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8" r:id="rId3"/>
    <p:sldId id="259" r:id="rId4"/>
    <p:sldId id="257" r:id="rId5"/>
    <p:sldId id="261" r:id="rId6"/>
    <p:sldId id="262" r:id="rId7"/>
    <p:sldId id="266" r:id="rId8"/>
    <p:sldId id="263" r:id="rId9"/>
    <p:sldId id="264" r:id="rId10"/>
    <p:sldId id="265" r:id="rId11"/>
    <p:sldId id="268" r:id="rId12"/>
    <p:sldId id="267" r:id="rId13"/>
    <p:sldId id="269" r:id="rId14"/>
    <p:sldId id="270" r:id="rId15"/>
  </p:sldIdLst>
  <p:sldSz cx="12192000" cy="6858000"/>
  <p:notesSz cx="6858000" cy="9144000"/>
  <p:defaultTextStyle>
    <a:defPPr>
      <a:defRPr lang="es-C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AAA6"/>
    <a:srgbClr val="FF9900"/>
    <a:srgbClr val="294666"/>
    <a:srgbClr val="EEB71A"/>
    <a:srgbClr val="FFC000"/>
    <a:srgbClr val="612D5F"/>
    <a:srgbClr val="7F7F7F"/>
    <a:srgbClr val="644C00"/>
    <a:srgbClr val="BF9000"/>
    <a:srgbClr val="7E6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9D7B26C5-4107-4FEC-AEDC-1716B250A1EF}" styleName="Estilo claro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EC20E35-A176-4012-BC5E-935CFFF8708E}" styleName="Estilo medio 3">
    <a:wholeTbl>
      <a:tcTxStyle>
        <a:fontRef idx="minor"/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D5ABB26-0587-4C30-8999-92F81FD0307C}" styleName="Sin estilo ni cuadrícula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195" autoAdjust="0"/>
    <p:restoredTop sz="94660"/>
  </p:normalViewPr>
  <p:slideViewPr>
    <p:cSldViewPr snapToGrid="0">
      <p:cViewPr varScale="1">
        <p:scale>
          <a:sx n="115" d="100"/>
          <a:sy n="115" d="100"/>
        </p:scale>
        <p:origin x="672" y="19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/C:\Users\cristian.lopez\Downloads\Planilla%20causas%201TA%2026062018%20con%20Coordenadas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/C:\Users\cristian.lopez\Downloads\Tabla%20para%20PPT%20INDH%20(1)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/C:\Users\cristian.lopez\Desktop\Estudios%201TA\Tabla%20para%20PPT%20INDH%20final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/C:\Users\cristian.lopez\Downloads\Tabla%20para%20PPT%20INDH%20(1)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/C:\Users\cristian.lopez\Desktop\Estudios%201TA\Tabla%20para%20PPT%20INDH%20final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/C:\Users\cristian.lopez\Desktop\Estudios%201TA\Tabla%20para%20PPT%20INDH%20final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file:////C:\Users\cristian.lopez\Desktop\Estudios%201TA\Tabla%20para%20PPT%20INDH%20final.xlsx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400" b="0" i="0" u="none" strike="noStrike" kern="1200" spc="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r>
              <a:rPr lang="es-CL" sz="2400" dirty="0"/>
              <a:t>Causas </a:t>
            </a:r>
          </a:p>
          <a:p>
            <a:pPr>
              <a:defRPr sz="2400"/>
            </a:pPr>
            <a:r>
              <a:rPr lang="es-CL" sz="1200" dirty="0"/>
              <a:t>2017 a la fecha</a:t>
            </a:r>
            <a:endParaRPr lang="es-CL" sz="2400" dirty="0"/>
          </a:p>
        </c:rich>
      </c:tx>
      <c:layout>
        <c:manualLayout>
          <c:xMode val="edge"/>
          <c:yMode val="edge"/>
          <c:x val="0.30121148157507471"/>
          <c:y val="7.0903893438021845E-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spc="0" baseline="0">
              <a:solidFill>
                <a:schemeClr val="bg1"/>
              </a:solidFill>
              <a:latin typeface="+mn-lt"/>
              <a:ea typeface="+mn-ea"/>
              <a:cs typeface="+mn-cs"/>
            </a:defRPr>
          </a:pPr>
          <a:endParaRPr lang="es-CL"/>
        </a:p>
      </c:txPr>
    </c:title>
    <c:autoTitleDeleted val="0"/>
    <c:plotArea>
      <c:layout>
        <c:manualLayout>
          <c:layoutTarget val="inner"/>
          <c:xMode val="edge"/>
          <c:yMode val="edge"/>
          <c:x val="0.15083218131097667"/>
          <c:y val="0.23686986227439455"/>
          <c:w val="0.77994737859170837"/>
          <c:h val="0.38279959735461661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50B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F9E3-449C-920C-0021219CB402}"/>
              </c:ext>
            </c:extLst>
          </c:dPt>
          <c:dPt>
            <c:idx val="1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9E3-449C-920C-0021219CB402}"/>
              </c:ext>
            </c:extLst>
          </c:dPt>
          <c:dPt>
            <c:idx val="2"/>
            <c:invertIfNegative val="0"/>
            <c:bubble3D val="0"/>
            <c:spPr>
              <a:solidFill>
                <a:srgbClr val="E3E9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9E3-449C-920C-0021219CB402}"/>
              </c:ext>
            </c:extLst>
          </c:dPt>
          <c:dPt>
            <c:idx val="3"/>
            <c:invertIfNegative val="0"/>
            <c:bubble3D val="0"/>
            <c:spPr>
              <a:solidFill>
                <a:srgbClr val="1C90E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9E3-449C-920C-0021219CB40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s-C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Hoja2!$E$4:$E$7</c:f>
              <c:strCache>
                <c:ptCount val="4"/>
                <c:pt idx="0">
                  <c:v>Consulta</c:v>
                </c:pt>
                <c:pt idx="1">
                  <c:v>Demanda</c:v>
                </c:pt>
                <c:pt idx="2">
                  <c:v>Reclamación</c:v>
                </c:pt>
                <c:pt idx="3">
                  <c:v>Solicitud</c:v>
                </c:pt>
              </c:strCache>
            </c:strRef>
          </c:cat>
          <c:val>
            <c:numRef>
              <c:f>Hoja2!$F$4:$F$7</c:f>
              <c:numCache>
                <c:formatCode>General</c:formatCode>
                <c:ptCount val="4"/>
                <c:pt idx="0">
                  <c:v>1</c:v>
                </c:pt>
                <c:pt idx="1">
                  <c:v>4</c:v>
                </c:pt>
                <c:pt idx="2">
                  <c:v>33</c:v>
                </c:pt>
                <c:pt idx="3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E3-449C-920C-0021219CB40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769617567"/>
        <c:axId val="1428932783"/>
      </c:barChart>
      <c:catAx>
        <c:axId val="76961756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800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es-CL"/>
          </a:p>
        </c:txPr>
        <c:crossAx val="1428932783"/>
        <c:crosses val="autoZero"/>
        <c:auto val="1"/>
        <c:lblAlgn val="ctr"/>
        <c:lblOffset val="100"/>
        <c:noMultiLvlLbl val="0"/>
      </c:catAx>
      <c:valAx>
        <c:axId val="142893278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es-CL"/>
          </a:p>
        </c:txPr>
        <c:crossAx val="76961756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bg1"/>
          </a:solidFill>
        </a:defRPr>
      </a:pPr>
      <a:endParaRPr lang="es-CL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2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3200" dirty="0" err="1"/>
              <a:t>Causas</a:t>
            </a:r>
            <a:r>
              <a:rPr lang="en-US" sz="3200" dirty="0"/>
              <a:t> por Cuenca</a:t>
            </a:r>
          </a:p>
        </c:rich>
      </c:tx>
      <c:layout>
        <c:manualLayout>
          <c:xMode val="edge"/>
          <c:yMode val="edge"/>
          <c:x val="0.27863173166958782"/>
          <c:y val="2.1534873523313875E-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2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CL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Analisis!$F$3</c:f>
              <c:strCache>
                <c:ptCount val="1"/>
                <c:pt idx="0">
                  <c:v>Causas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3D8-47B8-9CD3-5C7097E29ED2}"/>
              </c:ext>
            </c:extLst>
          </c:dPt>
          <c:dPt>
            <c:idx val="1"/>
            <c:invertIfNegative val="0"/>
            <c:bubble3D val="0"/>
            <c:spPr>
              <a:solidFill>
                <a:srgbClr val="E3E9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63D8-47B8-9CD3-5C7097E29ED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3D8-47B8-9CD3-5C7097E29ED2}"/>
              </c:ext>
            </c:extLst>
          </c:dPt>
          <c:dPt>
            <c:idx val="3"/>
            <c:invertIfNegative val="0"/>
            <c:bubble3D val="0"/>
            <c:spPr>
              <a:solidFill>
                <a:schemeClr val="bg2">
                  <a:lumMod val="9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63D8-47B8-9CD3-5C7097E29ED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3D8-47B8-9CD3-5C7097E29ED2}"/>
              </c:ext>
            </c:extLst>
          </c:dPt>
          <c:dPt>
            <c:idx val="5"/>
            <c:invertIfNegative val="0"/>
            <c:bubble3D val="0"/>
            <c:spPr>
              <a:solidFill>
                <a:srgbClr val="1C90E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63D8-47B8-9CD3-5C7097E29ED2}"/>
              </c:ext>
            </c:extLst>
          </c:dPt>
          <c:dPt>
            <c:idx val="6"/>
            <c:invertIfNegative val="0"/>
            <c:bubble3D val="0"/>
            <c:spPr>
              <a:solidFill>
                <a:srgbClr val="FF99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63D8-47B8-9CD3-5C7097E29ED2}"/>
              </c:ext>
            </c:extLst>
          </c:dPt>
          <c:dPt>
            <c:idx val="7"/>
            <c:invertIfNegative val="0"/>
            <c:bubble3D val="0"/>
            <c:spPr>
              <a:solidFill>
                <a:srgbClr val="C50B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63D8-47B8-9CD3-5C7097E29ED2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63D8-47B8-9CD3-5C7097E29ED2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63D8-47B8-9CD3-5C7097E29ED2}"/>
              </c:ext>
            </c:extLst>
          </c:dPt>
          <c:dPt>
            <c:idx val="10"/>
            <c:invertIfNegative val="0"/>
            <c:bubble3D val="0"/>
            <c:spPr>
              <a:solidFill>
                <a:schemeClr val="tx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63D8-47B8-9CD3-5C7097E29ED2}"/>
              </c:ext>
            </c:extLst>
          </c:dPt>
          <c:dPt>
            <c:idx val="11"/>
            <c:invertIfNegative val="0"/>
            <c:bubble3D val="0"/>
            <c:spPr>
              <a:solidFill>
                <a:srgbClr val="0AAA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C-63D8-47B8-9CD3-5C7097E29ED2}"/>
              </c:ext>
            </c:extLst>
          </c:dPt>
          <c:dPt>
            <c:idx val="12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63D8-47B8-9CD3-5C7097E29ED2}"/>
              </c:ext>
            </c:extLst>
          </c:dPt>
          <c:dPt>
            <c:idx val="13"/>
            <c:invertIfNegative val="0"/>
            <c:bubble3D val="0"/>
            <c:spPr>
              <a:solidFill>
                <a:srgbClr val="F43A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E-63D8-47B8-9CD3-5C7097E29ED2}"/>
              </c:ext>
            </c:extLst>
          </c:dPt>
          <c:dPt>
            <c:idx val="14"/>
            <c:invertIfNegative val="0"/>
            <c:bubble3D val="0"/>
            <c:spPr>
              <a:solidFill>
                <a:srgbClr val="FFFF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63D8-47B8-9CD3-5C7097E29ED2}"/>
              </c:ext>
            </c:extLst>
          </c:dPt>
          <c:dPt>
            <c:idx val="15"/>
            <c:invertIfNegative val="0"/>
            <c:bubble3D val="0"/>
            <c:spPr>
              <a:solidFill>
                <a:srgbClr val="99663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0-63D8-47B8-9CD3-5C7097E29ED2}"/>
              </c:ext>
            </c:extLst>
          </c:dPt>
          <c:dPt>
            <c:idx val="16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0-2E89-407C-872D-793F137E4D64}"/>
              </c:ext>
            </c:extLst>
          </c:dPt>
          <c:dPt>
            <c:idx val="17"/>
            <c:invertIfNegative val="0"/>
            <c:bubble3D val="0"/>
            <c:spPr>
              <a:solidFill>
                <a:srgbClr val="EEB71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3-69C4-4D1F-BC94-C39DB09EDA1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4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C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Analisis!$E$4:$E$21</c:f>
              <c:strCache>
                <c:ptCount val="18"/>
                <c:pt idx="0">
                  <c:v>Altiplánicas</c:v>
                </c:pt>
                <c:pt idx="1">
                  <c:v>Costera Tilviche - Loa</c:v>
                </c:pt>
                <c:pt idx="2">
                  <c:v>Pampa del Tamarugal</c:v>
                </c:pt>
                <c:pt idx="3">
                  <c:v>Salar de Atacama</c:v>
                </c:pt>
                <c:pt idx="4">
                  <c:v>Quebrada Caracoles</c:v>
                </c:pt>
                <c:pt idx="5">
                  <c:v>Quebrada La Negra</c:v>
                </c:pt>
                <c:pt idx="6">
                  <c:v>Costeras Río Loa - Quebrada Caracoles</c:v>
                </c:pt>
                <c:pt idx="7">
                  <c:v>Río Loa</c:v>
                </c:pt>
                <c:pt idx="8">
                  <c:v>Río Copiapo</c:v>
                </c:pt>
                <c:pt idx="9">
                  <c:v>Costera e Islas Río Huasco</c:v>
                </c:pt>
                <c:pt idx="10">
                  <c:v>Costeras e islas Río Salado - Río Copiapo</c:v>
                </c:pt>
                <c:pt idx="11">
                  <c:v>Huasco</c:v>
                </c:pt>
                <c:pt idx="12">
                  <c:v>Río Los Choros</c:v>
                </c:pt>
                <c:pt idx="13">
                  <c:v>Costeras Río Choapa - Río Quilimarí</c:v>
                </c:pt>
                <c:pt idx="14">
                  <c:v>Endorreicas entre Frontera y Vertiente del Pacífico</c:v>
                </c:pt>
                <c:pt idx="15">
                  <c:v>Río Limarí</c:v>
                </c:pt>
                <c:pt idx="16">
                  <c:v>Río Aconcagua</c:v>
                </c:pt>
                <c:pt idx="17">
                  <c:v>Costeras entre Río Copiapó y Quebrada Totoral</c:v>
                </c:pt>
              </c:strCache>
            </c:strRef>
          </c:cat>
          <c:val>
            <c:numRef>
              <c:f>Analisis!$F$4:$F$21</c:f>
              <c:numCache>
                <c:formatCode>General</c:formatCode>
                <c:ptCount val="18"/>
                <c:pt idx="0">
                  <c:v>1</c:v>
                </c:pt>
                <c:pt idx="1">
                  <c:v>5</c:v>
                </c:pt>
                <c:pt idx="2">
                  <c:v>2</c:v>
                </c:pt>
                <c:pt idx="3">
                  <c:v>3</c:v>
                </c:pt>
                <c:pt idx="4">
                  <c:v>3</c:v>
                </c:pt>
                <c:pt idx="5">
                  <c:v>1</c:v>
                </c:pt>
                <c:pt idx="6">
                  <c:v>1</c:v>
                </c:pt>
                <c:pt idx="7">
                  <c:v>8</c:v>
                </c:pt>
                <c:pt idx="8">
                  <c:v>4</c:v>
                </c:pt>
                <c:pt idx="9">
                  <c:v>6</c:v>
                </c:pt>
                <c:pt idx="10">
                  <c:v>1</c:v>
                </c:pt>
                <c:pt idx="11">
                  <c:v>5</c:v>
                </c:pt>
                <c:pt idx="12">
                  <c:v>1</c:v>
                </c:pt>
                <c:pt idx="13">
                  <c:v>2</c:v>
                </c:pt>
                <c:pt idx="14">
                  <c:v>2</c:v>
                </c:pt>
                <c:pt idx="15">
                  <c:v>1</c:v>
                </c:pt>
                <c:pt idx="16">
                  <c:v>1</c:v>
                </c:pt>
                <c:pt idx="17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D8-47B8-9CD3-5C7097E29E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96326687"/>
        <c:axId val="1499538783"/>
      </c:barChart>
      <c:catAx>
        <c:axId val="149632668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CL"/>
          </a:p>
        </c:txPr>
        <c:crossAx val="1499538783"/>
        <c:crosses val="autoZero"/>
        <c:auto val="1"/>
        <c:lblAlgn val="ctr"/>
        <c:lblOffset val="100"/>
        <c:noMultiLvlLbl val="0"/>
      </c:catAx>
      <c:valAx>
        <c:axId val="149953878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CL"/>
          </a:p>
        </c:txPr>
        <c:crossAx val="149632668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CL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r>
              <a:rPr lang="en-US" sz="2000"/>
              <a:t>Causas por año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chemeClr val="bg1"/>
              </a:solidFill>
              <a:latin typeface="+mn-lt"/>
              <a:ea typeface="+mn-ea"/>
              <a:cs typeface="+mn-cs"/>
            </a:defRPr>
          </a:pPr>
          <a:endParaRPr lang="es-CL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'Tabla Dinamica'!$G$32</c:f>
              <c:strCache>
                <c:ptCount val="1"/>
                <c:pt idx="0">
                  <c:v>Causas</c:v>
                </c:pt>
              </c:strCache>
            </c:strRef>
          </c:tx>
          <c:spPr>
            <a:solidFill>
              <a:srgbClr val="EEB71A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-5.8842689398169558E-3"/>
                  <c:y val="6.4700778339906201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8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s-CL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6591011339032578"/>
                      <c:h val="0.25662371872080691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AB09-49A9-B467-ED0E256F779D}"/>
                </c:ext>
              </c:extLst>
            </c:dLbl>
            <c:dLbl>
              <c:idx val="2"/>
              <c:layout>
                <c:manualLayout>
                  <c:x val="-5.8840372756854128E-3"/>
                  <c:y val="6.8106082463059159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8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s-CL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1883596187179055"/>
                      <c:h val="0.26002902284395985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2-AB09-49A9-B467-ED0E256F779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8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s-C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'Tabla Dinamica'!$F$33:$F$35</c:f>
              <c:numCache>
                <c:formatCode>General</c:formatCode>
                <c:ptCount val="3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</c:numCache>
            </c:numRef>
          </c:cat>
          <c:val>
            <c:numRef>
              <c:f>'Tabla Dinamica'!$G$33:$G$35</c:f>
              <c:numCache>
                <c:formatCode>General</c:formatCode>
                <c:ptCount val="3"/>
                <c:pt idx="0">
                  <c:v>5</c:v>
                </c:pt>
                <c:pt idx="1">
                  <c:v>22</c:v>
                </c:pt>
                <c:pt idx="2">
                  <c:v>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B09-49A9-B467-ED0E256F77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08882415"/>
        <c:axId val="1610156175"/>
      </c:barChart>
      <c:catAx>
        <c:axId val="160888241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es-CL"/>
          </a:p>
        </c:txPr>
        <c:crossAx val="1610156175"/>
        <c:crosses val="autoZero"/>
        <c:auto val="1"/>
        <c:lblAlgn val="ctr"/>
        <c:lblOffset val="100"/>
        <c:noMultiLvlLbl val="0"/>
      </c:catAx>
      <c:valAx>
        <c:axId val="1610156175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es-CL"/>
          </a:p>
        </c:txPr>
        <c:crossAx val="160888241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400">
          <a:solidFill>
            <a:schemeClr val="bg1"/>
          </a:solidFill>
        </a:defRPr>
      </a:pPr>
      <a:endParaRPr lang="es-CL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2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3200" dirty="0"/>
              <a:t>Población</a:t>
            </a:r>
            <a:r>
              <a:rPr lang="en-US" sz="3200" baseline="0" dirty="0"/>
              <a:t> </a:t>
            </a:r>
            <a:r>
              <a:rPr lang="en-US" sz="3200" baseline="0" dirty="0" err="1"/>
              <a:t>Relacionada</a:t>
            </a:r>
            <a:endParaRPr lang="en-US" sz="3200" dirty="0"/>
          </a:p>
        </c:rich>
      </c:tx>
      <c:layout>
        <c:manualLayout>
          <c:xMode val="edge"/>
          <c:yMode val="edge"/>
          <c:x val="0.27863173166958782"/>
          <c:y val="2.1534873523313875E-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2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CL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Analisis!$G$3</c:f>
              <c:strCache>
                <c:ptCount val="1"/>
                <c:pt idx="0">
                  <c:v>Población Relacionada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FCB-4AF0-B280-2FA822917523}"/>
              </c:ext>
            </c:extLst>
          </c:dPt>
          <c:dPt>
            <c:idx val="1"/>
            <c:invertIfNegative val="0"/>
            <c:bubble3D val="0"/>
            <c:spPr>
              <a:solidFill>
                <a:srgbClr val="E3E9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FCB-4AF0-B280-2FA82291752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FCB-4AF0-B280-2FA822917523}"/>
              </c:ext>
            </c:extLst>
          </c:dPt>
          <c:dPt>
            <c:idx val="3"/>
            <c:invertIfNegative val="0"/>
            <c:bubble3D val="0"/>
            <c:spPr>
              <a:solidFill>
                <a:schemeClr val="bg2">
                  <a:lumMod val="9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FCB-4AF0-B280-2FA822917523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FCB-4AF0-B280-2FA822917523}"/>
              </c:ext>
            </c:extLst>
          </c:dPt>
          <c:dPt>
            <c:idx val="5"/>
            <c:invertIfNegative val="0"/>
            <c:bubble3D val="0"/>
            <c:spPr>
              <a:solidFill>
                <a:srgbClr val="1C90E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AFCB-4AF0-B280-2FA822917523}"/>
              </c:ext>
            </c:extLst>
          </c:dPt>
          <c:dPt>
            <c:idx val="6"/>
            <c:invertIfNegative val="0"/>
            <c:bubble3D val="0"/>
            <c:spPr>
              <a:solidFill>
                <a:srgbClr val="C50B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AFCB-4AF0-B280-2FA822917523}"/>
              </c:ext>
            </c:extLst>
          </c:dPt>
          <c:dPt>
            <c:idx val="7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AFCB-4AF0-B280-2FA822917523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AFCB-4AF0-B280-2FA822917523}"/>
              </c:ext>
            </c:extLst>
          </c:dPt>
          <c:dPt>
            <c:idx val="9"/>
            <c:invertIfNegative val="0"/>
            <c:bubble3D val="0"/>
            <c:spPr>
              <a:solidFill>
                <a:schemeClr val="tx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AFCB-4AF0-B280-2FA822917523}"/>
              </c:ext>
            </c:extLst>
          </c:dPt>
          <c:dPt>
            <c:idx val="10"/>
            <c:invertIfNegative val="0"/>
            <c:bubble3D val="0"/>
            <c:spPr>
              <a:solidFill>
                <a:srgbClr val="0AAA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AFCB-4AF0-B280-2FA822917523}"/>
              </c:ext>
            </c:extLst>
          </c:dPt>
          <c:dPt>
            <c:idx val="11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AFCB-4AF0-B280-2FA822917523}"/>
              </c:ext>
            </c:extLst>
          </c:dPt>
          <c:dPt>
            <c:idx val="12"/>
            <c:invertIfNegative val="0"/>
            <c:bubble3D val="0"/>
            <c:spPr>
              <a:solidFill>
                <a:srgbClr val="F43AD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AFCB-4AF0-B280-2FA822917523}"/>
              </c:ext>
            </c:extLst>
          </c:dPt>
          <c:dPt>
            <c:idx val="14"/>
            <c:invertIfNegative val="0"/>
            <c:bubble3D val="0"/>
            <c:spPr>
              <a:solidFill>
                <a:srgbClr val="FFFF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D-AFCB-4AF0-B280-2FA822917523}"/>
              </c:ext>
            </c:extLst>
          </c:dPt>
          <c:dPt>
            <c:idx val="15"/>
            <c:invertIfNegative val="0"/>
            <c:bubble3D val="0"/>
            <c:spPr>
              <a:solidFill>
                <a:srgbClr val="99663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F-AFCB-4AF0-B280-2FA822917523}"/>
              </c:ext>
            </c:extLst>
          </c:dPt>
          <c:dPt>
            <c:idx val="16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F-271E-46B1-936F-01CBDC8E387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C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Analisis!$E$4:$E$21</c:f>
              <c:strCache>
                <c:ptCount val="18"/>
                <c:pt idx="0">
                  <c:v>Altiplánicas</c:v>
                </c:pt>
                <c:pt idx="1">
                  <c:v>Costera Tilviche - Loa</c:v>
                </c:pt>
                <c:pt idx="2">
                  <c:v>Pampa del Tamarugal</c:v>
                </c:pt>
                <c:pt idx="3">
                  <c:v>Salar de Atacama</c:v>
                </c:pt>
                <c:pt idx="4">
                  <c:v>Quebrada Caracoles</c:v>
                </c:pt>
                <c:pt idx="5">
                  <c:v>Quebrada La Negra</c:v>
                </c:pt>
                <c:pt idx="6">
                  <c:v>Costeras Río Loa - Quebrada Caracoles</c:v>
                </c:pt>
                <c:pt idx="7">
                  <c:v>Río Loa</c:v>
                </c:pt>
                <c:pt idx="8">
                  <c:v>Río Copiapo</c:v>
                </c:pt>
                <c:pt idx="9">
                  <c:v>Costera e Islas Río Huasco</c:v>
                </c:pt>
                <c:pt idx="10">
                  <c:v>Costeras e islas Río Salado - Río Copiapo</c:v>
                </c:pt>
                <c:pt idx="11">
                  <c:v>Huasco</c:v>
                </c:pt>
                <c:pt idx="12">
                  <c:v>Río Los Choros</c:v>
                </c:pt>
                <c:pt idx="13">
                  <c:v>Costeras entre Río Copiapó y Quebrada Totoral</c:v>
                </c:pt>
                <c:pt idx="14">
                  <c:v>Costeras Río Choapa - Río Quilimarí</c:v>
                </c:pt>
                <c:pt idx="15">
                  <c:v>Endorreicas entre Frontera y Vertiente del Pacífico</c:v>
                </c:pt>
                <c:pt idx="16">
                  <c:v>Río Limarí</c:v>
                </c:pt>
                <c:pt idx="17">
                  <c:v>Río Aconcagua</c:v>
                </c:pt>
              </c:strCache>
            </c:strRef>
          </c:cat>
          <c:val>
            <c:numRef>
              <c:f>Analisis!$G$4:$G$21</c:f>
              <c:numCache>
                <c:formatCode>General</c:formatCode>
                <c:ptCount val="18"/>
                <c:pt idx="0">
                  <c:v>7189</c:v>
                </c:pt>
                <c:pt idx="1">
                  <c:v>292601</c:v>
                </c:pt>
                <c:pt idx="2">
                  <c:v>16672</c:v>
                </c:pt>
                <c:pt idx="3">
                  <c:v>14393</c:v>
                </c:pt>
                <c:pt idx="4">
                  <c:v>170039</c:v>
                </c:pt>
                <c:pt idx="5">
                  <c:v>128653</c:v>
                </c:pt>
                <c:pt idx="6">
                  <c:v>48647</c:v>
                </c:pt>
                <c:pt idx="7">
                  <c:v>176988</c:v>
                </c:pt>
                <c:pt idx="8">
                  <c:v>106563</c:v>
                </c:pt>
                <c:pt idx="9">
                  <c:v>17908</c:v>
                </c:pt>
                <c:pt idx="10">
                  <c:v>30679</c:v>
                </c:pt>
                <c:pt idx="11">
                  <c:v>28851</c:v>
                </c:pt>
                <c:pt idx="12">
                  <c:v>8623</c:v>
                </c:pt>
                <c:pt idx="13">
                  <c:v>25456</c:v>
                </c:pt>
                <c:pt idx="14">
                  <c:v>11146</c:v>
                </c:pt>
                <c:pt idx="15">
                  <c:v>38584</c:v>
                </c:pt>
                <c:pt idx="16">
                  <c:v>136694</c:v>
                </c:pt>
                <c:pt idx="17">
                  <c:v>546892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0-AFCB-4AF0-B280-2FA8229175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96326687"/>
        <c:axId val="1499538783"/>
      </c:barChart>
      <c:catAx>
        <c:axId val="149632668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CL"/>
          </a:p>
        </c:txPr>
        <c:crossAx val="1499538783"/>
        <c:crosses val="autoZero"/>
        <c:auto val="1"/>
        <c:lblAlgn val="ctr"/>
        <c:lblOffset val="100"/>
        <c:noMultiLvlLbl val="0"/>
      </c:catAx>
      <c:valAx>
        <c:axId val="149953878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CL"/>
          </a:p>
        </c:txPr>
        <c:crossAx val="149632668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CL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1" i="0" u="none" strike="noStrike" kern="1200" spc="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r>
              <a:rPr lang="es-CL" sz="2000" b="1"/>
              <a:t>Temáticas 2017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1" i="0" u="none" strike="noStrike" kern="1200" spc="0" baseline="0">
              <a:solidFill>
                <a:schemeClr val="bg1"/>
              </a:solidFill>
              <a:latin typeface="+mn-lt"/>
              <a:ea typeface="+mn-ea"/>
              <a:cs typeface="+mn-cs"/>
            </a:defRPr>
          </a:pPr>
          <a:endParaRPr lang="es-CL"/>
        </a:p>
      </c:txPr>
    </c:title>
    <c:autoTitleDeleted val="0"/>
    <c:view3D>
      <c:rotX val="30"/>
      <c:rotY val="0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0.30165458948110263"/>
          <c:y val="0.37576572439757877"/>
          <c:w val="0.6432936248275386"/>
          <c:h val="0.57246288239420251"/>
        </c:manualLayout>
      </c:layout>
      <c:pie3D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4">
                  <a:shade val="65000"/>
                </a:schemeClr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1-50EB-4A6C-9F90-B61FF99F61D0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3-50EB-4A6C-9F90-B61FF99F61D0}"/>
              </c:ext>
            </c:extLst>
          </c:dPt>
          <c:dPt>
            <c:idx val="2"/>
            <c:bubble3D val="0"/>
            <c:spPr>
              <a:solidFill>
                <a:schemeClr val="accent4">
                  <a:tint val="65000"/>
                </a:schemeClr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5-50EB-4A6C-9F90-B61FF99F61D0}"/>
              </c:ext>
            </c:extLst>
          </c:dPt>
          <c:dLbls>
            <c:dLbl>
              <c:idx val="0"/>
              <c:layout>
                <c:manualLayout>
                  <c:x val="-0.10040478148124724"/>
                  <c:y val="-0.1280054812022917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9214629055720703"/>
                      <c:h val="0.18555847283529819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50EB-4A6C-9F90-B61FF99F61D0}"/>
                </c:ext>
              </c:extLst>
            </c:dLbl>
            <c:dLbl>
              <c:idx val="1"/>
              <c:layout>
                <c:manualLayout>
                  <c:x val="-8.7852489677168709E-3"/>
                  <c:y val="5.8454273018421585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601954335589149"/>
                      <c:h val="0.18492845803325847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50EB-4A6C-9F90-B61FF99F61D0}"/>
                </c:ext>
              </c:extLst>
            </c:dLbl>
            <c:dLbl>
              <c:idx val="2"/>
              <c:layout>
                <c:manualLayout>
                  <c:x val="-6.3111576931069696E-2"/>
                  <c:y val="1.9913466695043062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9762845939084004"/>
                      <c:h val="0.18555847283529819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50EB-4A6C-9F90-B61FF99F61D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s-CL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'Tabla Dinamica'!$E$3:$E$5</c:f>
              <c:strCache>
                <c:ptCount val="3"/>
                <c:pt idx="0">
                  <c:v>DESARROLLO MINERO</c:v>
                </c:pt>
                <c:pt idx="1">
                  <c:v>GENERACIÓN ELÉCTRICA</c:v>
                </c:pt>
                <c:pt idx="2">
                  <c:v>SISTEMA DE AGUAS</c:v>
                </c:pt>
              </c:strCache>
            </c:strRef>
          </c:cat>
          <c:val>
            <c:numRef>
              <c:f>'Tabla Dinamica'!$F$3:$F$5</c:f>
              <c:numCache>
                <c:formatCode>General</c:formatCode>
                <c:ptCount val="3"/>
                <c:pt idx="0">
                  <c:v>3</c:v>
                </c:pt>
                <c:pt idx="1">
                  <c:v>1</c:v>
                </c:pt>
                <c:pt idx="2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0EB-4A6C-9F90-B61FF99F61D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bg1"/>
          </a:solidFill>
        </a:defRPr>
      </a:pPr>
      <a:endParaRPr lang="es-CL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1" i="0" u="none" strike="noStrike" kern="1200" spc="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r>
              <a:rPr lang="es-CL" sz="2000" b="1" dirty="0"/>
              <a:t>Temáticas 2018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1" i="0" u="none" strike="noStrike" kern="1200" spc="0" baseline="0">
              <a:solidFill>
                <a:schemeClr val="bg1"/>
              </a:solidFill>
              <a:latin typeface="+mn-lt"/>
              <a:ea typeface="+mn-ea"/>
              <a:cs typeface="+mn-cs"/>
            </a:defRPr>
          </a:pPr>
          <a:endParaRPr lang="es-CL"/>
        </a:p>
      </c:txPr>
    </c:title>
    <c:autoTitleDeleted val="0"/>
    <c:view3D>
      <c:rotX val="30"/>
      <c:rotY val="0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0.30165458948110263"/>
          <c:y val="0.37576572439757877"/>
          <c:w val="0.6432936248275386"/>
          <c:h val="0.57246288239420251"/>
        </c:manualLayout>
      </c:layout>
      <c:pie3D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4">
                  <a:shade val="47000"/>
                </a:schemeClr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1-7D56-4DAA-8A38-A7BA55700947}"/>
              </c:ext>
            </c:extLst>
          </c:dPt>
          <c:dPt>
            <c:idx val="1"/>
            <c:bubble3D val="0"/>
            <c:spPr>
              <a:solidFill>
                <a:schemeClr val="accent4">
                  <a:shade val="65000"/>
                </a:schemeClr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3-7D56-4DAA-8A38-A7BA55700947}"/>
              </c:ext>
            </c:extLst>
          </c:dPt>
          <c:dPt>
            <c:idx val="2"/>
            <c:bubble3D val="0"/>
            <c:spPr>
              <a:solidFill>
                <a:schemeClr val="accent4">
                  <a:shade val="82000"/>
                </a:schemeClr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5-7D56-4DAA-8A38-A7BA55700947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7-7D56-4DAA-8A38-A7BA55700947}"/>
              </c:ext>
            </c:extLst>
          </c:dPt>
          <c:dPt>
            <c:idx val="4"/>
            <c:bubble3D val="0"/>
            <c:spPr>
              <a:solidFill>
                <a:schemeClr val="accent4">
                  <a:tint val="83000"/>
                </a:schemeClr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9-7D56-4DAA-8A38-A7BA55700947}"/>
              </c:ext>
            </c:extLst>
          </c:dPt>
          <c:dPt>
            <c:idx val="5"/>
            <c:bubble3D val="0"/>
            <c:spPr>
              <a:solidFill>
                <a:schemeClr val="accent4">
                  <a:tint val="65000"/>
                </a:schemeClr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B-7D56-4DAA-8A38-A7BA55700947}"/>
              </c:ext>
            </c:extLst>
          </c:dPt>
          <c:dPt>
            <c:idx val="6"/>
            <c:bubble3D val="0"/>
            <c:spPr>
              <a:solidFill>
                <a:schemeClr val="accent4">
                  <a:tint val="48000"/>
                </a:schemeClr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D-7D56-4DAA-8A38-A7BA55700947}"/>
              </c:ext>
            </c:extLst>
          </c:dPt>
          <c:dLbls>
            <c:dLbl>
              <c:idx val="0"/>
              <c:layout>
                <c:manualLayout>
                  <c:x val="-5.7555770394933009E-2"/>
                  <c:y val="-8.778434440704154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2856758856853729"/>
                      <c:h val="0.167608348465211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7D56-4DAA-8A38-A7BA55700947}"/>
                </c:ext>
              </c:extLst>
            </c:dLbl>
            <c:dLbl>
              <c:idx val="1"/>
              <c:layout>
                <c:manualLayout>
                  <c:x val="-2.5570918076926526E-2"/>
                  <c:y val="4.40257805351012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305183100373158"/>
                      <c:h val="0.167608348465211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7D56-4DAA-8A38-A7BA55700947}"/>
                </c:ext>
              </c:extLst>
            </c:dLbl>
            <c:dLbl>
              <c:idx val="2"/>
              <c:layout>
                <c:manualLayout>
                  <c:x val="-4.7887772527264033E-2"/>
                  <c:y val="1.4829607165811241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6720569766076058"/>
                      <c:h val="0.167608348465211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7D56-4DAA-8A38-A7BA55700947}"/>
                </c:ext>
              </c:extLst>
            </c:dLbl>
            <c:dLbl>
              <c:idx val="3"/>
              <c:layout>
                <c:manualLayout>
                  <c:x val="-5.3071098782944998E-2"/>
                  <c:y val="2.3154250451753993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768303260840102"/>
                      <c:h val="0.16781793735898173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7-7D56-4DAA-8A38-A7BA55700947}"/>
                </c:ext>
              </c:extLst>
            </c:dLbl>
            <c:dLbl>
              <c:idx val="4"/>
              <c:layout>
                <c:manualLayout>
                  <c:x val="-0.14343540211606748"/>
                  <c:y val="-3.594174236276057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8758798124271528"/>
                      <c:h val="0.16781793735898173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9-7D56-4DAA-8A38-A7BA55700947}"/>
                </c:ext>
              </c:extLst>
            </c:dLbl>
            <c:dLbl>
              <c:idx val="5"/>
              <c:layout>
                <c:manualLayout>
                  <c:x val="-1.2641402459408911E-2"/>
                  <c:y val="-4.6883310373989559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0037112498531757"/>
                      <c:h val="0.167608348465211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B-7D56-4DAA-8A38-A7BA55700947}"/>
                </c:ext>
              </c:extLst>
            </c:dLbl>
            <c:dLbl>
              <c:idx val="6"/>
              <c:layout>
                <c:manualLayout>
                  <c:x val="0.11128823654704857"/>
                  <c:y val="-6.5698960607932635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7D56-4DAA-8A38-A7BA5570094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s-CL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'Tabla Dinamica'!$E$7:$E$13</c:f>
              <c:strCache>
                <c:ptCount val="7"/>
                <c:pt idx="0">
                  <c:v>DESARROLLO MINERO</c:v>
                </c:pt>
                <c:pt idx="1">
                  <c:v>GENERACIÓN ELÉCTRICA</c:v>
                </c:pt>
                <c:pt idx="2">
                  <c:v>RECINTO DEPORTIVO</c:v>
                </c:pt>
                <c:pt idx="3">
                  <c:v>RECINTO NOCTURNO</c:v>
                </c:pt>
                <c:pt idx="4">
                  <c:v>SISTEMA DE AGUAS</c:v>
                </c:pt>
                <c:pt idx="5">
                  <c:v>TRANSMISIÓN ELÉCTRICA</c:v>
                </c:pt>
                <c:pt idx="6">
                  <c:v>VIAL</c:v>
                </c:pt>
              </c:strCache>
            </c:strRef>
          </c:cat>
          <c:val>
            <c:numRef>
              <c:f>'Tabla Dinamica'!$F$7:$F$13</c:f>
              <c:numCache>
                <c:formatCode>General</c:formatCode>
                <c:ptCount val="7"/>
                <c:pt idx="0">
                  <c:v>12</c:v>
                </c:pt>
                <c:pt idx="1">
                  <c:v>4</c:v>
                </c:pt>
                <c:pt idx="2">
                  <c:v>1</c:v>
                </c:pt>
                <c:pt idx="3">
                  <c:v>1</c:v>
                </c:pt>
                <c:pt idx="4">
                  <c:v>2</c:v>
                </c:pt>
                <c:pt idx="5">
                  <c:v>1</c:v>
                </c:pt>
                <c:pt idx="6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7D56-4DAA-8A38-A7BA5570094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bg1"/>
          </a:solidFill>
        </a:defRPr>
      </a:pPr>
      <a:endParaRPr lang="es-CL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1" i="0" u="none" strike="noStrike" kern="1200" spc="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r>
              <a:rPr lang="es-CL" sz="2000" b="1" dirty="0"/>
              <a:t>Temáticas 2019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1" i="0" u="none" strike="noStrike" kern="1200" spc="0" baseline="0">
              <a:solidFill>
                <a:schemeClr val="bg1"/>
              </a:solidFill>
              <a:latin typeface="+mn-lt"/>
              <a:ea typeface="+mn-ea"/>
              <a:cs typeface="+mn-cs"/>
            </a:defRPr>
          </a:pPr>
          <a:endParaRPr lang="es-CL"/>
        </a:p>
      </c:txPr>
    </c:title>
    <c:autoTitleDeleted val="0"/>
    <c:view3D>
      <c:rotX val="30"/>
      <c:rotY val="0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0.28731104926949591"/>
          <c:y val="0.2615730491756923"/>
          <c:w val="0.61460646746839898"/>
          <c:h val="0.54883680406988344"/>
        </c:manualLayout>
      </c:layout>
      <c:pie3D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4">
                  <a:shade val="76000"/>
                </a:schemeClr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1-6E97-490C-B2C0-44944B1C74F4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3-6E97-490C-B2C0-44944B1C74F4}"/>
              </c:ext>
            </c:extLst>
          </c:dPt>
          <c:dPt>
            <c:idx val="2"/>
            <c:bubble3D val="0"/>
            <c:spPr>
              <a:solidFill>
                <a:schemeClr val="accent4">
                  <a:tint val="77000"/>
                </a:schemeClr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5-6E97-490C-B2C0-44944B1C74F4}"/>
              </c:ext>
            </c:extLst>
          </c:dPt>
          <c:dPt>
            <c:idx val="3"/>
            <c:bubble3D val="0"/>
            <c:spPr>
              <a:solidFill>
                <a:schemeClr val="accent4">
                  <a:tint val="54000"/>
                </a:schemeClr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7-6E97-490C-B2C0-44944B1C74F4}"/>
              </c:ext>
            </c:extLst>
          </c:dPt>
          <c:dPt>
            <c:idx val="4"/>
            <c:bubble3D val="0"/>
            <c:spPr>
              <a:solidFill>
                <a:schemeClr val="accent4">
                  <a:tint val="93000"/>
                </a:schemeClr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9-6E97-490C-B2C0-44944B1C74F4}"/>
              </c:ext>
            </c:extLst>
          </c:dPt>
          <c:dPt>
            <c:idx val="5"/>
            <c:bubble3D val="0"/>
            <c:spPr>
              <a:solidFill>
                <a:schemeClr val="accent4">
                  <a:tint val="77000"/>
                </a:schemeClr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B-24F8-4246-AF57-3720FE267F36}"/>
              </c:ext>
            </c:extLst>
          </c:dPt>
          <c:dPt>
            <c:idx val="6"/>
            <c:bubble3D val="0"/>
            <c:spPr>
              <a:solidFill>
                <a:schemeClr val="accent4">
                  <a:tint val="62000"/>
                </a:schemeClr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D-24F8-4246-AF57-3720FE267F36}"/>
              </c:ext>
            </c:extLst>
          </c:dPt>
          <c:dPt>
            <c:idx val="7"/>
            <c:bubble3D val="0"/>
            <c:spPr>
              <a:solidFill>
                <a:schemeClr val="accent4">
                  <a:tint val="46000"/>
                </a:schemeClr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F-24F8-4246-AF57-3720FE267F36}"/>
              </c:ext>
            </c:extLst>
          </c:dPt>
          <c:dLbls>
            <c:dLbl>
              <c:idx val="0"/>
              <c:layout>
                <c:manualLayout>
                  <c:x val="-6.1733467658140355E-2"/>
                  <c:y val="7.0878182542015319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9588170984034621"/>
                      <c:h val="0.21676483575535141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6E97-490C-B2C0-44944B1C74F4}"/>
                </c:ext>
              </c:extLst>
            </c:dLbl>
            <c:dLbl>
              <c:idx val="1"/>
              <c:layout>
                <c:manualLayout>
                  <c:x val="-0.38440687767106085"/>
                  <c:y val="9.7978390525763574E-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s-CL"/>
                </a:p>
              </c:txPr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030534799461496"/>
                      <c:h val="0.23774204310236841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6E97-490C-B2C0-44944B1C74F4}"/>
                </c:ext>
              </c:extLst>
            </c:dLbl>
            <c:dLbl>
              <c:idx val="2"/>
              <c:layout>
                <c:manualLayout>
                  <c:x val="-4.3030620634820244E-2"/>
                  <c:y val="4.3314444886787144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715415126900801"/>
                      <c:h val="0.16781793735898173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6E97-490C-B2C0-44944B1C74F4}"/>
                </c:ext>
              </c:extLst>
            </c:dLbl>
            <c:dLbl>
              <c:idx val="3"/>
              <c:layout>
                <c:manualLayout>
                  <c:x val="-9.61017194177652E-2"/>
                  <c:y val="-1.8034188316538698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s-CL"/>
                </a:p>
              </c:txPr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9404257433793834"/>
                      <c:h val="0.20511081232764433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7-6E97-490C-B2C0-44944B1C74F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s-CL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'Tabla Dinamica'!$E$16:$E$23</c:f>
              <c:strCache>
                <c:ptCount val="8"/>
                <c:pt idx="0">
                  <c:v>DESARROLLO MINERO</c:v>
                </c:pt>
                <c:pt idx="1">
                  <c:v>DISPOSICIÓN DE RESIDUOS Y ESTÉRILES</c:v>
                </c:pt>
                <c:pt idx="2">
                  <c:v>EMBALSE </c:v>
                </c:pt>
                <c:pt idx="3">
                  <c:v>GENERACIÓN ELÉCTRICA</c:v>
                </c:pt>
                <c:pt idx="4">
                  <c:v>PROYECTO INDUSTRIAL</c:v>
                </c:pt>
                <c:pt idx="5">
                  <c:v>RECINTO DEPORTIVO</c:v>
                </c:pt>
                <c:pt idx="6">
                  <c:v>RELLENO SANITARIO</c:v>
                </c:pt>
                <c:pt idx="7">
                  <c:v>VIAL</c:v>
                </c:pt>
              </c:strCache>
            </c:strRef>
          </c:cat>
          <c:val>
            <c:numRef>
              <c:f>'Tabla Dinamica'!$F$16:$F$23</c:f>
              <c:numCache>
                <c:formatCode>General</c:formatCode>
                <c:ptCount val="8"/>
                <c:pt idx="0">
                  <c:v>9</c:v>
                </c:pt>
                <c:pt idx="1">
                  <c:v>1</c:v>
                </c:pt>
                <c:pt idx="2">
                  <c:v>1</c:v>
                </c:pt>
                <c:pt idx="3">
                  <c:v>5</c:v>
                </c:pt>
                <c:pt idx="4">
                  <c:v>1</c:v>
                </c:pt>
                <c:pt idx="5">
                  <c:v>1</c:v>
                </c:pt>
                <c:pt idx="6">
                  <c:v>3</c:v>
                </c:pt>
                <c:pt idx="7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6E97-490C-B2C0-44944B1C74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bg1"/>
          </a:solidFill>
        </a:defRPr>
      </a:pPr>
      <a:endParaRPr lang="es-CL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withinLinear" id="17">
  <a:schemeClr val="accent4"/>
</cs:colorStyle>
</file>

<file path=ppt/charts/colors6.xml><?xml version="1.0" encoding="utf-8"?>
<cs:colorStyle xmlns:cs="http://schemas.microsoft.com/office/drawing/2012/chartStyle" xmlns:a="http://schemas.openxmlformats.org/drawingml/2006/main" meth="withinLinear" id="17">
  <a:schemeClr val="accent4"/>
</cs:colorStyle>
</file>

<file path=ppt/charts/colors7.xml><?xml version="1.0" encoding="utf-8"?>
<cs:colorStyle xmlns:cs="http://schemas.microsoft.com/office/drawing/2012/chartStyle" xmlns:a="http://schemas.openxmlformats.org/drawingml/2006/main" meth="withinLinear" id="17">
  <a:schemeClr val="accent4"/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5D64D6F-CA6B-4F84-B093-B9328409B6D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1E147344-461F-40C4-B680-B4ADBDD8158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AC7D1105-A866-40CB-87B9-9B02F55354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EEEF73-3AC3-4FA7-B2C9-F83E955A1D7D}" type="datetimeFigureOut">
              <a:rPr lang="es-CL" smtClean="0"/>
              <a:t>20-11-19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AEE4C8AB-09E3-4AD0-B8DA-239F2D5774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D7FFCB11-E8C1-4AA3-999C-7BAC6FBC34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D6AA57-185B-403A-9316-E6C40E54F699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50310337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C42C635-A392-4E3E-98C1-611CEDA9BA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538D2EF3-6BA2-4379-A1F3-92E1352E8B8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DC9A2062-32B1-45C7-A345-DD8EE9D909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EEEF73-3AC3-4FA7-B2C9-F83E955A1D7D}" type="datetimeFigureOut">
              <a:rPr lang="es-CL" smtClean="0"/>
              <a:t>20-11-19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66D9C0D0-8444-4CB6-B191-6735F41545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18919A81-4A59-4D00-800D-61F0B70E23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D6AA57-185B-403A-9316-E6C40E54F699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28764156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0BB86899-BEED-4BA9-8A35-9BF276188F9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BB690699-EF73-47D2-B501-2BF05680E33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6A936DA7-3EC2-470D-B950-78461F407C1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EEEF73-3AC3-4FA7-B2C9-F83E955A1D7D}" type="datetimeFigureOut">
              <a:rPr lang="es-CL" smtClean="0"/>
              <a:t>20-11-19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034D1747-2262-4A56-835D-83D6C5D94C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DE71FAA0-C6FF-4281-8F2C-0C6EBE9235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D6AA57-185B-403A-9316-E6C40E54F699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32989780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4ED8EA2-A145-419A-9E58-0D23B45380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A1FC43DD-0AC2-4C01-8849-7049A52B405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83BEB306-BFF8-4EA0-B933-AA60A9D8CB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EEEF73-3AC3-4FA7-B2C9-F83E955A1D7D}" type="datetimeFigureOut">
              <a:rPr lang="es-CL" smtClean="0"/>
              <a:t>20-11-19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35D4C54D-9E94-4BB4-A4F8-9455994182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F2E9A055-F991-4790-B39D-E7B51EF2E9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D6AA57-185B-403A-9316-E6C40E54F699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2467748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0573DE2-60B4-488A-A380-9D0CE4977F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827F4C4B-E4B5-4232-B121-91813C5619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0DE2573D-2CD3-4064-8B18-2436125519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EEEF73-3AC3-4FA7-B2C9-F83E955A1D7D}" type="datetimeFigureOut">
              <a:rPr lang="es-CL" smtClean="0"/>
              <a:t>20-11-19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7D36DAB9-233C-4444-95F8-A560775D4B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8E984C54-159C-4993-999A-572F826696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D6AA57-185B-403A-9316-E6C40E54F699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044936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29472DA-2BFF-4487-8A03-242B2F227B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7EE4973B-8D90-460B-A097-721800F3CD4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9EB41708-2B12-47B4-984D-2D215B3ED8B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675EDBE2-4AC7-4AB5-ABDD-2464B9A02DC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EEEF73-3AC3-4FA7-B2C9-F83E955A1D7D}" type="datetimeFigureOut">
              <a:rPr lang="es-CL" smtClean="0"/>
              <a:t>20-11-19</a:t>
            </a:fld>
            <a:endParaRPr lang="es-CL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B9593F16-5281-4A4D-BC06-9E156EA643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E4B230D3-78C7-4B31-8D65-367FD09BAF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D6AA57-185B-403A-9316-E6C40E54F699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90514508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EA25D81-6B03-4B4F-A264-B0F97F2EC5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5A54BE4D-14FD-4BF5-A8F6-1760D278C33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D5C9F8EE-7AEA-4884-95D4-A684BC3D15A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305C5FF9-827C-4896-B2F8-5F9B75E7B50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D9590DBF-BD01-42A1-AE57-19333472386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FB9B4648-56F0-4F15-9BAD-B45C3E4D81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EEEF73-3AC3-4FA7-B2C9-F83E955A1D7D}" type="datetimeFigureOut">
              <a:rPr lang="es-CL" smtClean="0"/>
              <a:t>20-11-19</a:t>
            </a:fld>
            <a:endParaRPr lang="es-CL"/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D76A9D6E-ECF4-40C1-99B0-E7F086D32A2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997D72B6-31F0-4968-BC71-AA8A30ECE9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D6AA57-185B-403A-9316-E6C40E54F699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55673990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691DF23-74BB-4F73-B310-EC256F0C88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1A30DBDE-78A9-4611-BB17-5EC21A2F6B6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EEEF73-3AC3-4FA7-B2C9-F83E955A1D7D}" type="datetimeFigureOut">
              <a:rPr lang="es-CL" smtClean="0"/>
              <a:t>20-11-19</a:t>
            </a:fld>
            <a:endParaRPr lang="es-CL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2A4D1743-FB24-48ED-A08F-6548F2FE3D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61351593-63AD-4C9B-94E8-9ADD34B877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D6AA57-185B-403A-9316-E6C40E54F699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781080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>
            <a:extLst>
              <a:ext uri="{FF2B5EF4-FFF2-40B4-BE49-F238E27FC236}">
                <a16:creationId xmlns:a16="http://schemas.microsoft.com/office/drawing/2014/main" id="{ECF5450A-CF65-46E2-8B97-56513BA2F3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EEEF73-3AC3-4FA7-B2C9-F83E955A1D7D}" type="datetimeFigureOut">
              <a:rPr lang="es-CL" smtClean="0"/>
              <a:t>20-11-19</a:t>
            </a:fld>
            <a:endParaRPr lang="es-CL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F29267BF-AA34-4AC0-BC3E-0498759CE6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A6110339-5A2E-4F38-9776-448820D857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D6AA57-185B-403A-9316-E6C40E54F699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02051182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AA49540-3BDC-45F3-A97B-44886FAC8E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8FD544F3-AD20-4267-B19B-9225C1DC9B5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B3C00CD8-AAD9-4354-BFE5-CE66198A138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07330F0E-5012-4415-939D-6672CF06FA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EEEF73-3AC3-4FA7-B2C9-F83E955A1D7D}" type="datetimeFigureOut">
              <a:rPr lang="es-CL" smtClean="0"/>
              <a:t>20-11-19</a:t>
            </a:fld>
            <a:endParaRPr lang="es-CL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CF39F04B-36BF-4BD3-A011-56952EB122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E470A2DC-D506-46AA-8B1D-BABDACC455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D6AA57-185B-403A-9316-E6C40E54F699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32444866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8F19AAA-BD1E-499B-9FE6-A43902AFAD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950E97A6-FBDF-4D2B-824E-51302D93E44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CL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04A41319-2D95-450C-98B8-6B0EA62EF89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6C99A178-C8A5-4F7C-89CE-66DB86F349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EEEF73-3AC3-4FA7-B2C9-F83E955A1D7D}" type="datetimeFigureOut">
              <a:rPr lang="es-CL" smtClean="0"/>
              <a:t>20-11-19</a:t>
            </a:fld>
            <a:endParaRPr lang="es-CL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5987C0DF-33EF-427F-A76D-1F73C8C47C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9F3CA334-0717-474D-AF00-659DB01171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D6AA57-185B-403A-9316-E6C40E54F699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66495311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F10E5CB9-C8C1-40DA-AC6C-77224E9FE0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FD8F24F7-D06C-429B-AE75-B831880DDC5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E2707333-7EAA-4867-9EA9-C55C2858944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8EEEF73-3AC3-4FA7-B2C9-F83E955A1D7D}" type="datetimeFigureOut">
              <a:rPr lang="es-CL" smtClean="0"/>
              <a:t>20-11-19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34790106-E410-44B3-BA66-4BB3F8318D6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247AEC08-95B2-47FB-9E9C-9104F3FAC9E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AD6AA57-185B-403A-9316-E6C40E54F699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6619382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C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.xml"/><Relationship Id="rId4" Type="http://schemas.microsoft.com/office/2007/relationships/hdphoto" Target="../media/hdphoto1.wdp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.xml"/><Relationship Id="rId4" Type="http://schemas.microsoft.com/office/2007/relationships/hdphoto" Target="../media/hdphoto1.wdp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.xml"/><Relationship Id="rId4" Type="http://schemas.microsoft.com/office/2007/relationships/hdphoto" Target="../media/hdphoto1.wdp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.xml"/><Relationship Id="rId4" Type="http://schemas.microsoft.com/office/2007/relationships/hdphoto" Target="../media/hdphoto1.wdp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4.xml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1.png"/><Relationship Id="rId18" Type="http://schemas.openxmlformats.org/officeDocument/2006/relationships/image" Target="../media/image14.png"/><Relationship Id="rId3" Type="http://schemas.openxmlformats.org/officeDocument/2006/relationships/image" Target="../media/image1.png"/><Relationship Id="rId21" Type="http://schemas.microsoft.com/office/2007/relationships/hdphoto" Target="../media/hdphoto7.wdp"/><Relationship Id="rId7" Type="http://schemas.microsoft.com/office/2007/relationships/hdphoto" Target="../media/hdphoto2.wdp"/><Relationship Id="rId12" Type="http://schemas.microsoft.com/office/2007/relationships/hdphoto" Target="../media/hdphoto4.wdp"/><Relationship Id="rId17" Type="http://schemas.openxmlformats.org/officeDocument/2006/relationships/image" Target="../media/image13.png"/><Relationship Id="rId2" Type="http://schemas.openxmlformats.org/officeDocument/2006/relationships/image" Target="../media/image4.jpg"/><Relationship Id="rId16" Type="http://schemas.microsoft.com/office/2007/relationships/hdphoto" Target="../media/hdphoto6.wdp"/><Relationship Id="rId20" Type="http://schemas.openxmlformats.org/officeDocument/2006/relationships/image" Target="../media/image1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11" Type="http://schemas.openxmlformats.org/officeDocument/2006/relationships/image" Target="../media/image10.png"/><Relationship Id="rId5" Type="http://schemas.microsoft.com/office/2007/relationships/hdphoto" Target="../media/hdphoto1.wdp"/><Relationship Id="rId15" Type="http://schemas.openxmlformats.org/officeDocument/2006/relationships/image" Target="../media/image12.png"/><Relationship Id="rId23" Type="http://schemas.microsoft.com/office/2007/relationships/hdphoto" Target="../media/hdphoto8.wdp"/><Relationship Id="rId10" Type="http://schemas.microsoft.com/office/2007/relationships/hdphoto" Target="../media/hdphoto3.wdp"/><Relationship Id="rId19" Type="http://schemas.openxmlformats.org/officeDocument/2006/relationships/image" Target="../media/image15.png"/><Relationship Id="rId4" Type="http://schemas.openxmlformats.org/officeDocument/2006/relationships/image" Target="../media/image6.png"/><Relationship Id="rId9" Type="http://schemas.openxmlformats.org/officeDocument/2006/relationships/image" Target="../media/image9.png"/><Relationship Id="rId14" Type="http://schemas.microsoft.com/office/2007/relationships/hdphoto" Target="../media/hdphoto5.wdp"/><Relationship Id="rId22" Type="http://schemas.openxmlformats.org/officeDocument/2006/relationships/image" Target="../media/image1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2" name="Grupo 701">
            <a:extLst>
              <a:ext uri="{FF2B5EF4-FFF2-40B4-BE49-F238E27FC236}">
                <a16:creationId xmlns:a16="http://schemas.microsoft.com/office/drawing/2014/main" id="{3E81F404-0AFC-4967-A240-C0A0D72F3956}"/>
              </a:ext>
            </a:extLst>
          </p:cNvPr>
          <p:cNvGrpSpPr/>
          <p:nvPr/>
        </p:nvGrpSpPr>
        <p:grpSpPr>
          <a:xfrm>
            <a:off x="3563662" y="420017"/>
            <a:ext cx="4796927" cy="2259587"/>
            <a:chOff x="3657015" y="880715"/>
            <a:chExt cx="5015040" cy="2362329"/>
          </a:xfrm>
        </p:grpSpPr>
        <p:pic>
          <p:nvPicPr>
            <p:cNvPr id="8" name="Imagen 7">
              <a:extLst>
                <a:ext uri="{FF2B5EF4-FFF2-40B4-BE49-F238E27FC236}">
                  <a16:creationId xmlns:a16="http://schemas.microsoft.com/office/drawing/2014/main" id="{98D9AC5A-435A-4DD6-9178-BA6B31B28B8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69740"/>
            <a:stretch/>
          </p:blipFill>
          <p:spPr>
            <a:xfrm>
              <a:off x="3657015" y="880715"/>
              <a:ext cx="1864989" cy="2323965"/>
            </a:xfrm>
            <a:prstGeom prst="rect">
              <a:avLst/>
            </a:prstGeom>
          </p:spPr>
        </p:pic>
        <p:pic>
          <p:nvPicPr>
            <p:cNvPr id="701" name="Imagen 700">
              <a:extLst>
                <a:ext uri="{FF2B5EF4-FFF2-40B4-BE49-F238E27FC236}">
                  <a16:creationId xmlns:a16="http://schemas.microsoft.com/office/drawing/2014/main" id="{484CF720-E1F1-4248-916D-1B291C9DDED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48646"/>
            <a:stretch/>
          </p:blipFill>
          <p:spPr>
            <a:xfrm>
              <a:off x="5506967" y="919079"/>
              <a:ext cx="3165088" cy="2323965"/>
            </a:xfrm>
            <a:prstGeom prst="rect">
              <a:avLst/>
            </a:prstGeom>
          </p:spPr>
        </p:pic>
      </p:grpSp>
      <p:sp>
        <p:nvSpPr>
          <p:cNvPr id="6" name="Rectángulo 25">
            <a:extLst>
              <a:ext uri="{FF2B5EF4-FFF2-40B4-BE49-F238E27FC236}">
                <a16:creationId xmlns:a16="http://schemas.microsoft.com/office/drawing/2014/main" id="{F911941E-079F-4969-BC18-12FE147B4179}"/>
              </a:ext>
            </a:extLst>
          </p:cNvPr>
          <p:cNvSpPr/>
          <p:nvPr/>
        </p:nvSpPr>
        <p:spPr>
          <a:xfrm>
            <a:off x="132340" y="148555"/>
            <a:ext cx="11659573" cy="542925"/>
          </a:xfrm>
          <a:custGeom>
            <a:avLst/>
            <a:gdLst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86200 w 10686200"/>
              <a:gd name="connsiteY2" fmla="*/ 13150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19525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67138 w 10686200"/>
              <a:gd name="connsiteY2" fmla="*/ 117214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57613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569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7723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251780 w 10686200"/>
              <a:gd name="connsiteY2" fmla="*/ 129755 h 131501"/>
              <a:gd name="connsiteX3" fmla="*/ 0 w 10686200"/>
              <a:gd name="connsiteY3" fmla="*/ 131501 h 131501"/>
              <a:gd name="connsiteX4" fmla="*/ 0 w 10686200"/>
              <a:gd name="connsiteY4" fmla="*/ 0 h 131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86200" h="131501">
                <a:moveTo>
                  <a:pt x="0" y="0"/>
                </a:moveTo>
                <a:lnTo>
                  <a:pt x="10686200" y="0"/>
                </a:lnTo>
                <a:lnTo>
                  <a:pt x="10251780" y="129755"/>
                </a:lnTo>
                <a:lnTo>
                  <a:pt x="0" y="1315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606" name="Rectángulo 605">
            <a:extLst>
              <a:ext uri="{FF2B5EF4-FFF2-40B4-BE49-F238E27FC236}">
                <a16:creationId xmlns:a16="http://schemas.microsoft.com/office/drawing/2014/main" id="{74D964BE-B842-4422-A1EC-6881D8456CE1}"/>
              </a:ext>
            </a:extLst>
          </p:cNvPr>
          <p:cNvSpPr/>
          <p:nvPr/>
        </p:nvSpPr>
        <p:spPr>
          <a:xfrm>
            <a:off x="-1" y="2274660"/>
            <a:ext cx="1219200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6000" b="1" dirty="0">
                <a:solidFill>
                  <a:srgbClr val="294666"/>
                </a:solidFill>
                <a:latin typeface="Raleway ExtraBold" panose="020B0604020202020204" charset="0"/>
              </a:rPr>
              <a:t>Análisis Territorial de Causas </a:t>
            </a:r>
          </a:p>
        </p:txBody>
      </p:sp>
      <p:grpSp>
        <p:nvGrpSpPr>
          <p:cNvPr id="56" name="Grupo 55">
            <a:extLst>
              <a:ext uri="{FF2B5EF4-FFF2-40B4-BE49-F238E27FC236}">
                <a16:creationId xmlns:a16="http://schemas.microsoft.com/office/drawing/2014/main" id="{F3CAFD7A-BEBC-45EA-94A2-9335F79660DD}"/>
              </a:ext>
            </a:extLst>
          </p:cNvPr>
          <p:cNvGrpSpPr/>
          <p:nvPr/>
        </p:nvGrpSpPr>
        <p:grpSpPr>
          <a:xfrm>
            <a:off x="3786259" y="5510669"/>
            <a:ext cx="2016957" cy="987205"/>
            <a:chOff x="9134476" y="289491"/>
            <a:chExt cx="2098957" cy="1027340"/>
          </a:xfrm>
        </p:grpSpPr>
        <p:sp>
          <p:nvSpPr>
            <p:cNvPr id="57" name="Forma libre: forma 56">
              <a:extLst>
                <a:ext uri="{FF2B5EF4-FFF2-40B4-BE49-F238E27FC236}">
                  <a16:creationId xmlns:a16="http://schemas.microsoft.com/office/drawing/2014/main" id="{C61EDF5B-A0AB-4FD1-8C85-3B1ED4B8402D}"/>
                </a:ext>
              </a:extLst>
            </p:cNvPr>
            <p:cNvSpPr/>
            <p:nvPr/>
          </p:nvSpPr>
          <p:spPr>
            <a:xfrm>
              <a:off x="9134476" y="289491"/>
              <a:ext cx="569224" cy="1017815"/>
            </a:xfrm>
            <a:custGeom>
              <a:avLst/>
              <a:gdLst>
                <a:gd name="connsiteX0" fmla="*/ 0 w 569119"/>
                <a:gd name="connsiteY0" fmla="*/ 342900 h 973931"/>
                <a:gd name="connsiteX1" fmla="*/ 0 w 569119"/>
                <a:gd name="connsiteY1" fmla="*/ 183356 h 973931"/>
                <a:gd name="connsiteX2" fmla="*/ 97631 w 569119"/>
                <a:gd name="connsiteY2" fmla="*/ 154781 h 973931"/>
                <a:gd name="connsiteX3" fmla="*/ 185738 w 569119"/>
                <a:gd name="connsiteY3" fmla="*/ 78581 h 973931"/>
                <a:gd name="connsiteX4" fmla="*/ 235744 w 569119"/>
                <a:gd name="connsiteY4" fmla="*/ 2381 h 973931"/>
                <a:gd name="connsiteX5" fmla="*/ 414338 w 569119"/>
                <a:gd name="connsiteY5" fmla="*/ 0 h 973931"/>
                <a:gd name="connsiteX6" fmla="*/ 409575 w 569119"/>
                <a:gd name="connsiteY6" fmla="*/ 802481 h 973931"/>
                <a:gd name="connsiteX7" fmla="*/ 564356 w 569119"/>
                <a:gd name="connsiteY7" fmla="*/ 807244 h 973931"/>
                <a:gd name="connsiteX8" fmla="*/ 569119 w 569119"/>
                <a:gd name="connsiteY8" fmla="*/ 971550 h 973931"/>
                <a:gd name="connsiteX9" fmla="*/ 78581 w 569119"/>
                <a:gd name="connsiteY9" fmla="*/ 973931 h 973931"/>
                <a:gd name="connsiteX10" fmla="*/ 76200 w 569119"/>
                <a:gd name="connsiteY10" fmla="*/ 807244 h 973931"/>
                <a:gd name="connsiteX11" fmla="*/ 200025 w 569119"/>
                <a:gd name="connsiteY11" fmla="*/ 809625 h 973931"/>
                <a:gd name="connsiteX12" fmla="*/ 195263 w 569119"/>
                <a:gd name="connsiteY12" fmla="*/ 302419 h 973931"/>
                <a:gd name="connsiteX13" fmla="*/ 157163 w 569119"/>
                <a:gd name="connsiteY13" fmla="*/ 326231 h 973931"/>
                <a:gd name="connsiteX14" fmla="*/ 126206 w 569119"/>
                <a:gd name="connsiteY14" fmla="*/ 352425 h 973931"/>
                <a:gd name="connsiteX15" fmla="*/ 95250 w 569119"/>
                <a:gd name="connsiteY15" fmla="*/ 373856 h 973931"/>
                <a:gd name="connsiteX16" fmla="*/ 54769 w 569119"/>
                <a:gd name="connsiteY16" fmla="*/ 373856 h 973931"/>
                <a:gd name="connsiteX17" fmla="*/ 0 w 569119"/>
                <a:gd name="connsiteY17" fmla="*/ 342900 h 973931"/>
                <a:gd name="connsiteX0" fmla="*/ 0 w 569119"/>
                <a:gd name="connsiteY0" fmla="*/ 342900 h 973931"/>
                <a:gd name="connsiteX1" fmla="*/ 0 w 569119"/>
                <a:gd name="connsiteY1" fmla="*/ 183356 h 973931"/>
                <a:gd name="connsiteX2" fmla="*/ 185738 w 569119"/>
                <a:gd name="connsiteY2" fmla="*/ 78581 h 973931"/>
                <a:gd name="connsiteX3" fmla="*/ 235744 w 569119"/>
                <a:gd name="connsiteY3" fmla="*/ 2381 h 973931"/>
                <a:gd name="connsiteX4" fmla="*/ 414338 w 569119"/>
                <a:gd name="connsiteY4" fmla="*/ 0 h 973931"/>
                <a:gd name="connsiteX5" fmla="*/ 409575 w 569119"/>
                <a:gd name="connsiteY5" fmla="*/ 802481 h 973931"/>
                <a:gd name="connsiteX6" fmla="*/ 564356 w 569119"/>
                <a:gd name="connsiteY6" fmla="*/ 807244 h 973931"/>
                <a:gd name="connsiteX7" fmla="*/ 569119 w 569119"/>
                <a:gd name="connsiteY7" fmla="*/ 971550 h 973931"/>
                <a:gd name="connsiteX8" fmla="*/ 78581 w 569119"/>
                <a:gd name="connsiteY8" fmla="*/ 973931 h 973931"/>
                <a:gd name="connsiteX9" fmla="*/ 76200 w 569119"/>
                <a:gd name="connsiteY9" fmla="*/ 807244 h 973931"/>
                <a:gd name="connsiteX10" fmla="*/ 200025 w 569119"/>
                <a:gd name="connsiteY10" fmla="*/ 809625 h 973931"/>
                <a:gd name="connsiteX11" fmla="*/ 195263 w 569119"/>
                <a:gd name="connsiteY11" fmla="*/ 302419 h 973931"/>
                <a:gd name="connsiteX12" fmla="*/ 157163 w 569119"/>
                <a:gd name="connsiteY12" fmla="*/ 326231 h 973931"/>
                <a:gd name="connsiteX13" fmla="*/ 126206 w 569119"/>
                <a:gd name="connsiteY13" fmla="*/ 352425 h 973931"/>
                <a:gd name="connsiteX14" fmla="*/ 95250 w 569119"/>
                <a:gd name="connsiteY14" fmla="*/ 373856 h 973931"/>
                <a:gd name="connsiteX15" fmla="*/ 54769 w 569119"/>
                <a:gd name="connsiteY15" fmla="*/ 373856 h 973931"/>
                <a:gd name="connsiteX16" fmla="*/ 0 w 569119"/>
                <a:gd name="connsiteY16" fmla="*/ 342900 h 973931"/>
                <a:gd name="connsiteX0" fmla="*/ 0 w 569119"/>
                <a:gd name="connsiteY0" fmla="*/ 342900 h 973931"/>
                <a:gd name="connsiteX1" fmla="*/ 0 w 569119"/>
                <a:gd name="connsiteY1" fmla="*/ 183356 h 973931"/>
                <a:gd name="connsiteX2" fmla="*/ 235744 w 569119"/>
                <a:gd name="connsiteY2" fmla="*/ 2381 h 973931"/>
                <a:gd name="connsiteX3" fmla="*/ 414338 w 569119"/>
                <a:gd name="connsiteY3" fmla="*/ 0 h 973931"/>
                <a:gd name="connsiteX4" fmla="*/ 409575 w 569119"/>
                <a:gd name="connsiteY4" fmla="*/ 802481 h 973931"/>
                <a:gd name="connsiteX5" fmla="*/ 564356 w 569119"/>
                <a:gd name="connsiteY5" fmla="*/ 807244 h 973931"/>
                <a:gd name="connsiteX6" fmla="*/ 569119 w 569119"/>
                <a:gd name="connsiteY6" fmla="*/ 971550 h 973931"/>
                <a:gd name="connsiteX7" fmla="*/ 78581 w 569119"/>
                <a:gd name="connsiteY7" fmla="*/ 973931 h 973931"/>
                <a:gd name="connsiteX8" fmla="*/ 76200 w 569119"/>
                <a:gd name="connsiteY8" fmla="*/ 807244 h 973931"/>
                <a:gd name="connsiteX9" fmla="*/ 200025 w 569119"/>
                <a:gd name="connsiteY9" fmla="*/ 809625 h 973931"/>
                <a:gd name="connsiteX10" fmla="*/ 195263 w 569119"/>
                <a:gd name="connsiteY10" fmla="*/ 302419 h 973931"/>
                <a:gd name="connsiteX11" fmla="*/ 157163 w 569119"/>
                <a:gd name="connsiteY11" fmla="*/ 326231 h 973931"/>
                <a:gd name="connsiteX12" fmla="*/ 126206 w 569119"/>
                <a:gd name="connsiteY12" fmla="*/ 352425 h 973931"/>
                <a:gd name="connsiteX13" fmla="*/ 95250 w 569119"/>
                <a:gd name="connsiteY13" fmla="*/ 373856 h 973931"/>
                <a:gd name="connsiteX14" fmla="*/ 54769 w 569119"/>
                <a:gd name="connsiteY14" fmla="*/ 373856 h 973931"/>
                <a:gd name="connsiteX15" fmla="*/ 0 w 569119"/>
                <a:gd name="connsiteY15" fmla="*/ 342900 h 973931"/>
                <a:gd name="connsiteX0" fmla="*/ 0 w 569119"/>
                <a:gd name="connsiteY0" fmla="*/ 342900 h 973931"/>
                <a:gd name="connsiteX1" fmla="*/ 0 w 569119"/>
                <a:gd name="connsiteY1" fmla="*/ 183356 h 973931"/>
                <a:gd name="connsiteX2" fmla="*/ 235744 w 569119"/>
                <a:gd name="connsiteY2" fmla="*/ 2381 h 973931"/>
                <a:gd name="connsiteX3" fmla="*/ 414338 w 569119"/>
                <a:gd name="connsiteY3" fmla="*/ 0 h 973931"/>
                <a:gd name="connsiteX4" fmla="*/ 409575 w 569119"/>
                <a:gd name="connsiteY4" fmla="*/ 802481 h 973931"/>
                <a:gd name="connsiteX5" fmla="*/ 564356 w 569119"/>
                <a:gd name="connsiteY5" fmla="*/ 807244 h 973931"/>
                <a:gd name="connsiteX6" fmla="*/ 569119 w 569119"/>
                <a:gd name="connsiteY6" fmla="*/ 971550 h 973931"/>
                <a:gd name="connsiteX7" fmla="*/ 78581 w 569119"/>
                <a:gd name="connsiteY7" fmla="*/ 973931 h 973931"/>
                <a:gd name="connsiteX8" fmla="*/ 76200 w 569119"/>
                <a:gd name="connsiteY8" fmla="*/ 807244 h 973931"/>
                <a:gd name="connsiteX9" fmla="*/ 200025 w 569119"/>
                <a:gd name="connsiteY9" fmla="*/ 809625 h 973931"/>
                <a:gd name="connsiteX10" fmla="*/ 195263 w 569119"/>
                <a:gd name="connsiteY10" fmla="*/ 302419 h 973931"/>
                <a:gd name="connsiteX11" fmla="*/ 157163 w 569119"/>
                <a:gd name="connsiteY11" fmla="*/ 326231 h 973931"/>
                <a:gd name="connsiteX12" fmla="*/ 126206 w 569119"/>
                <a:gd name="connsiteY12" fmla="*/ 352425 h 973931"/>
                <a:gd name="connsiteX13" fmla="*/ 95250 w 569119"/>
                <a:gd name="connsiteY13" fmla="*/ 373856 h 973931"/>
                <a:gd name="connsiteX14" fmla="*/ 54769 w 569119"/>
                <a:gd name="connsiteY14" fmla="*/ 373856 h 973931"/>
                <a:gd name="connsiteX15" fmla="*/ 0 w 569119"/>
                <a:gd name="connsiteY15" fmla="*/ 342900 h 973931"/>
                <a:gd name="connsiteX0" fmla="*/ 0 w 569119"/>
                <a:gd name="connsiteY0" fmla="*/ 342900 h 973931"/>
                <a:gd name="connsiteX1" fmla="*/ 0 w 569119"/>
                <a:gd name="connsiteY1" fmla="*/ 183356 h 973931"/>
                <a:gd name="connsiteX2" fmla="*/ 235744 w 569119"/>
                <a:gd name="connsiteY2" fmla="*/ 2381 h 973931"/>
                <a:gd name="connsiteX3" fmla="*/ 414338 w 569119"/>
                <a:gd name="connsiteY3" fmla="*/ 0 h 973931"/>
                <a:gd name="connsiteX4" fmla="*/ 409575 w 569119"/>
                <a:gd name="connsiteY4" fmla="*/ 802481 h 973931"/>
                <a:gd name="connsiteX5" fmla="*/ 564356 w 569119"/>
                <a:gd name="connsiteY5" fmla="*/ 807244 h 973931"/>
                <a:gd name="connsiteX6" fmla="*/ 569119 w 569119"/>
                <a:gd name="connsiteY6" fmla="*/ 971550 h 973931"/>
                <a:gd name="connsiteX7" fmla="*/ 78581 w 569119"/>
                <a:gd name="connsiteY7" fmla="*/ 973931 h 973931"/>
                <a:gd name="connsiteX8" fmla="*/ 76200 w 569119"/>
                <a:gd name="connsiteY8" fmla="*/ 807244 h 973931"/>
                <a:gd name="connsiteX9" fmla="*/ 200025 w 569119"/>
                <a:gd name="connsiteY9" fmla="*/ 809625 h 973931"/>
                <a:gd name="connsiteX10" fmla="*/ 195263 w 569119"/>
                <a:gd name="connsiteY10" fmla="*/ 302419 h 973931"/>
                <a:gd name="connsiteX11" fmla="*/ 157163 w 569119"/>
                <a:gd name="connsiteY11" fmla="*/ 326231 h 973931"/>
                <a:gd name="connsiteX12" fmla="*/ 126206 w 569119"/>
                <a:gd name="connsiteY12" fmla="*/ 352425 h 973931"/>
                <a:gd name="connsiteX13" fmla="*/ 95250 w 569119"/>
                <a:gd name="connsiteY13" fmla="*/ 373856 h 973931"/>
                <a:gd name="connsiteX14" fmla="*/ 54769 w 569119"/>
                <a:gd name="connsiteY14" fmla="*/ 373856 h 973931"/>
                <a:gd name="connsiteX15" fmla="*/ 0 w 569119"/>
                <a:gd name="connsiteY15" fmla="*/ 342900 h 973931"/>
                <a:gd name="connsiteX0" fmla="*/ 0 w 569119"/>
                <a:gd name="connsiteY0" fmla="*/ 342900 h 973931"/>
                <a:gd name="connsiteX1" fmla="*/ 0 w 569119"/>
                <a:gd name="connsiteY1" fmla="*/ 183356 h 973931"/>
                <a:gd name="connsiteX2" fmla="*/ 235744 w 569119"/>
                <a:gd name="connsiteY2" fmla="*/ 2381 h 973931"/>
                <a:gd name="connsiteX3" fmla="*/ 414338 w 569119"/>
                <a:gd name="connsiteY3" fmla="*/ 0 h 973931"/>
                <a:gd name="connsiteX4" fmla="*/ 409575 w 569119"/>
                <a:gd name="connsiteY4" fmla="*/ 802481 h 973931"/>
                <a:gd name="connsiteX5" fmla="*/ 564356 w 569119"/>
                <a:gd name="connsiteY5" fmla="*/ 807244 h 973931"/>
                <a:gd name="connsiteX6" fmla="*/ 569119 w 569119"/>
                <a:gd name="connsiteY6" fmla="*/ 971550 h 973931"/>
                <a:gd name="connsiteX7" fmla="*/ 78581 w 569119"/>
                <a:gd name="connsiteY7" fmla="*/ 973931 h 973931"/>
                <a:gd name="connsiteX8" fmla="*/ 76200 w 569119"/>
                <a:gd name="connsiteY8" fmla="*/ 807244 h 973931"/>
                <a:gd name="connsiteX9" fmla="*/ 200025 w 569119"/>
                <a:gd name="connsiteY9" fmla="*/ 809625 h 973931"/>
                <a:gd name="connsiteX10" fmla="*/ 195263 w 569119"/>
                <a:gd name="connsiteY10" fmla="*/ 302419 h 973931"/>
                <a:gd name="connsiteX11" fmla="*/ 157163 w 569119"/>
                <a:gd name="connsiteY11" fmla="*/ 326231 h 973931"/>
                <a:gd name="connsiteX12" fmla="*/ 126206 w 569119"/>
                <a:gd name="connsiteY12" fmla="*/ 352425 h 973931"/>
                <a:gd name="connsiteX13" fmla="*/ 95250 w 569119"/>
                <a:gd name="connsiteY13" fmla="*/ 373856 h 973931"/>
                <a:gd name="connsiteX14" fmla="*/ 0 w 569119"/>
                <a:gd name="connsiteY14" fmla="*/ 342900 h 973931"/>
                <a:gd name="connsiteX0" fmla="*/ 0 w 569119"/>
                <a:gd name="connsiteY0" fmla="*/ 342900 h 973931"/>
                <a:gd name="connsiteX1" fmla="*/ 0 w 569119"/>
                <a:gd name="connsiteY1" fmla="*/ 183356 h 973931"/>
                <a:gd name="connsiteX2" fmla="*/ 235744 w 569119"/>
                <a:gd name="connsiteY2" fmla="*/ 2381 h 973931"/>
                <a:gd name="connsiteX3" fmla="*/ 414338 w 569119"/>
                <a:gd name="connsiteY3" fmla="*/ 0 h 973931"/>
                <a:gd name="connsiteX4" fmla="*/ 409575 w 569119"/>
                <a:gd name="connsiteY4" fmla="*/ 802481 h 973931"/>
                <a:gd name="connsiteX5" fmla="*/ 564356 w 569119"/>
                <a:gd name="connsiteY5" fmla="*/ 807244 h 973931"/>
                <a:gd name="connsiteX6" fmla="*/ 569119 w 569119"/>
                <a:gd name="connsiteY6" fmla="*/ 971550 h 973931"/>
                <a:gd name="connsiteX7" fmla="*/ 78581 w 569119"/>
                <a:gd name="connsiteY7" fmla="*/ 973931 h 973931"/>
                <a:gd name="connsiteX8" fmla="*/ 76200 w 569119"/>
                <a:gd name="connsiteY8" fmla="*/ 807244 h 973931"/>
                <a:gd name="connsiteX9" fmla="*/ 200025 w 569119"/>
                <a:gd name="connsiteY9" fmla="*/ 809625 h 973931"/>
                <a:gd name="connsiteX10" fmla="*/ 195263 w 569119"/>
                <a:gd name="connsiteY10" fmla="*/ 302419 h 973931"/>
                <a:gd name="connsiteX11" fmla="*/ 157163 w 569119"/>
                <a:gd name="connsiteY11" fmla="*/ 326231 h 973931"/>
                <a:gd name="connsiteX12" fmla="*/ 126206 w 569119"/>
                <a:gd name="connsiteY12" fmla="*/ 352425 h 973931"/>
                <a:gd name="connsiteX13" fmla="*/ 0 w 569119"/>
                <a:gd name="connsiteY13" fmla="*/ 342900 h 973931"/>
                <a:gd name="connsiteX0" fmla="*/ 0 w 569119"/>
                <a:gd name="connsiteY0" fmla="*/ 342900 h 973931"/>
                <a:gd name="connsiteX1" fmla="*/ 0 w 569119"/>
                <a:gd name="connsiteY1" fmla="*/ 183356 h 973931"/>
                <a:gd name="connsiteX2" fmla="*/ 235744 w 569119"/>
                <a:gd name="connsiteY2" fmla="*/ 2381 h 973931"/>
                <a:gd name="connsiteX3" fmla="*/ 414338 w 569119"/>
                <a:gd name="connsiteY3" fmla="*/ 0 h 973931"/>
                <a:gd name="connsiteX4" fmla="*/ 409575 w 569119"/>
                <a:gd name="connsiteY4" fmla="*/ 802481 h 973931"/>
                <a:gd name="connsiteX5" fmla="*/ 564356 w 569119"/>
                <a:gd name="connsiteY5" fmla="*/ 807244 h 973931"/>
                <a:gd name="connsiteX6" fmla="*/ 569119 w 569119"/>
                <a:gd name="connsiteY6" fmla="*/ 971550 h 973931"/>
                <a:gd name="connsiteX7" fmla="*/ 78581 w 569119"/>
                <a:gd name="connsiteY7" fmla="*/ 973931 h 973931"/>
                <a:gd name="connsiteX8" fmla="*/ 76200 w 569119"/>
                <a:gd name="connsiteY8" fmla="*/ 807244 h 973931"/>
                <a:gd name="connsiteX9" fmla="*/ 200025 w 569119"/>
                <a:gd name="connsiteY9" fmla="*/ 809625 h 973931"/>
                <a:gd name="connsiteX10" fmla="*/ 195263 w 569119"/>
                <a:gd name="connsiteY10" fmla="*/ 302419 h 973931"/>
                <a:gd name="connsiteX11" fmla="*/ 157163 w 569119"/>
                <a:gd name="connsiteY11" fmla="*/ 326231 h 973931"/>
                <a:gd name="connsiteX12" fmla="*/ 0 w 569119"/>
                <a:gd name="connsiteY12" fmla="*/ 342900 h 973931"/>
                <a:gd name="connsiteX0" fmla="*/ 0 w 569119"/>
                <a:gd name="connsiteY0" fmla="*/ 342900 h 973931"/>
                <a:gd name="connsiteX1" fmla="*/ 0 w 569119"/>
                <a:gd name="connsiteY1" fmla="*/ 183356 h 973931"/>
                <a:gd name="connsiteX2" fmla="*/ 235744 w 569119"/>
                <a:gd name="connsiteY2" fmla="*/ 2381 h 973931"/>
                <a:gd name="connsiteX3" fmla="*/ 414338 w 569119"/>
                <a:gd name="connsiteY3" fmla="*/ 0 h 973931"/>
                <a:gd name="connsiteX4" fmla="*/ 409575 w 569119"/>
                <a:gd name="connsiteY4" fmla="*/ 802481 h 973931"/>
                <a:gd name="connsiteX5" fmla="*/ 564356 w 569119"/>
                <a:gd name="connsiteY5" fmla="*/ 807244 h 973931"/>
                <a:gd name="connsiteX6" fmla="*/ 569119 w 569119"/>
                <a:gd name="connsiteY6" fmla="*/ 971550 h 973931"/>
                <a:gd name="connsiteX7" fmla="*/ 78581 w 569119"/>
                <a:gd name="connsiteY7" fmla="*/ 973931 h 973931"/>
                <a:gd name="connsiteX8" fmla="*/ 76200 w 569119"/>
                <a:gd name="connsiteY8" fmla="*/ 807244 h 973931"/>
                <a:gd name="connsiteX9" fmla="*/ 200025 w 569119"/>
                <a:gd name="connsiteY9" fmla="*/ 809625 h 973931"/>
                <a:gd name="connsiteX10" fmla="*/ 195263 w 569119"/>
                <a:gd name="connsiteY10" fmla="*/ 302419 h 973931"/>
                <a:gd name="connsiteX11" fmla="*/ 0 w 569119"/>
                <a:gd name="connsiteY11" fmla="*/ 342900 h 973931"/>
                <a:gd name="connsiteX0" fmla="*/ 0 w 569119"/>
                <a:gd name="connsiteY0" fmla="*/ 342900 h 973931"/>
                <a:gd name="connsiteX1" fmla="*/ 0 w 569119"/>
                <a:gd name="connsiteY1" fmla="*/ 183356 h 973931"/>
                <a:gd name="connsiteX2" fmla="*/ 235744 w 569119"/>
                <a:gd name="connsiteY2" fmla="*/ 2381 h 973931"/>
                <a:gd name="connsiteX3" fmla="*/ 414338 w 569119"/>
                <a:gd name="connsiteY3" fmla="*/ 0 h 973931"/>
                <a:gd name="connsiteX4" fmla="*/ 409575 w 569119"/>
                <a:gd name="connsiteY4" fmla="*/ 802481 h 973931"/>
                <a:gd name="connsiteX5" fmla="*/ 564356 w 569119"/>
                <a:gd name="connsiteY5" fmla="*/ 807244 h 973931"/>
                <a:gd name="connsiteX6" fmla="*/ 569119 w 569119"/>
                <a:gd name="connsiteY6" fmla="*/ 971550 h 973931"/>
                <a:gd name="connsiteX7" fmla="*/ 78581 w 569119"/>
                <a:gd name="connsiteY7" fmla="*/ 973931 h 973931"/>
                <a:gd name="connsiteX8" fmla="*/ 76200 w 569119"/>
                <a:gd name="connsiteY8" fmla="*/ 807244 h 973931"/>
                <a:gd name="connsiteX9" fmla="*/ 200025 w 569119"/>
                <a:gd name="connsiteY9" fmla="*/ 809625 h 973931"/>
                <a:gd name="connsiteX10" fmla="*/ 195263 w 569119"/>
                <a:gd name="connsiteY10" fmla="*/ 302419 h 973931"/>
                <a:gd name="connsiteX11" fmla="*/ 0 w 569119"/>
                <a:gd name="connsiteY11" fmla="*/ 342900 h 973931"/>
                <a:gd name="connsiteX0" fmla="*/ 0 w 569119"/>
                <a:gd name="connsiteY0" fmla="*/ 342900 h 973931"/>
                <a:gd name="connsiteX1" fmla="*/ 0 w 569119"/>
                <a:gd name="connsiteY1" fmla="*/ 183356 h 973931"/>
                <a:gd name="connsiteX2" fmla="*/ 235744 w 569119"/>
                <a:gd name="connsiteY2" fmla="*/ 2381 h 973931"/>
                <a:gd name="connsiteX3" fmla="*/ 414338 w 569119"/>
                <a:gd name="connsiteY3" fmla="*/ 0 h 973931"/>
                <a:gd name="connsiteX4" fmla="*/ 409575 w 569119"/>
                <a:gd name="connsiteY4" fmla="*/ 802481 h 973931"/>
                <a:gd name="connsiteX5" fmla="*/ 564356 w 569119"/>
                <a:gd name="connsiteY5" fmla="*/ 807244 h 973931"/>
                <a:gd name="connsiteX6" fmla="*/ 569119 w 569119"/>
                <a:gd name="connsiteY6" fmla="*/ 971550 h 973931"/>
                <a:gd name="connsiteX7" fmla="*/ 78581 w 569119"/>
                <a:gd name="connsiteY7" fmla="*/ 973931 h 973931"/>
                <a:gd name="connsiteX8" fmla="*/ 76200 w 569119"/>
                <a:gd name="connsiteY8" fmla="*/ 807244 h 973931"/>
                <a:gd name="connsiteX9" fmla="*/ 200025 w 569119"/>
                <a:gd name="connsiteY9" fmla="*/ 809625 h 973931"/>
                <a:gd name="connsiteX10" fmla="*/ 195263 w 569119"/>
                <a:gd name="connsiteY10" fmla="*/ 302419 h 973931"/>
                <a:gd name="connsiteX11" fmla="*/ 0 w 569119"/>
                <a:gd name="connsiteY11" fmla="*/ 342900 h 973931"/>
                <a:gd name="connsiteX0" fmla="*/ 0 w 569119"/>
                <a:gd name="connsiteY0" fmla="*/ 342900 h 973931"/>
                <a:gd name="connsiteX1" fmla="*/ 0 w 569119"/>
                <a:gd name="connsiteY1" fmla="*/ 183356 h 973931"/>
                <a:gd name="connsiteX2" fmla="*/ 235744 w 569119"/>
                <a:gd name="connsiteY2" fmla="*/ 2381 h 973931"/>
                <a:gd name="connsiteX3" fmla="*/ 414338 w 569119"/>
                <a:gd name="connsiteY3" fmla="*/ 0 h 973931"/>
                <a:gd name="connsiteX4" fmla="*/ 409575 w 569119"/>
                <a:gd name="connsiteY4" fmla="*/ 802481 h 973931"/>
                <a:gd name="connsiteX5" fmla="*/ 564356 w 569119"/>
                <a:gd name="connsiteY5" fmla="*/ 800100 h 973931"/>
                <a:gd name="connsiteX6" fmla="*/ 569119 w 569119"/>
                <a:gd name="connsiteY6" fmla="*/ 971550 h 973931"/>
                <a:gd name="connsiteX7" fmla="*/ 78581 w 569119"/>
                <a:gd name="connsiteY7" fmla="*/ 973931 h 973931"/>
                <a:gd name="connsiteX8" fmla="*/ 76200 w 569119"/>
                <a:gd name="connsiteY8" fmla="*/ 807244 h 973931"/>
                <a:gd name="connsiteX9" fmla="*/ 200025 w 569119"/>
                <a:gd name="connsiteY9" fmla="*/ 809625 h 973931"/>
                <a:gd name="connsiteX10" fmla="*/ 195263 w 569119"/>
                <a:gd name="connsiteY10" fmla="*/ 302419 h 973931"/>
                <a:gd name="connsiteX11" fmla="*/ 0 w 569119"/>
                <a:gd name="connsiteY11" fmla="*/ 342900 h 973931"/>
                <a:gd name="connsiteX0" fmla="*/ 0 w 569119"/>
                <a:gd name="connsiteY0" fmla="*/ 342900 h 973931"/>
                <a:gd name="connsiteX1" fmla="*/ 0 w 569119"/>
                <a:gd name="connsiteY1" fmla="*/ 183356 h 973931"/>
                <a:gd name="connsiteX2" fmla="*/ 235744 w 569119"/>
                <a:gd name="connsiteY2" fmla="*/ 2381 h 973931"/>
                <a:gd name="connsiteX3" fmla="*/ 414338 w 569119"/>
                <a:gd name="connsiteY3" fmla="*/ 0 h 973931"/>
                <a:gd name="connsiteX4" fmla="*/ 409575 w 569119"/>
                <a:gd name="connsiteY4" fmla="*/ 802481 h 973931"/>
                <a:gd name="connsiteX5" fmla="*/ 564356 w 569119"/>
                <a:gd name="connsiteY5" fmla="*/ 800100 h 973931"/>
                <a:gd name="connsiteX6" fmla="*/ 569119 w 569119"/>
                <a:gd name="connsiteY6" fmla="*/ 971550 h 973931"/>
                <a:gd name="connsiteX7" fmla="*/ 78581 w 569119"/>
                <a:gd name="connsiteY7" fmla="*/ 973931 h 973931"/>
                <a:gd name="connsiteX8" fmla="*/ 76200 w 569119"/>
                <a:gd name="connsiteY8" fmla="*/ 807244 h 973931"/>
                <a:gd name="connsiteX9" fmla="*/ 197644 w 569119"/>
                <a:gd name="connsiteY9" fmla="*/ 807244 h 973931"/>
                <a:gd name="connsiteX10" fmla="*/ 195263 w 569119"/>
                <a:gd name="connsiteY10" fmla="*/ 302419 h 973931"/>
                <a:gd name="connsiteX11" fmla="*/ 0 w 569119"/>
                <a:gd name="connsiteY11" fmla="*/ 342900 h 973931"/>
                <a:gd name="connsiteX0" fmla="*/ 0 w 569119"/>
                <a:gd name="connsiteY0" fmla="*/ 342900 h 973931"/>
                <a:gd name="connsiteX1" fmla="*/ 0 w 569119"/>
                <a:gd name="connsiteY1" fmla="*/ 183356 h 973931"/>
                <a:gd name="connsiteX2" fmla="*/ 235744 w 569119"/>
                <a:gd name="connsiteY2" fmla="*/ 2381 h 973931"/>
                <a:gd name="connsiteX3" fmla="*/ 414338 w 569119"/>
                <a:gd name="connsiteY3" fmla="*/ 0 h 973931"/>
                <a:gd name="connsiteX4" fmla="*/ 409575 w 569119"/>
                <a:gd name="connsiteY4" fmla="*/ 802481 h 973931"/>
                <a:gd name="connsiteX5" fmla="*/ 564356 w 569119"/>
                <a:gd name="connsiteY5" fmla="*/ 800100 h 973931"/>
                <a:gd name="connsiteX6" fmla="*/ 569119 w 569119"/>
                <a:gd name="connsiteY6" fmla="*/ 971550 h 973931"/>
                <a:gd name="connsiteX7" fmla="*/ 78581 w 569119"/>
                <a:gd name="connsiteY7" fmla="*/ 973931 h 973931"/>
                <a:gd name="connsiteX8" fmla="*/ 76200 w 569119"/>
                <a:gd name="connsiteY8" fmla="*/ 807244 h 973931"/>
                <a:gd name="connsiteX9" fmla="*/ 197644 w 569119"/>
                <a:gd name="connsiteY9" fmla="*/ 807244 h 973931"/>
                <a:gd name="connsiteX10" fmla="*/ 195263 w 569119"/>
                <a:gd name="connsiteY10" fmla="*/ 302419 h 973931"/>
                <a:gd name="connsiteX11" fmla="*/ 0 w 569119"/>
                <a:gd name="connsiteY11" fmla="*/ 342900 h 973931"/>
                <a:gd name="connsiteX0" fmla="*/ 0 w 571500"/>
                <a:gd name="connsiteY0" fmla="*/ 342900 h 973931"/>
                <a:gd name="connsiteX1" fmla="*/ 0 w 571500"/>
                <a:gd name="connsiteY1" fmla="*/ 183356 h 973931"/>
                <a:gd name="connsiteX2" fmla="*/ 235744 w 571500"/>
                <a:gd name="connsiteY2" fmla="*/ 2381 h 973931"/>
                <a:gd name="connsiteX3" fmla="*/ 414338 w 571500"/>
                <a:gd name="connsiteY3" fmla="*/ 0 h 973931"/>
                <a:gd name="connsiteX4" fmla="*/ 409575 w 571500"/>
                <a:gd name="connsiteY4" fmla="*/ 802481 h 973931"/>
                <a:gd name="connsiteX5" fmla="*/ 571500 w 571500"/>
                <a:gd name="connsiteY5" fmla="*/ 797719 h 973931"/>
                <a:gd name="connsiteX6" fmla="*/ 569119 w 571500"/>
                <a:gd name="connsiteY6" fmla="*/ 971550 h 973931"/>
                <a:gd name="connsiteX7" fmla="*/ 78581 w 571500"/>
                <a:gd name="connsiteY7" fmla="*/ 973931 h 973931"/>
                <a:gd name="connsiteX8" fmla="*/ 76200 w 571500"/>
                <a:gd name="connsiteY8" fmla="*/ 807244 h 973931"/>
                <a:gd name="connsiteX9" fmla="*/ 197644 w 571500"/>
                <a:gd name="connsiteY9" fmla="*/ 807244 h 973931"/>
                <a:gd name="connsiteX10" fmla="*/ 195263 w 571500"/>
                <a:gd name="connsiteY10" fmla="*/ 302419 h 973931"/>
                <a:gd name="connsiteX11" fmla="*/ 0 w 571500"/>
                <a:gd name="connsiteY11" fmla="*/ 342900 h 973931"/>
                <a:gd name="connsiteX0" fmla="*/ 0 w 569224"/>
                <a:gd name="connsiteY0" fmla="*/ 342900 h 973931"/>
                <a:gd name="connsiteX1" fmla="*/ 0 w 569224"/>
                <a:gd name="connsiteY1" fmla="*/ 183356 h 973931"/>
                <a:gd name="connsiteX2" fmla="*/ 235744 w 569224"/>
                <a:gd name="connsiteY2" fmla="*/ 2381 h 973931"/>
                <a:gd name="connsiteX3" fmla="*/ 414338 w 569224"/>
                <a:gd name="connsiteY3" fmla="*/ 0 h 973931"/>
                <a:gd name="connsiteX4" fmla="*/ 409575 w 569224"/>
                <a:gd name="connsiteY4" fmla="*/ 802481 h 973931"/>
                <a:gd name="connsiteX5" fmla="*/ 566738 w 569224"/>
                <a:gd name="connsiteY5" fmla="*/ 800100 h 973931"/>
                <a:gd name="connsiteX6" fmla="*/ 569119 w 569224"/>
                <a:gd name="connsiteY6" fmla="*/ 971550 h 973931"/>
                <a:gd name="connsiteX7" fmla="*/ 78581 w 569224"/>
                <a:gd name="connsiteY7" fmla="*/ 973931 h 973931"/>
                <a:gd name="connsiteX8" fmla="*/ 76200 w 569224"/>
                <a:gd name="connsiteY8" fmla="*/ 807244 h 973931"/>
                <a:gd name="connsiteX9" fmla="*/ 197644 w 569224"/>
                <a:gd name="connsiteY9" fmla="*/ 807244 h 973931"/>
                <a:gd name="connsiteX10" fmla="*/ 195263 w 569224"/>
                <a:gd name="connsiteY10" fmla="*/ 302419 h 973931"/>
                <a:gd name="connsiteX11" fmla="*/ 0 w 569224"/>
                <a:gd name="connsiteY11" fmla="*/ 342900 h 973931"/>
                <a:gd name="connsiteX0" fmla="*/ 0 w 569224"/>
                <a:gd name="connsiteY0" fmla="*/ 342900 h 973931"/>
                <a:gd name="connsiteX1" fmla="*/ 0 w 569224"/>
                <a:gd name="connsiteY1" fmla="*/ 183356 h 973931"/>
                <a:gd name="connsiteX2" fmla="*/ 235744 w 569224"/>
                <a:gd name="connsiteY2" fmla="*/ 2381 h 973931"/>
                <a:gd name="connsiteX3" fmla="*/ 414338 w 569224"/>
                <a:gd name="connsiteY3" fmla="*/ 0 h 973931"/>
                <a:gd name="connsiteX4" fmla="*/ 414337 w 569224"/>
                <a:gd name="connsiteY4" fmla="*/ 802481 h 973931"/>
                <a:gd name="connsiteX5" fmla="*/ 566738 w 569224"/>
                <a:gd name="connsiteY5" fmla="*/ 800100 h 973931"/>
                <a:gd name="connsiteX6" fmla="*/ 569119 w 569224"/>
                <a:gd name="connsiteY6" fmla="*/ 971550 h 973931"/>
                <a:gd name="connsiteX7" fmla="*/ 78581 w 569224"/>
                <a:gd name="connsiteY7" fmla="*/ 973931 h 973931"/>
                <a:gd name="connsiteX8" fmla="*/ 76200 w 569224"/>
                <a:gd name="connsiteY8" fmla="*/ 807244 h 973931"/>
                <a:gd name="connsiteX9" fmla="*/ 197644 w 569224"/>
                <a:gd name="connsiteY9" fmla="*/ 807244 h 973931"/>
                <a:gd name="connsiteX10" fmla="*/ 195263 w 569224"/>
                <a:gd name="connsiteY10" fmla="*/ 302419 h 973931"/>
                <a:gd name="connsiteX11" fmla="*/ 0 w 569224"/>
                <a:gd name="connsiteY11" fmla="*/ 342900 h 973931"/>
                <a:gd name="connsiteX0" fmla="*/ 0 w 569224"/>
                <a:gd name="connsiteY0" fmla="*/ 342900 h 973931"/>
                <a:gd name="connsiteX1" fmla="*/ 0 w 569224"/>
                <a:gd name="connsiteY1" fmla="*/ 183356 h 973931"/>
                <a:gd name="connsiteX2" fmla="*/ 235744 w 569224"/>
                <a:gd name="connsiteY2" fmla="*/ 2381 h 973931"/>
                <a:gd name="connsiteX3" fmla="*/ 414338 w 569224"/>
                <a:gd name="connsiteY3" fmla="*/ 0 h 973931"/>
                <a:gd name="connsiteX4" fmla="*/ 411956 w 569224"/>
                <a:gd name="connsiteY4" fmla="*/ 802481 h 973931"/>
                <a:gd name="connsiteX5" fmla="*/ 566738 w 569224"/>
                <a:gd name="connsiteY5" fmla="*/ 800100 h 973931"/>
                <a:gd name="connsiteX6" fmla="*/ 569119 w 569224"/>
                <a:gd name="connsiteY6" fmla="*/ 971550 h 973931"/>
                <a:gd name="connsiteX7" fmla="*/ 78581 w 569224"/>
                <a:gd name="connsiteY7" fmla="*/ 973931 h 973931"/>
                <a:gd name="connsiteX8" fmla="*/ 76200 w 569224"/>
                <a:gd name="connsiteY8" fmla="*/ 807244 h 973931"/>
                <a:gd name="connsiteX9" fmla="*/ 197644 w 569224"/>
                <a:gd name="connsiteY9" fmla="*/ 807244 h 973931"/>
                <a:gd name="connsiteX10" fmla="*/ 195263 w 569224"/>
                <a:gd name="connsiteY10" fmla="*/ 302419 h 973931"/>
                <a:gd name="connsiteX11" fmla="*/ 0 w 569224"/>
                <a:gd name="connsiteY11" fmla="*/ 342900 h 973931"/>
                <a:gd name="connsiteX0" fmla="*/ 0 w 569224"/>
                <a:gd name="connsiteY0" fmla="*/ 342900 h 973931"/>
                <a:gd name="connsiteX1" fmla="*/ 0 w 569224"/>
                <a:gd name="connsiteY1" fmla="*/ 183356 h 973931"/>
                <a:gd name="connsiteX2" fmla="*/ 235744 w 569224"/>
                <a:gd name="connsiteY2" fmla="*/ 2381 h 973931"/>
                <a:gd name="connsiteX3" fmla="*/ 414338 w 569224"/>
                <a:gd name="connsiteY3" fmla="*/ 0 h 973931"/>
                <a:gd name="connsiteX4" fmla="*/ 411956 w 569224"/>
                <a:gd name="connsiteY4" fmla="*/ 802481 h 973931"/>
                <a:gd name="connsiteX5" fmla="*/ 566738 w 569224"/>
                <a:gd name="connsiteY5" fmla="*/ 800100 h 973931"/>
                <a:gd name="connsiteX6" fmla="*/ 569119 w 569224"/>
                <a:gd name="connsiteY6" fmla="*/ 971550 h 973931"/>
                <a:gd name="connsiteX7" fmla="*/ 78581 w 569224"/>
                <a:gd name="connsiteY7" fmla="*/ 973931 h 973931"/>
                <a:gd name="connsiteX8" fmla="*/ 76200 w 569224"/>
                <a:gd name="connsiteY8" fmla="*/ 807244 h 973931"/>
                <a:gd name="connsiteX9" fmla="*/ 197644 w 569224"/>
                <a:gd name="connsiteY9" fmla="*/ 807244 h 973931"/>
                <a:gd name="connsiteX10" fmla="*/ 195263 w 569224"/>
                <a:gd name="connsiteY10" fmla="*/ 302419 h 973931"/>
                <a:gd name="connsiteX11" fmla="*/ 0 w 569224"/>
                <a:gd name="connsiteY11" fmla="*/ 342900 h 973931"/>
                <a:gd name="connsiteX0" fmla="*/ 0 w 569224"/>
                <a:gd name="connsiteY0" fmla="*/ 342900 h 973931"/>
                <a:gd name="connsiteX1" fmla="*/ 0 w 569224"/>
                <a:gd name="connsiteY1" fmla="*/ 183356 h 973931"/>
                <a:gd name="connsiteX2" fmla="*/ 235744 w 569224"/>
                <a:gd name="connsiteY2" fmla="*/ 2381 h 973931"/>
                <a:gd name="connsiteX3" fmla="*/ 414338 w 569224"/>
                <a:gd name="connsiteY3" fmla="*/ 0 h 973931"/>
                <a:gd name="connsiteX4" fmla="*/ 411956 w 569224"/>
                <a:gd name="connsiteY4" fmla="*/ 802481 h 973931"/>
                <a:gd name="connsiteX5" fmla="*/ 566738 w 569224"/>
                <a:gd name="connsiteY5" fmla="*/ 800100 h 973931"/>
                <a:gd name="connsiteX6" fmla="*/ 569119 w 569224"/>
                <a:gd name="connsiteY6" fmla="*/ 971550 h 973931"/>
                <a:gd name="connsiteX7" fmla="*/ 78581 w 569224"/>
                <a:gd name="connsiteY7" fmla="*/ 973931 h 973931"/>
                <a:gd name="connsiteX8" fmla="*/ 76200 w 569224"/>
                <a:gd name="connsiteY8" fmla="*/ 807244 h 973931"/>
                <a:gd name="connsiteX9" fmla="*/ 197644 w 569224"/>
                <a:gd name="connsiteY9" fmla="*/ 807244 h 973931"/>
                <a:gd name="connsiteX10" fmla="*/ 195263 w 569224"/>
                <a:gd name="connsiteY10" fmla="*/ 302419 h 973931"/>
                <a:gd name="connsiteX11" fmla="*/ 0 w 569224"/>
                <a:gd name="connsiteY11" fmla="*/ 342900 h 973931"/>
                <a:gd name="connsiteX0" fmla="*/ 0 w 569224"/>
                <a:gd name="connsiteY0" fmla="*/ 342900 h 973931"/>
                <a:gd name="connsiteX1" fmla="*/ 0 w 569224"/>
                <a:gd name="connsiteY1" fmla="*/ 183356 h 973931"/>
                <a:gd name="connsiteX2" fmla="*/ 235744 w 569224"/>
                <a:gd name="connsiteY2" fmla="*/ 2381 h 973931"/>
                <a:gd name="connsiteX3" fmla="*/ 414338 w 569224"/>
                <a:gd name="connsiteY3" fmla="*/ 0 h 973931"/>
                <a:gd name="connsiteX4" fmla="*/ 411956 w 569224"/>
                <a:gd name="connsiteY4" fmla="*/ 802481 h 973931"/>
                <a:gd name="connsiteX5" fmla="*/ 566738 w 569224"/>
                <a:gd name="connsiteY5" fmla="*/ 800100 h 973931"/>
                <a:gd name="connsiteX6" fmla="*/ 569119 w 569224"/>
                <a:gd name="connsiteY6" fmla="*/ 971550 h 973931"/>
                <a:gd name="connsiteX7" fmla="*/ 78581 w 569224"/>
                <a:gd name="connsiteY7" fmla="*/ 973931 h 973931"/>
                <a:gd name="connsiteX8" fmla="*/ 76200 w 569224"/>
                <a:gd name="connsiteY8" fmla="*/ 807244 h 973931"/>
                <a:gd name="connsiteX9" fmla="*/ 197644 w 569224"/>
                <a:gd name="connsiteY9" fmla="*/ 807244 h 973931"/>
                <a:gd name="connsiteX10" fmla="*/ 195263 w 569224"/>
                <a:gd name="connsiteY10" fmla="*/ 302419 h 973931"/>
                <a:gd name="connsiteX11" fmla="*/ 0 w 569224"/>
                <a:gd name="connsiteY11" fmla="*/ 342900 h 973931"/>
                <a:gd name="connsiteX0" fmla="*/ 0 w 569224"/>
                <a:gd name="connsiteY0" fmla="*/ 342900 h 973931"/>
                <a:gd name="connsiteX1" fmla="*/ 0 w 569224"/>
                <a:gd name="connsiteY1" fmla="*/ 183356 h 973931"/>
                <a:gd name="connsiteX2" fmla="*/ 235744 w 569224"/>
                <a:gd name="connsiteY2" fmla="*/ 2381 h 973931"/>
                <a:gd name="connsiteX3" fmla="*/ 414338 w 569224"/>
                <a:gd name="connsiteY3" fmla="*/ 0 h 973931"/>
                <a:gd name="connsiteX4" fmla="*/ 411956 w 569224"/>
                <a:gd name="connsiteY4" fmla="*/ 802481 h 973931"/>
                <a:gd name="connsiteX5" fmla="*/ 566738 w 569224"/>
                <a:gd name="connsiteY5" fmla="*/ 800100 h 973931"/>
                <a:gd name="connsiteX6" fmla="*/ 569119 w 569224"/>
                <a:gd name="connsiteY6" fmla="*/ 971550 h 973931"/>
                <a:gd name="connsiteX7" fmla="*/ 78581 w 569224"/>
                <a:gd name="connsiteY7" fmla="*/ 973931 h 973931"/>
                <a:gd name="connsiteX8" fmla="*/ 76200 w 569224"/>
                <a:gd name="connsiteY8" fmla="*/ 807244 h 973931"/>
                <a:gd name="connsiteX9" fmla="*/ 197644 w 569224"/>
                <a:gd name="connsiteY9" fmla="*/ 807244 h 973931"/>
                <a:gd name="connsiteX10" fmla="*/ 195263 w 569224"/>
                <a:gd name="connsiteY10" fmla="*/ 302419 h 973931"/>
                <a:gd name="connsiteX11" fmla="*/ 0 w 569224"/>
                <a:gd name="connsiteY11" fmla="*/ 342900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224" h="973931">
                  <a:moveTo>
                    <a:pt x="0" y="342900"/>
                  </a:moveTo>
                  <a:lnTo>
                    <a:pt x="0" y="183356"/>
                  </a:lnTo>
                  <a:cubicBezTo>
                    <a:pt x="152400" y="146843"/>
                    <a:pt x="188119" y="69850"/>
                    <a:pt x="235744" y="2381"/>
                  </a:cubicBezTo>
                  <a:lnTo>
                    <a:pt x="414338" y="0"/>
                  </a:lnTo>
                  <a:cubicBezTo>
                    <a:pt x="412750" y="267494"/>
                    <a:pt x="413544" y="534987"/>
                    <a:pt x="411956" y="802481"/>
                  </a:cubicBezTo>
                  <a:lnTo>
                    <a:pt x="566738" y="800100"/>
                  </a:lnTo>
                  <a:cubicBezTo>
                    <a:pt x="565944" y="858044"/>
                    <a:pt x="569913" y="913606"/>
                    <a:pt x="569119" y="971550"/>
                  </a:cubicBezTo>
                  <a:lnTo>
                    <a:pt x="78581" y="973931"/>
                  </a:lnTo>
                  <a:cubicBezTo>
                    <a:pt x="77787" y="918369"/>
                    <a:pt x="76994" y="862806"/>
                    <a:pt x="76200" y="807244"/>
                  </a:cubicBezTo>
                  <a:lnTo>
                    <a:pt x="197644" y="807244"/>
                  </a:lnTo>
                  <a:cubicBezTo>
                    <a:pt x="196057" y="638175"/>
                    <a:pt x="196850" y="471488"/>
                    <a:pt x="195263" y="302419"/>
                  </a:cubicBezTo>
                  <a:cubicBezTo>
                    <a:pt x="142081" y="346869"/>
                    <a:pt x="103186" y="410368"/>
                    <a:pt x="0" y="342900"/>
                  </a:cubicBezTo>
                  <a:close/>
                </a:path>
              </a:pathLst>
            </a:custGeom>
            <a:solidFill>
              <a:srgbClr val="C232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8" name="Forma libre: forma 57">
              <a:extLst>
                <a:ext uri="{FF2B5EF4-FFF2-40B4-BE49-F238E27FC236}">
                  <a16:creationId xmlns:a16="http://schemas.microsoft.com/office/drawing/2014/main" id="{F32F37D4-1E54-44ED-BDF3-6CA7EE75FCFE}"/>
                </a:ext>
              </a:extLst>
            </p:cNvPr>
            <p:cNvSpPr/>
            <p:nvPr/>
          </p:nvSpPr>
          <p:spPr>
            <a:xfrm>
              <a:off x="9672638" y="290512"/>
              <a:ext cx="726281" cy="1026319"/>
            </a:xfrm>
            <a:custGeom>
              <a:avLst/>
              <a:gdLst>
                <a:gd name="connsiteX0" fmla="*/ 0 w 726281"/>
                <a:gd name="connsiteY0" fmla="*/ 180975 h 1021556"/>
                <a:gd name="connsiteX1" fmla="*/ 0 w 726281"/>
                <a:gd name="connsiteY1" fmla="*/ 2381 h 1021556"/>
                <a:gd name="connsiteX2" fmla="*/ 726281 w 726281"/>
                <a:gd name="connsiteY2" fmla="*/ 0 h 1021556"/>
                <a:gd name="connsiteX3" fmla="*/ 726281 w 726281"/>
                <a:gd name="connsiteY3" fmla="*/ 185737 h 1021556"/>
                <a:gd name="connsiteX4" fmla="*/ 471487 w 726281"/>
                <a:gd name="connsiteY4" fmla="*/ 190500 h 1021556"/>
                <a:gd name="connsiteX5" fmla="*/ 471487 w 726281"/>
                <a:gd name="connsiteY5" fmla="*/ 1014412 h 1021556"/>
                <a:gd name="connsiteX6" fmla="*/ 266700 w 726281"/>
                <a:gd name="connsiteY6" fmla="*/ 1021556 h 1021556"/>
                <a:gd name="connsiteX7" fmla="*/ 250031 w 726281"/>
                <a:gd name="connsiteY7" fmla="*/ 183356 h 1021556"/>
                <a:gd name="connsiteX8" fmla="*/ 0 w 726281"/>
                <a:gd name="connsiteY8" fmla="*/ 180975 h 1021556"/>
                <a:gd name="connsiteX0" fmla="*/ 0 w 726281"/>
                <a:gd name="connsiteY0" fmla="*/ 180975 h 1014413"/>
                <a:gd name="connsiteX1" fmla="*/ 0 w 726281"/>
                <a:gd name="connsiteY1" fmla="*/ 2381 h 1014413"/>
                <a:gd name="connsiteX2" fmla="*/ 726281 w 726281"/>
                <a:gd name="connsiteY2" fmla="*/ 0 h 1014413"/>
                <a:gd name="connsiteX3" fmla="*/ 726281 w 726281"/>
                <a:gd name="connsiteY3" fmla="*/ 185737 h 1014413"/>
                <a:gd name="connsiteX4" fmla="*/ 471487 w 726281"/>
                <a:gd name="connsiteY4" fmla="*/ 190500 h 1014413"/>
                <a:gd name="connsiteX5" fmla="*/ 471487 w 726281"/>
                <a:gd name="connsiteY5" fmla="*/ 1014412 h 1014413"/>
                <a:gd name="connsiteX6" fmla="*/ 257175 w 726281"/>
                <a:gd name="connsiteY6" fmla="*/ 1014413 h 1014413"/>
                <a:gd name="connsiteX7" fmla="*/ 250031 w 726281"/>
                <a:gd name="connsiteY7" fmla="*/ 183356 h 1014413"/>
                <a:gd name="connsiteX8" fmla="*/ 0 w 726281"/>
                <a:gd name="connsiteY8" fmla="*/ 180975 h 1014413"/>
                <a:gd name="connsiteX0" fmla="*/ 0 w 726281"/>
                <a:gd name="connsiteY0" fmla="*/ 180975 h 1014413"/>
                <a:gd name="connsiteX1" fmla="*/ 0 w 726281"/>
                <a:gd name="connsiteY1" fmla="*/ 2381 h 1014413"/>
                <a:gd name="connsiteX2" fmla="*/ 726281 w 726281"/>
                <a:gd name="connsiteY2" fmla="*/ 0 h 1014413"/>
                <a:gd name="connsiteX3" fmla="*/ 726281 w 726281"/>
                <a:gd name="connsiteY3" fmla="*/ 185737 h 1014413"/>
                <a:gd name="connsiteX4" fmla="*/ 471487 w 726281"/>
                <a:gd name="connsiteY4" fmla="*/ 190500 h 1014413"/>
                <a:gd name="connsiteX5" fmla="*/ 471487 w 726281"/>
                <a:gd name="connsiteY5" fmla="*/ 1014412 h 1014413"/>
                <a:gd name="connsiteX6" fmla="*/ 252412 w 726281"/>
                <a:gd name="connsiteY6" fmla="*/ 1014413 h 1014413"/>
                <a:gd name="connsiteX7" fmla="*/ 250031 w 726281"/>
                <a:gd name="connsiteY7" fmla="*/ 183356 h 1014413"/>
                <a:gd name="connsiteX8" fmla="*/ 0 w 726281"/>
                <a:gd name="connsiteY8" fmla="*/ 180975 h 1014413"/>
                <a:gd name="connsiteX0" fmla="*/ 0 w 726281"/>
                <a:gd name="connsiteY0" fmla="*/ 180975 h 1014413"/>
                <a:gd name="connsiteX1" fmla="*/ 0 w 726281"/>
                <a:gd name="connsiteY1" fmla="*/ 2381 h 1014413"/>
                <a:gd name="connsiteX2" fmla="*/ 726281 w 726281"/>
                <a:gd name="connsiteY2" fmla="*/ 0 h 1014413"/>
                <a:gd name="connsiteX3" fmla="*/ 726281 w 726281"/>
                <a:gd name="connsiteY3" fmla="*/ 188119 h 1014413"/>
                <a:gd name="connsiteX4" fmla="*/ 471487 w 726281"/>
                <a:gd name="connsiteY4" fmla="*/ 190500 h 1014413"/>
                <a:gd name="connsiteX5" fmla="*/ 471487 w 726281"/>
                <a:gd name="connsiteY5" fmla="*/ 1014412 h 1014413"/>
                <a:gd name="connsiteX6" fmla="*/ 252412 w 726281"/>
                <a:gd name="connsiteY6" fmla="*/ 1014413 h 1014413"/>
                <a:gd name="connsiteX7" fmla="*/ 250031 w 726281"/>
                <a:gd name="connsiteY7" fmla="*/ 183356 h 1014413"/>
                <a:gd name="connsiteX8" fmla="*/ 0 w 726281"/>
                <a:gd name="connsiteY8" fmla="*/ 180975 h 1014413"/>
                <a:gd name="connsiteX0" fmla="*/ 0 w 726281"/>
                <a:gd name="connsiteY0" fmla="*/ 185737 h 1019175"/>
                <a:gd name="connsiteX1" fmla="*/ 0 w 726281"/>
                <a:gd name="connsiteY1" fmla="*/ 7143 h 1019175"/>
                <a:gd name="connsiteX2" fmla="*/ 726281 w 726281"/>
                <a:gd name="connsiteY2" fmla="*/ 0 h 1019175"/>
                <a:gd name="connsiteX3" fmla="*/ 726281 w 726281"/>
                <a:gd name="connsiteY3" fmla="*/ 192881 h 1019175"/>
                <a:gd name="connsiteX4" fmla="*/ 471487 w 726281"/>
                <a:gd name="connsiteY4" fmla="*/ 195262 h 1019175"/>
                <a:gd name="connsiteX5" fmla="*/ 471487 w 726281"/>
                <a:gd name="connsiteY5" fmla="*/ 1019174 h 1019175"/>
                <a:gd name="connsiteX6" fmla="*/ 252412 w 726281"/>
                <a:gd name="connsiteY6" fmla="*/ 1019175 h 1019175"/>
                <a:gd name="connsiteX7" fmla="*/ 250031 w 726281"/>
                <a:gd name="connsiteY7" fmla="*/ 188118 h 1019175"/>
                <a:gd name="connsiteX8" fmla="*/ 0 w 726281"/>
                <a:gd name="connsiteY8" fmla="*/ 185737 h 1019175"/>
                <a:gd name="connsiteX0" fmla="*/ 0 w 726281"/>
                <a:gd name="connsiteY0" fmla="*/ 188119 h 1021557"/>
                <a:gd name="connsiteX1" fmla="*/ 0 w 726281"/>
                <a:gd name="connsiteY1" fmla="*/ 0 h 1021557"/>
                <a:gd name="connsiteX2" fmla="*/ 726281 w 726281"/>
                <a:gd name="connsiteY2" fmla="*/ 2382 h 1021557"/>
                <a:gd name="connsiteX3" fmla="*/ 726281 w 726281"/>
                <a:gd name="connsiteY3" fmla="*/ 195263 h 1021557"/>
                <a:gd name="connsiteX4" fmla="*/ 471487 w 726281"/>
                <a:gd name="connsiteY4" fmla="*/ 197644 h 1021557"/>
                <a:gd name="connsiteX5" fmla="*/ 471487 w 726281"/>
                <a:gd name="connsiteY5" fmla="*/ 1021556 h 1021557"/>
                <a:gd name="connsiteX6" fmla="*/ 252412 w 726281"/>
                <a:gd name="connsiteY6" fmla="*/ 1021557 h 1021557"/>
                <a:gd name="connsiteX7" fmla="*/ 250031 w 726281"/>
                <a:gd name="connsiteY7" fmla="*/ 190500 h 1021557"/>
                <a:gd name="connsiteX8" fmla="*/ 0 w 726281"/>
                <a:gd name="connsiteY8" fmla="*/ 188119 h 1021557"/>
                <a:gd name="connsiteX0" fmla="*/ 0 w 726281"/>
                <a:gd name="connsiteY0" fmla="*/ 192881 h 1026319"/>
                <a:gd name="connsiteX1" fmla="*/ 0 w 726281"/>
                <a:gd name="connsiteY1" fmla="*/ 0 h 1026319"/>
                <a:gd name="connsiteX2" fmla="*/ 726281 w 726281"/>
                <a:gd name="connsiteY2" fmla="*/ 7144 h 1026319"/>
                <a:gd name="connsiteX3" fmla="*/ 726281 w 726281"/>
                <a:gd name="connsiteY3" fmla="*/ 200025 h 1026319"/>
                <a:gd name="connsiteX4" fmla="*/ 471487 w 726281"/>
                <a:gd name="connsiteY4" fmla="*/ 202406 h 1026319"/>
                <a:gd name="connsiteX5" fmla="*/ 471487 w 726281"/>
                <a:gd name="connsiteY5" fmla="*/ 1026318 h 1026319"/>
                <a:gd name="connsiteX6" fmla="*/ 252412 w 726281"/>
                <a:gd name="connsiteY6" fmla="*/ 1026319 h 1026319"/>
                <a:gd name="connsiteX7" fmla="*/ 250031 w 726281"/>
                <a:gd name="connsiteY7" fmla="*/ 195262 h 1026319"/>
                <a:gd name="connsiteX8" fmla="*/ 0 w 726281"/>
                <a:gd name="connsiteY8" fmla="*/ 192881 h 1026319"/>
                <a:gd name="connsiteX0" fmla="*/ 0 w 726281"/>
                <a:gd name="connsiteY0" fmla="*/ 192881 h 1026319"/>
                <a:gd name="connsiteX1" fmla="*/ 0 w 726281"/>
                <a:gd name="connsiteY1" fmla="*/ 0 h 1026319"/>
                <a:gd name="connsiteX2" fmla="*/ 721519 w 726281"/>
                <a:gd name="connsiteY2" fmla="*/ 2382 h 1026319"/>
                <a:gd name="connsiteX3" fmla="*/ 726281 w 726281"/>
                <a:gd name="connsiteY3" fmla="*/ 200025 h 1026319"/>
                <a:gd name="connsiteX4" fmla="*/ 471487 w 726281"/>
                <a:gd name="connsiteY4" fmla="*/ 202406 h 1026319"/>
                <a:gd name="connsiteX5" fmla="*/ 471487 w 726281"/>
                <a:gd name="connsiteY5" fmla="*/ 1026318 h 1026319"/>
                <a:gd name="connsiteX6" fmla="*/ 252412 w 726281"/>
                <a:gd name="connsiteY6" fmla="*/ 1026319 h 1026319"/>
                <a:gd name="connsiteX7" fmla="*/ 250031 w 726281"/>
                <a:gd name="connsiteY7" fmla="*/ 195262 h 1026319"/>
                <a:gd name="connsiteX8" fmla="*/ 0 w 726281"/>
                <a:gd name="connsiteY8" fmla="*/ 192881 h 102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6281" h="1026319">
                  <a:moveTo>
                    <a:pt x="0" y="192881"/>
                  </a:moveTo>
                  <a:lnTo>
                    <a:pt x="0" y="0"/>
                  </a:lnTo>
                  <a:lnTo>
                    <a:pt x="721519" y="2382"/>
                  </a:lnTo>
                  <a:lnTo>
                    <a:pt x="726281" y="200025"/>
                  </a:lnTo>
                  <a:lnTo>
                    <a:pt x="471487" y="202406"/>
                  </a:lnTo>
                  <a:lnTo>
                    <a:pt x="471487" y="1026318"/>
                  </a:lnTo>
                  <a:lnTo>
                    <a:pt x="252412" y="1026319"/>
                  </a:lnTo>
                  <a:cubicBezTo>
                    <a:pt x="250031" y="749300"/>
                    <a:pt x="252412" y="472281"/>
                    <a:pt x="250031" y="195262"/>
                  </a:cubicBezTo>
                  <a:lnTo>
                    <a:pt x="0" y="192881"/>
                  </a:lnTo>
                  <a:close/>
                </a:path>
              </a:pathLst>
            </a:custGeom>
            <a:solidFill>
              <a:srgbClr val="005E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grpSp>
          <p:nvGrpSpPr>
            <p:cNvPr id="59" name="Grupo 58">
              <a:extLst>
                <a:ext uri="{FF2B5EF4-FFF2-40B4-BE49-F238E27FC236}">
                  <a16:creationId xmlns:a16="http://schemas.microsoft.com/office/drawing/2014/main" id="{56583C41-4FEC-4BE9-8F4B-D9060DE13671}"/>
                </a:ext>
              </a:extLst>
            </p:cNvPr>
            <p:cNvGrpSpPr/>
            <p:nvPr/>
          </p:nvGrpSpPr>
          <p:grpSpPr>
            <a:xfrm>
              <a:off x="10330939" y="294083"/>
              <a:ext cx="902494" cy="1019174"/>
              <a:chOff x="10330939" y="294083"/>
              <a:chExt cx="902494" cy="1019174"/>
            </a:xfrm>
            <a:solidFill>
              <a:schemeClr val="bg1"/>
            </a:solidFill>
          </p:grpSpPr>
          <p:sp>
            <p:nvSpPr>
              <p:cNvPr id="60" name="Forma libre: forma 59">
                <a:extLst>
                  <a:ext uri="{FF2B5EF4-FFF2-40B4-BE49-F238E27FC236}">
                    <a16:creationId xmlns:a16="http://schemas.microsoft.com/office/drawing/2014/main" id="{51AAA77F-38AB-4A91-9156-69C7FBDE821A}"/>
                  </a:ext>
                </a:extLst>
              </p:cNvPr>
              <p:cNvSpPr/>
              <p:nvPr/>
            </p:nvSpPr>
            <p:spPr>
              <a:xfrm>
                <a:off x="10330939" y="294083"/>
                <a:ext cx="902494" cy="1019174"/>
              </a:xfrm>
              <a:custGeom>
                <a:avLst/>
                <a:gdLst>
                  <a:gd name="connsiteX0" fmla="*/ 0 w 897731"/>
                  <a:gd name="connsiteY0" fmla="*/ 1007269 h 1014412"/>
                  <a:gd name="connsiteX1" fmla="*/ 276225 w 897731"/>
                  <a:gd name="connsiteY1" fmla="*/ 0 h 1014412"/>
                  <a:gd name="connsiteX2" fmla="*/ 635794 w 897731"/>
                  <a:gd name="connsiteY2" fmla="*/ 0 h 1014412"/>
                  <a:gd name="connsiteX3" fmla="*/ 897731 w 897731"/>
                  <a:gd name="connsiteY3" fmla="*/ 1012031 h 1014412"/>
                  <a:gd name="connsiteX4" fmla="*/ 659606 w 897731"/>
                  <a:gd name="connsiteY4" fmla="*/ 1014412 h 1014412"/>
                  <a:gd name="connsiteX5" fmla="*/ 469106 w 897731"/>
                  <a:gd name="connsiteY5" fmla="*/ 204787 h 1014412"/>
                  <a:gd name="connsiteX6" fmla="*/ 400050 w 897731"/>
                  <a:gd name="connsiteY6" fmla="*/ 204787 h 1014412"/>
                  <a:gd name="connsiteX7" fmla="*/ 209550 w 897731"/>
                  <a:gd name="connsiteY7" fmla="*/ 1014412 h 1014412"/>
                  <a:gd name="connsiteX8" fmla="*/ 0 w 897731"/>
                  <a:gd name="connsiteY8" fmla="*/ 1007269 h 1014412"/>
                  <a:gd name="connsiteX0" fmla="*/ 0 w 897731"/>
                  <a:gd name="connsiteY0" fmla="*/ 1007269 h 1014412"/>
                  <a:gd name="connsiteX1" fmla="*/ 276225 w 897731"/>
                  <a:gd name="connsiteY1" fmla="*/ 0 h 1014412"/>
                  <a:gd name="connsiteX2" fmla="*/ 635794 w 897731"/>
                  <a:gd name="connsiteY2" fmla="*/ 0 h 1014412"/>
                  <a:gd name="connsiteX3" fmla="*/ 897731 w 897731"/>
                  <a:gd name="connsiteY3" fmla="*/ 1012031 h 1014412"/>
                  <a:gd name="connsiteX4" fmla="*/ 659606 w 897731"/>
                  <a:gd name="connsiteY4" fmla="*/ 1014412 h 1014412"/>
                  <a:gd name="connsiteX5" fmla="*/ 469106 w 897731"/>
                  <a:gd name="connsiteY5" fmla="*/ 204787 h 1014412"/>
                  <a:gd name="connsiteX6" fmla="*/ 400050 w 897731"/>
                  <a:gd name="connsiteY6" fmla="*/ 204787 h 1014412"/>
                  <a:gd name="connsiteX7" fmla="*/ 219075 w 897731"/>
                  <a:gd name="connsiteY7" fmla="*/ 1014412 h 1014412"/>
                  <a:gd name="connsiteX8" fmla="*/ 0 w 897731"/>
                  <a:gd name="connsiteY8" fmla="*/ 1007269 h 1014412"/>
                  <a:gd name="connsiteX0" fmla="*/ 0 w 897731"/>
                  <a:gd name="connsiteY0" fmla="*/ 1007269 h 1014412"/>
                  <a:gd name="connsiteX1" fmla="*/ 276225 w 897731"/>
                  <a:gd name="connsiteY1" fmla="*/ 0 h 1014412"/>
                  <a:gd name="connsiteX2" fmla="*/ 635794 w 897731"/>
                  <a:gd name="connsiteY2" fmla="*/ 0 h 1014412"/>
                  <a:gd name="connsiteX3" fmla="*/ 897731 w 897731"/>
                  <a:gd name="connsiteY3" fmla="*/ 1012031 h 1014412"/>
                  <a:gd name="connsiteX4" fmla="*/ 659606 w 897731"/>
                  <a:gd name="connsiteY4" fmla="*/ 1014412 h 1014412"/>
                  <a:gd name="connsiteX5" fmla="*/ 469106 w 897731"/>
                  <a:gd name="connsiteY5" fmla="*/ 204787 h 1014412"/>
                  <a:gd name="connsiteX6" fmla="*/ 404813 w 897731"/>
                  <a:gd name="connsiteY6" fmla="*/ 200025 h 1014412"/>
                  <a:gd name="connsiteX7" fmla="*/ 219075 w 897731"/>
                  <a:gd name="connsiteY7" fmla="*/ 1014412 h 1014412"/>
                  <a:gd name="connsiteX8" fmla="*/ 0 w 897731"/>
                  <a:gd name="connsiteY8" fmla="*/ 1007269 h 1014412"/>
                  <a:gd name="connsiteX0" fmla="*/ 0 w 897731"/>
                  <a:gd name="connsiteY0" fmla="*/ 1007269 h 1016793"/>
                  <a:gd name="connsiteX1" fmla="*/ 276225 w 897731"/>
                  <a:gd name="connsiteY1" fmla="*/ 0 h 1016793"/>
                  <a:gd name="connsiteX2" fmla="*/ 635794 w 897731"/>
                  <a:gd name="connsiteY2" fmla="*/ 0 h 1016793"/>
                  <a:gd name="connsiteX3" fmla="*/ 897731 w 897731"/>
                  <a:gd name="connsiteY3" fmla="*/ 1012031 h 1016793"/>
                  <a:gd name="connsiteX4" fmla="*/ 654844 w 897731"/>
                  <a:gd name="connsiteY4" fmla="*/ 1016793 h 1016793"/>
                  <a:gd name="connsiteX5" fmla="*/ 469106 w 897731"/>
                  <a:gd name="connsiteY5" fmla="*/ 204787 h 1016793"/>
                  <a:gd name="connsiteX6" fmla="*/ 404813 w 897731"/>
                  <a:gd name="connsiteY6" fmla="*/ 200025 h 1016793"/>
                  <a:gd name="connsiteX7" fmla="*/ 219075 w 897731"/>
                  <a:gd name="connsiteY7" fmla="*/ 1014412 h 1016793"/>
                  <a:gd name="connsiteX8" fmla="*/ 0 w 897731"/>
                  <a:gd name="connsiteY8" fmla="*/ 1007269 h 1016793"/>
                  <a:gd name="connsiteX0" fmla="*/ 0 w 895350"/>
                  <a:gd name="connsiteY0" fmla="*/ 1007269 h 1016793"/>
                  <a:gd name="connsiteX1" fmla="*/ 276225 w 895350"/>
                  <a:gd name="connsiteY1" fmla="*/ 0 h 1016793"/>
                  <a:gd name="connsiteX2" fmla="*/ 635794 w 895350"/>
                  <a:gd name="connsiteY2" fmla="*/ 0 h 1016793"/>
                  <a:gd name="connsiteX3" fmla="*/ 895350 w 895350"/>
                  <a:gd name="connsiteY3" fmla="*/ 1016793 h 1016793"/>
                  <a:gd name="connsiteX4" fmla="*/ 654844 w 895350"/>
                  <a:gd name="connsiteY4" fmla="*/ 1016793 h 1016793"/>
                  <a:gd name="connsiteX5" fmla="*/ 469106 w 895350"/>
                  <a:gd name="connsiteY5" fmla="*/ 204787 h 1016793"/>
                  <a:gd name="connsiteX6" fmla="*/ 404813 w 895350"/>
                  <a:gd name="connsiteY6" fmla="*/ 200025 h 1016793"/>
                  <a:gd name="connsiteX7" fmla="*/ 219075 w 895350"/>
                  <a:gd name="connsiteY7" fmla="*/ 1014412 h 1016793"/>
                  <a:gd name="connsiteX8" fmla="*/ 0 w 895350"/>
                  <a:gd name="connsiteY8" fmla="*/ 1007269 h 1016793"/>
                  <a:gd name="connsiteX0" fmla="*/ 0 w 902494"/>
                  <a:gd name="connsiteY0" fmla="*/ 1007269 h 1019174"/>
                  <a:gd name="connsiteX1" fmla="*/ 276225 w 902494"/>
                  <a:gd name="connsiteY1" fmla="*/ 0 h 1019174"/>
                  <a:gd name="connsiteX2" fmla="*/ 635794 w 902494"/>
                  <a:gd name="connsiteY2" fmla="*/ 0 h 1019174"/>
                  <a:gd name="connsiteX3" fmla="*/ 902494 w 902494"/>
                  <a:gd name="connsiteY3" fmla="*/ 1019174 h 1019174"/>
                  <a:gd name="connsiteX4" fmla="*/ 654844 w 902494"/>
                  <a:gd name="connsiteY4" fmla="*/ 1016793 h 1019174"/>
                  <a:gd name="connsiteX5" fmla="*/ 469106 w 902494"/>
                  <a:gd name="connsiteY5" fmla="*/ 204787 h 1019174"/>
                  <a:gd name="connsiteX6" fmla="*/ 404813 w 902494"/>
                  <a:gd name="connsiteY6" fmla="*/ 200025 h 1019174"/>
                  <a:gd name="connsiteX7" fmla="*/ 219075 w 902494"/>
                  <a:gd name="connsiteY7" fmla="*/ 1014412 h 1019174"/>
                  <a:gd name="connsiteX8" fmla="*/ 0 w 902494"/>
                  <a:gd name="connsiteY8" fmla="*/ 1007269 h 1019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2494" h="1019174">
                    <a:moveTo>
                      <a:pt x="0" y="1007269"/>
                    </a:moveTo>
                    <a:lnTo>
                      <a:pt x="276225" y="0"/>
                    </a:lnTo>
                    <a:lnTo>
                      <a:pt x="635794" y="0"/>
                    </a:lnTo>
                    <a:lnTo>
                      <a:pt x="902494" y="1019174"/>
                    </a:lnTo>
                    <a:lnTo>
                      <a:pt x="654844" y="1016793"/>
                    </a:lnTo>
                    <a:lnTo>
                      <a:pt x="469106" y="204787"/>
                    </a:lnTo>
                    <a:lnTo>
                      <a:pt x="404813" y="200025"/>
                    </a:lnTo>
                    <a:lnTo>
                      <a:pt x="219075" y="1014412"/>
                    </a:lnTo>
                    <a:lnTo>
                      <a:pt x="0" y="1007269"/>
                    </a:lnTo>
                    <a:close/>
                  </a:path>
                </a:pathLst>
              </a:custGeom>
              <a:solidFill>
                <a:srgbClr val="005E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61" name="Rectángulo 60">
                <a:extLst>
                  <a:ext uri="{FF2B5EF4-FFF2-40B4-BE49-F238E27FC236}">
                    <a16:creationId xmlns:a16="http://schemas.microsoft.com/office/drawing/2014/main" id="{1E92ACB0-A72C-4D97-8985-8D2A13A7870F}"/>
                  </a:ext>
                </a:extLst>
              </p:cNvPr>
              <p:cNvSpPr/>
              <p:nvPr/>
            </p:nvSpPr>
            <p:spPr>
              <a:xfrm>
                <a:off x="10598944" y="924129"/>
                <a:ext cx="402431" cy="170020"/>
              </a:xfrm>
              <a:prstGeom prst="rect">
                <a:avLst/>
              </a:prstGeom>
              <a:solidFill>
                <a:srgbClr val="005E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</p:grpSp>
      </p:grpSp>
      <p:pic>
        <p:nvPicPr>
          <p:cNvPr id="62" name="Imagen 61">
            <a:extLst>
              <a:ext uri="{FF2B5EF4-FFF2-40B4-BE49-F238E27FC236}">
                <a16:creationId xmlns:a16="http://schemas.microsoft.com/office/drawing/2014/main" id="{A5D9B7F9-64E2-4229-A34C-E415AA3E550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29242"/>
          <a:stretch/>
        </p:blipFill>
        <p:spPr>
          <a:xfrm>
            <a:off x="5906527" y="5187235"/>
            <a:ext cx="3275573" cy="1498703"/>
          </a:xfrm>
          <a:prstGeom prst="rect">
            <a:avLst/>
          </a:prstGeom>
        </p:spPr>
      </p:pic>
      <p:sp>
        <p:nvSpPr>
          <p:cNvPr id="65" name="Rectángulo 64">
            <a:extLst>
              <a:ext uri="{FF2B5EF4-FFF2-40B4-BE49-F238E27FC236}">
                <a16:creationId xmlns:a16="http://schemas.microsoft.com/office/drawing/2014/main" id="{44A71E68-B615-4891-9B8C-DDABAB37CDB3}"/>
              </a:ext>
            </a:extLst>
          </p:cNvPr>
          <p:cNvSpPr/>
          <p:nvPr/>
        </p:nvSpPr>
        <p:spPr>
          <a:xfrm>
            <a:off x="3164113" y="3580841"/>
            <a:ext cx="61921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400" b="1" dirty="0">
                <a:solidFill>
                  <a:srgbClr val="294666"/>
                </a:solidFill>
                <a:latin typeface="Raleway ExtraBold" panose="020B0604020202020204" charset="0"/>
              </a:rPr>
              <a:t>Mauricio Oviedo G.</a:t>
            </a:r>
          </a:p>
          <a:p>
            <a:pPr algn="ctr"/>
            <a:r>
              <a:rPr lang="es-MX" sz="2400" b="1" dirty="0">
                <a:solidFill>
                  <a:srgbClr val="294666"/>
                </a:solidFill>
                <a:latin typeface="Raleway ExtraBold" panose="020B0604020202020204" charset="0"/>
              </a:rPr>
              <a:t>Ministro Presidente</a:t>
            </a:r>
          </a:p>
          <a:p>
            <a:pPr algn="ctr"/>
            <a:r>
              <a:rPr lang="es-MX" sz="2400" b="1" dirty="0">
                <a:solidFill>
                  <a:srgbClr val="294666"/>
                </a:solidFill>
                <a:latin typeface="Raleway ExtraBold" panose="020B0604020202020204" charset="0"/>
              </a:rPr>
              <a:t>Primer Tribunal Ambiental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593122F6-0CCA-4953-8295-608358C3824B}"/>
              </a:ext>
            </a:extLst>
          </p:cNvPr>
          <p:cNvSpPr txBox="1"/>
          <p:nvPr/>
        </p:nvSpPr>
        <p:spPr>
          <a:xfrm>
            <a:off x="4387003" y="4702356"/>
            <a:ext cx="374637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</a:lstStyle>
          <a:p>
            <a:pPr algn="ctr"/>
            <a:r>
              <a:rPr lang="es-CL" sz="2000" b="1" dirty="0">
                <a:solidFill>
                  <a:srgbClr val="294666"/>
                </a:solidFill>
              </a:rPr>
              <a:t>20 de Noviembre de 2019</a:t>
            </a:r>
          </a:p>
        </p:txBody>
      </p:sp>
    </p:spTree>
    <p:extLst>
      <p:ext uri="{BB962C8B-B14F-4D97-AF65-F5344CB8AC3E}">
        <p14:creationId xmlns:p14="http://schemas.microsoft.com/office/powerpoint/2010/main" val="355222850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" name="object 3">
            <a:extLst>
              <a:ext uri="{FF2B5EF4-FFF2-40B4-BE49-F238E27FC236}">
                <a16:creationId xmlns:a16="http://schemas.microsoft.com/office/drawing/2014/main" id="{427A0EB0-469C-4257-A651-784FC3EA6E7B}"/>
              </a:ext>
            </a:extLst>
          </p:cNvPr>
          <p:cNvSpPr/>
          <p:nvPr/>
        </p:nvSpPr>
        <p:spPr>
          <a:xfrm flipH="1">
            <a:off x="10642347" y="-10868"/>
            <a:ext cx="1539653" cy="6863744"/>
          </a:xfrm>
          <a:prstGeom prst="rect">
            <a:avLst/>
          </a:prstGeom>
          <a:blipFill>
            <a:blip r:embed="rId2" cstate="print"/>
            <a:stretch>
              <a:fillRect l="-206460" t="1" r="-7502" b="-420"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 dirty="0"/>
          </a:p>
        </p:txBody>
      </p:sp>
      <p:sp>
        <p:nvSpPr>
          <p:cNvPr id="604" name="object 3">
            <a:extLst>
              <a:ext uri="{FF2B5EF4-FFF2-40B4-BE49-F238E27FC236}">
                <a16:creationId xmlns:a16="http://schemas.microsoft.com/office/drawing/2014/main" id="{928147E3-351E-4E3C-91CD-2D711FF0BC80}"/>
              </a:ext>
            </a:extLst>
          </p:cNvPr>
          <p:cNvSpPr/>
          <p:nvPr/>
        </p:nvSpPr>
        <p:spPr>
          <a:xfrm>
            <a:off x="6472528" y="-5744"/>
            <a:ext cx="4169049" cy="6863744"/>
          </a:xfrm>
          <a:prstGeom prst="rect">
            <a:avLst/>
          </a:prstGeom>
          <a:blipFill>
            <a:blip r:embed="rId2" cstate="print"/>
            <a:stretch>
              <a:fillRect l="-15851" t="1" r="-913" b="-420"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 dirty="0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B9F420E4-6FEA-442E-9114-65534CA5E3EF}"/>
              </a:ext>
            </a:extLst>
          </p:cNvPr>
          <p:cNvSpPr/>
          <p:nvPr/>
        </p:nvSpPr>
        <p:spPr>
          <a:xfrm>
            <a:off x="6472576" y="-7996"/>
            <a:ext cx="5719424" cy="6858000"/>
          </a:xfrm>
          <a:prstGeom prst="rect">
            <a:avLst/>
          </a:prstGeom>
          <a:solidFill>
            <a:schemeClr val="tx1">
              <a:alpha val="4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id="{98D9AC5A-435A-4DD6-9178-BA6B31B28B8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09" t="6959" r="3018" b="17166"/>
          <a:stretch/>
        </p:blipFill>
        <p:spPr>
          <a:xfrm>
            <a:off x="234977" y="6012806"/>
            <a:ext cx="2295525" cy="696639"/>
          </a:xfrm>
          <a:prstGeom prst="rect">
            <a:avLst/>
          </a:prstGeom>
        </p:spPr>
      </p:pic>
      <p:sp>
        <p:nvSpPr>
          <p:cNvPr id="331" name="Rectángulo 330">
            <a:extLst>
              <a:ext uri="{FF2B5EF4-FFF2-40B4-BE49-F238E27FC236}">
                <a16:creationId xmlns:a16="http://schemas.microsoft.com/office/drawing/2014/main" id="{A73AE4B5-DE76-4E48-830F-8F1A8C30E84F}"/>
              </a:ext>
            </a:extLst>
          </p:cNvPr>
          <p:cNvSpPr/>
          <p:nvPr/>
        </p:nvSpPr>
        <p:spPr>
          <a:xfrm>
            <a:off x="8477052" y="1091589"/>
            <a:ext cx="2069894" cy="8925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22 Causas</a:t>
            </a:r>
            <a:r>
              <a:rPr lang="es-MX" sz="2000" dirty="0">
                <a:solidFill>
                  <a:schemeClr val="bg1">
                    <a:lumMod val="95000"/>
                  </a:schemeClr>
                </a:solidFill>
              </a:rPr>
              <a:t> </a:t>
            </a:r>
          </a:p>
          <a:p>
            <a:pPr algn="ctr"/>
            <a:r>
              <a:rPr lang="es-MX" sz="2400" dirty="0">
                <a:solidFill>
                  <a:schemeClr val="bg1">
                    <a:lumMod val="95000"/>
                  </a:schemeClr>
                </a:solidFill>
              </a:rPr>
              <a:t>Año 2019</a:t>
            </a:r>
          </a:p>
        </p:txBody>
      </p:sp>
      <p:sp>
        <p:nvSpPr>
          <p:cNvPr id="25" name="Rectángulo 24">
            <a:extLst>
              <a:ext uri="{FF2B5EF4-FFF2-40B4-BE49-F238E27FC236}">
                <a16:creationId xmlns:a16="http://schemas.microsoft.com/office/drawing/2014/main" id="{9B620006-D08E-45FF-8C6C-391CFD885C16}"/>
              </a:ext>
            </a:extLst>
          </p:cNvPr>
          <p:cNvSpPr/>
          <p:nvPr/>
        </p:nvSpPr>
        <p:spPr>
          <a:xfrm>
            <a:off x="575287" y="970689"/>
            <a:ext cx="1530932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sz="1500" b="1" i="1" dirty="0"/>
              <a:t>D-3</a:t>
            </a:r>
            <a:r>
              <a:rPr lang="es-CL" sz="1500" i="1" dirty="0"/>
              <a:t> Pascua Lama</a:t>
            </a:r>
            <a:endParaRPr lang="es-CL" sz="1500" dirty="0"/>
          </a:p>
        </p:txBody>
      </p:sp>
      <p:sp>
        <p:nvSpPr>
          <p:cNvPr id="27" name="Rectángulo 26">
            <a:extLst>
              <a:ext uri="{FF2B5EF4-FFF2-40B4-BE49-F238E27FC236}">
                <a16:creationId xmlns:a16="http://schemas.microsoft.com/office/drawing/2014/main" id="{C5DC1636-69D0-499D-BD38-8C7A25CC991B}"/>
              </a:ext>
            </a:extLst>
          </p:cNvPr>
          <p:cNvSpPr/>
          <p:nvPr/>
        </p:nvSpPr>
        <p:spPr>
          <a:xfrm>
            <a:off x="420896" y="2207513"/>
            <a:ext cx="15999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b="1" dirty="0">
                <a:solidFill>
                  <a:srgbClr val="294666"/>
                </a:solidFill>
              </a:rPr>
              <a:t>Reclamaciones</a:t>
            </a:r>
          </a:p>
        </p:txBody>
      </p:sp>
      <p:sp>
        <p:nvSpPr>
          <p:cNvPr id="28" name="Rectángulo 27">
            <a:extLst>
              <a:ext uri="{FF2B5EF4-FFF2-40B4-BE49-F238E27FC236}">
                <a16:creationId xmlns:a16="http://schemas.microsoft.com/office/drawing/2014/main" id="{C925D887-15B3-40E3-A5AA-6C19CBF6FEFB}"/>
              </a:ext>
            </a:extLst>
          </p:cNvPr>
          <p:cNvSpPr/>
          <p:nvPr/>
        </p:nvSpPr>
        <p:spPr>
          <a:xfrm>
            <a:off x="539663" y="2469818"/>
            <a:ext cx="114499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sz="1500" b="1" i="1" dirty="0"/>
              <a:t>R-15 </a:t>
            </a:r>
            <a:r>
              <a:rPr lang="es-CL" sz="1500" dirty="0"/>
              <a:t>El Boro</a:t>
            </a:r>
          </a:p>
        </p:txBody>
      </p:sp>
      <p:sp>
        <p:nvSpPr>
          <p:cNvPr id="30" name="Rectángulo 29">
            <a:extLst>
              <a:ext uri="{FF2B5EF4-FFF2-40B4-BE49-F238E27FC236}">
                <a16:creationId xmlns:a16="http://schemas.microsoft.com/office/drawing/2014/main" id="{8CAA5CFD-3D74-4FCC-BA7F-81576C789C10}"/>
              </a:ext>
            </a:extLst>
          </p:cNvPr>
          <p:cNvSpPr/>
          <p:nvPr/>
        </p:nvSpPr>
        <p:spPr>
          <a:xfrm>
            <a:off x="529155" y="2678859"/>
            <a:ext cx="1050672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sz="1500" b="1" i="1" dirty="0"/>
              <a:t>R-16</a:t>
            </a:r>
            <a:r>
              <a:rPr lang="es-CL" sz="1500" i="1" dirty="0"/>
              <a:t> </a:t>
            </a:r>
            <a:r>
              <a:rPr lang="es-CL" sz="1500" dirty="0"/>
              <a:t>Kozan</a:t>
            </a:r>
            <a:endParaRPr lang="es-CL" sz="1500" i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grpSp>
        <p:nvGrpSpPr>
          <p:cNvPr id="323" name="Grupo 322">
            <a:extLst>
              <a:ext uri="{FF2B5EF4-FFF2-40B4-BE49-F238E27FC236}">
                <a16:creationId xmlns:a16="http://schemas.microsoft.com/office/drawing/2014/main" id="{8DB0327F-A38D-4EE8-81A3-68F60905B3B7}"/>
              </a:ext>
            </a:extLst>
          </p:cNvPr>
          <p:cNvGrpSpPr/>
          <p:nvPr/>
        </p:nvGrpSpPr>
        <p:grpSpPr>
          <a:xfrm>
            <a:off x="132340" y="2212179"/>
            <a:ext cx="360000" cy="360000"/>
            <a:chOff x="4722891" y="1371645"/>
            <a:chExt cx="360000" cy="360000"/>
          </a:xfrm>
        </p:grpSpPr>
        <p:sp>
          <p:nvSpPr>
            <p:cNvPr id="324" name="Elipse 323">
              <a:extLst>
                <a:ext uri="{FF2B5EF4-FFF2-40B4-BE49-F238E27FC236}">
                  <a16:creationId xmlns:a16="http://schemas.microsoft.com/office/drawing/2014/main" id="{FD828F4D-4664-4F3F-9ACE-CB882CCBC512}"/>
                </a:ext>
              </a:extLst>
            </p:cNvPr>
            <p:cNvSpPr/>
            <p:nvPr/>
          </p:nvSpPr>
          <p:spPr>
            <a:xfrm>
              <a:off x="4722891" y="1371645"/>
              <a:ext cx="360000" cy="360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grpSp>
          <p:nvGrpSpPr>
            <p:cNvPr id="326" name="Grupo 325">
              <a:extLst>
                <a:ext uri="{FF2B5EF4-FFF2-40B4-BE49-F238E27FC236}">
                  <a16:creationId xmlns:a16="http://schemas.microsoft.com/office/drawing/2014/main" id="{BCBC038A-D0C3-4ABC-9EEE-A8B47645B5F0}"/>
                </a:ext>
              </a:extLst>
            </p:cNvPr>
            <p:cNvGrpSpPr/>
            <p:nvPr/>
          </p:nvGrpSpPr>
          <p:grpSpPr>
            <a:xfrm>
              <a:off x="4747361" y="1392081"/>
              <a:ext cx="310457" cy="310440"/>
              <a:chOff x="9778025" y="1271953"/>
              <a:chExt cx="74398" cy="74394"/>
            </a:xfrm>
          </p:grpSpPr>
          <p:sp>
            <p:nvSpPr>
              <p:cNvPr id="327" name="object 261">
                <a:extLst>
                  <a:ext uri="{FF2B5EF4-FFF2-40B4-BE49-F238E27FC236}">
                    <a16:creationId xmlns:a16="http://schemas.microsoft.com/office/drawing/2014/main" id="{E2E432CC-E392-413F-A4A1-7E57110C7A03}"/>
                  </a:ext>
                </a:extLst>
              </p:cNvPr>
              <p:cNvSpPr/>
              <p:nvPr/>
            </p:nvSpPr>
            <p:spPr>
              <a:xfrm>
                <a:off x="9778029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29" name="object 262">
                <a:extLst>
                  <a:ext uri="{FF2B5EF4-FFF2-40B4-BE49-F238E27FC236}">
                    <a16:creationId xmlns:a16="http://schemas.microsoft.com/office/drawing/2014/main" id="{A014902F-D9F8-451B-A942-6A4E71257B55}"/>
                  </a:ext>
                </a:extLst>
              </p:cNvPr>
              <p:cNvSpPr/>
              <p:nvPr/>
            </p:nvSpPr>
            <p:spPr>
              <a:xfrm>
                <a:off x="9778028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32" name="object 263">
                <a:extLst>
                  <a:ext uri="{FF2B5EF4-FFF2-40B4-BE49-F238E27FC236}">
                    <a16:creationId xmlns:a16="http://schemas.microsoft.com/office/drawing/2014/main" id="{10B6D40A-ECA3-46A8-A8C6-274F1792F589}"/>
                  </a:ext>
                </a:extLst>
              </p:cNvPr>
              <p:cNvSpPr/>
              <p:nvPr/>
            </p:nvSpPr>
            <p:spPr>
              <a:xfrm>
                <a:off x="9807475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33" name="object 264">
                <a:extLst>
                  <a:ext uri="{FF2B5EF4-FFF2-40B4-BE49-F238E27FC236}">
                    <a16:creationId xmlns:a16="http://schemas.microsoft.com/office/drawing/2014/main" id="{57695F74-B01F-43E6-9A1D-8E196863372A}"/>
                  </a:ext>
                </a:extLst>
              </p:cNvPr>
              <p:cNvSpPr/>
              <p:nvPr/>
            </p:nvSpPr>
            <p:spPr>
              <a:xfrm>
                <a:off x="9807475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34" name="object 265">
                <a:extLst>
                  <a:ext uri="{FF2B5EF4-FFF2-40B4-BE49-F238E27FC236}">
                    <a16:creationId xmlns:a16="http://schemas.microsoft.com/office/drawing/2014/main" id="{49265D96-485D-45A2-9761-51E6A9DE5971}"/>
                  </a:ext>
                </a:extLst>
              </p:cNvPr>
              <p:cNvSpPr/>
              <p:nvPr/>
            </p:nvSpPr>
            <p:spPr>
              <a:xfrm>
                <a:off x="9778026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35" name="object 266">
                <a:extLst>
                  <a:ext uri="{FF2B5EF4-FFF2-40B4-BE49-F238E27FC236}">
                    <a16:creationId xmlns:a16="http://schemas.microsoft.com/office/drawing/2014/main" id="{F683A20C-09B7-48F2-8948-4B2EB16F121A}"/>
                  </a:ext>
                </a:extLst>
              </p:cNvPr>
              <p:cNvSpPr/>
              <p:nvPr/>
            </p:nvSpPr>
            <p:spPr>
              <a:xfrm>
                <a:off x="9778025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36" name="object 267">
                <a:extLst>
                  <a:ext uri="{FF2B5EF4-FFF2-40B4-BE49-F238E27FC236}">
                    <a16:creationId xmlns:a16="http://schemas.microsoft.com/office/drawing/2014/main" id="{79E09549-6224-497D-891A-0A8103B472CD}"/>
                  </a:ext>
                </a:extLst>
              </p:cNvPr>
              <p:cNvSpPr/>
              <p:nvPr/>
            </p:nvSpPr>
            <p:spPr>
              <a:xfrm>
                <a:off x="9807473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37" name="object 268">
                <a:extLst>
                  <a:ext uri="{FF2B5EF4-FFF2-40B4-BE49-F238E27FC236}">
                    <a16:creationId xmlns:a16="http://schemas.microsoft.com/office/drawing/2014/main" id="{B741BC15-F998-45AB-8E87-42682BF50153}"/>
                  </a:ext>
                </a:extLst>
              </p:cNvPr>
              <p:cNvSpPr/>
              <p:nvPr/>
            </p:nvSpPr>
            <p:spPr>
              <a:xfrm>
                <a:off x="9807474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0">
                <a:solidFill>
                  <a:schemeClr val="bg1">
                    <a:lumMod val="50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</p:grpSp>
      </p:grpSp>
      <p:sp>
        <p:nvSpPr>
          <p:cNvPr id="46" name="Rectángulo 45">
            <a:extLst>
              <a:ext uri="{FF2B5EF4-FFF2-40B4-BE49-F238E27FC236}">
                <a16:creationId xmlns:a16="http://schemas.microsoft.com/office/drawing/2014/main" id="{9E9D3B79-F436-44DE-BB55-74CCD58E9D51}"/>
              </a:ext>
            </a:extLst>
          </p:cNvPr>
          <p:cNvSpPr/>
          <p:nvPr/>
        </p:nvSpPr>
        <p:spPr>
          <a:xfrm>
            <a:off x="3614053" y="1002467"/>
            <a:ext cx="1689885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500" dirty="0">
                <a:solidFill>
                  <a:srgbClr val="000000"/>
                </a:solidFill>
                <a:latin typeface="Calibri" panose="020F0502020204030204" pitchFamily="34" charset="0"/>
              </a:rPr>
              <a:t>MM US$ 1.450,00*</a:t>
            </a:r>
            <a:endParaRPr lang="es-CL" sz="1500" dirty="0"/>
          </a:p>
        </p:txBody>
      </p:sp>
      <p:sp>
        <p:nvSpPr>
          <p:cNvPr id="48" name="Rectángulo 47">
            <a:extLst>
              <a:ext uri="{FF2B5EF4-FFF2-40B4-BE49-F238E27FC236}">
                <a16:creationId xmlns:a16="http://schemas.microsoft.com/office/drawing/2014/main" id="{1B16B6BD-30E6-499A-A28B-E4BA91D6017B}"/>
              </a:ext>
            </a:extLst>
          </p:cNvPr>
          <p:cNvSpPr/>
          <p:nvPr/>
        </p:nvSpPr>
        <p:spPr>
          <a:xfrm>
            <a:off x="3983397" y="2488615"/>
            <a:ext cx="1252266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500" dirty="0">
                <a:solidFill>
                  <a:srgbClr val="000000"/>
                </a:solidFill>
                <a:latin typeface="Calibri" panose="020F0502020204030204" pitchFamily="34" charset="0"/>
              </a:rPr>
              <a:t>MM US$ 2,28</a:t>
            </a:r>
            <a:endParaRPr lang="es-CL" sz="1500" dirty="0"/>
          </a:p>
        </p:txBody>
      </p:sp>
      <p:sp>
        <p:nvSpPr>
          <p:cNvPr id="50" name="Rectángulo 49">
            <a:extLst>
              <a:ext uri="{FF2B5EF4-FFF2-40B4-BE49-F238E27FC236}">
                <a16:creationId xmlns:a16="http://schemas.microsoft.com/office/drawing/2014/main" id="{CF4CF7A7-2FEA-4D8A-9118-8B7E517CB2BF}"/>
              </a:ext>
            </a:extLst>
          </p:cNvPr>
          <p:cNvSpPr/>
          <p:nvPr/>
        </p:nvSpPr>
        <p:spPr>
          <a:xfrm>
            <a:off x="3889361" y="2676893"/>
            <a:ext cx="135004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500" dirty="0">
                <a:solidFill>
                  <a:srgbClr val="000000"/>
                </a:solidFill>
                <a:latin typeface="Calibri" panose="020F0502020204030204" pitchFamily="34" charset="0"/>
              </a:rPr>
              <a:t>MM US$ 15,76</a:t>
            </a:r>
            <a:endParaRPr lang="es-CL" sz="1500" dirty="0"/>
          </a:p>
        </p:txBody>
      </p:sp>
      <p:sp>
        <p:nvSpPr>
          <p:cNvPr id="361" name="Rectángulo 360">
            <a:extLst>
              <a:ext uri="{FF2B5EF4-FFF2-40B4-BE49-F238E27FC236}">
                <a16:creationId xmlns:a16="http://schemas.microsoft.com/office/drawing/2014/main" id="{DDCF0204-9331-4A4D-B635-47897572E18A}"/>
              </a:ext>
            </a:extLst>
          </p:cNvPr>
          <p:cNvSpPr/>
          <p:nvPr/>
        </p:nvSpPr>
        <p:spPr>
          <a:xfrm>
            <a:off x="10163803" y="691480"/>
            <a:ext cx="1937383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MM US$ 5.841,3</a:t>
            </a:r>
            <a:endParaRPr lang="es-MX" sz="2000" dirty="0">
              <a:solidFill>
                <a:schemeClr val="bg1">
                  <a:lumMod val="95000"/>
                </a:schemeClr>
              </a:solidFill>
            </a:endParaRPr>
          </a:p>
          <a:p>
            <a:pPr algn="ctr"/>
            <a:r>
              <a:rPr lang="es-MX" sz="2400" dirty="0">
                <a:solidFill>
                  <a:schemeClr val="bg1">
                    <a:lumMod val="95000"/>
                  </a:schemeClr>
                </a:solidFill>
              </a:rPr>
              <a:t>Inversión Asociada</a:t>
            </a:r>
          </a:p>
        </p:txBody>
      </p:sp>
      <p:sp>
        <p:nvSpPr>
          <p:cNvPr id="6" name="Rectángulo 25">
            <a:extLst>
              <a:ext uri="{FF2B5EF4-FFF2-40B4-BE49-F238E27FC236}">
                <a16:creationId xmlns:a16="http://schemas.microsoft.com/office/drawing/2014/main" id="{F911941E-079F-4969-BC18-12FE147B4179}"/>
              </a:ext>
            </a:extLst>
          </p:cNvPr>
          <p:cNvSpPr/>
          <p:nvPr/>
        </p:nvSpPr>
        <p:spPr>
          <a:xfrm>
            <a:off x="132340" y="148555"/>
            <a:ext cx="11659573" cy="542925"/>
          </a:xfrm>
          <a:custGeom>
            <a:avLst/>
            <a:gdLst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86200 w 10686200"/>
              <a:gd name="connsiteY2" fmla="*/ 13150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19525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67138 w 10686200"/>
              <a:gd name="connsiteY2" fmla="*/ 117214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57613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569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7723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251780 w 10686200"/>
              <a:gd name="connsiteY2" fmla="*/ 129755 h 131501"/>
              <a:gd name="connsiteX3" fmla="*/ 0 w 10686200"/>
              <a:gd name="connsiteY3" fmla="*/ 131501 h 131501"/>
              <a:gd name="connsiteX4" fmla="*/ 0 w 10686200"/>
              <a:gd name="connsiteY4" fmla="*/ 0 h 131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86200" h="131501">
                <a:moveTo>
                  <a:pt x="0" y="0"/>
                </a:moveTo>
                <a:lnTo>
                  <a:pt x="10686200" y="0"/>
                </a:lnTo>
                <a:lnTo>
                  <a:pt x="10251780" y="129755"/>
                </a:lnTo>
                <a:lnTo>
                  <a:pt x="0" y="1315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71E0A5DE-0AED-4227-91DA-B138D1FBFB36}"/>
              </a:ext>
            </a:extLst>
          </p:cNvPr>
          <p:cNvSpPr txBox="1"/>
          <p:nvPr/>
        </p:nvSpPr>
        <p:spPr>
          <a:xfrm>
            <a:off x="234977" y="130699"/>
            <a:ext cx="1158140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2800" b="1" dirty="0">
                <a:solidFill>
                  <a:schemeClr val="bg1"/>
                </a:solidFill>
              </a:rPr>
              <a:t>Año </a:t>
            </a:r>
            <a:r>
              <a:rPr lang="es-CL" sz="3200" b="1" dirty="0">
                <a:solidFill>
                  <a:srgbClr val="294666"/>
                </a:solidFill>
              </a:rPr>
              <a:t>2019</a:t>
            </a:r>
            <a:r>
              <a:rPr lang="es-CL" sz="2800" b="1" dirty="0">
                <a:solidFill>
                  <a:schemeClr val="bg1"/>
                </a:solidFill>
              </a:rPr>
              <a:t> / Individualización Causas en Cuencas </a:t>
            </a:r>
          </a:p>
        </p:txBody>
      </p:sp>
      <p:sp>
        <p:nvSpPr>
          <p:cNvPr id="20" name="Rectángulo 19">
            <a:extLst>
              <a:ext uri="{FF2B5EF4-FFF2-40B4-BE49-F238E27FC236}">
                <a16:creationId xmlns:a16="http://schemas.microsoft.com/office/drawing/2014/main" id="{008BFFBD-C2B7-4936-AD92-CF8C2C587D35}"/>
              </a:ext>
            </a:extLst>
          </p:cNvPr>
          <p:cNvSpPr/>
          <p:nvPr/>
        </p:nvSpPr>
        <p:spPr>
          <a:xfrm>
            <a:off x="455998" y="703139"/>
            <a:ext cx="119936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b="1" dirty="0">
                <a:solidFill>
                  <a:srgbClr val="294666"/>
                </a:solidFill>
              </a:rPr>
              <a:t>Demandas</a:t>
            </a:r>
            <a:endParaRPr lang="es-CL" dirty="0">
              <a:solidFill>
                <a:srgbClr val="294666"/>
              </a:solidFill>
            </a:endParaRPr>
          </a:p>
        </p:txBody>
      </p:sp>
      <p:grpSp>
        <p:nvGrpSpPr>
          <p:cNvPr id="44" name="Grupo 43">
            <a:extLst>
              <a:ext uri="{FF2B5EF4-FFF2-40B4-BE49-F238E27FC236}">
                <a16:creationId xmlns:a16="http://schemas.microsoft.com/office/drawing/2014/main" id="{54EB2A00-B305-4FEB-A0DF-870486EA4630}"/>
              </a:ext>
            </a:extLst>
          </p:cNvPr>
          <p:cNvGrpSpPr/>
          <p:nvPr/>
        </p:nvGrpSpPr>
        <p:grpSpPr>
          <a:xfrm>
            <a:off x="164808" y="720761"/>
            <a:ext cx="360000" cy="360000"/>
            <a:chOff x="4722891" y="1371645"/>
            <a:chExt cx="360000" cy="360000"/>
          </a:xfrm>
        </p:grpSpPr>
        <p:sp>
          <p:nvSpPr>
            <p:cNvPr id="40" name="Elipse 39">
              <a:extLst>
                <a:ext uri="{FF2B5EF4-FFF2-40B4-BE49-F238E27FC236}">
                  <a16:creationId xmlns:a16="http://schemas.microsoft.com/office/drawing/2014/main" id="{40580B21-A3ED-43BE-82AF-971D7D043C59}"/>
                </a:ext>
              </a:extLst>
            </p:cNvPr>
            <p:cNvSpPr/>
            <p:nvPr/>
          </p:nvSpPr>
          <p:spPr>
            <a:xfrm>
              <a:off x="4722891" y="1371645"/>
              <a:ext cx="360000" cy="360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grpSp>
          <p:nvGrpSpPr>
            <p:cNvPr id="38" name="Grupo 37">
              <a:extLst>
                <a:ext uri="{FF2B5EF4-FFF2-40B4-BE49-F238E27FC236}">
                  <a16:creationId xmlns:a16="http://schemas.microsoft.com/office/drawing/2014/main" id="{02F109AB-9F11-405C-BA19-A832A2F008B4}"/>
                </a:ext>
              </a:extLst>
            </p:cNvPr>
            <p:cNvGrpSpPr/>
            <p:nvPr/>
          </p:nvGrpSpPr>
          <p:grpSpPr>
            <a:xfrm>
              <a:off x="4747361" y="1392081"/>
              <a:ext cx="310457" cy="310440"/>
              <a:chOff x="9778025" y="1271953"/>
              <a:chExt cx="74398" cy="74394"/>
            </a:xfrm>
          </p:grpSpPr>
          <p:sp>
            <p:nvSpPr>
              <p:cNvPr id="312" name="object 261">
                <a:extLst>
                  <a:ext uri="{FF2B5EF4-FFF2-40B4-BE49-F238E27FC236}">
                    <a16:creationId xmlns:a16="http://schemas.microsoft.com/office/drawing/2014/main" id="{8E4E0E3F-585E-4B88-970C-E35D01FEC30D}"/>
                  </a:ext>
                </a:extLst>
              </p:cNvPr>
              <p:cNvSpPr/>
              <p:nvPr/>
            </p:nvSpPr>
            <p:spPr>
              <a:xfrm>
                <a:off x="9778029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14" name="object 262">
                <a:extLst>
                  <a:ext uri="{FF2B5EF4-FFF2-40B4-BE49-F238E27FC236}">
                    <a16:creationId xmlns:a16="http://schemas.microsoft.com/office/drawing/2014/main" id="{3A1F75B5-EB91-4950-ABAA-F1ADCA9D190B}"/>
                  </a:ext>
                </a:extLst>
              </p:cNvPr>
              <p:cNvSpPr/>
              <p:nvPr/>
            </p:nvSpPr>
            <p:spPr>
              <a:xfrm>
                <a:off x="9778028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15" name="object 263">
                <a:extLst>
                  <a:ext uri="{FF2B5EF4-FFF2-40B4-BE49-F238E27FC236}">
                    <a16:creationId xmlns:a16="http://schemas.microsoft.com/office/drawing/2014/main" id="{5CCC48CC-C849-4959-8958-7EF610EB67DB}"/>
                  </a:ext>
                </a:extLst>
              </p:cNvPr>
              <p:cNvSpPr/>
              <p:nvPr/>
            </p:nvSpPr>
            <p:spPr>
              <a:xfrm>
                <a:off x="9807475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17" name="object 264">
                <a:extLst>
                  <a:ext uri="{FF2B5EF4-FFF2-40B4-BE49-F238E27FC236}">
                    <a16:creationId xmlns:a16="http://schemas.microsoft.com/office/drawing/2014/main" id="{AF2F7DB5-719E-4FBF-9361-B9A4C59E509F}"/>
                  </a:ext>
                </a:extLst>
              </p:cNvPr>
              <p:cNvSpPr/>
              <p:nvPr/>
            </p:nvSpPr>
            <p:spPr>
              <a:xfrm>
                <a:off x="9807475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18" name="object 265">
                <a:extLst>
                  <a:ext uri="{FF2B5EF4-FFF2-40B4-BE49-F238E27FC236}">
                    <a16:creationId xmlns:a16="http://schemas.microsoft.com/office/drawing/2014/main" id="{610F0B12-FF24-49DD-8167-B8EAADEB6BBC}"/>
                  </a:ext>
                </a:extLst>
              </p:cNvPr>
              <p:cNvSpPr/>
              <p:nvPr/>
            </p:nvSpPr>
            <p:spPr>
              <a:xfrm>
                <a:off x="9778026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19" name="object 266">
                <a:extLst>
                  <a:ext uri="{FF2B5EF4-FFF2-40B4-BE49-F238E27FC236}">
                    <a16:creationId xmlns:a16="http://schemas.microsoft.com/office/drawing/2014/main" id="{FB6AD463-22AC-4023-8D46-FB81359ADCBE}"/>
                  </a:ext>
                </a:extLst>
              </p:cNvPr>
              <p:cNvSpPr/>
              <p:nvPr/>
            </p:nvSpPr>
            <p:spPr>
              <a:xfrm>
                <a:off x="9778025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CC3030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20" name="object 267">
                <a:extLst>
                  <a:ext uri="{FF2B5EF4-FFF2-40B4-BE49-F238E27FC236}">
                    <a16:creationId xmlns:a16="http://schemas.microsoft.com/office/drawing/2014/main" id="{557A5C54-5471-4079-9573-C77463897D76}"/>
                  </a:ext>
                </a:extLst>
              </p:cNvPr>
              <p:cNvSpPr/>
              <p:nvPr/>
            </p:nvSpPr>
            <p:spPr>
              <a:xfrm>
                <a:off x="9807473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21" name="object 268">
                <a:extLst>
                  <a:ext uri="{FF2B5EF4-FFF2-40B4-BE49-F238E27FC236}">
                    <a16:creationId xmlns:a16="http://schemas.microsoft.com/office/drawing/2014/main" id="{F30CA0C4-7D55-44D6-8F29-49D8D0164469}"/>
                  </a:ext>
                </a:extLst>
              </p:cNvPr>
              <p:cNvSpPr/>
              <p:nvPr/>
            </p:nvSpPr>
            <p:spPr>
              <a:xfrm>
                <a:off x="9807474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</p:grpSp>
      </p:grpSp>
      <p:sp>
        <p:nvSpPr>
          <p:cNvPr id="166" name="Rectángulo 165">
            <a:extLst>
              <a:ext uri="{FF2B5EF4-FFF2-40B4-BE49-F238E27FC236}">
                <a16:creationId xmlns:a16="http://schemas.microsoft.com/office/drawing/2014/main" id="{A5251C73-EF61-4F63-87BC-9D989DA59942}"/>
              </a:ext>
            </a:extLst>
          </p:cNvPr>
          <p:cNvSpPr/>
          <p:nvPr/>
        </p:nvSpPr>
        <p:spPr>
          <a:xfrm>
            <a:off x="532413" y="2881018"/>
            <a:ext cx="284481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sz="1500" b="1" i="1" dirty="0"/>
              <a:t>R-17|R-18|R-19 </a:t>
            </a:r>
            <a:r>
              <a:rPr lang="es-CL" sz="1500" dirty="0"/>
              <a:t>Salar de Atacama</a:t>
            </a:r>
            <a:endParaRPr lang="es-CL" sz="15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167" name="Rectángulo 166">
            <a:extLst>
              <a:ext uri="{FF2B5EF4-FFF2-40B4-BE49-F238E27FC236}">
                <a16:creationId xmlns:a16="http://schemas.microsoft.com/office/drawing/2014/main" id="{3C235F65-41CF-4441-A373-29EA4FB2A1FA}"/>
              </a:ext>
            </a:extLst>
          </p:cNvPr>
          <p:cNvSpPr/>
          <p:nvPr/>
        </p:nvSpPr>
        <p:spPr>
          <a:xfrm>
            <a:off x="3794836" y="2879052"/>
            <a:ext cx="1447832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500" dirty="0">
                <a:solidFill>
                  <a:srgbClr val="000000"/>
                </a:solidFill>
                <a:latin typeface="Calibri" panose="020F0502020204030204" pitchFamily="34" charset="0"/>
              </a:rPr>
              <a:t>MM US$ 234,20</a:t>
            </a:r>
            <a:endParaRPr lang="es-CL" sz="1500" dirty="0"/>
          </a:p>
        </p:txBody>
      </p:sp>
      <p:sp>
        <p:nvSpPr>
          <p:cNvPr id="168" name="Rectángulo 167">
            <a:extLst>
              <a:ext uri="{FF2B5EF4-FFF2-40B4-BE49-F238E27FC236}">
                <a16:creationId xmlns:a16="http://schemas.microsoft.com/office/drawing/2014/main" id="{AF357D74-9248-40C6-AE2B-83A2480F4D5B}"/>
              </a:ext>
            </a:extLst>
          </p:cNvPr>
          <p:cNvSpPr/>
          <p:nvPr/>
        </p:nvSpPr>
        <p:spPr>
          <a:xfrm>
            <a:off x="518853" y="3066450"/>
            <a:ext cx="1580882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sz="1500" b="1" i="1" dirty="0"/>
              <a:t>R-20 </a:t>
            </a:r>
            <a:r>
              <a:rPr lang="es-CL" sz="1500" dirty="0"/>
              <a:t>Combarbalá </a:t>
            </a:r>
          </a:p>
        </p:txBody>
      </p:sp>
      <p:sp>
        <p:nvSpPr>
          <p:cNvPr id="169" name="Rectángulo 168">
            <a:extLst>
              <a:ext uri="{FF2B5EF4-FFF2-40B4-BE49-F238E27FC236}">
                <a16:creationId xmlns:a16="http://schemas.microsoft.com/office/drawing/2014/main" id="{899B4693-E4A6-4DFE-BC2F-2B13FDF87F5D}"/>
              </a:ext>
            </a:extLst>
          </p:cNvPr>
          <p:cNvSpPr/>
          <p:nvPr/>
        </p:nvSpPr>
        <p:spPr>
          <a:xfrm>
            <a:off x="516734" y="3257577"/>
            <a:ext cx="2253905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"/>
            <a:r>
              <a:rPr lang="es-CL" sz="1500" b="1" i="1" dirty="0"/>
              <a:t>R-21</a:t>
            </a:r>
            <a:r>
              <a:rPr lang="es-CL" sz="1500" i="1" dirty="0"/>
              <a:t> </a:t>
            </a:r>
            <a:r>
              <a:rPr lang="es-CL" sz="1500" dirty="0"/>
              <a:t>Llamara</a:t>
            </a:r>
          </a:p>
        </p:txBody>
      </p:sp>
      <p:sp>
        <p:nvSpPr>
          <p:cNvPr id="170" name="Rectángulo 169">
            <a:extLst>
              <a:ext uri="{FF2B5EF4-FFF2-40B4-BE49-F238E27FC236}">
                <a16:creationId xmlns:a16="http://schemas.microsoft.com/office/drawing/2014/main" id="{011FDD78-5AD5-44C3-99F5-5BB523ECCD1E}"/>
              </a:ext>
            </a:extLst>
          </p:cNvPr>
          <p:cNvSpPr/>
          <p:nvPr/>
        </p:nvSpPr>
        <p:spPr>
          <a:xfrm>
            <a:off x="3897126" y="3066197"/>
            <a:ext cx="135004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500" dirty="0">
                <a:solidFill>
                  <a:srgbClr val="000000"/>
                </a:solidFill>
                <a:latin typeface="Calibri" panose="020F0502020204030204" pitchFamily="34" charset="0"/>
              </a:rPr>
              <a:t>MM US$ 38,00</a:t>
            </a:r>
            <a:endParaRPr lang="es-CL" sz="1500" dirty="0"/>
          </a:p>
        </p:txBody>
      </p:sp>
      <p:sp>
        <p:nvSpPr>
          <p:cNvPr id="171" name="Rectángulo 170">
            <a:extLst>
              <a:ext uri="{FF2B5EF4-FFF2-40B4-BE49-F238E27FC236}">
                <a16:creationId xmlns:a16="http://schemas.microsoft.com/office/drawing/2014/main" id="{46B318FB-4369-4908-905D-BDEB1A5C3144}"/>
              </a:ext>
            </a:extLst>
          </p:cNvPr>
          <p:cNvSpPr/>
          <p:nvPr/>
        </p:nvSpPr>
        <p:spPr>
          <a:xfrm>
            <a:off x="3666409" y="3255611"/>
            <a:ext cx="1689885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500" dirty="0">
                <a:solidFill>
                  <a:srgbClr val="000000"/>
                </a:solidFill>
                <a:latin typeface="Calibri" panose="020F0502020204030204" pitchFamily="34" charset="0"/>
              </a:rPr>
              <a:t>MM US$ 1.033,00*</a:t>
            </a:r>
            <a:endParaRPr lang="es-CL" sz="1500" dirty="0"/>
          </a:p>
        </p:txBody>
      </p:sp>
      <p:sp>
        <p:nvSpPr>
          <p:cNvPr id="172" name="Rectángulo 171">
            <a:extLst>
              <a:ext uri="{FF2B5EF4-FFF2-40B4-BE49-F238E27FC236}">
                <a16:creationId xmlns:a16="http://schemas.microsoft.com/office/drawing/2014/main" id="{34CECA9C-B5F9-49E2-90F4-4AEEBBBC0F26}"/>
              </a:ext>
            </a:extLst>
          </p:cNvPr>
          <p:cNvSpPr/>
          <p:nvPr/>
        </p:nvSpPr>
        <p:spPr>
          <a:xfrm>
            <a:off x="519992" y="3458600"/>
            <a:ext cx="212724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sz="1500" b="1" i="1" dirty="0"/>
              <a:t>R-22 </a:t>
            </a:r>
            <a:r>
              <a:rPr lang="es-CL" sz="1500" dirty="0"/>
              <a:t>Península Cavancha</a:t>
            </a:r>
            <a:endParaRPr lang="es-CL" sz="15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173" name="Rectángulo 172">
            <a:extLst>
              <a:ext uri="{FF2B5EF4-FFF2-40B4-BE49-F238E27FC236}">
                <a16:creationId xmlns:a16="http://schemas.microsoft.com/office/drawing/2014/main" id="{61FE9F65-FAE8-4D09-9D9B-11DB82A624FD}"/>
              </a:ext>
            </a:extLst>
          </p:cNvPr>
          <p:cNvSpPr/>
          <p:nvPr/>
        </p:nvSpPr>
        <p:spPr>
          <a:xfrm>
            <a:off x="3977981" y="3456634"/>
            <a:ext cx="1252266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500" dirty="0">
                <a:solidFill>
                  <a:srgbClr val="000000"/>
                </a:solidFill>
                <a:latin typeface="Calibri" panose="020F0502020204030204" pitchFamily="34" charset="0"/>
              </a:rPr>
              <a:t>MM US$ 0,01</a:t>
            </a:r>
            <a:endParaRPr lang="es-CL" sz="1500" dirty="0"/>
          </a:p>
        </p:txBody>
      </p:sp>
      <p:sp>
        <p:nvSpPr>
          <p:cNvPr id="174" name="Rectángulo 173">
            <a:extLst>
              <a:ext uri="{FF2B5EF4-FFF2-40B4-BE49-F238E27FC236}">
                <a16:creationId xmlns:a16="http://schemas.microsoft.com/office/drawing/2014/main" id="{5DF0D0F2-ED86-4EB1-B87F-516BFE1237DC}"/>
              </a:ext>
            </a:extLst>
          </p:cNvPr>
          <p:cNvSpPr/>
          <p:nvPr/>
        </p:nvSpPr>
        <p:spPr>
          <a:xfrm>
            <a:off x="519281" y="3659865"/>
            <a:ext cx="155266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sz="1500" b="1" i="1" dirty="0"/>
              <a:t>R-23 </a:t>
            </a:r>
            <a:r>
              <a:rPr lang="es-CL" sz="1500" dirty="0" err="1"/>
              <a:t>Mantoverde</a:t>
            </a:r>
            <a:endParaRPr lang="es-CL" sz="15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175" name="Rectángulo 174">
            <a:extLst>
              <a:ext uri="{FF2B5EF4-FFF2-40B4-BE49-F238E27FC236}">
                <a16:creationId xmlns:a16="http://schemas.microsoft.com/office/drawing/2014/main" id="{1BDE113D-413A-4B0C-9710-B1DBF1B56533}"/>
              </a:ext>
            </a:extLst>
          </p:cNvPr>
          <p:cNvSpPr/>
          <p:nvPr/>
        </p:nvSpPr>
        <p:spPr>
          <a:xfrm>
            <a:off x="3781704" y="3657899"/>
            <a:ext cx="1447832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500" dirty="0">
                <a:solidFill>
                  <a:srgbClr val="000000"/>
                </a:solidFill>
                <a:latin typeface="Calibri" panose="020F0502020204030204" pitchFamily="34" charset="0"/>
              </a:rPr>
              <a:t>MM US$ 832,00</a:t>
            </a:r>
            <a:endParaRPr lang="es-CL" sz="1500" dirty="0"/>
          </a:p>
        </p:txBody>
      </p:sp>
      <p:sp>
        <p:nvSpPr>
          <p:cNvPr id="209" name="Rectángulo 208">
            <a:extLst>
              <a:ext uri="{FF2B5EF4-FFF2-40B4-BE49-F238E27FC236}">
                <a16:creationId xmlns:a16="http://schemas.microsoft.com/office/drawing/2014/main" id="{8C9AFAF1-7F6E-4B8C-BB44-A3E03253C4B5}"/>
              </a:ext>
            </a:extLst>
          </p:cNvPr>
          <p:cNvSpPr/>
          <p:nvPr/>
        </p:nvSpPr>
        <p:spPr>
          <a:xfrm>
            <a:off x="2713992" y="6464646"/>
            <a:ext cx="356398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600" dirty="0">
                <a:solidFill>
                  <a:srgbClr val="000000"/>
                </a:solidFill>
                <a:latin typeface="Calibri" panose="020F0502020204030204" pitchFamily="34" charset="0"/>
              </a:rPr>
              <a:t>*El monto es contabilizado solo una vez</a:t>
            </a:r>
            <a:endParaRPr lang="es-CL" sz="1600" dirty="0"/>
          </a:p>
        </p:txBody>
      </p:sp>
      <p:grpSp>
        <p:nvGrpSpPr>
          <p:cNvPr id="211" name="Grupo 210">
            <a:extLst>
              <a:ext uri="{FF2B5EF4-FFF2-40B4-BE49-F238E27FC236}">
                <a16:creationId xmlns:a16="http://schemas.microsoft.com/office/drawing/2014/main" id="{1010B836-FD7E-4A54-A09A-CB4DBF8BA66F}"/>
              </a:ext>
            </a:extLst>
          </p:cNvPr>
          <p:cNvGrpSpPr/>
          <p:nvPr/>
        </p:nvGrpSpPr>
        <p:grpSpPr>
          <a:xfrm>
            <a:off x="7213323" y="22108"/>
            <a:ext cx="1825687" cy="6820767"/>
            <a:chOff x="8087895" y="37232"/>
            <a:chExt cx="1825687" cy="6820767"/>
          </a:xfrm>
        </p:grpSpPr>
        <p:sp>
          <p:nvSpPr>
            <p:cNvPr id="212" name="object 5">
              <a:extLst>
                <a:ext uri="{FF2B5EF4-FFF2-40B4-BE49-F238E27FC236}">
                  <a16:creationId xmlns:a16="http://schemas.microsoft.com/office/drawing/2014/main" id="{34D58785-F0BF-4B76-B523-5322B7C7F3E9}"/>
                </a:ext>
              </a:extLst>
            </p:cNvPr>
            <p:cNvSpPr/>
            <p:nvPr/>
          </p:nvSpPr>
          <p:spPr>
            <a:xfrm>
              <a:off x="8553995" y="380079"/>
              <a:ext cx="433082" cy="213170"/>
            </a:xfrm>
            <a:custGeom>
              <a:avLst/>
              <a:gdLst/>
              <a:ahLst/>
              <a:cxnLst/>
              <a:rect l="l" t="t" r="r" b="b"/>
              <a:pathLst>
                <a:path w="670542" h="330051">
                  <a:moveTo>
                    <a:pt x="619117" y="286324"/>
                  </a:moveTo>
                  <a:lnTo>
                    <a:pt x="612375" y="295179"/>
                  </a:lnTo>
                  <a:lnTo>
                    <a:pt x="602671" y="300286"/>
                  </a:lnTo>
                  <a:lnTo>
                    <a:pt x="591944" y="300286"/>
                  </a:lnTo>
                  <a:lnTo>
                    <a:pt x="586326" y="296713"/>
                  </a:lnTo>
                  <a:lnTo>
                    <a:pt x="579998" y="292855"/>
                  </a:lnTo>
                  <a:lnTo>
                    <a:pt x="575240" y="291176"/>
                  </a:lnTo>
                  <a:lnTo>
                    <a:pt x="573000" y="290896"/>
                  </a:lnTo>
                  <a:lnTo>
                    <a:pt x="570060" y="289918"/>
                  </a:lnTo>
                  <a:lnTo>
                    <a:pt x="567541" y="288099"/>
                  </a:lnTo>
                  <a:lnTo>
                    <a:pt x="565022" y="286418"/>
                  </a:lnTo>
                  <a:lnTo>
                    <a:pt x="562083" y="284319"/>
                  </a:lnTo>
                  <a:lnTo>
                    <a:pt x="560403" y="282919"/>
                  </a:lnTo>
                  <a:lnTo>
                    <a:pt x="558303" y="280820"/>
                  </a:lnTo>
                  <a:lnTo>
                    <a:pt x="554525" y="279140"/>
                  </a:lnTo>
                  <a:lnTo>
                    <a:pt x="550604" y="278348"/>
                  </a:lnTo>
                  <a:lnTo>
                    <a:pt x="550035" y="278581"/>
                  </a:lnTo>
                  <a:lnTo>
                    <a:pt x="541373" y="275000"/>
                  </a:lnTo>
                  <a:lnTo>
                    <a:pt x="530443" y="273633"/>
                  </a:lnTo>
                  <a:lnTo>
                    <a:pt x="521790" y="273180"/>
                  </a:lnTo>
                  <a:lnTo>
                    <a:pt x="512226" y="273633"/>
                  </a:lnTo>
                  <a:lnTo>
                    <a:pt x="504028" y="274547"/>
                  </a:lnTo>
                  <a:lnTo>
                    <a:pt x="494920" y="280921"/>
                  </a:lnTo>
                  <a:lnTo>
                    <a:pt x="484445" y="284566"/>
                  </a:lnTo>
                  <a:lnTo>
                    <a:pt x="470327" y="284566"/>
                  </a:lnTo>
                  <a:lnTo>
                    <a:pt x="460764" y="286385"/>
                  </a:lnTo>
                  <a:lnTo>
                    <a:pt x="447101" y="289116"/>
                  </a:lnTo>
                  <a:lnTo>
                    <a:pt x="435261" y="292761"/>
                  </a:lnTo>
                  <a:lnTo>
                    <a:pt x="427063" y="295948"/>
                  </a:lnTo>
                  <a:lnTo>
                    <a:pt x="420687" y="299141"/>
                  </a:lnTo>
                  <a:lnTo>
                    <a:pt x="400648" y="309158"/>
                  </a:lnTo>
                  <a:lnTo>
                    <a:pt x="355858" y="320990"/>
                  </a:lnTo>
                  <a:lnTo>
                    <a:pt x="353426" y="320759"/>
                  </a:lnTo>
                  <a:lnTo>
                    <a:pt x="349270" y="320914"/>
                  </a:lnTo>
                  <a:lnTo>
                    <a:pt x="346217" y="321920"/>
                  </a:lnTo>
                  <a:lnTo>
                    <a:pt x="344180" y="322229"/>
                  </a:lnTo>
                  <a:lnTo>
                    <a:pt x="340338" y="322385"/>
                  </a:lnTo>
                  <a:lnTo>
                    <a:pt x="337988" y="322849"/>
                  </a:lnTo>
                  <a:lnTo>
                    <a:pt x="332511" y="325246"/>
                  </a:lnTo>
                  <a:lnTo>
                    <a:pt x="329456" y="325944"/>
                  </a:lnTo>
                  <a:lnTo>
                    <a:pt x="327420" y="326406"/>
                  </a:lnTo>
                  <a:lnTo>
                    <a:pt x="323737" y="326795"/>
                  </a:lnTo>
                  <a:lnTo>
                    <a:pt x="320367" y="327336"/>
                  </a:lnTo>
                  <a:lnTo>
                    <a:pt x="315193" y="327569"/>
                  </a:lnTo>
                  <a:lnTo>
                    <a:pt x="311821" y="327649"/>
                  </a:lnTo>
                  <a:lnTo>
                    <a:pt x="306337" y="328499"/>
                  </a:lnTo>
                  <a:lnTo>
                    <a:pt x="303748" y="328500"/>
                  </a:lnTo>
                  <a:lnTo>
                    <a:pt x="295518" y="329274"/>
                  </a:lnTo>
                  <a:lnTo>
                    <a:pt x="277565" y="330051"/>
                  </a:lnTo>
                  <a:lnTo>
                    <a:pt x="260842" y="326191"/>
                  </a:lnTo>
                  <a:lnTo>
                    <a:pt x="257384" y="324799"/>
                  </a:lnTo>
                  <a:lnTo>
                    <a:pt x="254716" y="324493"/>
                  </a:lnTo>
                  <a:lnTo>
                    <a:pt x="251732" y="323642"/>
                  </a:lnTo>
                  <a:lnTo>
                    <a:pt x="247963" y="322791"/>
                  </a:lnTo>
                  <a:lnTo>
                    <a:pt x="243089" y="320474"/>
                  </a:lnTo>
                  <a:lnTo>
                    <a:pt x="241752" y="319702"/>
                  </a:lnTo>
                  <a:lnTo>
                    <a:pt x="237747" y="318541"/>
                  </a:lnTo>
                  <a:lnTo>
                    <a:pt x="232880" y="317616"/>
                  </a:lnTo>
                  <a:lnTo>
                    <a:pt x="228801" y="317385"/>
                  </a:lnTo>
                  <a:lnTo>
                    <a:pt x="225665" y="317543"/>
                  </a:lnTo>
                  <a:lnTo>
                    <a:pt x="222606" y="317542"/>
                  </a:lnTo>
                  <a:lnTo>
                    <a:pt x="218136" y="317387"/>
                  </a:lnTo>
                  <a:lnTo>
                    <a:pt x="214607" y="317236"/>
                  </a:lnTo>
                  <a:lnTo>
                    <a:pt x="209431" y="317390"/>
                  </a:lnTo>
                  <a:lnTo>
                    <a:pt x="206062" y="317855"/>
                  </a:lnTo>
                  <a:lnTo>
                    <a:pt x="202924" y="317625"/>
                  </a:lnTo>
                  <a:lnTo>
                    <a:pt x="200335" y="317470"/>
                  </a:lnTo>
                  <a:lnTo>
                    <a:pt x="194214" y="316622"/>
                  </a:lnTo>
                  <a:lnTo>
                    <a:pt x="189430" y="316543"/>
                  </a:lnTo>
                  <a:lnTo>
                    <a:pt x="184883" y="316856"/>
                  </a:lnTo>
                  <a:lnTo>
                    <a:pt x="181905" y="317166"/>
                  </a:lnTo>
                  <a:lnTo>
                    <a:pt x="175635" y="317861"/>
                  </a:lnTo>
                  <a:lnTo>
                    <a:pt x="170306" y="318405"/>
                  </a:lnTo>
                  <a:lnTo>
                    <a:pt x="165604" y="319101"/>
                  </a:lnTo>
                  <a:lnTo>
                    <a:pt x="161060" y="319796"/>
                  </a:lnTo>
                  <a:lnTo>
                    <a:pt x="158159" y="319954"/>
                  </a:lnTo>
                  <a:lnTo>
                    <a:pt x="153770" y="320340"/>
                  </a:lnTo>
                  <a:lnTo>
                    <a:pt x="148127" y="320960"/>
                  </a:lnTo>
                  <a:lnTo>
                    <a:pt x="144912" y="320960"/>
                  </a:lnTo>
                  <a:lnTo>
                    <a:pt x="140599" y="321039"/>
                  </a:lnTo>
                  <a:lnTo>
                    <a:pt x="137383" y="320732"/>
                  </a:lnTo>
                  <a:lnTo>
                    <a:pt x="133380" y="320112"/>
                  </a:lnTo>
                  <a:lnTo>
                    <a:pt x="131330" y="319760"/>
                  </a:lnTo>
                  <a:lnTo>
                    <a:pt x="130240" y="319572"/>
                  </a:lnTo>
                  <a:lnTo>
                    <a:pt x="127650" y="318955"/>
                  </a:lnTo>
                  <a:lnTo>
                    <a:pt x="125134" y="317873"/>
                  </a:lnTo>
                  <a:lnTo>
                    <a:pt x="121278" y="315322"/>
                  </a:lnTo>
                  <a:lnTo>
                    <a:pt x="117268" y="313238"/>
                  </a:lnTo>
                  <a:lnTo>
                    <a:pt x="114907" y="311692"/>
                  </a:lnTo>
                  <a:lnTo>
                    <a:pt x="110345" y="308833"/>
                  </a:lnTo>
                  <a:lnTo>
                    <a:pt x="108689" y="307208"/>
                  </a:lnTo>
                  <a:lnTo>
                    <a:pt x="105925" y="303499"/>
                  </a:lnTo>
                  <a:lnTo>
                    <a:pt x="103876" y="301567"/>
                  </a:lnTo>
                  <a:lnTo>
                    <a:pt x="102066" y="300252"/>
                  </a:lnTo>
                  <a:lnTo>
                    <a:pt x="99386" y="297703"/>
                  </a:lnTo>
                  <a:lnTo>
                    <a:pt x="98034" y="294225"/>
                  </a:lnTo>
                  <a:lnTo>
                    <a:pt x="96841" y="290823"/>
                  </a:lnTo>
                  <a:lnTo>
                    <a:pt x="95250" y="286649"/>
                  </a:lnTo>
                  <a:lnTo>
                    <a:pt x="93897" y="282861"/>
                  </a:lnTo>
                  <a:lnTo>
                    <a:pt x="93483" y="278608"/>
                  </a:lnTo>
                  <a:lnTo>
                    <a:pt x="92364" y="274510"/>
                  </a:lnTo>
                  <a:lnTo>
                    <a:pt x="91963" y="272733"/>
                  </a:lnTo>
                  <a:lnTo>
                    <a:pt x="91083" y="269486"/>
                  </a:lnTo>
                  <a:lnTo>
                    <a:pt x="90670" y="265547"/>
                  </a:lnTo>
                  <a:lnTo>
                    <a:pt x="89640" y="263456"/>
                  </a:lnTo>
                  <a:lnTo>
                    <a:pt x="88370" y="260598"/>
                  </a:lnTo>
                  <a:lnTo>
                    <a:pt x="87178" y="257661"/>
                  </a:lnTo>
                  <a:lnTo>
                    <a:pt x="85128" y="255498"/>
                  </a:lnTo>
                  <a:lnTo>
                    <a:pt x="82053" y="252251"/>
                  </a:lnTo>
                  <a:lnTo>
                    <a:pt x="80241" y="250704"/>
                  </a:lnTo>
                  <a:lnTo>
                    <a:pt x="77250" y="248462"/>
                  </a:lnTo>
                  <a:lnTo>
                    <a:pt x="74180" y="246300"/>
                  </a:lnTo>
                  <a:lnTo>
                    <a:pt x="72292" y="245139"/>
                  </a:lnTo>
                  <a:lnTo>
                    <a:pt x="67896" y="244291"/>
                  </a:lnTo>
                  <a:lnTo>
                    <a:pt x="66563" y="244292"/>
                  </a:lnTo>
                  <a:lnTo>
                    <a:pt x="64135" y="244987"/>
                  </a:lnTo>
                  <a:lnTo>
                    <a:pt x="61792" y="246688"/>
                  </a:lnTo>
                  <a:lnTo>
                    <a:pt x="59208" y="247308"/>
                  </a:lnTo>
                  <a:lnTo>
                    <a:pt x="56708" y="249164"/>
                  </a:lnTo>
                  <a:lnTo>
                    <a:pt x="54442" y="250710"/>
                  </a:lnTo>
                  <a:lnTo>
                    <a:pt x="52019" y="252256"/>
                  </a:lnTo>
                  <a:lnTo>
                    <a:pt x="49908" y="253572"/>
                  </a:lnTo>
                  <a:lnTo>
                    <a:pt x="45128" y="254268"/>
                  </a:lnTo>
                  <a:lnTo>
                    <a:pt x="42780" y="255042"/>
                  </a:lnTo>
                  <a:lnTo>
                    <a:pt x="39097" y="255507"/>
                  </a:lnTo>
                  <a:lnTo>
                    <a:pt x="36431" y="255662"/>
                  </a:lnTo>
                  <a:lnTo>
                    <a:pt x="33608" y="255661"/>
                  </a:lnTo>
                  <a:lnTo>
                    <a:pt x="32039" y="255586"/>
                  </a:lnTo>
                  <a:lnTo>
                    <a:pt x="26709" y="256050"/>
                  </a:lnTo>
                  <a:lnTo>
                    <a:pt x="24433" y="255589"/>
                  </a:lnTo>
                  <a:lnTo>
                    <a:pt x="20588" y="255124"/>
                  </a:lnTo>
                  <a:lnTo>
                    <a:pt x="17917" y="254276"/>
                  </a:lnTo>
                  <a:lnTo>
                    <a:pt x="15720" y="253966"/>
                  </a:lnTo>
                  <a:lnTo>
                    <a:pt x="14151" y="253891"/>
                  </a:lnTo>
                  <a:lnTo>
                    <a:pt x="10697" y="253040"/>
                  </a:lnTo>
                  <a:lnTo>
                    <a:pt x="9594" y="252190"/>
                  </a:lnTo>
                  <a:lnTo>
                    <a:pt x="8260" y="251880"/>
                  </a:lnTo>
                  <a:lnTo>
                    <a:pt x="6848" y="251880"/>
                  </a:lnTo>
                  <a:lnTo>
                    <a:pt x="4889" y="252190"/>
                  </a:lnTo>
                  <a:lnTo>
                    <a:pt x="4367" y="252533"/>
                  </a:lnTo>
                  <a:lnTo>
                    <a:pt x="1564" y="248966"/>
                  </a:lnTo>
                  <a:lnTo>
                    <a:pt x="1252" y="247369"/>
                  </a:lnTo>
                  <a:lnTo>
                    <a:pt x="0" y="245382"/>
                  </a:lnTo>
                  <a:lnTo>
                    <a:pt x="0" y="240996"/>
                  </a:lnTo>
                  <a:lnTo>
                    <a:pt x="735" y="237582"/>
                  </a:lnTo>
                  <a:lnTo>
                    <a:pt x="1354" y="235957"/>
                  </a:lnTo>
                  <a:lnTo>
                    <a:pt x="2440" y="233715"/>
                  </a:lnTo>
                  <a:lnTo>
                    <a:pt x="3757" y="230777"/>
                  </a:lnTo>
                  <a:lnTo>
                    <a:pt x="4538" y="229926"/>
                  </a:lnTo>
                  <a:lnTo>
                    <a:pt x="6008" y="226293"/>
                  </a:lnTo>
                  <a:lnTo>
                    <a:pt x="7169" y="223277"/>
                  </a:lnTo>
                  <a:lnTo>
                    <a:pt x="8168" y="219568"/>
                  </a:lnTo>
                  <a:lnTo>
                    <a:pt x="8634" y="218562"/>
                  </a:lnTo>
                  <a:lnTo>
                    <a:pt x="9477" y="214695"/>
                  </a:lnTo>
                  <a:lnTo>
                    <a:pt x="10867" y="210677"/>
                  </a:lnTo>
                  <a:lnTo>
                    <a:pt x="13432" y="206424"/>
                  </a:lnTo>
                  <a:lnTo>
                    <a:pt x="14987" y="203794"/>
                  </a:lnTo>
                  <a:lnTo>
                    <a:pt x="16076" y="202092"/>
                  </a:lnTo>
                  <a:lnTo>
                    <a:pt x="18786" y="195367"/>
                  </a:lnTo>
                  <a:lnTo>
                    <a:pt x="21350" y="190883"/>
                  </a:lnTo>
                  <a:lnTo>
                    <a:pt x="21957" y="186940"/>
                  </a:lnTo>
                  <a:lnTo>
                    <a:pt x="22801" y="183538"/>
                  </a:lnTo>
                  <a:lnTo>
                    <a:pt x="23009" y="178204"/>
                  </a:lnTo>
                  <a:lnTo>
                    <a:pt x="23617" y="174492"/>
                  </a:lnTo>
                  <a:lnTo>
                    <a:pt x="23994" y="171555"/>
                  </a:lnTo>
                  <a:lnTo>
                    <a:pt x="24129" y="167460"/>
                  </a:lnTo>
                  <a:lnTo>
                    <a:pt x="24190" y="164213"/>
                  </a:lnTo>
                  <a:lnTo>
                    <a:pt x="24421" y="163283"/>
                  </a:lnTo>
                  <a:lnTo>
                    <a:pt x="23617" y="159419"/>
                  </a:lnTo>
                  <a:lnTo>
                    <a:pt x="21248" y="156327"/>
                  </a:lnTo>
                  <a:lnTo>
                    <a:pt x="19747" y="154316"/>
                  </a:lnTo>
                  <a:lnTo>
                    <a:pt x="18087" y="151767"/>
                  </a:lnTo>
                  <a:lnTo>
                    <a:pt x="15570" y="150297"/>
                  </a:lnTo>
                  <a:lnTo>
                    <a:pt x="15891" y="151959"/>
                  </a:lnTo>
                  <a:lnTo>
                    <a:pt x="15636" y="151910"/>
                  </a:lnTo>
                  <a:lnTo>
                    <a:pt x="15280" y="150944"/>
                  </a:lnTo>
                  <a:lnTo>
                    <a:pt x="15275" y="150330"/>
                  </a:lnTo>
                  <a:lnTo>
                    <a:pt x="14566" y="148714"/>
                  </a:lnTo>
                  <a:lnTo>
                    <a:pt x="13817" y="147062"/>
                  </a:lnTo>
                  <a:lnTo>
                    <a:pt x="12806" y="146187"/>
                  </a:lnTo>
                  <a:lnTo>
                    <a:pt x="12185" y="145804"/>
                  </a:lnTo>
                  <a:lnTo>
                    <a:pt x="11832" y="145227"/>
                  </a:lnTo>
                  <a:lnTo>
                    <a:pt x="10386" y="143198"/>
                  </a:lnTo>
                  <a:lnTo>
                    <a:pt x="10457" y="142542"/>
                  </a:lnTo>
                  <a:lnTo>
                    <a:pt x="10297" y="141849"/>
                  </a:lnTo>
                  <a:lnTo>
                    <a:pt x="9370" y="141819"/>
                  </a:lnTo>
                  <a:lnTo>
                    <a:pt x="8785" y="141090"/>
                  </a:lnTo>
                  <a:lnTo>
                    <a:pt x="8470" y="140398"/>
                  </a:lnTo>
                  <a:lnTo>
                    <a:pt x="8193" y="139668"/>
                  </a:lnTo>
                  <a:lnTo>
                    <a:pt x="8455" y="138818"/>
                  </a:lnTo>
                  <a:lnTo>
                    <a:pt x="9263" y="138459"/>
                  </a:lnTo>
                  <a:lnTo>
                    <a:pt x="9954" y="138028"/>
                  </a:lnTo>
                  <a:lnTo>
                    <a:pt x="9910" y="137487"/>
                  </a:lnTo>
                  <a:lnTo>
                    <a:pt x="9552" y="136296"/>
                  </a:lnTo>
                  <a:lnTo>
                    <a:pt x="9621" y="135409"/>
                  </a:lnTo>
                  <a:lnTo>
                    <a:pt x="8959" y="134759"/>
                  </a:lnTo>
                  <a:lnTo>
                    <a:pt x="8339" y="134492"/>
                  </a:lnTo>
                  <a:lnTo>
                    <a:pt x="8030" y="134419"/>
                  </a:lnTo>
                  <a:lnTo>
                    <a:pt x="7297" y="134468"/>
                  </a:lnTo>
                  <a:lnTo>
                    <a:pt x="6449" y="134589"/>
                  </a:lnTo>
                  <a:lnTo>
                    <a:pt x="5634" y="134134"/>
                  </a:lnTo>
                  <a:lnTo>
                    <a:pt x="5129" y="133678"/>
                  </a:lnTo>
                  <a:lnTo>
                    <a:pt x="4926" y="132597"/>
                  </a:lnTo>
                  <a:lnTo>
                    <a:pt x="5729" y="131855"/>
                  </a:lnTo>
                  <a:lnTo>
                    <a:pt x="6465" y="132159"/>
                  </a:lnTo>
                  <a:lnTo>
                    <a:pt x="7081" y="131959"/>
                  </a:lnTo>
                  <a:lnTo>
                    <a:pt x="7740" y="132263"/>
                  </a:lnTo>
                  <a:lnTo>
                    <a:pt x="7476" y="132955"/>
                  </a:lnTo>
                  <a:lnTo>
                    <a:pt x="7907" y="133648"/>
                  </a:lnTo>
                  <a:lnTo>
                    <a:pt x="8294" y="133720"/>
                  </a:lnTo>
                  <a:lnTo>
                    <a:pt x="8912" y="133830"/>
                  </a:lnTo>
                  <a:lnTo>
                    <a:pt x="9183" y="133830"/>
                  </a:lnTo>
                  <a:lnTo>
                    <a:pt x="9796" y="133362"/>
                  </a:lnTo>
                  <a:lnTo>
                    <a:pt x="10248" y="132196"/>
                  </a:lnTo>
                  <a:lnTo>
                    <a:pt x="10783" y="131576"/>
                  </a:lnTo>
                  <a:lnTo>
                    <a:pt x="10508" y="131035"/>
                  </a:lnTo>
                  <a:lnTo>
                    <a:pt x="9847" y="130543"/>
                  </a:lnTo>
                  <a:lnTo>
                    <a:pt x="8955" y="129972"/>
                  </a:lnTo>
                  <a:lnTo>
                    <a:pt x="8681" y="129626"/>
                  </a:lnTo>
                  <a:lnTo>
                    <a:pt x="8126" y="128010"/>
                  </a:lnTo>
                  <a:lnTo>
                    <a:pt x="8390" y="127311"/>
                  </a:lnTo>
                  <a:lnTo>
                    <a:pt x="8616" y="126844"/>
                  </a:lnTo>
                  <a:lnTo>
                    <a:pt x="9324" y="125300"/>
                  </a:lnTo>
                  <a:lnTo>
                    <a:pt x="10413" y="125580"/>
                  </a:lnTo>
                  <a:lnTo>
                    <a:pt x="9970" y="126989"/>
                  </a:lnTo>
                  <a:lnTo>
                    <a:pt x="9626" y="127457"/>
                  </a:lnTo>
                  <a:lnTo>
                    <a:pt x="9136" y="128775"/>
                  </a:lnTo>
                  <a:lnTo>
                    <a:pt x="12470" y="130324"/>
                  </a:lnTo>
                  <a:lnTo>
                    <a:pt x="13240" y="130081"/>
                  </a:lnTo>
                  <a:lnTo>
                    <a:pt x="13695" y="129303"/>
                  </a:lnTo>
                  <a:lnTo>
                    <a:pt x="13770" y="128994"/>
                  </a:lnTo>
                  <a:lnTo>
                    <a:pt x="12685" y="128544"/>
                  </a:lnTo>
                  <a:lnTo>
                    <a:pt x="12446" y="127737"/>
                  </a:lnTo>
                  <a:lnTo>
                    <a:pt x="12441" y="127117"/>
                  </a:lnTo>
                  <a:lnTo>
                    <a:pt x="13093" y="126728"/>
                  </a:lnTo>
                  <a:lnTo>
                    <a:pt x="13259" y="127998"/>
                  </a:lnTo>
                  <a:lnTo>
                    <a:pt x="13882" y="128569"/>
                  </a:lnTo>
                  <a:lnTo>
                    <a:pt x="14614" y="128447"/>
                  </a:lnTo>
                  <a:lnTo>
                    <a:pt x="16768" y="127694"/>
                  </a:lnTo>
                  <a:lnTo>
                    <a:pt x="17691" y="127299"/>
                  </a:lnTo>
                  <a:lnTo>
                    <a:pt x="18566" y="125859"/>
                  </a:lnTo>
                  <a:lnTo>
                    <a:pt x="19252" y="124930"/>
                  </a:lnTo>
                  <a:lnTo>
                    <a:pt x="19983" y="124614"/>
                  </a:lnTo>
                  <a:lnTo>
                    <a:pt x="21945" y="123975"/>
                  </a:lnTo>
                  <a:lnTo>
                    <a:pt x="22901" y="123004"/>
                  </a:lnTo>
                  <a:lnTo>
                    <a:pt x="23663" y="121795"/>
                  </a:lnTo>
                  <a:lnTo>
                    <a:pt x="23955" y="119978"/>
                  </a:lnTo>
                  <a:lnTo>
                    <a:pt x="25042" y="116418"/>
                  </a:lnTo>
                  <a:lnTo>
                    <a:pt x="25462" y="116029"/>
                  </a:lnTo>
                  <a:lnTo>
                    <a:pt x="25325" y="113672"/>
                  </a:lnTo>
                  <a:lnTo>
                    <a:pt x="25112" y="111400"/>
                  </a:lnTo>
                  <a:lnTo>
                    <a:pt x="24232" y="107894"/>
                  </a:lnTo>
                  <a:lnTo>
                    <a:pt x="23561" y="106278"/>
                  </a:lnTo>
                  <a:lnTo>
                    <a:pt x="22732" y="104243"/>
                  </a:lnTo>
                  <a:lnTo>
                    <a:pt x="21986" y="102937"/>
                  </a:lnTo>
                  <a:lnTo>
                    <a:pt x="20657" y="100981"/>
                  </a:lnTo>
                  <a:lnTo>
                    <a:pt x="18509" y="98186"/>
                  </a:lnTo>
                  <a:lnTo>
                    <a:pt x="17257" y="96345"/>
                  </a:lnTo>
                  <a:lnTo>
                    <a:pt x="14998" y="94049"/>
                  </a:lnTo>
                  <a:lnTo>
                    <a:pt x="13274" y="91169"/>
                  </a:lnTo>
                  <a:lnTo>
                    <a:pt x="12516" y="90346"/>
                  </a:lnTo>
                  <a:lnTo>
                    <a:pt x="14857" y="88839"/>
                  </a:lnTo>
                  <a:lnTo>
                    <a:pt x="17602" y="88994"/>
                  </a:lnTo>
                  <a:lnTo>
                    <a:pt x="18310" y="89380"/>
                  </a:lnTo>
                  <a:lnTo>
                    <a:pt x="24441" y="92162"/>
                  </a:lnTo>
                  <a:lnTo>
                    <a:pt x="26640" y="92703"/>
                  </a:lnTo>
                  <a:lnTo>
                    <a:pt x="29463" y="92858"/>
                  </a:lnTo>
                  <a:lnTo>
                    <a:pt x="33867" y="95021"/>
                  </a:lnTo>
                  <a:lnTo>
                    <a:pt x="35835" y="96643"/>
                  </a:lnTo>
                  <a:lnTo>
                    <a:pt x="39059" y="98265"/>
                  </a:lnTo>
                  <a:lnTo>
                    <a:pt x="41185" y="100045"/>
                  </a:lnTo>
                  <a:lnTo>
                    <a:pt x="45438" y="103444"/>
                  </a:lnTo>
                  <a:lnTo>
                    <a:pt x="48663" y="105376"/>
                  </a:lnTo>
                  <a:lnTo>
                    <a:pt x="54024" y="110862"/>
                  </a:lnTo>
                  <a:lnTo>
                    <a:pt x="55755" y="111947"/>
                  </a:lnTo>
                  <a:lnTo>
                    <a:pt x="59771" y="115190"/>
                  </a:lnTo>
                  <a:lnTo>
                    <a:pt x="64415" y="118438"/>
                  </a:lnTo>
                  <a:lnTo>
                    <a:pt x="67561" y="120136"/>
                  </a:lnTo>
                  <a:lnTo>
                    <a:pt x="72037" y="121373"/>
                  </a:lnTo>
                  <a:lnTo>
                    <a:pt x="74318" y="122843"/>
                  </a:lnTo>
                  <a:lnTo>
                    <a:pt x="81389" y="125236"/>
                  </a:lnTo>
                  <a:lnTo>
                    <a:pt x="84614" y="127013"/>
                  </a:lnTo>
                  <a:lnTo>
                    <a:pt x="86580" y="128174"/>
                  </a:lnTo>
                  <a:lnTo>
                    <a:pt x="89174" y="129331"/>
                  </a:lnTo>
                  <a:lnTo>
                    <a:pt x="96161" y="130798"/>
                  </a:lnTo>
                  <a:lnTo>
                    <a:pt x="97811" y="131339"/>
                  </a:lnTo>
                  <a:lnTo>
                    <a:pt x="100482" y="132420"/>
                  </a:lnTo>
                  <a:lnTo>
                    <a:pt x="103548" y="133888"/>
                  </a:lnTo>
                  <a:lnTo>
                    <a:pt x="106380" y="135513"/>
                  </a:lnTo>
                  <a:lnTo>
                    <a:pt x="108107" y="135898"/>
                  </a:lnTo>
                  <a:lnTo>
                    <a:pt x="112034" y="137056"/>
                  </a:lnTo>
                  <a:lnTo>
                    <a:pt x="114548" y="137985"/>
                  </a:lnTo>
                  <a:lnTo>
                    <a:pt x="117451" y="138293"/>
                  </a:lnTo>
                  <a:lnTo>
                    <a:pt x="121454" y="138988"/>
                  </a:lnTo>
                  <a:lnTo>
                    <a:pt x="126001" y="138754"/>
                  </a:lnTo>
                  <a:lnTo>
                    <a:pt x="130467" y="137979"/>
                  </a:lnTo>
                  <a:lnTo>
                    <a:pt x="132582" y="137515"/>
                  </a:lnTo>
                  <a:lnTo>
                    <a:pt x="137047" y="136509"/>
                  </a:lnTo>
                  <a:lnTo>
                    <a:pt x="140416" y="136044"/>
                  </a:lnTo>
                  <a:lnTo>
                    <a:pt x="146452" y="135580"/>
                  </a:lnTo>
                  <a:lnTo>
                    <a:pt x="146776" y="135589"/>
                  </a:lnTo>
                  <a:lnTo>
                    <a:pt x="149354" y="135656"/>
                  </a:lnTo>
                  <a:lnTo>
                    <a:pt x="153038" y="135425"/>
                  </a:lnTo>
                  <a:lnTo>
                    <a:pt x="158373" y="135811"/>
                  </a:lnTo>
                  <a:lnTo>
                    <a:pt x="161041" y="136196"/>
                  </a:lnTo>
                  <a:lnTo>
                    <a:pt x="164495" y="136813"/>
                  </a:lnTo>
                  <a:lnTo>
                    <a:pt x="169916" y="138821"/>
                  </a:lnTo>
                  <a:lnTo>
                    <a:pt x="173291" y="139441"/>
                  </a:lnTo>
                  <a:lnTo>
                    <a:pt x="176900" y="139747"/>
                  </a:lnTo>
                  <a:lnTo>
                    <a:pt x="187110" y="142761"/>
                  </a:lnTo>
                  <a:lnTo>
                    <a:pt x="190649" y="144614"/>
                  </a:lnTo>
                  <a:lnTo>
                    <a:pt x="193554" y="145309"/>
                  </a:lnTo>
                  <a:lnTo>
                    <a:pt x="196066" y="145774"/>
                  </a:lnTo>
                  <a:lnTo>
                    <a:pt x="197717" y="146546"/>
                  </a:lnTo>
                  <a:lnTo>
                    <a:pt x="199758" y="147086"/>
                  </a:lnTo>
                  <a:lnTo>
                    <a:pt x="201962" y="148709"/>
                  </a:lnTo>
                  <a:lnTo>
                    <a:pt x="205340" y="149790"/>
                  </a:lnTo>
                  <a:lnTo>
                    <a:pt x="207776" y="150795"/>
                  </a:lnTo>
                  <a:lnTo>
                    <a:pt x="210444" y="151105"/>
                  </a:lnTo>
                  <a:lnTo>
                    <a:pt x="212795" y="150795"/>
                  </a:lnTo>
                  <a:lnTo>
                    <a:pt x="216713" y="150252"/>
                  </a:lnTo>
                  <a:lnTo>
                    <a:pt x="220236" y="149171"/>
                  </a:lnTo>
                  <a:lnTo>
                    <a:pt x="226186" y="149775"/>
                  </a:lnTo>
                  <a:lnTo>
                    <a:pt x="233958" y="151002"/>
                  </a:lnTo>
                  <a:lnTo>
                    <a:pt x="242140" y="150595"/>
                  </a:lnTo>
                  <a:lnTo>
                    <a:pt x="249504" y="149775"/>
                  </a:lnTo>
                  <a:lnTo>
                    <a:pt x="256050" y="148955"/>
                  </a:lnTo>
                  <a:lnTo>
                    <a:pt x="262595" y="146913"/>
                  </a:lnTo>
                  <a:lnTo>
                    <a:pt x="267095" y="146500"/>
                  </a:lnTo>
                  <a:lnTo>
                    <a:pt x="274868" y="145273"/>
                  </a:lnTo>
                  <a:lnTo>
                    <a:pt x="283050" y="142819"/>
                  </a:lnTo>
                  <a:lnTo>
                    <a:pt x="287959" y="141184"/>
                  </a:lnTo>
                  <a:lnTo>
                    <a:pt x="294095" y="140364"/>
                  </a:lnTo>
                  <a:lnTo>
                    <a:pt x="300641" y="139547"/>
                  </a:lnTo>
                  <a:lnTo>
                    <a:pt x="310050" y="139957"/>
                  </a:lnTo>
                  <a:lnTo>
                    <a:pt x="316595" y="139957"/>
                  </a:lnTo>
                  <a:lnTo>
                    <a:pt x="323141" y="141185"/>
                  </a:lnTo>
                  <a:lnTo>
                    <a:pt x="333364" y="143499"/>
                  </a:lnTo>
                  <a:lnTo>
                    <a:pt x="341317" y="148402"/>
                  </a:lnTo>
                  <a:lnTo>
                    <a:pt x="344050" y="151816"/>
                  </a:lnTo>
                  <a:lnTo>
                    <a:pt x="346326" y="153411"/>
                  </a:lnTo>
                  <a:lnTo>
                    <a:pt x="348602" y="155686"/>
                  </a:lnTo>
                  <a:lnTo>
                    <a:pt x="355203" y="155458"/>
                  </a:lnTo>
                  <a:lnTo>
                    <a:pt x="359899" y="154201"/>
                  </a:lnTo>
                  <a:lnTo>
                    <a:pt x="362714" y="152591"/>
                  </a:lnTo>
                  <a:lnTo>
                    <a:pt x="365127" y="150680"/>
                  </a:lnTo>
                  <a:lnTo>
                    <a:pt x="366836" y="149574"/>
                  </a:lnTo>
                  <a:lnTo>
                    <a:pt x="369148" y="148469"/>
                  </a:lnTo>
                  <a:lnTo>
                    <a:pt x="371762" y="147063"/>
                  </a:lnTo>
                  <a:lnTo>
                    <a:pt x="373974" y="145252"/>
                  </a:lnTo>
                  <a:lnTo>
                    <a:pt x="374778" y="143845"/>
                  </a:lnTo>
                  <a:lnTo>
                    <a:pt x="376387" y="142235"/>
                  </a:lnTo>
                  <a:lnTo>
                    <a:pt x="377392" y="141130"/>
                  </a:lnTo>
                  <a:lnTo>
                    <a:pt x="378297" y="139423"/>
                  </a:lnTo>
                  <a:lnTo>
                    <a:pt x="379805" y="137211"/>
                  </a:lnTo>
                  <a:lnTo>
                    <a:pt x="381816" y="135000"/>
                  </a:lnTo>
                  <a:lnTo>
                    <a:pt x="382921" y="132585"/>
                  </a:lnTo>
                  <a:lnTo>
                    <a:pt x="383122" y="131078"/>
                  </a:lnTo>
                  <a:lnTo>
                    <a:pt x="383201" y="128371"/>
                  </a:lnTo>
                  <a:lnTo>
                    <a:pt x="384795" y="126093"/>
                  </a:lnTo>
                  <a:lnTo>
                    <a:pt x="387526" y="124730"/>
                  </a:lnTo>
                  <a:lnTo>
                    <a:pt x="390485" y="123590"/>
                  </a:lnTo>
                  <a:lnTo>
                    <a:pt x="393217" y="123363"/>
                  </a:lnTo>
                  <a:lnTo>
                    <a:pt x="394583" y="123362"/>
                  </a:lnTo>
                  <a:lnTo>
                    <a:pt x="397901" y="120677"/>
                  </a:lnTo>
                  <a:lnTo>
                    <a:pt x="399750" y="119936"/>
                  </a:lnTo>
                  <a:lnTo>
                    <a:pt x="401846" y="120060"/>
                  </a:lnTo>
                  <a:lnTo>
                    <a:pt x="403326" y="119814"/>
                  </a:lnTo>
                  <a:lnTo>
                    <a:pt x="405299" y="118581"/>
                  </a:lnTo>
                  <a:lnTo>
                    <a:pt x="407518" y="117102"/>
                  </a:lnTo>
                  <a:lnTo>
                    <a:pt x="409737" y="116361"/>
                  </a:lnTo>
                  <a:lnTo>
                    <a:pt x="410724" y="115128"/>
                  </a:lnTo>
                  <a:lnTo>
                    <a:pt x="412080" y="113894"/>
                  </a:lnTo>
                  <a:lnTo>
                    <a:pt x="413314" y="112664"/>
                  </a:lnTo>
                  <a:lnTo>
                    <a:pt x="415040" y="111060"/>
                  </a:lnTo>
                  <a:lnTo>
                    <a:pt x="416396" y="109581"/>
                  </a:lnTo>
                  <a:lnTo>
                    <a:pt x="417999" y="108840"/>
                  </a:lnTo>
                  <a:lnTo>
                    <a:pt x="419232" y="108223"/>
                  </a:lnTo>
                  <a:lnTo>
                    <a:pt x="421204" y="106744"/>
                  </a:lnTo>
                  <a:lnTo>
                    <a:pt x="424657" y="105510"/>
                  </a:lnTo>
                  <a:lnTo>
                    <a:pt x="427740" y="106127"/>
                  </a:lnTo>
                  <a:lnTo>
                    <a:pt x="430822" y="105881"/>
                  </a:lnTo>
                  <a:lnTo>
                    <a:pt x="434152" y="104772"/>
                  </a:lnTo>
                  <a:lnTo>
                    <a:pt x="436618" y="102676"/>
                  </a:lnTo>
                  <a:lnTo>
                    <a:pt x="440716" y="97940"/>
                  </a:lnTo>
                  <a:lnTo>
                    <a:pt x="442277" y="96473"/>
                  </a:lnTo>
                  <a:lnTo>
                    <a:pt x="442976" y="95158"/>
                  </a:lnTo>
                  <a:lnTo>
                    <a:pt x="443156" y="94468"/>
                  </a:lnTo>
                  <a:lnTo>
                    <a:pt x="443360" y="93688"/>
                  </a:lnTo>
                  <a:lnTo>
                    <a:pt x="444423" y="91157"/>
                  </a:lnTo>
                  <a:lnTo>
                    <a:pt x="444423" y="88599"/>
                  </a:lnTo>
                  <a:lnTo>
                    <a:pt x="444263" y="86361"/>
                  </a:lnTo>
                  <a:lnTo>
                    <a:pt x="442984" y="84280"/>
                  </a:lnTo>
                  <a:lnTo>
                    <a:pt x="441705" y="82843"/>
                  </a:lnTo>
                  <a:lnTo>
                    <a:pt x="440266" y="82044"/>
                  </a:lnTo>
                  <a:lnTo>
                    <a:pt x="437868" y="81242"/>
                  </a:lnTo>
                  <a:lnTo>
                    <a:pt x="435296" y="81245"/>
                  </a:lnTo>
                  <a:lnTo>
                    <a:pt x="427380" y="81865"/>
                  </a:lnTo>
                  <a:lnTo>
                    <a:pt x="423692" y="81555"/>
                  </a:lnTo>
                  <a:lnTo>
                    <a:pt x="420552" y="80938"/>
                  </a:lnTo>
                  <a:lnTo>
                    <a:pt x="418826" y="80862"/>
                  </a:lnTo>
                  <a:lnTo>
                    <a:pt x="416473" y="80631"/>
                  </a:lnTo>
                  <a:lnTo>
                    <a:pt x="414903" y="80243"/>
                  </a:lnTo>
                  <a:lnTo>
                    <a:pt x="413013" y="78776"/>
                  </a:lnTo>
                  <a:lnTo>
                    <a:pt x="411890" y="73906"/>
                  </a:lnTo>
                  <a:lnTo>
                    <a:pt x="412114" y="71895"/>
                  </a:lnTo>
                  <a:lnTo>
                    <a:pt x="412962" y="69113"/>
                  </a:lnTo>
                  <a:lnTo>
                    <a:pt x="413186" y="66792"/>
                  </a:lnTo>
                  <a:lnTo>
                    <a:pt x="414195" y="64860"/>
                  </a:lnTo>
                  <a:lnTo>
                    <a:pt x="414650" y="61999"/>
                  </a:lnTo>
                  <a:lnTo>
                    <a:pt x="415187" y="59681"/>
                  </a:lnTo>
                  <a:lnTo>
                    <a:pt x="416018" y="53572"/>
                  </a:lnTo>
                  <a:lnTo>
                    <a:pt x="416550" y="50480"/>
                  </a:lnTo>
                  <a:lnTo>
                    <a:pt x="418571" y="47002"/>
                  </a:lnTo>
                  <a:lnTo>
                    <a:pt x="419501" y="44914"/>
                  </a:lnTo>
                  <a:lnTo>
                    <a:pt x="419802" y="42363"/>
                  </a:lnTo>
                  <a:lnTo>
                    <a:pt x="420106" y="40662"/>
                  </a:lnTo>
                  <a:lnTo>
                    <a:pt x="420079" y="35559"/>
                  </a:lnTo>
                  <a:lnTo>
                    <a:pt x="420926" y="32390"/>
                  </a:lnTo>
                  <a:lnTo>
                    <a:pt x="422014" y="30610"/>
                  </a:lnTo>
                  <a:lnTo>
                    <a:pt x="424430" y="27597"/>
                  </a:lnTo>
                  <a:lnTo>
                    <a:pt x="427084" y="25355"/>
                  </a:lnTo>
                  <a:lnTo>
                    <a:pt x="430916" y="23265"/>
                  </a:lnTo>
                  <a:lnTo>
                    <a:pt x="433808" y="21488"/>
                  </a:lnTo>
                  <a:lnTo>
                    <a:pt x="437793" y="18858"/>
                  </a:lnTo>
                  <a:lnTo>
                    <a:pt x="441240" y="18162"/>
                  </a:lnTo>
                  <a:lnTo>
                    <a:pt x="444607" y="17078"/>
                  </a:lnTo>
                  <a:lnTo>
                    <a:pt x="447738" y="16072"/>
                  </a:lnTo>
                  <a:lnTo>
                    <a:pt x="448195" y="15829"/>
                  </a:lnTo>
                  <a:lnTo>
                    <a:pt x="450012" y="14425"/>
                  </a:lnTo>
                  <a:lnTo>
                    <a:pt x="450841" y="13180"/>
                  </a:lnTo>
                  <a:lnTo>
                    <a:pt x="452637" y="12077"/>
                  </a:lnTo>
                  <a:lnTo>
                    <a:pt x="452913" y="10279"/>
                  </a:lnTo>
                  <a:lnTo>
                    <a:pt x="454432" y="8900"/>
                  </a:lnTo>
                  <a:lnTo>
                    <a:pt x="457056" y="8347"/>
                  </a:lnTo>
                  <a:lnTo>
                    <a:pt x="458161" y="7658"/>
                  </a:lnTo>
                  <a:lnTo>
                    <a:pt x="459819" y="6689"/>
                  </a:lnTo>
                  <a:lnTo>
                    <a:pt x="461614" y="5723"/>
                  </a:lnTo>
                  <a:lnTo>
                    <a:pt x="463134" y="5446"/>
                  </a:lnTo>
                  <a:lnTo>
                    <a:pt x="464377" y="5446"/>
                  </a:lnTo>
                  <a:lnTo>
                    <a:pt x="467001" y="5583"/>
                  </a:lnTo>
                  <a:lnTo>
                    <a:pt x="468797" y="5859"/>
                  </a:lnTo>
                  <a:lnTo>
                    <a:pt x="471835" y="6135"/>
                  </a:lnTo>
                  <a:lnTo>
                    <a:pt x="473907" y="5860"/>
                  </a:lnTo>
                  <a:lnTo>
                    <a:pt x="478741" y="5170"/>
                  </a:lnTo>
                  <a:lnTo>
                    <a:pt x="482487" y="3119"/>
                  </a:lnTo>
                  <a:lnTo>
                    <a:pt x="482609" y="3374"/>
                  </a:lnTo>
                  <a:lnTo>
                    <a:pt x="490502" y="941"/>
                  </a:lnTo>
                  <a:lnTo>
                    <a:pt x="492765" y="0"/>
                  </a:lnTo>
                  <a:lnTo>
                    <a:pt x="493897" y="0"/>
                  </a:lnTo>
                  <a:lnTo>
                    <a:pt x="495595" y="377"/>
                  </a:lnTo>
                  <a:lnTo>
                    <a:pt x="497104" y="1318"/>
                  </a:lnTo>
                  <a:lnTo>
                    <a:pt x="499367" y="2640"/>
                  </a:lnTo>
                  <a:lnTo>
                    <a:pt x="501253" y="3769"/>
                  </a:lnTo>
                  <a:lnTo>
                    <a:pt x="502951" y="4526"/>
                  </a:lnTo>
                  <a:lnTo>
                    <a:pt x="504460" y="4526"/>
                  </a:lnTo>
                  <a:lnTo>
                    <a:pt x="506346" y="3961"/>
                  </a:lnTo>
                  <a:lnTo>
                    <a:pt x="508232" y="3016"/>
                  </a:lnTo>
                  <a:lnTo>
                    <a:pt x="509552" y="2828"/>
                  </a:lnTo>
                  <a:lnTo>
                    <a:pt x="512382" y="3581"/>
                  </a:lnTo>
                  <a:lnTo>
                    <a:pt x="515400" y="3581"/>
                  </a:lnTo>
                  <a:lnTo>
                    <a:pt x="517474" y="3204"/>
                  </a:lnTo>
                  <a:lnTo>
                    <a:pt x="518606" y="4903"/>
                  </a:lnTo>
                  <a:lnTo>
                    <a:pt x="521058" y="5656"/>
                  </a:lnTo>
                  <a:lnTo>
                    <a:pt x="523128" y="6777"/>
                  </a:lnTo>
                  <a:lnTo>
                    <a:pt x="527215" y="5899"/>
                  </a:lnTo>
                  <a:lnTo>
                    <a:pt x="529256" y="5610"/>
                  </a:lnTo>
                  <a:lnTo>
                    <a:pt x="533048" y="5024"/>
                  </a:lnTo>
                  <a:lnTo>
                    <a:pt x="537131" y="6194"/>
                  </a:lnTo>
                  <a:lnTo>
                    <a:pt x="538298" y="8235"/>
                  </a:lnTo>
                  <a:lnTo>
                    <a:pt x="539465" y="11148"/>
                  </a:lnTo>
                  <a:lnTo>
                    <a:pt x="541506" y="13192"/>
                  </a:lnTo>
                  <a:lnTo>
                    <a:pt x="545988" y="14426"/>
                  </a:lnTo>
                  <a:lnTo>
                    <a:pt x="548214" y="13347"/>
                  </a:lnTo>
                  <a:lnTo>
                    <a:pt x="548656" y="14890"/>
                  </a:lnTo>
                  <a:lnTo>
                    <a:pt x="551552" y="16749"/>
                  </a:lnTo>
                  <a:lnTo>
                    <a:pt x="557446" y="21170"/>
                  </a:lnTo>
                  <a:lnTo>
                    <a:pt x="559472" y="23748"/>
                  </a:lnTo>
                  <a:lnTo>
                    <a:pt x="561682" y="27247"/>
                  </a:lnTo>
                  <a:lnTo>
                    <a:pt x="560761" y="33326"/>
                  </a:lnTo>
                  <a:lnTo>
                    <a:pt x="557446" y="37378"/>
                  </a:lnTo>
                  <a:lnTo>
                    <a:pt x="554131" y="41798"/>
                  </a:lnTo>
                  <a:lnTo>
                    <a:pt x="551921" y="44559"/>
                  </a:lnTo>
                  <a:lnTo>
                    <a:pt x="551494" y="47080"/>
                  </a:lnTo>
                  <a:lnTo>
                    <a:pt x="552109" y="49386"/>
                  </a:lnTo>
                  <a:lnTo>
                    <a:pt x="552570" y="53225"/>
                  </a:lnTo>
                  <a:lnTo>
                    <a:pt x="552109" y="55224"/>
                  </a:lnTo>
                  <a:lnTo>
                    <a:pt x="551955" y="58757"/>
                  </a:lnTo>
                  <a:lnTo>
                    <a:pt x="552109" y="61983"/>
                  </a:lnTo>
                  <a:lnTo>
                    <a:pt x="552878" y="64134"/>
                  </a:lnTo>
                  <a:lnTo>
                    <a:pt x="555028" y="66288"/>
                  </a:lnTo>
                  <a:lnTo>
                    <a:pt x="556258" y="67053"/>
                  </a:lnTo>
                  <a:lnTo>
                    <a:pt x="555796" y="73202"/>
                  </a:lnTo>
                  <a:lnTo>
                    <a:pt x="556258" y="73663"/>
                  </a:lnTo>
                  <a:lnTo>
                    <a:pt x="557026" y="74277"/>
                  </a:lnTo>
                  <a:lnTo>
                    <a:pt x="557794" y="75046"/>
                  </a:lnTo>
                  <a:lnTo>
                    <a:pt x="559023" y="75966"/>
                  </a:lnTo>
                  <a:lnTo>
                    <a:pt x="560406" y="76889"/>
                  </a:lnTo>
                  <a:lnTo>
                    <a:pt x="561328" y="77810"/>
                  </a:lnTo>
                  <a:lnTo>
                    <a:pt x="561174" y="78733"/>
                  </a:lnTo>
                  <a:lnTo>
                    <a:pt x="560252" y="79808"/>
                  </a:lnTo>
                  <a:lnTo>
                    <a:pt x="559484" y="83034"/>
                  </a:lnTo>
                  <a:lnTo>
                    <a:pt x="559792" y="85492"/>
                  </a:lnTo>
                  <a:lnTo>
                    <a:pt x="561789" y="85492"/>
                  </a:lnTo>
                  <a:lnTo>
                    <a:pt x="565016" y="83803"/>
                  </a:lnTo>
                  <a:lnTo>
                    <a:pt x="566092" y="85340"/>
                  </a:lnTo>
                  <a:lnTo>
                    <a:pt x="566706" y="88259"/>
                  </a:lnTo>
                  <a:lnTo>
                    <a:pt x="567320" y="91179"/>
                  </a:lnTo>
                  <a:lnTo>
                    <a:pt x="568243" y="93791"/>
                  </a:lnTo>
                  <a:lnTo>
                    <a:pt x="568703" y="96096"/>
                  </a:lnTo>
                  <a:lnTo>
                    <a:pt x="569011" y="98860"/>
                  </a:lnTo>
                  <a:lnTo>
                    <a:pt x="568703" y="101166"/>
                  </a:lnTo>
                  <a:lnTo>
                    <a:pt x="570240" y="102855"/>
                  </a:lnTo>
                  <a:lnTo>
                    <a:pt x="571526" y="103353"/>
                  </a:lnTo>
                  <a:lnTo>
                    <a:pt x="573210" y="105456"/>
                  </a:lnTo>
                  <a:lnTo>
                    <a:pt x="574388" y="110845"/>
                  </a:lnTo>
                  <a:lnTo>
                    <a:pt x="574696" y="114842"/>
                  </a:lnTo>
                  <a:lnTo>
                    <a:pt x="575316" y="119775"/>
                  </a:lnTo>
                  <a:lnTo>
                    <a:pt x="575736" y="123141"/>
                  </a:lnTo>
                  <a:lnTo>
                    <a:pt x="577922" y="124213"/>
                  </a:lnTo>
                  <a:lnTo>
                    <a:pt x="578537" y="126364"/>
                  </a:lnTo>
                  <a:lnTo>
                    <a:pt x="578383" y="128824"/>
                  </a:lnTo>
                  <a:lnTo>
                    <a:pt x="581303" y="131743"/>
                  </a:lnTo>
                  <a:lnTo>
                    <a:pt x="583915" y="132970"/>
                  </a:lnTo>
                  <a:lnTo>
                    <a:pt x="585452" y="131282"/>
                  </a:lnTo>
                  <a:lnTo>
                    <a:pt x="586835" y="130513"/>
                  </a:lnTo>
                  <a:lnTo>
                    <a:pt x="587603" y="131436"/>
                  </a:lnTo>
                  <a:lnTo>
                    <a:pt x="588064" y="133739"/>
                  </a:lnTo>
                  <a:lnTo>
                    <a:pt x="588832" y="135890"/>
                  </a:lnTo>
                  <a:lnTo>
                    <a:pt x="590983" y="136965"/>
                  </a:lnTo>
                  <a:lnTo>
                    <a:pt x="591598" y="138809"/>
                  </a:lnTo>
                  <a:lnTo>
                    <a:pt x="590983" y="141421"/>
                  </a:lnTo>
                  <a:lnTo>
                    <a:pt x="590368" y="144496"/>
                  </a:lnTo>
                  <a:lnTo>
                    <a:pt x="591598" y="146801"/>
                  </a:lnTo>
                  <a:lnTo>
                    <a:pt x="592922" y="148229"/>
                  </a:lnTo>
                  <a:lnTo>
                    <a:pt x="594296" y="151206"/>
                  </a:lnTo>
                  <a:lnTo>
                    <a:pt x="594754" y="154183"/>
                  </a:lnTo>
                  <a:lnTo>
                    <a:pt x="594983" y="157618"/>
                  </a:lnTo>
                  <a:lnTo>
                    <a:pt x="595212" y="161054"/>
                  </a:lnTo>
                  <a:lnTo>
                    <a:pt x="596815" y="164717"/>
                  </a:lnTo>
                  <a:lnTo>
                    <a:pt x="599106" y="167694"/>
                  </a:lnTo>
                  <a:lnTo>
                    <a:pt x="601167" y="168381"/>
                  </a:lnTo>
                  <a:lnTo>
                    <a:pt x="602770" y="168611"/>
                  </a:lnTo>
                  <a:lnTo>
                    <a:pt x="605288" y="169298"/>
                  </a:lnTo>
                  <a:lnTo>
                    <a:pt x="607808" y="172962"/>
                  </a:lnTo>
                  <a:lnTo>
                    <a:pt x="608266" y="175938"/>
                  </a:lnTo>
                  <a:lnTo>
                    <a:pt x="609411" y="179146"/>
                  </a:lnTo>
                  <a:lnTo>
                    <a:pt x="608953" y="181893"/>
                  </a:lnTo>
                  <a:lnTo>
                    <a:pt x="607808" y="185100"/>
                  </a:lnTo>
                  <a:lnTo>
                    <a:pt x="607579" y="187618"/>
                  </a:lnTo>
                  <a:lnTo>
                    <a:pt x="608724" y="190596"/>
                  </a:lnTo>
                  <a:lnTo>
                    <a:pt x="611014" y="192199"/>
                  </a:lnTo>
                  <a:lnTo>
                    <a:pt x="613533" y="193113"/>
                  </a:lnTo>
                  <a:lnTo>
                    <a:pt x="615594" y="194031"/>
                  </a:lnTo>
                  <a:lnTo>
                    <a:pt x="617197" y="195863"/>
                  </a:lnTo>
                  <a:lnTo>
                    <a:pt x="617197" y="198611"/>
                  </a:lnTo>
                  <a:lnTo>
                    <a:pt x="615365" y="202048"/>
                  </a:lnTo>
                  <a:lnTo>
                    <a:pt x="613075" y="205024"/>
                  </a:lnTo>
                  <a:lnTo>
                    <a:pt x="615365" y="208460"/>
                  </a:lnTo>
                  <a:lnTo>
                    <a:pt x="617426" y="211206"/>
                  </a:lnTo>
                  <a:lnTo>
                    <a:pt x="618800" y="212810"/>
                  </a:lnTo>
                  <a:lnTo>
                    <a:pt x="625899" y="216014"/>
                  </a:lnTo>
                  <a:lnTo>
                    <a:pt x="631926" y="217518"/>
                  </a:lnTo>
                  <a:lnTo>
                    <a:pt x="636164" y="219335"/>
                  </a:lnTo>
                  <a:lnTo>
                    <a:pt x="643087" y="222288"/>
                  </a:lnTo>
                  <a:lnTo>
                    <a:pt x="647691" y="226340"/>
                  </a:lnTo>
                  <a:lnTo>
                    <a:pt x="649902" y="229839"/>
                  </a:lnTo>
                  <a:lnTo>
                    <a:pt x="653401" y="233153"/>
                  </a:lnTo>
                  <a:lnTo>
                    <a:pt x="660558" y="236543"/>
                  </a:lnTo>
                  <a:lnTo>
                    <a:pt x="663567" y="239004"/>
                  </a:lnTo>
                  <a:lnTo>
                    <a:pt x="666713" y="240918"/>
                  </a:lnTo>
                  <a:lnTo>
                    <a:pt x="670542" y="244475"/>
                  </a:lnTo>
                  <a:lnTo>
                    <a:pt x="663962" y="252272"/>
                  </a:lnTo>
                  <a:lnTo>
                    <a:pt x="658855" y="257892"/>
                  </a:lnTo>
                  <a:lnTo>
                    <a:pt x="654258" y="260446"/>
                  </a:lnTo>
                  <a:lnTo>
                    <a:pt x="650683" y="264529"/>
                  </a:lnTo>
                  <a:lnTo>
                    <a:pt x="645064" y="269642"/>
                  </a:lnTo>
                  <a:lnTo>
                    <a:pt x="637581" y="272375"/>
                  </a:lnTo>
                  <a:lnTo>
                    <a:pt x="634572" y="274289"/>
                  </a:lnTo>
                  <a:lnTo>
                    <a:pt x="632521" y="274973"/>
                  </a:lnTo>
                  <a:lnTo>
                    <a:pt x="630879" y="276206"/>
                  </a:lnTo>
                  <a:lnTo>
                    <a:pt x="628965" y="277846"/>
                  </a:lnTo>
                  <a:lnTo>
                    <a:pt x="627871" y="279077"/>
                  </a:lnTo>
                  <a:lnTo>
                    <a:pt x="626503" y="279213"/>
                  </a:lnTo>
                  <a:lnTo>
                    <a:pt x="625682" y="280034"/>
                  </a:lnTo>
                  <a:lnTo>
                    <a:pt x="625135" y="280170"/>
                  </a:lnTo>
                  <a:lnTo>
                    <a:pt x="623904" y="281813"/>
                  </a:lnTo>
                  <a:lnTo>
                    <a:pt x="620896" y="285231"/>
                  </a:lnTo>
                  <a:lnTo>
                    <a:pt x="619117" y="286324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3" name="object 6">
              <a:extLst>
                <a:ext uri="{FF2B5EF4-FFF2-40B4-BE49-F238E27FC236}">
                  <a16:creationId xmlns:a16="http://schemas.microsoft.com/office/drawing/2014/main" id="{770EB081-FBD4-48D5-A235-D7B626B40EBA}"/>
                </a:ext>
              </a:extLst>
            </p:cNvPr>
            <p:cNvSpPr/>
            <p:nvPr/>
          </p:nvSpPr>
          <p:spPr>
            <a:xfrm>
              <a:off x="8553995" y="380079"/>
              <a:ext cx="433082" cy="213170"/>
            </a:xfrm>
            <a:custGeom>
              <a:avLst/>
              <a:gdLst/>
              <a:ahLst/>
              <a:cxnLst/>
              <a:rect l="l" t="t" r="r" b="b"/>
              <a:pathLst>
                <a:path w="670542" h="330051">
                  <a:moveTo>
                    <a:pt x="15891" y="151959"/>
                  </a:moveTo>
                  <a:lnTo>
                    <a:pt x="15636" y="151910"/>
                  </a:lnTo>
                  <a:lnTo>
                    <a:pt x="15280" y="150944"/>
                  </a:lnTo>
                  <a:lnTo>
                    <a:pt x="15275" y="150330"/>
                  </a:lnTo>
                  <a:lnTo>
                    <a:pt x="14566" y="148714"/>
                  </a:lnTo>
                  <a:lnTo>
                    <a:pt x="13817" y="147062"/>
                  </a:lnTo>
                  <a:lnTo>
                    <a:pt x="12806" y="146187"/>
                  </a:lnTo>
                  <a:lnTo>
                    <a:pt x="12185" y="145804"/>
                  </a:lnTo>
                  <a:lnTo>
                    <a:pt x="11832" y="145227"/>
                  </a:lnTo>
                  <a:lnTo>
                    <a:pt x="10386" y="143198"/>
                  </a:lnTo>
                  <a:lnTo>
                    <a:pt x="10457" y="142542"/>
                  </a:lnTo>
                  <a:lnTo>
                    <a:pt x="10297" y="141849"/>
                  </a:lnTo>
                  <a:lnTo>
                    <a:pt x="9370" y="141819"/>
                  </a:lnTo>
                  <a:lnTo>
                    <a:pt x="8785" y="141090"/>
                  </a:lnTo>
                  <a:lnTo>
                    <a:pt x="8470" y="140398"/>
                  </a:lnTo>
                  <a:lnTo>
                    <a:pt x="8193" y="139668"/>
                  </a:lnTo>
                  <a:lnTo>
                    <a:pt x="8152" y="139358"/>
                  </a:lnTo>
                  <a:lnTo>
                    <a:pt x="8455" y="138818"/>
                  </a:lnTo>
                  <a:lnTo>
                    <a:pt x="9263" y="138459"/>
                  </a:lnTo>
                  <a:lnTo>
                    <a:pt x="9954" y="138028"/>
                  </a:lnTo>
                  <a:lnTo>
                    <a:pt x="9910" y="137487"/>
                  </a:lnTo>
                  <a:lnTo>
                    <a:pt x="9552" y="136296"/>
                  </a:lnTo>
                  <a:lnTo>
                    <a:pt x="9621" y="135409"/>
                  </a:lnTo>
                  <a:lnTo>
                    <a:pt x="9464" y="135179"/>
                  </a:lnTo>
                  <a:lnTo>
                    <a:pt x="9230" y="134911"/>
                  </a:lnTo>
                  <a:lnTo>
                    <a:pt x="8959" y="134759"/>
                  </a:lnTo>
                  <a:lnTo>
                    <a:pt x="8339" y="134492"/>
                  </a:lnTo>
                  <a:lnTo>
                    <a:pt x="8030" y="134419"/>
                  </a:lnTo>
                  <a:lnTo>
                    <a:pt x="7297" y="134468"/>
                  </a:lnTo>
                  <a:lnTo>
                    <a:pt x="7027" y="134583"/>
                  </a:lnTo>
                  <a:lnTo>
                    <a:pt x="6449" y="134589"/>
                  </a:lnTo>
                  <a:lnTo>
                    <a:pt x="6022" y="134364"/>
                  </a:lnTo>
                  <a:lnTo>
                    <a:pt x="5634" y="134134"/>
                  </a:lnTo>
                  <a:lnTo>
                    <a:pt x="5401" y="133945"/>
                  </a:lnTo>
                  <a:lnTo>
                    <a:pt x="5129" y="133678"/>
                  </a:lnTo>
                  <a:lnTo>
                    <a:pt x="4926" y="132597"/>
                  </a:lnTo>
                  <a:lnTo>
                    <a:pt x="5229" y="132013"/>
                  </a:lnTo>
                  <a:lnTo>
                    <a:pt x="5729" y="131855"/>
                  </a:lnTo>
                  <a:lnTo>
                    <a:pt x="6465" y="132159"/>
                  </a:lnTo>
                  <a:lnTo>
                    <a:pt x="6735" y="132153"/>
                  </a:lnTo>
                  <a:lnTo>
                    <a:pt x="7081" y="131959"/>
                  </a:lnTo>
                  <a:lnTo>
                    <a:pt x="7466" y="131880"/>
                  </a:lnTo>
                  <a:lnTo>
                    <a:pt x="7740" y="132263"/>
                  </a:lnTo>
                  <a:lnTo>
                    <a:pt x="7476" y="132955"/>
                  </a:lnTo>
                  <a:lnTo>
                    <a:pt x="7907" y="133648"/>
                  </a:lnTo>
                  <a:lnTo>
                    <a:pt x="8294" y="133720"/>
                  </a:lnTo>
                  <a:lnTo>
                    <a:pt x="8912" y="133830"/>
                  </a:lnTo>
                  <a:lnTo>
                    <a:pt x="9183" y="133830"/>
                  </a:lnTo>
                  <a:lnTo>
                    <a:pt x="9796" y="133362"/>
                  </a:lnTo>
                  <a:lnTo>
                    <a:pt x="10248" y="132196"/>
                  </a:lnTo>
                  <a:lnTo>
                    <a:pt x="10783" y="131576"/>
                  </a:lnTo>
                  <a:lnTo>
                    <a:pt x="10508" y="131035"/>
                  </a:lnTo>
                  <a:lnTo>
                    <a:pt x="9847" y="130543"/>
                  </a:lnTo>
                  <a:lnTo>
                    <a:pt x="8955" y="129972"/>
                  </a:lnTo>
                  <a:lnTo>
                    <a:pt x="8681" y="129626"/>
                  </a:lnTo>
                  <a:lnTo>
                    <a:pt x="8126" y="128010"/>
                  </a:lnTo>
                  <a:lnTo>
                    <a:pt x="8239" y="127621"/>
                  </a:lnTo>
                  <a:lnTo>
                    <a:pt x="8390" y="127311"/>
                  </a:lnTo>
                  <a:lnTo>
                    <a:pt x="8616" y="126844"/>
                  </a:lnTo>
                  <a:lnTo>
                    <a:pt x="9324" y="125300"/>
                  </a:lnTo>
                  <a:lnTo>
                    <a:pt x="10413" y="125580"/>
                  </a:lnTo>
                  <a:lnTo>
                    <a:pt x="9970" y="126989"/>
                  </a:lnTo>
                  <a:lnTo>
                    <a:pt x="9626" y="127457"/>
                  </a:lnTo>
                  <a:lnTo>
                    <a:pt x="9136" y="128775"/>
                  </a:lnTo>
                  <a:lnTo>
                    <a:pt x="12470" y="130324"/>
                  </a:lnTo>
                  <a:lnTo>
                    <a:pt x="13240" y="130081"/>
                  </a:lnTo>
                  <a:lnTo>
                    <a:pt x="13391" y="129772"/>
                  </a:lnTo>
                  <a:lnTo>
                    <a:pt x="13695" y="129303"/>
                  </a:lnTo>
                  <a:lnTo>
                    <a:pt x="13770" y="128994"/>
                  </a:lnTo>
                  <a:lnTo>
                    <a:pt x="12685" y="128544"/>
                  </a:lnTo>
                  <a:lnTo>
                    <a:pt x="12446" y="127737"/>
                  </a:lnTo>
                  <a:lnTo>
                    <a:pt x="12441" y="127117"/>
                  </a:lnTo>
                  <a:lnTo>
                    <a:pt x="12553" y="126692"/>
                  </a:lnTo>
                  <a:lnTo>
                    <a:pt x="13093" y="126728"/>
                  </a:lnTo>
                  <a:lnTo>
                    <a:pt x="13259" y="127998"/>
                  </a:lnTo>
                  <a:lnTo>
                    <a:pt x="13379" y="128459"/>
                  </a:lnTo>
                  <a:lnTo>
                    <a:pt x="13882" y="128569"/>
                  </a:lnTo>
                  <a:lnTo>
                    <a:pt x="14614" y="128447"/>
                  </a:lnTo>
                  <a:lnTo>
                    <a:pt x="16768" y="127694"/>
                  </a:lnTo>
                  <a:lnTo>
                    <a:pt x="17691" y="127299"/>
                  </a:lnTo>
                  <a:lnTo>
                    <a:pt x="18566" y="125859"/>
                  </a:lnTo>
                  <a:lnTo>
                    <a:pt x="19252" y="124930"/>
                  </a:lnTo>
                  <a:lnTo>
                    <a:pt x="19983" y="124614"/>
                  </a:lnTo>
                  <a:lnTo>
                    <a:pt x="21945" y="123975"/>
                  </a:lnTo>
                  <a:lnTo>
                    <a:pt x="22901" y="123004"/>
                  </a:lnTo>
                  <a:lnTo>
                    <a:pt x="23663" y="121795"/>
                  </a:lnTo>
                  <a:lnTo>
                    <a:pt x="23955" y="119978"/>
                  </a:lnTo>
                  <a:lnTo>
                    <a:pt x="25042" y="116418"/>
                  </a:lnTo>
                  <a:lnTo>
                    <a:pt x="25462" y="116029"/>
                  </a:lnTo>
                  <a:lnTo>
                    <a:pt x="25325" y="113672"/>
                  </a:lnTo>
                  <a:lnTo>
                    <a:pt x="25112" y="111400"/>
                  </a:lnTo>
                  <a:lnTo>
                    <a:pt x="24232" y="107894"/>
                  </a:lnTo>
                  <a:lnTo>
                    <a:pt x="23561" y="106278"/>
                  </a:lnTo>
                  <a:lnTo>
                    <a:pt x="22732" y="104243"/>
                  </a:lnTo>
                  <a:lnTo>
                    <a:pt x="21986" y="102937"/>
                  </a:lnTo>
                  <a:lnTo>
                    <a:pt x="20657" y="100981"/>
                  </a:lnTo>
                  <a:lnTo>
                    <a:pt x="18509" y="98186"/>
                  </a:lnTo>
                  <a:lnTo>
                    <a:pt x="17257" y="96345"/>
                  </a:lnTo>
                  <a:lnTo>
                    <a:pt x="14998" y="94049"/>
                  </a:lnTo>
                  <a:lnTo>
                    <a:pt x="13274" y="91169"/>
                  </a:lnTo>
                  <a:lnTo>
                    <a:pt x="12516" y="90346"/>
                  </a:lnTo>
                  <a:lnTo>
                    <a:pt x="14857" y="88839"/>
                  </a:lnTo>
                  <a:lnTo>
                    <a:pt x="17602" y="88994"/>
                  </a:lnTo>
                  <a:lnTo>
                    <a:pt x="18310" y="89380"/>
                  </a:lnTo>
                  <a:lnTo>
                    <a:pt x="24441" y="92162"/>
                  </a:lnTo>
                  <a:lnTo>
                    <a:pt x="26640" y="92703"/>
                  </a:lnTo>
                  <a:lnTo>
                    <a:pt x="29463" y="92858"/>
                  </a:lnTo>
                  <a:lnTo>
                    <a:pt x="33867" y="95021"/>
                  </a:lnTo>
                  <a:lnTo>
                    <a:pt x="35835" y="96643"/>
                  </a:lnTo>
                  <a:lnTo>
                    <a:pt x="39059" y="98265"/>
                  </a:lnTo>
                  <a:lnTo>
                    <a:pt x="41185" y="100045"/>
                  </a:lnTo>
                  <a:lnTo>
                    <a:pt x="45438" y="103444"/>
                  </a:lnTo>
                  <a:lnTo>
                    <a:pt x="48663" y="105376"/>
                  </a:lnTo>
                  <a:lnTo>
                    <a:pt x="54024" y="110862"/>
                  </a:lnTo>
                  <a:lnTo>
                    <a:pt x="55755" y="111947"/>
                  </a:lnTo>
                  <a:lnTo>
                    <a:pt x="59771" y="115190"/>
                  </a:lnTo>
                  <a:lnTo>
                    <a:pt x="64415" y="118438"/>
                  </a:lnTo>
                  <a:lnTo>
                    <a:pt x="67561" y="120136"/>
                  </a:lnTo>
                  <a:lnTo>
                    <a:pt x="72037" y="121373"/>
                  </a:lnTo>
                  <a:lnTo>
                    <a:pt x="74318" y="122843"/>
                  </a:lnTo>
                  <a:lnTo>
                    <a:pt x="81389" y="125236"/>
                  </a:lnTo>
                  <a:lnTo>
                    <a:pt x="84614" y="127013"/>
                  </a:lnTo>
                  <a:lnTo>
                    <a:pt x="86580" y="128174"/>
                  </a:lnTo>
                  <a:lnTo>
                    <a:pt x="89174" y="129331"/>
                  </a:lnTo>
                  <a:lnTo>
                    <a:pt x="96161" y="130798"/>
                  </a:lnTo>
                  <a:lnTo>
                    <a:pt x="97811" y="131339"/>
                  </a:lnTo>
                  <a:lnTo>
                    <a:pt x="100482" y="132420"/>
                  </a:lnTo>
                  <a:lnTo>
                    <a:pt x="103548" y="133888"/>
                  </a:lnTo>
                  <a:lnTo>
                    <a:pt x="106380" y="135513"/>
                  </a:lnTo>
                  <a:lnTo>
                    <a:pt x="108107" y="135898"/>
                  </a:lnTo>
                  <a:lnTo>
                    <a:pt x="112034" y="137056"/>
                  </a:lnTo>
                  <a:lnTo>
                    <a:pt x="114548" y="137985"/>
                  </a:lnTo>
                  <a:lnTo>
                    <a:pt x="117451" y="138293"/>
                  </a:lnTo>
                  <a:lnTo>
                    <a:pt x="121454" y="138988"/>
                  </a:lnTo>
                  <a:lnTo>
                    <a:pt x="126001" y="138754"/>
                  </a:lnTo>
                  <a:lnTo>
                    <a:pt x="130467" y="137979"/>
                  </a:lnTo>
                  <a:lnTo>
                    <a:pt x="132582" y="137515"/>
                  </a:lnTo>
                  <a:lnTo>
                    <a:pt x="137047" y="136509"/>
                  </a:lnTo>
                  <a:lnTo>
                    <a:pt x="140416" y="136044"/>
                  </a:lnTo>
                  <a:lnTo>
                    <a:pt x="146452" y="135580"/>
                  </a:lnTo>
                  <a:lnTo>
                    <a:pt x="146776" y="135589"/>
                  </a:lnTo>
                  <a:lnTo>
                    <a:pt x="149354" y="135656"/>
                  </a:lnTo>
                  <a:lnTo>
                    <a:pt x="153038" y="135425"/>
                  </a:lnTo>
                  <a:lnTo>
                    <a:pt x="158373" y="135811"/>
                  </a:lnTo>
                  <a:lnTo>
                    <a:pt x="161041" y="136196"/>
                  </a:lnTo>
                  <a:lnTo>
                    <a:pt x="164495" y="136813"/>
                  </a:lnTo>
                  <a:lnTo>
                    <a:pt x="169916" y="138821"/>
                  </a:lnTo>
                  <a:lnTo>
                    <a:pt x="173291" y="139441"/>
                  </a:lnTo>
                  <a:lnTo>
                    <a:pt x="176900" y="139747"/>
                  </a:lnTo>
                  <a:lnTo>
                    <a:pt x="187110" y="142761"/>
                  </a:lnTo>
                  <a:lnTo>
                    <a:pt x="190649" y="144614"/>
                  </a:lnTo>
                  <a:lnTo>
                    <a:pt x="193554" y="145309"/>
                  </a:lnTo>
                  <a:lnTo>
                    <a:pt x="196066" y="145774"/>
                  </a:lnTo>
                  <a:lnTo>
                    <a:pt x="197717" y="146546"/>
                  </a:lnTo>
                  <a:lnTo>
                    <a:pt x="199758" y="147086"/>
                  </a:lnTo>
                  <a:lnTo>
                    <a:pt x="201962" y="148709"/>
                  </a:lnTo>
                  <a:lnTo>
                    <a:pt x="205340" y="149790"/>
                  </a:lnTo>
                  <a:lnTo>
                    <a:pt x="207776" y="150795"/>
                  </a:lnTo>
                  <a:lnTo>
                    <a:pt x="210444" y="151105"/>
                  </a:lnTo>
                  <a:lnTo>
                    <a:pt x="212795" y="150795"/>
                  </a:lnTo>
                  <a:lnTo>
                    <a:pt x="216713" y="150252"/>
                  </a:lnTo>
                  <a:lnTo>
                    <a:pt x="220236" y="149171"/>
                  </a:lnTo>
                  <a:lnTo>
                    <a:pt x="226186" y="149775"/>
                  </a:lnTo>
                  <a:lnTo>
                    <a:pt x="233958" y="151002"/>
                  </a:lnTo>
                  <a:lnTo>
                    <a:pt x="242140" y="150595"/>
                  </a:lnTo>
                  <a:lnTo>
                    <a:pt x="249504" y="149775"/>
                  </a:lnTo>
                  <a:lnTo>
                    <a:pt x="256050" y="148955"/>
                  </a:lnTo>
                  <a:lnTo>
                    <a:pt x="262595" y="146913"/>
                  </a:lnTo>
                  <a:lnTo>
                    <a:pt x="267095" y="146500"/>
                  </a:lnTo>
                  <a:lnTo>
                    <a:pt x="274868" y="145273"/>
                  </a:lnTo>
                  <a:lnTo>
                    <a:pt x="283050" y="142819"/>
                  </a:lnTo>
                  <a:lnTo>
                    <a:pt x="287959" y="141184"/>
                  </a:lnTo>
                  <a:lnTo>
                    <a:pt x="294095" y="140364"/>
                  </a:lnTo>
                  <a:lnTo>
                    <a:pt x="300641" y="139547"/>
                  </a:lnTo>
                  <a:lnTo>
                    <a:pt x="310050" y="139957"/>
                  </a:lnTo>
                  <a:lnTo>
                    <a:pt x="316595" y="139957"/>
                  </a:lnTo>
                  <a:lnTo>
                    <a:pt x="323141" y="141185"/>
                  </a:lnTo>
                  <a:lnTo>
                    <a:pt x="333364" y="143499"/>
                  </a:lnTo>
                  <a:lnTo>
                    <a:pt x="341317" y="148402"/>
                  </a:lnTo>
                  <a:lnTo>
                    <a:pt x="344050" y="151816"/>
                  </a:lnTo>
                  <a:lnTo>
                    <a:pt x="346326" y="153411"/>
                  </a:lnTo>
                  <a:lnTo>
                    <a:pt x="348602" y="155686"/>
                  </a:lnTo>
                  <a:lnTo>
                    <a:pt x="355203" y="155458"/>
                  </a:lnTo>
                  <a:lnTo>
                    <a:pt x="359899" y="154201"/>
                  </a:lnTo>
                  <a:lnTo>
                    <a:pt x="362714" y="152591"/>
                  </a:lnTo>
                  <a:lnTo>
                    <a:pt x="365127" y="150680"/>
                  </a:lnTo>
                  <a:lnTo>
                    <a:pt x="366836" y="149574"/>
                  </a:lnTo>
                  <a:lnTo>
                    <a:pt x="369148" y="148469"/>
                  </a:lnTo>
                  <a:lnTo>
                    <a:pt x="371762" y="147063"/>
                  </a:lnTo>
                  <a:lnTo>
                    <a:pt x="373974" y="145252"/>
                  </a:lnTo>
                  <a:lnTo>
                    <a:pt x="374778" y="143845"/>
                  </a:lnTo>
                  <a:lnTo>
                    <a:pt x="376387" y="142235"/>
                  </a:lnTo>
                  <a:lnTo>
                    <a:pt x="377392" y="141130"/>
                  </a:lnTo>
                  <a:lnTo>
                    <a:pt x="378297" y="139423"/>
                  </a:lnTo>
                  <a:lnTo>
                    <a:pt x="379805" y="137211"/>
                  </a:lnTo>
                  <a:lnTo>
                    <a:pt x="381816" y="135000"/>
                  </a:lnTo>
                  <a:lnTo>
                    <a:pt x="382921" y="132585"/>
                  </a:lnTo>
                  <a:lnTo>
                    <a:pt x="383122" y="131078"/>
                  </a:lnTo>
                  <a:lnTo>
                    <a:pt x="383201" y="128371"/>
                  </a:lnTo>
                  <a:lnTo>
                    <a:pt x="384795" y="126093"/>
                  </a:lnTo>
                  <a:lnTo>
                    <a:pt x="387526" y="124730"/>
                  </a:lnTo>
                  <a:lnTo>
                    <a:pt x="390485" y="123590"/>
                  </a:lnTo>
                  <a:lnTo>
                    <a:pt x="393217" y="123363"/>
                  </a:lnTo>
                  <a:lnTo>
                    <a:pt x="394583" y="123362"/>
                  </a:lnTo>
                  <a:lnTo>
                    <a:pt x="397901" y="120677"/>
                  </a:lnTo>
                  <a:lnTo>
                    <a:pt x="399750" y="119936"/>
                  </a:lnTo>
                  <a:lnTo>
                    <a:pt x="401846" y="120060"/>
                  </a:lnTo>
                  <a:lnTo>
                    <a:pt x="403326" y="119814"/>
                  </a:lnTo>
                  <a:lnTo>
                    <a:pt x="405299" y="118581"/>
                  </a:lnTo>
                  <a:lnTo>
                    <a:pt x="407518" y="117102"/>
                  </a:lnTo>
                  <a:lnTo>
                    <a:pt x="409737" y="116361"/>
                  </a:lnTo>
                  <a:lnTo>
                    <a:pt x="410724" y="115128"/>
                  </a:lnTo>
                  <a:lnTo>
                    <a:pt x="412080" y="113894"/>
                  </a:lnTo>
                  <a:lnTo>
                    <a:pt x="413314" y="112664"/>
                  </a:lnTo>
                  <a:lnTo>
                    <a:pt x="415040" y="111060"/>
                  </a:lnTo>
                  <a:lnTo>
                    <a:pt x="416396" y="109581"/>
                  </a:lnTo>
                  <a:lnTo>
                    <a:pt x="417999" y="108840"/>
                  </a:lnTo>
                  <a:lnTo>
                    <a:pt x="419232" y="108223"/>
                  </a:lnTo>
                  <a:lnTo>
                    <a:pt x="421204" y="106744"/>
                  </a:lnTo>
                  <a:lnTo>
                    <a:pt x="424657" y="105510"/>
                  </a:lnTo>
                  <a:lnTo>
                    <a:pt x="427740" y="106127"/>
                  </a:lnTo>
                  <a:lnTo>
                    <a:pt x="430822" y="105881"/>
                  </a:lnTo>
                  <a:lnTo>
                    <a:pt x="434152" y="104772"/>
                  </a:lnTo>
                  <a:lnTo>
                    <a:pt x="436618" y="102676"/>
                  </a:lnTo>
                  <a:lnTo>
                    <a:pt x="440716" y="97940"/>
                  </a:lnTo>
                  <a:lnTo>
                    <a:pt x="442277" y="96473"/>
                  </a:lnTo>
                  <a:lnTo>
                    <a:pt x="442976" y="95158"/>
                  </a:lnTo>
                  <a:lnTo>
                    <a:pt x="443156" y="94468"/>
                  </a:lnTo>
                  <a:lnTo>
                    <a:pt x="443360" y="93688"/>
                  </a:lnTo>
                  <a:lnTo>
                    <a:pt x="444423" y="91157"/>
                  </a:lnTo>
                  <a:lnTo>
                    <a:pt x="444423" y="88599"/>
                  </a:lnTo>
                  <a:lnTo>
                    <a:pt x="444263" y="86361"/>
                  </a:lnTo>
                  <a:lnTo>
                    <a:pt x="442984" y="84280"/>
                  </a:lnTo>
                  <a:lnTo>
                    <a:pt x="441705" y="82843"/>
                  </a:lnTo>
                  <a:lnTo>
                    <a:pt x="440266" y="82044"/>
                  </a:lnTo>
                  <a:lnTo>
                    <a:pt x="437868" y="81242"/>
                  </a:lnTo>
                  <a:lnTo>
                    <a:pt x="435296" y="81245"/>
                  </a:lnTo>
                  <a:lnTo>
                    <a:pt x="427380" y="81865"/>
                  </a:lnTo>
                  <a:lnTo>
                    <a:pt x="423692" y="81555"/>
                  </a:lnTo>
                  <a:lnTo>
                    <a:pt x="420552" y="80938"/>
                  </a:lnTo>
                  <a:lnTo>
                    <a:pt x="418826" y="80862"/>
                  </a:lnTo>
                  <a:lnTo>
                    <a:pt x="416473" y="80631"/>
                  </a:lnTo>
                  <a:lnTo>
                    <a:pt x="414903" y="80243"/>
                  </a:lnTo>
                  <a:lnTo>
                    <a:pt x="413013" y="78776"/>
                  </a:lnTo>
                  <a:lnTo>
                    <a:pt x="411890" y="73906"/>
                  </a:lnTo>
                  <a:lnTo>
                    <a:pt x="412114" y="71895"/>
                  </a:lnTo>
                  <a:lnTo>
                    <a:pt x="412962" y="69113"/>
                  </a:lnTo>
                  <a:lnTo>
                    <a:pt x="413186" y="66792"/>
                  </a:lnTo>
                  <a:lnTo>
                    <a:pt x="414195" y="64860"/>
                  </a:lnTo>
                  <a:lnTo>
                    <a:pt x="414650" y="61999"/>
                  </a:lnTo>
                  <a:lnTo>
                    <a:pt x="415187" y="59681"/>
                  </a:lnTo>
                  <a:lnTo>
                    <a:pt x="416018" y="53572"/>
                  </a:lnTo>
                  <a:lnTo>
                    <a:pt x="416550" y="50480"/>
                  </a:lnTo>
                  <a:lnTo>
                    <a:pt x="418571" y="47002"/>
                  </a:lnTo>
                  <a:lnTo>
                    <a:pt x="419501" y="44914"/>
                  </a:lnTo>
                  <a:lnTo>
                    <a:pt x="419802" y="42363"/>
                  </a:lnTo>
                  <a:lnTo>
                    <a:pt x="420106" y="40662"/>
                  </a:lnTo>
                  <a:lnTo>
                    <a:pt x="420090" y="37569"/>
                  </a:lnTo>
                  <a:lnTo>
                    <a:pt x="420079" y="35559"/>
                  </a:lnTo>
                  <a:lnTo>
                    <a:pt x="420926" y="32390"/>
                  </a:lnTo>
                  <a:lnTo>
                    <a:pt x="422014" y="30610"/>
                  </a:lnTo>
                  <a:lnTo>
                    <a:pt x="424430" y="27597"/>
                  </a:lnTo>
                  <a:lnTo>
                    <a:pt x="427084" y="25355"/>
                  </a:lnTo>
                  <a:lnTo>
                    <a:pt x="430916" y="23265"/>
                  </a:lnTo>
                  <a:lnTo>
                    <a:pt x="433808" y="21488"/>
                  </a:lnTo>
                  <a:lnTo>
                    <a:pt x="437793" y="18858"/>
                  </a:lnTo>
                  <a:lnTo>
                    <a:pt x="441240" y="18162"/>
                  </a:lnTo>
                  <a:lnTo>
                    <a:pt x="444607" y="17078"/>
                  </a:lnTo>
                  <a:lnTo>
                    <a:pt x="447738" y="16072"/>
                  </a:lnTo>
                  <a:lnTo>
                    <a:pt x="448195" y="15829"/>
                  </a:lnTo>
                  <a:lnTo>
                    <a:pt x="450012" y="14425"/>
                  </a:lnTo>
                  <a:lnTo>
                    <a:pt x="450841" y="13180"/>
                  </a:lnTo>
                  <a:lnTo>
                    <a:pt x="452637" y="12077"/>
                  </a:lnTo>
                  <a:lnTo>
                    <a:pt x="452913" y="10279"/>
                  </a:lnTo>
                  <a:lnTo>
                    <a:pt x="454432" y="8900"/>
                  </a:lnTo>
                  <a:lnTo>
                    <a:pt x="457056" y="8347"/>
                  </a:lnTo>
                  <a:lnTo>
                    <a:pt x="458161" y="7658"/>
                  </a:lnTo>
                  <a:lnTo>
                    <a:pt x="459819" y="6689"/>
                  </a:lnTo>
                  <a:lnTo>
                    <a:pt x="461614" y="5723"/>
                  </a:lnTo>
                  <a:lnTo>
                    <a:pt x="463134" y="5446"/>
                  </a:lnTo>
                  <a:lnTo>
                    <a:pt x="464377" y="5446"/>
                  </a:lnTo>
                  <a:lnTo>
                    <a:pt x="467001" y="5583"/>
                  </a:lnTo>
                  <a:lnTo>
                    <a:pt x="468797" y="5859"/>
                  </a:lnTo>
                  <a:lnTo>
                    <a:pt x="471835" y="6135"/>
                  </a:lnTo>
                  <a:lnTo>
                    <a:pt x="473907" y="5860"/>
                  </a:lnTo>
                  <a:lnTo>
                    <a:pt x="478741" y="5170"/>
                  </a:lnTo>
                  <a:lnTo>
                    <a:pt x="482487" y="3119"/>
                  </a:lnTo>
                  <a:lnTo>
                    <a:pt x="482609" y="3374"/>
                  </a:lnTo>
                  <a:lnTo>
                    <a:pt x="490502" y="941"/>
                  </a:lnTo>
                  <a:lnTo>
                    <a:pt x="492765" y="0"/>
                  </a:lnTo>
                  <a:lnTo>
                    <a:pt x="493897" y="0"/>
                  </a:lnTo>
                  <a:lnTo>
                    <a:pt x="495595" y="377"/>
                  </a:lnTo>
                  <a:lnTo>
                    <a:pt x="497104" y="1318"/>
                  </a:lnTo>
                  <a:lnTo>
                    <a:pt x="499367" y="2640"/>
                  </a:lnTo>
                  <a:lnTo>
                    <a:pt x="501253" y="3769"/>
                  </a:lnTo>
                  <a:lnTo>
                    <a:pt x="502951" y="4526"/>
                  </a:lnTo>
                  <a:lnTo>
                    <a:pt x="504460" y="4526"/>
                  </a:lnTo>
                  <a:lnTo>
                    <a:pt x="506346" y="3961"/>
                  </a:lnTo>
                  <a:lnTo>
                    <a:pt x="508232" y="3016"/>
                  </a:lnTo>
                  <a:lnTo>
                    <a:pt x="509552" y="2828"/>
                  </a:lnTo>
                  <a:lnTo>
                    <a:pt x="512382" y="3581"/>
                  </a:lnTo>
                  <a:lnTo>
                    <a:pt x="515400" y="3581"/>
                  </a:lnTo>
                  <a:lnTo>
                    <a:pt x="517474" y="3204"/>
                  </a:lnTo>
                  <a:lnTo>
                    <a:pt x="518606" y="4903"/>
                  </a:lnTo>
                  <a:lnTo>
                    <a:pt x="521058" y="5656"/>
                  </a:lnTo>
                  <a:lnTo>
                    <a:pt x="523128" y="6777"/>
                  </a:lnTo>
                  <a:lnTo>
                    <a:pt x="527215" y="5899"/>
                  </a:lnTo>
                  <a:lnTo>
                    <a:pt x="529256" y="5610"/>
                  </a:lnTo>
                  <a:lnTo>
                    <a:pt x="533048" y="5024"/>
                  </a:lnTo>
                  <a:lnTo>
                    <a:pt x="537131" y="6194"/>
                  </a:lnTo>
                  <a:lnTo>
                    <a:pt x="538298" y="8235"/>
                  </a:lnTo>
                  <a:lnTo>
                    <a:pt x="539465" y="11148"/>
                  </a:lnTo>
                  <a:lnTo>
                    <a:pt x="541506" y="13192"/>
                  </a:lnTo>
                  <a:lnTo>
                    <a:pt x="545988" y="14426"/>
                  </a:lnTo>
                  <a:lnTo>
                    <a:pt x="548214" y="13347"/>
                  </a:lnTo>
                  <a:lnTo>
                    <a:pt x="548656" y="14890"/>
                  </a:lnTo>
                  <a:lnTo>
                    <a:pt x="551552" y="16749"/>
                  </a:lnTo>
                  <a:lnTo>
                    <a:pt x="557446" y="21170"/>
                  </a:lnTo>
                  <a:lnTo>
                    <a:pt x="559472" y="23748"/>
                  </a:lnTo>
                  <a:lnTo>
                    <a:pt x="561682" y="27247"/>
                  </a:lnTo>
                  <a:lnTo>
                    <a:pt x="560761" y="33326"/>
                  </a:lnTo>
                  <a:lnTo>
                    <a:pt x="557446" y="37378"/>
                  </a:lnTo>
                  <a:lnTo>
                    <a:pt x="554131" y="41798"/>
                  </a:lnTo>
                  <a:lnTo>
                    <a:pt x="551921" y="44559"/>
                  </a:lnTo>
                  <a:lnTo>
                    <a:pt x="551494" y="47080"/>
                  </a:lnTo>
                  <a:lnTo>
                    <a:pt x="552109" y="49386"/>
                  </a:lnTo>
                  <a:lnTo>
                    <a:pt x="552570" y="53225"/>
                  </a:lnTo>
                  <a:lnTo>
                    <a:pt x="552109" y="55224"/>
                  </a:lnTo>
                  <a:lnTo>
                    <a:pt x="551955" y="58757"/>
                  </a:lnTo>
                  <a:lnTo>
                    <a:pt x="552109" y="61983"/>
                  </a:lnTo>
                  <a:lnTo>
                    <a:pt x="552878" y="64134"/>
                  </a:lnTo>
                  <a:lnTo>
                    <a:pt x="555028" y="66288"/>
                  </a:lnTo>
                  <a:lnTo>
                    <a:pt x="556258" y="67053"/>
                  </a:lnTo>
                  <a:lnTo>
                    <a:pt x="555796" y="73202"/>
                  </a:lnTo>
                  <a:lnTo>
                    <a:pt x="556258" y="73663"/>
                  </a:lnTo>
                  <a:lnTo>
                    <a:pt x="557026" y="74277"/>
                  </a:lnTo>
                  <a:lnTo>
                    <a:pt x="557794" y="75046"/>
                  </a:lnTo>
                  <a:lnTo>
                    <a:pt x="559023" y="75966"/>
                  </a:lnTo>
                  <a:lnTo>
                    <a:pt x="560406" y="76889"/>
                  </a:lnTo>
                  <a:lnTo>
                    <a:pt x="561328" y="77810"/>
                  </a:lnTo>
                  <a:lnTo>
                    <a:pt x="561174" y="78733"/>
                  </a:lnTo>
                  <a:lnTo>
                    <a:pt x="560252" y="79808"/>
                  </a:lnTo>
                  <a:lnTo>
                    <a:pt x="559484" y="83034"/>
                  </a:lnTo>
                  <a:lnTo>
                    <a:pt x="559792" y="85492"/>
                  </a:lnTo>
                  <a:lnTo>
                    <a:pt x="561789" y="85492"/>
                  </a:lnTo>
                  <a:lnTo>
                    <a:pt x="565016" y="83803"/>
                  </a:lnTo>
                  <a:lnTo>
                    <a:pt x="566092" y="85340"/>
                  </a:lnTo>
                  <a:lnTo>
                    <a:pt x="566706" y="88259"/>
                  </a:lnTo>
                  <a:lnTo>
                    <a:pt x="567320" y="91179"/>
                  </a:lnTo>
                  <a:lnTo>
                    <a:pt x="568243" y="93791"/>
                  </a:lnTo>
                  <a:lnTo>
                    <a:pt x="568703" y="96096"/>
                  </a:lnTo>
                  <a:lnTo>
                    <a:pt x="569011" y="98860"/>
                  </a:lnTo>
                  <a:lnTo>
                    <a:pt x="568703" y="101166"/>
                  </a:lnTo>
                  <a:lnTo>
                    <a:pt x="570240" y="102855"/>
                  </a:lnTo>
                  <a:lnTo>
                    <a:pt x="571526" y="103353"/>
                  </a:lnTo>
                  <a:lnTo>
                    <a:pt x="573210" y="105456"/>
                  </a:lnTo>
                  <a:lnTo>
                    <a:pt x="574388" y="110845"/>
                  </a:lnTo>
                  <a:lnTo>
                    <a:pt x="574696" y="114842"/>
                  </a:lnTo>
                  <a:lnTo>
                    <a:pt x="575316" y="119775"/>
                  </a:lnTo>
                  <a:lnTo>
                    <a:pt x="575736" y="123141"/>
                  </a:lnTo>
                  <a:lnTo>
                    <a:pt x="577922" y="124213"/>
                  </a:lnTo>
                  <a:lnTo>
                    <a:pt x="578537" y="126364"/>
                  </a:lnTo>
                  <a:lnTo>
                    <a:pt x="578383" y="128824"/>
                  </a:lnTo>
                  <a:lnTo>
                    <a:pt x="581303" y="131743"/>
                  </a:lnTo>
                  <a:lnTo>
                    <a:pt x="583915" y="132970"/>
                  </a:lnTo>
                  <a:lnTo>
                    <a:pt x="585452" y="131282"/>
                  </a:lnTo>
                  <a:lnTo>
                    <a:pt x="586835" y="130513"/>
                  </a:lnTo>
                  <a:lnTo>
                    <a:pt x="587603" y="131436"/>
                  </a:lnTo>
                  <a:lnTo>
                    <a:pt x="588064" y="133739"/>
                  </a:lnTo>
                  <a:lnTo>
                    <a:pt x="588832" y="135890"/>
                  </a:lnTo>
                  <a:lnTo>
                    <a:pt x="590983" y="136965"/>
                  </a:lnTo>
                  <a:lnTo>
                    <a:pt x="591598" y="138809"/>
                  </a:lnTo>
                  <a:lnTo>
                    <a:pt x="590983" y="141421"/>
                  </a:lnTo>
                  <a:lnTo>
                    <a:pt x="590368" y="144496"/>
                  </a:lnTo>
                  <a:lnTo>
                    <a:pt x="591598" y="146801"/>
                  </a:lnTo>
                  <a:lnTo>
                    <a:pt x="592922" y="148229"/>
                  </a:lnTo>
                  <a:lnTo>
                    <a:pt x="594296" y="151206"/>
                  </a:lnTo>
                  <a:lnTo>
                    <a:pt x="594754" y="154183"/>
                  </a:lnTo>
                  <a:lnTo>
                    <a:pt x="594983" y="157618"/>
                  </a:lnTo>
                  <a:lnTo>
                    <a:pt x="595212" y="161054"/>
                  </a:lnTo>
                  <a:lnTo>
                    <a:pt x="596815" y="164717"/>
                  </a:lnTo>
                  <a:lnTo>
                    <a:pt x="599106" y="167694"/>
                  </a:lnTo>
                  <a:lnTo>
                    <a:pt x="601167" y="168381"/>
                  </a:lnTo>
                  <a:lnTo>
                    <a:pt x="602770" y="168611"/>
                  </a:lnTo>
                  <a:lnTo>
                    <a:pt x="605288" y="169298"/>
                  </a:lnTo>
                  <a:lnTo>
                    <a:pt x="607808" y="172962"/>
                  </a:lnTo>
                  <a:lnTo>
                    <a:pt x="608266" y="175938"/>
                  </a:lnTo>
                  <a:lnTo>
                    <a:pt x="609411" y="179146"/>
                  </a:lnTo>
                  <a:lnTo>
                    <a:pt x="608953" y="181893"/>
                  </a:lnTo>
                  <a:lnTo>
                    <a:pt x="607808" y="185100"/>
                  </a:lnTo>
                  <a:lnTo>
                    <a:pt x="607579" y="187618"/>
                  </a:lnTo>
                  <a:lnTo>
                    <a:pt x="608724" y="190596"/>
                  </a:lnTo>
                  <a:lnTo>
                    <a:pt x="611014" y="192199"/>
                  </a:lnTo>
                  <a:lnTo>
                    <a:pt x="613533" y="193113"/>
                  </a:lnTo>
                  <a:lnTo>
                    <a:pt x="615594" y="194031"/>
                  </a:lnTo>
                  <a:lnTo>
                    <a:pt x="617197" y="195863"/>
                  </a:lnTo>
                  <a:lnTo>
                    <a:pt x="617197" y="198611"/>
                  </a:lnTo>
                  <a:lnTo>
                    <a:pt x="615365" y="202048"/>
                  </a:lnTo>
                  <a:lnTo>
                    <a:pt x="613075" y="205024"/>
                  </a:lnTo>
                  <a:lnTo>
                    <a:pt x="615365" y="208460"/>
                  </a:lnTo>
                  <a:lnTo>
                    <a:pt x="617426" y="211206"/>
                  </a:lnTo>
                  <a:lnTo>
                    <a:pt x="618800" y="212810"/>
                  </a:lnTo>
                  <a:lnTo>
                    <a:pt x="625899" y="216014"/>
                  </a:lnTo>
                  <a:lnTo>
                    <a:pt x="631926" y="217518"/>
                  </a:lnTo>
                  <a:lnTo>
                    <a:pt x="636164" y="219335"/>
                  </a:lnTo>
                  <a:lnTo>
                    <a:pt x="643087" y="222288"/>
                  </a:lnTo>
                  <a:lnTo>
                    <a:pt x="647691" y="226340"/>
                  </a:lnTo>
                  <a:lnTo>
                    <a:pt x="649902" y="229839"/>
                  </a:lnTo>
                  <a:lnTo>
                    <a:pt x="653401" y="233153"/>
                  </a:lnTo>
                  <a:lnTo>
                    <a:pt x="660558" y="236543"/>
                  </a:lnTo>
                  <a:lnTo>
                    <a:pt x="663567" y="239004"/>
                  </a:lnTo>
                  <a:lnTo>
                    <a:pt x="666713" y="240918"/>
                  </a:lnTo>
                  <a:lnTo>
                    <a:pt x="670542" y="244475"/>
                  </a:lnTo>
                  <a:lnTo>
                    <a:pt x="663962" y="252272"/>
                  </a:lnTo>
                  <a:lnTo>
                    <a:pt x="658855" y="257892"/>
                  </a:lnTo>
                  <a:lnTo>
                    <a:pt x="654258" y="260446"/>
                  </a:lnTo>
                  <a:lnTo>
                    <a:pt x="650683" y="264529"/>
                  </a:lnTo>
                  <a:lnTo>
                    <a:pt x="645064" y="269642"/>
                  </a:lnTo>
                  <a:lnTo>
                    <a:pt x="637581" y="272375"/>
                  </a:lnTo>
                  <a:lnTo>
                    <a:pt x="634572" y="274289"/>
                  </a:lnTo>
                  <a:lnTo>
                    <a:pt x="632521" y="274973"/>
                  </a:lnTo>
                  <a:lnTo>
                    <a:pt x="630879" y="276206"/>
                  </a:lnTo>
                  <a:lnTo>
                    <a:pt x="628965" y="277846"/>
                  </a:lnTo>
                  <a:lnTo>
                    <a:pt x="627871" y="279077"/>
                  </a:lnTo>
                  <a:lnTo>
                    <a:pt x="626503" y="279213"/>
                  </a:lnTo>
                  <a:lnTo>
                    <a:pt x="625682" y="280034"/>
                  </a:lnTo>
                  <a:lnTo>
                    <a:pt x="625135" y="280170"/>
                  </a:lnTo>
                  <a:lnTo>
                    <a:pt x="623904" y="281813"/>
                  </a:lnTo>
                  <a:lnTo>
                    <a:pt x="620896" y="285231"/>
                  </a:lnTo>
                  <a:lnTo>
                    <a:pt x="619117" y="286324"/>
                  </a:lnTo>
                  <a:lnTo>
                    <a:pt x="612375" y="295179"/>
                  </a:lnTo>
                  <a:lnTo>
                    <a:pt x="602671" y="300286"/>
                  </a:lnTo>
                  <a:lnTo>
                    <a:pt x="591944" y="300286"/>
                  </a:lnTo>
                  <a:lnTo>
                    <a:pt x="586326" y="296713"/>
                  </a:lnTo>
                  <a:lnTo>
                    <a:pt x="579998" y="292855"/>
                  </a:lnTo>
                  <a:lnTo>
                    <a:pt x="575240" y="291176"/>
                  </a:lnTo>
                  <a:lnTo>
                    <a:pt x="573000" y="290896"/>
                  </a:lnTo>
                  <a:lnTo>
                    <a:pt x="570060" y="289918"/>
                  </a:lnTo>
                  <a:lnTo>
                    <a:pt x="567541" y="288099"/>
                  </a:lnTo>
                  <a:lnTo>
                    <a:pt x="565022" y="286418"/>
                  </a:lnTo>
                  <a:lnTo>
                    <a:pt x="562083" y="284319"/>
                  </a:lnTo>
                  <a:lnTo>
                    <a:pt x="560403" y="282919"/>
                  </a:lnTo>
                  <a:lnTo>
                    <a:pt x="558303" y="280820"/>
                  </a:lnTo>
                  <a:lnTo>
                    <a:pt x="554525" y="279140"/>
                  </a:lnTo>
                  <a:lnTo>
                    <a:pt x="550604" y="278348"/>
                  </a:lnTo>
                  <a:lnTo>
                    <a:pt x="550035" y="278581"/>
                  </a:lnTo>
                  <a:lnTo>
                    <a:pt x="541373" y="275000"/>
                  </a:lnTo>
                  <a:lnTo>
                    <a:pt x="530443" y="273633"/>
                  </a:lnTo>
                  <a:lnTo>
                    <a:pt x="521790" y="273180"/>
                  </a:lnTo>
                  <a:lnTo>
                    <a:pt x="512226" y="273633"/>
                  </a:lnTo>
                  <a:lnTo>
                    <a:pt x="504028" y="274547"/>
                  </a:lnTo>
                  <a:lnTo>
                    <a:pt x="494920" y="280921"/>
                  </a:lnTo>
                  <a:lnTo>
                    <a:pt x="484445" y="284566"/>
                  </a:lnTo>
                  <a:lnTo>
                    <a:pt x="470327" y="284566"/>
                  </a:lnTo>
                  <a:lnTo>
                    <a:pt x="460764" y="286385"/>
                  </a:lnTo>
                  <a:lnTo>
                    <a:pt x="447101" y="289116"/>
                  </a:lnTo>
                  <a:lnTo>
                    <a:pt x="435261" y="292761"/>
                  </a:lnTo>
                  <a:lnTo>
                    <a:pt x="427063" y="295948"/>
                  </a:lnTo>
                  <a:lnTo>
                    <a:pt x="420687" y="299141"/>
                  </a:lnTo>
                  <a:lnTo>
                    <a:pt x="400648" y="309158"/>
                  </a:lnTo>
                  <a:lnTo>
                    <a:pt x="355858" y="320990"/>
                  </a:lnTo>
                  <a:lnTo>
                    <a:pt x="353426" y="320759"/>
                  </a:lnTo>
                  <a:lnTo>
                    <a:pt x="349270" y="320914"/>
                  </a:lnTo>
                  <a:lnTo>
                    <a:pt x="346217" y="321920"/>
                  </a:lnTo>
                  <a:lnTo>
                    <a:pt x="344180" y="322229"/>
                  </a:lnTo>
                  <a:lnTo>
                    <a:pt x="340338" y="322385"/>
                  </a:lnTo>
                  <a:lnTo>
                    <a:pt x="337988" y="322849"/>
                  </a:lnTo>
                  <a:lnTo>
                    <a:pt x="332511" y="325246"/>
                  </a:lnTo>
                  <a:lnTo>
                    <a:pt x="329456" y="325944"/>
                  </a:lnTo>
                  <a:lnTo>
                    <a:pt x="327420" y="326406"/>
                  </a:lnTo>
                  <a:lnTo>
                    <a:pt x="323737" y="326795"/>
                  </a:lnTo>
                  <a:lnTo>
                    <a:pt x="320367" y="327336"/>
                  </a:lnTo>
                  <a:lnTo>
                    <a:pt x="315193" y="327569"/>
                  </a:lnTo>
                  <a:lnTo>
                    <a:pt x="311821" y="327649"/>
                  </a:lnTo>
                  <a:lnTo>
                    <a:pt x="306337" y="328499"/>
                  </a:lnTo>
                  <a:lnTo>
                    <a:pt x="303748" y="328500"/>
                  </a:lnTo>
                  <a:lnTo>
                    <a:pt x="295518" y="329274"/>
                  </a:lnTo>
                  <a:lnTo>
                    <a:pt x="277565" y="330051"/>
                  </a:lnTo>
                  <a:lnTo>
                    <a:pt x="260842" y="326191"/>
                  </a:lnTo>
                  <a:lnTo>
                    <a:pt x="257384" y="324799"/>
                  </a:lnTo>
                  <a:lnTo>
                    <a:pt x="254716" y="324493"/>
                  </a:lnTo>
                  <a:lnTo>
                    <a:pt x="251732" y="323642"/>
                  </a:lnTo>
                  <a:lnTo>
                    <a:pt x="247963" y="322791"/>
                  </a:lnTo>
                  <a:lnTo>
                    <a:pt x="243089" y="320474"/>
                  </a:lnTo>
                  <a:lnTo>
                    <a:pt x="241752" y="319702"/>
                  </a:lnTo>
                  <a:lnTo>
                    <a:pt x="237747" y="318541"/>
                  </a:lnTo>
                  <a:lnTo>
                    <a:pt x="232880" y="317616"/>
                  </a:lnTo>
                  <a:lnTo>
                    <a:pt x="228801" y="317385"/>
                  </a:lnTo>
                  <a:lnTo>
                    <a:pt x="225665" y="317543"/>
                  </a:lnTo>
                  <a:lnTo>
                    <a:pt x="222606" y="317542"/>
                  </a:lnTo>
                  <a:lnTo>
                    <a:pt x="218136" y="317387"/>
                  </a:lnTo>
                  <a:lnTo>
                    <a:pt x="214607" y="317236"/>
                  </a:lnTo>
                  <a:lnTo>
                    <a:pt x="209431" y="317390"/>
                  </a:lnTo>
                  <a:lnTo>
                    <a:pt x="206062" y="317855"/>
                  </a:lnTo>
                  <a:lnTo>
                    <a:pt x="202924" y="317625"/>
                  </a:lnTo>
                  <a:lnTo>
                    <a:pt x="200335" y="317470"/>
                  </a:lnTo>
                  <a:lnTo>
                    <a:pt x="194214" y="316622"/>
                  </a:lnTo>
                  <a:lnTo>
                    <a:pt x="189430" y="316543"/>
                  </a:lnTo>
                  <a:lnTo>
                    <a:pt x="184883" y="316856"/>
                  </a:lnTo>
                  <a:lnTo>
                    <a:pt x="181905" y="317166"/>
                  </a:lnTo>
                  <a:lnTo>
                    <a:pt x="175635" y="317861"/>
                  </a:lnTo>
                  <a:lnTo>
                    <a:pt x="170306" y="318405"/>
                  </a:lnTo>
                  <a:lnTo>
                    <a:pt x="165604" y="319101"/>
                  </a:lnTo>
                  <a:lnTo>
                    <a:pt x="161060" y="319796"/>
                  </a:lnTo>
                  <a:lnTo>
                    <a:pt x="158159" y="319954"/>
                  </a:lnTo>
                  <a:lnTo>
                    <a:pt x="153770" y="320340"/>
                  </a:lnTo>
                  <a:lnTo>
                    <a:pt x="148127" y="320960"/>
                  </a:lnTo>
                  <a:lnTo>
                    <a:pt x="144912" y="320960"/>
                  </a:lnTo>
                  <a:lnTo>
                    <a:pt x="140599" y="321039"/>
                  </a:lnTo>
                  <a:lnTo>
                    <a:pt x="137383" y="320732"/>
                  </a:lnTo>
                  <a:lnTo>
                    <a:pt x="133380" y="320112"/>
                  </a:lnTo>
                  <a:lnTo>
                    <a:pt x="131330" y="319760"/>
                  </a:lnTo>
                  <a:lnTo>
                    <a:pt x="130240" y="319572"/>
                  </a:lnTo>
                  <a:lnTo>
                    <a:pt x="127650" y="318955"/>
                  </a:lnTo>
                  <a:lnTo>
                    <a:pt x="125134" y="317873"/>
                  </a:lnTo>
                  <a:lnTo>
                    <a:pt x="121278" y="315322"/>
                  </a:lnTo>
                  <a:lnTo>
                    <a:pt x="117268" y="313238"/>
                  </a:lnTo>
                  <a:lnTo>
                    <a:pt x="114907" y="311692"/>
                  </a:lnTo>
                  <a:lnTo>
                    <a:pt x="110345" y="308833"/>
                  </a:lnTo>
                  <a:lnTo>
                    <a:pt x="108689" y="307208"/>
                  </a:lnTo>
                  <a:lnTo>
                    <a:pt x="105925" y="303499"/>
                  </a:lnTo>
                  <a:lnTo>
                    <a:pt x="103876" y="301567"/>
                  </a:lnTo>
                  <a:lnTo>
                    <a:pt x="102066" y="300252"/>
                  </a:lnTo>
                  <a:lnTo>
                    <a:pt x="99386" y="297703"/>
                  </a:lnTo>
                  <a:lnTo>
                    <a:pt x="98034" y="294225"/>
                  </a:lnTo>
                  <a:lnTo>
                    <a:pt x="96841" y="290823"/>
                  </a:lnTo>
                  <a:lnTo>
                    <a:pt x="95250" y="286649"/>
                  </a:lnTo>
                  <a:lnTo>
                    <a:pt x="93897" y="282861"/>
                  </a:lnTo>
                  <a:lnTo>
                    <a:pt x="93483" y="278608"/>
                  </a:lnTo>
                  <a:lnTo>
                    <a:pt x="92364" y="274510"/>
                  </a:lnTo>
                  <a:lnTo>
                    <a:pt x="91963" y="272733"/>
                  </a:lnTo>
                  <a:lnTo>
                    <a:pt x="91083" y="269486"/>
                  </a:lnTo>
                  <a:lnTo>
                    <a:pt x="90670" y="265547"/>
                  </a:lnTo>
                  <a:lnTo>
                    <a:pt x="89640" y="263456"/>
                  </a:lnTo>
                  <a:lnTo>
                    <a:pt x="88370" y="260598"/>
                  </a:lnTo>
                  <a:lnTo>
                    <a:pt x="87178" y="257661"/>
                  </a:lnTo>
                  <a:lnTo>
                    <a:pt x="85128" y="255498"/>
                  </a:lnTo>
                  <a:lnTo>
                    <a:pt x="82053" y="252251"/>
                  </a:lnTo>
                  <a:lnTo>
                    <a:pt x="80241" y="250704"/>
                  </a:lnTo>
                  <a:lnTo>
                    <a:pt x="77250" y="248462"/>
                  </a:lnTo>
                  <a:lnTo>
                    <a:pt x="74180" y="246300"/>
                  </a:lnTo>
                  <a:lnTo>
                    <a:pt x="72292" y="245139"/>
                  </a:lnTo>
                  <a:lnTo>
                    <a:pt x="67896" y="244291"/>
                  </a:lnTo>
                  <a:lnTo>
                    <a:pt x="66563" y="244292"/>
                  </a:lnTo>
                  <a:lnTo>
                    <a:pt x="64135" y="244987"/>
                  </a:lnTo>
                  <a:lnTo>
                    <a:pt x="61792" y="246688"/>
                  </a:lnTo>
                  <a:lnTo>
                    <a:pt x="59208" y="247308"/>
                  </a:lnTo>
                  <a:lnTo>
                    <a:pt x="56708" y="249164"/>
                  </a:lnTo>
                  <a:lnTo>
                    <a:pt x="54442" y="250710"/>
                  </a:lnTo>
                  <a:lnTo>
                    <a:pt x="52019" y="252256"/>
                  </a:lnTo>
                  <a:lnTo>
                    <a:pt x="49908" y="253572"/>
                  </a:lnTo>
                  <a:lnTo>
                    <a:pt x="45128" y="254268"/>
                  </a:lnTo>
                  <a:lnTo>
                    <a:pt x="42780" y="255042"/>
                  </a:lnTo>
                  <a:lnTo>
                    <a:pt x="39097" y="255507"/>
                  </a:lnTo>
                  <a:lnTo>
                    <a:pt x="36431" y="255662"/>
                  </a:lnTo>
                  <a:lnTo>
                    <a:pt x="33608" y="255661"/>
                  </a:lnTo>
                  <a:lnTo>
                    <a:pt x="32039" y="255586"/>
                  </a:lnTo>
                  <a:lnTo>
                    <a:pt x="26709" y="256050"/>
                  </a:lnTo>
                  <a:lnTo>
                    <a:pt x="24433" y="255589"/>
                  </a:lnTo>
                  <a:lnTo>
                    <a:pt x="20588" y="255124"/>
                  </a:lnTo>
                  <a:lnTo>
                    <a:pt x="17917" y="254276"/>
                  </a:lnTo>
                  <a:lnTo>
                    <a:pt x="15720" y="253966"/>
                  </a:lnTo>
                  <a:lnTo>
                    <a:pt x="14151" y="253891"/>
                  </a:lnTo>
                  <a:lnTo>
                    <a:pt x="10697" y="253040"/>
                  </a:lnTo>
                  <a:lnTo>
                    <a:pt x="9594" y="252190"/>
                  </a:lnTo>
                  <a:lnTo>
                    <a:pt x="8260" y="251880"/>
                  </a:lnTo>
                  <a:lnTo>
                    <a:pt x="6848" y="251880"/>
                  </a:lnTo>
                  <a:lnTo>
                    <a:pt x="4889" y="252190"/>
                  </a:lnTo>
                  <a:lnTo>
                    <a:pt x="4367" y="252533"/>
                  </a:lnTo>
                  <a:lnTo>
                    <a:pt x="1564" y="248966"/>
                  </a:lnTo>
                  <a:lnTo>
                    <a:pt x="1252" y="247369"/>
                  </a:lnTo>
                  <a:lnTo>
                    <a:pt x="0" y="245382"/>
                  </a:lnTo>
                  <a:lnTo>
                    <a:pt x="0" y="240996"/>
                  </a:lnTo>
                  <a:lnTo>
                    <a:pt x="735" y="237582"/>
                  </a:lnTo>
                  <a:lnTo>
                    <a:pt x="1354" y="235957"/>
                  </a:lnTo>
                  <a:lnTo>
                    <a:pt x="2440" y="233715"/>
                  </a:lnTo>
                  <a:lnTo>
                    <a:pt x="3757" y="230777"/>
                  </a:lnTo>
                  <a:lnTo>
                    <a:pt x="4538" y="229926"/>
                  </a:lnTo>
                  <a:lnTo>
                    <a:pt x="6008" y="226293"/>
                  </a:lnTo>
                  <a:lnTo>
                    <a:pt x="7169" y="223277"/>
                  </a:lnTo>
                  <a:lnTo>
                    <a:pt x="8168" y="219568"/>
                  </a:lnTo>
                  <a:lnTo>
                    <a:pt x="8634" y="218562"/>
                  </a:lnTo>
                  <a:lnTo>
                    <a:pt x="9477" y="214695"/>
                  </a:lnTo>
                  <a:lnTo>
                    <a:pt x="10867" y="210677"/>
                  </a:lnTo>
                  <a:lnTo>
                    <a:pt x="13432" y="206424"/>
                  </a:lnTo>
                  <a:lnTo>
                    <a:pt x="14987" y="203794"/>
                  </a:lnTo>
                  <a:lnTo>
                    <a:pt x="16076" y="202092"/>
                  </a:lnTo>
                  <a:lnTo>
                    <a:pt x="18786" y="195367"/>
                  </a:lnTo>
                  <a:lnTo>
                    <a:pt x="21350" y="190883"/>
                  </a:lnTo>
                  <a:lnTo>
                    <a:pt x="21957" y="186940"/>
                  </a:lnTo>
                  <a:lnTo>
                    <a:pt x="22801" y="183538"/>
                  </a:lnTo>
                  <a:lnTo>
                    <a:pt x="23009" y="178204"/>
                  </a:lnTo>
                  <a:lnTo>
                    <a:pt x="23617" y="174492"/>
                  </a:lnTo>
                  <a:lnTo>
                    <a:pt x="23994" y="171555"/>
                  </a:lnTo>
                  <a:lnTo>
                    <a:pt x="24129" y="167460"/>
                  </a:lnTo>
                  <a:lnTo>
                    <a:pt x="24190" y="164213"/>
                  </a:lnTo>
                  <a:lnTo>
                    <a:pt x="24421" y="163283"/>
                  </a:lnTo>
                  <a:lnTo>
                    <a:pt x="23617" y="159419"/>
                  </a:lnTo>
                  <a:lnTo>
                    <a:pt x="21248" y="156327"/>
                  </a:lnTo>
                  <a:lnTo>
                    <a:pt x="19747" y="154316"/>
                  </a:lnTo>
                  <a:lnTo>
                    <a:pt x="18087" y="151767"/>
                  </a:lnTo>
                  <a:lnTo>
                    <a:pt x="15570" y="150297"/>
                  </a:lnTo>
                  <a:lnTo>
                    <a:pt x="15891" y="151959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4" name="object 7">
              <a:extLst>
                <a:ext uri="{FF2B5EF4-FFF2-40B4-BE49-F238E27FC236}">
                  <a16:creationId xmlns:a16="http://schemas.microsoft.com/office/drawing/2014/main" id="{A8C115EB-8BDF-4032-931E-87F253FEA3D0}"/>
                </a:ext>
              </a:extLst>
            </p:cNvPr>
            <p:cNvSpPr/>
            <p:nvPr/>
          </p:nvSpPr>
          <p:spPr>
            <a:xfrm>
              <a:off x="8547193" y="477152"/>
              <a:ext cx="468043" cy="293888"/>
            </a:xfrm>
            <a:custGeom>
              <a:avLst/>
              <a:gdLst/>
              <a:ahLst/>
              <a:cxnLst/>
              <a:rect l="l" t="t" r="r" b="b"/>
              <a:pathLst>
                <a:path w="724672" h="455027">
                  <a:moveTo>
                    <a:pt x="23759" y="16880"/>
                  </a:moveTo>
                  <a:lnTo>
                    <a:pt x="23899" y="15300"/>
                  </a:lnTo>
                  <a:lnTo>
                    <a:pt x="24540" y="13593"/>
                  </a:lnTo>
                  <a:lnTo>
                    <a:pt x="24872" y="11971"/>
                  </a:lnTo>
                  <a:lnTo>
                    <a:pt x="25437" y="10343"/>
                  </a:lnTo>
                  <a:lnTo>
                    <a:pt x="26236" y="9061"/>
                  </a:lnTo>
                  <a:lnTo>
                    <a:pt x="27030" y="7274"/>
                  </a:lnTo>
                  <a:lnTo>
                    <a:pt x="27756" y="6460"/>
                  </a:lnTo>
                  <a:lnTo>
                    <a:pt x="28174" y="5798"/>
                  </a:lnTo>
                  <a:lnTo>
                    <a:pt x="27823" y="5379"/>
                  </a:lnTo>
                  <a:lnTo>
                    <a:pt x="27312" y="4340"/>
                  </a:lnTo>
                  <a:lnTo>
                    <a:pt x="26687" y="3575"/>
                  </a:lnTo>
                  <a:lnTo>
                    <a:pt x="26876" y="3034"/>
                  </a:lnTo>
                  <a:lnTo>
                    <a:pt x="27139" y="2256"/>
                  </a:lnTo>
                  <a:lnTo>
                    <a:pt x="27135" y="1795"/>
                  </a:lnTo>
                  <a:lnTo>
                    <a:pt x="26423" y="1661"/>
                  </a:lnTo>
                  <a:lnTo>
                    <a:pt x="26102" y="0"/>
                  </a:lnTo>
                  <a:lnTo>
                    <a:pt x="28619" y="1470"/>
                  </a:lnTo>
                  <a:lnTo>
                    <a:pt x="30279" y="4018"/>
                  </a:lnTo>
                  <a:lnTo>
                    <a:pt x="31780" y="6029"/>
                  </a:lnTo>
                  <a:lnTo>
                    <a:pt x="34148" y="9121"/>
                  </a:lnTo>
                  <a:lnTo>
                    <a:pt x="34952" y="12986"/>
                  </a:lnTo>
                  <a:lnTo>
                    <a:pt x="34722" y="13915"/>
                  </a:lnTo>
                  <a:lnTo>
                    <a:pt x="34661" y="17163"/>
                  </a:lnTo>
                  <a:lnTo>
                    <a:pt x="34526" y="21257"/>
                  </a:lnTo>
                  <a:lnTo>
                    <a:pt x="34149" y="24194"/>
                  </a:lnTo>
                  <a:lnTo>
                    <a:pt x="33541" y="27906"/>
                  </a:lnTo>
                  <a:lnTo>
                    <a:pt x="33333" y="33240"/>
                  </a:lnTo>
                  <a:lnTo>
                    <a:pt x="32488" y="36643"/>
                  </a:lnTo>
                  <a:lnTo>
                    <a:pt x="31882" y="40586"/>
                  </a:lnTo>
                  <a:lnTo>
                    <a:pt x="29317" y="45069"/>
                  </a:lnTo>
                  <a:lnTo>
                    <a:pt x="26608" y="51794"/>
                  </a:lnTo>
                  <a:lnTo>
                    <a:pt x="25519" y="53496"/>
                  </a:lnTo>
                  <a:lnTo>
                    <a:pt x="23964" y="56127"/>
                  </a:lnTo>
                  <a:lnTo>
                    <a:pt x="21399" y="60379"/>
                  </a:lnTo>
                  <a:lnTo>
                    <a:pt x="20008" y="64398"/>
                  </a:lnTo>
                  <a:lnTo>
                    <a:pt x="19166" y="68265"/>
                  </a:lnTo>
                  <a:lnTo>
                    <a:pt x="18700" y="69271"/>
                  </a:lnTo>
                  <a:lnTo>
                    <a:pt x="17701" y="72980"/>
                  </a:lnTo>
                  <a:lnTo>
                    <a:pt x="16540" y="75996"/>
                  </a:lnTo>
                  <a:lnTo>
                    <a:pt x="15069" y="79629"/>
                  </a:lnTo>
                  <a:lnTo>
                    <a:pt x="14289" y="80479"/>
                  </a:lnTo>
                  <a:lnTo>
                    <a:pt x="12971" y="83417"/>
                  </a:lnTo>
                  <a:lnTo>
                    <a:pt x="11886" y="85659"/>
                  </a:lnTo>
                  <a:lnTo>
                    <a:pt x="11267" y="87284"/>
                  </a:lnTo>
                  <a:lnTo>
                    <a:pt x="10531" y="90698"/>
                  </a:lnTo>
                  <a:lnTo>
                    <a:pt x="10532" y="95085"/>
                  </a:lnTo>
                  <a:lnTo>
                    <a:pt x="11784" y="97071"/>
                  </a:lnTo>
                  <a:lnTo>
                    <a:pt x="12095" y="98669"/>
                  </a:lnTo>
                  <a:lnTo>
                    <a:pt x="14899" y="102236"/>
                  </a:lnTo>
                  <a:lnTo>
                    <a:pt x="15421" y="101892"/>
                  </a:lnTo>
                  <a:lnTo>
                    <a:pt x="17380" y="101582"/>
                  </a:lnTo>
                  <a:lnTo>
                    <a:pt x="18792" y="101582"/>
                  </a:lnTo>
                  <a:lnTo>
                    <a:pt x="20126" y="101892"/>
                  </a:lnTo>
                  <a:lnTo>
                    <a:pt x="21228" y="102742"/>
                  </a:lnTo>
                  <a:lnTo>
                    <a:pt x="24683" y="103593"/>
                  </a:lnTo>
                  <a:lnTo>
                    <a:pt x="26252" y="103669"/>
                  </a:lnTo>
                  <a:lnTo>
                    <a:pt x="28449" y="103979"/>
                  </a:lnTo>
                  <a:lnTo>
                    <a:pt x="31120" y="104827"/>
                  </a:lnTo>
                  <a:lnTo>
                    <a:pt x="34965" y="105291"/>
                  </a:lnTo>
                  <a:lnTo>
                    <a:pt x="37241" y="105753"/>
                  </a:lnTo>
                  <a:lnTo>
                    <a:pt x="42571" y="105288"/>
                  </a:lnTo>
                  <a:lnTo>
                    <a:pt x="44140" y="105364"/>
                  </a:lnTo>
                  <a:lnTo>
                    <a:pt x="46963" y="105364"/>
                  </a:lnTo>
                  <a:lnTo>
                    <a:pt x="49628" y="105209"/>
                  </a:lnTo>
                  <a:lnTo>
                    <a:pt x="53312" y="104745"/>
                  </a:lnTo>
                  <a:lnTo>
                    <a:pt x="55660" y="103970"/>
                  </a:lnTo>
                  <a:lnTo>
                    <a:pt x="60440" y="103275"/>
                  </a:lnTo>
                  <a:lnTo>
                    <a:pt x="62551" y="101959"/>
                  </a:lnTo>
                  <a:lnTo>
                    <a:pt x="64973" y="100413"/>
                  </a:lnTo>
                  <a:lnTo>
                    <a:pt x="67240" y="98866"/>
                  </a:lnTo>
                  <a:lnTo>
                    <a:pt x="69739" y="97011"/>
                  </a:lnTo>
                  <a:lnTo>
                    <a:pt x="72324" y="96391"/>
                  </a:lnTo>
                  <a:lnTo>
                    <a:pt x="74667" y="94690"/>
                  </a:lnTo>
                  <a:lnTo>
                    <a:pt x="77095" y="93994"/>
                  </a:lnTo>
                  <a:lnTo>
                    <a:pt x="78428" y="93994"/>
                  </a:lnTo>
                  <a:lnTo>
                    <a:pt x="82824" y="94842"/>
                  </a:lnTo>
                  <a:lnTo>
                    <a:pt x="84712" y="96002"/>
                  </a:lnTo>
                  <a:lnTo>
                    <a:pt x="87782" y="98165"/>
                  </a:lnTo>
                  <a:lnTo>
                    <a:pt x="90773" y="100407"/>
                  </a:lnTo>
                  <a:lnTo>
                    <a:pt x="92585" y="101953"/>
                  </a:lnTo>
                  <a:lnTo>
                    <a:pt x="95660" y="105200"/>
                  </a:lnTo>
                  <a:lnTo>
                    <a:pt x="97710" y="107363"/>
                  </a:lnTo>
                  <a:lnTo>
                    <a:pt x="98902" y="110300"/>
                  </a:lnTo>
                  <a:lnTo>
                    <a:pt x="100171" y="113159"/>
                  </a:lnTo>
                  <a:lnTo>
                    <a:pt x="101202" y="115249"/>
                  </a:lnTo>
                  <a:lnTo>
                    <a:pt x="101615" y="119189"/>
                  </a:lnTo>
                  <a:lnTo>
                    <a:pt x="102495" y="122436"/>
                  </a:lnTo>
                  <a:lnTo>
                    <a:pt x="102896" y="124213"/>
                  </a:lnTo>
                  <a:lnTo>
                    <a:pt x="104015" y="128311"/>
                  </a:lnTo>
                  <a:lnTo>
                    <a:pt x="104429" y="132564"/>
                  </a:lnTo>
                  <a:lnTo>
                    <a:pt x="105782" y="136351"/>
                  </a:lnTo>
                  <a:lnTo>
                    <a:pt x="107372" y="140525"/>
                  </a:lnTo>
                  <a:lnTo>
                    <a:pt x="108566" y="143928"/>
                  </a:lnTo>
                  <a:lnTo>
                    <a:pt x="109917" y="147405"/>
                  </a:lnTo>
                  <a:lnTo>
                    <a:pt x="112597" y="149954"/>
                  </a:lnTo>
                  <a:lnTo>
                    <a:pt x="114408" y="151270"/>
                  </a:lnTo>
                  <a:lnTo>
                    <a:pt x="116457" y="153201"/>
                  </a:lnTo>
                  <a:lnTo>
                    <a:pt x="119221" y="156911"/>
                  </a:lnTo>
                  <a:lnTo>
                    <a:pt x="120876" y="158535"/>
                  </a:lnTo>
                  <a:lnTo>
                    <a:pt x="125439" y="161394"/>
                  </a:lnTo>
                  <a:lnTo>
                    <a:pt x="127800" y="162940"/>
                  </a:lnTo>
                  <a:lnTo>
                    <a:pt x="131810" y="165024"/>
                  </a:lnTo>
                  <a:lnTo>
                    <a:pt x="135666" y="167576"/>
                  </a:lnTo>
                  <a:lnTo>
                    <a:pt x="138181" y="168657"/>
                  </a:lnTo>
                  <a:lnTo>
                    <a:pt x="140772" y="169274"/>
                  </a:lnTo>
                  <a:lnTo>
                    <a:pt x="141862" y="169462"/>
                  </a:lnTo>
                  <a:lnTo>
                    <a:pt x="143911" y="169815"/>
                  </a:lnTo>
                  <a:lnTo>
                    <a:pt x="147914" y="170434"/>
                  </a:lnTo>
                  <a:lnTo>
                    <a:pt x="151131" y="170741"/>
                  </a:lnTo>
                  <a:lnTo>
                    <a:pt x="155444" y="170662"/>
                  </a:lnTo>
                  <a:lnTo>
                    <a:pt x="158659" y="170662"/>
                  </a:lnTo>
                  <a:lnTo>
                    <a:pt x="164302" y="170043"/>
                  </a:lnTo>
                  <a:lnTo>
                    <a:pt x="168691" y="169656"/>
                  </a:lnTo>
                  <a:lnTo>
                    <a:pt x="171592" y="169499"/>
                  </a:lnTo>
                  <a:lnTo>
                    <a:pt x="176136" y="168803"/>
                  </a:lnTo>
                  <a:lnTo>
                    <a:pt x="180837" y="168108"/>
                  </a:lnTo>
                  <a:lnTo>
                    <a:pt x="186167" y="167564"/>
                  </a:lnTo>
                  <a:lnTo>
                    <a:pt x="192437" y="166868"/>
                  </a:lnTo>
                  <a:lnTo>
                    <a:pt x="195415" y="166558"/>
                  </a:lnTo>
                  <a:lnTo>
                    <a:pt x="199962" y="166245"/>
                  </a:lnTo>
                  <a:lnTo>
                    <a:pt x="204746" y="166324"/>
                  </a:lnTo>
                  <a:lnTo>
                    <a:pt x="210867" y="167172"/>
                  </a:lnTo>
                  <a:lnTo>
                    <a:pt x="213456" y="167327"/>
                  </a:lnTo>
                  <a:lnTo>
                    <a:pt x="216594" y="167558"/>
                  </a:lnTo>
                  <a:lnTo>
                    <a:pt x="219963" y="167093"/>
                  </a:lnTo>
                  <a:lnTo>
                    <a:pt x="225138" y="166938"/>
                  </a:lnTo>
                  <a:lnTo>
                    <a:pt x="228668" y="167090"/>
                  </a:lnTo>
                  <a:lnTo>
                    <a:pt x="233138" y="167245"/>
                  </a:lnTo>
                  <a:lnTo>
                    <a:pt x="236197" y="167245"/>
                  </a:lnTo>
                  <a:lnTo>
                    <a:pt x="239333" y="167087"/>
                  </a:lnTo>
                  <a:lnTo>
                    <a:pt x="243412" y="167318"/>
                  </a:lnTo>
                  <a:lnTo>
                    <a:pt x="248279" y="168244"/>
                  </a:lnTo>
                  <a:lnTo>
                    <a:pt x="252284" y="169405"/>
                  </a:lnTo>
                  <a:lnTo>
                    <a:pt x="253621" y="170176"/>
                  </a:lnTo>
                  <a:lnTo>
                    <a:pt x="258495" y="172494"/>
                  </a:lnTo>
                  <a:lnTo>
                    <a:pt x="262263" y="173344"/>
                  </a:lnTo>
                  <a:lnTo>
                    <a:pt x="265248" y="174195"/>
                  </a:lnTo>
                  <a:lnTo>
                    <a:pt x="267916" y="174501"/>
                  </a:lnTo>
                  <a:lnTo>
                    <a:pt x="271374" y="175893"/>
                  </a:lnTo>
                  <a:lnTo>
                    <a:pt x="288097" y="179754"/>
                  </a:lnTo>
                  <a:lnTo>
                    <a:pt x="306050" y="178976"/>
                  </a:lnTo>
                  <a:lnTo>
                    <a:pt x="314280" y="178202"/>
                  </a:lnTo>
                  <a:lnTo>
                    <a:pt x="316868" y="178201"/>
                  </a:lnTo>
                  <a:lnTo>
                    <a:pt x="322353" y="177351"/>
                  </a:lnTo>
                  <a:lnTo>
                    <a:pt x="325725" y="177272"/>
                  </a:lnTo>
                  <a:lnTo>
                    <a:pt x="330899" y="177038"/>
                  </a:lnTo>
                  <a:lnTo>
                    <a:pt x="334268" y="176498"/>
                  </a:lnTo>
                  <a:lnTo>
                    <a:pt x="337952" y="176109"/>
                  </a:lnTo>
                  <a:lnTo>
                    <a:pt x="339988" y="175647"/>
                  </a:lnTo>
                  <a:lnTo>
                    <a:pt x="343043" y="174948"/>
                  </a:lnTo>
                  <a:lnTo>
                    <a:pt x="348520" y="172552"/>
                  </a:lnTo>
                  <a:lnTo>
                    <a:pt x="350870" y="172087"/>
                  </a:lnTo>
                  <a:lnTo>
                    <a:pt x="354712" y="171932"/>
                  </a:lnTo>
                  <a:lnTo>
                    <a:pt x="356749" y="171622"/>
                  </a:lnTo>
                  <a:lnTo>
                    <a:pt x="359802" y="170617"/>
                  </a:lnTo>
                  <a:lnTo>
                    <a:pt x="363957" y="170462"/>
                  </a:lnTo>
                  <a:lnTo>
                    <a:pt x="366389" y="170693"/>
                  </a:lnTo>
                  <a:lnTo>
                    <a:pt x="411180" y="158861"/>
                  </a:lnTo>
                  <a:lnTo>
                    <a:pt x="431219" y="148843"/>
                  </a:lnTo>
                  <a:lnTo>
                    <a:pt x="437595" y="145650"/>
                  </a:lnTo>
                  <a:lnTo>
                    <a:pt x="445792" y="142464"/>
                  </a:lnTo>
                  <a:lnTo>
                    <a:pt x="457633" y="138818"/>
                  </a:lnTo>
                  <a:lnTo>
                    <a:pt x="471295" y="136087"/>
                  </a:lnTo>
                  <a:lnTo>
                    <a:pt x="480859" y="134268"/>
                  </a:lnTo>
                  <a:lnTo>
                    <a:pt x="494977" y="134268"/>
                  </a:lnTo>
                  <a:lnTo>
                    <a:pt x="505452" y="130623"/>
                  </a:lnTo>
                  <a:lnTo>
                    <a:pt x="514560" y="124250"/>
                  </a:lnTo>
                  <a:lnTo>
                    <a:pt x="522758" y="123336"/>
                  </a:lnTo>
                  <a:lnTo>
                    <a:pt x="532322" y="122883"/>
                  </a:lnTo>
                  <a:lnTo>
                    <a:pt x="540974" y="123335"/>
                  </a:lnTo>
                  <a:lnTo>
                    <a:pt x="551905" y="124702"/>
                  </a:lnTo>
                  <a:lnTo>
                    <a:pt x="560567" y="128284"/>
                  </a:lnTo>
                  <a:lnTo>
                    <a:pt x="561136" y="128050"/>
                  </a:lnTo>
                  <a:lnTo>
                    <a:pt x="565056" y="128843"/>
                  </a:lnTo>
                  <a:lnTo>
                    <a:pt x="568835" y="130523"/>
                  </a:lnTo>
                  <a:lnTo>
                    <a:pt x="570935" y="132622"/>
                  </a:lnTo>
                  <a:lnTo>
                    <a:pt x="572615" y="134022"/>
                  </a:lnTo>
                  <a:lnTo>
                    <a:pt x="575554" y="136121"/>
                  </a:lnTo>
                  <a:lnTo>
                    <a:pt x="578073" y="137801"/>
                  </a:lnTo>
                  <a:lnTo>
                    <a:pt x="580592" y="139620"/>
                  </a:lnTo>
                  <a:lnTo>
                    <a:pt x="583532" y="140598"/>
                  </a:lnTo>
                  <a:lnTo>
                    <a:pt x="585771" y="140878"/>
                  </a:lnTo>
                  <a:lnTo>
                    <a:pt x="590530" y="142558"/>
                  </a:lnTo>
                  <a:lnTo>
                    <a:pt x="596858" y="146416"/>
                  </a:lnTo>
                  <a:lnTo>
                    <a:pt x="602476" y="149988"/>
                  </a:lnTo>
                  <a:lnTo>
                    <a:pt x="613202" y="149988"/>
                  </a:lnTo>
                  <a:lnTo>
                    <a:pt x="622907" y="144882"/>
                  </a:lnTo>
                  <a:lnTo>
                    <a:pt x="629649" y="136027"/>
                  </a:lnTo>
                  <a:lnTo>
                    <a:pt x="631427" y="134933"/>
                  </a:lnTo>
                  <a:lnTo>
                    <a:pt x="634436" y="131516"/>
                  </a:lnTo>
                  <a:lnTo>
                    <a:pt x="635667" y="129873"/>
                  </a:lnTo>
                  <a:lnTo>
                    <a:pt x="636214" y="129736"/>
                  </a:lnTo>
                  <a:lnTo>
                    <a:pt x="637035" y="128915"/>
                  </a:lnTo>
                  <a:lnTo>
                    <a:pt x="638402" y="128779"/>
                  </a:lnTo>
                  <a:lnTo>
                    <a:pt x="639497" y="127548"/>
                  </a:lnTo>
                  <a:lnTo>
                    <a:pt x="641411" y="125908"/>
                  </a:lnTo>
                  <a:lnTo>
                    <a:pt x="643053" y="124675"/>
                  </a:lnTo>
                  <a:lnTo>
                    <a:pt x="645104" y="123991"/>
                  </a:lnTo>
                  <a:lnTo>
                    <a:pt x="648113" y="122078"/>
                  </a:lnTo>
                  <a:lnTo>
                    <a:pt x="655596" y="119344"/>
                  </a:lnTo>
                  <a:lnTo>
                    <a:pt x="661214" y="114232"/>
                  </a:lnTo>
                  <a:lnTo>
                    <a:pt x="664789" y="110149"/>
                  </a:lnTo>
                  <a:lnTo>
                    <a:pt x="669387" y="107594"/>
                  </a:lnTo>
                  <a:lnTo>
                    <a:pt x="674494" y="101974"/>
                  </a:lnTo>
                  <a:lnTo>
                    <a:pt x="681074" y="94177"/>
                  </a:lnTo>
                  <a:lnTo>
                    <a:pt x="682579" y="97051"/>
                  </a:lnTo>
                  <a:lnTo>
                    <a:pt x="683673" y="98554"/>
                  </a:lnTo>
                  <a:lnTo>
                    <a:pt x="684357" y="99648"/>
                  </a:lnTo>
                  <a:lnTo>
                    <a:pt x="684903" y="100058"/>
                  </a:lnTo>
                  <a:lnTo>
                    <a:pt x="684220" y="101835"/>
                  </a:lnTo>
                  <a:lnTo>
                    <a:pt x="684493" y="103068"/>
                  </a:lnTo>
                  <a:lnTo>
                    <a:pt x="685998" y="104298"/>
                  </a:lnTo>
                  <a:lnTo>
                    <a:pt x="686955" y="105529"/>
                  </a:lnTo>
                  <a:lnTo>
                    <a:pt x="687913" y="106485"/>
                  </a:lnTo>
                  <a:lnTo>
                    <a:pt x="689007" y="107442"/>
                  </a:lnTo>
                  <a:lnTo>
                    <a:pt x="690511" y="108129"/>
                  </a:lnTo>
                  <a:lnTo>
                    <a:pt x="691879" y="109086"/>
                  </a:lnTo>
                  <a:lnTo>
                    <a:pt x="692836" y="110043"/>
                  </a:lnTo>
                  <a:lnTo>
                    <a:pt x="693794" y="111136"/>
                  </a:lnTo>
                  <a:lnTo>
                    <a:pt x="694204" y="112093"/>
                  </a:lnTo>
                  <a:lnTo>
                    <a:pt x="694751" y="113050"/>
                  </a:lnTo>
                  <a:lnTo>
                    <a:pt x="697486" y="114146"/>
                  </a:lnTo>
                  <a:lnTo>
                    <a:pt x="698717" y="117427"/>
                  </a:lnTo>
                  <a:lnTo>
                    <a:pt x="699811" y="119891"/>
                  </a:lnTo>
                  <a:lnTo>
                    <a:pt x="700359" y="121668"/>
                  </a:lnTo>
                  <a:lnTo>
                    <a:pt x="700496" y="124949"/>
                  </a:lnTo>
                  <a:lnTo>
                    <a:pt x="700222" y="129189"/>
                  </a:lnTo>
                  <a:lnTo>
                    <a:pt x="706214" y="138163"/>
                  </a:lnTo>
                  <a:lnTo>
                    <a:pt x="709060" y="142476"/>
                  </a:lnTo>
                  <a:lnTo>
                    <a:pt x="713630" y="142284"/>
                  </a:lnTo>
                  <a:lnTo>
                    <a:pt x="715343" y="142284"/>
                  </a:lnTo>
                  <a:lnTo>
                    <a:pt x="718008" y="142856"/>
                  </a:lnTo>
                  <a:lnTo>
                    <a:pt x="719531" y="142856"/>
                  </a:lnTo>
                  <a:lnTo>
                    <a:pt x="720674" y="143809"/>
                  </a:lnTo>
                  <a:lnTo>
                    <a:pt x="721054" y="145331"/>
                  </a:lnTo>
                  <a:lnTo>
                    <a:pt x="721816" y="146665"/>
                  </a:lnTo>
                  <a:lnTo>
                    <a:pt x="723149" y="148187"/>
                  </a:lnTo>
                  <a:lnTo>
                    <a:pt x="724100" y="151233"/>
                  </a:lnTo>
                  <a:lnTo>
                    <a:pt x="724672" y="152947"/>
                  </a:lnTo>
                  <a:lnTo>
                    <a:pt x="723149" y="154471"/>
                  </a:lnTo>
                  <a:lnTo>
                    <a:pt x="722262" y="157466"/>
                  </a:lnTo>
                  <a:lnTo>
                    <a:pt x="722971" y="158163"/>
                  </a:lnTo>
                  <a:lnTo>
                    <a:pt x="723133" y="159168"/>
                  </a:lnTo>
                  <a:lnTo>
                    <a:pt x="723148" y="162106"/>
                  </a:lnTo>
                  <a:lnTo>
                    <a:pt x="723320" y="164888"/>
                  </a:lnTo>
                  <a:lnTo>
                    <a:pt x="722941" y="167363"/>
                  </a:lnTo>
                  <a:lnTo>
                    <a:pt x="722400" y="168985"/>
                  </a:lnTo>
                  <a:lnTo>
                    <a:pt x="722020" y="171228"/>
                  </a:lnTo>
                  <a:lnTo>
                    <a:pt x="721721" y="173934"/>
                  </a:lnTo>
                  <a:lnTo>
                    <a:pt x="722044" y="175790"/>
                  </a:lnTo>
                  <a:lnTo>
                    <a:pt x="720720" y="177643"/>
                  </a:lnTo>
                  <a:lnTo>
                    <a:pt x="718933" y="180814"/>
                  </a:lnTo>
                  <a:lnTo>
                    <a:pt x="716593" y="183211"/>
                  </a:lnTo>
                  <a:lnTo>
                    <a:pt x="714331" y="185453"/>
                  </a:lnTo>
                  <a:lnTo>
                    <a:pt x="712614" y="186999"/>
                  </a:lnTo>
                  <a:lnTo>
                    <a:pt x="712372" y="188254"/>
                  </a:lnTo>
                  <a:lnTo>
                    <a:pt x="710817" y="188314"/>
                  </a:lnTo>
                  <a:lnTo>
                    <a:pt x="707682" y="188703"/>
                  </a:lnTo>
                  <a:lnTo>
                    <a:pt x="705802" y="189089"/>
                  </a:lnTo>
                  <a:lnTo>
                    <a:pt x="702667" y="189399"/>
                  </a:lnTo>
                  <a:lnTo>
                    <a:pt x="699682" y="191139"/>
                  </a:lnTo>
                  <a:lnTo>
                    <a:pt x="695692" y="190143"/>
                  </a:lnTo>
                  <a:lnTo>
                    <a:pt x="692035" y="188147"/>
                  </a:lnTo>
                  <a:lnTo>
                    <a:pt x="689043" y="184821"/>
                  </a:lnTo>
                  <a:lnTo>
                    <a:pt x="687048" y="182828"/>
                  </a:lnTo>
                  <a:lnTo>
                    <a:pt x="683723" y="182494"/>
                  </a:lnTo>
                  <a:lnTo>
                    <a:pt x="679402" y="182828"/>
                  </a:lnTo>
                  <a:lnTo>
                    <a:pt x="676409" y="183824"/>
                  </a:lnTo>
                  <a:lnTo>
                    <a:pt x="673417" y="185486"/>
                  </a:lnTo>
                  <a:lnTo>
                    <a:pt x="671423" y="187479"/>
                  </a:lnTo>
                  <a:lnTo>
                    <a:pt x="669760" y="188812"/>
                  </a:lnTo>
                  <a:lnTo>
                    <a:pt x="667100" y="191804"/>
                  </a:lnTo>
                  <a:lnTo>
                    <a:pt x="665771" y="193463"/>
                  </a:lnTo>
                  <a:lnTo>
                    <a:pt x="662113" y="196127"/>
                  </a:lnTo>
                  <a:lnTo>
                    <a:pt x="660451" y="196789"/>
                  </a:lnTo>
                  <a:lnTo>
                    <a:pt x="657459" y="198451"/>
                  </a:lnTo>
                  <a:lnTo>
                    <a:pt x="654467" y="200116"/>
                  </a:lnTo>
                  <a:lnTo>
                    <a:pt x="650193" y="202090"/>
                  </a:lnTo>
                  <a:lnTo>
                    <a:pt x="647143" y="203712"/>
                  </a:lnTo>
                  <a:lnTo>
                    <a:pt x="645657" y="204487"/>
                  </a:lnTo>
                  <a:lnTo>
                    <a:pt x="642999" y="206033"/>
                  </a:lnTo>
                  <a:lnTo>
                    <a:pt x="641360" y="207503"/>
                  </a:lnTo>
                  <a:lnTo>
                    <a:pt x="640487" y="208187"/>
                  </a:lnTo>
                  <a:lnTo>
                    <a:pt x="639485" y="208974"/>
                  </a:lnTo>
                  <a:lnTo>
                    <a:pt x="637453" y="210134"/>
                  </a:lnTo>
                  <a:lnTo>
                    <a:pt x="636280" y="210830"/>
                  </a:lnTo>
                  <a:lnTo>
                    <a:pt x="632991" y="211601"/>
                  </a:lnTo>
                  <a:lnTo>
                    <a:pt x="629532" y="211416"/>
                  </a:lnTo>
                  <a:lnTo>
                    <a:pt x="626872" y="207761"/>
                  </a:lnTo>
                  <a:lnTo>
                    <a:pt x="625875" y="203438"/>
                  </a:lnTo>
                  <a:lnTo>
                    <a:pt x="623547" y="199447"/>
                  </a:lnTo>
                  <a:lnTo>
                    <a:pt x="620223" y="194463"/>
                  </a:lnTo>
                  <a:lnTo>
                    <a:pt x="619226" y="191139"/>
                  </a:lnTo>
                  <a:lnTo>
                    <a:pt x="615901" y="187151"/>
                  </a:lnTo>
                  <a:lnTo>
                    <a:pt x="612909" y="185155"/>
                  </a:lnTo>
                  <a:lnTo>
                    <a:pt x="607922" y="183824"/>
                  </a:lnTo>
                  <a:lnTo>
                    <a:pt x="602602" y="182163"/>
                  </a:lnTo>
                  <a:lnTo>
                    <a:pt x="599942" y="181829"/>
                  </a:lnTo>
                  <a:lnTo>
                    <a:pt x="594955" y="182163"/>
                  </a:lnTo>
                  <a:lnTo>
                    <a:pt x="589636" y="184159"/>
                  </a:lnTo>
                  <a:lnTo>
                    <a:pt x="585979" y="185820"/>
                  </a:lnTo>
                  <a:lnTo>
                    <a:pt x="581657" y="187813"/>
                  </a:lnTo>
                  <a:lnTo>
                    <a:pt x="577335" y="189809"/>
                  </a:lnTo>
                  <a:lnTo>
                    <a:pt x="571254" y="192601"/>
                  </a:lnTo>
                  <a:lnTo>
                    <a:pt x="569929" y="194147"/>
                  </a:lnTo>
                  <a:lnTo>
                    <a:pt x="565943" y="196619"/>
                  </a:lnTo>
                  <a:lnTo>
                    <a:pt x="562352" y="199714"/>
                  </a:lnTo>
                  <a:lnTo>
                    <a:pt x="560008" y="201492"/>
                  </a:lnTo>
                  <a:lnTo>
                    <a:pt x="557117" y="203348"/>
                  </a:lnTo>
                  <a:lnTo>
                    <a:pt x="553448" y="206519"/>
                  </a:lnTo>
                  <a:lnTo>
                    <a:pt x="550950" y="208606"/>
                  </a:lnTo>
                  <a:lnTo>
                    <a:pt x="548293" y="210462"/>
                  </a:lnTo>
                  <a:lnTo>
                    <a:pt x="545015" y="213478"/>
                  </a:lnTo>
                  <a:lnTo>
                    <a:pt x="541260" y="215180"/>
                  </a:lnTo>
                  <a:lnTo>
                    <a:pt x="537426" y="216959"/>
                  </a:lnTo>
                  <a:lnTo>
                    <a:pt x="533827" y="218506"/>
                  </a:lnTo>
                  <a:lnTo>
                    <a:pt x="530464" y="220052"/>
                  </a:lnTo>
                  <a:lnTo>
                    <a:pt x="527257" y="221598"/>
                  </a:lnTo>
                  <a:lnTo>
                    <a:pt x="523104" y="222218"/>
                  </a:lnTo>
                  <a:lnTo>
                    <a:pt x="519893" y="223071"/>
                  </a:lnTo>
                  <a:lnTo>
                    <a:pt x="516681" y="223533"/>
                  </a:lnTo>
                  <a:lnTo>
                    <a:pt x="514249" y="223536"/>
                  </a:lnTo>
                  <a:lnTo>
                    <a:pt x="512133" y="223691"/>
                  </a:lnTo>
                  <a:lnTo>
                    <a:pt x="509940" y="224307"/>
                  </a:lnTo>
                  <a:lnTo>
                    <a:pt x="507825" y="224772"/>
                  </a:lnTo>
                  <a:lnTo>
                    <a:pt x="505477" y="225623"/>
                  </a:lnTo>
                  <a:lnTo>
                    <a:pt x="502343" y="226088"/>
                  </a:lnTo>
                  <a:lnTo>
                    <a:pt x="500466" y="227017"/>
                  </a:lnTo>
                  <a:lnTo>
                    <a:pt x="498197" y="228023"/>
                  </a:lnTo>
                  <a:lnTo>
                    <a:pt x="492946" y="230532"/>
                  </a:lnTo>
                  <a:lnTo>
                    <a:pt x="487351" y="233515"/>
                  </a:lnTo>
                  <a:lnTo>
                    <a:pt x="481756" y="234818"/>
                  </a:lnTo>
                  <a:lnTo>
                    <a:pt x="475789" y="235006"/>
                  </a:lnTo>
                  <a:lnTo>
                    <a:pt x="467583" y="235006"/>
                  </a:lnTo>
                  <a:lnTo>
                    <a:pt x="461988" y="234074"/>
                  </a:lnTo>
                  <a:lnTo>
                    <a:pt x="456952" y="232582"/>
                  </a:lnTo>
                  <a:lnTo>
                    <a:pt x="450798" y="231276"/>
                  </a:lnTo>
                  <a:lnTo>
                    <a:pt x="445576" y="231090"/>
                  </a:lnTo>
                  <a:lnTo>
                    <a:pt x="439235" y="232208"/>
                  </a:lnTo>
                  <a:lnTo>
                    <a:pt x="434573" y="234259"/>
                  </a:lnTo>
                  <a:lnTo>
                    <a:pt x="431215" y="237057"/>
                  </a:lnTo>
                  <a:lnTo>
                    <a:pt x="428045" y="239295"/>
                  </a:lnTo>
                  <a:lnTo>
                    <a:pt x="426180" y="240972"/>
                  </a:lnTo>
                  <a:lnTo>
                    <a:pt x="421331" y="244147"/>
                  </a:lnTo>
                  <a:lnTo>
                    <a:pt x="417788" y="247126"/>
                  </a:lnTo>
                  <a:lnTo>
                    <a:pt x="412760" y="250462"/>
                  </a:lnTo>
                  <a:lnTo>
                    <a:pt x="408534" y="252163"/>
                  </a:lnTo>
                  <a:lnTo>
                    <a:pt x="403285" y="253169"/>
                  </a:lnTo>
                  <a:lnTo>
                    <a:pt x="399680" y="253557"/>
                  </a:lnTo>
                  <a:lnTo>
                    <a:pt x="396703" y="254253"/>
                  </a:lnTo>
                  <a:lnTo>
                    <a:pt x="391766" y="254797"/>
                  </a:lnTo>
                  <a:lnTo>
                    <a:pt x="388630" y="254951"/>
                  </a:lnTo>
                  <a:lnTo>
                    <a:pt x="385025" y="255261"/>
                  </a:lnTo>
                  <a:lnTo>
                    <a:pt x="381109" y="256188"/>
                  </a:lnTo>
                  <a:lnTo>
                    <a:pt x="376259" y="258509"/>
                  </a:lnTo>
                  <a:lnTo>
                    <a:pt x="372189" y="259979"/>
                  </a:lnTo>
                  <a:lnTo>
                    <a:pt x="369535" y="262376"/>
                  </a:lnTo>
                  <a:lnTo>
                    <a:pt x="366251" y="264310"/>
                  </a:lnTo>
                  <a:lnTo>
                    <a:pt x="357106" y="269955"/>
                  </a:lnTo>
                  <a:lnTo>
                    <a:pt x="351012" y="274286"/>
                  </a:lnTo>
                  <a:lnTo>
                    <a:pt x="347022" y="276142"/>
                  </a:lnTo>
                  <a:lnTo>
                    <a:pt x="343666" y="279158"/>
                  </a:lnTo>
                  <a:lnTo>
                    <a:pt x="340505" y="281224"/>
                  </a:lnTo>
                  <a:lnTo>
                    <a:pt x="339290" y="282020"/>
                  </a:lnTo>
                  <a:lnTo>
                    <a:pt x="336243" y="284338"/>
                  </a:lnTo>
                  <a:lnTo>
                    <a:pt x="332963" y="286890"/>
                  </a:lnTo>
                  <a:lnTo>
                    <a:pt x="331322" y="287895"/>
                  </a:lnTo>
                  <a:lnTo>
                    <a:pt x="327727" y="290216"/>
                  </a:lnTo>
                  <a:lnTo>
                    <a:pt x="325384" y="291996"/>
                  </a:lnTo>
                  <a:lnTo>
                    <a:pt x="322334" y="293773"/>
                  </a:lnTo>
                  <a:lnTo>
                    <a:pt x="318814" y="295553"/>
                  </a:lnTo>
                  <a:lnTo>
                    <a:pt x="315063" y="297795"/>
                  </a:lnTo>
                  <a:lnTo>
                    <a:pt x="311229" y="299496"/>
                  </a:lnTo>
                  <a:lnTo>
                    <a:pt x="304198" y="304524"/>
                  </a:lnTo>
                  <a:lnTo>
                    <a:pt x="301004" y="308621"/>
                  </a:lnTo>
                  <a:lnTo>
                    <a:pt x="295780" y="314420"/>
                  </a:lnTo>
                  <a:lnTo>
                    <a:pt x="293366" y="317512"/>
                  </a:lnTo>
                  <a:lnTo>
                    <a:pt x="290800" y="321765"/>
                  </a:lnTo>
                  <a:lnTo>
                    <a:pt x="288621" y="325091"/>
                  </a:lnTo>
                  <a:lnTo>
                    <a:pt x="285813" y="327798"/>
                  </a:lnTo>
                  <a:lnTo>
                    <a:pt x="282455" y="330580"/>
                  </a:lnTo>
                  <a:lnTo>
                    <a:pt x="280010" y="330851"/>
                  </a:lnTo>
                  <a:lnTo>
                    <a:pt x="278678" y="331349"/>
                  </a:lnTo>
                  <a:lnTo>
                    <a:pt x="275514" y="332846"/>
                  </a:lnTo>
                  <a:lnTo>
                    <a:pt x="273683" y="333347"/>
                  </a:lnTo>
                  <a:lnTo>
                    <a:pt x="271852" y="334013"/>
                  </a:lnTo>
                  <a:lnTo>
                    <a:pt x="268855" y="335012"/>
                  </a:lnTo>
                  <a:lnTo>
                    <a:pt x="267024" y="336510"/>
                  </a:lnTo>
                  <a:lnTo>
                    <a:pt x="265691" y="339675"/>
                  </a:lnTo>
                  <a:lnTo>
                    <a:pt x="262861" y="341507"/>
                  </a:lnTo>
                  <a:lnTo>
                    <a:pt x="260863" y="342172"/>
                  </a:lnTo>
                  <a:lnTo>
                    <a:pt x="259531" y="341340"/>
                  </a:lnTo>
                  <a:lnTo>
                    <a:pt x="258699" y="339675"/>
                  </a:lnTo>
                  <a:lnTo>
                    <a:pt x="257700" y="338342"/>
                  </a:lnTo>
                  <a:lnTo>
                    <a:pt x="255868" y="337342"/>
                  </a:lnTo>
                  <a:lnTo>
                    <a:pt x="254702" y="337175"/>
                  </a:lnTo>
                  <a:lnTo>
                    <a:pt x="252871" y="337175"/>
                  </a:lnTo>
                  <a:lnTo>
                    <a:pt x="250032" y="338706"/>
                  </a:lnTo>
                  <a:lnTo>
                    <a:pt x="247137" y="339942"/>
                  </a:lnTo>
                  <a:lnTo>
                    <a:pt x="245046" y="341005"/>
                  </a:lnTo>
                  <a:lnTo>
                    <a:pt x="242518" y="341413"/>
                  </a:lnTo>
                  <a:lnTo>
                    <a:pt x="237742" y="342883"/>
                  </a:lnTo>
                  <a:lnTo>
                    <a:pt x="233751" y="344353"/>
                  </a:lnTo>
                  <a:lnTo>
                    <a:pt x="230074" y="345978"/>
                  </a:lnTo>
                  <a:lnTo>
                    <a:pt x="226083" y="347679"/>
                  </a:lnTo>
                  <a:lnTo>
                    <a:pt x="220685" y="350076"/>
                  </a:lnTo>
                  <a:lnTo>
                    <a:pt x="215909" y="351622"/>
                  </a:lnTo>
                  <a:lnTo>
                    <a:pt x="212702" y="353171"/>
                  </a:lnTo>
                  <a:lnTo>
                    <a:pt x="208088" y="355568"/>
                  </a:lnTo>
                  <a:lnTo>
                    <a:pt x="200505" y="360055"/>
                  </a:lnTo>
                  <a:lnTo>
                    <a:pt x="197063" y="361756"/>
                  </a:lnTo>
                  <a:lnTo>
                    <a:pt x="191038" y="364076"/>
                  </a:lnTo>
                  <a:lnTo>
                    <a:pt x="185795" y="366318"/>
                  </a:lnTo>
                  <a:lnTo>
                    <a:pt x="181415" y="368484"/>
                  </a:lnTo>
                  <a:lnTo>
                    <a:pt x="170148" y="373357"/>
                  </a:lnTo>
                  <a:lnTo>
                    <a:pt x="149672" y="386659"/>
                  </a:lnTo>
                  <a:lnTo>
                    <a:pt x="145836" y="387974"/>
                  </a:lnTo>
                  <a:lnTo>
                    <a:pt x="143181" y="390061"/>
                  </a:lnTo>
                  <a:lnTo>
                    <a:pt x="140992" y="391376"/>
                  </a:lnTo>
                  <a:lnTo>
                    <a:pt x="137869" y="393928"/>
                  </a:lnTo>
                  <a:lnTo>
                    <a:pt x="135134" y="395784"/>
                  </a:lnTo>
                  <a:lnTo>
                    <a:pt x="131227" y="398569"/>
                  </a:lnTo>
                  <a:lnTo>
                    <a:pt x="128727" y="400270"/>
                  </a:lnTo>
                  <a:lnTo>
                    <a:pt x="126381" y="401583"/>
                  </a:lnTo>
                  <a:lnTo>
                    <a:pt x="123486" y="402743"/>
                  </a:lnTo>
                  <a:lnTo>
                    <a:pt x="122702" y="402743"/>
                  </a:lnTo>
                  <a:lnTo>
                    <a:pt x="120355" y="403827"/>
                  </a:lnTo>
                  <a:lnTo>
                    <a:pt x="119258" y="404059"/>
                  </a:lnTo>
                  <a:lnTo>
                    <a:pt x="117262" y="402610"/>
                  </a:lnTo>
                  <a:lnTo>
                    <a:pt x="116262" y="400890"/>
                  </a:lnTo>
                  <a:lnTo>
                    <a:pt x="114753" y="397336"/>
                  </a:lnTo>
                  <a:lnTo>
                    <a:pt x="113912" y="386358"/>
                  </a:lnTo>
                  <a:lnTo>
                    <a:pt x="114437" y="381950"/>
                  </a:lnTo>
                  <a:lnTo>
                    <a:pt x="113963" y="381178"/>
                  </a:lnTo>
                  <a:lnTo>
                    <a:pt x="113403" y="379092"/>
                  </a:lnTo>
                  <a:lnTo>
                    <a:pt x="112771" y="378086"/>
                  </a:lnTo>
                  <a:lnTo>
                    <a:pt x="112295" y="377081"/>
                  </a:lnTo>
                  <a:lnTo>
                    <a:pt x="111507" y="376464"/>
                  </a:lnTo>
                  <a:lnTo>
                    <a:pt x="110249" y="375769"/>
                  </a:lnTo>
                  <a:lnTo>
                    <a:pt x="109073" y="375845"/>
                  </a:lnTo>
                  <a:lnTo>
                    <a:pt x="107980" y="376619"/>
                  </a:lnTo>
                  <a:lnTo>
                    <a:pt x="105636" y="378475"/>
                  </a:lnTo>
                  <a:lnTo>
                    <a:pt x="104233" y="380021"/>
                  </a:lnTo>
                  <a:lnTo>
                    <a:pt x="102126" y="382032"/>
                  </a:lnTo>
                  <a:lnTo>
                    <a:pt x="99478" y="385589"/>
                  </a:lnTo>
                  <a:lnTo>
                    <a:pt x="97924" y="388372"/>
                  </a:lnTo>
                  <a:lnTo>
                    <a:pt x="96764" y="391385"/>
                  </a:lnTo>
                  <a:lnTo>
                    <a:pt x="94504" y="393937"/>
                  </a:lnTo>
                  <a:lnTo>
                    <a:pt x="90676" y="396723"/>
                  </a:lnTo>
                  <a:lnTo>
                    <a:pt x="86146" y="400356"/>
                  </a:lnTo>
                  <a:lnTo>
                    <a:pt x="83254" y="402212"/>
                  </a:lnTo>
                  <a:lnTo>
                    <a:pt x="81768" y="402986"/>
                  </a:lnTo>
                  <a:lnTo>
                    <a:pt x="79191" y="404918"/>
                  </a:lnTo>
                  <a:lnTo>
                    <a:pt x="75980" y="405772"/>
                  </a:lnTo>
                  <a:lnTo>
                    <a:pt x="73706" y="405927"/>
                  </a:lnTo>
                  <a:lnTo>
                    <a:pt x="71515" y="406698"/>
                  </a:lnTo>
                  <a:lnTo>
                    <a:pt x="69564" y="408478"/>
                  </a:lnTo>
                  <a:lnTo>
                    <a:pt x="67854" y="411416"/>
                  </a:lnTo>
                  <a:lnTo>
                    <a:pt x="65229" y="414870"/>
                  </a:lnTo>
                  <a:lnTo>
                    <a:pt x="64751" y="417260"/>
                  </a:lnTo>
                  <a:lnTo>
                    <a:pt x="66664" y="419651"/>
                  </a:lnTo>
                  <a:lnTo>
                    <a:pt x="68100" y="422044"/>
                  </a:lnTo>
                  <a:lnTo>
                    <a:pt x="69295" y="423958"/>
                  </a:lnTo>
                  <a:lnTo>
                    <a:pt x="69773" y="427306"/>
                  </a:lnTo>
                  <a:lnTo>
                    <a:pt x="70469" y="431515"/>
                  </a:lnTo>
                  <a:lnTo>
                    <a:pt x="67382" y="437111"/>
                  </a:lnTo>
                  <a:lnTo>
                    <a:pt x="65946" y="440699"/>
                  </a:lnTo>
                  <a:lnTo>
                    <a:pt x="63794" y="443569"/>
                  </a:lnTo>
                  <a:lnTo>
                    <a:pt x="61881" y="446917"/>
                  </a:lnTo>
                  <a:lnTo>
                    <a:pt x="58506" y="455027"/>
                  </a:lnTo>
                  <a:lnTo>
                    <a:pt x="58317" y="454353"/>
                  </a:lnTo>
                  <a:lnTo>
                    <a:pt x="57768" y="453740"/>
                  </a:lnTo>
                  <a:lnTo>
                    <a:pt x="57870" y="452847"/>
                  </a:lnTo>
                  <a:lnTo>
                    <a:pt x="58051" y="452032"/>
                  </a:lnTo>
                  <a:lnTo>
                    <a:pt x="57616" y="451376"/>
                  </a:lnTo>
                  <a:lnTo>
                    <a:pt x="57450" y="450605"/>
                  </a:lnTo>
                  <a:lnTo>
                    <a:pt x="57440" y="449912"/>
                  </a:lnTo>
                  <a:lnTo>
                    <a:pt x="57006" y="449299"/>
                  </a:lnTo>
                  <a:lnTo>
                    <a:pt x="57695" y="448940"/>
                  </a:lnTo>
                  <a:lnTo>
                    <a:pt x="57875" y="448083"/>
                  </a:lnTo>
                  <a:lnTo>
                    <a:pt x="57594" y="447311"/>
                  </a:lnTo>
                  <a:lnTo>
                    <a:pt x="57659" y="446498"/>
                  </a:lnTo>
                  <a:lnTo>
                    <a:pt x="58189" y="445872"/>
                  </a:lnTo>
                  <a:lnTo>
                    <a:pt x="58252" y="444942"/>
                  </a:lnTo>
                  <a:lnTo>
                    <a:pt x="58009" y="444171"/>
                  </a:lnTo>
                  <a:lnTo>
                    <a:pt x="57532" y="443211"/>
                  </a:lnTo>
                  <a:lnTo>
                    <a:pt x="57983" y="442391"/>
                  </a:lnTo>
                  <a:lnTo>
                    <a:pt x="58046" y="441498"/>
                  </a:lnTo>
                  <a:lnTo>
                    <a:pt x="58149" y="440647"/>
                  </a:lnTo>
                  <a:lnTo>
                    <a:pt x="58336" y="440258"/>
                  </a:lnTo>
                  <a:lnTo>
                    <a:pt x="58403" y="439639"/>
                  </a:lnTo>
                  <a:lnTo>
                    <a:pt x="58702" y="438976"/>
                  </a:lnTo>
                  <a:lnTo>
                    <a:pt x="59468" y="438618"/>
                  </a:lnTo>
                  <a:lnTo>
                    <a:pt x="60227" y="437755"/>
                  </a:lnTo>
                  <a:lnTo>
                    <a:pt x="60447" y="436977"/>
                  </a:lnTo>
                  <a:lnTo>
                    <a:pt x="60393" y="435969"/>
                  </a:lnTo>
                  <a:lnTo>
                    <a:pt x="60420" y="435198"/>
                  </a:lnTo>
                  <a:lnTo>
                    <a:pt x="60561" y="434268"/>
                  </a:lnTo>
                  <a:lnTo>
                    <a:pt x="60703" y="433412"/>
                  </a:lnTo>
                  <a:lnTo>
                    <a:pt x="60078" y="432992"/>
                  </a:lnTo>
                  <a:lnTo>
                    <a:pt x="60103" y="432062"/>
                  </a:lnTo>
                  <a:lnTo>
                    <a:pt x="60398" y="431206"/>
                  </a:lnTo>
                  <a:lnTo>
                    <a:pt x="61316" y="430617"/>
                  </a:lnTo>
                  <a:lnTo>
                    <a:pt x="61994" y="429481"/>
                  </a:lnTo>
                  <a:lnTo>
                    <a:pt x="61900" y="428442"/>
                  </a:lnTo>
                  <a:lnTo>
                    <a:pt x="61577" y="427475"/>
                  </a:lnTo>
                  <a:lnTo>
                    <a:pt x="61220" y="426820"/>
                  </a:lnTo>
                  <a:lnTo>
                    <a:pt x="60549" y="425866"/>
                  </a:lnTo>
                  <a:lnTo>
                    <a:pt x="59998" y="425094"/>
                  </a:lnTo>
                  <a:lnTo>
                    <a:pt x="59289" y="424140"/>
                  </a:lnTo>
                  <a:lnTo>
                    <a:pt x="58777" y="423527"/>
                  </a:lnTo>
                  <a:lnTo>
                    <a:pt x="58112" y="422877"/>
                  </a:lnTo>
                  <a:lnTo>
                    <a:pt x="57370" y="422306"/>
                  </a:lnTo>
                  <a:lnTo>
                    <a:pt x="56549" y="421619"/>
                  </a:lnTo>
                  <a:lnTo>
                    <a:pt x="56037" y="420926"/>
                  </a:lnTo>
                  <a:lnTo>
                    <a:pt x="55448" y="420276"/>
                  </a:lnTo>
                  <a:lnTo>
                    <a:pt x="54710" y="419942"/>
                  </a:lnTo>
                  <a:lnTo>
                    <a:pt x="54737" y="419165"/>
                  </a:lnTo>
                  <a:lnTo>
                    <a:pt x="54842" y="418430"/>
                  </a:lnTo>
                  <a:lnTo>
                    <a:pt x="55179" y="417768"/>
                  </a:lnTo>
                  <a:lnTo>
                    <a:pt x="55166" y="416953"/>
                  </a:lnTo>
                  <a:lnTo>
                    <a:pt x="54776" y="416570"/>
                  </a:lnTo>
                  <a:lnTo>
                    <a:pt x="54110" y="416000"/>
                  </a:lnTo>
                  <a:lnTo>
                    <a:pt x="53406" y="415349"/>
                  </a:lnTo>
                  <a:lnTo>
                    <a:pt x="52583" y="414511"/>
                  </a:lnTo>
                  <a:lnTo>
                    <a:pt x="51994" y="413861"/>
                  </a:lnTo>
                  <a:lnTo>
                    <a:pt x="51635" y="413126"/>
                  </a:lnTo>
                  <a:lnTo>
                    <a:pt x="51854" y="412232"/>
                  </a:lnTo>
                  <a:lnTo>
                    <a:pt x="51725" y="411425"/>
                  </a:lnTo>
                  <a:lnTo>
                    <a:pt x="51252" y="410732"/>
                  </a:lnTo>
                  <a:lnTo>
                    <a:pt x="51356" y="409918"/>
                  </a:lnTo>
                  <a:lnTo>
                    <a:pt x="51651" y="409025"/>
                  </a:lnTo>
                  <a:lnTo>
                    <a:pt x="52063" y="408247"/>
                  </a:lnTo>
                  <a:lnTo>
                    <a:pt x="52791" y="407846"/>
                  </a:lnTo>
                  <a:lnTo>
                    <a:pt x="53397" y="407105"/>
                  </a:lnTo>
                  <a:lnTo>
                    <a:pt x="53304" y="406060"/>
                  </a:lnTo>
                  <a:lnTo>
                    <a:pt x="52713" y="405252"/>
                  </a:lnTo>
                  <a:lnTo>
                    <a:pt x="52238" y="404450"/>
                  </a:lnTo>
                  <a:lnTo>
                    <a:pt x="52843" y="403624"/>
                  </a:lnTo>
                  <a:lnTo>
                    <a:pt x="52716" y="402895"/>
                  </a:lnTo>
                  <a:lnTo>
                    <a:pt x="52591" y="402275"/>
                  </a:lnTo>
                  <a:lnTo>
                    <a:pt x="53238" y="401686"/>
                  </a:lnTo>
                  <a:lnTo>
                    <a:pt x="53072" y="400951"/>
                  </a:lnTo>
                  <a:lnTo>
                    <a:pt x="52652" y="400033"/>
                  </a:lnTo>
                  <a:lnTo>
                    <a:pt x="52483" y="399669"/>
                  </a:lnTo>
                  <a:lnTo>
                    <a:pt x="52203" y="398982"/>
                  </a:lnTo>
                  <a:lnTo>
                    <a:pt x="51978" y="398041"/>
                  </a:lnTo>
                  <a:lnTo>
                    <a:pt x="51741" y="397099"/>
                  </a:lnTo>
                  <a:lnTo>
                    <a:pt x="50889" y="396880"/>
                  </a:lnTo>
                  <a:lnTo>
                    <a:pt x="50605" y="396030"/>
                  </a:lnTo>
                  <a:lnTo>
                    <a:pt x="50785" y="395173"/>
                  </a:lnTo>
                  <a:lnTo>
                    <a:pt x="50734" y="394323"/>
                  </a:lnTo>
                  <a:lnTo>
                    <a:pt x="49958" y="394061"/>
                  </a:lnTo>
                  <a:lnTo>
                    <a:pt x="49943" y="393095"/>
                  </a:lnTo>
                  <a:lnTo>
                    <a:pt x="49697" y="392093"/>
                  </a:lnTo>
                  <a:lnTo>
                    <a:pt x="48919" y="391716"/>
                  </a:lnTo>
                  <a:lnTo>
                    <a:pt x="48484" y="390987"/>
                  </a:lnTo>
                  <a:lnTo>
                    <a:pt x="48277" y="390057"/>
                  </a:lnTo>
                  <a:lnTo>
                    <a:pt x="47877" y="389177"/>
                  </a:lnTo>
                  <a:lnTo>
                    <a:pt x="47717" y="388752"/>
                  </a:lnTo>
                  <a:lnTo>
                    <a:pt x="47166" y="388102"/>
                  </a:lnTo>
                  <a:lnTo>
                    <a:pt x="46694" y="387488"/>
                  </a:lnTo>
                  <a:lnTo>
                    <a:pt x="45907" y="386412"/>
                  </a:lnTo>
                  <a:lnTo>
                    <a:pt x="45738" y="385447"/>
                  </a:lnTo>
                  <a:lnTo>
                    <a:pt x="45570" y="384596"/>
                  </a:lnTo>
                  <a:lnTo>
                    <a:pt x="44796" y="384456"/>
                  </a:lnTo>
                  <a:lnTo>
                    <a:pt x="44012" y="383648"/>
                  </a:lnTo>
                  <a:lnTo>
                    <a:pt x="43883" y="382804"/>
                  </a:lnTo>
                  <a:lnTo>
                    <a:pt x="43488" y="382148"/>
                  </a:lnTo>
                  <a:lnTo>
                    <a:pt x="42938" y="381497"/>
                  </a:lnTo>
                  <a:lnTo>
                    <a:pt x="42925" y="380647"/>
                  </a:lnTo>
                  <a:lnTo>
                    <a:pt x="43337" y="379790"/>
                  </a:lnTo>
                  <a:lnTo>
                    <a:pt x="43784" y="378812"/>
                  </a:lnTo>
                  <a:lnTo>
                    <a:pt x="43804" y="377537"/>
                  </a:lnTo>
                  <a:lnTo>
                    <a:pt x="43676" y="376722"/>
                  </a:lnTo>
                  <a:lnTo>
                    <a:pt x="43432" y="375951"/>
                  </a:lnTo>
                  <a:lnTo>
                    <a:pt x="43192" y="375337"/>
                  </a:lnTo>
                  <a:lnTo>
                    <a:pt x="42912" y="374681"/>
                  </a:lnTo>
                  <a:lnTo>
                    <a:pt x="42670" y="374031"/>
                  </a:lnTo>
                  <a:lnTo>
                    <a:pt x="42159" y="373338"/>
                  </a:lnTo>
                  <a:lnTo>
                    <a:pt x="41725" y="372725"/>
                  </a:lnTo>
                  <a:lnTo>
                    <a:pt x="40784" y="371771"/>
                  </a:lnTo>
                  <a:lnTo>
                    <a:pt x="40004" y="371200"/>
                  </a:lnTo>
                  <a:lnTo>
                    <a:pt x="39225" y="370744"/>
                  </a:lnTo>
                  <a:lnTo>
                    <a:pt x="38674" y="370015"/>
                  </a:lnTo>
                  <a:lnTo>
                    <a:pt x="38393" y="369286"/>
                  </a:lnTo>
                  <a:lnTo>
                    <a:pt x="38339" y="368320"/>
                  </a:lnTo>
                  <a:lnTo>
                    <a:pt x="38329" y="367622"/>
                  </a:lnTo>
                  <a:lnTo>
                    <a:pt x="38124" y="366850"/>
                  </a:lnTo>
                  <a:lnTo>
                    <a:pt x="37805" y="366157"/>
                  </a:lnTo>
                  <a:lnTo>
                    <a:pt x="37518" y="365076"/>
                  </a:lnTo>
                  <a:lnTo>
                    <a:pt x="37504" y="364110"/>
                  </a:lnTo>
                  <a:lnTo>
                    <a:pt x="37379" y="363490"/>
                  </a:lnTo>
                  <a:lnTo>
                    <a:pt x="37057" y="362646"/>
                  </a:lnTo>
                  <a:lnTo>
                    <a:pt x="36464" y="361685"/>
                  </a:lnTo>
                  <a:lnTo>
                    <a:pt x="35759" y="360993"/>
                  </a:lnTo>
                  <a:lnTo>
                    <a:pt x="34857" y="360076"/>
                  </a:lnTo>
                  <a:lnTo>
                    <a:pt x="34266" y="359274"/>
                  </a:lnTo>
                  <a:lnTo>
                    <a:pt x="34020" y="358272"/>
                  </a:lnTo>
                  <a:lnTo>
                    <a:pt x="33936" y="357804"/>
                  </a:lnTo>
                  <a:lnTo>
                    <a:pt x="33926" y="357148"/>
                  </a:lnTo>
                  <a:lnTo>
                    <a:pt x="33834" y="356497"/>
                  </a:lnTo>
                  <a:lnTo>
                    <a:pt x="34311" y="355410"/>
                  </a:lnTo>
                  <a:lnTo>
                    <a:pt x="34437" y="354638"/>
                  </a:lnTo>
                  <a:lnTo>
                    <a:pt x="34338" y="353854"/>
                  </a:lnTo>
                  <a:lnTo>
                    <a:pt x="34216" y="353430"/>
                  </a:lnTo>
                  <a:lnTo>
                    <a:pt x="34012" y="352658"/>
                  </a:lnTo>
                  <a:lnTo>
                    <a:pt x="33653" y="351850"/>
                  </a:lnTo>
                  <a:lnTo>
                    <a:pt x="33251" y="350847"/>
                  </a:lnTo>
                  <a:lnTo>
                    <a:pt x="32697" y="349961"/>
                  </a:lnTo>
                  <a:lnTo>
                    <a:pt x="32262" y="349195"/>
                  </a:lnTo>
                  <a:lnTo>
                    <a:pt x="31939" y="348308"/>
                  </a:lnTo>
                  <a:lnTo>
                    <a:pt x="31610" y="347670"/>
                  </a:lnTo>
                  <a:lnTo>
                    <a:pt x="30730" y="347087"/>
                  </a:lnTo>
                  <a:lnTo>
                    <a:pt x="30598" y="346351"/>
                  </a:lnTo>
                  <a:lnTo>
                    <a:pt x="30624" y="345580"/>
                  </a:lnTo>
                  <a:lnTo>
                    <a:pt x="29885" y="345124"/>
                  </a:lnTo>
                  <a:lnTo>
                    <a:pt x="29601" y="344237"/>
                  </a:lnTo>
                  <a:lnTo>
                    <a:pt x="29585" y="343193"/>
                  </a:lnTo>
                  <a:lnTo>
                    <a:pt x="29617" y="342767"/>
                  </a:lnTo>
                  <a:lnTo>
                    <a:pt x="29723" y="342069"/>
                  </a:lnTo>
                  <a:lnTo>
                    <a:pt x="29713" y="341406"/>
                  </a:lnTo>
                  <a:lnTo>
                    <a:pt x="30010" y="340629"/>
                  </a:lnTo>
                  <a:lnTo>
                    <a:pt x="30230" y="339851"/>
                  </a:lnTo>
                  <a:lnTo>
                    <a:pt x="30567" y="339189"/>
                  </a:lnTo>
                  <a:lnTo>
                    <a:pt x="30794" y="338879"/>
                  </a:lnTo>
                  <a:lnTo>
                    <a:pt x="31170" y="338210"/>
                  </a:lnTo>
                  <a:lnTo>
                    <a:pt x="31880" y="337427"/>
                  </a:lnTo>
                  <a:lnTo>
                    <a:pt x="32420" y="336710"/>
                  </a:lnTo>
                  <a:lnTo>
                    <a:pt x="32530" y="335811"/>
                  </a:lnTo>
                  <a:lnTo>
                    <a:pt x="32062" y="334894"/>
                  </a:lnTo>
                  <a:lnTo>
                    <a:pt x="31605" y="334231"/>
                  </a:lnTo>
                  <a:lnTo>
                    <a:pt x="31130" y="332883"/>
                  </a:lnTo>
                  <a:lnTo>
                    <a:pt x="31047" y="332226"/>
                  </a:lnTo>
                  <a:lnTo>
                    <a:pt x="31618" y="331412"/>
                  </a:lnTo>
                  <a:lnTo>
                    <a:pt x="32417" y="330130"/>
                  </a:lnTo>
                  <a:lnTo>
                    <a:pt x="32792" y="328891"/>
                  </a:lnTo>
                  <a:lnTo>
                    <a:pt x="34738" y="326400"/>
                  </a:lnTo>
                  <a:lnTo>
                    <a:pt x="34872" y="324165"/>
                  </a:lnTo>
                  <a:lnTo>
                    <a:pt x="34559" y="323739"/>
                  </a:lnTo>
                  <a:lnTo>
                    <a:pt x="33964" y="321935"/>
                  </a:lnTo>
                  <a:lnTo>
                    <a:pt x="33293" y="320319"/>
                  </a:lnTo>
                  <a:lnTo>
                    <a:pt x="32976" y="319353"/>
                  </a:lnTo>
                  <a:lnTo>
                    <a:pt x="32621" y="318472"/>
                  </a:lnTo>
                  <a:lnTo>
                    <a:pt x="32572" y="317390"/>
                  </a:lnTo>
                  <a:lnTo>
                    <a:pt x="33061" y="316036"/>
                  </a:lnTo>
                  <a:lnTo>
                    <a:pt x="33902" y="315021"/>
                  </a:lnTo>
                  <a:lnTo>
                    <a:pt x="33385" y="313332"/>
                  </a:lnTo>
                  <a:lnTo>
                    <a:pt x="33531" y="312403"/>
                  </a:lnTo>
                  <a:lnTo>
                    <a:pt x="33744" y="310428"/>
                  </a:lnTo>
                  <a:lnTo>
                    <a:pt x="33110" y="308544"/>
                  </a:lnTo>
                  <a:lnTo>
                    <a:pt x="32714" y="307506"/>
                  </a:lnTo>
                  <a:lnTo>
                    <a:pt x="32570" y="304304"/>
                  </a:lnTo>
                  <a:lnTo>
                    <a:pt x="32362" y="302646"/>
                  </a:lnTo>
                  <a:lnTo>
                    <a:pt x="31848" y="301260"/>
                  </a:lnTo>
                  <a:lnTo>
                    <a:pt x="31766" y="300720"/>
                  </a:lnTo>
                  <a:lnTo>
                    <a:pt x="30517" y="299189"/>
                  </a:lnTo>
                  <a:lnTo>
                    <a:pt x="29354" y="298624"/>
                  </a:lnTo>
                  <a:lnTo>
                    <a:pt x="28499" y="297974"/>
                  </a:lnTo>
                  <a:lnTo>
                    <a:pt x="27220" y="297330"/>
                  </a:lnTo>
                  <a:lnTo>
                    <a:pt x="25841" y="294219"/>
                  </a:lnTo>
                  <a:lnTo>
                    <a:pt x="26296" y="293363"/>
                  </a:lnTo>
                  <a:lnTo>
                    <a:pt x="27020" y="292390"/>
                  </a:lnTo>
                  <a:lnTo>
                    <a:pt x="27160" y="290732"/>
                  </a:lnTo>
                  <a:lnTo>
                    <a:pt x="27022" y="288223"/>
                  </a:lnTo>
                  <a:lnTo>
                    <a:pt x="27398" y="287178"/>
                  </a:lnTo>
                  <a:lnTo>
                    <a:pt x="27112" y="285441"/>
                  </a:lnTo>
                  <a:lnTo>
                    <a:pt x="26888" y="282008"/>
                  </a:lnTo>
                  <a:lnTo>
                    <a:pt x="25767" y="277506"/>
                  </a:lnTo>
                  <a:lnTo>
                    <a:pt x="25374" y="276813"/>
                  </a:lnTo>
                  <a:lnTo>
                    <a:pt x="23533" y="273745"/>
                  </a:lnTo>
                  <a:lnTo>
                    <a:pt x="22711" y="272555"/>
                  </a:lnTo>
                  <a:lnTo>
                    <a:pt x="22077" y="270708"/>
                  </a:lnTo>
                  <a:lnTo>
                    <a:pt x="21975" y="268736"/>
                  </a:lnTo>
                  <a:lnTo>
                    <a:pt x="21890" y="267117"/>
                  </a:lnTo>
                  <a:lnTo>
                    <a:pt x="22904" y="263982"/>
                  </a:lnTo>
                  <a:lnTo>
                    <a:pt x="22940" y="263636"/>
                  </a:lnTo>
                  <a:lnTo>
                    <a:pt x="21868" y="260288"/>
                  </a:lnTo>
                  <a:lnTo>
                    <a:pt x="20846" y="258290"/>
                  </a:lnTo>
                  <a:lnTo>
                    <a:pt x="20452" y="257408"/>
                  </a:lnTo>
                  <a:lnTo>
                    <a:pt x="20164" y="255361"/>
                  </a:lnTo>
                  <a:lnTo>
                    <a:pt x="20537" y="249802"/>
                  </a:lnTo>
                  <a:lnTo>
                    <a:pt x="20757" y="248447"/>
                  </a:lnTo>
                  <a:lnTo>
                    <a:pt x="21166" y="246820"/>
                  </a:lnTo>
                  <a:lnTo>
                    <a:pt x="20617" y="245744"/>
                  </a:lnTo>
                  <a:lnTo>
                    <a:pt x="20340" y="245057"/>
                  </a:lnTo>
                  <a:lnTo>
                    <a:pt x="19016" y="243642"/>
                  </a:lnTo>
                  <a:lnTo>
                    <a:pt x="18497" y="241910"/>
                  </a:lnTo>
                  <a:lnTo>
                    <a:pt x="17667" y="239675"/>
                  </a:lnTo>
                  <a:lnTo>
                    <a:pt x="16839" y="237718"/>
                  </a:lnTo>
                  <a:lnTo>
                    <a:pt x="16090" y="235950"/>
                  </a:lnTo>
                  <a:lnTo>
                    <a:pt x="15427" y="235142"/>
                  </a:lnTo>
                  <a:lnTo>
                    <a:pt x="14025" y="233727"/>
                  </a:lnTo>
                  <a:lnTo>
                    <a:pt x="13828" y="233308"/>
                  </a:lnTo>
                  <a:lnTo>
                    <a:pt x="13702" y="232263"/>
                  </a:lnTo>
                  <a:lnTo>
                    <a:pt x="13161" y="232153"/>
                  </a:lnTo>
                  <a:lnTo>
                    <a:pt x="11952" y="230781"/>
                  </a:lnTo>
                  <a:lnTo>
                    <a:pt x="11401" y="229626"/>
                  </a:lnTo>
                  <a:lnTo>
                    <a:pt x="10737" y="228703"/>
                  </a:lnTo>
                  <a:lnTo>
                    <a:pt x="10141" y="226819"/>
                  </a:lnTo>
                  <a:lnTo>
                    <a:pt x="9818" y="225239"/>
                  </a:lnTo>
                  <a:lnTo>
                    <a:pt x="8537" y="224481"/>
                  </a:lnTo>
                  <a:lnTo>
                    <a:pt x="8032" y="224098"/>
                  </a:lnTo>
                  <a:lnTo>
                    <a:pt x="6973" y="222220"/>
                  </a:lnTo>
                  <a:lnTo>
                    <a:pt x="6812" y="221528"/>
                  </a:lnTo>
                  <a:lnTo>
                    <a:pt x="7188" y="220361"/>
                  </a:lnTo>
                  <a:lnTo>
                    <a:pt x="7236" y="217123"/>
                  </a:lnTo>
                  <a:lnTo>
                    <a:pt x="7111" y="216041"/>
                  </a:lnTo>
                  <a:lnTo>
                    <a:pt x="7097" y="214535"/>
                  </a:lnTo>
                  <a:lnTo>
                    <a:pt x="7165" y="213532"/>
                  </a:lnTo>
                  <a:lnTo>
                    <a:pt x="7767" y="211825"/>
                  </a:lnTo>
                  <a:lnTo>
                    <a:pt x="6867" y="210482"/>
                  </a:lnTo>
                  <a:lnTo>
                    <a:pt x="6435" y="209681"/>
                  </a:lnTo>
                  <a:lnTo>
                    <a:pt x="5654" y="208642"/>
                  </a:lnTo>
                  <a:lnTo>
                    <a:pt x="6060" y="206515"/>
                  </a:lnTo>
                  <a:lnTo>
                    <a:pt x="6088" y="205434"/>
                  </a:lnTo>
                  <a:lnTo>
                    <a:pt x="5810" y="204511"/>
                  </a:lnTo>
                  <a:lnTo>
                    <a:pt x="5025" y="203089"/>
                  </a:lnTo>
                  <a:lnTo>
                    <a:pt x="4671" y="202323"/>
                  </a:lnTo>
                  <a:lnTo>
                    <a:pt x="4736" y="200969"/>
                  </a:lnTo>
                  <a:lnTo>
                    <a:pt x="4805" y="200081"/>
                  </a:lnTo>
                  <a:lnTo>
                    <a:pt x="4259" y="199431"/>
                  </a:lnTo>
                  <a:lnTo>
                    <a:pt x="3871" y="199201"/>
                  </a:lnTo>
                  <a:lnTo>
                    <a:pt x="2512" y="198326"/>
                  </a:lnTo>
                  <a:lnTo>
                    <a:pt x="2277" y="197986"/>
                  </a:lnTo>
                  <a:lnTo>
                    <a:pt x="2112" y="196752"/>
                  </a:lnTo>
                  <a:lnTo>
                    <a:pt x="2260" y="196017"/>
                  </a:lnTo>
                  <a:lnTo>
                    <a:pt x="2443" y="195009"/>
                  </a:lnTo>
                  <a:lnTo>
                    <a:pt x="2053" y="194511"/>
                  </a:lnTo>
                  <a:lnTo>
                    <a:pt x="1397" y="194444"/>
                  </a:lnTo>
                  <a:lnTo>
                    <a:pt x="777" y="194256"/>
                  </a:lnTo>
                  <a:lnTo>
                    <a:pt x="157" y="193952"/>
                  </a:lnTo>
                  <a:lnTo>
                    <a:pt x="0" y="193642"/>
                  </a:lnTo>
                  <a:lnTo>
                    <a:pt x="922" y="193290"/>
                  </a:lnTo>
                  <a:lnTo>
                    <a:pt x="1848" y="193241"/>
                  </a:lnTo>
                  <a:lnTo>
                    <a:pt x="2580" y="193004"/>
                  </a:lnTo>
                  <a:lnTo>
                    <a:pt x="3039" y="192573"/>
                  </a:lnTo>
                  <a:lnTo>
                    <a:pt x="3339" y="191643"/>
                  </a:lnTo>
                  <a:lnTo>
                    <a:pt x="3490" y="191290"/>
                  </a:lnTo>
                  <a:lnTo>
                    <a:pt x="3600" y="190598"/>
                  </a:lnTo>
                  <a:lnTo>
                    <a:pt x="3671" y="189899"/>
                  </a:lnTo>
                  <a:lnTo>
                    <a:pt x="3624" y="188897"/>
                  </a:lnTo>
                  <a:lnTo>
                    <a:pt x="4733" y="187925"/>
                  </a:lnTo>
                  <a:lnTo>
                    <a:pt x="5425" y="187530"/>
                  </a:lnTo>
                  <a:lnTo>
                    <a:pt x="5881" y="186716"/>
                  </a:lnTo>
                  <a:lnTo>
                    <a:pt x="6066" y="185938"/>
                  </a:lnTo>
                  <a:lnTo>
                    <a:pt x="6562" y="185240"/>
                  </a:lnTo>
                  <a:lnTo>
                    <a:pt x="6635" y="184814"/>
                  </a:lnTo>
                  <a:lnTo>
                    <a:pt x="5741" y="184055"/>
                  </a:lnTo>
                  <a:lnTo>
                    <a:pt x="5155" y="183290"/>
                  </a:lnTo>
                  <a:lnTo>
                    <a:pt x="5068" y="182245"/>
                  </a:lnTo>
                  <a:lnTo>
                    <a:pt x="5712" y="180847"/>
                  </a:lnTo>
                  <a:lnTo>
                    <a:pt x="5344" y="178575"/>
                  </a:lnTo>
                  <a:lnTo>
                    <a:pt x="5439" y="176260"/>
                  </a:lnTo>
                  <a:lnTo>
                    <a:pt x="6471" y="175203"/>
                  </a:lnTo>
                  <a:lnTo>
                    <a:pt x="6963" y="174122"/>
                  </a:lnTo>
                  <a:lnTo>
                    <a:pt x="7187" y="173229"/>
                  </a:lnTo>
                  <a:lnTo>
                    <a:pt x="8261" y="172560"/>
                  </a:lnTo>
                  <a:lnTo>
                    <a:pt x="9419" y="172554"/>
                  </a:lnTo>
                  <a:lnTo>
                    <a:pt x="10655" y="172615"/>
                  </a:lnTo>
                  <a:lnTo>
                    <a:pt x="12274" y="172445"/>
                  </a:lnTo>
                  <a:lnTo>
                    <a:pt x="13158" y="172050"/>
                  </a:lnTo>
                  <a:lnTo>
                    <a:pt x="14001" y="171352"/>
                  </a:lnTo>
                  <a:lnTo>
                    <a:pt x="15143" y="169601"/>
                  </a:lnTo>
                  <a:lnTo>
                    <a:pt x="15541" y="166582"/>
                  </a:lnTo>
                  <a:lnTo>
                    <a:pt x="15448" y="164887"/>
                  </a:lnTo>
                  <a:lnTo>
                    <a:pt x="15279" y="163265"/>
                  </a:lnTo>
                  <a:lnTo>
                    <a:pt x="14845" y="162190"/>
                  </a:lnTo>
                  <a:lnTo>
                    <a:pt x="15031" y="161497"/>
                  </a:lnTo>
                  <a:lnTo>
                    <a:pt x="15245" y="159823"/>
                  </a:lnTo>
                  <a:lnTo>
                    <a:pt x="14483" y="156327"/>
                  </a:lnTo>
                  <a:lnTo>
                    <a:pt x="13923" y="154134"/>
                  </a:lnTo>
                  <a:lnTo>
                    <a:pt x="13726" y="153709"/>
                  </a:lnTo>
                  <a:lnTo>
                    <a:pt x="12928" y="150787"/>
                  </a:lnTo>
                  <a:lnTo>
                    <a:pt x="12803" y="149821"/>
                  </a:lnTo>
                  <a:lnTo>
                    <a:pt x="12282" y="147700"/>
                  </a:lnTo>
                  <a:lnTo>
                    <a:pt x="11916" y="145580"/>
                  </a:lnTo>
                  <a:lnTo>
                    <a:pt x="12026" y="144966"/>
                  </a:lnTo>
                  <a:lnTo>
                    <a:pt x="12129" y="143575"/>
                  </a:lnTo>
                  <a:lnTo>
                    <a:pt x="12433" y="143071"/>
                  </a:lnTo>
                  <a:lnTo>
                    <a:pt x="12772" y="142098"/>
                  </a:lnTo>
                  <a:lnTo>
                    <a:pt x="12570" y="141096"/>
                  </a:lnTo>
                  <a:lnTo>
                    <a:pt x="12250" y="139790"/>
                  </a:lnTo>
                  <a:lnTo>
                    <a:pt x="12193" y="137822"/>
                  </a:lnTo>
                  <a:lnTo>
                    <a:pt x="14731" y="132469"/>
                  </a:lnTo>
                  <a:lnTo>
                    <a:pt x="15367" y="130300"/>
                  </a:lnTo>
                  <a:lnTo>
                    <a:pt x="15480" y="125708"/>
                  </a:lnTo>
                  <a:lnTo>
                    <a:pt x="15491" y="122737"/>
                  </a:lnTo>
                  <a:lnTo>
                    <a:pt x="15778" y="120258"/>
                  </a:lnTo>
                  <a:lnTo>
                    <a:pt x="15826" y="117056"/>
                  </a:lnTo>
                  <a:lnTo>
                    <a:pt x="15428" y="115708"/>
                  </a:lnTo>
                  <a:lnTo>
                    <a:pt x="14721" y="114328"/>
                  </a:lnTo>
                  <a:lnTo>
                    <a:pt x="13768" y="111364"/>
                  </a:lnTo>
                  <a:lnTo>
                    <a:pt x="12757" y="110598"/>
                  </a:lnTo>
                  <a:lnTo>
                    <a:pt x="12093" y="109760"/>
                  </a:lnTo>
                  <a:lnTo>
                    <a:pt x="11430" y="108915"/>
                  </a:lnTo>
                  <a:lnTo>
                    <a:pt x="11962" y="107986"/>
                  </a:lnTo>
                  <a:lnTo>
                    <a:pt x="12458" y="107324"/>
                  </a:lnTo>
                  <a:lnTo>
                    <a:pt x="11834" y="106673"/>
                  </a:lnTo>
                  <a:lnTo>
                    <a:pt x="10744" y="105641"/>
                  </a:lnTo>
                  <a:lnTo>
                    <a:pt x="10658" y="104638"/>
                  </a:lnTo>
                  <a:lnTo>
                    <a:pt x="10771" y="104292"/>
                  </a:lnTo>
                  <a:lnTo>
                    <a:pt x="10336" y="103210"/>
                  </a:lnTo>
                  <a:lnTo>
                    <a:pt x="9742" y="101442"/>
                  </a:lnTo>
                  <a:lnTo>
                    <a:pt x="9498" y="100093"/>
                  </a:lnTo>
                  <a:lnTo>
                    <a:pt x="9139" y="98824"/>
                  </a:lnTo>
                  <a:lnTo>
                    <a:pt x="8285" y="98289"/>
                  </a:lnTo>
                  <a:lnTo>
                    <a:pt x="8122" y="97408"/>
                  </a:lnTo>
                  <a:lnTo>
                    <a:pt x="7851" y="97256"/>
                  </a:lnTo>
                  <a:lnTo>
                    <a:pt x="7116" y="97032"/>
                  </a:lnTo>
                  <a:lnTo>
                    <a:pt x="6683" y="96187"/>
                  </a:lnTo>
                  <a:lnTo>
                    <a:pt x="7409" y="95252"/>
                  </a:lnTo>
                  <a:lnTo>
                    <a:pt x="7551" y="93897"/>
                  </a:lnTo>
                  <a:lnTo>
                    <a:pt x="7928" y="92931"/>
                  </a:lnTo>
                  <a:lnTo>
                    <a:pt x="8002" y="92542"/>
                  </a:lnTo>
                  <a:lnTo>
                    <a:pt x="7879" y="91849"/>
                  </a:lnTo>
                  <a:lnTo>
                    <a:pt x="7601" y="90889"/>
                  </a:lnTo>
                  <a:lnTo>
                    <a:pt x="7749" y="90227"/>
                  </a:lnTo>
                  <a:lnTo>
                    <a:pt x="8398" y="89450"/>
                  </a:lnTo>
                  <a:lnTo>
                    <a:pt x="8623" y="88751"/>
                  </a:lnTo>
                  <a:lnTo>
                    <a:pt x="9196" y="87973"/>
                  </a:lnTo>
                  <a:lnTo>
                    <a:pt x="10029" y="86230"/>
                  </a:lnTo>
                  <a:lnTo>
                    <a:pt x="10021" y="85343"/>
                  </a:lnTo>
                  <a:lnTo>
                    <a:pt x="10506" y="83526"/>
                  </a:lnTo>
                  <a:lnTo>
                    <a:pt x="11881" y="81929"/>
                  </a:lnTo>
                  <a:lnTo>
                    <a:pt x="12913" y="80877"/>
                  </a:lnTo>
                  <a:lnTo>
                    <a:pt x="13011" y="78903"/>
                  </a:lnTo>
                  <a:lnTo>
                    <a:pt x="13184" y="76552"/>
                  </a:lnTo>
                  <a:lnTo>
                    <a:pt x="13324" y="75045"/>
                  </a:lnTo>
                  <a:lnTo>
                    <a:pt x="13422" y="73149"/>
                  </a:lnTo>
                  <a:lnTo>
                    <a:pt x="13406" y="71333"/>
                  </a:lnTo>
                  <a:lnTo>
                    <a:pt x="14205" y="70051"/>
                  </a:lnTo>
                  <a:lnTo>
                    <a:pt x="13877" y="67937"/>
                  </a:lnTo>
                  <a:lnTo>
                    <a:pt x="13216" y="67360"/>
                  </a:lnTo>
                  <a:lnTo>
                    <a:pt x="12978" y="66746"/>
                  </a:lnTo>
                  <a:lnTo>
                    <a:pt x="13241" y="65932"/>
                  </a:lnTo>
                  <a:lnTo>
                    <a:pt x="13588" y="65738"/>
                  </a:lnTo>
                  <a:lnTo>
                    <a:pt x="13870" y="62876"/>
                  </a:lnTo>
                  <a:lnTo>
                    <a:pt x="14276" y="60786"/>
                  </a:lnTo>
                  <a:lnTo>
                    <a:pt x="14208" y="57585"/>
                  </a:lnTo>
                  <a:lnTo>
                    <a:pt x="13789" y="53964"/>
                  </a:lnTo>
                  <a:lnTo>
                    <a:pt x="13664" y="52803"/>
                  </a:lnTo>
                  <a:lnTo>
                    <a:pt x="13108" y="51072"/>
                  </a:lnTo>
                  <a:lnTo>
                    <a:pt x="12678" y="50574"/>
                  </a:lnTo>
                  <a:lnTo>
                    <a:pt x="12474" y="49383"/>
                  </a:lnTo>
                  <a:lnTo>
                    <a:pt x="12775" y="48569"/>
                  </a:lnTo>
                  <a:lnTo>
                    <a:pt x="12928" y="48332"/>
                  </a:lnTo>
                  <a:lnTo>
                    <a:pt x="13495" y="47093"/>
                  </a:lnTo>
                  <a:lnTo>
                    <a:pt x="13939" y="44808"/>
                  </a:lnTo>
                  <a:lnTo>
                    <a:pt x="14315" y="43727"/>
                  </a:lnTo>
                  <a:lnTo>
                    <a:pt x="14498" y="42682"/>
                  </a:lnTo>
                  <a:lnTo>
                    <a:pt x="14336" y="41874"/>
                  </a:lnTo>
                  <a:lnTo>
                    <a:pt x="14054" y="40604"/>
                  </a:lnTo>
                  <a:lnTo>
                    <a:pt x="13811" y="39328"/>
                  </a:lnTo>
                  <a:lnTo>
                    <a:pt x="13882" y="38557"/>
                  </a:lnTo>
                  <a:lnTo>
                    <a:pt x="14266" y="38441"/>
                  </a:lnTo>
                  <a:lnTo>
                    <a:pt x="14724" y="37736"/>
                  </a:lnTo>
                  <a:lnTo>
                    <a:pt x="14291" y="36892"/>
                  </a:lnTo>
                  <a:lnTo>
                    <a:pt x="14092" y="36163"/>
                  </a:lnTo>
                  <a:lnTo>
                    <a:pt x="14705" y="35653"/>
                  </a:lnTo>
                  <a:lnTo>
                    <a:pt x="15381" y="33642"/>
                  </a:lnTo>
                  <a:lnTo>
                    <a:pt x="15761" y="32979"/>
                  </a:lnTo>
                  <a:lnTo>
                    <a:pt x="16919" y="32894"/>
                  </a:lnTo>
                  <a:lnTo>
                    <a:pt x="17408" y="31576"/>
                  </a:lnTo>
                  <a:lnTo>
                    <a:pt x="17559" y="31187"/>
                  </a:lnTo>
                  <a:lnTo>
                    <a:pt x="18444" y="30829"/>
                  </a:lnTo>
                  <a:lnTo>
                    <a:pt x="18772" y="28702"/>
                  </a:lnTo>
                  <a:lnTo>
                    <a:pt x="18682" y="27396"/>
                  </a:lnTo>
                  <a:lnTo>
                    <a:pt x="18321" y="25817"/>
                  </a:lnTo>
                  <a:lnTo>
                    <a:pt x="17684" y="23617"/>
                  </a:lnTo>
                  <a:lnTo>
                    <a:pt x="17712" y="22500"/>
                  </a:lnTo>
                  <a:lnTo>
                    <a:pt x="18398" y="21570"/>
                  </a:lnTo>
                  <a:lnTo>
                    <a:pt x="19319" y="20981"/>
                  </a:lnTo>
                  <a:lnTo>
                    <a:pt x="21940" y="20604"/>
                  </a:lnTo>
                  <a:lnTo>
                    <a:pt x="22821" y="19862"/>
                  </a:lnTo>
                  <a:lnTo>
                    <a:pt x="23388" y="18587"/>
                  </a:lnTo>
                  <a:lnTo>
                    <a:pt x="23759" y="1688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5" name="object 8">
              <a:extLst>
                <a:ext uri="{FF2B5EF4-FFF2-40B4-BE49-F238E27FC236}">
                  <a16:creationId xmlns:a16="http://schemas.microsoft.com/office/drawing/2014/main" id="{00FB58EC-A70D-4846-9288-5F9696CB7E6B}"/>
                </a:ext>
              </a:extLst>
            </p:cNvPr>
            <p:cNvSpPr/>
            <p:nvPr/>
          </p:nvSpPr>
          <p:spPr>
            <a:xfrm>
              <a:off x="8547193" y="477152"/>
              <a:ext cx="468043" cy="293888"/>
            </a:xfrm>
            <a:custGeom>
              <a:avLst/>
              <a:gdLst/>
              <a:ahLst/>
              <a:cxnLst/>
              <a:rect l="l" t="t" r="r" b="b"/>
              <a:pathLst>
                <a:path w="724672" h="455027">
                  <a:moveTo>
                    <a:pt x="26423" y="1661"/>
                  </a:moveTo>
                  <a:lnTo>
                    <a:pt x="26102" y="0"/>
                  </a:lnTo>
                  <a:lnTo>
                    <a:pt x="28619" y="1470"/>
                  </a:lnTo>
                  <a:lnTo>
                    <a:pt x="30279" y="4018"/>
                  </a:lnTo>
                  <a:lnTo>
                    <a:pt x="31780" y="6029"/>
                  </a:lnTo>
                  <a:lnTo>
                    <a:pt x="34148" y="9121"/>
                  </a:lnTo>
                  <a:lnTo>
                    <a:pt x="34952" y="12986"/>
                  </a:lnTo>
                  <a:lnTo>
                    <a:pt x="34722" y="13915"/>
                  </a:lnTo>
                  <a:lnTo>
                    <a:pt x="34661" y="17163"/>
                  </a:lnTo>
                  <a:lnTo>
                    <a:pt x="34526" y="21257"/>
                  </a:lnTo>
                  <a:lnTo>
                    <a:pt x="34149" y="24194"/>
                  </a:lnTo>
                  <a:lnTo>
                    <a:pt x="33541" y="27906"/>
                  </a:lnTo>
                  <a:lnTo>
                    <a:pt x="33333" y="33240"/>
                  </a:lnTo>
                  <a:lnTo>
                    <a:pt x="32488" y="36643"/>
                  </a:lnTo>
                  <a:lnTo>
                    <a:pt x="31882" y="40586"/>
                  </a:lnTo>
                  <a:lnTo>
                    <a:pt x="29317" y="45069"/>
                  </a:lnTo>
                  <a:lnTo>
                    <a:pt x="26608" y="51794"/>
                  </a:lnTo>
                  <a:lnTo>
                    <a:pt x="25519" y="53496"/>
                  </a:lnTo>
                  <a:lnTo>
                    <a:pt x="23964" y="56127"/>
                  </a:lnTo>
                  <a:lnTo>
                    <a:pt x="21399" y="60379"/>
                  </a:lnTo>
                  <a:lnTo>
                    <a:pt x="20008" y="64398"/>
                  </a:lnTo>
                  <a:lnTo>
                    <a:pt x="19166" y="68265"/>
                  </a:lnTo>
                  <a:lnTo>
                    <a:pt x="18700" y="69271"/>
                  </a:lnTo>
                  <a:lnTo>
                    <a:pt x="17701" y="72980"/>
                  </a:lnTo>
                  <a:lnTo>
                    <a:pt x="16540" y="75996"/>
                  </a:lnTo>
                  <a:lnTo>
                    <a:pt x="15069" y="79629"/>
                  </a:lnTo>
                  <a:lnTo>
                    <a:pt x="14289" y="80479"/>
                  </a:lnTo>
                  <a:lnTo>
                    <a:pt x="12971" y="83417"/>
                  </a:lnTo>
                  <a:lnTo>
                    <a:pt x="11886" y="85659"/>
                  </a:lnTo>
                  <a:lnTo>
                    <a:pt x="11267" y="87284"/>
                  </a:lnTo>
                  <a:lnTo>
                    <a:pt x="10531" y="90698"/>
                  </a:lnTo>
                  <a:lnTo>
                    <a:pt x="10532" y="95085"/>
                  </a:lnTo>
                  <a:lnTo>
                    <a:pt x="11784" y="97071"/>
                  </a:lnTo>
                  <a:lnTo>
                    <a:pt x="12095" y="98669"/>
                  </a:lnTo>
                  <a:lnTo>
                    <a:pt x="14899" y="102236"/>
                  </a:lnTo>
                  <a:lnTo>
                    <a:pt x="15421" y="101892"/>
                  </a:lnTo>
                  <a:lnTo>
                    <a:pt x="17380" y="101582"/>
                  </a:lnTo>
                  <a:lnTo>
                    <a:pt x="18792" y="101582"/>
                  </a:lnTo>
                  <a:lnTo>
                    <a:pt x="20126" y="101892"/>
                  </a:lnTo>
                  <a:lnTo>
                    <a:pt x="21228" y="102742"/>
                  </a:lnTo>
                  <a:lnTo>
                    <a:pt x="24683" y="103593"/>
                  </a:lnTo>
                  <a:lnTo>
                    <a:pt x="26252" y="103669"/>
                  </a:lnTo>
                  <a:lnTo>
                    <a:pt x="28449" y="103979"/>
                  </a:lnTo>
                  <a:lnTo>
                    <a:pt x="31120" y="104827"/>
                  </a:lnTo>
                  <a:lnTo>
                    <a:pt x="34965" y="105291"/>
                  </a:lnTo>
                  <a:lnTo>
                    <a:pt x="37241" y="105753"/>
                  </a:lnTo>
                  <a:lnTo>
                    <a:pt x="42571" y="105288"/>
                  </a:lnTo>
                  <a:lnTo>
                    <a:pt x="44140" y="105364"/>
                  </a:lnTo>
                  <a:lnTo>
                    <a:pt x="46963" y="105364"/>
                  </a:lnTo>
                  <a:lnTo>
                    <a:pt x="49628" y="105209"/>
                  </a:lnTo>
                  <a:lnTo>
                    <a:pt x="53312" y="104745"/>
                  </a:lnTo>
                  <a:lnTo>
                    <a:pt x="55660" y="103970"/>
                  </a:lnTo>
                  <a:lnTo>
                    <a:pt x="60440" y="103275"/>
                  </a:lnTo>
                  <a:lnTo>
                    <a:pt x="62551" y="101959"/>
                  </a:lnTo>
                  <a:lnTo>
                    <a:pt x="64973" y="100413"/>
                  </a:lnTo>
                  <a:lnTo>
                    <a:pt x="67240" y="98866"/>
                  </a:lnTo>
                  <a:lnTo>
                    <a:pt x="69739" y="97011"/>
                  </a:lnTo>
                  <a:lnTo>
                    <a:pt x="72324" y="96391"/>
                  </a:lnTo>
                  <a:lnTo>
                    <a:pt x="74667" y="94690"/>
                  </a:lnTo>
                  <a:lnTo>
                    <a:pt x="77095" y="93994"/>
                  </a:lnTo>
                  <a:lnTo>
                    <a:pt x="78428" y="93994"/>
                  </a:lnTo>
                  <a:lnTo>
                    <a:pt x="82824" y="94842"/>
                  </a:lnTo>
                  <a:lnTo>
                    <a:pt x="84712" y="96002"/>
                  </a:lnTo>
                  <a:lnTo>
                    <a:pt x="87782" y="98165"/>
                  </a:lnTo>
                  <a:lnTo>
                    <a:pt x="90773" y="100407"/>
                  </a:lnTo>
                  <a:lnTo>
                    <a:pt x="92585" y="101953"/>
                  </a:lnTo>
                  <a:lnTo>
                    <a:pt x="95660" y="105200"/>
                  </a:lnTo>
                  <a:lnTo>
                    <a:pt x="97710" y="107363"/>
                  </a:lnTo>
                  <a:lnTo>
                    <a:pt x="98902" y="110300"/>
                  </a:lnTo>
                  <a:lnTo>
                    <a:pt x="100171" y="113159"/>
                  </a:lnTo>
                  <a:lnTo>
                    <a:pt x="101202" y="115249"/>
                  </a:lnTo>
                  <a:lnTo>
                    <a:pt x="101615" y="119189"/>
                  </a:lnTo>
                  <a:lnTo>
                    <a:pt x="102495" y="122436"/>
                  </a:lnTo>
                  <a:lnTo>
                    <a:pt x="102896" y="124213"/>
                  </a:lnTo>
                  <a:lnTo>
                    <a:pt x="104015" y="128311"/>
                  </a:lnTo>
                  <a:lnTo>
                    <a:pt x="104429" y="132564"/>
                  </a:lnTo>
                  <a:lnTo>
                    <a:pt x="105782" y="136351"/>
                  </a:lnTo>
                  <a:lnTo>
                    <a:pt x="107372" y="140525"/>
                  </a:lnTo>
                  <a:lnTo>
                    <a:pt x="108566" y="143928"/>
                  </a:lnTo>
                  <a:lnTo>
                    <a:pt x="109917" y="147405"/>
                  </a:lnTo>
                  <a:lnTo>
                    <a:pt x="112597" y="149954"/>
                  </a:lnTo>
                  <a:lnTo>
                    <a:pt x="114408" y="151270"/>
                  </a:lnTo>
                  <a:lnTo>
                    <a:pt x="116457" y="153201"/>
                  </a:lnTo>
                  <a:lnTo>
                    <a:pt x="119221" y="156911"/>
                  </a:lnTo>
                  <a:lnTo>
                    <a:pt x="120876" y="158535"/>
                  </a:lnTo>
                  <a:lnTo>
                    <a:pt x="125439" y="161394"/>
                  </a:lnTo>
                  <a:lnTo>
                    <a:pt x="127800" y="162940"/>
                  </a:lnTo>
                  <a:lnTo>
                    <a:pt x="131810" y="165024"/>
                  </a:lnTo>
                  <a:lnTo>
                    <a:pt x="135666" y="167576"/>
                  </a:lnTo>
                  <a:lnTo>
                    <a:pt x="138181" y="168657"/>
                  </a:lnTo>
                  <a:lnTo>
                    <a:pt x="140772" y="169274"/>
                  </a:lnTo>
                  <a:lnTo>
                    <a:pt x="141862" y="169462"/>
                  </a:lnTo>
                  <a:lnTo>
                    <a:pt x="143911" y="169815"/>
                  </a:lnTo>
                  <a:lnTo>
                    <a:pt x="147914" y="170434"/>
                  </a:lnTo>
                  <a:lnTo>
                    <a:pt x="151131" y="170741"/>
                  </a:lnTo>
                  <a:lnTo>
                    <a:pt x="155444" y="170662"/>
                  </a:lnTo>
                  <a:lnTo>
                    <a:pt x="158659" y="170662"/>
                  </a:lnTo>
                  <a:lnTo>
                    <a:pt x="164302" y="170043"/>
                  </a:lnTo>
                  <a:lnTo>
                    <a:pt x="168691" y="169656"/>
                  </a:lnTo>
                  <a:lnTo>
                    <a:pt x="171592" y="169499"/>
                  </a:lnTo>
                  <a:lnTo>
                    <a:pt x="176136" y="168803"/>
                  </a:lnTo>
                  <a:lnTo>
                    <a:pt x="180837" y="168108"/>
                  </a:lnTo>
                  <a:lnTo>
                    <a:pt x="186167" y="167564"/>
                  </a:lnTo>
                  <a:lnTo>
                    <a:pt x="192437" y="166868"/>
                  </a:lnTo>
                  <a:lnTo>
                    <a:pt x="195415" y="166558"/>
                  </a:lnTo>
                  <a:lnTo>
                    <a:pt x="199962" y="166245"/>
                  </a:lnTo>
                  <a:lnTo>
                    <a:pt x="204746" y="166324"/>
                  </a:lnTo>
                  <a:lnTo>
                    <a:pt x="210867" y="167172"/>
                  </a:lnTo>
                  <a:lnTo>
                    <a:pt x="213456" y="167327"/>
                  </a:lnTo>
                  <a:lnTo>
                    <a:pt x="216594" y="167558"/>
                  </a:lnTo>
                  <a:lnTo>
                    <a:pt x="219963" y="167093"/>
                  </a:lnTo>
                  <a:lnTo>
                    <a:pt x="225138" y="166938"/>
                  </a:lnTo>
                  <a:lnTo>
                    <a:pt x="228668" y="167090"/>
                  </a:lnTo>
                  <a:lnTo>
                    <a:pt x="233138" y="167245"/>
                  </a:lnTo>
                  <a:lnTo>
                    <a:pt x="236197" y="167245"/>
                  </a:lnTo>
                  <a:lnTo>
                    <a:pt x="239333" y="167087"/>
                  </a:lnTo>
                  <a:lnTo>
                    <a:pt x="243412" y="167318"/>
                  </a:lnTo>
                  <a:lnTo>
                    <a:pt x="248279" y="168244"/>
                  </a:lnTo>
                  <a:lnTo>
                    <a:pt x="252284" y="169405"/>
                  </a:lnTo>
                  <a:lnTo>
                    <a:pt x="253621" y="170176"/>
                  </a:lnTo>
                  <a:lnTo>
                    <a:pt x="258495" y="172494"/>
                  </a:lnTo>
                  <a:lnTo>
                    <a:pt x="262263" y="173344"/>
                  </a:lnTo>
                  <a:lnTo>
                    <a:pt x="265248" y="174195"/>
                  </a:lnTo>
                  <a:lnTo>
                    <a:pt x="267916" y="174501"/>
                  </a:lnTo>
                  <a:lnTo>
                    <a:pt x="271374" y="175893"/>
                  </a:lnTo>
                  <a:lnTo>
                    <a:pt x="288097" y="179754"/>
                  </a:lnTo>
                  <a:lnTo>
                    <a:pt x="306050" y="178976"/>
                  </a:lnTo>
                  <a:lnTo>
                    <a:pt x="314280" y="178202"/>
                  </a:lnTo>
                  <a:lnTo>
                    <a:pt x="316868" y="178201"/>
                  </a:lnTo>
                  <a:lnTo>
                    <a:pt x="322353" y="177351"/>
                  </a:lnTo>
                  <a:lnTo>
                    <a:pt x="325725" y="177272"/>
                  </a:lnTo>
                  <a:lnTo>
                    <a:pt x="330899" y="177038"/>
                  </a:lnTo>
                  <a:lnTo>
                    <a:pt x="334268" y="176498"/>
                  </a:lnTo>
                  <a:lnTo>
                    <a:pt x="337952" y="176109"/>
                  </a:lnTo>
                  <a:lnTo>
                    <a:pt x="339988" y="175647"/>
                  </a:lnTo>
                  <a:lnTo>
                    <a:pt x="343043" y="174948"/>
                  </a:lnTo>
                  <a:lnTo>
                    <a:pt x="348520" y="172552"/>
                  </a:lnTo>
                  <a:lnTo>
                    <a:pt x="350870" y="172087"/>
                  </a:lnTo>
                  <a:lnTo>
                    <a:pt x="354712" y="171932"/>
                  </a:lnTo>
                  <a:lnTo>
                    <a:pt x="356749" y="171622"/>
                  </a:lnTo>
                  <a:lnTo>
                    <a:pt x="359802" y="170617"/>
                  </a:lnTo>
                  <a:lnTo>
                    <a:pt x="363957" y="170462"/>
                  </a:lnTo>
                  <a:lnTo>
                    <a:pt x="366389" y="170693"/>
                  </a:lnTo>
                  <a:lnTo>
                    <a:pt x="411180" y="158861"/>
                  </a:lnTo>
                  <a:lnTo>
                    <a:pt x="431219" y="148843"/>
                  </a:lnTo>
                  <a:lnTo>
                    <a:pt x="437595" y="145650"/>
                  </a:lnTo>
                  <a:lnTo>
                    <a:pt x="445792" y="142464"/>
                  </a:lnTo>
                  <a:lnTo>
                    <a:pt x="457633" y="138818"/>
                  </a:lnTo>
                  <a:lnTo>
                    <a:pt x="471295" y="136087"/>
                  </a:lnTo>
                  <a:lnTo>
                    <a:pt x="480859" y="134268"/>
                  </a:lnTo>
                  <a:lnTo>
                    <a:pt x="494977" y="134268"/>
                  </a:lnTo>
                  <a:lnTo>
                    <a:pt x="505452" y="130623"/>
                  </a:lnTo>
                  <a:lnTo>
                    <a:pt x="514560" y="124250"/>
                  </a:lnTo>
                  <a:lnTo>
                    <a:pt x="522758" y="123336"/>
                  </a:lnTo>
                  <a:lnTo>
                    <a:pt x="532322" y="122883"/>
                  </a:lnTo>
                  <a:lnTo>
                    <a:pt x="540974" y="123335"/>
                  </a:lnTo>
                  <a:lnTo>
                    <a:pt x="551905" y="124702"/>
                  </a:lnTo>
                  <a:lnTo>
                    <a:pt x="560567" y="128284"/>
                  </a:lnTo>
                  <a:lnTo>
                    <a:pt x="561136" y="128050"/>
                  </a:lnTo>
                  <a:lnTo>
                    <a:pt x="565056" y="128843"/>
                  </a:lnTo>
                  <a:lnTo>
                    <a:pt x="568835" y="130523"/>
                  </a:lnTo>
                  <a:lnTo>
                    <a:pt x="570935" y="132622"/>
                  </a:lnTo>
                  <a:lnTo>
                    <a:pt x="572615" y="134022"/>
                  </a:lnTo>
                  <a:lnTo>
                    <a:pt x="575554" y="136121"/>
                  </a:lnTo>
                  <a:lnTo>
                    <a:pt x="578073" y="137801"/>
                  </a:lnTo>
                  <a:lnTo>
                    <a:pt x="580592" y="139620"/>
                  </a:lnTo>
                  <a:lnTo>
                    <a:pt x="583532" y="140598"/>
                  </a:lnTo>
                  <a:lnTo>
                    <a:pt x="585771" y="140878"/>
                  </a:lnTo>
                  <a:lnTo>
                    <a:pt x="590530" y="142558"/>
                  </a:lnTo>
                  <a:lnTo>
                    <a:pt x="596858" y="146416"/>
                  </a:lnTo>
                  <a:lnTo>
                    <a:pt x="602476" y="149988"/>
                  </a:lnTo>
                  <a:lnTo>
                    <a:pt x="613202" y="149988"/>
                  </a:lnTo>
                  <a:lnTo>
                    <a:pt x="622907" y="144882"/>
                  </a:lnTo>
                  <a:lnTo>
                    <a:pt x="629649" y="136027"/>
                  </a:lnTo>
                  <a:lnTo>
                    <a:pt x="631427" y="134933"/>
                  </a:lnTo>
                  <a:lnTo>
                    <a:pt x="634436" y="131516"/>
                  </a:lnTo>
                  <a:lnTo>
                    <a:pt x="635667" y="129873"/>
                  </a:lnTo>
                  <a:lnTo>
                    <a:pt x="636214" y="129736"/>
                  </a:lnTo>
                  <a:lnTo>
                    <a:pt x="637035" y="128915"/>
                  </a:lnTo>
                  <a:lnTo>
                    <a:pt x="638402" y="128779"/>
                  </a:lnTo>
                  <a:lnTo>
                    <a:pt x="639497" y="127548"/>
                  </a:lnTo>
                  <a:lnTo>
                    <a:pt x="641411" y="125908"/>
                  </a:lnTo>
                  <a:lnTo>
                    <a:pt x="643053" y="124675"/>
                  </a:lnTo>
                  <a:lnTo>
                    <a:pt x="645104" y="123991"/>
                  </a:lnTo>
                  <a:lnTo>
                    <a:pt x="648113" y="122078"/>
                  </a:lnTo>
                  <a:lnTo>
                    <a:pt x="655596" y="119344"/>
                  </a:lnTo>
                  <a:lnTo>
                    <a:pt x="661214" y="114232"/>
                  </a:lnTo>
                  <a:lnTo>
                    <a:pt x="664789" y="110149"/>
                  </a:lnTo>
                  <a:lnTo>
                    <a:pt x="669387" y="107594"/>
                  </a:lnTo>
                  <a:lnTo>
                    <a:pt x="674494" y="101974"/>
                  </a:lnTo>
                  <a:lnTo>
                    <a:pt x="681074" y="94177"/>
                  </a:lnTo>
                  <a:lnTo>
                    <a:pt x="682579" y="97051"/>
                  </a:lnTo>
                  <a:lnTo>
                    <a:pt x="683673" y="98554"/>
                  </a:lnTo>
                  <a:lnTo>
                    <a:pt x="684357" y="99648"/>
                  </a:lnTo>
                  <a:lnTo>
                    <a:pt x="684903" y="100058"/>
                  </a:lnTo>
                  <a:lnTo>
                    <a:pt x="684220" y="101835"/>
                  </a:lnTo>
                  <a:lnTo>
                    <a:pt x="684493" y="103068"/>
                  </a:lnTo>
                  <a:lnTo>
                    <a:pt x="685998" y="104298"/>
                  </a:lnTo>
                  <a:lnTo>
                    <a:pt x="686955" y="105529"/>
                  </a:lnTo>
                  <a:lnTo>
                    <a:pt x="687913" y="106485"/>
                  </a:lnTo>
                  <a:lnTo>
                    <a:pt x="689007" y="107442"/>
                  </a:lnTo>
                  <a:lnTo>
                    <a:pt x="690511" y="108129"/>
                  </a:lnTo>
                  <a:lnTo>
                    <a:pt x="691879" y="109086"/>
                  </a:lnTo>
                  <a:lnTo>
                    <a:pt x="692836" y="110043"/>
                  </a:lnTo>
                  <a:lnTo>
                    <a:pt x="693794" y="111136"/>
                  </a:lnTo>
                  <a:lnTo>
                    <a:pt x="694204" y="112093"/>
                  </a:lnTo>
                  <a:lnTo>
                    <a:pt x="694751" y="113050"/>
                  </a:lnTo>
                  <a:lnTo>
                    <a:pt x="697486" y="114146"/>
                  </a:lnTo>
                  <a:lnTo>
                    <a:pt x="698717" y="117427"/>
                  </a:lnTo>
                  <a:lnTo>
                    <a:pt x="699811" y="119891"/>
                  </a:lnTo>
                  <a:lnTo>
                    <a:pt x="700359" y="121668"/>
                  </a:lnTo>
                  <a:lnTo>
                    <a:pt x="700496" y="124949"/>
                  </a:lnTo>
                  <a:lnTo>
                    <a:pt x="700222" y="129189"/>
                  </a:lnTo>
                  <a:lnTo>
                    <a:pt x="706214" y="138163"/>
                  </a:lnTo>
                  <a:lnTo>
                    <a:pt x="709060" y="142476"/>
                  </a:lnTo>
                  <a:lnTo>
                    <a:pt x="713630" y="142284"/>
                  </a:lnTo>
                  <a:lnTo>
                    <a:pt x="715343" y="142284"/>
                  </a:lnTo>
                  <a:lnTo>
                    <a:pt x="718008" y="142856"/>
                  </a:lnTo>
                  <a:lnTo>
                    <a:pt x="719531" y="142856"/>
                  </a:lnTo>
                  <a:lnTo>
                    <a:pt x="720674" y="143809"/>
                  </a:lnTo>
                  <a:lnTo>
                    <a:pt x="721054" y="145331"/>
                  </a:lnTo>
                  <a:lnTo>
                    <a:pt x="721816" y="146665"/>
                  </a:lnTo>
                  <a:lnTo>
                    <a:pt x="723149" y="148187"/>
                  </a:lnTo>
                  <a:lnTo>
                    <a:pt x="724100" y="151233"/>
                  </a:lnTo>
                  <a:lnTo>
                    <a:pt x="724672" y="152947"/>
                  </a:lnTo>
                  <a:lnTo>
                    <a:pt x="723149" y="154471"/>
                  </a:lnTo>
                  <a:lnTo>
                    <a:pt x="722262" y="157466"/>
                  </a:lnTo>
                  <a:lnTo>
                    <a:pt x="722971" y="158163"/>
                  </a:lnTo>
                  <a:lnTo>
                    <a:pt x="723133" y="159168"/>
                  </a:lnTo>
                  <a:lnTo>
                    <a:pt x="723148" y="162106"/>
                  </a:lnTo>
                  <a:lnTo>
                    <a:pt x="723320" y="164888"/>
                  </a:lnTo>
                  <a:lnTo>
                    <a:pt x="722941" y="167363"/>
                  </a:lnTo>
                  <a:lnTo>
                    <a:pt x="722400" y="168985"/>
                  </a:lnTo>
                  <a:lnTo>
                    <a:pt x="722020" y="171228"/>
                  </a:lnTo>
                  <a:lnTo>
                    <a:pt x="721721" y="173934"/>
                  </a:lnTo>
                  <a:lnTo>
                    <a:pt x="722044" y="175790"/>
                  </a:lnTo>
                  <a:lnTo>
                    <a:pt x="720720" y="177643"/>
                  </a:lnTo>
                  <a:lnTo>
                    <a:pt x="718933" y="180814"/>
                  </a:lnTo>
                  <a:lnTo>
                    <a:pt x="716593" y="183211"/>
                  </a:lnTo>
                  <a:lnTo>
                    <a:pt x="714331" y="185453"/>
                  </a:lnTo>
                  <a:lnTo>
                    <a:pt x="712614" y="186999"/>
                  </a:lnTo>
                  <a:lnTo>
                    <a:pt x="712372" y="188254"/>
                  </a:lnTo>
                  <a:lnTo>
                    <a:pt x="710817" y="188314"/>
                  </a:lnTo>
                  <a:lnTo>
                    <a:pt x="707682" y="188703"/>
                  </a:lnTo>
                  <a:lnTo>
                    <a:pt x="705802" y="189089"/>
                  </a:lnTo>
                  <a:lnTo>
                    <a:pt x="702667" y="189399"/>
                  </a:lnTo>
                  <a:lnTo>
                    <a:pt x="699682" y="191139"/>
                  </a:lnTo>
                  <a:lnTo>
                    <a:pt x="695692" y="190143"/>
                  </a:lnTo>
                  <a:lnTo>
                    <a:pt x="692035" y="188147"/>
                  </a:lnTo>
                  <a:lnTo>
                    <a:pt x="689043" y="184821"/>
                  </a:lnTo>
                  <a:lnTo>
                    <a:pt x="687048" y="182828"/>
                  </a:lnTo>
                  <a:lnTo>
                    <a:pt x="683723" y="182494"/>
                  </a:lnTo>
                  <a:lnTo>
                    <a:pt x="679402" y="182828"/>
                  </a:lnTo>
                  <a:lnTo>
                    <a:pt x="676409" y="183824"/>
                  </a:lnTo>
                  <a:lnTo>
                    <a:pt x="673417" y="185486"/>
                  </a:lnTo>
                  <a:lnTo>
                    <a:pt x="671423" y="187479"/>
                  </a:lnTo>
                  <a:lnTo>
                    <a:pt x="669760" y="188812"/>
                  </a:lnTo>
                  <a:lnTo>
                    <a:pt x="667100" y="191804"/>
                  </a:lnTo>
                  <a:lnTo>
                    <a:pt x="665771" y="193463"/>
                  </a:lnTo>
                  <a:lnTo>
                    <a:pt x="662113" y="196127"/>
                  </a:lnTo>
                  <a:lnTo>
                    <a:pt x="660451" y="196789"/>
                  </a:lnTo>
                  <a:lnTo>
                    <a:pt x="657459" y="198451"/>
                  </a:lnTo>
                  <a:lnTo>
                    <a:pt x="654467" y="200116"/>
                  </a:lnTo>
                  <a:lnTo>
                    <a:pt x="650193" y="202090"/>
                  </a:lnTo>
                  <a:lnTo>
                    <a:pt x="647143" y="203712"/>
                  </a:lnTo>
                  <a:lnTo>
                    <a:pt x="645657" y="204487"/>
                  </a:lnTo>
                  <a:lnTo>
                    <a:pt x="642999" y="206033"/>
                  </a:lnTo>
                  <a:lnTo>
                    <a:pt x="641360" y="207503"/>
                  </a:lnTo>
                  <a:lnTo>
                    <a:pt x="640487" y="208187"/>
                  </a:lnTo>
                  <a:lnTo>
                    <a:pt x="639485" y="208974"/>
                  </a:lnTo>
                  <a:lnTo>
                    <a:pt x="637453" y="210134"/>
                  </a:lnTo>
                  <a:lnTo>
                    <a:pt x="636280" y="210830"/>
                  </a:lnTo>
                  <a:lnTo>
                    <a:pt x="632991" y="211601"/>
                  </a:lnTo>
                  <a:lnTo>
                    <a:pt x="629532" y="211416"/>
                  </a:lnTo>
                  <a:lnTo>
                    <a:pt x="626872" y="207761"/>
                  </a:lnTo>
                  <a:lnTo>
                    <a:pt x="625875" y="203438"/>
                  </a:lnTo>
                  <a:lnTo>
                    <a:pt x="623547" y="199447"/>
                  </a:lnTo>
                  <a:lnTo>
                    <a:pt x="620223" y="194463"/>
                  </a:lnTo>
                  <a:lnTo>
                    <a:pt x="619226" y="191139"/>
                  </a:lnTo>
                  <a:lnTo>
                    <a:pt x="615901" y="187151"/>
                  </a:lnTo>
                  <a:lnTo>
                    <a:pt x="612909" y="185155"/>
                  </a:lnTo>
                  <a:lnTo>
                    <a:pt x="607922" y="183824"/>
                  </a:lnTo>
                  <a:lnTo>
                    <a:pt x="602602" y="182163"/>
                  </a:lnTo>
                  <a:lnTo>
                    <a:pt x="599942" y="181829"/>
                  </a:lnTo>
                  <a:lnTo>
                    <a:pt x="594955" y="182163"/>
                  </a:lnTo>
                  <a:lnTo>
                    <a:pt x="589636" y="184159"/>
                  </a:lnTo>
                  <a:lnTo>
                    <a:pt x="585979" y="185820"/>
                  </a:lnTo>
                  <a:lnTo>
                    <a:pt x="581657" y="187813"/>
                  </a:lnTo>
                  <a:lnTo>
                    <a:pt x="577335" y="189809"/>
                  </a:lnTo>
                  <a:lnTo>
                    <a:pt x="571254" y="192601"/>
                  </a:lnTo>
                  <a:lnTo>
                    <a:pt x="569929" y="194147"/>
                  </a:lnTo>
                  <a:lnTo>
                    <a:pt x="565943" y="196619"/>
                  </a:lnTo>
                  <a:lnTo>
                    <a:pt x="562352" y="199714"/>
                  </a:lnTo>
                  <a:lnTo>
                    <a:pt x="560008" y="201492"/>
                  </a:lnTo>
                  <a:lnTo>
                    <a:pt x="557117" y="203348"/>
                  </a:lnTo>
                  <a:lnTo>
                    <a:pt x="553448" y="206519"/>
                  </a:lnTo>
                  <a:lnTo>
                    <a:pt x="550950" y="208606"/>
                  </a:lnTo>
                  <a:lnTo>
                    <a:pt x="548293" y="210462"/>
                  </a:lnTo>
                  <a:lnTo>
                    <a:pt x="545015" y="213478"/>
                  </a:lnTo>
                  <a:lnTo>
                    <a:pt x="541260" y="215180"/>
                  </a:lnTo>
                  <a:lnTo>
                    <a:pt x="537426" y="216959"/>
                  </a:lnTo>
                  <a:lnTo>
                    <a:pt x="533827" y="218506"/>
                  </a:lnTo>
                  <a:lnTo>
                    <a:pt x="530464" y="220052"/>
                  </a:lnTo>
                  <a:lnTo>
                    <a:pt x="527257" y="221598"/>
                  </a:lnTo>
                  <a:lnTo>
                    <a:pt x="523104" y="222218"/>
                  </a:lnTo>
                  <a:lnTo>
                    <a:pt x="519893" y="223071"/>
                  </a:lnTo>
                  <a:lnTo>
                    <a:pt x="516681" y="223533"/>
                  </a:lnTo>
                  <a:lnTo>
                    <a:pt x="514249" y="223536"/>
                  </a:lnTo>
                  <a:lnTo>
                    <a:pt x="512133" y="223691"/>
                  </a:lnTo>
                  <a:lnTo>
                    <a:pt x="509940" y="224307"/>
                  </a:lnTo>
                  <a:lnTo>
                    <a:pt x="507825" y="224772"/>
                  </a:lnTo>
                  <a:lnTo>
                    <a:pt x="505477" y="225623"/>
                  </a:lnTo>
                  <a:lnTo>
                    <a:pt x="502343" y="226088"/>
                  </a:lnTo>
                  <a:lnTo>
                    <a:pt x="500466" y="227017"/>
                  </a:lnTo>
                  <a:lnTo>
                    <a:pt x="498197" y="228023"/>
                  </a:lnTo>
                  <a:lnTo>
                    <a:pt x="492946" y="230532"/>
                  </a:lnTo>
                  <a:lnTo>
                    <a:pt x="487351" y="233515"/>
                  </a:lnTo>
                  <a:lnTo>
                    <a:pt x="481756" y="234818"/>
                  </a:lnTo>
                  <a:lnTo>
                    <a:pt x="475789" y="235006"/>
                  </a:lnTo>
                  <a:lnTo>
                    <a:pt x="472245" y="235006"/>
                  </a:lnTo>
                  <a:lnTo>
                    <a:pt x="467583" y="235006"/>
                  </a:lnTo>
                  <a:lnTo>
                    <a:pt x="461988" y="234074"/>
                  </a:lnTo>
                  <a:lnTo>
                    <a:pt x="456952" y="232582"/>
                  </a:lnTo>
                  <a:lnTo>
                    <a:pt x="450798" y="231276"/>
                  </a:lnTo>
                  <a:lnTo>
                    <a:pt x="445576" y="231090"/>
                  </a:lnTo>
                  <a:lnTo>
                    <a:pt x="439235" y="232208"/>
                  </a:lnTo>
                  <a:lnTo>
                    <a:pt x="434573" y="234259"/>
                  </a:lnTo>
                  <a:lnTo>
                    <a:pt x="431215" y="237057"/>
                  </a:lnTo>
                  <a:lnTo>
                    <a:pt x="428045" y="239295"/>
                  </a:lnTo>
                  <a:lnTo>
                    <a:pt x="426180" y="240972"/>
                  </a:lnTo>
                  <a:lnTo>
                    <a:pt x="421331" y="244147"/>
                  </a:lnTo>
                  <a:lnTo>
                    <a:pt x="417788" y="247126"/>
                  </a:lnTo>
                  <a:lnTo>
                    <a:pt x="412760" y="250462"/>
                  </a:lnTo>
                  <a:lnTo>
                    <a:pt x="408534" y="252163"/>
                  </a:lnTo>
                  <a:lnTo>
                    <a:pt x="403285" y="253169"/>
                  </a:lnTo>
                  <a:lnTo>
                    <a:pt x="399680" y="253557"/>
                  </a:lnTo>
                  <a:lnTo>
                    <a:pt x="396703" y="254253"/>
                  </a:lnTo>
                  <a:lnTo>
                    <a:pt x="391766" y="254797"/>
                  </a:lnTo>
                  <a:lnTo>
                    <a:pt x="388630" y="254951"/>
                  </a:lnTo>
                  <a:lnTo>
                    <a:pt x="385025" y="255261"/>
                  </a:lnTo>
                  <a:lnTo>
                    <a:pt x="381109" y="256188"/>
                  </a:lnTo>
                  <a:lnTo>
                    <a:pt x="376259" y="258509"/>
                  </a:lnTo>
                  <a:lnTo>
                    <a:pt x="372189" y="259979"/>
                  </a:lnTo>
                  <a:lnTo>
                    <a:pt x="369535" y="262376"/>
                  </a:lnTo>
                  <a:lnTo>
                    <a:pt x="366251" y="264310"/>
                  </a:lnTo>
                  <a:lnTo>
                    <a:pt x="357106" y="269955"/>
                  </a:lnTo>
                  <a:lnTo>
                    <a:pt x="351012" y="274286"/>
                  </a:lnTo>
                  <a:lnTo>
                    <a:pt x="347022" y="276142"/>
                  </a:lnTo>
                  <a:lnTo>
                    <a:pt x="343666" y="279158"/>
                  </a:lnTo>
                  <a:lnTo>
                    <a:pt x="340505" y="281224"/>
                  </a:lnTo>
                  <a:lnTo>
                    <a:pt x="339290" y="282020"/>
                  </a:lnTo>
                  <a:lnTo>
                    <a:pt x="336243" y="284338"/>
                  </a:lnTo>
                  <a:lnTo>
                    <a:pt x="332963" y="286890"/>
                  </a:lnTo>
                  <a:lnTo>
                    <a:pt x="331322" y="287895"/>
                  </a:lnTo>
                  <a:lnTo>
                    <a:pt x="327727" y="290216"/>
                  </a:lnTo>
                  <a:lnTo>
                    <a:pt x="325384" y="291996"/>
                  </a:lnTo>
                  <a:lnTo>
                    <a:pt x="322334" y="293773"/>
                  </a:lnTo>
                  <a:lnTo>
                    <a:pt x="318814" y="295553"/>
                  </a:lnTo>
                  <a:lnTo>
                    <a:pt x="315063" y="297795"/>
                  </a:lnTo>
                  <a:lnTo>
                    <a:pt x="311229" y="299496"/>
                  </a:lnTo>
                  <a:lnTo>
                    <a:pt x="304198" y="304524"/>
                  </a:lnTo>
                  <a:lnTo>
                    <a:pt x="301004" y="308621"/>
                  </a:lnTo>
                  <a:lnTo>
                    <a:pt x="295780" y="314420"/>
                  </a:lnTo>
                  <a:lnTo>
                    <a:pt x="293366" y="317512"/>
                  </a:lnTo>
                  <a:lnTo>
                    <a:pt x="290800" y="321765"/>
                  </a:lnTo>
                  <a:lnTo>
                    <a:pt x="288621" y="325091"/>
                  </a:lnTo>
                  <a:lnTo>
                    <a:pt x="285813" y="327798"/>
                  </a:lnTo>
                  <a:lnTo>
                    <a:pt x="282455" y="330580"/>
                  </a:lnTo>
                  <a:lnTo>
                    <a:pt x="280010" y="330851"/>
                  </a:lnTo>
                  <a:lnTo>
                    <a:pt x="278678" y="331349"/>
                  </a:lnTo>
                  <a:lnTo>
                    <a:pt x="275514" y="332846"/>
                  </a:lnTo>
                  <a:lnTo>
                    <a:pt x="273683" y="333347"/>
                  </a:lnTo>
                  <a:lnTo>
                    <a:pt x="271852" y="334013"/>
                  </a:lnTo>
                  <a:lnTo>
                    <a:pt x="268855" y="335012"/>
                  </a:lnTo>
                  <a:lnTo>
                    <a:pt x="267024" y="336510"/>
                  </a:lnTo>
                  <a:lnTo>
                    <a:pt x="265691" y="339675"/>
                  </a:lnTo>
                  <a:lnTo>
                    <a:pt x="262861" y="341507"/>
                  </a:lnTo>
                  <a:lnTo>
                    <a:pt x="260863" y="342172"/>
                  </a:lnTo>
                  <a:lnTo>
                    <a:pt x="259531" y="341340"/>
                  </a:lnTo>
                  <a:lnTo>
                    <a:pt x="258699" y="339675"/>
                  </a:lnTo>
                  <a:lnTo>
                    <a:pt x="257700" y="338342"/>
                  </a:lnTo>
                  <a:lnTo>
                    <a:pt x="255868" y="337342"/>
                  </a:lnTo>
                  <a:lnTo>
                    <a:pt x="254702" y="337175"/>
                  </a:lnTo>
                  <a:lnTo>
                    <a:pt x="252871" y="337175"/>
                  </a:lnTo>
                  <a:lnTo>
                    <a:pt x="250032" y="338706"/>
                  </a:lnTo>
                  <a:lnTo>
                    <a:pt x="247137" y="339942"/>
                  </a:lnTo>
                  <a:lnTo>
                    <a:pt x="245046" y="341005"/>
                  </a:lnTo>
                  <a:lnTo>
                    <a:pt x="242518" y="341413"/>
                  </a:lnTo>
                  <a:lnTo>
                    <a:pt x="237742" y="342883"/>
                  </a:lnTo>
                  <a:lnTo>
                    <a:pt x="233751" y="344353"/>
                  </a:lnTo>
                  <a:lnTo>
                    <a:pt x="230074" y="345978"/>
                  </a:lnTo>
                  <a:lnTo>
                    <a:pt x="226083" y="347679"/>
                  </a:lnTo>
                  <a:lnTo>
                    <a:pt x="220685" y="350076"/>
                  </a:lnTo>
                  <a:lnTo>
                    <a:pt x="215909" y="351622"/>
                  </a:lnTo>
                  <a:lnTo>
                    <a:pt x="212702" y="353171"/>
                  </a:lnTo>
                  <a:lnTo>
                    <a:pt x="208088" y="355568"/>
                  </a:lnTo>
                  <a:lnTo>
                    <a:pt x="200505" y="360055"/>
                  </a:lnTo>
                  <a:lnTo>
                    <a:pt x="197063" y="361756"/>
                  </a:lnTo>
                  <a:lnTo>
                    <a:pt x="191038" y="364076"/>
                  </a:lnTo>
                  <a:lnTo>
                    <a:pt x="185795" y="366318"/>
                  </a:lnTo>
                  <a:lnTo>
                    <a:pt x="181415" y="368484"/>
                  </a:lnTo>
                  <a:lnTo>
                    <a:pt x="170148" y="373357"/>
                  </a:lnTo>
                  <a:lnTo>
                    <a:pt x="149672" y="386659"/>
                  </a:lnTo>
                  <a:lnTo>
                    <a:pt x="145836" y="387974"/>
                  </a:lnTo>
                  <a:lnTo>
                    <a:pt x="143181" y="390061"/>
                  </a:lnTo>
                  <a:lnTo>
                    <a:pt x="140992" y="391376"/>
                  </a:lnTo>
                  <a:lnTo>
                    <a:pt x="137869" y="393928"/>
                  </a:lnTo>
                  <a:lnTo>
                    <a:pt x="135134" y="395784"/>
                  </a:lnTo>
                  <a:lnTo>
                    <a:pt x="131227" y="398569"/>
                  </a:lnTo>
                  <a:lnTo>
                    <a:pt x="128727" y="400270"/>
                  </a:lnTo>
                  <a:lnTo>
                    <a:pt x="126381" y="401583"/>
                  </a:lnTo>
                  <a:lnTo>
                    <a:pt x="123486" y="402743"/>
                  </a:lnTo>
                  <a:lnTo>
                    <a:pt x="122702" y="402743"/>
                  </a:lnTo>
                  <a:lnTo>
                    <a:pt x="120355" y="403827"/>
                  </a:lnTo>
                  <a:lnTo>
                    <a:pt x="119258" y="404059"/>
                  </a:lnTo>
                  <a:lnTo>
                    <a:pt x="117262" y="402610"/>
                  </a:lnTo>
                  <a:lnTo>
                    <a:pt x="116262" y="400890"/>
                  </a:lnTo>
                  <a:lnTo>
                    <a:pt x="114753" y="397336"/>
                  </a:lnTo>
                  <a:lnTo>
                    <a:pt x="113912" y="386358"/>
                  </a:lnTo>
                  <a:lnTo>
                    <a:pt x="114437" y="381950"/>
                  </a:lnTo>
                  <a:lnTo>
                    <a:pt x="113963" y="381178"/>
                  </a:lnTo>
                  <a:lnTo>
                    <a:pt x="113403" y="379092"/>
                  </a:lnTo>
                  <a:lnTo>
                    <a:pt x="112771" y="378086"/>
                  </a:lnTo>
                  <a:lnTo>
                    <a:pt x="112295" y="377081"/>
                  </a:lnTo>
                  <a:lnTo>
                    <a:pt x="111507" y="376464"/>
                  </a:lnTo>
                  <a:lnTo>
                    <a:pt x="110249" y="375769"/>
                  </a:lnTo>
                  <a:lnTo>
                    <a:pt x="109073" y="375845"/>
                  </a:lnTo>
                  <a:lnTo>
                    <a:pt x="107980" y="376619"/>
                  </a:lnTo>
                  <a:lnTo>
                    <a:pt x="105636" y="378475"/>
                  </a:lnTo>
                  <a:lnTo>
                    <a:pt x="104233" y="380021"/>
                  </a:lnTo>
                  <a:lnTo>
                    <a:pt x="102126" y="382032"/>
                  </a:lnTo>
                  <a:lnTo>
                    <a:pt x="99478" y="385589"/>
                  </a:lnTo>
                  <a:lnTo>
                    <a:pt x="97924" y="388372"/>
                  </a:lnTo>
                  <a:lnTo>
                    <a:pt x="96764" y="391385"/>
                  </a:lnTo>
                  <a:lnTo>
                    <a:pt x="94504" y="393937"/>
                  </a:lnTo>
                  <a:lnTo>
                    <a:pt x="90676" y="396723"/>
                  </a:lnTo>
                  <a:lnTo>
                    <a:pt x="86146" y="400356"/>
                  </a:lnTo>
                  <a:lnTo>
                    <a:pt x="83254" y="402212"/>
                  </a:lnTo>
                  <a:lnTo>
                    <a:pt x="81768" y="402986"/>
                  </a:lnTo>
                  <a:lnTo>
                    <a:pt x="79191" y="404918"/>
                  </a:lnTo>
                  <a:lnTo>
                    <a:pt x="75980" y="405772"/>
                  </a:lnTo>
                  <a:lnTo>
                    <a:pt x="73706" y="405927"/>
                  </a:lnTo>
                  <a:lnTo>
                    <a:pt x="71515" y="406698"/>
                  </a:lnTo>
                  <a:lnTo>
                    <a:pt x="69564" y="408478"/>
                  </a:lnTo>
                  <a:lnTo>
                    <a:pt x="67854" y="411416"/>
                  </a:lnTo>
                  <a:lnTo>
                    <a:pt x="65229" y="414870"/>
                  </a:lnTo>
                  <a:lnTo>
                    <a:pt x="64751" y="417260"/>
                  </a:lnTo>
                  <a:lnTo>
                    <a:pt x="66664" y="419651"/>
                  </a:lnTo>
                  <a:lnTo>
                    <a:pt x="68100" y="422044"/>
                  </a:lnTo>
                  <a:lnTo>
                    <a:pt x="69295" y="423958"/>
                  </a:lnTo>
                  <a:lnTo>
                    <a:pt x="69773" y="427306"/>
                  </a:lnTo>
                  <a:lnTo>
                    <a:pt x="70469" y="431515"/>
                  </a:lnTo>
                  <a:lnTo>
                    <a:pt x="67382" y="437111"/>
                  </a:lnTo>
                  <a:lnTo>
                    <a:pt x="65946" y="440699"/>
                  </a:lnTo>
                  <a:lnTo>
                    <a:pt x="63794" y="443569"/>
                  </a:lnTo>
                  <a:lnTo>
                    <a:pt x="61881" y="446917"/>
                  </a:lnTo>
                  <a:lnTo>
                    <a:pt x="58506" y="455027"/>
                  </a:lnTo>
                  <a:lnTo>
                    <a:pt x="58439" y="454772"/>
                  </a:lnTo>
                  <a:lnTo>
                    <a:pt x="58317" y="454353"/>
                  </a:lnTo>
                  <a:lnTo>
                    <a:pt x="57966" y="454043"/>
                  </a:lnTo>
                  <a:lnTo>
                    <a:pt x="57768" y="453740"/>
                  </a:lnTo>
                  <a:lnTo>
                    <a:pt x="57761" y="453272"/>
                  </a:lnTo>
                  <a:lnTo>
                    <a:pt x="57870" y="452847"/>
                  </a:lnTo>
                  <a:lnTo>
                    <a:pt x="58057" y="452457"/>
                  </a:lnTo>
                  <a:lnTo>
                    <a:pt x="58051" y="452032"/>
                  </a:lnTo>
                  <a:lnTo>
                    <a:pt x="57891" y="451644"/>
                  </a:lnTo>
                  <a:lnTo>
                    <a:pt x="57616" y="451376"/>
                  </a:lnTo>
                  <a:lnTo>
                    <a:pt x="57457" y="451030"/>
                  </a:lnTo>
                  <a:lnTo>
                    <a:pt x="57450" y="450605"/>
                  </a:lnTo>
                  <a:lnTo>
                    <a:pt x="57561" y="450258"/>
                  </a:lnTo>
                  <a:lnTo>
                    <a:pt x="57440" y="449912"/>
                  </a:lnTo>
                  <a:lnTo>
                    <a:pt x="57127" y="449681"/>
                  </a:lnTo>
                  <a:lnTo>
                    <a:pt x="57006" y="449299"/>
                  </a:lnTo>
                  <a:lnTo>
                    <a:pt x="57351" y="449134"/>
                  </a:lnTo>
                  <a:lnTo>
                    <a:pt x="57695" y="448940"/>
                  </a:lnTo>
                  <a:lnTo>
                    <a:pt x="57687" y="448399"/>
                  </a:lnTo>
                  <a:lnTo>
                    <a:pt x="57875" y="448083"/>
                  </a:lnTo>
                  <a:lnTo>
                    <a:pt x="57947" y="447695"/>
                  </a:lnTo>
                  <a:lnTo>
                    <a:pt x="57594" y="447311"/>
                  </a:lnTo>
                  <a:lnTo>
                    <a:pt x="57471" y="446850"/>
                  </a:lnTo>
                  <a:lnTo>
                    <a:pt x="57659" y="446498"/>
                  </a:lnTo>
                  <a:lnTo>
                    <a:pt x="57964" y="446260"/>
                  </a:lnTo>
                  <a:lnTo>
                    <a:pt x="58189" y="445872"/>
                  </a:lnTo>
                  <a:lnTo>
                    <a:pt x="58221" y="445410"/>
                  </a:lnTo>
                  <a:lnTo>
                    <a:pt x="58252" y="444942"/>
                  </a:lnTo>
                  <a:lnTo>
                    <a:pt x="58245" y="444438"/>
                  </a:lnTo>
                  <a:lnTo>
                    <a:pt x="58009" y="444171"/>
                  </a:lnTo>
                  <a:lnTo>
                    <a:pt x="57660" y="444025"/>
                  </a:lnTo>
                  <a:lnTo>
                    <a:pt x="57461" y="443636"/>
                  </a:lnTo>
                  <a:lnTo>
                    <a:pt x="57532" y="443211"/>
                  </a:lnTo>
                  <a:lnTo>
                    <a:pt x="57836" y="442895"/>
                  </a:lnTo>
                  <a:lnTo>
                    <a:pt x="57983" y="442391"/>
                  </a:lnTo>
                  <a:lnTo>
                    <a:pt x="58053" y="442002"/>
                  </a:lnTo>
                  <a:lnTo>
                    <a:pt x="58046" y="441498"/>
                  </a:lnTo>
                  <a:lnTo>
                    <a:pt x="58039" y="441036"/>
                  </a:lnTo>
                  <a:lnTo>
                    <a:pt x="58149" y="440647"/>
                  </a:lnTo>
                  <a:lnTo>
                    <a:pt x="58336" y="440258"/>
                  </a:lnTo>
                  <a:lnTo>
                    <a:pt x="58403" y="439639"/>
                  </a:lnTo>
                  <a:lnTo>
                    <a:pt x="58476" y="439286"/>
                  </a:lnTo>
                  <a:lnTo>
                    <a:pt x="58702" y="438976"/>
                  </a:lnTo>
                  <a:lnTo>
                    <a:pt x="59086" y="438812"/>
                  </a:lnTo>
                  <a:lnTo>
                    <a:pt x="59468" y="438618"/>
                  </a:lnTo>
                  <a:lnTo>
                    <a:pt x="59812" y="438381"/>
                  </a:lnTo>
                  <a:lnTo>
                    <a:pt x="60040" y="438108"/>
                  </a:lnTo>
                  <a:lnTo>
                    <a:pt x="60227" y="437755"/>
                  </a:lnTo>
                  <a:lnTo>
                    <a:pt x="60299" y="437366"/>
                  </a:lnTo>
                  <a:lnTo>
                    <a:pt x="60447" y="436977"/>
                  </a:lnTo>
                  <a:lnTo>
                    <a:pt x="60439" y="436437"/>
                  </a:lnTo>
                  <a:lnTo>
                    <a:pt x="60393" y="435969"/>
                  </a:lnTo>
                  <a:lnTo>
                    <a:pt x="60349" y="435586"/>
                  </a:lnTo>
                  <a:lnTo>
                    <a:pt x="60420" y="435198"/>
                  </a:lnTo>
                  <a:lnTo>
                    <a:pt x="60489" y="434693"/>
                  </a:lnTo>
                  <a:lnTo>
                    <a:pt x="60561" y="434268"/>
                  </a:lnTo>
                  <a:lnTo>
                    <a:pt x="60632" y="433879"/>
                  </a:lnTo>
                  <a:lnTo>
                    <a:pt x="60703" y="433412"/>
                  </a:lnTo>
                  <a:lnTo>
                    <a:pt x="60353" y="433260"/>
                  </a:lnTo>
                  <a:lnTo>
                    <a:pt x="60078" y="432992"/>
                  </a:lnTo>
                  <a:lnTo>
                    <a:pt x="60071" y="432567"/>
                  </a:lnTo>
                  <a:lnTo>
                    <a:pt x="60103" y="432062"/>
                  </a:lnTo>
                  <a:lnTo>
                    <a:pt x="60251" y="431637"/>
                  </a:lnTo>
                  <a:lnTo>
                    <a:pt x="60398" y="431206"/>
                  </a:lnTo>
                  <a:lnTo>
                    <a:pt x="60587" y="430896"/>
                  </a:lnTo>
                  <a:lnTo>
                    <a:pt x="60932" y="430738"/>
                  </a:lnTo>
                  <a:lnTo>
                    <a:pt x="61316" y="430617"/>
                  </a:lnTo>
                  <a:lnTo>
                    <a:pt x="61659" y="430380"/>
                  </a:lnTo>
                  <a:lnTo>
                    <a:pt x="61887" y="430064"/>
                  </a:lnTo>
                  <a:lnTo>
                    <a:pt x="61994" y="429481"/>
                  </a:lnTo>
                  <a:lnTo>
                    <a:pt x="61986" y="429019"/>
                  </a:lnTo>
                  <a:lnTo>
                    <a:pt x="61900" y="428442"/>
                  </a:lnTo>
                  <a:lnTo>
                    <a:pt x="61777" y="427937"/>
                  </a:lnTo>
                  <a:lnTo>
                    <a:pt x="61577" y="427475"/>
                  </a:lnTo>
                  <a:lnTo>
                    <a:pt x="61220" y="426820"/>
                  </a:lnTo>
                  <a:lnTo>
                    <a:pt x="60826" y="426248"/>
                  </a:lnTo>
                  <a:lnTo>
                    <a:pt x="60549" y="425866"/>
                  </a:lnTo>
                  <a:lnTo>
                    <a:pt x="59998" y="425094"/>
                  </a:lnTo>
                  <a:lnTo>
                    <a:pt x="59643" y="424596"/>
                  </a:lnTo>
                  <a:lnTo>
                    <a:pt x="59289" y="424140"/>
                  </a:lnTo>
                  <a:lnTo>
                    <a:pt x="58777" y="423527"/>
                  </a:lnTo>
                  <a:lnTo>
                    <a:pt x="58424" y="423144"/>
                  </a:lnTo>
                  <a:lnTo>
                    <a:pt x="58112" y="422877"/>
                  </a:lnTo>
                  <a:lnTo>
                    <a:pt x="57761" y="422609"/>
                  </a:lnTo>
                  <a:lnTo>
                    <a:pt x="57370" y="422306"/>
                  </a:lnTo>
                  <a:lnTo>
                    <a:pt x="56940" y="421923"/>
                  </a:lnTo>
                  <a:lnTo>
                    <a:pt x="56549" y="421619"/>
                  </a:lnTo>
                  <a:lnTo>
                    <a:pt x="56274" y="421273"/>
                  </a:lnTo>
                  <a:lnTo>
                    <a:pt x="56037" y="420926"/>
                  </a:lnTo>
                  <a:lnTo>
                    <a:pt x="55723" y="420544"/>
                  </a:lnTo>
                  <a:lnTo>
                    <a:pt x="55448" y="420276"/>
                  </a:lnTo>
                  <a:lnTo>
                    <a:pt x="55021" y="420131"/>
                  </a:lnTo>
                  <a:lnTo>
                    <a:pt x="54710" y="419942"/>
                  </a:lnTo>
                  <a:lnTo>
                    <a:pt x="54627" y="419596"/>
                  </a:lnTo>
                  <a:lnTo>
                    <a:pt x="54737" y="419165"/>
                  </a:lnTo>
                  <a:lnTo>
                    <a:pt x="54848" y="418818"/>
                  </a:lnTo>
                  <a:lnTo>
                    <a:pt x="54842" y="418430"/>
                  </a:lnTo>
                  <a:lnTo>
                    <a:pt x="54913" y="418077"/>
                  </a:lnTo>
                  <a:lnTo>
                    <a:pt x="55179" y="417768"/>
                  </a:lnTo>
                  <a:lnTo>
                    <a:pt x="55287" y="417299"/>
                  </a:lnTo>
                  <a:lnTo>
                    <a:pt x="55166" y="416953"/>
                  </a:lnTo>
                  <a:lnTo>
                    <a:pt x="54776" y="416570"/>
                  </a:lnTo>
                  <a:lnTo>
                    <a:pt x="54110" y="416000"/>
                  </a:lnTo>
                  <a:lnTo>
                    <a:pt x="53406" y="415349"/>
                  </a:lnTo>
                  <a:lnTo>
                    <a:pt x="53131" y="415082"/>
                  </a:lnTo>
                  <a:lnTo>
                    <a:pt x="52857" y="414778"/>
                  </a:lnTo>
                  <a:lnTo>
                    <a:pt x="52583" y="414511"/>
                  </a:lnTo>
                  <a:lnTo>
                    <a:pt x="52269" y="414207"/>
                  </a:lnTo>
                  <a:lnTo>
                    <a:pt x="51994" y="413861"/>
                  </a:lnTo>
                  <a:lnTo>
                    <a:pt x="51834" y="413472"/>
                  </a:lnTo>
                  <a:lnTo>
                    <a:pt x="51635" y="413126"/>
                  </a:lnTo>
                  <a:lnTo>
                    <a:pt x="51550" y="412549"/>
                  </a:lnTo>
                  <a:lnTo>
                    <a:pt x="51854" y="412232"/>
                  </a:lnTo>
                  <a:lnTo>
                    <a:pt x="51885" y="411771"/>
                  </a:lnTo>
                  <a:lnTo>
                    <a:pt x="51725" y="411425"/>
                  </a:lnTo>
                  <a:lnTo>
                    <a:pt x="51452" y="411194"/>
                  </a:lnTo>
                  <a:lnTo>
                    <a:pt x="51252" y="410732"/>
                  </a:lnTo>
                  <a:lnTo>
                    <a:pt x="51245" y="410306"/>
                  </a:lnTo>
                  <a:lnTo>
                    <a:pt x="51356" y="409918"/>
                  </a:lnTo>
                  <a:lnTo>
                    <a:pt x="51541" y="409450"/>
                  </a:lnTo>
                  <a:lnTo>
                    <a:pt x="51651" y="409025"/>
                  </a:lnTo>
                  <a:lnTo>
                    <a:pt x="51798" y="408600"/>
                  </a:lnTo>
                  <a:lnTo>
                    <a:pt x="52063" y="408247"/>
                  </a:lnTo>
                  <a:lnTo>
                    <a:pt x="52408" y="408083"/>
                  </a:lnTo>
                  <a:lnTo>
                    <a:pt x="52791" y="407846"/>
                  </a:lnTo>
                  <a:lnTo>
                    <a:pt x="53172" y="407494"/>
                  </a:lnTo>
                  <a:lnTo>
                    <a:pt x="53397" y="407105"/>
                  </a:lnTo>
                  <a:lnTo>
                    <a:pt x="53427" y="406565"/>
                  </a:lnTo>
                  <a:lnTo>
                    <a:pt x="53304" y="406060"/>
                  </a:lnTo>
                  <a:lnTo>
                    <a:pt x="53027" y="405599"/>
                  </a:lnTo>
                  <a:lnTo>
                    <a:pt x="52713" y="405252"/>
                  </a:lnTo>
                  <a:lnTo>
                    <a:pt x="52324" y="404991"/>
                  </a:lnTo>
                  <a:lnTo>
                    <a:pt x="52238" y="404450"/>
                  </a:lnTo>
                  <a:lnTo>
                    <a:pt x="52541" y="404098"/>
                  </a:lnTo>
                  <a:lnTo>
                    <a:pt x="52843" y="403624"/>
                  </a:lnTo>
                  <a:lnTo>
                    <a:pt x="52914" y="403278"/>
                  </a:lnTo>
                  <a:lnTo>
                    <a:pt x="52716" y="402895"/>
                  </a:lnTo>
                  <a:lnTo>
                    <a:pt x="52364" y="402628"/>
                  </a:lnTo>
                  <a:lnTo>
                    <a:pt x="52591" y="402275"/>
                  </a:lnTo>
                  <a:lnTo>
                    <a:pt x="52896" y="402075"/>
                  </a:lnTo>
                  <a:lnTo>
                    <a:pt x="53238" y="401686"/>
                  </a:lnTo>
                  <a:lnTo>
                    <a:pt x="53270" y="401261"/>
                  </a:lnTo>
                  <a:lnTo>
                    <a:pt x="53072" y="400951"/>
                  </a:lnTo>
                  <a:lnTo>
                    <a:pt x="52835" y="400604"/>
                  </a:lnTo>
                  <a:lnTo>
                    <a:pt x="52652" y="400033"/>
                  </a:lnTo>
                  <a:lnTo>
                    <a:pt x="52483" y="399669"/>
                  </a:lnTo>
                  <a:lnTo>
                    <a:pt x="52203" y="398982"/>
                  </a:lnTo>
                  <a:lnTo>
                    <a:pt x="52118" y="398521"/>
                  </a:lnTo>
                  <a:lnTo>
                    <a:pt x="51978" y="398041"/>
                  </a:lnTo>
                  <a:lnTo>
                    <a:pt x="51938" y="397445"/>
                  </a:lnTo>
                  <a:lnTo>
                    <a:pt x="51741" y="397099"/>
                  </a:lnTo>
                  <a:lnTo>
                    <a:pt x="51275" y="396947"/>
                  </a:lnTo>
                  <a:lnTo>
                    <a:pt x="50889" y="396880"/>
                  </a:lnTo>
                  <a:lnTo>
                    <a:pt x="50540" y="396807"/>
                  </a:lnTo>
                  <a:lnTo>
                    <a:pt x="50457" y="396455"/>
                  </a:lnTo>
                  <a:lnTo>
                    <a:pt x="50605" y="396030"/>
                  </a:lnTo>
                  <a:lnTo>
                    <a:pt x="50792" y="395598"/>
                  </a:lnTo>
                  <a:lnTo>
                    <a:pt x="50785" y="395173"/>
                  </a:lnTo>
                  <a:lnTo>
                    <a:pt x="50779" y="394748"/>
                  </a:lnTo>
                  <a:lnTo>
                    <a:pt x="50734" y="394323"/>
                  </a:lnTo>
                  <a:lnTo>
                    <a:pt x="50344" y="394061"/>
                  </a:lnTo>
                  <a:lnTo>
                    <a:pt x="49958" y="394061"/>
                  </a:lnTo>
                  <a:lnTo>
                    <a:pt x="49951" y="393563"/>
                  </a:lnTo>
                  <a:lnTo>
                    <a:pt x="49943" y="393095"/>
                  </a:lnTo>
                  <a:lnTo>
                    <a:pt x="49936" y="392591"/>
                  </a:lnTo>
                  <a:lnTo>
                    <a:pt x="49697" y="392093"/>
                  </a:lnTo>
                  <a:lnTo>
                    <a:pt x="49307" y="391868"/>
                  </a:lnTo>
                  <a:lnTo>
                    <a:pt x="48919" y="391716"/>
                  </a:lnTo>
                  <a:lnTo>
                    <a:pt x="48645" y="391412"/>
                  </a:lnTo>
                  <a:lnTo>
                    <a:pt x="48484" y="390987"/>
                  </a:lnTo>
                  <a:lnTo>
                    <a:pt x="48360" y="390447"/>
                  </a:lnTo>
                  <a:lnTo>
                    <a:pt x="48277" y="390057"/>
                  </a:lnTo>
                  <a:lnTo>
                    <a:pt x="48115" y="389560"/>
                  </a:lnTo>
                  <a:lnTo>
                    <a:pt x="47877" y="389177"/>
                  </a:lnTo>
                  <a:lnTo>
                    <a:pt x="47717" y="388752"/>
                  </a:lnTo>
                  <a:lnTo>
                    <a:pt x="47166" y="388102"/>
                  </a:lnTo>
                  <a:lnTo>
                    <a:pt x="46694" y="387488"/>
                  </a:lnTo>
                  <a:lnTo>
                    <a:pt x="46382" y="387257"/>
                  </a:lnTo>
                  <a:lnTo>
                    <a:pt x="46147" y="386989"/>
                  </a:lnTo>
                  <a:lnTo>
                    <a:pt x="45907" y="386412"/>
                  </a:lnTo>
                  <a:lnTo>
                    <a:pt x="45822" y="385908"/>
                  </a:lnTo>
                  <a:lnTo>
                    <a:pt x="45738" y="385447"/>
                  </a:lnTo>
                  <a:lnTo>
                    <a:pt x="45653" y="384985"/>
                  </a:lnTo>
                  <a:lnTo>
                    <a:pt x="45570" y="384596"/>
                  </a:lnTo>
                  <a:lnTo>
                    <a:pt x="45145" y="384523"/>
                  </a:lnTo>
                  <a:lnTo>
                    <a:pt x="44796" y="384456"/>
                  </a:lnTo>
                  <a:lnTo>
                    <a:pt x="44328" y="384110"/>
                  </a:lnTo>
                  <a:lnTo>
                    <a:pt x="44012" y="383648"/>
                  </a:lnTo>
                  <a:lnTo>
                    <a:pt x="43929" y="383302"/>
                  </a:lnTo>
                  <a:lnTo>
                    <a:pt x="43883" y="382804"/>
                  </a:lnTo>
                  <a:lnTo>
                    <a:pt x="43878" y="382415"/>
                  </a:lnTo>
                  <a:lnTo>
                    <a:pt x="43488" y="382148"/>
                  </a:lnTo>
                  <a:lnTo>
                    <a:pt x="43174" y="381801"/>
                  </a:lnTo>
                  <a:lnTo>
                    <a:pt x="42938" y="381497"/>
                  </a:lnTo>
                  <a:lnTo>
                    <a:pt x="42931" y="381072"/>
                  </a:lnTo>
                  <a:lnTo>
                    <a:pt x="42925" y="380647"/>
                  </a:lnTo>
                  <a:lnTo>
                    <a:pt x="43111" y="380179"/>
                  </a:lnTo>
                  <a:lnTo>
                    <a:pt x="43337" y="379790"/>
                  </a:lnTo>
                  <a:lnTo>
                    <a:pt x="43561" y="379322"/>
                  </a:lnTo>
                  <a:lnTo>
                    <a:pt x="43784" y="378812"/>
                  </a:lnTo>
                  <a:lnTo>
                    <a:pt x="43814" y="378192"/>
                  </a:lnTo>
                  <a:lnTo>
                    <a:pt x="43804" y="377537"/>
                  </a:lnTo>
                  <a:lnTo>
                    <a:pt x="43721" y="377147"/>
                  </a:lnTo>
                  <a:lnTo>
                    <a:pt x="43676" y="376722"/>
                  </a:lnTo>
                  <a:lnTo>
                    <a:pt x="43555" y="376376"/>
                  </a:lnTo>
                  <a:lnTo>
                    <a:pt x="43432" y="375951"/>
                  </a:lnTo>
                  <a:lnTo>
                    <a:pt x="43192" y="375337"/>
                  </a:lnTo>
                  <a:lnTo>
                    <a:pt x="42912" y="374681"/>
                  </a:lnTo>
                  <a:lnTo>
                    <a:pt x="42670" y="374031"/>
                  </a:lnTo>
                  <a:lnTo>
                    <a:pt x="42393" y="373606"/>
                  </a:lnTo>
                  <a:lnTo>
                    <a:pt x="42159" y="373338"/>
                  </a:lnTo>
                  <a:lnTo>
                    <a:pt x="41960" y="372992"/>
                  </a:lnTo>
                  <a:lnTo>
                    <a:pt x="41725" y="372725"/>
                  </a:lnTo>
                  <a:lnTo>
                    <a:pt x="41489" y="372458"/>
                  </a:lnTo>
                  <a:lnTo>
                    <a:pt x="41215" y="372148"/>
                  </a:lnTo>
                  <a:lnTo>
                    <a:pt x="40784" y="371771"/>
                  </a:lnTo>
                  <a:lnTo>
                    <a:pt x="40354" y="371425"/>
                  </a:lnTo>
                  <a:lnTo>
                    <a:pt x="40004" y="371200"/>
                  </a:lnTo>
                  <a:lnTo>
                    <a:pt x="39615" y="371011"/>
                  </a:lnTo>
                  <a:lnTo>
                    <a:pt x="39225" y="370744"/>
                  </a:lnTo>
                  <a:lnTo>
                    <a:pt x="38950" y="370441"/>
                  </a:lnTo>
                  <a:lnTo>
                    <a:pt x="38674" y="370015"/>
                  </a:lnTo>
                  <a:lnTo>
                    <a:pt x="38475" y="369669"/>
                  </a:lnTo>
                  <a:lnTo>
                    <a:pt x="38393" y="369286"/>
                  </a:lnTo>
                  <a:lnTo>
                    <a:pt x="38385" y="368782"/>
                  </a:lnTo>
                  <a:lnTo>
                    <a:pt x="38339" y="368320"/>
                  </a:lnTo>
                  <a:lnTo>
                    <a:pt x="38329" y="367622"/>
                  </a:lnTo>
                  <a:lnTo>
                    <a:pt x="38245" y="367232"/>
                  </a:lnTo>
                  <a:lnTo>
                    <a:pt x="38124" y="366850"/>
                  </a:lnTo>
                  <a:lnTo>
                    <a:pt x="37849" y="366540"/>
                  </a:lnTo>
                  <a:lnTo>
                    <a:pt x="37805" y="366157"/>
                  </a:lnTo>
                  <a:lnTo>
                    <a:pt x="37604" y="365617"/>
                  </a:lnTo>
                  <a:lnTo>
                    <a:pt x="37518" y="365076"/>
                  </a:lnTo>
                  <a:lnTo>
                    <a:pt x="37512" y="364614"/>
                  </a:lnTo>
                  <a:lnTo>
                    <a:pt x="37504" y="364110"/>
                  </a:lnTo>
                  <a:lnTo>
                    <a:pt x="37379" y="363490"/>
                  </a:lnTo>
                  <a:lnTo>
                    <a:pt x="37256" y="363065"/>
                  </a:lnTo>
                  <a:lnTo>
                    <a:pt x="37057" y="362646"/>
                  </a:lnTo>
                  <a:lnTo>
                    <a:pt x="36818" y="362184"/>
                  </a:lnTo>
                  <a:lnTo>
                    <a:pt x="36464" y="361685"/>
                  </a:lnTo>
                  <a:lnTo>
                    <a:pt x="35759" y="360993"/>
                  </a:lnTo>
                  <a:lnTo>
                    <a:pt x="35210" y="360458"/>
                  </a:lnTo>
                  <a:lnTo>
                    <a:pt x="34857" y="360076"/>
                  </a:lnTo>
                  <a:lnTo>
                    <a:pt x="34582" y="359735"/>
                  </a:lnTo>
                  <a:lnTo>
                    <a:pt x="34266" y="359274"/>
                  </a:lnTo>
                  <a:lnTo>
                    <a:pt x="34142" y="358696"/>
                  </a:lnTo>
                  <a:lnTo>
                    <a:pt x="34020" y="358272"/>
                  </a:lnTo>
                  <a:lnTo>
                    <a:pt x="33936" y="357804"/>
                  </a:lnTo>
                  <a:lnTo>
                    <a:pt x="33926" y="357148"/>
                  </a:lnTo>
                  <a:lnTo>
                    <a:pt x="33834" y="356497"/>
                  </a:lnTo>
                  <a:lnTo>
                    <a:pt x="33932" y="356248"/>
                  </a:lnTo>
                  <a:lnTo>
                    <a:pt x="34184" y="355933"/>
                  </a:lnTo>
                  <a:lnTo>
                    <a:pt x="34311" y="355410"/>
                  </a:lnTo>
                  <a:lnTo>
                    <a:pt x="34423" y="355076"/>
                  </a:lnTo>
                  <a:lnTo>
                    <a:pt x="34437" y="354638"/>
                  </a:lnTo>
                  <a:lnTo>
                    <a:pt x="34423" y="354238"/>
                  </a:lnTo>
                  <a:lnTo>
                    <a:pt x="34338" y="353854"/>
                  </a:lnTo>
                  <a:lnTo>
                    <a:pt x="34216" y="353430"/>
                  </a:lnTo>
                  <a:lnTo>
                    <a:pt x="34012" y="352658"/>
                  </a:lnTo>
                  <a:lnTo>
                    <a:pt x="33852" y="352269"/>
                  </a:lnTo>
                  <a:lnTo>
                    <a:pt x="33653" y="351850"/>
                  </a:lnTo>
                  <a:lnTo>
                    <a:pt x="33451" y="351267"/>
                  </a:lnTo>
                  <a:lnTo>
                    <a:pt x="33251" y="350847"/>
                  </a:lnTo>
                  <a:lnTo>
                    <a:pt x="33015" y="350501"/>
                  </a:lnTo>
                  <a:lnTo>
                    <a:pt x="32697" y="349961"/>
                  </a:lnTo>
                  <a:lnTo>
                    <a:pt x="32500" y="349620"/>
                  </a:lnTo>
                  <a:lnTo>
                    <a:pt x="32262" y="349195"/>
                  </a:lnTo>
                  <a:lnTo>
                    <a:pt x="32100" y="348733"/>
                  </a:lnTo>
                  <a:lnTo>
                    <a:pt x="31939" y="348308"/>
                  </a:lnTo>
                  <a:lnTo>
                    <a:pt x="31739" y="347943"/>
                  </a:lnTo>
                  <a:lnTo>
                    <a:pt x="31610" y="347670"/>
                  </a:lnTo>
                  <a:lnTo>
                    <a:pt x="31416" y="347445"/>
                  </a:lnTo>
                  <a:lnTo>
                    <a:pt x="31077" y="347330"/>
                  </a:lnTo>
                  <a:lnTo>
                    <a:pt x="30730" y="347087"/>
                  </a:lnTo>
                  <a:lnTo>
                    <a:pt x="30604" y="346741"/>
                  </a:lnTo>
                  <a:lnTo>
                    <a:pt x="30598" y="346351"/>
                  </a:lnTo>
                  <a:lnTo>
                    <a:pt x="30630" y="345963"/>
                  </a:lnTo>
                  <a:lnTo>
                    <a:pt x="30624" y="345580"/>
                  </a:lnTo>
                  <a:lnTo>
                    <a:pt x="30235" y="345392"/>
                  </a:lnTo>
                  <a:lnTo>
                    <a:pt x="29885" y="345124"/>
                  </a:lnTo>
                  <a:lnTo>
                    <a:pt x="29686" y="344736"/>
                  </a:lnTo>
                  <a:lnTo>
                    <a:pt x="29601" y="344237"/>
                  </a:lnTo>
                  <a:lnTo>
                    <a:pt x="29593" y="343654"/>
                  </a:lnTo>
                  <a:lnTo>
                    <a:pt x="29585" y="343193"/>
                  </a:lnTo>
                  <a:lnTo>
                    <a:pt x="29617" y="342767"/>
                  </a:lnTo>
                  <a:lnTo>
                    <a:pt x="29723" y="342069"/>
                  </a:lnTo>
                  <a:lnTo>
                    <a:pt x="29713" y="341406"/>
                  </a:lnTo>
                  <a:lnTo>
                    <a:pt x="29862" y="341060"/>
                  </a:lnTo>
                  <a:lnTo>
                    <a:pt x="30010" y="340629"/>
                  </a:lnTo>
                  <a:lnTo>
                    <a:pt x="30120" y="340283"/>
                  </a:lnTo>
                  <a:lnTo>
                    <a:pt x="30230" y="339851"/>
                  </a:lnTo>
                  <a:lnTo>
                    <a:pt x="30417" y="339541"/>
                  </a:lnTo>
                  <a:lnTo>
                    <a:pt x="30567" y="339189"/>
                  </a:lnTo>
                  <a:lnTo>
                    <a:pt x="30794" y="338879"/>
                  </a:lnTo>
                  <a:lnTo>
                    <a:pt x="31170" y="338210"/>
                  </a:lnTo>
                  <a:lnTo>
                    <a:pt x="31702" y="337700"/>
                  </a:lnTo>
                  <a:lnTo>
                    <a:pt x="31880" y="337427"/>
                  </a:lnTo>
                  <a:lnTo>
                    <a:pt x="32114" y="337032"/>
                  </a:lnTo>
                  <a:lnTo>
                    <a:pt x="32420" y="336710"/>
                  </a:lnTo>
                  <a:lnTo>
                    <a:pt x="32530" y="335811"/>
                  </a:lnTo>
                  <a:lnTo>
                    <a:pt x="32325" y="335270"/>
                  </a:lnTo>
                  <a:lnTo>
                    <a:pt x="32062" y="334894"/>
                  </a:lnTo>
                  <a:lnTo>
                    <a:pt x="31674" y="334602"/>
                  </a:lnTo>
                  <a:lnTo>
                    <a:pt x="31605" y="334231"/>
                  </a:lnTo>
                  <a:lnTo>
                    <a:pt x="31130" y="332883"/>
                  </a:lnTo>
                  <a:lnTo>
                    <a:pt x="31047" y="332226"/>
                  </a:lnTo>
                  <a:lnTo>
                    <a:pt x="31618" y="331412"/>
                  </a:lnTo>
                  <a:lnTo>
                    <a:pt x="32417" y="330130"/>
                  </a:lnTo>
                  <a:lnTo>
                    <a:pt x="32792" y="328891"/>
                  </a:lnTo>
                  <a:lnTo>
                    <a:pt x="34738" y="326400"/>
                  </a:lnTo>
                  <a:lnTo>
                    <a:pt x="34872" y="324165"/>
                  </a:lnTo>
                  <a:lnTo>
                    <a:pt x="34559" y="323739"/>
                  </a:lnTo>
                  <a:lnTo>
                    <a:pt x="33964" y="321935"/>
                  </a:lnTo>
                  <a:lnTo>
                    <a:pt x="33293" y="320319"/>
                  </a:lnTo>
                  <a:lnTo>
                    <a:pt x="32976" y="319353"/>
                  </a:lnTo>
                  <a:lnTo>
                    <a:pt x="32621" y="318472"/>
                  </a:lnTo>
                  <a:lnTo>
                    <a:pt x="32572" y="317390"/>
                  </a:lnTo>
                  <a:lnTo>
                    <a:pt x="33061" y="316036"/>
                  </a:lnTo>
                  <a:lnTo>
                    <a:pt x="33599" y="315604"/>
                  </a:lnTo>
                  <a:lnTo>
                    <a:pt x="33902" y="315021"/>
                  </a:lnTo>
                  <a:lnTo>
                    <a:pt x="33385" y="313332"/>
                  </a:lnTo>
                  <a:lnTo>
                    <a:pt x="33531" y="312403"/>
                  </a:lnTo>
                  <a:lnTo>
                    <a:pt x="33744" y="310428"/>
                  </a:lnTo>
                  <a:lnTo>
                    <a:pt x="33110" y="308544"/>
                  </a:lnTo>
                  <a:lnTo>
                    <a:pt x="32714" y="307506"/>
                  </a:lnTo>
                  <a:lnTo>
                    <a:pt x="32570" y="304304"/>
                  </a:lnTo>
                  <a:lnTo>
                    <a:pt x="32362" y="302646"/>
                  </a:lnTo>
                  <a:lnTo>
                    <a:pt x="31848" y="301260"/>
                  </a:lnTo>
                  <a:lnTo>
                    <a:pt x="31766" y="300720"/>
                  </a:lnTo>
                  <a:lnTo>
                    <a:pt x="30517" y="299189"/>
                  </a:lnTo>
                  <a:lnTo>
                    <a:pt x="29354" y="298624"/>
                  </a:lnTo>
                  <a:lnTo>
                    <a:pt x="28499" y="297974"/>
                  </a:lnTo>
                  <a:lnTo>
                    <a:pt x="27220" y="297330"/>
                  </a:lnTo>
                  <a:lnTo>
                    <a:pt x="25841" y="294219"/>
                  </a:lnTo>
                  <a:lnTo>
                    <a:pt x="26296" y="293363"/>
                  </a:lnTo>
                  <a:lnTo>
                    <a:pt x="27020" y="292390"/>
                  </a:lnTo>
                  <a:lnTo>
                    <a:pt x="27160" y="290732"/>
                  </a:lnTo>
                  <a:lnTo>
                    <a:pt x="27022" y="288223"/>
                  </a:lnTo>
                  <a:lnTo>
                    <a:pt x="27398" y="287178"/>
                  </a:lnTo>
                  <a:lnTo>
                    <a:pt x="27112" y="285441"/>
                  </a:lnTo>
                  <a:lnTo>
                    <a:pt x="26888" y="282008"/>
                  </a:lnTo>
                  <a:lnTo>
                    <a:pt x="25767" y="277506"/>
                  </a:lnTo>
                  <a:lnTo>
                    <a:pt x="25374" y="276813"/>
                  </a:lnTo>
                  <a:lnTo>
                    <a:pt x="23533" y="273745"/>
                  </a:lnTo>
                  <a:lnTo>
                    <a:pt x="22711" y="272555"/>
                  </a:lnTo>
                  <a:lnTo>
                    <a:pt x="22077" y="270708"/>
                  </a:lnTo>
                  <a:lnTo>
                    <a:pt x="21975" y="268736"/>
                  </a:lnTo>
                  <a:lnTo>
                    <a:pt x="21890" y="267117"/>
                  </a:lnTo>
                  <a:lnTo>
                    <a:pt x="22904" y="263982"/>
                  </a:lnTo>
                  <a:lnTo>
                    <a:pt x="22940" y="263636"/>
                  </a:lnTo>
                  <a:lnTo>
                    <a:pt x="21868" y="260288"/>
                  </a:lnTo>
                  <a:lnTo>
                    <a:pt x="20846" y="258290"/>
                  </a:lnTo>
                  <a:lnTo>
                    <a:pt x="20452" y="257408"/>
                  </a:lnTo>
                  <a:lnTo>
                    <a:pt x="20164" y="255361"/>
                  </a:lnTo>
                  <a:lnTo>
                    <a:pt x="20537" y="249802"/>
                  </a:lnTo>
                  <a:lnTo>
                    <a:pt x="20757" y="248447"/>
                  </a:lnTo>
                  <a:lnTo>
                    <a:pt x="21166" y="246820"/>
                  </a:lnTo>
                  <a:lnTo>
                    <a:pt x="20617" y="245744"/>
                  </a:lnTo>
                  <a:lnTo>
                    <a:pt x="20340" y="245057"/>
                  </a:lnTo>
                  <a:lnTo>
                    <a:pt x="19016" y="243642"/>
                  </a:lnTo>
                  <a:lnTo>
                    <a:pt x="18497" y="241910"/>
                  </a:lnTo>
                  <a:lnTo>
                    <a:pt x="17667" y="239675"/>
                  </a:lnTo>
                  <a:lnTo>
                    <a:pt x="16839" y="237718"/>
                  </a:lnTo>
                  <a:lnTo>
                    <a:pt x="16090" y="235950"/>
                  </a:lnTo>
                  <a:lnTo>
                    <a:pt x="15427" y="235142"/>
                  </a:lnTo>
                  <a:lnTo>
                    <a:pt x="14025" y="233727"/>
                  </a:lnTo>
                  <a:lnTo>
                    <a:pt x="13828" y="233308"/>
                  </a:lnTo>
                  <a:lnTo>
                    <a:pt x="13702" y="232263"/>
                  </a:lnTo>
                  <a:lnTo>
                    <a:pt x="13161" y="232153"/>
                  </a:lnTo>
                  <a:lnTo>
                    <a:pt x="11952" y="230781"/>
                  </a:lnTo>
                  <a:lnTo>
                    <a:pt x="11401" y="229626"/>
                  </a:lnTo>
                  <a:lnTo>
                    <a:pt x="10737" y="228703"/>
                  </a:lnTo>
                  <a:lnTo>
                    <a:pt x="10141" y="226819"/>
                  </a:lnTo>
                  <a:lnTo>
                    <a:pt x="9818" y="225239"/>
                  </a:lnTo>
                  <a:lnTo>
                    <a:pt x="8537" y="224481"/>
                  </a:lnTo>
                  <a:lnTo>
                    <a:pt x="8032" y="224098"/>
                  </a:lnTo>
                  <a:lnTo>
                    <a:pt x="6973" y="222220"/>
                  </a:lnTo>
                  <a:lnTo>
                    <a:pt x="6812" y="221528"/>
                  </a:lnTo>
                  <a:lnTo>
                    <a:pt x="7188" y="220361"/>
                  </a:lnTo>
                  <a:lnTo>
                    <a:pt x="7236" y="217123"/>
                  </a:lnTo>
                  <a:lnTo>
                    <a:pt x="7111" y="216041"/>
                  </a:lnTo>
                  <a:lnTo>
                    <a:pt x="7097" y="214535"/>
                  </a:lnTo>
                  <a:lnTo>
                    <a:pt x="7165" y="213532"/>
                  </a:lnTo>
                  <a:lnTo>
                    <a:pt x="7767" y="211825"/>
                  </a:lnTo>
                  <a:lnTo>
                    <a:pt x="6867" y="210482"/>
                  </a:lnTo>
                  <a:lnTo>
                    <a:pt x="6435" y="209681"/>
                  </a:lnTo>
                  <a:lnTo>
                    <a:pt x="5654" y="208642"/>
                  </a:lnTo>
                  <a:lnTo>
                    <a:pt x="6060" y="206515"/>
                  </a:lnTo>
                  <a:lnTo>
                    <a:pt x="6088" y="205434"/>
                  </a:lnTo>
                  <a:lnTo>
                    <a:pt x="5810" y="204511"/>
                  </a:lnTo>
                  <a:lnTo>
                    <a:pt x="5025" y="203089"/>
                  </a:lnTo>
                  <a:lnTo>
                    <a:pt x="4671" y="202323"/>
                  </a:lnTo>
                  <a:lnTo>
                    <a:pt x="4736" y="200969"/>
                  </a:lnTo>
                  <a:lnTo>
                    <a:pt x="4805" y="200081"/>
                  </a:lnTo>
                  <a:lnTo>
                    <a:pt x="4259" y="199431"/>
                  </a:lnTo>
                  <a:lnTo>
                    <a:pt x="3871" y="199201"/>
                  </a:lnTo>
                  <a:lnTo>
                    <a:pt x="2512" y="198326"/>
                  </a:lnTo>
                  <a:lnTo>
                    <a:pt x="2277" y="197986"/>
                  </a:lnTo>
                  <a:lnTo>
                    <a:pt x="2112" y="196752"/>
                  </a:lnTo>
                  <a:lnTo>
                    <a:pt x="2260" y="196017"/>
                  </a:lnTo>
                  <a:lnTo>
                    <a:pt x="2443" y="195009"/>
                  </a:lnTo>
                  <a:lnTo>
                    <a:pt x="2053" y="194511"/>
                  </a:lnTo>
                  <a:lnTo>
                    <a:pt x="1397" y="194444"/>
                  </a:lnTo>
                  <a:lnTo>
                    <a:pt x="777" y="194256"/>
                  </a:lnTo>
                  <a:lnTo>
                    <a:pt x="429" y="194140"/>
                  </a:lnTo>
                  <a:lnTo>
                    <a:pt x="157" y="193952"/>
                  </a:lnTo>
                  <a:lnTo>
                    <a:pt x="0" y="193642"/>
                  </a:lnTo>
                  <a:lnTo>
                    <a:pt x="922" y="193290"/>
                  </a:lnTo>
                  <a:lnTo>
                    <a:pt x="1848" y="193241"/>
                  </a:lnTo>
                  <a:lnTo>
                    <a:pt x="2580" y="193004"/>
                  </a:lnTo>
                  <a:lnTo>
                    <a:pt x="3039" y="192573"/>
                  </a:lnTo>
                  <a:lnTo>
                    <a:pt x="3339" y="191643"/>
                  </a:lnTo>
                  <a:lnTo>
                    <a:pt x="3490" y="191290"/>
                  </a:lnTo>
                  <a:lnTo>
                    <a:pt x="3600" y="190598"/>
                  </a:lnTo>
                  <a:lnTo>
                    <a:pt x="3671" y="189899"/>
                  </a:lnTo>
                  <a:lnTo>
                    <a:pt x="3624" y="188897"/>
                  </a:lnTo>
                  <a:lnTo>
                    <a:pt x="4733" y="187925"/>
                  </a:lnTo>
                  <a:lnTo>
                    <a:pt x="5425" y="187530"/>
                  </a:lnTo>
                  <a:lnTo>
                    <a:pt x="5881" y="186716"/>
                  </a:lnTo>
                  <a:lnTo>
                    <a:pt x="6066" y="185938"/>
                  </a:lnTo>
                  <a:lnTo>
                    <a:pt x="6334" y="185549"/>
                  </a:lnTo>
                  <a:lnTo>
                    <a:pt x="6562" y="185240"/>
                  </a:lnTo>
                  <a:lnTo>
                    <a:pt x="6635" y="184814"/>
                  </a:lnTo>
                  <a:lnTo>
                    <a:pt x="5741" y="184055"/>
                  </a:lnTo>
                  <a:lnTo>
                    <a:pt x="5155" y="183290"/>
                  </a:lnTo>
                  <a:lnTo>
                    <a:pt x="5068" y="182245"/>
                  </a:lnTo>
                  <a:lnTo>
                    <a:pt x="5712" y="180847"/>
                  </a:lnTo>
                  <a:lnTo>
                    <a:pt x="5344" y="178575"/>
                  </a:lnTo>
                  <a:lnTo>
                    <a:pt x="5439" y="176260"/>
                  </a:lnTo>
                  <a:lnTo>
                    <a:pt x="6471" y="175203"/>
                  </a:lnTo>
                  <a:lnTo>
                    <a:pt x="6963" y="174122"/>
                  </a:lnTo>
                  <a:lnTo>
                    <a:pt x="7187" y="173229"/>
                  </a:lnTo>
                  <a:lnTo>
                    <a:pt x="8261" y="172560"/>
                  </a:lnTo>
                  <a:lnTo>
                    <a:pt x="9419" y="172554"/>
                  </a:lnTo>
                  <a:lnTo>
                    <a:pt x="10655" y="172615"/>
                  </a:lnTo>
                  <a:lnTo>
                    <a:pt x="12274" y="172445"/>
                  </a:lnTo>
                  <a:lnTo>
                    <a:pt x="13158" y="172050"/>
                  </a:lnTo>
                  <a:lnTo>
                    <a:pt x="14001" y="171352"/>
                  </a:lnTo>
                  <a:lnTo>
                    <a:pt x="15143" y="169601"/>
                  </a:lnTo>
                  <a:lnTo>
                    <a:pt x="15541" y="166582"/>
                  </a:lnTo>
                  <a:lnTo>
                    <a:pt x="15448" y="164887"/>
                  </a:lnTo>
                  <a:lnTo>
                    <a:pt x="15279" y="163265"/>
                  </a:lnTo>
                  <a:lnTo>
                    <a:pt x="15235" y="162688"/>
                  </a:lnTo>
                  <a:lnTo>
                    <a:pt x="14845" y="162190"/>
                  </a:lnTo>
                  <a:lnTo>
                    <a:pt x="14726" y="161843"/>
                  </a:lnTo>
                  <a:lnTo>
                    <a:pt x="15031" y="161497"/>
                  </a:lnTo>
                  <a:lnTo>
                    <a:pt x="15245" y="159823"/>
                  </a:lnTo>
                  <a:lnTo>
                    <a:pt x="14483" y="156327"/>
                  </a:lnTo>
                  <a:lnTo>
                    <a:pt x="13923" y="154134"/>
                  </a:lnTo>
                  <a:lnTo>
                    <a:pt x="13726" y="153709"/>
                  </a:lnTo>
                  <a:lnTo>
                    <a:pt x="12928" y="150787"/>
                  </a:lnTo>
                  <a:lnTo>
                    <a:pt x="12803" y="149821"/>
                  </a:lnTo>
                  <a:lnTo>
                    <a:pt x="12282" y="147700"/>
                  </a:lnTo>
                  <a:lnTo>
                    <a:pt x="11916" y="145580"/>
                  </a:lnTo>
                  <a:lnTo>
                    <a:pt x="12026" y="144966"/>
                  </a:lnTo>
                  <a:lnTo>
                    <a:pt x="12129" y="143575"/>
                  </a:lnTo>
                  <a:lnTo>
                    <a:pt x="12433" y="143071"/>
                  </a:lnTo>
                  <a:lnTo>
                    <a:pt x="12772" y="142098"/>
                  </a:lnTo>
                  <a:lnTo>
                    <a:pt x="12570" y="141096"/>
                  </a:lnTo>
                  <a:lnTo>
                    <a:pt x="12250" y="139790"/>
                  </a:lnTo>
                  <a:lnTo>
                    <a:pt x="12193" y="137822"/>
                  </a:lnTo>
                  <a:lnTo>
                    <a:pt x="14731" y="132469"/>
                  </a:lnTo>
                  <a:lnTo>
                    <a:pt x="15367" y="130300"/>
                  </a:lnTo>
                  <a:lnTo>
                    <a:pt x="15480" y="125708"/>
                  </a:lnTo>
                  <a:lnTo>
                    <a:pt x="15491" y="122737"/>
                  </a:lnTo>
                  <a:lnTo>
                    <a:pt x="15778" y="120258"/>
                  </a:lnTo>
                  <a:lnTo>
                    <a:pt x="15826" y="117056"/>
                  </a:lnTo>
                  <a:lnTo>
                    <a:pt x="15428" y="115708"/>
                  </a:lnTo>
                  <a:lnTo>
                    <a:pt x="14721" y="114328"/>
                  </a:lnTo>
                  <a:lnTo>
                    <a:pt x="13768" y="111364"/>
                  </a:lnTo>
                  <a:lnTo>
                    <a:pt x="12757" y="110598"/>
                  </a:lnTo>
                  <a:lnTo>
                    <a:pt x="12093" y="109760"/>
                  </a:lnTo>
                  <a:lnTo>
                    <a:pt x="11430" y="108915"/>
                  </a:lnTo>
                  <a:lnTo>
                    <a:pt x="11580" y="108411"/>
                  </a:lnTo>
                  <a:lnTo>
                    <a:pt x="11962" y="107986"/>
                  </a:lnTo>
                  <a:lnTo>
                    <a:pt x="12458" y="107324"/>
                  </a:lnTo>
                  <a:lnTo>
                    <a:pt x="12105" y="106825"/>
                  </a:lnTo>
                  <a:lnTo>
                    <a:pt x="11834" y="106673"/>
                  </a:lnTo>
                  <a:lnTo>
                    <a:pt x="10744" y="105641"/>
                  </a:lnTo>
                  <a:lnTo>
                    <a:pt x="10658" y="104638"/>
                  </a:lnTo>
                  <a:lnTo>
                    <a:pt x="10771" y="104292"/>
                  </a:lnTo>
                  <a:lnTo>
                    <a:pt x="10336" y="103210"/>
                  </a:lnTo>
                  <a:lnTo>
                    <a:pt x="9742" y="101442"/>
                  </a:lnTo>
                  <a:lnTo>
                    <a:pt x="9498" y="100093"/>
                  </a:lnTo>
                  <a:lnTo>
                    <a:pt x="9139" y="98824"/>
                  </a:lnTo>
                  <a:lnTo>
                    <a:pt x="8285" y="98289"/>
                  </a:lnTo>
                  <a:lnTo>
                    <a:pt x="8122" y="97408"/>
                  </a:lnTo>
                  <a:lnTo>
                    <a:pt x="7851" y="97256"/>
                  </a:lnTo>
                  <a:lnTo>
                    <a:pt x="7116" y="97032"/>
                  </a:lnTo>
                  <a:lnTo>
                    <a:pt x="6880" y="96570"/>
                  </a:lnTo>
                  <a:lnTo>
                    <a:pt x="6683" y="96187"/>
                  </a:lnTo>
                  <a:lnTo>
                    <a:pt x="6719" y="95878"/>
                  </a:lnTo>
                  <a:lnTo>
                    <a:pt x="7026" y="95677"/>
                  </a:lnTo>
                  <a:lnTo>
                    <a:pt x="7409" y="95252"/>
                  </a:lnTo>
                  <a:lnTo>
                    <a:pt x="7551" y="93897"/>
                  </a:lnTo>
                  <a:lnTo>
                    <a:pt x="7928" y="92931"/>
                  </a:lnTo>
                  <a:lnTo>
                    <a:pt x="8002" y="92542"/>
                  </a:lnTo>
                  <a:lnTo>
                    <a:pt x="7879" y="91849"/>
                  </a:lnTo>
                  <a:lnTo>
                    <a:pt x="7601" y="90889"/>
                  </a:lnTo>
                  <a:lnTo>
                    <a:pt x="7749" y="90227"/>
                  </a:lnTo>
                  <a:lnTo>
                    <a:pt x="8398" y="89450"/>
                  </a:lnTo>
                  <a:lnTo>
                    <a:pt x="8623" y="88751"/>
                  </a:lnTo>
                  <a:lnTo>
                    <a:pt x="9196" y="87973"/>
                  </a:lnTo>
                  <a:lnTo>
                    <a:pt x="10029" y="86230"/>
                  </a:lnTo>
                  <a:lnTo>
                    <a:pt x="10021" y="85343"/>
                  </a:lnTo>
                  <a:lnTo>
                    <a:pt x="10506" y="83526"/>
                  </a:lnTo>
                  <a:lnTo>
                    <a:pt x="11881" y="81929"/>
                  </a:lnTo>
                  <a:lnTo>
                    <a:pt x="12913" y="80877"/>
                  </a:lnTo>
                  <a:lnTo>
                    <a:pt x="13011" y="78903"/>
                  </a:lnTo>
                  <a:lnTo>
                    <a:pt x="13184" y="76552"/>
                  </a:lnTo>
                  <a:lnTo>
                    <a:pt x="13324" y="75045"/>
                  </a:lnTo>
                  <a:lnTo>
                    <a:pt x="13422" y="73149"/>
                  </a:lnTo>
                  <a:lnTo>
                    <a:pt x="13406" y="71333"/>
                  </a:lnTo>
                  <a:lnTo>
                    <a:pt x="14205" y="70051"/>
                  </a:lnTo>
                  <a:lnTo>
                    <a:pt x="13877" y="67937"/>
                  </a:lnTo>
                  <a:lnTo>
                    <a:pt x="13216" y="67360"/>
                  </a:lnTo>
                  <a:lnTo>
                    <a:pt x="12978" y="66746"/>
                  </a:lnTo>
                  <a:lnTo>
                    <a:pt x="12976" y="66436"/>
                  </a:lnTo>
                  <a:lnTo>
                    <a:pt x="13241" y="65932"/>
                  </a:lnTo>
                  <a:lnTo>
                    <a:pt x="13588" y="65738"/>
                  </a:lnTo>
                  <a:lnTo>
                    <a:pt x="13870" y="62876"/>
                  </a:lnTo>
                  <a:lnTo>
                    <a:pt x="14276" y="60786"/>
                  </a:lnTo>
                  <a:lnTo>
                    <a:pt x="14208" y="57585"/>
                  </a:lnTo>
                  <a:lnTo>
                    <a:pt x="13789" y="53964"/>
                  </a:lnTo>
                  <a:lnTo>
                    <a:pt x="13664" y="52803"/>
                  </a:lnTo>
                  <a:lnTo>
                    <a:pt x="13108" y="51072"/>
                  </a:lnTo>
                  <a:lnTo>
                    <a:pt x="12678" y="50574"/>
                  </a:lnTo>
                  <a:lnTo>
                    <a:pt x="12474" y="49383"/>
                  </a:lnTo>
                  <a:lnTo>
                    <a:pt x="12775" y="48569"/>
                  </a:lnTo>
                  <a:lnTo>
                    <a:pt x="12928" y="48332"/>
                  </a:lnTo>
                  <a:lnTo>
                    <a:pt x="13495" y="47093"/>
                  </a:lnTo>
                  <a:lnTo>
                    <a:pt x="13939" y="44808"/>
                  </a:lnTo>
                  <a:lnTo>
                    <a:pt x="14315" y="43727"/>
                  </a:lnTo>
                  <a:lnTo>
                    <a:pt x="14498" y="42682"/>
                  </a:lnTo>
                  <a:lnTo>
                    <a:pt x="14336" y="41874"/>
                  </a:lnTo>
                  <a:lnTo>
                    <a:pt x="14054" y="40604"/>
                  </a:lnTo>
                  <a:lnTo>
                    <a:pt x="13811" y="39328"/>
                  </a:lnTo>
                  <a:lnTo>
                    <a:pt x="13882" y="38557"/>
                  </a:lnTo>
                  <a:lnTo>
                    <a:pt x="14266" y="38441"/>
                  </a:lnTo>
                  <a:lnTo>
                    <a:pt x="14724" y="37736"/>
                  </a:lnTo>
                  <a:lnTo>
                    <a:pt x="14526" y="37281"/>
                  </a:lnTo>
                  <a:lnTo>
                    <a:pt x="14291" y="36892"/>
                  </a:lnTo>
                  <a:lnTo>
                    <a:pt x="14092" y="36163"/>
                  </a:lnTo>
                  <a:lnTo>
                    <a:pt x="14705" y="35653"/>
                  </a:lnTo>
                  <a:lnTo>
                    <a:pt x="15381" y="33642"/>
                  </a:lnTo>
                  <a:lnTo>
                    <a:pt x="15761" y="32979"/>
                  </a:lnTo>
                  <a:lnTo>
                    <a:pt x="16919" y="32894"/>
                  </a:lnTo>
                  <a:lnTo>
                    <a:pt x="17408" y="31576"/>
                  </a:lnTo>
                  <a:lnTo>
                    <a:pt x="17559" y="31187"/>
                  </a:lnTo>
                  <a:lnTo>
                    <a:pt x="18444" y="30829"/>
                  </a:lnTo>
                  <a:lnTo>
                    <a:pt x="18772" y="28702"/>
                  </a:lnTo>
                  <a:lnTo>
                    <a:pt x="18682" y="27396"/>
                  </a:lnTo>
                  <a:lnTo>
                    <a:pt x="18321" y="25817"/>
                  </a:lnTo>
                  <a:lnTo>
                    <a:pt x="17684" y="23617"/>
                  </a:lnTo>
                  <a:lnTo>
                    <a:pt x="17712" y="22500"/>
                  </a:lnTo>
                  <a:lnTo>
                    <a:pt x="18398" y="21570"/>
                  </a:lnTo>
                  <a:lnTo>
                    <a:pt x="19319" y="20981"/>
                  </a:lnTo>
                  <a:lnTo>
                    <a:pt x="21940" y="20604"/>
                  </a:lnTo>
                  <a:lnTo>
                    <a:pt x="22438" y="20215"/>
                  </a:lnTo>
                  <a:lnTo>
                    <a:pt x="22821" y="19862"/>
                  </a:lnTo>
                  <a:lnTo>
                    <a:pt x="23388" y="18587"/>
                  </a:lnTo>
                  <a:lnTo>
                    <a:pt x="23759" y="16880"/>
                  </a:lnTo>
                  <a:lnTo>
                    <a:pt x="23899" y="15300"/>
                  </a:lnTo>
                  <a:lnTo>
                    <a:pt x="24540" y="13593"/>
                  </a:lnTo>
                  <a:lnTo>
                    <a:pt x="24872" y="11971"/>
                  </a:lnTo>
                  <a:lnTo>
                    <a:pt x="25437" y="10343"/>
                  </a:lnTo>
                  <a:lnTo>
                    <a:pt x="26236" y="9061"/>
                  </a:lnTo>
                  <a:lnTo>
                    <a:pt x="27030" y="7274"/>
                  </a:lnTo>
                  <a:lnTo>
                    <a:pt x="27756" y="6460"/>
                  </a:lnTo>
                  <a:lnTo>
                    <a:pt x="28174" y="5798"/>
                  </a:lnTo>
                  <a:lnTo>
                    <a:pt x="28018" y="5567"/>
                  </a:lnTo>
                  <a:lnTo>
                    <a:pt x="27823" y="5379"/>
                  </a:lnTo>
                  <a:lnTo>
                    <a:pt x="27312" y="4340"/>
                  </a:lnTo>
                  <a:lnTo>
                    <a:pt x="26923" y="3921"/>
                  </a:lnTo>
                  <a:lnTo>
                    <a:pt x="26687" y="3575"/>
                  </a:lnTo>
                  <a:lnTo>
                    <a:pt x="26876" y="3034"/>
                  </a:lnTo>
                  <a:lnTo>
                    <a:pt x="27139" y="2256"/>
                  </a:lnTo>
                  <a:lnTo>
                    <a:pt x="27135" y="1795"/>
                  </a:lnTo>
                  <a:lnTo>
                    <a:pt x="26423" y="1661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4" name="object 9">
              <a:extLst>
                <a:ext uri="{FF2B5EF4-FFF2-40B4-BE49-F238E27FC236}">
                  <a16:creationId xmlns:a16="http://schemas.microsoft.com/office/drawing/2014/main" id="{2EEAE38F-E513-442F-B66D-DE096CFF0E69}"/>
                </a:ext>
              </a:extLst>
            </p:cNvPr>
            <p:cNvSpPr/>
            <p:nvPr/>
          </p:nvSpPr>
          <p:spPr>
            <a:xfrm>
              <a:off x="8579567" y="594590"/>
              <a:ext cx="503674" cy="243331"/>
            </a:xfrm>
            <a:custGeom>
              <a:avLst/>
              <a:gdLst/>
              <a:ahLst/>
              <a:cxnLst/>
              <a:rect l="l" t="t" r="r" b="b"/>
              <a:pathLst>
                <a:path w="779839" h="376749">
                  <a:moveTo>
                    <a:pt x="1285" y="295573"/>
                  </a:moveTo>
                  <a:lnTo>
                    <a:pt x="1506" y="294795"/>
                  </a:lnTo>
                  <a:lnTo>
                    <a:pt x="2033" y="293939"/>
                  </a:lnTo>
                  <a:lnTo>
                    <a:pt x="2801" y="293696"/>
                  </a:lnTo>
                  <a:lnTo>
                    <a:pt x="3756" y="293101"/>
                  </a:lnTo>
                  <a:lnTo>
                    <a:pt x="4720" y="293052"/>
                  </a:lnTo>
                  <a:lnTo>
                    <a:pt x="5677" y="292536"/>
                  </a:lnTo>
                  <a:lnTo>
                    <a:pt x="6246" y="291903"/>
                  </a:lnTo>
                  <a:lnTo>
                    <a:pt x="6853" y="291163"/>
                  </a:lnTo>
                  <a:lnTo>
                    <a:pt x="7766" y="290300"/>
                  </a:lnTo>
                  <a:lnTo>
                    <a:pt x="7870" y="289522"/>
                  </a:lnTo>
                  <a:lnTo>
                    <a:pt x="8049" y="288593"/>
                  </a:lnTo>
                  <a:lnTo>
                    <a:pt x="8858" y="288501"/>
                  </a:lnTo>
                  <a:lnTo>
                    <a:pt x="9504" y="287833"/>
                  </a:lnTo>
                  <a:lnTo>
                    <a:pt x="10266" y="287165"/>
                  </a:lnTo>
                  <a:lnTo>
                    <a:pt x="10681" y="286546"/>
                  </a:lnTo>
                  <a:lnTo>
                    <a:pt x="11439" y="285640"/>
                  </a:lnTo>
                  <a:lnTo>
                    <a:pt x="11388" y="284789"/>
                  </a:lnTo>
                  <a:lnTo>
                    <a:pt x="11532" y="284127"/>
                  </a:lnTo>
                  <a:lnTo>
                    <a:pt x="11482" y="283398"/>
                  </a:lnTo>
                  <a:lnTo>
                    <a:pt x="11473" y="282778"/>
                  </a:lnTo>
                  <a:lnTo>
                    <a:pt x="12239" y="282377"/>
                  </a:lnTo>
                  <a:lnTo>
                    <a:pt x="12379" y="281448"/>
                  </a:lnTo>
                  <a:lnTo>
                    <a:pt x="12173" y="280597"/>
                  </a:lnTo>
                  <a:lnTo>
                    <a:pt x="11893" y="279941"/>
                  </a:lnTo>
                  <a:lnTo>
                    <a:pt x="11533" y="279060"/>
                  </a:lnTo>
                  <a:lnTo>
                    <a:pt x="11057" y="278289"/>
                  </a:lnTo>
                  <a:lnTo>
                    <a:pt x="10423" y="277178"/>
                  </a:lnTo>
                  <a:lnTo>
                    <a:pt x="9872" y="276412"/>
                  </a:lnTo>
                  <a:lnTo>
                    <a:pt x="9319" y="275603"/>
                  </a:lnTo>
                  <a:lnTo>
                    <a:pt x="8727" y="274723"/>
                  </a:lnTo>
                  <a:lnTo>
                    <a:pt x="8482" y="273836"/>
                  </a:lnTo>
                  <a:lnTo>
                    <a:pt x="8381" y="273198"/>
                  </a:lnTo>
                  <a:lnTo>
                    <a:pt x="11755" y="265087"/>
                  </a:lnTo>
                  <a:lnTo>
                    <a:pt x="13669" y="261740"/>
                  </a:lnTo>
                  <a:lnTo>
                    <a:pt x="15821" y="258869"/>
                  </a:lnTo>
                  <a:lnTo>
                    <a:pt x="17257" y="255282"/>
                  </a:lnTo>
                  <a:lnTo>
                    <a:pt x="20344" y="249686"/>
                  </a:lnTo>
                  <a:lnTo>
                    <a:pt x="19648" y="245476"/>
                  </a:lnTo>
                  <a:lnTo>
                    <a:pt x="19170" y="242129"/>
                  </a:lnTo>
                  <a:lnTo>
                    <a:pt x="17974" y="240215"/>
                  </a:lnTo>
                  <a:lnTo>
                    <a:pt x="16539" y="237821"/>
                  </a:lnTo>
                  <a:lnTo>
                    <a:pt x="14625" y="235431"/>
                  </a:lnTo>
                  <a:lnTo>
                    <a:pt x="15104" y="233040"/>
                  </a:lnTo>
                  <a:lnTo>
                    <a:pt x="17729" y="229586"/>
                  </a:lnTo>
                  <a:lnTo>
                    <a:pt x="19439" y="226649"/>
                  </a:lnTo>
                  <a:lnTo>
                    <a:pt x="21390" y="224868"/>
                  </a:lnTo>
                  <a:lnTo>
                    <a:pt x="23581" y="224097"/>
                  </a:lnTo>
                  <a:lnTo>
                    <a:pt x="25855" y="223942"/>
                  </a:lnTo>
                  <a:lnTo>
                    <a:pt x="29066" y="223088"/>
                  </a:lnTo>
                  <a:lnTo>
                    <a:pt x="31643" y="221156"/>
                  </a:lnTo>
                  <a:lnTo>
                    <a:pt x="33129" y="220382"/>
                  </a:lnTo>
                  <a:lnTo>
                    <a:pt x="36021" y="218526"/>
                  </a:lnTo>
                  <a:lnTo>
                    <a:pt x="40550" y="214893"/>
                  </a:lnTo>
                  <a:lnTo>
                    <a:pt x="44378" y="212107"/>
                  </a:lnTo>
                  <a:lnTo>
                    <a:pt x="46639" y="209556"/>
                  </a:lnTo>
                  <a:lnTo>
                    <a:pt x="47799" y="206542"/>
                  </a:lnTo>
                  <a:lnTo>
                    <a:pt x="49353" y="203760"/>
                  </a:lnTo>
                  <a:lnTo>
                    <a:pt x="52001" y="200203"/>
                  </a:lnTo>
                  <a:lnTo>
                    <a:pt x="54108" y="198191"/>
                  </a:lnTo>
                  <a:lnTo>
                    <a:pt x="55511" y="196645"/>
                  </a:lnTo>
                  <a:lnTo>
                    <a:pt x="57854" y="194790"/>
                  </a:lnTo>
                  <a:lnTo>
                    <a:pt x="58948" y="194015"/>
                  </a:lnTo>
                  <a:lnTo>
                    <a:pt x="60124" y="193939"/>
                  </a:lnTo>
                  <a:lnTo>
                    <a:pt x="61382" y="194635"/>
                  </a:lnTo>
                  <a:lnTo>
                    <a:pt x="62170" y="195251"/>
                  </a:lnTo>
                  <a:lnTo>
                    <a:pt x="62646" y="196257"/>
                  </a:lnTo>
                  <a:lnTo>
                    <a:pt x="63278" y="197262"/>
                  </a:lnTo>
                  <a:lnTo>
                    <a:pt x="63838" y="199349"/>
                  </a:lnTo>
                  <a:lnTo>
                    <a:pt x="64312" y="200120"/>
                  </a:lnTo>
                  <a:lnTo>
                    <a:pt x="63786" y="204529"/>
                  </a:lnTo>
                  <a:lnTo>
                    <a:pt x="64628" y="215506"/>
                  </a:lnTo>
                  <a:lnTo>
                    <a:pt x="66137" y="219061"/>
                  </a:lnTo>
                  <a:lnTo>
                    <a:pt x="67137" y="220780"/>
                  </a:lnTo>
                  <a:lnTo>
                    <a:pt x="69133" y="222229"/>
                  </a:lnTo>
                  <a:lnTo>
                    <a:pt x="70230" y="221998"/>
                  </a:lnTo>
                  <a:lnTo>
                    <a:pt x="72577" y="220914"/>
                  </a:lnTo>
                  <a:lnTo>
                    <a:pt x="73361" y="220914"/>
                  </a:lnTo>
                  <a:lnTo>
                    <a:pt x="76256" y="219753"/>
                  </a:lnTo>
                  <a:lnTo>
                    <a:pt x="78602" y="218441"/>
                  </a:lnTo>
                  <a:lnTo>
                    <a:pt x="81102" y="216740"/>
                  </a:lnTo>
                  <a:lnTo>
                    <a:pt x="85009" y="213954"/>
                  </a:lnTo>
                  <a:lnTo>
                    <a:pt x="87744" y="212098"/>
                  </a:lnTo>
                  <a:lnTo>
                    <a:pt x="90867" y="209546"/>
                  </a:lnTo>
                  <a:lnTo>
                    <a:pt x="93056" y="208231"/>
                  </a:lnTo>
                  <a:lnTo>
                    <a:pt x="95711" y="206144"/>
                  </a:lnTo>
                  <a:lnTo>
                    <a:pt x="99547" y="204829"/>
                  </a:lnTo>
                  <a:lnTo>
                    <a:pt x="120023" y="191527"/>
                  </a:lnTo>
                  <a:lnTo>
                    <a:pt x="131290" y="186654"/>
                  </a:lnTo>
                  <a:lnTo>
                    <a:pt x="135670" y="184489"/>
                  </a:lnTo>
                  <a:lnTo>
                    <a:pt x="140912" y="182247"/>
                  </a:lnTo>
                  <a:lnTo>
                    <a:pt x="146938" y="179926"/>
                  </a:lnTo>
                  <a:lnTo>
                    <a:pt x="150380" y="178225"/>
                  </a:lnTo>
                  <a:lnTo>
                    <a:pt x="157963" y="173738"/>
                  </a:lnTo>
                  <a:lnTo>
                    <a:pt x="162577" y="171342"/>
                  </a:lnTo>
                  <a:lnTo>
                    <a:pt x="165784" y="169793"/>
                  </a:lnTo>
                  <a:lnTo>
                    <a:pt x="170560" y="168246"/>
                  </a:lnTo>
                  <a:lnTo>
                    <a:pt x="175958" y="165850"/>
                  </a:lnTo>
                  <a:lnTo>
                    <a:pt x="179949" y="164149"/>
                  </a:lnTo>
                  <a:lnTo>
                    <a:pt x="183626" y="162524"/>
                  </a:lnTo>
                  <a:lnTo>
                    <a:pt x="187617" y="161053"/>
                  </a:lnTo>
                  <a:lnTo>
                    <a:pt x="192393" y="159583"/>
                  </a:lnTo>
                  <a:lnTo>
                    <a:pt x="194921" y="159176"/>
                  </a:lnTo>
                  <a:lnTo>
                    <a:pt x="197012" y="158113"/>
                  </a:lnTo>
                  <a:lnTo>
                    <a:pt x="199907" y="156876"/>
                  </a:lnTo>
                  <a:lnTo>
                    <a:pt x="202746" y="155345"/>
                  </a:lnTo>
                  <a:lnTo>
                    <a:pt x="204577" y="155345"/>
                  </a:lnTo>
                  <a:lnTo>
                    <a:pt x="205743" y="155513"/>
                  </a:lnTo>
                  <a:lnTo>
                    <a:pt x="207574" y="156512"/>
                  </a:lnTo>
                  <a:lnTo>
                    <a:pt x="208574" y="157846"/>
                  </a:lnTo>
                  <a:lnTo>
                    <a:pt x="209406" y="159510"/>
                  </a:lnTo>
                  <a:lnTo>
                    <a:pt x="210738" y="160342"/>
                  </a:lnTo>
                  <a:lnTo>
                    <a:pt x="212735" y="159677"/>
                  </a:lnTo>
                  <a:lnTo>
                    <a:pt x="215566" y="157845"/>
                  </a:lnTo>
                  <a:lnTo>
                    <a:pt x="216898" y="154680"/>
                  </a:lnTo>
                  <a:lnTo>
                    <a:pt x="218729" y="153183"/>
                  </a:lnTo>
                  <a:lnTo>
                    <a:pt x="221726" y="152183"/>
                  </a:lnTo>
                  <a:lnTo>
                    <a:pt x="223558" y="151518"/>
                  </a:lnTo>
                  <a:lnTo>
                    <a:pt x="225389" y="151017"/>
                  </a:lnTo>
                  <a:lnTo>
                    <a:pt x="228553" y="149519"/>
                  </a:lnTo>
                  <a:lnTo>
                    <a:pt x="229885" y="149021"/>
                  </a:lnTo>
                  <a:lnTo>
                    <a:pt x="232330" y="148751"/>
                  </a:lnTo>
                  <a:lnTo>
                    <a:pt x="235687" y="145968"/>
                  </a:lnTo>
                  <a:lnTo>
                    <a:pt x="238496" y="143261"/>
                  </a:lnTo>
                  <a:lnTo>
                    <a:pt x="240674" y="139936"/>
                  </a:lnTo>
                  <a:lnTo>
                    <a:pt x="243240" y="135683"/>
                  </a:lnTo>
                  <a:lnTo>
                    <a:pt x="245655" y="132591"/>
                  </a:lnTo>
                  <a:lnTo>
                    <a:pt x="250878" y="126792"/>
                  </a:lnTo>
                  <a:lnTo>
                    <a:pt x="254073" y="122694"/>
                  </a:lnTo>
                  <a:lnTo>
                    <a:pt x="261103" y="117666"/>
                  </a:lnTo>
                  <a:lnTo>
                    <a:pt x="264938" y="115965"/>
                  </a:lnTo>
                  <a:lnTo>
                    <a:pt x="268689" y="113723"/>
                  </a:lnTo>
                  <a:lnTo>
                    <a:pt x="272209" y="111943"/>
                  </a:lnTo>
                  <a:lnTo>
                    <a:pt x="275258" y="110167"/>
                  </a:lnTo>
                  <a:lnTo>
                    <a:pt x="277601" y="108386"/>
                  </a:lnTo>
                  <a:lnTo>
                    <a:pt x="281196" y="106065"/>
                  </a:lnTo>
                  <a:lnTo>
                    <a:pt x="282838" y="105060"/>
                  </a:lnTo>
                  <a:lnTo>
                    <a:pt x="286118" y="102508"/>
                  </a:lnTo>
                  <a:lnTo>
                    <a:pt x="289165" y="100190"/>
                  </a:lnTo>
                  <a:lnTo>
                    <a:pt x="290380" y="99395"/>
                  </a:lnTo>
                  <a:lnTo>
                    <a:pt x="293541" y="97329"/>
                  </a:lnTo>
                  <a:lnTo>
                    <a:pt x="296897" y="94313"/>
                  </a:lnTo>
                  <a:lnTo>
                    <a:pt x="300886" y="92457"/>
                  </a:lnTo>
                  <a:lnTo>
                    <a:pt x="306981" y="88125"/>
                  </a:lnTo>
                  <a:lnTo>
                    <a:pt x="316126" y="82481"/>
                  </a:lnTo>
                  <a:lnTo>
                    <a:pt x="319410" y="80546"/>
                  </a:lnTo>
                  <a:lnTo>
                    <a:pt x="322063" y="78149"/>
                  </a:lnTo>
                  <a:lnTo>
                    <a:pt x="326134" y="76679"/>
                  </a:lnTo>
                  <a:lnTo>
                    <a:pt x="330984" y="74358"/>
                  </a:lnTo>
                  <a:lnTo>
                    <a:pt x="334900" y="73432"/>
                  </a:lnTo>
                  <a:lnTo>
                    <a:pt x="338505" y="73122"/>
                  </a:lnTo>
                  <a:lnTo>
                    <a:pt x="341641" y="72967"/>
                  </a:lnTo>
                  <a:lnTo>
                    <a:pt x="346578" y="72423"/>
                  </a:lnTo>
                  <a:lnTo>
                    <a:pt x="349555" y="71728"/>
                  </a:lnTo>
                  <a:lnTo>
                    <a:pt x="353160" y="71339"/>
                  </a:lnTo>
                  <a:lnTo>
                    <a:pt x="358409" y="70333"/>
                  </a:lnTo>
                  <a:lnTo>
                    <a:pt x="362635" y="68632"/>
                  </a:lnTo>
                  <a:lnTo>
                    <a:pt x="367662" y="65297"/>
                  </a:lnTo>
                  <a:lnTo>
                    <a:pt x="371206" y="62317"/>
                  </a:lnTo>
                  <a:lnTo>
                    <a:pt x="376055" y="59142"/>
                  </a:lnTo>
                  <a:lnTo>
                    <a:pt x="377920" y="57466"/>
                  </a:lnTo>
                  <a:lnTo>
                    <a:pt x="381090" y="55227"/>
                  </a:lnTo>
                  <a:lnTo>
                    <a:pt x="384448" y="52429"/>
                  </a:lnTo>
                  <a:lnTo>
                    <a:pt x="389110" y="50379"/>
                  </a:lnTo>
                  <a:lnTo>
                    <a:pt x="395451" y="49261"/>
                  </a:lnTo>
                  <a:lnTo>
                    <a:pt x="400672" y="49446"/>
                  </a:lnTo>
                  <a:lnTo>
                    <a:pt x="406827" y="50753"/>
                  </a:lnTo>
                  <a:lnTo>
                    <a:pt x="411862" y="52244"/>
                  </a:lnTo>
                  <a:lnTo>
                    <a:pt x="417458" y="53177"/>
                  </a:lnTo>
                  <a:lnTo>
                    <a:pt x="425664" y="53177"/>
                  </a:lnTo>
                  <a:lnTo>
                    <a:pt x="431631" y="52989"/>
                  </a:lnTo>
                  <a:lnTo>
                    <a:pt x="437226" y="51685"/>
                  </a:lnTo>
                  <a:lnTo>
                    <a:pt x="442821" y="48702"/>
                  </a:lnTo>
                  <a:lnTo>
                    <a:pt x="448072" y="46193"/>
                  </a:lnTo>
                  <a:lnTo>
                    <a:pt x="450341" y="45187"/>
                  </a:lnTo>
                  <a:lnTo>
                    <a:pt x="452218" y="44258"/>
                  </a:lnTo>
                  <a:lnTo>
                    <a:pt x="455352" y="43793"/>
                  </a:lnTo>
                  <a:lnTo>
                    <a:pt x="457700" y="42942"/>
                  </a:lnTo>
                  <a:lnTo>
                    <a:pt x="459815" y="42478"/>
                  </a:lnTo>
                  <a:lnTo>
                    <a:pt x="462008" y="41861"/>
                  </a:lnTo>
                  <a:lnTo>
                    <a:pt x="464124" y="41707"/>
                  </a:lnTo>
                  <a:lnTo>
                    <a:pt x="466555" y="41704"/>
                  </a:lnTo>
                  <a:lnTo>
                    <a:pt x="469768" y="41242"/>
                  </a:lnTo>
                  <a:lnTo>
                    <a:pt x="472979" y="40388"/>
                  </a:lnTo>
                  <a:lnTo>
                    <a:pt x="477131" y="39769"/>
                  </a:lnTo>
                  <a:lnTo>
                    <a:pt x="480339" y="38222"/>
                  </a:lnTo>
                  <a:lnTo>
                    <a:pt x="483702" y="36676"/>
                  </a:lnTo>
                  <a:lnTo>
                    <a:pt x="487301" y="35130"/>
                  </a:lnTo>
                  <a:lnTo>
                    <a:pt x="491135" y="33350"/>
                  </a:lnTo>
                  <a:lnTo>
                    <a:pt x="494890" y="31648"/>
                  </a:lnTo>
                  <a:lnTo>
                    <a:pt x="498168" y="28632"/>
                  </a:lnTo>
                  <a:lnTo>
                    <a:pt x="500824" y="26777"/>
                  </a:lnTo>
                  <a:lnTo>
                    <a:pt x="503323" y="24690"/>
                  </a:lnTo>
                  <a:lnTo>
                    <a:pt x="506991" y="21518"/>
                  </a:lnTo>
                  <a:lnTo>
                    <a:pt x="509883" y="19662"/>
                  </a:lnTo>
                  <a:lnTo>
                    <a:pt x="512227" y="17885"/>
                  </a:lnTo>
                  <a:lnTo>
                    <a:pt x="515818" y="14790"/>
                  </a:lnTo>
                  <a:lnTo>
                    <a:pt x="519804" y="12317"/>
                  </a:lnTo>
                  <a:lnTo>
                    <a:pt x="521129" y="10771"/>
                  </a:lnTo>
                  <a:lnTo>
                    <a:pt x="527210" y="7979"/>
                  </a:lnTo>
                  <a:lnTo>
                    <a:pt x="531532" y="5983"/>
                  </a:lnTo>
                  <a:lnTo>
                    <a:pt x="535854" y="3990"/>
                  </a:lnTo>
                  <a:lnTo>
                    <a:pt x="539511" y="2329"/>
                  </a:lnTo>
                  <a:lnTo>
                    <a:pt x="544830" y="334"/>
                  </a:lnTo>
                  <a:lnTo>
                    <a:pt x="549817" y="0"/>
                  </a:lnTo>
                  <a:lnTo>
                    <a:pt x="552477" y="333"/>
                  </a:lnTo>
                  <a:lnTo>
                    <a:pt x="557796" y="1995"/>
                  </a:lnTo>
                  <a:lnTo>
                    <a:pt x="562784" y="3326"/>
                  </a:lnTo>
                  <a:lnTo>
                    <a:pt x="565776" y="5321"/>
                  </a:lnTo>
                  <a:lnTo>
                    <a:pt x="569100" y="9310"/>
                  </a:lnTo>
                  <a:lnTo>
                    <a:pt x="570098" y="12633"/>
                  </a:lnTo>
                  <a:lnTo>
                    <a:pt x="573422" y="17618"/>
                  </a:lnTo>
                  <a:lnTo>
                    <a:pt x="575750" y="21609"/>
                  </a:lnTo>
                  <a:lnTo>
                    <a:pt x="576747" y="25932"/>
                  </a:lnTo>
                  <a:lnTo>
                    <a:pt x="579406" y="29586"/>
                  </a:lnTo>
                  <a:lnTo>
                    <a:pt x="582865" y="29771"/>
                  </a:lnTo>
                  <a:lnTo>
                    <a:pt x="586155" y="29000"/>
                  </a:lnTo>
                  <a:lnTo>
                    <a:pt x="587328" y="28304"/>
                  </a:lnTo>
                  <a:lnTo>
                    <a:pt x="589360" y="27144"/>
                  </a:lnTo>
                  <a:lnTo>
                    <a:pt x="590362" y="26357"/>
                  </a:lnTo>
                  <a:lnTo>
                    <a:pt x="591235" y="25674"/>
                  </a:lnTo>
                  <a:lnTo>
                    <a:pt x="592874" y="24203"/>
                  </a:lnTo>
                  <a:lnTo>
                    <a:pt x="595532" y="22657"/>
                  </a:lnTo>
                  <a:lnTo>
                    <a:pt x="597018" y="21883"/>
                  </a:lnTo>
                  <a:lnTo>
                    <a:pt x="600068" y="20261"/>
                  </a:lnTo>
                  <a:lnTo>
                    <a:pt x="604342" y="18286"/>
                  </a:lnTo>
                  <a:lnTo>
                    <a:pt x="607333" y="16621"/>
                  </a:lnTo>
                  <a:lnTo>
                    <a:pt x="610326" y="14959"/>
                  </a:lnTo>
                  <a:lnTo>
                    <a:pt x="611988" y="14298"/>
                  </a:lnTo>
                  <a:lnTo>
                    <a:pt x="615645" y="11634"/>
                  </a:lnTo>
                  <a:lnTo>
                    <a:pt x="616975" y="9975"/>
                  </a:lnTo>
                  <a:lnTo>
                    <a:pt x="619635" y="6983"/>
                  </a:lnTo>
                  <a:lnTo>
                    <a:pt x="621297" y="5650"/>
                  </a:lnTo>
                  <a:lnTo>
                    <a:pt x="623292" y="3656"/>
                  </a:lnTo>
                  <a:lnTo>
                    <a:pt x="626284" y="1995"/>
                  </a:lnTo>
                  <a:lnTo>
                    <a:pt x="629276" y="999"/>
                  </a:lnTo>
                  <a:lnTo>
                    <a:pt x="633598" y="664"/>
                  </a:lnTo>
                  <a:lnTo>
                    <a:pt x="636922" y="999"/>
                  </a:lnTo>
                  <a:lnTo>
                    <a:pt x="638917" y="2991"/>
                  </a:lnTo>
                  <a:lnTo>
                    <a:pt x="641910" y="6317"/>
                  </a:lnTo>
                  <a:lnTo>
                    <a:pt x="645567" y="8314"/>
                  </a:lnTo>
                  <a:lnTo>
                    <a:pt x="649556" y="9310"/>
                  </a:lnTo>
                  <a:lnTo>
                    <a:pt x="652542" y="7569"/>
                  </a:lnTo>
                  <a:lnTo>
                    <a:pt x="655677" y="7259"/>
                  </a:lnTo>
                  <a:lnTo>
                    <a:pt x="657557" y="6873"/>
                  </a:lnTo>
                  <a:lnTo>
                    <a:pt x="660691" y="6485"/>
                  </a:lnTo>
                  <a:lnTo>
                    <a:pt x="662246" y="6424"/>
                  </a:lnTo>
                  <a:lnTo>
                    <a:pt x="664294" y="6242"/>
                  </a:lnTo>
                  <a:lnTo>
                    <a:pt x="665875" y="5646"/>
                  </a:lnTo>
                  <a:lnTo>
                    <a:pt x="667457" y="5254"/>
                  </a:lnTo>
                  <a:lnTo>
                    <a:pt x="668248" y="5054"/>
                  </a:lnTo>
                  <a:lnTo>
                    <a:pt x="671609" y="5054"/>
                  </a:lnTo>
                  <a:lnTo>
                    <a:pt x="682483" y="8811"/>
                  </a:lnTo>
                  <a:lnTo>
                    <a:pt x="685251" y="9799"/>
                  </a:lnTo>
                  <a:lnTo>
                    <a:pt x="686833" y="12171"/>
                  </a:lnTo>
                  <a:lnTo>
                    <a:pt x="688414" y="13162"/>
                  </a:lnTo>
                  <a:lnTo>
                    <a:pt x="690392" y="14349"/>
                  </a:lnTo>
                  <a:lnTo>
                    <a:pt x="691775" y="15139"/>
                  </a:lnTo>
                  <a:lnTo>
                    <a:pt x="693159" y="16129"/>
                  </a:lnTo>
                  <a:lnTo>
                    <a:pt x="694543" y="17117"/>
                  </a:lnTo>
                  <a:lnTo>
                    <a:pt x="696125" y="18301"/>
                  </a:lnTo>
                  <a:lnTo>
                    <a:pt x="698695" y="19094"/>
                  </a:lnTo>
                  <a:lnTo>
                    <a:pt x="701858" y="20279"/>
                  </a:lnTo>
                  <a:lnTo>
                    <a:pt x="705813" y="21861"/>
                  </a:lnTo>
                  <a:lnTo>
                    <a:pt x="709964" y="21466"/>
                  </a:lnTo>
                  <a:lnTo>
                    <a:pt x="712337" y="20476"/>
                  </a:lnTo>
                  <a:lnTo>
                    <a:pt x="714512" y="20476"/>
                  </a:lnTo>
                  <a:lnTo>
                    <a:pt x="719571" y="18918"/>
                  </a:lnTo>
                  <a:lnTo>
                    <a:pt x="718641" y="21160"/>
                  </a:lnTo>
                  <a:lnTo>
                    <a:pt x="718260" y="23325"/>
                  </a:lnTo>
                  <a:lnTo>
                    <a:pt x="718036" y="25333"/>
                  </a:lnTo>
                  <a:lnTo>
                    <a:pt x="717731" y="27190"/>
                  </a:lnTo>
                  <a:lnTo>
                    <a:pt x="717272" y="29277"/>
                  </a:lnTo>
                  <a:lnTo>
                    <a:pt x="716818" y="32293"/>
                  </a:lnTo>
                  <a:lnTo>
                    <a:pt x="716746" y="33529"/>
                  </a:lnTo>
                  <a:lnTo>
                    <a:pt x="717682" y="42290"/>
                  </a:lnTo>
                  <a:lnTo>
                    <a:pt x="721550" y="49656"/>
                  </a:lnTo>
                  <a:lnTo>
                    <a:pt x="727811" y="58128"/>
                  </a:lnTo>
                  <a:lnTo>
                    <a:pt x="732969" y="63286"/>
                  </a:lnTo>
                  <a:lnTo>
                    <a:pt x="733353" y="67530"/>
                  </a:lnTo>
                  <a:lnTo>
                    <a:pt x="732136" y="71877"/>
                  </a:lnTo>
                  <a:lnTo>
                    <a:pt x="730745" y="76048"/>
                  </a:lnTo>
                  <a:lnTo>
                    <a:pt x="729875" y="77266"/>
                  </a:lnTo>
                  <a:lnTo>
                    <a:pt x="728136" y="79699"/>
                  </a:lnTo>
                  <a:lnTo>
                    <a:pt x="727094" y="82135"/>
                  </a:lnTo>
                  <a:lnTo>
                    <a:pt x="726398" y="85786"/>
                  </a:lnTo>
                  <a:lnTo>
                    <a:pt x="725355" y="89088"/>
                  </a:lnTo>
                  <a:lnTo>
                    <a:pt x="725653" y="91764"/>
                  </a:lnTo>
                  <a:lnTo>
                    <a:pt x="726224" y="92907"/>
                  </a:lnTo>
                  <a:lnTo>
                    <a:pt x="726224" y="99003"/>
                  </a:lnTo>
                  <a:lnTo>
                    <a:pt x="725843" y="101096"/>
                  </a:lnTo>
                  <a:lnTo>
                    <a:pt x="726795" y="101858"/>
                  </a:lnTo>
                  <a:lnTo>
                    <a:pt x="728510" y="102429"/>
                  </a:lnTo>
                  <a:lnTo>
                    <a:pt x="730414" y="103575"/>
                  </a:lnTo>
                  <a:lnTo>
                    <a:pt x="731557" y="106239"/>
                  </a:lnTo>
                  <a:lnTo>
                    <a:pt x="731557" y="107764"/>
                  </a:lnTo>
                  <a:lnTo>
                    <a:pt x="731863" y="112093"/>
                  </a:lnTo>
                  <a:lnTo>
                    <a:pt x="734890" y="114620"/>
                  </a:lnTo>
                  <a:lnTo>
                    <a:pt x="736033" y="116333"/>
                  </a:lnTo>
                  <a:lnTo>
                    <a:pt x="736985" y="117287"/>
                  </a:lnTo>
                  <a:lnTo>
                    <a:pt x="738318" y="117478"/>
                  </a:lnTo>
                  <a:lnTo>
                    <a:pt x="739842" y="118237"/>
                  </a:lnTo>
                  <a:lnTo>
                    <a:pt x="741366" y="119191"/>
                  </a:lnTo>
                  <a:lnTo>
                    <a:pt x="742889" y="120142"/>
                  </a:lnTo>
                  <a:lnTo>
                    <a:pt x="744033" y="124334"/>
                  </a:lnTo>
                  <a:lnTo>
                    <a:pt x="742509" y="126239"/>
                  </a:lnTo>
                  <a:lnTo>
                    <a:pt x="741937" y="127764"/>
                  </a:lnTo>
                  <a:lnTo>
                    <a:pt x="741366" y="129857"/>
                  </a:lnTo>
                  <a:lnTo>
                    <a:pt x="741175" y="131952"/>
                  </a:lnTo>
                  <a:lnTo>
                    <a:pt x="742128" y="133478"/>
                  </a:lnTo>
                  <a:lnTo>
                    <a:pt x="743461" y="134429"/>
                  </a:lnTo>
                  <a:lnTo>
                    <a:pt x="745747" y="136142"/>
                  </a:lnTo>
                  <a:lnTo>
                    <a:pt x="746128" y="136713"/>
                  </a:lnTo>
                  <a:lnTo>
                    <a:pt x="747271" y="137667"/>
                  </a:lnTo>
                  <a:lnTo>
                    <a:pt x="749556" y="139380"/>
                  </a:lnTo>
                  <a:lnTo>
                    <a:pt x="750889" y="142238"/>
                  </a:lnTo>
                  <a:lnTo>
                    <a:pt x="752223" y="143760"/>
                  </a:lnTo>
                  <a:lnTo>
                    <a:pt x="754508" y="145094"/>
                  </a:lnTo>
                  <a:lnTo>
                    <a:pt x="755842" y="147381"/>
                  </a:lnTo>
                  <a:lnTo>
                    <a:pt x="757746" y="149094"/>
                  </a:lnTo>
                  <a:lnTo>
                    <a:pt x="759270" y="150999"/>
                  </a:lnTo>
                  <a:lnTo>
                    <a:pt x="760984" y="152712"/>
                  </a:lnTo>
                  <a:lnTo>
                    <a:pt x="763460" y="153666"/>
                  </a:lnTo>
                  <a:lnTo>
                    <a:pt x="769936" y="160713"/>
                  </a:lnTo>
                  <a:lnTo>
                    <a:pt x="779839" y="165094"/>
                  </a:lnTo>
                  <a:lnTo>
                    <a:pt x="778125" y="166427"/>
                  </a:lnTo>
                  <a:lnTo>
                    <a:pt x="777363" y="168140"/>
                  </a:lnTo>
                  <a:lnTo>
                    <a:pt x="776221" y="171949"/>
                  </a:lnTo>
                  <a:lnTo>
                    <a:pt x="775459" y="174426"/>
                  </a:lnTo>
                  <a:lnTo>
                    <a:pt x="772253" y="181093"/>
                  </a:lnTo>
                  <a:lnTo>
                    <a:pt x="770461" y="183183"/>
                  </a:lnTo>
                  <a:lnTo>
                    <a:pt x="768978" y="184729"/>
                  </a:lnTo>
                  <a:lnTo>
                    <a:pt x="766247" y="187281"/>
                  </a:lnTo>
                  <a:lnTo>
                    <a:pt x="763595" y="189987"/>
                  </a:lnTo>
                  <a:lnTo>
                    <a:pt x="761565" y="191610"/>
                  </a:lnTo>
                  <a:lnTo>
                    <a:pt x="760315" y="192539"/>
                  </a:lnTo>
                  <a:lnTo>
                    <a:pt x="756485" y="194860"/>
                  </a:lnTo>
                  <a:lnTo>
                    <a:pt x="754450" y="195710"/>
                  </a:lnTo>
                  <a:lnTo>
                    <a:pt x="750857" y="198417"/>
                  </a:lnTo>
                  <a:lnTo>
                    <a:pt x="747413" y="199577"/>
                  </a:lnTo>
                  <a:lnTo>
                    <a:pt x="743504" y="201895"/>
                  </a:lnTo>
                  <a:lnTo>
                    <a:pt x="740294" y="202825"/>
                  </a:lnTo>
                  <a:lnTo>
                    <a:pt x="736773" y="204450"/>
                  </a:lnTo>
                  <a:lnTo>
                    <a:pt x="732623" y="205686"/>
                  </a:lnTo>
                  <a:lnTo>
                    <a:pt x="728950" y="208007"/>
                  </a:lnTo>
                  <a:lnTo>
                    <a:pt x="724250" y="209091"/>
                  </a:lnTo>
                  <a:lnTo>
                    <a:pt x="719243" y="211102"/>
                  </a:lnTo>
                  <a:lnTo>
                    <a:pt x="713442" y="211643"/>
                  </a:lnTo>
                  <a:lnTo>
                    <a:pt x="708971" y="211412"/>
                  </a:lnTo>
                  <a:lnTo>
                    <a:pt x="705206" y="211181"/>
                  </a:lnTo>
                  <a:lnTo>
                    <a:pt x="701990" y="211029"/>
                  </a:lnTo>
                  <a:lnTo>
                    <a:pt x="698933" y="211184"/>
                  </a:lnTo>
                  <a:lnTo>
                    <a:pt x="694469" y="212345"/>
                  </a:lnTo>
                  <a:lnTo>
                    <a:pt x="691100" y="213040"/>
                  </a:lnTo>
                  <a:lnTo>
                    <a:pt x="687815" y="214586"/>
                  </a:lnTo>
                  <a:lnTo>
                    <a:pt x="684053" y="215051"/>
                  </a:lnTo>
                  <a:lnTo>
                    <a:pt x="680765" y="216060"/>
                  </a:lnTo>
                  <a:lnTo>
                    <a:pt x="676927" y="216831"/>
                  </a:lnTo>
                  <a:lnTo>
                    <a:pt x="671596" y="217296"/>
                  </a:lnTo>
                  <a:lnTo>
                    <a:pt x="669010" y="217530"/>
                  </a:lnTo>
                  <a:lnTo>
                    <a:pt x="664700" y="218150"/>
                  </a:lnTo>
                  <a:lnTo>
                    <a:pt x="663450" y="219076"/>
                  </a:lnTo>
                  <a:lnTo>
                    <a:pt x="661492" y="219541"/>
                  </a:lnTo>
                  <a:lnTo>
                    <a:pt x="659688" y="219465"/>
                  </a:lnTo>
                  <a:lnTo>
                    <a:pt x="657653" y="220240"/>
                  </a:lnTo>
                  <a:lnTo>
                    <a:pt x="656016" y="222092"/>
                  </a:lnTo>
                  <a:lnTo>
                    <a:pt x="653688" y="226734"/>
                  </a:lnTo>
                  <a:lnTo>
                    <a:pt x="652217" y="230367"/>
                  </a:lnTo>
                  <a:lnTo>
                    <a:pt x="649658" y="235777"/>
                  </a:lnTo>
                  <a:lnTo>
                    <a:pt x="647793" y="239896"/>
                  </a:lnTo>
                  <a:lnTo>
                    <a:pt x="646789" y="242117"/>
                  </a:lnTo>
                  <a:lnTo>
                    <a:pt x="643773" y="250312"/>
                  </a:lnTo>
                  <a:lnTo>
                    <a:pt x="641452" y="256266"/>
                  </a:lnTo>
                  <a:lnTo>
                    <a:pt x="638804" y="259747"/>
                  </a:lnTo>
                  <a:lnTo>
                    <a:pt x="637098" y="263381"/>
                  </a:lnTo>
                  <a:lnTo>
                    <a:pt x="635772" y="264848"/>
                  </a:lnTo>
                  <a:lnTo>
                    <a:pt x="633361" y="268639"/>
                  </a:lnTo>
                  <a:lnTo>
                    <a:pt x="631645" y="270340"/>
                  </a:lnTo>
                  <a:lnTo>
                    <a:pt x="627970" y="272427"/>
                  </a:lnTo>
                  <a:lnTo>
                    <a:pt x="625704" y="273973"/>
                  </a:lnTo>
                  <a:lnTo>
                    <a:pt x="610910" y="279155"/>
                  </a:lnTo>
                  <a:lnTo>
                    <a:pt x="608717" y="279699"/>
                  </a:lnTo>
                  <a:lnTo>
                    <a:pt x="606838" y="280315"/>
                  </a:lnTo>
                  <a:lnTo>
                    <a:pt x="604413" y="281245"/>
                  </a:lnTo>
                  <a:lnTo>
                    <a:pt x="601204" y="282482"/>
                  </a:lnTo>
                  <a:lnTo>
                    <a:pt x="599015" y="283876"/>
                  </a:lnTo>
                  <a:lnTo>
                    <a:pt x="597376" y="285343"/>
                  </a:lnTo>
                  <a:lnTo>
                    <a:pt x="594878" y="287433"/>
                  </a:lnTo>
                  <a:lnTo>
                    <a:pt x="588945" y="292612"/>
                  </a:lnTo>
                  <a:lnTo>
                    <a:pt x="586681" y="294623"/>
                  </a:lnTo>
                  <a:lnTo>
                    <a:pt x="584266" y="297560"/>
                  </a:lnTo>
                  <a:lnTo>
                    <a:pt x="582791" y="300422"/>
                  </a:lnTo>
                  <a:lnTo>
                    <a:pt x="581549" y="302974"/>
                  </a:lnTo>
                  <a:lnTo>
                    <a:pt x="581324" y="304906"/>
                  </a:lnTo>
                  <a:lnTo>
                    <a:pt x="579708" y="310629"/>
                  </a:lnTo>
                  <a:lnTo>
                    <a:pt x="579719" y="312715"/>
                  </a:lnTo>
                  <a:lnTo>
                    <a:pt x="578409" y="317199"/>
                  </a:lnTo>
                  <a:lnTo>
                    <a:pt x="577794" y="319671"/>
                  </a:lnTo>
                  <a:lnTo>
                    <a:pt x="577261" y="322688"/>
                  </a:lnTo>
                  <a:lnTo>
                    <a:pt x="577034" y="324234"/>
                  </a:lnTo>
                  <a:lnTo>
                    <a:pt x="576419" y="326552"/>
                  </a:lnTo>
                  <a:lnTo>
                    <a:pt x="575886" y="329645"/>
                  </a:lnTo>
                  <a:lnTo>
                    <a:pt x="575267" y="331191"/>
                  </a:lnTo>
                  <a:lnTo>
                    <a:pt x="574107" y="334286"/>
                  </a:lnTo>
                  <a:lnTo>
                    <a:pt x="573879" y="335677"/>
                  </a:lnTo>
                  <a:lnTo>
                    <a:pt x="572163" y="337454"/>
                  </a:lnTo>
                  <a:lnTo>
                    <a:pt x="568580" y="341208"/>
                  </a:lnTo>
                  <a:lnTo>
                    <a:pt x="565966" y="341208"/>
                  </a:lnTo>
                  <a:lnTo>
                    <a:pt x="564121" y="341977"/>
                  </a:lnTo>
                  <a:lnTo>
                    <a:pt x="561507" y="342591"/>
                  </a:lnTo>
                  <a:lnTo>
                    <a:pt x="559662" y="343821"/>
                  </a:lnTo>
                  <a:lnTo>
                    <a:pt x="558431" y="345206"/>
                  </a:lnTo>
                  <a:lnTo>
                    <a:pt x="555664" y="346281"/>
                  </a:lnTo>
                  <a:lnTo>
                    <a:pt x="553049" y="347667"/>
                  </a:lnTo>
                  <a:lnTo>
                    <a:pt x="550589" y="347667"/>
                  </a:lnTo>
                  <a:lnTo>
                    <a:pt x="548129" y="348128"/>
                  </a:lnTo>
                  <a:lnTo>
                    <a:pt x="545207" y="349049"/>
                  </a:lnTo>
                  <a:lnTo>
                    <a:pt x="543516" y="349204"/>
                  </a:lnTo>
                  <a:lnTo>
                    <a:pt x="541517" y="349666"/>
                  </a:lnTo>
                  <a:lnTo>
                    <a:pt x="538749" y="350279"/>
                  </a:lnTo>
                  <a:lnTo>
                    <a:pt x="536750" y="351358"/>
                  </a:lnTo>
                  <a:lnTo>
                    <a:pt x="533829" y="353201"/>
                  </a:lnTo>
                  <a:lnTo>
                    <a:pt x="531522" y="353818"/>
                  </a:lnTo>
                  <a:lnTo>
                    <a:pt x="529216" y="354586"/>
                  </a:lnTo>
                  <a:lnTo>
                    <a:pt x="519682" y="359507"/>
                  </a:lnTo>
                  <a:lnTo>
                    <a:pt x="516232" y="363830"/>
                  </a:lnTo>
                  <a:lnTo>
                    <a:pt x="513729" y="365143"/>
                  </a:lnTo>
                  <a:lnTo>
                    <a:pt x="509274" y="368083"/>
                  </a:lnTo>
                  <a:lnTo>
                    <a:pt x="506612" y="368854"/>
                  </a:lnTo>
                  <a:lnTo>
                    <a:pt x="503091" y="370325"/>
                  </a:lnTo>
                  <a:lnTo>
                    <a:pt x="501137" y="371485"/>
                  </a:lnTo>
                  <a:lnTo>
                    <a:pt x="496047" y="373034"/>
                  </a:lnTo>
                  <a:lnTo>
                    <a:pt x="493231" y="374271"/>
                  </a:lnTo>
                  <a:lnTo>
                    <a:pt x="491427" y="374271"/>
                  </a:lnTo>
                  <a:lnTo>
                    <a:pt x="487509" y="374659"/>
                  </a:lnTo>
                  <a:lnTo>
                    <a:pt x="484770" y="375741"/>
                  </a:lnTo>
                  <a:lnTo>
                    <a:pt x="482888" y="375820"/>
                  </a:lnTo>
                  <a:lnTo>
                    <a:pt x="478500" y="376440"/>
                  </a:lnTo>
                  <a:lnTo>
                    <a:pt x="476148" y="376595"/>
                  </a:lnTo>
                  <a:lnTo>
                    <a:pt x="472149" y="376749"/>
                  </a:lnTo>
                  <a:lnTo>
                    <a:pt x="468620" y="376518"/>
                  </a:lnTo>
                  <a:lnTo>
                    <a:pt x="465015" y="376124"/>
                  </a:lnTo>
                  <a:lnTo>
                    <a:pt x="464382" y="376054"/>
                  </a:lnTo>
                  <a:lnTo>
                    <a:pt x="461945" y="374818"/>
                  </a:lnTo>
                  <a:lnTo>
                    <a:pt x="455428" y="373274"/>
                  </a:lnTo>
                  <a:lnTo>
                    <a:pt x="452442" y="372193"/>
                  </a:lnTo>
                  <a:lnTo>
                    <a:pt x="449696" y="371883"/>
                  </a:lnTo>
                  <a:lnTo>
                    <a:pt x="445854" y="371886"/>
                  </a:lnTo>
                  <a:lnTo>
                    <a:pt x="441303" y="371501"/>
                  </a:lnTo>
                  <a:lnTo>
                    <a:pt x="433926" y="370419"/>
                  </a:lnTo>
                  <a:lnTo>
                    <a:pt x="429375" y="369879"/>
                  </a:lnTo>
                  <a:lnTo>
                    <a:pt x="423725" y="369185"/>
                  </a:lnTo>
                  <a:lnTo>
                    <a:pt x="419488" y="368645"/>
                  </a:lnTo>
                  <a:lnTo>
                    <a:pt x="413367" y="367873"/>
                  </a:lnTo>
                  <a:lnTo>
                    <a:pt x="410070" y="367023"/>
                  </a:lnTo>
                  <a:lnTo>
                    <a:pt x="404890" y="366251"/>
                  </a:lnTo>
                  <a:lnTo>
                    <a:pt x="402221" y="365787"/>
                  </a:lnTo>
                  <a:lnTo>
                    <a:pt x="397747" y="365015"/>
                  </a:lnTo>
                  <a:lnTo>
                    <a:pt x="392330" y="363782"/>
                  </a:lnTo>
                  <a:lnTo>
                    <a:pt x="389819" y="363471"/>
                  </a:lnTo>
                  <a:lnTo>
                    <a:pt x="385032" y="362776"/>
                  </a:lnTo>
                  <a:lnTo>
                    <a:pt x="379851" y="361850"/>
                  </a:lnTo>
                  <a:lnTo>
                    <a:pt x="378046" y="361464"/>
                  </a:lnTo>
                  <a:lnTo>
                    <a:pt x="373022" y="360537"/>
                  </a:lnTo>
                  <a:lnTo>
                    <a:pt x="370983" y="360616"/>
                  </a:lnTo>
                  <a:lnTo>
                    <a:pt x="364632" y="360771"/>
                  </a:lnTo>
                  <a:lnTo>
                    <a:pt x="358043" y="360309"/>
                  </a:lnTo>
                  <a:lnTo>
                    <a:pt x="355375" y="359999"/>
                  </a:lnTo>
                  <a:lnTo>
                    <a:pt x="350436" y="360313"/>
                  </a:lnTo>
                  <a:lnTo>
                    <a:pt x="347849" y="360544"/>
                  </a:lnTo>
                  <a:lnTo>
                    <a:pt x="344165" y="360777"/>
                  </a:lnTo>
                  <a:lnTo>
                    <a:pt x="336088" y="360778"/>
                  </a:lnTo>
                  <a:lnTo>
                    <a:pt x="332873" y="360856"/>
                  </a:lnTo>
                  <a:lnTo>
                    <a:pt x="328402" y="360549"/>
                  </a:lnTo>
                  <a:lnTo>
                    <a:pt x="323618" y="360473"/>
                  </a:lnTo>
                  <a:lnTo>
                    <a:pt x="318910" y="359933"/>
                  </a:lnTo>
                  <a:lnTo>
                    <a:pt x="313336" y="358696"/>
                  </a:lnTo>
                  <a:lnTo>
                    <a:pt x="307997" y="357460"/>
                  </a:lnTo>
                  <a:lnTo>
                    <a:pt x="304303" y="355838"/>
                  </a:lnTo>
                  <a:lnTo>
                    <a:pt x="300374" y="354447"/>
                  </a:lnTo>
                  <a:lnTo>
                    <a:pt x="295427" y="353059"/>
                  </a:lnTo>
                  <a:lnTo>
                    <a:pt x="292205" y="351822"/>
                  </a:lnTo>
                  <a:lnTo>
                    <a:pt x="287653" y="351048"/>
                  </a:lnTo>
                  <a:lnTo>
                    <a:pt x="282942" y="349969"/>
                  </a:lnTo>
                  <a:lnTo>
                    <a:pt x="278224" y="347497"/>
                  </a:lnTo>
                  <a:lnTo>
                    <a:pt x="274450" y="345565"/>
                  </a:lnTo>
                  <a:lnTo>
                    <a:pt x="269740" y="344638"/>
                  </a:lnTo>
                  <a:lnTo>
                    <a:pt x="268403" y="343942"/>
                  </a:lnTo>
                  <a:lnTo>
                    <a:pt x="264714" y="343168"/>
                  </a:lnTo>
                  <a:lnTo>
                    <a:pt x="262825" y="341777"/>
                  </a:lnTo>
                  <a:lnTo>
                    <a:pt x="259291" y="340850"/>
                  </a:lnTo>
                  <a:lnTo>
                    <a:pt x="255127" y="339462"/>
                  </a:lnTo>
                  <a:lnTo>
                    <a:pt x="251116" y="337296"/>
                  </a:lnTo>
                  <a:lnTo>
                    <a:pt x="247894" y="335829"/>
                  </a:lnTo>
                  <a:lnTo>
                    <a:pt x="240425" y="332120"/>
                  </a:lnTo>
                  <a:lnTo>
                    <a:pt x="236496" y="330573"/>
                  </a:lnTo>
                  <a:lnTo>
                    <a:pt x="232409" y="328876"/>
                  </a:lnTo>
                  <a:lnTo>
                    <a:pt x="229107" y="327254"/>
                  </a:lnTo>
                  <a:lnTo>
                    <a:pt x="224863" y="325477"/>
                  </a:lnTo>
                  <a:lnTo>
                    <a:pt x="220934" y="323930"/>
                  </a:lnTo>
                  <a:lnTo>
                    <a:pt x="216849" y="322618"/>
                  </a:lnTo>
                  <a:lnTo>
                    <a:pt x="213946" y="322232"/>
                  </a:lnTo>
                  <a:lnTo>
                    <a:pt x="210884" y="321692"/>
                  </a:lnTo>
                  <a:lnTo>
                    <a:pt x="208455" y="322001"/>
                  </a:lnTo>
                  <a:lnTo>
                    <a:pt x="203828" y="321925"/>
                  </a:lnTo>
                  <a:lnTo>
                    <a:pt x="200298" y="321691"/>
                  </a:lnTo>
                  <a:lnTo>
                    <a:pt x="197552" y="321539"/>
                  </a:lnTo>
                  <a:lnTo>
                    <a:pt x="193241" y="321771"/>
                  </a:lnTo>
                  <a:lnTo>
                    <a:pt x="189794" y="322314"/>
                  </a:lnTo>
                  <a:lnTo>
                    <a:pt x="187290" y="323629"/>
                  </a:lnTo>
                  <a:lnTo>
                    <a:pt x="183460" y="325871"/>
                  </a:lnTo>
                  <a:lnTo>
                    <a:pt x="179469" y="327417"/>
                  </a:lnTo>
                  <a:lnTo>
                    <a:pt x="175949" y="329197"/>
                  </a:lnTo>
                  <a:lnTo>
                    <a:pt x="170002" y="331594"/>
                  </a:lnTo>
                  <a:lnTo>
                    <a:pt x="166477" y="332369"/>
                  </a:lnTo>
                  <a:lnTo>
                    <a:pt x="161938" y="334149"/>
                  </a:lnTo>
                  <a:lnTo>
                    <a:pt x="156382" y="336314"/>
                  </a:lnTo>
                  <a:lnTo>
                    <a:pt x="148163" y="339176"/>
                  </a:lnTo>
                  <a:lnTo>
                    <a:pt x="144324" y="339796"/>
                  </a:lnTo>
                  <a:lnTo>
                    <a:pt x="141111" y="340182"/>
                  </a:lnTo>
                  <a:lnTo>
                    <a:pt x="138767" y="341883"/>
                  </a:lnTo>
                  <a:lnTo>
                    <a:pt x="135955" y="343973"/>
                  </a:lnTo>
                  <a:lnTo>
                    <a:pt x="132903" y="345288"/>
                  </a:lnTo>
                  <a:lnTo>
                    <a:pt x="128988" y="346370"/>
                  </a:lnTo>
                  <a:lnTo>
                    <a:pt x="124679" y="347144"/>
                  </a:lnTo>
                  <a:lnTo>
                    <a:pt x="121464" y="347144"/>
                  </a:lnTo>
                  <a:lnTo>
                    <a:pt x="117236" y="348384"/>
                  </a:lnTo>
                  <a:lnTo>
                    <a:pt x="112533" y="348848"/>
                  </a:lnTo>
                  <a:lnTo>
                    <a:pt x="108148" y="350085"/>
                  </a:lnTo>
                  <a:lnTo>
                    <a:pt x="106189" y="350318"/>
                  </a:lnTo>
                  <a:lnTo>
                    <a:pt x="100940" y="351403"/>
                  </a:lnTo>
                  <a:lnTo>
                    <a:pt x="98823" y="351402"/>
                  </a:lnTo>
                  <a:lnTo>
                    <a:pt x="96864" y="351634"/>
                  </a:lnTo>
                  <a:lnTo>
                    <a:pt x="94510" y="351403"/>
                  </a:lnTo>
                  <a:lnTo>
                    <a:pt x="93332" y="350938"/>
                  </a:lnTo>
                  <a:lnTo>
                    <a:pt x="90173" y="346688"/>
                  </a:lnTo>
                  <a:lnTo>
                    <a:pt x="87488" y="343134"/>
                  </a:lnTo>
                  <a:lnTo>
                    <a:pt x="85358" y="340813"/>
                  </a:lnTo>
                  <a:lnTo>
                    <a:pt x="83064" y="337026"/>
                  </a:lnTo>
                  <a:lnTo>
                    <a:pt x="81325" y="334322"/>
                  </a:lnTo>
                  <a:lnTo>
                    <a:pt x="80806" y="330707"/>
                  </a:lnTo>
                  <a:lnTo>
                    <a:pt x="80069" y="325735"/>
                  </a:lnTo>
                  <a:lnTo>
                    <a:pt x="79148" y="320024"/>
                  </a:lnTo>
                  <a:lnTo>
                    <a:pt x="76939" y="315236"/>
                  </a:lnTo>
                  <a:lnTo>
                    <a:pt x="74544" y="311919"/>
                  </a:lnTo>
                  <a:lnTo>
                    <a:pt x="71413" y="309896"/>
                  </a:lnTo>
                  <a:lnTo>
                    <a:pt x="60984" y="313608"/>
                  </a:lnTo>
                  <a:lnTo>
                    <a:pt x="58951" y="314614"/>
                  </a:lnTo>
                  <a:lnTo>
                    <a:pt x="56449" y="316084"/>
                  </a:lnTo>
                  <a:lnTo>
                    <a:pt x="55280" y="317396"/>
                  </a:lnTo>
                  <a:lnTo>
                    <a:pt x="53190" y="322578"/>
                  </a:lnTo>
                  <a:lnTo>
                    <a:pt x="51806" y="327833"/>
                  </a:lnTo>
                  <a:lnTo>
                    <a:pt x="49627" y="331080"/>
                  </a:lnTo>
                  <a:lnTo>
                    <a:pt x="47520" y="333092"/>
                  </a:lnTo>
                  <a:lnTo>
                    <a:pt x="45417" y="335799"/>
                  </a:lnTo>
                  <a:lnTo>
                    <a:pt x="42924" y="338890"/>
                  </a:lnTo>
                  <a:lnTo>
                    <a:pt x="40664" y="341676"/>
                  </a:lnTo>
                  <a:lnTo>
                    <a:pt x="38640" y="344380"/>
                  </a:lnTo>
                  <a:lnTo>
                    <a:pt x="35288" y="348402"/>
                  </a:lnTo>
                  <a:lnTo>
                    <a:pt x="29507" y="352423"/>
                  </a:lnTo>
                  <a:lnTo>
                    <a:pt x="27709" y="353739"/>
                  </a:lnTo>
                  <a:lnTo>
                    <a:pt x="25751" y="353969"/>
                  </a:lnTo>
                  <a:lnTo>
                    <a:pt x="24164" y="350492"/>
                  </a:lnTo>
                  <a:lnTo>
                    <a:pt x="22889" y="346548"/>
                  </a:lnTo>
                  <a:lnTo>
                    <a:pt x="19346" y="343845"/>
                  </a:lnTo>
                  <a:lnTo>
                    <a:pt x="18946" y="342530"/>
                  </a:lnTo>
                  <a:lnTo>
                    <a:pt x="18780" y="340598"/>
                  </a:lnTo>
                  <a:lnTo>
                    <a:pt x="19151" y="336579"/>
                  </a:lnTo>
                  <a:lnTo>
                    <a:pt x="19133" y="333098"/>
                  </a:lnTo>
                  <a:lnTo>
                    <a:pt x="18877" y="329309"/>
                  </a:lnTo>
                  <a:lnTo>
                    <a:pt x="18147" y="324440"/>
                  </a:lnTo>
                  <a:lnTo>
                    <a:pt x="17824" y="322894"/>
                  </a:lnTo>
                  <a:lnTo>
                    <a:pt x="17341" y="320343"/>
                  </a:lnTo>
                  <a:lnTo>
                    <a:pt x="16705" y="318645"/>
                  </a:lnTo>
                  <a:lnTo>
                    <a:pt x="3751" y="308034"/>
                  </a:lnTo>
                  <a:lnTo>
                    <a:pt x="4277" y="307147"/>
                  </a:lnTo>
                  <a:lnTo>
                    <a:pt x="4265" y="306332"/>
                  </a:lnTo>
                  <a:lnTo>
                    <a:pt x="4137" y="305561"/>
                  </a:lnTo>
                  <a:lnTo>
                    <a:pt x="3970" y="304637"/>
                  </a:lnTo>
                  <a:lnTo>
                    <a:pt x="3151" y="304103"/>
                  </a:lnTo>
                  <a:lnTo>
                    <a:pt x="2301" y="304037"/>
                  </a:lnTo>
                  <a:lnTo>
                    <a:pt x="1490" y="304012"/>
                  </a:lnTo>
                  <a:lnTo>
                    <a:pt x="562" y="303909"/>
                  </a:lnTo>
                  <a:lnTo>
                    <a:pt x="129" y="303295"/>
                  </a:lnTo>
                  <a:lnTo>
                    <a:pt x="0" y="302402"/>
                  </a:lnTo>
                  <a:lnTo>
                    <a:pt x="336" y="301740"/>
                  </a:lnTo>
                  <a:lnTo>
                    <a:pt x="595" y="300962"/>
                  </a:lnTo>
                  <a:lnTo>
                    <a:pt x="892" y="300185"/>
                  </a:lnTo>
                  <a:lnTo>
                    <a:pt x="415" y="299225"/>
                  </a:lnTo>
                  <a:lnTo>
                    <a:pt x="321" y="298143"/>
                  </a:lnTo>
                  <a:lnTo>
                    <a:pt x="657" y="297402"/>
                  </a:lnTo>
                  <a:lnTo>
                    <a:pt x="1071" y="296698"/>
                  </a:lnTo>
                  <a:lnTo>
                    <a:pt x="449" y="296400"/>
                  </a:lnTo>
                  <a:lnTo>
                    <a:pt x="1285" y="295573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5" name="object 10">
              <a:extLst>
                <a:ext uri="{FF2B5EF4-FFF2-40B4-BE49-F238E27FC236}">
                  <a16:creationId xmlns:a16="http://schemas.microsoft.com/office/drawing/2014/main" id="{66DC3C75-606D-4ECF-B5E8-A2E8ECDE7DAA}"/>
                </a:ext>
              </a:extLst>
            </p:cNvPr>
            <p:cNvSpPr/>
            <p:nvPr/>
          </p:nvSpPr>
          <p:spPr>
            <a:xfrm>
              <a:off x="8579567" y="594590"/>
              <a:ext cx="503674" cy="243331"/>
            </a:xfrm>
            <a:custGeom>
              <a:avLst/>
              <a:gdLst/>
              <a:ahLst/>
              <a:cxnLst/>
              <a:rect l="l" t="t" r="r" b="b"/>
              <a:pathLst>
                <a:path w="779839" h="376749">
                  <a:moveTo>
                    <a:pt x="662246" y="6424"/>
                  </a:moveTo>
                  <a:lnTo>
                    <a:pt x="664294" y="6242"/>
                  </a:lnTo>
                  <a:lnTo>
                    <a:pt x="665875" y="5646"/>
                  </a:lnTo>
                  <a:lnTo>
                    <a:pt x="667457" y="5254"/>
                  </a:lnTo>
                  <a:lnTo>
                    <a:pt x="668248" y="5054"/>
                  </a:lnTo>
                  <a:lnTo>
                    <a:pt x="671609" y="5054"/>
                  </a:lnTo>
                  <a:lnTo>
                    <a:pt x="682483" y="8811"/>
                  </a:lnTo>
                  <a:lnTo>
                    <a:pt x="685251" y="9799"/>
                  </a:lnTo>
                  <a:lnTo>
                    <a:pt x="686833" y="12171"/>
                  </a:lnTo>
                  <a:lnTo>
                    <a:pt x="688414" y="13162"/>
                  </a:lnTo>
                  <a:lnTo>
                    <a:pt x="690392" y="14349"/>
                  </a:lnTo>
                  <a:lnTo>
                    <a:pt x="691775" y="15139"/>
                  </a:lnTo>
                  <a:lnTo>
                    <a:pt x="693159" y="16129"/>
                  </a:lnTo>
                  <a:lnTo>
                    <a:pt x="694543" y="17117"/>
                  </a:lnTo>
                  <a:lnTo>
                    <a:pt x="696125" y="18301"/>
                  </a:lnTo>
                  <a:lnTo>
                    <a:pt x="698695" y="19094"/>
                  </a:lnTo>
                  <a:lnTo>
                    <a:pt x="701858" y="20279"/>
                  </a:lnTo>
                  <a:lnTo>
                    <a:pt x="705813" y="21861"/>
                  </a:lnTo>
                  <a:lnTo>
                    <a:pt x="709964" y="21466"/>
                  </a:lnTo>
                  <a:lnTo>
                    <a:pt x="712337" y="20476"/>
                  </a:lnTo>
                  <a:lnTo>
                    <a:pt x="714512" y="20476"/>
                  </a:lnTo>
                  <a:lnTo>
                    <a:pt x="719571" y="18918"/>
                  </a:lnTo>
                  <a:lnTo>
                    <a:pt x="718641" y="21160"/>
                  </a:lnTo>
                  <a:lnTo>
                    <a:pt x="718260" y="23325"/>
                  </a:lnTo>
                  <a:lnTo>
                    <a:pt x="718036" y="25333"/>
                  </a:lnTo>
                  <a:lnTo>
                    <a:pt x="717731" y="27190"/>
                  </a:lnTo>
                  <a:lnTo>
                    <a:pt x="717272" y="29277"/>
                  </a:lnTo>
                  <a:lnTo>
                    <a:pt x="716818" y="32293"/>
                  </a:lnTo>
                  <a:lnTo>
                    <a:pt x="716746" y="33529"/>
                  </a:lnTo>
                  <a:lnTo>
                    <a:pt x="717682" y="42290"/>
                  </a:lnTo>
                  <a:lnTo>
                    <a:pt x="721550" y="49656"/>
                  </a:lnTo>
                  <a:lnTo>
                    <a:pt x="727811" y="58128"/>
                  </a:lnTo>
                  <a:lnTo>
                    <a:pt x="732969" y="63286"/>
                  </a:lnTo>
                  <a:lnTo>
                    <a:pt x="733353" y="67530"/>
                  </a:lnTo>
                  <a:lnTo>
                    <a:pt x="732136" y="71877"/>
                  </a:lnTo>
                  <a:lnTo>
                    <a:pt x="730745" y="76048"/>
                  </a:lnTo>
                  <a:lnTo>
                    <a:pt x="729875" y="77266"/>
                  </a:lnTo>
                  <a:lnTo>
                    <a:pt x="728136" y="79699"/>
                  </a:lnTo>
                  <a:lnTo>
                    <a:pt x="727094" y="82135"/>
                  </a:lnTo>
                  <a:lnTo>
                    <a:pt x="726398" y="85786"/>
                  </a:lnTo>
                  <a:lnTo>
                    <a:pt x="725355" y="89088"/>
                  </a:lnTo>
                  <a:lnTo>
                    <a:pt x="725653" y="91764"/>
                  </a:lnTo>
                  <a:lnTo>
                    <a:pt x="726224" y="92907"/>
                  </a:lnTo>
                  <a:lnTo>
                    <a:pt x="726224" y="94051"/>
                  </a:lnTo>
                  <a:lnTo>
                    <a:pt x="726225" y="96145"/>
                  </a:lnTo>
                  <a:lnTo>
                    <a:pt x="726224" y="99003"/>
                  </a:lnTo>
                  <a:lnTo>
                    <a:pt x="725843" y="101096"/>
                  </a:lnTo>
                  <a:lnTo>
                    <a:pt x="726795" y="101858"/>
                  </a:lnTo>
                  <a:lnTo>
                    <a:pt x="728510" y="102429"/>
                  </a:lnTo>
                  <a:lnTo>
                    <a:pt x="730414" y="103575"/>
                  </a:lnTo>
                  <a:lnTo>
                    <a:pt x="731557" y="106239"/>
                  </a:lnTo>
                  <a:lnTo>
                    <a:pt x="731557" y="107764"/>
                  </a:lnTo>
                  <a:lnTo>
                    <a:pt x="731863" y="112093"/>
                  </a:lnTo>
                  <a:lnTo>
                    <a:pt x="734890" y="114620"/>
                  </a:lnTo>
                  <a:lnTo>
                    <a:pt x="736033" y="116333"/>
                  </a:lnTo>
                  <a:lnTo>
                    <a:pt x="736985" y="117287"/>
                  </a:lnTo>
                  <a:lnTo>
                    <a:pt x="738318" y="117478"/>
                  </a:lnTo>
                  <a:lnTo>
                    <a:pt x="739842" y="118237"/>
                  </a:lnTo>
                  <a:lnTo>
                    <a:pt x="741366" y="119191"/>
                  </a:lnTo>
                  <a:lnTo>
                    <a:pt x="742889" y="120142"/>
                  </a:lnTo>
                  <a:lnTo>
                    <a:pt x="744033" y="124334"/>
                  </a:lnTo>
                  <a:lnTo>
                    <a:pt x="742509" y="126239"/>
                  </a:lnTo>
                  <a:lnTo>
                    <a:pt x="741937" y="127764"/>
                  </a:lnTo>
                  <a:lnTo>
                    <a:pt x="741366" y="129857"/>
                  </a:lnTo>
                  <a:lnTo>
                    <a:pt x="741175" y="131952"/>
                  </a:lnTo>
                  <a:lnTo>
                    <a:pt x="742128" y="133478"/>
                  </a:lnTo>
                  <a:lnTo>
                    <a:pt x="743461" y="134429"/>
                  </a:lnTo>
                  <a:lnTo>
                    <a:pt x="745747" y="136142"/>
                  </a:lnTo>
                  <a:lnTo>
                    <a:pt x="746128" y="136713"/>
                  </a:lnTo>
                  <a:lnTo>
                    <a:pt x="747271" y="137667"/>
                  </a:lnTo>
                  <a:lnTo>
                    <a:pt x="749556" y="139380"/>
                  </a:lnTo>
                  <a:lnTo>
                    <a:pt x="750889" y="142238"/>
                  </a:lnTo>
                  <a:lnTo>
                    <a:pt x="752223" y="143760"/>
                  </a:lnTo>
                  <a:lnTo>
                    <a:pt x="754508" y="145094"/>
                  </a:lnTo>
                  <a:lnTo>
                    <a:pt x="755842" y="147381"/>
                  </a:lnTo>
                  <a:lnTo>
                    <a:pt x="757746" y="149094"/>
                  </a:lnTo>
                  <a:lnTo>
                    <a:pt x="759270" y="150999"/>
                  </a:lnTo>
                  <a:lnTo>
                    <a:pt x="760984" y="152712"/>
                  </a:lnTo>
                  <a:lnTo>
                    <a:pt x="763460" y="153666"/>
                  </a:lnTo>
                  <a:lnTo>
                    <a:pt x="769936" y="160713"/>
                  </a:lnTo>
                  <a:lnTo>
                    <a:pt x="779839" y="165094"/>
                  </a:lnTo>
                  <a:lnTo>
                    <a:pt x="778125" y="166427"/>
                  </a:lnTo>
                  <a:lnTo>
                    <a:pt x="777363" y="168140"/>
                  </a:lnTo>
                  <a:lnTo>
                    <a:pt x="776221" y="171949"/>
                  </a:lnTo>
                  <a:lnTo>
                    <a:pt x="775459" y="174426"/>
                  </a:lnTo>
                  <a:lnTo>
                    <a:pt x="772253" y="181093"/>
                  </a:lnTo>
                  <a:lnTo>
                    <a:pt x="770461" y="183183"/>
                  </a:lnTo>
                  <a:lnTo>
                    <a:pt x="768978" y="184729"/>
                  </a:lnTo>
                  <a:lnTo>
                    <a:pt x="766247" y="187281"/>
                  </a:lnTo>
                  <a:lnTo>
                    <a:pt x="763595" y="189987"/>
                  </a:lnTo>
                  <a:lnTo>
                    <a:pt x="761565" y="191610"/>
                  </a:lnTo>
                  <a:lnTo>
                    <a:pt x="760315" y="192539"/>
                  </a:lnTo>
                  <a:lnTo>
                    <a:pt x="756485" y="194860"/>
                  </a:lnTo>
                  <a:lnTo>
                    <a:pt x="754450" y="195710"/>
                  </a:lnTo>
                  <a:lnTo>
                    <a:pt x="750857" y="198417"/>
                  </a:lnTo>
                  <a:lnTo>
                    <a:pt x="747413" y="199577"/>
                  </a:lnTo>
                  <a:lnTo>
                    <a:pt x="743504" y="201895"/>
                  </a:lnTo>
                  <a:lnTo>
                    <a:pt x="740294" y="202825"/>
                  </a:lnTo>
                  <a:lnTo>
                    <a:pt x="736773" y="204450"/>
                  </a:lnTo>
                  <a:lnTo>
                    <a:pt x="732623" y="205686"/>
                  </a:lnTo>
                  <a:lnTo>
                    <a:pt x="728950" y="208007"/>
                  </a:lnTo>
                  <a:lnTo>
                    <a:pt x="724250" y="209091"/>
                  </a:lnTo>
                  <a:lnTo>
                    <a:pt x="719243" y="211102"/>
                  </a:lnTo>
                  <a:lnTo>
                    <a:pt x="713442" y="211643"/>
                  </a:lnTo>
                  <a:lnTo>
                    <a:pt x="708971" y="211412"/>
                  </a:lnTo>
                  <a:lnTo>
                    <a:pt x="705206" y="211181"/>
                  </a:lnTo>
                  <a:lnTo>
                    <a:pt x="701990" y="211029"/>
                  </a:lnTo>
                  <a:lnTo>
                    <a:pt x="698933" y="211184"/>
                  </a:lnTo>
                  <a:lnTo>
                    <a:pt x="694469" y="212345"/>
                  </a:lnTo>
                  <a:lnTo>
                    <a:pt x="691100" y="213040"/>
                  </a:lnTo>
                  <a:lnTo>
                    <a:pt x="687815" y="214586"/>
                  </a:lnTo>
                  <a:lnTo>
                    <a:pt x="684053" y="215051"/>
                  </a:lnTo>
                  <a:lnTo>
                    <a:pt x="680765" y="216060"/>
                  </a:lnTo>
                  <a:lnTo>
                    <a:pt x="676927" y="216831"/>
                  </a:lnTo>
                  <a:lnTo>
                    <a:pt x="671596" y="217296"/>
                  </a:lnTo>
                  <a:lnTo>
                    <a:pt x="669010" y="217530"/>
                  </a:lnTo>
                  <a:lnTo>
                    <a:pt x="664700" y="218150"/>
                  </a:lnTo>
                  <a:lnTo>
                    <a:pt x="663450" y="219076"/>
                  </a:lnTo>
                  <a:lnTo>
                    <a:pt x="661492" y="219541"/>
                  </a:lnTo>
                  <a:lnTo>
                    <a:pt x="659688" y="219465"/>
                  </a:lnTo>
                  <a:lnTo>
                    <a:pt x="657653" y="220240"/>
                  </a:lnTo>
                  <a:lnTo>
                    <a:pt x="656016" y="222092"/>
                  </a:lnTo>
                  <a:lnTo>
                    <a:pt x="653688" y="226734"/>
                  </a:lnTo>
                  <a:lnTo>
                    <a:pt x="652217" y="230367"/>
                  </a:lnTo>
                  <a:lnTo>
                    <a:pt x="649658" y="235777"/>
                  </a:lnTo>
                  <a:lnTo>
                    <a:pt x="647793" y="239896"/>
                  </a:lnTo>
                  <a:lnTo>
                    <a:pt x="646789" y="242117"/>
                  </a:lnTo>
                  <a:lnTo>
                    <a:pt x="643773" y="250312"/>
                  </a:lnTo>
                  <a:lnTo>
                    <a:pt x="641452" y="256266"/>
                  </a:lnTo>
                  <a:lnTo>
                    <a:pt x="638804" y="259747"/>
                  </a:lnTo>
                  <a:lnTo>
                    <a:pt x="637098" y="263381"/>
                  </a:lnTo>
                  <a:lnTo>
                    <a:pt x="635772" y="264848"/>
                  </a:lnTo>
                  <a:lnTo>
                    <a:pt x="633361" y="268639"/>
                  </a:lnTo>
                  <a:lnTo>
                    <a:pt x="631645" y="270340"/>
                  </a:lnTo>
                  <a:lnTo>
                    <a:pt x="627970" y="272427"/>
                  </a:lnTo>
                  <a:lnTo>
                    <a:pt x="625704" y="273973"/>
                  </a:lnTo>
                  <a:lnTo>
                    <a:pt x="610910" y="279155"/>
                  </a:lnTo>
                  <a:lnTo>
                    <a:pt x="608717" y="279699"/>
                  </a:lnTo>
                  <a:lnTo>
                    <a:pt x="606838" y="280315"/>
                  </a:lnTo>
                  <a:lnTo>
                    <a:pt x="604413" y="281245"/>
                  </a:lnTo>
                  <a:lnTo>
                    <a:pt x="601204" y="282482"/>
                  </a:lnTo>
                  <a:lnTo>
                    <a:pt x="599015" y="283876"/>
                  </a:lnTo>
                  <a:lnTo>
                    <a:pt x="597376" y="285343"/>
                  </a:lnTo>
                  <a:lnTo>
                    <a:pt x="594878" y="287433"/>
                  </a:lnTo>
                  <a:lnTo>
                    <a:pt x="588945" y="292612"/>
                  </a:lnTo>
                  <a:lnTo>
                    <a:pt x="586681" y="294623"/>
                  </a:lnTo>
                  <a:lnTo>
                    <a:pt x="584266" y="297560"/>
                  </a:lnTo>
                  <a:lnTo>
                    <a:pt x="582791" y="300422"/>
                  </a:lnTo>
                  <a:lnTo>
                    <a:pt x="581549" y="302974"/>
                  </a:lnTo>
                  <a:lnTo>
                    <a:pt x="581324" y="304906"/>
                  </a:lnTo>
                  <a:lnTo>
                    <a:pt x="579708" y="310629"/>
                  </a:lnTo>
                  <a:lnTo>
                    <a:pt x="579719" y="312715"/>
                  </a:lnTo>
                  <a:lnTo>
                    <a:pt x="578409" y="317199"/>
                  </a:lnTo>
                  <a:lnTo>
                    <a:pt x="577794" y="319671"/>
                  </a:lnTo>
                  <a:lnTo>
                    <a:pt x="577261" y="322688"/>
                  </a:lnTo>
                  <a:lnTo>
                    <a:pt x="577034" y="324234"/>
                  </a:lnTo>
                  <a:lnTo>
                    <a:pt x="576419" y="326552"/>
                  </a:lnTo>
                  <a:lnTo>
                    <a:pt x="575886" y="329645"/>
                  </a:lnTo>
                  <a:lnTo>
                    <a:pt x="575267" y="331191"/>
                  </a:lnTo>
                  <a:lnTo>
                    <a:pt x="574107" y="334286"/>
                  </a:lnTo>
                  <a:lnTo>
                    <a:pt x="573879" y="335677"/>
                  </a:lnTo>
                  <a:lnTo>
                    <a:pt x="572163" y="337454"/>
                  </a:lnTo>
                  <a:lnTo>
                    <a:pt x="568580" y="341208"/>
                  </a:lnTo>
                  <a:lnTo>
                    <a:pt x="565966" y="341208"/>
                  </a:lnTo>
                  <a:lnTo>
                    <a:pt x="564121" y="341977"/>
                  </a:lnTo>
                  <a:lnTo>
                    <a:pt x="561507" y="342591"/>
                  </a:lnTo>
                  <a:lnTo>
                    <a:pt x="559662" y="343821"/>
                  </a:lnTo>
                  <a:lnTo>
                    <a:pt x="558431" y="345206"/>
                  </a:lnTo>
                  <a:lnTo>
                    <a:pt x="555664" y="346281"/>
                  </a:lnTo>
                  <a:lnTo>
                    <a:pt x="553049" y="347667"/>
                  </a:lnTo>
                  <a:lnTo>
                    <a:pt x="550589" y="347667"/>
                  </a:lnTo>
                  <a:lnTo>
                    <a:pt x="548129" y="348128"/>
                  </a:lnTo>
                  <a:lnTo>
                    <a:pt x="545207" y="349049"/>
                  </a:lnTo>
                  <a:lnTo>
                    <a:pt x="543516" y="349204"/>
                  </a:lnTo>
                  <a:lnTo>
                    <a:pt x="541517" y="349666"/>
                  </a:lnTo>
                  <a:lnTo>
                    <a:pt x="538749" y="350279"/>
                  </a:lnTo>
                  <a:lnTo>
                    <a:pt x="536750" y="351358"/>
                  </a:lnTo>
                  <a:lnTo>
                    <a:pt x="533829" y="353201"/>
                  </a:lnTo>
                  <a:lnTo>
                    <a:pt x="531522" y="353818"/>
                  </a:lnTo>
                  <a:lnTo>
                    <a:pt x="529216" y="354586"/>
                  </a:lnTo>
                  <a:lnTo>
                    <a:pt x="519682" y="359507"/>
                  </a:lnTo>
                  <a:lnTo>
                    <a:pt x="516232" y="363830"/>
                  </a:lnTo>
                  <a:lnTo>
                    <a:pt x="513729" y="365143"/>
                  </a:lnTo>
                  <a:lnTo>
                    <a:pt x="509274" y="368083"/>
                  </a:lnTo>
                  <a:lnTo>
                    <a:pt x="506612" y="368854"/>
                  </a:lnTo>
                  <a:lnTo>
                    <a:pt x="503091" y="370325"/>
                  </a:lnTo>
                  <a:lnTo>
                    <a:pt x="501137" y="371485"/>
                  </a:lnTo>
                  <a:lnTo>
                    <a:pt x="496047" y="373034"/>
                  </a:lnTo>
                  <a:lnTo>
                    <a:pt x="493231" y="374271"/>
                  </a:lnTo>
                  <a:lnTo>
                    <a:pt x="491427" y="374271"/>
                  </a:lnTo>
                  <a:lnTo>
                    <a:pt x="487509" y="374659"/>
                  </a:lnTo>
                  <a:lnTo>
                    <a:pt x="484770" y="375741"/>
                  </a:lnTo>
                  <a:lnTo>
                    <a:pt x="482888" y="375820"/>
                  </a:lnTo>
                  <a:lnTo>
                    <a:pt x="478500" y="376440"/>
                  </a:lnTo>
                  <a:lnTo>
                    <a:pt x="476148" y="376595"/>
                  </a:lnTo>
                  <a:lnTo>
                    <a:pt x="472149" y="376749"/>
                  </a:lnTo>
                  <a:lnTo>
                    <a:pt x="468620" y="376518"/>
                  </a:lnTo>
                  <a:lnTo>
                    <a:pt x="465015" y="376124"/>
                  </a:lnTo>
                  <a:lnTo>
                    <a:pt x="464382" y="376054"/>
                  </a:lnTo>
                  <a:lnTo>
                    <a:pt x="461945" y="374818"/>
                  </a:lnTo>
                  <a:lnTo>
                    <a:pt x="455428" y="373274"/>
                  </a:lnTo>
                  <a:lnTo>
                    <a:pt x="452442" y="372193"/>
                  </a:lnTo>
                  <a:lnTo>
                    <a:pt x="449696" y="371883"/>
                  </a:lnTo>
                  <a:lnTo>
                    <a:pt x="445854" y="371886"/>
                  </a:lnTo>
                  <a:lnTo>
                    <a:pt x="441303" y="371501"/>
                  </a:lnTo>
                  <a:lnTo>
                    <a:pt x="433926" y="370419"/>
                  </a:lnTo>
                  <a:lnTo>
                    <a:pt x="429375" y="369879"/>
                  </a:lnTo>
                  <a:lnTo>
                    <a:pt x="423725" y="369185"/>
                  </a:lnTo>
                  <a:lnTo>
                    <a:pt x="419488" y="368645"/>
                  </a:lnTo>
                  <a:lnTo>
                    <a:pt x="413367" y="367873"/>
                  </a:lnTo>
                  <a:lnTo>
                    <a:pt x="410070" y="367023"/>
                  </a:lnTo>
                  <a:lnTo>
                    <a:pt x="404890" y="366251"/>
                  </a:lnTo>
                  <a:lnTo>
                    <a:pt x="402221" y="365787"/>
                  </a:lnTo>
                  <a:lnTo>
                    <a:pt x="397747" y="365015"/>
                  </a:lnTo>
                  <a:lnTo>
                    <a:pt x="392330" y="363782"/>
                  </a:lnTo>
                  <a:lnTo>
                    <a:pt x="389819" y="363471"/>
                  </a:lnTo>
                  <a:lnTo>
                    <a:pt x="385032" y="362776"/>
                  </a:lnTo>
                  <a:lnTo>
                    <a:pt x="379851" y="361850"/>
                  </a:lnTo>
                  <a:lnTo>
                    <a:pt x="378046" y="361464"/>
                  </a:lnTo>
                  <a:lnTo>
                    <a:pt x="373022" y="360537"/>
                  </a:lnTo>
                  <a:lnTo>
                    <a:pt x="370983" y="360616"/>
                  </a:lnTo>
                  <a:lnTo>
                    <a:pt x="364632" y="360771"/>
                  </a:lnTo>
                  <a:lnTo>
                    <a:pt x="358043" y="360309"/>
                  </a:lnTo>
                  <a:lnTo>
                    <a:pt x="355375" y="359999"/>
                  </a:lnTo>
                  <a:lnTo>
                    <a:pt x="350436" y="360313"/>
                  </a:lnTo>
                  <a:lnTo>
                    <a:pt x="347849" y="360544"/>
                  </a:lnTo>
                  <a:lnTo>
                    <a:pt x="344165" y="360777"/>
                  </a:lnTo>
                  <a:lnTo>
                    <a:pt x="340793" y="360777"/>
                  </a:lnTo>
                  <a:lnTo>
                    <a:pt x="336088" y="360778"/>
                  </a:lnTo>
                  <a:lnTo>
                    <a:pt x="332873" y="360856"/>
                  </a:lnTo>
                  <a:lnTo>
                    <a:pt x="328402" y="360549"/>
                  </a:lnTo>
                  <a:lnTo>
                    <a:pt x="323618" y="360473"/>
                  </a:lnTo>
                  <a:lnTo>
                    <a:pt x="318910" y="359933"/>
                  </a:lnTo>
                  <a:lnTo>
                    <a:pt x="313336" y="358696"/>
                  </a:lnTo>
                  <a:lnTo>
                    <a:pt x="307997" y="357460"/>
                  </a:lnTo>
                  <a:lnTo>
                    <a:pt x="304303" y="355838"/>
                  </a:lnTo>
                  <a:lnTo>
                    <a:pt x="300374" y="354447"/>
                  </a:lnTo>
                  <a:lnTo>
                    <a:pt x="295427" y="353059"/>
                  </a:lnTo>
                  <a:lnTo>
                    <a:pt x="292205" y="351822"/>
                  </a:lnTo>
                  <a:lnTo>
                    <a:pt x="287653" y="351048"/>
                  </a:lnTo>
                  <a:lnTo>
                    <a:pt x="282942" y="349969"/>
                  </a:lnTo>
                  <a:lnTo>
                    <a:pt x="278224" y="347497"/>
                  </a:lnTo>
                  <a:lnTo>
                    <a:pt x="274450" y="345565"/>
                  </a:lnTo>
                  <a:lnTo>
                    <a:pt x="269740" y="344638"/>
                  </a:lnTo>
                  <a:lnTo>
                    <a:pt x="268403" y="343942"/>
                  </a:lnTo>
                  <a:lnTo>
                    <a:pt x="264714" y="343168"/>
                  </a:lnTo>
                  <a:lnTo>
                    <a:pt x="262825" y="341777"/>
                  </a:lnTo>
                  <a:lnTo>
                    <a:pt x="259291" y="340850"/>
                  </a:lnTo>
                  <a:lnTo>
                    <a:pt x="255127" y="339462"/>
                  </a:lnTo>
                  <a:lnTo>
                    <a:pt x="251116" y="337296"/>
                  </a:lnTo>
                  <a:lnTo>
                    <a:pt x="247894" y="335829"/>
                  </a:lnTo>
                  <a:lnTo>
                    <a:pt x="240425" y="332120"/>
                  </a:lnTo>
                  <a:lnTo>
                    <a:pt x="236496" y="330573"/>
                  </a:lnTo>
                  <a:lnTo>
                    <a:pt x="232409" y="328876"/>
                  </a:lnTo>
                  <a:lnTo>
                    <a:pt x="229107" y="327254"/>
                  </a:lnTo>
                  <a:lnTo>
                    <a:pt x="224863" y="325477"/>
                  </a:lnTo>
                  <a:lnTo>
                    <a:pt x="220934" y="323930"/>
                  </a:lnTo>
                  <a:lnTo>
                    <a:pt x="216849" y="322618"/>
                  </a:lnTo>
                  <a:lnTo>
                    <a:pt x="213946" y="322232"/>
                  </a:lnTo>
                  <a:lnTo>
                    <a:pt x="210884" y="321692"/>
                  </a:lnTo>
                  <a:lnTo>
                    <a:pt x="208455" y="322001"/>
                  </a:lnTo>
                  <a:lnTo>
                    <a:pt x="203828" y="321925"/>
                  </a:lnTo>
                  <a:lnTo>
                    <a:pt x="200298" y="321691"/>
                  </a:lnTo>
                  <a:lnTo>
                    <a:pt x="197552" y="321539"/>
                  </a:lnTo>
                  <a:lnTo>
                    <a:pt x="193241" y="321771"/>
                  </a:lnTo>
                  <a:lnTo>
                    <a:pt x="189794" y="322314"/>
                  </a:lnTo>
                  <a:lnTo>
                    <a:pt x="187290" y="323629"/>
                  </a:lnTo>
                  <a:lnTo>
                    <a:pt x="183460" y="325871"/>
                  </a:lnTo>
                  <a:lnTo>
                    <a:pt x="179469" y="327417"/>
                  </a:lnTo>
                  <a:lnTo>
                    <a:pt x="175949" y="329197"/>
                  </a:lnTo>
                  <a:lnTo>
                    <a:pt x="170002" y="331594"/>
                  </a:lnTo>
                  <a:lnTo>
                    <a:pt x="166477" y="332369"/>
                  </a:lnTo>
                  <a:lnTo>
                    <a:pt x="161938" y="334149"/>
                  </a:lnTo>
                  <a:lnTo>
                    <a:pt x="156382" y="336314"/>
                  </a:lnTo>
                  <a:lnTo>
                    <a:pt x="148163" y="339176"/>
                  </a:lnTo>
                  <a:lnTo>
                    <a:pt x="144324" y="339796"/>
                  </a:lnTo>
                  <a:lnTo>
                    <a:pt x="141111" y="340182"/>
                  </a:lnTo>
                  <a:lnTo>
                    <a:pt x="138767" y="341883"/>
                  </a:lnTo>
                  <a:lnTo>
                    <a:pt x="135955" y="343973"/>
                  </a:lnTo>
                  <a:lnTo>
                    <a:pt x="132903" y="345288"/>
                  </a:lnTo>
                  <a:lnTo>
                    <a:pt x="128988" y="346370"/>
                  </a:lnTo>
                  <a:lnTo>
                    <a:pt x="124679" y="347144"/>
                  </a:lnTo>
                  <a:lnTo>
                    <a:pt x="121464" y="347144"/>
                  </a:lnTo>
                  <a:lnTo>
                    <a:pt x="117236" y="348384"/>
                  </a:lnTo>
                  <a:lnTo>
                    <a:pt x="112533" y="348848"/>
                  </a:lnTo>
                  <a:lnTo>
                    <a:pt x="108148" y="350085"/>
                  </a:lnTo>
                  <a:lnTo>
                    <a:pt x="106189" y="350318"/>
                  </a:lnTo>
                  <a:lnTo>
                    <a:pt x="100940" y="351403"/>
                  </a:lnTo>
                  <a:lnTo>
                    <a:pt x="98823" y="351402"/>
                  </a:lnTo>
                  <a:lnTo>
                    <a:pt x="96864" y="351634"/>
                  </a:lnTo>
                  <a:lnTo>
                    <a:pt x="94510" y="351403"/>
                  </a:lnTo>
                  <a:lnTo>
                    <a:pt x="93332" y="350938"/>
                  </a:lnTo>
                  <a:lnTo>
                    <a:pt x="90173" y="346688"/>
                  </a:lnTo>
                  <a:lnTo>
                    <a:pt x="87488" y="343134"/>
                  </a:lnTo>
                  <a:lnTo>
                    <a:pt x="85358" y="340813"/>
                  </a:lnTo>
                  <a:lnTo>
                    <a:pt x="83064" y="337026"/>
                  </a:lnTo>
                  <a:lnTo>
                    <a:pt x="81325" y="334322"/>
                  </a:lnTo>
                  <a:lnTo>
                    <a:pt x="80806" y="330707"/>
                  </a:lnTo>
                  <a:lnTo>
                    <a:pt x="80069" y="325735"/>
                  </a:lnTo>
                  <a:lnTo>
                    <a:pt x="79148" y="320024"/>
                  </a:lnTo>
                  <a:lnTo>
                    <a:pt x="76939" y="315236"/>
                  </a:lnTo>
                  <a:lnTo>
                    <a:pt x="74544" y="311919"/>
                  </a:lnTo>
                  <a:lnTo>
                    <a:pt x="71413" y="309896"/>
                  </a:lnTo>
                  <a:lnTo>
                    <a:pt x="60984" y="313608"/>
                  </a:lnTo>
                  <a:lnTo>
                    <a:pt x="58951" y="314614"/>
                  </a:lnTo>
                  <a:lnTo>
                    <a:pt x="56449" y="316084"/>
                  </a:lnTo>
                  <a:lnTo>
                    <a:pt x="55280" y="317396"/>
                  </a:lnTo>
                  <a:lnTo>
                    <a:pt x="53190" y="322578"/>
                  </a:lnTo>
                  <a:lnTo>
                    <a:pt x="51806" y="327833"/>
                  </a:lnTo>
                  <a:lnTo>
                    <a:pt x="49627" y="331080"/>
                  </a:lnTo>
                  <a:lnTo>
                    <a:pt x="47520" y="333092"/>
                  </a:lnTo>
                  <a:lnTo>
                    <a:pt x="45417" y="335799"/>
                  </a:lnTo>
                  <a:lnTo>
                    <a:pt x="42924" y="338890"/>
                  </a:lnTo>
                  <a:lnTo>
                    <a:pt x="40664" y="341676"/>
                  </a:lnTo>
                  <a:lnTo>
                    <a:pt x="38640" y="344380"/>
                  </a:lnTo>
                  <a:lnTo>
                    <a:pt x="35288" y="348402"/>
                  </a:lnTo>
                  <a:lnTo>
                    <a:pt x="29507" y="352423"/>
                  </a:lnTo>
                  <a:lnTo>
                    <a:pt x="27709" y="353739"/>
                  </a:lnTo>
                  <a:lnTo>
                    <a:pt x="25751" y="353969"/>
                  </a:lnTo>
                  <a:lnTo>
                    <a:pt x="24164" y="350492"/>
                  </a:lnTo>
                  <a:lnTo>
                    <a:pt x="22889" y="346548"/>
                  </a:lnTo>
                  <a:lnTo>
                    <a:pt x="19346" y="343845"/>
                  </a:lnTo>
                  <a:lnTo>
                    <a:pt x="18946" y="342530"/>
                  </a:lnTo>
                  <a:lnTo>
                    <a:pt x="18780" y="340598"/>
                  </a:lnTo>
                  <a:lnTo>
                    <a:pt x="19151" y="336579"/>
                  </a:lnTo>
                  <a:lnTo>
                    <a:pt x="19133" y="333098"/>
                  </a:lnTo>
                  <a:lnTo>
                    <a:pt x="18877" y="329309"/>
                  </a:lnTo>
                  <a:lnTo>
                    <a:pt x="18147" y="324440"/>
                  </a:lnTo>
                  <a:lnTo>
                    <a:pt x="17824" y="322894"/>
                  </a:lnTo>
                  <a:lnTo>
                    <a:pt x="17341" y="320343"/>
                  </a:lnTo>
                  <a:lnTo>
                    <a:pt x="16705" y="318645"/>
                  </a:lnTo>
                  <a:lnTo>
                    <a:pt x="3751" y="308034"/>
                  </a:lnTo>
                  <a:lnTo>
                    <a:pt x="4014" y="307578"/>
                  </a:lnTo>
                  <a:lnTo>
                    <a:pt x="4277" y="307147"/>
                  </a:lnTo>
                  <a:lnTo>
                    <a:pt x="4270" y="306722"/>
                  </a:lnTo>
                  <a:lnTo>
                    <a:pt x="4265" y="306332"/>
                  </a:lnTo>
                  <a:lnTo>
                    <a:pt x="4143" y="305950"/>
                  </a:lnTo>
                  <a:lnTo>
                    <a:pt x="4137" y="305561"/>
                  </a:lnTo>
                  <a:lnTo>
                    <a:pt x="4131" y="305100"/>
                  </a:lnTo>
                  <a:lnTo>
                    <a:pt x="3970" y="304637"/>
                  </a:lnTo>
                  <a:lnTo>
                    <a:pt x="3657" y="304407"/>
                  </a:lnTo>
                  <a:lnTo>
                    <a:pt x="3151" y="304103"/>
                  </a:lnTo>
                  <a:lnTo>
                    <a:pt x="2725" y="304030"/>
                  </a:lnTo>
                  <a:lnTo>
                    <a:pt x="2301" y="304037"/>
                  </a:lnTo>
                  <a:lnTo>
                    <a:pt x="1877" y="304042"/>
                  </a:lnTo>
                  <a:lnTo>
                    <a:pt x="1490" y="304012"/>
                  </a:lnTo>
                  <a:lnTo>
                    <a:pt x="948" y="303903"/>
                  </a:lnTo>
                  <a:lnTo>
                    <a:pt x="562" y="303909"/>
                  </a:lnTo>
                  <a:lnTo>
                    <a:pt x="251" y="303720"/>
                  </a:lnTo>
                  <a:lnTo>
                    <a:pt x="129" y="303295"/>
                  </a:lnTo>
                  <a:lnTo>
                    <a:pt x="8" y="302949"/>
                  </a:lnTo>
                  <a:lnTo>
                    <a:pt x="0" y="302402"/>
                  </a:lnTo>
                  <a:lnTo>
                    <a:pt x="72" y="302056"/>
                  </a:lnTo>
                  <a:lnTo>
                    <a:pt x="336" y="301740"/>
                  </a:lnTo>
                  <a:lnTo>
                    <a:pt x="485" y="301351"/>
                  </a:lnTo>
                  <a:lnTo>
                    <a:pt x="595" y="300962"/>
                  </a:lnTo>
                  <a:lnTo>
                    <a:pt x="900" y="300689"/>
                  </a:lnTo>
                  <a:lnTo>
                    <a:pt x="1166" y="300415"/>
                  </a:lnTo>
                  <a:lnTo>
                    <a:pt x="892" y="300185"/>
                  </a:lnTo>
                  <a:lnTo>
                    <a:pt x="577" y="299802"/>
                  </a:lnTo>
                  <a:lnTo>
                    <a:pt x="415" y="299225"/>
                  </a:lnTo>
                  <a:lnTo>
                    <a:pt x="367" y="298684"/>
                  </a:lnTo>
                  <a:lnTo>
                    <a:pt x="321" y="298143"/>
                  </a:lnTo>
                  <a:lnTo>
                    <a:pt x="390" y="297639"/>
                  </a:lnTo>
                  <a:lnTo>
                    <a:pt x="657" y="297402"/>
                  </a:lnTo>
                  <a:lnTo>
                    <a:pt x="1077" y="297122"/>
                  </a:lnTo>
                  <a:lnTo>
                    <a:pt x="1071" y="296698"/>
                  </a:lnTo>
                  <a:lnTo>
                    <a:pt x="685" y="296667"/>
                  </a:lnTo>
                  <a:lnTo>
                    <a:pt x="449" y="296400"/>
                  </a:lnTo>
                  <a:lnTo>
                    <a:pt x="676" y="296126"/>
                  </a:lnTo>
                  <a:lnTo>
                    <a:pt x="1019" y="295810"/>
                  </a:lnTo>
                  <a:lnTo>
                    <a:pt x="1285" y="295573"/>
                  </a:lnTo>
                  <a:lnTo>
                    <a:pt x="1434" y="295185"/>
                  </a:lnTo>
                  <a:lnTo>
                    <a:pt x="1506" y="294795"/>
                  </a:lnTo>
                  <a:lnTo>
                    <a:pt x="1925" y="294443"/>
                  </a:lnTo>
                  <a:lnTo>
                    <a:pt x="2033" y="293939"/>
                  </a:lnTo>
                  <a:lnTo>
                    <a:pt x="2376" y="293702"/>
                  </a:lnTo>
                  <a:lnTo>
                    <a:pt x="2801" y="293696"/>
                  </a:lnTo>
                  <a:lnTo>
                    <a:pt x="3067" y="293459"/>
                  </a:lnTo>
                  <a:lnTo>
                    <a:pt x="3372" y="293185"/>
                  </a:lnTo>
                  <a:lnTo>
                    <a:pt x="3756" y="293101"/>
                  </a:lnTo>
                  <a:lnTo>
                    <a:pt x="4257" y="293058"/>
                  </a:lnTo>
                  <a:lnTo>
                    <a:pt x="4720" y="293052"/>
                  </a:lnTo>
                  <a:lnTo>
                    <a:pt x="5219" y="292852"/>
                  </a:lnTo>
                  <a:lnTo>
                    <a:pt x="5677" y="292536"/>
                  </a:lnTo>
                  <a:lnTo>
                    <a:pt x="6020" y="292220"/>
                  </a:lnTo>
                  <a:lnTo>
                    <a:pt x="6246" y="291903"/>
                  </a:lnTo>
                  <a:lnTo>
                    <a:pt x="6511" y="291551"/>
                  </a:lnTo>
                  <a:lnTo>
                    <a:pt x="6853" y="291163"/>
                  </a:lnTo>
                  <a:lnTo>
                    <a:pt x="7119" y="290889"/>
                  </a:lnTo>
                  <a:lnTo>
                    <a:pt x="7424" y="290689"/>
                  </a:lnTo>
                  <a:lnTo>
                    <a:pt x="7766" y="290300"/>
                  </a:lnTo>
                  <a:lnTo>
                    <a:pt x="7876" y="289911"/>
                  </a:lnTo>
                  <a:lnTo>
                    <a:pt x="7870" y="289522"/>
                  </a:lnTo>
                  <a:lnTo>
                    <a:pt x="7862" y="289018"/>
                  </a:lnTo>
                  <a:lnTo>
                    <a:pt x="8049" y="288593"/>
                  </a:lnTo>
                  <a:lnTo>
                    <a:pt x="8434" y="288508"/>
                  </a:lnTo>
                  <a:lnTo>
                    <a:pt x="8858" y="288501"/>
                  </a:lnTo>
                  <a:lnTo>
                    <a:pt x="9279" y="288264"/>
                  </a:lnTo>
                  <a:lnTo>
                    <a:pt x="9504" y="287833"/>
                  </a:lnTo>
                  <a:lnTo>
                    <a:pt x="9808" y="287524"/>
                  </a:lnTo>
                  <a:lnTo>
                    <a:pt x="10266" y="287165"/>
                  </a:lnTo>
                  <a:lnTo>
                    <a:pt x="10493" y="286892"/>
                  </a:lnTo>
                  <a:lnTo>
                    <a:pt x="10681" y="286546"/>
                  </a:lnTo>
                  <a:lnTo>
                    <a:pt x="10908" y="286229"/>
                  </a:lnTo>
                  <a:lnTo>
                    <a:pt x="11135" y="285956"/>
                  </a:lnTo>
                  <a:lnTo>
                    <a:pt x="11439" y="285640"/>
                  </a:lnTo>
                  <a:lnTo>
                    <a:pt x="11549" y="285252"/>
                  </a:lnTo>
                  <a:lnTo>
                    <a:pt x="11388" y="284789"/>
                  </a:lnTo>
                  <a:lnTo>
                    <a:pt x="11227" y="284407"/>
                  </a:lnTo>
                  <a:lnTo>
                    <a:pt x="11532" y="284127"/>
                  </a:lnTo>
                  <a:lnTo>
                    <a:pt x="11915" y="283969"/>
                  </a:lnTo>
                  <a:lnTo>
                    <a:pt x="11871" y="283544"/>
                  </a:lnTo>
                  <a:lnTo>
                    <a:pt x="11482" y="283398"/>
                  </a:lnTo>
                  <a:lnTo>
                    <a:pt x="11247" y="283125"/>
                  </a:lnTo>
                  <a:lnTo>
                    <a:pt x="11473" y="282778"/>
                  </a:lnTo>
                  <a:lnTo>
                    <a:pt x="11934" y="282651"/>
                  </a:lnTo>
                  <a:lnTo>
                    <a:pt x="12239" y="282377"/>
                  </a:lnTo>
                  <a:lnTo>
                    <a:pt x="12387" y="281953"/>
                  </a:lnTo>
                  <a:lnTo>
                    <a:pt x="12379" y="281448"/>
                  </a:lnTo>
                  <a:lnTo>
                    <a:pt x="12173" y="280597"/>
                  </a:lnTo>
                  <a:lnTo>
                    <a:pt x="11893" y="279941"/>
                  </a:lnTo>
                  <a:lnTo>
                    <a:pt x="11615" y="279407"/>
                  </a:lnTo>
                  <a:lnTo>
                    <a:pt x="11533" y="279060"/>
                  </a:lnTo>
                  <a:lnTo>
                    <a:pt x="11335" y="278751"/>
                  </a:lnTo>
                  <a:lnTo>
                    <a:pt x="11057" y="278289"/>
                  </a:lnTo>
                  <a:lnTo>
                    <a:pt x="10741" y="277754"/>
                  </a:lnTo>
                  <a:lnTo>
                    <a:pt x="10423" y="277178"/>
                  </a:lnTo>
                  <a:lnTo>
                    <a:pt x="10108" y="276752"/>
                  </a:lnTo>
                  <a:lnTo>
                    <a:pt x="9872" y="276412"/>
                  </a:lnTo>
                  <a:lnTo>
                    <a:pt x="9556" y="275986"/>
                  </a:lnTo>
                  <a:lnTo>
                    <a:pt x="9319" y="275603"/>
                  </a:lnTo>
                  <a:lnTo>
                    <a:pt x="8936" y="275069"/>
                  </a:lnTo>
                  <a:lnTo>
                    <a:pt x="8727" y="274723"/>
                  </a:lnTo>
                  <a:lnTo>
                    <a:pt x="8566" y="274261"/>
                  </a:lnTo>
                  <a:lnTo>
                    <a:pt x="8482" y="273836"/>
                  </a:lnTo>
                  <a:lnTo>
                    <a:pt x="8438" y="273410"/>
                  </a:lnTo>
                  <a:lnTo>
                    <a:pt x="8381" y="273198"/>
                  </a:lnTo>
                  <a:lnTo>
                    <a:pt x="11755" y="265087"/>
                  </a:lnTo>
                  <a:lnTo>
                    <a:pt x="13669" y="261740"/>
                  </a:lnTo>
                  <a:lnTo>
                    <a:pt x="15821" y="258869"/>
                  </a:lnTo>
                  <a:lnTo>
                    <a:pt x="17257" y="255282"/>
                  </a:lnTo>
                  <a:lnTo>
                    <a:pt x="20344" y="249686"/>
                  </a:lnTo>
                  <a:lnTo>
                    <a:pt x="19648" y="245476"/>
                  </a:lnTo>
                  <a:lnTo>
                    <a:pt x="19170" y="242129"/>
                  </a:lnTo>
                  <a:lnTo>
                    <a:pt x="17974" y="240215"/>
                  </a:lnTo>
                  <a:lnTo>
                    <a:pt x="16539" y="237821"/>
                  </a:lnTo>
                  <a:lnTo>
                    <a:pt x="14625" y="235431"/>
                  </a:lnTo>
                  <a:lnTo>
                    <a:pt x="15104" y="233040"/>
                  </a:lnTo>
                  <a:lnTo>
                    <a:pt x="17729" y="229586"/>
                  </a:lnTo>
                  <a:lnTo>
                    <a:pt x="19439" y="226649"/>
                  </a:lnTo>
                  <a:lnTo>
                    <a:pt x="21390" y="224868"/>
                  </a:lnTo>
                  <a:lnTo>
                    <a:pt x="23581" y="224097"/>
                  </a:lnTo>
                  <a:lnTo>
                    <a:pt x="25855" y="223942"/>
                  </a:lnTo>
                  <a:lnTo>
                    <a:pt x="29066" y="223088"/>
                  </a:lnTo>
                  <a:lnTo>
                    <a:pt x="31643" y="221156"/>
                  </a:lnTo>
                  <a:lnTo>
                    <a:pt x="33129" y="220382"/>
                  </a:lnTo>
                  <a:lnTo>
                    <a:pt x="36021" y="218526"/>
                  </a:lnTo>
                  <a:lnTo>
                    <a:pt x="40550" y="214893"/>
                  </a:lnTo>
                  <a:lnTo>
                    <a:pt x="44378" y="212107"/>
                  </a:lnTo>
                  <a:lnTo>
                    <a:pt x="46639" y="209556"/>
                  </a:lnTo>
                  <a:lnTo>
                    <a:pt x="47799" y="206542"/>
                  </a:lnTo>
                  <a:lnTo>
                    <a:pt x="49353" y="203760"/>
                  </a:lnTo>
                  <a:lnTo>
                    <a:pt x="52001" y="200203"/>
                  </a:lnTo>
                  <a:lnTo>
                    <a:pt x="54108" y="198191"/>
                  </a:lnTo>
                  <a:lnTo>
                    <a:pt x="55511" y="196645"/>
                  </a:lnTo>
                  <a:lnTo>
                    <a:pt x="57854" y="194790"/>
                  </a:lnTo>
                  <a:lnTo>
                    <a:pt x="58948" y="194015"/>
                  </a:lnTo>
                  <a:lnTo>
                    <a:pt x="60124" y="193939"/>
                  </a:lnTo>
                  <a:lnTo>
                    <a:pt x="61382" y="194635"/>
                  </a:lnTo>
                  <a:lnTo>
                    <a:pt x="62170" y="195251"/>
                  </a:lnTo>
                  <a:lnTo>
                    <a:pt x="62646" y="196257"/>
                  </a:lnTo>
                  <a:lnTo>
                    <a:pt x="63278" y="197262"/>
                  </a:lnTo>
                  <a:lnTo>
                    <a:pt x="63838" y="199349"/>
                  </a:lnTo>
                  <a:lnTo>
                    <a:pt x="64312" y="200120"/>
                  </a:lnTo>
                  <a:lnTo>
                    <a:pt x="63786" y="204529"/>
                  </a:lnTo>
                  <a:lnTo>
                    <a:pt x="64628" y="215506"/>
                  </a:lnTo>
                  <a:lnTo>
                    <a:pt x="66137" y="219061"/>
                  </a:lnTo>
                  <a:lnTo>
                    <a:pt x="67137" y="220780"/>
                  </a:lnTo>
                  <a:lnTo>
                    <a:pt x="69133" y="222229"/>
                  </a:lnTo>
                  <a:lnTo>
                    <a:pt x="70230" y="221998"/>
                  </a:lnTo>
                  <a:lnTo>
                    <a:pt x="72577" y="220914"/>
                  </a:lnTo>
                  <a:lnTo>
                    <a:pt x="73361" y="220914"/>
                  </a:lnTo>
                  <a:lnTo>
                    <a:pt x="76256" y="219753"/>
                  </a:lnTo>
                  <a:lnTo>
                    <a:pt x="78602" y="218441"/>
                  </a:lnTo>
                  <a:lnTo>
                    <a:pt x="81102" y="216740"/>
                  </a:lnTo>
                  <a:lnTo>
                    <a:pt x="85009" y="213954"/>
                  </a:lnTo>
                  <a:lnTo>
                    <a:pt x="87744" y="212098"/>
                  </a:lnTo>
                  <a:lnTo>
                    <a:pt x="90867" y="209546"/>
                  </a:lnTo>
                  <a:lnTo>
                    <a:pt x="93056" y="208231"/>
                  </a:lnTo>
                  <a:lnTo>
                    <a:pt x="95711" y="206144"/>
                  </a:lnTo>
                  <a:lnTo>
                    <a:pt x="99547" y="204829"/>
                  </a:lnTo>
                  <a:lnTo>
                    <a:pt x="120023" y="191527"/>
                  </a:lnTo>
                  <a:lnTo>
                    <a:pt x="131290" y="186654"/>
                  </a:lnTo>
                  <a:lnTo>
                    <a:pt x="135670" y="184489"/>
                  </a:lnTo>
                  <a:lnTo>
                    <a:pt x="140912" y="182247"/>
                  </a:lnTo>
                  <a:lnTo>
                    <a:pt x="146938" y="179926"/>
                  </a:lnTo>
                  <a:lnTo>
                    <a:pt x="150380" y="178225"/>
                  </a:lnTo>
                  <a:lnTo>
                    <a:pt x="157963" y="173738"/>
                  </a:lnTo>
                  <a:lnTo>
                    <a:pt x="162577" y="171342"/>
                  </a:lnTo>
                  <a:lnTo>
                    <a:pt x="165784" y="169793"/>
                  </a:lnTo>
                  <a:lnTo>
                    <a:pt x="170560" y="168246"/>
                  </a:lnTo>
                  <a:lnTo>
                    <a:pt x="175958" y="165850"/>
                  </a:lnTo>
                  <a:lnTo>
                    <a:pt x="179949" y="164149"/>
                  </a:lnTo>
                  <a:lnTo>
                    <a:pt x="183626" y="162524"/>
                  </a:lnTo>
                  <a:lnTo>
                    <a:pt x="187617" y="161053"/>
                  </a:lnTo>
                  <a:lnTo>
                    <a:pt x="192393" y="159583"/>
                  </a:lnTo>
                  <a:lnTo>
                    <a:pt x="194921" y="159176"/>
                  </a:lnTo>
                  <a:lnTo>
                    <a:pt x="197012" y="158113"/>
                  </a:lnTo>
                  <a:lnTo>
                    <a:pt x="199907" y="156876"/>
                  </a:lnTo>
                  <a:lnTo>
                    <a:pt x="202746" y="155345"/>
                  </a:lnTo>
                  <a:lnTo>
                    <a:pt x="204577" y="155345"/>
                  </a:lnTo>
                  <a:lnTo>
                    <a:pt x="205743" y="155513"/>
                  </a:lnTo>
                  <a:lnTo>
                    <a:pt x="207574" y="156512"/>
                  </a:lnTo>
                  <a:lnTo>
                    <a:pt x="208574" y="157846"/>
                  </a:lnTo>
                  <a:lnTo>
                    <a:pt x="209406" y="159510"/>
                  </a:lnTo>
                  <a:lnTo>
                    <a:pt x="210738" y="160342"/>
                  </a:lnTo>
                  <a:lnTo>
                    <a:pt x="212735" y="159677"/>
                  </a:lnTo>
                  <a:lnTo>
                    <a:pt x="215566" y="157845"/>
                  </a:lnTo>
                  <a:lnTo>
                    <a:pt x="216898" y="154680"/>
                  </a:lnTo>
                  <a:lnTo>
                    <a:pt x="218729" y="153183"/>
                  </a:lnTo>
                  <a:lnTo>
                    <a:pt x="221726" y="152183"/>
                  </a:lnTo>
                  <a:lnTo>
                    <a:pt x="223558" y="151518"/>
                  </a:lnTo>
                  <a:lnTo>
                    <a:pt x="225389" y="151017"/>
                  </a:lnTo>
                  <a:lnTo>
                    <a:pt x="228553" y="149519"/>
                  </a:lnTo>
                  <a:lnTo>
                    <a:pt x="229885" y="149021"/>
                  </a:lnTo>
                  <a:lnTo>
                    <a:pt x="232330" y="148751"/>
                  </a:lnTo>
                  <a:lnTo>
                    <a:pt x="235687" y="145968"/>
                  </a:lnTo>
                  <a:lnTo>
                    <a:pt x="238496" y="143261"/>
                  </a:lnTo>
                  <a:lnTo>
                    <a:pt x="240674" y="139936"/>
                  </a:lnTo>
                  <a:lnTo>
                    <a:pt x="243240" y="135683"/>
                  </a:lnTo>
                  <a:lnTo>
                    <a:pt x="245655" y="132591"/>
                  </a:lnTo>
                  <a:lnTo>
                    <a:pt x="250878" y="126792"/>
                  </a:lnTo>
                  <a:lnTo>
                    <a:pt x="254073" y="122694"/>
                  </a:lnTo>
                  <a:lnTo>
                    <a:pt x="261103" y="117666"/>
                  </a:lnTo>
                  <a:lnTo>
                    <a:pt x="264938" y="115965"/>
                  </a:lnTo>
                  <a:lnTo>
                    <a:pt x="268689" y="113723"/>
                  </a:lnTo>
                  <a:lnTo>
                    <a:pt x="272209" y="111943"/>
                  </a:lnTo>
                  <a:lnTo>
                    <a:pt x="275258" y="110167"/>
                  </a:lnTo>
                  <a:lnTo>
                    <a:pt x="277601" y="108386"/>
                  </a:lnTo>
                  <a:lnTo>
                    <a:pt x="281196" y="106065"/>
                  </a:lnTo>
                  <a:lnTo>
                    <a:pt x="282838" y="105060"/>
                  </a:lnTo>
                  <a:lnTo>
                    <a:pt x="286118" y="102508"/>
                  </a:lnTo>
                  <a:lnTo>
                    <a:pt x="289165" y="100190"/>
                  </a:lnTo>
                  <a:lnTo>
                    <a:pt x="290380" y="99395"/>
                  </a:lnTo>
                  <a:lnTo>
                    <a:pt x="293541" y="97329"/>
                  </a:lnTo>
                  <a:lnTo>
                    <a:pt x="296897" y="94313"/>
                  </a:lnTo>
                  <a:lnTo>
                    <a:pt x="300886" y="92457"/>
                  </a:lnTo>
                  <a:lnTo>
                    <a:pt x="306981" y="88125"/>
                  </a:lnTo>
                  <a:lnTo>
                    <a:pt x="316126" y="82481"/>
                  </a:lnTo>
                  <a:lnTo>
                    <a:pt x="319410" y="80546"/>
                  </a:lnTo>
                  <a:lnTo>
                    <a:pt x="322063" y="78149"/>
                  </a:lnTo>
                  <a:lnTo>
                    <a:pt x="326134" y="76679"/>
                  </a:lnTo>
                  <a:lnTo>
                    <a:pt x="330984" y="74358"/>
                  </a:lnTo>
                  <a:lnTo>
                    <a:pt x="334900" y="73432"/>
                  </a:lnTo>
                  <a:lnTo>
                    <a:pt x="338505" y="73122"/>
                  </a:lnTo>
                  <a:lnTo>
                    <a:pt x="341641" y="72967"/>
                  </a:lnTo>
                  <a:lnTo>
                    <a:pt x="346578" y="72423"/>
                  </a:lnTo>
                  <a:lnTo>
                    <a:pt x="349555" y="71728"/>
                  </a:lnTo>
                  <a:lnTo>
                    <a:pt x="353160" y="71339"/>
                  </a:lnTo>
                  <a:lnTo>
                    <a:pt x="358409" y="70333"/>
                  </a:lnTo>
                  <a:lnTo>
                    <a:pt x="362635" y="68632"/>
                  </a:lnTo>
                  <a:lnTo>
                    <a:pt x="367662" y="65297"/>
                  </a:lnTo>
                  <a:lnTo>
                    <a:pt x="371206" y="62317"/>
                  </a:lnTo>
                  <a:lnTo>
                    <a:pt x="376055" y="59142"/>
                  </a:lnTo>
                  <a:lnTo>
                    <a:pt x="377920" y="57466"/>
                  </a:lnTo>
                  <a:lnTo>
                    <a:pt x="381090" y="55227"/>
                  </a:lnTo>
                  <a:lnTo>
                    <a:pt x="384448" y="52429"/>
                  </a:lnTo>
                  <a:lnTo>
                    <a:pt x="389110" y="50379"/>
                  </a:lnTo>
                  <a:lnTo>
                    <a:pt x="395451" y="49261"/>
                  </a:lnTo>
                  <a:lnTo>
                    <a:pt x="400672" y="49446"/>
                  </a:lnTo>
                  <a:lnTo>
                    <a:pt x="406827" y="50753"/>
                  </a:lnTo>
                  <a:lnTo>
                    <a:pt x="411862" y="52244"/>
                  </a:lnTo>
                  <a:lnTo>
                    <a:pt x="417458" y="53177"/>
                  </a:lnTo>
                  <a:lnTo>
                    <a:pt x="422120" y="53176"/>
                  </a:lnTo>
                  <a:lnTo>
                    <a:pt x="425664" y="53177"/>
                  </a:lnTo>
                  <a:lnTo>
                    <a:pt x="431631" y="52989"/>
                  </a:lnTo>
                  <a:lnTo>
                    <a:pt x="437226" y="51685"/>
                  </a:lnTo>
                  <a:lnTo>
                    <a:pt x="442821" y="48702"/>
                  </a:lnTo>
                  <a:lnTo>
                    <a:pt x="448072" y="46193"/>
                  </a:lnTo>
                  <a:lnTo>
                    <a:pt x="450341" y="45187"/>
                  </a:lnTo>
                  <a:lnTo>
                    <a:pt x="452218" y="44258"/>
                  </a:lnTo>
                  <a:lnTo>
                    <a:pt x="455352" y="43793"/>
                  </a:lnTo>
                  <a:lnTo>
                    <a:pt x="457700" y="42942"/>
                  </a:lnTo>
                  <a:lnTo>
                    <a:pt x="459815" y="42478"/>
                  </a:lnTo>
                  <a:lnTo>
                    <a:pt x="462008" y="41861"/>
                  </a:lnTo>
                  <a:lnTo>
                    <a:pt x="464124" y="41707"/>
                  </a:lnTo>
                  <a:lnTo>
                    <a:pt x="466555" y="41704"/>
                  </a:lnTo>
                  <a:lnTo>
                    <a:pt x="469768" y="41242"/>
                  </a:lnTo>
                  <a:lnTo>
                    <a:pt x="472979" y="40388"/>
                  </a:lnTo>
                  <a:lnTo>
                    <a:pt x="477131" y="39769"/>
                  </a:lnTo>
                  <a:lnTo>
                    <a:pt x="480339" y="38222"/>
                  </a:lnTo>
                  <a:lnTo>
                    <a:pt x="483702" y="36676"/>
                  </a:lnTo>
                  <a:lnTo>
                    <a:pt x="487301" y="35130"/>
                  </a:lnTo>
                  <a:lnTo>
                    <a:pt x="491135" y="33350"/>
                  </a:lnTo>
                  <a:lnTo>
                    <a:pt x="494890" y="31648"/>
                  </a:lnTo>
                  <a:lnTo>
                    <a:pt x="498168" y="28632"/>
                  </a:lnTo>
                  <a:lnTo>
                    <a:pt x="500824" y="26777"/>
                  </a:lnTo>
                  <a:lnTo>
                    <a:pt x="503323" y="24690"/>
                  </a:lnTo>
                  <a:lnTo>
                    <a:pt x="506991" y="21518"/>
                  </a:lnTo>
                  <a:lnTo>
                    <a:pt x="509883" y="19662"/>
                  </a:lnTo>
                  <a:lnTo>
                    <a:pt x="512227" y="17885"/>
                  </a:lnTo>
                  <a:lnTo>
                    <a:pt x="515818" y="14790"/>
                  </a:lnTo>
                  <a:lnTo>
                    <a:pt x="519804" y="12317"/>
                  </a:lnTo>
                  <a:lnTo>
                    <a:pt x="521129" y="10771"/>
                  </a:lnTo>
                  <a:lnTo>
                    <a:pt x="527210" y="7979"/>
                  </a:lnTo>
                  <a:lnTo>
                    <a:pt x="531532" y="5983"/>
                  </a:lnTo>
                  <a:lnTo>
                    <a:pt x="535854" y="3990"/>
                  </a:lnTo>
                  <a:lnTo>
                    <a:pt x="539511" y="2329"/>
                  </a:lnTo>
                  <a:lnTo>
                    <a:pt x="544830" y="334"/>
                  </a:lnTo>
                  <a:lnTo>
                    <a:pt x="549817" y="0"/>
                  </a:lnTo>
                  <a:lnTo>
                    <a:pt x="552477" y="333"/>
                  </a:lnTo>
                  <a:lnTo>
                    <a:pt x="557796" y="1995"/>
                  </a:lnTo>
                  <a:lnTo>
                    <a:pt x="562784" y="3326"/>
                  </a:lnTo>
                  <a:lnTo>
                    <a:pt x="565776" y="5321"/>
                  </a:lnTo>
                  <a:lnTo>
                    <a:pt x="569100" y="9310"/>
                  </a:lnTo>
                  <a:lnTo>
                    <a:pt x="570098" y="12633"/>
                  </a:lnTo>
                  <a:lnTo>
                    <a:pt x="573422" y="17618"/>
                  </a:lnTo>
                  <a:lnTo>
                    <a:pt x="575750" y="21609"/>
                  </a:lnTo>
                  <a:lnTo>
                    <a:pt x="576747" y="25932"/>
                  </a:lnTo>
                  <a:lnTo>
                    <a:pt x="579406" y="29586"/>
                  </a:lnTo>
                  <a:lnTo>
                    <a:pt x="582865" y="29771"/>
                  </a:lnTo>
                  <a:lnTo>
                    <a:pt x="586155" y="29000"/>
                  </a:lnTo>
                  <a:lnTo>
                    <a:pt x="587328" y="28304"/>
                  </a:lnTo>
                  <a:lnTo>
                    <a:pt x="589360" y="27144"/>
                  </a:lnTo>
                  <a:lnTo>
                    <a:pt x="590362" y="26357"/>
                  </a:lnTo>
                  <a:lnTo>
                    <a:pt x="591235" y="25674"/>
                  </a:lnTo>
                  <a:lnTo>
                    <a:pt x="592874" y="24203"/>
                  </a:lnTo>
                  <a:lnTo>
                    <a:pt x="595532" y="22657"/>
                  </a:lnTo>
                  <a:lnTo>
                    <a:pt x="597018" y="21883"/>
                  </a:lnTo>
                  <a:lnTo>
                    <a:pt x="600068" y="20261"/>
                  </a:lnTo>
                  <a:lnTo>
                    <a:pt x="604342" y="18286"/>
                  </a:lnTo>
                  <a:lnTo>
                    <a:pt x="607333" y="16621"/>
                  </a:lnTo>
                  <a:lnTo>
                    <a:pt x="610326" y="14959"/>
                  </a:lnTo>
                  <a:lnTo>
                    <a:pt x="611988" y="14298"/>
                  </a:lnTo>
                  <a:lnTo>
                    <a:pt x="615645" y="11634"/>
                  </a:lnTo>
                  <a:lnTo>
                    <a:pt x="616975" y="9975"/>
                  </a:lnTo>
                  <a:lnTo>
                    <a:pt x="619635" y="6983"/>
                  </a:lnTo>
                  <a:lnTo>
                    <a:pt x="621297" y="5650"/>
                  </a:lnTo>
                  <a:lnTo>
                    <a:pt x="623292" y="3656"/>
                  </a:lnTo>
                  <a:lnTo>
                    <a:pt x="626284" y="1995"/>
                  </a:lnTo>
                  <a:lnTo>
                    <a:pt x="629276" y="999"/>
                  </a:lnTo>
                  <a:lnTo>
                    <a:pt x="633598" y="664"/>
                  </a:lnTo>
                  <a:lnTo>
                    <a:pt x="636922" y="999"/>
                  </a:lnTo>
                  <a:lnTo>
                    <a:pt x="638917" y="2991"/>
                  </a:lnTo>
                  <a:lnTo>
                    <a:pt x="641910" y="6317"/>
                  </a:lnTo>
                  <a:lnTo>
                    <a:pt x="645567" y="8314"/>
                  </a:lnTo>
                  <a:lnTo>
                    <a:pt x="649556" y="9310"/>
                  </a:lnTo>
                  <a:lnTo>
                    <a:pt x="652542" y="7569"/>
                  </a:lnTo>
                  <a:lnTo>
                    <a:pt x="655677" y="7259"/>
                  </a:lnTo>
                  <a:lnTo>
                    <a:pt x="657557" y="6873"/>
                  </a:lnTo>
                  <a:lnTo>
                    <a:pt x="660691" y="6485"/>
                  </a:lnTo>
                  <a:lnTo>
                    <a:pt x="662246" y="6424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6" name="object 12">
              <a:extLst>
                <a:ext uri="{FF2B5EF4-FFF2-40B4-BE49-F238E27FC236}">
                  <a16:creationId xmlns:a16="http://schemas.microsoft.com/office/drawing/2014/main" id="{4522EF83-82DE-4954-883F-A79810CF800D}"/>
                </a:ext>
              </a:extLst>
            </p:cNvPr>
            <p:cNvSpPr/>
            <p:nvPr/>
          </p:nvSpPr>
          <p:spPr>
            <a:xfrm>
              <a:off x="8580115" y="701220"/>
              <a:ext cx="537696" cy="269707"/>
            </a:xfrm>
            <a:custGeom>
              <a:avLst/>
              <a:gdLst/>
              <a:ahLst/>
              <a:cxnLst/>
              <a:rect l="l" t="t" r="r" b="b"/>
              <a:pathLst>
                <a:path w="832516" h="417588">
                  <a:moveTo>
                    <a:pt x="778991" y="0"/>
                  </a:moveTo>
                  <a:lnTo>
                    <a:pt x="782800" y="190"/>
                  </a:lnTo>
                  <a:lnTo>
                    <a:pt x="786038" y="1333"/>
                  </a:lnTo>
                  <a:lnTo>
                    <a:pt x="788705" y="2095"/>
                  </a:lnTo>
                  <a:lnTo>
                    <a:pt x="790609" y="3809"/>
                  </a:lnTo>
                  <a:lnTo>
                    <a:pt x="793847" y="6476"/>
                  </a:lnTo>
                  <a:lnTo>
                    <a:pt x="795942" y="9139"/>
                  </a:lnTo>
                  <a:lnTo>
                    <a:pt x="797656" y="11236"/>
                  </a:lnTo>
                  <a:lnTo>
                    <a:pt x="798799" y="12569"/>
                  </a:lnTo>
                  <a:lnTo>
                    <a:pt x="799371" y="14474"/>
                  </a:lnTo>
                  <a:lnTo>
                    <a:pt x="800133" y="16758"/>
                  </a:lnTo>
                  <a:lnTo>
                    <a:pt x="800132" y="18663"/>
                  </a:lnTo>
                  <a:lnTo>
                    <a:pt x="800323" y="20950"/>
                  </a:lnTo>
                  <a:lnTo>
                    <a:pt x="801847" y="23046"/>
                  </a:lnTo>
                  <a:lnTo>
                    <a:pt x="802608" y="24759"/>
                  </a:lnTo>
                  <a:lnTo>
                    <a:pt x="802600" y="29155"/>
                  </a:lnTo>
                  <a:lnTo>
                    <a:pt x="806895" y="30427"/>
                  </a:lnTo>
                  <a:lnTo>
                    <a:pt x="810026" y="32086"/>
                  </a:lnTo>
                  <a:lnTo>
                    <a:pt x="810946" y="35400"/>
                  </a:lnTo>
                  <a:lnTo>
                    <a:pt x="810394" y="38164"/>
                  </a:lnTo>
                  <a:lnTo>
                    <a:pt x="809628" y="41017"/>
                  </a:lnTo>
                  <a:lnTo>
                    <a:pt x="808750" y="44531"/>
                  </a:lnTo>
                  <a:lnTo>
                    <a:pt x="808530" y="48049"/>
                  </a:lnTo>
                  <a:lnTo>
                    <a:pt x="808091" y="52220"/>
                  </a:lnTo>
                  <a:lnTo>
                    <a:pt x="808091" y="54853"/>
                  </a:lnTo>
                  <a:lnTo>
                    <a:pt x="808091" y="57053"/>
                  </a:lnTo>
                  <a:lnTo>
                    <a:pt x="808091" y="60127"/>
                  </a:lnTo>
                  <a:lnTo>
                    <a:pt x="808091" y="62101"/>
                  </a:lnTo>
                  <a:lnTo>
                    <a:pt x="808310" y="65178"/>
                  </a:lnTo>
                  <a:lnTo>
                    <a:pt x="807212" y="67815"/>
                  </a:lnTo>
                  <a:lnTo>
                    <a:pt x="806773" y="70452"/>
                  </a:lnTo>
                  <a:lnTo>
                    <a:pt x="806624" y="77915"/>
                  </a:lnTo>
                  <a:lnTo>
                    <a:pt x="806398" y="79613"/>
                  </a:lnTo>
                  <a:lnTo>
                    <a:pt x="806264" y="84021"/>
                  </a:lnTo>
                  <a:lnTo>
                    <a:pt x="806040" y="86032"/>
                  </a:lnTo>
                  <a:lnTo>
                    <a:pt x="805908" y="87982"/>
                  </a:lnTo>
                  <a:lnTo>
                    <a:pt x="807558" y="89623"/>
                  </a:lnTo>
                  <a:lnTo>
                    <a:pt x="808680" y="91585"/>
                  </a:lnTo>
                  <a:lnTo>
                    <a:pt x="810362" y="93268"/>
                  </a:lnTo>
                  <a:lnTo>
                    <a:pt x="812606" y="96634"/>
                  </a:lnTo>
                  <a:lnTo>
                    <a:pt x="813728" y="100000"/>
                  </a:lnTo>
                  <a:lnTo>
                    <a:pt x="814008" y="102806"/>
                  </a:lnTo>
                  <a:lnTo>
                    <a:pt x="814008" y="106448"/>
                  </a:lnTo>
                  <a:lnTo>
                    <a:pt x="812669" y="109067"/>
                  </a:lnTo>
                  <a:lnTo>
                    <a:pt x="812367" y="111463"/>
                  </a:lnTo>
                  <a:lnTo>
                    <a:pt x="812062" y="113089"/>
                  </a:lnTo>
                  <a:lnTo>
                    <a:pt x="811530" y="116257"/>
                  </a:lnTo>
                  <a:lnTo>
                    <a:pt x="811542" y="118423"/>
                  </a:lnTo>
                  <a:lnTo>
                    <a:pt x="811317" y="120431"/>
                  </a:lnTo>
                  <a:lnTo>
                    <a:pt x="811015" y="122752"/>
                  </a:lnTo>
                  <a:lnTo>
                    <a:pt x="810478" y="125070"/>
                  </a:lnTo>
                  <a:lnTo>
                    <a:pt x="810408" y="126540"/>
                  </a:lnTo>
                  <a:lnTo>
                    <a:pt x="810106" y="128781"/>
                  </a:lnTo>
                  <a:lnTo>
                    <a:pt x="809886" y="131873"/>
                  </a:lnTo>
                  <a:lnTo>
                    <a:pt x="809977" y="134271"/>
                  </a:lnTo>
                  <a:lnTo>
                    <a:pt x="810220" y="135583"/>
                  </a:lnTo>
                  <a:lnTo>
                    <a:pt x="811484" y="138699"/>
                  </a:lnTo>
                  <a:lnTo>
                    <a:pt x="814289" y="141782"/>
                  </a:lnTo>
                  <a:lnTo>
                    <a:pt x="817654" y="144028"/>
                  </a:lnTo>
                  <a:lnTo>
                    <a:pt x="823823" y="146552"/>
                  </a:lnTo>
                  <a:lnTo>
                    <a:pt x="828871" y="149076"/>
                  </a:lnTo>
                  <a:lnTo>
                    <a:pt x="831675" y="153283"/>
                  </a:lnTo>
                  <a:lnTo>
                    <a:pt x="832516" y="155525"/>
                  </a:lnTo>
                  <a:lnTo>
                    <a:pt x="832236" y="157767"/>
                  </a:lnTo>
                  <a:lnTo>
                    <a:pt x="829151" y="161974"/>
                  </a:lnTo>
                  <a:lnTo>
                    <a:pt x="817543" y="174486"/>
                  </a:lnTo>
                  <a:lnTo>
                    <a:pt x="810994" y="172560"/>
                  </a:lnTo>
                  <a:lnTo>
                    <a:pt x="807335" y="171980"/>
                  </a:lnTo>
                  <a:lnTo>
                    <a:pt x="803290" y="171212"/>
                  </a:lnTo>
                  <a:lnTo>
                    <a:pt x="799245" y="170826"/>
                  </a:lnTo>
                  <a:lnTo>
                    <a:pt x="794262" y="169708"/>
                  </a:lnTo>
                  <a:lnTo>
                    <a:pt x="793771" y="169544"/>
                  </a:lnTo>
                  <a:lnTo>
                    <a:pt x="789514" y="169708"/>
                  </a:lnTo>
                  <a:lnTo>
                    <a:pt x="782965" y="169872"/>
                  </a:lnTo>
                  <a:lnTo>
                    <a:pt x="781328" y="170036"/>
                  </a:lnTo>
                  <a:lnTo>
                    <a:pt x="778381" y="171673"/>
                  </a:lnTo>
                  <a:lnTo>
                    <a:pt x="776580" y="171837"/>
                  </a:lnTo>
                  <a:lnTo>
                    <a:pt x="772978" y="172165"/>
                  </a:lnTo>
                  <a:lnTo>
                    <a:pt x="769867" y="171837"/>
                  </a:lnTo>
                  <a:lnTo>
                    <a:pt x="765611" y="172490"/>
                  </a:lnTo>
                  <a:lnTo>
                    <a:pt x="756769" y="174292"/>
                  </a:lnTo>
                  <a:lnTo>
                    <a:pt x="750030" y="175711"/>
                  </a:lnTo>
                  <a:lnTo>
                    <a:pt x="745402" y="176674"/>
                  </a:lnTo>
                  <a:lnTo>
                    <a:pt x="740947" y="178019"/>
                  </a:lnTo>
                  <a:lnTo>
                    <a:pt x="735878" y="179544"/>
                  </a:lnTo>
                  <a:lnTo>
                    <a:pt x="732061" y="181248"/>
                  </a:lnTo>
                  <a:lnTo>
                    <a:pt x="728056" y="183466"/>
                  </a:lnTo>
                  <a:lnTo>
                    <a:pt x="722811" y="187044"/>
                  </a:lnTo>
                  <a:lnTo>
                    <a:pt x="718758" y="189422"/>
                  </a:lnTo>
                  <a:lnTo>
                    <a:pt x="715302" y="192284"/>
                  </a:lnTo>
                  <a:lnTo>
                    <a:pt x="713037" y="195504"/>
                  </a:lnTo>
                  <a:lnTo>
                    <a:pt x="710534" y="198839"/>
                  </a:lnTo>
                  <a:lnTo>
                    <a:pt x="706362" y="203845"/>
                  </a:lnTo>
                  <a:lnTo>
                    <a:pt x="704217" y="208377"/>
                  </a:lnTo>
                  <a:lnTo>
                    <a:pt x="703010" y="210850"/>
                  </a:lnTo>
                  <a:lnTo>
                    <a:pt x="700842" y="214656"/>
                  </a:lnTo>
                  <a:lnTo>
                    <a:pt x="698125" y="218329"/>
                  </a:lnTo>
                  <a:lnTo>
                    <a:pt x="695015" y="221941"/>
                  </a:lnTo>
                  <a:lnTo>
                    <a:pt x="687192" y="226363"/>
                  </a:lnTo>
                  <a:lnTo>
                    <a:pt x="682590" y="226062"/>
                  </a:lnTo>
                  <a:lnTo>
                    <a:pt x="680385" y="226914"/>
                  </a:lnTo>
                  <a:lnTo>
                    <a:pt x="679368" y="228098"/>
                  </a:lnTo>
                  <a:lnTo>
                    <a:pt x="678860" y="230133"/>
                  </a:lnTo>
                  <a:lnTo>
                    <a:pt x="679382" y="232800"/>
                  </a:lnTo>
                  <a:lnTo>
                    <a:pt x="678181" y="234034"/>
                  </a:lnTo>
                  <a:lnTo>
                    <a:pt x="675298" y="238444"/>
                  </a:lnTo>
                  <a:lnTo>
                    <a:pt x="672245" y="242004"/>
                  </a:lnTo>
                  <a:lnTo>
                    <a:pt x="669024" y="243700"/>
                  </a:lnTo>
                  <a:lnTo>
                    <a:pt x="666790" y="245549"/>
                  </a:lnTo>
                  <a:lnTo>
                    <a:pt x="663840" y="245209"/>
                  </a:lnTo>
                  <a:lnTo>
                    <a:pt x="661384" y="244228"/>
                  </a:lnTo>
                  <a:lnTo>
                    <a:pt x="659664" y="243982"/>
                  </a:lnTo>
                  <a:lnTo>
                    <a:pt x="655980" y="245209"/>
                  </a:lnTo>
                  <a:lnTo>
                    <a:pt x="652541" y="245455"/>
                  </a:lnTo>
                  <a:lnTo>
                    <a:pt x="651313" y="243736"/>
                  </a:lnTo>
                  <a:lnTo>
                    <a:pt x="648119" y="242017"/>
                  </a:lnTo>
                  <a:lnTo>
                    <a:pt x="645172" y="241527"/>
                  </a:lnTo>
                  <a:lnTo>
                    <a:pt x="641978" y="242263"/>
                  </a:lnTo>
                  <a:lnTo>
                    <a:pt x="640013" y="243490"/>
                  </a:lnTo>
                  <a:lnTo>
                    <a:pt x="636575" y="245209"/>
                  </a:lnTo>
                  <a:lnTo>
                    <a:pt x="629943" y="246193"/>
                  </a:lnTo>
                  <a:lnTo>
                    <a:pt x="625275" y="247913"/>
                  </a:lnTo>
                  <a:lnTo>
                    <a:pt x="621247" y="251789"/>
                  </a:lnTo>
                  <a:lnTo>
                    <a:pt x="619094" y="253225"/>
                  </a:lnTo>
                  <a:lnTo>
                    <a:pt x="618376" y="254659"/>
                  </a:lnTo>
                  <a:lnTo>
                    <a:pt x="617300" y="257171"/>
                  </a:lnTo>
                  <a:lnTo>
                    <a:pt x="616941" y="262554"/>
                  </a:lnTo>
                  <a:lnTo>
                    <a:pt x="616223" y="265425"/>
                  </a:lnTo>
                  <a:lnTo>
                    <a:pt x="614070" y="267579"/>
                  </a:lnTo>
                  <a:lnTo>
                    <a:pt x="611917" y="270449"/>
                  </a:lnTo>
                  <a:lnTo>
                    <a:pt x="609405" y="272961"/>
                  </a:lnTo>
                  <a:lnTo>
                    <a:pt x="607970" y="274757"/>
                  </a:lnTo>
                  <a:lnTo>
                    <a:pt x="607252" y="276190"/>
                  </a:lnTo>
                  <a:lnTo>
                    <a:pt x="603664" y="281932"/>
                  </a:lnTo>
                  <a:lnTo>
                    <a:pt x="597805" y="289182"/>
                  </a:lnTo>
                  <a:lnTo>
                    <a:pt x="596280" y="293423"/>
                  </a:lnTo>
                  <a:lnTo>
                    <a:pt x="595091" y="294711"/>
                  </a:lnTo>
                  <a:lnTo>
                    <a:pt x="591688" y="300501"/>
                  </a:lnTo>
                  <a:lnTo>
                    <a:pt x="590976" y="302001"/>
                  </a:lnTo>
                  <a:lnTo>
                    <a:pt x="587241" y="305561"/>
                  </a:lnTo>
                  <a:lnTo>
                    <a:pt x="576848" y="318760"/>
                  </a:lnTo>
                  <a:lnTo>
                    <a:pt x="575051" y="320382"/>
                  </a:lnTo>
                  <a:lnTo>
                    <a:pt x="572745" y="322798"/>
                  </a:lnTo>
                  <a:lnTo>
                    <a:pt x="567185" y="325583"/>
                  </a:lnTo>
                  <a:lnTo>
                    <a:pt x="562606" y="327627"/>
                  </a:lnTo>
                  <a:lnTo>
                    <a:pt x="561285" y="327682"/>
                  </a:lnTo>
                  <a:lnTo>
                    <a:pt x="558566" y="327794"/>
                  </a:lnTo>
                  <a:lnTo>
                    <a:pt x="555020" y="326218"/>
                  </a:lnTo>
                  <a:lnTo>
                    <a:pt x="547268" y="323399"/>
                  </a:lnTo>
                  <a:lnTo>
                    <a:pt x="538812" y="322342"/>
                  </a:lnTo>
                  <a:lnTo>
                    <a:pt x="526127" y="321285"/>
                  </a:lnTo>
                  <a:lnTo>
                    <a:pt x="521194" y="322341"/>
                  </a:lnTo>
                  <a:lnTo>
                    <a:pt x="514500" y="324811"/>
                  </a:lnTo>
                  <a:lnTo>
                    <a:pt x="507101" y="327983"/>
                  </a:lnTo>
                  <a:lnTo>
                    <a:pt x="501463" y="329741"/>
                  </a:lnTo>
                  <a:lnTo>
                    <a:pt x="495121" y="332560"/>
                  </a:lnTo>
                  <a:lnTo>
                    <a:pt x="490541" y="334325"/>
                  </a:lnTo>
                  <a:lnTo>
                    <a:pt x="486664" y="335732"/>
                  </a:lnTo>
                  <a:lnTo>
                    <a:pt x="481027" y="336789"/>
                  </a:lnTo>
                  <a:lnTo>
                    <a:pt x="472570" y="338903"/>
                  </a:lnTo>
                  <a:lnTo>
                    <a:pt x="469399" y="340312"/>
                  </a:lnTo>
                  <a:lnTo>
                    <a:pt x="463762" y="341370"/>
                  </a:lnTo>
                  <a:lnTo>
                    <a:pt x="460943" y="341370"/>
                  </a:lnTo>
                  <a:lnTo>
                    <a:pt x="456715" y="341722"/>
                  </a:lnTo>
                  <a:lnTo>
                    <a:pt x="451430" y="342427"/>
                  </a:lnTo>
                  <a:lnTo>
                    <a:pt x="444383" y="344894"/>
                  </a:lnTo>
                  <a:lnTo>
                    <a:pt x="439803" y="348770"/>
                  </a:lnTo>
                  <a:lnTo>
                    <a:pt x="434870" y="351589"/>
                  </a:lnTo>
                  <a:lnTo>
                    <a:pt x="430642" y="353350"/>
                  </a:lnTo>
                  <a:lnTo>
                    <a:pt x="425709" y="353350"/>
                  </a:lnTo>
                  <a:lnTo>
                    <a:pt x="418662" y="353702"/>
                  </a:lnTo>
                  <a:lnTo>
                    <a:pt x="415843" y="355464"/>
                  </a:lnTo>
                  <a:lnTo>
                    <a:pt x="410967" y="357259"/>
                  </a:lnTo>
                  <a:lnTo>
                    <a:pt x="407532" y="358794"/>
                  </a:lnTo>
                  <a:lnTo>
                    <a:pt x="399564" y="359897"/>
                  </a:lnTo>
                  <a:lnTo>
                    <a:pt x="390463" y="360966"/>
                  </a:lnTo>
                  <a:lnTo>
                    <a:pt x="377989" y="363195"/>
                  </a:lnTo>
                  <a:lnTo>
                    <a:pt x="364177" y="368541"/>
                  </a:lnTo>
                  <a:lnTo>
                    <a:pt x="356158" y="373442"/>
                  </a:lnTo>
                  <a:lnTo>
                    <a:pt x="347692" y="380571"/>
                  </a:lnTo>
                  <a:lnTo>
                    <a:pt x="340119" y="385027"/>
                  </a:lnTo>
                  <a:lnTo>
                    <a:pt x="332099" y="391710"/>
                  </a:lnTo>
                  <a:lnTo>
                    <a:pt x="324525" y="395273"/>
                  </a:lnTo>
                  <a:lnTo>
                    <a:pt x="314723" y="401066"/>
                  </a:lnTo>
                  <a:lnTo>
                    <a:pt x="301802" y="404185"/>
                  </a:lnTo>
                  <a:lnTo>
                    <a:pt x="289328" y="404629"/>
                  </a:lnTo>
                  <a:lnTo>
                    <a:pt x="275071" y="404629"/>
                  </a:lnTo>
                  <a:lnTo>
                    <a:pt x="265715" y="404186"/>
                  </a:lnTo>
                  <a:lnTo>
                    <a:pt x="255022" y="404629"/>
                  </a:lnTo>
                  <a:lnTo>
                    <a:pt x="247002" y="404186"/>
                  </a:lnTo>
                  <a:lnTo>
                    <a:pt x="237646" y="405076"/>
                  </a:lnTo>
                  <a:lnTo>
                    <a:pt x="228735" y="406859"/>
                  </a:lnTo>
                  <a:lnTo>
                    <a:pt x="225617" y="408639"/>
                  </a:lnTo>
                  <a:lnTo>
                    <a:pt x="217392" y="411992"/>
                  </a:lnTo>
                  <a:lnTo>
                    <a:pt x="215494" y="413077"/>
                  </a:lnTo>
                  <a:lnTo>
                    <a:pt x="212399" y="413514"/>
                  </a:lnTo>
                  <a:lnTo>
                    <a:pt x="210005" y="413924"/>
                  </a:lnTo>
                  <a:lnTo>
                    <a:pt x="207549" y="414720"/>
                  </a:lnTo>
                  <a:lnTo>
                    <a:pt x="203277" y="416677"/>
                  </a:lnTo>
                  <a:lnTo>
                    <a:pt x="198443" y="416491"/>
                  </a:lnTo>
                  <a:lnTo>
                    <a:pt x="193876" y="417065"/>
                  </a:lnTo>
                  <a:lnTo>
                    <a:pt x="190629" y="417588"/>
                  </a:lnTo>
                  <a:lnTo>
                    <a:pt x="185873" y="417396"/>
                  </a:lnTo>
                  <a:lnTo>
                    <a:pt x="183123" y="416813"/>
                  </a:lnTo>
                  <a:lnTo>
                    <a:pt x="177242" y="415817"/>
                  </a:lnTo>
                  <a:lnTo>
                    <a:pt x="172857" y="413445"/>
                  </a:lnTo>
                  <a:lnTo>
                    <a:pt x="169144" y="412205"/>
                  </a:lnTo>
                  <a:lnTo>
                    <a:pt x="166167" y="410006"/>
                  </a:lnTo>
                  <a:lnTo>
                    <a:pt x="164164" y="408697"/>
                  </a:lnTo>
                  <a:lnTo>
                    <a:pt x="161609" y="407254"/>
                  </a:lnTo>
                  <a:lnTo>
                    <a:pt x="159213" y="405881"/>
                  </a:lnTo>
                  <a:lnTo>
                    <a:pt x="156936" y="403654"/>
                  </a:lnTo>
                  <a:lnTo>
                    <a:pt x="155284" y="401476"/>
                  </a:lnTo>
                  <a:lnTo>
                    <a:pt x="152803" y="399954"/>
                  </a:lnTo>
                  <a:lnTo>
                    <a:pt x="151263" y="398547"/>
                  </a:lnTo>
                  <a:lnTo>
                    <a:pt x="147904" y="396519"/>
                  </a:lnTo>
                  <a:lnTo>
                    <a:pt x="146751" y="395920"/>
                  </a:lnTo>
                  <a:lnTo>
                    <a:pt x="145833" y="395443"/>
                  </a:lnTo>
                  <a:lnTo>
                    <a:pt x="142890" y="394016"/>
                  </a:lnTo>
                  <a:lnTo>
                    <a:pt x="140613" y="391789"/>
                  </a:lnTo>
                  <a:lnTo>
                    <a:pt x="139765" y="390200"/>
                  </a:lnTo>
                  <a:lnTo>
                    <a:pt x="139322" y="388979"/>
                  </a:lnTo>
                  <a:lnTo>
                    <a:pt x="138652" y="387922"/>
                  </a:lnTo>
                  <a:lnTo>
                    <a:pt x="137895" y="384857"/>
                  </a:lnTo>
                  <a:lnTo>
                    <a:pt x="137282" y="383335"/>
                  </a:lnTo>
                  <a:lnTo>
                    <a:pt x="136751" y="380106"/>
                  </a:lnTo>
                  <a:lnTo>
                    <a:pt x="136379" y="378730"/>
                  </a:lnTo>
                  <a:lnTo>
                    <a:pt x="135923" y="377199"/>
                  </a:lnTo>
                  <a:lnTo>
                    <a:pt x="135432" y="374899"/>
                  </a:lnTo>
                  <a:lnTo>
                    <a:pt x="134164" y="372630"/>
                  </a:lnTo>
                  <a:lnTo>
                    <a:pt x="133012" y="371206"/>
                  </a:lnTo>
                  <a:lnTo>
                    <a:pt x="131559" y="370027"/>
                  </a:lnTo>
                  <a:lnTo>
                    <a:pt x="129643" y="368946"/>
                  </a:lnTo>
                  <a:lnTo>
                    <a:pt x="128130" y="368158"/>
                  </a:lnTo>
                  <a:lnTo>
                    <a:pt x="126370" y="367068"/>
                  </a:lnTo>
                  <a:lnTo>
                    <a:pt x="120778" y="365598"/>
                  </a:lnTo>
                  <a:lnTo>
                    <a:pt x="118279" y="365391"/>
                  </a:lnTo>
                  <a:lnTo>
                    <a:pt x="116124" y="365944"/>
                  </a:lnTo>
                  <a:lnTo>
                    <a:pt x="114577" y="366163"/>
                  </a:lnTo>
                  <a:lnTo>
                    <a:pt x="111733" y="366977"/>
                  </a:lnTo>
                  <a:lnTo>
                    <a:pt x="109601" y="368071"/>
                  </a:lnTo>
                  <a:lnTo>
                    <a:pt x="108301" y="368590"/>
                  </a:lnTo>
                  <a:lnTo>
                    <a:pt x="107095" y="369489"/>
                  </a:lnTo>
                  <a:lnTo>
                    <a:pt x="105525" y="370947"/>
                  </a:lnTo>
                  <a:lnTo>
                    <a:pt x="103985" y="371321"/>
                  </a:lnTo>
                  <a:lnTo>
                    <a:pt x="101769" y="372263"/>
                  </a:lnTo>
                  <a:lnTo>
                    <a:pt x="98773" y="373161"/>
                  </a:lnTo>
                  <a:lnTo>
                    <a:pt x="97156" y="373539"/>
                  </a:lnTo>
                  <a:lnTo>
                    <a:pt x="93054" y="374095"/>
                  </a:lnTo>
                  <a:lnTo>
                    <a:pt x="91903" y="374450"/>
                  </a:lnTo>
                  <a:lnTo>
                    <a:pt x="90461" y="375285"/>
                  </a:lnTo>
                  <a:lnTo>
                    <a:pt x="88178" y="376460"/>
                  </a:lnTo>
                  <a:lnTo>
                    <a:pt x="87495" y="376877"/>
                  </a:lnTo>
                  <a:lnTo>
                    <a:pt x="85993" y="378101"/>
                  </a:lnTo>
                  <a:lnTo>
                    <a:pt x="84787" y="379000"/>
                  </a:lnTo>
                  <a:lnTo>
                    <a:pt x="82868" y="379623"/>
                  </a:lnTo>
                  <a:lnTo>
                    <a:pt x="82186" y="380036"/>
                  </a:lnTo>
                  <a:lnTo>
                    <a:pt x="79600" y="380914"/>
                  </a:lnTo>
                  <a:lnTo>
                    <a:pt x="76952" y="382615"/>
                  </a:lnTo>
                  <a:lnTo>
                    <a:pt x="73738" y="383560"/>
                  </a:lnTo>
                  <a:lnTo>
                    <a:pt x="72415" y="383559"/>
                  </a:lnTo>
                  <a:lnTo>
                    <a:pt x="69851" y="382712"/>
                  </a:lnTo>
                  <a:lnTo>
                    <a:pt x="68141" y="382785"/>
                  </a:lnTo>
                  <a:lnTo>
                    <a:pt x="66986" y="383064"/>
                  </a:lnTo>
                  <a:lnTo>
                    <a:pt x="64382" y="382241"/>
                  </a:lnTo>
                  <a:lnTo>
                    <a:pt x="61392" y="381515"/>
                  </a:lnTo>
                  <a:lnTo>
                    <a:pt x="59750" y="381351"/>
                  </a:lnTo>
                  <a:lnTo>
                    <a:pt x="57398" y="380984"/>
                  </a:lnTo>
                  <a:lnTo>
                    <a:pt x="56145" y="380801"/>
                  </a:lnTo>
                  <a:lnTo>
                    <a:pt x="54888" y="380543"/>
                  </a:lnTo>
                  <a:lnTo>
                    <a:pt x="52401" y="382107"/>
                  </a:lnTo>
                  <a:lnTo>
                    <a:pt x="52589" y="381791"/>
                  </a:lnTo>
                  <a:lnTo>
                    <a:pt x="52891" y="381403"/>
                  </a:lnTo>
                  <a:lnTo>
                    <a:pt x="53041" y="381051"/>
                  </a:lnTo>
                  <a:lnTo>
                    <a:pt x="53031" y="380431"/>
                  </a:lnTo>
                  <a:lnTo>
                    <a:pt x="52949" y="380084"/>
                  </a:lnTo>
                  <a:lnTo>
                    <a:pt x="53255" y="379847"/>
                  </a:lnTo>
                  <a:lnTo>
                    <a:pt x="53675" y="379610"/>
                  </a:lnTo>
                  <a:lnTo>
                    <a:pt x="53862" y="379222"/>
                  </a:lnTo>
                  <a:lnTo>
                    <a:pt x="53663" y="378833"/>
                  </a:lnTo>
                  <a:lnTo>
                    <a:pt x="53426" y="378450"/>
                  </a:lnTo>
                  <a:lnTo>
                    <a:pt x="53344" y="378104"/>
                  </a:lnTo>
                  <a:lnTo>
                    <a:pt x="53336" y="377563"/>
                  </a:lnTo>
                  <a:lnTo>
                    <a:pt x="53366" y="377095"/>
                  </a:lnTo>
                  <a:lnTo>
                    <a:pt x="53515" y="376707"/>
                  </a:lnTo>
                  <a:lnTo>
                    <a:pt x="53509" y="376281"/>
                  </a:lnTo>
                  <a:lnTo>
                    <a:pt x="53427" y="375935"/>
                  </a:lnTo>
                  <a:lnTo>
                    <a:pt x="53076" y="375704"/>
                  </a:lnTo>
                  <a:lnTo>
                    <a:pt x="53069" y="375279"/>
                  </a:lnTo>
                  <a:lnTo>
                    <a:pt x="53374" y="375048"/>
                  </a:lnTo>
                  <a:lnTo>
                    <a:pt x="53561" y="374617"/>
                  </a:lnTo>
                  <a:lnTo>
                    <a:pt x="53593" y="374191"/>
                  </a:lnTo>
                  <a:lnTo>
                    <a:pt x="53899" y="373991"/>
                  </a:lnTo>
                  <a:lnTo>
                    <a:pt x="54087" y="373681"/>
                  </a:lnTo>
                  <a:lnTo>
                    <a:pt x="54158" y="373256"/>
                  </a:lnTo>
                  <a:lnTo>
                    <a:pt x="53922" y="372989"/>
                  </a:lnTo>
                  <a:lnTo>
                    <a:pt x="53725" y="372679"/>
                  </a:lnTo>
                  <a:lnTo>
                    <a:pt x="53680" y="372290"/>
                  </a:lnTo>
                  <a:lnTo>
                    <a:pt x="53597" y="371907"/>
                  </a:lnTo>
                  <a:lnTo>
                    <a:pt x="53747" y="371554"/>
                  </a:lnTo>
                  <a:lnTo>
                    <a:pt x="54089" y="371239"/>
                  </a:lnTo>
                  <a:lnTo>
                    <a:pt x="54316" y="370965"/>
                  </a:lnTo>
                  <a:lnTo>
                    <a:pt x="54503" y="370540"/>
                  </a:lnTo>
                  <a:lnTo>
                    <a:pt x="54303" y="370115"/>
                  </a:lnTo>
                  <a:lnTo>
                    <a:pt x="54068" y="369848"/>
                  </a:lnTo>
                  <a:lnTo>
                    <a:pt x="53869" y="369465"/>
                  </a:lnTo>
                  <a:lnTo>
                    <a:pt x="53862" y="369039"/>
                  </a:lnTo>
                  <a:lnTo>
                    <a:pt x="53856" y="368615"/>
                  </a:lnTo>
                  <a:lnTo>
                    <a:pt x="53735" y="368262"/>
                  </a:lnTo>
                  <a:lnTo>
                    <a:pt x="53461" y="367995"/>
                  </a:lnTo>
                  <a:lnTo>
                    <a:pt x="53111" y="367806"/>
                  </a:lnTo>
                  <a:lnTo>
                    <a:pt x="52687" y="367812"/>
                  </a:lnTo>
                  <a:lnTo>
                    <a:pt x="52488" y="367466"/>
                  </a:lnTo>
                  <a:lnTo>
                    <a:pt x="52558" y="366961"/>
                  </a:lnTo>
                  <a:lnTo>
                    <a:pt x="52628" y="366537"/>
                  </a:lnTo>
                  <a:lnTo>
                    <a:pt x="52699" y="366111"/>
                  </a:lnTo>
                  <a:lnTo>
                    <a:pt x="52692" y="365643"/>
                  </a:lnTo>
                  <a:lnTo>
                    <a:pt x="52531" y="365224"/>
                  </a:lnTo>
                  <a:lnTo>
                    <a:pt x="52295" y="364957"/>
                  </a:lnTo>
                  <a:lnTo>
                    <a:pt x="51909" y="364884"/>
                  </a:lnTo>
                  <a:lnTo>
                    <a:pt x="51407" y="364847"/>
                  </a:lnTo>
                  <a:lnTo>
                    <a:pt x="51170" y="364508"/>
                  </a:lnTo>
                  <a:lnTo>
                    <a:pt x="51049" y="364118"/>
                  </a:lnTo>
                  <a:lnTo>
                    <a:pt x="51004" y="363729"/>
                  </a:lnTo>
                  <a:lnTo>
                    <a:pt x="50768" y="363462"/>
                  </a:lnTo>
                  <a:lnTo>
                    <a:pt x="50381" y="363432"/>
                  </a:lnTo>
                  <a:lnTo>
                    <a:pt x="50076" y="363626"/>
                  </a:lnTo>
                  <a:lnTo>
                    <a:pt x="49926" y="363978"/>
                  </a:lnTo>
                  <a:lnTo>
                    <a:pt x="49624" y="364331"/>
                  </a:lnTo>
                  <a:lnTo>
                    <a:pt x="49202" y="364495"/>
                  </a:lnTo>
                  <a:lnTo>
                    <a:pt x="48699" y="364422"/>
                  </a:lnTo>
                  <a:lnTo>
                    <a:pt x="48386" y="364118"/>
                  </a:lnTo>
                  <a:lnTo>
                    <a:pt x="48187" y="363730"/>
                  </a:lnTo>
                  <a:lnTo>
                    <a:pt x="48179" y="363268"/>
                  </a:lnTo>
                  <a:lnTo>
                    <a:pt x="48171" y="362685"/>
                  </a:lnTo>
                  <a:lnTo>
                    <a:pt x="48473" y="362259"/>
                  </a:lnTo>
                  <a:lnTo>
                    <a:pt x="48621" y="361828"/>
                  </a:lnTo>
                  <a:lnTo>
                    <a:pt x="48847" y="361439"/>
                  </a:lnTo>
                  <a:lnTo>
                    <a:pt x="49420" y="361080"/>
                  </a:lnTo>
                  <a:lnTo>
                    <a:pt x="49803" y="360923"/>
                  </a:lnTo>
                  <a:lnTo>
                    <a:pt x="50340" y="360680"/>
                  </a:lnTo>
                  <a:lnTo>
                    <a:pt x="50686" y="360565"/>
                  </a:lnTo>
                  <a:lnTo>
                    <a:pt x="51030" y="360364"/>
                  </a:lnTo>
                  <a:lnTo>
                    <a:pt x="51491" y="360200"/>
                  </a:lnTo>
                  <a:lnTo>
                    <a:pt x="51913" y="360042"/>
                  </a:lnTo>
                  <a:lnTo>
                    <a:pt x="52373" y="359884"/>
                  </a:lnTo>
                  <a:lnTo>
                    <a:pt x="52718" y="359720"/>
                  </a:lnTo>
                  <a:lnTo>
                    <a:pt x="53176" y="359331"/>
                  </a:lnTo>
                  <a:lnTo>
                    <a:pt x="53324" y="358936"/>
                  </a:lnTo>
                  <a:lnTo>
                    <a:pt x="53317" y="358474"/>
                  </a:lnTo>
                  <a:lnTo>
                    <a:pt x="53181" y="357904"/>
                  </a:lnTo>
                  <a:lnTo>
                    <a:pt x="53023" y="356931"/>
                  </a:lnTo>
                  <a:lnTo>
                    <a:pt x="52854" y="355923"/>
                  </a:lnTo>
                  <a:lnTo>
                    <a:pt x="52730" y="355382"/>
                  </a:lnTo>
                  <a:lnTo>
                    <a:pt x="52643" y="354769"/>
                  </a:lnTo>
                  <a:lnTo>
                    <a:pt x="52522" y="354422"/>
                  </a:lnTo>
                  <a:lnTo>
                    <a:pt x="52324" y="354033"/>
                  </a:lnTo>
                  <a:lnTo>
                    <a:pt x="52009" y="353651"/>
                  </a:lnTo>
                  <a:lnTo>
                    <a:pt x="51735" y="353426"/>
                  </a:lnTo>
                  <a:lnTo>
                    <a:pt x="51346" y="353237"/>
                  </a:lnTo>
                  <a:lnTo>
                    <a:pt x="50996" y="353006"/>
                  </a:lnTo>
                  <a:lnTo>
                    <a:pt x="50720" y="352624"/>
                  </a:lnTo>
                  <a:lnTo>
                    <a:pt x="50519" y="352083"/>
                  </a:lnTo>
                  <a:lnTo>
                    <a:pt x="50511" y="351579"/>
                  </a:lnTo>
                  <a:lnTo>
                    <a:pt x="50505" y="351117"/>
                  </a:lnTo>
                  <a:lnTo>
                    <a:pt x="50499" y="350728"/>
                  </a:lnTo>
                  <a:lnTo>
                    <a:pt x="50301" y="350382"/>
                  </a:lnTo>
                  <a:lnTo>
                    <a:pt x="50025" y="350042"/>
                  </a:lnTo>
                  <a:lnTo>
                    <a:pt x="49711" y="349696"/>
                  </a:lnTo>
                  <a:lnTo>
                    <a:pt x="49551" y="349349"/>
                  </a:lnTo>
                  <a:lnTo>
                    <a:pt x="49854" y="348918"/>
                  </a:lnTo>
                  <a:lnTo>
                    <a:pt x="50157" y="348608"/>
                  </a:lnTo>
                  <a:lnTo>
                    <a:pt x="50150" y="348104"/>
                  </a:lnTo>
                  <a:lnTo>
                    <a:pt x="50028" y="347678"/>
                  </a:lnTo>
                  <a:lnTo>
                    <a:pt x="50100" y="347326"/>
                  </a:lnTo>
                  <a:lnTo>
                    <a:pt x="50444" y="347132"/>
                  </a:lnTo>
                  <a:lnTo>
                    <a:pt x="50553" y="346664"/>
                  </a:lnTo>
                  <a:lnTo>
                    <a:pt x="50430" y="346239"/>
                  </a:lnTo>
                  <a:lnTo>
                    <a:pt x="50194" y="345893"/>
                  </a:lnTo>
                  <a:lnTo>
                    <a:pt x="50033" y="345473"/>
                  </a:lnTo>
                  <a:lnTo>
                    <a:pt x="49872" y="344969"/>
                  </a:lnTo>
                  <a:lnTo>
                    <a:pt x="49826" y="344580"/>
                  </a:lnTo>
                  <a:lnTo>
                    <a:pt x="49744" y="344197"/>
                  </a:lnTo>
                  <a:lnTo>
                    <a:pt x="49508" y="343888"/>
                  </a:lnTo>
                  <a:lnTo>
                    <a:pt x="49194" y="343584"/>
                  </a:lnTo>
                  <a:lnTo>
                    <a:pt x="49302" y="343079"/>
                  </a:lnTo>
                  <a:lnTo>
                    <a:pt x="49688" y="343073"/>
                  </a:lnTo>
                  <a:lnTo>
                    <a:pt x="49954" y="342800"/>
                  </a:lnTo>
                  <a:lnTo>
                    <a:pt x="49986" y="342338"/>
                  </a:lnTo>
                  <a:lnTo>
                    <a:pt x="49903" y="341986"/>
                  </a:lnTo>
                  <a:lnTo>
                    <a:pt x="49665" y="341524"/>
                  </a:lnTo>
                  <a:lnTo>
                    <a:pt x="49621" y="341141"/>
                  </a:lnTo>
                  <a:lnTo>
                    <a:pt x="49847" y="340789"/>
                  </a:lnTo>
                  <a:lnTo>
                    <a:pt x="49800" y="340285"/>
                  </a:lnTo>
                  <a:lnTo>
                    <a:pt x="50145" y="340091"/>
                  </a:lnTo>
                  <a:lnTo>
                    <a:pt x="50419" y="340394"/>
                  </a:lnTo>
                  <a:lnTo>
                    <a:pt x="50768" y="340467"/>
                  </a:lnTo>
                  <a:lnTo>
                    <a:pt x="51192" y="340461"/>
                  </a:lnTo>
                  <a:lnTo>
                    <a:pt x="51303" y="340109"/>
                  </a:lnTo>
                  <a:lnTo>
                    <a:pt x="51411" y="339647"/>
                  </a:lnTo>
                  <a:lnTo>
                    <a:pt x="51521" y="339258"/>
                  </a:lnTo>
                  <a:lnTo>
                    <a:pt x="51749" y="338985"/>
                  </a:lnTo>
                  <a:lnTo>
                    <a:pt x="52171" y="338857"/>
                  </a:lnTo>
                  <a:lnTo>
                    <a:pt x="52708" y="338620"/>
                  </a:lnTo>
                  <a:lnTo>
                    <a:pt x="53201" y="338073"/>
                  </a:lnTo>
                  <a:lnTo>
                    <a:pt x="53542" y="337642"/>
                  </a:lnTo>
                  <a:lnTo>
                    <a:pt x="53765" y="337059"/>
                  </a:lnTo>
                  <a:lnTo>
                    <a:pt x="53914" y="336670"/>
                  </a:lnTo>
                  <a:lnTo>
                    <a:pt x="54180" y="336433"/>
                  </a:lnTo>
                  <a:lnTo>
                    <a:pt x="54598" y="336038"/>
                  </a:lnTo>
                  <a:lnTo>
                    <a:pt x="54864" y="335728"/>
                  </a:lnTo>
                  <a:lnTo>
                    <a:pt x="55092" y="335455"/>
                  </a:lnTo>
                  <a:lnTo>
                    <a:pt x="55318" y="335139"/>
                  </a:lnTo>
                  <a:lnTo>
                    <a:pt x="55503" y="334635"/>
                  </a:lnTo>
                  <a:lnTo>
                    <a:pt x="55613" y="334210"/>
                  </a:lnTo>
                  <a:lnTo>
                    <a:pt x="55606" y="333742"/>
                  </a:lnTo>
                  <a:lnTo>
                    <a:pt x="55600" y="333353"/>
                  </a:lnTo>
                  <a:lnTo>
                    <a:pt x="55553" y="332812"/>
                  </a:lnTo>
                  <a:lnTo>
                    <a:pt x="55470" y="332429"/>
                  </a:lnTo>
                  <a:lnTo>
                    <a:pt x="55347" y="331962"/>
                  </a:lnTo>
                  <a:lnTo>
                    <a:pt x="55262" y="331421"/>
                  </a:lnTo>
                  <a:lnTo>
                    <a:pt x="55217" y="330996"/>
                  </a:lnTo>
                  <a:lnTo>
                    <a:pt x="55287" y="330534"/>
                  </a:lnTo>
                  <a:lnTo>
                    <a:pt x="55435" y="330066"/>
                  </a:lnTo>
                  <a:lnTo>
                    <a:pt x="55349" y="329525"/>
                  </a:lnTo>
                  <a:lnTo>
                    <a:pt x="55037" y="329258"/>
                  </a:lnTo>
                  <a:lnTo>
                    <a:pt x="54611" y="329185"/>
                  </a:lnTo>
                  <a:lnTo>
                    <a:pt x="54262" y="329076"/>
                  </a:lnTo>
                  <a:lnTo>
                    <a:pt x="53873" y="328924"/>
                  </a:lnTo>
                  <a:lnTo>
                    <a:pt x="53672" y="328347"/>
                  </a:lnTo>
                  <a:lnTo>
                    <a:pt x="53589" y="327964"/>
                  </a:lnTo>
                  <a:lnTo>
                    <a:pt x="53195" y="327423"/>
                  </a:lnTo>
                  <a:lnTo>
                    <a:pt x="52881" y="327041"/>
                  </a:lnTo>
                  <a:lnTo>
                    <a:pt x="52759" y="326695"/>
                  </a:lnTo>
                  <a:lnTo>
                    <a:pt x="52751" y="326117"/>
                  </a:lnTo>
                  <a:lnTo>
                    <a:pt x="52822" y="325729"/>
                  </a:lnTo>
                  <a:lnTo>
                    <a:pt x="53245" y="325644"/>
                  </a:lnTo>
                  <a:lnTo>
                    <a:pt x="53704" y="325364"/>
                  </a:lnTo>
                  <a:lnTo>
                    <a:pt x="53932" y="325091"/>
                  </a:lnTo>
                  <a:lnTo>
                    <a:pt x="54042" y="324744"/>
                  </a:lnTo>
                  <a:lnTo>
                    <a:pt x="53919" y="324319"/>
                  </a:lnTo>
                  <a:lnTo>
                    <a:pt x="53837" y="323930"/>
                  </a:lnTo>
                  <a:lnTo>
                    <a:pt x="53947" y="323584"/>
                  </a:lnTo>
                  <a:lnTo>
                    <a:pt x="54410" y="323535"/>
                  </a:lnTo>
                  <a:lnTo>
                    <a:pt x="54712" y="323104"/>
                  </a:lnTo>
                  <a:lnTo>
                    <a:pt x="54628" y="322642"/>
                  </a:lnTo>
                  <a:lnTo>
                    <a:pt x="54314" y="322339"/>
                  </a:lnTo>
                  <a:lnTo>
                    <a:pt x="54040" y="322107"/>
                  </a:lnTo>
                  <a:lnTo>
                    <a:pt x="53918" y="321609"/>
                  </a:lnTo>
                  <a:lnTo>
                    <a:pt x="53987" y="321105"/>
                  </a:lnTo>
                  <a:lnTo>
                    <a:pt x="54054" y="320443"/>
                  </a:lnTo>
                  <a:lnTo>
                    <a:pt x="54201" y="319975"/>
                  </a:lnTo>
                  <a:lnTo>
                    <a:pt x="54347" y="319392"/>
                  </a:lnTo>
                  <a:lnTo>
                    <a:pt x="54328" y="318159"/>
                  </a:lnTo>
                  <a:lnTo>
                    <a:pt x="54322" y="317733"/>
                  </a:lnTo>
                  <a:lnTo>
                    <a:pt x="54275" y="317229"/>
                  </a:lnTo>
                  <a:lnTo>
                    <a:pt x="54038" y="316804"/>
                  </a:lnTo>
                  <a:lnTo>
                    <a:pt x="53839" y="316384"/>
                  </a:lnTo>
                  <a:lnTo>
                    <a:pt x="53527" y="316190"/>
                  </a:lnTo>
                  <a:lnTo>
                    <a:pt x="53023" y="316044"/>
                  </a:lnTo>
                  <a:lnTo>
                    <a:pt x="52561" y="316129"/>
                  </a:lnTo>
                  <a:lnTo>
                    <a:pt x="52296" y="316439"/>
                  </a:lnTo>
                  <a:lnTo>
                    <a:pt x="52108" y="316791"/>
                  </a:lnTo>
                  <a:lnTo>
                    <a:pt x="51766" y="317065"/>
                  </a:lnTo>
                  <a:lnTo>
                    <a:pt x="51422" y="317302"/>
                  </a:lnTo>
                  <a:lnTo>
                    <a:pt x="51077" y="317502"/>
                  </a:lnTo>
                  <a:lnTo>
                    <a:pt x="50731" y="317588"/>
                  </a:lnTo>
                  <a:lnTo>
                    <a:pt x="50309" y="317709"/>
                  </a:lnTo>
                  <a:lnTo>
                    <a:pt x="49923" y="317751"/>
                  </a:lnTo>
                  <a:lnTo>
                    <a:pt x="49611" y="317521"/>
                  </a:lnTo>
                  <a:lnTo>
                    <a:pt x="49296" y="317138"/>
                  </a:lnTo>
                  <a:lnTo>
                    <a:pt x="49019" y="316639"/>
                  </a:lnTo>
                  <a:lnTo>
                    <a:pt x="48857" y="316178"/>
                  </a:lnTo>
                  <a:lnTo>
                    <a:pt x="48619" y="315679"/>
                  </a:lnTo>
                  <a:lnTo>
                    <a:pt x="48497" y="315333"/>
                  </a:lnTo>
                  <a:lnTo>
                    <a:pt x="48413" y="314866"/>
                  </a:lnTo>
                  <a:lnTo>
                    <a:pt x="48446" y="314477"/>
                  </a:lnTo>
                  <a:lnTo>
                    <a:pt x="48750" y="314203"/>
                  </a:lnTo>
                  <a:lnTo>
                    <a:pt x="49212" y="314161"/>
                  </a:lnTo>
                  <a:lnTo>
                    <a:pt x="49638" y="314192"/>
                  </a:lnTo>
                  <a:lnTo>
                    <a:pt x="49983" y="314033"/>
                  </a:lnTo>
                  <a:lnTo>
                    <a:pt x="49975" y="313529"/>
                  </a:lnTo>
                  <a:lnTo>
                    <a:pt x="49892" y="313183"/>
                  </a:lnTo>
                  <a:lnTo>
                    <a:pt x="49542" y="312952"/>
                  </a:lnTo>
                  <a:lnTo>
                    <a:pt x="49154" y="312806"/>
                  </a:lnTo>
                  <a:lnTo>
                    <a:pt x="48686" y="312539"/>
                  </a:lnTo>
                  <a:lnTo>
                    <a:pt x="48565" y="312193"/>
                  </a:lnTo>
                  <a:lnTo>
                    <a:pt x="48482" y="311846"/>
                  </a:lnTo>
                  <a:lnTo>
                    <a:pt x="48477" y="311458"/>
                  </a:lnTo>
                  <a:lnTo>
                    <a:pt x="48701" y="310989"/>
                  </a:lnTo>
                  <a:lnTo>
                    <a:pt x="48695" y="310528"/>
                  </a:lnTo>
                  <a:lnTo>
                    <a:pt x="48421" y="310261"/>
                  </a:lnTo>
                  <a:lnTo>
                    <a:pt x="48071" y="310108"/>
                  </a:lnTo>
                  <a:lnTo>
                    <a:pt x="48027" y="309720"/>
                  </a:lnTo>
                  <a:lnTo>
                    <a:pt x="48020" y="309337"/>
                  </a:lnTo>
                  <a:lnTo>
                    <a:pt x="48014" y="308869"/>
                  </a:lnTo>
                  <a:lnTo>
                    <a:pt x="48007" y="308408"/>
                  </a:lnTo>
                  <a:lnTo>
                    <a:pt x="47733" y="308177"/>
                  </a:lnTo>
                  <a:lnTo>
                    <a:pt x="47347" y="308183"/>
                  </a:lnTo>
                  <a:lnTo>
                    <a:pt x="46961" y="308189"/>
                  </a:lnTo>
                  <a:lnTo>
                    <a:pt x="46724" y="307806"/>
                  </a:lnTo>
                  <a:lnTo>
                    <a:pt x="46526" y="307460"/>
                  </a:lnTo>
                  <a:lnTo>
                    <a:pt x="46442" y="307071"/>
                  </a:lnTo>
                  <a:lnTo>
                    <a:pt x="46433" y="306415"/>
                  </a:lnTo>
                  <a:lnTo>
                    <a:pt x="46427" y="305989"/>
                  </a:lnTo>
                  <a:lnTo>
                    <a:pt x="46574" y="305522"/>
                  </a:lnTo>
                  <a:lnTo>
                    <a:pt x="46720" y="304975"/>
                  </a:lnTo>
                  <a:lnTo>
                    <a:pt x="46714" y="304592"/>
                  </a:lnTo>
                  <a:lnTo>
                    <a:pt x="46362" y="304289"/>
                  </a:lnTo>
                  <a:lnTo>
                    <a:pt x="46127" y="304015"/>
                  </a:lnTo>
                  <a:lnTo>
                    <a:pt x="45928" y="303675"/>
                  </a:lnTo>
                  <a:lnTo>
                    <a:pt x="45923" y="303286"/>
                  </a:lnTo>
                  <a:lnTo>
                    <a:pt x="45874" y="302666"/>
                  </a:lnTo>
                  <a:lnTo>
                    <a:pt x="45868" y="302278"/>
                  </a:lnTo>
                  <a:lnTo>
                    <a:pt x="45978" y="301852"/>
                  </a:lnTo>
                  <a:lnTo>
                    <a:pt x="45854" y="301311"/>
                  </a:lnTo>
                  <a:lnTo>
                    <a:pt x="45617" y="300928"/>
                  </a:lnTo>
                  <a:lnTo>
                    <a:pt x="45609" y="300388"/>
                  </a:lnTo>
                  <a:lnTo>
                    <a:pt x="45602" y="299921"/>
                  </a:lnTo>
                  <a:lnTo>
                    <a:pt x="45519" y="299537"/>
                  </a:lnTo>
                  <a:lnTo>
                    <a:pt x="45283" y="299264"/>
                  </a:lnTo>
                  <a:lnTo>
                    <a:pt x="44894" y="299076"/>
                  </a:lnTo>
                  <a:lnTo>
                    <a:pt x="44582" y="298888"/>
                  </a:lnTo>
                  <a:lnTo>
                    <a:pt x="44347" y="298584"/>
                  </a:lnTo>
                  <a:lnTo>
                    <a:pt x="44185" y="298122"/>
                  </a:lnTo>
                  <a:lnTo>
                    <a:pt x="44101" y="297697"/>
                  </a:lnTo>
                  <a:lnTo>
                    <a:pt x="44173" y="297345"/>
                  </a:lnTo>
                  <a:lnTo>
                    <a:pt x="44167" y="296961"/>
                  </a:lnTo>
                  <a:lnTo>
                    <a:pt x="43888" y="296384"/>
                  </a:lnTo>
                  <a:lnTo>
                    <a:pt x="43728" y="296038"/>
                  </a:lnTo>
                  <a:lnTo>
                    <a:pt x="43567" y="295534"/>
                  </a:lnTo>
                  <a:lnTo>
                    <a:pt x="43558" y="294993"/>
                  </a:lnTo>
                  <a:lnTo>
                    <a:pt x="43667" y="294489"/>
                  </a:lnTo>
                  <a:lnTo>
                    <a:pt x="44206" y="294440"/>
                  </a:lnTo>
                  <a:lnTo>
                    <a:pt x="44669" y="294355"/>
                  </a:lnTo>
                  <a:lnTo>
                    <a:pt x="44893" y="293887"/>
                  </a:lnTo>
                  <a:lnTo>
                    <a:pt x="44964" y="293462"/>
                  </a:lnTo>
                  <a:lnTo>
                    <a:pt x="45184" y="292727"/>
                  </a:lnTo>
                  <a:lnTo>
                    <a:pt x="45214" y="292144"/>
                  </a:lnTo>
                  <a:lnTo>
                    <a:pt x="45397" y="291482"/>
                  </a:lnTo>
                  <a:lnTo>
                    <a:pt x="45507" y="291136"/>
                  </a:lnTo>
                  <a:lnTo>
                    <a:pt x="45656" y="290747"/>
                  </a:lnTo>
                  <a:lnTo>
                    <a:pt x="45802" y="290236"/>
                  </a:lnTo>
                  <a:lnTo>
                    <a:pt x="45873" y="289775"/>
                  </a:lnTo>
                  <a:lnTo>
                    <a:pt x="45865" y="289307"/>
                  </a:lnTo>
                  <a:lnTo>
                    <a:pt x="45783" y="288960"/>
                  </a:lnTo>
                  <a:lnTo>
                    <a:pt x="45584" y="288541"/>
                  </a:lnTo>
                  <a:lnTo>
                    <a:pt x="45385" y="288152"/>
                  </a:lnTo>
                  <a:lnTo>
                    <a:pt x="45222" y="287611"/>
                  </a:lnTo>
                  <a:lnTo>
                    <a:pt x="45099" y="287071"/>
                  </a:lnTo>
                  <a:lnTo>
                    <a:pt x="45016" y="286725"/>
                  </a:lnTo>
                  <a:lnTo>
                    <a:pt x="45010" y="286342"/>
                  </a:lnTo>
                  <a:lnTo>
                    <a:pt x="45005" y="285953"/>
                  </a:lnTo>
                  <a:lnTo>
                    <a:pt x="44958" y="285449"/>
                  </a:lnTo>
                  <a:lnTo>
                    <a:pt x="44952" y="285060"/>
                  </a:lnTo>
                  <a:lnTo>
                    <a:pt x="45063" y="284714"/>
                  </a:lnTo>
                  <a:lnTo>
                    <a:pt x="45057" y="284325"/>
                  </a:lnTo>
                  <a:lnTo>
                    <a:pt x="44973" y="283863"/>
                  </a:lnTo>
                  <a:lnTo>
                    <a:pt x="44813" y="283517"/>
                  </a:lnTo>
                  <a:lnTo>
                    <a:pt x="44425" y="283365"/>
                  </a:lnTo>
                  <a:lnTo>
                    <a:pt x="44079" y="283486"/>
                  </a:lnTo>
                  <a:lnTo>
                    <a:pt x="43348" y="283571"/>
                  </a:lnTo>
                  <a:lnTo>
                    <a:pt x="42883" y="283462"/>
                  </a:lnTo>
                  <a:lnTo>
                    <a:pt x="42493" y="283201"/>
                  </a:lnTo>
                  <a:lnTo>
                    <a:pt x="42257" y="282928"/>
                  </a:lnTo>
                  <a:lnTo>
                    <a:pt x="42059" y="282545"/>
                  </a:lnTo>
                  <a:lnTo>
                    <a:pt x="41820" y="282083"/>
                  </a:lnTo>
                  <a:lnTo>
                    <a:pt x="41543" y="281664"/>
                  </a:lnTo>
                  <a:lnTo>
                    <a:pt x="41308" y="281397"/>
                  </a:lnTo>
                  <a:lnTo>
                    <a:pt x="40996" y="281165"/>
                  </a:lnTo>
                  <a:lnTo>
                    <a:pt x="40569" y="281056"/>
                  </a:lnTo>
                  <a:lnTo>
                    <a:pt x="40183" y="281020"/>
                  </a:lnTo>
                  <a:lnTo>
                    <a:pt x="39717" y="280795"/>
                  </a:lnTo>
                  <a:lnTo>
                    <a:pt x="39403" y="280528"/>
                  </a:lnTo>
                  <a:lnTo>
                    <a:pt x="39017" y="280498"/>
                  </a:lnTo>
                  <a:lnTo>
                    <a:pt x="38635" y="280692"/>
                  </a:lnTo>
                  <a:lnTo>
                    <a:pt x="38284" y="280467"/>
                  </a:lnTo>
                  <a:lnTo>
                    <a:pt x="38200" y="280005"/>
                  </a:lnTo>
                  <a:lnTo>
                    <a:pt x="38193" y="279580"/>
                  </a:lnTo>
                  <a:lnTo>
                    <a:pt x="38499" y="279343"/>
                  </a:lnTo>
                  <a:lnTo>
                    <a:pt x="38841" y="278991"/>
                  </a:lnTo>
                  <a:lnTo>
                    <a:pt x="39184" y="278675"/>
                  </a:lnTo>
                  <a:lnTo>
                    <a:pt x="39411" y="278402"/>
                  </a:lnTo>
                  <a:lnTo>
                    <a:pt x="39712" y="277970"/>
                  </a:lnTo>
                  <a:lnTo>
                    <a:pt x="39823" y="277581"/>
                  </a:lnTo>
                  <a:lnTo>
                    <a:pt x="39817" y="277193"/>
                  </a:lnTo>
                  <a:lnTo>
                    <a:pt x="39850" y="276804"/>
                  </a:lnTo>
                  <a:lnTo>
                    <a:pt x="39728" y="276421"/>
                  </a:lnTo>
                  <a:lnTo>
                    <a:pt x="39645" y="276032"/>
                  </a:lnTo>
                  <a:lnTo>
                    <a:pt x="39716" y="275649"/>
                  </a:lnTo>
                  <a:lnTo>
                    <a:pt x="39825" y="275181"/>
                  </a:lnTo>
                  <a:lnTo>
                    <a:pt x="40011" y="274750"/>
                  </a:lnTo>
                  <a:lnTo>
                    <a:pt x="40005" y="274325"/>
                  </a:lnTo>
                  <a:lnTo>
                    <a:pt x="39922" y="273942"/>
                  </a:lnTo>
                  <a:lnTo>
                    <a:pt x="39648" y="273675"/>
                  </a:lnTo>
                  <a:lnTo>
                    <a:pt x="39336" y="273444"/>
                  </a:lnTo>
                  <a:lnTo>
                    <a:pt x="39100" y="273140"/>
                  </a:lnTo>
                  <a:lnTo>
                    <a:pt x="38978" y="272794"/>
                  </a:lnTo>
                  <a:lnTo>
                    <a:pt x="38856" y="272369"/>
                  </a:lnTo>
                  <a:lnTo>
                    <a:pt x="38773" y="271943"/>
                  </a:lnTo>
                  <a:lnTo>
                    <a:pt x="38690" y="271597"/>
                  </a:lnTo>
                  <a:lnTo>
                    <a:pt x="38375" y="271172"/>
                  </a:lnTo>
                  <a:lnTo>
                    <a:pt x="38100" y="270868"/>
                  </a:lnTo>
                  <a:lnTo>
                    <a:pt x="37788" y="270637"/>
                  </a:lnTo>
                  <a:lnTo>
                    <a:pt x="37666" y="270212"/>
                  </a:lnTo>
                  <a:lnTo>
                    <a:pt x="37660" y="269829"/>
                  </a:lnTo>
                  <a:lnTo>
                    <a:pt x="37690" y="269246"/>
                  </a:lnTo>
                  <a:lnTo>
                    <a:pt x="37943" y="268122"/>
                  </a:lnTo>
                  <a:lnTo>
                    <a:pt x="37971" y="267423"/>
                  </a:lnTo>
                  <a:lnTo>
                    <a:pt x="38001" y="266840"/>
                  </a:lnTo>
                  <a:lnTo>
                    <a:pt x="37995" y="266415"/>
                  </a:lnTo>
                  <a:lnTo>
                    <a:pt x="38063" y="265874"/>
                  </a:lnTo>
                  <a:lnTo>
                    <a:pt x="38057" y="265485"/>
                  </a:lnTo>
                  <a:lnTo>
                    <a:pt x="38049" y="264908"/>
                  </a:lnTo>
                  <a:lnTo>
                    <a:pt x="37663" y="264908"/>
                  </a:lnTo>
                  <a:lnTo>
                    <a:pt x="37427" y="264605"/>
                  </a:lnTo>
                  <a:lnTo>
                    <a:pt x="37419" y="264137"/>
                  </a:lnTo>
                  <a:lnTo>
                    <a:pt x="37492" y="263790"/>
                  </a:lnTo>
                  <a:lnTo>
                    <a:pt x="37680" y="263480"/>
                  </a:lnTo>
                  <a:lnTo>
                    <a:pt x="37984" y="263164"/>
                  </a:lnTo>
                  <a:lnTo>
                    <a:pt x="38366" y="262885"/>
                  </a:lnTo>
                  <a:lnTo>
                    <a:pt x="38790" y="262843"/>
                  </a:lnTo>
                  <a:lnTo>
                    <a:pt x="39174" y="262763"/>
                  </a:lnTo>
                  <a:lnTo>
                    <a:pt x="39479" y="262526"/>
                  </a:lnTo>
                  <a:lnTo>
                    <a:pt x="39707" y="262253"/>
                  </a:lnTo>
                  <a:lnTo>
                    <a:pt x="39739" y="261864"/>
                  </a:lnTo>
                  <a:lnTo>
                    <a:pt x="39731" y="261281"/>
                  </a:lnTo>
                  <a:lnTo>
                    <a:pt x="39685" y="260820"/>
                  </a:lnTo>
                  <a:lnTo>
                    <a:pt x="39486" y="260394"/>
                  </a:lnTo>
                  <a:lnTo>
                    <a:pt x="39210" y="260011"/>
                  </a:lnTo>
                  <a:lnTo>
                    <a:pt x="38855" y="259550"/>
                  </a:lnTo>
                  <a:lnTo>
                    <a:pt x="38771" y="259052"/>
                  </a:lnTo>
                  <a:lnTo>
                    <a:pt x="38762" y="258504"/>
                  </a:lnTo>
                  <a:lnTo>
                    <a:pt x="38756" y="258079"/>
                  </a:lnTo>
                  <a:lnTo>
                    <a:pt x="38750" y="257697"/>
                  </a:lnTo>
                  <a:lnTo>
                    <a:pt x="38744" y="257308"/>
                  </a:lnTo>
                  <a:lnTo>
                    <a:pt x="38662" y="256961"/>
                  </a:lnTo>
                  <a:lnTo>
                    <a:pt x="38465" y="256694"/>
                  </a:lnTo>
                  <a:lnTo>
                    <a:pt x="38172" y="256269"/>
                  </a:lnTo>
                  <a:lnTo>
                    <a:pt x="37649" y="256354"/>
                  </a:lnTo>
                  <a:lnTo>
                    <a:pt x="37147" y="256281"/>
                  </a:lnTo>
                  <a:lnTo>
                    <a:pt x="36758" y="256056"/>
                  </a:lnTo>
                  <a:lnTo>
                    <a:pt x="36481" y="255637"/>
                  </a:lnTo>
                  <a:lnTo>
                    <a:pt x="36433" y="255054"/>
                  </a:lnTo>
                  <a:lnTo>
                    <a:pt x="36160" y="254823"/>
                  </a:lnTo>
                  <a:lnTo>
                    <a:pt x="35812" y="254750"/>
                  </a:lnTo>
                  <a:lnTo>
                    <a:pt x="35465" y="254835"/>
                  </a:lnTo>
                  <a:lnTo>
                    <a:pt x="35121" y="254993"/>
                  </a:lnTo>
                  <a:lnTo>
                    <a:pt x="34815" y="255230"/>
                  </a:lnTo>
                  <a:lnTo>
                    <a:pt x="34472" y="255546"/>
                  </a:lnTo>
                  <a:lnTo>
                    <a:pt x="34129" y="255783"/>
                  </a:lnTo>
                  <a:lnTo>
                    <a:pt x="33707" y="255941"/>
                  </a:lnTo>
                  <a:lnTo>
                    <a:pt x="33243" y="255874"/>
                  </a:lnTo>
                  <a:lnTo>
                    <a:pt x="33003" y="255370"/>
                  </a:lnTo>
                  <a:lnTo>
                    <a:pt x="32921" y="254987"/>
                  </a:lnTo>
                  <a:lnTo>
                    <a:pt x="32569" y="254677"/>
                  </a:lnTo>
                  <a:lnTo>
                    <a:pt x="32181" y="254531"/>
                  </a:lnTo>
                  <a:lnTo>
                    <a:pt x="31983" y="254222"/>
                  </a:lnTo>
                  <a:lnTo>
                    <a:pt x="31900" y="253838"/>
                  </a:lnTo>
                  <a:lnTo>
                    <a:pt x="31855" y="253414"/>
                  </a:lnTo>
                  <a:lnTo>
                    <a:pt x="31809" y="252873"/>
                  </a:lnTo>
                  <a:lnTo>
                    <a:pt x="31917" y="252442"/>
                  </a:lnTo>
                  <a:lnTo>
                    <a:pt x="32066" y="252053"/>
                  </a:lnTo>
                  <a:lnTo>
                    <a:pt x="32059" y="251627"/>
                  </a:lnTo>
                  <a:lnTo>
                    <a:pt x="31937" y="251202"/>
                  </a:lnTo>
                  <a:lnTo>
                    <a:pt x="31664" y="250977"/>
                  </a:lnTo>
                  <a:lnTo>
                    <a:pt x="31350" y="250595"/>
                  </a:lnTo>
                  <a:lnTo>
                    <a:pt x="31190" y="250248"/>
                  </a:lnTo>
                  <a:lnTo>
                    <a:pt x="31182" y="249702"/>
                  </a:lnTo>
                  <a:lnTo>
                    <a:pt x="31134" y="249161"/>
                  </a:lnTo>
                  <a:lnTo>
                    <a:pt x="31126" y="248584"/>
                  </a:lnTo>
                  <a:lnTo>
                    <a:pt x="31194" y="248000"/>
                  </a:lnTo>
                  <a:lnTo>
                    <a:pt x="31343" y="247575"/>
                  </a:lnTo>
                  <a:lnTo>
                    <a:pt x="31487" y="246949"/>
                  </a:lnTo>
                  <a:lnTo>
                    <a:pt x="31630" y="246214"/>
                  </a:lnTo>
                  <a:lnTo>
                    <a:pt x="31739" y="245746"/>
                  </a:lnTo>
                  <a:lnTo>
                    <a:pt x="31848" y="245278"/>
                  </a:lnTo>
                  <a:lnTo>
                    <a:pt x="32036" y="244932"/>
                  </a:lnTo>
                  <a:lnTo>
                    <a:pt x="32146" y="244543"/>
                  </a:lnTo>
                  <a:lnTo>
                    <a:pt x="32333" y="244191"/>
                  </a:lnTo>
                  <a:lnTo>
                    <a:pt x="32593" y="243529"/>
                  </a:lnTo>
                  <a:lnTo>
                    <a:pt x="32665" y="243140"/>
                  </a:lnTo>
                  <a:lnTo>
                    <a:pt x="32463" y="242563"/>
                  </a:lnTo>
                  <a:lnTo>
                    <a:pt x="31920" y="242417"/>
                  </a:lnTo>
                  <a:lnTo>
                    <a:pt x="31551" y="242356"/>
                  </a:lnTo>
                  <a:lnTo>
                    <a:pt x="31068" y="242235"/>
                  </a:lnTo>
                  <a:lnTo>
                    <a:pt x="30639" y="241889"/>
                  </a:lnTo>
                  <a:lnTo>
                    <a:pt x="30206" y="241318"/>
                  </a:lnTo>
                  <a:lnTo>
                    <a:pt x="30046" y="240971"/>
                  </a:lnTo>
                  <a:lnTo>
                    <a:pt x="29846" y="240509"/>
                  </a:lnTo>
                  <a:lnTo>
                    <a:pt x="29684" y="240042"/>
                  </a:lnTo>
                  <a:lnTo>
                    <a:pt x="29601" y="239580"/>
                  </a:lnTo>
                  <a:lnTo>
                    <a:pt x="29478" y="239118"/>
                  </a:lnTo>
                  <a:lnTo>
                    <a:pt x="29355" y="238693"/>
                  </a:lnTo>
                  <a:lnTo>
                    <a:pt x="29117" y="238231"/>
                  </a:lnTo>
                  <a:lnTo>
                    <a:pt x="28958" y="237885"/>
                  </a:lnTo>
                  <a:lnTo>
                    <a:pt x="28718" y="237350"/>
                  </a:lnTo>
                  <a:lnTo>
                    <a:pt x="28399" y="236731"/>
                  </a:lnTo>
                  <a:lnTo>
                    <a:pt x="28240" y="236348"/>
                  </a:lnTo>
                  <a:lnTo>
                    <a:pt x="28042" y="236038"/>
                  </a:lnTo>
                  <a:lnTo>
                    <a:pt x="27803" y="235576"/>
                  </a:lnTo>
                  <a:lnTo>
                    <a:pt x="27490" y="235236"/>
                  </a:lnTo>
                  <a:lnTo>
                    <a:pt x="27134" y="234738"/>
                  </a:lnTo>
                  <a:lnTo>
                    <a:pt x="26937" y="234392"/>
                  </a:lnTo>
                  <a:lnTo>
                    <a:pt x="26587" y="234240"/>
                  </a:lnTo>
                  <a:lnTo>
                    <a:pt x="26238" y="234087"/>
                  </a:lnTo>
                  <a:lnTo>
                    <a:pt x="26116" y="233741"/>
                  </a:lnTo>
                  <a:lnTo>
                    <a:pt x="25995" y="233359"/>
                  </a:lnTo>
                  <a:lnTo>
                    <a:pt x="25835" y="233012"/>
                  </a:lnTo>
                  <a:lnTo>
                    <a:pt x="25486" y="232897"/>
                  </a:lnTo>
                  <a:lnTo>
                    <a:pt x="25019" y="232593"/>
                  </a:lnTo>
                  <a:lnTo>
                    <a:pt x="24781" y="232253"/>
                  </a:lnTo>
                  <a:lnTo>
                    <a:pt x="24623" y="231907"/>
                  </a:lnTo>
                  <a:lnTo>
                    <a:pt x="24617" y="231518"/>
                  </a:lnTo>
                  <a:lnTo>
                    <a:pt x="24762" y="230971"/>
                  </a:lnTo>
                  <a:lnTo>
                    <a:pt x="24835" y="230625"/>
                  </a:lnTo>
                  <a:lnTo>
                    <a:pt x="24867" y="230199"/>
                  </a:lnTo>
                  <a:lnTo>
                    <a:pt x="24900" y="229810"/>
                  </a:lnTo>
                  <a:lnTo>
                    <a:pt x="24623" y="229428"/>
                  </a:lnTo>
                  <a:lnTo>
                    <a:pt x="24312" y="229240"/>
                  </a:lnTo>
                  <a:lnTo>
                    <a:pt x="23849" y="229246"/>
                  </a:lnTo>
                  <a:lnTo>
                    <a:pt x="23498" y="229015"/>
                  </a:lnTo>
                  <a:lnTo>
                    <a:pt x="23336" y="228517"/>
                  </a:lnTo>
                  <a:lnTo>
                    <a:pt x="23138" y="228207"/>
                  </a:lnTo>
                  <a:lnTo>
                    <a:pt x="22941" y="227903"/>
                  </a:lnTo>
                  <a:lnTo>
                    <a:pt x="22401" y="227946"/>
                  </a:lnTo>
                  <a:lnTo>
                    <a:pt x="21981" y="228225"/>
                  </a:lnTo>
                  <a:lnTo>
                    <a:pt x="21635" y="228347"/>
                  </a:lnTo>
                  <a:lnTo>
                    <a:pt x="21287" y="228274"/>
                  </a:lnTo>
                  <a:lnTo>
                    <a:pt x="21049" y="227812"/>
                  </a:lnTo>
                  <a:lnTo>
                    <a:pt x="21004" y="227423"/>
                  </a:lnTo>
                  <a:lnTo>
                    <a:pt x="20883" y="227040"/>
                  </a:lnTo>
                  <a:lnTo>
                    <a:pt x="20799" y="226572"/>
                  </a:lnTo>
                  <a:lnTo>
                    <a:pt x="20405" y="226074"/>
                  </a:lnTo>
                  <a:lnTo>
                    <a:pt x="20169" y="225807"/>
                  </a:lnTo>
                  <a:lnTo>
                    <a:pt x="19932" y="225461"/>
                  </a:lnTo>
                  <a:lnTo>
                    <a:pt x="19578" y="225005"/>
                  </a:lnTo>
                  <a:lnTo>
                    <a:pt x="19417" y="224544"/>
                  </a:lnTo>
                  <a:lnTo>
                    <a:pt x="19410" y="224112"/>
                  </a:lnTo>
                  <a:lnTo>
                    <a:pt x="19209" y="223498"/>
                  </a:lnTo>
                  <a:lnTo>
                    <a:pt x="18782" y="223347"/>
                  </a:lnTo>
                  <a:lnTo>
                    <a:pt x="18398" y="223468"/>
                  </a:lnTo>
                  <a:lnTo>
                    <a:pt x="18009" y="223280"/>
                  </a:lnTo>
                  <a:lnTo>
                    <a:pt x="17964" y="222854"/>
                  </a:lnTo>
                  <a:lnTo>
                    <a:pt x="17958" y="222472"/>
                  </a:lnTo>
                  <a:lnTo>
                    <a:pt x="17646" y="222278"/>
                  </a:lnTo>
                  <a:lnTo>
                    <a:pt x="17222" y="222362"/>
                  </a:lnTo>
                  <a:lnTo>
                    <a:pt x="16949" y="222095"/>
                  </a:lnTo>
                  <a:lnTo>
                    <a:pt x="16942" y="221670"/>
                  </a:lnTo>
                  <a:lnTo>
                    <a:pt x="17053" y="221318"/>
                  </a:lnTo>
                  <a:lnTo>
                    <a:pt x="16970" y="220934"/>
                  </a:lnTo>
                  <a:lnTo>
                    <a:pt x="16579" y="220631"/>
                  </a:lnTo>
                  <a:lnTo>
                    <a:pt x="16265" y="220285"/>
                  </a:lnTo>
                  <a:lnTo>
                    <a:pt x="16066" y="219859"/>
                  </a:lnTo>
                  <a:lnTo>
                    <a:pt x="15982" y="219434"/>
                  </a:lnTo>
                  <a:lnTo>
                    <a:pt x="16328" y="219319"/>
                  </a:lnTo>
                  <a:lnTo>
                    <a:pt x="16438" y="218966"/>
                  </a:lnTo>
                  <a:lnTo>
                    <a:pt x="16586" y="218541"/>
                  </a:lnTo>
                  <a:lnTo>
                    <a:pt x="16658" y="218189"/>
                  </a:lnTo>
                  <a:lnTo>
                    <a:pt x="16575" y="217842"/>
                  </a:lnTo>
                  <a:lnTo>
                    <a:pt x="16152" y="217849"/>
                  </a:lnTo>
                  <a:lnTo>
                    <a:pt x="15689" y="217891"/>
                  </a:lnTo>
                  <a:lnTo>
                    <a:pt x="15491" y="217545"/>
                  </a:lnTo>
                  <a:lnTo>
                    <a:pt x="15406" y="217004"/>
                  </a:lnTo>
                  <a:lnTo>
                    <a:pt x="15318" y="216384"/>
                  </a:lnTo>
                  <a:lnTo>
                    <a:pt x="15273" y="215923"/>
                  </a:lnTo>
                  <a:lnTo>
                    <a:pt x="15189" y="215418"/>
                  </a:lnTo>
                  <a:lnTo>
                    <a:pt x="15144" y="215035"/>
                  </a:lnTo>
                  <a:lnTo>
                    <a:pt x="15022" y="214610"/>
                  </a:lnTo>
                  <a:lnTo>
                    <a:pt x="14898" y="214106"/>
                  </a:lnTo>
                  <a:lnTo>
                    <a:pt x="14739" y="213760"/>
                  </a:lnTo>
                  <a:lnTo>
                    <a:pt x="14733" y="213377"/>
                  </a:lnTo>
                  <a:lnTo>
                    <a:pt x="14686" y="212836"/>
                  </a:lnTo>
                  <a:lnTo>
                    <a:pt x="14757" y="212447"/>
                  </a:lnTo>
                  <a:lnTo>
                    <a:pt x="15023" y="212168"/>
                  </a:lnTo>
                  <a:lnTo>
                    <a:pt x="15369" y="212053"/>
                  </a:lnTo>
                  <a:lnTo>
                    <a:pt x="15719" y="212198"/>
                  </a:lnTo>
                  <a:lnTo>
                    <a:pt x="15994" y="212508"/>
                  </a:lnTo>
                  <a:lnTo>
                    <a:pt x="16229" y="212812"/>
                  </a:lnTo>
                  <a:lnTo>
                    <a:pt x="16582" y="213116"/>
                  </a:lnTo>
                  <a:lnTo>
                    <a:pt x="16970" y="213268"/>
                  </a:lnTo>
                  <a:lnTo>
                    <a:pt x="17351" y="212951"/>
                  </a:lnTo>
                  <a:lnTo>
                    <a:pt x="17577" y="212563"/>
                  </a:lnTo>
                  <a:lnTo>
                    <a:pt x="17722" y="211980"/>
                  </a:lnTo>
                  <a:lnTo>
                    <a:pt x="17755" y="211555"/>
                  </a:lnTo>
                  <a:lnTo>
                    <a:pt x="17902" y="211123"/>
                  </a:lnTo>
                  <a:lnTo>
                    <a:pt x="18323" y="210850"/>
                  </a:lnTo>
                  <a:lnTo>
                    <a:pt x="18859" y="210570"/>
                  </a:lnTo>
                  <a:lnTo>
                    <a:pt x="19200" y="210181"/>
                  </a:lnTo>
                  <a:lnTo>
                    <a:pt x="19578" y="209671"/>
                  </a:lnTo>
                  <a:lnTo>
                    <a:pt x="19766" y="209318"/>
                  </a:lnTo>
                  <a:lnTo>
                    <a:pt x="19838" y="208972"/>
                  </a:lnTo>
                  <a:lnTo>
                    <a:pt x="19906" y="208352"/>
                  </a:lnTo>
                  <a:lnTo>
                    <a:pt x="19895" y="207690"/>
                  </a:lnTo>
                  <a:lnTo>
                    <a:pt x="19771" y="207150"/>
                  </a:lnTo>
                  <a:lnTo>
                    <a:pt x="19571" y="206652"/>
                  </a:lnTo>
                  <a:lnTo>
                    <a:pt x="19373" y="206305"/>
                  </a:lnTo>
                  <a:lnTo>
                    <a:pt x="19251" y="205922"/>
                  </a:lnTo>
                  <a:lnTo>
                    <a:pt x="19050" y="205339"/>
                  </a:lnTo>
                  <a:lnTo>
                    <a:pt x="18655" y="204804"/>
                  </a:lnTo>
                  <a:lnTo>
                    <a:pt x="18380" y="204458"/>
                  </a:lnTo>
                  <a:lnTo>
                    <a:pt x="17951" y="204118"/>
                  </a:lnTo>
                  <a:lnTo>
                    <a:pt x="17483" y="203814"/>
                  </a:lnTo>
                  <a:lnTo>
                    <a:pt x="17018" y="203705"/>
                  </a:lnTo>
                  <a:lnTo>
                    <a:pt x="16628" y="203474"/>
                  </a:lnTo>
                  <a:lnTo>
                    <a:pt x="16317" y="203249"/>
                  </a:lnTo>
                  <a:lnTo>
                    <a:pt x="16004" y="202982"/>
                  </a:lnTo>
                  <a:lnTo>
                    <a:pt x="15691" y="202678"/>
                  </a:lnTo>
                  <a:lnTo>
                    <a:pt x="15188" y="202605"/>
                  </a:lnTo>
                  <a:lnTo>
                    <a:pt x="14766" y="202763"/>
                  </a:lnTo>
                  <a:lnTo>
                    <a:pt x="14266" y="202927"/>
                  </a:lnTo>
                  <a:lnTo>
                    <a:pt x="13881" y="202970"/>
                  </a:lnTo>
                  <a:lnTo>
                    <a:pt x="13457" y="202976"/>
                  </a:lnTo>
                  <a:lnTo>
                    <a:pt x="13258" y="202630"/>
                  </a:lnTo>
                  <a:lnTo>
                    <a:pt x="13252" y="202168"/>
                  </a:lnTo>
                  <a:lnTo>
                    <a:pt x="13128" y="201627"/>
                  </a:lnTo>
                  <a:lnTo>
                    <a:pt x="12663" y="201475"/>
                  </a:lnTo>
                  <a:lnTo>
                    <a:pt x="12276" y="201481"/>
                  </a:lnTo>
                  <a:lnTo>
                    <a:pt x="11891" y="201524"/>
                  </a:lnTo>
                  <a:lnTo>
                    <a:pt x="11546" y="201646"/>
                  </a:lnTo>
                  <a:lnTo>
                    <a:pt x="11160" y="201652"/>
                  </a:lnTo>
                  <a:lnTo>
                    <a:pt x="10886" y="201426"/>
                  </a:lnTo>
                  <a:lnTo>
                    <a:pt x="10610" y="201001"/>
                  </a:lnTo>
                  <a:lnTo>
                    <a:pt x="10412" y="200698"/>
                  </a:lnTo>
                  <a:lnTo>
                    <a:pt x="10097" y="200272"/>
                  </a:lnTo>
                  <a:lnTo>
                    <a:pt x="9746" y="200005"/>
                  </a:lnTo>
                  <a:lnTo>
                    <a:pt x="9242" y="199823"/>
                  </a:lnTo>
                  <a:lnTo>
                    <a:pt x="8853" y="199635"/>
                  </a:lnTo>
                  <a:lnTo>
                    <a:pt x="8462" y="199325"/>
                  </a:lnTo>
                  <a:lnTo>
                    <a:pt x="8109" y="198905"/>
                  </a:lnTo>
                  <a:lnTo>
                    <a:pt x="7910" y="198559"/>
                  </a:lnTo>
                  <a:lnTo>
                    <a:pt x="7826" y="198098"/>
                  </a:lnTo>
                  <a:lnTo>
                    <a:pt x="7820" y="197672"/>
                  </a:lnTo>
                  <a:lnTo>
                    <a:pt x="7813" y="197204"/>
                  </a:lnTo>
                  <a:lnTo>
                    <a:pt x="7498" y="196822"/>
                  </a:lnTo>
                  <a:lnTo>
                    <a:pt x="7109" y="196633"/>
                  </a:lnTo>
                  <a:lnTo>
                    <a:pt x="6720" y="196372"/>
                  </a:lnTo>
                  <a:lnTo>
                    <a:pt x="6368" y="196105"/>
                  </a:lnTo>
                  <a:lnTo>
                    <a:pt x="6131" y="195759"/>
                  </a:lnTo>
                  <a:lnTo>
                    <a:pt x="5892" y="195260"/>
                  </a:lnTo>
                  <a:lnTo>
                    <a:pt x="5654" y="194756"/>
                  </a:lnTo>
                  <a:lnTo>
                    <a:pt x="5493" y="194374"/>
                  </a:lnTo>
                  <a:lnTo>
                    <a:pt x="5294" y="193990"/>
                  </a:lnTo>
                  <a:lnTo>
                    <a:pt x="5174" y="193638"/>
                  </a:lnTo>
                  <a:lnTo>
                    <a:pt x="4897" y="193256"/>
                  </a:lnTo>
                  <a:lnTo>
                    <a:pt x="4661" y="192951"/>
                  </a:lnTo>
                  <a:lnTo>
                    <a:pt x="4271" y="192648"/>
                  </a:lnTo>
                  <a:lnTo>
                    <a:pt x="3883" y="192496"/>
                  </a:lnTo>
                  <a:lnTo>
                    <a:pt x="3339" y="192308"/>
                  </a:lnTo>
                  <a:lnTo>
                    <a:pt x="2836" y="192241"/>
                  </a:lnTo>
                  <a:lnTo>
                    <a:pt x="2335" y="192247"/>
                  </a:lnTo>
                  <a:lnTo>
                    <a:pt x="1910" y="192217"/>
                  </a:lnTo>
                  <a:lnTo>
                    <a:pt x="1409" y="192222"/>
                  </a:lnTo>
                  <a:lnTo>
                    <a:pt x="1059" y="192107"/>
                  </a:lnTo>
                  <a:lnTo>
                    <a:pt x="633" y="191961"/>
                  </a:lnTo>
                  <a:lnTo>
                    <a:pt x="317" y="191463"/>
                  </a:lnTo>
                  <a:lnTo>
                    <a:pt x="156" y="191074"/>
                  </a:lnTo>
                  <a:lnTo>
                    <a:pt x="111" y="190649"/>
                  </a:lnTo>
                  <a:lnTo>
                    <a:pt x="181" y="190187"/>
                  </a:lnTo>
                  <a:lnTo>
                    <a:pt x="448" y="189950"/>
                  </a:lnTo>
                  <a:lnTo>
                    <a:pt x="909" y="189787"/>
                  </a:lnTo>
                  <a:lnTo>
                    <a:pt x="1370" y="189701"/>
                  </a:lnTo>
                  <a:lnTo>
                    <a:pt x="1832" y="189580"/>
                  </a:lnTo>
                  <a:lnTo>
                    <a:pt x="2292" y="189458"/>
                  </a:lnTo>
                  <a:lnTo>
                    <a:pt x="2715" y="189300"/>
                  </a:lnTo>
                  <a:lnTo>
                    <a:pt x="3177" y="189215"/>
                  </a:lnTo>
                  <a:lnTo>
                    <a:pt x="3482" y="189015"/>
                  </a:lnTo>
                  <a:lnTo>
                    <a:pt x="3710" y="188705"/>
                  </a:lnTo>
                  <a:lnTo>
                    <a:pt x="3897" y="188316"/>
                  </a:lnTo>
                  <a:lnTo>
                    <a:pt x="3888" y="187776"/>
                  </a:lnTo>
                  <a:lnTo>
                    <a:pt x="3728" y="187350"/>
                  </a:lnTo>
                  <a:lnTo>
                    <a:pt x="3606" y="187004"/>
                  </a:lnTo>
                  <a:lnTo>
                    <a:pt x="3367" y="186500"/>
                  </a:lnTo>
                  <a:lnTo>
                    <a:pt x="3169" y="186117"/>
                  </a:lnTo>
                  <a:lnTo>
                    <a:pt x="3124" y="185655"/>
                  </a:lnTo>
                  <a:lnTo>
                    <a:pt x="3311" y="185339"/>
                  </a:lnTo>
                  <a:lnTo>
                    <a:pt x="3697" y="185296"/>
                  </a:lnTo>
                  <a:lnTo>
                    <a:pt x="3962" y="185060"/>
                  </a:lnTo>
                  <a:lnTo>
                    <a:pt x="4268" y="184823"/>
                  </a:lnTo>
                  <a:lnTo>
                    <a:pt x="4573" y="184550"/>
                  </a:lnTo>
                  <a:lnTo>
                    <a:pt x="4760" y="184161"/>
                  </a:lnTo>
                  <a:lnTo>
                    <a:pt x="4987" y="183851"/>
                  </a:lnTo>
                  <a:lnTo>
                    <a:pt x="5097" y="183498"/>
                  </a:lnTo>
                  <a:lnTo>
                    <a:pt x="5128" y="182994"/>
                  </a:lnTo>
                  <a:lnTo>
                    <a:pt x="5122" y="182569"/>
                  </a:lnTo>
                  <a:lnTo>
                    <a:pt x="5035" y="181949"/>
                  </a:lnTo>
                  <a:lnTo>
                    <a:pt x="4721" y="181609"/>
                  </a:lnTo>
                  <a:lnTo>
                    <a:pt x="4334" y="181536"/>
                  </a:lnTo>
                  <a:lnTo>
                    <a:pt x="4029" y="181730"/>
                  </a:lnTo>
                  <a:lnTo>
                    <a:pt x="3606" y="181895"/>
                  </a:lnTo>
                  <a:lnTo>
                    <a:pt x="3220" y="181894"/>
                  </a:lnTo>
                  <a:lnTo>
                    <a:pt x="2715" y="181633"/>
                  </a:lnTo>
                  <a:lnTo>
                    <a:pt x="2326" y="181445"/>
                  </a:lnTo>
                  <a:lnTo>
                    <a:pt x="1936" y="181177"/>
                  </a:lnTo>
                  <a:lnTo>
                    <a:pt x="1701" y="180910"/>
                  </a:lnTo>
                  <a:lnTo>
                    <a:pt x="1422" y="180376"/>
                  </a:lnTo>
                  <a:lnTo>
                    <a:pt x="1298" y="179835"/>
                  </a:lnTo>
                  <a:lnTo>
                    <a:pt x="1214" y="179331"/>
                  </a:lnTo>
                  <a:lnTo>
                    <a:pt x="1207" y="178827"/>
                  </a:lnTo>
                  <a:lnTo>
                    <a:pt x="1199" y="178365"/>
                  </a:lnTo>
                  <a:lnTo>
                    <a:pt x="1270" y="177933"/>
                  </a:lnTo>
                  <a:lnTo>
                    <a:pt x="1341" y="177508"/>
                  </a:lnTo>
                  <a:lnTo>
                    <a:pt x="1333" y="177047"/>
                  </a:lnTo>
                  <a:lnTo>
                    <a:pt x="1249" y="176579"/>
                  </a:lnTo>
                  <a:lnTo>
                    <a:pt x="1089" y="176196"/>
                  </a:lnTo>
                  <a:lnTo>
                    <a:pt x="851" y="175734"/>
                  </a:lnTo>
                  <a:lnTo>
                    <a:pt x="653" y="175424"/>
                  </a:lnTo>
                  <a:lnTo>
                    <a:pt x="454" y="175005"/>
                  </a:lnTo>
                  <a:lnTo>
                    <a:pt x="252" y="174464"/>
                  </a:lnTo>
                  <a:lnTo>
                    <a:pt x="91" y="174002"/>
                  </a:lnTo>
                  <a:lnTo>
                    <a:pt x="7" y="173541"/>
                  </a:lnTo>
                  <a:lnTo>
                    <a:pt x="0" y="173073"/>
                  </a:lnTo>
                  <a:lnTo>
                    <a:pt x="70" y="172569"/>
                  </a:lnTo>
                  <a:lnTo>
                    <a:pt x="454" y="172447"/>
                  </a:lnTo>
                  <a:lnTo>
                    <a:pt x="916" y="172405"/>
                  </a:lnTo>
                  <a:lnTo>
                    <a:pt x="1417" y="172356"/>
                  </a:lnTo>
                  <a:lnTo>
                    <a:pt x="1802" y="172277"/>
                  </a:lnTo>
                  <a:lnTo>
                    <a:pt x="2221" y="171919"/>
                  </a:lnTo>
                  <a:lnTo>
                    <a:pt x="2369" y="171530"/>
                  </a:lnTo>
                  <a:lnTo>
                    <a:pt x="2362" y="171032"/>
                  </a:lnTo>
                  <a:lnTo>
                    <a:pt x="2161" y="170570"/>
                  </a:lnTo>
                  <a:lnTo>
                    <a:pt x="2040" y="170145"/>
                  </a:lnTo>
                  <a:lnTo>
                    <a:pt x="2033" y="169719"/>
                  </a:lnTo>
                  <a:lnTo>
                    <a:pt x="2027" y="169331"/>
                  </a:lnTo>
                  <a:lnTo>
                    <a:pt x="2136" y="168905"/>
                  </a:lnTo>
                  <a:lnTo>
                    <a:pt x="2361" y="168395"/>
                  </a:lnTo>
                  <a:lnTo>
                    <a:pt x="2546" y="167970"/>
                  </a:lnTo>
                  <a:lnTo>
                    <a:pt x="2618" y="167581"/>
                  </a:lnTo>
                  <a:lnTo>
                    <a:pt x="2690" y="167229"/>
                  </a:lnTo>
                  <a:lnTo>
                    <a:pt x="2915" y="166803"/>
                  </a:lnTo>
                  <a:lnTo>
                    <a:pt x="3139" y="166293"/>
                  </a:lnTo>
                  <a:lnTo>
                    <a:pt x="3287" y="165904"/>
                  </a:lnTo>
                  <a:lnTo>
                    <a:pt x="3204" y="165479"/>
                  </a:lnTo>
                  <a:lnTo>
                    <a:pt x="3006" y="165132"/>
                  </a:lnTo>
                  <a:lnTo>
                    <a:pt x="2807" y="164792"/>
                  </a:lnTo>
                  <a:lnTo>
                    <a:pt x="2957" y="164440"/>
                  </a:lnTo>
                  <a:lnTo>
                    <a:pt x="3143" y="163972"/>
                  </a:lnTo>
                  <a:lnTo>
                    <a:pt x="3366" y="163425"/>
                  </a:lnTo>
                  <a:lnTo>
                    <a:pt x="3435" y="162921"/>
                  </a:lnTo>
                  <a:lnTo>
                    <a:pt x="3427" y="162381"/>
                  </a:lnTo>
                  <a:lnTo>
                    <a:pt x="3421" y="161955"/>
                  </a:lnTo>
                  <a:lnTo>
                    <a:pt x="3414" y="161530"/>
                  </a:lnTo>
                  <a:lnTo>
                    <a:pt x="3408" y="161104"/>
                  </a:lnTo>
                  <a:lnTo>
                    <a:pt x="3401" y="160680"/>
                  </a:lnTo>
                  <a:lnTo>
                    <a:pt x="3509" y="160175"/>
                  </a:lnTo>
                  <a:lnTo>
                    <a:pt x="3582" y="159823"/>
                  </a:lnTo>
                  <a:lnTo>
                    <a:pt x="3688" y="159203"/>
                  </a:lnTo>
                  <a:lnTo>
                    <a:pt x="3795" y="158583"/>
                  </a:lnTo>
                  <a:lnTo>
                    <a:pt x="3865" y="158152"/>
                  </a:lnTo>
                  <a:lnTo>
                    <a:pt x="3897" y="157690"/>
                  </a:lnTo>
                  <a:lnTo>
                    <a:pt x="4007" y="157338"/>
                  </a:lnTo>
                  <a:lnTo>
                    <a:pt x="4115" y="156833"/>
                  </a:lnTo>
                  <a:lnTo>
                    <a:pt x="4184" y="156293"/>
                  </a:lnTo>
                  <a:lnTo>
                    <a:pt x="4176" y="155752"/>
                  </a:lnTo>
                  <a:lnTo>
                    <a:pt x="4169" y="155327"/>
                  </a:lnTo>
                  <a:lnTo>
                    <a:pt x="4124" y="154859"/>
                  </a:lnTo>
                  <a:lnTo>
                    <a:pt x="4040" y="154434"/>
                  </a:lnTo>
                  <a:lnTo>
                    <a:pt x="3843" y="154130"/>
                  </a:lnTo>
                  <a:lnTo>
                    <a:pt x="3568" y="153820"/>
                  </a:lnTo>
                  <a:lnTo>
                    <a:pt x="3368" y="153359"/>
                  </a:lnTo>
                  <a:lnTo>
                    <a:pt x="3130" y="152939"/>
                  </a:lnTo>
                  <a:lnTo>
                    <a:pt x="3006" y="152399"/>
                  </a:lnTo>
                  <a:lnTo>
                    <a:pt x="2998" y="151858"/>
                  </a:lnTo>
                  <a:lnTo>
                    <a:pt x="2991" y="151427"/>
                  </a:lnTo>
                  <a:lnTo>
                    <a:pt x="3139" y="150965"/>
                  </a:lnTo>
                  <a:lnTo>
                    <a:pt x="3285" y="150460"/>
                  </a:lnTo>
                  <a:lnTo>
                    <a:pt x="3279" y="150029"/>
                  </a:lnTo>
                  <a:lnTo>
                    <a:pt x="3188" y="149768"/>
                  </a:lnTo>
                  <a:lnTo>
                    <a:pt x="3088" y="149519"/>
                  </a:lnTo>
                  <a:lnTo>
                    <a:pt x="2997" y="149227"/>
                  </a:lnTo>
                  <a:lnTo>
                    <a:pt x="2947" y="148893"/>
                  </a:lnTo>
                  <a:lnTo>
                    <a:pt x="2980" y="148462"/>
                  </a:lnTo>
                  <a:lnTo>
                    <a:pt x="3297" y="148225"/>
                  </a:lnTo>
                  <a:lnTo>
                    <a:pt x="3588" y="148013"/>
                  </a:lnTo>
                  <a:lnTo>
                    <a:pt x="3596" y="147721"/>
                  </a:lnTo>
                  <a:lnTo>
                    <a:pt x="3355" y="147380"/>
                  </a:lnTo>
                  <a:lnTo>
                    <a:pt x="2855" y="147010"/>
                  </a:lnTo>
                  <a:lnTo>
                    <a:pt x="2456" y="146530"/>
                  </a:lnTo>
                  <a:lnTo>
                    <a:pt x="2327" y="145783"/>
                  </a:lnTo>
                  <a:lnTo>
                    <a:pt x="2321" y="145400"/>
                  </a:lnTo>
                  <a:lnTo>
                    <a:pt x="2627" y="145200"/>
                  </a:lnTo>
                  <a:lnTo>
                    <a:pt x="2893" y="144890"/>
                  </a:lnTo>
                  <a:lnTo>
                    <a:pt x="3040" y="144422"/>
                  </a:lnTo>
                  <a:lnTo>
                    <a:pt x="3035" y="144033"/>
                  </a:lnTo>
                  <a:lnTo>
                    <a:pt x="2990" y="143650"/>
                  </a:lnTo>
                  <a:lnTo>
                    <a:pt x="2906" y="143225"/>
                  </a:lnTo>
                  <a:lnTo>
                    <a:pt x="2902" y="142940"/>
                  </a:lnTo>
                  <a:lnTo>
                    <a:pt x="15856" y="153550"/>
                  </a:lnTo>
                  <a:lnTo>
                    <a:pt x="16492" y="155248"/>
                  </a:lnTo>
                  <a:lnTo>
                    <a:pt x="16976" y="157800"/>
                  </a:lnTo>
                  <a:lnTo>
                    <a:pt x="17298" y="159346"/>
                  </a:lnTo>
                  <a:lnTo>
                    <a:pt x="18029" y="164215"/>
                  </a:lnTo>
                  <a:lnTo>
                    <a:pt x="18284" y="168004"/>
                  </a:lnTo>
                  <a:lnTo>
                    <a:pt x="18302" y="171484"/>
                  </a:lnTo>
                  <a:lnTo>
                    <a:pt x="17931" y="175503"/>
                  </a:lnTo>
                  <a:lnTo>
                    <a:pt x="18098" y="177435"/>
                  </a:lnTo>
                  <a:lnTo>
                    <a:pt x="18497" y="178750"/>
                  </a:lnTo>
                  <a:lnTo>
                    <a:pt x="22040" y="181454"/>
                  </a:lnTo>
                  <a:lnTo>
                    <a:pt x="23315" y="185397"/>
                  </a:lnTo>
                  <a:lnTo>
                    <a:pt x="24902" y="188875"/>
                  </a:lnTo>
                  <a:lnTo>
                    <a:pt x="26861" y="188644"/>
                  </a:lnTo>
                  <a:lnTo>
                    <a:pt x="28658" y="187329"/>
                  </a:lnTo>
                  <a:lnTo>
                    <a:pt x="34440" y="183307"/>
                  </a:lnTo>
                  <a:lnTo>
                    <a:pt x="37791" y="179285"/>
                  </a:lnTo>
                  <a:lnTo>
                    <a:pt x="39816" y="176582"/>
                  </a:lnTo>
                  <a:lnTo>
                    <a:pt x="42075" y="173796"/>
                  </a:lnTo>
                  <a:lnTo>
                    <a:pt x="44568" y="170704"/>
                  </a:lnTo>
                  <a:lnTo>
                    <a:pt x="46672" y="167997"/>
                  </a:lnTo>
                  <a:lnTo>
                    <a:pt x="48778" y="165986"/>
                  </a:lnTo>
                  <a:lnTo>
                    <a:pt x="50957" y="162739"/>
                  </a:lnTo>
                  <a:lnTo>
                    <a:pt x="52341" y="157484"/>
                  </a:lnTo>
                  <a:lnTo>
                    <a:pt x="54432" y="152301"/>
                  </a:lnTo>
                  <a:lnTo>
                    <a:pt x="55601" y="150989"/>
                  </a:lnTo>
                  <a:lnTo>
                    <a:pt x="58102" y="149519"/>
                  </a:lnTo>
                  <a:lnTo>
                    <a:pt x="60136" y="148513"/>
                  </a:lnTo>
                  <a:lnTo>
                    <a:pt x="70564" y="144801"/>
                  </a:lnTo>
                  <a:lnTo>
                    <a:pt x="73696" y="146825"/>
                  </a:lnTo>
                  <a:lnTo>
                    <a:pt x="76090" y="150142"/>
                  </a:lnTo>
                  <a:lnTo>
                    <a:pt x="78300" y="154929"/>
                  </a:lnTo>
                  <a:lnTo>
                    <a:pt x="79220" y="160640"/>
                  </a:lnTo>
                  <a:lnTo>
                    <a:pt x="79957" y="165612"/>
                  </a:lnTo>
                  <a:lnTo>
                    <a:pt x="80476" y="169228"/>
                  </a:lnTo>
                  <a:lnTo>
                    <a:pt x="82216" y="171931"/>
                  </a:lnTo>
                  <a:lnTo>
                    <a:pt x="84510" y="175719"/>
                  </a:lnTo>
                  <a:lnTo>
                    <a:pt x="86639" y="178040"/>
                  </a:lnTo>
                  <a:lnTo>
                    <a:pt x="89324" y="181594"/>
                  </a:lnTo>
                  <a:lnTo>
                    <a:pt x="92483" y="185844"/>
                  </a:lnTo>
                  <a:lnTo>
                    <a:pt x="93661" y="186308"/>
                  </a:lnTo>
                  <a:lnTo>
                    <a:pt x="96015" y="186539"/>
                  </a:lnTo>
                  <a:lnTo>
                    <a:pt x="97974" y="186308"/>
                  </a:lnTo>
                  <a:lnTo>
                    <a:pt x="100092" y="186308"/>
                  </a:lnTo>
                  <a:lnTo>
                    <a:pt x="105340" y="185224"/>
                  </a:lnTo>
                  <a:lnTo>
                    <a:pt x="107300" y="184990"/>
                  </a:lnTo>
                  <a:lnTo>
                    <a:pt x="111685" y="183754"/>
                  </a:lnTo>
                  <a:lnTo>
                    <a:pt x="116387" y="183289"/>
                  </a:lnTo>
                  <a:lnTo>
                    <a:pt x="120615" y="182049"/>
                  </a:lnTo>
                  <a:lnTo>
                    <a:pt x="123830" y="182049"/>
                  </a:lnTo>
                  <a:lnTo>
                    <a:pt x="128139" y="181275"/>
                  </a:lnTo>
                  <a:lnTo>
                    <a:pt x="132055" y="180194"/>
                  </a:lnTo>
                  <a:lnTo>
                    <a:pt x="135106" y="178879"/>
                  </a:lnTo>
                  <a:lnTo>
                    <a:pt x="137918" y="176788"/>
                  </a:lnTo>
                  <a:lnTo>
                    <a:pt x="140262" y="175087"/>
                  </a:lnTo>
                  <a:lnTo>
                    <a:pt x="143475" y="174701"/>
                  </a:lnTo>
                  <a:lnTo>
                    <a:pt x="147314" y="174082"/>
                  </a:lnTo>
                  <a:lnTo>
                    <a:pt x="155533" y="171220"/>
                  </a:lnTo>
                  <a:lnTo>
                    <a:pt x="161090" y="169055"/>
                  </a:lnTo>
                  <a:lnTo>
                    <a:pt x="165628" y="167274"/>
                  </a:lnTo>
                  <a:lnTo>
                    <a:pt x="169153" y="166500"/>
                  </a:lnTo>
                  <a:lnTo>
                    <a:pt x="175101" y="164103"/>
                  </a:lnTo>
                  <a:lnTo>
                    <a:pt x="178620" y="162323"/>
                  </a:lnTo>
                  <a:lnTo>
                    <a:pt x="182611" y="160777"/>
                  </a:lnTo>
                  <a:lnTo>
                    <a:pt x="186442" y="158535"/>
                  </a:lnTo>
                  <a:lnTo>
                    <a:pt x="188945" y="157220"/>
                  </a:lnTo>
                  <a:lnTo>
                    <a:pt x="192392" y="156676"/>
                  </a:lnTo>
                  <a:lnTo>
                    <a:pt x="196704" y="156445"/>
                  </a:lnTo>
                  <a:lnTo>
                    <a:pt x="199450" y="156597"/>
                  </a:lnTo>
                  <a:lnTo>
                    <a:pt x="202979" y="156831"/>
                  </a:lnTo>
                  <a:lnTo>
                    <a:pt x="207607" y="156907"/>
                  </a:lnTo>
                  <a:lnTo>
                    <a:pt x="210036" y="156597"/>
                  </a:lnTo>
                  <a:lnTo>
                    <a:pt x="213097" y="157138"/>
                  </a:lnTo>
                  <a:lnTo>
                    <a:pt x="216001" y="157524"/>
                  </a:lnTo>
                  <a:lnTo>
                    <a:pt x="220086" y="158835"/>
                  </a:lnTo>
                  <a:lnTo>
                    <a:pt x="224014" y="160382"/>
                  </a:lnTo>
                  <a:lnTo>
                    <a:pt x="228258" y="162159"/>
                  </a:lnTo>
                  <a:lnTo>
                    <a:pt x="231560" y="163781"/>
                  </a:lnTo>
                  <a:lnTo>
                    <a:pt x="235647" y="165479"/>
                  </a:lnTo>
                  <a:lnTo>
                    <a:pt x="239576" y="167025"/>
                  </a:lnTo>
                  <a:lnTo>
                    <a:pt x="247045" y="170735"/>
                  </a:lnTo>
                  <a:lnTo>
                    <a:pt x="250268" y="172202"/>
                  </a:lnTo>
                  <a:lnTo>
                    <a:pt x="254278" y="174368"/>
                  </a:lnTo>
                  <a:lnTo>
                    <a:pt x="258442" y="175755"/>
                  </a:lnTo>
                  <a:lnTo>
                    <a:pt x="261976" y="176682"/>
                  </a:lnTo>
                  <a:lnTo>
                    <a:pt x="263865" y="178073"/>
                  </a:lnTo>
                  <a:lnTo>
                    <a:pt x="267555" y="178848"/>
                  </a:lnTo>
                  <a:lnTo>
                    <a:pt x="268891" y="179544"/>
                  </a:lnTo>
                  <a:lnTo>
                    <a:pt x="273601" y="180470"/>
                  </a:lnTo>
                  <a:lnTo>
                    <a:pt x="277376" y="182402"/>
                  </a:lnTo>
                  <a:lnTo>
                    <a:pt x="282094" y="184875"/>
                  </a:lnTo>
                  <a:lnTo>
                    <a:pt x="286804" y="185953"/>
                  </a:lnTo>
                  <a:lnTo>
                    <a:pt x="291357" y="186728"/>
                  </a:lnTo>
                  <a:lnTo>
                    <a:pt x="294578" y="187964"/>
                  </a:lnTo>
                  <a:lnTo>
                    <a:pt x="299526" y="189352"/>
                  </a:lnTo>
                  <a:lnTo>
                    <a:pt x="303454" y="190744"/>
                  </a:lnTo>
                  <a:lnTo>
                    <a:pt x="307148" y="192365"/>
                  </a:lnTo>
                  <a:lnTo>
                    <a:pt x="312488" y="193602"/>
                  </a:lnTo>
                  <a:lnTo>
                    <a:pt x="318062" y="194838"/>
                  </a:lnTo>
                  <a:lnTo>
                    <a:pt x="322769" y="195379"/>
                  </a:lnTo>
                  <a:lnTo>
                    <a:pt x="327553" y="195455"/>
                  </a:lnTo>
                  <a:lnTo>
                    <a:pt x="332025" y="195762"/>
                  </a:lnTo>
                  <a:lnTo>
                    <a:pt x="335239" y="195683"/>
                  </a:lnTo>
                  <a:lnTo>
                    <a:pt x="339944" y="195683"/>
                  </a:lnTo>
                  <a:lnTo>
                    <a:pt x="343316" y="195683"/>
                  </a:lnTo>
                  <a:lnTo>
                    <a:pt x="347001" y="195449"/>
                  </a:lnTo>
                  <a:lnTo>
                    <a:pt x="349587" y="195218"/>
                  </a:lnTo>
                  <a:lnTo>
                    <a:pt x="354526" y="194905"/>
                  </a:lnTo>
                  <a:lnTo>
                    <a:pt x="357194" y="195215"/>
                  </a:lnTo>
                  <a:lnTo>
                    <a:pt x="363783" y="195677"/>
                  </a:lnTo>
                  <a:lnTo>
                    <a:pt x="370135" y="195522"/>
                  </a:lnTo>
                  <a:lnTo>
                    <a:pt x="372174" y="195443"/>
                  </a:lnTo>
                  <a:lnTo>
                    <a:pt x="377197" y="196369"/>
                  </a:lnTo>
                  <a:lnTo>
                    <a:pt x="379003" y="196755"/>
                  </a:lnTo>
                  <a:lnTo>
                    <a:pt x="384183" y="197682"/>
                  </a:lnTo>
                  <a:lnTo>
                    <a:pt x="388970" y="198377"/>
                  </a:lnTo>
                  <a:lnTo>
                    <a:pt x="391481" y="198687"/>
                  </a:lnTo>
                  <a:lnTo>
                    <a:pt x="396898" y="199920"/>
                  </a:lnTo>
                  <a:lnTo>
                    <a:pt x="401373" y="200692"/>
                  </a:lnTo>
                  <a:lnTo>
                    <a:pt x="404041" y="201157"/>
                  </a:lnTo>
                  <a:lnTo>
                    <a:pt x="409221" y="201929"/>
                  </a:lnTo>
                  <a:lnTo>
                    <a:pt x="412519" y="202779"/>
                  </a:lnTo>
                  <a:lnTo>
                    <a:pt x="418639" y="203550"/>
                  </a:lnTo>
                  <a:lnTo>
                    <a:pt x="422877" y="204091"/>
                  </a:lnTo>
                  <a:lnTo>
                    <a:pt x="428527" y="204784"/>
                  </a:lnTo>
                  <a:lnTo>
                    <a:pt x="433078" y="205325"/>
                  </a:lnTo>
                  <a:lnTo>
                    <a:pt x="440454" y="206406"/>
                  </a:lnTo>
                  <a:lnTo>
                    <a:pt x="445005" y="206792"/>
                  </a:lnTo>
                  <a:lnTo>
                    <a:pt x="448848" y="206788"/>
                  </a:lnTo>
                  <a:lnTo>
                    <a:pt x="451593" y="207098"/>
                  </a:lnTo>
                  <a:lnTo>
                    <a:pt x="454579" y="208180"/>
                  </a:lnTo>
                  <a:lnTo>
                    <a:pt x="461096" y="209723"/>
                  </a:lnTo>
                  <a:lnTo>
                    <a:pt x="463533" y="210960"/>
                  </a:lnTo>
                  <a:lnTo>
                    <a:pt x="464166" y="211030"/>
                  </a:lnTo>
                  <a:lnTo>
                    <a:pt x="467771" y="211424"/>
                  </a:lnTo>
                  <a:lnTo>
                    <a:pt x="471300" y="211655"/>
                  </a:lnTo>
                  <a:lnTo>
                    <a:pt x="475299" y="211500"/>
                  </a:lnTo>
                  <a:lnTo>
                    <a:pt x="477651" y="211345"/>
                  </a:lnTo>
                  <a:lnTo>
                    <a:pt x="482039" y="210726"/>
                  </a:lnTo>
                  <a:lnTo>
                    <a:pt x="483921" y="210647"/>
                  </a:lnTo>
                  <a:lnTo>
                    <a:pt x="486660" y="209565"/>
                  </a:lnTo>
                  <a:lnTo>
                    <a:pt x="490578" y="209176"/>
                  </a:lnTo>
                  <a:lnTo>
                    <a:pt x="492382" y="209176"/>
                  </a:lnTo>
                  <a:lnTo>
                    <a:pt x="495199" y="207940"/>
                  </a:lnTo>
                  <a:lnTo>
                    <a:pt x="500288" y="206391"/>
                  </a:lnTo>
                  <a:lnTo>
                    <a:pt x="502243" y="205230"/>
                  </a:lnTo>
                  <a:lnTo>
                    <a:pt x="505764" y="203760"/>
                  </a:lnTo>
                  <a:lnTo>
                    <a:pt x="508426" y="202989"/>
                  </a:lnTo>
                  <a:lnTo>
                    <a:pt x="512880" y="200048"/>
                  </a:lnTo>
                  <a:lnTo>
                    <a:pt x="515383" y="198736"/>
                  </a:lnTo>
                  <a:lnTo>
                    <a:pt x="518833" y="194413"/>
                  </a:lnTo>
                  <a:lnTo>
                    <a:pt x="528367" y="189492"/>
                  </a:lnTo>
                  <a:lnTo>
                    <a:pt x="530674" y="188723"/>
                  </a:lnTo>
                  <a:lnTo>
                    <a:pt x="532980" y="188107"/>
                  </a:lnTo>
                  <a:lnTo>
                    <a:pt x="535902" y="186263"/>
                  </a:lnTo>
                  <a:lnTo>
                    <a:pt x="537901" y="185185"/>
                  </a:lnTo>
                  <a:lnTo>
                    <a:pt x="540669" y="184571"/>
                  </a:lnTo>
                  <a:lnTo>
                    <a:pt x="542667" y="184110"/>
                  </a:lnTo>
                  <a:lnTo>
                    <a:pt x="544359" y="183954"/>
                  </a:lnTo>
                  <a:lnTo>
                    <a:pt x="547281" y="183034"/>
                  </a:lnTo>
                  <a:lnTo>
                    <a:pt x="549741" y="182572"/>
                  </a:lnTo>
                  <a:lnTo>
                    <a:pt x="552201" y="182572"/>
                  </a:lnTo>
                  <a:lnTo>
                    <a:pt x="554815" y="181187"/>
                  </a:lnTo>
                  <a:lnTo>
                    <a:pt x="557583" y="180111"/>
                  </a:lnTo>
                  <a:lnTo>
                    <a:pt x="558813" y="178726"/>
                  </a:lnTo>
                  <a:lnTo>
                    <a:pt x="560658" y="177496"/>
                  </a:lnTo>
                  <a:lnTo>
                    <a:pt x="563272" y="176883"/>
                  </a:lnTo>
                  <a:lnTo>
                    <a:pt x="565117" y="176114"/>
                  </a:lnTo>
                  <a:lnTo>
                    <a:pt x="567732" y="176114"/>
                  </a:lnTo>
                  <a:lnTo>
                    <a:pt x="571314" y="172359"/>
                  </a:lnTo>
                  <a:lnTo>
                    <a:pt x="573030" y="170583"/>
                  </a:lnTo>
                  <a:lnTo>
                    <a:pt x="573258" y="169191"/>
                  </a:lnTo>
                  <a:lnTo>
                    <a:pt x="574418" y="166096"/>
                  </a:lnTo>
                  <a:lnTo>
                    <a:pt x="575037" y="164550"/>
                  </a:lnTo>
                  <a:lnTo>
                    <a:pt x="575570" y="161457"/>
                  </a:lnTo>
                  <a:lnTo>
                    <a:pt x="576185" y="159140"/>
                  </a:lnTo>
                  <a:lnTo>
                    <a:pt x="576413" y="157594"/>
                  </a:lnTo>
                  <a:lnTo>
                    <a:pt x="576946" y="154577"/>
                  </a:lnTo>
                  <a:lnTo>
                    <a:pt x="577560" y="152104"/>
                  </a:lnTo>
                  <a:lnTo>
                    <a:pt x="578870" y="147621"/>
                  </a:lnTo>
                  <a:lnTo>
                    <a:pt x="578859" y="145534"/>
                  </a:lnTo>
                  <a:lnTo>
                    <a:pt x="580475" y="139811"/>
                  </a:lnTo>
                  <a:lnTo>
                    <a:pt x="580700" y="137879"/>
                  </a:lnTo>
                  <a:lnTo>
                    <a:pt x="581942" y="135327"/>
                  </a:lnTo>
                  <a:lnTo>
                    <a:pt x="583417" y="132466"/>
                  </a:lnTo>
                  <a:lnTo>
                    <a:pt x="585833" y="129528"/>
                  </a:lnTo>
                  <a:lnTo>
                    <a:pt x="588096" y="127518"/>
                  </a:lnTo>
                  <a:lnTo>
                    <a:pt x="594029" y="122338"/>
                  </a:lnTo>
                  <a:lnTo>
                    <a:pt x="596528" y="120249"/>
                  </a:lnTo>
                  <a:lnTo>
                    <a:pt x="598167" y="118781"/>
                  </a:lnTo>
                  <a:lnTo>
                    <a:pt x="600355" y="117387"/>
                  </a:lnTo>
                  <a:lnTo>
                    <a:pt x="603564" y="116151"/>
                  </a:lnTo>
                  <a:lnTo>
                    <a:pt x="605990" y="115221"/>
                  </a:lnTo>
                  <a:lnTo>
                    <a:pt x="607869" y="114604"/>
                  </a:lnTo>
                  <a:lnTo>
                    <a:pt x="610062" y="114061"/>
                  </a:lnTo>
                  <a:lnTo>
                    <a:pt x="624856" y="108878"/>
                  </a:lnTo>
                  <a:lnTo>
                    <a:pt x="627122" y="107332"/>
                  </a:lnTo>
                  <a:lnTo>
                    <a:pt x="630797" y="105245"/>
                  </a:lnTo>
                  <a:lnTo>
                    <a:pt x="632513" y="103544"/>
                  </a:lnTo>
                  <a:lnTo>
                    <a:pt x="634924" y="99753"/>
                  </a:lnTo>
                  <a:lnTo>
                    <a:pt x="636249" y="98286"/>
                  </a:lnTo>
                  <a:lnTo>
                    <a:pt x="637955" y="94653"/>
                  </a:lnTo>
                  <a:lnTo>
                    <a:pt x="640604" y="91172"/>
                  </a:lnTo>
                  <a:lnTo>
                    <a:pt x="642925" y="85218"/>
                  </a:lnTo>
                  <a:lnTo>
                    <a:pt x="645941" y="77022"/>
                  </a:lnTo>
                  <a:lnTo>
                    <a:pt x="646945" y="74802"/>
                  </a:lnTo>
                  <a:lnTo>
                    <a:pt x="648809" y="70683"/>
                  </a:lnTo>
                  <a:lnTo>
                    <a:pt x="651369" y="65273"/>
                  </a:lnTo>
                  <a:lnTo>
                    <a:pt x="652839" y="61640"/>
                  </a:lnTo>
                  <a:lnTo>
                    <a:pt x="655168" y="56998"/>
                  </a:lnTo>
                  <a:lnTo>
                    <a:pt x="656805" y="55145"/>
                  </a:lnTo>
                  <a:lnTo>
                    <a:pt x="658839" y="54371"/>
                  </a:lnTo>
                  <a:lnTo>
                    <a:pt x="660643" y="54447"/>
                  </a:lnTo>
                  <a:lnTo>
                    <a:pt x="662601" y="53981"/>
                  </a:lnTo>
                  <a:lnTo>
                    <a:pt x="663851" y="53055"/>
                  </a:lnTo>
                  <a:lnTo>
                    <a:pt x="668161" y="52436"/>
                  </a:lnTo>
                  <a:lnTo>
                    <a:pt x="670748" y="52201"/>
                  </a:lnTo>
                  <a:lnTo>
                    <a:pt x="676078" y="51737"/>
                  </a:lnTo>
                  <a:lnTo>
                    <a:pt x="679916" y="50965"/>
                  </a:lnTo>
                  <a:lnTo>
                    <a:pt x="683205" y="49957"/>
                  </a:lnTo>
                  <a:lnTo>
                    <a:pt x="686966" y="49492"/>
                  </a:lnTo>
                  <a:lnTo>
                    <a:pt x="690252" y="47946"/>
                  </a:lnTo>
                  <a:lnTo>
                    <a:pt x="693620" y="47250"/>
                  </a:lnTo>
                  <a:lnTo>
                    <a:pt x="698084" y="46090"/>
                  </a:lnTo>
                  <a:lnTo>
                    <a:pt x="701142" y="45935"/>
                  </a:lnTo>
                  <a:lnTo>
                    <a:pt x="704358" y="46087"/>
                  </a:lnTo>
                  <a:lnTo>
                    <a:pt x="708122" y="46318"/>
                  </a:lnTo>
                  <a:lnTo>
                    <a:pt x="712594" y="46548"/>
                  </a:lnTo>
                  <a:lnTo>
                    <a:pt x="718394" y="46008"/>
                  </a:lnTo>
                  <a:lnTo>
                    <a:pt x="723402" y="43997"/>
                  </a:lnTo>
                  <a:lnTo>
                    <a:pt x="728101" y="42912"/>
                  </a:lnTo>
                  <a:lnTo>
                    <a:pt x="731775" y="40592"/>
                  </a:lnTo>
                  <a:lnTo>
                    <a:pt x="735925" y="39356"/>
                  </a:lnTo>
                  <a:lnTo>
                    <a:pt x="739445" y="37730"/>
                  </a:lnTo>
                  <a:lnTo>
                    <a:pt x="742655" y="36801"/>
                  </a:lnTo>
                  <a:lnTo>
                    <a:pt x="746564" y="34483"/>
                  </a:lnTo>
                  <a:lnTo>
                    <a:pt x="750008" y="33322"/>
                  </a:lnTo>
                  <a:lnTo>
                    <a:pt x="753601" y="30616"/>
                  </a:lnTo>
                  <a:lnTo>
                    <a:pt x="755636" y="29766"/>
                  </a:lnTo>
                  <a:lnTo>
                    <a:pt x="759466" y="27445"/>
                  </a:lnTo>
                  <a:lnTo>
                    <a:pt x="760716" y="26515"/>
                  </a:lnTo>
                  <a:lnTo>
                    <a:pt x="762746" y="24893"/>
                  </a:lnTo>
                  <a:lnTo>
                    <a:pt x="765398" y="22186"/>
                  </a:lnTo>
                  <a:lnTo>
                    <a:pt x="768130" y="19635"/>
                  </a:lnTo>
                  <a:lnTo>
                    <a:pt x="769612" y="18088"/>
                  </a:lnTo>
                  <a:lnTo>
                    <a:pt x="771405" y="15999"/>
                  </a:lnTo>
                  <a:lnTo>
                    <a:pt x="774610" y="9331"/>
                  </a:lnTo>
                  <a:lnTo>
                    <a:pt x="775372" y="6855"/>
                  </a:lnTo>
                  <a:lnTo>
                    <a:pt x="776515" y="3046"/>
                  </a:lnTo>
                  <a:lnTo>
                    <a:pt x="777277" y="1333"/>
                  </a:lnTo>
                  <a:lnTo>
                    <a:pt x="778991" y="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7" name="object 14">
              <a:extLst>
                <a:ext uri="{FF2B5EF4-FFF2-40B4-BE49-F238E27FC236}">
                  <a16:creationId xmlns:a16="http://schemas.microsoft.com/office/drawing/2014/main" id="{731CF181-5A97-4BC3-8C54-2BACF7E4A87A}"/>
                </a:ext>
              </a:extLst>
            </p:cNvPr>
            <p:cNvSpPr/>
            <p:nvPr/>
          </p:nvSpPr>
          <p:spPr>
            <a:xfrm>
              <a:off x="8674897" y="810723"/>
              <a:ext cx="550246" cy="787642"/>
            </a:xfrm>
            <a:custGeom>
              <a:avLst/>
              <a:gdLst/>
              <a:ahLst/>
              <a:cxnLst/>
              <a:rect l="l" t="t" r="r" b="b"/>
              <a:pathLst>
                <a:path w="851947" h="1219507">
                  <a:moveTo>
                    <a:pt x="0" y="226375"/>
                  </a:moveTo>
                  <a:lnTo>
                    <a:pt x="1153" y="226974"/>
                  </a:lnTo>
                  <a:lnTo>
                    <a:pt x="4511" y="229003"/>
                  </a:lnTo>
                  <a:lnTo>
                    <a:pt x="6052" y="230409"/>
                  </a:lnTo>
                  <a:lnTo>
                    <a:pt x="8533" y="231931"/>
                  </a:lnTo>
                  <a:lnTo>
                    <a:pt x="10185" y="234110"/>
                  </a:lnTo>
                  <a:lnTo>
                    <a:pt x="12462" y="236336"/>
                  </a:lnTo>
                  <a:lnTo>
                    <a:pt x="14858" y="237709"/>
                  </a:lnTo>
                  <a:lnTo>
                    <a:pt x="17412" y="239152"/>
                  </a:lnTo>
                  <a:lnTo>
                    <a:pt x="19416" y="240461"/>
                  </a:lnTo>
                  <a:lnTo>
                    <a:pt x="22393" y="242660"/>
                  </a:lnTo>
                  <a:lnTo>
                    <a:pt x="26106" y="243900"/>
                  </a:lnTo>
                  <a:lnTo>
                    <a:pt x="30491" y="246272"/>
                  </a:lnTo>
                  <a:lnTo>
                    <a:pt x="36372" y="247269"/>
                  </a:lnTo>
                  <a:lnTo>
                    <a:pt x="39122" y="247852"/>
                  </a:lnTo>
                  <a:lnTo>
                    <a:pt x="43878" y="248043"/>
                  </a:lnTo>
                  <a:lnTo>
                    <a:pt x="47125" y="247521"/>
                  </a:lnTo>
                  <a:lnTo>
                    <a:pt x="51692" y="246947"/>
                  </a:lnTo>
                  <a:lnTo>
                    <a:pt x="56526" y="247132"/>
                  </a:lnTo>
                  <a:lnTo>
                    <a:pt x="60798" y="245176"/>
                  </a:lnTo>
                  <a:lnTo>
                    <a:pt x="63254" y="244380"/>
                  </a:lnTo>
                  <a:lnTo>
                    <a:pt x="65648" y="243970"/>
                  </a:lnTo>
                  <a:lnTo>
                    <a:pt x="68743" y="243532"/>
                  </a:lnTo>
                  <a:lnTo>
                    <a:pt x="70641" y="242448"/>
                  </a:lnTo>
                  <a:lnTo>
                    <a:pt x="78866" y="239094"/>
                  </a:lnTo>
                  <a:lnTo>
                    <a:pt x="81984" y="237314"/>
                  </a:lnTo>
                  <a:lnTo>
                    <a:pt x="90895" y="235531"/>
                  </a:lnTo>
                  <a:lnTo>
                    <a:pt x="100251" y="234641"/>
                  </a:lnTo>
                  <a:lnTo>
                    <a:pt x="108271" y="235084"/>
                  </a:lnTo>
                  <a:lnTo>
                    <a:pt x="118964" y="234641"/>
                  </a:lnTo>
                  <a:lnTo>
                    <a:pt x="128320" y="235085"/>
                  </a:lnTo>
                  <a:lnTo>
                    <a:pt x="142577" y="235084"/>
                  </a:lnTo>
                  <a:lnTo>
                    <a:pt x="155051" y="234641"/>
                  </a:lnTo>
                  <a:lnTo>
                    <a:pt x="167972" y="231521"/>
                  </a:lnTo>
                  <a:lnTo>
                    <a:pt x="177774" y="225728"/>
                  </a:lnTo>
                  <a:lnTo>
                    <a:pt x="185348" y="222166"/>
                  </a:lnTo>
                  <a:lnTo>
                    <a:pt x="193368" y="215483"/>
                  </a:lnTo>
                  <a:lnTo>
                    <a:pt x="200941" y="211026"/>
                  </a:lnTo>
                  <a:lnTo>
                    <a:pt x="209406" y="203897"/>
                  </a:lnTo>
                  <a:lnTo>
                    <a:pt x="217426" y="198997"/>
                  </a:lnTo>
                  <a:lnTo>
                    <a:pt x="231237" y="193651"/>
                  </a:lnTo>
                  <a:lnTo>
                    <a:pt x="243712" y="191421"/>
                  </a:lnTo>
                  <a:lnTo>
                    <a:pt x="252812" y="190352"/>
                  </a:lnTo>
                  <a:lnTo>
                    <a:pt x="260781" y="189249"/>
                  </a:lnTo>
                  <a:lnTo>
                    <a:pt x="264216" y="187715"/>
                  </a:lnTo>
                  <a:lnTo>
                    <a:pt x="269092" y="185920"/>
                  </a:lnTo>
                  <a:lnTo>
                    <a:pt x="271911" y="184158"/>
                  </a:lnTo>
                  <a:lnTo>
                    <a:pt x="278958" y="183806"/>
                  </a:lnTo>
                  <a:lnTo>
                    <a:pt x="283891" y="183806"/>
                  </a:lnTo>
                  <a:lnTo>
                    <a:pt x="288119" y="182044"/>
                  </a:lnTo>
                  <a:lnTo>
                    <a:pt x="293052" y="179225"/>
                  </a:lnTo>
                  <a:lnTo>
                    <a:pt x="297632" y="175349"/>
                  </a:lnTo>
                  <a:lnTo>
                    <a:pt x="304679" y="172883"/>
                  </a:lnTo>
                  <a:lnTo>
                    <a:pt x="309964" y="172178"/>
                  </a:lnTo>
                  <a:lnTo>
                    <a:pt x="314192" y="171825"/>
                  </a:lnTo>
                  <a:lnTo>
                    <a:pt x="317011" y="171826"/>
                  </a:lnTo>
                  <a:lnTo>
                    <a:pt x="322648" y="170768"/>
                  </a:lnTo>
                  <a:lnTo>
                    <a:pt x="325819" y="169359"/>
                  </a:lnTo>
                  <a:lnTo>
                    <a:pt x="334276" y="167245"/>
                  </a:lnTo>
                  <a:lnTo>
                    <a:pt x="339913" y="166187"/>
                  </a:lnTo>
                  <a:lnTo>
                    <a:pt x="343790" y="164781"/>
                  </a:lnTo>
                  <a:lnTo>
                    <a:pt x="348370" y="163016"/>
                  </a:lnTo>
                  <a:lnTo>
                    <a:pt x="354712" y="160197"/>
                  </a:lnTo>
                  <a:lnTo>
                    <a:pt x="360350" y="158438"/>
                  </a:lnTo>
                  <a:lnTo>
                    <a:pt x="367749" y="155267"/>
                  </a:lnTo>
                  <a:lnTo>
                    <a:pt x="374443" y="152797"/>
                  </a:lnTo>
                  <a:lnTo>
                    <a:pt x="379376" y="151740"/>
                  </a:lnTo>
                  <a:lnTo>
                    <a:pt x="392061" y="152797"/>
                  </a:lnTo>
                  <a:lnTo>
                    <a:pt x="400517" y="153855"/>
                  </a:lnTo>
                  <a:lnTo>
                    <a:pt x="408269" y="156673"/>
                  </a:lnTo>
                  <a:lnTo>
                    <a:pt x="411815" y="158250"/>
                  </a:lnTo>
                  <a:lnTo>
                    <a:pt x="414534" y="158138"/>
                  </a:lnTo>
                  <a:lnTo>
                    <a:pt x="415855" y="158083"/>
                  </a:lnTo>
                  <a:lnTo>
                    <a:pt x="420434" y="156038"/>
                  </a:lnTo>
                  <a:lnTo>
                    <a:pt x="425994" y="153253"/>
                  </a:lnTo>
                  <a:lnTo>
                    <a:pt x="428300" y="150838"/>
                  </a:lnTo>
                  <a:lnTo>
                    <a:pt x="430097" y="149216"/>
                  </a:lnTo>
                  <a:lnTo>
                    <a:pt x="440490" y="136017"/>
                  </a:lnTo>
                  <a:lnTo>
                    <a:pt x="444225" y="132457"/>
                  </a:lnTo>
                  <a:lnTo>
                    <a:pt x="444937" y="130956"/>
                  </a:lnTo>
                  <a:lnTo>
                    <a:pt x="448340" y="125167"/>
                  </a:lnTo>
                  <a:lnTo>
                    <a:pt x="449529" y="123878"/>
                  </a:lnTo>
                  <a:lnTo>
                    <a:pt x="451054" y="119638"/>
                  </a:lnTo>
                  <a:lnTo>
                    <a:pt x="456913" y="112387"/>
                  </a:lnTo>
                  <a:lnTo>
                    <a:pt x="460501" y="106646"/>
                  </a:lnTo>
                  <a:lnTo>
                    <a:pt x="461219" y="105212"/>
                  </a:lnTo>
                  <a:lnTo>
                    <a:pt x="462654" y="103417"/>
                  </a:lnTo>
                  <a:lnTo>
                    <a:pt x="465166" y="100905"/>
                  </a:lnTo>
                  <a:lnTo>
                    <a:pt x="467319" y="98034"/>
                  </a:lnTo>
                  <a:lnTo>
                    <a:pt x="469472" y="95880"/>
                  </a:lnTo>
                  <a:lnTo>
                    <a:pt x="470190" y="93010"/>
                  </a:lnTo>
                  <a:lnTo>
                    <a:pt x="470549" y="87627"/>
                  </a:lnTo>
                  <a:lnTo>
                    <a:pt x="471625" y="85115"/>
                  </a:lnTo>
                  <a:lnTo>
                    <a:pt x="472343" y="83681"/>
                  </a:lnTo>
                  <a:lnTo>
                    <a:pt x="474496" y="82244"/>
                  </a:lnTo>
                  <a:lnTo>
                    <a:pt x="478524" y="78368"/>
                  </a:lnTo>
                  <a:lnTo>
                    <a:pt x="483192" y="76649"/>
                  </a:lnTo>
                  <a:lnTo>
                    <a:pt x="489824" y="75665"/>
                  </a:lnTo>
                  <a:lnTo>
                    <a:pt x="493262" y="73946"/>
                  </a:lnTo>
                  <a:lnTo>
                    <a:pt x="495227" y="72718"/>
                  </a:lnTo>
                  <a:lnTo>
                    <a:pt x="498421" y="71983"/>
                  </a:lnTo>
                  <a:lnTo>
                    <a:pt x="501368" y="72472"/>
                  </a:lnTo>
                  <a:lnTo>
                    <a:pt x="504562" y="74192"/>
                  </a:lnTo>
                  <a:lnTo>
                    <a:pt x="505790" y="75911"/>
                  </a:lnTo>
                  <a:lnTo>
                    <a:pt x="509229" y="75665"/>
                  </a:lnTo>
                  <a:lnTo>
                    <a:pt x="512913" y="74437"/>
                  </a:lnTo>
                  <a:lnTo>
                    <a:pt x="514633" y="74684"/>
                  </a:lnTo>
                  <a:lnTo>
                    <a:pt x="517089" y="75665"/>
                  </a:lnTo>
                  <a:lnTo>
                    <a:pt x="520039" y="76005"/>
                  </a:lnTo>
                  <a:lnTo>
                    <a:pt x="522273" y="74155"/>
                  </a:lnTo>
                  <a:lnTo>
                    <a:pt x="525494" y="72460"/>
                  </a:lnTo>
                  <a:lnTo>
                    <a:pt x="528547" y="68900"/>
                  </a:lnTo>
                  <a:lnTo>
                    <a:pt x="531430" y="64489"/>
                  </a:lnTo>
                  <a:lnTo>
                    <a:pt x="532631" y="63256"/>
                  </a:lnTo>
                  <a:lnTo>
                    <a:pt x="532109" y="60589"/>
                  </a:lnTo>
                  <a:lnTo>
                    <a:pt x="532617" y="58554"/>
                  </a:lnTo>
                  <a:lnTo>
                    <a:pt x="533634" y="57369"/>
                  </a:lnTo>
                  <a:lnTo>
                    <a:pt x="535839" y="56518"/>
                  </a:lnTo>
                  <a:lnTo>
                    <a:pt x="540441" y="56819"/>
                  </a:lnTo>
                  <a:lnTo>
                    <a:pt x="548264" y="52396"/>
                  </a:lnTo>
                  <a:lnTo>
                    <a:pt x="551374" y="48785"/>
                  </a:lnTo>
                  <a:lnTo>
                    <a:pt x="554091" y="45112"/>
                  </a:lnTo>
                  <a:lnTo>
                    <a:pt x="556259" y="41306"/>
                  </a:lnTo>
                  <a:lnTo>
                    <a:pt x="557466" y="38833"/>
                  </a:lnTo>
                  <a:lnTo>
                    <a:pt x="559611" y="34301"/>
                  </a:lnTo>
                  <a:lnTo>
                    <a:pt x="563783" y="29294"/>
                  </a:lnTo>
                  <a:lnTo>
                    <a:pt x="566286" y="25960"/>
                  </a:lnTo>
                  <a:lnTo>
                    <a:pt x="568551" y="22739"/>
                  </a:lnTo>
                  <a:lnTo>
                    <a:pt x="572007" y="19878"/>
                  </a:lnTo>
                  <a:lnTo>
                    <a:pt x="576060" y="17500"/>
                  </a:lnTo>
                  <a:lnTo>
                    <a:pt x="581305" y="13921"/>
                  </a:lnTo>
                  <a:lnTo>
                    <a:pt x="585310" y="11704"/>
                  </a:lnTo>
                  <a:lnTo>
                    <a:pt x="589127" y="9999"/>
                  </a:lnTo>
                  <a:lnTo>
                    <a:pt x="594196" y="8475"/>
                  </a:lnTo>
                  <a:lnTo>
                    <a:pt x="598651" y="7129"/>
                  </a:lnTo>
                  <a:lnTo>
                    <a:pt x="603279" y="6166"/>
                  </a:lnTo>
                  <a:lnTo>
                    <a:pt x="610018" y="4748"/>
                  </a:lnTo>
                  <a:lnTo>
                    <a:pt x="618860" y="2946"/>
                  </a:lnTo>
                  <a:lnTo>
                    <a:pt x="623116" y="2293"/>
                  </a:lnTo>
                  <a:lnTo>
                    <a:pt x="626227" y="2621"/>
                  </a:lnTo>
                  <a:lnTo>
                    <a:pt x="629829" y="2293"/>
                  </a:lnTo>
                  <a:lnTo>
                    <a:pt x="631630" y="2129"/>
                  </a:lnTo>
                  <a:lnTo>
                    <a:pt x="634577" y="491"/>
                  </a:lnTo>
                  <a:lnTo>
                    <a:pt x="636214" y="327"/>
                  </a:lnTo>
                  <a:lnTo>
                    <a:pt x="642763" y="163"/>
                  </a:lnTo>
                  <a:lnTo>
                    <a:pt x="647020" y="0"/>
                  </a:lnTo>
                  <a:lnTo>
                    <a:pt x="647511" y="163"/>
                  </a:lnTo>
                  <a:lnTo>
                    <a:pt x="652494" y="1282"/>
                  </a:lnTo>
                  <a:lnTo>
                    <a:pt x="656539" y="1667"/>
                  </a:lnTo>
                  <a:lnTo>
                    <a:pt x="660584" y="2436"/>
                  </a:lnTo>
                  <a:lnTo>
                    <a:pt x="664243" y="3016"/>
                  </a:lnTo>
                  <a:lnTo>
                    <a:pt x="670792" y="4942"/>
                  </a:lnTo>
                  <a:lnTo>
                    <a:pt x="669636" y="8408"/>
                  </a:lnTo>
                  <a:lnTo>
                    <a:pt x="673681" y="11874"/>
                  </a:lnTo>
                  <a:lnTo>
                    <a:pt x="676185" y="13799"/>
                  </a:lnTo>
                  <a:lnTo>
                    <a:pt x="677726" y="14185"/>
                  </a:lnTo>
                  <a:lnTo>
                    <a:pt x="680230" y="17846"/>
                  </a:lnTo>
                  <a:lnTo>
                    <a:pt x="681578" y="24586"/>
                  </a:lnTo>
                  <a:lnTo>
                    <a:pt x="682349" y="29209"/>
                  </a:lnTo>
                  <a:lnTo>
                    <a:pt x="682542" y="32676"/>
                  </a:lnTo>
                  <a:lnTo>
                    <a:pt x="683636" y="36372"/>
                  </a:lnTo>
                  <a:lnTo>
                    <a:pt x="687500" y="37661"/>
                  </a:lnTo>
                  <a:lnTo>
                    <a:pt x="691880" y="38432"/>
                  </a:lnTo>
                  <a:lnTo>
                    <a:pt x="695486" y="38180"/>
                  </a:lnTo>
                  <a:lnTo>
                    <a:pt x="701926" y="38432"/>
                  </a:lnTo>
                  <a:lnTo>
                    <a:pt x="708881" y="45133"/>
                  </a:lnTo>
                  <a:lnTo>
                    <a:pt x="710168" y="48481"/>
                  </a:lnTo>
                  <a:lnTo>
                    <a:pt x="711714" y="56209"/>
                  </a:lnTo>
                  <a:lnTo>
                    <a:pt x="711972" y="58013"/>
                  </a:lnTo>
                  <a:lnTo>
                    <a:pt x="712230" y="59817"/>
                  </a:lnTo>
                  <a:lnTo>
                    <a:pt x="712230" y="61619"/>
                  </a:lnTo>
                  <a:lnTo>
                    <a:pt x="712230" y="63681"/>
                  </a:lnTo>
                  <a:lnTo>
                    <a:pt x="712230" y="64708"/>
                  </a:lnTo>
                  <a:lnTo>
                    <a:pt x="712683" y="67481"/>
                  </a:lnTo>
                  <a:lnTo>
                    <a:pt x="713083" y="68979"/>
                  </a:lnTo>
                  <a:lnTo>
                    <a:pt x="714082" y="70279"/>
                  </a:lnTo>
                  <a:lnTo>
                    <a:pt x="715380" y="72077"/>
                  </a:lnTo>
                  <a:lnTo>
                    <a:pt x="715580" y="72278"/>
                  </a:lnTo>
                  <a:lnTo>
                    <a:pt x="715880" y="72976"/>
                  </a:lnTo>
                  <a:lnTo>
                    <a:pt x="716280" y="74076"/>
                  </a:lnTo>
                  <a:lnTo>
                    <a:pt x="716779" y="76473"/>
                  </a:lnTo>
                  <a:lnTo>
                    <a:pt x="716779" y="77573"/>
                  </a:lnTo>
                  <a:lnTo>
                    <a:pt x="716979" y="79073"/>
                  </a:lnTo>
                  <a:lnTo>
                    <a:pt x="717382" y="81968"/>
                  </a:lnTo>
                  <a:lnTo>
                    <a:pt x="717639" y="84289"/>
                  </a:lnTo>
                  <a:lnTo>
                    <a:pt x="721246" y="89696"/>
                  </a:lnTo>
                  <a:lnTo>
                    <a:pt x="722210" y="93682"/>
                  </a:lnTo>
                  <a:lnTo>
                    <a:pt x="721290" y="96075"/>
                  </a:lnTo>
                  <a:lnTo>
                    <a:pt x="720473" y="101804"/>
                  </a:lnTo>
                  <a:lnTo>
                    <a:pt x="718927" y="104638"/>
                  </a:lnTo>
                  <a:lnTo>
                    <a:pt x="717381" y="107211"/>
                  </a:lnTo>
                  <a:lnTo>
                    <a:pt x="715063" y="110304"/>
                  </a:lnTo>
                  <a:lnTo>
                    <a:pt x="712229" y="112108"/>
                  </a:lnTo>
                  <a:lnTo>
                    <a:pt x="709911" y="113912"/>
                  </a:lnTo>
                  <a:lnTo>
                    <a:pt x="707335" y="115713"/>
                  </a:lnTo>
                  <a:lnTo>
                    <a:pt x="703986" y="117518"/>
                  </a:lnTo>
                  <a:lnTo>
                    <a:pt x="701668" y="119064"/>
                  </a:lnTo>
                  <a:lnTo>
                    <a:pt x="700122" y="119836"/>
                  </a:lnTo>
                  <a:lnTo>
                    <a:pt x="696901" y="119328"/>
                  </a:lnTo>
                  <a:lnTo>
                    <a:pt x="694903" y="118253"/>
                  </a:lnTo>
                  <a:lnTo>
                    <a:pt x="692905" y="118560"/>
                  </a:lnTo>
                  <a:lnTo>
                    <a:pt x="691521" y="120252"/>
                  </a:lnTo>
                  <a:lnTo>
                    <a:pt x="691368" y="122251"/>
                  </a:lnTo>
                  <a:lnTo>
                    <a:pt x="692290" y="124863"/>
                  </a:lnTo>
                  <a:lnTo>
                    <a:pt x="693366" y="126245"/>
                  </a:lnTo>
                  <a:lnTo>
                    <a:pt x="697055" y="129474"/>
                  </a:lnTo>
                  <a:lnTo>
                    <a:pt x="702589" y="134240"/>
                  </a:lnTo>
                  <a:lnTo>
                    <a:pt x="704587" y="135622"/>
                  </a:lnTo>
                  <a:lnTo>
                    <a:pt x="706278" y="136391"/>
                  </a:lnTo>
                  <a:lnTo>
                    <a:pt x="709044" y="139158"/>
                  </a:lnTo>
                  <a:lnTo>
                    <a:pt x="710735" y="141770"/>
                  </a:lnTo>
                  <a:lnTo>
                    <a:pt x="710889" y="144383"/>
                  </a:lnTo>
                  <a:lnTo>
                    <a:pt x="711043" y="148687"/>
                  </a:lnTo>
                  <a:lnTo>
                    <a:pt x="711196" y="151916"/>
                  </a:lnTo>
                  <a:lnTo>
                    <a:pt x="710428" y="154529"/>
                  </a:lnTo>
                  <a:lnTo>
                    <a:pt x="709337" y="156816"/>
                  </a:lnTo>
                  <a:lnTo>
                    <a:pt x="709902" y="160200"/>
                  </a:lnTo>
                  <a:lnTo>
                    <a:pt x="711594" y="163299"/>
                  </a:lnTo>
                  <a:lnTo>
                    <a:pt x="713567" y="165553"/>
                  </a:lnTo>
                  <a:lnTo>
                    <a:pt x="716670" y="166968"/>
                  </a:lnTo>
                  <a:lnTo>
                    <a:pt x="719208" y="170066"/>
                  </a:lnTo>
                  <a:lnTo>
                    <a:pt x="720054" y="175428"/>
                  </a:lnTo>
                  <a:lnTo>
                    <a:pt x="720054" y="179657"/>
                  </a:lnTo>
                  <a:lnTo>
                    <a:pt x="720336" y="184450"/>
                  </a:lnTo>
                  <a:lnTo>
                    <a:pt x="720900" y="188396"/>
                  </a:lnTo>
                  <a:lnTo>
                    <a:pt x="721182" y="193195"/>
                  </a:lnTo>
                  <a:lnTo>
                    <a:pt x="725130" y="201087"/>
                  </a:lnTo>
                  <a:lnTo>
                    <a:pt x="724526" y="207226"/>
                  </a:lnTo>
                  <a:lnTo>
                    <a:pt x="727524" y="208083"/>
                  </a:lnTo>
                  <a:lnTo>
                    <a:pt x="729380" y="208939"/>
                  </a:lnTo>
                  <a:lnTo>
                    <a:pt x="730094" y="210368"/>
                  </a:lnTo>
                  <a:lnTo>
                    <a:pt x="730237" y="212081"/>
                  </a:lnTo>
                  <a:lnTo>
                    <a:pt x="731950" y="213794"/>
                  </a:lnTo>
                  <a:lnTo>
                    <a:pt x="733664" y="215079"/>
                  </a:lnTo>
                  <a:lnTo>
                    <a:pt x="735377" y="216221"/>
                  </a:lnTo>
                  <a:lnTo>
                    <a:pt x="735520" y="217934"/>
                  </a:lnTo>
                  <a:lnTo>
                    <a:pt x="735520" y="220647"/>
                  </a:lnTo>
                  <a:lnTo>
                    <a:pt x="737376" y="223074"/>
                  </a:lnTo>
                  <a:lnTo>
                    <a:pt x="739660" y="226643"/>
                  </a:lnTo>
                  <a:lnTo>
                    <a:pt x="742230" y="229213"/>
                  </a:lnTo>
                  <a:lnTo>
                    <a:pt x="744372" y="232643"/>
                  </a:lnTo>
                  <a:lnTo>
                    <a:pt x="747228" y="236355"/>
                  </a:lnTo>
                  <a:lnTo>
                    <a:pt x="749798" y="239210"/>
                  </a:lnTo>
                  <a:lnTo>
                    <a:pt x="752033" y="241340"/>
                  </a:lnTo>
                  <a:lnTo>
                    <a:pt x="754309" y="241789"/>
                  </a:lnTo>
                  <a:lnTo>
                    <a:pt x="756002" y="243111"/>
                  </a:lnTo>
                  <a:lnTo>
                    <a:pt x="760290" y="246804"/>
                  </a:lnTo>
                  <a:lnTo>
                    <a:pt x="761871" y="247357"/>
                  </a:lnTo>
                  <a:lnTo>
                    <a:pt x="763975" y="247424"/>
                  </a:lnTo>
                  <a:lnTo>
                    <a:pt x="766003" y="247496"/>
                  </a:lnTo>
                  <a:lnTo>
                    <a:pt x="767090" y="247451"/>
                  </a:lnTo>
                  <a:lnTo>
                    <a:pt x="768634" y="247157"/>
                  </a:lnTo>
                  <a:lnTo>
                    <a:pt x="769613" y="246419"/>
                  </a:lnTo>
                  <a:lnTo>
                    <a:pt x="770609" y="246069"/>
                  </a:lnTo>
                  <a:lnTo>
                    <a:pt x="771609" y="245796"/>
                  </a:lnTo>
                  <a:lnTo>
                    <a:pt x="773082" y="245656"/>
                  </a:lnTo>
                  <a:lnTo>
                    <a:pt x="775251" y="247193"/>
                  </a:lnTo>
                  <a:lnTo>
                    <a:pt x="776090" y="248551"/>
                  </a:lnTo>
                  <a:lnTo>
                    <a:pt x="776425" y="250860"/>
                  </a:lnTo>
                  <a:lnTo>
                    <a:pt x="776297" y="253262"/>
                  </a:lnTo>
                  <a:lnTo>
                    <a:pt x="775761" y="255219"/>
                  </a:lnTo>
                  <a:lnTo>
                    <a:pt x="774836" y="258973"/>
                  </a:lnTo>
                  <a:lnTo>
                    <a:pt x="773757" y="262734"/>
                  </a:lnTo>
                  <a:lnTo>
                    <a:pt x="776844" y="266333"/>
                  </a:lnTo>
                  <a:lnTo>
                    <a:pt x="778564" y="267622"/>
                  </a:lnTo>
                  <a:lnTo>
                    <a:pt x="779425" y="269201"/>
                  </a:lnTo>
                  <a:lnTo>
                    <a:pt x="780573" y="271926"/>
                  </a:lnTo>
                  <a:lnTo>
                    <a:pt x="780429" y="274651"/>
                  </a:lnTo>
                  <a:lnTo>
                    <a:pt x="781003" y="276659"/>
                  </a:lnTo>
                  <a:lnTo>
                    <a:pt x="782150" y="278809"/>
                  </a:lnTo>
                  <a:lnTo>
                    <a:pt x="783871" y="281248"/>
                  </a:lnTo>
                  <a:lnTo>
                    <a:pt x="785591" y="283828"/>
                  </a:lnTo>
                  <a:lnTo>
                    <a:pt x="787599" y="285835"/>
                  </a:lnTo>
                  <a:lnTo>
                    <a:pt x="788890" y="286983"/>
                  </a:lnTo>
                  <a:lnTo>
                    <a:pt x="790611" y="288991"/>
                  </a:lnTo>
                  <a:lnTo>
                    <a:pt x="793193" y="291859"/>
                  </a:lnTo>
                  <a:lnTo>
                    <a:pt x="794340" y="293293"/>
                  </a:lnTo>
                  <a:lnTo>
                    <a:pt x="795344" y="295158"/>
                  </a:lnTo>
                  <a:lnTo>
                    <a:pt x="795057" y="297882"/>
                  </a:lnTo>
                  <a:lnTo>
                    <a:pt x="793766" y="302041"/>
                  </a:lnTo>
                  <a:lnTo>
                    <a:pt x="793909" y="305054"/>
                  </a:lnTo>
                  <a:lnTo>
                    <a:pt x="794197" y="306774"/>
                  </a:lnTo>
                  <a:lnTo>
                    <a:pt x="793623" y="309930"/>
                  </a:lnTo>
                  <a:lnTo>
                    <a:pt x="795201" y="312940"/>
                  </a:lnTo>
                  <a:lnTo>
                    <a:pt x="798212" y="315954"/>
                  </a:lnTo>
                  <a:lnTo>
                    <a:pt x="801080" y="317816"/>
                  </a:lnTo>
                  <a:lnTo>
                    <a:pt x="803088" y="318390"/>
                  </a:lnTo>
                  <a:lnTo>
                    <a:pt x="805383" y="318533"/>
                  </a:lnTo>
                  <a:lnTo>
                    <a:pt x="808251" y="318821"/>
                  </a:lnTo>
                  <a:lnTo>
                    <a:pt x="810546" y="319396"/>
                  </a:lnTo>
                  <a:lnTo>
                    <a:pt x="812983" y="320541"/>
                  </a:lnTo>
                  <a:lnTo>
                    <a:pt x="815809" y="322135"/>
                  </a:lnTo>
                  <a:lnTo>
                    <a:pt x="818123" y="324857"/>
                  </a:lnTo>
                  <a:lnTo>
                    <a:pt x="818804" y="328126"/>
                  </a:lnTo>
                  <a:lnTo>
                    <a:pt x="819348" y="330714"/>
                  </a:lnTo>
                  <a:lnTo>
                    <a:pt x="819893" y="333706"/>
                  </a:lnTo>
                  <a:lnTo>
                    <a:pt x="819893" y="335613"/>
                  </a:lnTo>
                  <a:lnTo>
                    <a:pt x="819485" y="338202"/>
                  </a:lnTo>
                  <a:lnTo>
                    <a:pt x="819032" y="340112"/>
                  </a:lnTo>
                  <a:lnTo>
                    <a:pt x="811572" y="345313"/>
                  </a:lnTo>
                  <a:lnTo>
                    <a:pt x="802756" y="353903"/>
                  </a:lnTo>
                  <a:lnTo>
                    <a:pt x="798009" y="358424"/>
                  </a:lnTo>
                  <a:lnTo>
                    <a:pt x="793488" y="364077"/>
                  </a:lnTo>
                  <a:lnTo>
                    <a:pt x="786029" y="373341"/>
                  </a:lnTo>
                  <a:lnTo>
                    <a:pt x="781056" y="378539"/>
                  </a:lnTo>
                  <a:lnTo>
                    <a:pt x="776987" y="382160"/>
                  </a:lnTo>
                  <a:lnTo>
                    <a:pt x="772106" y="384232"/>
                  </a:lnTo>
                  <a:lnTo>
                    <a:pt x="769938" y="386255"/>
                  </a:lnTo>
                  <a:lnTo>
                    <a:pt x="768905" y="387537"/>
                  </a:lnTo>
                  <a:lnTo>
                    <a:pt x="766565" y="390960"/>
                  </a:lnTo>
                  <a:lnTo>
                    <a:pt x="764758" y="392351"/>
                  </a:lnTo>
                  <a:lnTo>
                    <a:pt x="761276" y="396364"/>
                  </a:lnTo>
                  <a:lnTo>
                    <a:pt x="760000" y="397425"/>
                  </a:lnTo>
                  <a:lnTo>
                    <a:pt x="758423" y="398728"/>
                  </a:lnTo>
                  <a:lnTo>
                    <a:pt x="756376" y="399973"/>
                  </a:lnTo>
                  <a:lnTo>
                    <a:pt x="754056" y="402081"/>
                  </a:lnTo>
                  <a:lnTo>
                    <a:pt x="750596" y="406559"/>
                  </a:lnTo>
                  <a:lnTo>
                    <a:pt x="749640" y="407835"/>
                  </a:lnTo>
                  <a:lnTo>
                    <a:pt x="747705" y="411562"/>
                  </a:lnTo>
                  <a:lnTo>
                    <a:pt x="744442" y="416604"/>
                  </a:lnTo>
                  <a:lnTo>
                    <a:pt x="740882" y="421352"/>
                  </a:lnTo>
                  <a:lnTo>
                    <a:pt x="736134" y="423132"/>
                  </a:lnTo>
                  <a:lnTo>
                    <a:pt x="728718" y="423132"/>
                  </a:lnTo>
                  <a:lnTo>
                    <a:pt x="726048" y="422242"/>
                  </a:lnTo>
                  <a:lnTo>
                    <a:pt x="721970" y="423020"/>
                  </a:lnTo>
                  <a:lnTo>
                    <a:pt x="719640" y="423640"/>
                  </a:lnTo>
                  <a:lnTo>
                    <a:pt x="717621" y="423485"/>
                  </a:lnTo>
                  <a:lnTo>
                    <a:pt x="715137" y="423175"/>
                  </a:lnTo>
                  <a:lnTo>
                    <a:pt x="713273" y="422087"/>
                  </a:lnTo>
                  <a:lnTo>
                    <a:pt x="712186" y="422865"/>
                  </a:lnTo>
                  <a:lnTo>
                    <a:pt x="711807" y="424912"/>
                  </a:lnTo>
                  <a:lnTo>
                    <a:pt x="708841" y="429663"/>
                  </a:lnTo>
                  <a:lnTo>
                    <a:pt x="706764" y="432625"/>
                  </a:lnTo>
                  <a:lnTo>
                    <a:pt x="701315" y="437928"/>
                  </a:lnTo>
                  <a:lnTo>
                    <a:pt x="700694" y="439946"/>
                  </a:lnTo>
                  <a:lnTo>
                    <a:pt x="698520" y="441656"/>
                  </a:lnTo>
                  <a:lnTo>
                    <a:pt x="696676" y="442120"/>
                  </a:lnTo>
                  <a:lnTo>
                    <a:pt x="688581" y="443673"/>
                  </a:lnTo>
                  <a:lnTo>
                    <a:pt x="687804" y="447245"/>
                  </a:lnTo>
                  <a:lnTo>
                    <a:pt x="687339" y="449575"/>
                  </a:lnTo>
                  <a:lnTo>
                    <a:pt x="685941" y="450508"/>
                  </a:lnTo>
                  <a:lnTo>
                    <a:pt x="683611" y="450663"/>
                  </a:lnTo>
                  <a:lnTo>
                    <a:pt x="682214" y="450195"/>
                  </a:lnTo>
                  <a:lnTo>
                    <a:pt x="680195" y="452993"/>
                  </a:lnTo>
                  <a:lnTo>
                    <a:pt x="678487" y="455632"/>
                  </a:lnTo>
                  <a:lnTo>
                    <a:pt x="677118" y="457728"/>
                  </a:lnTo>
                  <a:lnTo>
                    <a:pt x="676061" y="460249"/>
                  </a:lnTo>
                  <a:lnTo>
                    <a:pt x="675788" y="462892"/>
                  </a:lnTo>
                  <a:lnTo>
                    <a:pt x="674915" y="464171"/>
                  </a:lnTo>
                  <a:lnTo>
                    <a:pt x="674605" y="466346"/>
                  </a:lnTo>
                  <a:lnTo>
                    <a:pt x="675070" y="469141"/>
                  </a:lnTo>
                  <a:lnTo>
                    <a:pt x="678499" y="476711"/>
                  </a:lnTo>
                  <a:lnTo>
                    <a:pt x="678879" y="480022"/>
                  </a:lnTo>
                  <a:lnTo>
                    <a:pt x="680661" y="480945"/>
                  </a:lnTo>
                  <a:lnTo>
                    <a:pt x="682990" y="482807"/>
                  </a:lnTo>
                  <a:lnTo>
                    <a:pt x="684078" y="483430"/>
                  </a:lnTo>
                  <a:lnTo>
                    <a:pt x="684388" y="484672"/>
                  </a:lnTo>
                  <a:lnTo>
                    <a:pt x="684699" y="486689"/>
                  </a:lnTo>
                  <a:lnTo>
                    <a:pt x="685320" y="488555"/>
                  </a:lnTo>
                  <a:lnTo>
                    <a:pt x="685672" y="491118"/>
                  </a:lnTo>
                  <a:lnTo>
                    <a:pt x="687080" y="498336"/>
                  </a:lnTo>
                  <a:lnTo>
                    <a:pt x="685794" y="502722"/>
                  </a:lnTo>
                  <a:lnTo>
                    <a:pt x="684509" y="507112"/>
                  </a:lnTo>
                  <a:lnTo>
                    <a:pt x="683411" y="508704"/>
                  </a:lnTo>
                  <a:lnTo>
                    <a:pt x="681990" y="511781"/>
                  </a:lnTo>
                  <a:lnTo>
                    <a:pt x="680117" y="516966"/>
                  </a:lnTo>
                  <a:lnTo>
                    <a:pt x="679402" y="520167"/>
                  </a:lnTo>
                  <a:lnTo>
                    <a:pt x="678904" y="522974"/>
                  </a:lnTo>
                  <a:lnTo>
                    <a:pt x="678081" y="527267"/>
                  </a:lnTo>
                  <a:lnTo>
                    <a:pt x="677041" y="530174"/>
                  </a:lnTo>
                  <a:lnTo>
                    <a:pt x="676566" y="533521"/>
                  </a:lnTo>
                  <a:lnTo>
                    <a:pt x="671823" y="542461"/>
                  </a:lnTo>
                  <a:lnTo>
                    <a:pt x="669797" y="545952"/>
                  </a:lnTo>
                  <a:lnTo>
                    <a:pt x="668096" y="549736"/>
                  </a:lnTo>
                  <a:lnTo>
                    <a:pt x="666518" y="550341"/>
                  </a:lnTo>
                  <a:lnTo>
                    <a:pt x="669167" y="551996"/>
                  </a:lnTo>
                  <a:lnTo>
                    <a:pt x="669332" y="554645"/>
                  </a:lnTo>
                  <a:lnTo>
                    <a:pt x="668670" y="556632"/>
                  </a:lnTo>
                  <a:lnTo>
                    <a:pt x="669448" y="562759"/>
                  </a:lnTo>
                  <a:lnTo>
                    <a:pt x="673342" y="569178"/>
                  </a:lnTo>
                  <a:lnTo>
                    <a:pt x="675915" y="573622"/>
                  </a:lnTo>
                  <a:lnTo>
                    <a:pt x="677319" y="575961"/>
                  </a:lnTo>
                  <a:lnTo>
                    <a:pt x="679658" y="577598"/>
                  </a:lnTo>
                  <a:lnTo>
                    <a:pt x="681763" y="577364"/>
                  </a:lnTo>
                  <a:lnTo>
                    <a:pt x="684337" y="576662"/>
                  </a:lnTo>
                  <a:lnTo>
                    <a:pt x="688079" y="575493"/>
                  </a:lnTo>
                  <a:lnTo>
                    <a:pt x="689718" y="575960"/>
                  </a:lnTo>
                  <a:lnTo>
                    <a:pt x="692528" y="577826"/>
                  </a:lnTo>
                  <a:lnTo>
                    <a:pt x="695283" y="582048"/>
                  </a:lnTo>
                  <a:lnTo>
                    <a:pt x="697618" y="585587"/>
                  </a:lnTo>
                  <a:lnTo>
                    <a:pt x="699315" y="588770"/>
                  </a:lnTo>
                  <a:lnTo>
                    <a:pt x="700032" y="590906"/>
                  </a:lnTo>
                  <a:lnTo>
                    <a:pt x="701104" y="594035"/>
                  </a:lnTo>
                  <a:lnTo>
                    <a:pt x="702173" y="597087"/>
                  </a:lnTo>
                  <a:lnTo>
                    <a:pt x="704191" y="602267"/>
                  </a:lnTo>
                  <a:lnTo>
                    <a:pt x="705659" y="609092"/>
                  </a:lnTo>
                  <a:lnTo>
                    <a:pt x="705169" y="615614"/>
                  </a:lnTo>
                  <a:lnTo>
                    <a:pt x="704417" y="619748"/>
                  </a:lnTo>
                  <a:lnTo>
                    <a:pt x="703538" y="621021"/>
                  </a:lnTo>
                  <a:lnTo>
                    <a:pt x="703003" y="624761"/>
                  </a:lnTo>
                  <a:lnTo>
                    <a:pt x="701190" y="627774"/>
                  </a:lnTo>
                  <a:lnTo>
                    <a:pt x="700538" y="628886"/>
                  </a:lnTo>
                  <a:lnTo>
                    <a:pt x="699567" y="631556"/>
                  </a:lnTo>
                  <a:lnTo>
                    <a:pt x="698165" y="633318"/>
                  </a:lnTo>
                  <a:lnTo>
                    <a:pt x="696572" y="636016"/>
                  </a:lnTo>
                  <a:lnTo>
                    <a:pt x="694140" y="639135"/>
                  </a:lnTo>
                  <a:lnTo>
                    <a:pt x="690822" y="643294"/>
                  </a:lnTo>
                  <a:lnTo>
                    <a:pt x="687839" y="646283"/>
                  </a:lnTo>
                  <a:lnTo>
                    <a:pt x="684264" y="651693"/>
                  </a:lnTo>
                  <a:lnTo>
                    <a:pt x="682252" y="655490"/>
                  </a:lnTo>
                  <a:lnTo>
                    <a:pt x="679778" y="659384"/>
                  </a:lnTo>
                  <a:lnTo>
                    <a:pt x="678900" y="662440"/>
                  </a:lnTo>
                  <a:lnTo>
                    <a:pt x="676237" y="667346"/>
                  </a:lnTo>
                  <a:lnTo>
                    <a:pt x="675248" y="669633"/>
                  </a:lnTo>
                  <a:lnTo>
                    <a:pt x="674658" y="673913"/>
                  </a:lnTo>
                  <a:lnTo>
                    <a:pt x="675350" y="674892"/>
                  </a:lnTo>
                  <a:lnTo>
                    <a:pt x="675986" y="675794"/>
                  </a:lnTo>
                  <a:lnTo>
                    <a:pt x="678250" y="679494"/>
                  </a:lnTo>
                  <a:lnTo>
                    <a:pt x="680664" y="683030"/>
                  </a:lnTo>
                  <a:lnTo>
                    <a:pt x="682148" y="686684"/>
                  </a:lnTo>
                  <a:lnTo>
                    <a:pt x="682555" y="690615"/>
                  </a:lnTo>
                  <a:lnTo>
                    <a:pt x="683799" y="694123"/>
                  </a:lnTo>
                  <a:lnTo>
                    <a:pt x="684777" y="698649"/>
                  </a:lnTo>
                  <a:lnTo>
                    <a:pt x="685474" y="702103"/>
                  </a:lnTo>
                  <a:lnTo>
                    <a:pt x="685775" y="705417"/>
                  </a:lnTo>
                  <a:lnTo>
                    <a:pt x="686222" y="708494"/>
                  </a:lnTo>
                  <a:lnTo>
                    <a:pt x="686744" y="713272"/>
                  </a:lnTo>
                  <a:lnTo>
                    <a:pt x="687091" y="717592"/>
                  </a:lnTo>
                  <a:lnTo>
                    <a:pt x="686883" y="721702"/>
                  </a:lnTo>
                  <a:lnTo>
                    <a:pt x="686407" y="725050"/>
                  </a:lnTo>
                  <a:lnTo>
                    <a:pt x="686449" y="729536"/>
                  </a:lnTo>
                  <a:lnTo>
                    <a:pt x="686765" y="733163"/>
                  </a:lnTo>
                  <a:lnTo>
                    <a:pt x="687266" y="737474"/>
                  </a:lnTo>
                  <a:lnTo>
                    <a:pt x="688003" y="740077"/>
                  </a:lnTo>
                  <a:lnTo>
                    <a:pt x="688903" y="742826"/>
                  </a:lnTo>
                  <a:lnTo>
                    <a:pt x="689802" y="745575"/>
                  </a:lnTo>
                  <a:lnTo>
                    <a:pt x="692164" y="747954"/>
                  </a:lnTo>
                  <a:lnTo>
                    <a:pt x="697707" y="755387"/>
                  </a:lnTo>
                  <a:lnTo>
                    <a:pt x="700201" y="758999"/>
                  </a:lnTo>
                  <a:lnTo>
                    <a:pt x="706124" y="760922"/>
                  </a:lnTo>
                  <a:lnTo>
                    <a:pt x="708461" y="760980"/>
                  </a:lnTo>
                  <a:lnTo>
                    <a:pt x="711078" y="760329"/>
                  </a:lnTo>
                  <a:lnTo>
                    <a:pt x="714524" y="759026"/>
                  </a:lnTo>
                  <a:lnTo>
                    <a:pt x="717365" y="758136"/>
                  </a:lnTo>
                  <a:lnTo>
                    <a:pt x="720300" y="755691"/>
                  </a:lnTo>
                  <a:lnTo>
                    <a:pt x="723595" y="754594"/>
                  </a:lnTo>
                  <a:lnTo>
                    <a:pt x="727165" y="754044"/>
                  </a:lnTo>
                  <a:lnTo>
                    <a:pt x="732933" y="753771"/>
                  </a:lnTo>
                  <a:lnTo>
                    <a:pt x="738701" y="754867"/>
                  </a:lnTo>
                  <a:lnTo>
                    <a:pt x="744193" y="755144"/>
                  </a:lnTo>
                  <a:lnTo>
                    <a:pt x="750784" y="754318"/>
                  </a:lnTo>
                  <a:lnTo>
                    <a:pt x="755727" y="754867"/>
                  </a:lnTo>
                  <a:lnTo>
                    <a:pt x="760121" y="755421"/>
                  </a:lnTo>
                  <a:lnTo>
                    <a:pt x="762319" y="757337"/>
                  </a:lnTo>
                  <a:lnTo>
                    <a:pt x="767275" y="758552"/>
                  </a:lnTo>
                  <a:lnTo>
                    <a:pt x="768803" y="761432"/>
                  </a:lnTo>
                  <a:lnTo>
                    <a:pt x="771317" y="765505"/>
                  </a:lnTo>
                  <a:lnTo>
                    <a:pt x="773423" y="769133"/>
                  </a:lnTo>
                  <a:lnTo>
                    <a:pt x="775337" y="773698"/>
                  </a:lnTo>
                  <a:lnTo>
                    <a:pt x="777885" y="778546"/>
                  </a:lnTo>
                  <a:lnTo>
                    <a:pt x="779876" y="783109"/>
                  </a:lnTo>
                  <a:lnTo>
                    <a:pt x="781661" y="786517"/>
                  </a:lnTo>
                  <a:lnTo>
                    <a:pt x="785243" y="791863"/>
                  </a:lnTo>
                  <a:lnTo>
                    <a:pt x="785766" y="792960"/>
                  </a:lnTo>
                  <a:lnTo>
                    <a:pt x="786873" y="795280"/>
                  </a:lnTo>
                  <a:lnTo>
                    <a:pt x="788290" y="800949"/>
                  </a:lnTo>
                  <a:lnTo>
                    <a:pt x="789203" y="804005"/>
                  </a:lnTo>
                  <a:lnTo>
                    <a:pt x="789768" y="806229"/>
                  </a:lnTo>
                  <a:lnTo>
                    <a:pt x="791493" y="808632"/>
                  </a:lnTo>
                  <a:lnTo>
                    <a:pt x="792353" y="812763"/>
                  </a:lnTo>
                  <a:lnTo>
                    <a:pt x="792870" y="815344"/>
                  </a:lnTo>
                  <a:lnTo>
                    <a:pt x="793214" y="818270"/>
                  </a:lnTo>
                  <a:lnTo>
                    <a:pt x="793214" y="821025"/>
                  </a:lnTo>
                  <a:lnTo>
                    <a:pt x="793215" y="824123"/>
                  </a:lnTo>
                  <a:lnTo>
                    <a:pt x="793731" y="827051"/>
                  </a:lnTo>
                  <a:lnTo>
                    <a:pt x="794592" y="829804"/>
                  </a:lnTo>
                  <a:lnTo>
                    <a:pt x="795624" y="831700"/>
                  </a:lnTo>
                  <a:lnTo>
                    <a:pt x="795624" y="833419"/>
                  </a:lnTo>
                  <a:lnTo>
                    <a:pt x="793903" y="835830"/>
                  </a:lnTo>
                  <a:lnTo>
                    <a:pt x="792181" y="838756"/>
                  </a:lnTo>
                  <a:lnTo>
                    <a:pt x="790977" y="841685"/>
                  </a:lnTo>
                  <a:lnTo>
                    <a:pt x="789600" y="844093"/>
                  </a:lnTo>
                  <a:lnTo>
                    <a:pt x="787706" y="846159"/>
                  </a:lnTo>
                  <a:lnTo>
                    <a:pt x="786672" y="848571"/>
                  </a:lnTo>
                  <a:lnTo>
                    <a:pt x="787362" y="851496"/>
                  </a:lnTo>
                  <a:lnTo>
                    <a:pt x="787706" y="854078"/>
                  </a:lnTo>
                  <a:lnTo>
                    <a:pt x="787878" y="856317"/>
                  </a:lnTo>
                  <a:lnTo>
                    <a:pt x="788050" y="859931"/>
                  </a:lnTo>
                  <a:lnTo>
                    <a:pt x="790585" y="864208"/>
                  </a:lnTo>
                  <a:lnTo>
                    <a:pt x="791461" y="868583"/>
                  </a:lnTo>
                  <a:lnTo>
                    <a:pt x="791285" y="871730"/>
                  </a:lnTo>
                  <a:lnTo>
                    <a:pt x="787017" y="875424"/>
                  </a:lnTo>
                  <a:lnTo>
                    <a:pt x="785467" y="878006"/>
                  </a:lnTo>
                  <a:lnTo>
                    <a:pt x="784435" y="881277"/>
                  </a:lnTo>
                  <a:lnTo>
                    <a:pt x="784090" y="884549"/>
                  </a:lnTo>
                  <a:lnTo>
                    <a:pt x="784779" y="887131"/>
                  </a:lnTo>
                  <a:lnTo>
                    <a:pt x="786156" y="889197"/>
                  </a:lnTo>
                  <a:lnTo>
                    <a:pt x="787534" y="892122"/>
                  </a:lnTo>
                  <a:lnTo>
                    <a:pt x="788566" y="894877"/>
                  </a:lnTo>
                  <a:lnTo>
                    <a:pt x="792423" y="901366"/>
                  </a:lnTo>
                  <a:lnTo>
                    <a:pt x="793415" y="906979"/>
                  </a:lnTo>
                  <a:lnTo>
                    <a:pt x="794101" y="917426"/>
                  </a:lnTo>
                  <a:lnTo>
                    <a:pt x="795048" y="921214"/>
                  </a:lnTo>
                  <a:lnTo>
                    <a:pt x="795806" y="924625"/>
                  </a:lnTo>
                  <a:lnTo>
                    <a:pt x="795427" y="928790"/>
                  </a:lnTo>
                  <a:lnTo>
                    <a:pt x="795238" y="931062"/>
                  </a:lnTo>
                  <a:lnTo>
                    <a:pt x="794480" y="934664"/>
                  </a:lnTo>
                  <a:lnTo>
                    <a:pt x="793912" y="936937"/>
                  </a:lnTo>
                  <a:lnTo>
                    <a:pt x="793533" y="939777"/>
                  </a:lnTo>
                  <a:lnTo>
                    <a:pt x="793343" y="943188"/>
                  </a:lnTo>
                  <a:lnTo>
                    <a:pt x="793533" y="948492"/>
                  </a:lnTo>
                  <a:lnTo>
                    <a:pt x="793912" y="950576"/>
                  </a:lnTo>
                  <a:lnTo>
                    <a:pt x="794859" y="953984"/>
                  </a:lnTo>
                  <a:lnTo>
                    <a:pt x="796943" y="959291"/>
                  </a:lnTo>
                  <a:lnTo>
                    <a:pt x="800353" y="962699"/>
                  </a:lnTo>
                  <a:lnTo>
                    <a:pt x="805306" y="964929"/>
                  </a:lnTo>
                  <a:lnTo>
                    <a:pt x="808536" y="965533"/>
                  </a:lnTo>
                  <a:lnTo>
                    <a:pt x="812373" y="967350"/>
                  </a:lnTo>
                  <a:lnTo>
                    <a:pt x="814594" y="969774"/>
                  </a:lnTo>
                  <a:lnTo>
                    <a:pt x="817017" y="973407"/>
                  </a:lnTo>
                  <a:lnTo>
                    <a:pt x="818834" y="977447"/>
                  </a:lnTo>
                  <a:lnTo>
                    <a:pt x="820853" y="981889"/>
                  </a:lnTo>
                  <a:lnTo>
                    <a:pt x="823276" y="984313"/>
                  </a:lnTo>
                  <a:lnTo>
                    <a:pt x="825497" y="986734"/>
                  </a:lnTo>
                  <a:lnTo>
                    <a:pt x="827516" y="992994"/>
                  </a:lnTo>
                  <a:lnTo>
                    <a:pt x="827920" y="999859"/>
                  </a:lnTo>
                  <a:lnTo>
                    <a:pt x="826103" y="1003088"/>
                  </a:lnTo>
                  <a:lnTo>
                    <a:pt x="823478" y="1006321"/>
                  </a:lnTo>
                  <a:lnTo>
                    <a:pt x="823881" y="1007934"/>
                  </a:lnTo>
                  <a:lnTo>
                    <a:pt x="825497" y="1010157"/>
                  </a:lnTo>
                  <a:lnTo>
                    <a:pt x="828526" y="1010962"/>
                  </a:lnTo>
                  <a:lnTo>
                    <a:pt x="830141" y="1014598"/>
                  </a:lnTo>
                  <a:lnTo>
                    <a:pt x="831555" y="1019443"/>
                  </a:lnTo>
                  <a:lnTo>
                    <a:pt x="832766" y="1025300"/>
                  </a:lnTo>
                  <a:lnTo>
                    <a:pt x="834583" y="1030346"/>
                  </a:lnTo>
                  <a:lnTo>
                    <a:pt x="838015" y="1033174"/>
                  </a:lnTo>
                  <a:lnTo>
                    <a:pt x="839833" y="1037211"/>
                  </a:lnTo>
                  <a:lnTo>
                    <a:pt x="840842" y="1040643"/>
                  </a:lnTo>
                  <a:lnTo>
                    <a:pt x="841246" y="1043875"/>
                  </a:lnTo>
                  <a:lnTo>
                    <a:pt x="841044" y="1049124"/>
                  </a:lnTo>
                  <a:lnTo>
                    <a:pt x="840842" y="1051548"/>
                  </a:lnTo>
                  <a:lnTo>
                    <a:pt x="841246" y="1053969"/>
                  </a:lnTo>
                  <a:lnTo>
                    <a:pt x="843063" y="1056193"/>
                  </a:lnTo>
                  <a:lnTo>
                    <a:pt x="844275" y="1058413"/>
                  </a:lnTo>
                  <a:lnTo>
                    <a:pt x="845284" y="1062250"/>
                  </a:lnTo>
                  <a:lnTo>
                    <a:pt x="847304" y="1065075"/>
                  </a:lnTo>
                  <a:lnTo>
                    <a:pt x="848919" y="1068104"/>
                  </a:lnTo>
                  <a:lnTo>
                    <a:pt x="851947" y="1070932"/>
                  </a:lnTo>
                  <a:lnTo>
                    <a:pt x="848852" y="1082557"/>
                  </a:lnTo>
                  <a:lnTo>
                    <a:pt x="849207" y="1091071"/>
                  </a:lnTo>
                  <a:lnTo>
                    <a:pt x="849359" y="1099203"/>
                  </a:lnTo>
                  <a:lnTo>
                    <a:pt x="846578" y="1099219"/>
                  </a:lnTo>
                  <a:lnTo>
                    <a:pt x="843545" y="1099267"/>
                  </a:lnTo>
                  <a:lnTo>
                    <a:pt x="841673" y="1099188"/>
                  </a:lnTo>
                  <a:lnTo>
                    <a:pt x="837302" y="1098906"/>
                  </a:lnTo>
                  <a:lnTo>
                    <a:pt x="833694" y="1098280"/>
                  </a:lnTo>
                  <a:lnTo>
                    <a:pt x="831390" y="1097213"/>
                  </a:lnTo>
                  <a:lnTo>
                    <a:pt x="827255" y="1096998"/>
                  </a:lnTo>
                  <a:lnTo>
                    <a:pt x="823104" y="1096393"/>
                  </a:lnTo>
                  <a:lnTo>
                    <a:pt x="818837" y="1094944"/>
                  </a:lnTo>
                  <a:lnTo>
                    <a:pt x="813914" y="1092748"/>
                  </a:lnTo>
                  <a:lnTo>
                    <a:pt x="808106" y="1089893"/>
                  </a:lnTo>
                  <a:lnTo>
                    <a:pt x="805265" y="1089003"/>
                  </a:lnTo>
                  <a:lnTo>
                    <a:pt x="802133" y="1086812"/>
                  </a:lnTo>
                  <a:lnTo>
                    <a:pt x="799592" y="1085680"/>
                  </a:lnTo>
                  <a:lnTo>
                    <a:pt x="796487" y="1084103"/>
                  </a:lnTo>
                  <a:lnTo>
                    <a:pt x="794491" y="1082948"/>
                  </a:lnTo>
                  <a:lnTo>
                    <a:pt x="791426" y="1082301"/>
                  </a:lnTo>
                  <a:lnTo>
                    <a:pt x="788359" y="1081576"/>
                  </a:lnTo>
                  <a:lnTo>
                    <a:pt x="784792" y="1081876"/>
                  </a:lnTo>
                  <a:lnTo>
                    <a:pt x="782435" y="1083137"/>
                  </a:lnTo>
                  <a:lnTo>
                    <a:pt x="780212" y="1083924"/>
                  </a:lnTo>
                  <a:lnTo>
                    <a:pt x="778692" y="1084759"/>
                  </a:lnTo>
                  <a:lnTo>
                    <a:pt x="776463" y="1087174"/>
                  </a:lnTo>
                  <a:lnTo>
                    <a:pt x="775177" y="1088001"/>
                  </a:lnTo>
                  <a:lnTo>
                    <a:pt x="771593" y="1089698"/>
                  </a:lnTo>
                  <a:lnTo>
                    <a:pt x="767763" y="1091093"/>
                  </a:lnTo>
                  <a:lnTo>
                    <a:pt x="762824" y="1092071"/>
                  </a:lnTo>
                  <a:lnTo>
                    <a:pt x="756035" y="1091655"/>
                  </a:lnTo>
                  <a:lnTo>
                    <a:pt x="751968" y="1091205"/>
                  </a:lnTo>
                  <a:lnTo>
                    <a:pt x="746630" y="1090184"/>
                  </a:lnTo>
                  <a:lnTo>
                    <a:pt x="740628" y="1085279"/>
                  </a:lnTo>
                  <a:lnTo>
                    <a:pt x="740075" y="1078647"/>
                  </a:lnTo>
                  <a:lnTo>
                    <a:pt x="738049" y="1072754"/>
                  </a:lnTo>
                  <a:lnTo>
                    <a:pt x="736944" y="1068517"/>
                  </a:lnTo>
                  <a:lnTo>
                    <a:pt x="725893" y="1062071"/>
                  </a:lnTo>
                  <a:lnTo>
                    <a:pt x="715212" y="1058389"/>
                  </a:lnTo>
                  <a:lnTo>
                    <a:pt x="709050" y="1054568"/>
                  </a:lnTo>
                  <a:lnTo>
                    <a:pt x="706003" y="1052679"/>
                  </a:lnTo>
                  <a:lnTo>
                    <a:pt x="699925" y="1056731"/>
                  </a:lnTo>
                  <a:lnTo>
                    <a:pt x="693479" y="1058571"/>
                  </a:lnTo>
                  <a:lnTo>
                    <a:pt x="685744" y="1060598"/>
                  </a:lnTo>
                  <a:lnTo>
                    <a:pt x="679850" y="1062439"/>
                  </a:lnTo>
                  <a:lnTo>
                    <a:pt x="674325" y="1066676"/>
                  </a:lnTo>
                  <a:lnTo>
                    <a:pt x="669526" y="1069033"/>
                  </a:lnTo>
                  <a:lnTo>
                    <a:pt x="664605" y="1070263"/>
                  </a:lnTo>
                  <a:lnTo>
                    <a:pt x="659829" y="1072174"/>
                  </a:lnTo>
                  <a:lnTo>
                    <a:pt x="655320" y="1075843"/>
                  </a:lnTo>
                  <a:lnTo>
                    <a:pt x="653055" y="1077408"/>
                  </a:lnTo>
                  <a:lnTo>
                    <a:pt x="648995" y="1080670"/>
                  </a:lnTo>
                  <a:lnTo>
                    <a:pt x="643521" y="1085385"/>
                  </a:lnTo>
                  <a:lnTo>
                    <a:pt x="639651" y="1089416"/>
                  </a:lnTo>
                  <a:lnTo>
                    <a:pt x="635139" y="1093007"/>
                  </a:lnTo>
                  <a:lnTo>
                    <a:pt x="633124" y="1094947"/>
                  </a:lnTo>
                  <a:lnTo>
                    <a:pt x="628571" y="1097612"/>
                  </a:lnTo>
                  <a:lnTo>
                    <a:pt x="610585" y="1104546"/>
                  </a:lnTo>
                  <a:lnTo>
                    <a:pt x="606434" y="1105722"/>
                  </a:lnTo>
                  <a:lnTo>
                    <a:pt x="597554" y="1107329"/>
                  </a:lnTo>
                  <a:lnTo>
                    <a:pt x="593284" y="1107581"/>
                  </a:lnTo>
                  <a:lnTo>
                    <a:pt x="589183" y="1106357"/>
                  </a:lnTo>
                  <a:lnTo>
                    <a:pt x="581642" y="1104811"/>
                  </a:lnTo>
                  <a:lnTo>
                    <a:pt x="578075" y="1103334"/>
                  </a:lnTo>
                  <a:lnTo>
                    <a:pt x="571724" y="1102280"/>
                  </a:lnTo>
                  <a:lnTo>
                    <a:pt x="559802" y="1100218"/>
                  </a:lnTo>
                  <a:lnTo>
                    <a:pt x="550239" y="1098678"/>
                  </a:lnTo>
                  <a:lnTo>
                    <a:pt x="540739" y="1098605"/>
                  </a:lnTo>
                  <a:lnTo>
                    <a:pt x="536679" y="1098307"/>
                  </a:lnTo>
                  <a:lnTo>
                    <a:pt x="531457" y="1098137"/>
                  </a:lnTo>
                  <a:lnTo>
                    <a:pt x="528953" y="1097855"/>
                  </a:lnTo>
                  <a:lnTo>
                    <a:pt x="526926" y="1097782"/>
                  </a:lnTo>
                  <a:lnTo>
                    <a:pt x="522488" y="1097733"/>
                  </a:lnTo>
                  <a:lnTo>
                    <a:pt x="519211" y="1097560"/>
                  </a:lnTo>
                  <a:lnTo>
                    <a:pt x="516711" y="1097353"/>
                  </a:lnTo>
                  <a:lnTo>
                    <a:pt x="508611" y="1099003"/>
                  </a:lnTo>
                  <a:lnTo>
                    <a:pt x="504940" y="1100470"/>
                  </a:lnTo>
                  <a:lnTo>
                    <a:pt x="500191" y="1102213"/>
                  </a:lnTo>
                  <a:lnTo>
                    <a:pt x="495094" y="1104899"/>
                  </a:lnTo>
                  <a:lnTo>
                    <a:pt x="492769" y="1106047"/>
                  </a:lnTo>
                  <a:lnTo>
                    <a:pt x="492354" y="1106251"/>
                  </a:lnTo>
                  <a:lnTo>
                    <a:pt x="489609" y="1107602"/>
                  </a:lnTo>
                  <a:lnTo>
                    <a:pt x="485094" y="1109337"/>
                  </a:lnTo>
                  <a:lnTo>
                    <a:pt x="481352" y="1110962"/>
                  </a:lnTo>
                  <a:lnTo>
                    <a:pt x="474650" y="1114334"/>
                  </a:lnTo>
                  <a:lnTo>
                    <a:pt x="469307" y="1116721"/>
                  </a:lnTo>
                  <a:lnTo>
                    <a:pt x="465737" y="1118726"/>
                  </a:lnTo>
                  <a:lnTo>
                    <a:pt x="453826" y="1127499"/>
                  </a:lnTo>
                  <a:lnTo>
                    <a:pt x="451385" y="1130388"/>
                  </a:lnTo>
                  <a:lnTo>
                    <a:pt x="448909" y="1132502"/>
                  </a:lnTo>
                  <a:lnTo>
                    <a:pt x="444644" y="1136391"/>
                  </a:lnTo>
                  <a:lnTo>
                    <a:pt x="440744" y="1139726"/>
                  </a:lnTo>
                  <a:lnTo>
                    <a:pt x="438484" y="1141445"/>
                  </a:lnTo>
                  <a:lnTo>
                    <a:pt x="435496" y="1144276"/>
                  </a:lnTo>
                  <a:lnTo>
                    <a:pt x="432261" y="1146810"/>
                  </a:lnTo>
                  <a:lnTo>
                    <a:pt x="423844" y="1151877"/>
                  </a:lnTo>
                  <a:lnTo>
                    <a:pt x="420926" y="1152772"/>
                  </a:lnTo>
                  <a:lnTo>
                    <a:pt x="418258" y="1154043"/>
                  </a:lnTo>
                  <a:lnTo>
                    <a:pt x="414229" y="1156221"/>
                  </a:lnTo>
                  <a:lnTo>
                    <a:pt x="409733" y="1158420"/>
                  </a:lnTo>
                  <a:lnTo>
                    <a:pt x="407538" y="1159826"/>
                  </a:lnTo>
                  <a:lnTo>
                    <a:pt x="403384" y="1162706"/>
                  </a:lnTo>
                  <a:lnTo>
                    <a:pt x="398666" y="1165145"/>
                  </a:lnTo>
                  <a:lnTo>
                    <a:pt x="394079" y="1167038"/>
                  </a:lnTo>
                  <a:lnTo>
                    <a:pt x="391644" y="1168299"/>
                  </a:lnTo>
                  <a:lnTo>
                    <a:pt x="388010" y="1168836"/>
                  </a:lnTo>
                  <a:lnTo>
                    <a:pt x="383922" y="1169702"/>
                  </a:lnTo>
                  <a:lnTo>
                    <a:pt x="380832" y="1170215"/>
                  </a:lnTo>
                  <a:lnTo>
                    <a:pt x="378140" y="1170944"/>
                  </a:lnTo>
                  <a:lnTo>
                    <a:pt x="373742" y="1173602"/>
                  </a:lnTo>
                  <a:lnTo>
                    <a:pt x="370419" y="1175907"/>
                  </a:lnTo>
                  <a:lnTo>
                    <a:pt x="367596" y="1178963"/>
                  </a:lnTo>
                  <a:lnTo>
                    <a:pt x="362814" y="1181715"/>
                  </a:lnTo>
                  <a:lnTo>
                    <a:pt x="359605" y="1183086"/>
                  </a:lnTo>
                  <a:lnTo>
                    <a:pt x="351547" y="1187445"/>
                  </a:lnTo>
                  <a:lnTo>
                    <a:pt x="345923" y="1188760"/>
                  </a:lnTo>
                  <a:lnTo>
                    <a:pt x="340173" y="1188997"/>
                  </a:lnTo>
                  <a:lnTo>
                    <a:pt x="338819" y="1188280"/>
                  </a:lnTo>
                  <a:lnTo>
                    <a:pt x="333782" y="1187017"/>
                  </a:lnTo>
                  <a:lnTo>
                    <a:pt x="331505" y="1186570"/>
                  </a:lnTo>
                  <a:lnTo>
                    <a:pt x="327917" y="1186406"/>
                  </a:lnTo>
                  <a:lnTo>
                    <a:pt x="323874" y="1186497"/>
                  </a:lnTo>
                  <a:lnTo>
                    <a:pt x="313148" y="1186861"/>
                  </a:lnTo>
                  <a:lnTo>
                    <a:pt x="306582" y="1187986"/>
                  </a:lnTo>
                  <a:lnTo>
                    <a:pt x="289764" y="1191388"/>
                  </a:lnTo>
                  <a:lnTo>
                    <a:pt x="285660" y="1191864"/>
                  </a:lnTo>
                  <a:lnTo>
                    <a:pt x="280877" y="1192836"/>
                  </a:lnTo>
                  <a:lnTo>
                    <a:pt x="276672" y="1194559"/>
                  </a:lnTo>
                  <a:lnTo>
                    <a:pt x="272395" y="1194657"/>
                  </a:lnTo>
                  <a:lnTo>
                    <a:pt x="268059" y="1195145"/>
                  </a:lnTo>
                  <a:lnTo>
                    <a:pt x="263670" y="1196257"/>
                  </a:lnTo>
                  <a:lnTo>
                    <a:pt x="260780" y="1199550"/>
                  </a:lnTo>
                  <a:lnTo>
                    <a:pt x="256633" y="1204365"/>
                  </a:lnTo>
                  <a:lnTo>
                    <a:pt x="253014" y="1208769"/>
                  </a:lnTo>
                  <a:lnTo>
                    <a:pt x="250165" y="1212989"/>
                  </a:lnTo>
                  <a:lnTo>
                    <a:pt x="248260" y="1215698"/>
                  </a:lnTo>
                  <a:lnTo>
                    <a:pt x="244774" y="1219507"/>
                  </a:lnTo>
                  <a:lnTo>
                    <a:pt x="244828" y="1217311"/>
                  </a:lnTo>
                  <a:lnTo>
                    <a:pt x="244602" y="1215695"/>
                  </a:lnTo>
                  <a:lnTo>
                    <a:pt x="244054" y="1213861"/>
                  </a:lnTo>
                  <a:lnTo>
                    <a:pt x="243013" y="1211427"/>
                  </a:lnTo>
                  <a:lnTo>
                    <a:pt x="241288" y="1207627"/>
                  </a:lnTo>
                  <a:lnTo>
                    <a:pt x="239085" y="1205319"/>
                  </a:lnTo>
                  <a:lnTo>
                    <a:pt x="237648" y="1202749"/>
                  </a:lnTo>
                  <a:lnTo>
                    <a:pt x="235917" y="1198794"/>
                  </a:lnTo>
                  <a:lnTo>
                    <a:pt x="233940" y="1196321"/>
                  </a:lnTo>
                  <a:lnTo>
                    <a:pt x="233049" y="1193727"/>
                  </a:lnTo>
                  <a:lnTo>
                    <a:pt x="230368" y="1189426"/>
                  </a:lnTo>
                  <a:lnTo>
                    <a:pt x="228296" y="1186570"/>
                  </a:lnTo>
                  <a:lnTo>
                    <a:pt x="227190" y="1182670"/>
                  </a:lnTo>
                  <a:lnTo>
                    <a:pt x="226544" y="1180373"/>
                  </a:lnTo>
                  <a:lnTo>
                    <a:pt x="222890" y="1173405"/>
                  </a:lnTo>
                  <a:lnTo>
                    <a:pt x="220305" y="1169486"/>
                  </a:lnTo>
                  <a:lnTo>
                    <a:pt x="218688" y="1164601"/>
                  </a:lnTo>
                  <a:lnTo>
                    <a:pt x="215905" y="1163247"/>
                  </a:lnTo>
                  <a:lnTo>
                    <a:pt x="214725" y="1162985"/>
                  </a:lnTo>
                  <a:lnTo>
                    <a:pt x="212053" y="1162399"/>
                  </a:lnTo>
                  <a:lnTo>
                    <a:pt x="209773" y="1161873"/>
                  </a:lnTo>
                  <a:lnTo>
                    <a:pt x="205087" y="1161524"/>
                  </a:lnTo>
                  <a:lnTo>
                    <a:pt x="203824" y="1161111"/>
                  </a:lnTo>
                  <a:lnTo>
                    <a:pt x="200824" y="1160151"/>
                  </a:lnTo>
                  <a:lnTo>
                    <a:pt x="199060" y="1158987"/>
                  </a:lnTo>
                  <a:lnTo>
                    <a:pt x="196567" y="1157156"/>
                  </a:lnTo>
                  <a:lnTo>
                    <a:pt x="193431" y="1154884"/>
                  </a:lnTo>
                  <a:lnTo>
                    <a:pt x="189606" y="1151096"/>
                  </a:lnTo>
                  <a:lnTo>
                    <a:pt x="186721" y="1149203"/>
                  </a:lnTo>
                  <a:lnTo>
                    <a:pt x="183142" y="1145713"/>
                  </a:lnTo>
                  <a:lnTo>
                    <a:pt x="180725" y="1142099"/>
                  </a:lnTo>
                  <a:lnTo>
                    <a:pt x="178056" y="1139808"/>
                  </a:lnTo>
                  <a:lnTo>
                    <a:pt x="174251" y="1134705"/>
                  </a:lnTo>
                  <a:lnTo>
                    <a:pt x="171172" y="1130188"/>
                  </a:lnTo>
                  <a:lnTo>
                    <a:pt x="168674" y="1126497"/>
                  </a:lnTo>
                  <a:lnTo>
                    <a:pt x="168007" y="1120178"/>
                  </a:lnTo>
                  <a:lnTo>
                    <a:pt x="167137" y="1118125"/>
                  </a:lnTo>
                  <a:lnTo>
                    <a:pt x="164619" y="1112192"/>
                  </a:lnTo>
                  <a:lnTo>
                    <a:pt x="164533" y="1106700"/>
                  </a:lnTo>
                  <a:lnTo>
                    <a:pt x="164386" y="1103380"/>
                  </a:lnTo>
                  <a:lnTo>
                    <a:pt x="165115" y="1100485"/>
                  </a:lnTo>
                  <a:lnTo>
                    <a:pt x="165965" y="1096812"/>
                  </a:lnTo>
                  <a:lnTo>
                    <a:pt x="168362" y="1092921"/>
                  </a:lnTo>
                  <a:lnTo>
                    <a:pt x="168663" y="1092350"/>
                  </a:lnTo>
                  <a:lnTo>
                    <a:pt x="170445" y="1088966"/>
                  </a:lnTo>
                  <a:lnTo>
                    <a:pt x="174044" y="1084097"/>
                  </a:lnTo>
                  <a:lnTo>
                    <a:pt x="177468" y="1078768"/>
                  </a:lnTo>
                  <a:lnTo>
                    <a:pt x="183781" y="1068371"/>
                  </a:lnTo>
                  <a:lnTo>
                    <a:pt x="187495" y="1062565"/>
                  </a:lnTo>
                  <a:lnTo>
                    <a:pt x="188899" y="1059102"/>
                  </a:lnTo>
                  <a:lnTo>
                    <a:pt x="193004" y="1053361"/>
                  </a:lnTo>
                  <a:lnTo>
                    <a:pt x="194943" y="1049644"/>
                  </a:lnTo>
                  <a:lnTo>
                    <a:pt x="197058" y="1041123"/>
                  </a:lnTo>
                  <a:lnTo>
                    <a:pt x="199215" y="1037086"/>
                  </a:lnTo>
                  <a:lnTo>
                    <a:pt x="199919" y="1033650"/>
                  </a:lnTo>
                  <a:lnTo>
                    <a:pt x="201394" y="1028249"/>
                  </a:lnTo>
                  <a:lnTo>
                    <a:pt x="202642" y="1024792"/>
                  </a:lnTo>
                  <a:lnTo>
                    <a:pt x="203707" y="1017165"/>
                  </a:lnTo>
                  <a:lnTo>
                    <a:pt x="203131" y="1011150"/>
                  </a:lnTo>
                  <a:lnTo>
                    <a:pt x="202511" y="1005913"/>
                  </a:lnTo>
                  <a:lnTo>
                    <a:pt x="200983" y="1001256"/>
                  </a:lnTo>
                  <a:lnTo>
                    <a:pt x="199161" y="996998"/>
                  </a:lnTo>
                  <a:lnTo>
                    <a:pt x="197112" y="992903"/>
                  </a:lnTo>
                  <a:lnTo>
                    <a:pt x="194855" y="991138"/>
                  </a:lnTo>
                  <a:lnTo>
                    <a:pt x="192481" y="984969"/>
                  </a:lnTo>
                  <a:lnTo>
                    <a:pt x="191500" y="980363"/>
                  </a:lnTo>
                  <a:lnTo>
                    <a:pt x="190583" y="975448"/>
                  </a:lnTo>
                  <a:lnTo>
                    <a:pt x="190155" y="967495"/>
                  </a:lnTo>
                  <a:lnTo>
                    <a:pt x="189623" y="964266"/>
                  </a:lnTo>
                  <a:lnTo>
                    <a:pt x="187865" y="959695"/>
                  </a:lnTo>
                  <a:lnTo>
                    <a:pt x="186127" y="953808"/>
                  </a:lnTo>
                  <a:lnTo>
                    <a:pt x="185173" y="949823"/>
                  </a:lnTo>
                  <a:lnTo>
                    <a:pt x="183841" y="946086"/>
                  </a:lnTo>
                  <a:lnTo>
                    <a:pt x="182566" y="941882"/>
                  </a:lnTo>
                  <a:lnTo>
                    <a:pt x="180879" y="938933"/>
                  </a:lnTo>
                  <a:lnTo>
                    <a:pt x="179821" y="936113"/>
                  </a:lnTo>
                  <a:lnTo>
                    <a:pt x="178549" y="931985"/>
                  </a:lnTo>
                  <a:lnTo>
                    <a:pt x="178720" y="928805"/>
                  </a:lnTo>
                  <a:lnTo>
                    <a:pt x="179090" y="923063"/>
                  </a:lnTo>
                  <a:lnTo>
                    <a:pt x="180318" y="919142"/>
                  </a:lnTo>
                  <a:lnTo>
                    <a:pt x="181593" y="912745"/>
                  </a:lnTo>
                  <a:lnTo>
                    <a:pt x="183655" y="908325"/>
                  </a:lnTo>
                  <a:lnTo>
                    <a:pt x="185934" y="903510"/>
                  </a:lnTo>
                  <a:lnTo>
                    <a:pt x="188935" y="897425"/>
                  </a:lnTo>
                  <a:lnTo>
                    <a:pt x="193019" y="887662"/>
                  </a:lnTo>
                  <a:lnTo>
                    <a:pt x="193321" y="882155"/>
                  </a:lnTo>
                  <a:lnTo>
                    <a:pt x="192357" y="877936"/>
                  </a:lnTo>
                  <a:lnTo>
                    <a:pt x="189633" y="872632"/>
                  </a:lnTo>
                  <a:lnTo>
                    <a:pt x="186314" y="869749"/>
                  </a:lnTo>
                  <a:lnTo>
                    <a:pt x="182960" y="867799"/>
                  </a:lnTo>
                  <a:lnTo>
                    <a:pt x="180446" y="867283"/>
                  </a:lnTo>
                  <a:lnTo>
                    <a:pt x="173193" y="865183"/>
                  </a:lnTo>
                  <a:lnTo>
                    <a:pt x="169200" y="864652"/>
                  </a:lnTo>
                  <a:lnTo>
                    <a:pt x="165858" y="863008"/>
                  </a:lnTo>
                  <a:lnTo>
                    <a:pt x="161610" y="858464"/>
                  </a:lnTo>
                  <a:lnTo>
                    <a:pt x="156220" y="850946"/>
                  </a:lnTo>
                  <a:lnTo>
                    <a:pt x="151888" y="846250"/>
                  </a:lnTo>
                  <a:lnTo>
                    <a:pt x="148509" y="841979"/>
                  </a:lnTo>
                  <a:lnTo>
                    <a:pt x="143527" y="836690"/>
                  </a:lnTo>
                  <a:lnTo>
                    <a:pt x="139746" y="832125"/>
                  </a:lnTo>
                  <a:lnTo>
                    <a:pt x="136045" y="825851"/>
                  </a:lnTo>
                  <a:lnTo>
                    <a:pt x="134493" y="822434"/>
                  </a:lnTo>
                  <a:lnTo>
                    <a:pt x="134631" y="818482"/>
                  </a:lnTo>
                  <a:lnTo>
                    <a:pt x="134937" y="816611"/>
                  </a:lnTo>
                  <a:lnTo>
                    <a:pt x="135562" y="814883"/>
                  </a:lnTo>
                  <a:lnTo>
                    <a:pt x="136888" y="813203"/>
                  </a:lnTo>
                  <a:lnTo>
                    <a:pt x="144921" y="805596"/>
                  </a:lnTo>
                  <a:lnTo>
                    <a:pt x="153424" y="796210"/>
                  </a:lnTo>
                  <a:lnTo>
                    <a:pt x="156612" y="793729"/>
                  </a:lnTo>
                  <a:lnTo>
                    <a:pt x="158738" y="790894"/>
                  </a:lnTo>
                  <a:lnTo>
                    <a:pt x="159446" y="787528"/>
                  </a:lnTo>
                  <a:lnTo>
                    <a:pt x="159978" y="785226"/>
                  </a:lnTo>
                  <a:lnTo>
                    <a:pt x="161572" y="783455"/>
                  </a:lnTo>
                  <a:lnTo>
                    <a:pt x="163698" y="782036"/>
                  </a:lnTo>
                  <a:lnTo>
                    <a:pt x="166340" y="780332"/>
                  </a:lnTo>
                  <a:lnTo>
                    <a:pt x="166355" y="776547"/>
                  </a:lnTo>
                  <a:lnTo>
                    <a:pt x="166532" y="773358"/>
                  </a:lnTo>
                  <a:lnTo>
                    <a:pt x="166886" y="770347"/>
                  </a:lnTo>
                  <a:lnTo>
                    <a:pt x="167156" y="767066"/>
                  </a:lnTo>
                  <a:lnTo>
                    <a:pt x="165666" y="763257"/>
                  </a:lnTo>
                  <a:lnTo>
                    <a:pt x="163310" y="761034"/>
                  </a:lnTo>
                  <a:lnTo>
                    <a:pt x="160658" y="759129"/>
                  </a:lnTo>
                  <a:lnTo>
                    <a:pt x="157729" y="758011"/>
                  </a:lnTo>
                  <a:lnTo>
                    <a:pt x="154195" y="757307"/>
                  </a:lnTo>
                  <a:lnTo>
                    <a:pt x="150844" y="755432"/>
                  </a:lnTo>
                  <a:lnTo>
                    <a:pt x="148364" y="753911"/>
                  </a:lnTo>
                  <a:lnTo>
                    <a:pt x="144866" y="750493"/>
                  </a:lnTo>
                  <a:lnTo>
                    <a:pt x="136647" y="746383"/>
                  </a:lnTo>
                  <a:lnTo>
                    <a:pt x="130114" y="740317"/>
                  </a:lnTo>
                  <a:lnTo>
                    <a:pt x="126381" y="734253"/>
                  </a:lnTo>
                  <a:lnTo>
                    <a:pt x="124048" y="729117"/>
                  </a:lnTo>
                  <a:lnTo>
                    <a:pt x="122647" y="722118"/>
                  </a:lnTo>
                  <a:lnTo>
                    <a:pt x="122648" y="715119"/>
                  </a:lnTo>
                  <a:lnTo>
                    <a:pt x="123115" y="711386"/>
                  </a:lnTo>
                  <a:lnTo>
                    <a:pt x="121248" y="705320"/>
                  </a:lnTo>
                  <a:lnTo>
                    <a:pt x="114295" y="701450"/>
                  </a:lnTo>
                  <a:lnTo>
                    <a:pt x="106448" y="699995"/>
                  </a:lnTo>
                  <a:lnTo>
                    <a:pt x="101559" y="698570"/>
                  </a:lnTo>
                  <a:lnTo>
                    <a:pt x="98640" y="697686"/>
                  </a:lnTo>
                  <a:lnTo>
                    <a:pt x="94705" y="696687"/>
                  </a:lnTo>
                  <a:lnTo>
                    <a:pt x="89150" y="694284"/>
                  </a:lnTo>
                  <a:lnTo>
                    <a:pt x="86299" y="693163"/>
                  </a:lnTo>
                  <a:lnTo>
                    <a:pt x="82262" y="691626"/>
                  </a:lnTo>
                  <a:lnTo>
                    <a:pt x="79504" y="689111"/>
                  </a:lnTo>
                  <a:lnTo>
                    <a:pt x="75801" y="686322"/>
                  </a:lnTo>
                  <a:lnTo>
                    <a:pt x="72250" y="683448"/>
                  </a:lnTo>
                  <a:lnTo>
                    <a:pt x="68715" y="679184"/>
                  </a:lnTo>
                  <a:lnTo>
                    <a:pt x="66142" y="673795"/>
                  </a:lnTo>
                  <a:lnTo>
                    <a:pt x="68113" y="668187"/>
                  </a:lnTo>
                  <a:lnTo>
                    <a:pt x="70070" y="664469"/>
                  </a:lnTo>
                  <a:lnTo>
                    <a:pt x="71831" y="660946"/>
                  </a:lnTo>
                  <a:lnTo>
                    <a:pt x="73788" y="656641"/>
                  </a:lnTo>
                  <a:lnTo>
                    <a:pt x="76667" y="649448"/>
                  </a:lnTo>
                  <a:lnTo>
                    <a:pt x="80497" y="646271"/>
                  </a:lnTo>
                  <a:lnTo>
                    <a:pt x="82859" y="641608"/>
                  </a:lnTo>
                  <a:lnTo>
                    <a:pt x="86566" y="633868"/>
                  </a:lnTo>
                  <a:lnTo>
                    <a:pt x="88902" y="630368"/>
                  </a:lnTo>
                  <a:lnTo>
                    <a:pt x="90468" y="628211"/>
                  </a:lnTo>
                  <a:lnTo>
                    <a:pt x="91104" y="627336"/>
                  </a:lnTo>
                  <a:lnTo>
                    <a:pt x="93896" y="623582"/>
                  </a:lnTo>
                  <a:lnTo>
                    <a:pt x="95756" y="619867"/>
                  </a:lnTo>
                  <a:lnTo>
                    <a:pt x="98129" y="615435"/>
                  </a:lnTo>
                  <a:lnTo>
                    <a:pt x="100155" y="611948"/>
                  </a:lnTo>
                  <a:lnTo>
                    <a:pt x="101951" y="608546"/>
                  </a:lnTo>
                  <a:lnTo>
                    <a:pt x="103207" y="605243"/>
                  </a:lnTo>
                  <a:lnTo>
                    <a:pt x="105387" y="599967"/>
                  </a:lnTo>
                  <a:lnTo>
                    <a:pt x="108032" y="589332"/>
                  </a:lnTo>
                  <a:lnTo>
                    <a:pt x="105676" y="583506"/>
                  </a:lnTo>
                  <a:lnTo>
                    <a:pt x="105513" y="582199"/>
                  </a:lnTo>
                  <a:lnTo>
                    <a:pt x="106818" y="581057"/>
                  </a:lnTo>
                  <a:lnTo>
                    <a:pt x="110080" y="577145"/>
                  </a:lnTo>
                  <a:lnTo>
                    <a:pt x="111548" y="575839"/>
                  </a:lnTo>
                  <a:lnTo>
                    <a:pt x="111385" y="573393"/>
                  </a:lnTo>
                  <a:lnTo>
                    <a:pt x="108123" y="570945"/>
                  </a:lnTo>
                  <a:lnTo>
                    <a:pt x="107110" y="570177"/>
                  </a:lnTo>
                  <a:lnTo>
                    <a:pt x="106008" y="568132"/>
                  </a:lnTo>
                  <a:lnTo>
                    <a:pt x="103814" y="566058"/>
                  </a:lnTo>
                  <a:lnTo>
                    <a:pt x="101213" y="563533"/>
                  </a:lnTo>
                  <a:lnTo>
                    <a:pt x="99902" y="562039"/>
                  </a:lnTo>
                  <a:lnTo>
                    <a:pt x="99221" y="558971"/>
                  </a:lnTo>
                  <a:lnTo>
                    <a:pt x="98055" y="555459"/>
                  </a:lnTo>
                  <a:lnTo>
                    <a:pt x="97770" y="552530"/>
                  </a:lnTo>
                  <a:lnTo>
                    <a:pt x="97036" y="550006"/>
                  </a:lnTo>
                  <a:lnTo>
                    <a:pt x="95411" y="546668"/>
                  </a:lnTo>
                  <a:lnTo>
                    <a:pt x="92549" y="545316"/>
                  </a:lnTo>
                  <a:lnTo>
                    <a:pt x="90312" y="545793"/>
                  </a:lnTo>
                  <a:lnTo>
                    <a:pt x="88695" y="546170"/>
                  </a:lnTo>
                  <a:lnTo>
                    <a:pt x="86323" y="545340"/>
                  </a:lnTo>
                  <a:lnTo>
                    <a:pt x="85887" y="544274"/>
                  </a:lnTo>
                  <a:lnTo>
                    <a:pt x="85397" y="541972"/>
                  </a:lnTo>
                  <a:lnTo>
                    <a:pt x="85268" y="540818"/>
                  </a:lnTo>
                  <a:lnTo>
                    <a:pt x="85338" y="538879"/>
                  </a:lnTo>
                  <a:lnTo>
                    <a:pt x="85814" y="537312"/>
                  </a:lnTo>
                  <a:lnTo>
                    <a:pt x="86833" y="535723"/>
                  </a:lnTo>
                  <a:lnTo>
                    <a:pt x="88228" y="533806"/>
                  </a:lnTo>
                  <a:lnTo>
                    <a:pt x="90460" y="531471"/>
                  </a:lnTo>
                  <a:lnTo>
                    <a:pt x="92094" y="529700"/>
                  </a:lnTo>
                  <a:lnTo>
                    <a:pt x="95401" y="527561"/>
                  </a:lnTo>
                  <a:lnTo>
                    <a:pt x="98174" y="525605"/>
                  </a:lnTo>
                  <a:lnTo>
                    <a:pt x="99642" y="523649"/>
                  </a:lnTo>
                  <a:lnTo>
                    <a:pt x="99009" y="520593"/>
                  </a:lnTo>
                  <a:lnTo>
                    <a:pt x="99103" y="517415"/>
                  </a:lnTo>
                  <a:lnTo>
                    <a:pt x="99153" y="515167"/>
                  </a:lnTo>
                  <a:lnTo>
                    <a:pt x="98500" y="512066"/>
                  </a:lnTo>
                  <a:lnTo>
                    <a:pt x="97358" y="510110"/>
                  </a:lnTo>
                  <a:lnTo>
                    <a:pt x="96543" y="506686"/>
                  </a:lnTo>
                  <a:lnTo>
                    <a:pt x="96217" y="504402"/>
                  </a:lnTo>
                  <a:lnTo>
                    <a:pt x="96543" y="500814"/>
                  </a:lnTo>
                  <a:lnTo>
                    <a:pt x="96168" y="498497"/>
                  </a:lnTo>
                  <a:lnTo>
                    <a:pt x="93119" y="494675"/>
                  </a:lnTo>
                  <a:lnTo>
                    <a:pt x="90349" y="491850"/>
                  </a:lnTo>
                  <a:lnTo>
                    <a:pt x="88567" y="490298"/>
                  </a:lnTo>
                  <a:lnTo>
                    <a:pt x="86381" y="488375"/>
                  </a:lnTo>
                  <a:lnTo>
                    <a:pt x="83979" y="486850"/>
                  </a:lnTo>
                  <a:lnTo>
                    <a:pt x="82836" y="483879"/>
                  </a:lnTo>
                  <a:lnTo>
                    <a:pt x="83153" y="482239"/>
                  </a:lnTo>
                  <a:lnTo>
                    <a:pt x="84709" y="478694"/>
                  </a:lnTo>
                  <a:lnTo>
                    <a:pt x="86891" y="475198"/>
                  </a:lnTo>
                  <a:lnTo>
                    <a:pt x="88066" y="473603"/>
                  </a:lnTo>
                  <a:lnTo>
                    <a:pt x="89111" y="469071"/>
                  </a:lnTo>
                  <a:lnTo>
                    <a:pt x="89748" y="465869"/>
                  </a:lnTo>
                  <a:lnTo>
                    <a:pt x="90718" y="464900"/>
                  </a:lnTo>
                  <a:lnTo>
                    <a:pt x="92520" y="459873"/>
                  </a:lnTo>
                  <a:lnTo>
                    <a:pt x="94005" y="456485"/>
                  </a:lnTo>
                  <a:lnTo>
                    <a:pt x="95132" y="453806"/>
                  </a:lnTo>
                  <a:lnTo>
                    <a:pt x="95854" y="450759"/>
                  </a:lnTo>
                  <a:lnTo>
                    <a:pt x="96862" y="445377"/>
                  </a:lnTo>
                  <a:lnTo>
                    <a:pt x="97533" y="441169"/>
                  </a:lnTo>
                  <a:lnTo>
                    <a:pt x="97920" y="437594"/>
                  </a:lnTo>
                  <a:lnTo>
                    <a:pt x="97142" y="432284"/>
                  </a:lnTo>
                  <a:lnTo>
                    <a:pt x="96019" y="429778"/>
                  </a:lnTo>
                  <a:lnTo>
                    <a:pt x="93525" y="426166"/>
                  </a:lnTo>
                  <a:lnTo>
                    <a:pt x="91886" y="424298"/>
                  </a:lnTo>
                  <a:lnTo>
                    <a:pt x="88456" y="420647"/>
                  </a:lnTo>
                  <a:lnTo>
                    <a:pt x="86830" y="419089"/>
                  </a:lnTo>
                  <a:lnTo>
                    <a:pt x="84769" y="416467"/>
                  </a:lnTo>
                  <a:lnTo>
                    <a:pt x="83123" y="412664"/>
                  </a:lnTo>
                  <a:lnTo>
                    <a:pt x="81426" y="409484"/>
                  </a:lnTo>
                  <a:lnTo>
                    <a:pt x="80378" y="408676"/>
                  </a:lnTo>
                  <a:lnTo>
                    <a:pt x="77969" y="405216"/>
                  </a:lnTo>
                  <a:lnTo>
                    <a:pt x="76106" y="401810"/>
                  </a:lnTo>
                  <a:lnTo>
                    <a:pt x="75207" y="399061"/>
                  </a:lnTo>
                  <a:lnTo>
                    <a:pt x="72959" y="395747"/>
                  </a:lnTo>
                  <a:lnTo>
                    <a:pt x="71192" y="392724"/>
                  </a:lnTo>
                  <a:lnTo>
                    <a:pt x="69644" y="391163"/>
                  </a:lnTo>
                  <a:lnTo>
                    <a:pt x="65001" y="386479"/>
                  </a:lnTo>
                  <a:lnTo>
                    <a:pt x="63044" y="384471"/>
                  </a:lnTo>
                  <a:lnTo>
                    <a:pt x="59625" y="382831"/>
                  </a:lnTo>
                  <a:lnTo>
                    <a:pt x="56858" y="380082"/>
                  </a:lnTo>
                  <a:lnTo>
                    <a:pt x="55039" y="375899"/>
                  </a:lnTo>
                  <a:lnTo>
                    <a:pt x="53238" y="373885"/>
                  </a:lnTo>
                  <a:lnTo>
                    <a:pt x="46815" y="365100"/>
                  </a:lnTo>
                  <a:lnTo>
                    <a:pt x="43970" y="365489"/>
                  </a:lnTo>
                  <a:lnTo>
                    <a:pt x="42548" y="366005"/>
                  </a:lnTo>
                  <a:lnTo>
                    <a:pt x="40737" y="367041"/>
                  </a:lnTo>
                  <a:lnTo>
                    <a:pt x="38926" y="367558"/>
                  </a:lnTo>
                  <a:lnTo>
                    <a:pt x="36340" y="368204"/>
                  </a:lnTo>
                  <a:lnTo>
                    <a:pt x="34400" y="369629"/>
                  </a:lnTo>
                  <a:lnTo>
                    <a:pt x="31167" y="370273"/>
                  </a:lnTo>
                  <a:lnTo>
                    <a:pt x="28006" y="371209"/>
                  </a:lnTo>
                  <a:lnTo>
                    <a:pt x="25191" y="370604"/>
                  </a:lnTo>
                  <a:lnTo>
                    <a:pt x="22576" y="369195"/>
                  </a:lnTo>
                  <a:lnTo>
                    <a:pt x="20364" y="367989"/>
                  </a:lnTo>
                  <a:lnTo>
                    <a:pt x="18956" y="366983"/>
                  </a:lnTo>
                  <a:lnTo>
                    <a:pt x="16811" y="363162"/>
                  </a:lnTo>
                  <a:lnTo>
                    <a:pt x="16164" y="361351"/>
                  </a:lnTo>
                  <a:lnTo>
                    <a:pt x="15388" y="357858"/>
                  </a:lnTo>
                  <a:lnTo>
                    <a:pt x="14224" y="356695"/>
                  </a:lnTo>
                  <a:lnTo>
                    <a:pt x="12155" y="357211"/>
                  </a:lnTo>
                  <a:lnTo>
                    <a:pt x="10215" y="356695"/>
                  </a:lnTo>
                  <a:lnTo>
                    <a:pt x="10337" y="354772"/>
                  </a:lnTo>
                  <a:lnTo>
                    <a:pt x="11561" y="353023"/>
                  </a:lnTo>
                  <a:lnTo>
                    <a:pt x="11911" y="350225"/>
                  </a:lnTo>
                  <a:lnTo>
                    <a:pt x="10991" y="348028"/>
                  </a:lnTo>
                  <a:lnTo>
                    <a:pt x="9627" y="345237"/>
                  </a:lnTo>
                  <a:lnTo>
                    <a:pt x="8176" y="317466"/>
                  </a:lnTo>
                  <a:lnTo>
                    <a:pt x="7024" y="305440"/>
                  </a:lnTo>
                  <a:lnTo>
                    <a:pt x="6678" y="301120"/>
                  </a:lnTo>
                  <a:lnTo>
                    <a:pt x="6112" y="297120"/>
                  </a:lnTo>
                  <a:lnTo>
                    <a:pt x="5929" y="292949"/>
                  </a:lnTo>
                  <a:lnTo>
                    <a:pt x="5319" y="287943"/>
                  </a:lnTo>
                  <a:lnTo>
                    <a:pt x="4739" y="281852"/>
                  </a:lnTo>
                  <a:lnTo>
                    <a:pt x="4971" y="278283"/>
                  </a:lnTo>
                  <a:lnTo>
                    <a:pt x="4773" y="273803"/>
                  </a:lnTo>
                  <a:lnTo>
                    <a:pt x="4119" y="267794"/>
                  </a:lnTo>
                  <a:lnTo>
                    <a:pt x="3956" y="264085"/>
                  </a:lnTo>
                  <a:lnTo>
                    <a:pt x="3728" y="258909"/>
                  </a:lnTo>
                  <a:lnTo>
                    <a:pt x="4852" y="256154"/>
                  </a:lnTo>
                  <a:lnTo>
                    <a:pt x="5262" y="251339"/>
                  </a:lnTo>
                  <a:lnTo>
                    <a:pt x="5336" y="249477"/>
                  </a:lnTo>
                  <a:lnTo>
                    <a:pt x="6074" y="245036"/>
                  </a:lnTo>
                  <a:lnTo>
                    <a:pt x="4583" y="239446"/>
                  </a:lnTo>
                  <a:lnTo>
                    <a:pt x="3477" y="237327"/>
                  </a:lnTo>
                  <a:lnTo>
                    <a:pt x="2567" y="234346"/>
                  </a:lnTo>
                  <a:lnTo>
                    <a:pt x="2017" y="232433"/>
                  </a:lnTo>
                  <a:lnTo>
                    <a:pt x="1408" y="230987"/>
                  </a:lnTo>
                  <a:lnTo>
                    <a:pt x="958" y="229614"/>
                  </a:lnTo>
                  <a:lnTo>
                    <a:pt x="322" y="227551"/>
                  </a:lnTo>
                  <a:lnTo>
                    <a:pt x="0" y="226375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8" name="object 20">
              <a:extLst>
                <a:ext uri="{FF2B5EF4-FFF2-40B4-BE49-F238E27FC236}">
                  <a16:creationId xmlns:a16="http://schemas.microsoft.com/office/drawing/2014/main" id="{F8841EE1-90FB-4734-B139-3A9068EFB8DF}"/>
                </a:ext>
              </a:extLst>
            </p:cNvPr>
            <p:cNvSpPr/>
            <p:nvPr/>
          </p:nvSpPr>
          <p:spPr>
            <a:xfrm>
              <a:off x="8600233" y="937215"/>
              <a:ext cx="232791" cy="805457"/>
            </a:xfrm>
            <a:custGeom>
              <a:avLst/>
              <a:gdLst/>
              <a:ahLst/>
              <a:cxnLst/>
              <a:rect l="l" t="t" r="r" b="b"/>
              <a:pathLst>
                <a:path w="360431" h="1247090">
                  <a:moveTo>
                    <a:pt x="21253" y="16715"/>
                  </a:moveTo>
                  <a:lnTo>
                    <a:pt x="23740" y="15151"/>
                  </a:lnTo>
                  <a:lnTo>
                    <a:pt x="24997" y="15409"/>
                  </a:lnTo>
                  <a:lnTo>
                    <a:pt x="26250" y="15592"/>
                  </a:lnTo>
                  <a:lnTo>
                    <a:pt x="28602" y="15959"/>
                  </a:lnTo>
                  <a:lnTo>
                    <a:pt x="30244" y="16123"/>
                  </a:lnTo>
                  <a:lnTo>
                    <a:pt x="33234" y="16849"/>
                  </a:lnTo>
                  <a:lnTo>
                    <a:pt x="35838" y="17672"/>
                  </a:lnTo>
                  <a:lnTo>
                    <a:pt x="36993" y="17393"/>
                  </a:lnTo>
                  <a:lnTo>
                    <a:pt x="38703" y="17320"/>
                  </a:lnTo>
                  <a:lnTo>
                    <a:pt x="41267" y="18168"/>
                  </a:lnTo>
                  <a:lnTo>
                    <a:pt x="42590" y="18168"/>
                  </a:lnTo>
                  <a:lnTo>
                    <a:pt x="45804" y="17223"/>
                  </a:lnTo>
                  <a:lnTo>
                    <a:pt x="48452" y="15522"/>
                  </a:lnTo>
                  <a:lnTo>
                    <a:pt x="51038" y="14644"/>
                  </a:lnTo>
                  <a:lnTo>
                    <a:pt x="51720" y="14231"/>
                  </a:lnTo>
                  <a:lnTo>
                    <a:pt x="53639" y="13608"/>
                  </a:lnTo>
                  <a:lnTo>
                    <a:pt x="54845" y="12709"/>
                  </a:lnTo>
                  <a:lnTo>
                    <a:pt x="56347" y="11485"/>
                  </a:lnTo>
                  <a:lnTo>
                    <a:pt x="57030" y="11069"/>
                  </a:lnTo>
                  <a:lnTo>
                    <a:pt x="59313" y="9893"/>
                  </a:lnTo>
                  <a:lnTo>
                    <a:pt x="60755" y="9058"/>
                  </a:lnTo>
                  <a:lnTo>
                    <a:pt x="61906" y="8703"/>
                  </a:lnTo>
                  <a:lnTo>
                    <a:pt x="66008" y="8147"/>
                  </a:lnTo>
                  <a:lnTo>
                    <a:pt x="67625" y="7770"/>
                  </a:lnTo>
                  <a:lnTo>
                    <a:pt x="70621" y="6871"/>
                  </a:lnTo>
                  <a:lnTo>
                    <a:pt x="72837" y="5929"/>
                  </a:lnTo>
                  <a:lnTo>
                    <a:pt x="74377" y="5555"/>
                  </a:lnTo>
                  <a:lnTo>
                    <a:pt x="75947" y="4097"/>
                  </a:lnTo>
                  <a:lnTo>
                    <a:pt x="77153" y="3198"/>
                  </a:lnTo>
                  <a:lnTo>
                    <a:pt x="78453" y="2679"/>
                  </a:lnTo>
                  <a:lnTo>
                    <a:pt x="80585" y="1585"/>
                  </a:lnTo>
                  <a:lnTo>
                    <a:pt x="83429" y="771"/>
                  </a:lnTo>
                  <a:lnTo>
                    <a:pt x="84976" y="552"/>
                  </a:lnTo>
                  <a:lnTo>
                    <a:pt x="87131" y="0"/>
                  </a:lnTo>
                  <a:lnTo>
                    <a:pt x="89630" y="206"/>
                  </a:lnTo>
                  <a:lnTo>
                    <a:pt x="95222" y="1676"/>
                  </a:lnTo>
                  <a:lnTo>
                    <a:pt x="96982" y="2766"/>
                  </a:lnTo>
                  <a:lnTo>
                    <a:pt x="98495" y="3554"/>
                  </a:lnTo>
                  <a:lnTo>
                    <a:pt x="100411" y="4635"/>
                  </a:lnTo>
                  <a:lnTo>
                    <a:pt x="101864" y="5814"/>
                  </a:lnTo>
                  <a:lnTo>
                    <a:pt x="103016" y="7238"/>
                  </a:lnTo>
                  <a:lnTo>
                    <a:pt x="104284" y="9507"/>
                  </a:lnTo>
                  <a:lnTo>
                    <a:pt x="104775" y="11807"/>
                  </a:lnTo>
                  <a:lnTo>
                    <a:pt x="105231" y="13338"/>
                  </a:lnTo>
                  <a:lnTo>
                    <a:pt x="105603" y="14714"/>
                  </a:lnTo>
                  <a:lnTo>
                    <a:pt x="106134" y="17943"/>
                  </a:lnTo>
                  <a:lnTo>
                    <a:pt x="106747" y="19465"/>
                  </a:lnTo>
                  <a:lnTo>
                    <a:pt x="107504" y="22530"/>
                  </a:lnTo>
                  <a:lnTo>
                    <a:pt x="108174" y="23587"/>
                  </a:lnTo>
                  <a:lnTo>
                    <a:pt x="108617" y="24808"/>
                  </a:lnTo>
                  <a:lnTo>
                    <a:pt x="109465" y="26397"/>
                  </a:lnTo>
                  <a:lnTo>
                    <a:pt x="111742" y="28624"/>
                  </a:lnTo>
                  <a:lnTo>
                    <a:pt x="114685" y="30051"/>
                  </a:lnTo>
                  <a:lnTo>
                    <a:pt x="115603" y="30528"/>
                  </a:lnTo>
                  <a:lnTo>
                    <a:pt x="115925" y="31703"/>
                  </a:lnTo>
                  <a:lnTo>
                    <a:pt x="116561" y="33766"/>
                  </a:lnTo>
                  <a:lnTo>
                    <a:pt x="117011" y="35139"/>
                  </a:lnTo>
                  <a:lnTo>
                    <a:pt x="117620" y="36585"/>
                  </a:lnTo>
                  <a:lnTo>
                    <a:pt x="118171" y="38499"/>
                  </a:lnTo>
                  <a:lnTo>
                    <a:pt x="119080" y="41479"/>
                  </a:lnTo>
                  <a:lnTo>
                    <a:pt x="120186" y="43599"/>
                  </a:lnTo>
                  <a:lnTo>
                    <a:pt x="121677" y="49189"/>
                  </a:lnTo>
                  <a:lnTo>
                    <a:pt x="120939" y="53630"/>
                  </a:lnTo>
                  <a:lnTo>
                    <a:pt x="120865" y="55492"/>
                  </a:lnTo>
                  <a:lnTo>
                    <a:pt x="120455" y="60306"/>
                  </a:lnTo>
                  <a:lnTo>
                    <a:pt x="119331" y="63062"/>
                  </a:lnTo>
                  <a:lnTo>
                    <a:pt x="119559" y="68238"/>
                  </a:lnTo>
                  <a:lnTo>
                    <a:pt x="119722" y="71947"/>
                  </a:lnTo>
                  <a:lnTo>
                    <a:pt x="120377" y="77955"/>
                  </a:lnTo>
                  <a:lnTo>
                    <a:pt x="120574" y="82436"/>
                  </a:lnTo>
                  <a:lnTo>
                    <a:pt x="120342" y="86005"/>
                  </a:lnTo>
                  <a:lnTo>
                    <a:pt x="120922" y="92096"/>
                  </a:lnTo>
                  <a:lnTo>
                    <a:pt x="121532" y="97102"/>
                  </a:lnTo>
                  <a:lnTo>
                    <a:pt x="121715" y="101272"/>
                  </a:lnTo>
                  <a:lnTo>
                    <a:pt x="122281" y="105273"/>
                  </a:lnTo>
                  <a:lnTo>
                    <a:pt x="122627" y="109593"/>
                  </a:lnTo>
                  <a:lnTo>
                    <a:pt x="123779" y="121619"/>
                  </a:lnTo>
                  <a:lnTo>
                    <a:pt x="125230" y="149389"/>
                  </a:lnTo>
                  <a:lnTo>
                    <a:pt x="126594" y="152181"/>
                  </a:lnTo>
                  <a:lnTo>
                    <a:pt x="127514" y="154377"/>
                  </a:lnTo>
                  <a:lnTo>
                    <a:pt x="127164" y="157175"/>
                  </a:lnTo>
                  <a:lnTo>
                    <a:pt x="125940" y="158925"/>
                  </a:lnTo>
                  <a:lnTo>
                    <a:pt x="125818" y="160847"/>
                  </a:lnTo>
                  <a:lnTo>
                    <a:pt x="127758" y="161364"/>
                  </a:lnTo>
                  <a:lnTo>
                    <a:pt x="129827" y="160847"/>
                  </a:lnTo>
                  <a:lnTo>
                    <a:pt x="130991" y="162011"/>
                  </a:lnTo>
                  <a:lnTo>
                    <a:pt x="131767" y="165504"/>
                  </a:lnTo>
                  <a:lnTo>
                    <a:pt x="132414" y="167315"/>
                  </a:lnTo>
                  <a:lnTo>
                    <a:pt x="134559" y="171136"/>
                  </a:lnTo>
                  <a:lnTo>
                    <a:pt x="135967" y="172142"/>
                  </a:lnTo>
                  <a:lnTo>
                    <a:pt x="138180" y="173347"/>
                  </a:lnTo>
                  <a:lnTo>
                    <a:pt x="140794" y="174757"/>
                  </a:lnTo>
                  <a:lnTo>
                    <a:pt x="143609" y="175361"/>
                  </a:lnTo>
                  <a:lnTo>
                    <a:pt x="146770" y="174426"/>
                  </a:lnTo>
                  <a:lnTo>
                    <a:pt x="150003" y="173782"/>
                  </a:lnTo>
                  <a:lnTo>
                    <a:pt x="151943" y="172357"/>
                  </a:lnTo>
                  <a:lnTo>
                    <a:pt x="154529" y="171710"/>
                  </a:lnTo>
                  <a:lnTo>
                    <a:pt x="156340" y="171194"/>
                  </a:lnTo>
                  <a:lnTo>
                    <a:pt x="158151" y="170158"/>
                  </a:lnTo>
                  <a:lnTo>
                    <a:pt x="159573" y="169641"/>
                  </a:lnTo>
                  <a:lnTo>
                    <a:pt x="162419" y="169253"/>
                  </a:lnTo>
                  <a:lnTo>
                    <a:pt x="168841" y="178038"/>
                  </a:lnTo>
                  <a:lnTo>
                    <a:pt x="170642" y="180051"/>
                  </a:lnTo>
                  <a:lnTo>
                    <a:pt x="172461" y="184234"/>
                  </a:lnTo>
                  <a:lnTo>
                    <a:pt x="175228" y="186983"/>
                  </a:lnTo>
                  <a:lnTo>
                    <a:pt x="178648" y="188624"/>
                  </a:lnTo>
                  <a:lnTo>
                    <a:pt x="180604" y="190632"/>
                  </a:lnTo>
                  <a:lnTo>
                    <a:pt x="185247" y="195316"/>
                  </a:lnTo>
                  <a:lnTo>
                    <a:pt x="186795" y="196877"/>
                  </a:lnTo>
                  <a:lnTo>
                    <a:pt x="188562" y="199899"/>
                  </a:lnTo>
                  <a:lnTo>
                    <a:pt x="190810" y="203214"/>
                  </a:lnTo>
                  <a:lnTo>
                    <a:pt x="191709" y="205963"/>
                  </a:lnTo>
                  <a:lnTo>
                    <a:pt x="193572" y="209368"/>
                  </a:lnTo>
                  <a:lnTo>
                    <a:pt x="195981" y="212828"/>
                  </a:lnTo>
                  <a:lnTo>
                    <a:pt x="197029" y="213636"/>
                  </a:lnTo>
                  <a:lnTo>
                    <a:pt x="198726" y="216816"/>
                  </a:lnTo>
                  <a:lnTo>
                    <a:pt x="200372" y="220620"/>
                  </a:lnTo>
                  <a:lnTo>
                    <a:pt x="202434" y="223241"/>
                  </a:lnTo>
                  <a:lnTo>
                    <a:pt x="204059" y="224799"/>
                  </a:lnTo>
                  <a:lnTo>
                    <a:pt x="207489" y="228451"/>
                  </a:lnTo>
                  <a:lnTo>
                    <a:pt x="209128" y="230319"/>
                  </a:lnTo>
                  <a:lnTo>
                    <a:pt x="211622" y="233931"/>
                  </a:lnTo>
                  <a:lnTo>
                    <a:pt x="212745" y="236437"/>
                  </a:lnTo>
                  <a:lnTo>
                    <a:pt x="213523" y="241747"/>
                  </a:lnTo>
                  <a:lnTo>
                    <a:pt x="213136" y="245322"/>
                  </a:lnTo>
                  <a:lnTo>
                    <a:pt x="212465" y="249529"/>
                  </a:lnTo>
                  <a:lnTo>
                    <a:pt x="211457" y="254912"/>
                  </a:lnTo>
                  <a:lnTo>
                    <a:pt x="210735" y="257959"/>
                  </a:lnTo>
                  <a:lnTo>
                    <a:pt x="209608" y="260638"/>
                  </a:lnTo>
                  <a:lnTo>
                    <a:pt x="208123" y="264025"/>
                  </a:lnTo>
                  <a:lnTo>
                    <a:pt x="206321" y="269052"/>
                  </a:lnTo>
                  <a:lnTo>
                    <a:pt x="205351" y="270021"/>
                  </a:lnTo>
                  <a:lnTo>
                    <a:pt x="204714" y="273223"/>
                  </a:lnTo>
                  <a:lnTo>
                    <a:pt x="203669" y="277755"/>
                  </a:lnTo>
                  <a:lnTo>
                    <a:pt x="202494" y="279350"/>
                  </a:lnTo>
                  <a:lnTo>
                    <a:pt x="200312" y="282846"/>
                  </a:lnTo>
                  <a:lnTo>
                    <a:pt x="198756" y="286391"/>
                  </a:lnTo>
                  <a:lnTo>
                    <a:pt x="198439" y="288031"/>
                  </a:lnTo>
                  <a:lnTo>
                    <a:pt x="199582" y="291002"/>
                  </a:lnTo>
                  <a:lnTo>
                    <a:pt x="201984" y="292528"/>
                  </a:lnTo>
                  <a:lnTo>
                    <a:pt x="204170" y="294451"/>
                  </a:lnTo>
                  <a:lnTo>
                    <a:pt x="205952" y="296003"/>
                  </a:lnTo>
                  <a:lnTo>
                    <a:pt x="208722" y="298828"/>
                  </a:lnTo>
                  <a:lnTo>
                    <a:pt x="211771" y="302649"/>
                  </a:lnTo>
                  <a:lnTo>
                    <a:pt x="212146" y="304967"/>
                  </a:lnTo>
                  <a:lnTo>
                    <a:pt x="211820" y="308554"/>
                  </a:lnTo>
                  <a:lnTo>
                    <a:pt x="212146" y="310839"/>
                  </a:lnTo>
                  <a:lnTo>
                    <a:pt x="212961" y="314262"/>
                  </a:lnTo>
                  <a:lnTo>
                    <a:pt x="214103" y="316219"/>
                  </a:lnTo>
                  <a:lnTo>
                    <a:pt x="214756" y="319320"/>
                  </a:lnTo>
                  <a:lnTo>
                    <a:pt x="214706" y="321568"/>
                  </a:lnTo>
                  <a:lnTo>
                    <a:pt x="214612" y="324745"/>
                  </a:lnTo>
                  <a:lnTo>
                    <a:pt x="215245" y="327801"/>
                  </a:lnTo>
                  <a:lnTo>
                    <a:pt x="213777" y="329758"/>
                  </a:lnTo>
                  <a:lnTo>
                    <a:pt x="211005" y="331714"/>
                  </a:lnTo>
                  <a:lnTo>
                    <a:pt x="207697" y="333852"/>
                  </a:lnTo>
                  <a:lnTo>
                    <a:pt x="206063" y="335623"/>
                  </a:lnTo>
                  <a:lnTo>
                    <a:pt x="203831" y="337959"/>
                  </a:lnTo>
                  <a:lnTo>
                    <a:pt x="202436" y="339875"/>
                  </a:lnTo>
                  <a:lnTo>
                    <a:pt x="201417" y="341465"/>
                  </a:lnTo>
                  <a:lnTo>
                    <a:pt x="200941" y="343032"/>
                  </a:lnTo>
                  <a:lnTo>
                    <a:pt x="200871" y="344970"/>
                  </a:lnTo>
                  <a:lnTo>
                    <a:pt x="201000" y="346125"/>
                  </a:lnTo>
                  <a:lnTo>
                    <a:pt x="201490" y="348427"/>
                  </a:lnTo>
                  <a:lnTo>
                    <a:pt x="201926" y="349493"/>
                  </a:lnTo>
                  <a:lnTo>
                    <a:pt x="204298" y="350322"/>
                  </a:lnTo>
                  <a:lnTo>
                    <a:pt x="205916" y="349945"/>
                  </a:lnTo>
                  <a:lnTo>
                    <a:pt x="208152" y="349468"/>
                  </a:lnTo>
                  <a:lnTo>
                    <a:pt x="211014" y="350820"/>
                  </a:lnTo>
                  <a:lnTo>
                    <a:pt x="212640" y="354159"/>
                  </a:lnTo>
                  <a:lnTo>
                    <a:pt x="213373" y="356683"/>
                  </a:lnTo>
                  <a:lnTo>
                    <a:pt x="213658" y="359612"/>
                  </a:lnTo>
                  <a:lnTo>
                    <a:pt x="214825" y="363123"/>
                  </a:lnTo>
                  <a:lnTo>
                    <a:pt x="215505" y="366191"/>
                  </a:lnTo>
                  <a:lnTo>
                    <a:pt x="216816" y="367685"/>
                  </a:lnTo>
                  <a:lnTo>
                    <a:pt x="219417" y="370210"/>
                  </a:lnTo>
                  <a:lnTo>
                    <a:pt x="221611" y="372285"/>
                  </a:lnTo>
                  <a:lnTo>
                    <a:pt x="222713" y="374329"/>
                  </a:lnTo>
                  <a:lnTo>
                    <a:pt x="223726" y="375098"/>
                  </a:lnTo>
                  <a:lnTo>
                    <a:pt x="226988" y="377546"/>
                  </a:lnTo>
                  <a:lnTo>
                    <a:pt x="227151" y="379991"/>
                  </a:lnTo>
                  <a:lnTo>
                    <a:pt x="225684" y="381297"/>
                  </a:lnTo>
                  <a:lnTo>
                    <a:pt x="222421" y="385210"/>
                  </a:lnTo>
                  <a:lnTo>
                    <a:pt x="221116" y="386352"/>
                  </a:lnTo>
                  <a:lnTo>
                    <a:pt x="221279" y="387658"/>
                  </a:lnTo>
                  <a:lnTo>
                    <a:pt x="223635" y="393485"/>
                  </a:lnTo>
                  <a:lnTo>
                    <a:pt x="220990" y="404119"/>
                  </a:lnTo>
                  <a:lnTo>
                    <a:pt x="218810" y="409396"/>
                  </a:lnTo>
                  <a:lnTo>
                    <a:pt x="217554" y="412698"/>
                  </a:lnTo>
                  <a:lnTo>
                    <a:pt x="215758" y="416100"/>
                  </a:lnTo>
                  <a:lnTo>
                    <a:pt x="213732" y="419587"/>
                  </a:lnTo>
                  <a:lnTo>
                    <a:pt x="211359" y="424020"/>
                  </a:lnTo>
                  <a:lnTo>
                    <a:pt x="209499" y="427735"/>
                  </a:lnTo>
                  <a:lnTo>
                    <a:pt x="206707" y="431489"/>
                  </a:lnTo>
                  <a:lnTo>
                    <a:pt x="206071" y="432364"/>
                  </a:lnTo>
                  <a:lnTo>
                    <a:pt x="204505" y="434521"/>
                  </a:lnTo>
                  <a:lnTo>
                    <a:pt x="202169" y="438020"/>
                  </a:lnTo>
                  <a:lnTo>
                    <a:pt x="198462" y="445760"/>
                  </a:lnTo>
                  <a:lnTo>
                    <a:pt x="196100" y="450423"/>
                  </a:lnTo>
                  <a:lnTo>
                    <a:pt x="192270" y="453600"/>
                  </a:lnTo>
                  <a:lnTo>
                    <a:pt x="189391" y="460793"/>
                  </a:lnTo>
                  <a:lnTo>
                    <a:pt x="187434" y="465098"/>
                  </a:lnTo>
                  <a:lnTo>
                    <a:pt x="185673" y="468622"/>
                  </a:lnTo>
                  <a:lnTo>
                    <a:pt x="183716" y="472340"/>
                  </a:lnTo>
                  <a:lnTo>
                    <a:pt x="181745" y="477947"/>
                  </a:lnTo>
                  <a:lnTo>
                    <a:pt x="184318" y="483336"/>
                  </a:lnTo>
                  <a:lnTo>
                    <a:pt x="187853" y="487601"/>
                  </a:lnTo>
                  <a:lnTo>
                    <a:pt x="191404" y="490474"/>
                  </a:lnTo>
                  <a:lnTo>
                    <a:pt x="195107" y="493263"/>
                  </a:lnTo>
                  <a:lnTo>
                    <a:pt x="197865" y="495779"/>
                  </a:lnTo>
                  <a:lnTo>
                    <a:pt x="201902" y="497315"/>
                  </a:lnTo>
                  <a:lnTo>
                    <a:pt x="204753" y="498436"/>
                  </a:lnTo>
                  <a:lnTo>
                    <a:pt x="210308" y="500839"/>
                  </a:lnTo>
                  <a:lnTo>
                    <a:pt x="214243" y="501838"/>
                  </a:lnTo>
                  <a:lnTo>
                    <a:pt x="217162" y="502723"/>
                  </a:lnTo>
                  <a:lnTo>
                    <a:pt x="222051" y="504147"/>
                  </a:lnTo>
                  <a:lnTo>
                    <a:pt x="229898" y="505602"/>
                  </a:lnTo>
                  <a:lnTo>
                    <a:pt x="236851" y="509473"/>
                  </a:lnTo>
                  <a:lnTo>
                    <a:pt x="238718" y="515538"/>
                  </a:lnTo>
                  <a:lnTo>
                    <a:pt x="238251" y="519271"/>
                  </a:lnTo>
                  <a:lnTo>
                    <a:pt x="238250" y="526270"/>
                  </a:lnTo>
                  <a:lnTo>
                    <a:pt x="239651" y="533270"/>
                  </a:lnTo>
                  <a:lnTo>
                    <a:pt x="241984" y="538406"/>
                  </a:lnTo>
                  <a:lnTo>
                    <a:pt x="245717" y="544470"/>
                  </a:lnTo>
                  <a:lnTo>
                    <a:pt x="252250" y="550536"/>
                  </a:lnTo>
                  <a:lnTo>
                    <a:pt x="260469" y="554646"/>
                  </a:lnTo>
                  <a:lnTo>
                    <a:pt x="263967" y="558063"/>
                  </a:lnTo>
                  <a:lnTo>
                    <a:pt x="266447" y="559584"/>
                  </a:lnTo>
                  <a:lnTo>
                    <a:pt x="269799" y="561459"/>
                  </a:lnTo>
                  <a:lnTo>
                    <a:pt x="273332" y="562164"/>
                  </a:lnTo>
                  <a:lnTo>
                    <a:pt x="276261" y="563282"/>
                  </a:lnTo>
                  <a:lnTo>
                    <a:pt x="278913" y="565186"/>
                  </a:lnTo>
                  <a:lnTo>
                    <a:pt x="281269" y="567410"/>
                  </a:lnTo>
                  <a:lnTo>
                    <a:pt x="282759" y="571219"/>
                  </a:lnTo>
                  <a:lnTo>
                    <a:pt x="282490" y="574499"/>
                  </a:lnTo>
                  <a:lnTo>
                    <a:pt x="282135" y="577510"/>
                  </a:lnTo>
                  <a:lnTo>
                    <a:pt x="281958" y="580700"/>
                  </a:lnTo>
                  <a:lnTo>
                    <a:pt x="281943" y="584485"/>
                  </a:lnTo>
                  <a:lnTo>
                    <a:pt x="279301" y="586189"/>
                  </a:lnTo>
                  <a:lnTo>
                    <a:pt x="277175" y="587607"/>
                  </a:lnTo>
                  <a:lnTo>
                    <a:pt x="275581" y="589379"/>
                  </a:lnTo>
                  <a:lnTo>
                    <a:pt x="275050" y="591681"/>
                  </a:lnTo>
                  <a:lnTo>
                    <a:pt x="274341" y="595046"/>
                  </a:lnTo>
                  <a:lnTo>
                    <a:pt x="272215" y="597881"/>
                  </a:lnTo>
                  <a:lnTo>
                    <a:pt x="269027" y="600363"/>
                  </a:lnTo>
                  <a:lnTo>
                    <a:pt x="260524" y="609749"/>
                  </a:lnTo>
                  <a:lnTo>
                    <a:pt x="252491" y="617355"/>
                  </a:lnTo>
                  <a:lnTo>
                    <a:pt x="251165" y="619035"/>
                  </a:lnTo>
                  <a:lnTo>
                    <a:pt x="250540" y="620763"/>
                  </a:lnTo>
                  <a:lnTo>
                    <a:pt x="250234" y="622635"/>
                  </a:lnTo>
                  <a:lnTo>
                    <a:pt x="250096" y="626587"/>
                  </a:lnTo>
                  <a:lnTo>
                    <a:pt x="251648" y="630004"/>
                  </a:lnTo>
                  <a:lnTo>
                    <a:pt x="255349" y="636277"/>
                  </a:lnTo>
                  <a:lnTo>
                    <a:pt x="259130" y="640843"/>
                  </a:lnTo>
                  <a:lnTo>
                    <a:pt x="264112" y="646131"/>
                  </a:lnTo>
                  <a:lnTo>
                    <a:pt x="267491" y="650402"/>
                  </a:lnTo>
                  <a:lnTo>
                    <a:pt x="271823" y="655099"/>
                  </a:lnTo>
                  <a:lnTo>
                    <a:pt x="277213" y="662617"/>
                  </a:lnTo>
                  <a:lnTo>
                    <a:pt x="281461" y="667161"/>
                  </a:lnTo>
                  <a:lnTo>
                    <a:pt x="284803" y="668805"/>
                  </a:lnTo>
                  <a:lnTo>
                    <a:pt x="288796" y="669336"/>
                  </a:lnTo>
                  <a:lnTo>
                    <a:pt x="296049" y="671435"/>
                  </a:lnTo>
                  <a:lnTo>
                    <a:pt x="298563" y="671952"/>
                  </a:lnTo>
                  <a:lnTo>
                    <a:pt x="301917" y="673902"/>
                  </a:lnTo>
                  <a:lnTo>
                    <a:pt x="305236" y="676784"/>
                  </a:lnTo>
                  <a:lnTo>
                    <a:pt x="307960" y="682088"/>
                  </a:lnTo>
                  <a:lnTo>
                    <a:pt x="308924" y="686308"/>
                  </a:lnTo>
                  <a:lnTo>
                    <a:pt x="308622" y="691815"/>
                  </a:lnTo>
                  <a:lnTo>
                    <a:pt x="304538" y="701578"/>
                  </a:lnTo>
                  <a:lnTo>
                    <a:pt x="301537" y="707662"/>
                  </a:lnTo>
                  <a:lnTo>
                    <a:pt x="299258" y="712477"/>
                  </a:lnTo>
                  <a:lnTo>
                    <a:pt x="297196" y="716897"/>
                  </a:lnTo>
                  <a:lnTo>
                    <a:pt x="295921" y="723295"/>
                  </a:lnTo>
                  <a:lnTo>
                    <a:pt x="294693" y="727216"/>
                  </a:lnTo>
                  <a:lnTo>
                    <a:pt x="294324" y="732957"/>
                  </a:lnTo>
                  <a:lnTo>
                    <a:pt x="294152" y="736137"/>
                  </a:lnTo>
                  <a:lnTo>
                    <a:pt x="295424" y="740266"/>
                  </a:lnTo>
                  <a:lnTo>
                    <a:pt x="296482" y="743085"/>
                  </a:lnTo>
                  <a:lnTo>
                    <a:pt x="298169" y="746034"/>
                  </a:lnTo>
                  <a:lnTo>
                    <a:pt x="299444" y="750239"/>
                  </a:lnTo>
                  <a:lnTo>
                    <a:pt x="300776" y="753975"/>
                  </a:lnTo>
                  <a:lnTo>
                    <a:pt x="301730" y="757961"/>
                  </a:lnTo>
                  <a:lnTo>
                    <a:pt x="303468" y="763847"/>
                  </a:lnTo>
                  <a:lnTo>
                    <a:pt x="305226" y="768419"/>
                  </a:lnTo>
                  <a:lnTo>
                    <a:pt x="305758" y="771648"/>
                  </a:lnTo>
                  <a:lnTo>
                    <a:pt x="306186" y="779601"/>
                  </a:lnTo>
                  <a:lnTo>
                    <a:pt x="307103" y="784516"/>
                  </a:lnTo>
                  <a:lnTo>
                    <a:pt x="308085" y="789121"/>
                  </a:lnTo>
                  <a:lnTo>
                    <a:pt x="310458" y="795290"/>
                  </a:lnTo>
                  <a:lnTo>
                    <a:pt x="312715" y="797055"/>
                  </a:lnTo>
                  <a:lnTo>
                    <a:pt x="314764" y="801150"/>
                  </a:lnTo>
                  <a:lnTo>
                    <a:pt x="316586" y="805409"/>
                  </a:lnTo>
                  <a:lnTo>
                    <a:pt x="318114" y="810066"/>
                  </a:lnTo>
                  <a:lnTo>
                    <a:pt x="318734" y="815302"/>
                  </a:lnTo>
                  <a:lnTo>
                    <a:pt x="319310" y="821317"/>
                  </a:lnTo>
                  <a:lnTo>
                    <a:pt x="318246" y="828945"/>
                  </a:lnTo>
                  <a:lnTo>
                    <a:pt x="316997" y="832402"/>
                  </a:lnTo>
                  <a:lnTo>
                    <a:pt x="315522" y="837803"/>
                  </a:lnTo>
                  <a:lnTo>
                    <a:pt x="314818" y="841238"/>
                  </a:lnTo>
                  <a:lnTo>
                    <a:pt x="312661" y="845275"/>
                  </a:lnTo>
                  <a:lnTo>
                    <a:pt x="310546" y="853796"/>
                  </a:lnTo>
                  <a:lnTo>
                    <a:pt x="308607" y="857514"/>
                  </a:lnTo>
                  <a:lnTo>
                    <a:pt x="304502" y="863255"/>
                  </a:lnTo>
                  <a:lnTo>
                    <a:pt x="303098" y="866718"/>
                  </a:lnTo>
                  <a:lnTo>
                    <a:pt x="299384" y="872523"/>
                  </a:lnTo>
                  <a:lnTo>
                    <a:pt x="293071" y="882921"/>
                  </a:lnTo>
                  <a:lnTo>
                    <a:pt x="289647" y="888249"/>
                  </a:lnTo>
                  <a:lnTo>
                    <a:pt x="286048" y="893119"/>
                  </a:lnTo>
                  <a:lnTo>
                    <a:pt x="284266" y="896503"/>
                  </a:lnTo>
                  <a:lnTo>
                    <a:pt x="283965" y="897074"/>
                  </a:lnTo>
                  <a:lnTo>
                    <a:pt x="281568" y="900965"/>
                  </a:lnTo>
                  <a:lnTo>
                    <a:pt x="280718" y="904637"/>
                  </a:lnTo>
                  <a:lnTo>
                    <a:pt x="279989" y="907532"/>
                  </a:lnTo>
                  <a:lnTo>
                    <a:pt x="280136" y="910853"/>
                  </a:lnTo>
                  <a:lnTo>
                    <a:pt x="280222" y="916345"/>
                  </a:lnTo>
                  <a:lnTo>
                    <a:pt x="282740" y="922277"/>
                  </a:lnTo>
                  <a:lnTo>
                    <a:pt x="283610" y="924331"/>
                  </a:lnTo>
                  <a:lnTo>
                    <a:pt x="284277" y="930649"/>
                  </a:lnTo>
                  <a:lnTo>
                    <a:pt x="286775" y="934340"/>
                  </a:lnTo>
                  <a:lnTo>
                    <a:pt x="289854" y="938857"/>
                  </a:lnTo>
                  <a:lnTo>
                    <a:pt x="293659" y="943960"/>
                  </a:lnTo>
                  <a:lnTo>
                    <a:pt x="296328" y="946251"/>
                  </a:lnTo>
                  <a:lnTo>
                    <a:pt x="298745" y="949866"/>
                  </a:lnTo>
                  <a:lnTo>
                    <a:pt x="302324" y="953356"/>
                  </a:lnTo>
                  <a:lnTo>
                    <a:pt x="305209" y="955248"/>
                  </a:lnTo>
                  <a:lnTo>
                    <a:pt x="309034" y="959037"/>
                  </a:lnTo>
                  <a:lnTo>
                    <a:pt x="312170" y="961309"/>
                  </a:lnTo>
                  <a:lnTo>
                    <a:pt x="314663" y="963140"/>
                  </a:lnTo>
                  <a:lnTo>
                    <a:pt x="316427" y="964304"/>
                  </a:lnTo>
                  <a:lnTo>
                    <a:pt x="319427" y="965263"/>
                  </a:lnTo>
                  <a:lnTo>
                    <a:pt x="320690" y="965676"/>
                  </a:lnTo>
                  <a:lnTo>
                    <a:pt x="325376" y="966026"/>
                  </a:lnTo>
                  <a:lnTo>
                    <a:pt x="327657" y="966551"/>
                  </a:lnTo>
                  <a:lnTo>
                    <a:pt x="330328" y="967138"/>
                  </a:lnTo>
                  <a:lnTo>
                    <a:pt x="331508" y="967399"/>
                  </a:lnTo>
                  <a:lnTo>
                    <a:pt x="334291" y="968754"/>
                  </a:lnTo>
                  <a:lnTo>
                    <a:pt x="335908" y="973638"/>
                  </a:lnTo>
                  <a:lnTo>
                    <a:pt x="338493" y="977557"/>
                  </a:lnTo>
                  <a:lnTo>
                    <a:pt x="342147" y="984525"/>
                  </a:lnTo>
                  <a:lnTo>
                    <a:pt x="342793" y="986822"/>
                  </a:lnTo>
                  <a:lnTo>
                    <a:pt x="343899" y="990723"/>
                  </a:lnTo>
                  <a:lnTo>
                    <a:pt x="345971" y="993578"/>
                  </a:lnTo>
                  <a:lnTo>
                    <a:pt x="348652" y="997879"/>
                  </a:lnTo>
                  <a:lnTo>
                    <a:pt x="349543" y="1000474"/>
                  </a:lnTo>
                  <a:lnTo>
                    <a:pt x="351520" y="1002946"/>
                  </a:lnTo>
                  <a:lnTo>
                    <a:pt x="353251" y="1006901"/>
                  </a:lnTo>
                  <a:lnTo>
                    <a:pt x="354688" y="1009471"/>
                  </a:lnTo>
                  <a:lnTo>
                    <a:pt x="356891" y="1011780"/>
                  </a:lnTo>
                  <a:lnTo>
                    <a:pt x="358616" y="1015579"/>
                  </a:lnTo>
                  <a:lnTo>
                    <a:pt x="359657" y="1018013"/>
                  </a:lnTo>
                  <a:lnTo>
                    <a:pt x="360205" y="1019848"/>
                  </a:lnTo>
                  <a:lnTo>
                    <a:pt x="360431" y="1021463"/>
                  </a:lnTo>
                  <a:lnTo>
                    <a:pt x="360378" y="1023660"/>
                  </a:lnTo>
                  <a:lnTo>
                    <a:pt x="359951" y="1024076"/>
                  </a:lnTo>
                  <a:lnTo>
                    <a:pt x="358855" y="1026047"/>
                  </a:lnTo>
                  <a:lnTo>
                    <a:pt x="357369" y="1028031"/>
                  </a:lnTo>
                  <a:lnTo>
                    <a:pt x="355848" y="1029009"/>
                  </a:lnTo>
                  <a:lnTo>
                    <a:pt x="354279" y="1030838"/>
                  </a:lnTo>
                  <a:lnTo>
                    <a:pt x="351860" y="1032852"/>
                  </a:lnTo>
                  <a:lnTo>
                    <a:pt x="349066" y="1035264"/>
                  </a:lnTo>
                  <a:lnTo>
                    <a:pt x="347026" y="1036955"/>
                  </a:lnTo>
                  <a:lnTo>
                    <a:pt x="345510" y="1038089"/>
                  </a:lnTo>
                  <a:lnTo>
                    <a:pt x="344527" y="1038894"/>
                  </a:lnTo>
                  <a:lnTo>
                    <a:pt x="342086" y="1040288"/>
                  </a:lnTo>
                  <a:lnTo>
                    <a:pt x="339698" y="1043152"/>
                  </a:lnTo>
                  <a:lnTo>
                    <a:pt x="337141" y="1045634"/>
                  </a:lnTo>
                  <a:lnTo>
                    <a:pt x="335175" y="1047248"/>
                  </a:lnTo>
                  <a:lnTo>
                    <a:pt x="333145" y="1049246"/>
                  </a:lnTo>
                  <a:lnTo>
                    <a:pt x="330124" y="1051822"/>
                  </a:lnTo>
                  <a:lnTo>
                    <a:pt x="328394" y="1053502"/>
                  </a:lnTo>
                  <a:lnTo>
                    <a:pt x="326789" y="1054329"/>
                  </a:lnTo>
                  <a:lnTo>
                    <a:pt x="324920" y="1056479"/>
                  </a:lnTo>
                  <a:lnTo>
                    <a:pt x="322960" y="1058244"/>
                  </a:lnTo>
                  <a:lnTo>
                    <a:pt x="319288" y="1062233"/>
                  </a:lnTo>
                  <a:lnTo>
                    <a:pt x="317731" y="1064374"/>
                  </a:lnTo>
                  <a:lnTo>
                    <a:pt x="316917" y="1065558"/>
                  </a:lnTo>
                  <a:lnTo>
                    <a:pt x="314384" y="1068736"/>
                  </a:lnTo>
                  <a:lnTo>
                    <a:pt x="311660" y="1070914"/>
                  </a:lnTo>
                  <a:lnTo>
                    <a:pt x="309197" y="1073857"/>
                  </a:lnTo>
                  <a:lnTo>
                    <a:pt x="307529" y="1075072"/>
                  </a:lnTo>
                  <a:lnTo>
                    <a:pt x="305815" y="1077217"/>
                  </a:lnTo>
                  <a:lnTo>
                    <a:pt x="302874" y="1079866"/>
                  </a:lnTo>
                  <a:lnTo>
                    <a:pt x="300944" y="1082485"/>
                  </a:lnTo>
                  <a:lnTo>
                    <a:pt x="300219" y="1083979"/>
                  </a:lnTo>
                  <a:lnTo>
                    <a:pt x="297703" y="1087618"/>
                  </a:lnTo>
                  <a:lnTo>
                    <a:pt x="295922" y="1090076"/>
                  </a:lnTo>
                  <a:lnTo>
                    <a:pt x="293451" y="1092785"/>
                  </a:lnTo>
                  <a:lnTo>
                    <a:pt x="291880" y="1094541"/>
                  </a:lnTo>
                  <a:lnTo>
                    <a:pt x="289633" y="1097011"/>
                  </a:lnTo>
                  <a:lnTo>
                    <a:pt x="288316" y="1099377"/>
                  </a:lnTo>
                  <a:lnTo>
                    <a:pt x="286117" y="1100996"/>
                  </a:lnTo>
                  <a:lnTo>
                    <a:pt x="284331" y="1103298"/>
                  </a:lnTo>
                  <a:lnTo>
                    <a:pt x="282221" y="1105222"/>
                  </a:lnTo>
                  <a:lnTo>
                    <a:pt x="279209" y="1108028"/>
                  </a:lnTo>
                  <a:lnTo>
                    <a:pt x="277581" y="1110404"/>
                  </a:lnTo>
                  <a:lnTo>
                    <a:pt x="275254" y="1112800"/>
                  </a:lnTo>
                  <a:lnTo>
                    <a:pt x="273238" y="1115188"/>
                  </a:lnTo>
                  <a:lnTo>
                    <a:pt x="271618" y="1117794"/>
                  </a:lnTo>
                  <a:lnTo>
                    <a:pt x="269763" y="1120331"/>
                  </a:lnTo>
                  <a:lnTo>
                    <a:pt x="268524" y="1122691"/>
                  </a:lnTo>
                  <a:lnTo>
                    <a:pt x="267269" y="1124590"/>
                  </a:lnTo>
                  <a:lnTo>
                    <a:pt x="265930" y="1126337"/>
                  </a:lnTo>
                  <a:lnTo>
                    <a:pt x="264497" y="1129787"/>
                  </a:lnTo>
                  <a:lnTo>
                    <a:pt x="262436" y="1133105"/>
                  </a:lnTo>
                  <a:lnTo>
                    <a:pt x="261827" y="1135677"/>
                  </a:lnTo>
                  <a:lnTo>
                    <a:pt x="259549" y="1139465"/>
                  </a:lnTo>
                  <a:lnTo>
                    <a:pt x="257320" y="1142400"/>
                  </a:lnTo>
                  <a:lnTo>
                    <a:pt x="254648" y="1146048"/>
                  </a:lnTo>
                  <a:lnTo>
                    <a:pt x="253748" y="1147005"/>
                  </a:lnTo>
                  <a:lnTo>
                    <a:pt x="252248" y="1148600"/>
                  </a:lnTo>
                  <a:lnTo>
                    <a:pt x="250679" y="1150431"/>
                  </a:lnTo>
                  <a:lnTo>
                    <a:pt x="248516" y="1153056"/>
                  </a:lnTo>
                  <a:lnTo>
                    <a:pt x="247253" y="1154720"/>
                  </a:lnTo>
                  <a:lnTo>
                    <a:pt x="245147" y="1156802"/>
                  </a:lnTo>
                  <a:lnTo>
                    <a:pt x="243048" y="1159037"/>
                  </a:lnTo>
                  <a:lnTo>
                    <a:pt x="239169" y="1161561"/>
                  </a:lnTo>
                  <a:lnTo>
                    <a:pt x="233575" y="1163989"/>
                  </a:lnTo>
                  <a:lnTo>
                    <a:pt x="231202" y="1165070"/>
                  </a:lnTo>
                  <a:lnTo>
                    <a:pt x="226052" y="1166865"/>
                  </a:lnTo>
                  <a:lnTo>
                    <a:pt x="223126" y="1167734"/>
                  </a:lnTo>
                  <a:lnTo>
                    <a:pt x="220966" y="1168268"/>
                  </a:lnTo>
                  <a:lnTo>
                    <a:pt x="219731" y="1168538"/>
                  </a:lnTo>
                  <a:lnTo>
                    <a:pt x="217169" y="1168700"/>
                  </a:lnTo>
                  <a:lnTo>
                    <a:pt x="215556" y="1169295"/>
                  </a:lnTo>
                  <a:lnTo>
                    <a:pt x="214151" y="1169186"/>
                  </a:lnTo>
                  <a:lnTo>
                    <a:pt x="212913" y="1169380"/>
                  </a:lnTo>
                  <a:lnTo>
                    <a:pt x="210900" y="1169678"/>
                  </a:lnTo>
                  <a:lnTo>
                    <a:pt x="209204" y="1170121"/>
                  </a:lnTo>
                  <a:lnTo>
                    <a:pt x="207044" y="1170656"/>
                  </a:lnTo>
                  <a:lnTo>
                    <a:pt x="205373" y="1171795"/>
                  </a:lnTo>
                  <a:lnTo>
                    <a:pt x="203704" y="1173010"/>
                  </a:lnTo>
                  <a:lnTo>
                    <a:pt x="202391" y="1173284"/>
                  </a:lnTo>
                  <a:lnTo>
                    <a:pt x="200987" y="1173174"/>
                  </a:lnTo>
                  <a:lnTo>
                    <a:pt x="199480" y="1172372"/>
                  </a:lnTo>
                  <a:lnTo>
                    <a:pt x="197720" y="1171039"/>
                  </a:lnTo>
                  <a:lnTo>
                    <a:pt x="195117" y="1170039"/>
                  </a:lnTo>
                  <a:lnTo>
                    <a:pt x="192200" y="1168973"/>
                  </a:lnTo>
                  <a:lnTo>
                    <a:pt x="190315" y="1168493"/>
                  </a:lnTo>
                  <a:lnTo>
                    <a:pt x="187556" y="1167500"/>
                  </a:lnTo>
                  <a:lnTo>
                    <a:pt x="185586" y="1166792"/>
                  </a:lnTo>
                  <a:lnTo>
                    <a:pt x="182658" y="1165416"/>
                  </a:lnTo>
                  <a:lnTo>
                    <a:pt x="180301" y="1164796"/>
                  </a:lnTo>
                  <a:lnTo>
                    <a:pt x="179355" y="1164441"/>
                  </a:lnTo>
                  <a:lnTo>
                    <a:pt x="177626" y="1163955"/>
                  </a:lnTo>
                  <a:lnTo>
                    <a:pt x="176915" y="1163669"/>
                  </a:lnTo>
                  <a:lnTo>
                    <a:pt x="175594" y="1163712"/>
                  </a:lnTo>
                  <a:lnTo>
                    <a:pt x="173023" y="1163642"/>
                  </a:lnTo>
                  <a:lnTo>
                    <a:pt x="171558" y="1163998"/>
                  </a:lnTo>
                  <a:lnTo>
                    <a:pt x="169931" y="1164207"/>
                  </a:lnTo>
                  <a:lnTo>
                    <a:pt x="168834" y="1164010"/>
                  </a:lnTo>
                  <a:lnTo>
                    <a:pt x="167669" y="1164049"/>
                  </a:lnTo>
                  <a:lnTo>
                    <a:pt x="166578" y="1164007"/>
                  </a:lnTo>
                  <a:lnTo>
                    <a:pt x="165345" y="1164356"/>
                  </a:lnTo>
                  <a:lnTo>
                    <a:pt x="163810" y="1164948"/>
                  </a:lnTo>
                  <a:lnTo>
                    <a:pt x="162488" y="1164991"/>
                  </a:lnTo>
                  <a:lnTo>
                    <a:pt x="161278" y="1165960"/>
                  </a:lnTo>
                  <a:lnTo>
                    <a:pt x="159196" y="1166492"/>
                  </a:lnTo>
                  <a:lnTo>
                    <a:pt x="157519" y="1167475"/>
                  </a:lnTo>
                  <a:lnTo>
                    <a:pt x="156694" y="1168354"/>
                  </a:lnTo>
                  <a:lnTo>
                    <a:pt x="155483" y="1169320"/>
                  </a:lnTo>
                  <a:lnTo>
                    <a:pt x="153440" y="1170935"/>
                  </a:lnTo>
                  <a:lnTo>
                    <a:pt x="152457" y="1171740"/>
                  </a:lnTo>
                  <a:lnTo>
                    <a:pt x="150641" y="1173193"/>
                  </a:lnTo>
                  <a:lnTo>
                    <a:pt x="148994" y="1175024"/>
                  </a:lnTo>
                  <a:lnTo>
                    <a:pt x="147639" y="1176306"/>
                  </a:lnTo>
                  <a:lnTo>
                    <a:pt x="146587" y="1177348"/>
                  </a:lnTo>
                  <a:lnTo>
                    <a:pt x="145690" y="1178384"/>
                  </a:lnTo>
                  <a:lnTo>
                    <a:pt x="144137" y="1180677"/>
                  </a:lnTo>
                  <a:lnTo>
                    <a:pt x="143257" y="1182175"/>
                  </a:lnTo>
                  <a:lnTo>
                    <a:pt x="142740" y="1182968"/>
                  </a:lnTo>
                  <a:lnTo>
                    <a:pt x="142454" y="1183672"/>
                  </a:lnTo>
                  <a:lnTo>
                    <a:pt x="142176" y="1184611"/>
                  </a:lnTo>
                  <a:lnTo>
                    <a:pt x="142051" y="1185465"/>
                  </a:lnTo>
                  <a:lnTo>
                    <a:pt x="142650" y="1186993"/>
                  </a:lnTo>
                  <a:lnTo>
                    <a:pt x="143008" y="1188296"/>
                  </a:lnTo>
                  <a:lnTo>
                    <a:pt x="144255" y="1190577"/>
                  </a:lnTo>
                  <a:lnTo>
                    <a:pt x="145061" y="1191325"/>
                  </a:lnTo>
                  <a:lnTo>
                    <a:pt x="146120" y="1192682"/>
                  </a:lnTo>
                  <a:lnTo>
                    <a:pt x="146486" y="1194219"/>
                  </a:lnTo>
                  <a:lnTo>
                    <a:pt x="146691" y="1195605"/>
                  </a:lnTo>
                  <a:lnTo>
                    <a:pt x="147004" y="1197837"/>
                  </a:lnTo>
                  <a:lnTo>
                    <a:pt x="147397" y="1200146"/>
                  </a:lnTo>
                  <a:lnTo>
                    <a:pt x="148265" y="1202670"/>
                  </a:lnTo>
                  <a:lnTo>
                    <a:pt x="148601" y="1203356"/>
                  </a:lnTo>
                  <a:lnTo>
                    <a:pt x="148769" y="1205906"/>
                  </a:lnTo>
                  <a:lnTo>
                    <a:pt x="148485" y="1208855"/>
                  </a:lnTo>
                  <a:lnTo>
                    <a:pt x="148515" y="1211871"/>
                  </a:lnTo>
                  <a:lnTo>
                    <a:pt x="148542" y="1212643"/>
                  </a:lnTo>
                  <a:lnTo>
                    <a:pt x="148547" y="1214964"/>
                  </a:lnTo>
                  <a:lnTo>
                    <a:pt x="148554" y="1217363"/>
                  </a:lnTo>
                  <a:lnTo>
                    <a:pt x="148720" y="1219833"/>
                  </a:lnTo>
                  <a:lnTo>
                    <a:pt x="148794" y="1221920"/>
                  </a:lnTo>
                  <a:lnTo>
                    <a:pt x="148921" y="1223308"/>
                  </a:lnTo>
                  <a:lnTo>
                    <a:pt x="148937" y="1225939"/>
                  </a:lnTo>
                  <a:lnTo>
                    <a:pt x="147898" y="1227364"/>
                  </a:lnTo>
                  <a:lnTo>
                    <a:pt x="145057" y="1230629"/>
                  </a:lnTo>
                  <a:lnTo>
                    <a:pt x="142406" y="1232652"/>
                  </a:lnTo>
                  <a:lnTo>
                    <a:pt x="140634" y="1235340"/>
                  </a:lnTo>
                  <a:lnTo>
                    <a:pt x="138365" y="1237193"/>
                  </a:lnTo>
                  <a:lnTo>
                    <a:pt x="136624" y="1238563"/>
                  </a:lnTo>
                  <a:lnTo>
                    <a:pt x="135391" y="1238916"/>
                  </a:lnTo>
                  <a:lnTo>
                    <a:pt x="133920" y="1239116"/>
                  </a:lnTo>
                  <a:lnTo>
                    <a:pt x="133065" y="1239144"/>
                  </a:lnTo>
                  <a:lnTo>
                    <a:pt x="131539" y="1239970"/>
                  </a:lnTo>
                  <a:lnTo>
                    <a:pt x="129642" y="1241346"/>
                  </a:lnTo>
                  <a:lnTo>
                    <a:pt x="128612" y="1243005"/>
                  </a:lnTo>
                  <a:lnTo>
                    <a:pt x="126618" y="1243842"/>
                  </a:lnTo>
                  <a:lnTo>
                    <a:pt x="121909" y="1247090"/>
                  </a:lnTo>
                  <a:lnTo>
                    <a:pt x="120543" y="1245604"/>
                  </a:lnTo>
                  <a:lnTo>
                    <a:pt x="118039" y="1243290"/>
                  </a:lnTo>
                  <a:lnTo>
                    <a:pt x="117815" y="1242764"/>
                  </a:lnTo>
                  <a:lnTo>
                    <a:pt x="117582" y="1242266"/>
                  </a:lnTo>
                  <a:lnTo>
                    <a:pt x="117196" y="1241725"/>
                  </a:lnTo>
                  <a:lnTo>
                    <a:pt x="117004" y="1241336"/>
                  </a:lnTo>
                  <a:lnTo>
                    <a:pt x="116579" y="1240796"/>
                  </a:lnTo>
                  <a:lnTo>
                    <a:pt x="116424" y="1240450"/>
                  </a:lnTo>
                  <a:lnTo>
                    <a:pt x="116193" y="1240183"/>
                  </a:lnTo>
                  <a:lnTo>
                    <a:pt x="115999" y="1239909"/>
                  </a:lnTo>
                  <a:lnTo>
                    <a:pt x="115729" y="1239447"/>
                  </a:lnTo>
                  <a:lnTo>
                    <a:pt x="115497" y="1239138"/>
                  </a:lnTo>
                  <a:lnTo>
                    <a:pt x="115149" y="1238524"/>
                  </a:lnTo>
                  <a:lnTo>
                    <a:pt x="114956" y="1238257"/>
                  </a:lnTo>
                  <a:lnTo>
                    <a:pt x="114802" y="1237946"/>
                  </a:lnTo>
                  <a:lnTo>
                    <a:pt x="114686" y="1237637"/>
                  </a:lnTo>
                  <a:lnTo>
                    <a:pt x="114570" y="1237212"/>
                  </a:lnTo>
                  <a:lnTo>
                    <a:pt x="114493" y="1236901"/>
                  </a:lnTo>
                  <a:lnTo>
                    <a:pt x="114416" y="1236404"/>
                  </a:lnTo>
                  <a:lnTo>
                    <a:pt x="114416" y="1236015"/>
                  </a:lnTo>
                  <a:lnTo>
                    <a:pt x="114416" y="1235669"/>
                  </a:lnTo>
                  <a:lnTo>
                    <a:pt x="114416" y="1235243"/>
                  </a:lnTo>
                  <a:lnTo>
                    <a:pt x="114455" y="1234818"/>
                  </a:lnTo>
                  <a:lnTo>
                    <a:pt x="114493" y="1234398"/>
                  </a:lnTo>
                  <a:lnTo>
                    <a:pt x="114494" y="1234089"/>
                  </a:lnTo>
                  <a:lnTo>
                    <a:pt x="114416" y="1233700"/>
                  </a:lnTo>
                  <a:lnTo>
                    <a:pt x="114108" y="1233390"/>
                  </a:lnTo>
                  <a:lnTo>
                    <a:pt x="113837" y="1233202"/>
                  </a:lnTo>
                  <a:lnTo>
                    <a:pt x="113566" y="1232971"/>
                  </a:lnTo>
                  <a:lnTo>
                    <a:pt x="113258" y="1232697"/>
                  </a:lnTo>
                  <a:lnTo>
                    <a:pt x="113026" y="1232467"/>
                  </a:lnTo>
                  <a:lnTo>
                    <a:pt x="112832" y="1232199"/>
                  </a:lnTo>
                  <a:lnTo>
                    <a:pt x="112678" y="1231811"/>
                  </a:lnTo>
                  <a:lnTo>
                    <a:pt x="112601" y="1231464"/>
                  </a:lnTo>
                  <a:lnTo>
                    <a:pt x="112447" y="1231155"/>
                  </a:lnTo>
                  <a:lnTo>
                    <a:pt x="112292" y="1230772"/>
                  </a:lnTo>
                  <a:lnTo>
                    <a:pt x="112137" y="1230462"/>
                  </a:lnTo>
                  <a:lnTo>
                    <a:pt x="111867" y="1230037"/>
                  </a:lnTo>
                  <a:lnTo>
                    <a:pt x="111674" y="1229653"/>
                  </a:lnTo>
                  <a:lnTo>
                    <a:pt x="111442" y="1229344"/>
                  </a:lnTo>
                  <a:lnTo>
                    <a:pt x="111326" y="1229034"/>
                  </a:lnTo>
                  <a:lnTo>
                    <a:pt x="111133" y="1228688"/>
                  </a:lnTo>
                  <a:lnTo>
                    <a:pt x="111056" y="1228262"/>
                  </a:lnTo>
                  <a:lnTo>
                    <a:pt x="110979" y="1227916"/>
                  </a:lnTo>
                  <a:lnTo>
                    <a:pt x="110862" y="1227454"/>
                  </a:lnTo>
                  <a:lnTo>
                    <a:pt x="110708" y="1226950"/>
                  </a:lnTo>
                  <a:lnTo>
                    <a:pt x="110554" y="1226531"/>
                  </a:lnTo>
                  <a:lnTo>
                    <a:pt x="110322" y="1226221"/>
                  </a:lnTo>
                  <a:lnTo>
                    <a:pt x="110206" y="1225760"/>
                  </a:lnTo>
                  <a:lnTo>
                    <a:pt x="110206" y="1225371"/>
                  </a:lnTo>
                  <a:lnTo>
                    <a:pt x="110168" y="1224988"/>
                  </a:lnTo>
                  <a:lnTo>
                    <a:pt x="110169" y="1224635"/>
                  </a:lnTo>
                  <a:lnTo>
                    <a:pt x="109975" y="1224332"/>
                  </a:lnTo>
                  <a:lnTo>
                    <a:pt x="109705" y="1223985"/>
                  </a:lnTo>
                  <a:lnTo>
                    <a:pt x="109512" y="1223712"/>
                  </a:lnTo>
                  <a:lnTo>
                    <a:pt x="109357" y="1223444"/>
                  </a:lnTo>
                  <a:lnTo>
                    <a:pt x="109009" y="1223020"/>
                  </a:lnTo>
                  <a:lnTo>
                    <a:pt x="108855" y="1222746"/>
                  </a:lnTo>
                  <a:lnTo>
                    <a:pt x="108585" y="1222400"/>
                  </a:lnTo>
                  <a:lnTo>
                    <a:pt x="108391" y="1221859"/>
                  </a:lnTo>
                  <a:lnTo>
                    <a:pt x="108083" y="1221513"/>
                  </a:lnTo>
                  <a:lnTo>
                    <a:pt x="107889" y="1221209"/>
                  </a:lnTo>
                  <a:lnTo>
                    <a:pt x="107658" y="1220936"/>
                  </a:lnTo>
                  <a:lnTo>
                    <a:pt x="107310" y="1220626"/>
                  </a:lnTo>
                  <a:lnTo>
                    <a:pt x="107078" y="1220395"/>
                  </a:lnTo>
                  <a:lnTo>
                    <a:pt x="106769" y="1220128"/>
                  </a:lnTo>
                  <a:lnTo>
                    <a:pt x="106460" y="1219818"/>
                  </a:lnTo>
                  <a:lnTo>
                    <a:pt x="106189" y="1219587"/>
                  </a:lnTo>
                  <a:lnTo>
                    <a:pt x="105997" y="1219204"/>
                  </a:lnTo>
                  <a:lnTo>
                    <a:pt x="105880" y="1218858"/>
                  </a:lnTo>
                  <a:lnTo>
                    <a:pt x="105726" y="1218354"/>
                  </a:lnTo>
                  <a:lnTo>
                    <a:pt x="105610" y="1218007"/>
                  </a:lnTo>
                  <a:lnTo>
                    <a:pt x="105649" y="1217661"/>
                  </a:lnTo>
                  <a:lnTo>
                    <a:pt x="105649" y="1217351"/>
                  </a:lnTo>
                  <a:lnTo>
                    <a:pt x="105765" y="1217041"/>
                  </a:lnTo>
                  <a:lnTo>
                    <a:pt x="105803" y="1216695"/>
                  </a:lnTo>
                  <a:lnTo>
                    <a:pt x="105997" y="1216385"/>
                  </a:lnTo>
                  <a:lnTo>
                    <a:pt x="106190" y="1216075"/>
                  </a:lnTo>
                  <a:lnTo>
                    <a:pt x="106229" y="1215692"/>
                  </a:lnTo>
                  <a:lnTo>
                    <a:pt x="106229" y="1215383"/>
                  </a:lnTo>
                  <a:lnTo>
                    <a:pt x="106152" y="1215073"/>
                  </a:lnTo>
                  <a:lnTo>
                    <a:pt x="105843" y="1214727"/>
                  </a:lnTo>
                  <a:lnTo>
                    <a:pt x="105649" y="1214460"/>
                  </a:lnTo>
                  <a:lnTo>
                    <a:pt x="105302" y="1214034"/>
                  </a:lnTo>
                  <a:lnTo>
                    <a:pt x="105032" y="1213688"/>
                  </a:lnTo>
                  <a:lnTo>
                    <a:pt x="104761" y="1213341"/>
                  </a:lnTo>
                  <a:lnTo>
                    <a:pt x="104453" y="1212874"/>
                  </a:lnTo>
                  <a:lnTo>
                    <a:pt x="104182" y="1212570"/>
                  </a:lnTo>
                  <a:lnTo>
                    <a:pt x="104028" y="1212218"/>
                  </a:lnTo>
                  <a:lnTo>
                    <a:pt x="103834" y="1211798"/>
                  </a:lnTo>
                  <a:lnTo>
                    <a:pt x="103680" y="1211488"/>
                  </a:lnTo>
                  <a:lnTo>
                    <a:pt x="103525" y="1211027"/>
                  </a:lnTo>
                  <a:lnTo>
                    <a:pt x="103294" y="1210565"/>
                  </a:lnTo>
                  <a:lnTo>
                    <a:pt x="103139" y="1210212"/>
                  </a:lnTo>
                  <a:lnTo>
                    <a:pt x="102985" y="1209866"/>
                  </a:lnTo>
                  <a:lnTo>
                    <a:pt x="102831" y="1209520"/>
                  </a:lnTo>
                  <a:lnTo>
                    <a:pt x="102791" y="1209210"/>
                  </a:lnTo>
                  <a:lnTo>
                    <a:pt x="102715" y="1208827"/>
                  </a:lnTo>
                  <a:lnTo>
                    <a:pt x="102714" y="1208439"/>
                  </a:lnTo>
                  <a:lnTo>
                    <a:pt x="102715" y="1207940"/>
                  </a:lnTo>
                  <a:lnTo>
                    <a:pt x="102715" y="1207515"/>
                  </a:lnTo>
                  <a:lnTo>
                    <a:pt x="102715" y="1207169"/>
                  </a:lnTo>
                  <a:lnTo>
                    <a:pt x="102715" y="1206859"/>
                  </a:lnTo>
                  <a:lnTo>
                    <a:pt x="102715" y="1206549"/>
                  </a:lnTo>
                  <a:lnTo>
                    <a:pt x="102715" y="1206124"/>
                  </a:lnTo>
                  <a:lnTo>
                    <a:pt x="102599" y="1205777"/>
                  </a:lnTo>
                  <a:lnTo>
                    <a:pt x="102600" y="1205395"/>
                  </a:lnTo>
                  <a:lnTo>
                    <a:pt x="102523" y="1204970"/>
                  </a:lnTo>
                  <a:lnTo>
                    <a:pt x="102445" y="1204465"/>
                  </a:lnTo>
                  <a:lnTo>
                    <a:pt x="102329" y="1204040"/>
                  </a:lnTo>
                  <a:lnTo>
                    <a:pt x="102175" y="1203621"/>
                  </a:lnTo>
                  <a:lnTo>
                    <a:pt x="101944" y="1203232"/>
                  </a:lnTo>
                  <a:lnTo>
                    <a:pt x="101750" y="1202885"/>
                  </a:lnTo>
                  <a:lnTo>
                    <a:pt x="101479" y="1202618"/>
                  </a:lnTo>
                  <a:lnTo>
                    <a:pt x="101287" y="1202266"/>
                  </a:lnTo>
                  <a:lnTo>
                    <a:pt x="101094" y="1201963"/>
                  </a:lnTo>
                  <a:lnTo>
                    <a:pt x="100978" y="1201573"/>
                  </a:lnTo>
                  <a:lnTo>
                    <a:pt x="100862" y="1201191"/>
                  </a:lnTo>
                  <a:lnTo>
                    <a:pt x="100707" y="1200802"/>
                  </a:lnTo>
                  <a:lnTo>
                    <a:pt x="100630" y="1200492"/>
                  </a:lnTo>
                  <a:lnTo>
                    <a:pt x="100514" y="1200109"/>
                  </a:lnTo>
                  <a:lnTo>
                    <a:pt x="100322" y="1199836"/>
                  </a:lnTo>
                  <a:lnTo>
                    <a:pt x="100090" y="1199532"/>
                  </a:lnTo>
                  <a:lnTo>
                    <a:pt x="99819" y="1199222"/>
                  </a:lnTo>
                  <a:lnTo>
                    <a:pt x="99471" y="1198991"/>
                  </a:lnTo>
                  <a:lnTo>
                    <a:pt x="99201" y="1198840"/>
                  </a:lnTo>
                  <a:lnTo>
                    <a:pt x="99123" y="1198530"/>
                  </a:lnTo>
                  <a:lnTo>
                    <a:pt x="99008" y="1198068"/>
                  </a:lnTo>
                  <a:lnTo>
                    <a:pt x="99085" y="1197643"/>
                  </a:lnTo>
                  <a:lnTo>
                    <a:pt x="99201" y="1197254"/>
                  </a:lnTo>
                  <a:lnTo>
                    <a:pt x="99317" y="1196907"/>
                  </a:lnTo>
                  <a:lnTo>
                    <a:pt x="99549" y="1196518"/>
                  </a:lnTo>
                  <a:lnTo>
                    <a:pt x="99743" y="1196136"/>
                  </a:lnTo>
                  <a:lnTo>
                    <a:pt x="99897" y="1195862"/>
                  </a:lnTo>
                  <a:lnTo>
                    <a:pt x="100129" y="1195443"/>
                  </a:lnTo>
                  <a:lnTo>
                    <a:pt x="100090" y="1195133"/>
                  </a:lnTo>
                  <a:lnTo>
                    <a:pt x="100052" y="1194745"/>
                  </a:lnTo>
                  <a:lnTo>
                    <a:pt x="99743" y="1194477"/>
                  </a:lnTo>
                  <a:lnTo>
                    <a:pt x="99473" y="1194283"/>
                  </a:lnTo>
                  <a:lnTo>
                    <a:pt x="99241" y="1194015"/>
                  </a:lnTo>
                  <a:lnTo>
                    <a:pt x="99318" y="1193591"/>
                  </a:lnTo>
                  <a:lnTo>
                    <a:pt x="99512" y="1193280"/>
                  </a:lnTo>
                  <a:lnTo>
                    <a:pt x="99511" y="1192970"/>
                  </a:lnTo>
                  <a:lnTo>
                    <a:pt x="99434" y="1192661"/>
                  </a:lnTo>
                  <a:lnTo>
                    <a:pt x="99318" y="1192357"/>
                  </a:lnTo>
                  <a:lnTo>
                    <a:pt x="99357" y="1192005"/>
                  </a:lnTo>
                  <a:lnTo>
                    <a:pt x="99396" y="1191701"/>
                  </a:lnTo>
                  <a:lnTo>
                    <a:pt x="99705" y="1191428"/>
                  </a:lnTo>
                  <a:lnTo>
                    <a:pt x="100014" y="1191349"/>
                  </a:lnTo>
                  <a:lnTo>
                    <a:pt x="100400" y="1191313"/>
                  </a:lnTo>
                  <a:lnTo>
                    <a:pt x="100710" y="1191312"/>
                  </a:lnTo>
                  <a:lnTo>
                    <a:pt x="101058" y="1191197"/>
                  </a:lnTo>
                  <a:lnTo>
                    <a:pt x="101366" y="1191118"/>
                  </a:lnTo>
                  <a:lnTo>
                    <a:pt x="101830" y="1191081"/>
                  </a:lnTo>
                  <a:lnTo>
                    <a:pt x="102217" y="1191081"/>
                  </a:lnTo>
                  <a:lnTo>
                    <a:pt x="102797" y="1190960"/>
                  </a:lnTo>
                  <a:lnTo>
                    <a:pt x="103105" y="1190887"/>
                  </a:lnTo>
                  <a:lnTo>
                    <a:pt x="103415" y="1190844"/>
                  </a:lnTo>
                  <a:lnTo>
                    <a:pt x="103917" y="1190844"/>
                  </a:lnTo>
                  <a:lnTo>
                    <a:pt x="104226" y="1190808"/>
                  </a:lnTo>
                  <a:lnTo>
                    <a:pt x="104690" y="1190729"/>
                  </a:lnTo>
                  <a:lnTo>
                    <a:pt x="105153" y="1190729"/>
                  </a:lnTo>
                  <a:lnTo>
                    <a:pt x="105579" y="1190650"/>
                  </a:lnTo>
                  <a:lnTo>
                    <a:pt x="105888" y="1190498"/>
                  </a:lnTo>
                  <a:lnTo>
                    <a:pt x="106158" y="1190189"/>
                  </a:lnTo>
                  <a:lnTo>
                    <a:pt x="106352" y="1189842"/>
                  </a:lnTo>
                  <a:lnTo>
                    <a:pt x="106584" y="1189490"/>
                  </a:lnTo>
                  <a:lnTo>
                    <a:pt x="106777" y="1189071"/>
                  </a:lnTo>
                  <a:lnTo>
                    <a:pt x="107009" y="1188797"/>
                  </a:lnTo>
                  <a:lnTo>
                    <a:pt x="107319" y="1188566"/>
                  </a:lnTo>
                  <a:lnTo>
                    <a:pt x="107472" y="1188220"/>
                  </a:lnTo>
                  <a:lnTo>
                    <a:pt x="107627" y="1187946"/>
                  </a:lnTo>
                  <a:lnTo>
                    <a:pt x="107859" y="1187637"/>
                  </a:lnTo>
                  <a:lnTo>
                    <a:pt x="108053" y="1187369"/>
                  </a:lnTo>
                  <a:lnTo>
                    <a:pt x="108169" y="1187060"/>
                  </a:lnTo>
                  <a:lnTo>
                    <a:pt x="108478" y="1186482"/>
                  </a:lnTo>
                  <a:lnTo>
                    <a:pt x="108632" y="1186173"/>
                  </a:lnTo>
                  <a:lnTo>
                    <a:pt x="108787" y="1185711"/>
                  </a:lnTo>
                  <a:lnTo>
                    <a:pt x="108981" y="1185170"/>
                  </a:lnTo>
                  <a:lnTo>
                    <a:pt x="109290" y="1184744"/>
                  </a:lnTo>
                  <a:lnTo>
                    <a:pt x="109522" y="1184399"/>
                  </a:lnTo>
                  <a:lnTo>
                    <a:pt x="109831" y="1184088"/>
                  </a:lnTo>
                  <a:lnTo>
                    <a:pt x="110217" y="1183742"/>
                  </a:lnTo>
                  <a:lnTo>
                    <a:pt x="110527" y="1183548"/>
                  </a:lnTo>
                  <a:lnTo>
                    <a:pt x="110836" y="1183317"/>
                  </a:lnTo>
                  <a:lnTo>
                    <a:pt x="111145" y="1183080"/>
                  </a:lnTo>
                  <a:lnTo>
                    <a:pt x="111531" y="1182849"/>
                  </a:lnTo>
                  <a:lnTo>
                    <a:pt x="111841" y="1182770"/>
                  </a:lnTo>
                  <a:lnTo>
                    <a:pt x="112150" y="1182582"/>
                  </a:lnTo>
                  <a:lnTo>
                    <a:pt x="112536" y="1182467"/>
                  </a:lnTo>
                  <a:lnTo>
                    <a:pt x="112961" y="1182193"/>
                  </a:lnTo>
                  <a:lnTo>
                    <a:pt x="113193" y="1181926"/>
                  </a:lnTo>
                  <a:lnTo>
                    <a:pt x="113542" y="1181689"/>
                  </a:lnTo>
                  <a:lnTo>
                    <a:pt x="113851" y="1181458"/>
                  </a:lnTo>
                  <a:lnTo>
                    <a:pt x="114198" y="1181148"/>
                  </a:lnTo>
                  <a:lnTo>
                    <a:pt x="114469" y="1180960"/>
                  </a:lnTo>
                  <a:lnTo>
                    <a:pt x="114701" y="1180686"/>
                  </a:lnTo>
                  <a:lnTo>
                    <a:pt x="115088" y="1180340"/>
                  </a:lnTo>
                  <a:lnTo>
                    <a:pt x="115281" y="1180066"/>
                  </a:lnTo>
                  <a:lnTo>
                    <a:pt x="115513" y="1179721"/>
                  </a:lnTo>
                  <a:lnTo>
                    <a:pt x="115744" y="1179410"/>
                  </a:lnTo>
                  <a:lnTo>
                    <a:pt x="116016" y="1178985"/>
                  </a:lnTo>
                  <a:lnTo>
                    <a:pt x="116208" y="1178718"/>
                  </a:lnTo>
                  <a:lnTo>
                    <a:pt x="116402" y="1178408"/>
                  </a:lnTo>
                  <a:lnTo>
                    <a:pt x="116556" y="1178062"/>
                  </a:lnTo>
                  <a:lnTo>
                    <a:pt x="116750" y="1177637"/>
                  </a:lnTo>
                  <a:lnTo>
                    <a:pt x="116904" y="1177327"/>
                  </a:lnTo>
                  <a:lnTo>
                    <a:pt x="117059" y="1177060"/>
                  </a:lnTo>
                  <a:lnTo>
                    <a:pt x="117252" y="1176670"/>
                  </a:lnTo>
                  <a:lnTo>
                    <a:pt x="117484" y="1176324"/>
                  </a:lnTo>
                  <a:lnTo>
                    <a:pt x="117600" y="1176014"/>
                  </a:lnTo>
                  <a:lnTo>
                    <a:pt x="117793" y="1175668"/>
                  </a:lnTo>
                  <a:lnTo>
                    <a:pt x="117947" y="1175243"/>
                  </a:lnTo>
                  <a:lnTo>
                    <a:pt x="118103" y="1174781"/>
                  </a:lnTo>
                  <a:lnTo>
                    <a:pt x="118219" y="1174392"/>
                  </a:lnTo>
                  <a:lnTo>
                    <a:pt x="118296" y="1173931"/>
                  </a:lnTo>
                  <a:lnTo>
                    <a:pt x="118374" y="1173621"/>
                  </a:lnTo>
                  <a:lnTo>
                    <a:pt x="118490" y="1173238"/>
                  </a:lnTo>
                  <a:lnTo>
                    <a:pt x="118490" y="1172734"/>
                  </a:lnTo>
                  <a:lnTo>
                    <a:pt x="118567" y="1172351"/>
                  </a:lnTo>
                  <a:lnTo>
                    <a:pt x="118567" y="1172041"/>
                  </a:lnTo>
                  <a:lnTo>
                    <a:pt x="118568" y="1171616"/>
                  </a:lnTo>
                  <a:lnTo>
                    <a:pt x="118567" y="1171306"/>
                  </a:lnTo>
                  <a:lnTo>
                    <a:pt x="118567" y="1170808"/>
                  </a:lnTo>
                  <a:lnTo>
                    <a:pt x="118567" y="1170383"/>
                  </a:lnTo>
                  <a:lnTo>
                    <a:pt x="118530" y="1169994"/>
                  </a:lnTo>
                  <a:lnTo>
                    <a:pt x="118490" y="1169568"/>
                  </a:lnTo>
                  <a:lnTo>
                    <a:pt x="118490" y="1169223"/>
                  </a:lnTo>
                  <a:lnTo>
                    <a:pt x="118491" y="1168797"/>
                  </a:lnTo>
                  <a:lnTo>
                    <a:pt x="118375" y="1168451"/>
                  </a:lnTo>
                  <a:lnTo>
                    <a:pt x="118375" y="1168141"/>
                  </a:lnTo>
                  <a:lnTo>
                    <a:pt x="118375" y="1167643"/>
                  </a:lnTo>
                  <a:lnTo>
                    <a:pt x="118336" y="1167254"/>
                  </a:lnTo>
                  <a:lnTo>
                    <a:pt x="118336" y="1166871"/>
                  </a:lnTo>
                  <a:lnTo>
                    <a:pt x="118337" y="1166445"/>
                  </a:lnTo>
                  <a:lnTo>
                    <a:pt x="118337" y="1166020"/>
                  </a:lnTo>
                  <a:lnTo>
                    <a:pt x="118337" y="1165595"/>
                  </a:lnTo>
                  <a:lnTo>
                    <a:pt x="118298" y="1165170"/>
                  </a:lnTo>
                  <a:lnTo>
                    <a:pt x="118260" y="1164672"/>
                  </a:lnTo>
                  <a:lnTo>
                    <a:pt x="118144" y="1164326"/>
                  </a:lnTo>
                  <a:lnTo>
                    <a:pt x="118067" y="1163979"/>
                  </a:lnTo>
                  <a:lnTo>
                    <a:pt x="118028" y="1163554"/>
                  </a:lnTo>
                  <a:lnTo>
                    <a:pt x="117951" y="1163208"/>
                  </a:lnTo>
                  <a:lnTo>
                    <a:pt x="117874" y="1162855"/>
                  </a:lnTo>
                  <a:lnTo>
                    <a:pt x="117797" y="1162551"/>
                  </a:lnTo>
                  <a:lnTo>
                    <a:pt x="117681" y="1162205"/>
                  </a:lnTo>
                  <a:lnTo>
                    <a:pt x="117604" y="1161853"/>
                  </a:lnTo>
                  <a:lnTo>
                    <a:pt x="117488" y="1161507"/>
                  </a:lnTo>
                  <a:lnTo>
                    <a:pt x="117450" y="1161124"/>
                  </a:lnTo>
                  <a:lnTo>
                    <a:pt x="117295" y="1160778"/>
                  </a:lnTo>
                  <a:lnTo>
                    <a:pt x="117179" y="1160468"/>
                  </a:lnTo>
                  <a:lnTo>
                    <a:pt x="117101" y="1160121"/>
                  </a:lnTo>
                  <a:lnTo>
                    <a:pt x="116948" y="1159732"/>
                  </a:lnTo>
                  <a:lnTo>
                    <a:pt x="116870" y="1159423"/>
                  </a:lnTo>
                  <a:lnTo>
                    <a:pt x="116677" y="1159076"/>
                  </a:lnTo>
                  <a:lnTo>
                    <a:pt x="116561" y="1158730"/>
                  </a:lnTo>
                  <a:lnTo>
                    <a:pt x="116175" y="1158347"/>
                  </a:lnTo>
                  <a:lnTo>
                    <a:pt x="115982" y="1158074"/>
                  </a:lnTo>
                  <a:lnTo>
                    <a:pt x="115672" y="1157843"/>
                  </a:lnTo>
                  <a:lnTo>
                    <a:pt x="115596" y="1157497"/>
                  </a:lnTo>
                  <a:lnTo>
                    <a:pt x="115441" y="1157114"/>
                  </a:lnTo>
                  <a:lnTo>
                    <a:pt x="115325" y="1156761"/>
                  </a:lnTo>
                  <a:lnTo>
                    <a:pt x="115171" y="1156379"/>
                  </a:lnTo>
                  <a:lnTo>
                    <a:pt x="115016" y="1155838"/>
                  </a:lnTo>
                  <a:lnTo>
                    <a:pt x="114900" y="1155340"/>
                  </a:lnTo>
                  <a:lnTo>
                    <a:pt x="114785" y="1154872"/>
                  </a:lnTo>
                  <a:lnTo>
                    <a:pt x="114630" y="1154605"/>
                  </a:lnTo>
                  <a:lnTo>
                    <a:pt x="114515" y="1154258"/>
                  </a:lnTo>
                  <a:lnTo>
                    <a:pt x="114399" y="1153912"/>
                  </a:lnTo>
                  <a:lnTo>
                    <a:pt x="114283" y="1153487"/>
                  </a:lnTo>
                  <a:lnTo>
                    <a:pt x="114128" y="1153177"/>
                  </a:lnTo>
                  <a:lnTo>
                    <a:pt x="113974" y="1152752"/>
                  </a:lnTo>
                  <a:lnTo>
                    <a:pt x="113820" y="1152327"/>
                  </a:lnTo>
                  <a:lnTo>
                    <a:pt x="113742" y="1151980"/>
                  </a:lnTo>
                  <a:lnTo>
                    <a:pt x="113665" y="1151670"/>
                  </a:lnTo>
                  <a:lnTo>
                    <a:pt x="113549" y="1151251"/>
                  </a:lnTo>
                  <a:lnTo>
                    <a:pt x="113395" y="1150826"/>
                  </a:lnTo>
                  <a:lnTo>
                    <a:pt x="113318" y="1150401"/>
                  </a:lnTo>
                  <a:lnTo>
                    <a:pt x="113202" y="1150091"/>
                  </a:lnTo>
                  <a:lnTo>
                    <a:pt x="113086" y="1149665"/>
                  </a:lnTo>
                  <a:lnTo>
                    <a:pt x="112931" y="1149356"/>
                  </a:lnTo>
                  <a:lnTo>
                    <a:pt x="112777" y="1149052"/>
                  </a:lnTo>
                  <a:lnTo>
                    <a:pt x="112545" y="1148706"/>
                  </a:lnTo>
                  <a:lnTo>
                    <a:pt x="112391" y="1148432"/>
                  </a:lnTo>
                  <a:lnTo>
                    <a:pt x="112236" y="1148165"/>
                  </a:lnTo>
                  <a:lnTo>
                    <a:pt x="111965" y="1147819"/>
                  </a:lnTo>
                  <a:lnTo>
                    <a:pt x="111850" y="1147509"/>
                  </a:lnTo>
                  <a:lnTo>
                    <a:pt x="111657" y="1147163"/>
                  </a:lnTo>
                  <a:lnTo>
                    <a:pt x="111463" y="1146889"/>
                  </a:lnTo>
                  <a:lnTo>
                    <a:pt x="111464" y="1146580"/>
                  </a:lnTo>
                  <a:lnTo>
                    <a:pt x="111464" y="1146160"/>
                  </a:lnTo>
                  <a:lnTo>
                    <a:pt x="111619" y="1145808"/>
                  </a:lnTo>
                  <a:lnTo>
                    <a:pt x="111542" y="1145504"/>
                  </a:lnTo>
                  <a:lnTo>
                    <a:pt x="111387" y="1145194"/>
                  </a:lnTo>
                  <a:lnTo>
                    <a:pt x="111039" y="1145079"/>
                  </a:lnTo>
                  <a:lnTo>
                    <a:pt x="110769" y="1144848"/>
                  </a:lnTo>
                  <a:lnTo>
                    <a:pt x="110537" y="1144574"/>
                  </a:lnTo>
                  <a:lnTo>
                    <a:pt x="110305" y="1144344"/>
                  </a:lnTo>
                  <a:lnTo>
                    <a:pt x="110112" y="1144076"/>
                  </a:lnTo>
                  <a:lnTo>
                    <a:pt x="109958" y="1143767"/>
                  </a:lnTo>
                  <a:lnTo>
                    <a:pt x="109957" y="1143457"/>
                  </a:lnTo>
                  <a:lnTo>
                    <a:pt x="109919" y="1143147"/>
                  </a:lnTo>
                  <a:lnTo>
                    <a:pt x="109919" y="1142728"/>
                  </a:lnTo>
                  <a:lnTo>
                    <a:pt x="109764" y="1142417"/>
                  </a:lnTo>
                  <a:lnTo>
                    <a:pt x="109571" y="1142144"/>
                  </a:lnTo>
                  <a:lnTo>
                    <a:pt x="109340" y="1141913"/>
                  </a:lnTo>
                  <a:lnTo>
                    <a:pt x="109069" y="1141725"/>
                  </a:lnTo>
                  <a:lnTo>
                    <a:pt x="108953" y="1141379"/>
                  </a:lnTo>
                  <a:lnTo>
                    <a:pt x="108953" y="1140954"/>
                  </a:lnTo>
                  <a:lnTo>
                    <a:pt x="108954" y="1140644"/>
                  </a:lnTo>
                  <a:lnTo>
                    <a:pt x="108954" y="1140334"/>
                  </a:lnTo>
                  <a:lnTo>
                    <a:pt x="108915" y="1139987"/>
                  </a:lnTo>
                  <a:lnTo>
                    <a:pt x="108722" y="1139562"/>
                  </a:lnTo>
                  <a:lnTo>
                    <a:pt x="108413" y="1139180"/>
                  </a:lnTo>
                  <a:lnTo>
                    <a:pt x="108181" y="1138791"/>
                  </a:lnTo>
                  <a:lnTo>
                    <a:pt x="107911" y="1138481"/>
                  </a:lnTo>
                  <a:lnTo>
                    <a:pt x="107795" y="1138134"/>
                  </a:lnTo>
                  <a:lnTo>
                    <a:pt x="107640" y="1137788"/>
                  </a:lnTo>
                  <a:lnTo>
                    <a:pt x="107564" y="1137442"/>
                  </a:lnTo>
                  <a:lnTo>
                    <a:pt x="107293" y="1137053"/>
                  </a:lnTo>
                  <a:lnTo>
                    <a:pt x="106906" y="1136750"/>
                  </a:lnTo>
                  <a:lnTo>
                    <a:pt x="106520" y="1136439"/>
                  </a:lnTo>
                  <a:lnTo>
                    <a:pt x="106212" y="1136288"/>
                  </a:lnTo>
                  <a:lnTo>
                    <a:pt x="105941" y="1136129"/>
                  </a:lnTo>
                  <a:lnTo>
                    <a:pt x="105709" y="1135899"/>
                  </a:lnTo>
                  <a:lnTo>
                    <a:pt x="105555" y="1135552"/>
                  </a:lnTo>
                  <a:lnTo>
                    <a:pt x="105555" y="1135170"/>
                  </a:lnTo>
                  <a:lnTo>
                    <a:pt x="105555" y="1134817"/>
                  </a:lnTo>
                  <a:lnTo>
                    <a:pt x="105555" y="1134471"/>
                  </a:lnTo>
                  <a:lnTo>
                    <a:pt x="105207" y="1134125"/>
                  </a:lnTo>
                  <a:lnTo>
                    <a:pt x="104898" y="1133931"/>
                  </a:lnTo>
                  <a:lnTo>
                    <a:pt x="104628" y="1133700"/>
                  </a:lnTo>
                  <a:lnTo>
                    <a:pt x="104434" y="1133432"/>
                  </a:lnTo>
                  <a:lnTo>
                    <a:pt x="104435" y="1133122"/>
                  </a:lnTo>
                  <a:lnTo>
                    <a:pt x="104434" y="1132776"/>
                  </a:lnTo>
                  <a:lnTo>
                    <a:pt x="104435" y="1132466"/>
                  </a:lnTo>
                  <a:lnTo>
                    <a:pt x="104473" y="1132120"/>
                  </a:lnTo>
                  <a:lnTo>
                    <a:pt x="104590" y="1131810"/>
                  </a:lnTo>
                  <a:lnTo>
                    <a:pt x="104783" y="1131543"/>
                  </a:lnTo>
                  <a:lnTo>
                    <a:pt x="104899" y="1131196"/>
                  </a:lnTo>
                  <a:lnTo>
                    <a:pt x="104898" y="1130887"/>
                  </a:lnTo>
                  <a:lnTo>
                    <a:pt x="104977" y="1130498"/>
                  </a:lnTo>
                  <a:lnTo>
                    <a:pt x="105247" y="1130231"/>
                  </a:lnTo>
                  <a:lnTo>
                    <a:pt x="105556" y="1130036"/>
                  </a:lnTo>
                  <a:lnTo>
                    <a:pt x="105865" y="1129921"/>
                  </a:lnTo>
                  <a:lnTo>
                    <a:pt x="106174" y="1129726"/>
                  </a:lnTo>
                  <a:lnTo>
                    <a:pt x="106484" y="1129380"/>
                  </a:lnTo>
                  <a:lnTo>
                    <a:pt x="106677" y="1129107"/>
                  </a:lnTo>
                  <a:lnTo>
                    <a:pt x="106909" y="1128760"/>
                  </a:lnTo>
                  <a:lnTo>
                    <a:pt x="107295" y="1128566"/>
                  </a:lnTo>
                  <a:lnTo>
                    <a:pt x="107643" y="1128530"/>
                  </a:lnTo>
                  <a:lnTo>
                    <a:pt x="107952" y="1128414"/>
                  </a:lnTo>
                  <a:lnTo>
                    <a:pt x="108300" y="1128068"/>
                  </a:lnTo>
                  <a:lnTo>
                    <a:pt x="108300" y="1127642"/>
                  </a:lnTo>
                  <a:lnTo>
                    <a:pt x="108107" y="1127369"/>
                  </a:lnTo>
                  <a:lnTo>
                    <a:pt x="107914" y="1127065"/>
                  </a:lnTo>
                  <a:lnTo>
                    <a:pt x="107605" y="1126871"/>
                  </a:lnTo>
                  <a:lnTo>
                    <a:pt x="107605" y="1126525"/>
                  </a:lnTo>
                  <a:lnTo>
                    <a:pt x="107837" y="1126136"/>
                  </a:lnTo>
                  <a:lnTo>
                    <a:pt x="108107" y="1125984"/>
                  </a:lnTo>
                  <a:lnTo>
                    <a:pt x="108455" y="1125905"/>
                  </a:lnTo>
                  <a:lnTo>
                    <a:pt x="108841" y="1125790"/>
                  </a:lnTo>
                  <a:lnTo>
                    <a:pt x="108803" y="1125479"/>
                  </a:lnTo>
                  <a:lnTo>
                    <a:pt x="108764" y="1125133"/>
                  </a:lnTo>
                  <a:lnTo>
                    <a:pt x="108687" y="1124787"/>
                  </a:lnTo>
                  <a:lnTo>
                    <a:pt x="108610" y="1124477"/>
                  </a:lnTo>
                  <a:lnTo>
                    <a:pt x="108456" y="1124131"/>
                  </a:lnTo>
                  <a:lnTo>
                    <a:pt x="108379" y="1123785"/>
                  </a:lnTo>
                  <a:lnTo>
                    <a:pt x="108340" y="1123432"/>
                  </a:lnTo>
                  <a:lnTo>
                    <a:pt x="108302" y="1123128"/>
                  </a:lnTo>
                  <a:lnTo>
                    <a:pt x="108225" y="1122739"/>
                  </a:lnTo>
                  <a:lnTo>
                    <a:pt x="108147" y="1122357"/>
                  </a:lnTo>
                  <a:lnTo>
                    <a:pt x="108031" y="1122010"/>
                  </a:lnTo>
                  <a:lnTo>
                    <a:pt x="107954" y="1121701"/>
                  </a:lnTo>
                  <a:lnTo>
                    <a:pt x="107954" y="1121391"/>
                  </a:lnTo>
                  <a:lnTo>
                    <a:pt x="108031" y="1121081"/>
                  </a:lnTo>
                  <a:lnTo>
                    <a:pt x="108031" y="1120698"/>
                  </a:lnTo>
                  <a:lnTo>
                    <a:pt x="107993" y="1120273"/>
                  </a:lnTo>
                  <a:lnTo>
                    <a:pt x="107993" y="1119884"/>
                  </a:lnTo>
                  <a:lnTo>
                    <a:pt x="107878" y="1119502"/>
                  </a:lnTo>
                  <a:lnTo>
                    <a:pt x="107684" y="1119155"/>
                  </a:lnTo>
                  <a:lnTo>
                    <a:pt x="107530" y="1118882"/>
                  </a:lnTo>
                  <a:lnTo>
                    <a:pt x="107298" y="1118572"/>
                  </a:lnTo>
                  <a:lnTo>
                    <a:pt x="107105" y="1118304"/>
                  </a:lnTo>
                  <a:lnTo>
                    <a:pt x="106951" y="1117995"/>
                  </a:lnTo>
                  <a:lnTo>
                    <a:pt x="106757" y="1117728"/>
                  </a:lnTo>
                  <a:lnTo>
                    <a:pt x="106641" y="1117381"/>
                  </a:lnTo>
                  <a:lnTo>
                    <a:pt x="106564" y="1117071"/>
                  </a:lnTo>
                  <a:lnTo>
                    <a:pt x="106410" y="1116798"/>
                  </a:lnTo>
                  <a:lnTo>
                    <a:pt x="106371" y="1116415"/>
                  </a:lnTo>
                  <a:lnTo>
                    <a:pt x="106216" y="1115990"/>
                  </a:lnTo>
                  <a:lnTo>
                    <a:pt x="105985" y="1115644"/>
                  </a:lnTo>
                  <a:lnTo>
                    <a:pt x="105792" y="1115255"/>
                  </a:lnTo>
                  <a:lnTo>
                    <a:pt x="105676" y="1114951"/>
                  </a:lnTo>
                  <a:lnTo>
                    <a:pt x="105521" y="1114605"/>
                  </a:lnTo>
                  <a:lnTo>
                    <a:pt x="105290" y="1114180"/>
                  </a:lnTo>
                  <a:lnTo>
                    <a:pt x="105135" y="1113906"/>
                  </a:lnTo>
                  <a:lnTo>
                    <a:pt x="104980" y="1113639"/>
                  </a:lnTo>
                  <a:lnTo>
                    <a:pt x="104749" y="1113408"/>
                  </a:lnTo>
                  <a:lnTo>
                    <a:pt x="104672" y="1113098"/>
                  </a:lnTo>
                  <a:lnTo>
                    <a:pt x="104440" y="1112867"/>
                  </a:lnTo>
                  <a:lnTo>
                    <a:pt x="104131" y="1112673"/>
                  </a:lnTo>
                  <a:lnTo>
                    <a:pt x="103861" y="1112442"/>
                  </a:lnTo>
                  <a:lnTo>
                    <a:pt x="103513" y="1112211"/>
                  </a:lnTo>
                  <a:lnTo>
                    <a:pt x="103320" y="1111829"/>
                  </a:lnTo>
                  <a:lnTo>
                    <a:pt x="103049" y="1111598"/>
                  </a:lnTo>
                  <a:lnTo>
                    <a:pt x="102894" y="1111324"/>
                  </a:lnTo>
                  <a:lnTo>
                    <a:pt x="102740" y="1110978"/>
                  </a:lnTo>
                  <a:lnTo>
                    <a:pt x="102586" y="1110710"/>
                  </a:lnTo>
                  <a:lnTo>
                    <a:pt x="102470" y="1110401"/>
                  </a:lnTo>
                  <a:lnTo>
                    <a:pt x="102238" y="1110011"/>
                  </a:lnTo>
                  <a:lnTo>
                    <a:pt x="102084" y="1109629"/>
                  </a:lnTo>
                  <a:lnTo>
                    <a:pt x="101813" y="1109355"/>
                  </a:lnTo>
                  <a:lnTo>
                    <a:pt x="101195" y="1108973"/>
                  </a:lnTo>
                  <a:lnTo>
                    <a:pt x="100847" y="1108778"/>
                  </a:lnTo>
                  <a:lnTo>
                    <a:pt x="100500" y="1108705"/>
                  </a:lnTo>
                  <a:lnTo>
                    <a:pt x="100152" y="1108548"/>
                  </a:lnTo>
                  <a:lnTo>
                    <a:pt x="99843" y="1108280"/>
                  </a:lnTo>
                  <a:lnTo>
                    <a:pt x="99766" y="1107855"/>
                  </a:lnTo>
                  <a:lnTo>
                    <a:pt x="99688" y="1107393"/>
                  </a:lnTo>
                  <a:lnTo>
                    <a:pt x="99650" y="1107084"/>
                  </a:lnTo>
                  <a:lnTo>
                    <a:pt x="99650" y="1106658"/>
                  </a:lnTo>
                  <a:lnTo>
                    <a:pt x="99573" y="1106312"/>
                  </a:lnTo>
                  <a:lnTo>
                    <a:pt x="99495" y="1105850"/>
                  </a:lnTo>
                  <a:lnTo>
                    <a:pt x="99341" y="1105540"/>
                  </a:lnTo>
                  <a:lnTo>
                    <a:pt x="99264" y="1105194"/>
                  </a:lnTo>
                  <a:lnTo>
                    <a:pt x="99148" y="1104769"/>
                  </a:lnTo>
                  <a:lnTo>
                    <a:pt x="99148" y="1104307"/>
                  </a:lnTo>
                  <a:lnTo>
                    <a:pt x="99148" y="1103918"/>
                  </a:lnTo>
                  <a:lnTo>
                    <a:pt x="99148" y="1103536"/>
                  </a:lnTo>
                  <a:lnTo>
                    <a:pt x="99225" y="1103189"/>
                  </a:lnTo>
                  <a:lnTo>
                    <a:pt x="99226" y="1102727"/>
                  </a:lnTo>
                  <a:lnTo>
                    <a:pt x="99226" y="1102417"/>
                  </a:lnTo>
                  <a:lnTo>
                    <a:pt x="99072" y="1102029"/>
                  </a:lnTo>
                  <a:lnTo>
                    <a:pt x="98956" y="1101682"/>
                  </a:lnTo>
                  <a:lnTo>
                    <a:pt x="98801" y="1101258"/>
                  </a:lnTo>
                  <a:lnTo>
                    <a:pt x="98802" y="1100911"/>
                  </a:lnTo>
                  <a:lnTo>
                    <a:pt x="98724" y="1100601"/>
                  </a:lnTo>
                  <a:lnTo>
                    <a:pt x="98608" y="1100060"/>
                  </a:lnTo>
                  <a:lnTo>
                    <a:pt x="98570" y="1099757"/>
                  </a:lnTo>
                  <a:lnTo>
                    <a:pt x="98570" y="1099404"/>
                  </a:lnTo>
                  <a:lnTo>
                    <a:pt x="98608" y="1099058"/>
                  </a:lnTo>
                  <a:lnTo>
                    <a:pt x="98686" y="1098675"/>
                  </a:lnTo>
                  <a:lnTo>
                    <a:pt x="98725" y="1098366"/>
                  </a:lnTo>
                  <a:lnTo>
                    <a:pt x="98725" y="1098056"/>
                  </a:lnTo>
                  <a:lnTo>
                    <a:pt x="98802" y="1097673"/>
                  </a:lnTo>
                  <a:lnTo>
                    <a:pt x="98802" y="1097321"/>
                  </a:lnTo>
                  <a:lnTo>
                    <a:pt x="98880" y="1096901"/>
                  </a:lnTo>
                  <a:lnTo>
                    <a:pt x="98880" y="1096397"/>
                  </a:lnTo>
                  <a:lnTo>
                    <a:pt x="98880" y="1096087"/>
                  </a:lnTo>
                  <a:lnTo>
                    <a:pt x="98880" y="1095704"/>
                  </a:lnTo>
                  <a:lnTo>
                    <a:pt x="98880" y="1095243"/>
                  </a:lnTo>
                  <a:lnTo>
                    <a:pt x="98881" y="1094933"/>
                  </a:lnTo>
                  <a:lnTo>
                    <a:pt x="98803" y="1094586"/>
                  </a:lnTo>
                  <a:lnTo>
                    <a:pt x="98803" y="1094197"/>
                  </a:lnTo>
                  <a:lnTo>
                    <a:pt x="98726" y="1093888"/>
                  </a:lnTo>
                  <a:lnTo>
                    <a:pt x="98610" y="1093462"/>
                  </a:lnTo>
                  <a:lnTo>
                    <a:pt x="98533" y="1093159"/>
                  </a:lnTo>
                  <a:lnTo>
                    <a:pt x="98455" y="1092806"/>
                  </a:lnTo>
                  <a:lnTo>
                    <a:pt x="98379" y="1092503"/>
                  </a:lnTo>
                  <a:lnTo>
                    <a:pt x="98262" y="1092077"/>
                  </a:lnTo>
                  <a:lnTo>
                    <a:pt x="98146" y="1091731"/>
                  </a:lnTo>
                  <a:lnTo>
                    <a:pt x="97992" y="1091385"/>
                  </a:lnTo>
                  <a:lnTo>
                    <a:pt x="97799" y="1090996"/>
                  </a:lnTo>
                  <a:lnTo>
                    <a:pt x="97684" y="1090686"/>
                  </a:lnTo>
                  <a:lnTo>
                    <a:pt x="97490" y="1090340"/>
                  </a:lnTo>
                  <a:lnTo>
                    <a:pt x="97181" y="1089957"/>
                  </a:lnTo>
                  <a:lnTo>
                    <a:pt x="96911" y="1089684"/>
                  </a:lnTo>
                  <a:lnTo>
                    <a:pt x="96680" y="1089380"/>
                  </a:lnTo>
                  <a:lnTo>
                    <a:pt x="96331" y="1089070"/>
                  </a:lnTo>
                  <a:lnTo>
                    <a:pt x="96061" y="1088760"/>
                  </a:lnTo>
                  <a:lnTo>
                    <a:pt x="95829" y="1088529"/>
                  </a:lnTo>
                  <a:lnTo>
                    <a:pt x="95597" y="1088262"/>
                  </a:lnTo>
                  <a:lnTo>
                    <a:pt x="95288" y="1088031"/>
                  </a:lnTo>
                  <a:lnTo>
                    <a:pt x="94940" y="1087794"/>
                  </a:lnTo>
                  <a:lnTo>
                    <a:pt x="94670" y="1087527"/>
                  </a:lnTo>
                  <a:lnTo>
                    <a:pt x="94516" y="1087102"/>
                  </a:lnTo>
                  <a:lnTo>
                    <a:pt x="94439" y="1086640"/>
                  </a:lnTo>
                  <a:lnTo>
                    <a:pt x="94516" y="1086330"/>
                  </a:lnTo>
                  <a:lnTo>
                    <a:pt x="94516" y="1085868"/>
                  </a:lnTo>
                  <a:lnTo>
                    <a:pt x="94478" y="1085522"/>
                  </a:lnTo>
                  <a:lnTo>
                    <a:pt x="94477" y="1085175"/>
                  </a:lnTo>
                  <a:lnTo>
                    <a:pt x="94324" y="1084829"/>
                  </a:lnTo>
                  <a:lnTo>
                    <a:pt x="94130" y="1084441"/>
                  </a:lnTo>
                  <a:lnTo>
                    <a:pt x="93744" y="1083979"/>
                  </a:lnTo>
                  <a:lnTo>
                    <a:pt x="93512" y="1083633"/>
                  </a:lnTo>
                  <a:lnTo>
                    <a:pt x="93203" y="1083438"/>
                  </a:lnTo>
                  <a:lnTo>
                    <a:pt x="92971" y="1083128"/>
                  </a:lnTo>
                  <a:lnTo>
                    <a:pt x="92740" y="1082898"/>
                  </a:lnTo>
                  <a:lnTo>
                    <a:pt x="92469" y="1082587"/>
                  </a:lnTo>
                  <a:lnTo>
                    <a:pt x="92121" y="1082320"/>
                  </a:lnTo>
                  <a:lnTo>
                    <a:pt x="91812" y="1082168"/>
                  </a:lnTo>
                  <a:lnTo>
                    <a:pt x="91387" y="1082053"/>
                  </a:lnTo>
                  <a:lnTo>
                    <a:pt x="91001" y="1082011"/>
                  </a:lnTo>
                  <a:lnTo>
                    <a:pt x="90498" y="1081859"/>
                  </a:lnTo>
                  <a:lnTo>
                    <a:pt x="90112" y="1081785"/>
                  </a:lnTo>
                  <a:lnTo>
                    <a:pt x="89841" y="1081397"/>
                  </a:lnTo>
                  <a:lnTo>
                    <a:pt x="89881" y="1081051"/>
                  </a:lnTo>
                  <a:lnTo>
                    <a:pt x="89958" y="1080625"/>
                  </a:lnTo>
                  <a:lnTo>
                    <a:pt x="90035" y="1080315"/>
                  </a:lnTo>
                  <a:lnTo>
                    <a:pt x="90113" y="1079890"/>
                  </a:lnTo>
                  <a:lnTo>
                    <a:pt x="90306" y="1079508"/>
                  </a:lnTo>
                  <a:lnTo>
                    <a:pt x="90461" y="1079198"/>
                  </a:lnTo>
                  <a:lnTo>
                    <a:pt x="90538" y="1078888"/>
                  </a:lnTo>
                  <a:lnTo>
                    <a:pt x="90538" y="1078542"/>
                  </a:lnTo>
                  <a:lnTo>
                    <a:pt x="90499" y="1078232"/>
                  </a:lnTo>
                  <a:lnTo>
                    <a:pt x="90500" y="1077922"/>
                  </a:lnTo>
                  <a:lnTo>
                    <a:pt x="90422" y="1077575"/>
                  </a:lnTo>
                  <a:lnTo>
                    <a:pt x="90345" y="1077193"/>
                  </a:lnTo>
                  <a:lnTo>
                    <a:pt x="90191" y="1076883"/>
                  </a:lnTo>
                  <a:lnTo>
                    <a:pt x="90191" y="1076494"/>
                  </a:lnTo>
                  <a:lnTo>
                    <a:pt x="90229" y="1076190"/>
                  </a:lnTo>
                  <a:lnTo>
                    <a:pt x="90384" y="1075917"/>
                  </a:lnTo>
                  <a:lnTo>
                    <a:pt x="90423" y="1075607"/>
                  </a:lnTo>
                  <a:lnTo>
                    <a:pt x="90423" y="1075304"/>
                  </a:lnTo>
                  <a:lnTo>
                    <a:pt x="90307" y="1074914"/>
                  </a:lnTo>
                  <a:lnTo>
                    <a:pt x="90229" y="1074568"/>
                  </a:lnTo>
                  <a:lnTo>
                    <a:pt x="90113" y="1074222"/>
                  </a:lnTo>
                  <a:lnTo>
                    <a:pt x="89959" y="1073833"/>
                  </a:lnTo>
                  <a:lnTo>
                    <a:pt x="89844" y="1073408"/>
                  </a:lnTo>
                  <a:lnTo>
                    <a:pt x="89766" y="1073104"/>
                  </a:lnTo>
                  <a:lnTo>
                    <a:pt x="89689" y="1072715"/>
                  </a:lnTo>
                  <a:lnTo>
                    <a:pt x="89496" y="1072290"/>
                  </a:lnTo>
                  <a:lnTo>
                    <a:pt x="89342" y="1072023"/>
                  </a:lnTo>
                  <a:lnTo>
                    <a:pt x="89110" y="1071713"/>
                  </a:lnTo>
                  <a:lnTo>
                    <a:pt x="88839" y="1071482"/>
                  </a:lnTo>
                  <a:lnTo>
                    <a:pt x="88376" y="1071287"/>
                  </a:lnTo>
                  <a:lnTo>
                    <a:pt x="88067" y="1071214"/>
                  </a:lnTo>
                  <a:lnTo>
                    <a:pt x="87641" y="1071099"/>
                  </a:lnTo>
                  <a:lnTo>
                    <a:pt x="87217" y="1070905"/>
                  </a:lnTo>
                  <a:lnTo>
                    <a:pt x="86869" y="1070826"/>
                  </a:lnTo>
                  <a:lnTo>
                    <a:pt x="86483" y="1070674"/>
                  </a:lnTo>
                  <a:lnTo>
                    <a:pt x="85980" y="1070479"/>
                  </a:lnTo>
                  <a:lnTo>
                    <a:pt x="85555" y="1070406"/>
                  </a:lnTo>
                  <a:lnTo>
                    <a:pt x="85130" y="1070364"/>
                  </a:lnTo>
                  <a:lnTo>
                    <a:pt x="84666" y="1070370"/>
                  </a:lnTo>
                  <a:lnTo>
                    <a:pt x="84280" y="1070370"/>
                  </a:lnTo>
                  <a:lnTo>
                    <a:pt x="83971" y="1070255"/>
                  </a:lnTo>
                  <a:lnTo>
                    <a:pt x="83739" y="1070023"/>
                  </a:lnTo>
                  <a:lnTo>
                    <a:pt x="83584" y="1069750"/>
                  </a:lnTo>
                  <a:lnTo>
                    <a:pt x="83508" y="1069404"/>
                  </a:lnTo>
                  <a:lnTo>
                    <a:pt x="83585" y="1068942"/>
                  </a:lnTo>
                  <a:lnTo>
                    <a:pt x="83701" y="1068632"/>
                  </a:lnTo>
                  <a:lnTo>
                    <a:pt x="84010" y="1068323"/>
                  </a:lnTo>
                  <a:lnTo>
                    <a:pt x="84280" y="1068171"/>
                  </a:lnTo>
                  <a:lnTo>
                    <a:pt x="84745" y="1068049"/>
                  </a:lnTo>
                  <a:lnTo>
                    <a:pt x="85054" y="1067976"/>
                  </a:lnTo>
                  <a:lnTo>
                    <a:pt x="85401" y="1067934"/>
                  </a:lnTo>
                  <a:lnTo>
                    <a:pt x="85710" y="1067934"/>
                  </a:lnTo>
                  <a:lnTo>
                    <a:pt x="86058" y="1067934"/>
                  </a:lnTo>
                  <a:lnTo>
                    <a:pt x="86367" y="1067855"/>
                  </a:lnTo>
                  <a:lnTo>
                    <a:pt x="86754" y="1067667"/>
                  </a:lnTo>
                  <a:lnTo>
                    <a:pt x="86947" y="1067357"/>
                  </a:lnTo>
                  <a:lnTo>
                    <a:pt x="86947" y="1067047"/>
                  </a:lnTo>
                  <a:lnTo>
                    <a:pt x="86908" y="1066664"/>
                  </a:lnTo>
                  <a:lnTo>
                    <a:pt x="86909" y="1066239"/>
                  </a:lnTo>
                  <a:lnTo>
                    <a:pt x="86793" y="1065929"/>
                  </a:lnTo>
                  <a:lnTo>
                    <a:pt x="86677" y="1065619"/>
                  </a:lnTo>
                  <a:lnTo>
                    <a:pt x="86561" y="1065157"/>
                  </a:lnTo>
                  <a:lnTo>
                    <a:pt x="86523" y="1064768"/>
                  </a:lnTo>
                  <a:lnTo>
                    <a:pt x="86406" y="1064465"/>
                  </a:lnTo>
                  <a:lnTo>
                    <a:pt x="86214" y="1063997"/>
                  </a:lnTo>
                  <a:lnTo>
                    <a:pt x="86021" y="1063462"/>
                  </a:lnTo>
                  <a:lnTo>
                    <a:pt x="85750" y="1062958"/>
                  </a:lnTo>
                  <a:lnTo>
                    <a:pt x="85519" y="1062691"/>
                  </a:lnTo>
                  <a:lnTo>
                    <a:pt x="85171" y="1062302"/>
                  </a:lnTo>
                  <a:lnTo>
                    <a:pt x="84939" y="1061992"/>
                  </a:lnTo>
                  <a:lnTo>
                    <a:pt x="84746" y="1061725"/>
                  </a:lnTo>
                  <a:lnTo>
                    <a:pt x="84592" y="1061458"/>
                  </a:lnTo>
                  <a:lnTo>
                    <a:pt x="84321" y="1061184"/>
                  </a:lnTo>
                  <a:lnTo>
                    <a:pt x="83858" y="1060801"/>
                  </a:lnTo>
                  <a:lnTo>
                    <a:pt x="83587" y="1060570"/>
                  </a:lnTo>
                  <a:lnTo>
                    <a:pt x="83278" y="1060297"/>
                  </a:lnTo>
                  <a:lnTo>
                    <a:pt x="83007" y="1060030"/>
                  </a:lnTo>
                  <a:lnTo>
                    <a:pt x="82737" y="1059683"/>
                  </a:lnTo>
                  <a:lnTo>
                    <a:pt x="82505" y="1059453"/>
                  </a:lnTo>
                  <a:lnTo>
                    <a:pt x="82197" y="1059143"/>
                  </a:lnTo>
                  <a:lnTo>
                    <a:pt x="81965" y="1058870"/>
                  </a:lnTo>
                  <a:lnTo>
                    <a:pt x="81617" y="1058639"/>
                  </a:lnTo>
                  <a:lnTo>
                    <a:pt x="81076" y="1058523"/>
                  </a:lnTo>
                  <a:lnTo>
                    <a:pt x="80690" y="1058566"/>
                  </a:lnTo>
                  <a:lnTo>
                    <a:pt x="80342" y="1058602"/>
                  </a:lnTo>
                  <a:lnTo>
                    <a:pt x="79878" y="1058602"/>
                  </a:lnTo>
                  <a:lnTo>
                    <a:pt x="79569" y="1058602"/>
                  </a:lnTo>
                  <a:lnTo>
                    <a:pt x="79338" y="1058298"/>
                  </a:lnTo>
                  <a:lnTo>
                    <a:pt x="79414" y="1057794"/>
                  </a:lnTo>
                  <a:lnTo>
                    <a:pt x="79569" y="1057369"/>
                  </a:lnTo>
                  <a:lnTo>
                    <a:pt x="79685" y="1056943"/>
                  </a:lnTo>
                  <a:lnTo>
                    <a:pt x="79724" y="1056597"/>
                  </a:lnTo>
                  <a:lnTo>
                    <a:pt x="79724" y="1056214"/>
                  </a:lnTo>
                  <a:lnTo>
                    <a:pt x="79685" y="1055710"/>
                  </a:lnTo>
                  <a:lnTo>
                    <a:pt x="79493" y="1055327"/>
                  </a:lnTo>
                  <a:lnTo>
                    <a:pt x="79338" y="1055054"/>
                  </a:lnTo>
                  <a:lnTo>
                    <a:pt x="79068" y="1054787"/>
                  </a:lnTo>
                  <a:lnTo>
                    <a:pt x="78797" y="1054513"/>
                  </a:lnTo>
                  <a:lnTo>
                    <a:pt x="78488" y="1054209"/>
                  </a:lnTo>
                  <a:lnTo>
                    <a:pt x="78257" y="1053936"/>
                  </a:lnTo>
                  <a:lnTo>
                    <a:pt x="77986" y="1053785"/>
                  </a:lnTo>
                  <a:lnTo>
                    <a:pt x="77715" y="1053553"/>
                  </a:lnTo>
                  <a:lnTo>
                    <a:pt x="77407" y="1053395"/>
                  </a:lnTo>
                  <a:lnTo>
                    <a:pt x="77175" y="1053128"/>
                  </a:lnTo>
                  <a:lnTo>
                    <a:pt x="76827" y="1052782"/>
                  </a:lnTo>
                  <a:lnTo>
                    <a:pt x="76518" y="1052508"/>
                  </a:lnTo>
                  <a:lnTo>
                    <a:pt x="76209" y="1052241"/>
                  </a:lnTo>
                  <a:lnTo>
                    <a:pt x="75977" y="1051974"/>
                  </a:lnTo>
                  <a:lnTo>
                    <a:pt x="75745" y="1051664"/>
                  </a:lnTo>
                  <a:lnTo>
                    <a:pt x="75397" y="1051318"/>
                  </a:lnTo>
                  <a:lnTo>
                    <a:pt x="74972" y="1051239"/>
                  </a:lnTo>
                  <a:lnTo>
                    <a:pt x="74508" y="1051397"/>
                  </a:lnTo>
                  <a:lnTo>
                    <a:pt x="74199" y="1051318"/>
                  </a:lnTo>
                  <a:lnTo>
                    <a:pt x="73968" y="1051087"/>
                  </a:lnTo>
                  <a:lnTo>
                    <a:pt x="74122" y="1050813"/>
                  </a:lnTo>
                  <a:lnTo>
                    <a:pt x="74316" y="1050510"/>
                  </a:lnTo>
                  <a:lnTo>
                    <a:pt x="74625" y="1050272"/>
                  </a:lnTo>
                  <a:lnTo>
                    <a:pt x="74856" y="1050042"/>
                  </a:lnTo>
                  <a:lnTo>
                    <a:pt x="75127" y="1049890"/>
                  </a:lnTo>
                  <a:lnTo>
                    <a:pt x="75475" y="1049695"/>
                  </a:lnTo>
                  <a:lnTo>
                    <a:pt x="75630" y="1049428"/>
                  </a:lnTo>
                  <a:lnTo>
                    <a:pt x="75746" y="1049118"/>
                  </a:lnTo>
                  <a:lnTo>
                    <a:pt x="75900" y="1048845"/>
                  </a:lnTo>
                  <a:lnTo>
                    <a:pt x="76133" y="1048499"/>
                  </a:lnTo>
                  <a:lnTo>
                    <a:pt x="76326" y="1048153"/>
                  </a:lnTo>
                  <a:lnTo>
                    <a:pt x="76558" y="1047806"/>
                  </a:lnTo>
                  <a:lnTo>
                    <a:pt x="76867" y="1047569"/>
                  </a:lnTo>
                  <a:lnTo>
                    <a:pt x="77176" y="1047338"/>
                  </a:lnTo>
                  <a:lnTo>
                    <a:pt x="77485" y="1047107"/>
                  </a:lnTo>
                  <a:lnTo>
                    <a:pt x="77756" y="1046840"/>
                  </a:lnTo>
                  <a:lnTo>
                    <a:pt x="78065" y="1046610"/>
                  </a:lnTo>
                  <a:lnTo>
                    <a:pt x="78374" y="1046336"/>
                  </a:lnTo>
                  <a:lnTo>
                    <a:pt x="78645" y="1046105"/>
                  </a:lnTo>
                  <a:lnTo>
                    <a:pt x="78954" y="1045874"/>
                  </a:lnTo>
                  <a:lnTo>
                    <a:pt x="79186" y="1045565"/>
                  </a:lnTo>
                  <a:lnTo>
                    <a:pt x="79263" y="1045255"/>
                  </a:lnTo>
                  <a:lnTo>
                    <a:pt x="79263" y="1044945"/>
                  </a:lnTo>
                  <a:lnTo>
                    <a:pt x="79148" y="1044635"/>
                  </a:lnTo>
                  <a:lnTo>
                    <a:pt x="78993" y="1044173"/>
                  </a:lnTo>
                  <a:lnTo>
                    <a:pt x="78994" y="1043791"/>
                  </a:lnTo>
                  <a:lnTo>
                    <a:pt x="78993" y="1043444"/>
                  </a:lnTo>
                  <a:lnTo>
                    <a:pt x="79070" y="1043134"/>
                  </a:lnTo>
                  <a:lnTo>
                    <a:pt x="79071" y="1042746"/>
                  </a:lnTo>
                  <a:lnTo>
                    <a:pt x="79187" y="1042435"/>
                  </a:lnTo>
                  <a:lnTo>
                    <a:pt x="79341" y="1042168"/>
                  </a:lnTo>
                  <a:lnTo>
                    <a:pt x="79535" y="1041822"/>
                  </a:lnTo>
                  <a:lnTo>
                    <a:pt x="79728" y="1041433"/>
                  </a:lnTo>
                  <a:lnTo>
                    <a:pt x="79960" y="1041087"/>
                  </a:lnTo>
                  <a:lnTo>
                    <a:pt x="80192" y="1040820"/>
                  </a:lnTo>
                  <a:lnTo>
                    <a:pt x="80385" y="1040546"/>
                  </a:lnTo>
                  <a:lnTo>
                    <a:pt x="80617" y="1040315"/>
                  </a:lnTo>
                  <a:lnTo>
                    <a:pt x="80810" y="1040042"/>
                  </a:lnTo>
                  <a:lnTo>
                    <a:pt x="81042" y="1039738"/>
                  </a:lnTo>
                  <a:lnTo>
                    <a:pt x="81235" y="1039465"/>
                  </a:lnTo>
                  <a:lnTo>
                    <a:pt x="81313" y="1039155"/>
                  </a:lnTo>
                  <a:lnTo>
                    <a:pt x="81467" y="1038809"/>
                  </a:lnTo>
                  <a:lnTo>
                    <a:pt x="81583" y="1038347"/>
                  </a:lnTo>
                  <a:lnTo>
                    <a:pt x="81738" y="1037922"/>
                  </a:lnTo>
                  <a:lnTo>
                    <a:pt x="81854" y="1037460"/>
                  </a:lnTo>
                  <a:lnTo>
                    <a:pt x="81854" y="1037071"/>
                  </a:lnTo>
                  <a:lnTo>
                    <a:pt x="81854" y="1036725"/>
                  </a:lnTo>
                  <a:lnTo>
                    <a:pt x="81816" y="1036342"/>
                  </a:lnTo>
                  <a:lnTo>
                    <a:pt x="81816" y="1035990"/>
                  </a:lnTo>
                  <a:lnTo>
                    <a:pt x="81816" y="1035528"/>
                  </a:lnTo>
                  <a:lnTo>
                    <a:pt x="81701" y="1035103"/>
                  </a:lnTo>
                  <a:lnTo>
                    <a:pt x="81623" y="1034799"/>
                  </a:lnTo>
                  <a:lnTo>
                    <a:pt x="81623" y="1034446"/>
                  </a:lnTo>
                  <a:lnTo>
                    <a:pt x="81546" y="1034064"/>
                  </a:lnTo>
                  <a:lnTo>
                    <a:pt x="81469" y="1033638"/>
                  </a:lnTo>
                  <a:lnTo>
                    <a:pt x="81353" y="1033213"/>
                  </a:lnTo>
                  <a:lnTo>
                    <a:pt x="81199" y="1032751"/>
                  </a:lnTo>
                  <a:lnTo>
                    <a:pt x="81083" y="1032442"/>
                  </a:lnTo>
                  <a:lnTo>
                    <a:pt x="80890" y="1032096"/>
                  </a:lnTo>
                  <a:lnTo>
                    <a:pt x="80812" y="1031749"/>
                  </a:lnTo>
                  <a:lnTo>
                    <a:pt x="80580" y="1031439"/>
                  </a:lnTo>
                  <a:lnTo>
                    <a:pt x="80542" y="1031093"/>
                  </a:lnTo>
                  <a:lnTo>
                    <a:pt x="80542" y="1030783"/>
                  </a:lnTo>
                  <a:lnTo>
                    <a:pt x="80542" y="1030473"/>
                  </a:lnTo>
                  <a:lnTo>
                    <a:pt x="80581" y="1030012"/>
                  </a:lnTo>
                  <a:lnTo>
                    <a:pt x="80620" y="1029586"/>
                  </a:lnTo>
                  <a:lnTo>
                    <a:pt x="80697" y="1029240"/>
                  </a:lnTo>
                  <a:lnTo>
                    <a:pt x="80697" y="1028894"/>
                  </a:lnTo>
                  <a:lnTo>
                    <a:pt x="80697" y="1028432"/>
                  </a:lnTo>
                  <a:lnTo>
                    <a:pt x="80698" y="1028122"/>
                  </a:lnTo>
                  <a:lnTo>
                    <a:pt x="80698" y="1027739"/>
                  </a:lnTo>
                  <a:lnTo>
                    <a:pt x="80697" y="1027430"/>
                  </a:lnTo>
                  <a:lnTo>
                    <a:pt x="80659" y="1027041"/>
                  </a:lnTo>
                  <a:lnTo>
                    <a:pt x="80582" y="1026731"/>
                  </a:lnTo>
                  <a:lnTo>
                    <a:pt x="80582" y="1026348"/>
                  </a:lnTo>
                  <a:lnTo>
                    <a:pt x="80544" y="1026038"/>
                  </a:lnTo>
                  <a:lnTo>
                    <a:pt x="80466" y="1025540"/>
                  </a:lnTo>
                  <a:lnTo>
                    <a:pt x="80389" y="1025230"/>
                  </a:lnTo>
                  <a:lnTo>
                    <a:pt x="80312" y="1024841"/>
                  </a:lnTo>
                  <a:lnTo>
                    <a:pt x="80235" y="1024495"/>
                  </a:lnTo>
                  <a:lnTo>
                    <a:pt x="80042" y="1024228"/>
                  </a:lnTo>
                  <a:lnTo>
                    <a:pt x="80004" y="1023839"/>
                  </a:lnTo>
                  <a:lnTo>
                    <a:pt x="79849" y="1023529"/>
                  </a:lnTo>
                  <a:lnTo>
                    <a:pt x="79656" y="1023225"/>
                  </a:lnTo>
                  <a:lnTo>
                    <a:pt x="79540" y="1022873"/>
                  </a:lnTo>
                  <a:lnTo>
                    <a:pt x="79347" y="1022526"/>
                  </a:lnTo>
                  <a:lnTo>
                    <a:pt x="79192" y="1022107"/>
                  </a:lnTo>
                  <a:lnTo>
                    <a:pt x="78922" y="1021798"/>
                  </a:lnTo>
                  <a:lnTo>
                    <a:pt x="78806" y="1021409"/>
                  </a:lnTo>
                  <a:lnTo>
                    <a:pt x="78574" y="1021141"/>
                  </a:lnTo>
                  <a:lnTo>
                    <a:pt x="78342" y="1020911"/>
                  </a:lnTo>
                  <a:lnTo>
                    <a:pt x="78188" y="1020637"/>
                  </a:lnTo>
                  <a:lnTo>
                    <a:pt x="77879" y="1020291"/>
                  </a:lnTo>
                  <a:lnTo>
                    <a:pt x="77685" y="1020024"/>
                  </a:lnTo>
                  <a:lnTo>
                    <a:pt x="77338" y="1019713"/>
                  </a:lnTo>
                  <a:lnTo>
                    <a:pt x="77184" y="1019404"/>
                  </a:lnTo>
                  <a:lnTo>
                    <a:pt x="76797" y="1019058"/>
                  </a:lnTo>
                  <a:lnTo>
                    <a:pt x="76488" y="1018711"/>
                  </a:lnTo>
                  <a:lnTo>
                    <a:pt x="76179" y="1018286"/>
                  </a:lnTo>
                  <a:lnTo>
                    <a:pt x="75870" y="1017903"/>
                  </a:lnTo>
                  <a:lnTo>
                    <a:pt x="75638" y="1017594"/>
                  </a:lnTo>
                  <a:lnTo>
                    <a:pt x="75290" y="1017326"/>
                  </a:lnTo>
                  <a:lnTo>
                    <a:pt x="74942" y="1017168"/>
                  </a:lnTo>
                  <a:lnTo>
                    <a:pt x="74634" y="1017168"/>
                  </a:lnTo>
                  <a:lnTo>
                    <a:pt x="74169" y="1017211"/>
                  </a:lnTo>
                  <a:lnTo>
                    <a:pt x="73861" y="1017290"/>
                  </a:lnTo>
                  <a:lnTo>
                    <a:pt x="73552" y="1017247"/>
                  </a:lnTo>
                  <a:lnTo>
                    <a:pt x="73165" y="1016980"/>
                  </a:lnTo>
                  <a:lnTo>
                    <a:pt x="72663" y="1016591"/>
                  </a:lnTo>
                  <a:lnTo>
                    <a:pt x="72276" y="1016244"/>
                  </a:lnTo>
                  <a:lnTo>
                    <a:pt x="72045" y="1015978"/>
                  </a:lnTo>
                  <a:lnTo>
                    <a:pt x="71890" y="1015631"/>
                  </a:lnTo>
                  <a:lnTo>
                    <a:pt x="71620" y="1015170"/>
                  </a:lnTo>
                  <a:lnTo>
                    <a:pt x="71620" y="1014780"/>
                  </a:lnTo>
                  <a:lnTo>
                    <a:pt x="71620" y="1014355"/>
                  </a:lnTo>
                  <a:lnTo>
                    <a:pt x="71621" y="1014045"/>
                  </a:lnTo>
                  <a:lnTo>
                    <a:pt x="71620" y="1013742"/>
                  </a:lnTo>
                  <a:lnTo>
                    <a:pt x="71582" y="1013353"/>
                  </a:lnTo>
                  <a:lnTo>
                    <a:pt x="71428" y="1013086"/>
                  </a:lnTo>
                  <a:lnTo>
                    <a:pt x="71196" y="1012812"/>
                  </a:lnTo>
                  <a:lnTo>
                    <a:pt x="70887" y="1012660"/>
                  </a:lnTo>
                  <a:lnTo>
                    <a:pt x="70539" y="1012429"/>
                  </a:lnTo>
                  <a:lnTo>
                    <a:pt x="70153" y="1012156"/>
                  </a:lnTo>
                  <a:lnTo>
                    <a:pt x="69805" y="1011967"/>
                  </a:lnTo>
                  <a:lnTo>
                    <a:pt x="69303" y="1011737"/>
                  </a:lnTo>
                  <a:lnTo>
                    <a:pt x="69032" y="1011506"/>
                  </a:lnTo>
                  <a:lnTo>
                    <a:pt x="68723" y="1011391"/>
                  </a:lnTo>
                  <a:lnTo>
                    <a:pt x="68375" y="1011117"/>
                  </a:lnTo>
                  <a:lnTo>
                    <a:pt x="67950" y="1010929"/>
                  </a:lnTo>
                  <a:lnTo>
                    <a:pt x="67680" y="1010771"/>
                  </a:lnTo>
                  <a:lnTo>
                    <a:pt x="67525" y="1010425"/>
                  </a:lnTo>
                  <a:lnTo>
                    <a:pt x="67525" y="1009926"/>
                  </a:lnTo>
                  <a:lnTo>
                    <a:pt x="67526" y="1009616"/>
                  </a:lnTo>
                  <a:lnTo>
                    <a:pt x="67409" y="1009228"/>
                  </a:lnTo>
                  <a:lnTo>
                    <a:pt x="67216" y="1008882"/>
                  </a:lnTo>
                  <a:lnTo>
                    <a:pt x="66985" y="1008614"/>
                  </a:lnTo>
                  <a:lnTo>
                    <a:pt x="66714" y="1008340"/>
                  </a:lnTo>
                  <a:lnTo>
                    <a:pt x="66367" y="1008037"/>
                  </a:lnTo>
                  <a:lnTo>
                    <a:pt x="66019" y="1007764"/>
                  </a:lnTo>
                  <a:lnTo>
                    <a:pt x="65671" y="1007690"/>
                  </a:lnTo>
                  <a:lnTo>
                    <a:pt x="65169" y="1007532"/>
                  </a:lnTo>
                  <a:lnTo>
                    <a:pt x="64860" y="1007338"/>
                  </a:lnTo>
                  <a:lnTo>
                    <a:pt x="64667" y="1006956"/>
                  </a:lnTo>
                  <a:lnTo>
                    <a:pt x="64512" y="1006645"/>
                  </a:lnTo>
                  <a:lnTo>
                    <a:pt x="64242" y="1006378"/>
                  </a:lnTo>
                  <a:lnTo>
                    <a:pt x="63894" y="1006220"/>
                  </a:lnTo>
                  <a:lnTo>
                    <a:pt x="63585" y="1006105"/>
                  </a:lnTo>
                  <a:lnTo>
                    <a:pt x="63276" y="1006111"/>
                  </a:lnTo>
                  <a:lnTo>
                    <a:pt x="62966" y="1005953"/>
                  </a:lnTo>
                  <a:lnTo>
                    <a:pt x="62696" y="1005685"/>
                  </a:lnTo>
                  <a:lnTo>
                    <a:pt x="62735" y="1005339"/>
                  </a:lnTo>
                  <a:lnTo>
                    <a:pt x="62735" y="1005029"/>
                  </a:lnTo>
                  <a:lnTo>
                    <a:pt x="62735" y="1004719"/>
                  </a:lnTo>
                  <a:lnTo>
                    <a:pt x="62658" y="1004410"/>
                  </a:lnTo>
                  <a:lnTo>
                    <a:pt x="62349" y="1004142"/>
                  </a:lnTo>
                  <a:lnTo>
                    <a:pt x="62040" y="1003869"/>
                  </a:lnTo>
                  <a:lnTo>
                    <a:pt x="61576" y="1003754"/>
                  </a:lnTo>
                  <a:lnTo>
                    <a:pt x="61189" y="1003602"/>
                  </a:lnTo>
                  <a:lnTo>
                    <a:pt x="61112" y="1003256"/>
                  </a:lnTo>
                  <a:lnTo>
                    <a:pt x="60958" y="1002982"/>
                  </a:lnTo>
                  <a:lnTo>
                    <a:pt x="60610" y="1002910"/>
                  </a:lnTo>
                  <a:lnTo>
                    <a:pt x="60611" y="1002520"/>
                  </a:lnTo>
                  <a:lnTo>
                    <a:pt x="60572" y="1002216"/>
                  </a:lnTo>
                  <a:lnTo>
                    <a:pt x="60572" y="1001907"/>
                  </a:lnTo>
                  <a:lnTo>
                    <a:pt x="60572" y="1001403"/>
                  </a:lnTo>
                  <a:lnTo>
                    <a:pt x="60572" y="1001056"/>
                  </a:lnTo>
                  <a:lnTo>
                    <a:pt x="60534" y="1000747"/>
                  </a:lnTo>
                  <a:lnTo>
                    <a:pt x="60534" y="1000364"/>
                  </a:lnTo>
                  <a:lnTo>
                    <a:pt x="60456" y="999902"/>
                  </a:lnTo>
                  <a:lnTo>
                    <a:pt x="60341" y="999513"/>
                  </a:lnTo>
                  <a:lnTo>
                    <a:pt x="60187" y="999052"/>
                  </a:lnTo>
                  <a:lnTo>
                    <a:pt x="59993" y="998705"/>
                  </a:lnTo>
                  <a:lnTo>
                    <a:pt x="59877" y="998359"/>
                  </a:lnTo>
                  <a:lnTo>
                    <a:pt x="59762" y="997970"/>
                  </a:lnTo>
                  <a:lnTo>
                    <a:pt x="59530" y="997545"/>
                  </a:lnTo>
                  <a:lnTo>
                    <a:pt x="59414" y="997235"/>
                  </a:lnTo>
                  <a:lnTo>
                    <a:pt x="59259" y="996816"/>
                  </a:lnTo>
                  <a:lnTo>
                    <a:pt x="59105" y="996506"/>
                  </a:lnTo>
                  <a:lnTo>
                    <a:pt x="58951" y="996159"/>
                  </a:lnTo>
                  <a:lnTo>
                    <a:pt x="58835" y="995850"/>
                  </a:lnTo>
                  <a:lnTo>
                    <a:pt x="58681" y="995461"/>
                  </a:lnTo>
                  <a:lnTo>
                    <a:pt x="58371" y="995078"/>
                  </a:lnTo>
                  <a:lnTo>
                    <a:pt x="57985" y="994847"/>
                  </a:lnTo>
                  <a:lnTo>
                    <a:pt x="57676" y="994769"/>
                  </a:lnTo>
                  <a:lnTo>
                    <a:pt x="57328" y="994696"/>
                  </a:lnTo>
                  <a:lnTo>
                    <a:pt x="57058" y="994538"/>
                  </a:lnTo>
                  <a:lnTo>
                    <a:pt x="56710" y="994465"/>
                  </a:lnTo>
                  <a:lnTo>
                    <a:pt x="56400" y="994306"/>
                  </a:lnTo>
                  <a:lnTo>
                    <a:pt x="56092" y="994039"/>
                  </a:lnTo>
                  <a:lnTo>
                    <a:pt x="55859" y="993577"/>
                  </a:lnTo>
                  <a:lnTo>
                    <a:pt x="55705" y="993231"/>
                  </a:lnTo>
                  <a:lnTo>
                    <a:pt x="55589" y="992879"/>
                  </a:lnTo>
                  <a:lnTo>
                    <a:pt x="55551" y="992532"/>
                  </a:lnTo>
                  <a:lnTo>
                    <a:pt x="55397" y="992107"/>
                  </a:lnTo>
                  <a:lnTo>
                    <a:pt x="55397" y="991761"/>
                  </a:lnTo>
                  <a:lnTo>
                    <a:pt x="55319" y="991457"/>
                  </a:lnTo>
                  <a:lnTo>
                    <a:pt x="55203" y="991148"/>
                  </a:lnTo>
                  <a:lnTo>
                    <a:pt x="55204" y="990759"/>
                  </a:lnTo>
                  <a:lnTo>
                    <a:pt x="55204" y="990412"/>
                  </a:lnTo>
                  <a:lnTo>
                    <a:pt x="55205" y="989908"/>
                  </a:lnTo>
                  <a:lnTo>
                    <a:pt x="55127" y="989489"/>
                  </a:lnTo>
                  <a:lnTo>
                    <a:pt x="55011" y="989143"/>
                  </a:lnTo>
                  <a:lnTo>
                    <a:pt x="54741" y="988790"/>
                  </a:lnTo>
                  <a:lnTo>
                    <a:pt x="54315" y="988754"/>
                  </a:lnTo>
                  <a:lnTo>
                    <a:pt x="54200" y="988408"/>
                  </a:lnTo>
                  <a:lnTo>
                    <a:pt x="54084" y="988061"/>
                  </a:lnTo>
                  <a:lnTo>
                    <a:pt x="53852" y="987787"/>
                  </a:lnTo>
                  <a:lnTo>
                    <a:pt x="53504" y="987484"/>
                  </a:lnTo>
                  <a:lnTo>
                    <a:pt x="53466" y="987138"/>
                  </a:lnTo>
                  <a:lnTo>
                    <a:pt x="53659" y="986828"/>
                  </a:lnTo>
                  <a:lnTo>
                    <a:pt x="53814" y="986554"/>
                  </a:lnTo>
                  <a:lnTo>
                    <a:pt x="54123" y="986287"/>
                  </a:lnTo>
                  <a:lnTo>
                    <a:pt x="54278" y="986014"/>
                  </a:lnTo>
                  <a:lnTo>
                    <a:pt x="54510" y="985704"/>
                  </a:lnTo>
                  <a:lnTo>
                    <a:pt x="54471" y="985358"/>
                  </a:lnTo>
                  <a:lnTo>
                    <a:pt x="54355" y="984975"/>
                  </a:lnTo>
                  <a:lnTo>
                    <a:pt x="54201" y="984665"/>
                  </a:lnTo>
                  <a:lnTo>
                    <a:pt x="53930" y="984355"/>
                  </a:lnTo>
                  <a:lnTo>
                    <a:pt x="53699" y="984124"/>
                  </a:lnTo>
                  <a:lnTo>
                    <a:pt x="53390" y="983894"/>
                  </a:lnTo>
                  <a:lnTo>
                    <a:pt x="53080" y="983814"/>
                  </a:lnTo>
                  <a:lnTo>
                    <a:pt x="52694" y="983815"/>
                  </a:lnTo>
                  <a:lnTo>
                    <a:pt x="52191" y="983742"/>
                  </a:lnTo>
                  <a:lnTo>
                    <a:pt x="51921" y="983431"/>
                  </a:lnTo>
                  <a:lnTo>
                    <a:pt x="51651" y="983049"/>
                  </a:lnTo>
                  <a:lnTo>
                    <a:pt x="51535" y="982739"/>
                  </a:lnTo>
                  <a:lnTo>
                    <a:pt x="51149" y="982508"/>
                  </a:lnTo>
                  <a:lnTo>
                    <a:pt x="50801" y="982660"/>
                  </a:lnTo>
                  <a:lnTo>
                    <a:pt x="50453" y="982776"/>
                  </a:lnTo>
                  <a:lnTo>
                    <a:pt x="50144" y="982775"/>
                  </a:lnTo>
                  <a:lnTo>
                    <a:pt x="49873" y="982623"/>
                  </a:lnTo>
                  <a:lnTo>
                    <a:pt x="49603" y="982241"/>
                  </a:lnTo>
                  <a:lnTo>
                    <a:pt x="49525" y="981852"/>
                  </a:lnTo>
                  <a:lnTo>
                    <a:pt x="49178" y="981542"/>
                  </a:lnTo>
                  <a:lnTo>
                    <a:pt x="48869" y="981816"/>
                  </a:lnTo>
                  <a:lnTo>
                    <a:pt x="48715" y="982083"/>
                  </a:lnTo>
                  <a:lnTo>
                    <a:pt x="48367" y="982435"/>
                  </a:lnTo>
                  <a:lnTo>
                    <a:pt x="48057" y="982508"/>
                  </a:lnTo>
                  <a:lnTo>
                    <a:pt x="47748" y="982472"/>
                  </a:lnTo>
                  <a:lnTo>
                    <a:pt x="47593" y="982126"/>
                  </a:lnTo>
                  <a:lnTo>
                    <a:pt x="47517" y="981816"/>
                  </a:lnTo>
                  <a:lnTo>
                    <a:pt x="47323" y="981506"/>
                  </a:lnTo>
                  <a:lnTo>
                    <a:pt x="46976" y="981275"/>
                  </a:lnTo>
                  <a:lnTo>
                    <a:pt x="46590" y="981275"/>
                  </a:lnTo>
                  <a:lnTo>
                    <a:pt x="46087" y="981044"/>
                  </a:lnTo>
                  <a:lnTo>
                    <a:pt x="46203" y="980698"/>
                  </a:lnTo>
                  <a:lnTo>
                    <a:pt x="46280" y="980388"/>
                  </a:lnTo>
                  <a:lnTo>
                    <a:pt x="46357" y="980078"/>
                  </a:lnTo>
                  <a:lnTo>
                    <a:pt x="46551" y="979774"/>
                  </a:lnTo>
                  <a:lnTo>
                    <a:pt x="46628" y="979464"/>
                  </a:lnTo>
                  <a:lnTo>
                    <a:pt x="46783" y="979154"/>
                  </a:lnTo>
                  <a:lnTo>
                    <a:pt x="46976" y="978809"/>
                  </a:lnTo>
                  <a:lnTo>
                    <a:pt x="47131" y="978535"/>
                  </a:lnTo>
                  <a:lnTo>
                    <a:pt x="47286" y="978152"/>
                  </a:lnTo>
                  <a:lnTo>
                    <a:pt x="47440" y="977806"/>
                  </a:lnTo>
                  <a:lnTo>
                    <a:pt x="47595" y="977417"/>
                  </a:lnTo>
                  <a:lnTo>
                    <a:pt x="47749" y="977107"/>
                  </a:lnTo>
                  <a:lnTo>
                    <a:pt x="47904" y="976724"/>
                  </a:lnTo>
                  <a:lnTo>
                    <a:pt x="48059" y="976299"/>
                  </a:lnTo>
                  <a:lnTo>
                    <a:pt x="48175" y="975989"/>
                  </a:lnTo>
                  <a:lnTo>
                    <a:pt x="48252" y="975679"/>
                  </a:lnTo>
                  <a:lnTo>
                    <a:pt x="48407" y="975297"/>
                  </a:lnTo>
                  <a:lnTo>
                    <a:pt x="48523" y="974908"/>
                  </a:lnTo>
                  <a:lnTo>
                    <a:pt x="48561" y="974561"/>
                  </a:lnTo>
                  <a:lnTo>
                    <a:pt x="48639" y="974173"/>
                  </a:lnTo>
                  <a:lnTo>
                    <a:pt x="48639" y="973826"/>
                  </a:lnTo>
                  <a:lnTo>
                    <a:pt x="48755" y="973480"/>
                  </a:lnTo>
                  <a:lnTo>
                    <a:pt x="48871" y="973134"/>
                  </a:lnTo>
                  <a:lnTo>
                    <a:pt x="49026" y="972861"/>
                  </a:lnTo>
                  <a:lnTo>
                    <a:pt x="49335" y="972478"/>
                  </a:lnTo>
                  <a:lnTo>
                    <a:pt x="49490" y="972168"/>
                  </a:lnTo>
                  <a:lnTo>
                    <a:pt x="49683" y="971858"/>
                  </a:lnTo>
                  <a:lnTo>
                    <a:pt x="49954" y="971475"/>
                  </a:lnTo>
                  <a:lnTo>
                    <a:pt x="50185" y="971087"/>
                  </a:lnTo>
                  <a:lnTo>
                    <a:pt x="50417" y="970777"/>
                  </a:lnTo>
                  <a:lnTo>
                    <a:pt x="50688" y="970582"/>
                  </a:lnTo>
                  <a:lnTo>
                    <a:pt x="50920" y="970315"/>
                  </a:lnTo>
                  <a:lnTo>
                    <a:pt x="51306" y="969969"/>
                  </a:lnTo>
                  <a:lnTo>
                    <a:pt x="51577" y="969695"/>
                  </a:lnTo>
                  <a:lnTo>
                    <a:pt x="51847" y="969464"/>
                  </a:lnTo>
                  <a:lnTo>
                    <a:pt x="52118" y="969313"/>
                  </a:lnTo>
                  <a:lnTo>
                    <a:pt x="52350" y="969075"/>
                  </a:lnTo>
                  <a:lnTo>
                    <a:pt x="52698" y="968808"/>
                  </a:lnTo>
                  <a:lnTo>
                    <a:pt x="52891" y="968535"/>
                  </a:lnTo>
                  <a:lnTo>
                    <a:pt x="53123" y="968231"/>
                  </a:lnTo>
                  <a:lnTo>
                    <a:pt x="53278" y="967958"/>
                  </a:lnTo>
                  <a:lnTo>
                    <a:pt x="53355" y="967611"/>
                  </a:lnTo>
                  <a:lnTo>
                    <a:pt x="53510" y="967265"/>
                  </a:lnTo>
                  <a:lnTo>
                    <a:pt x="53626" y="966840"/>
                  </a:lnTo>
                  <a:lnTo>
                    <a:pt x="53846" y="966457"/>
                  </a:lnTo>
                  <a:lnTo>
                    <a:pt x="53921" y="964726"/>
                  </a:lnTo>
                  <a:lnTo>
                    <a:pt x="53663" y="963109"/>
                  </a:lnTo>
                  <a:lnTo>
                    <a:pt x="53988" y="961712"/>
                  </a:lnTo>
                  <a:lnTo>
                    <a:pt x="55128" y="960612"/>
                  </a:lnTo>
                  <a:lnTo>
                    <a:pt x="55869" y="958711"/>
                  </a:lnTo>
                  <a:lnTo>
                    <a:pt x="56741" y="957769"/>
                  </a:lnTo>
                  <a:lnTo>
                    <a:pt x="57964" y="957058"/>
                  </a:lnTo>
                  <a:lnTo>
                    <a:pt x="59051" y="955030"/>
                  </a:lnTo>
                  <a:lnTo>
                    <a:pt x="58997" y="954027"/>
                  </a:lnTo>
                  <a:lnTo>
                    <a:pt x="58987" y="953492"/>
                  </a:lnTo>
                  <a:lnTo>
                    <a:pt x="59057" y="952988"/>
                  </a:lnTo>
                  <a:lnTo>
                    <a:pt x="59127" y="952599"/>
                  </a:lnTo>
                  <a:lnTo>
                    <a:pt x="59238" y="952289"/>
                  </a:lnTo>
                  <a:lnTo>
                    <a:pt x="59113" y="951676"/>
                  </a:lnTo>
                  <a:lnTo>
                    <a:pt x="58222" y="951494"/>
                  </a:lnTo>
                  <a:lnTo>
                    <a:pt x="57680" y="951427"/>
                  </a:lnTo>
                  <a:lnTo>
                    <a:pt x="57099" y="951281"/>
                  </a:lnTo>
                  <a:lnTo>
                    <a:pt x="56788" y="951172"/>
                  </a:lnTo>
                  <a:lnTo>
                    <a:pt x="56323" y="951062"/>
                  </a:lnTo>
                  <a:lnTo>
                    <a:pt x="55858" y="950916"/>
                  </a:lnTo>
                  <a:lnTo>
                    <a:pt x="55507" y="950685"/>
                  </a:lnTo>
                  <a:lnTo>
                    <a:pt x="55232" y="950424"/>
                  </a:lnTo>
                  <a:lnTo>
                    <a:pt x="55299" y="949768"/>
                  </a:lnTo>
                  <a:lnTo>
                    <a:pt x="55869" y="949215"/>
                  </a:lnTo>
                  <a:lnTo>
                    <a:pt x="56175" y="949057"/>
                  </a:lnTo>
                  <a:lnTo>
                    <a:pt x="56673" y="948857"/>
                  </a:lnTo>
                  <a:lnTo>
                    <a:pt x="57095" y="948656"/>
                  </a:lnTo>
                  <a:lnTo>
                    <a:pt x="58015" y="948292"/>
                  </a:lnTo>
                  <a:lnTo>
                    <a:pt x="58591" y="948128"/>
                  </a:lnTo>
                  <a:lnTo>
                    <a:pt x="58938" y="948049"/>
                  </a:lnTo>
                  <a:lnTo>
                    <a:pt x="59626" y="947648"/>
                  </a:lnTo>
                  <a:lnTo>
                    <a:pt x="60009" y="947454"/>
                  </a:lnTo>
                  <a:lnTo>
                    <a:pt x="60312" y="947101"/>
                  </a:lnTo>
                  <a:lnTo>
                    <a:pt x="60875" y="946202"/>
                  </a:lnTo>
                  <a:lnTo>
                    <a:pt x="61143" y="946044"/>
                  </a:lnTo>
                  <a:lnTo>
                    <a:pt x="61720" y="945916"/>
                  </a:lnTo>
                  <a:lnTo>
                    <a:pt x="62068" y="945916"/>
                  </a:lnTo>
                  <a:lnTo>
                    <a:pt x="62414" y="945831"/>
                  </a:lnTo>
                  <a:lnTo>
                    <a:pt x="62681" y="945631"/>
                  </a:lnTo>
                  <a:lnTo>
                    <a:pt x="63022" y="945278"/>
                  </a:lnTo>
                  <a:lnTo>
                    <a:pt x="63132" y="944896"/>
                  </a:lnTo>
                  <a:lnTo>
                    <a:pt x="63276" y="944276"/>
                  </a:lnTo>
                  <a:lnTo>
                    <a:pt x="63616" y="943802"/>
                  </a:lnTo>
                  <a:lnTo>
                    <a:pt x="63996" y="943492"/>
                  </a:lnTo>
                  <a:lnTo>
                    <a:pt x="64264" y="943328"/>
                  </a:lnTo>
                  <a:lnTo>
                    <a:pt x="64674" y="942478"/>
                  </a:lnTo>
                  <a:lnTo>
                    <a:pt x="64668" y="942052"/>
                  </a:lnTo>
                  <a:lnTo>
                    <a:pt x="64542" y="941397"/>
                  </a:lnTo>
                  <a:lnTo>
                    <a:pt x="64536" y="941013"/>
                  </a:lnTo>
                  <a:lnTo>
                    <a:pt x="64680" y="940431"/>
                  </a:lnTo>
                  <a:lnTo>
                    <a:pt x="64791" y="940120"/>
                  </a:lnTo>
                  <a:lnTo>
                    <a:pt x="65134" y="939841"/>
                  </a:lnTo>
                  <a:lnTo>
                    <a:pt x="65514" y="939488"/>
                  </a:lnTo>
                  <a:lnTo>
                    <a:pt x="65896" y="939252"/>
                  </a:lnTo>
                  <a:lnTo>
                    <a:pt x="66470" y="938936"/>
                  </a:lnTo>
                  <a:lnTo>
                    <a:pt x="66619" y="938583"/>
                  </a:lnTo>
                  <a:lnTo>
                    <a:pt x="66959" y="938195"/>
                  </a:lnTo>
                  <a:lnTo>
                    <a:pt x="67491" y="937684"/>
                  </a:lnTo>
                  <a:lnTo>
                    <a:pt x="67798" y="937527"/>
                  </a:lnTo>
                  <a:lnTo>
                    <a:pt x="68141" y="937289"/>
                  </a:lnTo>
                  <a:lnTo>
                    <a:pt x="68831" y="936967"/>
                  </a:lnTo>
                  <a:lnTo>
                    <a:pt x="69410" y="936955"/>
                  </a:lnTo>
                  <a:lnTo>
                    <a:pt x="69797" y="937028"/>
                  </a:lnTo>
                  <a:lnTo>
                    <a:pt x="70181" y="936943"/>
                  </a:lnTo>
                  <a:lnTo>
                    <a:pt x="70601" y="936633"/>
                  </a:lnTo>
                  <a:lnTo>
                    <a:pt x="70746" y="936087"/>
                  </a:lnTo>
                  <a:lnTo>
                    <a:pt x="71314" y="935382"/>
                  </a:lnTo>
                  <a:lnTo>
                    <a:pt x="71734" y="935145"/>
                  </a:lnTo>
                  <a:lnTo>
                    <a:pt x="72156" y="934944"/>
                  </a:lnTo>
                  <a:lnTo>
                    <a:pt x="72689" y="934513"/>
                  </a:lnTo>
                  <a:lnTo>
                    <a:pt x="73071" y="934239"/>
                  </a:lnTo>
                  <a:lnTo>
                    <a:pt x="73454" y="934075"/>
                  </a:lnTo>
                  <a:lnTo>
                    <a:pt x="74027" y="933717"/>
                  </a:lnTo>
                  <a:lnTo>
                    <a:pt x="74331" y="933407"/>
                  </a:lnTo>
                  <a:lnTo>
                    <a:pt x="74633" y="932976"/>
                  </a:lnTo>
                  <a:lnTo>
                    <a:pt x="75305" y="931579"/>
                  </a:lnTo>
                  <a:lnTo>
                    <a:pt x="75487" y="930959"/>
                  </a:lnTo>
                  <a:lnTo>
                    <a:pt x="75636" y="930607"/>
                  </a:lnTo>
                  <a:lnTo>
                    <a:pt x="75629" y="930181"/>
                  </a:lnTo>
                  <a:lnTo>
                    <a:pt x="75738" y="929756"/>
                  </a:lnTo>
                  <a:lnTo>
                    <a:pt x="75731" y="929294"/>
                  </a:lnTo>
                  <a:lnTo>
                    <a:pt x="75838" y="928790"/>
                  </a:lnTo>
                  <a:lnTo>
                    <a:pt x="76253" y="928201"/>
                  </a:lnTo>
                  <a:lnTo>
                    <a:pt x="76788" y="927885"/>
                  </a:lnTo>
                  <a:lnTo>
                    <a:pt x="77287" y="927721"/>
                  </a:lnTo>
                  <a:lnTo>
                    <a:pt x="77666" y="927296"/>
                  </a:lnTo>
                  <a:lnTo>
                    <a:pt x="77816" y="926979"/>
                  </a:lnTo>
                  <a:lnTo>
                    <a:pt x="77961" y="926439"/>
                  </a:lnTo>
                  <a:lnTo>
                    <a:pt x="78142" y="925668"/>
                  </a:lnTo>
                  <a:lnTo>
                    <a:pt x="78244" y="924853"/>
                  </a:lnTo>
                  <a:lnTo>
                    <a:pt x="78231" y="924002"/>
                  </a:lnTo>
                  <a:lnTo>
                    <a:pt x="78063" y="923195"/>
                  </a:lnTo>
                  <a:lnTo>
                    <a:pt x="78014" y="922581"/>
                  </a:lnTo>
                  <a:lnTo>
                    <a:pt x="78002" y="921809"/>
                  </a:lnTo>
                  <a:lnTo>
                    <a:pt x="77913" y="921111"/>
                  </a:lnTo>
                  <a:lnTo>
                    <a:pt x="77863" y="920382"/>
                  </a:lnTo>
                  <a:lnTo>
                    <a:pt x="77692" y="919379"/>
                  </a:lnTo>
                  <a:lnTo>
                    <a:pt x="77450" y="918729"/>
                  </a:lnTo>
                  <a:lnTo>
                    <a:pt x="77365" y="918267"/>
                  </a:lnTo>
                  <a:lnTo>
                    <a:pt x="77318" y="917726"/>
                  </a:lnTo>
                  <a:lnTo>
                    <a:pt x="77234" y="917381"/>
                  </a:lnTo>
                  <a:lnTo>
                    <a:pt x="77035" y="916919"/>
                  </a:lnTo>
                  <a:lnTo>
                    <a:pt x="76798" y="916651"/>
                  </a:lnTo>
                  <a:lnTo>
                    <a:pt x="76482" y="916159"/>
                  </a:lnTo>
                  <a:lnTo>
                    <a:pt x="76283" y="915777"/>
                  </a:lnTo>
                  <a:lnTo>
                    <a:pt x="76084" y="915430"/>
                  </a:lnTo>
                  <a:lnTo>
                    <a:pt x="75843" y="914895"/>
                  </a:lnTo>
                  <a:lnTo>
                    <a:pt x="75325" y="913820"/>
                  </a:lnTo>
                  <a:lnTo>
                    <a:pt x="75045" y="913206"/>
                  </a:lnTo>
                  <a:lnTo>
                    <a:pt x="74768" y="912787"/>
                  </a:lnTo>
                  <a:lnTo>
                    <a:pt x="74528" y="912289"/>
                  </a:lnTo>
                  <a:lnTo>
                    <a:pt x="74330" y="911985"/>
                  </a:lnTo>
                  <a:lnTo>
                    <a:pt x="73853" y="911141"/>
                  </a:lnTo>
                  <a:lnTo>
                    <a:pt x="73459" y="910686"/>
                  </a:lnTo>
                  <a:lnTo>
                    <a:pt x="72873" y="910230"/>
                  </a:lnTo>
                  <a:lnTo>
                    <a:pt x="72523" y="910084"/>
                  </a:lnTo>
                  <a:lnTo>
                    <a:pt x="72137" y="910047"/>
                  </a:lnTo>
                  <a:lnTo>
                    <a:pt x="71745" y="909671"/>
                  </a:lnTo>
                  <a:lnTo>
                    <a:pt x="71584" y="909324"/>
                  </a:lnTo>
                  <a:lnTo>
                    <a:pt x="71464" y="909020"/>
                  </a:lnTo>
                  <a:lnTo>
                    <a:pt x="71000" y="908948"/>
                  </a:lnTo>
                  <a:lnTo>
                    <a:pt x="70421" y="908960"/>
                  </a:lnTo>
                  <a:lnTo>
                    <a:pt x="70147" y="908729"/>
                  </a:lnTo>
                  <a:lnTo>
                    <a:pt x="69403" y="908049"/>
                  </a:lnTo>
                  <a:lnTo>
                    <a:pt x="69051" y="907745"/>
                  </a:lnTo>
                  <a:lnTo>
                    <a:pt x="68812" y="907362"/>
                  </a:lnTo>
                  <a:lnTo>
                    <a:pt x="68650" y="906821"/>
                  </a:lnTo>
                  <a:lnTo>
                    <a:pt x="68525" y="906287"/>
                  </a:lnTo>
                  <a:lnTo>
                    <a:pt x="68510" y="905357"/>
                  </a:lnTo>
                  <a:lnTo>
                    <a:pt x="68621" y="905047"/>
                  </a:lnTo>
                  <a:lnTo>
                    <a:pt x="68691" y="904622"/>
                  </a:lnTo>
                  <a:lnTo>
                    <a:pt x="68917" y="904270"/>
                  </a:lnTo>
                  <a:lnTo>
                    <a:pt x="69489" y="903838"/>
                  </a:lnTo>
                  <a:lnTo>
                    <a:pt x="69755" y="903601"/>
                  </a:lnTo>
                  <a:lnTo>
                    <a:pt x="70480" y="903049"/>
                  </a:lnTo>
                  <a:lnTo>
                    <a:pt x="70935" y="902617"/>
                  </a:lnTo>
                  <a:lnTo>
                    <a:pt x="71238" y="902228"/>
                  </a:lnTo>
                  <a:lnTo>
                    <a:pt x="71420" y="901566"/>
                  </a:lnTo>
                  <a:lnTo>
                    <a:pt x="71478" y="900412"/>
                  </a:lnTo>
                  <a:lnTo>
                    <a:pt x="71462" y="899410"/>
                  </a:lnTo>
                  <a:lnTo>
                    <a:pt x="71147" y="898990"/>
                  </a:lnTo>
                  <a:lnTo>
                    <a:pt x="70874" y="898838"/>
                  </a:lnTo>
                  <a:lnTo>
                    <a:pt x="70102" y="898850"/>
                  </a:lnTo>
                  <a:lnTo>
                    <a:pt x="69527" y="899051"/>
                  </a:lnTo>
                  <a:lnTo>
                    <a:pt x="69024" y="898942"/>
                  </a:lnTo>
                  <a:lnTo>
                    <a:pt x="68787" y="898717"/>
                  </a:lnTo>
                  <a:lnTo>
                    <a:pt x="68891" y="897945"/>
                  </a:lnTo>
                  <a:lnTo>
                    <a:pt x="69156" y="897593"/>
                  </a:lnTo>
                  <a:lnTo>
                    <a:pt x="69497" y="897241"/>
                  </a:lnTo>
                  <a:lnTo>
                    <a:pt x="69837" y="896767"/>
                  </a:lnTo>
                  <a:lnTo>
                    <a:pt x="70061" y="896305"/>
                  </a:lnTo>
                  <a:lnTo>
                    <a:pt x="70171" y="895953"/>
                  </a:lnTo>
                  <a:lnTo>
                    <a:pt x="70282" y="895643"/>
                  </a:lnTo>
                  <a:lnTo>
                    <a:pt x="70549" y="895448"/>
                  </a:lnTo>
                  <a:lnTo>
                    <a:pt x="70850" y="894980"/>
                  </a:lnTo>
                  <a:lnTo>
                    <a:pt x="70916" y="894282"/>
                  </a:lnTo>
                  <a:lnTo>
                    <a:pt x="71103" y="893929"/>
                  </a:lnTo>
                  <a:lnTo>
                    <a:pt x="71406" y="893577"/>
                  </a:lnTo>
                  <a:lnTo>
                    <a:pt x="71894" y="892763"/>
                  </a:lnTo>
                  <a:lnTo>
                    <a:pt x="71966" y="892411"/>
                  </a:lnTo>
                  <a:lnTo>
                    <a:pt x="71958" y="891949"/>
                  </a:lnTo>
                  <a:lnTo>
                    <a:pt x="71796" y="891451"/>
                  </a:lnTo>
                  <a:lnTo>
                    <a:pt x="71598" y="891105"/>
                  </a:lnTo>
                  <a:lnTo>
                    <a:pt x="71438" y="890758"/>
                  </a:lnTo>
                  <a:lnTo>
                    <a:pt x="71278" y="890491"/>
                  </a:lnTo>
                  <a:lnTo>
                    <a:pt x="71192" y="889914"/>
                  </a:lnTo>
                  <a:lnTo>
                    <a:pt x="71164" y="888219"/>
                  </a:lnTo>
                  <a:lnTo>
                    <a:pt x="70791" y="886603"/>
                  </a:lnTo>
                  <a:lnTo>
                    <a:pt x="70631" y="886256"/>
                  </a:lnTo>
                  <a:lnTo>
                    <a:pt x="70472" y="885989"/>
                  </a:lnTo>
                  <a:lnTo>
                    <a:pt x="69922" y="885382"/>
                  </a:lnTo>
                  <a:lnTo>
                    <a:pt x="69648" y="885157"/>
                  </a:lnTo>
                  <a:lnTo>
                    <a:pt x="69097" y="884506"/>
                  </a:lnTo>
                  <a:lnTo>
                    <a:pt x="68187" y="883091"/>
                  </a:lnTo>
                  <a:lnTo>
                    <a:pt x="67820" y="881864"/>
                  </a:lnTo>
                  <a:lnTo>
                    <a:pt x="67964" y="881244"/>
                  </a:lnTo>
                  <a:lnTo>
                    <a:pt x="68071" y="880703"/>
                  </a:lnTo>
                  <a:lnTo>
                    <a:pt x="68062" y="880199"/>
                  </a:lnTo>
                  <a:lnTo>
                    <a:pt x="67897" y="879507"/>
                  </a:lnTo>
                  <a:lnTo>
                    <a:pt x="67653" y="878741"/>
                  </a:lnTo>
                  <a:lnTo>
                    <a:pt x="67413" y="878243"/>
                  </a:lnTo>
                  <a:lnTo>
                    <a:pt x="67214" y="877933"/>
                  </a:lnTo>
                  <a:lnTo>
                    <a:pt x="66900" y="877556"/>
                  </a:lnTo>
                  <a:lnTo>
                    <a:pt x="66587" y="877289"/>
                  </a:lnTo>
                  <a:lnTo>
                    <a:pt x="66389" y="877022"/>
                  </a:lnTo>
                  <a:lnTo>
                    <a:pt x="66075" y="876682"/>
                  </a:lnTo>
                  <a:lnTo>
                    <a:pt x="65801" y="876450"/>
                  </a:lnTo>
                  <a:lnTo>
                    <a:pt x="65642" y="876147"/>
                  </a:lnTo>
                  <a:lnTo>
                    <a:pt x="65481" y="875722"/>
                  </a:lnTo>
                  <a:lnTo>
                    <a:pt x="65280" y="875266"/>
                  </a:lnTo>
                  <a:lnTo>
                    <a:pt x="65159" y="874956"/>
                  </a:lnTo>
                  <a:lnTo>
                    <a:pt x="64767" y="874501"/>
                  </a:lnTo>
                  <a:lnTo>
                    <a:pt x="64450" y="874045"/>
                  </a:lnTo>
                  <a:lnTo>
                    <a:pt x="63977" y="873431"/>
                  </a:lnTo>
                  <a:lnTo>
                    <a:pt x="63349" y="872787"/>
                  </a:lnTo>
                  <a:lnTo>
                    <a:pt x="62957" y="872447"/>
                  </a:lnTo>
                  <a:lnTo>
                    <a:pt x="62565" y="872065"/>
                  </a:lnTo>
                  <a:lnTo>
                    <a:pt x="62175" y="871803"/>
                  </a:lnTo>
                  <a:lnTo>
                    <a:pt x="61669" y="871578"/>
                  </a:lnTo>
                  <a:lnTo>
                    <a:pt x="61204" y="871390"/>
                  </a:lnTo>
                  <a:lnTo>
                    <a:pt x="60815" y="871208"/>
                  </a:lnTo>
                  <a:lnTo>
                    <a:pt x="60346" y="870867"/>
                  </a:lnTo>
                  <a:lnTo>
                    <a:pt x="60033" y="870564"/>
                  </a:lnTo>
                  <a:lnTo>
                    <a:pt x="59873" y="870296"/>
                  </a:lnTo>
                  <a:lnTo>
                    <a:pt x="59788" y="869756"/>
                  </a:lnTo>
                  <a:lnTo>
                    <a:pt x="59770" y="868638"/>
                  </a:lnTo>
                  <a:lnTo>
                    <a:pt x="59684" y="868176"/>
                  </a:lnTo>
                  <a:lnTo>
                    <a:pt x="59129" y="867259"/>
                  </a:lnTo>
                  <a:lnTo>
                    <a:pt x="58381" y="866341"/>
                  </a:lnTo>
                  <a:lnTo>
                    <a:pt x="58065" y="865922"/>
                  </a:lnTo>
                  <a:lnTo>
                    <a:pt x="57791" y="865655"/>
                  </a:lnTo>
                  <a:lnTo>
                    <a:pt x="57317" y="865005"/>
                  </a:lnTo>
                  <a:lnTo>
                    <a:pt x="56838" y="864014"/>
                  </a:lnTo>
                  <a:lnTo>
                    <a:pt x="56252" y="863595"/>
                  </a:lnTo>
                  <a:lnTo>
                    <a:pt x="55626" y="863067"/>
                  </a:lnTo>
                  <a:lnTo>
                    <a:pt x="55156" y="862648"/>
                  </a:lnTo>
                  <a:lnTo>
                    <a:pt x="54570" y="862156"/>
                  </a:lnTo>
                  <a:lnTo>
                    <a:pt x="54099" y="861700"/>
                  </a:lnTo>
                  <a:lnTo>
                    <a:pt x="53707" y="861360"/>
                  </a:lnTo>
                  <a:lnTo>
                    <a:pt x="53236" y="860904"/>
                  </a:lnTo>
                  <a:lnTo>
                    <a:pt x="52884" y="860600"/>
                  </a:lnTo>
                  <a:lnTo>
                    <a:pt x="52454" y="860260"/>
                  </a:lnTo>
                  <a:lnTo>
                    <a:pt x="51982" y="859725"/>
                  </a:lnTo>
                  <a:lnTo>
                    <a:pt x="51592" y="859385"/>
                  </a:lnTo>
                  <a:lnTo>
                    <a:pt x="51121" y="858929"/>
                  </a:lnTo>
                  <a:lnTo>
                    <a:pt x="50729" y="858589"/>
                  </a:lnTo>
                  <a:lnTo>
                    <a:pt x="50416" y="858322"/>
                  </a:lnTo>
                  <a:lnTo>
                    <a:pt x="49322" y="857490"/>
                  </a:lnTo>
                  <a:lnTo>
                    <a:pt x="49046" y="857149"/>
                  </a:lnTo>
                  <a:lnTo>
                    <a:pt x="48732" y="856809"/>
                  </a:lnTo>
                  <a:lnTo>
                    <a:pt x="48497" y="856578"/>
                  </a:lnTo>
                  <a:lnTo>
                    <a:pt x="48223" y="856354"/>
                  </a:lnTo>
                  <a:lnTo>
                    <a:pt x="47868" y="855935"/>
                  </a:lnTo>
                  <a:lnTo>
                    <a:pt x="47517" y="855667"/>
                  </a:lnTo>
                  <a:lnTo>
                    <a:pt x="47204" y="855399"/>
                  </a:lnTo>
                  <a:lnTo>
                    <a:pt x="46736" y="855139"/>
                  </a:lnTo>
                  <a:lnTo>
                    <a:pt x="46230" y="854914"/>
                  </a:lnTo>
                  <a:lnTo>
                    <a:pt x="45846" y="854998"/>
                  </a:lnTo>
                  <a:lnTo>
                    <a:pt x="45427" y="855315"/>
                  </a:lnTo>
                  <a:lnTo>
                    <a:pt x="45082" y="855436"/>
                  </a:lnTo>
                  <a:lnTo>
                    <a:pt x="44694" y="855363"/>
                  </a:lnTo>
                  <a:lnTo>
                    <a:pt x="44379" y="854986"/>
                  </a:lnTo>
                  <a:lnTo>
                    <a:pt x="44330" y="854288"/>
                  </a:lnTo>
                  <a:lnTo>
                    <a:pt x="44477" y="853899"/>
                  </a:lnTo>
                  <a:lnTo>
                    <a:pt x="44627" y="853589"/>
                  </a:lnTo>
                  <a:lnTo>
                    <a:pt x="44617" y="853012"/>
                  </a:lnTo>
                  <a:lnTo>
                    <a:pt x="44339" y="852514"/>
                  </a:lnTo>
                  <a:lnTo>
                    <a:pt x="44024" y="852131"/>
                  </a:lnTo>
                  <a:lnTo>
                    <a:pt x="43589" y="851523"/>
                  </a:lnTo>
                  <a:lnTo>
                    <a:pt x="43429" y="851140"/>
                  </a:lnTo>
                  <a:lnTo>
                    <a:pt x="43270" y="850831"/>
                  </a:lnTo>
                  <a:lnTo>
                    <a:pt x="43111" y="850564"/>
                  </a:lnTo>
                  <a:lnTo>
                    <a:pt x="42836" y="850223"/>
                  </a:lnTo>
                  <a:lnTo>
                    <a:pt x="42523" y="850035"/>
                  </a:lnTo>
                  <a:lnTo>
                    <a:pt x="41973" y="849385"/>
                  </a:lnTo>
                  <a:lnTo>
                    <a:pt x="41616" y="848814"/>
                  </a:lnTo>
                  <a:lnTo>
                    <a:pt x="41455" y="848389"/>
                  </a:lnTo>
                  <a:lnTo>
                    <a:pt x="41025" y="848091"/>
                  </a:lnTo>
                  <a:lnTo>
                    <a:pt x="40714" y="847939"/>
                  </a:lnTo>
                  <a:lnTo>
                    <a:pt x="40438" y="847599"/>
                  </a:lnTo>
                  <a:lnTo>
                    <a:pt x="40544" y="846979"/>
                  </a:lnTo>
                  <a:lnTo>
                    <a:pt x="40500" y="846633"/>
                  </a:lnTo>
                  <a:lnTo>
                    <a:pt x="40185" y="846287"/>
                  </a:lnTo>
                  <a:lnTo>
                    <a:pt x="39840" y="846408"/>
                  </a:lnTo>
                  <a:lnTo>
                    <a:pt x="39417" y="846456"/>
                  </a:lnTo>
                  <a:lnTo>
                    <a:pt x="39287" y="845648"/>
                  </a:lnTo>
                  <a:lnTo>
                    <a:pt x="39013" y="845381"/>
                  </a:lnTo>
                  <a:lnTo>
                    <a:pt x="38740" y="845229"/>
                  </a:lnTo>
                  <a:lnTo>
                    <a:pt x="38077" y="844780"/>
                  </a:lnTo>
                  <a:lnTo>
                    <a:pt x="37763" y="844476"/>
                  </a:lnTo>
                  <a:lnTo>
                    <a:pt x="37449" y="844130"/>
                  </a:lnTo>
                  <a:lnTo>
                    <a:pt x="37172" y="843790"/>
                  </a:lnTo>
                  <a:lnTo>
                    <a:pt x="36825" y="843717"/>
                  </a:lnTo>
                  <a:lnTo>
                    <a:pt x="36478" y="843801"/>
                  </a:lnTo>
                  <a:lnTo>
                    <a:pt x="35941" y="843959"/>
                  </a:lnTo>
                  <a:lnTo>
                    <a:pt x="35401" y="844051"/>
                  </a:lnTo>
                  <a:lnTo>
                    <a:pt x="35012" y="843783"/>
                  </a:lnTo>
                  <a:lnTo>
                    <a:pt x="34927" y="843358"/>
                  </a:lnTo>
                  <a:lnTo>
                    <a:pt x="34995" y="842781"/>
                  </a:lnTo>
                  <a:lnTo>
                    <a:pt x="34990" y="842435"/>
                  </a:lnTo>
                  <a:lnTo>
                    <a:pt x="34907" y="842125"/>
                  </a:lnTo>
                  <a:lnTo>
                    <a:pt x="34635" y="841979"/>
                  </a:lnTo>
                  <a:lnTo>
                    <a:pt x="34254" y="842332"/>
                  </a:lnTo>
                  <a:lnTo>
                    <a:pt x="33832" y="842453"/>
                  </a:lnTo>
                  <a:lnTo>
                    <a:pt x="33329" y="842380"/>
                  </a:lnTo>
                  <a:lnTo>
                    <a:pt x="33167" y="841924"/>
                  </a:lnTo>
                  <a:lnTo>
                    <a:pt x="33351" y="841377"/>
                  </a:lnTo>
                  <a:lnTo>
                    <a:pt x="33347" y="841068"/>
                  </a:lnTo>
                  <a:lnTo>
                    <a:pt x="32912" y="840460"/>
                  </a:lnTo>
                  <a:lnTo>
                    <a:pt x="32563" y="840387"/>
                  </a:lnTo>
                  <a:lnTo>
                    <a:pt x="32296" y="840545"/>
                  </a:lnTo>
                  <a:lnTo>
                    <a:pt x="31949" y="840588"/>
                  </a:lnTo>
                  <a:lnTo>
                    <a:pt x="31638" y="840406"/>
                  </a:lnTo>
                  <a:lnTo>
                    <a:pt x="31020" y="840412"/>
                  </a:lnTo>
                  <a:lnTo>
                    <a:pt x="30714" y="840570"/>
                  </a:lnTo>
                  <a:lnTo>
                    <a:pt x="30251" y="840582"/>
                  </a:lnTo>
                  <a:lnTo>
                    <a:pt x="29901" y="840430"/>
                  </a:lnTo>
                  <a:lnTo>
                    <a:pt x="29282" y="840363"/>
                  </a:lnTo>
                  <a:lnTo>
                    <a:pt x="28779" y="840253"/>
                  </a:lnTo>
                  <a:lnTo>
                    <a:pt x="28617" y="839792"/>
                  </a:lnTo>
                  <a:lnTo>
                    <a:pt x="28493" y="839330"/>
                  </a:lnTo>
                  <a:lnTo>
                    <a:pt x="28143" y="839105"/>
                  </a:lnTo>
                  <a:lnTo>
                    <a:pt x="27756" y="839038"/>
                  </a:lnTo>
                  <a:lnTo>
                    <a:pt x="26511" y="838437"/>
                  </a:lnTo>
                  <a:lnTo>
                    <a:pt x="26009" y="838444"/>
                  </a:lnTo>
                  <a:lnTo>
                    <a:pt x="25626" y="838571"/>
                  </a:lnTo>
                  <a:lnTo>
                    <a:pt x="25280" y="838729"/>
                  </a:lnTo>
                  <a:lnTo>
                    <a:pt x="24893" y="838656"/>
                  </a:lnTo>
                  <a:lnTo>
                    <a:pt x="24769" y="838121"/>
                  </a:lnTo>
                  <a:lnTo>
                    <a:pt x="24918" y="837769"/>
                  </a:lnTo>
                  <a:lnTo>
                    <a:pt x="25261" y="837532"/>
                  </a:lnTo>
                  <a:lnTo>
                    <a:pt x="25758" y="837252"/>
                  </a:lnTo>
                  <a:lnTo>
                    <a:pt x="26066" y="837173"/>
                  </a:lnTo>
                  <a:lnTo>
                    <a:pt x="26566" y="837088"/>
                  </a:lnTo>
                  <a:lnTo>
                    <a:pt x="26970" y="837079"/>
                  </a:lnTo>
                  <a:lnTo>
                    <a:pt x="27184" y="837076"/>
                  </a:lnTo>
                  <a:lnTo>
                    <a:pt x="27645" y="836954"/>
                  </a:lnTo>
                  <a:lnTo>
                    <a:pt x="28066" y="836754"/>
                  </a:lnTo>
                  <a:lnTo>
                    <a:pt x="28410" y="836554"/>
                  </a:lnTo>
                  <a:lnTo>
                    <a:pt x="28868" y="836238"/>
                  </a:lnTo>
                  <a:lnTo>
                    <a:pt x="29405" y="836037"/>
                  </a:lnTo>
                  <a:lnTo>
                    <a:pt x="29828" y="835916"/>
                  </a:lnTo>
                  <a:lnTo>
                    <a:pt x="30249" y="835752"/>
                  </a:lnTo>
                  <a:lnTo>
                    <a:pt x="31472" y="834998"/>
                  </a:lnTo>
                  <a:lnTo>
                    <a:pt x="31972" y="834841"/>
                  </a:lnTo>
                  <a:lnTo>
                    <a:pt x="32665" y="834792"/>
                  </a:lnTo>
                  <a:lnTo>
                    <a:pt x="33088" y="834707"/>
                  </a:lnTo>
                  <a:lnTo>
                    <a:pt x="33665" y="834543"/>
                  </a:lnTo>
                  <a:lnTo>
                    <a:pt x="34279" y="834336"/>
                  </a:lnTo>
                  <a:lnTo>
                    <a:pt x="34700" y="834142"/>
                  </a:lnTo>
                  <a:lnTo>
                    <a:pt x="35006" y="833978"/>
                  </a:lnTo>
                  <a:lnTo>
                    <a:pt x="35349" y="833668"/>
                  </a:lnTo>
                  <a:lnTo>
                    <a:pt x="35654" y="833431"/>
                  </a:lnTo>
                  <a:lnTo>
                    <a:pt x="35842" y="833115"/>
                  </a:lnTo>
                  <a:lnTo>
                    <a:pt x="35910" y="832575"/>
                  </a:lnTo>
                  <a:lnTo>
                    <a:pt x="35826" y="832191"/>
                  </a:lnTo>
                  <a:lnTo>
                    <a:pt x="35776" y="831457"/>
                  </a:lnTo>
                  <a:lnTo>
                    <a:pt x="36430" y="831335"/>
                  </a:lnTo>
                  <a:lnTo>
                    <a:pt x="36816" y="831329"/>
                  </a:lnTo>
                  <a:lnTo>
                    <a:pt x="37355" y="831202"/>
                  </a:lnTo>
                  <a:lnTo>
                    <a:pt x="37851" y="830885"/>
                  </a:lnTo>
                  <a:lnTo>
                    <a:pt x="38385" y="830527"/>
                  </a:lnTo>
                  <a:lnTo>
                    <a:pt x="38884" y="830327"/>
                  </a:lnTo>
                  <a:lnTo>
                    <a:pt x="39458" y="830011"/>
                  </a:lnTo>
                  <a:lnTo>
                    <a:pt x="39955" y="829774"/>
                  </a:lnTo>
                  <a:lnTo>
                    <a:pt x="40449" y="829264"/>
                  </a:lnTo>
                  <a:lnTo>
                    <a:pt x="40436" y="828492"/>
                  </a:lnTo>
                  <a:lnTo>
                    <a:pt x="40351" y="827988"/>
                  </a:lnTo>
                  <a:lnTo>
                    <a:pt x="40228" y="827568"/>
                  </a:lnTo>
                  <a:lnTo>
                    <a:pt x="40222" y="827180"/>
                  </a:lnTo>
                  <a:lnTo>
                    <a:pt x="40292" y="826718"/>
                  </a:lnTo>
                  <a:lnTo>
                    <a:pt x="40285" y="826256"/>
                  </a:lnTo>
                  <a:lnTo>
                    <a:pt x="40201" y="825867"/>
                  </a:lnTo>
                  <a:lnTo>
                    <a:pt x="39658" y="825685"/>
                  </a:lnTo>
                  <a:lnTo>
                    <a:pt x="39227" y="825308"/>
                  </a:lnTo>
                  <a:lnTo>
                    <a:pt x="39067" y="824999"/>
                  </a:lnTo>
                  <a:lnTo>
                    <a:pt x="38945" y="824537"/>
                  </a:lnTo>
                  <a:lnTo>
                    <a:pt x="38893" y="823765"/>
                  </a:lnTo>
                  <a:lnTo>
                    <a:pt x="38875" y="822648"/>
                  </a:lnTo>
                  <a:lnTo>
                    <a:pt x="38754" y="822301"/>
                  </a:lnTo>
                  <a:lnTo>
                    <a:pt x="38666" y="821687"/>
                  </a:lnTo>
                  <a:lnTo>
                    <a:pt x="38657" y="821067"/>
                  </a:lnTo>
                  <a:lnTo>
                    <a:pt x="38762" y="820448"/>
                  </a:lnTo>
                  <a:lnTo>
                    <a:pt x="38755" y="820065"/>
                  </a:lnTo>
                  <a:lnTo>
                    <a:pt x="38707" y="819446"/>
                  </a:lnTo>
                  <a:lnTo>
                    <a:pt x="38544" y="818911"/>
                  </a:lnTo>
                  <a:lnTo>
                    <a:pt x="38460" y="818522"/>
                  </a:lnTo>
                  <a:lnTo>
                    <a:pt x="38259" y="817951"/>
                  </a:lnTo>
                  <a:lnTo>
                    <a:pt x="38134" y="817490"/>
                  </a:lnTo>
                  <a:lnTo>
                    <a:pt x="37856" y="816949"/>
                  </a:lnTo>
                  <a:lnTo>
                    <a:pt x="37657" y="816609"/>
                  </a:lnTo>
                  <a:lnTo>
                    <a:pt x="37497" y="816262"/>
                  </a:lnTo>
                  <a:lnTo>
                    <a:pt x="37262" y="816037"/>
                  </a:lnTo>
                  <a:lnTo>
                    <a:pt x="36794" y="815733"/>
                  </a:lnTo>
                  <a:lnTo>
                    <a:pt x="36328" y="815545"/>
                  </a:lnTo>
                  <a:lnTo>
                    <a:pt x="36052" y="815241"/>
                  </a:lnTo>
                  <a:lnTo>
                    <a:pt x="35814" y="814786"/>
                  </a:lnTo>
                  <a:lnTo>
                    <a:pt x="35692" y="814440"/>
                  </a:lnTo>
                  <a:lnTo>
                    <a:pt x="35332" y="813631"/>
                  </a:lnTo>
                  <a:lnTo>
                    <a:pt x="35168" y="813054"/>
                  </a:lnTo>
                  <a:lnTo>
                    <a:pt x="35235" y="812441"/>
                  </a:lnTo>
                  <a:lnTo>
                    <a:pt x="35386" y="812167"/>
                  </a:lnTo>
                  <a:lnTo>
                    <a:pt x="35568" y="811505"/>
                  </a:lnTo>
                  <a:lnTo>
                    <a:pt x="35289" y="811007"/>
                  </a:lnTo>
                  <a:lnTo>
                    <a:pt x="35127" y="810551"/>
                  </a:lnTo>
                  <a:lnTo>
                    <a:pt x="35002" y="809974"/>
                  </a:lnTo>
                  <a:lnTo>
                    <a:pt x="34966" y="807775"/>
                  </a:lnTo>
                  <a:lnTo>
                    <a:pt x="34804" y="807271"/>
                  </a:lnTo>
                  <a:lnTo>
                    <a:pt x="34722" y="806967"/>
                  </a:lnTo>
                  <a:lnTo>
                    <a:pt x="34482" y="806505"/>
                  </a:lnTo>
                  <a:lnTo>
                    <a:pt x="34161" y="805740"/>
                  </a:lnTo>
                  <a:lnTo>
                    <a:pt x="33885" y="805320"/>
                  </a:lnTo>
                  <a:lnTo>
                    <a:pt x="33534" y="805096"/>
                  </a:lnTo>
                  <a:lnTo>
                    <a:pt x="33145" y="804980"/>
                  </a:lnTo>
                  <a:lnTo>
                    <a:pt x="32833" y="804755"/>
                  </a:lnTo>
                  <a:lnTo>
                    <a:pt x="32750" y="804336"/>
                  </a:lnTo>
                  <a:lnTo>
                    <a:pt x="32857" y="803869"/>
                  </a:lnTo>
                  <a:lnTo>
                    <a:pt x="33004" y="803401"/>
                  </a:lnTo>
                  <a:lnTo>
                    <a:pt x="32997" y="802975"/>
                  </a:lnTo>
                  <a:lnTo>
                    <a:pt x="32756" y="802362"/>
                  </a:lnTo>
                  <a:lnTo>
                    <a:pt x="32516" y="801906"/>
                  </a:lnTo>
                  <a:lnTo>
                    <a:pt x="32319" y="801602"/>
                  </a:lnTo>
                  <a:lnTo>
                    <a:pt x="31964" y="801141"/>
                  </a:lnTo>
                  <a:lnTo>
                    <a:pt x="31688" y="800758"/>
                  </a:lnTo>
                  <a:lnTo>
                    <a:pt x="31333" y="800338"/>
                  </a:lnTo>
                  <a:lnTo>
                    <a:pt x="31174" y="800035"/>
                  </a:lnTo>
                  <a:lnTo>
                    <a:pt x="31323" y="799682"/>
                  </a:lnTo>
                  <a:lnTo>
                    <a:pt x="31312" y="799027"/>
                  </a:lnTo>
                  <a:lnTo>
                    <a:pt x="31266" y="798607"/>
                  </a:lnTo>
                  <a:lnTo>
                    <a:pt x="31491" y="798176"/>
                  </a:lnTo>
                  <a:lnTo>
                    <a:pt x="32024" y="797708"/>
                  </a:lnTo>
                  <a:lnTo>
                    <a:pt x="32517" y="797198"/>
                  </a:lnTo>
                  <a:lnTo>
                    <a:pt x="32738" y="796499"/>
                  </a:lnTo>
                  <a:lnTo>
                    <a:pt x="32924" y="796110"/>
                  </a:lnTo>
                  <a:lnTo>
                    <a:pt x="33112" y="795837"/>
                  </a:lnTo>
                  <a:lnTo>
                    <a:pt x="33768" y="795745"/>
                  </a:lnTo>
                  <a:lnTo>
                    <a:pt x="34228" y="795588"/>
                  </a:lnTo>
                  <a:lnTo>
                    <a:pt x="34536" y="795502"/>
                  </a:lnTo>
                  <a:lnTo>
                    <a:pt x="35070" y="795108"/>
                  </a:lnTo>
                  <a:lnTo>
                    <a:pt x="35485" y="794561"/>
                  </a:lnTo>
                  <a:lnTo>
                    <a:pt x="35788" y="794251"/>
                  </a:lnTo>
                  <a:lnTo>
                    <a:pt x="36210" y="794087"/>
                  </a:lnTo>
                  <a:lnTo>
                    <a:pt x="36716" y="794312"/>
                  </a:lnTo>
                  <a:lnTo>
                    <a:pt x="37373" y="794342"/>
                  </a:lnTo>
                  <a:lnTo>
                    <a:pt x="37756" y="794178"/>
                  </a:lnTo>
                  <a:lnTo>
                    <a:pt x="38059" y="793826"/>
                  </a:lnTo>
                  <a:lnTo>
                    <a:pt x="38480" y="793589"/>
                  </a:lnTo>
                  <a:lnTo>
                    <a:pt x="39015" y="793309"/>
                  </a:lnTo>
                  <a:lnTo>
                    <a:pt x="39473" y="792957"/>
                  </a:lnTo>
                  <a:lnTo>
                    <a:pt x="40115" y="792095"/>
                  </a:lnTo>
                  <a:lnTo>
                    <a:pt x="40454" y="791548"/>
                  </a:lnTo>
                  <a:lnTo>
                    <a:pt x="40903" y="790733"/>
                  </a:lnTo>
                  <a:lnTo>
                    <a:pt x="41122" y="789919"/>
                  </a:lnTo>
                  <a:lnTo>
                    <a:pt x="41228" y="789336"/>
                  </a:lnTo>
                  <a:lnTo>
                    <a:pt x="41295" y="788759"/>
                  </a:lnTo>
                  <a:lnTo>
                    <a:pt x="41321" y="787988"/>
                  </a:lnTo>
                  <a:lnTo>
                    <a:pt x="41307" y="787101"/>
                  </a:lnTo>
                  <a:lnTo>
                    <a:pt x="41140" y="786292"/>
                  </a:lnTo>
                  <a:lnTo>
                    <a:pt x="40938" y="785752"/>
                  </a:lnTo>
                  <a:lnTo>
                    <a:pt x="40306" y="784834"/>
                  </a:lnTo>
                  <a:lnTo>
                    <a:pt x="39795" y="784263"/>
                  </a:lnTo>
                  <a:lnTo>
                    <a:pt x="39402" y="783850"/>
                  </a:lnTo>
                  <a:lnTo>
                    <a:pt x="38777" y="783394"/>
                  </a:lnTo>
                  <a:lnTo>
                    <a:pt x="38156" y="783170"/>
                  </a:lnTo>
                  <a:lnTo>
                    <a:pt x="37687" y="782829"/>
                  </a:lnTo>
                  <a:lnTo>
                    <a:pt x="37333" y="782374"/>
                  </a:lnTo>
                  <a:lnTo>
                    <a:pt x="37210" y="781955"/>
                  </a:lnTo>
                  <a:lnTo>
                    <a:pt x="37126" y="781566"/>
                  </a:lnTo>
                  <a:lnTo>
                    <a:pt x="36505" y="781305"/>
                  </a:lnTo>
                  <a:lnTo>
                    <a:pt x="35728" y="781013"/>
                  </a:lnTo>
                  <a:lnTo>
                    <a:pt x="35222" y="780788"/>
                  </a:lnTo>
                  <a:lnTo>
                    <a:pt x="34055" y="780229"/>
                  </a:lnTo>
                  <a:lnTo>
                    <a:pt x="33894" y="779804"/>
                  </a:lnTo>
                  <a:lnTo>
                    <a:pt x="33849" y="779421"/>
                  </a:lnTo>
                  <a:lnTo>
                    <a:pt x="33420" y="779118"/>
                  </a:lnTo>
                  <a:lnTo>
                    <a:pt x="33259" y="778735"/>
                  </a:lnTo>
                  <a:lnTo>
                    <a:pt x="33525" y="778461"/>
                  </a:lnTo>
                  <a:lnTo>
                    <a:pt x="33713" y="778109"/>
                  </a:lnTo>
                  <a:lnTo>
                    <a:pt x="33587" y="777495"/>
                  </a:lnTo>
                  <a:lnTo>
                    <a:pt x="33349" y="777149"/>
                  </a:lnTo>
                  <a:lnTo>
                    <a:pt x="33113" y="776882"/>
                  </a:lnTo>
                  <a:lnTo>
                    <a:pt x="32837" y="776542"/>
                  </a:lnTo>
                  <a:lnTo>
                    <a:pt x="32486" y="776274"/>
                  </a:lnTo>
                  <a:lnTo>
                    <a:pt x="32403" y="775928"/>
                  </a:lnTo>
                  <a:lnTo>
                    <a:pt x="32739" y="775230"/>
                  </a:lnTo>
                  <a:lnTo>
                    <a:pt x="32718" y="773917"/>
                  </a:lnTo>
                  <a:lnTo>
                    <a:pt x="32666" y="773109"/>
                  </a:lnTo>
                  <a:lnTo>
                    <a:pt x="32652" y="772258"/>
                  </a:lnTo>
                  <a:lnTo>
                    <a:pt x="32909" y="771444"/>
                  </a:lnTo>
                  <a:lnTo>
                    <a:pt x="33135" y="771092"/>
                  </a:lnTo>
                  <a:lnTo>
                    <a:pt x="33435" y="770545"/>
                  </a:lnTo>
                  <a:lnTo>
                    <a:pt x="33500" y="769816"/>
                  </a:lnTo>
                  <a:lnTo>
                    <a:pt x="33417" y="769427"/>
                  </a:lnTo>
                  <a:lnTo>
                    <a:pt x="34106" y="769069"/>
                  </a:lnTo>
                  <a:lnTo>
                    <a:pt x="34716" y="768637"/>
                  </a:lnTo>
                  <a:lnTo>
                    <a:pt x="35163" y="767623"/>
                  </a:lnTo>
                  <a:lnTo>
                    <a:pt x="35272" y="767240"/>
                  </a:lnTo>
                  <a:lnTo>
                    <a:pt x="35416" y="766578"/>
                  </a:lnTo>
                  <a:lnTo>
                    <a:pt x="35640" y="766074"/>
                  </a:lnTo>
                  <a:lnTo>
                    <a:pt x="35866" y="765722"/>
                  </a:lnTo>
                  <a:lnTo>
                    <a:pt x="36286" y="765484"/>
                  </a:lnTo>
                  <a:lnTo>
                    <a:pt x="36636" y="765637"/>
                  </a:lnTo>
                  <a:lnTo>
                    <a:pt x="36909" y="765825"/>
                  </a:lnTo>
                  <a:lnTo>
                    <a:pt x="37219" y="765934"/>
                  </a:lnTo>
                  <a:lnTo>
                    <a:pt x="37644" y="765928"/>
                  </a:lnTo>
                  <a:lnTo>
                    <a:pt x="38067" y="765843"/>
                  </a:lnTo>
                  <a:lnTo>
                    <a:pt x="38176" y="765417"/>
                  </a:lnTo>
                  <a:lnTo>
                    <a:pt x="37860" y="764998"/>
                  </a:lnTo>
                  <a:lnTo>
                    <a:pt x="37968" y="764457"/>
                  </a:lnTo>
                  <a:lnTo>
                    <a:pt x="37841" y="763801"/>
                  </a:lnTo>
                  <a:lnTo>
                    <a:pt x="37568" y="763613"/>
                  </a:lnTo>
                  <a:lnTo>
                    <a:pt x="37333" y="763383"/>
                  </a:lnTo>
                  <a:lnTo>
                    <a:pt x="37095" y="763000"/>
                  </a:lnTo>
                  <a:lnTo>
                    <a:pt x="36971" y="762538"/>
                  </a:lnTo>
                  <a:lnTo>
                    <a:pt x="36966" y="762192"/>
                  </a:lnTo>
                  <a:lnTo>
                    <a:pt x="36806" y="761809"/>
                  </a:lnTo>
                  <a:lnTo>
                    <a:pt x="36912" y="761268"/>
                  </a:lnTo>
                  <a:lnTo>
                    <a:pt x="37178" y="761031"/>
                  </a:lnTo>
                  <a:lnTo>
                    <a:pt x="37404" y="760679"/>
                  </a:lnTo>
                  <a:lnTo>
                    <a:pt x="37399" y="760332"/>
                  </a:lnTo>
                  <a:lnTo>
                    <a:pt x="37625" y="759943"/>
                  </a:lnTo>
                  <a:lnTo>
                    <a:pt x="38160" y="759664"/>
                  </a:lnTo>
                  <a:lnTo>
                    <a:pt x="38504" y="759506"/>
                  </a:lnTo>
                  <a:lnTo>
                    <a:pt x="38728" y="759002"/>
                  </a:lnTo>
                  <a:lnTo>
                    <a:pt x="39023" y="758182"/>
                  </a:lnTo>
                  <a:lnTo>
                    <a:pt x="39276" y="757101"/>
                  </a:lnTo>
                  <a:lnTo>
                    <a:pt x="39415" y="756171"/>
                  </a:lnTo>
                  <a:lnTo>
                    <a:pt x="39410" y="755825"/>
                  </a:lnTo>
                  <a:lnTo>
                    <a:pt x="39097" y="755600"/>
                  </a:lnTo>
                  <a:lnTo>
                    <a:pt x="38479" y="755606"/>
                  </a:lnTo>
                  <a:lnTo>
                    <a:pt x="38430" y="754949"/>
                  </a:lnTo>
                  <a:lnTo>
                    <a:pt x="38387" y="754646"/>
                  </a:lnTo>
                  <a:lnTo>
                    <a:pt x="38148" y="754221"/>
                  </a:lnTo>
                  <a:lnTo>
                    <a:pt x="38024" y="753722"/>
                  </a:lnTo>
                  <a:lnTo>
                    <a:pt x="38127" y="752909"/>
                  </a:lnTo>
                  <a:lnTo>
                    <a:pt x="38006" y="752605"/>
                  </a:lnTo>
                  <a:lnTo>
                    <a:pt x="37731" y="752301"/>
                  </a:lnTo>
                  <a:lnTo>
                    <a:pt x="37881" y="752027"/>
                  </a:lnTo>
                  <a:lnTo>
                    <a:pt x="38028" y="751560"/>
                  </a:lnTo>
                  <a:lnTo>
                    <a:pt x="37943" y="751098"/>
                  </a:lnTo>
                  <a:lnTo>
                    <a:pt x="37670" y="750909"/>
                  </a:lnTo>
                  <a:lnTo>
                    <a:pt x="37398" y="750764"/>
                  </a:lnTo>
                  <a:lnTo>
                    <a:pt x="37006" y="750460"/>
                  </a:lnTo>
                  <a:lnTo>
                    <a:pt x="36536" y="750004"/>
                  </a:lnTo>
                  <a:lnTo>
                    <a:pt x="36451" y="749500"/>
                  </a:lnTo>
                  <a:lnTo>
                    <a:pt x="36634" y="748923"/>
                  </a:lnTo>
                  <a:lnTo>
                    <a:pt x="36859" y="748492"/>
                  </a:lnTo>
                  <a:lnTo>
                    <a:pt x="37008" y="748145"/>
                  </a:lnTo>
                  <a:lnTo>
                    <a:pt x="37233" y="747750"/>
                  </a:lnTo>
                  <a:lnTo>
                    <a:pt x="37500" y="747556"/>
                  </a:lnTo>
                  <a:lnTo>
                    <a:pt x="37998" y="747319"/>
                  </a:lnTo>
                  <a:lnTo>
                    <a:pt x="38574" y="747155"/>
                  </a:lnTo>
                  <a:lnTo>
                    <a:pt x="38841" y="746955"/>
                  </a:lnTo>
                  <a:lnTo>
                    <a:pt x="39142" y="746487"/>
                  </a:lnTo>
                  <a:lnTo>
                    <a:pt x="39290" y="746098"/>
                  </a:lnTo>
                  <a:lnTo>
                    <a:pt x="39282" y="745600"/>
                  </a:lnTo>
                  <a:lnTo>
                    <a:pt x="39197" y="745095"/>
                  </a:lnTo>
                  <a:lnTo>
                    <a:pt x="39226" y="744555"/>
                  </a:lnTo>
                  <a:lnTo>
                    <a:pt x="39681" y="744008"/>
                  </a:lnTo>
                  <a:lnTo>
                    <a:pt x="39864" y="743468"/>
                  </a:lnTo>
                  <a:lnTo>
                    <a:pt x="39701" y="742927"/>
                  </a:lnTo>
                  <a:lnTo>
                    <a:pt x="39466" y="742702"/>
                  </a:lnTo>
                  <a:lnTo>
                    <a:pt x="39457" y="742161"/>
                  </a:lnTo>
                  <a:lnTo>
                    <a:pt x="38913" y="741937"/>
                  </a:lnTo>
                  <a:lnTo>
                    <a:pt x="38565" y="741827"/>
                  </a:lnTo>
                  <a:lnTo>
                    <a:pt x="38249" y="741407"/>
                  </a:lnTo>
                  <a:lnTo>
                    <a:pt x="38391" y="740630"/>
                  </a:lnTo>
                  <a:lnTo>
                    <a:pt x="38617" y="740284"/>
                  </a:lnTo>
                  <a:lnTo>
                    <a:pt x="38764" y="739852"/>
                  </a:lnTo>
                  <a:lnTo>
                    <a:pt x="39064" y="739312"/>
                  </a:lnTo>
                  <a:lnTo>
                    <a:pt x="39671" y="738680"/>
                  </a:lnTo>
                  <a:lnTo>
                    <a:pt x="39930" y="737982"/>
                  </a:lnTo>
                  <a:lnTo>
                    <a:pt x="39957" y="737289"/>
                  </a:lnTo>
                  <a:lnTo>
                    <a:pt x="40029" y="736936"/>
                  </a:lnTo>
                  <a:lnTo>
                    <a:pt x="40176" y="736475"/>
                  </a:lnTo>
                  <a:lnTo>
                    <a:pt x="40362" y="736086"/>
                  </a:lnTo>
                  <a:lnTo>
                    <a:pt x="40748" y="736080"/>
                  </a:lnTo>
                  <a:lnTo>
                    <a:pt x="41212" y="736110"/>
                  </a:lnTo>
                  <a:lnTo>
                    <a:pt x="41865" y="735946"/>
                  </a:lnTo>
                  <a:lnTo>
                    <a:pt x="42090" y="735557"/>
                  </a:lnTo>
                  <a:lnTo>
                    <a:pt x="42273" y="734938"/>
                  </a:lnTo>
                  <a:lnTo>
                    <a:pt x="42379" y="734318"/>
                  </a:lnTo>
                  <a:lnTo>
                    <a:pt x="42347" y="732349"/>
                  </a:lnTo>
                  <a:lnTo>
                    <a:pt x="42261" y="731809"/>
                  </a:lnTo>
                  <a:lnTo>
                    <a:pt x="42174" y="731153"/>
                  </a:lnTo>
                  <a:lnTo>
                    <a:pt x="42165" y="730655"/>
                  </a:lnTo>
                  <a:lnTo>
                    <a:pt x="42079" y="730114"/>
                  </a:lnTo>
                  <a:lnTo>
                    <a:pt x="42074" y="729768"/>
                  </a:lnTo>
                  <a:lnTo>
                    <a:pt x="41862" y="728649"/>
                  </a:lnTo>
                  <a:lnTo>
                    <a:pt x="41569" y="727185"/>
                  </a:lnTo>
                  <a:lnTo>
                    <a:pt x="40633" y="726627"/>
                  </a:lnTo>
                  <a:lnTo>
                    <a:pt x="40203" y="726244"/>
                  </a:lnTo>
                  <a:lnTo>
                    <a:pt x="40005" y="725976"/>
                  </a:lnTo>
                  <a:lnTo>
                    <a:pt x="39799" y="725168"/>
                  </a:lnTo>
                  <a:lnTo>
                    <a:pt x="39524" y="724865"/>
                  </a:lnTo>
                  <a:lnTo>
                    <a:pt x="38908" y="724949"/>
                  </a:lnTo>
                  <a:lnTo>
                    <a:pt x="38405" y="724883"/>
                  </a:lnTo>
                  <a:lnTo>
                    <a:pt x="38054" y="724695"/>
                  </a:lnTo>
                  <a:lnTo>
                    <a:pt x="37739" y="724275"/>
                  </a:lnTo>
                  <a:lnTo>
                    <a:pt x="37464" y="723971"/>
                  </a:lnTo>
                  <a:lnTo>
                    <a:pt x="36994" y="723595"/>
                  </a:lnTo>
                  <a:lnTo>
                    <a:pt x="36644" y="723406"/>
                  </a:lnTo>
                  <a:lnTo>
                    <a:pt x="36370" y="723139"/>
                  </a:lnTo>
                  <a:lnTo>
                    <a:pt x="36281" y="722483"/>
                  </a:lnTo>
                  <a:lnTo>
                    <a:pt x="36275" y="722100"/>
                  </a:lnTo>
                  <a:lnTo>
                    <a:pt x="36539" y="721669"/>
                  </a:lnTo>
                  <a:lnTo>
                    <a:pt x="36723" y="721128"/>
                  </a:lnTo>
                  <a:lnTo>
                    <a:pt x="36791" y="720545"/>
                  </a:lnTo>
                  <a:lnTo>
                    <a:pt x="36550" y="720010"/>
                  </a:lnTo>
                  <a:lnTo>
                    <a:pt x="36158" y="719634"/>
                  </a:lnTo>
                  <a:lnTo>
                    <a:pt x="35842" y="719172"/>
                  </a:lnTo>
                  <a:lnTo>
                    <a:pt x="35757" y="718710"/>
                  </a:lnTo>
                  <a:lnTo>
                    <a:pt x="35749" y="718248"/>
                  </a:lnTo>
                  <a:lnTo>
                    <a:pt x="35586" y="717671"/>
                  </a:lnTo>
                  <a:lnTo>
                    <a:pt x="35343" y="716979"/>
                  </a:lnTo>
                  <a:lnTo>
                    <a:pt x="35261" y="716675"/>
                  </a:lnTo>
                  <a:lnTo>
                    <a:pt x="35020" y="716098"/>
                  </a:lnTo>
                  <a:lnTo>
                    <a:pt x="34855" y="715405"/>
                  </a:lnTo>
                  <a:lnTo>
                    <a:pt x="34650" y="714755"/>
                  </a:lnTo>
                  <a:lnTo>
                    <a:pt x="33594" y="713844"/>
                  </a:lnTo>
                  <a:lnTo>
                    <a:pt x="33156" y="713042"/>
                  </a:lnTo>
                  <a:lnTo>
                    <a:pt x="32752" y="711924"/>
                  </a:lnTo>
                  <a:lnTo>
                    <a:pt x="32351" y="711007"/>
                  </a:lnTo>
                  <a:lnTo>
                    <a:pt x="32106" y="710162"/>
                  </a:lnTo>
                  <a:lnTo>
                    <a:pt x="31979" y="709470"/>
                  </a:lnTo>
                  <a:lnTo>
                    <a:pt x="31968" y="708771"/>
                  </a:lnTo>
                  <a:lnTo>
                    <a:pt x="32032" y="707963"/>
                  </a:lnTo>
                  <a:lnTo>
                    <a:pt x="32021" y="707307"/>
                  </a:lnTo>
                  <a:lnTo>
                    <a:pt x="31971" y="706614"/>
                  </a:lnTo>
                  <a:lnTo>
                    <a:pt x="31338" y="705697"/>
                  </a:lnTo>
                  <a:lnTo>
                    <a:pt x="31332" y="705271"/>
                  </a:lnTo>
                  <a:lnTo>
                    <a:pt x="31516" y="704688"/>
                  </a:lnTo>
                  <a:lnTo>
                    <a:pt x="31425" y="703917"/>
                  </a:lnTo>
                  <a:lnTo>
                    <a:pt x="31340" y="703382"/>
                  </a:lnTo>
                  <a:lnTo>
                    <a:pt x="31329" y="702762"/>
                  </a:lnTo>
                  <a:lnTo>
                    <a:pt x="31356" y="701991"/>
                  </a:lnTo>
                  <a:lnTo>
                    <a:pt x="31542" y="701602"/>
                  </a:lnTo>
                  <a:lnTo>
                    <a:pt x="31727" y="701098"/>
                  </a:lnTo>
                  <a:lnTo>
                    <a:pt x="32032" y="700861"/>
                  </a:lnTo>
                  <a:lnTo>
                    <a:pt x="32335" y="700509"/>
                  </a:lnTo>
                  <a:lnTo>
                    <a:pt x="32715" y="700156"/>
                  </a:lnTo>
                  <a:lnTo>
                    <a:pt x="33054" y="699609"/>
                  </a:lnTo>
                  <a:lnTo>
                    <a:pt x="33123" y="699184"/>
                  </a:lnTo>
                  <a:lnTo>
                    <a:pt x="32924" y="698759"/>
                  </a:lnTo>
                  <a:lnTo>
                    <a:pt x="32688" y="698497"/>
                  </a:lnTo>
                  <a:lnTo>
                    <a:pt x="32752" y="697683"/>
                  </a:lnTo>
                  <a:lnTo>
                    <a:pt x="33012" y="697022"/>
                  </a:lnTo>
                  <a:lnTo>
                    <a:pt x="33144" y="695630"/>
                  </a:lnTo>
                  <a:lnTo>
                    <a:pt x="33252" y="695168"/>
                  </a:lnTo>
                  <a:lnTo>
                    <a:pt x="33437" y="694664"/>
                  </a:lnTo>
                  <a:lnTo>
                    <a:pt x="33778" y="694312"/>
                  </a:lnTo>
                  <a:lnTo>
                    <a:pt x="34468" y="693989"/>
                  </a:lnTo>
                  <a:lnTo>
                    <a:pt x="35117" y="693595"/>
                  </a:lnTo>
                  <a:lnTo>
                    <a:pt x="35537" y="693279"/>
                  </a:lnTo>
                  <a:lnTo>
                    <a:pt x="35876" y="692769"/>
                  </a:lnTo>
                  <a:lnTo>
                    <a:pt x="36013" y="691766"/>
                  </a:lnTo>
                  <a:lnTo>
                    <a:pt x="36078" y="690994"/>
                  </a:lnTo>
                  <a:lnTo>
                    <a:pt x="36071" y="690569"/>
                  </a:lnTo>
                  <a:lnTo>
                    <a:pt x="36137" y="689834"/>
                  </a:lnTo>
                  <a:lnTo>
                    <a:pt x="36165" y="689178"/>
                  </a:lnTo>
                  <a:lnTo>
                    <a:pt x="36157" y="688710"/>
                  </a:lnTo>
                  <a:lnTo>
                    <a:pt x="35917" y="688176"/>
                  </a:lnTo>
                  <a:lnTo>
                    <a:pt x="35408" y="687720"/>
                  </a:lnTo>
                  <a:lnTo>
                    <a:pt x="35011" y="687033"/>
                  </a:lnTo>
                  <a:lnTo>
                    <a:pt x="34999" y="686341"/>
                  </a:lnTo>
                  <a:lnTo>
                    <a:pt x="35374" y="685679"/>
                  </a:lnTo>
                  <a:lnTo>
                    <a:pt x="35437" y="684785"/>
                  </a:lnTo>
                  <a:lnTo>
                    <a:pt x="35428" y="684245"/>
                  </a:lnTo>
                  <a:lnTo>
                    <a:pt x="35189" y="683747"/>
                  </a:lnTo>
                  <a:lnTo>
                    <a:pt x="34874" y="683370"/>
                  </a:lnTo>
                  <a:lnTo>
                    <a:pt x="34677" y="683103"/>
                  </a:lnTo>
                  <a:lnTo>
                    <a:pt x="34551" y="682525"/>
                  </a:lnTo>
                  <a:lnTo>
                    <a:pt x="34506" y="682136"/>
                  </a:lnTo>
                  <a:lnTo>
                    <a:pt x="34767" y="681553"/>
                  </a:lnTo>
                  <a:lnTo>
                    <a:pt x="34798" y="681128"/>
                  </a:lnTo>
                  <a:lnTo>
                    <a:pt x="35681" y="680806"/>
                  </a:lnTo>
                  <a:lnTo>
                    <a:pt x="35988" y="680648"/>
                  </a:lnTo>
                  <a:lnTo>
                    <a:pt x="36288" y="680181"/>
                  </a:lnTo>
                  <a:lnTo>
                    <a:pt x="36203" y="679640"/>
                  </a:lnTo>
                  <a:lnTo>
                    <a:pt x="36082" y="679336"/>
                  </a:lnTo>
                  <a:lnTo>
                    <a:pt x="35690" y="678953"/>
                  </a:lnTo>
                  <a:lnTo>
                    <a:pt x="35605" y="678534"/>
                  </a:lnTo>
                  <a:lnTo>
                    <a:pt x="35289" y="678036"/>
                  </a:lnTo>
                  <a:lnTo>
                    <a:pt x="35274" y="677106"/>
                  </a:lnTo>
                  <a:lnTo>
                    <a:pt x="34916" y="676499"/>
                  </a:lnTo>
                  <a:lnTo>
                    <a:pt x="34834" y="676189"/>
                  </a:lnTo>
                  <a:lnTo>
                    <a:pt x="34712" y="675806"/>
                  </a:lnTo>
                  <a:lnTo>
                    <a:pt x="34585" y="675071"/>
                  </a:lnTo>
                  <a:lnTo>
                    <a:pt x="34577" y="674652"/>
                  </a:lnTo>
                  <a:lnTo>
                    <a:pt x="34530" y="674111"/>
                  </a:lnTo>
                  <a:lnTo>
                    <a:pt x="34512" y="672993"/>
                  </a:lnTo>
                  <a:lnTo>
                    <a:pt x="34240" y="672841"/>
                  </a:lnTo>
                  <a:lnTo>
                    <a:pt x="33701" y="672927"/>
                  </a:lnTo>
                  <a:lnTo>
                    <a:pt x="33278" y="673084"/>
                  </a:lnTo>
                  <a:lnTo>
                    <a:pt x="33012" y="673248"/>
                  </a:lnTo>
                  <a:lnTo>
                    <a:pt x="32471" y="673254"/>
                  </a:lnTo>
                  <a:lnTo>
                    <a:pt x="32235" y="673029"/>
                  </a:lnTo>
                  <a:lnTo>
                    <a:pt x="32267" y="672604"/>
                  </a:lnTo>
                  <a:lnTo>
                    <a:pt x="32494" y="672325"/>
                  </a:lnTo>
                  <a:lnTo>
                    <a:pt x="32601" y="671784"/>
                  </a:lnTo>
                  <a:lnTo>
                    <a:pt x="32593" y="671286"/>
                  </a:lnTo>
                  <a:lnTo>
                    <a:pt x="32626" y="670897"/>
                  </a:lnTo>
                  <a:lnTo>
                    <a:pt x="32620" y="670551"/>
                  </a:lnTo>
                  <a:lnTo>
                    <a:pt x="32691" y="670162"/>
                  </a:lnTo>
                  <a:lnTo>
                    <a:pt x="32685" y="669816"/>
                  </a:lnTo>
                  <a:lnTo>
                    <a:pt x="32715" y="669312"/>
                  </a:lnTo>
                  <a:lnTo>
                    <a:pt x="32710" y="668965"/>
                  </a:lnTo>
                  <a:lnTo>
                    <a:pt x="32971" y="668382"/>
                  </a:lnTo>
                  <a:lnTo>
                    <a:pt x="33387" y="667914"/>
                  </a:lnTo>
                  <a:lnTo>
                    <a:pt x="33576" y="667641"/>
                  </a:lnTo>
                  <a:lnTo>
                    <a:pt x="33645" y="667137"/>
                  </a:lnTo>
                  <a:lnTo>
                    <a:pt x="33637" y="666675"/>
                  </a:lnTo>
                  <a:lnTo>
                    <a:pt x="33550" y="666018"/>
                  </a:lnTo>
                  <a:lnTo>
                    <a:pt x="33541" y="665520"/>
                  </a:lnTo>
                  <a:lnTo>
                    <a:pt x="33495" y="665016"/>
                  </a:lnTo>
                  <a:lnTo>
                    <a:pt x="33604" y="664591"/>
                  </a:lnTo>
                  <a:lnTo>
                    <a:pt x="33752" y="664202"/>
                  </a:lnTo>
                  <a:lnTo>
                    <a:pt x="34050" y="663540"/>
                  </a:lnTo>
                  <a:lnTo>
                    <a:pt x="34079" y="662999"/>
                  </a:lnTo>
                  <a:lnTo>
                    <a:pt x="34073" y="662617"/>
                  </a:lnTo>
                  <a:lnTo>
                    <a:pt x="33826" y="661693"/>
                  </a:lnTo>
                  <a:lnTo>
                    <a:pt x="33406" y="659572"/>
                  </a:lnTo>
                  <a:lnTo>
                    <a:pt x="33127" y="659001"/>
                  </a:lnTo>
                  <a:lnTo>
                    <a:pt x="32734" y="658583"/>
                  </a:lnTo>
                  <a:lnTo>
                    <a:pt x="32299" y="657975"/>
                  </a:lnTo>
                  <a:lnTo>
                    <a:pt x="31943" y="657398"/>
                  </a:lnTo>
                  <a:lnTo>
                    <a:pt x="31704" y="656942"/>
                  </a:lnTo>
                  <a:lnTo>
                    <a:pt x="30515" y="655028"/>
                  </a:lnTo>
                  <a:lnTo>
                    <a:pt x="30586" y="654640"/>
                  </a:lnTo>
                  <a:lnTo>
                    <a:pt x="30658" y="654330"/>
                  </a:lnTo>
                  <a:lnTo>
                    <a:pt x="30728" y="653904"/>
                  </a:lnTo>
                  <a:lnTo>
                    <a:pt x="30491" y="653522"/>
                  </a:lnTo>
                  <a:lnTo>
                    <a:pt x="30290" y="653066"/>
                  </a:lnTo>
                  <a:lnTo>
                    <a:pt x="30283" y="652640"/>
                  </a:lnTo>
                  <a:lnTo>
                    <a:pt x="30427" y="652021"/>
                  </a:lnTo>
                  <a:lnTo>
                    <a:pt x="30730" y="651589"/>
                  </a:lnTo>
                  <a:lnTo>
                    <a:pt x="31110" y="651274"/>
                  </a:lnTo>
                  <a:lnTo>
                    <a:pt x="31528" y="650879"/>
                  </a:lnTo>
                  <a:lnTo>
                    <a:pt x="31678" y="650569"/>
                  </a:lnTo>
                  <a:lnTo>
                    <a:pt x="31629" y="649955"/>
                  </a:lnTo>
                  <a:lnTo>
                    <a:pt x="31543" y="649415"/>
                  </a:lnTo>
                  <a:lnTo>
                    <a:pt x="31690" y="648989"/>
                  </a:lnTo>
                  <a:lnTo>
                    <a:pt x="32092" y="647556"/>
                  </a:lnTo>
                  <a:lnTo>
                    <a:pt x="32428" y="646894"/>
                  </a:lnTo>
                  <a:lnTo>
                    <a:pt x="32655" y="646577"/>
                  </a:lnTo>
                  <a:lnTo>
                    <a:pt x="33117" y="646493"/>
                  </a:lnTo>
                  <a:lnTo>
                    <a:pt x="33430" y="646796"/>
                  </a:lnTo>
                  <a:lnTo>
                    <a:pt x="33705" y="647106"/>
                  </a:lnTo>
                  <a:lnTo>
                    <a:pt x="34478" y="647167"/>
                  </a:lnTo>
                  <a:lnTo>
                    <a:pt x="34937" y="646894"/>
                  </a:lnTo>
                  <a:lnTo>
                    <a:pt x="35164" y="646577"/>
                  </a:lnTo>
                  <a:lnTo>
                    <a:pt x="35660" y="646262"/>
                  </a:lnTo>
                  <a:lnTo>
                    <a:pt x="36044" y="646140"/>
                  </a:lnTo>
                  <a:lnTo>
                    <a:pt x="36244" y="646523"/>
                  </a:lnTo>
                  <a:lnTo>
                    <a:pt x="36595" y="646790"/>
                  </a:lnTo>
                  <a:lnTo>
                    <a:pt x="37095" y="646699"/>
                  </a:lnTo>
                  <a:lnTo>
                    <a:pt x="37203" y="646201"/>
                  </a:lnTo>
                  <a:lnTo>
                    <a:pt x="37510" y="646116"/>
                  </a:lnTo>
                  <a:lnTo>
                    <a:pt x="37856" y="645994"/>
                  </a:lnTo>
                  <a:lnTo>
                    <a:pt x="38040" y="645490"/>
                  </a:lnTo>
                  <a:lnTo>
                    <a:pt x="38144" y="644718"/>
                  </a:lnTo>
                  <a:lnTo>
                    <a:pt x="38136" y="644293"/>
                  </a:lnTo>
                  <a:lnTo>
                    <a:pt x="38631" y="643819"/>
                  </a:lnTo>
                  <a:lnTo>
                    <a:pt x="39206" y="643582"/>
                  </a:lnTo>
                  <a:lnTo>
                    <a:pt x="39588" y="643345"/>
                  </a:lnTo>
                  <a:lnTo>
                    <a:pt x="39920" y="642373"/>
                  </a:lnTo>
                  <a:lnTo>
                    <a:pt x="39987" y="641753"/>
                  </a:lnTo>
                  <a:lnTo>
                    <a:pt x="39900" y="641176"/>
                  </a:lnTo>
                  <a:lnTo>
                    <a:pt x="39736" y="640599"/>
                  </a:lnTo>
                  <a:lnTo>
                    <a:pt x="39845" y="640174"/>
                  </a:lnTo>
                  <a:lnTo>
                    <a:pt x="40032" y="639785"/>
                  </a:lnTo>
                  <a:lnTo>
                    <a:pt x="40217" y="639317"/>
                  </a:lnTo>
                  <a:lnTo>
                    <a:pt x="40441" y="638850"/>
                  </a:lnTo>
                  <a:lnTo>
                    <a:pt x="41554" y="638485"/>
                  </a:lnTo>
                  <a:lnTo>
                    <a:pt x="41861" y="638327"/>
                  </a:lnTo>
                  <a:lnTo>
                    <a:pt x="42199" y="637780"/>
                  </a:lnTo>
                  <a:lnTo>
                    <a:pt x="42303" y="637088"/>
                  </a:lnTo>
                  <a:lnTo>
                    <a:pt x="42296" y="636620"/>
                  </a:lnTo>
                  <a:lnTo>
                    <a:pt x="42405" y="636195"/>
                  </a:lnTo>
                  <a:lnTo>
                    <a:pt x="42709" y="635885"/>
                  </a:lnTo>
                  <a:lnTo>
                    <a:pt x="43052" y="635606"/>
                  </a:lnTo>
                  <a:lnTo>
                    <a:pt x="43508" y="635174"/>
                  </a:lnTo>
                  <a:lnTo>
                    <a:pt x="43922" y="634548"/>
                  </a:lnTo>
                  <a:lnTo>
                    <a:pt x="44408" y="633619"/>
                  </a:lnTo>
                  <a:lnTo>
                    <a:pt x="44557" y="633187"/>
                  </a:lnTo>
                  <a:lnTo>
                    <a:pt x="44936" y="632798"/>
                  </a:lnTo>
                  <a:lnTo>
                    <a:pt x="45392" y="632368"/>
                  </a:lnTo>
                  <a:lnTo>
                    <a:pt x="45695" y="632051"/>
                  </a:lnTo>
                  <a:lnTo>
                    <a:pt x="46191" y="631699"/>
                  </a:lnTo>
                  <a:lnTo>
                    <a:pt x="46459" y="631541"/>
                  </a:lnTo>
                  <a:lnTo>
                    <a:pt x="47573" y="631213"/>
                  </a:lnTo>
                  <a:lnTo>
                    <a:pt x="47996" y="631128"/>
                  </a:lnTo>
                  <a:lnTo>
                    <a:pt x="48417" y="630928"/>
                  </a:lnTo>
                  <a:lnTo>
                    <a:pt x="48762" y="630727"/>
                  </a:lnTo>
                  <a:lnTo>
                    <a:pt x="49105" y="630490"/>
                  </a:lnTo>
                  <a:lnTo>
                    <a:pt x="49634" y="629791"/>
                  </a:lnTo>
                  <a:lnTo>
                    <a:pt x="50088" y="629281"/>
                  </a:lnTo>
                  <a:lnTo>
                    <a:pt x="50354" y="628965"/>
                  </a:lnTo>
                  <a:lnTo>
                    <a:pt x="50542" y="628656"/>
                  </a:lnTo>
                  <a:lnTo>
                    <a:pt x="50532" y="627999"/>
                  </a:lnTo>
                  <a:lnTo>
                    <a:pt x="50216" y="627580"/>
                  </a:lnTo>
                  <a:lnTo>
                    <a:pt x="50013" y="627003"/>
                  </a:lnTo>
                  <a:lnTo>
                    <a:pt x="50006" y="626541"/>
                  </a:lnTo>
                  <a:lnTo>
                    <a:pt x="50146" y="625691"/>
                  </a:lnTo>
                  <a:lnTo>
                    <a:pt x="50519" y="624913"/>
                  </a:lnTo>
                  <a:lnTo>
                    <a:pt x="50822" y="624481"/>
                  </a:lnTo>
                  <a:lnTo>
                    <a:pt x="51388" y="623740"/>
                  </a:lnTo>
                  <a:lnTo>
                    <a:pt x="51767" y="623309"/>
                  </a:lnTo>
                  <a:lnTo>
                    <a:pt x="52145" y="622805"/>
                  </a:lnTo>
                  <a:lnTo>
                    <a:pt x="52446" y="622337"/>
                  </a:lnTo>
                  <a:lnTo>
                    <a:pt x="52634" y="622021"/>
                  </a:lnTo>
                  <a:lnTo>
                    <a:pt x="52852" y="621207"/>
                  </a:lnTo>
                  <a:lnTo>
                    <a:pt x="52924" y="620861"/>
                  </a:lnTo>
                  <a:lnTo>
                    <a:pt x="53061" y="619779"/>
                  </a:lnTo>
                  <a:lnTo>
                    <a:pt x="53130" y="619311"/>
                  </a:lnTo>
                  <a:lnTo>
                    <a:pt x="53104" y="617689"/>
                  </a:lnTo>
                  <a:lnTo>
                    <a:pt x="52827" y="617270"/>
                  </a:lnTo>
                  <a:lnTo>
                    <a:pt x="52592" y="617045"/>
                  </a:lnTo>
                  <a:lnTo>
                    <a:pt x="52007" y="616705"/>
                  </a:lnTo>
                  <a:lnTo>
                    <a:pt x="51694" y="616438"/>
                  </a:lnTo>
                  <a:lnTo>
                    <a:pt x="51261" y="615909"/>
                  </a:lnTo>
                  <a:lnTo>
                    <a:pt x="50900" y="615101"/>
                  </a:lnTo>
                  <a:lnTo>
                    <a:pt x="50048" y="614846"/>
                  </a:lnTo>
                  <a:lnTo>
                    <a:pt x="49657" y="614543"/>
                  </a:lnTo>
                  <a:lnTo>
                    <a:pt x="49342" y="614238"/>
                  </a:lnTo>
                  <a:lnTo>
                    <a:pt x="49259" y="613855"/>
                  </a:lnTo>
                  <a:lnTo>
                    <a:pt x="49254" y="613546"/>
                  </a:lnTo>
                  <a:lnTo>
                    <a:pt x="49165" y="612774"/>
                  </a:lnTo>
                  <a:lnTo>
                    <a:pt x="49037" y="612045"/>
                  </a:lnTo>
                  <a:lnTo>
                    <a:pt x="48955" y="611735"/>
                  </a:lnTo>
                  <a:lnTo>
                    <a:pt x="48869" y="611238"/>
                  </a:lnTo>
                  <a:lnTo>
                    <a:pt x="48821" y="610660"/>
                  </a:lnTo>
                  <a:lnTo>
                    <a:pt x="48931" y="610308"/>
                  </a:lnTo>
                  <a:lnTo>
                    <a:pt x="49776" y="610065"/>
                  </a:lnTo>
                  <a:lnTo>
                    <a:pt x="50354" y="609980"/>
                  </a:lnTo>
                  <a:lnTo>
                    <a:pt x="51011" y="610047"/>
                  </a:lnTo>
                  <a:lnTo>
                    <a:pt x="51818" y="609840"/>
                  </a:lnTo>
                  <a:lnTo>
                    <a:pt x="52847" y="609050"/>
                  </a:lnTo>
                  <a:lnTo>
                    <a:pt x="53490" y="608230"/>
                  </a:lnTo>
                  <a:lnTo>
                    <a:pt x="53867" y="607683"/>
                  </a:lnTo>
                  <a:lnTo>
                    <a:pt x="54355" y="606784"/>
                  </a:lnTo>
                  <a:lnTo>
                    <a:pt x="54725" y="605854"/>
                  </a:lnTo>
                  <a:lnTo>
                    <a:pt x="54795" y="605393"/>
                  </a:lnTo>
                  <a:lnTo>
                    <a:pt x="54669" y="604773"/>
                  </a:lnTo>
                  <a:lnTo>
                    <a:pt x="54581" y="604081"/>
                  </a:lnTo>
                  <a:lnTo>
                    <a:pt x="54572" y="603539"/>
                  </a:lnTo>
                  <a:lnTo>
                    <a:pt x="54723" y="603266"/>
                  </a:lnTo>
                  <a:lnTo>
                    <a:pt x="54985" y="602841"/>
                  </a:lnTo>
                  <a:lnTo>
                    <a:pt x="55209" y="602373"/>
                  </a:lnTo>
                  <a:lnTo>
                    <a:pt x="55275" y="601674"/>
                  </a:lnTo>
                  <a:lnTo>
                    <a:pt x="55067" y="600715"/>
                  </a:lnTo>
                  <a:lnTo>
                    <a:pt x="55022" y="600332"/>
                  </a:lnTo>
                  <a:lnTo>
                    <a:pt x="55004" y="600098"/>
                  </a:lnTo>
                  <a:lnTo>
                    <a:pt x="54973" y="599676"/>
                  </a:lnTo>
                  <a:lnTo>
                    <a:pt x="54963" y="599135"/>
                  </a:lnTo>
                  <a:lnTo>
                    <a:pt x="55148" y="598588"/>
                  </a:lnTo>
                  <a:lnTo>
                    <a:pt x="55256" y="598127"/>
                  </a:lnTo>
                  <a:lnTo>
                    <a:pt x="55248" y="597622"/>
                  </a:lnTo>
                  <a:lnTo>
                    <a:pt x="54740" y="597288"/>
                  </a:lnTo>
                  <a:lnTo>
                    <a:pt x="54040" y="596869"/>
                  </a:lnTo>
                  <a:lnTo>
                    <a:pt x="53724" y="596450"/>
                  </a:lnTo>
                  <a:lnTo>
                    <a:pt x="53523" y="595994"/>
                  </a:lnTo>
                  <a:lnTo>
                    <a:pt x="53814" y="594943"/>
                  </a:lnTo>
                  <a:lnTo>
                    <a:pt x="53568" y="593983"/>
                  </a:lnTo>
                  <a:lnTo>
                    <a:pt x="53406" y="593564"/>
                  </a:lnTo>
                  <a:lnTo>
                    <a:pt x="53128" y="593066"/>
                  </a:lnTo>
                  <a:lnTo>
                    <a:pt x="52966" y="592567"/>
                  </a:lnTo>
                  <a:lnTo>
                    <a:pt x="52957" y="592027"/>
                  </a:lnTo>
                  <a:lnTo>
                    <a:pt x="53105" y="591595"/>
                  </a:lnTo>
                  <a:lnTo>
                    <a:pt x="53597" y="591092"/>
                  </a:lnTo>
                  <a:lnTo>
                    <a:pt x="54086" y="590235"/>
                  </a:lnTo>
                  <a:lnTo>
                    <a:pt x="54267" y="589536"/>
                  </a:lnTo>
                  <a:lnTo>
                    <a:pt x="54335" y="588953"/>
                  </a:lnTo>
                  <a:lnTo>
                    <a:pt x="54327" y="588455"/>
                  </a:lnTo>
                  <a:lnTo>
                    <a:pt x="54009" y="587841"/>
                  </a:lnTo>
                  <a:lnTo>
                    <a:pt x="53770" y="587458"/>
                  </a:lnTo>
                  <a:lnTo>
                    <a:pt x="53724" y="586997"/>
                  </a:lnTo>
                  <a:lnTo>
                    <a:pt x="53719" y="586650"/>
                  </a:lnTo>
                  <a:lnTo>
                    <a:pt x="53674" y="586304"/>
                  </a:lnTo>
                  <a:lnTo>
                    <a:pt x="53662" y="585569"/>
                  </a:lnTo>
                  <a:lnTo>
                    <a:pt x="53502" y="585186"/>
                  </a:lnTo>
                  <a:lnTo>
                    <a:pt x="53340" y="584724"/>
                  </a:lnTo>
                  <a:lnTo>
                    <a:pt x="53409" y="584220"/>
                  </a:lnTo>
                  <a:lnTo>
                    <a:pt x="53402" y="583758"/>
                  </a:lnTo>
                  <a:lnTo>
                    <a:pt x="53240" y="583333"/>
                  </a:lnTo>
                  <a:lnTo>
                    <a:pt x="52960" y="582726"/>
                  </a:lnTo>
                  <a:lnTo>
                    <a:pt x="52877" y="582379"/>
                  </a:lnTo>
                  <a:lnTo>
                    <a:pt x="52554" y="581456"/>
                  </a:lnTo>
                  <a:lnTo>
                    <a:pt x="52312" y="580842"/>
                  </a:lnTo>
                  <a:lnTo>
                    <a:pt x="52037" y="580496"/>
                  </a:lnTo>
                  <a:lnTo>
                    <a:pt x="51722" y="580156"/>
                  </a:lnTo>
                  <a:lnTo>
                    <a:pt x="51366" y="579657"/>
                  </a:lnTo>
                  <a:lnTo>
                    <a:pt x="51244" y="579275"/>
                  </a:lnTo>
                  <a:lnTo>
                    <a:pt x="51238" y="578850"/>
                  </a:lnTo>
                  <a:lnTo>
                    <a:pt x="51419" y="578157"/>
                  </a:lnTo>
                  <a:lnTo>
                    <a:pt x="51487" y="577610"/>
                  </a:lnTo>
                  <a:lnTo>
                    <a:pt x="51437" y="576838"/>
                  </a:lnTo>
                  <a:lnTo>
                    <a:pt x="51050" y="576808"/>
                  </a:lnTo>
                  <a:lnTo>
                    <a:pt x="50782" y="576966"/>
                  </a:lnTo>
                  <a:lnTo>
                    <a:pt x="50357" y="576935"/>
                  </a:lnTo>
                  <a:lnTo>
                    <a:pt x="49965" y="576517"/>
                  </a:lnTo>
                  <a:lnTo>
                    <a:pt x="50113" y="576171"/>
                  </a:lnTo>
                  <a:lnTo>
                    <a:pt x="49554" y="575016"/>
                  </a:lnTo>
                  <a:lnTo>
                    <a:pt x="49626" y="574670"/>
                  </a:lnTo>
                  <a:lnTo>
                    <a:pt x="50269" y="573886"/>
                  </a:lnTo>
                  <a:lnTo>
                    <a:pt x="50684" y="573266"/>
                  </a:lnTo>
                  <a:lnTo>
                    <a:pt x="51666" y="571972"/>
                  </a:lnTo>
                  <a:lnTo>
                    <a:pt x="52155" y="571231"/>
                  </a:lnTo>
                  <a:lnTo>
                    <a:pt x="52453" y="570532"/>
                  </a:lnTo>
                  <a:lnTo>
                    <a:pt x="52793" y="570101"/>
                  </a:lnTo>
                  <a:lnTo>
                    <a:pt x="53248" y="569554"/>
                  </a:lnTo>
                  <a:lnTo>
                    <a:pt x="54220" y="567574"/>
                  </a:lnTo>
                  <a:lnTo>
                    <a:pt x="54361" y="566796"/>
                  </a:lnTo>
                  <a:lnTo>
                    <a:pt x="54353" y="566298"/>
                  </a:lnTo>
                  <a:lnTo>
                    <a:pt x="54036" y="565800"/>
                  </a:lnTo>
                  <a:lnTo>
                    <a:pt x="53570" y="565575"/>
                  </a:lnTo>
                  <a:lnTo>
                    <a:pt x="52874" y="565587"/>
                  </a:lnTo>
                  <a:lnTo>
                    <a:pt x="52487" y="565514"/>
                  </a:lnTo>
                  <a:lnTo>
                    <a:pt x="52132" y="565022"/>
                  </a:lnTo>
                  <a:lnTo>
                    <a:pt x="52049" y="564676"/>
                  </a:lnTo>
                  <a:lnTo>
                    <a:pt x="51963" y="564171"/>
                  </a:lnTo>
                  <a:lnTo>
                    <a:pt x="52306" y="563819"/>
                  </a:lnTo>
                  <a:lnTo>
                    <a:pt x="52876" y="563273"/>
                  </a:lnTo>
                  <a:lnTo>
                    <a:pt x="53214" y="562725"/>
                  </a:lnTo>
                  <a:lnTo>
                    <a:pt x="53204" y="562106"/>
                  </a:lnTo>
                  <a:lnTo>
                    <a:pt x="52455" y="561116"/>
                  </a:lnTo>
                  <a:lnTo>
                    <a:pt x="51867" y="560545"/>
                  </a:lnTo>
                  <a:lnTo>
                    <a:pt x="51394" y="560010"/>
                  </a:lnTo>
                  <a:lnTo>
                    <a:pt x="50611" y="559329"/>
                  </a:lnTo>
                  <a:lnTo>
                    <a:pt x="50023" y="558722"/>
                  </a:lnTo>
                  <a:lnTo>
                    <a:pt x="49234" y="557732"/>
                  </a:lnTo>
                  <a:lnTo>
                    <a:pt x="49073" y="557306"/>
                  </a:lnTo>
                  <a:lnTo>
                    <a:pt x="48990" y="556960"/>
                  </a:lnTo>
                  <a:lnTo>
                    <a:pt x="48984" y="556541"/>
                  </a:lnTo>
                  <a:lnTo>
                    <a:pt x="48701" y="555769"/>
                  </a:lnTo>
                  <a:lnTo>
                    <a:pt x="48460" y="555235"/>
                  </a:lnTo>
                  <a:lnTo>
                    <a:pt x="47841" y="555131"/>
                  </a:lnTo>
                  <a:lnTo>
                    <a:pt x="47108" y="555138"/>
                  </a:lnTo>
                  <a:lnTo>
                    <a:pt x="46720" y="554992"/>
                  </a:lnTo>
                  <a:lnTo>
                    <a:pt x="46477" y="554341"/>
                  </a:lnTo>
                  <a:lnTo>
                    <a:pt x="46156" y="553534"/>
                  </a:lnTo>
                  <a:lnTo>
                    <a:pt x="45633" y="552270"/>
                  </a:lnTo>
                  <a:lnTo>
                    <a:pt x="45435" y="551887"/>
                  </a:lnTo>
                  <a:lnTo>
                    <a:pt x="44965" y="551468"/>
                  </a:lnTo>
                  <a:lnTo>
                    <a:pt x="44650" y="551085"/>
                  </a:lnTo>
                  <a:lnTo>
                    <a:pt x="44374" y="550781"/>
                  </a:lnTo>
                  <a:lnTo>
                    <a:pt x="43629" y="550064"/>
                  </a:lnTo>
                  <a:lnTo>
                    <a:pt x="43353" y="549682"/>
                  </a:lnTo>
                  <a:lnTo>
                    <a:pt x="43117" y="549378"/>
                  </a:lnTo>
                  <a:lnTo>
                    <a:pt x="42919" y="549068"/>
                  </a:lnTo>
                  <a:lnTo>
                    <a:pt x="42759" y="548764"/>
                  </a:lnTo>
                  <a:lnTo>
                    <a:pt x="42482" y="548345"/>
                  </a:lnTo>
                  <a:lnTo>
                    <a:pt x="42359" y="547883"/>
                  </a:lnTo>
                  <a:lnTo>
                    <a:pt x="42037" y="547112"/>
                  </a:lnTo>
                  <a:lnTo>
                    <a:pt x="41608" y="546814"/>
                  </a:lnTo>
                  <a:lnTo>
                    <a:pt x="41223" y="546893"/>
                  </a:lnTo>
                  <a:lnTo>
                    <a:pt x="40800" y="546942"/>
                  </a:lnTo>
                  <a:lnTo>
                    <a:pt x="40136" y="546486"/>
                  </a:lnTo>
                  <a:lnTo>
                    <a:pt x="39937" y="546103"/>
                  </a:lnTo>
                  <a:lnTo>
                    <a:pt x="40048" y="545794"/>
                  </a:lnTo>
                  <a:lnTo>
                    <a:pt x="40500" y="545131"/>
                  </a:lnTo>
                  <a:lnTo>
                    <a:pt x="40800" y="544585"/>
                  </a:lnTo>
                  <a:lnTo>
                    <a:pt x="40950" y="544275"/>
                  </a:lnTo>
                  <a:lnTo>
                    <a:pt x="41056" y="543734"/>
                  </a:lnTo>
                  <a:lnTo>
                    <a:pt x="41048" y="543272"/>
                  </a:lnTo>
                  <a:lnTo>
                    <a:pt x="40888" y="542889"/>
                  </a:lnTo>
                  <a:lnTo>
                    <a:pt x="40689" y="542543"/>
                  </a:lnTo>
                  <a:lnTo>
                    <a:pt x="40608" y="542233"/>
                  </a:lnTo>
                  <a:lnTo>
                    <a:pt x="40678" y="541808"/>
                  </a:lnTo>
                  <a:lnTo>
                    <a:pt x="40745" y="541188"/>
                  </a:lnTo>
                  <a:lnTo>
                    <a:pt x="40737" y="540726"/>
                  </a:lnTo>
                  <a:lnTo>
                    <a:pt x="40573" y="540113"/>
                  </a:lnTo>
                  <a:lnTo>
                    <a:pt x="40253" y="539463"/>
                  </a:lnTo>
                  <a:lnTo>
                    <a:pt x="40052" y="538922"/>
                  </a:lnTo>
                  <a:lnTo>
                    <a:pt x="40044" y="538424"/>
                  </a:lnTo>
                  <a:lnTo>
                    <a:pt x="39914" y="537537"/>
                  </a:lnTo>
                  <a:lnTo>
                    <a:pt x="39830" y="537154"/>
                  </a:lnTo>
                  <a:lnTo>
                    <a:pt x="39800" y="535259"/>
                  </a:lnTo>
                  <a:lnTo>
                    <a:pt x="39948" y="534913"/>
                  </a:lnTo>
                  <a:lnTo>
                    <a:pt x="40276" y="533710"/>
                  </a:lnTo>
                  <a:lnTo>
                    <a:pt x="40347" y="533321"/>
                  </a:lnTo>
                  <a:lnTo>
                    <a:pt x="40495" y="532975"/>
                  </a:lnTo>
                  <a:lnTo>
                    <a:pt x="40606" y="532664"/>
                  </a:lnTo>
                  <a:lnTo>
                    <a:pt x="40677" y="532312"/>
                  </a:lnTo>
                  <a:lnTo>
                    <a:pt x="40823" y="531772"/>
                  </a:lnTo>
                  <a:lnTo>
                    <a:pt x="41119" y="530957"/>
                  </a:lnTo>
                  <a:lnTo>
                    <a:pt x="41268" y="530684"/>
                  </a:lnTo>
                  <a:lnTo>
                    <a:pt x="41495" y="530332"/>
                  </a:lnTo>
                  <a:lnTo>
                    <a:pt x="42025" y="529706"/>
                  </a:lnTo>
                  <a:lnTo>
                    <a:pt x="42211" y="529281"/>
                  </a:lnTo>
                  <a:lnTo>
                    <a:pt x="42398" y="528892"/>
                  </a:lnTo>
                  <a:lnTo>
                    <a:pt x="42698" y="528381"/>
                  </a:lnTo>
                  <a:lnTo>
                    <a:pt x="43152" y="527835"/>
                  </a:lnTo>
                  <a:lnTo>
                    <a:pt x="43457" y="527640"/>
                  </a:lnTo>
                  <a:lnTo>
                    <a:pt x="43765" y="527555"/>
                  </a:lnTo>
                  <a:lnTo>
                    <a:pt x="44845" y="527537"/>
                  </a:lnTo>
                  <a:lnTo>
                    <a:pt x="45501" y="527452"/>
                  </a:lnTo>
                  <a:lnTo>
                    <a:pt x="45884" y="527330"/>
                  </a:lnTo>
                  <a:lnTo>
                    <a:pt x="46736" y="527470"/>
                  </a:lnTo>
                  <a:lnTo>
                    <a:pt x="47738" y="527415"/>
                  </a:lnTo>
                  <a:lnTo>
                    <a:pt x="48122" y="527294"/>
                  </a:lnTo>
                  <a:lnTo>
                    <a:pt x="48424" y="526862"/>
                  </a:lnTo>
                  <a:lnTo>
                    <a:pt x="48574" y="526589"/>
                  </a:lnTo>
                  <a:lnTo>
                    <a:pt x="48881" y="526510"/>
                  </a:lnTo>
                  <a:lnTo>
                    <a:pt x="49687" y="526225"/>
                  </a:lnTo>
                  <a:lnTo>
                    <a:pt x="50977" y="524815"/>
                  </a:lnTo>
                  <a:lnTo>
                    <a:pt x="51326" y="524925"/>
                  </a:lnTo>
                  <a:lnTo>
                    <a:pt x="51673" y="524925"/>
                  </a:lnTo>
                  <a:lnTo>
                    <a:pt x="51862" y="524651"/>
                  </a:lnTo>
                  <a:lnTo>
                    <a:pt x="52089" y="524414"/>
                  </a:lnTo>
                  <a:lnTo>
                    <a:pt x="52701" y="524019"/>
                  </a:lnTo>
                  <a:lnTo>
                    <a:pt x="52928" y="523782"/>
                  </a:lnTo>
                  <a:lnTo>
                    <a:pt x="53234" y="523582"/>
                  </a:lnTo>
                  <a:lnTo>
                    <a:pt x="53773" y="523497"/>
                  </a:lnTo>
                  <a:lnTo>
                    <a:pt x="54195" y="523375"/>
                  </a:lnTo>
                  <a:lnTo>
                    <a:pt x="54581" y="523369"/>
                  </a:lnTo>
                  <a:lnTo>
                    <a:pt x="54848" y="523175"/>
                  </a:lnTo>
                  <a:lnTo>
                    <a:pt x="55036" y="522859"/>
                  </a:lnTo>
                  <a:lnTo>
                    <a:pt x="55186" y="522549"/>
                  </a:lnTo>
                  <a:lnTo>
                    <a:pt x="55490" y="522312"/>
                  </a:lnTo>
                  <a:lnTo>
                    <a:pt x="55836" y="522191"/>
                  </a:lnTo>
                  <a:lnTo>
                    <a:pt x="56182" y="522148"/>
                  </a:lnTo>
                  <a:lnTo>
                    <a:pt x="56408" y="521759"/>
                  </a:lnTo>
                  <a:lnTo>
                    <a:pt x="56517" y="521334"/>
                  </a:lnTo>
                  <a:lnTo>
                    <a:pt x="56899" y="521134"/>
                  </a:lnTo>
                  <a:lnTo>
                    <a:pt x="57860" y="520885"/>
                  </a:lnTo>
                  <a:lnTo>
                    <a:pt x="58009" y="520574"/>
                  </a:lnTo>
                  <a:lnTo>
                    <a:pt x="58043" y="520265"/>
                  </a:lnTo>
                  <a:lnTo>
                    <a:pt x="58038" y="519955"/>
                  </a:lnTo>
                  <a:lnTo>
                    <a:pt x="57879" y="519651"/>
                  </a:lnTo>
                  <a:lnTo>
                    <a:pt x="57911" y="519305"/>
                  </a:lnTo>
                  <a:lnTo>
                    <a:pt x="58061" y="518989"/>
                  </a:lnTo>
                  <a:lnTo>
                    <a:pt x="58249" y="518715"/>
                  </a:lnTo>
                  <a:lnTo>
                    <a:pt x="59016" y="518400"/>
                  </a:lnTo>
                  <a:lnTo>
                    <a:pt x="59361" y="518278"/>
                  </a:lnTo>
                  <a:lnTo>
                    <a:pt x="59549" y="517963"/>
                  </a:lnTo>
                  <a:lnTo>
                    <a:pt x="59582" y="517616"/>
                  </a:lnTo>
                  <a:lnTo>
                    <a:pt x="59577" y="517306"/>
                  </a:lnTo>
                  <a:lnTo>
                    <a:pt x="59495" y="517003"/>
                  </a:lnTo>
                  <a:lnTo>
                    <a:pt x="59488" y="516577"/>
                  </a:lnTo>
                  <a:lnTo>
                    <a:pt x="59560" y="516267"/>
                  </a:lnTo>
                  <a:lnTo>
                    <a:pt x="59749" y="515994"/>
                  </a:lnTo>
                  <a:lnTo>
                    <a:pt x="60247" y="515793"/>
                  </a:lnTo>
                  <a:lnTo>
                    <a:pt x="60514" y="515635"/>
                  </a:lnTo>
                  <a:lnTo>
                    <a:pt x="60899" y="515551"/>
                  </a:lnTo>
                  <a:lnTo>
                    <a:pt x="61207" y="515508"/>
                  </a:lnTo>
                  <a:lnTo>
                    <a:pt x="61709" y="515496"/>
                  </a:lnTo>
                  <a:lnTo>
                    <a:pt x="62096" y="515568"/>
                  </a:lnTo>
                  <a:lnTo>
                    <a:pt x="62522" y="515599"/>
                  </a:lnTo>
                  <a:lnTo>
                    <a:pt x="62869" y="515599"/>
                  </a:lnTo>
                  <a:lnTo>
                    <a:pt x="63212" y="515399"/>
                  </a:lnTo>
                  <a:lnTo>
                    <a:pt x="63743" y="514773"/>
                  </a:lnTo>
                  <a:lnTo>
                    <a:pt x="64008" y="514499"/>
                  </a:lnTo>
                  <a:lnTo>
                    <a:pt x="64234" y="514110"/>
                  </a:lnTo>
                  <a:lnTo>
                    <a:pt x="64499" y="513831"/>
                  </a:lnTo>
                  <a:lnTo>
                    <a:pt x="64766" y="513637"/>
                  </a:lnTo>
                  <a:lnTo>
                    <a:pt x="64916" y="513327"/>
                  </a:lnTo>
                  <a:lnTo>
                    <a:pt x="65027" y="513017"/>
                  </a:lnTo>
                  <a:lnTo>
                    <a:pt x="65171" y="512434"/>
                  </a:lnTo>
                  <a:lnTo>
                    <a:pt x="65242" y="512045"/>
                  </a:lnTo>
                  <a:lnTo>
                    <a:pt x="65429" y="511693"/>
                  </a:lnTo>
                  <a:lnTo>
                    <a:pt x="65686" y="510842"/>
                  </a:lnTo>
                  <a:lnTo>
                    <a:pt x="65873" y="510490"/>
                  </a:lnTo>
                  <a:lnTo>
                    <a:pt x="66179" y="510332"/>
                  </a:lnTo>
                  <a:lnTo>
                    <a:pt x="66640" y="510210"/>
                  </a:lnTo>
                  <a:lnTo>
                    <a:pt x="66829" y="509937"/>
                  </a:lnTo>
                  <a:lnTo>
                    <a:pt x="66938" y="509512"/>
                  </a:lnTo>
                  <a:lnTo>
                    <a:pt x="67008" y="509086"/>
                  </a:lnTo>
                  <a:lnTo>
                    <a:pt x="67306" y="508424"/>
                  </a:lnTo>
                  <a:lnTo>
                    <a:pt x="67417" y="508114"/>
                  </a:lnTo>
                  <a:lnTo>
                    <a:pt x="67567" y="507841"/>
                  </a:lnTo>
                  <a:lnTo>
                    <a:pt x="67714" y="507373"/>
                  </a:lnTo>
                  <a:lnTo>
                    <a:pt x="67824" y="507063"/>
                  </a:lnTo>
                  <a:lnTo>
                    <a:pt x="68011" y="506674"/>
                  </a:lnTo>
                  <a:lnTo>
                    <a:pt x="68158" y="506213"/>
                  </a:lnTo>
                  <a:lnTo>
                    <a:pt x="68150" y="505745"/>
                  </a:lnTo>
                  <a:lnTo>
                    <a:pt x="68183" y="505362"/>
                  </a:lnTo>
                  <a:lnTo>
                    <a:pt x="68253" y="504974"/>
                  </a:lnTo>
                  <a:lnTo>
                    <a:pt x="68247" y="504584"/>
                  </a:lnTo>
                  <a:lnTo>
                    <a:pt x="68315" y="504007"/>
                  </a:lnTo>
                  <a:lnTo>
                    <a:pt x="68342" y="503272"/>
                  </a:lnTo>
                  <a:lnTo>
                    <a:pt x="68336" y="502926"/>
                  </a:lnTo>
                  <a:lnTo>
                    <a:pt x="68215" y="502580"/>
                  </a:lnTo>
                  <a:lnTo>
                    <a:pt x="67977" y="502197"/>
                  </a:lnTo>
                  <a:lnTo>
                    <a:pt x="68049" y="501887"/>
                  </a:lnTo>
                  <a:lnTo>
                    <a:pt x="68160" y="501577"/>
                  </a:lnTo>
                  <a:lnTo>
                    <a:pt x="68610" y="500800"/>
                  </a:lnTo>
                  <a:lnTo>
                    <a:pt x="68643" y="500453"/>
                  </a:lnTo>
                  <a:lnTo>
                    <a:pt x="68637" y="500101"/>
                  </a:lnTo>
                  <a:lnTo>
                    <a:pt x="68401" y="499761"/>
                  </a:lnTo>
                  <a:lnTo>
                    <a:pt x="68511" y="499409"/>
                  </a:lnTo>
                  <a:lnTo>
                    <a:pt x="68659" y="499062"/>
                  </a:lnTo>
                  <a:lnTo>
                    <a:pt x="68809" y="498752"/>
                  </a:lnTo>
                  <a:lnTo>
                    <a:pt x="68919" y="498400"/>
                  </a:lnTo>
                  <a:lnTo>
                    <a:pt x="68948" y="497859"/>
                  </a:lnTo>
                  <a:lnTo>
                    <a:pt x="68982" y="497549"/>
                  </a:lnTo>
                  <a:lnTo>
                    <a:pt x="69206" y="497082"/>
                  </a:lnTo>
                  <a:lnTo>
                    <a:pt x="69315" y="496698"/>
                  </a:lnTo>
                  <a:lnTo>
                    <a:pt x="69464" y="496346"/>
                  </a:lnTo>
                  <a:lnTo>
                    <a:pt x="69684" y="495647"/>
                  </a:lnTo>
                  <a:lnTo>
                    <a:pt x="69746" y="494718"/>
                  </a:lnTo>
                  <a:lnTo>
                    <a:pt x="69586" y="494378"/>
                  </a:lnTo>
                  <a:lnTo>
                    <a:pt x="69309" y="493916"/>
                  </a:lnTo>
                  <a:lnTo>
                    <a:pt x="69417" y="493412"/>
                  </a:lnTo>
                  <a:lnTo>
                    <a:pt x="69643" y="493102"/>
                  </a:lnTo>
                  <a:lnTo>
                    <a:pt x="69792" y="492792"/>
                  </a:lnTo>
                  <a:lnTo>
                    <a:pt x="70020" y="492555"/>
                  </a:lnTo>
                  <a:lnTo>
                    <a:pt x="70440" y="492318"/>
                  </a:lnTo>
                  <a:lnTo>
                    <a:pt x="70744" y="492002"/>
                  </a:lnTo>
                  <a:lnTo>
                    <a:pt x="70969" y="491535"/>
                  </a:lnTo>
                  <a:lnTo>
                    <a:pt x="71391" y="491450"/>
                  </a:lnTo>
                  <a:lnTo>
                    <a:pt x="71701" y="491486"/>
                  </a:lnTo>
                  <a:lnTo>
                    <a:pt x="72163" y="491438"/>
                  </a:lnTo>
                  <a:lnTo>
                    <a:pt x="72391" y="491164"/>
                  </a:lnTo>
                  <a:lnTo>
                    <a:pt x="72694" y="490891"/>
                  </a:lnTo>
                  <a:lnTo>
                    <a:pt x="72922" y="490617"/>
                  </a:lnTo>
                  <a:lnTo>
                    <a:pt x="73184" y="490113"/>
                  </a:lnTo>
                  <a:lnTo>
                    <a:pt x="73217" y="489761"/>
                  </a:lnTo>
                  <a:lnTo>
                    <a:pt x="73019" y="489457"/>
                  </a:lnTo>
                  <a:lnTo>
                    <a:pt x="72783" y="489232"/>
                  </a:lnTo>
                  <a:lnTo>
                    <a:pt x="72663" y="488922"/>
                  </a:lnTo>
                  <a:lnTo>
                    <a:pt x="72619" y="488576"/>
                  </a:lnTo>
                  <a:lnTo>
                    <a:pt x="72420" y="488230"/>
                  </a:lnTo>
                  <a:lnTo>
                    <a:pt x="72185" y="487968"/>
                  </a:lnTo>
                  <a:lnTo>
                    <a:pt x="71405" y="487513"/>
                  </a:lnTo>
                  <a:lnTo>
                    <a:pt x="71168" y="487209"/>
                  </a:lnTo>
                  <a:lnTo>
                    <a:pt x="71201" y="486826"/>
                  </a:lnTo>
                  <a:lnTo>
                    <a:pt x="71573" y="486006"/>
                  </a:lnTo>
                  <a:lnTo>
                    <a:pt x="71915" y="485654"/>
                  </a:lnTo>
                  <a:lnTo>
                    <a:pt x="72258" y="485417"/>
                  </a:lnTo>
                  <a:lnTo>
                    <a:pt x="72565" y="485295"/>
                  </a:lnTo>
                  <a:lnTo>
                    <a:pt x="72873" y="485253"/>
                  </a:lnTo>
                  <a:lnTo>
                    <a:pt x="73215" y="484900"/>
                  </a:lnTo>
                  <a:lnTo>
                    <a:pt x="73403" y="484590"/>
                  </a:lnTo>
                  <a:lnTo>
                    <a:pt x="73510" y="484044"/>
                  </a:lnTo>
                  <a:lnTo>
                    <a:pt x="73733" y="483503"/>
                  </a:lnTo>
                  <a:lnTo>
                    <a:pt x="73803" y="483078"/>
                  </a:lnTo>
                  <a:lnTo>
                    <a:pt x="73644" y="482811"/>
                  </a:lnTo>
                  <a:lnTo>
                    <a:pt x="73402" y="482154"/>
                  </a:lnTo>
                  <a:lnTo>
                    <a:pt x="73356" y="481772"/>
                  </a:lnTo>
                  <a:lnTo>
                    <a:pt x="73344" y="480964"/>
                  </a:lnTo>
                  <a:lnTo>
                    <a:pt x="73488" y="480380"/>
                  </a:lnTo>
                  <a:lnTo>
                    <a:pt x="73557" y="479797"/>
                  </a:lnTo>
                  <a:lnTo>
                    <a:pt x="73513" y="479451"/>
                  </a:lnTo>
                  <a:lnTo>
                    <a:pt x="72882" y="478655"/>
                  </a:lnTo>
                  <a:lnTo>
                    <a:pt x="72644" y="478272"/>
                  </a:lnTo>
                  <a:lnTo>
                    <a:pt x="72369" y="478005"/>
                  </a:lnTo>
                  <a:lnTo>
                    <a:pt x="72285" y="477580"/>
                  </a:lnTo>
                  <a:lnTo>
                    <a:pt x="72278" y="477118"/>
                  </a:lnTo>
                  <a:lnTo>
                    <a:pt x="72037" y="476540"/>
                  </a:lnTo>
                  <a:lnTo>
                    <a:pt x="71992" y="476122"/>
                  </a:lnTo>
                  <a:lnTo>
                    <a:pt x="72025" y="475811"/>
                  </a:lnTo>
                  <a:lnTo>
                    <a:pt x="72175" y="475496"/>
                  </a:lnTo>
                  <a:lnTo>
                    <a:pt x="72481" y="475338"/>
                  </a:lnTo>
                  <a:lnTo>
                    <a:pt x="72709" y="475101"/>
                  </a:lnTo>
                  <a:lnTo>
                    <a:pt x="72699" y="474566"/>
                  </a:lnTo>
                  <a:lnTo>
                    <a:pt x="72463" y="474256"/>
                  </a:lnTo>
                  <a:lnTo>
                    <a:pt x="72261" y="473685"/>
                  </a:lnTo>
                  <a:lnTo>
                    <a:pt x="72370" y="473332"/>
                  </a:lnTo>
                  <a:lnTo>
                    <a:pt x="72596" y="472981"/>
                  </a:lnTo>
                  <a:lnTo>
                    <a:pt x="72628" y="472518"/>
                  </a:lnTo>
                  <a:lnTo>
                    <a:pt x="72428" y="472136"/>
                  </a:lnTo>
                  <a:lnTo>
                    <a:pt x="72266" y="471674"/>
                  </a:lnTo>
                  <a:lnTo>
                    <a:pt x="72526" y="471018"/>
                  </a:lnTo>
                  <a:lnTo>
                    <a:pt x="72751" y="470623"/>
                  </a:lnTo>
                  <a:lnTo>
                    <a:pt x="72744" y="470204"/>
                  </a:lnTo>
                  <a:lnTo>
                    <a:pt x="72662" y="469894"/>
                  </a:lnTo>
                  <a:lnTo>
                    <a:pt x="72224" y="469050"/>
                  </a:lnTo>
                  <a:lnTo>
                    <a:pt x="72026" y="468746"/>
                  </a:lnTo>
                  <a:lnTo>
                    <a:pt x="71596" y="468442"/>
                  </a:lnTo>
                  <a:lnTo>
                    <a:pt x="71283" y="468181"/>
                  </a:lnTo>
                  <a:lnTo>
                    <a:pt x="71009" y="467871"/>
                  </a:lnTo>
                  <a:lnTo>
                    <a:pt x="70926" y="467567"/>
                  </a:lnTo>
                  <a:lnTo>
                    <a:pt x="70902" y="466103"/>
                  </a:lnTo>
                  <a:lnTo>
                    <a:pt x="70821" y="465794"/>
                  </a:lnTo>
                  <a:lnTo>
                    <a:pt x="70582" y="465374"/>
                  </a:lnTo>
                  <a:lnTo>
                    <a:pt x="70384" y="465107"/>
                  </a:lnTo>
                  <a:lnTo>
                    <a:pt x="69797" y="464615"/>
                  </a:lnTo>
                  <a:lnTo>
                    <a:pt x="69561" y="464348"/>
                  </a:lnTo>
                  <a:lnTo>
                    <a:pt x="69402" y="464037"/>
                  </a:lnTo>
                  <a:lnTo>
                    <a:pt x="69356" y="463576"/>
                  </a:lnTo>
                  <a:lnTo>
                    <a:pt x="69272" y="463157"/>
                  </a:lnTo>
                  <a:lnTo>
                    <a:pt x="69108" y="462580"/>
                  </a:lnTo>
                  <a:lnTo>
                    <a:pt x="68869" y="462082"/>
                  </a:lnTo>
                  <a:lnTo>
                    <a:pt x="68630" y="461656"/>
                  </a:lnTo>
                  <a:lnTo>
                    <a:pt x="67793" y="460052"/>
                  </a:lnTo>
                  <a:lnTo>
                    <a:pt x="66851" y="459026"/>
                  </a:lnTo>
                  <a:lnTo>
                    <a:pt x="66419" y="458606"/>
                  </a:lnTo>
                  <a:lnTo>
                    <a:pt x="66144" y="458302"/>
                  </a:lnTo>
                  <a:lnTo>
                    <a:pt x="65947" y="458035"/>
                  </a:lnTo>
                  <a:lnTo>
                    <a:pt x="65398" y="457500"/>
                  </a:lnTo>
                  <a:lnTo>
                    <a:pt x="64965" y="457009"/>
                  </a:lnTo>
                  <a:lnTo>
                    <a:pt x="64413" y="456243"/>
                  </a:lnTo>
                  <a:lnTo>
                    <a:pt x="64061" y="455982"/>
                  </a:lnTo>
                  <a:lnTo>
                    <a:pt x="63825" y="455751"/>
                  </a:lnTo>
                  <a:lnTo>
                    <a:pt x="63552" y="455526"/>
                  </a:lnTo>
                  <a:lnTo>
                    <a:pt x="63083" y="455186"/>
                  </a:lnTo>
                  <a:lnTo>
                    <a:pt x="62456" y="454578"/>
                  </a:lnTo>
                  <a:lnTo>
                    <a:pt x="61907" y="454086"/>
                  </a:lnTo>
                  <a:lnTo>
                    <a:pt x="61437" y="453630"/>
                  </a:lnTo>
                  <a:lnTo>
                    <a:pt x="60890" y="453254"/>
                  </a:lnTo>
                  <a:lnTo>
                    <a:pt x="60538" y="452986"/>
                  </a:lnTo>
                  <a:lnTo>
                    <a:pt x="60109" y="452725"/>
                  </a:lnTo>
                  <a:lnTo>
                    <a:pt x="59681" y="452421"/>
                  </a:lnTo>
                  <a:lnTo>
                    <a:pt x="59290" y="452117"/>
                  </a:lnTo>
                  <a:lnTo>
                    <a:pt x="59014" y="451778"/>
                  </a:lnTo>
                  <a:lnTo>
                    <a:pt x="58660" y="451431"/>
                  </a:lnTo>
                  <a:lnTo>
                    <a:pt x="58233" y="451170"/>
                  </a:lnTo>
                  <a:lnTo>
                    <a:pt x="57918" y="450866"/>
                  </a:lnTo>
                  <a:lnTo>
                    <a:pt x="57796" y="450520"/>
                  </a:lnTo>
                  <a:lnTo>
                    <a:pt x="57549" y="449560"/>
                  </a:lnTo>
                  <a:lnTo>
                    <a:pt x="57776" y="449287"/>
                  </a:lnTo>
                  <a:lnTo>
                    <a:pt x="58200" y="449165"/>
                  </a:lnTo>
                  <a:lnTo>
                    <a:pt x="58701" y="449153"/>
                  </a:lnTo>
                  <a:lnTo>
                    <a:pt x="59242" y="449183"/>
                  </a:lnTo>
                  <a:lnTo>
                    <a:pt x="60168" y="449171"/>
                  </a:lnTo>
                  <a:lnTo>
                    <a:pt x="60474" y="449013"/>
                  </a:lnTo>
                  <a:lnTo>
                    <a:pt x="60853" y="448545"/>
                  </a:lnTo>
                  <a:lnTo>
                    <a:pt x="61149" y="447804"/>
                  </a:lnTo>
                  <a:lnTo>
                    <a:pt x="61259" y="447458"/>
                  </a:lnTo>
                  <a:lnTo>
                    <a:pt x="61448" y="447185"/>
                  </a:lnTo>
                  <a:lnTo>
                    <a:pt x="61515" y="446601"/>
                  </a:lnTo>
                  <a:lnTo>
                    <a:pt x="61510" y="446291"/>
                  </a:lnTo>
                  <a:lnTo>
                    <a:pt x="61275" y="446066"/>
                  </a:lnTo>
                  <a:lnTo>
                    <a:pt x="61077" y="445720"/>
                  </a:lnTo>
                  <a:lnTo>
                    <a:pt x="60877" y="445338"/>
                  </a:lnTo>
                  <a:lnTo>
                    <a:pt x="60557" y="444651"/>
                  </a:lnTo>
                  <a:lnTo>
                    <a:pt x="60042" y="443807"/>
                  </a:lnTo>
                  <a:lnTo>
                    <a:pt x="59844" y="443503"/>
                  </a:lnTo>
                  <a:lnTo>
                    <a:pt x="59569" y="443199"/>
                  </a:lnTo>
                  <a:lnTo>
                    <a:pt x="59178" y="442896"/>
                  </a:lnTo>
                  <a:lnTo>
                    <a:pt x="58788" y="442670"/>
                  </a:lnTo>
                  <a:lnTo>
                    <a:pt x="58200" y="442099"/>
                  </a:lnTo>
                  <a:lnTo>
                    <a:pt x="57848" y="441838"/>
                  </a:lnTo>
                  <a:lnTo>
                    <a:pt x="57457" y="441456"/>
                  </a:lnTo>
                  <a:lnTo>
                    <a:pt x="57183" y="441267"/>
                  </a:lnTo>
                  <a:lnTo>
                    <a:pt x="56947" y="440964"/>
                  </a:lnTo>
                  <a:lnTo>
                    <a:pt x="56594" y="440659"/>
                  </a:lnTo>
                  <a:lnTo>
                    <a:pt x="56318" y="440277"/>
                  </a:lnTo>
                  <a:lnTo>
                    <a:pt x="56235" y="439894"/>
                  </a:lnTo>
                  <a:lnTo>
                    <a:pt x="56228" y="439548"/>
                  </a:lnTo>
                  <a:lnTo>
                    <a:pt x="56299" y="439080"/>
                  </a:lnTo>
                  <a:lnTo>
                    <a:pt x="56293" y="438734"/>
                  </a:lnTo>
                  <a:lnTo>
                    <a:pt x="56018" y="438467"/>
                  </a:lnTo>
                  <a:lnTo>
                    <a:pt x="55632" y="438436"/>
                  </a:lnTo>
                  <a:lnTo>
                    <a:pt x="55359" y="438248"/>
                  </a:lnTo>
                  <a:lnTo>
                    <a:pt x="55046" y="437980"/>
                  </a:lnTo>
                  <a:lnTo>
                    <a:pt x="54923" y="437561"/>
                  </a:lnTo>
                  <a:lnTo>
                    <a:pt x="54877" y="437136"/>
                  </a:lnTo>
                  <a:lnTo>
                    <a:pt x="54794" y="436711"/>
                  </a:lnTo>
                  <a:lnTo>
                    <a:pt x="54858" y="435975"/>
                  </a:lnTo>
                  <a:lnTo>
                    <a:pt x="55007" y="435587"/>
                  </a:lnTo>
                  <a:lnTo>
                    <a:pt x="55390" y="435429"/>
                  </a:lnTo>
                  <a:lnTo>
                    <a:pt x="55774" y="435307"/>
                  </a:lnTo>
                  <a:lnTo>
                    <a:pt x="56157" y="435107"/>
                  </a:lnTo>
                  <a:lnTo>
                    <a:pt x="56385" y="434870"/>
                  </a:lnTo>
                  <a:lnTo>
                    <a:pt x="56573" y="434560"/>
                  </a:lnTo>
                  <a:lnTo>
                    <a:pt x="56799" y="434250"/>
                  </a:lnTo>
                  <a:lnTo>
                    <a:pt x="56832" y="433898"/>
                  </a:lnTo>
                  <a:lnTo>
                    <a:pt x="56633" y="433557"/>
                  </a:lnTo>
                  <a:lnTo>
                    <a:pt x="56474" y="433248"/>
                  </a:lnTo>
                  <a:lnTo>
                    <a:pt x="56199" y="432944"/>
                  </a:lnTo>
                  <a:lnTo>
                    <a:pt x="55499" y="432567"/>
                  </a:lnTo>
                  <a:lnTo>
                    <a:pt x="55151" y="432573"/>
                  </a:lnTo>
                  <a:lnTo>
                    <a:pt x="54575" y="432816"/>
                  </a:lnTo>
                  <a:lnTo>
                    <a:pt x="54232" y="433053"/>
                  </a:lnTo>
                  <a:lnTo>
                    <a:pt x="53769" y="433060"/>
                  </a:lnTo>
                  <a:lnTo>
                    <a:pt x="53422" y="433102"/>
                  </a:lnTo>
                  <a:lnTo>
                    <a:pt x="52804" y="433078"/>
                  </a:lnTo>
                  <a:lnTo>
                    <a:pt x="52529" y="432774"/>
                  </a:lnTo>
                  <a:lnTo>
                    <a:pt x="52370" y="432507"/>
                  </a:lnTo>
                  <a:lnTo>
                    <a:pt x="52097" y="432318"/>
                  </a:lnTo>
                  <a:lnTo>
                    <a:pt x="52013" y="431856"/>
                  </a:lnTo>
                  <a:lnTo>
                    <a:pt x="52084" y="431540"/>
                  </a:lnTo>
                  <a:lnTo>
                    <a:pt x="52196" y="431231"/>
                  </a:lnTo>
                  <a:lnTo>
                    <a:pt x="52421" y="430842"/>
                  </a:lnTo>
                  <a:lnTo>
                    <a:pt x="52687" y="430605"/>
                  </a:lnTo>
                  <a:lnTo>
                    <a:pt x="52720" y="430259"/>
                  </a:lnTo>
                  <a:lnTo>
                    <a:pt x="52870" y="429985"/>
                  </a:lnTo>
                  <a:lnTo>
                    <a:pt x="53137" y="429791"/>
                  </a:lnTo>
                  <a:lnTo>
                    <a:pt x="53791" y="429627"/>
                  </a:lnTo>
                  <a:lnTo>
                    <a:pt x="54057" y="429469"/>
                  </a:lnTo>
                  <a:lnTo>
                    <a:pt x="54557" y="429268"/>
                  </a:lnTo>
                  <a:lnTo>
                    <a:pt x="54862" y="429031"/>
                  </a:lnTo>
                  <a:lnTo>
                    <a:pt x="55127" y="428794"/>
                  </a:lnTo>
                  <a:lnTo>
                    <a:pt x="55435" y="428673"/>
                  </a:lnTo>
                  <a:lnTo>
                    <a:pt x="55897" y="428667"/>
                  </a:lnTo>
                  <a:lnTo>
                    <a:pt x="56019" y="429050"/>
                  </a:lnTo>
                  <a:lnTo>
                    <a:pt x="56025" y="429360"/>
                  </a:lnTo>
                  <a:lnTo>
                    <a:pt x="55952" y="429669"/>
                  </a:lnTo>
                  <a:lnTo>
                    <a:pt x="55882" y="430058"/>
                  </a:lnTo>
                  <a:lnTo>
                    <a:pt x="55850" y="430477"/>
                  </a:lnTo>
                  <a:lnTo>
                    <a:pt x="55858" y="430981"/>
                  </a:lnTo>
                  <a:lnTo>
                    <a:pt x="56136" y="431443"/>
                  </a:lnTo>
                  <a:lnTo>
                    <a:pt x="56103" y="431826"/>
                  </a:lnTo>
                  <a:lnTo>
                    <a:pt x="56225" y="432172"/>
                  </a:lnTo>
                  <a:lnTo>
                    <a:pt x="56231" y="432519"/>
                  </a:lnTo>
                  <a:lnTo>
                    <a:pt x="56777" y="432938"/>
                  </a:lnTo>
                  <a:lnTo>
                    <a:pt x="57167" y="433120"/>
                  </a:lnTo>
                  <a:lnTo>
                    <a:pt x="57518" y="433351"/>
                  </a:lnTo>
                  <a:lnTo>
                    <a:pt x="57947" y="433612"/>
                  </a:lnTo>
                  <a:lnTo>
                    <a:pt x="58372" y="433685"/>
                  </a:lnTo>
                  <a:lnTo>
                    <a:pt x="58444" y="433375"/>
                  </a:lnTo>
                  <a:lnTo>
                    <a:pt x="58671" y="433023"/>
                  </a:lnTo>
                  <a:lnTo>
                    <a:pt x="58931" y="432440"/>
                  </a:lnTo>
                  <a:lnTo>
                    <a:pt x="59041" y="432087"/>
                  </a:lnTo>
                  <a:lnTo>
                    <a:pt x="59112" y="431741"/>
                  </a:lnTo>
                  <a:lnTo>
                    <a:pt x="59378" y="431468"/>
                  </a:lnTo>
                  <a:lnTo>
                    <a:pt x="59803" y="431462"/>
                  </a:lnTo>
                  <a:lnTo>
                    <a:pt x="60382" y="431492"/>
                  </a:lnTo>
                  <a:lnTo>
                    <a:pt x="60686" y="431255"/>
                  </a:lnTo>
                  <a:lnTo>
                    <a:pt x="60991" y="430975"/>
                  </a:lnTo>
                  <a:lnTo>
                    <a:pt x="61335" y="430702"/>
                  </a:lnTo>
                  <a:lnTo>
                    <a:pt x="61680" y="430617"/>
                  </a:lnTo>
                  <a:lnTo>
                    <a:pt x="62329" y="430143"/>
                  </a:lnTo>
                  <a:lnTo>
                    <a:pt x="62673" y="429949"/>
                  </a:lnTo>
                  <a:lnTo>
                    <a:pt x="62978" y="429712"/>
                  </a:lnTo>
                  <a:lnTo>
                    <a:pt x="63283" y="429512"/>
                  </a:lnTo>
                  <a:lnTo>
                    <a:pt x="63550" y="429317"/>
                  </a:lnTo>
                  <a:lnTo>
                    <a:pt x="63856" y="429196"/>
                  </a:lnTo>
                  <a:lnTo>
                    <a:pt x="64123" y="428958"/>
                  </a:lnTo>
                  <a:lnTo>
                    <a:pt x="64389" y="428685"/>
                  </a:lnTo>
                  <a:lnTo>
                    <a:pt x="64616" y="428412"/>
                  </a:lnTo>
                  <a:lnTo>
                    <a:pt x="64921" y="428175"/>
                  </a:lnTo>
                  <a:lnTo>
                    <a:pt x="65302" y="427901"/>
                  </a:lnTo>
                  <a:lnTo>
                    <a:pt x="65642" y="427428"/>
                  </a:lnTo>
                  <a:lnTo>
                    <a:pt x="65752" y="427045"/>
                  </a:lnTo>
                  <a:lnTo>
                    <a:pt x="66241" y="426261"/>
                  </a:lnTo>
                  <a:lnTo>
                    <a:pt x="66466" y="425873"/>
                  </a:lnTo>
                  <a:lnTo>
                    <a:pt x="66537" y="425483"/>
                  </a:lnTo>
                  <a:lnTo>
                    <a:pt x="66757" y="424785"/>
                  </a:lnTo>
                  <a:lnTo>
                    <a:pt x="66868" y="424475"/>
                  </a:lnTo>
                  <a:lnTo>
                    <a:pt x="66977" y="424092"/>
                  </a:lnTo>
                  <a:lnTo>
                    <a:pt x="67048" y="423703"/>
                  </a:lnTo>
                  <a:lnTo>
                    <a:pt x="67195" y="423236"/>
                  </a:lnTo>
                  <a:lnTo>
                    <a:pt x="67261" y="422579"/>
                  </a:lnTo>
                  <a:lnTo>
                    <a:pt x="67253" y="422075"/>
                  </a:lnTo>
                  <a:lnTo>
                    <a:pt x="67325" y="421729"/>
                  </a:lnTo>
                  <a:lnTo>
                    <a:pt x="67424" y="420726"/>
                  </a:lnTo>
                  <a:lnTo>
                    <a:pt x="67495" y="420301"/>
                  </a:lnTo>
                  <a:lnTo>
                    <a:pt x="67484" y="419645"/>
                  </a:lnTo>
                  <a:lnTo>
                    <a:pt x="67555" y="419293"/>
                  </a:lnTo>
                  <a:lnTo>
                    <a:pt x="67521" y="417173"/>
                  </a:lnTo>
                  <a:lnTo>
                    <a:pt x="67397" y="416711"/>
                  </a:lnTo>
                  <a:lnTo>
                    <a:pt x="67197" y="416213"/>
                  </a:lnTo>
                  <a:lnTo>
                    <a:pt x="67037" y="415866"/>
                  </a:lnTo>
                  <a:lnTo>
                    <a:pt x="66763" y="415641"/>
                  </a:lnTo>
                  <a:lnTo>
                    <a:pt x="66564" y="415295"/>
                  </a:lnTo>
                  <a:lnTo>
                    <a:pt x="66325" y="414797"/>
                  </a:lnTo>
                  <a:lnTo>
                    <a:pt x="66280" y="414450"/>
                  </a:lnTo>
                  <a:lnTo>
                    <a:pt x="66391" y="414141"/>
                  </a:lnTo>
                  <a:lnTo>
                    <a:pt x="66463" y="413831"/>
                  </a:lnTo>
                  <a:lnTo>
                    <a:pt x="66434" y="411978"/>
                  </a:lnTo>
                  <a:lnTo>
                    <a:pt x="65606" y="410951"/>
                  </a:lnTo>
                  <a:lnTo>
                    <a:pt x="65399" y="410101"/>
                  </a:lnTo>
                  <a:lnTo>
                    <a:pt x="65089" y="410028"/>
                  </a:lnTo>
                  <a:lnTo>
                    <a:pt x="64667" y="410155"/>
                  </a:lnTo>
                  <a:lnTo>
                    <a:pt x="64439" y="410429"/>
                  </a:lnTo>
                  <a:lnTo>
                    <a:pt x="64090" y="410277"/>
                  </a:lnTo>
                  <a:lnTo>
                    <a:pt x="64160" y="409851"/>
                  </a:lnTo>
                  <a:lnTo>
                    <a:pt x="64044" y="409010"/>
                  </a:lnTo>
                  <a:lnTo>
                    <a:pt x="63985" y="408581"/>
                  </a:lnTo>
                  <a:lnTo>
                    <a:pt x="63670" y="408199"/>
                  </a:lnTo>
                  <a:lnTo>
                    <a:pt x="63205" y="408090"/>
                  </a:lnTo>
                  <a:lnTo>
                    <a:pt x="62583" y="407835"/>
                  </a:lnTo>
                  <a:lnTo>
                    <a:pt x="62302" y="407106"/>
                  </a:lnTo>
                  <a:lnTo>
                    <a:pt x="62251" y="406407"/>
                  </a:lnTo>
                  <a:lnTo>
                    <a:pt x="62053" y="406066"/>
                  </a:lnTo>
                  <a:lnTo>
                    <a:pt x="61738" y="405720"/>
                  </a:lnTo>
                  <a:lnTo>
                    <a:pt x="61273" y="405611"/>
                  </a:lnTo>
                  <a:lnTo>
                    <a:pt x="60884" y="405386"/>
                  </a:lnTo>
                  <a:lnTo>
                    <a:pt x="60684" y="404967"/>
                  </a:lnTo>
                  <a:lnTo>
                    <a:pt x="60561" y="404505"/>
                  </a:lnTo>
                  <a:lnTo>
                    <a:pt x="60360" y="404043"/>
                  </a:lnTo>
                  <a:lnTo>
                    <a:pt x="60087" y="403855"/>
                  </a:lnTo>
                  <a:lnTo>
                    <a:pt x="59889" y="403552"/>
                  </a:lnTo>
                  <a:lnTo>
                    <a:pt x="59654" y="403321"/>
                  </a:lnTo>
                  <a:lnTo>
                    <a:pt x="59378" y="402980"/>
                  </a:lnTo>
                  <a:lnTo>
                    <a:pt x="59104" y="402755"/>
                  </a:lnTo>
                  <a:lnTo>
                    <a:pt x="58789" y="402372"/>
                  </a:lnTo>
                  <a:lnTo>
                    <a:pt x="58770" y="401213"/>
                  </a:lnTo>
                  <a:lnTo>
                    <a:pt x="58841" y="400787"/>
                  </a:lnTo>
                  <a:lnTo>
                    <a:pt x="58596" y="399979"/>
                  </a:lnTo>
                  <a:lnTo>
                    <a:pt x="58428" y="399134"/>
                  </a:lnTo>
                  <a:lnTo>
                    <a:pt x="58384" y="398825"/>
                  </a:lnTo>
                  <a:lnTo>
                    <a:pt x="58416" y="398363"/>
                  </a:lnTo>
                  <a:lnTo>
                    <a:pt x="58332" y="397980"/>
                  </a:lnTo>
                  <a:lnTo>
                    <a:pt x="58520" y="397664"/>
                  </a:lnTo>
                  <a:lnTo>
                    <a:pt x="58706" y="397239"/>
                  </a:lnTo>
                  <a:lnTo>
                    <a:pt x="58932" y="396887"/>
                  </a:lnTo>
                  <a:lnTo>
                    <a:pt x="59042" y="396577"/>
                  </a:lnTo>
                  <a:lnTo>
                    <a:pt x="59383" y="396145"/>
                  </a:lnTo>
                  <a:lnTo>
                    <a:pt x="59690" y="396067"/>
                  </a:lnTo>
                  <a:lnTo>
                    <a:pt x="60115" y="396060"/>
                  </a:lnTo>
                  <a:lnTo>
                    <a:pt x="60461" y="395975"/>
                  </a:lnTo>
                  <a:lnTo>
                    <a:pt x="60569" y="395550"/>
                  </a:lnTo>
                  <a:lnTo>
                    <a:pt x="60944" y="394852"/>
                  </a:lnTo>
                  <a:lnTo>
                    <a:pt x="61084" y="393958"/>
                  </a:lnTo>
                  <a:lnTo>
                    <a:pt x="61272" y="393612"/>
                  </a:lnTo>
                  <a:lnTo>
                    <a:pt x="61654" y="393412"/>
                  </a:lnTo>
                  <a:lnTo>
                    <a:pt x="62271" y="393363"/>
                  </a:lnTo>
                  <a:lnTo>
                    <a:pt x="63040" y="393193"/>
                  </a:lnTo>
                  <a:lnTo>
                    <a:pt x="63764" y="392604"/>
                  </a:lnTo>
                  <a:lnTo>
                    <a:pt x="64070" y="392446"/>
                  </a:lnTo>
                  <a:lnTo>
                    <a:pt x="64415" y="392324"/>
                  </a:lnTo>
                  <a:lnTo>
                    <a:pt x="64721" y="392124"/>
                  </a:lnTo>
                  <a:lnTo>
                    <a:pt x="65101" y="391771"/>
                  </a:lnTo>
                  <a:lnTo>
                    <a:pt x="65589" y="390915"/>
                  </a:lnTo>
                  <a:lnTo>
                    <a:pt x="65737" y="390526"/>
                  </a:lnTo>
                  <a:lnTo>
                    <a:pt x="65804" y="389870"/>
                  </a:lnTo>
                  <a:lnTo>
                    <a:pt x="65950" y="389402"/>
                  </a:lnTo>
                  <a:lnTo>
                    <a:pt x="66215" y="389056"/>
                  </a:lnTo>
                  <a:lnTo>
                    <a:pt x="66636" y="388855"/>
                  </a:lnTo>
                  <a:lnTo>
                    <a:pt x="66622" y="387968"/>
                  </a:lnTo>
                  <a:lnTo>
                    <a:pt x="66919" y="387270"/>
                  </a:lnTo>
                  <a:lnTo>
                    <a:pt x="67379" y="387027"/>
                  </a:lnTo>
                  <a:lnTo>
                    <a:pt x="67991" y="386747"/>
                  </a:lnTo>
                  <a:lnTo>
                    <a:pt x="68440" y="385854"/>
                  </a:lnTo>
                  <a:lnTo>
                    <a:pt x="68473" y="385507"/>
                  </a:lnTo>
                  <a:lnTo>
                    <a:pt x="68624" y="385270"/>
                  </a:lnTo>
                  <a:lnTo>
                    <a:pt x="67836" y="384280"/>
                  </a:lnTo>
                  <a:lnTo>
                    <a:pt x="67438" y="383552"/>
                  </a:lnTo>
                  <a:lnTo>
                    <a:pt x="67507" y="383047"/>
                  </a:lnTo>
                  <a:lnTo>
                    <a:pt x="67617" y="382700"/>
                  </a:lnTo>
                  <a:lnTo>
                    <a:pt x="67688" y="382354"/>
                  </a:lnTo>
                  <a:lnTo>
                    <a:pt x="67718" y="381813"/>
                  </a:lnTo>
                  <a:lnTo>
                    <a:pt x="67790" y="381461"/>
                  </a:lnTo>
                  <a:lnTo>
                    <a:pt x="68055" y="381151"/>
                  </a:lnTo>
                  <a:lnTo>
                    <a:pt x="68318" y="380757"/>
                  </a:lnTo>
                  <a:lnTo>
                    <a:pt x="68583" y="380410"/>
                  </a:lnTo>
                  <a:lnTo>
                    <a:pt x="68771" y="380137"/>
                  </a:lnTo>
                  <a:lnTo>
                    <a:pt x="69268" y="379779"/>
                  </a:lnTo>
                  <a:lnTo>
                    <a:pt x="69492" y="379311"/>
                  </a:lnTo>
                  <a:lnTo>
                    <a:pt x="69408" y="378928"/>
                  </a:lnTo>
                  <a:lnTo>
                    <a:pt x="69249" y="378661"/>
                  </a:lnTo>
                  <a:lnTo>
                    <a:pt x="69477" y="378424"/>
                  </a:lnTo>
                  <a:lnTo>
                    <a:pt x="69783" y="378266"/>
                  </a:lnTo>
                  <a:lnTo>
                    <a:pt x="70089" y="378065"/>
                  </a:lnTo>
                  <a:lnTo>
                    <a:pt x="70354" y="377755"/>
                  </a:lnTo>
                  <a:lnTo>
                    <a:pt x="70539" y="377330"/>
                  </a:lnTo>
                  <a:lnTo>
                    <a:pt x="70566" y="376595"/>
                  </a:lnTo>
                  <a:lnTo>
                    <a:pt x="70638" y="376243"/>
                  </a:lnTo>
                  <a:lnTo>
                    <a:pt x="70705" y="375666"/>
                  </a:lnTo>
                  <a:lnTo>
                    <a:pt x="70964" y="374930"/>
                  </a:lnTo>
                  <a:lnTo>
                    <a:pt x="70996" y="374578"/>
                  </a:lnTo>
                  <a:lnTo>
                    <a:pt x="71068" y="374195"/>
                  </a:lnTo>
                  <a:lnTo>
                    <a:pt x="70717" y="374007"/>
                  </a:lnTo>
                  <a:lnTo>
                    <a:pt x="70252" y="373861"/>
                  </a:lnTo>
                  <a:lnTo>
                    <a:pt x="70478" y="373545"/>
                  </a:lnTo>
                  <a:lnTo>
                    <a:pt x="70819" y="373156"/>
                  </a:lnTo>
                  <a:lnTo>
                    <a:pt x="71164" y="372956"/>
                  </a:lnTo>
                  <a:lnTo>
                    <a:pt x="71152" y="372300"/>
                  </a:lnTo>
                  <a:lnTo>
                    <a:pt x="71185" y="371911"/>
                  </a:lnTo>
                  <a:lnTo>
                    <a:pt x="71411" y="371601"/>
                  </a:lnTo>
                  <a:lnTo>
                    <a:pt x="71560" y="371212"/>
                  </a:lnTo>
                  <a:lnTo>
                    <a:pt x="71552" y="370751"/>
                  </a:lnTo>
                  <a:lnTo>
                    <a:pt x="71278" y="370483"/>
                  </a:lnTo>
                  <a:lnTo>
                    <a:pt x="70929" y="370410"/>
                  </a:lnTo>
                  <a:lnTo>
                    <a:pt x="70651" y="369954"/>
                  </a:lnTo>
                  <a:lnTo>
                    <a:pt x="70452" y="369572"/>
                  </a:lnTo>
                  <a:lnTo>
                    <a:pt x="70438" y="368721"/>
                  </a:lnTo>
                  <a:lnTo>
                    <a:pt x="70356" y="368412"/>
                  </a:lnTo>
                  <a:lnTo>
                    <a:pt x="70920" y="367476"/>
                  </a:lnTo>
                  <a:lnTo>
                    <a:pt x="71069" y="367166"/>
                  </a:lnTo>
                  <a:lnTo>
                    <a:pt x="71410" y="366735"/>
                  </a:lnTo>
                  <a:lnTo>
                    <a:pt x="71559" y="366425"/>
                  </a:lnTo>
                  <a:lnTo>
                    <a:pt x="72087" y="365647"/>
                  </a:lnTo>
                  <a:lnTo>
                    <a:pt x="72503" y="365100"/>
                  </a:lnTo>
                  <a:lnTo>
                    <a:pt x="72841" y="364517"/>
                  </a:lnTo>
                  <a:lnTo>
                    <a:pt x="73255" y="363928"/>
                  </a:lnTo>
                  <a:lnTo>
                    <a:pt x="73556" y="363460"/>
                  </a:lnTo>
                  <a:lnTo>
                    <a:pt x="73783" y="363187"/>
                  </a:lnTo>
                  <a:lnTo>
                    <a:pt x="74161" y="362682"/>
                  </a:lnTo>
                  <a:lnTo>
                    <a:pt x="74423" y="362172"/>
                  </a:lnTo>
                  <a:lnTo>
                    <a:pt x="74608" y="361668"/>
                  </a:lnTo>
                  <a:lnTo>
                    <a:pt x="74673" y="360933"/>
                  </a:lnTo>
                  <a:lnTo>
                    <a:pt x="74657" y="359894"/>
                  </a:lnTo>
                  <a:lnTo>
                    <a:pt x="74762" y="359311"/>
                  </a:lnTo>
                  <a:lnTo>
                    <a:pt x="75099" y="358648"/>
                  </a:lnTo>
                  <a:lnTo>
                    <a:pt x="75554" y="358144"/>
                  </a:lnTo>
                  <a:lnTo>
                    <a:pt x="76007" y="357518"/>
                  </a:lnTo>
                  <a:lnTo>
                    <a:pt x="76346" y="356971"/>
                  </a:lnTo>
                  <a:lnTo>
                    <a:pt x="76683" y="356388"/>
                  </a:lnTo>
                  <a:lnTo>
                    <a:pt x="76755" y="356036"/>
                  </a:lnTo>
                  <a:lnTo>
                    <a:pt x="76939" y="355532"/>
                  </a:lnTo>
                  <a:lnTo>
                    <a:pt x="77192" y="354450"/>
                  </a:lnTo>
                  <a:lnTo>
                    <a:pt x="77302" y="354098"/>
                  </a:lnTo>
                  <a:lnTo>
                    <a:pt x="77371" y="353557"/>
                  </a:lnTo>
                  <a:lnTo>
                    <a:pt x="77401" y="353016"/>
                  </a:lnTo>
                  <a:lnTo>
                    <a:pt x="77585" y="352476"/>
                  </a:lnTo>
                  <a:lnTo>
                    <a:pt x="77579" y="352124"/>
                  </a:lnTo>
                  <a:lnTo>
                    <a:pt x="77607" y="351431"/>
                  </a:lnTo>
                  <a:lnTo>
                    <a:pt x="77560" y="350933"/>
                  </a:lnTo>
                  <a:lnTo>
                    <a:pt x="77546" y="350119"/>
                  </a:lnTo>
                  <a:lnTo>
                    <a:pt x="77425" y="349772"/>
                  </a:lnTo>
                  <a:lnTo>
                    <a:pt x="77575" y="349499"/>
                  </a:lnTo>
                  <a:lnTo>
                    <a:pt x="77724" y="349189"/>
                  </a:lnTo>
                  <a:lnTo>
                    <a:pt x="77796" y="348843"/>
                  </a:lnTo>
                  <a:lnTo>
                    <a:pt x="77435" y="348035"/>
                  </a:lnTo>
                  <a:lnTo>
                    <a:pt x="77199" y="347695"/>
                  </a:lnTo>
                  <a:lnTo>
                    <a:pt x="76769" y="347427"/>
                  </a:lnTo>
                  <a:lnTo>
                    <a:pt x="76302" y="347166"/>
                  </a:lnTo>
                  <a:lnTo>
                    <a:pt x="75826" y="346400"/>
                  </a:lnTo>
                  <a:lnTo>
                    <a:pt x="75514" y="346176"/>
                  </a:lnTo>
                  <a:lnTo>
                    <a:pt x="74583" y="345884"/>
                  </a:lnTo>
                  <a:lnTo>
                    <a:pt x="74385" y="345574"/>
                  </a:lnTo>
                  <a:lnTo>
                    <a:pt x="74103" y="344888"/>
                  </a:lnTo>
                  <a:lnTo>
                    <a:pt x="74213" y="344499"/>
                  </a:lnTo>
                  <a:lnTo>
                    <a:pt x="74630" y="344068"/>
                  </a:lnTo>
                  <a:lnTo>
                    <a:pt x="74966" y="343290"/>
                  </a:lnTo>
                  <a:lnTo>
                    <a:pt x="74763" y="342755"/>
                  </a:lnTo>
                  <a:lnTo>
                    <a:pt x="74566" y="342445"/>
                  </a:lnTo>
                  <a:lnTo>
                    <a:pt x="73856" y="341491"/>
                  </a:lnTo>
                  <a:lnTo>
                    <a:pt x="73655" y="340994"/>
                  </a:lnTo>
                  <a:lnTo>
                    <a:pt x="73416" y="340574"/>
                  </a:lnTo>
                  <a:lnTo>
                    <a:pt x="73217" y="340192"/>
                  </a:lnTo>
                  <a:lnTo>
                    <a:pt x="72747" y="339773"/>
                  </a:lnTo>
                  <a:lnTo>
                    <a:pt x="72396" y="339548"/>
                  </a:lnTo>
                  <a:lnTo>
                    <a:pt x="72007" y="339359"/>
                  </a:lnTo>
                  <a:lnTo>
                    <a:pt x="71734" y="339171"/>
                  </a:lnTo>
                  <a:lnTo>
                    <a:pt x="71423" y="339061"/>
                  </a:lnTo>
                  <a:lnTo>
                    <a:pt x="71264" y="338758"/>
                  </a:lnTo>
                  <a:lnTo>
                    <a:pt x="71258" y="338406"/>
                  </a:lnTo>
                  <a:lnTo>
                    <a:pt x="70791" y="338144"/>
                  </a:lnTo>
                  <a:lnTo>
                    <a:pt x="70366" y="338150"/>
                  </a:lnTo>
                  <a:lnTo>
                    <a:pt x="69977" y="337968"/>
                  </a:lnTo>
                  <a:lnTo>
                    <a:pt x="70007" y="337427"/>
                  </a:lnTo>
                  <a:lnTo>
                    <a:pt x="70234" y="337111"/>
                  </a:lnTo>
                  <a:lnTo>
                    <a:pt x="70501" y="336954"/>
                  </a:lnTo>
                  <a:lnTo>
                    <a:pt x="70495" y="336564"/>
                  </a:lnTo>
                  <a:lnTo>
                    <a:pt x="70682" y="336176"/>
                  </a:lnTo>
                  <a:lnTo>
                    <a:pt x="71211" y="335477"/>
                  </a:lnTo>
                  <a:lnTo>
                    <a:pt x="71356" y="334973"/>
                  </a:lnTo>
                  <a:lnTo>
                    <a:pt x="71084" y="334821"/>
                  </a:lnTo>
                  <a:lnTo>
                    <a:pt x="70499" y="334408"/>
                  </a:lnTo>
                  <a:lnTo>
                    <a:pt x="70262" y="334098"/>
                  </a:lnTo>
                  <a:lnTo>
                    <a:pt x="70138" y="333642"/>
                  </a:lnTo>
                  <a:lnTo>
                    <a:pt x="70132" y="333254"/>
                  </a:lnTo>
                  <a:lnTo>
                    <a:pt x="69825" y="333338"/>
                  </a:lnTo>
                  <a:lnTo>
                    <a:pt x="69363" y="333418"/>
                  </a:lnTo>
                  <a:lnTo>
                    <a:pt x="68162" y="333168"/>
                  </a:lnTo>
                  <a:lnTo>
                    <a:pt x="68041" y="332864"/>
                  </a:lnTo>
                  <a:lnTo>
                    <a:pt x="68343" y="332397"/>
                  </a:lnTo>
                  <a:lnTo>
                    <a:pt x="68569" y="332123"/>
                  </a:lnTo>
                  <a:lnTo>
                    <a:pt x="68950" y="331765"/>
                  </a:lnTo>
                  <a:lnTo>
                    <a:pt x="69300" y="331917"/>
                  </a:lnTo>
                  <a:lnTo>
                    <a:pt x="69801" y="331911"/>
                  </a:lnTo>
                  <a:lnTo>
                    <a:pt x="70880" y="331777"/>
                  </a:lnTo>
                  <a:lnTo>
                    <a:pt x="71224" y="331577"/>
                  </a:lnTo>
                  <a:lnTo>
                    <a:pt x="71407" y="330957"/>
                  </a:lnTo>
                  <a:lnTo>
                    <a:pt x="71401" y="330610"/>
                  </a:lnTo>
                  <a:lnTo>
                    <a:pt x="71699" y="329912"/>
                  </a:lnTo>
                  <a:lnTo>
                    <a:pt x="71925" y="329560"/>
                  </a:lnTo>
                  <a:lnTo>
                    <a:pt x="72152" y="329323"/>
                  </a:lnTo>
                  <a:lnTo>
                    <a:pt x="72186" y="329013"/>
                  </a:lnTo>
                  <a:lnTo>
                    <a:pt x="72060" y="328399"/>
                  </a:lnTo>
                  <a:lnTo>
                    <a:pt x="71936" y="327901"/>
                  </a:lnTo>
                  <a:lnTo>
                    <a:pt x="71924" y="327130"/>
                  </a:lnTo>
                  <a:lnTo>
                    <a:pt x="72376" y="326425"/>
                  </a:lnTo>
                  <a:lnTo>
                    <a:pt x="72525" y="326115"/>
                  </a:lnTo>
                  <a:lnTo>
                    <a:pt x="72635" y="325763"/>
                  </a:lnTo>
                  <a:lnTo>
                    <a:pt x="73165" y="325179"/>
                  </a:lnTo>
                  <a:lnTo>
                    <a:pt x="73465" y="324596"/>
                  </a:lnTo>
                  <a:lnTo>
                    <a:pt x="73879" y="323928"/>
                  </a:lnTo>
                  <a:lnTo>
                    <a:pt x="73950" y="323545"/>
                  </a:lnTo>
                  <a:lnTo>
                    <a:pt x="73983" y="323193"/>
                  </a:lnTo>
                  <a:lnTo>
                    <a:pt x="73859" y="322695"/>
                  </a:lnTo>
                  <a:lnTo>
                    <a:pt x="73769" y="321923"/>
                  </a:lnTo>
                  <a:lnTo>
                    <a:pt x="73570" y="321582"/>
                  </a:lnTo>
                  <a:lnTo>
                    <a:pt x="73411" y="321273"/>
                  </a:lnTo>
                  <a:lnTo>
                    <a:pt x="73213" y="320969"/>
                  </a:lnTo>
                  <a:lnTo>
                    <a:pt x="73091" y="320586"/>
                  </a:lnTo>
                  <a:lnTo>
                    <a:pt x="72886" y="319815"/>
                  </a:lnTo>
                  <a:lnTo>
                    <a:pt x="72878" y="319316"/>
                  </a:lnTo>
                  <a:lnTo>
                    <a:pt x="73134" y="318460"/>
                  </a:lnTo>
                  <a:lnTo>
                    <a:pt x="73279" y="317919"/>
                  </a:lnTo>
                  <a:lnTo>
                    <a:pt x="73268" y="317184"/>
                  </a:lnTo>
                  <a:lnTo>
                    <a:pt x="73218" y="316528"/>
                  </a:lnTo>
                  <a:lnTo>
                    <a:pt x="73175" y="316225"/>
                  </a:lnTo>
                  <a:lnTo>
                    <a:pt x="73164" y="315605"/>
                  </a:lnTo>
                  <a:lnTo>
                    <a:pt x="73194" y="315064"/>
                  </a:lnTo>
                  <a:lnTo>
                    <a:pt x="73186" y="314559"/>
                  </a:lnTo>
                  <a:lnTo>
                    <a:pt x="73142" y="314256"/>
                  </a:lnTo>
                  <a:lnTo>
                    <a:pt x="73288" y="313709"/>
                  </a:lnTo>
                  <a:lnTo>
                    <a:pt x="73202" y="313174"/>
                  </a:lnTo>
                  <a:lnTo>
                    <a:pt x="72927" y="312907"/>
                  </a:lnTo>
                  <a:lnTo>
                    <a:pt x="72725" y="312366"/>
                  </a:lnTo>
                  <a:lnTo>
                    <a:pt x="72713" y="311558"/>
                  </a:lnTo>
                  <a:lnTo>
                    <a:pt x="72823" y="311212"/>
                  </a:lnTo>
                  <a:lnTo>
                    <a:pt x="73159" y="310508"/>
                  </a:lnTo>
                  <a:lnTo>
                    <a:pt x="73338" y="309657"/>
                  </a:lnTo>
                  <a:lnTo>
                    <a:pt x="73408" y="309195"/>
                  </a:lnTo>
                  <a:lnTo>
                    <a:pt x="73402" y="308849"/>
                  </a:lnTo>
                  <a:lnTo>
                    <a:pt x="73549" y="308381"/>
                  </a:lnTo>
                  <a:lnTo>
                    <a:pt x="73816" y="308181"/>
                  </a:lnTo>
                  <a:lnTo>
                    <a:pt x="74123" y="308065"/>
                  </a:lnTo>
                  <a:lnTo>
                    <a:pt x="74381" y="307366"/>
                  </a:lnTo>
                  <a:lnTo>
                    <a:pt x="74258" y="306905"/>
                  </a:lnTo>
                  <a:lnTo>
                    <a:pt x="73944" y="306558"/>
                  </a:lnTo>
                  <a:lnTo>
                    <a:pt x="73666" y="306102"/>
                  </a:lnTo>
                  <a:lnTo>
                    <a:pt x="73621" y="305714"/>
                  </a:lnTo>
                  <a:lnTo>
                    <a:pt x="73614" y="305252"/>
                  </a:lnTo>
                  <a:lnTo>
                    <a:pt x="73837" y="304785"/>
                  </a:lnTo>
                  <a:lnTo>
                    <a:pt x="74215" y="304280"/>
                  </a:lnTo>
                  <a:lnTo>
                    <a:pt x="74558" y="303964"/>
                  </a:lnTo>
                  <a:lnTo>
                    <a:pt x="74707" y="303655"/>
                  </a:lnTo>
                  <a:lnTo>
                    <a:pt x="74973" y="303381"/>
                  </a:lnTo>
                  <a:lnTo>
                    <a:pt x="75044" y="302992"/>
                  </a:lnTo>
                  <a:lnTo>
                    <a:pt x="75154" y="302683"/>
                  </a:lnTo>
                  <a:lnTo>
                    <a:pt x="75303" y="302330"/>
                  </a:lnTo>
                  <a:lnTo>
                    <a:pt x="75642" y="301862"/>
                  </a:lnTo>
                  <a:lnTo>
                    <a:pt x="75714" y="301516"/>
                  </a:lnTo>
                  <a:lnTo>
                    <a:pt x="75938" y="301048"/>
                  </a:lnTo>
                  <a:lnTo>
                    <a:pt x="76041" y="300234"/>
                  </a:lnTo>
                  <a:lnTo>
                    <a:pt x="76105" y="299463"/>
                  </a:lnTo>
                  <a:lnTo>
                    <a:pt x="76211" y="298843"/>
                  </a:lnTo>
                  <a:lnTo>
                    <a:pt x="76274" y="297956"/>
                  </a:lnTo>
                  <a:lnTo>
                    <a:pt x="76269" y="297646"/>
                  </a:lnTo>
                  <a:lnTo>
                    <a:pt x="76110" y="297336"/>
                  </a:lnTo>
                  <a:lnTo>
                    <a:pt x="75943" y="296607"/>
                  </a:lnTo>
                  <a:lnTo>
                    <a:pt x="75816" y="295878"/>
                  </a:lnTo>
                  <a:lnTo>
                    <a:pt x="75770" y="295452"/>
                  </a:lnTo>
                  <a:lnTo>
                    <a:pt x="75755" y="294566"/>
                  </a:lnTo>
                  <a:lnTo>
                    <a:pt x="75578" y="293818"/>
                  </a:lnTo>
                  <a:lnTo>
                    <a:pt x="75487" y="293436"/>
                  </a:lnTo>
                  <a:lnTo>
                    <a:pt x="75596" y="293011"/>
                  </a:lnTo>
                  <a:lnTo>
                    <a:pt x="75705" y="292543"/>
                  </a:lnTo>
                  <a:lnTo>
                    <a:pt x="75814" y="292154"/>
                  </a:lnTo>
                  <a:lnTo>
                    <a:pt x="75846" y="291686"/>
                  </a:lnTo>
                  <a:lnTo>
                    <a:pt x="75878" y="291260"/>
                  </a:lnTo>
                  <a:lnTo>
                    <a:pt x="75872" y="290836"/>
                  </a:lnTo>
                  <a:lnTo>
                    <a:pt x="75785" y="290215"/>
                  </a:lnTo>
                  <a:lnTo>
                    <a:pt x="75664" y="289869"/>
                  </a:lnTo>
                  <a:lnTo>
                    <a:pt x="75389" y="289529"/>
                  </a:lnTo>
                  <a:lnTo>
                    <a:pt x="75153" y="289219"/>
                  </a:lnTo>
                  <a:lnTo>
                    <a:pt x="74955" y="288916"/>
                  </a:lnTo>
                  <a:lnTo>
                    <a:pt x="74795" y="288527"/>
                  </a:lnTo>
                  <a:lnTo>
                    <a:pt x="74712" y="288144"/>
                  </a:lnTo>
                  <a:lnTo>
                    <a:pt x="74703" y="287561"/>
                  </a:lnTo>
                  <a:lnTo>
                    <a:pt x="74697" y="287172"/>
                  </a:lnTo>
                  <a:lnTo>
                    <a:pt x="74769" y="286783"/>
                  </a:lnTo>
                  <a:lnTo>
                    <a:pt x="74799" y="286243"/>
                  </a:lnTo>
                  <a:lnTo>
                    <a:pt x="74909" y="285853"/>
                  </a:lnTo>
                  <a:lnTo>
                    <a:pt x="75214" y="285659"/>
                  </a:lnTo>
                  <a:lnTo>
                    <a:pt x="75403" y="285343"/>
                  </a:lnTo>
                  <a:lnTo>
                    <a:pt x="75667" y="284955"/>
                  </a:lnTo>
                  <a:lnTo>
                    <a:pt x="75659" y="284414"/>
                  </a:lnTo>
                  <a:lnTo>
                    <a:pt x="75576" y="283988"/>
                  </a:lnTo>
                  <a:lnTo>
                    <a:pt x="75188" y="283879"/>
                  </a:lnTo>
                  <a:lnTo>
                    <a:pt x="74876" y="283649"/>
                  </a:lnTo>
                  <a:lnTo>
                    <a:pt x="74639" y="283302"/>
                  </a:lnTo>
                  <a:lnTo>
                    <a:pt x="74518" y="282956"/>
                  </a:lnTo>
                  <a:lnTo>
                    <a:pt x="74318" y="282457"/>
                  </a:lnTo>
                  <a:lnTo>
                    <a:pt x="74233" y="282032"/>
                  </a:lnTo>
                  <a:lnTo>
                    <a:pt x="74227" y="281607"/>
                  </a:lnTo>
                  <a:lnTo>
                    <a:pt x="74180" y="281066"/>
                  </a:lnTo>
                  <a:lnTo>
                    <a:pt x="74137" y="280677"/>
                  </a:lnTo>
                  <a:lnTo>
                    <a:pt x="74013" y="280216"/>
                  </a:lnTo>
                  <a:lnTo>
                    <a:pt x="73853" y="279790"/>
                  </a:lnTo>
                  <a:lnTo>
                    <a:pt x="73577" y="279371"/>
                  </a:lnTo>
                  <a:lnTo>
                    <a:pt x="73340" y="279062"/>
                  </a:lnTo>
                  <a:lnTo>
                    <a:pt x="73028" y="278873"/>
                  </a:lnTo>
                  <a:lnTo>
                    <a:pt x="72868" y="278527"/>
                  </a:lnTo>
                  <a:lnTo>
                    <a:pt x="72824" y="278101"/>
                  </a:lnTo>
                  <a:lnTo>
                    <a:pt x="72933" y="277676"/>
                  </a:lnTo>
                  <a:lnTo>
                    <a:pt x="73003" y="277172"/>
                  </a:lnTo>
                  <a:lnTo>
                    <a:pt x="72995" y="276667"/>
                  </a:lnTo>
                  <a:lnTo>
                    <a:pt x="72989" y="276242"/>
                  </a:lnTo>
                  <a:lnTo>
                    <a:pt x="72752" y="275933"/>
                  </a:lnTo>
                  <a:lnTo>
                    <a:pt x="72479" y="275666"/>
                  </a:lnTo>
                  <a:lnTo>
                    <a:pt x="72204" y="275398"/>
                  </a:lnTo>
                  <a:lnTo>
                    <a:pt x="72081" y="274936"/>
                  </a:lnTo>
                  <a:lnTo>
                    <a:pt x="71960" y="274590"/>
                  </a:lnTo>
                  <a:lnTo>
                    <a:pt x="71724" y="274280"/>
                  </a:lnTo>
                  <a:lnTo>
                    <a:pt x="71372" y="273940"/>
                  </a:lnTo>
                  <a:lnTo>
                    <a:pt x="70947" y="273903"/>
                  </a:lnTo>
                  <a:lnTo>
                    <a:pt x="70559" y="273794"/>
                  </a:lnTo>
                  <a:lnTo>
                    <a:pt x="70324" y="273527"/>
                  </a:lnTo>
                  <a:lnTo>
                    <a:pt x="69870" y="273417"/>
                  </a:lnTo>
                  <a:lnTo>
                    <a:pt x="69604" y="273120"/>
                  </a:lnTo>
                  <a:lnTo>
                    <a:pt x="69567" y="272688"/>
                  </a:lnTo>
                  <a:lnTo>
                    <a:pt x="69756" y="272232"/>
                  </a:lnTo>
                  <a:lnTo>
                    <a:pt x="69794" y="271862"/>
                  </a:lnTo>
                  <a:lnTo>
                    <a:pt x="69614" y="271486"/>
                  </a:lnTo>
                  <a:lnTo>
                    <a:pt x="69330" y="271151"/>
                  </a:lnTo>
                  <a:lnTo>
                    <a:pt x="68980" y="270890"/>
                  </a:lnTo>
                  <a:lnTo>
                    <a:pt x="68620" y="270763"/>
                  </a:lnTo>
                  <a:lnTo>
                    <a:pt x="68193" y="270708"/>
                  </a:lnTo>
                  <a:lnTo>
                    <a:pt x="67635" y="270453"/>
                  </a:lnTo>
                  <a:lnTo>
                    <a:pt x="67427" y="270064"/>
                  </a:lnTo>
                  <a:lnTo>
                    <a:pt x="67334" y="269736"/>
                  </a:lnTo>
                  <a:lnTo>
                    <a:pt x="67287" y="269231"/>
                  </a:lnTo>
                  <a:lnTo>
                    <a:pt x="67281" y="268843"/>
                  </a:lnTo>
                  <a:lnTo>
                    <a:pt x="67276" y="268460"/>
                  </a:lnTo>
                  <a:lnTo>
                    <a:pt x="67269" y="268071"/>
                  </a:lnTo>
                  <a:lnTo>
                    <a:pt x="67072" y="267761"/>
                  </a:lnTo>
                  <a:lnTo>
                    <a:pt x="66798" y="267494"/>
                  </a:lnTo>
                  <a:lnTo>
                    <a:pt x="66448" y="267384"/>
                  </a:lnTo>
                  <a:lnTo>
                    <a:pt x="66213" y="267117"/>
                  </a:lnTo>
                  <a:lnTo>
                    <a:pt x="66167" y="266613"/>
                  </a:lnTo>
                  <a:lnTo>
                    <a:pt x="66393" y="266260"/>
                  </a:lnTo>
                  <a:lnTo>
                    <a:pt x="66503" y="265872"/>
                  </a:lnTo>
                  <a:lnTo>
                    <a:pt x="66613" y="265525"/>
                  </a:lnTo>
                  <a:lnTo>
                    <a:pt x="66920" y="265325"/>
                  </a:lnTo>
                  <a:lnTo>
                    <a:pt x="67145" y="264972"/>
                  </a:lnTo>
                  <a:lnTo>
                    <a:pt x="67137" y="264432"/>
                  </a:lnTo>
                  <a:lnTo>
                    <a:pt x="66970" y="263582"/>
                  </a:lnTo>
                  <a:lnTo>
                    <a:pt x="66847" y="263083"/>
                  </a:lnTo>
                  <a:lnTo>
                    <a:pt x="66608" y="262542"/>
                  </a:lnTo>
                  <a:lnTo>
                    <a:pt x="66446" y="262081"/>
                  </a:lnTo>
                  <a:lnTo>
                    <a:pt x="66361" y="261576"/>
                  </a:lnTo>
                  <a:lnTo>
                    <a:pt x="66278" y="261230"/>
                  </a:lnTo>
                  <a:lnTo>
                    <a:pt x="66192" y="260653"/>
                  </a:lnTo>
                  <a:lnTo>
                    <a:pt x="66069" y="260113"/>
                  </a:lnTo>
                  <a:lnTo>
                    <a:pt x="66060" y="259529"/>
                  </a:lnTo>
                  <a:lnTo>
                    <a:pt x="66131" y="259140"/>
                  </a:lnTo>
                  <a:lnTo>
                    <a:pt x="66164" y="258752"/>
                  </a:lnTo>
                  <a:lnTo>
                    <a:pt x="66158" y="258369"/>
                  </a:lnTo>
                  <a:lnTo>
                    <a:pt x="66151" y="257865"/>
                  </a:lnTo>
                  <a:lnTo>
                    <a:pt x="66145" y="257475"/>
                  </a:lnTo>
                  <a:lnTo>
                    <a:pt x="66410" y="257166"/>
                  </a:lnTo>
                  <a:lnTo>
                    <a:pt x="66481" y="256734"/>
                  </a:lnTo>
                  <a:lnTo>
                    <a:pt x="66628" y="256267"/>
                  </a:lnTo>
                  <a:lnTo>
                    <a:pt x="66853" y="255805"/>
                  </a:lnTo>
                  <a:lnTo>
                    <a:pt x="67038" y="255295"/>
                  </a:lnTo>
                  <a:lnTo>
                    <a:pt x="67070" y="254870"/>
                  </a:lnTo>
                  <a:lnTo>
                    <a:pt x="67141" y="254444"/>
                  </a:lnTo>
                  <a:lnTo>
                    <a:pt x="67135" y="254055"/>
                  </a:lnTo>
                  <a:lnTo>
                    <a:pt x="67090" y="253666"/>
                  </a:lnTo>
                  <a:lnTo>
                    <a:pt x="66815" y="253326"/>
                  </a:lnTo>
                  <a:lnTo>
                    <a:pt x="66503" y="253138"/>
                  </a:lnTo>
                  <a:lnTo>
                    <a:pt x="66117" y="253101"/>
                  </a:lnTo>
                  <a:lnTo>
                    <a:pt x="65731" y="253107"/>
                  </a:lnTo>
                  <a:lnTo>
                    <a:pt x="65383" y="253035"/>
                  </a:lnTo>
                  <a:lnTo>
                    <a:pt x="65031" y="252731"/>
                  </a:lnTo>
                  <a:lnTo>
                    <a:pt x="64870" y="252306"/>
                  </a:lnTo>
                  <a:lnTo>
                    <a:pt x="64863" y="251838"/>
                  </a:lnTo>
                  <a:lnTo>
                    <a:pt x="64856" y="251376"/>
                  </a:lnTo>
                  <a:lnTo>
                    <a:pt x="64849" y="250914"/>
                  </a:lnTo>
                  <a:lnTo>
                    <a:pt x="64650" y="250525"/>
                  </a:lnTo>
                  <a:lnTo>
                    <a:pt x="64375" y="250143"/>
                  </a:lnTo>
                  <a:lnTo>
                    <a:pt x="64139" y="249875"/>
                  </a:lnTo>
                  <a:lnTo>
                    <a:pt x="63863" y="249492"/>
                  </a:lnTo>
                  <a:lnTo>
                    <a:pt x="63663" y="249031"/>
                  </a:lnTo>
                  <a:lnTo>
                    <a:pt x="63500" y="248490"/>
                  </a:lnTo>
                  <a:lnTo>
                    <a:pt x="63416" y="247986"/>
                  </a:lnTo>
                  <a:lnTo>
                    <a:pt x="63407" y="247445"/>
                  </a:lnTo>
                  <a:lnTo>
                    <a:pt x="63399" y="246941"/>
                  </a:lnTo>
                  <a:lnTo>
                    <a:pt x="63393" y="246479"/>
                  </a:lnTo>
                  <a:lnTo>
                    <a:pt x="63387" y="246054"/>
                  </a:lnTo>
                  <a:lnTo>
                    <a:pt x="63574" y="245702"/>
                  </a:lnTo>
                  <a:lnTo>
                    <a:pt x="63959" y="245617"/>
                  </a:lnTo>
                  <a:lnTo>
                    <a:pt x="64343" y="245495"/>
                  </a:lnTo>
                  <a:lnTo>
                    <a:pt x="64729" y="245495"/>
                  </a:lnTo>
                  <a:lnTo>
                    <a:pt x="65151" y="245374"/>
                  </a:lnTo>
                  <a:lnTo>
                    <a:pt x="65535" y="245252"/>
                  </a:lnTo>
                  <a:lnTo>
                    <a:pt x="65722" y="244821"/>
                  </a:lnTo>
                  <a:lnTo>
                    <a:pt x="65831" y="244432"/>
                  </a:lnTo>
                  <a:lnTo>
                    <a:pt x="65864" y="244007"/>
                  </a:lnTo>
                  <a:lnTo>
                    <a:pt x="65936" y="243654"/>
                  </a:lnTo>
                  <a:lnTo>
                    <a:pt x="66200" y="243308"/>
                  </a:lnTo>
                  <a:lnTo>
                    <a:pt x="66467" y="243071"/>
                  </a:lnTo>
                  <a:lnTo>
                    <a:pt x="66616" y="242719"/>
                  </a:lnTo>
                  <a:lnTo>
                    <a:pt x="66840" y="242172"/>
                  </a:lnTo>
                  <a:lnTo>
                    <a:pt x="66830" y="241413"/>
                  </a:lnTo>
                  <a:lnTo>
                    <a:pt x="66660" y="240920"/>
                  </a:lnTo>
                  <a:lnTo>
                    <a:pt x="66470" y="240410"/>
                  </a:lnTo>
                  <a:lnTo>
                    <a:pt x="66243" y="239857"/>
                  </a:lnTo>
                  <a:lnTo>
                    <a:pt x="66206" y="239292"/>
                  </a:lnTo>
                  <a:lnTo>
                    <a:pt x="66433" y="238764"/>
                  </a:lnTo>
                  <a:lnTo>
                    <a:pt x="66527" y="238211"/>
                  </a:lnTo>
                  <a:lnTo>
                    <a:pt x="66413" y="237646"/>
                  </a:lnTo>
                  <a:lnTo>
                    <a:pt x="66206" y="237226"/>
                  </a:lnTo>
                  <a:lnTo>
                    <a:pt x="65978" y="236771"/>
                  </a:lnTo>
                  <a:lnTo>
                    <a:pt x="65959" y="236170"/>
                  </a:lnTo>
                  <a:lnTo>
                    <a:pt x="66130" y="235732"/>
                  </a:lnTo>
                  <a:lnTo>
                    <a:pt x="66231" y="235094"/>
                  </a:lnTo>
                  <a:lnTo>
                    <a:pt x="65997" y="234711"/>
                  </a:lnTo>
                  <a:lnTo>
                    <a:pt x="65675" y="234292"/>
                  </a:lnTo>
                  <a:lnTo>
                    <a:pt x="65429" y="233897"/>
                  </a:lnTo>
                  <a:lnTo>
                    <a:pt x="65335" y="233424"/>
                  </a:lnTo>
                  <a:lnTo>
                    <a:pt x="65523" y="232888"/>
                  </a:lnTo>
                  <a:lnTo>
                    <a:pt x="65599" y="232457"/>
                  </a:lnTo>
                  <a:lnTo>
                    <a:pt x="65528" y="231971"/>
                  </a:lnTo>
                  <a:lnTo>
                    <a:pt x="65407" y="231625"/>
                  </a:lnTo>
                  <a:lnTo>
                    <a:pt x="65286" y="231279"/>
                  </a:lnTo>
                  <a:lnTo>
                    <a:pt x="65084" y="230738"/>
                  </a:lnTo>
                  <a:lnTo>
                    <a:pt x="64847" y="230355"/>
                  </a:lnTo>
                  <a:lnTo>
                    <a:pt x="64569" y="229814"/>
                  </a:lnTo>
                  <a:lnTo>
                    <a:pt x="64371" y="229504"/>
                  </a:lnTo>
                  <a:lnTo>
                    <a:pt x="64096" y="229165"/>
                  </a:lnTo>
                  <a:lnTo>
                    <a:pt x="63821" y="228855"/>
                  </a:lnTo>
                  <a:lnTo>
                    <a:pt x="63508" y="228551"/>
                  </a:lnTo>
                  <a:lnTo>
                    <a:pt x="63196" y="228284"/>
                  </a:lnTo>
                  <a:lnTo>
                    <a:pt x="62730" y="228174"/>
                  </a:lnTo>
                  <a:lnTo>
                    <a:pt x="62158" y="228606"/>
                  </a:lnTo>
                  <a:lnTo>
                    <a:pt x="61660" y="228885"/>
                  </a:lnTo>
                  <a:lnTo>
                    <a:pt x="61275" y="228891"/>
                  </a:lnTo>
                  <a:lnTo>
                    <a:pt x="60926" y="228781"/>
                  </a:lnTo>
                  <a:lnTo>
                    <a:pt x="60688" y="228393"/>
                  </a:lnTo>
                  <a:lnTo>
                    <a:pt x="60681" y="227931"/>
                  </a:lnTo>
                  <a:lnTo>
                    <a:pt x="60674" y="227463"/>
                  </a:lnTo>
                  <a:lnTo>
                    <a:pt x="60592" y="227117"/>
                  </a:lnTo>
                  <a:lnTo>
                    <a:pt x="60317" y="226813"/>
                  </a:lnTo>
                  <a:lnTo>
                    <a:pt x="60043" y="226546"/>
                  </a:lnTo>
                  <a:lnTo>
                    <a:pt x="59922" y="226199"/>
                  </a:lnTo>
                  <a:lnTo>
                    <a:pt x="60033" y="225847"/>
                  </a:lnTo>
                  <a:lnTo>
                    <a:pt x="60376" y="225574"/>
                  </a:lnTo>
                  <a:lnTo>
                    <a:pt x="60561" y="225027"/>
                  </a:lnTo>
                  <a:lnTo>
                    <a:pt x="60632" y="224639"/>
                  </a:lnTo>
                  <a:lnTo>
                    <a:pt x="60625" y="224213"/>
                  </a:lnTo>
                  <a:lnTo>
                    <a:pt x="60890" y="223861"/>
                  </a:lnTo>
                  <a:lnTo>
                    <a:pt x="61389" y="223703"/>
                  </a:lnTo>
                  <a:lnTo>
                    <a:pt x="61849" y="223502"/>
                  </a:lnTo>
                  <a:lnTo>
                    <a:pt x="62231" y="223223"/>
                  </a:lnTo>
                  <a:lnTo>
                    <a:pt x="62458" y="222949"/>
                  </a:lnTo>
                  <a:lnTo>
                    <a:pt x="62647" y="222639"/>
                  </a:lnTo>
                  <a:lnTo>
                    <a:pt x="62715" y="222056"/>
                  </a:lnTo>
                  <a:lnTo>
                    <a:pt x="62709" y="221668"/>
                  </a:lnTo>
                  <a:lnTo>
                    <a:pt x="62742" y="221242"/>
                  </a:lnTo>
                  <a:lnTo>
                    <a:pt x="62812" y="220854"/>
                  </a:lnTo>
                  <a:lnTo>
                    <a:pt x="62960" y="220428"/>
                  </a:lnTo>
                  <a:lnTo>
                    <a:pt x="63070" y="220039"/>
                  </a:lnTo>
                  <a:lnTo>
                    <a:pt x="63452" y="219760"/>
                  </a:lnTo>
                  <a:lnTo>
                    <a:pt x="63872" y="219407"/>
                  </a:lnTo>
                  <a:lnTo>
                    <a:pt x="64444" y="219055"/>
                  </a:lnTo>
                  <a:lnTo>
                    <a:pt x="64789" y="218854"/>
                  </a:lnTo>
                  <a:lnTo>
                    <a:pt x="65132" y="218581"/>
                  </a:lnTo>
                  <a:lnTo>
                    <a:pt x="65477" y="218381"/>
                  </a:lnTo>
                  <a:lnTo>
                    <a:pt x="65782" y="218144"/>
                  </a:lnTo>
                  <a:lnTo>
                    <a:pt x="66622" y="217554"/>
                  </a:lnTo>
                  <a:lnTo>
                    <a:pt x="66963" y="217159"/>
                  </a:lnTo>
                  <a:lnTo>
                    <a:pt x="67459" y="216807"/>
                  </a:lnTo>
                  <a:lnTo>
                    <a:pt x="67804" y="216607"/>
                  </a:lnTo>
                  <a:lnTo>
                    <a:pt x="68148" y="216406"/>
                  </a:lnTo>
                  <a:lnTo>
                    <a:pt x="68646" y="216133"/>
                  </a:lnTo>
                  <a:lnTo>
                    <a:pt x="69030" y="216012"/>
                  </a:lnTo>
                  <a:lnTo>
                    <a:pt x="69487" y="215695"/>
                  </a:lnTo>
                  <a:lnTo>
                    <a:pt x="69754" y="215459"/>
                  </a:lnTo>
                  <a:lnTo>
                    <a:pt x="69982" y="215185"/>
                  </a:lnTo>
                  <a:lnTo>
                    <a:pt x="70168" y="214754"/>
                  </a:lnTo>
                  <a:lnTo>
                    <a:pt x="70240" y="214365"/>
                  </a:lnTo>
                  <a:lnTo>
                    <a:pt x="70311" y="213903"/>
                  </a:lnTo>
                  <a:lnTo>
                    <a:pt x="70455" y="213320"/>
                  </a:lnTo>
                  <a:lnTo>
                    <a:pt x="70527" y="212968"/>
                  </a:lnTo>
                  <a:lnTo>
                    <a:pt x="70522" y="212585"/>
                  </a:lnTo>
                  <a:lnTo>
                    <a:pt x="70436" y="212081"/>
                  </a:lnTo>
                  <a:lnTo>
                    <a:pt x="70239" y="211734"/>
                  </a:lnTo>
                  <a:lnTo>
                    <a:pt x="70079" y="211388"/>
                  </a:lnTo>
                  <a:lnTo>
                    <a:pt x="69956" y="210926"/>
                  </a:lnTo>
                  <a:lnTo>
                    <a:pt x="69793" y="210306"/>
                  </a:lnTo>
                  <a:lnTo>
                    <a:pt x="69205" y="209699"/>
                  </a:lnTo>
                  <a:lnTo>
                    <a:pt x="68772" y="209158"/>
                  </a:lnTo>
                  <a:lnTo>
                    <a:pt x="68574" y="208855"/>
                  </a:lnTo>
                  <a:lnTo>
                    <a:pt x="68337" y="208508"/>
                  </a:lnTo>
                  <a:lnTo>
                    <a:pt x="68059" y="207931"/>
                  </a:lnTo>
                  <a:lnTo>
                    <a:pt x="67861" y="207621"/>
                  </a:lnTo>
                  <a:lnTo>
                    <a:pt x="67700" y="207202"/>
                  </a:lnTo>
                  <a:lnTo>
                    <a:pt x="67540" y="206814"/>
                  </a:lnTo>
                  <a:lnTo>
                    <a:pt x="67379" y="206431"/>
                  </a:lnTo>
                  <a:lnTo>
                    <a:pt x="67179" y="205926"/>
                  </a:lnTo>
                  <a:lnTo>
                    <a:pt x="67096" y="205507"/>
                  </a:lnTo>
                  <a:lnTo>
                    <a:pt x="67011" y="205039"/>
                  </a:lnTo>
                  <a:lnTo>
                    <a:pt x="66966" y="204578"/>
                  </a:lnTo>
                  <a:lnTo>
                    <a:pt x="66919" y="204074"/>
                  </a:lnTo>
                  <a:lnTo>
                    <a:pt x="66721" y="203654"/>
                  </a:lnTo>
                  <a:lnTo>
                    <a:pt x="66406" y="203308"/>
                  </a:lnTo>
                  <a:lnTo>
                    <a:pt x="66057" y="203156"/>
                  </a:lnTo>
                  <a:lnTo>
                    <a:pt x="65670" y="203083"/>
                  </a:lnTo>
                  <a:lnTo>
                    <a:pt x="65320" y="202937"/>
                  </a:lnTo>
                  <a:lnTo>
                    <a:pt x="64931" y="202707"/>
                  </a:lnTo>
                  <a:lnTo>
                    <a:pt x="64769" y="202208"/>
                  </a:lnTo>
                  <a:lnTo>
                    <a:pt x="64683" y="201625"/>
                  </a:lnTo>
                  <a:lnTo>
                    <a:pt x="64790" y="201005"/>
                  </a:lnTo>
                  <a:lnTo>
                    <a:pt x="64937" y="200580"/>
                  </a:lnTo>
                  <a:lnTo>
                    <a:pt x="65204" y="200343"/>
                  </a:lnTo>
                  <a:lnTo>
                    <a:pt x="65431" y="200070"/>
                  </a:lnTo>
                  <a:lnTo>
                    <a:pt x="65695" y="199639"/>
                  </a:lnTo>
                  <a:lnTo>
                    <a:pt x="65688" y="199177"/>
                  </a:lnTo>
                  <a:lnTo>
                    <a:pt x="65681" y="198709"/>
                  </a:lnTo>
                  <a:lnTo>
                    <a:pt x="65479" y="198132"/>
                  </a:lnTo>
                  <a:lnTo>
                    <a:pt x="65282" y="197822"/>
                  </a:lnTo>
                  <a:lnTo>
                    <a:pt x="65005" y="197366"/>
                  </a:lnTo>
                  <a:lnTo>
                    <a:pt x="64729" y="196978"/>
                  </a:lnTo>
                  <a:lnTo>
                    <a:pt x="64567" y="196479"/>
                  </a:lnTo>
                  <a:lnTo>
                    <a:pt x="64367" y="196017"/>
                  </a:lnTo>
                  <a:lnTo>
                    <a:pt x="64282" y="195513"/>
                  </a:lnTo>
                  <a:lnTo>
                    <a:pt x="64121" y="195051"/>
                  </a:lnTo>
                  <a:lnTo>
                    <a:pt x="63961" y="194705"/>
                  </a:lnTo>
                  <a:lnTo>
                    <a:pt x="63725" y="194359"/>
                  </a:lnTo>
                  <a:lnTo>
                    <a:pt x="63332" y="193940"/>
                  </a:lnTo>
                  <a:lnTo>
                    <a:pt x="63131" y="193399"/>
                  </a:lnTo>
                  <a:lnTo>
                    <a:pt x="63045" y="192858"/>
                  </a:lnTo>
                  <a:lnTo>
                    <a:pt x="62998" y="192317"/>
                  </a:lnTo>
                  <a:lnTo>
                    <a:pt x="62992" y="191892"/>
                  </a:lnTo>
                  <a:lnTo>
                    <a:pt x="62985" y="191388"/>
                  </a:lnTo>
                  <a:lnTo>
                    <a:pt x="62979" y="190963"/>
                  </a:lnTo>
                  <a:lnTo>
                    <a:pt x="62856" y="190580"/>
                  </a:lnTo>
                  <a:lnTo>
                    <a:pt x="62581" y="190234"/>
                  </a:lnTo>
                  <a:lnTo>
                    <a:pt x="62195" y="190240"/>
                  </a:lnTo>
                  <a:lnTo>
                    <a:pt x="62010" y="190708"/>
                  </a:lnTo>
                  <a:lnTo>
                    <a:pt x="61938" y="191054"/>
                  </a:lnTo>
                  <a:lnTo>
                    <a:pt x="61440" y="191291"/>
                  </a:lnTo>
                  <a:lnTo>
                    <a:pt x="61014" y="191224"/>
                  </a:lnTo>
                  <a:lnTo>
                    <a:pt x="60777" y="190878"/>
                  </a:lnTo>
                  <a:lnTo>
                    <a:pt x="60656" y="190531"/>
                  </a:lnTo>
                  <a:lnTo>
                    <a:pt x="60573" y="190106"/>
                  </a:lnTo>
                  <a:lnTo>
                    <a:pt x="60566" y="189717"/>
                  </a:lnTo>
                  <a:lnTo>
                    <a:pt x="60445" y="189334"/>
                  </a:lnTo>
                  <a:lnTo>
                    <a:pt x="60209" y="189025"/>
                  </a:lnTo>
                  <a:lnTo>
                    <a:pt x="59820" y="188800"/>
                  </a:lnTo>
                  <a:lnTo>
                    <a:pt x="59434" y="188806"/>
                  </a:lnTo>
                  <a:lnTo>
                    <a:pt x="59088" y="188885"/>
                  </a:lnTo>
                  <a:lnTo>
                    <a:pt x="58585" y="188775"/>
                  </a:lnTo>
                  <a:lnTo>
                    <a:pt x="58347" y="188393"/>
                  </a:lnTo>
                  <a:lnTo>
                    <a:pt x="58341" y="188004"/>
                  </a:lnTo>
                  <a:lnTo>
                    <a:pt x="58373" y="187579"/>
                  </a:lnTo>
                  <a:lnTo>
                    <a:pt x="58755" y="187342"/>
                  </a:lnTo>
                  <a:lnTo>
                    <a:pt x="59139" y="187105"/>
                  </a:lnTo>
                  <a:lnTo>
                    <a:pt x="59557" y="186752"/>
                  </a:lnTo>
                  <a:lnTo>
                    <a:pt x="59823" y="186436"/>
                  </a:lnTo>
                  <a:lnTo>
                    <a:pt x="59970" y="186011"/>
                  </a:lnTo>
                  <a:lnTo>
                    <a:pt x="59965" y="185622"/>
                  </a:lnTo>
                  <a:lnTo>
                    <a:pt x="59842" y="185161"/>
                  </a:lnTo>
                  <a:lnTo>
                    <a:pt x="59604" y="184735"/>
                  </a:lnTo>
                  <a:lnTo>
                    <a:pt x="59367" y="184353"/>
                  </a:lnTo>
                  <a:lnTo>
                    <a:pt x="59243" y="183812"/>
                  </a:lnTo>
                  <a:lnTo>
                    <a:pt x="59081" y="183350"/>
                  </a:lnTo>
                  <a:lnTo>
                    <a:pt x="58919" y="182809"/>
                  </a:lnTo>
                  <a:lnTo>
                    <a:pt x="58721" y="182463"/>
                  </a:lnTo>
                  <a:lnTo>
                    <a:pt x="58485" y="182196"/>
                  </a:lnTo>
                  <a:lnTo>
                    <a:pt x="58212" y="181965"/>
                  </a:lnTo>
                  <a:lnTo>
                    <a:pt x="57782" y="181625"/>
                  </a:lnTo>
                  <a:lnTo>
                    <a:pt x="57465" y="181084"/>
                  </a:lnTo>
                  <a:lnTo>
                    <a:pt x="57342" y="180665"/>
                  </a:lnTo>
                  <a:lnTo>
                    <a:pt x="57144" y="180276"/>
                  </a:lnTo>
                  <a:lnTo>
                    <a:pt x="56907" y="179893"/>
                  </a:lnTo>
                  <a:lnTo>
                    <a:pt x="56633" y="179663"/>
                  </a:lnTo>
                  <a:lnTo>
                    <a:pt x="56244" y="179474"/>
                  </a:lnTo>
                  <a:lnTo>
                    <a:pt x="55819" y="179407"/>
                  </a:lnTo>
                  <a:lnTo>
                    <a:pt x="55354" y="179298"/>
                  </a:lnTo>
                  <a:lnTo>
                    <a:pt x="54926" y="179067"/>
                  </a:lnTo>
                  <a:lnTo>
                    <a:pt x="54462" y="178958"/>
                  </a:lnTo>
                  <a:lnTo>
                    <a:pt x="54037" y="178964"/>
                  </a:lnTo>
                  <a:lnTo>
                    <a:pt x="53694" y="179238"/>
                  </a:lnTo>
                  <a:lnTo>
                    <a:pt x="53310" y="179359"/>
                  </a:lnTo>
                  <a:lnTo>
                    <a:pt x="52957" y="178976"/>
                  </a:lnTo>
                  <a:lnTo>
                    <a:pt x="52720" y="178672"/>
                  </a:lnTo>
                  <a:lnTo>
                    <a:pt x="52482" y="178247"/>
                  </a:lnTo>
                  <a:lnTo>
                    <a:pt x="52094" y="178101"/>
                  </a:lnTo>
                  <a:lnTo>
                    <a:pt x="51668" y="177992"/>
                  </a:lnTo>
                  <a:lnTo>
                    <a:pt x="51204" y="177919"/>
                  </a:lnTo>
                  <a:lnTo>
                    <a:pt x="50816" y="177767"/>
                  </a:lnTo>
                  <a:lnTo>
                    <a:pt x="50505" y="177578"/>
                  </a:lnTo>
                  <a:lnTo>
                    <a:pt x="50421" y="177117"/>
                  </a:lnTo>
                  <a:lnTo>
                    <a:pt x="50296" y="176534"/>
                  </a:lnTo>
                  <a:lnTo>
                    <a:pt x="50173" y="176072"/>
                  </a:lnTo>
                  <a:lnTo>
                    <a:pt x="50051" y="175647"/>
                  </a:lnTo>
                  <a:lnTo>
                    <a:pt x="49775" y="175264"/>
                  </a:lnTo>
                  <a:lnTo>
                    <a:pt x="49424" y="175039"/>
                  </a:lnTo>
                  <a:lnTo>
                    <a:pt x="49119" y="175276"/>
                  </a:lnTo>
                  <a:lnTo>
                    <a:pt x="48773" y="175398"/>
                  </a:lnTo>
                  <a:lnTo>
                    <a:pt x="48387" y="175361"/>
                  </a:lnTo>
                  <a:lnTo>
                    <a:pt x="48226" y="174978"/>
                  </a:lnTo>
                  <a:lnTo>
                    <a:pt x="48106" y="174632"/>
                  </a:lnTo>
                  <a:lnTo>
                    <a:pt x="48061" y="174243"/>
                  </a:lnTo>
                  <a:lnTo>
                    <a:pt x="48055" y="173781"/>
                  </a:lnTo>
                  <a:lnTo>
                    <a:pt x="48279" y="173314"/>
                  </a:lnTo>
                  <a:lnTo>
                    <a:pt x="48583" y="173035"/>
                  </a:lnTo>
                  <a:lnTo>
                    <a:pt x="48929" y="172913"/>
                  </a:lnTo>
                  <a:lnTo>
                    <a:pt x="49393" y="172986"/>
                  </a:lnTo>
                  <a:lnTo>
                    <a:pt x="49744" y="173253"/>
                  </a:lnTo>
                  <a:lnTo>
                    <a:pt x="49827" y="173600"/>
                  </a:lnTo>
                  <a:lnTo>
                    <a:pt x="49986" y="173946"/>
                  </a:lnTo>
                  <a:lnTo>
                    <a:pt x="50223" y="174292"/>
                  </a:lnTo>
                  <a:lnTo>
                    <a:pt x="50421" y="174601"/>
                  </a:lnTo>
                  <a:lnTo>
                    <a:pt x="50695" y="174869"/>
                  </a:lnTo>
                  <a:lnTo>
                    <a:pt x="51043" y="174942"/>
                  </a:lnTo>
                  <a:lnTo>
                    <a:pt x="51428" y="174893"/>
                  </a:lnTo>
                  <a:lnTo>
                    <a:pt x="51734" y="174656"/>
                  </a:lnTo>
                  <a:lnTo>
                    <a:pt x="52077" y="174419"/>
                  </a:lnTo>
                  <a:lnTo>
                    <a:pt x="52463" y="174419"/>
                  </a:lnTo>
                  <a:lnTo>
                    <a:pt x="52887" y="174371"/>
                  </a:lnTo>
                  <a:lnTo>
                    <a:pt x="53237" y="174559"/>
                  </a:lnTo>
                  <a:lnTo>
                    <a:pt x="53623" y="174553"/>
                  </a:lnTo>
                  <a:lnTo>
                    <a:pt x="53968" y="174396"/>
                  </a:lnTo>
                  <a:lnTo>
                    <a:pt x="54348" y="174043"/>
                  </a:lnTo>
                  <a:lnTo>
                    <a:pt x="54572" y="173496"/>
                  </a:lnTo>
                  <a:lnTo>
                    <a:pt x="54679" y="172919"/>
                  </a:lnTo>
                  <a:lnTo>
                    <a:pt x="54673" y="172488"/>
                  </a:lnTo>
                  <a:lnTo>
                    <a:pt x="54589" y="172141"/>
                  </a:lnTo>
                  <a:lnTo>
                    <a:pt x="54392" y="171795"/>
                  </a:lnTo>
                  <a:lnTo>
                    <a:pt x="54154" y="171448"/>
                  </a:lnTo>
                  <a:lnTo>
                    <a:pt x="53881" y="171224"/>
                  </a:lnTo>
                  <a:lnTo>
                    <a:pt x="53568" y="170920"/>
                  </a:lnTo>
                  <a:lnTo>
                    <a:pt x="53446" y="170495"/>
                  </a:lnTo>
                  <a:lnTo>
                    <a:pt x="53749" y="170100"/>
                  </a:lnTo>
                  <a:lnTo>
                    <a:pt x="54173" y="170094"/>
                  </a:lnTo>
                  <a:lnTo>
                    <a:pt x="54636" y="170088"/>
                  </a:lnTo>
                  <a:lnTo>
                    <a:pt x="55018" y="169815"/>
                  </a:lnTo>
                  <a:lnTo>
                    <a:pt x="55245" y="169541"/>
                  </a:lnTo>
                  <a:lnTo>
                    <a:pt x="55509" y="169152"/>
                  </a:lnTo>
                  <a:lnTo>
                    <a:pt x="55620" y="168800"/>
                  </a:lnTo>
                  <a:lnTo>
                    <a:pt x="55885" y="168448"/>
                  </a:lnTo>
                  <a:lnTo>
                    <a:pt x="56223" y="167821"/>
                  </a:lnTo>
                  <a:lnTo>
                    <a:pt x="56525" y="167433"/>
                  </a:lnTo>
                  <a:lnTo>
                    <a:pt x="56941" y="167001"/>
                  </a:lnTo>
                  <a:lnTo>
                    <a:pt x="57322" y="166631"/>
                  </a:lnTo>
                  <a:lnTo>
                    <a:pt x="57546" y="166230"/>
                  </a:lnTo>
                  <a:lnTo>
                    <a:pt x="57735" y="165780"/>
                  </a:lnTo>
                  <a:lnTo>
                    <a:pt x="57724" y="165288"/>
                  </a:lnTo>
                  <a:lnTo>
                    <a:pt x="57713" y="164687"/>
                  </a:lnTo>
                  <a:lnTo>
                    <a:pt x="57769" y="164116"/>
                  </a:lnTo>
                  <a:lnTo>
                    <a:pt x="57836" y="163648"/>
                  </a:lnTo>
                  <a:lnTo>
                    <a:pt x="57959" y="163168"/>
                  </a:lnTo>
                  <a:lnTo>
                    <a:pt x="58094" y="162846"/>
                  </a:lnTo>
                  <a:lnTo>
                    <a:pt x="58108" y="162342"/>
                  </a:lnTo>
                  <a:lnTo>
                    <a:pt x="58025" y="161989"/>
                  </a:lnTo>
                  <a:lnTo>
                    <a:pt x="58057" y="161564"/>
                  </a:lnTo>
                  <a:lnTo>
                    <a:pt x="58242" y="161024"/>
                  </a:lnTo>
                  <a:lnTo>
                    <a:pt x="58235" y="160519"/>
                  </a:lnTo>
                  <a:lnTo>
                    <a:pt x="58147" y="159821"/>
                  </a:lnTo>
                  <a:lnTo>
                    <a:pt x="58065" y="159474"/>
                  </a:lnTo>
                  <a:lnTo>
                    <a:pt x="57982" y="159085"/>
                  </a:lnTo>
                  <a:lnTo>
                    <a:pt x="57666" y="158630"/>
                  </a:lnTo>
                  <a:lnTo>
                    <a:pt x="57852" y="158199"/>
                  </a:lnTo>
                  <a:lnTo>
                    <a:pt x="57922" y="157737"/>
                  </a:lnTo>
                  <a:lnTo>
                    <a:pt x="57913" y="157153"/>
                  </a:lnTo>
                  <a:lnTo>
                    <a:pt x="57830" y="156728"/>
                  </a:lnTo>
                  <a:lnTo>
                    <a:pt x="57632" y="156382"/>
                  </a:lnTo>
                  <a:lnTo>
                    <a:pt x="57472" y="155999"/>
                  </a:lnTo>
                  <a:lnTo>
                    <a:pt x="57890" y="155525"/>
                  </a:lnTo>
                  <a:lnTo>
                    <a:pt x="58155" y="155252"/>
                  </a:lnTo>
                  <a:lnTo>
                    <a:pt x="58419" y="154863"/>
                  </a:lnTo>
                  <a:lnTo>
                    <a:pt x="58643" y="154358"/>
                  </a:lnTo>
                  <a:lnTo>
                    <a:pt x="58790" y="153891"/>
                  </a:lnTo>
                  <a:lnTo>
                    <a:pt x="59121" y="152803"/>
                  </a:lnTo>
                  <a:lnTo>
                    <a:pt x="59342" y="152062"/>
                  </a:lnTo>
                  <a:lnTo>
                    <a:pt x="59375" y="151673"/>
                  </a:lnTo>
                  <a:lnTo>
                    <a:pt x="59446" y="151285"/>
                  </a:lnTo>
                  <a:lnTo>
                    <a:pt x="59475" y="150708"/>
                  </a:lnTo>
                  <a:lnTo>
                    <a:pt x="59507" y="150239"/>
                  </a:lnTo>
                  <a:lnTo>
                    <a:pt x="59540" y="149851"/>
                  </a:lnTo>
                  <a:lnTo>
                    <a:pt x="59191" y="149778"/>
                  </a:lnTo>
                  <a:lnTo>
                    <a:pt x="58993" y="149431"/>
                  </a:lnTo>
                  <a:lnTo>
                    <a:pt x="59299" y="149237"/>
                  </a:lnTo>
                  <a:lnTo>
                    <a:pt x="59685" y="149195"/>
                  </a:lnTo>
                  <a:lnTo>
                    <a:pt x="60030" y="149110"/>
                  </a:lnTo>
                  <a:lnTo>
                    <a:pt x="60332" y="148642"/>
                  </a:lnTo>
                  <a:lnTo>
                    <a:pt x="60556" y="148174"/>
                  </a:lnTo>
                  <a:lnTo>
                    <a:pt x="60589" y="147785"/>
                  </a:lnTo>
                  <a:lnTo>
                    <a:pt x="60582" y="147323"/>
                  </a:lnTo>
                  <a:lnTo>
                    <a:pt x="60538" y="146935"/>
                  </a:lnTo>
                  <a:lnTo>
                    <a:pt x="60338" y="146473"/>
                  </a:lnTo>
                  <a:lnTo>
                    <a:pt x="60061" y="146054"/>
                  </a:lnTo>
                  <a:lnTo>
                    <a:pt x="59825" y="145707"/>
                  </a:lnTo>
                  <a:lnTo>
                    <a:pt x="59549" y="145398"/>
                  </a:lnTo>
                  <a:lnTo>
                    <a:pt x="59275" y="145094"/>
                  </a:lnTo>
                  <a:lnTo>
                    <a:pt x="58921" y="144632"/>
                  </a:lnTo>
                  <a:lnTo>
                    <a:pt x="58838" y="144286"/>
                  </a:lnTo>
                  <a:lnTo>
                    <a:pt x="58677" y="143860"/>
                  </a:lnTo>
                  <a:lnTo>
                    <a:pt x="58475" y="143204"/>
                  </a:lnTo>
                  <a:lnTo>
                    <a:pt x="58232" y="142476"/>
                  </a:lnTo>
                  <a:lnTo>
                    <a:pt x="58028" y="141783"/>
                  </a:lnTo>
                  <a:lnTo>
                    <a:pt x="57829" y="141357"/>
                  </a:lnTo>
                  <a:lnTo>
                    <a:pt x="57707" y="140932"/>
                  </a:lnTo>
                  <a:lnTo>
                    <a:pt x="57427" y="140276"/>
                  </a:lnTo>
                  <a:lnTo>
                    <a:pt x="57225" y="139699"/>
                  </a:lnTo>
                  <a:lnTo>
                    <a:pt x="57028" y="139395"/>
                  </a:lnTo>
                  <a:lnTo>
                    <a:pt x="56831" y="139085"/>
                  </a:lnTo>
                  <a:lnTo>
                    <a:pt x="56554" y="138666"/>
                  </a:lnTo>
                  <a:lnTo>
                    <a:pt x="56356" y="138356"/>
                  </a:lnTo>
                  <a:lnTo>
                    <a:pt x="56043" y="138053"/>
                  </a:lnTo>
                  <a:lnTo>
                    <a:pt x="55769" y="137858"/>
                  </a:lnTo>
                  <a:lnTo>
                    <a:pt x="55390" y="137706"/>
                  </a:lnTo>
                  <a:lnTo>
                    <a:pt x="54968" y="137348"/>
                  </a:lnTo>
                  <a:lnTo>
                    <a:pt x="54863" y="136801"/>
                  </a:lnTo>
                  <a:lnTo>
                    <a:pt x="54568" y="136382"/>
                  </a:lnTo>
                  <a:lnTo>
                    <a:pt x="54210" y="136126"/>
                  </a:lnTo>
                  <a:lnTo>
                    <a:pt x="53936" y="135811"/>
                  </a:lnTo>
                  <a:lnTo>
                    <a:pt x="53514" y="135665"/>
                  </a:lnTo>
                  <a:lnTo>
                    <a:pt x="53114" y="135452"/>
                  </a:lnTo>
                  <a:lnTo>
                    <a:pt x="52756" y="135307"/>
                  </a:lnTo>
                  <a:lnTo>
                    <a:pt x="52440" y="135051"/>
                  </a:lnTo>
                  <a:lnTo>
                    <a:pt x="52334" y="134589"/>
                  </a:lnTo>
                  <a:lnTo>
                    <a:pt x="52250" y="134043"/>
                  </a:lnTo>
                  <a:lnTo>
                    <a:pt x="52397" y="133581"/>
                  </a:lnTo>
                  <a:lnTo>
                    <a:pt x="52587" y="133223"/>
                  </a:lnTo>
                  <a:lnTo>
                    <a:pt x="52880" y="133059"/>
                  </a:lnTo>
                  <a:lnTo>
                    <a:pt x="53262" y="132821"/>
                  </a:lnTo>
                  <a:lnTo>
                    <a:pt x="53606" y="132548"/>
                  </a:lnTo>
                  <a:lnTo>
                    <a:pt x="53910" y="132275"/>
                  </a:lnTo>
                  <a:lnTo>
                    <a:pt x="54173" y="131843"/>
                  </a:lnTo>
                  <a:lnTo>
                    <a:pt x="54438" y="131455"/>
                  </a:lnTo>
                  <a:lnTo>
                    <a:pt x="54622" y="130871"/>
                  </a:lnTo>
                  <a:lnTo>
                    <a:pt x="54807" y="130361"/>
                  </a:lnTo>
                  <a:lnTo>
                    <a:pt x="54968" y="129827"/>
                  </a:lnTo>
                  <a:lnTo>
                    <a:pt x="55115" y="129510"/>
                  </a:lnTo>
                  <a:lnTo>
                    <a:pt x="55178" y="129237"/>
                  </a:lnTo>
                  <a:lnTo>
                    <a:pt x="55095" y="128878"/>
                  </a:lnTo>
                  <a:lnTo>
                    <a:pt x="54989" y="128502"/>
                  </a:lnTo>
                  <a:lnTo>
                    <a:pt x="55005" y="128156"/>
                  </a:lnTo>
                  <a:lnTo>
                    <a:pt x="55193" y="127803"/>
                  </a:lnTo>
                  <a:lnTo>
                    <a:pt x="55420" y="127530"/>
                  </a:lnTo>
                  <a:lnTo>
                    <a:pt x="55570" y="127177"/>
                  </a:lnTo>
                  <a:lnTo>
                    <a:pt x="55718" y="126825"/>
                  </a:lnTo>
                  <a:lnTo>
                    <a:pt x="55791" y="126479"/>
                  </a:lnTo>
                  <a:lnTo>
                    <a:pt x="55785" y="126054"/>
                  </a:lnTo>
                  <a:lnTo>
                    <a:pt x="55778" y="125665"/>
                  </a:lnTo>
                  <a:lnTo>
                    <a:pt x="55965" y="125276"/>
                  </a:lnTo>
                  <a:lnTo>
                    <a:pt x="56087" y="124893"/>
                  </a:lnTo>
                  <a:lnTo>
                    <a:pt x="56182" y="124541"/>
                  </a:lnTo>
                  <a:lnTo>
                    <a:pt x="56195" y="124188"/>
                  </a:lnTo>
                  <a:lnTo>
                    <a:pt x="56182" y="123878"/>
                  </a:lnTo>
                  <a:lnTo>
                    <a:pt x="56053" y="123557"/>
                  </a:lnTo>
                  <a:lnTo>
                    <a:pt x="55857" y="123308"/>
                  </a:lnTo>
                  <a:lnTo>
                    <a:pt x="55479" y="122821"/>
                  </a:lnTo>
                  <a:lnTo>
                    <a:pt x="55302" y="122579"/>
                  </a:lnTo>
                  <a:lnTo>
                    <a:pt x="55031" y="122105"/>
                  </a:lnTo>
                  <a:lnTo>
                    <a:pt x="54897" y="121509"/>
                  </a:lnTo>
                  <a:lnTo>
                    <a:pt x="54774" y="120938"/>
                  </a:lnTo>
                  <a:lnTo>
                    <a:pt x="54707" y="120209"/>
                  </a:lnTo>
                  <a:lnTo>
                    <a:pt x="54774" y="119693"/>
                  </a:lnTo>
                  <a:lnTo>
                    <a:pt x="54815" y="119219"/>
                  </a:lnTo>
                  <a:lnTo>
                    <a:pt x="55020" y="118903"/>
                  </a:lnTo>
                  <a:lnTo>
                    <a:pt x="55205" y="118435"/>
                  </a:lnTo>
                  <a:lnTo>
                    <a:pt x="55394" y="118119"/>
                  </a:lnTo>
                  <a:lnTo>
                    <a:pt x="55776" y="117883"/>
                  </a:lnTo>
                  <a:lnTo>
                    <a:pt x="56237" y="117682"/>
                  </a:lnTo>
                  <a:lnTo>
                    <a:pt x="56541" y="117409"/>
                  </a:lnTo>
                  <a:lnTo>
                    <a:pt x="56710" y="116855"/>
                  </a:lnTo>
                  <a:lnTo>
                    <a:pt x="56764" y="116351"/>
                  </a:lnTo>
                  <a:lnTo>
                    <a:pt x="56792" y="115744"/>
                  </a:lnTo>
                  <a:lnTo>
                    <a:pt x="56845" y="115239"/>
                  </a:lnTo>
                  <a:lnTo>
                    <a:pt x="57008" y="114820"/>
                  </a:lnTo>
                  <a:lnTo>
                    <a:pt x="57279" y="114377"/>
                  </a:lnTo>
                  <a:lnTo>
                    <a:pt x="57414" y="113994"/>
                  </a:lnTo>
                  <a:lnTo>
                    <a:pt x="57468" y="113605"/>
                  </a:lnTo>
                  <a:lnTo>
                    <a:pt x="57495" y="113186"/>
                  </a:lnTo>
                  <a:lnTo>
                    <a:pt x="57401" y="112779"/>
                  </a:lnTo>
                  <a:lnTo>
                    <a:pt x="57130" y="112329"/>
                  </a:lnTo>
                  <a:lnTo>
                    <a:pt x="56859" y="111910"/>
                  </a:lnTo>
                  <a:lnTo>
                    <a:pt x="56764" y="111424"/>
                  </a:lnTo>
                  <a:lnTo>
                    <a:pt x="56723" y="110962"/>
                  </a:lnTo>
                  <a:lnTo>
                    <a:pt x="56697" y="110367"/>
                  </a:lnTo>
                  <a:lnTo>
                    <a:pt x="56805" y="109911"/>
                  </a:lnTo>
                  <a:lnTo>
                    <a:pt x="56846" y="109352"/>
                  </a:lnTo>
                  <a:lnTo>
                    <a:pt x="56873" y="108921"/>
                  </a:lnTo>
                  <a:lnTo>
                    <a:pt x="56778" y="108447"/>
                  </a:lnTo>
                  <a:lnTo>
                    <a:pt x="56751" y="107949"/>
                  </a:lnTo>
                  <a:lnTo>
                    <a:pt x="56738" y="107323"/>
                  </a:lnTo>
                  <a:lnTo>
                    <a:pt x="56882" y="106759"/>
                  </a:lnTo>
                  <a:lnTo>
                    <a:pt x="56870" y="105981"/>
                  </a:lnTo>
                  <a:lnTo>
                    <a:pt x="56864" y="105519"/>
                  </a:lnTo>
                  <a:lnTo>
                    <a:pt x="56818" y="105051"/>
                  </a:lnTo>
                  <a:lnTo>
                    <a:pt x="56771" y="104510"/>
                  </a:lnTo>
                  <a:lnTo>
                    <a:pt x="56764" y="104085"/>
                  </a:lnTo>
                  <a:lnTo>
                    <a:pt x="56758" y="103660"/>
                  </a:lnTo>
                  <a:lnTo>
                    <a:pt x="56518" y="103162"/>
                  </a:lnTo>
                  <a:lnTo>
                    <a:pt x="56169" y="102974"/>
                  </a:lnTo>
                  <a:lnTo>
                    <a:pt x="55820" y="102858"/>
                  </a:lnTo>
                  <a:lnTo>
                    <a:pt x="55433" y="102827"/>
                  </a:lnTo>
                  <a:lnTo>
                    <a:pt x="55045" y="102675"/>
                  </a:lnTo>
                  <a:lnTo>
                    <a:pt x="54654" y="102336"/>
                  </a:lnTo>
                  <a:lnTo>
                    <a:pt x="54570" y="101868"/>
                  </a:lnTo>
                  <a:lnTo>
                    <a:pt x="54564" y="101485"/>
                  </a:lnTo>
                  <a:lnTo>
                    <a:pt x="54593" y="100902"/>
                  </a:lnTo>
                  <a:lnTo>
                    <a:pt x="54586" y="100398"/>
                  </a:lnTo>
                  <a:lnTo>
                    <a:pt x="54542" y="100015"/>
                  </a:lnTo>
                  <a:lnTo>
                    <a:pt x="54190" y="99748"/>
                  </a:lnTo>
                  <a:lnTo>
                    <a:pt x="53801" y="99559"/>
                  </a:lnTo>
                  <a:lnTo>
                    <a:pt x="53336" y="99407"/>
                  </a:lnTo>
                  <a:lnTo>
                    <a:pt x="53062" y="99140"/>
                  </a:lnTo>
                  <a:lnTo>
                    <a:pt x="52750" y="98952"/>
                  </a:lnTo>
                  <a:lnTo>
                    <a:pt x="52402" y="98842"/>
                  </a:lnTo>
                  <a:lnTo>
                    <a:pt x="52053" y="98770"/>
                  </a:lnTo>
                  <a:lnTo>
                    <a:pt x="51629" y="98775"/>
                  </a:lnTo>
                  <a:lnTo>
                    <a:pt x="51204" y="98781"/>
                  </a:lnTo>
                  <a:lnTo>
                    <a:pt x="50741" y="98787"/>
                  </a:lnTo>
                  <a:lnTo>
                    <a:pt x="50391" y="98556"/>
                  </a:lnTo>
                  <a:lnTo>
                    <a:pt x="50269" y="98132"/>
                  </a:lnTo>
                  <a:lnTo>
                    <a:pt x="50416" y="97669"/>
                  </a:lnTo>
                  <a:lnTo>
                    <a:pt x="50601" y="97202"/>
                  </a:lnTo>
                  <a:lnTo>
                    <a:pt x="50674" y="96849"/>
                  </a:lnTo>
                  <a:lnTo>
                    <a:pt x="50475" y="96503"/>
                  </a:lnTo>
                  <a:lnTo>
                    <a:pt x="50126" y="96357"/>
                  </a:lnTo>
                  <a:lnTo>
                    <a:pt x="49739" y="96321"/>
                  </a:lnTo>
                  <a:lnTo>
                    <a:pt x="49276" y="96327"/>
                  </a:lnTo>
                  <a:lnTo>
                    <a:pt x="48889" y="96254"/>
                  </a:lnTo>
                  <a:lnTo>
                    <a:pt x="48690" y="95835"/>
                  </a:lnTo>
                  <a:lnTo>
                    <a:pt x="48645" y="95409"/>
                  </a:lnTo>
                  <a:lnTo>
                    <a:pt x="48677" y="94978"/>
                  </a:lnTo>
                  <a:lnTo>
                    <a:pt x="48439" y="94559"/>
                  </a:lnTo>
                  <a:lnTo>
                    <a:pt x="48471" y="94134"/>
                  </a:lnTo>
                  <a:lnTo>
                    <a:pt x="48465" y="93745"/>
                  </a:lnTo>
                  <a:lnTo>
                    <a:pt x="48230" y="93435"/>
                  </a:lnTo>
                  <a:lnTo>
                    <a:pt x="47918" y="93247"/>
                  </a:lnTo>
                  <a:lnTo>
                    <a:pt x="47795" y="92822"/>
                  </a:lnTo>
                  <a:lnTo>
                    <a:pt x="47826" y="92323"/>
                  </a:lnTo>
                  <a:lnTo>
                    <a:pt x="47742" y="91856"/>
                  </a:lnTo>
                  <a:lnTo>
                    <a:pt x="47390" y="91552"/>
                  </a:lnTo>
                  <a:lnTo>
                    <a:pt x="47001" y="91285"/>
                  </a:lnTo>
                  <a:lnTo>
                    <a:pt x="46879" y="90901"/>
                  </a:lnTo>
                  <a:lnTo>
                    <a:pt x="46757" y="90440"/>
                  </a:lnTo>
                  <a:lnTo>
                    <a:pt x="46368" y="90288"/>
                  </a:lnTo>
                  <a:lnTo>
                    <a:pt x="46130" y="89863"/>
                  </a:lnTo>
                  <a:lnTo>
                    <a:pt x="45894" y="89596"/>
                  </a:lnTo>
                  <a:lnTo>
                    <a:pt x="45468" y="89450"/>
                  </a:lnTo>
                  <a:lnTo>
                    <a:pt x="45347" y="89103"/>
                  </a:lnTo>
                  <a:lnTo>
                    <a:pt x="44998" y="89030"/>
                  </a:lnTo>
                  <a:lnTo>
                    <a:pt x="44992" y="88642"/>
                  </a:lnTo>
                  <a:lnTo>
                    <a:pt x="44910" y="88295"/>
                  </a:lnTo>
                  <a:lnTo>
                    <a:pt x="44559" y="88064"/>
                  </a:lnTo>
                  <a:lnTo>
                    <a:pt x="44135" y="88071"/>
                  </a:lnTo>
                  <a:lnTo>
                    <a:pt x="43634" y="88155"/>
                  </a:lnTo>
                  <a:lnTo>
                    <a:pt x="43173" y="88241"/>
                  </a:lnTo>
                  <a:lnTo>
                    <a:pt x="42671" y="88283"/>
                  </a:lnTo>
                  <a:lnTo>
                    <a:pt x="42206" y="88101"/>
                  </a:lnTo>
                  <a:lnTo>
                    <a:pt x="42008" y="87791"/>
                  </a:lnTo>
                  <a:lnTo>
                    <a:pt x="41925" y="87366"/>
                  </a:lnTo>
                  <a:lnTo>
                    <a:pt x="42073" y="86977"/>
                  </a:lnTo>
                  <a:lnTo>
                    <a:pt x="42647" y="86661"/>
                  </a:lnTo>
                  <a:lnTo>
                    <a:pt x="42992" y="86497"/>
                  </a:lnTo>
                  <a:lnTo>
                    <a:pt x="43375" y="86339"/>
                  </a:lnTo>
                  <a:lnTo>
                    <a:pt x="43718" y="85987"/>
                  </a:lnTo>
                  <a:lnTo>
                    <a:pt x="44099" y="85750"/>
                  </a:lnTo>
                  <a:lnTo>
                    <a:pt x="44446" y="85665"/>
                  </a:lnTo>
                  <a:lnTo>
                    <a:pt x="44791" y="85549"/>
                  </a:lnTo>
                  <a:lnTo>
                    <a:pt x="44782" y="84966"/>
                  </a:lnTo>
                  <a:lnTo>
                    <a:pt x="44776" y="84577"/>
                  </a:lnTo>
                  <a:lnTo>
                    <a:pt x="44847" y="84152"/>
                  </a:lnTo>
                  <a:lnTo>
                    <a:pt x="45035" y="83763"/>
                  </a:lnTo>
                  <a:lnTo>
                    <a:pt x="45220" y="83259"/>
                  </a:lnTo>
                  <a:lnTo>
                    <a:pt x="45487" y="83022"/>
                  </a:lnTo>
                  <a:lnTo>
                    <a:pt x="45753" y="82785"/>
                  </a:lnTo>
                  <a:lnTo>
                    <a:pt x="46098" y="82627"/>
                  </a:lnTo>
                  <a:lnTo>
                    <a:pt x="46596" y="82384"/>
                  </a:lnTo>
                  <a:lnTo>
                    <a:pt x="47018" y="82189"/>
                  </a:lnTo>
                  <a:lnTo>
                    <a:pt x="47438" y="81946"/>
                  </a:lnTo>
                  <a:lnTo>
                    <a:pt x="47705" y="81716"/>
                  </a:lnTo>
                  <a:lnTo>
                    <a:pt x="48123" y="81321"/>
                  </a:lnTo>
                  <a:lnTo>
                    <a:pt x="48388" y="80968"/>
                  </a:lnTo>
                  <a:lnTo>
                    <a:pt x="48537" y="80580"/>
                  </a:lnTo>
                  <a:lnTo>
                    <a:pt x="48647" y="80191"/>
                  </a:lnTo>
                  <a:lnTo>
                    <a:pt x="48793" y="79644"/>
                  </a:lnTo>
                  <a:lnTo>
                    <a:pt x="48903" y="79255"/>
                  </a:lnTo>
                  <a:lnTo>
                    <a:pt x="48895" y="78757"/>
                  </a:lnTo>
                  <a:lnTo>
                    <a:pt x="48860" y="78454"/>
                  </a:lnTo>
                  <a:lnTo>
                    <a:pt x="48685" y="78150"/>
                  </a:lnTo>
                  <a:lnTo>
                    <a:pt x="48458" y="77906"/>
                  </a:lnTo>
                  <a:lnTo>
                    <a:pt x="48376" y="77561"/>
                  </a:lnTo>
                  <a:lnTo>
                    <a:pt x="48510" y="77305"/>
                  </a:lnTo>
                  <a:lnTo>
                    <a:pt x="48637" y="76922"/>
                  </a:lnTo>
                  <a:lnTo>
                    <a:pt x="48637" y="76601"/>
                  </a:lnTo>
                  <a:lnTo>
                    <a:pt x="48573" y="76284"/>
                  </a:lnTo>
                  <a:lnTo>
                    <a:pt x="48446" y="75902"/>
                  </a:lnTo>
                  <a:lnTo>
                    <a:pt x="48350" y="75646"/>
                  </a:lnTo>
                  <a:lnTo>
                    <a:pt x="47983" y="75149"/>
                  </a:lnTo>
                  <a:lnTo>
                    <a:pt x="47552" y="75057"/>
                  </a:lnTo>
                  <a:lnTo>
                    <a:pt x="47154" y="74972"/>
                  </a:lnTo>
                  <a:lnTo>
                    <a:pt x="46770" y="74814"/>
                  </a:lnTo>
                  <a:lnTo>
                    <a:pt x="46356" y="74608"/>
                  </a:lnTo>
                  <a:lnTo>
                    <a:pt x="45701" y="74401"/>
                  </a:lnTo>
                  <a:lnTo>
                    <a:pt x="45367" y="74243"/>
                  </a:lnTo>
                  <a:lnTo>
                    <a:pt x="45096" y="74031"/>
                  </a:lnTo>
                  <a:lnTo>
                    <a:pt x="44856" y="73794"/>
                  </a:lnTo>
                  <a:lnTo>
                    <a:pt x="44617" y="73459"/>
                  </a:lnTo>
                  <a:lnTo>
                    <a:pt x="44297" y="72979"/>
                  </a:lnTo>
                  <a:lnTo>
                    <a:pt x="44058" y="72518"/>
                  </a:lnTo>
                  <a:lnTo>
                    <a:pt x="44048" y="72159"/>
                  </a:lnTo>
                  <a:lnTo>
                    <a:pt x="43927" y="71777"/>
                  </a:lnTo>
                  <a:lnTo>
                    <a:pt x="43424" y="71667"/>
                  </a:lnTo>
                  <a:lnTo>
                    <a:pt x="42999" y="71631"/>
                  </a:lnTo>
                  <a:lnTo>
                    <a:pt x="42498" y="71637"/>
                  </a:lnTo>
                  <a:lnTo>
                    <a:pt x="42110" y="71528"/>
                  </a:lnTo>
                  <a:lnTo>
                    <a:pt x="41758" y="71260"/>
                  </a:lnTo>
                  <a:lnTo>
                    <a:pt x="41598" y="70914"/>
                  </a:lnTo>
                  <a:lnTo>
                    <a:pt x="41591" y="70452"/>
                  </a:lnTo>
                  <a:lnTo>
                    <a:pt x="41509" y="70106"/>
                  </a:lnTo>
                  <a:lnTo>
                    <a:pt x="41426" y="69717"/>
                  </a:lnTo>
                  <a:lnTo>
                    <a:pt x="41498" y="69328"/>
                  </a:lnTo>
                  <a:lnTo>
                    <a:pt x="41958" y="69170"/>
                  </a:lnTo>
                  <a:lnTo>
                    <a:pt x="42382" y="69121"/>
                  </a:lnTo>
                  <a:lnTo>
                    <a:pt x="42766" y="69043"/>
                  </a:lnTo>
                  <a:lnTo>
                    <a:pt x="43072" y="68842"/>
                  </a:lnTo>
                  <a:lnTo>
                    <a:pt x="43337" y="68490"/>
                  </a:lnTo>
                  <a:lnTo>
                    <a:pt x="43254" y="68144"/>
                  </a:lnTo>
                  <a:lnTo>
                    <a:pt x="43095" y="67797"/>
                  </a:lnTo>
                  <a:lnTo>
                    <a:pt x="43244" y="67408"/>
                  </a:lnTo>
                  <a:lnTo>
                    <a:pt x="43353" y="66983"/>
                  </a:lnTo>
                  <a:lnTo>
                    <a:pt x="43347" y="66594"/>
                  </a:lnTo>
                  <a:lnTo>
                    <a:pt x="43341" y="66205"/>
                  </a:lnTo>
                  <a:lnTo>
                    <a:pt x="43567" y="65853"/>
                  </a:lnTo>
                  <a:lnTo>
                    <a:pt x="43834" y="65580"/>
                  </a:lnTo>
                  <a:lnTo>
                    <a:pt x="44139" y="65385"/>
                  </a:lnTo>
                  <a:lnTo>
                    <a:pt x="44403" y="64990"/>
                  </a:lnTo>
                  <a:lnTo>
                    <a:pt x="44592" y="64717"/>
                  </a:lnTo>
                  <a:lnTo>
                    <a:pt x="44780" y="64407"/>
                  </a:lnTo>
                  <a:lnTo>
                    <a:pt x="44969" y="64097"/>
                  </a:lnTo>
                  <a:lnTo>
                    <a:pt x="45155" y="63629"/>
                  </a:lnTo>
                  <a:lnTo>
                    <a:pt x="45457" y="63235"/>
                  </a:lnTo>
                  <a:lnTo>
                    <a:pt x="45642" y="62651"/>
                  </a:lnTo>
                  <a:lnTo>
                    <a:pt x="45789" y="62226"/>
                  </a:lnTo>
                  <a:lnTo>
                    <a:pt x="45859" y="61722"/>
                  </a:lnTo>
                  <a:lnTo>
                    <a:pt x="45852" y="61297"/>
                  </a:lnTo>
                  <a:lnTo>
                    <a:pt x="45808" y="60908"/>
                  </a:lnTo>
                  <a:lnTo>
                    <a:pt x="45494" y="60568"/>
                  </a:lnTo>
                  <a:lnTo>
                    <a:pt x="45144" y="60373"/>
                  </a:lnTo>
                  <a:lnTo>
                    <a:pt x="44677" y="60148"/>
                  </a:lnTo>
                  <a:lnTo>
                    <a:pt x="44287" y="59881"/>
                  </a:lnTo>
                  <a:lnTo>
                    <a:pt x="43898" y="59620"/>
                  </a:lnTo>
                  <a:lnTo>
                    <a:pt x="43623" y="59389"/>
                  </a:lnTo>
                  <a:lnTo>
                    <a:pt x="43155" y="58970"/>
                  </a:lnTo>
                  <a:lnTo>
                    <a:pt x="42568" y="58435"/>
                  </a:lnTo>
                  <a:lnTo>
                    <a:pt x="42177" y="58095"/>
                  </a:lnTo>
                  <a:lnTo>
                    <a:pt x="41902" y="57785"/>
                  </a:lnTo>
                  <a:lnTo>
                    <a:pt x="41628" y="57560"/>
                  </a:lnTo>
                  <a:lnTo>
                    <a:pt x="41354" y="57250"/>
                  </a:lnTo>
                  <a:lnTo>
                    <a:pt x="41117" y="56983"/>
                  </a:lnTo>
                  <a:lnTo>
                    <a:pt x="40881" y="56679"/>
                  </a:lnTo>
                  <a:lnTo>
                    <a:pt x="40449" y="56181"/>
                  </a:lnTo>
                  <a:lnTo>
                    <a:pt x="40212" y="55798"/>
                  </a:lnTo>
                  <a:lnTo>
                    <a:pt x="39977" y="55525"/>
                  </a:lnTo>
                  <a:lnTo>
                    <a:pt x="39544" y="54954"/>
                  </a:lnTo>
                  <a:lnTo>
                    <a:pt x="39268" y="54571"/>
                  </a:lnTo>
                  <a:lnTo>
                    <a:pt x="39031" y="54225"/>
                  </a:lnTo>
                  <a:lnTo>
                    <a:pt x="38680" y="53994"/>
                  </a:lnTo>
                  <a:lnTo>
                    <a:pt x="38253" y="53848"/>
                  </a:lnTo>
                  <a:lnTo>
                    <a:pt x="37866" y="53775"/>
                  </a:lnTo>
                  <a:lnTo>
                    <a:pt x="37401" y="53666"/>
                  </a:lnTo>
                  <a:lnTo>
                    <a:pt x="36860" y="53593"/>
                  </a:lnTo>
                  <a:lnTo>
                    <a:pt x="36394" y="53405"/>
                  </a:lnTo>
                  <a:lnTo>
                    <a:pt x="36082" y="53180"/>
                  </a:lnTo>
                  <a:lnTo>
                    <a:pt x="35806" y="52797"/>
                  </a:lnTo>
                  <a:lnTo>
                    <a:pt x="35569" y="52372"/>
                  </a:lnTo>
                  <a:lnTo>
                    <a:pt x="35292" y="51989"/>
                  </a:lnTo>
                  <a:lnTo>
                    <a:pt x="34980" y="51722"/>
                  </a:lnTo>
                  <a:lnTo>
                    <a:pt x="34551" y="51418"/>
                  </a:lnTo>
                  <a:lnTo>
                    <a:pt x="34235" y="50956"/>
                  </a:lnTo>
                  <a:lnTo>
                    <a:pt x="34075" y="50610"/>
                  </a:lnTo>
                  <a:lnTo>
                    <a:pt x="33913" y="50033"/>
                  </a:lnTo>
                  <a:lnTo>
                    <a:pt x="33788" y="49456"/>
                  </a:lnTo>
                  <a:lnTo>
                    <a:pt x="33703" y="48994"/>
                  </a:lnTo>
                  <a:lnTo>
                    <a:pt x="33696" y="48447"/>
                  </a:lnTo>
                  <a:lnTo>
                    <a:pt x="33534" y="47949"/>
                  </a:lnTo>
                  <a:lnTo>
                    <a:pt x="33108" y="47912"/>
                  </a:lnTo>
                  <a:lnTo>
                    <a:pt x="32948" y="47530"/>
                  </a:lnTo>
                  <a:lnTo>
                    <a:pt x="32940" y="47025"/>
                  </a:lnTo>
                  <a:lnTo>
                    <a:pt x="32935" y="46637"/>
                  </a:lnTo>
                  <a:lnTo>
                    <a:pt x="32472" y="46686"/>
                  </a:lnTo>
                  <a:lnTo>
                    <a:pt x="32206" y="46922"/>
                  </a:lnTo>
                  <a:lnTo>
                    <a:pt x="31782" y="46965"/>
                  </a:lnTo>
                  <a:lnTo>
                    <a:pt x="31585" y="46655"/>
                  </a:lnTo>
                  <a:lnTo>
                    <a:pt x="31423" y="46236"/>
                  </a:lnTo>
                  <a:lnTo>
                    <a:pt x="31265" y="45889"/>
                  </a:lnTo>
                  <a:lnTo>
                    <a:pt x="30989" y="45580"/>
                  </a:lnTo>
                  <a:lnTo>
                    <a:pt x="30525" y="45513"/>
                  </a:lnTo>
                  <a:lnTo>
                    <a:pt x="30138" y="45476"/>
                  </a:lnTo>
                  <a:lnTo>
                    <a:pt x="29793" y="45598"/>
                  </a:lnTo>
                  <a:lnTo>
                    <a:pt x="29672" y="45251"/>
                  </a:lnTo>
                  <a:lnTo>
                    <a:pt x="29437" y="44984"/>
                  </a:lnTo>
                  <a:lnTo>
                    <a:pt x="28935" y="44990"/>
                  </a:lnTo>
                  <a:lnTo>
                    <a:pt x="28668" y="45228"/>
                  </a:lnTo>
                  <a:lnTo>
                    <a:pt x="28324" y="45385"/>
                  </a:lnTo>
                  <a:lnTo>
                    <a:pt x="27862" y="45471"/>
                  </a:lnTo>
                  <a:lnTo>
                    <a:pt x="27587" y="45161"/>
                  </a:lnTo>
                  <a:lnTo>
                    <a:pt x="27276" y="44972"/>
                  </a:lnTo>
                  <a:lnTo>
                    <a:pt x="26887" y="44783"/>
                  </a:lnTo>
                  <a:lnTo>
                    <a:pt x="26574" y="44559"/>
                  </a:lnTo>
                  <a:lnTo>
                    <a:pt x="26339" y="44292"/>
                  </a:lnTo>
                  <a:lnTo>
                    <a:pt x="25913" y="44255"/>
                  </a:lnTo>
                  <a:lnTo>
                    <a:pt x="25564" y="44067"/>
                  </a:lnTo>
                  <a:lnTo>
                    <a:pt x="25519" y="43641"/>
                  </a:lnTo>
                  <a:lnTo>
                    <a:pt x="25590" y="43253"/>
                  </a:lnTo>
                  <a:lnTo>
                    <a:pt x="25545" y="42827"/>
                  </a:lnTo>
                  <a:lnTo>
                    <a:pt x="25232" y="42560"/>
                  </a:lnTo>
                  <a:lnTo>
                    <a:pt x="24843" y="42372"/>
                  </a:lnTo>
                  <a:lnTo>
                    <a:pt x="24492" y="42105"/>
                  </a:lnTo>
                  <a:lnTo>
                    <a:pt x="24368" y="41564"/>
                  </a:lnTo>
                  <a:lnTo>
                    <a:pt x="24017" y="41302"/>
                  </a:lnTo>
                  <a:lnTo>
                    <a:pt x="23633" y="41424"/>
                  </a:lnTo>
                  <a:lnTo>
                    <a:pt x="23171" y="41466"/>
                  </a:lnTo>
                  <a:lnTo>
                    <a:pt x="22821" y="41357"/>
                  </a:lnTo>
                  <a:lnTo>
                    <a:pt x="22355" y="41169"/>
                  </a:lnTo>
                  <a:lnTo>
                    <a:pt x="21930" y="41132"/>
                  </a:lnTo>
                  <a:lnTo>
                    <a:pt x="21508" y="41254"/>
                  </a:lnTo>
                  <a:lnTo>
                    <a:pt x="21045" y="41303"/>
                  </a:lnTo>
                  <a:lnTo>
                    <a:pt x="20544" y="41345"/>
                  </a:lnTo>
                  <a:lnTo>
                    <a:pt x="20233" y="41157"/>
                  </a:lnTo>
                  <a:lnTo>
                    <a:pt x="20149" y="40731"/>
                  </a:lnTo>
                  <a:lnTo>
                    <a:pt x="20565" y="40148"/>
                  </a:lnTo>
                  <a:lnTo>
                    <a:pt x="20792" y="39875"/>
                  </a:lnTo>
                  <a:lnTo>
                    <a:pt x="21135" y="39595"/>
                  </a:lnTo>
                  <a:lnTo>
                    <a:pt x="21480" y="39401"/>
                  </a:lnTo>
                  <a:lnTo>
                    <a:pt x="21863" y="39200"/>
                  </a:lnTo>
                  <a:lnTo>
                    <a:pt x="22129" y="38964"/>
                  </a:lnTo>
                  <a:lnTo>
                    <a:pt x="22278" y="38611"/>
                  </a:lnTo>
                  <a:lnTo>
                    <a:pt x="22349" y="38186"/>
                  </a:lnTo>
                  <a:lnTo>
                    <a:pt x="22535" y="37718"/>
                  </a:lnTo>
                  <a:lnTo>
                    <a:pt x="22996" y="37560"/>
                  </a:lnTo>
                  <a:lnTo>
                    <a:pt x="23380" y="37475"/>
                  </a:lnTo>
                  <a:lnTo>
                    <a:pt x="23766" y="37469"/>
                  </a:lnTo>
                  <a:lnTo>
                    <a:pt x="24147" y="37153"/>
                  </a:lnTo>
                  <a:lnTo>
                    <a:pt x="24255" y="36649"/>
                  </a:lnTo>
                  <a:lnTo>
                    <a:pt x="23978" y="36187"/>
                  </a:lnTo>
                  <a:lnTo>
                    <a:pt x="23626" y="35847"/>
                  </a:lnTo>
                  <a:lnTo>
                    <a:pt x="23158" y="35543"/>
                  </a:lnTo>
                  <a:lnTo>
                    <a:pt x="22656" y="35470"/>
                  </a:lnTo>
                  <a:lnTo>
                    <a:pt x="22270" y="35476"/>
                  </a:lnTo>
                  <a:lnTo>
                    <a:pt x="21806" y="35482"/>
                  </a:lnTo>
                  <a:lnTo>
                    <a:pt x="21419" y="35452"/>
                  </a:lnTo>
                  <a:lnTo>
                    <a:pt x="21030" y="35148"/>
                  </a:lnTo>
                  <a:lnTo>
                    <a:pt x="20791" y="34686"/>
                  </a:lnTo>
                  <a:lnTo>
                    <a:pt x="20594" y="34376"/>
                  </a:lnTo>
                  <a:lnTo>
                    <a:pt x="20205" y="34225"/>
                  </a:lnTo>
                  <a:lnTo>
                    <a:pt x="19857" y="34152"/>
                  </a:lnTo>
                  <a:lnTo>
                    <a:pt x="19469" y="34042"/>
                  </a:lnTo>
                  <a:lnTo>
                    <a:pt x="19080" y="33818"/>
                  </a:lnTo>
                  <a:lnTo>
                    <a:pt x="18729" y="33587"/>
                  </a:lnTo>
                  <a:lnTo>
                    <a:pt x="18378" y="33320"/>
                  </a:lnTo>
                  <a:lnTo>
                    <a:pt x="18101" y="32900"/>
                  </a:lnTo>
                  <a:lnTo>
                    <a:pt x="17980" y="32554"/>
                  </a:lnTo>
                  <a:lnTo>
                    <a:pt x="17819" y="32129"/>
                  </a:lnTo>
                  <a:lnTo>
                    <a:pt x="17545" y="31825"/>
                  </a:lnTo>
                  <a:lnTo>
                    <a:pt x="17040" y="31637"/>
                  </a:lnTo>
                  <a:lnTo>
                    <a:pt x="16653" y="31563"/>
                  </a:lnTo>
                  <a:lnTo>
                    <a:pt x="16230" y="31649"/>
                  </a:lnTo>
                  <a:lnTo>
                    <a:pt x="15967" y="32074"/>
                  </a:lnTo>
                  <a:lnTo>
                    <a:pt x="15739" y="32353"/>
                  </a:lnTo>
                  <a:lnTo>
                    <a:pt x="15393" y="32432"/>
                  </a:lnTo>
                  <a:lnTo>
                    <a:pt x="15119" y="32165"/>
                  </a:lnTo>
                  <a:lnTo>
                    <a:pt x="14845" y="31934"/>
                  </a:lnTo>
                  <a:lnTo>
                    <a:pt x="14417" y="31710"/>
                  </a:lnTo>
                  <a:lnTo>
                    <a:pt x="14032" y="31715"/>
                  </a:lnTo>
                  <a:lnTo>
                    <a:pt x="13686" y="31837"/>
                  </a:lnTo>
                  <a:lnTo>
                    <a:pt x="13299" y="31801"/>
                  </a:lnTo>
                  <a:lnTo>
                    <a:pt x="12913" y="31770"/>
                  </a:lnTo>
                  <a:lnTo>
                    <a:pt x="12527" y="31734"/>
                  </a:lnTo>
                  <a:lnTo>
                    <a:pt x="12213" y="31430"/>
                  </a:lnTo>
                  <a:lnTo>
                    <a:pt x="12091" y="31005"/>
                  </a:lnTo>
                  <a:lnTo>
                    <a:pt x="12085" y="30622"/>
                  </a:lnTo>
                  <a:lnTo>
                    <a:pt x="12079" y="30233"/>
                  </a:lnTo>
                  <a:lnTo>
                    <a:pt x="11614" y="30081"/>
                  </a:lnTo>
                  <a:lnTo>
                    <a:pt x="11188" y="30014"/>
                  </a:lnTo>
                  <a:lnTo>
                    <a:pt x="10875" y="29668"/>
                  </a:lnTo>
                  <a:lnTo>
                    <a:pt x="10830" y="29243"/>
                  </a:lnTo>
                  <a:lnTo>
                    <a:pt x="10785" y="28854"/>
                  </a:lnTo>
                  <a:lnTo>
                    <a:pt x="10547" y="28435"/>
                  </a:lnTo>
                  <a:lnTo>
                    <a:pt x="10044" y="28326"/>
                  </a:lnTo>
                  <a:lnTo>
                    <a:pt x="9692" y="28016"/>
                  </a:lnTo>
                  <a:lnTo>
                    <a:pt x="9609" y="27669"/>
                  </a:lnTo>
                  <a:lnTo>
                    <a:pt x="9409" y="27171"/>
                  </a:lnTo>
                  <a:lnTo>
                    <a:pt x="9059" y="26983"/>
                  </a:lnTo>
                  <a:lnTo>
                    <a:pt x="8633" y="26947"/>
                  </a:lnTo>
                  <a:lnTo>
                    <a:pt x="8248" y="26952"/>
                  </a:lnTo>
                  <a:lnTo>
                    <a:pt x="7784" y="26880"/>
                  </a:lnTo>
                  <a:lnTo>
                    <a:pt x="7586" y="26576"/>
                  </a:lnTo>
                  <a:lnTo>
                    <a:pt x="7388" y="26266"/>
                  </a:lnTo>
                  <a:lnTo>
                    <a:pt x="7191" y="25920"/>
                  </a:lnTo>
                  <a:lnTo>
                    <a:pt x="6651" y="25932"/>
                  </a:lnTo>
                  <a:lnTo>
                    <a:pt x="6305" y="26053"/>
                  </a:lnTo>
                  <a:lnTo>
                    <a:pt x="6000" y="26327"/>
                  </a:lnTo>
                  <a:lnTo>
                    <a:pt x="5578" y="26485"/>
                  </a:lnTo>
                  <a:lnTo>
                    <a:pt x="5153" y="26375"/>
                  </a:lnTo>
                  <a:lnTo>
                    <a:pt x="4800" y="26071"/>
                  </a:lnTo>
                  <a:lnTo>
                    <a:pt x="4564" y="25762"/>
                  </a:lnTo>
                  <a:lnTo>
                    <a:pt x="4482" y="25415"/>
                  </a:lnTo>
                  <a:lnTo>
                    <a:pt x="4322" y="25069"/>
                  </a:lnTo>
                  <a:lnTo>
                    <a:pt x="4122" y="24650"/>
                  </a:lnTo>
                  <a:lnTo>
                    <a:pt x="3735" y="24498"/>
                  </a:lnTo>
                  <a:lnTo>
                    <a:pt x="3311" y="24583"/>
                  </a:lnTo>
                  <a:lnTo>
                    <a:pt x="2852" y="24820"/>
                  </a:lnTo>
                  <a:lnTo>
                    <a:pt x="2498" y="24401"/>
                  </a:lnTo>
                  <a:lnTo>
                    <a:pt x="2337" y="23976"/>
                  </a:lnTo>
                  <a:lnTo>
                    <a:pt x="2140" y="23666"/>
                  </a:lnTo>
                  <a:lnTo>
                    <a:pt x="1795" y="23866"/>
                  </a:lnTo>
                  <a:lnTo>
                    <a:pt x="1568" y="24139"/>
                  </a:lnTo>
                  <a:lnTo>
                    <a:pt x="1144" y="24224"/>
                  </a:lnTo>
                  <a:lnTo>
                    <a:pt x="1097" y="23605"/>
                  </a:lnTo>
                  <a:lnTo>
                    <a:pt x="1285" y="23289"/>
                  </a:lnTo>
                  <a:lnTo>
                    <a:pt x="1670" y="23246"/>
                  </a:lnTo>
                  <a:lnTo>
                    <a:pt x="1701" y="22785"/>
                  </a:lnTo>
                  <a:lnTo>
                    <a:pt x="1428" y="22554"/>
                  </a:lnTo>
                  <a:lnTo>
                    <a:pt x="1044" y="22675"/>
                  </a:lnTo>
                  <a:lnTo>
                    <a:pt x="662" y="22876"/>
                  </a:lnTo>
                  <a:lnTo>
                    <a:pt x="276" y="22919"/>
                  </a:lnTo>
                  <a:lnTo>
                    <a:pt x="0" y="22536"/>
                  </a:lnTo>
                  <a:lnTo>
                    <a:pt x="32" y="22110"/>
                  </a:lnTo>
                  <a:lnTo>
                    <a:pt x="377" y="21946"/>
                  </a:lnTo>
                  <a:lnTo>
                    <a:pt x="488" y="21600"/>
                  </a:lnTo>
                  <a:lnTo>
                    <a:pt x="520" y="21175"/>
                  </a:lnTo>
                  <a:lnTo>
                    <a:pt x="943" y="21126"/>
                  </a:lnTo>
                  <a:lnTo>
                    <a:pt x="1332" y="21279"/>
                  </a:lnTo>
                  <a:lnTo>
                    <a:pt x="1796" y="21351"/>
                  </a:lnTo>
                  <a:lnTo>
                    <a:pt x="2217" y="21150"/>
                  </a:lnTo>
                  <a:lnTo>
                    <a:pt x="2562" y="20914"/>
                  </a:lnTo>
                  <a:lnTo>
                    <a:pt x="2947" y="20908"/>
                  </a:lnTo>
                  <a:lnTo>
                    <a:pt x="3490" y="21096"/>
                  </a:lnTo>
                  <a:lnTo>
                    <a:pt x="3838" y="21169"/>
                  </a:lnTo>
                  <a:lnTo>
                    <a:pt x="4263" y="21199"/>
                  </a:lnTo>
                  <a:lnTo>
                    <a:pt x="4648" y="21156"/>
                  </a:lnTo>
                  <a:lnTo>
                    <a:pt x="5072" y="21072"/>
                  </a:lnTo>
                  <a:lnTo>
                    <a:pt x="5496" y="21066"/>
                  </a:lnTo>
                  <a:lnTo>
                    <a:pt x="5886" y="21297"/>
                  </a:lnTo>
                  <a:lnTo>
                    <a:pt x="6310" y="21248"/>
                  </a:lnTo>
                  <a:lnTo>
                    <a:pt x="6732" y="21127"/>
                  </a:lnTo>
                  <a:lnTo>
                    <a:pt x="7044" y="21315"/>
                  </a:lnTo>
                  <a:lnTo>
                    <a:pt x="7358" y="21661"/>
                  </a:lnTo>
                  <a:lnTo>
                    <a:pt x="7707" y="21770"/>
                  </a:lnTo>
                  <a:lnTo>
                    <a:pt x="8248" y="21843"/>
                  </a:lnTo>
                  <a:lnTo>
                    <a:pt x="8673" y="21837"/>
                  </a:lnTo>
                  <a:lnTo>
                    <a:pt x="9135" y="21831"/>
                  </a:lnTo>
                  <a:lnTo>
                    <a:pt x="9713" y="21746"/>
                  </a:lnTo>
                  <a:lnTo>
                    <a:pt x="10098" y="21661"/>
                  </a:lnTo>
                  <a:lnTo>
                    <a:pt x="10637" y="21576"/>
                  </a:lnTo>
                  <a:lnTo>
                    <a:pt x="11177" y="21570"/>
                  </a:lnTo>
                  <a:lnTo>
                    <a:pt x="11715" y="21485"/>
                  </a:lnTo>
                  <a:lnTo>
                    <a:pt x="12099" y="21363"/>
                  </a:lnTo>
                  <a:lnTo>
                    <a:pt x="12484" y="21284"/>
                  </a:lnTo>
                  <a:lnTo>
                    <a:pt x="13021" y="21041"/>
                  </a:lnTo>
                  <a:lnTo>
                    <a:pt x="13634" y="20762"/>
                  </a:lnTo>
                  <a:lnTo>
                    <a:pt x="14017" y="20604"/>
                  </a:lnTo>
                  <a:lnTo>
                    <a:pt x="14205" y="20251"/>
                  </a:lnTo>
                  <a:lnTo>
                    <a:pt x="14704" y="20051"/>
                  </a:lnTo>
                  <a:lnTo>
                    <a:pt x="15167" y="20045"/>
                  </a:lnTo>
                  <a:lnTo>
                    <a:pt x="15669" y="20039"/>
                  </a:lnTo>
                  <a:lnTo>
                    <a:pt x="16248" y="20069"/>
                  </a:lnTo>
                  <a:lnTo>
                    <a:pt x="16787" y="19948"/>
                  </a:lnTo>
                  <a:lnTo>
                    <a:pt x="17206" y="19668"/>
                  </a:lnTo>
                  <a:lnTo>
                    <a:pt x="17512" y="19395"/>
                  </a:lnTo>
                  <a:lnTo>
                    <a:pt x="17853" y="19006"/>
                  </a:lnTo>
                  <a:lnTo>
                    <a:pt x="18158" y="18806"/>
                  </a:lnTo>
                  <a:lnTo>
                    <a:pt x="18620" y="18720"/>
                  </a:lnTo>
                  <a:lnTo>
                    <a:pt x="19006" y="18714"/>
                  </a:lnTo>
                  <a:lnTo>
                    <a:pt x="19273" y="18484"/>
                  </a:lnTo>
                  <a:lnTo>
                    <a:pt x="19654" y="18204"/>
                  </a:lnTo>
                  <a:lnTo>
                    <a:pt x="19919" y="17894"/>
                  </a:lnTo>
                  <a:lnTo>
                    <a:pt x="20300" y="17500"/>
                  </a:lnTo>
                  <a:lnTo>
                    <a:pt x="20605" y="17263"/>
                  </a:lnTo>
                  <a:lnTo>
                    <a:pt x="20909" y="16953"/>
                  </a:lnTo>
                  <a:lnTo>
                    <a:pt x="21253" y="16715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9" name="object 26">
              <a:extLst>
                <a:ext uri="{FF2B5EF4-FFF2-40B4-BE49-F238E27FC236}">
                  <a16:creationId xmlns:a16="http://schemas.microsoft.com/office/drawing/2014/main" id="{BC6344F3-47FB-48B7-B337-3897DFD7609A}"/>
                </a:ext>
              </a:extLst>
            </p:cNvPr>
            <p:cNvSpPr/>
            <p:nvPr/>
          </p:nvSpPr>
          <p:spPr>
            <a:xfrm>
              <a:off x="8458480" y="1750566"/>
              <a:ext cx="347679" cy="961199"/>
            </a:xfrm>
            <a:custGeom>
              <a:avLst/>
              <a:gdLst/>
              <a:ahLst/>
              <a:cxnLst/>
              <a:rect l="l" t="t" r="r" b="b"/>
              <a:pathLst>
                <a:path w="538312" h="1488225">
                  <a:moveTo>
                    <a:pt x="317322" y="109467"/>
                  </a:moveTo>
                  <a:lnTo>
                    <a:pt x="317589" y="109103"/>
                  </a:lnTo>
                  <a:lnTo>
                    <a:pt x="317743" y="108829"/>
                  </a:lnTo>
                  <a:lnTo>
                    <a:pt x="317936" y="108483"/>
                  </a:lnTo>
                  <a:lnTo>
                    <a:pt x="318091" y="108057"/>
                  </a:lnTo>
                  <a:lnTo>
                    <a:pt x="318246" y="107675"/>
                  </a:lnTo>
                  <a:lnTo>
                    <a:pt x="318324" y="107365"/>
                  </a:lnTo>
                  <a:lnTo>
                    <a:pt x="318440" y="107055"/>
                  </a:lnTo>
                  <a:lnTo>
                    <a:pt x="318517" y="106666"/>
                  </a:lnTo>
                  <a:lnTo>
                    <a:pt x="318710" y="106283"/>
                  </a:lnTo>
                  <a:lnTo>
                    <a:pt x="318826" y="105822"/>
                  </a:lnTo>
                  <a:lnTo>
                    <a:pt x="318981" y="105354"/>
                  </a:lnTo>
                  <a:lnTo>
                    <a:pt x="319213" y="104971"/>
                  </a:lnTo>
                  <a:lnTo>
                    <a:pt x="319329" y="104625"/>
                  </a:lnTo>
                  <a:lnTo>
                    <a:pt x="319483" y="104236"/>
                  </a:lnTo>
                  <a:lnTo>
                    <a:pt x="319831" y="103659"/>
                  </a:lnTo>
                  <a:lnTo>
                    <a:pt x="320025" y="103386"/>
                  </a:lnTo>
                  <a:lnTo>
                    <a:pt x="320218" y="102960"/>
                  </a:lnTo>
                  <a:lnTo>
                    <a:pt x="320527" y="102614"/>
                  </a:lnTo>
                  <a:lnTo>
                    <a:pt x="320759" y="102231"/>
                  </a:lnTo>
                  <a:lnTo>
                    <a:pt x="320952" y="101806"/>
                  </a:lnTo>
                  <a:lnTo>
                    <a:pt x="321185" y="101381"/>
                  </a:lnTo>
                  <a:lnTo>
                    <a:pt x="321340" y="100955"/>
                  </a:lnTo>
                  <a:lnTo>
                    <a:pt x="321532" y="100645"/>
                  </a:lnTo>
                  <a:lnTo>
                    <a:pt x="321687" y="100299"/>
                  </a:lnTo>
                  <a:lnTo>
                    <a:pt x="321803" y="99837"/>
                  </a:lnTo>
                  <a:lnTo>
                    <a:pt x="321881" y="99333"/>
                  </a:lnTo>
                  <a:lnTo>
                    <a:pt x="321958" y="98951"/>
                  </a:lnTo>
                  <a:lnTo>
                    <a:pt x="321997" y="98604"/>
                  </a:lnTo>
                  <a:lnTo>
                    <a:pt x="321997" y="98100"/>
                  </a:lnTo>
                  <a:lnTo>
                    <a:pt x="321919" y="97717"/>
                  </a:lnTo>
                  <a:lnTo>
                    <a:pt x="321881" y="97328"/>
                  </a:lnTo>
                  <a:lnTo>
                    <a:pt x="321843" y="97019"/>
                  </a:lnTo>
                  <a:lnTo>
                    <a:pt x="321804" y="96635"/>
                  </a:lnTo>
                  <a:lnTo>
                    <a:pt x="321688" y="96289"/>
                  </a:lnTo>
                  <a:lnTo>
                    <a:pt x="321572" y="95821"/>
                  </a:lnTo>
                  <a:lnTo>
                    <a:pt x="321418" y="95475"/>
                  </a:lnTo>
                  <a:lnTo>
                    <a:pt x="321341" y="95165"/>
                  </a:lnTo>
                  <a:lnTo>
                    <a:pt x="321187" y="94746"/>
                  </a:lnTo>
                  <a:lnTo>
                    <a:pt x="321109" y="94436"/>
                  </a:lnTo>
                  <a:lnTo>
                    <a:pt x="320993" y="94126"/>
                  </a:lnTo>
                  <a:lnTo>
                    <a:pt x="320800" y="93701"/>
                  </a:lnTo>
                  <a:lnTo>
                    <a:pt x="320529" y="93355"/>
                  </a:lnTo>
                  <a:lnTo>
                    <a:pt x="320375" y="93088"/>
                  </a:lnTo>
                  <a:lnTo>
                    <a:pt x="320105" y="92778"/>
                  </a:lnTo>
                  <a:lnTo>
                    <a:pt x="320105" y="92352"/>
                  </a:lnTo>
                  <a:lnTo>
                    <a:pt x="320221" y="91964"/>
                  </a:lnTo>
                  <a:lnTo>
                    <a:pt x="320183" y="91581"/>
                  </a:lnTo>
                  <a:lnTo>
                    <a:pt x="320183" y="91155"/>
                  </a:lnTo>
                  <a:lnTo>
                    <a:pt x="320221" y="90810"/>
                  </a:lnTo>
                  <a:lnTo>
                    <a:pt x="320299" y="90463"/>
                  </a:lnTo>
                  <a:lnTo>
                    <a:pt x="320376" y="90116"/>
                  </a:lnTo>
                  <a:lnTo>
                    <a:pt x="320415" y="89807"/>
                  </a:lnTo>
                  <a:lnTo>
                    <a:pt x="320531" y="89497"/>
                  </a:lnTo>
                  <a:lnTo>
                    <a:pt x="320686" y="88877"/>
                  </a:lnTo>
                  <a:lnTo>
                    <a:pt x="320840" y="88494"/>
                  </a:lnTo>
                  <a:lnTo>
                    <a:pt x="320879" y="88148"/>
                  </a:lnTo>
                  <a:lnTo>
                    <a:pt x="320956" y="87838"/>
                  </a:lnTo>
                  <a:lnTo>
                    <a:pt x="321034" y="87414"/>
                  </a:lnTo>
                  <a:lnTo>
                    <a:pt x="321150" y="86951"/>
                  </a:lnTo>
                  <a:lnTo>
                    <a:pt x="321227" y="86563"/>
                  </a:lnTo>
                  <a:lnTo>
                    <a:pt x="321266" y="86137"/>
                  </a:lnTo>
                  <a:lnTo>
                    <a:pt x="321304" y="85834"/>
                  </a:lnTo>
                  <a:lnTo>
                    <a:pt x="321382" y="85524"/>
                  </a:lnTo>
                  <a:lnTo>
                    <a:pt x="321498" y="85177"/>
                  </a:lnTo>
                  <a:lnTo>
                    <a:pt x="321575" y="84709"/>
                  </a:lnTo>
                  <a:lnTo>
                    <a:pt x="321691" y="84327"/>
                  </a:lnTo>
                  <a:lnTo>
                    <a:pt x="321846" y="83902"/>
                  </a:lnTo>
                  <a:lnTo>
                    <a:pt x="321885" y="83513"/>
                  </a:lnTo>
                  <a:lnTo>
                    <a:pt x="322001" y="83015"/>
                  </a:lnTo>
                  <a:lnTo>
                    <a:pt x="322117" y="82668"/>
                  </a:lnTo>
                  <a:lnTo>
                    <a:pt x="322195" y="82243"/>
                  </a:lnTo>
                  <a:lnTo>
                    <a:pt x="322272" y="81933"/>
                  </a:lnTo>
                  <a:lnTo>
                    <a:pt x="322349" y="81587"/>
                  </a:lnTo>
                  <a:lnTo>
                    <a:pt x="322427" y="81241"/>
                  </a:lnTo>
                  <a:lnTo>
                    <a:pt x="322504" y="80736"/>
                  </a:lnTo>
                  <a:lnTo>
                    <a:pt x="322542" y="80427"/>
                  </a:lnTo>
                  <a:lnTo>
                    <a:pt x="322619" y="79928"/>
                  </a:lnTo>
                  <a:lnTo>
                    <a:pt x="322620" y="79424"/>
                  </a:lnTo>
                  <a:lnTo>
                    <a:pt x="322621" y="78926"/>
                  </a:lnTo>
                  <a:lnTo>
                    <a:pt x="322620" y="78574"/>
                  </a:lnTo>
                  <a:lnTo>
                    <a:pt x="322620" y="78076"/>
                  </a:lnTo>
                  <a:lnTo>
                    <a:pt x="322543" y="77729"/>
                  </a:lnTo>
                  <a:lnTo>
                    <a:pt x="322543" y="77419"/>
                  </a:lnTo>
                  <a:lnTo>
                    <a:pt x="322505" y="76915"/>
                  </a:lnTo>
                  <a:lnTo>
                    <a:pt x="322505" y="76453"/>
                  </a:lnTo>
                  <a:lnTo>
                    <a:pt x="322505" y="76107"/>
                  </a:lnTo>
                  <a:lnTo>
                    <a:pt x="322583" y="75761"/>
                  </a:lnTo>
                  <a:lnTo>
                    <a:pt x="322776" y="75451"/>
                  </a:lnTo>
                  <a:lnTo>
                    <a:pt x="323046" y="75257"/>
                  </a:lnTo>
                  <a:lnTo>
                    <a:pt x="323201" y="74989"/>
                  </a:lnTo>
                  <a:lnTo>
                    <a:pt x="323356" y="74716"/>
                  </a:lnTo>
                  <a:lnTo>
                    <a:pt x="323433" y="74369"/>
                  </a:lnTo>
                  <a:lnTo>
                    <a:pt x="323587" y="73944"/>
                  </a:lnTo>
                  <a:lnTo>
                    <a:pt x="323588" y="73634"/>
                  </a:lnTo>
                  <a:lnTo>
                    <a:pt x="323704" y="73324"/>
                  </a:lnTo>
                  <a:lnTo>
                    <a:pt x="323858" y="72941"/>
                  </a:lnTo>
                  <a:lnTo>
                    <a:pt x="324013" y="72669"/>
                  </a:lnTo>
                  <a:lnTo>
                    <a:pt x="324245" y="72364"/>
                  </a:lnTo>
                  <a:lnTo>
                    <a:pt x="324400" y="72055"/>
                  </a:lnTo>
                  <a:lnTo>
                    <a:pt x="324709" y="71666"/>
                  </a:lnTo>
                  <a:lnTo>
                    <a:pt x="324941" y="71398"/>
                  </a:lnTo>
                  <a:lnTo>
                    <a:pt x="325250" y="71052"/>
                  </a:lnTo>
                  <a:lnTo>
                    <a:pt x="325482" y="70816"/>
                  </a:lnTo>
                  <a:lnTo>
                    <a:pt x="325830" y="70548"/>
                  </a:lnTo>
                  <a:lnTo>
                    <a:pt x="326139" y="70238"/>
                  </a:lnTo>
                  <a:lnTo>
                    <a:pt x="326370" y="70007"/>
                  </a:lnTo>
                  <a:lnTo>
                    <a:pt x="327685" y="69272"/>
                  </a:lnTo>
                  <a:lnTo>
                    <a:pt x="328071" y="69078"/>
                  </a:lnTo>
                  <a:lnTo>
                    <a:pt x="328419" y="68847"/>
                  </a:lnTo>
                  <a:lnTo>
                    <a:pt x="328844" y="68652"/>
                  </a:lnTo>
                  <a:lnTo>
                    <a:pt x="329424" y="68307"/>
                  </a:lnTo>
                  <a:lnTo>
                    <a:pt x="330042" y="67918"/>
                  </a:lnTo>
                  <a:lnTo>
                    <a:pt x="330583" y="67608"/>
                  </a:lnTo>
                  <a:lnTo>
                    <a:pt x="330893" y="67492"/>
                  </a:lnTo>
                  <a:lnTo>
                    <a:pt x="331511" y="67109"/>
                  </a:lnTo>
                  <a:lnTo>
                    <a:pt x="331859" y="66757"/>
                  </a:lnTo>
                  <a:lnTo>
                    <a:pt x="332168" y="66454"/>
                  </a:lnTo>
                  <a:lnTo>
                    <a:pt x="332516" y="66101"/>
                  </a:lnTo>
                  <a:lnTo>
                    <a:pt x="332825" y="65834"/>
                  </a:lnTo>
                  <a:lnTo>
                    <a:pt x="333018" y="65560"/>
                  </a:lnTo>
                  <a:lnTo>
                    <a:pt x="333173" y="65256"/>
                  </a:lnTo>
                  <a:lnTo>
                    <a:pt x="333327" y="64946"/>
                  </a:lnTo>
                  <a:lnTo>
                    <a:pt x="333559" y="64557"/>
                  </a:lnTo>
                  <a:lnTo>
                    <a:pt x="333714" y="64175"/>
                  </a:lnTo>
                  <a:lnTo>
                    <a:pt x="333907" y="63865"/>
                  </a:lnTo>
                  <a:lnTo>
                    <a:pt x="334024" y="63476"/>
                  </a:lnTo>
                  <a:lnTo>
                    <a:pt x="334217" y="63051"/>
                  </a:lnTo>
                  <a:lnTo>
                    <a:pt x="334333" y="62668"/>
                  </a:lnTo>
                  <a:lnTo>
                    <a:pt x="334410" y="62280"/>
                  </a:lnTo>
                  <a:lnTo>
                    <a:pt x="334526" y="61897"/>
                  </a:lnTo>
                  <a:lnTo>
                    <a:pt x="334643" y="61508"/>
                  </a:lnTo>
                  <a:lnTo>
                    <a:pt x="334681" y="61046"/>
                  </a:lnTo>
                  <a:lnTo>
                    <a:pt x="334758" y="60548"/>
                  </a:lnTo>
                  <a:lnTo>
                    <a:pt x="334758" y="60196"/>
                  </a:lnTo>
                  <a:lnTo>
                    <a:pt x="334875" y="59770"/>
                  </a:lnTo>
                  <a:lnTo>
                    <a:pt x="334875" y="59424"/>
                  </a:lnTo>
                  <a:lnTo>
                    <a:pt x="334952" y="59077"/>
                  </a:lnTo>
                  <a:lnTo>
                    <a:pt x="334991" y="58732"/>
                  </a:lnTo>
                  <a:lnTo>
                    <a:pt x="334991" y="58385"/>
                  </a:lnTo>
                  <a:lnTo>
                    <a:pt x="334991" y="58075"/>
                  </a:lnTo>
                  <a:lnTo>
                    <a:pt x="335030" y="57650"/>
                  </a:lnTo>
                  <a:lnTo>
                    <a:pt x="335068" y="57188"/>
                  </a:lnTo>
                  <a:lnTo>
                    <a:pt x="335107" y="56727"/>
                  </a:lnTo>
                  <a:lnTo>
                    <a:pt x="335108" y="56302"/>
                  </a:lnTo>
                  <a:lnTo>
                    <a:pt x="335107" y="55913"/>
                  </a:lnTo>
                  <a:lnTo>
                    <a:pt x="335108" y="55493"/>
                  </a:lnTo>
                  <a:lnTo>
                    <a:pt x="335108" y="55104"/>
                  </a:lnTo>
                  <a:lnTo>
                    <a:pt x="335107" y="54794"/>
                  </a:lnTo>
                  <a:lnTo>
                    <a:pt x="335069" y="54370"/>
                  </a:lnTo>
                  <a:lnTo>
                    <a:pt x="335069" y="53987"/>
                  </a:lnTo>
                  <a:lnTo>
                    <a:pt x="335069" y="53641"/>
                  </a:lnTo>
                  <a:lnTo>
                    <a:pt x="334876" y="53172"/>
                  </a:lnTo>
                  <a:lnTo>
                    <a:pt x="334799" y="52711"/>
                  </a:lnTo>
                  <a:lnTo>
                    <a:pt x="334568" y="52444"/>
                  </a:lnTo>
                  <a:lnTo>
                    <a:pt x="334374" y="52133"/>
                  </a:lnTo>
                  <a:lnTo>
                    <a:pt x="334220" y="51824"/>
                  </a:lnTo>
                  <a:lnTo>
                    <a:pt x="333911" y="51478"/>
                  </a:lnTo>
                  <a:lnTo>
                    <a:pt x="333640" y="51167"/>
                  </a:lnTo>
                  <a:lnTo>
                    <a:pt x="333409" y="50937"/>
                  </a:lnTo>
                  <a:lnTo>
                    <a:pt x="333100" y="50633"/>
                  </a:lnTo>
                  <a:lnTo>
                    <a:pt x="332868" y="50402"/>
                  </a:lnTo>
                  <a:lnTo>
                    <a:pt x="332520" y="49898"/>
                  </a:lnTo>
                  <a:lnTo>
                    <a:pt x="332327" y="49515"/>
                  </a:lnTo>
                  <a:lnTo>
                    <a:pt x="332211" y="49126"/>
                  </a:lnTo>
                  <a:lnTo>
                    <a:pt x="332211" y="48780"/>
                  </a:lnTo>
                  <a:lnTo>
                    <a:pt x="332211" y="48470"/>
                  </a:lnTo>
                  <a:lnTo>
                    <a:pt x="332288" y="48088"/>
                  </a:lnTo>
                  <a:lnTo>
                    <a:pt x="332598" y="47930"/>
                  </a:lnTo>
                  <a:lnTo>
                    <a:pt x="332907" y="47814"/>
                  </a:lnTo>
                  <a:lnTo>
                    <a:pt x="333216" y="47814"/>
                  </a:lnTo>
                  <a:lnTo>
                    <a:pt x="333680" y="47814"/>
                  </a:lnTo>
                  <a:lnTo>
                    <a:pt x="333834" y="47540"/>
                  </a:lnTo>
                  <a:lnTo>
                    <a:pt x="333757" y="47237"/>
                  </a:lnTo>
                  <a:lnTo>
                    <a:pt x="333603" y="46927"/>
                  </a:lnTo>
                  <a:lnTo>
                    <a:pt x="333332" y="46581"/>
                  </a:lnTo>
                  <a:lnTo>
                    <a:pt x="333062" y="46386"/>
                  </a:lnTo>
                  <a:lnTo>
                    <a:pt x="332791" y="46077"/>
                  </a:lnTo>
                  <a:lnTo>
                    <a:pt x="332443" y="45809"/>
                  </a:lnTo>
                  <a:lnTo>
                    <a:pt x="332135" y="45578"/>
                  </a:lnTo>
                  <a:lnTo>
                    <a:pt x="331787" y="45347"/>
                  </a:lnTo>
                  <a:lnTo>
                    <a:pt x="331323" y="45038"/>
                  </a:lnTo>
                  <a:lnTo>
                    <a:pt x="331014" y="44655"/>
                  </a:lnTo>
                  <a:lnTo>
                    <a:pt x="330937" y="44345"/>
                  </a:lnTo>
                  <a:lnTo>
                    <a:pt x="330937" y="43920"/>
                  </a:lnTo>
                  <a:lnTo>
                    <a:pt x="330937" y="43531"/>
                  </a:lnTo>
                  <a:lnTo>
                    <a:pt x="331015" y="43227"/>
                  </a:lnTo>
                  <a:lnTo>
                    <a:pt x="331208" y="42607"/>
                  </a:lnTo>
                  <a:lnTo>
                    <a:pt x="331209" y="42261"/>
                  </a:lnTo>
                  <a:lnTo>
                    <a:pt x="330938" y="42030"/>
                  </a:lnTo>
                  <a:lnTo>
                    <a:pt x="330706" y="41800"/>
                  </a:lnTo>
                  <a:lnTo>
                    <a:pt x="330359" y="41569"/>
                  </a:lnTo>
                  <a:lnTo>
                    <a:pt x="330049" y="41337"/>
                  </a:lnTo>
                  <a:lnTo>
                    <a:pt x="329972" y="40986"/>
                  </a:lnTo>
                  <a:lnTo>
                    <a:pt x="329895" y="40603"/>
                  </a:lnTo>
                  <a:lnTo>
                    <a:pt x="329741" y="40292"/>
                  </a:lnTo>
                  <a:lnTo>
                    <a:pt x="329585" y="39983"/>
                  </a:lnTo>
                  <a:lnTo>
                    <a:pt x="329431" y="39679"/>
                  </a:lnTo>
                  <a:lnTo>
                    <a:pt x="329161" y="39327"/>
                  </a:lnTo>
                  <a:lnTo>
                    <a:pt x="329007" y="38944"/>
                  </a:lnTo>
                  <a:lnTo>
                    <a:pt x="328736" y="38598"/>
                  </a:lnTo>
                  <a:lnTo>
                    <a:pt x="328697" y="38252"/>
                  </a:lnTo>
                  <a:lnTo>
                    <a:pt x="328698" y="37826"/>
                  </a:lnTo>
                  <a:lnTo>
                    <a:pt x="328814" y="37249"/>
                  </a:lnTo>
                  <a:lnTo>
                    <a:pt x="328929" y="36939"/>
                  </a:lnTo>
                  <a:lnTo>
                    <a:pt x="329007" y="36477"/>
                  </a:lnTo>
                  <a:lnTo>
                    <a:pt x="328968" y="36125"/>
                  </a:lnTo>
                  <a:lnTo>
                    <a:pt x="328698" y="35779"/>
                  </a:lnTo>
                  <a:lnTo>
                    <a:pt x="328698" y="35469"/>
                  </a:lnTo>
                  <a:lnTo>
                    <a:pt x="328892" y="35122"/>
                  </a:lnTo>
                  <a:lnTo>
                    <a:pt x="329046" y="34855"/>
                  </a:lnTo>
                  <a:lnTo>
                    <a:pt x="329162" y="34546"/>
                  </a:lnTo>
                  <a:lnTo>
                    <a:pt x="328969" y="34236"/>
                  </a:lnTo>
                  <a:lnTo>
                    <a:pt x="328699" y="33926"/>
                  </a:lnTo>
                  <a:lnTo>
                    <a:pt x="328738" y="33622"/>
                  </a:lnTo>
                  <a:lnTo>
                    <a:pt x="328970" y="33233"/>
                  </a:lnTo>
                  <a:lnTo>
                    <a:pt x="329240" y="32850"/>
                  </a:lnTo>
                  <a:lnTo>
                    <a:pt x="329163" y="32541"/>
                  </a:lnTo>
                  <a:lnTo>
                    <a:pt x="328931" y="32231"/>
                  </a:lnTo>
                  <a:lnTo>
                    <a:pt x="328892" y="31884"/>
                  </a:lnTo>
                  <a:lnTo>
                    <a:pt x="328931" y="31575"/>
                  </a:lnTo>
                  <a:lnTo>
                    <a:pt x="329163" y="31301"/>
                  </a:lnTo>
                  <a:lnTo>
                    <a:pt x="329318" y="31034"/>
                  </a:lnTo>
                  <a:lnTo>
                    <a:pt x="329472" y="30766"/>
                  </a:lnTo>
                  <a:lnTo>
                    <a:pt x="329588" y="30457"/>
                  </a:lnTo>
                  <a:lnTo>
                    <a:pt x="329820" y="30068"/>
                  </a:lnTo>
                  <a:lnTo>
                    <a:pt x="329975" y="29801"/>
                  </a:lnTo>
                  <a:lnTo>
                    <a:pt x="330129" y="29527"/>
                  </a:lnTo>
                  <a:lnTo>
                    <a:pt x="330400" y="29217"/>
                  </a:lnTo>
                  <a:lnTo>
                    <a:pt x="330631" y="28950"/>
                  </a:lnTo>
                  <a:lnTo>
                    <a:pt x="330864" y="28677"/>
                  </a:lnTo>
                  <a:lnTo>
                    <a:pt x="331250" y="28330"/>
                  </a:lnTo>
                  <a:lnTo>
                    <a:pt x="331560" y="28100"/>
                  </a:lnTo>
                  <a:lnTo>
                    <a:pt x="331791" y="27826"/>
                  </a:lnTo>
                  <a:lnTo>
                    <a:pt x="332062" y="27559"/>
                  </a:lnTo>
                  <a:lnTo>
                    <a:pt x="332333" y="27249"/>
                  </a:lnTo>
                  <a:lnTo>
                    <a:pt x="332642" y="27134"/>
                  </a:lnTo>
                  <a:lnTo>
                    <a:pt x="332913" y="26939"/>
                  </a:lnTo>
                  <a:lnTo>
                    <a:pt x="333183" y="26514"/>
                  </a:lnTo>
                  <a:lnTo>
                    <a:pt x="333338" y="26167"/>
                  </a:lnTo>
                  <a:lnTo>
                    <a:pt x="333570" y="25706"/>
                  </a:lnTo>
                  <a:lnTo>
                    <a:pt x="333801" y="25360"/>
                  </a:lnTo>
                  <a:lnTo>
                    <a:pt x="333956" y="24934"/>
                  </a:lnTo>
                  <a:lnTo>
                    <a:pt x="334073" y="24624"/>
                  </a:lnTo>
                  <a:lnTo>
                    <a:pt x="334227" y="24314"/>
                  </a:lnTo>
                  <a:lnTo>
                    <a:pt x="334305" y="23932"/>
                  </a:lnTo>
                  <a:lnTo>
                    <a:pt x="334459" y="23543"/>
                  </a:lnTo>
                  <a:lnTo>
                    <a:pt x="334575" y="23118"/>
                  </a:lnTo>
                  <a:lnTo>
                    <a:pt x="334691" y="22808"/>
                  </a:lnTo>
                  <a:lnTo>
                    <a:pt x="334923" y="22383"/>
                  </a:lnTo>
                  <a:lnTo>
                    <a:pt x="335116" y="22115"/>
                  </a:lnTo>
                  <a:lnTo>
                    <a:pt x="335387" y="21769"/>
                  </a:lnTo>
                  <a:lnTo>
                    <a:pt x="335541" y="21496"/>
                  </a:lnTo>
                  <a:lnTo>
                    <a:pt x="335774" y="21228"/>
                  </a:lnTo>
                  <a:lnTo>
                    <a:pt x="336006" y="20997"/>
                  </a:lnTo>
                  <a:lnTo>
                    <a:pt x="336392" y="20687"/>
                  </a:lnTo>
                  <a:lnTo>
                    <a:pt x="336547" y="20378"/>
                  </a:lnTo>
                  <a:lnTo>
                    <a:pt x="336740" y="19916"/>
                  </a:lnTo>
                  <a:lnTo>
                    <a:pt x="336856" y="19606"/>
                  </a:lnTo>
                  <a:lnTo>
                    <a:pt x="336972" y="19296"/>
                  </a:lnTo>
                  <a:lnTo>
                    <a:pt x="337165" y="18913"/>
                  </a:lnTo>
                  <a:lnTo>
                    <a:pt x="337204" y="18604"/>
                  </a:lnTo>
                  <a:lnTo>
                    <a:pt x="337320" y="18257"/>
                  </a:lnTo>
                  <a:lnTo>
                    <a:pt x="337398" y="17905"/>
                  </a:lnTo>
                  <a:lnTo>
                    <a:pt x="337514" y="17364"/>
                  </a:lnTo>
                  <a:lnTo>
                    <a:pt x="337591" y="17018"/>
                  </a:lnTo>
                  <a:lnTo>
                    <a:pt x="337668" y="16593"/>
                  </a:lnTo>
                  <a:lnTo>
                    <a:pt x="337746" y="16131"/>
                  </a:lnTo>
                  <a:lnTo>
                    <a:pt x="337785" y="15748"/>
                  </a:lnTo>
                  <a:lnTo>
                    <a:pt x="337900" y="15281"/>
                  </a:lnTo>
                  <a:lnTo>
                    <a:pt x="338016" y="14898"/>
                  </a:lnTo>
                  <a:lnTo>
                    <a:pt x="338171" y="14472"/>
                  </a:lnTo>
                  <a:lnTo>
                    <a:pt x="338249" y="14090"/>
                  </a:lnTo>
                  <a:lnTo>
                    <a:pt x="338442" y="13780"/>
                  </a:lnTo>
                  <a:lnTo>
                    <a:pt x="338558" y="13433"/>
                  </a:lnTo>
                  <a:lnTo>
                    <a:pt x="338712" y="13160"/>
                  </a:lnTo>
                  <a:lnTo>
                    <a:pt x="338983" y="12772"/>
                  </a:lnTo>
                  <a:lnTo>
                    <a:pt x="339138" y="12425"/>
                  </a:lnTo>
                  <a:lnTo>
                    <a:pt x="339369" y="12158"/>
                  </a:lnTo>
                  <a:lnTo>
                    <a:pt x="339602" y="11884"/>
                  </a:lnTo>
                  <a:lnTo>
                    <a:pt x="339949" y="11690"/>
                  </a:lnTo>
                  <a:lnTo>
                    <a:pt x="340335" y="11538"/>
                  </a:lnTo>
                  <a:lnTo>
                    <a:pt x="340645" y="11386"/>
                  </a:lnTo>
                  <a:lnTo>
                    <a:pt x="340993" y="11077"/>
                  </a:lnTo>
                  <a:lnTo>
                    <a:pt x="341147" y="10803"/>
                  </a:lnTo>
                  <a:lnTo>
                    <a:pt x="341186" y="10341"/>
                  </a:lnTo>
                  <a:lnTo>
                    <a:pt x="341186" y="9952"/>
                  </a:lnTo>
                  <a:lnTo>
                    <a:pt x="341225" y="9533"/>
                  </a:lnTo>
                  <a:lnTo>
                    <a:pt x="341225" y="9223"/>
                  </a:lnTo>
                  <a:lnTo>
                    <a:pt x="341225" y="8913"/>
                  </a:lnTo>
                  <a:lnTo>
                    <a:pt x="341225" y="8531"/>
                  </a:lnTo>
                  <a:lnTo>
                    <a:pt x="341263" y="8221"/>
                  </a:lnTo>
                  <a:lnTo>
                    <a:pt x="341264" y="7911"/>
                  </a:lnTo>
                  <a:lnTo>
                    <a:pt x="341419" y="7565"/>
                  </a:lnTo>
                  <a:lnTo>
                    <a:pt x="341612" y="7139"/>
                  </a:lnTo>
                  <a:lnTo>
                    <a:pt x="341805" y="6751"/>
                  </a:lnTo>
                  <a:lnTo>
                    <a:pt x="341960" y="6368"/>
                  </a:lnTo>
                  <a:lnTo>
                    <a:pt x="339720" y="5258"/>
                  </a:lnTo>
                  <a:lnTo>
                    <a:pt x="339875" y="4984"/>
                  </a:lnTo>
                  <a:lnTo>
                    <a:pt x="340107" y="4638"/>
                  </a:lnTo>
                  <a:lnTo>
                    <a:pt x="340338" y="4364"/>
                  </a:lnTo>
                  <a:lnTo>
                    <a:pt x="340609" y="4097"/>
                  </a:lnTo>
                  <a:lnTo>
                    <a:pt x="340803" y="3824"/>
                  </a:lnTo>
                  <a:lnTo>
                    <a:pt x="341034" y="3441"/>
                  </a:lnTo>
                  <a:lnTo>
                    <a:pt x="341034" y="3131"/>
                  </a:lnTo>
                  <a:lnTo>
                    <a:pt x="341035" y="2785"/>
                  </a:lnTo>
                  <a:lnTo>
                    <a:pt x="341035" y="2439"/>
                  </a:lnTo>
                  <a:lnTo>
                    <a:pt x="342853" y="0"/>
                  </a:lnTo>
                  <a:lnTo>
                    <a:pt x="343706" y="2549"/>
                  </a:lnTo>
                  <a:lnTo>
                    <a:pt x="344419" y="10575"/>
                  </a:lnTo>
                  <a:lnTo>
                    <a:pt x="347302" y="20110"/>
                  </a:lnTo>
                  <a:lnTo>
                    <a:pt x="347302" y="25818"/>
                  </a:lnTo>
                  <a:lnTo>
                    <a:pt x="345305" y="31526"/>
                  </a:lnTo>
                  <a:lnTo>
                    <a:pt x="342032" y="32428"/>
                  </a:lnTo>
                  <a:lnTo>
                    <a:pt x="341595" y="36092"/>
                  </a:lnTo>
                  <a:lnTo>
                    <a:pt x="344449" y="37838"/>
                  </a:lnTo>
                  <a:lnTo>
                    <a:pt x="351012" y="41231"/>
                  </a:lnTo>
                  <a:lnTo>
                    <a:pt x="358433" y="46939"/>
                  </a:lnTo>
                  <a:lnTo>
                    <a:pt x="362142" y="53215"/>
                  </a:lnTo>
                  <a:lnTo>
                    <a:pt x="369167" y="63792"/>
                  </a:lnTo>
                  <a:lnTo>
                    <a:pt x="379547" y="69385"/>
                  </a:lnTo>
                  <a:lnTo>
                    <a:pt x="385136" y="70979"/>
                  </a:lnTo>
                  <a:lnTo>
                    <a:pt x="395915" y="70582"/>
                  </a:lnTo>
                  <a:lnTo>
                    <a:pt x="419869" y="64992"/>
                  </a:lnTo>
                  <a:lnTo>
                    <a:pt x="428253" y="60198"/>
                  </a:lnTo>
                  <a:lnTo>
                    <a:pt x="433443" y="55812"/>
                  </a:lnTo>
                  <a:lnTo>
                    <a:pt x="437834" y="51818"/>
                  </a:lnTo>
                  <a:lnTo>
                    <a:pt x="442625" y="47024"/>
                  </a:lnTo>
                  <a:lnTo>
                    <a:pt x="445819" y="43434"/>
                  </a:lnTo>
                  <a:lnTo>
                    <a:pt x="451009" y="39044"/>
                  </a:lnTo>
                  <a:lnTo>
                    <a:pt x="455625" y="35858"/>
                  </a:lnTo>
                  <a:lnTo>
                    <a:pt x="459639" y="32887"/>
                  </a:lnTo>
                  <a:lnTo>
                    <a:pt x="463263" y="30606"/>
                  </a:lnTo>
                  <a:lnTo>
                    <a:pt x="468801" y="29184"/>
                  </a:lnTo>
                  <a:lnTo>
                    <a:pt x="471087" y="31514"/>
                  </a:lnTo>
                  <a:lnTo>
                    <a:pt x="475775" y="41331"/>
                  </a:lnTo>
                  <a:lnTo>
                    <a:pt x="484062" y="62729"/>
                  </a:lnTo>
                  <a:lnTo>
                    <a:pt x="487170" y="68066"/>
                  </a:lnTo>
                  <a:lnTo>
                    <a:pt x="490360" y="72711"/>
                  </a:lnTo>
                  <a:lnTo>
                    <a:pt x="495749" y="81226"/>
                  </a:lnTo>
                  <a:lnTo>
                    <a:pt x="500391" y="86730"/>
                  </a:lnTo>
                  <a:lnTo>
                    <a:pt x="505348" y="91159"/>
                  </a:lnTo>
                  <a:lnTo>
                    <a:pt x="511689" y="95366"/>
                  </a:lnTo>
                  <a:lnTo>
                    <a:pt x="518258" y="99886"/>
                  </a:lnTo>
                  <a:lnTo>
                    <a:pt x="524370" y="103939"/>
                  </a:lnTo>
                  <a:lnTo>
                    <a:pt x="529556" y="108598"/>
                  </a:lnTo>
                  <a:lnTo>
                    <a:pt x="532440" y="113088"/>
                  </a:lnTo>
                  <a:lnTo>
                    <a:pt x="532428" y="118720"/>
                  </a:lnTo>
                  <a:lnTo>
                    <a:pt x="530455" y="126214"/>
                  </a:lnTo>
                  <a:lnTo>
                    <a:pt x="527431" y="135288"/>
                  </a:lnTo>
                  <a:lnTo>
                    <a:pt x="522829" y="143704"/>
                  </a:lnTo>
                  <a:lnTo>
                    <a:pt x="518489" y="153568"/>
                  </a:lnTo>
                  <a:lnTo>
                    <a:pt x="517569" y="155406"/>
                  </a:lnTo>
                  <a:lnTo>
                    <a:pt x="514681" y="158231"/>
                  </a:lnTo>
                  <a:lnTo>
                    <a:pt x="511533" y="159385"/>
                  </a:lnTo>
                  <a:lnTo>
                    <a:pt x="510274" y="161065"/>
                  </a:lnTo>
                  <a:lnTo>
                    <a:pt x="510379" y="163480"/>
                  </a:lnTo>
                  <a:lnTo>
                    <a:pt x="510799" y="165473"/>
                  </a:lnTo>
                  <a:lnTo>
                    <a:pt x="510799" y="167569"/>
                  </a:lnTo>
                  <a:lnTo>
                    <a:pt x="510274" y="170296"/>
                  </a:lnTo>
                  <a:lnTo>
                    <a:pt x="512735" y="176667"/>
                  </a:lnTo>
                  <a:lnTo>
                    <a:pt x="514227" y="180643"/>
                  </a:lnTo>
                  <a:lnTo>
                    <a:pt x="513563" y="184956"/>
                  </a:lnTo>
                  <a:lnTo>
                    <a:pt x="511906" y="188936"/>
                  </a:lnTo>
                  <a:lnTo>
                    <a:pt x="509087" y="192253"/>
                  </a:lnTo>
                  <a:lnTo>
                    <a:pt x="502124" y="194409"/>
                  </a:lnTo>
                  <a:lnTo>
                    <a:pt x="498311" y="196065"/>
                  </a:lnTo>
                  <a:lnTo>
                    <a:pt x="494663" y="196232"/>
                  </a:lnTo>
                  <a:lnTo>
                    <a:pt x="489193" y="197554"/>
                  </a:lnTo>
                  <a:lnTo>
                    <a:pt x="484053" y="197721"/>
                  </a:lnTo>
                  <a:lnTo>
                    <a:pt x="481068" y="199048"/>
                  </a:lnTo>
                  <a:lnTo>
                    <a:pt x="478085" y="203857"/>
                  </a:lnTo>
                  <a:lnTo>
                    <a:pt x="475266" y="206673"/>
                  </a:lnTo>
                  <a:lnTo>
                    <a:pt x="472116" y="209993"/>
                  </a:lnTo>
                  <a:lnTo>
                    <a:pt x="470126" y="213310"/>
                  </a:lnTo>
                  <a:lnTo>
                    <a:pt x="467805" y="217614"/>
                  </a:lnTo>
                  <a:lnTo>
                    <a:pt x="463495" y="222423"/>
                  </a:lnTo>
                  <a:lnTo>
                    <a:pt x="461506" y="224747"/>
                  </a:lnTo>
                  <a:lnTo>
                    <a:pt x="459682" y="226403"/>
                  </a:lnTo>
                  <a:lnTo>
                    <a:pt x="447565" y="231882"/>
                  </a:lnTo>
                  <a:lnTo>
                    <a:pt x="439306" y="239228"/>
                  </a:lnTo>
                  <a:lnTo>
                    <a:pt x="437471" y="244732"/>
                  </a:lnTo>
                  <a:lnTo>
                    <a:pt x="437471" y="248402"/>
                  </a:lnTo>
                  <a:lnTo>
                    <a:pt x="436553" y="258496"/>
                  </a:lnTo>
                  <a:lnTo>
                    <a:pt x="438389" y="266755"/>
                  </a:lnTo>
                  <a:lnTo>
                    <a:pt x="444812" y="270424"/>
                  </a:lnTo>
                  <a:lnTo>
                    <a:pt x="456741" y="275014"/>
                  </a:lnTo>
                  <a:lnTo>
                    <a:pt x="465000" y="281436"/>
                  </a:lnTo>
                  <a:lnTo>
                    <a:pt x="465001" y="291530"/>
                  </a:lnTo>
                  <a:lnTo>
                    <a:pt x="465918" y="299790"/>
                  </a:lnTo>
                  <a:lnTo>
                    <a:pt x="465000" y="308049"/>
                  </a:lnTo>
                  <a:lnTo>
                    <a:pt x="465918" y="318140"/>
                  </a:lnTo>
                  <a:lnTo>
                    <a:pt x="467753" y="326399"/>
                  </a:lnTo>
                  <a:lnTo>
                    <a:pt x="470506" y="333739"/>
                  </a:lnTo>
                  <a:lnTo>
                    <a:pt x="471651" y="342670"/>
                  </a:lnTo>
                  <a:lnTo>
                    <a:pt x="468146" y="345856"/>
                  </a:lnTo>
                  <a:lnTo>
                    <a:pt x="463686" y="348405"/>
                  </a:lnTo>
                  <a:lnTo>
                    <a:pt x="458269" y="349362"/>
                  </a:lnTo>
                  <a:lnTo>
                    <a:pt x="457313" y="349681"/>
                  </a:lnTo>
                  <a:lnTo>
                    <a:pt x="453103" y="350063"/>
                  </a:lnTo>
                  <a:lnTo>
                    <a:pt x="453066" y="352442"/>
                  </a:lnTo>
                  <a:lnTo>
                    <a:pt x="451344" y="356974"/>
                  </a:lnTo>
                  <a:lnTo>
                    <a:pt x="447445" y="365337"/>
                  </a:lnTo>
                  <a:lnTo>
                    <a:pt x="443599" y="376704"/>
                  </a:lnTo>
                  <a:lnTo>
                    <a:pt x="441833" y="387166"/>
                  </a:lnTo>
                  <a:lnTo>
                    <a:pt x="439393" y="403456"/>
                  </a:lnTo>
                  <a:lnTo>
                    <a:pt x="439609" y="411227"/>
                  </a:lnTo>
                  <a:lnTo>
                    <a:pt x="440041" y="419645"/>
                  </a:lnTo>
                  <a:lnTo>
                    <a:pt x="443710" y="429143"/>
                  </a:lnTo>
                  <a:lnTo>
                    <a:pt x="447380" y="436698"/>
                  </a:lnTo>
                  <a:lnTo>
                    <a:pt x="456053" y="447424"/>
                  </a:lnTo>
                  <a:lnTo>
                    <a:pt x="458702" y="452528"/>
                  </a:lnTo>
                  <a:lnTo>
                    <a:pt x="460204" y="457084"/>
                  </a:lnTo>
                  <a:lnTo>
                    <a:pt x="460549" y="462400"/>
                  </a:lnTo>
                  <a:lnTo>
                    <a:pt x="460495" y="469714"/>
                  </a:lnTo>
                  <a:lnTo>
                    <a:pt x="459648" y="480492"/>
                  </a:lnTo>
                  <a:lnTo>
                    <a:pt x="461416" y="490672"/>
                  </a:lnTo>
                  <a:lnTo>
                    <a:pt x="462378" y="495529"/>
                  </a:lnTo>
                  <a:lnTo>
                    <a:pt x="464704" y="499611"/>
                  </a:lnTo>
                  <a:lnTo>
                    <a:pt x="466698" y="503111"/>
                  </a:lnTo>
                  <a:lnTo>
                    <a:pt x="470587" y="506762"/>
                  </a:lnTo>
                  <a:lnTo>
                    <a:pt x="474569" y="519387"/>
                  </a:lnTo>
                  <a:lnTo>
                    <a:pt x="475239" y="530110"/>
                  </a:lnTo>
                  <a:lnTo>
                    <a:pt x="475239" y="543515"/>
                  </a:lnTo>
                  <a:lnTo>
                    <a:pt x="473899" y="550881"/>
                  </a:lnTo>
                  <a:lnTo>
                    <a:pt x="466251" y="553397"/>
                  </a:lnTo>
                  <a:lnTo>
                    <a:pt x="457884" y="553409"/>
                  </a:lnTo>
                  <a:lnTo>
                    <a:pt x="450636" y="557743"/>
                  </a:lnTo>
                  <a:lnTo>
                    <a:pt x="449350" y="565435"/>
                  </a:lnTo>
                  <a:lnTo>
                    <a:pt x="450601" y="572914"/>
                  </a:lnTo>
                  <a:lnTo>
                    <a:pt x="454140" y="582261"/>
                  </a:lnTo>
                  <a:lnTo>
                    <a:pt x="457549" y="588524"/>
                  </a:lnTo>
                  <a:lnTo>
                    <a:pt x="461500" y="597507"/>
                  </a:lnTo>
                  <a:lnTo>
                    <a:pt x="461500" y="606890"/>
                  </a:lnTo>
                  <a:lnTo>
                    <a:pt x="458150" y="618953"/>
                  </a:lnTo>
                  <a:lnTo>
                    <a:pt x="455469" y="628339"/>
                  </a:lnTo>
                  <a:lnTo>
                    <a:pt x="448767" y="649779"/>
                  </a:lnTo>
                  <a:lnTo>
                    <a:pt x="443405" y="664527"/>
                  </a:lnTo>
                  <a:lnTo>
                    <a:pt x="441395" y="668549"/>
                  </a:lnTo>
                  <a:lnTo>
                    <a:pt x="438714" y="675247"/>
                  </a:lnTo>
                  <a:lnTo>
                    <a:pt x="434938" y="687926"/>
                  </a:lnTo>
                  <a:lnTo>
                    <a:pt x="436350" y="696806"/>
                  </a:lnTo>
                  <a:lnTo>
                    <a:pt x="437123" y="704020"/>
                  </a:lnTo>
                  <a:lnTo>
                    <a:pt x="436093" y="713039"/>
                  </a:lnTo>
                  <a:lnTo>
                    <a:pt x="435320" y="719740"/>
                  </a:lnTo>
                  <a:lnTo>
                    <a:pt x="435319" y="727213"/>
                  </a:lnTo>
                  <a:lnTo>
                    <a:pt x="436093" y="732368"/>
                  </a:lnTo>
                  <a:lnTo>
                    <a:pt x="435062" y="737006"/>
                  </a:lnTo>
                  <a:lnTo>
                    <a:pt x="432485" y="740612"/>
                  </a:lnTo>
                  <a:lnTo>
                    <a:pt x="429824" y="746648"/>
                  </a:lnTo>
                  <a:lnTo>
                    <a:pt x="429565" y="750497"/>
                  </a:lnTo>
                  <a:lnTo>
                    <a:pt x="426547" y="753862"/>
                  </a:lnTo>
                  <a:lnTo>
                    <a:pt x="423984" y="757848"/>
                  </a:lnTo>
                  <a:lnTo>
                    <a:pt x="424492" y="761778"/>
                  </a:lnTo>
                  <a:lnTo>
                    <a:pt x="427464" y="764804"/>
                  </a:lnTo>
                  <a:lnTo>
                    <a:pt x="429526" y="766283"/>
                  </a:lnTo>
                  <a:lnTo>
                    <a:pt x="434320" y="772098"/>
                  </a:lnTo>
                  <a:lnTo>
                    <a:pt x="438577" y="777754"/>
                  </a:lnTo>
                  <a:lnTo>
                    <a:pt x="440234" y="782155"/>
                  </a:lnTo>
                  <a:lnTo>
                    <a:pt x="443450" y="790133"/>
                  </a:lnTo>
                  <a:lnTo>
                    <a:pt x="448119" y="797134"/>
                  </a:lnTo>
                  <a:lnTo>
                    <a:pt x="451231" y="803359"/>
                  </a:lnTo>
                  <a:lnTo>
                    <a:pt x="457456" y="810363"/>
                  </a:lnTo>
                  <a:lnTo>
                    <a:pt x="466016" y="811918"/>
                  </a:lnTo>
                  <a:lnTo>
                    <a:pt x="472240" y="811918"/>
                  </a:lnTo>
                  <a:lnTo>
                    <a:pt x="476909" y="813477"/>
                  </a:lnTo>
                  <a:lnTo>
                    <a:pt x="483252" y="820154"/>
                  </a:lnTo>
                  <a:lnTo>
                    <a:pt x="499175" y="826208"/>
                  </a:lnTo>
                  <a:lnTo>
                    <a:pt x="505082" y="826870"/>
                  </a:lnTo>
                  <a:lnTo>
                    <a:pt x="513503" y="830017"/>
                  </a:lnTo>
                  <a:lnTo>
                    <a:pt x="519387" y="833760"/>
                  </a:lnTo>
                  <a:lnTo>
                    <a:pt x="524185" y="838957"/>
                  </a:lnTo>
                  <a:lnTo>
                    <a:pt x="529344" y="847238"/>
                  </a:lnTo>
                  <a:lnTo>
                    <a:pt x="532068" y="852803"/>
                  </a:lnTo>
                  <a:lnTo>
                    <a:pt x="535044" y="865533"/>
                  </a:lnTo>
                  <a:lnTo>
                    <a:pt x="538312" y="870026"/>
                  </a:lnTo>
                  <a:lnTo>
                    <a:pt x="526319" y="869942"/>
                  </a:lnTo>
                  <a:lnTo>
                    <a:pt x="513092" y="867609"/>
                  </a:lnTo>
                  <a:lnTo>
                    <a:pt x="499085" y="866053"/>
                  </a:lnTo>
                  <a:lnTo>
                    <a:pt x="488970" y="869166"/>
                  </a:lnTo>
                  <a:lnTo>
                    <a:pt x="481967" y="876169"/>
                  </a:lnTo>
                  <a:lnTo>
                    <a:pt x="475742" y="891731"/>
                  </a:lnTo>
                  <a:lnTo>
                    <a:pt x="471073" y="912739"/>
                  </a:lnTo>
                  <a:lnTo>
                    <a:pt x="469517" y="932192"/>
                  </a:lnTo>
                  <a:lnTo>
                    <a:pt x="468739" y="950088"/>
                  </a:lnTo>
                  <a:lnTo>
                    <a:pt x="467183" y="960981"/>
                  </a:lnTo>
                  <a:lnTo>
                    <a:pt x="457845" y="969541"/>
                  </a:lnTo>
                  <a:lnTo>
                    <a:pt x="443274" y="974252"/>
                  </a:lnTo>
                  <a:lnTo>
                    <a:pt x="423995" y="975565"/>
                  </a:lnTo>
                  <a:lnTo>
                    <a:pt x="416905" y="979283"/>
                  </a:lnTo>
                  <a:lnTo>
                    <a:pt x="410341" y="984547"/>
                  </a:lnTo>
                  <a:lnTo>
                    <a:pt x="409614" y="985659"/>
                  </a:lnTo>
                  <a:lnTo>
                    <a:pt x="401487" y="991066"/>
                  </a:lnTo>
                  <a:lnTo>
                    <a:pt x="397371" y="1004559"/>
                  </a:lnTo>
                  <a:lnTo>
                    <a:pt x="395018" y="1022087"/>
                  </a:lnTo>
                  <a:lnTo>
                    <a:pt x="395703" y="1033335"/>
                  </a:lnTo>
                  <a:lnTo>
                    <a:pt x="394553" y="1054043"/>
                  </a:lnTo>
                  <a:lnTo>
                    <a:pt x="393598" y="1068976"/>
                  </a:lnTo>
                  <a:lnTo>
                    <a:pt x="391907" y="1079745"/>
                  </a:lnTo>
                  <a:lnTo>
                    <a:pt x="390201" y="1092591"/>
                  </a:lnTo>
                  <a:lnTo>
                    <a:pt x="389437" y="1095404"/>
                  </a:lnTo>
                  <a:lnTo>
                    <a:pt x="385150" y="1099657"/>
                  </a:lnTo>
                  <a:lnTo>
                    <a:pt x="381220" y="1101789"/>
                  </a:lnTo>
                  <a:lnTo>
                    <a:pt x="377131" y="1106161"/>
                  </a:lnTo>
                  <a:lnTo>
                    <a:pt x="372037" y="1110337"/>
                  </a:lnTo>
                  <a:lnTo>
                    <a:pt x="368275" y="1112925"/>
                  </a:lnTo>
                  <a:lnTo>
                    <a:pt x="363060" y="1118108"/>
                  </a:lnTo>
                  <a:lnTo>
                    <a:pt x="358732" y="1124572"/>
                  </a:lnTo>
                  <a:lnTo>
                    <a:pt x="355667" y="1129685"/>
                  </a:lnTo>
                  <a:lnTo>
                    <a:pt x="353188" y="1133852"/>
                  </a:lnTo>
                  <a:lnTo>
                    <a:pt x="351116" y="1136389"/>
                  </a:lnTo>
                  <a:lnTo>
                    <a:pt x="346391" y="1143020"/>
                  </a:lnTo>
                  <a:lnTo>
                    <a:pt x="340903" y="1150562"/>
                  </a:lnTo>
                  <a:lnTo>
                    <a:pt x="339531" y="1158795"/>
                  </a:lnTo>
                  <a:lnTo>
                    <a:pt x="337473" y="1165657"/>
                  </a:lnTo>
                  <a:lnTo>
                    <a:pt x="331985" y="1175948"/>
                  </a:lnTo>
                  <a:lnTo>
                    <a:pt x="325125" y="1184864"/>
                  </a:lnTo>
                  <a:lnTo>
                    <a:pt x="321695" y="1189667"/>
                  </a:lnTo>
                  <a:lnTo>
                    <a:pt x="317579" y="1202015"/>
                  </a:lnTo>
                  <a:lnTo>
                    <a:pt x="314148" y="1211617"/>
                  </a:lnTo>
                  <a:lnTo>
                    <a:pt x="310032" y="1217109"/>
                  </a:lnTo>
                  <a:lnTo>
                    <a:pt x="303858" y="1229457"/>
                  </a:lnTo>
                  <a:lnTo>
                    <a:pt x="297344" y="1242595"/>
                  </a:lnTo>
                  <a:lnTo>
                    <a:pt x="292347" y="1248643"/>
                  </a:lnTo>
                  <a:lnTo>
                    <a:pt x="288139" y="1254430"/>
                  </a:lnTo>
                  <a:lnTo>
                    <a:pt x="284983" y="1259163"/>
                  </a:lnTo>
                  <a:lnTo>
                    <a:pt x="279848" y="1267872"/>
                  </a:lnTo>
                  <a:lnTo>
                    <a:pt x="271616" y="1276790"/>
                  </a:lnTo>
                  <a:lnTo>
                    <a:pt x="268186" y="1283649"/>
                  </a:lnTo>
                  <a:lnTo>
                    <a:pt x="264069" y="1296684"/>
                  </a:lnTo>
                  <a:lnTo>
                    <a:pt x="253093" y="1305603"/>
                  </a:lnTo>
                  <a:lnTo>
                    <a:pt x="242668" y="1314124"/>
                  </a:lnTo>
                  <a:lnTo>
                    <a:pt x="239953" y="1318145"/>
                  </a:lnTo>
                  <a:lnTo>
                    <a:pt x="234349" y="1325575"/>
                  </a:lnTo>
                  <a:lnTo>
                    <a:pt x="231626" y="1329366"/>
                  </a:lnTo>
                  <a:lnTo>
                    <a:pt x="227246" y="1334212"/>
                  </a:lnTo>
                  <a:lnTo>
                    <a:pt x="221876" y="1337009"/>
                  </a:lnTo>
                  <a:lnTo>
                    <a:pt x="218265" y="1339516"/>
                  </a:lnTo>
                  <a:lnTo>
                    <a:pt x="213433" y="1342295"/>
                  </a:lnTo>
                  <a:lnTo>
                    <a:pt x="210366" y="1344938"/>
                  </a:lnTo>
                  <a:lnTo>
                    <a:pt x="207593" y="1347186"/>
                  </a:lnTo>
                  <a:lnTo>
                    <a:pt x="206872" y="1353055"/>
                  </a:lnTo>
                  <a:lnTo>
                    <a:pt x="207398" y="1358316"/>
                  </a:lnTo>
                  <a:lnTo>
                    <a:pt x="208449" y="1360418"/>
                  </a:lnTo>
                  <a:lnTo>
                    <a:pt x="208364" y="1370166"/>
                  </a:lnTo>
                  <a:lnTo>
                    <a:pt x="209271" y="1374701"/>
                  </a:lnTo>
                  <a:lnTo>
                    <a:pt x="208363" y="1382410"/>
                  </a:lnTo>
                  <a:lnTo>
                    <a:pt x="206549" y="1386946"/>
                  </a:lnTo>
                  <a:lnTo>
                    <a:pt x="204735" y="1391029"/>
                  </a:lnTo>
                  <a:lnTo>
                    <a:pt x="202013" y="1396020"/>
                  </a:lnTo>
                  <a:lnTo>
                    <a:pt x="199292" y="1403726"/>
                  </a:lnTo>
                  <a:lnTo>
                    <a:pt x="198385" y="1409625"/>
                  </a:lnTo>
                  <a:lnTo>
                    <a:pt x="197477" y="1414160"/>
                  </a:lnTo>
                  <a:lnTo>
                    <a:pt x="195663" y="1420057"/>
                  </a:lnTo>
                  <a:lnTo>
                    <a:pt x="193395" y="1425500"/>
                  </a:lnTo>
                  <a:lnTo>
                    <a:pt x="186659" y="1436873"/>
                  </a:lnTo>
                  <a:lnTo>
                    <a:pt x="185450" y="1439920"/>
                  </a:lnTo>
                  <a:lnTo>
                    <a:pt x="179334" y="1445005"/>
                  </a:lnTo>
                  <a:lnTo>
                    <a:pt x="173438" y="1452262"/>
                  </a:lnTo>
                  <a:lnTo>
                    <a:pt x="169810" y="1455892"/>
                  </a:lnTo>
                  <a:lnTo>
                    <a:pt x="164820" y="1460877"/>
                  </a:lnTo>
                  <a:lnTo>
                    <a:pt x="159377" y="1466776"/>
                  </a:lnTo>
                  <a:lnTo>
                    <a:pt x="150554" y="1480923"/>
                  </a:lnTo>
                  <a:lnTo>
                    <a:pt x="147928" y="1482937"/>
                  </a:lnTo>
                  <a:lnTo>
                    <a:pt x="145750" y="1484547"/>
                  </a:lnTo>
                  <a:lnTo>
                    <a:pt x="143726" y="1486157"/>
                  </a:lnTo>
                  <a:lnTo>
                    <a:pt x="141793" y="1488225"/>
                  </a:lnTo>
                  <a:lnTo>
                    <a:pt x="138335" y="1487727"/>
                  </a:lnTo>
                  <a:lnTo>
                    <a:pt x="138399" y="1487293"/>
                  </a:lnTo>
                  <a:lnTo>
                    <a:pt x="138458" y="1486212"/>
                  </a:lnTo>
                  <a:lnTo>
                    <a:pt x="138521" y="1485398"/>
                  </a:lnTo>
                  <a:lnTo>
                    <a:pt x="138702" y="1484735"/>
                  </a:lnTo>
                  <a:lnTo>
                    <a:pt x="139081" y="1484383"/>
                  </a:lnTo>
                  <a:lnTo>
                    <a:pt x="139848" y="1484097"/>
                  </a:lnTo>
                  <a:lnTo>
                    <a:pt x="140587" y="1484431"/>
                  </a:lnTo>
                  <a:lnTo>
                    <a:pt x="140786" y="1484735"/>
                  </a:lnTo>
                  <a:lnTo>
                    <a:pt x="141168" y="1484535"/>
                  </a:lnTo>
                  <a:lnTo>
                    <a:pt x="141510" y="1484261"/>
                  </a:lnTo>
                  <a:lnTo>
                    <a:pt x="141735" y="1483830"/>
                  </a:lnTo>
                  <a:lnTo>
                    <a:pt x="142081" y="1483744"/>
                  </a:lnTo>
                  <a:lnTo>
                    <a:pt x="142649" y="1483156"/>
                  </a:lnTo>
                  <a:lnTo>
                    <a:pt x="142718" y="1482693"/>
                  </a:lnTo>
                  <a:lnTo>
                    <a:pt x="142324" y="1482238"/>
                  </a:lnTo>
                  <a:lnTo>
                    <a:pt x="142048" y="1481892"/>
                  </a:lnTo>
                  <a:lnTo>
                    <a:pt x="142040" y="1481467"/>
                  </a:lnTo>
                  <a:lnTo>
                    <a:pt x="142607" y="1480805"/>
                  </a:lnTo>
                  <a:lnTo>
                    <a:pt x="143426" y="1479085"/>
                  </a:lnTo>
                  <a:lnTo>
                    <a:pt x="143756" y="1478077"/>
                  </a:lnTo>
                  <a:lnTo>
                    <a:pt x="143825" y="1477651"/>
                  </a:lnTo>
                  <a:lnTo>
                    <a:pt x="143813" y="1476952"/>
                  </a:lnTo>
                  <a:lnTo>
                    <a:pt x="143884" y="1476606"/>
                  </a:lnTo>
                  <a:lnTo>
                    <a:pt x="143836" y="1476065"/>
                  </a:lnTo>
                  <a:lnTo>
                    <a:pt x="143590" y="1475257"/>
                  </a:lnTo>
                  <a:lnTo>
                    <a:pt x="143503" y="1474722"/>
                  </a:lnTo>
                  <a:lnTo>
                    <a:pt x="143409" y="1473757"/>
                  </a:lnTo>
                  <a:lnTo>
                    <a:pt x="143387" y="1472481"/>
                  </a:lnTo>
                  <a:lnTo>
                    <a:pt x="143524" y="1471473"/>
                  </a:lnTo>
                  <a:lnTo>
                    <a:pt x="143708" y="1470968"/>
                  </a:lnTo>
                  <a:lnTo>
                    <a:pt x="143814" y="1470464"/>
                  </a:lnTo>
                  <a:lnTo>
                    <a:pt x="143917" y="1469729"/>
                  </a:lnTo>
                  <a:lnTo>
                    <a:pt x="143947" y="1469267"/>
                  </a:lnTo>
                  <a:lnTo>
                    <a:pt x="144134" y="1468872"/>
                  </a:lnTo>
                  <a:lnTo>
                    <a:pt x="144515" y="1468599"/>
                  </a:lnTo>
                  <a:lnTo>
                    <a:pt x="144897" y="1468356"/>
                  </a:lnTo>
                  <a:lnTo>
                    <a:pt x="145316" y="1468040"/>
                  </a:lnTo>
                  <a:lnTo>
                    <a:pt x="145465" y="1467767"/>
                  </a:lnTo>
                  <a:lnTo>
                    <a:pt x="145530" y="1467031"/>
                  </a:lnTo>
                  <a:lnTo>
                    <a:pt x="145553" y="1466181"/>
                  </a:lnTo>
                  <a:lnTo>
                    <a:pt x="145541" y="1465488"/>
                  </a:lnTo>
                  <a:lnTo>
                    <a:pt x="145714" y="1464364"/>
                  </a:lnTo>
                  <a:lnTo>
                    <a:pt x="145953" y="1462584"/>
                  </a:lnTo>
                  <a:lnTo>
                    <a:pt x="146086" y="1461345"/>
                  </a:lnTo>
                  <a:lnTo>
                    <a:pt x="146056" y="1459722"/>
                  </a:lnTo>
                  <a:lnTo>
                    <a:pt x="146039" y="1458720"/>
                  </a:lnTo>
                  <a:lnTo>
                    <a:pt x="145952" y="1458179"/>
                  </a:lnTo>
                  <a:lnTo>
                    <a:pt x="145701" y="1457025"/>
                  </a:lnTo>
                  <a:lnTo>
                    <a:pt x="145533" y="1456296"/>
                  </a:lnTo>
                  <a:lnTo>
                    <a:pt x="145526" y="1455944"/>
                  </a:lnTo>
                  <a:lnTo>
                    <a:pt x="145473" y="1455099"/>
                  </a:lnTo>
                  <a:lnTo>
                    <a:pt x="145310" y="1454595"/>
                  </a:lnTo>
                  <a:lnTo>
                    <a:pt x="144881" y="1454334"/>
                  </a:lnTo>
                  <a:lnTo>
                    <a:pt x="144180" y="1454000"/>
                  </a:lnTo>
                  <a:lnTo>
                    <a:pt x="143979" y="1453501"/>
                  </a:lnTo>
                  <a:lnTo>
                    <a:pt x="143891" y="1452924"/>
                  </a:lnTo>
                  <a:lnTo>
                    <a:pt x="143576" y="1452542"/>
                  </a:lnTo>
                  <a:lnTo>
                    <a:pt x="143021" y="1451740"/>
                  </a:lnTo>
                  <a:lnTo>
                    <a:pt x="142780" y="1451242"/>
                  </a:lnTo>
                  <a:lnTo>
                    <a:pt x="142765" y="1450318"/>
                  </a:lnTo>
                  <a:lnTo>
                    <a:pt x="142749" y="1449431"/>
                  </a:lnTo>
                  <a:lnTo>
                    <a:pt x="142732" y="1448465"/>
                  </a:lnTo>
                  <a:lnTo>
                    <a:pt x="143030" y="1447876"/>
                  </a:lnTo>
                  <a:lnTo>
                    <a:pt x="143294" y="1447523"/>
                  </a:lnTo>
                  <a:lnTo>
                    <a:pt x="143521" y="1447250"/>
                  </a:lnTo>
                  <a:lnTo>
                    <a:pt x="143626" y="1446667"/>
                  </a:lnTo>
                  <a:lnTo>
                    <a:pt x="143693" y="1446090"/>
                  </a:lnTo>
                  <a:lnTo>
                    <a:pt x="143951" y="1445391"/>
                  </a:lnTo>
                  <a:lnTo>
                    <a:pt x="144295" y="1445190"/>
                  </a:lnTo>
                  <a:lnTo>
                    <a:pt x="144904" y="1444716"/>
                  </a:lnTo>
                  <a:lnTo>
                    <a:pt x="144973" y="1444212"/>
                  </a:lnTo>
                  <a:lnTo>
                    <a:pt x="144963" y="1443708"/>
                  </a:lnTo>
                  <a:lnTo>
                    <a:pt x="144722" y="1443173"/>
                  </a:lnTo>
                  <a:lnTo>
                    <a:pt x="144678" y="1442864"/>
                  </a:lnTo>
                  <a:lnTo>
                    <a:pt x="144750" y="1442553"/>
                  </a:lnTo>
                  <a:lnTo>
                    <a:pt x="144932" y="1441934"/>
                  </a:lnTo>
                  <a:lnTo>
                    <a:pt x="144923" y="1441393"/>
                  </a:lnTo>
                  <a:lnTo>
                    <a:pt x="144914" y="1440926"/>
                  </a:lnTo>
                  <a:lnTo>
                    <a:pt x="145219" y="1440652"/>
                  </a:lnTo>
                  <a:lnTo>
                    <a:pt x="145483" y="1440379"/>
                  </a:lnTo>
                  <a:lnTo>
                    <a:pt x="145008" y="1439692"/>
                  </a:lnTo>
                  <a:lnTo>
                    <a:pt x="144694" y="1439388"/>
                  </a:lnTo>
                  <a:lnTo>
                    <a:pt x="144104" y="1438738"/>
                  </a:lnTo>
                  <a:lnTo>
                    <a:pt x="143711" y="1438362"/>
                  </a:lnTo>
                  <a:lnTo>
                    <a:pt x="143201" y="1437827"/>
                  </a:lnTo>
                  <a:lnTo>
                    <a:pt x="142734" y="1437681"/>
                  </a:lnTo>
                  <a:lnTo>
                    <a:pt x="142421" y="1437420"/>
                  </a:lnTo>
                  <a:lnTo>
                    <a:pt x="142337" y="1437037"/>
                  </a:lnTo>
                  <a:lnTo>
                    <a:pt x="142317" y="1435913"/>
                  </a:lnTo>
                  <a:lnTo>
                    <a:pt x="142029" y="1434874"/>
                  </a:lnTo>
                  <a:lnTo>
                    <a:pt x="141826" y="1434340"/>
                  </a:lnTo>
                  <a:lnTo>
                    <a:pt x="141472" y="1433957"/>
                  </a:lnTo>
                  <a:lnTo>
                    <a:pt x="141195" y="1433538"/>
                  </a:lnTo>
                  <a:lnTo>
                    <a:pt x="141189" y="1433228"/>
                  </a:lnTo>
                  <a:lnTo>
                    <a:pt x="141143" y="1432809"/>
                  </a:lnTo>
                  <a:lnTo>
                    <a:pt x="141133" y="1432189"/>
                  </a:lnTo>
                  <a:lnTo>
                    <a:pt x="141004" y="1431496"/>
                  </a:lnTo>
                  <a:lnTo>
                    <a:pt x="140601" y="1430537"/>
                  </a:lnTo>
                  <a:lnTo>
                    <a:pt x="140205" y="1429965"/>
                  </a:lnTo>
                  <a:lnTo>
                    <a:pt x="139932" y="1429777"/>
                  </a:lnTo>
                  <a:lnTo>
                    <a:pt x="139508" y="1429783"/>
                  </a:lnTo>
                  <a:lnTo>
                    <a:pt x="139123" y="1429868"/>
                  </a:lnTo>
                  <a:lnTo>
                    <a:pt x="138813" y="1429795"/>
                  </a:lnTo>
                  <a:lnTo>
                    <a:pt x="138802" y="1429182"/>
                  </a:lnTo>
                  <a:lnTo>
                    <a:pt x="138871" y="1428677"/>
                  </a:lnTo>
                  <a:lnTo>
                    <a:pt x="138746" y="1428216"/>
                  </a:lnTo>
                  <a:lnTo>
                    <a:pt x="138355" y="1427912"/>
                  </a:lnTo>
                  <a:lnTo>
                    <a:pt x="138117" y="1427530"/>
                  </a:lnTo>
                  <a:lnTo>
                    <a:pt x="137490" y="1427001"/>
                  </a:lnTo>
                  <a:lnTo>
                    <a:pt x="137207" y="1426308"/>
                  </a:lnTo>
                  <a:lnTo>
                    <a:pt x="137314" y="1425804"/>
                  </a:lnTo>
                  <a:lnTo>
                    <a:pt x="137889" y="1425524"/>
                  </a:lnTo>
                  <a:lnTo>
                    <a:pt x="138268" y="1425172"/>
                  </a:lnTo>
                  <a:lnTo>
                    <a:pt x="138642" y="1424467"/>
                  </a:lnTo>
                  <a:lnTo>
                    <a:pt x="138703" y="1423581"/>
                  </a:lnTo>
                  <a:lnTo>
                    <a:pt x="138685" y="1422499"/>
                  </a:lnTo>
                  <a:lnTo>
                    <a:pt x="138670" y="1421685"/>
                  </a:lnTo>
                  <a:lnTo>
                    <a:pt x="139316" y="1421095"/>
                  </a:lnTo>
                  <a:lnTo>
                    <a:pt x="139542" y="1420822"/>
                  </a:lnTo>
                  <a:lnTo>
                    <a:pt x="139886" y="1420585"/>
                  </a:lnTo>
                  <a:lnTo>
                    <a:pt x="140112" y="1420269"/>
                  </a:lnTo>
                  <a:lnTo>
                    <a:pt x="140181" y="1419844"/>
                  </a:lnTo>
                  <a:lnTo>
                    <a:pt x="140171" y="1419261"/>
                  </a:lnTo>
                  <a:lnTo>
                    <a:pt x="140398" y="1418988"/>
                  </a:lnTo>
                  <a:lnTo>
                    <a:pt x="140701" y="1418635"/>
                  </a:lnTo>
                  <a:lnTo>
                    <a:pt x="140693" y="1418210"/>
                  </a:lnTo>
                  <a:lnTo>
                    <a:pt x="140414" y="1417711"/>
                  </a:lnTo>
                  <a:lnTo>
                    <a:pt x="139939" y="1417104"/>
                  </a:lnTo>
                  <a:lnTo>
                    <a:pt x="139573" y="1416029"/>
                  </a:lnTo>
                  <a:lnTo>
                    <a:pt x="139560" y="1415257"/>
                  </a:lnTo>
                  <a:lnTo>
                    <a:pt x="139316" y="1414528"/>
                  </a:lnTo>
                  <a:lnTo>
                    <a:pt x="138993" y="1413762"/>
                  </a:lnTo>
                  <a:lnTo>
                    <a:pt x="138907" y="1413259"/>
                  </a:lnTo>
                  <a:lnTo>
                    <a:pt x="139050" y="1412602"/>
                  </a:lnTo>
                  <a:lnTo>
                    <a:pt x="139376" y="1411399"/>
                  </a:lnTo>
                  <a:lnTo>
                    <a:pt x="139444" y="1410852"/>
                  </a:lnTo>
                  <a:lnTo>
                    <a:pt x="139209" y="1410628"/>
                  </a:lnTo>
                  <a:lnTo>
                    <a:pt x="138821" y="1410555"/>
                  </a:lnTo>
                  <a:lnTo>
                    <a:pt x="138442" y="1410949"/>
                  </a:lnTo>
                  <a:lnTo>
                    <a:pt x="138121" y="1410263"/>
                  </a:lnTo>
                  <a:lnTo>
                    <a:pt x="137809" y="1410075"/>
                  </a:lnTo>
                  <a:lnTo>
                    <a:pt x="137419" y="1409850"/>
                  </a:lnTo>
                  <a:lnTo>
                    <a:pt x="137019" y="1409042"/>
                  </a:lnTo>
                  <a:lnTo>
                    <a:pt x="136816" y="1408508"/>
                  </a:lnTo>
                  <a:lnTo>
                    <a:pt x="136340" y="1407742"/>
                  </a:lnTo>
                  <a:lnTo>
                    <a:pt x="135906" y="1407250"/>
                  </a:lnTo>
                  <a:lnTo>
                    <a:pt x="135197" y="1406448"/>
                  </a:lnTo>
                  <a:lnTo>
                    <a:pt x="135036" y="1406028"/>
                  </a:lnTo>
                  <a:lnTo>
                    <a:pt x="134868" y="1405257"/>
                  </a:lnTo>
                  <a:lnTo>
                    <a:pt x="134533" y="1403799"/>
                  </a:lnTo>
                  <a:lnTo>
                    <a:pt x="134022" y="1403264"/>
                  </a:lnTo>
                  <a:lnTo>
                    <a:pt x="133748" y="1403040"/>
                  </a:lnTo>
                  <a:lnTo>
                    <a:pt x="133435" y="1402815"/>
                  </a:lnTo>
                  <a:lnTo>
                    <a:pt x="133045" y="1402547"/>
                  </a:lnTo>
                  <a:lnTo>
                    <a:pt x="132456" y="1401983"/>
                  </a:lnTo>
                  <a:lnTo>
                    <a:pt x="132366" y="1401248"/>
                  </a:lnTo>
                  <a:lnTo>
                    <a:pt x="132228" y="1400014"/>
                  </a:lnTo>
                  <a:lnTo>
                    <a:pt x="131980" y="1399090"/>
                  </a:lnTo>
                  <a:lnTo>
                    <a:pt x="131579" y="1398210"/>
                  </a:lnTo>
                  <a:lnTo>
                    <a:pt x="131181" y="1397523"/>
                  </a:lnTo>
                  <a:lnTo>
                    <a:pt x="130941" y="1397061"/>
                  </a:lnTo>
                  <a:lnTo>
                    <a:pt x="130629" y="1396836"/>
                  </a:lnTo>
                  <a:lnTo>
                    <a:pt x="130243" y="1396843"/>
                  </a:lnTo>
                  <a:lnTo>
                    <a:pt x="129819" y="1396891"/>
                  </a:lnTo>
                  <a:lnTo>
                    <a:pt x="129075" y="1396284"/>
                  </a:lnTo>
                  <a:lnTo>
                    <a:pt x="128794" y="1395670"/>
                  </a:lnTo>
                  <a:lnTo>
                    <a:pt x="128508" y="1394753"/>
                  </a:lnTo>
                  <a:lnTo>
                    <a:pt x="128489" y="1393744"/>
                  </a:lnTo>
                  <a:lnTo>
                    <a:pt x="128122" y="1392596"/>
                  </a:lnTo>
                  <a:lnTo>
                    <a:pt x="127767" y="1392134"/>
                  </a:lnTo>
                  <a:lnTo>
                    <a:pt x="127181" y="1391721"/>
                  </a:lnTo>
                  <a:lnTo>
                    <a:pt x="126442" y="1391430"/>
                  </a:lnTo>
                  <a:lnTo>
                    <a:pt x="126017" y="1391436"/>
                  </a:lnTo>
                  <a:lnTo>
                    <a:pt x="125516" y="1391441"/>
                  </a:lnTo>
                  <a:lnTo>
                    <a:pt x="124891" y="1390992"/>
                  </a:lnTo>
                  <a:lnTo>
                    <a:pt x="124688" y="1390415"/>
                  </a:lnTo>
                  <a:lnTo>
                    <a:pt x="124519" y="1389606"/>
                  </a:lnTo>
                  <a:lnTo>
                    <a:pt x="124352" y="1388877"/>
                  </a:lnTo>
                  <a:lnTo>
                    <a:pt x="123950" y="1388033"/>
                  </a:lnTo>
                  <a:lnTo>
                    <a:pt x="123445" y="1387772"/>
                  </a:lnTo>
                  <a:lnTo>
                    <a:pt x="122940" y="1387626"/>
                  </a:lnTo>
                  <a:lnTo>
                    <a:pt x="122471" y="1387286"/>
                  </a:lnTo>
                  <a:lnTo>
                    <a:pt x="121265" y="1386769"/>
                  </a:lnTo>
                  <a:lnTo>
                    <a:pt x="119861" y="1385907"/>
                  </a:lnTo>
                  <a:lnTo>
                    <a:pt x="118100" y="1384546"/>
                  </a:lnTo>
                  <a:lnTo>
                    <a:pt x="116296" y="1382918"/>
                  </a:lnTo>
                  <a:lnTo>
                    <a:pt x="114294" y="1381022"/>
                  </a:lnTo>
                  <a:lnTo>
                    <a:pt x="112612" y="1379777"/>
                  </a:lnTo>
                  <a:lnTo>
                    <a:pt x="109538" y="1378331"/>
                  </a:lnTo>
                  <a:lnTo>
                    <a:pt x="107469" y="1377012"/>
                  </a:lnTo>
                  <a:lnTo>
                    <a:pt x="105590" y="1375499"/>
                  </a:lnTo>
                  <a:lnTo>
                    <a:pt x="103708" y="1373878"/>
                  </a:lnTo>
                  <a:lnTo>
                    <a:pt x="102184" y="1372741"/>
                  </a:lnTo>
                  <a:lnTo>
                    <a:pt x="100854" y="1371800"/>
                  </a:lnTo>
                  <a:lnTo>
                    <a:pt x="99607" y="1371089"/>
                  </a:lnTo>
                  <a:lnTo>
                    <a:pt x="98206" y="1370421"/>
                  </a:lnTo>
                  <a:lnTo>
                    <a:pt x="96766" y="1369716"/>
                  </a:lnTo>
                  <a:lnTo>
                    <a:pt x="95754" y="1369230"/>
                  </a:lnTo>
                  <a:lnTo>
                    <a:pt x="95246" y="1368890"/>
                  </a:lnTo>
                  <a:lnTo>
                    <a:pt x="94354" y="1368634"/>
                  </a:lnTo>
                  <a:lnTo>
                    <a:pt x="92493" y="1368167"/>
                  </a:lnTo>
                  <a:lnTo>
                    <a:pt x="90165" y="1367474"/>
                  </a:lnTo>
                  <a:lnTo>
                    <a:pt x="87715" y="1366399"/>
                  </a:lnTo>
                  <a:lnTo>
                    <a:pt x="85263" y="1365287"/>
                  </a:lnTo>
                  <a:lnTo>
                    <a:pt x="82625" y="1364485"/>
                  </a:lnTo>
                  <a:lnTo>
                    <a:pt x="80305" y="1364254"/>
                  </a:lnTo>
                  <a:lnTo>
                    <a:pt x="78339" y="1364370"/>
                  </a:lnTo>
                  <a:lnTo>
                    <a:pt x="76686" y="1364746"/>
                  </a:lnTo>
                  <a:lnTo>
                    <a:pt x="75457" y="1365081"/>
                  </a:lnTo>
                  <a:lnTo>
                    <a:pt x="73346" y="1365773"/>
                  </a:lnTo>
                  <a:lnTo>
                    <a:pt x="71852" y="1366381"/>
                  </a:lnTo>
                  <a:lnTo>
                    <a:pt x="71316" y="1366624"/>
                  </a:lnTo>
                  <a:lnTo>
                    <a:pt x="71215" y="1367474"/>
                  </a:lnTo>
                  <a:lnTo>
                    <a:pt x="71428" y="1368592"/>
                  </a:lnTo>
                  <a:lnTo>
                    <a:pt x="71329" y="1369558"/>
                  </a:lnTo>
                  <a:lnTo>
                    <a:pt x="70465" y="1370925"/>
                  </a:lnTo>
                  <a:lnTo>
                    <a:pt x="70021" y="1371976"/>
                  </a:lnTo>
                  <a:lnTo>
                    <a:pt x="69770" y="1373063"/>
                  </a:lnTo>
                  <a:lnTo>
                    <a:pt x="69600" y="1374340"/>
                  </a:lnTo>
                  <a:lnTo>
                    <a:pt x="69828" y="1376308"/>
                  </a:lnTo>
                  <a:lnTo>
                    <a:pt x="69940" y="1378355"/>
                  </a:lnTo>
                  <a:lnTo>
                    <a:pt x="69571" y="1381490"/>
                  </a:lnTo>
                  <a:lnTo>
                    <a:pt x="68905" y="1383088"/>
                  </a:lnTo>
                  <a:lnTo>
                    <a:pt x="68388" y="1384449"/>
                  </a:lnTo>
                  <a:lnTo>
                    <a:pt x="68211" y="1385342"/>
                  </a:lnTo>
                  <a:lnTo>
                    <a:pt x="68033" y="1386156"/>
                  </a:lnTo>
                  <a:lnTo>
                    <a:pt x="67850" y="1386739"/>
                  </a:lnTo>
                  <a:lnTo>
                    <a:pt x="67861" y="1387395"/>
                  </a:lnTo>
                  <a:lnTo>
                    <a:pt x="67647" y="1388362"/>
                  </a:lnTo>
                  <a:lnTo>
                    <a:pt x="67268" y="1388757"/>
                  </a:lnTo>
                  <a:lnTo>
                    <a:pt x="66820" y="1389613"/>
                  </a:lnTo>
                  <a:lnTo>
                    <a:pt x="66253" y="1390281"/>
                  </a:lnTo>
                  <a:lnTo>
                    <a:pt x="65261" y="1390956"/>
                  </a:lnTo>
                  <a:lnTo>
                    <a:pt x="64645" y="1391046"/>
                  </a:lnTo>
                  <a:lnTo>
                    <a:pt x="64028" y="1391059"/>
                  </a:lnTo>
                  <a:lnTo>
                    <a:pt x="63678" y="1390907"/>
                  </a:lnTo>
                  <a:lnTo>
                    <a:pt x="63013" y="1390378"/>
                  </a:lnTo>
                  <a:lnTo>
                    <a:pt x="62547" y="1390232"/>
                  </a:lnTo>
                  <a:lnTo>
                    <a:pt x="61436" y="1390718"/>
                  </a:lnTo>
                  <a:lnTo>
                    <a:pt x="60982" y="1391229"/>
                  </a:lnTo>
                  <a:lnTo>
                    <a:pt x="60758" y="1391654"/>
                  </a:lnTo>
                  <a:lnTo>
                    <a:pt x="59816" y="1392948"/>
                  </a:lnTo>
                  <a:lnTo>
                    <a:pt x="59171" y="1393537"/>
                  </a:lnTo>
                  <a:lnTo>
                    <a:pt x="58835" y="1394200"/>
                  </a:lnTo>
                  <a:lnTo>
                    <a:pt x="58731" y="1394862"/>
                  </a:lnTo>
                  <a:lnTo>
                    <a:pt x="58977" y="1395707"/>
                  </a:lnTo>
                  <a:lnTo>
                    <a:pt x="59217" y="1396168"/>
                  </a:lnTo>
                  <a:lnTo>
                    <a:pt x="59491" y="1396429"/>
                  </a:lnTo>
                  <a:lnTo>
                    <a:pt x="59999" y="1396770"/>
                  </a:lnTo>
                  <a:lnTo>
                    <a:pt x="60618" y="1396836"/>
                  </a:lnTo>
                  <a:lnTo>
                    <a:pt x="61085" y="1397062"/>
                  </a:lnTo>
                  <a:lnTo>
                    <a:pt x="61325" y="1397517"/>
                  </a:lnTo>
                  <a:lnTo>
                    <a:pt x="60832" y="1398027"/>
                  </a:lnTo>
                  <a:lnTo>
                    <a:pt x="60487" y="1398148"/>
                  </a:lnTo>
                  <a:lnTo>
                    <a:pt x="60692" y="1398841"/>
                  </a:lnTo>
                  <a:lnTo>
                    <a:pt x="61005" y="1399108"/>
                  </a:lnTo>
                  <a:lnTo>
                    <a:pt x="61320" y="1399449"/>
                  </a:lnTo>
                  <a:lnTo>
                    <a:pt x="61403" y="1399795"/>
                  </a:lnTo>
                  <a:lnTo>
                    <a:pt x="61892" y="1401217"/>
                  </a:lnTo>
                  <a:lnTo>
                    <a:pt x="61994" y="1402644"/>
                  </a:lnTo>
                  <a:lnTo>
                    <a:pt x="61925" y="1403106"/>
                  </a:lnTo>
                  <a:lnTo>
                    <a:pt x="61474" y="1403774"/>
                  </a:lnTo>
                  <a:lnTo>
                    <a:pt x="60943" y="1404328"/>
                  </a:lnTo>
                  <a:lnTo>
                    <a:pt x="60410" y="1404722"/>
                  </a:lnTo>
                  <a:lnTo>
                    <a:pt x="59914" y="1405075"/>
                  </a:lnTo>
                  <a:lnTo>
                    <a:pt x="59728" y="1405470"/>
                  </a:lnTo>
                  <a:lnTo>
                    <a:pt x="59889" y="1405852"/>
                  </a:lnTo>
                  <a:lnTo>
                    <a:pt x="59747" y="1406551"/>
                  </a:lnTo>
                  <a:lnTo>
                    <a:pt x="59411" y="1407213"/>
                  </a:lnTo>
                  <a:lnTo>
                    <a:pt x="58879" y="1407644"/>
                  </a:lnTo>
                  <a:lnTo>
                    <a:pt x="58155" y="1408197"/>
                  </a:lnTo>
                  <a:lnTo>
                    <a:pt x="57819" y="1408866"/>
                  </a:lnTo>
                  <a:lnTo>
                    <a:pt x="57519" y="1409291"/>
                  </a:lnTo>
                  <a:lnTo>
                    <a:pt x="56982" y="1409498"/>
                  </a:lnTo>
                  <a:lnTo>
                    <a:pt x="56329" y="1409661"/>
                  </a:lnTo>
                  <a:lnTo>
                    <a:pt x="56187" y="1410361"/>
                  </a:lnTo>
                  <a:lnTo>
                    <a:pt x="56079" y="1410828"/>
                  </a:lnTo>
                  <a:lnTo>
                    <a:pt x="55778" y="1411259"/>
                  </a:lnTo>
                  <a:lnTo>
                    <a:pt x="54703" y="1411588"/>
                  </a:lnTo>
                  <a:lnTo>
                    <a:pt x="54322" y="1411903"/>
                  </a:lnTo>
                  <a:lnTo>
                    <a:pt x="53643" y="1412723"/>
                  </a:lnTo>
                  <a:lnTo>
                    <a:pt x="52722" y="1413051"/>
                  </a:lnTo>
                  <a:lnTo>
                    <a:pt x="51029" y="1413392"/>
                  </a:lnTo>
                  <a:lnTo>
                    <a:pt x="50381" y="1413786"/>
                  </a:lnTo>
                  <a:lnTo>
                    <a:pt x="50153" y="1414024"/>
                  </a:lnTo>
                  <a:lnTo>
                    <a:pt x="49691" y="1414036"/>
                  </a:lnTo>
                  <a:lnTo>
                    <a:pt x="49299" y="1413732"/>
                  </a:lnTo>
                  <a:lnTo>
                    <a:pt x="49214" y="1413307"/>
                  </a:lnTo>
                  <a:lnTo>
                    <a:pt x="49207" y="1412881"/>
                  </a:lnTo>
                  <a:lnTo>
                    <a:pt x="49192" y="1412073"/>
                  </a:lnTo>
                  <a:lnTo>
                    <a:pt x="49103" y="1411381"/>
                  </a:lnTo>
                  <a:lnTo>
                    <a:pt x="48754" y="1411271"/>
                  </a:lnTo>
                  <a:lnTo>
                    <a:pt x="48296" y="1411545"/>
                  </a:lnTo>
                  <a:lnTo>
                    <a:pt x="47915" y="1411860"/>
                  </a:lnTo>
                  <a:lnTo>
                    <a:pt x="47139" y="1411606"/>
                  </a:lnTo>
                  <a:lnTo>
                    <a:pt x="46018" y="1411514"/>
                  </a:lnTo>
                  <a:lnTo>
                    <a:pt x="45716" y="1411939"/>
                  </a:lnTo>
                  <a:lnTo>
                    <a:pt x="45646" y="1412292"/>
                  </a:lnTo>
                  <a:lnTo>
                    <a:pt x="45151" y="1412687"/>
                  </a:lnTo>
                  <a:lnTo>
                    <a:pt x="44844" y="1412772"/>
                  </a:lnTo>
                  <a:lnTo>
                    <a:pt x="44249" y="1411891"/>
                  </a:lnTo>
                  <a:lnTo>
                    <a:pt x="43663" y="1411478"/>
                  </a:lnTo>
                  <a:lnTo>
                    <a:pt x="42926" y="1411259"/>
                  </a:lnTo>
                  <a:lnTo>
                    <a:pt x="42767" y="1410992"/>
                  </a:lnTo>
                  <a:lnTo>
                    <a:pt x="42792" y="1410220"/>
                  </a:lnTo>
                  <a:lnTo>
                    <a:pt x="42464" y="1409145"/>
                  </a:lnTo>
                  <a:lnTo>
                    <a:pt x="42228" y="1408915"/>
                  </a:lnTo>
                  <a:lnTo>
                    <a:pt x="41066" y="1408628"/>
                  </a:lnTo>
                  <a:lnTo>
                    <a:pt x="40447" y="1408562"/>
                  </a:lnTo>
                  <a:lnTo>
                    <a:pt x="39326" y="1408428"/>
                  </a:lnTo>
                  <a:lnTo>
                    <a:pt x="38741" y="1408167"/>
                  </a:lnTo>
                  <a:lnTo>
                    <a:pt x="37885" y="1407760"/>
                  </a:lnTo>
                  <a:lnTo>
                    <a:pt x="36609" y="1407590"/>
                  </a:lnTo>
                  <a:lnTo>
                    <a:pt x="35608" y="1407681"/>
                  </a:lnTo>
                  <a:lnTo>
                    <a:pt x="34840" y="1407930"/>
                  </a:lnTo>
                  <a:lnTo>
                    <a:pt x="34189" y="1408252"/>
                  </a:lnTo>
                  <a:lnTo>
                    <a:pt x="33500" y="1408531"/>
                  </a:lnTo>
                  <a:lnTo>
                    <a:pt x="33117" y="1408695"/>
                  </a:lnTo>
                  <a:lnTo>
                    <a:pt x="32483" y="1407815"/>
                  </a:lnTo>
                  <a:lnTo>
                    <a:pt x="32278" y="1407164"/>
                  </a:lnTo>
                  <a:lnTo>
                    <a:pt x="31842" y="1406478"/>
                  </a:lnTo>
                  <a:lnTo>
                    <a:pt x="31212" y="1405755"/>
                  </a:lnTo>
                  <a:lnTo>
                    <a:pt x="30583" y="1405111"/>
                  </a:lnTo>
                  <a:lnTo>
                    <a:pt x="30148" y="1404540"/>
                  </a:lnTo>
                  <a:lnTo>
                    <a:pt x="30103" y="1404115"/>
                  </a:lnTo>
                  <a:lnTo>
                    <a:pt x="29943" y="1403805"/>
                  </a:lnTo>
                  <a:lnTo>
                    <a:pt x="29631" y="1403623"/>
                  </a:lnTo>
                  <a:lnTo>
                    <a:pt x="29428" y="1403045"/>
                  </a:lnTo>
                  <a:lnTo>
                    <a:pt x="29153" y="1402814"/>
                  </a:lnTo>
                  <a:lnTo>
                    <a:pt x="28806" y="1402821"/>
                  </a:lnTo>
                  <a:lnTo>
                    <a:pt x="28532" y="1402596"/>
                  </a:lnTo>
                  <a:lnTo>
                    <a:pt x="27991" y="1402608"/>
                  </a:lnTo>
                  <a:lnTo>
                    <a:pt x="27650" y="1402960"/>
                  </a:lnTo>
                  <a:lnTo>
                    <a:pt x="27346" y="1403198"/>
                  </a:lnTo>
                  <a:lnTo>
                    <a:pt x="27002" y="1403362"/>
                  </a:lnTo>
                  <a:lnTo>
                    <a:pt x="26687" y="1403015"/>
                  </a:lnTo>
                  <a:lnTo>
                    <a:pt x="26403" y="1402213"/>
                  </a:lnTo>
                  <a:lnTo>
                    <a:pt x="26388" y="1401399"/>
                  </a:lnTo>
                  <a:lnTo>
                    <a:pt x="25907" y="1400402"/>
                  </a:lnTo>
                  <a:lnTo>
                    <a:pt x="24971" y="1399880"/>
                  </a:lnTo>
                  <a:lnTo>
                    <a:pt x="24622" y="1399734"/>
                  </a:lnTo>
                  <a:lnTo>
                    <a:pt x="24110" y="1399163"/>
                  </a:lnTo>
                  <a:lnTo>
                    <a:pt x="23950" y="1398817"/>
                  </a:lnTo>
                  <a:lnTo>
                    <a:pt x="23442" y="1398440"/>
                  </a:lnTo>
                  <a:lnTo>
                    <a:pt x="23318" y="1398015"/>
                  </a:lnTo>
                  <a:lnTo>
                    <a:pt x="23310" y="1397553"/>
                  </a:lnTo>
                  <a:lnTo>
                    <a:pt x="22828" y="1396478"/>
                  </a:lnTo>
                  <a:lnTo>
                    <a:pt x="22030" y="1395069"/>
                  </a:lnTo>
                  <a:lnTo>
                    <a:pt x="21755" y="1394722"/>
                  </a:lnTo>
                  <a:lnTo>
                    <a:pt x="21253" y="1394734"/>
                  </a:lnTo>
                  <a:lnTo>
                    <a:pt x="20866" y="1394662"/>
                  </a:lnTo>
                  <a:lnTo>
                    <a:pt x="20394" y="1394169"/>
                  </a:lnTo>
                  <a:lnTo>
                    <a:pt x="19842" y="1393519"/>
                  </a:lnTo>
                  <a:lnTo>
                    <a:pt x="19064" y="1393149"/>
                  </a:lnTo>
                  <a:lnTo>
                    <a:pt x="18214" y="1393088"/>
                  </a:lnTo>
                  <a:lnTo>
                    <a:pt x="17480" y="1393100"/>
                  </a:lnTo>
                  <a:lnTo>
                    <a:pt x="16905" y="1393264"/>
                  </a:lnTo>
                  <a:lnTo>
                    <a:pt x="16101" y="1393629"/>
                  </a:lnTo>
                  <a:lnTo>
                    <a:pt x="15756" y="1393750"/>
                  </a:lnTo>
                  <a:lnTo>
                    <a:pt x="15172" y="1393531"/>
                  </a:lnTo>
                  <a:lnTo>
                    <a:pt x="14588" y="1393228"/>
                  </a:lnTo>
                  <a:lnTo>
                    <a:pt x="14045" y="1393088"/>
                  </a:lnTo>
                  <a:lnTo>
                    <a:pt x="13621" y="1393094"/>
                  </a:lnTo>
                  <a:lnTo>
                    <a:pt x="13161" y="1393294"/>
                  </a:lnTo>
                  <a:lnTo>
                    <a:pt x="12701" y="1393459"/>
                  </a:lnTo>
                  <a:lnTo>
                    <a:pt x="12037" y="1393009"/>
                  </a:lnTo>
                  <a:lnTo>
                    <a:pt x="10909" y="1392523"/>
                  </a:lnTo>
                  <a:lnTo>
                    <a:pt x="10528" y="1392802"/>
                  </a:lnTo>
                  <a:lnTo>
                    <a:pt x="10075" y="1393349"/>
                  </a:lnTo>
                  <a:lnTo>
                    <a:pt x="9462" y="1393592"/>
                  </a:lnTo>
                  <a:lnTo>
                    <a:pt x="8849" y="1393835"/>
                  </a:lnTo>
                  <a:lnTo>
                    <a:pt x="8276" y="1394193"/>
                  </a:lnTo>
                  <a:lnTo>
                    <a:pt x="8089" y="1394582"/>
                  </a:lnTo>
                  <a:lnTo>
                    <a:pt x="8097" y="1395007"/>
                  </a:lnTo>
                  <a:lnTo>
                    <a:pt x="8468" y="1396356"/>
                  </a:lnTo>
                  <a:lnTo>
                    <a:pt x="8678" y="1397280"/>
                  </a:lnTo>
                  <a:lnTo>
                    <a:pt x="8592" y="1398981"/>
                  </a:lnTo>
                  <a:lnTo>
                    <a:pt x="8263" y="1400032"/>
                  </a:lnTo>
                  <a:lnTo>
                    <a:pt x="7741" y="1401083"/>
                  </a:lnTo>
                  <a:lnTo>
                    <a:pt x="7479" y="1401514"/>
                  </a:lnTo>
                  <a:lnTo>
                    <a:pt x="6769" y="1402839"/>
                  </a:lnTo>
                  <a:lnTo>
                    <a:pt x="6270" y="1403039"/>
                  </a:lnTo>
                  <a:lnTo>
                    <a:pt x="5273" y="1403367"/>
                  </a:lnTo>
                  <a:lnTo>
                    <a:pt x="4887" y="1403374"/>
                  </a:lnTo>
                  <a:lnTo>
                    <a:pt x="4500" y="1403307"/>
                  </a:lnTo>
                  <a:lnTo>
                    <a:pt x="4110" y="1403082"/>
                  </a:lnTo>
                  <a:lnTo>
                    <a:pt x="3410" y="1402784"/>
                  </a:lnTo>
                  <a:lnTo>
                    <a:pt x="2860" y="1402255"/>
                  </a:lnTo>
                  <a:lnTo>
                    <a:pt x="2466" y="1401794"/>
                  </a:lnTo>
                  <a:lnTo>
                    <a:pt x="1681" y="1401041"/>
                  </a:lnTo>
                  <a:lnTo>
                    <a:pt x="706" y="1400476"/>
                  </a:lnTo>
                  <a:lnTo>
                    <a:pt x="311" y="1399941"/>
                  </a:lnTo>
                  <a:lnTo>
                    <a:pt x="186" y="1399443"/>
                  </a:lnTo>
                  <a:lnTo>
                    <a:pt x="180" y="1399054"/>
                  </a:lnTo>
                  <a:lnTo>
                    <a:pt x="401" y="1398471"/>
                  </a:lnTo>
                  <a:lnTo>
                    <a:pt x="648" y="1397153"/>
                  </a:lnTo>
                  <a:lnTo>
                    <a:pt x="555" y="1396265"/>
                  </a:lnTo>
                  <a:lnTo>
                    <a:pt x="354" y="1395809"/>
                  </a:lnTo>
                  <a:lnTo>
                    <a:pt x="347" y="1395457"/>
                  </a:lnTo>
                  <a:lnTo>
                    <a:pt x="296" y="1394728"/>
                  </a:lnTo>
                  <a:lnTo>
                    <a:pt x="12" y="1393920"/>
                  </a:lnTo>
                  <a:lnTo>
                    <a:pt x="0" y="1393228"/>
                  </a:lnTo>
                  <a:lnTo>
                    <a:pt x="109" y="1392875"/>
                  </a:lnTo>
                  <a:lnTo>
                    <a:pt x="218" y="1392486"/>
                  </a:lnTo>
                  <a:lnTo>
                    <a:pt x="441" y="1392018"/>
                  </a:lnTo>
                  <a:lnTo>
                    <a:pt x="628" y="1391666"/>
                  </a:lnTo>
                  <a:lnTo>
                    <a:pt x="1123" y="1391271"/>
                  </a:lnTo>
                  <a:lnTo>
                    <a:pt x="1501" y="1390840"/>
                  </a:lnTo>
                  <a:lnTo>
                    <a:pt x="1951" y="1390099"/>
                  </a:lnTo>
                  <a:lnTo>
                    <a:pt x="2642" y="1389856"/>
                  </a:lnTo>
                  <a:lnTo>
                    <a:pt x="2980" y="1389309"/>
                  </a:lnTo>
                  <a:lnTo>
                    <a:pt x="3319" y="1388841"/>
                  </a:lnTo>
                  <a:lnTo>
                    <a:pt x="3741" y="1388714"/>
                  </a:lnTo>
                  <a:lnTo>
                    <a:pt x="4125" y="1388629"/>
                  </a:lnTo>
                  <a:lnTo>
                    <a:pt x="4432" y="1388550"/>
                  </a:lnTo>
                  <a:lnTo>
                    <a:pt x="4813" y="1388234"/>
                  </a:lnTo>
                  <a:lnTo>
                    <a:pt x="5149" y="1387644"/>
                  </a:lnTo>
                  <a:lnTo>
                    <a:pt x="5144" y="1387298"/>
                  </a:lnTo>
                  <a:lnTo>
                    <a:pt x="4665" y="1386417"/>
                  </a:lnTo>
                  <a:lnTo>
                    <a:pt x="4427" y="1386077"/>
                  </a:lnTo>
                  <a:lnTo>
                    <a:pt x="4345" y="1385767"/>
                  </a:lnTo>
                  <a:lnTo>
                    <a:pt x="4056" y="1384692"/>
                  </a:lnTo>
                  <a:lnTo>
                    <a:pt x="4040" y="1383841"/>
                  </a:lnTo>
                  <a:lnTo>
                    <a:pt x="4182" y="1383106"/>
                  </a:lnTo>
                  <a:lnTo>
                    <a:pt x="3983" y="1382723"/>
                  </a:lnTo>
                  <a:lnTo>
                    <a:pt x="3858" y="1382262"/>
                  </a:lnTo>
                  <a:lnTo>
                    <a:pt x="3994" y="1381174"/>
                  </a:lnTo>
                  <a:lnTo>
                    <a:pt x="3934" y="1379977"/>
                  </a:lnTo>
                  <a:lnTo>
                    <a:pt x="3799" y="1378859"/>
                  </a:lnTo>
                  <a:lnTo>
                    <a:pt x="3944" y="1378398"/>
                  </a:lnTo>
                  <a:lnTo>
                    <a:pt x="4168" y="1377966"/>
                  </a:lnTo>
                  <a:lnTo>
                    <a:pt x="4314" y="1377425"/>
                  </a:lnTo>
                  <a:lnTo>
                    <a:pt x="4301" y="1376727"/>
                  </a:lnTo>
                  <a:lnTo>
                    <a:pt x="4292" y="1376186"/>
                  </a:lnTo>
                  <a:lnTo>
                    <a:pt x="4286" y="1375840"/>
                  </a:lnTo>
                  <a:lnTo>
                    <a:pt x="4352" y="1375220"/>
                  </a:lnTo>
                  <a:lnTo>
                    <a:pt x="3956" y="1374685"/>
                  </a:lnTo>
                  <a:lnTo>
                    <a:pt x="3638" y="1374151"/>
                  </a:lnTo>
                  <a:lnTo>
                    <a:pt x="3707" y="1373689"/>
                  </a:lnTo>
                  <a:lnTo>
                    <a:pt x="3934" y="1373452"/>
                  </a:lnTo>
                  <a:lnTo>
                    <a:pt x="4274" y="1372978"/>
                  </a:lnTo>
                  <a:lnTo>
                    <a:pt x="4531" y="1372243"/>
                  </a:lnTo>
                  <a:lnTo>
                    <a:pt x="5043" y="1370688"/>
                  </a:lnTo>
                  <a:lnTo>
                    <a:pt x="5726" y="1370020"/>
                  </a:lnTo>
                  <a:lnTo>
                    <a:pt x="6030" y="1369704"/>
                  </a:lnTo>
                  <a:lnTo>
                    <a:pt x="6404" y="1369042"/>
                  </a:lnTo>
                  <a:lnTo>
                    <a:pt x="6885" y="1367833"/>
                  </a:lnTo>
                  <a:lnTo>
                    <a:pt x="7181" y="1367170"/>
                  </a:lnTo>
                  <a:lnTo>
                    <a:pt x="7745" y="1366271"/>
                  </a:lnTo>
                  <a:lnTo>
                    <a:pt x="8117" y="1365493"/>
                  </a:lnTo>
                  <a:lnTo>
                    <a:pt x="8299" y="1364910"/>
                  </a:lnTo>
                  <a:lnTo>
                    <a:pt x="8216" y="1364564"/>
                  </a:lnTo>
                  <a:lnTo>
                    <a:pt x="8092" y="1364102"/>
                  </a:lnTo>
                  <a:lnTo>
                    <a:pt x="8474" y="1363865"/>
                  </a:lnTo>
                  <a:lnTo>
                    <a:pt x="9053" y="1363853"/>
                  </a:lnTo>
                  <a:lnTo>
                    <a:pt x="9363" y="1363926"/>
                  </a:lnTo>
                  <a:lnTo>
                    <a:pt x="10096" y="1363914"/>
                  </a:lnTo>
                  <a:lnTo>
                    <a:pt x="10521" y="1363944"/>
                  </a:lnTo>
                  <a:lnTo>
                    <a:pt x="10683" y="1364406"/>
                  </a:lnTo>
                  <a:lnTo>
                    <a:pt x="10855" y="1365366"/>
                  </a:lnTo>
                  <a:lnTo>
                    <a:pt x="11213" y="1365979"/>
                  </a:lnTo>
                  <a:lnTo>
                    <a:pt x="11537" y="1366861"/>
                  </a:lnTo>
                  <a:lnTo>
                    <a:pt x="11554" y="1367827"/>
                  </a:lnTo>
                  <a:lnTo>
                    <a:pt x="11955" y="1368671"/>
                  </a:lnTo>
                  <a:lnTo>
                    <a:pt x="12002" y="1369169"/>
                  </a:lnTo>
                  <a:lnTo>
                    <a:pt x="11742" y="1369716"/>
                  </a:lnTo>
                  <a:lnTo>
                    <a:pt x="11676" y="1370336"/>
                  </a:lnTo>
                  <a:lnTo>
                    <a:pt x="11682" y="1370646"/>
                  </a:lnTo>
                  <a:lnTo>
                    <a:pt x="11884" y="1371223"/>
                  </a:lnTo>
                  <a:lnTo>
                    <a:pt x="12161" y="1371599"/>
                  </a:lnTo>
                  <a:lnTo>
                    <a:pt x="12552" y="1371867"/>
                  </a:lnTo>
                  <a:lnTo>
                    <a:pt x="12901" y="1371976"/>
                  </a:lnTo>
                  <a:lnTo>
                    <a:pt x="13857" y="1371454"/>
                  </a:lnTo>
                  <a:lnTo>
                    <a:pt x="14538" y="1370670"/>
                  </a:lnTo>
                  <a:lnTo>
                    <a:pt x="14945" y="1369698"/>
                  </a:lnTo>
                  <a:lnTo>
                    <a:pt x="15168" y="1369230"/>
                  </a:lnTo>
                  <a:lnTo>
                    <a:pt x="15741" y="1368871"/>
                  </a:lnTo>
                  <a:lnTo>
                    <a:pt x="15799" y="1367826"/>
                  </a:lnTo>
                  <a:lnTo>
                    <a:pt x="15788" y="1367170"/>
                  </a:lnTo>
                  <a:lnTo>
                    <a:pt x="16125" y="1366544"/>
                  </a:lnTo>
                  <a:lnTo>
                    <a:pt x="16344" y="1365882"/>
                  </a:lnTo>
                  <a:lnTo>
                    <a:pt x="16327" y="1364916"/>
                  </a:lnTo>
                  <a:lnTo>
                    <a:pt x="16549" y="1364376"/>
                  </a:lnTo>
                  <a:lnTo>
                    <a:pt x="16992" y="1363246"/>
                  </a:lnTo>
                  <a:lnTo>
                    <a:pt x="17213" y="1362583"/>
                  </a:lnTo>
                  <a:lnTo>
                    <a:pt x="17190" y="1361308"/>
                  </a:lnTo>
                  <a:lnTo>
                    <a:pt x="16858" y="1360001"/>
                  </a:lnTo>
                  <a:lnTo>
                    <a:pt x="16767" y="1359230"/>
                  </a:lnTo>
                  <a:lnTo>
                    <a:pt x="16754" y="1358458"/>
                  </a:lnTo>
                  <a:lnTo>
                    <a:pt x="16626" y="1357802"/>
                  </a:lnTo>
                  <a:lnTo>
                    <a:pt x="16463" y="1357304"/>
                  </a:lnTo>
                  <a:lnTo>
                    <a:pt x="16453" y="1356726"/>
                  </a:lnTo>
                  <a:lnTo>
                    <a:pt x="16676" y="1356259"/>
                  </a:lnTo>
                  <a:lnTo>
                    <a:pt x="16941" y="1355943"/>
                  </a:lnTo>
                  <a:lnTo>
                    <a:pt x="17201" y="1355360"/>
                  </a:lnTo>
                  <a:lnTo>
                    <a:pt x="17345" y="1354777"/>
                  </a:lnTo>
                  <a:lnTo>
                    <a:pt x="17560" y="1353811"/>
                  </a:lnTo>
                  <a:lnTo>
                    <a:pt x="17733" y="1352723"/>
                  </a:lnTo>
                  <a:lnTo>
                    <a:pt x="17949" y="1351830"/>
                  </a:lnTo>
                  <a:lnTo>
                    <a:pt x="18552" y="1350967"/>
                  </a:lnTo>
                  <a:lnTo>
                    <a:pt x="18854" y="1350615"/>
                  </a:lnTo>
                  <a:lnTo>
                    <a:pt x="19421" y="1349989"/>
                  </a:lnTo>
                  <a:lnTo>
                    <a:pt x="20519" y="1348732"/>
                  </a:lnTo>
                  <a:lnTo>
                    <a:pt x="21160" y="1347911"/>
                  </a:lnTo>
                  <a:lnTo>
                    <a:pt x="21911" y="1346739"/>
                  </a:lnTo>
                  <a:lnTo>
                    <a:pt x="22662" y="1345487"/>
                  </a:lnTo>
                  <a:lnTo>
                    <a:pt x="23106" y="1344436"/>
                  </a:lnTo>
                  <a:lnTo>
                    <a:pt x="23289" y="1343890"/>
                  </a:lnTo>
                  <a:lnTo>
                    <a:pt x="23703" y="1343264"/>
                  </a:lnTo>
                  <a:lnTo>
                    <a:pt x="23852" y="1342991"/>
                  </a:lnTo>
                  <a:lnTo>
                    <a:pt x="23841" y="1342334"/>
                  </a:lnTo>
                  <a:lnTo>
                    <a:pt x="23856" y="1341058"/>
                  </a:lnTo>
                  <a:lnTo>
                    <a:pt x="23928" y="1340712"/>
                  </a:lnTo>
                  <a:lnTo>
                    <a:pt x="24188" y="1340129"/>
                  </a:lnTo>
                  <a:lnTo>
                    <a:pt x="24253" y="1339430"/>
                  </a:lnTo>
                  <a:lnTo>
                    <a:pt x="23959" y="1338124"/>
                  </a:lnTo>
                  <a:lnTo>
                    <a:pt x="23791" y="1337316"/>
                  </a:lnTo>
                  <a:lnTo>
                    <a:pt x="23775" y="1336423"/>
                  </a:lnTo>
                  <a:lnTo>
                    <a:pt x="23640" y="1335347"/>
                  </a:lnTo>
                  <a:lnTo>
                    <a:pt x="23555" y="1334922"/>
                  </a:lnTo>
                  <a:lnTo>
                    <a:pt x="23549" y="1334540"/>
                  </a:lnTo>
                  <a:lnTo>
                    <a:pt x="23349" y="1334157"/>
                  </a:lnTo>
                  <a:lnTo>
                    <a:pt x="23150" y="1333847"/>
                  </a:lnTo>
                  <a:lnTo>
                    <a:pt x="23452" y="1333458"/>
                  </a:lnTo>
                  <a:lnTo>
                    <a:pt x="23599" y="1332990"/>
                  </a:lnTo>
                  <a:lnTo>
                    <a:pt x="23505" y="1332067"/>
                  </a:lnTo>
                  <a:lnTo>
                    <a:pt x="23227" y="1331569"/>
                  </a:lnTo>
                  <a:lnTo>
                    <a:pt x="22596" y="1330882"/>
                  </a:lnTo>
                  <a:lnTo>
                    <a:pt x="21967" y="1330202"/>
                  </a:lnTo>
                  <a:lnTo>
                    <a:pt x="21576" y="1329898"/>
                  </a:lnTo>
                  <a:lnTo>
                    <a:pt x="21187" y="1329752"/>
                  </a:lnTo>
                  <a:lnTo>
                    <a:pt x="20575" y="1330068"/>
                  </a:lnTo>
                  <a:lnTo>
                    <a:pt x="20390" y="1330536"/>
                  </a:lnTo>
                  <a:lnTo>
                    <a:pt x="20056" y="1331240"/>
                  </a:lnTo>
                  <a:lnTo>
                    <a:pt x="19755" y="1331709"/>
                  </a:lnTo>
                  <a:lnTo>
                    <a:pt x="19489" y="1331909"/>
                  </a:lnTo>
                  <a:lnTo>
                    <a:pt x="19056" y="1331490"/>
                  </a:lnTo>
                  <a:lnTo>
                    <a:pt x="18972" y="1331065"/>
                  </a:lnTo>
                  <a:lnTo>
                    <a:pt x="18953" y="1329947"/>
                  </a:lnTo>
                  <a:lnTo>
                    <a:pt x="18927" y="1328519"/>
                  </a:lnTo>
                  <a:lnTo>
                    <a:pt x="18841" y="1328015"/>
                  </a:lnTo>
                  <a:lnTo>
                    <a:pt x="18454" y="1327948"/>
                  </a:lnTo>
                  <a:lnTo>
                    <a:pt x="18073" y="1328221"/>
                  </a:lnTo>
                  <a:lnTo>
                    <a:pt x="17549" y="1327037"/>
                  </a:lnTo>
                  <a:lnTo>
                    <a:pt x="17344" y="1326307"/>
                  </a:lnTo>
                  <a:lnTo>
                    <a:pt x="17068" y="1326004"/>
                  </a:lnTo>
                  <a:lnTo>
                    <a:pt x="16526" y="1325815"/>
                  </a:lnTo>
                  <a:lnTo>
                    <a:pt x="15596" y="1325682"/>
                  </a:lnTo>
                  <a:lnTo>
                    <a:pt x="15133" y="1325687"/>
                  </a:lnTo>
                  <a:lnTo>
                    <a:pt x="14384" y="1324813"/>
                  </a:lnTo>
                  <a:lnTo>
                    <a:pt x="14062" y="1324048"/>
                  </a:lnTo>
                  <a:lnTo>
                    <a:pt x="14018" y="1323701"/>
                  </a:lnTo>
                  <a:lnTo>
                    <a:pt x="14012" y="1323391"/>
                  </a:lnTo>
                  <a:lnTo>
                    <a:pt x="13998" y="1322577"/>
                  </a:lnTo>
                  <a:lnTo>
                    <a:pt x="13837" y="1322194"/>
                  </a:lnTo>
                  <a:lnTo>
                    <a:pt x="13279" y="1321204"/>
                  </a:lnTo>
                  <a:lnTo>
                    <a:pt x="13193" y="1320742"/>
                  </a:lnTo>
                  <a:lnTo>
                    <a:pt x="13564" y="1319843"/>
                  </a:lnTo>
                  <a:lnTo>
                    <a:pt x="14015" y="1319217"/>
                  </a:lnTo>
                  <a:lnTo>
                    <a:pt x="14469" y="1318628"/>
                  </a:lnTo>
                  <a:lnTo>
                    <a:pt x="14917" y="1317808"/>
                  </a:lnTo>
                  <a:lnTo>
                    <a:pt x="15099" y="1317189"/>
                  </a:lnTo>
                  <a:lnTo>
                    <a:pt x="15202" y="1316453"/>
                  </a:lnTo>
                  <a:lnTo>
                    <a:pt x="15455" y="1315481"/>
                  </a:lnTo>
                  <a:lnTo>
                    <a:pt x="15754" y="1314898"/>
                  </a:lnTo>
                  <a:lnTo>
                    <a:pt x="16332" y="1314886"/>
                  </a:lnTo>
                  <a:lnTo>
                    <a:pt x="16717" y="1314801"/>
                  </a:lnTo>
                  <a:lnTo>
                    <a:pt x="17133" y="1314333"/>
                  </a:lnTo>
                  <a:lnTo>
                    <a:pt x="17315" y="1313749"/>
                  </a:lnTo>
                  <a:lnTo>
                    <a:pt x="17371" y="1312510"/>
                  </a:lnTo>
                  <a:lnTo>
                    <a:pt x="17380" y="1310851"/>
                  </a:lnTo>
                  <a:lnTo>
                    <a:pt x="17358" y="1309576"/>
                  </a:lnTo>
                  <a:lnTo>
                    <a:pt x="17443" y="1307875"/>
                  </a:lnTo>
                  <a:lnTo>
                    <a:pt x="17431" y="1307182"/>
                  </a:lnTo>
                  <a:lnTo>
                    <a:pt x="17420" y="1306520"/>
                  </a:lnTo>
                  <a:lnTo>
                    <a:pt x="17607" y="1306210"/>
                  </a:lnTo>
                  <a:lnTo>
                    <a:pt x="17908" y="1305778"/>
                  </a:lnTo>
                  <a:lnTo>
                    <a:pt x="18244" y="1305117"/>
                  </a:lnTo>
                  <a:lnTo>
                    <a:pt x="18427" y="1304576"/>
                  </a:lnTo>
                  <a:lnTo>
                    <a:pt x="18570" y="1303950"/>
                  </a:lnTo>
                  <a:lnTo>
                    <a:pt x="18713" y="1303294"/>
                  </a:lnTo>
                  <a:lnTo>
                    <a:pt x="18704" y="1302790"/>
                  </a:lnTo>
                  <a:lnTo>
                    <a:pt x="18622" y="1302486"/>
                  </a:lnTo>
                  <a:lnTo>
                    <a:pt x="18312" y="1302449"/>
                  </a:lnTo>
                  <a:lnTo>
                    <a:pt x="18047" y="1302686"/>
                  </a:lnTo>
                  <a:lnTo>
                    <a:pt x="17628" y="1303045"/>
                  </a:lnTo>
                  <a:lnTo>
                    <a:pt x="17465" y="1302540"/>
                  </a:lnTo>
                  <a:lnTo>
                    <a:pt x="17452" y="1301769"/>
                  </a:lnTo>
                  <a:lnTo>
                    <a:pt x="17323" y="1301040"/>
                  </a:lnTo>
                  <a:lnTo>
                    <a:pt x="17194" y="1300268"/>
                  </a:lnTo>
                  <a:lnTo>
                    <a:pt x="16947" y="1299424"/>
                  </a:lnTo>
                  <a:lnTo>
                    <a:pt x="16705" y="1298847"/>
                  </a:lnTo>
                  <a:lnTo>
                    <a:pt x="16467" y="1298427"/>
                  </a:lnTo>
                  <a:lnTo>
                    <a:pt x="15961" y="1298245"/>
                  </a:lnTo>
                  <a:lnTo>
                    <a:pt x="15655" y="1298403"/>
                  </a:lnTo>
                  <a:lnTo>
                    <a:pt x="15312" y="1298640"/>
                  </a:lnTo>
                  <a:lnTo>
                    <a:pt x="14851" y="1298725"/>
                  </a:lnTo>
                  <a:lnTo>
                    <a:pt x="14541" y="1298695"/>
                  </a:lnTo>
                  <a:lnTo>
                    <a:pt x="14180" y="1297887"/>
                  </a:lnTo>
                  <a:lnTo>
                    <a:pt x="14097" y="1297583"/>
                  </a:lnTo>
                  <a:lnTo>
                    <a:pt x="13875" y="1295924"/>
                  </a:lnTo>
                  <a:lnTo>
                    <a:pt x="13789" y="1295463"/>
                  </a:lnTo>
                  <a:lnTo>
                    <a:pt x="13776" y="1294728"/>
                  </a:lnTo>
                  <a:lnTo>
                    <a:pt x="14116" y="1294296"/>
                  </a:lnTo>
                  <a:lnTo>
                    <a:pt x="14999" y="1294011"/>
                  </a:lnTo>
                  <a:lnTo>
                    <a:pt x="15499" y="1293925"/>
                  </a:lnTo>
                  <a:lnTo>
                    <a:pt x="15804" y="1293689"/>
                  </a:lnTo>
                  <a:lnTo>
                    <a:pt x="16146" y="1293373"/>
                  </a:lnTo>
                  <a:lnTo>
                    <a:pt x="16563" y="1292978"/>
                  </a:lnTo>
                  <a:lnTo>
                    <a:pt x="16869" y="1292820"/>
                  </a:lnTo>
                  <a:lnTo>
                    <a:pt x="17216" y="1292814"/>
                  </a:lnTo>
                  <a:lnTo>
                    <a:pt x="17679" y="1292802"/>
                  </a:lnTo>
                  <a:lnTo>
                    <a:pt x="18141" y="1292717"/>
                  </a:lnTo>
                  <a:lnTo>
                    <a:pt x="18368" y="1292443"/>
                  </a:lnTo>
                  <a:lnTo>
                    <a:pt x="18426" y="1291362"/>
                  </a:lnTo>
                  <a:lnTo>
                    <a:pt x="18418" y="1290937"/>
                  </a:lnTo>
                  <a:lnTo>
                    <a:pt x="18681" y="1290505"/>
                  </a:lnTo>
                  <a:lnTo>
                    <a:pt x="19176" y="1290146"/>
                  </a:lnTo>
                  <a:lnTo>
                    <a:pt x="19398" y="1289606"/>
                  </a:lnTo>
                  <a:lnTo>
                    <a:pt x="19843" y="1288592"/>
                  </a:lnTo>
                  <a:lnTo>
                    <a:pt x="20223" y="1288276"/>
                  </a:lnTo>
                  <a:lnTo>
                    <a:pt x="20448" y="1287887"/>
                  </a:lnTo>
                  <a:lnTo>
                    <a:pt x="20433" y="1286994"/>
                  </a:lnTo>
                  <a:lnTo>
                    <a:pt x="20420" y="1286265"/>
                  </a:lnTo>
                  <a:lnTo>
                    <a:pt x="20402" y="1285256"/>
                  </a:lnTo>
                  <a:lnTo>
                    <a:pt x="20348" y="1284369"/>
                  </a:lnTo>
                  <a:lnTo>
                    <a:pt x="20331" y="1283403"/>
                  </a:lnTo>
                  <a:lnTo>
                    <a:pt x="20581" y="1282279"/>
                  </a:lnTo>
                  <a:lnTo>
                    <a:pt x="20880" y="1281732"/>
                  </a:lnTo>
                  <a:lnTo>
                    <a:pt x="21144" y="1281380"/>
                  </a:lnTo>
                  <a:lnTo>
                    <a:pt x="21479" y="1280681"/>
                  </a:lnTo>
                  <a:lnTo>
                    <a:pt x="21808" y="1279594"/>
                  </a:lnTo>
                  <a:lnTo>
                    <a:pt x="22031" y="1279163"/>
                  </a:lnTo>
                  <a:lnTo>
                    <a:pt x="22639" y="1278610"/>
                  </a:lnTo>
                  <a:lnTo>
                    <a:pt x="23099" y="1278409"/>
                  </a:lnTo>
                  <a:lnTo>
                    <a:pt x="23521" y="1278245"/>
                  </a:lnTo>
                  <a:lnTo>
                    <a:pt x="24134" y="1278002"/>
                  </a:lnTo>
                  <a:lnTo>
                    <a:pt x="24745" y="1277644"/>
                  </a:lnTo>
                  <a:lnTo>
                    <a:pt x="25239" y="1277213"/>
                  </a:lnTo>
                  <a:lnTo>
                    <a:pt x="25652" y="1276550"/>
                  </a:lnTo>
                  <a:lnTo>
                    <a:pt x="25797" y="1276040"/>
                  </a:lnTo>
                  <a:lnTo>
                    <a:pt x="25791" y="1275693"/>
                  </a:lnTo>
                  <a:lnTo>
                    <a:pt x="25822" y="1275268"/>
                  </a:lnTo>
                  <a:lnTo>
                    <a:pt x="26049" y="1275031"/>
                  </a:lnTo>
                  <a:lnTo>
                    <a:pt x="26926" y="1274399"/>
                  </a:lnTo>
                  <a:lnTo>
                    <a:pt x="27456" y="1273810"/>
                  </a:lnTo>
                  <a:lnTo>
                    <a:pt x="27910" y="1273263"/>
                  </a:lnTo>
                  <a:lnTo>
                    <a:pt x="28171" y="1272796"/>
                  </a:lnTo>
                  <a:lnTo>
                    <a:pt x="28230" y="1271751"/>
                  </a:lnTo>
                  <a:lnTo>
                    <a:pt x="27905" y="1270791"/>
                  </a:lnTo>
                  <a:lnTo>
                    <a:pt x="27389" y="1270025"/>
                  </a:lnTo>
                  <a:lnTo>
                    <a:pt x="27148" y="1269448"/>
                  </a:lnTo>
                  <a:lnTo>
                    <a:pt x="26902" y="1268682"/>
                  </a:lnTo>
                  <a:lnTo>
                    <a:pt x="26730" y="1267643"/>
                  </a:lnTo>
                  <a:lnTo>
                    <a:pt x="26490" y="1267224"/>
                  </a:lnTo>
                  <a:lnTo>
                    <a:pt x="26021" y="1266842"/>
                  </a:lnTo>
                  <a:lnTo>
                    <a:pt x="25396" y="1266471"/>
                  </a:lnTo>
                  <a:lnTo>
                    <a:pt x="24693" y="1265979"/>
                  </a:lnTo>
                  <a:lnTo>
                    <a:pt x="24300" y="1265560"/>
                  </a:lnTo>
                  <a:lnTo>
                    <a:pt x="23866" y="1265031"/>
                  </a:lnTo>
                  <a:lnTo>
                    <a:pt x="23706" y="1264721"/>
                  </a:lnTo>
                  <a:lnTo>
                    <a:pt x="23934" y="1264527"/>
                  </a:lnTo>
                  <a:lnTo>
                    <a:pt x="22685" y="1263701"/>
                  </a:lnTo>
                  <a:lnTo>
                    <a:pt x="22371" y="1263397"/>
                  </a:lnTo>
                  <a:lnTo>
                    <a:pt x="21973" y="1262705"/>
                  </a:lnTo>
                  <a:lnTo>
                    <a:pt x="21964" y="1262206"/>
                  </a:lnTo>
                  <a:lnTo>
                    <a:pt x="21537" y="1262097"/>
                  </a:lnTo>
                  <a:lnTo>
                    <a:pt x="21150" y="1262024"/>
                  </a:lnTo>
                  <a:lnTo>
                    <a:pt x="20988" y="1261605"/>
                  </a:lnTo>
                  <a:lnTo>
                    <a:pt x="20822" y="1260912"/>
                  </a:lnTo>
                  <a:lnTo>
                    <a:pt x="20659" y="1260450"/>
                  </a:lnTo>
                  <a:lnTo>
                    <a:pt x="20099" y="1259339"/>
                  </a:lnTo>
                  <a:lnTo>
                    <a:pt x="19667" y="1258926"/>
                  </a:lnTo>
                  <a:lnTo>
                    <a:pt x="18538" y="1258366"/>
                  </a:lnTo>
                  <a:lnTo>
                    <a:pt x="18487" y="1257668"/>
                  </a:lnTo>
                  <a:lnTo>
                    <a:pt x="18478" y="1257127"/>
                  </a:lnTo>
                  <a:lnTo>
                    <a:pt x="18390" y="1256514"/>
                  </a:lnTo>
                  <a:lnTo>
                    <a:pt x="17851" y="1256598"/>
                  </a:lnTo>
                  <a:lnTo>
                    <a:pt x="17272" y="1256611"/>
                  </a:lnTo>
                  <a:lnTo>
                    <a:pt x="16999" y="1256423"/>
                  </a:lnTo>
                  <a:lnTo>
                    <a:pt x="17064" y="1255723"/>
                  </a:lnTo>
                  <a:lnTo>
                    <a:pt x="17053" y="1255146"/>
                  </a:lnTo>
                  <a:lnTo>
                    <a:pt x="16846" y="1254338"/>
                  </a:lnTo>
                  <a:lnTo>
                    <a:pt x="16879" y="1254029"/>
                  </a:lnTo>
                  <a:lnTo>
                    <a:pt x="16794" y="1253567"/>
                  </a:lnTo>
                  <a:lnTo>
                    <a:pt x="16240" y="1252802"/>
                  </a:lnTo>
                  <a:lnTo>
                    <a:pt x="16076" y="1252230"/>
                  </a:lnTo>
                  <a:lnTo>
                    <a:pt x="15837" y="1251805"/>
                  </a:lnTo>
                  <a:lnTo>
                    <a:pt x="15831" y="1251496"/>
                  </a:lnTo>
                  <a:lnTo>
                    <a:pt x="16697" y="1250286"/>
                  </a:lnTo>
                  <a:lnTo>
                    <a:pt x="16957" y="1249660"/>
                  </a:lnTo>
                  <a:lnTo>
                    <a:pt x="16749" y="1248853"/>
                  </a:lnTo>
                  <a:lnTo>
                    <a:pt x="16549" y="1248397"/>
                  </a:lnTo>
                  <a:lnTo>
                    <a:pt x="16350" y="1248050"/>
                  </a:lnTo>
                  <a:lnTo>
                    <a:pt x="16107" y="1247437"/>
                  </a:lnTo>
                  <a:lnTo>
                    <a:pt x="16017" y="1246702"/>
                  </a:lnTo>
                  <a:lnTo>
                    <a:pt x="15921" y="1245663"/>
                  </a:lnTo>
                  <a:lnTo>
                    <a:pt x="16139" y="1244885"/>
                  </a:lnTo>
                  <a:lnTo>
                    <a:pt x="16129" y="1244308"/>
                  </a:lnTo>
                  <a:lnTo>
                    <a:pt x="15963" y="1243652"/>
                  </a:lnTo>
                  <a:lnTo>
                    <a:pt x="15681" y="1243002"/>
                  </a:lnTo>
                  <a:lnTo>
                    <a:pt x="15554" y="1242345"/>
                  </a:lnTo>
                  <a:lnTo>
                    <a:pt x="15537" y="1241422"/>
                  </a:lnTo>
                  <a:lnTo>
                    <a:pt x="15528" y="1240882"/>
                  </a:lnTo>
                  <a:lnTo>
                    <a:pt x="15557" y="1240299"/>
                  </a:lnTo>
                  <a:lnTo>
                    <a:pt x="15967" y="1239478"/>
                  </a:lnTo>
                  <a:lnTo>
                    <a:pt x="16153" y="1239132"/>
                  </a:lnTo>
                  <a:lnTo>
                    <a:pt x="16329" y="1238160"/>
                  </a:lnTo>
                  <a:lnTo>
                    <a:pt x="16358" y="1237619"/>
                  </a:lnTo>
                  <a:lnTo>
                    <a:pt x="16041" y="1237121"/>
                  </a:lnTo>
                  <a:lnTo>
                    <a:pt x="15452" y="1236556"/>
                  </a:lnTo>
                  <a:lnTo>
                    <a:pt x="14944" y="1236179"/>
                  </a:lnTo>
                  <a:lnTo>
                    <a:pt x="14899" y="1235869"/>
                  </a:lnTo>
                  <a:lnTo>
                    <a:pt x="14930" y="1235401"/>
                  </a:lnTo>
                  <a:lnTo>
                    <a:pt x="15891" y="1235195"/>
                  </a:lnTo>
                  <a:lnTo>
                    <a:pt x="16507" y="1235146"/>
                  </a:lnTo>
                  <a:lnTo>
                    <a:pt x="17162" y="1235055"/>
                  </a:lnTo>
                  <a:lnTo>
                    <a:pt x="17429" y="1234855"/>
                  </a:lnTo>
                  <a:lnTo>
                    <a:pt x="18189" y="1234223"/>
                  </a:lnTo>
                  <a:lnTo>
                    <a:pt x="18490" y="1233755"/>
                  </a:lnTo>
                  <a:lnTo>
                    <a:pt x="18713" y="1233287"/>
                  </a:lnTo>
                  <a:lnTo>
                    <a:pt x="18698" y="1232479"/>
                  </a:lnTo>
                  <a:lnTo>
                    <a:pt x="18567" y="1231550"/>
                  </a:lnTo>
                  <a:lnTo>
                    <a:pt x="18470" y="1230432"/>
                  </a:lnTo>
                  <a:lnTo>
                    <a:pt x="18612" y="1229776"/>
                  </a:lnTo>
                  <a:lnTo>
                    <a:pt x="18947" y="1229034"/>
                  </a:lnTo>
                  <a:lnTo>
                    <a:pt x="18979" y="1228646"/>
                  </a:lnTo>
                  <a:lnTo>
                    <a:pt x="18968" y="1228026"/>
                  </a:lnTo>
                  <a:lnTo>
                    <a:pt x="18756" y="1226987"/>
                  </a:lnTo>
                  <a:lnTo>
                    <a:pt x="18368" y="1226805"/>
                  </a:lnTo>
                  <a:lnTo>
                    <a:pt x="17514" y="1226550"/>
                  </a:lnTo>
                  <a:lnTo>
                    <a:pt x="16894" y="1226404"/>
                  </a:lnTo>
                  <a:lnTo>
                    <a:pt x="16034" y="1225839"/>
                  </a:lnTo>
                  <a:lnTo>
                    <a:pt x="15910" y="1225340"/>
                  </a:lnTo>
                  <a:lnTo>
                    <a:pt x="15827" y="1225037"/>
                  </a:lnTo>
                  <a:lnTo>
                    <a:pt x="15591" y="1224769"/>
                  </a:lnTo>
                  <a:lnTo>
                    <a:pt x="15235" y="1224308"/>
                  </a:lnTo>
                  <a:lnTo>
                    <a:pt x="14986" y="1223275"/>
                  </a:lnTo>
                  <a:lnTo>
                    <a:pt x="14893" y="1222388"/>
                  </a:lnTo>
                  <a:lnTo>
                    <a:pt x="14885" y="1221920"/>
                  </a:lnTo>
                  <a:lnTo>
                    <a:pt x="15027" y="1221222"/>
                  </a:lnTo>
                  <a:lnTo>
                    <a:pt x="15214" y="1220875"/>
                  </a:lnTo>
                  <a:lnTo>
                    <a:pt x="15663" y="1220092"/>
                  </a:lnTo>
                  <a:lnTo>
                    <a:pt x="16147" y="1219077"/>
                  </a:lnTo>
                  <a:lnTo>
                    <a:pt x="16856" y="1217716"/>
                  </a:lnTo>
                  <a:lnTo>
                    <a:pt x="16999" y="1217054"/>
                  </a:lnTo>
                  <a:lnTo>
                    <a:pt x="16829" y="1216209"/>
                  </a:lnTo>
                  <a:lnTo>
                    <a:pt x="16893" y="1215432"/>
                  </a:lnTo>
                  <a:lnTo>
                    <a:pt x="17043" y="1215158"/>
                  </a:lnTo>
                  <a:lnTo>
                    <a:pt x="17567" y="1214260"/>
                  </a:lnTo>
                  <a:lnTo>
                    <a:pt x="17553" y="1213415"/>
                  </a:lnTo>
                  <a:lnTo>
                    <a:pt x="17660" y="1212984"/>
                  </a:lnTo>
                  <a:lnTo>
                    <a:pt x="18024" y="1211744"/>
                  </a:lnTo>
                  <a:lnTo>
                    <a:pt x="18240" y="1210809"/>
                  </a:lnTo>
                  <a:lnTo>
                    <a:pt x="18711" y="1209101"/>
                  </a:lnTo>
                  <a:lnTo>
                    <a:pt x="19343" y="1207698"/>
                  </a:lnTo>
                  <a:lnTo>
                    <a:pt x="19751" y="1206805"/>
                  </a:lnTo>
                  <a:lnTo>
                    <a:pt x="19932" y="1206106"/>
                  </a:lnTo>
                  <a:lnTo>
                    <a:pt x="20132" y="1204284"/>
                  </a:lnTo>
                  <a:lnTo>
                    <a:pt x="19803" y="1203208"/>
                  </a:lnTo>
                  <a:lnTo>
                    <a:pt x="19176" y="1202643"/>
                  </a:lnTo>
                  <a:lnTo>
                    <a:pt x="18783" y="1202224"/>
                  </a:lnTo>
                  <a:lnTo>
                    <a:pt x="18697" y="1201762"/>
                  </a:lnTo>
                  <a:lnTo>
                    <a:pt x="18842" y="1201222"/>
                  </a:lnTo>
                  <a:lnTo>
                    <a:pt x="19372" y="1200632"/>
                  </a:lnTo>
                  <a:lnTo>
                    <a:pt x="19790" y="1200237"/>
                  </a:lnTo>
                  <a:lnTo>
                    <a:pt x="20285" y="1199879"/>
                  </a:lnTo>
                  <a:lnTo>
                    <a:pt x="21087" y="1199399"/>
                  </a:lnTo>
                  <a:lnTo>
                    <a:pt x="21313" y="1199089"/>
                  </a:lnTo>
                  <a:lnTo>
                    <a:pt x="21424" y="1198779"/>
                  </a:lnTo>
                  <a:lnTo>
                    <a:pt x="21530" y="1198275"/>
                  </a:lnTo>
                  <a:lnTo>
                    <a:pt x="21633" y="1197534"/>
                  </a:lnTo>
                  <a:lnTo>
                    <a:pt x="22282" y="1197139"/>
                  </a:lnTo>
                  <a:lnTo>
                    <a:pt x="23054" y="1197127"/>
                  </a:lnTo>
                  <a:lnTo>
                    <a:pt x="23941" y="1197109"/>
                  </a:lnTo>
                  <a:lnTo>
                    <a:pt x="25098" y="1197048"/>
                  </a:lnTo>
                  <a:lnTo>
                    <a:pt x="25558" y="1196847"/>
                  </a:lnTo>
                  <a:lnTo>
                    <a:pt x="26090" y="1196410"/>
                  </a:lnTo>
                  <a:lnTo>
                    <a:pt x="26586" y="1196057"/>
                  </a:lnTo>
                  <a:lnTo>
                    <a:pt x="26769" y="1195511"/>
                  </a:lnTo>
                  <a:lnTo>
                    <a:pt x="27186" y="1195116"/>
                  </a:lnTo>
                  <a:lnTo>
                    <a:pt x="27832" y="1194527"/>
                  </a:lnTo>
                  <a:lnTo>
                    <a:pt x="27972" y="1193712"/>
                  </a:lnTo>
                  <a:lnTo>
                    <a:pt x="28078" y="1193129"/>
                  </a:lnTo>
                  <a:lnTo>
                    <a:pt x="28261" y="1192546"/>
                  </a:lnTo>
                  <a:lnTo>
                    <a:pt x="28790" y="1191920"/>
                  </a:lnTo>
                  <a:lnTo>
                    <a:pt x="29781" y="1191246"/>
                  </a:lnTo>
                  <a:lnTo>
                    <a:pt x="30360" y="1191233"/>
                  </a:lnTo>
                  <a:lnTo>
                    <a:pt x="30984" y="1191610"/>
                  </a:lnTo>
                  <a:lnTo>
                    <a:pt x="31420" y="1192261"/>
                  </a:lnTo>
                  <a:lnTo>
                    <a:pt x="31581" y="1192607"/>
                  </a:lnTo>
                  <a:lnTo>
                    <a:pt x="32089" y="1192983"/>
                  </a:lnTo>
                  <a:lnTo>
                    <a:pt x="32791" y="1193354"/>
                  </a:lnTo>
                  <a:lnTo>
                    <a:pt x="33253" y="1193348"/>
                  </a:lnTo>
                  <a:lnTo>
                    <a:pt x="33981" y="1193063"/>
                  </a:lnTo>
                  <a:lnTo>
                    <a:pt x="34667" y="1192546"/>
                  </a:lnTo>
                  <a:lnTo>
                    <a:pt x="35621" y="1191871"/>
                  </a:lnTo>
                  <a:lnTo>
                    <a:pt x="36342" y="1191203"/>
                  </a:lnTo>
                  <a:lnTo>
                    <a:pt x="36753" y="1190462"/>
                  </a:lnTo>
                  <a:lnTo>
                    <a:pt x="36967" y="1189454"/>
                  </a:lnTo>
                  <a:lnTo>
                    <a:pt x="37022" y="1188214"/>
                  </a:lnTo>
                  <a:lnTo>
                    <a:pt x="37004" y="1187175"/>
                  </a:lnTo>
                  <a:lnTo>
                    <a:pt x="37071" y="1186629"/>
                  </a:lnTo>
                  <a:lnTo>
                    <a:pt x="37256" y="1186167"/>
                  </a:lnTo>
                  <a:lnTo>
                    <a:pt x="37593" y="1185578"/>
                  </a:lnTo>
                  <a:lnTo>
                    <a:pt x="38083" y="1184915"/>
                  </a:lnTo>
                  <a:lnTo>
                    <a:pt x="38346" y="1184484"/>
                  </a:lnTo>
                  <a:lnTo>
                    <a:pt x="38416" y="1184095"/>
                  </a:lnTo>
                  <a:lnTo>
                    <a:pt x="38406" y="1183518"/>
                  </a:lnTo>
                  <a:lnTo>
                    <a:pt x="38396" y="1182935"/>
                  </a:lnTo>
                  <a:lnTo>
                    <a:pt x="38541" y="1182431"/>
                  </a:lnTo>
                  <a:lnTo>
                    <a:pt x="39109" y="1181805"/>
                  </a:lnTo>
                  <a:lnTo>
                    <a:pt x="39643" y="1181482"/>
                  </a:lnTo>
                  <a:lnTo>
                    <a:pt x="40410" y="1181161"/>
                  </a:lnTo>
                  <a:lnTo>
                    <a:pt x="40982" y="1180766"/>
                  </a:lnTo>
                  <a:lnTo>
                    <a:pt x="41398" y="1180292"/>
                  </a:lnTo>
                  <a:lnTo>
                    <a:pt x="41467" y="1179830"/>
                  </a:lnTo>
                  <a:lnTo>
                    <a:pt x="41145" y="1179064"/>
                  </a:lnTo>
                  <a:lnTo>
                    <a:pt x="40784" y="1178336"/>
                  </a:lnTo>
                  <a:lnTo>
                    <a:pt x="40619" y="1177679"/>
                  </a:lnTo>
                  <a:lnTo>
                    <a:pt x="40526" y="1176835"/>
                  </a:lnTo>
                  <a:lnTo>
                    <a:pt x="40513" y="1176058"/>
                  </a:lnTo>
                  <a:lnTo>
                    <a:pt x="40415" y="1174866"/>
                  </a:lnTo>
                  <a:lnTo>
                    <a:pt x="40120" y="1173482"/>
                  </a:lnTo>
                  <a:lnTo>
                    <a:pt x="39707" y="1171939"/>
                  </a:lnTo>
                  <a:lnTo>
                    <a:pt x="39495" y="1170863"/>
                  </a:lnTo>
                  <a:lnTo>
                    <a:pt x="39316" y="1169435"/>
                  </a:lnTo>
                  <a:lnTo>
                    <a:pt x="39263" y="1168627"/>
                  </a:lnTo>
                  <a:lnTo>
                    <a:pt x="38891" y="1167242"/>
                  </a:lnTo>
                  <a:lnTo>
                    <a:pt x="38279" y="1165401"/>
                  </a:lnTo>
                  <a:lnTo>
                    <a:pt x="37396" y="1163481"/>
                  </a:lnTo>
                  <a:lnTo>
                    <a:pt x="36835" y="1162296"/>
                  </a:lnTo>
                  <a:lnTo>
                    <a:pt x="36153" y="1160802"/>
                  </a:lnTo>
                  <a:lnTo>
                    <a:pt x="35595" y="1159848"/>
                  </a:lnTo>
                  <a:lnTo>
                    <a:pt x="34843" y="1158743"/>
                  </a:lnTo>
                  <a:lnTo>
                    <a:pt x="34252" y="1158056"/>
                  </a:lnTo>
                  <a:lnTo>
                    <a:pt x="33897" y="1157600"/>
                  </a:lnTo>
                  <a:lnTo>
                    <a:pt x="33454" y="1156640"/>
                  </a:lnTo>
                  <a:lnTo>
                    <a:pt x="33368" y="1156100"/>
                  </a:lnTo>
                  <a:lnTo>
                    <a:pt x="33353" y="1155292"/>
                  </a:lnTo>
                  <a:lnTo>
                    <a:pt x="33379" y="1154557"/>
                  </a:lnTo>
                  <a:lnTo>
                    <a:pt x="33517" y="1153584"/>
                  </a:lnTo>
                  <a:lnTo>
                    <a:pt x="33803" y="1152309"/>
                  </a:lnTo>
                  <a:lnTo>
                    <a:pt x="34092" y="1151179"/>
                  </a:lnTo>
                  <a:lnTo>
                    <a:pt x="34499" y="1150207"/>
                  </a:lnTo>
                  <a:lnTo>
                    <a:pt x="34760" y="1149660"/>
                  </a:lnTo>
                  <a:lnTo>
                    <a:pt x="34946" y="1149313"/>
                  </a:lnTo>
                  <a:lnTo>
                    <a:pt x="35170" y="1148846"/>
                  </a:lnTo>
                  <a:lnTo>
                    <a:pt x="35626" y="1148451"/>
                  </a:lnTo>
                  <a:lnTo>
                    <a:pt x="36007" y="1148172"/>
                  </a:lnTo>
                  <a:lnTo>
                    <a:pt x="36311" y="1147898"/>
                  </a:lnTo>
                  <a:lnTo>
                    <a:pt x="36498" y="1147545"/>
                  </a:lnTo>
                  <a:lnTo>
                    <a:pt x="36906" y="1146646"/>
                  </a:lnTo>
                  <a:lnTo>
                    <a:pt x="37317" y="1145869"/>
                  </a:lnTo>
                  <a:lnTo>
                    <a:pt x="37579" y="1145401"/>
                  </a:lnTo>
                  <a:lnTo>
                    <a:pt x="37800" y="1144818"/>
                  </a:lnTo>
                  <a:lnTo>
                    <a:pt x="37942" y="1144076"/>
                  </a:lnTo>
                  <a:lnTo>
                    <a:pt x="37972" y="1143615"/>
                  </a:lnTo>
                  <a:lnTo>
                    <a:pt x="37960" y="1142959"/>
                  </a:lnTo>
                  <a:lnTo>
                    <a:pt x="37942" y="1141877"/>
                  </a:lnTo>
                  <a:lnTo>
                    <a:pt x="37912" y="1140255"/>
                  </a:lnTo>
                  <a:lnTo>
                    <a:pt x="37963" y="1138748"/>
                  </a:lnTo>
                  <a:lnTo>
                    <a:pt x="37831" y="1137783"/>
                  </a:lnTo>
                  <a:lnTo>
                    <a:pt x="37825" y="1137473"/>
                  </a:lnTo>
                  <a:lnTo>
                    <a:pt x="37625" y="1137054"/>
                  </a:lnTo>
                  <a:lnTo>
                    <a:pt x="37266" y="1136440"/>
                  </a:lnTo>
                  <a:lnTo>
                    <a:pt x="36711" y="1135602"/>
                  </a:lnTo>
                  <a:lnTo>
                    <a:pt x="36235" y="1134836"/>
                  </a:lnTo>
                  <a:lnTo>
                    <a:pt x="35677" y="1133882"/>
                  </a:lnTo>
                  <a:lnTo>
                    <a:pt x="35167" y="1133390"/>
                  </a:lnTo>
                  <a:lnTo>
                    <a:pt x="34813" y="1132971"/>
                  </a:lnTo>
                  <a:lnTo>
                    <a:pt x="33871" y="1132139"/>
                  </a:lnTo>
                  <a:lnTo>
                    <a:pt x="33396" y="1131415"/>
                  </a:lnTo>
                  <a:lnTo>
                    <a:pt x="33273" y="1131027"/>
                  </a:lnTo>
                  <a:lnTo>
                    <a:pt x="33267" y="1130644"/>
                  </a:lnTo>
                  <a:lnTo>
                    <a:pt x="33218" y="1130067"/>
                  </a:lnTo>
                  <a:lnTo>
                    <a:pt x="33133" y="1129678"/>
                  </a:lnTo>
                  <a:lnTo>
                    <a:pt x="32819" y="1129338"/>
                  </a:lnTo>
                  <a:lnTo>
                    <a:pt x="32467" y="1129113"/>
                  </a:lnTo>
                  <a:lnTo>
                    <a:pt x="32081" y="1129040"/>
                  </a:lnTo>
                  <a:lnTo>
                    <a:pt x="31463" y="1129052"/>
                  </a:lnTo>
                  <a:lnTo>
                    <a:pt x="30767" y="1128985"/>
                  </a:lnTo>
                  <a:lnTo>
                    <a:pt x="30259" y="1128652"/>
                  </a:lnTo>
                  <a:lnTo>
                    <a:pt x="29905" y="1128269"/>
                  </a:lnTo>
                  <a:lnTo>
                    <a:pt x="29746" y="1128001"/>
                  </a:lnTo>
                  <a:lnTo>
                    <a:pt x="29548" y="1127698"/>
                  </a:lnTo>
                  <a:lnTo>
                    <a:pt x="29038" y="1127278"/>
                  </a:lnTo>
                  <a:lnTo>
                    <a:pt x="28841" y="1127017"/>
                  </a:lnTo>
                  <a:lnTo>
                    <a:pt x="28754" y="1126476"/>
                  </a:lnTo>
                  <a:lnTo>
                    <a:pt x="28861" y="1125972"/>
                  </a:lnTo>
                  <a:lnTo>
                    <a:pt x="29005" y="1125352"/>
                  </a:lnTo>
                  <a:lnTo>
                    <a:pt x="29226" y="1124769"/>
                  </a:lnTo>
                  <a:lnTo>
                    <a:pt x="29141" y="1124344"/>
                  </a:lnTo>
                  <a:lnTo>
                    <a:pt x="28982" y="1124077"/>
                  </a:lnTo>
                  <a:lnTo>
                    <a:pt x="28821" y="1123730"/>
                  </a:lnTo>
                  <a:lnTo>
                    <a:pt x="28623" y="1123427"/>
                  </a:lnTo>
                  <a:lnTo>
                    <a:pt x="28117" y="1123165"/>
                  </a:lnTo>
                  <a:lnTo>
                    <a:pt x="27729" y="1123056"/>
                  </a:lnTo>
                  <a:lnTo>
                    <a:pt x="27337" y="1122715"/>
                  </a:lnTo>
                  <a:lnTo>
                    <a:pt x="27058" y="1122217"/>
                  </a:lnTo>
                  <a:lnTo>
                    <a:pt x="27050" y="1121713"/>
                  </a:lnTo>
                  <a:lnTo>
                    <a:pt x="27043" y="1121331"/>
                  </a:lnTo>
                  <a:lnTo>
                    <a:pt x="27113" y="1120942"/>
                  </a:lnTo>
                  <a:lnTo>
                    <a:pt x="27336" y="1120437"/>
                  </a:lnTo>
                  <a:lnTo>
                    <a:pt x="27673" y="1119891"/>
                  </a:lnTo>
                  <a:lnTo>
                    <a:pt x="28402" y="1119605"/>
                  </a:lnTo>
                  <a:lnTo>
                    <a:pt x="29217" y="1119897"/>
                  </a:lnTo>
                  <a:lnTo>
                    <a:pt x="29600" y="1119696"/>
                  </a:lnTo>
                  <a:lnTo>
                    <a:pt x="29281" y="1119161"/>
                  </a:lnTo>
                  <a:lnTo>
                    <a:pt x="28886" y="1118669"/>
                  </a:lnTo>
                  <a:lnTo>
                    <a:pt x="28802" y="1118208"/>
                  </a:lnTo>
                  <a:lnTo>
                    <a:pt x="29106" y="1118007"/>
                  </a:lnTo>
                  <a:lnTo>
                    <a:pt x="29368" y="1117540"/>
                  </a:lnTo>
                  <a:lnTo>
                    <a:pt x="29899" y="1116986"/>
                  </a:lnTo>
                  <a:lnTo>
                    <a:pt x="30243" y="1116792"/>
                  </a:lnTo>
                  <a:lnTo>
                    <a:pt x="30933" y="1116543"/>
                  </a:lnTo>
                  <a:lnTo>
                    <a:pt x="31468" y="1116227"/>
                  </a:lnTo>
                  <a:lnTo>
                    <a:pt x="31695" y="1115954"/>
                  </a:lnTo>
                  <a:lnTo>
                    <a:pt x="32032" y="1115365"/>
                  </a:lnTo>
                  <a:lnTo>
                    <a:pt x="32064" y="1114982"/>
                  </a:lnTo>
                  <a:lnTo>
                    <a:pt x="31865" y="1114635"/>
                  </a:lnTo>
                  <a:lnTo>
                    <a:pt x="31510" y="1114217"/>
                  </a:lnTo>
                  <a:lnTo>
                    <a:pt x="30998" y="1113645"/>
                  </a:lnTo>
                  <a:lnTo>
                    <a:pt x="30990" y="1113220"/>
                  </a:lnTo>
                  <a:lnTo>
                    <a:pt x="31023" y="1112873"/>
                  </a:lnTo>
                  <a:lnTo>
                    <a:pt x="30966" y="1111829"/>
                  </a:lnTo>
                  <a:lnTo>
                    <a:pt x="30958" y="1111409"/>
                  </a:lnTo>
                  <a:lnTo>
                    <a:pt x="30944" y="1110596"/>
                  </a:lnTo>
                  <a:lnTo>
                    <a:pt x="30859" y="1110134"/>
                  </a:lnTo>
                  <a:lnTo>
                    <a:pt x="30275" y="1109836"/>
                  </a:lnTo>
                  <a:lnTo>
                    <a:pt x="29507" y="1110042"/>
                  </a:lnTo>
                  <a:lnTo>
                    <a:pt x="28662" y="1110328"/>
                  </a:lnTo>
                  <a:lnTo>
                    <a:pt x="28117" y="1110031"/>
                  </a:lnTo>
                  <a:lnTo>
                    <a:pt x="27840" y="1109684"/>
                  </a:lnTo>
                  <a:lnTo>
                    <a:pt x="27757" y="1109337"/>
                  </a:lnTo>
                  <a:lnTo>
                    <a:pt x="27751" y="1109028"/>
                  </a:lnTo>
                  <a:lnTo>
                    <a:pt x="27935" y="1108487"/>
                  </a:lnTo>
                  <a:lnTo>
                    <a:pt x="28351" y="1107977"/>
                  </a:lnTo>
                  <a:lnTo>
                    <a:pt x="29083" y="1107965"/>
                  </a:lnTo>
                  <a:lnTo>
                    <a:pt x="29624" y="1107952"/>
                  </a:lnTo>
                  <a:lnTo>
                    <a:pt x="30399" y="1108171"/>
                  </a:lnTo>
                  <a:lnTo>
                    <a:pt x="31134" y="1108274"/>
                  </a:lnTo>
                  <a:lnTo>
                    <a:pt x="31441" y="1108116"/>
                  </a:lnTo>
                  <a:lnTo>
                    <a:pt x="31932" y="1107527"/>
                  </a:lnTo>
                  <a:lnTo>
                    <a:pt x="32387" y="1107053"/>
                  </a:lnTo>
                  <a:lnTo>
                    <a:pt x="33651" y="1106531"/>
                  </a:lnTo>
                  <a:lnTo>
                    <a:pt x="34655" y="1106513"/>
                  </a:lnTo>
                  <a:lnTo>
                    <a:pt x="35426" y="1106494"/>
                  </a:lnTo>
                  <a:lnTo>
                    <a:pt x="35925" y="1106330"/>
                  </a:lnTo>
                  <a:lnTo>
                    <a:pt x="36412" y="1105553"/>
                  </a:lnTo>
                  <a:lnTo>
                    <a:pt x="36657" y="1105073"/>
                  </a:lnTo>
                  <a:lnTo>
                    <a:pt x="37086" y="1104301"/>
                  </a:lnTo>
                  <a:lnTo>
                    <a:pt x="37310" y="1103912"/>
                  </a:lnTo>
                  <a:lnTo>
                    <a:pt x="37572" y="1103445"/>
                  </a:lnTo>
                  <a:lnTo>
                    <a:pt x="37795" y="1102934"/>
                  </a:lnTo>
                  <a:lnTo>
                    <a:pt x="37981" y="1102545"/>
                  </a:lnTo>
                  <a:lnTo>
                    <a:pt x="38356" y="1101962"/>
                  </a:lnTo>
                  <a:lnTo>
                    <a:pt x="39115" y="1101215"/>
                  </a:lnTo>
                  <a:lnTo>
                    <a:pt x="39885" y="1101124"/>
                  </a:lnTo>
                  <a:lnTo>
                    <a:pt x="40695" y="1101105"/>
                  </a:lnTo>
                  <a:lnTo>
                    <a:pt x="41116" y="1100869"/>
                  </a:lnTo>
                  <a:lnTo>
                    <a:pt x="41383" y="1100711"/>
                  </a:lnTo>
                  <a:lnTo>
                    <a:pt x="41374" y="1100206"/>
                  </a:lnTo>
                  <a:lnTo>
                    <a:pt x="41131" y="1099514"/>
                  </a:lnTo>
                  <a:lnTo>
                    <a:pt x="41041" y="1098857"/>
                  </a:lnTo>
                  <a:lnTo>
                    <a:pt x="41187" y="1098317"/>
                  </a:lnTo>
                  <a:lnTo>
                    <a:pt x="41180" y="1097970"/>
                  </a:lnTo>
                  <a:lnTo>
                    <a:pt x="41017" y="1097430"/>
                  </a:lnTo>
                  <a:lnTo>
                    <a:pt x="40934" y="1097126"/>
                  </a:lnTo>
                  <a:lnTo>
                    <a:pt x="41154" y="1096464"/>
                  </a:lnTo>
                  <a:lnTo>
                    <a:pt x="41538" y="1096379"/>
                  </a:lnTo>
                  <a:lnTo>
                    <a:pt x="41842" y="1096063"/>
                  </a:lnTo>
                  <a:lnTo>
                    <a:pt x="41911" y="1095674"/>
                  </a:lnTo>
                  <a:lnTo>
                    <a:pt x="41473" y="1094873"/>
                  </a:lnTo>
                  <a:lnTo>
                    <a:pt x="41152" y="1094186"/>
                  </a:lnTo>
                  <a:lnTo>
                    <a:pt x="41334" y="1093524"/>
                  </a:lnTo>
                  <a:lnTo>
                    <a:pt x="41639" y="1093323"/>
                  </a:lnTo>
                  <a:lnTo>
                    <a:pt x="42100" y="1093238"/>
                  </a:lnTo>
                  <a:lnTo>
                    <a:pt x="42717" y="1093189"/>
                  </a:lnTo>
                  <a:lnTo>
                    <a:pt x="43135" y="1092831"/>
                  </a:lnTo>
                  <a:lnTo>
                    <a:pt x="43482" y="1092752"/>
                  </a:lnTo>
                  <a:lnTo>
                    <a:pt x="44176" y="1092740"/>
                  </a:lnTo>
                  <a:lnTo>
                    <a:pt x="44636" y="1092576"/>
                  </a:lnTo>
                  <a:lnTo>
                    <a:pt x="45128" y="1092023"/>
                  </a:lnTo>
                  <a:lnTo>
                    <a:pt x="45463" y="1091324"/>
                  </a:lnTo>
                  <a:lnTo>
                    <a:pt x="45263" y="1090899"/>
                  </a:lnTo>
                  <a:lnTo>
                    <a:pt x="45062" y="1090480"/>
                  </a:lnTo>
                  <a:lnTo>
                    <a:pt x="44975" y="1089902"/>
                  </a:lnTo>
                  <a:lnTo>
                    <a:pt x="45199" y="1089471"/>
                  </a:lnTo>
                  <a:lnTo>
                    <a:pt x="45727" y="1088767"/>
                  </a:lnTo>
                  <a:lnTo>
                    <a:pt x="46064" y="1088183"/>
                  </a:lnTo>
                  <a:lnTo>
                    <a:pt x="46362" y="1087600"/>
                  </a:lnTo>
                  <a:lnTo>
                    <a:pt x="47155" y="1086616"/>
                  </a:lnTo>
                  <a:lnTo>
                    <a:pt x="47703" y="1086203"/>
                  </a:lnTo>
                  <a:lnTo>
                    <a:pt x="48525" y="1085510"/>
                  </a:lnTo>
                  <a:lnTo>
                    <a:pt x="48869" y="1085310"/>
                  </a:lnTo>
                  <a:lnTo>
                    <a:pt x="49211" y="1085036"/>
                  </a:lnTo>
                  <a:lnTo>
                    <a:pt x="49899" y="1084636"/>
                  </a:lnTo>
                  <a:lnTo>
                    <a:pt x="51128" y="1084265"/>
                  </a:lnTo>
                  <a:lnTo>
                    <a:pt x="51779" y="1084022"/>
                  </a:lnTo>
                  <a:lnTo>
                    <a:pt x="52083" y="1083748"/>
                  </a:lnTo>
                  <a:lnTo>
                    <a:pt x="52424" y="1083354"/>
                  </a:lnTo>
                  <a:lnTo>
                    <a:pt x="52728" y="1083116"/>
                  </a:lnTo>
                  <a:lnTo>
                    <a:pt x="54225" y="1082624"/>
                  </a:lnTo>
                  <a:lnTo>
                    <a:pt x="55764" y="1082327"/>
                  </a:lnTo>
                  <a:lnTo>
                    <a:pt x="58304" y="1081974"/>
                  </a:lnTo>
                  <a:lnTo>
                    <a:pt x="60542" y="1081895"/>
                  </a:lnTo>
                  <a:lnTo>
                    <a:pt x="60964" y="1081768"/>
                  </a:lnTo>
                  <a:lnTo>
                    <a:pt x="61231" y="1081573"/>
                  </a:lnTo>
                  <a:lnTo>
                    <a:pt x="61535" y="1081294"/>
                  </a:lnTo>
                  <a:lnTo>
                    <a:pt x="61950" y="1080783"/>
                  </a:lnTo>
                  <a:lnTo>
                    <a:pt x="62249" y="1080279"/>
                  </a:lnTo>
                  <a:lnTo>
                    <a:pt x="62847" y="1079107"/>
                  </a:lnTo>
                  <a:lnTo>
                    <a:pt x="63099" y="1078098"/>
                  </a:lnTo>
                  <a:lnTo>
                    <a:pt x="63274" y="1077090"/>
                  </a:lnTo>
                  <a:lnTo>
                    <a:pt x="63647" y="1076391"/>
                  </a:lnTo>
                  <a:lnTo>
                    <a:pt x="64134" y="1075571"/>
                  </a:lnTo>
                  <a:lnTo>
                    <a:pt x="64358" y="1075061"/>
                  </a:lnTo>
                  <a:lnTo>
                    <a:pt x="64331" y="1073596"/>
                  </a:lnTo>
                  <a:lnTo>
                    <a:pt x="64137" y="1071282"/>
                  </a:lnTo>
                  <a:lnTo>
                    <a:pt x="64266" y="1069885"/>
                  </a:lnTo>
                  <a:lnTo>
                    <a:pt x="64444" y="1069070"/>
                  </a:lnTo>
                  <a:lnTo>
                    <a:pt x="64895" y="1068329"/>
                  </a:lnTo>
                  <a:lnTo>
                    <a:pt x="65621" y="1067892"/>
                  </a:lnTo>
                  <a:lnTo>
                    <a:pt x="66548" y="1067952"/>
                  </a:lnTo>
                  <a:lnTo>
                    <a:pt x="67594" y="1068201"/>
                  </a:lnTo>
                  <a:lnTo>
                    <a:pt x="68211" y="1068189"/>
                  </a:lnTo>
                  <a:lnTo>
                    <a:pt x="69131" y="1067831"/>
                  </a:lnTo>
                  <a:lnTo>
                    <a:pt x="70135" y="1067807"/>
                  </a:lnTo>
                  <a:lnTo>
                    <a:pt x="71453" y="1068171"/>
                  </a:lnTo>
                  <a:lnTo>
                    <a:pt x="71927" y="1068779"/>
                  </a:lnTo>
                  <a:lnTo>
                    <a:pt x="72134" y="1069587"/>
                  </a:lnTo>
                  <a:lnTo>
                    <a:pt x="72850" y="1070771"/>
                  </a:lnTo>
                  <a:lnTo>
                    <a:pt x="74106" y="1071986"/>
                  </a:lnTo>
                  <a:lnTo>
                    <a:pt x="75326" y="1073317"/>
                  </a:lnTo>
                  <a:lnTo>
                    <a:pt x="75765" y="1074119"/>
                  </a:lnTo>
                  <a:lnTo>
                    <a:pt x="75938" y="1075200"/>
                  </a:lnTo>
                  <a:lnTo>
                    <a:pt x="75961" y="1076476"/>
                  </a:lnTo>
                  <a:lnTo>
                    <a:pt x="75940" y="1077478"/>
                  </a:lnTo>
                  <a:lnTo>
                    <a:pt x="75948" y="1077940"/>
                  </a:lnTo>
                  <a:lnTo>
                    <a:pt x="76117" y="1078748"/>
                  </a:lnTo>
                  <a:lnTo>
                    <a:pt x="76554" y="1079478"/>
                  </a:lnTo>
                  <a:lnTo>
                    <a:pt x="76948" y="1079933"/>
                  </a:lnTo>
                  <a:lnTo>
                    <a:pt x="77031" y="1080279"/>
                  </a:lnTo>
                  <a:lnTo>
                    <a:pt x="76810" y="1080863"/>
                  </a:lnTo>
                  <a:lnTo>
                    <a:pt x="76172" y="1081877"/>
                  </a:lnTo>
                  <a:lnTo>
                    <a:pt x="75910" y="1082308"/>
                  </a:lnTo>
                  <a:lnTo>
                    <a:pt x="75501" y="1083244"/>
                  </a:lnTo>
                  <a:lnTo>
                    <a:pt x="75364" y="1084210"/>
                  </a:lnTo>
                  <a:lnTo>
                    <a:pt x="75388" y="1085565"/>
                  </a:lnTo>
                  <a:lnTo>
                    <a:pt x="75416" y="1087145"/>
                  </a:lnTo>
                  <a:lnTo>
                    <a:pt x="75439" y="1088456"/>
                  </a:lnTo>
                  <a:lnTo>
                    <a:pt x="75480" y="1090814"/>
                  </a:lnTo>
                  <a:lnTo>
                    <a:pt x="75512" y="1092630"/>
                  </a:lnTo>
                  <a:lnTo>
                    <a:pt x="75289" y="1095261"/>
                  </a:lnTo>
                  <a:lnTo>
                    <a:pt x="75144" y="1097970"/>
                  </a:lnTo>
                  <a:lnTo>
                    <a:pt x="75164" y="1099125"/>
                  </a:lnTo>
                  <a:lnTo>
                    <a:pt x="75337" y="1100206"/>
                  </a:lnTo>
                  <a:lnTo>
                    <a:pt x="76063" y="1101968"/>
                  </a:lnTo>
                  <a:lnTo>
                    <a:pt x="77217" y="1103919"/>
                  </a:lnTo>
                  <a:lnTo>
                    <a:pt x="78677" y="1105711"/>
                  </a:lnTo>
                  <a:lnTo>
                    <a:pt x="80484" y="1107527"/>
                  </a:lnTo>
                  <a:lnTo>
                    <a:pt x="81592" y="1109058"/>
                  </a:lnTo>
                  <a:lnTo>
                    <a:pt x="82313" y="1110547"/>
                  </a:lnTo>
                  <a:lnTo>
                    <a:pt x="83181" y="1111653"/>
                  </a:lnTo>
                  <a:lnTo>
                    <a:pt x="83895" y="1112722"/>
                  </a:lnTo>
                  <a:lnTo>
                    <a:pt x="84380" y="1113986"/>
                  </a:lnTo>
                  <a:lnTo>
                    <a:pt x="84587" y="1114794"/>
                  </a:lnTo>
                  <a:lnTo>
                    <a:pt x="84753" y="1115413"/>
                  </a:lnTo>
                  <a:lnTo>
                    <a:pt x="84958" y="1116106"/>
                  </a:lnTo>
                  <a:lnTo>
                    <a:pt x="85272" y="1116367"/>
                  </a:lnTo>
                  <a:lnTo>
                    <a:pt x="86008" y="1116549"/>
                  </a:lnTo>
                  <a:lnTo>
                    <a:pt x="87286" y="1116835"/>
                  </a:lnTo>
                  <a:lnTo>
                    <a:pt x="89109" y="1117339"/>
                  </a:lnTo>
                  <a:lnTo>
                    <a:pt x="90583" y="1117740"/>
                  </a:lnTo>
                  <a:lnTo>
                    <a:pt x="91900" y="1117983"/>
                  </a:lnTo>
                  <a:lnTo>
                    <a:pt x="92440" y="1117977"/>
                  </a:lnTo>
                  <a:lnTo>
                    <a:pt x="94174" y="1117867"/>
                  </a:lnTo>
                  <a:lnTo>
                    <a:pt x="96293" y="1117637"/>
                  </a:lnTo>
                  <a:lnTo>
                    <a:pt x="97334" y="1117576"/>
                  </a:lnTo>
                  <a:lnTo>
                    <a:pt x="99145" y="1117387"/>
                  </a:lnTo>
                  <a:lnTo>
                    <a:pt x="100688" y="1117363"/>
                  </a:lnTo>
                  <a:lnTo>
                    <a:pt x="102424" y="1117333"/>
                  </a:lnTo>
                  <a:lnTo>
                    <a:pt x="104895" y="1117364"/>
                  </a:lnTo>
                  <a:lnTo>
                    <a:pt x="107054" y="1117248"/>
                  </a:lnTo>
                  <a:lnTo>
                    <a:pt x="110558" y="1116756"/>
                  </a:lnTo>
                  <a:lnTo>
                    <a:pt x="113016" y="1116130"/>
                  </a:lnTo>
                  <a:lnTo>
                    <a:pt x="115357" y="1115316"/>
                  </a:lnTo>
                  <a:lnTo>
                    <a:pt x="117661" y="1114696"/>
                  </a:lnTo>
                  <a:lnTo>
                    <a:pt x="118430" y="1114526"/>
                  </a:lnTo>
                  <a:lnTo>
                    <a:pt x="119159" y="1114283"/>
                  </a:lnTo>
                  <a:lnTo>
                    <a:pt x="120960" y="1113590"/>
                  </a:lnTo>
                  <a:lnTo>
                    <a:pt x="122569" y="1112904"/>
                  </a:lnTo>
                  <a:lnTo>
                    <a:pt x="124101" y="1112224"/>
                  </a:lnTo>
                  <a:lnTo>
                    <a:pt x="125978" y="1111415"/>
                  </a:lnTo>
                  <a:lnTo>
                    <a:pt x="128158" y="1110292"/>
                  </a:lnTo>
                  <a:lnTo>
                    <a:pt x="130912" y="1108852"/>
                  </a:lnTo>
                  <a:lnTo>
                    <a:pt x="131217" y="1108658"/>
                  </a:lnTo>
                  <a:lnTo>
                    <a:pt x="131560" y="1108378"/>
                  </a:lnTo>
                  <a:lnTo>
                    <a:pt x="131865" y="1108178"/>
                  </a:lnTo>
                  <a:lnTo>
                    <a:pt x="132436" y="1107746"/>
                  </a:lnTo>
                  <a:lnTo>
                    <a:pt x="133312" y="1107108"/>
                  </a:lnTo>
                  <a:lnTo>
                    <a:pt x="134153" y="1106628"/>
                  </a:lnTo>
                  <a:lnTo>
                    <a:pt x="136065" y="1105632"/>
                  </a:lnTo>
                  <a:lnTo>
                    <a:pt x="137629" y="1104599"/>
                  </a:lnTo>
                  <a:lnTo>
                    <a:pt x="138430" y="1104083"/>
                  </a:lnTo>
                  <a:lnTo>
                    <a:pt x="139347" y="1103524"/>
                  </a:lnTo>
                  <a:lnTo>
                    <a:pt x="139804" y="1103165"/>
                  </a:lnTo>
                  <a:lnTo>
                    <a:pt x="140146" y="1102849"/>
                  </a:lnTo>
                  <a:lnTo>
                    <a:pt x="140638" y="1102339"/>
                  </a:lnTo>
                  <a:lnTo>
                    <a:pt x="141284" y="1101714"/>
                  </a:lnTo>
                  <a:lnTo>
                    <a:pt x="142082" y="1101039"/>
                  </a:lnTo>
                  <a:lnTo>
                    <a:pt x="143418" y="1100164"/>
                  </a:lnTo>
                  <a:lnTo>
                    <a:pt x="144410" y="1099526"/>
                  </a:lnTo>
                  <a:lnTo>
                    <a:pt x="146084" y="1098226"/>
                  </a:lnTo>
                  <a:lnTo>
                    <a:pt x="146921" y="1097515"/>
                  </a:lnTo>
                  <a:lnTo>
                    <a:pt x="148555" y="1096094"/>
                  </a:lnTo>
                  <a:lnTo>
                    <a:pt x="150188" y="1094593"/>
                  </a:lnTo>
                  <a:lnTo>
                    <a:pt x="151701" y="1092825"/>
                  </a:lnTo>
                  <a:lnTo>
                    <a:pt x="153442" y="1090826"/>
                  </a:lnTo>
                  <a:lnTo>
                    <a:pt x="155335" y="1088785"/>
                  </a:lnTo>
                  <a:lnTo>
                    <a:pt x="157002" y="1087011"/>
                  </a:lnTo>
                  <a:lnTo>
                    <a:pt x="158249" y="1085522"/>
                  </a:lnTo>
                  <a:lnTo>
                    <a:pt x="159083" y="1084660"/>
                  </a:lnTo>
                  <a:lnTo>
                    <a:pt x="160450" y="1083360"/>
                  </a:lnTo>
                  <a:lnTo>
                    <a:pt x="160832" y="1083117"/>
                  </a:lnTo>
                  <a:lnTo>
                    <a:pt x="161135" y="1082843"/>
                  </a:lnTo>
                  <a:lnTo>
                    <a:pt x="161362" y="1082606"/>
                  </a:lnTo>
                  <a:lnTo>
                    <a:pt x="161776" y="1081981"/>
                  </a:lnTo>
                  <a:lnTo>
                    <a:pt x="162494" y="1081081"/>
                  </a:lnTo>
                  <a:lnTo>
                    <a:pt x="163285" y="1079982"/>
                  </a:lnTo>
                  <a:lnTo>
                    <a:pt x="164076" y="1078888"/>
                  </a:lnTo>
                  <a:lnTo>
                    <a:pt x="164827" y="1077679"/>
                  </a:lnTo>
                  <a:lnTo>
                    <a:pt x="165690" y="1076306"/>
                  </a:lnTo>
                  <a:lnTo>
                    <a:pt x="166739" y="1074514"/>
                  </a:lnTo>
                  <a:lnTo>
                    <a:pt x="167674" y="1072831"/>
                  </a:lnTo>
                  <a:lnTo>
                    <a:pt x="168910" y="1070686"/>
                  </a:lnTo>
                  <a:lnTo>
                    <a:pt x="170681" y="1068256"/>
                  </a:lnTo>
                  <a:lnTo>
                    <a:pt x="170871" y="1068099"/>
                  </a:lnTo>
                  <a:lnTo>
                    <a:pt x="171138" y="1067904"/>
                  </a:lnTo>
                  <a:lnTo>
                    <a:pt x="171363" y="1067552"/>
                  </a:lnTo>
                  <a:lnTo>
                    <a:pt x="171701" y="1067041"/>
                  </a:lnTo>
                  <a:lnTo>
                    <a:pt x="172077" y="1066458"/>
                  </a:lnTo>
                  <a:lnTo>
                    <a:pt x="172602" y="1065559"/>
                  </a:lnTo>
                  <a:lnTo>
                    <a:pt x="173238" y="1064429"/>
                  </a:lnTo>
                  <a:lnTo>
                    <a:pt x="173911" y="1063177"/>
                  </a:lnTo>
                  <a:lnTo>
                    <a:pt x="174505" y="1061890"/>
                  </a:lnTo>
                  <a:lnTo>
                    <a:pt x="175174" y="1060413"/>
                  </a:lnTo>
                  <a:lnTo>
                    <a:pt x="175989" y="1058463"/>
                  </a:lnTo>
                  <a:lnTo>
                    <a:pt x="176912" y="1056094"/>
                  </a:lnTo>
                  <a:lnTo>
                    <a:pt x="177801" y="1054028"/>
                  </a:lnTo>
                  <a:lnTo>
                    <a:pt x="177692" y="1053183"/>
                  </a:lnTo>
                  <a:lnTo>
                    <a:pt x="177345" y="1052679"/>
                  </a:lnTo>
                  <a:lnTo>
                    <a:pt x="177688" y="1051677"/>
                  </a:lnTo>
                  <a:lnTo>
                    <a:pt x="177680" y="1051069"/>
                  </a:lnTo>
                  <a:lnTo>
                    <a:pt x="178055" y="1050073"/>
                  </a:lnTo>
                  <a:lnTo>
                    <a:pt x="178112" y="1049617"/>
                  </a:lnTo>
                  <a:lnTo>
                    <a:pt x="178609" y="1048681"/>
                  </a:lnTo>
                  <a:lnTo>
                    <a:pt x="178916" y="1047983"/>
                  </a:lnTo>
                  <a:lnTo>
                    <a:pt x="179073" y="1047551"/>
                  </a:lnTo>
                  <a:lnTo>
                    <a:pt x="179145" y="1047260"/>
                  </a:lnTo>
                  <a:lnTo>
                    <a:pt x="179110" y="1046646"/>
                  </a:lnTo>
                  <a:lnTo>
                    <a:pt x="179201" y="1046367"/>
                  </a:lnTo>
                  <a:lnTo>
                    <a:pt x="179528" y="1045844"/>
                  </a:lnTo>
                  <a:lnTo>
                    <a:pt x="179846" y="1045158"/>
                  </a:lnTo>
                  <a:lnTo>
                    <a:pt x="179952" y="1044872"/>
                  </a:lnTo>
                  <a:lnTo>
                    <a:pt x="180139" y="1044119"/>
                  </a:lnTo>
                  <a:lnTo>
                    <a:pt x="180248" y="1043845"/>
                  </a:lnTo>
                  <a:lnTo>
                    <a:pt x="180431" y="1043615"/>
                  </a:lnTo>
                  <a:lnTo>
                    <a:pt x="181160" y="1043050"/>
                  </a:lnTo>
                  <a:lnTo>
                    <a:pt x="181262" y="1042782"/>
                  </a:lnTo>
                  <a:lnTo>
                    <a:pt x="181298" y="1042479"/>
                  </a:lnTo>
                  <a:lnTo>
                    <a:pt x="181318" y="1041847"/>
                  </a:lnTo>
                  <a:lnTo>
                    <a:pt x="181349" y="1041257"/>
                  </a:lnTo>
                  <a:lnTo>
                    <a:pt x="181710" y="1040777"/>
                  </a:lnTo>
                  <a:lnTo>
                    <a:pt x="181641" y="1038032"/>
                  </a:lnTo>
                  <a:lnTo>
                    <a:pt x="181690" y="1037740"/>
                  </a:lnTo>
                  <a:lnTo>
                    <a:pt x="181935" y="1037023"/>
                  </a:lnTo>
                  <a:lnTo>
                    <a:pt x="181894" y="1036257"/>
                  </a:lnTo>
                  <a:lnTo>
                    <a:pt x="182034" y="1035832"/>
                  </a:lnTo>
                  <a:lnTo>
                    <a:pt x="182581" y="1034732"/>
                  </a:lnTo>
                  <a:lnTo>
                    <a:pt x="182674" y="1034453"/>
                  </a:lnTo>
                  <a:lnTo>
                    <a:pt x="182671" y="1033693"/>
                  </a:lnTo>
                  <a:lnTo>
                    <a:pt x="182874" y="1033116"/>
                  </a:lnTo>
                  <a:lnTo>
                    <a:pt x="182888" y="1032813"/>
                  </a:lnTo>
                  <a:lnTo>
                    <a:pt x="182849" y="1032351"/>
                  </a:lnTo>
                  <a:lnTo>
                    <a:pt x="182852" y="1032053"/>
                  </a:lnTo>
                  <a:lnTo>
                    <a:pt x="182977" y="1031616"/>
                  </a:lnTo>
                  <a:lnTo>
                    <a:pt x="183204" y="1031203"/>
                  </a:lnTo>
                  <a:lnTo>
                    <a:pt x="183528" y="1030911"/>
                  </a:lnTo>
                  <a:lnTo>
                    <a:pt x="184100" y="1030668"/>
                  </a:lnTo>
                  <a:lnTo>
                    <a:pt x="184644" y="1030383"/>
                  </a:lnTo>
                  <a:lnTo>
                    <a:pt x="185075" y="1030261"/>
                  </a:lnTo>
                  <a:lnTo>
                    <a:pt x="185390" y="1030291"/>
                  </a:lnTo>
                  <a:lnTo>
                    <a:pt x="185653" y="1030200"/>
                  </a:lnTo>
                  <a:lnTo>
                    <a:pt x="185969" y="1029860"/>
                  </a:lnTo>
                  <a:lnTo>
                    <a:pt x="186812" y="1029507"/>
                  </a:lnTo>
                  <a:lnTo>
                    <a:pt x="187471" y="1029131"/>
                  </a:lnTo>
                  <a:lnTo>
                    <a:pt x="188140" y="1029161"/>
                  </a:lnTo>
                  <a:lnTo>
                    <a:pt x="188440" y="1029143"/>
                  </a:lnTo>
                  <a:lnTo>
                    <a:pt x="188725" y="1029064"/>
                  </a:lnTo>
                  <a:lnTo>
                    <a:pt x="189679" y="1028590"/>
                  </a:lnTo>
                  <a:lnTo>
                    <a:pt x="190289" y="1028566"/>
                  </a:lnTo>
                  <a:lnTo>
                    <a:pt x="191037" y="1028390"/>
                  </a:lnTo>
                  <a:lnTo>
                    <a:pt x="191424" y="1028177"/>
                  </a:lnTo>
                  <a:lnTo>
                    <a:pt x="191880" y="1027557"/>
                  </a:lnTo>
                  <a:lnTo>
                    <a:pt x="192170" y="1027023"/>
                  </a:lnTo>
                  <a:lnTo>
                    <a:pt x="192405" y="1026457"/>
                  </a:lnTo>
                  <a:lnTo>
                    <a:pt x="192478" y="1026166"/>
                  </a:lnTo>
                  <a:lnTo>
                    <a:pt x="192476" y="1025559"/>
                  </a:lnTo>
                  <a:lnTo>
                    <a:pt x="192540" y="1025261"/>
                  </a:lnTo>
                  <a:lnTo>
                    <a:pt x="193141" y="1023699"/>
                  </a:lnTo>
                  <a:lnTo>
                    <a:pt x="193231" y="1023408"/>
                  </a:lnTo>
                  <a:lnTo>
                    <a:pt x="193262" y="1023110"/>
                  </a:lnTo>
                  <a:lnTo>
                    <a:pt x="193253" y="1022648"/>
                  </a:lnTo>
                  <a:lnTo>
                    <a:pt x="193344" y="1022205"/>
                  </a:lnTo>
                  <a:lnTo>
                    <a:pt x="193637" y="1021343"/>
                  </a:lnTo>
                  <a:lnTo>
                    <a:pt x="194019" y="1020516"/>
                  </a:lnTo>
                  <a:lnTo>
                    <a:pt x="194068" y="1020218"/>
                  </a:lnTo>
                  <a:lnTo>
                    <a:pt x="194102" y="1019757"/>
                  </a:lnTo>
                  <a:lnTo>
                    <a:pt x="194206" y="1019313"/>
                  </a:lnTo>
                  <a:lnTo>
                    <a:pt x="194492" y="1018450"/>
                  </a:lnTo>
                  <a:lnTo>
                    <a:pt x="194841" y="1017606"/>
                  </a:lnTo>
                  <a:lnTo>
                    <a:pt x="194892" y="1017309"/>
                  </a:lnTo>
                  <a:lnTo>
                    <a:pt x="194862" y="1016397"/>
                  </a:lnTo>
                  <a:lnTo>
                    <a:pt x="195152" y="1014745"/>
                  </a:lnTo>
                  <a:lnTo>
                    <a:pt x="195229" y="1014149"/>
                  </a:lnTo>
                  <a:lnTo>
                    <a:pt x="195233" y="1013694"/>
                  </a:lnTo>
                  <a:lnTo>
                    <a:pt x="195187" y="1012776"/>
                  </a:lnTo>
                  <a:lnTo>
                    <a:pt x="195207" y="1012326"/>
                  </a:lnTo>
                  <a:lnTo>
                    <a:pt x="195270" y="1012028"/>
                  </a:lnTo>
                  <a:lnTo>
                    <a:pt x="195556" y="1011154"/>
                  </a:lnTo>
                  <a:lnTo>
                    <a:pt x="195600" y="1010704"/>
                  </a:lnTo>
                  <a:lnTo>
                    <a:pt x="195580" y="1010073"/>
                  </a:lnTo>
                  <a:lnTo>
                    <a:pt x="195428" y="1009520"/>
                  </a:lnTo>
                  <a:lnTo>
                    <a:pt x="195116" y="1009392"/>
                  </a:lnTo>
                  <a:lnTo>
                    <a:pt x="195030" y="1009143"/>
                  </a:lnTo>
                  <a:lnTo>
                    <a:pt x="195068" y="1008663"/>
                  </a:lnTo>
                  <a:lnTo>
                    <a:pt x="194974" y="1008384"/>
                  </a:lnTo>
                  <a:lnTo>
                    <a:pt x="194621" y="1007880"/>
                  </a:lnTo>
                  <a:lnTo>
                    <a:pt x="194231" y="1007229"/>
                  </a:lnTo>
                  <a:lnTo>
                    <a:pt x="193909" y="1006907"/>
                  </a:lnTo>
                  <a:lnTo>
                    <a:pt x="193430" y="1006512"/>
                  </a:lnTo>
                  <a:lnTo>
                    <a:pt x="193351" y="1006220"/>
                  </a:lnTo>
                  <a:lnTo>
                    <a:pt x="193307" y="1005868"/>
                  </a:lnTo>
                  <a:lnTo>
                    <a:pt x="193314" y="1005540"/>
                  </a:lnTo>
                  <a:lnTo>
                    <a:pt x="193615" y="1005285"/>
                  </a:lnTo>
                  <a:lnTo>
                    <a:pt x="194130" y="1005443"/>
                  </a:lnTo>
                  <a:lnTo>
                    <a:pt x="194435" y="1005461"/>
                  </a:lnTo>
                  <a:lnTo>
                    <a:pt x="194892" y="1005455"/>
                  </a:lnTo>
                  <a:lnTo>
                    <a:pt x="195343" y="1005376"/>
                  </a:lnTo>
                  <a:lnTo>
                    <a:pt x="195612" y="1005242"/>
                  </a:lnTo>
                  <a:lnTo>
                    <a:pt x="195837" y="1005030"/>
                  </a:lnTo>
                  <a:lnTo>
                    <a:pt x="196158" y="1004514"/>
                  </a:lnTo>
                  <a:lnTo>
                    <a:pt x="196366" y="1004100"/>
                  </a:lnTo>
                  <a:lnTo>
                    <a:pt x="196507" y="1003669"/>
                  </a:lnTo>
                  <a:lnTo>
                    <a:pt x="196528" y="1003372"/>
                  </a:lnTo>
                  <a:lnTo>
                    <a:pt x="196477" y="1002758"/>
                  </a:lnTo>
                  <a:lnTo>
                    <a:pt x="196497" y="1002454"/>
                  </a:lnTo>
                  <a:lnTo>
                    <a:pt x="196783" y="1001749"/>
                  </a:lnTo>
                  <a:lnTo>
                    <a:pt x="196839" y="1001452"/>
                  </a:lnTo>
                  <a:lnTo>
                    <a:pt x="196728" y="999161"/>
                  </a:lnTo>
                  <a:lnTo>
                    <a:pt x="196819" y="998590"/>
                  </a:lnTo>
                  <a:lnTo>
                    <a:pt x="197334" y="998007"/>
                  </a:lnTo>
                  <a:lnTo>
                    <a:pt x="197553" y="997800"/>
                  </a:lnTo>
                  <a:lnTo>
                    <a:pt x="198193" y="997393"/>
                  </a:lnTo>
                  <a:lnTo>
                    <a:pt x="198435" y="997211"/>
                  </a:lnTo>
                  <a:lnTo>
                    <a:pt x="198950" y="996640"/>
                  </a:lnTo>
                  <a:lnTo>
                    <a:pt x="199173" y="996439"/>
                  </a:lnTo>
                  <a:lnTo>
                    <a:pt x="199564" y="996202"/>
                  </a:lnTo>
                  <a:lnTo>
                    <a:pt x="199845" y="996069"/>
                  </a:lnTo>
                  <a:lnTo>
                    <a:pt x="200133" y="995965"/>
                  </a:lnTo>
                  <a:lnTo>
                    <a:pt x="200569" y="995905"/>
                  </a:lnTo>
                  <a:lnTo>
                    <a:pt x="201177" y="996020"/>
                  </a:lnTo>
                  <a:lnTo>
                    <a:pt x="201637" y="996038"/>
                  </a:lnTo>
                  <a:lnTo>
                    <a:pt x="202083" y="995978"/>
                  </a:lnTo>
                  <a:lnTo>
                    <a:pt x="202358" y="995844"/>
                  </a:lnTo>
                  <a:lnTo>
                    <a:pt x="203119" y="995364"/>
                  </a:lnTo>
                  <a:lnTo>
                    <a:pt x="203567" y="995346"/>
                  </a:lnTo>
                  <a:lnTo>
                    <a:pt x="204320" y="994580"/>
                  </a:lnTo>
                  <a:lnTo>
                    <a:pt x="204498" y="994343"/>
                  </a:lnTo>
                  <a:lnTo>
                    <a:pt x="204833" y="993657"/>
                  </a:lnTo>
                  <a:lnTo>
                    <a:pt x="205259" y="993031"/>
                  </a:lnTo>
                  <a:lnTo>
                    <a:pt x="205461" y="992618"/>
                  </a:lnTo>
                  <a:lnTo>
                    <a:pt x="205621" y="992041"/>
                  </a:lnTo>
                  <a:lnTo>
                    <a:pt x="205617" y="991434"/>
                  </a:lnTo>
                  <a:lnTo>
                    <a:pt x="205857" y="990868"/>
                  </a:lnTo>
                  <a:lnTo>
                    <a:pt x="205881" y="990571"/>
                  </a:lnTo>
                  <a:lnTo>
                    <a:pt x="205852" y="989957"/>
                  </a:lnTo>
                  <a:lnTo>
                    <a:pt x="205810" y="985856"/>
                  </a:lnTo>
                  <a:lnTo>
                    <a:pt x="205757" y="984799"/>
                  </a:lnTo>
                  <a:lnTo>
                    <a:pt x="205715" y="982211"/>
                  </a:lnTo>
                  <a:lnTo>
                    <a:pt x="205757" y="981919"/>
                  </a:lnTo>
                  <a:lnTo>
                    <a:pt x="205885" y="981634"/>
                  </a:lnTo>
                  <a:lnTo>
                    <a:pt x="205930" y="981342"/>
                  </a:lnTo>
                  <a:lnTo>
                    <a:pt x="205863" y="978912"/>
                  </a:lnTo>
                  <a:lnTo>
                    <a:pt x="205690" y="978487"/>
                  </a:lnTo>
                  <a:lnTo>
                    <a:pt x="205635" y="978189"/>
                  </a:lnTo>
                  <a:lnTo>
                    <a:pt x="205631" y="976512"/>
                  </a:lnTo>
                  <a:lnTo>
                    <a:pt x="205591" y="976214"/>
                  </a:lnTo>
                  <a:lnTo>
                    <a:pt x="205176" y="975400"/>
                  </a:lnTo>
                  <a:lnTo>
                    <a:pt x="205131" y="975109"/>
                  </a:lnTo>
                  <a:lnTo>
                    <a:pt x="205163" y="974641"/>
                  </a:lnTo>
                  <a:lnTo>
                    <a:pt x="205099" y="974203"/>
                  </a:lnTo>
                  <a:lnTo>
                    <a:pt x="204733" y="973541"/>
                  </a:lnTo>
                  <a:lnTo>
                    <a:pt x="204765" y="973073"/>
                  </a:lnTo>
                  <a:lnTo>
                    <a:pt x="204687" y="972794"/>
                  </a:lnTo>
                  <a:lnTo>
                    <a:pt x="204376" y="972448"/>
                  </a:lnTo>
                  <a:lnTo>
                    <a:pt x="204183" y="972035"/>
                  </a:lnTo>
                  <a:lnTo>
                    <a:pt x="204034" y="971603"/>
                  </a:lnTo>
                  <a:lnTo>
                    <a:pt x="203976" y="971312"/>
                  </a:lnTo>
                  <a:lnTo>
                    <a:pt x="203983" y="970850"/>
                  </a:lnTo>
                  <a:lnTo>
                    <a:pt x="203916" y="970248"/>
                  </a:lnTo>
                  <a:lnTo>
                    <a:pt x="203578" y="969082"/>
                  </a:lnTo>
                  <a:lnTo>
                    <a:pt x="203580" y="968468"/>
                  </a:lnTo>
                  <a:lnTo>
                    <a:pt x="203454" y="968037"/>
                  </a:lnTo>
                  <a:lnTo>
                    <a:pt x="203136" y="967180"/>
                  </a:lnTo>
                  <a:lnTo>
                    <a:pt x="202765" y="965850"/>
                  </a:lnTo>
                  <a:lnTo>
                    <a:pt x="202764" y="965243"/>
                  </a:lnTo>
                  <a:lnTo>
                    <a:pt x="202356" y="964440"/>
                  </a:lnTo>
                  <a:lnTo>
                    <a:pt x="202335" y="963833"/>
                  </a:lnTo>
                  <a:lnTo>
                    <a:pt x="201935" y="963183"/>
                  </a:lnTo>
                  <a:lnTo>
                    <a:pt x="201899" y="962891"/>
                  </a:lnTo>
                  <a:lnTo>
                    <a:pt x="201924" y="961658"/>
                  </a:lnTo>
                  <a:lnTo>
                    <a:pt x="201883" y="961360"/>
                  </a:lnTo>
                  <a:lnTo>
                    <a:pt x="201766" y="961087"/>
                  </a:lnTo>
                  <a:lnTo>
                    <a:pt x="201442" y="960564"/>
                  </a:lnTo>
                  <a:lnTo>
                    <a:pt x="201090" y="959890"/>
                  </a:lnTo>
                  <a:lnTo>
                    <a:pt x="201033" y="959598"/>
                  </a:lnTo>
                  <a:lnTo>
                    <a:pt x="201040" y="959137"/>
                  </a:lnTo>
                  <a:lnTo>
                    <a:pt x="200630" y="958164"/>
                  </a:lnTo>
                  <a:lnTo>
                    <a:pt x="200624" y="957557"/>
                  </a:lnTo>
                  <a:lnTo>
                    <a:pt x="199966" y="956184"/>
                  </a:lnTo>
                  <a:lnTo>
                    <a:pt x="199814" y="955759"/>
                  </a:lnTo>
                  <a:lnTo>
                    <a:pt x="199779" y="955461"/>
                  </a:lnTo>
                  <a:lnTo>
                    <a:pt x="199791" y="953177"/>
                  </a:lnTo>
                  <a:lnTo>
                    <a:pt x="199718" y="952727"/>
                  </a:lnTo>
                  <a:lnTo>
                    <a:pt x="199425" y="951391"/>
                  </a:lnTo>
                  <a:lnTo>
                    <a:pt x="199399" y="951087"/>
                  </a:lnTo>
                  <a:lnTo>
                    <a:pt x="199424" y="950473"/>
                  </a:lnTo>
                  <a:lnTo>
                    <a:pt x="199399" y="950175"/>
                  </a:lnTo>
                  <a:lnTo>
                    <a:pt x="199092" y="949653"/>
                  </a:lnTo>
                  <a:lnTo>
                    <a:pt x="198658" y="948517"/>
                  </a:lnTo>
                  <a:lnTo>
                    <a:pt x="198082" y="947630"/>
                  </a:lnTo>
                  <a:lnTo>
                    <a:pt x="198111" y="947168"/>
                  </a:lnTo>
                  <a:lnTo>
                    <a:pt x="198025" y="946882"/>
                  </a:lnTo>
                  <a:lnTo>
                    <a:pt x="197623" y="946232"/>
                  </a:lnTo>
                  <a:lnTo>
                    <a:pt x="197356" y="945515"/>
                  </a:lnTo>
                  <a:lnTo>
                    <a:pt x="197194" y="945267"/>
                  </a:lnTo>
                  <a:lnTo>
                    <a:pt x="196723" y="944866"/>
                  </a:lnTo>
                  <a:lnTo>
                    <a:pt x="196474" y="944507"/>
                  </a:lnTo>
                  <a:lnTo>
                    <a:pt x="196436" y="944040"/>
                  </a:lnTo>
                  <a:lnTo>
                    <a:pt x="196306" y="943772"/>
                  </a:lnTo>
                  <a:lnTo>
                    <a:pt x="196005" y="943432"/>
                  </a:lnTo>
                  <a:lnTo>
                    <a:pt x="195979" y="943140"/>
                  </a:lnTo>
                  <a:lnTo>
                    <a:pt x="195998" y="942520"/>
                  </a:lnTo>
                  <a:lnTo>
                    <a:pt x="195750" y="941645"/>
                  </a:lnTo>
                  <a:lnTo>
                    <a:pt x="195776" y="941026"/>
                  </a:lnTo>
                  <a:lnTo>
                    <a:pt x="195638" y="940783"/>
                  </a:lnTo>
                  <a:lnTo>
                    <a:pt x="195163" y="940370"/>
                  </a:lnTo>
                  <a:lnTo>
                    <a:pt x="195007" y="940121"/>
                  </a:lnTo>
                  <a:lnTo>
                    <a:pt x="194961" y="939659"/>
                  </a:lnTo>
                  <a:lnTo>
                    <a:pt x="194871" y="939373"/>
                  </a:lnTo>
                  <a:lnTo>
                    <a:pt x="194473" y="938723"/>
                  </a:lnTo>
                  <a:lnTo>
                    <a:pt x="193676" y="936913"/>
                  </a:lnTo>
                  <a:lnTo>
                    <a:pt x="192658" y="934708"/>
                  </a:lnTo>
                  <a:lnTo>
                    <a:pt x="192276" y="934045"/>
                  </a:lnTo>
                  <a:lnTo>
                    <a:pt x="192215" y="933760"/>
                  </a:lnTo>
                  <a:lnTo>
                    <a:pt x="192226" y="932994"/>
                  </a:lnTo>
                  <a:lnTo>
                    <a:pt x="192147" y="932703"/>
                  </a:lnTo>
                  <a:lnTo>
                    <a:pt x="191886" y="931980"/>
                  </a:lnTo>
                  <a:lnTo>
                    <a:pt x="191821" y="931688"/>
                  </a:lnTo>
                  <a:lnTo>
                    <a:pt x="191812" y="930473"/>
                  </a:lnTo>
                  <a:lnTo>
                    <a:pt x="191562" y="928820"/>
                  </a:lnTo>
                  <a:lnTo>
                    <a:pt x="191519" y="925473"/>
                  </a:lnTo>
                  <a:lnTo>
                    <a:pt x="191489" y="925018"/>
                  </a:lnTo>
                  <a:lnTo>
                    <a:pt x="191443" y="924719"/>
                  </a:lnTo>
                  <a:lnTo>
                    <a:pt x="191337" y="924440"/>
                  </a:lnTo>
                  <a:lnTo>
                    <a:pt x="191035" y="923748"/>
                  </a:lnTo>
                  <a:lnTo>
                    <a:pt x="191066" y="923426"/>
                  </a:lnTo>
                  <a:lnTo>
                    <a:pt x="190964" y="923170"/>
                  </a:lnTo>
                  <a:lnTo>
                    <a:pt x="190700" y="922988"/>
                  </a:lnTo>
                  <a:lnTo>
                    <a:pt x="190565" y="922733"/>
                  </a:lnTo>
                  <a:lnTo>
                    <a:pt x="190462" y="922131"/>
                  </a:lnTo>
                  <a:lnTo>
                    <a:pt x="189995" y="921348"/>
                  </a:lnTo>
                  <a:lnTo>
                    <a:pt x="189572" y="920370"/>
                  </a:lnTo>
                  <a:lnTo>
                    <a:pt x="189290" y="919811"/>
                  </a:lnTo>
                  <a:lnTo>
                    <a:pt x="189197" y="919531"/>
                  </a:lnTo>
                  <a:lnTo>
                    <a:pt x="189222" y="919252"/>
                  </a:lnTo>
                  <a:lnTo>
                    <a:pt x="189489" y="918686"/>
                  </a:lnTo>
                  <a:lnTo>
                    <a:pt x="189507" y="918383"/>
                  </a:lnTo>
                  <a:lnTo>
                    <a:pt x="189460" y="917314"/>
                  </a:lnTo>
                  <a:lnTo>
                    <a:pt x="189560" y="917022"/>
                  </a:lnTo>
                  <a:lnTo>
                    <a:pt x="189796" y="916615"/>
                  </a:lnTo>
                  <a:lnTo>
                    <a:pt x="190042" y="916487"/>
                  </a:lnTo>
                  <a:lnTo>
                    <a:pt x="190820" y="916299"/>
                  </a:lnTo>
                  <a:lnTo>
                    <a:pt x="190773" y="915351"/>
                  </a:lnTo>
                  <a:lnTo>
                    <a:pt x="191084" y="915005"/>
                  </a:lnTo>
                  <a:lnTo>
                    <a:pt x="191168" y="914732"/>
                  </a:lnTo>
                  <a:lnTo>
                    <a:pt x="191115" y="913808"/>
                  </a:lnTo>
                  <a:lnTo>
                    <a:pt x="191120" y="913359"/>
                  </a:lnTo>
                  <a:lnTo>
                    <a:pt x="191175" y="913061"/>
                  </a:lnTo>
                  <a:lnTo>
                    <a:pt x="191317" y="912623"/>
                  </a:lnTo>
                  <a:lnTo>
                    <a:pt x="191362" y="912326"/>
                  </a:lnTo>
                  <a:lnTo>
                    <a:pt x="191295" y="911111"/>
                  </a:lnTo>
                  <a:lnTo>
                    <a:pt x="191284" y="910048"/>
                  </a:lnTo>
                  <a:lnTo>
                    <a:pt x="191256" y="909738"/>
                  </a:lnTo>
                  <a:lnTo>
                    <a:pt x="191304" y="909446"/>
                  </a:lnTo>
                  <a:lnTo>
                    <a:pt x="191450" y="909185"/>
                  </a:lnTo>
                  <a:lnTo>
                    <a:pt x="191635" y="908930"/>
                  </a:lnTo>
                  <a:lnTo>
                    <a:pt x="192136" y="908359"/>
                  </a:lnTo>
                  <a:lnTo>
                    <a:pt x="193187" y="907490"/>
                  </a:lnTo>
                  <a:lnTo>
                    <a:pt x="193777" y="907022"/>
                  </a:lnTo>
                  <a:lnTo>
                    <a:pt x="193909" y="906749"/>
                  </a:lnTo>
                  <a:lnTo>
                    <a:pt x="194477" y="905175"/>
                  </a:lnTo>
                  <a:lnTo>
                    <a:pt x="194836" y="904677"/>
                  </a:lnTo>
                  <a:lnTo>
                    <a:pt x="194874" y="904386"/>
                  </a:lnTo>
                  <a:lnTo>
                    <a:pt x="194830" y="903918"/>
                  </a:lnTo>
                  <a:lnTo>
                    <a:pt x="194896" y="903632"/>
                  </a:lnTo>
                  <a:lnTo>
                    <a:pt x="195280" y="902812"/>
                  </a:lnTo>
                  <a:lnTo>
                    <a:pt x="195259" y="902199"/>
                  </a:lnTo>
                  <a:lnTo>
                    <a:pt x="195453" y="901305"/>
                  </a:lnTo>
                  <a:lnTo>
                    <a:pt x="195498" y="900850"/>
                  </a:lnTo>
                  <a:lnTo>
                    <a:pt x="195501" y="900546"/>
                  </a:lnTo>
                  <a:lnTo>
                    <a:pt x="195426" y="900102"/>
                  </a:lnTo>
                  <a:lnTo>
                    <a:pt x="195179" y="899550"/>
                  </a:lnTo>
                  <a:lnTo>
                    <a:pt x="195157" y="899094"/>
                  </a:lnTo>
                  <a:lnTo>
                    <a:pt x="195168" y="897721"/>
                  </a:lnTo>
                  <a:lnTo>
                    <a:pt x="194926" y="897247"/>
                  </a:lnTo>
                  <a:lnTo>
                    <a:pt x="194577" y="896956"/>
                  </a:lnTo>
                  <a:lnTo>
                    <a:pt x="194161" y="896512"/>
                  </a:lnTo>
                  <a:lnTo>
                    <a:pt x="193672" y="896147"/>
                  </a:lnTo>
                  <a:lnTo>
                    <a:pt x="193470" y="895923"/>
                  </a:lnTo>
                  <a:lnTo>
                    <a:pt x="193212" y="895545"/>
                  </a:lnTo>
                  <a:lnTo>
                    <a:pt x="192702" y="894616"/>
                  </a:lnTo>
                  <a:lnTo>
                    <a:pt x="192332" y="894343"/>
                  </a:lnTo>
                  <a:lnTo>
                    <a:pt x="192143" y="894112"/>
                  </a:lnTo>
                  <a:lnTo>
                    <a:pt x="191620" y="893359"/>
                  </a:lnTo>
                  <a:lnTo>
                    <a:pt x="191194" y="892860"/>
                  </a:lnTo>
                  <a:lnTo>
                    <a:pt x="191067" y="892617"/>
                  </a:lnTo>
                  <a:lnTo>
                    <a:pt x="191142" y="892381"/>
                  </a:lnTo>
                  <a:lnTo>
                    <a:pt x="191524" y="892046"/>
                  </a:lnTo>
                  <a:lnTo>
                    <a:pt x="191910" y="891579"/>
                  </a:lnTo>
                  <a:lnTo>
                    <a:pt x="192357" y="891165"/>
                  </a:lnTo>
                  <a:lnTo>
                    <a:pt x="192706" y="890655"/>
                  </a:lnTo>
                  <a:lnTo>
                    <a:pt x="193058" y="890406"/>
                  </a:lnTo>
                  <a:lnTo>
                    <a:pt x="194098" y="890126"/>
                  </a:lnTo>
                  <a:lnTo>
                    <a:pt x="194356" y="889975"/>
                  </a:lnTo>
                  <a:lnTo>
                    <a:pt x="194574" y="889744"/>
                  </a:lnTo>
                  <a:lnTo>
                    <a:pt x="194844" y="889652"/>
                  </a:lnTo>
                  <a:lnTo>
                    <a:pt x="195467" y="889689"/>
                  </a:lnTo>
                  <a:lnTo>
                    <a:pt x="195733" y="889586"/>
                  </a:lnTo>
                  <a:lnTo>
                    <a:pt x="196528" y="888857"/>
                  </a:lnTo>
                  <a:lnTo>
                    <a:pt x="197158" y="888431"/>
                  </a:lnTo>
                  <a:lnTo>
                    <a:pt x="197519" y="888158"/>
                  </a:lnTo>
                  <a:lnTo>
                    <a:pt x="197738" y="887945"/>
                  </a:lnTo>
                  <a:lnTo>
                    <a:pt x="197925" y="887709"/>
                  </a:lnTo>
                  <a:lnTo>
                    <a:pt x="199130" y="885770"/>
                  </a:lnTo>
                  <a:lnTo>
                    <a:pt x="199575" y="885357"/>
                  </a:lnTo>
                  <a:lnTo>
                    <a:pt x="200031" y="884732"/>
                  </a:lnTo>
                  <a:lnTo>
                    <a:pt x="200248" y="884550"/>
                  </a:lnTo>
                  <a:lnTo>
                    <a:pt x="200564" y="884580"/>
                  </a:lnTo>
                  <a:lnTo>
                    <a:pt x="200846" y="884501"/>
                  </a:lnTo>
                  <a:lnTo>
                    <a:pt x="201979" y="883723"/>
                  </a:lnTo>
                  <a:lnTo>
                    <a:pt x="202578" y="883255"/>
                  </a:lnTo>
                  <a:lnTo>
                    <a:pt x="202881" y="882915"/>
                  </a:lnTo>
                  <a:lnTo>
                    <a:pt x="203293" y="882101"/>
                  </a:lnTo>
                  <a:lnTo>
                    <a:pt x="203595" y="881755"/>
                  </a:lnTo>
                  <a:lnTo>
                    <a:pt x="203658" y="881305"/>
                  </a:lnTo>
                  <a:lnTo>
                    <a:pt x="203525" y="880722"/>
                  </a:lnTo>
                  <a:lnTo>
                    <a:pt x="203282" y="880509"/>
                  </a:lnTo>
                  <a:lnTo>
                    <a:pt x="203179" y="880242"/>
                  </a:lnTo>
                  <a:lnTo>
                    <a:pt x="203164" y="879944"/>
                  </a:lnTo>
                  <a:lnTo>
                    <a:pt x="203163" y="878571"/>
                  </a:lnTo>
                  <a:lnTo>
                    <a:pt x="202966" y="878152"/>
                  </a:lnTo>
                  <a:lnTo>
                    <a:pt x="202927" y="877854"/>
                  </a:lnTo>
                  <a:lnTo>
                    <a:pt x="202945" y="876026"/>
                  </a:lnTo>
                  <a:lnTo>
                    <a:pt x="202863" y="875740"/>
                  </a:lnTo>
                  <a:lnTo>
                    <a:pt x="202538" y="875047"/>
                  </a:lnTo>
                  <a:lnTo>
                    <a:pt x="202431" y="874762"/>
                  </a:lnTo>
                  <a:lnTo>
                    <a:pt x="202369" y="874464"/>
                  </a:lnTo>
                  <a:lnTo>
                    <a:pt x="202355" y="874154"/>
                  </a:lnTo>
                  <a:lnTo>
                    <a:pt x="202445" y="873711"/>
                  </a:lnTo>
                  <a:lnTo>
                    <a:pt x="202604" y="873444"/>
                  </a:lnTo>
                  <a:lnTo>
                    <a:pt x="202819" y="873231"/>
                  </a:lnTo>
                  <a:lnTo>
                    <a:pt x="203380" y="872975"/>
                  </a:lnTo>
                  <a:lnTo>
                    <a:pt x="203617" y="872800"/>
                  </a:lnTo>
                  <a:lnTo>
                    <a:pt x="203870" y="872411"/>
                  </a:lnTo>
                  <a:lnTo>
                    <a:pt x="204099" y="871852"/>
                  </a:lnTo>
                  <a:lnTo>
                    <a:pt x="204304" y="871117"/>
                  </a:lnTo>
                  <a:lnTo>
                    <a:pt x="204408" y="870515"/>
                  </a:lnTo>
                  <a:lnTo>
                    <a:pt x="204723" y="869823"/>
                  </a:lnTo>
                  <a:lnTo>
                    <a:pt x="204801" y="869537"/>
                  </a:lnTo>
                  <a:lnTo>
                    <a:pt x="204776" y="868924"/>
                  </a:lnTo>
                  <a:lnTo>
                    <a:pt x="205005" y="867884"/>
                  </a:lnTo>
                  <a:lnTo>
                    <a:pt x="204985" y="866518"/>
                  </a:lnTo>
                  <a:lnTo>
                    <a:pt x="204954" y="866056"/>
                  </a:lnTo>
                  <a:lnTo>
                    <a:pt x="205023" y="865619"/>
                  </a:lnTo>
                  <a:lnTo>
                    <a:pt x="205381" y="864944"/>
                  </a:lnTo>
                  <a:lnTo>
                    <a:pt x="205745" y="864282"/>
                  </a:lnTo>
                  <a:lnTo>
                    <a:pt x="205755" y="863674"/>
                  </a:lnTo>
                  <a:lnTo>
                    <a:pt x="205892" y="863401"/>
                  </a:lnTo>
                  <a:lnTo>
                    <a:pt x="206164" y="863030"/>
                  </a:lnTo>
                  <a:lnTo>
                    <a:pt x="207013" y="862374"/>
                  </a:lnTo>
                  <a:lnTo>
                    <a:pt x="207408" y="862174"/>
                  </a:lnTo>
                  <a:lnTo>
                    <a:pt x="207872" y="862198"/>
                  </a:lnTo>
                  <a:lnTo>
                    <a:pt x="208137" y="862071"/>
                  </a:lnTo>
                  <a:lnTo>
                    <a:pt x="208852" y="861481"/>
                  </a:lnTo>
                  <a:lnTo>
                    <a:pt x="209125" y="861378"/>
                  </a:lnTo>
                  <a:lnTo>
                    <a:pt x="209598" y="861366"/>
                  </a:lnTo>
                  <a:lnTo>
                    <a:pt x="209855" y="861250"/>
                  </a:lnTo>
                  <a:lnTo>
                    <a:pt x="210233" y="860758"/>
                  </a:lnTo>
                  <a:lnTo>
                    <a:pt x="210875" y="860108"/>
                  </a:lnTo>
                  <a:lnTo>
                    <a:pt x="211071" y="859877"/>
                  </a:lnTo>
                  <a:lnTo>
                    <a:pt x="211214" y="859610"/>
                  </a:lnTo>
                  <a:lnTo>
                    <a:pt x="211382" y="859184"/>
                  </a:lnTo>
                  <a:lnTo>
                    <a:pt x="211440" y="858887"/>
                  </a:lnTo>
                  <a:lnTo>
                    <a:pt x="211381" y="858280"/>
                  </a:lnTo>
                  <a:lnTo>
                    <a:pt x="211386" y="856609"/>
                  </a:lnTo>
                  <a:lnTo>
                    <a:pt x="211208" y="855868"/>
                  </a:lnTo>
                  <a:lnTo>
                    <a:pt x="211057" y="855430"/>
                  </a:lnTo>
                  <a:lnTo>
                    <a:pt x="210932" y="855157"/>
                  </a:lnTo>
                  <a:lnTo>
                    <a:pt x="210754" y="854926"/>
                  </a:lnTo>
                  <a:lnTo>
                    <a:pt x="210360" y="854677"/>
                  </a:lnTo>
                  <a:lnTo>
                    <a:pt x="210011" y="854379"/>
                  </a:lnTo>
                  <a:lnTo>
                    <a:pt x="209759" y="854209"/>
                  </a:lnTo>
                  <a:lnTo>
                    <a:pt x="209084" y="853863"/>
                  </a:lnTo>
                  <a:lnTo>
                    <a:pt x="208641" y="853753"/>
                  </a:lnTo>
                  <a:lnTo>
                    <a:pt x="208300" y="853450"/>
                  </a:lnTo>
                  <a:lnTo>
                    <a:pt x="208089" y="853219"/>
                  </a:lnTo>
                  <a:lnTo>
                    <a:pt x="207777" y="852714"/>
                  </a:lnTo>
                  <a:lnTo>
                    <a:pt x="207805" y="852246"/>
                  </a:lnTo>
                  <a:lnTo>
                    <a:pt x="207773" y="851183"/>
                  </a:lnTo>
                  <a:lnTo>
                    <a:pt x="207787" y="850880"/>
                  </a:lnTo>
                  <a:lnTo>
                    <a:pt x="207947" y="850138"/>
                  </a:lnTo>
                  <a:lnTo>
                    <a:pt x="208217" y="849270"/>
                  </a:lnTo>
                  <a:lnTo>
                    <a:pt x="208408" y="848850"/>
                  </a:lnTo>
                  <a:lnTo>
                    <a:pt x="208643" y="848461"/>
                  </a:lnTo>
                  <a:lnTo>
                    <a:pt x="209128" y="847867"/>
                  </a:lnTo>
                  <a:lnTo>
                    <a:pt x="209357" y="847484"/>
                  </a:lnTo>
                  <a:lnTo>
                    <a:pt x="209438" y="846730"/>
                  </a:lnTo>
                  <a:lnTo>
                    <a:pt x="209600" y="846475"/>
                  </a:lnTo>
                  <a:lnTo>
                    <a:pt x="210434" y="845382"/>
                  </a:lnTo>
                  <a:lnTo>
                    <a:pt x="210634" y="844974"/>
                  </a:lnTo>
                  <a:lnTo>
                    <a:pt x="210642" y="844670"/>
                  </a:lnTo>
                  <a:lnTo>
                    <a:pt x="210529" y="844227"/>
                  </a:lnTo>
                  <a:lnTo>
                    <a:pt x="210334" y="843814"/>
                  </a:lnTo>
                  <a:lnTo>
                    <a:pt x="210025" y="843291"/>
                  </a:lnTo>
                  <a:lnTo>
                    <a:pt x="209054" y="841469"/>
                  </a:lnTo>
                  <a:lnTo>
                    <a:pt x="208694" y="840631"/>
                  </a:lnTo>
                  <a:lnTo>
                    <a:pt x="208497" y="839999"/>
                  </a:lnTo>
                  <a:lnTo>
                    <a:pt x="208232" y="839822"/>
                  </a:lnTo>
                  <a:lnTo>
                    <a:pt x="207926" y="840023"/>
                  </a:lnTo>
                  <a:lnTo>
                    <a:pt x="207677" y="839944"/>
                  </a:lnTo>
                  <a:lnTo>
                    <a:pt x="207479" y="839677"/>
                  </a:lnTo>
                  <a:lnTo>
                    <a:pt x="207405" y="839391"/>
                  </a:lnTo>
                  <a:lnTo>
                    <a:pt x="207430" y="838923"/>
                  </a:lnTo>
                  <a:lnTo>
                    <a:pt x="207407" y="838310"/>
                  </a:lnTo>
                  <a:lnTo>
                    <a:pt x="207571" y="838067"/>
                  </a:lnTo>
                  <a:lnTo>
                    <a:pt x="207832" y="837878"/>
                  </a:lnTo>
                  <a:lnTo>
                    <a:pt x="208116" y="837817"/>
                  </a:lnTo>
                  <a:lnTo>
                    <a:pt x="208431" y="837848"/>
                  </a:lnTo>
                  <a:lnTo>
                    <a:pt x="208728" y="837811"/>
                  </a:lnTo>
                  <a:lnTo>
                    <a:pt x="209005" y="837684"/>
                  </a:lnTo>
                  <a:lnTo>
                    <a:pt x="209267" y="837526"/>
                  </a:lnTo>
                  <a:lnTo>
                    <a:pt x="209727" y="837125"/>
                  </a:lnTo>
                  <a:lnTo>
                    <a:pt x="209888" y="836870"/>
                  </a:lnTo>
                  <a:lnTo>
                    <a:pt x="210065" y="836438"/>
                  </a:lnTo>
                  <a:lnTo>
                    <a:pt x="210116" y="836147"/>
                  </a:lnTo>
                  <a:lnTo>
                    <a:pt x="210074" y="835679"/>
                  </a:lnTo>
                  <a:lnTo>
                    <a:pt x="210110" y="835387"/>
                  </a:lnTo>
                  <a:lnTo>
                    <a:pt x="210303" y="835157"/>
                  </a:lnTo>
                  <a:lnTo>
                    <a:pt x="210541" y="834950"/>
                  </a:lnTo>
                  <a:lnTo>
                    <a:pt x="210817" y="834780"/>
                  </a:lnTo>
                  <a:lnTo>
                    <a:pt x="210991" y="834561"/>
                  </a:lnTo>
                  <a:lnTo>
                    <a:pt x="211035" y="834263"/>
                  </a:lnTo>
                  <a:lnTo>
                    <a:pt x="210917" y="833662"/>
                  </a:lnTo>
                  <a:lnTo>
                    <a:pt x="210614" y="833297"/>
                  </a:lnTo>
                  <a:lnTo>
                    <a:pt x="210511" y="833030"/>
                  </a:lnTo>
                  <a:lnTo>
                    <a:pt x="210525" y="832416"/>
                  </a:lnTo>
                  <a:lnTo>
                    <a:pt x="210296" y="831851"/>
                  </a:lnTo>
                  <a:lnTo>
                    <a:pt x="210230" y="831560"/>
                  </a:lnTo>
                  <a:lnTo>
                    <a:pt x="210224" y="830491"/>
                  </a:lnTo>
                  <a:lnTo>
                    <a:pt x="210371" y="829282"/>
                  </a:lnTo>
                  <a:lnTo>
                    <a:pt x="210510" y="828693"/>
                  </a:lnTo>
                  <a:lnTo>
                    <a:pt x="210836" y="828164"/>
                  </a:lnTo>
                  <a:lnTo>
                    <a:pt x="210852" y="827884"/>
                  </a:lnTo>
                  <a:lnTo>
                    <a:pt x="210693" y="827289"/>
                  </a:lnTo>
                  <a:lnTo>
                    <a:pt x="210719" y="826062"/>
                  </a:lnTo>
                  <a:lnTo>
                    <a:pt x="210647" y="825782"/>
                  </a:lnTo>
                  <a:lnTo>
                    <a:pt x="210272" y="825290"/>
                  </a:lnTo>
                  <a:lnTo>
                    <a:pt x="210163" y="825011"/>
                  </a:lnTo>
                  <a:lnTo>
                    <a:pt x="209910" y="824130"/>
                  </a:lnTo>
                  <a:lnTo>
                    <a:pt x="209728" y="823717"/>
                  </a:lnTo>
                  <a:lnTo>
                    <a:pt x="209338" y="823061"/>
                  </a:lnTo>
                  <a:lnTo>
                    <a:pt x="209057" y="822696"/>
                  </a:lnTo>
                  <a:lnTo>
                    <a:pt x="208819" y="822514"/>
                  </a:lnTo>
                  <a:lnTo>
                    <a:pt x="208121" y="822210"/>
                  </a:lnTo>
                  <a:lnTo>
                    <a:pt x="207489" y="821803"/>
                  </a:lnTo>
                  <a:lnTo>
                    <a:pt x="207027" y="821828"/>
                  </a:lnTo>
                  <a:lnTo>
                    <a:pt x="205861" y="821487"/>
                  </a:lnTo>
                  <a:lnTo>
                    <a:pt x="205417" y="821487"/>
                  </a:lnTo>
                  <a:lnTo>
                    <a:pt x="205238" y="821263"/>
                  </a:lnTo>
                  <a:lnTo>
                    <a:pt x="205057" y="820813"/>
                  </a:lnTo>
                  <a:lnTo>
                    <a:pt x="205016" y="820515"/>
                  </a:lnTo>
                  <a:lnTo>
                    <a:pt x="205042" y="820047"/>
                  </a:lnTo>
                  <a:lnTo>
                    <a:pt x="204930" y="819780"/>
                  </a:lnTo>
                  <a:lnTo>
                    <a:pt x="204718" y="819549"/>
                  </a:lnTo>
                  <a:lnTo>
                    <a:pt x="204358" y="819221"/>
                  </a:lnTo>
                  <a:lnTo>
                    <a:pt x="204286" y="818972"/>
                  </a:lnTo>
                  <a:lnTo>
                    <a:pt x="204386" y="818686"/>
                  </a:lnTo>
                  <a:lnTo>
                    <a:pt x="204629" y="818273"/>
                  </a:lnTo>
                  <a:lnTo>
                    <a:pt x="204951" y="817951"/>
                  </a:lnTo>
                  <a:lnTo>
                    <a:pt x="205235" y="817417"/>
                  </a:lnTo>
                  <a:lnTo>
                    <a:pt x="205436" y="816839"/>
                  </a:lnTo>
                  <a:lnTo>
                    <a:pt x="205689" y="815807"/>
                  </a:lnTo>
                  <a:lnTo>
                    <a:pt x="205842" y="815375"/>
                  </a:lnTo>
                  <a:lnTo>
                    <a:pt x="206287" y="814579"/>
                  </a:lnTo>
                  <a:lnTo>
                    <a:pt x="206847" y="813674"/>
                  </a:lnTo>
                  <a:lnTo>
                    <a:pt x="207223" y="813206"/>
                  </a:lnTo>
                  <a:lnTo>
                    <a:pt x="207598" y="812939"/>
                  </a:lnTo>
                  <a:lnTo>
                    <a:pt x="207950" y="812648"/>
                  </a:lnTo>
                  <a:lnTo>
                    <a:pt x="208348" y="812423"/>
                  </a:lnTo>
                  <a:lnTo>
                    <a:pt x="208790" y="812319"/>
                  </a:lnTo>
                  <a:lnTo>
                    <a:pt x="209419" y="812362"/>
                  </a:lnTo>
                  <a:lnTo>
                    <a:pt x="209645" y="812228"/>
                  </a:lnTo>
                  <a:lnTo>
                    <a:pt x="209930" y="811657"/>
                  </a:lnTo>
                  <a:lnTo>
                    <a:pt x="210197" y="811280"/>
                  </a:lnTo>
                  <a:lnTo>
                    <a:pt x="210431" y="811098"/>
                  </a:lnTo>
                  <a:lnTo>
                    <a:pt x="210844" y="810892"/>
                  </a:lnTo>
                  <a:lnTo>
                    <a:pt x="211428" y="810739"/>
                  </a:lnTo>
                  <a:lnTo>
                    <a:pt x="212648" y="810752"/>
                  </a:lnTo>
                  <a:lnTo>
                    <a:pt x="213698" y="810588"/>
                  </a:lnTo>
                  <a:lnTo>
                    <a:pt x="214458" y="810588"/>
                  </a:lnTo>
                  <a:lnTo>
                    <a:pt x="214748" y="810509"/>
                  </a:lnTo>
                  <a:lnTo>
                    <a:pt x="215032" y="810393"/>
                  </a:lnTo>
                  <a:lnTo>
                    <a:pt x="215717" y="810059"/>
                  </a:lnTo>
                  <a:lnTo>
                    <a:pt x="216868" y="809318"/>
                  </a:lnTo>
                  <a:lnTo>
                    <a:pt x="217541" y="808954"/>
                  </a:lnTo>
                  <a:lnTo>
                    <a:pt x="217893" y="808680"/>
                  </a:lnTo>
                  <a:lnTo>
                    <a:pt x="218332" y="808054"/>
                  </a:lnTo>
                  <a:lnTo>
                    <a:pt x="218532" y="807830"/>
                  </a:lnTo>
                  <a:lnTo>
                    <a:pt x="219357" y="807155"/>
                  </a:lnTo>
                  <a:lnTo>
                    <a:pt x="220044" y="806548"/>
                  </a:lnTo>
                  <a:lnTo>
                    <a:pt x="220198" y="806293"/>
                  </a:lnTo>
                  <a:lnTo>
                    <a:pt x="220504" y="805430"/>
                  </a:lnTo>
                  <a:lnTo>
                    <a:pt x="220926" y="804834"/>
                  </a:lnTo>
                  <a:lnTo>
                    <a:pt x="220800" y="804543"/>
                  </a:lnTo>
                  <a:lnTo>
                    <a:pt x="220750" y="804245"/>
                  </a:lnTo>
                  <a:lnTo>
                    <a:pt x="220781" y="803018"/>
                  </a:lnTo>
                  <a:lnTo>
                    <a:pt x="220702" y="802587"/>
                  </a:lnTo>
                  <a:lnTo>
                    <a:pt x="220353" y="802083"/>
                  </a:lnTo>
                  <a:lnTo>
                    <a:pt x="220325" y="801785"/>
                  </a:lnTo>
                  <a:lnTo>
                    <a:pt x="220361" y="801013"/>
                  </a:lnTo>
                  <a:lnTo>
                    <a:pt x="220348" y="800709"/>
                  </a:lnTo>
                  <a:lnTo>
                    <a:pt x="220246" y="800266"/>
                  </a:lnTo>
                  <a:lnTo>
                    <a:pt x="220106" y="799829"/>
                  </a:lnTo>
                  <a:lnTo>
                    <a:pt x="219851" y="799288"/>
                  </a:lnTo>
                  <a:lnTo>
                    <a:pt x="218875" y="798309"/>
                  </a:lnTo>
                  <a:lnTo>
                    <a:pt x="218782" y="798042"/>
                  </a:lnTo>
                  <a:lnTo>
                    <a:pt x="218745" y="797593"/>
                  </a:lnTo>
                  <a:lnTo>
                    <a:pt x="218457" y="797234"/>
                  </a:lnTo>
                  <a:lnTo>
                    <a:pt x="218026" y="796609"/>
                  </a:lnTo>
                  <a:lnTo>
                    <a:pt x="217654" y="796316"/>
                  </a:lnTo>
                  <a:lnTo>
                    <a:pt x="217520" y="796074"/>
                  </a:lnTo>
                  <a:lnTo>
                    <a:pt x="217539" y="795302"/>
                  </a:lnTo>
                  <a:lnTo>
                    <a:pt x="217532" y="794694"/>
                  </a:lnTo>
                  <a:lnTo>
                    <a:pt x="217498" y="794227"/>
                  </a:lnTo>
                  <a:lnTo>
                    <a:pt x="217579" y="793801"/>
                  </a:lnTo>
                  <a:lnTo>
                    <a:pt x="217874" y="793449"/>
                  </a:lnTo>
                  <a:lnTo>
                    <a:pt x="217876" y="792842"/>
                  </a:lnTo>
                  <a:lnTo>
                    <a:pt x="217989" y="792562"/>
                  </a:lnTo>
                  <a:lnTo>
                    <a:pt x="218302" y="792033"/>
                  </a:lnTo>
                  <a:lnTo>
                    <a:pt x="218777" y="791444"/>
                  </a:lnTo>
                  <a:lnTo>
                    <a:pt x="218807" y="791153"/>
                  </a:lnTo>
                  <a:lnTo>
                    <a:pt x="218763" y="790685"/>
                  </a:lnTo>
                  <a:lnTo>
                    <a:pt x="218745" y="789014"/>
                  </a:lnTo>
                  <a:lnTo>
                    <a:pt x="218766" y="788248"/>
                  </a:lnTo>
                  <a:lnTo>
                    <a:pt x="218724" y="787951"/>
                  </a:lnTo>
                  <a:lnTo>
                    <a:pt x="218551" y="787532"/>
                  </a:lnTo>
                  <a:lnTo>
                    <a:pt x="218305" y="787143"/>
                  </a:lnTo>
                  <a:lnTo>
                    <a:pt x="217482" y="786469"/>
                  </a:lnTo>
                  <a:lnTo>
                    <a:pt x="217360" y="786031"/>
                  </a:lnTo>
                  <a:lnTo>
                    <a:pt x="217150" y="785630"/>
                  </a:lnTo>
                  <a:lnTo>
                    <a:pt x="216366" y="784513"/>
                  </a:lnTo>
                  <a:lnTo>
                    <a:pt x="215932" y="783911"/>
                  </a:lnTo>
                  <a:lnTo>
                    <a:pt x="215913" y="783461"/>
                  </a:lnTo>
                  <a:lnTo>
                    <a:pt x="215228" y="782829"/>
                  </a:lnTo>
                  <a:lnTo>
                    <a:pt x="214960" y="782732"/>
                  </a:lnTo>
                  <a:lnTo>
                    <a:pt x="213898" y="782732"/>
                  </a:lnTo>
                  <a:lnTo>
                    <a:pt x="213401" y="782380"/>
                  </a:lnTo>
                  <a:lnTo>
                    <a:pt x="213104" y="782368"/>
                  </a:lnTo>
                  <a:lnTo>
                    <a:pt x="212487" y="782404"/>
                  </a:lnTo>
                  <a:lnTo>
                    <a:pt x="212192" y="782337"/>
                  </a:lnTo>
                  <a:lnTo>
                    <a:pt x="211905" y="782216"/>
                  </a:lnTo>
                  <a:lnTo>
                    <a:pt x="211537" y="781961"/>
                  </a:lnTo>
                  <a:lnTo>
                    <a:pt x="211384" y="781688"/>
                  </a:lnTo>
                  <a:lnTo>
                    <a:pt x="211346" y="781389"/>
                  </a:lnTo>
                  <a:lnTo>
                    <a:pt x="211351" y="780472"/>
                  </a:lnTo>
                  <a:lnTo>
                    <a:pt x="211415" y="780174"/>
                  </a:lnTo>
                  <a:lnTo>
                    <a:pt x="211634" y="779427"/>
                  </a:lnTo>
                  <a:lnTo>
                    <a:pt x="211626" y="778868"/>
                  </a:lnTo>
                  <a:lnTo>
                    <a:pt x="211331" y="778498"/>
                  </a:lnTo>
                  <a:lnTo>
                    <a:pt x="211296" y="778054"/>
                  </a:lnTo>
                  <a:lnTo>
                    <a:pt x="211338" y="776821"/>
                  </a:lnTo>
                  <a:lnTo>
                    <a:pt x="211193" y="776572"/>
                  </a:lnTo>
                  <a:lnTo>
                    <a:pt x="210644" y="776031"/>
                  </a:lnTo>
                  <a:lnTo>
                    <a:pt x="210363" y="775673"/>
                  </a:lnTo>
                  <a:lnTo>
                    <a:pt x="210134" y="775272"/>
                  </a:lnTo>
                  <a:lnTo>
                    <a:pt x="210035" y="774835"/>
                  </a:lnTo>
                  <a:lnTo>
                    <a:pt x="210053" y="774221"/>
                  </a:lnTo>
                  <a:lnTo>
                    <a:pt x="210029" y="772702"/>
                  </a:lnTo>
                  <a:lnTo>
                    <a:pt x="210077" y="772404"/>
                  </a:lnTo>
                  <a:lnTo>
                    <a:pt x="210335" y="771371"/>
                  </a:lnTo>
                  <a:lnTo>
                    <a:pt x="210304" y="770910"/>
                  </a:lnTo>
                  <a:lnTo>
                    <a:pt x="210407" y="770643"/>
                  </a:lnTo>
                  <a:lnTo>
                    <a:pt x="210720" y="770296"/>
                  </a:lnTo>
                  <a:lnTo>
                    <a:pt x="210974" y="769913"/>
                  </a:lnTo>
                  <a:lnTo>
                    <a:pt x="211071" y="769634"/>
                  </a:lnTo>
                  <a:lnTo>
                    <a:pt x="211068" y="769318"/>
                  </a:lnTo>
                  <a:lnTo>
                    <a:pt x="210979" y="769032"/>
                  </a:lnTo>
                  <a:lnTo>
                    <a:pt x="210760" y="768626"/>
                  </a:lnTo>
                  <a:lnTo>
                    <a:pt x="210633" y="768194"/>
                  </a:lnTo>
                  <a:lnTo>
                    <a:pt x="210663" y="767884"/>
                  </a:lnTo>
                  <a:lnTo>
                    <a:pt x="210551" y="767623"/>
                  </a:lnTo>
                  <a:lnTo>
                    <a:pt x="210234" y="767301"/>
                  </a:lnTo>
                  <a:lnTo>
                    <a:pt x="210248" y="766687"/>
                  </a:lnTo>
                  <a:lnTo>
                    <a:pt x="210138" y="766408"/>
                  </a:lnTo>
                  <a:lnTo>
                    <a:pt x="209913" y="766007"/>
                  </a:lnTo>
                  <a:lnTo>
                    <a:pt x="209831" y="765715"/>
                  </a:lnTo>
                  <a:lnTo>
                    <a:pt x="209863" y="765247"/>
                  </a:lnTo>
                  <a:lnTo>
                    <a:pt x="209764" y="764828"/>
                  </a:lnTo>
                  <a:lnTo>
                    <a:pt x="209366" y="764354"/>
                  </a:lnTo>
                  <a:lnTo>
                    <a:pt x="209058" y="763644"/>
                  </a:lnTo>
                  <a:lnTo>
                    <a:pt x="208895" y="763400"/>
                  </a:lnTo>
                  <a:lnTo>
                    <a:pt x="208647" y="763249"/>
                  </a:lnTo>
                  <a:lnTo>
                    <a:pt x="208069" y="763018"/>
                  </a:lnTo>
                  <a:lnTo>
                    <a:pt x="207803" y="762811"/>
                  </a:lnTo>
                  <a:lnTo>
                    <a:pt x="207691" y="762568"/>
                  </a:lnTo>
                  <a:lnTo>
                    <a:pt x="207786" y="762295"/>
                  </a:lnTo>
                  <a:lnTo>
                    <a:pt x="208145" y="761766"/>
                  </a:lnTo>
                  <a:lnTo>
                    <a:pt x="208598" y="761353"/>
                  </a:lnTo>
                  <a:lnTo>
                    <a:pt x="208980" y="761098"/>
                  </a:lnTo>
                  <a:lnTo>
                    <a:pt x="209275" y="761067"/>
                  </a:lnTo>
                  <a:lnTo>
                    <a:pt x="209892" y="761092"/>
                  </a:lnTo>
                  <a:lnTo>
                    <a:pt x="210142" y="760952"/>
                  </a:lnTo>
                  <a:lnTo>
                    <a:pt x="211053" y="759907"/>
                  </a:lnTo>
                  <a:lnTo>
                    <a:pt x="211287" y="759719"/>
                  </a:lnTo>
                  <a:lnTo>
                    <a:pt x="212034" y="759197"/>
                  </a:lnTo>
                  <a:lnTo>
                    <a:pt x="212887" y="758328"/>
                  </a:lnTo>
                  <a:lnTo>
                    <a:pt x="213537" y="757939"/>
                  </a:lnTo>
                  <a:lnTo>
                    <a:pt x="213966" y="757507"/>
                  </a:lnTo>
                  <a:lnTo>
                    <a:pt x="214687" y="756949"/>
                  </a:lnTo>
                  <a:lnTo>
                    <a:pt x="215101" y="756492"/>
                  </a:lnTo>
                  <a:lnTo>
                    <a:pt x="215285" y="756092"/>
                  </a:lnTo>
                  <a:lnTo>
                    <a:pt x="215259" y="755630"/>
                  </a:lnTo>
                  <a:lnTo>
                    <a:pt x="215481" y="755065"/>
                  </a:lnTo>
                  <a:lnTo>
                    <a:pt x="215519" y="754470"/>
                  </a:lnTo>
                  <a:lnTo>
                    <a:pt x="215873" y="753984"/>
                  </a:lnTo>
                  <a:lnTo>
                    <a:pt x="215842" y="753674"/>
                  </a:lnTo>
                  <a:lnTo>
                    <a:pt x="215913" y="753383"/>
                  </a:lnTo>
                  <a:lnTo>
                    <a:pt x="216122" y="752975"/>
                  </a:lnTo>
                  <a:lnTo>
                    <a:pt x="216453" y="752464"/>
                  </a:lnTo>
                  <a:lnTo>
                    <a:pt x="216839" y="751997"/>
                  </a:lnTo>
                  <a:lnTo>
                    <a:pt x="217196" y="751693"/>
                  </a:lnTo>
                  <a:lnTo>
                    <a:pt x="217257" y="751420"/>
                  </a:lnTo>
                  <a:lnTo>
                    <a:pt x="217215" y="750794"/>
                  </a:lnTo>
                  <a:lnTo>
                    <a:pt x="217227" y="750029"/>
                  </a:lnTo>
                  <a:lnTo>
                    <a:pt x="217131" y="749755"/>
                  </a:lnTo>
                  <a:lnTo>
                    <a:pt x="216708" y="749293"/>
                  </a:lnTo>
                  <a:lnTo>
                    <a:pt x="216324" y="749099"/>
                  </a:lnTo>
                  <a:lnTo>
                    <a:pt x="215881" y="749063"/>
                  </a:lnTo>
                  <a:lnTo>
                    <a:pt x="215666" y="748832"/>
                  </a:lnTo>
                  <a:lnTo>
                    <a:pt x="215408" y="748716"/>
                  </a:lnTo>
                  <a:lnTo>
                    <a:pt x="214945" y="748735"/>
                  </a:lnTo>
                  <a:lnTo>
                    <a:pt x="214456" y="748583"/>
                  </a:lnTo>
                  <a:lnTo>
                    <a:pt x="214084" y="748230"/>
                  </a:lnTo>
                  <a:lnTo>
                    <a:pt x="214168" y="747927"/>
                  </a:lnTo>
                  <a:lnTo>
                    <a:pt x="214358" y="747623"/>
                  </a:lnTo>
                  <a:lnTo>
                    <a:pt x="214585" y="747453"/>
                  </a:lnTo>
                  <a:lnTo>
                    <a:pt x="214882" y="747386"/>
                  </a:lnTo>
                  <a:lnTo>
                    <a:pt x="215365" y="747386"/>
                  </a:lnTo>
                  <a:lnTo>
                    <a:pt x="215823" y="747440"/>
                  </a:lnTo>
                  <a:lnTo>
                    <a:pt x="216376" y="747659"/>
                  </a:lnTo>
                  <a:lnTo>
                    <a:pt x="216578" y="747896"/>
                  </a:lnTo>
                  <a:lnTo>
                    <a:pt x="216825" y="748090"/>
                  </a:lnTo>
                  <a:lnTo>
                    <a:pt x="217095" y="748237"/>
                  </a:lnTo>
                  <a:lnTo>
                    <a:pt x="217375" y="748224"/>
                  </a:lnTo>
                  <a:lnTo>
                    <a:pt x="218104" y="747969"/>
                  </a:lnTo>
                  <a:lnTo>
                    <a:pt x="218724" y="747993"/>
                  </a:lnTo>
                  <a:lnTo>
                    <a:pt x="218970" y="747872"/>
                  </a:lnTo>
                  <a:lnTo>
                    <a:pt x="219270" y="747507"/>
                  </a:lnTo>
                  <a:lnTo>
                    <a:pt x="219960" y="747179"/>
                  </a:lnTo>
                  <a:lnTo>
                    <a:pt x="220208" y="747015"/>
                  </a:lnTo>
                  <a:lnTo>
                    <a:pt x="220594" y="746547"/>
                  </a:lnTo>
                  <a:lnTo>
                    <a:pt x="221054" y="746505"/>
                  </a:lnTo>
                  <a:lnTo>
                    <a:pt x="221320" y="746365"/>
                  </a:lnTo>
                  <a:lnTo>
                    <a:pt x="222196" y="745752"/>
                  </a:lnTo>
                  <a:lnTo>
                    <a:pt x="222507" y="745405"/>
                  </a:lnTo>
                  <a:lnTo>
                    <a:pt x="222780" y="745326"/>
                  </a:lnTo>
                  <a:lnTo>
                    <a:pt x="223257" y="745369"/>
                  </a:lnTo>
                  <a:lnTo>
                    <a:pt x="223494" y="745241"/>
                  </a:lnTo>
                  <a:lnTo>
                    <a:pt x="223741" y="744834"/>
                  </a:lnTo>
                  <a:lnTo>
                    <a:pt x="224210" y="744233"/>
                  </a:lnTo>
                  <a:lnTo>
                    <a:pt x="224840" y="743193"/>
                  </a:lnTo>
                  <a:lnTo>
                    <a:pt x="225050" y="742975"/>
                  </a:lnTo>
                  <a:lnTo>
                    <a:pt x="225403" y="742684"/>
                  </a:lnTo>
                  <a:lnTo>
                    <a:pt x="226218" y="741784"/>
                  </a:lnTo>
                  <a:lnTo>
                    <a:pt x="226443" y="741383"/>
                  </a:lnTo>
                  <a:lnTo>
                    <a:pt x="226619" y="740812"/>
                  </a:lnTo>
                  <a:lnTo>
                    <a:pt x="226587" y="740502"/>
                  </a:lnTo>
                  <a:lnTo>
                    <a:pt x="226650" y="740211"/>
                  </a:lnTo>
                  <a:lnTo>
                    <a:pt x="227238" y="738965"/>
                  </a:lnTo>
                  <a:lnTo>
                    <a:pt x="227327" y="738680"/>
                  </a:lnTo>
                  <a:lnTo>
                    <a:pt x="227308" y="738224"/>
                  </a:lnTo>
                  <a:lnTo>
                    <a:pt x="227501" y="737179"/>
                  </a:lnTo>
                  <a:lnTo>
                    <a:pt x="227475" y="736116"/>
                  </a:lnTo>
                  <a:lnTo>
                    <a:pt x="227564" y="735824"/>
                  </a:lnTo>
                  <a:lnTo>
                    <a:pt x="227801" y="735265"/>
                  </a:lnTo>
                  <a:lnTo>
                    <a:pt x="227873" y="734974"/>
                  </a:lnTo>
                  <a:lnTo>
                    <a:pt x="227764" y="733759"/>
                  </a:lnTo>
                  <a:lnTo>
                    <a:pt x="227830" y="732696"/>
                  </a:lnTo>
                  <a:lnTo>
                    <a:pt x="227761" y="732367"/>
                  </a:lnTo>
                  <a:lnTo>
                    <a:pt x="227484" y="731827"/>
                  </a:lnTo>
                  <a:lnTo>
                    <a:pt x="227441" y="731377"/>
                  </a:lnTo>
                  <a:lnTo>
                    <a:pt x="227454" y="730302"/>
                  </a:lnTo>
                  <a:lnTo>
                    <a:pt x="227530" y="729864"/>
                  </a:lnTo>
                  <a:lnTo>
                    <a:pt x="227775" y="729463"/>
                  </a:lnTo>
                  <a:lnTo>
                    <a:pt x="227850" y="729178"/>
                  </a:lnTo>
                  <a:lnTo>
                    <a:pt x="227853" y="728103"/>
                  </a:lnTo>
                  <a:lnTo>
                    <a:pt x="227928" y="727671"/>
                  </a:lnTo>
                  <a:lnTo>
                    <a:pt x="228125" y="727428"/>
                  </a:lnTo>
                  <a:lnTo>
                    <a:pt x="228360" y="727228"/>
                  </a:lnTo>
                  <a:lnTo>
                    <a:pt x="228984" y="726790"/>
                  </a:lnTo>
                  <a:lnTo>
                    <a:pt x="229304" y="726469"/>
                  </a:lnTo>
                  <a:lnTo>
                    <a:pt x="230263" y="725095"/>
                  </a:lnTo>
                  <a:lnTo>
                    <a:pt x="230320" y="724803"/>
                  </a:lnTo>
                  <a:lnTo>
                    <a:pt x="230289" y="724342"/>
                  </a:lnTo>
                  <a:lnTo>
                    <a:pt x="230308" y="723729"/>
                  </a:lnTo>
                  <a:lnTo>
                    <a:pt x="230215" y="723455"/>
                  </a:lnTo>
                  <a:lnTo>
                    <a:pt x="229871" y="722951"/>
                  </a:lnTo>
                  <a:lnTo>
                    <a:pt x="229793" y="722361"/>
                  </a:lnTo>
                  <a:lnTo>
                    <a:pt x="229441" y="722064"/>
                  </a:lnTo>
                  <a:lnTo>
                    <a:pt x="228970" y="720952"/>
                  </a:lnTo>
                  <a:lnTo>
                    <a:pt x="228720" y="720757"/>
                  </a:lnTo>
                  <a:lnTo>
                    <a:pt x="228632" y="720490"/>
                  </a:lnTo>
                  <a:lnTo>
                    <a:pt x="228656" y="719870"/>
                  </a:lnTo>
                  <a:lnTo>
                    <a:pt x="228628" y="719555"/>
                  </a:lnTo>
                  <a:lnTo>
                    <a:pt x="228713" y="719281"/>
                  </a:lnTo>
                  <a:lnTo>
                    <a:pt x="229010" y="718922"/>
                  </a:lnTo>
                  <a:lnTo>
                    <a:pt x="229389" y="718261"/>
                  </a:lnTo>
                  <a:lnTo>
                    <a:pt x="229618" y="718072"/>
                  </a:lnTo>
                  <a:lnTo>
                    <a:pt x="230042" y="717866"/>
                  </a:lnTo>
                  <a:lnTo>
                    <a:pt x="230351" y="717574"/>
                  </a:lnTo>
                  <a:lnTo>
                    <a:pt x="230394" y="717252"/>
                  </a:lnTo>
                  <a:lnTo>
                    <a:pt x="230564" y="717015"/>
                  </a:lnTo>
                  <a:lnTo>
                    <a:pt x="230819" y="716839"/>
                  </a:lnTo>
                  <a:lnTo>
                    <a:pt x="231093" y="716699"/>
                  </a:lnTo>
                  <a:lnTo>
                    <a:pt x="231402" y="716650"/>
                  </a:lnTo>
                  <a:lnTo>
                    <a:pt x="231653" y="716511"/>
                  </a:lnTo>
                  <a:lnTo>
                    <a:pt x="232034" y="716025"/>
                  </a:lnTo>
                  <a:lnTo>
                    <a:pt x="232545" y="715697"/>
                  </a:lnTo>
                  <a:lnTo>
                    <a:pt x="232778" y="715502"/>
                  </a:lnTo>
                  <a:lnTo>
                    <a:pt x="233121" y="714992"/>
                  </a:lnTo>
                  <a:lnTo>
                    <a:pt x="233447" y="714706"/>
                  </a:lnTo>
                  <a:lnTo>
                    <a:pt x="233868" y="714555"/>
                  </a:lnTo>
                  <a:lnTo>
                    <a:pt x="234273" y="713904"/>
                  </a:lnTo>
                  <a:lnTo>
                    <a:pt x="234664" y="713431"/>
                  </a:lnTo>
                  <a:lnTo>
                    <a:pt x="234883" y="713042"/>
                  </a:lnTo>
                  <a:lnTo>
                    <a:pt x="234965" y="712592"/>
                  </a:lnTo>
                  <a:lnTo>
                    <a:pt x="235679" y="711068"/>
                  </a:lnTo>
                  <a:lnTo>
                    <a:pt x="235781" y="710775"/>
                  </a:lnTo>
                  <a:lnTo>
                    <a:pt x="235814" y="710490"/>
                  </a:lnTo>
                  <a:lnTo>
                    <a:pt x="235770" y="710192"/>
                  </a:lnTo>
                  <a:lnTo>
                    <a:pt x="235534" y="709457"/>
                  </a:lnTo>
                  <a:lnTo>
                    <a:pt x="235479" y="709160"/>
                  </a:lnTo>
                  <a:lnTo>
                    <a:pt x="235503" y="708090"/>
                  </a:lnTo>
                  <a:lnTo>
                    <a:pt x="235486" y="707787"/>
                  </a:lnTo>
                  <a:lnTo>
                    <a:pt x="235406" y="707501"/>
                  </a:lnTo>
                  <a:lnTo>
                    <a:pt x="235162" y="706936"/>
                  </a:lnTo>
                  <a:lnTo>
                    <a:pt x="235067" y="706651"/>
                  </a:lnTo>
                  <a:lnTo>
                    <a:pt x="235035" y="706195"/>
                  </a:lnTo>
                  <a:lnTo>
                    <a:pt x="234970" y="705897"/>
                  </a:lnTo>
                  <a:lnTo>
                    <a:pt x="234490" y="704949"/>
                  </a:lnTo>
                  <a:lnTo>
                    <a:pt x="234136" y="704111"/>
                  </a:lnTo>
                  <a:lnTo>
                    <a:pt x="233986" y="703844"/>
                  </a:lnTo>
                  <a:lnTo>
                    <a:pt x="233474" y="703091"/>
                  </a:lnTo>
                  <a:lnTo>
                    <a:pt x="233187" y="702385"/>
                  </a:lnTo>
                  <a:lnTo>
                    <a:pt x="233051" y="702118"/>
                  </a:lnTo>
                  <a:lnTo>
                    <a:pt x="232624" y="701687"/>
                  </a:lnTo>
                  <a:lnTo>
                    <a:pt x="232334" y="701152"/>
                  </a:lnTo>
                  <a:lnTo>
                    <a:pt x="232157" y="700903"/>
                  </a:lnTo>
                  <a:lnTo>
                    <a:pt x="230666" y="699178"/>
                  </a:lnTo>
                  <a:lnTo>
                    <a:pt x="230294" y="698916"/>
                  </a:lnTo>
                  <a:lnTo>
                    <a:pt x="229722" y="698722"/>
                  </a:lnTo>
                  <a:lnTo>
                    <a:pt x="229128" y="698704"/>
                  </a:lnTo>
                  <a:lnTo>
                    <a:pt x="228811" y="698364"/>
                  </a:lnTo>
                  <a:lnTo>
                    <a:pt x="228377" y="697829"/>
                  </a:lnTo>
                  <a:lnTo>
                    <a:pt x="228117" y="697264"/>
                  </a:lnTo>
                  <a:lnTo>
                    <a:pt x="227800" y="696972"/>
                  </a:lnTo>
                  <a:lnTo>
                    <a:pt x="227095" y="696663"/>
                  </a:lnTo>
                  <a:lnTo>
                    <a:pt x="226880" y="696438"/>
                  </a:lnTo>
                  <a:lnTo>
                    <a:pt x="226617" y="696322"/>
                  </a:lnTo>
                  <a:lnTo>
                    <a:pt x="226294" y="696346"/>
                  </a:lnTo>
                  <a:lnTo>
                    <a:pt x="226054" y="696213"/>
                  </a:lnTo>
                  <a:lnTo>
                    <a:pt x="225308" y="695040"/>
                  </a:lnTo>
                  <a:lnTo>
                    <a:pt x="225223" y="694761"/>
                  </a:lnTo>
                  <a:lnTo>
                    <a:pt x="225171" y="694148"/>
                  </a:lnTo>
                  <a:lnTo>
                    <a:pt x="225053" y="693874"/>
                  </a:lnTo>
                  <a:lnTo>
                    <a:pt x="224649" y="693224"/>
                  </a:lnTo>
                  <a:lnTo>
                    <a:pt x="223843" y="692125"/>
                  </a:lnTo>
                  <a:lnTo>
                    <a:pt x="223757" y="691669"/>
                  </a:lnTo>
                  <a:lnTo>
                    <a:pt x="223578" y="691438"/>
                  </a:lnTo>
                  <a:lnTo>
                    <a:pt x="223091" y="691061"/>
                  </a:lnTo>
                  <a:lnTo>
                    <a:pt x="222117" y="690101"/>
                  </a:lnTo>
                  <a:lnTo>
                    <a:pt x="221426" y="689506"/>
                  </a:lnTo>
                  <a:lnTo>
                    <a:pt x="220998" y="689074"/>
                  </a:lnTo>
                  <a:lnTo>
                    <a:pt x="220760" y="688886"/>
                  </a:lnTo>
                  <a:lnTo>
                    <a:pt x="220110" y="688491"/>
                  </a:lnTo>
                  <a:lnTo>
                    <a:pt x="219759" y="688200"/>
                  </a:lnTo>
                  <a:lnTo>
                    <a:pt x="219565" y="687962"/>
                  </a:lnTo>
                  <a:lnTo>
                    <a:pt x="219331" y="687568"/>
                  </a:lnTo>
                  <a:lnTo>
                    <a:pt x="219205" y="687294"/>
                  </a:lnTo>
                  <a:lnTo>
                    <a:pt x="219131" y="687003"/>
                  </a:lnTo>
                  <a:lnTo>
                    <a:pt x="219147" y="686541"/>
                  </a:lnTo>
                  <a:lnTo>
                    <a:pt x="219151" y="685940"/>
                  </a:lnTo>
                  <a:lnTo>
                    <a:pt x="219293" y="685502"/>
                  </a:lnTo>
                  <a:lnTo>
                    <a:pt x="219550" y="684949"/>
                  </a:lnTo>
                  <a:lnTo>
                    <a:pt x="219923" y="684463"/>
                  </a:lnTo>
                  <a:lnTo>
                    <a:pt x="219990" y="684178"/>
                  </a:lnTo>
                  <a:lnTo>
                    <a:pt x="219950" y="683862"/>
                  </a:lnTo>
                  <a:lnTo>
                    <a:pt x="220020" y="683582"/>
                  </a:lnTo>
                  <a:lnTo>
                    <a:pt x="220320" y="683230"/>
                  </a:lnTo>
                  <a:lnTo>
                    <a:pt x="220691" y="682568"/>
                  </a:lnTo>
                  <a:lnTo>
                    <a:pt x="221399" y="681772"/>
                  </a:lnTo>
                  <a:lnTo>
                    <a:pt x="221827" y="680970"/>
                  </a:lnTo>
                  <a:lnTo>
                    <a:pt x="222618" y="680259"/>
                  </a:lnTo>
                  <a:lnTo>
                    <a:pt x="222925" y="679907"/>
                  </a:lnTo>
                  <a:lnTo>
                    <a:pt x="223142" y="679524"/>
                  </a:lnTo>
                  <a:lnTo>
                    <a:pt x="223134" y="678910"/>
                  </a:lnTo>
                  <a:lnTo>
                    <a:pt x="223373" y="677719"/>
                  </a:lnTo>
                  <a:lnTo>
                    <a:pt x="223377" y="677410"/>
                  </a:lnTo>
                  <a:lnTo>
                    <a:pt x="223339" y="676948"/>
                  </a:lnTo>
                  <a:lnTo>
                    <a:pt x="223439" y="676535"/>
                  </a:lnTo>
                  <a:lnTo>
                    <a:pt x="223687" y="676322"/>
                  </a:lnTo>
                  <a:lnTo>
                    <a:pt x="223767" y="676049"/>
                  </a:lnTo>
                  <a:lnTo>
                    <a:pt x="223722" y="675581"/>
                  </a:lnTo>
                  <a:lnTo>
                    <a:pt x="223801" y="675302"/>
                  </a:lnTo>
                  <a:lnTo>
                    <a:pt x="224054" y="674937"/>
                  </a:lnTo>
                  <a:lnTo>
                    <a:pt x="224058" y="674336"/>
                  </a:lnTo>
                  <a:lnTo>
                    <a:pt x="224377" y="674026"/>
                  </a:lnTo>
                  <a:lnTo>
                    <a:pt x="224889" y="673661"/>
                  </a:lnTo>
                  <a:lnTo>
                    <a:pt x="225278" y="673291"/>
                  </a:lnTo>
                  <a:lnTo>
                    <a:pt x="224879" y="672805"/>
                  </a:lnTo>
                  <a:lnTo>
                    <a:pt x="224763" y="672051"/>
                  </a:lnTo>
                  <a:lnTo>
                    <a:pt x="224569" y="671826"/>
                  </a:lnTo>
                  <a:lnTo>
                    <a:pt x="223612" y="671043"/>
                  </a:lnTo>
                  <a:lnTo>
                    <a:pt x="223534" y="670776"/>
                  </a:lnTo>
                  <a:lnTo>
                    <a:pt x="223567" y="670453"/>
                  </a:lnTo>
                  <a:lnTo>
                    <a:pt x="223555" y="669238"/>
                  </a:lnTo>
                  <a:lnTo>
                    <a:pt x="223570" y="668643"/>
                  </a:lnTo>
                  <a:lnTo>
                    <a:pt x="223968" y="668406"/>
                  </a:lnTo>
                  <a:lnTo>
                    <a:pt x="224393" y="667774"/>
                  </a:lnTo>
                  <a:lnTo>
                    <a:pt x="224830" y="667373"/>
                  </a:lnTo>
                  <a:lnTo>
                    <a:pt x="224927" y="666790"/>
                  </a:lnTo>
                  <a:lnTo>
                    <a:pt x="225187" y="666601"/>
                  </a:lnTo>
                  <a:lnTo>
                    <a:pt x="225254" y="666334"/>
                  </a:lnTo>
                  <a:lnTo>
                    <a:pt x="225217" y="665709"/>
                  </a:lnTo>
                  <a:lnTo>
                    <a:pt x="225322" y="664804"/>
                  </a:lnTo>
                  <a:lnTo>
                    <a:pt x="225233" y="664408"/>
                  </a:lnTo>
                  <a:lnTo>
                    <a:pt x="225256" y="663181"/>
                  </a:lnTo>
                  <a:lnTo>
                    <a:pt x="225155" y="662920"/>
                  </a:lnTo>
                  <a:lnTo>
                    <a:pt x="224799" y="662610"/>
                  </a:lnTo>
                  <a:lnTo>
                    <a:pt x="223314" y="660879"/>
                  </a:lnTo>
                  <a:lnTo>
                    <a:pt x="223086" y="660684"/>
                  </a:lnTo>
                  <a:lnTo>
                    <a:pt x="222561" y="660368"/>
                  </a:lnTo>
                  <a:lnTo>
                    <a:pt x="222329" y="660174"/>
                  </a:lnTo>
                  <a:lnTo>
                    <a:pt x="222001" y="659840"/>
                  </a:lnTo>
                  <a:lnTo>
                    <a:pt x="221704" y="659330"/>
                  </a:lnTo>
                  <a:lnTo>
                    <a:pt x="221717" y="659013"/>
                  </a:lnTo>
                  <a:lnTo>
                    <a:pt x="221835" y="658746"/>
                  </a:lnTo>
                  <a:lnTo>
                    <a:pt x="222120" y="658376"/>
                  </a:lnTo>
                  <a:lnTo>
                    <a:pt x="222207" y="658090"/>
                  </a:lnTo>
                  <a:lnTo>
                    <a:pt x="222253" y="657629"/>
                  </a:lnTo>
                  <a:lnTo>
                    <a:pt x="222222" y="657331"/>
                  </a:lnTo>
                  <a:lnTo>
                    <a:pt x="221882" y="656480"/>
                  </a:lnTo>
                  <a:lnTo>
                    <a:pt x="221736" y="656049"/>
                  </a:lnTo>
                  <a:lnTo>
                    <a:pt x="221650" y="655569"/>
                  </a:lnTo>
                  <a:lnTo>
                    <a:pt x="221702" y="655290"/>
                  </a:lnTo>
                  <a:lnTo>
                    <a:pt x="221934" y="655156"/>
                  </a:lnTo>
                  <a:lnTo>
                    <a:pt x="222414" y="655040"/>
                  </a:lnTo>
                  <a:lnTo>
                    <a:pt x="223111" y="654761"/>
                  </a:lnTo>
                  <a:lnTo>
                    <a:pt x="223720" y="654761"/>
                  </a:lnTo>
                  <a:lnTo>
                    <a:pt x="224139" y="654578"/>
                  </a:lnTo>
                  <a:lnTo>
                    <a:pt x="224394" y="654402"/>
                  </a:lnTo>
                  <a:lnTo>
                    <a:pt x="224708" y="654068"/>
                  </a:lnTo>
                  <a:lnTo>
                    <a:pt x="224871" y="653649"/>
                  </a:lnTo>
                  <a:lnTo>
                    <a:pt x="224821" y="653029"/>
                  </a:lnTo>
                  <a:lnTo>
                    <a:pt x="224910" y="652750"/>
                  </a:lnTo>
                  <a:lnTo>
                    <a:pt x="225143" y="652349"/>
                  </a:lnTo>
                  <a:lnTo>
                    <a:pt x="225664" y="651802"/>
                  </a:lnTo>
                  <a:lnTo>
                    <a:pt x="226235" y="651565"/>
                  </a:lnTo>
                  <a:lnTo>
                    <a:pt x="226492" y="651383"/>
                  </a:lnTo>
                  <a:lnTo>
                    <a:pt x="226597" y="651122"/>
                  </a:lnTo>
                  <a:lnTo>
                    <a:pt x="226537" y="650046"/>
                  </a:lnTo>
                  <a:lnTo>
                    <a:pt x="226539" y="649591"/>
                  </a:lnTo>
                  <a:lnTo>
                    <a:pt x="226591" y="649293"/>
                  </a:lnTo>
                  <a:lnTo>
                    <a:pt x="226767" y="648710"/>
                  </a:lnTo>
                  <a:lnTo>
                    <a:pt x="226778" y="648406"/>
                  </a:lnTo>
                  <a:lnTo>
                    <a:pt x="226737" y="647640"/>
                  </a:lnTo>
                  <a:lnTo>
                    <a:pt x="226761" y="647343"/>
                  </a:lnTo>
                  <a:lnTo>
                    <a:pt x="226930" y="646760"/>
                  </a:lnTo>
                  <a:lnTo>
                    <a:pt x="227155" y="646194"/>
                  </a:lnTo>
                  <a:lnTo>
                    <a:pt x="227419" y="645636"/>
                  </a:lnTo>
                  <a:lnTo>
                    <a:pt x="227508" y="645350"/>
                  </a:lnTo>
                  <a:lnTo>
                    <a:pt x="227531" y="645052"/>
                  </a:lnTo>
                  <a:lnTo>
                    <a:pt x="227515" y="644287"/>
                  </a:lnTo>
                  <a:lnTo>
                    <a:pt x="227631" y="643849"/>
                  </a:lnTo>
                  <a:lnTo>
                    <a:pt x="227851" y="643443"/>
                  </a:lnTo>
                  <a:lnTo>
                    <a:pt x="228051" y="643224"/>
                  </a:lnTo>
                  <a:lnTo>
                    <a:pt x="228448" y="642981"/>
                  </a:lnTo>
                  <a:lnTo>
                    <a:pt x="229136" y="642652"/>
                  </a:lnTo>
                  <a:lnTo>
                    <a:pt x="229499" y="642385"/>
                  </a:lnTo>
                  <a:lnTo>
                    <a:pt x="229777" y="642021"/>
                  </a:lnTo>
                  <a:lnTo>
                    <a:pt x="230144" y="641377"/>
                  </a:lnTo>
                  <a:lnTo>
                    <a:pt x="230465" y="641334"/>
                  </a:lnTo>
                  <a:lnTo>
                    <a:pt x="230693" y="641170"/>
                  </a:lnTo>
                  <a:lnTo>
                    <a:pt x="230995" y="640630"/>
                  </a:lnTo>
                  <a:lnTo>
                    <a:pt x="231295" y="640277"/>
                  </a:lnTo>
                  <a:lnTo>
                    <a:pt x="231367" y="639998"/>
                  </a:lnTo>
                  <a:lnTo>
                    <a:pt x="231328" y="639682"/>
                  </a:lnTo>
                  <a:lnTo>
                    <a:pt x="231394" y="639396"/>
                  </a:lnTo>
                  <a:lnTo>
                    <a:pt x="231731" y="638892"/>
                  </a:lnTo>
                  <a:lnTo>
                    <a:pt x="231707" y="638278"/>
                  </a:lnTo>
                  <a:lnTo>
                    <a:pt x="231794" y="637993"/>
                  </a:lnTo>
                  <a:lnTo>
                    <a:pt x="232166" y="637155"/>
                  </a:lnTo>
                  <a:lnTo>
                    <a:pt x="232246" y="636863"/>
                  </a:lnTo>
                  <a:lnTo>
                    <a:pt x="232299" y="636407"/>
                  </a:lnTo>
                  <a:lnTo>
                    <a:pt x="232317" y="635951"/>
                  </a:lnTo>
                  <a:lnTo>
                    <a:pt x="232295" y="634585"/>
                  </a:lnTo>
                  <a:lnTo>
                    <a:pt x="232228" y="633218"/>
                  </a:lnTo>
                  <a:lnTo>
                    <a:pt x="232246" y="632920"/>
                  </a:lnTo>
                  <a:lnTo>
                    <a:pt x="232426" y="631869"/>
                  </a:lnTo>
                  <a:lnTo>
                    <a:pt x="232415" y="631413"/>
                  </a:lnTo>
                  <a:lnTo>
                    <a:pt x="232422" y="630799"/>
                  </a:lnTo>
                  <a:lnTo>
                    <a:pt x="232258" y="630563"/>
                  </a:lnTo>
                  <a:lnTo>
                    <a:pt x="230838" y="629402"/>
                  </a:lnTo>
                  <a:lnTo>
                    <a:pt x="230340" y="629056"/>
                  </a:lnTo>
                  <a:lnTo>
                    <a:pt x="229665" y="628703"/>
                  </a:lnTo>
                  <a:lnTo>
                    <a:pt x="229313" y="628412"/>
                  </a:lnTo>
                  <a:lnTo>
                    <a:pt x="229129" y="628175"/>
                  </a:lnTo>
                  <a:lnTo>
                    <a:pt x="228776" y="627501"/>
                  </a:lnTo>
                  <a:lnTo>
                    <a:pt x="228353" y="626869"/>
                  </a:lnTo>
                  <a:lnTo>
                    <a:pt x="228043" y="626346"/>
                  </a:lnTo>
                  <a:lnTo>
                    <a:pt x="227905" y="626073"/>
                  </a:lnTo>
                  <a:lnTo>
                    <a:pt x="227567" y="625228"/>
                  </a:lnTo>
                  <a:lnTo>
                    <a:pt x="227367" y="625004"/>
                  </a:lnTo>
                  <a:lnTo>
                    <a:pt x="226564" y="624287"/>
                  </a:lnTo>
                  <a:lnTo>
                    <a:pt x="226372" y="624050"/>
                  </a:lnTo>
                  <a:lnTo>
                    <a:pt x="226315" y="623770"/>
                  </a:lnTo>
                  <a:lnTo>
                    <a:pt x="226368" y="622683"/>
                  </a:lnTo>
                  <a:lnTo>
                    <a:pt x="226239" y="622276"/>
                  </a:lnTo>
                  <a:lnTo>
                    <a:pt x="225931" y="621930"/>
                  </a:lnTo>
                  <a:lnTo>
                    <a:pt x="225863" y="621322"/>
                  </a:lnTo>
                  <a:lnTo>
                    <a:pt x="225466" y="620495"/>
                  </a:lnTo>
                  <a:lnTo>
                    <a:pt x="225379" y="620210"/>
                  </a:lnTo>
                  <a:lnTo>
                    <a:pt x="225367" y="619912"/>
                  </a:lnTo>
                  <a:lnTo>
                    <a:pt x="225472" y="618837"/>
                  </a:lnTo>
                  <a:lnTo>
                    <a:pt x="225459" y="618533"/>
                  </a:lnTo>
                  <a:lnTo>
                    <a:pt x="225338" y="618272"/>
                  </a:lnTo>
                  <a:lnTo>
                    <a:pt x="225014" y="617926"/>
                  </a:lnTo>
                  <a:lnTo>
                    <a:pt x="224740" y="617495"/>
                  </a:lnTo>
                  <a:lnTo>
                    <a:pt x="224954" y="617239"/>
                  </a:lnTo>
                  <a:lnTo>
                    <a:pt x="225053" y="616954"/>
                  </a:lnTo>
                  <a:lnTo>
                    <a:pt x="225002" y="616170"/>
                  </a:lnTo>
                  <a:lnTo>
                    <a:pt x="225188" y="615988"/>
                  </a:lnTo>
                  <a:lnTo>
                    <a:pt x="225798" y="615763"/>
                  </a:lnTo>
                  <a:lnTo>
                    <a:pt x="225888" y="615514"/>
                  </a:lnTo>
                  <a:lnTo>
                    <a:pt x="225820" y="614414"/>
                  </a:lnTo>
                  <a:lnTo>
                    <a:pt x="225993" y="614001"/>
                  </a:lnTo>
                  <a:lnTo>
                    <a:pt x="226291" y="613461"/>
                  </a:lnTo>
                  <a:lnTo>
                    <a:pt x="226629" y="612956"/>
                  </a:lnTo>
                  <a:lnTo>
                    <a:pt x="226930" y="612610"/>
                  </a:lnTo>
                  <a:lnTo>
                    <a:pt x="227153" y="612410"/>
                  </a:lnTo>
                  <a:lnTo>
                    <a:pt x="227777" y="611972"/>
                  </a:lnTo>
                  <a:lnTo>
                    <a:pt x="228008" y="611778"/>
                  </a:lnTo>
                  <a:lnTo>
                    <a:pt x="228216" y="611553"/>
                  </a:lnTo>
                  <a:lnTo>
                    <a:pt x="228386" y="611304"/>
                  </a:lnTo>
                  <a:lnTo>
                    <a:pt x="228683" y="610769"/>
                  </a:lnTo>
                  <a:lnTo>
                    <a:pt x="229130" y="610155"/>
                  </a:lnTo>
                  <a:lnTo>
                    <a:pt x="229173" y="609858"/>
                  </a:lnTo>
                  <a:lnTo>
                    <a:pt x="229167" y="609536"/>
                  </a:lnTo>
                  <a:lnTo>
                    <a:pt x="229068" y="609105"/>
                  </a:lnTo>
                  <a:lnTo>
                    <a:pt x="228694" y="608831"/>
                  </a:lnTo>
                  <a:lnTo>
                    <a:pt x="228509" y="608570"/>
                  </a:lnTo>
                  <a:lnTo>
                    <a:pt x="228290" y="608156"/>
                  </a:lnTo>
                  <a:lnTo>
                    <a:pt x="228271" y="607884"/>
                  </a:lnTo>
                  <a:lnTo>
                    <a:pt x="228373" y="607598"/>
                  </a:lnTo>
                  <a:lnTo>
                    <a:pt x="228737" y="607075"/>
                  </a:lnTo>
                  <a:lnTo>
                    <a:pt x="229212" y="606632"/>
                  </a:lnTo>
                  <a:lnTo>
                    <a:pt x="228907" y="606431"/>
                  </a:lnTo>
                  <a:lnTo>
                    <a:pt x="228856" y="606194"/>
                  </a:lnTo>
                  <a:lnTo>
                    <a:pt x="229094" y="605781"/>
                  </a:lnTo>
                  <a:lnTo>
                    <a:pt x="229052" y="605156"/>
                  </a:lnTo>
                  <a:lnTo>
                    <a:pt x="229128" y="604888"/>
                  </a:lnTo>
                  <a:lnTo>
                    <a:pt x="229477" y="604566"/>
                  </a:lnTo>
                  <a:lnTo>
                    <a:pt x="229593" y="604299"/>
                  </a:lnTo>
                  <a:lnTo>
                    <a:pt x="229678" y="603533"/>
                  </a:lnTo>
                  <a:lnTo>
                    <a:pt x="229675" y="602926"/>
                  </a:lnTo>
                  <a:lnTo>
                    <a:pt x="229676" y="602476"/>
                  </a:lnTo>
                  <a:lnTo>
                    <a:pt x="229614" y="601868"/>
                  </a:lnTo>
                  <a:lnTo>
                    <a:pt x="229563" y="601571"/>
                  </a:lnTo>
                  <a:lnTo>
                    <a:pt x="229478" y="601280"/>
                  </a:lnTo>
                  <a:lnTo>
                    <a:pt x="229345" y="601012"/>
                  </a:lnTo>
                  <a:lnTo>
                    <a:pt x="229097" y="600623"/>
                  </a:lnTo>
                  <a:lnTo>
                    <a:pt x="228769" y="600277"/>
                  </a:lnTo>
                  <a:lnTo>
                    <a:pt x="228751" y="600022"/>
                  </a:lnTo>
                  <a:lnTo>
                    <a:pt x="228953" y="599596"/>
                  </a:lnTo>
                  <a:lnTo>
                    <a:pt x="228926" y="597920"/>
                  </a:lnTo>
                  <a:lnTo>
                    <a:pt x="228902" y="597306"/>
                  </a:lnTo>
                  <a:lnTo>
                    <a:pt x="229154" y="596936"/>
                  </a:lnTo>
                  <a:lnTo>
                    <a:pt x="229372" y="596705"/>
                  </a:lnTo>
                  <a:lnTo>
                    <a:pt x="229612" y="596504"/>
                  </a:lnTo>
                  <a:lnTo>
                    <a:pt x="229870" y="596376"/>
                  </a:lnTo>
                  <a:lnTo>
                    <a:pt x="230496" y="596388"/>
                  </a:lnTo>
                  <a:lnTo>
                    <a:pt x="230747" y="596249"/>
                  </a:lnTo>
                  <a:lnTo>
                    <a:pt x="230957" y="596012"/>
                  </a:lnTo>
                  <a:lnTo>
                    <a:pt x="231325" y="595714"/>
                  </a:lnTo>
                  <a:lnTo>
                    <a:pt x="231394" y="595441"/>
                  </a:lnTo>
                  <a:lnTo>
                    <a:pt x="231344" y="594973"/>
                  </a:lnTo>
                  <a:lnTo>
                    <a:pt x="231371" y="594675"/>
                  </a:lnTo>
                  <a:lnTo>
                    <a:pt x="231541" y="594433"/>
                  </a:lnTo>
                  <a:lnTo>
                    <a:pt x="232635" y="593363"/>
                  </a:lnTo>
                  <a:lnTo>
                    <a:pt x="233177" y="592616"/>
                  </a:lnTo>
                  <a:lnTo>
                    <a:pt x="233312" y="592354"/>
                  </a:lnTo>
                  <a:lnTo>
                    <a:pt x="233342" y="591765"/>
                  </a:lnTo>
                  <a:lnTo>
                    <a:pt x="233571" y="591558"/>
                  </a:lnTo>
                  <a:lnTo>
                    <a:pt x="234431" y="590921"/>
                  </a:lnTo>
                  <a:lnTo>
                    <a:pt x="234961" y="590374"/>
                  </a:lnTo>
                  <a:lnTo>
                    <a:pt x="235392" y="589955"/>
                  </a:lnTo>
                  <a:lnTo>
                    <a:pt x="235670" y="588928"/>
                  </a:lnTo>
                  <a:lnTo>
                    <a:pt x="235622" y="587835"/>
                  </a:lnTo>
                  <a:lnTo>
                    <a:pt x="235660" y="587543"/>
                  </a:lnTo>
                  <a:lnTo>
                    <a:pt x="235846" y="587349"/>
                  </a:lnTo>
                  <a:lnTo>
                    <a:pt x="236420" y="587075"/>
                  </a:lnTo>
                  <a:lnTo>
                    <a:pt x="236673" y="586887"/>
                  </a:lnTo>
                  <a:lnTo>
                    <a:pt x="236880" y="586662"/>
                  </a:lnTo>
                  <a:lnTo>
                    <a:pt x="236943" y="586382"/>
                  </a:lnTo>
                  <a:lnTo>
                    <a:pt x="236904" y="585915"/>
                  </a:lnTo>
                  <a:lnTo>
                    <a:pt x="236882" y="584548"/>
                  </a:lnTo>
                  <a:lnTo>
                    <a:pt x="236734" y="584117"/>
                  </a:lnTo>
                  <a:lnTo>
                    <a:pt x="236691" y="583211"/>
                  </a:lnTo>
                  <a:lnTo>
                    <a:pt x="236497" y="582792"/>
                  </a:lnTo>
                  <a:lnTo>
                    <a:pt x="236426" y="582506"/>
                  </a:lnTo>
                  <a:lnTo>
                    <a:pt x="236432" y="581437"/>
                  </a:lnTo>
                  <a:lnTo>
                    <a:pt x="236166" y="580562"/>
                  </a:lnTo>
                  <a:lnTo>
                    <a:pt x="236102" y="580271"/>
                  </a:lnTo>
                  <a:lnTo>
                    <a:pt x="236091" y="579967"/>
                  </a:lnTo>
                  <a:lnTo>
                    <a:pt x="236130" y="579037"/>
                  </a:lnTo>
                  <a:lnTo>
                    <a:pt x="236037" y="578618"/>
                  </a:lnTo>
                  <a:lnTo>
                    <a:pt x="235776" y="578430"/>
                  </a:lnTo>
                  <a:lnTo>
                    <a:pt x="235671" y="578162"/>
                  </a:lnTo>
                  <a:lnTo>
                    <a:pt x="235677" y="577543"/>
                  </a:lnTo>
                  <a:lnTo>
                    <a:pt x="235597" y="577252"/>
                  </a:lnTo>
                  <a:lnTo>
                    <a:pt x="235282" y="576711"/>
                  </a:lnTo>
                  <a:lnTo>
                    <a:pt x="235322" y="576449"/>
                  </a:lnTo>
                  <a:lnTo>
                    <a:pt x="235555" y="576201"/>
                  </a:lnTo>
                  <a:lnTo>
                    <a:pt x="235564" y="575945"/>
                  </a:lnTo>
                  <a:lnTo>
                    <a:pt x="235367" y="575677"/>
                  </a:lnTo>
                  <a:lnTo>
                    <a:pt x="235034" y="575362"/>
                  </a:lnTo>
                  <a:lnTo>
                    <a:pt x="234775" y="575204"/>
                  </a:lnTo>
                  <a:lnTo>
                    <a:pt x="234070" y="574925"/>
                  </a:lnTo>
                  <a:lnTo>
                    <a:pt x="233255" y="574512"/>
                  </a:lnTo>
                  <a:lnTo>
                    <a:pt x="232880" y="574256"/>
                  </a:lnTo>
                  <a:lnTo>
                    <a:pt x="232362" y="573588"/>
                  </a:lnTo>
                  <a:lnTo>
                    <a:pt x="232629" y="573381"/>
                  </a:lnTo>
                  <a:lnTo>
                    <a:pt x="232748" y="573120"/>
                  </a:lnTo>
                  <a:lnTo>
                    <a:pt x="232753" y="572804"/>
                  </a:lnTo>
                  <a:lnTo>
                    <a:pt x="232661" y="572355"/>
                  </a:lnTo>
                  <a:lnTo>
                    <a:pt x="232457" y="571941"/>
                  </a:lnTo>
                  <a:lnTo>
                    <a:pt x="232333" y="571510"/>
                  </a:lnTo>
                  <a:lnTo>
                    <a:pt x="232351" y="570896"/>
                  </a:lnTo>
                  <a:lnTo>
                    <a:pt x="232266" y="570605"/>
                  </a:lnTo>
                  <a:lnTo>
                    <a:pt x="232033" y="570204"/>
                  </a:lnTo>
                  <a:lnTo>
                    <a:pt x="231780" y="570070"/>
                  </a:lnTo>
                  <a:lnTo>
                    <a:pt x="231461" y="570028"/>
                  </a:lnTo>
                  <a:lnTo>
                    <a:pt x="231206" y="569876"/>
                  </a:lnTo>
                  <a:lnTo>
                    <a:pt x="231002" y="569645"/>
                  </a:lnTo>
                  <a:lnTo>
                    <a:pt x="230669" y="569128"/>
                  </a:lnTo>
                  <a:lnTo>
                    <a:pt x="230454" y="568722"/>
                  </a:lnTo>
                  <a:lnTo>
                    <a:pt x="230309" y="568296"/>
                  </a:lnTo>
                  <a:lnTo>
                    <a:pt x="230311" y="567828"/>
                  </a:lnTo>
                  <a:lnTo>
                    <a:pt x="230460" y="567586"/>
                  </a:lnTo>
                  <a:lnTo>
                    <a:pt x="230971" y="567227"/>
                  </a:lnTo>
                  <a:lnTo>
                    <a:pt x="231995" y="566565"/>
                  </a:lnTo>
                  <a:lnTo>
                    <a:pt x="232285" y="566510"/>
                  </a:lnTo>
                  <a:lnTo>
                    <a:pt x="233661" y="566522"/>
                  </a:lnTo>
                  <a:lnTo>
                    <a:pt x="234371" y="566468"/>
                  </a:lnTo>
                  <a:lnTo>
                    <a:pt x="234334" y="565982"/>
                  </a:lnTo>
                  <a:lnTo>
                    <a:pt x="234607" y="565277"/>
                  </a:lnTo>
                  <a:lnTo>
                    <a:pt x="234567" y="564657"/>
                  </a:lnTo>
                  <a:lnTo>
                    <a:pt x="234585" y="564359"/>
                  </a:lnTo>
                  <a:lnTo>
                    <a:pt x="234681" y="564080"/>
                  </a:lnTo>
                  <a:lnTo>
                    <a:pt x="234822" y="563800"/>
                  </a:lnTo>
                  <a:lnTo>
                    <a:pt x="235073" y="563418"/>
                  </a:lnTo>
                  <a:lnTo>
                    <a:pt x="235846" y="562689"/>
                  </a:lnTo>
                  <a:lnTo>
                    <a:pt x="236333" y="562099"/>
                  </a:lnTo>
                  <a:lnTo>
                    <a:pt x="236568" y="561911"/>
                  </a:lnTo>
                  <a:lnTo>
                    <a:pt x="236980" y="561668"/>
                  </a:lnTo>
                  <a:lnTo>
                    <a:pt x="237285" y="561376"/>
                  </a:lnTo>
                  <a:lnTo>
                    <a:pt x="237315" y="560775"/>
                  </a:lnTo>
                  <a:lnTo>
                    <a:pt x="237613" y="560422"/>
                  </a:lnTo>
                  <a:lnTo>
                    <a:pt x="238148" y="559669"/>
                  </a:lnTo>
                  <a:lnTo>
                    <a:pt x="238300" y="559408"/>
                  </a:lnTo>
                  <a:lnTo>
                    <a:pt x="238410" y="559135"/>
                  </a:lnTo>
                  <a:lnTo>
                    <a:pt x="238433" y="558837"/>
                  </a:lnTo>
                  <a:lnTo>
                    <a:pt x="238387" y="558369"/>
                  </a:lnTo>
                  <a:lnTo>
                    <a:pt x="238411" y="557750"/>
                  </a:lnTo>
                  <a:lnTo>
                    <a:pt x="238338" y="557324"/>
                  </a:lnTo>
                  <a:lnTo>
                    <a:pt x="238059" y="557136"/>
                  </a:lnTo>
                  <a:lnTo>
                    <a:pt x="237989" y="556893"/>
                  </a:lnTo>
                  <a:lnTo>
                    <a:pt x="238178" y="556297"/>
                  </a:lnTo>
                  <a:lnTo>
                    <a:pt x="238171" y="554772"/>
                  </a:lnTo>
                  <a:lnTo>
                    <a:pt x="238111" y="554481"/>
                  </a:lnTo>
                  <a:lnTo>
                    <a:pt x="237862" y="553916"/>
                  </a:lnTo>
                  <a:lnTo>
                    <a:pt x="237784" y="553630"/>
                  </a:lnTo>
                  <a:lnTo>
                    <a:pt x="237805" y="552858"/>
                  </a:lnTo>
                  <a:lnTo>
                    <a:pt x="237761" y="552567"/>
                  </a:lnTo>
                  <a:lnTo>
                    <a:pt x="237566" y="552154"/>
                  </a:lnTo>
                  <a:lnTo>
                    <a:pt x="237302" y="551778"/>
                  </a:lnTo>
                  <a:lnTo>
                    <a:pt x="236967" y="551468"/>
                  </a:lnTo>
                  <a:lnTo>
                    <a:pt x="236594" y="550988"/>
                  </a:lnTo>
                  <a:lnTo>
                    <a:pt x="236233" y="550708"/>
                  </a:lnTo>
                  <a:lnTo>
                    <a:pt x="235815" y="550270"/>
                  </a:lnTo>
                  <a:lnTo>
                    <a:pt x="235447" y="549979"/>
                  </a:lnTo>
                  <a:lnTo>
                    <a:pt x="235326" y="549730"/>
                  </a:lnTo>
                  <a:lnTo>
                    <a:pt x="235356" y="548952"/>
                  </a:lnTo>
                  <a:lnTo>
                    <a:pt x="235325" y="548655"/>
                  </a:lnTo>
                  <a:lnTo>
                    <a:pt x="235202" y="548211"/>
                  </a:lnTo>
                  <a:lnTo>
                    <a:pt x="235034" y="547786"/>
                  </a:lnTo>
                  <a:lnTo>
                    <a:pt x="234977" y="547494"/>
                  </a:lnTo>
                  <a:lnTo>
                    <a:pt x="234959" y="546431"/>
                  </a:lnTo>
                  <a:lnTo>
                    <a:pt x="234617" y="546109"/>
                  </a:lnTo>
                  <a:lnTo>
                    <a:pt x="234551" y="545824"/>
                  </a:lnTo>
                  <a:lnTo>
                    <a:pt x="234690" y="545392"/>
                  </a:lnTo>
                  <a:lnTo>
                    <a:pt x="235017" y="545064"/>
                  </a:lnTo>
                  <a:lnTo>
                    <a:pt x="235707" y="544256"/>
                  </a:lnTo>
                  <a:lnTo>
                    <a:pt x="236221" y="543697"/>
                  </a:lnTo>
                  <a:lnTo>
                    <a:pt x="236755" y="542779"/>
                  </a:lnTo>
                  <a:lnTo>
                    <a:pt x="237101" y="542482"/>
                  </a:lnTo>
                  <a:lnTo>
                    <a:pt x="237278" y="542233"/>
                  </a:lnTo>
                  <a:lnTo>
                    <a:pt x="237586" y="541711"/>
                  </a:lnTo>
                  <a:lnTo>
                    <a:pt x="238369" y="540672"/>
                  </a:lnTo>
                  <a:lnTo>
                    <a:pt x="238697" y="540344"/>
                  </a:lnTo>
                  <a:lnTo>
                    <a:pt x="238748" y="540058"/>
                  </a:lnTo>
                  <a:lnTo>
                    <a:pt x="238700" y="539590"/>
                  </a:lnTo>
                  <a:lnTo>
                    <a:pt x="238789" y="539323"/>
                  </a:lnTo>
                  <a:lnTo>
                    <a:pt x="239044" y="539123"/>
                  </a:lnTo>
                  <a:lnTo>
                    <a:pt x="239118" y="538849"/>
                  </a:lnTo>
                  <a:lnTo>
                    <a:pt x="239078" y="538533"/>
                  </a:lnTo>
                  <a:lnTo>
                    <a:pt x="239164" y="538259"/>
                  </a:lnTo>
                  <a:lnTo>
                    <a:pt x="239528" y="537773"/>
                  </a:lnTo>
                  <a:lnTo>
                    <a:pt x="239488" y="537306"/>
                  </a:lnTo>
                  <a:lnTo>
                    <a:pt x="239600" y="537050"/>
                  </a:lnTo>
                  <a:lnTo>
                    <a:pt x="239908" y="536704"/>
                  </a:lnTo>
                  <a:lnTo>
                    <a:pt x="239996" y="536419"/>
                  </a:lnTo>
                  <a:lnTo>
                    <a:pt x="240160" y="535666"/>
                  </a:lnTo>
                  <a:lnTo>
                    <a:pt x="240322" y="535253"/>
                  </a:lnTo>
                  <a:lnTo>
                    <a:pt x="241064" y="534468"/>
                  </a:lnTo>
                  <a:lnTo>
                    <a:pt x="241123" y="534189"/>
                  </a:lnTo>
                  <a:lnTo>
                    <a:pt x="241093" y="533569"/>
                  </a:lnTo>
                  <a:lnTo>
                    <a:pt x="241351" y="533029"/>
                  </a:lnTo>
                  <a:lnTo>
                    <a:pt x="241109" y="532470"/>
                  </a:lnTo>
                  <a:lnTo>
                    <a:pt x="241128" y="531704"/>
                  </a:lnTo>
                  <a:lnTo>
                    <a:pt x="241072" y="531413"/>
                  </a:lnTo>
                  <a:lnTo>
                    <a:pt x="240961" y="531127"/>
                  </a:lnTo>
                  <a:lnTo>
                    <a:pt x="240665" y="530593"/>
                  </a:lnTo>
                  <a:lnTo>
                    <a:pt x="240362" y="530240"/>
                  </a:lnTo>
                  <a:lnTo>
                    <a:pt x="240391" y="529960"/>
                  </a:lnTo>
                  <a:lnTo>
                    <a:pt x="240659" y="529226"/>
                  </a:lnTo>
                  <a:lnTo>
                    <a:pt x="240736" y="528934"/>
                  </a:lnTo>
                  <a:lnTo>
                    <a:pt x="240748" y="528630"/>
                  </a:lnTo>
                  <a:lnTo>
                    <a:pt x="240723" y="528169"/>
                  </a:lnTo>
                  <a:lnTo>
                    <a:pt x="240744" y="527858"/>
                  </a:lnTo>
                  <a:lnTo>
                    <a:pt x="240646" y="527591"/>
                  </a:lnTo>
                  <a:lnTo>
                    <a:pt x="240346" y="527251"/>
                  </a:lnTo>
                  <a:lnTo>
                    <a:pt x="240329" y="526935"/>
                  </a:lnTo>
                  <a:lnTo>
                    <a:pt x="240443" y="526668"/>
                  </a:lnTo>
                  <a:lnTo>
                    <a:pt x="241059" y="525969"/>
                  </a:lnTo>
                  <a:lnTo>
                    <a:pt x="241149" y="525696"/>
                  </a:lnTo>
                  <a:lnTo>
                    <a:pt x="241131" y="525228"/>
                  </a:lnTo>
                  <a:lnTo>
                    <a:pt x="241169" y="524930"/>
                  </a:lnTo>
                  <a:lnTo>
                    <a:pt x="241303" y="524657"/>
                  </a:lnTo>
                  <a:lnTo>
                    <a:pt x="241559" y="524274"/>
                  </a:lnTo>
                  <a:lnTo>
                    <a:pt x="241848" y="523916"/>
                  </a:lnTo>
                  <a:lnTo>
                    <a:pt x="241925" y="523636"/>
                  </a:lnTo>
                  <a:lnTo>
                    <a:pt x="241942" y="523181"/>
                  </a:lnTo>
                  <a:lnTo>
                    <a:pt x="242707" y="521686"/>
                  </a:lnTo>
                  <a:lnTo>
                    <a:pt x="242821" y="521406"/>
                  </a:lnTo>
                  <a:lnTo>
                    <a:pt x="242871" y="521115"/>
                  </a:lnTo>
                  <a:lnTo>
                    <a:pt x="242856" y="520508"/>
                  </a:lnTo>
                  <a:lnTo>
                    <a:pt x="243027" y="519918"/>
                  </a:lnTo>
                  <a:lnTo>
                    <a:pt x="242989" y="519627"/>
                  </a:lnTo>
                  <a:lnTo>
                    <a:pt x="242785" y="518885"/>
                  </a:lnTo>
                  <a:lnTo>
                    <a:pt x="242774" y="518582"/>
                  </a:lnTo>
                  <a:lnTo>
                    <a:pt x="242807" y="517810"/>
                  </a:lnTo>
                  <a:lnTo>
                    <a:pt x="242748" y="517531"/>
                  </a:lnTo>
                  <a:lnTo>
                    <a:pt x="242313" y="517099"/>
                  </a:lnTo>
                  <a:lnTo>
                    <a:pt x="241850" y="516309"/>
                  </a:lnTo>
                  <a:lnTo>
                    <a:pt x="241267" y="515416"/>
                  </a:lnTo>
                  <a:lnTo>
                    <a:pt x="241137" y="514991"/>
                  </a:lnTo>
                  <a:lnTo>
                    <a:pt x="241165" y="513314"/>
                  </a:lnTo>
                  <a:lnTo>
                    <a:pt x="241374" y="512585"/>
                  </a:lnTo>
                  <a:lnTo>
                    <a:pt x="241342" y="512123"/>
                  </a:lnTo>
                  <a:lnTo>
                    <a:pt x="241452" y="511856"/>
                  </a:lnTo>
                  <a:lnTo>
                    <a:pt x="241646" y="511613"/>
                  </a:lnTo>
                  <a:lnTo>
                    <a:pt x="242169" y="511060"/>
                  </a:lnTo>
                  <a:lnTo>
                    <a:pt x="242787" y="509839"/>
                  </a:lnTo>
                  <a:lnTo>
                    <a:pt x="242958" y="509590"/>
                  </a:lnTo>
                  <a:lnTo>
                    <a:pt x="243287" y="509274"/>
                  </a:lnTo>
                  <a:lnTo>
                    <a:pt x="243595" y="508575"/>
                  </a:lnTo>
                  <a:lnTo>
                    <a:pt x="243718" y="508138"/>
                  </a:lnTo>
                  <a:lnTo>
                    <a:pt x="243745" y="507676"/>
                  </a:lnTo>
                  <a:lnTo>
                    <a:pt x="243683" y="507385"/>
                  </a:lnTo>
                  <a:lnTo>
                    <a:pt x="243367" y="506881"/>
                  </a:lnTo>
                  <a:lnTo>
                    <a:pt x="243384" y="506570"/>
                  </a:lnTo>
                  <a:lnTo>
                    <a:pt x="243364" y="506109"/>
                  </a:lnTo>
                  <a:lnTo>
                    <a:pt x="243445" y="505823"/>
                  </a:lnTo>
                  <a:lnTo>
                    <a:pt x="243769" y="504973"/>
                  </a:lnTo>
                  <a:lnTo>
                    <a:pt x="243731" y="504359"/>
                  </a:lnTo>
                  <a:lnTo>
                    <a:pt x="243850" y="504098"/>
                  </a:lnTo>
                  <a:lnTo>
                    <a:pt x="244382" y="503539"/>
                  </a:lnTo>
                  <a:lnTo>
                    <a:pt x="244751" y="503047"/>
                  </a:lnTo>
                  <a:lnTo>
                    <a:pt x="244912" y="502633"/>
                  </a:lnTo>
                  <a:lnTo>
                    <a:pt x="244883" y="502172"/>
                  </a:lnTo>
                  <a:lnTo>
                    <a:pt x="244871" y="501109"/>
                  </a:lnTo>
                  <a:lnTo>
                    <a:pt x="244462" y="500131"/>
                  </a:lnTo>
                  <a:lnTo>
                    <a:pt x="244488" y="499820"/>
                  </a:lnTo>
                  <a:lnTo>
                    <a:pt x="244395" y="499541"/>
                  </a:lnTo>
                  <a:lnTo>
                    <a:pt x="244068" y="499031"/>
                  </a:lnTo>
                  <a:lnTo>
                    <a:pt x="244023" y="498132"/>
                  </a:lnTo>
                  <a:lnTo>
                    <a:pt x="243698" y="497798"/>
                  </a:lnTo>
                  <a:lnTo>
                    <a:pt x="243484" y="497397"/>
                  </a:lnTo>
                  <a:lnTo>
                    <a:pt x="243316" y="496971"/>
                  </a:lnTo>
                  <a:lnTo>
                    <a:pt x="243266" y="496674"/>
                  </a:lnTo>
                  <a:lnTo>
                    <a:pt x="243280" y="496218"/>
                  </a:lnTo>
                  <a:lnTo>
                    <a:pt x="243109" y="495799"/>
                  </a:lnTo>
                  <a:lnTo>
                    <a:pt x="242788" y="495276"/>
                  </a:lnTo>
                  <a:lnTo>
                    <a:pt x="242129" y="494633"/>
                  </a:lnTo>
                  <a:lnTo>
                    <a:pt x="241861" y="494529"/>
                  </a:lnTo>
                  <a:lnTo>
                    <a:pt x="241549" y="494559"/>
                  </a:lnTo>
                  <a:lnTo>
                    <a:pt x="241089" y="494468"/>
                  </a:lnTo>
                  <a:lnTo>
                    <a:pt x="240687" y="494274"/>
                  </a:lnTo>
                  <a:lnTo>
                    <a:pt x="240390" y="493891"/>
                  </a:lnTo>
                  <a:lnTo>
                    <a:pt x="240280" y="493606"/>
                  </a:lnTo>
                  <a:lnTo>
                    <a:pt x="240363" y="493369"/>
                  </a:lnTo>
                  <a:lnTo>
                    <a:pt x="240702" y="493029"/>
                  </a:lnTo>
                  <a:lnTo>
                    <a:pt x="240707" y="492421"/>
                  </a:lnTo>
                  <a:lnTo>
                    <a:pt x="240839" y="492148"/>
                  </a:lnTo>
                  <a:lnTo>
                    <a:pt x="241097" y="491765"/>
                  </a:lnTo>
                  <a:lnTo>
                    <a:pt x="241290" y="491534"/>
                  </a:lnTo>
                  <a:lnTo>
                    <a:pt x="242052" y="490787"/>
                  </a:lnTo>
                  <a:lnTo>
                    <a:pt x="242688" y="489936"/>
                  </a:lnTo>
                  <a:lnTo>
                    <a:pt x="243474" y="489219"/>
                  </a:lnTo>
                  <a:lnTo>
                    <a:pt x="243756" y="488824"/>
                  </a:lnTo>
                  <a:lnTo>
                    <a:pt x="243892" y="488545"/>
                  </a:lnTo>
                  <a:lnTo>
                    <a:pt x="243894" y="488290"/>
                  </a:lnTo>
                  <a:lnTo>
                    <a:pt x="243512" y="487864"/>
                  </a:lnTo>
                  <a:lnTo>
                    <a:pt x="243849" y="487342"/>
                  </a:lnTo>
                  <a:lnTo>
                    <a:pt x="243853" y="487044"/>
                  </a:lnTo>
                  <a:lnTo>
                    <a:pt x="243793" y="486431"/>
                  </a:lnTo>
                  <a:lnTo>
                    <a:pt x="243767" y="485817"/>
                  </a:lnTo>
                  <a:lnTo>
                    <a:pt x="243849" y="485532"/>
                  </a:lnTo>
                  <a:lnTo>
                    <a:pt x="244035" y="485112"/>
                  </a:lnTo>
                  <a:lnTo>
                    <a:pt x="244231" y="484535"/>
                  </a:lnTo>
                  <a:lnTo>
                    <a:pt x="244310" y="484237"/>
                  </a:lnTo>
                  <a:lnTo>
                    <a:pt x="244354" y="483946"/>
                  </a:lnTo>
                  <a:lnTo>
                    <a:pt x="244330" y="482269"/>
                  </a:lnTo>
                  <a:lnTo>
                    <a:pt x="244279" y="481971"/>
                  </a:lnTo>
                  <a:lnTo>
                    <a:pt x="244124" y="481522"/>
                  </a:lnTo>
                  <a:lnTo>
                    <a:pt x="244103" y="481096"/>
                  </a:lnTo>
                  <a:lnTo>
                    <a:pt x="244471" y="480428"/>
                  </a:lnTo>
                  <a:lnTo>
                    <a:pt x="244509" y="479833"/>
                  </a:lnTo>
                  <a:lnTo>
                    <a:pt x="244699" y="479584"/>
                  </a:lnTo>
                  <a:lnTo>
                    <a:pt x="244769" y="479298"/>
                  </a:lnTo>
                  <a:lnTo>
                    <a:pt x="244729" y="478837"/>
                  </a:lnTo>
                  <a:lnTo>
                    <a:pt x="244784" y="478399"/>
                  </a:lnTo>
                  <a:lnTo>
                    <a:pt x="245135" y="477901"/>
                  </a:lnTo>
                  <a:lnTo>
                    <a:pt x="245133" y="477293"/>
                  </a:lnTo>
                  <a:lnTo>
                    <a:pt x="245276" y="477032"/>
                  </a:lnTo>
                  <a:lnTo>
                    <a:pt x="245564" y="476610"/>
                  </a:lnTo>
                  <a:lnTo>
                    <a:pt x="245712" y="476394"/>
                  </a:lnTo>
                  <a:lnTo>
                    <a:pt x="245840" y="476121"/>
                  </a:lnTo>
                  <a:lnTo>
                    <a:pt x="245872" y="475829"/>
                  </a:lnTo>
                  <a:lnTo>
                    <a:pt x="245829" y="475361"/>
                  </a:lnTo>
                  <a:lnTo>
                    <a:pt x="246231" y="474960"/>
                  </a:lnTo>
                  <a:lnTo>
                    <a:pt x="246318" y="474693"/>
                  </a:lnTo>
                  <a:lnTo>
                    <a:pt x="246282" y="474225"/>
                  </a:lnTo>
                  <a:lnTo>
                    <a:pt x="246263" y="473314"/>
                  </a:lnTo>
                  <a:lnTo>
                    <a:pt x="246294" y="472859"/>
                  </a:lnTo>
                  <a:lnTo>
                    <a:pt x="246371" y="472409"/>
                  </a:lnTo>
                  <a:lnTo>
                    <a:pt x="246690" y="471728"/>
                  </a:lnTo>
                  <a:lnTo>
                    <a:pt x="246711" y="471127"/>
                  </a:lnTo>
                  <a:lnTo>
                    <a:pt x="246853" y="470848"/>
                  </a:lnTo>
                  <a:lnTo>
                    <a:pt x="247171" y="470532"/>
                  </a:lnTo>
                  <a:lnTo>
                    <a:pt x="247742" y="470294"/>
                  </a:lnTo>
                  <a:lnTo>
                    <a:pt x="247972" y="470106"/>
                  </a:lnTo>
                  <a:lnTo>
                    <a:pt x="248668" y="469104"/>
                  </a:lnTo>
                  <a:lnTo>
                    <a:pt x="248935" y="468557"/>
                  </a:lnTo>
                  <a:lnTo>
                    <a:pt x="249603" y="467026"/>
                  </a:lnTo>
                  <a:lnTo>
                    <a:pt x="249767" y="466437"/>
                  </a:lnTo>
                  <a:lnTo>
                    <a:pt x="249841" y="465835"/>
                  </a:lnTo>
                  <a:lnTo>
                    <a:pt x="249843" y="465374"/>
                  </a:lnTo>
                  <a:lnTo>
                    <a:pt x="249804" y="465076"/>
                  </a:lnTo>
                  <a:lnTo>
                    <a:pt x="249572" y="464511"/>
                  </a:lnTo>
                  <a:lnTo>
                    <a:pt x="249487" y="464226"/>
                  </a:lnTo>
                  <a:lnTo>
                    <a:pt x="249508" y="463605"/>
                  </a:lnTo>
                  <a:lnTo>
                    <a:pt x="249424" y="463332"/>
                  </a:lnTo>
                  <a:lnTo>
                    <a:pt x="249048" y="462846"/>
                  </a:lnTo>
                  <a:lnTo>
                    <a:pt x="248648" y="462026"/>
                  </a:lnTo>
                  <a:lnTo>
                    <a:pt x="248309" y="461704"/>
                  </a:lnTo>
                  <a:lnTo>
                    <a:pt x="248233" y="461425"/>
                  </a:lnTo>
                  <a:lnTo>
                    <a:pt x="248249" y="461108"/>
                  </a:lnTo>
                  <a:lnTo>
                    <a:pt x="248333" y="460823"/>
                  </a:lnTo>
                  <a:lnTo>
                    <a:pt x="248613" y="460465"/>
                  </a:lnTo>
                  <a:lnTo>
                    <a:pt x="248640" y="459863"/>
                  </a:lnTo>
                  <a:lnTo>
                    <a:pt x="248909" y="459486"/>
                  </a:lnTo>
                  <a:lnTo>
                    <a:pt x="248999" y="459207"/>
                  </a:lnTo>
                  <a:lnTo>
                    <a:pt x="248955" y="458284"/>
                  </a:lnTo>
                  <a:lnTo>
                    <a:pt x="249005" y="457992"/>
                  </a:lnTo>
                  <a:lnTo>
                    <a:pt x="249205" y="457257"/>
                  </a:lnTo>
                  <a:lnTo>
                    <a:pt x="249238" y="456953"/>
                  </a:lnTo>
                  <a:lnTo>
                    <a:pt x="249185" y="455732"/>
                  </a:lnTo>
                  <a:lnTo>
                    <a:pt x="249290" y="455458"/>
                  </a:lnTo>
                  <a:lnTo>
                    <a:pt x="249504" y="455228"/>
                  </a:lnTo>
                  <a:lnTo>
                    <a:pt x="249574" y="454948"/>
                  </a:lnTo>
                  <a:lnTo>
                    <a:pt x="249509" y="454018"/>
                  </a:lnTo>
                  <a:lnTo>
                    <a:pt x="249579" y="453739"/>
                  </a:lnTo>
                  <a:lnTo>
                    <a:pt x="249792" y="453502"/>
                  </a:lnTo>
                  <a:lnTo>
                    <a:pt x="249895" y="453235"/>
                  </a:lnTo>
                  <a:lnTo>
                    <a:pt x="249924" y="452634"/>
                  </a:lnTo>
                  <a:lnTo>
                    <a:pt x="250114" y="452384"/>
                  </a:lnTo>
                  <a:lnTo>
                    <a:pt x="250164" y="452093"/>
                  </a:lnTo>
                  <a:lnTo>
                    <a:pt x="250173" y="451789"/>
                  </a:lnTo>
                  <a:lnTo>
                    <a:pt x="250138" y="451327"/>
                  </a:lnTo>
                  <a:lnTo>
                    <a:pt x="250080" y="451029"/>
                  </a:lnTo>
                  <a:lnTo>
                    <a:pt x="249704" y="450027"/>
                  </a:lnTo>
                  <a:lnTo>
                    <a:pt x="249571" y="449747"/>
                  </a:lnTo>
                  <a:lnTo>
                    <a:pt x="249379" y="449529"/>
                  </a:lnTo>
                  <a:lnTo>
                    <a:pt x="248808" y="449250"/>
                  </a:lnTo>
                  <a:lnTo>
                    <a:pt x="248566" y="448946"/>
                  </a:lnTo>
                  <a:lnTo>
                    <a:pt x="248534" y="448484"/>
                  </a:lnTo>
                  <a:lnTo>
                    <a:pt x="248140" y="447846"/>
                  </a:lnTo>
                  <a:lnTo>
                    <a:pt x="248165" y="447530"/>
                  </a:lnTo>
                  <a:lnTo>
                    <a:pt x="248092" y="447244"/>
                  </a:lnTo>
                  <a:lnTo>
                    <a:pt x="247790" y="446540"/>
                  </a:lnTo>
                  <a:lnTo>
                    <a:pt x="247447" y="445865"/>
                  </a:lnTo>
                  <a:lnTo>
                    <a:pt x="247261" y="445428"/>
                  </a:lnTo>
                  <a:lnTo>
                    <a:pt x="247168" y="445130"/>
                  </a:lnTo>
                  <a:lnTo>
                    <a:pt x="247190" y="444857"/>
                  </a:lnTo>
                  <a:lnTo>
                    <a:pt x="247392" y="444608"/>
                  </a:lnTo>
                  <a:lnTo>
                    <a:pt x="247659" y="444456"/>
                  </a:lnTo>
                  <a:lnTo>
                    <a:pt x="248279" y="444407"/>
                  </a:lnTo>
                  <a:lnTo>
                    <a:pt x="248558" y="444316"/>
                  </a:lnTo>
                  <a:lnTo>
                    <a:pt x="248917" y="444006"/>
                  </a:lnTo>
                  <a:lnTo>
                    <a:pt x="249060" y="443587"/>
                  </a:lnTo>
                  <a:lnTo>
                    <a:pt x="249041" y="443265"/>
                  </a:lnTo>
                  <a:lnTo>
                    <a:pt x="248943" y="442992"/>
                  </a:lnTo>
                  <a:lnTo>
                    <a:pt x="248230" y="442390"/>
                  </a:lnTo>
                  <a:lnTo>
                    <a:pt x="248181" y="442111"/>
                  </a:lnTo>
                  <a:lnTo>
                    <a:pt x="248206" y="441795"/>
                  </a:lnTo>
                  <a:lnTo>
                    <a:pt x="248158" y="441309"/>
                  </a:lnTo>
                  <a:lnTo>
                    <a:pt x="248258" y="441066"/>
                  </a:lnTo>
                  <a:lnTo>
                    <a:pt x="248502" y="440883"/>
                  </a:lnTo>
                  <a:lnTo>
                    <a:pt x="248797" y="440744"/>
                  </a:lnTo>
                  <a:lnTo>
                    <a:pt x="249089" y="440683"/>
                  </a:lnTo>
                  <a:lnTo>
                    <a:pt x="249852" y="440762"/>
                  </a:lnTo>
                  <a:lnTo>
                    <a:pt x="250612" y="440756"/>
                  </a:lnTo>
                  <a:lnTo>
                    <a:pt x="251231" y="440786"/>
                  </a:lnTo>
                  <a:lnTo>
                    <a:pt x="251650" y="440677"/>
                  </a:lnTo>
                  <a:lnTo>
                    <a:pt x="251997" y="440367"/>
                  </a:lnTo>
                  <a:lnTo>
                    <a:pt x="252556" y="440118"/>
                  </a:lnTo>
                  <a:lnTo>
                    <a:pt x="252994" y="439997"/>
                  </a:lnTo>
                  <a:lnTo>
                    <a:pt x="253894" y="439960"/>
                  </a:lnTo>
                  <a:lnTo>
                    <a:pt x="254221" y="439614"/>
                  </a:lnTo>
                  <a:lnTo>
                    <a:pt x="254482" y="439505"/>
                  </a:lnTo>
                  <a:lnTo>
                    <a:pt x="254965" y="439554"/>
                  </a:lnTo>
                  <a:lnTo>
                    <a:pt x="255241" y="439498"/>
                  </a:lnTo>
                  <a:lnTo>
                    <a:pt x="255439" y="439286"/>
                  </a:lnTo>
                  <a:lnTo>
                    <a:pt x="255793" y="438763"/>
                  </a:lnTo>
                  <a:lnTo>
                    <a:pt x="256031" y="438575"/>
                  </a:lnTo>
                  <a:lnTo>
                    <a:pt x="256303" y="438429"/>
                  </a:lnTo>
                  <a:lnTo>
                    <a:pt x="256587" y="438332"/>
                  </a:lnTo>
                  <a:lnTo>
                    <a:pt x="257039" y="438332"/>
                  </a:lnTo>
                  <a:lnTo>
                    <a:pt x="257351" y="437992"/>
                  </a:lnTo>
                  <a:lnTo>
                    <a:pt x="258143" y="437536"/>
                  </a:lnTo>
                  <a:lnTo>
                    <a:pt x="258324" y="437305"/>
                  </a:lnTo>
                  <a:lnTo>
                    <a:pt x="258525" y="436886"/>
                  </a:lnTo>
                  <a:lnTo>
                    <a:pt x="258739" y="436667"/>
                  </a:lnTo>
                  <a:lnTo>
                    <a:pt x="259220" y="436273"/>
                  </a:lnTo>
                  <a:lnTo>
                    <a:pt x="259485" y="435932"/>
                  </a:lnTo>
                  <a:lnTo>
                    <a:pt x="259443" y="435616"/>
                  </a:lnTo>
                  <a:lnTo>
                    <a:pt x="259525" y="435331"/>
                  </a:lnTo>
                  <a:lnTo>
                    <a:pt x="259918" y="434675"/>
                  </a:lnTo>
                  <a:lnTo>
                    <a:pt x="260208" y="434310"/>
                  </a:lnTo>
                  <a:lnTo>
                    <a:pt x="260307" y="434043"/>
                  </a:lnTo>
                  <a:lnTo>
                    <a:pt x="260273" y="433423"/>
                  </a:lnTo>
                  <a:lnTo>
                    <a:pt x="260340" y="433131"/>
                  </a:lnTo>
                  <a:lnTo>
                    <a:pt x="260590" y="432408"/>
                  </a:lnTo>
                  <a:lnTo>
                    <a:pt x="260657" y="432117"/>
                  </a:lnTo>
                  <a:lnTo>
                    <a:pt x="260692" y="431661"/>
                  </a:lnTo>
                  <a:lnTo>
                    <a:pt x="260698" y="430890"/>
                  </a:lnTo>
                  <a:lnTo>
                    <a:pt x="260796" y="430312"/>
                  </a:lnTo>
                  <a:lnTo>
                    <a:pt x="261027" y="430088"/>
                  </a:lnTo>
                  <a:lnTo>
                    <a:pt x="261114" y="429814"/>
                  </a:lnTo>
                  <a:lnTo>
                    <a:pt x="261092" y="429201"/>
                  </a:lnTo>
                  <a:lnTo>
                    <a:pt x="261380" y="428022"/>
                  </a:lnTo>
                  <a:lnTo>
                    <a:pt x="261392" y="427718"/>
                  </a:lnTo>
                  <a:lnTo>
                    <a:pt x="261368" y="426959"/>
                  </a:lnTo>
                  <a:lnTo>
                    <a:pt x="261534" y="426060"/>
                  </a:lnTo>
                  <a:lnTo>
                    <a:pt x="261561" y="425762"/>
                  </a:lnTo>
                  <a:lnTo>
                    <a:pt x="261544" y="423933"/>
                  </a:lnTo>
                  <a:lnTo>
                    <a:pt x="261464" y="423648"/>
                  </a:lnTo>
                  <a:lnTo>
                    <a:pt x="261334" y="423369"/>
                  </a:lnTo>
                  <a:lnTo>
                    <a:pt x="261199" y="423095"/>
                  </a:lnTo>
                  <a:lnTo>
                    <a:pt x="260831" y="422287"/>
                  </a:lnTo>
                  <a:lnTo>
                    <a:pt x="261047" y="422141"/>
                  </a:lnTo>
                  <a:lnTo>
                    <a:pt x="261673" y="421892"/>
                  </a:lnTo>
                  <a:lnTo>
                    <a:pt x="262152" y="421515"/>
                  </a:lnTo>
                  <a:lnTo>
                    <a:pt x="262770" y="421279"/>
                  </a:lnTo>
                  <a:lnTo>
                    <a:pt x="262940" y="421102"/>
                  </a:lnTo>
                  <a:lnTo>
                    <a:pt x="262889" y="420835"/>
                  </a:lnTo>
                  <a:lnTo>
                    <a:pt x="262694" y="420367"/>
                  </a:lnTo>
                  <a:lnTo>
                    <a:pt x="262637" y="419899"/>
                  </a:lnTo>
                  <a:lnTo>
                    <a:pt x="262706" y="419468"/>
                  </a:lnTo>
                  <a:lnTo>
                    <a:pt x="263159" y="419049"/>
                  </a:lnTo>
                  <a:lnTo>
                    <a:pt x="263958" y="417755"/>
                  </a:lnTo>
                  <a:lnTo>
                    <a:pt x="264381" y="417324"/>
                  </a:lnTo>
                  <a:lnTo>
                    <a:pt x="264765" y="417044"/>
                  </a:lnTo>
                  <a:lnTo>
                    <a:pt x="264848" y="416777"/>
                  </a:lnTo>
                  <a:lnTo>
                    <a:pt x="264835" y="415853"/>
                  </a:lnTo>
                  <a:lnTo>
                    <a:pt x="264931" y="415252"/>
                  </a:lnTo>
                  <a:lnTo>
                    <a:pt x="264953" y="414808"/>
                  </a:lnTo>
                  <a:lnTo>
                    <a:pt x="264428" y="413381"/>
                  </a:lnTo>
                  <a:lnTo>
                    <a:pt x="264150" y="412724"/>
                  </a:lnTo>
                  <a:lnTo>
                    <a:pt x="263754" y="412269"/>
                  </a:lnTo>
                  <a:lnTo>
                    <a:pt x="263512" y="411704"/>
                  </a:lnTo>
                  <a:lnTo>
                    <a:pt x="263362" y="411442"/>
                  </a:lnTo>
                  <a:lnTo>
                    <a:pt x="263026" y="411133"/>
                  </a:lnTo>
                  <a:lnTo>
                    <a:pt x="262179" y="410264"/>
                  </a:lnTo>
                  <a:lnTo>
                    <a:pt x="261820" y="409772"/>
                  </a:lnTo>
                  <a:lnTo>
                    <a:pt x="261518" y="409413"/>
                  </a:lnTo>
                  <a:lnTo>
                    <a:pt x="261396" y="409152"/>
                  </a:lnTo>
                  <a:lnTo>
                    <a:pt x="261373" y="408854"/>
                  </a:lnTo>
                  <a:lnTo>
                    <a:pt x="261399" y="408235"/>
                  </a:lnTo>
                  <a:lnTo>
                    <a:pt x="261409" y="407633"/>
                  </a:lnTo>
                  <a:lnTo>
                    <a:pt x="261625" y="407402"/>
                  </a:lnTo>
                  <a:lnTo>
                    <a:pt x="261714" y="407129"/>
                  </a:lnTo>
                  <a:lnTo>
                    <a:pt x="261668" y="406661"/>
                  </a:lnTo>
                  <a:lnTo>
                    <a:pt x="261741" y="406382"/>
                  </a:lnTo>
                  <a:lnTo>
                    <a:pt x="262070" y="406053"/>
                  </a:lnTo>
                  <a:lnTo>
                    <a:pt x="261954" y="405805"/>
                  </a:lnTo>
                  <a:lnTo>
                    <a:pt x="261727" y="405562"/>
                  </a:lnTo>
                  <a:lnTo>
                    <a:pt x="261325" y="405124"/>
                  </a:lnTo>
                  <a:lnTo>
                    <a:pt x="261367" y="404833"/>
                  </a:lnTo>
                  <a:lnTo>
                    <a:pt x="261481" y="404529"/>
                  </a:lnTo>
                  <a:lnTo>
                    <a:pt x="261726" y="404146"/>
                  </a:lnTo>
                  <a:lnTo>
                    <a:pt x="261970" y="403952"/>
                  </a:lnTo>
                  <a:lnTo>
                    <a:pt x="262634" y="403569"/>
                  </a:lnTo>
                  <a:lnTo>
                    <a:pt x="262700" y="403296"/>
                  </a:lnTo>
                  <a:lnTo>
                    <a:pt x="262644" y="402980"/>
                  </a:lnTo>
                  <a:lnTo>
                    <a:pt x="262498" y="402542"/>
                  </a:lnTo>
                  <a:lnTo>
                    <a:pt x="262457" y="401661"/>
                  </a:lnTo>
                  <a:lnTo>
                    <a:pt x="262189" y="401637"/>
                  </a:lnTo>
                  <a:lnTo>
                    <a:pt x="261675" y="401697"/>
                  </a:lnTo>
                  <a:lnTo>
                    <a:pt x="261059" y="401649"/>
                  </a:lnTo>
                  <a:lnTo>
                    <a:pt x="260654" y="401454"/>
                  </a:lnTo>
                  <a:lnTo>
                    <a:pt x="260473" y="401206"/>
                  </a:lnTo>
                  <a:lnTo>
                    <a:pt x="260419" y="400902"/>
                  </a:lnTo>
                  <a:lnTo>
                    <a:pt x="260465" y="400598"/>
                  </a:lnTo>
                  <a:lnTo>
                    <a:pt x="260649" y="400367"/>
                  </a:lnTo>
                  <a:lnTo>
                    <a:pt x="261311" y="399723"/>
                  </a:lnTo>
                  <a:lnTo>
                    <a:pt x="261338" y="399437"/>
                  </a:lnTo>
                  <a:lnTo>
                    <a:pt x="261300" y="398963"/>
                  </a:lnTo>
                  <a:lnTo>
                    <a:pt x="261244" y="398708"/>
                  </a:lnTo>
                  <a:lnTo>
                    <a:pt x="261182" y="397943"/>
                  </a:lnTo>
                  <a:lnTo>
                    <a:pt x="261129" y="397651"/>
                  </a:lnTo>
                  <a:lnTo>
                    <a:pt x="260984" y="397214"/>
                  </a:lnTo>
                  <a:lnTo>
                    <a:pt x="260773" y="396807"/>
                  </a:lnTo>
                  <a:lnTo>
                    <a:pt x="260582" y="396564"/>
                  </a:lnTo>
                  <a:lnTo>
                    <a:pt x="260185" y="396345"/>
                  </a:lnTo>
                  <a:lnTo>
                    <a:pt x="259672" y="396303"/>
                  </a:lnTo>
                  <a:lnTo>
                    <a:pt x="259454" y="396047"/>
                  </a:lnTo>
                  <a:lnTo>
                    <a:pt x="259511" y="395701"/>
                  </a:lnTo>
                  <a:lnTo>
                    <a:pt x="259740" y="395325"/>
                  </a:lnTo>
                  <a:lnTo>
                    <a:pt x="260070" y="395367"/>
                  </a:lnTo>
                  <a:lnTo>
                    <a:pt x="260346" y="395270"/>
                  </a:lnTo>
                  <a:lnTo>
                    <a:pt x="260553" y="395033"/>
                  </a:lnTo>
                  <a:lnTo>
                    <a:pt x="260811" y="394626"/>
                  </a:lnTo>
                  <a:lnTo>
                    <a:pt x="260976" y="394207"/>
                  </a:lnTo>
                  <a:lnTo>
                    <a:pt x="260869" y="393976"/>
                  </a:lnTo>
                  <a:lnTo>
                    <a:pt x="260596" y="393775"/>
                  </a:lnTo>
                  <a:lnTo>
                    <a:pt x="259705" y="392943"/>
                  </a:lnTo>
                  <a:lnTo>
                    <a:pt x="258946" y="392329"/>
                  </a:lnTo>
                  <a:lnTo>
                    <a:pt x="258995" y="392056"/>
                  </a:lnTo>
                  <a:lnTo>
                    <a:pt x="259606" y="391782"/>
                  </a:lnTo>
                  <a:lnTo>
                    <a:pt x="259874" y="391600"/>
                  </a:lnTo>
                  <a:lnTo>
                    <a:pt x="260056" y="391363"/>
                  </a:lnTo>
                  <a:lnTo>
                    <a:pt x="260019" y="391090"/>
                  </a:lnTo>
                  <a:lnTo>
                    <a:pt x="259811" y="390495"/>
                  </a:lnTo>
                  <a:lnTo>
                    <a:pt x="259822" y="388824"/>
                  </a:lnTo>
                  <a:lnTo>
                    <a:pt x="260161" y="388155"/>
                  </a:lnTo>
                  <a:lnTo>
                    <a:pt x="260137" y="387542"/>
                  </a:lnTo>
                  <a:lnTo>
                    <a:pt x="260170" y="386910"/>
                  </a:lnTo>
                  <a:lnTo>
                    <a:pt x="260012" y="386704"/>
                  </a:lnTo>
                  <a:lnTo>
                    <a:pt x="259553" y="386539"/>
                  </a:lnTo>
                  <a:lnTo>
                    <a:pt x="259305" y="386376"/>
                  </a:lnTo>
                  <a:lnTo>
                    <a:pt x="259115" y="385944"/>
                  </a:lnTo>
                  <a:lnTo>
                    <a:pt x="259143" y="385653"/>
                  </a:lnTo>
                  <a:lnTo>
                    <a:pt x="259262" y="385373"/>
                  </a:lnTo>
                  <a:lnTo>
                    <a:pt x="259506" y="384972"/>
                  </a:lnTo>
                  <a:lnTo>
                    <a:pt x="259706" y="384742"/>
                  </a:lnTo>
                  <a:lnTo>
                    <a:pt x="259935" y="384541"/>
                  </a:lnTo>
                  <a:lnTo>
                    <a:pt x="260433" y="384194"/>
                  </a:lnTo>
                  <a:lnTo>
                    <a:pt x="260990" y="383454"/>
                  </a:lnTo>
                  <a:lnTo>
                    <a:pt x="261217" y="383295"/>
                  </a:lnTo>
                  <a:lnTo>
                    <a:pt x="261685" y="383314"/>
                  </a:lnTo>
                  <a:lnTo>
                    <a:pt x="261917" y="383125"/>
                  </a:lnTo>
                  <a:lnTo>
                    <a:pt x="262560" y="382463"/>
                  </a:lnTo>
                  <a:lnTo>
                    <a:pt x="262800" y="382080"/>
                  </a:lnTo>
                  <a:lnTo>
                    <a:pt x="263078" y="381540"/>
                  </a:lnTo>
                  <a:lnTo>
                    <a:pt x="263538" y="380586"/>
                  </a:lnTo>
                  <a:lnTo>
                    <a:pt x="263885" y="380282"/>
                  </a:lnTo>
                  <a:lnTo>
                    <a:pt x="263574" y="379784"/>
                  </a:lnTo>
                  <a:lnTo>
                    <a:pt x="263420" y="379316"/>
                  </a:lnTo>
                  <a:lnTo>
                    <a:pt x="263691" y="379006"/>
                  </a:lnTo>
                  <a:lnTo>
                    <a:pt x="263923" y="378775"/>
                  </a:lnTo>
                  <a:lnTo>
                    <a:pt x="264193" y="378544"/>
                  </a:lnTo>
                  <a:lnTo>
                    <a:pt x="264425" y="378198"/>
                  </a:lnTo>
                  <a:lnTo>
                    <a:pt x="264695" y="377851"/>
                  </a:lnTo>
                  <a:lnTo>
                    <a:pt x="264850" y="377579"/>
                  </a:lnTo>
                  <a:lnTo>
                    <a:pt x="265044" y="377311"/>
                  </a:lnTo>
                  <a:lnTo>
                    <a:pt x="265160" y="376965"/>
                  </a:lnTo>
                  <a:lnTo>
                    <a:pt x="265392" y="376576"/>
                  </a:lnTo>
                  <a:lnTo>
                    <a:pt x="265469" y="376230"/>
                  </a:lnTo>
                  <a:lnTo>
                    <a:pt x="265701" y="375884"/>
                  </a:lnTo>
                  <a:lnTo>
                    <a:pt x="265855" y="375458"/>
                  </a:lnTo>
                  <a:lnTo>
                    <a:pt x="265971" y="375111"/>
                  </a:lnTo>
                  <a:lnTo>
                    <a:pt x="266049" y="374644"/>
                  </a:lnTo>
                  <a:lnTo>
                    <a:pt x="266281" y="374104"/>
                  </a:lnTo>
                  <a:lnTo>
                    <a:pt x="266358" y="373800"/>
                  </a:lnTo>
                  <a:lnTo>
                    <a:pt x="266436" y="373375"/>
                  </a:lnTo>
                  <a:lnTo>
                    <a:pt x="266629" y="372912"/>
                  </a:lnTo>
                  <a:lnTo>
                    <a:pt x="266706" y="372408"/>
                  </a:lnTo>
                  <a:lnTo>
                    <a:pt x="266784" y="371947"/>
                  </a:lnTo>
                  <a:lnTo>
                    <a:pt x="266861" y="371600"/>
                  </a:lnTo>
                  <a:lnTo>
                    <a:pt x="266861" y="371290"/>
                  </a:lnTo>
                  <a:lnTo>
                    <a:pt x="266939" y="370902"/>
                  </a:lnTo>
                  <a:lnTo>
                    <a:pt x="267016" y="370477"/>
                  </a:lnTo>
                  <a:lnTo>
                    <a:pt x="267133" y="370130"/>
                  </a:lnTo>
                  <a:lnTo>
                    <a:pt x="267132" y="369747"/>
                  </a:lnTo>
                  <a:lnTo>
                    <a:pt x="267132" y="369206"/>
                  </a:lnTo>
                  <a:lnTo>
                    <a:pt x="267133" y="368896"/>
                  </a:lnTo>
                  <a:lnTo>
                    <a:pt x="267133" y="368587"/>
                  </a:lnTo>
                  <a:lnTo>
                    <a:pt x="267094" y="368162"/>
                  </a:lnTo>
                  <a:lnTo>
                    <a:pt x="267017" y="367779"/>
                  </a:lnTo>
                  <a:lnTo>
                    <a:pt x="266978" y="367433"/>
                  </a:lnTo>
                  <a:lnTo>
                    <a:pt x="266824" y="367007"/>
                  </a:lnTo>
                  <a:lnTo>
                    <a:pt x="266631" y="366546"/>
                  </a:lnTo>
                  <a:lnTo>
                    <a:pt x="266437" y="366272"/>
                  </a:lnTo>
                  <a:lnTo>
                    <a:pt x="266283" y="365926"/>
                  </a:lnTo>
                  <a:lnTo>
                    <a:pt x="266283" y="365616"/>
                  </a:lnTo>
                  <a:lnTo>
                    <a:pt x="266361" y="365270"/>
                  </a:lnTo>
                  <a:lnTo>
                    <a:pt x="266670" y="364924"/>
                  </a:lnTo>
                  <a:lnTo>
                    <a:pt x="266902" y="364614"/>
                  </a:lnTo>
                  <a:lnTo>
                    <a:pt x="266863" y="364268"/>
                  </a:lnTo>
                  <a:lnTo>
                    <a:pt x="266708" y="363921"/>
                  </a:lnTo>
                  <a:lnTo>
                    <a:pt x="266709" y="363575"/>
                  </a:lnTo>
                  <a:lnTo>
                    <a:pt x="266902" y="363301"/>
                  </a:lnTo>
                  <a:lnTo>
                    <a:pt x="266980" y="362991"/>
                  </a:lnTo>
                  <a:lnTo>
                    <a:pt x="267057" y="362681"/>
                  </a:lnTo>
                  <a:lnTo>
                    <a:pt x="266902" y="362414"/>
                  </a:lnTo>
                  <a:lnTo>
                    <a:pt x="266555" y="362220"/>
                  </a:lnTo>
                  <a:lnTo>
                    <a:pt x="266246" y="362031"/>
                  </a:lnTo>
                  <a:lnTo>
                    <a:pt x="266168" y="361679"/>
                  </a:lnTo>
                  <a:lnTo>
                    <a:pt x="266130" y="361296"/>
                  </a:lnTo>
                  <a:lnTo>
                    <a:pt x="265937" y="361029"/>
                  </a:lnTo>
                  <a:lnTo>
                    <a:pt x="265628" y="360951"/>
                  </a:lnTo>
                  <a:lnTo>
                    <a:pt x="265280" y="361066"/>
                  </a:lnTo>
                  <a:lnTo>
                    <a:pt x="265009" y="361218"/>
                  </a:lnTo>
                  <a:lnTo>
                    <a:pt x="264661" y="361260"/>
                  </a:lnTo>
                  <a:lnTo>
                    <a:pt x="264352" y="361181"/>
                  </a:lnTo>
                  <a:lnTo>
                    <a:pt x="264159" y="360871"/>
                  </a:lnTo>
                  <a:lnTo>
                    <a:pt x="264352" y="360604"/>
                  </a:lnTo>
                  <a:lnTo>
                    <a:pt x="264662" y="360409"/>
                  </a:lnTo>
                  <a:lnTo>
                    <a:pt x="264855" y="360100"/>
                  </a:lnTo>
                  <a:lnTo>
                    <a:pt x="265087" y="359790"/>
                  </a:lnTo>
                  <a:lnTo>
                    <a:pt x="265512" y="359407"/>
                  </a:lnTo>
                  <a:lnTo>
                    <a:pt x="265783" y="359176"/>
                  </a:lnTo>
                  <a:lnTo>
                    <a:pt x="266130" y="358945"/>
                  </a:lnTo>
                  <a:lnTo>
                    <a:pt x="266866" y="357900"/>
                  </a:lnTo>
                  <a:lnTo>
                    <a:pt x="267174" y="357706"/>
                  </a:lnTo>
                  <a:lnTo>
                    <a:pt x="267638" y="357396"/>
                  </a:lnTo>
                  <a:lnTo>
                    <a:pt x="267985" y="357129"/>
                  </a:lnTo>
                  <a:lnTo>
                    <a:pt x="268411" y="356898"/>
                  </a:lnTo>
                  <a:lnTo>
                    <a:pt x="268758" y="356661"/>
                  </a:lnTo>
                  <a:lnTo>
                    <a:pt x="269068" y="356430"/>
                  </a:lnTo>
                  <a:lnTo>
                    <a:pt x="269378" y="356199"/>
                  </a:lnTo>
                  <a:lnTo>
                    <a:pt x="269571" y="355932"/>
                  </a:lnTo>
                  <a:lnTo>
                    <a:pt x="269841" y="355580"/>
                  </a:lnTo>
                  <a:lnTo>
                    <a:pt x="270111" y="355197"/>
                  </a:lnTo>
                  <a:lnTo>
                    <a:pt x="270382" y="354808"/>
                  </a:lnTo>
                  <a:lnTo>
                    <a:pt x="270614" y="354540"/>
                  </a:lnTo>
                  <a:lnTo>
                    <a:pt x="270808" y="354115"/>
                  </a:lnTo>
                  <a:lnTo>
                    <a:pt x="270962" y="353842"/>
                  </a:lnTo>
                  <a:lnTo>
                    <a:pt x="271117" y="353459"/>
                  </a:lnTo>
                  <a:lnTo>
                    <a:pt x="271271" y="353113"/>
                  </a:lnTo>
                  <a:lnTo>
                    <a:pt x="271387" y="352724"/>
                  </a:lnTo>
                  <a:lnTo>
                    <a:pt x="271503" y="352342"/>
                  </a:lnTo>
                  <a:lnTo>
                    <a:pt x="271542" y="352031"/>
                  </a:lnTo>
                  <a:lnTo>
                    <a:pt x="271697" y="351454"/>
                  </a:lnTo>
                  <a:lnTo>
                    <a:pt x="271697" y="350987"/>
                  </a:lnTo>
                  <a:lnTo>
                    <a:pt x="271774" y="350683"/>
                  </a:lnTo>
                  <a:lnTo>
                    <a:pt x="271774" y="350294"/>
                  </a:lnTo>
                  <a:lnTo>
                    <a:pt x="271774" y="349796"/>
                  </a:lnTo>
                  <a:lnTo>
                    <a:pt x="271697" y="349328"/>
                  </a:lnTo>
                  <a:lnTo>
                    <a:pt x="271620" y="348866"/>
                  </a:lnTo>
                  <a:lnTo>
                    <a:pt x="271620" y="348441"/>
                  </a:lnTo>
                  <a:lnTo>
                    <a:pt x="271504" y="348016"/>
                  </a:lnTo>
                  <a:lnTo>
                    <a:pt x="271466" y="347669"/>
                  </a:lnTo>
                  <a:lnTo>
                    <a:pt x="271311" y="347323"/>
                  </a:lnTo>
                  <a:lnTo>
                    <a:pt x="271195" y="346940"/>
                  </a:lnTo>
                  <a:lnTo>
                    <a:pt x="271196" y="346552"/>
                  </a:lnTo>
                  <a:lnTo>
                    <a:pt x="271235" y="346169"/>
                  </a:lnTo>
                  <a:lnTo>
                    <a:pt x="271234" y="345816"/>
                  </a:lnTo>
                  <a:lnTo>
                    <a:pt x="271235" y="345355"/>
                  </a:lnTo>
                  <a:lnTo>
                    <a:pt x="271390" y="344929"/>
                  </a:lnTo>
                  <a:lnTo>
                    <a:pt x="271466" y="344547"/>
                  </a:lnTo>
                  <a:lnTo>
                    <a:pt x="271660" y="344085"/>
                  </a:lnTo>
                  <a:lnTo>
                    <a:pt x="271738" y="343775"/>
                  </a:lnTo>
                  <a:lnTo>
                    <a:pt x="271853" y="343429"/>
                  </a:lnTo>
                  <a:lnTo>
                    <a:pt x="272008" y="343077"/>
                  </a:lnTo>
                  <a:lnTo>
                    <a:pt x="272163" y="342694"/>
                  </a:lnTo>
                  <a:lnTo>
                    <a:pt x="272240" y="342384"/>
                  </a:lnTo>
                  <a:lnTo>
                    <a:pt x="272394" y="342117"/>
                  </a:lnTo>
                  <a:lnTo>
                    <a:pt x="272511" y="341691"/>
                  </a:lnTo>
                  <a:lnTo>
                    <a:pt x="272742" y="341150"/>
                  </a:lnTo>
                  <a:lnTo>
                    <a:pt x="272859" y="340568"/>
                  </a:lnTo>
                  <a:lnTo>
                    <a:pt x="273014" y="340221"/>
                  </a:lnTo>
                  <a:lnTo>
                    <a:pt x="273129" y="339680"/>
                  </a:lnTo>
                  <a:lnTo>
                    <a:pt x="273322" y="339334"/>
                  </a:lnTo>
                  <a:lnTo>
                    <a:pt x="273439" y="338909"/>
                  </a:lnTo>
                  <a:lnTo>
                    <a:pt x="273554" y="338411"/>
                  </a:lnTo>
                  <a:lnTo>
                    <a:pt x="273671" y="337943"/>
                  </a:lnTo>
                  <a:lnTo>
                    <a:pt x="273748" y="337523"/>
                  </a:lnTo>
                  <a:lnTo>
                    <a:pt x="273787" y="337099"/>
                  </a:lnTo>
                  <a:lnTo>
                    <a:pt x="273787" y="336709"/>
                  </a:lnTo>
                  <a:lnTo>
                    <a:pt x="273788" y="336400"/>
                  </a:lnTo>
                  <a:lnTo>
                    <a:pt x="273903" y="335938"/>
                  </a:lnTo>
                  <a:lnTo>
                    <a:pt x="273942" y="335513"/>
                  </a:lnTo>
                  <a:lnTo>
                    <a:pt x="274019" y="335130"/>
                  </a:lnTo>
                  <a:lnTo>
                    <a:pt x="274135" y="334625"/>
                  </a:lnTo>
                  <a:lnTo>
                    <a:pt x="274174" y="334127"/>
                  </a:lnTo>
                  <a:lnTo>
                    <a:pt x="274251" y="333775"/>
                  </a:lnTo>
                  <a:lnTo>
                    <a:pt x="274368" y="333314"/>
                  </a:lnTo>
                  <a:lnTo>
                    <a:pt x="274484" y="332931"/>
                  </a:lnTo>
                  <a:lnTo>
                    <a:pt x="274522" y="332621"/>
                  </a:lnTo>
                  <a:lnTo>
                    <a:pt x="274638" y="332044"/>
                  </a:lnTo>
                  <a:lnTo>
                    <a:pt x="274639" y="331734"/>
                  </a:lnTo>
                  <a:lnTo>
                    <a:pt x="274639" y="331424"/>
                  </a:lnTo>
                  <a:lnTo>
                    <a:pt x="274600" y="330999"/>
                  </a:lnTo>
                  <a:lnTo>
                    <a:pt x="274600" y="330652"/>
                  </a:lnTo>
                  <a:lnTo>
                    <a:pt x="274600" y="330270"/>
                  </a:lnTo>
                  <a:lnTo>
                    <a:pt x="274523" y="329765"/>
                  </a:lnTo>
                  <a:lnTo>
                    <a:pt x="274523" y="329340"/>
                  </a:lnTo>
                  <a:lnTo>
                    <a:pt x="274408" y="329030"/>
                  </a:lnTo>
                  <a:lnTo>
                    <a:pt x="274330" y="328605"/>
                  </a:lnTo>
                  <a:lnTo>
                    <a:pt x="274253" y="328143"/>
                  </a:lnTo>
                  <a:lnTo>
                    <a:pt x="274176" y="327761"/>
                  </a:lnTo>
                  <a:lnTo>
                    <a:pt x="274099" y="327414"/>
                  </a:lnTo>
                  <a:lnTo>
                    <a:pt x="273983" y="327104"/>
                  </a:lnTo>
                  <a:lnTo>
                    <a:pt x="273790" y="326642"/>
                  </a:lnTo>
                  <a:lnTo>
                    <a:pt x="273674" y="326333"/>
                  </a:lnTo>
                  <a:lnTo>
                    <a:pt x="273558" y="325871"/>
                  </a:lnTo>
                  <a:lnTo>
                    <a:pt x="273404" y="325597"/>
                  </a:lnTo>
                  <a:lnTo>
                    <a:pt x="273249" y="325215"/>
                  </a:lnTo>
                  <a:lnTo>
                    <a:pt x="273056" y="324826"/>
                  </a:lnTo>
                  <a:lnTo>
                    <a:pt x="272824" y="324401"/>
                  </a:lnTo>
                  <a:lnTo>
                    <a:pt x="272631" y="324018"/>
                  </a:lnTo>
                  <a:lnTo>
                    <a:pt x="272400" y="323593"/>
                  </a:lnTo>
                  <a:lnTo>
                    <a:pt x="272013" y="323095"/>
                  </a:lnTo>
                  <a:lnTo>
                    <a:pt x="271820" y="322785"/>
                  </a:lnTo>
                  <a:lnTo>
                    <a:pt x="271473" y="322396"/>
                  </a:lnTo>
                  <a:lnTo>
                    <a:pt x="271125" y="322050"/>
                  </a:lnTo>
                  <a:lnTo>
                    <a:pt x="270854" y="321819"/>
                  </a:lnTo>
                  <a:lnTo>
                    <a:pt x="270507" y="321588"/>
                  </a:lnTo>
                  <a:lnTo>
                    <a:pt x="270082" y="321472"/>
                  </a:lnTo>
                  <a:lnTo>
                    <a:pt x="269695" y="321357"/>
                  </a:lnTo>
                  <a:lnTo>
                    <a:pt x="269232" y="321126"/>
                  </a:lnTo>
                  <a:lnTo>
                    <a:pt x="268961" y="320816"/>
                  </a:lnTo>
                  <a:lnTo>
                    <a:pt x="268961" y="320397"/>
                  </a:lnTo>
                  <a:lnTo>
                    <a:pt x="269039" y="319893"/>
                  </a:lnTo>
                  <a:lnTo>
                    <a:pt x="269232" y="319625"/>
                  </a:lnTo>
                  <a:lnTo>
                    <a:pt x="269502" y="319352"/>
                  </a:lnTo>
                  <a:lnTo>
                    <a:pt x="269850" y="318963"/>
                  </a:lnTo>
                  <a:lnTo>
                    <a:pt x="269735" y="318617"/>
                  </a:lnTo>
                  <a:lnTo>
                    <a:pt x="269580" y="318271"/>
                  </a:lnTo>
                  <a:lnTo>
                    <a:pt x="269232" y="318040"/>
                  </a:lnTo>
                  <a:lnTo>
                    <a:pt x="268924" y="317773"/>
                  </a:lnTo>
                  <a:lnTo>
                    <a:pt x="268731" y="317499"/>
                  </a:lnTo>
                  <a:lnTo>
                    <a:pt x="268575" y="317153"/>
                  </a:lnTo>
                  <a:lnTo>
                    <a:pt x="268421" y="316807"/>
                  </a:lnTo>
                  <a:lnTo>
                    <a:pt x="268305" y="316497"/>
                  </a:lnTo>
                  <a:lnTo>
                    <a:pt x="268112" y="316071"/>
                  </a:lnTo>
                  <a:lnTo>
                    <a:pt x="267765" y="315768"/>
                  </a:lnTo>
                  <a:lnTo>
                    <a:pt x="267494" y="315573"/>
                  </a:lnTo>
                  <a:lnTo>
                    <a:pt x="267262" y="315343"/>
                  </a:lnTo>
                  <a:lnTo>
                    <a:pt x="266954" y="315190"/>
                  </a:lnTo>
                  <a:lnTo>
                    <a:pt x="266644" y="314996"/>
                  </a:lnTo>
                  <a:lnTo>
                    <a:pt x="266297" y="314802"/>
                  </a:lnTo>
                  <a:lnTo>
                    <a:pt x="265988" y="314607"/>
                  </a:lnTo>
                  <a:lnTo>
                    <a:pt x="265601" y="314455"/>
                  </a:lnTo>
                  <a:lnTo>
                    <a:pt x="265292" y="314261"/>
                  </a:lnTo>
                  <a:lnTo>
                    <a:pt x="264983" y="314073"/>
                  </a:lnTo>
                  <a:lnTo>
                    <a:pt x="264674" y="313878"/>
                  </a:lnTo>
                  <a:lnTo>
                    <a:pt x="264442" y="313647"/>
                  </a:lnTo>
                  <a:lnTo>
                    <a:pt x="264133" y="313453"/>
                  </a:lnTo>
                  <a:lnTo>
                    <a:pt x="263824" y="313222"/>
                  </a:lnTo>
                  <a:lnTo>
                    <a:pt x="263514" y="312876"/>
                  </a:lnTo>
                  <a:lnTo>
                    <a:pt x="263205" y="312609"/>
                  </a:lnTo>
                  <a:lnTo>
                    <a:pt x="262897" y="312378"/>
                  </a:lnTo>
                  <a:lnTo>
                    <a:pt x="262510" y="312147"/>
                  </a:lnTo>
                  <a:lnTo>
                    <a:pt x="262201" y="311952"/>
                  </a:lnTo>
                  <a:lnTo>
                    <a:pt x="261776" y="311801"/>
                  </a:lnTo>
                  <a:lnTo>
                    <a:pt x="261467" y="311606"/>
                  </a:lnTo>
                  <a:lnTo>
                    <a:pt x="261197" y="311296"/>
                  </a:lnTo>
                  <a:lnTo>
                    <a:pt x="261042" y="311029"/>
                  </a:lnTo>
                  <a:lnTo>
                    <a:pt x="260965" y="310640"/>
                  </a:lnTo>
                  <a:lnTo>
                    <a:pt x="260965" y="310142"/>
                  </a:lnTo>
                  <a:lnTo>
                    <a:pt x="261158" y="309753"/>
                  </a:lnTo>
                  <a:lnTo>
                    <a:pt x="261584" y="309443"/>
                  </a:lnTo>
                  <a:lnTo>
                    <a:pt x="261893" y="309407"/>
                  </a:lnTo>
                  <a:lnTo>
                    <a:pt x="262279" y="309364"/>
                  </a:lnTo>
                  <a:lnTo>
                    <a:pt x="262627" y="309364"/>
                  </a:lnTo>
                  <a:lnTo>
                    <a:pt x="263014" y="309249"/>
                  </a:lnTo>
                  <a:lnTo>
                    <a:pt x="263245" y="309018"/>
                  </a:lnTo>
                  <a:lnTo>
                    <a:pt x="263554" y="308708"/>
                  </a:lnTo>
                  <a:lnTo>
                    <a:pt x="263902" y="308477"/>
                  </a:lnTo>
                  <a:lnTo>
                    <a:pt x="264327" y="308325"/>
                  </a:lnTo>
                  <a:lnTo>
                    <a:pt x="264714" y="308319"/>
                  </a:lnTo>
                  <a:lnTo>
                    <a:pt x="265023" y="308319"/>
                  </a:lnTo>
                  <a:lnTo>
                    <a:pt x="265332" y="308319"/>
                  </a:lnTo>
                  <a:lnTo>
                    <a:pt x="265718" y="308477"/>
                  </a:lnTo>
                  <a:lnTo>
                    <a:pt x="266027" y="308592"/>
                  </a:lnTo>
                  <a:lnTo>
                    <a:pt x="266298" y="308744"/>
                  </a:lnTo>
                  <a:lnTo>
                    <a:pt x="266568" y="308896"/>
                  </a:lnTo>
                  <a:lnTo>
                    <a:pt x="266955" y="309012"/>
                  </a:lnTo>
                  <a:lnTo>
                    <a:pt x="267263" y="309054"/>
                  </a:lnTo>
                  <a:lnTo>
                    <a:pt x="267650" y="309054"/>
                  </a:lnTo>
                  <a:lnTo>
                    <a:pt x="268037" y="309055"/>
                  </a:lnTo>
                  <a:lnTo>
                    <a:pt x="268501" y="309054"/>
                  </a:lnTo>
                  <a:lnTo>
                    <a:pt x="268964" y="309170"/>
                  </a:lnTo>
                  <a:lnTo>
                    <a:pt x="269351" y="309322"/>
                  </a:lnTo>
                  <a:lnTo>
                    <a:pt x="269853" y="309243"/>
                  </a:lnTo>
                  <a:lnTo>
                    <a:pt x="270085" y="309012"/>
                  </a:lnTo>
                  <a:lnTo>
                    <a:pt x="270317" y="308781"/>
                  </a:lnTo>
                  <a:lnTo>
                    <a:pt x="270896" y="308435"/>
                  </a:lnTo>
                  <a:lnTo>
                    <a:pt x="271244" y="308429"/>
                  </a:lnTo>
                  <a:lnTo>
                    <a:pt x="271514" y="308277"/>
                  </a:lnTo>
                  <a:lnTo>
                    <a:pt x="271670" y="307967"/>
                  </a:lnTo>
                  <a:lnTo>
                    <a:pt x="271901" y="307700"/>
                  </a:lnTo>
                  <a:lnTo>
                    <a:pt x="272172" y="307390"/>
                  </a:lnTo>
                  <a:lnTo>
                    <a:pt x="272403" y="307159"/>
                  </a:lnTo>
                  <a:lnTo>
                    <a:pt x="272751" y="307001"/>
                  </a:lnTo>
                  <a:lnTo>
                    <a:pt x="273061" y="306807"/>
                  </a:lnTo>
                  <a:lnTo>
                    <a:pt x="273408" y="306807"/>
                  </a:lnTo>
                  <a:lnTo>
                    <a:pt x="273717" y="306503"/>
                  </a:lnTo>
                  <a:lnTo>
                    <a:pt x="274066" y="306114"/>
                  </a:lnTo>
                  <a:lnTo>
                    <a:pt x="274220" y="305841"/>
                  </a:lnTo>
                  <a:lnTo>
                    <a:pt x="274568" y="305725"/>
                  </a:lnTo>
                  <a:lnTo>
                    <a:pt x="274878" y="305725"/>
                  </a:lnTo>
                  <a:lnTo>
                    <a:pt x="275186" y="305804"/>
                  </a:lnTo>
                  <a:lnTo>
                    <a:pt x="275534" y="305767"/>
                  </a:lnTo>
                  <a:lnTo>
                    <a:pt x="275843" y="305768"/>
                  </a:lnTo>
                  <a:lnTo>
                    <a:pt x="276114" y="305573"/>
                  </a:lnTo>
                  <a:lnTo>
                    <a:pt x="276385" y="305300"/>
                  </a:lnTo>
                  <a:lnTo>
                    <a:pt x="276693" y="305033"/>
                  </a:lnTo>
                  <a:lnTo>
                    <a:pt x="276925" y="304686"/>
                  </a:lnTo>
                  <a:lnTo>
                    <a:pt x="277197" y="304297"/>
                  </a:lnTo>
                  <a:lnTo>
                    <a:pt x="277467" y="303908"/>
                  </a:lnTo>
                  <a:lnTo>
                    <a:pt x="277699" y="303562"/>
                  </a:lnTo>
                  <a:lnTo>
                    <a:pt x="277969" y="303332"/>
                  </a:lnTo>
                  <a:lnTo>
                    <a:pt x="278239" y="303137"/>
                  </a:lnTo>
                  <a:lnTo>
                    <a:pt x="278588" y="302870"/>
                  </a:lnTo>
                  <a:lnTo>
                    <a:pt x="279051" y="302366"/>
                  </a:lnTo>
                  <a:lnTo>
                    <a:pt x="279360" y="302056"/>
                  </a:lnTo>
                  <a:lnTo>
                    <a:pt x="279670" y="301789"/>
                  </a:lnTo>
                  <a:lnTo>
                    <a:pt x="280018" y="301479"/>
                  </a:lnTo>
                  <a:lnTo>
                    <a:pt x="280365" y="301090"/>
                  </a:lnTo>
                  <a:lnTo>
                    <a:pt x="280753" y="300707"/>
                  </a:lnTo>
                  <a:lnTo>
                    <a:pt x="281138" y="300360"/>
                  </a:lnTo>
                  <a:lnTo>
                    <a:pt x="281486" y="300009"/>
                  </a:lnTo>
                  <a:lnTo>
                    <a:pt x="281873" y="299626"/>
                  </a:lnTo>
                  <a:lnTo>
                    <a:pt x="282183" y="299316"/>
                  </a:lnTo>
                  <a:lnTo>
                    <a:pt x="282453" y="299042"/>
                  </a:lnTo>
                  <a:lnTo>
                    <a:pt x="282801" y="298617"/>
                  </a:lnTo>
                  <a:lnTo>
                    <a:pt x="283032" y="298350"/>
                  </a:lnTo>
                  <a:lnTo>
                    <a:pt x="283264" y="298076"/>
                  </a:lnTo>
                  <a:lnTo>
                    <a:pt x="283458" y="297772"/>
                  </a:lnTo>
                  <a:lnTo>
                    <a:pt x="283728" y="297420"/>
                  </a:lnTo>
                  <a:lnTo>
                    <a:pt x="283999" y="297038"/>
                  </a:lnTo>
                  <a:lnTo>
                    <a:pt x="284231" y="296691"/>
                  </a:lnTo>
                  <a:lnTo>
                    <a:pt x="284424" y="296302"/>
                  </a:lnTo>
                  <a:lnTo>
                    <a:pt x="284656" y="295877"/>
                  </a:lnTo>
                  <a:lnTo>
                    <a:pt x="284927" y="295415"/>
                  </a:lnTo>
                  <a:lnTo>
                    <a:pt x="285082" y="295069"/>
                  </a:lnTo>
                  <a:lnTo>
                    <a:pt x="285275" y="294722"/>
                  </a:lnTo>
                  <a:lnTo>
                    <a:pt x="285429" y="294370"/>
                  </a:lnTo>
                  <a:lnTo>
                    <a:pt x="285584" y="294066"/>
                  </a:lnTo>
                  <a:lnTo>
                    <a:pt x="285816" y="293562"/>
                  </a:lnTo>
                  <a:lnTo>
                    <a:pt x="286048" y="293100"/>
                  </a:lnTo>
                  <a:lnTo>
                    <a:pt x="286125" y="292790"/>
                  </a:lnTo>
                  <a:lnTo>
                    <a:pt x="286319" y="292365"/>
                  </a:lnTo>
                  <a:lnTo>
                    <a:pt x="286396" y="291904"/>
                  </a:lnTo>
                  <a:lnTo>
                    <a:pt x="286435" y="291594"/>
                  </a:lnTo>
                  <a:lnTo>
                    <a:pt x="286551" y="291205"/>
                  </a:lnTo>
                  <a:lnTo>
                    <a:pt x="286589" y="290859"/>
                  </a:lnTo>
                  <a:lnTo>
                    <a:pt x="286666" y="290397"/>
                  </a:lnTo>
                  <a:lnTo>
                    <a:pt x="286745" y="290050"/>
                  </a:lnTo>
                  <a:lnTo>
                    <a:pt x="286821" y="289625"/>
                  </a:lnTo>
                  <a:lnTo>
                    <a:pt x="286822" y="289163"/>
                  </a:lnTo>
                  <a:lnTo>
                    <a:pt x="286899" y="288738"/>
                  </a:lnTo>
                  <a:lnTo>
                    <a:pt x="286977" y="288428"/>
                  </a:lnTo>
                  <a:lnTo>
                    <a:pt x="287131" y="288082"/>
                  </a:lnTo>
                  <a:lnTo>
                    <a:pt x="287325" y="287809"/>
                  </a:lnTo>
                  <a:lnTo>
                    <a:pt x="287518" y="287505"/>
                  </a:lnTo>
                  <a:lnTo>
                    <a:pt x="287518" y="287153"/>
                  </a:lnTo>
                  <a:lnTo>
                    <a:pt x="287557" y="286849"/>
                  </a:lnTo>
                  <a:lnTo>
                    <a:pt x="287557" y="286424"/>
                  </a:lnTo>
                  <a:lnTo>
                    <a:pt x="287557" y="286035"/>
                  </a:lnTo>
                  <a:lnTo>
                    <a:pt x="287595" y="285610"/>
                  </a:lnTo>
                  <a:lnTo>
                    <a:pt x="287595" y="285263"/>
                  </a:lnTo>
                  <a:lnTo>
                    <a:pt x="287634" y="284838"/>
                  </a:lnTo>
                  <a:lnTo>
                    <a:pt x="287673" y="284534"/>
                  </a:lnTo>
                  <a:lnTo>
                    <a:pt x="287673" y="284182"/>
                  </a:lnTo>
                  <a:lnTo>
                    <a:pt x="287829" y="283878"/>
                  </a:lnTo>
                  <a:lnTo>
                    <a:pt x="287828" y="283568"/>
                  </a:lnTo>
                  <a:lnTo>
                    <a:pt x="287828" y="283259"/>
                  </a:lnTo>
                  <a:lnTo>
                    <a:pt x="287828" y="282912"/>
                  </a:lnTo>
                  <a:lnTo>
                    <a:pt x="287867" y="282603"/>
                  </a:lnTo>
                  <a:lnTo>
                    <a:pt x="287944" y="282293"/>
                  </a:lnTo>
                  <a:lnTo>
                    <a:pt x="288022" y="281831"/>
                  </a:lnTo>
                  <a:lnTo>
                    <a:pt x="288098" y="281521"/>
                  </a:lnTo>
                  <a:lnTo>
                    <a:pt x="288215" y="281211"/>
                  </a:lnTo>
                  <a:lnTo>
                    <a:pt x="288253" y="280908"/>
                  </a:lnTo>
                  <a:lnTo>
                    <a:pt x="288370" y="280482"/>
                  </a:lnTo>
                  <a:lnTo>
                    <a:pt x="288525" y="280057"/>
                  </a:lnTo>
                  <a:lnTo>
                    <a:pt x="288601" y="279747"/>
                  </a:lnTo>
                  <a:lnTo>
                    <a:pt x="288718" y="279437"/>
                  </a:lnTo>
                  <a:lnTo>
                    <a:pt x="288911" y="279054"/>
                  </a:lnTo>
                  <a:lnTo>
                    <a:pt x="289104" y="278744"/>
                  </a:lnTo>
                  <a:lnTo>
                    <a:pt x="289336" y="278471"/>
                  </a:lnTo>
                  <a:lnTo>
                    <a:pt x="289491" y="278088"/>
                  </a:lnTo>
                  <a:lnTo>
                    <a:pt x="289568" y="277663"/>
                  </a:lnTo>
                  <a:lnTo>
                    <a:pt x="289646" y="277317"/>
                  </a:lnTo>
                  <a:lnTo>
                    <a:pt x="289723" y="277007"/>
                  </a:lnTo>
                  <a:lnTo>
                    <a:pt x="289917" y="276697"/>
                  </a:lnTo>
                  <a:lnTo>
                    <a:pt x="290110" y="276308"/>
                  </a:lnTo>
                  <a:lnTo>
                    <a:pt x="290303" y="275962"/>
                  </a:lnTo>
                  <a:lnTo>
                    <a:pt x="290381" y="275616"/>
                  </a:lnTo>
                  <a:lnTo>
                    <a:pt x="290497" y="275233"/>
                  </a:lnTo>
                  <a:lnTo>
                    <a:pt x="290497" y="274923"/>
                  </a:lnTo>
                  <a:lnTo>
                    <a:pt x="290613" y="274534"/>
                  </a:lnTo>
                  <a:lnTo>
                    <a:pt x="290612" y="274109"/>
                  </a:lnTo>
                  <a:lnTo>
                    <a:pt x="290613" y="273726"/>
                  </a:lnTo>
                  <a:lnTo>
                    <a:pt x="290574" y="273337"/>
                  </a:lnTo>
                  <a:lnTo>
                    <a:pt x="290381" y="272991"/>
                  </a:lnTo>
                  <a:lnTo>
                    <a:pt x="290149" y="272724"/>
                  </a:lnTo>
                  <a:lnTo>
                    <a:pt x="289802" y="272378"/>
                  </a:lnTo>
                  <a:lnTo>
                    <a:pt x="289454" y="271989"/>
                  </a:lnTo>
                  <a:lnTo>
                    <a:pt x="289184" y="271527"/>
                  </a:lnTo>
                  <a:lnTo>
                    <a:pt x="289184" y="271144"/>
                  </a:lnTo>
                  <a:lnTo>
                    <a:pt x="289184" y="270719"/>
                  </a:lnTo>
                  <a:lnTo>
                    <a:pt x="289183" y="270409"/>
                  </a:lnTo>
                  <a:lnTo>
                    <a:pt x="289184" y="270063"/>
                  </a:lnTo>
                  <a:lnTo>
                    <a:pt x="289261" y="269753"/>
                  </a:lnTo>
                  <a:lnTo>
                    <a:pt x="289378" y="269443"/>
                  </a:lnTo>
                  <a:lnTo>
                    <a:pt x="289455" y="268981"/>
                  </a:lnTo>
                  <a:lnTo>
                    <a:pt x="289532" y="268672"/>
                  </a:lnTo>
                  <a:lnTo>
                    <a:pt x="289533" y="268325"/>
                  </a:lnTo>
                  <a:lnTo>
                    <a:pt x="289533" y="267900"/>
                  </a:lnTo>
                  <a:lnTo>
                    <a:pt x="289571" y="267590"/>
                  </a:lnTo>
                  <a:lnTo>
                    <a:pt x="289687" y="267244"/>
                  </a:lnTo>
                  <a:lnTo>
                    <a:pt x="289919" y="266934"/>
                  </a:lnTo>
                  <a:lnTo>
                    <a:pt x="290228" y="266588"/>
                  </a:lnTo>
                  <a:lnTo>
                    <a:pt x="290306" y="266241"/>
                  </a:lnTo>
                  <a:lnTo>
                    <a:pt x="290344" y="265895"/>
                  </a:lnTo>
                  <a:lnTo>
                    <a:pt x="290460" y="265470"/>
                  </a:lnTo>
                  <a:lnTo>
                    <a:pt x="290654" y="265124"/>
                  </a:lnTo>
                  <a:lnTo>
                    <a:pt x="290924" y="264850"/>
                  </a:lnTo>
                  <a:lnTo>
                    <a:pt x="291118" y="264504"/>
                  </a:lnTo>
                  <a:lnTo>
                    <a:pt x="291117" y="264115"/>
                  </a:lnTo>
                  <a:lnTo>
                    <a:pt x="291079" y="263811"/>
                  </a:lnTo>
                  <a:lnTo>
                    <a:pt x="291002" y="263386"/>
                  </a:lnTo>
                  <a:lnTo>
                    <a:pt x="290848" y="263040"/>
                  </a:lnTo>
                  <a:lnTo>
                    <a:pt x="290654" y="262614"/>
                  </a:lnTo>
                  <a:lnTo>
                    <a:pt x="290538" y="262304"/>
                  </a:lnTo>
                  <a:lnTo>
                    <a:pt x="290307" y="261922"/>
                  </a:lnTo>
                  <a:lnTo>
                    <a:pt x="290268" y="261454"/>
                  </a:lnTo>
                  <a:lnTo>
                    <a:pt x="290268" y="261150"/>
                  </a:lnTo>
                  <a:lnTo>
                    <a:pt x="290423" y="260877"/>
                  </a:lnTo>
                  <a:lnTo>
                    <a:pt x="290732" y="260646"/>
                  </a:lnTo>
                  <a:lnTo>
                    <a:pt x="290771" y="260257"/>
                  </a:lnTo>
                  <a:lnTo>
                    <a:pt x="290616" y="259953"/>
                  </a:lnTo>
                  <a:lnTo>
                    <a:pt x="290423" y="259680"/>
                  </a:lnTo>
                  <a:lnTo>
                    <a:pt x="290075" y="259564"/>
                  </a:lnTo>
                  <a:lnTo>
                    <a:pt x="289805" y="259255"/>
                  </a:lnTo>
                  <a:lnTo>
                    <a:pt x="289689" y="258872"/>
                  </a:lnTo>
                  <a:lnTo>
                    <a:pt x="289612" y="258562"/>
                  </a:lnTo>
                  <a:lnTo>
                    <a:pt x="289496" y="258179"/>
                  </a:lnTo>
                  <a:lnTo>
                    <a:pt x="289419" y="257833"/>
                  </a:lnTo>
                  <a:lnTo>
                    <a:pt x="289341" y="257481"/>
                  </a:lnTo>
                  <a:lnTo>
                    <a:pt x="289264" y="257177"/>
                  </a:lnTo>
                  <a:lnTo>
                    <a:pt x="289188" y="256709"/>
                  </a:lnTo>
                  <a:lnTo>
                    <a:pt x="289033" y="256290"/>
                  </a:lnTo>
                  <a:lnTo>
                    <a:pt x="288995" y="255901"/>
                  </a:lnTo>
                  <a:lnTo>
                    <a:pt x="288917" y="255555"/>
                  </a:lnTo>
                  <a:lnTo>
                    <a:pt x="288840" y="255245"/>
                  </a:lnTo>
                  <a:lnTo>
                    <a:pt x="288802" y="254899"/>
                  </a:lnTo>
                  <a:lnTo>
                    <a:pt x="288763" y="254437"/>
                  </a:lnTo>
                  <a:lnTo>
                    <a:pt x="288763" y="253975"/>
                  </a:lnTo>
                  <a:lnTo>
                    <a:pt x="288763" y="253586"/>
                  </a:lnTo>
                  <a:lnTo>
                    <a:pt x="288763" y="253277"/>
                  </a:lnTo>
                  <a:lnTo>
                    <a:pt x="288763" y="252967"/>
                  </a:lnTo>
                  <a:lnTo>
                    <a:pt x="288763" y="252620"/>
                  </a:lnTo>
                  <a:lnTo>
                    <a:pt x="288764" y="252310"/>
                  </a:lnTo>
                  <a:lnTo>
                    <a:pt x="288764" y="251965"/>
                  </a:lnTo>
                  <a:lnTo>
                    <a:pt x="288841" y="251655"/>
                  </a:lnTo>
                  <a:lnTo>
                    <a:pt x="288841" y="251235"/>
                  </a:lnTo>
                  <a:lnTo>
                    <a:pt x="288841" y="250926"/>
                  </a:lnTo>
                  <a:lnTo>
                    <a:pt x="288919" y="250385"/>
                  </a:lnTo>
                  <a:lnTo>
                    <a:pt x="288996" y="249959"/>
                  </a:lnTo>
                  <a:lnTo>
                    <a:pt x="289112" y="249650"/>
                  </a:lnTo>
                  <a:lnTo>
                    <a:pt x="289267" y="249188"/>
                  </a:lnTo>
                  <a:lnTo>
                    <a:pt x="289421" y="248762"/>
                  </a:lnTo>
                  <a:lnTo>
                    <a:pt x="289614" y="248495"/>
                  </a:lnTo>
                  <a:lnTo>
                    <a:pt x="289885" y="248222"/>
                  </a:lnTo>
                  <a:lnTo>
                    <a:pt x="290195" y="248027"/>
                  </a:lnTo>
                  <a:lnTo>
                    <a:pt x="290503" y="248027"/>
                  </a:lnTo>
                  <a:lnTo>
                    <a:pt x="290813" y="248070"/>
                  </a:lnTo>
                  <a:lnTo>
                    <a:pt x="291161" y="248064"/>
                  </a:lnTo>
                  <a:lnTo>
                    <a:pt x="291508" y="247912"/>
                  </a:lnTo>
                  <a:lnTo>
                    <a:pt x="291856" y="247760"/>
                  </a:lnTo>
                  <a:lnTo>
                    <a:pt x="292127" y="247523"/>
                  </a:lnTo>
                  <a:lnTo>
                    <a:pt x="292242" y="247177"/>
                  </a:lnTo>
                  <a:lnTo>
                    <a:pt x="292242" y="246831"/>
                  </a:lnTo>
                  <a:lnTo>
                    <a:pt x="292011" y="246521"/>
                  </a:lnTo>
                  <a:lnTo>
                    <a:pt x="291779" y="246217"/>
                  </a:lnTo>
                  <a:lnTo>
                    <a:pt x="291586" y="245792"/>
                  </a:lnTo>
                  <a:lnTo>
                    <a:pt x="291431" y="245446"/>
                  </a:lnTo>
                  <a:lnTo>
                    <a:pt x="291355" y="245093"/>
                  </a:lnTo>
                  <a:lnTo>
                    <a:pt x="291277" y="244747"/>
                  </a:lnTo>
                  <a:lnTo>
                    <a:pt x="291161" y="244364"/>
                  </a:lnTo>
                  <a:lnTo>
                    <a:pt x="291007" y="243939"/>
                  </a:lnTo>
                  <a:lnTo>
                    <a:pt x="290775" y="243708"/>
                  </a:lnTo>
                  <a:lnTo>
                    <a:pt x="290621" y="243435"/>
                  </a:lnTo>
                  <a:lnTo>
                    <a:pt x="290350" y="243052"/>
                  </a:lnTo>
                  <a:lnTo>
                    <a:pt x="290157" y="242669"/>
                  </a:lnTo>
                  <a:lnTo>
                    <a:pt x="289887" y="242280"/>
                  </a:lnTo>
                  <a:lnTo>
                    <a:pt x="289771" y="241934"/>
                  </a:lnTo>
                  <a:lnTo>
                    <a:pt x="289578" y="241587"/>
                  </a:lnTo>
                  <a:lnTo>
                    <a:pt x="289501" y="241242"/>
                  </a:lnTo>
                  <a:lnTo>
                    <a:pt x="289423" y="240889"/>
                  </a:lnTo>
                  <a:lnTo>
                    <a:pt x="289423" y="240391"/>
                  </a:lnTo>
                  <a:lnTo>
                    <a:pt x="289462" y="239965"/>
                  </a:lnTo>
                  <a:lnTo>
                    <a:pt x="289578" y="239619"/>
                  </a:lnTo>
                  <a:lnTo>
                    <a:pt x="289733" y="239310"/>
                  </a:lnTo>
                  <a:lnTo>
                    <a:pt x="289810" y="238926"/>
                  </a:lnTo>
                  <a:lnTo>
                    <a:pt x="289888" y="238459"/>
                  </a:lnTo>
                  <a:lnTo>
                    <a:pt x="289733" y="238155"/>
                  </a:lnTo>
                  <a:lnTo>
                    <a:pt x="289540" y="237766"/>
                  </a:lnTo>
                  <a:lnTo>
                    <a:pt x="289540" y="237420"/>
                  </a:lnTo>
                  <a:lnTo>
                    <a:pt x="289540" y="236995"/>
                  </a:lnTo>
                  <a:lnTo>
                    <a:pt x="289463" y="236648"/>
                  </a:lnTo>
                  <a:lnTo>
                    <a:pt x="289463" y="236338"/>
                  </a:lnTo>
                  <a:lnTo>
                    <a:pt x="289309" y="235956"/>
                  </a:lnTo>
                  <a:lnTo>
                    <a:pt x="289154" y="235451"/>
                  </a:lnTo>
                  <a:lnTo>
                    <a:pt x="288999" y="235142"/>
                  </a:lnTo>
                  <a:lnTo>
                    <a:pt x="288845" y="234795"/>
                  </a:lnTo>
                  <a:lnTo>
                    <a:pt x="288730" y="234333"/>
                  </a:lnTo>
                  <a:lnTo>
                    <a:pt x="288536" y="233945"/>
                  </a:lnTo>
                  <a:lnTo>
                    <a:pt x="288382" y="233562"/>
                  </a:lnTo>
                  <a:lnTo>
                    <a:pt x="288227" y="233179"/>
                  </a:lnTo>
                  <a:lnTo>
                    <a:pt x="288073" y="232906"/>
                  </a:lnTo>
                  <a:lnTo>
                    <a:pt x="287919" y="232638"/>
                  </a:lnTo>
                  <a:lnTo>
                    <a:pt x="287726" y="232292"/>
                  </a:lnTo>
                  <a:lnTo>
                    <a:pt x="287494" y="231940"/>
                  </a:lnTo>
                  <a:lnTo>
                    <a:pt x="287301" y="231636"/>
                  </a:lnTo>
                  <a:lnTo>
                    <a:pt x="287107" y="231326"/>
                  </a:lnTo>
                  <a:lnTo>
                    <a:pt x="286799" y="230980"/>
                  </a:lnTo>
                  <a:lnTo>
                    <a:pt x="286566" y="230707"/>
                  </a:lnTo>
                  <a:lnTo>
                    <a:pt x="286412" y="230439"/>
                  </a:lnTo>
                  <a:lnTo>
                    <a:pt x="286258" y="230051"/>
                  </a:lnTo>
                  <a:lnTo>
                    <a:pt x="286142" y="229704"/>
                  </a:lnTo>
                  <a:lnTo>
                    <a:pt x="286026" y="229395"/>
                  </a:lnTo>
                  <a:lnTo>
                    <a:pt x="285911" y="229048"/>
                  </a:lnTo>
                  <a:lnTo>
                    <a:pt x="285717" y="228629"/>
                  </a:lnTo>
                  <a:lnTo>
                    <a:pt x="285562" y="228277"/>
                  </a:lnTo>
                  <a:lnTo>
                    <a:pt x="285447" y="227973"/>
                  </a:lnTo>
                  <a:lnTo>
                    <a:pt x="285254" y="227584"/>
                  </a:lnTo>
                  <a:lnTo>
                    <a:pt x="285060" y="227085"/>
                  </a:lnTo>
                  <a:lnTo>
                    <a:pt x="284906" y="226812"/>
                  </a:lnTo>
                  <a:lnTo>
                    <a:pt x="284713" y="226502"/>
                  </a:lnTo>
                  <a:lnTo>
                    <a:pt x="284481" y="226084"/>
                  </a:lnTo>
                  <a:lnTo>
                    <a:pt x="284210" y="225579"/>
                  </a:lnTo>
                  <a:lnTo>
                    <a:pt x="283979" y="225196"/>
                  </a:lnTo>
                  <a:lnTo>
                    <a:pt x="283825" y="224807"/>
                  </a:lnTo>
                  <a:lnTo>
                    <a:pt x="283515" y="224382"/>
                  </a:lnTo>
                  <a:lnTo>
                    <a:pt x="283245" y="224000"/>
                  </a:lnTo>
                  <a:lnTo>
                    <a:pt x="283052" y="223690"/>
                  </a:lnTo>
                  <a:lnTo>
                    <a:pt x="282627" y="223265"/>
                  </a:lnTo>
                  <a:lnTo>
                    <a:pt x="282395" y="223034"/>
                  </a:lnTo>
                  <a:lnTo>
                    <a:pt x="282125" y="222651"/>
                  </a:lnTo>
                  <a:lnTo>
                    <a:pt x="282048" y="222262"/>
                  </a:lnTo>
                  <a:lnTo>
                    <a:pt x="281970" y="221916"/>
                  </a:lnTo>
                  <a:lnTo>
                    <a:pt x="281971" y="221605"/>
                  </a:lnTo>
                  <a:lnTo>
                    <a:pt x="281971" y="221065"/>
                  </a:lnTo>
                  <a:lnTo>
                    <a:pt x="282010" y="220682"/>
                  </a:lnTo>
                  <a:lnTo>
                    <a:pt x="282087" y="220293"/>
                  </a:lnTo>
                  <a:lnTo>
                    <a:pt x="282203" y="219947"/>
                  </a:lnTo>
                  <a:lnTo>
                    <a:pt x="282203" y="219601"/>
                  </a:lnTo>
                  <a:lnTo>
                    <a:pt x="282048" y="219254"/>
                  </a:lnTo>
                  <a:lnTo>
                    <a:pt x="281855" y="218908"/>
                  </a:lnTo>
                  <a:lnTo>
                    <a:pt x="281739" y="218598"/>
                  </a:lnTo>
                  <a:lnTo>
                    <a:pt x="281585" y="218289"/>
                  </a:lnTo>
                  <a:lnTo>
                    <a:pt x="281392" y="217942"/>
                  </a:lnTo>
                  <a:lnTo>
                    <a:pt x="281237" y="217675"/>
                  </a:lnTo>
                  <a:lnTo>
                    <a:pt x="280967" y="217249"/>
                  </a:lnTo>
                  <a:lnTo>
                    <a:pt x="280852" y="216903"/>
                  </a:lnTo>
                  <a:lnTo>
                    <a:pt x="280928" y="216594"/>
                  </a:lnTo>
                  <a:lnTo>
                    <a:pt x="281083" y="216247"/>
                  </a:lnTo>
                  <a:lnTo>
                    <a:pt x="281238" y="215937"/>
                  </a:lnTo>
                  <a:lnTo>
                    <a:pt x="281586" y="215664"/>
                  </a:lnTo>
                  <a:lnTo>
                    <a:pt x="281972" y="215628"/>
                  </a:lnTo>
                  <a:lnTo>
                    <a:pt x="282281" y="215627"/>
                  </a:lnTo>
                  <a:lnTo>
                    <a:pt x="282823" y="215585"/>
                  </a:lnTo>
                  <a:lnTo>
                    <a:pt x="283131" y="215548"/>
                  </a:lnTo>
                  <a:lnTo>
                    <a:pt x="283441" y="215469"/>
                  </a:lnTo>
                  <a:lnTo>
                    <a:pt x="283750" y="215396"/>
                  </a:lnTo>
                  <a:lnTo>
                    <a:pt x="283866" y="214929"/>
                  </a:lnTo>
                  <a:lnTo>
                    <a:pt x="283750" y="214583"/>
                  </a:lnTo>
                  <a:lnTo>
                    <a:pt x="283557" y="214273"/>
                  </a:lnTo>
                  <a:lnTo>
                    <a:pt x="283402" y="213969"/>
                  </a:lnTo>
                  <a:lnTo>
                    <a:pt x="283209" y="213695"/>
                  </a:lnTo>
                  <a:lnTo>
                    <a:pt x="283055" y="213428"/>
                  </a:lnTo>
                  <a:lnTo>
                    <a:pt x="283055" y="213118"/>
                  </a:lnTo>
                  <a:lnTo>
                    <a:pt x="283094" y="212693"/>
                  </a:lnTo>
                  <a:lnTo>
                    <a:pt x="283210" y="212383"/>
                  </a:lnTo>
                  <a:lnTo>
                    <a:pt x="283364" y="212116"/>
                  </a:lnTo>
                  <a:lnTo>
                    <a:pt x="283442" y="211727"/>
                  </a:lnTo>
                  <a:lnTo>
                    <a:pt x="283558" y="211302"/>
                  </a:lnTo>
                  <a:lnTo>
                    <a:pt x="283673" y="210877"/>
                  </a:lnTo>
                  <a:lnTo>
                    <a:pt x="283674" y="210604"/>
                  </a:lnTo>
                  <a:lnTo>
                    <a:pt x="283674" y="210378"/>
                  </a:lnTo>
                  <a:lnTo>
                    <a:pt x="283674" y="210032"/>
                  </a:lnTo>
                  <a:lnTo>
                    <a:pt x="283558" y="209607"/>
                  </a:lnTo>
                  <a:lnTo>
                    <a:pt x="283404" y="209218"/>
                  </a:lnTo>
                  <a:lnTo>
                    <a:pt x="283210" y="208799"/>
                  </a:lnTo>
                  <a:lnTo>
                    <a:pt x="283210" y="208447"/>
                  </a:lnTo>
                  <a:lnTo>
                    <a:pt x="283403" y="208143"/>
                  </a:lnTo>
                  <a:lnTo>
                    <a:pt x="283829" y="207906"/>
                  </a:lnTo>
                  <a:lnTo>
                    <a:pt x="284138" y="208064"/>
                  </a:lnTo>
                  <a:lnTo>
                    <a:pt x="284525" y="208252"/>
                  </a:lnTo>
                  <a:lnTo>
                    <a:pt x="284795" y="208410"/>
                  </a:lnTo>
                  <a:lnTo>
                    <a:pt x="285104" y="208525"/>
                  </a:lnTo>
                  <a:lnTo>
                    <a:pt x="285568" y="208641"/>
                  </a:lnTo>
                  <a:lnTo>
                    <a:pt x="285915" y="208525"/>
                  </a:lnTo>
                  <a:lnTo>
                    <a:pt x="286147" y="208216"/>
                  </a:lnTo>
                  <a:lnTo>
                    <a:pt x="286302" y="207942"/>
                  </a:lnTo>
                  <a:lnTo>
                    <a:pt x="286534" y="207480"/>
                  </a:lnTo>
                  <a:lnTo>
                    <a:pt x="286650" y="207134"/>
                  </a:lnTo>
                  <a:lnTo>
                    <a:pt x="286727" y="206824"/>
                  </a:lnTo>
                  <a:lnTo>
                    <a:pt x="286766" y="206478"/>
                  </a:lnTo>
                  <a:lnTo>
                    <a:pt x="286766" y="206132"/>
                  </a:lnTo>
                  <a:lnTo>
                    <a:pt x="286766" y="205786"/>
                  </a:lnTo>
                  <a:lnTo>
                    <a:pt x="286766" y="205433"/>
                  </a:lnTo>
                  <a:lnTo>
                    <a:pt x="286689" y="205087"/>
                  </a:lnTo>
                  <a:lnTo>
                    <a:pt x="286573" y="204741"/>
                  </a:lnTo>
                  <a:lnTo>
                    <a:pt x="286419" y="204279"/>
                  </a:lnTo>
                  <a:lnTo>
                    <a:pt x="286264" y="203969"/>
                  </a:lnTo>
                  <a:lnTo>
                    <a:pt x="286110" y="203623"/>
                  </a:lnTo>
                  <a:lnTo>
                    <a:pt x="285878" y="203276"/>
                  </a:lnTo>
                  <a:lnTo>
                    <a:pt x="285878" y="202930"/>
                  </a:lnTo>
                  <a:lnTo>
                    <a:pt x="285879" y="202426"/>
                  </a:lnTo>
                  <a:lnTo>
                    <a:pt x="285917" y="202079"/>
                  </a:lnTo>
                  <a:lnTo>
                    <a:pt x="285956" y="201770"/>
                  </a:lnTo>
                  <a:lnTo>
                    <a:pt x="286111" y="201229"/>
                  </a:lnTo>
                  <a:lnTo>
                    <a:pt x="286227" y="200925"/>
                  </a:lnTo>
                  <a:lnTo>
                    <a:pt x="286343" y="200537"/>
                  </a:lnTo>
                  <a:lnTo>
                    <a:pt x="286536" y="200190"/>
                  </a:lnTo>
                  <a:lnTo>
                    <a:pt x="286652" y="199765"/>
                  </a:lnTo>
                  <a:lnTo>
                    <a:pt x="286652" y="199419"/>
                  </a:lnTo>
                  <a:lnTo>
                    <a:pt x="286652" y="199109"/>
                  </a:lnTo>
                  <a:lnTo>
                    <a:pt x="286575" y="198683"/>
                  </a:lnTo>
                  <a:lnTo>
                    <a:pt x="286575" y="198373"/>
                  </a:lnTo>
                  <a:lnTo>
                    <a:pt x="286575" y="198027"/>
                  </a:lnTo>
                  <a:lnTo>
                    <a:pt x="286575" y="197644"/>
                  </a:lnTo>
                  <a:lnTo>
                    <a:pt x="286576" y="197140"/>
                  </a:lnTo>
                  <a:lnTo>
                    <a:pt x="286653" y="196794"/>
                  </a:lnTo>
                  <a:lnTo>
                    <a:pt x="286653" y="196448"/>
                  </a:lnTo>
                  <a:lnTo>
                    <a:pt x="286653" y="196101"/>
                  </a:lnTo>
                  <a:lnTo>
                    <a:pt x="286653" y="195713"/>
                  </a:lnTo>
                  <a:lnTo>
                    <a:pt x="286653" y="195287"/>
                  </a:lnTo>
                  <a:lnTo>
                    <a:pt x="286653" y="194978"/>
                  </a:lnTo>
                  <a:lnTo>
                    <a:pt x="286692" y="194631"/>
                  </a:lnTo>
                  <a:lnTo>
                    <a:pt x="286693" y="194285"/>
                  </a:lnTo>
                  <a:lnTo>
                    <a:pt x="286692" y="193902"/>
                  </a:lnTo>
                  <a:lnTo>
                    <a:pt x="286847" y="193477"/>
                  </a:lnTo>
                  <a:lnTo>
                    <a:pt x="286963" y="193088"/>
                  </a:lnTo>
                  <a:lnTo>
                    <a:pt x="287079" y="192663"/>
                  </a:lnTo>
                  <a:lnTo>
                    <a:pt x="287350" y="192049"/>
                  </a:lnTo>
                  <a:lnTo>
                    <a:pt x="287504" y="191624"/>
                  </a:lnTo>
                  <a:lnTo>
                    <a:pt x="287929" y="191120"/>
                  </a:lnTo>
                  <a:lnTo>
                    <a:pt x="288238" y="190773"/>
                  </a:lnTo>
                  <a:lnTo>
                    <a:pt x="288548" y="190463"/>
                  </a:lnTo>
                  <a:lnTo>
                    <a:pt x="288819" y="190153"/>
                  </a:lnTo>
                  <a:lnTo>
                    <a:pt x="289012" y="189844"/>
                  </a:lnTo>
                  <a:lnTo>
                    <a:pt x="289244" y="189461"/>
                  </a:lnTo>
                  <a:lnTo>
                    <a:pt x="289437" y="189188"/>
                  </a:lnTo>
                  <a:lnTo>
                    <a:pt x="289591" y="188762"/>
                  </a:lnTo>
                  <a:lnTo>
                    <a:pt x="289707" y="188380"/>
                  </a:lnTo>
                  <a:lnTo>
                    <a:pt x="289707" y="187954"/>
                  </a:lnTo>
                  <a:lnTo>
                    <a:pt x="289708" y="187529"/>
                  </a:lnTo>
                  <a:lnTo>
                    <a:pt x="289708" y="187146"/>
                  </a:lnTo>
                  <a:lnTo>
                    <a:pt x="289708" y="186758"/>
                  </a:lnTo>
                  <a:lnTo>
                    <a:pt x="289631" y="186259"/>
                  </a:lnTo>
                  <a:lnTo>
                    <a:pt x="289593" y="185949"/>
                  </a:lnTo>
                  <a:lnTo>
                    <a:pt x="289515" y="185639"/>
                  </a:lnTo>
                  <a:lnTo>
                    <a:pt x="289361" y="185330"/>
                  </a:lnTo>
                  <a:lnTo>
                    <a:pt x="289284" y="184947"/>
                  </a:lnTo>
                  <a:lnTo>
                    <a:pt x="289090" y="184674"/>
                  </a:lnTo>
                  <a:lnTo>
                    <a:pt x="288948" y="184127"/>
                  </a:lnTo>
                  <a:lnTo>
                    <a:pt x="288898" y="183829"/>
                  </a:lnTo>
                  <a:lnTo>
                    <a:pt x="288898" y="183519"/>
                  </a:lnTo>
                  <a:lnTo>
                    <a:pt x="288898" y="183209"/>
                  </a:lnTo>
                  <a:lnTo>
                    <a:pt x="288937" y="182899"/>
                  </a:lnTo>
                  <a:lnTo>
                    <a:pt x="288936" y="182517"/>
                  </a:lnTo>
                  <a:lnTo>
                    <a:pt x="289053" y="182055"/>
                  </a:lnTo>
                  <a:lnTo>
                    <a:pt x="289053" y="181587"/>
                  </a:lnTo>
                  <a:lnTo>
                    <a:pt x="289052" y="181241"/>
                  </a:lnTo>
                  <a:lnTo>
                    <a:pt x="289052" y="180895"/>
                  </a:lnTo>
                  <a:lnTo>
                    <a:pt x="288937" y="180469"/>
                  </a:lnTo>
                  <a:lnTo>
                    <a:pt x="288860" y="180123"/>
                  </a:lnTo>
                  <a:lnTo>
                    <a:pt x="288744" y="179777"/>
                  </a:lnTo>
                  <a:lnTo>
                    <a:pt x="288550" y="179315"/>
                  </a:lnTo>
                  <a:lnTo>
                    <a:pt x="288396" y="178890"/>
                  </a:lnTo>
                  <a:lnTo>
                    <a:pt x="288203" y="178543"/>
                  </a:lnTo>
                  <a:lnTo>
                    <a:pt x="288126" y="178234"/>
                  </a:lnTo>
                  <a:lnTo>
                    <a:pt x="287971" y="177845"/>
                  </a:lnTo>
                  <a:lnTo>
                    <a:pt x="287817" y="177499"/>
                  </a:lnTo>
                  <a:lnTo>
                    <a:pt x="287624" y="177116"/>
                  </a:lnTo>
                  <a:lnTo>
                    <a:pt x="287392" y="176727"/>
                  </a:lnTo>
                  <a:lnTo>
                    <a:pt x="287160" y="176344"/>
                  </a:lnTo>
                  <a:lnTo>
                    <a:pt x="287006" y="176035"/>
                  </a:lnTo>
                  <a:lnTo>
                    <a:pt x="286774" y="175652"/>
                  </a:lnTo>
                  <a:lnTo>
                    <a:pt x="286465" y="175263"/>
                  </a:lnTo>
                  <a:lnTo>
                    <a:pt x="286195" y="174917"/>
                  </a:lnTo>
                  <a:lnTo>
                    <a:pt x="285963" y="174570"/>
                  </a:lnTo>
                  <a:lnTo>
                    <a:pt x="285693" y="174181"/>
                  </a:lnTo>
                  <a:lnTo>
                    <a:pt x="285423" y="173762"/>
                  </a:lnTo>
                  <a:lnTo>
                    <a:pt x="285230" y="173416"/>
                  </a:lnTo>
                  <a:lnTo>
                    <a:pt x="284998" y="172991"/>
                  </a:lnTo>
                  <a:lnTo>
                    <a:pt x="284766" y="172486"/>
                  </a:lnTo>
                  <a:lnTo>
                    <a:pt x="284612" y="172219"/>
                  </a:lnTo>
                  <a:lnTo>
                    <a:pt x="284457" y="171831"/>
                  </a:lnTo>
                  <a:lnTo>
                    <a:pt x="284263" y="171369"/>
                  </a:lnTo>
                  <a:lnTo>
                    <a:pt x="284148" y="171059"/>
                  </a:lnTo>
                  <a:lnTo>
                    <a:pt x="284032" y="170633"/>
                  </a:lnTo>
                  <a:lnTo>
                    <a:pt x="283877" y="169941"/>
                  </a:lnTo>
                  <a:lnTo>
                    <a:pt x="283800" y="169558"/>
                  </a:lnTo>
                  <a:lnTo>
                    <a:pt x="283800" y="169054"/>
                  </a:lnTo>
                  <a:lnTo>
                    <a:pt x="283801" y="168513"/>
                  </a:lnTo>
                  <a:lnTo>
                    <a:pt x="283800" y="168204"/>
                  </a:lnTo>
                  <a:lnTo>
                    <a:pt x="283917" y="167705"/>
                  </a:lnTo>
                  <a:lnTo>
                    <a:pt x="283917" y="167244"/>
                  </a:lnTo>
                  <a:lnTo>
                    <a:pt x="284033" y="166818"/>
                  </a:lnTo>
                  <a:lnTo>
                    <a:pt x="284149" y="166508"/>
                  </a:lnTo>
                  <a:lnTo>
                    <a:pt x="284304" y="166235"/>
                  </a:lnTo>
                  <a:lnTo>
                    <a:pt x="284497" y="165889"/>
                  </a:lnTo>
                  <a:lnTo>
                    <a:pt x="284691" y="165542"/>
                  </a:lnTo>
                  <a:lnTo>
                    <a:pt x="284884" y="165196"/>
                  </a:lnTo>
                  <a:lnTo>
                    <a:pt x="285077" y="164886"/>
                  </a:lnTo>
                  <a:lnTo>
                    <a:pt x="285231" y="164540"/>
                  </a:lnTo>
                  <a:lnTo>
                    <a:pt x="285386" y="164151"/>
                  </a:lnTo>
                  <a:lnTo>
                    <a:pt x="285463" y="163841"/>
                  </a:lnTo>
                  <a:lnTo>
                    <a:pt x="285463" y="163537"/>
                  </a:lnTo>
                  <a:lnTo>
                    <a:pt x="285464" y="163033"/>
                  </a:lnTo>
                  <a:lnTo>
                    <a:pt x="285386" y="162651"/>
                  </a:lnTo>
                  <a:lnTo>
                    <a:pt x="285270" y="162183"/>
                  </a:lnTo>
                  <a:lnTo>
                    <a:pt x="285233" y="161837"/>
                  </a:lnTo>
                  <a:lnTo>
                    <a:pt x="285233" y="161490"/>
                  </a:lnTo>
                  <a:lnTo>
                    <a:pt x="285233" y="161144"/>
                  </a:lnTo>
                  <a:lnTo>
                    <a:pt x="285232" y="160834"/>
                  </a:lnTo>
                  <a:lnTo>
                    <a:pt x="285232" y="160409"/>
                  </a:lnTo>
                  <a:lnTo>
                    <a:pt x="285232" y="160026"/>
                  </a:lnTo>
                  <a:lnTo>
                    <a:pt x="285271" y="159679"/>
                  </a:lnTo>
                  <a:lnTo>
                    <a:pt x="285310" y="159255"/>
                  </a:lnTo>
                  <a:lnTo>
                    <a:pt x="285310" y="158908"/>
                  </a:lnTo>
                  <a:lnTo>
                    <a:pt x="285310" y="158404"/>
                  </a:lnTo>
                  <a:lnTo>
                    <a:pt x="285310" y="158094"/>
                  </a:lnTo>
                  <a:lnTo>
                    <a:pt x="285310" y="157747"/>
                  </a:lnTo>
                  <a:lnTo>
                    <a:pt x="285310" y="157250"/>
                  </a:lnTo>
                  <a:lnTo>
                    <a:pt x="285350" y="156897"/>
                  </a:lnTo>
                  <a:lnTo>
                    <a:pt x="285388" y="156593"/>
                  </a:lnTo>
                  <a:lnTo>
                    <a:pt x="285388" y="156283"/>
                  </a:lnTo>
                  <a:lnTo>
                    <a:pt x="285465" y="155858"/>
                  </a:lnTo>
                  <a:lnTo>
                    <a:pt x="285465" y="155433"/>
                  </a:lnTo>
                  <a:lnTo>
                    <a:pt x="285543" y="155044"/>
                  </a:lnTo>
                  <a:lnTo>
                    <a:pt x="285543" y="154625"/>
                  </a:lnTo>
                  <a:lnTo>
                    <a:pt x="285544" y="154273"/>
                  </a:lnTo>
                  <a:lnTo>
                    <a:pt x="285504" y="153811"/>
                  </a:lnTo>
                  <a:lnTo>
                    <a:pt x="285505" y="153386"/>
                  </a:lnTo>
                  <a:lnTo>
                    <a:pt x="285505" y="153003"/>
                  </a:lnTo>
                  <a:lnTo>
                    <a:pt x="285505" y="152693"/>
                  </a:lnTo>
                  <a:lnTo>
                    <a:pt x="285583" y="152152"/>
                  </a:lnTo>
                  <a:lnTo>
                    <a:pt x="285582" y="151575"/>
                  </a:lnTo>
                  <a:lnTo>
                    <a:pt x="285660" y="150998"/>
                  </a:lnTo>
                  <a:lnTo>
                    <a:pt x="285699" y="150688"/>
                  </a:lnTo>
                  <a:lnTo>
                    <a:pt x="285776" y="150342"/>
                  </a:lnTo>
                  <a:lnTo>
                    <a:pt x="285815" y="149990"/>
                  </a:lnTo>
                  <a:lnTo>
                    <a:pt x="285931" y="149643"/>
                  </a:lnTo>
                  <a:lnTo>
                    <a:pt x="285931" y="149333"/>
                  </a:lnTo>
                  <a:lnTo>
                    <a:pt x="285931" y="149030"/>
                  </a:lnTo>
                  <a:lnTo>
                    <a:pt x="285893" y="148683"/>
                  </a:lnTo>
                  <a:lnTo>
                    <a:pt x="285854" y="148331"/>
                  </a:lnTo>
                  <a:lnTo>
                    <a:pt x="285700" y="147948"/>
                  </a:lnTo>
                  <a:lnTo>
                    <a:pt x="285584" y="147559"/>
                  </a:lnTo>
                  <a:lnTo>
                    <a:pt x="285468" y="147176"/>
                  </a:lnTo>
                  <a:lnTo>
                    <a:pt x="285429" y="146830"/>
                  </a:lnTo>
                  <a:lnTo>
                    <a:pt x="285429" y="146405"/>
                  </a:lnTo>
                  <a:lnTo>
                    <a:pt x="285429" y="146059"/>
                  </a:lnTo>
                  <a:lnTo>
                    <a:pt x="285430" y="145597"/>
                  </a:lnTo>
                  <a:lnTo>
                    <a:pt x="285468" y="145208"/>
                  </a:lnTo>
                  <a:lnTo>
                    <a:pt x="285662" y="144704"/>
                  </a:lnTo>
                  <a:lnTo>
                    <a:pt x="285739" y="144321"/>
                  </a:lnTo>
                  <a:lnTo>
                    <a:pt x="285971" y="143817"/>
                  </a:lnTo>
                  <a:lnTo>
                    <a:pt x="286125" y="143434"/>
                  </a:lnTo>
                  <a:lnTo>
                    <a:pt x="286203" y="143124"/>
                  </a:lnTo>
                  <a:lnTo>
                    <a:pt x="286434" y="142662"/>
                  </a:lnTo>
                  <a:lnTo>
                    <a:pt x="286590" y="142316"/>
                  </a:lnTo>
                  <a:lnTo>
                    <a:pt x="286783" y="141927"/>
                  </a:lnTo>
                  <a:lnTo>
                    <a:pt x="287015" y="141617"/>
                  </a:lnTo>
                  <a:lnTo>
                    <a:pt x="287208" y="141192"/>
                  </a:lnTo>
                  <a:lnTo>
                    <a:pt x="287402" y="140882"/>
                  </a:lnTo>
                  <a:lnTo>
                    <a:pt x="287518" y="140579"/>
                  </a:lnTo>
                  <a:lnTo>
                    <a:pt x="287710" y="140226"/>
                  </a:lnTo>
                  <a:lnTo>
                    <a:pt x="287788" y="139765"/>
                  </a:lnTo>
                  <a:lnTo>
                    <a:pt x="287711" y="139455"/>
                  </a:lnTo>
                  <a:lnTo>
                    <a:pt x="287518" y="139188"/>
                  </a:lnTo>
                  <a:lnTo>
                    <a:pt x="287441" y="138878"/>
                  </a:lnTo>
                  <a:lnTo>
                    <a:pt x="287557" y="138531"/>
                  </a:lnTo>
                  <a:lnTo>
                    <a:pt x="287982" y="138142"/>
                  </a:lnTo>
                  <a:lnTo>
                    <a:pt x="287982" y="137838"/>
                  </a:lnTo>
                  <a:lnTo>
                    <a:pt x="288098" y="137487"/>
                  </a:lnTo>
                  <a:lnTo>
                    <a:pt x="288292" y="137182"/>
                  </a:lnTo>
                  <a:lnTo>
                    <a:pt x="288484" y="136909"/>
                  </a:lnTo>
                  <a:lnTo>
                    <a:pt x="288639" y="136599"/>
                  </a:lnTo>
                  <a:lnTo>
                    <a:pt x="288678" y="136289"/>
                  </a:lnTo>
                  <a:lnTo>
                    <a:pt x="288678" y="135986"/>
                  </a:lnTo>
                  <a:lnTo>
                    <a:pt x="288678" y="135561"/>
                  </a:lnTo>
                  <a:lnTo>
                    <a:pt x="288640" y="135099"/>
                  </a:lnTo>
                  <a:lnTo>
                    <a:pt x="288640" y="134789"/>
                  </a:lnTo>
                  <a:lnTo>
                    <a:pt x="288639" y="134479"/>
                  </a:lnTo>
                  <a:lnTo>
                    <a:pt x="288524" y="134090"/>
                  </a:lnTo>
                  <a:lnTo>
                    <a:pt x="288408" y="133744"/>
                  </a:lnTo>
                  <a:lnTo>
                    <a:pt x="288254" y="133325"/>
                  </a:lnTo>
                  <a:lnTo>
                    <a:pt x="288177" y="132784"/>
                  </a:lnTo>
                  <a:lnTo>
                    <a:pt x="288254" y="132474"/>
                  </a:lnTo>
                  <a:lnTo>
                    <a:pt x="288447" y="132049"/>
                  </a:lnTo>
                  <a:lnTo>
                    <a:pt x="288795" y="131703"/>
                  </a:lnTo>
                  <a:lnTo>
                    <a:pt x="289027" y="131472"/>
                  </a:lnTo>
                  <a:lnTo>
                    <a:pt x="289336" y="131235"/>
                  </a:lnTo>
                  <a:lnTo>
                    <a:pt x="289684" y="131046"/>
                  </a:lnTo>
                  <a:lnTo>
                    <a:pt x="289955" y="130810"/>
                  </a:lnTo>
                  <a:lnTo>
                    <a:pt x="290341" y="130621"/>
                  </a:lnTo>
                  <a:lnTo>
                    <a:pt x="290689" y="130621"/>
                  </a:lnTo>
                  <a:lnTo>
                    <a:pt x="291114" y="130809"/>
                  </a:lnTo>
                  <a:lnTo>
                    <a:pt x="291461" y="130967"/>
                  </a:lnTo>
                  <a:lnTo>
                    <a:pt x="292003" y="130925"/>
                  </a:lnTo>
                  <a:lnTo>
                    <a:pt x="292312" y="130694"/>
                  </a:lnTo>
                  <a:lnTo>
                    <a:pt x="292621" y="130500"/>
                  </a:lnTo>
                  <a:lnTo>
                    <a:pt x="292969" y="130500"/>
                  </a:lnTo>
                  <a:lnTo>
                    <a:pt x="293278" y="130536"/>
                  </a:lnTo>
                  <a:lnTo>
                    <a:pt x="293664" y="130694"/>
                  </a:lnTo>
                  <a:lnTo>
                    <a:pt x="293973" y="130767"/>
                  </a:lnTo>
                  <a:lnTo>
                    <a:pt x="294282" y="130846"/>
                  </a:lnTo>
                  <a:lnTo>
                    <a:pt x="294668" y="130961"/>
                  </a:lnTo>
                  <a:lnTo>
                    <a:pt x="295132" y="131040"/>
                  </a:lnTo>
                  <a:lnTo>
                    <a:pt x="295480" y="130998"/>
                  </a:lnTo>
                  <a:lnTo>
                    <a:pt x="295828" y="130804"/>
                  </a:lnTo>
                  <a:lnTo>
                    <a:pt x="296214" y="130573"/>
                  </a:lnTo>
                  <a:lnTo>
                    <a:pt x="296447" y="130342"/>
                  </a:lnTo>
                  <a:lnTo>
                    <a:pt x="296872" y="130190"/>
                  </a:lnTo>
                  <a:lnTo>
                    <a:pt x="297258" y="130074"/>
                  </a:lnTo>
                  <a:lnTo>
                    <a:pt x="297605" y="130068"/>
                  </a:lnTo>
                  <a:lnTo>
                    <a:pt x="297915" y="129995"/>
                  </a:lnTo>
                  <a:lnTo>
                    <a:pt x="298456" y="129686"/>
                  </a:lnTo>
                  <a:lnTo>
                    <a:pt x="298765" y="129607"/>
                  </a:lnTo>
                  <a:lnTo>
                    <a:pt x="299074" y="129570"/>
                  </a:lnTo>
                  <a:lnTo>
                    <a:pt x="299383" y="129527"/>
                  </a:lnTo>
                  <a:lnTo>
                    <a:pt x="299692" y="129297"/>
                  </a:lnTo>
                  <a:lnTo>
                    <a:pt x="299963" y="129102"/>
                  </a:lnTo>
                  <a:lnTo>
                    <a:pt x="300311" y="128835"/>
                  </a:lnTo>
                  <a:lnTo>
                    <a:pt x="300697" y="128640"/>
                  </a:lnTo>
                  <a:lnTo>
                    <a:pt x="301007" y="128489"/>
                  </a:lnTo>
                  <a:lnTo>
                    <a:pt x="301432" y="128410"/>
                  </a:lnTo>
                  <a:lnTo>
                    <a:pt x="301779" y="128252"/>
                  </a:lnTo>
                  <a:lnTo>
                    <a:pt x="302127" y="128021"/>
                  </a:lnTo>
                  <a:lnTo>
                    <a:pt x="302359" y="127754"/>
                  </a:lnTo>
                  <a:lnTo>
                    <a:pt x="302669" y="127444"/>
                  </a:lnTo>
                  <a:lnTo>
                    <a:pt x="303093" y="126861"/>
                  </a:lnTo>
                  <a:lnTo>
                    <a:pt x="303171" y="126515"/>
                  </a:lnTo>
                  <a:lnTo>
                    <a:pt x="303248" y="126205"/>
                  </a:lnTo>
                  <a:lnTo>
                    <a:pt x="303364" y="125822"/>
                  </a:lnTo>
                  <a:lnTo>
                    <a:pt x="303442" y="125396"/>
                  </a:lnTo>
                  <a:lnTo>
                    <a:pt x="303558" y="124935"/>
                  </a:lnTo>
                  <a:lnTo>
                    <a:pt x="303674" y="124546"/>
                  </a:lnTo>
                  <a:lnTo>
                    <a:pt x="303790" y="124200"/>
                  </a:lnTo>
                  <a:lnTo>
                    <a:pt x="304022" y="123853"/>
                  </a:lnTo>
                  <a:lnTo>
                    <a:pt x="304254" y="123276"/>
                  </a:lnTo>
                  <a:lnTo>
                    <a:pt x="304486" y="122966"/>
                  </a:lnTo>
                  <a:lnTo>
                    <a:pt x="304795" y="122541"/>
                  </a:lnTo>
                  <a:lnTo>
                    <a:pt x="305065" y="122231"/>
                  </a:lnTo>
                  <a:lnTo>
                    <a:pt x="305297" y="121963"/>
                  </a:lnTo>
                  <a:lnTo>
                    <a:pt x="305569" y="121654"/>
                  </a:lnTo>
                  <a:lnTo>
                    <a:pt x="305954" y="121265"/>
                  </a:lnTo>
                  <a:lnTo>
                    <a:pt x="306342" y="120883"/>
                  </a:lnTo>
                  <a:lnTo>
                    <a:pt x="306573" y="120609"/>
                  </a:lnTo>
                  <a:lnTo>
                    <a:pt x="306960" y="120263"/>
                  </a:lnTo>
                  <a:lnTo>
                    <a:pt x="307191" y="119989"/>
                  </a:lnTo>
                  <a:lnTo>
                    <a:pt x="307423" y="119722"/>
                  </a:lnTo>
                  <a:lnTo>
                    <a:pt x="307733" y="119297"/>
                  </a:lnTo>
                  <a:lnTo>
                    <a:pt x="308081" y="118987"/>
                  </a:lnTo>
                  <a:lnTo>
                    <a:pt x="308390" y="118720"/>
                  </a:lnTo>
                  <a:lnTo>
                    <a:pt x="308583" y="118446"/>
                  </a:lnTo>
                  <a:lnTo>
                    <a:pt x="308970" y="118179"/>
                  </a:lnTo>
                  <a:lnTo>
                    <a:pt x="309240" y="117942"/>
                  </a:lnTo>
                  <a:lnTo>
                    <a:pt x="309549" y="117711"/>
                  </a:lnTo>
                  <a:lnTo>
                    <a:pt x="309897" y="117444"/>
                  </a:lnTo>
                  <a:lnTo>
                    <a:pt x="310438" y="117328"/>
                  </a:lnTo>
                  <a:lnTo>
                    <a:pt x="310747" y="117328"/>
                  </a:lnTo>
                  <a:lnTo>
                    <a:pt x="311095" y="117365"/>
                  </a:lnTo>
                  <a:lnTo>
                    <a:pt x="311597" y="117365"/>
                  </a:lnTo>
                  <a:lnTo>
                    <a:pt x="312061" y="117364"/>
                  </a:lnTo>
                  <a:lnTo>
                    <a:pt x="312525" y="116976"/>
                  </a:lnTo>
                  <a:lnTo>
                    <a:pt x="312680" y="116630"/>
                  </a:lnTo>
                  <a:lnTo>
                    <a:pt x="312834" y="116204"/>
                  </a:lnTo>
                  <a:lnTo>
                    <a:pt x="312950" y="115858"/>
                  </a:lnTo>
                  <a:lnTo>
                    <a:pt x="313105" y="115433"/>
                  </a:lnTo>
                  <a:lnTo>
                    <a:pt x="313298" y="115086"/>
                  </a:lnTo>
                  <a:lnTo>
                    <a:pt x="313685" y="114661"/>
                  </a:lnTo>
                  <a:lnTo>
                    <a:pt x="313994" y="114582"/>
                  </a:lnTo>
                  <a:lnTo>
                    <a:pt x="314457" y="114546"/>
                  </a:lnTo>
                  <a:lnTo>
                    <a:pt x="314959" y="114388"/>
                  </a:lnTo>
                  <a:lnTo>
                    <a:pt x="315230" y="114194"/>
                  </a:lnTo>
                  <a:lnTo>
                    <a:pt x="315694" y="113768"/>
                  </a:lnTo>
                  <a:lnTo>
                    <a:pt x="315887" y="113465"/>
                  </a:lnTo>
                  <a:lnTo>
                    <a:pt x="316197" y="113076"/>
                  </a:lnTo>
                  <a:lnTo>
                    <a:pt x="316274" y="112693"/>
                  </a:lnTo>
                  <a:lnTo>
                    <a:pt x="316275" y="112383"/>
                  </a:lnTo>
                  <a:lnTo>
                    <a:pt x="316275" y="112037"/>
                  </a:lnTo>
                  <a:lnTo>
                    <a:pt x="316313" y="111611"/>
                  </a:lnTo>
                  <a:lnTo>
                    <a:pt x="316314" y="111301"/>
                  </a:lnTo>
                  <a:lnTo>
                    <a:pt x="316429" y="110913"/>
                  </a:lnTo>
                  <a:lnTo>
                    <a:pt x="316429" y="110566"/>
                  </a:lnTo>
                  <a:lnTo>
                    <a:pt x="317322" y="109467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0" name="object 28">
              <a:extLst>
                <a:ext uri="{FF2B5EF4-FFF2-40B4-BE49-F238E27FC236}">
                  <a16:creationId xmlns:a16="http://schemas.microsoft.com/office/drawing/2014/main" id="{F66470D3-D8E1-4EA6-88DB-7B5D49226570}"/>
                </a:ext>
              </a:extLst>
            </p:cNvPr>
            <p:cNvSpPr/>
            <p:nvPr/>
          </p:nvSpPr>
          <p:spPr>
            <a:xfrm>
              <a:off x="8544649" y="2262454"/>
              <a:ext cx="771695" cy="743119"/>
            </a:xfrm>
            <a:custGeom>
              <a:avLst/>
              <a:gdLst/>
              <a:ahLst/>
              <a:cxnLst/>
              <a:rect l="l" t="t" r="r" b="b"/>
              <a:pathLst>
                <a:path w="1194816" h="1150572">
                  <a:moveTo>
                    <a:pt x="404897" y="77469"/>
                  </a:moveTo>
                  <a:lnTo>
                    <a:pt x="413871" y="89092"/>
                  </a:lnTo>
                  <a:lnTo>
                    <a:pt x="424935" y="98265"/>
                  </a:lnTo>
                  <a:lnTo>
                    <a:pt x="451235" y="123423"/>
                  </a:lnTo>
                  <a:lnTo>
                    <a:pt x="457936" y="130948"/>
                  </a:lnTo>
                  <a:lnTo>
                    <a:pt x="464200" y="135000"/>
                  </a:lnTo>
                  <a:lnTo>
                    <a:pt x="470923" y="139596"/>
                  </a:lnTo>
                  <a:lnTo>
                    <a:pt x="476137" y="140407"/>
                  </a:lnTo>
                  <a:lnTo>
                    <a:pt x="481346" y="141911"/>
                  </a:lnTo>
                  <a:lnTo>
                    <a:pt x="485318" y="144638"/>
                  </a:lnTo>
                  <a:lnTo>
                    <a:pt x="487282" y="149044"/>
                  </a:lnTo>
                  <a:lnTo>
                    <a:pt x="488307" y="155513"/>
                  </a:lnTo>
                  <a:lnTo>
                    <a:pt x="490365" y="160544"/>
                  </a:lnTo>
                  <a:lnTo>
                    <a:pt x="505666" y="175450"/>
                  </a:lnTo>
                  <a:lnTo>
                    <a:pt x="508795" y="177938"/>
                  </a:lnTo>
                  <a:lnTo>
                    <a:pt x="510618" y="180571"/>
                  </a:lnTo>
                  <a:lnTo>
                    <a:pt x="514885" y="184919"/>
                  </a:lnTo>
                  <a:lnTo>
                    <a:pt x="521600" y="190514"/>
                  </a:lnTo>
                  <a:lnTo>
                    <a:pt x="524721" y="194083"/>
                  </a:lnTo>
                  <a:lnTo>
                    <a:pt x="530754" y="198366"/>
                  </a:lnTo>
                  <a:lnTo>
                    <a:pt x="536798" y="201261"/>
                  </a:lnTo>
                  <a:lnTo>
                    <a:pt x="566202" y="221902"/>
                  </a:lnTo>
                  <a:lnTo>
                    <a:pt x="574255" y="223041"/>
                  </a:lnTo>
                  <a:lnTo>
                    <a:pt x="583960" y="218573"/>
                  </a:lnTo>
                  <a:lnTo>
                    <a:pt x="598710" y="206753"/>
                  </a:lnTo>
                  <a:lnTo>
                    <a:pt x="609046" y="200134"/>
                  </a:lnTo>
                  <a:lnTo>
                    <a:pt x="622779" y="190845"/>
                  </a:lnTo>
                  <a:lnTo>
                    <a:pt x="642242" y="185374"/>
                  </a:lnTo>
                  <a:lnTo>
                    <a:pt x="650580" y="178971"/>
                  </a:lnTo>
                  <a:lnTo>
                    <a:pt x="659735" y="165951"/>
                  </a:lnTo>
                  <a:lnTo>
                    <a:pt x="666522" y="151063"/>
                  </a:lnTo>
                  <a:lnTo>
                    <a:pt x="669507" y="141923"/>
                  </a:lnTo>
                  <a:lnTo>
                    <a:pt x="674706" y="134414"/>
                  </a:lnTo>
                  <a:lnTo>
                    <a:pt x="684765" y="123712"/>
                  </a:lnTo>
                  <a:lnTo>
                    <a:pt x="693626" y="119238"/>
                  </a:lnTo>
                  <a:lnTo>
                    <a:pt x="705098" y="114706"/>
                  </a:lnTo>
                  <a:lnTo>
                    <a:pt x="725222" y="113323"/>
                  </a:lnTo>
                  <a:lnTo>
                    <a:pt x="743817" y="111006"/>
                  </a:lnTo>
                  <a:lnTo>
                    <a:pt x="755095" y="111862"/>
                  </a:lnTo>
                  <a:lnTo>
                    <a:pt x="768267" y="109405"/>
                  </a:lnTo>
                  <a:lnTo>
                    <a:pt x="781712" y="105717"/>
                  </a:lnTo>
                  <a:lnTo>
                    <a:pt x="792763" y="98168"/>
                  </a:lnTo>
                  <a:lnTo>
                    <a:pt x="802340" y="86749"/>
                  </a:lnTo>
                  <a:lnTo>
                    <a:pt x="811733" y="82330"/>
                  </a:lnTo>
                  <a:lnTo>
                    <a:pt x="821863" y="83065"/>
                  </a:lnTo>
                  <a:lnTo>
                    <a:pt x="837150" y="84721"/>
                  </a:lnTo>
                  <a:lnTo>
                    <a:pt x="847235" y="85769"/>
                  </a:lnTo>
                  <a:lnTo>
                    <a:pt x="853120" y="87136"/>
                  </a:lnTo>
                  <a:lnTo>
                    <a:pt x="860828" y="88047"/>
                  </a:lnTo>
                  <a:lnTo>
                    <a:pt x="869410" y="90346"/>
                  </a:lnTo>
                  <a:lnTo>
                    <a:pt x="874177" y="89228"/>
                  </a:lnTo>
                  <a:lnTo>
                    <a:pt x="881690" y="82467"/>
                  </a:lnTo>
                  <a:lnTo>
                    <a:pt x="898045" y="53660"/>
                  </a:lnTo>
                  <a:lnTo>
                    <a:pt x="904573" y="43866"/>
                  </a:lnTo>
                  <a:lnTo>
                    <a:pt x="921914" y="18754"/>
                  </a:lnTo>
                  <a:lnTo>
                    <a:pt x="940438" y="4346"/>
                  </a:lnTo>
                  <a:lnTo>
                    <a:pt x="964451" y="0"/>
                  </a:lnTo>
                  <a:lnTo>
                    <a:pt x="991437" y="6403"/>
                  </a:lnTo>
                  <a:lnTo>
                    <a:pt x="1001958" y="14407"/>
                  </a:lnTo>
                  <a:lnTo>
                    <a:pt x="1007217" y="20810"/>
                  </a:lnTo>
                  <a:lnTo>
                    <a:pt x="1011105" y="26072"/>
                  </a:lnTo>
                  <a:lnTo>
                    <a:pt x="1022083" y="35677"/>
                  </a:lnTo>
                  <a:lnTo>
                    <a:pt x="1029630" y="42539"/>
                  </a:lnTo>
                  <a:lnTo>
                    <a:pt x="1036491" y="53745"/>
                  </a:lnTo>
                  <a:lnTo>
                    <a:pt x="1041751" y="72269"/>
                  </a:lnTo>
                  <a:lnTo>
                    <a:pt x="1043809" y="85990"/>
                  </a:lnTo>
                  <a:lnTo>
                    <a:pt x="1041751" y="93539"/>
                  </a:lnTo>
                  <a:lnTo>
                    <a:pt x="1043351" y="100398"/>
                  </a:lnTo>
                  <a:lnTo>
                    <a:pt x="1059817" y="114119"/>
                  </a:lnTo>
                  <a:lnTo>
                    <a:pt x="1085202" y="127840"/>
                  </a:lnTo>
                  <a:lnTo>
                    <a:pt x="1111274" y="138132"/>
                  </a:lnTo>
                  <a:lnTo>
                    <a:pt x="1138718" y="148654"/>
                  </a:lnTo>
                  <a:lnTo>
                    <a:pt x="1170049" y="156659"/>
                  </a:lnTo>
                  <a:lnTo>
                    <a:pt x="1194816" y="164815"/>
                  </a:lnTo>
                  <a:lnTo>
                    <a:pt x="1194537" y="165219"/>
                  </a:lnTo>
                  <a:lnTo>
                    <a:pt x="1191601" y="172874"/>
                  </a:lnTo>
                  <a:lnTo>
                    <a:pt x="1188040" y="181866"/>
                  </a:lnTo>
                  <a:lnTo>
                    <a:pt x="1182878" y="187026"/>
                  </a:lnTo>
                  <a:lnTo>
                    <a:pt x="1173415" y="193907"/>
                  </a:lnTo>
                  <a:lnTo>
                    <a:pt x="1166532" y="200794"/>
                  </a:lnTo>
                  <a:lnTo>
                    <a:pt x="1158789" y="212838"/>
                  </a:lnTo>
                  <a:lnTo>
                    <a:pt x="1156208" y="217998"/>
                  </a:lnTo>
                  <a:lnTo>
                    <a:pt x="1150186" y="230043"/>
                  </a:lnTo>
                  <a:lnTo>
                    <a:pt x="1150152" y="239904"/>
                  </a:lnTo>
                  <a:lnTo>
                    <a:pt x="1152211" y="249509"/>
                  </a:lnTo>
                  <a:lnTo>
                    <a:pt x="1157699" y="265059"/>
                  </a:lnTo>
                  <a:lnTo>
                    <a:pt x="1163874" y="277866"/>
                  </a:lnTo>
                  <a:lnTo>
                    <a:pt x="1168677" y="287471"/>
                  </a:lnTo>
                  <a:lnTo>
                    <a:pt x="1170735" y="301651"/>
                  </a:lnTo>
                  <a:lnTo>
                    <a:pt x="1167076" y="311256"/>
                  </a:lnTo>
                  <a:lnTo>
                    <a:pt x="1155641" y="314916"/>
                  </a:lnTo>
                  <a:lnTo>
                    <a:pt x="1136202" y="314916"/>
                  </a:lnTo>
                  <a:lnTo>
                    <a:pt x="1129570" y="314916"/>
                  </a:lnTo>
                  <a:lnTo>
                    <a:pt x="1121565" y="313084"/>
                  </a:lnTo>
                  <a:lnTo>
                    <a:pt x="1111960" y="306225"/>
                  </a:lnTo>
                  <a:lnTo>
                    <a:pt x="1098567" y="303170"/>
                  </a:lnTo>
                  <a:lnTo>
                    <a:pt x="1093404" y="307474"/>
                  </a:lnTo>
                  <a:lnTo>
                    <a:pt x="1088238" y="320554"/>
                  </a:lnTo>
                  <a:lnTo>
                    <a:pt x="1087766" y="320967"/>
                  </a:lnTo>
                  <a:lnTo>
                    <a:pt x="1086939" y="321684"/>
                  </a:lnTo>
                  <a:lnTo>
                    <a:pt x="1086540" y="322255"/>
                  </a:lnTo>
                  <a:lnTo>
                    <a:pt x="1085796" y="322777"/>
                  </a:lnTo>
                  <a:lnTo>
                    <a:pt x="1085320" y="323306"/>
                  </a:lnTo>
                  <a:lnTo>
                    <a:pt x="1085044" y="323567"/>
                  </a:lnTo>
                  <a:lnTo>
                    <a:pt x="1084804" y="323950"/>
                  </a:lnTo>
                  <a:lnTo>
                    <a:pt x="1084327" y="324558"/>
                  </a:lnTo>
                  <a:lnTo>
                    <a:pt x="1084051" y="325305"/>
                  </a:lnTo>
                  <a:lnTo>
                    <a:pt x="1074169" y="325132"/>
                  </a:lnTo>
                  <a:lnTo>
                    <a:pt x="1067034" y="323279"/>
                  </a:lnTo>
                  <a:lnTo>
                    <a:pt x="1060843" y="322091"/>
                  </a:lnTo>
                  <a:lnTo>
                    <a:pt x="1056587" y="321301"/>
                  </a:lnTo>
                  <a:lnTo>
                    <a:pt x="1043580" y="316058"/>
                  </a:lnTo>
                  <a:lnTo>
                    <a:pt x="1025513" y="313771"/>
                  </a:lnTo>
                  <a:lnTo>
                    <a:pt x="1007446" y="313771"/>
                  </a:lnTo>
                  <a:lnTo>
                    <a:pt x="997155" y="315144"/>
                  </a:lnTo>
                  <a:lnTo>
                    <a:pt x="989379" y="321775"/>
                  </a:lnTo>
                  <a:lnTo>
                    <a:pt x="986406" y="325436"/>
                  </a:lnTo>
                  <a:lnTo>
                    <a:pt x="985263" y="330010"/>
                  </a:lnTo>
                  <a:lnTo>
                    <a:pt x="986406" y="338470"/>
                  </a:lnTo>
                  <a:lnTo>
                    <a:pt x="989379" y="341672"/>
                  </a:lnTo>
                  <a:lnTo>
                    <a:pt x="992581" y="349449"/>
                  </a:lnTo>
                  <a:lnTo>
                    <a:pt x="994410" y="361569"/>
                  </a:lnTo>
                  <a:lnTo>
                    <a:pt x="997612" y="375521"/>
                  </a:lnTo>
                  <a:lnTo>
                    <a:pt x="998985" y="389242"/>
                  </a:lnTo>
                  <a:lnTo>
                    <a:pt x="993039" y="408222"/>
                  </a:lnTo>
                  <a:lnTo>
                    <a:pt x="986177" y="419427"/>
                  </a:lnTo>
                  <a:lnTo>
                    <a:pt x="978173" y="429719"/>
                  </a:lnTo>
                  <a:lnTo>
                    <a:pt x="970855" y="437955"/>
                  </a:lnTo>
                  <a:lnTo>
                    <a:pt x="958734" y="443444"/>
                  </a:lnTo>
                  <a:lnTo>
                    <a:pt x="944326" y="450989"/>
                  </a:lnTo>
                  <a:lnTo>
                    <a:pt x="934721" y="456934"/>
                  </a:lnTo>
                  <a:lnTo>
                    <a:pt x="913224" y="465856"/>
                  </a:lnTo>
                  <a:lnTo>
                    <a:pt x="904533" y="466312"/>
                  </a:lnTo>
                  <a:lnTo>
                    <a:pt x="899044" y="466311"/>
                  </a:lnTo>
                  <a:lnTo>
                    <a:pt x="894242" y="464483"/>
                  </a:lnTo>
                  <a:lnTo>
                    <a:pt x="887381" y="462423"/>
                  </a:lnTo>
                  <a:lnTo>
                    <a:pt x="881663" y="464483"/>
                  </a:lnTo>
                  <a:lnTo>
                    <a:pt x="874803" y="469972"/>
                  </a:lnTo>
                  <a:lnTo>
                    <a:pt x="860875" y="486290"/>
                  </a:lnTo>
                  <a:lnTo>
                    <a:pt x="858676" y="492888"/>
                  </a:lnTo>
                  <a:lnTo>
                    <a:pt x="857942" y="497286"/>
                  </a:lnTo>
                  <a:lnTo>
                    <a:pt x="857209" y="506084"/>
                  </a:lnTo>
                  <a:lnTo>
                    <a:pt x="856476" y="509747"/>
                  </a:lnTo>
                  <a:lnTo>
                    <a:pt x="856476" y="514881"/>
                  </a:lnTo>
                  <a:lnTo>
                    <a:pt x="852078" y="527342"/>
                  </a:lnTo>
                  <a:lnTo>
                    <a:pt x="847679" y="534674"/>
                  </a:lnTo>
                  <a:lnTo>
                    <a:pt x="845480" y="542005"/>
                  </a:lnTo>
                  <a:lnTo>
                    <a:pt x="844014" y="547870"/>
                  </a:lnTo>
                  <a:lnTo>
                    <a:pt x="842548" y="553001"/>
                  </a:lnTo>
                  <a:lnTo>
                    <a:pt x="841082" y="558864"/>
                  </a:lnTo>
                  <a:lnTo>
                    <a:pt x="839146" y="564267"/>
                  </a:lnTo>
                  <a:lnTo>
                    <a:pt x="808655" y="561610"/>
                  </a:lnTo>
                  <a:lnTo>
                    <a:pt x="805458" y="560249"/>
                  </a:lnTo>
                  <a:lnTo>
                    <a:pt x="800915" y="562478"/>
                  </a:lnTo>
                  <a:lnTo>
                    <a:pt x="798136" y="569276"/>
                  </a:lnTo>
                  <a:lnTo>
                    <a:pt x="793432" y="576458"/>
                  </a:lnTo>
                  <a:lnTo>
                    <a:pt x="795631" y="583791"/>
                  </a:lnTo>
                  <a:lnTo>
                    <a:pt x="797097" y="593320"/>
                  </a:lnTo>
                  <a:lnTo>
                    <a:pt x="797097" y="600650"/>
                  </a:lnTo>
                  <a:lnTo>
                    <a:pt x="793432" y="610914"/>
                  </a:lnTo>
                  <a:lnTo>
                    <a:pt x="792699" y="621179"/>
                  </a:lnTo>
                  <a:lnTo>
                    <a:pt x="790500" y="627774"/>
                  </a:lnTo>
                  <a:lnTo>
                    <a:pt x="786834" y="636571"/>
                  </a:lnTo>
                  <a:lnTo>
                    <a:pt x="787825" y="652142"/>
                  </a:lnTo>
                  <a:lnTo>
                    <a:pt x="787276" y="658949"/>
                  </a:lnTo>
                  <a:lnTo>
                    <a:pt x="787513" y="663876"/>
                  </a:lnTo>
                  <a:lnTo>
                    <a:pt x="787686" y="669196"/>
                  </a:lnTo>
                  <a:lnTo>
                    <a:pt x="788086" y="674426"/>
                  </a:lnTo>
                  <a:lnTo>
                    <a:pt x="788417" y="679891"/>
                  </a:lnTo>
                  <a:lnTo>
                    <a:pt x="789898" y="685244"/>
                  </a:lnTo>
                  <a:lnTo>
                    <a:pt x="791842" y="690657"/>
                  </a:lnTo>
                  <a:lnTo>
                    <a:pt x="793395" y="695854"/>
                  </a:lnTo>
                  <a:lnTo>
                    <a:pt x="792774" y="700423"/>
                  </a:lnTo>
                  <a:lnTo>
                    <a:pt x="790538" y="707361"/>
                  </a:lnTo>
                  <a:lnTo>
                    <a:pt x="788393" y="712367"/>
                  </a:lnTo>
                  <a:lnTo>
                    <a:pt x="787807" y="718017"/>
                  </a:lnTo>
                  <a:lnTo>
                    <a:pt x="786446" y="723461"/>
                  </a:lnTo>
                  <a:lnTo>
                    <a:pt x="785859" y="729108"/>
                  </a:lnTo>
                  <a:lnTo>
                    <a:pt x="784700" y="738403"/>
                  </a:lnTo>
                  <a:lnTo>
                    <a:pt x="776742" y="756510"/>
                  </a:lnTo>
                  <a:lnTo>
                    <a:pt x="775886" y="760508"/>
                  </a:lnTo>
                  <a:lnTo>
                    <a:pt x="774457" y="765651"/>
                  </a:lnTo>
                  <a:lnTo>
                    <a:pt x="774172" y="771362"/>
                  </a:lnTo>
                  <a:lnTo>
                    <a:pt x="773029" y="774220"/>
                  </a:lnTo>
                  <a:lnTo>
                    <a:pt x="772172" y="777932"/>
                  </a:lnTo>
                  <a:lnTo>
                    <a:pt x="772458" y="781359"/>
                  </a:lnTo>
                  <a:lnTo>
                    <a:pt x="775007" y="784367"/>
                  </a:lnTo>
                  <a:lnTo>
                    <a:pt x="783565" y="788807"/>
                  </a:lnTo>
                  <a:lnTo>
                    <a:pt x="786096" y="793355"/>
                  </a:lnTo>
                  <a:lnTo>
                    <a:pt x="785634" y="798076"/>
                  </a:lnTo>
                  <a:lnTo>
                    <a:pt x="784882" y="805733"/>
                  </a:lnTo>
                  <a:lnTo>
                    <a:pt x="785265" y="810426"/>
                  </a:lnTo>
                  <a:lnTo>
                    <a:pt x="787403" y="814679"/>
                  </a:lnTo>
                  <a:lnTo>
                    <a:pt x="789731" y="817690"/>
                  </a:lnTo>
                  <a:lnTo>
                    <a:pt x="793350" y="820196"/>
                  </a:lnTo>
                  <a:lnTo>
                    <a:pt x="800843" y="821189"/>
                  </a:lnTo>
                  <a:lnTo>
                    <a:pt x="806347" y="822553"/>
                  </a:lnTo>
                  <a:lnTo>
                    <a:pt x="813798" y="824628"/>
                  </a:lnTo>
                  <a:lnTo>
                    <a:pt x="817655" y="827359"/>
                  </a:lnTo>
                  <a:lnTo>
                    <a:pt x="821995" y="831803"/>
                  </a:lnTo>
                  <a:lnTo>
                    <a:pt x="823482" y="838662"/>
                  </a:lnTo>
                  <a:lnTo>
                    <a:pt x="823347" y="843990"/>
                  </a:lnTo>
                  <a:lnTo>
                    <a:pt x="824731" y="848729"/>
                  </a:lnTo>
                  <a:lnTo>
                    <a:pt x="825745" y="851548"/>
                  </a:lnTo>
                  <a:lnTo>
                    <a:pt x="828349" y="858331"/>
                  </a:lnTo>
                  <a:lnTo>
                    <a:pt x="830021" y="862441"/>
                  </a:lnTo>
                  <a:lnTo>
                    <a:pt x="831678" y="868483"/>
                  </a:lnTo>
                  <a:lnTo>
                    <a:pt x="833492" y="874594"/>
                  </a:lnTo>
                  <a:lnTo>
                    <a:pt x="834878" y="879409"/>
                  </a:lnTo>
                  <a:lnTo>
                    <a:pt x="836554" y="883674"/>
                  </a:lnTo>
                  <a:lnTo>
                    <a:pt x="837265" y="888975"/>
                  </a:lnTo>
                  <a:lnTo>
                    <a:pt x="839069" y="892462"/>
                  </a:lnTo>
                  <a:lnTo>
                    <a:pt x="839564" y="895840"/>
                  </a:lnTo>
                  <a:lnTo>
                    <a:pt x="839469" y="902401"/>
                  </a:lnTo>
                  <a:lnTo>
                    <a:pt x="837562" y="907630"/>
                  </a:lnTo>
                  <a:lnTo>
                    <a:pt x="833048" y="913097"/>
                  </a:lnTo>
                  <a:lnTo>
                    <a:pt x="827596" y="915743"/>
                  </a:lnTo>
                  <a:lnTo>
                    <a:pt x="823722" y="917256"/>
                  </a:lnTo>
                  <a:lnTo>
                    <a:pt x="819542" y="921168"/>
                  </a:lnTo>
                  <a:lnTo>
                    <a:pt x="816271" y="922277"/>
                  </a:lnTo>
                  <a:lnTo>
                    <a:pt x="813218" y="922991"/>
                  </a:lnTo>
                  <a:lnTo>
                    <a:pt x="811067" y="923061"/>
                  </a:lnTo>
                  <a:lnTo>
                    <a:pt x="808093" y="923851"/>
                  </a:lnTo>
                  <a:lnTo>
                    <a:pt x="805782" y="926086"/>
                  </a:lnTo>
                  <a:lnTo>
                    <a:pt x="803177" y="928793"/>
                  </a:lnTo>
                  <a:lnTo>
                    <a:pt x="800221" y="932511"/>
                  </a:lnTo>
                  <a:lnTo>
                    <a:pt x="797556" y="938076"/>
                  </a:lnTo>
                  <a:lnTo>
                    <a:pt x="794725" y="943258"/>
                  </a:lnTo>
                  <a:lnTo>
                    <a:pt x="794111" y="948058"/>
                  </a:lnTo>
                  <a:lnTo>
                    <a:pt x="792442" y="953513"/>
                  </a:lnTo>
                  <a:lnTo>
                    <a:pt x="791894" y="960318"/>
                  </a:lnTo>
                  <a:lnTo>
                    <a:pt x="790820" y="965136"/>
                  </a:lnTo>
                  <a:lnTo>
                    <a:pt x="790360" y="969933"/>
                  </a:lnTo>
                  <a:lnTo>
                    <a:pt x="790850" y="977936"/>
                  </a:lnTo>
                  <a:lnTo>
                    <a:pt x="790680" y="982186"/>
                  </a:lnTo>
                  <a:lnTo>
                    <a:pt x="791500" y="988483"/>
                  </a:lnTo>
                  <a:lnTo>
                    <a:pt x="791115" y="995595"/>
                  </a:lnTo>
                  <a:lnTo>
                    <a:pt x="790950" y="1002387"/>
                  </a:lnTo>
                  <a:lnTo>
                    <a:pt x="791785" y="1009146"/>
                  </a:lnTo>
                  <a:lnTo>
                    <a:pt x="792458" y="1015683"/>
                  </a:lnTo>
                  <a:lnTo>
                    <a:pt x="797275" y="1025246"/>
                  </a:lnTo>
                  <a:lnTo>
                    <a:pt x="808709" y="1037366"/>
                  </a:lnTo>
                  <a:lnTo>
                    <a:pt x="818085" y="1047658"/>
                  </a:lnTo>
                  <a:lnTo>
                    <a:pt x="823346" y="1058636"/>
                  </a:lnTo>
                  <a:lnTo>
                    <a:pt x="824947" y="1065495"/>
                  </a:lnTo>
                  <a:lnTo>
                    <a:pt x="826055" y="1073329"/>
                  </a:lnTo>
                  <a:lnTo>
                    <a:pt x="825267" y="1074220"/>
                  </a:lnTo>
                  <a:lnTo>
                    <a:pt x="820554" y="1078104"/>
                  </a:lnTo>
                  <a:lnTo>
                    <a:pt x="815387" y="1080046"/>
                  </a:lnTo>
                  <a:lnTo>
                    <a:pt x="811558" y="1080553"/>
                  </a:lnTo>
                  <a:lnTo>
                    <a:pt x="806460" y="1082260"/>
                  </a:lnTo>
                  <a:lnTo>
                    <a:pt x="801856" y="1082564"/>
                  </a:lnTo>
                  <a:lnTo>
                    <a:pt x="799548" y="1082561"/>
                  </a:lnTo>
                  <a:lnTo>
                    <a:pt x="795146" y="1079608"/>
                  </a:lnTo>
                  <a:lnTo>
                    <a:pt x="794566" y="1078448"/>
                  </a:lnTo>
                  <a:lnTo>
                    <a:pt x="790505" y="1079025"/>
                  </a:lnTo>
                  <a:lnTo>
                    <a:pt x="785864" y="1077284"/>
                  </a:lnTo>
                  <a:lnTo>
                    <a:pt x="783544" y="1077867"/>
                  </a:lnTo>
                  <a:lnTo>
                    <a:pt x="781803" y="1076127"/>
                  </a:lnTo>
                  <a:lnTo>
                    <a:pt x="777162" y="1073803"/>
                  </a:lnTo>
                  <a:lnTo>
                    <a:pt x="771941" y="1073803"/>
                  </a:lnTo>
                  <a:lnTo>
                    <a:pt x="764400" y="1073803"/>
                  </a:lnTo>
                  <a:lnTo>
                    <a:pt x="751306" y="1082190"/>
                  </a:lnTo>
                  <a:lnTo>
                    <a:pt x="744903" y="1092482"/>
                  </a:lnTo>
                  <a:lnTo>
                    <a:pt x="734612" y="1102774"/>
                  </a:lnTo>
                  <a:lnTo>
                    <a:pt x="722262" y="1110319"/>
                  </a:lnTo>
                  <a:lnTo>
                    <a:pt x="714944" y="1118782"/>
                  </a:lnTo>
                  <a:lnTo>
                    <a:pt x="711056" y="1139366"/>
                  </a:lnTo>
                  <a:lnTo>
                    <a:pt x="711056" y="1147826"/>
                  </a:lnTo>
                  <a:lnTo>
                    <a:pt x="704424" y="1150572"/>
                  </a:lnTo>
                  <a:lnTo>
                    <a:pt x="685670" y="1146911"/>
                  </a:lnTo>
                  <a:lnTo>
                    <a:pt x="654177" y="1126015"/>
                  </a:lnTo>
                  <a:lnTo>
                    <a:pt x="639700" y="1119474"/>
                  </a:lnTo>
                  <a:lnTo>
                    <a:pt x="639288" y="1117415"/>
                  </a:lnTo>
                  <a:lnTo>
                    <a:pt x="639700" y="1116039"/>
                  </a:lnTo>
                  <a:lnTo>
                    <a:pt x="641414" y="1111513"/>
                  </a:lnTo>
                  <a:lnTo>
                    <a:pt x="641762" y="1108348"/>
                  </a:lnTo>
                  <a:lnTo>
                    <a:pt x="640662" y="1105735"/>
                  </a:lnTo>
                  <a:lnTo>
                    <a:pt x="639700" y="1102853"/>
                  </a:lnTo>
                  <a:lnTo>
                    <a:pt x="638052" y="1100103"/>
                  </a:lnTo>
                  <a:lnTo>
                    <a:pt x="635991" y="1097904"/>
                  </a:lnTo>
                  <a:lnTo>
                    <a:pt x="630633" y="1094195"/>
                  </a:lnTo>
                  <a:lnTo>
                    <a:pt x="627611" y="1094058"/>
                  </a:lnTo>
                  <a:lnTo>
                    <a:pt x="622802" y="1092272"/>
                  </a:lnTo>
                  <a:lnTo>
                    <a:pt x="619368" y="1090623"/>
                  </a:lnTo>
                  <a:lnTo>
                    <a:pt x="614972" y="1090486"/>
                  </a:lnTo>
                  <a:lnTo>
                    <a:pt x="609888" y="1089663"/>
                  </a:lnTo>
                  <a:lnTo>
                    <a:pt x="604531" y="1087053"/>
                  </a:lnTo>
                  <a:lnTo>
                    <a:pt x="599996" y="1087054"/>
                  </a:lnTo>
                  <a:lnTo>
                    <a:pt x="596425" y="1085404"/>
                  </a:lnTo>
                  <a:lnTo>
                    <a:pt x="577730" y="1077436"/>
                  </a:lnTo>
                  <a:lnTo>
                    <a:pt x="571800" y="1075543"/>
                  </a:lnTo>
                  <a:lnTo>
                    <a:pt x="567739" y="1067427"/>
                  </a:lnTo>
                  <a:lnTo>
                    <a:pt x="567739" y="1059304"/>
                  </a:lnTo>
                  <a:lnTo>
                    <a:pt x="559037" y="1047120"/>
                  </a:lnTo>
                  <a:lnTo>
                    <a:pt x="542542" y="1031279"/>
                  </a:lnTo>
                  <a:lnTo>
                    <a:pt x="532030" y="1025324"/>
                  </a:lnTo>
                  <a:lnTo>
                    <a:pt x="520465" y="1017964"/>
                  </a:lnTo>
                  <a:lnTo>
                    <a:pt x="515209" y="1015160"/>
                  </a:lnTo>
                  <a:lnTo>
                    <a:pt x="509602" y="1012007"/>
                  </a:lnTo>
                  <a:lnTo>
                    <a:pt x="505747" y="1010251"/>
                  </a:lnTo>
                  <a:lnTo>
                    <a:pt x="503294" y="1008502"/>
                  </a:lnTo>
                  <a:lnTo>
                    <a:pt x="500773" y="1001078"/>
                  </a:lnTo>
                  <a:lnTo>
                    <a:pt x="498767" y="996567"/>
                  </a:lnTo>
                  <a:lnTo>
                    <a:pt x="494923" y="992053"/>
                  </a:lnTo>
                  <a:lnTo>
                    <a:pt x="491079" y="986202"/>
                  </a:lnTo>
                  <a:lnTo>
                    <a:pt x="486901" y="981190"/>
                  </a:lnTo>
                  <a:lnTo>
                    <a:pt x="481051" y="976174"/>
                  </a:lnTo>
                  <a:lnTo>
                    <a:pt x="472013" y="971694"/>
                  </a:lnTo>
                  <a:lnTo>
                    <a:pt x="467621" y="969057"/>
                  </a:lnTo>
                  <a:lnTo>
                    <a:pt x="463105" y="967353"/>
                  </a:lnTo>
                  <a:lnTo>
                    <a:pt x="458038" y="965279"/>
                  </a:lnTo>
                  <a:lnTo>
                    <a:pt x="452031" y="965008"/>
                  </a:lnTo>
                  <a:lnTo>
                    <a:pt x="446566" y="964877"/>
                  </a:lnTo>
                  <a:lnTo>
                    <a:pt x="441267" y="966099"/>
                  </a:lnTo>
                  <a:lnTo>
                    <a:pt x="437413" y="967502"/>
                  </a:lnTo>
                  <a:lnTo>
                    <a:pt x="431806" y="969252"/>
                  </a:lnTo>
                  <a:lnTo>
                    <a:pt x="426066" y="970704"/>
                  </a:lnTo>
                  <a:lnTo>
                    <a:pt x="422455" y="970822"/>
                  </a:lnTo>
                  <a:lnTo>
                    <a:pt x="418465" y="971105"/>
                  </a:lnTo>
                  <a:lnTo>
                    <a:pt x="414871" y="971758"/>
                  </a:lnTo>
                  <a:lnTo>
                    <a:pt x="408644" y="971806"/>
                  </a:lnTo>
                  <a:lnTo>
                    <a:pt x="403647" y="971888"/>
                  </a:lnTo>
                  <a:lnTo>
                    <a:pt x="399917" y="971354"/>
                  </a:lnTo>
                  <a:lnTo>
                    <a:pt x="395361" y="969954"/>
                  </a:lnTo>
                  <a:lnTo>
                    <a:pt x="391856" y="968902"/>
                  </a:lnTo>
                  <a:lnTo>
                    <a:pt x="388353" y="967852"/>
                  </a:lnTo>
                  <a:lnTo>
                    <a:pt x="379447" y="965100"/>
                  </a:lnTo>
                  <a:lnTo>
                    <a:pt x="375788" y="960525"/>
                  </a:lnTo>
                  <a:lnTo>
                    <a:pt x="375559" y="956864"/>
                  </a:lnTo>
                  <a:lnTo>
                    <a:pt x="373958" y="943143"/>
                  </a:lnTo>
                  <a:lnTo>
                    <a:pt x="373958" y="935366"/>
                  </a:lnTo>
                  <a:lnTo>
                    <a:pt x="373958" y="929194"/>
                  </a:lnTo>
                  <a:lnTo>
                    <a:pt x="368469" y="923246"/>
                  </a:lnTo>
                  <a:lnTo>
                    <a:pt x="362066" y="923246"/>
                  </a:lnTo>
                  <a:lnTo>
                    <a:pt x="358635" y="925761"/>
                  </a:lnTo>
                  <a:lnTo>
                    <a:pt x="356806" y="929877"/>
                  </a:lnTo>
                  <a:lnTo>
                    <a:pt x="354976" y="933997"/>
                  </a:lnTo>
                  <a:lnTo>
                    <a:pt x="348801" y="935825"/>
                  </a:lnTo>
                  <a:lnTo>
                    <a:pt x="342169" y="935367"/>
                  </a:lnTo>
                  <a:lnTo>
                    <a:pt x="335128" y="934139"/>
                  </a:lnTo>
                  <a:lnTo>
                    <a:pt x="327177" y="933237"/>
                  </a:lnTo>
                  <a:lnTo>
                    <a:pt x="321596" y="934267"/>
                  </a:lnTo>
                  <a:lnTo>
                    <a:pt x="317397" y="934130"/>
                  </a:lnTo>
                  <a:lnTo>
                    <a:pt x="315591" y="934072"/>
                  </a:lnTo>
                  <a:lnTo>
                    <a:pt x="312040" y="933647"/>
                  </a:lnTo>
                  <a:lnTo>
                    <a:pt x="307046" y="933808"/>
                  </a:lnTo>
                  <a:lnTo>
                    <a:pt x="302755" y="934333"/>
                  </a:lnTo>
                  <a:lnTo>
                    <a:pt x="299682" y="934431"/>
                  </a:lnTo>
                  <a:lnTo>
                    <a:pt x="294381" y="934601"/>
                  </a:lnTo>
                  <a:lnTo>
                    <a:pt x="289922" y="934668"/>
                  </a:lnTo>
                  <a:lnTo>
                    <a:pt x="284217" y="934236"/>
                  </a:lnTo>
                  <a:lnTo>
                    <a:pt x="279213" y="934087"/>
                  </a:lnTo>
                  <a:lnTo>
                    <a:pt x="274992" y="931985"/>
                  </a:lnTo>
                  <a:lnTo>
                    <a:pt x="272823" y="931517"/>
                  </a:lnTo>
                  <a:lnTo>
                    <a:pt x="268967" y="931177"/>
                  </a:lnTo>
                  <a:lnTo>
                    <a:pt x="265718" y="930588"/>
                  </a:lnTo>
                  <a:lnTo>
                    <a:pt x="263091" y="930208"/>
                  </a:lnTo>
                  <a:lnTo>
                    <a:pt x="260131" y="929072"/>
                  </a:lnTo>
                  <a:lnTo>
                    <a:pt x="253983" y="925618"/>
                  </a:lnTo>
                  <a:lnTo>
                    <a:pt x="254890" y="917447"/>
                  </a:lnTo>
                  <a:lnTo>
                    <a:pt x="256706" y="909276"/>
                  </a:lnTo>
                  <a:lnTo>
                    <a:pt x="253075" y="884764"/>
                  </a:lnTo>
                  <a:lnTo>
                    <a:pt x="252167" y="869330"/>
                  </a:lnTo>
                  <a:lnTo>
                    <a:pt x="245812" y="862067"/>
                  </a:lnTo>
                  <a:lnTo>
                    <a:pt x="234918" y="862975"/>
                  </a:lnTo>
                  <a:lnTo>
                    <a:pt x="226747" y="864792"/>
                  </a:lnTo>
                  <a:lnTo>
                    <a:pt x="215853" y="867513"/>
                  </a:lnTo>
                  <a:lnTo>
                    <a:pt x="204959" y="872960"/>
                  </a:lnTo>
                  <a:lnTo>
                    <a:pt x="187850" y="872543"/>
                  </a:lnTo>
                  <a:lnTo>
                    <a:pt x="182395" y="872720"/>
                  </a:lnTo>
                  <a:lnTo>
                    <a:pt x="168645" y="875685"/>
                  </a:lnTo>
                  <a:lnTo>
                    <a:pt x="159142" y="867143"/>
                  </a:lnTo>
                  <a:lnTo>
                    <a:pt x="158461" y="862769"/>
                  </a:lnTo>
                  <a:lnTo>
                    <a:pt x="155952" y="856523"/>
                  </a:lnTo>
                  <a:lnTo>
                    <a:pt x="152845" y="853230"/>
                  </a:lnTo>
                  <a:lnTo>
                    <a:pt x="147673" y="845530"/>
                  </a:lnTo>
                  <a:lnTo>
                    <a:pt x="141701" y="839241"/>
                  </a:lnTo>
                  <a:lnTo>
                    <a:pt x="138499" y="835335"/>
                  </a:lnTo>
                  <a:lnTo>
                    <a:pt x="133221" y="819615"/>
                  </a:lnTo>
                  <a:lnTo>
                    <a:pt x="131966" y="807006"/>
                  </a:lnTo>
                  <a:lnTo>
                    <a:pt x="130418" y="801963"/>
                  </a:lnTo>
                  <a:lnTo>
                    <a:pt x="129588" y="795356"/>
                  </a:lnTo>
                  <a:lnTo>
                    <a:pt x="123707" y="782355"/>
                  </a:lnTo>
                  <a:lnTo>
                    <a:pt x="118639" y="775499"/>
                  </a:lnTo>
                  <a:lnTo>
                    <a:pt x="115800" y="770963"/>
                  </a:lnTo>
                  <a:lnTo>
                    <a:pt x="98741" y="746772"/>
                  </a:lnTo>
                  <a:lnTo>
                    <a:pt x="92386" y="739508"/>
                  </a:lnTo>
                  <a:lnTo>
                    <a:pt x="83308" y="733153"/>
                  </a:lnTo>
                  <a:lnTo>
                    <a:pt x="76953" y="731336"/>
                  </a:lnTo>
                  <a:lnTo>
                    <a:pt x="68782" y="731337"/>
                  </a:lnTo>
                  <a:lnTo>
                    <a:pt x="61520" y="735875"/>
                  </a:lnTo>
                  <a:lnTo>
                    <a:pt x="51533" y="739508"/>
                  </a:lnTo>
                  <a:lnTo>
                    <a:pt x="39501" y="739943"/>
                  </a:lnTo>
                  <a:lnTo>
                    <a:pt x="36605" y="738417"/>
                  </a:lnTo>
                  <a:lnTo>
                    <a:pt x="31596" y="735723"/>
                  </a:lnTo>
                  <a:lnTo>
                    <a:pt x="28108" y="732518"/>
                  </a:lnTo>
                  <a:lnTo>
                    <a:pt x="25731" y="730359"/>
                  </a:lnTo>
                  <a:lnTo>
                    <a:pt x="24298" y="728861"/>
                  </a:lnTo>
                  <a:lnTo>
                    <a:pt x="21095" y="724954"/>
                  </a:lnTo>
                  <a:lnTo>
                    <a:pt x="17339" y="720602"/>
                  </a:lnTo>
                  <a:lnTo>
                    <a:pt x="14451" y="716914"/>
                  </a:lnTo>
                  <a:lnTo>
                    <a:pt x="10544" y="715033"/>
                  </a:lnTo>
                  <a:lnTo>
                    <a:pt x="7582" y="713818"/>
                  </a:lnTo>
                  <a:lnTo>
                    <a:pt x="5166" y="712816"/>
                  </a:lnTo>
                  <a:lnTo>
                    <a:pt x="0" y="712196"/>
                  </a:lnTo>
                  <a:lnTo>
                    <a:pt x="714" y="710805"/>
                  </a:lnTo>
                  <a:lnTo>
                    <a:pt x="1278" y="709949"/>
                  </a:lnTo>
                  <a:lnTo>
                    <a:pt x="1545" y="709748"/>
                  </a:lnTo>
                  <a:lnTo>
                    <a:pt x="1925" y="709432"/>
                  </a:lnTo>
                  <a:lnTo>
                    <a:pt x="2269" y="709232"/>
                  </a:lnTo>
                  <a:lnTo>
                    <a:pt x="2918" y="708873"/>
                  </a:lnTo>
                  <a:lnTo>
                    <a:pt x="3412" y="708442"/>
                  </a:lnTo>
                  <a:lnTo>
                    <a:pt x="3794" y="708162"/>
                  </a:lnTo>
                  <a:lnTo>
                    <a:pt x="4097" y="707846"/>
                  </a:lnTo>
                  <a:lnTo>
                    <a:pt x="4283" y="707458"/>
                  </a:lnTo>
                  <a:lnTo>
                    <a:pt x="4386" y="707208"/>
                  </a:lnTo>
                  <a:lnTo>
                    <a:pt x="4535" y="706485"/>
                  </a:lnTo>
                  <a:lnTo>
                    <a:pt x="4905" y="705513"/>
                  </a:lnTo>
                  <a:lnTo>
                    <a:pt x="5716" y="703375"/>
                  </a:lnTo>
                  <a:lnTo>
                    <a:pt x="6007" y="702403"/>
                  </a:lnTo>
                  <a:lnTo>
                    <a:pt x="6144" y="701358"/>
                  </a:lnTo>
                  <a:lnTo>
                    <a:pt x="6213" y="700933"/>
                  </a:lnTo>
                  <a:lnTo>
                    <a:pt x="5973" y="700435"/>
                  </a:lnTo>
                  <a:lnTo>
                    <a:pt x="5773" y="700015"/>
                  </a:lnTo>
                  <a:lnTo>
                    <a:pt x="4759" y="699450"/>
                  </a:lnTo>
                  <a:lnTo>
                    <a:pt x="4015" y="698849"/>
                  </a:lnTo>
                  <a:lnTo>
                    <a:pt x="3624" y="698545"/>
                  </a:lnTo>
                  <a:lnTo>
                    <a:pt x="3349" y="698241"/>
                  </a:lnTo>
                  <a:lnTo>
                    <a:pt x="2992" y="697743"/>
                  </a:lnTo>
                  <a:lnTo>
                    <a:pt x="2788" y="697129"/>
                  </a:lnTo>
                  <a:lnTo>
                    <a:pt x="2655" y="696127"/>
                  </a:lnTo>
                  <a:lnTo>
                    <a:pt x="2643" y="695470"/>
                  </a:lnTo>
                  <a:lnTo>
                    <a:pt x="2508" y="694395"/>
                  </a:lnTo>
                  <a:lnTo>
                    <a:pt x="2502" y="694043"/>
                  </a:lnTo>
                  <a:lnTo>
                    <a:pt x="2418" y="693624"/>
                  </a:lnTo>
                  <a:lnTo>
                    <a:pt x="2412" y="693314"/>
                  </a:lnTo>
                  <a:lnTo>
                    <a:pt x="2720" y="693272"/>
                  </a:lnTo>
                  <a:lnTo>
                    <a:pt x="3006" y="694152"/>
                  </a:lnTo>
                  <a:lnTo>
                    <a:pt x="3052" y="694535"/>
                  </a:lnTo>
                  <a:lnTo>
                    <a:pt x="3059" y="695003"/>
                  </a:lnTo>
                  <a:lnTo>
                    <a:pt x="3069" y="695501"/>
                  </a:lnTo>
                  <a:lnTo>
                    <a:pt x="3074" y="695811"/>
                  </a:lnTo>
                  <a:lnTo>
                    <a:pt x="3202" y="696467"/>
                  </a:lnTo>
                  <a:lnTo>
                    <a:pt x="3519" y="696966"/>
                  </a:lnTo>
                  <a:lnTo>
                    <a:pt x="3755" y="697232"/>
                  </a:lnTo>
                  <a:lnTo>
                    <a:pt x="4108" y="697530"/>
                  </a:lnTo>
                  <a:lnTo>
                    <a:pt x="4418" y="697603"/>
                  </a:lnTo>
                  <a:lnTo>
                    <a:pt x="4823" y="696515"/>
                  </a:lnTo>
                  <a:lnTo>
                    <a:pt x="4920" y="695170"/>
                  </a:lnTo>
                  <a:lnTo>
                    <a:pt x="8378" y="695668"/>
                  </a:lnTo>
                  <a:lnTo>
                    <a:pt x="10311" y="693599"/>
                  </a:lnTo>
                  <a:lnTo>
                    <a:pt x="12335" y="691990"/>
                  </a:lnTo>
                  <a:lnTo>
                    <a:pt x="14513" y="690379"/>
                  </a:lnTo>
                  <a:lnTo>
                    <a:pt x="17140" y="688366"/>
                  </a:lnTo>
                  <a:lnTo>
                    <a:pt x="25962" y="674219"/>
                  </a:lnTo>
                  <a:lnTo>
                    <a:pt x="31405" y="668320"/>
                  </a:lnTo>
                  <a:lnTo>
                    <a:pt x="36395" y="663335"/>
                  </a:lnTo>
                  <a:lnTo>
                    <a:pt x="40023" y="659705"/>
                  </a:lnTo>
                  <a:lnTo>
                    <a:pt x="45919" y="652448"/>
                  </a:lnTo>
                  <a:lnTo>
                    <a:pt x="52035" y="647363"/>
                  </a:lnTo>
                  <a:lnTo>
                    <a:pt x="53244" y="644316"/>
                  </a:lnTo>
                  <a:lnTo>
                    <a:pt x="59980" y="632943"/>
                  </a:lnTo>
                  <a:lnTo>
                    <a:pt x="62248" y="627500"/>
                  </a:lnTo>
                  <a:lnTo>
                    <a:pt x="64062" y="621603"/>
                  </a:lnTo>
                  <a:lnTo>
                    <a:pt x="64970" y="617068"/>
                  </a:lnTo>
                  <a:lnTo>
                    <a:pt x="65877" y="611169"/>
                  </a:lnTo>
                  <a:lnTo>
                    <a:pt x="68598" y="603463"/>
                  </a:lnTo>
                  <a:lnTo>
                    <a:pt x="71320" y="598472"/>
                  </a:lnTo>
                  <a:lnTo>
                    <a:pt x="73134" y="594388"/>
                  </a:lnTo>
                  <a:lnTo>
                    <a:pt x="74948" y="589853"/>
                  </a:lnTo>
                  <a:lnTo>
                    <a:pt x="75856" y="582144"/>
                  </a:lnTo>
                  <a:lnTo>
                    <a:pt x="74949" y="577608"/>
                  </a:lnTo>
                  <a:lnTo>
                    <a:pt x="75034" y="567861"/>
                  </a:lnTo>
                  <a:lnTo>
                    <a:pt x="73983" y="565758"/>
                  </a:lnTo>
                  <a:lnTo>
                    <a:pt x="73457" y="560498"/>
                  </a:lnTo>
                  <a:lnTo>
                    <a:pt x="74178" y="554629"/>
                  </a:lnTo>
                  <a:lnTo>
                    <a:pt x="76951" y="552380"/>
                  </a:lnTo>
                  <a:lnTo>
                    <a:pt x="80018" y="549738"/>
                  </a:lnTo>
                  <a:lnTo>
                    <a:pt x="84850" y="546958"/>
                  </a:lnTo>
                  <a:lnTo>
                    <a:pt x="88461" y="544452"/>
                  </a:lnTo>
                  <a:lnTo>
                    <a:pt x="93831" y="541655"/>
                  </a:lnTo>
                  <a:lnTo>
                    <a:pt x="98211" y="536809"/>
                  </a:lnTo>
                  <a:lnTo>
                    <a:pt x="100934" y="533018"/>
                  </a:lnTo>
                  <a:lnTo>
                    <a:pt x="106538" y="525588"/>
                  </a:lnTo>
                  <a:lnTo>
                    <a:pt x="109253" y="521567"/>
                  </a:lnTo>
                  <a:lnTo>
                    <a:pt x="119678" y="513046"/>
                  </a:lnTo>
                  <a:lnTo>
                    <a:pt x="130655" y="504127"/>
                  </a:lnTo>
                  <a:lnTo>
                    <a:pt x="134771" y="491092"/>
                  </a:lnTo>
                  <a:lnTo>
                    <a:pt x="138201" y="484233"/>
                  </a:lnTo>
                  <a:lnTo>
                    <a:pt x="146433" y="475315"/>
                  </a:lnTo>
                  <a:lnTo>
                    <a:pt x="151569" y="466605"/>
                  </a:lnTo>
                  <a:lnTo>
                    <a:pt x="154724" y="461873"/>
                  </a:lnTo>
                  <a:lnTo>
                    <a:pt x="158932" y="456086"/>
                  </a:lnTo>
                  <a:lnTo>
                    <a:pt x="163929" y="450038"/>
                  </a:lnTo>
                  <a:lnTo>
                    <a:pt x="170443" y="436900"/>
                  </a:lnTo>
                  <a:lnTo>
                    <a:pt x="176617" y="424552"/>
                  </a:lnTo>
                  <a:lnTo>
                    <a:pt x="180734" y="419060"/>
                  </a:lnTo>
                  <a:lnTo>
                    <a:pt x="184164" y="409458"/>
                  </a:lnTo>
                  <a:lnTo>
                    <a:pt x="188280" y="397109"/>
                  </a:lnTo>
                  <a:lnTo>
                    <a:pt x="191710" y="392307"/>
                  </a:lnTo>
                  <a:lnTo>
                    <a:pt x="198570" y="383391"/>
                  </a:lnTo>
                  <a:lnTo>
                    <a:pt x="204058" y="373100"/>
                  </a:lnTo>
                  <a:lnTo>
                    <a:pt x="206116" y="366237"/>
                  </a:lnTo>
                  <a:lnTo>
                    <a:pt x="207488" y="358005"/>
                  </a:lnTo>
                  <a:lnTo>
                    <a:pt x="212976" y="350463"/>
                  </a:lnTo>
                  <a:lnTo>
                    <a:pt x="217701" y="343832"/>
                  </a:lnTo>
                  <a:lnTo>
                    <a:pt x="219773" y="341295"/>
                  </a:lnTo>
                  <a:lnTo>
                    <a:pt x="222252" y="337127"/>
                  </a:lnTo>
                  <a:lnTo>
                    <a:pt x="225317" y="332015"/>
                  </a:lnTo>
                  <a:lnTo>
                    <a:pt x="229645" y="325550"/>
                  </a:lnTo>
                  <a:lnTo>
                    <a:pt x="234860" y="320368"/>
                  </a:lnTo>
                  <a:lnTo>
                    <a:pt x="238623" y="317780"/>
                  </a:lnTo>
                  <a:lnTo>
                    <a:pt x="243716" y="313604"/>
                  </a:lnTo>
                  <a:lnTo>
                    <a:pt x="247805" y="309232"/>
                  </a:lnTo>
                  <a:lnTo>
                    <a:pt x="251735" y="307100"/>
                  </a:lnTo>
                  <a:lnTo>
                    <a:pt x="256022" y="302847"/>
                  </a:lnTo>
                  <a:lnTo>
                    <a:pt x="256786" y="300034"/>
                  </a:lnTo>
                  <a:lnTo>
                    <a:pt x="258492" y="287188"/>
                  </a:lnTo>
                  <a:lnTo>
                    <a:pt x="260184" y="276419"/>
                  </a:lnTo>
                  <a:lnTo>
                    <a:pt x="261138" y="261486"/>
                  </a:lnTo>
                  <a:lnTo>
                    <a:pt x="262288" y="240778"/>
                  </a:lnTo>
                  <a:lnTo>
                    <a:pt x="261603" y="229530"/>
                  </a:lnTo>
                  <a:lnTo>
                    <a:pt x="263956" y="212002"/>
                  </a:lnTo>
                  <a:lnTo>
                    <a:pt x="268072" y="198509"/>
                  </a:lnTo>
                  <a:lnTo>
                    <a:pt x="276200" y="193102"/>
                  </a:lnTo>
                  <a:lnTo>
                    <a:pt x="276926" y="191990"/>
                  </a:lnTo>
                  <a:lnTo>
                    <a:pt x="283490" y="186726"/>
                  </a:lnTo>
                  <a:lnTo>
                    <a:pt x="290580" y="183008"/>
                  </a:lnTo>
                  <a:lnTo>
                    <a:pt x="309859" y="181695"/>
                  </a:lnTo>
                  <a:lnTo>
                    <a:pt x="324430" y="176984"/>
                  </a:lnTo>
                  <a:lnTo>
                    <a:pt x="333768" y="168424"/>
                  </a:lnTo>
                  <a:lnTo>
                    <a:pt x="335324" y="157531"/>
                  </a:lnTo>
                  <a:lnTo>
                    <a:pt x="336102" y="139635"/>
                  </a:lnTo>
                  <a:lnTo>
                    <a:pt x="337659" y="120182"/>
                  </a:lnTo>
                  <a:lnTo>
                    <a:pt x="342327" y="99174"/>
                  </a:lnTo>
                  <a:lnTo>
                    <a:pt x="348552" y="83612"/>
                  </a:lnTo>
                  <a:lnTo>
                    <a:pt x="355555" y="76609"/>
                  </a:lnTo>
                  <a:lnTo>
                    <a:pt x="365671" y="73496"/>
                  </a:lnTo>
                  <a:lnTo>
                    <a:pt x="379677" y="75051"/>
                  </a:lnTo>
                  <a:lnTo>
                    <a:pt x="392904" y="77385"/>
                  </a:lnTo>
                  <a:lnTo>
                    <a:pt x="404897" y="77469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1" name="object 30">
              <a:extLst>
                <a:ext uri="{FF2B5EF4-FFF2-40B4-BE49-F238E27FC236}">
                  <a16:creationId xmlns:a16="http://schemas.microsoft.com/office/drawing/2014/main" id="{3C7F393B-F887-4F18-A846-8E6FC300F83F}"/>
                </a:ext>
              </a:extLst>
            </p:cNvPr>
            <p:cNvSpPr/>
            <p:nvPr/>
          </p:nvSpPr>
          <p:spPr>
            <a:xfrm>
              <a:off x="9483016" y="2388630"/>
              <a:ext cx="363230" cy="559932"/>
            </a:xfrm>
            <a:custGeom>
              <a:avLst/>
              <a:gdLst/>
              <a:ahLst/>
              <a:cxnLst/>
              <a:rect l="l" t="t" r="r" b="b"/>
              <a:pathLst>
                <a:path w="562390" h="866943">
                  <a:moveTo>
                    <a:pt x="193475" y="34636"/>
                  </a:moveTo>
                  <a:lnTo>
                    <a:pt x="202358" y="35151"/>
                  </a:lnTo>
                  <a:lnTo>
                    <a:pt x="207204" y="35537"/>
                  </a:lnTo>
                  <a:lnTo>
                    <a:pt x="212049" y="36121"/>
                  </a:lnTo>
                  <a:lnTo>
                    <a:pt x="216506" y="37284"/>
                  </a:lnTo>
                  <a:lnTo>
                    <a:pt x="222127" y="39608"/>
                  </a:lnTo>
                  <a:lnTo>
                    <a:pt x="227746" y="40772"/>
                  </a:lnTo>
                  <a:lnTo>
                    <a:pt x="232204" y="41935"/>
                  </a:lnTo>
                  <a:lnTo>
                    <a:pt x="241312" y="42904"/>
                  </a:lnTo>
                  <a:lnTo>
                    <a:pt x="245383" y="42904"/>
                  </a:lnTo>
                  <a:lnTo>
                    <a:pt x="248871" y="41935"/>
                  </a:lnTo>
                  <a:lnTo>
                    <a:pt x="253134" y="40772"/>
                  </a:lnTo>
                  <a:lnTo>
                    <a:pt x="256429" y="37673"/>
                  </a:lnTo>
                  <a:lnTo>
                    <a:pt x="257980" y="34572"/>
                  </a:lnTo>
                  <a:lnTo>
                    <a:pt x="259142" y="31081"/>
                  </a:lnTo>
                  <a:lnTo>
                    <a:pt x="260530" y="26254"/>
                  </a:lnTo>
                  <a:lnTo>
                    <a:pt x="262306" y="22357"/>
                  </a:lnTo>
                  <a:lnTo>
                    <a:pt x="267650" y="16993"/>
                  </a:lnTo>
                  <a:lnTo>
                    <a:pt x="273342" y="13250"/>
                  </a:lnTo>
                  <a:lnTo>
                    <a:pt x="278407" y="10112"/>
                  </a:lnTo>
                  <a:lnTo>
                    <a:pt x="281463" y="7399"/>
                  </a:lnTo>
                  <a:lnTo>
                    <a:pt x="286463" y="3721"/>
                  </a:lnTo>
                  <a:lnTo>
                    <a:pt x="288880" y="2150"/>
                  </a:lnTo>
                  <a:lnTo>
                    <a:pt x="293136" y="0"/>
                  </a:lnTo>
                  <a:lnTo>
                    <a:pt x="295152" y="39"/>
                  </a:lnTo>
                  <a:lnTo>
                    <a:pt x="298528" y="337"/>
                  </a:lnTo>
                  <a:lnTo>
                    <a:pt x="303320" y="3836"/>
                  </a:lnTo>
                  <a:lnTo>
                    <a:pt x="306064" y="7494"/>
                  </a:lnTo>
                  <a:lnTo>
                    <a:pt x="306980" y="14128"/>
                  </a:lnTo>
                  <a:lnTo>
                    <a:pt x="306522" y="20759"/>
                  </a:lnTo>
                  <a:lnTo>
                    <a:pt x="305177" y="30304"/>
                  </a:lnTo>
                  <a:lnTo>
                    <a:pt x="306627" y="37889"/>
                  </a:lnTo>
                  <a:lnTo>
                    <a:pt x="311058" y="42679"/>
                  </a:lnTo>
                  <a:lnTo>
                    <a:pt x="314067" y="45668"/>
                  </a:lnTo>
                  <a:lnTo>
                    <a:pt x="317802" y="52229"/>
                  </a:lnTo>
                  <a:lnTo>
                    <a:pt x="320883" y="53706"/>
                  </a:lnTo>
                  <a:lnTo>
                    <a:pt x="325606" y="54538"/>
                  </a:lnTo>
                  <a:lnTo>
                    <a:pt x="330329" y="54815"/>
                  </a:lnTo>
                  <a:lnTo>
                    <a:pt x="336441" y="53982"/>
                  </a:lnTo>
                  <a:lnTo>
                    <a:pt x="344086" y="55696"/>
                  </a:lnTo>
                  <a:lnTo>
                    <a:pt x="350423" y="57713"/>
                  </a:lnTo>
                  <a:lnTo>
                    <a:pt x="354743" y="59152"/>
                  </a:lnTo>
                  <a:lnTo>
                    <a:pt x="359928" y="61743"/>
                  </a:lnTo>
                  <a:lnTo>
                    <a:pt x="362232" y="63472"/>
                  </a:lnTo>
                  <a:lnTo>
                    <a:pt x="364829" y="65489"/>
                  </a:lnTo>
                  <a:lnTo>
                    <a:pt x="367464" y="68007"/>
                  </a:lnTo>
                  <a:lnTo>
                    <a:pt x="369632" y="70826"/>
                  </a:lnTo>
                  <a:lnTo>
                    <a:pt x="374999" y="75021"/>
                  </a:lnTo>
                  <a:lnTo>
                    <a:pt x="380954" y="77008"/>
                  </a:lnTo>
                  <a:lnTo>
                    <a:pt x="391034" y="77008"/>
                  </a:lnTo>
                  <a:lnTo>
                    <a:pt x="395643" y="76722"/>
                  </a:lnTo>
                  <a:lnTo>
                    <a:pt x="401980" y="77585"/>
                  </a:lnTo>
                  <a:lnTo>
                    <a:pt x="406588" y="78736"/>
                  </a:lnTo>
                  <a:lnTo>
                    <a:pt x="410908" y="81327"/>
                  </a:lnTo>
                  <a:lnTo>
                    <a:pt x="414076" y="84210"/>
                  </a:lnTo>
                  <a:lnTo>
                    <a:pt x="419549" y="90258"/>
                  </a:lnTo>
                  <a:lnTo>
                    <a:pt x="424446" y="95441"/>
                  </a:lnTo>
                  <a:lnTo>
                    <a:pt x="429100" y="99091"/>
                  </a:lnTo>
                  <a:lnTo>
                    <a:pt x="434945" y="101339"/>
                  </a:lnTo>
                  <a:lnTo>
                    <a:pt x="438244" y="102746"/>
                  </a:lnTo>
                  <a:lnTo>
                    <a:pt x="439237" y="106060"/>
                  </a:lnTo>
                  <a:lnTo>
                    <a:pt x="447086" y="107427"/>
                  </a:lnTo>
                  <a:lnTo>
                    <a:pt x="454539" y="111853"/>
                  </a:lnTo>
                  <a:lnTo>
                    <a:pt x="457334" y="120003"/>
                  </a:lnTo>
                  <a:lnTo>
                    <a:pt x="458731" y="135841"/>
                  </a:lnTo>
                  <a:lnTo>
                    <a:pt x="452909" y="151213"/>
                  </a:lnTo>
                  <a:lnTo>
                    <a:pt x="444291" y="159365"/>
                  </a:lnTo>
                  <a:lnTo>
                    <a:pt x="441264" y="162160"/>
                  </a:lnTo>
                  <a:lnTo>
                    <a:pt x="441240" y="167694"/>
                  </a:lnTo>
                  <a:lnTo>
                    <a:pt x="443749" y="172525"/>
                  </a:lnTo>
                  <a:lnTo>
                    <a:pt x="448732" y="176631"/>
                  </a:lnTo>
                  <a:lnTo>
                    <a:pt x="454603" y="178831"/>
                  </a:lnTo>
                  <a:lnTo>
                    <a:pt x="460111" y="176963"/>
                  </a:lnTo>
                  <a:lnTo>
                    <a:pt x="462099" y="174976"/>
                  </a:lnTo>
                  <a:lnTo>
                    <a:pt x="466738" y="175638"/>
                  </a:lnTo>
                  <a:lnTo>
                    <a:pt x="472026" y="176477"/>
                  </a:lnTo>
                  <a:lnTo>
                    <a:pt x="476903" y="172105"/>
                  </a:lnTo>
                  <a:lnTo>
                    <a:pt x="481966" y="170416"/>
                  </a:lnTo>
                  <a:lnTo>
                    <a:pt x="488716" y="168169"/>
                  </a:lnTo>
                  <a:lnTo>
                    <a:pt x="494904" y="166479"/>
                  </a:lnTo>
                  <a:lnTo>
                    <a:pt x="503905" y="166479"/>
                  </a:lnTo>
                  <a:lnTo>
                    <a:pt x="511218" y="168731"/>
                  </a:lnTo>
                  <a:lnTo>
                    <a:pt x="517968" y="169858"/>
                  </a:lnTo>
                  <a:lnTo>
                    <a:pt x="527113" y="172151"/>
                  </a:lnTo>
                  <a:lnTo>
                    <a:pt x="532749" y="172983"/>
                  </a:lnTo>
                  <a:lnTo>
                    <a:pt x="539117" y="173497"/>
                  </a:lnTo>
                  <a:lnTo>
                    <a:pt x="545994" y="175404"/>
                  </a:lnTo>
                  <a:lnTo>
                    <a:pt x="549616" y="178484"/>
                  </a:lnTo>
                  <a:lnTo>
                    <a:pt x="554428" y="183436"/>
                  </a:lnTo>
                  <a:lnTo>
                    <a:pt x="558713" y="187840"/>
                  </a:lnTo>
                  <a:lnTo>
                    <a:pt x="562390" y="191999"/>
                  </a:lnTo>
                  <a:lnTo>
                    <a:pt x="562085" y="193761"/>
                  </a:lnTo>
                  <a:lnTo>
                    <a:pt x="561988" y="194317"/>
                  </a:lnTo>
                  <a:lnTo>
                    <a:pt x="561511" y="197069"/>
                  </a:lnTo>
                  <a:lnTo>
                    <a:pt x="559701" y="206055"/>
                  </a:lnTo>
                  <a:lnTo>
                    <a:pt x="557125" y="211397"/>
                  </a:lnTo>
                  <a:lnTo>
                    <a:pt x="553968" y="218737"/>
                  </a:lnTo>
                  <a:lnTo>
                    <a:pt x="553291" y="225122"/>
                  </a:lnTo>
                  <a:lnTo>
                    <a:pt x="552380" y="228111"/>
                  </a:lnTo>
                  <a:lnTo>
                    <a:pt x="552116" y="233193"/>
                  </a:lnTo>
                  <a:lnTo>
                    <a:pt x="551663" y="239891"/>
                  </a:lnTo>
                  <a:lnTo>
                    <a:pt x="551397" y="245052"/>
                  </a:lnTo>
                  <a:lnTo>
                    <a:pt x="549637" y="255271"/>
                  </a:lnTo>
                  <a:lnTo>
                    <a:pt x="547718" y="258701"/>
                  </a:lnTo>
                  <a:lnTo>
                    <a:pt x="542518" y="260988"/>
                  </a:lnTo>
                  <a:lnTo>
                    <a:pt x="533754" y="261046"/>
                  </a:lnTo>
                  <a:lnTo>
                    <a:pt x="528530" y="260939"/>
                  </a:lnTo>
                  <a:lnTo>
                    <a:pt x="521007" y="260484"/>
                  </a:lnTo>
                  <a:lnTo>
                    <a:pt x="514083" y="260730"/>
                  </a:lnTo>
                  <a:lnTo>
                    <a:pt x="508322" y="264083"/>
                  </a:lnTo>
                  <a:lnTo>
                    <a:pt x="505331" y="267340"/>
                  </a:lnTo>
                  <a:lnTo>
                    <a:pt x="509545" y="271511"/>
                  </a:lnTo>
                  <a:lnTo>
                    <a:pt x="513929" y="274913"/>
                  </a:lnTo>
                  <a:lnTo>
                    <a:pt x="518562" y="277471"/>
                  </a:lnTo>
                  <a:lnTo>
                    <a:pt x="523153" y="281957"/>
                  </a:lnTo>
                  <a:lnTo>
                    <a:pt x="525678" y="286015"/>
                  </a:lnTo>
                  <a:lnTo>
                    <a:pt x="523449" y="289594"/>
                  </a:lnTo>
                  <a:lnTo>
                    <a:pt x="519324" y="291903"/>
                  </a:lnTo>
                  <a:lnTo>
                    <a:pt x="512964" y="291006"/>
                  </a:lnTo>
                  <a:lnTo>
                    <a:pt x="506559" y="288643"/>
                  </a:lnTo>
                  <a:lnTo>
                    <a:pt x="502973" y="287416"/>
                  </a:lnTo>
                  <a:lnTo>
                    <a:pt x="498089" y="285775"/>
                  </a:lnTo>
                  <a:lnTo>
                    <a:pt x="492958" y="284904"/>
                  </a:lnTo>
                  <a:lnTo>
                    <a:pt x="490662" y="285034"/>
                  </a:lnTo>
                  <a:lnTo>
                    <a:pt x="485860" y="286571"/>
                  </a:lnTo>
                  <a:lnTo>
                    <a:pt x="482978" y="290988"/>
                  </a:lnTo>
                  <a:lnTo>
                    <a:pt x="481825" y="296368"/>
                  </a:lnTo>
                  <a:lnTo>
                    <a:pt x="483362" y="300016"/>
                  </a:lnTo>
                  <a:lnTo>
                    <a:pt x="484515" y="303664"/>
                  </a:lnTo>
                  <a:lnTo>
                    <a:pt x="484131" y="307893"/>
                  </a:lnTo>
                  <a:lnTo>
                    <a:pt x="482018" y="311732"/>
                  </a:lnTo>
                  <a:lnTo>
                    <a:pt x="475870" y="317495"/>
                  </a:lnTo>
                  <a:lnTo>
                    <a:pt x="472605" y="322875"/>
                  </a:lnTo>
                  <a:lnTo>
                    <a:pt x="469531" y="334977"/>
                  </a:lnTo>
                  <a:lnTo>
                    <a:pt x="467529" y="340831"/>
                  </a:lnTo>
                  <a:lnTo>
                    <a:pt x="465920" y="347659"/>
                  </a:lnTo>
                  <a:lnTo>
                    <a:pt x="462196" y="352750"/>
                  </a:lnTo>
                  <a:lnTo>
                    <a:pt x="456011" y="361493"/>
                  </a:lnTo>
                  <a:lnTo>
                    <a:pt x="451322" y="364312"/>
                  </a:lnTo>
                  <a:lnTo>
                    <a:pt x="447879" y="366961"/>
                  </a:lnTo>
                  <a:lnTo>
                    <a:pt x="445801" y="372304"/>
                  </a:lnTo>
                  <a:lnTo>
                    <a:pt x="444524" y="375968"/>
                  </a:lnTo>
                  <a:lnTo>
                    <a:pt x="445223" y="380858"/>
                  </a:lnTo>
                  <a:lnTo>
                    <a:pt x="448251" y="383653"/>
                  </a:lnTo>
                  <a:lnTo>
                    <a:pt x="449510" y="388787"/>
                  </a:lnTo>
                  <a:lnTo>
                    <a:pt x="449510" y="391362"/>
                  </a:lnTo>
                  <a:lnTo>
                    <a:pt x="449458" y="394904"/>
                  </a:lnTo>
                  <a:lnTo>
                    <a:pt x="449071" y="406427"/>
                  </a:lnTo>
                  <a:lnTo>
                    <a:pt x="446157" y="414902"/>
                  </a:lnTo>
                  <a:lnTo>
                    <a:pt x="437417" y="424437"/>
                  </a:lnTo>
                  <a:lnTo>
                    <a:pt x="431278" y="425102"/>
                  </a:lnTo>
                  <a:lnTo>
                    <a:pt x="423151" y="431384"/>
                  </a:lnTo>
                  <a:lnTo>
                    <a:pt x="418718" y="435816"/>
                  </a:lnTo>
                  <a:lnTo>
                    <a:pt x="414417" y="443231"/>
                  </a:lnTo>
                  <a:lnTo>
                    <a:pt x="409071" y="448824"/>
                  </a:lnTo>
                  <a:lnTo>
                    <a:pt x="407011" y="453769"/>
                  </a:lnTo>
                  <a:lnTo>
                    <a:pt x="406599" y="457061"/>
                  </a:lnTo>
                  <a:lnTo>
                    <a:pt x="407021" y="465212"/>
                  </a:lnTo>
                  <a:lnTo>
                    <a:pt x="406074" y="473365"/>
                  </a:lnTo>
                  <a:lnTo>
                    <a:pt x="405966" y="478374"/>
                  </a:lnTo>
                  <a:lnTo>
                    <a:pt x="406183" y="486418"/>
                  </a:lnTo>
                  <a:lnTo>
                    <a:pt x="408741" y="492995"/>
                  </a:lnTo>
                  <a:lnTo>
                    <a:pt x="411297" y="498110"/>
                  </a:lnTo>
                  <a:lnTo>
                    <a:pt x="412393" y="506145"/>
                  </a:lnTo>
                  <a:lnTo>
                    <a:pt x="413124" y="510895"/>
                  </a:lnTo>
                  <a:lnTo>
                    <a:pt x="410567" y="518201"/>
                  </a:lnTo>
                  <a:lnTo>
                    <a:pt x="407279" y="527700"/>
                  </a:lnTo>
                  <a:lnTo>
                    <a:pt x="406274" y="534353"/>
                  </a:lnTo>
                  <a:lnTo>
                    <a:pt x="407918" y="541476"/>
                  </a:lnTo>
                  <a:lnTo>
                    <a:pt x="409927" y="546589"/>
                  </a:lnTo>
                  <a:lnTo>
                    <a:pt x="411023" y="552615"/>
                  </a:lnTo>
                  <a:lnTo>
                    <a:pt x="410476" y="558280"/>
                  </a:lnTo>
                  <a:lnTo>
                    <a:pt x="406774" y="568436"/>
                  </a:lnTo>
                  <a:lnTo>
                    <a:pt x="407458" y="572378"/>
                  </a:lnTo>
                  <a:lnTo>
                    <a:pt x="409999" y="575668"/>
                  </a:lnTo>
                  <a:lnTo>
                    <a:pt x="414724" y="577536"/>
                  </a:lnTo>
                  <a:lnTo>
                    <a:pt x="419889" y="576868"/>
                  </a:lnTo>
                  <a:lnTo>
                    <a:pt x="422107" y="577375"/>
                  </a:lnTo>
                  <a:lnTo>
                    <a:pt x="424112" y="580574"/>
                  </a:lnTo>
                  <a:lnTo>
                    <a:pt x="426556" y="584863"/>
                  </a:lnTo>
                  <a:lnTo>
                    <a:pt x="428035" y="591060"/>
                  </a:lnTo>
                  <a:lnTo>
                    <a:pt x="429567" y="594869"/>
                  </a:lnTo>
                  <a:lnTo>
                    <a:pt x="431708" y="602467"/>
                  </a:lnTo>
                  <a:lnTo>
                    <a:pt x="433131" y="607661"/>
                  </a:lnTo>
                  <a:lnTo>
                    <a:pt x="434676" y="614399"/>
                  </a:lnTo>
                  <a:lnTo>
                    <a:pt x="434053" y="618317"/>
                  </a:lnTo>
                  <a:lnTo>
                    <a:pt x="433290" y="621616"/>
                  </a:lnTo>
                  <a:lnTo>
                    <a:pt x="432340" y="626379"/>
                  </a:lnTo>
                  <a:lnTo>
                    <a:pt x="431607" y="628290"/>
                  </a:lnTo>
                  <a:lnTo>
                    <a:pt x="431398" y="634377"/>
                  </a:lnTo>
                  <a:lnTo>
                    <a:pt x="433510" y="639739"/>
                  </a:lnTo>
                  <a:lnTo>
                    <a:pt x="437460" y="645444"/>
                  </a:lnTo>
                  <a:lnTo>
                    <a:pt x="440605" y="649283"/>
                  </a:lnTo>
                  <a:lnTo>
                    <a:pt x="444852" y="651914"/>
                  </a:lnTo>
                  <a:lnTo>
                    <a:pt x="451859" y="654906"/>
                  </a:lnTo>
                  <a:lnTo>
                    <a:pt x="458232" y="658734"/>
                  </a:lnTo>
                  <a:lnTo>
                    <a:pt x="461295" y="662801"/>
                  </a:lnTo>
                  <a:lnTo>
                    <a:pt x="461531" y="666121"/>
                  </a:lnTo>
                  <a:lnTo>
                    <a:pt x="460861" y="670711"/>
                  </a:lnTo>
                  <a:lnTo>
                    <a:pt x="459661" y="675316"/>
                  </a:lnTo>
                  <a:lnTo>
                    <a:pt x="458460" y="680517"/>
                  </a:lnTo>
                  <a:lnTo>
                    <a:pt x="456259" y="685918"/>
                  </a:lnTo>
                  <a:lnTo>
                    <a:pt x="453059" y="691920"/>
                  </a:lnTo>
                  <a:lnTo>
                    <a:pt x="448657" y="695320"/>
                  </a:lnTo>
                  <a:lnTo>
                    <a:pt x="443455" y="697522"/>
                  </a:lnTo>
                  <a:lnTo>
                    <a:pt x="439854" y="699521"/>
                  </a:lnTo>
                  <a:lnTo>
                    <a:pt x="435052" y="701924"/>
                  </a:lnTo>
                  <a:lnTo>
                    <a:pt x="432251" y="704925"/>
                  </a:lnTo>
                  <a:lnTo>
                    <a:pt x="430250" y="709724"/>
                  </a:lnTo>
                  <a:lnTo>
                    <a:pt x="425049" y="715329"/>
                  </a:lnTo>
                  <a:lnTo>
                    <a:pt x="419647" y="718728"/>
                  </a:lnTo>
                  <a:lnTo>
                    <a:pt x="415445" y="721127"/>
                  </a:lnTo>
                  <a:lnTo>
                    <a:pt x="412444" y="725332"/>
                  </a:lnTo>
                  <a:lnTo>
                    <a:pt x="403441" y="735736"/>
                  </a:lnTo>
                  <a:lnTo>
                    <a:pt x="395238" y="742938"/>
                  </a:lnTo>
                  <a:lnTo>
                    <a:pt x="388333" y="748388"/>
                  </a:lnTo>
                  <a:lnTo>
                    <a:pt x="386883" y="754992"/>
                  </a:lnTo>
                  <a:lnTo>
                    <a:pt x="387456" y="764023"/>
                  </a:lnTo>
                  <a:lnTo>
                    <a:pt x="386881" y="768789"/>
                  </a:lnTo>
                  <a:lnTo>
                    <a:pt x="385053" y="775764"/>
                  </a:lnTo>
                  <a:lnTo>
                    <a:pt x="381399" y="781080"/>
                  </a:lnTo>
                  <a:lnTo>
                    <a:pt x="373092" y="783240"/>
                  </a:lnTo>
                  <a:lnTo>
                    <a:pt x="370103" y="783239"/>
                  </a:lnTo>
                  <a:lnTo>
                    <a:pt x="366281" y="783073"/>
                  </a:lnTo>
                  <a:lnTo>
                    <a:pt x="363956" y="783403"/>
                  </a:lnTo>
                  <a:lnTo>
                    <a:pt x="362128" y="783073"/>
                  </a:lnTo>
                  <a:lnTo>
                    <a:pt x="355816" y="784400"/>
                  </a:lnTo>
                  <a:lnTo>
                    <a:pt x="352660" y="784069"/>
                  </a:lnTo>
                  <a:lnTo>
                    <a:pt x="349836" y="782741"/>
                  </a:lnTo>
                  <a:lnTo>
                    <a:pt x="347178" y="780581"/>
                  </a:lnTo>
                  <a:lnTo>
                    <a:pt x="345849" y="776426"/>
                  </a:lnTo>
                  <a:lnTo>
                    <a:pt x="344686" y="771113"/>
                  </a:lnTo>
                  <a:lnTo>
                    <a:pt x="343856" y="767790"/>
                  </a:lnTo>
                  <a:lnTo>
                    <a:pt x="343191" y="761975"/>
                  </a:lnTo>
                  <a:lnTo>
                    <a:pt x="340533" y="755496"/>
                  </a:lnTo>
                  <a:lnTo>
                    <a:pt x="337377" y="751678"/>
                  </a:lnTo>
                  <a:lnTo>
                    <a:pt x="335586" y="749023"/>
                  </a:lnTo>
                  <a:lnTo>
                    <a:pt x="333416" y="745864"/>
                  </a:lnTo>
                  <a:lnTo>
                    <a:pt x="332231" y="741128"/>
                  </a:lnTo>
                  <a:lnTo>
                    <a:pt x="329666" y="736985"/>
                  </a:lnTo>
                  <a:lnTo>
                    <a:pt x="327496" y="733828"/>
                  </a:lnTo>
                  <a:lnTo>
                    <a:pt x="318111" y="725639"/>
                  </a:lnTo>
                  <a:lnTo>
                    <a:pt x="312256" y="722747"/>
                  </a:lnTo>
                  <a:lnTo>
                    <a:pt x="306971" y="721869"/>
                  </a:lnTo>
                  <a:lnTo>
                    <a:pt x="299986" y="721422"/>
                  </a:lnTo>
                  <a:lnTo>
                    <a:pt x="294668" y="722088"/>
                  </a:lnTo>
                  <a:lnTo>
                    <a:pt x="289293" y="721827"/>
                  </a:lnTo>
                  <a:lnTo>
                    <a:pt x="283973" y="722568"/>
                  </a:lnTo>
                  <a:lnTo>
                    <a:pt x="276220" y="722106"/>
                  </a:lnTo>
                  <a:lnTo>
                    <a:pt x="270754" y="722459"/>
                  </a:lnTo>
                  <a:lnTo>
                    <a:pt x="267594" y="722859"/>
                  </a:lnTo>
                  <a:lnTo>
                    <a:pt x="264035" y="723944"/>
                  </a:lnTo>
                  <a:lnTo>
                    <a:pt x="259546" y="725320"/>
                  </a:lnTo>
                  <a:lnTo>
                    <a:pt x="256486" y="726477"/>
                  </a:lnTo>
                  <a:lnTo>
                    <a:pt x="255284" y="726930"/>
                  </a:lnTo>
                  <a:lnTo>
                    <a:pt x="251449" y="730092"/>
                  </a:lnTo>
                  <a:lnTo>
                    <a:pt x="250112" y="735001"/>
                  </a:lnTo>
                  <a:lnTo>
                    <a:pt x="249975" y="741319"/>
                  </a:lnTo>
                  <a:lnTo>
                    <a:pt x="249188" y="749245"/>
                  </a:lnTo>
                  <a:lnTo>
                    <a:pt x="249857" y="760253"/>
                  </a:lnTo>
                  <a:lnTo>
                    <a:pt x="249857" y="765791"/>
                  </a:lnTo>
                  <a:lnTo>
                    <a:pt x="248353" y="772675"/>
                  </a:lnTo>
                  <a:lnTo>
                    <a:pt x="245624" y="774931"/>
                  </a:lnTo>
                  <a:lnTo>
                    <a:pt x="239802" y="776329"/>
                  </a:lnTo>
                  <a:lnTo>
                    <a:pt x="236541" y="778194"/>
                  </a:lnTo>
                  <a:lnTo>
                    <a:pt x="230654" y="786347"/>
                  </a:lnTo>
                  <a:lnTo>
                    <a:pt x="228715" y="788285"/>
                  </a:lnTo>
                  <a:lnTo>
                    <a:pt x="224404" y="792380"/>
                  </a:lnTo>
                  <a:lnTo>
                    <a:pt x="220094" y="796259"/>
                  </a:lnTo>
                  <a:lnTo>
                    <a:pt x="216861" y="798847"/>
                  </a:lnTo>
                  <a:lnTo>
                    <a:pt x="212766" y="803373"/>
                  </a:lnTo>
                  <a:lnTo>
                    <a:pt x="207378" y="806821"/>
                  </a:lnTo>
                  <a:lnTo>
                    <a:pt x="203929" y="809622"/>
                  </a:lnTo>
                  <a:lnTo>
                    <a:pt x="200912" y="811778"/>
                  </a:lnTo>
                  <a:lnTo>
                    <a:pt x="197032" y="811347"/>
                  </a:lnTo>
                  <a:lnTo>
                    <a:pt x="194230" y="810485"/>
                  </a:lnTo>
                  <a:lnTo>
                    <a:pt x="187119" y="814580"/>
                  </a:lnTo>
                  <a:lnTo>
                    <a:pt x="181730" y="816520"/>
                  </a:lnTo>
                  <a:lnTo>
                    <a:pt x="178830" y="820357"/>
                  </a:lnTo>
                  <a:lnTo>
                    <a:pt x="171803" y="824874"/>
                  </a:lnTo>
                  <a:lnTo>
                    <a:pt x="167536" y="829899"/>
                  </a:lnTo>
                  <a:lnTo>
                    <a:pt x="164524" y="834416"/>
                  </a:lnTo>
                  <a:lnTo>
                    <a:pt x="160665" y="836928"/>
                  </a:lnTo>
                  <a:lnTo>
                    <a:pt x="159591" y="836678"/>
                  </a:lnTo>
                  <a:lnTo>
                    <a:pt x="156587" y="836521"/>
                  </a:lnTo>
                  <a:lnTo>
                    <a:pt x="151242" y="834358"/>
                  </a:lnTo>
                  <a:lnTo>
                    <a:pt x="149489" y="831906"/>
                  </a:lnTo>
                  <a:lnTo>
                    <a:pt x="149489" y="829100"/>
                  </a:lnTo>
                  <a:lnTo>
                    <a:pt x="148438" y="826296"/>
                  </a:lnTo>
                  <a:lnTo>
                    <a:pt x="147737" y="823495"/>
                  </a:lnTo>
                  <a:lnTo>
                    <a:pt x="146136" y="819875"/>
                  </a:lnTo>
                  <a:lnTo>
                    <a:pt x="144448" y="816503"/>
                  </a:lnTo>
                  <a:lnTo>
                    <a:pt x="142762" y="814437"/>
                  </a:lnTo>
                  <a:lnTo>
                    <a:pt x="138976" y="812280"/>
                  </a:lnTo>
                  <a:lnTo>
                    <a:pt x="134071" y="808425"/>
                  </a:lnTo>
                  <a:lnTo>
                    <a:pt x="132714" y="804959"/>
                  </a:lnTo>
                  <a:lnTo>
                    <a:pt x="133171" y="801299"/>
                  </a:lnTo>
                  <a:lnTo>
                    <a:pt x="134086" y="796496"/>
                  </a:lnTo>
                  <a:lnTo>
                    <a:pt x="136144" y="790552"/>
                  </a:lnTo>
                  <a:lnTo>
                    <a:pt x="137288" y="786205"/>
                  </a:lnTo>
                  <a:lnTo>
                    <a:pt x="137288" y="780488"/>
                  </a:lnTo>
                  <a:lnTo>
                    <a:pt x="135916" y="777286"/>
                  </a:lnTo>
                  <a:lnTo>
                    <a:pt x="131113" y="774312"/>
                  </a:lnTo>
                  <a:lnTo>
                    <a:pt x="127454" y="771341"/>
                  </a:lnTo>
                  <a:lnTo>
                    <a:pt x="118992" y="769509"/>
                  </a:lnTo>
                  <a:lnTo>
                    <a:pt x="108166" y="769622"/>
                  </a:lnTo>
                  <a:lnTo>
                    <a:pt x="107540" y="769707"/>
                  </a:lnTo>
                  <a:lnTo>
                    <a:pt x="101131" y="770931"/>
                  </a:lnTo>
                  <a:lnTo>
                    <a:pt x="95525" y="773385"/>
                  </a:lnTo>
                  <a:lnTo>
                    <a:pt x="90970" y="776538"/>
                  </a:lnTo>
                  <a:lnTo>
                    <a:pt x="88166" y="780391"/>
                  </a:lnTo>
                  <a:lnTo>
                    <a:pt x="86064" y="784597"/>
                  </a:lnTo>
                  <a:lnTo>
                    <a:pt x="82559" y="791256"/>
                  </a:lnTo>
                  <a:lnTo>
                    <a:pt x="81508" y="797912"/>
                  </a:lnTo>
                  <a:lnTo>
                    <a:pt x="84311" y="804221"/>
                  </a:lnTo>
                  <a:lnTo>
                    <a:pt x="83611" y="811578"/>
                  </a:lnTo>
                  <a:lnTo>
                    <a:pt x="78354" y="816487"/>
                  </a:lnTo>
                  <a:lnTo>
                    <a:pt x="69944" y="820342"/>
                  </a:lnTo>
                  <a:lnTo>
                    <a:pt x="63286" y="823143"/>
                  </a:lnTo>
                  <a:lnTo>
                    <a:pt x="57329" y="825946"/>
                  </a:lnTo>
                  <a:lnTo>
                    <a:pt x="53825" y="828398"/>
                  </a:lnTo>
                  <a:lnTo>
                    <a:pt x="49620" y="832256"/>
                  </a:lnTo>
                  <a:lnTo>
                    <a:pt x="47517" y="836460"/>
                  </a:lnTo>
                  <a:lnTo>
                    <a:pt x="46116" y="840664"/>
                  </a:lnTo>
                  <a:lnTo>
                    <a:pt x="42962" y="845570"/>
                  </a:lnTo>
                  <a:lnTo>
                    <a:pt x="39809" y="848374"/>
                  </a:lnTo>
                  <a:lnTo>
                    <a:pt x="35604" y="850476"/>
                  </a:lnTo>
                  <a:lnTo>
                    <a:pt x="32273" y="851703"/>
                  </a:lnTo>
                  <a:lnTo>
                    <a:pt x="26888" y="855452"/>
                  </a:lnTo>
                  <a:lnTo>
                    <a:pt x="20347" y="859331"/>
                  </a:lnTo>
                  <a:lnTo>
                    <a:pt x="15068" y="861691"/>
                  </a:lnTo>
                  <a:lnTo>
                    <a:pt x="10108" y="863596"/>
                  </a:lnTo>
                  <a:lnTo>
                    <a:pt x="0" y="866943"/>
                  </a:lnTo>
                  <a:lnTo>
                    <a:pt x="5117" y="863092"/>
                  </a:lnTo>
                  <a:lnTo>
                    <a:pt x="7220" y="860288"/>
                  </a:lnTo>
                  <a:lnTo>
                    <a:pt x="10023" y="858884"/>
                  </a:lnTo>
                  <a:lnTo>
                    <a:pt x="13878" y="856433"/>
                  </a:lnTo>
                  <a:lnTo>
                    <a:pt x="15279" y="854331"/>
                  </a:lnTo>
                  <a:lnTo>
                    <a:pt x="17732" y="850828"/>
                  </a:lnTo>
                  <a:lnTo>
                    <a:pt x="19484" y="846974"/>
                  </a:lnTo>
                  <a:lnTo>
                    <a:pt x="20536" y="842766"/>
                  </a:lnTo>
                  <a:lnTo>
                    <a:pt x="22638" y="837860"/>
                  </a:lnTo>
                  <a:lnTo>
                    <a:pt x="25792" y="833657"/>
                  </a:lnTo>
                  <a:lnTo>
                    <a:pt x="27895" y="831205"/>
                  </a:lnTo>
                  <a:lnTo>
                    <a:pt x="30347" y="825947"/>
                  </a:lnTo>
                  <a:lnTo>
                    <a:pt x="31398" y="822793"/>
                  </a:lnTo>
                  <a:lnTo>
                    <a:pt x="32100" y="817887"/>
                  </a:lnTo>
                  <a:lnTo>
                    <a:pt x="32100" y="812629"/>
                  </a:lnTo>
                  <a:lnTo>
                    <a:pt x="32100" y="810178"/>
                  </a:lnTo>
                  <a:lnTo>
                    <a:pt x="32100" y="807374"/>
                  </a:lnTo>
                  <a:lnTo>
                    <a:pt x="32449" y="800370"/>
                  </a:lnTo>
                  <a:lnTo>
                    <a:pt x="33851" y="794410"/>
                  </a:lnTo>
                  <a:lnTo>
                    <a:pt x="35603" y="786700"/>
                  </a:lnTo>
                  <a:lnTo>
                    <a:pt x="35954" y="781441"/>
                  </a:lnTo>
                  <a:lnTo>
                    <a:pt x="35253" y="777590"/>
                  </a:lnTo>
                  <a:lnTo>
                    <a:pt x="33150" y="773735"/>
                  </a:lnTo>
                  <a:lnTo>
                    <a:pt x="31035" y="770807"/>
                  </a:lnTo>
                  <a:lnTo>
                    <a:pt x="30267" y="767246"/>
                  </a:lnTo>
                  <a:lnTo>
                    <a:pt x="32752" y="762517"/>
                  </a:lnTo>
                  <a:lnTo>
                    <a:pt x="36128" y="759267"/>
                  </a:lnTo>
                  <a:lnTo>
                    <a:pt x="39222" y="754858"/>
                  </a:lnTo>
                  <a:lnTo>
                    <a:pt x="40827" y="751730"/>
                  </a:lnTo>
                  <a:lnTo>
                    <a:pt x="40951" y="746025"/>
                  </a:lnTo>
                  <a:lnTo>
                    <a:pt x="40915" y="740630"/>
                  </a:lnTo>
                  <a:lnTo>
                    <a:pt x="40992" y="737085"/>
                  </a:lnTo>
                  <a:lnTo>
                    <a:pt x="41596" y="730542"/>
                  </a:lnTo>
                  <a:lnTo>
                    <a:pt x="41696" y="725919"/>
                  </a:lnTo>
                  <a:lnTo>
                    <a:pt x="42632" y="721776"/>
                  </a:lnTo>
                  <a:lnTo>
                    <a:pt x="43526" y="716010"/>
                  </a:lnTo>
                  <a:lnTo>
                    <a:pt x="45310" y="711730"/>
                  </a:lnTo>
                  <a:lnTo>
                    <a:pt x="48014" y="707544"/>
                  </a:lnTo>
                  <a:lnTo>
                    <a:pt x="51186" y="703057"/>
                  </a:lnTo>
                  <a:lnTo>
                    <a:pt x="56046" y="698759"/>
                  </a:lnTo>
                  <a:lnTo>
                    <a:pt x="60108" y="695758"/>
                  </a:lnTo>
                  <a:lnTo>
                    <a:pt x="67424" y="691587"/>
                  </a:lnTo>
                  <a:lnTo>
                    <a:pt x="70103" y="692100"/>
                  </a:lnTo>
                  <a:lnTo>
                    <a:pt x="72731" y="691459"/>
                  </a:lnTo>
                  <a:lnTo>
                    <a:pt x="75088" y="692662"/>
                  </a:lnTo>
                  <a:lnTo>
                    <a:pt x="77761" y="693409"/>
                  </a:lnTo>
                  <a:lnTo>
                    <a:pt x="80625" y="699557"/>
                  </a:lnTo>
                  <a:lnTo>
                    <a:pt x="81845" y="703592"/>
                  </a:lnTo>
                  <a:lnTo>
                    <a:pt x="84243" y="706414"/>
                  </a:lnTo>
                  <a:lnTo>
                    <a:pt x="86454" y="707228"/>
                  </a:lnTo>
                  <a:lnTo>
                    <a:pt x="92529" y="707119"/>
                  </a:lnTo>
                  <a:lnTo>
                    <a:pt x="96327" y="705651"/>
                  </a:lnTo>
                  <a:lnTo>
                    <a:pt x="101584" y="704290"/>
                  </a:lnTo>
                  <a:lnTo>
                    <a:pt x="103184" y="701395"/>
                  </a:lnTo>
                  <a:lnTo>
                    <a:pt x="105962" y="697364"/>
                  </a:lnTo>
                  <a:lnTo>
                    <a:pt x="108177" y="694479"/>
                  </a:lnTo>
                  <a:lnTo>
                    <a:pt x="109560" y="690958"/>
                  </a:lnTo>
                  <a:lnTo>
                    <a:pt x="115415" y="683288"/>
                  </a:lnTo>
                  <a:lnTo>
                    <a:pt x="119125" y="678813"/>
                  </a:lnTo>
                  <a:lnTo>
                    <a:pt x="122117" y="675560"/>
                  </a:lnTo>
                  <a:lnTo>
                    <a:pt x="125187" y="672227"/>
                  </a:lnTo>
                  <a:lnTo>
                    <a:pt x="129455" y="666838"/>
                  </a:lnTo>
                  <a:lnTo>
                    <a:pt x="133223" y="663215"/>
                  </a:lnTo>
                  <a:lnTo>
                    <a:pt x="136990" y="659663"/>
                  </a:lnTo>
                  <a:lnTo>
                    <a:pt x="141704" y="654979"/>
                  </a:lnTo>
                  <a:lnTo>
                    <a:pt x="147027" y="650535"/>
                  </a:lnTo>
                  <a:lnTo>
                    <a:pt x="152247" y="647324"/>
                  </a:lnTo>
                  <a:lnTo>
                    <a:pt x="157037" y="642716"/>
                  </a:lnTo>
                  <a:lnTo>
                    <a:pt x="162885" y="637279"/>
                  </a:lnTo>
                  <a:lnTo>
                    <a:pt x="165455" y="633166"/>
                  </a:lnTo>
                  <a:lnTo>
                    <a:pt x="170081" y="626483"/>
                  </a:lnTo>
                  <a:lnTo>
                    <a:pt x="173165" y="621340"/>
                  </a:lnTo>
                  <a:lnTo>
                    <a:pt x="178306" y="613631"/>
                  </a:lnTo>
                  <a:lnTo>
                    <a:pt x="182877" y="608639"/>
                  </a:lnTo>
                  <a:lnTo>
                    <a:pt x="181761" y="607928"/>
                  </a:lnTo>
                  <a:lnTo>
                    <a:pt x="180334" y="607023"/>
                  </a:lnTo>
                  <a:lnTo>
                    <a:pt x="176795" y="607185"/>
                  </a:lnTo>
                  <a:lnTo>
                    <a:pt x="169165" y="604566"/>
                  </a:lnTo>
                  <a:lnTo>
                    <a:pt x="164193" y="603466"/>
                  </a:lnTo>
                  <a:lnTo>
                    <a:pt x="162222" y="602194"/>
                  </a:lnTo>
                  <a:lnTo>
                    <a:pt x="158867" y="600969"/>
                  </a:lnTo>
                  <a:lnTo>
                    <a:pt x="155405" y="597585"/>
                  </a:lnTo>
                  <a:lnTo>
                    <a:pt x="154451" y="595486"/>
                  </a:lnTo>
                  <a:lnTo>
                    <a:pt x="153183" y="593688"/>
                  </a:lnTo>
                  <a:lnTo>
                    <a:pt x="151756" y="588648"/>
                  </a:lnTo>
                  <a:lnTo>
                    <a:pt x="151462" y="584478"/>
                  </a:lnTo>
                  <a:lnTo>
                    <a:pt x="150549" y="578162"/>
                  </a:lnTo>
                  <a:lnTo>
                    <a:pt x="150549" y="573536"/>
                  </a:lnTo>
                  <a:lnTo>
                    <a:pt x="150549" y="567369"/>
                  </a:lnTo>
                  <a:lnTo>
                    <a:pt x="151577" y="558630"/>
                  </a:lnTo>
                  <a:lnTo>
                    <a:pt x="154147" y="550407"/>
                  </a:lnTo>
                  <a:lnTo>
                    <a:pt x="155175" y="542694"/>
                  </a:lnTo>
                  <a:lnTo>
                    <a:pt x="157231" y="537038"/>
                  </a:lnTo>
                  <a:lnTo>
                    <a:pt x="160465" y="531000"/>
                  </a:lnTo>
                  <a:lnTo>
                    <a:pt x="163806" y="522278"/>
                  </a:lnTo>
                  <a:lnTo>
                    <a:pt x="166231" y="516853"/>
                  </a:lnTo>
                  <a:lnTo>
                    <a:pt x="168050" y="510953"/>
                  </a:lnTo>
                  <a:lnTo>
                    <a:pt x="169026" y="504957"/>
                  </a:lnTo>
                  <a:lnTo>
                    <a:pt x="170906" y="499192"/>
                  </a:lnTo>
                  <a:lnTo>
                    <a:pt x="175937" y="496904"/>
                  </a:lnTo>
                  <a:lnTo>
                    <a:pt x="180283" y="494161"/>
                  </a:lnTo>
                  <a:lnTo>
                    <a:pt x="181883" y="490960"/>
                  </a:lnTo>
                  <a:lnTo>
                    <a:pt x="179596" y="484556"/>
                  </a:lnTo>
                  <a:lnTo>
                    <a:pt x="175938" y="480209"/>
                  </a:lnTo>
                  <a:lnTo>
                    <a:pt x="175378" y="474401"/>
                  </a:lnTo>
                  <a:lnTo>
                    <a:pt x="177698" y="470209"/>
                  </a:lnTo>
                  <a:lnTo>
                    <a:pt x="181352" y="464808"/>
                  </a:lnTo>
                  <a:lnTo>
                    <a:pt x="184213" y="460470"/>
                  </a:lnTo>
                  <a:lnTo>
                    <a:pt x="185525" y="456719"/>
                  </a:lnTo>
                  <a:lnTo>
                    <a:pt x="190501" y="436306"/>
                  </a:lnTo>
                  <a:lnTo>
                    <a:pt x="196581" y="406412"/>
                  </a:lnTo>
                  <a:lnTo>
                    <a:pt x="198861" y="400585"/>
                  </a:lnTo>
                  <a:lnTo>
                    <a:pt x="202661" y="395518"/>
                  </a:lnTo>
                  <a:lnTo>
                    <a:pt x="204941" y="393996"/>
                  </a:lnTo>
                  <a:lnTo>
                    <a:pt x="209248" y="393237"/>
                  </a:lnTo>
                  <a:lnTo>
                    <a:pt x="212035" y="392985"/>
                  </a:lnTo>
                  <a:lnTo>
                    <a:pt x="214569" y="390956"/>
                  </a:lnTo>
                  <a:lnTo>
                    <a:pt x="215582" y="387915"/>
                  </a:lnTo>
                  <a:lnTo>
                    <a:pt x="215582" y="383103"/>
                  </a:lnTo>
                  <a:lnTo>
                    <a:pt x="215329" y="377022"/>
                  </a:lnTo>
                  <a:lnTo>
                    <a:pt x="215329" y="372970"/>
                  </a:lnTo>
                  <a:lnTo>
                    <a:pt x="215076" y="369421"/>
                  </a:lnTo>
                  <a:lnTo>
                    <a:pt x="211529" y="367140"/>
                  </a:lnTo>
                  <a:lnTo>
                    <a:pt x="210515" y="362581"/>
                  </a:lnTo>
                  <a:lnTo>
                    <a:pt x="209502" y="358529"/>
                  </a:lnTo>
                  <a:lnTo>
                    <a:pt x="208488" y="354473"/>
                  </a:lnTo>
                  <a:lnTo>
                    <a:pt x="207012" y="351909"/>
                  </a:lnTo>
                  <a:lnTo>
                    <a:pt x="204115" y="347644"/>
                  </a:lnTo>
                  <a:lnTo>
                    <a:pt x="204257" y="345810"/>
                  </a:lnTo>
                  <a:lnTo>
                    <a:pt x="205448" y="330153"/>
                  </a:lnTo>
                  <a:lnTo>
                    <a:pt x="205105" y="325889"/>
                  </a:lnTo>
                  <a:lnTo>
                    <a:pt x="203833" y="323628"/>
                  </a:lnTo>
                  <a:lnTo>
                    <a:pt x="203409" y="321086"/>
                  </a:lnTo>
                  <a:lnTo>
                    <a:pt x="203833" y="318401"/>
                  </a:lnTo>
                  <a:lnTo>
                    <a:pt x="204963" y="315293"/>
                  </a:lnTo>
                  <a:lnTo>
                    <a:pt x="207224" y="309360"/>
                  </a:lnTo>
                  <a:lnTo>
                    <a:pt x="209202" y="307802"/>
                  </a:lnTo>
                  <a:lnTo>
                    <a:pt x="211321" y="307098"/>
                  </a:lnTo>
                  <a:lnTo>
                    <a:pt x="219233" y="301162"/>
                  </a:lnTo>
                  <a:lnTo>
                    <a:pt x="222058" y="300600"/>
                  </a:lnTo>
                  <a:lnTo>
                    <a:pt x="229405" y="304275"/>
                  </a:lnTo>
                  <a:lnTo>
                    <a:pt x="234774" y="305123"/>
                  </a:lnTo>
                  <a:lnTo>
                    <a:pt x="240849" y="307240"/>
                  </a:lnTo>
                  <a:lnTo>
                    <a:pt x="251304" y="310208"/>
                  </a:lnTo>
                  <a:lnTo>
                    <a:pt x="257802" y="313173"/>
                  </a:lnTo>
                  <a:lnTo>
                    <a:pt x="261193" y="320238"/>
                  </a:lnTo>
                  <a:lnTo>
                    <a:pt x="264160" y="326451"/>
                  </a:lnTo>
                  <a:lnTo>
                    <a:pt x="267268" y="330691"/>
                  </a:lnTo>
                  <a:lnTo>
                    <a:pt x="268095" y="332514"/>
                  </a:lnTo>
                  <a:lnTo>
                    <a:pt x="272153" y="334172"/>
                  </a:lnTo>
                  <a:lnTo>
                    <a:pt x="274505" y="334758"/>
                  </a:lnTo>
                  <a:lnTo>
                    <a:pt x="280384" y="337113"/>
                  </a:lnTo>
                  <a:lnTo>
                    <a:pt x="284500" y="337699"/>
                  </a:lnTo>
                  <a:lnTo>
                    <a:pt x="289203" y="336818"/>
                  </a:lnTo>
                  <a:lnTo>
                    <a:pt x="293336" y="336299"/>
                  </a:lnTo>
                  <a:lnTo>
                    <a:pt x="297636" y="337732"/>
                  </a:lnTo>
                  <a:lnTo>
                    <a:pt x="300503" y="334148"/>
                  </a:lnTo>
                  <a:lnTo>
                    <a:pt x="303728" y="331642"/>
                  </a:lnTo>
                  <a:lnTo>
                    <a:pt x="304086" y="327699"/>
                  </a:lnTo>
                  <a:lnTo>
                    <a:pt x="303727" y="323400"/>
                  </a:lnTo>
                  <a:lnTo>
                    <a:pt x="304086" y="320533"/>
                  </a:lnTo>
                  <a:lnTo>
                    <a:pt x="302653" y="316593"/>
                  </a:lnTo>
                  <a:lnTo>
                    <a:pt x="300861" y="312650"/>
                  </a:lnTo>
                  <a:lnTo>
                    <a:pt x="298711" y="309424"/>
                  </a:lnTo>
                  <a:lnTo>
                    <a:pt x="295486" y="303692"/>
                  </a:lnTo>
                  <a:lnTo>
                    <a:pt x="294053" y="295830"/>
                  </a:lnTo>
                  <a:lnTo>
                    <a:pt x="293465" y="291125"/>
                  </a:lnTo>
                  <a:lnTo>
                    <a:pt x="293171" y="289072"/>
                  </a:lnTo>
                  <a:lnTo>
                    <a:pt x="291113" y="286426"/>
                  </a:lnTo>
                  <a:lnTo>
                    <a:pt x="290525" y="285545"/>
                  </a:lnTo>
                  <a:lnTo>
                    <a:pt x="290231" y="283780"/>
                  </a:lnTo>
                  <a:lnTo>
                    <a:pt x="290819" y="280542"/>
                  </a:lnTo>
                  <a:lnTo>
                    <a:pt x="291407" y="278488"/>
                  </a:lnTo>
                  <a:lnTo>
                    <a:pt x="293171" y="276429"/>
                  </a:lnTo>
                  <a:lnTo>
                    <a:pt x="296064" y="272373"/>
                  </a:lnTo>
                  <a:lnTo>
                    <a:pt x="294347" y="272316"/>
                  </a:lnTo>
                  <a:lnTo>
                    <a:pt x="291701" y="270551"/>
                  </a:lnTo>
                  <a:lnTo>
                    <a:pt x="288761" y="269959"/>
                  </a:lnTo>
                  <a:lnTo>
                    <a:pt x="286703" y="268786"/>
                  </a:lnTo>
                  <a:lnTo>
                    <a:pt x="285233" y="267905"/>
                  </a:lnTo>
                  <a:lnTo>
                    <a:pt x="283176" y="263497"/>
                  </a:lnTo>
                  <a:lnTo>
                    <a:pt x="281500" y="259801"/>
                  </a:lnTo>
                  <a:lnTo>
                    <a:pt x="279499" y="257799"/>
                  </a:lnTo>
                  <a:lnTo>
                    <a:pt x="276335" y="252887"/>
                  </a:lnTo>
                  <a:lnTo>
                    <a:pt x="275420" y="248540"/>
                  </a:lnTo>
                  <a:lnTo>
                    <a:pt x="276334" y="242364"/>
                  </a:lnTo>
                  <a:lnTo>
                    <a:pt x="275191" y="239393"/>
                  </a:lnTo>
                  <a:lnTo>
                    <a:pt x="272447" y="237792"/>
                  </a:lnTo>
                  <a:lnTo>
                    <a:pt x="265586" y="236419"/>
                  </a:lnTo>
                  <a:lnTo>
                    <a:pt x="260326" y="235046"/>
                  </a:lnTo>
                  <a:lnTo>
                    <a:pt x="252321" y="232531"/>
                  </a:lnTo>
                  <a:lnTo>
                    <a:pt x="241331" y="229321"/>
                  </a:lnTo>
                  <a:lnTo>
                    <a:pt x="238661" y="229731"/>
                  </a:lnTo>
                  <a:lnTo>
                    <a:pt x="235786" y="230757"/>
                  </a:lnTo>
                  <a:lnTo>
                    <a:pt x="232294" y="231171"/>
                  </a:lnTo>
                  <a:lnTo>
                    <a:pt x="228393" y="231991"/>
                  </a:lnTo>
                  <a:lnTo>
                    <a:pt x="226339" y="232197"/>
                  </a:lnTo>
                  <a:lnTo>
                    <a:pt x="225517" y="230347"/>
                  </a:lnTo>
                  <a:lnTo>
                    <a:pt x="227777" y="228087"/>
                  </a:lnTo>
                  <a:lnTo>
                    <a:pt x="229215" y="225420"/>
                  </a:lnTo>
                  <a:lnTo>
                    <a:pt x="231678" y="223160"/>
                  </a:lnTo>
                  <a:lnTo>
                    <a:pt x="232705" y="221107"/>
                  </a:lnTo>
                  <a:lnTo>
                    <a:pt x="232294" y="214740"/>
                  </a:lnTo>
                  <a:lnTo>
                    <a:pt x="232705" y="212069"/>
                  </a:lnTo>
                  <a:lnTo>
                    <a:pt x="232089" y="210016"/>
                  </a:lnTo>
                  <a:lnTo>
                    <a:pt x="232500" y="204062"/>
                  </a:lnTo>
                  <a:lnTo>
                    <a:pt x="232911" y="201595"/>
                  </a:lnTo>
                  <a:lnTo>
                    <a:pt x="233937" y="199132"/>
                  </a:lnTo>
                  <a:lnTo>
                    <a:pt x="236813" y="196052"/>
                  </a:lnTo>
                  <a:lnTo>
                    <a:pt x="237839" y="193588"/>
                  </a:lnTo>
                  <a:lnTo>
                    <a:pt x="240099" y="191328"/>
                  </a:lnTo>
                  <a:lnTo>
                    <a:pt x="241754" y="190681"/>
                  </a:lnTo>
                  <a:lnTo>
                    <a:pt x="241977" y="188348"/>
                  </a:lnTo>
                  <a:lnTo>
                    <a:pt x="241198" y="184901"/>
                  </a:lnTo>
                  <a:lnTo>
                    <a:pt x="240643" y="183455"/>
                  </a:lnTo>
                  <a:lnTo>
                    <a:pt x="240197" y="181453"/>
                  </a:lnTo>
                  <a:lnTo>
                    <a:pt x="239490" y="178980"/>
                  </a:lnTo>
                  <a:lnTo>
                    <a:pt x="239893" y="176131"/>
                  </a:lnTo>
                  <a:lnTo>
                    <a:pt x="239893" y="173050"/>
                  </a:lnTo>
                  <a:lnTo>
                    <a:pt x="239482" y="170587"/>
                  </a:lnTo>
                  <a:lnTo>
                    <a:pt x="237950" y="166094"/>
                  </a:lnTo>
                  <a:lnTo>
                    <a:pt x="236845" y="163330"/>
                  </a:lnTo>
                  <a:lnTo>
                    <a:pt x="235370" y="161116"/>
                  </a:lnTo>
                  <a:lnTo>
                    <a:pt x="233895" y="159639"/>
                  </a:lnTo>
                  <a:lnTo>
                    <a:pt x="232974" y="157613"/>
                  </a:lnTo>
                  <a:lnTo>
                    <a:pt x="232605" y="155216"/>
                  </a:lnTo>
                  <a:lnTo>
                    <a:pt x="232974" y="151899"/>
                  </a:lnTo>
                  <a:lnTo>
                    <a:pt x="235001" y="149135"/>
                  </a:lnTo>
                  <a:lnTo>
                    <a:pt x="236107" y="145635"/>
                  </a:lnTo>
                  <a:lnTo>
                    <a:pt x="234080" y="143053"/>
                  </a:lnTo>
                  <a:lnTo>
                    <a:pt x="231131" y="141027"/>
                  </a:lnTo>
                  <a:lnTo>
                    <a:pt x="226892" y="137896"/>
                  </a:lnTo>
                  <a:lnTo>
                    <a:pt x="224127" y="134946"/>
                  </a:lnTo>
                  <a:lnTo>
                    <a:pt x="222139" y="131696"/>
                  </a:lnTo>
                  <a:lnTo>
                    <a:pt x="221363" y="128497"/>
                  </a:lnTo>
                  <a:lnTo>
                    <a:pt x="220582" y="125915"/>
                  </a:lnTo>
                  <a:lnTo>
                    <a:pt x="219335" y="120569"/>
                  </a:lnTo>
                  <a:lnTo>
                    <a:pt x="217246" y="116349"/>
                  </a:lnTo>
                  <a:lnTo>
                    <a:pt x="216357" y="109231"/>
                  </a:lnTo>
                  <a:lnTo>
                    <a:pt x="217913" y="101449"/>
                  </a:lnTo>
                  <a:lnTo>
                    <a:pt x="216579" y="97445"/>
                  </a:lnTo>
                  <a:lnTo>
                    <a:pt x="214132" y="88104"/>
                  </a:lnTo>
                  <a:lnTo>
                    <a:pt x="211464" y="81653"/>
                  </a:lnTo>
                  <a:lnTo>
                    <a:pt x="204162" y="80058"/>
                  </a:lnTo>
                  <a:lnTo>
                    <a:pt x="201546" y="66404"/>
                  </a:lnTo>
                  <a:lnTo>
                    <a:pt x="201889" y="61246"/>
                  </a:lnTo>
                  <a:lnTo>
                    <a:pt x="201671" y="57154"/>
                  </a:lnTo>
                  <a:lnTo>
                    <a:pt x="201235" y="52442"/>
                  </a:lnTo>
                  <a:lnTo>
                    <a:pt x="199295" y="46236"/>
                  </a:lnTo>
                  <a:lnTo>
                    <a:pt x="193475" y="34636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2" name="object 32">
              <a:extLst>
                <a:ext uri="{FF2B5EF4-FFF2-40B4-BE49-F238E27FC236}">
                  <a16:creationId xmlns:a16="http://schemas.microsoft.com/office/drawing/2014/main" id="{7F80D615-44EA-4963-885E-AE69FC3EE49B}"/>
                </a:ext>
              </a:extLst>
            </p:cNvPr>
            <p:cNvSpPr/>
            <p:nvPr/>
          </p:nvSpPr>
          <p:spPr>
            <a:xfrm>
              <a:off x="8536007" y="2722440"/>
              <a:ext cx="529691" cy="640253"/>
            </a:xfrm>
            <a:custGeom>
              <a:avLst/>
              <a:gdLst/>
              <a:ahLst/>
              <a:cxnLst/>
              <a:rect l="l" t="t" r="r" b="b"/>
              <a:pathLst>
                <a:path w="820121" h="991304">
                  <a:moveTo>
                    <a:pt x="6776" y="19343"/>
                  </a:moveTo>
                  <a:lnTo>
                    <a:pt x="6880" y="18481"/>
                  </a:lnTo>
                  <a:lnTo>
                    <a:pt x="6984" y="17825"/>
                  </a:lnTo>
                  <a:lnTo>
                    <a:pt x="7236" y="16816"/>
                  </a:lnTo>
                  <a:lnTo>
                    <a:pt x="7305" y="16348"/>
                  </a:lnTo>
                  <a:lnTo>
                    <a:pt x="7376" y="16038"/>
                  </a:lnTo>
                  <a:lnTo>
                    <a:pt x="7447" y="15692"/>
                  </a:lnTo>
                  <a:lnTo>
                    <a:pt x="7556" y="15267"/>
                  </a:lnTo>
                  <a:lnTo>
                    <a:pt x="7549" y="14878"/>
                  </a:lnTo>
                  <a:lnTo>
                    <a:pt x="7814" y="14562"/>
                  </a:lnTo>
                  <a:lnTo>
                    <a:pt x="7605" y="13681"/>
                  </a:lnTo>
                  <a:lnTo>
                    <a:pt x="7702" y="12594"/>
                  </a:lnTo>
                  <a:lnTo>
                    <a:pt x="7807" y="12017"/>
                  </a:lnTo>
                  <a:lnTo>
                    <a:pt x="7955" y="11585"/>
                  </a:lnTo>
                  <a:lnTo>
                    <a:pt x="8143" y="11312"/>
                  </a:lnTo>
                  <a:lnTo>
                    <a:pt x="8326" y="10771"/>
                  </a:lnTo>
                  <a:lnTo>
                    <a:pt x="8430" y="10109"/>
                  </a:lnTo>
                  <a:lnTo>
                    <a:pt x="8569" y="9222"/>
                  </a:lnTo>
                  <a:lnTo>
                    <a:pt x="8825" y="8480"/>
                  </a:lnTo>
                  <a:lnTo>
                    <a:pt x="9736" y="7575"/>
                  </a:lnTo>
                  <a:lnTo>
                    <a:pt x="10304" y="6986"/>
                  </a:lnTo>
                  <a:lnTo>
                    <a:pt x="11130" y="5656"/>
                  </a:lnTo>
                  <a:lnTo>
                    <a:pt x="11576" y="4683"/>
                  </a:lnTo>
                  <a:lnTo>
                    <a:pt x="12205" y="3128"/>
                  </a:lnTo>
                  <a:lnTo>
                    <a:pt x="12645" y="1840"/>
                  </a:lnTo>
                  <a:lnTo>
                    <a:pt x="13272" y="206"/>
                  </a:lnTo>
                  <a:lnTo>
                    <a:pt x="13379" y="0"/>
                  </a:lnTo>
                  <a:lnTo>
                    <a:pt x="18545" y="619"/>
                  </a:lnTo>
                  <a:lnTo>
                    <a:pt x="20961" y="1621"/>
                  </a:lnTo>
                  <a:lnTo>
                    <a:pt x="23923" y="2836"/>
                  </a:lnTo>
                  <a:lnTo>
                    <a:pt x="27830" y="4717"/>
                  </a:lnTo>
                  <a:lnTo>
                    <a:pt x="30718" y="8405"/>
                  </a:lnTo>
                  <a:lnTo>
                    <a:pt x="34474" y="12758"/>
                  </a:lnTo>
                  <a:lnTo>
                    <a:pt x="37677" y="16664"/>
                  </a:lnTo>
                  <a:lnTo>
                    <a:pt x="39110" y="18162"/>
                  </a:lnTo>
                  <a:lnTo>
                    <a:pt x="41487" y="20322"/>
                  </a:lnTo>
                  <a:lnTo>
                    <a:pt x="44975" y="23526"/>
                  </a:lnTo>
                  <a:lnTo>
                    <a:pt x="49984" y="26221"/>
                  </a:lnTo>
                  <a:lnTo>
                    <a:pt x="52880" y="27746"/>
                  </a:lnTo>
                  <a:lnTo>
                    <a:pt x="64912" y="27311"/>
                  </a:lnTo>
                  <a:lnTo>
                    <a:pt x="74899" y="23678"/>
                  </a:lnTo>
                  <a:lnTo>
                    <a:pt x="82162" y="19140"/>
                  </a:lnTo>
                  <a:lnTo>
                    <a:pt x="90332" y="19140"/>
                  </a:lnTo>
                  <a:lnTo>
                    <a:pt x="96687" y="20957"/>
                  </a:lnTo>
                  <a:lnTo>
                    <a:pt x="105765" y="27311"/>
                  </a:lnTo>
                  <a:lnTo>
                    <a:pt x="112120" y="34575"/>
                  </a:lnTo>
                  <a:lnTo>
                    <a:pt x="129179" y="58766"/>
                  </a:lnTo>
                  <a:lnTo>
                    <a:pt x="132018" y="63302"/>
                  </a:lnTo>
                  <a:lnTo>
                    <a:pt x="137086" y="70158"/>
                  </a:lnTo>
                  <a:lnTo>
                    <a:pt x="142968" y="83159"/>
                  </a:lnTo>
                  <a:lnTo>
                    <a:pt x="143798" y="89767"/>
                  </a:lnTo>
                  <a:lnTo>
                    <a:pt x="145345" y="94809"/>
                  </a:lnTo>
                  <a:lnTo>
                    <a:pt x="146600" y="107418"/>
                  </a:lnTo>
                  <a:lnTo>
                    <a:pt x="151878" y="123138"/>
                  </a:lnTo>
                  <a:lnTo>
                    <a:pt x="155081" y="127045"/>
                  </a:lnTo>
                  <a:lnTo>
                    <a:pt x="161053" y="133333"/>
                  </a:lnTo>
                  <a:lnTo>
                    <a:pt x="166224" y="141033"/>
                  </a:lnTo>
                  <a:lnTo>
                    <a:pt x="169331" y="144326"/>
                  </a:lnTo>
                  <a:lnTo>
                    <a:pt x="171840" y="150572"/>
                  </a:lnTo>
                  <a:lnTo>
                    <a:pt x="172521" y="154946"/>
                  </a:lnTo>
                  <a:lnTo>
                    <a:pt x="182025" y="163488"/>
                  </a:lnTo>
                  <a:lnTo>
                    <a:pt x="195774" y="160523"/>
                  </a:lnTo>
                  <a:lnTo>
                    <a:pt x="201229" y="160347"/>
                  </a:lnTo>
                  <a:lnTo>
                    <a:pt x="218338" y="160763"/>
                  </a:lnTo>
                  <a:lnTo>
                    <a:pt x="229232" y="155316"/>
                  </a:lnTo>
                  <a:lnTo>
                    <a:pt x="240127" y="152595"/>
                  </a:lnTo>
                  <a:lnTo>
                    <a:pt x="248297" y="150778"/>
                  </a:lnTo>
                  <a:lnTo>
                    <a:pt x="259192" y="149870"/>
                  </a:lnTo>
                  <a:lnTo>
                    <a:pt x="265546" y="157133"/>
                  </a:lnTo>
                  <a:lnTo>
                    <a:pt x="266454" y="172568"/>
                  </a:lnTo>
                  <a:lnTo>
                    <a:pt x="270085" y="197079"/>
                  </a:lnTo>
                  <a:lnTo>
                    <a:pt x="268269" y="205250"/>
                  </a:lnTo>
                  <a:lnTo>
                    <a:pt x="267362" y="213421"/>
                  </a:lnTo>
                  <a:lnTo>
                    <a:pt x="273510" y="216875"/>
                  </a:lnTo>
                  <a:lnTo>
                    <a:pt x="276470" y="218011"/>
                  </a:lnTo>
                  <a:lnTo>
                    <a:pt x="279097" y="218391"/>
                  </a:lnTo>
                  <a:lnTo>
                    <a:pt x="282346" y="218981"/>
                  </a:lnTo>
                  <a:lnTo>
                    <a:pt x="286203" y="219320"/>
                  </a:lnTo>
                  <a:lnTo>
                    <a:pt x="288371" y="219788"/>
                  </a:lnTo>
                  <a:lnTo>
                    <a:pt x="292592" y="221891"/>
                  </a:lnTo>
                  <a:lnTo>
                    <a:pt x="297597" y="222039"/>
                  </a:lnTo>
                  <a:lnTo>
                    <a:pt x="303302" y="222471"/>
                  </a:lnTo>
                  <a:lnTo>
                    <a:pt x="307760" y="222404"/>
                  </a:lnTo>
                  <a:lnTo>
                    <a:pt x="313062" y="222234"/>
                  </a:lnTo>
                  <a:lnTo>
                    <a:pt x="316135" y="222137"/>
                  </a:lnTo>
                  <a:lnTo>
                    <a:pt x="320425" y="221611"/>
                  </a:lnTo>
                  <a:lnTo>
                    <a:pt x="325419" y="221450"/>
                  </a:lnTo>
                  <a:lnTo>
                    <a:pt x="328970" y="221875"/>
                  </a:lnTo>
                  <a:lnTo>
                    <a:pt x="330777" y="221933"/>
                  </a:lnTo>
                  <a:lnTo>
                    <a:pt x="334975" y="222070"/>
                  </a:lnTo>
                  <a:lnTo>
                    <a:pt x="340557" y="221040"/>
                  </a:lnTo>
                  <a:lnTo>
                    <a:pt x="348507" y="221943"/>
                  </a:lnTo>
                  <a:lnTo>
                    <a:pt x="355548" y="223170"/>
                  </a:lnTo>
                  <a:lnTo>
                    <a:pt x="362181" y="223628"/>
                  </a:lnTo>
                  <a:lnTo>
                    <a:pt x="368355" y="221800"/>
                  </a:lnTo>
                  <a:lnTo>
                    <a:pt x="370185" y="217681"/>
                  </a:lnTo>
                  <a:lnTo>
                    <a:pt x="372015" y="213564"/>
                  </a:lnTo>
                  <a:lnTo>
                    <a:pt x="375445" y="211049"/>
                  </a:lnTo>
                  <a:lnTo>
                    <a:pt x="381849" y="211049"/>
                  </a:lnTo>
                  <a:lnTo>
                    <a:pt x="387337" y="216997"/>
                  </a:lnTo>
                  <a:lnTo>
                    <a:pt x="387337" y="223169"/>
                  </a:lnTo>
                  <a:lnTo>
                    <a:pt x="387337" y="230946"/>
                  </a:lnTo>
                  <a:lnTo>
                    <a:pt x="388938" y="244667"/>
                  </a:lnTo>
                  <a:lnTo>
                    <a:pt x="389167" y="248328"/>
                  </a:lnTo>
                  <a:lnTo>
                    <a:pt x="392826" y="252903"/>
                  </a:lnTo>
                  <a:lnTo>
                    <a:pt x="401732" y="255655"/>
                  </a:lnTo>
                  <a:lnTo>
                    <a:pt x="405236" y="256705"/>
                  </a:lnTo>
                  <a:lnTo>
                    <a:pt x="408740" y="257757"/>
                  </a:lnTo>
                  <a:lnTo>
                    <a:pt x="413296" y="259157"/>
                  </a:lnTo>
                  <a:lnTo>
                    <a:pt x="417027" y="259692"/>
                  </a:lnTo>
                  <a:lnTo>
                    <a:pt x="422023" y="259609"/>
                  </a:lnTo>
                  <a:lnTo>
                    <a:pt x="428251" y="259561"/>
                  </a:lnTo>
                  <a:lnTo>
                    <a:pt x="431845" y="258908"/>
                  </a:lnTo>
                  <a:lnTo>
                    <a:pt x="435835" y="258625"/>
                  </a:lnTo>
                  <a:lnTo>
                    <a:pt x="439445" y="258507"/>
                  </a:lnTo>
                  <a:lnTo>
                    <a:pt x="445185" y="257055"/>
                  </a:lnTo>
                  <a:lnTo>
                    <a:pt x="450792" y="255305"/>
                  </a:lnTo>
                  <a:lnTo>
                    <a:pt x="454647" y="253902"/>
                  </a:lnTo>
                  <a:lnTo>
                    <a:pt x="459945" y="252680"/>
                  </a:lnTo>
                  <a:lnTo>
                    <a:pt x="465410" y="252812"/>
                  </a:lnTo>
                  <a:lnTo>
                    <a:pt x="471418" y="253082"/>
                  </a:lnTo>
                  <a:lnTo>
                    <a:pt x="476484" y="255156"/>
                  </a:lnTo>
                  <a:lnTo>
                    <a:pt x="481000" y="256860"/>
                  </a:lnTo>
                  <a:lnTo>
                    <a:pt x="485392" y="259498"/>
                  </a:lnTo>
                  <a:lnTo>
                    <a:pt x="494430" y="263978"/>
                  </a:lnTo>
                  <a:lnTo>
                    <a:pt x="500280" y="268993"/>
                  </a:lnTo>
                  <a:lnTo>
                    <a:pt x="504458" y="274005"/>
                  </a:lnTo>
                  <a:lnTo>
                    <a:pt x="508302" y="279856"/>
                  </a:lnTo>
                  <a:lnTo>
                    <a:pt x="512147" y="284370"/>
                  </a:lnTo>
                  <a:lnTo>
                    <a:pt x="514153" y="288881"/>
                  </a:lnTo>
                  <a:lnTo>
                    <a:pt x="516673" y="296305"/>
                  </a:lnTo>
                  <a:lnTo>
                    <a:pt x="519126" y="298055"/>
                  </a:lnTo>
                  <a:lnTo>
                    <a:pt x="522981" y="299811"/>
                  </a:lnTo>
                  <a:lnTo>
                    <a:pt x="528588" y="302963"/>
                  </a:lnTo>
                  <a:lnTo>
                    <a:pt x="533844" y="305768"/>
                  </a:lnTo>
                  <a:lnTo>
                    <a:pt x="545409" y="313128"/>
                  </a:lnTo>
                  <a:lnTo>
                    <a:pt x="555922" y="319082"/>
                  </a:lnTo>
                  <a:lnTo>
                    <a:pt x="572416" y="334923"/>
                  </a:lnTo>
                  <a:lnTo>
                    <a:pt x="581118" y="347107"/>
                  </a:lnTo>
                  <a:lnTo>
                    <a:pt x="581118" y="355230"/>
                  </a:lnTo>
                  <a:lnTo>
                    <a:pt x="585179" y="363347"/>
                  </a:lnTo>
                  <a:lnTo>
                    <a:pt x="591109" y="365239"/>
                  </a:lnTo>
                  <a:lnTo>
                    <a:pt x="609804" y="373207"/>
                  </a:lnTo>
                  <a:lnTo>
                    <a:pt x="613376" y="374857"/>
                  </a:lnTo>
                  <a:lnTo>
                    <a:pt x="617910" y="374857"/>
                  </a:lnTo>
                  <a:lnTo>
                    <a:pt x="623267" y="377466"/>
                  </a:lnTo>
                  <a:lnTo>
                    <a:pt x="628351" y="378289"/>
                  </a:lnTo>
                  <a:lnTo>
                    <a:pt x="632747" y="378426"/>
                  </a:lnTo>
                  <a:lnTo>
                    <a:pt x="636181" y="380075"/>
                  </a:lnTo>
                  <a:lnTo>
                    <a:pt x="640990" y="381861"/>
                  </a:lnTo>
                  <a:lnTo>
                    <a:pt x="644012" y="381999"/>
                  </a:lnTo>
                  <a:lnTo>
                    <a:pt x="649371" y="385707"/>
                  </a:lnTo>
                  <a:lnTo>
                    <a:pt x="651431" y="387907"/>
                  </a:lnTo>
                  <a:lnTo>
                    <a:pt x="653080" y="390656"/>
                  </a:lnTo>
                  <a:lnTo>
                    <a:pt x="654042" y="393538"/>
                  </a:lnTo>
                  <a:lnTo>
                    <a:pt x="655141" y="396151"/>
                  </a:lnTo>
                  <a:lnTo>
                    <a:pt x="654794" y="399316"/>
                  </a:lnTo>
                  <a:lnTo>
                    <a:pt x="653080" y="403842"/>
                  </a:lnTo>
                  <a:lnTo>
                    <a:pt x="652668" y="405218"/>
                  </a:lnTo>
                  <a:lnTo>
                    <a:pt x="653080" y="407278"/>
                  </a:lnTo>
                  <a:lnTo>
                    <a:pt x="667556" y="413818"/>
                  </a:lnTo>
                  <a:lnTo>
                    <a:pt x="699050" y="434714"/>
                  </a:lnTo>
                  <a:lnTo>
                    <a:pt x="717803" y="438375"/>
                  </a:lnTo>
                  <a:lnTo>
                    <a:pt x="724435" y="435629"/>
                  </a:lnTo>
                  <a:lnTo>
                    <a:pt x="724435" y="427169"/>
                  </a:lnTo>
                  <a:lnTo>
                    <a:pt x="728323" y="406585"/>
                  </a:lnTo>
                  <a:lnTo>
                    <a:pt x="735642" y="398123"/>
                  </a:lnTo>
                  <a:lnTo>
                    <a:pt x="747991" y="390577"/>
                  </a:lnTo>
                  <a:lnTo>
                    <a:pt x="758283" y="380285"/>
                  </a:lnTo>
                  <a:lnTo>
                    <a:pt x="764686" y="369993"/>
                  </a:lnTo>
                  <a:lnTo>
                    <a:pt x="777779" y="361606"/>
                  </a:lnTo>
                  <a:lnTo>
                    <a:pt x="785321" y="361606"/>
                  </a:lnTo>
                  <a:lnTo>
                    <a:pt x="790541" y="361606"/>
                  </a:lnTo>
                  <a:lnTo>
                    <a:pt x="795183" y="363930"/>
                  </a:lnTo>
                  <a:lnTo>
                    <a:pt x="796923" y="365670"/>
                  </a:lnTo>
                  <a:lnTo>
                    <a:pt x="799243" y="365088"/>
                  </a:lnTo>
                  <a:lnTo>
                    <a:pt x="803884" y="366828"/>
                  </a:lnTo>
                  <a:lnTo>
                    <a:pt x="807945" y="366251"/>
                  </a:lnTo>
                  <a:lnTo>
                    <a:pt x="808525" y="367412"/>
                  </a:lnTo>
                  <a:lnTo>
                    <a:pt x="812928" y="370364"/>
                  </a:lnTo>
                  <a:lnTo>
                    <a:pt x="811176" y="380370"/>
                  </a:lnTo>
                  <a:lnTo>
                    <a:pt x="808944" y="387460"/>
                  </a:lnTo>
                  <a:lnTo>
                    <a:pt x="808693" y="393948"/>
                  </a:lnTo>
                  <a:lnTo>
                    <a:pt x="807894" y="400146"/>
                  </a:lnTo>
                  <a:lnTo>
                    <a:pt x="807643" y="406634"/>
                  </a:lnTo>
                  <a:lnTo>
                    <a:pt x="807012" y="410896"/>
                  </a:lnTo>
                  <a:lnTo>
                    <a:pt x="806640" y="415999"/>
                  </a:lnTo>
                  <a:lnTo>
                    <a:pt x="805763" y="422196"/>
                  </a:lnTo>
                  <a:lnTo>
                    <a:pt x="803076" y="429456"/>
                  </a:lnTo>
                  <a:lnTo>
                    <a:pt x="800578" y="437791"/>
                  </a:lnTo>
                  <a:lnTo>
                    <a:pt x="797267" y="447154"/>
                  </a:lnTo>
                  <a:lnTo>
                    <a:pt x="794664" y="454642"/>
                  </a:lnTo>
                  <a:lnTo>
                    <a:pt x="792368" y="462120"/>
                  </a:lnTo>
                  <a:lnTo>
                    <a:pt x="789946" y="468062"/>
                  </a:lnTo>
                  <a:lnTo>
                    <a:pt x="785170" y="477318"/>
                  </a:lnTo>
                  <a:lnTo>
                    <a:pt x="782175" y="482196"/>
                  </a:lnTo>
                  <a:lnTo>
                    <a:pt x="778731" y="487476"/>
                  </a:lnTo>
                  <a:lnTo>
                    <a:pt x="780482" y="502179"/>
                  </a:lnTo>
                  <a:lnTo>
                    <a:pt x="780057" y="513852"/>
                  </a:lnTo>
                  <a:lnTo>
                    <a:pt x="781119" y="521705"/>
                  </a:lnTo>
                  <a:lnTo>
                    <a:pt x="781118" y="527221"/>
                  </a:lnTo>
                  <a:lnTo>
                    <a:pt x="780057" y="530405"/>
                  </a:lnTo>
                  <a:lnTo>
                    <a:pt x="778572" y="532741"/>
                  </a:lnTo>
                  <a:lnTo>
                    <a:pt x="776661" y="536346"/>
                  </a:lnTo>
                  <a:lnTo>
                    <a:pt x="776449" y="542504"/>
                  </a:lnTo>
                  <a:lnTo>
                    <a:pt x="777722" y="548020"/>
                  </a:lnTo>
                  <a:lnTo>
                    <a:pt x="774053" y="556660"/>
                  </a:lnTo>
                  <a:lnTo>
                    <a:pt x="774774" y="559955"/>
                  </a:lnTo>
                  <a:lnTo>
                    <a:pt x="775065" y="564187"/>
                  </a:lnTo>
                  <a:lnTo>
                    <a:pt x="773652" y="570405"/>
                  </a:lnTo>
                  <a:lnTo>
                    <a:pt x="771279" y="575493"/>
                  </a:lnTo>
                  <a:lnTo>
                    <a:pt x="771675" y="578193"/>
                  </a:lnTo>
                  <a:lnTo>
                    <a:pt x="772562" y="582270"/>
                  </a:lnTo>
                  <a:lnTo>
                    <a:pt x="773093" y="584220"/>
                  </a:lnTo>
                  <a:lnTo>
                    <a:pt x="772916" y="585639"/>
                  </a:lnTo>
                  <a:lnTo>
                    <a:pt x="772030" y="587589"/>
                  </a:lnTo>
                  <a:lnTo>
                    <a:pt x="771676" y="590068"/>
                  </a:lnTo>
                  <a:lnTo>
                    <a:pt x="771676" y="593081"/>
                  </a:lnTo>
                  <a:lnTo>
                    <a:pt x="771676" y="595739"/>
                  </a:lnTo>
                  <a:lnTo>
                    <a:pt x="771676" y="598753"/>
                  </a:lnTo>
                  <a:lnTo>
                    <a:pt x="773980" y="600348"/>
                  </a:lnTo>
                  <a:lnTo>
                    <a:pt x="774866" y="602122"/>
                  </a:lnTo>
                  <a:lnTo>
                    <a:pt x="776284" y="604424"/>
                  </a:lnTo>
                  <a:lnTo>
                    <a:pt x="776993" y="606906"/>
                  </a:lnTo>
                  <a:lnTo>
                    <a:pt x="776993" y="609212"/>
                  </a:lnTo>
                  <a:lnTo>
                    <a:pt x="776993" y="611162"/>
                  </a:lnTo>
                  <a:lnTo>
                    <a:pt x="775930" y="612932"/>
                  </a:lnTo>
                  <a:lnTo>
                    <a:pt x="775221" y="614351"/>
                  </a:lnTo>
                  <a:lnTo>
                    <a:pt x="774866" y="616833"/>
                  </a:lnTo>
                  <a:lnTo>
                    <a:pt x="776461" y="621794"/>
                  </a:lnTo>
                  <a:lnTo>
                    <a:pt x="774334" y="627997"/>
                  </a:lnTo>
                  <a:lnTo>
                    <a:pt x="774334" y="631365"/>
                  </a:lnTo>
                  <a:lnTo>
                    <a:pt x="773625" y="633136"/>
                  </a:lnTo>
                  <a:lnTo>
                    <a:pt x="773448" y="635973"/>
                  </a:lnTo>
                  <a:lnTo>
                    <a:pt x="773448" y="638987"/>
                  </a:lnTo>
                  <a:lnTo>
                    <a:pt x="773980" y="643063"/>
                  </a:lnTo>
                  <a:lnTo>
                    <a:pt x="774689" y="646784"/>
                  </a:lnTo>
                  <a:lnTo>
                    <a:pt x="775752" y="652456"/>
                  </a:lnTo>
                  <a:lnTo>
                    <a:pt x="777170" y="656532"/>
                  </a:lnTo>
                  <a:lnTo>
                    <a:pt x="778056" y="659722"/>
                  </a:lnTo>
                  <a:lnTo>
                    <a:pt x="779474" y="661673"/>
                  </a:lnTo>
                  <a:lnTo>
                    <a:pt x="780537" y="664509"/>
                  </a:lnTo>
                  <a:lnTo>
                    <a:pt x="781955" y="669294"/>
                  </a:lnTo>
                  <a:lnTo>
                    <a:pt x="782842" y="673015"/>
                  </a:lnTo>
                  <a:lnTo>
                    <a:pt x="784260" y="675497"/>
                  </a:lnTo>
                  <a:lnTo>
                    <a:pt x="785855" y="679750"/>
                  </a:lnTo>
                  <a:lnTo>
                    <a:pt x="787316" y="684865"/>
                  </a:lnTo>
                  <a:lnTo>
                    <a:pt x="787342" y="686147"/>
                  </a:lnTo>
                  <a:lnTo>
                    <a:pt x="786604" y="686876"/>
                  </a:lnTo>
                  <a:lnTo>
                    <a:pt x="786067" y="688498"/>
                  </a:lnTo>
                  <a:lnTo>
                    <a:pt x="785974" y="689738"/>
                  </a:lnTo>
                  <a:lnTo>
                    <a:pt x="785919" y="690947"/>
                  </a:lnTo>
                  <a:lnTo>
                    <a:pt x="786260" y="693097"/>
                  </a:lnTo>
                  <a:lnTo>
                    <a:pt x="787456" y="694549"/>
                  </a:lnTo>
                  <a:lnTo>
                    <a:pt x="788637" y="696463"/>
                  </a:lnTo>
                  <a:lnTo>
                    <a:pt x="790258" y="697119"/>
                  </a:lnTo>
                  <a:lnTo>
                    <a:pt x="791539" y="699495"/>
                  </a:lnTo>
                  <a:lnTo>
                    <a:pt x="792329" y="701317"/>
                  </a:lnTo>
                  <a:lnTo>
                    <a:pt x="792816" y="703310"/>
                  </a:lnTo>
                  <a:lnTo>
                    <a:pt x="794335" y="705011"/>
                  </a:lnTo>
                  <a:lnTo>
                    <a:pt x="794470" y="706171"/>
                  </a:lnTo>
                  <a:lnTo>
                    <a:pt x="794693" y="708292"/>
                  </a:lnTo>
                  <a:lnTo>
                    <a:pt x="795065" y="710285"/>
                  </a:lnTo>
                  <a:lnTo>
                    <a:pt x="794817" y="711499"/>
                  </a:lnTo>
                  <a:lnTo>
                    <a:pt x="794754" y="713322"/>
                  </a:lnTo>
                  <a:lnTo>
                    <a:pt x="794565" y="714963"/>
                  </a:lnTo>
                  <a:lnTo>
                    <a:pt x="794364" y="716330"/>
                  </a:lnTo>
                  <a:lnTo>
                    <a:pt x="794807" y="718207"/>
                  </a:lnTo>
                  <a:lnTo>
                    <a:pt x="795835" y="720169"/>
                  </a:lnTo>
                  <a:lnTo>
                    <a:pt x="797186" y="722387"/>
                  </a:lnTo>
                  <a:lnTo>
                    <a:pt x="798219" y="725206"/>
                  </a:lnTo>
                  <a:lnTo>
                    <a:pt x="798788" y="727265"/>
                  </a:lnTo>
                  <a:lnTo>
                    <a:pt x="799109" y="729033"/>
                  </a:lnTo>
                  <a:lnTo>
                    <a:pt x="798996" y="730631"/>
                  </a:lnTo>
                  <a:lnTo>
                    <a:pt x="799128" y="731706"/>
                  </a:lnTo>
                  <a:lnTo>
                    <a:pt x="799230" y="733717"/>
                  </a:lnTo>
                  <a:lnTo>
                    <a:pt x="799409" y="734987"/>
                  </a:lnTo>
                  <a:lnTo>
                    <a:pt x="799889" y="736050"/>
                  </a:lnTo>
                  <a:lnTo>
                    <a:pt x="800796" y="737125"/>
                  </a:lnTo>
                  <a:lnTo>
                    <a:pt x="801924" y="738001"/>
                  </a:lnTo>
                  <a:lnTo>
                    <a:pt x="803056" y="738176"/>
                  </a:lnTo>
                  <a:lnTo>
                    <a:pt x="803800" y="739877"/>
                  </a:lnTo>
                  <a:lnTo>
                    <a:pt x="803617" y="741633"/>
                  </a:lnTo>
                  <a:lnTo>
                    <a:pt x="803646" y="742211"/>
                  </a:lnTo>
                  <a:lnTo>
                    <a:pt x="803653" y="743104"/>
                  </a:lnTo>
                  <a:lnTo>
                    <a:pt x="803584" y="744039"/>
                  </a:lnTo>
                  <a:lnTo>
                    <a:pt x="803604" y="745199"/>
                  </a:lnTo>
                  <a:lnTo>
                    <a:pt x="803685" y="746050"/>
                  </a:lnTo>
                  <a:lnTo>
                    <a:pt x="803661" y="747095"/>
                  </a:lnTo>
                  <a:lnTo>
                    <a:pt x="803842" y="747630"/>
                  </a:lnTo>
                  <a:lnTo>
                    <a:pt x="804386" y="749191"/>
                  </a:lnTo>
                  <a:lnTo>
                    <a:pt x="804392" y="750084"/>
                  </a:lnTo>
                  <a:lnTo>
                    <a:pt x="804476" y="751743"/>
                  </a:lnTo>
                  <a:lnTo>
                    <a:pt x="804334" y="753535"/>
                  </a:lnTo>
                  <a:lnTo>
                    <a:pt x="804311" y="755394"/>
                  </a:lnTo>
                  <a:lnTo>
                    <a:pt x="804492" y="756664"/>
                  </a:lnTo>
                  <a:lnTo>
                    <a:pt x="805321" y="757746"/>
                  </a:lnTo>
                  <a:lnTo>
                    <a:pt x="806302" y="758784"/>
                  </a:lnTo>
                  <a:lnTo>
                    <a:pt x="806860" y="759841"/>
                  </a:lnTo>
                  <a:lnTo>
                    <a:pt x="806902" y="760692"/>
                  </a:lnTo>
                  <a:lnTo>
                    <a:pt x="806832" y="762363"/>
                  </a:lnTo>
                  <a:lnTo>
                    <a:pt x="806695" y="763492"/>
                  </a:lnTo>
                  <a:lnTo>
                    <a:pt x="806682" y="764769"/>
                  </a:lnTo>
                  <a:lnTo>
                    <a:pt x="806679" y="765467"/>
                  </a:lnTo>
                  <a:lnTo>
                    <a:pt x="806528" y="768614"/>
                  </a:lnTo>
                  <a:lnTo>
                    <a:pt x="806396" y="769866"/>
                  </a:lnTo>
                  <a:lnTo>
                    <a:pt x="806289" y="770801"/>
                  </a:lnTo>
                  <a:lnTo>
                    <a:pt x="805970" y="772132"/>
                  </a:lnTo>
                  <a:lnTo>
                    <a:pt x="806088" y="773717"/>
                  </a:lnTo>
                  <a:lnTo>
                    <a:pt x="806858" y="776701"/>
                  </a:lnTo>
                  <a:lnTo>
                    <a:pt x="807055" y="778316"/>
                  </a:lnTo>
                  <a:lnTo>
                    <a:pt x="807537" y="780194"/>
                  </a:lnTo>
                  <a:lnTo>
                    <a:pt x="808105" y="781439"/>
                  </a:lnTo>
                  <a:lnTo>
                    <a:pt x="808586" y="783316"/>
                  </a:lnTo>
                  <a:lnTo>
                    <a:pt x="809355" y="784751"/>
                  </a:lnTo>
                  <a:lnTo>
                    <a:pt x="809802" y="785929"/>
                  </a:lnTo>
                  <a:lnTo>
                    <a:pt x="810682" y="788019"/>
                  </a:lnTo>
                  <a:lnTo>
                    <a:pt x="811605" y="788669"/>
                  </a:lnTo>
                  <a:lnTo>
                    <a:pt x="813010" y="789641"/>
                  </a:lnTo>
                  <a:lnTo>
                    <a:pt x="813740" y="791081"/>
                  </a:lnTo>
                  <a:lnTo>
                    <a:pt x="814574" y="793013"/>
                  </a:lnTo>
                  <a:lnTo>
                    <a:pt x="815245" y="794799"/>
                  </a:lnTo>
                  <a:lnTo>
                    <a:pt x="816225" y="796573"/>
                  </a:lnTo>
                  <a:lnTo>
                    <a:pt x="816811" y="798207"/>
                  </a:lnTo>
                  <a:lnTo>
                    <a:pt x="818077" y="799501"/>
                  </a:lnTo>
                  <a:lnTo>
                    <a:pt x="819228" y="801616"/>
                  </a:lnTo>
                  <a:lnTo>
                    <a:pt x="819863" y="804216"/>
                  </a:lnTo>
                  <a:lnTo>
                    <a:pt x="820121" y="806258"/>
                  </a:lnTo>
                  <a:lnTo>
                    <a:pt x="819646" y="809885"/>
                  </a:lnTo>
                  <a:lnTo>
                    <a:pt x="818676" y="811373"/>
                  </a:lnTo>
                  <a:lnTo>
                    <a:pt x="817475" y="812903"/>
                  </a:lnTo>
                  <a:lnTo>
                    <a:pt x="816554" y="813839"/>
                  </a:lnTo>
                  <a:lnTo>
                    <a:pt x="815776" y="815315"/>
                  </a:lnTo>
                  <a:lnTo>
                    <a:pt x="814896" y="816287"/>
                  </a:lnTo>
                  <a:lnTo>
                    <a:pt x="814457" y="817551"/>
                  </a:lnTo>
                  <a:lnTo>
                    <a:pt x="813791" y="818943"/>
                  </a:lnTo>
                  <a:lnTo>
                    <a:pt x="813234" y="821725"/>
                  </a:lnTo>
                  <a:lnTo>
                    <a:pt x="813467" y="824034"/>
                  </a:lnTo>
                  <a:lnTo>
                    <a:pt x="814111" y="825285"/>
                  </a:lnTo>
                  <a:lnTo>
                    <a:pt x="815388" y="827582"/>
                  </a:lnTo>
                  <a:lnTo>
                    <a:pt x="816672" y="830000"/>
                  </a:lnTo>
                  <a:lnTo>
                    <a:pt x="817349" y="831902"/>
                  </a:lnTo>
                  <a:lnTo>
                    <a:pt x="816857" y="833669"/>
                  </a:lnTo>
                  <a:lnTo>
                    <a:pt x="814719" y="836567"/>
                  </a:lnTo>
                  <a:lnTo>
                    <a:pt x="814146" y="837491"/>
                  </a:lnTo>
                  <a:lnTo>
                    <a:pt x="813610" y="839921"/>
                  </a:lnTo>
                  <a:lnTo>
                    <a:pt x="812690" y="841634"/>
                  </a:lnTo>
                  <a:lnTo>
                    <a:pt x="812321" y="842776"/>
                  </a:lnTo>
                  <a:lnTo>
                    <a:pt x="811505" y="843475"/>
                  </a:lnTo>
                  <a:lnTo>
                    <a:pt x="810163" y="845286"/>
                  </a:lnTo>
                  <a:lnTo>
                    <a:pt x="808050" y="845625"/>
                  </a:lnTo>
                  <a:lnTo>
                    <a:pt x="805511" y="845948"/>
                  </a:lnTo>
                  <a:lnTo>
                    <a:pt x="803319" y="846251"/>
                  </a:lnTo>
                  <a:lnTo>
                    <a:pt x="801291" y="846744"/>
                  </a:lnTo>
                  <a:lnTo>
                    <a:pt x="799451" y="847886"/>
                  </a:lnTo>
                  <a:lnTo>
                    <a:pt x="797692" y="849095"/>
                  </a:lnTo>
                  <a:lnTo>
                    <a:pt x="795980" y="851239"/>
                  </a:lnTo>
                  <a:lnTo>
                    <a:pt x="794980" y="852880"/>
                  </a:lnTo>
                  <a:lnTo>
                    <a:pt x="792831" y="853469"/>
                  </a:lnTo>
                  <a:lnTo>
                    <a:pt x="790949" y="855820"/>
                  </a:lnTo>
                  <a:lnTo>
                    <a:pt x="790949" y="858876"/>
                  </a:lnTo>
                  <a:lnTo>
                    <a:pt x="790479" y="862403"/>
                  </a:lnTo>
                  <a:lnTo>
                    <a:pt x="789303" y="866872"/>
                  </a:lnTo>
                  <a:lnTo>
                    <a:pt x="788363" y="871808"/>
                  </a:lnTo>
                  <a:lnTo>
                    <a:pt x="787187" y="875805"/>
                  </a:lnTo>
                  <a:lnTo>
                    <a:pt x="786952" y="881212"/>
                  </a:lnTo>
                  <a:lnTo>
                    <a:pt x="786717" y="886151"/>
                  </a:lnTo>
                  <a:lnTo>
                    <a:pt x="784601" y="890149"/>
                  </a:lnTo>
                  <a:lnTo>
                    <a:pt x="785306" y="894381"/>
                  </a:lnTo>
                  <a:lnTo>
                    <a:pt x="783425" y="896731"/>
                  </a:lnTo>
                  <a:lnTo>
                    <a:pt x="781779" y="898849"/>
                  </a:lnTo>
                  <a:lnTo>
                    <a:pt x="780369" y="901434"/>
                  </a:lnTo>
                  <a:lnTo>
                    <a:pt x="779663" y="904961"/>
                  </a:lnTo>
                  <a:lnTo>
                    <a:pt x="779592" y="908135"/>
                  </a:lnTo>
                  <a:lnTo>
                    <a:pt x="779136" y="909557"/>
                  </a:lnTo>
                  <a:lnTo>
                    <a:pt x="778814" y="910170"/>
                  </a:lnTo>
                  <a:lnTo>
                    <a:pt x="778480" y="911325"/>
                  </a:lnTo>
                  <a:lnTo>
                    <a:pt x="778236" y="911860"/>
                  </a:lnTo>
                  <a:lnTo>
                    <a:pt x="778227" y="912285"/>
                  </a:lnTo>
                  <a:lnTo>
                    <a:pt x="773433" y="919657"/>
                  </a:lnTo>
                  <a:lnTo>
                    <a:pt x="772022" y="922947"/>
                  </a:lnTo>
                  <a:lnTo>
                    <a:pt x="771551" y="924827"/>
                  </a:lnTo>
                  <a:lnTo>
                    <a:pt x="769670" y="928354"/>
                  </a:lnTo>
                  <a:lnTo>
                    <a:pt x="768260" y="931884"/>
                  </a:lnTo>
                  <a:lnTo>
                    <a:pt x="765909" y="934940"/>
                  </a:lnTo>
                  <a:lnTo>
                    <a:pt x="763792" y="937762"/>
                  </a:lnTo>
                  <a:lnTo>
                    <a:pt x="762382" y="941289"/>
                  </a:lnTo>
                  <a:lnTo>
                    <a:pt x="760971" y="944108"/>
                  </a:lnTo>
                  <a:lnTo>
                    <a:pt x="760266" y="945520"/>
                  </a:lnTo>
                  <a:lnTo>
                    <a:pt x="760736" y="948810"/>
                  </a:lnTo>
                  <a:lnTo>
                    <a:pt x="761206" y="950927"/>
                  </a:lnTo>
                  <a:lnTo>
                    <a:pt x="760971" y="953983"/>
                  </a:lnTo>
                  <a:lnTo>
                    <a:pt x="761206" y="958217"/>
                  </a:lnTo>
                  <a:lnTo>
                    <a:pt x="761676" y="960332"/>
                  </a:lnTo>
                  <a:lnTo>
                    <a:pt x="758855" y="962920"/>
                  </a:lnTo>
                  <a:lnTo>
                    <a:pt x="756033" y="966210"/>
                  </a:lnTo>
                  <a:lnTo>
                    <a:pt x="755328" y="969503"/>
                  </a:lnTo>
                  <a:lnTo>
                    <a:pt x="756504" y="970442"/>
                  </a:lnTo>
                  <a:lnTo>
                    <a:pt x="758620" y="971149"/>
                  </a:lnTo>
                  <a:lnTo>
                    <a:pt x="758385" y="974439"/>
                  </a:lnTo>
                  <a:lnTo>
                    <a:pt x="758620" y="978673"/>
                  </a:lnTo>
                  <a:lnTo>
                    <a:pt x="757914" y="981729"/>
                  </a:lnTo>
                  <a:lnTo>
                    <a:pt x="755798" y="984785"/>
                  </a:lnTo>
                  <a:lnTo>
                    <a:pt x="755093" y="986431"/>
                  </a:lnTo>
                  <a:lnTo>
                    <a:pt x="752271" y="988312"/>
                  </a:lnTo>
                  <a:lnTo>
                    <a:pt x="748745" y="989488"/>
                  </a:lnTo>
                  <a:lnTo>
                    <a:pt x="740817" y="991304"/>
                  </a:lnTo>
                  <a:lnTo>
                    <a:pt x="733807" y="989211"/>
                  </a:lnTo>
                  <a:lnTo>
                    <a:pt x="727572" y="988172"/>
                  </a:lnTo>
                  <a:lnTo>
                    <a:pt x="721683" y="987480"/>
                  </a:lnTo>
                  <a:lnTo>
                    <a:pt x="714753" y="985748"/>
                  </a:lnTo>
                  <a:lnTo>
                    <a:pt x="708518" y="981936"/>
                  </a:lnTo>
                  <a:lnTo>
                    <a:pt x="702187" y="979412"/>
                  </a:lnTo>
                  <a:lnTo>
                    <a:pt x="692553" y="976195"/>
                  </a:lnTo>
                  <a:lnTo>
                    <a:pt x="685039" y="971243"/>
                  </a:lnTo>
                  <a:lnTo>
                    <a:pt x="677793" y="967905"/>
                  </a:lnTo>
                  <a:lnTo>
                    <a:pt x="667682" y="960611"/>
                  </a:lnTo>
                  <a:lnTo>
                    <a:pt x="662568" y="956082"/>
                  </a:lnTo>
                  <a:lnTo>
                    <a:pt x="659571" y="953130"/>
                  </a:lnTo>
                  <a:lnTo>
                    <a:pt x="636625" y="937437"/>
                  </a:lnTo>
                  <a:lnTo>
                    <a:pt x="626081" y="934767"/>
                  </a:lnTo>
                  <a:lnTo>
                    <a:pt x="612662" y="931783"/>
                  </a:lnTo>
                  <a:lnTo>
                    <a:pt x="605505" y="930292"/>
                  </a:lnTo>
                  <a:lnTo>
                    <a:pt x="600733" y="929994"/>
                  </a:lnTo>
                  <a:lnTo>
                    <a:pt x="593576" y="928205"/>
                  </a:lnTo>
                  <a:lnTo>
                    <a:pt x="585525" y="927015"/>
                  </a:lnTo>
                  <a:lnTo>
                    <a:pt x="575386" y="925520"/>
                  </a:lnTo>
                  <a:lnTo>
                    <a:pt x="571211" y="924627"/>
                  </a:lnTo>
                  <a:lnTo>
                    <a:pt x="566738" y="924627"/>
                  </a:lnTo>
                  <a:lnTo>
                    <a:pt x="562563" y="924627"/>
                  </a:lnTo>
                  <a:lnTo>
                    <a:pt x="558896" y="925939"/>
                  </a:lnTo>
                  <a:lnTo>
                    <a:pt x="556300" y="921346"/>
                  </a:lnTo>
                  <a:lnTo>
                    <a:pt x="549442" y="915978"/>
                  </a:lnTo>
                  <a:lnTo>
                    <a:pt x="538110" y="907333"/>
                  </a:lnTo>
                  <a:lnTo>
                    <a:pt x="527971" y="901665"/>
                  </a:lnTo>
                  <a:lnTo>
                    <a:pt x="519025" y="898682"/>
                  </a:lnTo>
                  <a:lnTo>
                    <a:pt x="499045" y="895103"/>
                  </a:lnTo>
                  <a:lnTo>
                    <a:pt x="485626" y="896598"/>
                  </a:lnTo>
                  <a:lnTo>
                    <a:pt x="478469" y="898387"/>
                  </a:lnTo>
                  <a:lnTo>
                    <a:pt x="471610" y="897789"/>
                  </a:lnTo>
                  <a:lnTo>
                    <a:pt x="463857" y="896297"/>
                  </a:lnTo>
                  <a:lnTo>
                    <a:pt x="458832" y="894475"/>
                  </a:lnTo>
                  <a:lnTo>
                    <a:pt x="451595" y="891853"/>
                  </a:lnTo>
                  <a:lnTo>
                    <a:pt x="445883" y="886619"/>
                  </a:lnTo>
                  <a:lnTo>
                    <a:pt x="432390" y="874268"/>
                  </a:lnTo>
                  <a:lnTo>
                    <a:pt x="415238" y="858490"/>
                  </a:lnTo>
                  <a:lnTo>
                    <a:pt x="405404" y="845911"/>
                  </a:lnTo>
                  <a:lnTo>
                    <a:pt x="396027" y="838362"/>
                  </a:lnTo>
                  <a:lnTo>
                    <a:pt x="382992" y="834246"/>
                  </a:lnTo>
                  <a:lnTo>
                    <a:pt x="361037" y="832645"/>
                  </a:lnTo>
                  <a:lnTo>
                    <a:pt x="346629" y="829444"/>
                  </a:lnTo>
                  <a:lnTo>
                    <a:pt x="331386" y="823062"/>
                  </a:lnTo>
                  <a:lnTo>
                    <a:pt x="327970" y="819702"/>
                  </a:lnTo>
                  <a:lnTo>
                    <a:pt x="324685" y="815641"/>
                  </a:lnTo>
                  <a:lnTo>
                    <a:pt x="321890" y="807709"/>
                  </a:lnTo>
                  <a:lnTo>
                    <a:pt x="318664" y="803107"/>
                  </a:lnTo>
                  <a:lnTo>
                    <a:pt x="314754" y="796369"/>
                  </a:lnTo>
                  <a:lnTo>
                    <a:pt x="310540" y="792107"/>
                  </a:lnTo>
                  <a:lnTo>
                    <a:pt x="304162" y="787530"/>
                  </a:lnTo>
                  <a:lnTo>
                    <a:pt x="299482" y="783131"/>
                  </a:lnTo>
                  <a:lnTo>
                    <a:pt x="293039" y="778942"/>
                  </a:lnTo>
                  <a:lnTo>
                    <a:pt x="287492" y="776266"/>
                  </a:lnTo>
                  <a:lnTo>
                    <a:pt x="281545" y="773140"/>
                  </a:lnTo>
                  <a:lnTo>
                    <a:pt x="275988" y="770157"/>
                  </a:lnTo>
                  <a:lnTo>
                    <a:pt x="269135" y="767523"/>
                  </a:lnTo>
                  <a:lnTo>
                    <a:pt x="264495" y="766746"/>
                  </a:lnTo>
                  <a:lnTo>
                    <a:pt x="259069" y="765455"/>
                  </a:lnTo>
                  <a:lnTo>
                    <a:pt x="252457" y="762404"/>
                  </a:lnTo>
                  <a:lnTo>
                    <a:pt x="251759" y="760081"/>
                  </a:lnTo>
                  <a:lnTo>
                    <a:pt x="252224" y="757988"/>
                  </a:lnTo>
                  <a:lnTo>
                    <a:pt x="251062" y="756825"/>
                  </a:lnTo>
                  <a:lnTo>
                    <a:pt x="248504" y="756129"/>
                  </a:lnTo>
                  <a:lnTo>
                    <a:pt x="243853" y="755430"/>
                  </a:lnTo>
                  <a:lnTo>
                    <a:pt x="239667" y="755430"/>
                  </a:lnTo>
                  <a:lnTo>
                    <a:pt x="234552" y="754965"/>
                  </a:lnTo>
                  <a:lnTo>
                    <a:pt x="231063" y="753103"/>
                  </a:lnTo>
                  <a:lnTo>
                    <a:pt x="228040" y="750545"/>
                  </a:lnTo>
                  <a:lnTo>
                    <a:pt x="226413" y="749151"/>
                  </a:lnTo>
                  <a:lnTo>
                    <a:pt x="223855" y="747058"/>
                  </a:lnTo>
                  <a:lnTo>
                    <a:pt x="221065" y="744734"/>
                  </a:lnTo>
                  <a:lnTo>
                    <a:pt x="218739" y="742872"/>
                  </a:lnTo>
                  <a:lnTo>
                    <a:pt x="215018" y="740780"/>
                  </a:lnTo>
                  <a:lnTo>
                    <a:pt x="211530" y="739850"/>
                  </a:lnTo>
                  <a:lnTo>
                    <a:pt x="206182" y="740084"/>
                  </a:lnTo>
                  <a:lnTo>
                    <a:pt x="201066" y="741013"/>
                  </a:lnTo>
                  <a:lnTo>
                    <a:pt x="198509" y="739151"/>
                  </a:lnTo>
                  <a:lnTo>
                    <a:pt x="196183" y="736827"/>
                  </a:lnTo>
                  <a:lnTo>
                    <a:pt x="194400" y="732596"/>
                  </a:lnTo>
                  <a:lnTo>
                    <a:pt x="193892" y="728756"/>
                  </a:lnTo>
                  <a:lnTo>
                    <a:pt x="193164" y="725309"/>
                  </a:lnTo>
                  <a:lnTo>
                    <a:pt x="190702" y="720527"/>
                  </a:lnTo>
                  <a:lnTo>
                    <a:pt x="187836" y="717535"/>
                  </a:lnTo>
                  <a:lnTo>
                    <a:pt x="184225" y="715260"/>
                  </a:lnTo>
                  <a:lnTo>
                    <a:pt x="179661" y="712089"/>
                  </a:lnTo>
                  <a:lnTo>
                    <a:pt x="176538" y="710648"/>
                  </a:lnTo>
                  <a:lnTo>
                    <a:pt x="172327" y="708853"/>
                  </a:lnTo>
                  <a:lnTo>
                    <a:pt x="168049" y="707371"/>
                  </a:lnTo>
                  <a:lnTo>
                    <a:pt x="163236" y="705986"/>
                  </a:lnTo>
                  <a:lnTo>
                    <a:pt x="158880" y="704506"/>
                  </a:lnTo>
                  <a:lnTo>
                    <a:pt x="153834" y="703048"/>
                  </a:lnTo>
                  <a:lnTo>
                    <a:pt x="146220" y="700670"/>
                  </a:lnTo>
                  <a:lnTo>
                    <a:pt x="141905" y="698033"/>
                  </a:lnTo>
                  <a:lnTo>
                    <a:pt x="138850" y="693965"/>
                  </a:lnTo>
                  <a:lnTo>
                    <a:pt x="136430" y="688103"/>
                  </a:lnTo>
                  <a:lnTo>
                    <a:pt x="136277" y="683403"/>
                  </a:lnTo>
                  <a:lnTo>
                    <a:pt x="136324" y="680086"/>
                  </a:lnTo>
                  <a:lnTo>
                    <a:pt x="137807" y="676025"/>
                  </a:lnTo>
                  <a:lnTo>
                    <a:pt x="139196" y="671432"/>
                  </a:lnTo>
                  <a:lnTo>
                    <a:pt x="140159" y="665539"/>
                  </a:lnTo>
                  <a:lnTo>
                    <a:pt x="148993" y="639105"/>
                  </a:lnTo>
                  <a:lnTo>
                    <a:pt x="151217" y="636565"/>
                  </a:lnTo>
                  <a:lnTo>
                    <a:pt x="153425" y="635876"/>
                  </a:lnTo>
                  <a:lnTo>
                    <a:pt x="155736" y="635958"/>
                  </a:lnTo>
                  <a:lnTo>
                    <a:pt x="158886" y="635854"/>
                  </a:lnTo>
                  <a:lnTo>
                    <a:pt x="161669" y="636304"/>
                  </a:lnTo>
                  <a:lnTo>
                    <a:pt x="164925" y="637127"/>
                  </a:lnTo>
                  <a:lnTo>
                    <a:pt x="167230" y="637051"/>
                  </a:lnTo>
                  <a:lnTo>
                    <a:pt x="170547" y="637331"/>
                  </a:lnTo>
                  <a:lnTo>
                    <a:pt x="173122" y="638482"/>
                  </a:lnTo>
                  <a:lnTo>
                    <a:pt x="177286" y="638810"/>
                  </a:lnTo>
                  <a:lnTo>
                    <a:pt x="181558" y="640138"/>
                  </a:lnTo>
                  <a:lnTo>
                    <a:pt x="185254" y="640250"/>
                  </a:lnTo>
                  <a:lnTo>
                    <a:pt x="189175" y="640201"/>
                  </a:lnTo>
                  <a:lnTo>
                    <a:pt x="193187" y="640615"/>
                  </a:lnTo>
                  <a:lnTo>
                    <a:pt x="199433" y="641107"/>
                  </a:lnTo>
                  <a:lnTo>
                    <a:pt x="204404" y="640253"/>
                  </a:lnTo>
                  <a:lnTo>
                    <a:pt x="207663" y="638759"/>
                  </a:lnTo>
                  <a:lnTo>
                    <a:pt x="209470" y="637543"/>
                  </a:lnTo>
                  <a:lnTo>
                    <a:pt x="214428" y="636304"/>
                  </a:lnTo>
                  <a:lnTo>
                    <a:pt x="219800" y="631195"/>
                  </a:lnTo>
                  <a:lnTo>
                    <a:pt x="221708" y="628358"/>
                  </a:lnTo>
                  <a:lnTo>
                    <a:pt x="223511" y="624673"/>
                  </a:lnTo>
                  <a:lnTo>
                    <a:pt x="226184" y="619342"/>
                  </a:lnTo>
                  <a:lnTo>
                    <a:pt x="229657" y="612173"/>
                  </a:lnTo>
                  <a:lnTo>
                    <a:pt x="231267" y="605730"/>
                  </a:lnTo>
                  <a:lnTo>
                    <a:pt x="232073" y="602510"/>
                  </a:lnTo>
                  <a:lnTo>
                    <a:pt x="235026" y="602777"/>
                  </a:lnTo>
                  <a:lnTo>
                    <a:pt x="238784" y="598482"/>
                  </a:lnTo>
                  <a:lnTo>
                    <a:pt x="240126" y="594992"/>
                  </a:lnTo>
                  <a:lnTo>
                    <a:pt x="244153" y="591772"/>
                  </a:lnTo>
                  <a:lnTo>
                    <a:pt x="244958" y="588552"/>
                  </a:lnTo>
                  <a:lnTo>
                    <a:pt x="246568" y="582914"/>
                  </a:lnTo>
                  <a:lnTo>
                    <a:pt x="246836" y="579691"/>
                  </a:lnTo>
                  <a:lnTo>
                    <a:pt x="246568" y="574861"/>
                  </a:lnTo>
                  <a:lnTo>
                    <a:pt x="245226" y="571638"/>
                  </a:lnTo>
                  <a:lnTo>
                    <a:pt x="245226" y="567880"/>
                  </a:lnTo>
                  <a:lnTo>
                    <a:pt x="244690" y="563050"/>
                  </a:lnTo>
                  <a:lnTo>
                    <a:pt x="244421" y="559022"/>
                  </a:lnTo>
                  <a:lnTo>
                    <a:pt x="245763" y="555802"/>
                  </a:lnTo>
                  <a:lnTo>
                    <a:pt x="246300" y="551237"/>
                  </a:lnTo>
                  <a:lnTo>
                    <a:pt x="247910" y="546674"/>
                  </a:lnTo>
                  <a:lnTo>
                    <a:pt x="249521" y="541574"/>
                  </a:lnTo>
                  <a:lnTo>
                    <a:pt x="251400" y="535939"/>
                  </a:lnTo>
                  <a:lnTo>
                    <a:pt x="253011" y="532178"/>
                  </a:lnTo>
                  <a:lnTo>
                    <a:pt x="252474" y="528691"/>
                  </a:lnTo>
                  <a:lnTo>
                    <a:pt x="252474" y="525201"/>
                  </a:lnTo>
                  <a:lnTo>
                    <a:pt x="252474" y="521710"/>
                  </a:lnTo>
                  <a:lnTo>
                    <a:pt x="251400" y="520100"/>
                  </a:lnTo>
                  <a:lnTo>
                    <a:pt x="244421" y="516072"/>
                  </a:lnTo>
                  <a:lnTo>
                    <a:pt x="239858" y="512852"/>
                  </a:lnTo>
                  <a:lnTo>
                    <a:pt x="235294" y="511510"/>
                  </a:lnTo>
                  <a:lnTo>
                    <a:pt x="232878" y="511510"/>
                  </a:lnTo>
                  <a:lnTo>
                    <a:pt x="228852" y="510167"/>
                  </a:lnTo>
                  <a:lnTo>
                    <a:pt x="226973" y="509095"/>
                  </a:lnTo>
                  <a:lnTo>
                    <a:pt x="224826" y="509362"/>
                  </a:lnTo>
                  <a:lnTo>
                    <a:pt x="221068" y="510438"/>
                  </a:lnTo>
                  <a:lnTo>
                    <a:pt x="218115" y="511510"/>
                  </a:lnTo>
                  <a:lnTo>
                    <a:pt x="212746" y="513120"/>
                  </a:lnTo>
                  <a:lnTo>
                    <a:pt x="211404" y="513390"/>
                  </a:lnTo>
                  <a:lnTo>
                    <a:pt x="209525" y="513390"/>
                  </a:lnTo>
                  <a:lnTo>
                    <a:pt x="199056" y="511780"/>
                  </a:lnTo>
                  <a:lnTo>
                    <a:pt x="197177" y="512585"/>
                  </a:lnTo>
                  <a:lnTo>
                    <a:pt x="194492" y="514733"/>
                  </a:lnTo>
                  <a:lnTo>
                    <a:pt x="192345" y="515538"/>
                  </a:lnTo>
                  <a:lnTo>
                    <a:pt x="190198" y="515805"/>
                  </a:lnTo>
                  <a:lnTo>
                    <a:pt x="185125" y="515298"/>
                  </a:lnTo>
                  <a:lnTo>
                    <a:pt x="178965" y="515033"/>
                  </a:lnTo>
                  <a:lnTo>
                    <a:pt x="172538" y="513697"/>
                  </a:lnTo>
                  <a:lnTo>
                    <a:pt x="163142" y="513305"/>
                  </a:lnTo>
                  <a:lnTo>
                    <a:pt x="159511" y="512807"/>
                  </a:lnTo>
                  <a:lnTo>
                    <a:pt x="155411" y="512090"/>
                  </a:lnTo>
                  <a:lnTo>
                    <a:pt x="152100" y="509572"/>
                  </a:lnTo>
                  <a:lnTo>
                    <a:pt x="149258" y="504961"/>
                  </a:lnTo>
                  <a:lnTo>
                    <a:pt x="147097" y="502330"/>
                  </a:lnTo>
                  <a:lnTo>
                    <a:pt x="144183" y="497870"/>
                  </a:lnTo>
                  <a:lnTo>
                    <a:pt x="145262" y="487721"/>
                  </a:lnTo>
                  <a:lnTo>
                    <a:pt x="141244" y="487722"/>
                  </a:lnTo>
                  <a:lnTo>
                    <a:pt x="137225" y="489508"/>
                  </a:lnTo>
                  <a:lnTo>
                    <a:pt x="136778" y="493527"/>
                  </a:lnTo>
                  <a:lnTo>
                    <a:pt x="137672" y="497545"/>
                  </a:lnTo>
                  <a:lnTo>
                    <a:pt x="138564" y="498885"/>
                  </a:lnTo>
                  <a:lnTo>
                    <a:pt x="137448" y="502904"/>
                  </a:lnTo>
                  <a:lnTo>
                    <a:pt x="134993" y="503350"/>
                  </a:lnTo>
                  <a:lnTo>
                    <a:pt x="130527" y="500896"/>
                  </a:lnTo>
                  <a:lnTo>
                    <a:pt x="128517" y="500003"/>
                  </a:lnTo>
                  <a:lnTo>
                    <a:pt x="126508" y="499556"/>
                  </a:lnTo>
                  <a:lnTo>
                    <a:pt x="123383" y="498439"/>
                  </a:lnTo>
                  <a:lnTo>
                    <a:pt x="121596" y="497770"/>
                  </a:lnTo>
                  <a:lnTo>
                    <a:pt x="120034" y="496877"/>
                  </a:lnTo>
                  <a:lnTo>
                    <a:pt x="118694" y="495984"/>
                  </a:lnTo>
                  <a:lnTo>
                    <a:pt x="117354" y="494644"/>
                  </a:lnTo>
                  <a:lnTo>
                    <a:pt x="116015" y="492633"/>
                  </a:lnTo>
                  <a:lnTo>
                    <a:pt x="91543" y="477816"/>
                  </a:lnTo>
                  <a:lnTo>
                    <a:pt x="86210" y="474669"/>
                  </a:lnTo>
                  <a:lnTo>
                    <a:pt x="81058" y="472290"/>
                  </a:lnTo>
                  <a:lnTo>
                    <a:pt x="78353" y="469523"/>
                  </a:lnTo>
                  <a:lnTo>
                    <a:pt x="73965" y="467041"/>
                  </a:lnTo>
                  <a:lnTo>
                    <a:pt x="70577" y="464528"/>
                  </a:lnTo>
                  <a:lnTo>
                    <a:pt x="64587" y="462405"/>
                  </a:lnTo>
                  <a:lnTo>
                    <a:pt x="58058" y="460303"/>
                  </a:lnTo>
                  <a:lnTo>
                    <a:pt x="53413" y="456980"/>
                  </a:lnTo>
                  <a:lnTo>
                    <a:pt x="52175" y="454398"/>
                  </a:lnTo>
                  <a:lnTo>
                    <a:pt x="51495" y="450024"/>
                  </a:lnTo>
                  <a:lnTo>
                    <a:pt x="49845" y="446606"/>
                  </a:lnTo>
                  <a:lnTo>
                    <a:pt x="48159" y="442032"/>
                  </a:lnTo>
                  <a:lnTo>
                    <a:pt x="46639" y="437839"/>
                  </a:lnTo>
                  <a:lnTo>
                    <a:pt x="43971" y="433836"/>
                  </a:lnTo>
                  <a:lnTo>
                    <a:pt x="41678" y="429513"/>
                  </a:lnTo>
                  <a:lnTo>
                    <a:pt x="39099" y="425895"/>
                  </a:lnTo>
                  <a:lnTo>
                    <a:pt x="37040" y="426424"/>
                  </a:lnTo>
                  <a:lnTo>
                    <a:pt x="33804" y="431002"/>
                  </a:lnTo>
                  <a:lnTo>
                    <a:pt x="31351" y="433626"/>
                  </a:lnTo>
                  <a:lnTo>
                    <a:pt x="28258" y="433107"/>
                  </a:lnTo>
                  <a:lnTo>
                    <a:pt x="26760" y="429608"/>
                  </a:lnTo>
                  <a:lnTo>
                    <a:pt x="26378" y="427308"/>
                  </a:lnTo>
                  <a:lnTo>
                    <a:pt x="26273" y="424070"/>
                  </a:lnTo>
                  <a:lnTo>
                    <a:pt x="25566" y="421239"/>
                  </a:lnTo>
                  <a:lnTo>
                    <a:pt x="25707" y="418456"/>
                  </a:lnTo>
                  <a:lnTo>
                    <a:pt x="25783" y="416066"/>
                  </a:lnTo>
                  <a:lnTo>
                    <a:pt x="27071" y="413091"/>
                  </a:lnTo>
                  <a:lnTo>
                    <a:pt x="27134" y="411840"/>
                  </a:lnTo>
                  <a:lnTo>
                    <a:pt x="27211" y="410309"/>
                  </a:lnTo>
                  <a:lnTo>
                    <a:pt x="27369" y="405677"/>
                  </a:lnTo>
                  <a:lnTo>
                    <a:pt x="29064" y="403386"/>
                  </a:lnTo>
                  <a:lnTo>
                    <a:pt x="31883" y="400208"/>
                  </a:lnTo>
                  <a:lnTo>
                    <a:pt x="35018" y="397253"/>
                  </a:lnTo>
                  <a:lnTo>
                    <a:pt x="37389" y="394480"/>
                  </a:lnTo>
                  <a:lnTo>
                    <a:pt x="39719" y="391949"/>
                  </a:lnTo>
                  <a:lnTo>
                    <a:pt x="39947" y="388975"/>
                  </a:lnTo>
                  <a:lnTo>
                    <a:pt x="39033" y="386688"/>
                  </a:lnTo>
                  <a:lnTo>
                    <a:pt x="37590" y="384057"/>
                  </a:lnTo>
                  <a:lnTo>
                    <a:pt x="36739" y="381542"/>
                  </a:lnTo>
                  <a:lnTo>
                    <a:pt x="34876" y="378668"/>
                  </a:lnTo>
                  <a:lnTo>
                    <a:pt x="33119" y="376642"/>
                  </a:lnTo>
                  <a:lnTo>
                    <a:pt x="30699" y="373173"/>
                  </a:lnTo>
                  <a:lnTo>
                    <a:pt x="27253" y="368887"/>
                  </a:lnTo>
                  <a:lnTo>
                    <a:pt x="24804" y="366882"/>
                  </a:lnTo>
                  <a:lnTo>
                    <a:pt x="21963" y="362271"/>
                  </a:lnTo>
                  <a:lnTo>
                    <a:pt x="20897" y="360221"/>
                  </a:lnTo>
                  <a:lnTo>
                    <a:pt x="17865" y="356849"/>
                  </a:lnTo>
                  <a:lnTo>
                    <a:pt x="17264" y="352547"/>
                  </a:lnTo>
                  <a:lnTo>
                    <a:pt x="18878" y="347490"/>
                  </a:lnTo>
                  <a:lnTo>
                    <a:pt x="19990" y="343043"/>
                  </a:lnTo>
                  <a:lnTo>
                    <a:pt x="21658" y="338316"/>
                  </a:lnTo>
                  <a:lnTo>
                    <a:pt x="21936" y="334980"/>
                  </a:lnTo>
                  <a:lnTo>
                    <a:pt x="24159" y="331924"/>
                  </a:lnTo>
                  <a:lnTo>
                    <a:pt x="25827" y="327478"/>
                  </a:lnTo>
                  <a:lnTo>
                    <a:pt x="25549" y="323862"/>
                  </a:lnTo>
                  <a:lnTo>
                    <a:pt x="22492" y="316915"/>
                  </a:lnTo>
                  <a:lnTo>
                    <a:pt x="17489" y="309688"/>
                  </a:lnTo>
                  <a:lnTo>
                    <a:pt x="12208" y="304406"/>
                  </a:lnTo>
                  <a:lnTo>
                    <a:pt x="10818" y="296623"/>
                  </a:lnTo>
                  <a:lnTo>
                    <a:pt x="10540" y="289953"/>
                  </a:lnTo>
                  <a:lnTo>
                    <a:pt x="11374" y="284673"/>
                  </a:lnTo>
                  <a:lnTo>
                    <a:pt x="14219" y="277595"/>
                  </a:lnTo>
                  <a:lnTo>
                    <a:pt x="14435" y="272419"/>
                  </a:lnTo>
                  <a:lnTo>
                    <a:pt x="13963" y="267343"/>
                  </a:lnTo>
                  <a:lnTo>
                    <a:pt x="13743" y="260563"/>
                  </a:lnTo>
                  <a:lnTo>
                    <a:pt x="14044" y="255618"/>
                  </a:lnTo>
                  <a:lnTo>
                    <a:pt x="14527" y="251514"/>
                  </a:lnTo>
                  <a:lnTo>
                    <a:pt x="14282" y="243962"/>
                  </a:lnTo>
                  <a:lnTo>
                    <a:pt x="14364" y="237018"/>
                  </a:lnTo>
                  <a:lnTo>
                    <a:pt x="14674" y="227595"/>
                  </a:lnTo>
                  <a:lnTo>
                    <a:pt x="15639" y="221781"/>
                  </a:lnTo>
                  <a:lnTo>
                    <a:pt x="7868" y="214761"/>
                  </a:lnTo>
                  <a:lnTo>
                    <a:pt x="3934" y="211386"/>
                  </a:lnTo>
                  <a:lnTo>
                    <a:pt x="0" y="203521"/>
                  </a:lnTo>
                  <a:lnTo>
                    <a:pt x="2810" y="196778"/>
                  </a:lnTo>
                  <a:lnTo>
                    <a:pt x="7868" y="191155"/>
                  </a:lnTo>
                  <a:lnTo>
                    <a:pt x="13345" y="186605"/>
                  </a:lnTo>
                  <a:lnTo>
                    <a:pt x="17159" y="185633"/>
                  </a:lnTo>
                  <a:lnTo>
                    <a:pt x="20646" y="184056"/>
                  </a:lnTo>
                  <a:lnTo>
                    <a:pt x="24663" y="182227"/>
                  </a:lnTo>
                  <a:lnTo>
                    <a:pt x="28375" y="180490"/>
                  </a:lnTo>
                  <a:lnTo>
                    <a:pt x="30984" y="177938"/>
                  </a:lnTo>
                  <a:lnTo>
                    <a:pt x="33655" y="172528"/>
                  </a:lnTo>
                  <a:lnTo>
                    <a:pt x="36521" y="168427"/>
                  </a:lnTo>
                  <a:lnTo>
                    <a:pt x="43406" y="160183"/>
                  </a:lnTo>
                  <a:lnTo>
                    <a:pt x="47787" y="157728"/>
                  </a:lnTo>
                  <a:lnTo>
                    <a:pt x="53552" y="155228"/>
                  </a:lnTo>
                  <a:lnTo>
                    <a:pt x="55752" y="154308"/>
                  </a:lnTo>
                  <a:lnTo>
                    <a:pt x="55463" y="150152"/>
                  </a:lnTo>
                  <a:lnTo>
                    <a:pt x="54640" y="146091"/>
                  </a:lnTo>
                  <a:lnTo>
                    <a:pt x="53518" y="139955"/>
                  </a:lnTo>
                  <a:lnTo>
                    <a:pt x="52657" y="137130"/>
                  </a:lnTo>
                  <a:lnTo>
                    <a:pt x="50497" y="132184"/>
                  </a:lnTo>
                  <a:lnTo>
                    <a:pt x="48806" y="127458"/>
                  </a:lnTo>
                  <a:lnTo>
                    <a:pt x="47983" y="121082"/>
                  </a:lnTo>
                  <a:lnTo>
                    <a:pt x="46877" y="115411"/>
                  </a:lnTo>
                  <a:lnTo>
                    <a:pt x="46159" y="109879"/>
                  </a:lnTo>
                  <a:lnTo>
                    <a:pt x="42686" y="104745"/>
                  </a:lnTo>
                  <a:lnTo>
                    <a:pt x="40913" y="99866"/>
                  </a:lnTo>
                  <a:lnTo>
                    <a:pt x="39168" y="91130"/>
                  </a:lnTo>
                  <a:lnTo>
                    <a:pt x="38634" y="86519"/>
                  </a:lnTo>
                  <a:lnTo>
                    <a:pt x="38780" y="79872"/>
                  </a:lnTo>
                  <a:lnTo>
                    <a:pt x="37094" y="72567"/>
                  </a:lnTo>
                  <a:lnTo>
                    <a:pt x="37094" y="63575"/>
                  </a:lnTo>
                  <a:lnTo>
                    <a:pt x="37656" y="57393"/>
                  </a:lnTo>
                  <a:lnTo>
                    <a:pt x="33160" y="47275"/>
                  </a:lnTo>
                  <a:lnTo>
                    <a:pt x="29532" y="42977"/>
                  </a:lnTo>
                  <a:lnTo>
                    <a:pt x="28775" y="35787"/>
                  </a:lnTo>
                  <a:lnTo>
                    <a:pt x="25536" y="28587"/>
                  </a:lnTo>
                  <a:lnTo>
                    <a:pt x="20857" y="26427"/>
                  </a:lnTo>
                  <a:lnTo>
                    <a:pt x="16481" y="24754"/>
                  </a:lnTo>
                  <a:lnTo>
                    <a:pt x="12319" y="21643"/>
                  </a:lnTo>
                  <a:lnTo>
                    <a:pt x="9045" y="19954"/>
                  </a:lnTo>
                  <a:lnTo>
                    <a:pt x="6776" y="19343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3" name="object 34">
              <a:extLst>
                <a:ext uri="{FF2B5EF4-FFF2-40B4-BE49-F238E27FC236}">
                  <a16:creationId xmlns:a16="http://schemas.microsoft.com/office/drawing/2014/main" id="{03FBBA61-CCEF-4A06-938E-6DC5E3352FCE}"/>
                </a:ext>
              </a:extLst>
            </p:cNvPr>
            <p:cNvSpPr/>
            <p:nvPr/>
          </p:nvSpPr>
          <p:spPr>
            <a:xfrm>
              <a:off x="8427804" y="2734934"/>
              <a:ext cx="684957" cy="1025036"/>
            </a:xfrm>
            <a:custGeom>
              <a:avLst/>
              <a:gdLst/>
              <a:ahLst/>
              <a:cxnLst/>
              <a:rect l="l" t="t" r="r" b="b"/>
              <a:pathLst>
                <a:path w="1060520" h="1587065">
                  <a:moveTo>
                    <a:pt x="124370" y="192644"/>
                  </a:moveTo>
                  <a:lnTo>
                    <a:pt x="124362" y="192176"/>
                  </a:lnTo>
                  <a:lnTo>
                    <a:pt x="124161" y="191720"/>
                  </a:lnTo>
                  <a:lnTo>
                    <a:pt x="123771" y="191453"/>
                  </a:lnTo>
                  <a:lnTo>
                    <a:pt x="123069" y="191040"/>
                  </a:lnTo>
                  <a:lnTo>
                    <a:pt x="122753" y="190620"/>
                  </a:lnTo>
                  <a:lnTo>
                    <a:pt x="122626" y="190043"/>
                  </a:lnTo>
                  <a:lnTo>
                    <a:pt x="122538" y="189393"/>
                  </a:lnTo>
                  <a:lnTo>
                    <a:pt x="122300" y="189041"/>
                  </a:lnTo>
                  <a:lnTo>
                    <a:pt x="121547" y="187941"/>
                  </a:lnTo>
                  <a:lnTo>
                    <a:pt x="120365" y="186569"/>
                  </a:lnTo>
                  <a:lnTo>
                    <a:pt x="120003" y="185688"/>
                  </a:lnTo>
                  <a:lnTo>
                    <a:pt x="120031" y="185110"/>
                  </a:lnTo>
                  <a:lnTo>
                    <a:pt x="120174" y="184491"/>
                  </a:lnTo>
                  <a:lnTo>
                    <a:pt x="120007" y="183755"/>
                  </a:lnTo>
                  <a:lnTo>
                    <a:pt x="119801" y="183063"/>
                  </a:lnTo>
                  <a:lnTo>
                    <a:pt x="119795" y="182680"/>
                  </a:lnTo>
                  <a:lnTo>
                    <a:pt x="120559" y="182243"/>
                  </a:lnTo>
                  <a:lnTo>
                    <a:pt x="121052" y="181732"/>
                  </a:lnTo>
                  <a:lnTo>
                    <a:pt x="121614" y="180791"/>
                  </a:lnTo>
                  <a:lnTo>
                    <a:pt x="121681" y="180213"/>
                  </a:lnTo>
                  <a:lnTo>
                    <a:pt x="121708" y="179551"/>
                  </a:lnTo>
                  <a:lnTo>
                    <a:pt x="121698" y="178974"/>
                  </a:lnTo>
                  <a:lnTo>
                    <a:pt x="121682" y="178087"/>
                  </a:lnTo>
                  <a:lnTo>
                    <a:pt x="121598" y="177662"/>
                  </a:lnTo>
                  <a:lnTo>
                    <a:pt x="120969" y="177055"/>
                  </a:lnTo>
                  <a:lnTo>
                    <a:pt x="120348" y="176872"/>
                  </a:lnTo>
                  <a:lnTo>
                    <a:pt x="120492" y="176252"/>
                  </a:lnTo>
                  <a:lnTo>
                    <a:pt x="120795" y="175900"/>
                  </a:lnTo>
                  <a:lnTo>
                    <a:pt x="121132" y="175353"/>
                  </a:lnTo>
                  <a:lnTo>
                    <a:pt x="121160" y="174697"/>
                  </a:lnTo>
                  <a:lnTo>
                    <a:pt x="121102" y="173615"/>
                  </a:lnTo>
                  <a:lnTo>
                    <a:pt x="121045" y="172613"/>
                  </a:lnTo>
                  <a:lnTo>
                    <a:pt x="121111" y="171951"/>
                  </a:lnTo>
                  <a:lnTo>
                    <a:pt x="121408" y="171295"/>
                  </a:lnTo>
                  <a:lnTo>
                    <a:pt x="121971" y="170396"/>
                  </a:lnTo>
                  <a:lnTo>
                    <a:pt x="122080" y="170043"/>
                  </a:lnTo>
                  <a:lnTo>
                    <a:pt x="122406" y="168804"/>
                  </a:lnTo>
                  <a:lnTo>
                    <a:pt x="122852" y="167868"/>
                  </a:lnTo>
                  <a:lnTo>
                    <a:pt x="123679" y="166574"/>
                  </a:lnTo>
                  <a:lnTo>
                    <a:pt x="123823" y="165955"/>
                  </a:lnTo>
                  <a:lnTo>
                    <a:pt x="123891" y="165450"/>
                  </a:lnTo>
                  <a:lnTo>
                    <a:pt x="124034" y="164794"/>
                  </a:lnTo>
                  <a:lnTo>
                    <a:pt x="124023" y="164211"/>
                  </a:lnTo>
                  <a:lnTo>
                    <a:pt x="124008" y="163360"/>
                  </a:lnTo>
                  <a:lnTo>
                    <a:pt x="123803" y="162674"/>
                  </a:lnTo>
                  <a:lnTo>
                    <a:pt x="123449" y="162255"/>
                  </a:lnTo>
                  <a:lnTo>
                    <a:pt x="122628" y="161689"/>
                  </a:lnTo>
                  <a:lnTo>
                    <a:pt x="121888" y="161313"/>
                  </a:lnTo>
                  <a:lnTo>
                    <a:pt x="121651" y="160973"/>
                  </a:lnTo>
                  <a:lnTo>
                    <a:pt x="121644" y="160626"/>
                  </a:lnTo>
                  <a:lnTo>
                    <a:pt x="121629" y="159733"/>
                  </a:lnTo>
                  <a:lnTo>
                    <a:pt x="121422" y="158968"/>
                  </a:lnTo>
                  <a:lnTo>
                    <a:pt x="120954" y="158706"/>
                  </a:lnTo>
                  <a:lnTo>
                    <a:pt x="120516" y="158591"/>
                  </a:lnTo>
                  <a:lnTo>
                    <a:pt x="120205" y="158397"/>
                  </a:lnTo>
                  <a:lnTo>
                    <a:pt x="119777" y="158136"/>
                  </a:lnTo>
                  <a:lnTo>
                    <a:pt x="119542" y="157789"/>
                  </a:lnTo>
                  <a:lnTo>
                    <a:pt x="119540" y="157443"/>
                  </a:lnTo>
                  <a:lnTo>
                    <a:pt x="119574" y="157133"/>
                  </a:lnTo>
                  <a:lnTo>
                    <a:pt x="119685" y="156708"/>
                  </a:lnTo>
                  <a:lnTo>
                    <a:pt x="119759" y="156356"/>
                  </a:lnTo>
                  <a:lnTo>
                    <a:pt x="119754" y="155894"/>
                  </a:lnTo>
                  <a:lnTo>
                    <a:pt x="119406" y="155857"/>
                  </a:lnTo>
                  <a:lnTo>
                    <a:pt x="119059" y="155899"/>
                  </a:lnTo>
                  <a:lnTo>
                    <a:pt x="118902" y="155633"/>
                  </a:lnTo>
                  <a:lnTo>
                    <a:pt x="118860" y="155286"/>
                  </a:lnTo>
                  <a:lnTo>
                    <a:pt x="118857" y="154976"/>
                  </a:lnTo>
                  <a:lnTo>
                    <a:pt x="118776" y="154666"/>
                  </a:lnTo>
                  <a:lnTo>
                    <a:pt x="118811" y="154284"/>
                  </a:lnTo>
                  <a:lnTo>
                    <a:pt x="118922" y="153931"/>
                  </a:lnTo>
                  <a:lnTo>
                    <a:pt x="118920" y="153621"/>
                  </a:lnTo>
                  <a:lnTo>
                    <a:pt x="118838" y="153239"/>
                  </a:lnTo>
                  <a:lnTo>
                    <a:pt x="118835" y="152929"/>
                  </a:lnTo>
                  <a:lnTo>
                    <a:pt x="119063" y="152577"/>
                  </a:lnTo>
                  <a:lnTo>
                    <a:pt x="119411" y="152692"/>
                  </a:lnTo>
                  <a:lnTo>
                    <a:pt x="119719" y="152613"/>
                  </a:lnTo>
                  <a:lnTo>
                    <a:pt x="120027" y="152528"/>
                  </a:lnTo>
                  <a:lnTo>
                    <a:pt x="120413" y="152564"/>
                  </a:lnTo>
                  <a:lnTo>
                    <a:pt x="120801" y="152789"/>
                  </a:lnTo>
                  <a:lnTo>
                    <a:pt x="121074" y="153057"/>
                  </a:lnTo>
                  <a:lnTo>
                    <a:pt x="121462" y="153251"/>
                  </a:lnTo>
                  <a:lnTo>
                    <a:pt x="121810" y="153324"/>
                  </a:lnTo>
                  <a:lnTo>
                    <a:pt x="122196" y="153318"/>
                  </a:lnTo>
                  <a:lnTo>
                    <a:pt x="122581" y="153275"/>
                  </a:lnTo>
                  <a:lnTo>
                    <a:pt x="122965" y="153117"/>
                  </a:lnTo>
                  <a:lnTo>
                    <a:pt x="123234" y="152959"/>
                  </a:lnTo>
                  <a:lnTo>
                    <a:pt x="123617" y="152722"/>
                  </a:lnTo>
                  <a:lnTo>
                    <a:pt x="124115" y="152370"/>
                  </a:lnTo>
                  <a:lnTo>
                    <a:pt x="124459" y="152096"/>
                  </a:lnTo>
                  <a:lnTo>
                    <a:pt x="124728" y="151939"/>
                  </a:lnTo>
                  <a:lnTo>
                    <a:pt x="125072" y="151780"/>
                  </a:lnTo>
                  <a:lnTo>
                    <a:pt x="125455" y="151507"/>
                  </a:lnTo>
                  <a:lnTo>
                    <a:pt x="125878" y="151349"/>
                  </a:lnTo>
                  <a:lnTo>
                    <a:pt x="126262" y="151149"/>
                  </a:lnTo>
                  <a:lnTo>
                    <a:pt x="126608" y="150991"/>
                  </a:lnTo>
                  <a:lnTo>
                    <a:pt x="126952" y="150639"/>
                  </a:lnTo>
                  <a:lnTo>
                    <a:pt x="127257" y="150365"/>
                  </a:lnTo>
                  <a:lnTo>
                    <a:pt x="127599" y="149897"/>
                  </a:lnTo>
                  <a:lnTo>
                    <a:pt x="127787" y="149472"/>
                  </a:lnTo>
                  <a:lnTo>
                    <a:pt x="127861" y="149126"/>
                  </a:lnTo>
                  <a:lnTo>
                    <a:pt x="127971" y="148585"/>
                  </a:lnTo>
                  <a:lnTo>
                    <a:pt x="128045" y="148275"/>
                  </a:lnTo>
                  <a:lnTo>
                    <a:pt x="128118" y="147886"/>
                  </a:lnTo>
                  <a:lnTo>
                    <a:pt x="128344" y="147418"/>
                  </a:lnTo>
                  <a:lnTo>
                    <a:pt x="128495" y="147072"/>
                  </a:lnTo>
                  <a:lnTo>
                    <a:pt x="128761" y="146683"/>
                  </a:lnTo>
                  <a:lnTo>
                    <a:pt x="128911" y="146252"/>
                  </a:lnTo>
                  <a:lnTo>
                    <a:pt x="128982" y="145754"/>
                  </a:lnTo>
                  <a:lnTo>
                    <a:pt x="128977" y="145250"/>
                  </a:lnTo>
                  <a:lnTo>
                    <a:pt x="128970" y="144593"/>
                  </a:lnTo>
                  <a:lnTo>
                    <a:pt x="128887" y="144089"/>
                  </a:lnTo>
                  <a:lnTo>
                    <a:pt x="128883" y="143664"/>
                  </a:lnTo>
                  <a:lnTo>
                    <a:pt x="128763" y="143245"/>
                  </a:lnTo>
                  <a:lnTo>
                    <a:pt x="128683" y="142935"/>
                  </a:lnTo>
                  <a:lnTo>
                    <a:pt x="128678" y="142510"/>
                  </a:lnTo>
                  <a:lnTo>
                    <a:pt x="128790" y="142121"/>
                  </a:lnTo>
                  <a:lnTo>
                    <a:pt x="128902" y="141775"/>
                  </a:lnTo>
                  <a:lnTo>
                    <a:pt x="129130" y="141501"/>
                  </a:lnTo>
                  <a:lnTo>
                    <a:pt x="129397" y="141228"/>
                  </a:lnTo>
                  <a:lnTo>
                    <a:pt x="129704" y="141070"/>
                  </a:lnTo>
                  <a:lnTo>
                    <a:pt x="130164" y="140827"/>
                  </a:lnTo>
                  <a:lnTo>
                    <a:pt x="130893" y="140134"/>
                  </a:lnTo>
                  <a:lnTo>
                    <a:pt x="131302" y="139241"/>
                  </a:lnTo>
                  <a:lnTo>
                    <a:pt x="131364" y="138427"/>
                  </a:lnTo>
                  <a:lnTo>
                    <a:pt x="131185" y="136999"/>
                  </a:lnTo>
                  <a:lnTo>
                    <a:pt x="131168" y="135997"/>
                  </a:lnTo>
                  <a:lnTo>
                    <a:pt x="131263" y="134873"/>
                  </a:lnTo>
                  <a:lnTo>
                    <a:pt x="131367" y="134217"/>
                  </a:lnTo>
                  <a:lnTo>
                    <a:pt x="131273" y="133251"/>
                  </a:lnTo>
                  <a:lnTo>
                    <a:pt x="131069" y="132637"/>
                  </a:lnTo>
                  <a:lnTo>
                    <a:pt x="130436" y="131762"/>
                  </a:lnTo>
                  <a:lnTo>
                    <a:pt x="129415" y="130736"/>
                  </a:lnTo>
                  <a:lnTo>
                    <a:pt x="128122" y="129678"/>
                  </a:lnTo>
                  <a:lnTo>
                    <a:pt x="127259" y="128883"/>
                  </a:lnTo>
                  <a:lnTo>
                    <a:pt x="126550" y="128045"/>
                  </a:lnTo>
                  <a:lnTo>
                    <a:pt x="126150" y="127200"/>
                  </a:lnTo>
                  <a:lnTo>
                    <a:pt x="125742" y="126009"/>
                  </a:lnTo>
                  <a:lnTo>
                    <a:pt x="125066" y="124867"/>
                  </a:lnTo>
                  <a:lnTo>
                    <a:pt x="124633" y="124368"/>
                  </a:lnTo>
                  <a:lnTo>
                    <a:pt x="124320" y="124144"/>
                  </a:lnTo>
                  <a:lnTo>
                    <a:pt x="123855" y="124034"/>
                  </a:lnTo>
                  <a:lnTo>
                    <a:pt x="123350" y="123852"/>
                  </a:lnTo>
                  <a:lnTo>
                    <a:pt x="122611" y="123518"/>
                  </a:lnTo>
                  <a:lnTo>
                    <a:pt x="122182" y="123293"/>
                  </a:lnTo>
                  <a:lnTo>
                    <a:pt x="121946" y="123026"/>
                  </a:lnTo>
                  <a:lnTo>
                    <a:pt x="121668" y="122607"/>
                  </a:lnTo>
                  <a:lnTo>
                    <a:pt x="121394" y="122382"/>
                  </a:lnTo>
                  <a:lnTo>
                    <a:pt x="120622" y="122315"/>
                  </a:lnTo>
                  <a:lnTo>
                    <a:pt x="120193" y="122133"/>
                  </a:lnTo>
                  <a:lnTo>
                    <a:pt x="120105" y="121477"/>
                  </a:lnTo>
                  <a:lnTo>
                    <a:pt x="120093" y="120857"/>
                  </a:lnTo>
                  <a:lnTo>
                    <a:pt x="120081" y="120128"/>
                  </a:lnTo>
                  <a:lnTo>
                    <a:pt x="119918" y="119666"/>
                  </a:lnTo>
                  <a:lnTo>
                    <a:pt x="120067" y="119314"/>
                  </a:lnTo>
                  <a:lnTo>
                    <a:pt x="120401" y="118572"/>
                  </a:lnTo>
                  <a:lnTo>
                    <a:pt x="120504" y="117837"/>
                  </a:lnTo>
                  <a:lnTo>
                    <a:pt x="120381" y="117491"/>
                  </a:lnTo>
                  <a:lnTo>
                    <a:pt x="119945" y="116768"/>
                  </a:lnTo>
                  <a:lnTo>
                    <a:pt x="119670" y="116537"/>
                  </a:lnTo>
                  <a:lnTo>
                    <a:pt x="119360" y="116471"/>
                  </a:lnTo>
                  <a:lnTo>
                    <a:pt x="118929" y="116130"/>
                  </a:lnTo>
                  <a:lnTo>
                    <a:pt x="118721" y="115244"/>
                  </a:lnTo>
                  <a:lnTo>
                    <a:pt x="118975" y="114314"/>
                  </a:lnTo>
                  <a:lnTo>
                    <a:pt x="118961" y="113578"/>
                  </a:lnTo>
                  <a:lnTo>
                    <a:pt x="118758" y="113001"/>
                  </a:lnTo>
                  <a:lnTo>
                    <a:pt x="118095" y="112552"/>
                  </a:lnTo>
                  <a:lnTo>
                    <a:pt x="117201" y="112218"/>
                  </a:lnTo>
                  <a:lnTo>
                    <a:pt x="116468" y="112194"/>
                  </a:lnTo>
                  <a:lnTo>
                    <a:pt x="116122" y="112315"/>
                  </a:lnTo>
                  <a:lnTo>
                    <a:pt x="116059" y="113093"/>
                  </a:lnTo>
                  <a:lnTo>
                    <a:pt x="115989" y="113518"/>
                  </a:lnTo>
                  <a:lnTo>
                    <a:pt x="115682" y="113597"/>
                  </a:lnTo>
                  <a:lnTo>
                    <a:pt x="114907" y="113421"/>
                  </a:lnTo>
                  <a:lnTo>
                    <a:pt x="114437" y="113081"/>
                  </a:lnTo>
                  <a:lnTo>
                    <a:pt x="114089" y="113008"/>
                  </a:lnTo>
                  <a:lnTo>
                    <a:pt x="113775" y="112747"/>
                  </a:lnTo>
                  <a:lnTo>
                    <a:pt x="113540" y="112516"/>
                  </a:lnTo>
                  <a:lnTo>
                    <a:pt x="113264" y="112254"/>
                  </a:lnTo>
                  <a:lnTo>
                    <a:pt x="112416" y="112266"/>
                  </a:lnTo>
                  <a:lnTo>
                    <a:pt x="112249" y="111537"/>
                  </a:lnTo>
                  <a:lnTo>
                    <a:pt x="112241" y="111076"/>
                  </a:lnTo>
                  <a:lnTo>
                    <a:pt x="112662" y="110875"/>
                  </a:lnTo>
                  <a:lnTo>
                    <a:pt x="112650" y="110219"/>
                  </a:lnTo>
                  <a:lnTo>
                    <a:pt x="113224" y="109933"/>
                  </a:lnTo>
                  <a:lnTo>
                    <a:pt x="113797" y="109618"/>
                  </a:lnTo>
                  <a:lnTo>
                    <a:pt x="113979" y="108992"/>
                  </a:lnTo>
                  <a:lnTo>
                    <a:pt x="114118" y="108105"/>
                  </a:lnTo>
                  <a:lnTo>
                    <a:pt x="114649" y="107552"/>
                  </a:lnTo>
                  <a:lnTo>
                    <a:pt x="115071" y="107431"/>
                  </a:lnTo>
                  <a:lnTo>
                    <a:pt x="115611" y="107418"/>
                  </a:lnTo>
                  <a:lnTo>
                    <a:pt x="116306" y="107406"/>
                  </a:lnTo>
                  <a:lnTo>
                    <a:pt x="116377" y="107096"/>
                  </a:lnTo>
                  <a:lnTo>
                    <a:pt x="116409" y="106708"/>
                  </a:lnTo>
                  <a:lnTo>
                    <a:pt x="116514" y="106088"/>
                  </a:lnTo>
                  <a:lnTo>
                    <a:pt x="117404" y="106227"/>
                  </a:lnTo>
                  <a:lnTo>
                    <a:pt x="117753" y="106337"/>
                  </a:lnTo>
                  <a:lnTo>
                    <a:pt x="118327" y="106015"/>
                  </a:lnTo>
                  <a:lnTo>
                    <a:pt x="119161" y="105189"/>
                  </a:lnTo>
                  <a:lnTo>
                    <a:pt x="119995" y="104326"/>
                  </a:lnTo>
                  <a:lnTo>
                    <a:pt x="121289" y="103299"/>
                  </a:lnTo>
                  <a:lnTo>
                    <a:pt x="121711" y="103172"/>
                  </a:lnTo>
                  <a:lnTo>
                    <a:pt x="122131" y="102898"/>
                  </a:lnTo>
                  <a:lnTo>
                    <a:pt x="122477" y="102813"/>
                  </a:lnTo>
                  <a:lnTo>
                    <a:pt x="122749" y="102886"/>
                  </a:lnTo>
                  <a:lnTo>
                    <a:pt x="123755" y="103062"/>
                  </a:lnTo>
                  <a:lnTo>
                    <a:pt x="124796" y="103038"/>
                  </a:lnTo>
                  <a:lnTo>
                    <a:pt x="125758" y="102868"/>
                  </a:lnTo>
                  <a:lnTo>
                    <a:pt x="126141" y="102668"/>
                  </a:lnTo>
                  <a:lnTo>
                    <a:pt x="126366" y="102315"/>
                  </a:lnTo>
                  <a:lnTo>
                    <a:pt x="126498" y="101039"/>
                  </a:lnTo>
                  <a:lnTo>
                    <a:pt x="126207" y="99848"/>
                  </a:lnTo>
                  <a:lnTo>
                    <a:pt x="126116" y="99113"/>
                  </a:lnTo>
                  <a:lnTo>
                    <a:pt x="126716" y="98099"/>
                  </a:lnTo>
                  <a:lnTo>
                    <a:pt x="127088" y="97279"/>
                  </a:lnTo>
                  <a:lnTo>
                    <a:pt x="127451" y="96003"/>
                  </a:lnTo>
                  <a:lnTo>
                    <a:pt x="127347" y="94453"/>
                  </a:lnTo>
                  <a:lnTo>
                    <a:pt x="127213" y="93415"/>
                  </a:lnTo>
                  <a:lnTo>
                    <a:pt x="127306" y="92139"/>
                  </a:lnTo>
                  <a:lnTo>
                    <a:pt x="127524" y="91404"/>
                  </a:lnTo>
                  <a:lnTo>
                    <a:pt x="127819" y="90626"/>
                  </a:lnTo>
                  <a:lnTo>
                    <a:pt x="128069" y="89459"/>
                  </a:lnTo>
                  <a:lnTo>
                    <a:pt x="128035" y="87527"/>
                  </a:lnTo>
                  <a:lnTo>
                    <a:pt x="128001" y="85595"/>
                  </a:lnTo>
                  <a:lnTo>
                    <a:pt x="127979" y="84362"/>
                  </a:lnTo>
                  <a:lnTo>
                    <a:pt x="127734" y="83633"/>
                  </a:lnTo>
                  <a:lnTo>
                    <a:pt x="127260" y="82983"/>
                  </a:lnTo>
                  <a:lnTo>
                    <a:pt x="126585" y="81951"/>
                  </a:lnTo>
                  <a:lnTo>
                    <a:pt x="125901" y="80304"/>
                  </a:lnTo>
                  <a:lnTo>
                    <a:pt x="125796" y="78761"/>
                  </a:lnTo>
                  <a:lnTo>
                    <a:pt x="125892" y="77637"/>
                  </a:lnTo>
                  <a:lnTo>
                    <a:pt x="125771" y="77333"/>
                  </a:lnTo>
                  <a:lnTo>
                    <a:pt x="125335" y="76720"/>
                  </a:lnTo>
                  <a:lnTo>
                    <a:pt x="124905" y="76379"/>
                  </a:lnTo>
                  <a:lnTo>
                    <a:pt x="124630" y="76155"/>
                  </a:lnTo>
                  <a:lnTo>
                    <a:pt x="124395" y="75887"/>
                  </a:lnTo>
                  <a:lnTo>
                    <a:pt x="124388" y="75462"/>
                  </a:lnTo>
                  <a:lnTo>
                    <a:pt x="124652" y="75152"/>
                  </a:lnTo>
                  <a:lnTo>
                    <a:pt x="125102" y="74447"/>
                  </a:lnTo>
                  <a:lnTo>
                    <a:pt x="125587" y="73469"/>
                  </a:lnTo>
                  <a:lnTo>
                    <a:pt x="126332" y="71950"/>
                  </a:lnTo>
                  <a:lnTo>
                    <a:pt x="126738" y="70862"/>
                  </a:lnTo>
                  <a:lnTo>
                    <a:pt x="126806" y="70395"/>
                  </a:lnTo>
                  <a:lnTo>
                    <a:pt x="126490" y="69976"/>
                  </a:lnTo>
                  <a:lnTo>
                    <a:pt x="126095" y="69484"/>
                  </a:lnTo>
                  <a:lnTo>
                    <a:pt x="125620" y="68755"/>
                  </a:lnTo>
                  <a:lnTo>
                    <a:pt x="125498" y="68414"/>
                  </a:lnTo>
                  <a:lnTo>
                    <a:pt x="125569" y="68105"/>
                  </a:lnTo>
                  <a:lnTo>
                    <a:pt x="125403" y="67448"/>
                  </a:lnTo>
                  <a:lnTo>
                    <a:pt x="125164" y="67029"/>
                  </a:lnTo>
                  <a:lnTo>
                    <a:pt x="125430" y="66713"/>
                  </a:lnTo>
                  <a:lnTo>
                    <a:pt x="126126" y="66816"/>
                  </a:lnTo>
                  <a:lnTo>
                    <a:pt x="126665" y="66768"/>
                  </a:lnTo>
                  <a:lnTo>
                    <a:pt x="127085" y="66489"/>
                  </a:lnTo>
                  <a:lnTo>
                    <a:pt x="127308" y="66063"/>
                  </a:lnTo>
                  <a:lnTo>
                    <a:pt x="127377" y="65517"/>
                  </a:lnTo>
                  <a:lnTo>
                    <a:pt x="127518" y="64781"/>
                  </a:lnTo>
                  <a:lnTo>
                    <a:pt x="127815" y="64119"/>
                  </a:lnTo>
                  <a:lnTo>
                    <a:pt x="128110" y="63342"/>
                  </a:lnTo>
                  <a:lnTo>
                    <a:pt x="128095" y="62491"/>
                  </a:lnTo>
                  <a:lnTo>
                    <a:pt x="127930" y="61878"/>
                  </a:lnTo>
                  <a:lnTo>
                    <a:pt x="127759" y="60990"/>
                  </a:lnTo>
                  <a:lnTo>
                    <a:pt x="127942" y="60407"/>
                  </a:lnTo>
                  <a:lnTo>
                    <a:pt x="128596" y="60279"/>
                  </a:lnTo>
                  <a:lnTo>
                    <a:pt x="129136" y="60274"/>
                  </a:lnTo>
                  <a:lnTo>
                    <a:pt x="129442" y="60109"/>
                  </a:lnTo>
                  <a:lnTo>
                    <a:pt x="129707" y="59757"/>
                  </a:lnTo>
                  <a:lnTo>
                    <a:pt x="130051" y="59599"/>
                  </a:lnTo>
                  <a:lnTo>
                    <a:pt x="130514" y="59587"/>
                  </a:lnTo>
                  <a:lnTo>
                    <a:pt x="131358" y="59301"/>
                  </a:lnTo>
                  <a:lnTo>
                    <a:pt x="131777" y="58985"/>
                  </a:lnTo>
                  <a:lnTo>
                    <a:pt x="132266" y="58323"/>
                  </a:lnTo>
                  <a:lnTo>
                    <a:pt x="132491" y="57856"/>
                  </a:lnTo>
                  <a:lnTo>
                    <a:pt x="132791" y="57424"/>
                  </a:lnTo>
                  <a:lnTo>
                    <a:pt x="133169" y="56950"/>
                  </a:lnTo>
                  <a:lnTo>
                    <a:pt x="133778" y="56476"/>
                  </a:lnTo>
                  <a:lnTo>
                    <a:pt x="134120" y="56203"/>
                  </a:lnTo>
                  <a:lnTo>
                    <a:pt x="134231" y="55893"/>
                  </a:lnTo>
                  <a:lnTo>
                    <a:pt x="134302" y="55577"/>
                  </a:lnTo>
                  <a:lnTo>
                    <a:pt x="134485" y="55000"/>
                  </a:lnTo>
                  <a:lnTo>
                    <a:pt x="134790" y="54800"/>
                  </a:lnTo>
                  <a:lnTo>
                    <a:pt x="135134" y="54599"/>
                  </a:lnTo>
                  <a:lnTo>
                    <a:pt x="135585" y="53894"/>
                  </a:lnTo>
                  <a:lnTo>
                    <a:pt x="135880" y="53117"/>
                  </a:lnTo>
                  <a:lnTo>
                    <a:pt x="136246" y="51993"/>
                  </a:lnTo>
                  <a:lnTo>
                    <a:pt x="136652" y="50942"/>
                  </a:lnTo>
                  <a:lnTo>
                    <a:pt x="137099" y="50043"/>
                  </a:lnTo>
                  <a:lnTo>
                    <a:pt x="137480" y="49727"/>
                  </a:lnTo>
                  <a:lnTo>
                    <a:pt x="138285" y="49477"/>
                  </a:lnTo>
                  <a:lnTo>
                    <a:pt x="138977" y="49277"/>
                  </a:lnTo>
                  <a:lnTo>
                    <a:pt x="139860" y="48985"/>
                  </a:lnTo>
                  <a:lnTo>
                    <a:pt x="140662" y="48548"/>
                  </a:lnTo>
                  <a:lnTo>
                    <a:pt x="141310" y="48074"/>
                  </a:lnTo>
                  <a:lnTo>
                    <a:pt x="141886" y="47947"/>
                  </a:lnTo>
                  <a:lnTo>
                    <a:pt x="142657" y="47855"/>
                  </a:lnTo>
                  <a:lnTo>
                    <a:pt x="143003" y="47770"/>
                  </a:lnTo>
                  <a:lnTo>
                    <a:pt x="143806" y="47333"/>
                  </a:lnTo>
                  <a:lnTo>
                    <a:pt x="144337" y="46859"/>
                  </a:lnTo>
                  <a:lnTo>
                    <a:pt x="144860" y="45844"/>
                  </a:lnTo>
                  <a:lnTo>
                    <a:pt x="144927" y="45267"/>
                  </a:lnTo>
                  <a:lnTo>
                    <a:pt x="144687" y="44769"/>
                  </a:lnTo>
                  <a:lnTo>
                    <a:pt x="144135" y="44119"/>
                  </a:lnTo>
                  <a:lnTo>
                    <a:pt x="143781" y="43779"/>
                  </a:lnTo>
                  <a:lnTo>
                    <a:pt x="143112" y="43020"/>
                  </a:lnTo>
                  <a:lnTo>
                    <a:pt x="142990" y="42709"/>
                  </a:lnTo>
                  <a:lnTo>
                    <a:pt x="142978" y="41975"/>
                  </a:lnTo>
                  <a:lnTo>
                    <a:pt x="143049" y="41628"/>
                  </a:lnTo>
                  <a:lnTo>
                    <a:pt x="143467" y="41233"/>
                  </a:lnTo>
                  <a:lnTo>
                    <a:pt x="144035" y="40644"/>
                  </a:lnTo>
                  <a:lnTo>
                    <a:pt x="144568" y="40249"/>
                  </a:lnTo>
                  <a:lnTo>
                    <a:pt x="145335" y="40000"/>
                  </a:lnTo>
                  <a:lnTo>
                    <a:pt x="145755" y="39726"/>
                  </a:lnTo>
                  <a:lnTo>
                    <a:pt x="146917" y="37770"/>
                  </a:lnTo>
                  <a:lnTo>
                    <a:pt x="147562" y="37145"/>
                  </a:lnTo>
                  <a:lnTo>
                    <a:pt x="147907" y="36980"/>
                  </a:lnTo>
                  <a:lnTo>
                    <a:pt x="148330" y="36895"/>
                  </a:lnTo>
                  <a:lnTo>
                    <a:pt x="149150" y="37461"/>
                  </a:lnTo>
                  <a:lnTo>
                    <a:pt x="149940" y="38451"/>
                  </a:lnTo>
                  <a:lnTo>
                    <a:pt x="150411" y="38906"/>
                  </a:lnTo>
                  <a:lnTo>
                    <a:pt x="150797" y="38937"/>
                  </a:lnTo>
                  <a:lnTo>
                    <a:pt x="151449" y="38694"/>
                  </a:lnTo>
                  <a:lnTo>
                    <a:pt x="151715" y="38457"/>
                  </a:lnTo>
                  <a:lnTo>
                    <a:pt x="152053" y="37910"/>
                  </a:lnTo>
                  <a:lnTo>
                    <a:pt x="152474" y="37667"/>
                  </a:lnTo>
                  <a:lnTo>
                    <a:pt x="153695" y="36913"/>
                  </a:lnTo>
                  <a:lnTo>
                    <a:pt x="154150" y="36482"/>
                  </a:lnTo>
                  <a:lnTo>
                    <a:pt x="154867" y="35541"/>
                  </a:lnTo>
                  <a:lnTo>
                    <a:pt x="155432" y="34757"/>
                  </a:lnTo>
                  <a:lnTo>
                    <a:pt x="156225" y="33736"/>
                  </a:lnTo>
                  <a:lnTo>
                    <a:pt x="156982" y="32916"/>
                  </a:lnTo>
                  <a:lnTo>
                    <a:pt x="157590" y="32363"/>
                  </a:lnTo>
                  <a:lnTo>
                    <a:pt x="158199" y="31889"/>
                  </a:lnTo>
                  <a:lnTo>
                    <a:pt x="158465" y="31688"/>
                  </a:lnTo>
                  <a:lnTo>
                    <a:pt x="159040" y="31409"/>
                  </a:lnTo>
                  <a:lnTo>
                    <a:pt x="159501" y="31282"/>
                  </a:lnTo>
                  <a:lnTo>
                    <a:pt x="159998" y="31081"/>
                  </a:lnTo>
                  <a:lnTo>
                    <a:pt x="160304" y="30844"/>
                  </a:lnTo>
                  <a:lnTo>
                    <a:pt x="160679" y="30261"/>
                  </a:lnTo>
                  <a:lnTo>
                    <a:pt x="160749" y="29830"/>
                  </a:lnTo>
                  <a:lnTo>
                    <a:pt x="160850" y="29022"/>
                  </a:lnTo>
                  <a:lnTo>
                    <a:pt x="160960" y="28670"/>
                  </a:lnTo>
                  <a:lnTo>
                    <a:pt x="161295" y="28007"/>
                  </a:lnTo>
                  <a:lnTo>
                    <a:pt x="161438" y="27387"/>
                  </a:lnTo>
                  <a:lnTo>
                    <a:pt x="161425" y="26653"/>
                  </a:lnTo>
                  <a:lnTo>
                    <a:pt x="161409" y="25723"/>
                  </a:lnTo>
                  <a:lnTo>
                    <a:pt x="161550" y="24951"/>
                  </a:lnTo>
                  <a:lnTo>
                    <a:pt x="161813" y="24556"/>
                  </a:lnTo>
                  <a:lnTo>
                    <a:pt x="162191" y="24089"/>
                  </a:lnTo>
                  <a:lnTo>
                    <a:pt x="162718" y="23341"/>
                  </a:lnTo>
                  <a:lnTo>
                    <a:pt x="163149" y="21519"/>
                  </a:lnTo>
                  <a:lnTo>
                    <a:pt x="163447" y="20899"/>
                  </a:lnTo>
                  <a:lnTo>
                    <a:pt x="164287" y="20419"/>
                  </a:lnTo>
                  <a:lnTo>
                    <a:pt x="164702" y="19872"/>
                  </a:lnTo>
                  <a:lnTo>
                    <a:pt x="164996" y="19052"/>
                  </a:lnTo>
                  <a:lnTo>
                    <a:pt x="165181" y="18548"/>
                  </a:lnTo>
                  <a:lnTo>
                    <a:pt x="165251" y="18123"/>
                  </a:lnTo>
                  <a:lnTo>
                    <a:pt x="165429" y="17266"/>
                  </a:lnTo>
                  <a:lnTo>
                    <a:pt x="165680" y="16185"/>
                  </a:lnTo>
                  <a:lnTo>
                    <a:pt x="166259" y="14010"/>
                  </a:lnTo>
                  <a:lnTo>
                    <a:pt x="167022" y="11367"/>
                  </a:lnTo>
                  <a:lnTo>
                    <a:pt x="167717" y="9149"/>
                  </a:lnTo>
                  <a:lnTo>
                    <a:pt x="168117" y="7794"/>
                  </a:lnTo>
                  <a:lnTo>
                    <a:pt x="168410" y="6859"/>
                  </a:lnTo>
                  <a:lnTo>
                    <a:pt x="168776" y="5771"/>
                  </a:lnTo>
                  <a:lnTo>
                    <a:pt x="169109" y="4915"/>
                  </a:lnTo>
                  <a:lnTo>
                    <a:pt x="169368" y="4295"/>
                  </a:lnTo>
                  <a:lnTo>
                    <a:pt x="169897" y="3663"/>
                  </a:lnTo>
                  <a:lnTo>
                    <a:pt x="170877" y="2333"/>
                  </a:lnTo>
                  <a:lnTo>
                    <a:pt x="171336" y="2132"/>
                  </a:lnTo>
                  <a:lnTo>
                    <a:pt x="171874" y="1968"/>
                  </a:lnTo>
                  <a:lnTo>
                    <a:pt x="172643" y="1798"/>
                  </a:lnTo>
                  <a:lnTo>
                    <a:pt x="173449" y="1555"/>
                  </a:lnTo>
                  <a:lnTo>
                    <a:pt x="173905" y="1196"/>
                  </a:lnTo>
                  <a:lnTo>
                    <a:pt x="174275" y="261"/>
                  </a:lnTo>
                  <a:lnTo>
                    <a:pt x="174306" y="0"/>
                  </a:lnTo>
                  <a:lnTo>
                    <a:pt x="176575" y="610"/>
                  </a:lnTo>
                  <a:lnTo>
                    <a:pt x="179849" y="2299"/>
                  </a:lnTo>
                  <a:lnTo>
                    <a:pt x="184012" y="5410"/>
                  </a:lnTo>
                  <a:lnTo>
                    <a:pt x="188388" y="7084"/>
                  </a:lnTo>
                  <a:lnTo>
                    <a:pt x="193067" y="9243"/>
                  </a:lnTo>
                  <a:lnTo>
                    <a:pt x="196305" y="16443"/>
                  </a:lnTo>
                  <a:lnTo>
                    <a:pt x="197062" y="23633"/>
                  </a:lnTo>
                  <a:lnTo>
                    <a:pt x="200690" y="27931"/>
                  </a:lnTo>
                  <a:lnTo>
                    <a:pt x="205186" y="38050"/>
                  </a:lnTo>
                  <a:lnTo>
                    <a:pt x="204624" y="44231"/>
                  </a:lnTo>
                  <a:lnTo>
                    <a:pt x="204624" y="53223"/>
                  </a:lnTo>
                  <a:lnTo>
                    <a:pt x="206310" y="60529"/>
                  </a:lnTo>
                  <a:lnTo>
                    <a:pt x="206165" y="67175"/>
                  </a:lnTo>
                  <a:lnTo>
                    <a:pt x="206698" y="71786"/>
                  </a:lnTo>
                  <a:lnTo>
                    <a:pt x="208443" y="80523"/>
                  </a:lnTo>
                  <a:lnTo>
                    <a:pt x="210216" y="85401"/>
                  </a:lnTo>
                  <a:lnTo>
                    <a:pt x="213689" y="90535"/>
                  </a:lnTo>
                  <a:lnTo>
                    <a:pt x="214407" y="96067"/>
                  </a:lnTo>
                  <a:lnTo>
                    <a:pt x="215514" y="101738"/>
                  </a:lnTo>
                  <a:lnTo>
                    <a:pt x="216336" y="108114"/>
                  </a:lnTo>
                  <a:lnTo>
                    <a:pt x="218027" y="112841"/>
                  </a:lnTo>
                  <a:lnTo>
                    <a:pt x="220187" y="117786"/>
                  </a:lnTo>
                  <a:lnTo>
                    <a:pt x="221048" y="120611"/>
                  </a:lnTo>
                  <a:lnTo>
                    <a:pt x="222170" y="126747"/>
                  </a:lnTo>
                  <a:lnTo>
                    <a:pt x="222994" y="130808"/>
                  </a:lnTo>
                  <a:lnTo>
                    <a:pt x="223283" y="134964"/>
                  </a:lnTo>
                  <a:lnTo>
                    <a:pt x="221082" y="135885"/>
                  </a:lnTo>
                  <a:lnTo>
                    <a:pt x="215318" y="138384"/>
                  </a:lnTo>
                  <a:lnTo>
                    <a:pt x="210937" y="140839"/>
                  </a:lnTo>
                  <a:lnTo>
                    <a:pt x="204051" y="149083"/>
                  </a:lnTo>
                  <a:lnTo>
                    <a:pt x="201185" y="153184"/>
                  </a:lnTo>
                  <a:lnTo>
                    <a:pt x="198514" y="158595"/>
                  </a:lnTo>
                  <a:lnTo>
                    <a:pt x="195905" y="161146"/>
                  </a:lnTo>
                  <a:lnTo>
                    <a:pt x="192193" y="162884"/>
                  </a:lnTo>
                  <a:lnTo>
                    <a:pt x="188176" y="164712"/>
                  </a:lnTo>
                  <a:lnTo>
                    <a:pt x="184690" y="166289"/>
                  </a:lnTo>
                  <a:lnTo>
                    <a:pt x="180876" y="167261"/>
                  </a:lnTo>
                  <a:lnTo>
                    <a:pt x="175398" y="171811"/>
                  </a:lnTo>
                  <a:lnTo>
                    <a:pt x="170340" y="177434"/>
                  </a:lnTo>
                  <a:lnTo>
                    <a:pt x="167530" y="184177"/>
                  </a:lnTo>
                  <a:lnTo>
                    <a:pt x="171464" y="192042"/>
                  </a:lnTo>
                  <a:lnTo>
                    <a:pt x="175398" y="195417"/>
                  </a:lnTo>
                  <a:lnTo>
                    <a:pt x="183169" y="202437"/>
                  </a:lnTo>
                  <a:lnTo>
                    <a:pt x="182204" y="208251"/>
                  </a:lnTo>
                  <a:lnTo>
                    <a:pt x="181894" y="217674"/>
                  </a:lnTo>
                  <a:lnTo>
                    <a:pt x="181812" y="224618"/>
                  </a:lnTo>
                  <a:lnTo>
                    <a:pt x="182057" y="232170"/>
                  </a:lnTo>
                  <a:lnTo>
                    <a:pt x="181575" y="236274"/>
                  </a:lnTo>
                  <a:lnTo>
                    <a:pt x="181274" y="241219"/>
                  </a:lnTo>
                  <a:lnTo>
                    <a:pt x="181493" y="247999"/>
                  </a:lnTo>
                  <a:lnTo>
                    <a:pt x="181965" y="253076"/>
                  </a:lnTo>
                  <a:lnTo>
                    <a:pt x="181749" y="258251"/>
                  </a:lnTo>
                  <a:lnTo>
                    <a:pt x="178904" y="265330"/>
                  </a:lnTo>
                  <a:lnTo>
                    <a:pt x="178070" y="270609"/>
                  </a:lnTo>
                  <a:lnTo>
                    <a:pt x="178348" y="277280"/>
                  </a:lnTo>
                  <a:lnTo>
                    <a:pt x="179738" y="285062"/>
                  </a:lnTo>
                  <a:lnTo>
                    <a:pt x="185019" y="290345"/>
                  </a:lnTo>
                  <a:lnTo>
                    <a:pt x="190022" y="297571"/>
                  </a:lnTo>
                  <a:lnTo>
                    <a:pt x="193079" y="304519"/>
                  </a:lnTo>
                  <a:lnTo>
                    <a:pt x="193358" y="308134"/>
                  </a:lnTo>
                  <a:lnTo>
                    <a:pt x="191690" y="312581"/>
                  </a:lnTo>
                  <a:lnTo>
                    <a:pt x="189466" y="315637"/>
                  </a:lnTo>
                  <a:lnTo>
                    <a:pt x="189188" y="318972"/>
                  </a:lnTo>
                  <a:lnTo>
                    <a:pt x="187521" y="323699"/>
                  </a:lnTo>
                  <a:lnTo>
                    <a:pt x="186409" y="328146"/>
                  </a:lnTo>
                  <a:lnTo>
                    <a:pt x="184794" y="333203"/>
                  </a:lnTo>
                  <a:lnTo>
                    <a:pt x="185395" y="337505"/>
                  </a:lnTo>
                  <a:lnTo>
                    <a:pt x="188427" y="340877"/>
                  </a:lnTo>
                  <a:lnTo>
                    <a:pt x="189493" y="342927"/>
                  </a:lnTo>
                  <a:lnTo>
                    <a:pt x="192334" y="347539"/>
                  </a:lnTo>
                  <a:lnTo>
                    <a:pt x="194784" y="349543"/>
                  </a:lnTo>
                  <a:lnTo>
                    <a:pt x="198229" y="353829"/>
                  </a:lnTo>
                  <a:lnTo>
                    <a:pt x="200649" y="357299"/>
                  </a:lnTo>
                  <a:lnTo>
                    <a:pt x="202407" y="359325"/>
                  </a:lnTo>
                  <a:lnTo>
                    <a:pt x="204269" y="362199"/>
                  </a:lnTo>
                  <a:lnTo>
                    <a:pt x="205120" y="364713"/>
                  </a:lnTo>
                  <a:lnTo>
                    <a:pt x="206563" y="367344"/>
                  </a:lnTo>
                  <a:lnTo>
                    <a:pt x="207478" y="369631"/>
                  </a:lnTo>
                  <a:lnTo>
                    <a:pt x="207249" y="372606"/>
                  </a:lnTo>
                  <a:lnTo>
                    <a:pt x="204919" y="375136"/>
                  </a:lnTo>
                  <a:lnTo>
                    <a:pt x="202548" y="377909"/>
                  </a:lnTo>
                  <a:lnTo>
                    <a:pt x="199413" y="380865"/>
                  </a:lnTo>
                  <a:lnTo>
                    <a:pt x="196594" y="384043"/>
                  </a:lnTo>
                  <a:lnTo>
                    <a:pt x="194899" y="386333"/>
                  </a:lnTo>
                  <a:lnTo>
                    <a:pt x="194742" y="390965"/>
                  </a:lnTo>
                  <a:lnTo>
                    <a:pt x="194665" y="392496"/>
                  </a:lnTo>
                  <a:lnTo>
                    <a:pt x="194601" y="393748"/>
                  </a:lnTo>
                  <a:lnTo>
                    <a:pt x="193313" y="396722"/>
                  </a:lnTo>
                  <a:lnTo>
                    <a:pt x="193237" y="399113"/>
                  </a:lnTo>
                  <a:lnTo>
                    <a:pt x="193097" y="401895"/>
                  </a:lnTo>
                  <a:lnTo>
                    <a:pt x="193803" y="404726"/>
                  </a:lnTo>
                  <a:lnTo>
                    <a:pt x="193909" y="407964"/>
                  </a:lnTo>
                  <a:lnTo>
                    <a:pt x="194291" y="410264"/>
                  </a:lnTo>
                  <a:lnTo>
                    <a:pt x="195788" y="413763"/>
                  </a:lnTo>
                  <a:lnTo>
                    <a:pt x="198881" y="414283"/>
                  </a:lnTo>
                  <a:lnTo>
                    <a:pt x="201335" y="411658"/>
                  </a:lnTo>
                  <a:lnTo>
                    <a:pt x="204570" y="407080"/>
                  </a:lnTo>
                  <a:lnTo>
                    <a:pt x="206630" y="406552"/>
                  </a:lnTo>
                  <a:lnTo>
                    <a:pt x="209208" y="410170"/>
                  </a:lnTo>
                  <a:lnTo>
                    <a:pt x="211502" y="414492"/>
                  </a:lnTo>
                  <a:lnTo>
                    <a:pt x="214170" y="418496"/>
                  </a:lnTo>
                  <a:lnTo>
                    <a:pt x="215690" y="422688"/>
                  </a:lnTo>
                  <a:lnTo>
                    <a:pt x="217376" y="427262"/>
                  </a:lnTo>
                  <a:lnTo>
                    <a:pt x="219025" y="430680"/>
                  </a:lnTo>
                  <a:lnTo>
                    <a:pt x="219705" y="435054"/>
                  </a:lnTo>
                  <a:lnTo>
                    <a:pt x="220943" y="437637"/>
                  </a:lnTo>
                  <a:lnTo>
                    <a:pt x="225588" y="440960"/>
                  </a:lnTo>
                  <a:lnTo>
                    <a:pt x="232117" y="443062"/>
                  </a:lnTo>
                  <a:lnTo>
                    <a:pt x="238107" y="445185"/>
                  </a:lnTo>
                  <a:lnTo>
                    <a:pt x="241496" y="447697"/>
                  </a:lnTo>
                  <a:lnTo>
                    <a:pt x="245883" y="450179"/>
                  </a:lnTo>
                  <a:lnTo>
                    <a:pt x="248588" y="452946"/>
                  </a:lnTo>
                  <a:lnTo>
                    <a:pt x="253741" y="455325"/>
                  </a:lnTo>
                  <a:lnTo>
                    <a:pt x="259073" y="458472"/>
                  </a:lnTo>
                  <a:lnTo>
                    <a:pt x="283545" y="473290"/>
                  </a:lnTo>
                  <a:lnTo>
                    <a:pt x="284885" y="475301"/>
                  </a:lnTo>
                  <a:lnTo>
                    <a:pt x="286225" y="476640"/>
                  </a:lnTo>
                  <a:lnTo>
                    <a:pt x="287564" y="477534"/>
                  </a:lnTo>
                  <a:lnTo>
                    <a:pt x="289126" y="478427"/>
                  </a:lnTo>
                  <a:lnTo>
                    <a:pt x="290913" y="479095"/>
                  </a:lnTo>
                  <a:lnTo>
                    <a:pt x="294038" y="480213"/>
                  </a:lnTo>
                  <a:lnTo>
                    <a:pt x="296047" y="480659"/>
                  </a:lnTo>
                  <a:lnTo>
                    <a:pt x="298057" y="481552"/>
                  </a:lnTo>
                  <a:lnTo>
                    <a:pt x="302523" y="484007"/>
                  </a:lnTo>
                  <a:lnTo>
                    <a:pt x="304978" y="483560"/>
                  </a:lnTo>
                  <a:lnTo>
                    <a:pt x="306095" y="479541"/>
                  </a:lnTo>
                  <a:lnTo>
                    <a:pt x="305202" y="478201"/>
                  </a:lnTo>
                  <a:lnTo>
                    <a:pt x="304308" y="474183"/>
                  </a:lnTo>
                  <a:lnTo>
                    <a:pt x="304755" y="470164"/>
                  </a:lnTo>
                  <a:lnTo>
                    <a:pt x="308774" y="468378"/>
                  </a:lnTo>
                  <a:lnTo>
                    <a:pt x="312792" y="468378"/>
                  </a:lnTo>
                  <a:lnTo>
                    <a:pt x="311713" y="478526"/>
                  </a:lnTo>
                  <a:lnTo>
                    <a:pt x="314627" y="482986"/>
                  </a:lnTo>
                  <a:lnTo>
                    <a:pt x="316789" y="485617"/>
                  </a:lnTo>
                  <a:lnTo>
                    <a:pt x="319630" y="490228"/>
                  </a:lnTo>
                  <a:lnTo>
                    <a:pt x="322942" y="492746"/>
                  </a:lnTo>
                  <a:lnTo>
                    <a:pt x="327041" y="493463"/>
                  </a:lnTo>
                  <a:lnTo>
                    <a:pt x="330672" y="493961"/>
                  </a:lnTo>
                  <a:lnTo>
                    <a:pt x="340068" y="494353"/>
                  </a:lnTo>
                  <a:lnTo>
                    <a:pt x="346495" y="495690"/>
                  </a:lnTo>
                  <a:lnTo>
                    <a:pt x="352656" y="495954"/>
                  </a:lnTo>
                  <a:lnTo>
                    <a:pt x="357728" y="496461"/>
                  </a:lnTo>
                  <a:lnTo>
                    <a:pt x="359875" y="496194"/>
                  </a:lnTo>
                  <a:lnTo>
                    <a:pt x="362023" y="495389"/>
                  </a:lnTo>
                  <a:lnTo>
                    <a:pt x="364707" y="493242"/>
                  </a:lnTo>
                  <a:lnTo>
                    <a:pt x="366586" y="492436"/>
                  </a:lnTo>
                  <a:lnTo>
                    <a:pt x="377055" y="494046"/>
                  </a:lnTo>
                  <a:lnTo>
                    <a:pt x="378934" y="494046"/>
                  </a:lnTo>
                  <a:lnTo>
                    <a:pt x="380276" y="493776"/>
                  </a:lnTo>
                  <a:lnTo>
                    <a:pt x="385645" y="492166"/>
                  </a:lnTo>
                  <a:lnTo>
                    <a:pt x="388598" y="491094"/>
                  </a:lnTo>
                  <a:lnTo>
                    <a:pt x="392356" y="490018"/>
                  </a:lnTo>
                  <a:lnTo>
                    <a:pt x="394503" y="489751"/>
                  </a:lnTo>
                  <a:lnTo>
                    <a:pt x="396382" y="490823"/>
                  </a:lnTo>
                  <a:lnTo>
                    <a:pt x="400409" y="492166"/>
                  </a:lnTo>
                  <a:lnTo>
                    <a:pt x="402824" y="492166"/>
                  </a:lnTo>
                  <a:lnTo>
                    <a:pt x="407388" y="493508"/>
                  </a:lnTo>
                  <a:lnTo>
                    <a:pt x="411951" y="496729"/>
                  </a:lnTo>
                  <a:lnTo>
                    <a:pt x="418930" y="500757"/>
                  </a:lnTo>
                  <a:lnTo>
                    <a:pt x="420004" y="502367"/>
                  </a:lnTo>
                  <a:lnTo>
                    <a:pt x="420004" y="505857"/>
                  </a:lnTo>
                  <a:lnTo>
                    <a:pt x="420004" y="509347"/>
                  </a:lnTo>
                  <a:lnTo>
                    <a:pt x="420541" y="512834"/>
                  </a:lnTo>
                  <a:lnTo>
                    <a:pt x="418930" y="516595"/>
                  </a:lnTo>
                  <a:lnTo>
                    <a:pt x="417051" y="522230"/>
                  </a:lnTo>
                  <a:lnTo>
                    <a:pt x="415440" y="527330"/>
                  </a:lnTo>
                  <a:lnTo>
                    <a:pt x="413831" y="531893"/>
                  </a:lnTo>
                  <a:lnTo>
                    <a:pt x="413293" y="536459"/>
                  </a:lnTo>
                  <a:lnTo>
                    <a:pt x="411951" y="539679"/>
                  </a:lnTo>
                  <a:lnTo>
                    <a:pt x="412220" y="543707"/>
                  </a:lnTo>
                  <a:lnTo>
                    <a:pt x="412756" y="548536"/>
                  </a:lnTo>
                  <a:lnTo>
                    <a:pt x="412756" y="552294"/>
                  </a:lnTo>
                  <a:lnTo>
                    <a:pt x="414099" y="555517"/>
                  </a:lnTo>
                  <a:lnTo>
                    <a:pt x="414367" y="560347"/>
                  </a:lnTo>
                  <a:lnTo>
                    <a:pt x="414099" y="563570"/>
                  </a:lnTo>
                  <a:lnTo>
                    <a:pt x="412488" y="569208"/>
                  </a:lnTo>
                  <a:lnTo>
                    <a:pt x="411683" y="572428"/>
                  </a:lnTo>
                  <a:lnTo>
                    <a:pt x="407656" y="575648"/>
                  </a:lnTo>
                  <a:lnTo>
                    <a:pt x="406314" y="579138"/>
                  </a:lnTo>
                  <a:lnTo>
                    <a:pt x="402556" y="583434"/>
                  </a:lnTo>
                  <a:lnTo>
                    <a:pt x="399603" y="583166"/>
                  </a:lnTo>
                  <a:lnTo>
                    <a:pt x="398798" y="586386"/>
                  </a:lnTo>
                  <a:lnTo>
                    <a:pt x="397187" y="592829"/>
                  </a:lnTo>
                  <a:lnTo>
                    <a:pt x="393714" y="599998"/>
                  </a:lnTo>
                  <a:lnTo>
                    <a:pt x="391042" y="605329"/>
                  </a:lnTo>
                  <a:lnTo>
                    <a:pt x="389238" y="609014"/>
                  </a:lnTo>
                  <a:lnTo>
                    <a:pt x="387330" y="611851"/>
                  </a:lnTo>
                  <a:lnTo>
                    <a:pt x="381959" y="616960"/>
                  </a:lnTo>
                  <a:lnTo>
                    <a:pt x="377000" y="618200"/>
                  </a:lnTo>
                  <a:lnTo>
                    <a:pt x="375193" y="619415"/>
                  </a:lnTo>
                  <a:lnTo>
                    <a:pt x="371934" y="620910"/>
                  </a:lnTo>
                  <a:lnTo>
                    <a:pt x="366963" y="621763"/>
                  </a:lnTo>
                  <a:lnTo>
                    <a:pt x="360718" y="621271"/>
                  </a:lnTo>
                  <a:lnTo>
                    <a:pt x="356705" y="620858"/>
                  </a:lnTo>
                  <a:lnTo>
                    <a:pt x="352784" y="620906"/>
                  </a:lnTo>
                  <a:lnTo>
                    <a:pt x="349089" y="620794"/>
                  </a:lnTo>
                  <a:lnTo>
                    <a:pt x="344816" y="619467"/>
                  </a:lnTo>
                  <a:lnTo>
                    <a:pt x="340652" y="619138"/>
                  </a:lnTo>
                  <a:lnTo>
                    <a:pt x="338077" y="617987"/>
                  </a:lnTo>
                  <a:lnTo>
                    <a:pt x="334761" y="617708"/>
                  </a:lnTo>
                  <a:lnTo>
                    <a:pt x="332456" y="617783"/>
                  </a:lnTo>
                  <a:lnTo>
                    <a:pt x="329199" y="616960"/>
                  </a:lnTo>
                  <a:lnTo>
                    <a:pt x="326416" y="616510"/>
                  </a:lnTo>
                  <a:lnTo>
                    <a:pt x="323266" y="616614"/>
                  </a:lnTo>
                  <a:lnTo>
                    <a:pt x="320956" y="616532"/>
                  </a:lnTo>
                  <a:lnTo>
                    <a:pt x="318747" y="617222"/>
                  </a:lnTo>
                  <a:lnTo>
                    <a:pt x="316523" y="619761"/>
                  </a:lnTo>
                  <a:lnTo>
                    <a:pt x="307689" y="646195"/>
                  </a:lnTo>
                  <a:lnTo>
                    <a:pt x="306727" y="652088"/>
                  </a:lnTo>
                  <a:lnTo>
                    <a:pt x="305338" y="656682"/>
                  </a:lnTo>
                  <a:lnTo>
                    <a:pt x="303854" y="660743"/>
                  </a:lnTo>
                  <a:lnTo>
                    <a:pt x="303808" y="664059"/>
                  </a:lnTo>
                  <a:lnTo>
                    <a:pt x="303960" y="668759"/>
                  </a:lnTo>
                  <a:lnTo>
                    <a:pt x="306380" y="674622"/>
                  </a:lnTo>
                  <a:lnTo>
                    <a:pt x="309435" y="678689"/>
                  </a:lnTo>
                  <a:lnTo>
                    <a:pt x="313750" y="681326"/>
                  </a:lnTo>
                  <a:lnTo>
                    <a:pt x="321365" y="683705"/>
                  </a:lnTo>
                  <a:lnTo>
                    <a:pt x="326411" y="685162"/>
                  </a:lnTo>
                  <a:lnTo>
                    <a:pt x="330766" y="686642"/>
                  </a:lnTo>
                  <a:lnTo>
                    <a:pt x="335579" y="688027"/>
                  </a:lnTo>
                  <a:lnTo>
                    <a:pt x="339857" y="689510"/>
                  </a:lnTo>
                  <a:lnTo>
                    <a:pt x="344068" y="691305"/>
                  </a:lnTo>
                  <a:lnTo>
                    <a:pt x="347192" y="692745"/>
                  </a:lnTo>
                  <a:lnTo>
                    <a:pt x="351755" y="695916"/>
                  </a:lnTo>
                  <a:lnTo>
                    <a:pt x="355366" y="698192"/>
                  </a:lnTo>
                  <a:lnTo>
                    <a:pt x="358232" y="701183"/>
                  </a:lnTo>
                  <a:lnTo>
                    <a:pt x="360695" y="705965"/>
                  </a:lnTo>
                  <a:lnTo>
                    <a:pt x="361422" y="709413"/>
                  </a:lnTo>
                  <a:lnTo>
                    <a:pt x="361930" y="713252"/>
                  </a:lnTo>
                  <a:lnTo>
                    <a:pt x="363713" y="717484"/>
                  </a:lnTo>
                  <a:lnTo>
                    <a:pt x="366039" y="719807"/>
                  </a:lnTo>
                  <a:lnTo>
                    <a:pt x="368597" y="721669"/>
                  </a:lnTo>
                  <a:lnTo>
                    <a:pt x="373712" y="720740"/>
                  </a:lnTo>
                  <a:lnTo>
                    <a:pt x="379061" y="720506"/>
                  </a:lnTo>
                  <a:lnTo>
                    <a:pt x="382549" y="721436"/>
                  </a:lnTo>
                  <a:lnTo>
                    <a:pt x="386269" y="723529"/>
                  </a:lnTo>
                  <a:lnTo>
                    <a:pt x="388595" y="725391"/>
                  </a:lnTo>
                  <a:lnTo>
                    <a:pt x="391385" y="727715"/>
                  </a:lnTo>
                  <a:lnTo>
                    <a:pt x="393943" y="729808"/>
                  </a:lnTo>
                  <a:lnTo>
                    <a:pt x="395571" y="731202"/>
                  </a:lnTo>
                  <a:lnTo>
                    <a:pt x="398594" y="733760"/>
                  </a:lnTo>
                  <a:lnTo>
                    <a:pt x="402082" y="735621"/>
                  </a:lnTo>
                  <a:lnTo>
                    <a:pt x="407198" y="736086"/>
                  </a:lnTo>
                  <a:lnTo>
                    <a:pt x="411383" y="736086"/>
                  </a:lnTo>
                  <a:lnTo>
                    <a:pt x="416034" y="736785"/>
                  </a:lnTo>
                  <a:lnTo>
                    <a:pt x="418592" y="737481"/>
                  </a:lnTo>
                  <a:lnTo>
                    <a:pt x="419754" y="738644"/>
                  </a:lnTo>
                  <a:lnTo>
                    <a:pt x="419289" y="740737"/>
                  </a:lnTo>
                  <a:lnTo>
                    <a:pt x="419987" y="743061"/>
                  </a:lnTo>
                  <a:lnTo>
                    <a:pt x="426600" y="746111"/>
                  </a:lnTo>
                  <a:lnTo>
                    <a:pt x="432025" y="747402"/>
                  </a:lnTo>
                  <a:lnTo>
                    <a:pt x="436665" y="748179"/>
                  </a:lnTo>
                  <a:lnTo>
                    <a:pt x="443519" y="750813"/>
                  </a:lnTo>
                  <a:lnTo>
                    <a:pt x="449076" y="753797"/>
                  </a:lnTo>
                  <a:lnTo>
                    <a:pt x="455022" y="756922"/>
                  </a:lnTo>
                  <a:lnTo>
                    <a:pt x="460570" y="759598"/>
                  </a:lnTo>
                  <a:lnTo>
                    <a:pt x="467012" y="763787"/>
                  </a:lnTo>
                  <a:lnTo>
                    <a:pt x="471692" y="768186"/>
                  </a:lnTo>
                  <a:lnTo>
                    <a:pt x="478070" y="772764"/>
                  </a:lnTo>
                  <a:lnTo>
                    <a:pt x="482285" y="777026"/>
                  </a:lnTo>
                  <a:lnTo>
                    <a:pt x="486194" y="783763"/>
                  </a:lnTo>
                  <a:lnTo>
                    <a:pt x="489420" y="788365"/>
                  </a:lnTo>
                  <a:lnTo>
                    <a:pt x="492215" y="796297"/>
                  </a:lnTo>
                  <a:lnTo>
                    <a:pt x="495500" y="800358"/>
                  </a:lnTo>
                  <a:lnTo>
                    <a:pt x="498916" y="803718"/>
                  </a:lnTo>
                  <a:lnTo>
                    <a:pt x="514159" y="810100"/>
                  </a:lnTo>
                  <a:lnTo>
                    <a:pt x="528567" y="813302"/>
                  </a:lnTo>
                  <a:lnTo>
                    <a:pt x="550522" y="814903"/>
                  </a:lnTo>
                  <a:lnTo>
                    <a:pt x="563557" y="819018"/>
                  </a:lnTo>
                  <a:lnTo>
                    <a:pt x="572934" y="826567"/>
                  </a:lnTo>
                  <a:lnTo>
                    <a:pt x="582768" y="839147"/>
                  </a:lnTo>
                  <a:lnTo>
                    <a:pt x="599920" y="854924"/>
                  </a:lnTo>
                  <a:lnTo>
                    <a:pt x="613413" y="867275"/>
                  </a:lnTo>
                  <a:lnTo>
                    <a:pt x="619125" y="872509"/>
                  </a:lnTo>
                  <a:lnTo>
                    <a:pt x="626362" y="875131"/>
                  </a:lnTo>
                  <a:lnTo>
                    <a:pt x="631387" y="876954"/>
                  </a:lnTo>
                  <a:lnTo>
                    <a:pt x="639141" y="878445"/>
                  </a:lnTo>
                  <a:lnTo>
                    <a:pt x="646000" y="879044"/>
                  </a:lnTo>
                  <a:lnTo>
                    <a:pt x="653156" y="877254"/>
                  </a:lnTo>
                  <a:lnTo>
                    <a:pt x="666575" y="875760"/>
                  </a:lnTo>
                  <a:lnTo>
                    <a:pt x="686555" y="879338"/>
                  </a:lnTo>
                  <a:lnTo>
                    <a:pt x="695501" y="882321"/>
                  </a:lnTo>
                  <a:lnTo>
                    <a:pt x="705640" y="887989"/>
                  </a:lnTo>
                  <a:lnTo>
                    <a:pt x="716972" y="896635"/>
                  </a:lnTo>
                  <a:lnTo>
                    <a:pt x="723831" y="902002"/>
                  </a:lnTo>
                  <a:lnTo>
                    <a:pt x="726427" y="906596"/>
                  </a:lnTo>
                  <a:lnTo>
                    <a:pt x="730093" y="905283"/>
                  </a:lnTo>
                  <a:lnTo>
                    <a:pt x="734268" y="905283"/>
                  </a:lnTo>
                  <a:lnTo>
                    <a:pt x="738741" y="905283"/>
                  </a:lnTo>
                  <a:lnTo>
                    <a:pt x="742916" y="906176"/>
                  </a:lnTo>
                  <a:lnTo>
                    <a:pt x="753055" y="907671"/>
                  </a:lnTo>
                  <a:lnTo>
                    <a:pt x="761107" y="908861"/>
                  </a:lnTo>
                  <a:lnTo>
                    <a:pt x="768263" y="910650"/>
                  </a:lnTo>
                  <a:lnTo>
                    <a:pt x="773035" y="910948"/>
                  </a:lnTo>
                  <a:lnTo>
                    <a:pt x="780192" y="912440"/>
                  </a:lnTo>
                  <a:lnTo>
                    <a:pt x="793611" y="915423"/>
                  </a:lnTo>
                  <a:lnTo>
                    <a:pt x="804155" y="918093"/>
                  </a:lnTo>
                  <a:lnTo>
                    <a:pt x="827102" y="933786"/>
                  </a:lnTo>
                  <a:lnTo>
                    <a:pt x="830098" y="936738"/>
                  </a:lnTo>
                  <a:lnTo>
                    <a:pt x="835212" y="941268"/>
                  </a:lnTo>
                  <a:lnTo>
                    <a:pt x="845324" y="948561"/>
                  </a:lnTo>
                  <a:lnTo>
                    <a:pt x="852569" y="951899"/>
                  </a:lnTo>
                  <a:lnTo>
                    <a:pt x="860084" y="956851"/>
                  </a:lnTo>
                  <a:lnTo>
                    <a:pt x="869718" y="960068"/>
                  </a:lnTo>
                  <a:lnTo>
                    <a:pt x="876048" y="962592"/>
                  </a:lnTo>
                  <a:lnTo>
                    <a:pt x="882284" y="966405"/>
                  </a:lnTo>
                  <a:lnTo>
                    <a:pt x="889213" y="968136"/>
                  </a:lnTo>
                  <a:lnTo>
                    <a:pt x="895102" y="968828"/>
                  </a:lnTo>
                  <a:lnTo>
                    <a:pt x="901338" y="969867"/>
                  </a:lnTo>
                  <a:lnTo>
                    <a:pt x="908347" y="971961"/>
                  </a:lnTo>
                  <a:lnTo>
                    <a:pt x="907768" y="973294"/>
                  </a:lnTo>
                  <a:lnTo>
                    <a:pt x="907526" y="973792"/>
                  </a:lnTo>
                  <a:lnTo>
                    <a:pt x="907074" y="975019"/>
                  </a:lnTo>
                  <a:lnTo>
                    <a:pt x="906627" y="976052"/>
                  </a:lnTo>
                  <a:lnTo>
                    <a:pt x="906381" y="976666"/>
                  </a:lnTo>
                  <a:lnTo>
                    <a:pt x="906248" y="977437"/>
                  </a:lnTo>
                  <a:lnTo>
                    <a:pt x="906112" y="978361"/>
                  </a:lnTo>
                  <a:lnTo>
                    <a:pt x="906056" y="979212"/>
                  </a:lnTo>
                  <a:lnTo>
                    <a:pt x="906083" y="979715"/>
                  </a:lnTo>
                  <a:lnTo>
                    <a:pt x="905989" y="980487"/>
                  </a:lnTo>
                  <a:lnTo>
                    <a:pt x="905744" y="981101"/>
                  </a:lnTo>
                  <a:lnTo>
                    <a:pt x="905493" y="981982"/>
                  </a:lnTo>
                  <a:lnTo>
                    <a:pt x="905441" y="982601"/>
                  </a:lnTo>
                  <a:lnTo>
                    <a:pt x="905656" y="983379"/>
                  </a:lnTo>
                  <a:lnTo>
                    <a:pt x="906124" y="985013"/>
                  </a:lnTo>
                  <a:lnTo>
                    <a:pt x="906297" y="985900"/>
                  </a:lnTo>
                  <a:lnTo>
                    <a:pt x="906625" y="986836"/>
                  </a:lnTo>
                  <a:lnTo>
                    <a:pt x="906886" y="987267"/>
                  </a:lnTo>
                  <a:lnTo>
                    <a:pt x="907222" y="987814"/>
                  </a:lnTo>
                  <a:lnTo>
                    <a:pt x="907637" y="988252"/>
                  </a:lnTo>
                  <a:lnTo>
                    <a:pt x="908129" y="988798"/>
                  </a:lnTo>
                  <a:lnTo>
                    <a:pt x="908613" y="989582"/>
                  </a:lnTo>
                  <a:lnTo>
                    <a:pt x="909104" y="990172"/>
                  </a:lnTo>
                  <a:lnTo>
                    <a:pt x="909438" y="990797"/>
                  </a:lnTo>
                  <a:lnTo>
                    <a:pt x="910492" y="992097"/>
                  </a:lnTo>
                  <a:lnTo>
                    <a:pt x="910876" y="992219"/>
                  </a:lnTo>
                  <a:lnTo>
                    <a:pt x="911294" y="992535"/>
                  </a:lnTo>
                  <a:lnTo>
                    <a:pt x="912172" y="993021"/>
                  </a:lnTo>
                  <a:lnTo>
                    <a:pt x="912779" y="993537"/>
                  </a:lnTo>
                  <a:lnTo>
                    <a:pt x="913420" y="994321"/>
                  </a:lnTo>
                  <a:lnTo>
                    <a:pt x="914058" y="995184"/>
                  </a:lnTo>
                  <a:lnTo>
                    <a:pt x="914321" y="995536"/>
                  </a:lnTo>
                  <a:lnTo>
                    <a:pt x="914812" y="996089"/>
                  </a:lnTo>
                  <a:lnTo>
                    <a:pt x="915454" y="996720"/>
                  </a:lnTo>
                  <a:lnTo>
                    <a:pt x="915910" y="997115"/>
                  </a:lnTo>
                  <a:lnTo>
                    <a:pt x="916589" y="997863"/>
                  </a:lnTo>
                  <a:lnTo>
                    <a:pt x="917236" y="998343"/>
                  </a:lnTo>
                  <a:lnTo>
                    <a:pt x="918537" y="998908"/>
                  </a:lnTo>
                  <a:lnTo>
                    <a:pt x="919535" y="999236"/>
                  </a:lnTo>
                  <a:lnTo>
                    <a:pt x="920418" y="999527"/>
                  </a:lnTo>
                  <a:lnTo>
                    <a:pt x="920954" y="999771"/>
                  </a:lnTo>
                  <a:lnTo>
                    <a:pt x="921559" y="1000360"/>
                  </a:lnTo>
                  <a:lnTo>
                    <a:pt x="922122" y="1001149"/>
                  </a:lnTo>
                  <a:lnTo>
                    <a:pt x="922343" y="1001654"/>
                  </a:lnTo>
                  <a:lnTo>
                    <a:pt x="922818" y="1002942"/>
                  </a:lnTo>
                  <a:lnTo>
                    <a:pt x="922958" y="1003598"/>
                  </a:lnTo>
                  <a:lnTo>
                    <a:pt x="923026" y="1004066"/>
                  </a:lnTo>
                  <a:lnTo>
                    <a:pt x="923088" y="1004722"/>
                  </a:lnTo>
                  <a:lnTo>
                    <a:pt x="923108" y="1005615"/>
                  </a:lnTo>
                  <a:lnTo>
                    <a:pt x="923254" y="1006040"/>
                  </a:lnTo>
                  <a:lnTo>
                    <a:pt x="923500" y="1007128"/>
                  </a:lnTo>
                  <a:lnTo>
                    <a:pt x="923526" y="1007747"/>
                  </a:lnTo>
                  <a:lnTo>
                    <a:pt x="923628" y="1008367"/>
                  </a:lnTo>
                  <a:lnTo>
                    <a:pt x="923761" y="1009376"/>
                  </a:lnTo>
                  <a:lnTo>
                    <a:pt x="923865" y="1009916"/>
                  </a:lnTo>
                  <a:lnTo>
                    <a:pt x="923925" y="1010730"/>
                  </a:lnTo>
                  <a:lnTo>
                    <a:pt x="923913" y="1011271"/>
                  </a:lnTo>
                  <a:lnTo>
                    <a:pt x="923785" y="1011849"/>
                  </a:lnTo>
                  <a:lnTo>
                    <a:pt x="923496" y="1012693"/>
                  </a:lnTo>
                  <a:lnTo>
                    <a:pt x="923082" y="1013920"/>
                  </a:lnTo>
                  <a:lnTo>
                    <a:pt x="922716" y="1014801"/>
                  </a:lnTo>
                  <a:lnTo>
                    <a:pt x="922510" y="1015379"/>
                  </a:lnTo>
                  <a:lnTo>
                    <a:pt x="921973" y="1016952"/>
                  </a:lnTo>
                  <a:lnTo>
                    <a:pt x="920523" y="1025081"/>
                  </a:lnTo>
                  <a:lnTo>
                    <a:pt x="920398" y="1025463"/>
                  </a:lnTo>
                  <a:lnTo>
                    <a:pt x="920351" y="1025888"/>
                  </a:lnTo>
                  <a:lnTo>
                    <a:pt x="920491" y="1026545"/>
                  </a:lnTo>
                  <a:lnTo>
                    <a:pt x="920753" y="1026940"/>
                  </a:lnTo>
                  <a:lnTo>
                    <a:pt x="921018" y="1027177"/>
                  </a:lnTo>
                  <a:lnTo>
                    <a:pt x="921363" y="1027298"/>
                  </a:lnTo>
                  <a:lnTo>
                    <a:pt x="921796" y="1026958"/>
                  </a:lnTo>
                  <a:lnTo>
                    <a:pt x="922461" y="1026587"/>
                  </a:lnTo>
                  <a:lnTo>
                    <a:pt x="923246" y="1026022"/>
                  </a:lnTo>
                  <a:lnTo>
                    <a:pt x="923916" y="1025457"/>
                  </a:lnTo>
                  <a:lnTo>
                    <a:pt x="924229" y="1025233"/>
                  </a:lnTo>
                  <a:lnTo>
                    <a:pt x="925172" y="1024558"/>
                  </a:lnTo>
                  <a:lnTo>
                    <a:pt x="925797" y="1024181"/>
                  </a:lnTo>
                  <a:lnTo>
                    <a:pt x="926545" y="1023580"/>
                  </a:lnTo>
                  <a:lnTo>
                    <a:pt x="927181" y="1022778"/>
                  </a:lnTo>
                  <a:lnTo>
                    <a:pt x="927654" y="1022365"/>
                  </a:lnTo>
                  <a:lnTo>
                    <a:pt x="928163" y="1022025"/>
                  </a:lnTo>
                  <a:lnTo>
                    <a:pt x="928708" y="1021885"/>
                  </a:lnTo>
                  <a:lnTo>
                    <a:pt x="929480" y="1021939"/>
                  </a:lnTo>
                  <a:lnTo>
                    <a:pt x="931096" y="1022280"/>
                  </a:lnTo>
                  <a:lnTo>
                    <a:pt x="931978" y="1022529"/>
                  </a:lnTo>
                  <a:lnTo>
                    <a:pt x="932470" y="1023046"/>
                  </a:lnTo>
                  <a:lnTo>
                    <a:pt x="932923" y="1023555"/>
                  </a:lnTo>
                  <a:lnTo>
                    <a:pt x="933898" y="1024928"/>
                  </a:lnTo>
                  <a:lnTo>
                    <a:pt x="934426" y="1025518"/>
                  </a:lnTo>
                  <a:lnTo>
                    <a:pt x="935672" y="1026861"/>
                  </a:lnTo>
                  <a:lnTo>
                    <a:pt x="936164" y="1027371"/>
                  </a:lnTo>
                  <a:lnTo>
                    <a:pt x="936541" y="1027802"/>
                  </a:lnTo>
                  <a:lnTo>
                    <a:pt x="937031" y="1028355"/>
                  </a:lnTo>
                  <a:lnTo>
                    <a:pt x="937217" y="1028708"/>
                  </a:lnTo>
                  <a:lnTo>
                    <a:pt x="937433" y="1029443"/>
                  </a:lnTo>
                  <a:lnTo>
                    <a:pt x="937808" y="1029953"/>
                  </a:lnTo>
                  <a:lnTo>
                    <a:pt x="938330" y="1030816"/>
                  </a:lnTo>
                  <a:lnTo>
                    <a:pt x="938708" y="1031247"/>
                  </a:lnTo>
                  <a:lnTo>
                    <a:pt x="939117" y="1031995"/>
                  </a:lnTo>
                  <a:lnTo>
                    <a:pt x="939415" y="1032499"/>
                  </a:lnTo>
                  <a:lnTo>
                    <a:pt x="939560" y="1032930"/>
                  </a:lnTo>
                  <a:lnTo>
                    <a:pt x="939691" y="1034054"/>
                  </a:lnTo>
                  <a:lnTo>
                    <a:pt x="939937" y="1035178"/>
                  </a:lnTo>
                  <a:lnTo>
                    <a:pt x="940152" y="1035919"/>
                  </a:lnTo>
                  <a:lnTo>
                    <a:pt x="940291" y="1036691"/>
                  </a:lnTo>
                  <a:lnTo>
                    <a:pt x="940396" y="1037195"/>
                  </a:lnTo>
                  <a:lnTo>
                    <a:pt x="940949" y="1038410"/>
                  </a:lnTo>
                  <a:lnTo>
                    <a:pt x="941127" y="1039145"/>
                  </a:lnTo>
                  <a:lnTo>
                    <a:pt x="941623" y="1041204"/>
                  </a:lnTo>
                  <a:lnTo>
                    <a:pt x="941908" y="1042292"/>
                  </a:lnTo>
                  <a:lnTo>
                    <a:pt x="942198" y="1043185"/>
                  </a:lnTo>
                  <a:lnTo>
                    <a:pt x="942299" y="1043884"/>
                  </a:lnTo>
                  <a:lnTo>
                    <a:pt x="942391" y="1045008"/>
                  </a:lnTo>
                  <a:lnTo>
                    <a:pt x="942603" y="1045937"/>
                  </a:lnTo>
                  <a:lnTo>
                    <a:pt x="942972" y="1046721"/>
                  </a:lnTo>
                  <a:lnTo>
                    <a:pt x="943501" y="1047274"/>
                  </a:lnTo>
                  <a:lnTo>
                    <a:pt x="943917" y="1047705"/>
                  </a:lnTo>
                  <a:lnTo>
                    <a:pt x="944442" y="1048453"/>
                  </a:lnTo>
                  <a:lnTo>
                    <a:pt x="944624" y="1048993"/>
                  </a:lnTo>
                  <a:lnTo>
                    <a:pt x="944910" y="1050044"/>
                  </a:lnTo>
                  <a:lnTo>
                    <a:pt x="945014" y="1050591"/>
                  </a:lnTo>
                  <a:lnTo>
                    <a:pt x="945346" y="1051332"/>
                  </a:lnTo>
                  <a:lnTo>
                    <a:pt x="945716" y="1052074"/>
                  </a:lnTo>
                  <a:lnTo>
                    <a:pt x="946189" y="1053471"/>
                  </a:lnTo>
                  <a:lnTo>
                    <a:pt x="946665" y="1054680"/>
                  </a:lnTo>
                  <a:lnTo>
                    <a:pt x="946873" y="1055767"/>
                  </a:lnTo>
                  <a:lnTo>
                    <a:pt x="947048" y="1056661"/>
                  </a:lnTo>
                  <a:lnTo>
                    <a:pt x="947149" y="1057316"/>
                  </a:lnTo>
                  <a:lnTo>
                    <a:pt x="947666" y="1058410"/>
                  </a:lnTo>
                  <a:lnTo>
                    <a:pt x="947918" y="1059267"/>
                  </a:lnTo>
                  <a:lnTo>
                    <a:pt x="949095" y="1060257"/>
                  </a:lnTo>
                  <a:lnTo>
                    <a:pt x="949741" y="1060774"/>
                  </a:lnTo>
                  <a:lnTo>
                    <a:pt x="950617" y="1061369"/>
                  </a:lnTo>
                  <a:lnTo>
                    <a:pt x="951300" y="1061964"/>
                  </a:lnTo>
                  <a:lnTo>
                    <a:pt x="952098" y="1062602"/>
                  </a:lnTo>
                  <a:lnTo>
                    <a:pt x="952362" y="1062875"/>
                  </a:lnTo>
                  <a:lnTo>
                    <a:pt x="953156" y="1063702"/>
                  </a:lnTo>
                  <a:lnTo>
                    <a:pt x="953761" y="1064297"/>
                  </a:lnTo>
                  <a:lnTo>
                    <a:pt x="954448" y="1064698"/>
                  </a:lnTo>
                  <a:lnTo>
                    <a:pt x="955328" y="1065099"/>
                  </a:lnTo>
                  <a:lnTo>
                    <a:pt x="956571" y="1066636"/>
                  </a:lnTo>
                  <a:lnTo>
                    <a:pt x="957359" y="1067693"/>
                  </a:lnTo>
                  <a:lnTo>
                    <a:pt x="957963" y="1068404"/>
                  </a:lnTo>
                  <a:lnTo>
                    <a:pt x="958528" y="1069030"/>
                  </a:lnTo>
                  <a:lnTo>
                    <a:pt x="959210" y="1069705"/>
                  </a:lnTo>
                  <a:lnTo>
                    <a:pt x="960041" y="1070573"/>
                  </a:lnTo>
                  <a:lnTo>
                    <a:pt x="960879" y="1071126"/>
                  </a:lnTo>
                  <a:lnTo>
                    <a:pt x="961259" y="1071406"/>
                  </a:lnTo>
                  <a:lnTo>
                    <a:pt x="962324" y="1072238"/>
                  </a:lnTo>
                  <a:lnTo>
                    <a:pt x="963544" y="1072997"/>
                  </a:lnTo>
                  <a:lnTo>
                    <a:pt x="964345" y="1073520"/>
                  </a:lnTo>
                  <a:lnTo>
                    <a:pt x="964763" y="1073799"/>
                  </a:lnTo>
                  <a:lnTo>
                    <a:pt x="965646" y="1074127"/>
                  </a:lnTo>
                  <a:lnTo>
                    <a:pt x="966175" y="1074680"/>
                  </a:lnTo>
                  <a:lnTo>
                    <a:pt x="966627" y="1075190"/>
                  </a:lnTo>
                  <a:lnTo>
                    <a:pt x="967311" y="1075743"/>
                  </a:lnTo>
                  <a:lnTo>
                    <a:pt x="968409" y="1076812"/>
                  </a:lnTo>
                  <a:lnTo>
                    <a:pt x="970969" y="1078137"/>
                  </a:lnTo>
                  <a:lnTo>
                    <a:pt x="972346" y="1078823"/>
                  </a:lnTo>
                  <a:lnTo>
                    <a:pt x="975260" y="1079886"/>
                  </a:lnTo>
                  <a:lnTo>
                    <a:pt x="976371" y="1080336"/>
                  </a:lnTo>
                  <a:lnTo>
                    <a:pt x="978467" y="1081691"/>
                  </a:lnTo>
                  <a:lnTo>
                    <a:pt x="979226" y="1082365"/>
                  </a:lnTo>
                  <a:lnTo>
                    <a:pt x="979566" y="1082718"/>
                  </a:lnTo>
                  <a:lnTo>
                    <a:pt x="980487" y="1083046"/>
                  </a:lnTo>
                  <a:lnTo>
                    <a:pt x="980947" y="1083210"/>
                  </a:lnTo>
                  <a:lnTo>
                    <a:pt x="981943" y="1083580"/>
                  </a:lnTo>
                  <a:lnTo>
                    <a:pt x="983314" y="1084534"/>
                  </a:lnTo>
                  <a:lnTo>
                    <a:pt x="985450" y="1085859"/>
                  </a:lnTo>
                  <a:lnTo>
                    <a:pt x="987231" y="1087475"/>
                  </a:lnTo>
                  <a:lnTo>
                    <a:pt x="988743" y="1089018"/>
                  </a:lnTo>
                  <a:lnTo>
                    <a:pt x="990247" y="1091017"/>
                  </a:lnTo>
                  <a:lnTo>
                    <a:pt x="990970" y="1091533"/>
                  </a:lnTo>
                  <a:lnTo>
                    <a:pt x="991770" y="1092013"/>
                  </a:lnTo>
                  <a:lnTo>
                    <a:pt x="992456" y="1092493"/>
                  </a:lnTo>
                  <a:lnTo>
                    <a:pt x="993012" y="1093587"/>
                  </a:lnTo>
                  <a:lnTo>
                    <a:pt x="993961" y="1094376"/>
                  </a:lnTo>
                  <a:lnTo>
                    <a:pt x="995364" y="1095646"/>
                  </a:lnTo>
                  <a:lnTo>
                    <a:pt x="996553" y="1096053"/>
                  </a:lnTo>
                  <a:lnTo>
                    <a:pt x="997205" y="1096302"/>
                  </a:lnTo>
                  <a:lnTo>
                    <a:pt x="997938" y="1096357"/>
                  </a:lnTo>
                  <a:lnTo>
                    <a:pt x="998706" y="1096563"/>
                  </a:lnTo>
                  <a:lnTo>
                    <a:pt x="1000129" y="1096861"/>
                  </a:lnTo>
                  <a:lnTo>
                    <a:pt x="1001932" y="1097481"/>
                  </a:lnTo>
                  <a:lnTo>
                    <a:pt x="1004434" y="1097955"/>
                  </a:lnTo>
                  <a:lnTo>
                    <a:pt x="1006391" y="1098617"/>
                  </a:lnTo>
                  <a:lnTo>
                    <a:pt x="1008232" y="1099273"/>
                  </a:lnTo>
                  <a:lnTo>
                    <a:pt x="1010841" y="1100172"/>
                  </a:lnTo>
                  <a:lnTo>
                    <a:pt x="1013572" y="1100731"/>
                  </a:lnTo>
                  <a:lnTo>
                    <a:pt x="1015107" y="1101266"/>
                  </a:lnTo>
                  <a:lnTo>
                    <a:pt x="1016525" y="1101837"/>
                  </a:lnTo>
                  <a:lnTo>
                    <a:pt x="1017216" y="1102044"/>
                  </a:lnTo>
                  <a:lnTo>
                    <a:pt x="1017521" y="1102208"/>
                  </a:lnTo>
                  <a:lnTo>
                    <a:pt x="1018432" y="1102997"/>
                  </a:lnTo>
                  <a:lnTo>
                    <a:pt x="1019713" y="1104492"/>
                  </a:lnTo>
                  <a:lnTo>
                    <a:pt x="1020345" y="1105664"/>
                  </a:lnTo>
                  <a:lnTo>
                    <a:pt x="1020785" y="1106794"/>
                  </a:lnTo>
                  <a:lnTo>
                    <a:pt x="1021904" y="1108635"/>
                  </a:lnTo>
                  <a:lnTo>
                    <a:pt x="1023477" y="1110908"/>
                  </a:lnTo>
                  <a:lnTo>
                    <a:pt x="1024665" y="1113210"/>
                  </a:lnTo>
                  <a:lnTo>
                    <a:pt x="1026081" y="1115640"/>
                  </a:lnTo>
                  <a:lnTo>
                    <a:pt x="1027501" y="1117906"/>
                  </a:lnTo>
                  <a:lnTo>
                    <a:pt x="1028246" y="1119164"/>
                  </a:lnTo>
                  <a:lnTo>
                    <a:pt x="1028685" y="1120330"/>
                  </a:lnTo>
                  <a:lnTo>
                    <a:pt x="1029278" y="1121503"/>
                  </a:lnTo>
                  <a:lnTo>
                    <a:pt x="1030478" y="1123229"/>
                  </a:lnTo>
                  <a:lnTo>
                    <a:pt x="1030729" y="1124121"/>
                  </a:lnTo>
                  <a:lnTo>
                    <a:pt x="1030988" y="1124632"/>
                  </a:lnTo>
                  <a:lnTo>
                    <a:pt x="1031559" y="1125027"/>
                  </a:lnTo>
                  <a:lnTo>
                    <a:pt x="1032321" y="1125543"/>
                  </a:lnTo>
                  <a:lnTo>
                    <a:pt x="1033599" y="1125570"/>
                  </a:lnTo>
                  <a:lnTo>
                    <a:pt x="1033368" y="1125835"/>
                  </a:lnTo>
                  <a:lnTo>
                    <a:pt x="1033237" y="1126029"/>
                  </a:lnTo>
                  <a:lnTo>
                    <a:pt x="1033110" y="1126564"/>
                  </a:lnTo>
                  <a:lnTo>
                    <a:pt x="1033593" y="1127463"/>
                  </a:lnTo>
                  <a:lnTo>
                    <a:pt x="1034273" y="1128174"/>
                  </a:lnTo>
                  <a:lnTo>
                    <a:pt x="1034802" y="1128763"/>
                  </a:lnTo>
                  <a:lnTo>
                    <a:pt x="1035864" y="1129674"/>
                  </a:lnTo>
                  <a:lnTo>
                    <a:pt x="1036856" y="1130312"/>
                  </a:lnTo>
                  <a:lnTo>
                    <a:pt x="1038908" y="1131904"/>
                  </a:lnTo>
                  <a:lnTo>
                    <a:pt x="1043421" y="1135902"/>
                  </a:lnTo>
                  <a:lnTo>
                    <a:pt x="1044215" y="1136691"/>
                  </a:lnTo>
                  <a:lnTo>
                    <a:pt x="1045160" y="1137712"/>
                  </a:lnTo>
                  <a:lnTo>
                    <a:pt x="1045837" y="1138538"/>
                  </a:lnTo>
                  <a:lnTo>
                    <a:pt x="1046482" y="1139091"/>
                  </a:lnTo>
                  <a:lnTo>
                    <a:pt x="1047205" y="1139608"/>
                  </a:lnTo>
                  <a:lnTo>
                    <a:pt x="1047811" y="1140167"/>
                  </a:lnTo>
                  <a:lnTo>
                    <a:pt x="1048612" y="1140683"/>
                  </a:lnTo>
                  <a:lnTo>
                    <a:pt x="1049069" y="1140963"/>
                  </a:lnTo>
                  <a:lnTo>
                    <a:pt x="1049832" y="1141442"/>
                  </a:lnTo>
                  <a:lnTo>
                    <a:pt x="1050361" y="1142031"/>
                  </a:lnTo>
                  <a:lnTo>
                    <a:pt x="1050882" y="1142931"/>
                  </a:lnTo>
                  <a:lnTo>
                    <a:pt x="1051177" y="1143593"/>
                  </a:lnTo>
                  <a:lnTo>
                    <a:pt x="1051547" y="1144340"/>
                  </a:lnTo>
                  <a:lnTo>
                    <a:pt x="1051842" y="1145039"/>
                  </a:lnTo>
                  <a:lnTo>
                    <a:pt x="1051909" y="1145507"/>
                  </a:lnTo>
                  <a:lnTo>
                    <a:pt x="1051893" y="1146236"/>
                  </a:lnTo>
                  <a:lnTo>
                    <a:pt x="1051558" y="1147433"/>
                  </a:lnTo>
                  <a:lnTo>
                    <a:pt x="1051228" y="1148386"/>
                  </a:lnTo>
                  <a:lnTo>
                    <a:pt x="1050899" y="1149310"/>
                  </a:lnTo>
                  <a:lnTo>
                    <a:pt x="1049912" y="1150294"/>
                  </a:lnTo>
                  <a:lnTo>
                    <a:pt x="1049042" y="1151169"/>
                  </a:lnTo>
                  <a:lnTo>
                    <a:pt x="1047548" y="1152336"/>
                  </a:lnTo>
                  <a:lnTo>
                    <a:pt x="1044913" y="1154480"/>
                  </a:lnTo>
                  <a:lnTo>
                    <a:pt x="1043499" y="1155501"/>
                  </a:lnTo>
                  <a:lnTo>
                    <a:pt x="1042516" y="1156291"/>
                  </a:lnTo>
                  <a:lnTo>
                    <a:pt x="1041111" y="1156916"/>
                  </a:lnTo>
                  <a:lnTo>
                    <a:pt x="1039942" y="1157396"/>
                  </a:lnTo>
                  <a:lnTo>
                    <a:pt x="1039045" y="1157767"/>
                  </a:lnTo>
                  <a:lnTo>
                    <a:pt x="1038264" y="1158138"/>
                  </a:lnTo>
                  <a:lnTo>
                    <a:pt x="1037441" y="1158660"/>
                  </a:lnTo>
                  <a:lnTo>
                    <a:pt x="1036969" y="1159037"/>
                  </a:lnTo>
                  <a:lnTo>
                    <a:pt x="1036186" y="1159487"/>
                  </a:lnTo>
                  <a:lnTo>
                    <a:pt x="1035755" y="1159784"/>
                  </a:lnTo>
                  <a:lnTo>
                    <a:pt x="1035074" y="1160853"/>
                  </a:lnTo>
                  <a:lnTo>
                    <a:pt x="1034825" y="1161661"/>
                  </a:lnTo>
                  <a:lnTo>
                    <a:pt x="1034764" y="1162664"/>
                  </a:lnTo>
                  <a:lnTo>
                    <a:pt x="1035811" y="1166084"/>
                  </a:lnTo>
                  <a:lnTo>
                    <a:pt x="1036108" y="1166674"/>
                  </a:lnTo>
                  <a:lnTo>
                    <a:pt x="1036754" y="1167190"/>
                  </a:lnTo>
                  <a:lnTo>
                    <a:pt x="1037866" y="1167561"/>
                  </a:lnTo>
                  <a:lnTo>
                    <a:pt x="1038332" y="1167488"/>
                  </a:lnTo>
                  <a:lnTo>
                    <a:pt x="1038873" y="1167464"/>
                  </a:lnTo>
                  <a:lnTo>
                    <a:pt x="1039759" y="1167597"/>
                  </a:lnTo>
                  <a:lnTo>
                    <a:pt x="1040877" y="1167773"/>
                  </a:lnTo>
                  <a:lnTo>
                    <a:pt x="1041760" y="1168022"/>
                  </a:lnTo>
                  <a:lnTo>
                    <a:pt x="1044446" y="1168274"/>
                  </a:lnTo>
                  <a:lnTo>
                    <a:pt x="1046309" y="1168976"/>
                  </a:lnTo>
                  <a:lnTo>
                    <a:pt x="1047707" y="1170374"/>
                  </a:lnTo>
                  <a:lnTo>
                    <a:pt x="1049343" y="1173010"/>
                  </a:lnTo>
                  <a:lnTo>
                    <a:pt x="1049104" y="1184113"/>
                  </a:lnTo>
                  <a:lnTo>
                    <a:pt x="1049570" y="1186907"/>
                  </a:lnTo>
                  <a:lnTo>
                    <a:pt x="1050735" y="1189238"/>
                  </a:lnTo>
                  <a:lnTo>
                    <a:pt x="1052831" y="1191333"/>
                  </a:lnTo>
                  <a:lnTo>
                    <a:pt x="1055747" y="1193290"/>
                  </a:lnTo>
                  <a:lnTo>
                    <a:pt x="1056195" y="1194274"/>
                  </a:lnTo>
                  <a:lnTo>
                    <a:pt x="1057979" y="1195641"/>
                  </a:lnTo>
                  <a:lnTo>
                    <a:pt x="1059260" y="1196947"/>
                  </a:lnTo>
                  <a:lnTo>
                    <a:pt x="1060520" y="1201048"/>
                  </a:lnTo>
                  <a:lnTo>
                    <a:pt x="1060339" y="1202488"/>
                  </a:lnTo>
                  <a:lnTo>
                    <a:pt x="1060044" y="1205209"/>
                  </a:lnTo>
                  <a:lnTo>
                    <a:pt x="1059542" y="1208338"/>
                  </a:lnTo>
                  <a:lnTo>
                    <a:pt x="1058633" y="1209900"/>
                  </a:lnTo>
                  <a:lnTo>
                    <a:pt x="1057155" y="1209760"/>
                  </a:lnTo>
                  <a:lnTo>
                    <a:pt x="1056585" y="1209298"/>
                  </a:lnTo>
                  <a:lnTo>
                    <a:pt x="1055899" y="1208837"/>
                  </a:lnTo>
                  <a:lnTo>
                    <a:pt x="1055746" y="1208770"/>
                  </a:lnTo>
                  <a:lnTo>
                    <a:pt x="1055327" y="1208593"/>
                  </a:lnTo>
                  <a:lnTo>
                    <a:pt x="1054953" y="1208454"/>
                  </a:lnTo>
                  <a:lnTo>
                    <a:pt x="1054440" y="1208254"/>
                  </a:lnTo>
                  <a:lnTo>
                    <a:pt x="1054032" y="1208126"/>
                  </a:lnTo>
                  <a:lnTo>
                    <a:pt x="1053144" y="1208108"/>
                  </a:lnTo>
                  <a:lnTo>
                    <a:pt x="1051874" y="1207852"/>
                  </a:lnTo>
                  <a:lnTo>
                    <a:pt x="1050752" y="1207907"/>
                  </a:lnTo>
                  <a:lnTo>
                    <a:pt x="1049353" y="1208302"/>
                  </a:lnTo>
                  <a:lnTo>
                    <a:pt x="1047256" y="1208758"/>
                  </a:lnTo>
                  <a:lnTo>
                    <a:pt x="1045467" y="1209268"/>
                  </a:lnTo>
                  <a:lnTo>
                    <a:pt x="1044531" y="1209633"/>
                  </a:lnTo>
                  <a:lnTo>
                    <a:pt x="1043982" y="1210009"/>
                  </a:lnTo>
                  <a:lnTo>
                    <a:pt x="1043158" y="1210568"/>
                  </a:lnTo>
                  <a:lnTo>
                    <a:pt x="1042760" y="1211139"/>
                  </a:lnTo>
                  <a:lnTo>
                    <a:pt x="1042122" y="1212020"/>
                  </a:lnTo>
                  <a:lnTo>
                    <a:pt x="1041757" y="1212822"/>
                  </a:lnTo>
                  <a:lnTo>
                    <a:pt x="1041548" y="1213551"/>
                  </a:lnTo>
                  <a:lnTo>
                    <a:pt x="1041453" y="1214359"/>
                  </a:lnTo>
                  <a:lnTo>
                    <a:pt x="1041242" y="1215167"/>
                  </a:lnTo>
                  <a:lnTo>
                    <a:pt x="1040835" y="1216164"/>
                  </a:lnTo>
                  <a:lnTo>
                    <a:pt x="1040428" y="1217087"/>
                  </a:lnTo>
                  <a:lnTo>
                    <a:pt x="1040142" y="1217816"/>
                  </a:lnTo>
                  <a:lnTo>
                    <a:pt x="1040057" y="1218163"/>
                  </a:lnTo>
                  <a:lnTo>
                    <a:pt x="1039889" y="1218813"/>
                  </a:lnTo>
                  <a:lnTo>
                    <a:pt x="1039837" y="1219390"/>
                  </a:lnTo>
                  <a:lnTo>
                    <a:pt x="1039843" y="1220902"/>
                  </a:lnTo>
                  <a:lnTo>
                    <a:pt x="1039827" y="1221674"/>
                  </a:lnTo>
                  <a:lnTo>
                    <a:pt x="1039605" y="1222980"/>
                  </a:lnTo>
                  <a:lnTo>
                    <a:pt x="1039438" y="1223557"/>
                  </a:lnTo>
                  <a:lnTo>
                    <a:pt x="1039068" y="1224597"/>
                  </a:lnTo>
                  <a:lnTo>
                    <a:pt x="1038663" y="1225435"/>
                  </a:lnTo>
                  <a:lnTo>
                    <a:pt x="1037873" y="1226194"/>
                  </a:lnTo>
                  <a:lnTo>
                    <a:pt x="1036897" y="1226716"/>
                  </a:lnTo>
                  <a:lnTo>
                    <a:pt x="1035458" y="1227075"/>
                  </a:lnTo>
                  <a:lnTo>
                    <a:pt x="1034333" y="1227281"/>
                  </a:lnTo>
                  <a:lnTo>
                    <a:pt x="1033288" y="1227373"/>
                  </a:lnTo>
                  <a:lnTo>
                    <a:pt x="1032629" y="1227439"/>
                  </a:lnTo>
                  <a:lnTo>
                    <a:pt x="1031580" y="1227689"/>
                  </a:lnTo>
                  <a:lnTo>
                    <a:pt x="1030414" y="1228011"/>
                  </a:lnTo>
                  <a:lnTo>
                    <a:pt x="1029983" y="1228272"/>
                  </a:lnTo>
                  <a:lnTo>
                    <a:pt x="1029474" y="1228612"/>
                  </a:lnTo>
                  <a:lnTo>
                    <a:pt x="1028765" y="1229177"/>
                  </a:lnTo>
                  <a:lnTo>
                    <a:pt x="1028252" y="1229669"/>
                  </a:lnTo>
                  <a:lnTo>
                    <a:pt x="1027496" y="1230696"/>
                  </a:lnTo>
                  <a:lnTo>
                    <a:pt x="1026705" y="1231528"/>
                  </a:lnTo>
                  <a:lnTo>
                    <a:pt x="1026225" y="1232257"/>
                  </a:lnTo>
                  <a:lnTo>
                    <a:pt x="1025785" y="1232944"/>
                  </a:lnTo>
                  <a:lnTo>
                    <a:pt x="1025183" y="1234013"/>
                  </a:lnTo>
                  <a:lnTo>
                    <a:pt x="1024896" y="1234779"/>
                  </a:lnTo>
                  <a:lnTo>
                    <a:pt x="1024564" y="1235817"/>
                  </a:lnTo>
                  <a:lnTo>
                    <a:pt x="1024507" y="1236626"/>
                  </a:lnTo>
                  <a:lnTo>
                    <a:pt x="1024214" y="1237701"/>
                  </a:lnTo>
                  <a:lnTo>
                    <a:pt x="1024120" y="1238472"/>
                  </a:lnTo>
                  <a:lnTo>
                    <a:pt x="1024131" y="1239748"/>
                  </a:lnTo>
                  <a:lnTo>
                    <a:pt x="1024157" y="1240368"/>
                  </a:lnTo>
                  <a:lnTo>
                    <a:pt x="1024181" y="1240988"/>
                  </a:lnTo>
                  <a:lnTo>
                    <a:pt x="1024246" y="1241570"/>
                  </a:lnTo>
                  <a:lnTo>
                    <a:pt x="1024037" y="1242336"/>
                  </a:lnTo>
                  <a:lnTo>
                    <a:pt x="1023504" y="1243716"/>
                  </a:lnTo>
                  <a:lnTo>
                    <a:pt x="1023176" y="1244602"/>
                  </a:lnTo>
                  <a:lnTo>
                    <a:pt x="1022770" y="1245483"/>
                  </a:lnTo>
                  <a:lnTo>
                    <a:pt x="1022560" y="1246249"/>
                  </a:lnTo>
                  <a:lnTo>
                    <a:pt x="1022397" y="1246674"/>
                  </a:lnTo>
                  <a:lnTo>
                    <a:pt x="1021916" y="1247433"/>
                  </a:lnTo>
                  <a:lnTo>
                    <a:pt x="1021397" y="1248235"/>
                  </a:lnTo>
                  <a:lnTo>
                    <a:pt x="1020802" y="1248958"/>
                  </a:lnTo>
                  <a:lnTo>
                    <a:pt x="1020126" y="1249797"/>
                  </a:lnTo>
                  <a:lnTo>
                    <a:pt x="1019492" y="1250514"/>
                  </a:lnTo>
                  <a:lnTo>
                    <a:pt x="1017687" y="1251795"/>
                  </a:lnTo>
                  <a:lnTo>
                    <a:pt x="1017287" y="1252403"/>
                  </a:lnTo>
                  <a:lnTo>
                    <a:pt x="1016892" y="1252823"/>
                  </a:lnTo>
                  <a:lnTo>
                    <a:pt x="1016339" y="1253351"/>
                  </a:lnTo>
                  <a:lnTo>
                    <a:pt x="1013993" y="1254615"/>
                  </a:lnTo>
                  <a:lnTo>
                    <a:pt x="1012542" y="1255593"/>
                  </a:lnTo>
                  <a:lnTo>
                    <a:pt x="1011718" y="1256158"/>
                  </a:lnTo>
                  <a:lnTo>
                    <a:pt x="1011202" y="1256765"/>
                  </a:lnTo>
                  <a:lnTo>
                    <a:pt x="1010457" y="1257288"/>
                  </a:lnTo>
                  <a:lnTo>
                    <a:pt x="1008653" y="1258448"/>
                  </a:lnTo>
                  <a:lnTo>
                    <a:pt x="1007553" y="1259317"/>
                  </a:lnTo>
                  <a:lnTo>
                    <a:pt x="1006813" y="1259608"/>
                  </a:lnTo>
                  <a:lnTo>
                    <a:pt x="1006107" y="1260058"/>
                  </a:lnTo>
                  <a:lnTo>
                    <a:pt x="1005674" y="1260435"/>
                  </a:lnTo>
                  <a:lnTo>
                    <a:pt x="1005239" y="1260854"/>
                  </a:lnTo>
                  <a:lnTo>
                    <a:pt x="998080" y="1267036"/>
                  </a:lnTo>
                  <a:lnTo>
                    <a:pt x="998080" y="1273670"/>
                  </a:lnTo>
                  <a:lnTo>
                    <a:pt x="998995" y="1281444"/>
                  </a:lnTo>
                  <a:lnTo>
                    <a:pt x="988247" y="1287161"/>
                  </a:lnTo>
                  <a:lnTo>
                    <a:pt x="952799" y="1291049"/>
                  </a:lnTo>
                  <a:lnTo>
                    <a:pt x="928785" y="1291049"/>
                  </a:lnTo>
                  <a:lnTo>
                    <a:pt x="901296" y="1285602"/>
                  </a:lnTo>
                  <a:lnTo>
                    <a:pt x="878036" y="1279803"/>
                  </a:lnTo>
                  <a:lnTo>
                    <a:pt x="856071" y="1279906"/>
                  </a:lnTo>
                  <a:lnTo>
                    <a:pt x="851715" y="1277100"/>
                  </a:lnTo>
                  <a:lnTo>
                    <a:pt x="849199" y="1272069"/>
                  </a:lnTo>
                  <a:lnTo>
                    <a:pt x="848056" y="1265894"/>
                  </a:lnTo>
                  <a:lnTo>
                    <a:pt x="845311" y="1263147"/>
                  </a:lnTo>
                  <a:lnTo>
                    <a:pt x="839594" y="1265666"/>
                  </a:lnTo>
                  <a:lnTo>
                    <a:pt x="834562" y="1267950"/>
                  </a:lnTo>
                  <a:lnTo>
                    <a:pt x="829074" y="1270238"/>
                  </a:lnTo>
                  <a:lnTo>
                    <a:pt x="825415" y="1273670"/>
                  </a:lnTo>
                  <a:lnTo>
                    <a:pt x="822899" y="1286018"/>
                  </a:lnTo>
                  <a:lnTo>
                    <a:pt x="817211" y="1296468"/>
                  </a:lnTo>
                  <a:lnTo>
                    <a:pt x="805975" y="1304542"/>
                  </a:lnTo>
                  <a:lnTo>
                    <a:pt x="794769" y="1308202"/>
                  </a:lnTo>
                  <a:lnTo>
                    <a:pt x="794461" y="1308257"/>
                  </a:lnTo>
                  <a:lnTo>
                    <a:pt x="783764" y="1310174"/>
                  </a:lnTo>
                  <a:lnTo>
                    <a:pt x="779045" y="1312881"/>
                  </a:lnTo>
                  <a:lnTo>
                    <a:pt x="774768" y="1318124"/>
                  </a:lnTo>
                  <a:lnTo>
                    <a:pt x="770709" y="1326213"/>
                  </a:lnTo>
                  <a:lnTo>
                    <a:pt x="765340" y="1334327"/>
                  </a:lnTo>
                  <a:lnTo>
                    <a:pt x="760837" y="1339804"/>
                  </a:lnTo>
                  <a:lnTo>
                    <a:pt x="753065" y="1343953"/>
                  </a:lnTo>
                  <a:lnTo>
                    <a:pt x="745784" y="1345934"/>
                  </a:lnTo>
                  <a:lnTo>
                    <a:pt x="738019" y="1346924"/>
                  </a:lnTo>
                  <a:lnTo>
                    <a:pt x="727673" y="1349731"/>
                  </a:lnTo>
                  <a:lnTo>
                    <a:pt x="722562" y="1352213"/>
                  </a:lnTo>
                  <a:lnTo>
                    <a:pt x="718571" y="1356447"/>
                  </a:lnTo>
                  <a:lnTo>
                    <a:pt x="717938" y="1359157"/>
                  </a:lnTo>
                  <a:lnTo>
                    <a:pt x="719288" y="1364297"/>
                  </a:lnTo>
                  <a:lnTo>
                    <a:pt x="721804" y="1369880"/>
                  </a:lnTo>
                  <a:lnTo>
                    <a:pt x="722812" y="1373559"/>
                  </a:lnTo>
                  <a:lnTo>
                    <a:pt x="720683" y="1378300"/>
                  </a:lnTo>
                  <a:lnTo>
                    <a:pt x="713647" y="1380895"/>
                  </a:lnTo>
                  <a:lnTo>
                    <a:pt x="707865" y="1378868"/>
                  </a:lnTo>
                  <a:lnTo>
                    <a:pt x="704434" y="1374752"/>
                  </a:lnTo>
                  <a:lnTo>
                    <a:pt x="703520" y="1371323"/>
                  </a:lnTo>
                  <a:lnTo>
                    <a:pt x="702147" y="1367206"/>
                  </a:lnTo>
                  <a:lnTo>
                    <a:pt x="698259" y="1364233"/>
                  </a:lnTo>
                  <a:lnTo>
                    <a:pt x="692542" y="1361031"/>
                  </a:lnTo>
                  <a:lnTo>
                    <a:pt x="686367" y="1362404"/>
                  </a:lnTo>
                  <a:lnTo>
                    <a:pt x="676990" y="1365147"/>
                  </a:lnTo>
                  <a:lnTo>
                    <a:pt x="670130" y="1368808"/>
                  </a:lnTo>
                  <a:lnTo>
                    <a:pt x="665556" y="1372009"/>
                  </a:lnTo>
                  <a:lnTo>
                    <a:pt x="660067" y="1374525"/>
                  </a:lnTo>
                  <a:lnTo>
                    <a:pt x="652076" y="1375770"/>
                  </a:lnTo>
                  <a:lnTo>
                    <a:pt x="645388" y="1376660"/>
                  </a:lnTo>
                  <a:lnTo>
                    <a:pt x="639276" y="1379160"/>
                  </a:lnTo>
                  <a:lnTo>
                    <a:pt x="631975" y="1383686"/>
                  </a:lnTo>
                  <a:lnTo>
                    <a:pt x="627382" y="1388625"/>
                  </a:lnTo>
                  <a:lnTo>
                    <a:pt x="622995" y="1392407"/>
                  </a:lnTo>
                  <a:lnTo>
                    <a:pt x="617222" y="1396286"/>
                  </a:lnTo>
                  <a:lnTo>
                    <a:pt x="612092" y="1397845"/>
                  </a:lnTo>
                  <a:lnTo>
                    <a:pt x="605014" y="1398589"/>
                  </a:lnTo>
                  <a:lnTo>
                    <a:pt x="589563" y="1404111"/>
                  </a:lnTo>
                  <a:lnTo>
                    <a:pt x="584064" y="1406447"/>
                  </a:lnTo>
                  <a:lnTo>
                    <a:pt x="575414" y="1412693"/>
                  </a:lnTo>
                  <a:lnTo>
                    <a:pt x="568269" y="1417292"/>
                  </a:lnTo>
                  <a:lnTo>
                    <a:pt x="562438" y="1422025"/>
                  </a:lnTo>
                  <a:lnTo>
                    <a:pt x="556530" y="1422061"/>
                  </a:lnTo>
                  <a:lnTo>
                    <a:pt x="555963" y="1422064"/>
                  </a:lnTo>
                  <a:lnTo>
                    <a:pt x="544183" y="1422894"/>
                  </a:lnTo>
                  <a:lnTo>
                    <a:pt x="537798" y="1423549"/>
                  </a:lnTo>
                  <a:lnTo>
                    <a:pt x="527831" y="1422654"/>
                  </a:lnTo>
                  <a:lnTo>
                    <a:pt x="513438" y="1423838"/>
                  </a:lnTo>
                  <a:lnTo>
                    <a:pt x="503343" y="1424099"/>
                  </a:lnTo>
                  <a:lnTo>
                    <a:pt x="495932" y="1423693"/>
                  </a:lnTo>
                  <a:lnTo>
                    <a:pt x="484502" y="1422899"/>
                  </a:lnTo>
                  <a:lnTo>
                    <a:pt x="472078" y="1416834"/>
                  </a:lnTo>
                  <a:lnTo>
                    <a:pt x="465217" y="1409284"/>
                  </a:lnTo>
                  <a:lnTo>
                    <a:pt x="452868" y="1409284"/>
                  </a:lnTo>
                  <a:lnTo>
                    <a:pt x="443263" y="1412945"/>
                  </a:lnTo>
                  <a:lnTo>
                    <a:pt x="436737" y="1421378"/>
                  </a:lnTo>
                  <a:lnTo>
                    <a:pt x="433757" y="1425979"/>
                  </a:lnTo>
                  <a:lnTo>
                    <a:pt x="431198" y="1432192"/>
                  </a:lnTo>
                  <a:lnTo>
                    <a:pt x="430068" y="1440227"/>
                  </a:lnTo>
                  <a:lnTo>
                    <a:pt x="429538" y="1444091"/>
                  </a:lnTo>
                  <a:lnTo>
                    <a:pt x="428539" y="1454516"/>
                  </a:lnTo>
                  <a:lnTo>
                    <a:pt x="425355" y="1460354"/>
                  </a:lnTo>
                  <a:lnTo>
                    <a:pt x="421541" y="1465588"/>
                  </a:lnTo>
                  <a:lnTo>
                    <a:pt x="414326" y="1470497"/>
                  </a:lnTo>
                  <a:lnTo>
                    <a:pt x="407409" y="1474938"/>
                  </a:lnTo>
                  <a:lnTo>
                    <a:pt x="403688" y="1477472"/>
                  </a:lnTo>
                  <a:lnTo>
                    <a:pt x="400655" y="1483155"/>
                  </a:lnTo>
                  <a:lnTo>
                    <a:pt x="400440" y="1487320"/>
                  </a:lnTo>
                  <a:lnTo>
                    <a:pt x="402877" y="1492827"/>
                  </a:lnTo>
                  <a:lnTo>
                    <a:pt x="403139" y="1497599"/>
                  </a:lnTo>
                  <a:lnTo>
                    <a:pt x="401775" y="1502095"/>
                  </a:lnTo>
                  <a:lnTo>
                    <a:pt x="401084" y="1505652"/>
                  </a:lnTo>
                  <a:lnTo>
                    <a:pt x="398598" y="1510649"/>
                  </a:lnTo>
                  <a:lnTo>
                    <a:pt x="397400" y="1510661"/>
                  </a:lnTo>
                  <a:lnTo>
                    <a:pt x="395808" y="1510977"/>
                  </a:lnTo>
                  <a:lnTo>
                    <a:pt x="394110" y="1510868"/>
                  </a:lnTo>
                  <a:lnTo>
                    <a:pt x="392723" y="1510686"/>
                  </a:lnTo>
                  <a:lnTo>
                    <a:pt x="391564" y="1510619"/>
                  </a:lnTo>
                  <a:lnTo>
                    <a:pt x="389403" y="1510498"/>
                  </a:lnTo>
                  <a:lnTo>
                    <a:pt x="388212" y="1510163"/>
                  </a:lnTo>
                  <a:lnTo>
                    <a:pt x="386861" y="1510096"/>
                  </a:lnTo>
                  <a:lnTo>
                    <a:pt x="385710" y="1509726"/>
                  </a:lnTo>
                  <a:lnTo>
                    <a:pt x="383896" y="1509611"/>
                  </a:lnTo>
                  <a:lnTo>
                    <a:pt x="382035" y="1509884"/>
                  </a:lnTo>
                  <a:lnTo>
                    <a:pt x="380989" y="1510018"/>
                  </a:lnTo>
                  <a:lnTo>
                    <a:pt x="379865" y="1510151"/>
                  </a:lnTo>
                  <a:lnTo>
                    <a:pt x="378702" y="1510279"/>
                  </a:lnTo>
                  <a:lnTo>
                    <a:pt x="377030" y="1510746"/>
                  </a:lnTo>
                  <a:lnTo>
                    <a:pt x="375547" y="1511452"/>
                  </a:lnTo>
                  <a:lnTo>
                    <a:pt x="371682" y="1513226"/>
                  </a:lnTo>
                  <a:lnTo>
                    <a:pt x="370903" y="1513523"/>
                  </a:lnTo>
                  <a:lnTo>
                    <a:pt x="370400" y="1513548"/>
                  </a:lnTo>
                  <a:lnTo>
                    <a:pt x="369781" y="1513578"/>
                  </a:lnTo>
                  <a:lnTo>
                    <a:pt x="369048" y="1513481"/>
                  </a:lnTo>
                  <a:lnTo>
                    <a:pt x="368823" y="1513207"/>
                  </a:lnTo>
                  <a:lnTo>
                    <a:pt x="368486" y="1512697"/>
                  </a:lnTo>
                  <a:lnTo>
                    <a:pt x="368042" y="1511804"/>
                  </a:lnTo>
                  <a:lnTo>
                    <a:pt x="367667" y="1511251"/>
                  </a:lnTo>
                  <a:lnTo>
                    <a:pt x="367178" y="1510625"/>
                  </a:lnTo>
                  <a:lnTo>
                    <a:pt x="366838" y="1510267"/>
                  </a:lnTo>
                  <a:lnTo>
                    <a:pt x="366456" y="1510066"/>
                  </a:lnTo>
                  <a:lnTo>
                    <a:pt x="365379" y="1509774"/>
                  </a:lnTo>
                  <a:lnTo>
                    <a:pt x="364177" y="1510023"/>
                  </a:lnTo>
                  <a:lnTo>
                    <a:pt x="363586" y="1510510"/>
                  </a:lnTo>
                  <a:lnTo>
                    <a:pt x="362627" y="1511962"/>
                  </a:lnTo>
                  <a:lnTo>
                    <a:pt x="362114" y="1512490"/>
                  </a:lnTo>
                  <a:lnTo>
                    <a:pt x="361753" y="1513061"/>
                  </a:lnTo>
                  <a:lnTo>
                    <a:pt x="361239" y="1513596"/>
                  </a:lnTo>
                  <a:lnTo>
                    <a:pt x="360769" y="1513894"/>
                  </a:lnTo>
                  <a:lnTo>
                    <a:pt x="359912" y="1514222"/>
                  </a:lnTo>
                  <a:lnTo>
                    <a:pt x="359453" y="1513985"/>
                  </a:lnTo>
                  <a:lnTo>
                    <a:pt x="358807" y="1513504"/>
                  </a:lnTo>
                  <a:lnTo>
                    <a:pt x="358427" y="1513225"/>
                  </a:lnTo>
                  <a:lnTo>
                    <a:pt x="356438" y="1512223"/>
                  </a:lnTo>
                  <a:lnTo>
                    <a:pt x="355453" y="1511311"/>
                  </a:lnTo>
                  <a:lnTo>
                    <a:pt x="354889" y="1510564"/>
                  </a:lnTo>
                  <a:lnTo>
                    <a:pt x="354404" y="1509781"/>
                  </a:lnTo>
                  <a:lnTo>
                    <a:pt x="353995" y="1509076"/>
                  </a:lnTo>
                  <a:lnTo>
                    <a:pt x="353389" y="1508450"/>
                  </a:lnTo>
                  <a:lnTo>
                    <a:pt x="352980" y="1507746"/>
                  </a:lnTo>
                  <a:lnTo>
                    <a:pt x="352566" y="1507235"/>
                  </a:lnTo>
                  <a:lnTo>
                    <a:pt x="352076" y="1506640"/>
                  </a:lnTo>
                  <a:lnTo>
                    <a:pt x="350752" y="1505339"/>
                  </a:lnTo>
                  <a:lnTo>
                    <a:pt x="349523" y="1504926"/>
                  </a:lnTo>
                  <a:lnTo>
                    <a:pt x="348494" y="1504252"/>
                  </a:lnTo>
                  <a:lnTo>
                    <a:pt x="347183" y="1504148"/>
                  </a:lnTo>
                  <a:lnTo>
                    <a:pt x="345057" y="1504179"/>
                  </a:lnTo>
                  <a:lnTo>
                    <a:pt x="343125" y="1504143"/>
                  </a:lnTo>
                  <a:lnTo>
                    <a:pt x="340956" y="1504368"/>
                  </a:lnTo>
                  <a:lnTo>
                    <a:pt x="338355" y="1504890"/>
                  </a:lnTo>
                  <a:lnTo>
                    <a:pt x="337070" y="1505327"/>
                  </a:lnTo>
                  <a:lnTo>
                    <a:pt x="336214" y="1505619"/>
                  </a:lnTo>
                  <a:lnTo>
                    <a:pt x="334974" y="1505753"/>
                  </a:lnTo>
                  <a:lnTo>
                    <a:pt x="332883" y="1505941"/>
                  </a:lnTo>
                  <a:lnTo>
                    <a:pt x="331574" y="1505722"/>
                  </a:lnTo>
                  <a:lnTo>
                    <a:pt x="330566" y="1505856"/>
                  </a:lnTo>
                  <a:lnTo>
                    <a:pt x="329679" y="1505758"/>
                  </a:lnTo>
                  <a:lnTo>
                    <a:pt x="328915" y="1505358"/>
                  </a:lnTo>
                  <a:lnTo>
                    <a:pt x="326646" y="1504847"/>
                  </a:lnTo>
                  <a:lnTo>
                    <a:pt x="324356" y="1503523"/>
                  </a:lnTo>
                  <a:lnTo>
                    <a:pt x="323363" y="1502964"/>
                  </a:lnTo>
                  <a:lnTo>
                    <a:pt x="322487" y="1502405"/>
                  </a:lnTo>
                  <a:lnTo>
                    <a:pt x="321111" y="1501639"/>
                  </a:lnTo>
                  <a:lnTo>
                    <a:pt x="319588" y="1500564"/>
                  </a:lnTo>
                  <a:lnTo>
                    <a:pt x="317642" y="1499446"/>
                  </a:lnTo>
                  <a:lnTo>
                    <a:pt x="316391" y="1498334"/>
                  </a:lnTo>
                  <a:lnTo>
                    <a:pt x="315712" y="1497551"/>
                  </a:lnTo>
                  <a:lnTo>
                    <a:pt x="315004" y="1496336"/>
                  </a:lnTo>
                  <a:lnTo>
                    <a:pt x="314673" y="1495558"/>
                  </a:lnTo>
                  <a:lnTo>
                    <a:pt x="314264" y="1494810"/>
                  </a:lnTo>
                  <a:lnTo>
                    <a:pt x="313895" y="1493997"/>
                  </a:lnTo>
                  <a:lnTo>
                    <a:pt x="313452" y="1493055"/>
                  </a:lnTo>
                  <a:lnTo>
                    <a:pt x="312852" y="1492192"/>
                  </a:lnTo>
                  <a:lnTo>
                    <a:pt x="312243" y="1491755"/>
                  </a:lnTo>
                  <a:lnTo>
                    <a:pt x="311717" y="1491050"/>
                  </a:lnTo>
                  <a:lnTo>
                    <a:pt x="310836" y="1490686"/>
                  </a:lnTo>
                  <a:lnTo>
                    <a:pt x="309461" y="1489963"/>
                  </a:lnTo>
                  <a:lnTo>
                    <a:pt x="308350" y="1489513"/>
                  </a:lnTo>
                  <a:lnTo>
                    <a:pt x="307230" y="1489452"/>
                  </a:lnTo>
                  <a:lnTo>
                    <a:pt x="305813" y="1488844"/>
                  </a:lnTo>
                  <a:lnTo>
                    <a:pt x="304622" y="1488510"/>
                  </a:lnTo>
                  <a:lnTo>
                    <a:pt x="303502" y="1488486"/>
                  </a:lnTo>
                  <a:lnTo>
                    <a:pt x="302607" y="1488778"/>
                  </a:lnTo>
                  <a:lnTo>
                    <a:pt x="301516" y="1489179"/>
                  </a:lnTo>
                  <a:lnTo>
                    <a:pt x="301168" y="1489209"/>
                  </a:lnTo>
                  <a:lnTo>
                    <a:pt x="300381" y="1489810"/>
                  </a:lnTo>
                  <a:lnTo>
                    <a:pt x="299790" y="1490346"/>
                  </a:lnTo>
                  <a:lnTo>
                    <a:pt x="299432" y="1490838"/>
                  </a:lnTo>
                  <a:lnTo>
                    <a:pt x="298175" y="1491736"/>
                  </a:lnTo>
                  <a:lnTo>
                    <a:pt x="297459" y="1492690"/>
                  </a:lnTo>
                  <a:lnTo>
                    <a:pt x="296779" y="1493760"/>
                  </a:lnTo>
                  <a:lnTo>
                    <a:pt x="296182" y="1494598"/>
                  </a:lnTo>
                  <a:lnTo>
                    <a:pt x="295586" y="1495357"/>
                  </a:lnTo>
                  <a:lnTo>
                    <a:pt x="295342" y="1495856"/>
                  </a:lnTo>
                  <a:lnTo>
                    <a:pt x="294902" y="1496579"/>
                  </a:lnTo>
                  <a:lnTo>
                    <a:pt x="294155" y="1497144"/>
                  </a:lnTo>
                  <a:lnTo>
                    <a:pt x="293183" y="1497435"/>
                  </a:lnTo>
                  <a:lnTo>
                    <a:pt x="291901" y="1497721"/>
                  </a:lnTo>
                  <a:lnTo>
                    <a:pt x="289645" y="1498407"/>
                  </a:lnTo>
                  <a:lnTo>
                    <a:pt x="288371" y="1498341"/>
                  </a:lnTo>
                  <a:lnTo>
                    <a:pt x="287407" y="1498243"/>
                  </a:lnTo>
                  <a:lnTo>
                    <a:pt x="286640" y="1497994"/>
                  </a:lnTo>
                  <a:lnTo>
                    <a:pt x="286026" y="1497751"/>
                  </a:lnTo>
                  <a:lnTo>
                    <a:pt x="285341" y="1497235"/>
                  </a:lnTo>
                  <a:lnTo>
                    <a:pt x="285099" y="1495953"/>
                  </a:lnTo>
                  <a:lnTo>
                    <a:pt x="284975" y="1494525"/>
                  </a:lnTo>
                  <a:lnTo>
                    <a:pt x="284970" y="1492976"/>
                  </a:lnTo>
                  <a:lnTo>
                    <a:pt x="285010" y="1491160"/>
                  </a:lnTo>
                  <a:lnTo>
                    <a:pt x="285073" y="1490005"/>
                  </a:lnTo>
                  <a:lnTo>
                    <a:pt x="285015" y="1489112"/>
                  </a:lnTo>
                  <a:lnTo>
                    <a:pt x="284314" y="1487593"/>
                  </a:lnTo>
                  <a:lnTo>
                    <a:pt x="283757" y="1486499"/>
                  </a:lnTo>
                  <a:lnTo>
                    <a:pt x="283122" y="1485516"/>
                  </a:lnTo>
                  <a:lnTo>
                    <a:pt x="282521" y="1484695"/>
                  </a:lnTo>
                  <a:lnTo>
                    <a:pt x="282141" y="1484415"/>
                  </a:lnTo>
                  <a:lnTo>
                    <a:pt x="281381" y="1483820"/>
                  </a:lnTo>
                  <a:lnTo>
                    <a:pt x="280123" y="1483018"/>
                  </a:lnTo>
                  <a:lnTo>
                    <a:pt x="279441" y="1482350"/>
                  </a:lnTo>
                  <a:lnTo>
                    <a:pt x="277687" y="1481232"/>
                  </a:lnTo>
                  <a:lnTo>
                    <a:pt x="277080" y="1480716"/>
                  </a:lnTo>
                  <a:lnTo>
                    <a:pt x="275871" y="1479452"/>
                  </a:lnTo>
                  <a:lnTo>
                    <a:pt x="275082" y="1478432"/>
                  </a:lnTo>
                  <a:lnTo>
                    <a:pt x="274170" y="1477720"/>
                  </a:lnTo>
                  <a:lnTo>
                    <a:pt x="273333" y="1477083"/>
                  </a:lnTo>
                  <a:lnTo>
                    <a:pt x="272303" y="1476481"/>
                  </a:lnTo>
                  <a:lnTo>
                    <a:pt x="271465" y="1475886"/>
                  </a:lnTo>
                  <a:lnTo>
                    <a:pt x="270428" y="1475594"/>
                  </a:lnTo>
                  <a:lnTo>
                    <a:pt x="268269" y="1475357"/>
                  </a:lnTo>
                  <a:lnTo>
                    <a:pt x="266802" y="1475248"/>
                  </a:lnTo>
                  <a:lnTo>
                    <a:pt x="265104" y="1475175"/>
                  </a:lnTo>
                  <a:lnTo>
                    <a:pt x="263163" y="1475600"/>
                  </a:lnTo>
                  <a:lnTo>
                    <a:pt x="260871" y="1476135"/>
                  </a:lnTo>
                  <a:lnTo>
                    <a:pt x="259118" y="1476754"/>
                  </a:lnTo>
                  <a:lnTo>
                    <a:pt x="257906" y="1477386"/>
                  </a:lnTo>
                  <a:lnTo>
                    <a:pt x="257082" y="1477988"/>
                  </a:lnTo>
                  <a:lnTo>
                    <a:pt x="256488" y="1478596"/>
                  </a:lnTo>
                  <a:lnTo>
                    <a:pt x="256192" y="1479823"/>
                  </a:lnTo>
                  <a:lnTo>
                    <a:pt x="256124" y="1481178"/>
                  </a:lnTo>
                  <a:lnTo>
                    <a:pt x="256020" y="1482411"/>
                  </a:lnTo>
                  <a:lnTo>
                    <a:pt x="256068" y="1483729"/>
                  </a:lnTo>
                  <a:lnTo>
                    <a:pt x="256093" y="1484385"/>
                  </a:lnTo>
                  <a:lnTo>
                    <a:pt x="256226" y="1485393"/>
                  </a:lnTo>
                  <a:lnTo>
                    <a:pt x="255965" y="1486737"/>
                  </a:lnTo>
                  <a:lnTo>
                    <a:pt x="255544" y="1488316"/>
                  </a:lnTo>
                  <a:lnTo>
                    <a:pt x="255136" y="1489312"/>
                  </a:lnTo>
                  <a:lnTo>
                    <a:pt x="254808" y="1490193"/>
                  </a:lnTo>
                  <a:lnTo>
                    <a:pt x="254398" y="1491305"/>
                  </a:lnTo>
                  <a:lnTo>
                    <a:pt x="253991" y="1492229"/>
                  </a:lnTo>
                  <a:lnTo>
                    <a:pt x="253633" y="1492684"/>
                  </a:lnTo>
                  <a:lnTo>
                    <a:pt x="253071" y="1493675"/>
                  </a:lnTo>
                  <a:lnTo>
                    <a:pt x="252668" y="1494403"/>
                  </a:lnTo>
                  <a:lnTo>
                    <a:pt x="252146" y="1495358"/>
                  </a:lnTo>
                  <a:lnTo>
                    <a:pt x="251820" y="1496086"/>
                  </a:lnTo>
                  <a:lnTo>
                    <a:pt x="251807" y="1496743"/>
                  </a:lnTo>
                  <a:lnTo>
                    <a:pt x="251715" y="1497399"/>
                  </a:lnTo>
                  <a:lnTo>
                    <a:pt x="251547" y="1498049"/>
                  </a:lnTo>
                  <a:lnTo>
                    <a:pt x="251258" y="1498857"/>
                  </a:lnTo>
                  <a:lnTo>
                    <a:pt x="250519" y="1499076"/>
                  </a:lnTo>
                  <a:lnTo>
                    <a:pt x="249980" y="1498984"/>
                  </a:lnTo>
                  <a:lnTo>
                    <a:pt x="249370" y="1498583"/>
                  </a:lnTo>
                  <a:lnTo>
                    <a:pt x="249036" y="1497964"/>
                  </a:lnTo>
                  <a:lnTo>
                    <a:pt x="248630" y="1497064"/>
                  </a:lnTo>
                  <a:lnTo>
                    <a:pt x="248296" y="1496439"/>
                  </a:lnTo>
                  <a:lnTo>
                    <a:pt x="247731" y="1495734"/>
                  </a:lnTo>
                  <a:lnTo>
                    <a:pt x="247009" y="1495175"/>
                  </a:lnTo>
                  <a:lnTo>
                    <a:pt x="244647" y="1495436"/>
                  </a:lnTo>
                  <a:lnTo>
                    <a:pt x="243792" y="1495613"/>
                  </a:lnTo>
                  <a:lnTo>
                    <a:pt x="243013" y="1495904"/>
                  </a:lnTo>
                  <a:lnTo>
                    <a:pt x="242383" y="1496433"/>
                  </a:lnTo>
                  <a:lnTo>
                    <a:pt x="242215" y="1497089"/>
                  </a:lnTo>
                  <a:lnTo>
                    <a:pt x="241921" y="1498122"/>
                  </a:lnTo>
                  <a:lnTo>
                    <a:pt x="241406" y="1498736"/>
                  </a:lnTo>
                  <a:lnTo>
                    <a:pt x="240890" y="1499380"/>
                  </a:lnTo>
                  <a:lnTo>
                    <a:pt x="240611" y="1499720"/>
                  </a:lnTo>
                  <a:lnTo>
                    <a:pt x="239945" y="1500169"/>
                  </a:lnTo>
                  <a:lnTo>
                    <a:pt x="239093" y="1500230"/>
                  </a:lnTo>
                  <a:lnTo>
                    <a:pt x="237702" y="1500206"/>
                  </a:lnTo>
                  <a:lnTo>
                    <a:pt x="236969" y="1500151"/>
                  </a:lnTo>
                  <a:lnTo>
                    <a:pt x="236041" y="1500205"/>
                  </a:lnTo>
                  <a:lnTo>
                    <a:pt x="234729" y="1500102"/>
                  </a:lnTo>
                  <a:lnTo>
                    <a:pt x="234153" y="1499896"/>
                  </a:lnTo>
                  <a:lnTo>
                    <a:pt x="233228" y="1499804"/>
                  </a:lnTo>
                  <a:lnTo>
                    <a:pt x="232340" y="1499744"/>
                  </a:lnTo>
                  <a:lnTo>
                    <a:pt x="231137" y="1499993"/>
                  </a:lnTo>
                  <a:lnTo>
                    <a:pt x="230242" y="1500285"/>
                  </a:lnTo>
                  <a:lnTo>
                    <a:pt x="229508" y="1500266"/>
                  </a:lnTo>
                  <a:lnTo>
                    <a:pt x="228467" y="1500133"/>
                  </a:lnTo>
                  <a:lnTo>
                    <a:pt x="227813" y="1499999"/>
                  </a:lnTo>
                  <a:lnTo>
                    <a:pt x="226927" y="1499865"/>
                  </a:lnTo>
                  <a:lnTo>
                    <a:pt x="225916" y="1500157"/>
                  </a:lnTo>
                  <a:lnTo>
                    <a:pt x="225136" y="1500485"/>
                  </a:lnTo>
                  <a:lnTo>
                    <a:pt x="224586" y="1500898"/>
                  </a:lnTo>
                  <a:lnTo>
                    <a:pt x="223730" y="1501154"/>
                  </a:lnTo>
                  <a:lnTo>
                    <a:pt x="221375" y="1501069"/>
                  </a:lnTo>
                  <a:lnTo>
                    <a:pt x="219596" y="1501068"/>
                  </a:lnTo>
                  <a:lnTo>
                    <a:pt x="218047" y="1501269"/>
                  </a:lnTo>
                  <a:lnTo>
                    <a:pt x="215756" y="1501725"/>
                  </a:lnTo>
                  <a:lnTo>
                    <a:pt x="213315" y="1502059"/>
                  </a:lnTo>
                  <a:lnTo>
                    <a:pt x="210446" y="1502465"/>
                  </a:lnTo>
                  <a:lnTo>
                    <a:pt x="208927" y="1502976"/>
                  </a:lnTo>
                  <a:lnTo>
                    <a:pt x="207637" y="1503644"/>
                  </a:lnTo>
                  <a:lnTo>
                    <a:pt x="206426" y="1504276"/>
                  </a:lnTo>
                  <a:lnTo>
                    <a:pt x="205838" y="1504653"/>
                  </a:lnTo>
                  <a:lnTo>
                    <a:pt x="204854" y="1505485"/>
                  </a:lnTo>
                  <a:lnTo>
                    <a:pt x="204032" y="1505971"/>
                  </a:lnTo>
                  <a:lnTo>
                    <a:pt x="203012" y="1506645"/>
                  </a:lnTo>
                  <a:lnTo>
                    <a:pt x="202309" y="1507016"/>
                  </a:lnTo>
                  <a:lnTo>
                    <a:pt x="200503" y="1508292"/>
                  </a:lnTo>
                  <a:lnTo>
                    <a:pt x="198931" y="1509537"/>
                  </a:lnTo>
                  <a:lnTo>
                    <a:pt x="197283" y="1510662"/>
                  </a:lnTo>
                  <a:lnTo>
                    <a:pt x="195917" y="1511293"/>
                  </a:lnTo>
                  <a:lnTo>
                    <a:pt x="194478" y="1511688"/>
                  </a:lnTo>
                  <a:lnTo>
                    <a:pt x="193276" y="1511895"/>
                  </a:lnTo>
                  <a:lnTo>
                    <a:pt x="192733" y="1511961"/>
                  </a:lnTo>
                  <a:lnTo>
                    <a:pt x="192379" y="1512223"/>
                  </a:lnTo>
                  <a:lnTo>
                    <a:pt x="191902" y="1512873"/>
                  </a:lnTo>
                  <a:lnTo>
                    <a:pt x="191310" y="1513438"/>
                  </a:lnTo>
                  <a:lnTo>
                    <a:pt x="190757" y="1513966"/>
                  </a:lnTo>
                  <a:lnTo>
                    <a:pt x="190207" y="1514379"/>
                  </a:lnTo>
                  <a:lnTo>
                    <a:pt x="189465" y="1514756"/>
                  </a:lnTo>
                  <a:lnTo>
                    <a:pt x="186738" y="1513960"/>
                  </a:lnTo>
                  <a:lnTo>
                    <a:pt x="184421" y="1513875"/>
                  </a:lnTo>
                  <a:lnTo>
                    <a:pt x="183648" y="1513863"/>
                  </a:lnTo>
                  <a:lnTo>
                    <a:pt x="182799" y="1513802"/>
                  </a:lnTo>
                  <a:lnTo>
                    <a:pt x="181561" y="1513857"/>
                  </a:lnTo>
                  <a:lnTo>
                    <a:pt x="180384" y="1514683"/>
                  </a:lnTo>
                  <a:lnTo>
                    <a:pt x="179327" y="1515321"/>
                  </a:lnTo>
                  <a:lnTo>
                    <a:pt x="178387" y="1515880"/>
                  </a:lnTo>
                  <a:lnTo>
                    <a:pt x="177296" y="1516281"/>
                  </a:lnTo>
                  <a:lnTo>
                    <a:pt x="175812" y="1516986"/>
                  </a:lnTo>
                  <a:lnTo>
                    <a:pt x="174910" y="1517624"/>
                  </a:lnTo>
                  <a:lnTo>
                    <a:pt x="173650" y="1518717"/>
                  </a:lnTo>
                  <a:lnTo>
                    <a:pt x="172589" y="1519507"/>
                  </a:lnTo>
                  <a:lnTo>
                    <a:pt x="171526" y="1520418"/>
                  </a:lnTo>
                  <a:lnTo>
                    <a:pt x="170358" y="1520819"/>
                  </a:lnTo>
                  <a:lnTo>
                    <a:pt x="169693" y="1521190"/>
                  </a:lnTo>
                  <a:lnTo>
                    <a:pt x="168363" y="1521895"/>
                  </a:lnTo>
                  <a:lnTo>
                    <a:pt x="167118" y="1522338"/>
                  </a:lnTo>
                  <a:lnTo>
                    <a:pt x="166023" y="1522891"/>
                  </a:lnTo>
                  <a:lnTo>
                    <a:pt x="165051" y="1523146"/>
                  </a:lnTo>
                  <a:lnTo>
                    <a:pt x="164117" y="1523432"/>
                  </a:lnTo>
                  <a:lnTo>
                    <a:pt x="162834" y="1523796"/>
                  </a:lnTo>
                  <a:lnTo>
                    <a:pt x="161902" y="1524045"/>
                  </a:lnTo>
                  <a:lnTo>
                    <a:pt x="160811" y="1524410"/>
                  </a:lnTo>
                  <a:lnTo>
                    <a:pt x="160265" y="1524671"/>
                  </a:lnTo>
                  <a:lnTo>
                    <a:pt x="159412" y="1524805"/>
                  </a:lnTo>
                  <a:lnTo>
                    <a:pt x="158017" y="1524932"/>
                  </a:lnTo>
                  <a:lnTo>
                    <a:pt x="157058" y="1524641"/>
                  </a:lnTo>
                  <a:lnTo>
                    <a:pt x="156286" y="1524586"/>
                  </a:lnTo>
                  <a:lnTo>
                    <a:pt x="155472" y="1524689"/>
                  </a:lnTo>
                  <a:lnTo>
                    <a:pt x="151134" y="1528693"/>
                  </a:lnTo>
                  <a:lnTo>
                    <a:pt x="149956" y="1529562"/>
                  </a:lnTo>
                  <a:lnTo>
                    <a:pt x="148785" y="1530114"/>
                  </a:lnTo>
                  <a:lnTo>
                    <a:pt x="147849" y="1530521"/>
                  </a:lnTo>
                  <a:lnTo>
                    <a:pt x="146992" y="1530777"/>
                  </a:lnTo>
                  <a:lnTo>
                    <a:pt x="145667" y="1531287"/>
                  </a:lnTo>
                  <a:lnTo>
                    <a:pt x="144572" y="1531882"/>
                  </a:lnTo>
                  <a:lnTo>
                    <a:pt x="143442" y="1532362"/>
                  </a:lnTo>
                  <a:lnTo>
                    <a:pt x="141093" y="1533705"/>
                  </a:lnTo>
                  <a:lnTo>
                    <a:pt x="140110" y="1534501"/>
                  </a:lnTo>
                  <a:lnTo>
                    <a:pt x="139322" y="1535181"/>
                  </a:lnTo>
                  <a:lnTo>
                    <a:pt x="138129" y="1536737"/>
                  </a:lnTo>
                  <a:lnTo>
                    <a:pt x="137681" y="1537812"/>
                  </a:lnTo>
                  <a:lnTo>
                    <a:pt x="137619" y="1538893"/>
                  </a:lnTo>
                  <a:lnTo>
                    <a:pt x="137366" y="1539890"/>
                  </a:lnTo>
                  <a:lnTo>
                    <a:pt x="137184" y="1541123"/>
                  </a:lnTo>
                  <a:lnTo>
                    <a:pt x="136964" y="1542356"/>
                  </a:lnTo>
                  <a:lnTo>
                    <a:pt x="133205" y="1548717"/>
                  </a:lnTo>
                  <a:lnTo>
                    <a:pt x="132726" y="1549532"/>
                  </a:lnTo>
                  <a:lnTo>
                    <a:pt x="131484" y="1549987"/>
                  </a:lnTo>
                  <a:lnTo>
                    <a:pt x="130402" y="1550370"/>
                  </a:lnTo>
                  <a:lnTo>
                    <a:pt x="129242" y="1550868"/>
                  </a:lnTo>
                  <a:lnTo>
                    <a:pt x="127928" y="1551172"/>
                  </a:lnTo>
                  <a:lnTo>
                    <a:pt x="126731" y="1551397"/>
                  </a:lnTo>
                  <a:lnTo>
                    <a:pt x="124763" y="1551044"/>
                  </a:lnTo>
                  <a:lnTo>
                    <a:pt x="123566" y="1551002"/>
                  </a:lnTo>
                  <a:lnTo>
                    <a:pt x="122178" y="1550880"/>
                  </a:lnTo>
                  <a:lnTo>
                    <a:pt x="120713" y="1550333"/>
                  </a:lnTo>
                  <a:lnTo>
                    <a:pt x="119403" y="1549750"/>
                  </a:lnTo>
                  <a:lnTo>
                    <a:pt x="119082" y="1549622"/>
                  </a:lnTo>
                  <a:lnTo>
                    <a:pt x="117827" y="1548912"/>
                  </a:lnTo>
                  <a:lnTo>
                    <a:pt x="117508" y="1548596"/>
                  </a:lnTo>
                  <a:lnTo>
                    <a:pt x="116131" y="1547679"/>
                  </a:lnTo>
                  <a:lnTo>
                    <a:pt x="114524" y="1546530"/>
                  </a:lnTo>
                  <a:lnTo>
                    <a:pt x="112918" y="1545728"/>
                  </a:lnTo>
                  <a:lnTo>
                    <a:pt x="110852" y="1545151"/>
                  </a:lnTo>
                  <a:lnTo>
                    <a:pt x="108902" y="1545036"/>
                  </a:lnTo>
                  <a:lnTo>
                    <a:pt x="106491" y="1545613"/>
                  </a:lnTo>
                  <a:lnTo>
                    <a:pt x="104427" y="1546646"/>
                  </a:lnTo>
                  <a:lnTo>
                    <a:pt x="102935" y="1547903"/>
                  </a:lnTo>
                  <a:lnTo>
                    <a:pt x="99836" y="1548827"/>
                  </a:lnTo>
                  <a:lnTo>
                    <a:pt x="98915" y="1549149"/>
                  </a:lnTo>
                  <a:lnTo>
                    <a:pt x="98366" y="1549337"/>
                  </a:lnTo>
                  <a:lnTo>
                    <a:pt x="96118" y="1549665"/>
                  </a:lnTo>
                  <a:lnTo>
                    <a:pt x="94863" y="1549823"/>
                  </a:lnTo>
                  <a:lnTo>
                    <a:pt x="93462" y="1549799"/>
                  </a:lnTo>
                  <a:lnTo>
                    <a:pt x="92265" y="1549805"/>
                  </a:lnTo>
                  <a:lnTo>
                    <a:pt x="90990" y="1549817"/>
                  </a:lnTo>
                  <a:lnTo>
                    <a:pt x="89021" y="1549829"/>
                  </a:lnTo>
                  <a:lnTo>
                    <a:pt x="87168" y="1550248"/>
                  </a:lnTo>
                  <a:lnTo>
                    <a:pt x="85696" y="1551251"/>
                  </a:lnTo>
                  <a:lnTo>
                    <a:pt x="85267" y="1552563"/>
                  </a:lnTo>
                  <a:lnTo>
                    <a:pt x="82780" y="1555130"/>
                  </a:lnTo>
                  <a:lnTo>
                    <a:pt x="81849" y="1557924"/>
                  </a:lnTo>
                  <a:lnTo>
                    <a:pt x="81616" y="1561418"/>
                  </a:lnTo>
                  <a:lnTo>
                    <a:pt x="81615" y="1565613"/>
                  </a:lnTo>
                  <a:lnTo>
                    <a:pt x="82081" y="1571901"/>
                  </a:lnTo>
                  <a:lnTo>
                    <a:pt x="79985" y="1577022"/>
                  </a:lnTo>
                  <a:lnTo>
                    <a:pt x="77889" y="1580519"/>
                  </a:lnTo>
                  <a:lnTo>
                    <a:pt x="72066" y="1583544"/>
                  </a:lnTo>
                  <a:lnTo>
                    <a:pt x="65312" y="1584942"/>
                  </a:lnTo>
                  <a:lnTo>
                    <a:pt x="60887" y="1586339"/>
                  </a:lnTo>
                  <a:lnTo>
                    <a:pt x="53870" y="1587065"/>
                  </a:lnTo>
                  <a:lnTo>
                    <a:pt x="55158" y="1586731"/>
                  </a:lnTo>
                  <a:lnTo>
                    <a:pt x="56868" y="1586075"/>
                  </a:lnTo>
                  <a:lnTo>
                    <a:pt x="59823" y="1584896"/>
                  </a:lnTo>
                  <a:lnTo>
                    <a:pt x="61273" y="1583693"/>
                  </a:lnTo>
                  <a:lnTo>
                    <a:pt x="62852" y="1581798"/>
                  </a:lnTo>
                  <a:lnTo>
                    <a:pt x="63376" y="1578456"/>
                  </a:lnTo>
                  <a:lnTo>
                    <a:pt x="63736" y="1575613"/>
                  </a:lnTo>
                  <a:lnTo>
                    <a:pt x="63851" y="1573536"/>
                  </a:lnTo>
                  <a:lnTo>
                    <a:pt x="63854" y="1571263"/>
                  </a:lnTo>
                  <a:lnTo>
                    <a:pt x="63810" y="1569416"/>
                  </a:lnTo>
                  <a:lnTo>
                    <a:pt x="64129" y="1566762"/>
                  </a:lnTo>
                  <a:lnTo>
                    <a:pt x="64243" y="1564726"/>
                  </a:lnTo>
                  <a:lnTo>
                    <a:pt x="64549" y="1562727"/>
                  </a:lnTo>
                  <a:lnTo>
                    <a:pt x="63896" y="1560443"/>
                  </a:lnTo>
                  <a:lnTo>
                    <a:pt x="65088" y="1558541"/>
                  </a:lnTo>
                  <a:lnTo>
                    <a:pt x="65537" y="1557205"/>
                  </a:lnTo>
                  <a:lnTo>
                    <a:pt x="66500" y="1555218"/>
                  </a:lnTo>
                  <a:lnTo>
                    <a:pt x="67541" y="1553122"/>
                  </a:lnTo>
                  <a:lnTo>
                    <a:pt x="68506" y="1550449"/>
                  </a:lnTo>
                  <a:lnTo>
                    <a:pt x="68430" y="1549531"/>
                  </a:lnTo>
                  <a:lnTo>
                    <a:pt x="68294" y="1547860"/>
                  </a:lnTo>
                  <a:lnTo>
                    <a:pt x="67524" y="1545606"/>
                  </a:lnTo>
                  <a:lnTo>
                    <a:pt x="67591" y="1544033"/>
                  </a:lnTo>
                  <a:lnTo>
                    <a:pt x="67043" y="1542362"/>
                  </a:lnTo>
                  <a:lnTo>
                    <a:pt x="66767" y="1540509"/>
                  </a:lnTo>
                  <a:lnTo>
                    <a:pt x="66562" y="1539386"/>
                  </a:lnTo>
                  <a:lnTo>
                    <a:pt x="65652" y="1538177"/>
                  </a:lnTo>
                  <a:lnTo>
                    <a:pt x="64737" y="1537350"/>
                  </a:lnTo>
                  <a:lnTo>
                    <a:pt x="64409" y="1536032"/>
                  </a:lnTo>
                  <a:lnTo>
                    <a:pt x="63267" y="1534859"/>
                  </a:lnTo>
                  <a:lnTo>
                    <a:pt x="62399" y="1533414"/>
                  </a:lnTo>
                  <a:lnTo>
                    <a:pt x="61538" y="1531469"/>
                  </a:lnTo>
                  <a:lnTo>
                    <a:pt x="60907" y="1529798"/>
                  </a:lnTo>
                  <a:lnTo>
                    <a:pt x="59974" y="1527472"/>
                  </a:lnTo>
                  <a:lnTo>
                    <a:pt x="59573" y="1525844"/>
                  </a:lnTo>
                  <a:lnTo>
                    <a:pt x="59176" y="1523906"/>
                  </a:lnTo>
                  <a:lnTo>
                    <a:pt x="58737" y="1522198"/>
                  </a:lnTo>
                  <a:lnTo>
                    <a:pt x="58608" y="1520418"/>
                  </a:lnTo>
                  <a:lnTo>
                    <a:pt x="58354" y="1519294"/>
                  </a:lnTo>
                  <a:lnTo>
                    <a:pt x="57989" y="1517824"/>
                  </a:lnTo>
                  <a:lnTo>
                    <a:pt x="56928" y="1516378"/>
                  </a:lnTo>
                  <a:lnTo>
                    <a:pt x="55637" y="1514890"/>
                  </a:lnTo>
                  <a:lnTo>
                    <a:pt x="55032" y="1513954"/>
                  </a:lnTo>
                  <a:lnTo>
                    <a:pt x="54207" y="1512241"/>
                  </a:lnTo>
                  <a:lnTo>
                    <a:pt x="52520" y="1511408"/>
                  </a:lnTo>
                  <a:lnTo>
                    <a:pt x="51569" y="1510315"/>
                  </a:lnTo>
                  <a:lnTo>
                    <a:pt x="50445" y="1507976"/>
                  </a:lnTo>
                  <a:lnTo>
                    <a:pt x="48991" y="1507071"/>
                  </a:lnTo>
                  <a:lnTo>
                    <a:pt x="47349" y="1505734"/>
                  </a:lnTo>
                  <a:lnTo>
                    <a:pt x="46977" y="1504726"/>
                  </a:lnTo>
                  <a:lnTo>
                    <a:pt x="46921" y="1503255"/>
                  </a:lnTo>
                  <a:lnTo>
                    <a:pt x="46515" y="1501973"/>
                  </a:lnTo>
                  <a:lnTo>
                    <a:pt x="45867" y="1501487"/>
                  </a:lnTo>
                  <a:lnTo>
                    <a:pt x="45330" y="1501068"/>
                  </a:lnTo>
                  <a:lnTo>
                    <a:pt x="43332" y="1500460"/>
                  </a:lnTo>
                  <a:lnTo>
                    <a:pt x="42640" y="1500138"/>
                  </a:lnTo>
                  <a:lnTo>
                    <a:pt x="42646" y="1499792"/>
                  </a:lnTo>
                  <a:lnTo>
                    <a:pt x="42665" y="1498443"/>
                  </a:lnTo>
                  <a:lnTo>
                    <a:pt x="41679" y="1497192"/>
                  </a:lnTo>
                  <a:lnTo>
                    <a:pt x="40424" y="1495819"/>
                  </a:lnTo>
                  <a:lnTo>
                    <a:pt x="39593" y="1494531"/>
                  </a:lnTo>
                  <a:lnTo>
                    <a:pt x="38484" y="1493784"/>
                  </a:lnTo>
                  <a:lnTo>
                    <a:pt x="37427" y="1492028"/>
                  </a:lnTo>
                  <a:lnTo>
                    <a:pt x="36321" y="1491086"/>
                  </a:lnTo>
                  <a:lnTo>
                    <a:pt x="35297" y="1489798"/>
                  </a:lnTo>
                  <a:lnTo>
                    <a:pt x="34841" y="1489288"/>
                  </a:lnTo>
                  <a:lnTo>
                    <a:pt x="33891" y="1488231"/>
                  </a:lnTo>
                  <a:lnTo>
                    <a:pt x="32704" y="1487520"/>
                  </a:lnTo>
                  <a:lnTo>
                    <a:pt x="31642" y="1486189"/>
                  </a:lnTo>
                  <a:lnTo>
                    <a:pt x="30039" y="1484780"/>
                  </a:lnTo>
                  <a:lnTo>
                    <a:pt x="28422" y="1484446"/>
                  </a:lnTo>
                  <a:lnTo>
                    <a:pt x="27129" y="1483036"/>
                  </a:lnTo>
                  <a:lnTo>
                    <a:pt x="27098" y="1482575"/>
                  </a:lnTo>
                  <a:lnTo>
                    <a:pt x="27080" y="1481104"/>
                  </a:lnTo>
                  <a:lnTo>
                    <a:pt x="27403" y="1480102"/>
                  </a:lnTo>
                  <a:lnTo>
                    <a:pt x="27810" y="1478680"/>
                  </a:lnTo>
                  <a:lnTo>
                    <a:pt x="27682" y="1476863"/>
                  </a:lnTo>
                  <a:lnTo>
                    <a:pt x="27512" y="1475235"/>
                  </a:lnTo>
                  <a:lnTo>
                    <a:pt x="27916" y="1473971"/>
                  </a:lnTo>
                  <a:lnTo>
                    <a:pt x="27567" y="1473073"/>
                  </a:lnTo>
                  <a:lnTo>
                    <a:pt x="27283" y="1472337"/>
                  </a:lnTo>
                  <a:lnTo>
                    <a:pt x="26062" y="1471316"/>
                  </a:lnTo>
                  <a:lnTo>
                    <a:pt x="25587" y="1470609"/>
                  </a:lnTo>
                  <a:lnTo>
                    <a:pt x="25381" y="1470302"/>
                  </a:lnTo>
                  <a:lnTo>
                    <a:pt x="24970" y="1469409"/>
                  </a:lnTo>
                  <a:lnTo>
                    <a:pt x="24410" y="1468048"/>
                  </a:lnTo>
                  <a:lnTo>
                    <a:pt x="23729" y="1467070"/>
                  </a:lnTo>
                  <a:lnTo>
                    <a:pt x="23049" y="1465983"/>
                  </a:lnTo>
                  <a:lnTo>
                    <a:pt x="21552" y="1465338"/>
                  </a:lnTo>
                  <a:lnTo>
                    <a:pt x="20795" y="1464288"/>
                  </a:lnTo>
                  <a:lnTo>
                    <a:pt x="20120" y="1462848"/>
                  </a:lnTo>
                  <a:lnTo>
                    <a:pt x="20288" y="1461997"/>
                  </a:lnTo>
                  <a:lnTo>
                    <a:pt x="21151" y="1460971"/>
                  </a:lnTo>
                  <a:lnTo>
                    <a:pt x="21676" y="1459433"/>
                  </a:lnTo>
                  <a:lnTo>
                    <a:pt x="21773" y="1458042"/>
                  </a:lnTo>
                  <a:lnTo>
                    <a:pt x="21792" y="1456687"/>
                  </a:lnTo>
                  <a:lnTo>
                    <a:pt x="21472" y="1455496"/>
                  </a:lnTo>
                  <a:lnTo>
                    <a:pt x="21243" y="1454634"/>
                  </a:lnTo>
                  <a:lnTo>
                    <a:pt x="20840" y="1453048"/>
                  </a:lnTo>
                  <a:lnTo>
                    <a:pt x="20209" y="1451219"/>
                  </a:lnTo>
                  <a:lnTo>
                    <a:pt x="18486" y="1447526"/>
                  </a:lnTo>
                  <a:lnTo>
                    <a:pt x="17824" y="1445235"/>
                  </a:lnTo>
                  <a:lnTo>
                    <a:pt x="17113" y="1443644"/>
                  </a:lnTo>
                  <a:lnTo>
                    <a:pt x="16286" y="1442088"/>
                  </a:lnTo>
                  <a:lnTo>
                    <a:pt x="15571" y="1440721"/>
                  </a:lnTo>
                  <a:lnTo>
                    <a:pt x="14390" y="1439664"/>
                  </a:lnTo>
                  <a:lnTo>
                    <a:pt x="13922" y="1439524"/>
                  </a:lnTo>
                  <a:lnTo>
                    <a:pt x="13043" y="1439257"/>
                  </a:lnTo>
                  <a:lnTo>
                    <a:pt x="11737" y="1438814"/>
                  </a:lnTo>
                  <a:lnTo>
                    <a:pt x="10939" y="1437914"/>
                  </a:lnTo>
                  <a:lnTo>
                    <a:pt x="10530" y="1436863"/>
                  </a:lnTo>
                  <a:lnTo>
                    <a:pt x="9620" y="1435654"/>
                  </a:lnTo>
                  <a:lnTo>
                    <a:pt x="8896" y="1434949"/>
                  </a:lnTo>
                  <a:lnTo>
                    <a:pt x="7861" y="1434512"/>
                  </a:lnTo>
                  <a:lnTo>
                    <a:pt x="6398" y="1434141"/>
                  </a:lnTo>
                  <a:lnTo>
                    <a:pt x="4705" y="1433728"/>
                  </a:lnTo>
                  <a:lnTo>
                    <a:pt x="2735" y="1431073"/>
                  </a:lnTo>
                  <a:lnTo>
                    <a:pt x="1509" y="1430362"/>
                  </a:lnTo>
                  <a:lnTo>
                    <a:pt x="582" y="1430350"/>
                  </a:lnTo>
                  <a:lnTo>
                    <a:pt x="364" y="1429421"/>
                  </a:lnTo>
                  <a:lnTo>
                    <a:pt x="311" y="1427720"/>
                  </a:lnTo>
                  <a:lnTo>
                    <a:pt x="174" y="1426517"/>
                  </a:lnTo>
                  <a:lnTo>
                    <a:pt x="0" y="1425241"/>
                  </a:lnTo>
                  <a:lnTo>
                    <a:pt x="46" y="1424664"/>
                  </a:lnTo>
                  <a:lnTo>
                    <a:pt x="783" y="1424403"/>
                  </a:lnTo>
                  <a:lnTo>
                    <a:pt x="1266" y="1425800"/>
                  </a:lnTo>
                  <a:lnTo>
                    <a:pt x="3283" y="1422507"/>
                  </a:lnTo>
                  <a:lnTo>
                    <a:pt x="4122" y="1420508"/>
                  </a:lnTo>
                  <a:lnTo>
                    <a:pt x="5928" y="1418485"/>
                  </a:lnTo>
                  <a:lnTo>
                    <a:pt x="8024" y="1417744"/>
                  </a:lnTo>
                  <a:lnTo>
                    <a:pt x="8394" y="1416092"/>
                  </a:lnTo>
                  <a:lnTo>
                    <a:pt x="7986" y="1414925"/>
                  </a:lnTo>
                  <a:lnTo>
                    <a:pt x="7269" y="1413795"/>
                  </a:lnTo>
                  <a:lnTo>
                    <a:pt x="6512" y="1412702"/>
                  </a:lnTo>
                  <a:lnTo>
                    <a:pt x="6120" y="1410417"/>
                  </a:lnTo>
                  <a:lnTo>
                    <a:pt x="5293" y="1408862"/>
                  </a:lnTo>
                  <a:lnTo>
                    <a:pt x="5168" y="1406772"/>
                  </a:lnTo>
                  <a:lnTo>
                    <a:pt x="5572" y="1405581"/>
                  </a:lnTo>
                  <a:lnTo>
                    <a:pt x="6864" y="1404287"/>
                  </a:lnTo>
                  <a:lnTo>
                    <a:pt x="6150" y="1402999"/>
                  </a:lnTo>
                  <a:lnTo>
                    <a:pt x="4152" y="1399536"/>
                  </a:lnTo>
                  <a:lnTo>
                    <a:pt x="4818" y="1398923"/>
                  </a:lnTo>
                  <a:lnTo>
                    <a:pt x="6241" y="1399293"/>
                  </a:lnTo>
                  <a:lnTo>
                    <a:pt x="7820" y="1399627"/>
                  </a:lnTo>
                  <a:lnTo>
                    <a:pt x="9904" y="1399694"/>
                  </a:lnTo>
                  <a:lnTo>
                    <a:pt x="11235" y="1398436"/>
                  </a:lnTo>
                  <a:lnTo>
                    <a:pt x="12202" y="1398333"/>
                  </a:lnTo>
                  <a:lnTo>
                    <a:pt x="14094" y="1398363"/>
                  </a:lnTo>
                  <a:lnTo>
                    <a:pt x="16267" y="1397622"/>
                  </a:lnTo>
                  <a:lnTo>
                    <a:pt x="19148" y="1395964"/>
                  </a:lnTo>
                  <a:lnTo>
                    <a:pt x="19777" y="1395235"/>
                  </a:lnTo>
                  <a:lnTo>
                    <a:pt x="20381" y="1393467"/>
                  </a:lnTo>
                  <a:lnTo>
                    <a:pt x="20435" y="1392428"/>
                  </a:lnTo>
                  <a:lnTo>
                    <a:pt x="20760" y="1391310"/>
                  </a:lnTo>
                  <a:lnTo>
                    <a:pt x="21654" y="1390897"/>
                  </a:lnTo>
                  <a:lnTo>
                    <a:pt x="22409" y="1389403"/>
                  </a:lnTo>
                  <a:lnTo>
                    <a:pt x="22969" y="1388096"/>
                  </a:lnTo>
                  <a:lnTo>
                    <a:pt x="23499" y="1387057"/>
                  </a:lnTo>
                  <a:lnTo>
                    <a:pt x="23882" y="1386298"/>
                  </a:lnTo>
                  <a:lnTo>
                    <a:pt x="23827" y="1384828"/>
                  </a:lnTo>
                  <a:lnTo>
                    <a:pt x="24009" y="1380192"/>
                  </a:lnTo>
                  <a:lnTo>
                    <a:pt x="25024" y="1379396"/>
                  </a:lnTo>
                  <a:lnTo>
                    <a:pt x="26572" y="1379111"/>
                  </a:lnTo>
                  <a:lnTo>
                    <a:pt x="29131" y="1378449"/>
                  </a:lnTo>
                  <a:lnTo>
                    <a:pt x="30039" y="1377112"/>
                  </a:lnTo>
                  <a:lnTo>
                    <a:pt x="30028" y="1375180"/>
                  </a:lnTo>
                  <a:lnTo>
                    <a:pt x="28749" y="1373600"/>
                  </a:lnTo>
                  <a:lnTo>
                    <a:pt x="27549" y="1372981"/>
                  </a:lnTo>
                  <a:lnTo>
                    <a:pt x="26830" y="1371930"/>
                  </a:lnTo>
                  <a:lnTo>
                    <a:pt x="26817" y="1370150"/>
                  </a:lnTo>
                  <a:lnTo>
                    <a:pt x="26610" y="1368448"/>
                  </a:lnTo>
                  <a:lnTo>
                    <a:pt x="26175" y="1366431"/>
                  </a:lnTo>
                  <a:lnTo>
                    <a:pt x="25513" y="1364183"/>
                  </a:lnTo>
                  <a:lnTo>
                    <a:pt x="24541" y="1361930"/>
                  </a:lnTo>
                  <a:lnTo>
                    <a:pt x="24431" y="1361577"/>
                  </a:lnTo>
                  <a:lnTo>
                    <a:pt x="24719" y="1360271"/>
                  </a:lnTo>
                  <a:lnTo>
                    <a:pt x="24902" y="1358302"/>
                  </a:lnTo>
                  <a:lnTo>
                    <a:pt x="24613" y="1356948"/>
                  </a:lnTo>
                  <a:lnTo>
                    <a:pt x="23989" y="1354657"/>
                  </a:lnTo>
                  <a:lnTo>
                    <a:pt x="23621" y="1353339"/>
                  </a:lnTo>
                  <a:lnTo>
                    <a:pt x="23792" y="1352221"/>
                  </a:lnTo>
                  <a:lnTo>
                    <a:pt x="24085" y="1350641"/>
                  </a:lnTo>
                  <a:lnTo>
                    <a:pt x="24501" y="1348521"/>
                  </a:lnTo>
                  <a:lnTo>
                    <a:pt x="24797" y="1346747"/>
                  </a:lnTo>
                  <a:lnTo>
                    <a:pt x="24981" y="1344663"/>
                  </a:lnTo>
                  <a:lnTo>
                    <a:pt x="24939" y="1342233"/>
                  </a:lnTo>
                  <a:lnTo>
                    <a:pt x="24737" y="1340143"/>
                  </a:lnTo>
                  <a:lnTo>
                    <a:pt x="25263" y="1338527"/>
                  </a:lnTo>
                  <a:lnTo>
                    <a:pt x="25821" y="1337264"/>
                  </a:lnTo>
                  <a:lnTo>
                    <a:pt x="25765" y="1335829"/>
                  </a:lnTo>
                  <a:lnTo>
                    <a:pt x="26091" y="1334639"/>
                  </a:lnTo>
                  <a:lnTo>
                    <a:pt x="27072" y="1333491"/>
                  </a:lnTo>
                  <a:lnTo>
                    <a:pt x="28273" y="1333242"/>
                  </a:lnTo>
                  <a:lnTo>
                    <a:pt x="29108" y="1331589"/>
                  </a:lnTo>
                  <a:lnTo>
                    <a:pt x="29566" y="1329238"/>
                  </a:lnTo>
                  <a:lnTo>
                    <a:pt x="30400" y="1327707"/>
                  </a:lnTo>
                  <a:lnTo>
                    <a:pt x="30773" y="1325896"/>
                  </a:lnTo>
                  <a:lnTo>
                    <a:pt x="30645" y="1324001"/>
                  </a:lnTo>
                  <a:lnTo>
                    <a:pt x="30524" y="1321722"/>
                  </a:lnTo>
                  <a:lnTo>
                    <a:pt x="31776" y="1320544"/>
                  </a:lnTo>
                  <a:lnTo>
                    <a:pt x="32618" y="1321097"/>
                  </a:lnTo>
                  <a:lnTo>
                    <a:pt x="33114" y="1321485"/>
                  </a:lnTo>
                  <a:lnTo>
                    <a:pt x="37518" y="1321395"/>
                  </a:lnTo>
                  <a:lnTo>
                    <a:pt x="39074" y="1320605"/>
                  </a:lnTo>
                  <a:lnTo>
                    <a:pt x="41662" y="1317865"/>
                  </a:lnTo>
                  <a:lnTo>
                    <a:pt x="43608" y="1316771"/>
                  </a:lnTo>
                  <a:lnTo>
                    <a:pt x="45673" y="1315526"/>
                  </a:lnTo>
                  <a:lnTo>
                    <a:pt x="47350" y="1314389"/>
                  </a:lnTo>
                  <a:lnTo>
                    <a:pt x="47842" y="1312427"/>
                  </a:lnTo>
                  <a:lnTo>
                    <a:pt x="47621" y="1311692"/>
                  </a:lnTo>
                  <a:lnTo>
                    <a:pt x="47640" y="1310337"/>
                  </a:lnTo>
                  <a:lnTo>
                    <a:pt x="48147" y="1309918"/>
                  </a:lnTo>
                  <a:lnTo>
                    <a:pt x="49188" y="1310051"/>
                  </a:lnTo>
                  <a:lnTo>
                    <a:pt x="50223" y="1310647"/>
                  </a:lnTo>
                  <a:lnTo>
                    <a:pt x="51133" y="1311856"/>
                  </a:lnTo>
                  <a:lnTo>
                    <a:pt x="52153" y="1313339"/>
                  </a:lnTo>
                  <a:lnTo>
                    <a:pt x="52956" y="1313928"/>
                  </a:lnTo>
                  <a:lnTo>
                    <a:pt x="53283" y="1313885"/>
                  </a:lnTo>
                  <a:lnTo>
                    <a:pt x="54736" y="1313685"/>
                  </a:lnTo>
                  <a:lnTo>
                    <a:pt x="56798" y="1312671"/>
                  </a:lnTo>
                  <a:lnTo>
                    <a:pt x="58403" y="1311151"/>
                  </a:lnTo>
                  <a:lnTo>
                    <a:pt x="58813" y="1309493"/>
                  </a:lnTo>
                  <a:lnTo>
                    <a:pt x="58796" y="1307986"/>
                  </a:lnTo>
                  <a:lnTo>
                    <a:pt x="58932" y="1306558"/>
                  </a:lnTo>
                  <a:lnTo>
                    <a:pt x="59147" y="1305015"/>
                  </a:lnTo>
                  <a:lnTo>
                    <a:pt x="59174" y="1303083"/>
                  </a:lnTo>
                  <a:lnTo>
                    <a:pt x="59422" y="1301972"/>
                  </a:lnTo>
                  <a:lnTo>
                    <a:pt x="59130" y="1300805"/>
                  </a:lnTo>
                  <a:lnTo>
                    <a:pt x="59298" y="1299845"/>
                  </a:lnTo>
                  <a:lnTo>
                    <a:pt x="60126" y="1298654"/>
                  </a:lnTo>
                  <a:lnTo>
                    <a:pt x="60283" y="1298253"/>
                  </a:lnTo>
                  <a:lnTo>
                    <a:pt x="60648" y="1297312"/>
                  </a:lnTo>
                  <a:lnTo>
                    <a:pt x="60665" y="1296078"/>
                  </a:lnTo>
                  <a:lnTo>
                    <a:pt x="59842" y="1292457"/>
                  </a:lnTo>
                  <a:lnTo>
                    <a:pt x="58372" y="1291716"/>
                  </a:lnTo>
                  <a:lnTo>
                    <a:pt x="56978" y="1292008"/>
                  </a:lnTo>
                  <a:lnTo>
                    <a:pt x="56159" y="1292537"/>
                  </a:lnTo>
                  <a:lnTo>
                    <a:pt x="55689" y="1292992"/>
                  </a:lnTo>
                  <a:lnTo>
                    <a:pt x="54996" y="1292907"/>
                  </a:lnTo>
                  <a:lnTo>
                    <a:pt x="54540" y="1292360"/>
                  </a:lnTo>
                  <a:lnTo>
                    <a:pt x="54399" y="1291388"/>
                  </a:lnTo>
                  <a:lnTo>
                    <a:pt x="53954" y="1290149"/>
                  </a:lnTo>
                  <a:lnTo>
                    <a:pt x="54048" y="1288952"/>
                  </a:lnTo>
                  <a:lnTo>
                    <a:pt x="54468" y="1286680"/>
                  </a:lnTo>
                  <a:lnTo>
                    <a:pt x="54572" y="1282002"/>
                  </a:lnTo>
                  <a:lnTo>
                    <a:pt x="54866" y="1280349"/>
                  </a:lnTo>
                  <a:lnTo>
                    <a:pt x="54584" y="1278490"/>
                  </a:lnTo>
                  <a:lnTo>
                    <a:pt x="54838" y="1276983"/>
                  </a:lnTo>
                  <a:lnTo>
                    <a:pt x="55832" y="1274955"/>
                  </a:lnTo>
                  <a:lnTo>
                    <a:pt x="56352" y="1273648"/>
                  </a:lnTo>
                  <a:lnTo>
                    <a:pt x="56570" y="1271953"/>
                  </a:lnTo>
                  <a:lnTo>
                    <a:pt x="56513" y="1270519"/>
                  </a:lnTo>
                  <a:lnTo>
                    <a:pt x="56036" y="1268812"/>
                  </a:lnTo>
                  <a:lnTo>
                    <a:pt x="55860" y="1267615"/>
                  </a:lnTo>
                  <a:lnTo>
                    <a:pt x="56266" y="1266230"/>
                  </a:lnTo>
                  <a:lnTo>
                    <a:pt x="56717" y="1264456"/>
                  </a:lnTo>
                  <a:lnTo>
                    <a:pt x="56509" y="1262792"/>
                  </a:lnTo>
                  <a:lnTo>
                    <a:pt x="55952" y="1261242"/>
                  </a:lnTo>
                  <a:lnTo>
                    <a:pt x="55587" y="1259729"/>
                  </a:lnTo>
                  <a:lnTo>
                    <a:pt x="55076" y="1257676"/>
                  </a:lnTo>
                  <a:lnTo>
                    <a:pt x="54602" y="1255695"/>
                  </a:lnTo>
                  <a:lnTo>
                    <a:pt x="54196" y="1254413"/>
                  </a:lnTo>
                  <a:lnTo>
                    <a:pt x="54554" y="1253691"/>
                  </a:lnTo>
                  <a:lnTo>
                    <a:pt x="55225" y="1252694"/>
                  </a:lnTo>
                  <a:lnTo>
                    <a:pt x="56091" y="1251467"/>
                  </a:lnTo>
                  <a:lnTo>
                    <a:pt x="56930" y="1249547"/>
                  </a:lnTo>
                  <a:lnTo>
                    <a:pt x="57264" y="1247816"/>
                  </a:lnTo>
                  <a:lnTo>
                    <a:pt x="57404" y="1246121"/>
                  </a:lnTo>
                  <a:lnTo>
                    <a:pt x="57303" y="1245592"/>
                  </a:lnTo>
                  <a:lnTo>
                    <a:pt x="57117" y="1244608"/>
                  </a:lnTo>
                  <a:lnTo>
                    <a:pt x="56484" y="1242973"/>
                  </a:lnTo>
                  <a:lnTo>
                    <a:pt x="55697" y="1241340"/>
                  </a:lnTo>
                  <a:lnTo>
                    <a:pt x="55333" y="1239717"/>
                  </a:lnTo>
                  <a:lnTo>
                    <a:pt x="55045" y="1238241"/>
                  </a:lnTo>
                  <a:lnTo>
                    <a:pt x="54779" y="1238004"/>
                  </a:lnTo>
                  <a:lnTo>
                    <a:pt x="53813" y="1237991"/>
                  </a:lnTo>
                  <a:lnTo>
                    <a:pt x="52427" y="1237700"/>
                  </a:lnTo>
                  <a:lnTo>
                    <a:pt x="51456" y="1238077"/>
                  </a:lnTo>
                  <a:lnTo>
                    <a:pt x="49797" y="1237973"/>
                  </a:lnTo>
                  <a:lnTo>
                    <a:pt x="49234" y="1236844"/>
                  </a:lnTo>
                  <a:lnTo>
                    <a:pt x="51403" y="1233672"/>
                  </a:lnTo>
                  <a:lnTo>
                    <a:pt x="52041" y="1232330"/>
                  </a:lnTo>
                  <a:lnTo>
                    <a:pt x="52696" y="1232372"/>
                  </a:lnTo>
                  <a:lnTo>
                    <a:pt x="52958" y="1232998"/>
                  </a:lnTo>
                  <a:lnTo>
                    <a:pt x="54610" y="1233599"/>
                  </a:lnTo>
                  <a:lnTo>
                    <a:pt x="56357" y="1232967"/>
                  </a:lnTo>
                  <a:lnTo>
                    <a:pt x="57950" y="1232293"/>
                  </a:lnTo>
                  <a:lnTo>
                    <a:pt x="59474" y="1231005"/>
                  </a:lnTo>
                  <a:lnTo>
                    <a:pt x="59950" y="1230160"/>
                  </a:lnTo>
                  <a:lnTo>
                    <a:pt x="60200" y="1228927"/>
                  </a:lnTo>
                  <a:lnTo>
                    <a:pt x="60222" y="1227348"/>
                  </a:lnTo>
                  <a:lnTo>
                    <a:pt x="60747" y="1225731"/>
                  </a:lnTo>
                  <a:lnTo>
                    <a:pt x="61810" y="1224279"/>
                  </a:lnTo>
                  <a:lnTo>
                    <a:pt x="61714" y="1222925"/>
                  </a:lnTo>
                  <a:lnTo>
                    <a:pt x="60021" y="1222512"/>
                  </a:lnTo>
                  <a:lnTo>
                    <a:pt x="61157" y="1218702"/>
                  </a:lnTo>
                  <a:lnTo>
                    <a:pt x="61908" y="1217439"/>
                  </a:lnTo>
                  <a:lnTo>
                    <a:pt x="62351" y="1216175"/>
                  </a:lnTo>
                  <a:lnTo>
                    <a:pt x="63563" y="1215185"/>
                  </a:lnTo>
                  <a:lnTo>
                    <a:pt x="65343" y="1214899"/>
                  </a:lnTo>
                  <a:lnTo>
                    <a:pt x="67554" y="1214237"/>
                  </a:lnTo>
                  <a:lnTo>
                    <a:pt x="69023" y="1214103"/>
                  </a:lnTo>
                  <a:lnTo>
                    <a:pt x="69714" y="1214425"/>
                  </a:lnTo>
                  <a:lnTo>
                    <a:pt x="70985" y="1214632"/>
                  </a:lnTo>
                  <a:lnTo>
                    <a:pt x="72528" y="1214735"/>
                  </a:lnTo>
                  <a:lnTo>
                    <a:pt x="74725" y="1215075"/>
                  </a:lnTo>
                  <a:lnTo>
                    <a:pt x="76568" y="1215755"/>
                  </a:lnTo>
                  <a:lnTo>
                    <a:pt x="78033" y="1216011"/>
                  </a:lnTo>
                  <a:lnTo>
                    <a:pt x="80115" y="1216193"/>
                  </a:lnTo>
                  <a:lnTo>
                    <a:pt x="81624" y="1215987"/>
                  </a:lnTo>
                  <a:lnTo>
                    <a:pt x="84802" y="1215221"/>
                  </a:lnTo>
                  <a:lnTo>
                    <a:pt x="86124" y="1214620"/>
                  </a:lnTo>
                  <a:lnTo>
                    <a:pt x="87097" y="1214055"/>
                  </a:lnTo>
                  <a:lnTo>
                    <a:pt x="89453" y="1214012"/>
                  </a:lnTo>
                  <a:lnTo>
                    <a:pt x="92381" y="1214480"/>
                  </a:lnTo>
                  <a:lnTo>
                    <a:pt x="93968" y="1214231"/>
                  </a:lnTo>
                  <a:lnTo>
                    <a:pt x="94802" y="1213308"/>
                  </a:lnTo>
                  <a:lnTo>
                    <a:pt x="96404" y="1211327"/>
                  </a:lnTo>
                  <a:lnTo>
                    <a:pt x="97577" y="1210379"/>
                  </a:lnTo>
                  <a:lnTo>
                    <a:pt x="99052" y="1209863"/>
                  </a:lnTo>
                  <a:lnTo>
                    <a:pt x="100602" y="1209383"/>
                  </a:lnTo>
                  <a:lnTo>
                    <a:pt x="101849" y="1208666"/>
                  </a:lnTo>
                  <a:lnTo>
                    <a:pt x="102834" y="1207323"/>
                  </a:lnTo>
                  <a:lnTo>
                    <a:pt x="103550" y="1205871"/>
                  </a:lnTo>
                  <a:lnTo>
                    <a:pt x="104464" y="1204067"/>
                  </a:lnTo>
                  <a:lnTo>
                    <a:pt x="105680" y="1202773"/>
                  </a:lnTo>
                  <a:lnTo>
                    <a:pt x="106999" y="1202287"/>
                  </a:lnTo>
                  <a:lnTo>
                    <a:pt x="109137" y="1201351"/>
                  </a:lnTo>
                  <a:lnTo>
                    <a:pt x="110497" y="1200750"/>
                  </a:lnTo>
                  <a:lnTo>
                    <a:pt x="112749" y="1199857"/>
                  </a:lnTo>
                  <a:lnTo>
                    <a:pt x="114293" y="1199918"/>
                  </a:lnTo>
                  <a:lnTo>
                    <a:pt x="116413" y="1200258"/>
                  </a:lnTo>
                  <a:lnTo>
                    <a:pt x="118086" y="1199352"/>
                  </a:lnTo>
                  <a:lnTo>
                    <a:pt x="120386" y="1197882"/>
                  </a:lnTo>
                  <a:lnTo>
                    <a:pt x="121437" y="1197238"/>
                  </a:lnTo>
                  <a:lnTo>
                    <a:pt x="122843" y="1196138"/>
                  </a:lnTo>
                  <a:lnTo>
                    <a:pt x="124145" y="1194225"/>
                  </a:lnTo>
                  <a:lnTo>
                    <a:pt x="124974" y="1193004"/>
                  </a:lnTo>
                  <a:lnTo>
                    <a:pt x="125456" y="1191697"/>
                  </a:lnTo>
                  <a:lnTo>
                    <a:pt x="126114" y="1188884"/>
                  </a:lnTo>
                  <a:lnTo>
                    <a:pt x="126333" y="1187074"/>
                  </a:lnTo>
                  <a:lnTo>
                    <a:pt x="126434" y="1185415"/>
                  </a:lnTo>
                  <a:lnTo>
                    <a:pt x="126624" y="1182942"/>
                  </a:lnTo>
                  <a:lnTo>
                    <a:pt x="127427" y="1180829"/>
                  </a:lnTo>
                  <a:lnTo>
                    <a:pt x="127828" y="1179753"/>
                  </a:lnTo>
                  <a:lnTo>
                    <a:pt x="128045" y="1178095"/>
                  </a:lnTo>
                  <a:lnTo>
                    <a:pt x="127942" y="1177541"/>
                  </a:lnTo>
                  <a:lnTo>
                    <a:pt x="127722" y="1176351"/>
                  </a:lnTo>
                  <a:lnTo>
                    <a:pt x="127743" y="1174923"/>
                  </a:lnTo>
                  <a:lnTo>
                    <a:pt x="128497" y="1173544"/>
                  </a:lnTo>
                  <a:lnTo>
                    <a:pt x="129760" y="1171594"/>
                  </a:lnTo>
                  <a:lnTo>
                    <a:pt x="129627" y="1170160"/>
                  </a:lnTo>
                  <a:lnTo>
                    <a:pt x="129065" y="1168915"/>
                  </a:lnTo>
                  <a:lnTo>
                    <a:pt x="127872" y="1168665"/>
                  </a:lnTo>
                  <a:lnTo>
                    <a:pt x="127152" y="1167694"/>
                  </a:lnTo>
                  <a:lnTo>
                    <a:pt x="126941" y="1166217"/>
                  </a:lnTo>
                  <a:lnTo>
                    <a:pt x="126417" y="1165780"/>
                  </a:lnTo>
                  <a:lnTo>
                    <a:pt x="125911" y="1165354"/>
                  </a:lnTo>
                  <a:lnTo>
                    <a:pt x="124904" y="1165537"/>
                  </a:lnTo>
                  <a:lnTo>
                    <a:pt x="125454" y="1159480"/>
                  </a:lnTo>
                  <a:lnTo>
                    <a:pt x="125815" y="1158593"/>
                  </a:lnTo>
                  <a:lnTo>
                    <a:pt x="126410" y="1157444"/>
                  </a:lnTo>
                  <a:lnTo>
                    <a:pt x="126316" y="1155938"/>
                  </a:lnTo>
                  <a:lnTo>
                    <a:pt x="125684" y="1154224"/>
                  </a:lnTo>
                  <a:lnTo>
                    <a:pt x="126152" y="1153927"/>
                  </a:lnTo>
                  <a:lnTo>
                    <a:pt x="127981" y="1152948"/>
                  </a:lnTo>
                  <a:lnTo>
                    <a:pt x="127815" y="1151053"/>
                  </a:lnTo>
                  <a:lnTo>
                    <a:pt x="129585" y="1148799"/>
                  </a:lnTo>
                  <a:lnTo>
                    <a:pt x="130602" y="1147924"/>
                  </a:lnTo>
                  <a:lnTo>
                    <a:pt x="132004" y="1147092"/>
                  </a:lnTo>
                  <a:lnTo>
                    <a:pt x="132288" y="1146132"/>
                  </a:lnTo>
                  <a:lnTo>
                    <a:pt x="131883" y="1144698"/>
                  </a:lnTo>
                  <a:lnTo>
                    <a:pt x="131361" y="1143453"/>
                  </a:lnTo>
                  <a:lnTo>
                    <a:pt x="130611" y="1141934"/>
                  </a:lnTo>
                  <a:lnTo>
                    <a:pt x="130316" y="1140889"/>
                  </a:lnTo>
                  <a:lnTo>
                    <a:pt x="130874" y="1139661"/>
                  </a:lnTo>
                  <a:lnTo>
                    <a:pt x="132142" y="1140105"/>
                  </a:lnTo>
                  <a:lnTo>
                    <a:pt x="134127" y="1141794"/>
                  </a:lnTo>
                  <a:lnTo>
                    <a:pt x="135259" y="1143623"/>
                  </a:lnTo>
                  <a:lnTo>
                    <a:pt x="136091" y="1144832"/>
                  </a:lnTo>
                  <a:lnTo>
                    <a:pt x="137162" y="1145622"/>
                  </a:lnTo>
                  <a:lnTo>
                    <a:pt x="142104" y="1146345"/>
                  </a:lnTo>
                  <a:lnTo>
                    <a:pt x="145639" y="1146861"/>
                  </a:lnTo>
                  <a:lnTo>
                    <a:pt x="147666" y="1145543"/>
                  </a:lnTo>
                  <a:lnTo>
                    <a:pt x="149427" y="1143902"/>
                  </a:lnTo>
                  <a:lnTo>
                    <a:pt x="149977" y="1143252"/>
                  </a:lnTo>
                  <a:lnTo>
                    <a:pt x="150877" y="1142457"/>
                  </a:lnTo>
                  <a:lnTo>
                    <a:pt x="152280" y="1141551"/>
                  </a:lnTo>
                  <a:lnTo>
                    <a:pt x="153489" y="1140755"/>
                  </a:lnTo>
                  <a:lnTo>
                    <a:pt x="154244" y="1139261"/>
                  </a:lnTo>
                  <a:lnTo>
                    <a:pt x="153871" y="1138325"/>
                  </a:lnTo>
                  <a:lnTo>
                    <a:pt x="153309" y="1137122"/>
                  </a:lnTo>
                  <a:lnTo>
                    <a:pt x="153023" y="1135537"/>
                  </a:lnTo>
                  <a:lnTo>
                    <a:pt x="154389" y="1134546"/>
                  </a:lnTo>
                  <a:lnTo>
                    <a:pt x="155419" y="1134324"/>
                  </a:lnTo>
                  <a:lnTo>
                    <a:pt x="156055" y="1134188"/>
                  </a:lnTo>
                  <a:lnTo>
                    <a:pt x="157107" y="1133465"/>
                  </a:lnTo>
                  <a:lnTo>
                    <a:pt x="158228" y="1133447"/>
                  </a:lnTo>
                  <a:lnTo>
                    <a:pt x="158921" y="1133568"/>
                  </a:lnTo>
                  <a:lnTo>
                    <a:pt x="159736" y="1133234"/>
                  </a:lnTo>
                  <a:lnTo>
                    <a:pt x="160982" y="1132596"/>
                  </a:lnTo>
                  <a:lnTo>
                    <a:pt x="161715" y="1132645"/>
                  </a:lnTo>
                  <a:lnTo>
                    <a:pt x="163339" y="1132475"/>
                  </a:lnTo>
                  <a:lnTo>
                    <a:pt x="164350" y="1131989"/>
                  </a:lnTo>
                  <a:lnTo>
                    <a:pt x="165678" y="1131004"/>
                  </a:lnTo>
                  <a:lnTo>
                    <a:pt x="167126" y="1129631"/>
                  </a:lnTo>
                  <a:lnTo>
                    <a:pt x="168265" y="1128258"/>
                  </a:lnTo>
                  <a:lnTo>
                    <a:pt x="168794" y="1126448"/>
                  </a:lnTo>
                  <a:lnTo>
                    <a:pt x="168837" y="1126144"/>
                  </a:lnTo>
                  <a:lnTo>
                    <a:pt x="168854" y="1124941"/>
                  </a:lnTo>
                  <a:lnTo>
                    <a:pt x="171536" y="1121004"/>
                  </a:lnTo>
                  <a:lnTo>
                    <a:pt x="171671" y="1119692"/>
                  </a:lnTo>
                  <a:lnTo>
                    <a:pt x="171693" y="1118149"/>
                  </a:lnTo>
                  <a:lnTo>
                    <a:pt x="171558" y="1116752"/>
                  </a:lnTo>
                  <a:lnTo>
                    <a:pt x="171390" y="1115014"/>
                  </a:lnTo>
                  <a:lnTo>
                    <a:pt x="171405" y="1113933"/>
                  </a:lnTo>
                  <a:lnTo>
                    <a:pt x="171652" y="1112851"/>
                  </a:lnTo>
                  <a:lnTo>
                    <a:pt x="171711" y="1111466"/>
                  </a:lnTo>
                  <a:lnTo>
                    <a:pt x="171460" y="1110184"/>
                  </a:lnTo>
                  <a:lnTo>
                    <a:pt x="171404" y="1108641"/>
                  </a:lnTo>
                  <a:lnTo>
                    <a:pt x="171304" y="1107553"/>
                  </a:lnTo>
                  <a:lnTo>
                    <a:pt x="171509" y="1106745"/>
                  </a:lnTo>
                  <a:lnTo>
                    <a:pt x="171995" y="1105172"/>
                  </a:lnTo>
                  <a:lnTo>
                    <a:pt x="172521" y="1103477"/>
                  </a:lnTo>
                  <a:lnTo>
                    <a:pt x="172003" y="1101927"/>
                  </a:lnTo>
                  <a:lnTo>
                    <a:pt x="171516" y="1100877"/>
                  </a:lnTo>
                  <a:lnTo>
                    <a:pt x="171097" y="1100445"/>
                  </a:lnTo>
                  <a:lnTo>
                    <a:pt x="170605" y="1099704"/>
                  </a:lnTo>
                  <a:lnTo>
                    <a:pt x="170537" y="1099084"/>
                  </a:lnTo>
                  <a:lnTo>
                    <a:pt x="170962" y="1096423"/>
                  </a:lnTo>
                  <a:lnTo>
                    <a:pt x="170244" y="1095256"/>
                  </a:lnTo>
                  <a:lnTo>
                    <a:pt x="168836" y="1093847"/>
                  </a:lnTo>
                  <a:lnTo>
                    <a:pt x="168343" y="1093221"/>
                  </a:lnTo>
                  <a:lnTo>
                    <a:pt x="168714" y="1091563"/>
                  </a:lnTo>
                  <a:lnTo>
                    <a:pt x="169081" y="1090220"/>
                  </a:lnTo>
                  <a:lnTo>
                    <a:pt x="169208" y="1089406"/>
                  </a:lnTo>
                  <a:lnTo>
                    <a:pt x="169067" y="1088519"/>
                  </a:lnTo>
                  <a:lnTo>
                    <a:pt x="168583" y="1087195"/>
                  </a:lnTo>
                  <a:lnTo>
                    <a:pt x="168060" y="1086028"/>
                  </a:lnTo>
                  <a:lnTo>
                    <a:pt x="167649" y="1084983"/>
                  </a:lnTo>
                  <a:lnTo>
                    <a:pt x="167852" y="1084327"/>
                  </a:lnTo>
                  <a:lnTo>
                    <a:pt x="168137" y="1083367"/>
                  </a:lnTo>
                  <a:lnTo>
                    <a:pt x="168189" y="1082365"/>
                  </a:lnTo>
                  <a:lnTo>
                    <a:pt x="168051" y="1081204"/>
                  </a:lnTo>
                  <a:lnTo>
                    <a:pt x="167910" y="1080311"/>
                  </a:lnTo>
                  <a:lnTo>
                    <a:pt x="167503" y="1079072"/>
                  </a:lnTo>
                  <a:lnTo>
                    <a:pt x="167442" y="1077948"/>
                  </a:lnTo>
                  <a:lnTo>
                    <a:pt x="167071" y="1076860"/>
                  </a:lnTo>
                  <a:lnTo>
                    <a:pt x="166933" y="1075700"/>
                  </a:lnTo>
                  <a:lnTo>
                    <a:pt x="166757" y="1074497"/>
                  </a:lnTo>
                  <a:lnTo>
                    <a:pt x="166394" y="1072948"/>
                  </a:lnTo>
                  <a:lnTo>
                    <a:pt x="165939" y="1072286"/>
                  </a:lnTo>
                  <a:lnTo>
                    <a:pt x="167535" y="1071381"/>
                  </a:lnTo>
                  <a:lnTo>
                    <a:pt x="168088" y="1070579"/>
                  </a:lnTo>
                  <a:lnTo>
                    <a:pt x="168875" y="1069588"/>
                  </a:lnTo>
                  <a:lnTo>
                    <a:pt x="169779" y="1068519"/>
                  </a:lnTo>
                  <a:lnTo>
                    <a:pt x="169695" y="1068167"/>
                  </a:lnTo>
                  <a:lnTo>
                    <a:pt x="169560" y="1067584"/>
                  </a:lnTo>
                  <a:lnTo>
                    <a:pt x="169228" y="1066502"/>
                  </a:lnTo>
                  <a:lnTo>
                    <a:pt x="168743" y="1065256"/>
                  </a:lnTo>
                  <a:lnTo>
                    <a:pt x="168186" y="1063701"/>
                  </a:lnTo>
                  <a:lnTo>
                    <a:pt x="168122" y="1062814"/>
                  </a:lnTo>
                  <a:lnTo>
                    <a:pt x="168741" y="1062705"/>
                  </a:lnTo>
                  <a:lnTo>
                    <a:pt x="169640" y="1062061"/>
                  </a:lnTo>
                  <a:lnTo>
                    <a:pt x="170002" y="1060986"/>
                  </a:lnTo>
                  <a:lnTo>
                    <a:pt x="171960" y="1059121"/>
                  </a:lnTo>
                  <a:lnTo>
                    <a:pt x="172438" y="1058087"/>
                  </a:lnTo>
                  <a:lnTo>
                    <a:pt x="173184" y="1057249"/>
                  </a:lnTo>
                  <a:lnTo>
                    <a:pt x="174124" y="1056295"/>
                  </a:lnTo>
                  <a:lnTo>
                    <a:pt x="174177" y="1055293"/>
                  </a:lnTo>
                  <a:lnTo>
                    <a:pt x="173773" y="1053780"/>
                  </a:lnTo>
                  <a:lnTo>
                    <a:pt x="173364" y="1052729"/>
                  </a:lnTo>
                  <a:lnTo>
                    <a:pt x="173500" y="1051301"/>
                  </a:lnTo>
                  <a:lnTo>
                    <a:pt x="173669" y="1050336"/>
                  </a:lnTo>
                  <a:lnTo>
                    <a:pt x="176322" y="1048403"/>
                  </a:lnTo>
                  <a:lnTo>
                    <a:pt x="177067" y="1047644"/>
                  </a:lnTo>
                  <a:lnTo>
                    <a:pt x="177427" y="1046763"/>
                  </a:lnTo>
                  <a:lnTo>
                    <a:pt x="178873" y="1042917"/>
                  </a:lnTo>
                  <a:lnTo>
                    <a:pt x="178976" y="1041065"/>
                  </a:lnTo>
                  <a:lnTo>
                    <a:pt x="178925" y="1039211"/>
                  </a:lnTo>
                  <a:lnTo>
                    <a:pt x="178673" y="1037972"/>
                  </a:lnTo>
                  <a:lnTo>
                    <a:pt x="178342" y="1036884"/>
                  </a:lnTo>
                  <a:lnTo>
                    <a:pt x="177554" y="1035214"/>
                  </a:lnTo>
                  <a:lnTo>
                    <a:pt x="177415" y="1034867"/>
                  </a:lnTo>
                  <a:lnTo>
                    <a:pt x="176735" y="1033154"/>
                  </a:lnTo>
                  <a:lnTo>
                    <a:pt x="176364" y="1032067"/>
                  </a:lnTo>
                  <a:lnTo>
                    <a:pt x="176395" y="1029904"/>
                  </a:lnTo>
                  <a:lnTo>
                    <a:pt x="176191" y="1027929"/>
                  </a:lnTo>
                  <a:lnTo>
                    <a:pt x="175995" y="1025456"/>
                  </a:lnTo>
                  <a:lnTo>
                    <a:pt x="174986" y="1023124"/>
                  </a:lnTo>
                  <a:lnTo>
                    <a:pt x="174739" y="1021495"/>
                  </a:lnTo>
                  <a:lnTo>
                    <a:pt x="174568" y="1019946"/>
                  </a:lnTo>
                  <a:lnTo>
                    <a:pt x="174622" y="1018865"/>
                  </a:lnTo>
                  <a:lnTo>
                    <a:pt x="174861" y="1018367"/>
                  </a:lnTo>
                  <a:lnTo>
                    <a:pt x="175221" y="1017485"/>
                  </a:lnTo>
                  <a:lnTo>
                    <a:pt x="175697" y="1016605"/>
                  </a:lnTo>
                  <a:lnTo>
                    <a:pt x="175662" y="1016295"/>
                  </a:lnTo>
                  <a:lnTo>
                    <a:pt x="175560" y="1015365"/>
                  </a:lnTo>
                  <a:lnTo>
                    <a:pt x="175307" y="1014205"/>
                  </a:lnTo>
                  <a:lnTo>
                    <a:pt x="174967" y="1013695"/>
                  </a:lnTo>
                  <a:lnTo>
                    <a:pt x="175208" y="1013002"/>
                  </a:lnTo>
                  <a:lnTo>
                    <a:pt x="175458" y="1011769"/>
                  </a:lnTo>
                  <a:lnTo>
                    <a:pt x="174852" y="1010948"/>
                  </a:lnTo>
                  <a:lnTo>
                    <a:pt x="174754" y="1009636"/>
                  </a:lnTo>
                  <a:lnTo>
                    <a:pt x="174731" y="1008555"/>
                  </a:lnTo>
                  <a:lnTo>
                    <a:pt x="175126" y="1007941"/>
                  </a:lnTo>
                  <a:lnTo>
                    <a:pt x="176091" y="1007996"/>
                  </a:lnTo>
                  <a:lnTo>
                    <a:pt x="177101" y="1007583"/>
                  </a:lnTo>
                  <a:lnTo>
                    <a:pt x="177312" y="1006349"/>
                  </a:lnTo>
                  <a:lnTo>
                    <a:pt x="177218" y="1004764"/>
                  </a:lnTo>
                  <a:lnTo>
                    <a:pt x="176738" y="1003251"/>
                  </a:lnTo>
                  <a:lnTo>
                    <a:pt x="176262" y="1001465"/>
                  </a:lnTo>
                  <a:lnTo>
                    <a:pt x="175588" y="999989"/>
                  </a:lnTo>
                  <a:lnTo>
                    <a:pt x="174835" y="998627"/>
                  </a:lnTo>
                  <a:lnTo>
                    <a:pt x="174546" y="997230"/>
                  </a:lnTo>
                  <a:lnTo>
                    <a:pt x="174484" y="996149"/>
                  </a:lnTo>
                  <a:lnTo>
                    <a:pt x="174000" y="994910"/>
                  </a:lnTo>
                  <a:lnTo>
                    <a:pt x="173020" y="993233"/>
                  </a:lnTo>
                  <a:lnTo>
                    <a:pt x="172075" y="991866"/>
                  </a:lnTo>
                  <a:lnTo>
                    <a:pt x="170749" y="989995"/>
                  </a:lnTo>
                  <a:lnTo>
                    <a:pt x="169541" y="988081"/>
                  </a:lnTo>
                  <a:lnTo>
                    <a:pt x="166547" y="984101"/>
                  </a:lnTo>
                  <a:lnTo>
                    <a:pt x="165482" y="983002"/>
                  </a:lnTo>
                  <a:lnTo>
                    <a:pt x="164252" y="982558"/>
                  </a:lnTo>
                  <a:lnTo>
                    <a:pt x="163287" y="982583"/>
                  </a:lnTo>
                  <a:lnTo>
                    <a:pt x="162715" y="982036"/>
                  </a:lnTo>
                  <a:lnTo>
                    <a:pt x="162581" y="980602"/>
                  </a:lnTo>
                  <a:lnTo>
                    <a:pt x="163289" y="979684"/>
                  </a:lnTo>
                  <a:lnTo>
                    <a:pt x="164108" y="979156"/>
                  </a:lnTo>
                  <a:lnTo>
                    <a:pt x="164661" y="978318"/>
                  </a:lnTo>
                  <a:lnTo>
                    <a:pt x="164753" y="977273"/>
                  </a:lnTo>
                  <a:lnTo>
                    <a:pt x="164689" y="976307"/>
                  </a:lnTo>
                  <a:lnTo>
                    <a:pt x="164430" y="975529"/>
                  </a:lnTo>
                  <a:lnTo>
                    <a:pt x="163942" y="974557"/>
                  </a:lnTo>
                  <a:lnTo>
                    <a:pt x="163298" y="973700"/>
                  </a:lnTo>
                  <a:lnTo>
                    <a:pt x="162383" y="972874"/>
                  </a:lnTo>
                  <a:lnTo>
                    <a:pt x="161585" y="971975"/>
                  </a:lnTo>
                  <a:lnTo>
                    <a:pt x="160831" y="970687"/>
                  </a:lnTo>
                  <a:lnTo>
                    <a:pt x="160775" y="969259"/>
                  </a:lnTo>
                  <a:lnTo>
                    <a:pt x="161063" y="967947"/>
                  </a:lnTo>
                  <a:lnTo>
                    <a:pt x="161186" y="967485"/>
                  </a:lnTo>
                  <a:lnTo>
                    <a:pt x="161235" y="966756"/>
                  </a:lnTo>
                  <a:lnTo>
                    <a:pt x="160709" y="965742"/>
                  </a:lnTo>
                  <a:lnTo>
                    <a:pt x="160101" y="965000"/>
                  </a:lnTo>
                  <a:lnTo>
                    <a:pt x="159153" y="963828"/>
                  </a:lnTo>
                  <a:lnTo>
                    <a:pt x="157898" y="962497"/>
                  </a:lnTo>
                  <a:lnTo>
                    <a:pt x="156759" y="961131"/>
                  </a:lnTo>
                  <a:lnTo>
                    <a:pt x="155047" y="959326"/>
                  </a:lnTo>
                  <a:lnTo>
                    <a:pt x="153603" y="957685"/>
                  </a:lnTo>
                  <a:lnTo>
                    <a:pt x="152879" y="957018"/>
                  </a:lnTo>
                  <a:lnTo>
                    <a:pt x="151356" y="955523"/>
                  </a:lnTo>
                  <a:lnTo>
                    <a:pt x="149720" y="953725"/>
                  </a:lnTo>
                  <a:lnTo>
                    <a:pt x="148734" y="952515"/>
                  </a:lnTo>
                  <a:lnTo>
                    <a:pt x="147745" y="951458"/>
                  </a:lnTo>
                  <a:lnTo>
                    <a:pt x="147327" y="950948"/>
                  </a:lnTo>
                  <a:lnTo>
                    <a:pt x="145874" y="949964"/>
                  </a:lnTo>
                  <a:lnTo>
                    <a:pt x="144225" y="949168"/>
                  </a:lnTo>
                  <a:lnTo>
                    <a:pt x="142883" y="948530"/>
                  </a:lnTo>
                  <a:lnTo>
                    <a:pt x="141961" y="948165"/>
                  </a:lnTo>
                  <a:lnTo>
                    <a:pt x="141152" y="948038"/>
                  </a:lnTo>
                  <a:lnTo>
                    <a:pt x="140269" y="947679"/>
                  </a:lnTo>
                  <a:lnTo>
                    <a:pt x="139501" y="947357"/>
                  </a:lnTo>
                  <a:lnTo>
                    <a:pt x="138618" y="947035"/>
                  </a:lnTo>
                  <a:lnTo>
                    <a:pt x="138037" y="947109"/>
                  </a:lnTo>
                  <a:lnTo>
                    <a:pt x="137719" y="947722"/>
                  </a:lnTo>
                  <a:lnTo>
                    <a:pt x="137665" y="948840"/>
                  </a:lnTo>
                  <a:lnTo>
                    <a:pt x="137730" y="949654"/>
                  </a:lnTo>
                  <a:lnTo>
                    <a:pt x="137183" y="950146"/>
                  </a:lnTo>
                  <a:lnTo>
                    <a:pt x="136380" y="949557"/>
                  </a:lnTo>
                  <a:lnTo>
                    <a:pt x="135855" y="948427"/>
                  </a:lnTo>
                  <a:lnTo>
                    <a:pt x="135520" y="947613"/>
                  </a:lnTo>
                  <a:lnTo>
                    <a:pt x="135490" y="946993"/>
                  </a:lnTo>
                  <a:lnTo>
                    <a:pt x="135542" y="946106"/>
                  </a:lnTo>
                  <a:lnTo>
                    <a:pt x="135705" y="945486"/>
                  </a:lnTo>
                  <a:lnTo>
                    <a:pt x="136267" y="943992"/>
                  </a:lnTo>
                  <a:lnTo>
                    <a:pt x="136360" y="942910"/>
                  </a:lnTo>
                  <a:lnTo>
                    <a:pt x="136023" y="942133"/>
                  </a:lnTo>
                  <a:lnTo>
                    <a:pt x="135226" y="941155"/>
                  </a:lnTo>
                  <a:lnTo>
                    <a:pt x="134120" y="940213"/>
                  </a:lnTo>
                  <a:lnTo>
                    <a:pt x="133363" y="939083"/>
                  </a:lnTo>
                  <a:lnTo>
                    <a:pt x="133110" y="937916"/>
                  </a:lnTo>
                  <a:lnTo>
                    <a:pt x="132820" y="936562"/>
                  </a:lnTo>
                  <a:lnTo>
                    <a:pt x="132596" y="936057"/>
                  </a:lnTo>
                  <a:lnTo>
                    <a:pt x="133190" y="935061"/>
                  </a:lnTo>
                  <a:lnTo>
                    <a:pt x="133858" y="934223"/>
                  </a:lnTo>
                  <a:lnTo>
                    <a:pt x="134106" y="933105"/>
                  </a:lnTo>
                  <a:lnTo>
                    <a:pt x="135315" y="932272"/>
                  </a:lnTo>
                  <a:lnTo>
                    <a:pt x="137382" y="930912"/>
                  </a:lnTo>
                  <a:lnTo>
                    <a:pt x="138244" y="929994"/>
                  </a:lnTo>
                  <a:lnTo>
                    <a:pt x="139224" y="929004"/>
                  </a:lnTo>
                  <a:lnTo>
                    <a:pt x="139662" y="928086"/>
                  </a:lnTo>
                  <a:lnTo>
                    <a:pt x="140249" y="927436"/>
                  </a:lnTo>
                  <a:lnTo>
                    <a:pt x="141291" y="927564"/>
                  </a:lnTo>
                  <a:lnTo>
                    <a:pt x="141765" y="926841"/>
                  </a:lnTo>
                  <a:lnTo>
                    <a:pt x="141890" y="926221"/>
                  </a:lnTo>
                  <a:lnTo>
                    <a:pt x="142358" y="925844"/>
                  </a:lnTo>
                  <a:lnTo>
                    <a:pt x="143210" y="925663"/>
                  </a:lnTo>
                  <a:lnTo>
                    <a:pt x="143768" y="924514"/>
                  </a:lnTo>
                  <a:lnTo>
                    <a:pt x="143972" y="923706"/>
                  </a:lnTo>
                  <a:lnTo>
                    <a:pt x="144173" y="923165"/>
                  </a:lnTo>
                  <a:lnTo>
                    <a:pt x="144372" y="922819"/>
                  </a:lnTo>
                  <a:lnTo>
                    <a:pt x="144962" y="921980"/>
                  </a:lnTo>
                  <a:lnTo>
                    <a:pt x="145395" y="920881"/>
                  </a:lnTo>
                  <a:lnTo>
                    <a:pt x="145609" y="919982"/>
                  </a:lnTo>
                  <a:lnTo>
                    <a:pt x="145661" y="919016"/>
                  </a:lnTo>
                  <a:lnTo>
                    <a:pt x="145907" y="918050"/>
                  </a:lnTo>
                  <a:lnTo>
                    <a:pt x="146113" y="917127"/>
                  </a:lnTo>
                  <a:lnTo>
                    <a:pt x="146250" y="915741"/>
                  </a:lnTo>
                  <a:lnTo>
                    <a:pt x="146191" y="914386"/>
                  </a:lnTo>
                  <a:lnTo>
                    <a:pt x="146207" y="913305"/>
                  </a:lnTo>
                  <a:lnTo>
                    <a:pt x="146531" y="912230"/>
                  </a:lnTo>
                  <a:lnTo>
                    <a:pt x="146968" y="911385"/>
                  </a:lnTo>
                  <a:lnTo>
                    <a:pt x="147636" y="910584"/>
                  </a:lnTo>
                  <a:lnTo>
                    <a:pt x="148308" y="909471"/>
                  </a:lnTo>
                  <a:lnTo>
                    <a:pt x="148439" y="908390"/>
                  </a:lnTo>
                  <a:lnTo>
                    <a:pt x="148303" y="907157"/>
                  </a:lnTo>
                  <a:lnTo>
                    <a:pt x="147974" y="905796"/>
                  </a:lnTo>
                  <a:lnTo>
                    <a:pt x="147837" y="904636"/>
                  </a:lnTo>
                  <a:lnTo>
                    <a:pt x="147701" y="903323"/>
                  </a:lnTo>
                  <a:lnTo>
                    <a:pt x="147245" y="902776"/>
                  </a:lnTo>
                  <a:lnTo>
                    <a:pt x="147025" y="902035"/>
                  </a:lnTo>
                  <a:lnTo>
                    <a:pt x="147957" y="901665"/>
                  </a:lnTo>
                  <a:lnTo>
                    <a:pt x="148847" y="901519"/>
                  </a:lnTo>
                  <a:lnTo>
                    <a:pt x="149710" y="900571"/>
                  </a:lnTo>
                  <a:lnTo>
                    <a:pt x="149993" y="899721"/>
                  </a:lnTo>
                  <a:lnTo>
                    <a:pt x="150274" y="898991"/>
                  </a:lnTo>
                  <a:lnTo>
                    <a:pt x="150712" y="898032"/>
                  </a:lnTo>
                  <a:lnTo>
                    <a:pt x="151071" y="897266"/>
                  </a:lnTo>
                  <a:lnTo>
                    <a:pt x="151432" y="896343"/>
                  </a:lnTo>
                  <a:lnTo>
                    <a:pt x="151953" y="895000"/>
                  </a:lnTo>
                  <a:lnTo>
                    <a:pt x="152353" y="893998"/>
                  </a:lnTo>
                  <a:lnTo>
                    <a:pt x="152837" y="892576"/>
                  </a:lnTo>
                  <a:lnTo>
                    <a:pt x="153359" y="891197"/>
                  </a:lnTo>
                  <a:lnTo>
                    <a:pt x="153762" y="890000"/>
                  </a:lnTo>
                  <a:lnTo>
                    <a:pt x="154442" y="888354"/>
                  </a:lnTo>
                  <a:lnTo>
                    <a:pt x="154918" y="887509"/>
                  </a:lnTo>
                  <a:lnTo>
                    <a:pt x="155396" y="886512"/>
                  </a:lnTo>
                  <a:lnTo>
                    <a:pt x="155603" y="885510"/>
                  </a:lnTo>
                  <a:lnTo>
                    <a:pt x="155461" y="884660"/>
                  </a:lnTo>
                  <a:lnTo>
                    <a:pt x="155326" y="883262"/>
                  </a:lnTo>
                  <a:lnTo>
                    <a:pt x="155377" y="882418"/>
                  </a:lnTo>
                  <a:lnTo>
                    <a:pt x="155582" y="881568"/>
                  </a:lnTo>
                  <a:lnTo>
                    <a:pt x="155713" y="880486"/>
                  </a:lnTo>
                  <a:lnTo>
                    <a:pt x="155766" y="879562"/>
                  </a:lnTo>
                  <a:lnTo>
                    <a:pt x="155816" y="878754"/>
                  </a:lnTo>
                  <a:lnTo>
                    <a:pt x="156369" y="877910"/>
                  </a:lnTo>
                  <a:lnTo>
                    <a:pt x="156802" y="877339"/>
                  </a:lnTo>
                  <a:lnTo>
                    <a:pt x="157162" y="876415"/>
                  </a:lnTo>
                  <a:lnTo>
                    <a:pt x="157378" y="875443"/>
                  </a:lnTo>
                  <a:lnTo>
                    <a:pt x="157007" y="875443"/>
                  </a:lnTo>
                  <a:lnTo>
                    <a:pt x="156582" y="875449"/>
                  </a:lnTo>
                  <a:lnTo>
                    <a:pt x="156617" y="874896"/>
                  </a:lnTo>
                  <a:lnTo>
                    <a:pt x="156747" y="874502"/>
                  </a:lnTo>
                  <a:lnTo>
                    <a:pt x="156701" y="874094"/>
                  </a:lnTo>
                  <a:lnTo>
                    <a:pt x="156648" y="873675"/>
                  </a:lnTo>
                  <a:lnTo>
                    <a:pt x="156676" y="873256"/>
                  </a:lnTo>
                  <a:lnTo>
                    <a:pt x="156793" y="872855"/>
                  </a:lnTo>
                  <a:lnTo>
                    <a:pt x="156730" y="872436"/>
                  </a:lnTo>
                  <a:lnTo>
                    <a:pt x="156682" y="872011"/>
                  </a:lnTo>
                  <a:lnTo>
                    <a:pt x="156674" y="871585"/>
                  </a:lnTo>
                  <a:lnTo>
                    <a:pt x="156666" y="871160"/>
                  </a:lnTo>
                  <a:lnTo>
                    <a:pt x="156582" y="870759"/>
                  </a:lnTo>
                  <a:lnTo>
                    <a:pt x="156640" y="870340"/>
                  </a:lnTo>
                  <a:lnTo>
                    <a:pt x="156708" y="869915"/>
                  </a:lnTo>
                  <a:lnTo>
                    <a:pt x="156329" y="869423"/>
                  </a:lnTo>
                  <a:lnTo>
                    <a:pt x="156199" y="869028"/>
                  </a:lnTo>
                  <a:lnTo>
                    <a:pt x="156173" y="868596"/>
                  </a:lnTo>
                  <a:lnTo>
                    <a:pt x="156103" y="868177"/>
                  </a:lnTo>
                  <a:lnTo>
                    <a:pt x="156006" y="867764"/>
                  </a:lnTo>
                  <a:lnTo>
                    <a:pt x="155900" y="867351"/>
                  </a:lnTo>
                  <a:lnTo>
                    <a:pt x="155793" y="866938"/>
                  </a:lnTo>
                  <a:lnTo>
                    <a:pt x="155688" y="866531"/>
                  </a:lnTo>
                  <a:lnTo>
                    <a:pt x="155605" y="866111"/>
                  </a:lnTo>
                  <a:lnTo>
                    <a:pt x="155597" y="865686"/>
                  </a:lnTo>
                  <a:lnTo>
                    <a:pt x="155611" y="865261"/>
                  </a:lnTo>
                  <a:lnTo>
                    <a:pt x="155606" y="864836"/>
                  </a:lnTo>
                  <a:lnTo>
                    <a:pt x="155702" y="864441"/>
                  </a:lnTo>
                  <a:lnTo>
                    <a:pt x="155856" y="864040"/>
                  </a:lnTo>
                  <a:lnTo>
                    <a:pt x="155847" y="863615"/>
                  </a:lnTo>
                  <a:lnTo>
                    <a:pt x="155780" y="863195"/>
                  </a:lnTo>
                  <a:lnTo>
                    <a:pt x="155752" y="862770"/>
                  </a:lnTo>
                  <a:lnTo>
                    <a:pt x="155698" y="862351"/>
                  </a:lnTo>
                  <a:lnTo>
                    <a:pt x="155615" y="861937"/>
                  </a:lnTo>
                  <a:lnTo>
                    <a:pt x="155537" y="861518"/>
                  </a:lnTo>
                  <a:lnTo>
                    <a:pt x="155448" y="861099"/>
                  </a:lnTo>
                  <a:lnTo>
                    <a:pt x="155308" y="860699"/>
                  </a:lnTo>
                  <a:lnTo>
                    <a:pt x="155113" y="860322"/>
                  </a:lnTo>
                  <a:lnTo>
                    <a:pt x="154864" y="859975"/>
                  </a:lnTo>
                  <a:lnTo>
                    <a:pt x="154612" y="859635"/>
                  </a:lnTo>
                  <a:lnTo>
                    <a:pt x="154371" y="859283"/>
                  </a:lnTo>
                  <a:lnTo>
                    <a:pt x="154181" y="858906"/>
                  </a:lnTo>
                  <a:lnTo>
                    <a:pt x="153950" y="858548"/>
                  </a:lnTo>
                  <a:lnTo>
                    <a:pt x="153702" y="858201"/>
                  </a:lnTo>
                  <a:lnTo>
                    <a:pt x="153448" y="857868"/>
                  </a:lnTo>
                  <a:lnTo>
                    <a:pt x="153197" y="857521"/>
                  </a:lnTo>
                  <a:lnTo>
                    <a:pt x="152931" y="857193"/>
                  </a:lnTo>
                  <a:lnTo>
                    <a:pt x="152646" y="856871"/>
                  </a:lnTo>
                  <a:lnTo>
                    <a:pt x="152610" y="856457"/>
                  </a:lnTo>
                  <a:lnTo>
                    <a:pt x="152571" y="856039"/>
                  </a:lnTo>
                  <a:lnTo>
                    <a:pt x="152444" y="855631"/>
                  </a:lnTo>
                  <a:lnTo>
                    <a:pt x="152245" y="855249"/>
                  </a:lnTo>
                  <a:lnTo>
                    <a:pt x="152005" y="854903"/>
                  </a:lnTo>
                  <a:lnTo>
                    <a:pt x="151720" y="854586"/>
                  </a:lnTo>
                  <a:lnTo>
                    <a:pt x="151410" y="854295"/>
                  </a:lnTo>
                  <a:lnTo>
                    <a:pt x="151099" y="854003"/>
                  </a:lnTo>
                  <a:lnTo>
                    <a:pt x="150784" y="853718"/>
                  </a:lnTo>
                  <a:lnTo>
                    <a:pt x="150461" y="853438"/>
                  </a:lnTo>
                  <a:lnTo>
                    <a:pt x="150108" y="853201"/>
                  </a:lnTo>
                  <a:lnTo>
                    <a:pt x="149738" y="852995"/>
                  </a:lnTo>
                  <a:lnTo>
                    <a:pt x="149362" y="852794"/>
                  </a:lnTo>
                  <a:lnTo>
                    <a:pt x="148972" y="852630"/>
                  </a:lnTo>
                  <a:lnTo>
                    <a:pt x="148647" y="852357"/>
                  </a:lnTo>
                  <a:lnTo>
                    <a:pt x="148332" y="852083"/>
                  </a:lnTo>
                  <a:lnTo>
                    <a:pt x="148047" y="851774"/>
                  </a:lnTo>
                  <a:lnTo>
                    <a:pt x="147723" y="851494"/>
                  </a:lnTo>
                  <a:lnTo>
                    <a:pt x="147402" y="851209"/>
                  </a:lnTo>
                  <a:lnTo>
                    <a:pt x="147100" y="850905"/>
                  </a:lnTo>
                  <a:lnTo>
                    <a:pt x="147011" y="850516"/>
                  </a:lnTo>
                  <a:lnTo>
                    <a:pt x="147017" y="850084"/>
                  </a:lnTo>
                  <a:lnTo>
                    <a:pt x="147067" y="849665"/>
                  </a:lnTo>
                  <a:lnTo>
                    <a:pt x="147301" y="849313"/>
                  </a:lnTo>
                  <a:lnTo>
                    <a:pt x="147616" y="849021"/>
                  </a:lnTo>
                  <a:lnTo>
                    <a:pt x="147838" y="848742"/>
                  </a:lnTo>
                  <a:lnTo>
                    <a:pt x="147628" y="848371"/>
                  </a:lnTo>
                  <a:lnTo>
                    <a:pt x="147421" y="847995"/>
                  </a:lnTo>
                  <a:lnTo>
                    <a:pt x="147222" y="847624"/>
                  </a:lnTo>
                  <a:lnTo>
                    <a:pt x="147028" y="847241"/>
                  </a:lnTo>
                  <a:lnTo>
                    <a:pt x="146829" y="846864"/>
                  </a:lnTo>
                  <a:lnTo>
                    <a:pt x="146590" y="846518"/>
                  </a:lnTo>
                  <a:lnTo>
                    <a:pt x="146322" y="846184"/>
                  </a:lnTo>
                  <a:lnTo>
                    <a:pt x="146066" y="845844"/>
                  </a:lnTo>
                  <a:lnTo>
                    <a:pt x="145797" y="845516"/>
                  </a:lnTo>
                  <a:lnTo>
                    <a:pt x="145498" y="845212"/>
                  </a:lnTo>
                  <a:lnTo>
                    <a:pt x="145200" y="844908"/>
                  </a:lnTo>
                  <a:lnTo>
                    <a:pt x="144900" y="844611"/>
                  </a:lnTo>
                  <a:lnTo>
                    <a:pt x="144598" y="844307"/>
                  </a:lnTo>
                  <a:lnTo>
                    <a:pt x="144267" y="844046"/>
                  </a:lnTo>
                  <a:lnTo>
                    <a:pt x="143915" y="843803"/>
                  </a:lnTo>
                  <a:lnTo>
                    <a:pt x="143579" y="843541"/>
                  </a:lnTo>
                  <a:lnTo>
                    <a:pt x="143271" y="843250"/>
                  </a:lnTo>
                  <a:lnTo>
                    <a:pt x="143034" y="842897"/>
                  </a:lnTo>
                  <a:lnTo>
                    <a:pt x="142847" y="842514"/>
                  </a:lnTo>
                  <a:lnTo>
                    <a:pt x="142693" y="842114"/>
                  </a:lnTo>
                  <a:lnTo>
                    <a:pt x="142597" y="841707"/>
                  </a:lnTo>
                  <a:lnTo>
                    <a:pt x="142576" y="841281"/>
                  </a:lnTo>
                  <a:lnTo>
                    <a:pt x="142448" y="840874"/>
                  </a:lnTo>
                  <a:lnTo>
                    <a:pt x="142173" y="840558"/>
                  </a:lnTo>
                  <a:lnTo>
                    <a:pt x="141827" y="840310"/>
                  </a:lnTo>
                  <a:lnTo>
                    <a:pt x="141455" y="840103"/>
                  </a:lnTo>
                  <a:lnTo>
                    <a:pt x="141038" y="840036"/>
                  </a:lnTo>
                  <a:lnTo>
                    <a:pt x="140617" y="839963"/>
                  </a:lnTo>
                  <a:lnTo>
                    <a:pt x="140201" y="839884"/>
                  </a:lnTo>
                  <a:lnTo>
                    <a:pt x="139821" y="839696"/>
                  </a:lnTo>
                  <a:lnTo>
                    <a:pt x="139404" y="839629"/>
                  </a:lnTo>
                  <a:lnTo>
                    <a:pt x="138979" y="839629"/>
                  </a:lnTo>
                  <a:lnTo>
                    <a:pt x="138554" y="839617"/>
                  </a:lnTo>
                  <a:lnTo>
                    <a:pt x="138141" y="839556"/>
                  </a:lnTo>
                  <a:lnTo>
                    <a:pt x="137795" y="839307"/>
                  </a:lnTo>
                  <a:lnTo>
                    <a:pt x="137474" y="839027"/>
                  </a:lnTo>
                  <a:lnTo>
                    <a:pt x="137165" y="838736"/>
                  </a:lnTo>
                  <a:lnTo>
                    <a:pt x="136862" y="838438"/>
                  </a:lnTo>
                  <a:lnTo>
                    <a:pt x="136562" y="838134"/>
                  </a:lnTo>
                  <a:lnTo>
                    <a:pt x="136270" y="837824"/>
                  </a:lnTo>
                  <a:lnTo>
                    <a:pt x="135997" y="837502"/>
                  </a:lnTo>
                  <a:lnTo>
                    <a:pt x="135754" y="837150"/>
                  </a:lnTo>
                  <a:lnTo>
                    <a:pt x="135497" y="836810"/>
                  </a:lnTo>
                  <a:lnTo>
                    <a:pt x="135184" y="836573"/>
                  </a:lnTo>
                  <a:lnTo>
                    <a:pt x="134811" y="836372"/>
                  </a:lnTo>
                  <a:lnTo>
                    <a:pt x="134437" y="836166"/>
                  </a:lnTo>
                  <a:lnTo>
                    <a:pt x="134128" y="835887"/>
                  </a:lnTo>
                  <a:lnTo>
                    <a:pt x="133869" y="835546"/>
                  </a:lnTo>
                  <a:lnTo>
                    <a:pt x="133586" y="835230"/>
                  </a:lnTo>
                  <a:lnTo>
                    <a:pt x="133346" y="834878"/>
                  </a:lnTo>
                  <a:lnTo>
                    <a:pt x="133132" y="834507"/>
                  </a:lnTo>
                  <a:lnTo>
                    <a:pt x="132920" y="834143"/>
                  </a:lnTo>
                  <a:lnTo>
                    <a:pt x="132676" y="833790"/>
                  </a:lnTo>
                  <a:lnTo>
                    <a:pt x="132427" y="833444"/>
                  </a:lnTo>
                  <a:lnTo>
                    <a:pt x="132151" y="833122"/>
                  </a:lnTo>
                  <a:lnTo>
                    <a:pt x="131829" y="832843"/>
                  </a:lnTo>
                  <a:lnTo>
                    <a:pt x="131460" y="832636"/>
                  </a:lnTo>
                  <a:lnTo>
                    <a:pt x="131087" y="832430"/>
                  </a:lnTo>
                  <a:lnTo>
                    <a:pt x="130711" y="832229"/>
                  </a:lnTo>
                  <a:lnTo>
                    <a:pt x="130328" y="832046"/>
                  </a:lnTo>
                  <a:lnTo>
                    <a:pt x="129938" y="831877"/>
                  </a:lnTo>
                  <a:lnTo>
                    <a:pt x="129538" y="831731"/>
                  </a:lnTo>
                  <a:lnTo>
                    <a:pt x="129136" y="831591"/>
                  </a:lnTo>
                  <a:lnTo>
                    <a:pt x="128742" y="831433"/>
                  </a:lnTo>
                  <a:lnTo>
                    <a:pt x="128363" y="831239"/>
                  </a:lnTo>
                  <a:lnTo>
                    <a:pt x="128004" y="831014"/>
                  </a:lnTo>
                  <a:lnTo>
                    <a:pt x="127675" y="830741"/>
                  </a:lnTo>
                  <a:lnTo>
                    <a:pt x="127353" y="830461"/>
                  </a:lnTo>
                  <a:lnTo>
                    <a:pt x="127041" y="830175"/>
                  </a:lnTo>
                  <a:lnTo>
                    <a:pt x="126739" y="829872"/>
                  </a:lnTo>
                  <a:lnTo>
                    <a:pt x="126448" y="829562"/>
                  </a:lnTo>
                  <a:lnTo>
                    <a:pt x="126176" y="829234"/>
                  </a:lnTo>
                  <a:lnTo>
                    <a:pt x="125936" y="828887"/>
                  </a:lnTo>
                  <a:lnTo>
                    <a:pt x="125729" y="828517"/>
                  </a:lnTo>
                  <a:lnTo>
                    <a:pt x="125542" y="828128"/>
                  </a:lnTo>
                  <a:lnTo>
                    <a:pt x="125362" y="827745"/>
                  </a:lnTo>
                  <a:lnTo>
                    <a:pt x="125184" y="827357"/>
                  </a:lnTo>
                  <a:lnTo>
                    <a:pt x="125011" y="826968"/>
                  </a:lnTo>
                  <a:lnTo>
                    <a:pt x="124842" y="826579"/>
                  </a:lnTo>
                  <a:lnTo>
                    <a:pt x="124673" y="826190"/>
                  </a:lnTo>
                  <a:lnTo>
                    <a:pt x="124502" y="825801"/>
                  </a:lnTo>
                  <a:lnTo>
                    <a:pt x="124320" y="825418"/>
                  </a:lnTo>
                  <a:lnTo>
                    <a:pt x="124145" y="825030"/>
                  </a:lnTo>
                  <a:lnTo>
                    <a:pt x="124027" y="824617"/>
                  </a:lnTo>
                  <a:lnTo>
                    <a:pt x="123876" y="824221"/>
                  </a:lnTo>
                  <a:lnTo>
                    <a:pt x="123693" y="823839"/>
                  </a:lnTo>
                  <a:lnTo>
                    <a:pt x="123494" y="823463"/>
                  </a:lnTo>
                  <a:lnTo>
                    <a:pt x="123276" y="823098"/>
                  </a:lnTo>
                  <a:lnTo>
                    <a:pt x="123026" y="822752"/>
                  </a:lnTo>
                  <a:lnTo>
                    <a:pt x="122741" y="822435"/>
                  </a:lnTo>
                  <a:lnTo>
                    <a:pt x="122440" y="822138"/>
                  </a:lnTo>
                  <a:lnTo>
                    <a:pt x="122145" y="821828"/>
                  </a:lnTo>
                  <a:lnTo>
                    <a:pt x="121841" y="821530"/>
                  </a:lnTo>
                  <a:lnTo>
                    <a:pt x="121504" y="821269"/>
                  </a:lnTo>
                  <a:lnTo>
                    <a:pt x="121145" y="821044"/>
                  </a:lnTo>
                  <a:lnTo>
                    <a:pt x="120800" y="820789"/>
                  </a:lnTo>
                  <a:lnTo>
                    <a:pt x="120463" y="820528"/>
                  </a:lnTo>
                  <a:lnTo>
                    <a:pt x="120173" y="820224"/>
                  </a:lnTo>
                  <a:lnTo>
                    <a:pt x="120003" y="819829"/>
                  </a:lnTo>
                  <a:lnTo>
                    <a:pt x="119918" y="819416"/>
                  </a:lnTo>
                  <a:lnTo>
                    <a:pt x="119832" y="818997"/>
                  </a:lnTo>
                  <a:lnTo>
                    <a:pt x="119700" y="818590"/>
                  </a:lnTo>
                  <a:lnTo>
                    <a:pt x="119537" y="818201"/>
                  </a:lnTo>
                  <a:lnTo>
                    <a:pt x="119350" y="817819"/>
                  </a:lnTo>
                  <a:lnTo>
                    <a:pt x="119127" y="817460"/>
                  </a:lnTo>
                  <a:lnTo>
                    <a:pt x="118874" y="817113"/>
                  </a:lnTo>
                  <a:lnTo>
                    <a:pt x="118615" y="816779"/>
                  </a:lnTo>
                  <a:lnTo>
                    <a:pt x="118356" y="816439"/>
                  </a:lnTo>
                  <a:lnTo>
                    <a:pt x="118132" y="816081"/>
                  </a:lnTo>
                  <a:lnTo>
                    <a:pt x="118075" y="815661"/>
                  </a:lnTo>
                  <a:lnTo>
                    <a:pt x="118045" y="815236"/>
                  </a:lnTo>
                  <a:lnTo>
                    <a:pt x="118018" y="814811"/>
                  </a:lnTo>
                  <a:lnTo>
                    <a:pt x="118016" y="814385"/>
                  </a:lnTo>
                  <a:lnTo>
                    <a:pt x="118082" y="813967"/>
                  </a:lnTo>
                  <a:lnTo>
                    <a:pt x="118187" y="813553"/>
                  </a:lnTo>
                  <a:lnTo>
                    <a:pt x="118308" y="813147"/>
                  </a:lnTo>
                  <a:lnTo>
                    <a:pt x="118347" y="812721"/>
                  </a:lnTo>
                  <a:lnTo>
                    <a:pt x="118313" y="812296"/>
                  </a:lnTo>
                  <a:lnTo>
                    <a:pt x="118202" y="811889"/>
                  </a:lnTo>
                  <a:lnTo>
                    <a:pt x="118090" y="811475"/>
                  </a:lnTo>
                  <a:lnTo>
                    <a:pt x="117991" y="811063"/>
                  </a:lnTo>
                  <a:lnTo>
                    <a:pt x="117884" y="810649"/>
                  </a:lnTo>
                  <a:lnTo>
                    <a:pt x="117738" y="810248"/>
                  </a:lnTo>
                  <a:lnTo>
                    <a:pt x="117604" y="809848"/>
                  </a:lnTo>
                  <a:lnTo>
                    <a:pt x="117471" y="809447"/>
                  </a:lnTo>
                  <a:lnTo>
                    <a:pt x="117321" y="809045"/>
                  </a:lnTo>
                  <a:lnTo>
                    <a:pt x="117165" y="808651"/>
                  </a:lnTo>
                  <a:lnTo>
                    <a:pt x="117083" y="808238"/>
                  </a:lnTo>
                  <a:lnTo>
                    <a:pt x="117066" y="807818"/>
                  </a:lnTo>
                  <a:lnTo>
                    <a:pt x="116906" y="807417"/>
                  </a:lnTo>
                  <a:lnTo>
                    <a:pt x="116820" y="807010"/>
                  </a:lnTo>
                  <a:lnTo>
                    <a:pt x="116817" y="806578"/>
                  </a:lnTo>
                  <a:lnTo>
                    <a:pt x="116835" y="806154"/>
                  </a:lnTo>
                  <a:lnTo>
                    <a:pt x="117022" y="805777"/>
                  </a:lnTo>
                  <a:lnTo>
                    <a:pt x="117250" y="805418"/>
                  </a:lnTo>
                  <a:lnTo>
                    <a:pt x="117483" y="805060"/>
                  </a:lnTo>
                  <a:lnTo>
                    <a:pt x="117704" y="804702"/>
                  </a:lnTo>
                  <a:lnTo>
                    <a:pt x="117914" y="804331"/>
                  </a:lnTo>
                  <a:lnTo>
                    <a:pt x="118179" y="803997"/>
                  </a:lnTo>
                  <a:lnTo>
                    <a:pt x="118433" y="803657"/>
                  </a:lnTo>
                  <a:lnTo>
                    <a:pt x="118588" y="803262"/>
                  </a:lnTo>
                  <a:lnTo>
                    <a:pt x="118740" y="802861"/>
                  </a:lnTo>
                  <a:lnTo>
                    <a:pt x="118913" y="802472"/>
                  </a:lnTo>
                  <a:lnTo>
                    <a:pt x="119088" y="802083"/>
                  </a:lnTo>
                  <a:lnTo>
                    <a:pt x="119256" y="801694"/>
                  </a:lnTo>
                  <a:lnTo>
                    <a:pt x="119413" y="801299"/>
                  </a:lnTo>
                  <a:lnTo>
                    <a:pt x="119563" y="800904"/>
                  </a:lnTo>
                  <a:lnTo>
                    <a:pt x="119711" y="800504"/>
                  </a:lnTo>
                  <a:lnTo>
                    <a:pt x="119868" y="800109"/>
                  </a:lnTo>
                  <a:lnTo>
                    <a:pt x="120033" y="799714"/>
                  </a:lnTo>
                  <a:lnTo>
                    <a:pt x="120194" y="799325"/>
                  </a:lnTo>
                  <a:lnTo>
                    <a:pt x="120335" y="798924"/>
                  </a:lnTo>
                  <a:lnTo>
                    <a:pt x="120447" y="798511"/>
                  </a:lnTo>
                  <a:lnTo>
                    <a:pt x="120542" y="798098"/>
                  </a:lnTo>
                  <a:lnTo>
                    <a:pt x="120634" y="797678"/>
                  </a:lnTo>
                  <a:lnTo>
                    <a:pt x="120739" y="797265"/>
                  </a:lnTo>
                  <a:lnTo>
                    <a:pt x="120846" y="796852"/>
                  </a:lnTo>
                  <a:lnTo>
                    <a:pt x="120912" y="796433"/>
                  </a:lnTo>
                  <a:lnTo>
                    <a:pt x="120952" y="796014"/>
                  </a:lnTo>
                  <a:lnTo>
                    <a:pt x="120969" y="795588"/>
                  </a:lnTo>
                  <a:lnTo>
                    <a:pt x="120888" y="795169"/>
                  </a:lnTo>
                  <a:lnTo>
                    <a:pt x="120908" y="794604"/>
                  </a:lnTo>
                  <a:lnTo>
                    <a:pt x="121017" y="794198"/>
                  </a:lnTo>
                  <a:lnTo>
                    <a:pt x="121105" y="793784"/>
                  </a:lnTo>
                  <a:lnTo>
                    <a:pt x="121119" y="793359"/>
                  </a:lnTo>
                  <a:lnTo>
                    <a:pt x="121153" y="792934"/>
                  </a:lnTo>
                  <a:lnTo>
                    <a:pt x="121248" y="792521"/>
                  </a:lnTo>
                  <a:lnTo>
                    <a:pt x="121334" y="792101"/>
                  </a:lnTo>
                  <a:lnTo>
                    <a:pt x="121373" y="791682"/>
                  </a:lnTo>
                  <a:lnTo>
                    <a:pt x="121423" y="791257"/>
                  </a:lnTo>
                  <a:lnTo>
                    <a:pt x="121471" y="790832"/>
                  </a:lnTo>
                  <a:lnTo>
                    <a:pt x="121498" y="790412"/>
                  </a:lnTo>
                  <a:lnTo>
                    <a:pt x="121480" y="789987"/>
                  </a:lnTo>
                  <a:lnTo>
                    <a:pt x="121504" y="789562"/>
                  </a:lnTo>
                  <a:lnTo>
                    <a:pt x="121489" y="789136"/>
                  </a:lnTo>
                  <a:lnTo>
                    <a:pt x="121575" y="788724"/>
                  </a:lnTo>
                  <a:lnTo>
                    <a:pt x="121693" y="788310"/>
                  </a:lnTo>
                  <a:lnTo>
                    <a:pt x="121805" y="787903"/>
                  </a:lnTo>
                  <a:lnTo>
                    <a:pt x="121886" y="787484"/>
                  </a:lnTo>
                  <a:lnTo>
                    <a:pt x="121861" y="787059"/>
                  </a:lnTo>
                  <a:lnTo>
                    <a:pt x="121823" y="786633"/>
                  </a:lnTo>
                  <a:lnTo>
                    <a:pt x="121807" y="786208"/>
                  </a:lnTo>
                  <a:lnTo>
                    <a:pt x="121798" y="785783"/>
                  </a:lnTo>
                  <a:lnTo>
                    <a:pt x="121754" y="785364"/>
                  </a:lnTo>
                  <a:lnTo>
                    <a:pt x="121732" y="784938"/>
                  </a:lnTo>
                  <a:lnTo>
                    <a:pt x="121725" y="784513"/>
                  </a:lnTo>
                  <a:lnTo>
                    <a:pt x="121713" y="784087"/>
                  </a:lnTo>
                  <a:lnTo>
                    <a:pt x="121702" y="783662"/>
                  </a:lnTo>
                  <a:lnTo>
                    <a:pt x="121693" y="783237"/>
                  </a:lnTo>
                  <a:lnTo>
                    <a:pt x="121682" y="782812"/>
                  </a:lnTo>
                  <a:lnTo>
                    <a:pt x="121650" y="782387"/>
                  </a:lnTo>
                  <a:lnTo>
                    <a:pt x="121559" y="781967"/>
                  </a:lnTo>
                  <a:lnTo>
                    <a:pt x="121417" y="781567"/>
                  </a:lnTo>
                  <a:lnTo>
                    <a:pt x="121155" y="781232"/>
                  </a:lnTo>
                  <a:lnTo>
                    <a:pt x="120891" y="780898"/>
                  </a:lnTo>
                  <a:lnTo>
                    <a:pt x="120649" y="780552"/>
                  </a:lnTo>
                  <a:lnTo>
                    <a:pt x="120390" y="780212"/>
                  </a:lnTo>
                  <a:lnTo>
                    <a:pt x="120118" y="779884"/>
                  </a:lnTo>
                  <a:lnTo>
                    <a:pt x="119827" y="779580"/>
                  </a:lnTo>
                  <a:lnTo>
                    <a:pt x="119523" y="779282"/>
                  </a:lnTo>
                  <a:lnTo>
                    <a:pt x="119211" y="778990"/>
                  </a:lnTo>
                  <a:lnTo>
                    <a:pt x="118891" y="778711"/>
                  </a:lnTo>
                  <a:lnTo>
                    <a:pt x="118565" y="778438"/>
                  </a:lnTo>
                  <a:lnTo>
                    <a:pt x="118233" y="778170"/>
                  </a:lnTo>
                  <a:lnTo>
                    <a:pt x="117893" y="777915"/>
                  </a:lnTo>
                  <a:lnTo>
                    <a:pt x="117563" y="777648"/>
                  </a:lnTo>
                  <a:lnTo>
                    <a:pt x="117262" y="777350"/>
                  </a:lnTo>
                  <a:lnTo>
                    <a:pt x="116975" y="777034"/>
                  </a:lnTo>
                  <a:lnTo>
                    <a:pt x="116697" y="776712"/>
                  </a:lnTo>
                  <a:lnTo>
                    <a:pt x="116410" y="776397"/>
                  </a:lnTo>
                  <a:lnTo>
                    <a:pt x="116101" y="776105"/>
                  </a:lnTo>
                  <a:lnTo>
                    <a:pt x="115791" y="775813"/>
                  </a:lnTo>
                  <a:lnTo>
                    <a:pt x="115508" y="775497"/>
                  </a:lnTo>
                  <a:lnTo>
                    <a:pt x="115214" y="775193"/>
                  </a:lnTo>
                  <a:lnTo>
                    <a:pt x="114887" y="774920"/>
                  </a:lnTo>
                  <a:lnTo>
                    <a:pt x="114543" y="774665"/>
                  </a:lnTo>
                  <a:lnTo>
                    <a:pt x="114180" y="774446"/>
                  </a:lnTo>
                  <a:lnTo>
                    <a:pt x="113811" y="774233"/>
                  </a:lnTo>
                  <a:lnTo>
                    <a:pt x="113455" y="773997"/>
                  </a:lnTo>
                  <a:lnTo>
                    <a:pt x="113106" y="773753"/>
                  </a:lnTo>
                  <a:lnTo>
                    <a:pt x="112765" y="773498"/>
                  </a:lnTo>
                  <a:lnTo>
                    <a:pt x="112440" y="773219"/>
                  </a:lnTo>
                  <a:lnTo>
                    <a:pt x="112192" y="772885"/>
                  </a:lnTo>
                  <a:lnTo>
                    <a:pt x="112003" y="772502"/>
                  </a:lnTo>
                  <a:lnTo>
                    <a:pt x="111810" y="772119"/>
                  </a:lnTo>
                  <a:lnTo>
                    <a:pt x="111596" y="771754"/>
                  </a:lnTo>
                  <a:lnTo>
                    <a:pt x="111344" y="771409"/>
                  </a:lnTo>
                  <a:lnTo>
                    <a:pt x="111075" y="771081"/>
                  </a:lnTo>
                  <a:lnTo>
                    <a:pt x="110796" y="770758"/>
                  </a:lnTo>
                  <a:lnTo>
                    <a:pt x="110503" y="770448"/>
                  </a:lnTo>
                  <a:lnTo>
                    <a:pt x="110169" y="770187"/>
                  </a:lnTo>
                  <a:lnTo>
                    <a:pt x="109818" y="769950"/>
                  </a:lnTo>
                  <a:lnTo>
                    <a:pt x="109473" y="769695"/>
                  </a:lnTo>
                  <a:lnTo>
                    <a:pt x="109146" y="769428"/>
                  </a:lnTo>
                  <a:lnTo>
                    <a:pt x="108825" y="769148"/>
                  </a:lnTo>
                  <a:lnTo>
                    <a:pt x="108510" y="768863"/>
                  </a:lnTo>
                  <a:lnTo>
                    <a:pt x="108204" y="768559"/>
                  </a:lnTo>
                  <a:lnTo>
                    <a:pt x="108005" y="768189"/>
                  </a:lnTo>
                  <a:lnTo>
                    <a:pt x="107907" y="767775"/>
                  </a:lnTo>
                  <a:lnTo>
                    <a:pt x="107915" y="767350"/>
                  </a:lnTo>
                  <a:lnTo>
                    <a:pt x="107981" y="766931"/>
                  </a:lnTo>
                  <a:lnTo>
                    <a:pt x="108056" y="766512"/>
                  </a:lnTo>
                  <a:lnTo>
                    <a:pt x="108127" y="766092"/>
                  </a:lnTo>
                  <a:lnTo>
                    <a:pt x="108195" y="765667"/>
                  </a:lnTo>
                  <a:lnTo>
                    <a:pt x="108260" y="765248"/>
                  </a:lnTo>
                  <a:lnTo>
                    <a:pt x="108309" y="764829"/>
                  </a:lnTo>
                  <a:lnTo>
                    <a:pt x="108325" y="764404"/>
                  </a:lnTo>
                  <a:lnTo>
                    <a:pt x="108326" y="763978"/>
                  </a:lnTo>
                  <a:lnTo>
                    <a:pt x="108315" y="763553"/>
                  </a:lnTo>
                  <a:lnTo>
                    <a:pt x="108307" y="763127"/>
                  </a:lnTo>
                  <a:lnTo>
                    <a:pt x="108299" y="762702"/>
                  </a:lnTo>
                  <a:lnTo>
                    <a:pt x="108261" y="762277"/>
                  </a:lnTo>
                  <a:lnTo>
                    <a:pt x="108193" y="761858"/>
                  </a:lnTo>
                  <a:lnTo>
                    <a:pt x="108177" y="761432"/>
                  </a:lnTo>
                  <a:lnTo>
                    <a:pt x="108172" y="761007"/>
                  </a:lnTo>
                  <a:lnTo>
                    <a:pt x="108153" y="760582"/>
                  </a:lnTo>
                  <a:lnTo>
                    <a:pt x="108115" y="760156"/>
                  </a:lnTo>
                  <a:lnTo>
                    <a:pt x="108102" y="759731"/>
                  </a:lnTo>
                  <a:lnTo>
                    <a:pt x="108073" y="759312"/>
                  </a:lnTo>
                  <a:lnTo>
                    <a:pt x="108026" y="758887"/>
                  </a:lnTo>
                  <a:lnTo>
                    <a:pt x="107948" y="758468"/>
                  </a:lnTo>
                  <a:lnTo>
                    <a:pt x="107839" y="758055"/>
                  </a:lnTo>
                  <a:lnTo>
                    <a:pt x="107726" y="757647"/>
                  </a:lnTo>
                  <a:lnTo>
                    <a:pt x="107607" y="757235"/>
                  </a:lnTo>
                  <a:lnTo>
                    <a:pt x="107502" y="756828"/>
                  </a:lnTo>
                  <a:lnTo>
                    <a:pt x="107414" y="756408"/>
                  </a:lnTo>
                  <a:lnTo>
                    <a:pt x="107339" y="755989"/>
                  </a:lnTo>
                  <a:lnTo>
                    <a:pt x="107279" y="755570"/>
                  </a:lnTo>
                  <a:lnTo>
                    <a:pt x="107219" y="755150"/>
                  </a:lnTo>
                  <a:lnTo>
                    <a:pt x="107119" y="754738"/>
                  </a:lnTo>
                  <a:lnTo>
                    <a:pt x="107051" y="754319"/>
                  </a:lnTo>
                  <a:lnTo>
                    <a:pt x="107023" y="753893"/>
                  </a:lnTo>
                  <a:lnTo>
                    <a:pt x="107006" y="753468"/>
                  </a:lnTo>
                  <a:lnTo>
                    <a:pt x="106996" y="753043"/>
                  </a:lnTo>
                  <a:lnTo>
                    <a:pt x="106986" y="752617"/>
                  </a:lnTo>
                  <a:lnTo>
                    <a:pt x="106972" y="752192"/>
                  </a:lnTo>
                  <a:lnTo>
                    <a:pt x="107012" y="751767"/>
                  </a:lnTo>
                  <a:lnTo>
                    <a:pt x="107033" y="751348"/>
                  </a:lnTo>
                  <a:lnTo>
                    <a:pt x="106935" y="750934"/>
                  </a:lnTo>
                  <a:lnTo>
                    <a:pt x="106844" y="750515"/>
                  </a:lnTo>
                  <a:lnTo>
                    <a:pt x="106803" y="750090"/>
                  </a:lnTo>
                  <a:lnTo>
                    <a:pt x="106846" y="749671"/>
                  </a:lnTo>
                  <a:lnTo>
                    <a:pt x="106885" y="749246"/>
                  </a:lnTo>
                  <a:lnTo>
                    <a:pt x="106890" y="748820"/>
                  </a:lnTo>
                  <a:lnTo>
                    <a:pt x="106876" y="748395"/>
                  </a:lnTo>
                  <a:lnTo>
                    <a:pt x="106866" y="747969"/>
                  </a:lnTo>
                  <a:lnTo>
                    <a:pt x="106855" y="747544"/>
                  </a:lnTo>
                  <a:lnTo>
                    <a:pt x="106779" y="747131"/>
                  </a:lnTo>
                  <a:lnTo>
                    <a:pt x="106714" y="746712"/>
                  </a:lnTo>
                  <a:lnTo>
                    <a:pt x="106704" y="746287"/>
                  </a:lnTo>
                  <a:lnTo>
                    <a:pt x="106686" y="745862"/>
                  </a:lnTo>
                  <a:lnTo>
                    <a:pt x="106667" y="745436"/>
                  </a:lnTo>
                  <a:lnTo>
                    <a:pt x="106643" y="745011"/>
                  </a:lnTo>
                  <a:lnTo>
                    <a:pt x="106611" y="744585"/>
                  </a:lnTo>
                  <a:lnTo>
                    <a:pt x="106564" y="744167"/>
                  </a:lnTo>
                  <a:lnTo>
                    <a:pt x="106489" y="743748"/>
                  </a:lnTo>
                  <a:lnTo>
                    <a:pt x="106327" y="743352"/>
                  </a:lnTo>
                  <a:lnTo>
                    <a:pt x="106205" y="742951"/>
                  </a:lnTo>
                  <a:lnTo>
                    <a:pt x="106146" y="742526"/>
                  </a:lnTo>
                  <a:lnTo>
                    <a:pt x="106095" y="742101"/>
                  </a:lnTo>
                  <a:lnTo>
                    <a:pt x="106022" y="741688"/>
                  </a:lnTo>
                  <a:lnTo>
                    <a:pt x="105897" y="741281"/>
                  </a:lnTo>
                  <a:lnTo>
                    <a:pt x="105730" y="740885"/>
                  </a:lnTo>
                  <a:lnTo>
                    <a:pt x="105586" y="740491"/>
                  </a:lnTo>
                  <a:lnTo>
                    <a:pt x="105518" y="740065"/>
                  </a:lnTo>
                  <a:lnTo>
                    <a:pt x="105468" y="739646"/>
                  </a:lnTo>
                  <a:lnTo>
                    <a:pt x="105401" y="739227"/>
                  </a:lnTo>
                  <a:lnTo>
                    <a:pt x="105316" y="738808"/>
                  </a:lnTo>
                  <a:lnTo>
                    <a:pt x="105162" y="738413"/>
                  </a:lnTo>
                  <a:lnTo>
                    <a:pt x="105054" y="738006"/>
                  </a:lnTo>
                  <a:lnTo>
                    <a:pt x="104969" y="737586"/>
                  </a:lnTo>
                  <a:lnTo>
                    <a:pt x="104895" y="737167"/>
                  </a:lnTo>
                  <a:lnTo>
                    <a:pt x="104836" y="736748"/>
                  </a:lnTo>
                  <a:lnTo>
                    <a:pt x="104812" y="736323"/>
                  </a:lnTo>
                  <a:lnTo>
                    <a:pt x="104813" y="735898"/>
                  </a:lnTo>
                  <a:lnTo>
                    <a:pt x="104797" y="735473"/>
                  </a:lnTo>
                  <a:lnTo>
                    <a:pt x="104775" y="735047"/>
                  </a:lnTo>
                  <a:lnTo>
                    <a:pt x="104751" y="734622"/>
                  </a:lnTo>
                  <a:lnTo>
                    <a:pt x="104729" y="734197"/>
                  </a:lnTo>
                  <a:lnTo>
                    <a:pt x="104745" y="733771"/>
                  </a:lnTo>
                  <a:lnTo>
                    <a:pt x="104824" y="733352"/>
                  </a:lnTo>
                  <a:lnTo>
                    <a:pt x="104979" y="732957"/>
                  </a:lnTo>
                  <a:lnTo>
                    <a:pt x="105148" y="732568"/>
                  </a:lnTo>
                  <a:lnTo>
                    <a:pt x="105326" y="732180"/>
                  </a:lnTo>
                  <a:lnTo>
                    <a:pt x="105515" y="731797"/>
                  </a:lnTo>
                  <a:lnTo>
                    <a:pt x="105716" y="731421"/>
                  </a:lnTo>
                  <a:lnTo>
                    <a:pt x="105968" y="731086"/>
                  </a:lnTo>
                  <a:lnTo>
                    <a:pt x="106301" y="730819"/>
                  </a:lnTo>
                  <a:lnTo>
                    <a:pt x="106527" y="730454"/>
                  </a:lnTo>
                  <a:lnTo>
                    <a:pt x="106726" y="730077"/>
                  </a:lnTo>
                  <a:lnTo>
                    <a:pt x="106935" y="729707"/>
                  </a:lnTo>
                  <a:lnTo>
                    <a:pt x="107132" y="729330"/>
                  </a:lnTo>
                  <a:lnTo>
                    <a:pt x="107276" y="728935"/>
                  </a:lnTo>
                  <a:lnTo>
                    <a:pt x="107370" y="728516"/>
                  </a:lnTo>
                  <a:lnTo>
                    <a:pt x="107452" y="728103"/>
                  </a:lnTo>
                  <a:lnTo>
                    <a:pt x="107534" y="727684"/>
                  </a:lnTo>
                  <a:lnTo>
                    <a:pt x="107572" y="727259"/>
                  </a:lnTo>
                  <a:lnTo>
                    <a:pt x="107516" y="726840"/>
                  </a:lnTo>
                  <a:lnTo>
                    <a:pt x="107452" y="726414"/>
                  </a:lnTo>
                  <a:lnTo>
                    <a:pt x="107367" y="726001"/>
                  </a:lnTo>
                  <a:lnTo>
                    <a:pt x="107244" y="725594"/>
                  </a:lnTo>
                  <a:lnTo>
                    <a:pt x="107098" y="725193"/>
                  </a:lnTo>
                  <a:lnTo>
                    <a:pt x="106932" y="724798"/>
                  </a:lnTo>
                  <a:lnTo>
                    <a:pt x="106754" y="724416"/>
                  </a:lnTo>
                  <a:lnTo>
                    <a:pt x="106547" y="724044"/>
                  </a:lnTo>
                  <a:lnTo>
                    <a:pt x="106327" y="723680"/>
                  </a:lnTo>
                  <a:lnTo>
                    <a:pt x="106162" y="723292"/>
                  </a:lnTo>
                  <a:lnTo>
                    <a:pt x="106015" y="722890"/>
                  </a:lnTo>
                  <a:lnTo>
                    <a:pt x="105975" y="722471"/>
                  </a:lnTo>
                  <a:lnTo>
                    <a:pt x="105967" y="722046"/>
                  </a:lnTo>
                  <a:lnTo>
                    <a:pt x="105916" y="721627"/>
                  </a:lnTo>
                  <a:lnTo>
                    <a:pt x="105844" y="721202"/>
                  </a:lnTo>
                  <a:lnTo>
                    <a:pt x="105726" y="720795"/>
                  </a:lnTo>
                  <a:lnTo>
                    <a:pt x="105528" y="720424"/>
                  </a:lnTo>
                  <a:lnTo>
                    <a:pt x="105288" y="720065"/>
                  </a:lnTo>
                  <a:lnTo>
                    <a:pt x="105062" y="719701"/>
                  </a:lnTo>
                  <a:lnTo>
                    <a:pt x="104836" y="719342"/>
                  </a:lnTo>
                  <a:lnTo>
                    <a:pt x="104590" y="718996"/>
                  </a:lnTo>
                  <a:lnTo>
                    <a:pt x="104292" y="718692"/>
                  </a:lnTo>
                  <a:lnTo>
                    <a:pt x="103965" y="718425"/>
                  </a:lnTo>
                  <a:lnTo>
                    <a:pt x="103614" y="718182"/>
                  </a:lnTo>
                  <a:lnTo>
                    <a:pt x="103274" y="717927"/>
                  </a:lnTo>
                  <a:lnTo>
                    <a:pt x="102925" y="717684"/>
                  </a:lnTo>
                  <a:lnTo>
                    <a:pt x="102541" y="717502"/>
                  </a:lnTo>
                  <a:lnTo>
                    <a:pt x="102180" y="717277"/>
                  </a:lnTo>
                  <a:lnTo>
                    <a:pt x="101837" y="717028"/>
                  </a:lnTo>
                  <a:lnTo>
                    <a:pt x="101499" y="716773"/>
                  </a:lnTo>
                  <a:lnTo>
                    <a:pt x="101275" y="716414"/>
                  </a:lnTo>
                  <a:lnTo>
                    <a:pt x="101059" y="716050"/>
                  </a:lnTo>
                  <a:lnTo>
                    <a:pt x="100898" y="715654"/>
                  </a:lnTo>
                  <a:lnTo>
                    <a:pt x="100723" y="715266"/>
                  </a:lnTo>
                  <a:lnTo>
                    <a:pt x="100495" y="714907"/>
                  </a:lnTo>
                  <a:lnTo>
                    <a:pt x="100321" y="714519"/>
                  </a:lnTo>
                  <a:lnTo>
                    <a:pt x="100226" y="714105"/>
                  </a:lnTo>
                  <a:lnTo>
                    <a:pt x="100168" y="713686"/>
                  </a:lnTo>
                  <a:lnTo>
                    <a:pt x="100116" y="713261"/>
                  </a:lnTo>
                  <a:lnTo>
                    <a:pt x="100052" y="712842"/>
                  </a:lnTo>
                  <a:lnTo>
                    <a:pt x="99949" y="712429"/>
                  </a:lnTo>
                  <a:lnTo>
                    <a:pt x="99824" y="712022"/>
                  </a:lnTo>
                  <a:lnTo>
                    <a:pt x="99770" y="711603"/>
                  </a:lnTo>
                  <a:lnTo>
                    <a:pt x="99765" y="711177"/>
                  </a:lnTo>
                  <a:lnTo>
                    <a:pt x="99754" y="710752"/>
                  </a:lnTo>
                  <a:lnTo>
                    <a:pt x="99742" y="710326"/>
                  </a:lnTo>
                  <a:lnTo>
                    <a:pt x="99721" y="709901"/>
                  </a:lnTo>
                  <a:lnTo>
                    <a:pt x="99693" y="709476"/>
                  </a:lnTo>
                  <a:lnTo>
                    <a:pt x="99607" y="709063"/>
                  </a:lnTo>
                  <a:lnTo>
                    <a:pt x="99544" y="708643"/>
                  </a:lnTo>
                  <a:lnTo>
                    <a:pt x="99495" y="708218"/>
                  </a:lnTo>
                  <a:lnTo>
                    <a:pt x="99446" y="707799"/>
                  </a:lnTo>
                  <a:lnTo>
                    <a:pt x="99397" y="707374"/>
                  </a:lnTo>
                  <a:lnTo>
                    <a:pt x="99345" y="706955"/>
                  </a:lnTo>
                  <a:lnTo>
                    <a:pt x="99268" y="706536"/>
                  </a:lnTo>
                  <a:lnTo>
                    <a:pt x="99149" y="706122"/>
                  </a:lnTo>
                  <a:lnTo>
                    <a:pt x="99029" y="705715"/>
                  </a:lnTo>
                  <a:lnTo>
                    <a:pt x="98921" y="705308"/>
                  </a:lnTo>
                  <a:lnTo>
                    <a:pt x="98896" y="704883"/>
                  </a:lnTo>
                  <a:lnTo>
                    <a:pt x="98899" y="704452"/>
                  </a:lnTo>
                  <a:lnTo>
                    <a:pt x="98888" y="704026"/>
                  </a:lnTo>
                  <a:lnTo>
                    <a:pt x="98766" y="703625"/>
                  </a:lnTo>
                  <a:lnTo>
                    <a:pt x="98622" y="703225"/>
                  </a:lnTo>
                  <a:lnTo>
                    <a:pt x="98470" y="702823"/>
                  </a:lnTo>
                  <a:lnTo>
                    <a:pt x="98255" y="702465"/>
                  </a:lnTo>
                  <a:lnTo>
                    <a:pt x="97953" y="702161"/>
                  </a:lnTo>
                  <a:lnTo>
                    <a:pt x="97632" y="701882"/>
                  </a:lnTo>
                  <a:lnTo>
                    <a:pt x="97297" y="701615"/>
                  </a:lnTo>
                  <a:lnTo>
                    <a:pt x="96949" y="701372"/>
                  </a:lnTo>
                  <a:lnTo>
                    <a:pt x="96557" y="701213"/>
                  </a:lnTo>
                  <a:lnTo>
                    <a:pt x="96164" y="701049"/>
                  </a:lnTo>
                  <a:lnTo>
                    <a:pt x="95775" y="700879"/>
                  </a:lnTo>
                  <a:lnTo>
                    <a:pt x="95399" y="700679"/>
                  </a:lnTo>
                  <a:lnTo>
                    <a:pt x="95046" y="700436"/>
                  </a:lnTo>
                  <a:lnTo>
                    <a:pt x="94681" y="700223"/>
                  </a:lnTo>
                  <a:lnTo>
                    <a:pt x="94276" y="700101"/>
                  </a:lnTo>
                  <a:lnTo>
                    <a:pt x="93855" y="700023"/>
                  </a:lnTo>
                  <a:lnTo>
                    <a:pt x="93438" y="699931"/>
                  </a:lnTo>
                  <a:lnTo>
                    <a:pt x="93019" y="699859"/>
                  </a:lnTo>
                  <a:lnTo>
                    <a:pt x="92593" y="699865"/>
                  </a:lnTo>
                  <a:lnTo>
                    <a:pt x="92182" y="699786"/>
                  </a:lnTo>
                  <a:lnTo>
                    <a:pt x="91804" y="699585"/>
                  </a:lnTo>
                  <a:lnTo>
                    <a:pt x="91440" y="699367"/>
                  </a:lnTo>
                  <a:lnTo>
                    <a:pt x="91081" y="699135"/>
                  </a:lnTo>
                  <a:lnTo>
                    <a:pt x="90723" y="698905"/>
                  </a:lnTo>
                  <a:lnTo>
                    <a:pt x="90365" y="698674"/>
                  </a:lnTo>
                  <a:lnTo>
                    <a:pt x="90073" y="698370"/>
                  </a:lnTo>
                  <a:lnTo>
                    <a:pt x="89850" y="698005"/>
                  </a:lnTo>
                  <a:lnTo>
                    <a:pt x="89637" y="697635"/>
                  </a:lnTo>
                  <a:lnTo>
                    <a:pt x="89364" y="697307"/>
                  </a:lnTo>
                  <a:lnTo>
                    <a:pt x="89100" y="696979"/>
                  </a:lnTo>
                  <a:lnTo>
                    <a:pt x="88871" y="696620"/>
                  </a:lnTo>
                  <a:lnTo>
                    <a:pt x="88635" y="696268"/>
                  </a:lnTo>
                  <a:lnTo>
                    <a:pt x="88350" y="695952"/>
                  </a:lnTo>
                  <a:lnTo>
                    <a:pt x="88097" y="695630"/>
                  </a:lnTo>
                  <a:lnTo>
                    <a:pt x="88056" y="695211"/>
                  </a:lnTo>
                  <a:lnTo>
                    <a:pt x="88035" y="694773"/>
                  </a:lnTo>
                  <a:lnTo>
                    <a:pt x="87954" y="694360"/>
                  </a:lnTo>
                  <a:lnTo>
                    <a:pt x="87843" y="693947"/>
                  </a:lnTo>
                  <a:lnTo>
                    <a:pt x="87719" y="693540"/>
                  </a:lnTo>
                  <a:lnTo>
                    <a:pt x="87573" y="693139"/>
                  </a:lnTo>
                  <a:lnTo>
                    <a:pt x="87445" y="692738"/>
                  </a:lnTo>
                  <a:lnTo>
                    <a:pt x="87368" y="692319"/>
                  </a:lnTo>
                  <a:lnTo>
                    <a:pt x="87365" y="691894"/>
                  </a:lnTo>
                  <a:lnTo>
                    <a:pt x="87357" y="691468"/>
                  </a:lnTo>
                  <a:lnTo>
                    <a:pt x="87327" y="691043"/>
                  </a:lnTo>
                  <a:lnTo>
                    <a:pt x="87290" y="690618"/>
                  </a:lnTo>
                  <a:lnTo>
                    <a:pt x="87250" y="690193"/>
                  </a:lnTo>
                  <a:lnTo>
                    <a:pt x="87203" y="689773"/>
                  </a:lnTo>
                  <a:lnTo>
                    <a:pt x="87147" y="689348"/>
                  </a:lnTo>
                  <a:lnTo>
                    <a:pt x="87079" y="688929"/>
                  </a:lnTo>
                  <a:lnTo>
                    <a:pt x="86997" y="688516"/>
                  </a:lnTo>
                  <a:lnTo>
                    <a:pt x="86847" y="688115"/>
                  </a:lnTo>
                  <a:lnTo>
                    <a:pt x="86595" y="687768"/>
                  </a:lnTo>
                  <a:lnTo>
                    <a:pt x="86522" y="687355"/>
                  </a:lnTo>
                  <a:lnTo>
                    <a:pt x="86568" y="686930"/>
                  </a:lnTo>
                  <a:lnTo>
                    <a:pt x="86695" y="686523"/>
                  </a:lnTo>
                  <a:lnTo>
                    <a:pt x="86824" y="686116"/>
                  </a:lnTo>
                  <a:lnTo>
                    <a:pt x="87076" y="685782"/>
                  </a:lnTo>
                  <a:lnTo>
                    <a:pt x="87361" y="685460"/>
                  </a:lnTo>
                  <a:lnTo>
                    <a:pt x="87672" y="685181"/>
                  </a:lnTo>
                  <a:lnTo>
                    <a:pt x="88068" y="685017"/>
                  </a:lnTo>
                  <a:lnTo>
                    <a:pt x="88388" y="684761"/>
                  </a:lnTo>
                  <a:lnTo>
                    <a:pt x="88507" y="684348"/>
                  </a:lnTo>
                  <a:lnTo>
                    <a:pt x="88627" y="683941"/>
                  </a:lnTo>
                  <a:lnTo>
                    <a:pt x="88745" y="683534"/>
                  </a:lnTo>
                  <a:lnTo>
                    <a:pt x="88862" y="683121"/>
                  </a:lnTo>
                  <a:lnTo>
                    <a:pt x="88993" y="682720"/>
                  </a:lnTo>
                  <a:lnTo>
                    <a:pt x="89188" y="682337"/>
                  </a:lnTo>
                  <a:lnTo>
                    <a:pt x="89336" y="681942"/>
                  </a:lnTo>
                  <a:lnTo>
                    <a:pt x="89573" y="681590"/>
                  </a:lnTo>
                  <a:lnTo>
                    <a:pt x="89829" y="681250"/>
                  </a:lnTo>
                  <a:lnTo>
                    <a:pt x="90085" y="680909"/>
                  </a:lnTo>
                  <a:lnTo>
                    <a:pt x="90421" y="680557"/>
                  </a:lnTo>
                  <a:lnTo>
                    <a:pt x="90745" y="680278"/>
                  </a:lnTo>
                  <a:lnTo>
                    <a:pt x="91078" y="680016"/>
                  </a:lnTo>
                  <a:lnTo>
                    <a:pt x="91419" y="679761"/>
                  </a:lnTo>
                  <a:lnTo>
                    <a:pt x="91800" y="679567"/>
                  </a:lnTo>
                  <a:lnTo>
                    <a:pt x="92132" y="679306"/>
                  </a:lnTo>
                  <a:lnTo>
                    <a:pt x="92392" y="678972"/>
                  </a:lnTo>
                  <a:lnTo>
                    <a:pt x="92627" y="678619"/>
                  </a:lnTo>
                  <a:lnTo>
                    <a:pt x="92865" y="678267"/>
                  </a:lnTo>
                  <a:lnTo>
                    <a:pt x="93107" y="677914"/>
                  </a:lnTo>
                  <a:lnTo>
                    <a:pt x="93362" y="677574"/>
                  </a:lnTo>
                  <a:lnTo>
                    <a:pt x="93628" y="677240"/>
                  </a:lnTo>
                  <a:lnTo>
                    <a:pt x="93904" y="676918"/>
                  </a:lnTo>
                  <a:lnTo>
                    <a:pt x="94199" y="676614"/>
                  </a:lnTo>
                  <a:lnTo>
                    <a:pt x="94470" y="676286"/>
                  </a:lnTo>
                  <a:lnTo>
                    <a:pt x="94736" y="675952"/>
                  </a:lnTo>
                  <a:lnTo>
                    <a:pt x="94973" y="675606"/>
                  </a:lnTo>
                  <a:lnTo>
                    <a:pt x="95031" y="675180"/>
                  </a:lnTo>
                  <a:lnTo>
                    <a:pt x="95037" y="674755"/>
                  </a:lnTo>
                  <a:lnTo>
                    <a:pt x="95020" y="674330"/>
                  </a:lnTo>
                  <a:lnTo>
                    <a:pt x="95001" y="673905"/>
                  </a:lnTo>
                  <a:lnTo>
                    <a:pt x="94957" y="673485"/>
                  </a:lnTo>
                  <a:lnTo>
                    <a:pt x="94945" y="673060"/>
                  </a:lnTo>
                  <a:lnTo>
                    <a:pt x="94926" y="672635"/>
                  </a:lnTo>
                  <a:lnTo>
                    <a:pt x="94878" y="672210"/>
                  </a:lnTo>
                  <a:lnTo>
                    <a:pt x="94778" y="671796"/>
                  </a:lnTo>
                  <a:lnTo>
                    <a:pt x="94673" y="671384"/>
                  </a:lnTo>
                  <a:lnTo>
                    <a:pt x="94604" y="670964"/>
                  </a:lnTo>
                  <a:lnTo>
                    <a:pt x="94553" y="670545"/>
                  </a:lnTo>
                  <a:lnTo>
                    <a:pt x="94522" y="670119"/>
                  </a:lnTo>
                  <a:lnTo>
                    <a:pt x="94511" y="669694"/>
                  </a:lnTo>
                  <a:lnTo>
                    <a:pt x="94502" y="669269"/>
                  </a:lnTo>
                  <a:lnTo>
                    <a:pt x="94491" y="668844"/>
                  </a:lnTo>
                  <a:lnTo>
                    <a:pt x="94481" y="668419"/>
                  </a:lnTo>
                  <a:lnTo>
                    <a:pt x="94466" y="667993"/>
                  </a:lnTo>
                  <a:lnTo>
                    <a:pt x="94403" y="667574"/>
                  </a:lnTo>
                  <a:lnTo>
                    <a:pt x="94333" y="667155"/>
                  </a:lnTo>
                  <a:lnTo>
                    <a:pt x="94276" y="666735"/>
                  </a:lnTo>
                  <a:lnTo>
                    <a:pt x="94221" y="666311"/>
                  </a:lnTo>
                  <a:lnTo>
                    <a:pt x="94172" y="665891"/>
                  </a:lnTo>
                  <a:lnTo>
                    <a:pt x="94092" y="665472"/>
                  </a:lnTo>
                  <a:lnTo>
                    <a:pt x="93988" y="665059"/>
                  </a:lnTo>
                  <a:lnTo>
                    <a:pt x="93882" y="664646"/>
                  </a:lnTo>
                  <a:lnTo>
                    <a:pt x="93788" y="664233"/>
                  </a:lnTo>
                  <a:lnTo>
                    <a:pt x="93705" y="663813"/>
                  </a:lnTo>
                  <a:lnTo>
                    <a:pt x="93652" y="663394"/>
                  </a:lnTo>
                  <a:lnTo>
                    <a:pt x="93600" y="662975"/>
                  </a:lnTo>
                  <a:lnTo>
                    <a:pt x="93597" y="662549"/>
                  </a:lnTo>
                  <a:lnTo>
                    <a:pt x="93534" y="662130"/>
                  </a:lnTo>
                  <a:lnTo>
                    <a:pt x="93458" y="661711"/>
                  </a:lnTo>
                  <a:lnTo>
                    <a:pt x="93441" y="661286"/>
                  </a:lnTo>
                  <a:lnTo>
                    <a:pt x="93439" y="660861"/>
                  </a:lnTo>
                  <a:lnTo>
                    <a:pt x="93389" y="660441"/>
                  </a:lnTo>
                  <a:lnTo>
                    <a:pt x="93314" y="660022"/>
                  </a:lnTo>
                  <a:lnTo>
                    <a:pt x="93242" y="659597"/>
                  </a:lnTo>
                  <a:lnTo>
                    <a:pt x="93172" y="659178"/>
                  </a:lnTo>
                  <a:lnTo>
                    <a:pt x="93112" y="658759"/>
                  </a:lnTo>
                  <a:lnTo>
                    <a:pt x="93094" y="658333"/>
                  </a:lnTo>
                  <a:lnTo>
                    <a:pt x="93089" y="657908"/>
                  </a:lnTo>
                  <a:lnTo>
                    <a:pt x="93075" y="657483"/>
                  </a:lnTo>
                  <a:lnTo>
                    <a:pt x="93009" y="657064"/>
                  </a:lnTo>
                  <a:lnTo>
                    <a:pt x="92920" y="656651"/>
                  </a:lnTo>
                  <a:lnTo>
                    <a:pt x="92827" y="656231"/>
                  </a:lnTo>
                  <a:lnTo>
                    <a:pt x="92691" y="655830"/>
                  </a:lnTo>
                  <a:lnTo>
                    <a:pt x="92510" y="655447"/>
                  </a:lnTo>
                  <a:lnTo>
                    <a:pt x="92394" y="655040"/>
                  </a:lnTo>
                  <a:lnTo>
                    <a:pt x="92343" y="654616"/>
                  </a:lnTo>
                  <a:lnTo>
                    <a:pt x="92410" y="654220"/>
                  </a:lnTo>
                  <a:lnTo>
                    <a:pt x="92369" y="653807"/>
                  </a:lnTo>
                  <a:lnTo>
                    <a:pt x="92171" y="653424"/>
                  </a:lnTo>
                  <a:lnTo>
                    <a:pt x="91948" y="653066"/>
                  </a:lnTo>
                  <a:lnTo>
                    <a:pt x="91726" y="652701"/>
                  </a:lnTo>
                  <a:lnTo>
                    <a:pt x="91539" y="652319"/>
                  </a:lnTo>
                  <a:lnTo>
                    <a:pt x="91368" y="651930"/>
                  </a:lnTo>
                  <a:lnTo>
                    <a:pt x="91207" y="651535"/>
                  </a:lnTo>
                  <a:lnTo>
                    <a:pt x="91080" y="651128"/>
                  </a:lnTo>
                  <a:lnTo>
                    <a:pt x="90954" y="650721"/>
                  </a:lnTo>
                  <a:lnTo>
                    <a:pt x="90807" y="650320"/>
                  </a:lnTo>
                  <a:lnTo>
                    <a:pt x="90649" y="649931"/>
                  </a:lnTo>
                  <a:lnTo>
                    <a:pt x="90455" y="649548"/>
                  </a:lnTo>
                  <a:lnTo>
                    <a:pt x="90190" y="649220"/>
                  </a:lnTo>
                  <a:lnTo>
                    <a:pt x="89873" y="648929"/>
                  </a:lnTo>
                  <a:lnTo>
                    <a:pt x="89598" y="648613"/>
                  </a:lnTo>
                  <a:lnTo>
                    <a:pt x="89402" y="648236"/>
                  </a:lnTo>
                  <a:lnTo>
                    <a:pt x="89244" y="647835"/>
                  </a:lnTo>
                  <a:lnTo>
                    <a:pt x="89094" y="647434"/>
                  </a:lnTo>
                  <a:lnTo>
                    <a:pt x="88962" y="647027"/>
                  </a:lnTo>
                  <a:lnTo>
                    <a:pt x="88873" y="646620"/>
                  </a:lnTo>
                  <a:lnTo>
                    <a:pt x="88872" y="646189"/>
                  </a:lnTo>
                  <a:lnTo>
                    <a:pt x="88897" y="645763"/>
                  </a:lnTo>
                  <a:lnTo>
                    <a:pt x="88899" y="645338"/>
                  </a:lnTo>
                  <a:lnTo>
                    <a:pt x="88886" y="644913"/>
                  </a:lnTo>
                  <a:lnTo>
                    <a:pt x="88873" y="644488"/>
                  </a:lnTo>
                  <a:lnTo>
                    <a:pt x="88862" y="644063"/>
                  </a:lnTo>
                  <a:lnTo>
                    <a:pt x="88850" y="643637"/>
                  </a:lnTo>
                  <a:lnTo>
                    <a:pt x="88835" y="643218"/>
                  </a:lnTo>
                  <a:lnTo>
                    <a:pt x="88830" y="642786"/>
                  </a:lnTo>
                  <a:lnTo>
                    <a:pt x="88847" y="642361"/>
                  </a:lnTo>
                  <a:lnTo>
                    <a:pt x="88910" y="641942"/>
                  </a:lnTo>
                  <a:lnTo>
                    <a:pt x="89182" y="641638"/>
                  </a:lnTo>
                  <a:lnTo>
                    <a:pt x="89603" y="641554"/>
                  </a:lnTo>
                  <a:lnTo>
                    <a:pt x="90025" y="641529"/>
                  </a:lnTo>
                  <a:lnTo>
                    <a:pt x="90399" y="641322"/>
                  </a:lnTo>
                  <a:lnTo>
                    <a:pt x="90648" y="640976"/>
                  </a:lnTo>
                  <a:lnTo>
                    <a:pt x="90942" y="640672"/>
                  </a:lnTo>
                  <a:lnTo>
                    <a:pt x="91278" y="640417"/>
                  </a:lnTo>
                  <a:lnTo>
                    <a:pt x="91369" y="640004"/>
                  </a:lnTo>
                  <a:lnTo>
                    <a:pt x="91373" y="639579"/>
                  </a:lnTo>
                  <a:lnTo>
                    <a:pt x="91357" y="639153"/>
                  </a:lnTo>
                  <a:lnTo>
                    <a:pt x="91388" y="638728"/>
                  </a:lnTo>
                  <a:lnTo>
                    <a:pt x="91651" y="638461"/>
                  </a:lnTo>
                  <a:lnTo>
                    <a:pt x="91935" y="638139"/>
                  </a:lnTo>
                  <a:lnTo>
                    <a:pt x="92218" y="637823"/>
                  </a:lnTo>
                  <a:lnTo>
                    <a:pt x="92488" y="637495"/>
                  </a:lnTo>
                  <a:lnTo>
                    <a:pt x="92752" y="637155"/>
                  </a:lnTo>
                  <a:lnTo>
                    <a:pt x="93167" y="637215"/>
                  </a:lnTo>
                  <a:lnTo>
                    <a:pt x="93559" y="637373"/>
                  </a:lnTo>
                  <a:lnTo>
                    <a:pt x="93934" y="637586"/>
                  </a:lnTo>
                  <a:lnTo>
                    <a:pt x="94319" y="637744"/>
                  </a:lnTo>
                  <a:lnTo>
                    <a:pt x="94745" y="637774"/>
                  </a:lnTo>
                  <a:lnTo>
                    <a:pt x="95175" y="637787"/>
                  </a:lnTo>
                  <a:lnTo>
                    <a:pt x="95551" y="637598"/>
                  </a:lnTo>
                  <a:lnTo>
                    <a:pt x="95871" y="637318"/>
                  </a:lnTo>
                  <a:lnTo>
                    <a:pt x="96159" y="637003"/>
                  </a:lnTo>
                  <a:lnTo>
                    <a:pt x="96428" y="636675"/>
                  </a:lnTo>
                  <a:lnTo>
                    <a:pt x="96970" y="635824"/>
                  </a:lnTo>
                  <a:lnTo>
                    <a:pt x="97141" y="635612"/>
                  </a:lnTo>
                  <a:lnTo>
                    <a:pt x="97336" y="635234"/>
                  </a:lnTo>
                  <a:lnTo>
                    <a:pt x="97503" y="634846"/>
                  </a:lnTo>
                  <a:lnTo>
                    <a:pt x="97638" y="634445"/>
                  </a:lnTo>
                  <a:lnTo>
                    <a:pt x="97723" y="634026"/>
                  </a:lnTo>
                  <a:lnTo>
                    <a:pt x="97722" y="633600"/>
                  </a:lnTo>
                  <a:lnTo>
                    <a:pt x="97814" y="633187"/>
                  </a:lnTo>
                  <a:lnTo>
                    <a:pt x="97966" y="632793"/>
                  </a:lnTo>
                  <a:lnTo>
                    <a:pt x="98048" y="632373"/>
                  </a:lnTo>
                  <a:lnTo>
                    <a:pt x="98203" y="631972"/>
                  </a:lnTo>
                  <a:lnTo>
                    <a:pt x="98144" y="631559"/>
                  </a:lnTo>
                  <a:lnTo>
                    <a:pt x="98343" y="631249"/>
                  </a:lnTo>
                  <a:lnTo>
                    <a:pt x="97974" y="630502"/>
                  </a:lnTo>
                  <a:lnTo>
                    <a:pt x="98021" y="630119"/>
                  </a:lnTo>
                  <a:lnTo>
                    <a:pt x="98115" y="629700"/>
                  </a:lnTo>
                  <a:lnTo>
                    <a:pt x="98210" y="629287"/>
                  </a:lnTo>
                  <a:lnTo>
                    <a:pt x="98253" y="628868"/>
                  </a:lnTo>
                  <a:lnTo>
                    <a:pt x="98261" y="628437"/>
                  </a:lnTo>
                  <a:lnTo>
                    <a:pt x="98388" y="628042"/>
                  </a:lnTo>
                  <a:lnTo>
                    <a:pt x="98551" y="627653"/>
                  </a:lnTo>
                  <a:lnTo>
                    <a:pt x="98545" y="627228"/>
                  </a:lnTo>
                  <a:lnTo>
                    <a:pt x="98534" y="626802"/>
                  </a:lnTo>
                  <a:lnTo>
                    <a:pt x="98497" y="626383"/>
                  </a:lnTo>
                  <a:lnTo>
                    <a:pt x="98327" y="626000"/>
                  </a:lnTo>
                  <a:lnTo>
                    <a:pt x="98073" y="625660"/>
                  </a:lnTo>
                  <a:lnTo>
                    <a:pt x="97953" y="625247"/>
                  </a:lnTo>
                  <a:lnTo>
                    <a:pt x="97787" y="624858"/>
                  </a:lnTo>
                  <a:lnTo>
                    <a:pt x="97599" y="624475"/>
                  </a:lnTo>
                  <a:lnTo>
                    <a:pt x="97397" y="624105"/>
                  </a:lnTo>
                  <a:lnTo>
                    <a:pt x="97160" y="623752"/>
                  </a:lnTo>
                  <a:lnTo>
                    <a:pt x="96940" y="623388"/>
                  </a:lnTo>
                  <a:lnTo>
                    <a:pt x="96770" y="622993"/>
                  </a:lnTo>
                  <a:lnTo>
                    <a:pt x="96602" y="622604"/>
                  </a:lnTo>
                  <a:lnTo>
                    <a:pt x="96415" y="622228"/>
                  </a:lnTo>
                  <a:lnTo>
                    <a:pt x="96223" y="621845"/>
                  </a:lnTo>
                  <a:lnTo>
                    <a:pt x="96036" y="621462"/>
                  </a:lnTo>
                  <a:lnTo>
                    <a:pt x="95859" y="621073"/>
                  </a:lnTo>
                  <a:lnTo>
                    <a:pt x="95696" y="620684"/>
                  </a:lnTo>
                  <a:lnTo>
                    <a:pt x="95532" y="620296"/>
                  </a:lnTo>
                  <a:lnTo>
                    <a:pt x="95477" y="619870"/>
                  </a:lnTo>
                  <a:lnTo>
                    <a:pt x="95437" y="619451"/>
                  </a:lnTo>
                  <a:lnTo>
                    <a:pt x="95484" y="619026"/>
                  </a:lnTo>
                  <a:lnTo>
                    <a:pt x="95562" y="618606"/>
                  </a:lnTo>
                  <a:lnTo>
                    <a:pt x="95678" y="618193"/>
                  </a:lnTo>
                  <a:lnTo>
                    <a:pt x="95817" y="617792"/>
                  </a:lnTo>
                  <a:lnTo>
                    <a:pt x="95976" y="617404"/>
                  </a:lnTo>
                  <a:lnTo>
                    <a:pt x="96157" y="617015"/>
                  </a:lnTo>
                  <a:lnTo>
                    <a:pt x="96349" y="616638"/>
                  </a:lnTo>
                  <a:lnTo>
                    <a:pt x="96537" y="616249"/>
                  </a:lnTo>
                  <a:lnTo>
                    <a:pt x="96717" y="615866"/>
                  </a:lnTo>
                  <a:lnTo>
                    <a:pt x="96897" y="615484"/>
                  </a:lnTo>
                  <a:lnTo>
                    <a:pt x="97076" y="615095"/>
                  </a:lnTo>
                  <a:lnTo>
                    <a:pt x="97256" y="614712"/>
                  </a:lnTo>
                  <a:lnTo>
                    <a:pt x="97438" y="614329"/>
                  </a:lnTo>
                  <a:lnTo>
                    <a:pt x="97617" y="613941"/>
                  </a:lnTo>
                  <a:lnTo>
                    <a:pt x="97799" y="613558"/>
                  </a:lnTo>
                  <a:lnTo>
                    <a:pt x="97983" y="613175"/>
                  </a:lnTo>
                  <a:lnTo>
                    <a:pt x="98173" y="612793"/>
                  </a:lnTo>
                  <a:lnTo>
                    <a:pt x="98371" y="612422"/>
                  </a:lnTo>
                  <a:lnTo>
                    <a:pt x="98578" y="612045"/>
                  </a:lnTo>
                  <a:lnTo>
                    <a:pt x="98786" y="611675"/>
                  </a:lnTo>
                  <a:lnTo>
                    <a:pt x="98993" y="611304"/>
                  </a:lnTo>
                  <a:lnTo>
                    <a:pt x="99197" y="610933"/>
                  </a:lnTo>
                  <a:lnTo>
                    <a:pt x="99400" y="610557"/>
                  </a:lnTo>
                  <a:lnTo>
                    <a:pt x="99604" y="610186"/>
                  </a:lnTo>
                  <a:lnTo>
                    <a:pt x="99805" y="609809"/>
                  </a:lnTo>
                  <a:lnTo>
                    <a:pt x="100005" y="609433"/>
                  </a:lnTo>
                  <a:lnTo>
                    <a:pt x="100203" y="609056"/>
                  </a:lnTo>
                  <a:lnTo>
                    <a:pt x="100398" y="608679"/>
                  </a:lnTo>
                  <a:lnTo>
                    <a:pt x="100591" y="608302"/>
                  </a:lnTo>
                  <a:lnTo>
                    <a:pt x="100784" y="607920"/>
                  </a:lnTo>
                  <a:lnTo>
                    <a:pt x="100978" y="607543"/>
                  </a:lnTo>
                  <a:lnTo>
                    <a:pt x="101176" y="607167"/>
                  </a:lnTo>
                  <a:lnTo>
                    <a:pt x="101374" y="606790"/>
                  </a:lnTo>
                  <a:lnTo>
                    <a:pt x="101568" y="606413"/>
                  </a:lnTo>
                  <a:lnTo>
                    <a:pt x="101754" y="606030"/>
                  </a:lnTo>
                  <a:lnTo>
                    <a:pt x="101929" y="605641"/>
                  </a:lnTo>
                  <a:lnTo>
                    <a:pt x="102096" y="605253"/>
                  </a:lnTo>
                  <a:lnTo>
                    <a:pt x="102254" y="604852"/>
                  </a:lnTo>
                  <a:lnTo>
                    <a:pt x="102404" y="604457"/>
                  </a:lnTo>
                  <a:lnTo>
                    <a:pt x="102547" y="604056"/>
                  </a:lnTo>
                  <a:lnTo>
                    <a:pt x="102683" y="603649"/>
                  </a:lnTo>
                  <a:lnTo>
                    <a:pt x="102804" y="603242"/>
                  </a:lnTo>
                  <a:lnTo>
                    <a:pt x="102892" y="602829"/>
                  </a:lnTo>
                  <a:lnTo>
                    <a:pt x="102935" y="602403"/>
                  </a:lnTo>
                  <a:lnTo>
                    <a:pt x="102943" y="601978"/>
                  </a:lnTo>
                  <a:lnTo>
                    <a:pt x="102937" y="601553"/>
                  </a:lnTo>
                  <a:lnTo>
                    <a:pt x="102932" y="601127"/>
                  </a:lnTo>
                  <a:lnTo>
                    <a:pt x="102920" y="600696"/>
                  </a:lnTo>
                  <a:lnTo>
                    <a:pt x="102885" y="600277"/>
                  </a:lnTo>
                  <a:lnTo>
                    <a:pt x="102813" y="599858"/>
                  </a:lnTo>
                  <a:lnTo>
                    <a:pt x="102710" y="599445"/>
                  </a:lnTo>
                  <a:lnTo>
                    <a:pt x="102585" y="599038"/>
                  </a:lnTo>
                  <a:lnTo>
                    <a:pt x="102442" y="598636"/>
                  </a:lnTo>
                  <a:lnTo>
                    <a:pt x="102263" y="598248"/>
                  </a:lnTo>
                  <a:lnTo>
                    <a:pt x="102068" y="597871"/>
                  </a:lnTo>
                  <a:lnTo>
                    <a:pt x="101887" y="597489"/>
                  </a:lnTo>
                  <a:lnTo>
                    <a:pt x="101718" y="597093"/>
                  </a:lnTo>
                  <a:lnTo>
                    <a:pt x="101555" y="596705"/>
                  </a:lnTo>
                  <a:lnTo>
                    <a:pt x="101398" y="596310"/>
                  </a:lnTo>
                  <a:lnTo>
                    <a:pt x="101243" y="595915"/>
                  </a:lnTo>
                  <a:lnTo>
                    <a:pt x="101090" y="595514"/>
                  </a:lnTo>
                  <a:lnTo>
                    <a:pt x="100938" y="595119"/>
                  </a:lnTo>
                  <a:lnTo>
                    <a:pt x="100786" y="594718"/>
                  </a:lnTo>
                  <a:lnTo>
                    <a:pt x="100632" y="594323"/>
                  </a:lnTo>
                  <a:lnTo>
                    <a:pt x="100477" y="593929"/>
                  </a:lnTo>
                  <a:lnTo>
                    <a:pt x="100318" y="593533"/>
                  </a:lnTo>
                  <a:lnTo>
                    <a:pt x="100154" y="593139"/>
                  </a:lnTo>
                  <a:lnTo>
                    <a:pt x="99980" y="592756"/>
                  </a:lnTo>
                  <a:lnTo>
                    <a:pt x="99798" y="592367"/>
                  </a:lnTo>
                  <a:lnTo>
                    <a:pt x="99610" y="591984"/>
                  </a:lnTo>
                  <a:lnTo>
                    <a:pt x="99406" y="591614"/>
                  </a:lnTo>
                  <a:lnTo>
                    <a:pt x="99190" y="591243"/>
                  </a:lnTo>
                  <a:lnTo>
                    <a:pt x="98992" y="590866"/>
                  </a:lnTo>
                  <a:lnTo>
                    <a:pt x="98840" y="590471"/>
                  </a:lnTo>
                  <a:lnTo>
                    <a:pt x="98723" y="590064"/>
                  </a:lnTo>
                  <a:lnTo>
                    <a:pt x="98625" y="589652"/>
                  </a:lnTo>
                  <a:lnTo>
                    <a:pt x="98532" y="589232"/>
                  </a:lnTo>
                  <a:lnTo>
                    <a:pt x="98433" y="588819"/>
                  </a:lnTo>
                  <a:lnTo>
                    <a:pt x="97946" y="588722"/>
                  </a:lnTo>
                  <a:lnTo>
                    <a:pt x="97522" y="588636"/>
                  </a:lnTo>
                  <a:lnTo>
                    <a:pt x="97119" y="588527"/>
                  </a:lnTo>
                  <a:lnTo>
                    <a:pt x="96823" y="588254"/>
                  </a:lnTo>
                  <a:lnTo>
                    <a:pt x="96652" y="587853"/>
                  </a:lnTo>
                  <a:lnTo>
                    <a:pt x="96495" y="587458"/>
                  </a:lnTo>
                  <a:lnTo>
                    <a:pt x="96299" y="587082"/>
                  </a:lnTo>
                  <a:lnTo>
                    <a:pt x="96077" y="586717"/>
                  </a:lnTo>
                  <a:lnTo>
                    <a:pt x="95813" y="586383"/>
                  </a:lnTo>
                  <a:lnTo>
                    <a:pt x="95517" y="586079"/>
                  </a:lnTo>
                  <a:lnTo>
                    <a:pt x="95223" y="585769"/>
                  </a:lnTo>
                  <a:lnTo>
                    <a:pt x="94911" y="585484"/>
                  </a:lnTo>
                  <a:lnTo>
                    <a:pt x="94580" y="585216"/>
                  </a:lnTo>
                  <a:lnTo>
                    <a:pt x="94244" y="584955"/>
                  </a:lnTo>
                  <a:lnTo>
                    <a:pt x="93906" y="584694"/>
                  </a:lnTo>
                  <a:lnTo>
                    <a:pt x="93570" y="584432"/>
                  </a:lnTo>
                  <a:lnTo>
                    <a:pt x="93236" y="584171"/>
                  </a:lnTo>
                  <a:lnTo>
                    <a:pt x="92905" y="583904"/>
                  </a:lnTo>
                  <a:lnTo>
                    <a:pt x="92571" y="583643"/>
                  </a:lnTo>
                  <a:lnTo>
                    <a:pt x="92242" y="583376"/>
                  </a:lnTo>
                  <a:lnTo>
                    <a:pt x="92040" y="583005"/>
                  </a:lnTo>
                  <a:lnTo>
                    <a:pt x="91892" y="582604"/>
                  </a:lnTo>
                  <a:lnTo>
                    <a:pt x="91755" y="582203"/>
                  </a:lnTo>
                  <a:lnTo>
                    <a:pt x="91622" y="581796"/>
                  </a:lnTo>
                  <a:lnTo>
                    <a:pt x="91490" y="581395"/>
                  </a:lnTo>
                  <a:lnTo>
                    <a:pt x="91356" y="580988"/>
                  </a:lnTo>
                  <a:lnTo>
                    <a:pt x="91215" y="580586"/>
                  </a:lnTo>
                  <a:lnTo>
                    <a:pt x="91048" y="580198"/>
                  </a:lnTo>
                  <a:lnTo>
                    <a:pt x="90869" y="579809"/>
                  </a:lnTo>
                  <a:lnTo>
                    <a:pt x="90763" y="579396"/>
                  </a:lnTo>
                  <a:lnTo>
                    <a:pt x="90693" y="578977"/>
                  </a:lnTo>
                  <a:lnTo>
                    <a:pt x="90628" y="578558"/>
                  </a:lnTo>
                  <a:lnTo>
                    <a:pt x="90524" y="578144"/>
                  </a:lnTo>
                  <a:lnTo>
                    <a:pt x="90417" y="577738"/>
                  </a:lnTo>
                  <a:lnTo>
                    <a:pt x="90338" y="577318"/>
                  </a:lnTo>
                  <a:lnTo>
                    <a:pt x="90235" y="576905"/>
                  </a:lnTo>
                  <a:lnTo>
                    <a:pt x="90123" y="576492"/>
                  </a:lnTo>
                  <a:lnTo>
                    <a:pt x="89938" y="576121"/>
                  </a:lnTo>
                  <a:lnTo>
                    <a:pt x="89730" y="575751"/>
                  </a:lnTo>
                  <a:lnTo>
                    <a:pt x="89522" y="575380"/>
                  </a:lnTo>
                  <a:lnTo>
                    <a:pt x="89307" y="575009"/>
                  </a:lnTo>
                  <a:lnTo>
                    <a:pt x="89025" y="574694"/>
                  </a:lnTo>
                  <a:lnTo>
                    <a:pt x="88681" y="574445"/>
                  </a:lnTo>
                  <a:lnTo>
                    <a:pt x="88320" y="574220"/>
                  </a:lnTo>
                  <a:lnTo>
                    <a:pt x="87912" y="574098"/>
                  </a:lnTo>
                  <a:lnTo>
                    <a:pt x="87498" y="574001"/>
                  </a:lnTo>
                  <a:lnTo>
                    <a:pt x="87087" y="573891"/>
                  </a:lnTo>
                  <a:lnTo>
                    <a:pt x="86674" y="573789"/>
                  </a:lnTo>
                  <a:lnTo>
                    <a:pt x="86254" y="573715"/>
                  </a:lnTo>
                  <a:lnTo>
                    <a:pt x="85852" y="573588"/>
                  </a:lnTo>
                  <a:lnTo>
                    <a:pt x="85467" y="573406"/>
                  </a:lnTo>
                  <a:lnTo>
                    <a:pt x="85066" y="573205"/>
                  </a:lnTo>
                  <a:lnTo>
                    <a:pt x="84847" y="572896"/>
                  </a:lnTo>
                  <a:lnTo>
                    <a:pt x="84879" y="572452"/>
                  </a:lnTo>
                  <a:lnTo>
                    <a:pt x="84902" y="572033"/>
                  </a:lnTo>
                  <a:lnTo>
                    <a:pt x="84933" y="571607"/>
                  </a:lnTo>
                  <a:lnTo>
                    <a:pt x="84972" y="571182"/>
                  </a:lnTo>
                  <a:lnTo>
                    <a:pt x="85022" y="570763"/>
                  </a:lnTo>
                  <a:lnTo>
                    <a:pt x="85079" y="570338"/>
                  </a:lnTo>
                  <a:lnTo>
                    <a:pt x="85147" y="569918"/>
                  </a:lnTo>
                  <a:lnTo>
                    <a:pt x="85244" y="569506"/>
                  </a:lnTo>
                  <a:lnTo>
                    <a:pt x="85360" y="569092"/>
                  </a:lnTo>
                  <a:lnTo>
                    <a:pt x="85496" y="568715"/>
                  </a:lnTo>
                  <a:lnTo>
                    <a:pt x="85765" y="568381"/>
                  </a:lnTo>
                  <a:lnTo>
                    <a:pt x="85927" y="567992"/>
                  </a:lnTo>
                  <a:lnTo>
                    <a:pt x="86044" y="567579"/>
                  </a:lnTo>
                  <a:lnTo>
                    <a:pt x="86172" y="567179"/>
                  </a:lnTo>
                  <a:lnTo>
                    <a:pt x="86276" y="566766"/>
                  </a:lnTo>
                  <a:lnTo>
                    <a:pt x="86353" y="566346"/>
                  </a:lnTo>
                  <a:lnTo>
                    <a:pt x="86408" y="565927"/>
                  </a:lnTo>
                  <a:lnTo>
                    <a:pt x="86434" y="565501"/>
                  </a:lnTo>
                  <a:lnTo>
                    <a:pt x="86373" y="565076"/>
                  </a:lnTo>
                  <a:lnTo>
                    <a:pt x="86273" y="564663"/>
                  </a:lnTo>
                  <a:lnTo>
                    <a:pt x="86143" y="564262"/>
                  </a:lnTo>
                  <a:lnTo>
                    <a:pt x="86005" y="563861"/>
                  </a:lnTo>
                  <a:lnTo>
                    <a:pt x="85880" y="563448"/>
                  </a:lnTo>
                  <a:lnTo>
                    <a:pt x="85764" y="563041"/>
                  </a:lnTo>
                  <a:lnTo>
                    <a:pt x="85690" y="562622"/>
                  </a:lnTo>
                  <a:lnTo>
                    <a:pt x="85658" y="562197"/>
                  </a:lnTo>
                  <a:lnTo>
                    <a:pt x="85657" y="561771"/>
                  </a:lnTo>
                  <a:lnTo>
                    <a:pt x="85686" y="561346"/>
                  </a:lnTo>
                  <a:lnTo>
                    <a:pt x="85760" y="560927"/>
                  </a:lnTo>
                  <a:lnTo>
                    <a:pt x="85855" y="560514"/>
                  </a:lnTo>
                  <a:lnTo>
                    <a:pt x="85969" y="560100"/>
                  </a:lnTo>
                  <a:lnTo>
                    <a:pt x="86073" y="559693"/>
                  </a:lnTo>
                  <a:lnTo>
                    <a:pt x="86141" y="559268"/>
                  </a:lnTo>
                  <a:lnTo>
                    <a:pt x="86212" y="558849"/>
                  </a:lnTo>
                  <a:lnTo>
                    <a:pt x="86369" y="558455"/>
                  </a:lnTo>
                  <a:lnTo>
                    <a:pt x="86606" y="558102"/>
                  </a:lnTo>
                  <a:lnTo>
                    <a:pt x="86925" y="557822"/>
                  </a:lnTo>
                  <a:lnTo>
                    <a:pt x="87267" y="557567"/>
                  </a:lnTo>
                  <a:lnTo>
                    <a:pt x="87597" y="557294"/>
                  </a:lnTo>
                  <a:lnTo>
                    <a:pt x="87933" y="557038"/>
                  </a:lnTo>
                  <a:lnTo>
                    <a:pt x="88280" y="556783"/>
                  </a:lnTo>
                  <a:lnTo>
                    <a:pt x="88604" y="556516"/>
                  </a:lnTo>
                  <a:lnTo>
                    <a:pt x="88856" y="556170"/>
                  </a:lnTo>
                  <a:lnTo>
                    <a:pt x="89103" y="555824"/>
                  </a:lnTo>
                  <a:lnTo>
                    <a:pt x="89357" y="555483"/>
                  </a:lnTo>
                  <a:lnTo>
                    <a:pt x="89619" y="555149"/>
                  </a:lnTo>
                  <a:lnTo>
                    <a:pt x="89894" y="554827"/>
                  </a:lnTo>
                  <a:lnTo>
                    <a:pt x="90171" y="554499"/>
                  </a:lnTo>
                  <a:lnTo>
                    <a:pt x="90438" y="554171"/>
                  </a:lnTo>
                  <a:lnTo>
                    <a:pt x="90688" y="553825"/>
                  </a:lnTo>
                  <a:lnTo>
                    <a:pt x="90928" y="553473"/>
                  </a:lnTo>
                  <a:lnTo>
                    <a:pt x="91159" y="553120"/>
                  </a:lnTo>
                  <a:lnTo>
                    <a:pt x="91385" y="552762"/>
                  </a:lnTo>
                  <a:lnTo>
                    <a:pt x="91618" y="552403"/>
                  </a:lnTo>
                  <a:lnTo>
                    <a:pt x="91859" y="552051"/>
                  </a:lnTo>
                  <a:lnTo>
                    <a:pt x="92103" y="551704"/>
                  </a:lnTo>
                  <a:lnTo>
                    <a:pt x="92353" y="551358"/>
                  </a:lnTo>
                  <a:lnTo>
                    <a:pt x="92626" y="551030"/>
                  </a:lnTo>
                  <a:lnTo>
                    <a:pt x="92881" y="550696"/>
                  </a:lnTo>
                  <a:lnTo>
                    <a:pt x="93003" y="550283"/>
                  </a:lnTo>
                  <a:lnTo>
                    <a:pt x="93097" y="549869"/>
                  </a:lnTo>
                  <a:lnTo>
                    <a:pt x="93132" y="549450"/>
                  </a:lnTo>
                  <a:lnTo>
                    <a:pt x="93084" y="549025"/>
                  </a:lnTo>
                  <a:lnTo>
                    <a:pt x="93016" y="548606"/>
                  </a:lnTo>
                  <a:lnTo>
                    <a:pt x="92950" y="548187"/>
                  </a:lnTo>
                  <a:lnTo>
                    <a:pt x="92923" y="547762"/>
                  </a:lnTo>
                  <a:lnTo>
                    <a:pt x="92890" y="547336"/>
                  </a:lnTo>
                  <a:lnTo>
                    <a:pt x="92848" y="546911"/>
                  </a:lnTo>
                  <a:lnTo>
                    <a:pt x="92818" y="546492"/>
                  </a:lnTo>
                  <a:lnTo>
                    <a:pt x="92894" y="546072"/>
                  </a:lnTo>
                  <a:lnTo>
                    <a:pt x="92972" y="545654"/>
                  </a:lnTo>
                  <a:lnTo>
                    <a:pt x="93050" y="545234"/>
                  </a:lnTo>
                  <a:lnTo>
                    <a:pt x="92428" y="545331"/>
                  </a:lnTo>
                  <a:lnTo>
                    <a:pt x="92005" y="545386"/>
                  </a:lnTo>
                  <a:lnTo>
                    <a:pt x="91587" y="545386"/>
                  </a:lnTo>
                  <a:lnTo>
                    <a:pt x="91181" y="545277"/>
                  </a:lnTo>
                  <a:lnTo>
                    <a:pt x="90781" y="545112"/>
                  </a:lnTo>
                  <a:lnTo>
                    <a:pt x="90372" y="544997"/>
                  </a:lnTo>
                  <a:lnTo>
                    <a:pt x="89947" y="544967"/>
                  </a:lnTo>
                  <a:lnTo>
                    <a:pt x="89535" y="544864"/>
                  </a:lnTo>
                  <a:lnTo>
                    <a:pt x="89150" y="544682"/>
                  </a:lnTo>
                  <a:lnTo>
                    <a:pt x="88848" y="544475"/>
                  </a:lnTo>
                  <a:lnTo>
                    <a:pt x="88891" y="544049"/>
                  </a:lnTo>
                  <a:lnTo>
                    <a:pt x="88981" y="543624"/>
                  </a:lnTo>
                  <a:lnTo>
                    <a:pt x="89189" y="543272"/>
                  </a:lnTo>
                  <a:lnTo>
                    <a:pt x="89487" y="542962"/>
                  </a:lnTo>
                  <a:lnTo>
                    <a:pt x="89769" y="542646"/>
                  </a:lnTo>
                  <a:lnTo>
                    <a:pt x="90053" y="542324"/>
                  </a:lnTo>
                  <a:lnTo>
                    <a:pt x="90340" y="542014"/>
                  </a:lnTo>
                  <a:lnTo>
                    <a:pt x="90668" y="541741"/>
                  </a:lnTo>
                  <a:lnTo>
                    <a:pt x="90979" y="541449"/>
                  </a:lnTo>
                  <a:lnTo>
                    <a:pt x="91315" y="541194"/>
                  </a:lnTo>
                  <a:lnTo>
                    <a:pt x="91653" y="540933"/>
                  </a:lnTo>
                  <a:lnTo>
                    <a:pt x="91946" y="540629"/>
                  </a:lnTo>
                  <a:lnTo>
                    <a:pt x="92247" y="540338"/>
                  </a:lnTo>
                  <a:lnTo>
                    <a:pt x="92599" y="540089"/>
                  </a:lnTo>
                  <a:lnTo>
                    <a:pt x="92952" y="539881"/>
                  </a:lnTo>
                  <a:lnTo>
                    <a:pt x="93375" y="539857"/>
                  </a:lnTo>
                  <a:lnTo>
                    <a:pt x="93807" y="539852"/>
                  </a:lnTo>
                  <a:lnTo>
                    <a:pt x="94229" y="539797"/>
                  </a:lnTo>
                  <a:lnTo>
                    <a:pt x="94648" y="539724"/>
                  </a:lnTo>
                  <a:lnTo>
                    <a:pt x="95072" y="539693"/>
                  </a:lnTo>
                  <a:lnTo>
                    <a:pt x="95504" y="539663"/>
                  </a:lnTo>
                  <a:lnTo>
                    <a:pt x="95891" y="539523"/>
                  </a:lnTo>
                  <a:lnTo>
                    <a:pt x="96222" y="539250"/>
                  </a:lnTo>
                  <a:lnTo>
                    <a:pt x="96532" y="538952"/>
                  </a:lnTo>
                  <a:lnTo>
                    <a:pt x="96821" y="538642"/>
                  </a:lnTo>
                  <a:lnTo>
                    <a:pt x="97102" y="538320"/>
                  </a:lnTo>
                  <a:lnTo>
                    <a:pt x="97345" y="537974"/>
                  </a:lnTo>
                  <a:lnTo>
                    <a:pt x="97474" y="537567"/>
                  </a:lnTo>
                  <a:lnTo>
                    <a:pt x="97556" y="537148"/>
                  </a:lnTo>
                  <a:lnTo>
                    <a:pt x="97609" y="536729"/>
                  </a:lnTo>
                  <a:lnTo>
                    <a:pt x="97647" y="536303"/>
                  </a:lnTo>
                  <a:lnTo>
                    <a:pt x="97697" y="535884"/>
                  </a:lnTo>
                  <a:lnTo>
                    <a:pt x="97763" y="535459"/>
                  </a:lnTo>
                  <a:lnTo>
                    <a:pt x="97832" y="535040"/>
                  </a:lnTo>
                  <a:lnTo>
                    <a:pt x="97903" y="534620"/>
                  </a:lnTo>
                  <a:lnTo>
                    <a:pt x="97908" y="534201"/>
                  </a:lnTo>
                  <a:lnTo>
                    <a:pt x="97889" y="533776"/>
                  </a:lnTo>
                  <a:lnTo>
                    <a:pt x="97877" y="533345"/>
                  </a:lnTo>
                  <a:lnTo>
                    <a:pt x="97863" y="532926"/>
                  </a:lnTo>
                  <a:lnTo>
                    <a:pt x="97873" y="532500"/>
                  </a:lnTo>
                  <a:lnTo>
                    <a:pt x="97925" y="532075"/>
                  </a:lnTo>
                  <a:lnTo>
                    <a:pt x="98008" y="531656"/>
                  </a:lnTo>
                  <a:lnTo>
                    <a:pt x="98079" y="531242"/>
                  </a:lnTo>
                  <a:lnTo>
                    <a:pt x="98085" y="530818"/>
                  </a:lnTo>
                  <a:lnTo>
                    <a:pt x="98073" y="530392"/>
                  </a:lnTo>
                  <a:lnTo>
                    <a:pt x="98058" y="529967"/>
                  </a:lnTo>
                  <a:lnTo>
                    <a:pt x="97986" y="529548"/>
                  </a:lnTo>
                  <a:lnTo>
                    <a:pt x="97821" y="529152"/>
                  </a:lnTo>
                  <a:lnTo>
                    <a:pt x="97664" y="528758"/>
                  </a:lnTo>
                  <a:lnTo>
                    <a:pt x="97507" y="528363"/>
                  </a:lnTo>
                  <a:lnTo>
                    <a:pt x="97340" y="527974"/>
                  </a:lnTo>
                  <a:lnTo>
                    <a:pt x="97158" y="527591"/>
                  </a:lnTo>
                  <a:lnTo>
                    <a:pt x="96978" y="527202"/>
                  </a:lnTo>
                  <a:lnTo>
                    <a:pt x="96750" y="526844"/>
                  </a:lnTo>
                  <a:lnTo>
                    <a:pt x="96477" y="526516"/>
                  </a:lnTo>
                  <a:lnTo>
                    <a:pt x="96194" y="526200"/>
                  </a:lnTo>
                  <a:lnTo>
                    <a:pt x="95898" y="525896"/>
                  </a:lnTo>
                  <a:lnTo>
                    <a:pt x="95571" y="525623"/>
                  </a:lnTo>
                  <a:lnTo>
                    <a:pt x="95223" y="525380"/>
                  </a:lnTo>
                  <a:lnTo>
                    <a:pt x="94892" y="525106"/>
                  </a:lnTo>
                  <a:lnTo>
                    <a:pt x="94562" y="524882"/>
                  </a:lnTo>
                  <a:lnTo>
                    <a:pt x="94434" y="524475"/>
                  </a:lnTo>
                  <a:lnTo>
                    <a:pt x="94376" y="524056"/>
                  </a:lnTo>
                  <a:lnTo>
                    <a:pt x="94299" y="523643"/>
                  </a:lnTo>
                  <a:lnTo>
                    <a:pt x="94064" y="523290"/>
                  </a:lnTo>
                  <a:lnTo>
                    <a:pt x="94253" y="522980"/>
                  </a:lnTo>
                  <a:lnTo>
                    <a:pt x="94358" y="522598"/>
                  </a:lnTo>
                  <a:lnTo>
                    <a:pt x="94295" y="522172"/>
                  </a:lnTo>
                  <a:lnTo>
                    <a:pt x="94047" y="521832"/>
                  </a:lnTo>
                  <a:lnTo>
                    <a:pt x="93866" y="521455"/>
                  </a:lnTo>
                  <a:lnTo>
                    <a:pt x="93669" y="521078"/>
                  </a:lnTo>
                  <a:lnTo>
                    <a:pt x="93464" y="520702"/>
                  </a:lnTo>
                  <a:lnTo>
                    <a:pt x="93300" y="520313"/>
                  </a:lnTo>
                  <a:lnTo>
                    <a:pt x="93138" y="519918"/>
                  </a:lnTo>
                  <a:lnTo>
                    <a:pt x="93113" y="519499"/>
                  </a:lnTo>
                  <a:lnTo>
                    <a:pt x="93096" y="519074"/>
                  </a:lnTo>
                  <a:lnTo>
                    <a:pt x="93137" y="518649"/>
                  </a:lnTo>
                  <a:lnTo>
                    <a:pt x="93223" y="518235"/>
                  </a:lnTo>
                  <a:lnTo>
                    <a:pt x="93385" y="517840"/>
                  </a:lnTo>
                  <a:lnTo>
                    <a:pt x="93563" y="517451"/>
                  </a:lnTo>
                  <a:lnTo>
                    <a:pt x="93777" y="517087"/>
                  </a:lnTo>
                  <a:lnTo>
                    <a:pt x="94019" y="516735"/>
                  </a:lnTo>
                  <a:lnTo>
                    <a:pt x="94276" y="516394"/>
                  </a:lnTo>
                  <a:lnTo>
                    <a:pt x="94543" y="516066"/>
                  </a:lnTo>
                  <a:lnTo>
                    <a:pt x="94850" y="515769"/>
                  </a:lnTo>
                  <a:lnTo>
                    <a:pt x="95210" y="515544"/>
                  </a:lnTo>
                  <a:lnTo>
                    <a:pt x="95591" y="515350"/>
                  </a:lnTo>
                  <a:lnTo>
                    <a:pt x="95980" y="515179"/>
                  </a:lnTo>
                  <a:lnTo>
                    <a:pt x="96380" y="515033"/>
                  </a:lnTo>
                  <a:lnTo>
                    <a:pt x="96789" y="514924"/>
                  </a:lnTo>
                  <a:lnTo>
                    <a:pt x="97201" y="514803"/>
                  </a:lnTo>
                  <a:lnTo>
                    <a:pt x="97573" y="514614"/>
                  </a:lnTo>
                  <a:lnTo>
                    <a:pt x="97819" y="514262"/>
                  </a:lnTo>
                  <a:lnTo>
                    <a:pt x="98029" y="513892"/>
                  </a:lnTo>
                  <a:lnTo>
                    <a:pt x="98243" y="513520"/>
                  </a:lnTo>
                  <a:lnTo>
                    <a:pt x="98452" y="513150"/>
                  </a:lnTo>
                  <a:lnTo>
                    <a:pt x="98628" y="512767"/>
                  </a:lnTo>
                  <a:lnTo>
                    <a:pt x="98782" y="512366"/>
                  </a:lnTo>
                  <a:lnTo>
                    <a:pt x="98953" y="511977"/>
                  </a:lnTo>
                  <a:lnTo>
                    <a:pt x="99071" y="511570"/>
                  </a:lnTo>
                  <a:lnTo>
                    <a:pt x="99102" y="511145"/>
                  </a:lnTo>
                  <a:lnTo>
                    <a:pt x="99108" y="510720"/>
                  </a:lnTo>
                  <a:lnTo>
                    <a:pt x="99093" y="510295"/>
                  </a:lnTo>
                  <a:lnTo>
                    <a:pt x="99082" y="509869"/>
                  </a:lnTo>
                  <a:lnTo>
                    <a:pt x="99071" y="509444"/>
                  </a:lnTo>
                  <a:lnTo>
                    <a:pt x="99063" y="509019"/>
                  </a:lnTo>
                  <a:lnTo>
                    <a:pt x="99057" y="508594"/>
                  </a:lnTo>
                  <a:lnTo>
                    <a:pt x="99021" y="508168"/>
                  </a:lnTo>
                  <a:lnTo>
                    <a:pt x="98949" y="507749"/>
                  </a:lnTo>
                  <a:lnTo>
                    <a:pt x="98886" y="507330"/>
                  </a:lnTo>
                  <a:lnTo>
                    <a:pt x="98832" y="506904"/>
                  </a:lnTo>
                  <a:lnTo>
                    <a:pt x="98798" y="506479"/>
                  </a:lnTo>
                  <a:lnTo>
                    <a:pt x="98815" y="506060"/>
                  </a:lnTo>
                  <a:lnTo>
                    <a:pt x="98890" y="505635"/>
                  </a:lnTo>
                  <a:lnTo>
                    <a:pt x="99020" y="505234"/>
                  </a:lnTo>
                  <a:lnTo>
                    <a:pt x="99196" y="504845"/>
                  </a:lnTo>
                  <a:lnTo>
                    <a:pt x="99372" y="504456"/>
                  </a:lnTo>
                  <a:lnTo>
                    <a:pt x="99544" y="504067"/>
                  </a:lnTo>
                  <a:lnTo>
                    <a:pt x="99716" y="503679"/>
                  </a:lnTo>
                  <a:lnTo>
                    <a:pt x="99883" y="503290"/>
                  </a:lnTo>
                  <a:lnTo>
                    <a:pt x="100034" y="502889"/>
                  </a:lnTo>
                  <a:lnTo>
                    <a:pt x="100185" y="502494"/>
                  </a:lnTo>
                  <a:lnTo>
                    <a:pt x="100362" y="502105"/>
                  </a:lnTo>
                  <a:lnTo>
                    <a:pt x="100568" y="501734"/>
                  </a:lnTo>
                  <a:lnTo>
                    <a:pt x="100804" y="501382"/>
                  </a:lnTo>
                  <a:lnTo>
                    <a:pt x="101053" y="501030"/>
                  </a:lnTo>
                  <a:lnTo>
                    <a:pt x="101314" y="500696"/>
                  </a:lnTo>
                  <a:lnTo>
                    <a:pt x="101594" y="500374"/>
                  </a:lnTo>
                  <a:lnTo>
                    <a:pt x="101911" y="500100"/>
                  </a:lnTo>
                  <a:lnTo>
                    <a:pt x="102278" y="499875"/>
                  </a:lnTo>
                  <a:lnTo>
                    <a:pt x="102635" y="499645"/>
                  </a:lnTo>
                  <a:lnTo>
                    <a:pt x="102959" y="499377"/>
                  </a:lnTo>
                  <a:lnTo>
                    <a:pt x="103343" y="499189"/>
                  </a:lnTo>
                  <a:lnTo>
                    <a:pt x="103729" y="499013"/>
                  </a:lnTo>
                  <a:lnTo>
                    <a:pt x="103995" y="498733"/>
                  </a:lnTo>
                  <a:lnTo>
                    <a:pt x="103941" y="498302"/>
                  </a:lnTo>
                  <a:lnTo>
                    <a:pt x="103789" y="497907"/>
                  </a:lnTo>
                  <a:lnTo>
                    <a:pt x="103605" y="497518"/>
                  </a:lnTo>
                  <a:lnTo>
                    <a:pt x="103397" y="497148"/>
                  </a:lnTo>
                  <a:lnTo>
                    <a:pt x="103175" y="496789"/>
                  </a:lnTo>
                  <a:lnTo>
                    <a:pt x="103016" y="496394"/>
                  </a:lnTo>
                  <a:lnTo>
                    <a:pt x="102906" y="495981"/>
                  </a:lnTo>
                  <a:lnTo>
                    <a:pt x="102857" y="495562"/>
                  </a:lnTo>
                  <a:lnTo>
                    <a:pt x="102835" y="495131"/>
                  </a:lnTo>
                  <a:lnTo>
                    <a:pt x="102839" y="494705"/>
                  </a:lnTo>
                  <a:lnTo>
                    <a:pt x="102871" y="494280"/>
                  </a:lnTo>
                  <a:lnTo>
                    <a:pt x="102964" y="493867"/>
                  </a:lnTo>
                  <a:lnTo>
                    <a:pt x="103094" y="493460"/>
                  </a:lnTo>
                  <a:lnTo>
                    <a:pt x="103271" y="493071"/>
                  </a:lnTo>
                  <a:lnTo>
                    <a:pt x="103475" y="492700"/>
                  </a:lnTo>
                  <a:lnTo>
                    <a:pt x="103702" y="492336"/>
                  </a:lnTo>
                  <a:lnTo>
                    <a:pt x="103922" y="491977"/>
                  </a:lnTo>
                  <a:lnTo>
                    <a:pt x="104126" y="491601"/>
                  </a:lnTo>
                  <a:lnTo>
                    <a:pt x="104352" y="491242"/>
                  </a:lnTo>
                  <a:lnTo>
                    <a:pt x="104584" y="490884"/>
                  </a:lnTo>
                  <a:lnTo>
                    <a:pt x="104821" y="490531"/>
                  </a:lnTo>
                  <a:lnTo>
                    <a:pt x="105061" y="490179"/>
                  </a:lnTo>
                  <a:lnTo>
                    <a:pt x="105263" y="489808"/>
                  </a:lnTo>
                  <a:lnTo>
                    <a:pt x="105427" y="489413"/>
                  </a:lnTo>
                  <a:lnTo>
                    <a:pt x="105577" y="489019"/>
                  </a:lnTo>
                  <a:lnTo>
                    <a:pt x="105714" y="488611"/>
                  </a:lnTo>
                  <a:lnTo>
                    <a:pt x="105835" y="488204"/>
                  </a:lnTo>
                  <a:lnTo>
                    <a:pt x="105950" y="487797"/>
                  </a:lnTo>
                  <a:lnTo>
                    <a:pt x="106084" y="487391"/>
                  </a:lnTo>
                  <a:lnTo>
                    <a:pt x="106236" y="486995"/>
                  </a:lnTo>
                  <a:lnTo>
                    <a:pt x="106380" y="486595"/>
                  </a:lnTo>
                  <a:lnTo>
                    <a:pt x="106493" y="486188"/>
                  </a:lnTo>
                  <a:lnTo>
                    <a:pt x="106594" y="485775"/>
                  </a:lnTo>
                  <a:lnTo>
                    <a:pt x="106714" y="485368"/>
                  </a:lnTo>
                  <a:lnTo>
                    <a:pt x="106770" y="484942"/>
                  </a:lnTo>
                  <a:lnTo>
                    <a:pt x="106751" y="484517"/>
                  </a:lnTo>
                  <a:lnTo>
                    <a:pt x="106664" y="484104"/>
                  </a:lnTo>
                  <a:lnTo>
                    <a:pt x="106548" y="483691"/>
                  </a:lnTo>
                  <a:lnTo>
                    <a:pt x="106460" y="483278"/>
                  </a:lnTo>
                  <a:lnTo>
                    <a:pt x="106453" y="482852"/>
                  </a:lnTo>
                  <a:lnTo>
                    <a:pt x="106440" y="482427"/>
                  </a:lnTo>
                  <a:lnTo>
                    <a:pt x="106352" y="482008"/>
                  </a:lnTo>
                  <a:lnTo>
                    <a:pt x="106342" y="481589"/>
                  </a:lnTo>
                  <a:lnTo>
                    <a:pt x="106332" y="481164"/>
                  </a:lnTo>
                  <a:lnTo>
                    <a:pt x="106321" y="480738"/>
                  </a:lnTo>
                  <a:lnTo>
                    <a:pt x="106310" y="480312"/>
                  </a:lnTo>
                  <a:lnTo>
                    <a:pt x="106298" y="479887"/>
                  </a:lnTo>
                  <a:lnTo>
                    <a:pt x="106287" y="479462"/>
                  </a:lnTo>
                  <a:lnTo>
                    <a:pt x="106279" y="479037"/>
                  </a:lnTo>
                  <a:lnTo>
                    <a:pt x="106264" y="478611"/>
                  </a:lnTo>
                  <a:lnTo>
                    <a:pt x="106238" y="478186"/>
                  </a:lnTo>
                  <a:lnTo>
                    <a:pt x="106210" y="477761"/>
                  </a:lnTo>
                  <a:lnTo>
                    <a:pt x="106196" y="477335"/>
                  </a:lnTo>
                  <a:lnTo>
                    <a:pt x="106163" y="476911"/>
                  </a:lnTo>
                  <a:lnTo>
                    <a:pt x="106099" y="476491"/>
                  </a:lnTo>
                  <a:lnTo>
                    <a:pt x="106020" y="476072"/>
                  </a:lnTo>
                  <a:lnTo>
                    <a:pt x="105932" y="475653"/>
                  </a:lnTo>
                  <a:lnTo>
                    <a:pt x="105810" y="475252"/>
                  </a:lnTo>
                  <a:lnTo>
                    <a:pt x="105625" y="474869"/>
                  </a:lnTo>
                  <a:lnTo>
                    <a:pt x="105417" y="474492"/>
                  </a:lnTo>
                  <a:lnTo>
                    <a:pt x="105220" y="474116"/>
                  </a:lnTo>
                  <a:lnTo>
                    <a:pt x="105016" y="473745"/>
                  </a:lnTo>
                  <a:lnTo>
                    <a:pt x="104782" y="473386"/>
                  </a:lnTo>
                  <a:lnTo>
                    <a:pt x="104527" y="473047"/>
                  </a:lnTo>
                  <a:lnTo>
                    <a:pt x="104263" y="472719"/>
                  </a:lnTo>
                  <a:lnTo>
                    <a:pt x="103991" y="472385"/>
                  </a:lnTo>
                  <a:lnTo>
                    <a:pt x="103698" y="472074"/>
                  </a:lnTo>
                  <a:lnTo>
                    <a:pt x="103413" y="471765"/>
                  </a:lnTo>
                  <a:lnTo>
                    <a:pt x="103154" y="471424"/>
                  </a:lnTo>
                  <a:lnTo>
                    <a:pt x="102943" y="471054"/>
                  </a:lnTo>
                  <a:lnTo>
                    <a:pt x="102785" y="470659"/>
                  </a:lnTo>
                  <a:lnTo>
                    <a:pt x="102659" y="470252"/>
                  </a:lnTo>
                  <a:lnTo>
                    <a:pt x="102561" y="469839"/>
                  </a:lnTo>
                  <a:lnTo>
                    <a:pt x="102510" y="469413"/>
                  </a:lnTo>
                  <a:lnTo>
                    <a:pt x="102516" y="468994"/>
                  </a:lnTo>
                  <a:lnTo>
                    <a:pt x="102545" y="468569"/>
                  </a:lnTo>
                  <a:lnTo>
                    <a:pt x="102558" y="468144"/>
                  </a:lnTo>
                  <a:lnTo>
                    <a:pt x="102545" y="467719"/>
                  </a:lnTo>
                  <a:lnTo>
                    <a:pt x="102523" y="467287"/>
                  </a:lnTo>
                  <a:lnTo>
                    <a:pt x="102620" y="466880"/>
                  </a:lnTo>
                  <a:lnTo>
                    <a:pt x="102743" y="466473"/>
                  </a:lnTo>
                  <a:lnTo>
                    <a:pt x="102875" y="466066"/>
                  </a:lnTo>
                  <a:lnTo>
                    <a:pt x="102968" y="465653"/>
                  </a:lnTo>
                  <a:lnTo>
                    <a:pt x="103033" y="465233"/>
                  </a:lnTo>
                  <a:lnTo>
                    <a:pt x="103164" y="464826"/>
                  </a:lnTo>
                  <a:lnTo>
                    <a:pt x="103301" y="464426"/>
                  </a:lnTo>
                  <a:lnTo>
                    <a:pt x="103257" y="464000"/>
                  </a:lnTo>
                  <a:lnTo>
                    <a:pt x="103152" y="463587"/>
                  </a:lnTo>
                  <a:lnTo>
                    <a:pt x="103076" y="463174"/>
                  </a:lnTo>
                  <a:lnTo>
                    <a:pt x="103067" y="462749"/>
                  </a:lnTo>
                  <a:lnTo>
                    <a:pt x="102991" y="462330"/>
                  </a:lnTo>
                  <a:lnTo>
                    <a:pt x="102879" y="461922"/>
                  </a:lnTo>
                  <a:lnTo>
                    <a:pt x="102705" y="461533"/>
                  </a:lnTo>
                  <a:lnTo>
                    <a:pt x="102542" y="461139"/>
                  </a:lnTo>
                  <a:lnTo>
                    <a:pt x="102384" y="460744"/>
                  </a:lnTo>
                  <a:lnTo>
                    <a:pt x="102212" y="460355"/>
                  </a:lnTo>
                  <a:lnTo>
                    <a:pt x="102065" y="459954"/>
                  </a:lnTo>
                  <a:lnTo>
                    <a:pt x="101930" y="459553"/>
                  </a:lnTo>
                  <a:lnTo>
                    <a:pt x="101777" y="459158"/>
                  </a:lnTo>
                  <a:lnTo>
                    <a:pt x="101610" y="458763"/>
                  </a:lnTo>
                  <a:lnTo>
                    <a:pt x="101417" y="458386"/>
                  </a:lnTo>
                  <a:lnTo>
                    <a:pt x="101199" y="458022"/>
                  </a:lnTo>
                  <a:lnTo>
                    <a:pt x="100964" y="457663"/>
                  </a:lnTo>
                  <a:lnTo>
                    <a:pt x="100705" y="457329"/>
                  </a:lnTo>
                  <a:lnTo>
                    <a:pt x="100434" y="457001"/>
                  </a:lnTo>
                  <a:lnTo>
                    <a:pt x="100145" y="456685"/>
                  </a:lnTo>
                  <a:lnTo>
                    <a:pt x="99849" y="456382"/>
                  </a:lnTo>
                  <a:lnTo>
                    <a:pt x="99551" y="456078"/>
                  </a:lnTo>
                  <a:lnTo>
                    <a:pt x="99257" y="455768"/>
                  </a:lnTo>
                  <a:lnTo>
                    <a:pt x="98950" y="455477"/>
                  </a:lnTo>
                  <a:lnTo>
                    <a:pt x="98615" y="455215"/>
                  </a:lnTo>
                  <a:lnTo>
                    <a:pt x="98281" y="454954"/>
                  </a:lnTo>
                  <a:lnTo>
                    <a:pt x="97975" y="454656"/>
                  </a:lnTo>
                  <a:lnTo>
                    <a:pt x="97695" y="454340"/>
                  </a:lnTo>
                  <a:lnTo>
                    <a:pt x="97598" y="453952"/>
                  </a:lnTo>
                  <a:lnTo>
                    <a:pt x="97529" y="453533"/>
                  </a:lnTo>
                  <a:lnTo>
                    <a:pt x="97412" y="453132"/>
                  </a:lnTo>
                  <a:lnTo>
                    <a:pt x="97400" y="452706"/>
                  </a:lnTo>
                  <a:lnTo>
                    <a:pt x="97403" y="452287"/>
                  </a:lnTo>
                  <a:lnTo>
                    <a:pt x="97652" y="451940"/>
                  </a:lnTo>
                  <a:lnTo>
                    <a:pt x="97990" y="451686"/>
                  </a:lnTo>
                  <a:lnTo>
                    <a:pt x="98320" y="451418"/>
                  </a:lnTo>
                  <a:lnTo>
                    <a:pt x="98678" y="451181"/>
                  </a:lnTo>
                  <a:lnTo>
                    <a:pt x="99073" y="451048"/>
                  </a:lnTo>
                  <a:lnTo>
                    <a:pt x="99501" y="451011"/>
                  </a:lnTo>
                  <a:lnTo>
                    <a:pt x="99929" y="450975"/>
                  </a:lnTo>
                  <a:lnTo>
                    <a:pt x="100342" y="451036"/>
                  </a:lnTo>
                  <a:lnTo>
                    <a:pt x="100741" y="451187"/>
                  </a:lnTo>
                  <a:lnTo>
                    <a:pt x="101157" y="451279"/>
                  </a:lnTo>
                  <a:lnTo>
                    <a:pt x="101563" y="451406"/>
                  </a:lnTo>
                  <a:lnTo>
                    <a:pt x="101970" y="451527"/>
                  </a:lnTo>
                  <a:lnTo>
                    <a:pt x="102383" y="451564"/>
                  </a:lnTo>
                  <a:lnTo>
                    <a:pt x="102756" y="451357"/>
                  </a:lnTo>
                  <a:lnTo>
                    <a:pt x="103123" y="451138"/>
                  </a:lnTo>
                  <a:lnTo>
                    <a:pt x="103412" y="450829"/>
                  </a:lnTo>
                  <a:lnTo>
                    <a:pt x="103722" y="450544"/>
                  </a:lnTo>
                  <a:lnTo>
                    <a:pt x="104013" y="450233"/>
                  </a:lnTo>
                  <a:lnTo>
                    <a:pt x="104304" y="449923"/>
                  </a:lnTo>
                  <a:lnTo>
                    <a:pt x="104552" y="449577"/>
                  </a:lnTo>
                  <a:lnTo>
                    <a:pt x="104760" y="449207"/>
                  </a:lnTo>
                  <a:lnTo>
                    <a:pt x="104963" y="448836"/>
                  </a:lnTo>
                  <a:lnTo>
                    <a:pt x="105163" y="448460"/>
                  </a:lnTo>
                  <a:lnTo>
                    <a:pt x="105359" y="448083"/>
                  </a:lnTo>
                  <a:lnTo>
                    <a:pt x="105553" y="447700"/>
                  </a:lnTo>
                  <a:lnTo>
                    <a:pt x="105741" y="447317"/>
                  </a:lnTo>
                  <a:lnTo>
                    <a:pt x="105935" y="446940"/>
                  </a:lnTo>
                  <a:lnTo>
                    <a:pt x="106129" y="446564"/>
                  </a:lnTo>
                  <a:lnTo>
                    <a:pt x="106314" y="446181"/>
                  </a:lnTo>
                  <a:lnTo>
                    <a:pt x="106479" y="445786"/>
                  </a:lnTo>
                  <a:lnTo>
                    <a:pt x="106621" y="445385"/>
                  </a:lnTo>
                  <a:lnTo>
                    <a:pt x="106760" y="444985"/>
                  </a:lnTo>
                  <a:lnTo>
                    <a:pt x="106911" y="444589"/>
                  </a:lnTo>
                  <a:lnTo>
                    <a:pt x="107061" y="444188"/>
                  </a:lnTo>
                  <a:lnTo>
                    <a:pt x="107203" y="443787"/>
                  </a:lnTo>
                  <a:lnTo>
                    <a:pt x="107342" y="443387"/>
                  </a:lnTo>
                  <a:lnTo>
                    <a:pt x="107478" y="442985"/>
                  </a:lnTo>
                  <a:lnTo>
                    <a:pt x="107595" y="442572"/>
                  </a:lnTo>
                  <a:lnTo>
                    <a:pt x="107688" y="442159"/>
                  </a:lnTo>
                  <a:lnTo>
                    <a:pt x="107742" y="441734"/>
                  </a:lnTo>
                  <a:lnTo>
                    <a:pt x="107694" y="441315"/>
                  </a:lnTo>
                  <a:lnTo>
                    <a:pt x="107677" y="440890"/>
                  </a:lnTo>
                  <a:lnTo>
                    <a:pt x="107667" y="440464"/>
                  </a:lnTo>
                  <a:lnTo>
                    <a:pt x="107629" y="440039"/>
                  </a:lnTo>
                  <a:lnTo>
                    <a:pt x="107763" y="439535"/>
                  </a:lnTo>
                  <a:lnTo>
                    <a:pt x="107899" y="439025"/>
                  </a:lnTo>
                  <a:lnTo>
                    <a:pt x="107965" y="438520"/>
                  </a:lnTo>
                  <a:lnTo>
                    <a:pt x="107961" y="438089"/>
                  </a:lnTo>
                  <a:lnTo>
                    <a:pt x="107918" y="437669"/>
                  </a:lnTo>
                  <a:lnTo>
                    <a:pt x="107845" y="437250"/>
                  </a:lnTo>
                  <a:lnTo>
                    <a:pt x="107764" y="436831"/>
                  </a:lnTo>
                  <a:lnTo>
                    <a:pt x="107689" y="436412"/>
                  </a:lnTo>
                  <a:lnTo>
                    <a:pt x="107610" y="435999"/>
                  </a:lnTo>
                  <a:lnTo>
                    <a:pt x="107522" y="435580"/>
                  </a:lnTo>
                  <a:lnTo>
                    <a:pt x="107433" y="435167"/>
                  </a:lnTo>
                  <a:lnTo>
                    <a:pt x="107345" y="434747"/>
                  </a:lnTo>
                  <a:lnTo>
                    <a:pt x="107185" y="434353"/>
                  </a:lnTo>
                  <a:lnTo>
                    <a:pt x="107031" y="433957"/>
                  </a:lnTo>
                  <a:lnTo>
                    <a:pt x="106878" y="433563"/>
                  </a:lnTo>
                  <a:lnTo>
                    <a:pt x="106714" y="433167"/>
                  </a:lnTo>
                  <a:lnTo>
                    <a:pt x="106532" y="432785"/>
                  </a:lnTo>
                  <a:lnTo>
                    <a:pt x="106318" y="432414"/>
                  </a:lnTo>
                  <a:lnTo>
                    <a:pt x="106091" y="432056"/>
                  </a:lnTo>
                  <a:lnTo>
                    <a:pt x="105858" y="431697"/>
                  </a:lnTo>
                  <a:lnTo>
                    <a:pt x="105594" y="431369"/>
                  </a:lnTo>
                  <a:lnTo>
                    <a:pt x="105302" y="431059"/>
                  </a:lnTo>
                  <a:lnTo>
                    <a:pt x="105040" y="430725"/>
                  </a:lnTo>
                  <a:lnTo>
                    <a:pt x="104782" y="430385"/>
                  </a:lnTo>
                  <a:lnTo>
                    <a:pt x="104493" y="430075"/>
                  </a:lnTo>
                  <a:lnTo>
                    <a:pt x="104196" y="429772"/>
                  </a:lnTo>
                  <a:lnTo>
                    <a:pt x="103941" y="429431"/>
                  </a:lnTo>
                  <a:lnTo>
                    <a:pt x="103718" y="429073"/>
                  </a:lnTo>
                  <a:lnTo>
                    <a:pt x="103483" y="428714"/>
                  </a:lnTo>
                  <a:lnTo>
                    <a:pt x="103276" y="428344"/>
                  </a:lnTo>
                  <a:lnTo>
                    <a:pt x="103109" y="427955"/>
                  </a:lnTo>
                  <a:lnTo>
                    <a:pt x="102974" y="427548"/>
                  </a:lnTo>
                  <a:lnTo>
                    <a:pt x="102849" y="427141"/>
                  </a:lnTo>
                  <a:lnTo>
                    <a:pt x="102732" y="426734"/>
                  </a:lnTo>
                  <a:lnTo>
                    <a:pt x="102620" y="426321"/>
                  </a:lnTo>
                  <a:lnTo>
                    <a:pt x="102521" y="425908"/>
                  </a:lnTo>
                  <a:lnTo>
                    <a:pt x="102456" y="425489"/>
                  </a:lnTo>
                  <a:lnTo>
                    <a:pt x="102430" y="425063"/>
                  </a:lnTo>
                  <a:lnTo>
                    <a:pt x="102444" y="424638"/>
                  </a:lnTo>
                  <a:lnTo>
                    <a:pt x="102472" y="424213"/>
                  </a:lnTo>
                  <a:lnTo>
                    <a:pt x="102484" y="423787"/>
                  </a:lnTo>
                  <a:lnTo>
                    <a:pt x="102459" y="423362"/>
                  </a:lnTo>
                  <a:lnTo>
                    <a:pt x="102463" y="422943"/>
                  </a:lnTo>
                  <a:lnTo>
                    <a:pt x="102606" y="422535"/>
                  </a:lnTo>
                  <a:lnTo>
                    <a:pt x="102859" y="422196"/>
                  </a:lnTo>
                  <a:lnTo>
                    <a:pt x="103210" y="421953"/>
                  </a:lnTo>
                  <a:lnTo>
                    <a:pt x="103593" y="421770"/>
                  </a:lnTo>
                  <a:lnTo>
                    <a:pt x="103985" y="421606"/>
                  </a:lnTo>
                  <a:lnTo>
                    <a:pt x="104310" y="421333"/>
                  </a:lnTo>
                  <a:lnTo>
                    <a:pt x="104623" y="421041"/>
                  </a:lnTo>
                  <a:lnTo>
                    <a:pt x="104891" y="420713"/>
                  </a:lnTo>
                  <a:lnTo>
                    <a:pt x="105075" y="420318"/>
                  </a:lnTo>
                  <a:lnTo>
                    <a:pt x="105127" y="419905"/>
                  </a:lnTo>
                  <a:lnTo>
                    <a:pt x="105091" y="419486"/>
                  </a:lnTo>
                  <a:lnTo>
                    <a:pt x="105016" y="419061"/>
                  </a:lnTo>
                  <a:lnTo>
                    <a:pt x="104924" y="418641"/>
                  </a:lnTo>
                  <a:lnTo>
                    <a:pt x="104757" y="418247"/>
                  </a:lnTo>
                  <a:lnTo>
                    <a:pt x="104683" y="417840"/>
                  </a:lnTo>
                  <a:lnTo>
                    <a:pt x="104835" y="417548"/>
                  </a:lnTo>
                  <a:lnTo>
                    <a:pt x="105245" y="417426"/>
                  </a:lnTo>
                  <a:lnTo>
                    <a:pt x="105649" y="417293"/>
                  </a:lnTo>
                  <a:lnTo>
                    <a:pt x="106039" y="417123"/>
                  </a:lnTo>
                  <a:lnTo>
                    <a:pt x="106408" y="416910"/>
                  </a:lnTo>
                  <a:lnTo>
                    <a:pt x="106768" y="416685"/>
                  </a:lnTo>
                  <a:lnTo>
                    <a:pt x="107143" y="416479"/>
                  </a:lnTo>
                  <a:lnTo>
                    <a:pt x="107526" y="416290"/>
                  </a:lnTo>
                  <a:lnTo>
                    <a:pt x="107863" y="416041"/>
                  </a:lnTo>
                  <a:lnTo>
                    <a:pt x="108147" y="415719"/>
                  </a:lnTo>
                  <a:lnTo>
                    <a:pt x="108408" y="415385"/>
                  </a:lnTo>
                  <a:lnTo>
                    <a:pt x="108663" y="415045"/>
                  </a:lnTo>
                  <a:lnTo>
                    <a:pt x="108910" y="414693"/>
                  </a:lnTo>
                  <a:lnTo>
                    <a:pt x="109145" y="414340"/>
                  </a:lnTo>
                  <a:lnTo>
                    <a:pt x="109363" y="413976"/>
                  </a:lnTo>
                  <a:lnTo>
                    <a:pt x="109573" y="413605"/>
                  </a:lnTo>
                  <a:lnTo>
                    <a:pt x="109776" y="413234"/>
                  </a:lnTo>
                  <a:lnTo>
                    <a:pt x="109974" y="412857"/>
                  </a:lnTo>
                  <a:lnTo>
                    <a:pt x="110171" y="412475"/>
                  </a:lnTo>
                  <a:lnTo>
                    <a:pt x="110368" y="412098"/>
                  </a:lnTo>
                  <a:lnTo>
                    <a:pt x="110572" y="411728"/>
                  </a:lnTo>
                  <a:lnTo>
                    <a:pt x="110751" y="411345"/>
                  </a:lnTo>
                  <a:lnTo>
                    <a:pt x="110880" y="410932"/>
                  </a:lnTo>
                  <a:lnTo>
                    <a:pt x="110950" y="410512"/>
                  </a:lnTo>
                  <a:lnTo>
                    <a:pt x="110964" y="410088"/>
                  </a:lnTo>
                  <a:lnTo>
                    <a:pt x="110945" y="409662"/>
                  </a:lnTo>
                  <a:lnTo>
                    <a:pt x="110898" y="409243"/>
                  </a:lnTo>
                  <a:lnTo>
                    <a:pt x="110773" y="408836"/>
                  </a:lnTo>
                  <a:lnTo>
                    <a:pt x="110681" y="408417"/>
                  </a:lnTo>
                  <a:lnTo>
                    <a:pt x="110723" y="407998"/>
                  </a:lnTo>
                  <a:lnTo>
                    <a:pt x="110905" y="407615"/>
                  </a:lnTo>
                  <a:lnTo>
                    <a:pt x="111104" y="407238"/>
                  </a:lnTo>
                  <a:lnTo>
                    <a:pt x="111304" y="406861"/>
                  </a:lnTo>
                  <a:lnTo>
                    <a:pt x="111468" y="406467"/>
                  </a:lnTo>
                  <a:lnTo>
                    <a:pt x="111627" y="406071"/>
                  </a:lnTo>
                  <a:lnTo>
                    <a:pt x="111752" y="405665"/>
                  </a:lnTo>
                  <a:lnTo>
                    <a:pt x="111779" y="405245"/>
                  </a:lnTo>
                  <a:lnTo>
                    <a:pt x="111767" y="404820"/>
                  </a:lnTo>
                  <a:lnTo>
                    <a:pt x="111751" y="404395"/>
                  </a:lnTo>
                  <a:lnTo>
                    <a:pt x="111738" y="403969"/>
                  </a:lnTo>
                  <a:lnTo>
                    <a:pt x="111728" y="403544"/>
                  </a:lnTo>
                  <a:lnTo>
                    <a:pt x="111717" y="403119"/>
                  </a:lnTo>
                  <a:lnTo>
                    <a:pt x="111705" y="402694"/>
                  </a:lnTo>
                  <a:lnTo>
                    <a:pt x="111694" y="402269"/>
                  </a:lnTo>
                  <a:lnTo>
                    <a:pt x="111684" y="401843"/>
                  </a:lnTo>
                  <a:lnTo>
                    <a:pt x="111673" y="401418"/>
                  </a:lnTo>
                  <a:lnTo>
                    <a:pt x="111661" y="400993"/>
                  </a:lnTo>
                  <a:lnTo>
                    <a:pt x="111650" y="400567"/>
                  </a:lnTo>
                  <a:lnTo>
                    <a:pt x="111639" y="400142"/>
                  </a:lnTo>
                  <a:lnTo>
                    <a:pt x="111621" y="399716"/>
                  </a:lnTo>
                  <a:lnTo>
                    <a:pt x="111609" y="399291"/>
                  </a:lnTo>
                  <a:lnTo>
                    <a:pt x="111623" y="398866"/>
                  </a:lnTo>
                  <a:lnTo>
                    <a:pt x="111676" y="398447"/>
                  </a:lnTo>
                  <a:lnTo>
                    <a:pt x="111771" y="398028"/>
                  </a:lnTo>
                  <a:lnTo>
                    <a:pt x="111883" y="397621"/>
                  </a:lnTo>
                  <a:lnTo>
                    <a:pt x="112007" y="397214"/>
                  </a:lnTo>
                  <a:lnTo>
                    <a:pt x="112140" y="396807"/>
                  </a:lnTo>
                  <a:lnTo>
                    <a:pt x="112304" y="396418"/>
                  </a:lnTo>
                  <a:lnTo>
                    <a:pt x="112477" y="396029"/>
                  </a:lnTo>
                  <a:lnTo>
                    <a:pt x="112660" y="395646"/>
                  </a:lnTo>
                  <a:lnTo>
                    <a:pt x="112859" y="395264"/>
                  </a:lnTo>
                  <a:lnTo>
                    <a:pt x="113016" y="394874"/>
                  </a:lnTo>
                  <a:lnTo>
                    <a:pt x="113145" y="394467"/>
                  </a:lnTo>
                  <a:lnTo>
                    <a:pt x="113242" y="394054"/>
                  </a:lnTo>
                  <a:lnTo>
                    <a:pt x="113299" y="393629"/>
                  </a:lnTo>
                  <a:lnTo>
                    <a:pt x="113348" y="393210"/>
                  </a:lnTo>
                  <a:lnTo>
                    <a:pt x="113412" y="392785"/>
                  </a:lnTo>
                  <a:lnTo>
                    <a:pt x="113485" y="392365"/>
                  </a:lnTo>
                  <a:lnTo>
                    <a:pt x="113571" y="391953"/>
                  </a:lnTo>
                  <a:lnTo>
                    <a:pt x="113685" y="391539"/>
                  </a:lnTo>
                  <a:lnTo>
                    <a:pt x="113819" y="391138"/>
                  </a:lnTo>
                  <a:lnTo>
                    <a:pt x="113969" y="390737"/>
                  </a:lnTo>
                  <a:lnTo>
                    <a:pt x="114137" y="390348"/>
                  </a:lnTo>
                  <a:lnTo>
                    <a:pt x="114292" y="389954"/>
                  </a:lnTo>
                  <a:lnTo>
                    <a:pt x="114341" y="389529"/>
                  </a:lnTo>
                  <a:lnTo>
                    <a:pt x="114366" y="389109"/>
                  </a:lnTo>
                  <a:lnTo>
                    <a:pt x="114324" y="388684"/>
                  </a:lnTo>
                  <a:lnTo>
                    <a:pt x="114274" y="388259"/>
                  </a:lnTo>
                  <a:lnTo>
                    <a:pt x="114225" y="387839"/>
                  </a:lnTo>
                  <a:lnTo>
                    <a:pt x="114162" y="387420"/>
                  </a:lnTo>
                  <a:lnTo>
                    <a:pt x="114048" y="387007"/>
                  </a:lnTo>
                  <a:lnTo>
                    <a:pt x="113907" y="386606"/>
                  </a:lnTo>
                  <a:lnTo>
                    <a:pt x="113757" y="386212"/>
                  </a:lnTo>
                  <a:lnTo>
                    <a:pt x="113601" y="385810"/>
                  </a:lnTo>
                  <a:lnTo>
                    <a:pt x="113419" y="385433"/>
                  </a:lnTo>
                  <a:lnTo>
                    <a:pt x="113150" y="385099"/>
                  </a:lnTo>
                  <a:lnTo>
                    <a:pt x="112897" y="384759"/>
                  </a:lnTo>
                  <a:lnTo>
                    <a:pt x="112678" y="384388"/>
                  </a:lnTo>
                  <a:lnTo>
                    <a:pt x="112402" y="384079"/>
                  </a:lnTo>
                  <a:lnTo>
                    <a:pt x="112050" y="383829"/>
                  </a:lnTo>
                  <a:lnTo>
                    <a:pt x="111706" y="383581"/>
                  </a:lnTo>
                  <a:lnTo>
                    <a:pt x="111355" y="383338"/>
                  </a:lnTo>
                  <a:lnTo>
                    <a:pt x="111047" y="383058"/>
                  </a:lnTo>
                  <a:lnTo>
                    <a:pt x="110889" y="382657"/>
                  </a:lnTo>
                  <a:lnTo>
                    <a:pt x="110731" y="382262"/>
                  </a:lnTo>
                  <a:lnTo>
                    <a:pt x="110643" y="381849"/>
                  </a:lnTo>
                  <a:lnTo>
                    <a:pt x="110654" y="381424"/>
                  </a:lnTo>
                  <a:lnTo>
                    <a:pt x="110664" y="380998"/>
                  </a:lnTo>
                  <a:lnTo>
                    <a:pt x="110676" y="380574"/>
                  </a:lnTo>
                  <a:lnTo>
                    <a:pt x="110685" y="380148"/>
                  </a:lnTo>
                  <a:lnTo>
                    <a:pt x="110686" y="379723"/>
                  </a:lnTo>
                  <a:lnTo>
                    <a:pt x="110674" y="379297"/>
                  </a:lnTo>
                  <a:lnTo>
                    <a:pt x="110655" y="378872"/>
                  </a:lnTo>
                  <a:lnTo>
                    <a:pt x="110855" y="378502"/>
                  </a:lnTo>
                  <a:lnTo>
                    <a:pt x="111104" y="378155"/>
                  </a:lnTo>
                  <a:lnTo>
                    <a:pt x="111388" y="377839"/>
                  </a:lnTo>
                  <a:lnTo>
                    <a:pt x="111676" y="377529"/>
                  </a:lnTo>
                  <a:lnTo>
                    <a:pt x="111951" y="377201"/>
                  </a:lnTo>
                  <a:lnTo>
                    <a:pt x="112242" y="376892"/>
                  </a:lnTo>
                  <a:lnTo>
                    <a:pt x="112492" y="376551"/>
                  </a:lnTo>
                  <a:lnTo>
                    <a:pt x="112662" y="376156"/>
                  </a:lnTo>
                  <a:lnTo>
                    <a:pt x="112810" y="375756"/>
                  </a:lnTo>
                  <a:lnTo>
                    <a:pt x="112906" y="375348"/>
                  </a:lnTo>
                  <a:lnTo>
                    <a:pt x="112836" y="374923"/>
                  </a:lnTo>
                  <a:lnTo>
                    <a:pt x="112708" y="374522"/>
                  </a:lnTo>
                  <a:lnTo>
                    <a:pt x="112573" y="374115"/>
                  </a:lnTo>
                  <a:lnTo>
                    <a:pt x="112414" y="373721"/>
                  </a:lnTo>
                  <a:lnTo>
                    <a:pt x="112262" y="373325"/>
                  </a:lnTo>
                  <a:lnTo>
                    <a:pt x="112077" y="372942"/>
                  </a:lnTo>
                  <a:lnTo>
                    <a:pt x="111903" y="372554"/>
                  </a:lnTo>
                  <a:lnTo>
                    <a:pt x="111773" y="372147"/>
                  </a:lnTo>
                  <a:lnTo>
                    <a:pt x="111648" y="371740"/>
                  </a:lnTo>
                  <a:lnTo>
                    <a:pt x="111511" y="371338"/>
                  </a:lnTo>
                  <a:lnTo>
                    <a:pt x="111370" y="370937"/>
                  </a:lnTo>
                  <a:lnTo>
                    <a:pt x="111225" y="370537"/>
                  </a:lnTo>
                  <a:lnTo>
                    <a:pt x="111077" y="370142"/>
                  </a:lnTo>
                  <a:lnTo>
                    <a:pt x="110927" y="369741"/>
                  </a:lnTo>
                  <a:lnTo>
                    <a:pt x="110779" y="369346"/>
                  </a:lnTo>
                  <a:lnTo>
                    <a:pt x="110621" y="368945"/>
                  </a:lnTo>
                  <a:lnTo>
                    <a:pt x="110469" y="368550"/>
                  </a:lnTo>
                  <a:lnTo>
                    <a:pt x="110366" y="368137"/>
                  </a:lnTo>
                  <a:lnTo>
                    <a:pt x="110373" y="367712"/>
                  </a:lnTo>
                  <a:lnTo>
                    <a:pt x="110334" y="367286"/>
                  </a:lnTo>
                  <a:lnTo>
                    <a:pt x="110265" y="366867"/>
                  </a:lnTo>
                  <a:lnTo>
                    <a:pt x="110137" y="366466"/>
                  </a:lnTo>
                  <a:lnTo>
                    <a:pt x="109967" y="366077"/>
                  </a:lnTo>
                  <a:lnTo>
                    <a:pt x="109778" y="365694"/>
                  </a:lnTo>
                  <a:lnTo>
                    <a:pt x="109584" y="365312"/>
                  </a:lnTo>
                  <a:lnTo>
                    <a:pt x="109398" y="364929"/>
                  </a:lnTo>
                  <a:lnTo>
                    <a:pt x="109238" y="364534"/>
                  </a:lnTo>
                  <a:lnTo>
                    <a:pt x="109240" y="364109"/>
                  </a:lnTo>
                  <a:lnTo>
                    <a:pt x="109390" y="363708"/>
                  </a:lnTo>
                  <a:lnTo>
                    <a:pt x="109585" y="363337"/>
                  </a:lnTo>
                  <a:lnTo>
                    <a:pt x="110000" y="363222"/>
                  </a:lnTo>
                  <a:lnTo>
                    <a:pt x="110413" y="363119"/>
                  </a:lnTo>
                  <a:lnTo>
                    <a:pt x="110832" y="363052"/>
                  </a:lnTo>
                  <a:lnTo>
                    <a:pt x="111256" y="363003"/>
                  </a:lnTo>
                  <a:lnTo>
                    <a:pt x="111681" y="363003"/>
                  </a:lnTo>
                  <a:lnTo>
                    <a:pt x="112104" y="363040"/>
                  </a:lnTo>
                  <a:lnTo>
                    <a:pt x="112529" y="363046"/>
                  </a:lnTo>
                  <a:lnTo>
                    <a:pt x="112938" y="363149"/>
                  </a:lnTo>
                  <a:lnTo>
                    <a:pt x="113293" y="363386"/>
                  </a:lnTo>
                  <a:lnTo>
                    <a:pt x="113629" y="363647"/>
                  </a:lnTo>
                  <a:lnTo>
                    <a:pt x="113940" y="363939"/>
                  </a:lnTo>
                  <a:lnTo>
                    <a:pt x="114230" y="364255"/>
                  </a:lnTo>
                  <a:lnTo>
                    <a:pt x="114553" y="364522"/>
                  </a:lnTo>
                  <a:lnTo>
                    <a:pt x="114919" y="364741"/>
                  </a:lnTo>
                  <a:lnTo>
                    <a:pt x="115298" y="364935"/>
                  </a:lnTo>
                  <a:lnTo>
                    <a:pt x="115720" y="364984"/>
                  </a:lnTo>
                  <a:lnTo>
                    <a:pt x="116145" y="364972"/>
                  </a:lnTo>
                  <a:lnTo>
                    <a:pt x="116566" y="364911"/>
                  </a:lnTo>
                  <a:lnTo>
                    <a:pt x="116969" y="364777"/>
                  </a:lnTo>
                  <a:lnTo>
                    <a:pt x="117335" y="364558"/>
                  </a:lnTo>
                  <a:lnTo>
                    <a:pt x="117675" y="364304"/>
                  </a:lnTo>
                  <a:lnTo>
                    <a:pt x="117982" y="364012"/>
                  </a:lnTo>
                  <a:lnTo>
                    <a:pt x="118172" y="363641"/>
                  </a:lnTo>
                  <a:lnTo>
                    <a:pt x="118273" y="363228"/>
                  </a:lnTo>
                  <a:lnTo>
                    <a:pt x="118374" y="362815"/>
                  </a:lnTo>
                  <a:lnTo>
                    <a:pt x="118483" y="362402"/>
                  </a:lnTo>
                  <a:lnTo>
                    <a:pt x="118630" y="362019"/>
                  </a:lnTo>
                  <a:lnTo>
                    <a:pt x="118705" y="361600"/>
                  </a:lnTo>
                  <a:lnTo>
                    <a:pt x="118764" y="361180"/>
                  </a:lnTo>
                  <a:lnTo>
                    <a:pt x="118812" y="360755"/>
                  </a:lnTo>
                  <a:lnTo>
                    <a:pt x="118831" y="360330"/>
                  </a:lnTo>
                  <a:lnTo>
                    <a:pt x="118791" y="359911"/>
                  </a:lnTo>
                  <a:lnTo>
                    <a:pt x="118728" y="359486"/>
                  </a:lnTo>
                  <a:lnTo>
                    <a:pt x="118677" y="359066"/>
                  </a:lnTo>
                  <a:lnTo>
                    <a:pt x="118589" y="358647"/>
                  </a:lnTo>
                  <a:lnTo>
                    <a:pt x="118471" y="358240"/>
                  </a:lnTo>
                  <a:lnTo>
                    <a:pt x="118414" y="357821"/>
                  </a:lnTo>
                  <a:lnTo>
                    <a:pt x="118372" y="357396"/>
                  </a:lnTo>
                  <a:lnTo>
                    <a:pt x="118335" y="356971"/>
                  </a:lnTo>
                  <a:lnTo>
                    <a:pt x="118297" y="356545"/>
                  </a:lnTo>
                  <a:lnTo>
                    <a:pt x="118260" y="356126"/>
                  </a:lnTo>
                  <a:lnTo>
                    <a:pt x="118226" y="355701"/>
                  </a:lnTo>
                  <a:lnTo>
                    <a:pt x="118190" y="355275"/>
                  </a:lnTo>
                  <a:lnTo>
                    <a:pt x="118150" y="354857"/>
                  </a:lnTo>
                  <a:lnTo>
                    <a:pt x="118111" y="354431"/>
                  </a:lnTo>
                  <a:lnTo>
                    <a:pt x="118083" y="354005"/>
                  </a:lnTo>
                  <a:lnTo>
                    <a:pt x="118067" y="353580"/>
                  </a:lnTo>
                  <a:lnTo>
                    <a:pt x="118064" y="353155"/>
                  </a:lnTo>
                  <a:lnTo>
                    <a:pt x="118070" y="352730"/>
                  </a:lnTo>
                  <a:lnTo>
                    <a:pt x="118102" y="352305"/>
                  </a:lnTo>
                  <a:lnTo>
                    <a:pt x="118178" y="351885"/>
                  </a:lnTo>
                  <a:lnTo>
                    <a:pt x="118282" y="351472"/>
                  </a:lnTo>
                  <a:lnTo>
                    <a:pt x="118392" y="351065"/>
                  </a:lnTo>
                  <a:lnTo>
                    <a:pt x="118495" y="350646"/>
                  </a:lnTo>
                  <a:lnTo>
                    <a:pt x="118597" y="350233"/>
                  </a:lnTo>
                  <a:lnTo>
                    <a:pt x="118710" y="349826"/>
                  </a:lnTo>
                  <a:lnTo>
                    <a:pt x="118842" y="349425"/>
                  </a:lnTo>
                  <a:lnTo>
                    <a:pt x="118983" y="349024"/>
                  </a:lnTo>
                  <a:lnTo>
                    <a:pt x="119126" y="348623"/>
                  </a:lnTo>
                  <a:lnTo>
                    <a:pt x="119262" y="348216"/>
                  </a:lnTo>
                  <a:lnTo>
                    <a:pt x="119384" y="347809"/>
                  </a:lnTo>
                  <a:lnTo>
                    <a:pt x="119485" y="347396"/>
                  </a:lnTo>
                  <a:lnTo>
                    <a:pt x="119573" y="346982"/>
                  </a:lnTo>
                  <a:lnTo>
                    <a:pt x="119631" y="346557"/>
                  </a:lnTo>
                  <a:lnTo>
                    <a:pt x="119581" y="346138"/>
                  </a:lnTo>
                  <a:lnTo>
                    <a:pt x="119486" y="345719"/>
                  </a:lnTo>
                  <a:lnTo>
                    <a:pt x="119380" y="345306"/>
                  </a:lnTo>
                  <a:lnTo>
                    <a:pt x="119346" y="344887"/>
                  </a:lnTo>
                  <a:lnTo>
                    <a:pt x="119345" y="344462"/>
                  </a:lnTo>
                  <a:lnTo>
                    <a:pt x="119330" y="344036"/>
                  </a:lnTo>
                  <a:lnTo>
                    <a:pt x="119285" y="343611"/>
                  </a:lnTo>
                  <a:lnTo>
                    <a:pt x="119211" y="343197"/>
                  </a:lnTo>
                  <a:lnTo>
                    <a:pt x="119093" y="342784"/>
                  </a:lnTo>
                  <a:lnTo>
                    <a:pt x="119016" y="342365"/>
                  </a:lnTo>
                  <a:lnTo>
                    <a:pt x="119004" y="341940"/>
                  </a:lnTo>
                  <a:lnTo>
                    <a:pt x="119053" y="341521"/>
                  </a:lnTo>
                  <a:lnTo>
                    <a:pt x="119119" y="341102"/>
                  </a:lnTo>
                  <a:lnTo>
                    <a:pt x="119157" y="340676"/>
                  </a:lnTo>
                  <a:lnTo>
                    <a:pt x="119209" y="340251"/>
                  </a:lnTo>
                  <a:lnTo>
                    <a:pt x="119401" y="339875"/>
                  </a:lnTo>
                  <a:lnTo>
                    <a:pt x="119647" y="339528"/>
                  </a:lnTo>
                  <a:lnTo>
                    <a:pt x="119914" y="339194"/>
                  </a:lnTo>
                  <a:lnTo>
                    <a:pt x="120203" y="338884"/>
                  </a:lnTo>
                  <a:lnTo>
                    <a:pt x="120511" y="338592"/>
                  </a:lnTo>
                  <a:lnTo>
                    <a:pt x="120846" y="338331"/>
                  </a:lnTo>
                  <a:lnTo>
                    <a:pt x="121176" y="338058"/>
                  </a:lnTo>
                  <a:lnTo>
                    <a:pt x="121507" y="337797"/>
                  </a:lnTo>
                  <a:lnTo>
                    <a:pt x="121847" y="337535"/>
                  </a:lnTo>
                  <a:lnTo>
                    <a:pt x="122185" y="337280"/>
                  </a:lnTo>
                  <a:lnTo>
                    <a:pt x="122530" y="337019"/>
                  </a:lnTo>
                  <a:lnTo>
                    <a:pt x="122841" y="336739"/>
                  </a:lnTo>
                  <a:lnTo>
                    <a:pt x="123064" y="336381"/>
                  </a:lnTo>
                  <a:lnTo>
                    <a:pt x="123249" y="335992"/>
                  </a:lnTo>
                  <a:lnTo>
                    <a:pt x="123765" y="335439"/>
                  </a:lnTo>
                  <a:lnTo>
                    <a:pt x="123909" y="335038"/>
                  </a:lnTo>
                  <a:lnTo>
                    <a:pt x="123818" y="334625"/>
                  </a:lnTo>
                  <a:lnTo>
                    <a:pt x="123659" y="334230"/>
                  </a:lnTo>
                  <a:lnTo>
                    <a:pt x="123466" y="333854"/>
                  </a:lnTo>
                  <a:lnTo>
                    <a:pt x="123194" y="333526"/>
                  </a:lnTo>
                  <a:lnTo>
                    <a:pt x="122900" y="333215"/>
                  </a:lnTo>
                  <a:lnTo>
                    <a:pt x="122584" y="332930"/>
                  </a:lnTo>
                  <a:lnTo>
                    <a:pt x="122243" y="332681"/>
                  </a:lnTo>
                  <a:lnTo>
                    <a:pt x="121909" y="332414"/>
                  </a:lnTo>
                  <a:lnTo>
                    <a:pt x="121589" y="332134"/>
                  </a:lnTo>
                  <a:lnTo>
                    <a:pt x="121301" y="331818"/>
                  </a:lnTo>
                  <a:lnTo>
                    <a:pt x="121069" y="331466"/>
                  </a:lnTo>
                  <a:lnTo>
                    <a:pt x="120880" y="331083"/>
                  </a:lnTo>
                  <a:lnTo>
                    <a:pt x="120704" y="330694"/>
                  </a:lnTo>
                  <a:lnTo>
                    <a:pt x="120555" y="330294"/>
                  </a:lnTo>
                  <a:lnTo>
                    <a:pt x="120391" y="329904"/>
                  </a:lnTo>
                  <a:lnTo>
                    <a:pt x="120176" y="329540"/>
                  </a:lnTo>
                  <a:lnTo>
                    <a:pt x="119893" y="329218"/>
                  </a:lnTo>
                  <a:lnTo>
                    <a:pt x="119607" y="328902"/>
                  </a:lnTo>
                  <a:lnTo>
                    <a:pt x="119321" y="328592"/>
                  </a:lnTo>
                  <a:lnTo>
                    <a:pt x="119041" y="328271"/>
                  </a:lnTo>
                  <a:lnTo>
                    <a:pt x="118775" y="327936"/>
                  </a:lnTo>
                  <a:lnTo>
                    <a:pt x="118540" y="327584"/>
                  </a:lnTo>
                  <a:lnTo>
                    <a:pt x="118321" y="327219"/>
                  </a:lnTo>
                  <a:lnTo>
                    <a:pt x="118159" y="326831"/>
                  </a:lnTo>
                  <a:lnTo>
                    <a:pt x="117981" y="326478"/>
                  </a:lnTo>
                  <a:lnTo>
                    <a:pt x="117833" y="326150"/>
                  </a:lnTo>
                  <a:lnTo>
                    <a:pt x="117650" y="325767"/>
                  </a:lnTo>
                  <a:lnTo>
                    <a:pt x="117640" y="325378"/>
                  </a:lnTo>
                  <a:lnTo>
                    <a:pt x="117988" y="325136"/>
                  </a:lnTo>
                  <a:lnTo>
                    <a:pt x="118301" y="324850"/>
                  </a:lnTo>
                  <a:lnTo>
                    <a:pt x="118581" y="324528"/>
                  </a:lnTo>
                  <a:lnTo>
                    <a:pt x="118863" y="324206"/>
                  </a:lnTo>
                  <a:lnTo>
                    <a:pt x="119152" y="323896"/>
                  </a:lnTo>
                  <a:lnTo>
                    <a:pt x="119494" y="323647"/>
                  </a:lnTo>
                  <a:lnTo>
                    <a:pt x="119864" y="323434"/>
                  </a:lnTo>
                  <a:lnTo>
                    <a:pt x="120237" y="323228"/>
                  </a:lnTo>
                  <a:lnTo>
                    <a:pt x="120619" y="323039"/>
                  </a:lnTo>
                  <a:lnTo>
                    <a:pt x="121017" y="322894"/>
                  </a:lnTo>
                  <a:lnTo>
                    <a:pt x="121425" y="322772"/>
                  </a:lnTo>
                  <a:lnTo>
                    <a:pt x="121834" y="322651"/>
                  </a:lnTo>
                  <a:lnTo>
                    <a:pt x="122249" y="322553"/>
                  </a:lnTo>
                  <a:lnTo>
                    <a:pt x="122671" y="322517"/>
                  </a:lnTo>
                  <a:lnTo>
                    <a:pt x="123096" y="322487"/>
                  </a:lnTo>
                  <a:lnTo>
                    <a:pt x="123519" y="322444"/>
                  </a:lnTo>
                  <a:lnTo>
                    <a:pt x="123944" y="322426"/>
                  </a:lnTo>
                  <a:lnTo>
                    <a:pt x="124369" y="322414"/>
                  </a:lnTo>
                  <a:lnTo>
                    <a:pt x="124794" y="322408"/>
                  </a:lnTo>
                  <a:lnTo>
                    <a:pt x="125215" y="322347"/>
                  </a:lnTo>
                  <a:lnTo>
                    <a:pt x="125634" y="322268"/>
                  </a:lnTo>
                  <a:lnTo>
                    <a:pt x="126051" y="322189"/>
                  </a:lnTo>
                  <a:lnTo>
                    <a:pt x="126464" y="322086"/>
                  </a:lnTo>
                  <a:lnTo>
                    <a:pt x="126867" y="321952"/>
                  </a:lnTo>
                  <a:lnTo>
                    <a:pt x="127263" y="321794"/>
                  </a:lnTo>
                  <a:lnTo>
                    <a:pt x="127650" y="321618"/>
                  </a:lnTo>
                  <a:lnTo>
                    <a:pt x="128021" y="321412"/>
                  </a:lnTo>
                  <a:lnTo>
                    <a:pt x="128337" y="321126"/>
                  </a:lnTo>
                  <a:lnTo>
                    <a:pt x="128484" y="320725"/>
                  </a:lnTo>
                  <a:lnTo>
                    <a:pt x="128634" y="320330"/>
                  </a:lnTo>
                  <a:lnTo>
                    <a:pt x="128748" y="319917"/>
                  </a:lnTo>
                  <a:lnTo>
                    <a:pt x="128823" y="319497"/>
                  </a:lnTo>
                  <a:lnTo>
                    <a:pt x="128922" y="319084"/>
                  </a:lnTo>
                  <a:lnTo>
                    <a:pt x="129037" y="318677"/>
                  </a:lnTo>
                  <a:lnTo>
                    <a:pt x="129153" y="318264"/>
                  </a:lnTo>
                  <a:lnTo>
                    <a:pt x="129272" y="317857"/>
                  </a:lnTo>
                  <a:lnTo>
                    <a:pt x="129393" y="317450"/>
                  </a:lnTo>
                  <a:lnTo>
                    <a:pt x="129502" y="317037"/>
                  </a:lnTo>
                  <a:lnTo>
                    <a:pt x="129588" y="316624"/>
                  </a:lnTo>
                  <a:lnTo>
                    <a:pt x="129659" y="316205"/>
                  </a:lnTo>
                  <a:lnTo>
                    <a:pt x="129717" y="315779"/>
                  </a:lnTo>
                  <a:lnTo>
                    <a:pt x="129764" y="315360"/>
                  </a:lnTo>
                  <a:lnTo>
                    <a:pt x="129787" y="314935"/>
                  </a:lnTo>
                  <a:lnTo>
                    <a:pt x="129773" y="314510"/>
                  </a:lnTo>
                  <a:lnTo>
                    <a:pt x="129758" y="314084"/>
                  </a:lnTo>
                  <a:lnTo>
                    <a:pt x="129753" y="313659"/>
                  </a:lnTo>
                  <a:lnTo>
                    <a:pt x="129737" y="313234"/>
                  </a:lnTo>
                  <a:lnTo>
                    <a:pt x="129706" y="312808"/>
                  </a:lnTo>
                  <a:lnTo>
                    <a:pt x="129662" y="312383"/>
                  </a:lnTo>
                  <a:lnTo>
                    <a:pt x="129580" y="311970"/>
                  </a:lnTo>
                  <a:lnTo>
                    <a:pt x="129438" y="311569"/>
                  </a:lnTo>
                  <a:lnTo>
                    <a:pt x="129259" y="311181"/>
                  </a:lnTo>
                  <a:lnTo>
                    <a:pt x="129081" y="310792"/>
                  </a:lnTo>
                  <a:lnTo>
                    <a:pt x="128894" y="310409"/>
                  </a:lnTo>
                  <a:lnTo>
                    <a:pt x="128655" y="310063"/>
                  </a:lnTo>
                  <a:lnTo>
                    <a:pt x="128348" y="309765"/>
                  </a:lnTo>
                  <a:lnTo>
                    <a:pt x="128067" y="309449"/>
                  </a:lnTo>
                  <a:lnTo>
                    <a:pt x="127788" y="309127"/>
                  </a:lnTo>
                  <a:lnTo>
                    <a:pt x="127490" y="308823"/>
                  </a:lnTo>
                  <a:lnTo>
                    <a:pt x="127185" y="308526"/>
                  </a:lnTo>
                  <a:lnTo>
                    <a:pt x="126899" y="308210"/>
                  </a:lnTo>
                  <a:lnTo>
                    <a:pt x="126647" y="307863"/>
                  </a:lnTo>
                  <a:lnTo>
                    <a:pt x="126494" y="307475"/>
                  </a:lnTo>
                  <a:lnTo>
                    <a:pt x="126320" y="307122"/>
                  </a:lnTo>
                  <a:lnTo>
                    <a:pt x="126019" y="306818"/>
                  </a:lnTo>
                  <a:lnTo>
                    <a:pt x="125698" y="306538"/>
                  </a:lnTo>
                  <a:lnTo>
                    <a:pt x="125325" y="306338"/>
                  </a:lnTo>
                  <a:lnTo>
                    <a:pt x="124932" y="306168"/>
                  </a:lnTo>
                  <a:lnTo>
                    <a:pt x="124533" y="306022"/>
                  </a:lnTo>
                  <a:lnTo>
                    <a:pt x="124228" y="305731"/>
                  </a:lnTo>
                  <a:lnTo>
                    <a:pt x="123950" y="305409"/>
                  </a:lnTo>
                  <a:lnTo>
                    <a:pt x="123786" y="305020"/>
                  </a:lnTo>
                  <a:lnTo>
                    <a:pt x="123676" y="304607"/>
                  </a:lnTo>
                  <a:lnTo>
                    <a:pt x="123539" y="304206"/>
                  </a:lnTo>
                  <a:lnTo>
                    <a:pt x="123356" y="303817"/>
                  </a:lnTo>
                  <a:lnTo>
                    <a:pt x="123125" y="303464"/>
                  </a:lnTo>
                  <a:lnTo>
                    <a:pt x="122866" y="303125"/>
                  </a:lnTo>
                  <a:lnTo>
                    <a:pt x="122703" y="302760"/>
                  </a:lnTo>
                  <a:lnTo>
                    <a:pt x="122723" y="302341"/>
                  </a:lnTo>
                  <a:lnTo>
                    <a:pt x="122767" y="301909"/>
                  </a:lnTo>
                  <a:lnTo>
                    <a:pt x="122816" y="301484"/>
                  </a:lnTo>
                  <a:lnTo>
                    <a:pt x="122882" y="301065"/>
                  </a:lnTo>
                  <a:lnTo>
                    <a:pt x="122947" y="300645"/>
                  </a:lnTo>
                  <a:lnTo>
                    <a:pt x="122991" y="300220"/>
                  </a:lnTo>
                  <a:lnTo>
                    <a:pt x="123002" y="299795"/>
                  </a:lnTo>
                  <a:lnTo>
                    <a:pt x="122948" y="299376"/>
                  </a:lnTo>
                  <a:lnTo>
                    <a:pt x="122845" y="298963"/>
                  </a:lnTo>
                  <a:lnTo>
                    <a:pt x="122716" y="298556"/>
                  </a:lnTo>
                  <a:lnTo>
                    <a:pt x="122563" y="298155"/>
                  </a:lnTo>
                  <a:lnTo>
                    <a:pt x="122376" y="297778"/>
                  </a:lnTo>
                  <a:lnTo>
                    <a:pt x="122152" y="297413"/>
                  </a:lnTo>
                  <a:lnTo>
                    <a:pt x="121919" y="297055"/>
                  </a:lnTo>
                  <a:lnTo>
                    <a:pt x="121659" y="296715"/>
                  </a:lnTo>
                  <a:lnTo>
                    <a:pt x="121441" y="296357"/>
                  </a:lnTo>
                  <a:lnTo>
                    <a:pt x="121329" y="295943"/>
                  </a:lnTo>
                  <a:lnTo>
                    <a:pt x="121267" y="295524"/>
                  </a:lnTo>
                  <a:lnTo>
                    <a:pt x="121216" y="295099"/>
                  </a:lnTo>
                  <a:lnTo>
                    <a:pt x="121155" y="294680"/>
                  </a:lnTo>
                  <a:lnTo>
                    <a:pt x="121095" y="294260"/>
                  </a:lnTo>
                  <a:lnTo>
                    <a:pt x="121042" y="293835"/>
                  </a:lnTo>
                  <a:lnTo>
                    <a:pt x="121037" y="293410"/>
                  </a:lnTo>
                  <a:lnTo>
                    <a:pt x="120963" y="292991"/>
                  </a:lnTo>
                  <a:lnTo>
                    <a:pt x="120863" y="292577"/>
                  </a:lnTo>
                  <a:lnTo>
                    <a:pt x="120758" y="292171"/>
                  </a:lnTo>
                  <a:lnTo>
                    <a:pt x="120648" y="291757"/>
                  </a:lnTo>
                  <a:lnTo>
                    <a:pt x="120505" y="291357"/>
                  </a:lnTo>
                  <a:lnTo>
                    <a:pt x="120288" y="290992"/>
                  </a:lnTo>
                  <a:lnTo>
                    <a:pt x="120178" y="290585"/>
                  </a:lnTo>
                  <a:lnTo>
                    <a:pt x="120168" y="290160"/>
                  </a:lnTo>
                  <a:lnTo>
                    <a:pt x="119980" y="289777"/>
                  </a:lnTo>
                  <a:lnTo>
                    <a:pt x="119821" y="289382"/>
                  </a:lnTo>
                  <a:lnTo>
                    <a:pt x="119699" y="288975"/>
                  </a:lnTo>
                  <a:lnTo>
                    <a:pt x="119626" y="288555"/>
                  </a:lnTo>
                  <a:lnTo>
                    <a:pt x="119563" y="288136"/>
                  </a:lnTo>
                  <a:lnTo>
                    <a:pt x="119472" y="287723"/>
                  </a:lnTo>
                  <a:lnTo>
                    <a:pt x="119299" y="287328"/>
                  </a:lnTo>
                  <a:lnTo>
                    <a:pt x="119130" y="286939"/>
                  </a:lnTo>
                  <a:lnTo>
                    <a:pt x="118916" y="286575"/>
                  </a:lnTo>
                  <a:lnTo>
                    <a:pt x="118700" y="286210"/>
                  </a:lnTo>
                  <a:lnTo>
                    <a:pt x="118551" y="285810"/>
                  </a:lnTo>
                  <a:lnTo>
                    <a:pt x="118417" y="285409"/>
                  </a:lnTo>
                  <a:lnTo>
                    <a:pt x="118287" y="285002"/>
                  </a:lnTo>
                  <a:lnTo>
                    <a:pt x="118182" y="284588"/>
                  </a:lnTo>
                  <a:lnTo>
                    <a:pt x="118149" y="284163"/>
                  </a:lnTo>
                  <a:lnTo>
                    <a:pt x="118149" y="283738"/>
                  </a:lnTo>
                  <a:lnTo>
                    <a:pt x="118138" y="283312"/>
                  </a:lnTo>
                  <a:lnTo>
                    <a:pt x="118216" y="282893"/>
                  </a:lnTo>
                  <a:lnTo>
                    <a:pt x="118385" y="282516"/>
                  </a:lnTo>
                  <a:lnTo>
                    <a:pt x="118690" y="282213"/>
                  </a:lnTo>
                  <a:lnTo>
                    <a:pt x="119086" y="282067"/>
                  </a:lnTo>
                  <a:lnTo>
                    <a:pt x="119507" y="282024"/>
                  </a:lnTo>
                  <a:lnTo>
                    <a:pt x="119929" y="282043"/>
                  </a:lnTo>
                  <a:lnTo>
                    <a:pt x="120335" y="282170"/>
                  </a:lnTo>
                  <a:lnTo>
                    <a:pt x="120714" y="282365"/>
                  </a:lnTo>
                  <a:lnTo>
                    <a:pt x="121103" y="282535"/>
                  </a:lnTo>
                  <a:lnTo>
                    <a:pt x="121516" y="282644"/>
                  </a:lnTo>
                  <a:lnTo>
                    <a:pt x="121937" y="282656"/>
                  </a:lnTo>
                  <a:lnTo>
                    <a:pt x="122356" y="282578"/>
                  </a:lnTo>
                  <a:lnTo>
                    <a:pt x="122767" y="282468"/>
                  </a:lnTo>
                  <a:lnTo>
                    <a:pt x="123153" y="282286"/>
                  </a:lnTo>
                  <a:lnTo>
                    <a:pt x="123549" y="282134"/>
                  </a:lnTo>
                  <a:lnTo>
                    <a:pt x="123959" y="282019"/>
                  </a:lnTo>
                  <a:lnTo>
                    <a:pt x="124368" y="281903"/>
                  </a:lnTo>
                  <a:lnTo>
                    <a:pt x="124747" y="281709"/>
                  </a:lnTo>
                  <a:lnTo>
                    <a:pt x="125134" y="281538"/>
                  </a:lnTo>
                  <a:lnTo>
                    <a:pt x="125549" y="281441"/>
                  </a:lnTo>
                  <a:lnTo>
                    <a:pt x="125964" y="281344"/>
                  </a:lnTo>
                  <a:lnTo>
                    <a:pt x="126374" y="281235"/>
                  </a:lnTo>
                  <a:lnTo>
                    <a:pt x="126772" y="281083"/>
                  </a:lnTo>
                  <a:lnTo>
                    <a:pt x="127155" y="280900"/>
                  </a:lnTo>
                  <a:lnTo>
                    <a:pt x="127501" y="280652"/>
                  </a:lnTo>
                  <a:lnTo>
                    <a:pt x="127769" y="280317"/>
                  </a:lnTo>
                  <a:lnTo>
                    <a:pt x="127991" y="279959"/>
                  </a:lnTo>
                  <a:lnTo>
                    <a:pt x="128150" y="279564"/>
                  </a:lnTo>
                  <a:lnTo>
                    <a:pt x="128250" y="279151"/>
                  </a:lnTo>
                  <a:lnTo>
                    <a:pt x="128352" y="278738"/>
                  </a:lnTo>
                  <a:lnTo>
                    <a:pt x="128461" y="278325"/>
                  </a:lnTo>
                  <a:lnTo>
                    <a:pt x="128595" y="277924"/>
                  </a:lnTo>
                  <a:lnTo>
                    <a:pt x="128747" y="277523"/>
                  </a:lnTo>
                  <a:lnTo>
                    <a:pt x="128894" y="277122"/>
                  </a:lnTo>
                  <a:lnTo>
                    <a:pt x="129029" y="276720"/>
                  </a:lnTo>
                  <a:lnTo>
                    <a:pt x="129162" y="276314"/>
                  </a:lnTo>
                  <a:lnTo>
                    <a:pt x="129304" y="275919"/>
                  </a:lnTo>
                  <a:lnTo>
                    <a:pt x="129469" y="275524"/>
                  </a:lnTo>
                  <a:lnTo>
                    <a:pt x="129591" y="275117"/>
                  </a:lnTo>
                  <a:lnTo>
                    <a:pt x="129739" y="274716"/>
                  </a:lnTo>
                  <a:lnTo>
                    <a:pt x="129963" y="274351"/>
                  </a:lnTo>
                  <a:lnTo>
                    <a:pt x="130101" y="273956"/>
                  </a:lnTo>
                  <a:lnTo>
                    <a:pt x="130139" y="273531"/>
                  </a:lnTo>
                  <a:lnTo>
                    <a:pt x="130120" y="273106"/>
                  </a:lnTo>
                  <a:lnTo>
                    <a:pt x="130105" y="272680"/>
                  </a:lnTo>
                  <a:lnTo>
                    <a:pt x="130064" y="272256"/>
                  </a:lnTo>
                  <a:lnTo>
                    <a:pt x="130019" y="271836"/>
                  </a:lnTo>
                  <a:lnTo>
                    <a:pt x="129972" y="271411"/>
                  </a:lnTo>
                  <a:lnTo>
                    <a:pt x="129925" y="270985"/>
                  </a:lnTo>
                  <a:lnTo>
                    <a:pt x="129870" y="270566"/>
                  </a:lnTo>
                  <a:lnTo>
                    <a:pt x="129783" y="270153"/>
                  </a:lnTo>
                  <a:lnTo>
                    <a:pt x="129681" y="269740"/>
                  </a:lnTo>
                  <a:lnTo>
                    <a:pt x="129583" y="269321"/>
                  </a:lnTo>
                  <a:lnTo>
                    <a:pt x="129493" y="268908"/>
                  </a:lnTo>
                  <a:lnTo>
                    <a:pt x="129454" y="268483"/>
                  </a:lnTo>
                  <a:lnTo>
                    <a:pt x="129440" y="268064"/>
                  </a:lnTo>
                  <a:lnTo>
                    <a:pt x="129461" y="267632"/>
                  </a:lnTo>
                  <a:lnTo>
                    <a:pt x="129542" y="267213"/>
                  </a:lnTo>
                  <a:lnTo>
                    <a:pt x="129740" y="266843"/>
                  </a:lnTo>
                  <a:lnTo>
                    <a:pt x="129940" y="266472"/>
                  </a:lnTo>
                  <a:lnTo>
                    <a:pt x="130062" y="266059"/>
                  </a:lnTo>
                  <a:lnTo>
                    <a:pt x="130172" y="265652"/>
                  </a:lnTo>
                  <a:lnTo>
                    <a:pt x="130245" y="265232"/>
                  </a:lnTo>
                  <a:lnTo>
                    <a:pt x="130293" y="264813"/>
                  </a:lnTo>
                  <a:lnTo>
                    <a:pt x="130291" y="264381"/>
                  </a:lnTo>
                  <a:lnTo>
                    <a:pt x="130302" y="263957"/>
                  </a:lnTo>
                  <a:lnTo>
                    <a:pt x="130363" y="263544"/>
                  </a:lnTo>
                  <a:lnTo>
                    <a:pt x="130545" y="263167"/>
                  </a:lnTo>
                  <a:lnTo>
                    <a:pt x="130634" y="262747"/>
                  </a:lnTo>
                  <a:lnTo>
                    <a:pt x="130720" y="262329"/>
                  </a:lnTo>
                  <a:lnTo>
                    <a:pt x="130774" y="261909"/>
                  </a:lnTo>
                  <a:lnTo>
                    <a:pt x="130788" y="261484"/>
                  </a:lnTo>
                  <a:lnTo>
                    <a:pt x="130770" y="261058"/>
                  </a:lnTo>
                  <a:lnTo>
                    <a:pt x="130763" y="260633"/>
                  </a:lnTo>
                  <a:lnTo>
                    <a:pt x="130771" y="260208"/>
                  </a:lnTo>
                  <a:lnTo>
                    <a:pt x="130911" y="259807"/>
                  </a:lnTo>
                  <a:lnTo>
                    <a:pt x="131096" y="259424"/>
                  </a:lnTo>
                  <a:lnTo>
                    <a:pt x="131201" y="259017"/>
                  </a:lnTo>
                  <a:lnTo>
                    <a:pt x="131138" y="258598"/>
                  </a:lnTo>
                  <a:lnTo>
                    <a:pt x="131034" y="258185"/>
                  </a:lnTo>
                  <a:lnTo>
                    <a:pt x="130865" y="257790"/>
                  </a:lnTo>
                  <a:lnTo>
                    <a:pt x="130842" y="257371"/>
                  </a:lnTo>
                  <a:lnTo>
                    <a:pt x="130854" y="256946"/>
                  </a:lnTo>
                  <a:lnTo>
                    <a:pt x="130881" y="256520"/>
                  </a:lnTo>
                  <a:lnTo>
                    <a:pt x="130988" y="256113"/>
                  </a:lnTo>
                  <a:lnTo>
                    <a:pt x="130962" y="255694"/>
                  </a:lnTo>
                  <a:lnTo>
                    <a:pt x="130754" y="255317"/>
                  </a:lnTo>
                  <a:lnTo>
                    <a:pt x="130551" y="254940"/>
                  </a:lnTo>
                  <a:lnTo>
                    <a:pt x="130307" y="254594"/>
                  </a:lnTo>
                  <a:lnTo>
                    <a:pt x="130031" y="254272"/>
                  </a:lnTo>
                  <a:lnTo>
                    <a:pt x="129738" y="253963"/>
                  </a:lnTo>
                  <a:lnTo>
                    <a:pt x="129445" y="253653"/>
                  </a:lnTo>
                  <a:lnTo>
                    <a:pt x="129169" y="253331"/>
                  </a:lnTo>
                  <a:lnTo>
                    <a:pt x="128902" y="253003"/>
                  </a:lnTo>
                  <a:lnTo>
                    <a:pt x="128631" y="252668"/>
                  </a:lnTo>
                  <a:lnTo>
                    <a:pt x="128358" y="252346"/>
                  </a:lnTo>
                  <a:lnTo>
                    <a:pt x="128090" y="252018"/>
                  </a:lnTo>
                  <a:lnTo>
                    <a:pt x="127836" y="251678"/>
                  </a:lnTo>
                  <a:lnTo>
                    <a:pt x="127605" y="251319"/>
                  </a:lnTo>
                  <a:lnTo>
                    <a:pt x="127386" y="250955"/>
                  </a:lnTo>
                  <a:lnTo>
                    <a:pt x="127179" y="250578"/>
                  </a:lnTo>
                  <a:lnTo>
                    <a:pt x="126977" y="250208"/>
                  </a:lnTo>
                  <a:lnTo>
                    <a:pt x="126722" y="249867"/>
                  </a:lnTo>
                  <a:lnTo>
                    <a:pt x="126464" y="249528"/>
                  </a:lnTo>
                  <a:lnTo>
                    <a:pt x="126305" y="249139"/>
                  </a:lnTo>
                  <a:lnTo>
                    <a:pt x="126229" y="248719"/>
                  </a:lnTo>
                  <a:lnTo>
                    <a:pt x="126124" y="248306"/>
                  </a:lnTo>
                  <a:lnTo>
                    <a:pt x="125994" y="247899"/>
                  </a:lnTo>
                  <a:lnTo>
                    <a:pt x="125850" y="247498"/>
                  </a:lnTo>
                  <a:lnTo>
                    <a:pt x="125696" y="247104"/>
                  </a:lnTo>
                  <a:lnTo>
                    <a:pt x="125526" y="246714"/>
                  </a:lnTo>
                  <a:lnTo>
                    <a:pt x="125343" y="246332"/>
                  </a:lnTo>
                  <a:lnTo>
                    <a:pt x="125151" y="245949"/>
                  </a:lnTo>
                  <a:lnTo>
                    <a:pt x="124956" y="245572"/>
                  </a:lnTo>
                  <a:lnTo>
                    <a:pt x="124746" y="245201"/>
                  </a:lnTo>
                  <a:lnTo>
                    <a:pt x="124540" y="244831"/>
                  </a:lnTo>
                  <a:lnTo>
                    <a:pt x="124355" y="244449"/>
                  </a:lnTo>
                  <a:lnTo>
                    <a:pt x="124204" y="244047"/>
                  </a:lnTo>
                  <a:lnTo>
                    <a:pt x="124129" y="243634"/>
                  </a:lnTo>
                  <a:lnTo>
                    <a:pt x="124045" y="243215"/>
                  </a:lnTo>
                  <a:lnTo>
                    <a:pt x="124032" y="242790"/>
                  </a:lnTo>
                  <a:lnTo>
                    <a:pt x="124027" y="242364"/>
                  </a:lnTo>
                  <a:lnTo>
                    <a:pt x="124015" y="241939"/>
                  </a:lnTo>
                  <a:lnTo>
                    <a:pt x="124004" y="241514"/>
                  </a:lnTo>
                  <a:lnTo>
                    <a:pt x="123992" y="241089"/>
                  </a:lnTo>
                  <a:lnTo>
                    <a:pt x="123982" y="240663"/>
                  </a:lnTo>
                  <a:lnTo>
                    <a:pt x="124014" y="240238"/>
                  </a:lnTo>
                  <a:lnTo>
                    <a:pt x="124044" y="239813"/>
                  </a:lnTo>
                  <a:lnTo>
                    <a:pt x="124047" y="239387"/>
                  </a:lnTo>
                  <a:lnTo>
                    <a:pt x="124081" y="238968"/>
                  </a:lnTo>
                  <a:lnTo>
                    <a:pt x="124152" y="238543"/>
                  </a:lnTo>
                  <a:lnTo>
                    <a:pt x="124191" y="238124"/>
                  </a:lnTo>
                  <a:lnTo>
                    <a:pt x="124178" y="237698"/>
                  </a:lnTo>
                  <a:lnTo>
                    <a:pt x="124311" y="237298"/>
                  </a:lnTo>
                  <a:lnTo>
                    <a:pt x="124434" y="236885"/>
                  </a:lnTo>
                  <a:lnTo>
                    <a:pt x="124539" y="236471"/>
                  </a:lnTo>
                  <a:lnTo>
                    <a:pt x="124617" y="236059"/>
                  </a:lnTo>
                  <a:lnTo>
                    <a:pt x="124660" y="235633"/>
                  </a:lnTo>
                  <a:lnTo>
                    <a:pt x="124608" y="235207"/>
                  </a:lnTo>
                  <a:lnTo>
                    <a:pt x="124405" y="234837"/>
                  </a:lnTo>
                  <a:lnTo>
                    <a:pt x="124122" y="234521"/>
                  </a:lnTo>
                  <a:lnTo>
                    <a:pt x="123864" y="234181"/>
                  </a:lnTo>
                  <a:lnTo>
                    <a:pt x="123744" y="233780"/>
                  </a:lnTo>
                  <a:lnTo>
                    <a:pt x="123714" y="233355"/>
                  </a:lnTo>
                  <a:lnTo>
                    <a:pt x="123684" y="232924"/>
                  </a:lnTo>
                  <a:lnTo>
                    <a:pt x="123596" y="232516"/>
                  </a:lnTo>
                  <a:lnTo>
                    <a:pt x="123463" y="232109"/>
                  </a:lnTo>
                  <a:lnTo>
                    <a:pt x="123329" y="231702"/>
                  </a:lnTo>
                  <a:lnTo>
                    <a:pt x="123191" y="231301"/>
                  </a:lnTo>
                  <a:lnTo>
                    <a:pt x="123061" y="230894"/>
                  </a:lnTo>
                  <a:lnTo>
                    <a:pt x="122972" y="230481"/>
                  </a:lnTo>
                  <a:lnTo>
                    <a:pt x="122919" y="230056"/>
                  </a:lnTo>
                  <a:lnTo>
                    <a:pt x="122868" y="229637"/>
                  </a:lnTo>
                  <a:lnTo>
                    <a:pt x="122832" y="229211"/>
                  </a:lnTo>
                  <a:lnTo>
                    <a:pt x="122815" y="228786"/>
                  </a:lnTo>
                  <a:lnTo>
                    <a:pt x="122832" y="228361"/>
                  </a:lnTo>
                  <a:lnTo>
                    <a:pt x="122869" y="227942"/>
                  </a:lnTo>
                  <a:lnTo>
                    <a:pt x="122908" y="227516"/>
                  </a:lnTo>
                  <a:lnTo>
                    <a:pt x="122935" y="227091"/>
                  </a:lnTo>
                  <a:lnTo>
                    <a:pt x="122925" y="226666"/>
                  </a:lnTo>
                  <a:lnTo>
                    <a:pt x="122911" y="226240"/>
                  </a:lnTo>
                  <a:lnTo>
                    <a:pt x="122928" y="225815"/>
                  </a:lnTo>
                  <a:lnTo>
                    <a:pt x="122960" y="225390"/>
                  </a:lnTo>
                  <a:lnTo>
                    <a:pt x="123016" y="224971"/>
                  </a:lnTo>
                  <a:lnTo>
                    <a:pt x="123085" y="224545"/>
                  </a:lnTo>
                  <a:lnTo>
                    <a:pt x="123133" y="224126"/>
                  </a:lnTo>
                  <a:lnTo>
                    <a:pt x="123117" y="223701"/>
                  </a:lnTo>
                  <a:lnTo>
                    <a:pt x="123104" y="223276"/>
                  </a:lnTo>
                  <a:lnTo>
                    <a:pt x="123094" y="222850"/>
                  </a:lnTo>
                  <a:lnTo>
                    <a:pt x="123063" y="222425"/>
                  </a:lnTo>
                  <a:lnTo>
                    <a:pt x="122967" y="222012"/>
                  </a:lnTo>
                  <a:lnTo>
                    <a:pt x="122836" y="221611"/>
                  </a:lnTo>
                  <a:lnTo>
                    <a:pt x="122690" y="221210"/>
                  </a:lnTo>
                  <a:lnTo>
                    <a:pt x="122575" y="220797"/>
                  </a:lnTo>
                  <a:lnTo>
                    <a:pt x="122448" y="220396"/>
                  </a:lnTo>
                  <a:lnTo>
                    <a:pt x="122274" y="220007"/>
                  </a:lnTo>
                  <a:lnTo>
                    <a:pt x="122120" y="219606"/>
                  </a:lnTo>
                  <a:lnTo>
                    <a:pt x="121957" y="219217"/>
                  </a:lnTo>
                  <a:lnTo>
                    <a:pt x="121732" y="218859"/>
                  </a:lnTo>
                  <a:lnTo>
                    <a:pt x="121469" y="218525"/>
                  </a:lnTo>
                  <a:lnTo>
                    <a:pt x="121214" y="218179"/>
                  </a:lnTo>
                  <a:lnTo>
                    <a:pt x="120886" y="217917"/>
                  </a:lnTo>
                  <a:lnTo>
                    <a:pt x="120514" y="217704"/>
                  </a:lnTo>
                  <a:lnTo>
                    <a:pt x="120144" y="217492"/>
                  </a:lnTo>
                  <a:lnTo>
                    <a:pt x="119773" y="217285"/>
                  </a:lnTo>
                  <a:lnTo>
                    <a:pt x="119491" y="216969"/>
                  </a:lnTo>
                  <a:lnTo>
                    <a:pt x="119224" y="216635"/>
                  </a:lnTo>
                  <a:lnTo>
                    <a:pt x="118947" y="216313"/>
                  </a:lnTo>
                  <a:lnTo>
                    <a:pt x="118654" y="216003"/>
                  </a:lnTo>
                  <a:lnTo>
                    <a:pt x="118347" y="215712"/>
                  </a:lnTo>
                  <a:lnTo>
                    <a:pt x="118011" y="215450"/>
                  </a:lnTo>
                  <a:lnTo>
                    <a:pt x="117679" y="215202"/>
                  </a:lnTo>
                  <a:lnTo>
                    <a:pt x="117699" y="214782"/>
                  </a:lnTo>
                  <a:lnTo>
                    <a:pt x="117735" y="214351"/>
                  </a:lnTo>
                  <a:lnTo>
                    <a:pt x="117721" y="213926"/>
                  </a:lnTo>
                  <a:lnTo>
                    <a:pt x="117903" y="213543"/>
                  </a:lnTo>
                  <a:lnTo>
                    <a:pt x="118213" y="213257"/>
                  </a:lnTo>
                  <a:lnTo>
                    <a:pt x="118581" y="213045"/>
                  </a:lnTo>
                  <a:lnTo>
                    <a:pt x="118933" y="212808"/>
                  </a:lnTo>
                  <a:lnTo>
                    <a:pt x="119142" y="212437"/>
                  </a:lnTo>
                  <a:lnTo>
                    <a:pt x="119274" y="212036"/>
                  </a:lnTo>
                  <a:lnTo>
                    <a:pt x="119247" y="211611"/>
                  </a:lnTo>
                  <a:lnTo>
                    <a:pt x="119236" y="211185"/>
                  </a:lnTo>
                  <a:lnTo>
                    <a:pt x="119216" y="210754"/>
                  </a:lnTo>
                  <a:lnTo>
                    <a:pt x="119252" y="210335"/>
                  </a:lnTo>
                  <a:lnTo>
                    <a:pt x="119309" y="209910"/>
                  </a:lnTo>
                  <a:lnTo>
                    <a:pt x="119378" y="209491"/>
                  </a:lnTo>
                  <a:lnTo>
                    <a:pt x="119468" y="209077"/>
                  </a:lnTo>
                  <a:lnTo>
                    <a:pt x="119614" y="208676"/>
                  </a:lnTo>
                  <a:lnTo>
                    <a:pt x="119814" y="208306"/>
                  </a:lnTo>
                  <a:lnTo>
                    <a:pt x="120022" y="207929"/>
                  </a:lnTo>
                  <a:lnTo>
                    <a:pt x="120225" y="207553"/>
                  </a:lnTo>
                  <a:lnTo>
                    <a:pt x="120390" y="207164"/>
                  </a:lnTo>
                  <a:lnTo>
                    <a:pt x="120461" y="206745"/>
                  </a:lnTo>
                  <a:lnTo>
                    <a:pt x="120465" y="206319"/>
                  </a:lnTo>
                  <a:lnTo>
                    <a:pt x="120446" y="205894"/>
                  </a:lnTo>
                  <a:lnTo>
                    <a:pt x="120450" y="205468"/>
                  </a:lnTo>
                  <a:lnTo>
                    <a:pt x="120500" y="205043"/>
                  </a:lnTo>
                  <a:lnTo>
                    <a:pt x="120625" y="204636"/>
                  </a:lnTo>
                  <a:lnTo>
                    <a:pt x="120906" y="204320"/>
                  </a:lnTo>
                  <a:lnTo>
                    <a:pt x="121166" y="203986"/>
                  </a:lnTo>
                  <a:lnTo>
                    <a:pt x="121403" y="203634"/>
                  </a:lnTo>
                  <a:lnTo>
                    <a:pt x="121466" y="203281"/>
                  </a:lnTo>
                  <a:lnTo>
                    <a:pt x="121444" y="202917"/>
                  </a:lnTo>
                  <a:lnTo>
                    <a:pt x="121870" y="201842"/>
                  </a:lnTo>
                  <a:lnTo>
                    <a:pt x="122340" y="200056"/>
                  </a:lnTo>
                  <a:lnTo>
                    <a:pt x="122863" y="196921"/>
                  </a:lnTo>
                  <a:lnTo>
                    <a:pt x="123284" y="194478"/>
                  </a:lnTo>
                  <a:lnTo>
                    <a:pt x="123545" y="193968"/>
                  </a:lnTo>
                  <a:lnTo>
                    <a:pt x="123925" y="193616"/>
                  </a:lnTo>
                  <a:lnTo>
                    <a:pt x="124187" y="193148"/>
                  </a:lnTo>
                  <a:lnTo>
                    <a:pt x="124370" y="192644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4" name="object 36">
              <a:extLst>
                <a:ext uri="{FF2B5EF4-FFF2-40B4-BE49-F238E27FC236}">
                  <a16:creationId xmlns:a16="http://schemas.microsoft.com/office/drawing/2014/main" id="{6E899678-8573-41FC-91E3-738019C27DC5}"/>
                </a:ext>
              </a:extLst>
            </p:cNvPr>
            <p:cNvSpPr/>
            <p:nvPr/>
          </p:nvSpPr>
          <p:spPr>
            <a:xfrm>
              <a:off x="8454342" y="3549281"/>
              <a:ext cx="662824" cy="323753"/>
            </a:xfrm>
            <a:custGeom>
              <a:avLst/>
              <a:gdLst/>
              <a:ahLst/>
              <a:cxnLst/>
              <a:rect l="l" t="t" r="r" b="b"/>
              <a:pathLst>
                <a:path w="1026251" h="501267">
                  <a:moveTo>
                    <a:pt x="964151" y="0"/>
                  </a:moveTo>
                  <a:lnTo>
                    <a:pt x="963911" y="382"/>
                  </a:lnTo>
                  <a:lnTo>
                    <a:pt x="963824" y="802"/>
                  </a:lnTo>
                  <a:lnTo>
                    <a:pt x="963855" y="1233"/>
                  </a:lnTo>
                  <a:lnTo>
                    <a:pt x="964121" y="1427"/>
                  </a:lnTo>
                  <a:lnTo>
                    <a:pt x="964810" y="1676"/>
                  </a:lnTo>
                  <a:lnTo>
                    <a:pt x="965386" y="1919"/>
                  </a:lnTo>
                  <a:lnTo>
                    <a:pt x="966226" y="2363"/>
                  </a:lnTo>
                  <a:lnTo>
                    <a:pt x="966913" y="2764"/>
                  </a:lnTo>
                  <a:lnTo>
                    <a:pt x="967523" y="3122"/>
                  </a:lnTo>
                  <a:lnTo>
                    <a:pt x="968024" y="3208"/>
                  </a:lnTo>
                  <a:lnTo>
                    <a:pt x="968527" y="3183"/>
                  </a:lnTo>
                  <a:lnTo>
                    <a:pt x="968951" y="3189"/>
                  </a:lnTo>
                  <a:lnTo>
                    <a:pt x="969611" y="3049"/>
                  </a:lnTo>
                  <a:lnTo>
                    <a:pt x="970121" y="2752"/>
                  </a:lnTo>
                  <a:lnTo>
                    <a:pt x="970593" y="2375"/>
                  </a:lnTo>
                  <a:lnTo>
                    <a:pt x="971026" y="1998"/>
                  </a:lnTo>
                  <a:lnTo>
                    <a:pt x="971468" y="1233"/>
                  </a:lnTo>
                  <a:lnTo>
                    <a:pt x="971897" y="1044"/>
                  </a:lnTo>
                  <a:lnTo>
                    <a:pt x="972664" y="1294"/>
                  </a:lnTo>
                  <a:lnTo>
                    <a:pt x="973118" y="1768"/>
                  </a:lnTo>
                  <a:lnTo>
                    <a:pt x="973339" y="2272"/>
                  </a:lnTo>
                  <a:lnTo>
                    <a:pt x="973973" y="3329"/>
                  </a:lnTo>
                  <a:lnTo>
                    <a:pt x="974494" y="4228"/>
                  </a:lnTo>
                  <a:lnTo>
                    <a:pt x="974676" y="4738"/>
                  </a:lnTo>
                  <a:lnTo>
                    <a:pt x="974739" y="5437"/>
                  </a:lnTo>
                  <a:lnTo>
                    <a:pt x="974842" y="6057"/>
                  </a:lnTo>
                  <a:lnTo>
                    <a:pt x="974784" y="6944"/>
                  </a:lnTo>
                  <a:lnTo>
                    <a:pt x="974645" y="7983"/>
                  </a:lnTo>
                  <a:lnTo>
                    <a:pt x="974578" y="9295"/>
                  </a:lnTo>
                  <a:lnTo>
                    <a:pt x="973798" y="13183"/>
                  </a:lnTo>
                  <a:lnTo>
                    <a:pt x="973626" y="14033"/>
                  </a:lnTo>
                  <a:lnTo>
                    <a:pt x="973612" y="14648"/>
                  </a:lnTo>
                  <a:lnTo>
                    <a:pt x="973862" y="15620"/>
                  </a:lnTo>
                  <a:lnTo>
                    <a:pt x="974454" y="16828"/>
                  </a:lnTo>
                  <a:lnTo>
                    <a:pt x="974892" y="18037"/>
                  </a:lnTo>
                  <a:lnTo>
                    <a:pt x="974991" y="18772"/>
                  </a:lnTo>
                  <a:lnTo>
                    <a:pt x="975198" y="19975"/>
                  </a:lnTo>
                  <a:lnTo>
                    <a:pt x="975358" y="21488"/>
                  </a:lnTo>
                  <a:lnTo>
                    <a:pt x="975292" y="22721"/>
                  </a:lnTo>
                  <a:lnTo>
                    <a:pt x="975356" y="23383"/>
                  </a:lnTo>
                  <a:lnTo>
                    <a:pt x="975246" y="24884"/>
                  </a:lnTo>
                  <a:lnTo>
                    <a:pt x="975340" y="25893"/>
                  </a:lnTo>
                  <a:lnTo>
                    <a:pt x="975405" y="26434"/>
                  </a:lnTo>
                  <a:lnTo>
                    <a:pt x="975506" y="27132"/>
                  </a:lnTo>
                  <a:lnTo>
                    <a:pt x="975679" y="28068"/>
                  </a:lnTo>
                  <a:lnTo>
                    <a:pt x="975861" y="28609"/>
                  </a:lnTo>
                  <a:lnTo>
                    <a:pt x="976089" y="30583"/>
                  </a:lnTo>
                  <a:lnTo>
                    <a:pt x="976265" y="31361"/>
                  </a:lnTo>
                  <a:lnTo>
                    <a:pt x="976444" y="32023"/>
                  </a:lnTo>
                  <a:lnTo>
                    <a:pt x="976662" y="32685"/>
                  </a:lnTo>
                  <a:lnTo>
                    <a:pt x="976865" y="34004"/>
                  </a:lnTo>
                  <a:lnTo>
                    <a:pt x="977150" y="35127"/>
                  </a:lnTo>
                  <a:lnTo>
                    <a:pt x="977423" y="36798"/>
                  </a:lnTo>
                  <a:lnTo>
                    <a:pt x="977632" y="37886"/>
                  </a:lnTo>
                  <a:lnTo>
                    <a:pt x="977847" y="38621"/>
                  </a:lnTo>
                  <a:lnTo>
                    <a:pt x="978244" y="39945"/>
                  </a:lnTo>
                  <a:lnTo>
                    <a:pt x="978296" y="41106"/>
                  </a:lnTo>
                  <a:lnTo>
                    <a:pt x="978312" y="42187"/>
                  </a:lnTo>
                  <a:lnTo>
                    <a:pt x="978252" y="43117"/>
                  </a:lnTo>
                  <a:lnTo>
                    <a:pt x="978431" y="43772"/>
                  </a:lnTo>
                  <a:lnTo>
                    <a:pt x="978686" y="44514"/>
                  </a:lnTo>
                  <a:lnTo>
                    <a:pt x="979016" y="45371"/>
                  </a:lnTo>
                  <a:lnTo>
                    <a:pt x="979271" y="46033"/>
                  </a:lnTo>
                  <a:lnTo>
                    <a:pt x="979760" y="48481"/>
                  </a:lnTo>
                  <a:lnTo>
                    <a:pt x="980088" y="49417"/>
                  </a:lnTo>
                  <a:lnTo>
                    <a:pt x="980264" y="50189"/>
                  </a:lnTo>
                  <a:lnTo>
                    <a:pt x="980393" y="51355"/>
                  </a:lnTo>
                  <a:lnTo>
                    <a:pt x="980440" y="52746"/>
                  </a:lnTo>
                  <a:lnTo>
                    <a:pt x="980497" y="53712"/>
                  </a:lnTo>
                  <a:lnTo>
                    <a:pt x="980275" y="55025"/>
                  </a:lnTo>
                  <a:lnTo>
                    <a:pt x="980328" y="56142"/>
                  </a:lnTo>
                  <a:lnTo>
                    <a:pt x="980230" y="57144"/>
                  </a:lnTo>
                  <a:lnTo>
                    <a:pt x="980106" y="57455"/>
                  </a:lnTo>
                  <a:lnTo>
                    <a:pt x="979979" y="58502"/>
                  </a:lnTo>
                  <a:lnTo>
                    <a:pt x="989520" y="65337"/>
                  </a:lnTo>
                  <a:lnTo>
                    <a:pt x="1002144" y="69602"/>
                  </a:lnTo>
                  <a:lnTo>
                    <a:pt x="1006330" y="77542"/>
                  </a:lnTo>
                  <a:lnTo>
                    <a:pt x="1012848" y="91510"/>
                  </a:lnTo>
                  <a:lnTo>
                    <a:pt x="1016868" y="97464"/>
                  </a:lnTo>
                  <a:lnTo>
                    <a:pt x="1026251" y="101531"/>
                  </a:lnTo>
                  <a:lnTo>
                    <a:pt x="1017552" y="127343"/>
                  </a:lnTo>
                  <a:lnTo>
                    <a:pt x="1016317" y="141009"/>
                  </a:lnTo>
                  <a:lnTo>
                    <a:pt x="1013227" y="159785"/>
                  </a:lnTo>
                  <a:lnTo>
                    <a:pt x="1013607" y="174011"/>
                  </a:lnTo>
                  <a:lnTo>
                    <a:pt x="1014934" y="186906"/>
                  </a:lnTo>
                  <a:lnTo>
                    <a:pt x="1016655" y="199047"/>
                  </a:lnTo>
                  <a:lnTo>
                    <a:pt x="1011272" y="197635"/>
                  </a:lnTo>
                  <a:lnTo>
                    <a:pt x="1005300" y="199129"/>
                  </a:lnTo>
                  <a:lnTo>
                    <a:pt x="992454" y="207808"/>
                  </a:lnTo>
                  <a:lnTo>
                    <a:pt x="988379" y="209579"/>
                  </a:lnTo>
                  <a:lnTo>
                    <a:pt x="987384" y="212067"/>
                  </a:lnTo>
                  <a:lnTo>
                    <a:pt x="985891" y="217042"/>
                  </a:lnTo>
                  <a:lnTo>
                    <a:pt x="983900" y="222520"/>
                  </a:lnTo>
                  <a:lnTo>
                    <a:pt x="978675" y="226001"/>
                  </a:lnTo>
                  <a:lnTo>
                    <a:pt x="975937" y="226250"/>
                  </a:lnTo>
                  <a:lnTo>
                    <a:pt x="972703" y="234959"/>
                  </a:lnTo>
                  <a:lnTo>
                    <a:pt x="966482" y="241429"/>
                  </a:lnTo>
                  <a:lnTo>
                    <a:pt x="966482" y="248149"/>
                  </a:lnTo>
                  <a:lnTo>
                    <a:pt x="966980" y="251633"/>
                  </a:lnTo>
                  <a:lnTo>
                    <a:pt x="948902" y="274653"/>
                  </a:lnTo>
                  <a:lnTo>
                    <a:pt x="942405" y="282448"/>
                  </a:lnTo>
                  <a:lnTo>
                    <a:pt x="935648" y="299340"/>
                  </a:lnTo>
                  <a:lnTo>
                    <a:pt x="934609" y="311813"/>
                  </a:lnTo>
                  <a:lnTo>
                    <a:pt x="939546" y="321169"/>
                  </a:lnTo>
                  <a:lnTo>
                    <a:pt x="932529" y="322988"/>
                  </a:lnTo>
                  <a:lnTo>
                    <a:pt x="926292" y="325588"/>
                  </a:lnTo>
                  <a:lnTo>
                    <a:pt x="919016" y="326624"/>
                  </a:lnTo>
                  <a:lnTo>
                    <a:pt x="909920" y="328186"/>
                  </a:lnTo>
                  <a:lnTo>
                    <a:pt x="905772" y="328541"/>
                  </a:lnTo>
                  <a:lnTo>
                    <a:pt x="903734" y="330324"/>
                  </a:lnTo>
                  <a:lnTo>
                    <a:pt x="903423" y="333125"/>
                  </a:lnTo>
                  <a:lnTo>
                    <a:pt x="893922" y="328140"/>
                  </a:lnTo>
                  <a:lnTo>
                    <a:pt x="886046" y="324276"/>
                  </a:lnTo>
                  <a:lnTo>
                    <a:pt x="879040" y="321320"/>
                  </a:lnTo>
                  <a:lnTo>
                    <a:pt x="871829" y="316132"/>
                  </a:lnTo>
                  <a:lnTo>
                    <a:pt x="862436" y="309905"/>
                  </a:lnTo>
                  <a:lnTo>
                    <a:pt x="857873" y="305904"/>
                  </a:lnTo>
                  <a:lnTo>
                    <a:pt x="851677" y="297845"/>
                  </a:lnTo>
                  <a:lnTo>
                    <a:pt x="845336" y="290175"/>
                  </a:lnTo>
                  <a:lnTo>
                    <a:pt x="843382" y="285503"/>
                  </a:lnTo>
                  <a:lnTo>
                    <a:pt x="839483" y="281907"/>
                  </a:lnTo>
                  <a:lnTo>
                    <a:pt x="836185" y="278911"/>
                  </a:lnTo>
                  <a:lnTo>
                    <a:pt x="832287" y="276211"/>
                  </a:lnTo>
                  <a:lnTo>
                    <a:pt x="828689" y="279206"/>
                  </a:lnTo>
                  <a:lnTo>
                    <a:pt x="826290" y="283407"/>
                  </a:lnTo>
                  <a:lnTo>
                    <a:pt x="824791" y="286108"/>
                  </a:lnTo>
                  <a:lnTo>
                    <a:pt x="824791" y="289404"/>
                  </a:lnTo>
                  <a:lnTo>
                    <a:pt x="825090" y="292405"/>
                  </a:lnTo>
                  <a:lnTo>
                    <a:pt x="834086" y="301400"/>
                  </a:lnTo>
                  <a:lnTo>
                    <a:pt x="836185" y="308295"/>
                  </a:lnTo>
                  <a:lnTo>
                    <a:pt x="839783" y="314592"/>
                  </a:lnTo>
                  <a:lnTo>
                    <a:pt x="841882" y="323888"/>
                  </a:lnTo>
                  <a:lnTo>
                    <a:pt x="842782" y="341579"/>
                  </a:lnTo>
                  <a:lnTo>
                    <a:pt x="838934" y="351716"/>
                  </a:lnTo>
                  <a:lnTo>
                    <a:pt x="830809" y="364128"/>
                  </a:lnTo>
                  <a:lnTo>
                    <a:pt x="820220" y="373259"/>
                  </a:lnTo>
                  <a:lnTo>
                    <a:pt x="807711" y="379344"/>
                  </a:lnTo>
                  <a:lnTo>
                    <a:pt x="795951" y="384414"/>
                  </a:lnTo>
                  <a:lnTo>
                    <a:pt x="787346" y="392664"/>
                  </a:lnTo>
                  <a:lnTo>
                    <a:pt x="783595" y="402607"/>
                  </a:lnTo>
                  <a:lnTo>
                    <a:pt x="785022" y="409742"/>
                  </a:lnTo>
                  <a:lnTo>
                    <a:pt x="782882" y="416401"/>
                  </a:lnTo>
                  <a:lnTo>
                    <a:pt x="779314" y="424724"/>
                  </a:lnTo>
                  <a:lnTo>
                    <a:pt x="771228" y="432810"/>
                  </a:lnTo>
                  <a:lnTo>
                    <a:pt x="765854" y="441537"/>
                  </a:lnTo>
                  <a:lnTo>
                    <a:pt x="758579" y="454001"/>
                  </a:lnTo>
                  <a:lnTo>
                    <a:pt x="753900" y="458554"/>
                  </a:lnTo>
                  <a:lnTo>
                    <a:pt x="745822" y="466179"/>
                  </a:lnTo>
                  <a:lnTo>
                    <a:pt x="738386" y="471556"/>
                  </a:lnTo>
                  <a:lnTo>
                    <a:pt x="729176" y="470028"/>
                  </a:lnTo>
                  <a:lnTo>
                    <a:pt x="721880" y="467923"/>
                  </a:lnTo>
                  <a:lnTo>
                    <a:pt x="715934" y="464102"/>
                  </a:lnTo>
                  <a:lnTo>
                    <a:pt x="709226" y="460678"/>
                  </a:lnTo>
                  <a:lnTo>
                    <a:pt x="705698" y="461513"/>
                  </a:lnTo>
                  <a:lnTo>
                    <a:pt x="701151" y="465065"/>
                  </a:lnTo>
                  <a:lnTo>
                    <a:pt x="697236" y="472689"/>
                  </a:lnTo>
                  <a:lnTo>
                    <a:pt x="693091" y="476926"/>
                  </a:lnTo>
                  <a:lnTo>
                    <a:pt x="688702" y="476644"/>
                  </a:lnTo>
                  <a:lnTo>
                    <a:pt x="688691" y="473306"/>
                  </a:lnTo>
                  <a:lnTo>
                    <a:pt x="688886" y="468291"/>
                  </a:lnTo>
                  <a:lnTo>
                    <a:pt x="688614" y="463056"/>
                  </a:lnTo>
                  <a:lnTo>
                    <a:pt x="687713" y="457291"/>
                  </a:lnTo>
                  <a:lnTo>
                    <a:pt x="684289" y="445638"/>
                  </a:lnTo>
                  <a:lnTo>
                    <a:pt x="681576" y="434742"/>
                  </a:lnTo>
                  <a:lnTo>
                    <a:pt x="678952" y="424384"/>
                  </a:lnTo>
                  <a:lnTo>
                    <a:pt x="672236" y="406932"/>
                  </a:lnTo>
                  <a:lnTo>
                    <a:pt x="667107" y="394845"/>
                  </a:lnTo>
                  <a:lnTo>
                    <a:pt x="661730" y="385540"/>
                  </a:lnTo>
                  <a:lnTo>
                    <a:pt x="657434" y="376749"/>
                  </a:lnTo>
                  <a:lnTo>
                    <a:pt x="650037" y="368025"/>
                  </a:lnTo>
                  <a:lnTo>
                    <a:pt x="642831" y="361768"/>
                  </a:lnTo>
                  <a:lnTo>
                    <a:pt x="633727" y="358545"/>
                  </a:lnTo>
                  <a:lnTo>
                    <a:pt x="625407" y="358301"/>
                  </a:lnTo>
                  <a:lnTo>
                    <a:pt x="622068" y="356892"/>
                  </a:lnTo>
                  <a:lnTo>
                    <a:pt x="612332" y="355990"/>
                  </a:lnTo>
                  <a:lnTo>
                    <a:pt x="608632" y="356056"/>
                  </a:lnTo>
                  <a:lnTo>
                    <a:pt x="603636" y="356765"/>
                  </a:lnTo>
                  <a:lnTo>
                    <a:pt x="597738" y="358490"/>
                  </a:lnTo>
                  <a:lnTo>
                    <a:pt x="589757" y="360178"/>
                  </a:lnTo>
                  <a:lnTo>
                    <a:pt x="581024" y="362724"/>
                  </a:lnTo>
                  <a:lnTo>
                    <a:pt x="573986" y="366698"/>
                  </a:lnTo>
                  <a:lnTo>
                    <a:pt x="564693" y="366698"/>
                  </a:lnTo>
                  <a:lnTo>
                    <a:pt x="555798" y="365650"/>
                  </a:lnTo>
                  <a:lnTo>
                    <a:pt x="548025" y="366330"/>
                  </a:lnTo>
                  <a:lnTo>
                    <a:pt x="541020" y="366843"/>
                  </a:lnTo>
                  <a:lnTo>
                    <a:pt x="533220" y="366290"/>
                  </a:lnTo>
                  <a:lnTo>
                    <a:pt x="521486" y="365732"/>
                  </a:lnTo>
                  <a:lnTo>
                    <a:pt x="506089" y="361768"/>
                  </a:lnTo>
                  <a:lnTo>
                    <a:pt x="484847" y="360440"/>
                  </a:lnTo>
                  <a:lnTo>
                    <a:pt x="472520" y="358164"/>
                  </a:lnTo>
                  <a:lnTo>
                    <a:pt x="456020" y="356837"/>
                  </a:lnTo>
                  <a:lnTo>
                    <a:pt x="444072" y="354182"/>
                  </a:lnTo>
                  <a:lnTo>
                    <a:pt x="433830" y="355130"/>
                  </a:lnTo>
                  <a:lnTo>
                    <a:pt x="428064" y="360337"/>
                  </a:lnTo>
                  <a:lnTo>
                    <a:pt x="418412" y="359741"/>
                  </a:lnTo>
                  <a:lnTo>
                    <a:pt x="395907" y="360227"/>
                  </a:lnTo>
                  <a:lnTo>
                    <a:pt x="388735" y="360203"/>
                  </a:lnTo>
                  <a:lnTo>
                    <a:pt x="372096" y="360889"/>
                  </a:lnTo>
                  <a:lnTo>
                    <a:pt x="362338" y="362454"/>
                  </a:lnTo>
                  <a:lnTo>
                    <a:pt x="354315" y="365683"/>
                  </a:lnTo>
                  <a:lnTo>
                    <a:pt x="287986" y="401215"/>
                  </a:lnTo>
                  <a:lnTo>
                    <a:pt x="288688" y="414772"/>
                  </a:lnTo>
                  <a:lnTo>
                    <a:pt x="286279" y="422837"/>
                  </a:lnTo>
                  <a:lnTo>
                    <a:pt x="283059" y="427056"/>
                  </a:lnTo>
                  <a:lnTo>
                    <a:pt x="281012" y="430383"/>
                  </a:lnTo>
                  <a:lnTo>
                    <a:pt x="281012" y="434474"/>
                  </a:lnTo>
                  <a:lnTo>
                    <a:pt x="283571" y="437290"/>
                  </a:lnTo>
                  <a:lnTo>
                    <a:pt x="284951" y="438578"/>
                  </a:lnTo>
                  <a:lnTo>
                    <a:pt x="283434" y="444647"/>
                  </a:lnTo>
                  <a:lnTo>
                    <a:pt x="281158" y="448818"/>
                  </a:lnTo>
                  <a:lnTo>
                    <a:pt x="266331" y="458001"/>
                  </a:lnTo>
                  <a:lnTo>
                    <a:pt x="259112" y="462679"/>
                  </a:lnTo>
                  <a:lnTo>
                    <a:pt x="246831" y="465887"/>
                  </a:lnTo>
                  <a:lnTo>
                    <a:pt x="234124" y="468734"/>
                  </a:lnTo>
                  <a:lnTo>
                    <a:pt x="199643" y="470811"/>
                  </a:lnTo>
                  <a:lnTo>
                    <a:pt x="193758" y="470043"/>
                  </a:lnTo>
                  <a:lnTo>
                    <a:pt x="185309" y="472500"/>
                  </a:lnTo>
                  <a:lnTo>
                    <a:pt x="179319" y="473609"/>
                  </a:lnTo>
                  <a:lnTo>
                    <a:pt x="172570" y="475197"/>
                  </a:lnTo>
                  <a:lnTo>
                    <a:pt x="164527" y="477576"/>
                  </a:lnTo>
                  <a:lnTo>
                    <a:pt x="150815" y="479344"/>
                  </a:lnTo>
                  <a:lnTo>
                    <a:pt x="143382" y="477485"/>
                  </a:lnTo>
                  <a:lnTo>
                    <a:pt x="138840" y="476039"/>
                  </a:lnTo>
                  <a:lnTo>
                    <a:pt x="135330" y="476865"/>
                  </a:lnTo>
                  <a:lnTo>
                    <a:pt x="133473" y="477068"/>
                  </a:lnTo>
                  <a:lnTo>
                    <a:pt x="132440" y="479547"/>
                  </a:lnTo>
                  <a:lnTo>
                    <a:pt x="131408" y="481820"/>
                  </a:lnTo>
                  <a:lnTo>
                    <a:pt x="128930" y="484298"/>
                  </a:lnTo>
                  <a:lnTo>
                    <a:pt x="126866" y="487394"/>
                  </a:lnTo>
                  <a:lnTo>
                    <a:pt x="125214" y="489457"/>
                  </a:lnTo>
                  <a:lnTo>
                    <a:pt x="122530" y="492142"/>
                  </a:lnTo>
                  <a:lnTo>
                    <a:pt x="120465" y="494207"/>
                  </a:lnTo>
                  <a:lnTo>
                    <a:pt x="99469" y="488837"/>
                  </a:lnTo>
                  <a:lnTo>
                    <a:pt x="90934" y="489596"/>
                  </a:lnTo>
                  <a:lnTo>
                    <a:pt x="79365" y="489216"/>
                  </a:lnTo>
                  <a:lnTo>
                    <a:pt x="64951" y="490732"/>
                  </a:lnTo>
                  <a:lnTo>
                    <a:pt x="54710" y="494146"/>
                  </a:lnTo>
                  <a:lnTo>
                    <a:pt x="38210" y="497941"/>
                  </a:lnTo>
                  <a:lnTo>
                    <a:pt x="27118" y="501267"/>
                  </a:lnTo>
                  <a:lnTo>
                    <a:pt x="26363" y="498837"/>
                  </a:lnTo>
                  <a:lnTo>
                    <a:pt x="25664" y="496935"/>
                  </a:lnTo>
                  <a:lnTo>
                    <a:pt x="24763" y="495532"/>
                  </a:lnTo>
                  <a:lnTo>
                    <a:pt x="24411" y="493678"/>
                  </a:lnTo>
                  <a:lnTo>
                    <a:pt x="23472" y="492275"/>
                  </a:lnTo>
                  <a:lnTo>
                    <a:pt x="22252" y="491400"/>
                  </a:lnTo>
                  <a:lnTo>
                    <a:pt x="20338" y="490556"/>
                  </a:lnTo>
                  <a:lnTo>
                    <a:pt x="17979" y="490817"/>
                  </a:lnTo>
                  <a:lnTo>
                    <a:pt x="16264" y="491710"/>
                  </a:lnTo>
                  <a:lnTo>
                    <a:pt x="12595" y="491795"/>
                  </a:lnTo>
                  <a:lnTo>
                    <a:pt x="9626" y="491662"/>
                  </a:lnTo>
                  <a:lnTo>
                    <a:pt x="6644" y="492257"/>
                  </a:lnTo>
                  <a:lnTo>
                    <a:pt x="5462" y="491425"/>
                  </a:lnTo>
                  <a:lnTo>
                    <a:pt x="3781" y="490471"/>
                  </a:lnTo>
                  <a:lnTo>
                    <a:pt x="2766" y="488946"/>
                  </a:lnTo>
                  <a:lnTo>
                    <a:pt x="1056" y="487451"/>
                  </a:lnTo>
                  <a:lnTo>
                    <a:pt x="830" y="485057"/>
                  </a:lnTo>
                  <a:lnTo>
                    <a:pt x="973" y="483521"/>
                  </a:lnTo>
                  <a:lnTo>
                    <a:pt x="0" y="481923"/>
                  </a:lnTo>
                  <a:lnTo>
                    <a:pt x="944" y="480938"/>
                  </a:lnTo>
                  <a:lnTo>
                    <a:pt x="3528" y="478873"/>
                  </a:lnTo>
                  <a:lnTo>
                    <a:pt x="5091" y="477865"/>
                  </a:lnTo>
                  <a:lnTo>
                    <a:pt x="5210" y="475556"/>
                  </a:lnTo>
                  <a:lnTo>
                    <a:pt x="5467" y="474134"/>
                  </a:lnTo>
                  <a:lnTo>
                    <a:pt x="6545" y="472190"/>
                  </a:lnTo>
                  <a:lnTo>
                    <a:pt x="8724" y="471194"/>
                  </a:lnTo>
                  <a:lnTo>
                    <a:pt x="10545" y="468727"/>
                  </a:lnTo>
                  <a:lnTo>
                    <a:pt x="11361" y="468393"/>
                  </a:lnTo>
                  <a:lnTo>
                    <a:pt x="12543" y="467105"/>
                  </a:lnTo>
                  <a:lnTo>
                    <a:pt x="13570" y="465780"/>
                  </a:lnTo>
                  <a:lnTo>
                    <a:pt x="13680" y="464013"/>
                  </a:lnTo>
                  <a:lnTo>
                    <a:pt x="14521" y="462330"/>
                  </a:lnTo>
                  <a:lnTo>
                    <a:pt x="15703" y="461006"/>
                  </a:lnTo>
                  <a:lnTo>
                    <a:pt x="15578" y="459425"/>
                  </a:lnTo>
                  <a:lnTo>
                    <a:pt x="16979" y="458757"/>
                  </a:lnTo>
                  <a:lnTo>
                    <a:pt x="17353" y="457342"/>
                  </a:lnTo>
                  <a:lnTo>
                    <a:pt x="18327" y="454705"/>
                  </a:lnTo>
                  <a:lnTo>
                    <a:pt x="18419" y="454177"/>
                  </a:lnTo>
                  <a:lnTo>
                    <a:pt x="17601" y="452184"/>
                  </a:lnTo>
                  <a:lnTo>
                    <a:pt x="17161" y="450865"/>
                  </a:lnTo>
                  <a:lnTo>
                    <a:pt x="16830" y="447858"/>
                  </a:lnTo>
                  <a:lnTo>
                    <a:pt x="16011" y="446224"/>
                  </a:lnTo>
                  <a:lnTo>
                    <a:pt x="16308" y="444729"/>
                  </a:lnTo>
                  <a:lnTo>
                    <a:pt x="16595" y="443812"/>
                  </a:lnTo>
                  <a:lnTo>
                    <a:pt x="16140" y="441218"/>
                  </a:lnTo>
                  <a:lnTo>
                    <a:pt x="14109" y="438295"/>
                  </a:lnTo>
                  <a:lnTo>
                    <a:pt x="13019" y="436691"/>
                  </a:lnTo>
                  <a:lnTo>
                    <a:pt x="12349" y="435331"/>
                  </a:lnTo>
                  <a:lnTo>
                    <a:pt x="10454" y="433411"/>
                  </a:lnTo>
                  <a:lnTo>
                    <a:pt x="9807" y="432894"/>
                  </a:lnTo>
                  <a:lnTo>
                    <a:pt x="8292" y="433441"/>
                  </a:lnTo>
                  <a:lnTo>
                    <a:pt x="6644" y="432797"/>
                  </a:lnTo>
                  <a:lnTo>
                    <a:pt x="4916" y="432263"/>
                  </a:lnTo>
                  <a:lnTo>
                    <a:pt x="4478" y="430907"/>
                  </a:lnTo>
                  <a:lnTo>
                    <a:pt x="4430" y="429286"/>
                  </a:lnTo>
                  <a:lnTo>
                    <a:pt x="4454" y="427943"/>
                  </a:lnTo>
                  <a:lnTo>
                    <a:pt x="3874" y="425890"/>
                  </a:lnTo>
                  <a:lnTo>
                    <a:pt x="2975" y="424407"/>
                  </a:lnTo>
                  <a:lnTo>
                    <a:pt x="2466" y="422700"/>
                  </a:lnTo>
                  <a:lnTo>
                    <a:pt x="2696" y="420665"/>
                  </a:lnTo>
                  <a:lnTo>
                    <a:pt x="4789" y="418052"/>
                  </a:lnTo>
                  <a:lnTo>
                    <a:pt x="6402" y="416388"/>
                  </a:lnTo>
                  <a:lnTo>
                    <a:pt x="7389" y="415136"/>
                  </a:lnTo>
                  <a:lnTo>
                    <a:pt x="8019" y="414456"/>
                  </a:lnTo>
                  <a:lnTo>
                    <a:pt x="9649" y="413982"/>
                  </a:lnTo>
                  <a:lnTo>
                    <a:pt x="11052" y="413241"/>
                  </a:lnTo>
                  <a:lnTo>
                    <a:pt x="11736" y="411716"/>
                  </a:lnTo>
                  <a:lnTo>
                    <a:pt x="12120" y="409717"/>
                  </a:lnTo>
                  <a:lnTo>
                    <a:pt x="12145" y="408368"/>
                  </a:lnTo>
                  <a:lnTo>
                    <a:pt x="11631" y="406897"/>
                  </a:lnTo>
                  <a:lnTo>
                    <a:pt x="11417" y="406600"/>
                  </a:lnTo>
                  <a:lnTo>
                    <a:pt x="10050" y="404711"/>
                  </a:lnTo>
                  <a:lnTo>
                    <a:pt x="8451" y="403484"/>
                  </a:lnTo>
                  <a:lnTo>
                    <a:pt x="7522" y="403517"/>
                  </a:lnTo>
                  <a:lnTo>
                    <a:pt x="4975" y="403611"/>
                  </a:lnTo>
                  <a:lnTo>
                    <a:pt x="2400" y="402943"/>
                  </a:lnTo>
                  <a:lnTo>
                    <a:pt x="2448" y="400288"/>
                  </a:lnTo>
                  <a:lnTo>
                    <a:pt x="1932" y="399006"/>
                  </a:lnTo>
                  <a:lnTo>
                    <a:pt x="2264" y="397706"/>
                  </a:lnTo>
                  <a:lnTo>
                    <a:pt x="2870" y="396254"/>
                  </a:lnTo>
                  <a:lnTo>
                    <a:pt x="2862" y="394558"/>
                  </a:lnTo>
                  <a:lnTo>
                    <a:pt x="4469" y="393240"/>
                  </a:lnTo>
                  <a:lnTo>
                    <a:pt x="5072" y="391867"/>
                  </a:lnTo>
                  <a:lnTo>
                    <a:pt x="4731" y="389395"/>
                  </a:lnTo>
                  <a:lnTo>
                    <a:pt x="4977" y="386849"/>
                  </a:lnTo>
                  <a:lnTo>
                    <a:pt x="5064" y="385938"/>
                  </a:lnTo>
                  <a:lnTo>
                    <a:pt x="4821" y="384468"/>
                  </a:lnTo>
                  <a:lnTo>
                    <a:pt x="3347" y="382748"/>
                  </a:lnTo>
                  <a:lnTo>
                    <a:pt x="4634" y="382037"/>
                  </a:lnTo>
                  <a:lnTo>
                    <a:pt x="6109" y="381527"/>
                  </a:lnTo>
                  <a:lnTo>
                    <a:pt x="7996" y="381794"/>
                  </a:lnTo>
                  <a:lnTo>
                    <a:pt x="9774" y="381637"/>
                  </a:lnTo>
                  <a:lnTo>
                    <a:pt x="9989" y="381484"/>
                  </a:lnTo>
                  <a:lnTo>
                    <a:pt x="11260" y="380585"/>
                  </a:lnTo>
                  <a:lnTo>
                    <a:pt x="12119" y="377948"/>
                  </a:lnTo>
                  <a:lnTo>
                    <a:pt x="12506" y="375761"/>
                  </a:lnTo>
                  <a:lnTo>
                    <a:pt x="13374" y="374698"/>
                  </a:lnTo>
                  <a:lnTo>
                    <a:pt x="13691" y="372159"/>
                  </a:lnTo>
                  <a:lnTo>
                    <a:pt x="12750" y="370834"/>
                  </a:lnTo>
                  <a:lnTo>
                    <a:pt x="12135" y="368550"/>
                  </a:lnTo>
                  <a:lnTo>
                    <a:pt x="12125" y="367007"/>
                  </a:lnTo>
                  <a:lnTo>
                    <a:pt x="12380" y="365707"/>
                  </a:lnTo>
                  <a:lnTo>
                    <a:pt x="11878" y="363617"/>
                  </a:lnTo>
                  <a:lnTo>
                    <a:pt x="11524" y="361836"/>
                  </a:lnTo>
                  <a:lnTo>
                    <a:pt x="10902" y="359978"/>
                  </a:lnTo>
                  <a:lnTo>
                    <a:pt x="9498" y="358604"/>
                  </a:lnTo>
                  <a:lnTo>
                    <a:pt x="8378" y="356575"/>
                  </a:lnTo>
                  <a:lnTo>
                    <a:pt x="7761" y="354406"/>
                  </a:lnTo>
                  <a:lnTo>
                    <a:pt x="7749" y="352906"/>
                  </a:lnTo>
                  <a:lnTo>
                    <a:pt x="7857" y="351253"/>
                  </a:lnTo>
                  <a:lnTo>
                    <a:pt x="7074" y="349698"/>
                  </a:lnTo>
                  <a:lnTo>
                    <a:pt x="7076" y="347462"/>
                  </a:lnTo>
                  <a:lnTo>
                    <a:pt x="7555" y="344509"/>
                  </a:lnTo>
                  <a:lnTo>
                    <a:pt x="8326" y="342402"/>
                  </a:lnTo>
                  <a:lnTo>
                    <a:pt x="8907" y="340184"/>
                  </a:lnTo>
                  <a:lnTo>
                    <a:pt x="8788" y="338252"/>
                  </a:lnTo>
                  <a:lnTo>
                    <a:pt x="8485" y="335786"/>
                  </a:lnTo>
                  <a:lnTo>
                    <a:pt x="9136" y="333987"/>
                  </a:lnTo>
                  <a:lnTo>
                    <a:pt x="9354" y="332565"/>
                  </a:lnTo>
                  <a:lnTo>
                    <a:pt x="10046" y="330615"/>
                  </a:lnTo>
                  <a:lnTo>
                    <a:pt x="9205" y="328057"/>
                  </a:lnTo>
                  <a:lnTo>
                    <a:pt x="10039" y="326763"/>
                  </a:lnTo>
                  <a:lnTo>
                    <a:pt x="12402" y="326308"/>
                  </a:lnTo>
                  <a:lnTo>
                    <a:pt x="12781" y="326211"/>
                  </a:lnTo>
                  <a:lnTo>
                    <a:pt x="19799" y="325485"/>
                  </a:lnTo>
                  <a:lnTo>
                    <a:pt x="24223" y="324087"/>
                  </a:lnTo>
                  <a:lnTo>
                    <a:pt x="30977" y="322690"/>
                  </a:lnTo>
                  <a:lnTo>
                    <a:pt x="36800" y="319665"/>
                  </a:lnTo>
                  <a:lnTo>
                    <a:pt x="38897" y="316168"/>
                  </a:lnTo>
                  <a:lnTo>
                    <a:pt x="40993" y="311047"/>
                  </a:lnTo>
                  <a:lnTo>
                    <a:pt x="40527" y="304759"/>
                  </a:lnTo>
                  <a:lnTo>
                    <a:pt x="40527" y="300563"/>
                  </a:lnTo>
                  <a:lnTo>
                    <a:pt x="40760" y="297070"/>
                  </a:lnTo>
                  <a:lnTo>
                    <a:pt x="41692" y="294275"/>
                  </a:lnTo>
                  <a:lnTo>
                    <a:pt x="44179" y="291709"/>
                  </a:lnTo>
                  <a:lnTo>
                    <a:pt x="44608" y="290396"/>
                  </a:lnTo>
                  <a:lnTo>
                    <a:pt x="46079" y="289394"/>
                  </a:lnTo>
                  <a:lnTo>
                    <a:pt x="47933" y="288974"/>
                  </a:lnTo>
                  <a:lnTo>
                    <a:pt x="49902" y="288963"/>
                  </a:lnTo>
                  <a:lnTo>
                    <a:pt x="51177" y="288950"/>
                  </a:lnTo>
                  <a:lnTo>
                    <a:pt x="52373" y="288944"/>
                  </a:lnTo>
                  <a:lnTo>
                    <a:pt x="53774" y="288969"/>
                  </a:lnTo>
                  <a:lnTo>
                    <a:pt x="55029" y="288811"/>
                  </a:lnTo>
                  <a:lnTo>
                    <a:pt x="57278" y="288483"/>
                  </a:lnTo>
                  <a:lnTo>
                    <a:pt x="57827" y="288294"/>
                  </a:lnTo>
                  <a:lnTo>
                    <a:pt x="58748" y="287972"/>
                  </a:lnTo>
                  <a:lnTo>
                    <a:pt x="61846" y="287049"/>
                  </a:lnTo>
                  <a:lnTo>
                    <a:pt x="63338" y="285791"/>
                  </a:lnTo>
                  <a:lnTo>
                    <a:pt x="65403" y="284758"/>
                  </a:lnTo>
                  <a:lnTo>
                    <a:pt x="67813" y="284181"/>
                  </a:lnTo>
                  <a:lnTo>
                    <a:pt x="69764" y="284297"/>
                  </a:lnTo>
                  <a:lnTo>
                    <a:pt x="71830" y="284874"/>
                  </a:lnTo>
                  <a:lnTo>
                    <a:pt x="73436" y="285676"/>
                  </a:lnTo>
                  <a:lnTo>
                    <a:pt x="75042" y="286824"/>
                  </a:lnTo>
                  <a:lnTo>
                    <a:pt x="76420" y="287741"/>
                  </a:lnTo>
                  <a:lnTo>
                    <a:pt x="76738" y="288057"/>
                  </a:lnTo>
                  <a:lnTo>
                    <a:pt x="77993" y="288768"/>
                  </a:lnTo>
                  <a:lnTo>
                    <a:pt x="78314" y="288895"/>
                  </a:lnTo>
                  <a:lnTo>
                    <a:pt x="79624" y="289479"/>
                  </a:lnTo>
                  <a:lnTo>
                    <a:pt x="81089" y="290026"/>
                  </a:lnTo>
                  <a:lnTo>
                    <a:pt x="82478" y="290147"/>
                  </a:lnTo>
                  <a:lnTo>
                    <a:pt x="83675" y="290190"/>
                  </a:lnTo>
                  <a:lnTo>
                    <a:pt x="85642" y="290542"/>
                  </a:lnTo>
                  <a:lnTo>
                    <a:pt x="86839" y="290318"/>
                  </a:lnTo>
                  <a:lnTo>
                    <a:pt x="88153" y="290013"/>
                  </a:lnTo>
                  <a:lnTo>
                    <a:pt x="89313" y="289515"/>
                  </a:lnTo>
                  <a:lnTo>
                    <a:pt x="90395" y="289133"/>
                  </a:lnTo>
                  <a:lnTo>
                    <a:pt x="91637" y="288677"/>
                  </a:lnTo>
                  <a:lnTo>
                    <a:pt x="92116" y="287863"/>
                  </a:lnTo>
                  <a:lnTo>
                    <a:pt x="95876" y="281502"/>
                  </a:lnTo>
                  <a:lnTo>
                    <a:pt x="96095" y="280269"/>
                  </a:lnTo>
                  <a:lnTo>
                    <a:pt x="96277" y="279035"/>
                  </a:lnTo>
                  <a:lnTo>
                    <a:pt x="96530" y="278039"/>
                  </a:lnTo>
                  <a:lnTo>
                    <a:pt x="96592" y="276958"/>
                  </a:lnTo>
                  <a:lnTo>
                    <a:pt x="97041" y="275883"/>
                  </a:lnTo>
                  <a:lnTo>
                    <a:pt x="98234" y="274327"/>
                  </a:lnTo>
                  <a:lnTo>
                    <a:pt x="99022" y="273647"/>
                  </a:lnTo>
                  <a:lnTo>
                    <a:pt x="100005" y="272851"/>
                  </a:lnTo>
                  <a:lnTo>
                    <a:pt x="102353" y="271508"/>
                  </a:lnTo>
                  <a:lnTo>
                    <a:pt x="103484" y="271028"/>
                  </a:lnTo>
                  <a:lnTo>
                    <a:pt x="104579" y="270432"/>
                  </a:lnTo>
                  <a:lnTo>
                    <a:pt x="105904" y="269922"/>
                  </a:lnTo>
                  <a:lnTo>
                    <a:pt x="106760" y="269667"/>
                  </a:lnTo>
                  <a:lnTo>
                    <a:pt x="107696" y="269260"/>
                  </a:lnTo>
                  <a:lnTo>
                    <a:pt x="108867" y="268707"/>
                  </a:lnTo>
                  <a:lnTo>
                    <a:pt x="110045" y="267839"/>
                  </a:lnTo>
                  <a:lnTo>
                    <a:pt x="114383" y="263834"/>
                  </a:lnTo>
                  <a:lnTo>
                    <a:pt x="115197" y="263732"/>
                  </a:lnTo>
                  <a:lnTo>
                    <a:pt x="115969" y="263786"/>
                  </a:lnTo>
                  <a:lnTo>
                    <a:pt x="116929" y="264078"/>
                  </a:lnTo>
                  <a:lnTo>
                    <a:pt x="118323" y="263950"/>
                  </a:lnTo>
                  <a:lnTo>
                    <a:pt x="119176" y="263817"/>
                  </a:lnTo>
                  <a:lnTo>
                    <a:pt x="119723" y="263555"/>
                  </a:lnTo>
                  <a:lnTo>
                    <a:pt x="120813" y="263190"/>
                  </a:lnTo>
                  <a:lnTo>
                    <a:pt x="121746" y="262942"/>
                  </a:lnTo>
                  <a:lnTo>
                    <a:pt x="123029" y="262577"/>
                  </a:lnTo>
                  <a:lnTo>
                    <a:pt x="123963" y="262292"/>
                  </a:lnTo>
                  <a:lnTo>
                    <a:pt x="124935" y="262036"/>
                  </a:lnTo>
                  <a:lnTo>
                    <a:pt x="126029" y="261484"/>
                  </a:lnTo>
                  <a:lnTo>
                    <a:pt x="127275" y="261040"/>
                  </a:lnTo>
                  <a:lnTo>
                    <a:pt x="128604" y="260335"/>
                  </a:lnTo>
                  <a:lnTo>
                    <a:pt x="129269" y="259965"/>
                  </a:lnTo>
                  <a:lnTo>
                    <a:pt x="130438" y="259563"/>
                  </a:lnTo>
                  <a:lnTo>
                    <a:pt x="131500" y="258653"/>
                  </a:lnTo>
                  <a:lnTo>
                    <a:pt x="132561" y="257863"/>
                  </a:lnTo>
                  <a:lnTo>
                    <a:pt x="133822" y="256769"/>
                  </a:lnTo>
                  <a:lnTo>
                    <a:pt x="134724" y="256131"/>
                  </a:lnTo>
                  <a:lnTo>
                    <a:pt x="136208" y="255426"/>
                  </a:lnTo>
                  <a:lnTo>
                    <a:pt x="137299" y="255025"/>
                  </a:lnTo>
                  <a:lnTo>
                    <a:pt x="138238" y="254466"/>
                  </a:lnTo>
                  <a:lnTo>
                    <a:pt x="139296" y="253829"/>
                  </a:lnTo>
                  <a:lnTo>
                    <a:pt x="140473" y="253002"/>
                  </a:lnTo>
                  <a:lnTo>
                    <a:pt x="141711" y="252948"/>
                  </a:lnTo>
                  <a:lnTo>
                    <a:pt x="142560" y="253008"/>
                  </a:lnTo>
                  <a:lnTo>
                    <a:pt x="143333" y="253021"/>
                  </a:lnTo>
                  <a:lnTo>
                    <a:pt x="145649" y="253106"/>
                  </a:lnTo>
                  <a:lnTo>
                    <a:pt x="148377" y="253902"/>
                  </a:lnTo>
                  <a:lnTo>
                    <a:pt x="149118" y="253525"/>
                  </a:lnTo>
                  <a:lnTo>
                    <a:pt x="149669" y="253112"/>
                  </a:lnTo>
                  <a:lnTo>
                    <a:pt x="150221" y="252583"/>
                  </a:lnTo>
                  <a:lnTo>
                    <a:pt x="150814" y="252018"/>
                  </a:lnTo>
                  <a:lnTo>
                    <a:pt x="151291" y="251368"/>
                  </a:lnTo>
                  <a:lnTo>
                    <a:pt x="151645" y="251107"/>
                  </a:lnTo>
                  <a:lnTo>
                    <a:pt x="152187" y="251040"/>
                  </a:lnTo>
                  <a:lnTo>
                    <a:pt x="153389" y="250833"/>
                  </a:lnTo>
                  <a:lnTo>
                    <a:pt x="154828" y="250438"/>
                  </a:lnTo>
                  <a:lnTo>
                    <a:pt x="156195" y="249807"/>
                  </a:lnTo>
                  <a:lnTo>
                    <a:pt x="157842" y="248683"/>
                  </a:lnTo>
                  <a:lnTo>
                    <a:pt x="159415" y="247438"/>
                  </a:lnTo>
                  <a:lnTo>
                    <a:pt x="161220" y="246162"/>
                  </a:lnTo>
                  <a:lnTo>
                    <a:pt x="161924" y="245791"/>
                  </a:lnTo>
                  <a:lnTo>
                    <a:pt x="162943" y="245116"/>
                  </a:lnTo>
                  <a:lnTo>
                    <a:pt x="163765" y="244630"/>
                  </a:lnTo>
                  <a:lnTo>
                    <a:pt x="164750" y="243798"/>
                  </a:lnTo>
                  <a:lnTo>
                    <a:pt x="165337" y="243422"/>
                  </a:lnTo>
                  <a:lnTo>
                    <a:pt x="166549" y="242790"/>
                  </a:lnTo>
                  <a:lnTo>
                    <a:pt x="167839" y="242122"/>
                  </a:lnTo>
                  <a:lnTo>
                    <a:pt x="169357" y="241611"/>
                  </a:lnTo>
                  <a:lnTo>
                    <a:pt x="172226" y="241204"/>
                  </a:lnTo>
                  <a:lnTo>
                    <a:pt x="174668" y="240870"/>
                  </a:lnTo>
                  <a:lnTo>
                    <a:pt x="176958" y="240415"/>
                  </a:lnTo>
                  <a:lnTo>
                    <a:pt x="178508" y="240214"/>
                  </a:lnTo>
                  <a:lnTo>
                    <a:pt x="180286" y="240214"/>
                  </a:lnTo>
                  <a:lnTo>
                    <a:pt x="182642" y="240299"/>
                  </a:lnTo>
                  <a:lnTo>
                    <a:pt x="183497" y="240044"/>
                  </a:lnTo>
                  <a:lnTo>
                    <a:pt x="184048" y="239631"/>
                  </a:lnTo>
                  <a:lnTo>
                    <a:pt x="184827" y="239302"/>
                  </a:lnTo>
                  <a:lnTo>
                    <a:pt x="185839" y="239010"/>
                  </a:lnTo>
                  <a:lnTo>
                    <a:pt x="186724" y="239145"/>
                  </a:lnTo>
                  <a:lnTo>
                    <a:pt x="187379" y="239278"/>
                  </a:lnTo>
                  <a:lnTo>
                    <a:pt x="188419" y="239412"/>
                  </a:lnTo>
                  <a:lnTo>
                    <a:pt x="189154" y="239430"/>
                  </a:lnTo>
                  <a:lnTo>
                    <a:pt x="190048" y="239138"/>
                  </a:lnTo>
                  <a:lnTo>
                    <a:pt x="191252" y="238889"/>
                  </a:lnTo>
                  <a:lnTo>
                    <a:pt x="192139" y="238950"/>
                  </a:lnTo>
                  <a:lnTo>
                    <a:pt x="193065" y="239041"/>
                  </a:lnTo>
                  <a:lnTo>
                    <a:pt x="193640" y="239248"/>
                  </a:lnTo>
                  <a:lnTo>
                    <a:pt x="194952" y="239351"/>
                  </a:lnTo>
                  <a:lnTo>
                    <a:pt x="195880" y="239296"/>
                  </a:lnTo>
                  <a:lnTo>
                    <a:pt x="196614" y="239351"/>
                  </a:lnTo>
                  <a:lnTo>
                    <a:pt x="198004" y="239375"/>
                  </a:lnTo>
                  <a:lnTo>
                    <a:pt x="198856" y="239315"/>
                  </a:lnTo>
                  <a:lnTo>
                    <a:pt x="199523" y="238865"/>
                  </a:lnTo>
                  <a:lnTo>
                    <a:pt x="199801" y="238525"/>
                  </a:lnTo>
                  <a:lnTo>
                    <a:pt x="200317" y="237881"/>
                  </a:lnTo>
                  <a:lnTo>
                    <a:pt x="200833" y="237267"/>
                  </a:lnTo>
                  <a:lnTo>
                    <a:pt x="201126" y="236234"/>
                  </a:lnTo>
                  <a:lnTo>
                    <a:pt x="201294" y="235578"/>
                  </a:lnTo>
                  <a:lnTo>
                    <a:pt x="201924" y="235050"/>
                  </a:lnTo>
                  <a:lnTo>
                    <a:pt x="202703" y="234758"/>
                  </a:lnTo>
                  <a:lnTo>
                    <a:pt x="203558" y="234582"/>
                  </a:lnTo>
                  <a:lnTo>
                    <a:pt x="205921" y="234320"/>
                  </a:lnTo>
                  <a:lnTo>
                    <a:pt x="206643" y="234880"/>
                  </a:lnTo>
                  <a:lnTo>
                    <a:pt x="207207" y="235585"/>
                  </a:lnTo>
                  <a:lnTo>
                    <a:pt x="207542" y="236210"/>
                  </a:lnTo>
                  <a:lnTo>
                    <a:pt x="207948" y="237109"/>
                  </a:lnTo>
                  <a:lnTo>
                    <a:pt x="208281" y="237729"/>
                  </a:lnTo>
                  <a:lnTo>
                    <a:pt x="208891" y="238130"/>
                  </a:lnTo>
                  <a:lnTo>
                    <a:pt x="209431" y="238221"/>
                  </a:lnTo>
                  <a:lnTo>
                    <a:pt x="210170" y="238002"/>
                  </a:lnTo>
                  <a:lnTo>
                    <a:pt x="210458" y="237194"/>
                  </a:lnTo>
                  <a:lnTo>
                    <a:pt x="210627" y="236544"/>
                  </a:lnTo>
                  <a:lnTo>
                    <a:pt x="210718" y="235888"/>
                  </a:lnTo>
                  <a:lnTo>
                    <a:pt x="210732" y="235232"/>
                  </a:lnTo>
                  <a:lnTo>
                    <a:pt x="211057" y="234503"/>
                  </a:lnTo>
                  <a:lnTo>
                    <a:pt x="211580" y="233549"/>
                  </a:lnTo>
                  <a:lnTo>
                    <a:pt x="211982" y="232820"/>
                  </a:lnTo>
                  <a:lnTo>
                    <a:pt x="212545" y="231830"/>
                  </a:lnTo>
                  <a:lnTo>
                    <a:pt x="212902" y="231374"/>
                  </a:lnTo>
                  <a:lnTo>
                    <a:pt x="213309" y="230451"/>
                  </a:lnTo>
                  <a:lnTo>
                    <a:pt x="213719" y="229339"/>
                  </a:lnTo>
                  <a:lnTo>
                    <a:pt x="214048" y="228458"/>
                  </a:lnTo>
                  <a:lnTo>
                    <a:pt x="214456" y="227462"/>
                  </a:lnTo>
                  <a:lnTo>
                    <a:pt x="214877" y="225882"/>
                  </a:lnTo>
                  <a:lnTo>
                    <a:pt x="215137" y="224539"/>
                  </a:lnTo>
                  <a:lnTo>
                    <a:pt x="215005" y="223531"/>
                  </a:lnTo>
                  <a:lnTo>
                    <a:pt x="214980" y="222875"/>
                  </a:lnTo>
                  <a:lnTo>
                    <a:pt x="214931" y="221556"/>
                  </a:lnTo>
                  <a:lnTo>
                    <a:pt x="215036" y="220323"/>
                  </a:lnTo>
                  <a:lnTo>
                    <a:pt x="215103" y="218968"/>
                  </a:lnTo>
                  <a:lnTo>
                    <a:pt x="215400" y="217741"/>
                  </a:lnTo>
                  <a:lnTo>
                    <a:pt x="215993" y="217134"/>
                  </a:lnTo>
                  <a:lnTo>
                    <a:pt x="216818" y="216532"/>
                  </a:lnTo>
                  <a:lnTo>
                    <a:pt x="218030" y="215900"/>
                  </a:lnTo>
                  <a:lnTo>
                    <a:pt x="219782" y="215280"/>
                  </a:lnTo>
                  <a:lnTo>
                    <a:pt x="222074" y="214746"/>
                  </a:lnTo>
                  <a:lnTo>
                    <a:pt x="224015" y="214321"/>
                  </a:lnTo>
                  <a:lnTo>
                    <a:pt x="225714" y="214393"/>
                  </a:lnTo>
                  <a:lnTo>
                    <a:pt x="227180" y="214503"/>
                  </a:lnTo>
                  <a:lnTo>
                    <a:pt x="229339" y="214740"/>
                  </a:lnTo>
                  <a:lnTo>
                    <a:pt x="230377" y="215031"/>
                  </a:lnTo>
                  <a:lnTo>
                    <a:pt x="231214" y="215626"/>
                  </a:lnTo>
                  <a:lnTo>
                    <a:pt x="232245" y="216228"/>
                  </a:lnTo>
                  <a:lnTo>
                    <a:pt x="233081" y="216866"/>
                  </a:lnTo>
                  <a:lnTo>
                    <a:pt x="233993" y="217577"/>
                  </a:lnTo>
                  <a:lnTo>
                    <a:pt x="234782" y="218598"/>
                  </a:lnTo>
                  <a:lnTo>
                    <a:pt x="235992" y="219861"/>
                  </a:lnTo>
                  <a:lnTo>
                    <a:pt x="236599" y="220377"/>
                  </a:lnTo>
                  <a:lnTo>
                    <a:pt x="238353" y="221496"/>
                  </a:lnTo>
                  <a:lnTo>
                    <a:pt x="239034" y="222164"/>
                  </a:lnTo>
                  <a:lnTo>
                    <a:pt x="240292" y="222966"/>
                  </a:lnTo>
                  <a:lnTo>
                    <a:pt x="241052" y="223561"/>
                  </a:lnTo>
                  <a:lnTo>
                    <a:pt x="241433" y="223840"/>
                  </a:lnTo>
                  <a:lnTo>
                    <a:pt x="242034" y="224661"/>
                  </a:lnTo>
                  <a:lnTo>
                    <a:pt x="242669" y="225645"/>
                  </a:lnTo>
                  <a:lnTo>
                    <a:pt x="243226" y="226738"/>
                  </a:lnTo>
                  <a:lnTo>
                    <a:pt x="243926" y="228257"/>
                  </a:lnTo>
                  <a:lnTo>
                    <a:pt x="243985" y="229150"/>
                  </a:lnTo>
                  <a:lnTo>
                    <a:pt x="243921" y="230305"/>
                  </a:lnTo>
                  <a:lnTo>
                    <a:pt x="243882" y="232121"/>
                  </a:lnTo>
                  <a:lnTo>
                    <a:pt x="243886" y="233670"/>
                  </a:lnTo>
                  <a:lnTo>
                    <a:pt x="244010" y="235098"/>
                  </a:lnTo>
                  <a:lnTo>
                    <a:pt x="244253" y="236380"/>
                  </a:lnTo>
                  <a:lnTo>
                    <a:pt x="244937" y="236896"/>
                  </a:lnTo>
                  <a:lnTo>
                    <a:pt x="245551" y="237140"/>
                  </a:lnTo>
                  <a:lnTo>
                    <a:pt x="246319" y="237388"/>
                  </a:lnTo>
                  <a:lnTo>
                    <a:pt x="247283" y="237486"/>
                  </a:lnTo>
                  <a:lnTo>
                    <a:pt x="248556" y="237553"/>
                  </a:lnTo>
                  <a:lnTo>
                    <a:pt x="250813" y="236866"/>
                  </a:lnTo>
                  <a:lnTo>
                    <a:pt x="252094" y="236581"/>
                  </a:lnTo>
                  <a:lnTo>
                    <a:pt x="253067" y="236289"/>
                  </a:lnTo>
                  <a:lnTo>
                    <a:pt x="253814" y="235724"/>
                  </a:lnTo>
                  <a:lnTo>
                    <a:pt x="254254" y="235001"/>
                  </a:lnTo>
                  <a:lnTo>
                    <a:pt x="254497" y="234503"/>
                  </a:lnTo>
                  <a:lnTo>
                    <a:pt x="255093" y="233744"/>
                  </a:lnTo>
                  <a:lnTo>
                    <a:pt x="255691" y="232905"/>
                  </a:lnTo>
                  <a:lnTo>
                    <a:pt x="256371" y="231836"/>
                  </a:lnTo>
                  <a:lnTo>
                    <a:pt x="257087" y="230882"/>
                  </a:lnTo>
                  <a:lnTo>
                    <a:pt x="258343" y="229983"/>
                  </a:lnTo>
                  <a:lnTo>
                    <a:pt x="258702" y="229491"/>
                  </a:lnTo>
                  <a:lnTo>
                    <a:pt x="259293" y="228956"/>
                  </a:lnTo>
                  <a:lnTo>
                    <a:pt x="260079" y="228355"/>
                  </a:lnTo>
                  <a:lnTo>
                    <a:pt x="260428" y="228325"/>
                  </a:lnTo>
                  <a:lnTo>
                    <a:pt x="261518" y="227923"/>
                  </a:lnTo>
                  <a:lnTo>
                    <a:pt x="262413" y="227631"/>
                  </a:lnTo>
                  <a:lnTo>
                    <a:pt x="263534" y="227656"/>
                  </a:lnTo>
                  <a:lnTo>
                    <a:pt x="264725" y="227990"/>
                  </a:lnTo>
                  <a:lnTo>
                    <a:pt x="266142" y="228598"/>
                  </a:lnTo>
                  <a:lnTo>
                    <a:pt x="267261" y="228659"/>
                  </a:lnTo>
                  <a:lnTo>
                    <a:pt x="268372" y="229108"/>
                  </a:lnTo>
                  <a:lnTo>
                    <a:pt x="269748" y="229831"/>
                  </a:lnTo>
                  <a:lnTo>
                    <a:pt x="270629" y="230196"/>
                  </a:lnTo>
                  <a:lnTo>
                    <a:pt x="271155" y="230900"/>
                  </a:lnTo>
                  <a:lnTo>
                    <a:pt x="271763" y="231338"/>
                  </a:lnTo>
                  <a:lnTo>
                    <a:pt x="272363" y="232200"/>
                  </a:lnTo>
                  <a:lnTo>
                    <a:pt x="272807" y="233142"/>
                  </a:lnTo>
                  <a:lnTo>
                    <a:pt x="273175" y="233956"/>
                  </a:lnTo>
                  <a:lnTo>
                    <a:pt x="273584" y="234704"/>
                  </a:lnTo>
                  <a:lnTo>
                    <a:pt x="273915" y="235481"/>
                  </a:lnTo>
                  <a:lnTo>
                    <a:pt x="274624" y="236696"/>
                  </a:lnTo>
                  <a:lnTo>
                    <a:pt x="275302" y="237480"/>
                  </a:lnTo>
                  <a:lnTo>
                    <a:pt x="276553" y="238591"/>
                  </a:lnTo>
                  <a:lnTo>
                    <a:pt x="278500" y="239709"/>
                  </a:lnTo>
                  <a:lnTo>
                    <a:pt x="280023" y="240785"/>
                  </a:lnTo>
                  <a:lnTo>
                    <a:pt x="281398" y="241551"/>
                  </a:lnTo>
                  <a:lnTo>
                    <a:pt x="282275" y="242109"/>
                  </a:lnTo>
                  <a:lnTo>
                    <a:pt x="283185" y="242623"/>
                  </a:lnTo>
                  <a:lnTo>
                    <a:pt x="285557" y="243993"/>
                  </a:lnTo>
                  <a:lnTo>
                    <a:pt x="287827" y="244503"/>
                  </a:lnTo>
                  <a:lnTo>
                    <a:pt x="288591" y="244904"/>
                  </a:lnTo>
                  <a:lnTo>
                    <a:pt x="289478" y="245002"/>
                  </a:lnTo>
                  <a:lnTo>
                    <a:pt x="290485" y="244868"/>
                  </a:lnTo>
                  <a:lnTo>
                    <a:pt x="291795" y="245086"/>
                  </a:lnTo>
                  <a:lnTo>
                    <a:pt x="293886" y="244898"/>
                  </a:lnTo>
                  <a:lnTo>
                    <a:pt x="295125" y="244764"/>
                  </a:lnTo>
                  <a:lnTo>
                    <a:pt x="295982" y="244473"/>
                  </a:lnTo>
                  <a:lnTo>
                    <a:pt x="297266" y="244035"/>
                  </a:lnTo>
                  <a:lnTo>
                    <a:pt x="299867" y="243513"/>
                  </a:lnTo>
                  <a:lnTo>
                    <a:pt x="302037" y="243288"/>
                  </a:lnTo>
                  <a:lnTo>
                    <a:pt x="303968" y="243324"/>
                  </a:lnTo>
                  <a:lnTo>
                    <a:pt x="306094" y="243294"/>
                  </a:lnTo>
                  <a:lnTo>
                    <a:pt x="307406" y="243397"/>
                  </a:lnTo>
                  <a:lnTo>
                    <a:pt x="308435" y="244072"/>
                  </a:lnTo>
                  <a:lnTo>
                    <a:pt x="309663" y="244485"/>
                  </a:lnTo>
                  <a:lnTo>
                    <a:pt x="310988" y="245785"/>
                  </a:lnTo>
                  <a:lnTo>
                    <a:pt x="311477" y="246381"/>
                  </a:lnTo>
                  <a:lnTo>
                    <a:pt x="311891" y="246891"/>
                  </a:lnTo>
                  <a:lnTo>
                    <a:pt x="312301" y="247595"/>
                  </a:lnTo>
                  <a:lnTo>
                    <a:pt x="312906" y="248221"/>
                  </a:lnTo>
                  <a:lnTo>
                    <a:pt x="313316" y="248926"/>
                  </a:lnTo>
                  <a:lnTo>
                    <a:pt x="313801" y="249710"/>
                  </a:lnTo>
                  <a:lnTo>
                    <a:pt x="314365" y="250457"/>
                  </a:lnTo>
                  <a:lnTo>
                    <a:pt x="315350" y="251369"/>
                  </a:lnTo>
                  <a:lnTo>
                    <a:pt x="317338" y="252371"/>
                  </a:lnTo>
                  <a:lnTo>
                    <a:pt x="317718" y="252650"/>
                  </a:lnTo>
                  <a:lnTo>
                    <a:pt x="318364" y="253130"/>
                  </a:lnTo>
                  <a:lnTo>
                    <a:pt x="318823" y="253367"/>
                  </a:lnTo>
                  <a:lnTo>
                    <a:pt x="319681" y="253039"/>
                  </a:lnTo>
                  <a:lnTo>
                    <a:pt x="320151" y="252742"/>
                  </a:lnTo>
                  <a:lnTo>
                    <a:pt x="320664" y="252207"/>
                  </a:lnTo>
                  <a:lnTo>
                    <a:pt x="321025" y="251636"/>
                  </a:lnTo>
                  <a:lnTo>
                    <a:pt x="321539" y="251107"/>
                  </a:lnTo>
                  <a:lnTo>
                    <a:pt x="322498" y="249655"/>
                  </a:lnTo>
                  <a:lnTo>
                    <a:pt x="323088" y="249169"/>
                  </a:lnTo>
                  <a:lnTo>
                    <a:pt x="324291" y="248920"/>
                  </a:lnTo>
                  <a:lnTo>
                    <a:pt x="325368" y="249212"/>
                  </a:lnTo>
                  <a:lnTo>
                    <a:pt x="325749" y="249412"/>
                  </a:lnTo>
                  <a:lnTo>
                    <a:pt x="326089" y="249771"/>
                  </a:lnTo>
                  <a:lnTo>
                    <a:pt x="326578" y="250396"/>
                  </a:lnTo>
                  <a:lnTo>
                    <a:pt x="326954" y="250949"/>
                  </a:lnTo>
                  <a:lnTo>
                    <a:pt x="327398" y="251842"/>
                  </a:lnTo>
                  <a:lnTo>
                    <a:pt x="327734" y="252353"/>
                  </a:lnTo>
                  <a:lnTo>
                    <a:pt x="327960" y="252626"/>
                  </a:lnTo>
                  <a:lnTo>
                    <a:pt x="328693" y="252723"/>
                  </a:lnTo>
                  <a:lnTo>
                    <a:pt x="329312" y="252693"/>
                  </a:lnTo>
                  <a:lnTo>
                    <a:pt x="329814" y="252669"/>
                  </a:lnTo>
                  <a:lnTo>
                    <a:pt x="330594" y="252371"/>
                  </a:lnTo>
                  <a:lnTo>
                    <a:pt x="334459" y="250597"/>
                  </a:lnTo>
                  <a:lnTo>
                    <a:pt x="335942" y="249892"/>
                  </a:lnTo>
                  <a:lnTo>
                    <a:pt x="337614" y="249424"/>
                  </a:lnTo>
                  <a:lnTo>
                    <a:pt x="338776" y="249296"/>
                  </a:lnTo>
                  <a:lnTo>
                    <a:pt x="339900" y="249163"/>
                  </a:lnTo>
                  <a:lnTo>
                    <a:pt x="340946" y="249029"/>
                  </a:lnTo>
                  <a:lnTo>
                    <a:pt x="342807" y="248756"/>
                  </a:lnTo>
                  <a:lnTo>
                    <a:pt x="344621" y="248871"/>
                  </a:lnTo>
                  <a:lnTo>
                    <a:pt x="345772" y="249242"/>
                  </a:lnTo>
                  <a:lnTo>
                    <a:pt x="347124" y="249309"/>
                  </a:lnTo>
                  <a:lnTo>
                    <a:pt x="348315" y="249643"/>
                  </a:lnTo>
                  <a:lnTo>
                    <a:pt x="350476" y="249764"/>
                  </a:lnTo>
                  <a:lnTo>
                    <a:pt x="351635" y="249831"/>
                  </a:lnTo>
                  <a:lnTo>
                    <a:pt x="353022" y="250014"/>
                  </a:lnTo>
                  <a:lnTo>
                    <a:pt x="354720" y="250123"/>
                  </a:lnTo>
                  <a:lnTo>
                    <a:pt x="356311" y="249807"/>
                  </a:lnTo>
                  <a:lnTo>
                    <a:pt x="357509" y="249795"/>
                  </a:lnTo>
                  <a:lnTo>
                    <a:pt x="359995" y="244798"/>
                  </a:lnTo>
                  <a:lnTo>
                    <a:pt x="360687" y="241241"/>
                  </a:lnTo>
                  <a:lnTo>
                    <a:pt x="362051" y="236745"/>
                  </a:lnTo>
                  <a:lnTo>
                    <a:pt x="361789" y="231973"/>
                  </a:lnTo>
                  <a:lnTo>
                    <a:pt x="359352" y="226465"/>
                  </a:lnTo>
                  <a:lnTo>
                    <a:pt x="359566" y="222301"/>
                  </a:lnTo>
                  <a:lnTo>
                    <a:pt x="362600" y="216617"/>
                  </a:lnTo>
                  <a:lnTo>
                    <a:pt x="366321" y="214084"/>
                  </a:lnTo>
                  <a:lnTo>
                    <a:pt x="373237" y="209642"/>
                  </a:lnTo>
                  <a:lnTo>
                    <a:pt x="380452" y="204734"/>
                  </a:lnTo>
                  <a:lnTo>
                    <a:pt x="384266" y="199500"/>
                  </a:lnTo>
                  <a:lnTo>
                    <a:pt x="387451" y="193661"/>
                  </a:lnTo>
                  <a:lnTo>
                    <a:pt x="388450" y="183236"/>
                  </a:lnTo>
                  <a:lnTo>
                    <a:pt x="388980" y="179372"/>
                  </a:lnTo>
                  <a:lnTo>
                    <a:pt x="390110" y="171338"/>
                  </a:lnTo>
                  <a:lnTo>
                    <a:pt x="392668" y="165125"/>
                  </a:lnTo>
                  <a:lnTo>
                    <a:pt x="395649" y="160523"/>
                  </a:lnTo>
                  <a:lnTo>
                    <a:pt x="402174" y="152091"/>
                  </a:lnTo>
                  <a:lnTo>
                    <a:pt x="411779" y="148430"/>
                  </a:lnTo>
                  <a:lnTo>
                    <a:pt x="424129" y="148430"/>
                  </a:lnTo>
                  <a:lnTo>
                    <a:pt x="430990" y="155979"/>
                  </a:lnTo>
                  <a:lnTo>
                    <a:pt x="443413" y="162045"/>
                  </a:lnTo>
                  <a:lnTo>
                    <a:pt x="454843" y="162838"/>
                  </a:lnTo>
                  <a:lnTo>
                    <a:pt x="462255" y="163245"/>
                  </a:lnTo>
                  <a:lnTo>
                    <a:pt x="472350" y="162984"/>
                  </a:lnTo>
                  <a:lnTo>
                    <a:pt x="486743" y="161799"/>
                  </a:lnTo>
                  <a:lnTo>
                    <a:pt x="496710" y="162695"/>
                  </a:lnTo>
                  <a:lnTo>
                    <a:pt x="503095" y="162039"/>
                  </a:lnTo>
                  <a:lnTo>
                    <a:pt x="514874" y="161210"/>
                  </a:lnTo>
                  <a:lnTo>
                    <a:pt x="515442" y="161207"/>
                  </a:lnTo>
                  <a:lnTo>
                    <a:pt x="521350" y="161170"/>
                  </a:lnTo>
                  <a:lnTo>
                    <a:pt x="527181" y="156438"/>
                  </a:lnTo>
                  <a:lnTo>
                    <a:pt x="534325" y="151839"/>
                  </a:lnTo>
                  <a:lnTo>
                    <a:pt x="542975" y="145593"/>
                  </a:lnTo>
                  <a:lnTo>
                    <a:pt x="548474" y="143257"/>
                  </a:lnTo>
                  <a:lnTo>
                    <a:pt x="563926" y="137735"/>
                  </a:lnTo>
                  <a:lnTo>
                    <a:pt x="571003" y="136990"/>
                  </a:lnTo>
                  <a:lnTo>
                    <a:pt x="576134" y="135432"/>
                  </a:lnTo>
                  <a:lnTo>
                    <a:pt x="581907" y="131553"/>
                  </a:lnTo>
                  <a:lnTo>
                    <a:pt x="586294" y="127771"/>
                  </a:lnTo>
                  <a:lnTo>
                    <a:pt x="590886" y="122832"/>
                  </a:lnTo>
                  <a:lnTo>
                    <a:pt x="598187" y="118305"/>
                  </a:lnTo>
                  <a:lnTo>
                    <a:pt x="604299" y="115806"/>
                  </a:lnTo>
                  <a:lnTo>
                    <a:pt x="610988" y="114915"/>
                  </a:lnTo>
                  <a:lnTo>
                    <a:pt x="618979" y="113670"/>
                  </a:lnTo>
                  <a:lnTo>
                    <a:pt x="624467" y="111154"/>
                  </a:lnTo>
                  <a:lnTo>
                    <a:pt x="629041" y="107953"/>
                  </a:lnTo>
                  <a:lnTo>
                    <a:pt x="635902" y="104292"/>
                  </a:lnTo>
                  <a:lnTo>
                    <a:pt x="645279" y="101549"/>
                  </a:lnTo>
                  <a:lnTo>
                    <a:pt x="651454" y="100177"/>
                  </a:lnTo>
                  <a:lnTo>
                    <a:pt x="657171" y="103379"/>
                  </a:lnTo>
                  <a:lnTo>
                    <a:pt x="661058" y="106352"/>
                  </a:lnTo>
                  <a:lnTo>
                    <a:pt x="662431" y="110468"/>
                  </a:lnTo>
                  <a:lnTo>
                    <a:pt x="663345" y="113898"/>
                  </a:lnTo>
                  <a:lnTo>
                    <a:pt x="666776" y="118014"/>
                  </a:lnTo>
                  <a:lnTo>
                    <a:pt x="672558" y="120040"/>
                  </a:lnTo>
                  <a:lnTo>
                    <a:pt x="679594" y="117446"/>
                  </a:lnTo>
                  <a:lnTo>
                    <a:pt x="681723" y="112704"/>
                  </a:lnTo>
                  <a:lnTo>
                    <a:pt x="680715" y="109025"/>
                  </a:lnTo>
                  <a:lnTo>
                    <a:pt x="678199" y="103442"/>
                  </a:lnTo>
                  <a:lnTo>
                    <a:pt x="676849" y="98302"/>
                  </a:lnTo>
                  <a:lnTo>
                    <a:pt x="677482" y="95593"/>
                  </a:lnTo>
                  <a:lnTo>
                    <a:pt x="681474" y="91358"/>
                  </a:lnTo>
                  <a:lnTo>
                    <a:pt x="686584" y="88877"/>
                  </a:lnTo>
                  <a:lnTo>
                    <a:pt x="696930" y="86070"/>
                  </a:lnTo>
                  <a:lnTo>
                    <a:pt x="704696" y="85079"/>
                  </a:lnTo>
                  <a:lnTo>
                    <a:pt x="711977" y="83099"/>
                  </a:lnTo>
                  <a:lnTo>
                    <a:pt x="719748" y="78949"/>
                  </a:lnTo>
                  <a:lnTo>
                    <a:pt x="724251" y="73472"/>
                  </a:lnTo>
                  <a:lnTo>
                    <a:pt x="729620" y="65359"/>
                  </a:lnTo>
                  <a:lnTo>
                    <a:pt x="733679" y="57269"/>
                  </a:lnTo>
                  <a:lnTo>
                    <a:pt x="737956" y="52026"/>
                  </a:lnTo>
                  <a:lnTo>
                    <a:pt x="742676" y="49320"/>
                  </a:lnTo>
                  <a:lnTo>
                    <a:pt x="753681" y="47348"/>
                  </a:lnTo>
                  <a:lnTo>
                    <a:pt x="764887" y="43687"/>
                  </a:lnTo>
                  <a:lnTo>
                    <a:pt x="776122" y="35613"/>
                  </a:lnTo>
                  <a:lnTo>
                    <a:pt x="781811" y="25164"/>
                  </a:lnTo>
                  <a:lnTo>
                    <a:pt x="784327" y="12815"/>
                  </a:lnTo>
                  <a:lnTo>
                    <a:pt x="787985" y="9383"/>
                  </a:lnTo>
                  <a:lnTo>
                    <a:pt x="793474" y="7096"/>
                  </a:lnTo>
                  <a:lnTo>
                    <a:pt x="798506" y="4811"/>
                  </a:lnTo>
                  <a:lnTo>
                    <a:pt x="804223" y="2293"/>
                  </a:lnTo>
                  <a:lnTo>
                    <a:pt x="806967" y="5039"/>
                  </a:lnTo>
                  <a:lnTo>
                    <a:pt x="808111" y="11215"/>
                  </a:lnTo>
                  <a:lnTo>
                    <a:pt x="810627" y="16245"/>
                  </a:lnTo>
                  <a:lnTo>
                    <a:pt x="815517" y="18733"/>
                  </a:lnTo>
                  <a:lnTo>
                    <a:pt x="836947" y="18949"/>
                  </a:lnTo>
                  <a:lnTo>
                    <a:pt x="860207" y="24747"/>
                  </a:lnTo>
                  <a:lnTo>
                    <a:pt x="887697" y="30194"/>
                  </a:lnTo>
                  <a:lnTo>
                    <a:pt x="911710" y="30194"/>
                  </a:lnTo>
                  <a:lnTo>
                    <a:pt x="947158" y="26306"/>
                  </a:lnTo>
                  <a:lnTo>
                    <a:pt x="957906" y="20589"/>
                  </a:lnTo>
                  <a:lnTo>
                    <a:pt x="956992" y="12815"/>
                  </a:lnTo>
                  <a:lnTo>
                    <a:pt x="956992" y="6181"/>
                  </a:lnTo>
                  <a:lnTo>
                    <a:pt x="964151" y="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5" name="object 38">
              <a:extLst>
                <a:ext uri="{FF2B5EF4-FFF2-40B4-BE49-F238E27FC236}">
                  <a16:creationId xmlns:a16="http://schemas.microsoft.com/office/drawing/2014/main" id="{20EFBE08-6C27-4303-9C0B-CCE71D40A067}"/>
                </a:ext>
              </a:extLst>
            </p:cNvPr>
            <p:cNvSpPr/>
            <p:nvPr/>
          </p:nvSpPr>
          <p:spPr>
            <a:xfrm>
              <a:off x="8471857" y="3727677"/>
              <a:ext cx="565978" cy="404186"/>
            </a:xfrm>
            <a:custGeom>
              <a:avLst/>
              <a:gdLst/>
              <a:ahLst/>
              <a:cxnLst/>
              <a:rect l="l" t="t" r="r" b="b"/>
              <a:pathLst>
                <a:path w="876305" h="625801">
                  <a:moveTo>
                    <a:pt x="0" y="225055"/>
                  </a:moveTo>
                  <a:lnTo>
                    <a:pt x="11091" y="221730"/>
                  </a:lnTo>
                  <a:lnTo>
                    <a:pt x="27591" y="217935"/>
                  </a:lnTo>
                  <a:lnTo>
                    <a:pt x="37832" y="214521"/>
                  </a:lnTo>
                  <a:lnTo>
                    <a:pt x="52246" y="213005"/>
                  </a:lnTo>
                  <a:lnTo>
                    <a:pt x="63816" y="213384"/>
                  </a:lnTo>
                  <a:lnTo>
                    <a:pt x="72350" y="212625"/>
                  </a:lnTo>
                  <a:lnTo>
                    <a:pt x="93347" y="217996"/>
                  </a:lnTo>
                  <a:lnTo>
                    <a:pt x="95412" y="215930"/>
                  </a:lnTo>
                  <a:lnTo>
                    <a:pt x="98095" y="213245"/>
                  </a:lnTo>
                  <a:lnTo>
                    <a:pt x="99747" y="211182"/>
                  </a:lnTo>
                  <a:lnTo>
                    <a:pt x="101812" y="208087"/>
                  </a:lnTo>
                  <a:lnTo>
                    <a:pt x="104290" y="205609"/>
                  </a:lnTo>
                  <a:lnTo>
                    <a:pt x="105321" y="203336"/>
                  </a:lnTo>
                  <a:lnTo>
                    <a:pt x="106354" y="200857"/>
                  </a:lnTo>
                  <a:lnTo>
                    <a:pt x="108212" y="200654"/>
                  </a:lnTo>
                  <a:lnTo>
                    <a:pt x="111722" y="199828"/>
                  </a:lnTo>
                  <a:lnTo>
                    <a:pt x="116264" y="201274"/>
                  </a:lnTo>
                  <a:lnTo>
                    <a:pt x="123697" y="203133"/>
                  </a:lnTo>
                  <a:lnTo>
                    <a:pt x="137408" y="201365"/>
                  </a:lnTo>
                  <a:lnTo>
                    <a:pt x="145451" y="198986"/>
                  </a:lnTo>
                  <a:lnTo>
                    <a:pt x="152201" y="197397"/>
                  </a:lnTo>
                  <a:lnTo>
                    <a:pt x="158190" y="196289"/>
                  </a:lnTo>
                  <a:lnTo>
                    <a:pt x="166639" y="193831"/>
                  </a:lnTo>
                  <a:lnTo>
                    <a:pt x="172524" y="194600"/>
                  </a:lnTo>
                  <a:lnTo>
                    <a:pt x="207005" y="192522"/>
                  </a:lnTo>
                  <a:lnTo>
                    <a:pt x="219712" y="189676"/>
                  </a:lnTo>
                  <a:lnTo>
                    <a:pt x="231993" y="186468"/>
                  </a:lnTo>
                  <a:lnTo>
                    <a:pt x="239213" y="181790"/>
                  </a:lnTo>
                  <a:lnTo>
                    <a:pt x="254040" y="172607"/>
                  </a:lnTo>
                  <a:lnTo>
                    <a:pt x="256316" y="168436"/>
                  </a:lnTo>
                  <a:lnTo>
                    <a:pt x="257833" y="162367"/>
                  </a:lnTo>
                  <a:lnTo>
                    <a:pt x="256452" y="161079"/>
                  </a:lnTo>
                  <a:lnTo>
                    <a:pt x="253894" y="158263"/>
                  </a:lnTo>
                  <a:lnTo>
                    <a:pt x="253894" y="154171"/>
                  </a:lnTo>
                  <a:lnTo>
                    <a:pt x="255940" y="150845"/>
                  </a:lnTo>
                  <a:lnTo>
                    <a:pt x="259161" y="146626"/>
                  </a:lnTo>
                  <a:lnTo>
                    <a:pt x="261570" y="138561"/>
                  </a:lnTo>
                  <a:lnTo>
                    <a:pt x="260868" y="125004"/>
                  </a:lnTo>
                  <a:lnTo>
                    <a:pt x="327196" y="89471"/>
                  </a:lnTo>
                  <a:lnTo>
                    <a:pt x="335220" y="86242"/>
                  </a:lnTo>
                  <a:lnTo>
                    <a:pt x="344977" y="84678"/>
                  </a:lnTo>
                  <a:lnTo>
                    <a:pt x="361617" y="83991"/>
                  </a:lnTo>
                  <a:lnTo>
                    <a:pt x="368789" y="84016"/>
                  </a:lnTo>
                  <a:lnTo>
                    <a:pt x="391294" y="83530"/>
                  </a:lnTo>
                  <a:lnTo>
                    <a:pt x="400945" y="84125"/>
                  </a:lnTo>
                  <a:lnTo>
                    <a:pt x="406712" y="78919"/>
                  </a:lnTo>
                  <a:lnTo>
                    <a:pt x="416953" y="77971"/>
                  </a:lnTo>
                  <a:lnTo>
                    <a:pt x="428902" y="80626"/>
                  </a:lnTo>
                  <a:lnTo>
                    <a:pt x="445402" y="81953"/>
                  </a:lnTo>
                  <a:lnTo>
                    <a:pt x="457729" y="84229"/>
                  </a:lnTo>
                  <a:lnTo>
                    <a:pt x="478971" y="85556"/>
                  </a:lnTo>
                  <a:lnTo>
                    <a:pt x="494368" y="89521"/>
                  </a:lnTo>
                  <a:lnTo>
                    <a:pt x="506101" y="90079"/>
                  </a:lnTo>
                  <a:lnTo>
                    <a:pt x="513901" y="90632"/>
                  </a:lnTo>
                  <a:lnTo>
                    <a:pt x="520907" y="90119"/>
                  </a:lnTo>
                  <a:lnTo>
                    <a:pt x="528679" y="89438"/>
                  </a:lnTo>
                  <a:lnTo>
                    <a:pt x="537574" y="90487"/>
                  </a:lnTo>
                  <a:lnTo>
                    <a:pt x="546867" y="90486"/>
                  </a:lnTo>
                  <a:lnTo>
                    <a:pt x="553905" y="86513"/>
                  </a:lnTo>
                  <a:lnTo>
                    <a:pt x="562638" y="83967"/>
                  </a:lnTo>
                  <a:lnTo>
                    <a:pt x="570620" y="82279"/>
                  </a:lnTo>
                  <a:lnTo>
                    <a:pt x="576518" y="80553"/>
                  </a:lnTo>
                  <a:lnTo>
                    <a:pt x="581514" y="79845"/>
                  </a:lnTo>
                  <a:lnTo>
                    <a:pt x="585214" y="79778"/>
                  </a:lnTo>
                  <a:lnTo>
                    <a:pt x="594950" y="80681"/>
                  </a:lnTo>
                  <a:lnTo>
                    <a:pt x="598289" y="82090"/>
                  </a:lnTo>
                  <a:lnTo>
                    <a:pt x="606609" y="82333"/>
                  </a:lnTo>
                  <a:lnTo>
                    <a:pt x="615712" y="85556"/>
                  </a:lnTo>
                  <a:lnTo>
                    <a:pt x="622919" y="91814"/>
                  </a:lnTo>
                  <a:lnTo>
                    <a:pt x="630316" y="100538"/>
                  </a:lnTo>
                  <a:lnTo>
                    <a:pt x="634612" y="109329"/>
                  </a:lnTo>
                  <a:lnTo>
                    <a:pt x="639988" y="118634"/>
                  </a:lnTo>
                  <a:lnTo>
                    <a:pt x="645118" y="130721"/>
                  </a:lnTo>
                  <a:lnTo>
                    <a:pt x="651834" y="148172"/>
                  </a:lnTo>
                  <a:lnTo>
                    <a:pt x="654458" y="158531"/>
                  </a:lnTo>
                  <a:lnTo>
                    <a:pt x="657170" y="169427"/>
                  </a:lnTo>
                  <a:lnTo>
                    <a:pt x="660595" y="181079"/>
                  </a:lnTo>
                  <a:lnTo>
                    <a:pt x="661495" y="186845"/>
                  </a:lnTo>
                  <a:lnTo>
                    <a:pt x="661768" y="192079"/>
                  </a:lnTo>
                  <a:lnTo>
                    <a:pt x="661572" y="197094"/>
                  </a:lnTo>
                  <a:lnTo>
                    <a:pt x="661584" y="200432"/>
                  </a:lnTo>
                  <a:lnTo>
                    <a:pt x="665972" y="200715"/>
                  </a:lnTo>
                  <a:lnTo>
                    <a:pt x="670118" y="196478"/>
                  </a:lnTo>
                  <a:lnTo>
                    <a:pt x="674032" y="188853"/>
                  </a:lnTo>
                  <a:lnTo>
                    <a:pt x="678579" y="185302"/>
                  </a:lnTo>
                  <a:lnTo>
                    <a:pt x="682107" y="184466"/>
                  </a:lnTo>
                  <a:lnTo>
                    <a:pt x="688816" y="187890"/>
                  </a:lnTo>
                  <a:lnTo>
                    <a:pt x="694762" y="191712"/>
                  </a:lnTo>
                  <a:lnTo>
                    <a:pt x="702057" y="193816"/>
                  </a:lnTo>
                  <a:lnTo>
                    <a:pt x="711268" y="195344"/>
                  </a:lnTo>
                  <a:lnTo>
                    <a:pt x="718703" y="189968"/>
                  </a:lnTo>
                  <a:lnTo>
                    <a:pt x="726782" y="182343"/>
                  </a:lnTo>
                  <a:lnTo>
                    <a:pt x="731460" y="177790"/>
                  </a:lnTo>
                  <a:lnTo>
                    <a:pt x="738736" y="165326"/>
                  </a:lnTo>
                  <a:lnTo>
                    <a:pt x="744110" y="156599"/>
                  </a:lnTo>
                  <a:lnTo>
                    <a:pt x="752196" y="148512"/>
                  </a:lnTo>
                  <a:lnTo>
                    <a:pt x="755763" y="140189"/>
                  </a:lnTo>
                  <a:lnTo>
                    <a:pt x="757904" y="133531"/>
                  </a:lnTo>
                  <a:lnTo>
                    <a:pt x="756477" y="126395"/>
                  </a:lnTo>
                  <a:lnTo>
                    <a:pt x="760227" y="116452"/>
                  </a:lnTo>
                  <a:lnTo>
                    <a:pt x="768832" y="108202"/>
                  </a:lnTo>
                  <a:lnTo>
                    <a:pt x="780593" y="103132"/>
                  </a:lnTo>
                  <a:lnTo>
                    <a:pt x="793102" y="97048"/>
                  </a:lnTo>
                  <a:lnTo>
                    <a:pt x="803691" y="87916"/>
                  </a:lnTo>
                  <a:lnTo>
                    <a:pt x="811816" y="75504"/>
                  </a:lnTo>
                  <a:lnTo>
                    <a:pt x="815663" y="65368"/>
                  </a:lnTo>
                  <a:lnTo>
                    <a:pt x="814764" y="47676"/>
                  </a:lnTo>
                  <a:lnTo>
                    <a:pt x="812665" y="38381"/>
                  </a:lnTo>
                  <a:lnTo>
                    <a:pt x="809067" y="32083"/>
                  </a:lnTo>
                  <a:lnTo>
                    <a:pt x="806967" y="25188"/>
                  </a:lnTo>
                  <a:lnTo>
                    <a:pt x="797972" y="16194"/>
                  </a:lnTo>
                  <a:lnTo>
                    <a:pt x="797672" y="13192"/>
                  </a:lnTo>
                  <a:lnTo>
                    <a:pt x="797672" y="9896"/>
                  </a:lnTo>
                  <a:lnTo>
                    <a:pt x="799172" y="7196"/>
                  </a:lnTo>
                  <a:lnTo>
                    <a:pt x="801570" y="2995"/>
                  </a:lnTo>
                  <a:lnTo>
                    <a:pt x="805169" y="0"/>
                  </a:lnTo>
                  <a:lnTo>
                    <a:pt x="809067" y="2700"/>
                  </a:lnTo>
                  <a:lnTo>
                    <a:pt x="812365" y="5695"/>
                  </a:lnTo>
                  <a:lnTo>
                    <a:pt x="816263" y="9292"/>
                  </a:lnTo>
                  <a:lnTo>
                    <a:pt x="818218" y="13964"/>
                  </a:lnTo>
                  <a:lnTo>
                    <a:pt x="824559" y="21634"/>
                  </a:lnTo>
                  <a:lnTo>
                    <a:pt x="830755" y="29693"/>
                  </a:lnTo>
                  <a:lnTo>
                    <a:pt x="835317" y="33693"/>
                  </a:lnTo>
                  <a:lnTo>
                    <a:pt x="844711" y="39921"/>
                  </a:lnTo>
                  <a:lnTo>
                    <a:pt x="851922" y="45109"/>
                  </a:lnTo>
                  <a:lnTo>
                    <a:pt x="858928" y="48065"/>
                  </a:lnTo>
                  <a:lnTo>
                    <a:pt x="866803" y="51929"/>
                  </a:lnTo>
                  <a:lnTo>
                    <a:pt x="876305" y="56914"/>
                  </a:lnTo>
                  <a:lnTo>
                    <a:pt x="867729" y="62369"/>
                  </a:lnTo>
                  <a:lnTo>
                    <a:pt x="855255" y="68867"/>
                  </a:lnTo>
                  <a:lnTo>
                    <a:pt x="848498" y="73545"/>
                  </a:lnTo>
                  <a:lnTo>
                    <a:pt x="845639" y="75623"/>
                  </a:lnTo>
                  <a:lnTo>
                    <a:pt x="843488" y="93901"/>
                  </a:lnTo>
                  <a:lnTo>
                    <a:pt x="842729" y="99402"/>
                  </a:lnTo>
                  <a:lnTo>
                    <a:pt x="842540" y="106040"/>
                  </a:lnTo>
                  <a:lnTo>
                    <a:pt x="841023" y="114764"/>
                  </a:lnTo>
                  <a:lnTo>
                    <a:pt x="838367" y="120642"/>
                  </a:lnTo>
                  <a:lnTo>
                    <a:pt x="835143" y="125955"/>
                  </a:lnTo>
                  <a:lnTo>
                    <a:pt x="829833" y="132212"/>
                  </a:lnTo>
                  <a:lnTo>
                    <a:pt x="825660" y="136195"/>
                  </a:lnTo>
                  <a:lnTo>
                    <a:pt x="822626" y="138661"/>
                  </a:lnTo>
                  <a:lnTo>
                    <a:pt x="818945" y="145523"/>
                  </a:lnTo>
                  <a:lnTo>
                    <a:pt x="813299" y="158421"/>
                  </a:lnTo>
                  <a:lnTo>
                    <a:pt x="811282" y="168169"/>
                  </a:lnTo>
                  <a:lnTo>
                    <a:pt x="811973" y="178330"/>
                  </a:lnTo>
                  <a:lnTo>
                    <a:pt x="811964" y="184731"/>
                  </a:lnTo>
                  <a:lnTo>
                    <a:pt x="814896" y="195084"/>
                  </a:lnTo>
                  <a:lnTo>
                    <a:pt x="815360" y="205403"/>
                  </a:lnTo>
                  <a:lnTo>
                    <a:pt x="815568" y="214646"/>
                  </a:lnTo>
                  <a:lnTo>
                    <a:pt x="815352" y="225597"/>
                  </a:lnTo>
                  <a:lnTo>
                    <a:pt x="814957" y="235470"/>
                  </a:lnTo>
                  <a:lnTo>
                    <a:pt x="814216" y="243653"/>
                  </a:lnTo>
                  <a:lnTo>
                    <a:pt x="810497" y="256515"/>
                  </a:lnTo>
                  <a:lnTo>
                    <a:pt x="808993" y="261630"/>
                  </a:lnTo>
                  <a:lnTo>
                    <a:pt x="806926" y="269146"/>
                  </a:lnTo>
                  <a:lnTo>
                    <a:pt x="806278" y="270825"/>
                  </a:lnTo>
                  <a:lnTo>
                    <a:pt x="804085" y="276518"/>
                  </a:lnTo>
                  <a:lnTo>
                    <a:pt x="801846" y="283265"/>
                  </a:lnTo>
                  <a:lnTo>
                    <a:pt x="801450" y="293061"/>
                  </a:lnTo>
                  <a:lnTo>
                    <a:pt x="803618" y="300266"/>
                  </a:lnTo>
                  <a:lnTo>
                    <a:pt x="806239" y="310549"/>
                  </a:lnTo>
                  <a:lnTo>
                    <a:pt x="810123" y="318648"/>
                  </a:lnTo>
                  <a:lnTo>
                    <a:pt x="817718" y="327220"/>
                  </a:lnTo>
                  <a:lnTo>
                    <a:pt x="822002" y="332539"/>
                  </a:lnTo>
                  <a:lnTo>
                    <a:pt x="827687" y="338448"/>
                  </a:lnTo>
                  <a:lnTo>
                    <a:pt x="834640" y="345875"/>
                  </a:lnTo>
                  <a:lnTo>
                    <a:pt x="840882" y="352542"/>
                  </a:lnTo>
                  <a:lnTo>
                    <a:pt x="845244" y="357937"/>
                  </a:lnTo>
                  <a:lnTo>
                    <a:pt x="849216" y="363107"/>
                  </a:lnTo>
                  <a:lnTo>
                    <a:pt x="850290" y="366248"/>
                  </a:lnTo>
                  <a:lnTo>
                    <a:pt x="852098" y="371224"/>
                  </a:lnTo>
                  <a:lnTo>
                    <a:pt x="850909" y="380034"/>
                  </a:lnTo>
                  <a:lnTo>
                    <a:pt x="850505" y="382558"/>
                  </a:lnTo>
                  <a:lnTo>
                    <a:pt x="847850" y="384642"/>
                  </a:lnTo>
                  <a:lnTo>
                    <a:pt x="844437" y="386349"/>
                  </a:lnTo>
                  <a:lnTo>
                    <a:pt x="840833" y="388056"/>
                  </a:lnTo>
                  <a:lnTo>
                    <a:pt x="837609" y="392038"/>
                  </a:lnTo>
                  <a:lnTo>
                    <a:pt x="835333" y="397728"/>
                  </a:lnTo>
                  <a:lnTo>
                    <a:pt x="833626" y="402661"/>
                  </a:lnTo>
                  <a:lnTo>
                    <a:pt x="832678" y="409107"/>
                  </a:lnTo>
                  <a:lnTo>
                    <a:pt x="830456" y="433974"/>
                  </a:lnTo>
                  <a:lnTo>
                    <a:pt x="830023" y="449694"/>
                  </a:lnTo>
                  <a:lnTo>
                    <a:pt x="814471" y="451972"/>
                  </a:lnTo>
                  <a:lnTo>
                    <a:pt x="804229" y="453108"/>
                  </a:lnTo>
                  <a:lnTo>
                    <a:pt x="790574" y="454248"/>
                  </a:lnTo>
                  <a:lnTo>
                    <a:pt x="779385" y="454815"/>
                  </a:lnTo>
                  <a:lnTo>
                    <a:pt x="770850" y="454816"/>
                  </a:lnTo>
                  <a:lnTo>
                    <a:pt x="758881" y="453385"/>
                  </a:lnTo>
                  <a:lnTo>
                    <a:pt x="756461" y="455818"/>
                  </a:lnTo>
                  <a:lnTo>
                    <a:pt x="753687" y="462729"/>
                  </a:lnTo>
                  <a:lnTo>
                    <a:pt x="750965" y="468561"/>
                  </a:lnTo>
                  <a:lnTo>
                    <a:pt x="749418" y="471748"/>
                  </a:lnTo>
                  <a:lnTo>
                    <a:pt x="744001" y="477705"/>
                  </a:lnTo>
                  <a:lnTo>
                    <a:pt x="736875" y="479761"/>
                  </a:lnTo>
                  <a:lnTo>
                    <a:pt x="725241" y="480126"/>
                  </a:lnTo>
                  <a:lnTo>
                    <a:pt x="719530" y="479922"/>
                  </a:lnTo>
                  <a:lnTo>
                    <a:pt x="710971" y="479922"/>
                  </a:lnTo>
                  <a:lnTo>
                    <a:pt x="699208" y="481447"/>
                  </a:lnTo>
                  <a:lnTo>
                    <a:pt x="694217" y="482385"/>
                  </a:lnTo>
                  <a:lnTo>
                    <a:pt x="684297" y="487036"/>
                  </a:lnTo>
                  <a:lnTo>
                    <a:pt x="676854" y="495496"/>
                  </a:lnTo>
                  <a:lnTo>
                    <a:pt x="672987" y="501808"/>
                  </a:lnTo>
                  <a:lnTo>
                    <a:pt x="669349" y="508042"/>
                  </a:lnTo>
                  <a:lnTo>
                    <a:pt x="668166" y="511696"/>
                  </a:lnTo>
                  <a:lnTo>
                    <a:pt x="669309" y="521131"/>
                  </a:lnTo>
                  <a:lnTo>
                    <a:pt x="670453" y="525994"/>
                  </a:lnTo>
                  <a:lnTo>
                    <a:pt x="669023" y="529995"/>
                  </a:lnTo>
                  <a:lnTo>
                    <a:pt x="668165" y="534570"/>
                  </a:lnTo>
                  <a:lnTo>
                    <a:pt x="665306" y="538859"/>
                  </a:lnTo>
                  <a:lnTo>
                    <a:pt x="665306" y="541435"/>
                  </a:lnTo>
                  <a:lnTo>
                    <a:pt x="664162" y="543437"/>
                  </a:lnTo>
                  <a:lnTo>
                    <a:pt x="661588" y="549728"/>
                  </a:lnTo>
                  <a:lnTo>
                    <a:pt x="657585" y="556591"/>
                  </a:lnTo>
                  <a:lnTo>
                    <a:pt x="654154" y="562307"/>
                  </a:lnTo>
                  <a:lnTo>
                    <a:pt x="648008" y="563826"/>
                  </a:lnTo>
                  <a:lnTo>
                    <a:pt x="646532" y="565093"/>
                  </a:lnTo>
                  <a:lnTo>
                    <a:pt x="646111" y="567830"/>
                  </a:lnTo>
                  <a:lnTo>
                    <a:pt x="645690" y="570357"/>
                  </a:lnTo>
                  <a:lnTo>
                    <a:pt x="645690" y="572887"/>
                  </a:lnTo>
                  <a:lnTo>
                    <a:pt x="645689" y="577526"/>
                  </a:lnTo>
                  <a:lnTo>
                    <a:pt x="646111" y="579841"/>
                  </a:lnTo>
                  <a:lnTo>
                    <a:pt x="645900" y="581952"/>
                  </a:lnTo>
                  <a:lnTo>
                    <a:pt x="645478" y="585533"/>
                  </a:lnTo>
                  <a:lnTo>
                    <a:pt x="646322" y="587219"/>
                  </a:lnTo>
                  <a:lnTo>
                    <a:pt x="647586" y="588486"/>
                  </a:lnTo>
                  <a:lnTo>
                    <a:pt x="647587" y="591223"/>
                  </a:lnTo>
                  <a:lnTo>
                    <a:pt x="647165" y="596071"/>
                  </a:lnTo>
                  <a:lnTo>
                    <a:pt x="643582" y="604501"/>
                  </a:lnTo>
                  <a:lnTo>
                    <a:pt x="639788" y="607241"/>
                  </a:lnTo>
                  <a:lnTo>
                    <a:pt x="634098" y="605764"/>
                  </a:lnTo>
                  <a:lnTo>
                    <a:pt x="627775" y="607453"/>
                  </a:lnTo>
                  <a:lnTo>
                    <a:pt x="626511" y="607241"/>
                  </a:lnTo>
                  <a:lnTo>
                    <a:pt x="622717" y="598811"/>
                  </a:lnTo>
                  <a:lnTo>
                    <a:pt x="618502" y="596281"/>
                  </a:lnTo>
                  <a:lnTo>
                    <a:pt x="615973" y="595227"/>
                  </a:lnTo>
                  <a:lnTo>
                    <a:pt x="604381" y="601551"/>
                  </a:lnTo>
                  <a:lnTo>
                    <a:pt x="593422" y="599443"/>
                  </a:lnTo>
                  <a:lnTo>
                    <a:pt x="592368" y="596493"/>
                  </a:lnTo>
                  <a:lnTo>
                    <a:pt x="591315" y="592912"/>
                  </a:lnTo>
                  <a:lnTo>
                    <a:pt x="593000" y="589118"/>
                  </a:lnTo>
                  <a:lnTo>
                    <a:pt x="593844" y="585112"/>
                  </a:lnTo>
                  <a:lnTo>
                    <a:pt x="593844" y="579422"/>
                  </a:lnTo>
                  <a:lnTo>
                    <a:pt x="594897" y="573310"/>
                  </a:lnTo>
                  <a:lnTo>
                    <a:pt x="592790" y="566988"/>
                  </a:lnTo>
                  <a:lnTo>
                    <a:pt x="588402" y="563489"/>
                  </a:lnTo>
                  <a:lnTo>
                    <a:pt x="583306" y="561931"/>
                  </a:lnTo>
                  <a:lnTo>
                    <a:pt x="579090" y="560873"/>
                  </a:lnTo>
                  <a:lnTo>
                    <a:pt x="574454" y="558978"/>
                  </a:lnTo>
                  <a:lnTo>
                    <a:pt x="569818" y="549917"/>
                  </a:lnTo>
                  <a:lnTo>
                    <a:pt x="564755" y="547553"/>
                  </a:lnTo>
                  <a:lnTo>
                    <a:pt x="557978" y="544515"/>
                  </a:lnTo>
                  <a:lnTo>
                    <a:pt x="552045" y="544700"/>
                  </a:lnTo>
                  <a:lnTo>
                    <a:pt x="545597" y="542319"/>
                  </a:lnTo>
                  <a:lnTo>
                    <a:pt x="544387" y="546192"/>
                  </a:lnTo>
                  <a:lnTo>
                    <a:pt x="544629" y="553689"/>
                  </a:lnTo>
                  <a:lnTo>
                    <a:pt x="540031" y="558532"/>
                  </a:lnTo>
                  <a:lnTo>
                    <a:pt x="535541" y="561727"/>
                  </a:lnTo>
                  <a:lnTo>
                    <a:pt x="533438" y="567623"/>
                  </a:lnTo>
                  <a:lnTo>
                    <a:pt x="533982" y="571840"/>
                  </a:lnTo>
                  <a:lnTo>
                    <a:pt x="531562" y="579096"/>
                  </a:lnTo>
                  <a:lnTo>
                    <a:pt x="526964" y="587082"/>
                  </a:lnTo>
                  <a:lnTo>
                    <a:pt x="518318" y="587861"/>
                  </a:lnTo>
                  <a:lnTo>
                    <a:pt x="509973" y="590479"/>
                  </a:lnTo>
                  <a:lnTo>
                    <a:pt x="497088" y="593565"/>
                  </a:lnTo>
                  <a:lnTo>
                    <a:pt x="488206" y="596347"/>
                  </a:lnTo>
                  <a:lnTo>
                    <a:pt x="480997" y="598094"/>
                  </a:lnTo>
                  <a:lnTo>
                    <a:pt x="473971" y="597490"/>
                  </a:lnTo>
                  <a:lnTo>
                    <a:pt x="468889" y="597973"/>
                  </a:lnTo>
                  <a:lnTo>
                    <a:pt x="464775" y="599911"/>
                  </a:lnTo>
                  <a:lnTo>
                    <a:pt x="461146" y="604021"/>
                  </a:lnTo>
                  <a:lnTo>
                    <a:pt x="461146" y="607168"/>
                  </a:lnTo>
                  <a:lnTo>
                    <a:pt x="461388" y="610072"/>
                  </a:lnTo>
                  <a:lnTo>
                    <a:pt x="461630" y="611281"/>
                  </a:lnTo>
                  <a:lnTo>
                    <a:pt x="459452" y="613702"/>
                  </a:lnTo>
                  <a:lnTo>
                    <a:pt x="458242" y="614668"/>
                  </a:lnTo>
                  <a:lnTo>
                    <a:pt x="457033" y="617089"/>
                  </a:lnTo>
                  <a:lnTo>
                    <a:pt x="457758" y="619510"/>
                  </a:lnTo>
                  <a:lnTo>
                    <a:pt x="458968" y="621928"/>
                  </a:lnTo>
                  <a:lnTo>
                    <a:pt x="460178" y="622414"/>
                  </a:lnTo>
                  <a:lnTo>
                    <a:pt x="460662" y="624349"/>
                  </a:lnTo>
                  <a:lnTo>
                    <a:pt x="460178" y="625801"/>
                  </a:lnTo>
                  <a:lnTo>
                    <a:pt x="456790" y="625801"/>
                  </a:lnTo>
                  <a:lnTo>
                    <a:pt x="453161" y="624106"/>
                  </a:lnTo>
                  <a:lnTo>
                    <a:pt x="450741" y="624106"/>
                  </a:lnTo>
                  <a:lnTo>
                    <a:pt x="446627" y="623866"/>
                  </a:lnTo>
                  <a:lnTo>
                    <a:pt x="443481" y="624106"/>
                  </a:lnTo>
                  <a:lnTo>
                    <a:pt x="441304" y="625318"/>
                  </a:lnTo>
                  <a:lnTo>
                    <a:pt x="438884" y="624832"/>
                  </a:lnTo>
                  <a:lnTo>
                    <a:pt x="435496" y="620236"/>
                  </a:lnTo>
                  <a:lnTo>
                    <a:pt x="432834" y="619993"/>
                  </a:lnTo>
                  <a:lnTo>
                    <a:pt x="429146" y="620543"/>
                  </a:lnTo>
                  <a:lnTo>
                    <a:pt x="423756" y="620871"/>
                  </a:lnTo>
                  <a:lnTo>
                    <a:pt x="422244" y="618817"/>
                  </a:lnTo>
                  <a:lnTo>
                    <a:pt x="419809" y="616779"/>
                  </a:lnTo>
                  <a:lnTo>
                    <a:pt x="417666" y="614121"/>
                  </a:lnTo>
                  <a:lnTo>
                    <a:pt x="414241" y="609252"/>
                  </a:lnTo>
                  <a:lnTo>
                    <a:pt x="414755" y="604692"/>
                  </a:lnTo>
                  <a:lnTo>
                    <a:pt x="415420" y="599981"/>
                  </a:lnTo>
                  <a:lnTo>
                    <a:pt x="416574" y="590610"/>
                  </a:lnTo>
                  <a:lnTo>
                    <a:pt x="416005" y="587763"/>
                  </a:lnTo>
                  <a:lnTo>
                    <a:pt x="414678" y="585108"/>
                  </a:lnTo>
                  <a:lnTo>
                    <a:pt x="413160" y="583972"/>
                  </a:lnTo>
                  <a:lnTo>
                    <a:pt x="408798" y="585108"/>
                  </a:lnTo>
                  <a:lnTo>
                    <a:pt x="406121" y="584270"/>
                  </a:lnTo>
                  <a:lnTo>
                    <a:pt x="400911" y="582283"/>
                  </a:lnTo>
                  <a:lnTo>
                    <a:pt x="392911" y="576338"/>
                  </a:lnTo>
                  <a:lnTo>
                    <a:pt x="387474" y="571119"/>
                  </a:lnTo>
                  <a:lnTo>
                    <a:pt x="338772" y="483223"/>
                  </a:lnTo>
                  <a:lnTo>
                    <a:pt x="344681" y="478630"/>
                  </a:lnTo>
                  <a:lnTo>
                    <a:pt x="345601" y="475083"/>
                  </a:lnTo>
                  <a:lnTo>
                    <a:pt x="344944" y="473114"/>
                  </a:lnTo>
                  <a:lnTo>
                    <a:pt x="341661" y="469961"/>
                  </a:lnTo>
                  <a:lnTo>
                    <a:pt x="339259" y="465754"/>
                  </a:lnTo>
                  <a:lnTo>
                    <a:pt x="337570" y="462288"/>
                  </a:lnTo>
                  <a:lnTo>
                    <a:pt x="337482" y="456784"/>
                  </a:lnTo>
                  <a:lnTo>
                    <a:pt x="338548" y="451629"/>
                  </a:lnTo>
                  <a:lnTo>
                    <a:pt x="338192" y="449141"/>
                  </a:lnTo>
                  <a:lnTo>
                    <a:pt x="334816" y="447279"/>
                  </a:lnTo>
                  <a:lnTo>
                    <a:pt x="330108" y="446212"/>
                  </a:lnTo>
                  <a:lnTo>
                    <a:pt x="327265" y="446033"/>
                  </a:lnTo>
                  <a:lnTo>
                    <a:pt x="323889" y="444879"/>
                  </a:lnTo>
                  <a:lnTo>
                    <a:pt x="314649" y="446389"/>
                  </a:lnTo>
                  <a:lnTo>
                    <a:pt x="308519" y="443098"/>
                  </a:lnTo>
                  <a:lnTo>
                    <a:pt x="306017" y="446574"/>
                  </a:lnTo>
                  <a:lnTo>
                    <a:pt x="302994" y="447127"/>
                  </a:lnTo>
                  <a:lnTo>
                    <a:pt x="286122" y="441440"/>
                  </a:lnTo>
                  <a:lnTo>
                    <a:pt x="278864" y="440851"/>
                  </a:lnTo>
                  <a:lnTo>
                    <a:pt x="275001" y="438891"/>
                  </a:lnTo>
                  <a:lnTo>
                    <a:pt x="270821" y="429866"/>
                  </a:lnTo>
                  <a:lnTo>
                    <a:pt x="266701" y="427707"/>
                  </a:lnTo>
                  <a:lnTo>
                    <a:pt x="254146" y="420644"/>
                  </a:lnTo>
                  <a:lnTo>
                    <a:pt x="247476" y="418879"/>
                  </a:lnTo>
                  <a:lnTo>
                    <a:pt x="241198" y="416133"/>
                  </a:lnTo>
                  <a:lnTo>
                    <a:pt x="238828" y="414019"/>
                  </a:lnTo>
                  <a:lnTo>
                    <a:pt x="236647" y="410747"/>
                  </a:lnTo>
                  <a:lnTo>
                    <a:pt x="235193" y="407658"/>
                  </a:lnTo>
                  <a:lnTo>
                    <a:pt x="232041" y="406367"/>
                  </a:lnTo>
                  <a:lnTo>
                    <a:pt x="228871" y="404256"/>
                  </a:lnTo>
                  <a:lnTo>
                    <a:pt x="225067" y="404465"/>
                  </a:lnTo>
                  <a:lnTo>
                    <a:pt x="222742" y="405945"/>
                  </a:lnTo>
                  <a:lnTo>
                    <a:pt x="220418" y="407214"/>
                  </a:lnTo>
                  <a:lnTo>
                    <a:pt x="216825" y="403408"/>
                  </a:lnTo>
                  <a:lnTo>
                    <a:pt x="212467" y="398204"/>
                  </a:lnTo>
                  <a:lnTo>
                    <a:pt x="209639" y="391364"/>
                  </a:lnTo>
                  <a:lnTo>
                    <a:pt x="207377" y="387840"/>
                  </a:lnTo>
                  <a:lnTo>
                    <a:pt x="204650" y="384204"/>
                  </a:lnTo>
                  <a:lnTo>
                    <a:pt x="201186" y="383542"/>
                  </a:lnTo>
                  <a:lnTo>
                    <a:pt x="188716" y="378469"/>
                  </a:lnTo>
                  <a:lnTo>
                    <a:pt x="185969" y="372976"/>
                  </a:lnTo>
                  <a:lnTo>
                    <a:pt x="184067" y="366002"/>
                  </a:lnTo>
                  <a:lnTo>
                    <a:pt x="175825" y="361351"/>
                  </a:lnTo>
                  <a:lnTo>
                    <a:pt x="166525" y="362618"/>
                  </a:lnTo>
                  <a:lnTo>
                    <a:pt x="158706" y="360929"/>
                  </a:lnTo>
                  <a:lnTo>
                    <a:pt x="153633" y="353742"/>
                  </a:lnTo>
                  <a:lnTo>
                    <a:pt x="147505" y="353110"/>
                  </a:lnTo>
                  <a:lnTo>
                    <a:pt x="140319" y="352687"/>
                  </a:lnTo>
                  <a:lnTo>
                    <a:pt x="134747" y="353349"/>
                  </a:lnTo>
                  <a:lnTo>
                    <a:pt x="118128" y="353110"/>
                  </a:lnTo>
                  <a:lnTo>
                    <a:pt x="108825" y="352736"/>
                  </a:lnTo>
                  <a:lnTo>
                    <a:pt x="108115" y="347061"/>
                  </a:lnTo>
                  <a:lnTo>
                    <a:pt x="105514" y="338432"/>
                  </a:lnTo>
                  <a:lnTo>
                    <a:pt x="102205" y="332639"/>
                  </a:lnTo>
                  <a:lnTo>
                    <a:pt x="95488" y="328505"/>
                  </a:lnTo>
                  <a:lnTo>
                    <a:pt x="88470" y="325850"/>
                  </a:lnTo>
                  <a:lnTo>
                    <a:pt x="84211" y="323620"/>
                  </a:lnTo>
                  <a:lnTo>
                    <a:pt x="78647" y="322660"/>
                  </a:lnTo>
                  <a:lnTo>
                    <a:pt x="73467" y="320548"/>
                  </a:lnTo>
                  <a:lnTo>
                    <a:pt x="67711" y="317098"/>
                  </a:lnTo>
                  <a:lnTo>
                    <a:pt x="61955" y="314409"/>
                  </a:lnTo>
                  <a:lnTo>
                    <a:pt x="56886" y="312602"/>
                  </a:lnTo>
                  <a:lnTo>
                    <a:pt x="53321" y="312298"/>
                  </a:lnTo>
                  <a:lnTo>
                    <a:pt x="46185" y="312602"/>
                  </a:lnTo>
                  <a:lnTo>
                    <a:pt x="44264" y="307936"/>
                  </a:lnTo>
                  <a:lnTo>
                    <a:pt x="39325" y="297784"/>
                  </a:lnTo>
                  <a:lnTo>
                    <a:pt x="32191" y="292022"/>
                  </a:lnTo>
                  <a:lnTo>
                    <a:pt x="28075" y="289281"/>
                  </a:lnTo>
                  <a:lnTo>
                    <a:pt x="24782" y="284612"/>
                  </a:lnTo>
                  <a:lnTo>
                    <a:pt x="17648" y="284613"/>
                  </a:lnTo>
                  <a:lnTo>
                    <a:pt x="13852" y="282228"/>
                  </a:lnTo>
                  <a:lnTo>
                    <a:pt x="13066" y="278157"/>
                  </a:lnTo>
                  <a:lnTo>
                    <a:pt x="10906" y="271259"/>
                  </a:lnTo>
                  <a:lnTo>
                    <a:pt x="8262" y="263446"/>
                  </a:lnTo>
                  <a:lnTo>
                    <a:pt x="5435" y="257717"/>
                  </a:lnTo>
                  <a:lnTo>
                    <a:pt x="3964" y="254044"/>
                  </a:lnTo>
                  <a:lnTo>
                    <a:pt x="1715" y="244175"/>
                  </a:lnTo>
                  <a:lnTo>
                    <a:pt x="1943" y="244053"/>
                  </a:lnTo>
                  <a:lnTo>
                    <a:pt x="3038" y="243264"/>
                  </a:lnTo>
                  <a:lnTo>
                    <a:pt x="3747" y="242468"/>
                  </a:lnTo>
                  <a:lnTo>
                    <a:pt x="3832" y="239964"/>
                  </a:lnTo>
                  <a:lnTo>
                    <a:pt x="3276" y="236569"/>
                  </a:lnTo>
                  <a:lnTo>
                    <a:pt x="2207" y="233774"/>
                  </a:lnTo>
                  <a:lnTo>
                    <a:pt x="1105" y="230675"/>
                  </a:lnTo>
                  <a:lnTo>
                    <a:pt x="521" y="226732"/>
                  </a:lnTo>
                  <a:lnTo>
                    <a:pt x="0" y="225055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6" name="object 40">
              <a:extLst>
                <a:ext uri="{FF2B5EF4-FFF2-40B4-BE49-F238E27FC236}">
                  <a16:creationId xmlns:a16="http://schemas.microsoft.com/office/drawing/2014/main" id="{AE85F5F6-46A7-400D-9455-B910C56A6305}"/>
                </a:ext>
              </a:extLst>
            </p:cNvPr>
            <p:cNvSpPr/>
            <p:nvPr/>
          </p:nvSpPr>
          <p:spPr>
            <a:xfrm>
              <a:off x="8343987" y="3885382"/>
              <a:ext cx="405007" cy="423852"/>
            </a:xfrm>
            <a:custGeom>
              <a:avLst/>
              <a:gdLst/>
              <a:ahLst/>
              <a:cxnLst/>
              <a:rect l="l" t="t" r="r" b="b"/>
              <a:pathLst>
                <a:path w="627073" h="656251">
                  <a:moveTo>
                    <a:pt x="199697" y="0"/>
                  </a:moveTo>
                  <a:lnTo>
                    <a:pt x="201945" y="9869"/>
                  </a:lnTo>
                  <a:lnTo>
                    <a:pt x="203416" y="13542"/>
                  </a:lnTo>
                  <a:lnTo>
                    <a:pt x="206244" y="19271"/>
                  </a:lnTo>
                  <a:lnTo>
                    <a:pt x="208887" y="27083"/>
                  </a:lnTo>
                  <a:lnTo>
                    <a:pt x="211048" y="33982"/>
                  </a:lnTo>
                  <a:lnTo>
                    <a:pt x="211833" y="38053"/>
                  </a:lnTo>
                  <a:lnTo>
                    <a:pt x="215630" y="40437"/>
                  </a:lnTo>
                  <a:lnTo>
                    <a:pt x="222764" y="40437"/>
                  </a:lnTo>
                  <a:lnTo>
                    <a:pt x="226057" y="45106"/>
                  </a:lnTo>
                  <a:lnTo>
                    <a:pt x="230173" y="47846"/>
                  </a:lnTo>
                  <a:lnTo>
                    <a:pt x="237307" y="53609"/>
                  </a:lnTo>
                  <a:lnTo>
                    <a:pt x="242245" y="63760"/>
                  </a:lnTo>
                  <a:lnTo>
                    <a:pt x="244166" y="68427"/>
                  </a:lnTo>
                  <a:lnTo>
                    <a:pt x="251303" y="68123"/>
                  </a:lnTo>
                  <a:lnTo>
                    <a:pt x="254867" y="68426"/>
                  </a:lnTo>
                  <a:lnTo>
                    <a:pt x="259937" y="70234"/>
                  </a:lnTo>
                  <a:lnTo>
                    <a:pt x="265693" y="72922"/>
                  </a:lnTo>
                  <a:lnTo>
                    <a:pt x="271449" y="76373"/>
                  </a:lnTo>
                  <a:lnTo>
                    <a:pt x="276629" y="78484"/>
                  </a:lnTo>
                  <a:lnTo>
                    <a:pt x="282193" y="79444"/>
                  </a:lnTo>
                  <a:lnTo>
                    <a:pt x="286452" y="81674"/>
                  </a:lnTo>
                  <a:lnTo>
                    <a:pt x="293469" y="84329"/>
                  </a:lnTo>
                  <a:lnTo>
                    <a:pt x="300187" y="88463"/>
                  </a:lnTo>
                  <a:lnTo>
                    <a:pt x="303496" y="94256"/>
                  </a:lnTo>
                  <a:lnTo>
                    <a:pt x="306097" y="102886"/>
                  </a:lnTo>
                  <a:lnTo>
                    <a:pt x="306806" y="108561"/>
                  </a:lnTo>
                  <a:lnTo>
                    <a:pt x="316110" y="108934"/>
                  </a:lnTo>
                  <a:lnTo>
                    <a:pt x="332728" y="109174"/>
                  </a:lnTo>
                  <a:lnTo>
                    <a:pt x="338301" y="108512"/>
                  </a:lnTo>
                  <a:lnTo>
                    <a:pt x="345486" y="108934"/>
                  </a:lnTo>
                  <a:lnTo>
                    <a:pt x="351615" y="109566"/>
                  </a:lnTo>
                  <a:lnTo>
                    <a:pt x="356687" y="116753"/>
                  </a:lnTo>
                  <a:lnTo>
                    <a:pt x="364507" y="118442"/>
                  </a:lnTo>
                  <a:lnTo>
                    <a:pt x="373806" y="117176"/>
                  </a:lnTo>
                  <a:lnTo>
                    <a:pt x="382048" y="121826"/>
                  </a:lnTo>
                  <a:lnTo>
                    <a:pt x="383950" y="128801"/>
                  </a:lnTo>
                  <a:lnTo>
                    <a:pt x="386698" y="134293"/>
                  </a:lnTo>
                  <a:lnTo>
                    <a:pt x="399167" y="139366"/>
                  </a:lnTo>
                  <a:lnTo>
                    <a:pt x="402632" y="140028"/>
                  </a:lnTo>
                  <a:lnTo>
                    <a:pt x="405359" y="143664"/>
                  </a:lnTo>
                  <a:lnTo>
                    <a:pt x="407621" y="147188"/>
                  </a:lnTo>
                  <a:lnTo>
                    <a:pt x="410449" y="154029"/>
                  </a:lnTo>
                  <a:lnTo>
                    <a:pt x="414806" y="159233"/>
                  </a:lnTo>
                  <a:lnTo>
                    <a:pt x="418399" y="163039"/>
                  </a:lnTo>
                  <a:lnTo>
                    <a:pt x="420724" y="161769"/>
                  </a:lnTo>
                  <a:lnTo>
                    <a:pt x="423049" y="160290"/>
                  </a:lnTo>
                  <a:lnTo>
                    <a:pt x="426852" y="160080"/>
                  </a:lnTo>
                  <a:lnTo>
                    <a:pt x="430023" y="162191"/>
                  </a:lnTo>
                  <a:lnTo>
                    <a:pt x="433174" y="163482"/>
                  </a:lnTo>
                  <a:lnTo>
                    <a:pt x="434629" y="166572"/>
                  </a:lnTo>
                  <a:lnTo>
                    <a:pt x="436810" y="169843"/>
                  </a:lnTo>
                  <a:lnTo>
                    <a:pt x="439180" y="171957"/>
                  </a:lnTo>
                  <a:lnTo>
                    <a:pt x="445457" y="174703"/>
                  </a:lnTo>
                  <a:lnTo>
                    <a:pt x="452127" y="176468"/>
                  </a:lnTo>
                  <a:lnTo>
                    <a:pt x="464682" y="183531"/>
                  </a:lnTo>
                  <a:lnTo>
                    <a:pt x="468802" y="185691"/>
                  </a:lnTo>
                  <a:lnTo>
                    <a:pt x="472982" y="194716"/>
                  </a:lnTo>
                  <a:lnTo>
                    <a:pt x="476846" y="196676"/>
                  </a:lnTo>
                  <a:lnTo>
                    <a:pt x="484104" y="197265"/>
                  </a:lnTo>
                  <a:lnTo>
                    <a:pt x="500975" y="202951"/>
                  </a:lnTo>
                  <a:lnTo>
                    <a:pt x="503998" y="202398"/>
                  </a:lnTo>
                  <a:lnTo>
                    <a:pt x="506501" y="198923"/>
                  </a:lnTo>
                  <a:lnTo>
                    <a:pt x="512631" y="202213"/>
                  </a:lnTo>
                  <a:lnTo>
                    <a:pt x="521871" y="200703"/>
                  </a:lnTo>
                  <a:lnTo>
                    <a:pt x="525246" y="201858"/>
                  </a:lnTo>
                  <a:lnTo>
                    <a:pt x="528089" y="202037"/>
                  </a:lnTo>
                  <a:lnTo>
                    <a:pt x="532798" y="203103"/>
                  </a:lnTo>
                  <a:lnTo>
                    <a:pt x="536174" y="204965"/>
                  </a:lnTo>
                  <a:lnTo>
                    <a:pt x="536529" y="207453"/>
                  </a:lnTo>
                  <a:lnTo>
                    <a:pt x="535463" y="212608"/>
                  </a:lnTo>
                  <a:lnTo>
                    <a:pt x="535552" y="218112"/>
                  </a:lnTo>
                  <a:lnTo>
                    <a:pt x="537240" y="221578"/>
                  </a:lnTo>
                  <a:lnTo>
                    <a:pt x="539643" y="225786"/>
                  </a:lnTo>
                  <a:lnTo>
                    <a:pt x="542925" y="228939"/>
                  </a:lnTo>
                  <a:lnTo>
                    <a:pt x="543582" y="230907"/>
                  </a:lnTo>
                  <a:lnTo>
                    <a:pt x="542662" y="234455"/>
                  </a:lnTo>
                  <a:lnTo>
                    <a:pt x="536753" y="239048"/>
                  </a:lnTo>
                  <a:lnTo>
                    <a:pt x="585455" y="326944"/>
                  </a:lnTo>
                  <a:lnTo>
                    <a:pt x="590893" y="332163"/>
                  </a:lnTo>
                  <a:lnTo>
                    <a:pt x="598892" y="338107"/>
                  </a:lnTo>
                  <a:lnTo>
                    <a:pt x="604103" y="340094"/>
                  </a:lnTo>
                  <a:lnTo>
                    <a:pt x="606780" y="340932"/>
                  </a:lnTo>
                  <a:lnTo>
                    <a:pt x="611142" y="339796"/>
                  </a:lnTo>
                  <a:lnTo>
                    <a:pt x="612659" y="340932"/>
                  </a:lnTo>
                  <a:lnTo>
                    <a:pt x="613986" y="343588"/>
                  </a:lnTo>
                  <a:lnTo>
                    <a:pt x="614555" y="346434"/>
                  </a:lnTo>
                  <a:lnTo>
                    <a:pt x="613401" y="355805"/>
                  </a:lnTo>
                  <a:lnTo>
                    <a:pt x="612737" y="360516"/>
                  </a:lnTo>
                  <a:lnTo>
                    <a:pt x="612223" y="365076"/>
                  </a:lnTo>
                  <a:lnTo>
                    <a:pt x="615648" y="369945"/>
                  </a:lnTo>
                  <a:lnTo>
                    <a:pt x="617790" y="372604"/>
                  </a:lnTo>
                  <a:lnTo>
                    <a:pt x="620226" y="374642"/>
                  </a:lnTo>
                  <a:lnTo>
                    <a:pt x="621737" y="376695"/>
                  </a:lnTo>
                  <a:lnTo>
                    <a:pt x="620624" y="378673"/>
                  </a:lnTo>
                  <a:lnTo>
                    <a:pt x="620624" y="383226"/>
                  </a:lnTo>
                  <a:lnTo>
                    <a:pt x="621952" y="395174"/>
                  </a:lnTo>
                  <a:lnTo>
                    <a:pt x="625176" y="407124"/>
                  </a:lnTo>
                  <a:lnTo>
                    <a:pt x="627073" y="421915"/>
                  </a:lnTo>
                  <a:lnTo>
                    <a:pt x="626693" y="428743"/>
                  </a:lnTo>
                  <a:lnTo>
                    <a:pt x="625176" y="434812"/>
                  </a:lnTo>
                  <a:lnTo>
                    <a:pt x="621660" y="438281"/>
                  </a:lnTo>
                  <a:lnTo>
                    <a:pt x="617929" y="443822"/>
                  </a:lnTo>
                  <a:lnTo>
                    <a:pt x="613657" y="449296"/>
                  </a:lnTo>
                  <a:lnTo>
                    <a:pt x="610543" y="454825"/>
                  </a:lnTo>
                  <a:lnTo>
                    <a:pt x="598662" y="468221"/>
                  </a:lnTo>
                  <a:lnTo>
                    <a:pt x="592106" y="474968"/>
                  </a:lnTo>
                  <a:lnTo>
                    <a:pt x="584952" y="479184"/>
                  </a:lnTo>
                  <a:lnTo>
                    <a:pt x="568468" y="482395"/>
                  </a:lnTo>
                  <a:lnTo>
                    <a:pt x="544842" y="472055"/>
                  </a:lnTo>
                  <a:lnTo>
                    <a:pt x="542289" y="470618"/>
                  </a:lnTo>
                  <a:lnTo>
                    <a:pt x="537463" y="460648"/>
                  </a:lnTo>
                  <a:lnTo>
                    <a:pt x="529247" y="459278"/>
                  </a:lnTo>
                  <a:lnTo>
                    <a:pt x="515097" y="456083"/>
                  </a:lnTo>
                  <a:lnTo>
                    <a:pt x="506881" y="457453"/>
                  </a:lnTo>
                  <a:lnTo>
                    <a:pt x="498208" y="457453"/>
                  </a:lnTo>
                  <a:lnTo>
                    <a:pt x="485422" y="462799"/>
                  </a:lnTo>
                  <a:lnTo>
                    <a:pt x="478484" y="466316"/>
                  </a:lnTo>
                  <a:lnTo>
                    <a:pt x="471051" y="461888"/>
                  </a:lnTo>
                  <a:lnTo>
                    <a:pt x="470074" y="472945"/>
                  </a:lnTo>
                  <a:lnTo>
                    <a:pt x="471085" y="476159"/>
                  </a:lnTo>
                  <a:lnTo>
                    <a:pt x="463192" y="482641"/>
                  </a:lnTo>
                  <a:lnTo>
                    <a:pt x="456708" y="486590"/>
                  </a:lnTo>
                  <a:lnTo>
                    <a:pt x="451916" y="489126"/>
                  </a:lnTo>
                  <a:lnTo>
                    <a:pt x="445432" y="495047"/>
                  </a:lnTo>
                  <a:lnTo>
                    <a:pt x="445151" y="498707"/>
                  </a:lnTo>
                  <a:lnTo>
                    <a:pt x="445996" y="504627"/>
                  </a:lnTo>
                  <a:lnTo>
                    <a:pt x="450420" y="520072"/>
                  </a:lnTo>
                  <a:lnTo>
                    <a:pt x="452021" y="524519"/>
                  </a:lnTo>
                  <a:lnTo>
                    <a:pt x="451348" y="528374"/>
                  </a:lnTo>
                  <a:lnTo>
                    <a:pt x="447848" y="530779"/>
                  </a:lnTo>
                  <a:lnTo>
                    <a:pt x="443675" y="534570"/>
                  </a:lnTo>
                  <a:lnTo>
                    <a:pt x="439693" y="541208"/>
                  </a:lnTo>
                  <a:lnTo>
                    <a:pt x="435545" y="555761"/>
                  </a:lnTo>
                  <a:lnTo>
                    <a:pt x="432164" y="563076"/>
                  </a:lnTo>
                  <a:lnTo>
                    <a:pt x="426602" y="567274"/>
                  </a:lnTo>
                  <a:lnTo>
                    <a:pt x="415031" y="568854"/>
                  </a:lnTo>
                  <a:lnTo>
                    <a:pt x="408102" y="570354"/>
                  </a:lnTo>
                  <a:lnTo>
                    <a:pt x="403358" y="569644"/>
                  </a:lnTo>
                  <a:lnTo>
                    <a:pt x="393986" y="568559"/>
                  </a:lnTo>
                  <a:lnTo>
                    <a:pt x="376556" y="563951"/>
                  </a:lnTo>
                  <a:lnTo>
                    <a:pt x="374658" y="567274"/>
                  </a:lnTo>
                  <a:lnTo>
                    <a:pt x="372618" y="571044"/>
                  </a:lnTo>
                  <a:lnTo>
                    <a:pt x="362325" y="576758"/>
                  </a:lnTo>
                  <a:lnTo>
                    <a:pt x="358293" y="569169"/>
                  </a:lnTo>
                  <a:lnTo>
                    <a:pt x="354023" y="563951"/>
                  </a:lnTo>
                  <a:lnTo>
                    <a:pt x="334336" y="565849"/>
                  </a:lnTo>
                  <a:lnTo>
                    <a:pt x="326510" y="577946"/>
                  </a:lnTo>
                  <a:lnTo>
                    <a:pt x="322290" y="589592"/>
                  </a:lnTo>
                  <a:lnTo>
                    <a:pt x="303944" y="598161"/>
                  </a:lnTo>
                  <a:lnTo>
                    <a:pt x="295184" y="599282"/>
                  </a:lnTo>
                  <a:lnTo>
                    <a:pt x="287135" y="598805"/>
                  </a:lnTo>
                  <a:lnTo>
                    <a:pt x="286195" y="597490"/>
                  </a:lnTo>
                  <a:lnTo>
                    <a:pt x="282623" y="596925"/>
                  </a:lnTo>
                  <a:lnTo>
                    <a:pt x="279803" y="595045"/>
                  </a:lnTo>
                  <a:lnTo>
                    <a:pt x="277171" y="594106"/>
                  </a:lnTo>
                  <a:lnTo>
                    <a:pt x="273223" y="594106"/>
                  </a:lnTo>
                  <a:lnTo>
                    <a:pt x="269839" y="593729"/>
                  </a:lnTo>
                  <a:lnTo>
                    <a:pt x="266267" y="592414"/>
                  </a:lnTo>
                  <a:lnTo>
                    <a:pt x="264011" y="593541"/>
                  </a:lnTo>
                  <a:lnTo>
                    <a:pt x="264011" y="598052"/>
                  </a:lnTo>
                  <a:lnTo>
                    <a:pt x="265333" y="601497"/>
                  </a:lnTo>
                  <a:lnTo>
                    <a:pt x="257996" y="603693"/>
                  </a:lnTo>
                  <a:lnTo>
                    <a:pt x="255962" y="602863"/>
                  </a:lnTo>
                  <a:lnTo>
                    <a:pt x="242829" y="604853"/>
                  </a:lnTo>
                  <a:lnTo>
                    <a:pt x="235582" y="608173"/>
                  </a:lnTo>
                  <a:lnTo>
                    <a:pt x="224187" y="608663"/>
                  </a:lnTo>
                  <a:lnTo>
                    <a:pt x="210694" y="608349"/>
                  </a:lnTo>
                  <a:lnTo>
                    <a:pt x="195074" y="609398"/>
                  </a:lnTo>
                  <a:lnTo>
                    <a:pt x="184858" y="608589"/>
                  </a:lnTo>
                  <a:lnTo>
                    <a:pt x="177969" y="607557"/>
                  </a:lnTo>
                  <a:lnTo>
                    <a:pt x="167635" y="605142"/>
                  </a:lnTo>
                  <a:lnTo>
                    <a:pt x="159024" y="601700"/>
                  </a:lnTo>
                  <a:lnTo>
                    <a:pt x="145474" y="600351"/>
                  </a:lnTo>
                  <a:lnTo>
                    <a:pt x="136953" y="598386"/>
                  </a:lnTo>
                  <a:lnTo>
                    <a:pt x="127832" y="597132"/>
                  </a:lnTo>
                  <a:lnTo>
                    <a:pt x="120020" y="599309"/>
                  </a:lnTo>
                  <a:lnTo>
                    <a:pt x="114052" y="602253"/>
                  </a:lnTo>
                  <a:lnTo>
                    <a:pt x="108760" y="611445"/>
                  </a:lnTo>
                  <a:lnTo>
                    <a:pt x="105696" y="619242"/>
                  </a:lnTo>
                  <a:lnTo>
                    <a:pt x="107034" y="635488"/>
                  </a:lnTo>
                  <a:lnTo>
                    <a:pt x="101727" y="642296"/>
                  </a:lnTo>
                  <a:lnTo>
                    <a:pt x="85417" y="649501"/>
                  </a:lnTo>
                  <a:lnTo>
                    <a:pt x="69485" y="652536"/>
                  </a:lnTo>
                  <a:lnTo>
                    <a:pt x="57176" y="656251"/>
                  </a:lnTo>
                  <a:lnTo>
                    <a:pt x="49522" y="655115"/>
                  </a:lnTo>
                  <a:lnTo>
                    <a:pt x="40484" y="654164"/>
                  </a:lnTo>
                  <a:lnTo>
                    <a:pt x="26472" y="648757"/>
                  </a:lnTo>
                  <a:lnTo>
                    <a:pt x="26252" y="647034"/>
                  </a:lnTo>
                  <a:lnTo>
                    <a:pt x="26149" y="646439"/>
                  </a:lnTo>
                  <a:lnTo>
                    <a:pt x="25892" y="645564"/>
                  </a:lnTo>
                  <a:lnTo>
                    <a:pt x="25308" y="644161"/>
                  </a:lnTo>
                  <a:lnTo>
                    <a:pt x="24693" y="642448"/>
                  </a:lnTo>
                  <a:lnTo>
                    <a:pt x="24456" y="641888"/>
                  </a:lnTo>
                  <a:lnTo>
                    <a:pt x="23915" y="640801"/>
                  </a:lnTo>
                  <a:lnTo>
                    <a:pt x="23701" y="640230"/>
                  </a:lnTo>
                  <a:lnTo>
                    <a:pt x="23154" y="638492"/>
                  </a:lnTo>
                  <a:lnTo>
                    <a:pt x="22878" y="637308"/>
                  </a:lnTo>
                  <a:lnTo>
                    <a:pt x="22493" y="636153"/>
                  </a:lnTo>
                  <a:lnTo>
                    <a:pt x="22441" y="635552"/>
                  </a:lnTo>
                  <a:lnTo>
                    <a:pt x="22294" y="634507"/>
                  </a:lnTo>
                  <a:lnTo>
                    <a:pt x="22177" y="634076"/>
                  </a:lnTo>
                  <a:lnTo>
                    <a:pt x="22100" y="633778"/>
                  </a:lnTo>
                  <a:lnTo>
                    <a:pt x="21033" y="631943"/>
                  </a:lnTo>
                  <a:lnTo>
                    <a:pt x="20479" y="630862"/>
                  </a:lnTo>
                  <a:lnTo>
                    <a:pt x="20139" y="630357"/>
                  </a:lnTo>
                  <a:lnTo>
                    <a:pt x="19498" y="629708"/>
                  </a:lnTo>
                  <a:lnTo>
                    <a:pt x="18174" y="628456"/>
                  </a:lnTo>
                  <a:lnTo>
                    <a:pt x="17755" y="628012"/>
                  </a:lnTo>
                  <a:lnTo>
                    <a:pt x="17378" y="627539"/>
                  </a:lnTo>
                  <a:lnTo>
                    <a:pt x="16714" y="626524"/>
                  </a:lnTo>
                  <a:lnTo>
                    <a:pt x="16529" y="626281"/>
                  </a:lnTo>
                  <a:lnTo>
                    <a:pt x="15480" y="625181"/>
                  </a:lnTo>
                  <a:lnTo>
                    <a:pt x="15033" y="624768"/>
                  </a:lnTo>
                  <a:lnTo>
                    <a:pt x="13064" y="623347"/>
                  </a:lnTo>
                  <a:lnTo>
                    <a:pt x="12106" y="622581"/>
                  </a:lnTo>
                  <a:lnTo>
                    <a:pt x="11735" y="622113"/>
                  </a:lnTo>
                  <a:lnTo>
                    <a:pt x="11678" y="621809"/>
                  </a:lnTo>
                  <a:lnTo>
                    <a:pt x="12230" y="620722"/>
                  </a:lnTo>
                  <a:lnTo>
                    <a:pt x="12390" y="620145"/>
                  </a:lnTo>
                  <a:lnTo>
                    <a:pt x="12421" y="619531"/>
                  </a:lnTo>
                  <a:lnTo>
                    <a:pt x="12366" y="618924"/>
                  </a:lnTo>
                  <a:lnTo>
                    <a:pt x="12050" y="618413"/>
                  </a:lnTo>
                  <a:lnTo>
                    <a:pt x="11901" y="617830"/>
                  </a:lnTo>
                  <a:lnTo>
                    <a:pt x="11929" y="617520"/>
                  </a:lnTo>
                  <a:lnTo>
                    <a:pt x="12470" y="616797"/>
                  </a:lnTo>
                  <a:lnTo>
                    <a:pt x="12685" y="616250"/>
                  </a:lnTo>
                  <a:lnTo>
                    <a:pt x="12734" y="615637"/>
                  </a:lnTo>
                  <a:lnTo>
                    <a:pt x="12732" y="614713"/>
                  </a:lnTo>
                  <a:lnTo>
                    <a:pt x="12552" y="614148"/>
                  </a:lnTo>
                  <a:lnTo>
                    <a:pt x="12215" y="613632"/>
                  </a:lnTo>
                  <a:lnTo>
                    <a:pt x="12022" y="613395"/>
                  </a:lnTo>
                  <a:lnTo>
                    <a:pt x="11572" y="612988"/>
                  </a:lnTo>
                  <a:lnTo>
                    <a:pt x="11083" y="612629"/>
                  </a:lnTo>
                  <a:lnTo>
                    <a:pt x="9558" y="611627"/>
                  </a:lnTo>
                  <a:lnTo>
                    <a:pt x="8252" y="610856"/>
                  </a:lnTo>
                  <a:lnTo>
                    <a:pt x="7973" y="610728"/>
                  </a:lnTo>
                  <a:lnTo>
                    <a:pt x="7489" y="610363"/>
                  </a:lnTo>
                  <a:lnTo>
                    <a:pt x="7268" y="610151"/>
                  </a:lnTo>
                  <a:lnTo>
                    <a:pt x="6946" y="609640"/>
                  </a:lnTo>
                  <a:lnTo>
                    <a:pt x="6425" y="608893"/>
                  </a:lnTo>
                  <a:lnTo>
                    <a:pt x="6301" y="608602"/>
                  </a:lnTo>
                  <a:lnTo>
                    <a:pt x="6750" y="608213"/>
                  </a:lnTo>
                  <a:lnTo>
                    <a:pt x="7445" y="607623"/>
                  </a:lnTo>
                  <a:lnTo>
                    <a:pt x="7692" y="607441"/>
                  </a:lnTo>
                  <a:lnTo>
                    <a:pt x="8568" y="607222"/>
                  </a:lnTo>
                  <a:lnTo>
                    <a:pt x="9175" y="607174"/>
                  </a:lnTo>
                  <a:lnTo>
                    <a:pt x="10689" y="607350"/>
                  </a:lnTo>
                  <a:lnTo>
                    <a:pt x="11258" y="607186"/>
                  </a:lnTo>
                  <a:lnTo>
                    <a:pt x="11775" y="606858"/>
                  </a:lnTo>
                  <a:lnTo>
                    <a:pt x="12256" y="606481"/>
                  </a:lnTo>
                  <a:lnTo>
                    <a:pt x="12637" y="606013"/>
                  </a:lnTo>
                  <a:lnTo>
                    <a:pt x="12961" y="605497"/>
                  </a:lnTo>
                  <a:lnTo>
                    <a:pt x="13094" y="605224"/>
                  </a:lnTo>
                  <a:lnTo>
                    <a:pt x="13292" y="604646"/>
                  </a:lnTo>
                  <a:lnTo>
                    <a:pt x="13443" y="604057"/>
                  </a:lnTo>
                  <a:lnTo>
                    <a:pt x="14033" y="602338"/>
                  </a:lnTo>
                  <a:lnTo>
                    <a:pt x="14229" y="601135"/>
                  </a:lnTo>
                  <a:lnTo>
                    <a:pt x="14253" y="600527"/>
                  </a:lnTo>
                  <a:lnTo>
                    <a:pt x="14238" y="600223"/>
                  </a:lnTo>
                  <a:lnTo>
                    <a:pt x="14108" y="599634"/>
                  </a:lnTo>
                  <a:lnTo>
                    <a:pt x="14092" y="598704"/>
                  </a:lnTo>
                  <a:lnTo>
                    <a:pt x="13753" y="598231"/>
                  </a:lnTo>
                  <a:lnTo>
                    <a:pt x="13494" y="598055"/>
                  </a:lnTo>
                  <a:lnTo>
                    <a:pt x="12623" y="597806"/>
                  </a:lnTo>
                  <a:lnTo>
                    <a:pt x="12016" y="597641"/>
                  </a:lnTo>
                  <a:lnTo>
                    <a:pt x="11578" y="597271"/>
                  </a:lnTo>
                  <a:lnTo>
                    <a:pt x="11504" y="596955"/>
                  </a:lnTo>
                  <a:lnTo>
                    <a:pt x="11915" y="596153"/>
                  </a:lnTo>
                  <a:lnTo>
                    <a:pt x="12505" y="595090"/>
                  </a:lnTo>
                  <a:lnTo>
                    <a:pt x="12966" y="594701"/>
                  </a:lnTo>
                  <a:lnTo>
                    <a:pt x="14024" y="594105"/>
                  </a:lnTo>
                  <a:lnTo>
                    <a:pt x="14253" y="593905"/>
                  </a:lnTo>
                  <a:lnTo>
                    <a:pt x="14675" y="593097"/>
                  </a:lnTo>
                  <a:lnTo>
                    <a:pt x="15121" y="591967"/>
                  </a:lnTo>
                  <a:lnTo>
                    <a:pt x="15256" y="591377"/>
                  </a:lnTo>
                  <a:lnTo>
                    <a:pt x="15328" y="590770"/>
                  </a:lnTo>
                  <a:lnTo>
                    <a:pt x="15499" y="589877"/>
                  </a:lnTo>
                  <a:lnTo>
                    <a:pt x="15521" y="588055"/>
                  </a:lnTo>
                  <a:lnTo>
                    <a:pt x="15475" y="587751"/>
                  </a:lnTo>
                  <a:lnTo>
                    <a:pt x="15391" y="587459"/>
                  </a:lnTo>
                  <a:lnTo>
                    <a:pt x="15085" y="586937"/>
                  </a:lnTo>
                  <a:lnTo>
                    <a:pt x="14582" y="586183"/>
                  </a:lnTo>
                  <a:lnTo>
                    <a:pt x="14199" y="585703"/>
                  </a:lnTo>
                  <a:lnTo>
                    <a:pt x="13928" y="585169"/>
                  </a:lnTo>
                  <a:lnTo>
                    <a:pt x="13841" y="584871"/>
                  </a:lnTo>
                  <a:lnTo>
                    <a:pt x="13717" y="584276"/>
                  </a:lnTo>
                  <a:lnTo>
                    <a:pt x="13742" y="583668"/>
                  </a:lnTo>
                  <a:lnTo>
                    <a:pt x="13713" y="583060"/>
                  </a:lnTo>
                  <a:lnTo>
                    <a:pt x="13570" y="582471"/>
                  </a:lnTo>
                  <a:lnTo>
                    <a:pt x="12586" y="579932"/>
                  </a:lnTo>
                  <a:lnTo>
                    <a:pt x="12306" y="579397"/>
                  </a:lnTo>
                  <a:lnTo>
                    <a:pt x="11975" y="578887"/>
                  </a:lnTo>
                  <a:lnTo>
                    <a:pt x="11562" y="578437"/>
                  </a:lnTo>
                  <a:lnTo>
                    <a:pt x="10882" y="577830"/>
                  </a:lnTo>
                  <a:lnTo>
                    <a:pt x="10385" y="577489"/>
                  </a:lnTo>
                  <a:lnTo>
                    <a:pt x="10104" y="577368"/>
                  </a:lnTo>
                  <a:lnTo>
                    <a:pt x="9240" y="577082"/>
                  </a:lnTo>
                  <a:lnTo>
                    <a:pt x="8639" y="576985"/>
                  </a:lnTo>
                  <a:lnTo>
                    <a:pt x="7748" y="576797"/>
                  </a:lnTo>
                  <a:lnTo>
                    <a:pt x="6841" y="576748"/>
                  </a:lnTo>
                  <a:lnTo>
                    <a:pt x="5949" y="576578"/>
                  </a:lnTo>
                  <a:lnTo>
                    <a:pt x="5369" y="576396"/>
                  </a:lnTo>
                  <a:lnTo>
                    <a:pt x="4807" y="576153"/>
                  </a:lnTo>
                  <a:lnTo>
                    <a:pt x="4539" y="576013"/>
                  </a:lnTo>
                  <a:lnTo>
                    <a:pt x="4065" y="575636"/>
                  </a:lnTo>
                  <a:lnTo>
                    <a:pt x="3651" y="575187"/>
                  </a:lnTo>
                  <a:lnTo>
                    <a:pt x="3469" y="574944"/>
                  </a:lnTo>
                  <a:lnTo>
                    <a:pt x="3212" y="574397"/>
                  </a:lnTo>
                  <a:lnTo>
                    <a:pt x="2983" y="573200"/>
                  </a:lnTo>
                  <a:lnTo>
                    <a:pt x="2870" y="572921"/>
                  </a:lnTo>
                  <a:lnTo>
                    <a:pt x="2711" y="572659"/>
                  </a:lnTo>
                  <a:lnTo>
                    <a:pt x="2320" y="572191"/>
                  </a:lnTo>
                  <a:lnTo>
                    <a:pt x="1471" y="571323"/>
                  </a:lnTo>
                  <a:lnTo>
                    <a:pt x="1027" y="570193"/>
                  </a:lnTo>
                  <a:lnTo>
                    <a:pt x="937" y="569597"/>
                  </a:lnTo>
                  <a:lnTo>
                    <a:pt x="950" y="568686"/>
                  </a:lnTo>
                  <a:lnTo>
                    <a:pt x="990" y="568382"/>
                  </a:lnTo>
                  <a:lnTo>
                    <a:pt x="1079" y="568091"/>
                  </a:lnTo>
                  <a:lnTo>
                    <a:pt x="1413" y="567240"/>
                  </a:lnTo>
                  <a:lnTo>
                    <a:pt x="1692" y="566372"/>
                  </a:lnTo>
                  <a:lnTo>
                    <a:pt x="1723" y="565466"/>
                  </a:lnTo>
                  <a:lnTo>
                    <a:pt x="1504" y="564269"/>
                  </a:lnTo>
                  <a:lnTo>
                    <a:pt x="1136" y="562799"/>
                  </a:lnTo>
                  <a:lnTo>
                    <a:pt x="890" y="561299"/>
                  </a:lnTo>
                  <a:lnTo>
                    <a:pt x="806" y="560697"/>
                  </a:lnTo>
                  <a:lnTo>
                    <a:pt x="801" y="559482"/>
                  </a:lnTo>
                  <a:lnTo>
                    <a:pt x="726" y="558881"/>
                  </a:lnTo>
                  <a:lnTo>
                    <a:pt x="487" y="557690"/>
                  </a:lnTo>
                  <a:lnTo>
                    <a:pt x="470" y="556778"/>
                  </a:lnTo>
                  <a:lnTo>
                    <a:pt x="262" y="556213"/>
                  </a:lnTo>
                  <a:lnTo>
                    <a:pt x="165" y="555921"/>
                  </a:lnTo>
                  <a:lnTo>
                    <a:pt x="31" y="555296"/>
                  </a:lnTo>
                  <a:lnTo>
                    <a:pt x="0" y="554992"/>
                  </a:lnTo>
                  <a:lnTo>
                    <a:pt x="295" y="554585"/>
                  </a:lnTo>
                  <a:lnTo>
                    <a:pt x="607" y="554536"/>
                  </a:lnTo>
                  <a:lnTo>
                    <a:pt x="1533" y="554579"/>
                  </a:lnTo>
                  <a:lnTo>
                    <a:pt x="2084" y="554384"/>
                  </a:lnTo>
                  <a:lnTo>
                    <a:pt x="2289" y="554148"/>
                  </a:lnTo>
                  <a:lnTo>
                    <a:pt x="2337" y="553844"/>
                  </a:lnTo>
                  <a:lnTo>
                    <a:pt x="2859" y="553552"/>
                  </a:lnTo>
                  <a:lnTo>
                    <a:pt x="4215" y="552337"/>
                  </a:lnTo>
                  <a:lnTo>
                    <a:pt x="4856" y="551687"/>
                  </a:lnTo>
                  <a:lnTo>
                    <a:pt x="5318" y="551298"/>
                  </a:lnTo>
                  <a:lnTo>
                    <a:pt x="5531" y="551080"/>
                  </a:lnTo>
                  <a:lnTo>
                    <a:pt x="6678" y="550660"/>
                  </a:lnTo>
                  <a:lnTo>
                    <a:pt x="7141" y="550290"/>
                  </a:lnTo>
                  <a:lnTo>
                    <a:pt x="7680" y="549549"/>
                  </a:lnTo>
                  <a:lnTo>
                    <a:pt x="8186" y="548789"/>
                  </a:lnTo>
                  <a:lnTo>
                    <a:pt x="8393" y="548224"/>
                  </a:lnTo>
                  <a:lnTo>
                    <a:pt x="8625" y="546723"/>
                  </a:lnTo>
                  <a:lnTo>
                    <a:pt x="8784" y="546134"/>
                  </a:lnTo>
                  <a:lnTo>
                    <a:pt x="8992" y="545569"/>
                  </a:lnTo>
                  <a:lnTo>
                    <a:pt x="9636" y="544190"/>
                  </a:lnTo>
                  <a:lnTo>
                    <a:pt x="9788" y="543923"/>
                  </a:lnTo>
                  <a:lnTo>
                    <a:pt x="10262" y="543552"/>
                  </a:lnTo>
                  <a:lnTo>
                    <a:pt x="10939" y="542945"/>
                  </a:lnTo>
                  <a:lnTo>
                    <a:pt x="11443" y="542605"/>
                  </a:lnTo>
                  <a:lnTo>
                    <a:pt x="12242" y="542137"/>
                  </a:lnTo>
                  <a:lnTo>
                    <a:pt x="12596" y="541675"/>
                  </a:lnTo>
                  <a:lnTo>
                    <a:pt x="12692" y="541383"/>
                  </a:lnTo>
                  <a:lnTo>
                    <a:pt x="12791" y="540770"/>
                  </a:lnTo>
                  <a:lnTo>
                    <a:pt x="12609" y="540193"/>
                  </a:lnTo>
                  <a:lnTo>
                    <a:pt x="12646" y="539591"/>
                  </a:lnTo>
                  <a:lnTo>
                    <a:pt x="12839" y="539014"/>
                  </a:lnTo>
                  <a:lnTo>
                    <a:pt x="12825" y="538109"/>
                  </a:lnTo>
                  <a:lnTo>
                    <a:pt x="12799" y="537805"/>
                  </a:lnTo>
                  <a:lnTo>
                    <a:pt x="12696" y="537203"/>
                  </a:lnTo>
                  <a:lnTo>
                    <a:pt x="12337" y="535727"/>
                  </a:lnTo>
                  <a:lnTo>
                    <a:pt x="11725" y="533996"/>
                  </a:lnTo>
                  <a:lnTo>
                    <a:pt x="11822" y="533127"/>
                  </a:lnTo>
                  <a:lnTo>
                    <a:pt x="12039" y="532549"/>
                  </a:lnTo>
                  <a:lnTo>
                    <a:pt x="12424" y="531717"/>
                  </a:lnTo>
                  <a:lnTo>
                    <a:pt x="12943" y="530964"/>
                  </a:lnTo>
                  <a:lnTo>
                    <a:pt x="13556" y="529913"/>
                  </a:lnTo>
                  <a:lnTo>
                    <a:pt x="13967" y="529469"/>
                  </a:lnTo>
                  <a:lnTo>
                    <a:pt x="14204" y="529269"/>
                  </a:lnTo>
                  <a:lnTo>
                    <a:pt x="14474" y="529099"/>
                  </a:lnTo>
                  <a:lnTo>
                    <a:pt x="14690" y="528576"/>
                  </a:lnTo>
                  <a:lnTo>
                    <a:pt x="14668" y="528260"/>
                  </a:lnTo>
                  <a:lnTo>
                    <a:pt x="14378" y="527398"/>
                  </a:lnTo>
                  <a:lnTo>
                    <a:pt x="14349" y="527088"/>
                  </a:lnTo>
                  <a:lnTo>
                    <a:pt x="14596" y="526547"/>
                  </a:lnTo>
                  <a:lnTo>
                    <a:pt x="15269" y="525933"/>
                  </a:lnTo>
                  <a:lnTo>
                    <a:pt x="15817" y="525204"/>
                  </a:lnTo>
                  <a:lnTo>
                    <a:pt x="16204" y="524736"/>
                  </a:lnTo>
                  <a:lnTo>
                    <a:pt x="16837" y="524086"/>
                  </a:lnTo>
                  <a:lnTo>
                    <a:pt x="16988" y="523181"/>
                  </a:lnTo>
                  <a:lnTo>
                    <a:pt x="17250" y="522313"/>
                  </a:lnTo>
                  <a:lnTo>
                    <a:pt x="17721" y="521189"/>
                  </a:lnTo>
                  <a:lnTo>
                    <a:pt x="18009" y="520326"/>
                  </a:lnTo>
                  <a:lnTo>
                    <a:pt x="18528" y="519233"/>
                  </a:lnTo>
                  <a:lnTo>
                    <a:pt x="18842" y="518710"/>
                  </a:lnTo>
                  <a:lnTo>
                    <a:pt x="19213" y="518230"/>
                  </a:lnTo>
                  <a:lnTo>
                    <a:pt x="21038" y="516128"/>
                  </a:lnTo>
                  <a:lnTo>
                    <a:pt x="21988" y="515368"/>
                  </a:lnTo>
                  <a:lnTo>
                    <a:pt x="22485" y="515016"/>
                  </a:lnTo>
                  <a:lnTo>
                    <a:pt x="23375" y="514828"/>
                  </a:lnTo>
                  <a:lnTo>
                    <a:pt x="24592" y="514815"/>
                  </a:lnTo>
                  <a:lnTo>
                    <a:pt x="25950" y="515478"/>
                  </a:lnTo>
                  <a:lnTo>
                    <a:pt x="26459" y="515812"/>
                  </a:lnTo>
                  <a:lnTo>
                    <a:pt x="27134" y="516426"/>
                  </a:lnTo>
                  <a:lnTo>
                    <a:pt x="27552" y="516863"/>
                  </a:lnTo>
                  <a:lnTo>
                    <a:pt x="28101" y="517592"/>
                  </a:lnTo>
                  <a:lnTo>
                    <a:pt x="28871" y="518534"/>
                  </a:lnTo>
                  <a:lnTo>
                    <a:pt x="29660" y="519828"/>
                  </a:lnTo>
                  <a:lnTo>
                    <a:pt x="30059" y="520648"/>
                  </a:lnTo>
                  <a:lnTo>
                    <a:pt x="30646" y="521711"/>
                  </a:lnTo>
                  <a:lnTo>
                    <a:pt x="31786" y="523509"/>
                  </a:lnTo>
                  <a:lnTo>
                    <a:pt x="32130" y="524008"/>
                  </a:lnTo>
                  <a:lnTo>
                    <a:pt x="32512" y="524482"/>
                  </a:lnTo>
                  <a:lnTo>
                    <a:pt x="34160" y="526662"/>
                  </a:lnTo>
                  <a:lnTo>
                    <a:pt x="34845" y="527264"/>
                  </a:lnTo>
                  <a:lnTo>
                    <a:pt x="35722" y="528102"/>
                  </a:lnTo>
                  <a:lnTo>
                    <a:pt x="35928" y="528327"/>
                  </a:lnTo>
                  <a:lnTo>
                    <a:pt x="36088" y="528588"/>
                  </a:lnTo>
                  <a:lnTo>
                    <a:pt x="36637" y="529312"/>
                  </a:lnTo>
                  <a:lnTo>
                    <a:pt x="37047" y="529761"/>
                  </a:lnTo>
                  <a:lnTo>
                    <a:pt x="37506" y="530162"/>
                  </a:lnTo>
                  <a:lnTo>
                    <a:pt x="38266" y="530661"/>
                  </a:lnTo>
                  <a:lnTo>
                    <a:pt x="38507" y="530849"/>
                  </a:lnTo>
                  <a:lnTo>
                    <a:pt x="39319" y="532124"/>
                  </a:lnTo>
                  <a:lnTo>
                    <a:pt x="39524" y="532350"/>
                  </a:lnTo>
                  <a:lnTo>
                    <a:pt x="40008" y="532720"/>
                  </a:lnTo>
                  <a:lnTo>
                    <a:pt x="40532" y="533030"/>
                  </a:lnTo>
                  <a:lnTo>
                    <a:pt x="41084" y="533279"/>
                  </a:lnTo>
                  <a:lnTo>
                    <a:pt x="41676" y="533431"/>
                  </a:lnTo>
                  <a:lnTo>
                    <a:pt x="42488" y="533838"/>
                  </a:lnTo>
                  <a:lnTo>
                    <a:pt x="42992" y="534172"/>
                  </a:lnTo>
                  <a:lnTo>
                    <a:pt x="43455" y="534566"/>
                  </a:lnTo>
                  <a:lnTo>
                    <a:pt x="44705" y="535897"/>
                  </a:lnTo>
                  <a:lnTo>
                    <a:pt x="45566" y="536760"/>
                  </a:lnTo>
                  <a:lnTo>
                    <a:pt x="46443" y="536979"/>
                  </a:lnTo>
                  <a:lnTo>
                    <a:pt x="47658" y="536966"/>
                  </a:lnTo>
                  <a:lnTo>
                    <a:pt x="48565" y="536881"/>
                  </a:lnTo>
                  <a:lnTo>
                    <a:pt x="49460" y="536705"/>
                  </a:lnTo>
                  <a:lnTo>
                    <a:pt x="50043" y="536535"/>
                  </a:lnTo>
                  <a:lnTo>
                    <a:pt x="50895" y="536214"/>
                  </a:lnTo>
                  <a:lnTo>
                    <a:pt x="51764" y="535940"/>
                  </a:lnTo>
                  <a:lnTo>
                    <a:pt x="52352" y="535788"/>
                  </a:lnTo>
                  <a:lnTo>
                    <a:pt x="53244" y="535600"/>
                  </a:lnTo>
                  <a:lnTo>
                    <a:pt x="53827" y="535436"/>
                  </a:lnTo>
                  <a:lnTo>
                    <a:pt x="55251" y="534901"/>
                  </a:lnTo>
                  <a:lnTo>
                    <a:pt x="55797" y="534634"/>
                  </a:lnTo>
                  <a:lnTo>
                    <a:pt x="56859" y="534044"/>
                  </a:lnTo>
                  <a:lnTo>
                    <a:pt x="57355" y="533692"/>
                  </a:lnTo>
                  <a:lnTo>
                    <a:pt x="57820" y="533303"/>
                  </a:lnTo>
                  <a:lnTo>
                    <a:pt x="59440" y="531492"/>
                  </a:lnTo>
                  <a:lnTo>
                    <a:pt x="60768" y="529828"/>
                  </a:lnTo>
                  <a:lnTo>
                    <a:pt x="61486" y="528850"/>
                  </a:lnTo>
                  <a:lnTo>
                    <a:pt x="61936" y="528443"/>
                  </a:lnTo>
                  <a:lnTo>
                    <a:pt x="62342" y="527993"/>
                  </a:lnTo>
                  <a:lnTo>
                    <a:pt x="62568" y="527793"/>
                  </a:lnTo>
                  <a:lnTo>
                    <a:pt x="63282" y="527222"/>
                  </a:lnTo>
                  <a:lnTo>
                    <a:pt x="65253" y="526426"/>
                  </a:lnTo>
                  <a:lnTo>
                    <a:pt x="65520" y="526280"/>
                  </a:lnTo>
                  <a:lnTo>
                    <a:pt x="66347" y="525751"/>
                  </a:lnTo>
                  <a:lnTo>
                    <a:pt x="66606" y="524877"/>
                  </a:lnTo>
                  <a:lnTo>
                    <a:pt x="67314" y="523534"/>
                  </a:lnTo>
                  <a:lnTo>
                    <a:pt x="67812" y="522768"/>
                  </a:lnTo>
                  <a:lnTo>
                    <a:pt x="68703" y="521541"/>
                  </a:lnTo>
                  <a:lnTo>
                    <a:pt x="69026" y="521025"/>
                  </a:lnTo>
                  <a:lnTo>
                    <a:pt x="69519" y="519913"/>
                  </a:lnTo>
                  <a:lnTo>
                    <a:pt x="69815" y="519057"/>
                  </a:lnTo>
                  <a:lnTo>
                    <a:pt x="69950" y="518461"/>
                  </a:lnTo>
                  <a:lnTo>
                    <a:pt x="70140" y="517884"/>
                  </a:lnTo>
                  <a:lnTo>
                    <a:pt x="70172" y="517580"/>
                  </a:lnTo>
                  <a:lnTo>
                    <a:pt x="70158" y="515150"/>
                  </a:lnTo>
                  <a:lnTo>
                    <a:pt x="70187" y="512416"/>
                  </a:lnTo>
                  <a:lnTo>
                    <a:pt x="69989" y="511523"/>
                  </a:lnTo>
                  <a:lnTo>
                    <a:pt x="69673" y="511012"/>
                  </a:lnTo>
                  <a:lnTo>
                    <a:pt x="69451" y="510800"/>
                  </a:lnTo>
                  <a:lnTo>
                    <a:pt x="69202" y="510617"/>
                  </a:lnTo>
                  <a:lnTo>
                    <a:pt x="68657" y="510362"/>
                  </a:lnTo>
                  <a:lnTo>
                    <a:pt x="67501" y="509967"/>
                  </a:lnTo>
                  <a:lnTo>
                    <a:pt x="66390" y="509475"/>
                  </a:lnTo>
                  <a:lnTo>
                    <a:pt x="65856" y="509184"/>
                  </a:lnTo>
                  <a:lnTo>
                    <a:pt x="64864" y="508467"/>
                  </a:lnTo>
                  <a:lnTo>
                    <a:pt x="64288" y="508382"/>
                  </a:lnTo>
                  <a:lnTo>
                    <a:pt x="63405" y="508631"/>
                  </a:lnTo>
                  <a:lnTo>
                    <a:pt x="62795" y="508655"/>
                  </a:lnTo>
                  <a:lnTo>
                    <a:pt x="62163" y="508570"/>
                  </a:lnTo>
                  <a:lnTo>
                    <a:pt x="62076" y="508151"/>
                  </a:lnTo>
                  <a:lnTo>
                    <a:pt x="62180" y="507847"/>
                  </a:lnTo>
                  <a:lnTo>
                    <a:pt x="62357" y="506954"/>
                  </a:lnTo>
                  <a:lnTo>
                    <a:pt x="62413" y="506352"/>
                  </a:lnTo>
                  <a:lnTo>
                    <a:pt x="62345" y="505435"/>
                  </a:lnTo>
                  <a:lnTo>
                    <a:pt x="61662" y="504445"/>
                  </a:lnTo>
                  <a:lnTo>
                    <a:pt x="61019" y="503801"/>
                  </a:lnTo>
                  <a:lnTo>
                    <a:pt x="60862" y="503540"/>
                  </a:lnTo>
                  <a:lnTo>
                    <a:pt x="60762" y="502932"/>
                  </a:lnTo>
                  <a:lnTo>
                    <a:pt x="61111" y="502470"/>
                  </a:lnTo>
                  <a:lnTo>
                    <a:pt x="61961" y="502130"/>
                  </a:lnTo>
                  <a:lnTo>
                    <a:pt x="62621" y="501511"/>
                  </a:lnTo>
                  <a:lnTo>
                    <a:pt x="62807" y="501267"/>
                  </a:lnTo>
                  <a:lnTo>
                    <a:pt x="63358" y="499858"/>
                  </a:lnTo>
                  <a:lnTo>
                    <a:pt x="63548" y="499615"/>
                  </a:lnTo>
                  <a:lnTo>
                    <a:pt x="63594" y="498740"/>
                  </a:lnTo>
                  <a:lnTo>
                    <a:pt x="63349" y="497544"/>
                  </a:lnTo>
                  <a:lnTo>
                    <a:pt x="63382" y="496954"/>
                  </a:lnTo>
                  <a:lnTo>
                    <a:pt x="63482" y="496662"/>
                  </a:lnTo>
                  <a:lnTo>
                    <a:pt x="63582" y="496067"/>
                  </a:lnTo>
                  <a:lnTo>
                    <a:pt x="63954" y="495217"/>
                  </a:lnTo>
                  <a:lnTo>
                    <a:pt x="64389" y="494852"/>
                  </a:lnTo>
                  <a:lnTo>
                    <a:pt x="64702" y="494816"/>
                  </a:lnTo>
                  <a:lnTo>
                    <a:pt x="65032" y="494803"/>
                  </a:lnTo>
                  <a:lnTo>
                    <a:pt x="65462" y="495120"/>
                  </a:lnTo>
                  <a:lnTo>
                    <a:pt x="65570" y="495423"/>
                  </a:lnTo>
                  <a:lnTo>
                    <a:pt x="65706" y="495702"/>
                  </a:lnTo>
                  <a:lnTo>
                    <a:pt x="66177" y="496085"/>
                  </a:lnTo>
                  <a:lnTo>
                    <a:pt x="66345" y="496341"/>
                  </a:lnTo>
                  <a:lnTo>
                    <a:pt x="66424" y="496638"/>
                  </a:lnTo>
                  <a:lnTo>
                    <a:pt x="66381" y="497543"/>
                  </a:lnTo>
                  <a:lnTo>
                    <a:pt x="66378" y="497847"/>
                  </a:lnTo>
                  <a:lnTo>
                    <a:pt x="66426" y="498157"/>
                  </a:lnTo>
                  <a:lnTo>
                    <a:pt x="67178" y="498649"/>
                  </a:lnTo>
                  <a:lnTo>
                    <a:pt x="67460" y="498765"/>
                  </a:lnTo>
                  <a:lnTo>
                    <a:pt x="68044" y="498922"/>
                  </a:lnTo>
                  <a:lnTo>
                    <a:pt x="68608" y="499153"/>
                  </a:lnTo>
                  <a:lnTo>
                    <a:pt x="69422" y="499560"/>
                  </a:lnTo>
                  <a:lnTo>
                    <a:pt x="69983" y="499797"/>
                  </a:lnTo>
                  <a:lnTo>
                    <a:pt x="70797" y="500204"/>
                  </a:lnTo>
                  <a:lnTo>
                    <a:pt x="71367" y="500417"/>
                  </a:lnTo>
                  <a:lnTo>
                    <a:pt x="72706" y="501128"/>
                  </a:lnTo>
                  <a:lnTo>
                    <a:pt x="74127" y="502306"/>
                  </a:lnTo>
                  <a:lnTo>
                    <a:pt x="74630" y="502076"/>
                  </a:lnTo>
                  <a:lnTo>
                    <a:pt x="74760" y="501486"/>
                  </a:lnTo>
                  <a:lnTo>
                    <a:pt x="74729" y="501182"/>
                  </a:lnTo>
                  <a:lnTo>
                    <a:pt x="74554" y="500599"/>
                  </a:lnTo>
                  <a:lnTo>
                    <a:pt x="74516" y="499998"/>
                  </a:lnTo>
                  <a:lnTo>
                    <a:pt x="74605" y="499706"/>
                  </a:lnTo>
                  <a:lnTo>
                    <a:pt x="75185" y="499002"/>
                  </a:lnTo>
                  <a:lnTo>
                    <a:pt x="75356" y="498746"/>
                  </a:lnTo>
                  <a:lnTo>
                    <a:pt x="75367" y="497543"/>
                  </a:lnTo>
                  <a:lnTo>
                    <a:pt x="75861" y="496116"/>
                  </a:lnTo>
                  <a:lnTo>
                    <a:pt x="76117" y="495241"/>
                  </a:lnTo>
                  <a:lnTo>
                    <a:pt x="76532" y="494427"/>
                  </a:lnTo>
                  <a:lnTo>
                    <a:pt x="76612" y="493837"/>
                  </a:lnTo>
                  <a:lnTo>
                    <a:pt x="76456" y="492628"/>
                  </a:lnTo>
                  <a:lnTo>
                    <a:pt x="75611" y="491772"/>
                  </a:lnTo>
                  <a:lnTo>
                    <a:pt x="75355" y="491607"/>
                  </a:lnTo>
                  <a:lnTo>
                    <a:pt x="74772" y="491438"/>
                  </a:lnTo>
                  <a:lnTo>
                    <a:pt x="73877" y="491268"/>
                  </a:lnTo>
                  <a:lnTo>
                    <a:pt x="72055" y="491286"/>
                  </a:lnTo>
                  <a:lnTo>
                    <a:pt x="70876" y="490988"/>
                  </a:lnTo>
                  <a:lnTo>
                    <a:pt x="70312" y="490769"/>
                  </a:lnTo>
                  <a:lnTo>
                    <a:pt x="69497" y="490350"/>
                  </a:lnTo>
                  <a:lnTo>
                    <a:pt x="69258" y="490162"/>
                  </a:lnTo>
                  <a:lnTo>
                    <a:pt x="69095" y="489901"/>
                  </a:lnTo>
                  <a:lnTo>
                    <a:pt x="69327" y="489378"/>
                  </a:lnTo>
                  <a:lnTo>
                    <a:pt x="70097" y="488874"/>
                  </a:lnTo>
                  <a:lnTo>
                    <a:pt x="70687" y="488175"/>
                  </a:lnTo>
                  <a:lnTo>
                    <a:pt x="70846" y="487914"/>
                  </a:lnTo>
                  <a:lnTo>
                    <a:pt x="71086" y="487361"/>
                  </a:lnTo>
                  <a:lnTo>
                    <a:pt x="71554" y="485599"/>
                  </a:lnTo>
                  <a:lnTo>
                    <a:pt x="72084" y="484505"/>
                  </a:lnTo>
                  <a:lnTo>
                    <a:pt x="72266" y="484262"/>
                  </a:lnTo>
                  <a:lnTo>
                    <a:pt x="72756" y="483917"/>
                  </a:lnTo>
                  <a:lnTo>
                    <a:pt x="73635" y="483661"/>
                  </a:lnTo>
                  <a:lnTo>
                    <a:pt x="74163" y="483369"/>
                  </a:lnTo>
                  <a:lnTo>
                    <a:pt x="74363" y="483139"/>
                  </a:lnTo>
                  <a:lnTo>
                    <a:pt x="74523" y="482549"/>
                  </a:lnTo>
                  <a:lnTo>
                    <a:pt x="74519" y="482245"/>
                  </a:lnTo>
                  <a:lnTo>
                    <a:pt x="73569" y="481480"/>
                  </a:lnTo>
                  <a:lnTo>
                    <a:pt x="73268" y="480988"/>
                  </a:lnTo>
                  <a:lnTo>
                    <a:pt x="73223" y="480678"/>
                  </a:lnTo>
                  <a:lnTo>
                    <a:pt x="73418" y="479785"/>
                  </a:lnTo>
                  <a:lnTo>
                    <a:pt x="73454" y="479189"/>
                  </a:lnTo>
                  <a:lnTo>
                    <a:pt x="73376" y="478892"/>
                  </a:lnTo>
                  <a:lnTo>
                    <a:pt x="72867" y="478138"/>
                  </a:lnTo>
                  <a:lnTo>
                    <a:pt x="72713" y="477877"/>
                  </a:lnTo>
                  <a:lnTo>
                    <a:pt x="72632" y="476668"/>
                  </a:lnTo>
                  <a:lnTo>
                    <a:pt x="72276" y="476182"/>
                  </a:lnTo>
                  <a:lnTo>
                    <a:pt x="71223" y="475587"/>
                  </a:lnTo>
                  <a:lnTo>
                    <a:pt x="70959" y="475411"/>
                  </a:lnTo>
                  <a:lnTo>
                    <a:pt x="70955" y="474870"/>
                  </a:lnTo>
                  <a:lnTo>
                    <a:pt x="71188" y="474669"/>
                  </a:lnTo>
                  <a:lnTo>
                    <a:pt x="71460" y="474505"/>
                  </a:lnTo>
                  <a:lnTo>
                    <a:pt x="72041" y="474366"/>
                  </a:lnTo>
                  <a:lnTo>
                    <a:pt x="72960" y="474336"/>
                  </a:lnTo>
                  <a:lnTo>
                    <a:pt x="73870" y="474372"/>
                  </a:lnTo>
                  <a:lnTo>
                    <a:pt x="75082" y="474469"/>
                  </a:lnTo>
                  <a:lnTo>
                    <a:pt x="75687" y="474548"/>
                  </a:lnTo>
                  <a:lnTo>
                    <a:pt x="76250" y="474761"/>
                  </a:lnTo>
                  <a:lnTo>
                    <a:pt x="76504" y="474931"/>
                  </a:lnTo>
                  <a:lnTo>
                    <a:pt x="76961" y="475332"/>
                  </a:lnTo>
                  <a:lnTo>
                    <a:pt x="77453" y="475690"/>
                  </a:lnTo>
                  <a:lnTo>
                    <a:pt x="78472" y="476352"/>
                  </a:lnTo>
                  <a:lnTo>
                    <a:pt x="79304" y="476717"/>
                  </a:lnTo>
                  <a:lnTo>
                    <a:pt x="79883" y="476911"/>
                  </a:lnTo>
                  <a:lnTo>
                    <a:pt x="81073" y="477185"/>
                  </a:lnTo>
                  <a:lnTo>
                    <a:pt x="81612" y="477446"/>
                  </a:lnTo>
                  <a:lnTo>
                    <a:pt x="81852" y="477647"/>
                  </a:lnTo>
                  <a:lnTo>
                    <a:pt x="82062" y="477871"/>
                  </a:lnTo>
                  <a:lnTo>
                    <a:pt x="82395" y="478369"/>
                  </a:lnTo>
                  <a:lnTo>
                    <a:pt x="83763" y="481091"/>
                  </a:lnTo>
                  <a:lnTo>
                    <a:pt x="84223" y="481875"/>
                  </a:lnTo>
                  <a:lnTo>
                    <a:pt x="84872" y="482908"/>
                  </a:lnTo>
                  <a:lnTo>
                    <a:pt x="85298" y="483333"/>
                  </a:lnTo>
                  <a:lnTo>
                    <a:pt x="85805" y="483673"/>
                  </a:lnTo>
                  <a:lnTo>
                    <a:pt x="86085" y="483795"/>
                  </a:lnTo>
                  <a:lnTo>
                    <a:pt x="86384" y="483862"/>
                  </a:lnTo>
                  <a:lnTo>
                    <a:pt x="86691" y="483922"/>
                  </a:lnTo>
                  <a:lnTo>
                    <a:pt x="87265" y="483831"/>
                  </a:lnTo>
                  <a:lnTo>
                    <a:pt x="87511" y="483630"/>
                  </a:lnTo>
                  <a:lnTo>
                    <a:pt x="87879" y="483157"/>
                  </a:lnTo>
                  <a:lnTo>
                    <a:pt x="88144" y="482999"/>
                  </a:lnTo>
                  <a:lnTo>
                    <a:pt x="88436" y="482907"/>
                  </a:lnTo>
                  <a:lnTo>
                    <a:pt x="88738" y="482847"/>
                  </a:lnTo>
                  <a:lnTo>
                    <a:pt x="89333" y="482890"/>
                  </a:lnTo>
                  <a:lnTo>
                    <a:pt x="89623" y="483011"/>
                  </a:lnTo>
                  <a:lnTo>
                    <a:pt x="90201" y="483011"/>
                  </a:lnTo>
                  <a:lnTo>
                    <a:pt x="91253" y="482391"/>
                  </a:lnTo>
                  <a:lnTo>
                    <a:pt x="93193" y="481516"/>
                  </a:lnTo>
                  <a:lnTo>
                    <a:pt x="93733" y="481243"/>
                  </a:lnTo>
                  <a:lnTo>
                    <a:pt x="94445" y="480672"/>
                  </a:lnTo>
                  <a:lnTo>
                    <a:pt x="95006" y="479955"/>
                  </a:lnTo>
                  <a:lnTo>
                    <a:pt x="95177" y="479706"/>
                  </a:lnTo>
                  <a:lnTo>
                    <a:pt x="95829" y="478679"/>
                  </a:lnTo>
                  <a:lnTo>
                    <a:pt x="96452" y="477634"/>
                  </a:lnTo>
                  <a:lnTo>
                    <a:pt x="96870" y="476826"/>
                  </a:lnTo>
                  <a:lnTo>
                    <a:pt x="96973" y="476541"/>
                  </a:lnTo>
                  <a:lnTo>
                    <a:pt x="97042" y="475933"/>
                  </a:lnTo>
                  <a:lnTo>
                    <a:pt x="97054" y="475326"/>
                  </a:lnTo>
                  <a:lnTo>
                    <a:pt x="96999" y="474718"/>
                  </a:lnTo>
                  <a:lnTo>
                    <a:pt x="96767" y="474165"/>
                  </a:lnTo>
                  <a:lnTo>
                    <a:pt x="96550" y="473953"/>
                  </a:lnTo>
                  <a:lnTo>
                    <a:pt x="96288" y="473795"/>
                  </a:lnTo>
                  <a:lnTo>
                    <a:pt x="94811" y="473418"/>
                  </a:lnTo>
                  <a:lnTo>
                    <a:pt x="94273" y="473163"/>
                  </a:lnTo>
                  <a:lnTo>
                    <a:pt x="93840" y="472731"/>
                  </a:lnTo>
                  <a:lnTo>
                    <a:pt x="93451" y="472264"/>
                  </a:lnTo>
                  <a:lnTo>
                    <a:pt x="93012" y="471844"/>
                  </a:lnTo>
                  <a:lnTo>
                    <a:pt x="92102" y="471036"/>
                  </a:lnTo>
                  <a:lnTo>
                    <a:pt x="91133" y="470302"/>
                  </a:lnTo>
                  <a:lnTo>
                    <a:pt x="89817" y="469043"/>
                  </a:lnTo>
                  <a:lnTo>
                    <a:pt x="89614" y="468813"/>
                  </a:lnTo>
                  <a:lnTo>
                    <a:pt x="89435" y="468563"/>
                  </a:lnTo>
                  <a:lnTo>
                    <a:pt x="89293" y="468296"/>
                  </a:lnTo>
                  <a:lnTo>
                    <a:pt x="89234" y="467695"/>
                  </a:lnTo>
                  <a:lnTo>
                    <a:pt x="89357" y="467112"/>
                  </a:lnTo>
                  <a:lnTo>
                    <a:pt x="89305" y="466808"/>
                  </a:lnTo>
                  <a:lnTo>
                    <a:pt x="89209" y="466516"/>
                  </a:lnTo>
                  <a:lnTo>
                    <a:pt x="89046" y="466261"/>
                  </a:lnTo>
                  <a:lnTo>
                    <a:pt x="88600" y="465848"/>
                  </a:lnTo>
                  <a:lnTo>
                    <a:pt x="87438" y="464444"/>
                  </a:lnTo>
                  <a:lnTo>
                    <a:pt x="86969" y="464038"/>
                  </a:lnTo>
                  <a:lnTo>
                    <a:pt x="86833" y="463503"/>
                  </a:lnTo>
                  <a:lnTo>
                    <a:pt x="87253" y="463060"/>
                  </a:lnTo>
                  <a:lnTo>
                    <a:pt x="87768" y="462732"/>
                  </a:lnTo>
                  <a:lnTo>
                    <a:pt x="88359" y="462616"/>
                  </a:lnTo>
                  <a:lnTo>
                    <a:pt x="88660" y="462555"/>
                  </a:lnTo>
                  <a:lnTo>
                    <a:pt x="88975" y="462476"/>
                  </a:lnTo>
                  <a:lnTo>
                    <a:pt x="89397" y="462130"/>
                  </a:lnTo>
                  <a:lnTo>
                    <a:pt x="89396" y="461802"/>
                  </a:lnTo>
                  <a:lnTo>
                    <a:pt x="89196" y="461224"/>
                  </a:lnTo>
                  <a:lnTo>
                    <a:pt x="89167" y="460629"/>
                  </a:lnTo>
                  <a:lnTo>
                    <a:pt x="89287" y="460028"/>
                  </a:lnTo>
                  <a:lnTo>
                    <a:pt x="89429" y="459761"/>
                  </a:lnTo>
                  <a:lnTo>
                    <a:pt x="89877" y="458625"/>
                  </a:lnTo>
                  <a:lnTo>
                    <a:pt x="90903" y="457889"/>
                  </a:lnTo>
                  <a:lnTo>
                    <a:pt x="91772" y="457604"/>
                  </a:lnTo>
                  <a:lnTo>
                    <a:pt x="92375" y="457585"/>
                  </a:lnTo>
                  <a:lnTo>
                    <a:pt x="92974" y="457689"/>
                  </a:lnTo>
                  <a:lnTo>
                    <a:pt x="93557" y="457859"/>
                  </a:lnTo>
                  <a:lnTo>
                    <a:pt x="93843" y="457968"/>
                  </a:lnTo>
                  <a:lnTo>
                    <a:pt x="94741" y="458096"/>
                  </a:lnTo>
                  <a:lnTo>
                    <a:pt x="95654" y="458090"/>
                  </a:lnTo>
                  <a:lnTo>
                    <a:pt x="95957" y="458053"/>
                  </a:lnTo>
                  <a:lnTo>
                    <a:pt x="96247" y="457956"/>
                  </a:lnTo>
                  <a:lnTo>
                    <a:pt x="96688" y="457537"/>
                  </a:lnTo>
                  <a:lnTo>
                    <a:pt x="96865" y="456965"/>
                  </a:lnTo>
                  <a:lnTo>
                    <a:pt x="97239" y="456133"/>
                  </a:lnTo>
                  <a:lnTo>
                    <a:pt x="97388" y="455860"/>
                  </a:lnTo>
                  <a:lnTo>
                    <a:pt x="97891" y="455538"/>
                  </a:lnTo>
                  <a:lnTo>
                    <a:pt x="98192" y="455483"/>
                  </a:lnTo>
                  <a:lnTo>
                    <a:pt x="98512" y="455472"/>
                  </a:lnTo>
                  <a:lnTo>
                    <a:pt x="99042" y="455252"/>
                  </a:lnTo>
                  <a:lnTo>
                    <a:pt x="99248" y="455010"/>
                  </a:lnTo>
                  <a:lnTo>
                    <a:pt x="99402" y="454736"/>
                  </a:lnTo>
                  <a:lnTo>
                    <a:pt x="99466" y="454141"/>
                  </a:lnTo>
                  <a:lnTo>
                    <a:pt x="99391" y="453837"/>
                  </a:lnTo>
                  <a:lnTo>
                    <a:pt x="98878" y="453084"/>
                  </a:lnTo>
                  <a:lnTo>
                    <a:pt x="98501" y="452258"/>
                  </a:lnTo>
                  <a:lnTo>
                    <a:pt x="98348" y="451668"/>
                  </a:lnTo>
                  <a:lnTo>
                    <a:pt x="98243" y="451358"/>
                  </a:lnTo>
                  <a:lnTo>
                    <a:pt x="98423" y="450860"/>
                  </a:lnTo>
                  <a:lnTo>
                    <a:pt x="98710" y="450678"/>
                  </a:lnTo>
                  <a:lnTo>
                    <a:pt x="98930" y="450186"/>
                  </a:lnTo>
                  <a:lnTo>
                    <a:pt x="98886" y="449876"/>
                  </a:lnTo>
                  <a:lnTo>
                    <a:pt x="98793" y="449560"/>
                  </a:lnTo>
                  <a:lnTo>
                    <a:pt x="98666" y="449274"/>
                  </a:lnTo>
                  <a:lnTo>
                    <a:pt x="97957" y="448709"/>
                  </a:lnTo>
                  <a:lnTo>
                    <a:pt x="97720" y="448144"/>
                  </a:lnTo>
                  <a:lnTo>
                    <a:pt x="97961" y="447616"/>
                  </a:lnTo>
                  <a:lnTo>
                    <a:pt x="98421" y="447203"/>
                  </a:lnTo>
                  <a:lnTo>
                    <a:pt x="98672" y="447027"/>
                  </a:lnTo>
                  <a:lnTo>
                    <a:pt x="99212" y="446753"/>
                  </a:lnTo>
                  <a:lnTo>
                    <a:pt x="99783" y="446540"/>
                  </a:lnTo>
                  <a:lnTo>
                    <a:pt x="100658" y="446285"/>
                  </a:lnTo>
                  <a:lnTo>
                    <a:pt x="101250" y="446146"/>
                  </a:lnTo>
                  <a:lnTo>
                    <a:pt x="101853" y="446060"/>
                  </a:lnTo>
                  <a:lnTo>
                    <a:pt x="102984" y="445623"/>
                  </a:lnTo>
                  <a:lnTo>
                    <a:pt x="104402" y="445082"/>
                  </a:lnTo>
                  <a:lnTo>
                    <a:pt x="104882" y="444712"/>
                  </a:lnTo>
                  <a:lnTo>
                    <a:pt x="105732" y="443843"/>
                  </a:lnTo>
                  <a:lnTo>
                    <a:pt x="106126" y="443381"/>
                  </a:lnTo>
                  <a:lnTo>
                    <a:pt x="106074" y="442658"/>
                  </a:lnTo>
                  <a:lnTo>
                    <a:pt x="106429" y="442057"/>
                  </a:lnTo>
                  <a:lnTo>
                    <a:pt x="106688" y="441127"/>
                  </a:lnTo>
                  <a:lnTo>
                    <a:pt x="107055" y="439535"/>
                  </a:lnTo>
                  <a:lnTo>
                    <a:pt x="107196" y="438418"/>
                  </a:lnTo>
                  <a:lnTo>
                    <a:pt x="107684" y="437214"/>
                  </a:lnTo>
                  <a:lnTo>
                    <a:pt x="108017" y="436048"/>
                  </a:lnTo>
                  <a:lnTo>
                    <a:pt x="108351" y="434924"/>
                  </a:lnTo>
                  <a:lnTo>
                    <a:pt x="108264" y="434153"/>
                  </a:lnTo>
                  <a:lnTo>
                    <a:pt x="107708" y="432998"/>
                  </a:lnTo>
                  <a:lnTo>
                    <a:pt x="107504" y="432117"/>
                  </a:lnTo>
                  <a:lnTo>
                    <a:pt x="107451" y="430994"/>
                  </a:lnTo>
                  <a:lnTo>
                    <a:pt x="107192" y="428873"/>
                  </a:lnTo>
                  <a:lnTo>
                    <a:pt x="107140" y="427792"/>
                  </a:lnTo>
                  <a:lnTo>
                    <a:pt x="107272" y="427379"/>
                  </a:lnTo>
                  <a:lnTo>
                    <a:pt x="106117" y="425009"/>
                  </a:lnTo>
                  <a:lnTo>
                    <a:pt x="105856" y="422421"/>
                  </a:lnTo>
                  <a:lnTo>
                    <a:pt x="103415" y="420835"/>
                  </a:lnTo>
                  <a:lnTo>
                    <a:pt x="102589" y="419548"/>
                  </a:lnTo>
                  <a:lnTo>
                    <a:pt x="101345" y="417907"/>
                  </a:lnTo>
                  <a:lnTo>
                    <a:pt x="99497" y="417640"/>
                  </a:lnTo>
                  <a:lnTo>
                    <a:pt x="98000" y="417184"/>
                  </a:lnTo>
                  <a:lnTo>
                    <a:pt x="97254" y="415744"/>
                  </a:lnTo>
                  <a:lnTo>
                    <a:pt x="96018" y="413685"/>
                  </a:lnTo>
                  <a:lnTo>
                    <a:pt x="94879" y="412621"/>
                  </a:lnTo>
                  <a:lnTo>
                    <a:pt x="95794" y="411139"/>
                  </a:lnTo>
                  <a:lnTo>
                    <a:pt x="97921" y="410908"/>
                  </a:lnTo>
                  <a:lnTo>
                    <a:pt x="99522" y="409936"/>
                  </a:lnTo>
                  <a:lnTo>
                    <a:pt x="100701" y="408764"/>
                  </a:lnTo>
                  <a:lnTo>
                    <a:pt x="101492" y="407664"/>
                  </a:lnTo>
                  <a:lnTo>
                    <a:pt x="100095" y="405981"/>
                  </a:lnTo>
                  <a:lnTo>
                    <a:pt x="100350" y="404639"/>
                  </a:lnTo>
                  <a:lnTo>
                    <a:pt x="101106" y="403460"/>
                  </a:lnTo>
                  <a:lnTo>
                    <a:pt x="101974" y="402396"/>
                  </a:lnTo>
                  <a:lnTo>
                    <a:pt x="102317" y="400519"/>
                  </a:lnTo>
                  <a:lnTo>
                    <a:pt x="101822" y="398004"/>
                  </a:lnTo>
                  <a:lnTo>
                    <a:pt x="101581" y="396418"/>
                  </a:lnTo>
                  <a:lnTo>
                    <a:pt x="101273" y="394256"/>
                  </a:lnTo>
                  <a:lnTo>
                    <a:pt x="99754" y="392882"/>
                  </a:lnTo>
                  <a:lnTo>
                    <a:pt x="99151" y="392099"/>
                  </a:lnTo>
                  <a:lnTo>
                    <a:pt x="96580" y="391279"/>
                  </a:lnTo>
                  <a:lnTo>
                    <a:pt x="96902" y="388435"/>
                  </a:lnTo>
                  <a:lnTo>
                    <a:pt x="95468" y="386637"/>
                  </a:lnTo>
                  <a:lnTo>
                    <a:pt x="92773" y="386200"/>
                  </a:lnTo>
                  <a:lnTo>
                    <a:pt x="91500" y="384055"/>
                  </a:lnTo>
                  <a:lnTo>
                    <a:pt x="90453" y="382190"/>
                  </a:lnTo>
                  <a:lnTo>
                    <a:pt x="93309" y="382244"/>
                  </a:lnTo>
                  <a:lnTo>
                    <a:pt x="93837" y="380793"/>
                  </a:lnTo>
                  <a:lnTo>
                    <a:pt x="93874" y="378751"/>
                  </a:lnTo>
                  <a:lnTo>
                    <a:pt x="94901" y="377457"/>
                  </a:lnTo>
                  <a:lnTo>
                    <a:pt x="95151" y="376460"/>
                  </a:lnTo>
                  <a:lnTo>
                    <a:pt x="94633" y="375222"/>
                  </a:lnTo>
                  <a:lnTo>
                    <a:pt x="93160" y="373459"/>
                  </a:lnTo>
                  <a:lnTo>
                    <a:pt x="91781" y="372858"/>
                  </a:lnTo>
                  <a:lnTo>
                    <a:pt x="92346" y="371521"/>
                  </a:lnTo>
                  <a:lnTo>
                    <a:pt x="92256" y="370094"/>
                  </a:lnTo>
                  <a:lnTo>
                    <a:pt x="89309" y="370841"/>
                  </a:lnTo>
                  <a:lnTo>
                    <a:pt x="86717" y="371139"/>
                  </a:lnTo>
                  <a:lnTo>
                    <a:pt x="86437" y="369595"/>
                  </a:lnTo>
                  <a:lnTo>
                    <a:pt x="86438" y="367403"/>
                  </a:lnTo>
                  <a:lnTo>
                    <a:pt x="87048" y="365719"/>
                  </a:lnTo>
                  <a:lnTo>
                    <a:pt x="85637" y="364766"/>
                  </a:lnTo>
                  <a:lnTo>
                    <a:pt x="83610" y="363726"/>
                  </a:lnTo>
                  <a:lnTo>
                    <a:pt x="82346" y="363162"/>
                  </a:lnTo>
                  <a:lnTo>
                    <a:pt x="82632" y="360203"/>
                  </a:lnTo>
                  <a:lnTo>
                    <a:pt x="81100" y="359559"/>
                  </a:lnTo>
                  <a:lnTo>
                    <a:pt x="81474" y="358101"/>
                  </a:lnTo>
                  <a:lnTo>
                    <a:pt x="82644" y="357427"/>
                  </a:lnTo>
                  <a:lnTo>
                    <a:pt x="84408" y="355920"/>
                  </a:lnTo>
                  <a:lnTo>
                    <a:pt x="85358" y="354632"/>
                  </a:lnTo>
                  <a:lnTo>
                    <a:pt x="86792" y="354310"/>
                  </a:lnTo>
                  <a:lnTo>
                    <a:pt x="88172" y="352682"/>
                  </a:lnTo>
                  <a:lnTo>
                    <a:pt x="90227" y="352183"/>
                  </a:lnTo>
                  <a:lnTo>
                    <a:pt x="92564" y="351071"/>
                  </a:lnTo>
                  <a:lnTo>
                    <a:pt x="93855" y="350100"/>
                  </a:lnTo>
                  <a:lnTo>
                    <a:pt x="93866" y="347366"/>
                  </a:lnTo>
                  <a:lnTo>
                    <a:pt x="93131" y="345349"/>
                  </a:lnTo>
                  <a:lnTo>
                    <a:pt x="92154" y="343824"/>
                  </a:lnTo>
                  <a:lnTo>
                    <a:pt x="90806" y="343721"/>
                  </a:lnTo>
                  <a:lnTo>
                    <a:pt x="89009" y="344917"/>
                  </a:lnTo>
                  <a:lnTo>
                    <a:pt x="87362" y="344158"/>
                  </a:lnTo>
                  <a:lnTo>
                    <a:pt x="87584" y="342621"/>
                  </a:lnTo>
                  <a:lnTo>
                    <a:pt x="88414" y="341479"/>
                  </a:lnTo>
                  <a:lnTo>
                    <a:pt x="89714" y="340045"/>
                  </a:lnTo>
                  <a:lnTo>
                    <a:pt x="91627" y="341041"/>
                  </a:lnTo>
                  <a:lnTo>
                    <a:pt x="92884" y="341953"/>
                  </a:lnTo>
                  <a:lnTo>
                    <a:pt x="93599" y="340810"/>
                  </a:lnTo>
                  <a:lnTo>
                    <a:pt x="94817" y="339601"/>
                  </a:lnTo>
                  <a:lnTo>
                    <a:pt x="96331" y="337050"/>
                  </a:lnTo>
                  <a:lnTo>
                    <a:pt x="96017" y="335233"/>
                  </a:lnTo>
                  <a:lnTo>
                    <a:pt x="97291" y="333064"/>
                  </a:lnTo>
                  <a:lnTo>
                    <a:pt x="98686" y="332742"/>
                  </a:lnTo>
                  <a:lnTo>
                    <a:pt x="100520" y="331661"/>
                  </a:lnTo>
                  <a:lnTo>
                    <a:pt x="101048" y="330209"/>
                  </a:lnTo>
                  <a:lnTo>
                    <a:pt x="100727" y="328781"/>
                  </a:lnTo>
                  <a:lnTo>
                    <a:pt x="100231" y="326345"/>
                  </a:lnTo>
                  <a:lnTo>
                    <a:pt x="99952" y="324722"/>
                  </a:lnTo>
                  <a:lnTo>
                    <a:pt x="100456" y="322493"/>
                  </a:lnTo>
                  <a:lnTo>
                    <a:pt x="101872" y="321023"/>
                  </a:lnTo>
                  <a:lnTo>
                    <a:pt x="102870" y="319194"/>
                  </a:lnTo>
                  <a:lnTo>
                    <a:pt x="102074" y="316290"/>
                  </a:lnTo>
                  <a:lnTo>
                    <a:pt x="101914" y="314437"/>
                  </a:lnTo>
                  <a:lnTo>
                    <a:pt x="103455" y="312463"/>
                  </a:lnTo>
                  <a:lnTo>
                    <a:pt x="104952" y="310798"/>
                  </a:lnTo>
                  <a:lnTo>
                    <a:pt x="107350" y="310573"/>
                  </a:lnTo>
                  <a:lnTo>
                    <a:pt x="109088" y="310494"/>
                  </a:lnTo>
                  <a:lnTo>
                    <a:pt x="109526" y="309729"/>
                  </a:lnTo>
                  <a:lnTo>
                    <a:pt x="109829" y="307967"/>
                  </a:lnTo>
                  <a:lnTo>
                    <a:pt x="109014" y="306102"/>
                  </a:lnTo>
                  <a:lnTo>
                    <a:pt x="109182" y="303179"/>
                  </a:lnTo>
                  <a:lnTo>
                    <a:pt x="109815" y="302384"/>
                  </a:lnTo>
                  <a:lnTo>
                    <a:pt x="110071" y="300998"/>
                  </a:lnTo>
                  <a:lnTo>
                    <a:pt x="110748" y="299856"/>
                  </a:lnTo>
                  <a:lnTo>
                    <a:pt x="110741" y="298125"/>
                  </a:lnTo>
                  <a:lnTo>
                    <a:pt x="109452" y="296867"/>
                  </a:lnTo>
                  <a:lnTo>
                    <a:pt x="108752" y="295045"/>
                  </a:lnTo>
                  <a:lnTo>
                    <a:pt x="109234" y="291855"/>
                  </a:lnTo>
                  <a:lnTo>
                    <a:pt x="110389" y="289917"/>
                  </a:lnTo>
                  <a:lnTo>
                    <a:pt x="111344" y="288356"/>
                  </a:lnTo>
                  <a:lnTo>
                    <a:pt x="112677" y="287183"/>
                  </a:lnTo>
                  <a:lnTo>
                    <a:pt x="114238" y="286254"/>
                  </a:lnTo>
                  <a:lnTo>
                    <a:pt x="116511" y="284370"/>
                  </a:lnTo>
                  <a:lnTo>
                    <a:pt x="118392" y="282827"/>
                  </a:lnTo>
                  <a:lnTo>
                    <a:pt x="122609" y="282292"/>
                  </a:lnTo>
                  <a:lnTo>
                    <a:pt x="126359" y="281940"/>
                  </a:lnTo>
                  <a:lnTo>
                    <a:pt x="128463" y="280901"/>
                  </a:lnTo>
                  <a:lnTo>
                    <a:pt x="130568" y="279710"/>
                  </a:lnTo>
                  <a:lnTo>
                    <a:pt x="131552" y="279503"/>
                  </a:lnTo>
                  <a:lnTo>
                    <a:pt x="132738" y="279255"/>
                  </a:lnTo>
                  <a:lnTo>
                    <a:pt x="133166" y="279066"/>
                  </a:lnTo>
                  <a:lnTo>
                    <a:pt x="134772" y="277754"/>
                  </a:lnTo>
                  <a:lnTo>
                    <a:pt x="135758" y="276654"/>
                  </a:lnTo>
                  <a:lnTo>
                    <a:pt x="136236" y="275780"/>
                  </a:lnTo>
                  <a:lnTo>
                    <a:pt x="136812" y="273823"/>
                  </a:lnTo>
                  <a:lnTo>
                    <a:pt x="136998" y="272098"/>
                  </a:lnTo>
                  <a:lnTo>
                    <a:pt x="137112" y="267979"/>
                  </a:lnTo>
                  <a:lnTo>
                    <a:pt x="137310" y="265555"/>
                  </a:lnTo>
                  <a:lnTo>
                    <a:pt x="136174" y="264376"/>
                  </a:lnTo>
                  <a:lnTo>
                    <a:pt x="136794" y="260002"/>
                  </a:lnTo>
                  <a:lnTo>
                    <a:pt x="135522" y="257778"/>
                  </a:lnTo>
                  <a:lnTo>
                    <a:pt x="133811" y="256362"/>
                  </a:lnTo>
                  <a:lnTo>
                    <a:pt x="130768" y="255992"/>
                  </a:lnTo>
                  <a:lnTo>
                    <a:pt x="129192" y="255651"/>
                  </a:lnTo>
                  <a:lnTo>
                    <a:pt x="127291" y="254042"/>
                  </a:lnTo>
                  <a:lnTo>
                    <a:pt x="126409" y="251593"/>
                  </a:lnTo>
                  <a:lnTo>
                    <a:pt x="126438" y="250020"/>
                  </a:lnTo>
                  <a:lnTo>
                    <a:pt x="126016" y="247778"/>
                  </a:lnTo>
                  <a:lnTo>
                    <a:pt x="124653" y="246283"/>
                  </a:lnTo>
                  <a:lnTo>
                    <a:pt x="124371" y="244856"/>
                  </a:lnTo>
                  <a:lnTo>
                    <a:pt x="125225" y="242443"/>
                  </a:lnTo>
                  <a:lnTo>
                    <a:pt x="125821" y="241496"/>
                  </a:lnTo>
                  <a:lnTo>
                    <a:pt x="125674" y="238987"/>
                  </a:lnTo>
                  <a:lnTo>
                    <a:pt x="127478" y="237407"/>
                  </a:lnTo>
                  <a:lnTo>
                    <a:pt x="128242" y="235725"/>
                  </a:lnTo>
                  <a:lnTo>
                    <a:pt x="129380" y="234667"/>
                  </a:lnTo>
                  <a:lnTo>
                    <a:pt x="131232" y="234746"/>
                  </a:lnTo>
                  <a:lnTo>
                    <a:pt x="133457" y="235481"/>
                  </a:lnTo>
                  <a:lnTo>
                    <a:pt x="134851" y="235275"/>
                  </a:lnTo>
                  <a:lnTo>
                    <a:pt x="137585" y="233476"/>
                  </a:lnTo>
                  <a:lnTo>
                    <a:pt x="140631" y="231538"/>
                  </a:lnTo>
                  <a:lnTo>
                    <a:pt x="142203" y="229947"/>
                  </a:lnTo>
                  <a:lnTo>
                    <a:pt x="143440" y="227778"/>
                  </a:lnTo>
                  <a:lnTo>
                    <a:pt x="143767" y="226502"/>
                  </a:lnTo>
                  <a:lnTo>
                    <a:pt x="144306" y="224710"/>
                  </a:lnTo>
                  <a:lnTo>
                    <a:pt x="145392" y="222346"/>
                  </a:lnTo>
                  <a:lnTo>
                    <a:pt x="146873" y="217255"/>
                  </a:lnTo>
                  <a:lnTo>
                    <a:pt x="147252" y="213446"/>
                  </a:lnTo>
                  <a:lnTo>
                    <a:pt x="147250" y="211538"/>
                  </a:lnTo>
                  <a:lnTo>
                    <a:pt x="145977" y="209223"/>
                  </a:lnTo>
                  <a:lnTo>
                    <a:pt x="146604" y="206581"/>
                  </a:lnTo>
                  <a:lnTo>
                    <a:pt x="144995" y="201696"/>
                  </a:lnTo>
                  <a:lnTo>
                    <a:pt x="143444" y="199934"/>
                  </a:lnTo>
                  <a:lnTo>
                    <a:pt x="143892" y="198671"/>
                  </a:lnTo>
                  <a:lnTo>
                    <a:pt x="145523" y="198124"/>
                  </a:lnTo>
                  <a:lnTo>
                    <a:pt x="146509" y="196987"/>
                  </a:lnTo>
                  <a:lnTo>
                    <a:pt x="148270" y="195639"/>
                  </a:lnTo>
                  <a:lnTo>
                    <a:pt x="149114" y="193804"/>
                  </a:lnTo>
                  <a:lnTo>
                    <a:pt x="150188" y="192055"/>
                  </a:lnTo>
                  <a:lnTo>
                    <a:pt x="151005" y="190007"/>
                  </a:lnTo>
                  <a:lnTo>
                    <a:pt x="151605" y="188421"/>
                  </a:lnTo>
                  <a:lnTo>
                    <a:pt x="152928" y="185712"/>
                  </a:lnTo>
                  <a:lnTo>
                    <a:pt x="153014" y="183136"/>
                  </a:lnTo>
                  <a:lnTo>
                    <a:pt x="153078" y="179594"/>
                  </a:lnTo>
                  <a:lnTo>
                    <a:pt x="154506" y="177461"/>
                  </a:lnTo>
                  <a:lnTo>
                    <a:pt x="154918" y="176046"/>
                  </a:lnTo>
                  <a:lnTo>
                    <a:pt x="154256" y="174223"/>
                  </a:lnTo>
                  <a:lnTo>
                    <a:pt x="155392" y="173324"/>
                  </a:lnTo>
                  <a:lnTo>
                    <a:pt x="157426" y="171860"/>
                  </a:lnTo>
                  <a:lnTo>
                    <a:pt x="157913" y="170517"/>
                  </a:lnTo>
                  <a:lnTo>
                    <a:pt x="156437" y="166836"/>
                  </a:lnTo>
                  <a:lnTo>
                    <a:pt x="156923" y="165572"/>
                  </a:lnTo>
                  <a:lnTo>
                    <a:pt x="156953" y="163877"/>
                  </a:lnTo>
                  <a:lnTo>
                    <a:pt x="158227" y="161744"/>
                  </a:lnTo>
                  <a:lnTo>
                    <a:pt x="158267" y="159551"/>
                  </a:lnTo>
                  <a:lnTo>
                    <a:pt x="157835" y="157850"/>
                  </a:lnTo>
                  <a:lnTo>
                    <a:pt x="156697" y="156750"/>
                  </a:lnTo>
                  <a:lnTo>
                    <a:pt x="155229" y="156799"/>
                  </a:lnTo>
                  <a:lnTo>
                    <a:pt x="155646" y="155110"/>
                  </a:lnTo>
                  <a:lnTo>
                    <a:pt x="157264" y="153178"/>
                  </a:lnTo>
                  <a:lnTo>
                    <a:pt x="159607" y="153797"/>
                  </a:lnTo>
                  <a:lnTo>
                    <a:pt x="162284" y="155159"/>
                  </a:lnTo>
                  <a:lnTo>
                    <a:pt x="164026" y="154928"/>
                  </a:lnTo>
                  <a:lnTo>
                    <a:pt x="165184" y="152753"/>
                  </a:lnTo>
                  <a:lnTo>
                    <a:pt x="167538" y="151656"/>
                  </a:lnTo>
                  <a:lnTo>
                    <a:pt x="168202" y="150268"/>
                  </a:lnTo>
                  <a:lnTo>
                    <a:pt x="168146" y="146957"/>
                  </a:lnTo>
                  <a:lnTo>
                    <a:pt x="168044" y="144472"/>
                  </a:lnTo>
                  <a:lnTo>
                    <a:pt x="167985" y="143062"/>
                  </a:lnTo>
                  <a:lnTo>
                    <a:pt x="167050" y="139271"/>
                  </a:lnTo>
                  <a:lnTo>
                    <a:pt x="164363" y="136331"/>
                  </a:lnTo>
                  <a:lnTo>
                    <a:pt x="161007" y="134150"/>
                  </a:lnTo>
                  <a:lnTo>
                    <a:pt x="159295" y="132765"/>
                  </a:lnTo>
                  <a:lnTo>
                    <a:pt x="156460" y="131556"/>
                  </a:lnTo>
                  <a:lnTo>
                    <a:pt x="157728" y="129812"/>
                  </a:lnTo>
                  <a:lnTo>
                    <a:pt x="159181" y="127540"/>
                  </a:lnTo>
                  <a:lnTo>
                    <a:pt x="159692" y="125802"/>
                  </a:lnTo>
                  <a:lnTo>
                    <a:pt x="158823" y="124746"/>
                  </a:lnTo>
                  <a:lnTo>
                    <a:pt x="157214" y="124101"/>
                  </a:lnTo>
                  <a:lnTo>
                    <a:pt x="155996" y="123153"/>
                  </a:lnTo>
                  <a:lnTo>
                    <a:pt x="153608" y="122874"/>
                  </a:lnTo>
                  <a:lnTo>
                    <a:pt x="152218" y="122929"/>
                  </a:lnTo>
                  <a:lnTo>
                    <a:pt x="153182" y="120827"/>
                  </a:lnTo>
                  <a:lnTo>
                    <a:pt x="154598" y="119393"/>
                  </a:lnTo>
                  <a:lnTo>
                    <a:pt x="155275" y="118251"/>
                  </a:lnTo>
                  <a:lnTo>
                    <a:pt x="155542" y="116288"/>
                  </a:lnTo>
                  <a:lnTo>
                    <a:pt x="154752" y="115159"/>
                  </a:lnTo>
                  <a:lnTo>
                    <a:pt x="153063" y="114660"/>
                  </a:lnTo>
                  <a:lnTo>
                    <a:pt x="153300" y="112200"/>
                  </a:lnTo>
                  <a:lnTo>
                    <a:pt x="153524" y="110511"/>
                  </a:lnTo>
                  <a:lnTo>
                    <a:pt x="153806" y="107746"/>
                  </a:lnTo>
                  <a:lnTo>
                    <a:pt x="154190" y="105747"/>
                  </a:lnTo>
                  <a:lnTo>
                    <a:pt x="156303" y="104131"/>
                  </a:lnTo>
                  <a:lnTo>
                    <a:pt x="157531" y="102425"/>
                  </a:lnTo>
                  <a:lnTo>
                    <a:pt x="158561" y="100942"/>
                  </a:lnTo>
                  <a:lnTo>
                    <a:pt x="159967" y="100085"/>
                  </a:lnTo>
                  <a:lnTo>
                    <a:pt x="160611" y="98633"/>
                  </a:lnTo>
                  <a:lnTo>
                    <a:pt x="161655" y="96379"/>
                  </a:lnTo>
                  <a:lnTo>
                    <a:pt x="163719" y="95383"/>
                  </a:lnTo>
                  <a:lnTo>
                    <a:pt x="164694" y="92667"/>
                  </a:lnTo>
                  <a:lnTo>
                    <a:pt x="163377" y="90832"/>
                  </a:lnTo>
                  <a:lnTo>
                    <a:pt x="163878" y="88718"/>
                  </a:lnTo>
                  <a:lnTo>
                    <a:pt x="163103" y="86817"/>
                  </a:lnTo>
                  <a:lnTo>
                    <a:pt x="164176" y="85110"/>
                  </a:lnTo>
                  <a:lnTo>
                    <a:pt x="164706" y="83536"/>
                  </a:lnTo>
                  <a:lnTo>
                    <a:pt x="164770" y="82151"/>
                  </a:lnTo>
                  <a:lnTo>
                    <a:pt x="166225" y="78597"/>
                  </a:lnTo>
                  <a:lnTo>
                    <a:pt x="165762" y="76434"/>
                  </a:lnTo>
                  <a:lnTo>
                    <a:pt x="166221" y="74520"/>
                  </a:lnTo>
                  <a:lnTo>
                    <a:pt x="165795" y="72467"/>
                  </a:lnTo>
                  <a:lnTo>
                    <a:pt x="166303" y="70048"/>
                  </a:lnTo>
                  <a:lnTo>
                    <a:pt x="166360" y="68845"/>
                  </a:lnTo>
                  <a:lnTo>
                    <a:pt x="165791" y="66343"/>
                  </a:lnTo>
                  <a:lnTo>
                    <a:pt x="164509" y="64666"/>
                  </a:lnTo>
                  <a:lnTo>
                    <a:pt x="164166" y="62308"/>
                  </a:lnTo>
                  <a:lnTo>
                    <a:pt x="161399" y="59520"/>
                  </a:lnTo>
                  <a:lnTo>
                    <a:pt x="160522" y="56810"/>
                  </a:lnTo>
                  <a:lnTo>
                    <a:pt x="158365" y="54453"/>
                  </a:lnTo>
                  <a:lnTo>
                    <a:pt x="157518" y="50084"/>
                  </a:lnTo>
                  <a:lnTo>
                    <a:pt x="157292" y="47655"/>
                  </a:lnTo>
                  <a:lnTo>
                    <a:pt x="157822" y="46130"/>
                  </a:lnTo>
                  <a:lnTo>
                    <a:pt x="158158" y="44629"/>
                  </a:lnTo>
                  <a:lnTo>
                    <a:pt x="158738" y="42448"/>
                  </a:lnTo>
                  <a:lnTo>
                    <a:pt x="159191" y="40838"/>
                  </a:lnTo>
                  <a:lnTo>
                    <a:pt x="158794" y="39368"/>
                  </a:lnTo>
                  <a:lnTo>
                    <a:pt x="158983" y="37405"/>
                  </a:lnTo>
                  <a:lnTo>
                    <a:pt x="157604" y="34726"/>
                  </a:lnTo>
                  <a:lnTo>
                    <a:pt x="157542" y="31798"/>
                  </a:lnTo>
                  <a:lnTo>
                    <a:pt x="157496" y="30060"/>
                  </a:lnTo>
                  <a:lnTo>
                    <a:pt x="158068" y="28298"/>
                  </a:lnTo>
                  <a:lnTo>
                    <a:pt x="160478" y="27424"/>
                  </a:lnTo>
                  <a:lnTo>
                    <a:pt x="162052" y="27879"/>
                  </a:lnTo>
                  <a:lnTo>
                    <a:pt x="164416" y="27308"/>
                  </a:lnTo>
                  <a:lnTo>
                    <a:pt x="169289" y="28942"/>
                  </a:lnTo>
                  <a:lnTo>
                    <a:pt x="171174" y="29282"/>
                  </a:lnTo>
                  <a:lnTo>
                    <a:pt x="173074" y="28821"/>
                  </a:lnTo>
                  <a:lnTo>
                    <a:pt x="174639" y="27618"/>
                  </a:lnTo>
                  <a:lnTo>
                    <a:pt x="176384" y="25109"/>
                  </a:lnTo>
                  <a:lnTo>
                    <a:pt x="177820" y="22521"/>
                  </a:lnTo>
                  <a:lnTo>
                    <a:pt x="178313" y="20874"/>
                  </a:lnTo>
                  <a:lnTo>
                    <a:pt x="177969" y="18596"/>
                  </a:lnTo>
                  <a:lnTo>
                    <a:pt x="178542" y="16755"/>
                  </a:lnTo>
                  <a:lnTo>
                    <a:pt x="179216" y="13730"/>
                  </a:lnTo>
                  <a:lnTo>
                    <a:pt x="179606" y="11348"/>
                  </a:lnTo>
                  <a:lnTo>
                    <a:pt x="180589" y="10364"/>
                  </a:lnTo>
                  <a:lnTo>
                    <a:pt x="181467" y="8724"/>
                  </a:lnTo>
                  <a:lnTo>
                    <a:pt x="184572" y="7824"/>
                  </a:lnTo>
                  <a:lnTo>
                    <a:pt x="185309" y="5528"/>
                  </a:lnTo>
                  <a:lnTo>
                    <a:pt x="186937" y="5097"/>
                  </a:lnTo>
                  <a:lnTo>
                    <a:pt x="189897" y="5771"/>
                  </a:lnTo>
                  <a:lnTo>
                    <a:pt x="190808" y="5613"/>
                  </a:lnTo>
                  <a:lnTo>
                    <a:pt x="191910" y="5425"/>
                  </a:lnTo>
                  <a:lnTo>
                    <a:pt x="193171" y="4021"/>
                  </a:lnTo>
                  <a:lnTo>
                    <a:pt x="194084" y="2654"/>
                  </a:lnTo>
                  <a:lnTo>
                    <a:pt x="196753" y="2320"/>
                  </a:lnTo>
                  <a:lnTo>
                    <a:pt x="198249" y="771"/>
                  </a:lnTo>
                  <a:lnTo>
                    <a:pt x="199697" y="0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7" name="object 42">
              <a:extLst>
                <a:ext uri="{FF2B5EF4-FFF2-40B4-BE49-F238E27FC236}">
                  <a16:creationId xmlns:a16="http://schemas.microsoft.com/office/drawing/2014/main" id="{812CCA88-8607-4867-9DBE-7BC2DB7EFD5D}"/>
                </a:ext>
              </a:extLst>
            </p:cNvPr>
            <p:cNvSpPr/>
            <p:nvPr/>
          </p:nvSpPr>
          <p:spPr>
            <a:xfrm>
              <a:off x="8302852" y="4316743"/>
              <a:ext cx="290821" cy="217648"/>
            </a:xfrm>
            <a:custGeom>
              <a:avLst/>
              <a:gdLst/>
              <a:ahLst/>
              <a:cxnLst/>
              <a:rect l="l" t="t" r="r" b="b"/>
              <a:pathLst>
                <a:path w="450279" h="336984">
                  <a:moveTo>
                    <a:pt x="82518" y="0"/>
                  </a:moveTo>
                  <a:lnTo>
                    <a:pt x="94295" y="6300"/>
                  </a:lnTo>
                  <a:lnTo>
                    <a:pt x="102232" y="13208"/>
                  </a:lnTo>
                  <a:lnTo>
                    <a:pt x="110521" y="22029"/>
                  </a:lnTo>
                  <a:lnTo>
                    <a:pt x="117275" y="31118"/>
                  </a:lnTo>
                  <a:lnTo>
                    <a:pt x="118938" y="43478"/>
                  </a:lnTo>
                  <a:lnTo>
                    <a:pt x="122748" y="50951"/>
                  </a:lnTo>
                  <a:lnTo>
                    <a:pt x="123020" y="56653"/>
                  </a:lnTo>
                  <a:lnTo>
                    <a:pt x="137143" y="64800"/>
                  </a:lnTo>
                  <a:lnTo>
                    <a:pt x="159472" y="57437"/>
                  </a:lnTo>
                  <a:lnTo>
                    <a:pt x="164983" y="50499"/>
                  </a:lnTo>
                  <a:lnTo>
                    <a:pt x="182869" y="48968"/>
                  </a:lnTo>
                  <a:lnTo>
                    <a:pt x="196418" y="49681"/>
                  </a:lnTo>
                  <a:lnTo>
                    <a:pt x="203357" y="51112"/>
                  </a:lnTo>
                  <a:lnTo>
                    <a:pt x="207644" y="49478"/>
                  </a:lnTo>
                  <a:lnTo>
                    <a:pt x="210502" y="43354"/>
                  </a:lnTo>
                  <a:lnTo>
                    <a:pt x="214175" y="50499"/>
                  </a:lnTo>
                  <a:lnTo>
                    <a:pt x="240099" y="61523"/>
                  </a:lnTo>
                  <a:lnTo>
                    <a:pt x="244385" y="66423"/>
                  </a:lnTo>
                  <a:lnTo>
                    <a:pt x="242915" y="77182"/>
                  </a:lnTo>
                  <a:lnTo>
                    <a:pt x="239837" y="82984"/>
                  </a:lnTo>
                  <a:lnTo>
                    <a:pt x="243797" y="88594"/>
                  </a:lnTo>
                  <a:lnTo>
                    <a:pt x="248418" y="91893"/>
                  </a:lnTo>
                  <a:lnTo>
                    <a:pt x="257988" y="105427"/>
                  </a:lnTo>
                  <a:lnTo>
                    <a:pt x="265248" y="117307"/>
                  </a:lnTo>
                  <a:lnTo>
                    <a:pt x="280099" y="116317"/>
                  </a:lnTo>
                  <a:lnTo>
                    <a:pt x="291996" y="108334"/>
                  </a:lnTo>
                  <a:lnTo>
                    <a:pt x="301103" y="101863"/>
                  </a:lnTo>
                  <a:lnTo>
                    <a:pt x="314522" y="101146"/>
                  </a:lnTo>
                  <a:lnTo>
                    <a:pt x="321232" y="95630"/>
                  </a:lnTo>
                  <a:lnTo>
                    <a:pt x="324587" y="86049"/>
                  </a:lnTo>
                  <a:lnTo>
                    <a:pt x="336448" y="86547"/>
                  </a:lnTo>
                  <a:lnTo>
                    <a:pt x="346830" y="92474"/>
                  </a:lnTo>
                  <a:lnTo>
                    <a:pt x="354410" y="97152"/>
                  </a:lnTo>
                  <a:lnTo>
                    <a:pt x="356030" y="107590"/>
                  </a:lnTo>
                  <a:lnTo>
                    <a:pt x="354896" y="118935"/>
                  </a:lnTo>
                  <a:lnTo>
                    <a:pt x="355116" y="128786"/>
                  </a:lnTo>
                  <a:lnTo>
                    <a:pt x="355860" y="137936"/>
                  </a:lnTo>
                  <a:lnTo>
                    <a:pt x="361762" y="146812"/>
                  </a:lnTo>
                  <a:lnTo>
                    <a:pt x="378210" y="164452"/>
                  </a:lnTo>
                  <a:lnTo>
                    <a:pt x="390158" y="167678"/>
                  </a:lnTo>
                  <a:lnTo>
                    <a:pt x="403055" y="167678"/>
                  </a:lnTo>
                  <a:lnTo>
                    <a:pt x="418227" y="162368"/>
                  </a:lnTo>
                  <a:lnTo>
                    <a:pt x="424955" y="167563"/>
                  </a:lnTo>
                  <a:lnTo>
                    <a:pt x="428034" y="177736"/>
                  </a:lnTo>
                  <a:lnTo>
                    <a:pt x="450279" y="220592"/>
                  </a:lnTo>
                  <a:lnTo>
                    <a:pt x="428279" y="224954"/>
                  </a:lnTo>
                  <a:lnTo>
                    <a:pt x="420116" y="226892"/>
                  </a:lnTo>
                  <a:lnTo>
                    <a:pt x="409367" y="228675"/>
                  </a:lnTo>
                  <a:lnTo>
                    <a:pt x="400471" y="230647"/>
                  </a:lnTo>
                  <a:lnTo>
                    <a:pt x="392744" y="233131"/>
                  </a:lnTo>
                  <a:lnTo>
                    <a:pt x="383669" y="237418"/>
                  </a:lnTo>
                  <a:lnTo>
                    <a:pt x="376576" y="240735"/>
                  </a:lnTo>
                  <a:lnTo>
                    <a:pt x="368457" y="246388"/>
                  </a:lnTo>
                  <a:lnTo>
                    <a:pt x="359880" y="252278"/>
                  </a:lnTo>
                  <a:lnTo>
                    <a:pt x="350990" y="260920"/>
                  </a:lnTo>
                  <a:lnTo>
                    <a:pt x="342431" y="271464"/>
                  </a:lnTo>
                  <a:lnTo>
                    <a:pt x="337462" y="280200"/>
                  </a:lnTo>
                  <a:lnTo>
                    <a:pt x="333389" y="287609"/>
                  </a:lnTo>
                  <a:lnTo>
                    <a:pt x="329948" y="295696"/>
                  </a:lnTo>
                  <a:lnTo>
                    <a:pt x="327761" y="301005"/>
                  </a:lnTo>
                  <a:lnTo>
                    <a:pt x="323210" y="303281"/>
                  </a:lnTo>
                  <a:lnTo>
                    <a:pt x="313537" y="306127"/>
                  </a:lnTo>
                  <a:lnTo>
                    <a:pt x="304434" y="307263"/>
                  </a:lnTo>
                  <a:lnTo>
                    <a:pt x="294192" y="306127"/>
                  </a:lnTo>
                  <a:lnTo>
                    <a:pt x="285321" y="305711"/>
                  </a:lnTo>
                  <a:lnTo>
                    <a:pt x="277466" y="302500"/>
                  </a:lnTo>
                  <a:lnTo>
                    <a:pt x="268250" y="300477"/>
                  </a:lnTo>
                  <a:lnTo>
                    <a:pt x="260022" y="301279"/>
                  </a:lnTo>
                  <a:lnTo>
                    <a:pt x="254101" y="308727"/>
                  </a:lnTo>
                  <a:lnTo>
                    <a:pt x="249580" y="316762"/>
                  </a:lnTo>
                  <a:lnTo>
                    <a:pt x="242443" y="321544"/>
                  </a:lnTo>
                  <a:lnTo>
                    <a:pt x="235016" y="323712"/>
                  </a:lnTo>
                  <a:lnTo>
                    <a:pt x="226959" y="321817"/>
                  </a:lnTo>
                  <a:lnTo>
                    <a:pt x="218565" y="322081"/>
                  </a:lnTo>
                  <a:lnTo>
                    <a:pt x="212830" y="325471"/>
                  </a:lnTo>
                  <a:lnTo>
                    <a:pt x="205433" y="327746"/>
                  </a:lnTo>
                  <a:lnTo>
                    <a:pt x="196330" y="326610"/>
                  </a:lnTo>
                  <a:lnTo>
                    <a:pt x="194623" y="321488"/>
                  </a:lnTo>
                  <a:lnTo>
                    <a:pt x="187416" y="315228"/>
                  </a:lnTo>
                  <a:lnTo>
                    <a:pt x="178882" y="312953"/>
                  </a:lnTo>
                  <a:lnTo>
                    <a:pt x="168072" y="314660"/>
                  </a:lnTo>
                  <a:lnTo>
                    <a:pt x="160106" y="319213"/>
                  </a:lnTo>
                  <a:lnTo>
                    <a:pt x="154632" y="326835"/>
                  </a:lnTo>
                  <a:lnTo>
                    <a:pt x="145744" y="332582"/>
                  </a:lnTo>
                  <a:lnTo>
                    <a:pt x="138117" y="336984"/>
                  </a:lnTo>
                  <a:lnTo>
                    <a:pt x="97328" y="335137"/>
                  </a:lnTo>
                  <a:lnTo>
                    <a:pt x="88123" y="333575"/>
                  </a:lnTo>
                  <a:lnTo>
                    <a:pt x="77070" y="328664"/>
                  </a:lnTo>
                  <a:lnTo>
                    <a:pt x="68563" y="323852"/>
                  </a:lnTo>
                  <a:lnTo>
                    <a:pt x="60252" y="317491"/>
                  </a:lnTo>
                  <a:lnTo>
                    <a:pt x="52171" y="314517"/>
                  </a:lnTo>
                  <a:lnTo>
                    <a:pt x="42883" y="312724"/>
                  </a:lnTo>
                  <a:lnTo>
                    <a:pt x="32420" y="316965"/>
                  </a:lnTo>
                  <a:lnTo>
                    <a:pt x="26009" y="323193"/>
                  </a:lnTo>
                  <a:lnTo>
                    <a:pt x="18198" y="328836"/>
                  </a:lnTo>
                  <a:lnTo>
                    <a:pt x="9647" y="332418"/>
                  </a:lnTo>
                  <a:lnTo>
                    <a:pt x="2707" y="332485"/>
                  </a:lnTo>
                  <a:lnTo>
                    <a:pt x="2780" y="332132"/>
                  </a:lnTo>
                  <a:lnTo>
                    <a:pt x="3041" y="331586"/>
                  </a:lnTo>
                  <a:lnTo>
                    <a:pt x="3173" y="330990"/>
                  </a:lnTo>
                  <a:lnTo>
                    <a:pt x="3018" y="330413"/>
                  </a:lnTo>
                  <a:lnTo>
                    <a:pt x="2862" y="330145"/>
                  </a:lnTo>
                  <a:lnTo>
                    <a:pt x="2311" y="329423"/>
                  </a:lnTo>
                  <a:lnTo>
                    <a:pt x="1651" y="328402"/>
                  </a:lnTo>
                  <a:lnTo>
                    <a:pt x="1516" y="328128"/>
                  </a:lnTo>
                  <a:lnTo>
                    <a:pt x="1433" y="327527"/>
                  </a:lnTo>
                  <a:lnTo>
                    <a:pt x="1376" y="326008"/>
                  </a:lnTo>
                  <a:lnTo>
                    <a:pt x="1300" y="325103"/>
                  </a:lnTo>
                  <a:lnTo>
                    <a:pt x="1251" y="324799"/>
                  </a:lnTo>
                  <a:lnTo>
                    <a:pt x="1058" y="324222"/>
                  </a:lnTo>
                  <a:lnTo>
                    <a:pt x="344" y="323244"/>
                  </a:lnTo>
                  <a:lnTo>
                    <a:pt x="179" y="322983"/>
                  </a:lnTo>
                  <a:lnTo>
                    <a:pt x="37" y="322710"/>
                  </a:lnTo>
                  <a:lnTo>
                    <a:pt x="0" y="322126"/>
                  </a:lnTo>
                  <a:lnTo>
                    <a:pt x="101" y="321834"/>
                  </a:lnTo>
                  <a:lnTo>
                    <a:pt x="612" y="321075"/>
                  </a:lnTo>
                  <a:lnTo>
                    <a:pt x="843" y="320875"/>
                  </a:lnTo>
                  <a:lnTo>
                    <a:pt x="1151" y="320359"/>
                  </a:lnTo>
                  <a:lnTo>
                    <a:pt x="1228" y="320054"/>
                  </a:lnTo>
                  <a:lnTo>
                    <a:pt x="791" y="319265"/>
                  </a:lnTo>
                  <a:lnTo>
                    <a:pt x="668" y="318675"/>
                  </a:lnTo>
                  <a:lnTo>
                    <a:pt x="661" y="318062"/>
                  </a:lnTo>
                  <a:lnTo>
                    <a:pt x="683" y="317752"/>
                  </a:lnTo>
                  <a:lnTo>
                    <a:pt x="931" y="317211"/>
                  </a:lnTo>
                  <a:lnTo>
                    <a:pt x="1154" y="316999"/>
                  </a:lnTo>
                  <a:lnTo>
                    <a:pt x="2190" y="316331"/>
                  </a:lnTo>
                  <a:lnTo>
                    <a:pt x="2337" y="315504"/>
                  </a:lnTo>
                  <a:lnTo>
                    <a:pt x="2370" y="314896"/>
                  </a:lnTo>
                  <a:lnTo>
                    <a:pt x="2495" y="313991"/>
                  </a:lnTo>
                  <a:lnTo>
                    <a:pt x="2531" y="313390"/>
                  </a:lnTo>
                  <a:lnTo>
                    <a:pt x="2647" y="312795"/>
                  </a:lnTo>
                  <a:lnTo>
                    <a:pt x="2727" y="311883"/>
                  </a:lnTo>
                  <a:lnTo>
                    <a:pt x="3088" y="311056"/>
                  </a:lnTo>
                  <a:lnTo>
                    <a:pt x="3290" y="310479"/>
                  </a:lnTo>
                  <a:lnTo>
                    <a:pt x="3399" y="309884"/>
                  </a:lnTo>
                  <a:lnTo>
                    <a:pt x="3450" y="309283"/>
                  </a:lnTo>
                  <a:lnTo>
                    <a:pt x="3376" y="308675"/>
                  </a:lnTo>
                  <a:lnTo>
                    <a:pt x="3291" y="308384"/>
                  </a:lnTo>
                  <a:lnTo>
                    <a:pt x="2901" y="307563"/>
                  </a:lnTo>
                  <a:lnTo>
                    <a:pt x="2660" y="306998"/>
                  </a:lnTo>
                  <a:lnTo>
                    <a:pt x="2613" y="306415"/>
                  </a:lnTo>
                  <a:lnTo>
                    <a:pt x="2804" y="305832"/>
                  </a:lnTo>
                  <a:lnTo>
                    <a:pt x="3259" y="305036"/>
                  </a:lnTo>
                  <a:lnTo>
                    <a:pt x="3448" y="304477"/>
                  </a:lnTo>
                  <a:lnTo>
                    <a:pt x="3465" y="304168"/>
                  </a:lnTo>
                  <a:lnTo>
                    <a:pt x="3588" y="303572"/>
                  </a:lnTo>
                  <a:lnTo>
                    <a:pt x="3928" y="302733"/>
                  </a:lnTo>
                  <a:lnTo>
                    <a:pt x="3906" y="302417"/>
                  </a:lnTo>
                  <a:lnTo>
                    <a:pt x="4598" y="301841"/>
                  </a:lnTo>
                  <a:lnTo>
                    <a:pt x="5070" y="301415"/>
                  </a:lnTo>
                  <a:lnTo>
                    <a:pt x="5297" y="301190"/>
                  </a:lnTo>
                  <a:lnTo>
                    <a:pt x="5482" y="300692"/>
                  </a:lnTo>
                  <a:lnTo>
                    <a:pt x="5329" y="300407"/>
                  </a:lnTo>
                  <a:lnTo>
                    <a:pt x="5214" y="300115"/>
                  </a:lnTo>
                  <a:lnTo>
                    <a:pt x="5290" y="299811"/>
                  </a:lnTo>
                  <a:lnTo>
                    <a:pt x="5733" y="299392"/>
                  </a:lnTo>
                  <a:lnTo>
                    <a:pt x="5915" y="298505"/>
                  </a:lnTo>
                  <a:lnTo>
                    <a:pt x="6187" y="297970"/>
                  </a:lnTo>
                  <a:lnTo>
                    <a:pt x="6447" y="297800"/>
                  </a:lnTo>
                  <a:lnTo>
                    <a:pt x="6995" y="297897"/>
                  </a:lnTo>
                  <a:lnTo>
                    <a:pt x="7577" y="298110"/>
                  </a:lnTo>
                  <a:lnTo>
                    <a:pt x="8170" y="298171"/>
                  </a:lnTo>
                  <a:lnTo>
                    <a:pt x="8485" y="298116"/>
                  </a:lnTo>
                  <a:lnTo>
                    <a:pt x="8768" y="297983"/>
                  </a:lnTo>
                  <a:lnTo>
                    <a:pt x="9322" y="297290"/>
                  </a:lnTo>
                  <a:lnTo>
                    <a:pt x="9619" y="296743"/>
                  </a:lnTo>
                  <a:lnTo>
                    <a:pt x="9891" y="296197"/>
                  </a:lnTo>
                  <a:lnTo>
                    <a:pt x="10286" y="295042"/>
                  </a:lnTo>
                  <a:lnTo>
                    <a:pt x="10448" y="294459"/>
                  </a:lnTo>
                  <a:lnTo>
                    <a:pt x="10480" y="294155"/>
                  </a:lnTo>
                  <a:lnTo>
                    <a:pt x="10659" y="293578"/>
                  </a:lnTo>
                  <a:lnTo>
                    <a:pt x="10932" y="293031"/>
                  </a:lnTo>
                  <a:lnTo>
                    <a:pt x="11325" y="292569"/>
                  </a:lnTo>
                  <a:lnTo>
                    <a:pt x="11649" y="292059"/>
                  </a:lnTo>
                  <a:lnTo>
                    <a:pt x="11782" y="291786"/>
                  </a:lnTo>
                  <a:lnTo>
                    <a:pt x="11883" y="291494"/>
                  </a:lnTo>
                  <a:lnTo>
                    <a:pt x="11939" y="289982"/>
                  </a:lnTo>
                  <a:lnTo>
                    <a:pt x="12006" y="289380"/>
                  </a:lnTo>
                  <a:lnTo>
                    <a:pt x="12245" y="288499"/>
                  </a:lnTo>
                  <a:lnTo>
                    <a:pt x="12780" y="287077"/>
                  </a:lnTo>
                  <a:lnTo>
                    <a:pt x="13020" y="286512"/>
                  </a:lnTo>
                  <a:lnTo>
                    <a:pt x="13049" y="285923"/>
                  </a:lnTo>
                  <a:lnTo>
                    <a:pt x="12946" y="285631"/>
                  </a:lnTo>
                  <a:lnTo>
                    <a:pt x="12799" y="285364"/>
                  </a:lnTo>
                  <a:lnTo>
                    <a:pt x="12617" y="285115"/>
                  </a:lnTo>
                  <a:lnTo>
                    <a:pt x="12525" y="284532"/>
                  </a:lnTo>
                  <a:lnTo>
                    <a:pt x="12686" y="284277"/>
                  </a:lnTo>
                  <a:lnTo>
                    <a:pt x="12955" y="284125"/>
                  </a:lnTo>
                  <a:lnTo>
                    <a:pt x="13273" y="284137"/>
                  </a:lnTo>
                  <a:lnTo>
                    <a:pt x="13649" y="283724"/>
                  </a:lnTo>
                  <a:lnTo>
                    <a:pt x="13901" y="283158"/>
                  </a:lnTo>
                  <a:lnTo>
                    <a:pt x="14049" y="282563"/>
                  </a:lnTo>
                  <a:lnTo>
                    <a:pt x="14156" y="282277"/>
                  </a:lnTo>
                  <a:lnTo>
                    <a:pt x="14514" y="281792"/>
                  </a:lnTo>
                  <a:lnTo>
                    <a:pt x="15467" y="279890"/>
                  </a:lnTo>
                  <a:lnTo>
                    <a:pt x="15692" y="279331"/>
                  </a:lnTo>
                  <a:lnTo>
                    <a:pt x="15892" y="279100"/>
                  </a:lnTo>
                  <a:lnTo>
                    <a:pt x="16118" y="278894"/>
                  </a:lnTo>
                  <a:lnTo>
                    <a:pt x="16662" y="278639"/>
                  </a:lnTo>
                  <a:lnTo>
                    <a:pt x="17571" y="278432"/>
                  </a:lnTo>
                  <a:lnTo>
                    <a:pt x="17963" y="277655"/>
                  </a:lnTo>
                  <a:lnTo>
                    <a:pt x="18279" y="277126"/>
                  </a:lnTo>
                  <a:lnTo>
                    <a:pt x="18712" y="276713"/>
                  </a:lnTo>
                  <a:lnTo>
                    <a:pt x="19001" y="276585"/>
                  </a:lnTo>
                  <a:lnTo>
                    <a:pt x="19584" y="276597"/>
                  </a:lnTo>
                  <a:lnTo>
                    <a:pt x="20796" y="276998"/>
                  </a:lnTo>
                  <a:lnTo>
                    <a:pt x="21093" y="277071"/>
                  </a:lnTo>
                  <a:lnTo>
                    <a:pt x="21607" y="277010"/>
                  </a:lnTo>
                  <a:lnTo>
                    <a:pt x="21769" y="276731"/>
                  </a:lnTo>
                  <a:lnTo>
                    <a:pt x="21992" y="276129"/>
                  </a:lnTo>
                  <a:lnTo>
                    <a:pt x="22302" y="274957"/>
                  </a:lnTo>
                  <a:lnTo>
                    <a:pt x="22579" y="274088"/>
                  </a:lnTo>
                  <a:lnTo>
                    <a:pt x="22700" y="273808"/>
                  </a:lnTo>
                  <a:lnTo>
                    <a:pt x="23243" y="272721"/>
                  </a:lnTo>
                  <a:lnTo>
                    <a:pt x="23476" y="272156"/>
                  </a:lnTo>
                  <a:lnTo>
                    <a:pt x="23664" y="271919"/>
                  </a:lnTo>
                  <a:lnTo>
                    <a:pt x="24109" y="271130"/>
                  </a:lnTo>
                  <a:lnTo>
                    <a:pt x="24451" y="270625"/>
                  </a:lnTo>
                  <a:lnTo>
                    <a:pt x="24724" y="270078"/>
                  </a:lnTo>
                  <a:lnTo>
                    <a:pt x="24620" y="268881"/>
                  </a:lnTo>
                  <a:lnTo>
                    <a:pt x="24562" y="268255"/>
                  </a:lnTo>
                  <a:lnTo>
                    <a:pt x="25540" y="267624"/>
                  </a:lnTo>
                  <a:lnTo>
                    <a:pt x="25774" y="267429"/>
                  </a:lnTo>
                  <a:lnTo>
                    <a:pt x="25989" y="267211"/>
                  </a:lnTo>
                  <a:lnTo>
                    <a:pt x="26530" y="266980"/>
                  </a:lnTo>
                  <a:lnTo>
                    <a:pt x="27088" y="266737"/>
                  </a:lnTo>
                  <a:lnTo>
                    <a:pt x="27382" y="266639"/>
                  </a:lnTo>
                  <a:lnTo>
                    <a:pt x="27978" y="266481"/>
                  </a:lnTo>
                  <a:lnTo>
                    <a:pt x="28406" y="266840"/>
                  </a:lnTo>
                  <a:lnTo>
                    <a:pt x="28614" y="267065"/>
                  </a:lnTo>
                  <a:lnTo>
                    <a:pt x="29154" y="267344"/>
                  </a:lnTo>
                  <a:lnTo>
                    <a:pt x="30025" y="267606"/>
                  </a:lnTo>
                  <a:lnTo>
                    <a:pt x="30387" y="267624"/>
                  </a:lnTo>
                  <a:lnTo>
                    <a:pt x="30994" y="267557"/>
                  </a:lnTo>
                  <a:lnTo>
                    <a:pt x="31812" y="267186"/>
                  </a:lnTo>
                  <a:lnTo>
                    <a:pt x="32103" y="267059"/>
                  </a:lnTo>
                  <a:lnTo>
                    <a:pt x="32404" y="265929"/>
                  </a:lnTo>
                  <a:lnTo>
                    <a:pt x="32423" y="265321"/>
                  </a:lnTo>
                  <a:lnTo>
                    <a:pt x="32369" y="265017"/>
                  </a:lnTo>
                  <a:lnTo>
                    <a:pt x="32285" y="264726"/>
                  </a:lnTo>
                  <a:lnTo>
                    <a:pt x="31569" y="263754"/>
                  </a:lnTo>
                  <a:lnTo>
                    <a:pt x="31450" y="263474"/>
                  </a:lnTo>
                  <a:lnTo>
                    <a:pt x="31141" y="262952"/>
                  </a:lnTo>
                  <a:lnTo>
                    <a:pt x="30737" y="262502"/>
                  </a:lnTo>
                  <a:lnTo>
                    <a:pt x="30194" y="261767"/>
                  </a:lnTo>
                  <a:lnTo>
                    <a:pt x="29499" y="261190"/>
                  </a:lnTo>
                  <a:lnTo>
                    <a:pt x="29114" y="260716"/>
                  </a:lnTo>
                  <a:lnTo>
                    <a:pt x="28697" y="260273"/>
                  </a:lnTo>
                  <a:lnTo>
                    <a:pt x="28078" y="259228"/>
                  </a:lnTo>
                  <a:lnTo>
                    <a:pt x="27978" y="258936"/>
                  </a:lnTo>
                  <a:lnTo>
                    <a:pt x="28023" y="258341"/>
                  </a:lnTo>
                  <a:lnTo>
                    <a:pt x="28122" y="258049"/>
                  </a:lnTo>
                  <a:lnTo>
                    <a:pt x="28385" y="257502"/>
                  </a:lnTo>
                  <a:lnTo>
                    <a:pt x="28476" y="257211"/>
                  </a:lnTo>
                  <a:lnTo>
                    <a:pt x="28529" y="256609"/>
                  </a:lnTo>
                  <a:lnTo>
                    <a:pt x="28429" y="256014"/>
                  </a:lnTo>
                  <a:lnTo>
                    <a:pt x="28419" y="255704"/>
                  </a:lnTo>
                  <a:lnTo>
                    <a:pt x="29027" y="254318"/>
                  </a:lnTo>
                  <a:lnTo>
                    <a:pt x="29122" y="253413"/>
                  </a:lnTo>
                  <a:lnTo>
                    <a:pt x="28696" y="252636"/>
                  </a:lnTo>
                  <a:lnTo>
                    <a:pt x="28554" y="252363"/>
                  </a:lnTo>
                  <a:lnTo>
                    <a:pt x="28456" y="252077"/>
                  </a:lnTo>
                  <a:lnTo>
                    <a:pt x="28411" y="251773"/>
                  </a:lnTo>
                  <a:lnTo>
                    <a:pt x="28652" y="250898"/>
                  </a:lnTo>
                  <a:lnTo>
                    <a:pt x="28915" y="250351"/>
                  </a:lnTo>
                  <a:lnTo>
                    <a:pt x="28942" y="250048"/>
                  </a:lnTo>
                  <a:lnTo>
                    <a:pt x="29268" y="249543"/>
                  </a:lnTo>
                  <a:lnTo>
                    <a:pt x="29412" y="249270"/>
                  </a:lnTo>
                  <a:lnTo>
                    <a:pt x="29491" y="248377"/>
                  </a:lnTo>
                  <a:lnTo>
                    <a:pt x="29520" y="247770"/>
                  </a:lnTo>
                  <a:lnTo>
                    <a:pt x="29647" y="247174"/>
                  </a:lnTo>
                  <a:lnTo>
                    <a:pt x="29492" y="245971"/>
                  </a:lnTo>
                  <a:lnTo>
                    <a:pt x="28764" y="244307"/>
                  </a:lnTo>
                  <a:lnTo>
                    <a:pt x="28350" y="243164"/>
                  </a:lnTo>
                  <a:lnTo>
                    <a:pt x="28271" y="242872"/>
                  </a:lnTo>
                  <a:lnTo>
                    <a:pt x="28074" y="241979"/>
                  </a:lnTo>
                  <a:lnTo>
                    <a:pt x="28259" y="240795"/>
                  </a:lnTo>
                  <a:lnTo>
                    <a:pt x="28275" y="240187"/>
                  </a:lnTo>
                  <a:lnTo>
                    <a:pt x="28203" y="239890"/>
                  </a:lnTo>
                  <a:lnTo>
                    <a:pt x="27867" y="239392"/>
                  </a:lnTo>
                  <a:lnTo>
                    <a:pt x="27588" y="238851"/>
                  </a:lnTo>
                  <a:lnTo>
                    <a:pt x="27475" y="238255"/>
                  </a:lnTo>
                  <a:lnTo>
                    <a:pt x="27657" y="237672"/>
                  </a:lnTo>
                  <a:lnTo>
                    <a:pt x="28122" y="236894"/>
                  </a:lnTo>
                  <a:lnTo>
                    <a:pt x="28505" y="236421"/>
                  </a:lnTo>
                  <a:lnTo>
                    <a:pt x="29955" y="234865"/>
                  </a:lnTo>
                  <a:lnTo>
                    <a:pt x="30325" y="234385"/>
                  </a:lnTo>
                  <a:lnTo>
                    <a:pt x="30597" y="233845"/>
                  </a:lnTo>
                  <a:lnTo>
                    <a:pt x="30807" y="233274"/>
                  </a:lnTo>
                  <a:lnTo>
                    <a:pt x="31160" y="232429"/>
                  </a:lnTo>
                  <a:lnTo>
                    <a:pt x="31179" y="231822"/>
                  </a:lnTo>
                  <a:lnTo>
                    <a:pt x="31408" y="230321"/>
                  </a:lnTo>
                  <a:lnTo>
                    <a:pt x="31445" y="229106"/>
                  </a:lnTo>
                  <a:lnTo>
                    <a:pt x="31429" y="228195"/>
                  </a:lnTo>
                  <a:lnTo>
                    <a:pt x="31367" y="227593"/>
                  </a:lnTo>
                  <a:lnTo>
                    <a:pt x="31198" y="226694"/>
                  </a:lnTo>
                  <a:lnTo>
                    <a:pt x="31009" y="226123"/>
                  </a:lnTo>
                  <a:lnTo>
                    <a:pt x="30631" y="225291"/>
                  </a:lnTo>
                  <a:lnTo>
                    <a:pt x="30621" y="224689"/>
                  </a:lnTo>
                  <a:lnTo>
                    <a:pt x="30887" y="223505"/>
                  </a:lnTo>
                  <a:lnTo>
                    <a:pt x="30881" y="223194"/>
                  </a:lnTo>
                  <a:lnTo>
                    <a:pt x="30790" y="222903"/>
                  </a:lnTo>
                  <a:lnTo>
                    <a:pt x="30309" y="222520"/>
                  </a:lnTo>
                  <a:lnTo>
                    <a:pt x="30042" y="222009"/>
                  </a:lnTo>
                  <a:lnTo>
                    <a:pt x="29988" y="221384"/>
                  </a:lnTo>
                  <a:lnTo>
                    <a:pt x="30123" y="220175"/>
                  </a:lnTo>
                  <a:lnTo>
                    <a:pt x="30325" y="219610"/>
                  </a:lnTo>
                  <a:lnTo>
                    <a:pt x="30523" y="219373"/>
                  </a:lnTo>
                  <a:lnTo>
                    <a:pt x="30760" y="219179"/>
                  </a:lnTo>
                  <a:lnTo>
                    <a:pt x="31646" y="218996"/>
                  </a:lnTo>
                  <a:lnTo>
                    <a:pt x="31945" y="218917"/>
                  </a:lnTo>
                  <a:lnTo>
                    <a:pt x="32388" y="218510"/>
                  </a:lnTo>
                  <a:lnTo>
                    <a:pt x="32900" y="218231"/>
                  </a:lnTo>
                  <a:lnTo>
                    <a:pt x="34108" y="218018"/>
                  </a:lnTo>
                  <a:lnTo>
                    <a:pt x="34721" y="217982"/>
                  </a:lnTo>
                  <a:lnTo>
                    <a:pt x="35523" y="218395"/>
                  </a:lnTo>
                  <a:lnTo>
                    <a:pt x="35760" y="218583"/>
                  </a:lnTo>
                  <a:lnTo>
                    <a:pt x="36886" y="219051"/>
                  </a:lnTo>
                  <a:lnTo>
                    <a:pt x="37427" y="219330"/>
                  </a:lnTo>
                  <a:lnTo>
                    <a:pt x="37858" y="219731"/>
                  </a:lnTo>
                  <a:lnTo>
                    <a:pt x="38150" y="220278"/>
                  </a:lnTo>
                  <a:lnTo>
                    <a:pt x="38631" y="221050"/>
                  </a:lnTo>
                  <a:lnTo>
                    <a:pt x="38912" y="221591"/>
                  </a:lnTo>
                  <a:lnTo>
                    <a:pt x="39375" y="222715"/>
                  </a:lnTo>
                  <a:lnTo>
                    <a:pt x="40179" y="225005"/>
                  </a:lnTo>
                  <a:lnTo>
                    <a:pt x="40671" y="225777"/>
                  </a:lnTo>
                  <a:lnTo>
                    <a:pt x="40936" y="226323"/>
                  </a:lnTo>
                  <a:lnTo>
                    <a:pt x="41157" y="226888"/>
                  </a:lnTo>
                  <a:lnTo>
                    <a:pt x="41691" y="227623"/>
                  </a:lnTo>
                  <a:lnTo>
                    <a:pt x="42563" y="228468"/>
                  </a:lnTo>
                  <a:lnTo>
                    <a:pt x="42737" y="228717"/>
                  </a:lnTo>
                  <a:lnTo>
                    <a:pt x="43000" y="229264"/>
                  </a:lnTo>
                  <a:lnTo>
                    <a:pt x="43438" y="230400"/>
                  </a:lnTo>
                  <a:lnTo>
                    <a:pt x="43798" y="230892"/>
                  </a:lnTo>
                  <a:lnTo>
                    <a:pt x="44748" y="232077"/>
                  </a:lnTo>
                  <a:lnTo>
                    <a:pt x="44948" y="232301"/>
                  </a:lnTo>
                  <a:lnTo>
                    <a:pt x="45177" y="232508"/>
                  </a:lnTo>
                  <a:lnTo>
                    <a:pt x="46725" y="233474"/>
                  </a:lnTo>
                  <a:lnTo>
                    <a:pt x="46967" y="233662"/>
                  </a:lnTo>
                  <a:lnTo>
                    <a:pt x="47420" y="234774"/>
                  </a:lnTo>
                  <a:lnTo>
                    <a:pt x="47653" y="235339"/>
                  </a:lnTo>
                  <a:lnTo>
                    <a:pt x="47954" y="235862"/>
                  </a:lnTo>
                  <a:lnTo>
                    <a:pt x="48336" y="236336"/>
                  </a:lnTo>
                  <a:lnTo>
                    <a:pt x="49339" y="237004"/>
                  </a:lnTo>
                  <a:lnTo>
                    <a:pt x="49884" y="237277"/>
                  </a:lnTo>
                  <a:lnTo>
                    <a:pt x="50163" y="237399"/>
                  </a:lnTo>
                  <a:lnTo>
                    <a:pt x="51344" y="237678"/>
                  </a:lnTo>
                  <a:lnTo>
                    <a:pt x="52252" y="237757"/>
                  </a:lnTo>
                  <a:lnTo>
                    <a:pt x="53468" y="237751"/>
                  </a:lnTo>
                  <a:lnTo>
                    <a:pt x="54031" y="237545"/>
                  </a:lnTo>
                  <a:lnTo>
                    <a:pt x="54727" y="237356"/>
                  </a:lnTo>
                  <a:lnTo>
                    <a:pt x="54854" y="237077"/>
                  </a:lnTo>
                  <a:lnTo>
                    <a:pt x="55348" y="236730"/>
                  </a:lnTo>
                  <a:lnTo>
                    <a:pt x="55912" y="236500"/>
                  </a:lnTo>
                  <a:lnTo>
                    <a:pt x="56646" y="235959"/>
                  </a:lnTo>
                  <a:lnTo>
                    <a:pt x="57095" y="235552"/>
                  </a:lnTo>
                  <a:lnTo>
                    <a:pt x="57301" y="235327"/>
                  </a:lnTo>
                  <a:lnTo>
                    <a:pt x="57786" y="234555"/>
                  </a:lnTo>
                  <a:lnTo>
                    <a:pt x="58202" y="233747"/>
                  </a:lnTo>
                  <a:lnTo>
                    <a:pt x="58696" y="233395"/>
                  </a:lnTo>
                  <a:lnTo>
                    <a:pt x="59238" y="233122"/>
                  </a:lnTo>
                  <a:lnTo>
                    <a:pt x="60076" y="232757"/>
                  </a:lnTo>
                  <a:lnTo>
                    <a:pt x="60612" y="232465"/>
                  </a:lnTo>
                  <a:lnTo>
                    <a:pt x="61033" y="232041"/>
                  </a:lnTo>
                  <a:lnTo>
                    <a:pt x="61342" y="231518"/>
                  </a:lnTo>
                  <a:lnTo>
                    <a:pt x="61589" y="230643"/>
                  </a:lnTo>
                  <a:lnTo>
                    <a:pt x="61651" y="230035"/>
                  </a:lnTo>
                  <a:lnTo>
                    <a:pt x="61649" y="229124"/>
                  </a:lnTo>
                  <a:lnTo>
                    <a:pt x="61441" y="227927"/>
                  </a:lnTo>
                  <a:lnTo>
                    <a:pt x="61405" y="227314"/>
                  </a:lnTo>
                  <a:lnTo>
                    <a:pt x="61582" y="226736"/>
                  </a:lnTo>
                  <a:lnTo>
                    <a:pt x="61753" y="226481"/>
                  </a:lnTo>
                  <a:lnTo>
                    <a:pt x="62194" y="226062"/>
                  </a:lnTo>
                  <a:lnTo>
                    <a:pt x="63309" y="225588"/>
                  </a:lnTo>
                  <a:lnTo>
                    <a:pt x="64418" y="225060"/>
                  </a:lnTo>
                  <a:lnTo>
                    <a:pt x="64634" y="224519"/>
                  </a:lnTo>
                  <a:lnTo>
                    <a:pt x="65298" y="222824"/>
                  </a:lnTo>
                  <a:lnTo>
                    <a:pt x="65834" y="222095"/>
                  </a:lnTo>
                  <a:lnTo>
                    <a:pt x="66120" y="221554"/>
                  </a:lnTo>
                  <a:lnTo>
                    <a:pt x="66786" y="220940"/>
                  </a:lnTo>
                  <a:lnTo>
                    <a:pt x="67028" y="220752"/>
                  </a:lnTo>
                  <a:lnTo>
                    <a:pt x="67796" y="220260"/>
                  </a:lnTo>
                  <a:lnTo>
                    <a:pt x="68030" y="220065"/>
                  </a:lnTo>
                  <a:lnTo>
                    <a:pt x="68241" y="219847"/>
                  </a:lnTo>
                  <a:lnTo>
                    <a:pt x="68575" y="219337"/>
                  </a:lnTo>
                  <a:lnTo>
                    <a:pt x="68786" y="219118"/>
                  </a:lnTo>
                  <a:lnTo>
                    <a:pt x="69632" y="218796"/>
                  </a:lnTo>
                  <a:lnTo>
                    <a:pt x="70231" y="218699"/>
                  </a:lnTo>
                  <a:lnTo>
                    <a:pt x="70841" y="218699"/>
                  </a:lnTo>
                  <a:lnTo>
                    <a:pt x="71737" y="218863"/>
                  </a:lnTo>
                  <a:lnTo>
                    <a:pt x="72343" y="218918"/>
                  </a:lnTo>
                  <a:lnTo>
                    <a:pt x="72945" y="218838"/>
                  </a:lnTo>
                  <a:lnTo>
                    <a:pt x="73237" y="218741"/>
                  </a:lnTo>
                  <a:lnTo>
                    <a:pt x="74159" y="217958"/>
                  </a:lnTo>
                  <a:lnTo>
                    <a:pt x="74654" y="217605"/>
                  </a:lnTo>
                  <a:lnTo>
                    <a:pt x="74955" y="217484"/>
                  </a:lnTo>
                  <a:lnTo>
                    <a:pt x="75514" y="217593"/>
                  </a:lnTo>
                  <a:lnTo>
                    <a:pt x="76041" y="217921"/>
                  </a:lnTo>
                  <a:lnTo>
                    <a:pt x="76531" y="218292"/>
                  </a:lnTo>
                  <a:lnTo>
                    <a:pt x="76712" y="218541"/>
                  </a:lnTo>
                  <a:lnTo>
                    <a:pt x="76891" y="219118"/>
                  </a:lnTo>
                  <a:lnTo>
                    <a:pt x="77024" y="219719"/>
                  </a:lnTo>
                  <a:lnTo>
                    <a:pt x="77127" y="220339"/>
                  </a:lnTo>
                  <a:lnTo>
                    <a:pt x="77358" y="220874"/>
                  </a:lnTo>
                  <a:lnTo>
                    <a:pt x="77850" y="221238"/>
                  </a:lnTo>
                  <a:lnTo>
                    <a:pt x="78397" y="221518"/>
                  </a:lnTo>
                  <a:lnTo>
                    <a:pt x="78677" y="221639"/>
                  </a:lnTo>
                  <a:lnTo>
                    <a:pt x="79546" y="221919"/>
                  </a:lnTo>
                  <a:lnTo>
                    <a:pt x="79845" y="221980"/>
                  </a:lnTo>
                  <a:lnTo>
                    <a:pt x="80451" y="221985"/>
                  </a:lnTo>
                  <a:lnTo>
                    <a:pt x="81034" y="222155"/>
                  </a:lnTo>
                  <a:lnTo>
                    <a:pt x="81930" y="222314"/>
                  </a:lnTo>
                  <a:lnTo>
                    <a:pt x="82536" y="222363"/>
                  </a:lnTo>
                  <a:lnTo>
                    <a:pt x="83144" y="222356"/>
                  </a:lnTo>
                  <a:lnTo>
                    <a:pt x="83741" y="222247"/>
                  </a:lnTo>
                  <a:lnTo>
                    <a:pt x="84322" y="222070"/>
                  </a:lnTo>
                  <a:lnTo>
                    <a:pt x="84882" y="221834"/>
                  </a:lnTo>
                  <a:lnTo>
                    <a:pt x="85702" y="221433"/>
                  </a:lnTo>
                  <a:lnTo>
                    <a:pt x="86438" y="220904"/>
                  </a:lnTo>
                  <a:lnTo>
                    <a:pt x="87211" y="220418"/>
                  </a:lnTo>
                  <a:lnTo>
                    <a:pt x="87701" y="220066"/>
                  </a:lnTo>
                  <a:lnTo>
                    <a:pt x="88630" y="219282"/>
                  </a:lnTo>
                  <a:lnTo>
                    <a:pt x="89330" y="218699"/>
                  </a:lnTo>
                  <a:lnTo>
                    <a:pt x="90364" y="218061"/>
                  </a:lnTo>
                  <a:lnTo>
                    <a:pt x="90796" y="217611"/>
                  </a:lnTo>
                  <a:lnTo>
                    <a:pt x="91139" y="217107"/>
                  </a:lnTo>
                  <a:lnTo>
                    <a:pt x="91555" y="216663"/>
                  </a:lnTo>
                  <a:lnTo>
                    <a:pt x="91857" y="215485"/>
                  </a:lnTo>
                  <a:lnTo>
                    <a:pt x="91890" y="215181"/>
                  </a:lnTo>
                  <a:lnTo>
                    <a:pt x="91777" y="214592"/>
                  </a:lnTo>
                  <a:lnTo>
                    <a:pt x="91654" y="214312"/>
                  </a:lnTo>
                  <a:lnTo>
                    <a:pt x="91307" y="213814"/>
                  </a:lnTo>
                  <a:lnTo>
                    <a:pt x="90335" y="212271"/>
                  </a:lnTo>
                  <a:lnTo>
                    <a:pt x="89725" y="211220"/>
                  </a:lnTo>
                  <a:lnTo>
                    <a:pt x="89673" y="209701"/>
                  </a:lnTo>
                  <a:lnTo>
                    <a:pt x="89702" y="209397"/>
                  </a:lnTo>
                  <a:lnTo>
                    <a:pt x="89994" y="208875"/>
                  </a:lnTo>
                  <a:lnTo>
                    <a:pt x="91021" y="208218"/>
                  </a:lnTo>
                  <a:lnTo>
                    <a:pt x="91316" y="207738"/>
                  </a:lnTo>
                  <a:lnTo>
                    <a:pt x="91216" y="207143"/>
                  </a:lnTo>
                  <a:lnTo>
                    <a:pt x="90781" y="206342"/>
                  </a:lnTo>
                  <a:lnTo>
                    <a:pt x="90542" y="205782"/>
                  </a:lnTo>
                  <a:lnTo>
                    <a:pt x="90467" y="205485"/>
                  </a:lnTo>
                  <a:lnTo>
                    <a:pt x="90489" y="204878"/>
                  </a:lnTo>
                  <a:lnTo>
                    <a:pt x="90584" y="204586"/>
                  </a:lnTo>
                  <a:lnTo>
                    <a:pt x="90975" y="204130"/>
                  </a:lnTo>
                  <a:lnTo>
                    <a:pt x="91393" y="203686"/>
                  </a:lnTo>
                  <a:lnTo>
                    <a:pt x="91625" y="203492"/>
                  </a:lnTo>
                  <a:lnTo>
                    <a:pt x="92121" y="203140"/>
                  </a:lnTo>
                  <a:lnTo>
                    <a:pt x="92639" y="202824"/>
                  </a:lnTo>
                  <a:lnTo>
                    <a:pt x="92915" y="202690"/>
                  </a:lnTo>
                  <a:lnTo>
                    <a:pt x="94416" y="202484"/>
                  </a:lnTo>
                  <a:lnTo>
                    <a:pt x="95332" y="202465"/>
                  </a:lnTo>
                  <a:lnTo>
                    <a:pt x="96152" y="202836"/>
                  </a:lnTo>
                  <a:lnTo>
                    <a:pt x="96398" y="203012"/>
                  </a:lnTo>
                  <a:lnTo>
                    <a:pt x="96606" y="203237"/>
                  </a:lnTo>
                  <a:lnTo>
                    <a:pt x="97851" y="204106"/>
                  </a:lnTo>
                  <a:lnTo>
                    <a:pt x="98707" y="204398"/>
                  </a:lnTo>
                  <a:lnTo>
                    <a:pt x="99312" y="204422"/>
                  </a:lnTo>
                  <a:lnTo>
                    <a:pt x="101443" y="204379"/>
                  </a:lnTo>
                  <a:lnTo>
                    <a:pt x="102276" y="204707"/>
                  </a:lnTo>
                  <a:lnTo>
                    <a:pt x="103794" y="204865"/>
                  </a:lnTo>
                  <a:lnTo>
                    <a:pt x="104297" y="204598"/>
                  </a:lnTo>
                  <a:lnTo>
                    <a:pt x="104809" y="204270"/>
                  </a:lnTo>
                  <a:lnTo>
                    <a:pt x="105225" y="203936"/>
                  </a:lnTo>
                  <a:lnTo>
                    <a:pt x="105830" y="203255"/>
                  </a:lnTo>
                  <a:lnTo>
                    <a:pt x="106261" y="202459"/>
                  </a:lnTo>
                  <a:lnTo>
                    <a:pt x="106553" y="201925"/>
                  </a:lnTo>
                  <a:lnTo>
                    <a:pt x="106804" y="201056"/>
                  </a:lnTo>
                  <a:lnTo>
                    <a:pt x="106828" y="200145"/>
                  </a:lnTo>
                  <a:lnTo>
                    <a:pt x="106784" y="199841"/>
                  </a:lnTo>
                  <a:lnTo>
                    <a:pt x="106610" y="199257"/>
                  </a:lnTo>
                  <a:lnTo>
                    <a:pt x="106598" y="198346"/>
                  </a:lnTo>
                  <a:lnTo>
                    <a:pt x="106951" y="197884"/>
                  </a:lnTo>
                  <a:lnTo>
                    <a:pt x="107025" y="197581"/>
                  </a:lnTo>
                  <a:lnTo>
                    <a:pt x="107400" y="196748"/>
                  </a:lnTo>
                  <a:lnTo>
                    <a:pt x="108061" y="196111"/>
                  </a:lnTo>
                  <a:lnTo>
                    <a:pt x="108071" y="195612"/>
                  </a:lnTo>
                  <a:lnTo>
                    <a:pt x="107889" y="195351"/>
                  </a:lnTo>
                  <a:lnTo>
                    <a:pt x="107481" y="194877"/>
                  </a:lnTo>
                  <a:lnTo>
                    <a:pt x="107344" y="194337"/>
                  </a:lnTo>
                  <a:lnTo>
                    <a:pt x="107520" y="194075"/>
                  </a:lnTo>
                  <a:lnTo>
                    <a:pt x="107778" y="193899"/>
                  </a:lnTo>
                  <a:lnTo>
                    <a:pt x="108353" y="193947"/>
                  </a:lnTo>
                  <a:lnTo>
                    <a:pt x="108626" y="194105"/>
                  </a:lnTo>
                  <a:lnTo>
                    <a:pt x="109201" y="194160"/>
                  </a:lnTo>
                  <a:lnTo>
                    <a:pt x="109499" y="194051"/>
                  </a:lnTo>
                  <a:lnTo>
                    <a:pt x="109858" y="193596"/>
                  </a:lnTo>
                  <a:lnTo>
                    <a:pt x="110011" y="193000"/>
                  </a:lnTo>
                  <a:lnTo>
                    <a:pt x="110351" y="192502"/>
                  </a:lnTo>
                  <a:lnTo>
                    <a:pt x="111188" y="192156"/>
                  </a:lnTo>
                  <a:lnTo>
                    <a:pt x="111704" y="191833"/>
                  </a:lnTo>
                  <a:lnTo>
                    <a:pt x="112172" y="191444"/>
                  </a:lnTo>
                  <a:lnTo>
                    <a:pt x="112348" y="191190"/>
                  </a:lnTo>
                  <a:lnTo>
                    <a:pt x="112422" y="190600"/>
                  </a:lnTo>
                  <a:lnTo>
                    <a:pt x="112516" y="189999"/>
                  </a:lnTo>
                  <a:lnTo>
                    <a:pt x="112526" y="189695"/>
                  </a:lnTo>
                  <a:lnTo>
                    <a:pt x="112445" y="187872"/>
                  </a:lnTo>
                  <a:lnTo>
                    <a:pt x="112466" y="187569"/>
                  </a:lnTo>
                  <a:lnTo>
                    <a:pt x="112695" y="186688"/>
                  </a:lnTo>
                  <a:lnTo>
                    <a:pt x="112739" y="186384"/>
                  </a:lnTo>
                  <a:lnTo>
                    <a:pt x="112580" y="185801"/>
                  </a:lnTo>
                  <a:lnTo>
                    <a:pt x="112113" y="185424"/>
                  </a:lnTo>
                  <a:lnTo>
                    <a:pt x="111724" y="184956"/>
                  </a:lnTo>
                  <a:lnTo>
                    <a:pt x="111307" y="184142"/>
                  </a:lnTo>
                  <a:lnTo>
                    <a:pt x="111228" y="183850"/>
                  </a:lnTo>
                  <a:lnTo>
                    <a:pt x="111179" y="182027"/>
                  </a:lnTo>
                  <a:lnTo>
                    <a:pt x="111091" y="181122"/>
                  </a:lnTo>
                  <a:lnTo>
                    <a:pt x="110866" y="179925"/>
                  </a:lnTo>
                  <a:lnTo>
                    <a:pt x="110546" y="178753"/>
                  </a:lnTo>
                  <a:lnTo>
                    <a:pt x="110353" y="178176"/>
                  </a:lnTo>
                  <a:lnTo>
                    <a:pt x="109784" y="176773"/>
                  </a:lnTo>
                  <a:lnTo>
                    <a:pt x="109507" y="175898"/>
                  </a:lnTo>
                  <a:lnTo>
                    <a:pt x="109041" y="175126"/>
                  </a:lnTo>
                  <a:lnTo>
                    <a:pt x="108435" y="174445"/>
                  </a:lnTo>
                  <a:lnTo>
                    <a:pt x="107876" y="173729"/>
                  </a:lnTo>
                  <a:lnTo>
                    <a:pt x="107452" y="173291"/>
                  </a:lnTo>
                  <a:lnTo>
                    <a:pt x="106780" y="172672"/>
                  </a:lnTo>
                  <a:lnTo>
                    <a:pt x="106245" y="171937"/>
                  </a:lnTo>
                  <a:lnTo>
                    <a:pt x="106100" y="171669"/>
                  </a:lnTo>
                  <a:lnTo>
                    <a:pt x="106033" y="171073"/>
                  </a:lnTo>
                  <a:lnTo>
                    <a:pt x="105793" y="170193"/>
                  </a:lnTo>
                  <a:lnTo>
                    <a:pt x="105731" y="168674"/>
                  </a:lnTo>
                  <a:lnTo>
                    <a:pt x="105767" y="168072"/>
                  </a:lnTo>
                  <a:lnTo>
                    <a:pt x="105741" y="166244"/>
                  </a:lnTo>
                  <a:lnTo>
                    <a:pt x="105864" y="165345"/>
                  </a:lnTo>
                  <a:lnTo>
                    <a:pt x="105848" y="164737"/>
                  </a:lnTo>
                  <a:lnTo>
                    <a:pt x="105917" y="164136"/>
                  </a:lnTo>
                  <a:lnTo>
                    <a:pt x="105910" y="163224"/>
                  </a:lnTo>
                  <a:lnTo>
                    <a:pt x="106042" y="162325"/>
                  </a:lnTo>
                  <a:lnTo>
                    <a:pt x="106065" y="162021"/>
                  </a:lnTo>
                  <a:lnTo>
                    <a:pt x="106063" y="161414"/>
                  </a:lnTo>
                  <a:lnTo>
                    <a:pt x="106219" y="160824"/>
                  </a:lnTo>
                  <a:lnTo>
                    <a:pt x="106418" y="159621"/>
                  </a:lnTo>
                  <a:lnTo>
                    <a:pt x="107186" y="157975"/>
                  </a:lnTo>
                  <a:lnTo>
                    <a:pt x="107495" y="157447"/>
                  </a:lnTo>
                  <a:lnTo>
                    <a:pt x="108476" y="155915"/>
                  </a:lnTo>
                  <a:lnTo>
                    <a:pt x="109053" y="154847"/>
                  </a:lnTo>
                  <a:lnTo>
                    <a:pt x="109503" y="153711"/>
                  </a:lnTo>
                  <a:lnTo>
                    <a:pt x="109647" y="153127"/>
                  </a:lnTo>
                  <a:lnTo>
                    <a:pt x="109647" y="152513"/>
                  </a:lnTo>
                  <a:lnTo>
                    <a:pt x="109548" y="151918"/>
                  </a:lnTo>
                  <a:lnTo>
                    <a:pt x="109222" y="150745"/>
                  </a:lnTo>
                  <a:lnTo>
                    <a:pt x="109017" y="150174"/>
                  </a:lnTo>
                  <a:lnTo>
                    <a:pt x="108744" y="149628"/>
                  </a:lnTo>
                  <a:lnTo>
                    <a:pt x="107968" y="148692"/>
                  </a:lnTo>
                  <a:lnTo>
                    <a:pt x="107347" y="148030"/>
                  </a:lnTo>
                  <a:lnTo>
                    <a:pt x="106996" y="147525"/>
                  </a:lnTo>
                  <a:lnTo>
                    <a:pt x="106854" y="147252"/>
                  </a:lnTo>
                  <a:lnTo>
                    <a:pt x="106756" y="146669"/>
                  </a:lnTo>
                  <a:lnTo>
                    <a:pt x="106865" y="145751"/>
                  </a:lnTo>
                  <a:lnTo>
                    <a:pt x="107313" y="143054"/>
                  </a:lnTo>
                  <a:lnTo>
                    <a:pt x="107482" y="142471"/>
                  </a:lnTo>
                  <a:lnTo>
                    <a:pt x="107998" y="141723"/>
                  </a:lnTo>
                  <a:lnTo>
                    <a:pt x="108301" y="141189"/>
                  </a:lnTo>
                  <a:lnTo>
                    <a:pt x="108781" y="139749"/>
                  </a:lnTo>
                  <a:lnTo>
                    <a:pt x="108899" y="139469"/>
                  </a:lnTo>
                  <a:lnTo>
                    <a:pt x="109948" y="138382"/>
                  </a:lnTo>
                  <a:lnTo>
                    <a:pt x="110429" y="138012"/>
                  </a:lnTo>
                  <a:lnTo>
                    <a:pt x="112042" y="137161"/>
                  </a:lnTo>
                  <a:lnTo>
                    <a:pt x="112835" y="136711"/>
                  </a:lnTo>
                  <a:lnTo>
                    <a:pt x="113348" y="136383"/>
                  </a:lnTo>
                  <a:lnTo>
                    <a:pt x="113798" y="135946"/>
                  </a:lnTo>
                  <a:lnTo>
                    <a:pt x="113167" y="134603"/>
                  </a:lnTo>
                  <a:lnTo>
                    <a:pt x="113098" y="134008"/>
                  </a:lnTo>
                  <a:lnTo>
                    <a:pt x="112334" y="132732"/>
                  </a:lnTo>
                  <a:lnTo>
                    <a:pt x="111512" y="131796"/>
                  </a:lnTo>
                  <a:lnTo>
                    <a:pt x="111329" y="131547"/>
                  </a:lnTo>
                  <a:lnTo>
                    <a:pt x="111271" y="131006"/>
                  </a:lnTo>
                  <a:lnTo>
                    <a:pt x="111530" y="130417"/>
                  </a:lnTo>
                  <a:lnTo>
                    <a:pt x="111958" y="129615"/>
                  </a:lnTo>
                  <a:lnTo>
                    <a:pt x="112212" y="129062"/>
                  </a:lnTo>
                  <a:lnTo>
                    <a:pt x="112440" y="128498"/>
                  </a:lnTo>
                  <a:lnTo>
                    <a:pt x="112727" y="127635"/>
                  </a:lnTo>
                  <a:lnTo>
                    <a:pt x="113120" y="126809"/>
                  </a:lnTo>
                  <a:lnTo>
                    <a:pt x="113432" y="125951"/>
                  </a:lnTo>
                  <a:lnTo>
                    <a:pt x="113532" y="125712"/>
                  </a:lnTo>
                  <a:lnTo>
                    <a:pt x="113668" y="125387"/>
                  </a:lnTo>
                  <a:lnTo>
                    <a:pt x="114138" y="125053"/>
                  </a:lnTo>
                  <a:lnTo>
                    <a:pt x="114443" y="124986"/>
                  </a:lnTo>
                  <a:lnTo>
                    <a:pt x="115051" y="124913"/>
                  </a:lnTo>
                  <a:lnTo>
                    <a:pt x="115584" y="124639"/>
                  </a:lnTo>
                  <a:lnTo>
                    <a:pt x="115947" y="123807"/>
                  </a:lnTo>
                  <a:lnTo>
                    <a:pt x="116132" y="122920"/>
                  </a:lnTo>
                  <a:lnTo>
                    <a:pt x="116205" y="121990"/>
                  </a:lnTo>
                  <a:lnTo>
                    <a:pt x="115695" y="121729"/>
                  </a:lnTo>
                  <a:lnTo>
                    <a:pt x="114492" y="121553"/>
                  </a:lnTo>
                  <a:lnTo>
                    <a:pt x="112669" y="121565"/>
                  </a:lnTo>
                  <a:lnTo>
                    <a:pt x="112349" y="121620"/>
                  </a:lnTo>
                  <a:lnTo>
                    <a:pt x="111873" y="121407"/>
                  </a:lnTo>
                  <a:lnTo>
                    <a:pt x="111751" y="121104"/>
                  </a:lnTo>
                  <a:lnTo>
                    <a:pt x="111745" y="120186"/>
                  </a:lnTo>
                  <a:lnTo>
                    <a:pt x="111414" y="119354"/>
                  </a:lnTo>
                  <a:lnTo>
                    <a:pt x="111306" y="119068"/>
                  </a:lnTo>
                  <a:lnTo>
                    <a:pt x="111194" y="118169"/>
                  </a:lnTo>
                  <a:lnTo>
                    <a:pt x="111230" y="117556"/>
                  </a:lnTo>
                  <a:lnTo>
                    <a:pt x="111504" y="117021"/>
                  </a:lnTo>
                  <a:lnTo>
                    <a:pt x="111691" y="116778"/>
                  </a:lnTo>
                  <a:lnTo>
                    <a:pt x="111919" y="116578"/>
                  </a:lnTo>
                  <a:lnTo>
                    <a:pt x="112763" y="116231"/>
                  </a:lnTo>
                  <a:lnTo>
                    <a:pt x="113052" y="116140"/>
                  </a:lnTo>
                  <a:lnTo>
                    <a:pt x="113956" y="116194"/>
                  </a:lnTo>
                  <a:lnTo>
                    <a:pt x="114503" y="116450"/>
                  </a:lnTo>
                  <a:lnTo>
                    <a:pt x="115015" y="116784"/>
                  </a:lnTo>
                  <a:lnTo>
                    <a:pt x="115678" y="117404"/>
                  </a:lnTo>
                  <a:lnTo>
                    <a:pt x="115931" y="117580"/>
                  </a:lnTo>
                  <a:lnTo>
                    <a:pt x="116222" y="117677"/>
                  </a:lnTo>
                  <a:lnTo>
                    <a:pt x="116522" y="117580"/>
                  </a:lnTo>
                  <a:lnTo>
                    <a:pt x="116716" y="117045"/>
                  </a:lnTo>
                  <a:lnTo>
                    <a:pt x="116747" y="116109"/>
                  </a:lnTo>
                  <a:lnTo>
                    <a:pt x="116709" y="115787"/>
                  </a:lnTo>
                  <a:lnTo>
                    <a:pt x="117031" y="115326"/>
                  </a:lnTo>
                  <a:lnTo>
                    <a:pt x="117556" y="114998"/>
                  </a:lnTo>
                  <a:lnTo>
                    <a:pt x="117856" y="114925"/>
                  </a:lnTo>
                  <a:lnTo>
                    <a:pt x="119071" y="114906"/>
                  </a:lnTo>
                  <a:lnTo>
                    <a:pt x="119365" y="114828"/>
                  </a:lnTo>
                  <a:lnTo>
                    <a:pt x="119849" y="114463"/>
                  </a:lnTo>
                  <a:lnTo>
                    <a:pt x="120563" y="113485"/>
                  </a:lnTo>
                  <a:lnTo>
                    <a:pt x="120929" y="112884"/>
                  </a:lnTo>
                  <a:lnTo>
                    <a:pt x="120845" y="112574"/>
                  </a:lnTo>
                  <a:lnTo>
                    <a:pt x="120426" y="112209"/>
                  </a:lnTo>
                  <a:lnTo>
                    <a:pt x="119231" y="111924"/>
                  </a:lnTo>
                  <a:lnTo>
                    <a:pt x="118711" y="111626"/>
                  </a:lnTo>
                  <a:lnTo>
                    <a:pt x="118040" y="111000"/>
                  </a:lnTo>
                  <a:lnTo>
                    <a:pt x="117643" y="110539"/>
                  </a:lnTo>
                  <a:lnTo>
                    <a:pt x="117468" y="110290"/>
                  </a:lnTo>
                  <a:lnTo>
                    <a:pt x="117422" y="109080"/>
                  </a:lnTo>
                  <a:lnTo>
                    <a:pt x="117373" y="108169"/>
                  </a:lnTo>
                  <a:lnTo>
                    <a:pt x="117497" y="107704"/>
                  </a:lnTo>
                  <a:lnTo>
                    <a:pt x="117531" y="107276"/>
                  </a:lnTo>
                  <a:lnTo>
                    <a:pt x="117403" y="106681"/>
                  </a:lnTo>
                  <a:lnTo>
                    <a:pt x="117370" y="106377"/>
                  </a:lnTo>
                  <a:lnTo>
                    <a:pt x="117682" y="105879"/>
                  </a:lnTo>
                  <a:lnTo>
                    <a:pt x="117701" y="105283"/>
                  </a:lnTo>
                  <a:lnTo>
                    <a:pt x="117940" y="104724"/>
                  </a:lnTo>
                  <a:lnTo>
                    <a:pt x="118118" y="104123"/>
                  </a:lnTo>
                  <a:lnTo>
                    <a:pt x="117718" y="103740"/>
                  </a:lnTo>
                  <a:lnTo>
                    <a:pt x="116792" y="103728"/>
                  </a:lnTo>
                  <a:lnTo>
                    <a:pt x="116214" y="103448"/>
                  </a:lnTo>
                  <a:lnTo>
                    <a:pt x="116426" y="103036"/>
                  </a:lnTo>
                  <a:lnTo>
                    <a:pt x="116966" y="102646"/>
                  </a:lnTo>
                  <a:lnTo>
                    <a:pt x="117601" y="101608"/>
                  </a:lnTo>
                  <a:lnTo>
                    <a:pt x="117708" y="100709"/>
                  </a:lnTo>
                  <a:lnTo>
                    <a:pt x="117558" y="100131"/>
                  </a:lnTo>
                  <a:lnTo>
                    <a:pt x="117532" y="99524"/>
                  </a:lnTo>
                  <a:lnTo>
                    <a:pt x="117380" y="98941"/>
                  </a:lnTo>
                  <a:lnTo>
                    <a:pt x="117064" y="98418"/>
                  </a:lnTo>
                  <a:lnTo>
                    <a:pt x="116489" y="97713"/>
                  </a:lnTo>
                  <a:lnTo>
                    <a:pt x="116053" y="97288"/>
                  </a:lnTo>
                  <a:lnTo>
                    <a:pt x="115572" y="96917"/>
                  </a:lnTo>
                  <a:lnTo>
                    <a:pt x="113492" y="95654"/>
                  </a:lnTo>
                  <a:lnTo>
                    <a:pt x="112813" y="95053"/>
                  </a:lnTo>
                  <a:lnTo>
                    <a:pt x="112398" y="94596"/>
                  </a:lnTo>
                  <a:lnTo>
                    <a:pt x="112211" y="94347"/>
                  </a:lnTo>
                  <a:lnTo>
                    <a:pt x="112158" y="93771"/>
                  </a:lnTo>
                  <a:lnTo>
                    <a:pt x="112348" y="92859"/>
                  </a:lnTo>
                  <a:lnTo>
                    <a:pt x="112448" y="92568"/>
                  </a:lnTo>
                  <a:lnTo>
                    <a:pt x="112582" y="92294"/>
                  </a:lnTo>
                  <a:lnTo>
                    <a:pt x="112937" y="91784"/>
                  </a:lnTo>
                  <a:lnTo>
                    <a:pt x="113043" y="91243"/>
                  </a:lnTo>
                  <a:lnTo>
                    <a:pt x="112862" y="90988"/>
                  </a:lnTo>
                  <a:lnTo>
                    <a:pt x="112650" y="90763"/>
                  </a:lnTo>
                  <a:lnTo>
                    <a:pt x="112283" y="90277"/>
                  </a:lnTo>
                  <a:lnTo>
                    <a:pt x="112069" y="90059"/>
                  </a:lnTo>
                  <a:lnTo>
                    <a:pt x="111860" y="89178"/>
                  </a:lnTo>
                  <a:lnTo>
                    <a:pt x="111293" y="88102"/>
                  </a:lnTo>
                  <a:lnTo>
                    <a:pt x="110752" y="87367"/>
                  </a:lnTo>
                  <a:lnTo>
                    <a:pt x="110617" y="87093"/>
                  </a:lnTo>
                  <a:lnTo>
                    <a:pt x="110224" y="85629"/>
                  </a:lnTo>
                  <a:lnTo>
                    <a:pt x="110016" y="85058"/>
                  </a:lnTo>
                  <a:lnTo>
                    <a:pt x="108898" y="82902"/>
                  </a:lnTo>
                  <a:lnTo>
                    <a:pt x="108271" y="81862"/>
                  </a:lnTo>
                  <a:lnTo>
                    <a:pt x="107887" y="81036"/>
                  </a:lnTo>
                  <a:lnTo>
                    <a:pt x="107535" y="80538"/>
                  </a:lnTo>
                  <a:lnTo>
                    <a:pt x="106955" y="79840"/>
                  </a:lnTo>
                  <a:lnTo>
                    <a:pt x="106503" y="79433"/>
                  </a:lnTo>
                  <a:lnTo>
                    <a:pt x="105719" y="78971"/>
                  </a:lnTo>
                  <a:lnTo>
                    <a:pt x="104852" y="78697"/>
                  </a:lnTo>
                  <a:lnTo>
                    <a:pt x="104245" y="78630"/>
                  </a:lnTo>
                  <a:lnTo>
                    <a:pt x="103701" y="78375"/>
                  </a:lnTo>
                  <a:lnTo>
                    <a:pt x="103272" y="77944"/>
                  </a:lnTo>
                  <a:lnTo>
                    <a:pt x="102760" y="77191"/>
                  </a:lnTo>
                  <a:lnTo>
                    <a:pt x="101996" y="75879"/>
                  </a:lnTo>
                  <a:lnTo>
                    <a:pt x="101595" y="75429"/>
                  </a:lnTo>
                  <a:lnTo>
                    <a:pt x="101129" y="75034"/>
                  </a:lnTo>
                  <a:lnTo>
                    <a:pt x="100372" y="74523"/>
                  </a:lnTo>
                  <a:lnTo>
                    <a:pt x="99572" y="74086"/>
                  </a:lnTo>
                  <a:lnTo>
                    <a:pt x="99058" y="73764"/>
                  </a:lnTo>
                  <a:lnTo>
                    <a:pt x="97958" y="73248"/>
                  </a:lnTo>
                  <a:lnTo>
                    <a:pt x="96281" y="72513"/>
                  </a:lnTo>
                  <a:lnTo>
                    <a:pt x="95885" y="72093"/>
                  </a:lnTo>
                  <a:lnTo>
                    <a:pt x="95272" y="70696"/>
                  </a:lnTo>
                  <a:lnTo>
                    <a:pt x="94730" y="69954"/>
                  </a:lnTo>
                  <a:lnTo>
                    <a:pt x="94478" y="69408"/>
                  </a:lnTo>
                  <a:lnTo>
                    <a:pt x="94442" y="69104"/>
                  </a:lnTo>
                  <a:lnTo>
                    <a:pt x="94576" y="68205"/>
                  </a:lnTo>
                  <a:lnTo>
                    <a:pt x="94579" y="67901"/>
                  </a:lnTo>
                  <a:lnTo>
                    <a:pt x="94513" y="67598"/>
                  </a:lnTo>
                  <a:lnTo>
                    <a:pt x="93801" y="66261"/>
                  </a:lnTo>
                  <a:lnTo>
                    <a:pt x="93805" y="65350"/>
                  </a:lnTo>
                  <a:lnTo>
                    <a:pt x="94013" y="64153"/>
                  </a:lnTo>
                  <a:lnTo>
                    <a:pt x="94128" y="63247"/>
                  </a:lnTo>
                  <a:lnTo>
                    <a:pt x="94166" y="62640"/>
                  </a:lnTo>
                  <a:lnTo>
                    <a:pt x="94159" y="62336"/>
                  </a:lnTo>
                  <a:lnTo>
                    <a:pt x="94111" y="62038"/>
                  </a:lnTo>
                  <a:lnTo>
                    <a:pt x="93884" y="61158"/>
                  </a:lnTo>
                  <a:lnTo>
                    <a:pt x="93532" y="59991"/>
                  </a:lnTo>
                  <a:lnTo>
                    <a:pt x="93339" y="58794"/>
                  </a:lnTo>
                  <a:lnTo>
                    <a:pt x="93103" y="57914"/>
                  </a:lnTo>
                  <a:lnTo>
                    <a:pt x="92959" y="57014"/>
                  </a:lnTo>
                  <a:lnTo>
                    <a:pt x="92770" y="56121"/>
                  </a:lnTo>
                  <a:lnTo>
                    <a:pt x="92732" y="55216"/>
                  </a:lnTo>
                  <a:lnTo>
                    <a:pt x="92681" y="54912"/>
                  </a:lnTo>
                  <a:lnTo>
                    <a:pt x="92596" y="54621"/>
                  </a:lnTo>
                  <a:lnTo>
                    <a:pt x="92487" y="54335"/>
                  </a:lnTo>
                  <a:lnTo>
                    <a:pt x="91639" y="53078"/>
                  </a:lnTo>
                  <a:lnTo>
                    <a:pt x="91306" y="52561"/>
                  </a:lnTo>
                  <a:lnTo>
                    <a:pt x="91178" y="51978"/>
                  </a:lnTo>
                  <a:lnTo>
                    <a:pt x="91068" y="50763"/>
                  </a:lnTo>
                  <a:lnTo>
                    <a:pt x="90970" y="50477"/>
                  </a:lnTo>
                  <a:lnTo>
                    <a:pt x="90594" y="49645"/>
                  </a:lnTo>
                  <a:lnTo>
                    <a:pt x="90517" y="49347"/>
                  </a:lnTo>
                  <a:lnTo>
                    <a:pt x="90377" y="48138"/>
                  </a:lnTo>
                  <a:lnTo>
                    <a:pt x="90137" y="47603"/>
                  </a:lnTo>
                  <a:lnTo>
                    <a:pt x="89730" y="47141"/>
                  </a:lnTo>
                  <a:lnTo>
                    <a:pt x="89465" y="46613"/>
                  </a:lnTo>
                  <a:lnTo>
                    <a:pt x="89402" y="45696"/>
                  </a:lnTo>
                  <a:lnTo>
                    <a:pt x="89347" y="45398"/>
                  </a:lnTo>
                  <a:lnTo>
                    <a:pt x="89118" y="44517"/>
                  </a:lnTo>
                  <a:lnTo>
                    <a:pt x="88930" y="43624"/>
                  </a:lnTo>
                  <a:lnTo>
                    <a:pt x="88727" y="43053"/>
                  </a:lnTo>
                  <a:lnTo>
                    <a:pt x="88477" y="41856"/>
                  </a:lnTo>
                  <a:lnTo>
                    <a:pt x="88128" y="41407"/>
                  </a:lnTo>
                  <a:lnTo>
                    <a:pt x="87843" y="41285"/>
                  </a:lnTo>
                  <a:lnTo>
                    <a:pt x="86241" y="40410"/>
                  </a:lnTo>
                  <a:lnTo>
                    <a:pt x="85544" y="39833"/>
                  </a:lnTo>
                  <a:lnTo>
                    <a:pt x="85187" y="39335"/>
                  </a:lnTo>
                  <a:lnTo>
                    <a:pt x="84431" y="38387"/>
                  </a:lnTo>
                  <a:lnTo>
                    <a:pt x="84169" y="37840"/>
                  </a:lnTo>
                  <a:lnTo>
                    <a:pt x="84120" y="36631"/>
                  </a:lnTo>
                  <a:lnTo>
                    <a:pt x="83924" y="35738"/>
                  </a:lnTo>
                  <a:lnTo>
                    <a:pt x="83651" y="34869"/>
                  </a:lnTo>
                  <a:lnTo>
                    <a:pt x="83541" y="34274"/>
                  </a:lnTo>
                  <a:lnTo>
                    <a:pt x="82872" y="32579"/>
                  </a:lnTo>
                  <a:lnTo>
                    <a:pt x="82160" y="31236"/>
                  </a:lnTo>
                  <a:lnTo>
                    <a:pt x="81867" y="30064"/>
                  </a:lnTo>
                  <a:lnTo>
                    <a:pt x="81762" y="29438"/>
                  </a:lnTo>
                  <a:lnTo>
                    <a:pt x="81258" y="29201"/>
                  </a:lnTo>
                  <a:lnTo>
                    <a:pt x="80943" y="29177"/>
                  </a:lnTo>
                  <a:lnTo>
                    <a:pt x="80335" y="29195"/>
                  </a:lnTo>
                  <a:lnTo>
                    <a:pt x="79424" y="29177"/>
                  </a:lnTo>
                  <a:lnTo>
                    <a:pt x="78519" y="29073"/>
                  </a:lnTo>
                  <a:lnTo>
                    <a:pt x="77915" y="28982"/>
                  </a:lnTo>
                  <a:lnTo>
                    <a:pt x="77362" y="28757"/>
                  </a:lnTo>
                  <a:lnTo>
                    <a:pt x="77130" y="28557"/>
                  </a:lnTo>
                  <a:lnTo>
                    <a:pt x="76924" y="28333"/>
                  </a:lnTo>
                  <a:lnTo>
                    <a:pt x="75936" y="26449"/>
                  </a:lnTo>
                  <a:lnTo>
                    <a:pt x="75834" y="25854"/>
                  </a:lnTo>
                  <a:lnTo>
                    <a:pt x="75634" y="25276"/>
                  </a:lnTo>
                  <a:lnTo>
                    <a:pt x="75273" y="24790"/>
                  </a:lnTo>
                  <a:lnTo>
                    <a:pt x="75065" y="24572"/>
                  </a:lnTo>
                  <a:lnTo>
                    <a:pt x="74830" y="24377"/>
                  </a:lnTo>
                  <a:lnTo>
                    <a:pt x="74309" y="24055"/>
                  </a:lnTo>
                  <a:lnTo>
                    <a:pt x="74040" y="23916"/>
                  </a:lnTo>
                  <a:lnTo>
                    <a:pt x="73465" y="23739"/>
                  </a:lnTo>
                  <a:lnTo>
                    <a:pt x="72860" y="23648"/>
                  </a:lnTo>
                  <a:lnTo>
                    <a:pt x="72559" y="23581"/>
                  </a:lnTo>
                  <a:lnTo>
                    <a:pt x="71982" y="23739"/>
                  </a:lnTo>
                  <a:lnTo>
                    <a:pt x="71685" y="23812"/>
                  </a:lnTo>
                  <a:lnTo>
                    <a:pt x="70778" y="23715"/>
                  </a:lnTo>
                  <a:lnTo>
                    <a:pt x="70466" y="23630"/>
                  </a:lnTo>
                  <a:lnTo>
                    <a:pt x="70413" y="23168"/>
                  </a:lnTo>
                  <a:lnTo>
                    <a:pt x="70568" y="22901"/>
                  </a:lnTo>
                  <a:lnTo>
                    <a:pt x="70922" y="22366"/>
                  </a:lnTo>
                  <a:lnTo>
                    <a:pt x="71357" y="21929"/>
                  </a:lnTo>
                  <a:lnTo>
                    <a:pt x="71468" y="21352"/>
                  </a:lnTo>
                  <a:lnTo>
                    <a:pt x="71483" y="20732"/>
                  </a:lnTo>
                  <a:lnTo>
                    <a:pt x="71059" y="19602"/>
                  </a:lnTo>
                  <a:lnTo>
                    <a:pt x="70979" y="18995"/>
                  </a:lnTo>
                  <a:lnTo>
                    <a:pt x="70616" y="18162"/>
                  </a:lnTo>
                  <a:lnTo>
                    <a:pt x="70534" y="17864"/>
                  </a:lnTo>
                  <a:lnTo>
                    <a:pt x="70487" y="17524"/>
                  </a:lnTo>
                  <a:lnTo>
                    <a:pt x="70748" y="17123"/>
                  </a:lnTo>
                  <a:lnTo>
                    <a:pt x="72317" y="17075"/>
                  </a:lnTo>
                  <a:lnTo>
                    <a:pt x="72922" y="17117"/>
                  </a:lnTo>
                  <a:lnTo>
                    <a:pt x="74171" y="17324"/>
                  </a:lnTo>
                  <a:lnTo>
                    <a:pt x="74606" y="17184"/>
                  </a:lnTo>
                  <a:lnTo>
                    <a:pt x="74564" y="16825"/>
                  </a:lnTo>
                  <a:lnTo>
                    <a:pt x="74722" y="16242"/>
                  </a:lnTo>
                  <a:lnTo>
                    <a:pt x="74757" y="15331"/>
                  </a:lnTo>
                  <a:lnTo>
                    <a:pt x="74866" y="14723"/>
                  </a:lnTo>
                  <a:lnTo>
                    <a:pt x="75618" y="13794"/>
                  </a:lnTo>
                  <a:lnTo>
                    <a:pt x="76091" y="12354"/>
                  </a:lnTo>
                  <a:lnTo>
                    <a:pt x="76285" y="11777"/>
                  </a:lnTo>
                  <a:lnTo>
                    <a:pt x="76503" y="11212"/>
                  </a:lnTo>
                  <a:lnTo>
                    <a:pt x="76899" y="10391"/>
                  </a:lnTo>
                  <a:lnTo>
                    <a:pt x="77289" y="9243"/>
                  </a:lnTo>
                  <a:lnTo>
                    <a:pt x="77699" y="7779"/>
                  </a:lnTo>
                  <a:lnTo>
                    <a:pt x="77831" y="7184"/>
                  </a:lnTo>
                  <a:lnTo>
                    <a:pt x="78222" y="6370"/>
                  </a:lnTo>
                  <a:lnTo>
                    <a:pt x="78957" y="5404"/>
                  </a:lnTo>
                  <a:lnTo>
                    <a:pt x="79211" y="4851"/>
                  </a:lnTo>
                  <a:lnTo>
                    <a:pt x="79635" y="3715"/>
                  </a:lnTo>
                  <a:lnTo>
                    <a:pt x="80022" y="2889"/>
                  </a:lnTo>
                  <a:lnTo>
                    <a:pt x="80226" y="2311"/>
                  </a:lnTo>
                  <a:lnTo>
                    <a:pt x="80808" y="1631"/>
                  </a:lnTo>
                  <a:lnTo>
                    <a:pt x="81632" y="1254"/>
                  </a:lnTo>
                  <a:lnTo>
                    <a:pt x="82079" y="847"/>
                  </a:lnTo>
                  <a:lnTo>
                    <a:pt x="82386" y="325"/>
                  </a:lnTo>
                  <a:lnTo>
                    <a:pt x="82518" y="0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8" name="object 44">
              <a:extLst>
                <a:ext uri="{FF2B5EF4-FFF2-40B4-BE49-F238E27FC236}">
                  <a16:creationId xmlns:a16="http://schemas.microsoft.com/office/drawing/2014/main" id="{0FB0B5BD-BDB5-4942-98D6-1A997A49C8A7}"/>
                </a:ext>
              </a:extLst>
            </p:cNvPr>
            <p:cNvSpPr/>
            <p:nvPr/>
          </p:nvSpPr>
          <p:spPr>
            <a:xfrm>
              <a:off x="8280481" y="4462034"/>
              <a:ext cx="442250" cy="449304"/>
            </a:xfrm>
            <a:custGeom>
              <a:avLst/>
              <a:gdLst/>
              <a:ahLst/>
              <a:cxnLst/>
              <a:rect l="l" t="t" r="r" b="b"/>
              <a:pathLst>
                <a:path w="684736" h="695658">
                  <a:moveTo>
                    <a:pt x="37343" y="107530"/>
                  </a:moveTo>
                  <a:lnTo>
                    <a:pt x="44283" y="107463"/>
                  </a:lnTo>
                  <a:lnTo>
                    <a:pt x="52834" y="103882"/>
                  </a:lnTo>
                  <a:lnTo>
                    <a:pt x="60645" y="98238"/>
                  </a:lnTo>
                  <a:lnTo>
                    <a:pt x="67057" y="92011"/>
                  </a:lnTo>
                  <a:lnTo>
                    <a:pt x="77519" y="87770"/>
                  </a:lnTo>
                  <a:lnTo>
                    <a:pt x="86807" y="89562"/>
                  </a:lnTo>
                  <a:lnTo>
                    <a:pt x="94888" y="92537"/>
                  </a:lnTo>
                  <a:lnTo>
                    <a:pt x="103199" y="98897"/>
                  </a:lnTo>
                  <a:lnTo>
                    <a:pt x="111706" y="103709"/>
                  </a:lnTo>
                  <a:lnTo>
                    <a:pt x="122759" y="108621"/>
                  </a:lnTo>
                  <a:lnTo>
                    <a:pt x="131965" y="110183"/>
                  </a:lnTo>
                  <a:lnTo>
                    <a:pt x="172754" y="112030"/>
                  </a:lnTo>
                  <a:lnTo>
                    <a:pt x="180380" y="107628"/>
                  </a:lnTo>
                  <a:lnTo>
                    <a:pt x="189268" y="101880"/>
                  </a:lnTo>
                  <a:lnTo>
                    <a:pt x="194742" y="94259"/>
                  </a:lnTo>
                  <a:lnTo>
                    <a:pt x="202708" y="89705"/>
                  </a:lnTo>
                  <a:lnTo>
                    <a:pt x="213519" y="87998"/>
                  </a:lnTo>
                  <a:lnTo>
                    <a:pt x="222053" y="90273"/>
                  </a:lnTo>
                  <a:lnTo>
                    <a:pt x="229260" y="96534"/>
                  </a:lnTo>
                  <a:lnTo>
                    <a:pt x="230967" y="101656"/>
                  </a:lnTo>
                  <a:lnTo>
                    <a:pt x="240070" y="102792"/>
                  </a:lnTo>
                  <a:lnTo>
                    <a:pt x="247467" y="100517"/>
                  </a:lnTo>
                  <a:lnTo>
                    <a:pt x="253201" y="97127"/>
                  </a:lnTo>
                  <a:lnTo>
                    <a:pt x="261596" y="96863"/>
                  </a:lnTo>
                  <a:lnTo>
                    <a:pt x="269652" y="98758"/>
                  </a:lnTo>
                  <a:lnTo>
                    <a:pt x="277079" y="96589"/>
                  </a:lnTo>
                  <a:lnTo>
                    <a:pt x="284216" y="91808"/>
                  </a:lnTo>
                  <a:lnTo>
                    <a:pt x="288737" y="83773"/>
                  </a:lnTo>
                  <a:lnTo>
                    <a:pt x="294659" y="76324"/>
                  </a:lnTo>
                  <a:lnTo>
                    <a:pt x="302887" y="75523"/>
                  </a:lnTo>
                  <a:lnTo>
                    <a:pt x="312103" y="77546"/>
                  </a:lnTo>
                  <a:lnTo>
                    <a:pt x="319958" y="80757"/>
                  </a:lnTo>
                  <a:lnTo>
                    <a:pt x="328829" y="81172"/>
                  </a:lnTo>
                  <a:lnTo>
                    <a:pt x="339070" y="82309"/>
                  </a:lnTo>
                  <a:lnTo>
                    <a:pt x="348174" y="81173"/>
                  </a:lnTo>
                  <a:lnTo>
                    <a:pt x="357846" y="78327"/>
                  </a:lnTo>
                  <a:lnTo>
                    <a:pt x="362398" y="76051"/>
                  </a:lnTo>
                  <a:lnTo>
                    <a:pt x="364584" y="70741"/>
                  </a:lnTo>
                  <a:lnTo>
                    <a:pt x="368026" y="62655"/>
                  </a:lnTo>
                  <a:lnTo>
                    <a:pt x="372099" y="55246"/>
                  </a:lnTo>
                  <a:lnTo>
                    <a:pt x="377067" y="46509"/>
                  </a:lnTo>
                  <a:lnTo>
                    <a:pt x="385626" y="35966"/>
                  </a:lnTo>
                  <a:lnTo>
                    <a:pt x="394517" y="27323"/>
                  </a:lnTo>
                  <a:lnTo>
                    <a:pt x="403093" y="21433"/>
                  </a:lnTo>
                  <a:lnTo>
                    <a:pt x="411212" y="15780"/>
                  </a:lnTo>
                  <a:lnTo>
                    <a:pt x="418305" y="12463"/>
                  </a:lnTo>
                  <a:lnTo>
                    <a:pt x="427380" y="8177"/>
                  </a:lnTo>
                  <a:lnTo>
                    <a:pt x="435108" y="5692"/>
                  </a:lnTo>
                  <a:lnTo>
                    <a:pt x="444003" y="3720"/>
                  </a:lnTo>
                  <a:lnTo>
                    <a:pt x="454752" y="1937"/>
                  </a:lnTo>
                  <a:lnTo>
                    <a:pt x="462916" y="0"/>
                  </a:lnTo>
                  <a:lnTo>
                    <a:pt x="468681" y="7940"/>
                  </a:lnTo>
                  <a:lnTo>
                    <a:pt x="476611" y="11072"/>
                  </a:lnTo>
                  <a:lnTo>
                    <a:pt x="484636" y="14972"/>
                  </a:lnTo>
                  <a:lnTo>
                    <a:pt x="484419" y="25990"/>
                  </a:lnTo>
                  <a:lnTo>
                    <a:pt x="479745" y="34025"/>
                  </a:lnTo>
                  <a:lnTo>
                    <a:pt x="476641" y="43414"/>
                  </a:lnTo>
                  <a:lnTo>
                    <a:pt x="476366" y="51814"/>
                  </a:lnTo>
                  <a:lnTo>
                    <a:pt x="479150" y="59144"/>
                  </a:lnTo>
                  <a:lnTo>
                    <a:pt x="487032" y="67054"/>
                  </a:lnTo>
                  <a:lnTo>
                    <a:pt x="490337" y="76990"/>
                  </a:lnTo>
                  <a:lnTo>
                    <a:pt x="488873" y="87342"/>
                  </a:lnTo>
                  <a:lnTo>
                    <a:pt x="487597" y="95763"/>
                  </a:lnTo>
                  <a:lnTo>
                    <a:pt x="487463" y="103545"/>
                  </a:lnTo>
                  <a:lnTo>
                    <a:pt x="493786" y="110641"/>
                  </a:lnTo>
                  <a:lnTo>
                    <a:pt x="497053" y="117586"/>
                  </a:lnTo>
                  <a:lnTo>
                    <a:pt x="501036" y="125551"/>
                  </a:lnTo>
                  <a:lnTo>
                    <a:pt x="505019" y="131241"/>
                  </a:lnTo>
                  <a:lnTo>
                    <a:pt x="511788" y="136802"/>
                  </a:lnTo>
                  <a:lnTo>
                    <a:pt x="519619" y="142401"/>
                  </a:lnTo>
                  <a:lnTo>
                    <a:pt x="527770" y="141602"/>
                  </a:lnTo>
                  <a:lnTo>
                    <a:pt x="535674" y="136648"/>
                  </a:lnTo>
                  <a:lnTo>
                    <a:pt x="541868" y="131043"/>
                  </a:lnTo>
                  <a:lnTo>
                    <a:pt x="549649" y="127476"/>
                  </a:lnTo>
                  <a:lnTo>
                    <a:pt x="559486" y="122866"/>
                  </a:lnTo>
                  <a:lnTo>
                    <a:pt x="564296" y="131152"/>
                  </a:lnTo>
                  <a:lnTo>
                    <a:pt x="564654" y="140308"/>
                  </a:lnTo>
                  <a:lnTo>
                    <a:pt x="565094" y="149615"/>
                  </a:lnTo>
                  <a:lnTo>
                    <a:pt x="566140" y="158525"/>
                  </a:lnTo>
                  <a:lnTo>
                    <a:pt x="569768" y="165682"/>
                  </a:lnTo>
                  <a:lnTo>
                    <a:pt x="575654" y="177331"/>
                  </a:lnTo>
                  <a:lnTo>
                    <a:pt x="576177" y="186946"/>
                  </a:lnTo>
                  <a:lnTo>
                    <a:pt x="582076" y="195746"/>
                  </a:lnTo>
                  <a:lnTo>
                    <a:pt x="590474" y="199099"/>
                  </a:lnTo>
                  <a:lnTo>
                    <a:pt x="600759" y="207569"/>
                  </a:lnTo>
                  <a:lnTo>
                    <a:pt x="605307" y="214549"/>
                  </a:lnTo>
                  <a:lnTo>
                    <a:pt x="609622" y="224850"/>
                  </a:lnTo>
                  <a:lnTo>
                    <a:pt x="611794" y="231758"/>
                  </a:lnTo>
                  <a:lnTo>
                    <a:pt x="615778" y="238207"/>
                  </a:lnTo>
                  <a:lnTo>
                    <a:pt x="619381" y="243137"/>
                  </a:lnTo>
                  <a:lnTo>
                    <a:pt x="621657" y="247879"/>
                  </a:lnTo>
                  <a:lnTo>
                    <a:pt x="625450" y="251102"/>
                  </a:lnTo>
                  <a:lnTo>
                    <a:pt x="627726" y="253381"/>
                  </a:lnTo>
                  <a:lnTo>
                    <a:pt x="628674" y="257171"/>
                  </a:lnTo>
                  <a:lnTo>
                    <a:pt x="628485" y="260586"/>
                  </a:lnTo>
                  <a:lnTo>
                    <a:pt x="624312" y="262293"/>
                  </a:lnTo>
                  <a:lnTo>
                    <a:pt x="621277" y="264189"/>
                  </a:lnTo>
                  <a:lnTo>
                    <a:pt x="619192" y="266844"/>
                  </a:lnTo>
                  <a:lnTo>
                    <a:pt x="622036" y="271586"/>
                  </a:lnTo>
                  <a:lnTo>
                    <a:pt x="626047" y="273611"/>
                  </a:lnTo>
                  <a:lnTo>
                    <a:pt x="631898" y="276327"/>
                  </a:lnTo>
                  <a:lnTo>
                    <a:pt x="637778" y="278414"/>
                  </a:lnTo>
                  <a:lnTo>
                    <a:pt x="641191" y="278982"/>
                  </a:lnTo>
                  <a:lnTo>
                    <a:pt x="644984" y="277654"/>
                  </a:lnTo>
                  <a:lnTo>
                    <a:pt x="648208" y="275000"/>
                  </a:lnTo>
                  <a:lnTo>
                    <a:pt x="651054" y="273293"/>
                  </a:lnTo>
                  <a:lnTo>
                    <a:pt x="654277" y="272536"/>
                  </a:lnTo>
                  <a:lnTo>
                    <a:pt x="656743" y="273292"/>
                  </a:lnTo>
                  <a:lnTo>
                    <a:pt x="659398" y="275000"/>
                  </a:lnTo>
                  <a:lnTo>
                    <a:pt x="661485" y="276519"/>
                  </a:lnTo>
                  <a:lnTo>
                    <a:pt x="662623" y="279553"/>
                  </a:lnTo>
                  <a:lnTo>
                    <a:pt x="661485" y="282208"/>
                  </a:lnTo>
                  <a:lnTo>
                    <a:pt x="659967" y="287518"/>
                  </a:lnTo>
                  <a:lnTo>
                    <a:pt x="655985" y="290173"/>
                  </a:lnTo>
                  <a:lnTo>
                    <a:pt x="653330" y="292068"/>
                  </a:lnTo>
                  <a:lnTo>
                    <a:pt x="650105" y="294535"/>
                  </a:lnTo>
                  <a:lnTo>
                    <a:pt x="647070" y="298329"/>
                  </a:lnTo>
                  <a:lnTo>
                    <a:pt x="644605" y="301172"/>
                  </a:lnTo>
                  <a:lnTo>
                    <a:pt x="643278" y="303828"/>
                  </a:lnTo>
                  <a:lnTo>
                    <a:pt x="643277" y="306482"/>
                  </a:lnTo>
                  <a:lnTo>
                    <a:pt x="643847" y="309517"/>
                  </a:lnTo>
                  <a:lnTo>
                    <a:pt x="643846" y="312172"/>
                  </a:lnTo>
                  <a:lnTo>
                    <a:pt x="643657" y="314071"/>
                  </a:lnTo>
                  <a:lnTo>
                    <a:pt x="644222" y="316373"/>
                  </a:lnTo>
                  <a:lnTo>
                    <a:pt x="643088" y="322604"/>
                  </a:lnTo>
                  <a:lnTo>
                    <a:pt x="642709" y="326966"/>
                  </a:lnTo>
                  <a:lnTo>
                    <a:pt x="641002" y="331708"/>
                  </a:lnTo>
                  <a:lnTo>
                    <a:pt x="639674" y="336637"/>
                  </a:lnTo>
                  <a:lnTo>
                    <a:pt x="636070" y="338725"/>
                  </a:lnTo>
                  <a:lnTo>
                    <a:pt x="635938" y="340757"/>
                  </a:lnTo>
                  <a:lnTo>
                    <a:pt x="635469" y="342944"/>
                  </a:lnTo>
                  <a:lnTo>
                    <a:pt x="635626" y="344037"/>
                  </a:lnTo>
                  <a:lnTo>
                    <a:pt x="638126" y="346066"/>
                  </a:lnTo>
                  <a:lnTo>
                    <a:pt x="642003" y="348810"/>
                  </a:lnTo>
                  <a:lnTo>
                    <a:pt x="643854" y="351893"/>
                  </a:lnTo>
                  <a:lnTo>
                    <a:pt x="642825" y="356416"/>
                  </a:lnTo>
                  <a:lnTo>
                    <a:pt x="642003" y="359706"/>
                  </a:lnTo>
                  <a:lnTo>
                    <a:pt x="641386" y="364639"/>
                  </a:lnTo>
                  <a:lnTo>
                    <a:pt x="641181" y="369369"/>
                  </a:lnTo>
                  <a:lnTo>
                    <a:pt x="644795" y="370396"/>
                  </a:lnTo>
                  <a:lnTo>
                    <a:pt x="648778" y="370396"/>
                  </a:lnTo>
                  <a:lnTo>
                    <a:pt x="649726" y="373053"/>
                  </a:lnTo>
                  <a:lnTo>
                    <a:pt x="649726" y="379120"/>
                  </a:lnTo>
                  <a:lnTo>
                    <a:pt x="648994" y="381295"/>
                  </a:lnTo>
                  <a:lnTo>
                    <a:pt x="649726" y="383862"/>
                  </a:lnTo>
                  <a:lnTo>
                    <a:pt x="652694" y="383558"/>
                  </a:lnTo>
                  <a:lnTo>
                    <a:pt x="655162" y="384378"/>
                  </a:lnTo>
                  <a:lnTo>
                    <a:pt x="657629" y="386434"/>
                  </a:lnTo>
                  <a:lnTo>
                    <a:pt x="659480" y="389518"/>
                  </a:lnTo>
                  <a:lnTo>
                    <a:pt x="661536" y="390341"/>
                  </a:lnTo>
                  <a:lnTo>
                    <a:pt x="662358" y="392808"/>
                  </a:lnTo>
                  <a:lnTo>
                    <a:pt x="663760" y="404913"/>
                  </a:lnTo>
                  <a:lnTo>
                    <a:pt x="665088" y="410414"/>
                  </a:lnTo>
                  <a:lnTo>
                    <a:pt x="665467" y="417431"/>
                  </a:lnTo>
                  <a:lnTo>
                    <a:pt x="665088" y="424260"/>
                  </a:lnTo>
                  <a:lnTo>
                    <a:pt x="662964" y="430290"/>
                  </a:lnTo>
                  <a:lnTo>
                    <a:pt x="662053" y="437914"/>
                  </a:lnTo>
                  <a:lnTo>
                    <a:pt x="659967" y="443605"/>
                  </a:lnTo>
                  <a:lnTo>
                    <a:pt x="658071" y="447966"/>
                  </a:lnTo>
                  <a:lnTo>
                    <a:pt x="658639" y="452517"/>
                  </a:lnTo>
                  <a:lnTo>
                    <a:pt x="661038" y="454042"/>
                  </a:lnTo>
                  <a:lnTo>
                    <a:pt x="664569" y="456290"/>
                  </a:lnTo>
                  <a:lnTo>
                    <a:pt x="667939" y="459497"/>
                  </a:lnTo>
                  <a:lnTo>
                    <a:pt x="670346" y="463191"/>
                  </a:lnTo>
                  <a:lnTo>
                    <a:pt x="671262" y="469011"/>
                  </a:lnTo>
                  <a:lnTo>
                    <a:pt x="671555" y="476931"/>
                  </a:lnTo>
                  <a:lnTo>
                    <a:pt x="672939" y="481256"/>
                  </a:lnTo>
                  <a:lnTo>
                    <a:pt x="674842" y="487484"/>
                  </a:lnTo>
                  <a:lnTo>
                    <a:pt x="675771" y="488459"/>
                  </a:lnTo>
                  <a:lnTo>
                    <a:pt x="675650" y="491740"/>
                  </a:lnTo>
                  <a:lnTo>
                    <a:pt x="673458" y="493714"/>
                  </a:lnTo>
                  <a:lnTo>
                    <a:pt x="672939" y="500808"/>
                  </a:lnTo>
                  <a:lnTo>
                    <a:pt x="675534" y="506345"/>
                  </a:lnTo>
                  <a:lnTo>
                    <a:pt x="676918" y="523818"/>
                  </a:lnTo>
                  <a:lnTo>
                    <a:pt x="677611" y="527278"/>
                  </a:lnTo>
                  <a:lnTo>
                    <a:pt x="677611" y="535239"/>
                  </a:lnTo>
                  <a:lnTo>
                    <a:pt x="678822" y="539219"/>
                  </a:lnTo>
                  <a:lnTo>
                    <a:pt x="681244" y="542679"/>
                  </a:lnTo>
                  <a:lnTo>
                    <a:pt x="682629" y="544754"/>
                  </a:lnTo>
                  <a:lnTo>
                    <a:pt x="682536" y="550000"/>
                  </a:lnTo>
                  <a:lnTo>
                    <a:pt x="682346" y="554553"/>
                  </a:lnTo>
                  <a:lnTo>
                    <a:pt x="683489" y="559155"/>
                  </a:lnTo>
                  <a:lnTo>
                    <a:pt x="684736" y="562901"/>
                  </a:lnTo>
                  <a:lnTo>
                    <a:pt x="680995" y="572251"/>
                  </a:lnTo>
                  <a:lnTo>
                    <a:pt x="680260" y="579398"/>
                  </a:lnTo>
                  <a:lnTo>
                    <a:pt x="676008" y="586282"/>
                  </a:lnTo>
                  <a:lnTo>
                    <a:pt x="675072" y="589086"/>
                  </a:lnTo>
                  <a:lnTo>
                    <a:pt x="675695" y="591893"/>
                  </a:lnTo>
                  <a:lnTo>
                    <a:pt x="678190" y="595009"/>
                  </a:lnTo>
                  <a:lnTo>
                    <a:pt x="676846" y="601777"/>
                  </a:lnTo>
                  <a:lnTo>
                    <a:pt x="682243" y="604050"/>
                  </a:lnTo>
                  <a:lnTo>
                    <a:pt x="680639" y="611638"/>
                  </a:lnTo>
                  <a:lnTo>
                    <a:pt x="681398" y="613536"/>
                  </a:lnTo>
                  <a:lnTo>
                    <a:pt x="681398" y="615812"/>
                  </a:lnTo>
                  <a:lnTo>
                    <a:pt x="678743" y="617707"/>
                  </a:lnTo>
                  <a:lnTo>
                    <a:pt x="675833" y="619317"/>
                  </a:lnTo>
                  <a:lnTo>
                    <a:pt x="672546" y="622604"/>
                  </a:lnTo>
                  <a:lnTo>
                    <a:pt x="670442" y="623130"/>
                  </a:lnTo>
                  <a:lnTo>
                    <a:pt x="668733" y="622996"/>
                  </a:lnTo>
                  <a:lnTo>
                    <a:pt x="664329" y="622829"/>
                  </a:lnTo>
                  <a:lnTo>
                    <a:pt x="662816" y="623260"/>
                  </a:lnTo>
                  <a:lnTo>
                    <a:pt x="660318" y="625760"/>
                  </a:lnTo>
                  <a:lnTo>
                    <a:pt x="659003" y="627732"/>
                  </a:lnTo>
                  <a:lnTo>
                    <a:pt x="657688" y="629572"/>
                  </a:lnTo>
                  <a:lnTo>
                    <a:pt x="657425" y="632072"/>
                  </a:lnTo>
                  <a:lnTo>
                    <a:pt x="659265" y="635226"/>
                  </a:lnTo>
                  <a:lnTo>
                    <a:pt x="658871" y="637595"/>
                  </a:lnTo>
                  <a:lnTo>
                    <a:pt x="657425" y="639697"/>
                  </a:lnTo>
                  <a:lnTo>
                    <a:pt x="653743" y="642063"/>
                  </a:lnTo>
                  <a:lnTo>
                    <a:pt x="650851" y="645350"/>
                  </a:lnTo>
                  <a:lnTo>
                    <a:pt x="642304" y="634174"/>
                  </a:lnTo>
                  <a:lnTo>
                    <a:pt x="633231" y="622340"/>
                  </a:lnTo>
                  <a:lnTo>
                    <a:pt x="627183" y="613403"/>
                  </a:lnTo>
                  <a:lnTo>
                    <a:pt x="616795" y="604196"/>
                  </a:lnTo>
                  <a:lnTo>
                    <a:pt x="607450" y="600085"/>
                  </a:lnTo>
                  <a:lnTo>
                    <a:pt x="598329" y="602725"/>
                  </a:lnTo>
                  <a:lnTo>
                    <a:pt x="593967" y="606139"/>
                  </a:lnTo>
                  <a:lnTo>
                    <a:pt x="592449" y="609554"/>
                  </a:lnTo>
                  <a:lnTo>
                    <a:pt x="587704" y="617309"/>
                  </a:lnTo>
                  <a:lnTo>
                    <a:pt x="580785" y="622498"/>
                  </a:lnTo>
                  <a:lnTo>
                    <a:pt x="576898" y="633828"/>
                  </a:lnTo>
                  <a:lnTo>
                    <a:pt x="567715" y="643062"/>
                  </a:lnTo>
                  <a:lnTo>
                    <a:pt x="560412" y="646523"/>
                  </a:lnTo>
                  <a:lnTo>
                    <a:pt x="557743" y="651468"/>
                  </a:lnTo>
                  <a:lnTo>
                    <a:pt x="555466" y="656778"/>
                  </a:lnTo>
                  <a:lnTo>
                    <a:pt x="545225" y="664743"/>
                  </a:lnTo>
                  <a:lnTo>
                    <a:pt x="537828" y="673847"/>
                  </a:lnTo>
                  <a:lnTo>
                    <a:pt x="534035" y="677450"/>
                  </a:lnTo>
                  <a:lnTo>
                    <a:pt x="530053" y="679157"/>
                  </a:lnTo>
                  <a:lnTo>
                    <a:pt x="527208" y="682759"/>
                  </a:lnTo>
                  <a:lnTo>
                    <a:pt x="522656" y="684655"/>
                  </a:lnTo>
                  <a:lnTo>
                    <a:pt x="514880" y="683707"/>
                  </a:lnTo>
                  <a:lnTo>
                    <a:pt x="512794" y="683707"/>
                  </a:lnTo>
                  <a:lnTo>
                    <a:pt x="512035" y="685035"/>
                  </a:lnTo>
                  <a:lnTo>
                    <a:pt x="510708" y="687313"/>
                  </a:lnTo>
                  <a:lnTo>
                    <a:pt x="510139" y="690345"/>
                  </a:lnTo>
                  <a:lnTo>
                    <a:pt x="508811" y="693759"/>
                  </a:lnTo>
                  <a:lnTo>
                    <a:pt x="506915" y="695658"/>
                  </a:lnTo>
                  <a:lnTo>
                    <a:pt x="503626" y="693230"/>
                  </a:lnTo>
                  <a:lnTo>
                    <a:pt x="500488" y="689643"/>
                  </a:lnTo>
                  <a:lnTo>
                    <a:pt x="499898" y="682571"/>
                  </a:lnTo>
                  <a:lnTo>
                    <a:pt x="499897" y="676881"/>
                  </a:lnTo>
                  <a:lnTo>
                    <a:pt x="498760" y="670241"/>
                  </a:lnTo>
                  <a:lnTo>
                    <a:pt x="496294" y="669293"/>
                  </a:lnTo>
                  <a:lnTo>
                    <a:pt x="493449" y="669293"/>
                  </a:lnTo>
                  <a:lnTo>
                    <a:pt x="489277" y="669293"/>
                  </a:lnTo>
                  <a:lnTo>
                    <a:pt x="482449" y="666450"/>
                  </a:lnTo>
                  <a:lnTo>
                    <a:pt x="478656" y="658862"/>
                  </a:lnTo>
                  <a:lnTo>
                    <a:pt x="478846" y="654500"/>
                  </a:lnTo>
                  <a:lnTo>
                    <a:pt x="478036" y="650675"/>
                  </a:lnTo>
                  <a:lnTo>
                    <a:pt x="473725" y="649569"/>
                  </a:lnTo>
                  <a:lnTo>
                    <a:pt x="470025" y="647391"/>
                  </a:lnTo>
                  <a:lnTo>
                    <a:pt x="467087" y="643120"/>
                  </a:lnTo>
                  <a:lnTo>
                    <a:pt x="463498" y="641532"/>
                  </a:lnTo>
                  <a:lnTo>
                    <a:pt x="458932" y="641984"/>
                  </a:lnTo>
                  <a:lnTo>
                    <a:pt x="455493" y="645411"/>
                  </a:lnTo>
                  <a:lnTo>
                    <a:pt x="454698" y="653777"/>
                  </a:lnTo>
                  <a:lnTo>
                    <a:pt x="452849" y="655760"/>
                  </a:lnTo>
                  <a:lnTo>
                    <a:pt x="448621" y="659062"/>
                  </a:lnTo>
                  <a:lnTo>
                    <a:pt x="444261" y="661441"/>
                  </a:lnTo>
                  <a:lnTo>
                    <a:pt x="441883" y="663819"/>
                  </a:lnTo>
                  <a:lnTo>
                    <a:pt x="439372" y="668312"/>
                  </a:lnTo>
                  <a:lnTo>
                    <a:pt x="429156" y="658485"/>
                  </a:lnTo>
                  <a:lnTo>
                    <a:pt x="428587" y="653552"/>
                  </a:lnTo>
                  <a:lnTo>
                    <a:pt x="426121" y="649001"/>
                  </a:lnTo>
                  <a:lnTo>
                    <a:pt x="422898" y="646914"/>
                  </a:lnTo>
                  <a:lnTo>
                    <a:pt x="421759" y="643120"/>
                  </a:lnTo>
                  <a:lnTo>
                    <a:pt x="424794" y="637811"/>
                  </a:lnTo>
                  <a:lnTo>
                    <a:pt x="424794" y="634396"/>
                  </a:lnTo>
                  <a:lnTo>
                    <a:pt x="423466" y="627758"/>
                  </a:lnTo>
                  <a:lnTo>
                    <a:pt x="421759" y="619035"/>
                  </a:lnTo>
                  <a:lnTo>
                    <a:pt x="421760" y="610501"/>
                  </a:lnTo>
                  <a:lnTo>
                    <a:pt x="424454" y="601367"/>
                  </a:lnTo>
                  <a:lnTo>
                    <a:pt x="429232" y="594483"/>
                  </a:lnTo>
                  <a:lnTo>
                    <a:pt x="433476" y="584377"/>
                  </a:lnTo>
                  <a:lnTo>
                    <a:pt x="434069" y="576430"/>
                  </a:lnTo>
                  <a:lnTo>
                    <a:pt x="431613" y="566552"/>
                  </a:lnTo>
                  <a:lnTo>
                    <a:pt x="427511" y="558867"/>
                  </a:lnTo>
                  <a:lnTo>
                    <a:pt x="419450" y="549884"/>
                  </a:lnTo>
                  <a:lnTo>
                    <a:pt x="410980" y="543298"/>
                  </a:lnTo>
                  <a:lnTo>
                    <a:pt x="402986" y="537320"/>
                  </a:lnTo>
                  <a:lnTo>
                    <a:pt x="395012" y="532068"/>
                  </a:lnTo>
                  <a:lnTo>
                    <a:pt x="386294" y="530656"/>
                  </a:lnTo>
                  <a:lnTo>
                    <a:pt x="377852" y="523025"/>
                  </a:lnTo>
                  <a:lnTo>
                    <a:pt x="367328" y="507137"/>
                  </a:lnTo>
                  <a:lnTo>
                    <a:pt x="363156" y="486654"/>
                  </a:lnTo>
                  <a:lnTo>
                    <a:pt x="360501" y="471863"/>
                  </a:lnTo>
                  <a:lnTo>
                    <a:pt x="356926" y="452186"/>
                  </a:lnTo>
                  <a:lnTo>
                    <a:pt x="357277" y="448726"/>
                  </a:lnTo>
                  <a:lnTo>
                    <a:pt x="356588" y="443953"/>
                  </a:lnTo>
                  <a:lnTo>
                    <a:pt x="352156" y="443412"/>
                  </a:lnTo>
                  <a:lnTo>
                    <a:pt x="347431" y="444546"/>
                  </a:lnTo>
                  <a:lnTo>
                    <a:pt x="343622" y="439053"/>
                  </a:lnTo>
                  <a:lnTo>
                    <a:pt x="345663" y="433303"/>
                  </a:lnTo>
                  <a:lnTo>
                    <a:pt x="348603" y="429026"/>
                  </a:lnTo>
                  <a:lnTo>
                    <a:pt x="347266" y="425821"/>
                  </a:lnTo>
                  <a:lnTo>
                    <a:pt x="346198" y="420478"/>
                  </a:lnTo>
                  <a:lnTo>
                    <a:pt x="345930" y="413527"/>
                  </a:lnTo>
                  <a:lnTo>
                    <a:pt x="344861" y="408719"/>
                  </a:lnTo>
                  <a:lnTo>
                    <a:pt x="343621" y="403965"/>
                  </a:lnTo>
                  <a:lnTo>
                    <a:pt x="346466" y="394484"/>
                  </a:lnTo>
                  <a:lnTo>
                    <a:pt x="351208" y="389931"/>
                  </a:lnTo>
                  <a:lnTo>
                    <a:pt x="355001" y="386328"/>
                  </a:lnTo>
                  <a:lnTo>
                    <a:pt x="359932" y="380827"/>
                  </a:lnTo>
                  <a:lnTo>
                    <a:pt x="362018" y="372862"/>
                  </a:lnTo>
                  <a:lnTo>
                    <a:pt x="359552" y="364518"/>
                  </a:lnTo>
                  <a:lnTo>
                    <a:pt x="354053" y="359016"/>
                  </a:lnTo>
                  <a:lnTo>
                    <a:pt x="347750" y="355362"/>
                  </a:lnTo>
                  <a:lnTo>
                    <a:pt x="340480" y="347284"/>
                  </a:lnTo>
                  <a:lnTo>
                    <a:pt x="333237" y="340440"/>
                  </a:lnTo>
                  <a:lnTo>
                    <a:pt x="323676" y="333342"/>
                  </a:lnTo>
                  <a:lnTo>
                    <a:pt x="317466" y="327858"/>
                  </a:lnTo>
                  <a:lnTo>
                    <a:pt x="307222" y="321236"/>
                  </a:lnTo>
                  <a:lnTo>
                    <a:pt x="300570" y="315774"/>
                  </a:lnTo>
                  <a:lnTo>
                    <a:pt x="297672" y="314598"/>
                  </a:lnTo>
                  <a:lnTo>
                    <a:pt x="291467" y="306673"/>
                  </a:lnTo>
                  <a:lnTo>
                    <a:pt x="282363" y="300413"/>
                  </a:lnTo>
                  <a:lnTo>
                    <a:pt x="270984" y="290172"/>
                  </a:lnTo>
                  <a:lnTo>
                    <a:pt x="256759" y="279929"/>
                  </a:lnTo>
                  <a:lnTo>
                    <a:pt x="246519" y="274240"/>
                  </a:lnTo>
                  <a:lnTo>
                    <a:pt x="236258" y="270011"/>
                  </a:lnTo>
                  <a:lnTo>
                    <a:pt x="220041" y="266393"/>
                  </a:lnTo>
                  <a:lnTo>
                    <a:pt x="210518" y="269974"/>
                  </a:lnTo>
                  <a:lnTo>
                    <a:pt x="200824" y="270655"/>
                  </a:lnTo>
                  <a:lnTo>
                    <a:pt x="192733" y="270686"/>
                  </a:lnTo>
                  <a:lnTo>
                    <a:pt x="184700" y="273331"/>
                  </a:lnTo>
                  <a:lnTo>
                    <a:pt x="174295" y="280188"/>
                  </a:lnTo>
                  <a:lnTo>
                    <a:pt x="166887" y="272809"/>
                  </a:lnTo>
                  <a:lnTo>
                    <a:pt x="157715" y="269318"/>
                  </a:lnTo>
                  <a:lnTo>
                    <a:pt x="155820" y="268389"/>
                  </a:lnTo>
                  <a:lnTo>
                    <a:pt x="152866" y="267796"/>
                  </a:lnTo>
                  <a:lnTo>
                    <a:pt x="149911" y="268191"/>
                  </a:lnTo>
                  <a:lnTo>
                    <a:pt x="146319" y="269728"/>
                  </a:lnTo>
                  <a:lnTo>
                    <a:pt x="140456" y="267405"/>
                  </a:lnTo>
                  <a:lnTo>
                    <a:pt x="134547" y="268587"/>
                  </a:lnTo>
                  <a:lnTo>
                    <a:pt x="130017" y="268784"/>
                  </a:lnTo>
                  <a:lnTo>
                    <a:pt x="123295" y="267092"/>
                  </a:lnTo>
                  <a:lnTo>
                    <a:pt x="112017" y="265883"/>
                  </a:lnTo>
                  <a:lnTo>
                    <a:pt x="102026" y="263644"/>
                  </a:lnTo>
                  <a:lnTo>
                    <a:pt x="86540" y="270695"/>
                  </a:lnTo>
                  <a:lnTo>
                    <a:pt x="78278" y="273422"/>
                  </a:lnTo>
                  <a:lnTo>
                    <a:pt x="65304" y="279106"/>
                  </a:lnTo>
                  <a:lnTo>
                    <a:pt x="53471" y="280682"/>
                  </a:lnTo>
                  <a:lnTo>
                    <a:pt x="44174" y="278428"/>
                  </a:lnTo>
                  <a:lnTo>
                    <a:pt x="34973" y="273629"/>
                  </a:lnTo>
                  <a:lnTo>
                    <a:pt x="31069" y="271016"/>
                  </a:lnTo>
                  <a:lnTo>
                    <a:pt x="27276" y="265138"/>
                  </a:lnTo>
                  <a:lnTo>
                    <a:pt x="23673" y="263431"/>
                  </a:lnTo>
                  <a:lnTo>
                    <a:pt x="17874" y="263696"/>
                  </a:lnTo>
                  <a:lnTo>
                    <a:pt x="7668" y="265621"/>
                  </a:lnTo>
                  <a:lnTo>
                    <a:pt x="2937" y="264877"/>
                  </a:lnTo>
                  <a:lnTo>
                    <a:pt x="2790" y="263911"/>
                  </a:lnTo>
                  <a:lnTo>
                    <a:pt x="2334" y="263656"/>
                  </a:lnTo>
                  <a:lnTo>
                    <a:pt x="2328" y="263334"/>
                  </a:lnTo>
                  <a:lnTo>
                    <a:pt x="2499" y="262745"/>
                  </a:lnTo>
                  <a:lnTo>
                    <a:pt x="2655" y="262483"/>
                  </a:lnTo>
                  <a:lnTo>
                    <a:pt x="3374" y="261463"/>
                  </a:lnTo>
                  <a:lnTo>
                    <a:pt x="3794" y="261056"/>
                  </a:lnTo>
                  <a:lnTo>
                    <a:pt x="4681" y="260959"/>
                  </a:lnTo>
                  <a:lnTo>
                    <a:pt x="4930" y="260777"/>
                  </a:lnTo>
                  <a:lnTo>
                    <a:pt x="5547" y="260102"/>
                  </a:lnTo>
                  <a:lnTo>
                    <a:pt x="5845" y="259567"/>
                  </a:lnTo>
                  <a:lnTo>
                    <a:pt x="6093" y="259008"/>
                  </a:lnTo>
                  <a:lnTo>
                    <a:pt x="6290" y="258437"/>
                  </a:lnTo>
                  <a:lnTo>
                    <a:pt x="5951" y="258048"/>
                  </a:lnTo>
                  <a:lnTo>
                    <a:pt x="5634" y="258049"/>
                  </a:lnTo>
                  <a:lnTo>
                    <a:pt x="5318" y="258091"/>
                  </a:lnTo>
                  <a:lnTo>
                    <a:pt x="4536" y="258437"/>
                  </a:lnTo>
                  <a:lnTo>
                    <a:pt x="3919" y="258364"/>
                  </a:lnTo>
                  <a:lnTo>
                    <a:pt x="3585" y="258370"/>
                  </a:lnTo>
                  <a:lnTo>
                    <a:pt x="3107" y="258134"/>
                  </a:lnTo>
                  <a:lnTo>
                    <a:pt x="2949" y="257514"/>
                  </a:lnTo>
                  <a:lnTo>
                    <a:pt x="2610" y="257028"/>
                  </a:lnTo>
                  <a:lnTo>
                    <a:pt x="2033" y="256839"/>
                  </a:lnTo>
                  <a:lnTo>
                    <a:pt x="1420" y="256912"/>
                  </a:lnTo>
                  <a:lnTo>
                    <a:pt x="1111" y="256912"/>
                  </a:lnTo>
                  <a:lnTo>
                    <a:pt x="593" y="256675"/>
                  </a:lnTo>
                  <a:lnTo>
                    <a:pt x="501" y="256377"/>
                  </a:lnTo>
                  <a:lnTo>
                    <a:pt x="456" y="256062"/>
                  </a:lnTo>
                  <a:lnTo>
                    <a:pt x="446" y="255758"/>
                  </a:lnTo>
                  <a:lnTo>
                    <a:pt x="463" y="255150"/>
                  </a:lnTo>
                  <a:lnTo>
                    <a:pt x="421" y="254847"/>
                  </a:lnTo>
                  <a:lnTo>
                    <a:pt x="295" y="254251"/>
                  </a:lnTo>
                  <a:lnTo>
                    <a:pt x="185" y="253966"/>
                  </a:lnTo>
                  <a:lnTo>
                    <a:pt x="0" y="253425"/>
                  </a:lnTo>
                  <a:lnTo>
                    <a:pt x="156" y="253157"/>
                  </a:lnTo>
                  <a:lnTo>
                    <a:pt x="950" y="252240"/>
                  </a:lnTo>
                  <a:lnTo>
                    <a:pt x="1538" y="252374"/>
                  </a:lnTo>
                  <a:lnTo>
                    <a:pt x="2909" y="251736"/>
                  </a:lnTo>
                  <a:lnTo>
                    <a:pt x="3213" y="251177"/>
                  </a:lnTo>
                  <a:lnTo>
                    <a:pt x="3620" y="250806"/>
                  </a:lnTo>
                  <a:lnTo>
                    <a:pt x="3963" y="250855"/>
                  </a:lnTo>
                  <a:lnTo>
                    <a:pt x="4390" y="250557"/>
                  </a:lnTo>
                  <a:lnTo>
                    <a:pt x="4488" y="249938"/>
                  </a:lnTo>
                  <a:lnTo>
                    <a:pt x="4376" y="249652"/>
                  </a:lnTo>
                  <a:lnTo>
                    <a:pt x="4130" y="249087"/>
                  </a:lnTo>
                  <a:lnTo>
                    <a:pt x="4194" y="248789"/>
                  </a:lnTo>
                  <a:lnTo>
                    <a:pt x="4267" y="248206"/>
                  </a:lnTo>
                  <a:lnTo>
                    <a:pt x="3865" y="247757"/>
                  </a:lnTo>
                  <a:lnTo>
                    <a:pt x="3487" y="247447"/>
                  </a:lnTo>
                  <a:lnTo>
                    <a:pt x="3466" y="246809"/>
                  </a:lnTo>
                  <a:lnTo>
                    <a:pt x="3486" y="246202"/>
                  </a:lnTo>
                  <a:lnTo>
                    <a:pt x="3848" y="244816"/>
                  </a:lnTo>
                  <a:lnTo>
                    <a:pt x="4474" y="244707"/>
                  </a:lnTo>
                  <a:lnTo>
                    <a:pt x="4735" y="244537"/>
                  </a:lnTo>
                  <a:lnTo>
                    <a:pt x="5016" y="244008"/>
                  </a:lnTo>
                  <a:lnTo>
                    <a:pt x="5383" y="243164"/>
                  </a:lnTo>
                  <a:lnTo>
                    <a:pt x="5685" y="242641"/>
                  </a:lnTo>
                  <a:lnTo>
                    <a:pt x="6272" y="241943"/>
                  </a:lnTo>
                  <a:lnTo>
                    <a:pt x="6766" y="241627"/>
                  </a:lnTo>
                  <a:lnTo>
                    <a:pt x="6923" y="241365"/>
                  </a:lnTo>
                  <a:lnTo>
                    <a:pt x="7186" y="240807"/>
                  </a:lnTo>
                  <a:lnTo>
                    <a:pt x="7283" y="240521"/>
                  </a:lnTo>
                  <a:lnTo>
                    <a:pt x="7332" y="240205"/>
                  </a:lnTo>
                  <a:lnTo>
                    <a:pt x="7154" y="239658"/>
                  </a:lnTo>
                  <a:lnTo>
                    <a:pt x="6501" y="239008"/>
                  </a:lnTo>
                  <a:lnTo>
                    <a:pt x="6363" y="238735"/>
                  </a:lnTo>
                  <a:lnTo>
                    <a:pt x="6185" y="238152"/>
                  </a:lnTo>
                  <a:lnTo>
                    <a:pt x="6163" y="237848"/>
                  </a:lnTo>
                  <a:lnTo>
                    <a:pt x="6206" y="236918"/>
                  </a:lnTo>
                  <a:lnTo>
                    <a:pt x="6051" y="236353"/>
                  </a:lnTo>
                  <a:lnTo>
                    <a:pt x="5858" y="236104"/>
                  </a:lnTo>
                  <a:lnTo>
                    <a:pt x="5377" y="235733"/>
                  </a:lnTo>
                  <a:lnTo>
                    <a:pt x="4771" y="235612"/>
                  </a:lnTo>
                  <a:lnTo>
                    <a:pt x="4472" y="235527"/>
                  </a:lnTo>
                  <a:lnTo>
                    <a:pt x="4176" y="235436"/>
                  </a:lnTo>
                  <a:lnTo>
                    <a:pt x="3741" y="235047"/>
                  </a:lnTo>
                  <a:lnTo>
                    <a:pt x="3411" y="234525"/>
                  </a:lnTo>
                  <a:lnTo>
                    <a:pt x="3190" y="234306"/>
                  </a:lnTo>
                  <a:lnTo>
                    <a:pt x="2598" y="233655"/>
                  </a:lnTo>
                  <a:lnTo>
                    <a:pt x="2611" y="233346"/>
                  </a:lnTo>
                  <a:lnTo>
                    <a:pt x="2709" y="233030"/>
                  </a:lnTo>
                  <a:lnTo>
                    <a:pt x="3061" y="232550"/>
                  </a:lnTo>
                  <a:lnTo>
                    <a:pt x="3530" y="232143"/>
                  </a:lnTo>
                  <a:lnTo>
                    <a:pt x="3743" y="231924"/>
                  </a:lnTo>
                  <a:lnTo>
                    <a:pt x="3893" y="231657"/>
                  </a:lnTo>
                  <a:lnTo>
                    <a:pt x="3994" y="231341"/>
                  </a:lnTo>
                  <a:lnTo>
                    <a:pt x="4431" y="231067"/>
                  </a:lnTo>
                  <a:lnTo>
                    <a:pt x="4980" y="230994"/>
                  </a:lnTo>
                  <a:lnTo>
                    <a:pt x="4941" y="230654"/>
                  </a:lnTo>
                  <a:lnTo>
                    <a:pt x="4739" y="230083"/>
                  </a:lnTo>
                  <a:lnTo>
                    <a:pt x="4032" y="228401"/>
                  </a:lnTo>
                  <a:lnTo>
                    <a:pt x="3533" y="227641"/>
                  </a:lnTo>
                  <a:lnTo>
                    <a:pt x="3087" y="227222"/>
                  </a:lnTo>
                  <a:lnTo>
                    <a:pt x="2822" y="226699"/>
                  </a:lnTo>
                  <a:lnTo>
                    <a:pt x="2790" y="226420"/>
                  </a:lnTo>
                  <a:lnTo>
                    <a:pt x="2860" y="226092"/>
                  </a:lnTo>
                  <a:lnTo>
                    <a:pt x="2886" y="225788"/>
                  </a:lnTo>
                  <a:lnTo>
                    <a:pt x="2880" y="225485"/>
                  </a:lnTo>
                  <a:lnTo>
                    <a:pt x="2996" y="224895"/>
                  </a:lnTo>
                  <a:lnTo>
                    <a:pt x="3008" y="224585"/>
                  </a:lnTo>
                  <a:lnTo>
                    <a:pt x="2788" y="223704"/>
                  </a:lnTo>
                  <a:lnTo>
                    <a:pt x="2665" y="222805"/>
                  </a:lnTo>
                  <a:lnTo>
                    <a:pt x="2649" y="222191"/>
                  </a:lnTo>
                  <a:lnTo>
                    <a:pt x="3002" y="221378"/>
                  </a:lnTo>
                  <a:lnTo>
                    <a:pt x="3071" y="220776"/>
                  </a:lnTo>
                  <a:lnTo>
                    <a:pt x="3004" y="220168"/>
                  </a:lnTo>
                  <a:lnTo>
                    <a:pt x="2868" y="219579"/>
                  </a:lnTo>
                  <a:lnTo>
                    <a:pt x="2844" y="218649"/>
                  </a:lnTo>
                  <a:lnTo>
                    <a:pt x="2261" y="217994"/>
                  </a:lnTo>
                  <a:lnTo>
                    <a:pt x="2023" y="217148"/>
                  </a:lnTo>
                  <a:lnTo>
                    <a:pt x="2055" y="216833"/>
                  </a:lnTo>
                  <a:lnTo>
                    <a:pt x="2502" y="216523"/>
                  </a:lnTo>
                  <a:lnTo>
                    <a:pt x="3411" y="216347"/>
                  </a:lnTo>
                  <a:lnTo>
                    <a:pt x="4322" y="216268"/>
                  </a:lnTo>
                  <a:lnTo>
                    <a:pt x="4768" y="216043"/>
                  </a:lnTo>
                  <a:lnTo>
                    <a:pt x="4504" y="215484"/>
                  </a:lnTo>
                  <a:lnTo>
                    <a:pt x="4114" y="215047"/>
                  </a:lnTo>
                  <a:lnTo>
                    <a:pt x="3822" y="214919"/>
                  </a:lnTo>
                  <a:lnTo>
                    <a:pt x="3566" y="214068"/>
                  </a:lnTo>
                  <a:lnTo>
                    <a:pt x="3461" y="213771"/>
                  </a:lnTo>
                  <a:lnTo>
                    <a:pt x="2691" y="213340"/>
                  </a:lnTo>
                  <a:lnTo>
                    <a:pt x="2357" y="213249"/>
                  </a:lnTo>
                  <a:lnTo>
                    <a:pt x="2615" y="212483"/>
                  </a:lnTo>
                  <a:lnTo>
                    <a:pt x="2531" y="211930"/>
                  </a:lnTo>
                  <a:lnTo>
                    <a:pt x="2234" y="211845"/>
                  </a:lnTo>
                  <a:lnTo>
                    <a:pt x="1917" y="211796"/>
                  </a:lnTo>
                  <a:lnTo>
                    <a:pt x="1843" y="211298"/>
                  </a:lnTo>
                  <a:lnTo>
                    <a:pt x="2040" y="211061"/>
                  </a:lnTo>
                  <a:lnTo>
                    <a:pt x="2746" y="210478"/>
                  </a:lnTo>
                  <a:lnTo>
                    <a:pt x="3092" y="209998"/>
                  </a:lnTo>
                  <a:lnTo>
                    <a:pt x="3138" y="209694"/>
                  </a:lnTo>
                  <a:lnTo>
                    <a:pt x="3130" y="209391"/>
                  </a:lnTo>
                  <a:lnTo>
                    <a:pt x="3199" y="209093"/>
                  </a:lnTo>
                  <a:lnTo>
                    <a:pt x="3567" y="208266"/>
                  </a:lnTo>
                  <a:lnTo>
                    <a:pt x="3661" y="207975"/>
                  </a:lnTo>
                  <a:lnTo>
                    <a:pt x="3933" y="207434"/>
                  </a:lnTo>
                  <a:lnTo>
                    <a:pt x="4033" y="206833"/>
                  </a:lnTo>
                  <a:lnTo>
                    <a:pt x="4021" y="206529"/>
                  </a:lnTo>
                  <a:lnTo>
                    <a:pt x="4219" y="205958"/>
                  </a:lnTo>
                  <a:lnTo>
                    <a:pt x="4394" y="205709"/>
                  </a:lnTo>
                  <a:lnTo>
                    <a:pt x="4589" y="204518"/>
                  </a:lnTo>
                  <a:lnTo>
                    <a:pt x="4596" y="203607"/>
                  </a:lnTo>
                  <a:lnTo>
                    <a:pt x="4392" y="203036"/>
                  </a:lnTo>
                  <a:lnTo>
                    <a:pt x="4120" y="202896"/>
                  </a:lnTo>
                  <a:lnTo>
                    <a:pt x="3808" y="202428"/>
                  </a:lnTo>
                  <a:lnTo>
                    <a:pt x="3830" y="202118"/>
                  </a:lnTo>
                  <a:lnTo>
                    <a:pt x="4279" y="201723"/>
                  </a:lnTo>
                  <a:lnTo>
                    <a:pt x="4498" y="201505"/>
                  </a:lnTo>
                  <a:lnTo>
                    <a:pt x="4679" y="201250"/>
                  </a:lnTo>
                  <a:lnTo>
                    <a:pt x="4669" y="200046"/>
                  </a:lnTo>
                  <a:lnTo>
                    <a:pt x="4675" y="199743"/>
                  </a:lnTo>
                  <a:lnTo>
                    <a:pt x="4747" y="199445"/>
                  </a:lnTo>
                  <a:lnTo>
                    <a:pt x="5137" y="198995"/>
                  </a:lnTo>
                  <a:lnTo>
                    <a:pt x="5648" y="198649"/>
                  </a:lnTo>
                  <a:lnTo>
                    <a:pt x="6233" y="198558"/>
                  </a:lnTo>
                  <a:lnTo>
                    <a:pt x="6838" y="198516"/>
                  </a:lnTo>
                  <a:lnTo>
                    <a:pt x="7445" y="198552"/>
                  </a:lnTo>
                  <a:lnTo>
                    <a:pt x="8404" y="198783"/>
                  </a:lnTo>
                  <a:lnTo>
                    <a:pt x="8535" y="198504"/>
                  </a:lnTo>
                  <a:lnTo>
                    <a:pt x="8626" y="197902"/>
                  </a:lnTo>
                  <a:lnTo>
                    <a:pt x="8613" y="197598"/>
                  </a:lnTo>
                  <a:lnTo>
                    <a:pt x="8434" y="197027"/>
                  </a:lnTo>
                  <a:lnTo>
                    <a:pt x="8127" y="196498"/>
                  </a:lnTo>
                  <a:lnTo>
                    <a:pt x="7535" y="195800"/>
                  </a:lnTo>
                  <a:lnTo>
                    <a:pt x="7289" y="195247"/>
                  </a:lnTo>
                  <a:lnTo>
                    <a:pt x="6844" y="194870"/>
                  </a:lnTo>
                  <a:lnTo>
                    <a:pt x="6241" y="194809"/>
                  </a:lnTo>
                  <a:lnTo>
                    <a:pt x="5939" y="194749"/>
                  </a:lnTo>
                  <a:lnTo>
                    <a:pt x="5418" y="194439"/>
                  </a:lnTo>
                  <a:lnTo>
                    <a:pt x="5224" y="193874"/>
                  </a:lnTo>
                  <a:lnTo>
                    <a:pt x="5259" y="192659"/>
                  </a:lnTo>
                  <a:lnTo>
                    <a:pt x="5226" y="192355"/>
                  </a:lnTo>
                  <a:lnTo>
                    <a:pt x="5412" y="191474"/>
                  </a:lnTo>
                  <a:lnTo>
                    <a:pt x="5535" y="191194"/>
                  </a:lnTo>
                  <a:lnTo>
                    <a:pt x="5699" y="190940"/>
                  </a:lnTo>
                  <a:lnTo>
                    <a:pt x="5849" y="190356"/>
                  </a:lnTo>
                  <a:lnTo>
                    <a:pt x="5988" y="189767"/>
                  </a:lnTo>
                  <a:lnTo>
                    <a:pt x="6122" y="189178"/>
                  </a:lnTo>
                  <a:lnTo>
                    <a:pt x="6355" y="188613"/>
                  </a:lnTo>
                  <a:lnTo>
                    <a:pt x="7390" y="187118"/>
                  </a:lnTo>
                  <a:lnTo>
                    <a:pt x="7683" y="186583"/>
                  </a:lnTo>
                  <a:lnTo>
                    <a:pt x="8315" y="185544"/>
                  </a:lnTo>
                  <a:lnTo>
                    <a:pt x="8593" y="185010"/>
                  </a:lnTo>
                  <a:lnTo>
                    <a:pt x="8864" y="184135"/>
                  </a:lnTo>
                  <a:lnTo>
                    <a:pt x="9041" y="183248"/>
                  </a:lnTo>
                  <a:lnTo>
                    <a:pt x="9163" y="182343"/>
                  </a:lnTo>
                  <a:lnTo>
                    <a:pt x="9615" y="181547"/>
                  </a:lnTo>
                  <a:lnTo>
                    <a:pt x="10181" y="181353"/>
                  </a:lnTo>
                  <a:lnTo>
                    <a:pt x="11680" y="181571"/>
                  </a:lnTo>
                  <a:lnTo>
                    <a:pt x="11974" y="181656"/>
                  </a:lnTo>
                  <a:lnTo>
                    <a:pt x="13186" y="181663"/>
                  </a:lnTo>
                  <a:lnTo>
                    <a:pt x="13789" y="181589"/>
                  </a:lnTo>
                  <a:lnTo>
                    <a:pt x="14382" y="181450"/>
                  </a:lnTo>
                  <a:lnTo>
                    <a:pt x="14686" y="181340"/>
                  </a:lnTo>
                  <a:lnTo>
                    <a:pt x="14884" y="180867"/>
                  </a:lnTo>
                  <a:lnTo>
                    <a:pt x="14651" y="179652"/>
                  </a:lnTo>
                  <a:lnTo>
                    <a:pt x="14505" y="178449"/>
                  </a:lnTo>
                  <a:lnTo>
                    <a:pt x="14474" y="177841"/>
                  </a:lnTo>
                  <a:lnTo>
                    <a:pt x="14465" y="176929"/>
                  </a:lnTo>
                  <a:lnTo>
                    <a:pt x="14596" y="176031"/>
                  </a:lnTo>
                  <a:lnTo>
                    <a:pt x="15156" y="174949"/>
                  </a:lnTo>
                  <a:lnTo>
                    <a:pt x="15685" y="173855"/>
                  </a:lnTo>
                  <a:lnTo>
                    <a:pt x="15744" y="173558"/>
                  </a:lnTo>
                  <a:lnTo>
                    <a:pt x="15747" y="173254"/>
                  </a:lnTo>
                  <a:lnTo>
                    <a:pt x="15284" y="172136"/>
                  </a:lnTo>
                  <a:lnTo>
                    <a:pt x="15188" y="171541"/>
                  </a:lnTo>
                  <a:lnTo>
                    <a:pt x="15892" y="170550"/>
                  </a:lnTo>
                  <a:lnTo>
                    <a:pt x="16080" y="169979"/>
                  </a:lnTo>
                  <a:lnTo>
                    <a:pt x="16073" y="169676"/>
                  </a:lnTo>
                  <a:lnTo>
                    <a:pt x="15632" y="168879"/>
                  </a:lnTo>
                  <a:lnTo>
                    <a:pt x="15517" y="168588"/>
                  </a:lnTo>
                  <a:lnTo>
                    <a:pt x="15564" y="167999"/>
                  </a:lnTo>
                  <a:lnTo>
                    <a:pt x="15712" y="167726"/>
                  </a:lnTo>
                  <a:lnTo>
                    <a:pt x="15481" y="166553"/>
                  </a:lnTo>
                  <a:lnTo>
                    <a:pt x="15442" y="166249"/>
                  </a:lnTo>
                  <a:lnTo>
                    <a:pt x="15804" y="165095"/>
                  </a:lnTo>
                  <a:lnTo>
                    <a:pt x="15781" y="164785"/>
                  </a:lnTo>
                  <a:lnTo>
                    <a:pt x="16148" y="163965"/>
                  </a:lnTo>
                  <a:lnTo>
                    <a:pt x="16514" y="163478"/>
                  </a:lnTo>
                  <a:lnTo>
                    <a:pt x="16680" y="162585"/>
                  </a:lnTo>
                  <a:lnTo>
                    <a:pt x="16713" y="161668"/>
                  </a:lnTo>
                  <a:lnTo>
                    <a:pt x="16863" y="161085"/>
                  </a:lnTo>
                  <a:lnTo>
                    <a:pt x="17398" y="160836"/>
                  </a:lnTo>
                  <a:lnTo>
                    <a:pt x="18586" y="161109"/>
                  </a:lnTo>
                  <a:lnTo>
                    <a:pt x="19182" y="161170"/>
                  </a:lnTo>
                  <a:lnTo>
                    <a:pt x="20087" y="161031"/>
                  </a:lnTo>
                  <a:lnTo>
                    <a:pt x="20997" y="161006"/>
                  </a:lnTo>
                  <a:lnTo>
                    <a:pt x="21593" y="160897"/>
                  </a:lnTo>
                  <a:lnTo>
                    <a:pt x="21979" y="160733"/>
                  </a:lnTo>
                  <a:lnTo>
                    <a:pt x="22286" y="160568"/>
                  </a:lnTo>
                  <a:lnTo>
                    <a:pt x="22605" y="160489"/>
                  </a:lnTo>
                  <a:lnTo>
                    <a:pt x="22902" y="160058"/>
                  </a:lnTo>
                  <a:lnTo>
                    <a:pt x="22898" y="159730"/>
                  </a:lnTo>
                  <a:lnTo>
                    <a:pt x="22869" y="159426"/>
                  </a:lnTo>
                  <a:lnTo>
                    <a:pt x="22397" y="158655"/>
                  </a:lnTo>
                  <a:lnTo>
                    <a:pt x="21966" y="158211"/>
                  </a:lnTo>
                  <a:lnTo>
                    <a:pt x="22152" y="157331"/>
                  </a:lnTo>
                  <a:lnTo>
                    <a:pt x="22177" y="156723"/>
                  </a:lnTo>
                  <a:lnTo>
                    <a:pt x="22151" y="155805"/>
                  </a:lnTo>
                  <a:lnTo>
                    <a:pt x="22482" y="154979"/>
                  </a:lnTo>
                  <a:lnTo>
                    <a:pt x="22992" y="154226"/>
                  </a:lnTo>
                  <a:lnTo>
                    <a:pt x="23385" y="153764"/>
                  </a:lnTo>
                  <a:lnTo>
                    <a:pt x="23833" y="153351"/>
                  </a:lnTo>
                  <a:lnTo>
                    <a:pt x="24175" y="152853"/>
                  </a:lnTo>
                  <a:lnTo>
                    <a:pt x="24542" y="152020"/>
                  </a:lnTo>
                  <a:lnTo>
                    <a:pt x="24699" y="151753"/>
                  </a:lnTo>
                  <a:lnTo>
                    <a:pt x="25149" y="151346"/>
                  </a:lnTo>
                  <a:lnTo>
                    <a:pt x="26014" y="151729"/>
                  </a:lnTo>
                  <a:lnTo>
                    <a:pt x="26275" y="151382"/>
                  </a:lnTo>
                  <a:lnTo>
                    <a:pt x="26698" y="150574"/>
                  </a:lnTo>
                  <a:lnTo>
                    <a:pt x="27066" y="150082"/>
                  </a:lnTo>
                  <a:lnTo>
                    <a:pt x="27215" y="149518"/>
                  </a:lnTo>
                  <a:lnTo>
                    <a:pt x="27156" y="148606"/>
                  </a:lnTo>
                  <a:lnTo>
                    <a:pt x="27247" y="147695"/>
                  </a:lnTo>
                  <a:lnTo>
                    <a:pt x="27083" y="147112"/>
                  </a:lnTo>
                  <a:lnTo>
                    <a:pt x="27210" y="146528"/>
                  </a:lnTo>
                  <a:lnTo>
                    <a:pt x="27415" y="146304"/>
                  </a:lnTo>
                  <a:lnTo>
                    <a:pt x="28029" y="145872"/>
                  </a:lnTo>
                  <a:lnTo>
                    <a:pt x="28098" y="145568"/>
                  </a:lnTo>
                  <a:lnTo>
                    <a:pt x="27931" y="144997"/>
                  </a:lnTo>
                  <a:lnTo>
                    <a:pt x="27893" y="144693"/>
                  </a:lnTo>
                  <a:lnTo>
                    <a:pt x="28139" y="143825"/>
                  </a:lnTo>
                  <a:lnTo>
                    <a:pt x="28205" y="143527"/>
                  </a:lnTo>
                  <a:lnTo>
                    <a:pt x="28284" y="142616"/>
                  </a:lnTo>
                  <a:lnTo>
                    <a:pt x="28306" y="141704"/>
                  </a:lnTo>
                  <a:lnTo>
                    <a:pt x="28278" y="139578"/>
                  </a:lnTo>
                  <a:lnTo>
                    <a:pt x="28244" y="138977"/>
                  </a:lnTo>
                  <a:lnTo>
                    <a:pt x="28149" y="138375"/>
                  </a:lnTo>
                  <a:lnTo>
                    <a:pt x="28230" y="137470"/>
                  </a:lnTo>
                  <a:lnTo>
                    <a:pt x="28220" y="137166"/>
                  </a:lnTo>
                  <a:lnTo>
                    <a:pt x="28296" y="136559"/>
                  </a:lnTo>
                  <a:lnTo>
                    <a:pt x="28022" y="135380"/>
                  </a:lnTo>
                  <a:lnTo>
                    <a:pt x="27766" y="134821"/>
                  </a:lnTo>
                  <a:lnTo>
                    <a:pt x="27140" y="134438"/>
                  </a:lnTo>
                  <a:lnTo>
                    <a:pt x="26834" y="134378"/>
                  </a:lnTo>
                  <a:lnTo>
                    <a:pt x="26388" y="133995"/>
                  </a:lnTo>
                  <a:lnTo>
                    <a:pt x="26718" y="133503"/>
                  </a:lnTo>
                  <a:lnTo>
                    <a:pt x="26838" y="132950"/>
                  </a:lnTo>
                  <a:lnTo>
                    <a:pt x="26504" y="132440"/>
                  </a:lnTo>
                  <a:lnTo>
                    <a:pt x="26331" y="131856"/>
                  </a:lnTo>
                  <a:lnTo>
                    <a:pt x="26500" y="130969"/>
                  </a:lnTo>
                  <a:lnTo>
                    <a:pt x="26513" y="130350"/>
                  </a:lnTo>
                  <a:lnTo>
                    <a:pt x="25986" y="130106"/>
                  </a:lnTo>
                  <a:lnTo>
                    <a:pt x="25698" y="129991"/>
                  </a:lnTo>
                  <a:lnTo>
                    <a:pt x="25349" y="129511"/>
                  </a:lnTo>
                  <a:lnTo>
                    <a:pt x="25295" y="129214"/>
                  </a:lnTo>
                  <a:lnTo>
                    <a:pt x="25299" y="128904"/>
                  </a:lnTo>
                  <a:lnTo>
                    <a:pt x="24795" y="128606"/>
                  </a:lnTo>
                  <a:lnTo>
                    <a:pt x="24487" y="128642"/>
                  </a:lnTo>
                  <a:lnTo>
                    <a:pt x="23892" y="128770"/>
                  </a:lnTo>
                  <a:lnTo>
                    <a:pt x="23276" y="128825"/>
                  </a:lnTo>
                  <a:lnTo>
                    <a:pt x="22689" y="128168"/>
                  </a:lnTo>
                  <a:lnTo>
                    <a:pt x="22585" y="127883"/>
                  </a:lnTo>
                  <a:lnTo>
                    <a:pt x="22526" y="127282"/>
                  </a:lnTo>
                  <a:lnTo>
                    <a:pt x="22810" y="126747"/>
                  </a:lnTo>
                  <a:lnTo>
                    <a:pt x="23387" y="125677"/>
                  </a:lnTo>
                  <a:lnTo>
                    <a:pt x="23711" y="124827"/>
                  </a:lnTo>
                  <a:lnTo>
                    <a:pt x="24113" y="124408"/>
                  </a:lnTo>
                  <a:lnTo>
                    <a:pt x="24398" y="124292"/>
                  </a:lnTo>
                  <a:lnTo>
                    <a:pt x="24694" y="124208"/>
                  </a:lnTo>
                  <a:lnTo>
                    <a:pt x="25006" y="123685"/>
                  </a:lnTo>
                  <a:lnTo>
                    <a:pt x="25180" y="123436"/>
                  </a:lnTo>
                  <a:lnTo>
                    <a:pt x="26413" y="122555"/>
                  </a:lnTo>
                  <a:lnTo>
                    <a:pt x="27111" y="121947"/>
                  </a:lnTo>
                  <a:lnTo>
                    <a:pt x="27357" y="121437"/>
                  </a:lnTo>
                  <a:lnTo>
                    <a:pt x="27346" y="121127"/>
                  </a:lnTo>
                  <a:lnTo>
                    <a:pt x="27314" y="120817"/>
                  </a:lnTo>
                  <a:lnTo>
                    <a:pt x="27184" y="120222"/>
                  </a:lnTo>
                  <a:lnTo>
                    <a:pt x="27175" y="119912"/>
                  </a:lnTo>
                  <a:lnTo>
                    <a:pt x="27569" y="119462"/>
                  </a:lnTo>
                  <a:lnTo>
                    <a:pt x="28060" y="119092"/>
                  </a:lnTo>
                  <a:lnTo>
                    <a:pt x="28436" y="118630"/>
                  </a:lnTo>
                  <a:lnTo>
                    <a:pt x="28522" y="118332"/>
                  </a:lnTo>
                  <a:lnTo>
                    <a:pt x="28601" y="117123"/>
                  </a:lnTo>
                  <a:lnTo>
                    <a:pt x="28697" y="115908"/>
                  </a:lnTo>
                  <a:lnTo>
                    <a:pt x="28683" y="115301"/>
                  </a:lnTo>
                  <a:lnTo>
                    <a:pt x="29008" y="114128"/>
                  </a:lnTo>
                  <a:lnTo>
                    <a:pt x="29279" y="113588"/>
                  </a:lnTo>
                  <a:lnTo>
                    <a:pt x="29639" y="112749"/>
                  </a:lnTo>
                  <a:lnTo>
                    <a:pt x="30468" y="111868"/>
                  </a:lnTo>
                  <a:lnTo>
                    <a:pt x="30866" y="111413"/>
                  </a:lnTo>
                  <a:lnTo>
                    <a:pt x="31013" y="111145"/>
                  </a:lnTo>
                  <a:lnTo>
                    <a:pt x="31235" y="110580"/>
                  </a:lnTo>
                  <a:lnTo>
                    <a:pt x="31727" y="109815"/>
                  </a:lnTo>
                  <a:lnTo>
                    <a:pt x="32131" y="109365"/>
                  </a:lnTo>
                  <a:lnTo>
                    <a:pt x="32660" y="109062"/>
                  </a:lnTo>
                  <a:lnTo>
                    <a:pt x="33227" y="108842"/>
                  </a:lnTo>
                  <a:lnTo>
                    <a:pt x="34376" y="108533"/>
                  </a:lnTo>
                  <a:lnTo>
                    <a:pt x="35008" y="108527"/>
                  </a:lnTo>
                  <a:lnTo>
                    <a:pt x="35894" y="108563"/>
                  </a:lnTo>
                  <a:lnTo>
                    <a:pt x="36614" y="108418"/>
                  </a:lnTo>
                  <a:lnTo>
                    <a:pt x="37237" y="108320"/>
                  </a:lnTo>
                  <a:lnTo>
                    <a:pt x="37343" y="10753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9" name="object 46">
              <a:extLst>
                <a:ext uri="{FF2B5EF4-FFF2-40B4-BE49-F238E27FC236}">
                  <a16:creationId xmlns:a16="http://schemas.microsoft.com/office/drawing/2014/main" id="{AAAB0494-B6AB-473E-AE25-A1535917BA9B}"/>
                </a:ext>
              </a:extLst>
            </p:cNvPr>
            <p:cNvSpPr/>
            <p:nvPr/>
          </p:nvSpPr>
          <p:spPr>
            <a:xfrm>
              <a:off x="8264214" y="4632177"/>
              <a:ext cx="271393" cy="198082"/>
            </a:xfrm>
            <a:custGeom>
              <a:avLst/>
              <a:gdLst/>
              <a:ahLst/>
              <a:cxnLst/>
              <a:rect l="l" t="t" r="r" b="b"/>
              <a:pathLst>
                <a:path w="420198" h="306690">
                  <a:moveTo>
                    <a:pt x="23375" y="204158"/>
                  </a:moveTo>
                  <a:lnTo>
                    <a:pt x="23813" y="203532"/>
                  </a:lnTo>
                  <a:lnTo>
                    <a:pt x="24119" y="202037"/>
                  </a:lnTo>
                  <a:lnTo>
                    <a:pt x="24297" y="201150"/>
                  </a:lnTo>
                  <a:lnTo>
                    <a:pt x="24293" y="200537"/>
                  </a:lnTo>
                  <a:lnTo>
                    <a:pt x="24217" y="199935"/>
                  </a:lnTo>
                  <a:lnTo>
                    <a:pt x="24019" y="199048"/>
                  </a:lnTo>
                  <a:lnTo>
                    <a:pt x="23877" y="198513"/>
                  </a:lnTo>
                  <a:lnTo>
                    <a:pt x="23533" y="197596"/>
                  </a:lnTo>
                  <a:lnTo>
                    <a:pt x="23533" y="197025"/>
                  </a:lnTo>
                  <a:lnTo>
                    <a:pt x="23698" y="196435"/>
                  </a:lnTo>
                  <a:lnTo>
                    <a:pt x="23669" y="195828"/>
                  </a:lnTo>
                  <a:lnTo>
                    <a:pt x="23671" y="195519"/>
                  </a:lnTo>
                  <a:lnTo>
                    <a:pt x="23705" y="195214"/>
                  </a:lnTo>
                  <a:lnTo>
                    <a:pt x="23604" y="194631"/>
                  </a:lnTo>
                  <a:lnTo>
                    <a:pt x="23219" y="193793"/>
                  </a:lnTo>
                  <a:lnTo>
                    <a:pt x="23039" y="193222"/>
                  </a:lnTo>
                  <a:lnTo>
                    <a:pt x="22938" y="192620"/>
                  </a:lnTo>
                  <a:lnTo>
                    <a:pt x="22742" y="191114"/>
                  </a:lnTo>
                  <a:lnTo>
                    <a:pt x="22592" y="190524"/>
                  </a:lnTo>
                  <a:lnTo>
                    <a:pt x="22136" y="189072"/>
                  </a:lnTo>
                  <a:lnTo>
                    <a:pt x="22086" y="188775"/>
                  </a:lnTo>
                  <a:lnTo>
                    <a:pt x="22090" y="188471"/>
                  </a:lnTo>
                  <a:lnTo>
                    <a:pt x="21323" y="187912"/>
                  </a:lnTo>
                  <a:lnTo>
                    <a:pt x="21014" y="187438"/>
                  </a:lnTo>
                  <a:lnTo>
                    <a:pt x="21031" y="187110"/>
                  </a:lnTo>
                  <a:lnTo>
                    <a:pt x="20777" y="186600"/>
                  </a:lnTo>
                  <a:lnTo>
                    <a:pt x="20044" y="186022"/>
                  </a:lnTo>
                  <a:lnTo>
                    <a:pt x="19675" y="185555"/>
                  </a:lnTo>
                  <a:lnTo>
                    <a:pt x="19303" y="184716"/>
                  </a:lnTo>
                  <a:lnTo>
                    <a:pt x="18986" y="184182"/>
                  </a:lnTo>
                  <a:lnTo>
                    <a:pt x="18620" y="183683"/>
                  </a:lnTo>
                  <a:lnTo>
                    <a:pt x="18113" y="183471"/>
                  </a:lnTo>
                  <a:lnTo>
                    <a:pt x="17788" y="183501"/>
                  </a:lnTo>
                  <a:lnTo>
                    <a:pt x="17484" y="183464"/>
                  </a:lnTo>
                  <a:lnTo>
                    <a:pt x="16580" y="183246"/>
                  </a:lnTo>
                  <a:lnTo>
                    <a:pt x="16042" y="183009"/>
                  </a:lnTo>
                  <a:lnTo>
                    <a:pt x="15876" y="182748"/>
                  </a:lnTo>
                  <a:lnTo>
                    <a:pt x="15747" y="182444"/>
                  </a:lnTo>
                  <a:lnTo>
                    <a:pt x="15270" y="182207"/>
                  </a:lnTo>
                  <a:lnTo>
                    <a:pt x="14948" y="182225"/>
                  </a:lnTo>
                  <a:lnTo>
                    <a:pt x="14634" y="182213"/>
                  </a:lnTo>
                  <a:lnTo>
                    <a:pt x="14041" y="182043"/>
                  </a:lnTo>
                  <a:lnTo>
                    <a:pt x="13762" y="181915"/>
                  </a:lnTo>
                  <a:lnTo>
                    <a:pt x="13314" y="181539"/>
                  </a:lnTo>
                  <a:lnTo>
                    <a:pt x="12958" y="181028"/>
                  </a:lnTo>
                  <a:lnTo>
                    <a:pt x="12379" y="180311"/>
                  </a:lnTo>
                  <a:lnTo>
                    <a:pt x="11925" y="180062"/>
                  </a:lnTo>
                  <a:lnTo>
                    <a:pt x="11903" y="179746"/>
                  </a:lnTo>
                  <a:lnTo>
                    <a:pt x="11950" y="179431"/>
                  </a:lnTo>
                  <a:lnTo>
                    <a:pt x="12066" y="179139"/>
                  </a:lnTo>
                  <a:lnTo>
                    <a:pt x="12479" y="178301"/>
                  </a:lnTo>
                  <a:lnTo>
                    <a:pt x="12320" y="177796"/>
                  </a:lnTo>
                  <a:lnTo>
                    <a:pt x="12068" y="177578"/>
                  </a:lnTo>
                  <a:lnTo>
                    <a:pt x="11823" y="177365"/>
                  </a:lnTo>
                  <a:lnTo>
                    <a:pt x="11428" y="176958"/>
                  </a:lnTo>
                  <a:lnTo>
                    <a:pt x="11417" y="176642"/>
                  </a:lnTo>
                  <a:lnTo>
                    <a:pt x="11199" y="176101"/>
                  </a:lnTo>
                  <a:lnTo>
                    <a:pt x="10968" y="175888"/>
                  </a:lnTo>
                  <a:lnTo>
                    <a:pt x="10437" y="175585"/>
                  </a:lnTo>
                  <a:lnTo>
                    <a:pt x="10135" y="175548"/>
                  </a:lnTo>
                  <a:lnTo>
                    <a:pt x="9543" y="175464"/>
                  </a:lnTo>
                  <a:lnTo>
                    <a:pt x="9332" y="175238"/>
                  </a:lnTo>
                  <a:lnTo>
                    <a:pt x="9096" y="175044"/>
                  </a:lnTo>
                  <a:lnTo>
                    <a:pt x="8675" y="174576"/>
                  </a:lnTo>
                  <a:lnTo>
                    <a:pt x="8156" y="174376"/>
                  </a:lnTo>
                  <a:lnTo>
                    <a:pt x="7831" y="174455"/>
                  </a:lnTo>
                  <a:lnTo>
                    <a:pt x="7317" y="174236"/>
                  </a:lnTo>
                  <a:lnTo>
                    <a:pt x="7098" y="174005"/>
                  </a:lnTo>
                  <a:lnTo>
                    <a:pt x="6906" y="173750"/>
                  </a:lnTo>
                  <a:lnTo>
                    <a:pt x="6675" y="173203"/>
                  </a:lnTo>
                  <a:lnTo>
                    <a:pt x="6621" y="172590"/>
                  </a:lnTo>
                  <a:lnTo>
                    <a:pt x="6315" y="170165"/>
                  </a:lnTo>
                  <a:lnTo>
                    <a:pt x="6141" y="169595"/>
                  </a:lnTo>
                  <a:lnTo>
                    <a:pt x="5966" y="169321"/>
                  </a:lnTo>
                  <a:lnTo>
                    <a:pt x="5759" y="169060"/>
                  </a:lnTo>
                  <a:lnTo>
                    <a:pt x="5321" y="168774"/>
                  </a:lnTo>
                  <a:lnTo>
                    <a:pt x="4807" y="169133"/>
                  </a:lnTo>
                  <a:lnTo>
                    <a:pt x="4489" y="169109"/>
                  </a:lnTo>
                  <a:lnTo>
                    <a:pt x="3926" y="168866"/>
                  </a:lnTo>
                  <a:lnTo>
                    <a:pt x="3572" y="168391"/>
                  </a:lnTo>
                  <a:lnTo>
                    <a:pt x="3426" y="168118"/>
                  </a:lnTo>
                  <a:lnTo>
                    <a:pt x="3095" y="167250"/>
                  </a:lnTo>
                  <a:lnTo>
                    <a:pt x="3029" y="166338"/>
                  </a:lnTo>
                  <a:lnTo>
                    <a:pt x="2800" y="165767"/>
                  </a:lnTo>
                  <a:lnTo>
                    <a:pt x="2499" y="165226"/>
                  </a:lnTo>
                  <a:lnTo>
                    <a:pt x="2087" y="164819"/>
                  </a:lnTo>
                  <a:lnTo>
                    <a:pt x="1787" y="164716"/>
                  </a:lnTo>
                  <a:lnTo>
                    <a:pt x="1506" y="164576"/>
                  </a:lnTo>
                  <a:lnTo>
                    <a:pt x="1056" y="164206"/>
                  </a:lnTo>
                  <a:lnTo>
                    <a:pt x="1412" y="163744"/>
                  </a:lnTo>
                  <a:lnTo>
                    <a:pt x="1370" y="163409"/>
                  </a:lnTo>
                  <a:lnTo>
                    <a:pt x="1750" y="163057"/>
                  </a:lnTo>
                  <a:lnTo>
                    <a:pt x="2950" y="162681"/>
                  </a:lnTo>
                  <a:lnTo>
                    <a:pt x="3537" y="162438"/>
                  </a:lnTo>
                  <a:lnTo>
                    <a:pt x="3095" y="162006"/>
                  </a:lnTo>
                  <a:lnTo>
                    <a:pt x="3050" y="161690"/>
                  </a:lnTo>
                  <a:lnTo>
                    <a:pt x="3045" y="161338"/>
                  </a:lnTo>
                  <a:lnTo>
                    <a:pt x="3241" y="160900"/>
                  </a:lnTo>
                  <a:lnTo>
                    <a:pt x="3552" y="160992"/>
                  </a:lnTo>
                  <a:lnTo>
                    <a:pt x="4448" y="161338"/>
                  </a:lnTo>
                  <a:lnTo>
                    <a:pt x="5311" y="161630"/>
                  </a:lnTo>
                  <a:lnTo>
                    <a:pt x="6194" y="161854"/>
                  </a:lnTo>
                  <a:lnTo>
                    <a:pt x="6784" y="162110"/>
                  </a:lnTo>
                  <a:lnTo>
                    <a:pt x="7265" y="161860"/>
                  </a:lnTo>
                  <a:lnTo>
                    <a:pt x="7926" y="161180"/>
                  </a:lnTo>
                  <a:lnTo>
                    <a:pt x="8195" y="161004"/>
                  </a:lnTo>
                  <a:lnTo>
                    <a:pt x="8690" y="160985"/>
                  </a:lnTo>
                  <a:lnTo>
                    <a:pt x="8711" y="161338"/>
                  </a:lnTo>
                  <a:lnTo>
                    <a:pt x="8786" y="161636"/>
                  </a:lnTo>
                  <a:lnTo>
                    <a:pt x="8906" y="161921"/>
                  </a:lnTo>
                  <a:lnTo>
                    <a:pt x="9317" y="162316"/>
                  </a:lnTo>
                  <a:lnTo>
                    <a:pt x="9948" y="162353"/>
                  </a:lnTo>
                  <a:lnTo>
                    <a:pt x="10415" y="162079"/>
                  </a:lnTo>
                  <a:lnTo>
                    <a:pt x="10946" y="161374"/>
                  </a:lnTo>
                  <a:lnTo>
                    <a:pt x="11110" y="160160"/>
                  </a:lnTo>
                  <a:lnTo>
                    <a:pt x="11528" y="159740"/>
                  </a:lnTo>
                  <a:lnTo>
                    <a:pt x="11776" y="159181"/>
                  </a:lnTo>
                  <a:lnTo>
                    <a:pt x="11933" y="158920"/>
                  </a:lnTo>
                  <a:lnTo>
                    <a:pt x="12301" y="158440"/>
                  </a:lnTo>
                  <a:lnTo>
                    <a:pt x="12637" y="157930"/>
                  </a:lnTo>
                  <a:lnTo>
                    <a:pt x="12895" y="157377"/>
                  </a:lnTo>
                  <a:lnTo>
                    <a:pt x="13067" y="156800"/>
                  </a:lnTo>
                  <a:lnTo>
                    <a:pt x="13081" y="156490"/>
                  </a:lnTo>
                  <a:lnTo>
                    <a:pt x="12960" y="155895"/>
                  </a:lnTo>
                  <a:lnTo>
                    <a:pt x="12442" y="154448"/>
                  </a:lnTo>
                  <a:lnTo>
                    <a:pt x="12588" y="153889"/>
                  </a:lnTo>
                  <a:lnTo>
                    <a:pt x="13111" y="152790"/>
                  </a:lnTo>
                  <a:lnTo>
                    <a:pt x="13123" y="152486"/>
                  </a:lnTo>
                  <a:lnTo>
                    <a:pt x="13121" y="151873"/>
                  </a:lnTo>
                  <a:lnTo>
                    <a:pt x="13032" y="150973"/>
                  </a:lnTo>
                  <a:lnTo>
                    <a:pt x="12882" y="150408"/>
                  </a:lnTo>
                  <a:lnTo>
                    <a:pt x="12906" y="149801"/>
                  </a:lnTo>
                  <a:lnTo>
                    <a:pt x="12760" y="148896"/>
                  </a:lnTo>
                  <a:lnTo>
                    <a:pt x="12852" y="148313"/>
                  </a:lnTo>
                  <a:lnTo>
                    <a:pt x="12624" y="146502"/>
                  </a:lnTo>
                  <a:lnTo>
                    <a:pt x="12577" y="145894"/>
                  </a:lnTo>
                  <a:lnTo>
                    <a:pt x="12609" y="144983"/>
                  </a:lnTo>
                  <a:lnTo>
                    <a:pt x="12697" y="144381"/>
                  </a:lnTo>
                  <a:lnTo>
                    <a:pt x="12835" y="143786"/>
                  </a:lnTo>
                  <a:lnTo>
                    <a:pt x="13167" y="142942"/>
                  </a:lnTo>
                  <a:lnTo>
                    <a:pt x="13619" y="142146"/>
                  </a:lnTo>
                  <a:lnTo>
                    <a:pt x="13963" y="141648"/>
                  </a:lnTo>
                  <a:lnTo>
                    <a:pt x="14588" y="140979"/>
                  </a:lnTo>
                  <a:lnTo>
                    <a:pt x="15055" y="140195"/>
                  </a:lnTo>
                  <a:lnTo>
                    <a:pt x="15232" y="139946"/>
                  </a:lnTo>
                  <a:lnTo>
                    <a:pt x="15343" y="139357"/>
                  </a:lnTo>
                  <a:lnTo>
                    <a:pt x="15394" y="138440"/>
                  </a:lnTo>
                  <a:lnTo>
                    <a:pt x="15387" y="138136"/>
                  </a:lnTo>
                  <a:lnTo>
                    <a:pt x="15252" y="136927"/>
                  </a:lnTo>
                  <a:lnTo>
                    <a:pt x="15319" y="136629"/>
                  </a:lnTo>
                  <a:lnTo>
                    <a:pt x="15434" y="136331"/>
                  </a:lnTo>
                  <a:lnTo>
                    <a:pt x="15780" y="135864"/>
                  </a:lnTo>
                  <a:lnTo>
                    <a:pt x="16099" y="135833"/>
                  </a:lnTo>
                  <a:lnTo>
                    <a:pt x="16388" y="135730"/>
                  </a:lnTo>
                  <a:lnTo>
                    <a:pt x="17160" y="135250"/>
                  </a:lnTo>
                  <a:lnTo>
                    <a:pt x="17793" y="134588"/>
                  </a:lnTo>
                  <a:lnTo>
                    <a:pt x="18302" y="133975"/>
                  </a:lnTo>
                  <a:lnTo>
                    <a:pt x="18260" y="133659"/>
                  </a:lnTo>
                  <a:lnTo>
                    <a:pt x="18261" y="133349"/>
                  </a:lnTo>
                  <a:lnTo>
                    <a:pt x="18354" y="133057"/>
                  </a:lnTo>
                  <a:lnTo>
                    <a:pt x="18703" y="132565"/>
                  </a:lnTo>
                  <a:lnTo>
                    <a:pt x="19295" y="132443"/>
                  </a:lnTo>
                  <a:lnTo>
                    <a:pt x="19541" y="132243"/>
                  </a:lnTo>
                  <a:lnTo>
                    <a:pt x="19734" y="132000"/>
                  </a:lnTo>
                  <a:lnTo>
                    <a:pt x="19860" y="131429"/>
                  </a:lnTo>
                  <a:lnTo>
                    <a:pt x="19878" y="130803"/>
                  </a:lnTo>
                  <a:lnTo>
                    <a:pt x="20023" y="130220"/>
                  </a:lnTo>
                  <a:lnTo>
                    <a:pt x="20307" y="129685"/>
                  </a:lnTo>
                  <a:lnTo>
                    <a:pt x="20789" y="128902"/>
                  </a:lnTo>
                  <a:lnTo>
                    <a:pt x="21132" y="128403"/>
                  </a:lnTo>
                  <a:lnTo>
                    <a:pt x="21854" y="127729"/>
                  </a:lnTo>
                  <a:lnTo>
                    <a:pt x="21957" y="127206"/>
                  </a:lnTo>
                  <a:lnTo>
                    <a:pt x="21790" y="126605"/>
                  </a:lnTo>
                  <a:lnTo>
                    <a:pt x="21703" y="126003"/>
                  </a:lnTo>
                  <a:lnTo>
                    <a:pt x="21666" y="125384"/>
                  </a:lnTo>
                  <a:lnTo>
                    <a:pt x="21668" y="124776"/>
                  </a:lnTo>
                  <a:lnTo>
                    <a:pt x="21781" y="124199"/>
                  </a:lnTo>
                  <a:lnTo>
                    <a:pt x="22178" y="123719"/>
                  </a:lnTo>
                  <a:lnTo>
                    <a:pt x="22781" y="123033"/>
                  </a:lnTo>
                  <a:lnTo>
                    <a:pt x="23002" y="122480"/>
                  </a:lnTo>
                  <a:lnTo>
                    <a:pt x="23127" y="121872"/>
                  </a:lnTo>
                  <a:lnTo>
                    <a:pt x="23172" y="121574"/>
                  </a:lnTo>
                  <a:lnTo>
                    <a:pt x="23303" y="121004"/>
                  </a:lnTo>
                  <a:lnTo>
                    <a:pt x="24217" y="119825"/>
                  </a:lnTo>
                  <a:lnTo>
                    <a:pt x="24402" y="119284"/>
                  </a:lnTo>
                  <a:lnTo>
                    <a:pt x="24924" y="118944"/>
                  </a:lnTo>
                  <a:lnTo>
                    <a:pt x="25326" y="118488"/>
                  </a:lnTo>
                  <a:lnTo>
                    <a:pt x="25641" y="117965"/>
                  </a:lnTo>
                  <a:lnTo>
                    <a:pt x="25862" y="117407"/>
                  </a:lnTo>
                  <a:lnTo>
                    <a:pt x="26048" y="116508"/>
                  </a:lnTo>
                  <a:lnTo>
                    <a:pt x="25776" y="115833"/>
                  </a:lnTo>
                  <a:lnTo>
                    <a:pt x="25834" y="115268"/>
                  </a:lnTo>
                  <a:lnTo>
                    <a:pt x="25975" y="114983"/>
                  </a:lnTo>
                  <a:lnTo>
                    <a:pt x="26086" y="114697"/>
                  </a:lnTo>
                  <a:lnTo>
                    <a:pt x="26109" y="114394"/>
                  </a:lnTo>
                  <a:lnTo>
                    <a:pt x="25807" y="113215"/>
                  </a:lnTo>
                  <a:lnTo>
                    <a:pt x="25777" y="112911"/>
                  </a:lnTo>
                  <a:lnTo>
                    <a:pt x="25796" y="112303"/>
                  </a:lnTo>
                  <a:lnTo>
                    <a:pt x="25925" y="111757"/>
                  </a:lnTo>
                  <a:lnTo>
                    <a:pt x="25506" y="111307"/>
                  </a:lnTo>
                  <a:lnTo>
                    <a:pt x="25399" y="110092"/>
                  </a:lnTo>
                  <a:lnTo>
                    <a:pt x="25219" y="109138"/>
                  </a:lnTo>
                  <a:lnTo>
                    <a:pt x="24849" y="108300"/>
                  </a:lnTo>
                  <a:lnTo>
                    <a:pt x="24403" y="107498"/>
                  </a:lnTo>
                  <a:lnTo>
                    <a:pt x="24281" y="106921"/>
                  </a:lnTo>
                  <a:lnTo>
                    <a:pt x="24444" y="105699"/>
                  </a:lnTo>
                  <a:lnTo>
                    <a:pt x="24421" y="105104"/>
                  </a:lnTo>
                  <a:lnTo>
                    <a:pt x="23907" y="104010"/>
                  </a:lnTo>
                  <a:lnTo>
                    <a:pt x="23307" y="103968"/>
                  </a:lnTo>
                  <a:lnTo>
                    <a:pt x="23075" y="103737"/>
                  </a:lnTo>
                  <a:lnTo>
                    <a:pt x="23007" y="103178"/>
                  </a:lnTo>
                  <a:lnTo>
                    <a:pt x="23315" y="102589"/>
                  </a:lnTo>
                  <a:lnTo>
                    <a:pt x="23294" y="102072"/>
                  </a:lnTo>
                  <a:lnTo>
                    <a:pt x="22789" y="101653"/>
                  </a:lnTo>
                  <a:lnTo>
                    <a:pt x="22567" y="101107"/>
                  </a:lnTo>
                  <a:lnTo>
                    <a:pt x="22533" y="100797"/>
                  </a:lnTo>
                  <a:lnTo>
                    <a:pt x="22589" y="99885"/>
                  </a:lnTo>
                  <a:lnTo>
                    <a:pt x="22804" y="98998"/>
                  </a:lnTo>
                  <a:lnTo>
                    <a:pt x="22864" y="98385"/>
                  </a:lnTo>
                  <a:lnTo>
                    <a:pt x="22863" y="98081"/>
                  </a:lnTo>
                  <a:lnTo>
                    <a:pt x="22732" y="97498"/>
                  </a:lnTo>
                  <a:lnTo>
                    <a:pt x="22420" y="96635"/>
                  </a:lnTo>
                  <a:lnTo>
                    <a:pt x="22380" y="96009"/>
                  </a:lnTo>
                  <a:lnTo>
                    <a:pt x="22433" y="95390"/>
                  </a:lnTo>
                  <a:lnTo>
                    <a:pt x="22748" y="94970"/>
                  </a:lnTo>
                  <a:lnTo>
                    <a:pt x="23071" y="94867"/>
                  </a:lnTo>
                  <a:lnTo>
                    <a:pt x="23434" y="94399"/>
                  </a:lnTo>
                  <a:lnTo>
                    <a:pt x="23690" y="93834"/>
                  </a:lnTo>
                  <a:lnTo>
                    <a:pt x="23822" y="93245"/>
                  </a:lnTo>
                  <a:lnTo>
                    <a:pt x="23882" y="92613"/>
                  </a:lnTo>
                  <a:lnTo>
                    <a:pt x="23670" y="92030"/>
                  </a:lnTo>
                  <a:lnTo>
                    <a:pt x="23529" y="91435"/>
                  </a:lnTo>
                  <a:lnTo>
                    <a:pt x="23261" y="90900"/>
                  </a:lnTo>
                  <a:lnTo>
                    <a:pt x="22711" y="90171"/>
                  </a:lnTo>
                  <a:lnTo>
                    <a:pt x="22322" y="89345"/>
                  </a:lnTo>
                  <a:lnTo>
                    <a:pt x="21872" y="88931"/>
                  </a:lnTo>
                  <a:lnTo>
                    <a:pt x="21616" y="88755"/>
                  </a:lnTo>
                  <a:lnTo>
                    <a:pt x="21073" y="88518"/>
                  </a:lnTo>
                  <a:lnTo>
                    <a:pt x="20453" y="88573"/>
                  </a:lnTo>
                  <a:lnTo>
                    <a:pt x="20167" y="88440"/>
                  </a:lnTo>
                  <a:lnTo>
                    <a:pt x="19686" y="88227"/>
                  </a:lnTo>
                  <a:lnTo>
                    <a:pt x="19577" y="88548"/>
                  </a:lnTo>
                  <a:lnTo>
                    <a:pt x="19152" y="88664"/>
                  </a:lnTo>
                  <a:lnTo>
                    <a:pt x="19058" y="88373"/>
                  </a:lnTo>
                  <a:lnTo>
                    <a:pt x="19006" y="88044"/>
                  </a:lnTo>
                  <a:lnTo>
                    <a:pt x="19009" y="87740"/>
                  </a:lnTo>
                  <a:lnTo>
                    <a:pt x="19084" y="87139"/>
                  </a:lnTo>
                  <a:lnTo>
                    <a:pt x="19217" y="86538"/>
                  </a:lnTo>
                  <a:lnTo>
                    <a:pt x="19402" y="85961"/>
                  </a:lnTo>
                  <a:lnTo>
                    <a:pt x="19817" y="85146"/>
                  </a:lnTo>
                  <a:lnTo>
                    <a:pt x="20043" y="84575"/>
                  </a:lnTo>
                  <a:lnTo>
                    <a:pt x="20296" y="83701"/>
                  </a:lnTo>
                  <a:lnTo>
                    <a:pt x="20270" y="83105"/>
                  </a:lnTo>
                  <a:lnTo>
                    <a:pt x="19741" y="80724"/>
                  </a:lnTo>
                  <a:lnTo>
                    <a:pt x="19344" y="79904"/>
                  </a:lnTo>
                  <a:lnTo>
                    <a:pt x="19427" y="79320"/>
                  </a:lnTo>
                  <a:lnTo>
                    <a:pt x="19754" y="78130"/>
                  </a:lnTo>
                  <a:lnTo>
                    <a:pt x="19732" y="77826"/>
                  </a:lnTo>
                  <a:lnTo>
                    <a:pt x="19527" y="76640"/>
                  </a:lnTo>
                  <a:lnTo>
                    <a:pt x="19863" y="75821"/>
                  </a:lnTo>
                  <a:lnTo>
                    <a:pt x="19754" y="75535"/>
                  </a:lnTo>
                  <a:lnTo>
                    <a:pt x="19436" y="74970"/>
                  </a:lnTo>
                  <a:lnTo>
                    <a:pt x="19240" y="74703"/>
                  </a:lnTo>
                  <a:lnTo>
                    <a:pt x="18749" y="74727"/>
                  </a:lnTo>
                  <a:lnTo>
                    <a:pt x="17719" y="75456"/>
                  </a:lnTo>
                  <a:lnTo>
                    <a:pt x="17515" y="75699"/>
                  </a:lnTo>
                  <a:lnTo>
                    <a:pt x="17154" y="75918"/>
                  </a:lnTo>
                  <a:lnTo>
                    <a:pt x="16899" y="75724"/>
                  </a:lnTo>
                  <a:lnTo>
                    <a:pt x="16661" y="75481"/>
                  </a:lnTo>
                  <a:lnTo>
                    <a:pt x="16447" y="74934"/>
                  </a:lnTo>
                  <a:lnTo>
                    <a:pt x="16468" y="74004"/>
                  </a:lnTo>
                  <a:lnTo>
                    <a:pt x="16410" y="73397"/>
                  </a:lnTo>
                  <a:lnTo>
                    <a:pt x="16304" y="72801"/>
                  </a:lnTo>
                  <a:lnTo>
                    <a:pt x="16357" y="72497"/>
                  </a:lnTo>
                  <a:lnTo>
                    <a:pt x="16442" y="72200"/>
                  </a:lnTo>
                  <a:lnTo>
                    <a:pt x="16779" y="71714"/>
                  </a:lnTo>
                  <a:lnTo>
                    <a:pt x="17024" y="71525"/>
                  </a:lnTo>
                  <a:lnTo>
                    <a:pt x="17476" y="71112"/>
                  </a:lnTo>
                  <a:lnTo>
                    <a:pt x="17903" y="70693"/>
                  </a:lnTo>
                  <a:lnTo>
                    <a:pt x="18472" y="70924"/>
                  </a:lnTo>
                  <a:lnTo>
                    <a:pt x="18774" y="70948"/>
                  </a:lnTo>
                  <a:lnTo>
                    <a:pt x="19688" y="70930"/>
                  </a:lnTo>
                  <a:lnTo>
                    <a:pt x="19999" y="70851"/>
                  </a:lnTo>
                  <a:lnTo>
                    <a:pt x="20319" y="70383"/>
                  </a:lnTo>
                  <a:lnTo>
                    <a:pt x="20431" y="69769"/>
                  </a:lnTo>
                  <a:lnTo>
                    <a:pt x="20632" y="68864"/>
                  </a:lnTo>
                  <a:lnTo>
                    <a:pt x="20471" y="68299"/>
                  </a:lnTo>
                  <a:lnTo>
                    <a:pt x="20068" y="67467"/>
                  </a:lnTo>
                  <a:lnTo>
                    <a:pt x="19906" y="66883"/>
                  </a:lnTo>
                  <a:lnTo>
                    <a:pt x="19792" y="66276"/>
                  </a:lnTo>
                  <a:lnTo>
                    <a:pt x="19746" y="65675"/>
                  </a:lnTo>
                  <a:lnTo>
                    <a:pt x="19806" y="65074"/>
                  </a:lnTo>
                  <a:lnTo>
                    <a:pt x="20013" y="64180"/>
                  </a:lnTo>
                  <a:lnTo>
                    <a:pt x="20109" y="63579"/>
                  </a:lnTo>
                  <a:lnTo>
                    <a:pt x="20210" y="62364"/>
                  </a:lnTo>
                  <a:lnTo>
                    <a:pt x="20210" y="61756"/>
                  </a:lnTo>
                  <a:lnTo>
                    <a:pt x="20131" y="61155"/>
                  </a:lnTo>
                  <a:lnTo>
                    <a:pt x="19861" y="60286"/>
                  </a:lnTo>
                  <a:lnTo>
                    <a:pt x="19694" y="60031"/>
                  </a:lnTo>
                  <a:lnTo>
                    <a:pt x="19159" y="59284"/>
                  </a:lnTo>
                  <a:lnTo>
                    <a:pt x="19045" y="58700"/>
                  </a:lnTo>
                  <a:lnTo>
                    <a:pt x="19052" y="58396"/>
                  </a:lnTo>
                  <a:lnTo>
                    <a:pt x="19110" y="57467"/>
                  </a:lnTo>
                  <a:lnTo>
                    <a:pt x="19193" y="56549"/>
                  </a:lnTo>
                  <a:lnTo>
                    <a:pt x="19005" y="56015"/>
                  </a:lnTo>
                  <a:lnTo>
                    <a:pt x="18626" y="55523"/>
                  </a:lnTo>
                  <a:lnTo>
                    <a:pt x="18027" y="54466"/>
                  </a:lnTo>
                  <a:lnTo>
                    <a:pt x="16879" y="52649"/>
                  </a:lnTo>
                  <a:lnTo>
                    <a:pt x="16597" y="52115"/>
                  </a:lnTo>
                  <a:lnTo>
                    <a:pt x="16418" y="51556"/>
                  </a:lnTo>
                  <a:lnTo>
                    <a:pt x="16458" y="51252"/>
                  </a:lnTo>
                  <a:lnTo>
                    <a:pt x="16692" y="50680"/>
                  </a:lnTo>
                  <a:lnTo>
                    <a:pt x="17003" y="50170"/>
                  </a:lnTo>
                  <a:lnTo>
                    <a:pt x="17198" y="48967"/>
                  </a:lnTo>
                  <a:lnTo>
                    <a:pt x="17245" y="48360"/>
                  </a:lnTo>
                  <a:lnTo>
                    <a:pt x="17221" y="47448"/>
                  </a:lnTo>
                  <a:lnTo>
                    <a:pt x="17120" y="46544"/>
                  </a:lnTo>
                  <a:lnTo>
                    <a:pt x="16892" y="45656"/>
                  </a:lnTo>
                  <a:lnTo>
                    <a:pt x="16710" y="45073"/>
                  </a:lnTo>
                  <a:lnTo>
                    <a:pt x="16500" y="44508"/>
                  </a:lnTo>
                  <a:lnTo>
                    <a:pt x="16355" y="44210"/>
                  </a:lnTo>
                  <a:lnTo>
                    <a:pt x="15890" y="43985"/>
                  </a:lnTo>
                  <a:lnTo>
                    <a:pt x="15290" y="44222"/>
                  </a:lnTo>
                  <a:lnTo>
                    <a:pt x="14422" y="44338"/>
                  </a:lnTo>
                  <a:lnTo>
                    <a:pt x="14216" y="44095"/>
                  </a:lnTo>
                  <a:lnTo>
                    <a:pt x="14042" y="43840"/>
                  </a:lnTo>
                  <a:lnTo>
                    <a:pt x="13575" y="43056"/>
                  </a:lnTo>
                  <a:lnTo>
                    <a:pt x="12985" y="42376"/>
                  </a:lnTo>
                  <a:lnTo>
                    <a:pt x="12376" y="42369"/>
                  </a:lnTo>
                  <a:lnTo>
                    <a:pt x="11300" y="42868"/>
                  </a:lnTo>
                  <a:lnTo>
                    <a:pt x="10994" y="42789"/>
                  </a:lnTo>
                  <a:lnTo>
                    <a:pt x="10685" y="42752"/>
                  </a:lnTo>
                  <a:lnTo>
                    <a:pt x="10127" y="42910"/>
                  </a:lnTo>
                  <a:lnTo>
                    <a:pt x="9703" y="43080"/>
                  </a:lnTo>
                  <a:lnTo>
                    <a:pt x="9450" y="42867"/>
                  </a:lnTo>
                  <a:lnTo>
                    <a:pt x="9152" y="42333"/>
                  </a:lnTo>
                  <a:lnTo>
                    <a:pt x="9013" y="41738"/>
                  </a:lnTo>
                  <a:lnTo>
                    <a:pt x="8481" y="41470"/>
                  </a:lnTo>
                  <a:lnTo>
                    <a:pt x="8232" y="41653"/>
                  </a:lnTo>
                  <a:lnTo>
                    <a:pt x="7772" y="41944"/>
                  </a:lnTo>
                  <a:lnTo>
                    <a:pt x="7586" y="41659"/>
                  </a:lnTo>
                  <a:lnTo>
                    <a:pt x="6890" y="41069"/>
                  </a:lnTo>
                  <a:lnTo>
                    <a:pt x="6557" y="40832"/>
                  </a:lnTo>
                  <a:lnTo>
                    <a:pt x="6856" y="40291"/>
                  </a:lnTo>
                  <a:lnTo>
                    <a:pt x="7041" y="40012"/>
                  </a:lnTo>
                  <a:lnTo>
                    <a:pt x="7245" y="39781"/>
                  </a:lnTo>
                  <a:lnTo>
                    <a:pt x="7509" y="39301"/>
                  </a:lnTo>
                  <a:lnTo>
                    <a:pt x="7394" y="37782"/>
                  </a:lnTo>
                  <a:lnTo>
                    <a:pt x="7659" y="37229"/>
                  </a:lnTo>
                  <a:lnTo>
                    <a:pt x="7769" y="36944"/>
                  </a:lnTo>
                  <a:lnTo>
                    <a:pt x="7937" y="36349"/>
                  </a:lnTo>
                  <a:lnTo>
                    <a:pt x="7846" y="35772"/>
                  </a:lnTo>
                  <a:lnTo>
                    <a:pt x="7705" y="35486"/>
                  </a:lnTo>
                  <a:lnTo>
                    <a:pt x="7641" y="34897"/>
                  </a:lnTo>
                  <a:lnTo>
                    <a:pt x="7831" y="34313"/>
                  </a:lnTo>
                  <a:lnTo>
                    <a:pt x="8341" y="33208"/>
                  </a:lnTo>
                  <a:lnTo>
                    <a:pt x="8324" y="32904"/>
                  </a:lnTo>
                  <a:lnTo>
                    <a:pt x="8435" y="32400"/>
                  </a:lnTo>
                  <a:lnTo>
                    <a:pt x="8735" y="32272"/>
                  </a:lnTo>
                  <a:lnTo>
                    <a:pt x="9063" y="32187"/>
                  </a:lnTo>
                  <a:lnTo>
                    <a:pt x="9389" y="31798"/>
                  </a:lnTo>
                  <a:lnTo>
                    <a:pt x="9378" y="31489"/>
                  </a:lnTo>
                  <a:lnTo>
                    <a:pt x="9291" y="30850"/>
                  </a:lnTo>
                  <a:lnTo>
                    <a:pt x="9202" y="30541"/>
                  </a:lnTo>
                  <a:lnTo>
                    <a:pt x="9287" y="29994"/>
                  </a:lnTo>
                  <a:lnTo>
                    <a:pt x="9833" y="29271"/>
                  </a:lnTo>
                  <a:lnTo>
                    <a:pt x="9792" y="28427"/>
                  </a:lnTo>
                  <a:lnTo>
                    <a:pt x="10340" y="28335"/>
                  </a:lnTo>
                  <a:lnTo>
                    <a:pt x="11011" y="28360"/>
                  </a:lnTo>
                  <a:lnTo>
                    <a:pt x="11642" y="28433"/>
                  </a:lnTo>
                  <a:lnTo>
                    <a:pt x="11815" y="28694"/>
                  </a:lnTo>
                  <a:lnTo>
                    <a:pt x="12537" y="29162"/>
                  </a:lnTo>
                  <a:lnTo>
                    <a:pt x="12837" y="29053"/>
                  </a:lnTo>
                  <a:lnTo>
                    <a:pt x="13142" y="29059"/>
                  </a:lnTo>
                  <a:lnTo>
                    <a:pt x="13732" y="29192"/>
                  </a:lnTo>
                  <a:lnTo>
                    <a:pt x="14008" y="29326"/>
                  </a:lnTo>
                  <a:lnTo>
                    <a:pt x="14874" y="29538"/>
                  </a:lnTo>
                  <a:lnTo>
                    <a:pt x="15661" y="29125"/>
                  </a:lnTo>
                  <a:lnTo>
                    <a:pt x="15835" y="28870"/>
                  </a:lnTo>
                  <a:lnTo>
                    <a:pt x="16419" y="28147"/>
                  </a:lnTo>
                  <a:lnTo>
                    <a:pt x="16627" y="27928"/>
                  </a:lnTo>
                  <a:lnTo>
                    <a:pt x="17136" y="27661"/>
                  </a:lnTo>
                  <a:lnTo>
                    <a:pt x="18660" y="27509"/>
                  </a:lnTo>
                  <a:lnTo>
                    <a:pt x="19171" y="27187"/>
                  </a:lnTo>
                  <a:lnTo>
                    <a:pt x="19641" y="26768"/>
                  </a:lnTo>
                  <a:lnTo>
                    <a:pt x="20025" y="26306"/>
                  </a:lnTo>
                  <a:lnTo>
                    <a:pt x="20134" y="25984"/>
                  </a:lnTo>
                  <a:lnTo>
                    <a:pt x="19967" y="25474"/>
                  </a:lnTo>
                  <a:lnTo>
                    <a:pt x="19675" y="25364"/>
                  </a:lnTo>
                  <a:lnTo>
                    <a:pt x="18162" y="25006"/>
                  </a:lnTo>
                  <a:lnTo>
                    <a:pt x="17311" y="24678"/>
                  </a:lnTo>
                  <a:lnTo>
                    <a:pt x="16232" y="24125"/>
                  </a:lnTo>
                  <a:lnTo>
                    <a:pt x="15746" y="23840"/>
                  </a:lnTo>
                  <a:lnTo>
                    <a:pt x="15394" y="23943"/>
                  </a:lnTo>
                  <a:lnTo>
                    <a:pt x="15245" y="23554"/>
                  </a:lnTo>
                  <a:lnTo>
                    <a:pt x="15322" y="23208"/>
                  </a:lnTo>
                  <a:lnTo>
                    <a:pt x="15454" y="22898"/>
                  </a:lnTo>
                  <a:lnTo>
                    <a:pt x="15654" y="22673"/>
                  </a:lnTo>
                  <a:lnTo>
                    <a:pt x="15937" y="22472"/>
                  </a:lnTo>
                  <a:lnTo>
                    <a:pt x="16415" y="22290"/>
                  </a:lnTo>
                  <a:lnTo>
                    <a:pt x="16594" y="22570"/>
                  </a:lnTo>
                  <a:lnTo>
                    <a:pt x="16887" y="22375"/>
                  </a:lnTo>
                  <a:lnTo>
                    <a:pt x="17354" y="21962"/>
                  </a:lnTo>
                  <a:lnTo>
                    <a:pt x="17867" y="21701"/>
                  </a:lnTo>
                  <a:lnTo>
                    <a:pt x="18789" y="21689"/>
                  </a:lnTo>
                  <a:lnTo>
                    <a:pt x="20006" y="21427"/>
                  </a:lnTo>
                  <a:lnTo>
                    <a:pt x="20282" y="20948"/>
                  </a:lnTo>
                  <a:lnTo>
                    <a:pt x="20376" y="20316"/>
                  </a:lnTo>
                  <a:lnTo>
                    <a:pt x="20461" y="19429"/>
                  </a:lnTo>
                  <a:lnTo>
                    <a:pt x="20711" y="19241"/>
                  </a:lnTo>
                  <a:lnTo>
                    <a:pt x="21630" y="19016"/>
                  </a:lnTo>
                  <a:lnTo>
                    <a:pt x="21929" y="18590"/>
                  </a:lnTo>
                  <a:lnTo>
                    <a:pt x="21951" y="18256"/>
                  </a:lnTo>
                  <a:lnTo>
                    <a:pt x="22019" y="17953"/>
                  </a:lnTo>
                  <a:lnTo>
                    <a:pt x="22158" y="17679"/>
                  </a:lnTo>
                  <a:lnTo>
                    <a:pt x="22561" y="17205"/>
                  </a:lnTo>
                  <a:lnTo>
                    <a:pt x="23045" y="16889"/>
                  </a:lnTo>
                  <a:lnTo>
                    <a:pt x="23360" y="16913"/>
                  </a:lnTo>
                  <a:lnTo>
                    <a:pt x="23930" y="16768"/>
                  </a:lnTo>
                  <a:lnTo>
                    <a:pt x="24711" y="16288"/>
                  </a:lnTo>
                  <a:lnTo>
                    <a:pt x="24998" y="16185"/>
                  </a:lnTo>
                  <a:lnTo>
                    <a:pt x="25296" y="16118"/>
                  </a:lnTo>
                  <a:lnTo>
                    <a:pt x="25849" y="15929"/>
                  </a:lnTo>
                  <a:lnTo>
                    <a:pt x="26273" y="15486"/>
                  </a:lnTo>
                  <a:lnTo>
                    <a:pt x="26719" y="15066"/>
                  </a:lnTo>
                  <a:lnTo>
                    <a:pt x="26873" y="14799"/>
                  </a:lnTo>
                  <a:lnTo>
                    <a:pt x="27309" y="14028"/>
                  </a:lnTo>
                  <a:lnTo>
                    <a:pt x="27925" y="14155"/>
                  </a:lnTo>
                  <a:lnTo>
                    <a:pt x="28232" y="14131"/>
                  </a:lnTo>
                  <a:lnTo>
                    <a:pt x="28530" y="14192"/>
                  </a:lnTo>
                  <a:lnTo>
                    <a:pt x="28826" y="14313"/>
                  </a:lnTo>
                  <a:lnTo>
                    <a:pt x="29108" y="14799"/>
                  </a:lnTo>
                  <a:lnTo>
                    <a:pt x="29280" y="15395"/>
                  </a:lnTo>
                  <a:lnTo>
                    <a:pt x="29799" y="16148"/>
                  </a:lnTo>
                  <a:lnTo>
                    <a:pt x="30023" y="16360"/>
                  </a:lnTo>
                  <a:lnTo>
                    <a:pt x="30521" y="16701"/>
                  </a:lnTo>
                  <a:lnTo>
                    <a:pt x="30830" y="16707"/>
                  </a:lnTo>
                  <a:lnTo>
                    <a:pt x="31016" y="16312"/>
                  </a:lnTo>
                  <a:lnTo>
                    <a:pt x="31082" y="16014"/>
                  </a:lnTo>
                  <a:lnTo>
                    <a:pt x="30933" y="15443"/>
                  </a:lnTo>
                  <a:lnTo>
                    <a:pt x="30517" y="14672"/>
                  </a:lnTo>
                  <a:lnTo>
                    <a:pt x="30662" y="13481"/>
                  </a:lnTo>
                  <a:lnTo>
                    <a:pt x="30450" y="12904"/>
                  </a:lnTo>
                  <a:lnTo>
                    <a:pt x="30448" y="12229"/>
                  </a:lnTo>
                  <a:lnTo>
                    <a:pt x="30384" y="11932"/>
                  </a:lnTo>
                  <a:lnTo>
                    <a:pt x="30145" y="11348"/>
                  </a:lnTo>
                  <a:lnTo>
                    <a:pt x="30179" y="10789"/>
                  </a:lnTo>
                  <a:lnTo>
                    <a:pt x="30503" y="10255"/>
                  </a:lnTo>
                  <a:lnTo>
                    <a:pt x="30627" y="9975"/>
                  </a:lnTo>
                  <a:lnTo>
                    <a:pt x="30881" y="9101"/>
                  </a:lnTo>
                  <a:lnTo>
                    <a:pt x="30999" y="8815"/>
                  </a:lnTo>
                  <a:lnTo>
                    <a:pt x="31370" y="8293"/>
                  </a:lnTo>
                  <a:lnTo>
                    <a:pt x="31438" y="7746"/>
                  </a:lnTo>
                  <a:lnTo>
                    <a:pt x="31341" y="7460"/>
                  </a:lnTo>
                  <a:lnTo>
                    <a:pt x="31199" y="7169"/>
                  </a:lnTo>
                  <a:lnTo>
                    <a:pt x="30623" y="6458"/>
                  </a:lnTo>
                  <a:lnTo>
                    <a:pt x="29913" y="5881"/>
                  </a:lnTo>
                  <a:lnTo>
                    <a:pt x="29414" y="5146"/>
                  </a:lnTo>
                  <a:lnTo>
                    <a:pt x="29075" y="5103"/>
                  </a:lnTo>
                  <a:lnTo>
                    <a:pt x="28816" y="4702"/>
                  </a:lnTo>
                  <a:lnTo>
                    <a:pt x="28848" y="4368"/>
                  </a:lnTo>
                  <a:lnTo>
                    <a:pt x="28810" y="3456"/>
                  </a:lnTo>
                  <a:lnTo>
                    <a:pt x="28751" y="3153"/>
                  </a:lnTo>
                  <a:lnTo>
                    <a:pt x="28667" y="2849"/>
                  </a:lnTo>
                  <a:lnTo>
                    <a:pt x="28368" y="2357"/>
                  </a:lnTo>
                  <a:lnTo>
                    <a:pt x="28090" y="1974"/>
                  </a:lnTo>
                  <a:lnTo>
                    <a:pt x="28123" y="1445"/>
                  </a:lnTo>
                  <a:lnTo>
                    <a:pt x="32854" y="2190"/>
                  </a:lnTo>
                  <a:lnTo>
                    <a:pt x="43060" y="264"/>
                  </a:lnTo>
                  <a:lnTo>
                    <a:pt x="48859" y="0"/>
                  </a:lnTo>
                  <a:lnTo>
                    <a:pt x="52462" y="1707"/>
                  </a:lnTo>
                  <a:lnTo>
                    <a:pt x="56256" y="7585"/>
                  </a:lnTo>
                  <a:lnTo>
                    <a:pt x="60159" y="10197"/>
                  </a:lnTo>
                  <a:lnTo>
                    <a:pt x="69360" y="14997"/>
                  </a:lnTo>
                  <a:lnTo>
                    <a:pt x="78658" y="17251"/>
                  </a:lnTo>
                  <a:lnTo>
                    <a:pt x="90490" y="15674"/>
                  </a:lnTo>
                  <a:lnTo>
                    <a:pt x="103464" y="9991"/>
                  </a:lnTo>
                  <a:lnTo>
                    <a:pt x="111726" y="7263"/>
                  </a:lnTo>
                  <a:lnTo>
                    <a:pt x="127212" y="213"/>
                  </a:lnTo>
                  <a:lnTo>
                    <a:pt x="137203" y="2451"/>
                  </a:lnTo>
                  <a:lnTo>
                    <a:pt x="148482" y="3660"/>
                  </a:lnTo>
                  <a:lnTo>
                    <a:pt x="155203" y="5352"/>
                  </a:lnTo>
                  <a:lnTo>
                    <a:pt x="159734" y="5155"/>
                  </a:lnTo>
                  <a:lnTo>
                    <a:pt x="165643" y="3974"/>
                  </a:lnTo>
                  <a:lnTo>
                    <a:pt x="171505" y="6297"/>
                  </a:lnTo>
                  <a:lnTo>
                    <a:pt x="175098" y="4760"/>
                  </a:lnTo>
                  <a:lnTo>
                    <a:pt x="178052" y="4365"/>
                  </a:lnTo>
                  <a:lnTo>
                    <a:pt x="181007" y="4957"/>
                  </a:lnTo>
                  <a:lnTo>
                    <a:pt x="182901" y="5887"/>
                  </a:lnTo>
                  <a:lnTo>
                    <a:pt x="192073" y="9377"/>
                  </a:lnTo>
                  <a:lnTo>
                    <a:pt x="199482" y="16756"/>
                  </a:lnTo>
                  <a:lnTo>
                    <a:pt x="209886" y="9900"/>
                  </a:lnTo>
                  <a:lnTo>
                    <a:pt x="217919" y="7254"/>
                  </a:lnTo>
                  <a:lnTo>
                    <a:pt x="226010" y="7224"/>
                  </a:lnTo>
                  <a:lnTo>
                    <a:pt x="235704" y="6543"/>
                  </a:lnTo>
                  <a:lnTo>
                    <a:pt x="245228" y="2962"/>
                  </a:lnTo>
                  <a:lnTo>
                    <a:pt x="261445" y="6580"/>
                  </a:lnTo>
                  <a:lnTo>
                    <a:pt x="271705" y="10808"/>
                  </a:lnTo>
                  <a:lnTo>
                    <a:pt x="281946" y="16498"/>
                  </a:lnTo>
                  <a:lnTo>
                    <a:pt x="296170" y="26741"/>
                  </a:lnTo>
                  <a:lnTo>
                    <a:pt x="307549" y="36981"/>
                  </a:lnTo>
                  <a:lnTo>
                    <a:pt x="316653" y="43242"/>
                  </a:lnTo>
                  <a:lnTo>
                    <a:pt x="322859" y="51167"/>
                  </a:lnTo>
                  <a:lnTo>
                    <a:pt x="325756" y="52343"/>
                  </a:lnTo>
                  <a:lnTo>
                    <a:pt x="332408" y="57805"/>
                  </a:lnTo>
                  <a:lnTo>
                    <a:pt x="342652" y="64427"/>
                  </a:lnTo>
                  <a:lnTo>
                    <a:pt x="348863" y="69910"/>
                  </a:lnTo>
                  <a:lnTo>
                    <a:pt x="358423" y="77009"/>
                  </a:lnTo>
                  <a:lnTo>
                    <a:pt x="365666" y="83853"/>
                  </a:lnTo>
                  <a:lnTo>
                    <a:pt x="372936" y="91930"/>
                  </a:lnTo>
                  <a:lnTo>
                    <a:pt x="379239" y="95585"/>
                  </a:lnTo>
                  <a:lnTo>
                    <a:pt x="384739" y="101086"/>
                  </a:lnTo>
                  <a:lnTo>
                    <a:pt x="387205" y="109431"/>
                  </a:lnTo>
                  <a:lnTo>
                    <a:pt x="385118" y="117395"/>
                  </a:lnTo>
                  <a:lnTo>
                    <a:pt x="380187" y="122897"/>
                  </a:lnTo>
                  <a:lnTo>
                    <a:pt x="376394" y="126499"/>
                  </a:lnTo>
                  <a:lnTo>
                    <a:pt x="371653" y="131052"/>
                  </a:lnTo>
                  <a:lnTo>
                    <a:pt x="368808" y="140533"/>
                  </a:lnTo>
                  <a:lnTo>
                    <a:pt x="370048" y="145287"/>
                  </a:lnTo>
                  <a:lnTo>
                    <a:pt x="371116" y="150096"/>
                  </a:lnTo>
                  <a:lnTo>
                    <a:pt x="371384" y="157046"/>
                  </a:lnTo>
                  <a:lnTo>
                    <a:pt x="372452" y="162390"/>
                  </a:lnTo>
                  <a:lnTo>
                    <a:pt x="373789" y="165595"/>
                  </a:lnTo>
                  <a:lnTo>
                    <a:pt x="370850" y="169871"/>
                  </a:lnTo>
                  <a:lnTo>
                    <a:pt x="368808" y="175622"/>
                  </a:lnTo>
                  <a:lnTo>
                    <a:pt x="372617" y="181114"/>
                  </a:lnTo>
                  <a:lnTo>
                    <a:pt x="377342" y="179981"/>
                  </a:lnTo>
                  <a:lnTo>
                    <a:pt x="381774" y="180521"/>
                  </a:lnTo>
                  <a:lnTo>
                    <a:pt x="382463" y="185294"/>
                  </a:lnTo>
                  <a:lnTo>
                    <a:pt x="382112" y="188754"/>
                  </a:lnTo>
                  <a:lnTo>
                    <a:pt x="385687" y="208432"/>
                  </a:lnTo>
                  <a:lnTo>
                    <a:pt x="388342" y="223223"/>
                  </a:lnTo>
                  <a:lnTo>
                    <a:pt x="392515" y="243706"/>
                  </a:lnTo>
                  <a:lnTo>
                    <a:pt x="403038" y="259593"/>
                  </a:lnTo>
                  <a:lnTo>
                    <a:pt x="411480" y="267224"/>
                  </a:lnTo>
                  <a:lnTo>
                    <a:pt x="420198" y="268637"/>
                  </a:lnTo>
                  <a:lnTo>
                    <a:pt x="420014" y="272914"/>
                  </a:lnTo>
                  <a:lnTo>
                    <a:pt x="417461" y="283409"/>
                  </a:lnTo>
                  <a:lnTo>
                    <a:pt x="411174" y="285034"/>
                  </a:lnTo>
                  <a:lnTo>
                    <a:pt x="402326" y="286665"/>
                  </a:lnTo>
                  <a:lnTo>
                    <a:pt x="398135" y="284806"/>
                  </a:lnTo>
                  <a:lnTo>
                    <a:pt x="391382" y="289226"/>
                  </a:lnTo>
                  <a:lnTo>
                    <a:pt x="388821" y="292021"/>
                  </a:lnTo>
                  <a:lnTo>
                    <a:pt x="383466" y="291556"/>
                  </a:lnTo>
                  <a:lnTo>
                    <a:pt x="379740" y="292953"/>
                  </a:lnTo>
                  <a:lnTo>
                    <a:pt x="375316" y="293187"/>
                  </a:lnTo>
                  <a:lnTo>
                    <a:pt x="371358" y="293418"/>
                  </a:lnTo>
                  <a:lnTo>
                    <a:pt x="368330" y="295283"/>
                  </a:lnTo>
                  <a:lnTo>
                    <a:pt x="366002" y="298543"/>
                  </a:lnTo>
                  <a:lnTo>
                    <a:pt x="364838" y="302036"/>
                  </a:lnTo>
                  <a:lnTo>
                    <a:pt x="365536" y="306690"/>
                  </a:lnTo>
                  <a:lnTo>
                    <a:pt x="343183" y="291790"/>
                  </a:lnTo>
                  <a:lnTo>
                    <a:pt x="342251" y="286665"/>
                  </a:lnTo>
                  <a:lnTo>
                    <a:pt x="338293" y="284108"/>
                  </a:lnTo>
                  <a:lnTo>
                    <a:pt x="335731" y="281079"/>
                  </a:lnTo>
                  <a:lnTo>
                    <a:pt x="333636" y="277819"/>
                  </a:lnTo>
                  <a:lnTo>
                    <a:pt x="332006" y="272461"/>
                  </a:lnTo>
                  <a:lnTo>
                    <a:pt x="327116" y="268041"/>
                  </a:lnTo>
                  <a:lnTo>
                    <a:pt x="325756" y="260586"/>
                  </a:lnTo>
                  <a:lnTo>
                    <a:pt x="323291" y="257363"/>
                  </a:lnTo>
                  <a:lnTo>
                    <a:pt x="321204" y="254897"/>
                  </a:lnTo>
                  <a:lnTo>
                    <a:pt x="317411" y="252050"/>
                  </a:lnTo>
                  <a:lnTo>
                    <a:pt x="313807" y="249016"/>
                  </a:lnTo>
                  <a:lnTo>
                    <a:pt x="308687" y="247120"/>
                  </a:lnTo>
                  <a:lnTo>
                    <a:pt x="302807" y="248068"/>
                  </a:lnTo>
                  <a:lnTo>
                    <a:pt x="298445" y="250723"/>
                  </a:lnTo>
                  <a:lnTo>
                    <a:pt x="293894" y="252810"/>
                  </a:lnTo>
                  <a:lnTo>
                    <a:pt x="289342" y="254705"/>
                  </a:lnTo>
                  <a:lnTo>
                    <a:pt x="285169" y="254705"/>
                  </a:lnTo>
                  <a:lnTo>
                    <a:pt x="280287" y="256586"/>
                  </a:lnTo>
                  <a:lnTo>
                    <a:pt x="272710" y="262379"/>
                  </a:lnTo>
                  <a:lnTo>
                    <a:pt x="265918" y="268849"/>
                  </a:lnTo>
                  <a:lnTo>
                    <a:pt x="255394" y="282585"/>
                  </a:lnTo>
                  <a:lnTo>
                    <a:pt x="244336" y="268642"/>
                  </a:lnTo>
                  <a:lnTo>
                    <a:pt x="237764" y="260781"/>
                  </a:lnTo>
                  <a:lnTo>
                    <a:pt x="232841" y="254267"/>
                  </a:lnTo>
                  <a:lnTo>
                    <a:pt x="225639" y="249271"/>
                  </a:lnTo>
                  <a:lnTo>
                    <a:pt x="215552" y="250410"/>
                  </a:lnTo>
                  <a:lnTo>
                    <a:pt x="205621" y="260428"/>
                  </a:lnTo>
                  <a:lnTo>
                    <a:pt x="198277" y="266294"/>
                  </a:lnTo>
                  <a:lnTo>
                    <a:pt x="189156" y="268499"/>
                  </a:lnTo>
                  <a:lnTo>
                    <a:pt x="181476" y="269675"/>
                  </a:lnTo>
                  <a:lnTo>
                    <a:pt x="169167" y="267181"/>
                  </a:lnTo>
                  <a:lnTo>
                    <a:pt x="159978" y="266388"/>
                  </a:lnTo>
                  <a:lnTo>
                    <a:pt x="146778" y="265376"/>
                  </a:lnTo>
                  <a:lnTo>
                    <a:pt x="131738" y="256412"/>
                  </a:lnTo>
                  <a:lnTo>
                    <a:pt x="122445" y="253001"/>
                  </a:lnTo>
                  <a:lnTo>
                    <a:pt x="113152" y="249015"/>
                  </a:lnTo>
                  <a:lnTo>
                    <a:pt x="103223" y="247491"/>
                  </a:lnTo>
                  <a:lnTo>
                    <a:pt x="95095" y="249292"/>
                  </a:lnTo>
                  <a:lnTo>
                    <a:pt x="86980" y="251709"/>
                  </a:lnTo>
                  <a:lnTo>
                    <a:pt x="78228" y="256303"/>
                  </a:lnTo>
                  <a:lnTo>
                    <a:pt x="56123" y="257180"/>
                  </a:lnTo>
                  <a:lnTo>
                    <a:pt x="46962" y="254152"/>
                  </a:lnTo>
                  <a:lnTo>
                    <a:pt x="41272" y="247311"/>
                  </a:lnTo>
                  <a:lnTo>
                    <a:pt x="38238" y="241242"/>
                  </a:lnTo>
                  <a:lnTo>
                    <a:pt x="35014" y="237827"/>
                  </a:lnTo>
                  <a:lnTo>
                    <a:pt x="31790" y="237259"/>
                  </a:lnTo>
                  <a:lnTo>
                    <a:pt x="25341" y="238587"/>
                  </a:lnTo>
                  <a:lnTo>
                    <a:pt x="20789" y="240671"/>
                  </a:lnTo>
                  <a:lnTo>
                    <a:pt x="16997" y="242569"/>
                  </a:lnTo>
                  <a:lnTo>
                    <a:pt x="13393" y="243325"/>
                  </a:lnTo>
                  <a:lnTo>
                    <a:pt x="8714" y="242694"/>
                  </a:lnTo>
                  <a:lnTo>
                    <a:pt x="0" y="240653"/>
                  </a:lnTo>
                  <a:lnTo>
                    <a:pt x="2100" y="240354"/>
                  </a:lnTo>
                  <a:lnTo>
                    <a:pt x="2317" y="239802"/>
                  </a:lnTo>
                  <a:lnTo>
                    <a:pt x="2863" y="239516"/>
                  </a:lnTo>
                  <a:lnTo>
                    <a:pt x="3096" y="239322"/>
                  </a:lnTo>
                  <a:lnTo>
                    <a:pt x="3452" y="238830"/>
                  </a:lnTo>
                  <a:lnTo>
                    <a:pt x="3602" y="238568"/>
                  </a:lnTo>
                  <a:lnTo>
                    <a:pt x="3852" y="238016"/>
                  </a:lnTo>
                  <a:lnTo>
                    <a:pt x="4106" y="237845"/>
                  </a:lnTo>
                  <a:lnTo>
                    <a:pt x="4598" y="237566"/>
                  </a:lnTo>
                  <a:lnTo>
                    <a:pt x="4729" y="236970"/>
                  </a:lnTo>
                  <a:lnTo>
                    <a:pt x="4925" y="236734"/>
                  </a:lnTo>
                  <a:lnTo>
                    <a:pt x="5164" y="236539"/>
                  </a:lnTo>
                  <a:lnTo>
                    <a:pt x="5599" y="236169"/>
                  </a:lnTo>
                  <a:lnTo>
                    <a:pt x="5572" y="235859"/>
                  </a:lnTo>
                  <a:lnTo>
                    <a:pt x="5364" y="234942"/>
                  </a:lnTo>
                  <a:lnTo>
                    <a:pt x="5676" y="234541"/>
                  </a:lnTo>
                  <a:lnTo>
                    <a:pt x="5990" y="234467"/>
                  </a:lnTo>
                  <a:lnTo>
                    <a:pt x="6501" y="234297"/>
                  </a:lnTo>
                  <a:lnTo>
                    <a:pt x="6571" y="233987"/>
                  </a:lnTo>
                  <a:lnTo>
                    <a:pt x="6781" y="233125"/>
                  </a:lnTo>
                  <a:lnTo>
                    <a:pt x="7156" y="232639"/>
                  </a:lnTo>
                  <a:lnTo>
                    <a:pt x="7470" y="232110"/>
                  </a:lnTo>
                  <a:lnTo>
                    <a:pt x="7637" y="231539"/>
                  </a:lnTo>
                  <a:lnTo>
                    <a:pt x="7667" y="230920"/>
                  </a:lnTo>
                  <a:lnTo>
                    <a:pt x="7548" y="230337"/>
                  </a:lnTo>
                  <a:lnTo>
                    <a:pt x="7181" y="229838"/>
                  </a:lnTo>
                  <a:lnTo>
                    <a:pt x="7006" y="229292"/>
                  </a:lnTo>
                  <a:lnTo>
                    <a:pt x="7339" y="228763"/>
                  </a:lnTo>
                  <a:lnTo>
                    <a:pt x="7417" y="228161"/>
                  </a:lnTo>
                  <a:lnTo>
                    <a:pt x="7077" y="227718"/>
                  </a:lnTo>
                  <a:lnTo>
                    <a:pt x="7124" y="226788"/>
                  </a:lnTo>
                  <a:lnTo>
                    <a:pt x="7106" y="226485"/>
                  </a:lnTo>
                  <a:lnTo>
                    <a:pt x="6940" y="225591"/>
                  </a:lnTo>
                  <a:lnTo>
                    <a:pt x="6644" y="225069"/>
                  </a:lnTo>
                  <a:lnTo>
                    <a:pt x="6430" y="224850"/>
                  </a:lnTo>
                  <a:lnTo>
                    <a:pt x="6252" y="224601"/>
                  </a:lnTo>
                  <a:lnTo>
                    <a:pt x="6117" y="224328"/>
                  </a:lnTo>
                  <a:lnTo>
                    <a:pt x="5793" y="223161"/>
                  </a:lnTo>
                  <a:lnTo>
                    <a:pt x="5405" y="222007"/>
                  </a:lnTo>
                  <a:lnTo>
                    <a:pt x="5342" y="221709"/>
                  </a:lnTo>
                  <a:lnTo>
                    <a:pt x="5326" y="221406"/>
                  </a:lnTo>
                  <a:lnTo>
                    <a:pt x="5426" y="220804"/>
                  </a:lnTo>
                  <a:lnTo>
                    <a:pt x="5672" y="220233"/>
                  </a:lnTo>
                  <a:lnTo>
                    <a:pt x="5730" y="219650"/>
                  </a:lnTo>
                  <a:lnTo>
                    <a:pt x="5671" y="219352"/>
                  </a:lnTo>
                  <a:lnTo>
                    <a:pt x="5482" y="218762"/>
                  </a:lnTo>
                  <a:lnTo>
                    <a:pt x="5180" y="217955"/>
                  </a:lnTo>
                  <a:lnTo>
                    <a:pt x="5377" y="217718"/>
                  </a:lnTo>
                  <a:lnTo>
                    <a:pt x="5951" y="217785"/>
                  </a:lnTo>
                  <a:lnTo>
                    <a:pt x="6400" y="218587"/>
                  </a:lnTo>
                  <a:lnTo>
                    <a:pt x="6665" y="218744"/>
                  </a:lnTo>
                  <a:lnTo>
                    <a:pt x="6950" y="218866"/>
                  </a:lnTo>
                  <a:lnTo>
                    <a:pt x="7262" y="218981"/>
                  </a:lnTo>
                  <a:lnTo>
                    <a:pt x="7565" y="219024"/>
                  </a:lnTo>
                  <a:lnTo>
                    <a:pt x="8004" y="218708"/>
                  </a:lnTo>
                  <a:lnTo>
                    <a:pt x="8368" y="218173"/>
                  </a:lnTo>
                  <a:lnTo>
                    <a:pt x="8797" y="217748"/>
                  </a:lnTo>
                  <a:lnTo>
                    <a:pt x="9347" y="217480"/>
                  </a:lnTo>
                  <a:lnTo>
                    <a:pt x="10402" y="216898"/>
                  </a:lnTo>
                  <a:lnTo>
                    <a:pt x="10709" y="216891"/>
                  </a:lnTo>
                  <a:lnTo>
                    <a:pt x="11629" y="216934"/>
                  </a:lnTo>
                  <a:lnTo>
                    <a:pt x="12169" y="216746"/>
                  </a:lnTo>
                  <a:lnTo>
                    <a:pt x="12621" y="216321"/>
                  </a:lnTo>
                  <a:lnTo>
                    <a:pt x="13124" y="215980"/>
                  </a:lnTo>
                  <a:lnTo>
                    <a:pt x="13803" y="215372"/>
                  </a:lnTo>
                  <a:lnTo>
                    <a:pt x="14282" y="215038"/>
                  </a:lnTo>
                  <a:lnTo>
                    <a:pt x="15008" y="213362"/>
                  </a:lnTo>
                  <a:lnTo>
                    <a:pt x="15452" y="212584"/>
                  </a:lnTo>
                  <a:lnTo>
                    <a:pt x="15631" y="211375"/>
                  </a:lnTo>
                  <a:lnTo>
                    <a:pt x="15832" y="210804"/>
                  </a:lnTo>
                  <a:lnTo>
                    <a:pt x="16233" y="209983"/>
                  </a:lnTo>
                  <a:lnTo>
                    <a:pt x="16597" y="209492"/>
                  </a:lnTo>
                  <a:lnTo>
                    <a:pt x="17875" y="208197"/>
                  </a:lnTo>
                  <a:lnTo>
                    <a:pt x="18452" y="207493"/>
                  </a:lnTo>
                  <a:lnTo>
                    <a:pt x="18783" y="206977"/>
                  </a:lnTo>
                  <a:lnTo>
                    <a:pt x="19034" y="206405"/>
                  </a:lnTo>
                  <a:lnTo>
                    <a:pt x="19412" y="205974"/>
                  </a:lnTo>
                  <a:lnTo>
                    <a:pt x="20003" y="205773"/>
                  </a:lnTo>
                  <a:lnTo>
                    <a:pt x="20541" y="205494"/>
                  </a:lnTo>
                  <a:lnTo>
                    <a:pt x="21419" y="205245"/>
                  </a:lnTo>
                  <a:lnTo>
                    <a:pt x="22200" y="204783"/>
                  </a:lnTo>
                  <a:lnTo>
                    <a:pt x="22970" y="204413"/>
                  </a:lnTo>
                  <a:lnTo>
                    <a:pt x="23070" y="204121"/>
                  </a:lnTo>
                  <a:lnTo>
                    <a:pt x="23375" y="204158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4" name="object 48">
              <a:extLst>
                <a:ext uri="{FF2B5EF4-FFF2-40B4-BE49-F238E27FC236}">
                  <a16:creationId xmlns:a16="http://schemas.microsoft.com/office/drawing/2014/main" id="{4EBC1AD0-7817-4257-B871-2963F3F07C9F}"/>
                </a:ext>
              </a:extLst>
            </p:cNvPr>
            <p:cNvSpPr/>
            <p:nvPr/>
          </p:nvSpPr>
          <p:spPr>
            <a:xfrm>
              <a:off x="8144540" y="4806805"/>
              <a:ext cx="393025" cy="317516"/>
            </a:xfrm>
            <a:custGeom>
              <a:avLst/>
              <a:gdLst/>
              <a:ahLst/>
              <a:cxnLst/>
              <a:rect l="l" t="t" r="r" b="b"/>
              <a:pathLst>
                <a:path w="608521" h="491611">
                  <a:moveTo>
                    <a:pt x="110192" y="177714"/>
                  </a:moveTo>
                  <a:lnTo>
                    <a:pt x="110498" y="177246"/>
                  </a:lnTo>
                  <a:lnTo>
                    <a:pt x="110806" y="176724"/>
                  </a:lnTo>
                  <a:lnTo>
                    <a:pt x="111047" y="176541"/>
                  </a:lnTo>
                  <a:lnTo>
                    <a:pt x="111595" y="176268"/>
                  </a:lnTo>
                  <a:lnTo>
                    <a:pt x="112214" y="176195"/>
                  </a:lnTo>
                  <a:lnTo>
                    <a:pt x="112686" y="175867"/>
                  </a:lnTo>
                  <a:lnTo>
                    <a:pt x="113239" y="175120"/>
                  </a:lnTo>
                  <a:lnTo>
                    <a:pt x="113728" y="174342"/>
                  </a:lnTo>
                  <a:lnTo>
                    <a:pt x="113966" y="173789"/>
                  </a:lnTo>
                  <a:lnTo>
                    <a:pt x="114176" y="172909"/>
                  </a:lnTo>
                  <a:lnTo>
                    <a:pt x="114465" y="171414"/>
                  </a:lnTo>
                  <a:lnTo>
                    <a:pt x="114616" y="171043"/>
                  </a:lnTo>
                  <a:lnTo>
                    <a:pt x="114658" y="170454"/>
                  </a:lnTo>
                  <a:lnTo>
                    <a:pt x="114528" y="169846"/>
                  </a:lnTo>
                  <a:lnTo>
                    <a:pt x="114516" y="169251"/>
                  </a:lnTo>
                  <a:lnTo>
                    <a:pt x="114626" y="168655"/>
                  </a:lnTo>
                  <a:lnTo>
                    <a:pt x="114866" y="167769"/>
                  </a:lnTo>
                  <a:lnTo>
                    <a:pt x="115305" y="166639"/>
                  </a:lnTo>
                  <a:lnTo>
                    <a:pt x="115851" y="165897"/>
                  </a:lnTo>
                  <a:lnTo>
                    <a:pt x="116502" y="164871"/>
                  </a:lnTo>
                  <a:lnTo>
                    <a:pt x="116856" y="164379"/>
                  </a:lnTo>
                  <a:lnTo>
                    <a:pt x="117543" y="163741"/>
                  </a:lnTo>
                  <a:lnTo>
                    <a:pt x="117644" y="163200"/>
                  </a:lnTo>
                  <a:lnTo>
                    <a:pt x="117507" y="162574"/>
                  </a:lnTo>
                  <a:lnTo>
                    <a:pt x="117441" y="161948"/>
                  </a:lnTo>
                  <a:lnTo>
                    <a:pt x="117617" y="161419"/>
                  </a:lnTo>
                  <a:lnTo>
                    <a:pt x="117915" y="161317"/>
                  </a:lnTo>
                  <a:lnTo>
                    <a:pt x="118225" y="161305"/>
                  </a:lnTo>
                  <a:lnTo>
                    <a:pt x="118783" y="161104"/>
                  </a:lnTo>
                  <a:lnTo>
                    <a:pt x="119545" y="160618"/>
                  </a:lnTo>
                  <a:lnTo>
                    <a:pt x="119851" y="160587"/>
                  </a:lnTo>
                  <a:lnTo>
                    <a:pt x="120455" y="160697"/>
                  </a:lnTo>
                  <a:lnTo>
                    <a:pt x="120737" y="160849"/>
                  </a:lnTo>
                  <a:lnTo>
                    <a:pt x="121292" y="160915"/>
                  </a:lnTo>
                  <a:lnTo>
                    <a:pt x="121841" y="160612"/>
                  </a:lnTo>
                  <a:lnTo>
                    <a:pt x="122655" y="160205"/>
                  </a:lnTo>
                  <a:lnTo>
                    <a:pt x="123064" y="159761"/>
                  </a:lnTo>
                  <a:lnTo>
                    <a:pt x="124143" y="158297"/>
                  </a:lnTo>
                  <a:lnTo>
                    <a:pt x="124432" y="157428"/>
                  </a:lnTo>
                  <a:lnTo>
                    <a:pt x="124658" y="156851"/>
                  </a:lnTo>
                  <a:lnTo>
                    <a:pt x="124964" y="156328"/>
                  </a:lnTo>
                  <a:lnTo>
                    <a:pt x="125461" y="156007"/>
                  </a:lnTo>
                  <a:lnTo>
                    <a:pt x="126307" y="155624"/>
                  </a:lnTo>
                  <a:lnTo>
                    <a:pt x="126779" y="155259"/>
                  </a:lnTo>
                  <a:lnTo>
                    <a:pt x="127173" y="154785"/>
                  </a:lnTo>
                  <a:lnTo>
                    <a:pt x="128063" y="153959"/>
                  </a:lnTo>
                  <a:lnTo>
                    <a:pt x="127571" y="152507"/>
                  </a:lnTo>
                  <a:lnTo>
                    <a:pt x="127644" y="151948"/>
                  </a:lnTo>
                  <a:lnTo>
                    <a:pt x="127863" y="151699"/>
                  </a:lnTo>
                  <a:lnTo>
                    <a:pt x="128411" y="151505"/>
                  </a:lnTo>
                  <a:lnTo>
                    <a:pt x="129646" y="151553"/>
                  </a:lnTo>
                  <a:lnTo>
                    <a:pt x="130225" y="151323"/>
                  </a:lnTo>
                  <a:lnTo>
                    <a:pt x="130721" y="151001"/>
                  </a:lnTo>
                  <a:lnTo>
                    <a:pt x="130790" y="150703"/>
                  </a:lnTo>
                  <a:lnTo>
                    <a:pt x="131135" y="150235"/>
                  </a:lnTo>
                  <a:lnTo>
                    <a:pt x="132115" y="149506"/>
                  </a:lnTo>
                  <a:lnTo>
                    <a:pt x="132356" y="148947"/>
                  </a:lnTo>
                  <a:lnTo>
                    <a:pt x="132294" y="148035"/>
                  </a:lnTo>
                  <a:lnTo>
                    <a:pt x="132497" y="147136"/>
                  </a:lnTo>
                  <a:lnTo>
                    <a:pt x="132517" y="146541"/>
                  </a:lnTo>
                  <a:lnTo>
                    <a:pt x="132261" y="145338"/>
                  </a:lnTo>
                  <a:lnTo>
                    <a:pt x="132246" y="144743"/>
                  </a:lnTo>
                  <a:lnTo>
                    <a:pt x="132347" y="144445"/>
                  </a:lnTo>
                  <a:lnTo>
                    <a:pt x="132513" y="144177"/>
                  </a:lnTo>
                  <a:lnTo>
                    <a:pt x="132979" y="143813"/>
                  </a:lnTo>
                  <a:lnTo>
                    <a:pt x="133537" y="143540"/>
                  </a:lnTo>
                  <a:lnTo>
                    <a:pt x="134602" y="142920"/>
                  </a:lnTo>
                  <a:lnTo>
                    <a:pt x="135022" y="142173"/>
                  </a:lnTo>
                  <a:lnTo>
                    <a:pt x="134883" y="141493"/>
                  </a:lnTo>
                  <a:lnTo>
                    <a:pt x="134908" y="141188"/>
                  </a:lnTo>
                  <a:lnTo>
                    <a:pt x="135149" y="140004"/>
                  </a:lnTo>
                  <a:lnTo>
                    <a:pt x="135128" y="139396"/>
                  </a:lnTo>
                  <a:lnTo>
                    <a:pt x="135040" y="138188"/>
                  </a:lnTo>
                  <a:lnTo>
                    <a:pt x="135225" y="137938"/>
                  </a:lnTo>
                  <a:lnTo>
                    <a:pt x="135362" y="137665"/>
                  </a:lnTo>
                  <a:lnTo>
                    <a:pt x="135483" y="137076"/>
                  </a:lnTo>
                  <a:lnTo>
                    <a:pt x="135451" y="135860"/>
                  </a:lnTo>
                  <a:lnTo>
                    <a:pt x="135715" y="134390"/>
                  </a:lnTo>
                  <a:lnTo>
                    <a:pt x="136123" y="133959"/>
                  </a:lnTo>
                  <a:lnTo>
                    <a:pt x="136076" y="133649"/>
                  </a:lnTo>
                  <a:lnTo>
                    <a:pt x="135878" y="132750"/>
                  </a:lnTo>
                  <a:lnTo>
                    <a:pt x="135964" y="132167"/>
                  </a:lnTo>
                  <a:lnTo>
                    <a:pt x="136177" y="131583"/>
                  </a:lnTo>
                  <a:lnTo>
                    <a:pt x="136353" y="130988"/>
                  </a:lnTo>
                  <a:lnTo>
                    <a:pt x="136230" y="130162"/>
                  </a:lnTo>
                  <a:lnTo>
                    <a:pt x="135620" y="130113"/>
                  </a:lnTo>
                  <a:lnTo>
                    <a:pt x="135420" y="129852"/>
                  </a:lnTo>
                  <a:lnTo>
                    <a:pt x="135385" y="129299"/>
                  </a:lnTo>
                  <a:lnTo>
                    <a:pt x="135816" y="128485"/>
                  </a:lnTo>
                  <a:lnTo>
                    <a:pt x="135855" y="127871"/>
                  </a:lnTo>
                  <a:lnTo>
                    <a:pt x="135806" y="127246"/>
                  </a:lnTo>
                  <a:lnTo>
                    <a:pt x="136058" y="126754"/>
                  </a:lnTo>
                  <a:lnTo>
                    <a:pt x="136336" y="126589"/>
                  </a:lnTo>
                  <a:lnTo>
                    <a:pt x="137158" y="126201"/>
                  </a:lnTo>
                  <a:lnTo>
                    <a:pt x="137955" y="125757"/>
                  </a:lnTo>
                  <a:lnTo>
                    <a:pt x="138691" y="125211"/>
                  </a:lnTo>
                  <a:lnTo>
                    <a:pt x="139128" y="124791"/>
                  </a:lnTo>
                  <a:lnTo>
                    <a:pt x="139468" y="124293"/>
                  </a:lnTo>
                  <a:lnTo>
                    <a:pt x="139894" y="123479"/>
                  </a:lnTo>
                  <a:lnTo>
                    <a:pt x="140458" y="122410"/>
                  </a:lnTo>
                  <a:lnTo>
                    <a:pt x="141056" y="121717"/>
                  </a:lnTo>
                  <a:lnTo>
                    <a:pt x="141541" y="120952"/>
                  </a:lnTo>
                  <a:lnTo>
                    <a:pt x="141902" y="120113"/>
                  </a:lnTo>
                  <a:lnTo>
                    <a:pt x="141818" y="118680"/>
                  </a:lnTo>
                  <a:lnTo>
                    <a:pt x="141760" y="118072"/>
                  </a:lnTo>
                  <a:lnTo>
                    <a:pt x="141450" y="116900"/>
                  </a:lnTo>
                  <a:lnTo>
                    <a:pt x="141191" y="115095"/>
                  </a:lnTo>
                  <a:lnTo>
                    <a:pt x="141037" y="114505"/>
                  </a:lnTo>
                  <a:lnTo>
                    <a:pt x="140729" y="113649"/>
                  </a:lnTo>
                  <a:lnTo>
                    <a:pt x="140095" y="112269"/>
                  </a:lnTo>
                  <a:lnTo>
                    <a:pt x="139442" y="111243"/>
                  </a:lnTo>
                  <a:lnTo>
                    <a:pt x="139169" y="110702"/>
                  </a:lnTo>
                  <a:lnTo>
                    <a:pt x="138668" y="109590"/>
                  </a:lnTo>
                  <a:lnTo>
                    <a:pt x="138369" y="109062"/>
                  </a:lnTo>
                  <a:lnTo>
                    <a:pt x="137676" y="108065"/>
                  </a:lnTo>
                  <a:lnTo>
                    <a:pt x="136866" y="107155"/>
                  </a:lnTo>
                  <a:lnTo>
                    <a:pt x="136528" y="106650"/>
                  </a:lnTo>
                  <a:lnTo>
                    <a:pt x="136245" y="106116"/>
                  </a:lnTo>
                  <a:lnTo>
                    <a:pt x="136019" y="105550"/>
                  </a:lnTo>
                  <a:lnTo>
                    <a:pt x="135737" y="104682"/>
                  </a:lnTo>
                  <a:lnTo>
                    <a:pt x="135423" y="103825"/>
                  </a:lnTo>
                  <a:lnTo>
                    <a:pt x="135028" y="103005"/>
                  </a:lnTo>
                  <a:lnTo>
                    <a:pt x="134804" y="102780"/>
                  </a:lnTo>
                  <a:lnTo>
                    <a:pt x="134569" y="102252"/>
                  </a:lnTo>
                  <a:lnTo>
                    <a:pt x="134582" y="101935"/>
                  </a:lnTo>
                  <a:lnTo>
                    <a:pt x="134645" y="101632"/>
                  </a:lnTo>
                  <a:lnTo>
                    <a:pt x="134986" y="100921"/>
                  </a:lnTo>
                  <a:lnTo>
                    <a:pt x="134737" y="100337"/>
                  </a:lnTo>
                  <a:lnTo>
                    <a:pt x="134514" y="99444"/>
                  </a:lnTo>
                  <a:lnTo>
                    <a:pt x="134226" y="98928"/>
                  </a:lnTo>
                  <a:lnTo>
                    <a:pt x="133766" y="98515"/>
                  </a:lnTo>
                  <a:lnTo>
                    <a:pt x="133459" y="98005"/>
                  </a:lnTo>
                  <a:lnTo>
                    <a:pt x="133131" y="97154"/>
                  </a:lnTo>
                  <a:lnTo>
                    <a:pt x="132756" y="96674"/>
                  </a:lnTo>
                  <a:lnTo>
                    <a:pt x="132592" y="96413"/>
                  </a:lnTo>
                  <a:lnTo>
                    <a:pt x="132122" y="95641"/>
                  </a:lnTo>
                  <a:lnTo>
                    <a:pt x="131793" y="95155"/>
                  </a:lnTo>
                  <a:lnTo>
                    <a:pt x="131593" y="94238"/>
                  </a:lnTo>
                  <a:lnTo>
                    <a:pt x="131192" y="93843"/>
                  </a:lnTo>
                  <a:lnTo>
                    <a:pt x="130053" y="93357"/>
                  </a:lnTo>
                  <a:lnTo>
                    <a:pt x="129806" y="93168"/>
                  </a:lnTo>
                  <a:lnTo>
                    <a:pt x="129725" y="92604"/>
                  </a:lnTo>
                  <a:lnTo>
                    <a:pt x="129126" y="91905"/>
                  </a:lnTo>
                  <a:lnTo>
                    <a:pt x="128727" y="91091"/>
                  </a:lnTo>
                  <a:lnTo>
                    <a:pt x="128525" y="90514"/>
                  </a:lnTo>
                  <a:lnTo>
                    <a:pt x="128267" y="89924"/>
                  </a:lnTo>
                  <a:lnTo>
                    <a:pt x="127821" y="89676"/>
                  </a:lnTo>
                  <a:lnTo>
                    <a:pt x="126874" y="89894"/>
                  </a:lnTo>
                  <a:lnTo>
                    <a:pt x="126356" y="89688"/>
                  </a:lnTo>
                  <a:lnTo>
                    <a:pt x="126064" y="89147"/>
                  </a:lnTo>
                  <a:lnTo>
                    <a:pt x="125996" y="88533"/>
                  </a:lnTo>
                  <a:lnTo>
                    <a:pt x="125813" y="87330"/>
                  </a:lnTo>
                  <a:lnTo>
                    <a:pt x="125881" y="86753"/>
                  </a:lnTo>
                  <a:lnTo>
                    <a:pt x="125052" y="85465"/>
                  </a:lnTo>
                  <a:lnTo>
                    <a:pt x="124879" y="84894"/>
                  </a:lnTo>
                  <a:lnTo>
                    <a:pt x="124821" y="84280"/>
                  </a:lnTo>
                  <a:lnTo>
                    <a:pt x="124677" y="83697"/>
                  </a:lnTo>
                  <a:lnTo>
                    <a:pt x="124234" y="82561"/>
                  </a:lnTo>
                  <a:lnTo>
                    <a:pt x="123866" y="82063"/>
                  </a:lnTo>
                  <a:lnTo>
                    <a:pt x="123456" y="81607"/>
                  </a:lnTo>
                  <a:lnTo>
                    <a:pt x="122956" y="81303"/>
                  </a:lnTo>
                  <a:lnTo>
                    <a:pt x="122641" y="81261"/>
                  </a:lnTo>
                  <a:lnTo>
                    <a:pt x="122043" y="81352"/>
                  </a:lnTo>
                  <a:lnTo>
                    <a:pt x="121464" y="81565"/>
                  </a:lnTo>
                  <a:lnTo>
                    <a:pt x="121171" y="81644"/>
                  </a:lnTo>
                  <a:lnTo>
                    <a:pt x="120560" y="81692"/>
                  </a:lnTo>
                  <a:lnTo>
                    <a:pt x="120254" y="81674"/>
                  </a:lnTo>
                  <a:lnTo>
                    <a:pt x="119683" y="81504"/>
                  </a:lnTo>
                  <a:lnTo>
                    <a:pt x="119150" y="81200"/>
                  </a:lnTo>
                  <a:lnTo>
                    <a:pt x="118586" y="81170"/>
                  </a:lnTo>
                  <a:lnTo>
                    <a:pt x="118507" y="80586"/>
                  </a:lnTo>
                  <a:lnTo>
                    <a:pt x="118683" y="80325"/>
                  </a:lnTo>
                  <a:lnTo>
                    <a:pt x="118885" y="80082"/>
                  </a:lnTo>
                  <a:lnTo>
                    <a:pt x="119334" y="79645"/>
                  </a:lnTo>
                  <a:lnTo>
                    <a:pt x="119616" y="79152"/>
                  </a:lnTo>
                  <a:lnTo>
                    <a:pt x="119567" y="78533"/>
                  </a:lnTo>
                  <a:lnTo>
                    <a:pt x="119625" y="78223"/>
                  </a:lnTo>
                  <a:lnTo>
                    <a:pt x="119988" y="77774"/>
                  </a:lnTo>
                  <a:lnTo>
                    <a:pt x="120256" y="77610"/>
                  </a:lnTo>
                  <a:lnTo>
                    <a:pt x="120506" y="77118"/>
                  </a:lnTo>
                  <a:lnTo>
                    <a:pt x="120222" y="76583"/>
                  </a:lnTo>
                  <a:lnTo>
                    <a:pt x="120366" y="76297"/>
                  </a:lnTo>
                  <a:lnTo>
                    <a:pt x="120643" y="76151"/>
                  </a:lnTo>
                  <a:lnTo>
                    <a:pt x="120851" y="75835"/>
                  </a:lnTo>
                  <a:lnTo>
                    <a:pt x="120660" y="75550"/>
                  </a:lnTo>
                  <a:lnTo>
                    <a:pt x="120362" y="74706"/>
                  </a:lnTo>
                  <a:lnTo>
                    <a:pt x="120051" y="74590"/>
                  </a:lnTo>
                  <a:lnTo>
                    <a:pt x="119708" y="74517"/>
                  </a:lnTo>
                  <a:lnTo>
                    <a:pt x="119513" y="74159"/>
                  </a:lnTo>
                  <a:lnTo>
                    <a:pt x="119883" y="73581"/>
                  </a:lnTo>
                  <a:lnTo>
                    <a:pt x="120323" y="72774"/>
                  </a:lnTo>
                  <a:lnTo>
                    <a:pt x="120718" y="72330"/>
                  </a:lnTo>
                  <a:lnTo>
                    <a:pt x="120978" y="72160"/>
                  </a:lnTo>
                  <a:lnTo>
                    <a:pt x="121262" y="72026"/>
                  </a:lnTo>
                  <a:lnTo>
                    <a:pt x="121846" y="71917"/>
                  </a:lnTo>
                  <a:lnTo>
                    <a:pt x="122463" y="71965"/>
                  </a:lnTo>
                  <a:lnTo>
                    <a:pt x="124292" y="71990"/>
                  </a:lnTo>
                  <a:lnTo>
                    <a:pt x="125177" y="72148"/>
                  </a:lnTo>
                  <a:lnTo>
                    <a:pt x="125429" y="72318"/>
                  </a:lnTo>
                  <a:lnTo>
                    <a:pt x="125840" y="72780"/>
                  </a:lnTo>
                  <a:lnTo>
                    <a:pt x="126155" y="73296"/>
                  </a:lnTo>
                  <a:lnTo>
                    <a:pt x="126668" y="73679"/>
                  </a:lnTo>
                  <a:lnTo>
                    <a:pt x="126946" y="73812"/>
                  </a:lnTo>
                  <a:lnTo>
                    <a:pt x="127473" y="73758"/>
                  </a:lnTo>
                  <a:lnTo>
                    <a:pt x="128017" y="73448"/>
                  </a:lnTo>
                  <a:lnTo>
                    <a:pt x="128327" y="73430"/>
                  </a:lnTo>
                  <a:lnTo>
                    <a:pt x="128627" y="73478"/>
                  </a:lnTo>
                  <a:lnTo>
                    <a:pt x="129179" y="73740"/>
                  </a:lnTo>
                  <a:lnTo>
                    <a:pt x="129938" y="73478"/>
                  </a:lnTo>
                  <a:lnTo>
                    <a:pt x="130242" y="73539"/>
                  </a:lnTo>
                  <a:lnTo>
                    <a:pt x="130568" y="73563"/>
                  </a:lnTo>
                  <a:lnTo>
                    <a:pt x="131016" y="73296"/>
                  </a:lnTo>
                  <a:lnTo>
                    <a:pt x="131200" y="72688"/>
                  </a:lnTo>
                  <a:lnTo>
                    <a:pt x="131542" y="71838"/>
                  </a:lnTo>
                  <a:lnTo>
                    <a:pt x="132091" y="70756"/>
                  </a:lnTo>
                  <a:lnTo>
                    <a:pt x="132532" y="70003"/>
                  </a:lnTo>
                  <a:lnTo>
                    <a:pt x="133056" y="69766"/>
                  </a:lnTo>
                  <a:lnTo>
                    <a:pt x="133526" y="69080"/>
                  </a:lnTo>
                  <a:lnTo>
                    <a:pt x="133808" y="68563"/>
                  </a:lnTo>
                  <a:lnTo>
                    <a:pt x="133850" y="68247"/>
                  </a:lnTo>
                  <a:lnTo>
                    <a:pt x="134114" y="67719"/>
                  </a:lnTo>
                  <a:lnTo>
                    <a:pt x="134339" y="67500"/>
                  </a:lnTo>
                  <a:lnTo>
                    <a:pt x="134861" y="67221"/>
                  </a:lnTo>
                  <a:lnTo>
                    <a:pt x="135177" y="67227"/>
                  </a:lnTo>
                  <a:lnTo>
                    <a:pt x="136391" y="67166"/>
                  </a:lnTo>
                  <a:lnTo>
                    <a:pt x="137266" y="67360"/>
                  </a:lnTo>
                  <a:lnTo>
                    <a:pt x="137557" y="67251"/>
                  </a:lnTo>
                  <a:lnTo>
                    <a:pt x="137822" y="67087"/>
                  </a:lnTo>
                  <a:lnTo>
                    <a:pt x="138127" y="66576"/>
                  </a:lnTo>
                  <a:lnTo>
                    <a:pt x="138154" y="65751"/>
                  </a:lnTo>
                  <a:lnTo>
                    <a:pt x="138443" y="65586"/>
                  </a:lnTo>
                  <a:lnTo>
                    <a:pt x="139037" y="65502"/>
                  </a:lnTo>
                  <a:lnTo>
                    <a:pt x="139960" y="65568"/>
                  </a:lnTo>
                  <a:lnTo>
                    <a:pt x="140575" y="65653"/>
                  </a:lnTo>
                  <a:lnTo>
                    <a:pt x="141140" y="65550"/>
                  </a:lnTo>
                  <a:lnTo>
                    <a:pt x="141611" y="65143"/>
                  </a:lnTo>
                  <a:lnTo>
                    <a:pt x="142028" y="64700"/>
                  </a:lnTo>
                  <a:lnTo>
                    <a:pt x="142495" y="63915"/>
                  </a:lnTo>
                  <a:lnTo>
                    <a:pt x="143191" y="62919"/>
                  </a:lnTo>
                  <a:lnTo>
                    <a:pt x="143503" y="62403"/>
                  </a:lnTo>
                  <a:lnTo>
                    <a:pt x="143952" y="61996"/>
                  </a:lnTo>
                  <a:lnTo>
                    <a:pt x="144943" y="61285"/>
                  </a:lnTo>
                  <a:lnTo>
                    <a:pt x="145457" y="60957"/>
                  </a:lnTo>
                  <a:lnTo>
                    <a:pt x="146261" y="60532"/>
                  </a:lnTo>
                  <a:lnTo>
                    <a:pt x="147398" y="60155"/>
                  </a:lnTo>
                  <a:lnTo>
                    <a:pt x="148014" y="59474"/>
                  </a:lnTo>
                  <a:lnTo>
                    <a:pt x="149506" y="58429"/>
                  </a:lnTo>
                  <a:lnTo>
                    <a:pt x="151178" y="57117"/>
                  </a:lnTo>
                  <a:lnTo>
                    <a:pt x="151975" y="56650"/>
                  </a:lnTo>
                  <a:lnTo>
                    <a:pt x="152422" y="56261"/>
                  </a:lnTo>
                  <a:lnTo>
                    <a:pt x="152599" y="56012"/>
                  </a:lnTo>
                  <a:lnTo>
                    <a:pt x="152748" y="55738"/>
                  </a:lnTo>
                  <a:lnTo>
                    <a:pt x="152972" y="55173"/>
                  </a:lnTo>
                  <a:lnTo>
                    <a:pt x="153136" y="54590"/>
                  </a:lnTo>
                  <a:lnTo>
                    <a:pt x="153320" y="53691"/>
                  </a:lnTo>
                  <a:lnTo>
                    <a:pt x="153459" y="51862"/>
                  </a:lnTo>
                  <a:lnTo>
                    <a:pt x="153538" y="51261"/>
                  </a:lnTo>
                  <a:lnTo>
                    <a:pt x="153813" y="50756"/>
                  </a:lnTo>
                  <a:lnTo>
                    <a:pt x="154053" y="50550"/>
                  </a:lnTo>
                  <a:lnTo>
                    <a:pt x="154114" y="50173"/>
                  </a:lnTo>
                  <a:lnTo>
                    <a:pt x="154103" y="49559"/>
                  </a:lnTo>
                  <a:lnTo>
                    <a:pt x="153985" y="48970"/>
                  </a:lnTo>
                  <a:lnTo>
                    <a:pt x="153627" y="48478"/>
                  </a:lnTo>
                  <a:lnTo>
                    <a:pt x="153060" y="48271"/>
                  </a:lnTo>
                  <a:lnTo>
                    <a:pt x="152745" y="47743"/>
                  </a:lnTo>
                  <a:lnTo>
                    <a:pt x="152535" y="47178"/>
                  </a:lnTo>
                  <a:lnTo>
                    <a:pt x="152500" y="46868"/>
                  </a:lnTo>
                  <a:lnTo>
                    <a:pt x="152616" y="46297"/>
                  </a:lnTo>
                  <a:lnTo>
                    <a:pt x="152952" y="45823"/>
                  </a:lnTo>
                  <a:lnTo>
                    <a:pt x="152946" y="45513"/>
                  </a:lnTo>
                  <a:lnTo>
                    <a:pt x="152907" y="45203"/>
                  </a:lnTo>
                  <a:lnTo>
                    <a:pt x="152588" y="43721"/>
                  </a:lnTo>
                  <a:lnTo>
                    <a:pt x="152630" y="43113"/>
                  </a:lnTo>
                  <a:lnTo>
                    <a:pt x="152917" y="41941"/>
                  </a:lnTo>
                  <a:lnTo>
                    <a:pt x="152713" y="40410"/>
                  </a:lnTo>
                  <a:lnTo>
                    <a:pt x="152867" y="39857"/>
                  </a:lnTo>
                  <a:lnTo>
                    <a:pt x="153339" y="39425"/>
                  </a:lnTo>
                  <a:lnTo>
                    <a:pt x="153509" y="38909"/>
                  </a:lnTo>
                  <a:lnTo>
                    <a:pt x="153402" y="38605"/>
                  </a:lnTo>
                  <a:lnTo>
                    <a:pt x="153340" y="38296"/>
                  </a:lnTo>
                  <a:lnTo>
                    <a:pt x="153402" y="37998"/>
                  </a:lnTo>
                  <a:lnTo>
                    <a:pt x="153786" y="37166"/>
                  </a:lnTo>
                  <a:lnTo>
                    <a:pt x="153854" y="36571"/>
                  </a:lnTo>
                  <a:lnTo>
                    <a:pt x="153827" y="35957"/>
                  </a:lnTo>
                  <a:lnTo>
                    <a:pt x="153707" y="35052"/>
                  </a:lnTo>
                  <a:lnTo>
                    <a:pt x="153565" y="34462"/>
                  </a:lnTo>
                  <a:lnTo>
                    <a:pt x="153365" y="33879"/>
                  </a:lnTo>
                  <a:lnTo>
                    <a:pt x="153111" y="33314"/>
                  </a:lnTo>
                  <a:lnTo>
                    <a:pt x="152642" y="32718"/>
                  </a:lnTo>
                  <a:lnTo>
                    <a:pt x="151850" y="32591"/>
                  </a:lnTo>
                  <a:lnTo>
                    <a:pt x="151272" y="31522"/>
                  </a:lnTo>
                  <a:lnTo>
                    <a:pt x="151022" y="31339"/>
                  </a:lnTo>
                  <a:lnTo>
                    <a:pt x="150448" y="31127"/>
                  </a:lnTo>
                  <a:lnTo>
                    <a:pt x="150141" y="31072"/>
                  </a:lnTo>
                  <a:lnTo>
                    <a:pt x="149827" y="31054"/>
                  </a:lnTo>
                  <a:lnTo>
                    <a:pt x="149258" y="31176"/>
                  </a:lnTo>
                  <a:lnTo>
                    <a:pt x="148797" y="31594"/>
                  </a:lnTo>
                  <a:lnTo>
                    <a:pt x="148517" y="31759"/>
                  </a:lnTo>
                  <a:lnTo>
                    <a:pt x="148215" y="31905"/>
                  </a:lnTo>
                  <a:lnTo>
                    <a:pt x="147761" y="31777"/>
                  </a:lnTo>
                  <a:lnTo>
                    <a:pt x="147519" y="31157"/>
                  </a:lnTo>
                  <a:lnTo>
                    <a:pt x="147323" y="30543"/>
                  </a:lnTo>
                  <a:lnTo>
                    <a:pt x="146997" y="30124"/>
                  </a:lnTo>
                  <a:lnTo>
                    <a:pt x="146672" y="30155"/>
                  </a:lnTo>
                  <a:lnTo>
                    <a:pt x="146354" y="30215"/>
                  </a:lnTo>
                  <a:lnTo>
                    <a:pt x="145762" y="30367"/>
                  </a:lnTo>
                  <a:lnTo>
                    <a:pt x="145465" y="30294"/>
                  </a:lnTo>
                  <a:lnTo>
                    <a:pt x="144905" y="30258"/>
                  </a:lnTo>
                  <a:lnTo>
                    <a:pt x="144643" y="30440"/>
                  </a:lnTo>
                  <a:lnTo>
                    <a:pt x="144423" y="30659"/>
                  </a:lnTo>
                  <a:lnTo>
                    <a:pt x="144276" y="30938"/>
                  </a:lnTo>
                  <a:lnTo>
                    <a:pt x="144169" y="31254"/>
                  </a:lnTo>
                  <a:lnTo>
                    <a:pt x="143772" y="31613"/>
                  </a:lnTo>
                  <a:lnTo>
                    <a:pt x="143409" y="31539"/>
                  </a:lnTo>
                  <a:lnTo>
                    <a:pt x="143239" y="31072"/>
                  </a:lnTo>
                  <a:lnTo>
                    <a:pt x="143267" y="30762"/>
                  </a:lnTo>
                  <a:lnTo>
                    <a:pt x="143511" y="29505"/>
                  </a:lnTo>
                  <a:lnTo>
                    <a:pt x="143705" y="28927"/>
                  </a:lnTo>
                  <a:lnTo>
                    <a:pt x="144051" y="28411"/>
                  </a:lnTo>
                  <a:lnTo>
                    <a:pt x="144255" y="28162"/>
                  </a:lnTo>
                  <a:lnTo>
                    <a:pt x="144711" y="27761"/>
                  </a:lnTo>
                  <a:lnTo>
                    <a:pt x="145249" y="27670"/>
                  </a:lnTo>
                  <a:lnTo>
                    <a:pt x="145877" y="27840"/>
                  </a:lnTo>
                  <a:lnTo>
                    <a:pt x="146180" y="27858"/>
                  </a:lnTo>
                  <a:lnTo>
                    <a:pt x="146784" y="27785"/>
                  </a:lnTo>
                  <a:lnTo>
                    <a:pt x="147380" y="27652"/>
                  </a:lnTo>
                  <a:lnTo>
                    <a:pt x="147960" y="27469"/>
                  </a:lnTo>
                  <a:lnTo>
                    <a:pt x="148751" y="27020"/>
                  </a:lnTo>
                  <a:lnTo>
                    <a:pt x="149860" y="26515"/>
                  </a:lnTo>
                  <a:lnTo>
                    <a:pt x="150435" y="26333"/>
                  </a:lnTo>
                  <a:lnTo>
                    <a:pt x="151032" y="26230"/>
                  </a:lnTo>
                  <a:lnTo>
                    <a:pt x="151252" y="26017"/>
                  </a:lnTo>
                  <a:lnTo>
                    <a:pt x="151430" y="25768"/>
                  </a:lnTo>
                  <a:lnTo>
                    <a:pt x="151730" y="25234"/>
                  </a:lnTo>
                  <a:lnTo>
                    <a:pt x="151816" y="24656"/>
                  </a:lnTo>
                  <a:lnTo>
                    <a:pt x="151757" y="24346"/>
                  </a:lnTo>
                  <a:lnTo>
                    <a:pt x="151742" y="24043"/>
                  </a:lnTo>
                  <a:lnTo>
                    <a:pt x="151804" y="23441"/>
                  </a:lnTo>
                  <a:lnTo>
                    <a:pt x="152062" y="22256"/>
                  </a:lnTo>
                  <a:lnTo>
                    <a:pt x="152772" y="20890"/>
                  </a:lnTo>
                  <a:lnTo>
                    <a:pt x="153214" y="20537"/>
                  </a:lnTo>
                  <a:lnTo>
                    <a:pt x="153824" y="20379"/>
                  </a:lnTo>
                  <a:lnTo>
                    <a:pt x="154102" y="20258"/>
                  </a:lnTo>
                  <a:lnTo>
                    <a:pt x="154628" y="19954"/>
                  </a:lnTo>
                  <a:lnTo>
                    <a:pt x="154868" y="19759"/>
                  </a:lnTo>
                  <a:lnTo>
                    <a:pt x="155096" y="19553"/>
                  </a:lnTo>
                  <a:lnTo>
                    <a:pt x="155454" y="19073"/>
                  </a:lnTo>
                  <a:lnTo>
                    <a:pt x="155762" y="18216"/>
                  </a:lnTo>
                  <a:lnTo>
                    <a:pt x="156009" y="18022"/>
                  </a:lnTo>
                  <a:lnTo>
                    <a:pt x="156299" y="17864"/>
                  </a:lnTo>
                  <a:lnTo>
                    <a:pt x="156570" y="17390"/>
                  </a:lnTo>
                  <a:lnTo>
                    <a:pt x="156594" y="17086"/>
                  </a:lnTo>
                  <a:lnTo>
                    <a:pt x="156580" y="16771"/>
                  </a:lnTo>
                  <a:lnTo>
                    <a:pt x="156379" y="15871"/>
                  </a:lnTo>
                  <a:lnTo>
                    <a:pt x="156204" y="15616"/>
                  </a:lnTo>
                  <a:lnTo>
                    <a:pt x="155818" y="15136"/>
                  </a:lnTo>
                  <a:lnTo>
                    <a:pt x="155351" y="14754"/>
                  </a:lnTo>
                  <a:lnTo>
                    <a:pt x="155064" y="14644"/>
                  </a:lnTo>
                  <a:lnTo>
                    <a:pt x="154469" y="14492"/>
                  </a:lnTo>
                  <a:lnTo>
                    <a:pt x="154166" y="14444"/>
                  </a:lnTo>
                  <a:lnTo>
                    <a:pt x="153575" y="14517"/>
                  </a:lnTo>
                  <a:lnTo>
                    <a:pt x="152997" y="14723"/>
                  </a:lnTo>
                  <a:lnTo>
                    <a:pt x="152714" y="14845"/>
                  </a:lnTo>
                  <a:lnTo>
                    <a:pt x="151920" y="15106"/>
                  </a:lnTo>
                  <a:lnTo>
                    <a:pt x="151672" y="14900"/>
                  </a:lnTo>
                  <a:lnTo>
                    <a:pt x="151105" y="14662"/>
                  </a:lnTo>
                  <a:lnTo>
                    <a:pt x="150524" y="14492"/>
                  </a:lnTo>
                  <a:lnTo>
                    <a:pt x="150215" y="14468"/>
                  </a:lnTo>
                  <a:lnTo>
                    <a:pt x="149623" y="14601"/>
                  </a:lnTo>
                  <a:lnTo>
                    <a:pt x="149428" y="14960"/>
                  </a:lnTo>
                  <a:lnTo>
                    <a:pt x="148315" y="14353"/>
                  </a:lnTo>
                  <a:lnTo>
                    <a:pt x="148062" y="14158"/>
                  </a:lnTo>
                  <a:lnTo>
                    <a:pt x="147748" y="13666"/>
                  </a:lnTo>
                  <a:lnTo>
                    <a:pt x="148037" y="13198"/>
                  </a:lnTo>
                  <a:lnTo>
                    <a:pt x="148967" y="13101"/>
                  </a:lnTo>
                  <a:lnTo>
                    <a:pt x="149262" y="13180"/>
                  </a:lnTo>
                  <a:lnTo>
                    <a:pt x="149830" y="13289"/>
                  </a:lnTo>
                  <a:lnTo>
                    <a:pt x="150300" y="12913"/>
                  </a:lnTo>
                  <a:lnTo>
                    <a:pt x="150475" y="12299"/>
                  </a:lnTo>
                  <a:lnTo>
                    <a:pt x="150941" y="12001"/>
                  </a:lnTo>
                  <a:lnTo>
                    <a:pt x="151545" y="11837"/>
                  </a:lnTo>
                  <a:lnTo>
                    <a:pt x="152090" y="11570"/>
                  </a:lnTo>
                  <a:lnTo>
                    <a:pt x="152915" y="11187"/>
                  </a:lnTo>
                  <a:lnTo>
                    <a:pt x="153128" y="10969"/>
                  </a:lnTo>
                  <a:lnTo>
                    <a:pt x="153313" y="10725"/>
                  </a:lnTo>
                  <a:lnTo>
                    <a:pt x="153603" y="10191"/>
                  </a:lnTo>
                  <a:lnTo>
                    <a:pt x="153910" y="9322"/>
                  </a:lnTo>
                  <a:lnTo>
                    <a:pt x="153985" y="9024"/>
                  </a:lnTo>
                  <a:lnTo>
                    <a:pt x="153998" y="8429"/>
                  </a:lnTo>
                  <a:lnTo>
                    <a:pt x="153949" y="8125"/>
                  </a:lnTo>
                  <a:lnTo>
                    <a:pt x="153720" y="7232"/>
                  </a:lnTo>
                  <a:lnTo>
                    <a:pt x="153433" y="6703"/>
                  </a:lnTo>
                  <a:lnTo>
                    <a:pt x="153229" y="6455"/>
                  </a:lnTo>
                  <a:lnTo>
                    <a:pt x="153003" y="6236"/>
                  </a:lnTo>
                  <a:lnTo>
                    <a:pt x="152481" y="6102"/>
                  </a:lnTo>
                  <a:lnTo>
                    <a:pt x="151964" y="6047"/>
                  </a:lnTo>
                  <a:lnTo>
                    <a:pt x="151747" y="5458"/>
                  </a:lnTo>
                  <a:lnTo>
                    <a:pt x="151654" y="4553"/>
                  </a:lnTo>
                  <a:lnTo>
                    <a:pt x="151741" y="3951"/>
                  </a:lnTo>
                  <a:lnTo>
                    <a:pt x="151991" y="3064"/>
                  </a:lnTo>
                  <a:lnTo>
                    <a:pt x="152213" y="2500"/>
                  </a:lnTo>
                  <a:lnTo>
                    <a:pt x="152616" y="1643"/>
                  </a:lnTo>
                  <a:lnTo>
                    <a:pt x="153030" y="1430"/>
                  </a:lnTo>
                  <a:lnTo>
                    <a:pt x="153298" y="1637"/>
                  </a:lnTo>
                  <a:lnTo>
                    <a:pt x="153570" y="1788"/>
                  </a:lnTo>
                  <a:lnTo>
                    <a:pt x="154130" y="1582"/>
                  </a:lnTo>
                  <a:lnTo>
                    <a:pt x="154677" y="1831"/>
                  </a:lnTo>
                  <a:lnTo>
                    <a:pt x="154906" y="2037"/>
                  </a:lnTo>
                  <a:lnTo>
                    <a:pt x="155280" y="2517"/>
                  </a:lnTo>
                  <a:lnTo>
                    <a:pt x="155418" y="2797"/>
                  </a:lnTo>
                  <a:lnTo>
                    <a:pt x="155564" y="3386"/>
                  </a:lnTo>
                  <a:lnTo>
                    <a:pt x="155541" y="4006"/>
                  </a:lnTo>
                  <a:lnTo>
                    <a:pt x="155322" y="4887"/>
                  </a:lnTo>
                  <a:lnTo>
                    <a:pt x="154921" y="5410"/>
                  </a:lnTo>
                  <a:lnTo>
                    <a:pt x="156278" y="6236"/>
                  </a:lnTo>
                  <a:lnTo>
                    <a:pt x="157481" y="6418"/>
                  </a:lnTo>
                  <a:lnTo>
                    <a:pt x="158063" y="6606"/>
                  </a:lnTo>
                  <a:lnTo>
                    <a:pt x="158556" y="6947"/>
                  </a:lnTo>
                  <a:lnTo>
                    <a:pt x="158988" y="7384"/>
                  </a:lnTo>
                  <a:lnTo>
                    <a:pt x="159403" y="7852"/>
                  </a:lnTo>
                  <a:lnTo>
                    <a:pt x="159889" y="8150"/>
                  </a:lnTo>
                  <a:lnTo>
                    <a:pt x="160450" y="7900"/>
                  </a:lnTo>
                  <a:lnTo>
                    <a:pt x="160682" y="7688"/>
                  </a:lnTo>
                  <a:lnTo>
                    <a:pt x="161206" y="7415"/>
                  </a:lnTo>
                  <a:lnTo>
                    <a:pt x="161509" y="7360"/>
                  </a:lnTo>
                  <a:lnTo>
                    <a:pt x="162416" y="7420"/>
                  </a:lnTo>
                  <a:lnTo>
                    <a:pt x="163564" y="7943"/>
                  </a:lnTo>
                  <a:lnTo>
                    <a:pt x="164025" y="7712"/>
                  </a:lnTo>
                  <a:lnTo>
                    <a:pt x="164458" y="7256"/>
                  </a:lnTo>
                  <a:lnTo>
                    <a:pt x="164737" y="7129"/>
                  </a:lnTo>
                  <a:lnTo>
                    <a:pt x="166347" y="6236"/>
                  </a:lnTo>
                  <a:lnTo>
                    <a:pt x="166868" y="5914"/>
                  </a:lnTo>
                  <a:lnTo>
                    <a:pt x="167180" y="5452"/>
                  </a:lnTo>
                  <a:lnTo>
                    <a:pt x="167198" y="5130"/>
                  </a:lnTo>
                  <a:lnTo>
                    <a:pt x="167256" y="4826"/>
                  </a:lnTo>
                  <a:lnTo>
                    <a:pt x="167517" y="4279"/>
                  </a:lnTo>
                  <a:lnTo>
                    <a:pt x="168360" y="2663"/>
                  </a:lnTo>
                  <a:lnTo>
                    <a:pt x="168525" y="2074"/>
                  </a:lnTo>
                  <a:lnTo>
                    <a:pt x="168790" y="1533"/>
                  </a:lnTo>
                  <a:lnTo>
                    <a:pt x="169829" y="415"/>
                  </a:lnTo>
                  <a:lnTo>
                    <a:pt x="170388" y="209"/>
                  </a:lnTo>
                  <a:lnTo>
                    <a:pt x="171295" y="0"/>
                  </a:lnTo>
                  <a:lnTo>
                    <a:pt x="167522" y="14884"/>
                  </a:lnTo>
                  <a:lnTo>
                    <a:pt x="167422" y="24204"/>
                  </a:lnTo>
                  <a:lnTo>
                    <a:pt x="167960" y="35726"/>
                  </a:lnTo>
                  <a:lnTo>
                    <a:pt x="167201" y="43882"/>
                  </a:lnTo>
                  <a:lnTo>
                    <a:pt x="166443" y="51659"/>
                  </a:lnTo>
                  <a:lnTo>
                    <a:pt x="166063" y="59052"/>
                  </a:lnTo>
                  <a:lnTo>
                    <a:pt x="167202" y="66103"/>
                  </a:lnTo>
                  <a:lnTo>
                    <a:pt x="172891" y="72710"/>
                  </a:lnTo>
                  <a:lnTo>
                    <a:pt x="177822" y="79536"/>
                  </a:lnTo>
                  <a:lnTo>
                    <a:pt x="184839" y="82950"/>
                  </a:lnTo>
                  <a:lnTo>
                    <a:pt x="189770" y="84277"/>
                  </a:lnTo>
                  <a:lnTo>
                    <a:pt x="194693" y="85890"/>
                  </a:lnTo>
                  <a:lnTo>
                    <a:pt x="202098" y="89967"/>
                  </a:lnTo>
                  <a:lnTo>
                    <a:pt x="210253" y="95657"/>
                  </a:lnTo>
                  <a:lnTo>
                    <a:pt x="214236" y="99451"/>
                  </a:lnTo>
                  <a:lnTo>
                    <a:pt x="222391" y="102674"/>
                  </a:lnTo>
                  <a:lnTo>
                    <a:pt x="228270" y="102485"/>
                  </a:lnTo>
                  <a:lnTo>
                    <a:pt x="230736" y="100399"/>
                  </a:lnTo>
                  <a:lnTo>
                    <a:pt x="236426" y="99260"/>
                  </a:lnTo>
                  <a:lnTo>
                    <a:pt x="251977" y="100587"/>
                  </a:lnTo>
                  <a:lnTo>
                    <a:pt x="255960" y="100019"/>
                  </a:lnTo>
                  <a:lnTo>
                    <a:pt x="260512" y="101726"/>
                  </a:lnTo>
                  <a:lnTo>
                    <a:pt x="265633" y="104381"/>
                  </a:lnTo>
                  <a:lnTo>
                    <a:pt x="266391" y="108555"/>
                  </a:lnTo>
                  <a:lnTo>
                    <a:pt x="265822" y="114433"/>
                  </a:lnTo>
                  <a:lnTo>
                    <a:pt x="265443" y="121262"/>
                  </a:lnTo>
                  <a:lnTo>
                    <a:pt x="267150" y="126380"/>
                  </a:lnTo>
                  <a:lnTo>
                    <a:pt x="270184" y="131502"/>
                  </a:lnTo>
                  <a:lnTo>
                    <a:pt x="258994" y="143640"/>
                  </a:lnTo>
                  <a:lnTo>
                    <a:pt x="256340" y="149898"/>
                  </a:lnTo>
                  <a:lnTo>
                    <a:pt x="254632" y="155400"/>
                  </a:lnTo>
                  <a:lnTo>
                    <a:pt x="253684" y="159761"/>
                  </a:lnTo>
                  <a:lnTo>
                    <a:pt x="254689" y="164710"/>
                  </a:lnTo>
                  <a:lnTo>
                    <a:pt x="251670" y="171050"/>
                  </a:lnTo>
                  <a:lnTo>
                    <a:pt x="255293" y="174670"/>
                  </a:lnTo>
                  <a:lnTo>
                    <a:pt x="257406" y="177237"/>
                  </a:lnTo>
                  <a:lnTo>
                    <a:pt x="260274" y="180105"/>
                  </a:lnTo>
                  <a:lnTo>
                    <a:pt x="263142" y="181763"/>
                  </a:lnTo>
                  <a:lnTo>
                    <a:pt x="265557" y="185685"/>
                  </a:lnTo>
                  <a:lnTo>
                    <a:pt x="269394" y="187772"/>
                  </a:lnTo>
                  <a:lnTo>
                    <a:pt x="276253" y="187183"/>
                  </a:lnTo>
                  <a:lnTo>
                    <a:pt x="282515" y="184209"/>
                  </a:lnTo>
                  <a:lnTo>
                    <a:pt x="288952" y="187000"/>
                  </a:lnTo>
                  <a:lnTo>
                    <a:pt x="297322" y="186460"/>
                  </a:lnTo>
                  <a:lnTo>
                    <a:pt x="302921" y="188635"/>
                  </a:lnTo>
                  <a:lnTo>
                    <a:pt x="311369" y="196305"/>
                  </a:lnTo>
                  <a:lnTo>
                    <a:pt x="313817" y="216636"/>
                  </a:lnTo>
                  <a:lnTo>
                    <a:pt x="316629" y="214762"/>
                  </a:lnTo>
                  <a:lnTo>
                    <a:pt x="320443" y="212487"/>
                  </a:lnTo>
                  <a:lnTo>
                    <a:pt x="325251" y="212514"/>
                  </a:lnTo>
                  <a:lnTo>
                    <a:pt x="334307" y="212770"/>
                  </a:lnTo>
                  <a:lnTo>
                    <a:pt x="335633" y="203705"/>
                  </a:lnTo>
                  <a:lnTo>
                    <a:pt x="342420" y="199009"/>
                  </a:lnTo>
                  <a:lnTo>
                    <a:pt x="345031" y="192481"/>
                  </a:lnTo>
                  <a:lnTo>
                    <a:pt x="349839" y="186503"/>
                  </a:lnTo>
                  <a:lnTo>
                    <a:pt x="357805" y="184036"/>
                  </a:lnTo>
                  <a:lnTo>
                    <a:pt x="365391" y="188565"/>
                  </a:lnTo>
                  <a:lnTo>
                    <a:pt x="372960" y="194048"/>
                  </a:lnTo>
                  <a:lnTo>
                    <a:pt x="373482" y="206318"/>
                  </a:lnTo>
                  <a:lnTo>
                    <a:pt x="376876" y="207101"/>
                  </a:lnTo>
                  <a:lnTo>
                    <a:pt x="379225" y="212581"/>
                  </a:lnTo>
                  <a:lnTo>
                    <a:pt x="381574" y="220151"/>
                  </a:lnTo>
                  <a:lnTo>
                    <a:pt x="382357" y="227199"/>
                  </a:lnTo>
                  <a:lnTo>
                    <a:pt x="382619" y="237642"/>
                  </a:lnTo>
                  <a:lnTo>
                    <a:pt x="386604" y="248976"/>
                  </a:lnTo>
                  <a:lnTo>
                    <a:pt x="398744" y="257713"/>
                  </a:lnTo>
                  <a:lnTo>
                    <a:pt x="406426" y="256616"/>
                  </a:lnTo>
                  <a:lnTo>
                    <a:pt x="414217" y="256977"/>
                  </a:lnTo>
                  <a:lnTo>
                    <a:pt x="431581" y="255537"/>
                  </a:lnTo>
                  <a:lnTo>
                    <a:pt x="439308" y="249204"/>
                  </a:lnTo>
                  <a:lnTo>
                    <a:pt x="443083" y="248074"/>
                  </a:lnTo>
                  <a:lnTo>
                    <a:pt x="445913" y="248639"/>
                  </a:lnTo>
                  <a:lnTo>
                    <a:pt x="448179" y="248454"/>
                  </a:lnTo>
                  <a:lnTo>
                    <a:pt x="449877" y="247506"/>
                  </a:lnTo>
                  <a:lnTo>
                    <a:pt x="450254" y="246187"/>
                  </a:lnTo>
                  <a:lnTo>
                    <a:pt x="450736" y="242831"/>
                  </a:lnTo>
                  <a:lnTo>
                    <a:pt x="453651" y="238827"/>
                  </a:lnTo>
                  <a:lnTo>
                    <a:pt x="455539" y="237129"/>
                  </a:lnTo>
                  <a:lnTo>
                    <a:pt x="458935" y="236373"/>
                  </a:lnTo>
                  <a:lnTo>
                    <a:pt x="462333" y="238447"/>
                  </a:lnTo>
                  <a:lnTo>
                    <a:pt x="465353" y="242035"/>
                  </a:lnTo>
                  <a:lnTo>
                    <a:pt x="467806" y="245622"/>
                  </a:lnTo>
                  <a:lnTo>
                    <a:pt x="471580" y="252227"/>
                  </a:lnTo>
                  <a:lnTo>
                    <a:pt x="473116" y="254969"/>
                  </a:lnTo>
                  <a:lnTo>
                    <a:pt x="474789" y="256000"/>
                  </a:lnTo>
                  <a:lnTo>
                    <a:pt x="480133" y="257624"/>
                  </a:lnTo>
                  <a:lnTo>
                    <a:pt x="485735" y="262418"/>
                  </a:lnTo>
                  <a:lnTo>
                    <a:pt x="488000" y="266570"/>
                  </a:lnTo>
                  <a:lnTo>
                    <a:pt x="489995" y="269571"/>
                  </a:lnTo>
                  <a:lnTo>
                    <a:pt x="489510" y="274873"/>
                  </a:lnTo>
                  <a:lnTo>
                    <a:pt x="488943" y="278646"/>
                  </a:lnTo>
                  <a:lnTo>
                    <a:pt x="487433" y="282801"/>
                  </a:lnTo>
                  <a:lnTo>
                    <a:pt x="488566" y="284499"/>
                  </a:lnTo>
                  <a:lnTo>
                    <a:pt x="492341" y="287330"/>
                  </a:lnTo>
                  <a:lnTo>
                    <a:pt x="496870" y="290915"/>
                  </a:lnTo>
                  <a:lnTo>
                    <a:pt x="500426" y="292521"/>
                  </a:lnTo>
                  <a:lnTo>
                    <a:pt x="502154" y="295821"/>
                  </a:lnTo>
                  <a:lnTo>
                    <a:pt x="502154" y="299029"/>
                  </a:lnTo>
                  <a:lnTo>
                    <a:pt x="502133" y="301246"/>
                  </a:lnTo>
                  <a:lnTo>
                    <a:pt x="505362" y="303558"/>
                  </a:lnTo>
                  <a:lnTo>
                    <a:pt x="508759" y="301674"/>
                  </a:lnTo>
                  <a:lnTo>
                    <a:pt x="518007" y="298463"/>
                  </a:lnTo>
                  <a:lnTo>
                    <a:pt x="521970" y="298652"/>
                  </a:lnTo>
                  <a:lnTo>
                    <a:pt x="524801" y="300541"/>
                  </a:lnTo>
                  <a:lnTo>
                    <a:pt x="528387" y="300727"/>
                  </a:lnTo>
                  <a:lnTo>
                    <a:pt x="529708" y="299976"/>
                  </a:lnTo>
                  <a:lnTo>
                    <a:pt x="530085" y="296577"/>
                  </a:lnTo>
                  <a:lnTo>
                    <a:pt x="531029" y="294122"/>
                  </a:lnTo>
                  <a:lnTo>
                    <a:pt x="531973" y="293366"/>
                  </a:lnTo>
                  <a:lnTo>
                    <a:pt x="534049" y="294123"/>
                  </a:lnTo>
                  <a:lnTo>
                    <a:pt x="537823" y="293181"/>
                  </a:lnTo>
                  <a:lnTo>
                    <a:pt x="542164" y="293366"/>
                  </a:lnTo>
                  <a:lnTo>
                    <a:pt x="545373" y="292048"/>
                  </a:lnTo>
                  <a:lnTo>
                    <a:pt x="545373" y="290161"/>
                  </a:lnTo>
                  <a:lnTo>
                    <a:pt x="543862" y="287896"/>
                  </a:lnTo>
                  <a:lnTo>
                    <a:pt x="541975" y="284499"/>
                  </a:lnTo>
                  <a:lnTo>
                    <a:pt x="541221" y="280912"/>
                  </a:lnTo>
                  <a:lnTo>
                    <a:pt x="541032" y="278460"/>
                  </a:lnTo>
                  <a:lnTo>
                    <a:pt x="542730" y="275817"/>
                  </a:lnTo>
                  <a:lnTo>
                    <a:pt x="545561" y="273739"/>
                  </a:lnTo>
                  <a:lnTo>
                    <a:pt x="546882" y="271100"/>
                  </a:lnTo>
                  <a:lnTo>
                    <a:pt x="548392" y="269211"/>
                  </a:lnTo>
                  <a:lnTo>
                    <a:pt x="556165" y="266331"/>
                  </a:lnTo>
                  <a:lnTo>
                    <a:pt x="561706" y="272190"/>
                  </a:lnTo>
                  <a:lnTo>
                    <a:pt x="565348" y="275829"/>
                  </a:lnTo>
                  <a:lnTo>
                    <a:pt x="575005" y="275514"/>
                  </a:lnTo>
                  <a:lnTo>
                    <a:pt x="587464" y="281483"/>
                  </a:lnTo>
                  <a:lnTo>
                    <a:pt x="594953" y="287549"/>
                  </a:lnTo>
                  <a:lnTo>
                    <a:pt x="597297" y="290803"/>
                  </a:lnTo>
                  <a:lnTo>
                    <a:pt x="599386" y="303698"/>
                  </a:lnTo>
                  <a:lnTo>
                    <a:pt x="594804" y="316109"/>
                  </a:lnTo>
                  <a:lnTo>
                    <a:pt x="593731" y="321927"/>
                  </a:lnTo>
                  <a:lnTo>
                    <a:pt x="594356" y="323591"/>
                  </a:lnTo>
                  <a:lnTo>
                    <a:pt x="597264" y="324718"/>
                  </a:lnTo>
                  <a:lnTo>
                    <a:pt x="599772" y="325675"/>
                  </a:lnTo>
                  <a:lnTo>
                    <a:pt x="600606" y="330050"/>
                  </a:lnTo>
                  <a:lnTo>
                    <a:pt x="600606" y="336714"/>
                  </a:lnTo>
                  <a:lnTo>
                    <a:pt x="601022" y="339840"/>
                  </a:lnTo>
                  <a:lnTo>
                    <a:pt x="605813" y="342757"/>
                  </a:lnTo>
                  <a:lnTo>
                    <a:pt x="606855" y="345672"/>
                  </a:lnTo>
                  <a:lnTo>
                    <a:pt x="608521" y="349214"/>
                  </a:lnTo>
                  <a:lnTo>
                    <a:pt x="607897" y="352547"/>
                  </a:lnTo>
                  <a:lnTo>
                    <a:pt x="605813" y="356505"/>
                  </a:lnTo>
                  <a:lnTo>
                    <a:pt x="605188" y="359837"/>
                  </a:lnTo>
                  <a:lnTo>
                    <a:pt x="603522" y="362963"/>
                  </a:lnTo>
                  <a:lnTo>
                    <a:pt x="601230" y="369837"/>
                  </a:lnTo>
                  <a:lnTo>
                    <a:pt x="595189" y="376712"/>
                  </a:lnTo>
                  <a:lnTo>
                    <a:pt x="589065" y="382927"/>
                  </a:lnTo>
                  <a:lnTo>
                    <a:pt x="578055" y="388863"/>
                  </a:lnTo>
                  <a:lnTo>
                    <a:pt x="577843" y="388580"/>
                  </a:lnTo>
                  <a:lnTo>
                    <a:pt x="577600" y="388398"/>
                  </a:lnTo>
                  <a:lnTo>
                    <a:pt x="577102" y="388094"/>
                  </a:lnTo>
                  <a:lnTo>
                    <a:pt x="576829" y="387906"/>
                  </a:lnTo>
                  <a:lnTo>
                    <a:pt x="576479" y="387753"/>
                  </a:lnTo>
                  <a:lnTo>
                    <a:pt x="576133" y="387760"/>
                  </a:lnTo>
                  <a:lnTo>
                    <a:pt x="575706" y="387657"/>
                  </a:lnTo>
                  <a:lnTo>
                    <a:pt x="575360" y="387663"/>
                  </a:lnTo>
                  <a:lnTo>
                    <a:pt x="574859" y="387668"/>
                  </a:lnTo>
                  <a:lnTo>
                    <a:pt x="574396" y="387681"/>
                  </a:lnTo>
                  <a:lnTo>
                    <a:pt x="573937" y="387881"/>
                  </a:lnTo>
                  <a:lnTo>
                    <a:pt x="573554" y="388003"/>
                  </a:lnTo>
                  <a:lnTo>
                    <a:pt x="573131" y="388088"/>
                  </a:lnTo>
                  <a:lnTo>
                    <a:pt x="572826" y="388246"/>
                  </a:lnTo>
                  <a:lnTo>
                    <a:pt x="572442" y="388331"/>
                  </a:lnTo>
                  <a:lnTo>
                    <a:pt x="572137" y="388531"/>
                  </a:lnTo>
                  <a:lnTo>
                    <a:pt x="571794" y="388689"/>
                  </a:lnTo>
                  <a:lnTo>
                    <a:pt x="571528" y="388890"/>
                  </a:lnTo>
                  <a:lnTo>
                    <a:pt x="571070" y="389206"/>
                  </a:lnTo>
                  <a:lnTo>
                    <a:pt x="570803" y="389364"/>
                  </a:lnTo>
                  <a:lnTo>
                    <a:pt x="570499" y="389564"/>
                  </a:lnTo>
                  <a:lnTo>
                    <a:pt x="570233" y="389758"/>
                  </a:lnTo>
                  <a:lnTo>
                    <a:pt x="569891" y="390075"/>
                  </a:lnTo>
                  <a:lnTo>
                    <a:pt x="569588" y="390354"/>
                  </a:lnTo>
                  <a:lnTo>
                    <a:pt x="569324" y="390664"/>
                  </a:lnTo>
                  <a:lnTo>
                    <a:pt x="569136" y="390937"/>
                  </a:lnTo>
                  <a:lnTo>
                    <a:pt x="568871" y="391174"/>
                  </a:lnTo>
                  <a:lnTo>
                    <a:pt x="568723" y="391484"/>
                  </a:lnTo>
                  <a:lnTo>
                    <a:pt x="568267" y="391921"/>
                  </a:lnTo>
                  <a:lnTo>
                    <a:pt x="568004" y="392267"/>
                  </a:lnTo>
                  <a:lnTo>
                    <a:pt x="567663" y="392584"/>
                  </a:lnTo>
                  <a:lnTo>
                    <a:pt x="567397" y="392784"/>
                  </a:lnTo>
                  <a:lnTo>
                    <a:pt x="566938" y="393021"/>
                  </a:lnTo>
                  <a:lnTo>
                    <a:pt x="566594" y="393185"/>
                  </a:lnTo>
                  <a:lnTo>
                    <a:pt x="566213" y="393385"/>
                  </a:lnTo>
                  <a:lnTo>
                    <a:pt x="565792" y="393543"/>
                  </a:lnTo>
                  <a:lnTo>
                    <a:pt x="565293" y="393707"/>
                  </a:lnTo>
                  <a:lnTo>
                    <a:pt x="564794" y="393793"/>
                  </a:lnTo>
                  <a:lnTo>
                    <a:pt x="564410" y="393877"/>
                  </a:lnTo>
                  <a:lnTo>
                    <a:pt x="563986" y="393890"/>
                  </a:lnTo>
                  <a:lnTo>
                    <a:pt x="563562" y="393896"/>
                  </a:lnTo>
                  <a:lnTo>
                    <a:pt x="563061" y="393902"/>
                  </a:lnTo>
                  <a:lnTo>
                    <a:pt x="562599" y="393914"/>
                  </a:lnTo>
                  <a:lnTo>
                    <a:pt x="562249" y="393768"/>
                  </a:lnTo>
                  <a:lnTo>
                    <a:pt x="561899" y="393617"/>
                  </a:lnTo>
                  <a:lnTo>
                    <a:pt x="561590" y="393543"/>
                  </a:lnTo>
                  <a:lnTo>
                    <a:pt x="561280" y="393477"/>
                  </a:lnTo>
                  <a:lnTo>
                    <a:pt x="560933" y="393483"/>
                  </a:lnTo>
                  <a:lnTo>
                    <a:pt x="560548" y="393489"/>
                  </a:lnTo>
                  <a:lnTo>
                    <a:pt x="560124" y="393495"/>
                  </a:lnTo>
                  <a:lnTo>
                    <a:pt x="559585" y="393507"/>
                  </a:lnTo>
                  <a:lnTo>
                    <a:pt x="559122" y="393513"/>
                  </a:lnTo>
                  <a:lnTo>
                    <a:pt x="558775" y="393519"/>
                  </a:lnTo>
                  <a:lnTo>
                    <a:pt x="558351" y="393532"/>
                  </a:lnTo>
                  <a:lnTo>
                    <a:pt x="557967" y="393610"/>
                  </a:lnTo>
                  <a:lnTo>
                    <a:pt x="557621" y="393659"/>
                  </a:lnTo>
                  <a:lnTo>
                    <a:pt x="557276" y="393781"/>
                  </a:lnTo>
                  <a:lnTo>
                    <a:pt x="556740" y="393945"/>
                  </a:lnTo>
                  <a:lnTo>
                    <a:pt x="556357" y="394103"/>
                  </a:lnTo>
                  <a:lnTo>
                    <a:pt x="555859" y="394266"/>
                  </a:lnTo>
                  <a:lnTo>
                    <a:pt x="555554" y="394431"/>
                  </a:lnTo>
                  <a:lnTo>
                    <a:pt x="555210" y="394589"/>
                  </a:lnTo>
                  <a:lnTo>
                    <a:pt x="554903" y="394674"/>
                  </a:lnTo>
                  <a:lnTo>
                    <a:pt x="554595" y="394716"/>
                  </a:lnTo>
                  <a:lnTo>
                    <a:pt x="554134" y="394844"/>
                  </a:lnTo>
                  <a:lnTo>
                    <a:pt x="553749" y="394850"/>
                  </a:lnTo>
                  <a:lnTo>
                    <a:pt x="553403" y="394856"/>
                  </a:lnTo>
                  <a:lnTo>
                    <a:pt x="553056" y="394862"/>
                  </a:lnTo>
                  <a:lnTo>
                    <a:pt x="552667" y="394674"/>
                  </a:lnTo>
                  <a:lnTo>
                    <a:pt x="552279" y="394528"/>
                  </a:lnTo>
                  <a:lnTo>
                    <a:pt x="551061" y="393319"/>
                  </a:lnTo>
                  <a:lnTo>
                    <a:pt x="550825" y="393051"/>
                  </a:lnTo>
                  <a:lnTo>
                    <a:pt x="550512" y="392784"/>
                  </a:lnTo>
                  <a:lnTo>
                    <a:pt x="550238" y="392559"/>
                  </a:lnTo>
                  <a:lnTo>
                    <a:pt x="549846" y="392219"/>
                  </a:lnTo>
                  <a:lnTo>
                    <a:pt x="549572" y="391958"/>
                  </a:lnTo>
                  <a:lnTo>
                    <a:pt x="549335" y="391691"/>
                  </a:lnTo>
                  <a:lnTo>
                    <a:pt x="549099" y="391423"/>
                  </a:lnTo>
                  <a:lnTo>
                    <a:pt x="548899" y="391041"/>
                  </a:lnTo>
                  <a:lnTo>
                    <a:pt x="548739" y="390700"/>
                  </a:lnTo>
                  <a:lnTo>
                    <a:pt x="548576" y="390238"/>
                  </a:lnTo>
                  <a:lnTo>
                    <a:pt x="548415" y="389856"/>
                  </a:lnTo>
                  <a:lnTo>
                    <a:pt x="548214" y="389394"/>
                  </a:lnTo>
                  <a:lnTo>
                    <a:pt x="548013" y="388975"/>
                  </a:lnTo>
                  <a:lnTo>
                    <a:pt x="547852" y="388592"/>
                  </a:lnTo>
                  <a:lnTo>
                    <a:pt x="547615" y="388252"/>
                  </a:lnTo>
                  <a:lnTo>
                    <a:pt x="547453" y="387827"/>
                  </a:lnTo>
                  <a:lnTo>
                    <a:pt x="547135" y="387335"/>
                  </a:lnTo>
                  <a:lnTo>
                    <a:pt x="547014" y="387025"/>
                  </a:lnTo>
                  <a:lnTo>
                    <a:pt x="546855" y="386757"/>
                  </a:lnTo>
                  <a:lnTo>
                    <a:pt x="546656" y="386417"/>
                  </a:lnTo>
                  <a:lnTo>
                    <a:pt x="546338" y="385882"/>
                  </a:lnTo>
                  <a:lnTo>
                    <a:pt x="546138" y="385500"/>
                  </a:lnTo>
                  <a:lnTo>
                    <a:pt x="545978" y="385196"/>
                  </a:lnTo>
                  <a:lnTo>
                    <a:pt x="545702" y="384849"/>
                  </a:lnTo>
                  <a:lnTo>
                    <a:pt x="545465" y="384589"/>
                  </a:lnTo>
                  <a:lnTo>
                    <a:pt x="545230" y="384357"/>
                  </a:lnTo>
                  <a:lnTo>
                    <a:pt x="544917" y="384096"/>
                  </a:lnTo>
                  <a:lnTo>
                    <a:pt x="544569" y="384024"/>
                  </a:lnTo>
                  <a:lnTo>
                    <a:pt x="544145" y="384036"/>
                  </a:lnTo>
                  <a:lnTo>
                    <a:pt x="543683" y="384042"/>
                  </a:lnTo>
                  <a:lnTo>
                    <a:pt x="543221" y="384127"/>
                  </a:lnTo>
                  <a:lnTo>
                    <a:pt x="542839" y="384290"/>
                  </a:lnTo>
                  <a:lnTo>
                    <a:pt x="542532" y="384369"/>
                  </a:lnTo>
                  <a:lnTo>
                    <a:pt x="542265" y="384528"/>
                  </a:lnTo>
                  <a:lnTo>
                    <a:pt x="541959" y="384649"/>
                  </a:lnTo>
                  <a:lnTo>
                    <a:pt x="541615" y="384813"/>
                  </a:lnTo>
                  <a:lnTo>
                    <a:pt x="541309" y="384935"/>
                  </a:lnTo>
                  <a:lnTo>
                    <a:pt x="540888" y="385093"/>
                  </a:lnTo>
                  <a:lnTo>
                    <a:pt x="540504" y="385177"/>
                  </a:lnTo>
                  <a:lnTo>
                    <a:pt x="540160" y="385342"/>
                  </a:lnTo>
                  <a:lnTo>
                    <a:pt x="536888" y="385591"/>
                  </a:lnTo>
                  <a:lnTo>
                    <a:pt x="536350" y="385682"/>
                  </a:lnTo>
                  <a:lnTo>
                    <a:pt x="535888" y="385767"/>
                  </a:lnTo>
                  <a:lnTo>
                    <a:pt x="535350" y="385816"/>
                  </a:lnTo>
                  <a:lnTo>
                    <a:pt x="534812" y="385901"/>
                  </a:lnTo>
                  <a:lnTo>
                    <a:pt x="534426" y="385907"/>
                  </a:lnTo>
                  <a:lnTo>
                    <a:pt x="534003" y="385919"/>
                  </a:lnTo>
                  <a:lnTo>
                    <a:pt x="533272" y="386010"/>
                  </a:lnTo>
                  <a:lnTo>
                    <a:pt x="532848" y="386016"/>
                  </a:lnTo>
                  <a:lnTo>
                    <a:pt x="532387" y="386138"/>
                  </a:lnTo>
                  <a:lnTo>
                    <a:pt x="532080" y="386223"/>
                  </a:lnTo>
                  <a:lnTo>
                    <a:pt x="531503" y="386235"/>
                  </a:lnTo>
                  <a:lnTo>
                    <a:pt x="531157" y="386314"/>
                  </a:lnTo>
                  <a:lnTo>
                    <a:pt x="530771" y="386326"/>
                  </a:lnTo>
                  <a:lnTo>
                    <a:pt x="530309" y="386332"/>
                  </a:lnTo>
                  <a:lnTo>
                    <a:pt x="529887" y="386417"/>
                  </a:lnTo>
                  <a:lnTo>
                    <a:pt x="529386" y="386430"/>
                  </a:lnTo>
                  <a:lnTo>
                    <a:pt x="528924" y="386472"/>
                  </a:lnTo>
                  <a:lnTo>
                    <a:pt x="528578" y="386520"/>
                  </a:lnTo>
                  <a:lnTo>
                    <a:pt x="528117" y="386605"/>
                  </a:lnTo>
                  <a:lnTo>
                    <a:pt x="527696" y="386806"/>
                  </a:lnTo>
                  <a:lnTo>
                    <a:pt x="527389" y="386848"/>
                  </a:lnTo>
                  <a:lnTo>
                    <a:pt x="527083" y="386970"/>
                  </a:lnTo>
                  <a:lnTo>
                    <a:pt x="526699" y="387055"/>
                  </a:lnTo>
                  <a:lnTo>
                    <a:pt x="526352" y="387098"/>
                  </a:lnTo>
                  <a:lnTo>
                    <a:pt x="525970" y="387261"/>
                  </a:lnTo>
                  <a:lnTo>
                    <a:pt x="525663" y="387346"/>
                  </a:lnTo>
                  <a:lnTo>
                    <a:pt x="525206" y="387620"/>
                  </a:lnTo>
                  <a:lnTo>
                    <a:pt x="524863" y="387857"/>
                  </a:lnTo>
                  <a:lnTo>
                    <a:pt x="524596" y="388021"/>
                  </a:lnTo>
                  <a:lnTo>
                    <a:pt x="524215" y="388258"/>
                  </a:lnTo>
                  <a:lnTo>
                    <a:pt x="523911" y="388495"/>
                  </a:lnTo>
                  <a:lnTo>
                    <a:pt x="523532" y="388811"/>
                  </a:lnTo>
                  <a:lnTo>
                    <a:pt x="523152" y="389127"/>
                  </a:lnTo>
                  <a:lnTo>
                    <a:pt x="522812" y="389515"/>
                  </a:lnTo>
                  <a:lnTo>
                    <a:pt x="522585" y="389752"/>
                  </a:lnTo>
                  <a:lnTo>
                    <a:pt x="522285" y="390184"/>
                  </a:lnTo>
                  <a:lnTo>
                    <a:pt x="522098" y="390536"/>
                  </a:lnTo>
                  <a:lnTo>
                    <a:pt x="521873" y="390846"/>
                  </a:lnTo>
                  <a:lnTo>
                    <a:pt x="521687" y="391235"/>
                  </a:lnTo>
                  <a:lnTo>
                    <a:pt x="521425" y="391666"/>
                  </a:lnTo>
                  <a:lnTo>
                    <a:pt x="521279" y="392092"/>
                  </a:lnTo>
                  <a:lnTo>
                    <a:pt x="521208" y="392438"/>
                  </a:lnTo>
                  <a:lnTo>
                    <a:pt x="521061" y="392827"/>
                  </a:lnTo>
                  <a:lnTo>
                    <a:pt x="520916" y="393295"/>
                  </a:lnTo>
                  <a:lnTo>
                    <a:pt x="520767" y="393641"/>
                  </a:lnTo>
                  <a:lnTo>
                    <a:pt x="520659" y="394030"/>
                  </a:lnTo>
                  <a:lnTo>
                    <a:pt x="520549" y="394339"/>
                  </a:lnTo>
                  <a:lnTo>
                    <a:pt x="520364" y="394728"/>
                  </a:lnTo>
                  <a:lnTo>
                    <a:pt x="519947" y="395165"/>
                  </a:lnTo>
                  <a:lnTo>
                    <a:pt x="519567" y="395439"/>
                  </a:lnTo>
                  <a:lnTo>
                    <a:pt x="519264" y="395718"/>
                  </a:lnTo>
                  <a:lnTo>
                    <a:pt x="518957" y="395840"/>
                  </a:lnTo>
                  <a:lnTo>
                    <a:pt x="518420" y="395962"/>
                  </a:lnTo>
                  <a:lnTo>
                    <a:pt x="517882" y="396010"/>
                  </a:lnTo>
                  <a:lnTo>
                    <a:pt x="517496" y="396016"/>
                  </a:lnTo>
                  <a:lnTo>
                    <a:pt x="517149" y="396022"/>
                  </a:lnTo>
                  <a:lnTo>
                    <a:pt x="516725" y="396034"/>
                  </a:lnTo>
                  <a:lnTo>
                    <a:pt x="516415" y="395962"/>
                  </a:lnTo>
                  <a:lnTo>
                    <a:pt x="515951" y="395895"/>
                  </a:lnTo>
                  <a:lnTo>
                    <a:pt x="515643" y="395858"/>
                  </a:lnTo>
                  <a:lnTo>
                    <a:pt x="512463" y="394801"/>
                  </a:lnTo>
                  <a:lnTo>
                    <a:pt x="511957" y="394619"/>
                  </a:lnTo>
                  <a:lnTo>
                    <a:pt x="511491" y="394430"/>
                  </a:lnTo>
                  <a:lnTo>
                    <a:pt x="511066" y="394327"/>
                  </a:lnTo>
                  <a:lnTo>
                    <a:pt x="510601" y="394218"/>
                  </a:lnTo>
                  <a:lnTo>
                    <a:pt x="510175" y="394109"/>
                  </a:lnTo>
                  <a:lnTo>
                    <a:pt x="509710" y="393963"/>
                  </a:lnTo>
                  <a:lnTo>
                    <a:pt x="509168" y="393859"/>
                  </a:lnTo>
                  <a:lnTo>
                    <a:pt x="508588" y="393750"/>
                  </a:lnTo>
                  <a:lnTo>
                    <a:pt x="508200" y="393647"/>
                  </a:lnTo>
                  <a:lnTo>
                    <a:pt x="507542" y="393501"/>
                  </a:lnTo>
                  <a:lnTo>
                    <a:pt x="507079" y="393434"/>
                  </a:lnTo>
                  <a:lnTo>
                    <a:pt x="506769" y="393361"/>
                  </a:lnTo>
                  <a:lnTo>
                    <a:pt x="506459" y="393288"/>
                  </a:lnTo>
                  <a:lnTo>
                    <a:pt x="506149" y="393222"/>
                  </a:lnTo>
                  <a:lnTo>
                    <a:pt x="505685" y="393112"/>
                  </a:lnTo>
                  <a:lnTo>
                    <a:pt x="505259" y="393003"/>
                  </a:lnTo>
                  <a:lnTo>
                    <a:pt x="504873" y="392972"/>
                  </a:lnTo>
                  <a:lnTo>
                    <a:pt x="504447" y="392863"/>
                  </a:lnTo>
                  <a:lnTo>
                    <a:pt x="503864" y="392608"/>
                  </a:lnTo>
                  <a:lnTo>
                    <a:pt x="503476" y="392499"/>
                  </a:lnTo>
                  <a:lnTo>
                    <a:pt x="502972" y="392316"/>
                  </a:lnTo>
                  <a:lnTo>
                    <a:pt x="502545" y="392165"/>
                  </a:lnTo>
                  <a:lnTo>
                    <a:pt x="502041" y="392025"/>
                  </a:lnTo>
                  <a:lnTo>
                    <a:pt x="501614" y="391879"/>
                  </a:lnTo>
                  <a:lnTo>
                    <a:pt x="501151" y="391806"/>
                  </a:lnTo>
                  <a:lnTo>
                    <a:pt x="500764" y="391739"/>
                  </a:lnTo>
                  <a:lnTo>
                    <a:pt x="500417" y="391745"/>
                  </a:lnTo>
                  <a:lnTo>
                    <a:pt x="500107" y="391636"/>
                  </a:lnTo>
                  <a:lnTo>
                    <a:pt x="499605" y="391642"/>
                  </a:lnTo>
                  <a:lnTo>
                    <a:pt x="499143" y="391654"/>
                  </a:lnTo>
                  <a:lnTo>
                    <a:pt x="498681" y="391660"/>
                  </a:lnTo>
                  <a:lnTo>
                    <a:pt x="498334" y="391666"/>
                  </a:lnTo>
                  <a:lnTo>
                    <a:pt x="497949" y="391673"/>
                  </a:lnTo>
                  <a:lnTo>
                    <a:pt x="497641" y="391757"/>
                  </a:lnTo>
                  <a:lnTo>
                    <a:pt x="497256" y="391763"/>
                  </a:lnTo>
                  <a:lnTo>
                    <a:pt x="496834" y="391849"/>
                  </a:lnTo>
                  <a:lnTo>
                    <a:pt x="496143" y="392012"/>
                  </a:lnTo>
                  <a:lnTo>
                    <a:pt x="495722" y="392176"/>
                  </a:lnTo>
                  <a:lnTo>
                    <a:pt x="495264" y="392419"/>
                  </a:lnTo>
                  <a:lnTo>
                    <a:pt x="494920" y="392614"/>
                  </a:lnTo>
                  <a:lnTo>
                    <a:pt x="494613" y="392699"/>
                  </a:lnTo>
                  <a:lnTo>
                    <a:pt x="494270" y="392900"/>
                  </a:lnTo>
                  <a:lnTo>
                    <a:pt x="494004" y="393058"/>
                  </a:lnTo>
                  <a:lnTo>
                    <a:pt x="493660" y="393258"/>
                  </a:lnTo>
                  <a:lnTo>
                    <a:pt x="493277" y="393416"/>
                  </a:lnTo>
                  <a:lnTo>
                    <a:pt x="492973" y="393617"/>
                  </a:lnTo>
                  <a:lnTo>
                    <a:pt x="492515" y="393860"/>
                  </a:lnTo>
                  <a:lnTo>
                    <a:pt x="492058" y="394133"/>
                  </a:lnTo>
                  <a:lnTo>
                    <a:pt x="491750" y="394218"/>
                  </a:lnTo>
                  <a:lnTo>
                    <a:pt x="491408" y="394455"/>
                  </a:lnTo>
                  <a:lnTo>
                    <a:pt x="491102" y="394613"/>
                  </a:lnTo>
                  <a:lnTo>
                    <a:pt x="490412" y="394819"/>
                  </a:lnTo>
                  <a:lnTo>
                    <a:pt x="490145" y="394977"/>
                  </a:lnTo>
                  <a:lnTo>
                    <a:pt x="489493" y="395184"/>
                  </a:lnTo>
                  <a:lnTo>
                    <a:pt x="488688" y="395390"/>
                  </a:lnTo>
                  <a:lnTo>
                    <a:pt x="488304" y="395475"/>
                  </a:lnTo>
                  <a:lnTo>
                    <a:pt x="487765" y="395524"/>
                  </a:lnTo>
                  <a:lnTo>
                    <a:pt x="487420" y="395645"/>
                  </a:lnTo>
                  <a:lnTo>
                    <a:pt x="487113" y="395694"/>
                  </a:lnTo>
                  <a:lnTo>
                    <a:pt x="486461" y="395858"/>
                  </a:lnTo>
                  <a:lnTo>
                    <a:pt x="486038" y="395980"/>
                  </a:lnTo>
                  <a:lnTo>
                    <a:pt x="485541" y="396186"/>
                  </a:lnTo>
                  <a:lnTo>
                    <a:pt x="485158" y="396265"/>
                  </a:lnTo>
                  <a:lnTo>
                    <a:pt x="484697" y="396393"/>
                  </a:lnTo>
                  <a:lnTo>
                    <a:pt x="484353" y="396514"/>
                  </a:lnTo>
                  <a:lnTo>
                    <a:pt x="483779" y="396757"/>
                  </a:lnTo>
                  <a:lnTo>
                    <a:pt x="483358" y="396958"/>
                  </a:lnTo>
                  <a:lnTo>
                    <a:pt x="482821" y="397122"/>
                  </a:lnTo>
                  <a:lnTo>
                    <a:pt x="482324" y="397322"/>
                  </a:lnTo>
                  <a:lnTo>
                    <a:pt x="481865" y="397523"/>
                  </a:lnTo>
                  <a:lnTo>
                    <a:pt x="481446" y="397766"/>
                  </a:lnTo>
                  <a:lnTo>
                    <a:pt x="480911" y="398003"/>
                  </a:lnTo>
                  <a:lnTo>
                    <a:pt x="480490" y="398203"/>
                  </a:lnTo>
                  <a:lnTo>
                    <a:pt x="480109" y="398447"/>
                  </a:lnTo>
                  <a:lnTo>
                    <a:pt x="479803" y="398605"/>
                  </a:lnTo>
                  <a:lnTo>
                    <a:pt x="479498" y="398763"/>
                  </a:lnTo>
                  <a:lnTo>
                    <a:pt x="479155" y="398999"/>
                  </a:lnTo>
                  <a:lnTo>
                    <a:pt x="478889" y="399200"/>
                  </a:lnTo>
                  <a:lnTo>
                    <a:pt x="478622" y="399358"/>
                  </a:lnTo>
                  <a:lnTo>
                    <a:pt x="478318" y="399631"/>
                  </a:lnTo>
                  <a:lnTo>
                    <a:pt x="477938" y="399911"/>
                  </a:lnTo>
                  <a:lnTo>
                    <a:pt x="477635" y="400184"/>
                  </a:lnTo>
                  <a:lnTo>
                    <a:pt x="477371" y="400500"/>
                  </a:lnTo>
                  <a:lnTo>
                    <a:pt x="477070" y="400889"/>
                  </a:lnTo>
                  <a:lnTo>
                    <a:pt x="476843" y="401168"/>
                  </a:lnTo>
                  <a:lnTo>
                    <a:pt x="476579" y="401478"/>
                  </a:lnTo>
                  <a:lnTo>
                    <a:pt x="476391" y="401751"/>
                  </a:lnTo>
                  <a:lnTo>
                    <a:pt x="476128" y="402103"/>
                  </a:lnTo>
                  <a:lnTo>
                    <a:pt x="475904" y="402456"/>
                  </a:lnTo>
                  <a:lnTo>
                    <a:pt x="475639" y="402729"/>
                  </a:lnTo>
                  <a:lnTo>
                    <a:pt x="475300" y="403197"/>
                  </a:lnTo>
                  <a:lnTo>
                    <a:pt x="474961" y="403629"/>
                  </a:lnTo>
                  <a:lnTo>
                    <a:pt x="474736" y="403981"/>
                  </a:lnTo>
                  <a:lnTo>
                    <a:pt x="474471" y="404218"/>
                  </a:lnTo>
                  <a:lnTo>
                    <a:pt x="474092" y="404570"/>
                  </a:lnTo>
                  <a:lnTo>
                    <a:pt x="473712" y="404886"/>
                  </a:lnTo>
                  <a:lnTo>
                    <a:pt x="473447" y="405160"/>
                  </a:lnTo>
                  <a:lnTo>
                    <a:pt x="473143" y="405360"/>
                  </a:lnTo>
                  <a:lnTo>
                    <a:pt x="472879" y="405676"/>
                  </a:lnTo>
                  <a:lnTo>
                    <a:pt x="472615" y="405986"/>
                  </a:lnTo>
                  <a:lnTo>
                    <a:pt x="472465" y="406259"/>
                  </a:lnTo>
                  <a:lnTo>
                    <a:pt x="472240" y="406612"/>
                  </a:lnTo>
                  <a:lnTo>
                    <a:pt x="472209" y="407001"/>
                  </a:lnTo>
                  <a:lnTo>
                    <a:pt x="472178" y="407420"/>
                  </a:lnTo>
                  <a:lnTo>
                    <a:pt x="472260" y="407729"/>
                  </a:lnTo>
                  <a:lnTo>
                    <a:pt x="472345" y="408112"/>
                  </a:lnTo>
                  <a:lnTo>
                    <a:pt x="472546" y="408574"/>
                  </a:lnTo>
                  <a:lnTo>
                    <a:pt x="472784" y="408957"/>
                  </a:lnTo>
                  <a:lnTo>
                    <a:pt x="473061" y="409334"/>
                  </a:lnTo>
                  <a:lnTo>
                    <a:pt x="473336" y="409558"/>
                  </a:lnTo>
                  <a:lnTo>
                    <a:pt x="473649" y="409862"/>
                  </a:lnTo>
                  <a:lnTo>
                    <a:pt x="474120" y="410281"/>
                  </a:lnTo>
                  <a:lnTo>
                    <a:pt x="474394" y="410506"/>
                  </a:lnTo>
                  <a:lnTo>
                    <a:pt x="474667" y="410731"/>
                  </a:lnTo>
                  <a:lnTo>
                    <a:pt x="474903" y="410962"/>
                  </a:lnTo>
                  <a:lnTo>
                    <a:pt x="475410" y="411296"/>
                  </a:lnTo>
                  <a:lnTo>
                    <a:pt x="475683" y="411484"/>
                  </a:lnTo>
                  <a:lnTo>
                    <a:pt x="476073" y="411745"/>
                  </a:lnTo>
                  <a:lnTo>
                    <a:pt x="476387" y="412013"/>
                  </a:lnTo>
                  <a:lnTo>
                    <a:pt x="476622" y="412238"/>
                  </a:lnTo>
                  <a:lnTo>
                    <a:pt x="476973" y="412426"/>
                  </a:lnTo>
                  <a:lnTo>
                    <a:pt x="477324" y="412650"/>
                  </a:lnTo>
                  <a:lnTo>
                    <a:pt x="477638" y="412954"/>
                  </a:lnTo>
                  <a:lnTo>
                    <a:pt x="478029" y="413252"/>
                  </a:lnTo>
                  <a:lnTo>
                    <a:pt x="478341" y="413483"/>
                  </a:lnTo>
                  <a:lnTo>
                    <a:pt x="478655" y="413744"/>
                  </a:lnTo>
                  <a:lnTo>
                    <a:pt x="478931" y="414048"/>
                  </a:lnTo>
                  <a:lnTo>
                    <a:pt x="479322" y="414352"/>
                  </a:lnTo>
                  <a:lnTo>
                    <a:pt x="479675" y="414692"/>
                  </a:lnTo>
                  <a:lnTo>
                    <a:pt x="479988" y="414989"/>
                  </a:lnTo>
                  <a:lnTo>
                    <a:pt x="480700" y="415943"/>
                  </a:lnTo>
                  <a:lnTo>
                    <a:pt x="480940" y="416478"/>
                  </a:lnTo>
                  <a:lnTo>
                    <a:pt x="481065" y="416940"/>
                  </a:lnTo>
                  <a:lnTo>
                    <a:pt x="481148" y="417250"/>
                  </a:lnTo>
                  <a:lnTo>
                    <a:pt x="481154" y="417596"/>
                  </a:lnTo>
                  <a:lnTo>
                    <a:pt x="481161" y="417942"/>
                  </a:lnTo>
                  <a:lnTo>
                    <a:pt x="481283" y="418288"/>
                  </a:lnTo>
                  <a:lnTo>
                    <a:pt x="481289" y="418635"/>
                  </a:lnTo>
                  <a:lnTo>
                    <a:pt x="481296" y="419018"/>
                  </a:lnTo>
                  <a:lnTo>
                    <a:pt x="481148" y="419370"/>
                  </a:lnTo>
                  <a:lnTo>
                    <a:pt x="480961" y="419643"/>
                  </a:lnTo>
                  <a:lnTo>
                    <a:pt x="480733" y="419874"/>
                  </a:lnTo>
                  <a:lnTo>
                    <a:pt x="480469" y="420190"/>
                  </a:lnTo>
                  <a:lnTo>
                    <a:pt x="480164" y="420348"/>
                  </a:lnTo>
                  <a:lnTo>
                    <a:pt x="479590" y="420591"/>
                  </a:lnTo>
                  <a:lnTo>
                    <a:pt x="479206" y="420676"/>
                  </a:lnTo>
                  <a:lnTo>
                    <a:pt x="476598" y="421418"/>
                  </a:lnTo>
                  <a:lnTo>
                    <a:pt x="476103" y="421739"/>
                  </a:lnTo>
                  <a:lnTo>
                    <a:pt x="475720" y="421898"/>
                  </a:lnTo>
                  <a:lnTo>
                    <a:pt x="475377" y="422098"/>
                  </a:lnTo>
                  <a:lnTo>
                    <a:pt x="474995" y="422256"/>
                  </a:lnTo>
                  <a:lnTo>
                    <a:pt x="474770" y="422608"/>
                  </a:lnTo>
                  <a:lnTo>
                    <a:pt x="474624" y="423076"/>
                  </a:lnTo>
                  <a:lnTo>
                    <a:pt x="474553" y="423423"/>
                  </a:lnTo>
                  <a:lnTo>
                    <a:pt x="474561" y="423811"/>
                  </a:lnTo>
                  <a:lnTo>
                    <a:pt x="474569" y="424273"/>
                  </a:lnTo>
                  <a:lnTo>
                    <a:pt x="474503" y="424850"/>
                  </a:lnTo>
                  <a:lnTo>
                    <a:pt x="474397" y="425397"/>
                  </a:lnTo>
                  <a:lnTo>
                    <a:pt x="474328" y="425858"/>
                  </a:lnTo>
                  <a:lnTo>
                    <a:pt x="474219" y="426205"/>
                  </a:lnTo>
                  <a:lnTo>
                    <a:pt x="474071" y="426557"/>
                  </a:lnTo>
                  <a:lnTo>
                    <a:pt x="474001" y="426904"/>
                  </a:lnTo>
                  <a:lnTo>
                    <a:pt x="473815" y="427292"/>
                  </a:lnTo>
                  <a:lnTo>
                    <a:pt x="473590" y="427645"/>
                  </a:lnTo>
                  <a:lnTo>
                    <a:pt x="473442" y="427955"/>
                  </a:lnTo>
                  <a:lnTo>
                    <a:pt x="473138" y="428192"/>
                  </a:lnTo>
                  <a:lnTo>
                    <a:pt x="472873" y="428471"/>
                  </a:lnTo>
                  <a:lnTo>
                    <a:pt x="472457" y="428939"/>
                  </a:lnTo>
                  <a:lnTo>
                    <a:pt x="472077" y="429254"/>
                  </a:lnTo>
                  <a:lnTo>
                    <a:pt x="471736" y="429534"/>
                  </a:lnTo>
                  <a:lnTo>
                    <a:pt x="471278" y="429808"/>
                  </a:lnTo>
                  <a:lnTo>
                    <a:pt x="470705" y="430093"/>
                  </a:lnTo>
                  <a:lnTo>
                    <a:pt x="470399" y="430215"/>
                  </a:lnTo>
                  <a:lnTo>
                    <a:pt x="470017" y="430409"/>
                  </a:lnTo>
                  <a:lnTo>
                    <a:pt x="469750" y="430573"/>
                  </a:lnTo>
                  <a:lnTo>
                    <a:pt x="469255" y="430852"/>
                  </a:lnTo>
                  <a:lnTo>
                    <a:pt x="468949" y="431010"/>
                  </a:lnTo>
                  <a:lnTo>
                    <a:pt x="468642" y="431132"/>
                  </a:lnTo>
                  <a:lnTo>
                    <a:pt x="468185" y="431369"/>
                  </a:lnTo>
                  <a:lnTo>
                    <a:pt x="467839" y="431454"/>
                  </a:lnTo>
                  <a:lnTo>
                    <a:pt x="467418" y="431654"/>
                  </a:lnTo>
                  <a:lnTo>
                    <a:pt x="467113" y="431776"/>
                  </a:lnTo>
                  <a:lnTo>
                    <a:pt x="466690" y="431861"/>
                  </a:lnTo>
                  <a:lnTo>
                    <a:pt x="466383" y="431946"/>
                  </a:lnTo>
                  <a:lnTo>
                    <a:pt x="461515" y="433459"/>
                  </a:lnTo>
                  <a:lnTo>
                    <a:pt x="461092" y="433507"/>
                  </a:lnTo>
                  <a:lnTo>
                    <a:pt x="460746" y="433550"/>
                  </a:lnTo>
                  <a:lnTo>
                    <a:pt x="460439" y="433635"/>
                  </a:lnTo>
                  <a:lnTo>
                    <a:pt x="460016" y="433684"/>
                  </a:lnTo>
                  <a:lnTo>
                    <a:pt x="459632" y="433769"/>
                  </a:lnTo>
                  <a:lnTo>
                    <a:pt x="459247" y="433811"/>
                  </a:lnTo>
                  <a:lnTo>
                    <a:pt x="458825" y="433933"/>
                  </a:lnTo>
                  <a:lnTo>
                    <a:pt x="458443" y="434133"/>
                  </a:lnTo>
                  <a:lnTo>
                    <a:pt x="458177" y="434291"/>
                  </a:lnTo>
                  <a:lnTo>
                    <a:pt x="457718" y="434534"/>
                  </a:lnTo>
                  <a:lnTo>
                    <a:pt x="457337" y="434735"/>
                  </a:lnTo>
                  <a:lnTo>
                    <a:pt x="457031" y="434892"/>
                  </a:lnTo>
                  <a:lnTo>
                    <a:pt x="456764" y="435051"/>
                  </a:lnTo>
                  <a:lnTo>
                    <a:pt x="456345" y="435294"/>
                  </a:lnTo>
                  <a:lnTo>
                    <a:pt x="456040" y="435488"/>
                  </a:lnTo>
                  <a:lnTo>
                    <a:pt x="455734" y="435652"/>
                  </a:lnTo>
                  <a:lnTo>
                    <a:pt x="455468" y="435810"/>
                  </a:lnTo>
                  <a:lnTo>
                    <a:pt x="455011" y="436162"/>
                  </a:lnTo>
                  <a:lnTo>
                    <a:pt x="454746" y="436442"/>
                  </a:lnTo>
                  <a:lnTo>
                    <a:pt x="454406" y="436758"/>
                  </a:lnTo>
                  <a:lnTo>
                    <a:pt x="454104" y="437146"/>
                  </a:lnTo>
                  <a:lnTo>
                    <a:pt x="453802" y="437499"/>
                  </a:lnTo>
                  <a:lnTo>
                    <a:pt x="453537" y="437736"/>
                  </a:lnTo>
                  <a:lnTo>
                    <a:pt x="453272" y="438046"/>
                  </a:lnTo>
                  <a:lnTo>
                    <a:pt x="452855" y="438404"/>
                  </a:lnTo>
                  <a:lnTo>
                    <a:pt x="452438" y="438757"/>
                  </a:lnTo>
                  <a:lnTo>
                    <a:pt x="452173" y="438994"/>
                  </a:lnTo>
                  <a:lnTo>
                    <a:pt x="451830" y="439230"/>
                  </a:lnTo>
                  <a:lnTo>
                    <a:pt x="451371" y="439474"/>
                  </a:lnTo>
                  <a:lnTo>
                    <a:pt x="450989" y="439632"/>
                  </a:lnTo>
                  <a:lnTo>
                    <a:pt x="450682" y="439753"/>
                  </a:lnTo>
                  <a:lnTo>
                    <a:pt x="450223" y="439917"/>
                  </a:lnTo>
                  <a:lnTo>
                    <a:pt x="449645" y="439929"/>
                  </a:lnTo>
                  <a:lnTo>
                    <a:pt x="449220" y="439856"/>
                  </a:lnTo>
                  <a:lnTo>
                    <a:pt x="448449" y="439874"/>
                  </a:lnTo>
                  <a:lnTo>
                    <a:pt x="448062" y="439765"/>
                  </a:lnTo>
                  <a:lnTo>
                    <a:pt x="447638" y="439772"/>
                  </a:lnTo>
                  <a:lnTo>
                    <a:pt x="446905" y="439783"/>
                  </a:lnTo>
                  <a:lnTo>
                    <a:pt x="446520" y="439796"/>
                  </a:lnTo>
                  <a:lnTo>
                    <a:pt x="446097" y="439838"/>
                  </a:lnTo>
                  <a:lnTo>
                    <a:pt x="445789" y="439887"/>
                  </a:lnTo>
                  <a:lnTo>
                    <a:pt x="445443" y="439966"/>
                  </a:lnTo>
                  <a:lnTo>
                    <a:pt x="443105" y="440628"/>
                  </a:lnTo>
                  <a:lnTo>
                    <a:pt x="442721" y="440713"/>
                  </a:lnTo>
                  <a:lnTo>
                    <a:pt x="442375" y="440798"/>
                  </a:lnTo>
                  <a:lnTo>
                    <a:pt x="441877" y="440999"/>
                  </a:lnTo>
                  <a:lnTo>
                    <a:pt x="441496" y="441199"/>
                  </a:lnTo>
                  <a:lnTo>
                    <a:pt x="441075" y="441357"/>
                  </a:lnTo>
                  <a:lnTo>
                    <a:pt x="440620" y="441794"/>
                  </a:lnTo>
                  <a:lnTo>
                    <a:pt x="440315" y="441989"/>
                  </a:lnTo>
                  <a:lnTo>
                    <a:pt x="440088" y="442226"/>
                  </a:lnTo>
                  <a:lnTo>
                    <a:pt x="439519" y="442699"/>
                  </a:lnTo>
                  <a:lnTo>
                    <a:pt x="438988" y="443173"/>
                  </a:lnTo>
                  <a:lnTo>
                    <a:pt x="438684" y="443447"/>
                  </a:lnTo>
                  <a:lnTo>
                    <a:pt x="438304" y="443763"/>
                  </a:lnTo>
                  <a:lnTo>
                    <a:pt x="437736" y="444273"/>
                  </a:lnTo>
                  <a:lnTo>
                    <a:pt x="437357" y="444631"/>
                  </a:lnTo>
                  <a:lnTo>
                    <a:pt x="436978" y="445020"/>
                  </a:lnTo>
                  <a:lnTo>
                    <a:pt x="436714" y="445300"/>
                  </a:lnTo>
                  <a:lnTo>
                    <a:pt x="436374" y="445689"/>
                  </a:lnTo>
                  <a:lnTo>
                    <a:pt x="436147" y="445926"/>
                  </a:lnTo>
                  <a:lnTo>
                    <a:pt x="435845" y="446278"/>
                  </a:lnTo>
                  <a:lnTo>
                    <a:pt x="435542" y="446594"/>
                  </a:lnTo>
                  <a:lnTo>
                    <a:pt x="435316" y="446867"/>
                  </a:lnTo>
                  <a:lnTo>
                    <a:pt x="435090" y="447098"/>
                  </a:lnTo>
                  <a:lnTo>
                    <a:pt x="434788" y="447493"/>
                  </a:lnTo>
                  <a:lnTo>
                    <a:pt x="434450" y="447961"/>
                  </a:lnTo>
                  <a:lnTo>
                    <a:pt x="434262" y="448234"/>
                  </a:lnTo>
                  <a:lnTo>
                    <a:pt x="433960" y="448586"/>
                  </a:lnTo>
                  <a:lnTo>
                    <a:pt x="433658" y="448939"/>
                  </a:lnTo>
                  <a:lnTo>
                    <a:pt x="433433" y="449291"/>
                  </a:lnTo>
                  <a:lnTo>
                    <a:pt x="433208" y="449607"/>
                  </a:lnTo>
                  <a:lnTo>
                    <a:pt x="432905" y="449917"/>
                  </a:lnTo>
                  <a:lnTo>
                    <a:pt x="429264" y="453149"/>
                  </a:lnTo>
                  <a:lnTo>
                    <a:pt x="428960" y="453423"/>
                  </a:lnTo>
                  <a:lnTo>
                    <a:pt x="428694" y="453660"/>
                  </a:lnTo>
                  <a:lnTo>
                    <a:pt x="428353" y="453939"/>
                  </a:lnTo>
                  <a:lnTo>
                    <a:pt x="428049" y="454176"/>
                  </a:lnTo>
                  <a:lnTo>
                    <a:pt x="427670" y="454528"/>
                  </a:lnTo>
                  <a:lnTo>
                    <a:pt x="427291" y="454881"/>
                  </a:lnTo>
                  <a:lnTo>
                    <a:pt x="427026" y="455118"/>
                  </a:lnTo>
                  <a:lnTo>
                    <a:pt x="426758" y="455276"/>
                  </a:lnTo>
                  <a:lnTo>
                    <a:pt x="426454" y="455513"/>
                  </a:lnTo>
                  <a:lnTo>
                    <a:pt x="425923" y="455950"/>
                  </a:lnTo>
                  <a:lnTo>
                    <a:pt x="425504" y="456224"/>
                  </a:lnTo>
                  <a:lnTo>
                    <a:pt x="425198" y="456387"/>
                  </a:lnTo>
                  <a:lnTo>
                    <a:pt x="424973" y="456697"/>
                  </a:lnTo>
                  <a:lnTo>
                    <a:pt x="424669" y="456934"/>
                  </a:lnTo>
                  <a:lnTo>
                    <a:pt x="424059" y="457335"/>
                  </a:lnTo>
                  <a:lnTo>
                    <a:pt x="423449" y="457694"/>
                  </a:lnTo>
                  <a:lnTo>
                    <a:pt x="423066" y="457852"/>
                  </a:lnTo>
                  <a:lnTo>
                    <a:pt x="422723" y="458052"/>
                  </a:lnTo>
                  <a:lnTo>
                    <a:pt x="422380" y="458252"/>
                  </a:lnTo>
                  <a:lnTo>
                    <a:pt x="421805" y="458417"/>
                  </a:lnTo>
                  <a:lnTo>
                    <a:pt x="421269" y="458617"/>
                  </a:lnTo>
                  <a:lnTo>
                    <a:pt x="420694" y="458823"/>
                  </a:lnTo>
                  <a:lnTo>
                    <a:pt x="420311" y="458909"/>
                  </a:lnTo>
                  <a:lnTo>
                    <a:pt x="420002" y="458951"/>
                  </a:lnTo>
                  <a:lnTo>
                    <a:pt x="419695" y="458994"/>
                  </a:lnTo>
                  <a:lnTo>
                    <a:pt x="419310" y="459000"/>
                  </a:lnTo>
                  <a:lnTo>
                    <a:pt x="418808" y="459012"/>
                  </a:lnTo>
                  <a:lnTo>
                    <a:pt x="418346" y="459018"/>
                  </a:lnTo>
                  <a:lnTo>
                    <a:pt x="417961" y="459024"/>
                  </a:lnTo>
                  <a:lnTo>
                    <a:pt x="417614" y="459030"/>
                  </a:lnTo>
                  <a:lnTo>
                    <a:pt x="417229" y="459042"/>
                  </a:lnTo>
                  <a:lnTo>
                    <a:pt x="416805" y="459049"/>
                  </a:lnTo>
                  <a:lnTo>
                    <a:pt x="416381" y="459054"/>
                  </a:lnTo>
                  <a:lnTo>
                    <a:pt x="416034" y="459061"/>
                  </a:lnTo>
                  <a:lnTo>
                    <a:pt x="415533" y="459072"/>
                  </a:lnTo>
                  <a:lnTo>
                    <a:pt x="415110" y="459115"/>
                  </a:lnTo>
                  <a:lnTo>
                    <a:pt x="414647" y="459127"/>
                  </a:lnTo>
                  <a:lnTo>
                    <a:pt x="414146" y="459134"/>
                  </a:lnTo>
                  <a:lnTo>
                    <a:pt x="413839" y="459182"/>
                  </a:lnTo>
                  <a:lnTo>
                    <a:pt x="413492" y="459188"/>
                  </a:lnTo>
                  <a:lnTo>
                    <a:pt x="407459" y="458143"/>
                  </a:lnTo>
                  <a:lnTo>
                    <a:pt x="407072" y="458070"/>
                  </a:lnTo>
                  <a:lnTo>
                    <a:pt x="406608" y="458003"/>
                  </a:lnTo>
                  <a:lnTo>
                    <a:pt x="406222" y="457931"/>
                  </a:lnTo>
                  <a:lnTo>
                    <a:pt x="405757" y="457784"/>
                  </a:lnTo>
                  <a:lnTo>
                    <a:pt x="405293" y="457718"/>
                  </a:lnTo>
                  <a:lnTo>
                    <a:pt x="404944" y="457609"/>
                  </a:lnTo>
                  <a:lnTo>
                    <a:pt x="404557" y="457578"/>
                  </a:lnTo>
                  <a:lnTo>
                    <a:pt x="404132" y="457469"/>
                  </a:lnTo>
                  <a:lnTo>
                    <a:pt x="403746" y="457438"/>
                  </a:lnTo>
                  <a:lnTo>
                    <a:pt x="403434" y="457286"/>
                  </a:lnTo>
                  <a:lnTo>
                    <a:pt x="403047" y="457183"/>
                  </a:lnTo>
                  <a:lnTo>
                    <a:pt x="402659" y="457074"/>
                  </a:lnTo>
                  <a:lnTo>
                    <a:pt x="402272" y="456964"/>
                  </a:lnTo>
                  <a:lnTo>
                    <a:pt x="401923" y="456855"/>
                  </a:lnTo>
                  <a:lnTo>
                    <a:pt x="401343" y="456752"/>
                  </a:lnTo>
                  <a:lnTo>
                    <a:pt x="400994" y="456679"/>
                  </a:lnTo>
                  <a:lnTo>
                    <a:pt x="400684" y="456570"/>
                  </a:lnTo>
                  <a:lnTo>
                    <a:pt x="400335" y="456496"/>
                  </a:lnTo>
                  <a:lnTo>
                    <a:pt x="399909" y="456351"/>
                  </a:lnTo>
                  <a:lnTo>
                    <a:pt x="399405" y="456168"/>
                  </a:lnTo>
                  <a:lnTo>
                    <a:pt x="399017" y="456059"/>
                  </a:lnTo>
                  <a:lnTo>
                    <a:pt x="398708" y="456029"/>
                  </a:lnTo>
                  <a:lnTo>
                    <a:pt x="398244" y="455919"/>
                  </a:lnTo>
                  <a:lnTo>
                    <a:pt x="397857" y="455889"/>
                  </a:lnTo>
                  <a:lnTo>
                    <a:pt x="397315" y="455743"/>
                  </a:lnTo>
                  <a:lnTo>
                    <a:pt x="396851" y="455634"/>
                  </a:lnTo>
                  <a:lnTo>
                    <a:pt x="396424" y="455488"/>
                  </a:lnTo>
                  <a:lnTo>
                    <a:pt x="395998" y="455421"/>
                  </a:lnTo>
                  <a:lnTo>
                    <a:pt x="395571" y="455197"/>
                  </a:lnTo>
                  <a:lnTo>
                    <a:pt x="395145" y="455130"/>
                  </a:lnTo>
                  <a:lnTo>
                    <a:pt x="394564" y="454947"/>
                  </a:lnTo>
                  <a:lnTo>
                    <a:pt x="394253" y="454796"/>
                  </a:lnTo>
                  <a:lnTo>
                    <a:pt x="393904" y="454686"/>
                  </a:lnTo>
                  <a:lnTo>
                    <a:pt x="393438" y="454541"/>
                  </a:lnTo>
                  <a:lnTo>
                    <a:pt x="392973" y="454358"/>
                  </a:lnTo>
                  <a:lnTo>
                    <a:pt x="392662" y="454285"/>
                  </a:lnTo>
                  <a:lnTo>
                    <a:pt x="392352" y="454176"/>
                  </a:lnTo>
                  <a:lnTo>
                    <a:pt x="391926" y="454030"/>
                  </a:lnTo>
                  <a:lnTo>
                    <a:pt x="391616" y="453957"/>
                  </a:lnTo>
                  <a:lnTo>
                    <a:pt x="391151" y="453854"/>
                  </a:lnTo>
                  <a:lnTo>
                    <a:pt x="390607" y="453629"/>
                  </a:lnTo>
                  <a:lnTo>
                    <a:pt x="390182" y="453562"/>
                  </a:lnTo>
                  <a:lnTo>
                    <a:pt x="389679" y="453495"/>
                  </a:lnTo>
                  <a:lnTo>
                    <a:pt x="389216" y="453422"/>
                  </a:lnTo>
                  <a:lnTo>
                    <a:pt x="388868" y="453356"/>
                  </a:lnTo>
                  <a:lnTo>
                    <a:pt x="388365" y="453289"/>
                  </a:lnTo>
                  <a:lnTo>
                    <a:pt x="387939" y="453179"/>
                  </a:lnTo>
                  <a:lnTo>
                    <a:pt x="387396" y="452997"/>
                  </a:lnTo>
                  <a:lnTo>
                    <a:pt x="387086" y="452924"/>
                  </a:lnTo>
                  <a:lnTo>
                    <a:pt x="386661" y="452858"/>
                  </a:lnTo>
                  <a:lnTo>
                    <a:pt x="386312" y="452748"/>
                  </a:lnTo>
                  <a:lnTo>
                    <a:pt x="385925" y="452639"/>
                  </a:lnTo>
                  <a:lnTo>
                    <a:pt x="385421" y="452493"/>
                  </a:lnTo>
                  <a:lnTo>
                    <a:pt x="385034" y="452384"/>
                  </a:lnTo>
                  <a:lnTo>
                    <a:pt x="384724" y="452353"/>
                  </a:lnTo>
                  <a:lnTo>
                    <a:pt x="384415" y="452317"/>
                  </a:lnTo>
                  <a:lnTo>
                    <a:pt x="384106" y="452244"/>
                  </a:lnTo>
                  <a:lnTo>
                    <a:pt x="383757" y="452134"/>
                  </a:lnTo>
                  <a:lnTo>
                    <a:pt x="383330" y="451989"/>
                  </a:lnTo>
                  <a:lnTo>
                    <a:pt x="383019" y="451843"/>
                  </a:lnTo>
                  <a:lnTo>
                    <a:pt x="382631" y="451697"/>
                  </a:lnTo>
                  <a:lnTo>
                    <a:pt x="382165" y="451509"/>
                  </a:lnTo>
                  <a:lnTo>
                    <a:pt x="381700" y="451363"/>
                  </a:lnTo>
                  <a:lnTo>
                    <a:pt x="381312" y="451253"/>
                  </a:lnTo>
                  <a:lnTo>
                    <a:pt x="380924" y="451107"/>
                  </a:lnTo>
                  <a:lnTo>
                    <a:pt x="380535" y="450926"/>
                  </a:lnTo>
                  <a:lnTo>
                    <a:pt x="380147" y="450774"/>
                  </a:lnTo>
                  <a:lnTo>
                    <a:pt x="379680" y="450591"/>
                  </a:lnTo>
                  <a:lnTo>
                    <a:pt x="379293" y="450482"/>
                  </a:lnTo>
                  <a:lnTo>
                    <a:pt x="378983" y="450373"/>
                  </a:lnTo>
                  <a:lnTo>
                    <a:pt x="378519" y="450306"/>
                  </a:lnTo>
                  <a:lnTo>
                    <a:pt x="378092" y="450160"/>
                  </a:lnTo>
                  <a:lnTo>
                    <a:pt x="377589" y="450050"/>
                  </a:lnTo>
                  <a:lnTo>
                    <a:pt x="377280" y="449978"/>
                  </a:lnTo>
                  <a:lnTo>
                    <a:pt x="376853" y="449874"/>
                  </a:lnTo>
                  <a:lnTo>
                    <a:pt x="376351" y="449808"/>
                  </a:lnTo>
                  <a:lnTo>
                    <a:pt x="373173" y="448860"/>
                  </a:lnTo>
                  <a:lnTo>
                    <a:pt x="372710" y="448829"/>
                  </a:lnTo>
                  <a:lnTo>
                    <a:pt x="372245" y="448763"/>
                  </a:lnTo>
                  <a:lnTo>
                    <a:pt x="371937" y="448732"/>
                  </a:lnTo>
                  <a:lnTo>
                    <a:pt x="371398" y="448739"/>
                  </a:lnTo>
                  <a:lnTo>
                    <a:pt x="370934" y="448750"/>
                  </a:lnTo>
                  <a:lnTo>
                    <a:pt x="370549" y="448756"/>
                  </a:lnTo>
                  <a:lnTo>
                    <a:pt x="370203" y="448835"/>
                  </a:lnTo>
                  <a:lnTo>
                    <a:pt x="369703" y="448884"/>
                  </a:lnTo>
                  <a:lnTo>
                    <a:pt x="369283" y="449048"/>
                  </a:lnTo>
                  <a:lnTo>
                    <a:pt x="368900" y="449248"/>
                  </a:lnTo>
                  <a:lnTo>
                    <a:pt x="368595" y="449406"/>
                  </a:lnTo>
                  <a:lnTo>
                    <a:pt x="368290" y="449571"/>
                  </a:lnTo>
                  <a:lnTo>
                    <a:pt x="368024" y="449765"/>
                  </a:lnTo>
                  <a:lnTo>
                    <a:pt x="367602" y="450224"/>
                  </a:lnTo>
                  <a:lnTo>
                    <a:pt x="365598" y="450780"/>
                  </a:lnTo>
                  <a:lnTo>
                    <a:pt x="361673" y="452918"/>
                  </a:lnTo>
                  <a:lnTo>
                    <a:pt x="359176" y="452800"/>
                  </a:lnTo>
                  <a:lnTo>
                    <a:pt x="356811" y="452606"/>
                  </a:lnTo>
                  <a:lnTo>
                    <a:pt x="350850" y="451372"/>
                  </a:lnTo>
                  <a:lnTo>
                    <a:pt x="349185" y="451017"/>
                  </a:lnTo>
                  <a:lnTo>
                    <a:pt x="346449" y="449710"/>
                  </a:lnTo>
                  <a:lnTo>
                    <a:pt x="345617" y="448878"/>
                  </a:lnTo>
                  <a:lnTo>
                    <a:pt x="343596" y="447806"/>
                  </a:lnTo>
                  <a:lnTo>
                    <a:pt x="342682" y="448022"/>
                  </a:lnTo>
                  <a:lnTo>
                    <a:pt x="341455" y="448043"/>
                  </a:lnTo>
                  <a:lnTo>
                    <a:pt x="340265" y="448283"/>
                  </a:lnTo>
                  <a:lnTo>
                    <a:pt x="337662" y="449580"/>
                  </a:lnTo>
                  <a:lnTo>
                    <a:pt x="333161" y="460363"/>
                  </a:lnTo>
                  <a:lnTo>
                    <a:pt x="329187" y="463283"/>
                  </a:lnTo>
                  <a:lnTo>
                    <a:pt x="309132" y="464635"/>
                  </a:lnTo>
                  <a:lnTo>
                    <a:pt x="295978" y="466214"/>
                  </a:lnTo>
                  <a:lnTo>
                    <a:pt x="289139" y="470947"/>
                  </a:lnTo>
                  <a:lnTo>
                    <a:pt x="284404" y="476208"/>
                  </a:lnTo>
                  <a:lnTo>
                    <a:pt x="280597" y="479707"/>
                  </a:lnTo>
                  <a:lnTo>
                    <a:pt x="276512" y="481469"/>
                  </a:lnTo>
                  <a:lnTo>
                    <a:pt x="272727" y="481077"/>
                  </a:lnTo>
                  <a:lnTo>
                    <a:pt x="269147" y="479364"/>
                  </a:lnTo>
                  <a:lnTo>
                    <a:pt x="261781" y="474106"/>
                  </a:lnTo>
                  <a:lnTo>
                    <a:pt x="255275" y="473207"/>
                  </a:lnTo>
                  <a:lnTo>
                    <a:pt x="249458" y="473550"/>
                  </a:lnTo>
                  <a:lnTo>
                    <a:pt x="245010" y="475261"/>
                  </a:lnTo>
                  <a:lnTo>
                    <a:pt x="237054" y="478839"/>
                  </a:lnTo>
                  <a:lnTo>
                    <a:pt x="228110" y="481995"/>
                  </a:lnTo>
                  <a:lnTo>
                    <a:pt x="216009" y="485154"/>
                  </a:lnTo>
                  <a:lnTo>
                    <a:pt x="207591" y="486731"/>
                  </a:lnTo>
                  <a:lnTo>
                    <a:pt x="194969" y="489370"/>
                  </a:lnTo>
                  <a:lnTo>
                    <a:pt x="194585" y="489456"/>
                  </a:lnTo>
                  <a:lnTo>
                    <a:pt x="194162" y="489498"/>
                  </a:lnTo>
                  <a:lnTo>
                    <a:pt x="193584" y="489510"/>
                  </a:lnTo>
                  <a:lnTo>
                    <a:pt x="193044" y="489522"/>
                  </a:lnTo>
                  <a:lnTo>
                    <a:pt x="192466" y="489528"/>
                  </a:lnTo>
                  <a:lnTo>
                    <a:pt x="192118" y="489461"/>
                  </a:lnTo>
                  <a:lnTo>
                    <a:pt x="191613" y="489237"/>
                  </a:lnTo>
                  <a:lnTo>
                    <a:pt x="191109" y="489134"/>
                  </a:lnTo>
                  <a:lnTo>
                    <a:pt x="190607" y="489024"/>
                  </a:lnTo>
                  <a:lnTo>
                    <a:pt x="190181" y="488915"/>
                  </a:lnTo>
                  <a:lnTo>
                    <a:pt x="189831" y="488769"/>
                  </a:lnTo>
                  <a:lnTo>
                    <a:pt x="189483" y="488696"/>
                  </a:lnTo>
                  <a:lnTo>
                    <a:pt x="189172" y="488587"/>
                  </a:lnTo>
                  <a:lnTo>
                    <a:pt x="188784" y="488441"/>
                  </a:lnTo>
                  <a:lnTo>
                    <a:pt x="188397" y="488331"/>
                  </a:lnTo>
                  <a:lnTo>
                    <a:pt x="188087" y="488265"/>
                  </a:lnTo>
                  <a:lnTo>
                    <a:pt x="187583" y="488119"/>
                  </a:lnTo>
                  <a:lnTo>
                    <a:pt x="187235" y="488046"/>
                  </a:lnTo>
                  <a:lnTo>
                    <a:pt x="186732" y="487943"/>
                  </a:lnTo>
                  <a:lnTo>
                    <a:pt x="186268" y="487869"/>
                  </a:lnTo>
                  <a:lnTo>
                    <a:pt x="185882" y="487876"/>
                  </a:lnTo>
                  <a:lnTo>
                    <a:pt x="185459" y="487888"/>
                  </a:lnTo>
                  <a:lnTo>
                    <a:pt x="185074" y="487894"/>
                  </a:lnTo>
                  <a:lnTo>
                    <a:pt x="184689" y="487979"/>
                  </a:lnTo>
                  <a:lnTo>
                    <a:pt x="184346" y="488180"/>
                  </a:lnTo>
                  <a:lnTo>
                    <a:pt x="184001" y="488258"/>
                  </a:lnTo>
                  <a:lnTo>
                    <a:pt x="183576" y="488271"/>
                  </a:lnTo>
                  <a:lnTo>
                    <a:pt x="182922" y="488283"/>
                  </a:lnTo>
                  <a:lnTo>
                    <a:pt x="182536" y="488289"/>
                  </a:lnTo>
                  <a:lnTo>
                    <a:pt x="181996" y="488295"/>
                  </a:lnTo>
                  <a:lnTo>
                    <a:pt x="181611" y="488265"/>
                  </a:lnTo>
                  <a:lnTo>
                    <a:pt x="181108" y="488162"/>
                  </a:lnTo>
                  <a:lnTo>
                    <a:pt x="180605" y="488088"/>
                  </a:lnTo>
                  <a:lnTo>
                    <a:pt x="180179" y="487985"/>
                  </a:lnTo>
                  <a:lnTo>
                    <a:pt x="176959" y="486886"/>
                  </a:lnTo>
                  <a:lnTo>
                    <a:pt x="176411" y="486394"/>
                  </a:lnTo>
                  <a:lnTo>
                    <a:pt x="176137" y="486205"/>
                  </a:lnTo>
                  <a:lnTo>
                    <a:pt x="175705" y="485750"/>
                  </a:lnTo>
                  <a:lnTo>
                    <a:pt x="175195" y="485257"/>
                  </a:lnTo>
                  <a:lnTo>
                    <a:pt x="174766" y="484996"/>
                  </a:lnTo>
                  <a:lnTo>
                    <a:pt x="174373" y="484583"/>
                  </a:lnTo>
                  <a:lnTo>
                    <a:pt x="174023" y="484395"/>
                  </a:lnTo>
                  <a:lnTo>
                    <a:pt x="173748" y="484169"/>
                  </a:lnTo>
                  <a:lnTo>
                    <a:pt x="173358" y="483866"/>
                  </a:lnTo>
                  <a:lnTo>
                    <a:pt x="172969" y="483684"/>
                  </a:lnTo>
                  <a:lnTo>
                    <a:pt x="172658" y="483568"/>
                  </a:lnTo>
                  <a:lnTo>
                    <a:pt x="172269" y="483386"/>
                  </a:lnTo>
                  <a:lnTo>
                    <a:pt x="171996" y="483234"/>
                  </a:lnTo>
                  <a:lnTo>
                    <a:pt x="171647" y="483089"/>
                  </a:lnTo>
                  <a:lnTo>
                    <a:pt x="171299" y="483016"/>
                  </a:lnTo>
                  <a:lnTo>
                    <a:pt x="170950" y="482948"/>
                  </a:lnTo>
                  <a:lnTo>
                    <a:pt x="170565" y="482955"/>
                  </a:lnTo>
                  <a:lnTo>
                    <a:pt x="170027" y="483040"/>
                  </a:lnTo>
                  <a:lnTo>
                    <a:pt x="169643" y="483125"/>
                  </a:lnTo>
                  <a:lnTo>
                    <a:pt x="169260" y="483289"/>
                  </a:lnTo>
                  <a:lnTo>
                    <a:pt x="168916" y="483410"/>
                  </a:lnTo>
                  <a:lnTo>
                    <a:pt x="168571" y="483490"/>
                  </a:lnTo>
                  <a:lnTo>
                    <a:pt x="168343" y="483726"/>
                  </a:lnTo>
                  <a:lnTo>
                    <a:pt x="167924" y="484006"/>
                  </a:lnTo>
                  <a:lnTo>
                    <a:pt x="167658" y="484164"/>
                  </a:lnTo>
                  <a:lnTo>
                    <a:pt x="167313" y="484285"/>
                  </a:lnTo>
                  <a:lnTo>
                    <a:pt x="167008" y="484485"/>
                  </a:lnTo>
                  <a:lnTo>
                    <a:pt x="166549" y="484650"/>
                  </a:lnTo>
                  <a:lnTo>
                    <a:pt x="166206" y="484887"/>
                  </a:lnTo>
                  <a:lnTo>
                    <a:pt x="163967" y="484735"/>
                  </a:lnTo>
                  <a:lnTo>
                    <a:pt x="163351" y="484747"/>
                  </a:lnTo>
                  <a:lnTo>
                    <a:pt x="162696" y="484759"/>
                  </a:lnTo>
                  <a:lnTo>
                    <a:pt x="162079" y="484771"/>
                  </a:lnTo>
                  <a:lnTo>
                    <a:pt x="161732" y="484777"/>
                  </a:lnTo>
                  <a:lnTo>
                    <a:pt x="161347" y="484783"/>
                  </a:lnTo>
                  <a:lnTo>
                    <a:pt x="160807" y="484796"/>
                  </a:lnTo>
                  <a:lnTo>
                    <a:pt x="160074" y="484692"/>
                  </a:lnTo>
                  <a:lnTo>
                    <a:pt x="159494" y="484662"/>
                  </a:lnTo>
                  <a:lnTo>
                    <a:pt x="159147" y="484632"/>
                  </a:lnTo>
                  <a:lnTo>
                    <a:pt x="158376" y="484644"/>
                  </a:lnTo>
                  <a:lnTo>
                    <a:pt x="158029" y="484650"/>
                  </a:lnTo>
                  <a:lnTo>
                    <a:pt x="157341" y="484935"/>
                  </a:lnTo>
                  <a:lnTo>
                    <a:pt x="157034" y="485014"/>
                  </a:lnTo>
                  <a:lnTo>
                    <a:pt x="156577" y="485372"/>
                  </a:lnTo>
                  <a:lnTo>
                    <a:pt x="156275" y="485689"/>
                  </a:lnTo>
                  <a:lnTo>
                    <a:pt x="155819" y="486041"/>
                  </a:lnTo>
                  <a:lnTo>
                    <a:pt x="155401" y="486357"/>
                  </a:lnTo>
                  <a:lnTo>
                    <a:pt x="155134" y="486558"/>
                  </a:lnTo>
                  <a:lnTo>
                    <a:pt x="154716" y="486874"/>
                  </a:lnTo>
                  <a:lnTo>
                    <a:pt x="154298" y="487189"/>
                  </a:lnTo>
                  <a:lnTo>
                    <a:pt x="153994" y="487426"/>
                  </a:lnTo>
                  <a:lnTo>
                    <a:pt x="153615" y="487821"/>
                  </a:lnTo>
                  <a:lnTo>
                    <a:pt x="153274" y="488131"/>
                  </a:lnTo>
                  <a:lnTo>
                    <a:pt x="152932" y="488368"/>
                  </a:lnTo>
                  <a:lnTo>
                    <a:pt x="152514" y="488690"/>
                  </a:lnTo>
                  <a:lnTo>
                    <a:pt x="152131" y="488885"/>
                  </a:lnTo>
                  <a:lnTo>
                    <a:pt x="151710" y="489012"/>
                  </a:lnTo>
                  <a:lnTo>
                    <a:pt x="151404" y="489133"/>
                  </a:lnTo>
                  <a:lnTo>
                    <a:pt x="150827" y="489218"/>
                  </a:lnTo>
                  <a:lnTo>
                    <a:pt x="150289" y="489346"/>
                  </a:lnTo>
                  <a:lnTo>
                    <a:pt x="149942" y="489352"/>
                  </a:lnTo>
                  <a:lnTo>
                    <a:pt x="149399" y="489127"/>
                  </a:lnTo>
                  <a:lnTo>
                    <a:pt x="149011" y="488981"/>
                  </a:lnTo>
                  <a:lnTo>
                    <a:pt x="148429" y="488799"/>
                  </a:lnTo>
                  <a:lnTo>
                    <a:pt x="148080" y="488653"/>
                  </a:lnTo>
                  <a:lnTo>
                    <a:pt x="147574" y="488392"/>
                  </a:lnTo>
                  <a:lnTo>
                    <a:pt x="147223" y="488204"/>
                  </a:lnTo>
                  <a:lnTo>
                    <a:pt x="146794" y="487943"/>
                  </a:lnTo>
                  <a:lnTo>
                    <a:pt x="146405" y="487760"/>
                  </a:lnTo>
                  <a:lnTo>
                    <a:pt x="146016" y="487535"/>
                  </a:lnTo>
                  <a:lnTo>
                    <a:pt x="145587" y="487274"/>
                  </a:lnTo>
                  <a:lnTo>
                    <a:pt x="145274" y="487007"/>
                  </a:lnTo>
                  <a:lnTo>
                    <a:pt x="144883" y="486709"/>
                  </a:lnTo>
                  <a:lnTo>
                    <a:pt x="144569" y="486405"/>
                  </a:lnTo>
                  <a:lnTo>
                    <a:pt x="144176" y="486022"/>
                  </a:lnTo>
                  <a:lnTo>
                    <a:pt x="143550" y="485537"/>
                  </a:lnTo>
                  <a:lnTo>
                    <a:pt x="143159" y="485197"/>
                  </a:lnTo>
                  <a:lnTo>
                    <a:pt x="142884" y="484929"/>
                  </a:lnTo>
                  <a:lnTo>
                    <a:pt x="142415" y="484595"/>
                  </a:lnTo>
                  <a:lnTo>
                    <a:pt x="142180" y="484364"/>
                  </a:lnTo>
                  <a:lnTo>
                    <a:pt x="141945" y="484139"/>
                  </a:lnTo>
                  <a:lnTo>
                    <a:pt x="141398" y="483763"/>
                  </a:lnTo>
                  <a:lnTo>
                    <a:pt x="141086" y="483574"/>
                  </a:lnTo>
                  <a:lnTo>
                    <a:pt x="140736" y="483350"/>
                  </a:lnTo>
                  <a:lnTo>
                    <a:pt x="140109" y="482857"/>
                  </a:lnTo>
                  <a:lnTo>
                    <a:pt x="139834" y="482596"/>
                  </a:lnTo>
                  <a:lnTo>
                    <a:pt x="139521" y="482329"/>
                  </a:lnTo>
                  <a:lnTo>
                    <a:pt x="139208" y="482067"/>
                  </a:lnTo>
                  <a:lnTo>
                    <a:pt x="138934" y="481843"/>
                  </a:lnTo>
                  <a:lnTo>
                    <a:pt x="138660" y="481612"/>
                  </a:lnTo>
                  <a:lnTo>
                    <a:pt x="138230" y="481278"/>
                  </a:lnTo>
                  <a:lnTo>
                    <a:pt x="137722" y="480901"/>
                  </a:lnTo>
                  <a:lnTo>
                    <a:pt x="137215" y="480561"/>
                  </a:lnTo>
                  <a:lnTo>
                    <a:pt x="136903" y="480415"/>
                  </a:lnTo>
                  <a:lnTo>
                    <a:pt x="136552" y="480191"/>
                  </a:lnTo>
                  <a:lnTo>
                    <a:pt x="136123" y="479923"/>
                  </a:lnTo>
                  <a:lnTo>
                    <a:pt x="135694" y="479662"/>
                  </a:lnTo>
                  <a:lnTo>
                    <a:pt x="135343" y="479437"/>
                  </a:lnTo>
                  <a:lnTo>
                    <a:pt x="135071" y="479291"/>
                  </a:lnTo>
                  <a:lnTo>
                    <a:pt x="132583" y="478137"/>
                  </a:lnTo>
                  <a:lnTo>
                    <a:pt x="131731" y="477961"/>
                  </a:lnTo>
                  <a:lnTo>
                    <a:pt x="131113" y="477894"/>
                  </a:lnTo>
                  <a:lnTo>
                    <a:pt x="130726" y="477827"/>
                  </a:lnTo>
                  <a:lnTo>
                    <a:pt x="130225" y="477833"/>
                  </a:lnTo>
                  <a:lnTo>
                    <a:pt x="129840" y="477845"/>
                  </a:lnTo>
                  <a:lnTo>
                    <a:pt x="129301" y="477851"/>
                  </a:lnTo>
                  <a:lnTo>
                    <a:pt x="128995" y="477973"/>
                  </a:lnTo>
                  <a:lnTo>
                    <a:pt x="128688" y="478094"/>
                  </a:lnTo>
                  <a:lnTo>
                    <a:pt x="128345" y="478295"/>
                  </a:lnTo>
                  <a:lnTo>
                    <a:pt x="128003" y="478568"/>
                  </a:lnTo>
                  <a:lnTo>
                    <a:pt x="127698" y="478732"/>
                  </a:lnTo>
                  <a:lnTo>
                    <a:pt x="127354" y="478890"/>
                  </a:lnTo>
                  <a:lnTo>
                    <a:pt x="127008" y="478938"/>
                  </a:lnTo>
                  <a:lnTo>
                    <a:pt x="126622" y="478945"/>
                  </a:lnTo>
                  <a:lnTo>
                    <a:pt x="126120" y="478914"/>
                  </a:lnTo>
                  <a:lnTo>
                    <a:pt x="125846" y="478690"/>
                  </a:lnTo>
                  <a:lnTo>
                    <a:pt x="125378" y="478386"/>
                  </a:lnTo>
                  <a:lnTo>
                    <a:pt x="124831" y="477936"/>
                  </a:lnTo>
                  <a:lnTo>
                    <a:pt x="124594" y="477669"/>
                  </a:lnTo>
                  <a:lnTo>
                    <a:pt x="124394" y="477250"/>
                  </a:lnTo>
                  <a:lnTo>
                    <a:pt x="124154" y="476788"/>
                  </a:lnTo>
                  <a:lnTo>
                    <a:pt x="123952" y="476332"/>
                  </a:lnTo>
                  <a:lnTo>
                    <a:pt x="123712" y="475797"/>
                  </a:lnTo>
                  <a:lnTo>
                    <a:pt x="123587" y="475336"/>
                  </a:lnTo>
                  <a:lnTo>
                    <a:pt x="123427" y="474990"/>
                  </a:lnTo>
                  <a:lnTo>
                    <a:pt x="123265" y="474571"/>
                  </a:lnTo>
                  <a:lnTo>
                    <a:pt x="123105" y="474267"/>
                  </a:lnTo>
                  <a:lnTo>
                    <a:pt x="122826" y="473768"/>
                  </a:lnTo>
                  <a:lnTo>
                    <a:pt x="122587" y="473349"/>
                  </a:lnTo>
                  <a:lnTo>
                    <a:pt x="122349" y="472967"/>
                  </a:lnTo>
                  <a:lnTo>
                    <a:pt x="122070" y="472468"/>
                  </a:lnTo>
                  <a:lnTo>
                    <a:pt x="121792" y="472049"/>
                  </a:lnTo>
                  <a:lnTo>
                    <a:pt x="121595" y="471788"/>
                  </a:lnTo>
                  <a:lnTo>
                    <a:pt x="121279" y="471369"/>
                  </a:lnTo>
                  <a:lnTo>
                    <a:pt x="121043" y="471102"/>
                  </a:lnTo>
                  <a:lnTo>
                    <a:pt x="120807" y="470834"/>
                  </a:lnTo>
                  <a:lnTo>
                    <a:pt x="120452" y="470421"/>
                  </a:lnTo>
                  <a:lnTo>
                    <a:pt x="120216" y="470154"/>
                  </a:lnTo>
                  <a:lnTo>
                    <a:pt x="119745" y="469735"/>
                  </a:lnTo>
                  <a:lnTo>
                    <a:pt x="119393" y="469437"/>
                  </a:lnTo>
                  <a:lnTo>
                    <a:pt x="119156" y="469170"/>
                  </a:lnTo>
                  <a:lnTo>
                    <a:pt x="118611" y="468830"/>
                  </a:lnTo>
                  <a:lnTo>
                    <a:pt x="118338" y="468647"/>
                  </a:lnTo>
                  <a:lnTo>
                    <a:pt x="117988" y="468495"/>
                  </a:lnTo>
                  <a:lnTo>
                    <a:pt x="117676" y="468306"/>
                  </a:lnTo>
                  <a:lnTo>
                    <a:pt x="117289" y="468204"/>
                  </a:lnTo>
                  <a:lnTo>
                    <a:pt x="116978" y="468051"/>
                  </a:lnTo>
                  <a:lnTo>
                    <a:pt x="116628" y="467906"/>
                  </a:lnTo>
                  <a:lnTo>
                    <a:pt x="115657" y="467499"/>
                  </a:lnTo>
                  <a:lnTo>
                    <a:pt x="115073" y="467238"/>
                  </a:lnTo>
                  <a:lnTo>
                    <a:pt x="114683" y="466940"/>
                  </a:lnTo>
                  <a:lnTo>
                    <a:pt x="114022" y="466642"/>
                  </a:lnTo>
                  <a:lnTo>
                    <a:pt x="113632" y="466418"/>
                  </a:lnTo>
                  <a:lnTo>
                    <a:pt x="112934" y="466162"/>
                  </a:lnTo>
                  <a:lnTo>
                    <a:pt x="112660" y="465973"/>
                  </a:lnTo>
                  <a:lnTo>
                    <a:pt x="112154" y="465670"/>
                  </a:lnTo>
                  <a:lnTo>
                    <a:pt x="111648" y="465415"/>
                  </a:lnTo>
                  <a:lnTo>
                    <a:pt x="111297" y="465190"/>
                  </a:lnTo>
                  <a:lnTo>
                    <a:pt x="111023" y="464959"/>
                  </a:lnTo>
                  <a:lnTo>
                    <a:pt x="110632" y="464698"/>
                  </a:lnTo>
                  <a:lnTo>
                    <a:pt x="110320" y="464473"/>
                  </a:lnTo>
                  <a:lnTo>
                    <a:pt x="110047" y="464285"/>
                  </a:lnTo>
                  <a:lnTo>
                    <a:pt x="109734" y="464060"/>
                  </a:lnTo>
                  <a:lnTo>
                    <a:pt x="109303" y="463720"/>
                  </a:lnTo>
                  <a:lnTo>
                    <a:pt x="108954" y="463574"/>
                  </a:lnTo>
                  <a:lnTo>
                    <a:pt x="108564" y="463349"/>
                  </a:lnTo>
                  <a:lnTo>
                    <a:pt x="108292" y="463197"/>
                  </a:lnTo>
                  <a:lnTo>
                    <a:pt x="107981" y="463088"/>
                  </a:lnTo>
                  <a:lnTo>
                    <a:pt x="105599" y="461436"/>
                  </a:lnTo>
                  <a:lnTo>
                    <a:pt x="105288" y="461290"/>
                  </a:lnTo>
                  <a:lnTo>
                    <a:pt x="104707" y="461144"/>
                  </a:lnTo>
                  <a:lnTo>
                    <a:pt x="104360" y="461113"/>
                  </a:lnTo>
                  <a:lnTo>
                    <a:pt x="103744" y="461120"/>
                  </a:lnTo>
                  <a:lnTo>
                    <a:pt x="103319" y="461089"/>
                  </a:lnTo>
                  <a:lnTo>
                    <a:pt x="102971" y="461022"/>
                  </a:lnTo>
                  <a:lnTo>
                    <a:pt x="102546" y="461029"/>
                  </a:lnTo>
                  <a:lnTo>
                    <a:pt x="102237" y="460955"/>
                  </a:lnTo>
                  <a:lnTo>
                    <a:pt x="101811" y="460852"/>
                  </a:lnTo>
                  <a:lnTo>
                    <a:pt x="101191" y="460670"/>
                  </a:lnTo>
                  <a:lnTo>
                    <a:pt x="100689" y="460639"/>
                  </a:lnTo>
                  <a:lnTo>
                    <a:pt x="100341" y="460567"/>
                  </a:lnTo>
                  <a:lnTo>
                    <a:pt x="99957" y="460615"/>
                  </a:lnTo>
                  <a:lnTo>
                    <a:pt x="99457" y="460700"/>
                  </a:lnTo>
                  <a:lnTo>
                    <a:pt x="99034" y="460785"/>
                  </a:lnTo>
                  <a:lnTo>
                    <a:pt x="98573" y="460870"/>
                  </a:lnTo>
                  <a:lnTo>
                    <a:pt x="98188" y="460919"/>
                  </a:lnTo>
                  <a:lnTo>
                    <a:pt x="97805" y="460998"/>
                  </a:lnTo>
                  <a:lnTo>
                    <a:pt x="97344" y="461089"/>
                  </a:lnTo>
                  <a:lnTo>
                    <a:pt x="97000" y="461247"/>
                  </a:lnTo>
                  <a:lnTo>
                    <a:pt x="96578" y="461369"/>
                  </a:lnTo>
                  <a:lnTo>
                    <a:pt x="96195" y="461496"/>
                  </a:lnTo>
                  <a:lnTo>
                    <a:pt x="95774" y="461654"/>
                  </a:lnTo>
                  <a:lnTo>
                    <a:pt x="95469" y="461855"/>
                  </a:lnTo>
                  <a:lnTo>
                    <a:pt x="95049" y="462091"/>
                  </a:lnTo>
                  <a:lnTo>
                    <a:pt x="94593" y="462407"/>
                  </a:lnTo>
                  <a:lnTo>
                    <a:pt x="94288" y="462644"/>
                  </a:lnTo>
                  <a:lnTo>
                    <a:pt x="93985" y="462924"/>
                  </a:lnTo>
                  <a:lnTo>
                    <a:pt x="93721" y="463234"/>
                  </a:lnTo>
                  <a:lnTo>
                    <a:pt x="93533" y="463507"/>
                  </a:lnTo>
                  <a:lnTo>
                    <a:pt x="93308" y="463823"/>
                  </a:lnTo>
                  <a:lnTo>
                    <a:pt x="93006" y="464175"/>
                  </a:lnTo>
                  <a:lnTo>
                    <a:pt x="92856" y="464448"/>
                  </a:lnTo>
                  <a:lnTo>
                    <a:pt x="92593" y="464801"/>
                  </a:lnTo>
                  <a:lnTo>
                    <a:pt x="92292" y="465227"/>
                  </a:lnTo>
                  <a:lnTo>
                    <a:pt x="91958" y="465931"/>
                  </a:lnTo>
                  <a:lnTo>
                    <a:pt x="91777" y="466514"/>
                  </a:lnTo>
                  <a:lnTo>
                    <a:pt x="91592" y="466976"/>
                  </a:lnTo>
                  <a:lnTo>
                    <a:pt x="91406" y="467329"/>
                  </a:lnTo>
                  <a:lnTo>
                    <a:pt x="91142" y="467645"/>
                  </a:lnTo>
                  <a:lnTo>
                    <a:pt x="90763" y="467997"/>
                  </a:lnTo>
                  <a:lnTo>
                    <a:pt x="90460" y="468313"/>
                  </a:lnTo>
                  <a:lnTo>
                    <a:pt x="90234" y="468586"/>
                  </a:lnTo>
                  <a:lnTo>
                    <a:pt x="89894" y="468975"/>
                  </a:lnTo>
                  <a:lnTo>
                    <a:pt x="89667" y="469212"/>
                  </a:lnTo>
                  <a:lnTo>
                    <a:pt x="89365" y="469528"/>
                  </a:lnTo>
                  <a:lnTo>
                    <a:pt x="89097" y="469686"/>
                  </a:lnTo>
                  <a:lnTo>
                    <a:pt x="88833" y="469959"/>
                  </a:lnTo>
                  <a:lnTo>
                    <a:pt x="88569" y="470275"/>
                  </a:lnTo>
                  <a:lnTo>
                    <a:pt x="88307" y="470700"/>
                  </a:lnTo>
                  <a:lnTo>
                    <a:pt x="88161" y="471168"/>
                  </a:lnTo>
                  <a:lnTo>
                    <a:pt x="88053" y="471593"/>
                  </a:lnTo>
                  <a:lnTo>
                    <a:pt x="87984" y="472019"/>
                  </a:lnTo>
                  <a:lnTo>
                    <a:pt x="87914" y="472408"/>
                  </a:lnTo>
                  <a:lnTo>
                    <a:pt x="87921" y="472754"/>
                  </a:lnTo>
                  <a:lnTo>
                    <a:pt x="87928" y="473179"/>
                  </a:lnTo>
                  <a:lnTo>
                    <a:pt x="88054" y="473756"/>
                  </a:lnTo>
                  <a:lnTo>
                    <a:pt x="88139" y="474176"/>
                  </a:lnTo>
                  <a:lnTo>
                    <a:pt x="88224" y="474601"/>
                  </a:lnTo>
                  <a:lnTo>
                    <a:pt x="88233" y="475063"/>
                  </a:lnTo>
                  <a:lnTo>
                    <a:pt x="88241" y="475487"/>
                  </a:lnTo>
                  <a:lnTo>
                    <a:pt x="88247" y="475834"/>
                  </a:lnTo>
                  <a:lnTo>
                    <a:pt x="88253" y="476217"/>
                  </a:lnTo>
                  <a:lnTo>
                    <a:pt x="88298" y="476527"/>
                  </a:lnTo>
                  <a:lnTo>
                    <a:pt x="88344" y="476910"/>
                  </a:lnTo>
                  <a:lnTo>
                    <a:pt x="88349" y="477219"/>
                  </a:lnTo>
                  <a:lnTo>
                    <a:pt x="88317" y="477529"/>
                  </a:lnTo>
                  <a:lnTo>
                    <a:pt x="88208" y="477918"/>
                  </a:lnTo>
                  <a:lnTo>
                    <a:pt x="88062" y="478344"/>
                  </a:lnTo>
                  <a:lnTo>
                    <a:pt x="87915" y="478732"/>
                  </a:lnTo>
                  <a:lnTo>
                    <a:pt x="87729" y="479121"/>
                  </a:lnTo>
                  <a:lnTo>
                    <a:pt x="87658" y="479467"/>
                  </a:lnTo>
                  <a:lnTo>
                    <a:pt x="87549" y="479819"/>
                  </a:lnTo>
                  <a:lnTo>
                    <a:pt x="87363" y="480208"/>
                  </a:lnTo>
                  <a:lnTo>
                    <a:pt x="87176" y="480518"/>
                  </a:lnTo>
                  <a:lnTo>
                    <a:pt x="86910" y="480719"/>
                  </a:lnTo>
                  <a:lnTo>
                    <a:pt x="86567" y="480956"/>
                  </a:lnTo>
                  <a:lnTo>
                    <a:pt x="86185" y="481156"/>
                  </a:lnTo>
                  <a:lnTo>
                    <a:pt x="85763" y="481241"/>
                  </a:lnTo>
                  <a:lnTo>
                    <a:pt x="85266" y="481441"/>
                  </a:lnTo>
                  <a:lnTo>
                    <a:pt x="84920" y="481490"/>
                  </a:lnTo>
                  <a:lnTo>
                    <a:pt x="84535" y="481533"/>
                  </a:lnTo>
                  <a:lnTo>
                    <a:pt x="84076" y="481733"/>
                  </a:lnTo>
                  <a:lnTo>
                    <a:pt x="83502" y="481940"/>
                  </a:lnTo>
                  <a:lnTo>
                    <a:pt x="82966" y="482177"/>
                  </a:lnTo>
                  <a:lnTo>
                    <a:pt x="82508" y="482420"/>
                  </a:lnTo>
                  <a:lnTo>
                    <a:pt x="82165" y="482620"/>
                  </a:lnTo>
                  <a:lnTo>
                    <a:pt x="81899" y="482815"/>
                  </a:lnTo>
                  <a:lnTo>
                    <a:pt x="81442" y="483131"/>
                  </a:lnTo>
                  <a:lnTo>
                    <a:pt x="81176" y="483368"/>
                  </a:lnTo>
                  <a:lnTo>
                    <a:pt x="80720" y="483684"/>
                  </a:lnTo>
                  <a:lnTo>
                    <a:pt x="80377" y="483927"/>
                  </a:lnTo>
                  <a:lnTo>
                    <a:pt x="80111" y="484158"/>
                  </a:lnTo>
                  <a:lnTo>
                    <a:pt x="79694" y="484516"/>
                  </a:lnTo>
                  <a:lnTo>
                    <a:pt x="79354" y="484868"/>
                  </a:lnTo>
                  <a:lnTo>
                    <a:pt x="79128" y="485184"/>
                  </a:lnTo>
                  <a:lnTo>
                    <a:pt x="78865" y="485531"/>
                  </a:lnTo>
                  <a:lnTo>
                    <a:pt x="78526" y="486004"/>
                  </a:lnTo>
                  <a:lnTo>
                    <a:pt x="78377" y="486278"/>
                  </a:lnTo>
                  <a:lnTo>
                    <a:pt x="78114" y="486666"/>
                  </a:lnTo>
                  <a:lnTo>
                    <a:pt x="77927" y="486977"/>
                  </a:lnTo>
                  <a:lnTo>
                    <a:pt x="77739" y="487250"/>
                  </a:lnTo>
                  <a:lnTo>
                    <a:pt x="77515" y="487602"/>
                  </a:lnTo>
                  <a:lnTo>
                    <a:pt x="77327" y="487875"/>
                  </a:lnTo>
                  <a:lnTo>
                    <a:pt x="77100" y="488113"/>
                  </a:lnTo>
                  <a:lnTo>
                    <a:pt x="76759" y="488428"/>
                  </a:lnTo>
                  <a:lnTo>
                    <a:pt x="76417" y="488702"/>
                  </a:lnTo>
                  <a:lnTo>
                    <a:pt x="75963" y="489133"/>
                  </a:lnTo>
                  <a:lnTo>
                    <a:pt x="75273" y="489382"/>
                  </a:lnTo>
                  <a:lnTo>
                    <a:pt x="74850" y="489467"/>
                  </a:lnTo>
                  <a:lnTo>
                    <a:pt x="74503" y="489473"/>
                  </a:lnTo>
                  <a:lnTo>
                    <a:pt x="73694" y="489485"/>
                  </a:lnTo>
                  <a:lnTo>
                    <a:pt x="73116" y="489498"/>
                  </a:lnTo>
                  <a:lnTo>
                    <a:pt x="72616" y="489504"/>
                  </a:lnTo>
                  <a:lnTo>
                    <a:pt x="72230" y="489510"/>
                  </a:lnTo>
                  <a:lnTo>
                    <a:pt x="71806" y="489522"/>
                  </a:lnTo>
                  <a:lnTo>
                    <a:pt x="71419" y="489449"/>
                  </a:lnTo>
                  <a:lnTo>
                    <a:pt x="70764" y="489461"/>
                  </a:lnTo>
                  <a:lnTo>
                    <a:pt x="70379" y="489467"/>
                  </a:lnTo>
                  <a:lnTo>
                    <a:pt x="69839" y="489480"/>
                  </a:lnTo>
                  <a:lnTo>
                    <a:pt x="69377" y="489486"/>
                  </a:lnTo>
                  <a:lnTo>
                    <a:pt x="68799" y="489498"/>
                  </a:lnTo>
                  <a:lnTo>
                    <a:pt x="68220" y="489473"/>
                  </a:lnTo>
                  <a:lnTo>
                    <a:pt x="67603" y="489480"/>
                  </a:lnTo>
                  <a:lnTo>
                    <a:pt x="66948" y="489492"/>
                  </a:lnTo>
                  <a:lnTo>
                    <a:pt x="66446" y="489467"/>
                  </a:lnTo>
                  <a:lnTo>
                    <a:pt x="66023" y="489473"/>
                  </a:lnTo>
                  <a:lnTo>
                    <a:pt x="65483" y="489486"/>
                  </a:lnTo>
                  <a:lnTo>
                    <a:pt x="65137" y="489491"/>
                  </a:lnTo>
                  <a:lnTo>
                    <a:pt x="64557" y="489425"/>
                  </a:lnTo>
                  <a:lnTo>
                    <a:pt x="64132" y="489352"/>
                  </a:lnTo>
                  <a:lnTo>
                    <a:pt x="63784" y="489285"/>
                  </a:lnTo>
                  <a:lnTo>
                    <a:pt x="63319" y="489212"/>
                  </a:lnTo>
                  <a:lnTo>
                    <a:pt x="62972" y="489182"/>
                  </a:lnTo>
                  <a:lnTo>
                    <a:pt x="62624" y="489109"/>
                  </a:lnTo>
                  <a:lnTo>
                    <a:pt x="62200" y="489121"/>
                  </a:lnTo>
                  <a:lnTo>
                    <a:pt x="61428" y="489096"/>
                  </a:lnTo>
                  <a:lnTo>
                    <a:pt x="60888" y="489066"/>
                  </a:lnTo>
                  <a:lnTo>
                    <a:pt x="60464" y="489072"/>
                  </a:lnTo>
                  <a:lnTo>
                    <a:pt x="59848" y="489085"/>
                  </a:lnTo>
                  <a:lnTo>
                    <a:pt x="59269" y="489097"/>
                  </a:lnTo>
                  <a:lnTo>
                    <a:pt x="58538" y="489109"/>
                  </a:lnTo>
                  <a:lnTo>
                    <a:pt x="57997" y="489078"/>
                  </a:lnTo>
                  <a:lnTo>
                    <a:pt x="57381" y="489091"/>
                  </a:lnTo>
                  <a:lnTo>
                    <a:pt x="56957" y="489103"/>
                  </a:lnTo>
                  <a:lnTo>
                    <a:pt x="56379" y="489109"/>
                  </a:lnTo>
                  <a:lnTo>
                    <a:pt x="55800" y="489121"/>
                  </a:lnTo>
                  <a:lnTo>
                    <a:pt x="55454" y="489127"/>
                  </a:lnTo>
                  <a:lnTo>
                    <a:pt x="55068" y="489133"/>
                  </a:lnTo>
                  <a:lnTo>
                    <a:pt x="54684" y="489145"/>
                  </a:lnTo>
                  <a:lnTo>
                    <a:pt x="54145" y="489188"/>
                  </a:lnTo>
                  <a:lnTo>
                    <a:pt x="53682" y="489200"/>
                  </a:lnTo>
                  <a:lnTo>
                    <a:pt x="18375" y="491611"/>
                  </a:lnTo>
                  <a:lnTo>
                    <a:pt x="18647" y="491126"/>
                  </a:lnTo>
                  <a:lnTo>
                    <a:pt x="18630" y="490816"/>
                  </a:lnTo>
                  <a:lnTo>
                    <a:pt x="18529" y="490184"/>
                  </a:lnTo>
                  <a:lnTo>
                    <a:pt x="18571" y="489631"/>
                  </a:lnTo>
                  <a:lnTo>
                    <a:pt x="18844" y="489485"/>
                  </a:lnTo>
                  <a:lnTo>
                    <a:pt x="19766" y="489255"/>
                  </a:lnTo>
                  <a:lnTo>
                    <a:pt x="20069" y="489212"/>
                  </a:lnTo>
                  <a:lnTo>
                    <a:pt x="20655" y="489279"/>
                  </a:lnTo>
                  <a:lnTo>
                    <a:pt x="21220" y="489540"/>
                  </a:lnTo>
                  <a:lnTo>
                    <a:pt x="21811" y="489552"/>
                  </a:lnTo>
                  <a:lnTo>
                    <a:pt x="22693" y="489285"/>
                  </a:lnTo>
                  <a:lnTo>
                    <a:pt x="22956" y="489133"/>
                  </a:lnTo>
                  <a:lnTo>
                    <a:pt x="23242" y="489024"/>
                  </a:lnTo>
                  <a:lnTo>
                    <a:pt x="23574" y="488993"/>
                  </a:lnTo>
                  <a:lnTo>
                    <a:pt x="24002" y="488696"/>
                  </a:lnTo>
                  <a:lnTo>
                    <a:pt x="24139" y="488076"/>
                  </a:lnTo>
                  <a:lnTo>
                    <a:pt x="24472" y="486904"/>
                  </a:lnTo>
                  <a:lnTo>
                    <a:pt x="24597" y="485998"/>
                  </a:lnTo>
                  <a:lnTo>
                    <a:pt x="24753" y="484182"/>
                  </a:lnTo>
                  <a:lnTo>
                    <a:pt x="24724" y="483878"/>
                  </a:lnTo>
                  <a:lnTo>
                    <a:pt x="24571" y="482979"/>
                  </a:lnTo>
                  <a:lnTo>
                    <a:pt x="24441" y="481776"/>
                  </a:lnTo>
                  <a:lnTo>
                    <a:pt x="24402" y="481101"/>
                  </a:lnTo>
                  <a:lnTo>
                    <a:pt x="24355" y="480798"/>
                  </a:lnTo>
                  <a:lnTo>
                    <a:pt x="24021" y="480482"/>
                  </a:lnTo>
                  <a:lnTo>
                    <a:pt x="23689" y="480530"/>
                  </a:lnTo>
                  <a:lnTo>
                    <a:pt x="22449" y="480718"/>
                  </a:lnTo>
                  <a:lnTo>
                    <a:pt x="22145" y="480646"/>
                  </a:lnTo>
                  <a:lnTo>
                    <a:pt x="21633" y="480323"/>
                  </a:lnTo>
                  <a:lnTo>
                    <a:pt x="21195" y="479862"/>
                  </a:lnTo>
                  <a:lnTo>
                    <a:pt x="20972" y="479340"/>
                  </a:lnTo>
                  <a:lnTo>
                    <a:pt x="21062" y="478519"/>
                  </a:lnTo>
                  <a:lnTo>
                    <a:pt x="20769" y="478355"/>
                  </a:lnTo>
                  <a:lnTo>
                    <a:pt x="20476" y="478264"/>
                  </a:lnTo>
                  <a:lnTo>
                    <a:pt x="19922" y="478057"/>
                  </a:lnTo>
                  <a:lnTo>
                    <a:pt x="19266" y="477414"/>
                  </a:lnTo>
                  <a:lnTo>
                    <a:pt x="18665" y="477310"/>
                  </a:lnTo>
                  <a:lnTo>
                    <a:pt x="18393" y="477152"/>
                  </a:lnTo>
                  <a:lnTo>
                    <a:pt x="18136" y="476934"/>
                  </a:lnTo>
                  <a:lnTo>
                    <a:pt x="18046" y="476411"/>
                  </a:lnTo>
                  <a:lnTo>
                    <a:pt x="18413" y="475524"/>
                  </a:lnTo>
                  <a:lnTo>
                    <a:pt x="18172" y="475032"/>
                  </a:lnTo>
                  <a:lnTo>
                    <a:pt x="17406" y="474461"/>
                  </a:lnTo>
                  <a:lnTo>
                    <a:pt x="16859" y="474139"/>
                  </a:lnTo>
                  <a:lnTo>
                    <a:pt x="16493" y="473495"/>
                  </a:lnTo>
                  <a:lnTo>
                    <a:pt x="15546" y="472116"/>
                  </a:lnTo>
                  <a:lnTo>
                    <a:pt x="15796" y="470718"/>
                  </a:lnTo>
                  <a:lnTo>
                    <a:pt x="15856" y="469473"/>
                  </a:lnTo>
                  <a:lnTo>
                    <a:pt x="15730" y="468781"/>
                  </a:lnTo>
                  <a:lnTo>
                    <a:pt x="15524" y="467851"/>
                  </a:lnTo>
                  <a:lnTo>
                    <a:pt x="15900" y="467152"/>
                  </a:lnTo>
                  <a:lnTo>
                    <a:pt x="15698" y="466496"/>
                  </a:lnTo>
                  <a:lnTo>
                    <a:pt x="15105" y="465536"/>
                  </a:lnTo>
                  <a:lnTo>
                    <a:pt x="15286" y="464643"/>
                  </a:lnTo>
                  <a:lnTo>
                    <a:pt x="15780" y="464133"/>
                  </a:lnTo>
                  <a:lnTo>
                    <a:pt x="16390" y="463544"/>
                  </a:lnTo>
                  <a:lnTo>
                    <a:pt x="16630" y="463343"/>
                  </a:lnTo>
                  <a:lnTo>
                    <a:pt x="17343" y="462754"/>
                  </a:lnTo>
                  <a:lnTo>
                    <a:pt x="17674" y="461545"/>
                  </a:lnTo>
                  <a:lnTo>
                    <a:pt x="18350" y="460220"/>
                  </a:lnTo>
                  <a:lnTo>
                    <a:pt x="18635" y="458592"/>
                  </a:lnTo>
                  <a:lnTo>
                    <a:pt x="19793" y="458574"/>
                  </a:lnTo>
                  <a:lnTo>
                    <a:pt x="20485" y="458331"/>
                  </a:lnTo>
                  <a:lnTo>
                    <a:pt x="21329" y="457972"/>
                  </a:lnTo>
                  <a:lnTo>
                    <a:pt x="22254" y="457802"/>
                  </a:lnTo>
                  <a:lnTo>
                    <a:pt x="23410" y="457705"/>
                  </a:lnTo>
                  <a:lnTo>
                    <a:pt x="23906" y="457274"/>
                  </a:lnTo>
                  <a:lnTo>
                    <a:pt x="24400" y="456763"/>
                  </a:lnTo>
                  <a:lnTo>
                    <a:pt x="25474" y="456283"/>
                  </a:lnTo>
                  <a:lnTo>
                    <a:pt x="26196" y="455420"/>
                  </a:lnTo>
                  <a:lnTo>
                    <a:pt x="26334" y="454254"/>
                  </a:lnTo>
                  <a:lnTo>
                    <a:pt x="26167" y="453410"/>
                  </a:lnTo>
                  <a:lnTo>
                    <a:pt x="26542" y="452589"/>
                  </a:lnTo>
                  <a:lnTo>
                    <a:pt x="27418" y="451842"/>
                  </a:lnTo>
                  <a:lnTo>
                    <a:pt x="28259" y="451210"/>
                  </a:lnTo>
                  <a:lnTo>
                    <a:pt x="28952" y="451083"/>
                  </a:lnTo>
                  <a:lnTo>
                    <a:pt x="29246" y="450032"/>
                  </a:lnTo>
                  <a:lnTo>
                    <a:pt x="29931" y="449327"/>
                  </a:lnTo>
                  <a:lnTo>
                    <a:pt x="30501" y="448659"/>
                  </a:lnTo>
                  <a:lnTo>
                    <a:pt x="31225" y="447990"/>
                  </a:lnTo>
                  <a:lnTo>
                    <a:pt x="31987" y="447359"/>
                  </a:lnTo>
                  <a:lnTo>
                    <a:pt x="32401" y="446581"/>
                  </a:lnTo>
                  <a:lnTo>
                    <a:pt x="33130" y="446259"/>
                  </a:lnTo>
                  <a:lnTo>
                    <a:pt x="33542" y="445360"/>
                  </a:lnTo>
                  <a:lnTo>
                    <a:pt x="34069" y="444387"/>
                  </a:lnTo>
                  <a:lnTo>
                    <a:pt x="35029" y="444023"/>
                  </a:lnTo>
                  <a:lnTo>
                    <a:pt x="36145" y="443810"/>
                  </a:lnTo>
                  <a:lnTo>
                    <a:pt x="36757" y="443415"/>
                  </a:lnTo>
                  <a:lnTo>
                    <a:pt x="37280" y="442207"/>
                  </a:lnTo>
                  <a:lnTo>
                    <a:pt x="37889" y="441581"/>
                  </a:lnTo>
                  <a:lnTo>
                    <a:pt x="38503" y="441259"/>
                  </a:lnTo>
                  <a:lnTo>
                    <a:pt x="38958" y="440712"/>
                  </a:lnTo>
                  <a:lnTo>
                    <a:pt x="39214" y="439703"/>
                  </a:lnTo>
                  <a:lnTo>
                    <a:pt x="39197" y="438537"/>
                  </a:lnTo>
                  <a:lnTo>
                    <a:pt x="38526" y="437462"/>
                  </a:lnTo>
                  <a:lnTo>
                    <a:pt x="38280" y="436459"/>
                  </a:lnTo>
                  <a:lnTo>
                    <a:pt x="37916" y="435305"/>
                  </a:lnTo>
                  <a:lnTo>
                    <a:pt x="37315" y="433804"/>
                  </a:lnTo>
                  <a:lnTo>
                    <a:pt x="37299" y="432638"/>
                  </a:lnTo>
                  <a:lnTo>
                    <a:pt x="37092" y="431599"/>
                  </a:lnTo>
                  <a:lnTo>
                    <a:pt x="37080" y="430864"/>
                  </a:lnTo>
                  <a:lnTo>
                    <a:pt x="36532" y="430287"/>
                  </a:lnTo>
                  <a:lnTo>
                    <a:pt x="35904" y="429521"/>
                  </a:lnTo>
                  <a:lnTo>
                    <a:pt x="35471" y="428987"/>
                  </a:lnTo>
                  <a:lnTo>
                    <a:pt x="35367" y="428659"/>
                  </a:lnTo>
                  <a:lnTo>
                    <a:pt x="35189" y="428100"/>
                  </a:lnTo>
                  <a:lnTo>
                    <a:pt x="35103" y="427516"/>
                  </a:lnTo>
                  <a:lnTo>
                    <a:pt x="34551" y="426751"/>
                  </a:lnTo>
                  <a:lnTo>
                    <a:pt x="34232" y="425979"/>
                  </a:lnTo>
                  <a:lnTo>
                    <a:pt x="33532" y="425645"/>
                  </a:lnTo>
                  <a:lnTo>
                    <a:pt x="32832" y="425226"/>
                  </a:lnTo>
                  <a:lnTo>
                    <a:pt x="32094" y="425007"/>
                  </a:lnTo>
                  <a:lnTo>
                    <a:pt x="30705" y="425062"/>
                  </a:lnTo>
                  <a:lnTo>
                    <a:pt x="29816" y="424958"/>
                  </a:lnTo>
                  <a:lnTo>
                    <a:pt x="29006" y="425013"/>
                  </a:lnTo>
                  <a:lnTo>
                    <a:pt x="27456" y="424570"/>
                  </a:lnTo>
                  <a:lnTo>
                    <a:pt x="26796" y="424266"/>
                  </a:lnTo>
                  <a:lnTo>
                    <a:pt x="25974" y="423507"/>
                  </a:lnTo>
                  <a:lnTo>
                    <a:pt x="24919" y="422625"/>
                  </a:lnTo>
                  <a:lnTo>
                    <a:pt x="24504" y="423294"/>
                  </a:lnTo>
                  <a:lnTo>
                    <a:pt x="24478" y="424181"/>
                  </a:lnTo>
                  <a:lnTo>
                    <a:pt x="23322" y="424315"/>
                  </a:lnTo>
                  <a:lnTo>
                    <a:pt x="22964" y="423622"/>
                  </a:lnTo>
                  <a:lnTo>
                    <a:pt x="22605" y="422814"/>
                  </a:lnTo>
                  <a:lnTo>
                    <a:pt x="22441" y="422158"/>
                  </a:lnTo>
                  <a:lnTo>
                    <a:pt x="21633" y="422285"/>
                  </a:lnTo>
                  <a:lnTo>
                    <a:pt x="20553" y="422340"/>
                  </a:lnTo>
                  <a:lnTo>
                    <a:pt x="19780" y="422352"/>
                  </a:lnTo>
                  <a:lnTo>
                    <a:pt x="19010" y="422480"/>
                  </a:lnTo>
                  <a:lnTo>
                    <a:pt x="18381" y="421678"/>
                  </a:lnTo>
                  <a:lnTo>
                    <a:pt x="17521" y="420949"/>
                  </a:lnTo>
                  <a:lnTo>
                    <a:pt x="16641" y="421544"/>
                  </a:lnTo>
                  <a:lnTo>
                    <a:pt x="16011" y="420626"/>
                  </a:lnTo>
                  <a:lnTo>
                    <a:pt x="15715" y="420256"/>
                  </a:lnTo>
                  <a:lnTo>
                    <a:pt x="15422" y="419898"/>
                  </a:lnTo>
                  <a:lnTo>
                    <a:pt x="15487" y="419041"/>
                  </a:lnTo>
                  <a:lnTo>
                    <a:pt x="15689" y="419017"/>
                  </a:lnTo>
                  <a:lnTo>
                    <a:pt x="16335" y="418956"/>
                  </a:lnTo>
                  <a:lnTo>
                    <a:pt x="17035" y="419333"/>
                  </a:lnTo>
                  <a:lnTo>
                    <a:pt x="17738" y="419904"/>
                  </a:lnTo>
                  <a:lnTo>
                    <a:pt x="18322" y="420201"/>
                  </a:lnTo>
                  <a:lnTo>
                    <a:pt x="19480" y="420189"/>
                  </a:lnTo>
                  <a:lnTo>
                    <a:pt x="20249" y="420019"/>
                  </a:lnTo>
                  <a:lnTo>
                    <a:pt x="21019" y="419892"/>
                  </a:lnTo>
                  <a:lnTo>
                    <a:pt x="21672" y="419612"/>
                  </a:lnTo>
                  <a:lnTo>
                    <a:pt x="21854" y="418877"/>
                  </a:lnTo>
                  <a:lnTo>
                    <a:pt x="21683" y="417717"/>
                  </a:lnTo>
                  <a:lnTo>
                    <a:pt x="22640" y="417121"/>
                  </a:lnTo>
                  <a:lnTo>
                    <a:pt x="23286" y="416416"/>
                  </a:lnTo>
                  <a:lnTo>
                    <a:pt x="23274" y="415560"/>
                  </a:lnTo>
                  <a:lnTo>
                    <a:pt x="22604" y="414606"/>
                  </a:lnTo>
                  <a:lnTo>
                    <a:pt x="22278" y="413367"/>
                  </a:lnTo>
                  <a:lnTo>
                    <a:pt x="21565" y="412139"/>
                  </a:lnTo>
                  <a:lnTo>
                    <a:pt x="21673" y="411520"/>
                  </a:lnTo>
                  <a:lnTo>
                    <a:pt x="22484" y="411580"/>
                  </a:lnTo>
                  <a:lnTo>
                    <a:pt x="23574" y="412188"/>
                  </a:lnTo>
                  <a:lnTo>
                    <a:pt x="24229" y="412140"/>
                  </a:lnTo>
                  <a:lnTo>
                    <a:pt x="25040" y="412127"/>
                  </a:lnTo>
                  <a:lnTo>
                    <a:pt x="26388" y="411915"/>
                  </a:lnTo>
                  <a:lnTo>
                    <a:pt x="27114" y="411362"/>
                  </a:lnTo>
                  <a:lnTo>
                    <a:pt x="27997" y="411040"/>
                  </a:lnTo>
                  <a:lnTo>
                    <a:pt x="28375" y="410493"/>
                  </a:lnTo>
                  <a:lnTo>
                    <a:pt x="28867" y="409752"/>
                  </a:lnTo>
                  <a:lnTo>
                    <a:pt x="28539" y="408440"/>
                  </a:lnTo>
                  <a:lnTo>
                    <a:pt x="28684" y="407777"/>
                  </a:lnTo>
                  <a:lnTo>
                    <a:pt x="28329" y="407237"/>
                  </a:lnTo>
                  <a:lnTo>
                    <a:pt x="28319" y="406544"/>
                  </a:lnTo>
                  <a:lnTo>
                    <a:pt x="28426" y="405918"/>
                  </a:lnTo>
                  <a:lnTo>
                    <a:pt x="28570" y="405183"/>
                  </a:lnTo>
                  <a:lnTo>
                    <a:pt x="28062" y="404764"/>
                  </a:lnTo>
                  <a:lnTo>
                    <a:pt x="27067" y="405396"/>
                  </a:lnTo>
                  <a:lnTo>
                    <a:pt x="26291" y="405098"/>
                  </a:lnTo>
                  <a:lnTo>
                    <a:pt x="26778" y="404047"/>
                  </a:lnTo>
                  <a:lnTo>
                    <a:pt x="26380" y="403196"/>
                  </a:lnTo>
                  <a:lnTo>
                    <a:pt x="25823" y="402085"/>
                  </a:lnTo>
                  <a:lnTo>
                    <a:pt x="25116" y="401161"/>
                  </a:lnTo>
                  <a:lnTo>
                    <a:pt x="25802" y="400572"/>
                  </a:lnTo>
                  <a:lnTo>
                    <a:pt x="25985" y="399873"/>
                  </a:lnTo>
                  <a:lnTo>
                    <a:pt x="25510" y="399065"/>
                  </a:lnTo>
                  <a:lnTo>
                    <a:pt x="24991" y="397832"/>
                  </a:lnTo>
                  <a:lnTo>
                    <a:pt x="25712" y="396933"/>
                  </a:lnTo>
                  <a:lnTo>
                    <a:pt x="25884" y="395457"/>
                  </a:lnTo>
                  <a:lnTo>
                    <a:pt x="25710" y="394144"/>
                  </a:lnTo>
                  <a:lnTo>
                    <a:pt x="25043" y="393585"/>
                  </a:lnTo>
                  <a:lnTo>
                    <a:pt x="24890" y="393458"/>
                  </a:lnTo>
                  <a:lnTo>
                    <a:pt x="24773" y="393306"/>
                  </a:lnTo>
                  <a:lnTo>
                    <a:pt x="24116" y="393312"/>
                  </a:lnTo>
                  <a:lnTo>
                    <a:pt x="23460" y="393288"/>
                  </a:lnTo>
                  <a:lnTo>
                    <a:pt x="22488" y="392795"/>
                  </a:lnTo>
                  <a:lnTo>
                    <a:pt x="21867" y="392613"/>
                  </a:lnTo>
                  <a:lnTo>
                    <a:pt x="21162" y="391921"/>
                  </a:lnTo>
                  <a:lnTo>
                    <a:pt x="20439" y="392631"/>
                  </a:lnTo>
                  <a:lnTo>
                    <a:pt x="19708" y="392874"/>
                  </a:lnTo>
                  <a:lnTo>
                    <a:pt x="18668" y="392965"/>
                  </a:lnTo>
                  <a:lnTo>
                    <a:pt x="17832" y="393907"/>
                  </a:lnTo>
                  <a:lnTo>
                    <a:pt x="17130" y="393451"/>
                  </a:lnTo>
                  <a:lnTo>
                    <a:pt x="16811" y="392722"/>
                  </a:lnTo>
                  <a:lnTo>
                    <a:pt x="17135" y="391052"/>
                  </a:lnTo>
                  <a:lnTo>
                    <a:pt x="16813" y="390086"/>
                  </a:lnTo>
                  <a:lnTo>
                    <a:pt x="16378" y="389393"/>
                  </a:lnTo>
                  <a:lnTo>
                    <a:pt x="16665" y="387844"/>
                  </a:lnTo>
                  <a:lnTo>
                    <a:pt x="17852" y="387169"/>
                  </a:lnTo>
                  <a:lnTo>
                    <a:pt x="18184" y="386076"/>
                  </a:lnTo>
                  <a:lnTo>
                    <a:pt x="18172" y="385262"/>
                  </a:lnTo>
                  <a:lnTo>
                    <a:pt x="17164" y="384970"/>
                  </a:lnTo>
                  <a:lnTo>
                    <a:pt x="16001" y="384600"/>
                  </a:lnTo>
                  <a:lnTo>
                    <a:pt x="15217" y="383834"/>
                  </a:lnTo>
                  <a:lnTo>
                    <a:pt x="14974" y="382984"/>
                  </a:lnTo>
                  <a:lnTo>
                    <a:pt x="14915" y="382534"/>
                  </a:lnTo>
                  <a:lnTo>
                    <a:pt x="14888" y="382327"/>
                  </a:lnTo>
                  <a:lnTo>
                    <a:pt x="14530" y="381556"/>
                  </a:lnTo>
                  <a:lnTo>
                    <a:pt x="14886" y="381149"/>
                  </a:lnTo>
                  <a:lnTo>
                    <a:pt x="15289" y="380693"/>
                  </a:lnTo>
                  <a:lnTo>
                    <a:pt x="15737" y="379642"/>
                  </a:lnTo>
                  <a:lnTo>
                    <a:pt x="15720" y="378445"/>
                  </a:lnTo>
                  <a:lnTo>
                    <a:pt x="15936" y="377315"/>
                  </a:lnTo>
                  <a:lnTo>
                    <a:pt x="15838" y="375881"/>
                  </a:lnTo>
                  <a:lnTo>
                    <a:pt x="16523" y="375140"/>
                  </a:lnTo>
                  <a:lnTo>
                    <a:pt x="16706" y="374435"/>
                  </a:lnTo>
                  <a:lnTo>
                    <a:pt x="16541" y="373664"/>
                  </a:lnTo>
                  <a:lnTo>
                    <a:pt x="16334" y="372777"/>
                  </a:lnTo>
                  <a:lnTo>
                    <a:pt x="17105" y="372692"/>
                  </a:lnTo>
                  <a:lnTo>
                    <a:pt x="17365" y="371951"/>
                  </a:lnTo>
                  <a:lnTo>
                    <a:pt x="17977" y="371556"/>
                  </a:lnTo>
                  <a:lnTo>
                    <a:pt x="19155" y="370219"/>
                  </a:lnTo>
                  <a:lnTo>
                    <a:pt x="19061" y="369022"/>
                  </a:lnTo>
                  <a:lnTo>
                    <a:pt x="19626" y="368044"/>
                  </a:lnTo>
                  <a:lnTo>
                    <a:pt x="19229" y="367273"/>
                  </a:lnTo>
                  <a:lnTo>
                    <a:pt x="19284" y="365760"/>
                  </a:lnTo>
                  <a:lnTo>
                    <a:pt x="20316" y="364976"/>
                  </a:lnTo>
                  <a:lnTo>
                    <a:pt x="19874" y="363743"/>
                  </a:lnTo>
                  <a:lnTo>
                    <a:pt x="20097" y="363153"/>
                  </a:lnTo>
                  <a:lnTo>
                    <a:pt x="19740" y="362461"/>
                  </a:lnTo>
                  <a:lnTo>
                    <a:pt x="19767" y="361646"/>
                  </a:lnTo>
                  <a:lnTo>
                    <a:pt x="19950" y="360990"/>
                  </a:lnTo>
                  <a:lnTo>
                    <a:pt x="19898" y="359982"/>
                  </a:lnTo>
                  <a:lnTo>
                    <a:pt x="19374" y="358518"/>
                  </a:lnTo>
                  <a:lnTo>
                    <a:pt x="19870" y="358007"/>
                  </a:lnTo>
                  <a:lnTo>
                    <a:pt x="19932" y="356999"/>
                  </a:lnTo>
                  <a:lnTo>
                    <a:pt x="19805" y="356227"/>
                  </a:lnTo>
                  <a:lnTo>
                    <a:pt x="19318" y="355660"/>
                  </a:lnTo>
                  <a:lnTo>
                    <a:pt x="19177" y="355498"/>
                  </a:lnTo>
                  <a:lnTo>
                    <a:pt x="18629" y="354928"/>
                  </a:lnTo>
                  <a:lnTo>
                    <a:pt x="17810" y="354392"/>
                  </a:lnTo>
                  <a:lnTo>
                    <a:pt x="16689" y="354058"/>
                  </a:lnTo>
                  <a:lnTo>
                    <a:pt x="16454" y="353986"/>
                  </a:lnTo>
                  <a:lnTo>
                    <a:pt x="16220" y="353834"/>
                  </a:lnTo>
                  <a:lnTo>
                    <a:pt x="15483" y="353615"/>
                  </a:lnTo>
                  <a:lnTo>
                    <a:pt x="14297" y="353299"/>
                  </a:lnTo>
                  <a:lnTo>
                    <a:pt x="13933" y="353208"/>
                  </a:lnTo>
                  <a:lnTo>
                    <a:pt x="12850" y="353032"/>
                  </a:lnTo>
                  <a:lnTo>
                    <a:pt x="11617" y="353202"/>
                  </a:lnTo>
                  <a:lnTo>
                    <a:pt x="10926" y="353487"/>
                  </a:lnTo>
                  <a:lnTo>
                    <a:pt x="10010" y="354198"/>
                  </a:lnTo>
                  <a:lnTo>
                    <a:pt x="9321" y="354708"/>
                  </a:lnTo>
                  <a:lnTo>
                    <a:pt x="8909" y="355565"/>
                  </a:lnTo>
                  <a:lnTo>
                    <a:pt x="8143" y="355966"/>
                  </a:lnTo>
                  <a:lnTo>
                    <a:pt x="7141" y="356136"/>
                  </a:lnTo>
                  <a:lnTo>
                    <a:pt x="6654" y="357187"/>
                  </a:lnTo>
                  <a:lnTo>
                    <a:pt x="6551" y="358001"/>
                  </a:lnTo>
                  <a:lnTo>
                    <a:pt x="5866" y="358749"/>
                  </a:lnTo>
                  <a:lnTo>
                    <a:pt x="4749" y="358919"/>
                  </a:lnTo>
                  <a:lnTo>
                    <a:pt x="3444" y="359441"/>
                  </a:lnTo>
                  <a:lnTo>
                    <a:pt x="2714" y="359721"/>
                  </a:lnTo>
                  <a:lnTo>
                    <a:pt x="1939" y="359502"/>
                  </a:lnTo>
                  <a:lnTo>
                    <a:pt x="776" y="359131"/>
                  </a:lnTo>
                  <a:lnTo>
                    <a:pt x="0" y="358834"/>
                  </a:lnTo>
                  <a:lnTo>
                    <a:pt x="106" y="358171"/>
                  </a:lnTo>
                  <a:lnTo>
                    <a:pt x="442" y="357394"/>
                  </a:lnTo>
                  <a:lnTo>
                    <a:pt x="1047" y="356531"/>
                  </a:lnTo>
                  <a:lnTo>
                    <a:pt x="2463" y="355583"/>
                  </a:lnTo>
                  <a:lnTo>
                    <a:pt x="3230" y="355298"/>
                  </a:lnTo>
                  <a:lnTo>
                    <a:pt x="4638" y="353846"/>
                  </a:lnTo>
                  <a:lnTo>
                    <a:pt x="4968" y="352601"/>
                  </a:lnTo>
                  <a:lnTo>
                    <a:pt x="5544" y="352321"/>
                  </a:lnTo>
                  <a:lnTo>
                    <a:pt x="5289" y="350778"/>
                  </a:lnTo>
                  <a:lnTo>
                    <a:pt x="5500" y="349265"/>
                  </a:lnTo>
                  <a:lnTo>
                    <a:pt x="5176" y="348262"/>
                  </a:lnTo>
                  <a:lnTo>
                    <a:pt x="5009" y="347369"/>
                  </a:lnTo>
                  <a:lnTo>
                    <a:pt x="5232" y="346750"/>
                  </a:lnTo>
                  <a:lnTo>
                    <a:pt x="5847" y="346543"/>
                  </a:lnTo>
                  <a:lnTo>
                    <a:pt x="6537" y="346185"/>
                  </a:lnTo>
                  <a:lnTo>
                    <a:pt x="7105" y="345444"/>
                  </a:lnTo>
                  <a:lnTo>
                    <a:pt x="7437" y="344277"/>
                  </a:lnTo>
                  <a:lnTo>
                    <a:pt x="8630" y="344028"/>
                  </a:lnTo>
                  <a:lnTo>
                    <a:pt x="8578" y="343135"/>
                  </a:lnTo>
                  <a:lnTo>
                    <a:pt x="8799" y="342400"/>
                  </a:lnTo>
                  <a:lnTo>
                    <a:pt x="9754" y="341689"/>
                  </a:lnTo>
                  <a:lnTo>
                    <a:pt x="10129" y="340948"/>
                  </a:lnTo>
                  <a:lnTo>
                    <a:pt x="10542" y="340049"/>
                  </a:lnTo>
                  <a:lnTo>
                    <a:pt x="11033" y="339344"/>
                  </a:lnTo>
                  <a:lnTo>
                    <a:pt x="11526" y="338639"/>
                  </a:lnTo>
                  <a:lnTo>
                    <a:pt x="11517" y="338020"/>
                  </a:lnTo>
                  <a:lnTo>
                    <a:pt x="11382" y="336707"/>
                  </a:lnTo>
                  <a:lnTo>
                    <a:pt x="11755" y="335772"/>
                  </a:lnTo>
                  <a:lnTo>
                    <a:pt x="11628" y="334958"/>
                  </a:lnTo>
                  <a:lnTo>
                    <a:pt x="11461" y="334149"/>
                  </a:lnTo>
                  <a:lnTo>
                    <a:pt x="10978" y="332758"/>
                  </a:lnTo>
                  <a:lnTo>
                    <a:pt x="10107" y="331221"/>
                  </a:lnTo>
                  <a:lnTo>
                    <a:pt x="10442" y="330364"/>
                  </a:lnTo>
                  <a:lnTo>
                    <a:pt x="11419" y="328414"/>
                  </a:lnTo>
                  <a:lnTo>
                    <a:pt x="10218" y="328123"/>
                  </a:lnTo>
                  <a:lnTo>
                    <a:pt x="9060" y="328141"/>
                  </a:lnTo>
                  <a:lnTo>
                    <a:pt x="7700" y="327539"/>
                  </a:lnTo>
                  <a:lnTo>
                    <a:pt x="6448" y="326391"/>
                  </a:lnTo>
                  <a:lnTo>
                    <a:pt x="5962" y="324775"/>
                  </a:lnTo>
                  <a:lnTo>
                    <a:pt x="6693" y="324611"/>
                  </a:lnTo>
                  <a:lnTo>
                    <a:pt x="7383" y="324252"/>
                  </a:lnTo>
                  <a:lnTo>
                    <a:pt x="7256" y="323475"/>
                  </a:lnTo>
                  <a:lnTo>
                    <a:pt x="7084" y="322199"/>
                  </a:lnTo>
                  <a:lnTo>
                    <a:pt x="7570" y="321148"/>
                  </a:lnTo>
                  <a:lnTo>
                    <a:pt x="8379" y="320984"/>
                  </a:lnTo>
                  <a:lnTo>
                    <a:pt x="8516" y="319817"/>
                  </a:lnTo>
                  <a:lnTo>
                    <a:pt x="7890" y="319131"/>
                  </a:lnTo>
                  <a:lnTo>
                    <a:pt x="7648" y="318432"/>
                  </a:lnTo>
                  <a:lnTo>
                    <a:pt x="7751" y="317503"/>
                  </a:lnTo>
                  <a:lnTo>
                    <a:pt x="7894" y="316689"/>
                  </a:lnTo>
                  <a:lnTo>
                    <a:pt x="7421" y="316039"/>
                  </a:lnTo>
                  <a:lnTo>
                    <a:pt x="6148" y="316130"/>
                  </a:lnTo>
                  <a:lnTo>
                    <a:pt x="5451" y="315990"/>
                  </a:lnTo>
                  <a:lnTo>
                    <a:pt x="6102" y="315631"/>
                  </a:lnTo>
                  <a:lnTo>
                    <a:pt x="6433" y="314465"/>
                  </a:lnTo>
                  <a:lnTo>
                    <a:pt x="6031" y="313347"/>
                  </a:lnTo>
                  <a:lnTo>
                    <a:pt x="5377" y="313468"/>
                  </a:lnTo>
                  <a:lnTo>
                    <a:pt x="4652" y="314100"/>
                  </a:lnTo>
                  <a:lnTo>
                    <a:pt x="3998" y="314264"/>
                  </a:lnTo>
                  <a:lnTo>
                    <a:pt x="3674" y="313183"/>
                  </a:lnTo>
                  <a:lnTo>
                    <a:pt x="4081" y="311901"/>
                  </a:lnTo>
                  <a:lnTo>
                    <a:pt x="3459" y="311597"/>
                  </a:lnTo>
                  <a:lnTo>
                    <a:pt x="3138" y="310832"/>
                  </a:lnTo>
                  <a:lnTo>
                    <a:pt x="3976" y="309963"/>
                  </a:lnTo>
                  <a:lnTo>
                    <a:pt x="4950" y="310571"/>
                  </a:lnTo>
                  <a:lnTo>
                    <a:pt x="5644" y="310558"/>
                  </a:lnTo>
                  <a:lnTo>
                    <a:pt x="5946" y="310012"/>
                  </a:lnTo>
                  <a:lnTo>
                    <a:pt x="6241" y="309082"/>
                  </a:lnTo>
                  <a:lnTo>
                    <a:pt x="6069" y="307843"/>
                  </a:lnTo>
                  <a:lnTo>
                    <a:pt x="5822" y="306798"/>
                  </a:lnTo>
                  <a:lnTo>
                    <a:pt x="4701" y="306664"/>
                  </a:lnTo>
                  <a:lnTo>
                    <a:pt x="4379" y="305735"/>
                  </a:lnTo>
                  <a:lnTo>
                    <a:pt x="4212" y="304884"/>
                  </a:lnTo>
                  <a:lnTo>
                    <a:pt x="4464" y="303566"/>
                  </a:lnTo>
                  <a:lnTo>
                    <a:pt x="5009" y="303869"/>
                  </a:lnTo>
                  <a:lnTo>
                    <a:pt x="5626" y="303821"/>
                  </a:lnTo>
                  <a:lnTo>
                    <a:pt x="5926" y="303237"/>
                  </a:lnTo>
                  <a:lnTo>
                    <a:pt x="6955" y="302253"/>
                  </a:lnTo>
                  <a:lnTo>
                    <a:pt x="7446" y="301548"/>
                  </a:lnTo>
                  <a:lnTo>
                    <a:pt x="7352" y="300346"/>
                  </a:lnTo>
                  <a:lnTo>
                    <a:pt x="8112" y="299483"/>
                  </a:lnTo>
                  <a:lnTo>
                    <a:pt x="8016" y="298171"/>
                  </a:lnTo>
                  <a:lnTo>
                    <a:pt x="8666" y="297733"/>
                  </a:lnTo>
                  <a:lnTo>
                    <a:pt x="9398" y="297569"/>
                  </a:lnTo>
                  <a:lnTo>
                    <a:pt x="10939" y="297429"/>
                  </a:lnTo>
                  <a:lnTo>
                    <a:pt x="10341" y="296081"/>
                  </a:lnTo>
                  <a:lnTo>
                    <a:pt x="9868" y="295352"/>
                  </a:lnTo>
                  <a:lnTo>
                    <a:pt x="9858" y="294616"/>
                  </a:lnTo>
                  <a:lnTo>
                    <a:pt x="10337" y="293061"/>
                  </a:lnTo>
                  <a:lnTo>
                    <a:pt x="10885" y="290844"/>
                  </a:lnTo>
                  <a:lnTo>
                    <a:pt x="11094" y="289331"/>
                  </a:lnTo>
                  <a:lnTo>
                    <a:pt x="11895" y="288584"/>
                  </a:lnTo>
                  <a:lnTo>
                    <a:pt x="12655" y="287721"/>
                  </a:lnTo>
                  <a:lnTo>
                    <a:pt x="12903" y="287290"/>
                  </a:lnTo>
                  <a:lnTo>
                    <a:pt x="13333" y="286548"/>
                  </a:lnTo>
                  <a:lnTo>
                    <a:pt x="13709" y="285850"/>
                  </a:lnTo>
                  <a:lnTo>
                    <a:pt x="13920" y="284410"/>
                  </a:lnTo>
                  <a:lnTo>
                    <a:pt x="14567" y="283742"/>
                  </a:lnTo>
                  <a:lnTo>
                    <a:pt x="14983" y="283158"/>
                  </a:lnTo>
                  <a:lnTo>
                    <a:pt x="15274" y="281871"/>
                  </a:lnTo>
                  <a:lnTo>
                    <a:pt x="15134" y="280169"/>
                  </a:lnTo>
                  <a:lnTo>
                    <a:pt x="15891" y="279112"/>
                  </a:lnTo>
                  <a:lnTo>
                    <a:pt x="16957" y="278055"/>
                  </a:lnTo>
                  <a:lnTo>
                    <a:pt x="17286" y="276767"/>
                  </a:lnTo>
                  <a:lnTo>
                    <a:pt x="17456" y="275139"/>
                  </a:lnTo>
                  <a:lnTo>
                    <a:pt x="18722" y="274580"/>
                  </a:lnTo>
                  <a:lnTo>
                    <a:pt x="19215" y="273912"/>
                  </a:lnTo>
                  <a:lnTo>
                    <a:pt x="19650" y="271974"/>
                  </a:lnTo>
                  <a:lnTo>
                    <a:pt x="20021" y="270923"/>
                  </a:lnTo>
                  <a:lnTo>
                    <a:pt x="19781" y="270345"/>
                  </a:lnTo>
                  <a:lnTo>
                    <a:pt x="20537" y="269167"/>
                  </a:lnTo>
                  <a:lnTo>
                    <a:pt x="21267" y="268966"/>
                  </a:lnTo>
                  <a:lnTo>
                    <a:pt x="22142" y="268104"/>
                  </a:lnTo>
                  <a:lnTo>
                    <a:pt x="22394" y="266743"/>
                  </a:lnTo>
                  <a:lnTo>
                    <a:pt x="22806" y="265844"/>
                  </a:lnTo>
                  <a:lnTo>
                    <a:pt x="23960" y="265558"/>
                  </a:lnTo>
                  <a:lnTo>
                    <a:pt x="24563" y="264580"/>
                  </a:lnTo>
                  <a:lnTo>
                    <a:pt x="26153" y="264981"/>
                  </a:lnTo>
                  <a:lnTo>
                    <a:pt x="26511" y="265753"/>
                  </a:lnTo>
                  <a:lnTo>
                    <a:pt x="27367" y="266245"/>
                  </a:lnTo>
                  <a:lnTo>
                    <a:pt x="28640" y="266190"/>
                  </a:lnTo>
                  <a:lnTo>
                    <a:pt x="29409" y="265983"/>
                  </a:lnTo>
                  <a:lnTo>
                    <a:pt x="30186" y="266281"/>
                  </a:lnTo>
                  <a:lnTo>
                    <a:pt x="30842" y="266275"/>
                  </a:lnTo>
                  <a:lnTo>
                    <a:pt x="31686" y="265953"/>
                  </a:lnTo>
                  <a:lnTo>
                    <a:pt x="32881" y="265777"/>
                  </a:lnTo>
                  <a:lnTo>
                    <a:pt x="33578" y="265923"/>
                  </a:lnTo>
                  <a:lnTo>
                    <a:pt x="33846" y="265765"/>
                  </a:lnTo>
                  <a:lnTo>
                    <a:pt x="34107" y="265181"/>
                  </a:lnTo>
                  <a:lnTo>
                    <a:pt x="34798" y="264859"/>
                  </a:lnTo>
                  <a:lnTo>
                    <a:pt x="35328" y="264075"/>
                  </a:lnTo>
                  <a:lnTo>
                    <a:pt x="35940" y="263723"/>
                  </a:lnTo>
                  <a:lnTo>
                    <a:pt x="36712" y="263711"/>
                  </a:lnTo>
                  <a:lnTo>
                    <a:pt x="37849" y="263425"/>
                  </a:lnTo>
                  <a:lnTo>
                    <a:pt x="38586" y="262970"/>
                  </a:lnTo>
                  <a:lnTo>
                    <a:pt x="39193" y="262283"/>
                  </a:lnTo>
                  <a:lnTo>
                    <a:pt x="39621" y="261852"/>
                  </a:lnTo>
                  <a:lnTo>
                    <a:pt x="40337" y="261287"/>
                  </a:lnTo>
                  <a:lnTo>
                    <a:pt x="41105" y="260801"/>
                  </a:lnTo>
                  <a:lnTo>
                    <a:pt x="42475" y="260139"/>
                  </a:lnTo>
                  <a:lnTo>
                    <a:pt x="42966" y="259787"/>
                  </a:lnTo>
                  <a:lnTo>
                    <a:pt x="43891" y="258997"/>
                  </a:lnTo>
                  <a:lnTo>
                    <a:pt x="44458" y="258772"/>
                  </a:lnTo>
                  <a:lnTo>
                    <a:pt x="44894" y="258589"/>
                  </a:lnTo>
                  <a:lnTo>
                    <a:pt x="45394" y="258255"/>
                  </a:lnTo>
                  <a:lnTo>
                    <a:pt x="46851" y="256712"/>
                  </a:lnTo>
                  <a:lnTo>
                    <a:pt x="47155" y="256184"/>
                  </a:lnTo>
                  <a:lnTo>
                    <a:pt x="47589" y="255029"/>
                  </a:lnTo>
                  <a:lnTo>
                    <a:pt x="47970" y="254604"/>
                  </a:lnTo>
                  <a:lnTo>
                    <a:pt x="48562" y="254398"/>
                  </a:lnTo>
                  <a:lnTo>
                    <a:pt x="49027" y="254039"/>
                  </a:lnTo>
                  <a:lnTo>
                    <a:pt x="49165" y="253753"/>
                  </a:lnTo>
                  <a:lnTo>
                    <a:pt x="49258" y="253462"/>
                  </a:lnTo>
                  <a:lnTo>
                    <a:pt x="49485" y="252642"/>
                  </a:lnTo>
                  <a:lnTo>
                    <a:pt x="50118" y="252539"/>
                  </a:lnTo>
                  <a:lnTo>
                    <a:pt x="50988" y="252271"/>
                  </a:lnTo>
                  <a:lnTo>
                    <a:pt x="51018" y="251779"/>
                  </a:lnTo>
                  <a:lnTo>
                    <a:pt x="51354" y="251342"/>
                  </a:lnTo>
                  <a:lnTo>
                    <a:pt x="51639" y="251196"/>
                  </a:lnTo>
                  <a:lnTo>
                    <a:pt x="51876" y="251002"/>
                  </a:lnTo>
                  <a:lnTo>
                    <a:pt x="52100" y="250789"/>
                  </a:lnTo>
                  <a:lnTo>
                    <a:pt x="52367" y="250267"/>
                  </a:lnTo>
                  <a:lnTo>
                    <a:pt x="52442" y="249653"/>
                  </a:lnTo>
                  <a:lnTo>
                    <a:pt x="52489" y="249045"/>
                  </a:lnTo>
                  <a:lnTo>
                    <a:pt x="52455" y="248413"/>
                  </a:lnTo>
                  <a:lnTo>
                    <a:pt x="52736" y="247939"/>
                  </a:lnTo>
                  <a:lnTo>
                    <a:pt x="53252" y="247575"/>
                  </a:lnTo>
                  <a:lnTo>
                    <a:pt x="53622" y="247089"/>
                  </a:lnTo>
                  <a:lnTo>
                    <a:pt x="53900" y="246548"/>
                  </a:lnTo>
                  <a:lnTo>
                    <a:pt x="53995" y="246262"/>
                  </a:lnTo>
                  <a:lnTo>
                    <a:pt x="54061" y="245989"/>
                  </a:lnTo>
                  <a:lnTo>
                    <a:pt x="54137" y="245667"/>
                  </a:lnTo>
                  <a:lnTo>
                    <a:pt x="54237" y="244762"/>
                  </a:lnTo>
                  <a:lnTo>
                    <a:pt x="54179" y="244446"/>
                  </a:lnTo>
                  <a:lnTo>
                    <a:pt x="54003" y="243814"/>
                  </a:lnTo>
                  <a:lnTo>
                    <a:pt x="54046" y="243310"/>
                  </a:lnTo>
                  <a:lnTo>
                    <a:pt x="54348" y="243207"/>
                  </a:lnTo>
                  <a:lnTo>
                    <a:pt x="54993" y="243256"/>
                  </a:lnTo>
                  <a:lnTo>
                    <a:pt x="55486" y="243614"/>
                  </a:lnTo>
                  <a:lnTo>
                    <a:pt x="55728" y="244227"/>
                  </a:lnTo>
                  <a:lnTo>
                    <a:pt x="56147" y="244470"/>
                  </a:lnTo>
                  <a:lnTo>
                    <a:pt x="56471" y="244367"/>
                  </a:lnTo>
                  <a:lnTo>
                    <a:pt x="56765" y="244245"/>
                  </a:lnTo>
                  <a:lnTo>
                    <a:pt x="57579" y="243851"/>
                  </a:lnTo>
                  <a:lnTo>
                    <a:pt x="58189" y="243802"/>
                  </a:lnTo>
                  <a:lnTo>
                    <a:pt x="59075" y="243657"/>
                  </a:lnTo>
                  <a:lnTo>
                    <a:pt x="59346" y="243796"/>
                  </a:lnTo>
                  <a:lnTo>
                    <a:pt x="60426" y="244476"/>
                  </a:lnTo>
                  <a:lnTo>
                    <a:pt x="60948" y="244598"/>
                  </a:lnTo>
                  <a:lnTo>
                    <a:pt x="61202" y="244434"/>
                  </a:lnTo>
                  <a:lnTo>
                    <a:pt x="61605" y="243930"/>
                  </a:lnTo>
                  <a:lnTo>
                    <a:pt x="62066" y="242830"/>
                  </a:lnTo>
                  <a:lnTo>
                    <a:pt x="62355" y="242721"/>
                  </a:lnTo>
                  <a:lnTo>
                    <a:pt x="62951" y="242551"/>
                  </a:lnTo>
                  <a:lnTo>
                    <a:pt x="63842" y="242368"/>
                  </a:lnTo>
                  <a:lnTo>
                    <a:pt x="64445" y="242289"/>
                  </a:lnTo>
                  <a:lnTo>
                    <a:pt x="65355" y="242265"/>
                  </a:lnTo>
                  <a:lnTo>
                    <a:pt x="66267" y="242168"/>
                  </a:lnTo>
                  <a:lnTo>
                    <a:pt x="66839" y="241992"/>
                  </a:lnTo>
                  <a:lnTo>
                    <a:pt x="67648" y="241572"/>
                  </a:lnTo>
                  <a:lnTo>
                    <a:pt x="68246" y="241451"/>
                  </a:lnTo>
                  <a:lnTo>
                    <a:pt x="68523" y="241275"/>
                  </a:lnTo>
                  <a:lnTo>
                    <a:pt x="68688" y="241171"/>
                  </a:lnTo>
                  <a:lnTo>
                    <a:pt x="69797" y="240133"/>
                  </a:lnTo>
                  <a:lnTo>
                    <a:pt x="70839" y="239501"/>
                  </a:lnTo>
                  <a:lnTo>
                    <a:pt x="71381" y="239233"/>
                  </a:lnTo>
                  <a:lnTo>
                    <a:pt x="72528" y="238827"/>
                  </a:lnTo>
                  <a:lnTo>
                    <a:pt x="73391" y="238541"/>
                  </a:lnTo>
                  <a:lnTo>
                    <a:pt x="73881" y="238182"/>
                  </a:lnTo>
                  <a:lnTo>
                    <a:pt x="74243" y="237691"/>
                  </a:lnTo>
                  <a:lnTo>
                    <a:pt x="74655" y="237247"/>
                  </a:lnTo>
                  <a:lnTo>
                    <a:pt x="75742" y="236178"/>
                  </a:lnTo>
                  <a:lnTo>
                    <a:pt x="76249" y="235855"/>
                  </a:lnTo>
                  <a:lnTo>
                    <a:pt x="77137" y="235606"/>
                  </a:lnTo>
                  <a:lnTo>
                    <a:pt x="77620" y="235272"/>
                  </a:lnTo>
                  <a:lnTo>
                    <a:pt x="78008" y="234787"/>
                  </a:lnTo>
                  <a:lnTo>
                    <a:pt x="78608" y="234106"/>
                  </a:lnTo>
                  <a:lnTo>
                    <a:pt x="79172" y="233389"/>
                  </a:lnTo>
                  <a:lnTo>
                    <a:pt x="79324" y="232812"/>
                  </a:lnTo>
                  <a:lnTo>
                    <a:pt x="79476" y="232229"/>
                  </a:lnTo>
                  <a:lnTo>
                    <a:pt x="79613" y="231943"/>
                  </a:lnTo>
                  <a:lnTo>
                    <a:pt x="80015" y="231518"/>
                  </a:lnTo>
                  <a:lnTo>
                    <a:pt x="80838" y="231129"/>
                  </a:lnTo>
                  <a:lnTo>
                    <a:pt x="81464" y="230460"/>
                  </a:lnTo>
                  <a:lnTo>
                    <a:pt x="82030" y="229744"/>
                  </a:lnTo>
                  <a:lnTo>
                    <a:pt x="82235" y="229519"/>
                  </a:lnTo>
                  <a:lnTo>
                    <a:pt x="82926" y="228923"/>
                  </a:lnTo>
                  <a:lnTo>
                    <a:pt x="84138" y="228000"/>
                  </a:lnTo>
                  <a:lnTo>
                    <a:pt x="84503" y="227526"/>
                  </a:lnTo>
                  <a:lnTo>
                    <a:pt x="84789" y="226985"/>
                  </a:lnTo>
                  <a:lnTo>
                    <a:pt x="85029" y="226426"/>
                  </a:lnTo>
                  <a:lnTo>
                    <a:pt x="85229" y="225850"/>
                  </a:lnTo>
                  <a:lnTo>
                    <a:pt x="85380" y="225260"/>
                  </a:lnTo>
                  <a:lnTo>
                    <a:pt x="85464" y="224659"/>
                  </a:lnTo>
                  <a:lnTo>
                    <a:pt x="85470" y="224051"/>
                  </a:lnTo>
                  <a:lnTo>
                    <a:pt x="85424" y="222830"/>
                  </a:lnTo>
                  <a:lnTo>
                    <a:pt x="85464" y="222229"/>
                  </a:lnTo>
                  <a:lnTo>
                    <a:pt x="85591" y="221323"/>
                  </a:lnTo>
                  <a:lnTo>
                    <a:pt x="85806" y="220126"/>
                  </a:lnTo>
                  <a:lnTo>
                    <a:pt x="86054" y="219251"/>
                  </a:lnTo>
                  <a:lnTo>
                    <a:pt x="86478" y="218449"/>
                  </a:lnTo>
                  <a:lnTo>
                    <a:pt x="86638" y="217246"/>
                  </a:lnTo>
                  <a:lnTo>
                    <a:pt x="87025" y="216408"/>
                  </a:lnTo>
                  <a:lnTo>
                    <a:pt x="87190" y="215837"/>
                  </a:lnTo>
                  <a:lnTo>
                    <a:pt x="87166" y="215236"/>
                  </a:lnTo>
                  <a:lnTo>
                    <a:pt x="86905" y="213425"/>
                  </a:lnTo>
                  <a:lnTo>
                    <a:pt x="87059" y="212842"/>
                  </a:lnTo>
                  <a:lnTo>
                    <a:pt x="87378" y="211979"/>
                  </a:lnTo>
                  <a:lnTo>
                    <a:pt x="87507" y="211706"/>
                  </a:lnTo>
                  <a:lnTo>
                    <a:pt x="87963" y="210916"/>
                  </a:lnTo>
                  <a:lnTo>
                    <a:pt x="88080" y="210631"/>
                  </a:lnTo>
                  <a:lnTo>
                    <a:pt x="88163" y="210333"/>
                  </a:lnTo>
                  <a:lnTo>
                    <a:pt x="88178" y="209737"/>
                  </a:lnTo>
                  <a:lnTo>
                    <a:pt x="87919" y="207009"/>
                  </a:lnTo>
                  <a:lnTo>
                    <a:pt x="87877" y="206700"/>
                  </a:lnTo>
                  <a:lnTo>
                    <a:pt x="87617" y="205418"/>
                  </a:lnTo>
                  <a:lnTo>
                    <a:pt x="87878" y="205072"/>
                  </a:lnTo>
                  <a:lnTo>
                    <a:pt x="88193" y="205047"/>
                  </a:lnTo>
                  <a:lnTo>
                    <a:pt x="88919" y="205060"/>
                  </a:lnTo>
                  <a:lnTo>
                    <a:pt x="89309" y="204792"/>
                  </a:lnTo>
                  <a:lnTo>
                    <a:pt x="89218" y="204112"/>
                  </a:lnTo>
                  <a:lnTo>
                    <a:pt x="89278" y="203504"/>
                  </a:lnTo>
                  <a:lnTo>
                    <a:pt x="89292" y="202872"/>
                  </a:lnTo>
                  <a:lnTo>
                    <a:pt x="89170" y="202307"/>
                  </a:lnTo>
                  <a:lnTo>
                    <a:pt x="88451" y="201864"/>
                  </a:lnTo>
                  <a:lnTo>
                    <a:pt x="88401" y="201548"/>
                  </a:lnTo>
                  <a:lnTo>
                    <a:pt x="88404" y="201220"/>
                  </a:lnTo>
                  <a:lnTo>
                    <a:pt x="88653" y="200710"/>
                  </a:lnTo>
                  <a:lnTo>
                    <a:pt x="88887" y="200491"/>
                  </a:lnTo>
                  <a:lnTo>
                    <a:pt x="89080" y="200248"/>
                  </a:lnTo>
                  <a:lnTo>
                    <a:pt x="89316" y="199701"/>
                  </a:lnTo>
                  <a:lnTo>
                    <a:pt x="89422" y="198485"/>
                  </a:lnTo>
                  <a:lnTo>
                    <a:pt x="89534" y="197884"/>
                  </a:lnTo>
                  <a:lnTo>
                    <a:pt x="89543" y="197580"/>
                  </a:lnTo>
                  <a:lnTo>
                    <a:pt x="89543" y="196997"/>
                  </a:lnTo>
                  <a:lnTo>
                    <a:pt x="90202" y="196365"/>
                  </a:lnTo>
                  <a:lnTo>
                    <a:pt x="90633" y="195563"/>
                  </a:lnTo>
                  <a:lnTo>
                    <a:pt x="91243" y="194895"/>
                  </a:lnTo>
                  <a:lnTo>
                    <a:pt x="91492" y="194336"/>
                  </a:lnTo>
                  <a:lnTo>
                    <a:pt x="91676" y="193449"/>
                  </a:lnTo>
                  <a:lnTo>
                    <a:pt x="91646" y="192532"/>
                  </a:lnTo>
                  <a:lnTo>
                    <a:pt x="91704" y="192204"/>
                  </a:lnTo>
                  <a:lnTo>
                    <a:pt x="91798" y="191887"/>
                  </a:lnTo>
                  <a:lnTo>
                    <a:pt x="92206" y="191712"/>
                  </a:lnTo>
                  <a:lnTo>
                    <a:pt x="92527" y="191864"/>
                  </a:lnTo>
                  <a:lnTo>
                    <a:pt x="93354" y="192197"/>
                  </a:lnTo>
                  <a:lnTo>
                    <a:pt x="93820" y="192562"/>
                  </a:lnTo>
                  <a:lnTo>
                    <a:pt x="94410" y="192757"/>
                  </a:lnTo>
                  <a:lnTo>
                    <a:pt x="94975" y="192714"/>
                  </a:lnTo>
                  <a:lnTo>
                    <a:pt x="95510" y="192398"/>
                  </a:lnTo>
                  <a:lnTo>
                    <a:pt x="96325" y="191985"/>
                  </a:lnTo>
                  <a:lnTo>
                    <a:pt x="96829" y="191651"/>
                  </a:lnTo>
                  <a:lnTo>
                    <a:pt x="97283" y="191244"/>
                  </a:lnTo>
                  <a:lnTo>
                    <a:pt x="98134" y="190436"/>
                  </a:lnTo>
                  <a:lnTo>
                    <a:pt x="98448" y="190418"/>
                  </a:lnTo>
                  <a:lnTo>
                    <a:pt x="98748" y="189919"/>
                  </a:lnTo>
                  <a:lnTo>
                    <a:pt x="98864" y="189628"/>
                  </a:lnTo>
                  <a:lnTo>
                    <a:pt x="99032" y="189027"/>
                  </a:lnTo>
                  <a:lnTo>
                    <a:pt x="99045" y="188163"/>
                  </a:lnTo>
                  <a:lnTo>
                    <a:pt x="99242" y="187920"/>
                  </a:lnTo>
                  <a:lnTo>
                    <a:pt x="99476" y="187695"/>
                  </a:lnTo>
                  <a:lnTo>
                    <a:pt x="99720" y="187507"/>
                  </a:lnTo>
                  <a:lnTo>
                    <a:pt x="100266" y="187507"/>
                  </a:lnTo>
                  <a:lnTo>
                    <a:pt x="100693" y="187106"/>
                  </a:lnTo>
                  <a:lnTo>
                    <a:pt x="102712" y="184798"/>
                  </a:lnTo>
                  <a:lnTo>
                    <a:pt x="103437" y="183832"/>
                  </a:lnTo>
                  <a:lnTo>
                    <a:pt x="104199" y="183303"/>
                  </a:lnTo>
                  <a:lnTo>
                    <a:pt x="104581" y="182866"/>
                  </a:lnTo>
                  <a:lnTo>
                    <a:pt x="104683" y="182240"/>
                  </a:lnTo>
                  <a:lnTo>
                    <a:pt x="105070" y="181821"/>
                  </a:lnTo>
                  <a:lnTo>
                    <a:pt x="105624" y="181523"/>
                  </a:lnTo>
                  <a:lnTo>
                    <a:pt x="106377" y="181013"/>
                  </a:lnTo>
                  <a:lnTo>
                    <a:pt x="107491" y="180497"/>
                  </a:lnTo>
                  <a:lnTo>
                    <a:pt x="108210" y="179992"/>
                  </a:lnTo>
                  <a:lnTo>
                    <a:pt x="108350" y="179706"/>
                  </a:lnTo>
                  <a:lnTo>
                    <a:pt x="108523" y="179458"/>
                  </a:lnTo>
                  <a:lnTo>
                    <a:pt x="109269" y="178497"/>
                  </a:lnTo>
                  <a:lnTo>
                    <a:pt x="109697" y="178072"/>
                  </a:lnTo>
                  <a:lnTo>
                    <a:pt x="110192" y="177714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5" name="object 50">
              <a:extLst>
                <a:ext uri="{FF2B5EF4-FFF2-40B4-BE49-F238E27FC236}">
                  <a16:creationId xmlns:a16="http://schemas.microsoft.com/office/drawing/2014/main" id="{5F9B2166-849F-4E3E-AF80-1F1A144BC9B4}"/>
                </a:ext>
              </a:extLst>
            </p:cNvPr>
            <p:cNvSpPr/>
            <p:nvPr/>
          </p:nvSpPr>
          <p:spPr>
            <a:xfrm>
              <a:off x="8205775" y="5054834"/>
              <a:ext cx="352227" cy="294864"/>
            </a:xfrm>
            <a:custGeom>
              <a:avLst/>
              <a:gdLst/>
              <a:ahLst/>
              <a:cxnLst/>
              <a:rect l="l" t="t" r="r" b="b"/>
              <a:pathLst>
                <a:path w="545354" h="456539">
                  <a:moveTo>
                    <a:pt x="384865" y="30668"/>
                  </a:moveTo>
                  <a:lnTo>
                    <a:pt x="384512" y="30328"/>
                  </a:lnTo>
                  <a:lnTo>
                    <a:pt x="384121" y="30024"/>
                  </a:lnTo>
                  <a:lnTo>
                    <a:pt x="383846" y="29720"/>
                  </a:lnTo>
                  <a:lnTo>
                    <a:pt x="383532" y="29458"/>
                  </a:lnTo>
                  <a:lnTo>
                    <a:pt x="383220" y="29228"/>
                  </a:lnTo>
                  <a:lnTo>
                    <a:pt x="382829" y="28930"/>
                  </a:lnTo>
                  <a:lnTo>
                    <a:pt x="382515" y="28626"/>
                  </a:lnTo>
                  <a:lnTo>
                    <a:pt x="382164" y="28402"/>
                  </a:lnTo>
                  <a:lnTo>
                    <a:pt x="381813" y="28214"/>
                  </a:lnTo>
                  <a:lnTo>
                    <a:pt x="381578" y="27989"/>
                  </a:lnTo>
                  <a:lnTo>
                    <a:pt x="381264" y="27721"/>
                  </a:lnTo>
                  <a:lnTo>
                    <a:pt x="380874" y="27460"/>
                  </a:lnTo>
                  <a:lnTo>
                    <a:pt x="380601" y="27272"/>
                  </a:lnTo>
                  <a:lnTo>
                    <a:pt x="380094" y="26938"/>
                  </a:lnTo>
                  <a:lnTo>
                    <a:pt x="379858" y="26707"/>
                  </a:lnTo>
                  <a:lnTo>
                    <a:pt x="379584" y="26482"/>
                  </a:lnTo>
                  <a:lnTo>
                    <a:pt x="379311" y="26257"/>
                  </a:lnTo>
                  <a:lnTo>
                    <a:pt x="378840" y="25837"/>
                  </a:lnTo>
                  <a:lnTo>
                    <a:pt x="378526" y="25534"/>
                  </a:lnTo>
                  <a:lnTo>
                    <a:pt x="378252" y="25309"/>
                  </a:lnTo>
                  <a:lnTo>
                    <a:pt x="377975" y="24932"/>
                  </a:lnTo>
                  <a:lnTo>
                    <a:pt x="377737" y="24550"/>
                  </a:lnTo>
                  <a:lnTo>
                    <a:pt x="377536" y="24088"/>
                  </a:lnTo>
                  <a:lnTo>
                    <a:pt x="377451" y="23705"/>
                  </a:lnTo>
                  <a:lnTo>
                    <a:pt x="377368" y="23396"/>
                  </a:lnTo>
                  <a:lnTo>
                    <a:pt x="377400" y="22976"/>
                  </a:lnTo>
                  <a:lnTo>
                    <a:pt x="377430" y="22587"/>
                  </a:lnTo>
                  <a:lnTo>
                    <a:pt x="377656" y="22235"/>
                  </a:lnTo>
                  <a:lnTo>
                    <a:pt x="377805" y="21962"/>
                  </a:lnTo>
                  <a:lnTo>
                    <a:pt x="378069" y="21652"/>
                  </a:lnTo>
                  <a:lnTo>
                    <a:pt x="378333" y="21336"/>
                  </a:lnTo>
                  <a:lnTo>
                    <a:pt x="378638" y="21135"/>
                  </a:lnTo>
                  <a:lnTo>
                    <a:pt x="378903" y="20862"/>
                  </a:lnTo>
                  <a:lnTo>
                    <a:pt x="379282" y="20546"/>
                  </a:lnTo>
                  <a:lnTo>
                    <a:pt x="379661" y="20194"/>
                  </a:lnTo>
                  <a:lnTo>
                    <a:pt x="379927" y="19957"/>
                  </a:lnTo>
                  <a:lnTo>
                    <a:pt x="380152" y="19605"/>
                  </a:lnTo>
                  <a:lnTo>
                    <a:pt x="380491" y="19173"/>
                  </a:lnTo>
                  <a:lnTo>
                    <a:pt x="380829" y="18705"/>
                  </a:lnTo>
                  <a:lnTo>
                    <a:pt x="381094" y="18432"/>
                  </a:lnTo>
                  <a:lnTo>
                    <a:pt x="381319" y="18079"/>
                  </a:lnTo>
                  <a:lnTo>
                    <a:pt x="381582" y="17727"/>
                  </a:lnTo>
                  <a:lnTo>
                    <a:pt x="381770" y="17454"/>
                  </a:lnTo>
                  <a:lnTo>
                    <a:pt x="382034" y="17144"/>
                  </a:lnTo>
                  <a:lnTo>
                    <a:pt x="382261" y="16865"/>
                  </a:lnTo>
                  <a:lnTo>
                    <a:pt x="382562" y="16476"/>
                  </a:lnTo>
                  <a:lnTo>
                    <a:pt x="382826" y="16159"/>
                  </a:lnTo>
                  <a:lnTo>
                    <a:pt x="383129" y="15886"/>
                  </a:lnTo>
                  <a:lnTo>
                    <a:pt x="383509" y="15607"/>
                  </a:lnTo>
                  <a:lnTo>
                    <a:pt x="383813" y="15334"/>
                  </a:lnTo>
                  <a:lnTo>
                    <a:pt x="384080" y="15175"/>
                  </a:lnTo>
                  <a:lnTo>
                    <a:pt x="384346" y="14975"/>
                  </a:lnTo>
                  <a:lnTo>
                    <a:pt x="384689" y="14738"/>
                  </a:lnTo>
                  <a:lnTo>
                    <a:pt x="384994" y="14580"/>
                  </a:lnTo>
                  <a:lnTo>
                    <a:pt x="385299" y="14422"/>
                  </a:lnTo>
                  <a:lnTo>
                    <a:pt x="385680" y="14179"/>
                  </a:lnTo>
                  <a:lnTo>
                    <a:pt x="386101" y="13978"/>
                  </a:lnTo>
                  <a:lnTo>
                    <a:pt x="386636" y="13742"/>
                  </a:lnTo>
                  <a:lnTo>
                    <a:pt x="387056" y="13498"/>
                  </a:lnTo>
                  <a:lnTo>
                    <a:pt x="387515" y="13298"/>
                  </a:lnTo>
                  <a:lnTo>
                    <a:pt x="388012" y="13097"/>
                  </a:lnTo>
                  <a:lnTo>
                    <a:pt x="388549" y="12933"/>
                  </a:lnTo>
                  <a:lnTo>
                    <a:pt x="388969" y="12733"/>
                  </a:lnTo>
                  <a:lnTo>
                    <a:pt x="389543" y="12490"/>
                  </a:lnTo>
                  <a:lnTo>
                    <a:pt x="389888" y="12368"/>
                  </a:lnTo>
                  <a:lnTo>
                    <a:pt x="390348" y="12241"/>
                  </a:lnTo>
                  <a:lnTo>
                    <a:pt x="390732" y="12162"/>
                  </a:lnTo>
                  <a:lnTo>
                    <a:pt x="391229" y="11956"/>
                  </a:lnTo>
                  <a:lnTo>
                    <a:pt x="391651" y="11834"/>
                  </a:lnTo>
                  <a:lnTo>
                    <a:pt x="392303" y="11670"/>
                  </a:lnTo>
                  <a:lnTo>
                    <a:pt x="392611" y="11621"/>
                  </a:lnTo>
                  <a:lnTo>
                    <a:pt x="392956" y="11500"/>
                  </a:lnTo>
                  <a:lnTo>
                    <a:pt x="393495" y="11451"/>
                  </a:lnTo>
                  <a:lnTo>
                    <a:pt x="393879" y="11366"/>
                  </a:lnTo>
                  <a:lnTo>
                    <a:pt x="394684" y="11160"/>
                  </a:lnTo>
                  <a:lnTo>
                    <a:pt x="395336" y="10953"/>
                  </a:lnTo>
                  <a:lnTo>
                    <a:pt x="395603" y="10795"/>
                  </a:lnTo>
                  <a:lnTo>
                    <a:pt x="396293" y="10588"/>
                  </a:lnTo>
                  <a:lnTo>
                    <a:pt x="396598" y="10430"/>
                  </a:lnTo>
                  <a:lnTo>
                    <a:pt x="396941" y="10194"/>
                  </a:lnTo>
                  <a:lnTo>
                    <a:pt x="397248" y="10109"/>
                  </a:lnTo>
                  <a:lnTo>
                    <a:pt x="397705" y="9835"/>
                  </a:lnTo>
                  <a:lnTo>
                    <a:pt x="398164" y="9592"/>
                  </a:lnTo>
                  <a:lnTo>
                    <a:pt x="398468" y="9391"/>
                  </a:lnTo>
                  <a:lnTo>
                    <a:pt x="398851" y="9234"/>
                  </a:lnTo>
                  <a:lnTo>
                    <a:pt x="399194" y="9033"/>
                  </a:lnTo>
                  <a:lnTo>
                    <a:pt x="399461" y="8875"/>
                  </a:lnTo>
                  <a:lnTo>
                    <a:pt x="399804" y="8675"/>
                  </a:lnTo>
                  <a:lnTo>
                    <a:pt x="400111" y="8590"/>
                  </a:lnTo>
                  <a:lnTo>
                    <a:pt x="400454" y="8395"/>
                  </a:lnTo>
                  <a:lnTo>
                    <a:pt x="400913" y="8152"/>
                  </a:lnTo>
                  <a:lnTo>
                    <a:pt x="401334" y="7988"/>
                  </a:lnTo>
                  <a:lnTo>
                    <a:pt x="402025" y="7825"/>
                  </a:lnTo>
                  <a:lnTo>
                    <a:pt x="402447" y="7739"/>
                  </a:lnTo>
                  <a:lnTo>
                    <a:pt x="402832" y="7733"/>
                  </a:lnTo>
                  <a:lnTo>
                    <a:pt x="403139" y="7648"/>
                  </a:lnTo>
                  <a:lnTo>
                    <a:pt x="403525" y="7642"/>
                  </a:lnTo>
                  <a:lnTo>
                    <a:pt x="403871" y="7636"/>
                  </a:lnTo>
                  <a:lnTo>
                    <a:pt x="404334" y="7630"/>
                  </a:lnTo>
                  <a:lnTo>
                    <a:pt x="404796" y="7618"/>
                  </a:lnTo>
                  <a:lnTo>
                    <a:pt x="405298" y="7611"/>
                  </a:lnTo>
                  <a:lnTo>
                    <a:pt x="405608" y="7721"/>
                  </a:lnTo>
                  <a:lnTo>
                    <a:pt x="405955" y="7715"/>
                  </a:lnTo>
                  <a:lnTo>
                    <a:pt x="406341" y="7782"/>
                  </a:lnTo>
                  <a:lnTo>
                    <a:pt x="406805" y="7855"/>
                  </a:lnTo>
                  <a:lnTo>
                    <a:pt x="407232" y="8001"/>
                  </a:lnTo>
                  <a:lnTo>
                    <a:pt x="407735" y="8140"/>
                  </a:lnTo>
                  <a:lnTo>
                    <a:pt x="408162" y="8292"/>
                  </a:lnTo>
                  <a:lnTo>
                    <a:pt x="408667" y="8475"/>
                  </a:lnTo>
                  <a:lnTo>
                    <a:pt x="409055" y="8583"/>
                  </a:lnTo>
                  <a:lnTo>
                    <a:pt x="409637" y="8838"/>
                  </a:lnTo>
                  <a:lnTo>
                    <a:pt x="410063" y="8948"/>
                  </a:lnTo>
                  <a:lnTo>
                    <a:pt x="410449" y="8978"/>
                  </a:lnTo>
                  <a:lnTo>
                    <a:pt x="410876" y="9088"/>
                  </a:lnTo>
                  <a:lnTo>
                    <a:pt x="411340" y="9197"/>
                  </a:lnTo>
                  <a:lnTo>
                    <a:pt x="411650" y="9264"/>
                  </a:lnTo>
                  <a:lnTo>
                    <a:pt x="411960" y="9337"/>
                  </a:lnTo>
                  <a:lnTo>
                    <a:pt x="412270" y="9410"/>
                  </a:lnTo>
                  <a:lnTo>
                    <a:pt x="412733" y="9477"/>
                  </a:lnTo>
                  <a:lnTo>
                    <a:pt x="413391" y="9622"/>
                  </a:lnTo>
                  <a:lnTo>
                    <a:pt x="413779" y="9726"/>
                  </a:lnTo>
                  <a:lnTo>
                    <a:pt x="414359" y="9835"/>
                  </a:lnTo>
                  <a:lnTo>
                    <a:pt x="414900" y="9938"/>
                  </a:lnTo>
                  <a:lnTo>
                    <a:pt x="415366" y="10085"/>
                  </a:lnTo>
                  <a:lnTo>
                    <a:pt x="415791" y="10194"/>
                  </a:lnTo>
                  <a:lnTo>
                    <a:pt x="416256" y="10303"/>
                  </a:lnTo>
                  <a:lnTo>
                    <a:pt x="416682" y="10406"/>
                  </a:lnTo>
                  <a:lnTo>
                    <a:pt x="417148" y="10595"/>
                  </a:lnTo>
                  <a:lnTo>
                    <a:pt x="417653" y="10777"/>
                  </a:lnTo>
                  <a:lnTo>
                    <a:pt x="420834" y="11834"/>
                  </a:lnTo>
                  <a:lnTo>
                    <a:pt x="421142" y="11871"/>
                  </a:lnTo>
                  <a:lnTo>
                    <a:pt x="421606" y="11937"/>
                  </a:lnTo>
                  <a:lnTo>
                    <a:pt x="421915" y="12010"/>
                  </a:lnTo>
                  <a:lnTo>
                    <a:pt x="422339" y="11998"/>
                  </a:lnTo>
                  <a:lnTo>
                    <a:pt x="422687" y="11992"/>
                  </a:lnTo>
                  <a:lnTo>
                    <a:pt x="423072" y="11986"/>
                  </a:lnTo>
                  <a:lnTo>
                    <a:pt x="423611" y="11938"/>
                  </a:lnTo>
                  <a:lnTo>
                    <a:pt x="424148" y="11816"/>
                  </a:lnTo>
                  <a:lnTo>
                    <a:pt x="424455" y="11694"/>
                  </a:lnTo>
                  <a:lnTo>
                    <a:pt x="424758" y="11414"/>
                  </a:lnTo>
                  <a:lnTo>
                    <a:pt x="425138" y="11141"/>
                  </a:lnTo>
                  <a:lnTo>
                    <a:pt x="425554" y="10704"/>
                  </a:lnTo>
                  <a:lnTo>
                    <a:pt x="425740" y="10315"/>
                  </a:lnTo>
                  <a:lnTo>
                    <a:pt x="425850" y="10005"/>
                  </a:lnTo>
                  <a:lnTo>
                    <a:pt x="425958" y="9617"/>
                  </a:lnTo>
                  <a:lnTo>
                    <a:pt x="426106" y="9270"/>
                  </a:lnTo>
                  <a:lnTo>
                    <a:pt x="426251" y="8802"/>
                  </a:lnTo>
                  <a:lnTo>
                    <a:pt x="426398" y="8414"/>
                  </a:lnTo>
                  <a:lnTo>
                    <a:pt x="426469" y="8067"/>
                  </a:lnTo>
                  <a:lnTo>
                    <a:pt x="426616" y="7642"/>
                  </a:lnTo>
                  <a:lnTo>
                    <a:pt x="426878" y="7211"/>
                  </a:lnTo>
                  <a:lnTo>
                    <a:pt x="427063" y="6822"/>
                  </a:lnTo>
                  <a:lnTo>
                    <a:pt x="427288" y="6512"/>
                  </a:lnTo>
                  <a:lnTo>
                    <a:pt x="427475" y="6160"/>
                  </a:lnTo>
                  <a:lnTo>
                    <a:pt x="427776" y="5728"/>
                  </a:lnTo>
                  <a:lnTo>
                    <a:pt x="428003" y="5491"/>
                  </a:lnTo>
                  <a:lnTo>
                    <a:pt x="428343" y="5103"/>
                  </a:lnTo>
                  <a:lnTo>
                    <a:pt x="428722" y="4787"/>
                  </a:lnTo>
                  <a:lnTo>
                    <a:pt x="429102" y="4470"/>
                  </a:lnTo>
                  <a:lnTo>
                    <a:pt x="429406" y="4234"/>
                  </a:lnTo>
                  <a:lnTo>
                    <a:pt x="429787" y="3997"/>
                  </a:lnTo>
                  <a:lnTo>
                    <a:pt x="430054" y="3833"/>
                  </a:lnTo>
                  <a:lnTo>
                    <a:pt x="430397" y="3596"/>
                  </a:lnTo>
                  <a:lnTo>
                    <a:pt x="430854" y="3322"/>
                  </a:lnTo>
                  <a:lnTo>
                    <a:pt x="431161" y="3237"/>
                  </a:lnTo>
                  <a:lnTo>
                    <a:pt x="431543" y="3074"/>
                  </a:lnTo>
                  <a:lnTo>
                    <a:pt x="431889" y="3031"/>
                  </a:lnTo>
                  <a:lnTo>
                    <a:pt x="432273" y="2946"/>
                  </a:lnTo>
                  <a:lnTo>
                    <a:pt x="432580" y="2824"/>
                  </a:lnTo>
                  <a:lnTo>
                    <a:pt x="432887" y="2782"/>
                  </a:lnTo>
                  <a:lnTo>
                    <a:pt x="433307" y="2581"/>
                  </a:lnTo>
                  <a:lnTo>
                    <a:pt x="433769" y="2496"/>
                  </a:lnTo>
                  <a:lnTo>
                    <a:pt x="434115" y="2447"/>
                  </a:lnTo>
                  <a:lnTo>
                    <a:pt x="434576" y="2405"/>
                  </a:lnTo>
                  <a:lnTo>
                    <a:pt x="435078" y="2393"/>
                  </a:lnTo>
                  <a:lnTo>
                    <a:pt x="435500" y="2308"/>
                  </a:lnTo>
                  <a:lnTo>
                    <a:pt x="435962" y="2302"/>
                  </a:lnTo>
                  <a:lnTo>
                    <a:pt x="436348" y="2290"/>
                  </a:lnTo>
                  <a:lnTo>
                    <a:pt x="436693" y="2210"/>
                  </a:lnTo>
                  <a:lnTo>
                    <a:pt x="437271" y="2198"/>
                  </a:lnTo>
                  <a:lnTo>
                    <a:pt x="437578" y="2113"/>
                  </a:lnTo>
                  <a:lnTo>
                    <a:pt x="438038" y="1992"/>
                  </a:lnTo>
                  <a:lnTo>
                    <a:pt x="438463" y="1986"/>
                  </a:lnTo>
                  <a:lnTo>
                    <a:pt x="439193" y="1894"/>
                  </a:lnTo>
                  <a:lnTo>
                    <a:pt x="439617" y="1882"/>
                  </a:lnTo>
                  <a:lnTo>
                    <a:pt x="440003" y="1876"/>
                  </a:lnTo>
                  <a:lnTo>
                    <a:pt x="440540" y="1792"/>
                  </a:lnTo>
                  <a:lnTo>
                    <a:pt x="441079" y="1742"/>
                  </a:lnTo>
                  <a:lnTo>
                    <a:pt x="441540" y="1657"/>
                  </a:lnTo>
                  <a:lnTo>
                    <a:pt x="442078" y="1566"/>
                  </a:lnTo>
                  <a:lnTo>
                    <a:pt x="445351" y="1318"/>
                  </a:lnTo>
                  <a:lnTo>
                    <a:pt x="445695" y="1153"/>
                  </a:lnTo>
                  <a:lnTo>
                    <a:pt x="446079" y="1069"/>
                  </a:lnTo>
                  <a:lnTo>
                    <a:pt x="446500" y="911"/>
                  </a:lnTo>
                  <a:lnTo>
                    <a:pt x="446806" y="789"/>
                  </a:lnTo>
                  <a:lnTo>
                    <a:pt x="447150" y="625"/>
                  </a:lnTo>
                  <a:lnTo>
                    <a:pt x="447456" y="504"/>
                  </a:lnTo>
                  <a:lnTo>
                    <a:pt x="447722" y="345"/>
                  </a:lnTo>
                  <a:lnTo>
                    <a:pt x="448029" y="266"/>
                  </a:lnTo>
                  <a:lnTo>
                    <a:pt x="448412" y="103"/>
                  </a:lnTo>
                  <a:lnTo>
                    <a:pt x="448873" y="18"/>
                  </a:lnTo>
                  <a:lnTo>
                    <a:pt x="449336" y="11"/>
                  </a:lnTo>
                  <a:lnTo>
                    <a:pt x="449760" y="0"/>
                  </a:lnTo>
                  <a:lnTo>
                    <a:pt x="450108" y="72"/>
                  </a:lnTo>
                  <a:lnTo>
                    <a:pt x="450421" y="333"/>
                  </a:lnTo>
                  <a:lnTo>
                    <a:pt x="450656" y="564"/>
                  </a:lnTo>
                  <a:lnTo>
                    <a:pt x="450893" y="825"/>
                  </a:lnTo>
                  <a:lnTo>
                    <a:pt x="451169" y="1171"/>
                  </a:lnTo>
                  <a:lnTo>
                    <a:pt x="451328" y="1476"/>
                  </a:lnTo>
                  <a:lnTo>
                    <a:pt x="451528" y="1858"/>
                  </a:lnTo>
                  <a:lnTo>
                    <a:pt x="451847" y="2393"/>
                  </a:lnTo>
                  <a:lnTo>
                    <a:pt x="452046" y="2733"/>
                  </a:lnTo>
                  <a:lnTo>
                    <a:pt x="452205" y="3000"/>
                  </a:lnTo>
                  <a:lnTo>
                    <a:pt x="452326" y="3311"/>
                  </a:lnTo>
                  <a:lnTo>
                    <a:pt x="452643" y="3803"/>
                  </a:lnTo>
                  <a:lnTo>
                    <a:pt x="452805" y="4228"/>
                  </a:lnTo>
                  <a:lnTo>
                    <a:pt x="453043" y="4568"/>
                  </a:lnTo>
                  <a:lnTo>
                    <a:pt x="453204" y="4950"/>
                  </a:lnTo>
                  <a:lnTo>
                    <a:pt x="453404" y="5370"/>
                  </a:lnTo>
                  <a:lnTo>
                    <a:pt x="453606" y="5832"/>
                  </a:lnTo>
                  <a:lnTo>
                    <a:pt x="453767" y="6214"/>
                  </a:lnTo>
                  <a:lnTo>
                    <a:pt x="453930" y="6676"/>
                  </a:lnTo>
                  <a:lnTo>
                    <a:pt x="454090" y="7016"/>
                  </a:lnTo>
                  <a:lnTo>
                    <a:pt x="454290" y="7399"/>
                  </a:lnTo>
                  <a:lnTo>
                    <a:pt x="454526" y="7666"/>
                  </a:lnTo>
                  <a:lnTo>
                    <a:pt x="454762" y="7934"/>
                  </a:lnTo>
                  <a:lnTo>
                    <a:pt x="455037" y="8195"/>
                  </a:lnTo>
                  <a:lnTo>
                    <a:pt x="455428" y="8535"/>
                  </a:lnTo>
                  <a:lnTo>
                    <a:pt x="455702" y="8760"/>
                  </a:lnTo>
                  <a:lnTo>
                    <a:pt x="456016" y="9027"/>
                  </a:lnTo>
                  <a:lnTo>
                    <a:pt x="456252" y="9295"/>
                  </a:lnTo>
                  <a:lnTo>
                    <a:pt x="457470" y="10504"/>
                  </a:lnTo>
                  <a:lnTo>
                    <a:pt x="457858" y="10649"/>
                  </a:lnTo>
                  <a:lnTo>
                    <a:pt x="458246" y="10837"/>
                  </a:lnTo>
                  <a:lnTo>
                    <a:pt x="458593" y="10831"/>
                  </a:lnTo>
                  <a:lnTo>
                    <a:pt x="458940" y="10825"/>
                  </a:lnTo>
                  <a:lnTo>
                    <a:pt x="459325" y="10819"/>
                  </a:lnTo>
                  <a:lnTo>
                    <a:pt x="459786" y="10692"/>
                  </a:lnTo>
                  <a:lnTo>
                    <a:pt x="460093" y="10650"/>
                  </a:lnTo>
                  <a:lnTo>
                    <a:pt x="460400" y="10565"/>
                  </a:lnTo>
                  <a:lnTo>
                    <a:pt x="460744" y="10406"/>
                  </a:lnTo>
                  <a:lnTo>
                    <a:pt x="461050" y="10242"/>
                  </a:lnTo>
                  <a:lnTo>
                    <a:pt x="461548" y="10078"/>
                  </a:lnTo>
                  <a:lnTo>
                    <a:pt x="461931" y="9920"/>
                  </a:lnTo>
                  <a:lnTo>
                    <a:pt x="462467" y="9756"/>
                  </a:lnTo>
                  <a:lnTo>
                    <a:pt x="462812" y="9634"/>
                  </a:lnTo>
                  <a:lnTo>
                    <a:pt x="463158" y="9586"/>
                  </a:lnTo>
                  <a:lnTo>
                    <a:pt x="463542" y="9508"/>
                  </a:lnTo>
                  <a:lnTo>
                    <a:pt x="463966" y="9495"/>
                  </a:lnTo>
                  <a:lnTo>
                    <a:pt x="464313" y="9489"/>
                  </a:lnTo>
                  <a:lnTo>
                    <a:pt x="464775" y="9483"/>
                  </a:lnTo>
                  <a:lnTo>
                    <a:pt x="465315" y="9471"/>
                  </a:lnTo>
                  <a:lnTo>
                    <a:pt x="465738" y="9465"/>
                  </a:lnTo>
                  <a:lnTo>
                    <a:pt x="466124" y="9459"/>
                  </a:lnTo>
                  <a:lnTo>
                    <a:pt x="466471" y="9453"/>
                  </a:lnTo>
                  <a:lnTo>
                    <a:pt x="466780" y="9519"/>
                  </a:lnTo>
                  <a:lnTo>
                    <a:pt x="467090" y="9593"/>
                  </a:lnTo>
                  <a:lnTo>
                    <a:pt x="467439" y="9744"/>
                  </a:lnTo>
                  <a:lnTo>
                    <a:pt x="467789" y="9890"/>
                  </a:lnTo>
                  <a:lnTo>
                    <a:pt x="468252" y="9878"/>
                  </a:lnTo>
                  <a:lnTo>
                    <a:pt x="468752" y="9872"/>
                  </a:lnTo>
                  <a:lnTo>
                    <a:pt x="469176" y="9866"/>
                  </a:lnTo>
                  <a:lnTo>
                    <a:pt x="469600" y="9853"/>
                  </a:lnTo>
                  <a:lnTo>
                    <a:pt x="469985" y="9769"/>
                  </a:lnTo>
                  <a:lnTo>
                    <a:pt x="470484" y="9683"/>
                  </a:lnTo>
                  <a:lnTo>
                    <a:pt x="470982" y="9519"/>
                  </a:lnTo>
                  <a:lnTo>
                    <a:pt x="471403" y="9361"/>
                  </a:lnTo>
                  <a:lnTo>
                    <a:pt x="471785" y="9161"/>
                  </a:lnTo>
                  <a:lnTo>
                    <a:pt x="472129" y="8997"/>
                  </a:lnTo>
                  <a:lnTo>
                    <a:pt x="472587" y="8760"/>
                  </a:lnTo>
                  <a:lnTo>
                    <a:pt x="472853" y="8559"/>
                  </a:lnTo>
                  <a:lnTo>
                    <a:pt x="473195" y="8243"/>
                  </a:lnTo>
                  <a:lnTo>
                    <a:pt x="473458" y="7897"/>
                  </a:lnTo>
                  <a:lnTo>
                    <a:pt x="473913" y="7460"/>
                  </a:lnTo>
                  <a:lnTo>
                    <a:pt x="474061" y="7150"/>
                  </a:lnTo>
                  <a:lnTo>
                    <a:pt x="474327" y="6913"/>
                  </a:lnTo>
                  <a:lnTo>
                    <a:pt x="474515" y="6640"/>
                  </a:lnTo>
                  <a:lnTo>
                    <a:pt x="474779" y="6330"/>
                  </a:lnTo>
                  <a:lnTo>
                    <a:pt x="475082" y="6051"/>
                  </a:lnTo>
                  <a:lnTo>
                    <a:pt x="475423" y="5734"/>
                  </a:lnTo>
                  <a:lnTo>
                    <a:pt x="475689" y="5540"/>
                  </a:lnTo>
                  <a:lnTo>
                    <a:pt x="475994" y="5340"/>
                  </a:lnTo>
                  <a:lnTo>
                    <a:pt x="476261" y="5182"/>
                  </a:lnTo>
                  <a:lnTo>
                    <a:pt x="476718" y="4865"/>
                  </a:lnTo>
                  <a:lnTo>
                    <a:pt x="476984" y="4665"/>
                  </a:lnTo>
                  <a:lnTo>
                    <a:pt x="477328" y="4507"/>
                  </a:lnTo>
                  <a:lnTo>
                    <a:pt x="477633" y="4306"/>
                  </a:lnTo>
                  <a:lnTo>
                    <a:pt x="478016" y="4222"/>
                  </a:lnTo>
                  <a:lnTo>
                    <a:pt x="478322" y="4064"/>
                  </a:lnTo>
                  <a:lnTo>
                    <a:pt x="478745" y="3979"/>
                  </a:lnTo>
                  <a:lnTo>
                    <a:pt x="479127" y="3857"/>
                  </a:lnTo>
                  <a:lnTo>
                    <a:pt x="479587" y="3656"/>
                  </a:lnTo>
                  <a:lnTo>
                    <a:pt x="480049" y="3644"/>
                  </a:lnTo>
                  <a:lnTo>
                    <a:pt x="480551" y="3638"/>
                  </a:lnTo>
                  <a:lnTo>
                    <a:pt x="480897" y="3632"/>
                  </a:lnTo>
                  <a:lnTo>
                    <a:pt x="481323" y="3736"/>
                  </a:lnTo>
                  <a:lnTo>
                    <a:pt x="481669" y="3729"/>
                  </a:lnTo>
                  <a:lnTo>
                    <a:pt x="482019" y="3882"/>
                  </a:lnTo>
                  <a:lnTo>
                    <a:pt x="482293" y="4070"/>
                  </a:lnTo>
                  <a:lnTo>
                    <a:pt x="482682" y="4288"/>
                  </a:lnTo>
                  <a:lnTo>
                    <a:pt x="483034" y="4556"/>
                  </a:lnTo>
                  <a:lnTo>
                    <a:pt x="483232" y="4823"/>
                  </a:lnTo>
                  <a:lnTo>
                    <a:pt x="483468" y="5085"/>
                  </a:lnTo>
                  <a:lnTo>
                    <a:pt x="483742" y="5352"/>
                  </a:lnTo>
                  <a:lnTo>
                    <a:pt x="484016" y="5576"/>
                  </a:lnTo>
                  <a:lnTo>
                    <a:pt x="484331" y="5880"/>
                  </a:lnTo>
                  <a:lnTo>
                    <a:pt x="484645" y="6184"/>
                  </a:lnTo>
                  <a:lnTo>
                    <a:pt x="484958" y="6445"/>
                  </a:lnTo>
                  <a:lnTo>
                    <a:pt x="485233" y="6713"/>
                  </a:lnTo>
                  <a:lnTo>
                    <a:pt x="485547" y="7052"/>
                  </a:lnTo>
                  <a:lnTo>
                    <a:pt x="485902" y="7472"/>
                  </a:lnTo>
                  <a:lnTo>
                    <a:pt x="486256" y="7891"/>
                  </a:lnTo>
                  <a:lnTo>
                    <a:pt x="486571" y="8268"/>
                  </a:lnTo>
                  <a:lnTo>
                    <a:pt x="486848" y="8614"/>
                  </a:lnTo>
                  <a:lnTo>
                    <a:pt x="487163" y="8954"/>
                  </a:lnTo>
                  <a:lnTo>
                    <a:pt x="487438" y="9215"/>
                  </a:lnTo>
                  <a:lnTo>
                    <a:pt x="487752" y="9562"/>
                  </a:lnTo>
                  <a:lnTo>
                    <a:pt x="488107" y="9975"/>
                  </a:lnTo>
                  <a:lnTo>
                    <a:pt x="488342" y="10206"/>
                  </a:lnTo>
                  <a:lnTo>
                    <a:pt x="488695" y="10546"/>
                  </a:lnTo>
                  <a:lnTo>
                    <a:pt x="489010" y="10886"/>
                  </a:lnTo>
                  <a:lnTo>
                    <a:pt x="489246" y="11111"/>
                  </a:lnTo>
                  <a:lnTo>
                    <a:pt x="489522" y="11494"/>
                  </a:lnTo>
                  <a:lnTo>
                    <a:pt x="489877" y="11913"/>
                  </a:lnTo>
                  <a:lnTo>
                    <a:pt x="490075" y="12181"/>
                  </a:lnTo>
                  <a:lnTo>
                    <a:pt x="490351" y="12521"/>
                  </a:lnTo>
                  <a:lnTo>
                    <a:pt x="491752" y="15346"/>
                  </a:lnTo>
                  <a:lnTo>
                    <a:pt x="491835" y="15692"/>
                  </a:lnTo>
                  <a:lnTo>
                    <a:pt x="491844" y="16154"/>
                  </a:lnTo>
                  <a:lnTo>
                    <a:pt x="491853" y="16658"/>
                  </a:lnTo>
                  <a:lnTo>
                    <a:pt x="491860" y="17041"/>
                  </a:lnTo>
                  <a:lnTo>
                    <a:pt x="491829" y="17466"/>
                  </a:lnTo>
                  <a:lnTo>
                    <a:pt x="491798" y="17891"/>
                  </a:lnTo>
                  <a:lnTo>
                    <a:pt x="491767" y="18280"/>
                  </a:lnTo>
                  <a:lnTo>
                    <a:pt x="491776" y="18742"/>
                  </a:lnTo>
                  <a:lnTo>
                    <a:pt x="491744" y="19131"/>
                  </a:lnTo>
                  <a:lnTo>
                    <a:pt x="491713" y="19550"/>
                  </a:lnTo>
                  <a:lnTo>
                    <a:pt x="491644" y="19981"/>
                  </a:lnTo>
                  <a:lnTo>
                    <a:pt x="491499" y="20522"/>
                  </a:lnTo>
                  <a:lnTo>
                    <a:pt x="491507" y="20905"/>
                  </a:lnTo>
                  <a:lnTo>
                    <a:pt x="491514" y="21251"/>
                  </a:lnTo>
                  <a:lnTo>
                    <a:pt x="491519" y="21561"/>
                  </a:lnTo>
                  <a:lnTo>
                    <a:pt x="491527" y="22022"/>
                  </a:lnTo>
                  <a:lnTo>
                    <a:pt x="491650" y="22405"/>
                  </a:lnTo>
                  <a:lnTo>
                    <a:pt x="491656" y="22758"/>
                  </a:lnTo>
                  <a:lnTo>
                    <a:pt x="491663" y="23104"/>
                  </a:lnTo>
                  <a:lnTo>
                    <a:pt x="491672" y="23602"/>
                  </a:lnTo>
                  <a:lnTo>
                    <a:pt x="491680" y="24028"/>
                  </a:lnTo>
                  <a:lnTo>
                    <a:pt x="491648" y="24373"/>
                  </a:lnTo>
                  <a:lnTo>
                    <a:pt x="491655" y="24763"/>
                  </a:lnTo>
                  <a:lnTo>
                    <a:pt x="491584" y="25109"/>
                  </a:lnTo>
                  <a:lnTo>
                    <a:pt x="491512" y="25419"/>
                  </a:lnTo>
                  <a:lnTo>
                    <a:pt x="491403" y="25771"/>
                  </a:lnTo>
                  <a:lnTo>
                    <a:pt x="491334" y="26196"/>
                  </a:lnTo>
                  <a:lnTo>
                    <a:pt x="491263" y="26506"/>
                  </a:lnTo>
                  <a:lnTo>
                    <a:pt x="491077" y="26895"/>
                  </a:lnTo>
                  <a:lnTo>
                    <a:pt x="491006" y="27205"/>
                  </a:lnTo>
                  <a:lnTo>
                    <a:pt x="490897" y="27588"/>
                  </a:lnTo>
                  <a:lnTo>
                    <a:pt x="490712" y="28019"/>
                  </a:lnTo>
                  <a:lnTo>
                    <a:pt x="490527" y="28444"/>
                  </a:lnTo>
                  <a:lnTo>
                    <a:pt x="490303" y="28797"/>
                  </a:lnTo>
                  <a:lnTo>
                    <a:pt x="490118" y="29222"/>
                  </a:lnTo>
                  <a:lnTo>
                    <a:pt x="489969" y="29538"/>
                  </a:lnTo>
                  <a:lnTo>
                    <a:pt x="489820" y="29847"/>
                  </a:lnTo>
                  <a:lnTo>
                    <a:pt x="489750" y="30194"/>
                  </a:lnTo>
                  <a:lnTo>
                    <a:pt x="489680" y="30583"/>
                  </a:lnTo>
                  <a:lnTo>
                    <a:pt x="489608" y="30893"/>
                  </a:lnTo>
                  <a:lnTo>
                    <a:pt x="489539" y="31318"/>
                  </a:lnTo>
                  <a:lnTo>
                    <a:pt x="489356" y="31822"/>
                  </a:lnTo>
                  <a:lnTo>
                    <a:pt x="489211" y="32363"/>
                  </a:lnTo>
                  <a:lnTo>
                    <a:pt x="489066" y="32867"/>
                  </a:lnTo>
                  <a:lnTo>
                    <a:pt x="488918" y="33183"/>
                  </a:lnTo>
                  <a:lnTo>
                    <a:pt x="488886" y="33530"/>
                  </a:lnTo>
                  <a:lnTo>
                    <a:pt x="488816" y="33955"/>
                  </a:lnTo>
                  <a:lnTo>
                    <a:pt x="488163" y="38286"/>
                  </a:lnTo>
                  <a:lnTo>
                    <a:pt x="488170" y="38596"/>
                  </a:lnTo>
                  <a:lnTo>
                    <a:pt x="488099" y="38943"/>
                  </a:lnTo>
                  <a:lnTo>
                    <a:pt x="488027" y="39252"/>
                  </a:lnTo>
                  <a:lnTo>
                    <a:pt x="488035" y="39678"/>
                  </a:lnTo>
                  <a:lnTo>
                    <a:pt x="488041" y="40024"/>
                  </a:lnTo>
                  <a:lnTo>
                    <a:pt x="488049" y="40449"/>
                  </a:lnTo>
                  <a:lnTo>
                    <a:pt x="488055" y="40759"/>
                  </a:lnTo>
                  <a:lnTo>
                    <a:pt x="488062" y="41142"/>
                  </a:lnTo>
                  <a:lnTo>
                    <a:pt x="488186" y="41603"/>
                  </a:lnTo>
                  <a:lnTo>
                    <a:pt x="488349" y="42102"/>
                  </a:lnTo>
                  <a:lnTo>
                    <a:pt x="488589" y="42557"/>
                  </a:lnTo>
                  <a:lnTo>
                    <a:pt x="488752" y="43019"/>
                  </a:lnTo>
                  <a:lnTo>
                    <a:pt x="488911" y="43287"/>
                  </a:lnTo>
                  <a:lnTo>
                    <a:pt x="489265" y="43663"/>
                  </a:lnTo>
                  <a:lnTo>
                    <a:pt x="489618" y="44003"/>
                  </a:lnTo>
                  <a:lnTo>
                    <a:pt x="489970" y="44271"/>
                  </a:lnTo>
                  <a:lnTo>
                    <a:pt x="490282" y="44496"/>
                  </a:lnTo>
                  <a:lnTo>
                    <a:pt x="490555" y="44684"/>
                  </a:lnTo>
                  <a:lnTo>
                    <a:pt x="490985" y="44981"/>
                  </a:lnTo>
                  <a:lnTo>
                    <a:pt x="491336" y="45170"/>
                  </a:lnTo>
                  <a:lnTo>
                    <a:pt x="491688" y="45474"/>
                  </a:lnTo>
                  <a:lnTo>
                    <a:pt x="492039" y="45698"/>
                  </a:lnTo>
                  <a:lnTo>
                    <a:pt x="492350" y="45844"/>
                  </a:lnTo>
                  <a:lnTo>
                    <a:pt x="493013" y="46294"/>
                  </a:lnTo>
                  <a:lnTo>
                    <a:pt x="493523" y="46750"/>
                  </a:lnTo>
                  <a:lnTo>
                    <a:pt x="493836" y="47011"/>
                  </a:lnTo>
                  <a:lnTo>
                    <a:pt x="494150" y="47314"/>
                  </a:lnTo>
                  <a:lnTo>
                    <a:pt x="494386" y="47546"/>
                  </a:lnTo>
                  <a:lnTo>
                    <a:pt x="494623" y="47885"/>
                  </a:lnTo>
                  <a:lnTo>
                    <a:pt x="494783" y="48190"/>
                  </a:lnTo>
                  <a:lnTo>
                    <a:pt x="494981" y="48456"/>
                  </a:lnTo>
                  <a:lnTo>
                    <a:pt x="495026" y="48803"/>
                  </a:lnTo>
                  <a:lnTo>
                    <a:pt x="495147" y="49113"/>
                  </a:lnTo>
                  <a:lnTo>
                    <a:pt x="495231" y="49532"/>
                  </a:lnTo>
                  <a:lnTo>
                    <a:pt x="495355" y="49915"/>
                  </a:lnTo>
                  <a:lnTo>
                    <a:pt x="495401" y="50377"/>
                  </a:lnTo>
                  <a:lnTo>
                    <a:pt x="495487" y="50838"/>
                  </a:lnTo>
                  <a:lnTo>
                    <a:pt x="495574" y="51343"/>
                  </a:lnTo>
                  <a:lnTo>
                    <a:pt x="495621" y="51840"/>
                  </a:lnTo>
                  <a:lnTo>
                    <a:pt x="495669" y="52339"/>
                  </a:lnTo>
                  <a:lnTo>
                    <a:pt x="495748" y="56659"/>
                  </a:lnTo>
                  <a:lnTo>
                    <a:pt x="495716" y="57004"/>
                  </a:lnTo>
                  <a:lnTo>
                    <a:pt x="495570" y="57436"/>
                  </a:lnTo>
                  <a:lnTo>
                    <a:pt x="495500" y="57861"/>
                  </a:lnTo>
                  <a:lnTo>
                    <a:pt x="495390" y="58171"/>
                  </a:lnTo>
                  <a:lnTo>
                    <a:pt x="495436" y="58554"/>
                  </a:lnTo>
                  <a:lnTo>
                    <a:pt x="495480" y="58864"/>
                  </a:lnTo>
                  <a:lnTo>
                    <a:pt x="495640" y="59168"/>
                  </a:lnTo>
                  <a:lnTo>
                    <a:pt x="495956" y="59587"/>
                  </a:lnTo>
                  <a:lnTo>
                    <a:pt x="496270" y="59891"/>
                  </a:lnTo>
                  <a:lnTo>
                    <a:pt x="496544" y="60115"/>
                  </a:lnTo>
                  <a:lnTo>
                    <a:pt x="496780" y="60382"/>
                  </a:lnTo>
                  <a:lnTo>
                    <a:pt x="497054" y="60571"/>
                  </a:lnTo>
                  <a:lnTo>
                    <a:pt x="497405" y="60796"/>
                  </a:lnTo>
                  <a:lnTo>
                    <a:pt x="497756" y="61021"/>
                  </a:lnTo>
                  <a:lnTo>
                    <a:pt x="498224" y="61318"/>
                  </a:lnTo>
                  <a:lnTo>
                    <a:pt x="498575" y="61586"/>
                  </a:lnTo>
                  <a:lnTo>
                    <a:pt x="498887" y="61768"/>
                  </a:lnTo>
                  <a:lnTo>
                    <a:pt x="499201" y="62035"/>
                  </a:lnTo>
                  <a:lnTo>
                    <a:pt x="499593" y="62375"/>
                  </a:lnTo>
                  <a:lnTo>
                    <a:pt x="499983" y="62673"/>
                  </a:lnTo>
                  <a:lnTo>
                    <a:pt x="500375" y="63014"/>
                  </a:lnTo>
                  <a:lnTo>
                    <a:pt x="500648" y="63165"/>
                  </a:lnTo>
                  <a:lnTo>
                    <a:pt x="501038" y="63427"/>
                  </a:lnTo>
                  <a:lnTo>
                    <a:pt x="501388" y="63615"/>
                  </a:lnTo>
                  <a:lnTo>
                    <a:pt x="501661" y="63761"/>
                  </a:lnTo>
                  <a:lnTo>
                    <a:pt x="501973" y="63985"/>
                  </a:lnTo>
                  <a:lnTo>
                    <a:pt x="502325" y="64253"/>
                  </a:lnTo>
                  <a:lnTo>
                    <a:pt x="502561" y="64520"/>
                  </a:lnTo>
                  <a:lnTo>
                    <a:pt x="502875" y="64781"/>
                  </a:lnTo>
                  <a:lnTo>
                    <a:pt x="503188" y="65085"/>
                  </a:lnTo>
                  <a:lnTo>
                    <a:pt x="503386" y="65352"/>
                  </a:lnTo>
                  <a:lnTo>
                    <a:pt x="503702" y="65729"/>
                  </a:lnTo>
                  <a:lnTo>
                    <a:pt x="504017" y="66112"/>
                  </a:lnTo>
                  <a:lnTo>
                    <a:pt x="504415" y="66798"/>
                  </a:lnTo>
                  <a:lnTo>
                    <a:pt x="504616" y="67218"/>
                  </a:lnTo>
                  <a:lnTo>
                    <a:pt x="504737" y="67527"/>
                  </a:lnTo>
                  <a:lnTo>
                    <a:pt x="504859" y="67910"/>
                  </a:lnTo>
                  <a:lnTo>
                    <a:pt x="505099" y="68329"/>
                  </a:lnTo>
                  <a:lnTo>
                    <a:pt x="505258" y="68633"/>
                  </a:lnTo>
                  <a:lnTo>
                    <a:pt x="505459" y="69095"/>
                  </a:lnTo>
                  <a:lnTo>
                    <a:pt x="505581" y="69398"/>
                  </a:lnTo>
                  <a:lnTo>
                    <a:pt x="505780" y="69745"/>
                  </a:lnTo>
                  <a:lnTo>
                    <a:pt x="506019" y="70121"/>
                  </a:lnTo>
                  <a:lnTo>
                    <a:pt x="506333" y="70462"/>
                  </a:lnTo>
                  <a:lnTo>
                    <a:pt x="506609" y="70766"/>
                  </a:lnTo>
                  <a:lnTo>
                    <a:pt x="506806" y="71033"/>
                  </a:lnTo>
                  <a:lnTo>
                    <a:pt x="507121" y="71416"/>
                  </a:lnTo>
                  <a:lnTo>
                    <a:pt x="507400" y="71871"/>
                  </a:lnTo>
                  <a:lnTo>
                    <a:pt x="507677" y="72327"/>
                  </a:lnTo>
                  <a:lnTo>
                    <a:pt x="507915" y="72673"/>
                  </a:lnTo>
                  <a:lnTo>
                    <a:pt x="508193" y="73093"/>
                  </a:lnTo>
                  <a:lnTo>
                    <a:pt x="508508" y="73469"/>
                  </a:lnTo>
                  <a:lnTo>
                    <a:pt x="508825" y="73931"/>
                  </a:lnTo>
                  <a:lnTo>
                    <a:pt x="509023" y="74192"/>
                  </a:lnTo>
                  <a:lnTo>
                    <a:pt x="509260" y="74539"/>
                  </a:lnTo>
                  <a:lnTo>
                    <a:pt x="509538" y="74921"/>
                  </a:lnTo>
                  <a:lnTo>
                    <a:pt x="509812" y="75219"/>
                  </a:lnTo>
                  <a:lnTo>
                    <a:pt x="510168" y="75638"/>
                  </a:lnTo>
                  <a:lnTo>
                    <a:pt x="510403" y="75905"/>
                  </a:lnTo>
                  <a:lnTo>
                    <a:pt x="510639" y="76130"/>
                  </a:lnTo>
                  <a:lnTo>
                    <a:pt x="510954" y="76513"/>
                  </a:lnTo>
                  <a:lnTo>
                    <a:pt x="511386" y="76926"/>
                  </a:lnTo>
                  <a:lnTo>
                    <a:pt x="511584" y="77236"/>
                  </a:lnTo>
                  <a:lnTo>
                    <a:pt x="511860" y="77576"/>
                  </a:lnTo>
                  <a:lnTo>
                    <a:pt x="512019" y="77843"/>
                  </a:lnTo>
                  <a:lnTo>
                    <a:pt x="512296" y="78220"/>
                  </a:lnTo>
                  <a:lnTo>
                    <a:pt x="512613" y="78682"/>
                  </a:lnTo>
                  <a:lnTo>
                    <a:pt x="512929" y="79101"/>
                  </a:lnTo>
                  <a:lnTo>
                    <a:pt x="513114" y="79329"/>
                  </a:lnTo>
                  <a:lnTo>
                    <a:pt x="513716" y="78888"/>
                  </a:lnTo>
                  <a:lnTo>
                    <a:pt x="514528" y="78864"/>
                  </a:lnTo>
                  <a:lnTo>
                    <a:pt x="514958" y="79702"/>
                  </a:lnTo>
                  <a:lnTo>
                    <a:pt x="515108" y="80377"/>
                  </a:lnTo>
                  <a:lnTo>
                    <a:pt x="516516" y="83056"/>
                  </a:lnTo>
                  <a:lnTo>
                    <a:pt x="517134" y="84769"/>
                  </a:lnTo>
                  <a:lnTo>
                    <a:pt x="517251" y="91452"/>
                  </a:lnTo>
                  <a:lnTo>
                    <a:pt x="516912" y="92613"/>
                  </a:lnTo>
                  <a:lnTo>
                    <a:pt x="516863" y="93816"/>
                  </a:lnTo>
                  <a:lnTo>
                    <a:pt x="516549" y="94344"/>
                  </a:lnTo>
                  <a:lnTo>
                    <a:pt x="516578" y="96161"/>
                  </a:lnTo>
                  <a:lnTo>
                    <a:pt x="516199" y="97929"/>
                  </a:lnTo>
                  <a:lnTo>
                    <a:pt x="516264" y="99758"/>
                  </a:lnTo>
                  <a:lnTo>
                    <a:pt x="515977" y="101550"/>
                  </a:lnTo>
                  <a:lnTo>
                    <a:pt x="516151" y="109454"/>
                  </a:lnTo>
                  <a:lnTo>
                    <a:pt x="515816" y="110608"/>
                  </a:lnTo>
                  <a:lnTo>
                    <a:pt x="515809" y="113032"/>
                  </a:lnTo>
                  <a:lnTo>
                    <a:pt x="515405" y="114156"/>
                  </a:lnTo>
                  <a:lnTo>
                    <a:pt x="515673" y="115967"/>
                  </a:lnTo>
                  <a:lnTo>
                    <a:pt x="515714" y="118397"/>
                  </a:lnTo>
                  <a:lnTo>
                    <a:pt x="516378" y="119412"/>
                  </a:lnTo>
                  <a:lnTo>
                    <a:pt x="518687" y="121817"/>
                  </a:lnTo>
                  <a:lnTo>
                    <a:pt x="519555" y="123056"/>
                  </a:lnTo>
                  <a:lnTo>
                    <a:pt x="522814" y="124667"/>
                  </a:lnTo>
                  <a:lnTo>
                    <a:pt x="523999" y="124800"/>
                  </a:lnTo>
                  <a:lnTo>
                    <a:pt x="524552" y="125074"/>
                  </a:lnTo>
                  <a:lnTo>
                    <a:pt x="526944" y="125305"/>
                  </a:lnTo>
                  <a:lnTo>
                    <a:pt x="528028" y="126586"/>
                  </a:lnTo>
                  <a:lnTo>
                    <a:pt x="528421" y="127705"/>
                  </a:lnTo>
                  <a:lnTo>
                    <a:pt x="530583" y="131362"/>
                  </a:lnTo>
                  <a:lnTo>
                    <a:pt x="533127" y="133962"/>
                  </a:lnTo>
                  <a:lnTo>
                    <a:pt x="534313" y="135365"/>
                  </a:lnTo>
                  <a:lnTo>
                    <a:pt x="534449" y="135851"/>
                  </a:lnTo>
                  <a:lnTo>
                    <a:pt x="534280" y="136441"/>
                  </a:lnTo>
                  <a:lnTo>
                    <a:pt x="534383" y="138269"/>
                  </a:lnTo>
                  <a:lnTo>
                    <a:pt x="534115" y="139448"/>
                  </a:lnTo>
                  <a:lnTo>
                    <a:pt x="531582" y="145633"/>
                  </a:lnTo>
                  <a:lnTo>
                    <a:pt x="530125" y="148288"/>
                  </a:lnTo>
                  <a:lnTo>
                    <a:pt x="529959" y="149484"/>
                  </a:lnTo>
                  <a:lnTo>
                    <a:pt x="528318" y="153409"/>
                  </a:lnTo>
                  <a:lnTo>
                    <a:pt x="526906" y="156101"/>
                  </a:lnTo>
                  <a:lnTo>
                    <a:pt x="526537" y="157856"/>
                  </a:lnTo>
                  <a:lnTo>
                    <a:pt x="524742" y="161022"/>
                  </a:lnTo>
                  <a:lnTo>
                    <a:pt x="524078" y="163330"/>
                  </a:lnTo>
                  <a:lnTo>
                    <a:pt x="524123" y="165165"/>
                  </a:lnTo>
                  <a:lnTo>
                    <a:pt x="524808" y="166162"/>
                  </a:lnTo>
                  <a:lnTo>
                    <a:pt x="525470" y="167832"/>
                  </a:lnTo>
                  <a:lnTo>
                    <a:pt x="533335" y="174534"/>
                  </a:lnTo>
                  <a:lnTo>
                    <a:pt x="533928" y="174655"/>
                  </a:lnTo>
                  <a:lnTo>
                    <a:pt x="535377" y="175493"/>
                  </a:lnTo>
                  <a:lnTo>
                    <a:pt x="535763" y="175961"/>
                  </a:lnTo>
                  <a:lnTo>
                    <a:pt x="535767" y="176569"/>
                  </a:lnTo>
                  <a:lnTo>
                    <a:pt x="536125" y="177073"/>
                  </a:lnTo>
                  <a:lnTo>
                    <a:pt x="536365" y="178222"/>
                  </a:lnTo>
                  <a:lnTo>
                    <a:pt x="537055" y="179904"/>
                  </a:lnTo>
                  <a:lnTo>
                    <a:pt x="537107" y="181721"/>
                  </a:lnTo>
                  <a:lnTo>
                    <a:pt x="537710" y="182790"/>
                  </a:lnTo>
                  <a:lnTo>
                    <a:pt x="537884" y="183962"/>
                  </a:lnTo>
                  <a:lnTo>
                    <a:pt x="539173" y="186010"/>
                  </a:lnTo>
                  <a:lnTo>
                    <a:pt x="540112" y="188221"/>
                  </a:lnTo>
                  <a:lnTo>
                    <a:pt x="542536" y="190962"/>
                  </a:lnTo>
                  <a:lnTo>
                    <a:pt x="543951" y="192055"/>
                  </a:lnTo>
                  <a:lnTo>
                    <a:pt x="544080" y="192656"/>
                  </a:lnTo>
                  <a:lnTo>
                    <a:pt x="545074" y="193331"/>
                  </a:lnTo>
                  <a:lnTo>
                    <a:pt x="545320" y="193890"/>
                  </a:lnTo>
                  <a:lnTo>
                    <a:pt x="545354" y="197541"/>
                  </a:lnTo>
                  <a:lnTo>
                    <a:pt x="544627" y="200488"/>
                  </a:lnTo>
                  <a:lnTo>
                    <a:pt x="544628" y="201101"/>
                  </a:lnTo>
                  <a:lnTo>
                    <a:pt x="543812" y="202711"/>
                  </a:lnTo>
                  <a:lnTo>
                    <a:pt x="542982" y="203568"/>
                  </a:lnTo>
                  <a:lnTo>
                    <a:pt x="541821" y="203933"/>
                  </a:lnTo>
                  <a:lnTo>
                    <a:pt x="540376" y="205032"/>
                  </a:lnTo>
                  <a:lnTo>
                    <a:pt x="539216" y="205330"/>
                  </a:lnTo>
                  <a:lnTo>
                    <a:pt x="538749" y="205706"/>
                  </a:lnTo>
                  <a:lnTo>
                    <a:pt x="536205" y="209121"/>
                  </a:lnTo>
                  <a:lnTo>
                    <a:pt x="534862" y="212475"/>
                  </a:lnTo>
                  <a:lnTo>
                    <a:pt x="532858" y="216223"/>
                  </a:lnTo>
                  <a:lnTo>
                    <a:pt x="530975" y="219340"/>
                  </a:lnTo>
                  <a:lnTo>
                    <a:pt x="529499" y="221278"/>
                  </a:lnTo>
                  <a:lnTo>
                    <a:pt x="529408" y="222463"/>
                  </a:lnTo>
                  <a:lnTo>
                    <a:pt x="529590" y="223684"/>
                  </a:lnTo>
                  <a:lnTo>
                    <a:pt x="529780" y="224236"/>
                  </a:lnTo>
                  <a:lnTo>
                    <a:pt x="530818" y="225017"/>
                  </a:lnTo>
                  <a:lnTo>
                    <a:pt x="530020" y="224756"/>
                  </a:lnTo>
                  <a:lnTo>
                    <a:pt x="529427" y="224270"/>
                  </a:lnTo>
                  <a:lnTo>
                    <a:pt x="529004" y="223592"/>
                  </a:lnTo>
                  <a:lnTo>
                    <a:pt x="528220" y="222383"/>
                  </a:lnTo>
                  <a:lnTo>
                    <a:pt x="523780" y="216317"/>
                  </a:lnTo>
                  <a:lnTo>
                    <a:pt x="519875" y="214364"/>
                  </a:lnTo>
                  <a:lnTo>
                    <a:pt x="515102" y="213932"/>
                  </a:lnTo>
                  <a:lnTo>
                    <a:pt x="512043" y="215232"/>
                  </a:lnTo>
                  <a:lnTo>
                    <a:pt x="503599" y="218793"/>
                  </a:lnTo>
                  <a:lnTo>
                    <a:pt x="497313" y="224346"/>
                  </a:lnTo>
                  <a:lnTo>
                    <a:pt x="492974" y="231071"/>
                  </a:lnTo>
                  <a:lnTo>
                    <a:pt x="487985" y="248641"/>
                  </a:lnTo>
                  <a:lnTo>
                    <a:pt x="489286" y="254717"/>
                  </a:lnTo>
                  <a:lnTo>
                    <a:pt x="489503" y="258620"/>
                  </a:lnTo>
                  <a:lnTo>
                    <a:pt x="491239" y="260573"/>
                  </a:lnTo>
                  <a:lnTo>
                    <a:pt x="494276" y="262093"/>
                  </a:lnTo>
                  <a:lnTo>
                    <a:pt x="496228" y="263827"/>
                  </a:lnTo>
                  <a:lnTo>
                    <a:pt x="498615" y="265565"/>
                  </a:lnTo>
                  <a:lnTo>
                    <a:pt x="498116" y="269523"/>
                  </a:lnTo>
                  <a:lnTo>
                    <a:pt x="498475" y="272223"/>
                  </a:lnTo>
                  <a:lnTo>
                    <a:pt x="499196" y="272761"/>
                  </a:lnTo>
                  <a:lnTo>
                    <a:pt x="499916" y="274562"/>
                  </a:lnTo>
                  <a:lnTo>
                    <a:pt x="500096" y="277445"/>
                  </a:lnTo>
                  <a:lnTo>
                    <a:pt x="502318" y="278022"/>
                  </a:lnTo>
                  <a:lnTo>
                    <a:pt x="492807" y="289827"/>
                  </a:lnTo>
                  <a:lnTo>
                    <a:pt x="493656" y="291856"/>
                  </a:lnTo>
                  <a:lnTo>
                    <a:pt x="498796" y="292645"/>
                  </a:lnTo>
                  <a:lnTo>
                    <a:pt x="500958" y="298624"/>
                  </a:lnTo>
                  <a:lnTo>
                    <a:pt x="501344" y="308266"/>
                  </a:lnTo>
                  <a:lnTo>
                    <a:pt x="499279" y="315896"/>
                  </a:lnTo>
                  <a:lnTo>
                    <a:pt x="498993" y="321765"/>
                  </a:lnTo>
                  <a:lnTo>
                    <a:pt x="495415" y="327767"/>
                  </a:lnTo>
                  <a:lnTo>
                    <a:pt x="493794" y="331191"/>
                  </a:lnTo>
                  <a:lnTo>
                    <a:pt x="492894" y="333709"/>
                  </a:lnTo>
                  <a:lnTo>
                    <a:pt x="489653" y="337671"/>
                  </a:lnTo>
                  <a:lnTo>
                    <a:pt x="487132" y="341814"/>
                  </a:lnTo>
                  <a:lnTo>
                    <a:pt x="487287" y="344457"/>
                  </a:lnTo>
                  <a:lnTo>
                    <a:pt x="485973" y="351620"/>
                  </a:lnTo>
                  <a:lnTo>
                    <a:pt x="484071" y="351896"/>
                  </a:lnTo>
                  <a:lnTo>
                    <a:pt x="482631" y="353877"/>
                  </a:lnTo>
                  <a:lnTo>
                    <a:pt x="483351" y="357479"/>
                  </a:lnTo>
                  <a:lnTo>
                    <a:pt x="484071" y="359460"/>
                  </a:lnTo>
                  <a:lnTo>
                    <a:pt x="484611" y="363780"/>
                  </a:lnTo>
                  <a:lnTo>
                    <a:pt x="485511" y="367561"/>
                  </a:lnTo>
                  <a:lnTo>
                    <a:pt x="486772" y="370083"/>
                  </a:lnTo>
                  <a:lnTo>
                    <a:pt x="487205" y="374451"/>
                  </a:lnTo>
                  <a:lnTo>
                    <a:pt x="482212" y="378959"/>
                  </a:lnTo>
                  <a:lnTo>
                    <a:pt x="476282" y="380985"/>
                  </a:lnTo>
                  <a:lnTo>
                    <a:pt x="471787" y="391177"/>
                  </a:lnTo>
                  <a:lnTo>
                    <a:pt x="470387" y="397990"/>
                  </a:lnTo>
                  <a:lnTo>
                    <a:pt x="472008" y="404293"/>
                  </a:lnTo>
                  <a:lnTo>
                    <a:pt x="471827" y="408255"/>
                  </a:lnTo>
                  <a:lnTo>
                    <a:pt x="469487" y="411854"/>
                  </a:lnTo>
                  <a:lnTo>
                    <a:pt x="467326" y="415275"/>
                  </a:lnTo>
                  <a:lnTo>
                    <a:pt x="466878" y="418030"/>
                  </a:lnTo>
                  <a:lnTo>
                    <a:pt x="468226" y="423917"/>
                  </a:lnTo>
                  <a:lnTo>
                    <a:pt x="471395" y="429582"/>
                  </a:lnTo>
                  <a:lnTo>
                    <a:pt x="472935" y="431587"/>
                  </a:lnTo>
                  <a:lnTo>
                    <a:pt x="474476" y="434819"/>
                  </a:lnTo>
                  <a:lnTo>
                    <a:pt x="474630" y="436053"/>
                  </a:lnTo>
                  <a:lnTo>
                    <a:pt x="474938" y="441445"/>
                  </a:lnTo>
                  <a:lnTo>
                    <a:pt x="474938" y="442830"/>
                  </a:lnTo>
                  <a:lnTo>
                    <a:pt x="470163" y="445448"/>
                  </a:lnTo>
                  <a:lnTo>
                    <a:pt x="465388" y="450995"/>
                  </a:lnTo>
                  <a:lnTo>
                    <a:pt x="464002" y="452687"/>
                  </a:lnTo>
                  <a:lnTo>
                    <a:pt x="461845" y="456539"/>
                  </a:lnTo>
                  <a:lnTo>
                    <a:pt x="460305" y="452687"/>
                  </a:lnTo>
                  <a:lnTo>
                    <a:pt x="459227" y="450378"/>
                  </a:lnTo>
                  <a:lnTo>
                    <a:pt x="457224" y="449145"/>
                  </a:lnTo>
                  <a:lnTo>
                    <a:pt x="456146" y="447143"/>
                  </a:lnTo>
                  <a:lnTo>
                    <a:pt x="455222" y="444680"/>
                  </a:lnTo>
                  <a:lnTo>
                    <a:pt x="452296" y="444370"/>
                  </a:lnTo>
                  <a:lnTo>
                    <a:pt x="450447" y="442368"/>
                  </a:lnTo>
                  <a:lnTo>
                    <a:pt x="447059" y="441135"/>
                  </a:lnTo>
                  <a:lnTo>
                    <a:pt x="435227" y="438868"/>
                  </a:lnTo>
                  <a:lnTo>
                    <a:pt x="417963" y="437210"/>
                  </a:lnTo>
                  <a:lnTo>
                    <a:pt x="415943" y="437979"/>
                  </a:lnTo>
                  <a:lnTo>
                    <a:pt x="396370" y="402039"/>
                  </a:lnTo>
                  <a:lnTo>
                    <a:pt x="384916" y="393917"/>
                  </a:lnTo>
                  <a:lnTo>
                    <a:pt x="376627" y="394177"/>
                  </a:lnTo>
                  <a:lnTo>
                    <a:pt x="368226" y="400836"/>
                  </a:lnTo>
                  <a:lnTo>
                    <a:pt x="363450" y="400563"/>
                  </a:lnTo>
                  <a:lnTo>
                    <a:pt x="361230" y="396972"/>
                  </a:lnTo>
                  <a:lnTo>
                    <a:pt x="352584" y="392993"/>
                  </a:lnTo>
                  <a:lnTo>
                    <a:pt x="344628" y="391401"/>
                  </a:lnTo>
                  <a:lnTo>
                    <a:pt x="337830" y="392270"/>
                  </a:lnTo>
                  <a:lnTo>
                    <a:pt x="333924" y="396031"/>
                  </a:lnTo>
                  <a:lnTo>
                    <a:pt x="329729" y="396462"/>
                  </a:lnTo>
                  <a:lnTo>
                    <a:pt x="323219" y="389955"/>
                  </a:lnTo>
                  <a:lnTo>
                    <a:pt x="322062" y="385760"/>
                  </a:lnTo>
                  <a:lnTo>
                    <a:pt x="319025" y="381854"/>
                  </a:lnTo>
                  <a:lnTo>
                    <a:pt x="316421" y="379250"/>
                  </a:lnTo>
                  <a:lnTo>
                    <a:pt x="311792" y="378093"/>
                  </a:lnTo>
                  <a:lnTo>
                    <a:pt x="314540" y="351477"/>
                  </a:lnTo>
                  <a:lnTo>
                    <a:pt x="312660" y="347282"/>
                  </a:lnTo>
                  <a:lnTo>
                    <a:pt x="309297" y="346698"/>
                  </a:lnTo>
                  <a:lnTo>
                    <a:pt x="305716" y="348728"/>
                  </a:lnTo>
                  <a:lnTo>
                    <a:pt x="303113" y="350608"/>
                  </a:lnTo>
                  <a:lnTo>
                    <a:pt x="298049" y="350607"/>
                  </a:lnTo>
                  <a:lnTo>
                    <a:pt x="294288" y="348004"/>
                  </a:lnTo>
                  <a:lnTo>
                    <a:pt x="294113" y="345593"/>
                  </a:lnTo>
                  <a:lnTo>
                    <a:pt x="293213" y="343432"/>
                  </a:lnTo>
                  <a:lnTo>
                    <a:pt x="290152" y="341814"/>
                  </a:lnTo>
                  <a:lnTo>
                    <a:pt x="287779" y="340337"/>
                  </a:lnTo>
                  <a:lnTo>
                    <a:pt x="283490" y="344693"/>
                  </a:lnTo>
                  <a:lnTo>
                    <a:pt x="282590" y="346674"/>
                  </a:lnTo>
                  <a:lnTo>
                    <a:pt x="280112" y="350608"/>
                  </a:lnTo>
                  <a:lnTo>
                    <a:pt x="275194" y="355671"/>
                  </a:lnTo>
                  <a:lnTo>
                    <a:pt x="269408" y="359432"/>
                  </a:lnTo>
                  <a:lnTo>
                    <a:pt x="259137" y="361960"/>
                  </a:lnTo>
                  <a:lnTo>
                    <a:pt x="253062" y="364062"/>
                  </a:lnTo>
                  <a:lnTo>
                    <a:pt x="246552" y="370860"/>
                  </a:lnTo>
                  <a:lnTo>
                    <a:pt x="240043" y="378816"/>
                  </a:lnTo>
                  <a:lnTo>
                    <a:pt x="236715" y="380842"/>
                  </a:lnTo>
                  <a:lnTo>
                    <a:pt x="230930" y="382288"/>
                  </a:lnTo>
                  <a:lnTo>
                    <a:pt x="228199" y="381510"/>
                  </a:lnTo>
                  <a:lnTo>
                    <a:pt x="225934" y="377546"/>
                  </a:lnTo>
                  <a:lnTo>
                    <a:pt x="224424" y="375845"/>
                  </a:lnTo>
                  <a:lnTo>
                    <a:pt x="222914" y="373205"/>
                  </a:lnTo>
                  <a:lnTo>
                    <a:pt x="220649" y="371315"/>
                  </a:lnTo>
                  <a:lnTo>
                    <a:pt x="218573" y="370371"/>
                  </a:lnTo>
                  <a:lnTo>
                    <a:pt x="216077" y="369870"/>
                  </a:lnTo>
                  <a:lnTo>
                    <a:pt x="214986" y="369053"/>
                  </a:lnTo>
                  <a:lnTo>
                    <a:pt x="213099" y="364143"/>
                  </a:lnTo>
                  <a:lnTo>
                    <a:pt x="213099" y="361501"/>
                  </a:lnTo>
                  <a:lnTo>
                    <a:pt x="211966" y="359426"/>
                  </a:lnTo>
                  <a:lnTo>
                    <a:pt x="212892" y="356537"/>
                  </a:lnTo>
                  <a:lnTo>
                    <a:pt x="216340" y="351795"/>
                  </a:lnTo>
                  <a:lnTo>
                    <a:pt x="215908" y="347054"/>
                  </a:lnTo>
                  <a:lnTo>
                    <a:pt x="212460" y="343175"/>
                  </a:lnTo>
                  <a:lnTo>
                    <a:pt x="209135" y="340550"/>
                  </a:lnTo>
                  <a:lnTo>
                    <a:pt x="207625" y="338095"/>
                  </a:lnTo>
                  <a:lnTo>
                    <a:pt x="205737" y="336020"/>
                  </a:lnTo>
                  <a:lnTo>
                    <a:pt x="205549" y="332809"/>
                  </a:lnTo>
                  <a:lnTo>
                    <a:pt x="203840" y="331537"/>
                  </a:lnTo>
                  <a:lnTo>
                    <a:pt x="200392" y="331105"/>
                  </a:lnTo>
                  <a:lnTo>
                    <a:pt x="198659" y="325826"/>
                  </a:lnTo>
                  <a:lnTo>
                    <a:pt x="190619" y="322506"/>
                  </a:lnTo>
                  <a:lnTo>
                    <a:pt x="186620" y="322940"/>
                  </a:lnTo>
                  <a:lnTo>
                    <a:pt x="183448" y="323007"/>
                  </a:lnTo>
                  <a:lnTo>
                    <a:pt x="181055" y="323174"/>
                  </a:lnTo>
                  <a:lnTo>
                    <a:pt x="177636" y="323025"/>
                  </a:lnTo>
                  <a:lnTo>
                    <a:pt x="175294" y="322800"/>
                  </a:lnTo>
                  <a:lnTo>
                    <a:pt x="170503" y="324140"/>
                  </a:lnTo>
                  <a:lnTo>
                    <a:pt x="166100" y="324295"/>
                  </a:lnTo>
                  <a:lnTo>
                    <a:pt x="162289" y="324097"/>
                  </a:lnTo>
                  <a:lnTo>
                    <a:pt x="158909" y="323405"/>
                  </a:lnTo>
                  <a:lnTo>
                    <a:pt x="154847" y="322995"/>
                  </a:lnTo>
                  <a:lnTo>
                    <a:pt x="150027" y="322715"/>
                  </a:lnTo>
                  <a:lnTo>
                    <a:pt x="140688" y="325094"/>
                  </a:lnTo>
                  <a:lnTo>
                    <a:pt x="140197" y="327545"/>
                  </a:lnTo>
                  <a:lnTo>
                    <a:pt x="140932" y="329997"/>
                  </a:lnTo>
                  <a:lnTo>
                    <a:pt x="140197" y="333918"/>
                  </a:lnTo>
                  <a:lnTo>
                    <a:pt x="138482" y="336616"/>
                  </a:lnTo>
                  <a:lnTo>
                    <a:pt x="134805" y="339313"/>
                  </a:lnTo>
                  <a:lnTo>
                    <a:pt x="131373" y="339556"/>
                  </a:lnTo>
                  <a:lnTo>
                    <a:pt x="128432" y="338332"/>
                  </a:lnTo>
                  <a:lnTo>
                    <a:pt x="125245" y="337597"/>
                  </a:lnTo>
                  <a:lnTo>
                    <a:pt x="121078" y="337351"/>
                  </a:lnTo>
                  <a:lnTo>
                    <a:pt x="117156" y="338578"/>
                  </a:lnTo>
                  <a:lnTo>
                    <a:pt x="114460" y="340291"/>
                  </a:lnTo>
                  <a:lnTo>
                    <a:pt x="111763" y="342254"/>
                  </a:lnTo>
                  <a:lnTo>
                    <a:pt x="107841" y="346910"/>
                  </a:lnTo>
                  <a:lnTo>
                    <a:pt x="100978" y="352059"/>
                  </a:lnTo>
                  <a:lnTo>
                    <a:pt x="98036" y="354019"/>
                  </a:lnTo>
                  <a:lnTo>
                    <a:pt x="92426" y="354529"/>
                  </a:lnTo>
                  <a:lnTo>
                    <a:pt x="89962" y="354702"/>
                  </a:lnTo>
                  <a:lnTo>
                    <a:pt x="86614" y="354477"/>
                  </a:lnTo>
                  <a:lnTo>
                    <a:pt x="80976" y="353642"/>
                  </a:lnTo>
                  <a:lnTo>
                    <a:pt x="77201" y="352549"/>
                  </a:lnTo>
                  <a:lnTo>
                    <a:pt x="71808" y="352548"/>
                  </a:lnTo>
                  <a:lnTo>
                    <a:pt x="67887" y="352794"/>
                  </a:lnTo>
                  <a:lnTo>
                    <a:pt x="64945" y="352302"/>
                  </a:lnTo>
                  <a:lnTo>
                    <a:pt x="64184" y="349644"/>
                  </a:lnTo>
                  <a:lnTo>
                    <a:pt x="65084" y="345504"/>
                  </a:lnTo>
                  <a:lnTo>
                    <a:pt x="67396" y="333675"/>
                  </a:lnTo>
                  <a:lnTo>
                    <a:pt x="67396" y="326567"/>
                  </a:lnTo>
                  <a:lnTo>
                    <a:pt x="65435" y="324115"/>
                  </a:lnTo>
                  <a:lnTo>
                    <a:pt x="62739" y="321907"/>
                  </a:lnTo>
                  <a:lnTo>
                    <a:pt x="61758" y="318720"/>
                  </a:lnTo>
                  <a:lnTo>
                    <a:pt x="62739" y="313574"/>
                  </a:lnTo>
                  <a:lnTo>
                    <a:pt x="64945" y="310634"/>
                  </a:lnTo>
                  <a:lnTo>
                    <a:pt x="67886" y="307201"/>
                  </a:lnTo>
                  <a:lnTo>
                    <a:pt x="67847" y="293900"/>
                  </a:lnTo>
                  <a:lnTo>
                    <a:pt x="66921" y="289558"/>
                  </a:lnTo>
                  <a:lnTo>
                    <a:pt x="65914" y="285227"/>
                  </a:lnTo>
                  <a:lnTo>
                    <a:pt x="63583" y="280755"/>
                  </a:lnTo>
                  <a:lnTo>
                    <a:pt x="63440" y="274348"/>
                  </a:lnTo>
                  <a:lnTo>
                    <a:pt x="63335" y="271727"/>
                  </a:lnTo>
                  <a:lnTo>
                    <a:pt x="62749" y="265664"/>
                  </a:lnTo>
                  <a:lnTo>
                    <a:pt x="62478" y="260737"/>
                  </a:lnTo>
                  <a:lnTo>
                    <a:pt x="61914" y="256062"/>
                  </a:lnTo>
                  <a:lnTo>
                    <a:pt x="60368" y="250606"/>
                  </a:lnTo>
                  <a:lnTo>
                    <a:pt x="58116" y="247289"/>
                  </a:lnTo>
                  <a:lnTo>
                    <a:pt x="55400" y="244005"/>
                  </a:lnTo>
                  <a:lnTo>
                    <a:pt x="50287" y="241973"/>
                  </a:lnTo>
                  <a:lnTo>
                    <a:pt x="46548" y="240694"/>
                  </a:lnTo>
                  <a:lnTo>
                    <a:pt x="42746" y="238492"/>
                  </a:lnTo>
                  <a:lnTo>
                    <a:pt x="40180" y="237362"/>
                  </a:lnTo>
                  <a:lnTo>
                    <a:pt x="36614" y="234138"/>
                  </a:lnTo>
                  <a:lnTo>
                    <a:pt x="34167" y="232459"/>
                  </a:lnTo>
                  <a:lnTo>
                    <a:pt x="33421" y="229576"/>
                  </a:lnTo>
                  <a:lnTo>
                    <a:pt x="33706" y="225997"/>
                  </a:lnTo>
                  <a:lnTo>
                    <a:pt x="36151" y="222112"/>
                  </a:lnTo>
                  <a:lnTo>
                    <a:pt x="38779" y="220922"/>
                  </a:lnTo>
                  <a:lnTo>
                    <a:pt x="41894" y="219925"/>
                  </a:lnTo>
                  <a:lnTo>
                    <a:pt x="44312" y="218977"/>
                  </a:lnTo>
                  <a:lnTo>
                    <a:pt x="46934" y="216550"/>
                  </a:lnTo>
                  <a:lnTo>
                    <a:pt x="51636" y="210572"/>
                  </a:lnTo>
                  <a:lnTo>
                    <a:pt x="51971" y="207690"/>
                  </a:lnTo>
                  <a:lnTo>
                    <a:pt x="51771" y="204843"/>
                  </a:lnTo>
                  <a:lnTo>
                    <a:pt x="51179" y="201948"/>
                  </a:lnTo>
                  <a:lnTo>
                    <a:pt x="50900" y="198023"/>
                  </a:lnTo>
                  <a:lnTo>
                    <a:pt x="49970" y="195849"/>
                  </a:lnTo>
                  <a:lnTo>
                    <a:pt x="48392" y="194418"/>
                  </a:lnTo>
                  <a:lnTo>
                    <a:pt x="44785" y="191738"/>
                  </a:lnTo>
                  <a:lnTo>
                    <a:pt x="41025" y="189068"/>
                  </a:lnTo>
                  <a:lnTo>
                    <a:pt x="38312" y="188102"/>
                  </a:lnTo>
                  <a:lnTo>
                    <a:pt x="34163" y="186544"/>
                  </a:lnTo>
                  <a:lnTo>
                    <a:pt x="29931" y="185997"/>
                  </a:lnTo>
                  <a:lnTo>
                    <a:pt x="26449" y="186969"/>
                  </a:lnTo>
                  <a:lnTo>
                    <a:pt x="22440" y="187841"/>
                  </a:lnTo>
                  <a:lnTo>
                    <a:pt x="18604" y="189062"/>
                  </a:lnTo>
                  <a:lnTo>
                    <a:pt x="11327" y="193184"/>
                  </a:lnTo>
                  <a:lnTo>
                    <a:pt x="10468" y="193503"/>
                  </a:lnTo>
                  <a:lnTo>
                    <a:pt x="9324" y="193555"/>
                  </a:lnTo>
                  <a:lnTo>
                    <a:pt x="8746" y="193233"/>
                  </a:lnTo>
                  <a:lnTo>
                    <a:pt x="8193" y="192966"/>
                  </a:lnTo>
                  <a:lnTo>
                    <a:pt x="7740" y="192583"/>
                  </a:lnTo>
                  <a:lnTo>
                    <a:pt x="6909" y="191301"/>
                  </a:lnTo>
                  <a:lnTo>
                    <a:pt x="6457" y="190900"/>
                  </a:lnTo>
                  <a:lnTo>
                    <a:pt x="5737" y="190335"/>
                  </a:lnTo>
                  <a:lnTo>
                    <a:pt x="5301" y="189916"/>
                  </a:lnTo>
                  <a:lnTo>
                    <a:pt x="4896" y="189460"/>
                  </a:lnTo>
                  <a:lnTo>
                    <a:pt x="4520" y="188986"/>
                  </a:lnTo>
                  <a:lnTo>
                    <a:pt x="4037" y="188208"/>
                  </a:lnTo>
                  <a:lnTo>
                    <a:pt x="3601" y="187796"/>
                  </a:lnTo>
                  <a:lnTo>
                    <a:pt x="2177" y="186647"/>
                  </a:lnTo>
                  <a:lnTo>
                    <a:pt x="1498" y="186039"/>
                  </a:lnTo>
                  <a:lnTo>
                    <a:pt x="0" y="184545"/>
                  </a:lnTo>
                  <a:lnTo>
                    <a:pt x="1351" y="182792"/>
                  </a:lnTo>
                  <a:lnTo>
                    <a:pt x="5267" y="181042"/>
                  </a:lnTo>
                  <a:lnTo>
                    <a:pt x="9815" y="177315"/>
                  </a:lnTo>
                  <a:lnTo>
                    <a:pt x="12544" y="176346"/>
                  </a:lnTo>
                  <a:lnTo>
                    <a:pt x="16336" y="173986"/>
                  </a:lnTo>
                  <a:lnTo>
                    <a:pt x="20285" y="172698"/>
                  </a:lnTo>
                  <a:lnTo>
                    <a:pt x="24460" y="169153"/>
                  </a:lnTo>
                  <a:lnTo>
                    <a:pt x="27286" y="167403"/>
                  </a:lnTo>
                  <a:lnTo>
                    <a:pt x="30882" y="164438"/>
                  </a:lnTo>
                  <a:lnTo>
                    <a:pt x="35608" y="162015"/>
                  </a:lnTo>
                  <a:lnTo>
                    <a:pt x="38888" y="158998"/>
                  </a:lnTo>
                  <a:lnTo>
                    <a:pt x="42433" y="156349"/>
                  </a:lnTo>
                  <a:lnTo>
                    <a:pt x="45309" y="153129"/>
                  </a:lnTo>
                  <a:lnTo>
                    <a:pt x="49184" y="150766"/>
                  </a:lnTo>
                  <a:lnTo>
                    <a:pt x="51978" y="146315"/>
                  </a:lnTo>
                  <a:lnTo>
                    <a:pt x="54237" y="143138"/>
                  </a:lnTo>
                  <a:lnTo>
                    <a:pt x="56313" y="139514"/>
                  </a:lnTo>
                  <a:lnTo>
                    <a:pt x="56996" y="137069"/>
                  </a:lnTo>
                  <a:lnTo>
                    <a:pt x="58309" y="133651"/>
                  </a:lnTo>
                  <a:lnTo>
                    <a:pt x="59362" y="130948"/>
                  </a:lnTo>
                  <a:lnTo>
                    <a:pt x="60437" y="126388"/>
                  </a:lnTo>
                  <a:lnTo>
                    <a:pt x="60508" y="120744"/>
                  </a:lnTo>
                  <a:lnTo>
                    <a:pt x="60483" y="117111"/>
                  </a:lnTo>
                  <a:lnTo>
                    <a:pt x="59796" y="113992"/>
                  </a:lnTo>
                  <a:lnTo>
                    <a:pt x="58735" y="109970"/>
                  </a:lnTo>
                  <a:lnTo>
                    <a:pt x="55321" y="105325"/>
                  </a:lnTo>
                  <a:lnTo>
                    <a:pt x="55480" y="105322"/>
                  </a:lnTo>
                  <a:lnTo>
                    <a:pt x="56018" y="105194"/>
                  </a:lnTo>
                  <a:lnTo>
                    <a:pt x="56594" y="105109"/>
                  </a:lnTo>
                  <a:lnTo>
                    <a:pt x="56901" y="104988"/>
                  </a:lnTo>
                  <a:lnTo>
                    <a:pt x="57322" y="104860"/>
                  </a:lnTo>
                  <a:lnTo>
                    <a:pt x="57704" y="104666"/>
                  </a:lnTo>
                  <a:lnTo>
                    <a:pt x="58122" y="104344"/>
                  </a:lnTo>
                  <a:lnTo>
                    <a:pt x="58465" y="104107"/>
                  </a:lnTo>
                  <a:lnTo>
                    <a:pt x="58806" y="103797"/>
                  </a:lnTo>
                  <a:lnTo>
                    <a:pt x="59184" y="103402"/>
                  </a:lnTo>
                  <a:lnTo>
                    <a:pt x="59489" y="103165"/>
                  </a:lnTo>
                  <a:lnTo>
                    <a:pt x="59907" y="102849"/>
                  </a:lnTo>
                  <a:lnTo>
                    <a:pt x="60325" y="102533"/>
                  </a:lnTo>
                  <a:lnTo>
                    <a:pt x="60591" y="102333"/>
                  </a:lnTo>
                  <a:lnTo>
                    <a:pt x="61010" y="102017"/>
                  </a:lnTo>
                  <a:lnTo>
                    <a:pt x="61466" y="101665"/>
                  </a:lnTo>
                  <a:lnTo>
                    <a:pt x="61768" y="101348"/>
                  </a:lnTo>
                  <a:lnTo>
                    <a:pt x="62225" y="100990"/>
                  </a:lnTo>
                  <a:lnTo>
                    <a:pt x="62531" y="100911"/>
                  </a:lnTo>
                  <a:lnTo>
                    <a:pt x="63220" y="100626"/>
                  </a:lnTo>
                  <a:lnTo>
                    <a:pt x="63567" y="100620"/>
                  </a:lnTo>
                  <a:lnTo>
                    <a:pt x="64337" y="100607"/>
                  </a:lnTo>
                  <a:lnTo>
                    <a:pt x="64685" y="100638"/>
                  </a:lnTo>
                  <a:lnTo>
                    <a:pt x="65264" y="100668"/>
                  </a:lnTo>
                  <a:lnTo>
                    <a:pt x="65998" y="100771"/>
                  </a:lnTo>
                  <a:lnTo>
                    <a:pt x="66538" y="100759"/>
                  </a:lnTo>
                  <a:lnTo>
                    <a:pt x="66922" y="100753"/>
                  </a:lnTo>
                  <a:lnTo>
                    <a:pt x="67269" y="100747"/>
                  </a:lnTo>
                  <a:lnTo>
                    <a:pt x="67886" y="100735"/>
                  </a:lnTo>
                  <a:lnTo>
                    <a:pt x="68542" y="100723"/>
                  </a:lnTo>
                  <a:lnTo>
                    <a:pt x="69157" y="100711"/>
                  </a:lnTo>
                  <a:lnTo>
                    <a:pt x="71397" y="100863"/>
                  </a:lnTo>
                  <a:lnTo>
                    <a:pt x="71739" y="100626"/>
                  </a:lnTo>
                  <a:lnTo>
                    <a:pt x="72199" y="100461"/>
                  </a:lnTo>
                  <a:lnTo>
                    <a:pt x="72504" y="100261"/>
                  </a:lnTo>
                  <a:lnTo>
                    <a:pt x="72848" y="100140"/>
                  </a:lnTo>
                  <a:lnTo>
                    <a:pt x="73115" y="99982"/>
                  </a:lnTo>
                  <a:lnTo>
                    <a:pt x="73534" y="99702"/>
                  </a:lnTo>
                  <a:lnTo>
                    <a:pt x="73761" y="99465"/>
                  </a:lnTo>
                  <a:lnTo>
                    <a:pt x="74107" y="99386"/>
                  </a:lnTo>
                  <a:lnTo>
                    <a:pt x="74451" y="99265"/>
                  </a:lnTo>
                  <a:lnTo>
                    <a:pt x="74834" y="99101"/>
                  </a:lnTo>
                  <a:lnTo>
                    <a:pt x="75218" y="99016"/>
                  </a:lnTo>
                  <a:lnTo>
                    <a:pt x="75756" y="98931"/>
                  </a:lnTo>
                  <a:lnTo>
                    <a:pt x="76141" y="98924"/>
                  </a:lnTo>
                  <a:lnTo>
                    <a:pt x="76489" y="98991"/>
                  </a:lnTo>
                  <a:lnTo>
                    <a:pt x="76838" y="99064"/>
                  </a:lnTo>
                  <a:lnTo>
                    <a:pt x="77187" y="99210"/>
                  </a:lnTo>
                  <a:lnTo>
                    <a:pt x="77460" y="99362"/>
                  </a:lnTo>
                  <a:lnTo>
                    <a:pt x="77848" y="99544"/>
                  </a:lnTo>
                  <a:lnTo>
                    <a:pt x="78159" y="99660"/>
                  </a:lnTo>
                  <a:lnTo>
                    <a:pt x="78548" y="99841"/>
                  </a:lnTo>
                  <a:lnTo>
                    <a:pt x="78939" y="100145"/>
                  </a:lnTo>
                  <a:lnTo>
                    <a:pt x="79213" y="100370"/>
                  </a:lnTo>
                  <a:lnTo>
                    <a:pt x="79564" y="100558"/>
                  </a:lnTo>
                  <a:lnTo>
                    <a:pt x="79957" y="100972"/>
                  </a:lnTo>
                  <a:lnTo>
                    <a:pt x="80385" y="101233"/>
                  </a:lnTo>
                  <a:lnTo>
                    <a:pt x="80896" y="101725"/>
                  </a:lnTo>
                  <a:lnTo>
                    <a:pt x="81328" y="102181"/>
                  </a:lnTo>
                  <a:lnTo>
                    <a:pt x="81601" y="102369"/>
                  </a:lnTo>
                  <a:lnTo>
                    <a:pt x="82150" y="102861"/>
                  </a:lnTo>
                  <a:lnTo>
                    <a:pt x="85370" y="103961"/>
                  </a:lnTo>
                  <a:lnTo>
                    <a:pt x="85796" y="104064"/>
                  </a:lnTo>
                  <a:lnTo>
                    <a:pt x="86298" y="104137"/>
                  </a:lnTo>
                  <a:lnTo>
                    <a:pt x="86802" y="104240"/>
                  </a:lnTo>
                  <a:lnTo>
                    <a:pt x="87187" y="104271"/>
                  </a:lnTo>
                  <a:lnTo>
                    <a:pt x="87727" y="104265"/>
                  </a:lnTo>
                  <a:lnTo>
                    <a:pt x="88112" y="104259"/>
                  </a:lnTo>
                  <a:lnTo>
                    <a:pt x="88767" y="104246"/>
                  </a:lnTo>
                  <a:lnTo>
                    <a:pt x="89191" y="104234"/>
                  </a:lnTo>
                  <a:lnTo>
                    <a:pt x="89536" y="104156"/>
                  </a:lnTo>
                  <a:lnTo>
                    <a:pt x="89879" y="103955"/>
                  </a:lnTo>
                  <a:lnTo>
                    <a:pt x="90264" y="103870"/>
                  </a:lnTo>
                  <a:lnTo>
                    <a:pt x="90649" y="103864"/>
                  </a:lnTo>
                  <a:lnTo>
                    <a:pt x="91073" y="103852"/>
                  </a:lnTo>
                  <a:lnTo>
                    <a:pt x="91459" y="103845"/>
                  </a:lnTo>
                  <a:lnTo>
                    <a:pt x="91922" y="103919"/>
                  </a:lnTo>
                  <a:lnTo>
                    <a:pt x="92426" y="104022"/>
                  </a:lnTo>
                  <a:lnTo>
                    <a:pt x="92773" y="104095"/>
                  </a:lnTo>
                  <a:lnTo>
                    <a:pt x="93278" y="104241"/>
                  </a:lnTo>
                  <a:lnTo>
                    <a:pt x="93588" y="104307"/>
                  </a:lnTo>
                  <a:lnTo>
                    <a:pt x="93975" y="104417"/>
                  </a:lnTo>
                  <a:lnTo>
                    <a:pt x="94363" y="104562"/>
                  </a:lnTo>
                  <a:lnTo>
                    <a:pt x="94673" y="104672"/>
                  </a:lnTo>
                  <a:lnTo>
                    <a:pt x="95021" y="104745"/>
                  </a:lnTo>
                  <a:lnTo>
                    <a:pt x="95372" y="104890"/>
                  </a:lnTo>
                  <a:lnTo>
                    <a:pt x="95797" y="105000"/>
                  </a:lnTo>
                  <a:lnTo>
                    <a:pt x="96300" y="105109"/>
                  </a:lnTo>
                  <a:lnTo>
                    <a:pt x="96804" y="105212"/>
                  </a:lnTo>
                  <a:lnTo>
                    <a:pt x="97309" y="105437"/>
                  </a:lnTo>
                  <a:lnTo>
                    <a:pt x="97657" y="105504"/>
                  </a:lnTo>
                  <a:lnTo>
                    <a:pt x="98235" y="105498"/>
                  </a:lnTo>
                  <a:lnTo>
                    <a:pt x="98775" y="105486"/>
                  </a:lnTo>
                  <a:lnTo>
                    <a:pt x="99352" y="105474"/>
                  </a:lnTo>
                  <a:lnTo>
                    <a:pt x="99776" y="105431"/>
                  </a:lnTo>
                  <a:lnTo>
                    <a:pt x="100160" y="105346"/>
                  </a:lnTo>
                  <a:lnTo>
                    <a:pt x="112782" y="102706"/>
                  </a:lnTo>
                  <a:lnTo>
                    <a:pt x="121200" y="101130"/>
                  </a:lnTo>
                  <a:lnTo>
                    <a:pt x="133300" y="97971"/>
                  </a:lnTo>
                  <a:lnTo>
                    <a:pt x="142244" y="94815"/>
                  </a:lnTo>
                  <a:lnTo>
                    <a:pt x="150200" y="91236"/>
                  </a:lnTo>
                  <a:lnTo>
                    <a:pt x="154648" y="89526"/>
                  </a:lnTo>
                  <a:lnTo>
                    <a:pt x="160466" y="89182"/>
                  </a:lnTo>
                  <a:lnTo>
                    <a:pt x="166972" y="90082"/>
                  </a:lnTo>
                  <a:lnTo>
                    <a:pt x="174337" y="95340"/>
                  </a:lnTo>
                  <a:lnTo>
                    <a:pt x="177917" y="97053"/>
                  </a:lnTo>
                  <a:lnTo>
                    <a:pt x="181703" y="97445"/>
                  </a:lnTo>
                  <a:lnTo>
                    <a:pt x="185787" y="95683"/>
                  </a:lnTo>
                  <a:lnTo>
                    <a:pt x="189594" y="92184"/>
                  </a:lnTo>
                  <a:lnTo>
                    <a:pt x="194330" y="86923"/>
                  </a:lnTo>
                  <a:lnTo>
                    <a:pt x="201169" y="82190"/>
                  </a:lnTo>
                  <a:lnTo>
                    <a:pt x="214322" y="80611"/>
                  </a:lnTo>
                  <a:lnTo>
                    <a:pt x="234377" y="79259"/>
                  </a:lnTo>
                  <a:lnTo>
                    <a:pt x="238351" y="76339"/>
                  </a:lnTo>
                  <a:lnTo>
                    <a:pt x="242853" y="65556"/>
                  </a:lnTo>
                  <a:lnTo>
                    <a:pt x="245456" y="64258"/>
                  </a:lnTo>
                  <a:lnTo>
                    <a:pt x="246645" y="64018"/>
                  </a:lnTo>
                  <a:lnTo>
                    <a:pt x="247873" y="63997"/>
                  </a:lnTo>
                  <a:lnTo>
                    <a:pt x="248786" y="63781"/>
                  </a:lnTo>
                  <a:lnTo>
                    <a:pt x="250808" y="64854"/>
                  </a:lnTo>
                  <a:lnTo>
                    <a:pt x="251640" y="65686"/>
                  </a:lnTo>
                  <a:lnTo>
                    <a:pt x="254376" y="66993"/>
                  </a:lnTo>
                  <a:lnTo>
                    <a:pt x="256041" y="67348"/>
                  </a:lnTo>
                  <a:lnTo>
                    <a:pt x="262002" y="68581"/>
                  </a:lnTo>
                  <a:lnTo>
                    <a:pt x="264366" y="68776"/>
                  </a:lnTo>
                  <a:lnTo>
                    <a:pt x="266863" y="68894"/>
                  </a:lnTo>
                  <a:lnTo>
                    <a:pt x="270789" y="66756"/>
                  </a:lnTo>
                  <a:lnTo>
                    <a:pt x="272792" y="66200"/>
                  </a:lnTo>
                  <a:lnTo>
                    <a:pt x="273214" y="65741"/>
                  </a:lnTo>
                  <a:lnTo>
                    <a:pt x="273481" y="65547"/>
                  </a:lnTo>
                  <a:lnTo>
                    <a:pt x="273786" y="65382"/>
                  </a:lnTo>
                  <a:lnTo>
                    <a:pt x="274091" y="65224"/>
                  </a:lnTo>
                  <a:lnTo>
                    <a:pt x="274473" y="65024"/>
                  </a:lnTo>
                  <a:lnTo>
                    <a:pt x="274894" y="64860"/>
                  </a:lnTo>
                  <a:lnTo>
                    <a:pt x="275394" y="64811"/>
                  </a:lnTo>
                  <a:lnTo>
                    <a:pt x="275740" y="64732"/>
                  </a:lnTo>
                  <a:lnTo>
                    <a:pt x="276125" y="64726"/>
                  </a:lnTo>
                  <a:lnTo>
                    <a:pt x="276588" y="64714"/>
                  </a:lnTo>
                  <a:lnTo>
                    <a:pt x="277127" y="64708"/>
                  </a:lnTo>
                  <a:lnTo>
                    <a:pt x="277436" y="64738"/>
                  </a:lnTo>
                  <a:lnTo>
                    <a:pt x="277901" y="64805"/>
                  </a:lnTo>
                  <a:lnTo>
                    <a:pt x="278364" y="64836"/>
                  </a:lnTo>
                  <a:lnTo>
                    <a:pt x="281542" y="65783"/>
                  </a:lnTo>
                  <a:lnTo>
                    <a:pt x="282044" y="65850"/>
                  </a:lnTo>
                  <a:lnTo>
                    <a:pt x="282470" y="65954"/>
                  </a:lnTo>
                  <a:lnTo>
                    <a:pt x="282780" y="66026"/>
                  </a:lnTo>
                  <a:lnTo>
                    <a:pt x="283283" y="66136"/>
                  </a:lnTo>
                  <a:lnTo>
                    <a:pt x="283710" y="66281"/>
                  </a:lnTo>
                  <a:lnTo>
                    <a:pt x="284173" y="66349"/>
                  </a:lnTo>
                  <a:lnTo>
                    <a:pt x="284484" y="66457"/>
                  </a:lnTo>
                  <a:lnTo>
                    <a:pt x="284871" y="66567"/>
                  </a:lnTo>
                  <a:lnTo>
                    <a:pt x="285337" y="66750"/>
                  </a:lnTo>
                  <a:lnTo>
                    <a:pt x="285725" y="66902"/>
                  </a:lnTo>
                  <a:lnTo>
                    <a:pt x="286114" y="67083"/>
                  </a:lnTo>
                  <a:lnTo>
                    <a:pt x="286502" y="67229"/>
                  </a:lnTo>
                  <a:lnTo>
                    <a:pt x="286890" y="67339"/>
                  </a:lnTo>
                  <a:lnTo>
                    <a:pt x="287355" y="67484"/>
                  </a:lnTo>
                  <a:lnTo>
                    <a:pt x="287821" y="67673"/>
                  </a:lnTo>
                  <a:lnTo>
                    <a:pt x="288209" y="67819"/>
                  </a:lnTo>
                  <a:lnTo>
                    <a:pt x="288521" y="67965"/>
                  </a:lnTo>
                  <a:lnTo>
                    <a:pt x="288947" y="68110"/>
                  </a:lnTo>
                  <a:lnTo>
                    <a:pt x="289297" y="68220"/>
                  </a:lnTo>
                  <a:lnTo>
                    <a:pt x="289606" y="68293"/>
                  </a:lnTo>
                  <a:lnTo>
                    <a:pt x="289915" y="68329"/>
                  </a:lnTo>
                  <a:lnTo>
                    <a:pt x="290224" y="68360"/>
                  </a:lnTo>
                  <a:lnTo>
                    <a:pt x="290611" y="68469"/>
                  </a:lnTo>
                  <a:lnTo>
                    <a:pt x="291115" y="68615"/>
                  </a:lnTo>
                  <a:lnTo>
                    <a:pt x="291503" y="68724"/>
                  </a:lnTo>
                  <a:lnTo>
                    <a:pt x="291852" y="68833"/>
                  </a:lnTo>
                  <a:lnTo>
                    <a:pt x="292277" y="68900"/>
                  </a:lnTo>
                  <a:lnTo>
                    <a:pt x="292587" y="68973"/>
                  </a:lnTo>
                  <a:lnTo>
                    <a:pt x="293130" y="69155"/>
                  </a:lnTo>
                  <a:lnTo>
                    <a:pt x="293556" y="69265"/>
                  </a:lnTo>
                  <a:lnTo>
                    <a:pt x="294059" y="69332"/>
                  </a:lnTo>
                  <a:lnTo>
                    <a:pt x="294406" y="69398"/>
                  </a:lnTo>
                  <a:lnTo>
                    <a:pt x="294870" y="69471"/>
                  </a:lnTo>
                  <a:lnTo>
                    <a:pt x="295372" y="69538"/>
                  </a:lnTo>
                  <a:lnTo>
                    <a:pt x="295798" y="69605"/>
                  </a:lnTo>
                  <a:lnTo>
                    <a:pt x="296341" y="69829"/>
                  </a:lnTo>
                  <a:lnTo>
                    <a:pt x="296806" y="69933"/>
                  </a:lnTo>
                  <a:lnTo>
                    <a:pt x="297116" y="70006"/>
                  </a:lnTo>
                  <a:lnTo>
                    <a:pt x="297542" y="70152"/>
                  </a:lnTo>
                  <a:lnTo>
                    <a:pt x="297853" y="70261"/>
                  </a:lnTo>
                  <a:lnTo>
                    <a:pt x="298163" y="70334"/>
                  </a:lnTo>
                  <a:lnTo>
                    <a:pt x="298629" y="70516"/>
                  </a:lnTo>
                  <a:lnTo>
                    <a:pt x="299094" y="70662"/>
                  </a:lnTo>
                  <a:lnTo>
                    <a:pt x="299443" y="70772"/>
                  </a:lnTo>
                  <a:lnTo>
                    <a:pt x="299754" y="70923"/>
                  </a:lnTo>
                  <a:lnTo>
                    <a:pt x="300335" y="71106"/>
                  </a:lnTo>
                  <a:lnTo>
                    <a:pt x="300761" y="71172"/>
                  </a:lnTo>
                  <a:lnTo>
                    <a:pt x="301189" y="71397"/>
                  </a:lnTo>
                  <a:lnTo>
                    <a:pt x="301615" y="71464"/>
                  </a:lnTo>
                  <a:lnTo>
                    <a:pt x="302041" y="71610"/>
                  </a:lnTo>
                  <a:lnTo>
                    <a:pt x="302506" y="71719"/>
                  </a:lnTo>
                  <a:lnTo>
                    <a:pt x="303048" y="71865"/>
                  </a:lnTo>
                  <a:lnTo>
                    <a:pt x="303435" y="71895"/>
                  </a:lnTo>
                  <a:lnTo>
                    <a:pt x="303899" y="72005"/>
                  </a:lnTo>
                  <a:lnTo>
                    <a:pt x="304208" y="72035"/>
                  </a:lnTo>
                  <a:lnTo>
                    <a:pt x="304596" y="72144"/>
                  </a:lnTo>
                  <a:lnTo>
                    <a:pt x="305100" y="72327"/>
                  </a:lnTo>
                  <a:lnTo>
                    <a:pt x="305526" y="72472"/>
                  </a:lnTo>
                  <a:lnTo>
                    <a:pt x="305874" y="72546"/>
                  </a:lnTo>
                  <a:lnTo>
                    <a:pt x="306185" y="72654"/>
                  </a:lnTo>
                  <a:lnTo>
                    <a:pt x="306533" y="72728"/>
                  </a:lnTo>
                  <a:lnTo>
                    <a:pt x="307114" y="72831"/>
                  </a:lnTo>
                  <a:lnTo>
                    <a:pt x="307463" y="72940"/>
                  </a:lnTo>
                  <a:lnTo>
                    <a:pt x="307850" y="73050"/>
                  </a:lnTo>
                  <a:lnTo>
                    <a:pt x="308238" y="73159"/>
                  </a:lnTo>
                  <a:lnTo>
                    <a:pt x="308625" y="73262"/>
                  </a:lnTo>
                  <a:lnTo>
                    <a:pt x="308936" y="73414"/>
                  </a:lnTo>
                  <a:lnTo>
                    <a:pt x="309322" y="73444"/>
                  </a:lnTo>
                  <a:lnTo>
                    <a:pt x="309748" y="73554"/>
                  </a:lnTo>
                  <a:lnTo>
                    <a:pt x="310135" y="73584"/>
                  </a:lnTo>
                  <a:lnTo>
                    <a:pt x="310483" y="73693"/>
                  </a:lnTo>
                  <a:lnTo>
                    <a:pt x="310947" y="73760"/>
                  </a:lnTo>
                  <a:lnTo>
                    <a:pt x="311412" y="73906"/>
                  </a:lnTo>
                  <a:lnTo>
                    <a:pt x="311799" y="73979"/>
                  </a:lnTo>
                  <a:lnTo>
                    <a:pt x="312263" y="74046"/>
                  </a:lnTo>
                  <a:lnTo>
                    <a:pt x="312650" y="74119"/>
                  </a:lnTo>
                  <a:lnTo>
                    <a:pt x="318683" y="75164"/>
                  </a:lnTo>
                  <a:lnTo>
                    <a:pt x="319030" y="75158"/>
                  </a:lnTo>
                  <a:lnTo>
                    <a:pt x="319337" y="75109"/>
                  </a:lnTo>
                  <a:lnTo>
                    <a:pt x="319838" y="75103"/>
                  </a:lnTo>
                  <a:lnTo>
                    <a:pt x="320301" y="75091"/>
                  </a:lnTo>
                  <a:lnTo>
                    <a:pt x="320724" y="75048"/>
                  </a:lnTo>
                  <a:lnTo>
                    <a:pt x="321225" y="75036"/>
                  </a:lnTo>
                  <a:lnTo>
                    <a:pt x="321572" y="75030"/>
                  </a:lnTo>
                  <a:lnTo>
                    <a:pt x="321995" y="75024"/>
                  </a:lnTo>
                  <a:lnTo>
                    <a:pt x="322420" y="75018"/>
                  </a:lnTo>
                  <a:lnTo>
                    <a:pt x="322805" y="75006"/>
                  </a:lnTo>
                  <a:lnTo>
                    <a:pt x="323151" y="75000"/>
                  </a:lnTo>
                  <a:lnTo>
                    <a:pt x="323537" y="74994"/>
                  </a:lnTo>
                  <a:lnTo>
                    <a:pt x="323999" y="74988"/>
                  </a:lnTo>
                  <a:lnTo>
                    <a:pt x="324501" y="74975"/>
                  </a:lnTo>
                  <a:lnTo>
                    <a:pt x="324885" y="74969"/>
                  </a:lnTo>
                  <a:lnTo>
                    <a:pt x="325193" y="74927"/>
                  </a:lnTo>
                  <a:lnTo>
                    <a:pt x="325501" y="74884"/>
                  </a:lnTo>
                  <a:lnTo>
                    <a:pt x="325885" y="74799"/>
                  </a:lnTo>
                  <a:lnTo>
                    <a:pt x="326459" y="74593"/>
                  </a:lnTo>
                  <a:lnTo>
                    <a:pt x="326995" y="74393"/>
                  </a:lnTo>
                  <a:lnTo>
                    <a:pt x="327570" y="74228"/>
                  </a:lnTo>
                  <a:lnTo>
                    <a:pt x="327914" y="74028"/>
                  </a:lnTo>
                  <a:lnTo>
                    <a:pt x="328257" y="73828"/>
                  </a:lnTo>
                  <a:lnTo>
                    <a:pt x="328640" y="73670"/>
                  </a:lnTo>
                  <a:lnTo>
                    <a:pt x="329250" y="73311"/>
                  </a:lnTo>
                  <a:lnTo>
                    <a:pt x="329859" y="72910"/>
                  </a:lnTo>
                  <a:lnTo>
                    <a:pt x="330163" y="72673"/>
                  </a:lnTo>
                  <a:lnTo>
                    <a:pt x="330389" y="72363"/>
                  </a:lnTo>
                  <a:lnTo>
                    <a:pt x="330694" y="72199"/>
                  </a:lnTo>
                  <a:lnTo>
                    <a:pt x="331114" y="71926"/>
                  </a:lnTo>
                  <a:lnTo>
                    <a:pt x="331645" y="71488"/>
                  </a:lnTo>
                  <a:lnTo>
                    <a:pt x="331949" y="71251"/>
                  </a:lnTo>
                  <a:lnTo>
                    <a:pt x="332216" y="71094"/>
                  </a:lnTo>
                  <a:lnTo>
                    <a:pt x="332482" y="70857"/>
                  </a:lnTo>
                  <a:lnTo>
                    <a:pt x="332861" y="70504"/>
                  </a:lnTo>
                  <a:lnTo>
                    <a:pt x="333240" y="70152"/>
                  </a:lnTo>
                  <a:lnTo>
                    <a:pt x="333543" y="69915"/>
                  </a:lnTo>
                  <a:lnTo>
                    <a:pt x="333885" y="69636"/>
                  </a:lnTo>
                  <a:lnTo>
                    <a:pt x="334151" y="69399"/>
                  </a:lnTo>
                  <a:lnTo>
                    <a:pt x="334454" y="69125"/>
                  </a:lnTo>
                  <a:lnTo>
                    <a:pt x="338096" y="65893"/>
                  </a:lnTo>
                  <a:lnTo>
                    <a:pt x="338399" y="65583"/>
                  </a:lnTo>
                  <a:lnTo>
                    <a:pt x="338624" y="65267"/>
                  </a:lnTo>
                  <a:lnTo>
                    <a:pt x="338849" y="64915"/>
                  </a:lnTo>
                  <a:lnTo>
                    <a:pt x="339150" y="64562"/>
                  </a:lnTo>
                  <a:lnTo>
                    <a:pt x="339453" y="64210"/>
                  </a:lnTo>
                  <a:lnTo>
                    <a:pt x="339641" y="63936"/>
                  </a:lnTo>
                  <a:lnTo>
                    <a:pt x="339979" y="63468"/>
                  </a:lnTo>
                  <a:lnTo>
                    <a:pt x="340280" y="63074"/>
                  </a:lnTo>
                  <a:lnTo>
                    <a:pt x="340507" y="62843"/>
                  </a:lnTo>
                  <a:lnTo>
                    <a:pt x="340733" y="62569"/>
                  </a:lnTo>
                  <a:lnTo>
                    <a:pt x="341036" y="62254"/>
                  </a:lnTo>
                  <a:lnTo>
                    <a:pt x="341338" y="61902"/>
                  </a:lnTo>
                  <a:lnTo>
                    <a:pt x="341564" y="61664"/>
                  </a:lnTo>
                  <a:lnTo>
                    <a:pt x="341905" y="61275"/>
                  </a:lnTo>
                  <a:lnTo>
                    <a:pt x="342169" y="60996"/>
                  </a:lnTo>
                  <a:lnTo>
                    <a:pt x="342547" y="60607"/>
                  </a:lnTo>
                  <a:lnTo>
                    <a:pt x="342926" y="60249"/>
                  </a:lnTo>
                  <a:lnTo>
                    <a:pt x="343495" y="59739"/>
                  </a:lnTo>
                  <a:lnTo>
                    <a:pt x="343875" y="59422"/>
                  </a:lnTo>
                  <a:lnTo>
                    <a:pt x="344179" y="59149"/>
                  </a:lnTo>
                  <a:lnTo>
                    <a:pt x="344710" y="58675"/>
                  </a:lnTo>
                  <a:lnTo>
                    <a:pt x="345279" y="58202"/>
                  </a:lnTo>
                  <a:lnTo>
                    <a:pt x="345506" y="57965"/>
                  </a:lnTo>
                  <a:lnTo>
                    <a:pt x="345810" y="57770"/>
                  </a:lnTo>
                  <a:lnTo>
                    <a:pt x="346266" y="57333"/>
                  </a:lnTo>
                  <a:lnTo>
                    <a:pt x="346687" y="57175"/>
                  </a:lnTo>
                  <a:lnTo>
                    <a:pt x="347068" y="56974"/>
                  </a:lnTo>
                  <a:lnTo>
                    <a:pt x="347566" y="56774"/>
                  </a:lnTo>
                  <a:lnTo>
                    <a:pt x="347912" y="56689"/>
                  </a:lnTo>
                  <a:lnTo>
                    <a:pt x="348295" y="56604"/>
                  </a:lnTo>
                  <a:lnTo>
                    <a:pt x="350634" y="55941"/>
                  </a:lnTo>
                  <a:lnTo>
                    <a:pt x="350980" y="55863"/>
                  </a:lnTo>
                  <a:lnTo>
                    <a:pt x="351287" y="55814"/>
                  </a:lnTo>
                  <a:lnTo>
                    <a:pt x="351711" y="55772"/>
                  </a:lnTo>
                  <a:lnTo>
                    <a:pt x="352096" y="55759"/>
                  </a:lnTo>
                  <a:lnTo>
                    <a:pt x="352829" y="55747"/>
                  </a:lnTo>
                  <a:lnTo>
                    <a:pt x="353252" y="55741"/>
                  </a:lnTo>
                  <a:lnTo>
                    <a:pt x="353640" y="55850"/>
                  </a:lnTo>
                  <a:lnTo>
                    <a:pt x="354411" y="55832"/>
                  </a:lnTo>
                  <a:lnTo>
                    <a:pt x="354836" y="55905"/>
                  </a:lnTo>
                  <a:lnTo>
                    <a:pt x="355414" y="55893"/>
                  </a:lnTo>
                  <a:lnTo>
                    <a:pt x="355873" y="55728"/>
                  </a:lnTo>
                  <a:lnTo>
                    <a:pt x="356179" y="55607"/>
                  </a:lnTo>
                  <a:lnTo>
                    <a:pt x="356562" y="55449"/>
                  </a:lnTo>
                  <a:lnTo>
                    <a:pt x="357020" y="55206"/>
                  </a:lnTo>
                  <a:lnTo>
                    <a:pt x="357363" y="54969"/>
                  </a:lnTo>
                  <a:lnTo>
                    <a:pt x="357629" y="54732"/>
                  </a:lnTo>
                  <a:lnTo>
                    <a:pt x="358046" y="54380"/>
                  </a:lnTo>
                  <a:lnTo>
                    <a:pt x="358463" y="54021"/>
                  </a:lnTo>
                  <a:lnTo>
                    <a:pt x="358727" y="53712"/>
                  </a:lnTo>
                  <a:lnTo>
                    <a:pt x="358993" y="53475"/>
                  </a:lnTo>
                  <a:lnTo>
                    <a:pt x="359295" y="53122"/>
                  </a:lnTo>
                  <a:lnTo>
                    <a:pt x="359596" y="52734"/>
                  </a:lnTo>
                  <a:lnTo>
                    <a:pt x="359937" y="52417"/>
                  </a:lnTo>
                  <a:lnTo>
                    <a:pt x="360202" y="52138"/>
                  </a:lnTo>
                  <a:lnTo>
                    <a:pt x="360658" y="51786"/>
                  </a:lnTo>
                  <a:lnTo>
                    <a:pt x="360925" y="51628"/>
                  </a:lnTo>
                  <a:lnTo>
                    <a:pt x="361231" y="51464"/>
                  </a:lnTo>
                  <a:lnTo>
                    <a:pt x="361535" y="51270"/>
                  </a:lnTo>
                  <a:lnTo>
                    <a:pt x="361955" y="51026"/>
                  </a:lnTo>
                  <a:lnTo>
                    <a:pt x="362222" y="50868"/>
                  </a:lnTo>
                  <a:lnTo>
                    <a:pt x="362528" y="50711"/>
                  </a:lnTo>
                  <a:lnTo>
                    <a:pt x="362909" y="50510"/>
                  </a:lnTo>
                  <a:lnTo>
                    <a:pt x="363367" y="50267"/>
                  </a:lnTo>
                  <a:lnTo>
                    <a:pt x="363634" y="50109"/>
                  </a:lnTo>
                  <a:lnTo>
                    <a:pt x="364016" y="49909"/>
                  </a:lnTo>
                  <a:lnTo>
                    <a:pt x="364438" y="49787"/>
                  </a:lnTo>
                  <a:lnTo>
                    <a:pt x="364823" y="49744"/>
                  </a:lnTo>
                  <a:lnTo>
                    <a:pt x="365206" y="49659"/>
                  </a:lnTo>
                  <a:lnTo>
                    <a:pt x="365630" y="49611"/>
                  </a:lnTo>
                  <a:lnTo>
                    <a:pt x="365937" y="49526"/>
                  </a:lnTo>
                  <a:lnTo>
                    <a:pt x="366283" y="49483"/>
                  </a:lnTo>
                  <a:lnTo>
                    <a:pt x="366706" y="49434"/>
                  </a:lnTo>
                  <a:lnTo>
                    <a:pt x="371574" y="47922"/>
                  </a:lnTo>
                  <a:lnTo>
                    <a:pt x="371881" y="47837"/>
                  </a:lnTo>
                  <a:lnTo>
                    <a:pt x="372303" y="47752"/>
                  </a:lnTo>
                  <a:lnTo>
                    <a:pt x="372609" y="47630"/>
                  </a:lnTo>
                  <a:lnTo>
                    <a:pt x="373029" y="47430"/>
                  </a:lnTo>
                  <a:lnTo>
                    <a:pt x="373375" y="47345"/>
                  </a:lnTo>
                  <a:lnTo>
                    <a:pt x="373833" y="47108"/>
                  </a:lnTo>
                  <a:lnTo>
                    <a:pt x="374139" y="46986"/>
                  </a:lnTo>
                  <a:lnTo>
                    <a:pt x="374445" y="46828"/>
                  </a:lnTo>
                  <a:lnTo>
                    <a:pt x="374941" y="46549"/>
                  </a:lnTo>
                  <a:lnTo>
                    <a:pt x="375207" y="46384"/>
                  </a:lnTo>
                  <a:lnTo>
                    <a:pt x="375590" y="46190"/>
                  </a:lnTo>
                  <a:lnTo>
                    <a:pt x="375896" y="46069"/>
                  </a:lnTo>
                  <a:lnTo>
                    <a:pt x="376469" y="45783"/>
                  </a:lnTo>
                  <a:lnTo>
                    <a:pt x="376926" y="45510"/>
                  </a:lnTo>
                  <a:lnTo>
                    <a:pt x="377268" y="45230"/>
                  </a:lnTo>
                  <a:lnTo>
                    <a:pt x="377648" y="44915"/>
                  </a:lnTo>
                  <a:lnTo>
                    <a:pt x="378064" y="44447"/>
                  </a:lnTo>
                  <a:lnTo>
                    <a:pt x="378328" y="44167"/>
                  </a:lnTo>
                  <a:lnTo>
                    <a:pt x="378632" y="43931"/>
                  </a:lnTo>
                  <a:lnTo>
                    <a:pt x="378780" y="43621"/>
                  </a:lnTo>
                  <a:lnTo>
                    <a:pt x="379005" y="43268"/>
                  </a:lnTo>
                  <a:lnTo>
                    <a:pt x="379191" y="42879"/>
                  </a:lnTo>
                  <a:lnTo>
                    <a:pt x="379262" y="42533"/>
                  </a:lnTo>
                  <a:lnTo>
                    <a:pt x="379410" y="42180"/>
                  </a:lnTo>
                  <a:lnTo>
                    <a:pt x="379519" y="41834"/>
                  </a:lnTo>
                  <a:lnTo>
                    <a:pt x="379587" y="41372"/>
                  </a:lnTo>
                  <a:lnTo>
                    <a:pt x="379693" y="40826"/>
                  </a:lnTo>
                  <a:lnTo>
                    <a:pt x="379760" y="40249"/>
                  </a:lnTo>
                  <a:lnTo>
                    <a:pt x="379751" y="39787"/>
                  </a:lnTo>
                  <a:lnTo>
                    <a:pt x="379744" y="39398"/>
                  </a:lnTo>
                  <a:lnTo>
                    <a:pt x="379815" y="39052"/>
                  </a:lnTo>
                  <a:lnTo>
                    <a:pt x="379960" y="38584"/>
                  </a:lnTo>
                  <a:lnTo>
                    <a:pt x="380185" y="38232"/>
                  </a:lnTo>
                  <a:lnTo>
                    <a:pt x="380568" y="38074"/>
                  </a:lnTo>
                  <a:lnTo>
                    <a:pt x="380911" y="37873"/>
                  </a:lnTo>
                  <a:lnTo>
                    <a:pt x="381294" y="37715"/>
                  </a:lnTo>
                  <a:lnTo>
                    <a:pt x="381789" y="37393"/>
                  </a:lnTo>
                  <a:lnTo>
                    <a:pt x="384397" y="36652"/>
                  </a:lnTo>
                  <a:lnTo>
                    <a:pt x="384781" y="36567"/>
                  </a:lnTo>
                  <a:lnTo>
                    <a:pt x="385355" y="36324"/>
                  </a:lnTo>
                  <a:lnTo>
                    <a:pt x="385660" y="36166"/>
                  </a:lnTo>
                  <a:lnTo>
                    <a:pt x="385924" y="35850"/>
                  </a:lnTo>
                  <a:lnTo>
                    <a:pt x="386151" y="35619"/>
                  </a:lnTo>
                  <a:lnTo>
                    <a:pt x="386339" y="35346"/>
                  </a:lnTo>
                  <a:lnTo>
                    <a:pt x="386487" y="34993"/>
                  </a:lnTo>
                  <a:lnTo>
                    <a:pt x="386480" y="34611"/>
                  </a:lnTo>
                  <a:lnTo>
                    <a:pt x="386473" y="34264"/>
                  </a:lnTo>
                  <a:lnTo>
                    <a:pt x="386351" y="33918"/>
                  </a:lnTo>
                  <a:lnTo>
                    <a:pt x="386344" y="33572"/>
                  </a:lnTo>
                  <a:lnTo>
                    <a:pt x="386338" y="33226"/>
                  </a:lnTo>
                  <a:lnTo>
                    <a:pt x="386256" y="32916"/>
                  </a:lnTo>
                  <a:lnTo>
                    <a:pt x="386131" y="32454"/>
                  </a:lnTo>
                  <a:lnTo>
                    <a:pt x="385891" y="31919"/>
                  </a:lnTo>
                  <a:lnTo>
                    <a:pt x="385179" y="30965"/>
                  </a:lnTo>
                  <a:lnTo>
                    <a:pt x="384865" y="30668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6" name="object 52">
              <a:extLst>
                <a:ext uri="{FF2B5EF4-FFF2-40B4-BE49-F238E27FC236}">
                  <a16:creationId xmlns:a16="http://schemas.microsoft.com/office/drawing/2014/main" id="{865A081F-34AF-4E4A-803B-0F7F26116B3B}"/>
                </a:ext>
              </a:extLst>
            </p:cNvPr>
            <p:cNvSpPr/>
            <p:nvPr/>
          </p:nvSpPr>
          <p:spPr>
            <a:xfrm>
              <a:off x="8156387" y="5104271"/>
              <a:ext cx="88468" cy="69755"/>
            </a:xfrm>
            <a:custGeom>
              <a:avLst/>
              <a:gdLst/>
              <a:ahLst/>
              <a:cxnLst/>
              <a:rect l="l" t="t" r="r" b="b"/>
              <a:pathLst>
                <a:path w="136975" h="108002">
                  <a:moveTo>
                    <a:pt x="33" y="31044"/>
                  </a:moveTo>
                  <a:lnTo>
                    <a:pt x="35340" y="28632"/>
                  </a:lnTo>
                  <a:lnTo>
                    <a:pt x="35803" y="28621"/>
                  </a:lnTo>
                  <a:lnTo>
                    <a:pt x="36341" y="28578"/>
                  </a:lnTo>
                  <a:lnTo>
                    <a:pt x="36726" y="28566"/>
                  </a:lnTo>
                  <a:lnTo>
                    <a:pt x="37111" y="28560"/>
                  </a:lnTo>
                  <a:lnTo>
                    <a:pt x="37458" y="28553"/>
                  </a:lnTo>
                  <a:lnTo>
                    <a:pt x="38037" y="28541"/>
                  </a:lnTo>
                  <a:lnTo>
                    <a:pt x="38614" y="28535"/>
                  </a:lnTo>
                  <a:lnTo>
                    <a:pt x="39039" y="28523"/>
                  </a:lnTo>
                  <a:lnTo>
                    <a:pt x="39655" y="28511"/>
                  </a:lnTo>
                  <a:lnTo>
                    <a:pt x="40196" y="28542"/>
                  </a:lnTo>
                  <a:lnTo>
                    <a:pt x="40927" y="28529"/>
                  </a:lnTo>
                  <a:lnTo>
                    <a:pt x="41506" y="28517"/>
                  </a:lnTo>
                  <a:lnTo>
                    <a:pt x="42122" y="28505"/>
                  </a:lnTo>
                  <a:lnTo>
                    <a:pt x="42546" y="28499"/>
                  </a:lnTo>
                  <a:lnTo>
                    <a:pt x="43086" y="28529"/>
                  </a:lnTo>
                  <a:lnTo>
                    <a:pt x="43858" y="28553"/>
                  </a:lnTo>
                  <a:lnTo>
                    <a:pt x="44282" y="28541"/>
                  </a:lnTo>
                  <a:lnTo>
                    <a:pt x="44630" y="28614"/>
                  </a:lnTo>
                  <a:lnTo>
                    <a:pt x="44977" y="28645"/>
                  </a:lnTo>
                  <a:lnTo>
                    <a:pt x="45442" y="28718"/>
                  </a:lnTo>
                  <a:lnTo>
                    <a:pt x="45789" y="28784"/>
                  </a:lnTo>
                  <a:lnTo>
                    <a:pt x="46215" y="28857"/>
                  </a:lnTo>
                  <a:lnTo>
                    <a:pt x="46794" y="28924"/>
                  </a:lnTo>
                  <a:lnTo>
                    <a:pt x="47141" y="28918"/>
                  </a:lnTo>
                  <a:lnTo>
                    <a:pt x="47681" y="28906"/>
                  </a:lnTo>
                  <a:lnTo>
                    <a:pt x="48104" y="28900"/>
                  </a:lnTo>
                  <a:lnTo>
                    <a:pt x="48606" y="28924"/>
                  </a:lnTo>
                  <a:lnTo>
                    <a:pt x="49261" y="28912"/>
                  </a:lnTo>
                  <a:lnTo>
                    <a:pt x="49878" y="28906"/>
                  </a:lnTo>
                  <a:lnTo>
                    <a:pt x="50457" y="28930"/>
                  </a:lnTo>
                  <a:lnTo>
                    <a:pt x="51035" y="28918"/>
                  </a:lnTo>
                  <a:lnTo>
                    <a:pt x="51497" y="28912"/>
                  </a:lnTo>
                  <a:lnTo>
                    <a:pt x="52037" y="28900"/>
                  </a:lnTo>
                  <a:lnTo>
                    <a:pt x="52422" y="28894"/>
                  </a:lnTo>
                  <a:lnTo>
                    <a:pt x="53077" y="28882"/>
                  </a:lnTo>
                  <a:lnTo>
                    <a:pt x="53464" y="28955"/>
                  </a:lnTo>
                  <a:lnTo>
                    <a:pt x="53888" y="28943"/>
                  </a:lnTo>
                  <a:lnTo>
                    <a:pt x="54274" y="28937"/>
                  </a:lnTo>
                  <a:lnTo>
                    <a:pt x="54774" y="28930"/>
                  </a:lnTo>
                  <a:lnTo>
                    <a:pt x="55352" y="28918"/>
                  </a:lnTo>
                  <a:lnTo>
                    <a:pt x="56161" y="28906"/>
                  </a:lnTo>
                  <a:lnTo>
                    <a:pt x="56508" y="28900"/>
                  </a:lnTo>
                  <a:lnTo>
                    <a:pt x="56931" y="28815"/>
                  </a:lnTo>
                  <a:lnTo>
                    <a:pt x="57621" y="28566"/>
                  </a:lnTo>
                  <a:lnTo>
                    <a:pt x="58075" y="28135"/>
                  </a:lnTo>
                  <a:lnTo>
                    <a:pt x="58417" y="27861"/>
                  </a:lnTo>
                  <a:lnTo>
                    <a:pt x="58758" y="27545"/>
                  </a:lnTo>
                  <a:lnTo>
                    <a:pt x="58985" y="27308"/>
                  </a:lnTo>
                  <a:lnTo>
                    <a:pt x="59173" y="27035"/>
                  </a:lnTo>
                  <a:lnTo>
                    <a:pt x="59397" y="26683"/>
                  </a:lnTo>
                  <a:lnTo>
                    <a:pt x="59585" y="26409"/>
                  </a:lnTo>
                  <a:lnTo>
                    <a:pt x="59772" y="26099"/>
                  </a:lnTo>
                  <a:lnTo>
                    <a:pt x="60035" y="25710"/>
                  </a:lnTo>
                  <a:lnTo>
                    <a:pt x="60184" y="25437"/>
                  </a:lnTo>
                  <a:lnTo>
                    <a:pt x="60523" y="24963"/>
                  </a:lnTo>
                  <a:lnTo>
                    <a:pt x="60786" y="24617"/>
                  </a:lnTo>
                  <a:lnTo>
                    <a:pt x="61012" y="24301"/>
                  </a:lnTo>
                  <a:lnTo>
                    <a:pt x="61352" y="23949"/>
                  </a:lnTo>
                  <a:lnTo>
                    <a:pt x="61769" y="23590"/>
                  </a:lnTo>
                  <a:lnTo>
                    <a:pt x="62035" y="23359"/>
                  </a:lnTo>
                  <a:lnTo>
                    <a:pt x="62378" y="23116"/>
                  </a:lnTo>
                  <a:lnTo>
                    <a:pt x="62834" y="22801"/>
                  </a:lnTo>
                  <a:lnTo>
                    <a:pt x="63100" y="22563"/>
                  </a:lnTo>
                  <a:lnTo>
                    <a:pt x="63557" y="22248"/>
                  </a:lnTo>
                  <a:lnTo>
                    <a:pt x="63823" y="22053"/>
                  </a:lnTo>
                  <a:lnTo>
                    <a:pt x="64166" y="21852"/>
                  </a:lnTo>
                  <a:lnTo>
                    <a:pt x="64624" y="21609"/>
                  </a:lnTo>
                  <a:lnTo>
                    <a:pt x="65160" y="21373"/>
                  </a:lnTo>
                  <a:lnTo>
                    <a:pt x="65734" y="21166"/>
                  </a:lnTo>
                  <a:lnTo>
                    <a:pt x="66193" y="20966"/>
                  </a:lnTo>
                  <a:lnTo>
                    <a:pt x="66578" y="20923"/>
                  </a:lnTo>
                  <a:lnTo>
                    <a:pt x="66924" y="20874"/>
                  </a:lnTo>
                  <a:lnTo>
                    <a:pt x="67421" y="20674"/>
                  </a:lnTo>
                  <a:lnTo>
                    <a:pt x="67843" y="20589"/>
                  </a:lnTo>
                  <a:lnTo>
                    <a:pt x="68225" y="20388"/>
                  </a:lnTo>
                  <a:lnTo>
                    <a:pt x="68568" y="20152"/>
                  </a:lnTo>
                  <a:lnTo>
                    <a:pt x="68834" y="19951"/>
                  </a:lnTo>
                  <a:lnTo>
                    <a:pt x="69021" y="19641"/>
                  </a:lnTo>
                  <a:lnTo>
                    <a:pt x="69207" y="19252"/>
                  </a:lnTo>
                  <a:lnTo>
                    <a:pt x="69316" y="18900"/>
                  </a:lnTo>
                  <a:lnTo>
                    <a:pt x="69387" y="18554"/>
                  </a:lnTo>
                  <a:lnTo>
                    <a:pt x="69573" y="18165"/>
                  </a:lnTo>
                  <a:lnTo>
                    <a:pt x="69720" y="17776"/>
                  </a:lnTo>
                  <a:lnTo>
                    <a:pt x="69866" y="17351"/>
                  </a:lnTo>
                  <a:lnTo>
                    <a:pt x="69975" y="16962"/>
                  </a:lnTo>
                  <a:lnTo>
                    <a:pt x="70007" y="16652"/>
                  </a:lnTo>
                  <a:lnTo>
                    <a:pt x="70002" y="16342"/>
                  </a:lnTo>
                  <a:lnTo>
                    <a:pt x="69956" y="15959"/>
                  </a:lnTo>
                  <a:lnTo>
                    <a:pt x="69911" y="15650"/>
                  </a:lnTo>
                  <a:lnTo>
                    <a:pt x="69905" y="15267"/>
                  </a:lnTo>
                  <a:lnTo>
                    <a:pt x="69899" y="14920"/>
                  </a:lnTo>
                  <a:lnTo>
                    <a:pt x="69891" y="14495"/>
                  </a:lnTo>
                  <a:lnTo>
                    <a:pt x="69882" y="14033"/>
                  </a:lnTo>
                  <a:lnTo>
                    <a:pt x="69797" y="13608"/>
                  </a:lnTo>
                  <a:lnTo>
                    <a:pt x="69712" y="13189"/>
                  </a:lnTo>
                  <a:lnTo>
                    <a:pt x="69586" y="12612"/>
                  </a:lnTo>
                  <a:lnTo>
                    <a:pt x="69579" y="12187"/>
                  </a:lnTo>
                  <a:lnTo>
                    <a:pt x="69572" y="11841"/>
                  </a:lnTo>
                  <a:lnTo>
                    <a:pt x="69642" y="11452"/>
                  </a:lnTo>
                  <a:lnTo>
                    <a:pt x="69711" y="11026"/>
                  </a:lnTo>
                  <a:lnTo>
                    <a:pt x="69819" y="10601"/>
                  </a:lnTo>
                  <a:lnTo>
                    <a:pt x="69965" y="10133"/>
                  </a:lnTo>
                  <a:lnTo>
                    <a:pt x="70227" y="9708"/>
                  </a:lnTo>
                  <a:lnTo>
                    <a:pt x="70491" y="9392"/>
                  </a:lnTo>
                  <a:lnTo>
                    <a:pt x="70755" y="9118"/>
                  </a:lnTo>
                  <a:lnTo>
                    <a:pt x="71023" y="8961"/>
                  </a:lnTo>
                  <a:lnTo>
                    <a:pt x="71325" y="8645"/>
                  </a:lnTo>
                  <a:lnTo>
                    <a:pt x="71552" y="8408"/>
                  </a:lnTo>
                  <a:lnTo>
                    <a:pt x="71892" y="8019"/>
                  </a:lnTo>
                  <a:lnTo>
                    <a:pt x="72118" y="7745"/>
                  </a:lnTo>
                  <a:lnTo>
                    <a:pt x="72421" y="7429"/>
                  </a:lnTo>
                  <a:lnTo>
                    <a:pt x="72800" y="7077"/>
                  </a:lnTo>
                  <a:lnTo>
                    <a:pt x="73064" y="6762"/>
                  </a:lnTo>
                  <a:lnTo>
                    <a:pt x="73250" y="6409"/>
                  </a:lnTo>
                  <a:lnTo>
                    <a:pt x="73435" y="5947"/>
                  </a:lnTo>
                  <a:lnTo>
                    <a:pt x="73616" y="5364"/>
                  </a:lnTo>
                  <a:lnTo>
                    <a:pt x="73950" y="4659"/>
                  </a:lnTo>
                  <a:lnTo>
                    <a:pt x="74251" y="4234"/>
                  </a:lnTo>
                  <a:lnTo>
                    <a:pt x="74514" y="3881"/>
                  </a:lnTo>
                  <a:lnTo>
                    <a:pt x="74664" y="3608"/>
                  </a:lnTo>
                  <a:lnTo>
                    <a:pt x="74966" y="3256"/>
                  </a:lnTo>
                  <a:lnTo>
                    <a:pt x="75191" y="2940"/>
                  </a:lnTo>
                  <a:lnTo>
                    <a:pt x="75379" y="2667"/>
                  </a:lnTo>
                  <a:lnTo>
                    <a:pt x="75643" y="2357"/>
                  </a:lnTo>
                  <a:lnTo>
                    <a:pt x="75946" y="2077"/>
                  </a:lnTo>
                  <a:lnTo>
                    <a:pt x="76251" y="1840"/>
                  </a:lnTo>
                  <a:lnTo>
                    <a:pt x="76707" y="1524"/>
                  </a:lnTo>
                  <a:lnTo>
                    <a:pt x="77127" y="1287"/>
                  </a:lnTo>
                  <a:lnTo>
                    <a:pt x="77431" y="1087"/>
                  </a:lnTo>
                  <a:lnTo>
                    <a:pt x="77853" y="929"/>
                  </a:lnTo>
                  <a:lnTo>
                    <a:pt x="78236" y="801"/>
                  </a:lnTo>
                  <a:lnTo>
                    <a:pt x="78658" y="680"/>
                  </a:lnTo>
                  <a:lnTo>
                    <a:pt x="79002" y="522"/>
                  </a:lnTo>
                  <a:lnTo>
                    <a:pt x="79463" y="430"/>
                  </a:lnTo>
                  <a:lnTo>
                    <a:pt x="79846" y="351"/>
                  </a:lnTo>
                  <a:lnTo>
                    <a:pt x="80231" y="303"/>
                  </a:lnTo>
                  <a:lnTo>
                    <a:pt x="80692" y="218"/>
                  </a:lnTo>
                  <a:lnTo>
                    <a:pt x="81115" y="133"/>
                  </a:lnTo>
                  <a:lnTo>
                    <a:pt x="81615" y="48"/>
                  </a:lnTo>
                  <a:lnTo>
                    <a:pt x="81999" y="0"/>
                  </a:lnTo>
                  <a:lnTo>
                    <a:pt x="82347" y="72"/>
                  </a:lnTo>
                  <a:lnTo>
                    <a:pt x="82849" y="102"/>
                  </a:lnTo>
                  <a:lnTo>
                    <a:pt x="83469" y="285"/>
                  </a:lnTo>
                  <a:lnTo>
                    <a:pt x="83895" y="388"/>
                  </a:lnTo>
                  <a:lnTo>
                    <a:pt x="84204" y="461"/>
                  </a:lnTo>
                  <a:lnTo>
                    <a:pt x="84629" y="455"/>
                  </a:lnTo>
                  <a:lnTo>
                    <a:pt x="84977" y="522"/>
                  </a:lnTo>
                  <a:lnTo>
                    <a:pt x="85402" y="552"/>
                  </a:lnTo>
                  <a:lnTo>
                    <a:pt x="86018" y="546"/>
                  </a:lnTo>
                  <a:lnTo>
                    <a:pt x="86365" y="576"/>
                  </a:lnTo>
                  <a:lnTo>
                    <a:pt x="86946" y="722"/>
                  </a:lnTo>
                  <a:lnTo>
                    <a:pt x="87257" y="868"/>
                  </a:lnTo>
                  <a:lnTo>
                    <a:pt x="89639" y="2520"/>
                  </a:lnTo>
                  <a:lnTo>
                    <a:pt x="89950" y="2630"/>
                  </a:lnTo>
                  <a:lnTo>
                    <a:pt x="90222" y="2782"/>
                  </a:lnTo>
                  <a:lnTo>
                    <a:pt x="90612" y="3007"/>
                  </a:lnTo>
                  <a:lnTo>
                    <a:pt x="90961" y="3152"/>
                  </a:lnTo>
                  <a:lnTo>
                    <a:pt x="91392" y="3493"/>
                  </a:lnTo>
                  <a:lnTo>
                    <a:pt x="91705" y="3717"/>
                  </a:lnTo>
                  <a:lnTo>
                    <a:pt x="91978" y="3906"/>
                  </a:lnTo>
                  <a:lnTo>
                    <a:pt x="92290" y="4131"/>
                  </a:lnTo>
                  <a:lnTo>
                    <a:pt x="92681" y="4392"/>
                  </a:lnTo>
                  <a:lnTo>
                    <a:pt x="92955" y="4623"/>
                  </a:lnTo>
                  <a:lnTo>
                    <a:pt x="93306" y="4848"/>
                  </a:lnTo>
                  <a:lnTo>
                    <a:pt x="93812" y="5103"/>
                  </a:lnTo>
                  <a:lnTo>
                    <a:pt x="94318" y="5406"/>
                  </a:lnTo>
                  <a:lnTo>
                    <a:pt x="94592" y="5595"/>
                  </a:lnTo>
                  <a:lnTo>
                    <a:pt x="95290" y="5850"/>
                  </a:lnTo>
                  <a:lnTo>
                    <a:pt x="95680" y="6075"/>
                  </a:lnTo>
                  <a:lnTo>
                    <a:pt x="96341" y="6372"/>
                  </a:lnTo>
                  <a:lnTo>
                    <a:pt x="96731" y="6670"/>
                  </a:lnTo>
                  <a:lnTo>
                    <a:pt x="97315" y="6932"/>
                  </a:lnTo>
                  <a:lnTo>
                    <a:pt x="98286" y="7338"/>
                  </a:lnTo>
                  <a:lnTo>
                    <a:pt x="98636" y="7484"/>
                  </a:lnTo>
                  <a:lnTo>
                    <a:pt x="98947" y="7636"/>
                  </a:lnTo>
                  <a:lnTo>
                    <a:pt x="99334" y="7739"/>
                  </a:lnTo>
                  <a:lnTo>
                    <a:pt x="99646" y="7928"/>
                  </a:lnTo>
                  <a:lnTo>
                    <a:pt x="99996" y="8080"/>
                  </a:lnTo>
                  <a:lnTo>
                    <a:pt x="100269" y="8262"/>
                  </a:lnTo>
                  <a:lnTo>
                    <a:pt x="100814" y="8602"/>
                  </a:lnTo>
                  <a:lnTo>
                    <a:pt x="101051" y="8869"/>
                  </a:lnTo>
                  <a:lnTo>
                    <a:pt x="101403" y="9167"/>
                  </a:lnTo>
                  <a:lnTo>
                    <a:pt x="101874" y="9587"/>
                  </a:lnTo>
                  <a:lnTo>
                    <a:pt x="102110" y="9853"/>
                  </a:lnTo>
                  <a:lnTo>
                    <a:pt x="102465" y="10267"/>
                  </a:lnTo>
                  <a:lnTo>
                    <a:pt x="102701" y="10534"/>
                  </a:lnTo>
                  <a:lnTo>
                    <a:pt x="102937" y="10802"/>
                  </a:lnTo>
                  <a:lnTo>
                    <a:pt x="103253" y="11221"/>
                  </a:lnTo>
                  <a:lnTo>
                    <a:pt x="103450" y="11482"/>
                  </a:lnTo>
                  <a:lnTo>
                    <a:pt x="103728" y="11901"/>
                  </a:lnTo>
                  <a:lnTo>
                    <a:pt x="104007" y="12399"/>
                  </a:lnTo>
                  <a:lnTo>
                    <a:pt x="104245" y="12782"/>
                  </a:lnTo>
                  <a:lnTo>
                    <a:pt x="104484" y="13201"/>
                  </a:lnTo>
                  <a:lnTo>
                    <a:pt x="104763" y="13699"/>
                  </a:lnTo>
                  <a:lnTo>
                    <a:pt x="104923" y="14003"/>
                  </a:lnTo>
                  <a:lnTo>
                    <a:pt x="105085" y="14423"/>
                  </a:lnTo>
                  <a:lnTo>
                    <a:pt x="105245" y="14768"/>
                  </a:lnTo>
                  <a:lnTo>
                    <a:pt x="105370" y="15230"/>
                  </a:lnTo>
                  <a:lnTo>
                    <a:pt x="105610" y="15765"/>
                  </a:lnTo>
                  <a:lnTo>
                    <a:pt x="105812" y="16220"/>
                  </a:lnTo>
                  <a:lnTo>
                    <a:pt x="106052" y="16683"/>
                  </a:lnTo>
                  <a:lnTo>
                    <a:pt x="106252" y="17102"/>
                  </a:lnTo>
                  <a:lnTo>
                    <a:pt x="106489" y="17369"/>
                  </a:lnTo>
                  <a:lnTo>
                    <a:pt x="107036" y="17818"/>
                  </a:lnTo>
                  <a:lnTo>
                    <a:pt x="107504" y="18122"/>
                  </a:lnTo>
                  <a:lnTo>
                    <a:pt x="107778" y="18347"/>
                  </a:lnTo>
                  <a:lnTo>
                    <a:pt x="108280" y="18377"/>
                  </a:lnTo>
                  <a:lnTo>
                    <a:pt x="108666" y="18371"/>
                  </a:lnTo>
                  <a:lnTo>
                    <a:pt x="109012" y="18322"/>
                  </a:lnTo>
                  <a:lnTo>
                    <a:pt x="109356" y="18165"/>
                  </a:lnTo>
                  <a:lnTo>
                    <a:pt x="109661" y="18000"/>
                  </a:lnTo>
                  <a:lnTo>
                    <a:pt x="110003" y="17728"/>
                  </a:lnTo>
                  <a:lnTo>
                    <a:pt x="110346" y="17527"/>
                  </a:lnTo>
                  <a:lnTo>
                    <a:pt x="110653" y="17406"/>
                  </a:lnTo>
                  <a:lnTo>
                    <a:pt x="110959" y="17284"/>
                  </a:lnTo>
                  <a:lnTo>
                    <a:pt x="111498" y="17278"/>
                  </a:lnTo>
                  <a:lnTo>
                    <a:pt x="111883" y="17266"/>
                  </a:lnTo>
                  <a:lnTo>
                    <a:pt x="112384" y="17260"/>
                  </a:lnTo>
                  <a:lnTo>
                    <a:pt x="112771" y="17326"/>
                  </a:lnTo>
                  <a:lnTo>
                    <a:pt x="113389" y="17394"/>
                  </a:lnTo>
                  <a:lnTo>
                    <a:pt x="114241" y="17570"/>
                  </a:lnTo>
                  <a:lnTo>
                    <a:pt x="116729" y="18724"/>
                  </a:lnTo>
                  <a:lnTo>
                    <a:pt x="117001" y="18869"/>
                  </a:lnTo>
                  <a:lnTo>
                    <a:pt x="117352" y="19094"/>
                  </a:lnTo>
                  <a:lnTo>
                    <a:pt x="117781" y="19355"/>
                  </a:lnTo>
                  <a:lnTo>
                    <a:pt x="118210" y="19623"/>
                  </a:lnTo>
                  <a:lnTo>
                    <a:pt x="118561" y="19848"/>
                  </a:lnTo>
                  <a:lnTo>
                    <a:pt x="118873" y="19994"/>
                  </a:lnTo>
                  <a:lnTo>
                    <a:pt x="119380" y="20334"/>
                  </a:lnTo>
                  <a:lnTo>
                    <a:pt x="119888" y="20711"/>
                  </a:lnTo>
                  <a:lnTo>
                    <a:pt x="120318" y="21044"/>
                  </a:lnTo>
                  <a:lnTo>
                    <a:pt x="120592" y="21276"/>
                  </a:lnTo>
                  <a:lnTo>
                    <a:pt x="120866" y="21500"/>
                  </a:lnTo>
                  <a:lnTo>
                    <a:pt x="121179" y="21761"/>
                  </a:lnTo>
                  <a:lnTo>
                    <a:pt x="121492" y="22029"/>
                  </a:lnTo>
                  <a:lnTo>
                    <a:pt x="121767" y="22290"/>
                  </a:lnTo>
                  <a:lnTo>
                    <a:pt x="122394" y="22782"/>
                  </a:lnTo>
                  <a:lnTo>
                    <a:pt x="122744" y="23007"/>
                  </a:lnTo>
                  <a:lnTo>
                    <a:pt x="123056" y="23195"/>
                  </a:lnTo>
                  <a:lnTo>
                    <a:pt x="123603" y="23572"/>
                  </a:lnTo>
                  <a:lnTo>
                    <a:pt x="123838" y="23797"/>
                  </a:lnTo>
                  <a:lnTo>
                    <a:pt x="124073" y="24028"/>
                  </a:lnTo>
                  <a:lnTo>
                    <a:pt x="124542" y="24362"/>
                  </a:lnTo>
                  <a:lnTo>
                    <a:pt x="124817" y="24629"/>
                  </a:lnTo>
                  <a:lnTo>
                    <a:pt x="125208" y="24969"/>
                  </a:lnTo>
                  <a:lnTo>
                    <a:pt x="125834" y="25455"/>
                  </a:lnTo>
                  <a:lnTo>
                    <a:pt x="126227" y="25838"/>
                  </a:lnTo>
                  <a:lnTo>
                    <a:pt x="126541" y="26142"/>
                  </a:lnTo>
                  <a:lnTo>
                    <a:pt x="126932" y="26439"/>
                  </a:lnTo>
                  <a:lnTo>
                    <a:pt x="127245" y="26707"/>
                  </a:lnTo>
                  <a:lnTo>
                    <a:pt x="127674" y="26968"/>
                  </a:lnTo>
                  <a:lnTo>
                    <a:pt x="128063" y="27193"/>
                  </a:lnTo>
                  <a:lnTo>
                    <a:pt x="128452" y="27375"/>
                  </a:lnTo>
                  <a:lnTo>
                    <a:pt x="128881" y="27636"/>
                  </a:lnTo>
                  <a:lnTo>
                    <a:pt x="129232" y="27825"/>
                  </a:lnTo>
                  <a:lnTo>
                    <a:pt x="129738" y="28086"/>
                  </a:lnTo>
                  <a:lnTo>
                    <a:pt x="130087" y="28232"/>
                  </a:lnTo>
                  <a:lnTo>
                    <a:pt x="130669" y="28414"/>
                  </a:lnTo>
                  <a:lnTo>
                    <a:pt x="131057" y="28560"/>
                  </a:lnTo>
                  <a:lnTo>
                    <a:pt x="131600" y="28785"/>
                  </a:lnTo>
                  <a:lnTo>
                    <a:pt x="131788" y="28782"/>
                  </a:lnTo>
                  <a:lnTo>
                    <a:pt x="135202" y="33426"/>
                  </a:lnTo>
                  <a:lnTo>
                    <a:pt x="136264" y="37449"/>
                  </a:lnTo>
                  <a:lnTo>
                    <a:pt x="136950" y="40568"/>
                  </a:lnTo>
                  <a:lnTo>
                    <a:pt x="136975" y="44201"/>
                  </a:lnTo>
                  <a:lnTo>
                    <a:pt x="136904" y="49845"/>
                  </a:lnTo>
                  <a:lnTo>
                    <a:pt x="135829" y="54405"/>
                  </a:lnTo>
                  <a:lnTo>
                    <a:pt x="134777" y="57108"/>
                  </a:lnTo>
                  <a:lnTo>
                    <a:pt x="133463" y="60526"/>
                  </a:lnTo>
                  <a:lnTo>
                    <a:pt x="132780" y="62971"/>
                  </a:lnTo>
                  <a:lnTo>
                    <a:pt x="130704" y="66595"/>
                  </a:lnTo>
                  <a:lnTo>
                    <a:pt x="128445" y="69772"/>
                  </a:lnTo>
                  <a:lnTo>
                    <a:pt x="125651" y="74223"/>
                  </a:lnTo>
                  <a:lnTo>
                    <a:pt x="121776" y="76586"/>
                  </a:lnTo>
                  <a:lnTo>
                    <a:pt x="118900" y="79806"/>
                  </a:lnTo>
                  <a:lnTo>
                    <a:pt x="115355" y="82455"/>
                  </a:lnTo>
                  <a:lnTo>
                    <a:pt x="112075" y="85471"/>
                  </a:lnTo>
                  <a:lnTo>
                    <a:pt x="107350" y="87895"/>
                  </a:lnTo>
                  <a:lnTo>
                    <a:pt x="103754" y="90860"/>
                  </a:lnTo>
                  <a:lnTo>
                    <a:pt x="100927" y="92610"/>
                  </a:lnTo>
                  <a:lnTo>
                    <a:pt x="96752" y="96155"/>
                  </a:lnTo>
                  <a:lnTo>
                    <a:pt x="92804" y="97443"/>
                  </a:lnTo>
                  <a:lnTo>
                    <a:pt x="89012" y="99803"/>
                  </a:lnTo>
                  <a:lnTo>
                    <a:pt x="86282" y="100772"/>
                  </a:lnTo>
                  <a:lnTo>
                    <a:pt x="81734" y="104499"/>
                  </a:lnTo>
                  <a:lnTo>
                    <a:pt x="77818" y="106249"/>
                  </a:lnTo>
                  <a:lnTo>
                    <a:pt x="76467" y="108002"/>
                  </a:lnTo>
                  <a:lnTo>
                    <a:pt x="75816" y="107352"/>
                  </a:lnTo>
                  <a:lnTo>
                    <a:pt x="74691" y="106331"/>
                  </a:lnTo>
                  <a:lnTo>
                    <a:pt x="74256" y="105906"/>
                  </a:lnTo>
                  <a:lnTo>
                    <a:pt x="73191" y="104825"/>
                  </a:lnTo>
                  <a:lnTo>
                    <a:pt x="72584" y="104132"/>
                  </a:lnTo>
                  <a:lnTo>
                    <a:pt x="72111" y="103773"/>
                  </a:lnTo>
                  <a:lnTo>
                    <a:pt x="71246" y="103464"/>
                  </a:lnTo>
                  <a:lnTo>
                    <a:pt x="70702" y="103190"/>
                  </a:lnTo>
                  <a:lnTo>
                    <a:pt x="70175" y="102886"/>
                  </a:lnTo>
                  <a:lnTo>
                    <a:pt x="69432" y="102364"/>
                  </a:lnTo>
                  <a:lnTo>
                    <a:pt x="68242" y="101416"/>
                  </a:lnTo>
                  <a:lnTo>
                    <a:pt x="66754" y="100220"/>
                  </a:lnTo>
                  <a:lnTo>
                    <a:pt x="66083" y="99599"/>
                  </a:lnTo>
                  <a:lnTo>
                    <a:pt x="64335" y="97910"/>
                  </a:lnTo>
                  <a:lnTo>
                    <a:pt x="62470" y="96355"/>
                  </a:lnTo>
                  <a:lnTo>
                    <a:pt x="62045" y="95924"/>
                  </a:lnTo>
                  <a:lnTo>
                    <a:pt x="61436" y="95243"/>
                  </a:lnTo>
                  <a:lnTo>
                    <a:pt x="61003" y="94818"/>
                  </a:lnTo>
                  <a:lnTo>
                    <a:pt x="60532" y="94436"/>
                  </a:lnTo>
                  <a:lnTo>
                    <a:pt x="58084" y="92631"/>
                  </a:lnTo>
                  <a:lnTo>
                    <a:pt x="57642" y="92218"/>
                  </a:lnTo>
                  <a:lnTo>
                    <a:pt x="57025" y="91543"/>
                  </a:lnTo>
                  <a:lnTo>
                    <a:pt x="55898" y="90517"/>
                  </a:lnTo>
                  <a:lnTo>
                    <a:pt x="55193" y="89946"/>
                  </a:lnTo>
                  <a:lnTo>
                    <a:pt x="54422" y="89472"/>
                  </a:lnTo>
                  <a:lnTo>
                    <a:pt x="53568" y="89126"/>
                  </a:lnTo>
                  <a:lnTo>
                    <a:pt x="53036" y="88840"/>
                  </a:lnTo>
                  <a:lnTo>
                    <a:pt x="52576" y="88451"/>
                  </a:lnTo>
                  <a:lnTo>
                    <a:pt x="51483" y="87388"/>
                  </a:lnTo>
                  <a:lnTo>
                    <a:pt x="50975" y="87060"/>
                  </a:lnTo>
                  <a:lnTo>
                    <a:pt x="48816" y="85930"/>
                  </a:lnTo>
                  <a:lnTo>
                    <a:pt x="48300" y="85608"/>
                  </a:lnTo>
                  <a:lnTo>
                    <a:pt x="46156" y="84465"/>
                  </a:lnTo>
                  <a:lnTo>
                    <a:pt x="45380" y="83992"/>
                  </a:lnTo>
                  <a:lnTo>
                    <a:pt x="44377" y="83305"/>
                  </a:lnTo>
                  <a:lnTo>
                    <a:pt x="43144" y="82418"/>
                  </a:lnTo>
                  <a:lnTo>
                    <a:pt x="40477" y="80401"/>
                  </a:lnTo>
                  <a:lnTo>
                    <a:pt x="39225" y="79545"/>
                  </a:lnTo>
                  <a:lnTo>
                    <a:pt x="37743" y="78481"/>
                  </a:lnTo>
                  <a:lnTo>
                    <a:pt x="37233" y="78147"/>
                  </a:lnTo>
                  <a:lnTo>
                    <a:pt x="36679" y="77892"/>
                  </a:lnTo>
                  <a:lnTo>
                    <a:pt x="36081" y="77776"/>
                  </a:lnTo>
                  <a:lnTo>
                    <a:pt x="35173" y="77770"/>
                  </a:lnTo>
                  <a:lnTo>
                    <a:pt x="34878" y="77855"/>
                  </a:lnTo>
                  <a:lnTo>
                    <a:pt x="34337" y="78141"/>
                  </a:lnTo>
                  <a:lnTo>
                    <a:pt x="33651" y="78761"/>
                  </a:lnTo>
                  <a:lnTo>
                    <a:pt x="33138" y="79046"/>
                  </a:lnTo>
                  <a:lnTo>
                    <a:pt x="31006" y="79192"/>
                  </a:lnTo>
                  <a:lnTo>
                    <a:pt x="30100" y="79077"/>
                  </a:lnTo>
                  <a:lnTo>
                    <a:pt x="29484" y="79034"/>
                  </a:lnTo>
                  <a:lnTo>
                    <a:pt x="28939" y="79235"/>
                  </a:lnTo>
                  <a:lnTo>
                    <a:pt x="28700" y="79435"/>
                  </a:lnTo>
                  <a:lnTo>
                    <a:pt x="28174" y="79775"/>
                  </a:lnTo>
                  <a:lnTo>
                    <a:pt x="27616" y="79885"/>
                  </a:lnTo>
                  <a:lnTo>
                    <a:pt x="27323" y="79763"/>
                  </a:lnTo>
                  <a:lnTo>
                    <a:pt x="27051" y="79611"/>
                  </a:lnTo>
                  <a:lnTo>
                    <a:pt x="26800" y="79399"/>
                  </a:lnTo>
                  <a:lnTo>
                    <a:pt x="26270" y="79411"/>
                  </a:lnTo>
                  <a:lnTo>
                    <a:pt x="25992" y="79575"/>
                  </a:lnTo>
                  <a:lnTo>
                    <a:pt x="25707" y="79696"/>
                  </a:lnTo>
                  <a:lnTo>
                    <a:pt x="25404" y="79732"/>
                  </a:lnTo>
                  <a:lnTo>
                    <a:pt x="25084" y="79732"/>
                  </a:lnTo>
                  <a:lnTo>
                    <a:pt x="24775" y="79684"/>
                  </a:lnTo>
                  <a:lnTo>
                    <a:pt x="24333" y="79356"/>
                  </a:lnTo>
                  <a:lnTo>
                    <a:pt x="24198" y="79058"/>
                  </a:lnTo>
                  <a:lnTo>
                    <a:pt x="23734" y="78275"/>
                  </a:lnTo>
                  <a:lnTo>
                    <a:pt x="23350" y="77448"/>
                  </a:lnTo>
                  <a:lnTo>
                    <a:pt x="23152" y="76871"/>
                  </a:lnTo>
                  <a:lnTo>
                    <a:pt x="23114" y="76567"/>
                  </a:lnTo>
                  <a:lnTo>
                    <a:pt x="22904" y="76003"/>
                  </a:lnTo>
                  <a:lnTo>
                    <a:pt x="22729" y="75748"/>
                  </a:lnTo>
                  <a:lnTo>
                    <a:pt x="22525" y="75511"/>
                  </a:lnTo>
                  <a:lnTo>
                    <a:pt x="22029" y="75194"/>
                  </a:lnTo>
                  <a:lnTo>
                    <a:pt x="21432" y="75030"/>
                  </a:lnTo>
                  <a:lnTo>
                    <a:pt x="21144" y="74927"/>
                  </a:lnTo>
                  <a:lnTo>
                    <a:pt x="20084" y="74374"/>
                  </a:lnTo>
                  <a:lnTo>
                    <a:pt x="19780" y="74399"/>
                  </a:lnTo>
                  <a:lnTo>
                    <a:pt x="19471" y="74459"/>
                  </a:lnTo>
                  <a:lnTo>
                    <a:pt x="19176" y="74538"/>
                  </a:lnTo>
                  <a:lnTo>
                    <a:pt x="18604" y="74733"/>
                  </a:lnTo>
                  <a:lnTo>
                    <a:pt x="17996" y="74672"/>
                  </a:lnTo>
                  <a:lnTo>
                    <a:pt x="17727" y="74472"/>
                  </a:lnTo>
                  <a:lnTo>
                    <a:pt x="17652" y="73992"/>
                  </a:lnTo>
                  <a:lnTo>
                    <a:pt x="17923" y="73779"/>
                  </a:lnTo>
                  <a:lnTo>
                    <a:pt x="18210" y="73658"/>
                  </a:lnTo>
                  <a:lnTo>
                    <a:pt x="18535" y="73658"/>
                  </a:lnTo>
                  <a:lnTo>
                    <a:pt x="18941" y="73280"/>
                  </a:lnTo>
                  <a:lnTo>
                    <a:pt x="19085" y="72995"/>
                  </a:lnTo>
                  <a:lnTo>
                    <a:pt x="19266" y="72752"/>
                  </a:lnTo>
                  <a:lnTo>
                    <a:pt x="19777" y="72394"/>
                  </a:lnTo>
                  <a:lnTo>
                    <a:pt x="20100" y="71932"/>
                  </a:lnTo>
                  <a:lnTo>
                    <a:pt x="20111" y="71616"/>
                  </a:lnTo>
                  <a:lnTo>
                    <a:pt x="20193" y="71318"/>
                  </a:lnTo>
                  <a:lnTo>
                    <a:pt x="20348" y="71045"/>
                  </a:lnTo>
                  <a:lnTo>
                    <a:pt x="20456" y="70480"/>
                  </a:lnTo>
                  <a:lnTo>
                    <a:pt x="20302" y="69884"/>
                  </a:lnTo>
                  <a:lnTo>
                    <a:pt x="20223" y="69271"/>
                  </a:lnTo>
                  <a:lnTo>
                    <a:pt x="20267" y="68378"/>
                  </a:lnTo>
                  <a:lnTo>
                    <a:pt x="20402" y="68104"/>
                  </a:lnTo>
                  <a:lnTo>
                    <a:pt x="20558" y="67837"/>
                  </a:lnTo>
                  <a:lnTo>
                    <a:pt x="21190" y="66804"/>
                  </a:lnTo>
                  <a:lnTo>
                    <a:pt x="21392" y="65917"/>
                  </a:lnTo>
                  <a:lnTo>
                    <a:pt x="21519" y="65006"/>
                  </a:lnTo>
                  <a:lnTo>
                    <a:pt x="21535" y="64702"/>
                  </a:lnTo>
                  <a:lnTo>
                    <a:pt x="21468" y="64101"/>
                  </a:lnTo>
                  <a:lnTo>
                    <a:pt x="21095" y="62315"/>
                  </a:lnTo>
                  <a:lnTo>
                    <a:pt x="21011" y="61713"/>
                  </a:lnTo>
                  <a:lnTo>
                    <a:pt x="20999" y="60796"/>
                  </a:lnTo>
                  <a:lnTo>
                    <a:pt x="21070" y="59885"/>
                  </a:lnTo>
                  <a:lnTo>
                    <a:pt x="20896" y="59320"/>
                  </a:lnTo>
                  <a:lnTo>
                    <a:pt x="20493" y="58487"/>
                  </a:lnTo>
                  <a:lnTo>
                    <a:pt x="20287" y="57910"/>
                  </a:lnTo>
                  <a:lnTo>
                    <a:pt x="19992" y="57393"/>
                  </a:lnTo>
                  <a:lnTo>
                    <a:pt x="19024" y="56221"/>
                  </a:lnTo>
                  <a:lnTo>
                    <a:pt x="18487" y="55128"/>
                  </a:lnTo>
                  <a:lnTo>
                    <a:pt x="18102" y="54659"/>
                  </a:lnTo>
                  <a:lnTo>
                    <a:pt x="17685" y="54216"/>
                  </a:lnTo>
                  <a:lnTo>
                    <a:pt x="17017" y="53590"/>
                  </a:lnTo>
                  <a:lnTo>
                    <a:pt x="16552" y="53196"/>
                  </a:lnTo>
                  <a:lnTo>
                    <a:pt x="15257" y="52388"/>
                  </a:lnTo>
                  <a:lnTo>
                    <a:pt x="14802" y="51998"/>
                  </a:lnTo>
                  <a:lnTo>
                    <a:pt x="14447" y="51506"/>
                  </a:lnTo>
                  <a:lnTo>
                    <a:pt x="13782" y="50480"/>
                  </a:lnTo>
                  <a:lnTo>
                    <a:pt x="13347" y="50060"/>
                  </a:lnTo>
                  <a:lnTo>
                    <a:pt x="12618" y="49508"/>
                  </a:lnTo>
                  <a:lnTo>
                    <a:pt x="11576" y="48851"/>
                  </a:lnTo>
                  <a:lnTo>
                    <a:pt x="11026" y="48560"/>
                  </a:lnTo>
                  <a:lnTo>
                    <a:pt x="10465" y="48365"/>
                  </a:lnTo>
                  <a:lnTo>
                    <a:pt x="9886" y="48408"/>
                  </a:lnTo>
                  <a:lnTo>
                    <a:pt x="9286" y="48615"/>
                  </a:lnTo>
                  <a:lnTo>
                    <a:pt x="8586" y="48687"/>
                  </a:lnTo>
                  <a:lnTo>
                    <a:pt x="8261" y="48663"/>
                  </a:lnTo>
                  <a:lnTo>
                    <a:pt x="8232" y="48317"/>
                  </a:lnTo>
                  <a:lnTo>
                    <a:pt x="8809" y="47466"/>
                  </a:lnTo>
                  <a:lnTo>
                    <a:pt x="8923" y="47175"/>
                  </a:lnTo>
                  <a:lnTo>
                    <a:pt x="8985" y="46846"/>
                  </a:lnTo>
                  <a:lnTo>
                    <a:pt x="8774" y="46354"/>
                  </a:lnTo>
                  <a:lnTo>
                    <a:pt x="8201" y="46063"/>
                  </a:lnTo>
                  <a:lnTo>
                    <a:pt x="7492" y="45522"/>
                  </a:lnTo>
                  <a:lnTo>
                    <a:pt x="7322" y="44617"/>
                  </a:lnTo>
                  <a:lnTo>
                    <a:pt x="6887" y="43809"/>
                  </a:lnTo>
                  <a:lnTo>
                    <a:pt x="6532" y="43323"/>
                  </a:lnTo>
                  <a:lnTo>
                    <a:pt x="5985" y="43068"/>
                  </a:lnTo>
                  <a:lnTo>
                    <a:pt x="5698" y="43183"/>
                  </a:lnTo>
                  <a:lnTo>
                    <a:pt x="5407" y="43353"/>
                  </a:lnTo>
                  <a:lnTo>
                    <a:pt x="4861" y="43432"/>
                  </a:lnTo>
                  <a:lnTo>
                    <a:pt x="4576" y="43286"/>
                  </a:lnTo>
                  <a:lnTo>
                    <a:pt x="4310" y="43067"/>
                  </a:lnTo>
                  <a:lnTo>
                    <a:pt x="4115" y="42819"/>
                  </a:lnTo>
                  <a:lnTo>
                    <a:pt x="4098" y="42272"/>
                  </a:lnTo>
                  <a:lnTo>
                    <a:pt x="4355" y="41658"/>
                  </a:lnTo>
                  <a:lnTo>
                    <a:pt x="4346" y="41111"/>
                  </a:lnTo>
                  <a:lnTo>
                    <a:pt x="3868" y="40680"/>
                  </a:lnTo>
                  <a:lnTo>
                    <a:pt x="3718" y="40413"/>
                  </a:lnTo>
                  <a:lnTo>
                    <a:pt x="3587" y="40133"/>
                  </a:lnTo>
                  <a:lnTo>
                    <a:pt x="3432" y="39544"/>
                  </a:lnTo>
                  <a:lnTo>
                    <a:pt x="3433" y="39240"/>
                  </a:lnTo>
                  <a:lnTo>
                    <a:pt x="3483" y="38931"/>
                  </a:lnTo>
                  <a:lnTo>
                    <a:pt x="3726" y="38378"/>
                  </a:lnTo>
                  <a:lnTo>
                    <a:pt x="4438" y="37709"/>
                  </a:lnTo>
                  <a:lnTo>
                    <a:pt x="4432" y="37235"/>
                  </a:lnTo>
                  <a:lnTo>
                    <a:pt x="4219" y="36986"/>
                  </a:lnTo>
                  <a:lnTo>
                    <a:pt x="3745" y="36524"/>
                  </a:lnTo>
                  <a:lnTo>
                    <a:pt x="3508" y="36330"/>
                  </a:lnTo>
                  <a:lnTo>
                    <a:pt x="2964" y="36075"/>
                  </a:lnTo>
                  <a:lnTo>
                    <a:pt x="2403" y="35887"/>
                  </a:lnTo>
                  <a:lnTo>
                    <a:pt x="1982" y="35437"/>
                  </a:lnTo>
                  <a:lnTo>
                    <a:pt x="1673" y="35377"/>
                  </a:lnTo>
                  <a:lnTo>
                    <a:pt x="1331" y="35382"/>
                  </a:lnTo>
                  <a:lnTo>
                    <a:pt x="1119" y="34957"/>
                  </a:lnTo>
                  <a:lnTo>
                    <a:pt x="1193" y="34617"/>
                  </a:lnTo>
                  <a:lnTo>
                    <a:pt x="1333" y="34344"/>
                  </a:lnTo>
                  <a:lnTo>
                    <a:pt x="1779" y="33876"/>
                  </a:lnTo>
                  <a:lnTo>
                    <a:pt x="1746" y="33347"/>
                  </a:lnTo>
                  <a:lnTo>
                    <a:pt x="1565" y="33068"/>
                  </a:lnTo>
                  <a:lnTo>
                    <a:pt x="1364" y="32831"/>
                  </a:lnTo>
                  <a:lnTo>
                    <a:pt x="829" y="32539"/>
                  </a:lnTo>
                  <a:lnTo>
                    <a:pt x="258" y="31816"/>
                  </a:lnTo>
                  <a:lnTo>
                    <a:pt x="14" y="31585"/>
                  </a:lnTo>
                  <a:lnTo>
                    <a:pt x="0" y="31105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7" name="object 53">
              <a:extLst>
                <a:ext uri="{FF2B5EF4-FFF2-40B4-BE49-F238E27FC236}">
                  <a16:creationId xmlns:a16="http://schemas.microsoft.com/office/drawing/2014/main" id="{9765DDA6-E0F9-4F23-AB4A-3849C03A3BC8}"/>
                </a:ext>
              </a:extLst>
            </p:cNvPr>
            <p:cNvSpPr/>
            <p:nvPr/>
          </p:nvSpPr>
          <p:spPr>
            <a:xfrm>
              <a:off x="8144213" y="5143506"/>
              <a:ext cx="4885" cy="5591"/>
            </a:xfrm>
            <a:custGeom>
              <a:avLst/>
              <a:gdLst/>
              <a:ahLst/>
              <a:cxnLst/>
              <a:rect l="l" t="t" r="r" b="b"/>
              <a:pathLst>
                <a:path w="7563" h="8657">
                  <a:moveTo>
                    <a:pt x="1271" y="0"/>
                  </a:moveTo>
                  <a:lnTo>
                    <a:pt x="2474" y="121"/>
                  </a:lnTo>
                  <a:lnTo>
                    <a:pt x="2932" y="1306"/>
                  </a:lnTo>
                  <a:lnTo>
                    <a:pt x="3573" y="2144"/>
                  </a:lnTo>
                  <a:lnTo>
                    <a:pt x="5366" y="2636"/>
                  </a:lnTo>
                  <a:lnTo>
                    <a:pt x="5781" y="3711"/>
                  </a:lnTo>
                  <a:lnTo>
                    <a:pt x="6168" y="5133"/>
                  </a:lnTo>
                  <a:lnTo>
                    <a:pt x="7106" y="5498"/>
                  </a:lnTo>
                  <a:lnTo>
                    <a:pt x="7563" y="6689"/>
                  </a:lnTo>
                  <a:lnTo>
                    <a:pt x="7025" y="8250"/>
                  </a:lnTo>
                  <a:lnTo>
                    <a:pt x="6223" y="8657"/>
                  </a:lnTo>
                  <a:lnTo>
                    <a:pt x="5071" y="7563"/>
                  </a:lnTo>
                  <a:lnTo>
                    <a:pt x="3606" y="7721"/>
                  </a:lnTo>
                  <a:lnTo>
                    <a:pt x="3195" y="6840"/>
                  </a:lnTo>
                  <a:lnTo>
                    <a:pt x="2890" y="5534"/>
                  </a:lnTo>
                  <a:lnTo>
                    <a:pt x="2301" y="5200"/>
                  </a:lnTo>
                  <a:lnTo>
                    <a:pt x="559" y="5169"/>
                  </a:lnTo>
                  <a:lnTo>
                    <a:pt x="0" y="4526"/>
                  </a:lnTo>
                  <a:lnTo>
                    <a:pt x="329" y="3821"/>
                  </a:lnTo>
                  <a:lnTo>
                    <a:pt x="2010" y="3037"/>
                  </a:lnTo>
                  <a:lnTo>
                    <a:pt x="1556" y="1961"/>
                  </a:lnTo>
                  <a:lnTo>
                    <a:pt x="758" y="1056"/>
                  </a:lnTo>
                  <a:lnTo>
                    <a:pt x="699" y="285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8" name="object 54">
              <a:extLst>
                <a:ext uri="{FF2B5EF4-FFF2-40B4-BE49-F238E27FC236}">
                  <a16:creationId xmlns:a16="http://schemas.microsoft.com/office/drawing/2014/main" id="{200208B6-D536-4416-B4BC-A0FD9A6AD48F}"/>
                </a:ext>
              </a:extLst>
            </p:cNvPr>
            <p:cNvSpPr/>
            <p:nvPr/>
          </p:nvSpPr>
          <p:spPr>
            <a:xfrm>
              <a:off x="8144213" y="5143506"/>
              <a:ext cx="4885" cy="5591"/>
            </a:xfrm>
            <a:custGeom>
              <a:avLst/>
              <a:gdLst/>
              <a:ahLst/>
              <a:cxnLst/>
              <a:rect l="l" t="t" r="r" b="b"/>
              <a:pathLst>
                <a:path w="7563" h="8657">
                  <a:moveTo>
                    <a:pt x="699" y="285"/>
                  </a:moveTo>
                  <a:lnTo>
                    <a:pt x="1271" y="0"/>
                  </a:lnTo>
                  <a:lnTo>
                    <a:pt x="2474" y="121"/>
                  </a:lnTo>
                  <a:lnTo>
                    <a:pt x="2932" y="1306"/>
                  </a:lnTo>
                  <a:lnTo>
                    <a:pt x="3573" y="2144"/>
                  </a:lnTo>
                  <a:lnTo>
                    <a:pt x="5366" y="2636"/>
                  </a:lnTo>
                  <a:lnTo>
                    <a:pt x="5781" y="3711"/>
                  </a:lnTo>
                  <a:lnTo>
                    <a:pt x="6168" y="5133"/>
                  </a:lnTo>
                  <a:lnTo>
                    <a:pt x="7106" y="5498"/>
                  </a:lnTo>
                  <a:lnTo>
                    <a:pt x="7563" y="6689"/>
                  </a:lnTo>
                  <a:lnTo>
                    <a:pt x="7025" y="8250"/>
                  </a:lnTo>
                  <a:lnTo>
                    <a:pt x="6223" y="8657"/>
                  </a:lnTo>
                  <a:lnTo>
                    <a:pt x="5071" y="7563"/>
                  </a:lnTo>
                  <a:lnTo>
                    <a:pt x="3606" y="7721"/>
                  </a:lnTo>
                  <a:lnTo>
                    <a:pt x="3195" y="6840"/>
                  </a:lnTo>
                  <a:lnTo>
                    <a:pt x="2890" y="5534"/>
                  </a:lnTo>
                  <a:lnTo>
                    <a:pt x="2301" y="5200"/>
                  </a:lnTo>
                  <a:lnTo>
                    <a:pt x="559" y="5169"/>
                  </a:lnTo>
                  <a:lnTo>
                    <a:pt x="0" y="4526"/>
                  </a:lnTo>
                  <a:lnTo>
                    <a:pt x="329" y="3821"/>
                  </a:lnTo>
                  <a:lnTo>
                    <a:pt x="2010" y="3037"/>
                  </a:lnTo>
                  <a:lnTo>
                    <a:pt x="1556" y="1961"/>
                  </a:lnTo>
                  <a:lnTo>
                    <a:pt x="758" y="1056"/>
                  </a:lnTo>
                  <a:lnTo>
                    <a:pt x="699" y="285"/>
                  </a:lnTo>
                  <a:close/>
                </a:path>
              </a:pathLst>
            </a:custGeom>
            <a:solidFill>
              <a:srgbClr val="020B13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9" name="object 55">
              <a:extLst>
                <a:ext uri="{FF2B5EF4-FFF2-40B4-BE49-F238E27FC236}">
                  <a16:creationId xmlns:a16="http://schemas.microsoft.com/office/drawing/2014/main" id="{FE61905F-8381-483E-B1BB-8870D6C8181A}"/>
                </a:ext>
              </a:extLst>
            </p:cNvPr>
            <p:cNvSpPr/>
            <p:nvPr/>
          </p:nvSpPr>
          <p:spPr>
            <a:xfrm>
              <a:off x="8137808" y="5152448"/>
              <a:ext cx="6437" cy="15974"/>
            </a:xfrm>
            <a:custGeom>
              <a:avLst/>
              <a:gdLst/>
              <a:ahLst/>
              <a:cxnLst/>
              <a:rect l="l" t="t" r="r" b="b"/>
              <a:pathLst>
                <a:path w="9966" h="24733">
                  <a:moveTo>
                    <a:pt x="2440" y="4787"/>
                  </a:moveTo>
                  <a:lnTo>
                    <a:pt x="3281" y="2940"/>
                  </a:lnTo>
                  <a:lnTo>
                    <a:pt x="4737" y="965"/>
                  </a:lnTo>
                  <a:lnTo>
                    <a:pt x="5371" y="97"/>
                  </a:lnTo>
                  <a:lnTo>
                    <a:pt x="7457" y="0"/>
                  </a:lnTo>
                  <a:lnTo>
                    <a:pt x="8900" y="389"/>
                  </a:lnTo>
                  <a:lnTo>
                    <a:pt x="9788" y="1798"/>
                  </a:lnTo>
                  <a:lnTo>
                    <a:pt x="9966" y="4119"/>
                  </a:lnTo>
                  <a:lnTo>
                    <a:pt x="9022" y="6391"/>
                  </a:lnTo>
                  <a:lnTo>
                    <a:pt x="7634" y="8056"/>
                  </a:lnTo>
                  <a:lnTo>
                    <a:pt x="6596" y="9750"/>
                  </a:lnTo>
                  <a:lnTo>
                    <a:pt x="7021" y="11172"/>
                  </a:lnTo>
                  <a:lnTo>
                    <a:pt x="7755" y="12588"/>
                  </a:lnTo>
                  <a:lnTo>
                    <a:pt x="7856" y="13475"/>
                  </a:lnTo>
                  <a:lnTo>
                    <a:pt x="7543" y="14763"/>
                  </a:lnTo>
                  <a:lnTo>
                    <a:pt x="6452" y="15954"/>
                  </a:lnTo>
                  <a:lnTo>
                    <a:pt x="6334" y="17309"/>
                  </a:lnTo>
                  <a:lnTo>
                    <a:pt x="6530" y="18858"/>
                  </a:lnTo>
                  <a:lnTo>
                    <a:pt x="6783" y="19624"/>
                  </a:lnTo>
                  <a:lnTo>
                    <a:pt x="6589" y="21063"/>
                  </a:lnTo>
                  <a:lnTo>
                    <a:pt x="6165" y="22582"/>
                  </a:lnTo>
                  <a:lnTo>
                    <a:pt x="5407" y="23183"/>
                  </a:lnTo>
                  <a:lnTo>
                    <a:pt x="4636" y="23280"/>
                  </a:lnTo>
                  <a:lnTo>
                    <a:pt x="3830" y="23536"/>
                  </a:lnTo>
                  <a:lnTo>
                    <a:pt x="3198" y="24483"/>
                  </a:lnTo>
                  <a:lnTo>
                    <a:pt x="2586" y="24733"/>
                  </a:lnTo>
                  <a:lnTo>
                    <a:pt x="1344" y="24611"/>
                  </a:lnTo>
                  <a:lnTo>
                    <a:pt x="357" y="23858"/>
                  </a:lnTo>
                  <a:lnTo>
                    <a:pt x="0" y="22047"/>
                  </a:lnTo>
                  <a:lnTo>
                    <a:pt x="571" y="20292"/>
                  </a:lnTo>
                  <a:lnTo>
                    <a:pt x="1179" y="18415"/>
                  </a:lnTo>
                  <a:lnTo>
                    <a:pt x="1829" y="16695"/>
                  </a:lnTo>
                  <a:lnTo>
                    <a:pt x="2406" y="15091"/>
                  </a:lnTo>
                  <a:lnTo>
                    <a:pt x="2903" y="13451"/>
                  </a:lnTo>
                  <a:lnTo>
                    <a:pt x="3596" y="11883"/>
                  </a:lnTo>
                  <a:lnTo>
                    <a:pt x="3388" y="9872"/>
                  </a:lnTo>
                  <a:lnTo>
                    <a:pt x="3022" y="9186"/>
                  </a:lnTo>
                  <a:lnTo>
                    <a:pt x="2325" y="7734"/>
                  </a:lnTo>
                  <a:lnTo>
                    <a:pt x="1909" y="6622"/>
                  </a:lnTo>
                  <a:lnTo>
                    <a:pt x="2440" y="4787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0" name="object 56">
              <a:extLst>
                <a:ext uri="{FF2B5EF4-FFF2-40B4-BE49-F238E27FC236}">
                  <a16:creationId xmlns:a16="http://schemas.microsoft.com/office/drawing/2014/main" id="{DB2B3D08-A6CD-455A-A0AF-04AF738D2F60}"/>
                </a:ext>
              </a:extLst>
            </p:cNvPr>
            <p:cNvSpPr/>
            <p:nvPr/>
          </p:nvSpPr>
          <p:spPr>
            <a:xfrm>
              <a:off x="8137808" y="5152448"/>
              <a:ext cx="6437" cy="15974"/>
            </a:xfrm>
            <a:custGeom>
              <a:avLst/>
              <a:gdLst/>
              <a:ahLst/>
              <a:cxnLst/>
              <a:rect l="l" t="t" r="r" b="b"/>
              <a:pathLst>
                <a:path w="9966" h="24733">
                  <a:moveTo>
                    <a:pt x="2586" y="24733"/>
                  </a:moveTo>
                  <a:lnTo>
                    <a:pt x="1344" y="24611"/>
                  </a:lnTo>
                  <a:lnTo>
                    <a:pt x="357" y="23858"/>
                  </a:lnTo>
                  <a:lnTo>
                    <a:pt x="0" y="22047"/>
                  </a:lnTo>
                  <a:lnTo>
                    <a:pt x="571" y="20292"/>
                  </a:lnTo>
                  <a:lnTo>
                    <a:pt x="1179" y="18415"/>
                  </a:lnTo>
                  <a:lnTo>
                    <a:pt x="1829" y="16695"/>
                  </a:lnTo>
                  <a:lnTo>
                    <a:pt x="2406" y="15091"/>
                  </a:lnTo>
                  <a:lnTo>
                    <a:pt x="2903" y="13451"/>
                  </a:lnTo>
                  <a:lnTo>
                    <a:pt x="3596" y="11883"/>
                  </a:lnTo>
                  <a:lnTo>
                    <a:pt x="3388" y="9872"/>
                  </a:lnTo>
                  <a:lnTo>
                    <a:pt x="3022" y="9186"/>
                  </a:lnTo>
                  <a:lnTo>
                    <a:pt x="2325" y="7734"/>
                  </a:lnTo>
                  <a:lnTo>
                    <a:pt x="1909" y="6622"/>
                  </a:lnTo>
                  <a:lnTo>
                    <a:pt x="2440" y="4787"/>
                  </a:lnTo>
                  <a:lnTo>
                    <a:pt x="3281" y="2940"/>
                  </a:lnTo>
                  <a:lnTo>
                    <a:pt x="4737" y="965"/>
                  </a:lnTo>
                  <a:lnTo>
                    <a:pt x="5371" y="97"/>
                  </a:lnTo>
                  <a:lnTo>
                    <a:pt x="7457" y="0"/>
                  </a:lnTo>
                  <a:lnTo>
                    <a:pt x="8900" y="389"/>
                  </a:lnTo>
                  <a:lnTo>
                    <a:pt x="9788" y="1798"/>
                  </a:lnTo>
                  <a:lnTo>
                    <a:pt x="9966" y="4119"/>
                  </a:lnTo>
                  <a:lnTo>
                    <a:pt x="9022" y="6391"/>
                  </a:lnTo>
                  <a:lnTo>
                    <a:pt x="7634" y="8056"/>
                  </a:lnTo>
                  <a:lnTo>
                    <a:pt x="6596" y="9750"/>
                  </a:lnTo>
                  <a:lnTo>
                    <a:pt x="7021" y="11172"/>
                  </a:lnTo>
                  <a:lnTo>
                    <a:pt x="7755" y="12588"/>
                  </a:lnTo>
                  <a:lnTo>
                    <a:pt x="7856" y="13475"/>
                  </a:lnTo>
                  <a:lnTo>
                    <a:pt x="7543" y="14763"/>
                  </a:lnTo>
                  <a:lnTo>
                    <a:pt x="6452" y="15954"/>
                  </a:lnTo>
                  <a:lnTo>
                    <a:pt x="6334" y="17309"/>
                  </a:lnTo>
                  <a:lnTo>
                    <a:pt x="6530" y="18858"/>
                  </a:lnTo>
                  <a:lnTo>
                    <a:pt x="6783" y="19624"/>
                  </a:lnTo>
                  <a:lnTo>
                    <a:pt x="6589" y="21063"/>
                  </a:lnTo>
                  <a:lnTo>
                    <a:pt x="6165" y="22582"/>
                  </a:lnTo>
                  <a:lnTo>
                    <a:pt x="5407" y="23183"/>
                  </a:lnTo>
                  <a:lnTo>
                    <a:pt x="4636" y="23280"/>
                  </a:lnTo>
                  <a:lnTo>
                    <a:pt x="3830" y="23536"/>
                  </a:lnTo>
                  <a:lnTo>
                    <a:pt x="3198" y="24483"/>
                  </a:lnTo>
                  <a:lnTo>
                    <a:pt x="2586" y="24733"/>
                  </a:lnTo>
                  <a:close/>
                </a:path>
              </a:pathLst>
            </a:custGeom>
            <a:solidFill>
              <a:srgbClr val="020B13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1" name="object 57">
              <a:extLst>
                <a:ext uri="{FF2B5EF4-FFF2-40B4-BE49-F238E27FC236}">
                  <a16:creationId xmlns:a16="http://schemas.microsoft.com/office/drawing/2014/main" id="{10AD3F51-A212-43EA-9E3D-102ED2B66CCD}"/>
                </a:ext>
              </a:extLst>
            </p:cNvPr>
            <p:cNvSpPr/>
            <p:nvPr/>
          </p:nvSpPr>
          <p:spPr>
            <a:xfrm>
              <a:off x="8161608" y="5153837"/>
              <a:ext cx="6796" cy="6843"/>
            </a:xfrm>
            <a:custGeom>
              <a:avLst/>
              <a:gdLst/>
              <a:ahLst/>
              <a:cxnLst/>
              <a:rect l="l" t="t" r="r" b="b"/>
              <a:pathLst>
                <a:path w="10522" h="10595">
                  <a:moveTo>
                    <a:pt x="332" y="5510"/>
                  </a:moveTo>
                  <a:lnTo>
                    <a:pt x="1288" y="3663"/>
                  </a:lnTo>
                  <a:lnTo>
                    <a:pt x="2833" y="2114"/>
                  </a:lnTo>
                  <a:lnTo>
                    <a:pt x="3981" y="1616"/>
                  </a:lnTo>
                  <a:lnTo>
                    <a:pt x="5364" y="1270"/>
                  </a:lnTo>
                  <a:lnTo>
                    <a:pt x="7656" y="163"/>
                  </a:lnTo>
                  <a:lnTo>
                    <a:pt x="9354" y="0"/>
                  </a:lnTo>
                  <a:lnTo>
                    <a:pt x="9980" y="254"/>
                  </a:lnTo>
                  <a:lnTo>
                    <a:pt x="10381" y="790"/>
                  </a:lnTo>
                  <a:lnTo>
                    <a:pt x="10522" y="1713"/>
                  </a:lnTo>
                  <a:lnTo>
                    <a:pt x="9233" y="2715"/>
                  </a:lnTo>
                  <a:lnTo>
                    <a:pt x="8108" y="4064"/>
                  </a:lnTo>
                  <a:lnTo>
                    <a:pt x="8153" y="5729"/>
                  </a:lnTo>
                  <a:lnTo>
                    <a:pt x="8271" y="7272"/>
                  </a:lnTo>
                  <a:lnTo>
                    <a:pt x="7795" y="8293"/>
                  </a:lnTo>
                  <a:lnTo>
                    <a:pt x="5890" y="9392"/>
                  </a:lnTo>
                  <a:lnTo>
                    <a:pt x="4321" y="10012"/>
                  </a:lnTo>
                  <a:lnTo>
                    <a:pt x="2750" y="10595"/>
                  </a:lnTo>
                  <a:lnTo>
                    <a:pt x="1146" y="9945"/>
                  </a:lnTo>
                  <a:lnTo>
                    <a:pt x="153" y="8961"/>
                  </a:lnTo>
                  <a:lnTo>
                    <a:pt x="0" y="7569"/>
                  </a:lnTo>
                  <a:lnTo>
                    <a:pt x="332" y="5510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2" name="object 58">
              <a:extLst>
                <a:ext uri="{FF2B5EF4-FFF2-40B4-BE49-F238E27FC236}">
                  <a16:creationId xmlns:a16="http://schemas.microsoft.com/office/drawing/2014/main" id="{7A0F9F02-74FB-4CBC-B123-8386EB8EE254}"/>
                </a:ext>
              </a:extLst>
            </p:cNvPr>
            <p:cNvSpPr/>
            <p:nvPr/>
          </p:nvSpPr>
          <p:spPr>
            <a:xfrm>
              <a:off x="8161608" y="5153837"/>
              <a:ext cx="6796" cy="6843"/>
            </a:xfrm>
            <a:custGeom>
              <a:avLst/>
              <a:gdLst/>
              <a:ahLst/>
              <a:cxnLst/>
              <a:rect l="l" t="t" r="r" b="b"/>
              <a:pathLst>
                <a:path w="10522" h="10595">
                  <a:moveTo>
                    <a:pt x="9980" y="254"/>
                  </a:moveTo>
                  <a:lnTo>
                    <a:pt x="10381" y="790"/>
                  </a:lnTo>
                  <a:lnTo>
                    <a:pt x="10522" y="1713"/>
                  </a:lnTo>
                  <a:lnTo>
                    <a:pt x="9233" y="2715"/>
                  </a:lnTo>
                  <a:lnTo>
                    <a:pt x="8108" y="4064"/>
                  </a:lnTo>
                  <a:lnTo>
                    <a:pt x="8153" y="5729"/>
                  </a:lnTo>
                  <a:lnTo>
                    <a:pt x="8271" y="7272"/>
                  </a:lnTo>
                  <a:lnTo>
                    <a:pt x="7795" y="8293"/>
                  </a:lnTo>
                  <a:lnTo>
                    <a:pt x="5890" y="9392"/>
                  </a:lnTo>
                  <a:lnTo>
                    <a:pt x="4321" y="10012"/>
                  </a:lnTo>
                  <a:lnTo>
                    <a:pt x="2750" y="10595"/>
                  </a:lnTo>
                  <a:lnTo>
                    <a:pt x="1146" y="9945"/>
                  </a:lnTo>
                  <a:lnTo>
                    <a:pt x="153" y="8961"/>
                  </a:lnTo>
                  <a:lnTo>
                    <a:pt x="0" y="7569"/>
                  </a:lnTo>
                  <a:lnTo>
                    <a:pt x="332" y="5510"/>
                  </a:lnTo>
                  <a:lnTo>
                    <a:pt x="1288" y="3663"/>
                  </a:lnTo>
                  <a:lnTo>
                    <a:pt x="2833" y="2114"/>
                  </a:lnTo>
                  <a:lnTo>
                    <a:pt x="3981" y="1616"/>
                  </a:lnTo>
                  <a:lnTo>
                    <a:pt x="5364" y="1270"/>
                  </a:lnTo>
                  <a:lnTo>
                    <a:pt x="7656" y="163"/>
                  </a:lnTo>
                  <a:lnTo>
                    <a:pt x="9354" y="0"/>
                  </a:lnTo>
                  <a:lnTo>
                    <a:pt x="9980" y="254"/>
                  </a:lnTo>
                  <a:close/>
                </a:path>
              </a:pathLst>
            </a:custGeom>
            <a:solidFill>
              <a:srgbClr val="020B13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3" name="object 60">
              <a:extLst>
                <a:ext uri="{FF2B5EF4-FFF2-40B4-BE49-F238E27FC236}">
                  <a16:creationId xmlns:a16="http://schemas.microsoft.com/office/drawing/2014/main" id="{FDC21A90-4AF0-4F96-BA6E-F333DCF5E66B}"/>
                </a:ext>
              </a:extLst>
            </p:cNvPr>
            <p:cNvSpPr/>
            <p:nvPr/>
          </p:nvSpPr>
          <p:spPr>
            <a:xfrm>
              <a:off x="8211797" y="5174964"/>
              <a:ext cx="133705" cy="169193"/>
            </a:xfrm>
            <a:custGeom>
              <a:avLst/>
              <a:gdLst/>
              <a:ahLst/>
              <a:cxnLst/>
              <a:rect l="l" t="t" r="r" b="b"/>
              <a:pathLst>
                <a:path w="207016" h="261962">
                  <a:moveTo>
                    <a:pt x="18631" y="137091"/>
                  </a:moveTo>
                  <a:lnTo>
                    <a:pt x="18510" y="136781"/>
                  </a:lnTo>
                  <a:lnTo>
                    <a:pt x="18475" y="136617"/>
                  </a:lnTo>
                  <a:lnTo>
                    <a:pt x="18369" y="136399"/>
                  </a:lnTo>
                  <a:lnTo>
                    <a:pt x="18346" y="136161"/>
                  </a:lnTo>
                  <a:lnTo>
                    <a:pt x="18357" y="135943"/>
                  </a:lnTo>
                  <a:lnTo>
                    <a:pt x="18369" y="135731"/>
                  </a:lnTo>
                  <a:lnTo>
                    <a:pt x="18417" y="135517"/>
                  </a:lnTo>
                  <a:lnTo>
                    <a:pt x="18440" y="135262"/>
                  </a:lnTo>
                  <a:lnTo>
                    <a:pt x="18393" y="134910"/>
                  </a:lnTo>
                  <a:lnTo>
                    <a:pt x="18305" y="134728"/>
                  </a:lnTo>
                  <a:lnTo>
                    <a:pt x="18233" y="133738"/>
                  </a:lnTo>
                  <a:lnTo>
                    <a:pt x="17821" y="133348"/>
                  </a:lnTo>
                  <a:lnTo>
                    <a:pt x="17557" y="133185"/>
                  </a:lnTo>
                  <a:lnTo>
                    <a:pt x="16709" y="132766"/>
                  </a:lnTo>
                  <a:lnTo>
                    <a:pt x="16420" y="132656"/>
                  </a:lnTo>
                  <a:lnTo>
                    <a:pt x="15526" y="132401"/>
                  </a:lnTo>
                  <a:lnTo>
                    <a:pt x="15039" y="132079"/>
                  </a:lnTo>
                  <a:lnTo>
                    <a:pt x="14837" y="131842"/>
                  </a:lnTo>
                  <a:lnTo>
                    <a:pt x="14670" y="131568"/>
                  </a:lnTo>
                  <a:lnTo>
                    <a:pt x="14549" y="131283"/>
                  </a:lnTo>
                  <a:lnTo>
                    <a:pt x="14450" y="130694"/>
                  </a:lnTo>
                  <a:lnTo>
                    <a:pt x="14453" y="130384"/>
                  </a:lnTo>
                  <a:lnTo>
                    <a:pt x="14600" y="129473"/>
                  </a:lnTo>
                  <a:lnTo>
                    <a:pt x="14793" y="129217"/>
                  </a:lnTo>
                  <a:lnTo>
                    <a:pt x="15028" y="128986"/>
                  </a:lnTo>
                  <a:lnTo>
                    <a:pt x="14990" y="128464"/>
                  </a:lnTo>
                  <a:lnTo>
                    <a:pt x="14536" y="127626"/>
                  </a:lnTo>
                  <a:lnTo>
                    <a:pt x="14426" y="127340"/>
                  </a:lnTo>
                  <a:lnTo>
                    <a:pt x="14323" y="127043"/>
                  </a:lnTo>
                  <a:lnTo>
                    <a:pt x="14254" y="126745"/>
                  </a:lnTo>
                  <a:lnTo>
                    <a:pt x="14306" y="126162"/>
                  </a:lnTo>
                  <a:lnTo>
                    <a:pt x="14402" y="125870"/>
                  </a:lnTo>
                  <a:lnTo>
                    <a:pt x="14652" y="125305"/>
                  </a:lnTo>
                  <a:lnTo>
                    <a:pt x="15132" y="124503"/>
                  </a:lnTo>
                  <a:lnTo>
                    <a:pt x="15652" y="124254"/>
                  </a:lnTo>
                  <a:lnTo>
                    <a:pt x="16280" y="124193"/>
                  </a:lnTo>
                  <a:lnTo>
                    <a:pt x="16589" y="124205"/>
                  </a:lnTo>
                  <a:lnTo>
                    <a:pt x="17095" y="124497"/>
                  </a:lnTo>
                  <a:lnTo>
                    <a:pt x="17250" y="124770"/>
                  </a:lnTo>
                  <a:lnTo>
                    <a:pt x="17440" y="125007"/>
                  </a:lnTo>
                  <a:lnTo>
                    <a:pt x="17911" y="125396"/>
                  </a:lnTo>
                  <a:lnTo>
                    <a:pt x="18435" y="125700"/>
                  </a:lnTo>
                  <a:lnTo>
                    <a:pt x="18999" y="125931"/>
                  </a:lnTo>
                  <a:lnTo>
                    <a:pt x="19515" y="126277"/>
                  </a:lnTo>
                  <a:lnTo>
                    <a:pt x="20090" y="126265"/>
                  </a:lnTo>
                  <a:lnTo>
                    <a:pt x="21863" y="125779"/>
                  </a:lnTo>
                  <a:lnTo>
                    <a:pt x="23642" y="125384"/>
                  </a:lnTo>
                  <a:lnTo>
                    <a:pt x="24080" y="124873"/>
                  </a:lnTo>
                  <a:lnTo>
                    <a:pt x="24630" y="124181"/>
                  </a:lnTo>
                  <a:lnTo>
                    <a:pt x="24925" y="124059"/>
                  </a:lnTo>
                  <a:lnTo>
                    <a:pt x="25310" y="123628"/>
                  </a:lnTo>
                  <a:lnTo>
                    <a:pt x="25424" y="123337"/>
                  </a:lnTo>
                  <a:lnTo>
                    <a:pt x="25496" y="123033"/>
                  </a:lnTo>
                  <a:lnTo>
                    <a:pt x="25518" y="122729"/>
                  </a:lnTo>
                  <a:lnTo>
                    <a:pt x="25443" y="121787"/>
                  </a:lnTo>
                  <a:lnTo>
                    <a:pt x="25756" y="121368"/>
                  </a:lnTo>
                  <a:lnTo>
                    <a:pt x="26062" y="121228"/>
                  </a:lnTo>
                  <a:lnTo>
                    <a:pt x="26294" y="121028"/>
                  </a:lnTo>
                  <a:lnTo>
                    <a:pt x="26722" y="120542"/>
                  </a:lnTo>
                  <a:lnTo>
                    <a:pt x="26874" y="120025"/>
                  </a:lnTo>
                  <a:lnTo>
                    <a:pt x="26523" y="119193"/>
                  </a:lnTo>
                  <a:lnTo>
                    <a:pt x="26638" y="118907"/>
                  </a:lnTo>
                  <a:lnTo>
                    <a:pt x="26808" y="118622"/>
                  </a:lnTo>
                  <a:lnTo>
                    <a:pt x="27012" y="118379"/>
                  </a:lnTo>
                  <a:lnTo>
                    <a:pt x="27522" y="118191"/>
                  </a:lnTo>
                  <a:lnTo>
                    <a:pt x="27852" y="118251"/>
                  </a:lnTo>
                  <a:lnTo>
                    <a:pt x="28161" y="118258"/>
                  </a:lnTo>
                  <a:lnTo>
                    <a:pt x="28467" y="118245"/>
                  </a:lnTo>
                  <a:lnTo>
                    <a:pt x="29032" y="118051"/>
                  </a:lnTo>
                  <a:lnTo>
                    <a:pt x="29854" y="117589"/>
                  </a:lnTo>
                  <a:lnTo>
                    <a:pt x="30122" y="117109"/>
                  </a:lnTo>
                  <a:lnTo>
                    <a:pt x="30118" y="116173"/>
                  </a:lnTo>
                  <a:lnTo>
                    <a:pt x="30104" y="115305"/>
                  </a:lnTo>
                  <a:lnTo>
                    <a:pt x="29958" y="115037"/>
                  </a:lnTo>
                  <a:lnTo>
                    <a:pt x="29774" y="114782"/>
                  </a:lnTo>
                  <a:lnTo>
                    <a:pt x="29563" y="114551"/>
                  </a:lnTo>
                  <a:lnTo>
                    <a:pt x="29083" y="114193"/>
                  </a:lnTo>
                  <a:lnTo>
                    <a:pt x="28269" y="113768"/>
                  </a:lnTo>
                  <a:lnTo>
                    <a:pt x="27465" y="113233"/>
                  </a:lnTo>
                  <a:lnTo>
                    <a:pt x="27218" y="113032"/>
                  </a:lnTo>
                  <a:lnTo>
                    <a:pt x="27006" y="112607"/>
                  </a:lnTo>
                  <a:lnTo>
                    <a:pt x="27260" y="112358"/>
                  </a:lnTo>
                  <a:lnTo>
                    <a:pt x="27273" y="111823"/>
                  </a:lnTo>
                  <a:lnTo>
                    <a:pt x="27053" y="111574"/>
                  </a:lnTo>
                  <a:lnTo>
                    <a:pt x="26807" y="111386"/>
                  </a:lnTo>
                  <a:lnTo>
                    <a:pt x="25712" y="110700"/>
                  </a:lnTo>
                  <a:lnTo>
                    <a:pt x="25478" y="110293"/>
                  </a:lnTo>
                  <a:lnTo>
                    <a:pt x="25653" y="110025"/>
                  </a:lnTo>
                  <a:lnTo>
                    <a:pt x="25893" y="109745"/>
                  </a:lnTo>
                  <a:lnTo>
                    <a:pt x="25854" y="109260"/>
                  </a:lnTo>
                  <a:lnTo>
                    <a:pt x="25583" y="109047"/>
                  </a:lnTo>
                  <a:lnTo>
                    <a:pt x="24790" y="108020"/>
                  </a:lnTo>
                  <a:lnTo>
                    <a:pt x="24484" y="107504"/>
                  </a:lnTo>
                  <a:lnTo>
                    <a:pt x="24485" y="107030"/>
                  </a:lnTo>
                  <a:lnTo>
                    <a:pt x="24792" y="106847"/>
                  </a:lnTo>
                  <a:lnTo>
                    <a:pt x="25408" y="106750"/>
                  </a:lnTo>
                  <a:lnTo>
                    <a:pt x="25716" y="106812"/>
                  </a:lnTo>
                  <a:lnTo>
                    <a:pt x="26295" y="107018"/>
                  </a:lnTo>
                  <a:lnTo>
                    <a:pt x="26815" y="107334"/>
                  </a:lnTo>
                  <a:lnTo>
                    <a:pt x="27113" y="107413"/>
                  </a:lnTo>
                  <a:lnTo>
                    <a:pt x="27716" y="107443"/>
                  </a:lnTo>
                  <a:lnTo>
                    <a:pt x="28014" y="107370"/>
                  </a:lnTo>
                  <a:lnTo>
                    <a:pt x="28537" y="107061"/>
                  </a:lnTo>
                  <a:lnTo>
                    <a:pt x="28736" y="106824"/>
                  </a:lnTo>
                  <a:lnTo>
                    <a:pt x="29034" y="106289"/>
                  </a:lnTo>
                  <a:lnTo>
                    <a:pt x="29144" y="106003"/>
                  </a:lnTo>
                  <a:lnTo>
                    <a:pt x="29216" y="105408"/>
                  </a:lnTo>
                  <a:lnTo>
                    <a:pt x="29193" y="105098"/>
                  </a:lnTo>
                  <a:lnTo>
                    <a:pt x="29099" y="104497"/>
                  </a:lnTo>
                  <a:lnTo>
                    <a:pt x="29014" y="104205"/>
                  </a:lnTo>
                  <a:lnTo>
                    <a:pt x="28965" y="103901"/>
                  </a:lnTo>
                  <a:lnTo>
                    <a:pt x="28845" y="103318"/>
                  </a:lnTo>
                  <a:lnTo>
                    <a:pt x="28506" y="102820"/>
                  </a:lnTo>
                  <a:lnTo>
                    <a:pt x="27935" y="102103"/>
                  </a:lnTo>
                  <a:lnTo>
                    <a:pt x="27220" y="101106"/>
                  </a:lnTo>
                  <a:lnTo>
                    <a:pt x="26783" y="100699"/>
                  </a:lnTo>
                  <a:lnTo>
                    <a:pt x="26250" y="100401"/>
                  </a:lnTo>
                  <a:lnTo>
                    <a:pt x="25763" y="100037"/>
                  </a:lnTo>
                  <a:lnTo>
                    <a:pt x="24826" y="99193"/>
                  </a:lnTo>
                  <a:lnTo>
                    <a:pt x="24778" y="98670"/>
                  </a:lnTo>
                  <a:lnTo>
                    <a:pt x="24924" y="98372"/>
                  </a:lnTo>
                  <a:lnTo>
                    <a:pt x="25107" y="98099"/>
                  </a:lnTo>
                  <a:lnTo>
                    <a:pt x="25304" y="97844"/>
                  </a:lnTo>
                  <a:lnTo>
                    <a:pt x="25550" y="97595"/>
                  </a:lnTo>
                  <a:lnTo>
                    <a:pt x="26025" y="97510"/>
                  </a:lnTo>
                  <a:lnTo>
                    <a:pt x="26237" y="97747"/>
                  </a:lnTo>
                  <a:lnTo>
                    <a:pt x="26593" y="98305"/>
                  </a:lnTo>
                  <a:lnTo>
                    <a:pt x="26708" y="98604"/>
                  </a:lnTo>
                  <a:lnTo>
                    <a:pt x="27155" y="98895"/>
                  </a:lnTo>
                  <a:lnTo>
                    <a:pt x="27480" y="98895"/>
                  </a:lnTo>
                  <a:lnTo>
                    <a:pt x="28211" y="98336"/>
                  </a:lnTo>
                  <a:lnTo>
                    <a:pt x="28780" y="98221"/>
                  </a:lnTo>
                  <a:lnTo>
                    <a:pt x="30008" y="98257"/>
                  </a:lnTo>
                  <a:lnTo>
                    <a:pt x="30304" y="98178"/>
                  </a:lnTo>
                  <a:lnTo>
                    <a:pt x="30589" y="98063"/>
                  </a:lnTo>
                  <a:lnTo>
                    <a:pt x="30862" y="97887"/>
                  </a:lnTo>
                  <a:lnTo>
                    <a:pt x="31392" y="97899"/>
                  </a:lnTo>
                  <a:lnTo>
                    <a:pt x="31652" y="98093"/>
                  </a:lnTo>
                  <a:lnTo>
                    <a:pt x="32504" y="98433"/>
                  </a:lnTo>
                  <a:lnTo>
                    <a:pt x="32826" y="98409"/>
                  </a:lnTo>
                  <a:lnTo>
                    <a:pt x="33234" y="98099"/>
                  </a:lnTo>
                  <a:lnTo>
                    <a:pt x="33114" y="97777"/>
                  </a:lnTo>
                  <a:lnTo>
                    <a:pt x="32706" y="97079"/>
                  </a:lnTo>
                  <a:lnTo>
                    <a:pt x="31767" y="96319"/>
                  </a:lnTo>
                  <a:lnTo>
                    <a:pt x="31620" y="96046"/>
                  </a:lnTo>
                  <a:lnTo>
                    <a:pt x="31503" y="95748"/>
                  </a:lnTo>
                  <a:lnTo>
                    <a:pt x="31428" y="95450"/>
                  </a:lnTo>
                  <a:lnTo>
                    <a:pt x="31497" y="94873"/>
                  </a:lnTo>
                  <a:lnTo>
                    <a:pt x="31640" y="94587"/>
                  </a:lnTo>
                  <a:lnTo>
                    <a:pt x="31733" y="93998"/>
                  </a:lnTo>
                  <a:lnTo>
                    <a:pt x="31624" y="93397"/>
                  </a:lnTo>
                  <a:lnTo>
                    <a:pt x="31466" y="92808"/>
                  </a:lnTo>
                  <a:lnTo>
                    <a:pt x="31370" y="92510"/>
                  </a:lnTo>
                  <a:lnTo>
                    <a:pt x="31069" y="91988"/>
                  </a:lnTo>
                  <a:lnTo>
                    <a:pt x="30548" y="91586"/>
                  </a:lnTo>
                  <a:lnTo>
                    <a:pt x="30462" y="91094"/>
                  </a:lnTo>
                  <a:lnTo>
                    <a:pt x="30766" y="90523"/>
                  </a:lnTo>
                  <a:lnTo>
                    <a:pt x="30886" y="90232"/>
                  </a:lnTo>
                  <a:lnTo>
                    <a:pt x="31056" y="89648"/>
                  </a:lnTo>
                  <a:lnTo>
                    <a:pt x="31243" y="88755"/>
                  </a:lnTo>
                  <a:lnTo>
                    <a:pt x="31264" y="88452"/>
                  </a:lnTo>
                  <a:lnTo>
                    <a:pt x="31157" y="87856"/>
                  </a:lnTo>
                  <a:lnTo>
                    <a:pt x="30924" y="87303"/>
                  </a:lnTo>
                  <a:lnTo>
                    <a:pt x="30963" y="85784"/>
                  </a:lnTo>
                  <a:lnTo>
                    <a:pt x="30943" y="85481"/>
                  </a:lnTo>
                  <a:lnTo>
                    <a:pt x="30748" y="84909"/>
                  </a:lnTo>
                  <a:lnTo>
                    <a:pt x="30226" y="84162"/>
                  </a:lnTo>
                  <a:lnTo>
                    <a:pt x="30116" y="83877"/>
                  </a:lnTo>
                  <a:lnTo>
                    <a:pt x="29998" y="83275"/>
                  </a:lnTo>
                  <a:lnTo>
                    <a:pt x="30025" y="82965"/>
                  </a:lnTo>
                  <a:lnTo>
                    <a:pt x="30173" y="82334"/>
                  </a:lnTo>
                  <a:lnTo>
                    <a:pt x="30136" y="81793"/>
                  </a:lnTo>
                  <a:lnTo>
                    <a:pt x="29872" y="81641"/>
                  </a:lnTo>
                  <a:lnTo>
                    <a:pt x="29534" y="81525"/>
                  </a:lnTo>
                  <a:lnTo>
                    <a:pt x="29296" y="81088"/>
                  </a:lnTo>
                  <a:lnTo>
                    <a:pt x="29480" y="80456"/>
                  </a:lnTo>
                  <a:lnTo>
                    <a:pt x="29610" y="79855"/>
                  </a:lnTo>
                  <a:lnTo>
                    <a:pt x="29664" y="79551"/>
                  </a:lnTo>
                  <a:lnTo>
                    <a:pt x="29585" y="78974"/>
                  </a:lnTo>
                  <a:lnTo>
                    <a:pt x="29418" y="78713"/>
                  </a:lnTo>
                  <a:lnTo>
                    <a:pt x="29221" y="78141"/>
                  </a:lnTo>
                  <a:lnTo>
                    <a:pt x="29138" y="77218"/>
                  </a:lnTo>
                  <a:lnTo>
                    <a:pt x="28933" y="76671"/>
                  </a:lnTo>
                  <a:lnTo>
                    <a:pt x="28687" y="76470"/>
                  </a:lnTo>
                  <a:lnTo>
                    <a:pt x="27633" y="75827"/>
                  </a:lnTo>
                  <a:lnTo>
                    <a:pt x="27079" y="75589"/>
                  </a:lnTo>
                  <a:lnTo>
                    <a:pt x="26497" y="75505"/>
                  </a:lnTo>
                  <a:lnTo>
                    <a:pt x="26193" y="75517"/>
                  </a:lnTo>
                  <a:lnTo>
                    <a:pt x="25270" y="75638"/>
                  </a:lnTo>
                  <a:lnTo>
                    <a:pt x="23732" y="75735"/>
                  </a:lnTo>
                  <a:lnTo>
                    <a:pt x="23197" y="75966"/>
                  </a:lnTo>
                  <a:lnTo>
                    <a:pt x="22965" y="76191"/>
                  </a:lnTo>
                  <a:lnTo>
                    <a:pt x="22780" y="76452"/>
                  </a:lnTo>
                  <a:lnTo>
                    <a:pt x="22598" y="77011"/>
                  </a:lnTo>
                  <a:lnTo>
                    <a:pt x="22550" y="77941"/>
                  </a:lnTo>
                  <a:lnTo>
                    <a:pt x="22513" y="78244"/>
                  </a:lnTo>
                  <a:lnTo>
                    <a:pt x="22329" y="78834"/>
                  </a:lnTo>
                  <a:lnTo>
                    <a:pt x="22192" y="79120"/>
                  </a:lnTo>
                  <a:lnTo>
                    <a:pt x="21815" y="79575"/>
                  </a:lnTo>
                  <a:lnTo>
                    <a:pt x="21536" y="79757"/>
                  </a:lnTo>
                  <a:lnTo>
                    <a:pt x="21217" y="79897"/>
                  </a:lnTo>
                  <a:lnTo>
                    <a:pt x="20907" y="79964"/>
                  </a:lnTo>
                  <a:lnTo>
                    <a:pt x="20457" y="79751"/>
                  </a:lnTo>
                  <a:lnTo>
                    <a:pt x="20277" y="79502"/>
                  </a:lnTo>
                  <a:lnTo>
                    <a:pt x="20125" y="79199"/>
                  </a:lnTo>
                  <a:lnTo>
                    <a:pt x="20005" y="78883"/>
                  </a:lnTo>
                  <a:lnTo>
                    <a:pt x="19881" y="78281"/>
                  </a:lnTo>
                  <a:lnTo>
                    <a:pt x="19872" y="77977"/>
                  </a:lnTo>
                  <a:lnTo>
                    <a:pt x="19893" y="76750"/>
                  </a:lnTo>
                  <a:lnTo>
                    <a:pt x="19687" y="76197"/>
                  </a:lnTo>
                  <a:lnTo>
                    <a:pt x="19472" y="75967"/>
                  </a:lnTo>
                  <a:lnTo>
                    <a:pt x="19253" y="75748"/>
                  </a:lnTo>
                  <a:lnTo>
                    <a:pt x="18538" y="75153"/>
                  </a:lnTo>
                  <a:lnTo>
                    <a:pt x="18239" y="74672"/>
                  </a:lnTo>
                  <a:lnTo>
                    <a:pt x="18188" y="73749"/>
                  </a:lnTo>
                  <a:lnTo>
                    <a:pt x="17791" y="72917"/>
                  </a:lnTo>
                  <a:lnTo>
                    <a:pt x="17660" y="72327"/>
                  </a:lnTo>
                  <a:lnTo>
                    <a:pt x="17577" y="71702"/>
                  </a:lnTo>
                  <a:lnTo>
                    <a:pt x="17597" y="70796"/>
                  </a:lnTo>
                  <a:lnTo>
                    <a:pt x="17894" y="70322"/>
                  </a:lnTo>
                  <a:lnTo>
                    <a:pt x="18159" y="70128"/>
                  </a:lnTo>
                  <a:lnTo>
                    <a:pt x="18392" y="69915"/>
                  </a:lnTo>
                  <a:lnTo>
                    <a:pt x="19006" y="69241"/>
                  </a:lnTo>
                  <a:lnTo>
                    <a:pt x="19240" y="69040"/>
                  </a:lnTo>
                  <a:lnTo>
                    <a:pt x="19809" y="68694"/>
                  </a:lnTo>
                  <a:lnTo>
                    <a:pt x="20083" y="68251"/>
                  </a:lnTo>
                  <a:lnTo>
                    <a:pt x="20074" y="67947"/>
                  </a:lnTo>
                  <a:lnTo>
                    <a:pt x="20004" y="67625"/>
                  </a:lnTo>
                  <a:lnTo>
                    <a:pt x="19882" y="67315"/>
                  </a:lnTo>
                  <a:lnTo>
                    <a:pt x="19526" y="66835"/>
                  </a:lnTo>
                  <a:lnTo>
                    <a:pt x="19042" y="66446"/>
                  </a:lnTo>
                  <a:lnTo>
                    <a:pt x="18490" y="66137"/>
                  </a:lnTo>
                  <a:lnTo>
                    <a:pt x="17641" y="65942"/>
                  </a:lnTo>
                  <a:lnTo>
                    <a:pt x="17027" y="66112"/>
                  </a:lnTo>
                  <a:lnTo>
                    <a:pt x="15829" y="66312"/>
                  </a:lnTo>
                  <a:lnTo>
                    <a:pt x="14644" y="66586"/>
                  </a:lnTo>
                  <a:lnTo>
                    <a:pt x="13744" y="66738"/>
                  </a:lnTo>
                  <a:lnTo>
                    <a:pt x="13132" y="66908"/>
                  </a:lnTo>
                  <a:lnTo>
                    <a:pt x="12546" y="66962"/>
                  </a:lnTo>
                  <a:lnTo>
                    <a:pt x="12024" y="66707"/>
                  </a:lnTo>
                  <a:lnTo>
                    <a:pt x="11534" y="66306"/>
                  </a:lnTo>
                  <a:lnTo>
                    <a:pt x="11270" y="66130"/>
                  </a:lnTo>
                  <a:lnTo>
                    <a:pt x="10523" y="65650"/>
                  </a:lnTo>
                  <a:lnTo>
                    <a:pt x="10785" y="65195"/>
                  </a:lnTo>
                  <a:lnTo>
                    <a:pt x="11464" y="64448"/>
                  </a:lnTo>
                  <a:lnTo>
                    <a:pt x="11654" y="64205"/>
                  </a:lnTo>
                  <a:lnTo>
                    <a:pt x="11897" y="63657"/>
                  </a:lnTo>
                  <a:lnTo>
                    <a:pt x="12024" y="63056"/>
                  </a:lnTo>
                  <a:lnTo>
                    <a:pt x="12260" y="62509"/>
                  </a:lnTo>
                  <a:lnTo>
                    <a:pt x="13049" y="61203"/>
                  </a:lnTo>
                  <a:lnTo>
                    <a:pt x="13300" y="60328"/>
                  </a:lnTo>
                  <a:lnTo>
                    <a:pt x="13617" y="58840"/>
                  </a:lnTo>
                  <a:lnTo>
                    <a:pt x="14190" y="57114"/>
                  </a:lnTo>
                  <a:lnTo>
                    <a:pt x="14415" y="56209"/>
                  </a:lnTo>
                  <a:lnTo>
                    <a:pt x="14757" y="55747"/>
                  </a:lnTo>
                  <a:lnTo>
                    <a:pt x="15317" y="55432"/>
                  </a:lnTo>
                  <a:lnTo>
                    <a:pt x="15539" y="54921"/>
                  </a:lnTo>
                  <a:lnTo>
                    <a:pt x="15564" y="54611"/>
                  </a:lnTo>
                  <a:lnTo>
                    <a:pt x="15493" y="53676"/>
                  </a:lnTo>
                  <a:lnTo>
                    <a:pt x="15171" y="52503"/>
                  </a:lnTo>
                  <a:lnTo>
                    <a:pt x="15107" y="51592"/>
                  </a:lnTo>
                  <a:lnTo>
                    <a:pt x="14979" y="50717"/>
                  </a:lnTo>
                  <a:lnTo>
                    <a:pt x="14399" y="50012"/>
                  </a:lnTo>
                  <a:lnTo>
                    <a:pt x="14205" y="49417"/>
                  </a:lnTo>
                  <a:lnTo>
                    <a:pt x="14133" y="48809"/>
                  </a:lnTo>
                  <a:lnTo>
                    <a:pt x="14303" y="48263"/>
                  </a:lnTo>
                  <a:lnTo>
                    <a:pt x="14664" y="47746"/>
                  </a:lnTo>
                  <a:lnTo>
                    <a:pt x="15123" y="46944"/>
                  </a:lnTo>
                  <a:lnTo>
                    <a:pt x="15514" y="46124"/>
                  </a:lnTo>
                  <a:lnTo>
                    <a:pt x="15858" y="44964"/>
                  </a:lnTo>
                  <a:lnTo>
                    <a:pt x="16155" y="43779"/>
                  </a:lnTo>
                  <a:lnTo>
                    <a:pt x="16456" y="42291"/>
                  </a:lnTo>
                  <a:lnTo>
                    <a:pt x="16524" y="41671"/>
                  </a:lnTo>
                  <a:lnTo>
                    <a:pt x="16437" y="41063"/>
                  </a:lnTo>
                  <a:lnTo>
                    <a:pt x="16103" y="40589"/>
                  </a:lnTo>
                  <a:lnTo>
                    <a:pt x="15376" y="40000"/>
                  </a:lnTo>
                  <a:lnTo>
                    <a:pt x="14936" y="39569"/>
                  </a:lnTo>
                  <a:lnTo>
                    <a:pt x="14433" y="39253"/>
                  </a:lnTo>
                  <a:lnTo>
                    <a:pt x="14144" y="39156"/>
                  </a:lnTo>
                  <a:lnTo>
                    <a:pt x="13550" y="39004"/>
                  </a:lnTo>
                  <a:lnTo>
                    <a:pt x="12929" y="38888"/>
                  </a:lnTo>
                  <a:lnTo>
                    <a:pt x="12393" y="38670"/>
                  </a:lnTo>
                  <a:lnTo>
                    <a:pt x="12182" y="38415"/>
                  </a:lnTo>
                  <a:lnTo>
                    <a:pt x="12043" y="38117"/>
                  </a:lnTo>
                  <a:lnTo>
                    <a:pt x="12174" y="37600"/>
                  </a:lnTo>
                  <a:lnTo>
                    <a:pt x="13644" y="36002"/>
                  </a:lnTo>
                  <a:lnTo>
                    <a:pt x="14534" y="35176"/>
                  </a:lnTo>
                  <a:lnTo>
                    <a:pt x="15652" y="33366"/>
                  </a:lnTo>
                  <a:lnTo>
                    <a:pt x="16362" y="32023"/>
                  </a:lnTo>
                  <a:lnTo>
                    <a:pt x="16716" y="31185"/>
                  </a:lnTo>
                  <a:lnTo>
                    <a:pt x="16968" y="29994"/>
                  </a:lnTo>
                  <a:lnTo>
                    <a:pt x="16898" y="29386"/>
                  </a:lnTo>
                  <a:lnTo>
                    <a:pt x="16645" y="28499"/>
                  </a:lnTo>
                  <a:lnTo>
                    <a:pt x="16308" y="28013"/>
                  </a:lnTo>
                  <a:lnTo>
                    <a:pt x="15614" y="27394"/>
                  </a:lnTo>
                  <a:lnTo>
                    <a:pt x="15393" y="26853"/>
                  </a:lnTo>
                  <a:lnTo>
                    <a:pt x="15327" y="26227"/>
                  </a:lnTo>
                  <a:lnTo>
                    <a:pt x="15319" y="25310"/>
                  </a:lnTo>
                  <a:lnTo>
                    <a:pt x="15109" y="24763"/>
                  </a:lnTo>
                  <a:lnTo>
                    <a:pt x="14331" y="23809"/>
                  </a:lnTo>
                  <a:lnTo>
                    <a:pt x="13917" y="23366"/>
                  </a:lnTo>
                  <a:lnTo>
                    <a:pt x="13082" y="22491"/>
                  </a:lnTo>
                  <a:lnTo>
                    <a:pt x="12678" y="21671"/>
                  </a:lnTo>
                  <a:lnTo>
                    <a:pt x="12377" y="21142"/>
                  </a:lnTo>
                  <a:lnTo>
                    <a:pt x="11469" y="19921"/>
                  </a:lnTo>
                  <a:lnTo>
                    <a:pt x="10637" y="18651"/>
                  </a:lnTo>
                  <a:lnTo>
                    <a:pt x="10108" y="17910"/>
                  </a:lnTo>
                  <a:lnTo>
                    <a:pt x="9503" y="17229"/>
                  </a:lnTo>
                  <a:lnTo>
                    <a:pt x="9047" y="16828"/>
                  </a:lnTo>
                  <a:lnTo>
                    <a:pt x="7631" y="15680"/>
                  </a:lnTo>
                  <a:lnTo>
                    <a:pt x="6801" y="14793"/>
                  </a:lnTo>
                  <a:lnTo>
                    <a:pt x="5014" y="13140"/>
                  </a:lnTo>
                  <a:lnTo>
                    <a:pt x="4616" y="12685"/>
                  </a:lnTo>
                  <a:lnTo>
                    <a:pt x="3912" y="11694"/>
                  </a:lnTo>
                  <a:lnTo>
                    <a:pt x="3519" y="10862"/>
                  </a:lnTo>
                  <a:lnTo>
                    <a:pt x="3110" y="10443"/>
                  </a:lnTo>
                  <a:lnTo>
                    <a:pt x="2348" y="9932"/>
                  </a:lnTo>
                  <a:lnTo>
                    <a:pt x="1615" y="9191"/>
                  </a:lnTo>
                  <a:lnTo>
                    <a:pt x="0" y="7557"/>
                  </a:lnTo>
                  <a:lnTo>
                    <a:pt x="1144" y="7506"/>
                  </a:lnTo>
                  <a:lnTo>
                    <a:pt x="2002" y="7187"/>
                  </a:lnTo>
                  <a:lnTo>
                    <a:pt x="9280" y="3064"/>
                  </a:lnTo>
                  <a:lnTo>
                    <a:pt x="13116" y="1844"/>
                  </a:lnTo>
                  <a:lnTo>
                    <a:pt x="17125" y="971"/>
                  </a:lnTo>
                  <a:lnTo>
                    <a:pt x="20607" y="0"/>
                  </a:lnTo>
                  <a:lnTo>
                    <a:pt x="24839" y="546"/>
                  </a:lnTo>
                  <a:lnTo>
                    <a:pt x="28988" y="2105"/>
                  </a:lnTo>
                  <a:lnTo>
                    <a:pt x="31701" y="3070"/>
                  </a:lnTo>
                  <a:lnTo>
                    <a:pt x="35461" y="5741"/>
                  </a:lnTo>
                  <a:lnTo>
                    <a:pt x="39068" y="8420"/>
                  </a:lnTo>
                  <a:lnTo>
                    <a:pt x="40646" y="9851"/>
                  </a:lnTo>
                  <a:lnTo>
                    <a:pt x="41576" y="12026"/>
                  </a:lnTo>
                  <a:lnTo>
                    <a:pt x="41855" y="15950"/>
                  </a:lnTo>
                  <a:lnTo>
                    <a:pt x="42447" y="18846"/>
                  </a:lnTo>
                  <a:lnTo>
                    <a:pt x="42647" y="21692"/>
                  </a:lnTo>
                  <a:lnTo>
                    <a:pt x="42312" y="24575"/>
                  </a:lnTo>
                  <a:lnTo>
                    <a:pt x="37610" y="30553"/>
                  </a:lnTo>
                  <a:lnTo>
                    <a:pt x="34988" y="32980"/>
                  </a:lnTo>
                  <a:lnTo>
                    <a:pt x="32570" y="33927"/>
                  </a:lnTo>
                  <a:lnTo>
                    <a:pt x="29455" y="34924"/>
                  </a:lnTo>
                  <a:lnTo>
                    <a:pt x="26827" y="36115"/>
                  </a:lnTo>
                  <a:lnTo>
                    <a:pt x="24382" y="40000"/>
                  </a:lnTo>
                  <a:lnTo>
                    <a:pt x="24097" y="43579"/>
                  </a:lnTo>
                  <a:lnTo>
                    <a:pt x="24843" y="46461"/>
                  </a:lnTo>
                  <a:lnTo>
                    <a:pt x="27290" y="48141"/>
                  </a:lnTo>
                  <a:lnTo>
                    <a:pt x="30856" y="51364"/>
                  </a:lnTo>
                  <a:lnTo>
                    <a:pt x="33422" y="52494"/>
                  </a:lnTo>
                  <a:lnTo>
                    <a:pt x="37224" y="54696"/>
                  </a:lnTo>
                  <a:lnTo>
                    <a:pt x="40963" y="55976"/>
                  </a:lnTo>
                  <a:lnTo>
                    <a:pt x="46076" y="58008"/>
                  </a:lnTo>
                  <a:lnTo>
                    <a:pt x="48792" y="61291"/>
                  </a:lnTo>
                  <a:lnTo>
                    <a:pt x="51044" y="64608"/>
                  </a:lnTo>
                  <a:lnTo>
                    <a:pt x="52590" y="70064"/>
                  </a:lnTo>
                  <a:lnTo>
                    <a:pt x="53154" y="74739"/>
                  </a:lnTo>
                  <a:lnTo>
                    <a:pt x="53425" y="79666"/>
                  </a:lnTo>
                  <a:lnTo>
                    <a:pt x="54011" y="85730"/>
                  </a:lnTo>
                  <a:lnTo>
                    <a:pt x="54116" y="88351"/>
                  </a:lnTo>
                  <a:lnTo>
                    <a:pt x="54259" y="94757"/>
                  </a:lnTo>
                  <a:lnTo>
                    <a:pt x="56590" y="99229"/>
                  </a:lnTo>
                  <a:lnTo>
                    <a:pt x="57597" y="103561"/>
                  </a:lnTo>
                  <a:lnTo>
                    <a:pt x="58522" y="107902"/>
                  </a:lnTo>
                  <a:lnTo>
                    <a:pt x="58562" y="121204"/>
                  </a:lnTo>
                  <a:lnTo>
                    <a:pt x="55621" y="124636"/>
                  </a:lnTo>
                  <a:lnTo>
                    <a:pt x="53415" y="127577"/>
                  </a:lnTo>
                  <a:lnTo>
                    <a:pt x="52434" y="132723"/>
                  </a:lnTo>
                  <a:lnTo>
                    <a:pt x="53415" y="135910"/>
                  </a:lnTo>
                  <a:lnTo>
                    <a:pt x="56111" y="138118"/>
                  </a:lnTo>
                  <a:lnTo>
                    <a:pt x="58072" y="140570"/>
                  </a:lnTo>
                  <a:lnTo>
                    <a:pt x="58072" y="147678"/>
                  </a:lnTo>
                  <a:lnTo>
                    <a:pt x="55760" y="159506"/>
                  </a:lnTo>
                  <a:lnTo>
                    <a:pt x="54860" y="163647"/>
                  </a:lnTo>
                  <a:lnTo>
                    <a:pt x="55621" y="166304"/>
                  </a:lnTo>
                  <a:lnTo>
                    <a:pt x="58563" y="166797"/>
                  </a:lnTo>
                  <a:lnTo>
                    <a:pt x="62484" y="166551"/>
                  </a:lnTo>
                  <a:lnTo>
                    <a:pt x="67877" y="166551"/>
                  </a:lnTo>
                  <a:lnTo>
                    <a:pt x="71652" y="167644"/>
                  </a:lnTo>
                  <a:lnTo>
                    <a:pt x="77290" y="168480"/>
                  </a:lnTo>
                  <a:lnTo>
                    <a:pt x="80638" y="168705"/>
                  </a:lnTo>
                  <a:lnTo>
                    <a:pt x="83102" y="168531"/>
                  </a:lnTo>
                  <a:lnTo>
                    <a:pt x="88712" y="168021"/>
                  </a:lnTo>
                  <a:lnTo>
                    <a:pt x="91654" y="166062"/>
                  </a:lnTo>
                  <a:lnTo>
                    <a:pt x="98517" y="160913"/>
                  </a:lnTo>
                  <a:lnTo>
                    <a:pt x="102439" y="156256"/>
                  </a:lnTo>
                  <a:lnTo>
                    <a:pt x="105135" y="154294"/>
                  </a:lnTo>
                  <a:lnTo>
                    <a:pt x="107832" y="152581"/>
                  </a:lnTo>
                  <a:lnTo>
                    <a:pt x="111754" y="151353"/>
                  </a:lnTo>
                  <a:lnTo>
                    <a:pt x="115921" y="151599"/>
                  </a:lnTo>
                  <a:lnTo>
                    <a:pt x="119107" y="152334"/>
                  </a:lnTo>
                  <a:lnTo>
                    <a:pt x="122049" y="153559"/>
                  </a:lnTo>
                  <a:lnTo>
                    <a:pt x="125481" y="153316"/>
                  </a:lnTo>
                  <a:lnTo>
                    <a:pt x="129158" y="150618"/>
                  </a:lnTo>
                  <a:lnTo>
                    <a:pt x="130873" y="147921"/>
                  </a:lnTo>
                  <a:lnTo>
                    <a:pt x="131608" y="143999"/>
                  </a:lnTo>
                  <a:lnTo>
                    <a:pt x="130873" y="141548"/>
                  </a:lnTo>
                  <a:lnTo>
                    <a:pt x="131364" y="139096"/>
                  </a:lnTo>
                  <a:lnTo>
                    <a:pt x="140703" y="136717"/>
                  </a:lnTo>
                  <a:lnTo>
                    <a:pt x="145523" y="136997"/>
                  </a:lnTo>
                  <a:lnTo>
                    <a:pt x="149585" y="137407"/>
                  </a:lnTo>
                  <a:lnTo>
                    <a:pt x="152965" y="138100"/>
                  </a:lnTo>
                  <a:lnTo>
                    <a:pt x="156776" y="138298"/>
                  </a:lnTo>
                  <a:lnTo>
                    <a:pt x="161179" y="138142"/>
                  </a:lnTo>
                  <a:lnTo>
                    <a:pt x="165970" y="136803"/>
                  </a:lnTo>
                  <a:lnTo>
                    <a:pt x="168312" y="137028"/>
                  </a:lnTo>
                  <a:lnTo>
                    <a:pt x="171731" y="137177"/>
                  </a:lnTo>
                  <a:lnTo>
                    <a:pt x="174124" y="137009"/>
                  </a:lnTo>
                  <a:lnTo>
                    <a:pt x="177296" y="136942"/>
                  </a:lnTo>
                  <a:lnTo>
                    <a:pt x="181295" y="136508"/>
                  </a:lnTo>
                  <a:lnTo>
                    <a:pt x="189335" y="139828"/>
                  </a:lnTo>
                  <a:lnTo>
                    <a:pt x="191068" y="145108"/>
                  </a:lnTo>
                  <a:lnTo>
                    <a:pt x="194516" y="145539"/>
                  </a:lnTo>
                  <a:lnTo>
                    <a:pt x="196225" y="146812"/>
                  </a:lnTo>
                  <a:lnTo>
                    <a:pt x="196413" y="150023"/>
                  </a:lnTo>
                  <a:lnTo>
                    <a:pt x="198301" y="152098"/>
                  </a:lnTo>
                  <a:lnTo>
                    <a:pt x="199811" y="154552"/>
                  </a:lnTo>
                  <a:lnTo>
                    <a:pt x="203136" y="157177"/>
                  </a:lnTo>
                  <a:lnTo>
                    <a:pt x="206584" y="161056"/>
                  </a:lnTo>
                  <a:lnTo>
                    <a:pt x="207016" y="165798"/>
                  </a:lnTo>
                  <a:lnTo>
                    <a:pt x="203568" y="170539"/>
                  </a:lnTo>
                  <a:lnTo>
                    <a:pt x="202642" y="173428"/>
                  </a:lnTo>
                  <a:lnTo>
                    <a:pt x="198255" y="171427"/>
                  </a:lnTo>
                  <a:lnTo>
                    <a:pt x="196602" y="173049"/>
                  </a:lnTo>
                  <a:lnTo>
                    <a:pt x="194526" y="175503"/>
                  </a:lnTo>
                  <a:lnTo>
                    <a:pt x="193016" y="177202"/>
                  </a:lnTo>
                  <a:lnTo>
                    <a:pt x="191883" y="179091"/>
                  </a:lnTo>
                  <a:lnTo>
                    <a:pt x="189618" y="180977"/>
                  </a:lnTo>
                  <a:lnTo>
                    <a:pt x="186409" y="181733"/>
                  </a:lnTo>
                  <a:lnTo>
                    <a:pt x="180180" y="184753"/>
                  </a:lnTo>
                  <a:lnTo>
                    <a:pt x="177915" y="183432"/>
                  </a:lnTo>
                  <a:lnTo>
                    <a:pt x="175084" y="183055"/>
                  </a:lnTo>
                  <a:lnTo>
                    <a:pt x="172630" y="183055"/>
                  </a:lnTo>
                  <a:lnTo>
                    <a:pt x="169857" y="187942"/>
                  </a:lnTo>
                  <a:lnTo>
                    <a:pt x="168477" y="190227"/>
                  </a:lnTo>
                  <a:lnTo>
                    <a:pt x="166024" y="192490"/>
                  </a:lnTo>
                  <a:lnTo>
                    <a:pt x="163004" y="192870"/>
                  </a:lnTo>
                  <a:lnTo>
                    <a:pt x="160550" y="192869"/>
                  </a:lnTo>
                  <a:lnTo>
                    <a:pt x="157152" y="192682"/>
                  </a:lnTo>
                  <a:lnTo>
                    <a:pt x="156020" y="193435"/>
                  </a:lnTo>
                  <a:lnTo>
                    <a:pt x="154887" y="196266"/>
                  </a:lnTo>
                  <a:lnTo>
                    <a:pt x="156397" y="198344"/>
                  </a:lnTo>
                  <a:lnTo>
                    <a:pt x="157718" y="199853"/>
                  </a:lnTo>
                  <a:lnTo>
                    <a:pt x="157907" y="201740"/>
                  </a:lnTo>
                  <a:lnTo>
                    <a:pt x="157718" y="203626"/>
                  </a:lnTo>
                  <a:lnTo>
                    <a:pt x="154662" y="205628"/>
                  </a:lnTo>
                  <a:lnTo>
                    <a:pt x="151384" y="207433"/>
                  </a:lnTo>
                  <a:lnTo>
                    <a:pt x="132031" y="209051"/>
                  </a:lnTo>
                  <a:lnTo>
                    <a:pt x="129127" y="211715"/>
                  </a:lnTo>
                  <a:lnTo>
                    <a:pt x="126222" y="211959"/>
                  </a:lnTo>
                  <a:lnTo>
                    <a:pt x="118961" y="218736"/>
                  </a:lnTo>
                  <a:lnTo>
                    <a:pt x="117509" y="220913"/>
                  </a:lnTo>
                  <a:lnTo>
                    <a:pt x="115573" y="223332"/>
                  </a:lnTo>
                  <a:lnTo>
                    <a:pt x="111020" y="224790"/>
                  </a:lnTo>
                  <a:lnTo>
                    <a:pt x="107472" y="230862"/>
                  </a:lnTo>
                  <a:lnTo>
                    <a:pt x="105447" y="234623"/>
                  </a:lnTo>
                  <a:lnTo>
                    <a:pt x="96888" y="236704"/>
                  </a:lnTo>
                  <a:lnTo>
                    <a:pt x="92781" y="235519"/>
                  </a:lnTo>
                  <a:lnTo>
                    <a:pt x="88515" y="236740"/>
                  </a:lnTo>
                  <a:lnTo>
                    <a:pt x="84656" y="238040"/>
                  </a:lnTo>
                  <a:lnTo>
                    <a:pt x="83156" y="241041"/>
                  </a:lnTo>
                  <a:lnTo>
                    <a:pt x="82593" y="243320"/>
                  </a:lnTo>
                  <a:lnTo>
                    <a:pt x="75891" y="246011"/>
                  </a:lnTo>
                  <a:lnTo>
                    <a:pt x="68550" y="251825"/>
                  </a:lnTo>
                  <a:lnTo>
                    <a:pt x="57835" y="252584"/>
                  </a:lnTo>
                  <a:lnTo>
                    <a:pt x="55890" y="252801"/>
                  </a:lnTo>
                  <a:lnTo>
                    <a:pt x="54389" y="254049"/>
                  </a:lnTo>
                  <a:lnTo>
                    <a:pt x="53388" y="256552"/>
                  </a:lnTo>
                  <a:lnTo>
                    <a:pt x="52638" y="259802"/>
                  </a:lnTo>
                  <a:lnTo>
                    <a:pt x="50113" y="261163"/>
                  </a:lnTo>
                  <a:lnTo>
                    <a:pt x="47006" y="261962"/>
                  </a:lnTo>
                  <a:lnTo>
                    <a:pt x="43588" y="260786"/>
                  </a:lnTo>
                  <a:lnTo>
                    <a:pt x="41132" y="257803"/>
                  </a:lnTo>
                  <a:lnTo>
                    <a:pt x="37202" y="246030"/>
                  </a:lnTo>
                  <a:lnTo>
                    <a:pt x="34136" y="243411"/>
                  </a:lnTo>
                  <a:lnTo>
                    <a:pt x="33451" y="236266"/>
                  </a:lnTo>
                  <a:lnTo>
                    <a:pt x="30070" y="235300"/>
                  </a:lnTo>
                  <a:lnTo>
                    <a:pt x="30148" y="235075"/>
                  </a:lnTo>
                  <a:lnTo>
                    <a:pt x="30170" y="234954"/>
                  </a:lnTo>
                  <a:lnTo>
                    <a:pt x="30188" y="234832"/>
                  </a:lnTo>
                  <a:lnTo>
                    <a:pt x="30204" y="234711"/>
                  </a:lnTo>
                  <a:lnTo>
                    <a:pt x="30220" y="234590"/>
                  </a:lnTo>
                  <a:lnTo>
                    <a:pt x="30251" y="234353"/>
                  </a:lnTo>
                  <a:lnTo>
                    <a:pt x="30268" y="234231"/>
                  </a:lnTo>
                  <a:lnTo>
                    <a:pt x="30288" y="234109"/>
                  </a:lnTo>
                  <a:lnTo>
                    <a:pt x="30315" y="233994"/>
                  </a:lnTo>
                  <a:lnTo>
                    <a:pt x="30353" y="233872"/>
                  </a:lnTo>
                  <a:lnTo>
                    <a:pt x="30391" y="233757"/>
                  </a:lnTo>
                  <a:lnTo>
                    <a:pt x="30430" y="233648"/>
                  </a:lnTo>
                  <a:lnTo>
                    <a:pt x="30509" y="233417"/>
                  </a:lnTo>
                  <a:lnTo>
                    <a:pt x="30589" y="233186"/>
                  </a:lnTo>
                  <a:lnTo>
                    <a:pt x="30670" y="232955"/>
                  </a:lnTo>
                  <a:lnTo>
                    <a:pt x="30751" y="232724"/>
                  </a:lnTo>
                  <a:lnTo>
                    <a:pt x="30829" y="232506"/>
                  </a:lnTo>
                  <a:lnTo>
                    <a:pt x="30837" y="232341"/>
                  </a:lnTo>
                  <a:lnTo>
                    <a:pt x="30844" y="232105"/>
                  </a:lnTo>
                  <a:lnTo>
                    <a:pt x="30775" y="231874"/>
                  </a:lnTo>
                  <a:lnTo>
                    <a:pt x="30691" y="231782"/>
                  </a:lnTo>
                  <a:lnTo>
                    <a:pt x="30588" y="231722"/>
                  </a:lnTo>
                  <a:lnTo>
                    <a:pt x="30481" y="231661"/>
                  </a:lnTo>
                  <a:lnTo>
                    <a:pt x="30369" y="231612"/>
                  </a:lnTo>
                  <a:lnTo>
                    <a:pt x="30253" y="231576"/>
                  </a:lnTo>
                  <a:lnTo>
                    <a:pt x="30135" y="231545"/>
                  </a:lnTo>
                  <a:lnTo>
                    <a:pt x="29896" y="231576"/>
                  </a:lnTo>
                  <a:lnTo>
                    <a:pt x="29667" y="231661"/>
                  </a:lnTo>
                  <a:lnTo>
                    <a:pt x="29553" y="231703"/>
                  </a:lnTo>
                  <a:lnTo>
                    <a:pt x="29438" y="231740"/>
                  </a:lnTo>
                  <a:lnTo>
                    <a:pt x="29320" y="231771"/>
                  </a:lnTo>
                  <a:lnTo>
                    <a:pt x="29201" y="231795"/>
                  </a:lnTo>
                  <a:lnTo>
                    <a:pt x="29081" y="231813"/>
                  </a:lnTo>
                  <a:lnTo>
                    <a:pt x="28959" y="231819"/>
                  </a:lnTo>
                  <a:lnTo>
                    <a:pt x="28719" y="231789"/>
                  </a:lnTo>
                  <a:lnTo>
                    <a:pt x="28608" y="231740"/>
                  </a:lnTo>
                  <a:lnTo>
                    <a:pt x="28517" y="231661"/>
                  </a:lnTo>
                  <a:lnTo>
                    <a:pt x="28430" y="231576"/>
                  </a:lnTo>
                  <a:lnTo>
                    <a:pt x="28347" y="231491"/>
                  </a:lnTo>
                  <a:lnTo>
                    <a:pt x="28262" y="231400"/>
                  </a:lnTo>
                  <a:lnTo>
                    <a:pt x="28087" y="231229"/>
                  </a:lnTo>
                  <a:lnTo>
                    <a:pt x="27985" y="231163"/>
                  </a:lnTo>
                  <a:lnTo>
                    <a:pt x="27874" y="231114"/>
                  </a:lnTo>
                  <a:lnTo>
                    <a:pt x="27757" y="231078"/>
                  </a:lnTo>
                  <a:lnTo>
                    <a:pt x="27639" y="231054"/>
                  </a:lnTo>
                  <a:lnTo>
                    <a:pt x="27397" y="231017"/>
                  </a:lnTo>
                  <a:lnTo>
                    <a:pt x="27156" y="231047"/>
                  </a:lnTo>
                  <a:lnTo>
                    <a:pt x="26916" y="231090"/>
                  </a:lnTo>
                  <a:lnTo>
                    <a:pt x="26798" y="231066"/>
                  </a:lnTo>
                  <a:lnTo>
                    <a:pt x="26693" y="231005"/>
                  </a:lnTo>
                  <a:lnTo>
                    <a:pt x="26599" y="230926"/>
                  </a:lnTo>
                  <a:lnTo>
                    <a:pt x="26512" y="230841"/>
                  </a:lnTo>
                  <a:lnTo>
                    <a:pt x="26437" y="230744"/>
                  </a:lnTo>
                  <a:lnTo>
                    <a:pt x="26382" y="230634"/>
                  </a:lnTo>
                  <a:lnTo>
                    <a:pt x="26374" y="230513"/>
                  </a:lnTo>
                  <a:lnTo>
                    <a:pt x="26514" y="230318"/>
                  </a:lnTo>
                  <a:lnTo>
                    <a:pt x="26701" y="230166"/>
                  </a:lnTo>
                  <a:lnTo>
                    <a:pt x="26888" y="230008"/>
                  </a:lnTo>
                  <a:lnTo>
                    <a:pt x="26977" y="229924"/>
                  </a:lnTo>
                  <a:lnTo>
                    <a:pt x="27046" y="229826"/>
                  </a:lnTo>
                  <a:lnTo>
                    <a:pt x="27104" y="229723"/>
                  </a:lnTo>
                  <a:lnTo>
                    <a:pt x="27155" y="229608"/>
                  </a:lnTo>
                  <a:lnTo>
                    <a:pt x="27200" y="229498"/>
                  </a:lnTo>
                  <a:lnTo>
                    <a:pt x="27246" y="229383"/>
                  </a:lnTo>
                  <a:lnTo>
                    <a:pt x="27336" y="229158"/>
                  </a:lnTo>
                  <a:lnTo>
                    <a:pt x="27425" y="228933"/>
                  </a:lnTo>
                  <a:lnTo>
                    <a:pt x="27511" y="228702"/>
                  </a:lnTo>
                  <a:lnTo>
                    <a:pt x="27595" y="228478"/>
                  </a:lnTo>
                  <a:lnTo>
                    <a:pt x="27673" y="228246"/>
                  </a:lnTo>
                  <a:lnTo>
                    <a:pt x="27721" y="228010"/>
                  </a:lnTo>
                  <a:lnTo>
                    <a:pt x="27754" y="227766"/>
                  </a:lnTo>
                  <a:lnTo>
                    <a:pt x="27796" y="227530"/>
                  </a:lnTo>
                  <a:lnTo>
                    <a:pt x="27921" y="227323"/>
                  </a:lnTo>
                  <a:lnTo>
                    <a:pt x="28158" y="227299"/>
                  </a:lnTo>
                  <a:lnTo>
                    <a:pt x="28278" y="227317"/>
                  </a:lnTo>
                  <a:lnTo>
                    <a:pt x="28396" y="227353"/>
                  </a:lnTo>
                  <a:lnTo>
                    <a:pt x="28510" y="227390"/>
                  </a:lnTo>
                  <a:lnTo>
                    <a:pt x="28621" y="227444"/>
                  </a:lnTo>
                  <a:lnTo>
                    <a:pt x="28724" y="227505"/>
                  </a:lnTo>
                  <a:lnTo>
                    <a:pt x="28822" y="227579"/>
                  </a:lnTo>
                  <a:lnTo>
                    <a:pt x="29014" y="227730"/>
                  </a:lnTo>
                  <a:lnTo>
                    <a:pt x="29105" y="227809"/>
                  </a:lnTo>
                  <a:lnTo>
                    <a:pt x="29193" y="227895"/>
                  </a:lnTo>
                  <a:lnTo>
                    <a:pt x="29275" y="227979"/>
                  </a:lnTo>
                  <a:lnTo>
                    <a:pt x="29354" y="228077"/>
                  </a:lnTo>
                  <a:lnTo>
                    <a:pt x="29509" y="228259"/>
                  </a:lnTo>
                  <a:lnTo>
                    <a:pt x="29591" y="228350"/>
                  </a:lnTo>
                  <a:lnTo>
                    <a:pt x="29677" y="228435"/>
                  </a:lnTo>
                  <a:lnTo>
                    <a:pt x="29767" y="228520"/>
                  </a:lnTo>
                  <a:lnTo>
                    <a:pt x="29867" y="228593"/>
                  </a:lnTo>
                  <a:lnTo>
                    <a:pt x="29979" y="228635"/>
                  </a:lnTo>
                  <a:lnTo>
                    <a:pt x="30097" y="228660"/>
                  </a:lnTo>
                  <a:lnTo>
                    <a:pt x="30217" y="228684"/>
                  </a:lnTo>
                  <a:lnTo>
                    <a:pt x="30338" y="228702"/>
                  </a:lnTo>
                  <a:lnTo>
                    <a:pt x="30458" y="228720"/>
                  </a:lnTo>
                  <a:lnTo>
                    <a:pt x="30578" y="228733"/>
                  </a:lnTo>
                  <a:lnTo>
                    <a:pt x="30699" y="228745"/>
                  </a:lnTo>
                  <a:lnTo>
                    <a:pt x="30820" y="228757"/>
                  </a:lnTo>
                  <a:lnTo>
                    <a:pt x="30942" y="228763"/>
                  </a:lnTo>
                  <a:lnTo>
                    <a:pt x="31184" y="228781"/>
                  </a:lnTo>
                  <a:lnTo>
                    <a:pt x="31426" y="228806"/>
                  </a:lnTo>
                  <a:lnTo>
                    <a:pt x="31547" y="228824"/>
                  </a:lnTo>
                  <a:lnTo>
                    <a:pt x="31666" y="228842"/>
                  </a:lnTo>
                  <a:lnTo>
                    <a:pt x="31785" y="228866"/>
                  </a:lnTo>
                  <a:lnTo>
                    <a:pt x="31902" y="228903"/>
                  </a:lnTo>
                  <a:lnTo>
                    <a:pt x="32016" y="228945"/>
                  </a:lnTo>
                  <a:lnTo>
                    <a:pt x="32127" y="228994"/>
                  </a:lnTo>
                  <a:lnTo>
                    <a:pt x="32232" y="229055"/>
                  </a:lnTo>
                  <a:lnTo>
                    <a:pt x="32334" y="229121"/>
                  </a:lnTo>
                  <a:lnTo>
                    <a:pt x="32435" y="229189"/>
                  </a:lnTo>
                  <a:lnTo>
                    <a:pt x="32637" y="229322"/>
                  </a:lnTo>
                  <a:lnTo>
                    <a:pt x="32740" y="229389"/>
                  </a:lnTo>
                  <a:lnTo>
                    <a:pt x="32846" y="229449"/>
                  </a:lnTo>
                  <a:lnTo>
                    <a:pt x="32954" y="229504"/>
                  </a:lnTo>
                  <a:lnTo>
                    <a:pt x="33065" y="229553"/>
                  </a:lnTo>
                  <a:lnTo>
                    <a:pt x="33179" y="229596"/>
                  </a:lnTo>
                  <a:lnTo>
                    <a:pt x="33295" y="229632"/>
                  </a:lnTo>
                  <a:lnTo>
                    <a:pt x="33413" y="229662"/>
                  </a:lnTo>
                  <a:lnTo>
                    <a:pt x="33532" y="229680"/>
                  </a:lnTo>
                  <a:lnTo>
                    <a:pt x="33767" y="229632"/>
                  </a:lnTo>
                  <a:lnTo>
                    <a:pt x="33871" y="229565"/>
                  </a:lnTo>
                  <a:lnTo>
                    <a:pt x="33971" y="229498"/>
                  </a:lnTo>
                  <a:lnTo>
                    <a:pt x="34063" y="229419"/>
                  </a:lnTo>
                  <a:lnTo>
                    <a:pt x="34143" y="229328"/>
                  </a:lnTo>
                  <a:lnTo>
                    <a:pt x="34218" y="229231"/>
                  </a:lnTo>
                  <a:lnTo>
                    <a:pt x="34289" y="229133"/>
                  </a:lnTo>
                  <a:lnTo>
                    <a:pt x="34348" y="229024"/>
                  </a:lnTo>
                  <a:lnTo>
                    <a:pt x="34370" y="228909"/>
                  </a:lnTo>
                  <a:lnTo>
                    <a:pt x="34300" y="228672"/>
                  </a:lnTo>
                  <a:lnTo>
                    <a:pt x="34213" y="228447"/>
                  </a:lnTo>
                  <a:lnTo>
                    <a:pt x="34214" y="228204"/>
                  </a:lnTo>
                  <a:lnTo>
                    <a:pt x="34275" y="227973"/>
                  </a:lnTo>
                  <a:lnTo>
                    <a:pt x="34332" y="227736"/>
                  </a:lnTo>
                  <a:lnTo>
                    <a:pt x="34349" y="227493"/>
                  </a:lnTo>
                  <a:lnTo>
                    <a:pt x="34340" y="227250"/>
                  </a:lnTo>
                  <a:lnTo>
                    <a:pt x="34324" y="227007"/>
                  </a:lnTo>
                  <a:lnTo>
                    <a:pt x="34324" y="226886"/>
                  </a:lnTo>
                  <a:lnTo>
                    <a:pt x="34346" y="226764"/>
                  </a:lnTo>
                  <a:lnTo>
                    <a:pt x="34378" y="226649"/>
                  </a:lnTo>
                  <a:lnTo>
                    <a:pt x="34415" y="226533"/>
                  </a:lnTo>
                  <a:lnTo>
                    <a:pt x="34466" y="226424"/>
                  </a:lnTo>
                  <a:lnTo>
                    <a:pt x="34529" y="226321"/>
                  </a:lnTo>
                  <a:lnTo>
                    <a:pt x="34598" y="226218"/>
                  </a:lnTo>
                  <a:lnTo>
                    <a:pt x="34674" y="226120"/>
                  </a:lnTo>
                  <a:lnTo>
                    <a:pt x="34763" y="226041"/>
                  </a:lnTo>
                  <a:lnTo>
                    <a:pt x="34856" y="225962"/>
                  </a:lnTo>
                  <a:lnTo>
                    <a:pt x="34952" y="225889"/>
                  </a:lnTo>
                  <a:lnTo>
                    <a:pt x="35056" y="225822"/>
                  </a:lnTo>
                  <a:lnTo>
                    <a:pt x="35165" y="225768"/>
                  </a:lnTo>
                  <a:lnTo>
                    <a:pt x="35280" y="225732"/>
                  </a:lnTo>
                  <a:lnTo>
                    <a:pt x="35401" y="225719"/>
                  </a:lnTo>
                  <a:lnTo>
                    <a:pt x="35523" y="225707"/>
                  </a:lnTo>
                  <a:lnTo>
                    <a:pt x="35734" y="225598"/>
                  </a:lnTo>
                  <a:lnTo>
                    <a:pt x="35797" y="225494"/>
                  </a:lnTo>
                  <a:lnTo>
                    <a:pt x="35831" y="225379"/>
                  </a:lnTo>
                  <a:lnTo>
                    <a:pt x="35858" y="225257"/>
                  </a:lnTo>
                  <a:lnTo>
                    <a:pt x="35878" y="225142"/>
                  </a:lnTo>
                  <a:lnTo>
                    <a:pt x="35897" y="225021"/>
                  </a:lnTo>
                  <a:lnTo>
                    <a:pt x="35909" y="224899"/>
                  </a:lnTo>
                  <a:lnTo>
                    <a:pt x="35911" y="224777"/>
                  </a:lnTo>
                  <a:lnTo>
                    <a:pt x="35898" y="224534"/>
                  </a:lnTo>
                  <a:lnTo>
                    <a:pt x="35888" y="224291"/>
                  </a:lnTo>
                  <a:lnTo>
                    <a:pt x="35905" y="224170"/>
                  </a:lnTo>
                  <a:lnTo>
                    <a:pt x="35947" y="224061"/>
                  </a:lnTo>
                  <a:lnTo>
                    <a:pt x="36005" y="223951"/>
                  </a:lnTo>
                  <a:lnTo>
                    <a:pt x="36072" y="223848"/>
                  </a:lnTo>
                  <a:lnTo>
                    <a:pt x="36139" y="223745"/>
                  </a:lnTo>
                  <a:lnTo>
                    <a:pt x="36256" y="223538"/>
                  </a:lnTo>
                  <a:lnTo>
                    <a:pt x="36355" y="223313"/>
                  </a:lnTo>
                  <a:lnTo>
                    <a:pt x="36453" y="223095"/>
                  </a:lnTo>
                  <a:lnTo>
                    <a:pt x="36514" y="222985"/>
                  </a:lnTo>
                  <a:lnTo>
                    <a:pt x="36593" y="222894"/>
                  </a:lnTo>
                  <a:lnTo>
                    <a:pt x="36679" y="222809"/>
                  </a:lnTo>
                  <a:lnTo>
                    <a:pt x="36770" y="222724"/>
                  </a:lnTo>
                  <a:lnTo>
                    <a:pt x="36862" y="222651"/>
                  </a:lnTo>
                  <a:lnTo>
                    <a:pt x="37052" y="222499"/>
                  </a:lnTo>
                  <a:lnTo>
                    <a:pt x="37146" y="222420"/>
                  </a:lnTo>
                  <a:lnTo>
                    <a:pt x="37235" y="222335"/>
                  </a:lnTo>
                  <a:lnTo>
                    <a:pt x="37303" y="222238"/>
                  </a:lnTo>
                  <a:lnTo>
                    <a:pt x="37359" y="222128"/>
                  </a:lnTo>
                  <a:lnTo>
                    <a:pt x="37409" y="222020"/>
                  </a:lnTo>
                  <a:lnTo>
                    <a:pt x="37445" y="221904"/>
                  </a:lnTo>
                  <a:lnTo>
                    <a:pt x="37464" y="221777"/>
                  </a:lnTo>
                  <a:lnTo>
                    <a:pt x="37468" y="221661"/>
                  </a:lnTo>
                  <a:lnTo>
                    <a:pt x="37397" y="221430"/>
                  </a:lnTo>
                  <a:lnTo>
                    <a:pt x="37295" y="221205"/>
                  </a:lnTo>
                  <a:lnTo>
                    <a:pt x="37246" y="221096"/>
                  </a:lnTo>
                  <a:lnTo>
                    <a:pt x="37203" y="220980"/>
                  </a:lnTo>
                  <a:lnTo>
                    <a:pt x="37180" y="220865"/>
                  </a:lnTo>
                  <a:lnTo>
                    <a:pt x="37163" y="220744"/>
                  </a:lnTo>
                  <a:lnTo>
                    <a:pt x="37150" y="220622"/>
                  </a:lnTo>
                  <a:lnTo>
                    <a:pt x="37143" y="220500"/>
                  </a:lnTo>
                  <a:lnTo>
                    <a:pt x="37137" y="220379"/>
                  </a:lnTo>
                  <a:lnTo>
                    <a:pt x="37133" y="220257"/>
                  </a:lnTo>
                  <a:lnTo>
                    <a:pt x="37124" y="220014"/>
                  </a:lnTo>
                  <a:lnTo>
                    <a:pt x="37118" y="219893"/>
                  </a:lnTo>
                  <a:lnTo>
                    <a:pt x="37110" y="219771"/>
                  </a:lnTo>
                  <a:lnTo>
                    <a:pt x="37098" y="219650"/>
                  </a:lnTo>
                  <a:lnTo>
                    <a:pt x="37080" y="219529"/>
                  </a:lnTo>
                  <a:lnTo>
                    <a:pt x="37059" y="219407"/>
                  </a:lnTo>
                  <a:lnTo>
                    <a:pt x="37038" y="219292"/>
                  </a:lnTo>
                  <a:lnTo>
                    <a:pt x="37017" y="219048"/>
                  </a:lnTo>
                  <a:lnTo>
                    <a:pt x="37038" y="218927"/>
                  </a:lnTo>
                  <a:lnTo>
                    <a:pt x="37066" y="218811"/>
                  </a:lnTo>
                  <a:lnTo>
                    <a:pt x="37101" y="218696"/>
                  </a:lnTo>
                  <a:lnTo>
                    <a:pt x="37143" y="218581"/>
                  </a:lnTo>
                  <a:lnTo>
                    <a:pt x="37188" y="218465"/>
                  </a:lnTo>
                  <a:lnTo>
                    <a:pt x="37236" y="218356"/>
                  </a:lnTo>
                  <a:lnTo>
                    <a:pt x="37286" y="218246"/>
                  </a:lnTo>
                  <a:lnTo>
                    <a:pt x="37341" y="218137"/>
                  </a:lnTo>
                  <a:lnTo>
                    <a:pt x="37399" y="218028"/>
                  </a:lnTo>
                  <a:lnTo>
                    <a:pt x="37467" y="217924"/>
                  </a:lnTo>
                  <a:lnTo>
                    <a:pt x="37548" y="217840"/>
                  </a:lnTo>
                  <a:lnTo>
                    <a:pt x="37635" y="217755"/>
                  </a:lnTo>
                  <a:lnTo>
                    <a:pt x="37726" y="217675"/>
                  </a:lnTo>
                  <a:lnTo>
                    <a:pt x="37823" y="217597"/>
                  </a:lnTo>
                  <a:lnTo>
                    <a:pt x="37924" y="217530"/>
                  </a:lnTo>
                  <a:lnTo>
                    <a:pt x="38026" y="217463"/>
                  </a:lnTo>
                  <a:lnTo>
                    <a:pt x="38131" y="217402"/>
                  </a:lnTo>
                  <a:lnTo>
                    <a:pt x="38236" y="217341"/>
                  </a:lnTo>
                  <a:lnTo>
                    <a:pt x="38344" y="217286"/>
                  </a:lnTo>
                  <a:lnTo>
                    <a:pt x="38453" y="217238"/>
                  </a:lnTo>
                  <a:lnTo>
                    <a:pt x="38566" y="217190"/>
                  </a:lnTo>
                  <a:lnTo>
                    <a:pt x="38791" y="217098"/>
                  </a:lnTo>
                  <a:lnTo>
                    <a:pt x="39019" y="217013"/>
                  </a:lnTo>
                  <a:lnTo>
                    <a:pt x="39252" y="216946"/>
                  </a:lnTo>
                  <a:lnTo>
                    <a:pt x="39489" y="216892"/>
                  </a:lnTo>
                  <a:lnTo>
                    <a:pt x="39725" y="216831"/>
                  </a:lnTo>
                  <a:lnTo>
                    <a:pt x="39919" y="216691"/>
                  </a:lnTo>
                  <a:lnTo>
                    <a:pt x="39920" y="216448"/>
                  </a:lnTo>
                  <a:lnTo>
                    <a:pt x="39885" y="216211"/>
                  </a:lnTo>
                  <a:lnTo>
                    <a:pt x="39900" y="216090"/>
                  </a:lnTo>
                  <a:lnTo>
                    <a:pt x="39937" y="215974"/>
                  </a:lnTo>
                  <a:lnTo>
                    <a:pt x="39985" y="215859"/>
                  </a:lnTo>
                  <a:lnTo>
                    <a:pt x="40038" y="215750"/>
                  </a:lnTo>
                  <a:lnTo>
                    <a:pt x="40096" y="215646"/>
                  </a:lnTo>
                  <a:lnTo>
                    <a:pt x="40212" y="215434"/>
                  </a:lnTo>
                  <a:lnTo>
                    <a:pt x="40262" y="215318"/>
                  </a:lnTo>
                  <a:lnTo>
                    <a:pt x="40304" y="215209"/>
                  </a:lnTo>
                  <a:lnTo>
                    <a:pt x="40341" y="215094"/>
                  </a:lnTo>
                  <a:lnTo>
                    <a:pt x="40375" y="214978"/>
                  </a:lnTo>
                  <a:lnTo>
                    <a:pt x="40408" y="214856"/>
                  </a:lnTo>
                  <a:lnTo>
                    <a:pt x="40478" y="214625"/>
                  </a:lnTo>
                  <a:lnTo>
                    <a:pt x="40527" y="214517"/>
                  </a:lnTo>
                  <a:lnTo>
                    <a:pt x="40598" y="214413"/>
                  </a:lnTo>
                  <a:lnTo>
                    <a:pt x="40694" y="214340"/>
                  </a:lnTo>
                  <a:lnTo>
                    <a:pt x="40808" y="214297"/>
                  </a:lnTo>
                  <a:lnTo>
                    <a:pt x="40928" y="214280"/>
                  </a:lnTo>
                  <a:lnTo>
                    <a:pt x="41050" y="214273"/>
                  </a:lnTo>
                  <a:lnTo>
                    <a:pt x="41291" y="214249"/>
                  </a:lnTo>
                  <a:lnTo>
                    <a:pt x="41529" y="214194"/>
                  </a:lnTo>
                  <a:lnTo>
                    <a:pt x="41767" y="214146"/>
                  </a:lnTo>
                  <a:lnTo>
                    <a:pt x="42009" y="214115"/>
                  </a:lnTo>
                  <a:lnTo>
                    <a:pt x="42250" y="214139"/>
                  </a:lnTo>
                  <a:lnTo>
                    <a:pt x="42491" y="214170"/>
                  </a:lnTo>
                  <a:lnTo>
                    <a:pt x="42731" y="214212"/>
                  </a:lnTo>
                  <a:lnTo>
                    <a:pt x="42969" y="214267"/>
                  </a:lnTo>
                  <a:lnTo>
                    <a:pt x="43205" y="214322"/>
                  </a:lnTo>
                  <a:lnTo>
                    <a:pt x="43446" y="214352"/>
                  </a:lnTo>
                  <a:lnTo>
                    <a:pt x="43679" y="214292"/>
                  </a:lnTo>
                  <a:lnTo>
                    <a:pt x="43784" y="214230"/>
                  </a:lnTo>
                  <a:lnTo>
                    <a:pt x="43878" y="214152"/>
                  </a:lnTo>
                  <a:lnTo>
                    <a:pt x="43970" y="214072"/>
                  </a:lnTo>
                  <a:lnTo>
                    <a:pt x="44056" y="213988"/>
                  </a:lnTo>
                  <a:lnTo>
                    <a:pt x="44137" y="213897"/>
                  </a:lnTo>
                  <a:lnTo>
                    <a:pt x="44215" y="213805"/>
                  </a:lnTo>
                  <a:lnTo>
                    <a:pt x="44289" y="213708"/>
                  </a:lnTo>
                  <a:lnTo>
                    <a:pt x="44360" y="213611"/>
                  </a:lnTo>
                  <a:lnTo>
                    <a:pt x="44426" y="213508"/>
                  </a:lnTo>
                  <a:lnTo>
                    <a:pt x="44491" y="213405"/>
                  </a:lnTo>
                  <a:lnTo>
                    <a:pt x="44555" y="213301"/>
                  </a:lnTo>
                  <a:lnTo>
                    <a:pt x="44618" y="213198"/>
                  </a:lnTo>
                  <a:lnTo>
                    <a:pt x="44679" y="213088"/>
                  </a:lnTo>
                  <a:lnTo>
                    <a:pt x="44792" y="212876"/>
                  </a:lnTo>
                  <a:lnTo>
                    <a:pt x="44843" y="212766"/>
                  </a:lnTo>
                  <a:lnTo>
                    <a:pt x="44889" y="212651"/>
                  </a:lnTo>
                  <a:lnTo>
                    <a:pt x="44932" y="212542"/>
                  </a:lnTo>
                  <a:lnTo>
                    <a:pt x="44971" y="212426"/>
                  </a:lnTo>
                  <a:lnTo>
                    <a:pt x="45008" y="212311"/>
                  </a:lnTo>
                  <a:lnTo>
                    <a:pt x="45043" y="212189"/>
                  </a:lnTo>
                  <a:lnTo>
                    <a:pt x="45076" y="212074"/>
                  </a:lnTo>
                  <a:lnTo>
                    <a:pt x="45105" y="211959"/>
                  </a:lnTo>
                  <a:lnTo>
                    <a:pt x="45130" y="211837"/>
                  </a:lnTo>
                  <a:lnTo>
                    <a:pt x="45152" y="211721"/>
                  </a:lnTo>
                  <a:lnTo>
                    <a:pt x="45168" y="211600"/>
                  </a:lnTo>
                  <a:lnTo>
                    <a:pt x="45181" y="211478"/>
                  </a:lnTo>
                  <a:lnTo>
                    <a:pt x="45187" y="211357"/>
                  </a:lnTo>
                  <a:lnTo>
                    <a:pt x="45188" y="211236"/>
                  </a:lnTo>
                  <a:lnTo>
                    <a:pt x="45151" y="210992"/>
                  </a:lnTo>
                  <a:lnTo>
                    <a:pt x="45122" y="210877"/>
                  </a:lnTo>
                  <a:lnTo>
                    <a:pt x="45090" y="210756"/>
                  </a:lnTo>
                  <a:lnTo>
                    <a:pt x="45057" y="210640"/>
                  </a:lnTo>
                  <a:lnTo>
                    <a:pt x="45023" y="210525"/>
                  </a:lnTo>
                  <a:lnTo>
                    <a:pt x="45037" y="210294"/>
                  </a:lnTo>
                  <a:lnTo>
                    <a:pt x="45131" y="210075"/>
                  </a:lnTo>
                  <a:lnTo>
                    <a:pt x="45222" y="209844"/>
                  </a:lnTo>
                  <a:lnTo>
                    <a:pt x="45301" y="209613"/>
                  </a:lnTo>
                  <a:lnTo>
                    <a:pt x="45326" y="209498"/>
                  </a:lnTo>
                  <a:lnTo>
                    <a:pt x="45347" y="209376"/>
                  </a:lnTo>
                  <a:lnTo>
                    <a:pt x="45362" y="209255"/>
                  </a:lnTo>
                  <a:lnTo>
                    <a:pt x="45372" y="209133"/>
                  </a:lnTo>
                  <a:lnTo>
                    <a:pt x="45377" y="209012"/>
                  </a:lnTo>
                  <a:lnTo>
                    <a:pt x="45379" y="208891"/>
                  </a:lnTo>
                  <a:lnTo>
                    <a:pt x="45378" y="208648"/>
                  </a:lnTo>
                  <a:lnTo>
                    <a:pt x="45374" y="208532"/>
                  </a:lnTo>
                  <a:lnTo>
                    <a:pt x="45366" y="208411"/>
                  </a:lnTo>
                  <a:lnTo>
                    <a:pt x="45353" y="208289"/>
                  </a:lnTo>
                  <a:lnTo>
                    <a:pt x="45331" y="208167"/>
                  </a:lnTo>
                  <a:lnTo>
                    <a:pt x="45296" y="208052"/>
                  </a:lnTo>
                  <a:lnTo>
                    <a:pt x="45258" y="207936"/>
                  </a:lnTo>
                  <a:lnTo>
                    <a:pt x="45219" y="207821"/>
                  </a:lnTo>
                  <a:lnTo>
                    <a:pt x="45148" y="207584"/>
                  </a:lnTo>
                  <a:lnTo>
                    <a:pt x="45086" y="207353"/>
                  </a:lnTo>
                  <a:lnTo>
                    <a:pt x="45025" y="207116"/>
                  </a:lnTo>
                  <a:lnTo>
                    <a:pt x="44966" y="206879"/>
                  </a:lnTo>
                  <a:lnTo>
                    <a:pt x="44908" y="206642"/>
                  </a:lnTo>
                  <a:lnTo>
                    <a:pt x="44850" y="206412"/>
                  </a:lnTo>
                  <a:lnTo>
                    <a:pt x="44809" y="206248"/>
                  </a:lnTo>
                  <a:lnTo>
                    <a:pt x="44662" y="206053"/>
                  </a:lnTo>
                  <a:lnTo>
                    <a:pt x="44587" y="205956"/>
                  </a:lnTo>
                  <a:lnTo>
                    <a:pt x="44513" y="205859"/>
                  </a:lnTo>
                  <a:lnTo>
                    <a:pt x="44440" y="205762"/>
                  </a:lnTo>
                  <a:lnTo>
                    <a:pt x="44367" y="205664"/>
                  </a:lnTo>
                  <a:lnTo>
                    <a:pt x="44295" y="205567"/>
                  </a:lnTo>
                  <a:lnTo>
                    <a:pt x="44224" y="205470"/>
                  </a:lnTo>
                  <a:lnTo>
                    <a:pt x="44157" y="205366"/>
                  </a:lnTo>
                  <a:lnTo>
                    <a:pt x="44102" y="205257"/>
                  </a:lnTo>
                  <a:lnTo>
                    <a:pt x="44052" y="205148"/>
                  </a:lnTo>
                  <a:lnTo>
                    <a:pt x="44017" y="205032"/>
                  </a:lnTo>
                  <a:lnTo>
                    <a:pt x="43999" y="204911"/>
                  </a:lnTo>
                  <a:lnTo>
                    <a:pt x="43987" y="204790"/>
                  </a:lnTo>
                  <a:lnTo>
                    <a:pt x="43981" y="204668"/>
                  </a:lnTo>
                  <a:lnTo>
                    <a:pt x="43984" y="204425"/>
                  </a:lnTo>
                  <a:lnTo>
                    <a:pt x="43973" y="204182"/>
                  </a:lnTo>
                  <a:lnTo>
                    <a:pt x="43965" y="204061"/>
                  </a:lnTo>
                  <a:lnTo>
                    <a:pt x="43956" y="203939"/>
                  </a:lnTo>
                  <a:lnTo>
                    <a:pt x="43945" y="203818"/>
                  </a:lnTo>
                  <a:lnTo>
                    <a:pt x="43932" y="203702"/>
                  </a:lnTo>
                  <a:lnTo>
                    <a:pt x="43918" y="203580"/>
                  </a:lnTo>
                  <a:lnTo>
                    <a:pt x="43899" y="203459"/>
                  </a:lnTo>
                  <a:lnTo>
                    <a:pt x="43874" y="203337"/>
                  </a:lnTo>
                  <a:lnTo>
                    <a:pt x="43844" y="203222"/>
                  </a:lnTo>
                  <a:lnTo>
                    <a:pt x="43813" y="203106"/>
                  </a:lnTo>
                  <a:lnTo>
                    <a:pt x="43745" y="202870"/>
                  </a:lnTo>
                  <a:lnTo>
                    <a:pt x="43704" y="202754"/>
                  </a:lnTo>
                  <a:lnTo>
                    <a:pt x="43658" y="202645"/>
                  </a:lnTo>
                  <a:lnTo>
                    <a:pt x="43607" y="202536"/>
                  </a:lnTo>
                  <a:lnTo>
                    <a:pt x="43552" y="202426"/>
                  </a:lnTo>
                  <a:lnTo>
                    <a:pt x="43490" y="202317"/>
                  </a:lnTo>
                  <a:lnTo>
                    <a:pt x="43425" y="202213"/>
                  </a:lnTo>
                  <a:lnTo>
                    <a:pt x="43357" y="202116"/>
                  </a:lnTo>
                  <a:lnTo>
                    <a:pt x="43287" y="202019"/>
                  </a:lnTo>
                  <a:lnTo>
                    <a:pt x="43147" y="201818"/>
                  </a:lnTo>
                  <a:lnTo>
                    <a:pt x="43013" y="201618"/>
                  </a:lnTo>
                  <a:lnTo>
                    <a:pt x="42880" y="201411"/>
                  </a:lnTo>
                  <a:lnTo>
                    <a:pt x="42750" y="201205"/>
                  </a:lnTo>
                  <a:lnTo>
                    <a:pt x="42686" y="201102"/>
                  </a:lnTo>
                  <a:lnTo>
                    <a:pt x="42624" y="200998"/>
                  </a:lnTo>
                  <a:lnTo>
                    <a:pt x="42563" y="200895"/>
                  </a:lnTo>
                  <a:lnTo>
                    <a:pt x="42504" y="200786"/>
                  </a:lnTo>
                  <a:lnTo>
                    <a:pt x="42393" y="200573"/>
                  </a:lnTo>
                  <a:lnTo>
                    <a:pt x="42345" y="200458"/>
                  </a:lnTo>
                  <a:lnTo>
                    <a:pt x="42310" y="200342"/>
                  </a:lnTo>
                  <a:lnTo>
                    <a:pt x="42289" y="200227"/>
                  </a:lnTo>
                  <a:lnTo>
                    <a:pt x="42272" y="200105"/>
                  </a:lnTo>
                  <a:lnTo>
                    <a:pt x="42255" y="199984"/>
                  </a:lnTo>
                  <a:lnTo>
                    <a:pt x="42217" y="199741"/>
                  </a:lnTo>
                  <a:lnTo>
                    <a:pt x="42183" y="199625"/>
                  </a:lnTo>
                  <a:lnTo>
                    <a:pt x="42133" y="199516"/>
                  </a:lnTo>
                  <a:lnTo>
                    <a:pt x="42063" y="199413"/>
                  </a:lnTo>
                  <a:lnTo>
                    <a:pt x="41985" y="199322"/>
                  </a:lnTo>
                  <a:lnTo>
                    <a:pt x="41895" y="199243"/>
                  </a:lnTo>
                  <a:lnTo>
                    <a:pt x="41800" y="199164"/>
                  </a:lnTo>
                  <a:lnTo>
                    <a:pt x="41702" y="199091"/>
                  </a:lnTo>
                  <a:lnTo>
                    <a:pt x="41604" y="199024"/>
                  </a:lnTo>
                  <a:lnTo>
                    <a:pt x="41408" y="198878"/>
                  </a:lnTo>
                  <a:lnTo>
                    <a:pt x="41314" y="198799"/>
                  </a:lnTo>
                  <a:lnTo>
                    <a:pt x="41224" y="198720"/>
                  </a:lnTo>
                  <a:lnTo>
                    <a:pt x="41137" y="198635"/>
                  </a:lnTo>
                  <a:lnTo>
                    <a:pt x="41050" y="198550"/>
                  </a:lnTo>
                  <a:lnTo>
                    <a:pt x="40874" y="198380"/>
                  </a:lnTo>
                  <a:lnTo>
                    <a:pt x="40779" y="198307"/>
                  </a:lnTo>
                  <a:lnTo>
                    <a:pt x="40676" y="198240"/>
                  </a:lnTo>
                  <a:lnTo>
                    <a:pt x="40557" y="198209"/>
                  </a:lnTo>
                  <a:lnTo>
                    <a:pt x="40436" y="198204"/>
                  </a:lnTo>
                  <a:lnTo>
                    <a:pt x="40195" y="198234"/>
                  </a:lnTo>
                  <a:lnTo>
                    <a:pt x="39954" y="198271"/>
                  </a:lnTo>
                  <a:lnTo>
                    <a:pt x="39712" y="198295"/>
                  </a:lnTo>
                  <a:lnTo>
                    <a:pt x="39471" y="198319"/>
                  </a:lnTo>
                  <a:lnTo>
                    <a:pt x="39228" y="198338"/>
                  </a:lnTo>
                  <a:lnTo>
                    <a:pt x="38985" y="198338"/>
                  </a:lnTo>
                  <a:lnTo>
                    <a:pt x="38743" y="198325"/>
                  </a:lnTo>
                  <a:lnTo>
                    <a:pt x="38507" y="198264"/>
                  </a:lnTo>
                  <a:lnTo>
                    <a:pt x="38275" y="198191"/>
                  </a:lnTo>
                  <a:lnTo>
                    <a:pt x="38164" y="198143"/>
                  </a:lnTo>
                  <a:lnTo>
                    <a:pt x="38054" y="198088"/>
                  </a:lnTo>
                  <a:lnTo>
                    <a:pt x="37947" y="198034"/>
                  </a:lnTo>
                  <a:lnTo>
                    <a:pt x="37842" y="197973"/>
                  </a:lnTo>
                  <a:lnTo>
                    <a:pt x="37742" y="197906"/>
                  </a:lnTo>
                  <a:lnTo>
                    <a:pt x="37648" y="197827"/>
                  </a:lnTo>
                  <a:lnTo>
                    <a:pt x="37559" y="197742"/>
                  </a:lnTo>
                  <a:lnTo>
                    <a:pt x="37482" y="197651"/>
                  </a:lnTo>
                  <a:lnTo>
                    <a:pt x="37408" y="197554"/>
                  </a:lnTo>
                  <a:lnTo>
                    <a:pt x="37339" y="197451"/>
                  </a:lnTo>
                  <a:lnTo>
                    <a:pt x="37274" y="197353"/>
                  </a:lnTo>
                  <a:lnTo>
                    <a:pt x="37213" y="197244"/>
                  </a:lnTo>
                  <a:lnTo>
                    <a:pt x="37155" y="197134"/>
                  </a:lnTo>
                  <a:lnTo>
                    <a:pt x="37110" y="197025"/>
                  </a:lnTo>
                  <a:lnTo>
                    <a:pt x="37085" y="196903"/>
                  </a:lnTo>
                  <a:lnTo>
                    <a:pt x="37068" y="196782"/>
                  </a:lnTo>
                  <a:lnTo>
                    <a:pt x="37051" y="196667"/>
                  </a:lnTo>
                  <a:lnTo>
                    <a:pt x="37035" y="196545"/>
                  </a:lnTo>
                  <a:lnTo>
                    <a:pt x="37002" y="196302"/>
                  </a:lnTo>
                  <a:lnTo>
                    <a:pt x="36983" y="196180"/>
                  </a:lnTo>
                  <a:lnTo>
                    <a:pt x="36956" y="196065"/>
                  </a:lnTo>
                  <a:lnTo>
                    <a:pt x="36892" y="195962"/>
                  </a:lnTo>
                  <a:lnTo>
                    <a:pt x="36793" y="195895"/>
                  </a:lnTo>
                  <a:lnTo>
                    <a:pt x="36676" y="195864"/>
                  </a:lnTo>
                  <a:lnTo>
                    <a:pt x="36556" y="195847"/>
                  </a:lnTo>
                  <a:lnTo>
                    <a:pt x="36435" y="195834"/>
                  </a:lnTo>
                  <a:lnTo>
                    <a:pt x="36313" y="195822"/>
                  </a:lnTo>
                  <a:lnTo>
                    <a:pt x="36192" y="195810"/>
                  </a:lnTo>
                  <a:lnTo>
                    <a:pt x="35953" y="195762"/>
                  </a:lnTo>
                  <a:lnTo>
                    <a:pt x="35717" y="195701"/>
                  </a:lnTo>
                  <a:lnTo>
                    <a:pt x="35487" y="195628"/>
                  </a:lnTo>
                  <a:lnTo>
                    <a:pt x="35378" y="195573"/>
                  </a:lnTo>
                  <a:lnTo>
                    <a:pt x="35289" y="195494"/>
                  </a:lnTo>
                  <a:lnTo>
                    <a:pt x="35211" y="195397"/>
                  </a:lnTo>
                  <a:lnTo>
                    <a:pt x="35144" y="195293"/>
                  </a:lnTo>
                  <a:lnTo>
                    <a:pt x="35090" y="195185"/>
                  </a:lnTo>
                  <a:lnTo>
                    <a:pt x="35037" y="195075"/>
                  </a:lnTo>
                  <a:lnTo>
                    <a:pt x="34985" y="194966"/>
                  </a:lnTo>
                  <a:lnTo>
                    <a:pt x="34935" y="194856"/>
                  </a:lnTo>
                  <a:lnTo>
                    <a:pt x="34885" y="194747"/>
                  </a:lnTo>
                  <a:lnTo>
                    <a:pt x="34835" y="194637"/>
                  </a:lnTo>
                  <a:lnTo>
                    <a:pt x="34785" y="194522"/>
                  </a:lnTo>
                  <a:lnTo>
                    <a:pt x="34685" y="194303"/>
                  </a:lnTo>
                  <a:lnTo>
                    <a:pt x="34583" y="194078"/>
                  </a:lnTo>
                  <a:lnTo>
                    <a:pt x="34530" y="193969"/>
                  </a:lnTo>
                  <a:lnTo>
                    <a:pt x="34474" y="193866"/>
                  </a:lnTo>
                  <a:lnTo>
                    <a:pt x="34406" y="193762"/>
                  </a:lnTo>
                  <a:lnTo>
                    <a:pt x="34333" y="193666"/>
                  </a:lnTo>
                  <a:lnTo>
                    <a:pt x="34244" y="193580"/>
                  </a:lnTo>
                  <a:lnTo>
                    <a:pt x="34146" y="193508"/>
                  </a:lnTo>
                  <a:lnTo>
                    <a:pt x="34040" y="193452"/>
                  </a:lnTo>
                  <a:lnTo>
                    <a:pt x="33931" y="193398"/>
                  </a:lnTo>
                  <a:lnTo>
                    <a:pt x="33818" y="193356"/>
                  </a:lnTo>
                  <a:lnTo>
                    <a:pt x="33703" y="193313"/>
                  </a:lnTo>
                  <a:lnTo>
                    <a:pt x="33585" y="193283"/>
                  </a:lnTo>
                  <a:lnTo>
                    <a:pt x="33349" y="193228"/>
                  </a:lnTo>
                  <a:lnTo>
                    <a:pt x="33106" y="193210"/>
                  </a:lnTo>
                  <a:lnTo>
                    <a:pt x="32863" y="193210"/>
                  </a:lnTo>
                  <a:lnTo>
                    <a:pt x="32741" y="193209"/>
                  </a:lnTo>
                  <a:lnTo>
                    <a:pt x="32619" y="193204"/>
                  </a:lnTo>
                  <a:lnTo>
                    <a:pt x="32498" y="193197"/>
                  </a:lnTo>
                  <a:lnTo>
                    <a:pt x="32377" y="193186"/>
                  </a:lnTo>
                  <a:lnTo>
                    <a:pt x="32256" y="193167"/>
                  </a:lnTo>
                  <a:lnTo>
                    <a:pt x="32137" y="193149"/>
                  </a:lnTo>
                  <a:lnTo>
                    <a:pt x="32018" y="193125"/>
                  </a:lnTo>
                  <a:lnTo>
                    <a:pt x="31899" y="193100"/>
                  </a:lnTo>
                  <a:lnTo>
                    <a:pt x="31785" y="193058"/>
                  </a:lnTo>
                  <a:lnTo>
                    <a:pt x="31679" y="192997"/>
                  </a:lnTo>
                  <a:lnTo>
                    <a:pt x="31577" y="192930"/>
                  </a:lnTo>
                  <a:lnTo>
                    <a:pt x="31479" y="192857"/>
                  </a:lnTo>
                  <a:lnTo>
                    <a:pt x="31387" y="192778"/>
                  </a:lnTo>
                  <a:lnTo>
                    <a:pt x="31301" y="192693"/>
                  </a:lnTo>
                  <a:lnTo>
                    <a:pt x="31226" y="192596"/>
                  </a:lnTo>
                  <a:lnTo>
                    <a:pt x="31164" y="192493"/>
                  </a:lnTo>
                  <a:lnTo>
                    <a:pt x="31111" y="192384"/>
                  </a:lnTo>
                  <a:lnTo>
                    <a:pt x="31068" y="192268"/>
                  </a:lnTo>
                  <a:lnTo>
                    <a:pt x="31032" y="192153"/>
                  </a:lnTo>
                  <a:lnTo>
                    <a:pt x="31003" y="192037"/>
                  </a:lnTo>
                  <a:lnTo>
                    <a:pt x="30981" y="191916"/>
                  </a:lnTo>
                  <a:lnTo>
                    <a:pt x="30967" y="191794"/>
                  </a:lnTo>
                  <a:lnTo>
                    <a:pt x="30959" y="191673"/>
                  </a:lnTo>
                  <a:lnTo>
                    <a:pt x="30976" y="191430"/>
                  </a:lnTo>
                  <a:lnTo>
                    <a:pt x="31001" y="191308"/>
                  </a:lnTo>
                  <a:lnTo>
                    <a:pt x="31041" y="191199"/>
                  </a:lnTo>
                  <a:lnTo>
                    <a:pt x="31087" y="191083"/>
                  </a:lnTo>
                  <a:lnTo>
                    <a:pt x="31136" y="190974"/>
                  </a:lnTo>
                  <a:lnTo>
                    <a:pt x="31187" y="190864"/>
                  </a:lnTo>
                  <a:lnTo>
                    <a:pt x="31286" y="190640"/>
                  </a:lnTo>
                  <a:lnTo>
                    <a:pt x="31333" y="190525"/>
                  </a:lnTo>
                  <a:lnTo>
                    <a:pt x="31373" y="190409"/>
                  </a:lnTo>
                  <a:lnTo>
                    <a:pt x="31409" y="190293"/>
                  </a:lnTo>
                  <a:lnTo>
                    <a:pt x="31442" y="190178"/>
                  </a:lnTo>
                  <a:lnTo>
                    <a:pt x="31471" y="190063"/>
                  </a:lnTo>
                  <a:lnTo>
                    <a:pt x="31493" y="189941"/>
                  </a:lnTo>
                  <a:lnTo>
                    <a:pt x="31478" y="189698"/>
                  </a:lnTo>
                  <a:lnTo>
                    <a:pt x="31458" y="189577"/>
                  </a:lnTo>
                  <a:lnTo>
                    <a:pt x="31429" y="189461"/>
                  </a:lnTo>
                  <a:lnTo>
                    <a:pt x="31395" y="189346"/>
                  </a:lnTo>
                  <a:lnTo>
                    <a:pt x="31354" y="189231"/>
                  </a:lnTo>
                  <a:lnTo>
                    <a:pt x="31312" y="189115"/>
                  </a:lnTo>
                  <a:lnTo>
                    <a:pt x="31268" y="189005"/>
                  </a:lnTo>
                  <a:lnTo>
                    <a:pt x="31176" y="188781"/>
                  </a:lnTo>
                  <a:lnTo>
                    <a:pt x="31126" y="188665"/>
                  </a:lnTo>
                  <a:lnTo>
                    <a:pt x="31070" y="188556"/>
                  </a:lnTo>
                  <a:lnTo>
                    <a:pt x="31005" y="188459"/>
                  </a:lnTo>
                  <a:lnTo>
                    <a:pt x="30935" y="188356"/>
                  </a:lnTo>
                  <a:lnTo>
                    <a:pt x="30863" y="188258"/>
                  </a:lnTo>
                  <a:lnTo>
                    <a:pt x="30789" y="188161"/>
                  </a:lnTo>
                  <a:lnTo>
                    <a:pt x="30713" y="188070"/>
                  </a:lnTo>
                  <a:lnTo>
                    <a:pt x="30560" y="187875"/>
                  </a:lnTo>
                  <a:lnTo>
                    <a:pt x="30396" y="187699"/>
                  </a:lnTo>
                  <a:lnTo>
                    <a:pt x="30310" y="187614"/>
                  </a:lnTo>
                  <a:lnTo>
                    <a:pt x="30223" y="187529"/>
                  </a:lnTo>
                  <a:lnTo>
                    <a:pt x="30133" y="187444"/>
                  </a:lnTo>
                  <a:lnTo>
                    <a:pt x="30038" y="187371"/>
                  </a:lnTo>
                  <a:lnTo>
                    <a:pt x="29939" y="187298"/>
                  </a:lnTo>
                  <a:lnTo>
                    <a:pt x="29839" y="187232"/>
                  </a:lnTo>
                  <a:lnTo>
                    <a:pt x="29730" y="187177"/>
                  </a:lnTo>
                  <a:lnTo>
                    <a:pt x="29618" y="187128"/>
                  </a:lnTo>
                  <a:lnTo>
                    <a:pt x="29504" y="187086"/>
                  </a:lnTo>
                  <a:lnTo>
                    <a:pt x="29388" y="187049"/>
                  </a:lnTo>
                  <a:lnTo>
                    <a:pt x="29271" y="187019"/>
                  </a:lnTo>
                  <a:lnTo>
                    <a:pt x="29039" y="186946"/>
                  </a:lnTo>
                  <a:lnTo>
                    <a:pt x="28809" y="186873"/>
                  </a:lnTo>
                  <a:lnTo>
                    <a:pt x="28592" y="186758"/>
                  </a:lnTo>
                  <a:lnTo>
                    <a:pt x="28383" y="186636"/>
                  </a:lnTo>
                  <a:lnTo>
                    <a:pt x="28280" y="186569"/>
                  </a:lnTo>
                  <a:lnTo>
                    <a:pt x="28175" y="186509"/>
                  </a:lnTo>
                  <a:lnTo>
                    <a:pt x="28070" y="186448"/>
                  </a:lnTo>
                  <a:lnTo>
                    <a:pt x="27957" y="186405"/>
                  </a:lnTo>
                  <a:lnTo>
                    <a:pt x="27838" y="186375"/>
                  </a:lnTo>
                  <a:lnTo>
                    <a:pt x="27718" y="186357"/>
                  </a:lnTo>
                  <a:lnTo>
                    <a:pt x="27480" y="186308"/>
                  </a:lnTo>
                  <a:lnTo>
                    <a:pt x="27368" y="186260"/>
                  </a:lnTo>
                  <a:lnTo>
                    <a:pt x="27265" y="186193"/>
                  </a:lnTo>
                  <a:lnTo>
                    <a:pt x="27167" y="186126"/>
                  </a:lnTo>
                  <a:lnTo>
                    <a:pt x="27071" y="186046"/>
                  </a:lnTo>
                  <a:lnTo>
                    <a:pt x="26980" y="185968"/>
                  </a:lnTo>
                  <a:lnTo>
                    <a:pt x="26893" y="185883"/>
                  </a:lnTo>
                  <a:lnTo>
                    <a:pt x="26807" y="185798"/>
                  </a:lnTo>
                  <a:lnTo>
                    <a:pt x="26721" y="185713"/>
                  </a:lnTo>
                  <a:lnTo>
                    <a:pt x="26638" y="185621"/>
                  </a:lnTo>
                  <a:lnTo>
                    <a:pt x="26556" y="185531"/>
                  </a:lnTo>
                  <a:lnTo>
                    <a:pt x="26477" y="185439"/>
                  </a:lnTo>
                  <a:lnTo>
                    <a:pt x="26406" y="185342"/>
                  </a:lnTo>
                  <a:lnTo>
                    <a:pt x="26339" y="185245"/>
                  </a:lnTo>
                  <a:lnTo>
                    <a:pt x="26272" y="185142"/>
                  </a:lnTo>
                  <a:lnTo>
                    <a:pt x="26214" y="185032"/>
                  </a:lnTo>
                  <a:lnTo>
                    <a:pt x="26167" y="184923"/>
                  </a:lnTo>
                  <a:lnTo>
                    <a:pt x="26123" y="184808"/>
                  </a:lnTo>
                  <a:lnTo>
                    <a:pt x="26080" y="184692"/>
                  </a:lnTo>
                  <a:lnTo>
                    <a:pt x="26038" y="184576"/>
                  </a:lnTo>
                  <a:lnTo>
                    <a:pt x="25956" y="184352"/>
                  </a:lnTo>
                  <a:lnTo>
                    <a:pt x="25871" y="184121"/>
                  </a:lnTo>
                  <a:lnTo>
                    <a:pt x="25781" y="183896"/>
                  </a:lnTo>
                  <a:lnTo>
                    <a:pt x="25685" y="183677"/>
                  </a:lnTo>
                  <a:lnTo>
                    <a:pt x="25588" y="183453"/>
                  </a:lnTo>
                  <a:lnTo>
                    <a:pt x="25490" y="183228"/>
                  </a:lnTo>
                  <a:lnTo>
                    <a:pt x="25390" y="183009"/>
                  </a:lnTo>
                  <a:lnTo>
                    <a:pt x="25290" y="182790"/>
                  </a:lnTo>
                  <a:lnTo>
                    <a:pt x="25189" y="182565"/>
                  </a:lnTo>
                  <a:lnTo>
                    <a:pt x="25088" y="182347"/>
                  </a:lnTo>
                  <a:lnTo>
                    <a:pt x="24987" y="182122"/>
                  </a:lnTo>
                  <a:lnTo>
                    <a:pt x="24885" y="181903"/>
                  </a:lnTo>
                  <a:lnTo>
                    <a:pt x="24782" y="181685"/>
                  </a:lnTo>
                  <a:lnTo>
                    <a:pt x="24679" y="181460"/>
                  </a:lnTo>
                  <a:lnTo>
                    <a:pt x="24575" y="181241"/>
                  </a:lnTo>
                  <a:lnTo>
                    <a:pt x="24522" y="181132"/>
                  </a:lnTo>
                  <a:lnTo>
                    <a:pt x="24468" y="181022"/>
                  </a:lnTo>
                  <a:lnTo>
                    <a:pt x="24409" y="180919"/>
                  </a:lnTo>
                  <a:lnTo>
                    <a:pt x="24344" y="180816"/>
                  </a:lnTo>
                  <a:lnTo>
                    <a:pt x="24275" y="180719"/>
                  </a:lnTo>
                  <a:lnTo>
                    <a:pt x="24132" y="180518"/>
                  </a:lnTo>
                  <a:lnTo>
                    <a:pt x="24001" y="180312"/>
                  </a:lnTo>
                  <a:lnTo>
                    <a:pt x="23880" y="180105"/>
                  </a:lnTo>
                  <a:lnTo>
                    <a:pt x="23764" y="179886"/>
                  </a:lnTo>
                  <a:lnTo>
                    <a:pt x="23658" y="179667"/>
                  </a:lnTo>
                  <a:lnTo>
                    <a:pt x="23614" y="179558"/>
                  </a:lnTo>
                  <a:lnTo>
                    <a:pt x="23572" y="179443"/>
                  </a:lnTo>
                  <a:lnTo>
                    <a:pt x="23534" y="179328"/>
                  </a:lnTo>
                  <a:lnTo>
                    <a:pt x="23496" y="179212"/>
                  </a:lnTo>
                  <a:lnTo>
                    <a:pt x="23461" y="179097"/>
                  </a:lnTo>
                  <a:lnTo>
                    <a:pt x="23427" y="178975"/>
                  </a:lnTo>
                  <a:lnTo>
                    <a:pt x="23358" y="178744"/>
                  </a:lnTo>
                  <a:lnTo>
                    <a:pt x="23288" y="178513"/>
                  </a:lnTo>
                  <a:lnTo>
                    <a:pt x="23252" y="178398"/>
                  </a:lnTo>
                  <a:lnTo>
                    <a:pt x="23208" y="178282"/>
                  </a:lnTo>
                  <a:lnTo>
                    <a:pt x="23138" y="178185"/>
                  </a:lnTo>
                  <a:lnTo>
                    <a:pt x="23045" y="178106"/>
                  </a:lnTo>
                  <a:lnTo>
                    <a:pt x="22939" y="178045"/>
                  </a:lnTo>
                  <a:lnTo>
                    <a:pt x="22827" y="177997"/>
                  </a:lnTo>
                  <a:lnTo>
                    <a:pt x="22713" y="177954"/>
                  </a:lnTo>
                  <a:lnTo>
                    <a:pt x="22501" y="177839"/>
                  </a:lnTo>
                  <a:lnTo>
                    <a:pt x="22398" y="177626"/>
                  </a:lnTo>
                  <a:lnTo>
                    <a:pt x="22419" y="177383"/>
                  </a:lnTo>
                  <a:lnTo>
                    <a:pt x="22466" y="177147"/>
                  </a:lnTo>
                  <a:lnTo>
                    <a:pt x="22500" y="176903"/>
                  </a:lnTo>
                  <a:lnTo>
                    <a:pt x="22499" y="176660"/>
                  </a:lnTo>
                  <a:lnTo>
                    <a:pt x="22482" y="176417"/>
                  </a:lnTo>
                  <a:lnTo>
                    <a:pt x="22475" y="176174"/>
                  </a:lnTo>
                  <a:lnTo>
                    <a:pt x="22480" y="176053"/>
                  </a:lnTo>
                  <a:lnTo>
                    <a:pt x="22496" y="175937"/>
                  </a:lnTo>
                  <a:lnTo>
                    <a:pt x="22521" y="175816"/>
                  </a:lnTo>
                  <a:lnTo>
                    <a:pt x="22557" y="175700"/>
                  </a:lnTo>
                  <a:lnTo>
                    <a:pt x="22599" y="175585"/>
                  </a:lnTo>
                  <a:lnTo>
                    <a:pt x="22644" y="175469"/>
                  </a:lnTo>
                  <a:lnTo>
                    <a:pt x="22690" y="175360"/>
                  </a:lnTo>
                  <a:lnTo>
                    <a:pt x="22780" y="175135"/>
                  </a:lnTo>
                  <a:lnTo>
                    <a:pt x="22820" y="175020"/>
                  </a:lnTo>
                  <a:lnTo>
                    <a:pt x="22856" y="174899"/>
                  </a:lnTo>
                  <a:lnTo>
                    <a:pt x="22890" y="174783"/>
                  </a:lnTo>
                  <a:lnTo>
                    <a:pt x="22921" y="174668"/>
                  </a:lnTo>
                  <a:lnTo>
                    <a:pt x="22950" y="174546"/>
                  </a:lnTo>
                  <a:lnTo>
                    <a:pt x="22974" y="174431"/>
                  </a:lnTo>
                  <a:lnTo>
                    <a:pt x="22995" y="174309"/>
                  </a:lnTo>
                  <a:lnTo>
                    <a:pt x="23011" y="174187"/>
                  </a:lnTo>
                  <a:lnTo>
                    <a:pt x="23020" y="174066"/>
                  </a:lnTo>
                  <a:lnTo>
                    <a:pt x="23012" y="173823"/>
                  </a:lnTo>
                  <a:lnTo>
                    <a:pt x="22997" y="173701"/>
                  </a:lnTo>
                  <a:lnTo>
                    <a:pt x="22977" y="173586"/>
                  </a:lnTo>
                  <a:lnTo>
                    <a:pt x="22946" y="173471"/>
                  </a:lnTo>
                  <a:lnTo>
                    <a:pt x="22904" y="173356"/>
                  </a:lnTo>
                  <a:lnTo>
                    <a:pt x="22854" y="173240"/>
                  </a:lnTo>
                  <a:lnTo>
                    <a:pt x="22787" y="173142"/>
                  </a:lnTo>
                  <a:lnTo>
                    <a:pt x="22702" y="173052"/>
                  </a:lnTo>
                  <a:lnTo>
                    <a:pt x="22604" y="172985"/>
                  </a:lnTo>
                  <a:lnTo>
                    <a:pt x="22503" y="172918"/>
                  </a:lnTo>
                  <a:lnTo>
                    <a:pt x="22400" y="172851"/>
                  </a:lnTo>
                  <a:lnTo>
                    <a:pt x="22298" y="172784"/>
                  </a:lnTo>
                  <a:lnTo>
                    <a:pt x="22195" y="172724"/>
                  </a:lnTo>
                  <a:lnTo>
                    <a:pt x="21990" y="172590"/>
                  </a:lnTo>
                  <a:lnTo>
                    <a:pt x="21788" y="172456"/>
                  </a:lnTo>
                  <a:lnTo>
                    <a:pt x="21689" y="172383"/>
                  </a:lnTo>
                  <a:lnTo>
                    <a:pt x="21598" y="172304"/>
                  </a:lnTo>
                  <a:lnTo>
                    <a:pt x="21509" y="172219"/>
                  </a:lnTo>
                  <a:lnTo>
                    <a:pt x="21439" y="172122"/>
                  </a:lnTo>
                  <a:lnTo>
                    <a:pt x="21402" y="172007"/>
                  </a:lnTo>
                  <a:lnTo>
                    <a:pt x="21390" y="171885"/>
                  </a:lnTo>
                  <a:lnTo>
                    <a:pt x="21385" y="171764"/>
                  </a:lnTo>
                  <a:lnTo>
                    <a:pt x="21356" y="171520"/>
                  </a:lnTo>
                  <a:lnTo>
                    <a:pt x="21323" y="171405"/>
                  </a:lnTo>
                  <a:lnTo>
                    <a:pt x="21282" y="171289"/>
                  </a:lnTo>
                  <a:lnTo>
                    <a:pt x="21237" y="171174"/>
                  </a:lnTo>
                  <a:lnTo>
                    <a:pt x="21189" y="171065"/>
                  </a:lnTo>
                  <a:lnTo>
                    <a:pt x="21088" y="170840"/>
                  </a:lnTo>
                  <a:lnTo>
                    <a:pt x="21037" y="170730"/>
                  </a:lnTo>
                  <a:lnTo>
                    <a:pt x="20982" y="170621"/>
                  </a:lnTo>
                  <a:lnTo>
                    <a:pt x="20928" y="170512"/>
                  </a:lnTo>
                  <a:lnTo>
                    <a:pt x="20872" y="170408"/>
                  </a:lnTo>
                  <a:lnTo>
                    <a:pt x="20750" y="170196"/>
                  </a:lnTo>
                  <a:lnTo>
                    <a:pt x="20684" y="170093"/>
                  </a:lnTo>
                  <a:lnTo>
                    <a:pt x="20618" y="169990"/>
                  </a:lnTo>
                  <a:lnTo>
                    <a:pt x="20546" y="169892"/>
                  </a:lnTo>
                  <a:lnTo>
                    <a:pt x="20471" y="169801"/>
                  </a:lnTo>
                  <a:lnTo>
                    <a:pt x="20381" y="169716"/>
                  </a:lnTo>
                  <a:lnTo>
                    <a:pt x="20276" y="169655"/>
                  </a:lnTo>
                  <a:lnTo>
                    <a:pt x="20156" y="169637"/>
                  </a:lnTo>
                  <a:lnTo>
                    <a:pt x="19917" y="169674"/>
                  </a:lnTo>
                  <a:lnTo>
                    <a:pt x="19802" y="169710"/>
                  </a:lnTo>
                  <a:lnTo>
                    <a:pt x="19689" y="169752"/>
                  </a:lnTo>
                  <a:lnTo>
                    <a:pt x="19577" y="169801"/>
                  </a:lnTo>
                  <a:lnTo>
                    <a:pt x="19465" y="169850"/>
                  </a:lnTo>
                  <a:lnTo>
                    <a:pt x="19356" y="169905"/>
                  </a:lnTo>
                  <a:lnTo>
                    <a:pt x="19251" y="169965"/>
                  </a:lnTo>
                  <a:lnTo>
                    <a:pt x="19148" y="170032"/>
                  </a:lnTo>
                  <a:lnTo>
                    <a:pt x="19048" y="170099"/>
                  </a:lnTo>
                  <a:lnTo>
                    <a:pt x="18948" y="170171"/>
                  </a:lnTo>
                  <a:lnTo>
                    <a:pt x="18733" y="170281"/>
                  </a:lnTo>
                  <a:lnTo>
                    <a:pt x="18500" y="170220"/>
                  </a:lnTo>
                  <a:lnTo>
                    <a:pt x="18291" y="170099"/>
                  </a:lnTo>
                  <a:lnTo>
                    <a:pt x="18078" y="169977"/>
                  </a:lnTo>
                  <a:lnTo>
                    <a:pt x="17964" y="169941"/>
                  </a:lnTo>
                  <a:lnTo>
                    <a:pt x="17844" y="169917"/>
                  </a:lnTo>
                  <a:lnTo>
                    <a:pt x="17723" y="169904"/>
                  </a:lnTo>
                  <a:lnTo>
                    <a:pt x="17602" y="169898"/>
                  </a:lnTo>
                  <a:lnTo>
                    <a:pt x="17360" y="169880"/>
                  </a:lnTo>
                  <a:lnTo>
                    <a:pt x="17117" y="169862"/>
                  </a:lnTo>
                  <a:lnTo>
                    <a:pt x="16875" y="169844"/>
                  </a:lnTo>
                  <a:lnTo>
                    <a:pt x="16633" y="169819"/>
                  </a:lnTo>
                  <a:lnTo>
                    <a:pt x="16515" y="169789"/>
                  </a:lnTo>
                  <a:lnTo>
                    <a:pt x="16417" y="169716"/>
                  </a:lnTo>
                  <a:lnTo>
                    <a:pt x="16375" y="169607"/>
                  </a:lnTo>
                  <a:lnTo>
                    <a:pt x="16373" y="169485"/>
                  </a:lnTo>
                  <a:lnTo>
                    <a:pt x="16414" y="169242"/>
                  </a:lnTo>
                  <a:lnTo>
                    <a:pt x="16445" y="169127"/>
                  </a:lnTo>
                  <a:lnTo>
                    <a:pt x="16481" y="169011"/>
                  </a:lnTo>
                  <a:lnTo>
                    <a:pt x="16524" y="168896"/>
                  </a:lnTo>
                  <a:lnTo>
                    <a:pt x="16573" y="168787"/>
                  </a:lnTo>
                  <a:lnTo>
                    <a:pt x="16635" y="168683"/>
                  </a:lnTo>
                  <a:lnTo>
                    <a:pt x="16705" y="168580"/>
                  </a:lnTo>
                  <a:lnTo>
                    <a:pt x="16781" y="168483"/>
                  </a:lnTo>
                  <a:lnTo>
                    <a:pt x="16871" y="168404"/>
                  </a:lnTo>
                  <a:lnTo>
                    <a:pt x="16974" y="168337"/>
                  </a:lnTo>
                  <a:lnTo>
                    <a:pt x="17083" y="168288"/>
                  </a:lnTo>
                  <a:lnTo>
                    <a:pt x="17194" y="168240"/>
                  </a:lnTo>
                  <a:lnTo>
                    <a:pt x="17414" y="168137"/>
                  </a:lnTo>
                  <a:lnTo>
                    <a:pt x="17635" y="168033"/>
                  </a:lnTo>
                  <a:lnTo>
                    <a:pt x="17857" y="167936"/>
                  </a:lnTo>
                  <a:lnTo>
                    <a:pt x="18078" y="167833"/>
                  </a:lnTo>
                  <a:lnTo>
                    <a:pt x="18189" y="167784"/>
                  </a:lnTo>
                  <a:lnTo>
                    <a:pt x="18300" y="167735"/>
                  </a:lnTo>
                  <a:lnTo>
                    <a:pt x="18412" y="167687"/>
                  </a:lnTo>
                  <a:lnTo>
                    <a:pt x="18527" y="167645"/>
                  </a:lnTo>
                  <a:lnTo>
                    <a:pt x="18642" y="167608"/>
                  </a:lnTo>
                  <a:lnTo>
                    <a:pt x="18758" y="167571"/>
                  </a:lnTo>
                  <a:lnTo>
                    <a:pt x="18875" y="167535"/>
                  </a:lnTo>
                  <a:lnTo>
                    <a:pt x="18993" y="167505"/>
                  </a:lnTo>
                  <a:lnTo>
                    <a:pt x="19225" y="167432"/>
                  </a:lnTo>
                  <a:lnTo>
                    <a:pt x="19339" y="167395"/>
                  </a:lnTo>
                  <a:lnTo>
                    <a:pt x="19447" y="167334"/>
                  </a:lnTo>
                  <a:lnTo>
                    <a:pt x="19548" y="167268"/>
                  </a:lnTo>
                  <a:lnTo>
                    <a:pt x="19630" y="167177"/>
                  </a:lnTo>
                  <a:lnTo>
                    <a:pt x="19684" y="167067"/>
                  </a:lnTo>
                  <a:lnTo>
                    <a:pt x="19717" y="166952"/>
                  </a:lnTo>
                  <a:lnTo>
                    <a:pt x="19744" y="166836"/>
                  </a:lnTo>
                  <a:lnTo>
                    <a:pt x="19771" y="166715"/>
                  </a:lnTo>
                  <a:lnTo>
                    <a:pt x="19847" y="166484"/>
                  </a:lnTo>
                  <a:lnTo>
                    <a:pt x="19986" y="166289"/>
                  </a:lnTo>
                  <a:lnTo>
                    <a:pt x="20132" y="166095"/>
                  </a:lnTo>
                  <a:lnTo>
                    <a:pt x="20195" y="165992"/>
                  </a:lnTo>
                  <a:lnTo>
                    <a:pt x="20245" y="165877"/>
                  </a:lnTo>
                  <a:lnTo>
                    <a:pt x="20273" y="165761"/>
                  </a:lnTo>
                  <a:lnTo>
                    <a:pt x="20307" y="165549"/>
                  </a:lnTo>
                  <a:lnTo>
                    <a:pt x="20313" y="165427"/>
                  </a:lnTo>
                  <a:lnTo>
                    <a:pt x="20317" y="165305"/>
                  </a:lnTo>
                  <a:lnTo>
                    <a:pt x="20326" y="165063"/>
                  </a:lnTo>
                  <a:lnTo>
                    <a:pt x="20332" y="164940"/>
                  </a:lnTo>
                  <a:lnTo>
                    <a:pt x="20341" y="164819"/>
                  </a:lnTo>
                  <a:lnTo>
                    <a:pt x="20353" y="164698"/>
                  </a:lnTo>
                  <a:lnTo>
                    <a:pt x="20370" y="164576"/>
                  </a:lnTo>
                  <a:lnTo>
                    <a:pt x="20395" y="164461"/>
                  </a:lnTo>
                  <a:lnTo>
                    <a:pt x="20425" y="164339"/>
                  </a:lnTo>
                  <a:lnTo>
                    <a:pt x="20455" y="164224"/>
                  </a:lnTo>
                  <a:lnTo>
                    <a:pt x="20504" y="163981"/>
                  </a:lnTo>
                  <a:lnTo>
                    <a:pt x="20516" y="163866"/>
                  </a:lnTo>
                  <a:lnTo>
                    <a:pt x="20525" y="163744"/>
                  </a:lnTo>
                  <a:lnTo>
                    <a:pt x="20529" y="163622"/>
                  </a:lnTo>
                  <a:lnTo>
                    <a:pt x="20532" y="163501"/>
                  </a:lnTo>
                  <a:lnTo>
                    <a:pt x="20533" y="163380"/>
                  </a:lnTo>
                  <a:lnTo>
                    <a:pt x="20539" y="163112"/>
                  </a:lnTo>
                  <a:lnTo>
                    <a:pt x="20447" y="162887"/>
                  </a:lnTo>
                  <a:lnTo>
                    <a:pt x="20359" y="162663"/>
                  </a:lnTo>
                  <a:lnTo>
                    <a:pt x="20276" y="162431"/>
                  </a:lnTo>
                  <a:lnTo>
                    <a:pt x="20193" y="162201"/>
                  </a:lnTo>
                  <a:lnTo>
                    <a:pt x="20113" y="161976"/>
                  </a:lnTo>
                  <a:lnTo>
                    <a:pt x="20075" y="161861"/>
                  </a:lnTo>
                  <a:lnTo>
                    <a:pt x="20037" y="161745"/>
                  </a:lnTo>
                  <a:lnTo>
                    <a:pt x="20006" y="161624"/>
                  </a:lnTo>
                  <a:lnTo>
                    <a:pt x="19986" y="161508"/>
                  </a:lnTo>
                  <a:lnTo>
                    <a:pt x="19974" y="161380"/>
                  </a:lnTo>
                  <a:lnTo>
                    <a:pt x="20006" y="161144"/>
                  </a:lnTo>
                  <a:lnTo>
                    <a:pt x="20041" y="161028"/>
                  </a:lnTo>
                  <a:lnTo>
                    <a:pt x="20088" y="160913"/>
                  </a:lnTo>
                  <a:lnTo>
                    <a:pt x="20141" y="160804"/>
                  </a:lnTo>
                  <a:lnTo>
                    <a:pt x="20199" y="160694"/>
                  </a:lnTo>
                  <a:lnTo>
                    <a:pt x="20263" y="160591"/>
                  </a:lnTo>
                  <a:lnTo>
                    <a:pt x="20330" y="160493"/>
                  </a:lnTo>
                  <a:lnTo>
                    <a:pt x="20473" y="160293"/>
                  </a:lnTo>
                  <a:lnTo>
                    <a:pt x="20545" y="160196"/>
                  </a:lnTo>
                  <a:lnTo>
                    <a:pt x="20620" y="160099"/>
                  </a:lnTo>
                  <a:lnTo>
                    <a:pt x="20695" y="160008"/>
                  </a:lnTo>
                  <a:lnTo>
                    <a:pt x="20778" y="159916"/>
                  </a:lnTo>
                  <a:lnTo>
                    <a:pt x="20866" y="159831"/>
                  </a:lnTo>
                  <a:lnTo>
                    <a:pt x="20956" y="159752"/>
                  </a:lnTo>
                  <a:lnTo>
                    <a:pt x="21047" y="159673"/>
                  </a:lnTo>
                  <a:lnTo>
                    <a:pt x="21139" y="159595"/>
                  </a:lnTo>
                  <a:lnTo>
                    <a:pt x="21321" y="159431"/>
                  </a:lnTo>
                  <a:lnTo>
                    <a:pt x="21408" y="159345"/>
                  </a:lnTo>
                  <a:lnTo>
                    <a:pt x="21492" y="159260"/>
                  </a:lnTo>
                  <a:lnTo>
                    <a:pt x="21572" y="159169"/>
                  </a:lnTo>
                  <a:lnTo>
                    <a:pt x="21647" y="159072"/>
                  </a:lnTo>
                  <a:lnTo>
                    <a:pt x="21718" y="158969"/>
                  </a:lnTo>
                  <a:lnTo>
                    <a:pt x="21848" y="158769"/>
                  </a:lnTo>
                  <a:lnTo>
                    <a:pt x="21908" y="158659"/>
                  </a:lnTo>
                  <a:lnTo>
                    <a:pt x="21963" y="158549"/>
                  </a:lnTo>
                  <a:lnTo>
                    <a:pt x="22001" y="158434"/>
                  </a:lnTo>
                  <a:lnTo>
                    <a:pt x="22019" y="158318"/>
                  </a:lnTo>
                  <a:lnTo>
                    <a:pt x="21974" y="158075"/>
                  </a:lnTo>
                  <a:lnTo>
                    <a:pt x="21903" y="157844"/>
                  </a:lnTo>
                  <a:lnTo>
                    <a:pt x="21850" y="157608"/>
                  </a:lnTo>
                  <a:lnTo>
                    <a:pt x="21799" y="157371"/>
                  </a:lnTo>
                  <a:lnTo>
                    <a:pt x="21754" y="157261"/>
                  </a:lnTo>
                  <a:lnTo>
                    <a:pt x="21686" y="157158"/>
                  </a:lnTo>
                  <a:lnTo>
                    <a:pt x="21607" y="157067"/>
                  </a:lnTo>
                  <a:lnTo>
                    <a:pt x="21524" y="156976"/>
                  </a:lnTo>
                  <a:lnTo>
                    <a:pt x="21438" y="156891"/>
                  </a:lnTo>
                  <a:lnTo>
                    <a:pt x="21350" y="156806"/>
                  </a:lnTo>
                  <a:lnTo>
                    <a:pt x="21261" y="156721"/>
                  </a:lnTo>
                  <a:lnTo>
                    <a:pt x="21174" y="156642"/>
                  </a:lnTo>
                  <a:lnTo>
                    <a:pt x="21025" y="156447"/>
                  </a:lnTo>
                  <a:lnTo>
                    <a:pt x="20982" y="156332"/>
                  </a:lnTo>
                  <a:lnTo>
                    <a:pt x="20970" y="156217"/>
                  </a:lnTo>
                  <a:lnTo>
                    <a:pt x="20963" y="156095"/>
                  </a:lnTo>
                  <a:lnTo>
                    <a:pt x="20959" y="155974"/>
                  </a:lnTo>
                  <a:lnTo>
                    <a:pt x="20938" y="155731"/>
                  </a:lnTo>
                  <a:lnTo>
                    <a:pt x="20881" y="155493"/>
                  </a:lnTo>
                  <a:lnTo>
                    <a:pt x="20820" y="155257"/>
                  </a:lnTo>
                  <a:lnTo>
                    <a:pt x="20783" y="155020"/>
                  </a:lnTo>
                  <a:lnTo>
                    <a:pt x="20787" y="154776"/>
                  </a:lnTo>
                  <a:lnTo>
                    <a:pt x="20798" y="154649"/>
                  </a:lnTo>
                  <a:lnTo>
                    <a:pt x="20831" y="154412"/>
                  </a:lnTo>
                  <a:lnTo>
                    <a:pt x="20844" y="154291"/>
                  </a:lnTo>
                  <a:lnTo>
                    <a:pt x="20854" y="154169"/>
                  </a:lnTo>
                  <a:lnTo>
                    <a:pt x="20863" y="154047"/>
                  </a:lnTo>
                  <a:lnTo>
                    <a:pt x="20872" y="153926"/>
                  </a:lnTo>
                  <a:lnTo>
                    <a:pt x="20879" y="153804"/>
                  </a:lnTo>
                  <a:lnTo>
                    <a:pt x="20890" y="153562"/>
                  </a:lnTo>
                  <a:lnTo>
                    <a:pt x="20881" y="153319"/>
                  </a:lnTo>
                  <a:lnTo>
                    <a:pt x="20867" y="153197"/>
                  </a:lnTo>
                  <a:lnTo>
                    <a:pt x="20846" y="153082"/>
                  </a:lnTo>
                  <a:lnTo>
                    <a:pt x="20819" y="152960"/>
                  </a:lnTo>
                  <a:lnTo>
                    <a:pt x="20766" y="152851"/>
                  </a:lnTo>
                  <a:lnTo>
                    <a:pt x="20693" y="152754"/>
                  </a:lnTo>
                  <a:lnTo>
                    <a:pt x="20601" y="152675"/>
                  </a:lnTo>
                  <a:lnTo>
                    <a:pt x="20504" y="152601"/>
                  </a:lnTo>
                  <a:lnTo>
                    <a:pt x="20403" y="152535"/>
                  </a:lnTo>
                  <a:lnTo>
                    <a:pt x="20292" y="152480"/>
                  </a:lnTo>
                  <a:lnTo>
                    <a:pt x="20175" y="152450"/>
                  </a:lnTo>
                  <a:lnTo>
                    <a:pt x="19933" y="152450"/>
                  </a:lnTo>
                  <a:lnTo>
                    <a:pt x="19690" y="152462"/>
                  </a:lnTo>
                  <a:lnTo>
                    <a:pt x="19456" y="152401"/>
                  </a:lnTo>
                  <a:lnTo>
                    <a:pt x="19364" y="152322"/>
                  </a:lnTo>
                  <a:lnTo>
                    <a:pt x="19288" y="152225"/>
                  </a:lnTo>
                  <a:lnTo>
                    <a:pt x="19229" y="152122"/>
                  </a:lnTo>
                  <a:lnTo>
                    <a:pt x="19180" y="152012"/>
                  </a:lnTo>
                  <a:lnTo>
                    <a:pt x="19137" y="151897"/>
                  </a:lnTo>
                  <a:lnTo>
                    <a:pt x="19108" y="151782"/>
                  </a:lnTo>
                  <a:lnTo>
                    <a:pt x="19095" y="151654"/>
                  </a:lnTo>
                  <a:lnTo>
                    <a:pt x="19136" y="151417"/>
                  </a:lnTo>
                  <a:lnTo>
                    <a:pt x="19221" y="151192"/>
                  </a:lnTo>
                  <a:lnTo>
                    <a:pt x="19309" y="150967"/>
                  </a:lnTo>
                  <a:lnTo>
                    <a:pt x="19358" y="150730"/>
                  </a:lnTo>
                  <a:lnTo>
                    <a:pt x="19314" y="150494"/>
                  </a:lnTo>
                  <a:lnTo>
                    <a:pt x="19273" y="150378"/>
                  </a:lnTo>
                  <a:lnTo>
                    <a:pt x="19227" y="150263"/>
                  </a:lnTo>
                  <a:lnTo>
                    <a:pt x="19178" y="150153"/>
                  </a:lnTo>
                  <a:lnTo>
                    <a:pt x="19120" y="150044"/>
                  </a:lnTo>
                  <a:lnTo>
                    <a:pt x="19055" y="149941"/>
                  </a:lnTo>
                  <a:lnTo>
                    <a:pt x="18984" y="149843"/>
                  </a:lnTo>
                  <a:lnTo>
                    <a:pt x="18914" y="149746"/>
                  </a:lnTo>
                  <a:lnTo>
                    <a:pt x="18796" y="149534"/>
                  </a:lnTo>
                  <a:lnTo>
                    <a:pt x="18767" y="149290"/>
                  </a:lnTo>
                  <a:lnTo>
                    <a:pt x="18827" y="149060"/>
                  </a:lnTo>
                  <a:lnTo>
                    <a:pt x="18892" y="148823"/>
                  </a:lnTo>
                  <a:lnTo>
                    <a:pt x="18918" y="148580"/>
                  </a:lnTo>
                  <a:lnTo>
                    <a:pt x="18811" y="148367"/>
                  </a:lnTo>
                  <a:lnTo>
                    <a:pt x="18657" y="148179"/>
                  </a:lnTo>
                  <a:lnTo>
                    <a:pt x="18519" y="147978"/>
                  </a:lnTo>
                  <a:lnTo>
                    <a:pt x="18474" y="147741"/>
                  </a:lnTo>
                  <a:lnTo>
                    <a:pt x="18514" y="147498"/>
                  </a:lnTo>
                  <a:lnTo>
                    <a:pt x="18567" y="147261"/>
                  </a:lnTo>
                  <a:lnTo>
                    <a:pt x="18596" y="147024"/>
                  </a:lnTo>
                  <a:lnTo>
                    <a:pt x="18566" y="146782"/>
                  </a:lnTo>
                  <a:lnTo>
                    <a:pt x="18541" y="146666"/>
                  </a:lnTo>
                  <a:lnTo>
                    <a:pt x="18509" y="146544"/>
                  </a:lnTo>
                  <a:lnTo>
                    <a:pt x="18476" y="146429"/>
                  </a:lnTo>
                  <a:lnTo>
                    <a:pt x="18440" y="146314"/>
                  </a:lnTo>
                  <a:lnTo>
                    <a:pt x="18392" y="146198"/>
                  </a:lnTo>
                  <a:lnTo>
                    <a:pt x="18332" y="146095"/>
                  </a:lnTo>
                  <a:lnTo>
                    <a:pt x="18268" y="145992"/>
                  </a:lnTo>
                  <a:lnTo>
                    <a:pt x="18150" y="145779"/>
                  </a:lnTo>
                  <a:lnTo>
                    <a:pt x="18125" y="145542"/>
                  </a:lnTo>
                  <a:lnTo>
                    <a:pt x="18150" y="145420"/>
                  </a:lnTo>
                  <a:lnTo>
                    <a:pt x="18185" y="145305"/>
                  </a:lnTo>
                  <a:lnTo>
                    <a:pt x="18226" y="145190"/>
                  </a:lnTo>
                  <a:lnTo>
                    <a:pt x="18275" y="145080"/>
                  </a:lnTo>
                  <a:lnTo>
                    <a:pt x="18327" y="144971"/>
                  </a:lnTo>
                  <a:lnTo>
                    <a:pt x="18379" y="144862"/>
                  </a:lnTo>
                  <a:lnTo>
                    <a:pt x="18433" y="144752"/>
                  </a:lnTo>
                  <a:lnTo>
                    <a:pt x="18488" y="144643"/>
                  </a:lnTo>
                  <a:lnTo>
                    <a:pt x="18544" y="144534"/>
                  </a:lnTo>
                  <a:lnTo>
                    <a:pt x="18604" y="144430"/>
                  </a:lnTo>
                  <a:lnTo>
                    <a:pt x="18666" y="144321"/>
                  </a:lnTo>
                  <a:lnTo>
                    <a:pt x="18731" y="144223"/>
                  </a:lnTo>
                  <a:lnTo>
                    <a:pt x="18861" y="144017"/>
                  </a:lnTo>
                  <a:lnTo>
                    <a:pt x="18923" y="143908"/>
                  </a:lnTo>
                  <a:lnTo>
                    <a:pt x="18981" y="143804"/>
                  </a:lnTo>
                  <a:lnTo>
                    <a:pt x="19033" y="143695"/>
                  </a:lnTo>
                  <a:lnTo>
                    <a:pt x="19079" y="143580"/>
                  </a:lnTo>
                  <a:lnTo>
                    <a:pt x="19120" y="143471"/>
                  </a:lnTo>
                  <a:lnTo>
                    <a:pt x="19157" y="143355"/>
                  </a:lnTo>
                  <a:lnTo>
                    <a:pt x="19187" y="143233"/>
                  </a:lnTo>
                  <a:lnTo>
                    <a:pt x="19212" y="143112"/>
                  </a:lnTo>
                  <a:lnTo>
                    <a:pt x="19232" y="142997"/>
                  </a:lnTo>
                  <a:lnTo>
                    <a:pt x="19248" y="142875"/>
                  </a:lnTo>
                  <a:lnTo>
                    <a:pt x="19259" y="142754"/>
                  </a:lnTo>
                  <a:lnTo>
                    <a:pt x="19266" y="142632"/>
                  </a:lnTo>
                  <a:lnTo>
                    <a:pt x="19267" y="142510"/>
                  </a:lnTo>
                  <a:lnTo>
                    <a:pt x="19196" y="142279"/>
                  </a:lnTo>
                  <a:lnTo>
                    <a:pt x="19000" y="142140"/>
                  </a:lnTo>
                  <a:lnTo>
                    <a:pt x="18781" y="142030"/>
                  </a:lnTo>
                  <a:lnTo>
                    <a:pt x="18677" y="141970"/>
                  </a:lnTo>
                  <a:lnTo>
                    <a:pt x="18577" y="141903"/>
                  </a:lnTo>
                  <a:lnTo>
                    <a:pt x="18477" y="141830"/>
                  </a:lnTo>
                  <a:lnTo>
                    <a:pt x="18380" y="141757"/>
                  </a:lnTo>
                  <a:lnTo>
                    <a:pt x="18283" y="141684"/>
                  </a:lnTo>
                  <a:lnTo>
                    <a:pt x="18187" y="141611"/>
                  </a:lnTo>
                  <a:lnTo>
                    <a:pt x="18096" y="141532"/>
                  </a:lnTo>
                  <a:lnTo>
                    <a:pt x="18009" y="141441"/>
                  </a:lnTo>
                  <a:lnTo>
                    <a:pt x="17934" y="141350"/>
                  </a:lnTo>
                  <a:lnTo>
                    <a:pt x="17872" y="141247"/>
                  </a:lnTo>
                  <a:lnTo>
                    <a:pt x="17840" y="141132"/>
                  </a:lnTo>
                  <a:lnTo>
                    <a:pt x="17814" y="141009"/>
                  </a:lnTo>
                  <a:lnTo>
                    <a:pt x="17789" y="140888"/>
                  </a:lnTo>
                  <a:lnTo>
                    <a:pt x="17732" y="140657"/>
                  </a:lnTo>
                  <a:lnTo>
                    <a:pt x="17692" y="140536"/>
                  </a:lnTo>
                  <a:lnTo>
                    <a:pt x="17648" y="140427"/>
                  </a:lnTo>
                  <a:lnTo>
                    <a:pt x="17602" y="140311"/>
                  </a:lnTo>
                  <a:lnTo>
                    <a:pt x="17556" y="140202"/>
                  </a:lnTo>
                  <a:lnTo>
                    <a:pt x="17484" y="139971"/>
                  </a:lnTo>
                  <a:lnTo>
                    <a:pt x="17455" y="139728"/>
                  </a:lnTo>
                  <a:lnTo>
                    <a:pt x="17509" y="139491"/>
                  </a:lnTo>
                  <a:lnTo>
                    <a:pt x="17602" y="139266"/>
                  </a:lnTo>
                  <a:lnTo>
                    <a:pt x="17648" y="139157"/>
                  </a:lnTo>
                  <a:lnTo>
                    <a:pt x="17690" y="139041"/>
                  </a:lnTo>
                  <a:lnTo>
                    <a:pt x="17732" y="138926"/>
                  </a:lnTo>
                  <a:lnTo>
                    <a:pt x="17772" y="138811"/>
                  </a:lnTo>
                  <a:lnTo>
                    <a:pt x="17811" y="138695"/>
                  </a:lnTo>
                  <a:lnTo>
                    <a:pt x="17847" y="138579"/>
                  </a:lnTo>
                  <a:lnTo>
                    <a:pt x="17879" y="138464"/>
                  </a:lnTo>
                  <a:lnTo>
                    <a:pt x="17902" y="138342"/>
                  </a:lnTo>
                  <a:lnTo>
                    <a:pt x="17912" y="138221"/>
                  </a:lnTo>
                  <a:lnTo>
                    <a:pt x="17815" y="138003"/>
                  </a:lnTo>
                  <a:lnTo>
                    <a:pt x="17648" y="137826"/>
                  </a:lnTo>
                  <a:lnTo>
                    <a:pt x="17520" y="137626"/>
                  </a:lnTo>
                  <a:lnTo>
                    <a:pt x="17522" y="137498"/>
                  </a:lnTo>
                  <a:lnTo>
                    <a:pt x="17562" y="137382"/>
                  </a:lnTo>
                  <a:lnTo>
                    <a:pt x="17622" y="137280"/>
                  </a:lnTo>
                  <a:lnTo>
                    <a:pt x="17699" y="137188"/>
                  </a:lnTo>
                  <a:lnTo>
                    <a:pt x="17793" y="137109"/>
                  </a:lnTo>
                  <a:lnTo>
                    <a:pt x="17906" y="137067"/>
                  </a:lnTo>
                  <a:lnTo>
                    <a:pt x="18027" y="137054"/>
                  </a:lnTo>
                  <a:lnTo>
                    <a:pt x="18270" y="137061"/>
                  </a:lnTo>
                  <a:lnTo>
                    <a:pt x="18631" y="137091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4" name="object 62">
              <a:extLst>
                <a:ext uri="{FF2B5EF4-FFF2-40B4-BE49-F238E27FC236}">
                  <a16:creationId xmlns:a16="http://schemas.microsoft.com/office/drawing/2014/main" id="{F4DBFF7D-4B09-4EFD-8806-E8E2B9D22011}"/>
                </a:ext>
              </a:extLst>
            </p:cNvPr>
            <p:cNvSpPr/>
            <p:nvPr/>
          </p:nvSpPr>
          <p:spPr>
            <a:xfrm>
              <a:off x="8087895" y="5433900"/>
              <a:ext cx="261600" cy="362562"/>
            </a:xfrm>
            <a:custGeom>
              <a:avLst/>
              <a:gdLst/>
              <a:ahLst/>
              <a:cxnLst/>
              <a:rect l="l" t="t" r="r" b="b"/>
              <a:pathLst>
                <a:path w="405036" h="561355">
                  <a:moveTo>
                    <a:pt x="216928" y="41470"/>
                  </a:moveTo>
                  <a:lnTo>
                    <a:pt x="217171" y="41464"/>
                  </a:lnTo>
                  <a:lnTo>
                    <a:pt x="217414" y="41464"/>
                  </a:lnTo>
                  <a:lnTo>
                    <a:pt x="217657" y="41464"/>
                  </a:lnTo>
                  <a:lnTo>
                    <a:pt x="217900" y="41458"/>
                  </a:lnTo>
                  <a:lnTo>
                    <a:pt x="218143" y="41458"/>
                  </a:lnTo>
                  <a:lnTo>
                    <a:pt x="218386" y="41452"/>
                  </a:lnTo>
                  <a:lnTo>
                    <a:pt x="218629" y="41446"/>
                  </a:lnTo>
                  <a:lnTo>
                    <a:pt x="218872" y="41434"/>
                  </a:lnTo>
                  <a:lnTo>
                    <a:pt x="219115" y="41428"/>
                  </a:lnTo>
                  <a:lnTo>
                    <a:pt x="219357" y="41410"/>
                  </a:lnTo>
                  <a:lnTo>
                    <a:pt x="219599" y="41391"/>
                  </a:lnTo>
                  <a:lnTo>
                    <a:pt x="219841" y="41367"/>
                  </a:lnTo>
                  <a:lnTo>
                    <a:pt x="220082" y="41337"/>
                  </a:lnTo>
                  <a:lnTo>
                    <a:pt x="220322" y="41300"/>
                  </a:lnTo>
                  <a:lnTo>
                    <a:pt x="220561" y="41252"/>
                  </a:lnTo>
                  <a:lnTo>
                    <a:pt x="220799" y="41203"/>
                  </a:lnTo>
                  <a:lnTo>
                    <a:pt x="221039" y="41160"/>
                  </a:lnTo>
                  <a:lnTo>
                    <a:pt x="221278" y="41124"/>
                  </a:lnTo>
                  <a:lnTo>
                    <a:pt x="221521" y="41106"/>
                  </a:lnTo>
                  <a:lnTo>
                    <a:pt x="221764" y="41106"/>
                  </a:lnTo>
                  <a:lnTo>
                    <a:pt x="222005" y="41076"/>
                  </a:lnTo>
                  <a:lnTo>
                    <a:pt x="222115" y="41027"/>
                  </a:lnTo>
                  <a:lnTo>
                    <a:pt x="222226" y="40972"/>
                  </a:lnTo>
                  <a:lnTo>
                    <a:pt x="222335" y="40917"/>
                  </a:lnTo>
                  <a:lnTo>
                    <a:pt x="222443" y="40863"/>
                  </a:lnTo>
                  <a:lnTo>
                    <a:pt x="222664" y="40760"/>
                  </a:lnTo>
                  <a:lnTo>
                    <a:pt x="222890" y="40674"/>
                  </a:lnTo>
                  <a:lnTo>
                    <a:pt x="223127" y="40614"/>
                  </a:lnTo>
                  <a:lnTo>
                    <a:pt x="223244" y="40584"/>
                  </a:lnTo>
                  <a:lnTo>
                    <a:pt x="223359" y="40547"/>
                  </a:lnTo>
                  <a:lnTo>
                    <a:pt x="223469" y="40498"/>
                  </a:lnTo>
                  <a:lnTo>
                    <a:pt x="223576" y="40437"/>
                  </a:lnTo>
                  <a:lnTo>
                    <a:pt x="223681" y="40377"/>
                  </a:lnTo>
                  <a:lnTo>
                    <a:pt x="223896" y="40261"/>
                  </a:lnTo>
                  <a:lnTo>
                    <a:pt x="224124" y="40176"/>
                  </a:lnTo>
                  <a:lnTo>
                    <a:pt x="224353" y="40098"/>
                  </a:lnTo>
                  <a:lnTo>
                    <a:pt x="224584" y="40024"/>
                  </a:lnTo>
                  <a:lnTo>
                    <a:pt x="224816" y="39945"/>
                  </a:lnTo>
                  <a:lnTo>
                    <a:pt x="225048" y="39879"/>
                  </a:lnTo>
                  <a:lnTo>
                    <a:pt x="225283" y="39812"/>
                  </a:lnTo>
                  <a:lnTo>
                    <a:pt x="225517" y="39751"/>
                  </a:lnTo>
                  <a:lnTo>
                    <a:pt x="225633" y="39715"/>
                  </a:lnTo>
                  <a:lnTo>
                    <a:pt x="225747" y="39666"/>
                  </a:lnTo>
                  <a:lnTo>
                    <a:pt x="225857" y="39617"/>
                  </a:lnTo>
                  <a:lnTo>
                    <a:pt x="225967" y="39563"/>
                  </a:lnTo>
                  <a:lnTo>
                    <a:pt x="226076" y="39508"/>
                  </a:lnTo>
                  <a:lnTo>
                    <a:pt x="226306" y="39435"/>
                  </a:lnTo>
                  <a:lnTo>
                    <a:pt x="226548" y="39417"/>
                  </a:lnTo>
                  <a:lnTo>
                    <a:pt x="226789" y="39375"/>
                  </a:lnTo>
                  <a:lnTo>
                    <a:pt x="226907" y="39344"/>
                  </a:lnTo>
                  <a:lnTo>
                    <a:pt x="227020" y="39301"/>
                  </a:lnTo>
                  <a:lnTo>
                    <a:pt x="227132" y="39253"/>
                  </a:lnTo>
                  <a:lnTo>
                    <a:pt x="227244" y="39204"/>
                  </a:lnTo>
                  <a:lnTo>
                    <a:pt x="227355" y="39156"/>
                  </a:lnTo>
                  <a:lnTo>
                    <a:pt x="227566" y="39065"/>
                  </a:lnTo>
                  <a:lnTo>
                    <a:pt x="227806" y="38980"/>
                  </a:lnTo>
                  <a:lnTo>
                    <a:pt x="228035" y="38901"/>
                  </a:lnTo>
                  <a:lnTo>
                    <a:pt x="228266" y="38827"/>
                  </a:lnTo>
                  <a:lnTo>
                    <a:pt x="228495" y="38749"/>
                  </a:lnTo>
                  <a:lnTo>
                    <a:pt x="228726" y="38670"/>
                  </a:lnTo>
                  <a:lnTo>
                    <a:pt x="228957" y="38597"/>
                  </a:lnTo>
                  <a:lnTo>
                    <a:pt x="229189" y="38524"/>
                  </a:lnTo>
                  <a:lnTo>
                    <a:pt x="229422" y="38451"/>
                  </a:lnTo>
                  <a:lnTo>
                    <a:pt x="229654" y="38378"/>
                  </a:lnTo>
                  <a:lnTo>
                    <a:pt x="229886" y="38305"/>
                  </a:lnTo>
                  <a:lnTo>
                    <a:pt x="230103" y="38202"/>
                  </a:lnTo>
                  <a:lnTo>
                    <a:pt x="230316" y="38080"/>
                  </a:lnTo>
                  <a:lnTo>
                    <a:pt x="230425" y="38026"/>
                  </a:lnTo>
                  <a:lnTo>
                    <a:pt x="230535" y="37977"/>
                  </a:lnTo>
                  <a:lnTo>
                    <a:pt x="230648" y="37935"/>
                  </a:lnTo>
                  <a:lnTo>
                    <a:pt x="230762" y="37892"/>
                  </a:lnTo>
                  <a:lnTo>
                    <a:pt x="230877" y="37850"/>
                  </a:lnTo>
                  <a:lnTo>
                    <a:pt x="231105" y="37764"/>
                  </a:lnTo>
                  <a:lnTo>
                    <a:pt x="231218" y="37716"/>
                  </a:lnTo>
                  <a:lnTo>
                    <a:pt x="231329" y="37667"/>
                  </a:lnTo>
                  <a:lnTo>
                    <a:pt x="231431" y="37600"/>
                  </a:lnTo>
                  <a:lnTo>
                    <a:pt x="231524" y="37528"/>
                  </a:lnTo>
                  <a:lnTo>
                    <a:pt x="231616" y="37442"/>
                  </a:lnTo>
                  <a:lnTo>
                    <a:pt x="231796" y="37278"/>
                  </a:lnTo>
                  <a:lnTo>
                    <a:pt x="231889" y="37199"/>
                  </a:lnTo>
                  <a:lnTo>
                    <a:pt x="231987" y="37133"/>
                  </a:lnTo>
                  <a:lnTo>
                    <a:pt x="232092" y="37072"/>
                  </a:lnTo>
                  <a:lnTo>
                    <a:pt x="232200" y="37017"/>
                  </a:lnTo>
                  <a:lnTo>
                    <a:pt x="232311" y="36963"/>
                  </a:lnTo>
                  <a:lnTo>
                    <a:pt x="232422" y="36914"/>
                  </a:lnTo>
                  <a:lnTo>
                    <a:pt x="232635" y="36798"/>
                  </a:lnTo>
                  <a:lnTo>
                    <a:pt x="232841" y="36671"/>
                  </a:lnTo>
                  <a:lnTo>
                    <a:pt x="233044" y="36538"/>
                  </a:lnTo>
                  <a:lnTo>
                    <a:pt x="233246" y="36397"/>
                  </a:lnTo>
                  <a:lnTo>
                    <a:pt x="233447" y="36264"/>
                  </a:lnTo>
                  <a:lnTo>
                    <a:pt x="233646" y="36124"/>
                  </a:lnTo>
                  <a:lnTo>
                    <a:pt x="233844" y="35978"/>
                  </a:lnTo>
                  <a:lnTo>
                    <a:pt x="233935" y="35899"/>
                  </a:lnTo>
                  <a:lnTo>
                    <a:pt x="234020" y="35814"/>
                  </a:lnTo>
                  <a:lnTo>
                    <a:pt x="234102" y="35723"/>
                  </a:lnTo>
                  <a:lnTo>
                    <a:pt x="234181" y="35632"/>
                  </a:lnTo>
                  <a:lnTo>
                    <a:pt x="234340" y="35450"/>
                  </a:lnTo>
                  <a:lnTo>
                    <a:pt x="234422" y="35358"/>
                  </a:lnTo>
                  <a:lnTo>
                    <a:pt x="234508" y="35273"/>
                  </a:lnTo>
                  <a:lnTo>
                    <a:pt x="234593" y="35189"/>
                  </a:lnTo>
                  <a:lnTo>
                    <a:pt x="234680" y="35103"/>
                  </a:lnTo>
                  <a:lnTo>
                    <a:pt x="234768" y="35019"/>
                  </a:lnTo>
                  <a:lnTo>
                    <a:pt x="234857" y="34933"/>
                  </a:lnTo>
                  <a:lnTo>
                    <a:pt x="234949" y="34854"/>
                  </a:lnTo>
                  <a:lnTo>
                    <a:pt x="235042" y="34775"/>
                  </a:lnTo>
                  <a:lnTo>
                    <a:pt x="235231" y="34623"/>
                  </a:lnTo>
                  <a:lnTo>
                    <a:pt x="235424" y="34478"/>
                  </a:lnTo>
                  <a:lnTo>
                    <a:pt x="235619" y="34332"/>
                  </a:lnTo>
                  <a:lnTo>
                    <a:pt x="235815" y="34186"/>
                  </a:lnTo>
                  <a:lnTo>
                    <a:pt x="236014" y="34046"/>
                  </a:lnTo>
                  <a:lnTo>
                    <a:pt x="236214" y="33906"/>
                  </a:lnTo>
                  <a:lnTo>
                    <a:pt x="236413" y="33767"/>
                  </a:lnTo>
                  <a:lnTo>
                    <a:pt x="236605" y="33621"/>
                  </a:lnTo>
                  <a:lnTo>
                    <a:pt x="236697" y="33542"/>
                  </a:lnTo>
                  <a:lnTo>
                    <a:pt x="236788" y="33463"/>
                  </a:lnTo>
                  <a:lnTo>
                    <a:pt x="236876" y="33378"/>
                  </a:lnTo>
                  <a:lnTo>
                    <a:pt x="236950" y="33280"/>
                  </a:lnTo>
                  <a:lnTo>
                    <a:pt x="236995" y="33171"/>
                  </a:lnTo>
                  <a:lnTo>
                    <a:pt x="237020" y="33050"/>
                  </a:lnTo>
                  <a:lnTo>
                    <a:pt x="237042" y="32928"/>
                  </a:lnTo>
                  <a:lnTo>
                    <a:pt x="237121" y="32704"/>
                  </a:lnTo>
                  <a:lnTo>
                    <a:pt x="237192" y="32601"/>
                  </a:lnTo>
                  <a:lnTo>
                    <a:pt x="237269" y="32503"/>
                  </a:lnTo>
                  <a:lnTo>
                    <a:pt x="237349" y="32412"/>
                  </a:lnTo>
                  <a:lnTo>
                    <a:pt x="237431" y="32327"/>
                  </a:lnTo>
                  <a:lnTo>
                    <a:pt x="237600" y="32151"/>
                  </a:lnTo>
                  <a:lnTo>
                    <a:pt x="237687" y="32066"/>
                  </a:lnTo>
                  <a:lnTo>
                    <a:pt x="237774" y="31981"/>
                  </a:lnTo>
                  <a:lnTo>
                    <a:pt x="237860" y="31895"/>
                  </a:lnTo>
                  <a:lnTo>
                    <a:pt x="237947" y="31811"/>
                  </a:lnTo>
                  <a:lnTo>
                    <a:pt x="238121" y="31640"/>
                  </a:lnTo>
                  <a:lnTo>
                    <a:pt x="238290" y="31464"/>
                  </a:lnTo>
                  <a:lnTo>
                    <a:pt x="238459" y="31288"/>
                  </a:lnTo>
                  <a:lnTo>
                    <a:pt x="238626" y="31112"/>
                  </a:lnTo>
                  <a:lnTo>
                    <a:pt x="238791" y="30935"/>
                  </a:lnTo>
                  <a:lnTo>
                    <a:pt x="238873" y="30845"/>
                  </a:lnTo>
                  <a:lnTo>
                    <a:pt x="238952" y="30754"/>
                  </a:lnTo>
                  <a:lnTo>
                    <a:pt x="239028" y="30656"/>
                  </a:lnTo>
                  <a:lnTo>
                    <a:pt x="239102" y="30559"/>
                  </a:lnTo>
                  <a:lnTo>
                    <a:pt x="239175" y="30462"/>
                  </a:lnTo>
                  <a:lnTo>
                    <a:pt x="239246" y="30364"/>
                  </a:lnTo>
                  <a:lnTo>
                    <a:pt x="239316" y="30267"/>
                  </a:lnTo>
                  <a:lnTo>
                    <a:pt x="239387" y="30170"/>
                  </a:lnTo>
                  <a:lnTo>
                    <a:pt x="239457" y="30067"/>
                  </a:lnTo>
                  <a:lnTo>
                    <a:pt x="239599" y="29872"/>
                  </a:lnTo>
                  <a:lnTo>
                    <a:pt x="239672" y="29775"/>
                  </a:lnTo>
                  <a:lnTo>
                    <a:pt x="239747" y="29678"/>
                  </a:lnTo>
                  <a:lnTo>
                    <a:pt x="239826" y="29587"/>
                  </a:lnTo>
                  <a:lnTo>
                    <a:pt x="239908" y="29496"/>
                  </a:lnTo>
                  <a:lnTo>
                    <a:pt x="239991" y="29411"/>
                  </a:lnTo>
                  <a:lnTo>
                    <a:pt x="240159" y="29235"/>
                  </a:lnTo>
                  <a:lnTo>
                    <a:pt x="240241" y="29143"/>
                  </a:lnTo>
                  <a:lnTo>
                    <a:pt x="240319" y="29052"/>
                  </a:lnTo>
                  <a:lnTo>
                    <a:pt x="240389" y="28949"/>
                  </a:lnTo>
                  <a:lnTo>
                    <a:pt x="240444" y="28839"/>
                  </a:lnTo>
                  <a:lnTo>
                    <a:pt x="240492" y="28730"/>
                  </a:lnTo>
                  <a:lnTo>
                    <a:pt x="240533" y="28615"/>
                  </a:lnTo>
                  <a:lnTo>
                    <a:pt x="240573" y="28499"/>
                  </a:lnTo>
                  <a:lnTo>
                    <a:pt x="240612" y="28384"/>
                  </a:lnTo>
                  <a:lnTo>
                    <a:pt x="240692" y="28153"/>
                  </a:lnTo>
                  <a:lnTo>
                    <a:pt x="240735" y="28044"/>
                  </a:lnTo>
                  <a:lnTo>
                    <a:pt x="240783" y="27928"/>
                  </a:lnTo>
                  <a:lnTo>
                    <a:pt x="240838" y="27825"/>
                  </a:lnTo>
                  <a:lnTo>
                    <a:pt x="240906" y="27722"/>
                  </a:lnTo>
                  <a:lnTo>
                    <a:pt x="240981" y="27625"/>
                  </a:lnTo>
                  <a:lnTo>
                    <a:pt x="241061" y="27534"/>
                  </a:lnTo>
                  <a:lnTo>
                    <a:pt x="241146" y="27442"/>
                  </a:lnTo>
                  <a:lnTo>
                    <a:pt x="241231" y="27357"/>
                  </a:lnTo>
                  <a:lnTo>
                    <a:pt x="241394" y="27181"/>
                  </a:lnTo>
                  <a:lnTo>
                    <a:pt x="241539" y="26981"/>
                  </a:lnTo>
                  <a:lnTo>
                    <a:pt x="241678" y="26786"/>
                  </a:lnTo>
                  <a:lnTo>
                    <a:pt x="241815" y="26585"/>
                  </a:lnTo>
                  <a:lnTo>
                    <a:pt x="241951" y="26379"/>
                  </a:lnTo>
                  <a:lnTo>
                    <a:pt x="242087" y="26178"/>
                  </a:lnTo>
                  <a:lnTo>
                    <a:pt x="242221" y="25978"/>
                  </a:lnTo>
                  <a:lnTo>
                    <a:pt x="242286" y="25875"/>
                  </a:lnTo>
                  <a:lnTo>
                    <a:pt x="242345" y="25766"/>
                  </a:lnTo>
                  <a:lnTo>
                    <a:pt x="242399" y="25662"/>
                  </a:lnTo>
                  <a:lnTo>
                    <a:pt x="242447" y="25553"/>
                  </a:lnTo>
                  <a:lnTo>
                    <a:pt x="242490" y="25437"/>
                  </a:lnTo>
                  <a:lnTo>
                    <a:pt x="242531" y="25322"/>
                  </a:lnTo>
                  <a:lnTo>
                    <a:pt x="242571" y="25207"/>
                  </a:lnTo>
                  <a:lnTo>
                    <a:pt x="242609" y="25091"/>
                  </a:lnTo>
                  <a:lnTo>
                    <a:pt x="242689" y="24860"/>
                  </a:lnTo>
                  <a:lnTo>
                    <a:pt x="242771" y="24629"/>
                  </a:lnTo>
                  <a:lnTo>
                    <a:pt x="242859" y="24405"/>
                  </a:lnTo>
                  <a:lnTo>
                    <a:pt x="242951" y="24180"/>
                  </a:lnTo>
                  <a:lnTo>
                    <a:pt x="243046" y="23961"/>
                  </a:lnTo>
                  <a:lnTo>
                    <a:pt x="243145" y="23737"/>
                  </a:lnTo>
                  <a:lnTo>
                    <a:pt x="243197" y="23627"/>
                  </a:lnTo>
                  <a:lnTo>
                    <a:pt x="243251" y="23517"/>
                  </a:lnTo>
                  <a:lnTo>
                    <a:pt x="243306" y="23408"/>
                  </a:lnTo>
                  <a:lnTo>
                    <a:pt x="243362" y="23299"/>
                  </a:lnTo>
                  <a:lnTo>
                    <a:pt x="243417" y="23196"/>
                  </a:lnTo>
                  <a:lnTo>
                    <a:pt x="243532" y="22977"/>
                  </a:lnTo>
                  <a:lnTo>
                    <a:pt x="243647" y="22764"/>
                  </a:lnTo>
                  <a:lnTo>
                    <a:pt x="243761" y="22551"/>
                  </a:lnTo>
                  <a:lnTo>
                    <a:pt x="243873" y="22333"/>
                  </a:lnTo>
                  <a:lnTo>
                    <a:pt x="243980" y="22114"/>
                  </a:lnTo>
                  <a:lnTo>
                    <a:pt x="244084" y="21895"/>
                  </a:lnTo>
                  <a:lnTo>
                    <a:pt x="244186" y="21676"/>
                  </a:lnTo>
                  <a:lnTo>
                    <a:pt x="244287" y="21452"/>
                  </a:lnTo>
                  <a:lnTo>
                    <a:pt x="244386" y="21233"/>
                  </a:lnTo>
                  <a:lnTo>
                    <a:pt x="244485" y="21008"/>
                  </a:lnTo>
                  <a:lnTo>
                    <a:pt x="244585" y="20790"/>
                  </a:lnTo>
                  <a:lnTo>
                    <a:pt x="244683" y="20565"/>
                  </a:lnTo>
                  <a:lnTo>
                    <a:pt x="244773" y="20340"/>
                  </a:lnTo>
                  <a:lnTo>
                    <a:pt x="244856" y="20109"/>
                  </a:lnTo>
                  <a:lnTo>
                    <a:pt x="244936" y="19884"/>
                  </a:lnTo>
                  <a:lnTo>
                    <a:pt x="245016" y="19654"/>
                  </a:lnTo>
                  <a:lnTo>
                    <a:pt x="245094" y="19423"/>
                  </a:lnTo>
                  <a:lnTo>
                    <a:pt x="245173" y="19192"/>
                  </a:lnTo>
                  <a:lnTo>
                    <a:pt x="245250" y="18961"/>
                  </a:lnTo>
                  <a:lnTo>
                    <a:pt x="245326" y="18730"/>
                  </a:lnTo>
                  <a:lnTo>
                    <a:pt x="245403" y="18499"/>
                  </a:lnTo>
                  <a:lnTo>
                    <a:pt x="245479" y="18269"/>
                  </a:lnTo>
                  <a:lnTo>
                    <a:pt x="245555" y="18037"/>
                  </a:lnTo>
                  <a:lnTo>
                    <a:pt x="245630" y="17807"/>
                  </a:lnTo>
                  <a:lnTo>
                    <a:pt x="245706" y="17576"/>
                  </a:lnTo>
                  <a:lnTo>
                    <a:pt x="245738" y="17460"/>
                  </a:lnTo>
                  <a:lnTo>
                    <a:pt x="245759" y="17339"/>
                  </a:lnTo>
                  <a:lnTo>
                    <a:pt x="245772" y="17223"/>
                  </a:lnTo>
                  <a:lnTo>
                    <a:pt x="245780" y="17102"/>
                  </a:lnTo>
                  <a:lnTo>
                    <a:pt x="245801" y="16853"/>
                  </a:lnTo>
                  <a:lnTo>
                    <a:pt x="245837" y="16737"/>
                  </a:lnTo>
                  <a:lnTo>
                    <a:pt x="245889" y="16628"/>
                  </a:lnTo>
                  <a:lnTo>
                    <a:pt x="245942" y="16518"/>
                  </a:lnTo>
                  <a:lnTo>
                    <a:pt x="245996" y="16410"/>
                  </a:lnTo>
                  <a:lnTo>
                    <a:pt x="246051" y="16306"/>
                  </a:lnTo>
                  <a:lnTo>
                    <a:pt x="246160" y="16088"/>
                  </a:lnTo>
                  <a:lnTo>
                    <a:pt x="246262" y="15869"/>
                  </a:lnTo>
                  <a:lnTo>
                    <a:pt x="246364" y="15644"/>
                  </a:lnTo>
                  <a:lnTo>
                    <a:pt x="246466" y="15425"/>
                  </a:lnTo>
                  <a:lnTo>
                    <a:pt x="246567" y="15206"/>
                  </a:lnTo>
                  <a:lnTo>
                    <a:pt x="246667" y="14981"/>
                  </a:lnTo>
                  <a:lnTo>
                    <a:pt x="246767" y="14763"/>
                  </a:lnTo>
                  <a:lnTo>
                    <a:pt x="246866" y="14538"/>
                  </a:lnTo>
                  <a:lnTo>
                    <a:pt x="246965" y="14319"/>
                  </a:lnTo>
                  <a:lnTo>
                    <a:pt x="247013" y="14204"/>
                  </a:lnTo>
                  <a:lnTo>
                    <a:pt x="247056" y="14088"/>
                  </a:lnTo>
                  <a:lnTo>
                    <a:pt x="247094" y="13973"/>
                  </a:lnTo>
                  <a:lnTo>
                    <a:pt x="247126" y="13858"/>
                  </a:lnTo>
                  <a:lnTo>
                    <a:pt x="247156" y="13742"/>
                  </a:lnTo>
                  <a:lnTo>
                    <a:pt x="247186" y="13621"/>
                  </a:lnTo>
                  <a:lnTo>
                    <a:pt x="247256" y="13390"/>
                  </a:lnTo>
                  <a:lnTo>
                    <a:pt x="247295" y="13275"/>
                  </a:lnTo>
                  <a:lnTo>
                    <a:pt x="247335" y="13159"/>
                  </a:lnTo>
                  <a:lnTo>
                    <a:pt x="247376" y="13044"/>
                  </a:lnTo>
                  <a:lnTo>
                    <a:pt x="247417" y="12928"/>
                  </a:lnTo>
                  <a:lnTo>
                    <a:pt x="247459" y="12819"/>
                  </a:lnTo>
                  <a:lnTo>
                    <a:pt x="247543" y="12588"/>
                  </a:lnTo>
                  <a:lnTo>
                    <a:pt x="247627" y="12363"/>
                  </a:lnTo>
                  <a:lnTo>
                    <a:pt x="247709" y="12132"/>
                  </a:lnTo>
                  <a:lnTo>
                    <a:pt x="247788" y="11901"/>
                  </a:lnTo>
                  <a:lnTo>
                    <a:pt x="247819" y="11786"/>
                  </a:lnTo>
                  <a:lnTo>
                    <a:pt x="247836" y="11664"/>
                  </a:lnTo>
                  <a:lnTo>
                    <a:pt x="247850" y="11543"/>
                  </a:lnTo>
                  <a:lnTo>
                    <a:pt x="247861" y="11421"/>
                  </a:lnTo>
                  <a:lnTo>
                    <a:pt x="247871" y="11300"/>
                  </a:lnTo>
                  <a:lnTo>
                    <a:pt x="247894" y="11057"/>
                  </a:lnTo>
                  <a:lnTo>
                    <a:pt x="247908" y="10935"/>
                  </a:lnTo>
                  <a:lnTo>
                    <a:pt x="247928" y="10820"/>
                  </a:lnTo>
                  <a:lnTo>
                    <a:pt x="247952" y="10699"/>
                  </a:lnTo>
                  <a:lnTo>
                    <a:pt x="247983" y="10583"/>
                  </a:lnTo>
                  <a:lnTo>
                    <a:pt x="248021" y="10468"/>
                  </a:lnTo>
                  <a:lnTo>
                    <a:pt x="248062" y="10352"/>
                  </a:lnTo>
                  <a:lnTo>
                    <a:pt x="248104" y="10237"/>
                  </a:lnTo>
                  <a:lnTo>
                    <a:pt x="248145" y="10127"/>
                  </a:lnTo>
                  <a:lnTo>
                    <a:pt x="248217" y="9890"/>
                  </a:lnTo>
                  <a:lnTo>
                    <a:pt x="248244" y="9775"/>
                  </a:lnTo>
                  <a:lnTo>
                    <a:pt x="248266" y="9653"/>
                  </a:lnTo>
                  <a:lnTo>
                    <a:pt x="248284" y="9532"/>
                  </a:lnTo>
                  <a:lnTo>
                    <a:pt x="248301" y="9410"/>
                  </a:lnTo>
                  <a:lnTo>
                    <a:pt x="248312" y="9289"/>
                  </a:lnTo>
                  <a:lnTo>
                    <a:pt x="248317" y="9173"/>
                  </a:lnTo>
                  <a:lnTo>
                    <a:pt x="248318" y="9052"/>
                  </a:lnTo>
                  <a:lnTo>
                    <a:pt x="248316" y="8809"/>
                  </a:lnTo>
                  <a:lnTo>
                    <a:pt x="248310" y="8688"/>
                  </a:lnTo>
                  <a:lnTo>
                    <a:pt x="248300" y="8566"/>
                  </a:lnTo>
                  <a:lnTo>
                    <a:pt x="248287" y="8444"/>
                  </a:lnTo>
                  <a:lnTo>
                    <a:pt x="248271" y="8323"/>
                  </a:lnTo>
                  <a:lnTo>
                    <a:pt x="248254" y="8202"/>
                  </a:lnTo>
                  <a:lnTo>
                    <a:pt x="248237" y="8080"/>
                  </a:lnTo>
                  <a:lnTo>
                    <a:pt x="248204" y="7843"/>
                  </a:lnTo>
                  <a:lnTo>
                    <a:pt x="248192" y="7715"/>
                  </a:lnTo>
                  <a:lnTo>
                    <a:pt x="248182" y="7594"/>
                  </a:lnTo>
                  <a:lnTo>
                    <a:pt x="248177" y="7472"/>
                  </a:lnTo>
                  <a:lnTo>
                    <a:pt x="248176" y="7351"/>
                  </a:lnTo>
                  <a:lnTo>
                    <a:pt x="248185" y="7114"/>
                  </a:lnTo>
                  <a:lnTo>
                    <a:pt x="248192" y="6992"/>
                  </a:lnTo>
                  <a:lnTo>
                    <a:pt x="248199" y="6871"/>
                  </a:lnTo>
                  <a:lnTo>
                    <a:pt x="248207" y="6750"/>
                  </a:lnTo>
                  <a:lnTo>
                    <a:pt x="248216" y="6628"/>
                  </a:lnTo>
                  <a:lnTo>
                    <a:pt x="248230" y="6385"/>
                  </a:lnTo>
                  <a:lnTo>
                    <a:pt x="248241" y="6142"/>
                  </a:lnTo>
                  <a:lnTo>
                    <a:pt x="248243" y="5899"/>
                  </a:lnTo>
                  <a:lnTo>
                    <a:pt x="248226" y="5656"/>
                  </a:lnTo>
                  <a:lnTo>
                    <a:pt x="248206" y="5413"/>
                  </a:lnTo>
                  <a:lnTo>
                    <a:pt x="248201" y="5170"/>
                  </a:lnTo>
                  <a:lnTo>
                    <a:pt x="248204" y="4927"/>
                  </a:lnTo>
                  <a:lnTo>
                    <a:pt x="248210" y="4684"/>
                  </a:lnTo>
                  <a:lnTo>
                    <a:pt x="248218" y="4441"/>
                  </a:lnTo>
                  <a:lnTo>
                    <a:pt x="248225" y="4198"/>
                  </a:lnTo>
                  <a:lnTo>
                    <a:pt x="248230" y="3954"/>
                  </a:lnTo>
                  <a:lnTo>
                    <a:pt x="248228" y="3712"/>
                  </a:lnTo>
                  <a:lnTo>
                    <a:pt x="248223" y="3469"/>
                  </a:lnTo>
                  <a:lnTo>
                    <a:pt x="248225" y="3348"/>
                  </a:lnTo>
                  <a:lnTo>
                    <a:pt x="248230" y="3225"/>
                  </a:lnTo>
                  <a:lnTo>
                    <a:pt x="248235" y="3104"/>
                  </a:lnTo>
                  <a:lnTo>
                    <a:pt x="248242" y="2983"/>
                  </a:lnTo>
                  <a:lnTo>
                    <a:pt x="248249" y="2861"/>
                  </a:lnTo>
                  <a:lnTo>
                    <a:pt x="248257" y="2740"/>
                  </a:lnTo>
                  <a:lnTo>
                    <a:pt x="248266" y="2618"/>
                  </a:lnTo>
                  <a:lnTo>
                    <a:pt x="248277" y="2497"/>
                  </a:lnTo>
                  <a:lnTo>
                    <a:pt x="248288" y="2381"/>
                  </a:lnTo>
                  <a:lnTo>
                    <a:pt x="248302" y="2260"/>
                  </a:lnTo>
                  <a:lnTo>
                    <a:pt x="248325" y="2017"/>
                  </a:lnTo>
                  <a:lnTo>
                    <a:pt x="248325" y="1774"/>
                  </a:lnTo>
                  <a:lnTo>
                    <a:pt x="248252" y="1543"/>
                  </a:lnTo>
                  <a:lnTo>
                    <a:pt x="248158" y="1318"/>
                  </a:lnTo>
                  <a:lnTo>
                    <a:pt x="248129" y="1081"/>
                  </a:lnTo>
                  <a:lnTo>
                    <a:pt x="248162" y="838"/>
                  </a:lnTo>
                  <a:lnTo>
                    <a:pt x="248186" y="717"/>
                  </a:lnTo>
                  <a:lnTo>
                    <a:pt x="248212" y="601"/>
                  </a:lnTo>
                  <a:lnTo>
                    <a:pt x="248239" y="480"/>
                  </a:lnTo>
                  <a:lnTo>
                    <a:pt x="248266" y="364"/>
                  </a:lnTo>
                  <a:lnTo>
                    <a:pt x="248293" y="121"/>
                  </a:lnTo>
                  <a:lnTo>
                    <a:pt x="249594" y="400"/>
                  </a:lnTo>
                  <a:lnTo>
                    <a:pt x="253195" y="2229"/>
                  </a:lnTo>
                  <a:lnTo>
                    <a:pt x="256151" y="3639"/>
                  </a:lnTo>
                  <a:lnTo>
                    <a:pt x="261288" y="7521"/>
                  </a:lnTo>
                  <a:lnTo>
                    <a:pt x="264532" y="9687"/>
                  </a:lnTo>
                  <a:lnTo>
                    <a:pt x="267740" y="12472"/>
                  </a:lnTo>
                  <a:lnTo>
                    <a:pt x="271841" y="13229"/>
                  </a:lnTo>
                  <a:lnTo>
                    <a:pt x="275602" y="14098"/>
                  </a:lnTo>
                  <a:lnTo>
                    <a:pt x="279074" y="14098"/>
                  </a:lnTo>
                  <a:lnTo>
                    <a:pt x="280521" y="14678"/>
                  </a:lnTo>
                  <a:lnTo>
                    <a:pt x="281678" y="15544"/>
                  </a:lnTo>
                  <a:lnTo>
                    <a:pt x="281533" y="16412"/>
                  </a:lnTo>
                  <a:lnTo>
                    <a:pt x="280660" y="25866"/>
                  </a:lnTo>
                  <a:lnTo>
                    <a:pt x="283816" y="29654"/>
                  </a:lnTo>
                  <a:lnTo>
                    <a:pt x="285079" y="34706"/>
                  </a:lnTo>
                  <a:lnTo>
                    <a:pt x="285710" y="42281"/>
                  </a:lnTo>
                  <a:lnTo>
                    <a:pt x="288100" y="46203"/>
                  </a:lnTo>
                  <a:lnTo>
                    <a:pt x="290836" y="46589"/>
                  </a:lnTo>
                  <a:lnTo>
                    <a:pt x="292545" y="48038"/>
                  </a:lnTo>
                  <a:lnTo>
                    <a:pt x="296226" y="51456"/>
                  </a:lnTo>
                  <a:lnTo>
                    <a:pt x="298461" y="53691"/>
                  </a:lnTo>
                  <a:lnTo>
                    <a:pt x="300170" y="56188"/>
                  </a:lnTo>
                  <a:lnTo>
                    <a:pt x="301485" y="58686"/>
                  </a:lnTo>
                  <a:lnTo>
                    <a:pt x="304798" y="61525"/>
                  </a:lnTo>
                  <a:lnTo>
                    <a:pt x="309492" y="64132"/>
                  </a:lnTo>
                  <a:lnTo>
                    <a:pt x="317323" y="71207"/>
                  </a:lnTo>
                  <a:lnTo>
                    <a:pt x="319287" y="73956"/>
                  </a:lnTo>
                  <a:lnTo>
                    <a:pt x="321251" y="74347"/>
                  </a:lnTo>
                  <a:lnTo>
                    <a:pt x="324590" y="79260"/>
                  </a:lnTo>
                  <a:lnTo>
                    <a:pt x="326161" y="81614"/>
                  </a:lnTo>
                  <a:lnTo>
                    <a:pt x="326161" y="85347"/>
                  </a:lnTo>
                  <a:lnTo>
                    <a:pt x="327733" y="86526"/>
                  </a:lnTo>
                  <a:lnTo>
                    <a:pt x="326947" y="91435"/>
                  </a:lnTo>
                  <a:lnTo>
                    <a:pt x="327143" y="94773"/>
                  </a:lnTo>
                  <a:lnTo>
                    <a:pt x="325768" y="104791"/>
                  </a:lnTo>
                  <a:lnTo>
                    <a:pt x="323804" y="110879"/>
                  </a:lnTo>
                  <a:lnTo>
                    <a:pt x="322430" y="115005"/>
                  </a:lnTo>
                  <a:lnTo>
                    <a:pt x="322615" y="119840"/>
                  </a:lnTo>
                  <a:lnTo>
                    <a:pt x="324590" y="122860"/>
                  </a:lnTo>
                  <a:lnTo>
                    <a:pt x="324983" y="124038"/>
                  </a:lnTo>
                  <a:lnTo>
                    <a:pt x="324786" y="126199"/>
                  </a:lnTo>
                  <a:lnTo>
                    <a:pt x="326161" y="127575"/>
                  </a:lnTo>
                  <a:lnTo>
                    <a:pt x="329696" y="124236"/>
                  </a:lnTo>
                  <a:lnTo>
                    <a:pt x="332446" y="120897"/>
                  </a:lnTo>
                  <a:lnTo>
                    <a:pt x="335785" y="117361"/>
                  </a:lnTo>
                  <a:lnTo>
                    <a:pt x="343445" y="114200"/>
                  </a:lnTo>
                  <a:lnTo>
                    <a:pt x="345605" y="113628"/>
                  </a:lnTo>
                  <a:lnTo>
                    <a:pt x="346194" y="115357"/>
                  </a:lnTo>
                  <a:lnTo>
                    <a:pt x="347373" y="116575"/>
                  </a:lnTo>
                  <a:lnTo>
                    <a:pt x="347351" y="118249"/>
                  </a:lnTo>
                  <a:lnTo>
                    <a:pt x="345605" y="121484"/>
                  </a:lnTo>
                  <a:lnTo>
                    <a:pt x="344458" y="125627"/>
                  </a:lnTo>
                  <a:lnTo>
                    <a:pt x="340263" y="130399"/>
                  </a:lnTo>
                  <a:lnTo>
                    <a:pt x="338142" y="132875"/>
                  </a:lnTo>
                  <a:lnTo>
                    <a:pt x="336570" y="135822"/>
                  </a:lnTo>
                  <a:lnTo>
                    <a:pt x="336963" y="138376"/>
                  </a:lnTo>
                  <a:lnTo>
                    <a:pt x="339483" y="142708"/>
                  </a:lnTo>
                  <a:lnTo>
                    <a:pt x="344024" y="145156"/>
                  </a:lnTo>
                  <a:lnTo>
                    <a:pt x="347725" y="149067"/>
                  </a:lnTo>
                  <a:lnTo>
                    <a:pt x="349368" y="151366"/>
                  </a:lnTo>
                  <a:lnTo>
                    <a:pt x="351669" y="153173"/>
                  </a:lnTo>
                  <a:lnTo>
                    <a:pt x="352818" y="153665"/>
                  </a:lnTo>
                  <a:lnTo>
                    <a:pt x="355283" y="154158"/>
                  </a:lnTo>
                  <a:lnTo>
                    <a:pt x="356597" y="154158"/>
                  </a:lnTo>
                  <a:lnTo>
                    <a:pt x="357912" y="153830"/>
                  </a:lnTo>
                  <a:lnTo>
                    <a:pt x="360048" y="153665"/>
                  </a:lnTo>
                  <a:lnTo>
                    <a:pt x="361526" y="154816"/>
                  </a:lnTo>
                  <a:lnTo>
                    <a:pt x="363334" y="155637"/>
                  </a:lnTo>
                  <a:lnTo>
                    <a:pt x="364813" y="155145"/>
                  </a:lnTo>
                  <a:lnTo>
                    <a:pt x="368592" y="156296"/>
                  </a:lnTo>
                  <a:lnTo>
                    <a:pt x="370832" y="161752"/>
                  </a:lnTo>
                  <a:lnTo>
                    <a:pt x="372571" y="163559"/>
                  </a:lnTo>
                  <a:lnTo>
                    <a:pt x="373086" y="166664"/>
                  </a:lnTo>
                  <a:lnTo>
                    <a:pt x="374304" y="168034"/>
                  </a:lnTo>
                  <a:lnTo>
                    <a:pt x="377347" y="169404"/>
                  </a:lnTo>
                  <a:lnTo>
                    <a:pt x="379782" y="170622"/>
                  </a:lnTo>
                  <a:lnTo>
                    <a:pt x="382825" y="170163"/>
                  </a:lnTo>
                  <a:lnTo>
                    <a:pt x="385564" y="170622"/>
                  </a:lnTo>
                  <a:lnTo>
                    <a:pt x="387854" y="172062"/>
                  </a:lnTo>
                  <a:lnTo>
                    <a:pt x="389098" y="173219"/>
                  </a:lnTo>
                  <a:lnTo>
                    <a:pt x="389554" y="176512"/>
                  </a:lnTo>
                  <a:lnTo>
                    <a:pt x="390101" y="181111"/>
                  </a:lnTo>
                  <a:lnTo>
                    <a:pt x="391632" y="184325"/>
                  </a:lnTo>
                  <a:lnTo>
                    <a:pt x="393118" y="185768"/>
                  </a:lnTo>
                  <a:lnTo>
                    <a:pt x="395533" y="186218"/>
                  </a:lnTo>
                  <a:lnTo>
                    <a:pt x="399113" y="185655"/>
                  </a:lnTo>
                  <a:lnTo>
                    <a:pt x="402511" y="187493"/>
                  </a:lnTo>
                  <a:lnTo>
                    <a:pt x="405036" y="192545"/>
                  </a:lnTo>
                  <a:lnTo>
                    <a:pt x="401248" y="198225"/>
                  </a:lnTo>
                  <a:lnTo>
                    <a:pt x="394935" y="203277"/>
                  </a:lnTo>
                  <a:lnTo>
                    <a:pt x="388621" y="206434"/>
                  </a:lnTo>
                  <a:lnTo>
                    <a:pt x="381676" y="207697"/>
                  </a:lnTo>
                  <a:lnTo>
                    <a:pt x="375363" y="209589"/>
                  </a:lnTo>
                  <a:lnTo>
                    <a:pt x="369049" y="212749"/>
                  </a:lnTo>
                  <a:lnTo>
                    <a:pt x="362735" y="214641"/>
                  </a:lnTo>
                  <a:lnTo>
                    <a:pt x="358316" y="214009"/>
                  </a:lnTo>
                  <a:lnTo>
                    <a:pt x="352634" y="214641"/>
                  </a:lnTo>
                  <a:lnTo>
                    <a:pt x="350053" y="215723"/>
                  </a:lnTo>
                  <a:lnTo>
                    <a:pt x="346939" y="216129"/>
                  </a:lnTo>
                  <a:lnTo>
                    <a:pt x="343147" y="215722"/>
                  </a:lnTo>
                  <a:lnTo>
                    <a:pt x="339131" y="217554"/>
                  </a:lnTo>
                  <a:lnTo>
                    <a:pt x="335699" y="218432"/>
                  </a:lnTo>
                  <a:lnTo>
                    <a:pt x="333035" y="219362"/>
                  </a:lnTo>
                  <a:lnTo>
                    <a:pt x="332300" y="221017"/>
                  </a:lnTo>
                  <a:lnTo>
                    <a:pt x="332720" y="224933"/>
                  </a:lnTo>
                  <a:lnTo>
                    <a:pt x="333533" y="227099"/>
                  </a:lnTo>
                  <a:lnTo>
                    <a:pt x="334481" y="228858"/>
                  </a:lnTo>
                  <a:lnTo>
                    <a:pt x="333804" y="231568"/>
                  </a:lnTo>
                  <a:lnTo>
                    <a:pt x="332992" y="233192"/>
                  </a:lnTo>
                  <a:lnTo>
                    <a:pt x="332473" y="236148"/>
                  </a:lnTo>
                  <a:lnTo>
                    <a:pt x="332090" y="235948"/>
                  </a:lnTo>
                  <a:lnTo>
                    <a:pt x="327575" y="236306"/>
                  </a:lnTo>
                  <a:lnTo>
                    <a:pt x="325815" y="235765"/>
                  </a:lnTo>
                  <a:lnTo>
                    <a:pt x="323919" y="235088"/>
                  </a:lnTo>
                  <a:lnTo>
                    <a:pt x="323107" y="234410"/>
                  </a:lnTo>
                  <a:lnTo>
                    <a:pt x="321888" y="234141"/>
                  </a:lnTo>
                  <a:lnTo>
                    <a:pt x="320534" y="235629"/>
                  </a:lnTo>
                  <a:lnTo>
                    <a:pt x="319992" y="237254"/>
                  </a:lnTo>
                  <a:lnTo>
                    <a:pt x="318774" y="238202"/>
                  </a:lnTo>
                  <a:lnTo>
                    <a:pt x="317149" y="238879"/>
                  </a:lnTo>
                  <a:lnTo>
                    <a:pt x="316336" y="239827"/>
                  </a:lnTo>
                  <a:lnTo>
                    <a:pt x="315117" y="240775"/>
                  </a:lnTo>
                  <a:lnTo>
                    <a:pt x="314441" y="240774"/>
                  </a:lnTo>
                  <a:lnTo>
                    <a:pt x="312816" y="238472"/>
                  </a:lnTo>
                  <a:lnTo>
                    <a:pt x="312139" y="238202"/>
                  </a:lnTo>
                  <a:lnTo>
                    <a:pt x="308212" y="238065"/>
                  </a:lnTo>
                  <a:lnTo>
                    <a:pt x="305774" y="237524"/>
                  </a:lnTo>
                  <a:lnTo>
                    <a:pt x="302118" y="238065"/>
                  </a:lnTo>
                  <a:lnTo>
                    <a:pt x="299817" y="238335"/>
                  </a:lnTo>
                  <a:lnTo>
                    <a:pt x="293453" y="238879"/>
                  </a:lnTo>
                  <a:lnTo>
                    <a:pt x="292504" y="238743"/>
                  </a:lnTo>
                  <a:lnTo>
                    <a:pt x="290281" y="239918"/>
                  </a:lnTo>
                  <a:lnTo>
                    <a:pt x="288930" y="240565"/>
                  </a:lnTo>
                  <a:lnTo>
                    <a:pt x="288799" y="242154"/>
                  </a:lnTo>
                  <a:lnTo>
                    <a:pt x="289707" y="244526"/>
                  </a:lnTo>
                  <a:lnTo>
                    <a:pt x="290928" y="247579"/>
                  </a:lnTo>
                  <a:lnTo>
                    <a:pt x="291234" y="251091"/>
                  </a:lnTo>
                  <a:lnTo>
                    <a:pt x="290623" y="254909"/>
                  </a:lnTo>
                  <a:lnTo>
                    <a:pt x="289707" y="258724"/>
                  </a:lnTo>
                  <a:lnTo>
                    <a:pt x="288791" y="263150"/>
                  </a:lnTo>
                  <a:lnTo>
                    <a:pt x="286959" y="264982"/>
                  </a:lnTo>
                  <a:lnTo>
                    <a:pt x="286654" y="268035"/>
                  </a:lnTo>
                  <a:lnTo>
                    <a:pt x="287723" y="270936"/>
                  </a:lnTo>
                  <a:lnTo>
                    <a:pt x="286807" y="273226"/>
                  </a:lnTo>
                  <a:lnTo>
                    <a:pt x="285586" y="275210"/>
                  </a:lnTo>
                  <a:lnTo>
                    <a:pt x="285433" y="277346"/>
                  </a:lnTo>
                  <a:lnTo>
                    <a:pt x="286501" y="279177"/>
                  </a:lnTo>
                  <a:lnTo>
                    <a:pt x="282239" y="280240"/>
                  </a:lnTo>
                  <a:lnTo>
                    <a:pt x="274289" y="280095"/>
                  </a:lnTo>
                  <a:lnTo>
                    <a:pt x="271237" y="280553"/>
                  </a:lnTo>
                  <a:lnTo>
                    <a:pt x="267573" y="282078"/>
                  </a:lnTo>
                  <a:lnTo>
                    <a:pt x="265153" y="284581"/>
                  </a:lnTo>
                  <a:lnTo>
                    <a:pt x="263532" y="285347"/>
                  </a:lnTo>
                  <a:lnTo>
                    <a:pt x="261314" y="286659"/>
                  </a:lnTo>
                  <a:lnTo>
                    <a:pt x="259177" y="287880"/>
                  </a:lnTo>
                  <a:lnTo>
                    <a:pt x="256888" y="287725"/>
                  </a:lnTo>
                  <a:lnTo>
                    <a:pt x="254751" y="288491"/>
                  </a:lnTo>
                  <a:lnTo>
                    <a:pt x="252156" y="289864"/>
                  </a:lnTo>
                  <a:lnTo>
                    <a:pt x="250018" y="291237"/>
                  </a:lnTo>
                  <a:lnTo>
                    <a:pt x="247729" y="291085"/>
                  </a:lnTo>
                  <a:lnTo>
                    <a:pt x="245897" y="290626"/>
                  </a:lnTo>
                  <a:lnTo>
                    <a:pt x="243912" y="290626"/>
                  </a:lnTo>
                  <a:lnTo>
                    <a:pt x="242837" y="290298"/>
                  </a:lnTo>
                  <a:lnTo>
                    <a:pt x="242126" y="292093"/>
                  </a:lnTo>
                  <a:lnTo>
                    <a:pt x="242384" y="293600"/>
                  </a:lnTo>
                  <a:lnTo>
                    <a:pt x="245207" y="300019"/>
                  </a:lnTo>
                  <a:lnTo>
                    <a:pt x="244852" y="302154"/>
                  </a:lnTo>
                  <a:lnTo>
                    <a:pt x="239722" y="300833"/>
                  </a:lnTo>
                  <a:lnTo>
                    <a:pt x="240781" y="307717"/>
                  </a:lnTo>
                  <a:lnTo>
                    <a:pt x="241013" y="310398"/>
                  </a:lnTo>
                  <a:lnTo>
                    <a:pt x="242516" y="315523"/>
                  </a:lnTo>
                  <a:lnTo>
                    <a:pt x="243880" y="319366"/>
                  </a:lnTo>
                  <a:lnTo>
                    <a:pt x="247028" y="326829"/>
                  </a:lnTo>
                  <a:lnTo>
                    <a:pt x="247346" y="334728"/>
                  </a:lnTo>
                  <a:lnTo>
                    <a:pt x="249630" y="341465"/>
                  </a:lnTo>
                  <a:lnTo>
                    <a:pt x="250721" y="344779"/>
                  </a:lnTo>
                  <a:lnTo>
                    <a:pt x="233218" y="341888"/>
                  </a:lnTo>
                  <a:lnTo>
                    <a:pt x="229890" y="342322"/>
                  </a:lnTo>
                  <a:lnTo>
                    <a:pt x="227721" y="343768"/>
                  </a:lnTo>
                  <a:lnTo>
                    <a:pt x="226513" y="345685"/>
                  </a:lnTo>
                  <a:lnTo>
                    <a:pt x="225693" y="347948"/>
                  </a:lnTo>
                  <a:lnTo>
                    <a:pt x="225497" y="355350"/>
                  </a:lnTo>
                  <a:lnTo>
                    <a:pt x="222514" y="361098"/>
                  </a:lnTo>
                  <a:lnTo>
                    <a:pt x="221969" y="365992"/>
                  </a:lnTo>
                  <a:lnTo>
                    <a:pt x="219422" y="367316"/>
                  </a:lnTo>
                  <a:lnTo>
                    <a:pt x="218472" y="368728"/>
                  </a:lnTo>
                  <a:lnTo>
                    <a:pt x="218781" y="373525"/>
                  </a:lnTo>
                  <a:lnTo>
                    <a:pt x="213272" y="379476"/>
                  </a:lnTo>
                  <a:lnTo>
                    <a:pt x="206596" y="382814"/>
                  </a:lnTo>
                  <a:lnTo>
                    <a:pt x="204604" y="384826"/>
                  </a:lnTo>
                  <a:lnTo>
                    <a:pt x="203869" y="387551"/>
                  </a:lnTo>
                  <a:lnTo>
                    <a:pt x="205462" y="397341"/>
                  </a:lnTo>
                  <a:lnTo>
                    <a:pt x="205642" y="401842"/>
                  </a:lnTo>
                  <a:lnTo>
                    <a:pt x="205102" y="405983"/>
                  </a:lnTo>
                  <a:lnTo>
                    <a:pt x="206182" y="409944"/>
                  </a:lnTo>
                  <a:lnTo>
                    <a:pt x="207263" y="413365"/>
                  </a:lnTo>
                  <a:lnTo>
                    <a:pt x="207803" y="418046"/>
                  </a:lnTo>
                  <a:lnTo>
                    <a:pt x="208703" y="422727"/>
                  </a:lnTo>
                  <a:lnTo>
                    <a:pt x="211224" y="425789"/>
                  </a:lnTo>
                  <a:lnTo>
                    <a:pt x="212844" y="427050"/>
                  </a:lnTo>
                  <a:lnTo>
                    <a:pt x="214645" y="428669"/>
                  </a:lnTo>
                  <a:lnTo>
                    <a:pt x="217346" y="430291"/>
                  </a:lnTo>
                  <a:lnTo>
                    <a:pt x="219326" y="432089"/>
                  </a:lnTo>
                  <a:lnTo>
                    <a:pt x="219507" y="434972"/>
                  </a:lnTo>
                  <a:lnTo>
                    <a:pt x="219686" y="437494"/>
                  </a:lnTo>
                  <a:lnTo>
                    <a:pt x="219326" y="441634"/>
                  </a:lnTo>
                  <a:lnTo>
                    <a:pt x="218606" y="444875"/>
                  </a:lnTo>
                  <a:lnTo>
                    <a:pt x="217706" y="446315"/>
                  </a:lnTo>
                  <a:lnTo>
                    <a:pt x="214285" y="446135"/>
                  </a:lnTo>
                  <a:lnTo>
                    <a:pt x="209964" y="445233"/>
                  </a:lnTo>
                  <a:lnTo>
                    <a:pt x="207443" y="443973"/>
                  </a:lnTo>
                  <a:lnTo>
                    <a:pt x="205282" y="444513"/>
                  </a:lnTo>
                  <a:lnTo>
                    <a:pt x="202747" y="447114"/>
                  </a:lnTo>
                  <a:lnTo>
                    <a:pt x="201024" y="449793"/>
                  </a:lnTo>
                  <a:lnTo>
                    <a:pt x="197560" y="452831"/>
                  </a:lnTo>
                  <a:lnTo>
                    <a:pt x="195218" y="455479"/>
                  </a:lnTo>
                  <a:lnTo>
                    <a:pt x="192188" y="460264"/>
                  </a:lnTo>
                  <a:lnTo>
                    <a:pt x="189396" y="465185"/>
                  </a:lnTo>
                  <a:lnTo>
                    <a:pt x="186811" y="468702"/>
                  </a:lnTo>
                  <a:lnTo>
                    <a:pt x="184695" y="471254"/>
                  </a:lnTo>
                  <a:lnTo>
                    <a:pt x="181413" y="473587"/>
                  </a:lnTo>
                  <a:lnTo>
                    <a:pt x="178566" y="476658"/>
                  </a:lnTo>
                  <a:lnTo>
                    <a:pt x="174909" y="479095"/>
                  </a:lnTo>
                  <a:lnTo>
                    <a:pt x="170294" y="479975"/>
                  </a:lnTo>
                  <a:lnTo>
                    <a:pt x="166297" y="478803"/>
                  </a:lnTo>
                  <a:lnTo>
                    <a:pt x="162812" y="478287"/>
                  </a:lnTo>
                  <a:lnTo>
                    <a:pt x="159459" y="476449"/>
                  </a:lnTo>
                  <a:lnTo>
                    <a:pt x="156064" y="475155"/>
                  </a:lnTo>
                  <a:lnTo>
                    <a:pt x="150380" y="473952"/>
                  </a:lnTo>
                  <a:lnTo>
                    <a:pt x="145629" y="471907"/>
                  </a:lnTo>
                  <a:lnTo>
                    <a:pt x="140276" y="469988"/>
                  </a:lnTo>
                  <a:lnTo>
                    <a:pt x="135068" y="467976"/>
                  </a:lnTo>
                  <a:lnTo>
                    <a:pt x="129460" y="467855"/>
                  </a:lnTo>
                  <a:lnTo>
                    <a:pt x="123903" y="468423"/>
                  </a:lnTo>
                  <a:lnTo>
                    <a:pt x="119531" y="469447"/>
                  </a:lnTo>
                  <a:lnTo>
                    <a:pt x="113131" y="471087"/>
                  </a:lnTo>
                  <a:lnTo>
                    <a:pt x="108130" y="473007"/>
                  </a:lnTo>
                  <a:lnTo>
                    <a:pt x="104016" y="474398"/>
                  </a:lnTo>
                  <a:lnTo>
                    <a:pt x="99444" y="474820"/>
                  </a:lnTo>
                  <a:lnTo>
                    <a:pt x="94532" y="474802"/>
                  </a:lnTo>
                  <a:lnTo>
                    <a:pt x="81771" y="470534"/>
                  </a:lnTo>
                  <a:lnTo>
                    <a:pt x="80912" y="470249"/>
                  </a:lnTo>
                  <a:lnTo>
                    <a:pt x="76054" y="468614"/>
                  </a:lnTo>
                  <a:lnTo>
                    <a:pt x="70960" y="466059"/>
                  </a:lnTo>
                  <a:lnTo>
                    <a:pt x="67299" y="465330"/>
                  </a:lnTo>
                  <a:lnTo>
                    <a:pt x="62651" y="465759"/>
                  </a:lnTo>
                  <a:lnTo>
                    <a:pt x="58860" y="465352"/>
                  </a:lnTo>
                  <a:lnTo>
                    <a:pt x="55069" y="468037"/>
                  </a:lnTo>
                  <a:lnTo>
                    <a:pt x="53080" y="472211"/>
                  </a:lnTo>
                  <a:lnTo>
                    <a:pt x="50917" y="475765"/>
                  </a:lnTo>
                  <a:lnTo>
                    <a:pt x="49173" y="477855"/>
                  </a:lnTo>
                  <a:lnTo>
                    <a:pt x="46036" y="479948"/>
                  </a:lnTo>
                  <a:lnTo>
                    <a:pt x="42550" y="480297"/>
                  </a:lnTo>
                  <a:lnTo>
                    <a:pt x="33486" y="478903"/>
                  </a:lnTo>
                  <a:lnTo>
                    <a:pt x="29651" y="479948"/>
                  </a:lnTo>
                  <a:lnTo>
                    <a:pt x="26165" y="483435"/>
                  </a:lnTo>
                  <a:lnTo>
                    <a:pt x="25118" y="489711"/>
                  </a:lnTo>
                  <a:lnTo>
                    <a:pt x="21573" y="497934"/>
                  </a:lnTo>
                  <a:lnTo>
                    <a:pt x="19783" y="505395"/>
                  </a:lnTo>
                  <a:lnTo>
                    <a:pt x="21275" y="511364"/>
                  </a:lnTo>
                  <a:lnTo>
                    <a:pt x="22469" y="516434"/>
                  </a:lnTo>
                  <a:lnTo>
                    <a:pt x="24557" y="520313"/>
                  </a:lnTo>
                  <a:lnTo>
                    <a:pt x="25750" y="526878"/>
                  </a:lnTo>
                  <a:lnTo>
                    <a:pt x="26945" y="536465"/>
                  </a:lnTo>
                  <a:lnTo>
                    <a:pt x="26373" y="540067"/>
                  </a:lnTo>
                  <a:lnTo>
                    <a:pt x="25680" y="542133"/>
                  </a:lnTo>
                  <a:lnTo>
                    <a:pt x="25083" y="545426"/>
                  </a:lnTo>
                  <a:lnTo>
                    <a:pt x="23528" y="550262"/>
                  </a:lnTo>
                  <a:lnTo>
                    <a:pt x="22160" y="553464"/>
                  </a:lnTo>
                  <a:lnTo>
                    <a:pt x="6063" y="561355"/>
                  </a:lnTo>
                  <a:lnTo>
                    <a:pt x="6044" y="561191"/>
                  </a:lnTo>
                  <a:lnTo>
                    <a:pt x="6030" y="561070"/>
                  </a:lnTo>
                  <a:lnTo>
                    <a:pt x="6015" y="560948"/>
                  </a:lnTo>
                  <a:lnTo>
                    <a:pt x="6000" y="560827"/>
                  </a:lnTo>
                  <a:lnTo>
                    <a:pt x="5983" y="560705"/>
                  </a:lnTo>
                  <a:lnTo>
                    <a:pt x="5965" y="560584"/>
                  </a:lnTo>
                  <a:lnTo>
                    <a:pt x="5945" y="560468"/>
                  </a:lnTo>
                  <a:lnTo>
                    <a:pt x="5917" y="560347"/>
                  </a:lnTo>
                  <a:lnTo>
                    <a:pt x="5882" y="560231"/>
                  </a:lnTo>
                  <a:lnTo>
                    <a:pt x="5827" y="560122"/>
                  </a:lnTo>
                  <a:lnTo>
                    <a:pt x="5751" y="560031"/>
                  </a:lnTo>
                  <a:lnTo>
                    <a:pt x="5655" y="559952"/>
                  </a:lnTo>
                  <a:lnTo>
                    <a:pt x="5551" y="559891"/>
                  </a:lnTo>
                  <a:lnTo>
                    <a:pt x="5445" y="559831"/>
                  </a:lnTo>
                  <a:lnTo>
                    <a:pt x="5235" y="559709"/>
                  </a:lnTo>
                  <a:lnTo>
                    <a:pt x="5081" y="559521"/>
                  </a:lnTo>
                  <a:lnTo>
                    <a:pt x="5092" y="559284"/>
                  </a:lnTo>
                  <a:lnTo>
                    <a:pt x="5183" y="559059"/>
                  </a:lnTo>
                  <a:lnTo>
                    <a:pt x="5278" y="558834"/>
                  </a:lnTo>
                  <a:lnTo>
                    <a:pt x="5374" y="558610"/>
                  </a:lnTo>
                  <a:lnTo>
                    <a:pt x="5471" y="558391"/>
                  </a:lnTo>
                  <a:lnTo>
                    <a:pt x="5566" y="558166"/>
                  </a:lnTo>
                  <a:lnTo>
                    <a:pt x="5657" y="557941"/>
                  </a:lnTo>
                  <a:lnTo>
                    <a:pt x="5690" y="557698"/>
                  </a:lnTo>
                  <a:lnTo>
                    <a:pt x="5627" y="557461"/>
                  </a:lnTo>
                  <a:lnTo>
                    <a:pt x="5491" y="557267"/>
                  </a:lnTo>
                  <a:lnTo>
                    <a:pt x="5260" y="557236"/>
                  </a:lnTo>
                  <a:lnTo>
                    <a:pt x="5041" y="557340"/>
                  </a:lnTo>
                  <a:lnTo>
                    <a:pt x="4829" y="557461"/>
                  </a:lnTo>
                  <a:lnTo>
                    <a:pt x="4621" y="557588"/>
                  </a:lnTo>
                  <a:lnTo>
                    <a:pt x="4421" y="557722"/>
                  </a:lnTo>
                  <a:lnTo>
                    <a:pt x="4223" y="557862"/>
                  </a:lnTo>
                  <a:lnTo>
                    <a:pt x="3992" y="557922"/>
                  </a:lnTo>
                  <a:lnTo>
                    <a:pt x="3757" y="557862"/>
                  </a:lnTo>
                  <a:lnTo>
                    <a:pt x="3646" y="557814"/>
                  </a:lnTo>
                  <a:lnTo>
                    <a:pt x="3539" y="557753"/>
                  </a:lnTo>
                  <a:lnTo>
                    <a:pt x="3438" y="557686"/>
                  </a:lnTo>
                  <a:lnTo>
                    <a:pt x="3352" y="557601"/>
                  </a:lnTo>
                  <a:lnTo>
                    <a:pt x="3288" y="557497"/>
                  </a:lnTo>
                  <a:lnTo>
                    <a:pt x="3260" y="557376"/>
                  </a:lnTo>
                  <a:lnTo>
                    <a:pt x="3256" y="557254"/>
                  </a:lnTo>
                  <a:lnTo>
                    <a:pt x="3282" y="557018"/>
                  </a:lnTo>
                  <a:lnTo>
                    <a:pt x="3330" y="556774"/>
                  </a:lnTo>
                  <a:lnTo>
                    <a:pt x="3359" y="556538"/>
                  </a:lnTo>
                  <a:lnTo>
                    <a:pt x="3349" y="556295"/>
                  </a:lnTo>
                  <a:lnTo>
                    <a:pt x="3334" y="556173"/>
                  </a:lnTo>
                  <a:lnTo>
                    <a:pt x="3318" y="556051"/>
                  </a:lnTo>
                  <a:lnTo>
                    <a:pt x="3300" y="555930"/>
                  </a:lnTo>
                  <a:lnTo>
                    <a:pt x="3280" y="555814"/>
                  </a:lnTo>
                  <a:lnTo>
                    <a:pt x="3258" y="555693"/>
                  </a:lnTo>
                  <a:lnTo>
                    <a:pt x="3235" y="555572"/>
                  </a:lnTo>
                  <a:lnTo>
                    <a:pt x="3205" y="555456"/>
                  </a:lnTo>
                  <a:lnTo>
                    <a:pt x="3173" y="555334"/>
                  </a:lnTo>
                  <a:lnTo>
                    <a:pt x="3141" y="555219"/>
                  </a:lnTo>
                  <a:lnTo>
                    <a:pt x="3111" y="554982"/>
                  </a:lnTo>
                  <a:lnTo>
                    <a:pt x="3146" y="554867"/>
                  </a:lnTo>
                  <a:lnTo>
                    <a:pt x="3204" y="554757"/>
                  </a:lnTo>
                  <a:lnTo>
                    <a:pt x="3271" y="554660"/>
                  </a:lnTo>
                  <a:lnTo>
                    <a:pt x="3345" y="554563"/>
                  </a:lnTo>
                  <a:lnTo>
                    <a:pt x="3423" y="554466"/>
                  </a:lnTo>
                  <a:lnTo>
                    <a:pt x="3502" y="554375"/>
                  </a:lnTo>
                  <a:lnTo>
                    <a:pt x="3582" y="554284"/>
                  </a:lnTo>
                  <a:lnTo>
                    <a:pt x="3746" y="554101"/>
                  </a:lnTo>
                  <a:lnTo>
                    <a:pt x="3828" y="554016"/>
                  </a:lnTo>
                  <a:lnTo>
                    <a:pt x="3919" y="553937"/>
                  </a:lnTo>
                  <a:lnTo>
                    <a:pt x="4029" y="553877"/>
                  </a:lnTo>
                  <a:lnTo>
                    <a:pt x="4148" y="553858"/>
                  </a:lnTo>
                  <a:lnTo>
                    <a:pt x="4270" y="553852"/>
                  </a:lnTo>
                  <a:lnTo>
                    <a:pt x="4510" y="553883"/>
                  </a:lnTo>
                  <a:lnTo>
                    <a:pt x="4749" y="553937"/>
                  </a:lnTo>
                  <a:lnTo>
                    <a:pt x="4985" y="553992"/>
                  </a:lnTo>
                  <a:lnTo>
                    <a:pt x="5219" y="554059"/>
                  </a:lnTo>
                  <a:lnTo>
                    <a:pt x="5451" y="554137"/>
                  </a:lnTo>
                  <a:lnTo>
                    <a:pt x="5681" y="554211"/>
                  </a:lnTo>
                  <a:lnTo>
                    <a:pt x="5911" y="554289"/>
                  </a:lnTo>
                  <a:lnTo>
                    <a:pt x="6143" y="554363"/>
                  </a:lnTo>
                  <a:lnTo>
                    <a:pt x="6264" y="554375"/>
                  </a:lnTo>
                  <a:lnTo>
                    <a:pt x="6378" y="554332"/>
                  </a:lnTo>
                  <a:lnTo>
                    <a:pt x="6449" y="554235"/>
                  </a:lnTo>
                  <a:lnTo>
                    <a:pt x="6489" y="554120"/>
                  </a:lnTo>
                  <a:lnTo>
                    <a:pt x="6512" y="554004"/>
                  </a:lnTo>
                  <a:lnTo>
                    <a:pt x="6530" y="553883"/>
                  </a:lnTo>
                  <a:lnTo>
                    <a:pt x="6545" y="553761"/>
                  </a:lnTo>
                  <a:lnTo>
                    <a:pt x="6547" y="553640"/>
                  </a:lnTo>
                  <a:lnTo>
                    <a:pt x="6510" y="553397"/>
                  </a:lnTo>
                  <a:lnTo>
                    <a:pt x="6469" y="553160"/>
                  </a:lnTo>
                  <a:lnTo>
                    <a:pt x="6466" y="552917"/>
                  </a:lnTo>
                  <a:lnTo>
                    <a:pt x="6517" y="552679"/>
                  </a:lnTo>
                  <a:lnTo>
                    <a:pt x="6553" y="552558"/>
                  </a:lnTo>
                  <a:lnTo>
                    <a:pt x="6594" y="552449"/>
                  </a:lnTo>
                  <a:lnTo>
                    <a:pt x="6639" y="552333"/>
                  </a:lnTo>
                  <a:lnTo>
                    <a:pt x="6687" y="552224"/>
                  </a:lnTo>
                  <a:lnTo>
                    <a:pt x="6741" y="552114"/>
                  </a:lnTo>
                  <a:lnTo>
                    <a:pt x="6806" y="552011"/>
                  </a:lnTo>
                  <a:lnTo>
                    <a:pt x="6876" y="551914"/>
                  </a:lnTo>
                  <a:lnTo>
                    <a:pt x="6951" y="551817"/>
                  </a:lnTo>
                  <a:lnTo>
                    <a:pt x="7099" y="551623"/>
                  </a:lnTo>
                  <a:lnTo>
                    <a:pt x="7165" y="551519"/>
                  </a:lnTo>
                  <a:lnTo>
                    <a:pt x="7217" y="551410"/>
                  </a:lnTo>
                  <a:lnTo>
                    <a:pt x="7265" y="551294"/>
                  </a:lnTo>
                  <a:lnTo>
                    <a:pt x="7304" y="551185"/>
                  </a:lnTo>
                  <a:lnTo>
                    <a:pt x="7335" y="551063"/>
                  </a:lnTo>
                  <a:lnTo>
                    <a:pt x="7361" y="550948"/>
                  </a:lnTo>
                  <a:lnTo>
                    <a:pt x="7374" y="550827"/>
                  </a:lnTo>
                  <a:lnTo>
                    <a:pt x="7335" y="550590"/>
                  </a:lnTo>
                  <a:lnTo>
                    <a:pt x="7265" y="550353"/>
                  </a:lnTo>
                  <a:lnTo>
                    <a:pt x="7254" y="550116"/>
                  </a:lnTo>
                  <a:lnTo>
                    <a:pt x="7345" y="549891"/>
                  </a:lnTo>
                  <a:lnTo>
                    <a:pt x="7464" y="549679"/>
                  </a:lnTo>
                  <a:lnTo>
                    <a:pt x="7595" y="549472"/>
                  </a:lnTo>
                  <a:lnTo>
                    <a:pt x="7699" y="549253"/>
                  </a:lnTo>
                  <a:lnTo>
                    <a:pt x="7746" y="549016"/>
                  </a:lnTo>
                  <a:lnTo>
                    <a:pt x="7665" y="548785"/>
                  </a:lnTo>
                  <a:lnTo>
                    <a:pt x="7543" y="548579"/>
                  </a:lnTo>
                  <a:lnTo>
                    <a:pt x="7438" y="548360"/>
                  </a:lnTo>
                  <a:lnTo>
                    <a:pt x="7340" y="548135"/>
                  </a:lnTo>
                  <a:lnTo>
                    <a:pt x="7250" y="547910"/>
                  </a:lnTo>
                  <a:lnTo>
                    <a:pt x="7174" y="547680"/>
                  </a:lnTo>
                  <a:lnTo>
                    <a:pt x="7155" y="547437"/>
                  </a:lnTo>
                  <a:lnTo>
                    <a:pt x="7256" y="547218"/>
                  </a:lnTo>
                  <a:lnTo>
                    <a:pt x="7334" y="547126"/>
                  </a:lnTo>
                  <a:lnTo>
                    <a:pt x="7415" y="547036"/>
                  </a:lnTo>
                  <a:lnTo>
                    <a:pt x="7500" y="546944"/>
                  </a:lnTo>
                  <a:lnTo>
                    <a:pt x="7587" y="546859"/>
                  </a:lnTo>
                  <a:lnTo>
                    <a:pt x="7683" y="546786"/>
                  </a:lnTo>
                  <a:lnTo>
                    <a:pt x="7785" y="546720"/>
                  </a:lnTo>
                  <a:lnTo>
                    <a:pt x="7888" y="546659"/>
                  </a:lnTo>
                  <a:lnTo>
                    <a:pt x="8083" y="546513"/>
                  </a:lnTo>
                  <a:lnTo>
                    <a:pt x="8180" y="546294"/>
                  </a:lnTo>
                  <a:lnTo>
                    <a:pt x="8186" y="546167"/>
                  </a:lnTo>
                  <a:lnTo>
                    <a:pt x="8164" y="545930"/>
                  </a:lnTo>
                  <a:lnTo>
                    <a:pt x="8139" y="545687"/>
                  </a:lnTo>
                  <a:lnTo>
                    <a:pt x="8158" y="545444"/>
                  </a:lnTo>
                  <a:lnTo>
                    <a:pt x="8361" y="545353"/>
                  </a:lnTo>
                  <a:lnTo>
                    <a:pt x="8599" y="545407"/>
                  </a:lnTo>
                  <a:lnTo>
                    <a:pt x="8840" y="545432"/>
                  </a:lnTo>
                  <a:lnTo>
                    <a:pt x="9081" y="545407"/>
                  </a:lnTo>
                  <a:lnTo>
                    <a:pt x="9321" y="545371"/>
                  </a:lnTo>
                  <a:lnTo>
                    <a:pt x="9558" y="545316"/>
                  </a:lnTo>
                  <a:lnTo>
                    <a:pt x="9793" y="545255"/>
                  </a:lnTo>
                  <a:lnTo>
                    <a:pt x="10029" y="545195"/>
                  </a:lnTo>
                  <a:lnTo>
                    <a:pt x="10147" y="545171"/>
                  </a:lnTo>
                  <a:lnTo>
                    <a:pt x="10267" y="545146"/>
                  </a:lnTo>
                  <a:lnTo>
                    <a:pt x="10387" y="545122"/>
                  </a:lnTo>
                  <a:lnTo>
                    <a:pt x="10507" y="545110"/>
                  </a:lnTo>
                  <a:lnTo>
                    <a:pt x="10628" y="545104"/>
                  </a:lnTo>
                  <a:lnTo>
                    <a:pt x="10871" y="545122"/>
                  </a:lnTo>
                  <a:lnTo>
                    <a:pt x="11110" y="545164"/>
                  </a:lnTo>
                  <a:lnTo>
                    <a:pt x="11350" y="545207"/>
                  </a:lnTo>
                  <a:lnTo>
                    <a:pt x="11591" y="545232"/>
                  </a:lnTo>
                  <a:lnTo>
                    <a:pt x="11830" y="545183"/>
                  </a:lnTo>
                  <a:lnTo>
                    <a:pt x="11926" y="545110"/>
                  </a:lnTo>
                  <a:lnTo>
                    <a:pt x="11998" y="545013"/>
                  </a:lnTo>
                  <a:lnTo>
                    <a:pt x="12049" y="544903"/>
                  </a:lnTo>
                  <a:lnTo>
                    <a:pt x="12090" y="544787"/>
                  </a:lnTo>
                  <a:lnTo>
                    <a:pt x="12122" y="544672"/>
                  </a:lnTo>
                  <a:lnTo>
                    <a:pt x="12146" y="544551"/>
                  </a:lnTo>
                  <a:lnTo>
                    <a:pt x="12165" y="544429"/>
                  </a:lnTo>
                  <a:lnTo>
                    <a:pt x="12180" y="544308"/>
                  </a:lnTo>
                  <a:lnTo>
                    <a:pt x="12188" y="544187"/>
                  </a:lnTo>
                  <a:lnTo>
                    <a:pt x="12167" y="543949"/>
                  </a:lnTo>
                  <a:lnTo>
                    <a:pt x="12099" y="543712"/>
                  </a:lnTo>
                  <a:lnTo>
                    <a:pt x="12015" y="543488"/>
                  </a:lnTo>
                  <a:lnTo>
                    <a:pt x="11978" y="543372"/>
                  </a:lnTo>
                  <a:lnTo>
                    <a:pt x="11950" y="543251"/>
                  </a:lnTo>
                  <a:lnTo>
                    <a:pt x="11934" y="543129"/>
                  </a:lnTo>
                  <a:lnTo>
                    <a:pt x="11929" y="543008"/>
                  </a:lnTo>
                  <a:lnTo>
                    <a:pt x="11927" y="542886"/>
                  </a:lnTo>
                  <a:lnTo>
                    <a:pt x="11938" y="542643"/>
                  </a:lnTo>
                  <a:lnTo>
                    <a:pt x="11952" y="542521"/>
                  </a:lnTo>
                  <a:lnTo>
                    <a:pt x="11971" y="542406"/>
                  </a:lnTo>
                  <a:lnTo>
                    <a:pt x="11990" y="542284"/>
                  </a:lnTo>
                  <a:lnTo>
                    <a:pt x="12012" y="542163"/>
                  </a:lnTo>
                  <a:lnTo>
                    <a:pt x="12054" y="541926"/>
                  </a:lnTo>
                  <a:lnTo>
                    <a:pt x="12073" y="541805"/>
                  </a:lnTo>
                  <a:lnTo>
                    <a:pt x="12088" y="541683"/>
                  </a:lnTo>
                  <a:lnTo>
                    <a:pt x="12101" y="541562"/>
                  </a:lnTo>
                  <a:lnTo>
                    <a:pt x="12112" y="541440"/>
                  </a:lnTo>
                  <a:lnTo>
                    <a:pt x="12119" y="541319"/>
                  </a:lnTo>
                  <a:lnTo>
                    <a:pt x="12124" y="541197"/>
                  </a:lnTo>
                  <a:lnTo>
                    <a:pt x="12126" y="541081"/>
                  </a:lnTo>
                  <a:lnTo>
                    <a:pt x="12120" y="540839"/>
                  </a:lnTo>
                  <a:lnTo>
                    <a:pt x="12114" y="540717"/>
                  </a:lnTo>
                  <a:lnTo>
                    <a:pt x="12106" y="540596"/>
                  </a:lnTo>
                  <a:lnTo>
                    <a:pt x="12097" y="540474"/>
                  </a:lnTo>
                  <a:lnTo>
                    <a:pt x="12086" y="540352"/>
                  </a:lnTo>
                  <a:lnTo>
                    <a:pt x="12076" y="540231"/>
                  </a:lnTo>
                  <a:lnTo>
                    <a:pt x="12063" y="540110"/>
                  </a:lnTo>
                  <a:lnTo>
                    <a:pt x="12039" y="539867"/>
                  </a:lnTo>
                  <a:lnTo>
                    <a:pt x="12015" y="539623"/>
                  </a:lnTo>
                  <a:lnTo>
                    <a:pt x="11989" y="539381"/>
                  </a:lnTo>
                  <a:lnTo>
                    <a:pt x="11954" y="539144"/>
                  </a:lnTo>
                  <a:lnTo>
                    <a:pt x="11929" y="539022"/>
                  </a:lnTo>
                  <a:lnTo>
                    <a:pt x="11885" y="538913"/>
                  </a:lnTo>
                  <a:lnTo>
                    <a:pt x="11830" y="538804"/>
                  </a:lnTo>
                  <a:lnTo>
                    <a:pt x="11769" y="538694"/>
                  </a:lnTo>
                  <a:lnTo>
                    <a:pt x="11662" y="538475"/>
                  </a:lnTo>
                  <a:lnTo>
                    <a:pt x="11627" y="538360"/>
                  </a:lnTo>
                  <a:lnTo>
                    <a:pt x="11605" y="538244"/>
                  </a:lnTo>
                  <a:lnTo>
                    <a:pt x="11590" y="538123"/>
                  </a:lnTo>
                  <a:lnTo>
                    <a:pt x="11576" y="538002"/>
                  </a:lnTo>
                  <a:lnTo>
                    <a:pt x="11548" y="537758"/>
                  </a:lnTo>
                  <a:lnTo>
                    <a:pt x="11530" y="537515"/>
                  </a:lnTo>
                  <a:lnTo>
                    <a:pt x="11514" y="537272"/>
                  </a:lnTo>
                  <a:lnTo>
                    <a:pt x="11506" y="537029"/>
                  </a:lnTo>
                  <a:lnTo>
                    <a:pt x="11521" y="536786"/>
                  </a:lnTo>
                  <a:lnTo>
                    <a:pt x="11570" y="536549"/>
                  </a:lnTo>
                  <a:lnTo>
                    <a:pt x="11629" y="536313"/>
                  </a:lnTo>
                  <a:lnTo>
                    <a:pt x="11662" y="536076"/>
                  </a:lnTo>
                  <a:lnTo>
                    <a:pt x="11643" y="535832"/>
                  </a:lnTo>
                  <a:lnTo>
                    <a:pt x="11625" y="535711"/>
                  </a:lnTo>
                  <a:lnTo>
                    <a:pt x="11602" y="535589"/>
                  </a:lnTo>
                  <a:lnTo>
                    <a:pt x="11570" y="535474"/>
                  </a:lnTo>
                  <a:lnTo>
                    <a:pt x="11530" y="535358"/>
                  </a:lnTo>
                  <a:lnTo>
                    <a:pt x="11481" y="535243"/>
                  </a:lnTo>
                  <a:lnTo>
                    <a:pt x="11425" y="535140"/>
                  </a:lnTo>
                  <a:lnTo>
                    <a:pt x="11343" y="535049"/>
                  </a:lnTo>
                  <a:lnTo>
                    <a:pt x="11254" y="534964"/>
                  </a:lnTo>
                  <a:lnTo>
                    <a:pt x="11163" y="534885"/>
                  </a:lnTo>
                  <a:lnTo>
                    <a:pt x="11072" y="534806"/>
                  </a:lnTo>
                  <a:lnTo>
                    <a:pt x="10928" y="534611"/>
                  </a:lnTo>
                  <a:lnTo>
                    <a:pt x="10901" y="534496"/>
                  </a:lnTo>
                  <a:lnTo>
                    <a:pt x="10889" y="534368"/>
                  </a:lnTo>
                  <a:lnTo>
                    <a:pt x="10880" y="534253"/>
                  </a:lnTo>
                  <a:lnTo>
                    <a:pt x="10871" y="534131"/>
                  </a:lnTo>
                  <a:lnTo>
                    <a:pt x="10864" y="534010"/>
                  </a:lnTo>
                  <a:lnTo>
                    <a:pt x="10843" y="533767"/>
                  </a:lnTo>
                  <a:lnTo>
                    <a:pt x="10828" y="533645"/>
                  </a:lnTo>
                  <a:lnTo>
                    <a:pt x="10806" y="533524"/>
                  </a:lnTo>
                  <a:lnTo>
                    <a:pt x="10772" y="533409"/>
                  </a:lnTo>
                  <a:lnTo>
                    <a:pt x="10730" y="533293"/>
                  </a:lnTo>
                  <a:lnTo>
                    <a:pt x="10683" y="533184"/>
                  </a:lnTo>
                  <a:lnTo>
                    <a:pt x="10586" y="532959"/>
                  </a:lnTo>
                  <a:lnTo>
                    <a:pt x="10535" y="532849"/>
                  </a:lnTo>
                  <a:lnTo>
                    <a:pt x="10481" y="532740"/>
                  </a:lnTo>
                  <a:lnTo>
                    <a:pt x="10424" y="532631"/>
                  </a:lnTo>
                  <a:lnTo>
                    <a:pt x="10364" y="532527"/>
                  </a:lnTo>
                  <a:lnTo>
                    <a:pt x="10302" y="532424"/>
                  </a:lnTo>
                  <a:lnTo>
                    <a:pt x="10176" y="532212"/>
                  </a:lnTo>
                  <a:lnTo>
                    <a:pt x="10049" y="532005"/>
                  </a:lnTo>
                  <a:lnTo>
                    <a:pt x="9988" y="531901"/>
                  </a:lnTo>
                  <a:lnTo>
                    <a:pt x="9935" y="531792"/>
                  </a:lnTo>
                  <a:lnTo>
                    <a:pt x="9899" y="531677"/>
                  </a:lnTo>
                  <a:lnTo>
                    <a:pt x="9869" y="531555"/>
                  </a:lnTo>
                  <a:lnTo>
                    <a:pt x="9849" y="531440"/>
                  </a:lnTo>
                  <a:lnTo>
                    <a:pt x="9839" y="531319"/>
                  </a:lnTo>
                  <a:lnTo>
                    <a:pt x="9838" y="531197"/>
                  </a:lnTo>
                  <a:lnTo>
                    <a:pt x="9873" y="530954"/>
                  </a:lnTo>
                  <a:lnTo>
                    <a:pt x="9950" y="530723"/>
                  </a:lnTo>
                  <a:lnTo>
                    <a:pt x="10045" y="530498"/>
                  </a:lnTo>
                  <a:lnTo>
                    <a:pt x="10149" y="530280"/>
                  </a:lnTo>
                  <a:lnTo>
                    <a:pt x="10257" y="530061"/>
                  </a:lnTo>
                  <a:lnTo>
                    <a:pt x="10308" y="529952"/>
                  </a:lnTo>
                  <a:lnTo>
                    <a:pt x="10355" y="529842"/>
                  </a:lnTo>
                  <a:lnTo>
                    <a:pt x="10395" y="529727"/>
                  </a:lnTo>
                  <a:lnTo>
                    <a:pt x="10427" y="529605"/>
                  </a:lnTo>
                  <a:lnTo>
                    <a:pt x="10455" y="529490"/>
                  </a:lnTo>
                  <a:lnTo>
                    <a:pt x="10480" y="529374"/>
                  </a:lnTo>
                  <a:lnTo>
                    <a:pt x="10486" y="529253"/>
                  </a:lnTo>
                  <a:lnTo>
                    <a:pt x="10473" y="529010"/>
                  </a:lnTo>
                  <a:lnTo>
                    <a:pt x="10455" y="528888"/>
                  </a:lnTo>
                  <a:lnTo>
                    <a:pt x="10434" y="528767"/>
                  </a:lnTo>
                  <a:lnTo>
                    <a:pt x="10409" y="528645"/>
                  </a:lnTo>
                  <a:lnTo>
                    <a:pt x="10378" y="528530"/>
                  </a:lnTo>
                  <a:lnTo>
                    <a:pt x="10332" y="528421"/>
                  </a:lnTo>
                  <a:lnTo>
                    <a:pt x="10276" y="528311"/>
                  </a:lnTo>
                  <a:lnTo>
                    <a:pt x="10213" y="528208"/>
                  </a:lnTo>
                  <a:lnTo>
                    <a:pt x="10136" y="528110"/>
                  </a:lnTo>
                  <a:lnTo>
                    <a:pt x="10059" y="528013"/>
                  </a:lnTo>
                  <a:lnTo>
                    <a:pt x="9980" y="527922"/>
                  </a:lnTo>
                  <a:lnTo>
                    <a:pt x="9825" y="527734"/>
                  </a:lnTo>
                  <a:lnTo>
                    <a:pt x="9678" y="527546"/>
                  </a:lnTo>
                  <a:lnTo>
                    <a:pt x="9543" y="527345"/>
                  </a:lnTo>
                  <a:lnTo>
                    <a:pt x="9411" y="527138"/>
                  </a:lnTo>
                  <a:lnTo>
                    <a:pt x="9345" y="527036"/>
                  </a:lnTo>
                  <a:lnTo>
                    <a:pt x="9273" y="526938"/>
                  </a:lnTo>
                  <a:lnTo>
                    <a:pt x="9184" y="526853"/>
                  </a:lnTo>
                  <a:lnTo>
                    <a:pt x="9084" y="526786"/>
                  </a:lnTo>
                  <a:lnTo>
                    <a:pt x="8973" y="526738"/>
                  </a:lnTo>
                  <a:lnTo>
                    <a:pt x="8860" y="526689"/>
                  </a:lnTo>
                  <a:lnTo>
                    <a:pt x="8636" y="526598"/>
                  </a:lnTo>
                  <a:lnTo>
                    <a:pt x="8528" y="526543"/>
                  </a:lnTo>
                  <a:lnTo>
                    <a:pt x="8437" y="526458"/>
                  </a:lnTo>
                  <a:lnTo>
                    <a:pt x="8358" y="526367"/>
                  </a:lnTo>
                  <a:lnTo>
                    <a:pt x="8285" y="526270"/>
                  </a:lnTo>
                  <a:lnTo>
                    <a:pt x="8217" y="526172"/>
                  </a:lnTo>
                  <a:lnTo>
                    <a:pt x="8155" y="526063"/>
                  </a:lnTo>
                  <a:lnTo>
                    <a:pt x="8101" y="525960"/>
                  </a:lnTo>
                  <a:lnTo>
                    <a:pt x="8050" y="525845"/>
                  </a:lnTo>
                  <a:lnTo>
                    <a:pt x="8001" y="525735"/>
                  </a:lnTo>
                  <a:lnTo>
                    <a:pt x="7957" y="525620"/>
                  </a:lnTo>
                  <a:lnTo>
                    <a:pt x="7918" y="525504"/>
                  </a:lnTo>
                  <a:lnTo>
                    <a:pt x="7900" y="525389"/>
                  </a:lnTo>
                  <a:lnTo>
                    <a:pt x="7889" y="525268"/>
                  </a:lnTo>
                  <a:lnTo>
                    <a:pt x="7879" y="525146"/>
                  </a:lnTo>
                  <a:lnTo>
                    <a:pt x="7870" y="525024"/>
                  </a:lnTo>
                  <a:lnTo>
                    <a:pt x="7840" y="524782"/>
                  </a:lnTo>
                  <a:lnTo>
                    <a:pt x="7817" y="524660"/>
                  </a:lnTo>
                  <a:lnTo>
                    <a:pt x="7786" y="524544"/>
                  </a:lnTo>
                  <a:lnTo>
                    <a:pt x="7750" y="524429"/>
                  </a:lnTo>
                  <a:lnTo>
                    <a:pt x="7704" y="524314"/>
                  </a:lnTo>
                  <a:lnTo>
                    <a:pt x="7642" y="524210"/>
                  </a:lnTo>
                  <a:lnTo>
                    <a:pt x="7566" y="524119"/>
                  </a:lnTo>
                  <a:lnTo>
                    <a:pt x="7481" y="524028"/>
                  </a:lnTo>
                  <a:lnTo>
                    <a:pt x="7393" y="523943"/>
                  </a:lnTo>
                  <a:lnTo>
                    <a:pt x="7302" y="523864"/>
                  </a:lnTo>
                  <a:lnTo>
                    <a:pt x="7210" y="523785"/>
                  </a:lnTo>
                  <a:lnTo>
                    <a:pt x="7034" y="523615"/>
                  </a:lnTo>
                  <a:lnTo>
                    <a:pt x="6862" y="523445"/>
                  </a:lnTo>
                  <a:lnTo>
                    <a:pt x="6778" y="523354"/>
                  </a:lnTo>
                  <a:lnTo>
                    <a:pt x="6697" y="523262"/>
                  </a:lnTo>
                  <a:lnTo>
                    <a:pt x="6619" y="523171"/>
                  </a:lnTo>
                  <a:lnTo>
                    <a:pt x="6549" y="523074"/>
                  </a:lnTo>
                  <a:lnTo>
                    <a:pt x="6482" y="522971"/>
                  </a:lnTo>
                  <a:lnTo>
                    <a:pt x="6417" y="522868"/>
                  </a:lnTo>
                  <a:lnTo>
                    <a:pt x="6358" y="522764"/>
                  </a:lnTo>
                  <a:lnTo>
                    <a:pt x="6302" y="522655"/>
                  </a:lnTo>
                  <a:lnTo>
                    <a:pt x="6252" y="522546"/>
                  </a:lnTo>
                  <a:lnTo>
                    <a:pt x="6211" y="522430"/>
                  </a:lnTo>
                  <a:lnTo>
                    <a:pt x="6178" y="522309"/>
                  </a:lnTo>
                  <a:lnTo>
                    <a:pt x="6166" y="522193"/>
                  </a:lnTo>
                  <a:lnTo>
                    <a:pt x="6184" y="521950"/>
                  </a:lnTo>
                  <a:lnTo>
                    <a:pt x="6210" y="521708"/>
                  </a:lnTo>
                  <a:lnTo>
                    <a:pt x="6213" y="521585"/>
                  </a:lnTo>
                  <a:lnTo>
                    <a:pt x="6210" y="521464"/>
                  </a:lnTo>
                  <a:lnTo>
                    <a:pt x="6205" y="521343"/>
                  </a:lnTo>
                  <a:lnTo>
                    <a:pt x="6197" y="521221"/>
                  </a:lnTo>
                  <a:lnTo>
                    <a:pt x="6189" y="521099"/>
                  </a:lnTo>
                  <a:lnTo>
                    <a:pt x="6180" y="520978"/>
                  </a:lnTo>
                  <a:lnTo>
                    <a:pt x="6164" y="520741"/>
                  </a:lnTo>
                  <a:lnTo>
                    <a:pt x="6118" y="520499"/>
                  </a:lnTo>
                  <a:lnTo>
                    <a:pt x="6041" y="520267"/>
                  </a:lnTo>
                  <a:lnTo>
                    <a:pt x="5985" y="520164"/>
                  </a:lnTo>
                  <a:lnTo>
                    <a:pt x="5921" y="520061"/>
                  </a:lnTo>
                  <a:lnTo>
                    <a:pt x="5850" y="519964"/>
                  </a:lnTo>
                  <a:lnTo>
                    <a:pt x="5775" y="519866"/>
                  </a:lnTo>
                  <a:lnTo>
                    <a:pt x="5695" y="519775"/>
                  </a:lnTo>
                  <a:lnTo>
                    <a:pt x="5612" y="519684"/>
                  </a:lnTo>
                  <a:lnTo>
                    <a:pt x="5525" y="519599"/>
                  </a:lnTo>
                  <a:lnTo>
                    <a:pt x="5433" y="519520"/>
                  </a:lnTo>
                  <a:lnTo>
                    <a:pt x="5337" y="519447"/>
                  </a:lnTo>
                  <a:lnTo>
                    <a:pt x="5237" y="519374"/>
                  </a:lnTo>
                  <a:lnTo>
                    <a:pt x="5131" y="519314"/>
                  </a:lnTo>
                  <a:lnTo>
                    <a:pt x="5021" y="519265"/>
                  </a:lnTo>
                  <a:lnTo>
                    <a:pt x="4905" y="519228"/>
                  </a:lnTo>
                  <a:lnTo>
                    <a:pt x="4788" y="519198"/>
                  </a:lnTo>
                  <a:lnTo>
                    <a:pt x="4669" y="519174"/>
                  </a:lnTo>
                  <a:lnTo>
                    <a:pt x="4429" y="519131"/>
                  </a:lnTo>
                  <a:lnTo>
                    <a:pt x="4309" y="519107"/>
                  </a:lnTo>
                  <a:lnTo>
                    <a:pt x="4191" y="519082"/>
                  </a:lnTo>
                  <a:lnTo>
                    <a:pt x="4073" y="519052"/>
                  </a:lnTo>
                  <a:lnTo>
                    <a:pt x="3957" y="519022"/>
                  </a:lnTo>
                  <a:lnTo>
                    <a:pt x="3845" y="518967"/>
                  </a:lnTo>
                  <a:lnTo>
                    <a:pt x="3751" y="518894"/>
                  </a:lnTo>
                  <a:lnTo>
                    <a:pt x="3690" y="518785"/>
                  </a:lnTo>
                  <a:lnTo>
                    <a:pt x="3655" y="518669"/>
                  </a:lnTo>
                  <a:lnTo>
                    <a:pt x="3636" y="518548"/>
                  </a:lnTo>
                  <a:lnTo>
                    <a:pt x="3617" y="518426"/>
                  </a:lnTo>
                  <a:lnTo>
                    <a:pt x="3580" y="518189"/>
                  </a:lnTo>
                  <a:lnTo>
                    <a:pt x="3555" y="517947"/>
                  </a:lnTo>
                  <a:lnTo>
                    <a:pt x="3537" y="517704"/>
                  </a:lnTo>
                  <a:lnTo>
                    <a:pt x="3527" y="517588"/>
                  </a:lnTo>
                  <a:lnTo>
                    <a:pt x="3513" y="517466"/>
                  </a:lnTo>
                  <a:lnTo>
                    <a:pt x="3493" y="517345"/>
                  </a:lnTo>
                  <a:lnTo>
                    <a:pt x="3467" y="517223"/>
                  </a:lnTo>
                  <a:lnTo>
                    <a:pt x="3430" y="517108"/>
                  </a:lnTo>
                  <a:lnTo>
                    <a:pt x="3377" y="516998"/>
                  </a:lnTo>
                  <a:lnTo>
                    <a:pt x="3304" y="516902"/>
                  </a:lnTo>
                  <a:lnTo>
                    <a:pt x="3224" y="516811"/>
                  </a:lnTo>
                  <a:lnTo>
                    <a:pt x="3142" y="516719"/>
                  </a:lnTo>
                  <a:lnTo>
                    <a:pt x="2985" y="516537"/>
                  </a:lnTo>
                  <a:lnTo>
                    <a:pt x="2920" y="516434"/>
                  </a:lnTo>
                  <a:lnTo>
                    <a:pt x="2877" y="516318"/>
                  </a:lnTo>
                  <a:lnTo>
                    <a:pt x="2857" y="516197"/>
                  </a:lnTo>
                  <a:lnTo>
                    <a:pt x="2855" y="516076"/>
                  </a:lnTo>
                  <a:lnTo>
                    <a:pt x="2876" y="515838"/>
                  </a:lnTo>
                  <a:lnTo>
                    <a:pt x="2889" y="515595"/>
                  </a:lnTo>
                  <a:lnTo>
                    <a:pt x="2885" y="515474"/>
                  </a:lnTo>
                  <a:lnTo>
                    <a:pt x="2872" y="515353"/>
                  </a:lnTo>
                  <a:lnTo>
                    <a:pt x="2833" y="515237"/>
                  </a:lnTo>
                  <a:lnTo>
                    <a:pt x="2780" y="515128"/>
                  </a:lnTo>
                  <a:lnTo>
                    <a:pt x="2725" y="515018"/>
                  </a:lnTo>
                  <a:lnTo>
                    <a:pt x="2621" y="514799"/>
                  </a:lnTo>
                  <a:lnTo>
                    <a:pt x="2594" y="514678"/>
                  </a:lnTo>
                  <a:lnTo>
                    <a:pt x="2580" y="514556"/>
                  </a:lnTo>
                  <a:lnTo>
                    <a:pt x="2571" y="514435"/>
                  </a:lnTo>
                  <a:lnTo>
                    <a:pt x="2571" y="514314"/>
                  </a:lnTo>
                  <a:lnTo>
                    <a:pt x="2593" y="514071"/>
                  </a:lnTo>
                  <a:lnTo>
                    <a:pt x="2612" y="513955"/>
                  </a:lnTo>
                  <a:lnTo>
                    <a:pt x="2639" y="513833"/>
                  </a:lnTo>
                  <a:lnTo>
                    <a:pt x="2672" y="513718"/>
                  </a:lnTo>
                  <a:lnTo>
                    <a:pt x="2710" y="513603"/>
                  </a:lnTo>
                  <a:lnTo>
                    <a:pt x="2748" y="513487"/>
                  </a:lnTo>
                  <a:lnTo>
                    <a:pt x="2805" y="513250"/>
                  </a:lnTo>
                  <a:lnTo>
                    <a:pt x="2823" y="513007"/>
                  </a:lnTo>
                  <a:lnTo>
                    <a:pt x="2778" y="512771"/>
                  </a:lnTo>
                  <a:lnTo>
                    <a:pt x="2729" y="512551"/>
                  </a:lnTo>
                  <a:lnTo>
                    <a:pt x="2728" y="512424"/>
                  </a:lnTo>
                  <a:lnTo>
                    <a:pt x="2560" y="512260"/>
                  </a:lnTo>
                  <a:lnTo>
                    <a:pt x="2355" y="512126"/>
                  </a:lnTo>
                  <a:lnTo>
                    <a:pt x="2252" y="512065"/>
                  </a:lnTo>
                  <a:lnTo>
                    <a:pt x="2149" y="511998"/>
                  </a:lnTo>
                  <a:lnTo>
                    <a:pt x="2047" y="511932"/>
                  </a:lnTo>
                  <a:lnTo>
                    <a:pt x="1946" y="511865"/>
                  </a:lnTo>
                  <a:lnTo>
                    <a:pt x="1848" y="511792"/>
                  </a:lnTo>
                  <a:lnTo>
                    <a:pt x="1758" y="511713"/>
                  </a:lnTo>
                  <a:lnTo>
                    <a:pt x="1675" y="511622"/>
                  </a:lnTo>
                  <a:lnTo>
                    <a:pt x="1594" y="511531"/>
                  </a:lnTo>
                  <a:lnTo>
                    <a:pt x="1518" y="511439"/>
                  </a:lnTo>
                  <a:lnTo>
                    <a:pt x="1448" y="511337"/>
                  </a:lnTo>
                  <a:lnTo>
                    <a:pt x="1384" y="511233"/>
                  </a:lnTo>
                  <a:lnTo>
                    <a:pt x="1329" y="511130"/>
                  </a:lnTo>
                  <a:lnTo>
                    <a:pt x="1283" y="511014"/>
                  </a:lnTo>
                  <a:lnTo>
                    <a:pt x="1248" y="510899"/>
                  </a:lnTo>
                  <a:lnTo>
                    <a:pt x="1229" y="510778"/>
                  </a:lnTo>
                  <a:lnTo>
                    <a:pt x="1224" y="510656"/>
                  </a:lnTo>
                  <a:lnTo>
                    <a:pt x="1252" y="510413"/>
                  </a:lnTo>
                  <a:lnTo>
                    <a:pt x="1297" y="510304"/>
                  </a:lnTo>
                  <a:lnTo>
                    <a:pt x="1345" y="510188"/>
                  </a:lnTo>
                  <a:lnTo>
                    <a:pt x="1400" y="510079"/>
                  </a:lnTo>
                  <a:lnTo>
                    <a:pt x="1459" y="509976"/>
                  </a:lnTo>
                  <a:lnTo>
                    <a:pt x="1523" y="509872"/>
                  </a:lnTo>
                  <a:lnTo>
                    <a:pt x="1588" y="509769"/>
                  </a:lnTo>
                  <a:lnTo>
                    <a:pt x="1655" y="509672"/>
                  </a:lnTo>
                  <a:lnTo>
                    <a:pt x="1793" y="509465"/>
                  </a:lnTo>
                  <a:lnTo>
                    <a:pt x="1935" y="509270"/>
                  </a:lnTo>
                  <a:lnTo>
                    <a:pt x="2084" y="509076"/>
                  </a:lnTo>
                  <a:lnTo>
                    <a:pt x="2156" y="508979"/>
                  </a:lnTo>
                  <a:lnTo>
                    <a:pt x="2224" y="508882"/>
                  </a:lnTo>
                  <a:lnTo>
                    <a:pt x="2285" y="508773"/>
                  </a:lnTo>
                  <a:lnTo>
                    <a:pt x="2336" y="508663"/>
                  </a:lnTo>
                  <a:lnTo>
                    <a:pt x="2360" y="508548"/>
                  </a:lnTo>
                  <a:lnTo>
                    <a:pt x="2365" y="508426"/>
                  </a:lnTo>
                  <a:lnTo>
                    <a:pt x="2365" y="508299"/>
                  </a:lnTo>
                  <a:lnTo>
                    <a:pt x="2364" y="508056"/>
                  </a:lnTo>
                  <a:lnTo>
                    <a:pt x="2361" y="507813"/>
                  </a:lnTo>
                  <a:lnTo>
                    <a:pt x="2358" y="507691"/>
                  </a:lnTo>
                  <a:lnTo>
                    <a:pt x="2354" y="507576"/>
                  </a:lnTo>
                  <a:lnTo>
                    <a:pt x="2346" y="507454"/>
                  </a:lnTo>
                  <a:lnTo>
                    <a:pt x="2332" y="507332"/>
                  </a:lnTo>
                  <a:lnTo>
                    <a:pt x="2309" y="507211"/>
                  </a:lnTo>
                  <a:lnTo>
                    <a:pt x="2286" y="506968"/>
                  </a:lnTo>
                  <a:lnTo>
                    <a:pt x="2320" y="506853"/>
                  </a:lnTo>
                  <a:lnTo>
                    <a:pt x="2392" y="506755"/>
                  </a:lnTo>
                  <a:lnTo>
                    <a:pt x="2487" y="506677"/>
                  </a:lnTo>
                  <a:lnTo>
                    <a:pt x="2587" y="506610"/>
                  </a:lnTo>
                  <a:lnTo>
                    <a:pt x="2771" y="506452"/>
                  </a:lnTo>
                  <a:lnTo>
                    <a:pt x="2842" y="506355"/>
                  </a:lnTo>
                  <a:lnTo>
                    <a:pt x="2904" y="506246"/>
                  </a:lnTo>
                  <a:lnTo>
                    <a:pt x="2960" y="506142"/>
                  </a:lnTo>
                  <a:lnTo>
                    <a:pt x="3012" y="506033"/>
                  </a:lnTo>
                  <a:lnTo>
                    <a:pt x="3060" y="505917"/>
                  </a:lnTo>
                  <a:lnTo>
                    <a:pt x="3147" y="505692"/>
                  </a:lnTo>
                  <a:lnTo>
                    <a:pt x="3181" y="505577"/>
                  </a:lnTo>
                  <a:lnTo>
                    <a:pt x="3207" y="505456"/>
                  </a:lnTo>
                  <a:lnTo>
                    <a:pt x="3216" y="505334"/>
                  </a:lnTo>
                  <a:lnTo>
                    <a:pt x="3220" y="505213"/>
                  </a:lnTo>
                  <a:lnTo>
                    <a:pt x="3223" y="505091"/>
                  </a:lnTo>
                  <a:lnTo>
                    <a:pt x="3228" y="504848"/>
                  </a:lnTo>
                  <a:lnTo>
                    <a:pt x="3232" y="504605"/>
                  </a:lnTo>
                  <a:lnTo>
                    <a:pt x="3235" y="504483"/>
                  </a:lnTo>
                  <a:lnTo>
                    <a:pt x="3240" y="504362"/>
                  </a:lnTo>
                  <a:lnTo>
                    <a:pt x="3249" y="504240"/>
                  </a:lnTo>
                  <a:lnTo>
                    <a:pt x="3285" y="504125"/>
                  </a:lnTo>
                  <a:lnTo>
                    <a:pt x="3346" y="504021"/>
                  </a:lnTo>
                  <a:lnTo>
                    <a:pt x="3432" y="503936"/>
                  </a:lnTo>
                  <a:lnTo>
                    <a:pt x="3529" y="503864"/>
                  </a:lnTo>
                  <a:lnTo>
                    <a:pt x="3637" y="503803"/>
                  </a:lnTo>
                  <a:lnTo>
                    <a:pt x="3744" y="503748"/>
                  </a:lnTo>
                  <a:lnTo>
                    <a:pt x="3851" y="503694"/>
                  </a:lnTo>
                  <a:lnTo>
                    <a:pt x="4067" y="503578"/>
                  </a:lnTo>
                  <a:lnTo>
                    <a:pt x="4284" y="503469"/>
                  </a:lnTo>
                  <a:lnTo>
                    <a:pt x="4500" y="503359"/>
                  </a:lnTo>
                  <a:lnTo>
                    <a:pt x="4716" y="503250"/>
                  </a:lnTo>
                  <a:lnTo>
                    <a:pt x="4932" y="503134"/>
                  </a:lnTo>
                  <a:lnTo>
                    <a:pt x="5148" y="503025"/>
                  </a:lnTo>
                  <a:lnTo>
                    <a:pt x="5358" y="502904"/>
                  </a:lnTo>
                  <a:lnTo>
                    <a:pt x="5450" y="502825"/>
                  </a:lnTo>
                  <a:lnTo>
                    <a:pt x="5517" y="502721"/>
                  </a:lnTo>
                  <a:lnTo>
                    <a:pt x="5553" y="502606"/>
                  </a:lnTo>
                  <a:lnTo>
                    <a:pt x="5581" y="502485"/>
                  </a:lnTo>
                  <a:lnTo>
                    <a:pt x="5596" y="502369"/>
                  </a:lnTo>
                  <a:lnTo>
                    <a:pt x="5602" y="502247"/>
                  </a:lnTo>
                  <a:lnTo>
                    <a:pt x="5603" y="502126"/>
                  </a:lnTo>
                  <a:lnTo>
                    <a:pt x="5594" y="501883"/>
                  </a:lnTo>
                  <a:lnTo>
                    <a:pt x="5581" y="501761"/>
                  </a:lnTo>
                  <a:lnTo>
                    <a:pt x="5561" y="501640"/>
                  </a:lnTo>
                  <a:lnTo>
                    <a:pt x="5540" y="501518"/>
                  </a:lnTo>
                  <a:lnTo>
                    <a:pt x="5514" y="501397"/>
                  </a:lnTo>
                  <a:lnTo>
                    <a:pt x="5477" y="501288"/>
                  </a:lnTo>
                  <a:lnTo>
                    <a:pt x="5425" y="501173"/>
                  </a:lnTo>
                  <a:lnTo>
                    <a:pt x="5365" y="501069"/>
                  </a:lnTo>
                  <a:lnTo>
                    <a:pt x="5300" y="500966"/>
                  </a:lnTo>
                  <a:lnTo>
                    <a:pt x="5232" y="500869"/>
                  </a:lnTo>
                  <a:lnTo>
                    <a:pt x="5096" y="500662"/>
                  </a:lnTo>
                  <a:lnTo>
                    <a:pt x="5034" y="500559"/>
                  </a:lnTo>
                  <a:lnTo>
                    <a:pt x="4982" y="500449"/>
                  </a:lnTo>
                  <a:lnTo>
                    <a:pt x="4942" y="500334"/>
                  </a:lnTo>
                  <a:lnTo>
                    <a:pt x="4913" y="500218"/>
                  </a:lnTo>
                  <a:lnTo>
                    <a:pt x="4896" y="500097"/>
                  </a:lnTo>
                  <a:lnTo>
                    <a:pt x="4882" y="499975"/>
                  </a:lnTo>
                  <a:lnTo>
                    <a:pt x="4873" y="499854"/>
                  </a:lnTo>
                  <a:lnTo>
                    <a:pt x="4866" y="499732"/>
                  </a:lnTo>
                  <a:lnTo>
                    <a:pt x="4837" y="499496"/>
                  </a:lnTo>
                  <a:lnTo>
                    <a:pt x="4817" y="499374"/>
                  </a:lnTo>
                  <a:lnTo>
                    <a:pt x="4795" y="499253"/>
                  </a:lnTo>
                  <a:lnTo>
                    <a:pt x="4770" y="499137"/>
                  </a:lnTo>
                  <a:lnTo>
                    <a:pt x="4741" y="499015"/>
                  </a:lnTo>
                  <a:lnTo>
                    <a:pt x="4709" y="498900"/>
                  </a:lnTo>
                  <a:lnTo>
                    <a:pt x="4646" y="498663"/>
                  </a:lnTo>
                  <a:lnTo>
                    <a:pt x="4580" y="498426"/>
                  </a:lnTo>
                  <a:lnTo>
                    <a:pt x="4514" y="498195"/>
                  </a:lnTo>
                  <a:lnTo>
                    <a:pt x="4447" y="497958"/>
                  </a:lnTo>
                  <a:lnTo>
                    <a:pt x="4379" y="497727"/>
                  </a:lnTo>
                  <a:lnTo>
                    <a:pt x="4311" y="497496"/>
                  </a:lnTo>
                  <a:lnTo>
                    <a:pt x="4242" y="497259"/>
                  </a:lnTo>
                  <a:lnTo>
                    <a:pt x="4173" y="497029"/>
                  </a:lnTo>
                  <a:lnTo>
                    <a:pt x="4096" y="496798"/>
                  </a:lnTo>
                  <a:lnTo>
                    <a:pt x="4051" y="496682"/>
                  </a:lnTo>
                  <a:lnTo>
                    <a:pt x="4000" y="496573"/>
                  </a:lnTo>
                  <a:lnTo>
                    <a:pt x="3944" y="496470"/>
                  </a:lnTo>
                  <a:lnTo>
                    <a:pt x="3883" y="496361"/>
                  </a:lnTo>
                  <a:lnTo>
                    <a:pt x="3818" y="496257"/>
                  </a:lnTo>
                  <a:lnTo>
                    <a:pt x="3745" y="496160"/>
                  </a:lnTo>
                  <a:lnTo>
                    <a:pt x="3665" y="496069"/>
                  </a:lnTo>
                  <a:lnTo>
                    <a:pt x="3581" y="495984"/>
                  </a:lnTo>
                  <a:lnTo>
                    <a:pt x="3487" y="495905"/>
                  </a:lnTo>
                  <a:lnTo>
                    <a:pt x="3379" y="495850"/>
                  </a:lnTo>
                  <a:lnTo>
                    <a:pt x="3260" y="495826"/>
                  </a:lnTo>
                  <a:lnTo>
                    <a:pt x="3139" y="495814"/>
                  </a:lnTo>
                  <a:lnTo>
                    <a:pt x="2905" y="495753"/>
                  </a:lnTo>
                  <a:lnTo>
                    <a:pt x="2817" y="495668"/>
                  </a:lnTo>
                  <a:lnTo>
                    <a:pt x="2740" y="495571"/>
                  </a:lnTo>
                  <a:lnTo>
                    <a:pt x="2670" y="495473"/>
                  </a:lnTo>
                  <a:lnTo>
                    <a:pt x="2610" y="495370"/>
                  </a:lnTo>
                  <a:lnTo>
                    <a:pt x="2569" y="495255"/>
                  </a:lnTo>
                  <a:lnTo>
                    <a:pt x="2536" y="495134"/>
                  </a:lnTo>
                  <a:lnTo>
                    <a:pt x="2518" y="495018"/>
                  </a:lnTo>
                  <a:lnTo>
                    <a:pt x="2530" y="494775"/>
                  </a:lnTo>
                  <a:lnTo>
                    <a:pt x="2550" y="494653"/>
                  </a:lnTo>
                  <a:lnTo>
                    <a:pt x="2586" y="494538"/>
                  </a:lnTo>
                  <a:lnTo>
                    <a:pt x="2639" y="494429"/>
                  </a:lnTo>
                  <a:lnTo>
                    <a:pt x="2717" y="494331"/>
                  </a:lnTo>
                  <a:lnTo>
                    <a:pt x="2821" y="494271"/>
                  </a:lnTo>
                  <a:lnTo>
                    <a:pt x="2933" y="494228"/>
                  </a:lnTo>
                  <a:lnTo>
                    <a:pt x="3052" y="494198"/>
                  </a:lnTo>
                  <a:lnTo>
                    <a:pt x="3172" y="494179"/>
                  </a:lnTo>
                  <a:lnTo>
                    <a:pt x="3410" y="494131"/>
                  </a:lnTo>
                  <a:lnTo>
                    <a:pt x="3527" y="494101"/>
                  </a:lnTo>
                  <a:lnTo>
                    <a:pt x="3643" y="494058"/>
                  </a:lnTo>
                  <a:lnTo>
                    <a:pt x="3754" y="494010"/>
                  </a:lnTo>
                  <a:lnTo>
                    <a:pt x="3864" y="493960"/>
                  </a:lnTo>
                  <a:lnTo>
                    <a:pt x="3970" y="493900"/>
                  </a:lnTo>
                  <a:lnTo>
                    <a:pt x="4071" y="493833"/>
                  </a:lnTo>
                  <a:lnTo>
                    <a:pt x="4154" y="493742"/>
                  </a:lnTo>
                  <a:lnTo>
                    <a:pt x="4207" y="493633"/>
                  </a:lnTo>
                  <a:lnTo>
                    <a:pt x="4236" y="493517"/>
                  </a:lnTo>
                  <a:lnTo>
                    <a:pt x="4245" y="493390"/>
                  </a:lnTo>
                  <a:lnTo>
                    <a:pt x="4247" y="493268"/>
                  </a:lnTo>
                  <a:lnTo>
                    <a:pt x="4249" y="493146"/>
                  </a:lnTo>
                  <a:lnTo>
                    <a:pt x="4246" y="492904"/>
                  </a:lnTo>
                  <a:lnTo>
                    <a:pt x="4226" y="492667"/>
                  </a:lnTo>
                  <a:lnTo>
                    <a:pt x="4202" y="492424"/>
                  </a:lnTo>
                  <a:lnTo>
                    <a:pt x="4212" y="492181"/>
                  </a:lnTo>
                  <a:lnTo>
                    <a:pt x="4233" y="491938"/>
                  </a:lnTo>
                  <a:lnTo>
                    <a:pt x="4255" y="491694"/>
                  </a:lnTo>
                  <a:lnTo>
                    <a:pt x="4272" y="491507"/>
                  </a:lnTo>
                  <a:lnTo>
                    <a:pt x="4160" y="491288"/>
                  </a:lnTo>
                  <a:lnTo>
                    <a:pt x="4048" y="491075"/>
                  </a:lnTo>
                  <a:lnTo>
                    <a:pt x="3994" y="490965"/>
                  </a:lnTo>
                  <a:lnTo>
                    <a:pt x="3941" y="490856"/>
                  </a:lnTo>
                  <a:lnTo>
                    <a:pt x="3892" y="490747"/>
                  </a:lnTo>
                  <a:lnTo>
                    <a:pt x="3847" y="490631"/>
                  </a:lnTo>
                  <a:lnTo>
                    <a:pt x="3807" y="490516"/>
                  </a:lnTo>
                  <a:lnTo>
                    <a:pt x="3772" y="490400"/>
                  </a:lnTo>
                  <a:lnTo>
                    <a:pt x="3748" y="490279"/>
                  </a:lnTo>
                  <a:lnTo>
                    <a:pt x="3733" y="490157"/>
                  </a:lnTo>
                  <a:lnTo>
                    <a:pt x="3722" y="490042"/>
                  </a:lnTo>
                  <a:lnTo>
                    <a:pt x="3712" y="489921"/>
                  </a:lnTo>
                  <a:lnTo>
                    <a:pt x="3704" y="489799"/>
                  </a:lnTo>
                  <a:lnTo>
                    <a:pt x="3696" y="489678"/>
                  </a:lnTo>
                  <a:lnTo>
                    <a:pt x="3680" y="489435"/>
                  </a:lnTo>
                  <a:lnTo>
                    <a:pt x="3672" y="489313"/>
                  </a:lnTo>
                  <a:lnTo>
                    <a:pt x="3663" y="489192"/>
                  </a:lnTo>
                  <a:lnTo>
                    <a:pt x="3653" y="489070"/>
                  </a:lnTo>
                  <a:lnTo>
                    <a:pt x="3642" y="488948"/>
                  </a:lnTo>
                  <a:lnTo>
                    <a:pt x="3626" y="488827"/>
                  </a:lnTo>
                  <a:lnTo>
                    <a:pt x="3606" y="488706"/>
                  </a:lnTo>
                  <a:lnTo>
                    <a:pt x="3585" y="488584"/>
                  </a:lnTo>
                  <a:lnTo>
                    <a:pt x="3563" y="488468"/>
                  </a:lnTo>
                  <a:lnTo>
                    <a:pt x="3520" y="488231"/>
                  </a:lnTo>
                  <a:lnTo>
                    <a:pt x="3477" y="487988"/>
                  </a:lnTo>
                  <a:lnTo>
                    <a:pt x="3433" y="487752"/>
                  </a:lnTo>
                  <a:lnTo>
                    <a:pt x="3389" y="487509"/>
                  </a:lnTo>
                  <a:lnTo>
                    <a:pt x="3343" y="487272"/>
                  </a:lnTo>
                  <a:lnTo>
                    <a:pt x="3295" y="487035"/>
                  </a:lnTo>
                  <a:lnTo>
                    <a:pt x="3245" y="486798"/>
                  </a:lnTo>
                  <a:lnTo>
                    <a:pt x="3205" y="486683"/>
                  </a:lnTo>
                  <a:lnTo>
                    <a:pt x="3157" y="486567"/>
                  </a:lnTo>
                  <a:lnTo>
                    <a:pt x="3105" y="486458"/>
                  </a:lnTo>
                  <a:lnTo>
                    <a:pt x="3050" y="486354"/>
                  </a:lnTo>
                  <a:lnTo>
                    <a:pt x="2952" y="486129"/>
                  </a:lnTo>
                  <a:lnTo>
                    <a:pt x="2912" y="486014"/>
                  </a:lnTo>
                  <a:lnTo>
                    <a:pt x="2874" y="485899"/>
                  </a:lnTo>
                  <a:lnTo>
                    <a:pt x="2840" y="485784"/>
                  </a:lnTo>
                  <a:lnTo>
                    <a:pt x="2805" y="485668"/>
                  </a:lnTo>
                  <a:lnTo>
                    <a:pt x="2773" y="485547"/>
                  </a:lnTo>
                  <a:lnTo>
                    <a:pt x="2720" y="485309"/>
                  </a:lnTo>
                  <a:lnTo>
                    <a:pt x="2710" y="485066"/>
                  </a:lnTo>
                  <a:lnTo>
                    <a:pt x="2730" y="484823"/>
                  </a:lnTo>
                  <a:lnTo>
                    <a:pt x="2695" y="484593"/>
                  </a:lnTo>
                  <a:lnTo>
                    <a:pt x="2643" y="484483"/>
                  </a:lnTo>
                  <a:lnTo>
                    <a:pt x="2583" y="484374"/>
                  </a:lnTo>
                  <a:lnTo>
                    <a:pt x="2519" y="484271"/>
                  </a:lnTo>
                  <a:lnTo>
                    <a:pt x="2449" y="484167"/>
                  </a:lnTo>
                  <a:lnTo>
                    <a:pt x="2380" y="484070"/>
                  </a:lnTo>
                  <a:lnTo>
                    <a:pt x="2258" y="483863"/>
                  </a:lnTo>
                  <a:lnTo>
                    <a:pt x="2186" y="483632"/>
                  </a:lnTo>
                  <a:lnTo>
                    <a:pt x="2146" y="483389"/>
                  </a:lnTo>
                  <a:lnTo>
                    <a:pt x="2120" y="483268"/>
                  </a:lnTo>
                  <a:lnTo>
                    <a:pt x="2084" y="483153"/>
                  </a:lnTo>
                  <a:lnTo>
                    <a:pt x="2037" y="483037"/>
                  </a:lnTo>
                  <a:lnTo>
                    <a:pt x="1973" y="482940"/>
                  </a:lnTo>
                  <a:lnTo>
                    <a:pt x="1896" y="482843"/>
                  </a:lnTo>
                  <a:lnTo>
                    <a:pt x="1814" y="482752"/>
                  </a:lnTo>
                  <a:lnTo>
                    <a:pt x="1732" y="482667"/>
                  </a:lnTo>
                  <a:lnTo>
                    <a:pt x="1564" y="482490"/>
                  </a:lnTo>
                  <a:lnTo>
                    <a:pt x="1396" y="482314"/>
                  </a:lnTo>
                  <a:lnTo>
                    <a:pt x="1228" y="482138"/>
                  </a:lnTo>
                  <a:lnTo>
                    <a:pt x="1061" y="481962"/>
                  </a:lnTo>
                  <a:lnTo>
                    <a:pt x="979" y="481871"/>
                  </a:lnTo>
                  <a:lnTo>
                    <a:pt x="898" y="481780"/>
                  </a:lnTo>
                  <a:lnTo>
                    <a:pt x="820" y="481688"/>
                  </a:lnTo>
                  <a:lnTo>
                    <a:pt x="746" y="481591"/>
                  </a:lnTo>
                  <a:lnTo>
                    <a:pt x="675" y="481494"/>
                  </a:lnTo>
                  <a:lnTo>
                    <a:pt x="610" y="481391"/>
                  </a:lnTo>
                  <a:lnTo>
                    <a:pt x="552" y="481281"/>
                  </a:lnTo>
                  <a:lnTo>
                    <a:pt x="506" y="481172"/>
                  </a:lnTo>
                  <a:lnTo>
                    <a:pt x="472" y="481050"/>
                  </a:lnTo>
                  <a:lnTo>
                    <a:pt x="446" y="480935"/>
                  </a:lnTo>
                  <a:lnTo>
                    <a:pt x="423" y="480814"/>
                  </a:lnTo>
                  <a:lnTo>
                    <a:pt x="402" y="480692"/>
                  </a:lnTo>
                  <a:lnTo>
                    <a:pt x="359" y="480455"/>
                  </a:lnTo>
                  <a:lnTo>
                    <a:pt x="318" y="480218"/>
                  </a:lnTo>
                  <a:lnTo>
                    <a:pt x="299" y="480097"/>
                  </a:lnTo>
                  <a:lnTo>
                    <a:pt x="278" y="479975"/>
                  </a:lnTo>
                  <a:lnTo>
                    <a:pt x="257" y="479854"/>
                  </a:lnTo>
                  <a:lnTo>
                    <a:pt x="237" y="479738"/>
                  </a:lnTo>
                  <a:lnTo>
                    <a:pt x="215" y="479617"/>
                  </a:lnTo>
                  <a:lnTo>
                    <a:pt x="187" y="479501"/>
                  </a:lnTo>
                  <a:lnTo>
                    <a:pt x="147" y="479386"/>
                  </a:lnTo>
                  <a:lnTo>
                    <a:pt x="106" y="479270"/>
                  </a:lnTo>
                  <a:lnTo>
                    <a:pt x="65" y="479155"/>
                  </a:lnTo>
                  <a:lnTo>
                    <a:pt x="3" y="478924"/>
                  </a:lnTo>
                  <a:lnTo>
                    <a:pt x="0" y="478796"/>
                  </a:lnTo>
                  <a:lnTo>
                    <a:pt x="31" y="478560"/>
                  </a:lnTo>
                  <a:lnTo>
                    <a:pt x="58" y="478438"/>
                  </a:lnTo>
                  <a:lnTo>
                    <a:pt x="104" y="478329"/>
                  </a:lnTo>
                  <a:lnTo>
                    <a:pt x="165" y="478220"/>
                  </a:lnTo>
                  <a:lnTo>
                    <a:pt x="246" y="478134"/>
                  </a:lnTo>
                  <a:lnTo>
                    <a:pt x="344" y="478062"/>
                  </a:lnTo>
                  <a:lnTo>
                    <a:pt x="451" y="478000"/>
                  </a:lnTo>
                  <a:lnTo>
                    <a:pt x="560" y="477946"/>
                  </a:lnTo>
                  <a:lnTo>
                    <a:pt x="669" y="477897"/>
                  </a:lnTo>
                  <a:lnTo>
                    <a:pt x="874" y="477764"/>
                  </a:lnTo>
                  <a:lnTo>
                    <a:pt x="954" y="477673"/>
                  </a:lnTo>
                  <a:lnTo>
                    <a:pt x="1022" y="477575"/>
                  </a:lnTo>
                  <a:lnTo>
                    <a:pt x="1088" y="477472"/>
                  </a:lnTo>
                  <a:lnTo>
                    <a:pt x="1147" y="477363"/>
                  </a:lnTo>
                  <a:lnTo>
                    <a:pt x="1199" y="477254"/>
                  </a:lnTo>
                  <a:lnTo>
                    <a:pt x="1248" y="477144"/>
                  </a:lnTo>
                  <a:lnTo>
                    <a:pt x="1291" y="477028"/>
                  </a:lnTo>
                  <a:lnTo>
                    <a:pt x="1321" y="476913"/>
                  </a:lnTo>
                  <a:lnTo>
                    <a:pt x="1335" y="476791"/>
                  </a:lnTo>
                  <a:lnTo>
                    <a:pt x="1216" y="476591"/>
                  </a:lnTo>
                  <a:lnTo>
                    <a:pt x="1006" y="476470"/>
                  </a:lnTo>
                  <a:lnTo>
                    <a:pt x="819" y="476318"/>
                  </a:lnTo>
                  <a:lnTo>
                    <a:pt x="731" y="476233"/>
                  </a:lnTo>
                  <a:lnTo>
                    <a:pt x="644" y="476147"/>
                  </a:lnTo>
                  <a:lnTo>
                    <a:pt x="564" y="476056"/>
                  </a:lnTo>
                  <a:lnTo>
                    <a:pt x="488" y="475959"/>
                  </a:lnTo>
                  <a:lnTo>
                    <a:pt x="422" y="475862"/>
                  </a:lnTo>
                  <a:lnTo>
                    <a:pt x="387" y="475741"/>
                  </a:lnTo>
                  <a:lnTo>
                    <a:pt x="377" y="475619"/>
                  </a:lnTo>
                  <a:lnTo>
                    <a:pt x="411" y="475382"/>
                  </a:lnTo>
                  <a:lnTo>
                    <a:pt x="444" y="475261"/>
                  </a:lnTo>
                  <a:lnTo>
                    <a:pt x="482" y="475151"/>
                  </a:lnTo>
                  <a:lnTo>
                    <a:pt x="540" y="475042"/>
                  </a:lnTo>
                  <a:lnTo>
                    <a:pt x="605" y="474939"/>
                  </a:lnTo>
                  <a:lnTo>
                    <a:pt x="676" y="474835"/>
                  </a:lnTo>
                  <a:lnTo>
                    <a:pt x="755" y="474744"/>
                  </a:lnTo>
                  <a:lnTo>
                    <a:pt x="835" y="474653"/>
                  </a:lnTo>
                  <a:lnTo>
                    <a:pt x="1000" y="474477"/>
                  </a:lnTo>
                  <a:lnTo>
                    <a:pt x="1171" y="474301"/>
                  </a:lnTo>
                  <a:lnTo>
                    <a:pt x="1259" y="474222"/>
                  </a:lnTo>
                  <a:lnTo>
                    <a:pt x="1351" y="474143"/>
                  </a:lnTo>
                  <a:lnTo>
                    <a:pt x="1445" y="474064"/>
                  </a:lnTo>
                  <a:lnTo>
                    <a:pt x="1539" y="473984"/>
                  </a:lnTo>
                  <a:lnTo>
                    <a:pt x="1633" y="473906"/>
                  </a:lnTo>
                  <a:lnTo>
                    <a:pt x="1809" y="473742"/>
                  </a:lnTo>
                  <a:lnTo>
                    <a:pt x="1883" y="473645"/>
                  </a:lnTo>
                  <a:lnTo>
                    <a:pt x="1945" y="473541"/>
                  </a:lnTo>
                  <a:lnTo>
                    <a:pt x="1975" y="473420"/>
                  </a:lnTo>
                  <a:lnTo>
                    <a:pt x="1979" y="473298"/>
                  </a:lnTo>
                  <a:lnTo>
                    <a:pt x="1967" y="473055"/>
                  </a:lnTo>
                  <a:lnTo>
                    <a:pt x="1962" y="472812"/>
                  </a:lnTo>
                  <a:lnTo>
                    <a:pt x="1973" y="472691"/>
                  </a:lnTo>
                  <a:lnTo>
                    <a:pt x="1991" y="472575"/>
                  </a:lnTo>
                  <a:lnTo>
                    <a:pt x="2012" y="472454"/>
                  </a:lnTo>
                  <a:lnTo>
                    <a:pt x="2038" y="472339"/>
                  </a:lnTo>
                  <a:lnTo>
                    <a:pt x="2070" y="472216"/>
                  </a:lnTo>
                  <a:lnTo>
                    <a:pt x="2118" y="472107"/>
                  </a:lnTo>
                  <a:lnTo>
                    <a:pt x="2176" y="471998"/>
                  </a:lnTo>
                  <a:lnTo>
                    <a:pt x="2236" y="471895"/>
                  </a:lnTo>
                  <a:lnTo>
                    <a:pt x="2353" y="471682"/>
                  </a:lnTo>
                  <a:lnTo>
                    <a:pt x="2408" y="471573"/>
                  </a:lnTo>
                  <a:lnTo>
                    <a:pt x="2460" y="471464"/>
                  </a:lnTo>
                  <a:lnTo>
                    <a:pt x="2510" y="471354"/>
                  </a:lnTo>
                  <a:lnTo>
                    <a:pt x="2557" y="471239"/>
                  </a:lnTo>
                  <a:lnTo>
                    <a:pt x="2602" y="471123"/>
                  </a:lnTo>
                  <a:lnTo>
                    <a:pt x="2640" y="471008"/>
                  </a:lnTo>
                  <a:lnTo>
                    <a:pt x="2673" y="470892"/>
                  </a:lnTo>
                  <a:lnTo>
                    <a:pt x="2690" y="470771"/>
                  </a:lnTo>
                  <a:lnTo>
                    <a:pt x="2697" y="470649"/>
                  </a:lnTo>
                  <a:lnTo>
                    <a:pt x="2699" y="470528"/>
                  </a:lnTo>
                  <a:lnTo>
                    <a:pt x="2687" y="470291"/>
                  </a:lnTo>
                  <a:lnTo>
                    <a:pt x="2672" y="470048"/>
                  </a:lnTo>
                  <a:lnTo>
                    <a:pt x="2655" y="469805"/>
                  </a:lnTo>
                  <a:lnTo>
                    <a:pt x="2642" y="469562"/>
                  </a:lnTo>
                  <a:lnTo>
                    <a:pt x="2646" y="469319"/>
                  </a:lnTo>
                  <a:lnTo>
                    <a:pt x="2711" y="469088"/>
                  </a:lnTo>
                  <a:lnTo>
                    <a:pt x="2858" y="468893"/>
                  </a:lnTo>
                  <a:lnTo>
                    <a:pt x="2990" y="468730"/>
                  </a:lnTo>
                  <a:lnTo>
                    <a:pt x="3116" y="468523"/>
                  </a:lnTo>
                  <a:lnTo>
                    <a:pt x="3243" y="468317"/>
                  </a:lnTo>
                  <a:lnTo>
                    <a:pt x="3370" y="468110"/>
                  </a:lnTo>
                  <a:lnTo>
                    <a:pt x="3434" y="468007"/>
                  </a:lnTo>
                  <a:lnTo>
                    <a:pt x="3499" y="467903"/>
                  </a:lnTo>
                  <a:lnTo>
                    <a:pt x="3565" y="467800"/>
                  </a:lnTo>
                  <a:lnTo>
                    <a:pt x="3635" y="467703"/>
                  </a:lnTo>
                  <a:lnTo>
                    <a:pt x="3759" y="467490"/>
                  </a:lnTo>
                  <a:lnTo>
                    <a:pt x="3813" y="467253"/>
                  </a:lnTo>
                  <a:lnTo>
                    <a:pt x="3765" y="467017"/>
                  </a:lnTo>
                  <a:lnTo>
                    <a:pt x="3693" y="466785"/>
                  </a:lnTo>
                  <a:lnTo>
                    <a:pt x="3647" y="466548"/>
                  </a:lnTo>
                  <a:lnTo>
                    <a:pt x="3684" y="466305"/>
                  </a:lnTo>
                  <a:lnTo>
                    <a:pt x="3727" y="466069"/>
                  </a:lnTo>
                  <a:lnTo>
                    <a:pt x="3694" y="465831"/>
                  </a:lnTo>
                  <a:lnTo>
                    <a:pt x="3543" y="465643"/>
                  </a:lnTo>
                  <a:lnTo>
                    <a:pt x="3397" y="465449"/>
                  </a:lnTo>
                  <a:lnTo>
                    <a:pt x="3365" y="465212"/>
                  </a:lnTo>
                  <a:lnTo>
                    <a:pt x="3397" y="464969"/>
                  </a:lnTo>
                  <a:lnTo>
                    <a:pt x="3454" y="464732"/>
                  </a:lnTo>
                  <a:lnTo>
                    <a:pt x="3506" y="464495"/>
                  </a:lnTo>
                  <a:lnTo>
                    <a:pt x="3524" y="464374"/>
                  </a:lnTo>
                  <a:lnTo>
                    <a:pt x="3538" y="464252"/>
                  </a:lnTo>
                  <a:lnTo>
                    <a:pt x="3550" y="464130"/>
                  </a:lnTo>
                  <a:lnTo>
                    <a:pt x="3561" y="464009"/>
                  </a:lnTo>
                  <a:lnTo>
                    <a:pt x="3581" y="463772"/>
                  </a:lnTo>
                  <a:lnTo>
                    <a:pt x="3591" y="463651"/>
                  </a:lnTo>
                  <a:lnTo>
                    <a:pt x="3601" y="463529"/>
                  </a:lnTo>
                  <a:lnTo>
                    <a:pt x="3612" y="463408"/>
                  </a:lnTo>
                  <a:lnTo>
                    <a:pt x="3623" y="463286"/>
                  </a:lnTo>
                  <a:lnTo>
                    <a:pt x="3636" y="463164"/>
                  </a:lnTo>
                  <a:lnTo>
                    <a:pt x="3652" y="463043"/>
                  </a:lnTo>
                  <a:lnTo>
                    <a:pt x="3681" y="462921"/>
                  </a:lnTo>
                  <a:lnTo>
                    <a:pt x="3721" y="462812"/>
                  </a:lnTo>
                  <a:lnTo>
                    <a:pt x="3789" y="462709"/>
                  </a:lnTo>
                  <a:lnTo>
                    <a:pt x="3899" y="462654"/>
                  </a:lnTo>
                  <a:lnTo>
                    <a:pt x="4019" y="462642"/>
                  </a:lnTo>
                  <a:lnTo>
                    <a:pt x="4261" y="462617"/>
                  </a:lnTo>
                  <a:lnTo>
                    <a:pt x="4379" y="462581"/>
                  </a:lnTo>
                  <a:lnTo>
                    <a:pt x="4448" y="462484"/>
                  </a:lnTo>
                  <a:lnTo>
                    <a:pt x="4479" y="462369"/>
                  </a:lnTo>
                  <a:lnTo>
                    <a:pt x="4498" y="462247"/>
                  </a:lnTo>
                  <a:lnTo>
                    <a:pt x="4505" y="462126"/>
                  </a:lnTo>
                  <a:lnTo>
                    <a:pt x="4497" y="461882"/>
                  </a:lnTo>
                  <a:lnTo>
                    <a:pt x="4489" y="461761"/>
                  </a:lnTo>
                  <a:lnTo>
                    <a:pt x="4481" y="461640"/>
                  </a:lnTo>
                  <a:lnTo>
                    <a:pt x="4472" y="461518"/>
                  </a:lnTo>
                  <a:lnTo>
                    <a:pt x="4462" y="461397"/>
                  </a:lnTo>
                  <a:lnTo>
                    <a:pt x="4451" y="461275"/>
                  </a:lnTo>
                  <a:lnTo>
                    <a:pt x="4439" y="461153"/>
                  </a:lnTo>
                  <a:lnTo>
                    <a:pt x="4424" y="461032"/>
                  </a:lnTo>
                  <a:lnTo>
                    <a:pt x="4407" y="460911"/>
                  </a:lnTo>
                  <a:lnTo>
                    <a:pt x="4389" y="460795"/>
                  </a:lnTo>
                  <a:lnTo>
                    <a:pt x="4353" y="460552"/>
                  </a:lnTo>
                  <a:lnTo>
                    <a:pt x="4329" y="460309"/>
                  </a:lnTo>
                  <a:lnTo>
                    <a:pt x="4346" y="460066"/>
                  </a:lnTo>
                  <a:lnTo>
                    <a:pt x="4375" y="459950"/>
                  </a:lnTo>
                  <a:lnTo>
                    <a:pt x="4411" y="459835"/>
                  </a:lnTo>
                  <a:lnTo>
                    <a:pt x="4453" y="459720"/>
                  </a:lnTo>
                  <a:lnTo>
                    <a:pt x="4498" y="459604"/>
                  </a:lnTo>
                  <a:lnTo>
                    <a:pt x="4573" y="459373"/>
                  </a:lnTo>
                  <a:lnTo>
                    <a:pt x="4624" y="459136"/>
                  </a:lnTo>
                  <a:lnTo>
                    <a:pt x="4673" y="458900"/>
                  </a:lnTo>
                  <a:lnTo>
                    <a:pt x="4704" y="458784"/>
                  </a:lnTo>
                  <a:lnTo>
                    <a:pt x="4742" y="458669"/>
                  </a:lnTo>
                  <a:lnTo>
                    <a:pt x="4784" y="458553"/>
                  </a:lnTo>
                  <a:lnTo>
                    <a:pt x="4828" y="458438"/>
                  </a:lnTo>
                  <a:lnTo>
                    <a:pt x="4873" y="458329"/>
                  </a:lnTo>
                  <a:lnTo>
                    <a:pt x="4968" y="458103"/>
                  </a:lnTo>
                  <a:lnTo>
                    <a:pt x="5064" y="457879"/>
                  </a:lnTo>
                  <a:lnTo>
                    <a:pt x="5159" y="457654"/>
                  </a:lnTo>
                  <a:lnTo>
                    <a:pt x="5248" y="457429"/>
                  </a:lnTo>
                  <a:lnTo>
                    <a:pt x="5286" y="457314"/>
                  </a:lnTo>
                  <a:lnTo>
                    <a:pt x="5319" y="457198"/>
                  </a:lnTo>
                  <a:lnTo>
                    <a:pt x="5350" y="457077"/>
                  </a:lnTo>
                  <a:lnTo>
                    <a:pt x="5369" y="456955"/>
                  </a:lnTo>
                  <a:lnTo>
                    <a:pt x="5376" y="456840"/>
                  </a:lnTo>
                  <a:lnTo>
                    <a:pt x="5381" y="456718"/>
                  </a:lnTo>
                  <a:lnTo>
                    <a:pt x="5388" y="456476"/>
                  </a:lnTo>
                  <a:lnTo>
                    <a:pt x="5390" y="456232"/>
                  </a:lnTo>
                  <a:lnTo>
                    <a:pt x="5390" y="456111"/>
                  </a:lnTo>
                  <a:lnTo>
                    <a:pt x="5389" y="455990"/>
                  </a:lnTo>
                  <a:lnTo>
                    <a:pt x="5388" y="455868"/>
                  </a:lnTo>
                  <a:lnTo>
                    <a:pt x="5382" y="455746"/>
                  </a:lnTo>
                  <a:lnTo>
                    <a:pt x="5372" y="455625"/>
                  </a:lnTo>
                  <a:lnTo>
                    <a:pt x="5360" y="455504"/>
                  </a:lnTo>
                  <a:lnTo>
                    <a:pt x="5346" y="455382"/>
                  </a:lnTo>
                  <a:lnTo>
                    <a:pt x="5317" y="455139"/>
                  </a:lnTo>
                  <a:lnTo>
                    <a:pt x="5300" y="455017"/>
                  </a:lnTo>
                  <a:lnTo>
                    <a:pt x="5279" y="454902"/>
                  </a:lnTo>
                  <a:lnTo>
                    <a:pt x="5255" y="454780"/>
                  </a:lnTo>
                  <a:lnTo>
                    <a:pt x="5223" y="454665"/>
                  </a:lnTo>
                  <a:lnTo>
                    <a:pt x="5183" y="454549"/>
                  </a:lnTo>
                  <a:lnTo>
                    <a:pt x="5140" y="454434"/>
                  </a:lnTo>
                  <a:lnTo>
                    <a:pt x="5096" y="454324"/>
                  </a:lnTo>
                  <a:lnTo>
                    <a:pt x="5027" y="454088"/>
                  </a:lnTo>
                  <a:lnTo>
                    <a:pt x="5025" y="453845"/>
                  </a:lnTo>
                  <a:lnTo>
                    <a:pt x="5082" y="453608"/>
                  </a:lnTo>
                  <a:lnTo>
                    <a:pt x="5159" y="453383"/>
                  </a:lnTo>
                  <a:lnTo>
                    <a:pt x="5243" y="453152"/>
                  </a:lnTo>
                  <a:lnTo>
                    <a:pt x="5287" y="453037"/>
                  </a:lnTo>
                  <a:lnTo>
                    <a:pt x="5331" y="452928"/>
                  </a:lnTo>
                  <a:lnTo>
                    <a:pt x="5378" y="452812"/>
                  </a:lnTo>
                  <a:lnTo>
                    <a:pt x="5426" y="452703"/>
                  </a:lnTo>
                  <a:lnTo>
                    <a:pt x="5522" y="452477"/>
                  </a:lnTo>
                  <a:lnTo>
                    <a:pt x="5567" y="452362"/>
                  </a:lnTo>
                  <a:lnTo>
                    <a:pt x="5611" y="452253"/>
                  </a:lnTo>
                  <a:lnTo>
                    <a:pt x="5652" y="452137"/>
                  </a:lnTo>
                  <a:lnTo>
                    <a:pt x="5692" y="452022"/>
                  </a:lnTo>
                  <a:lnTo>
                    <a:pt x="5731" y="451907"/>
                  </a:lnTo>
                  <a:lnTo>
                    <a:pt x="5769" y="451791"/>
                  </a:lnTo>
                  <a:lnTo>
                    <a:pt x="5846" y="451560"/>
                  </a:lnTo>
                  <a:lnTo>
                    <a:pt x="5884" y="451445"/>
                  </a:lnTo>
                  <a:lnTo>
                    <a:pt x="5924" y="451329"/>
                  </a:lnTo>
                  <a:lnTo>
                    <a:pt x="5964" y="451214"/>
                  </a:lnTo>
                  <a:lnTo>
                    <a:pt x="6009" y="451105"/>
                  </a:lnTo>
                  <a:lnTo>
                    <a:pt x="6062" y="450995"/>
                  </a:lnTo>
                  <a:lnTo>
                    <a:pt x="6122" y="450886"/>
                  </a:lnTo>
                  <a:lnTo>
                    <a:pt x="6198" y="450795"/>
                  </a:lnTo>
                  <a:lnTo>
                    <a:pt x="6284" y="450710"/>
                  </a:lnTo>
                  <a:lnTo>
                    <a:pt x="6373" y="450625"/>
                  </a:lnTo>
                  <a:lnTo>
                    <a:pt x="6546" y="450454"/>
                  </a:lnTo>
                  <a:lnTo>
                    <a:pt x="6614" y="450352"/>
                  </a:lnTo>
                  <a:lnTo>
                    <a:pt x="6664" y="450242"/>
                  </a:lnTo>
                  <a:lnTo>
                    <a:pt x="6705" y="450126"/>
                  </a:lnTo>
                  <a:lnTo>
                    <a:pt x="6736" y="450011"/>
                  </a:lnTo>
                  <a:lnTo>
                    <a:pt x="6760" y="449890"/>
                  </a:lnTo>
                  <a:lnTo>
                    <a:pt x="6781" y="449768"/>
                  </a:lnTo>
                  <a:lnTo>
                    <a:pt x="6797" y="449653"/>
                  </a:lnTo>
                  <a:lnTo>
                    <a:pt x="6809" y="449531"/>
                  </a:lnTo>
                  <a:lnTo>
                    <a:pt x="6818" y="449410"/>
                  </a:lnTo>
                  <a:lnTo>
                    <a:pt x="6826" y="449288"/>
                  </a:lnTo>
                  <a:lnTo>
                    <a:pt x="6832" y="449167"/>
                  </a:lnTo>
                  <a:lnTo>
                    <a:pt x="6837" y="449045"/>
                  </a:lnTo>
                  <a:lnTo>
                    <a:pt x="6816" y="448802"/>
                  </a:lnTo>
                  <a:lnTo>
                    <a:pt x="6796" y="448680"/>
                  </a:lnTo>
                  <a:lnTo>
                    <a:pt x="6766" y="448565"/>
                  </a:lnTo>
                  <a:lnTo>
                    <a:pt x="6728" y="448450"/>
                  </a:lnTo>
                  <a:lnTo>
                    <a:pt x="6679" y="448340"/>
                  </a:lnTo>
                  <a:lnTo>
                    <a:pt x="6620" y="448231"/>
                  </a:lnTo>
                  <a:lnTo>
                    <a:pt x="6558" y="448128"/>
                  </a:lnTo>
                  <a:lnTo>
                    <a:pt x="6447" y="447909"/>
                  </a:lnTo>
                  <a:lnTo>
                    <a:pt x="6402" y="447800"/>
                  </a:lnTo>
                  <a:lnTo>
                    <a:pt x="6364" y="447685"/>
                  </a:lnTo>
                  <a:lnTo>
                    <a:pt x="6328" y="447569"/>
                  </a:lnTo>
                  <a:lnTo>
                    <a:pt x="6294" y="447448"/>
                  </a:lnTo>
                  <a:lnTo>
                    <a:pt x="6225" y="447217"/>
                  </a:lnTo>
                  <a:lnTo>
                    <a:pt x="6159" y="446986"/>
                  </a:lnTo>
                  <a:lnTo>
                    <a:pt x="6094" y="446749"/>
                  </a:lnTo>
                  <a:lnTo>
                    <a:pt x="6062" y="446634"/>
                  </a:lnTo>
                  <a:lnTo>
                    <a:pt x="6031" y="446518"/>
                  </a:lnTo>
                  <a:lnTo>
                    <a:pt x="6002" y="446396"/>
                  </a:lnTo>
                  <a:lnTo>
                    <a:pt x="5977" y="446281"/>
                  </a:lnTo>
                  <a:lnTo>
                    <a:pt x="5953" y="446160"/>
                  </a:lnTo>
                  <a:lnTo>
                    <a:pt x="5935" y="446038"/>
                  </a:lnTo>
                  <a:lnTo>
                    <a:pt x="5921" y="445916"/>
                  </a:lnTo>
                  <a:lnTo>
                    <a:pt x="5914" y="445795"/>
                  </a:lnTo>
                  <a:lnTo>
                    <a:pt x="5912" y="445673"/>
                  </a:lnTo>
                  <a:lnTo>
                    <a:pt x="5926" y="445430"/>
                  </a:lnTo>
                  <a:lnTo>
                    <a:pt x="5939" y="445309"/>
                  </a:lnTo>
                  <a:lnTo>
                    <a:pt x="5954" y="445187"/>
                  </a:lnTo>
                  <a:lnTo>
                    <a:pt x="5972" y="445072"/>
                  </a:lnTo>
                  <a:lnTo>
                    <a:pt x="5996" y="444950"/>
                  </a:lnTo>
                  <a:lnTo>
                    <a:pt x="6028" y="444835"/>
                  </a:lnTo>
                  <a:lnTo>
                    <a:pt x="6069" y="444719"/>
                  </a:lnTo>
                  <a:lnTo>
                    <a:pt x="6116" y="444610"/>
                  </a:lnTo>
                  <a:lnTo>
                    <a:pt x="6173" y="444501"/>
                  </a:lnTo>
                  <a:lnTo>
                    <a:pt x="6244" y="444404"/>
                  </a:lnTo>
                  <a:lnTo>
                    <a:pt x="6316" y="444306"/>
                  </a:lnTo>
                  <a:lnTo>
                    <a:pt x="6389" y="444209"/>
                  </a:lnTo>
                  <a:lnTo>
                    <a:pt x="6464" y="444112"/>
                  </a:lnTo>
                  <a:lnTo>
                    <a:pt x="6540" y="444015"/>
                  </a:lnTo>
                  <a:lnTo>
                    <a:pt x="6619" y="443923"/>
                  </a:lnTo>
                  <a:lnTo>
                    <a:pt x="6704" y="443832"/>
                  </a:lnTo>
                  <a:lnTo>
                    <a:pt x="6797" y="443759"/>
                  </a:lnTo>
                  <a:lnTo>
                    <a:pt x="6898" y="443693"/>
                  </a:lnTo>
                  <a:lnTo>
                    <a:pt x="7006" y="443632"/>
                  </a:lnTo>
                  <a:lnTo>
                    <a:pt x="7118" y="443583"/>
                  </a:lnTo>
                  <a:lnTo>
                    <a:pt x="7231" y="443541"/>
                  </a:lnTo>
                  <a:lnTo>
                    <a:pt x="7346" y="443498"/>
                  </a:lnTo>
                  <a:lnTo>
                    <a:pt x="7573" y="443413"/>
                  </a:lnTo>
                  <a:lnTo>
                    <a:pt x="7679" y="443353"/>
                  </a:lnTo>
                  <a:lnTo>
                    <a:pt x="7778" y="443286"/>
                  </a:lnTo>
                  <a:lnTo>
                    <a:pt x="7867" y="443201"/>
                  </a:lnTo>
                  <a:lnTo>
                    <a:pt x="7955" y="443116"/>
                  </a:lnTo>
                  <a:lnTo>
                    <a:pt x="8042" y="443031"/>
                  </a:lnTo>
                  <a:lnTo>
                    <a:pt x="8236" y="442891"/>
                  </a:lnTo>
                  <a:lnTo>
                    <a:pt x="8454" y="442781"/>
                  </a:lnTo>
                  <a:lnTo>
                    <a:pt x="8672" y="442672"/>
                  </a:lnTo>
                  <a:lnTo>
                    <a:pt x="8781" y="442617"/>
                  </a:lnTo>
                  <a:lnTo>
                    <a:pt x="8888" y="442563"/>
                  </a:lnTo>
                  <a:lnTo>
                    <a:pt x="8991" y="442496"/>
                  </a:lnTo>
                  <a:lnTo>
                    <a:pt x="9089" y="442423"/>
                  </a:lnTo>
                  <a:lnTo>
                    <a:pt x="9183" y="442350"/>
                  </a:lnTo>
                  <a:lnTo>
                    <a:pt x="9273" y="442265"/>
                  </a:lnTo>
                  <a:lnTo>
                    <a:pt x="9454" y="442101"/>
                  </a:lnTo>
                  <a:lnTo>
                    <a:pt x="9550" y="442028"/>
                  </a:lnTo>
                  <a:lnTo>
                    <a:pt x="9651" y="441961"/>
                  </a:lnTo>
                  <a:lnTo>
                    <a:pt x="9756" y="441900"/>
                  </a:lnTo>
                  <a:lnTo>
                    <a:pt x="9863" y="441840"/>
                  </a:lnTo>
                  <a:lnTo>
                    <a:pt x="9971" y="441785"/>
                  </a:lnTo>
                  <a:lnTo>
                    <a:pt x="10182" y="441664"/>
                  </a:lnTo>
                  <a:lnTo>
                    <a:pt x="10280" y="441590"/>
                  </a:lnTo>
                  <a:lnTo>
                    <a:pt x="10369" y="441505"/>
                  </a:lnTo>
                  <a:lnTo>
                    <a:pt x="10442" y="441415"/>
                  </a:lnTo>
                  <a:lnTo>
                    <a:pt x="10505" y="441311"/>
                  </a:lnTo>
                  <a:lnTo>
                    <a:pt x="10564" y="441202"/>
                  </a:lnTo>
                  <a:lnTo>
                    <a:pt x="10709" y="440934"/>
                  </a:lnTo>
                  <a:lnTo>
                    <a:pt x="10887" y="440764"/>
                  </a:lnTo>
                  <a:lnTo>
                    <a:pt x="11065" y="440600"/>
                  </a:lnTo>
                  <a:lnTo>
                    <a:pt x="11242" y="440436"/>
                  </a:lnTo>
                  <a:lnTo>
                    <a:pt x="11419" y="440266"/>
                  </a:lnTo>
                  <a:lnTo>
                    <a:pt x="11592" y="440096"/>
                  </a:lnTo>
                  <a:lnTo>
                    <a:pt x="11668" y="440005"/>
                  </a:lnTo>
                  <a:lnTo>
                    <a:pt x="11738" y="439902"/>
                  </a:lnTo>
                  <a:lnTo>
                    <a:pt x="11804" y="439798"/>
                  </a:lnTo>
                  <a:lnTo>
                    <a:pt x="11863" y="439695"/>
                  </a:lnTo>
                  <a:lnTo>
                    <a:pt x="11915" y="439586"/>
                  </a:lnTo>
                  <a:lnTo>
                    <a:pt x="11961" y="439470"/>
                  </a:lnTo>
                  <a:lnTo>
                    <a:pt x="12001" y="439355"/>
                  </a:lnTo>
                  <a:lnTo>
                    <a:pt x="12037" y="439239"/>
                  </a:lnTo>
                  <a:lnTo>
                    <a:pt x="12064" y="439124"/>
                  </a:lnTo>
                  <a:lnTo>
                    <a:pt x="12082" y="439002"/>
                  </a:lnTo>
                  <a:lnTo>
                    <a:pt x="12096" y="438881"/>
                  </a:lnTo>
                  <a:lnTo>
                    <a:pt x="12109" y="438760"/>
                  </a:lnTo>
                  <a:lnTo>
                    <a:pt x="12121" y="438638"/>
                  </a:lnTo>
                  <a:lnTo>
                    <a:pt x="12131" y="438516"/>
                  </a:lnTo>
                  <a:lnTo>
                    <a:pt x="12137" y="438395"/>
                  </a:lnTo>
                  <a:lnTo>
                    <a:pt x="12141" y="438274"/>
                  </a:lnTo>
                  <a:lnTo>
                    <a:pt x="12148" y="438031"/>
                  </a:lnTo>
                  <a:lnTo>
                    <a:pt x="12152" y="437787"/>
                  </a:lnTo>
                  <a:lnTo>
                    <a:pt x="12155" y="437545"/>
                  </a:lnTo>
                  <a:lnTo>
                    <a:pt x="12155" y="437301"/>
                  </a:lnTo>
                  <a:lnTo>
                    <a:pt x="12154" y="437059"/>
                  </a:lnTo>
                  <a:lnTo>
                    <a:pt x="12152" y="436937"/>
                  </a:lnTo>
                  <a:lnTo>
                    <a:pt x="12148" y="436816"/>
                  </a:lnTo>
                  <a:lnTo>
                    <a:pt x="12142" y="436694"/>
                  </a:lnTo>
                  <a:lnTo>
                    <a:pt x="12135" y="436579"/>
                  </a:lnTo>
                  <a:lnTo>
                    <a:pt x="12121" y="436336"/>
                  </a:lnTo>
                  <a:lnTo>
                    <a:pt x="12112" y="436214"/>
                  </a:lnTo>
                  <a:lnTo>
                    <a:pt x="12102" y="436093"/>
                  </a:lnTo>
                  <a:lnTo>
                    <a:pt x="12089" y="435971"/>
                  </a:lnTo>
                  <a:lnTo>
                    <a:pt x="12075" y="435849"/>
                  </a:lnTo>
                  <a:lnTo>
                    <a:pt x="12056" y="435728"/>
                  </a:lnTo>
                  <a:lnTo>
                    <a:pt x="12034" y="435606"/>
                  </a:lnTo>
                  <a:lnTo>
                    <a:pt x="12011" y="435491"/>
                  </a:lnTo>
                  <a:lnTo>
                    <a:pt x="11967" y="435248"/>
                  </a:lnTo>
                  <a:lnTo>
                    <a:pt x="11935" y="435011"/>
                  </a:lnTo>
                  <a:lnTo>
                    <a:pt x="11942" y="434768"/>
                  </a:lnTo>
                  <a:lnTo>
                    <a:pt x="11964" y="434525"/>
                  </a:lnTo>
                  <a:lnTo>
                    <a:pt x="11990" y="434282"/>
                  </a:lnTo>
                  <a:lnTo>
                    <a:pt x="12025" y="434045"/>
                  </a:lnTo>
                  <a:lnTo>
                    <a:pt x="12063" y="433802"/>
                  </a:lnTo>
                  <a:lnTo>
                    <a:pt x="12085" y="433680"/>
                  </a:lnTo>
                  <a:lnTo>
                    <a:pt x="12107" y="433565"/>
                  </a:lnTo>
                  <a:lnTo>
                    <a:pt x="12133" y="433444"/>
                  </a:lnTo>
                  <a:lnTo>
                    <a:pt x="12164" y="433328"/>
                  </a:lnTo>
                  <a:lnTo>
                    <a:pt x="12202" y="433213"/>
                  </a:lnTo>
                  <a:lnTo>
                    <a:pt x="12244" y="433097"/>
                  </a:lnTo>
                  <a:lnTo>
                    <a:pt x="12326" y="432866"/>
                  </a:lnTo>
                  <a:lnTo>
                    <a:pt x="12412" y="432642"/>
                  </a:lnTo>
                  <a:lnTo>
                    <a:pt x="12458" y="432526"/>
                  </a:lnTo>
                  <a:lnTo>
                    <a:pt x="12505" y="432417"/>
                  </a:lnTo>
                  <a:lnTo>
                    <a:pt x="12555" y="432307"/>
                  </a:lnTo>
                  <a:lnTo>
                    <a:pt x="12610" y="432198"/>
                  </a:lnTo>
                  <a:lnTo>
                    <a:pt x="12674" y="432095"/>
                  </a:lnTo>
                  <a:lnTo>
                    <a:pt x="12746" y="431998"/>
                  </a:lnTo>
                  <a:lnTo>
                    <a:pt x="12821" y="431901"/>
                  </a:lnTo>
                  <a:lnTo>
                    <a:pt x="12900" y="431809"/>
                  </a:lnTo>
                  <a:lnTo>
                    <a:pt x="12981" y="431718"/>
                  </a:lnTo>
                  <a:lnTo>
                    <a:pt x="13135" y="431542"/>
                  </a:lnTo>
                  <a:lnTo>
                    <a:pt x="13145" y="431299"/>
                  </a:lnTo>
                  <a:lnTo>
                    <a:pt x="13154" y="431056"/>
                  </a:lnTo>
                  <a:lnTo>
                    <a:pt x="13164" y="430813"/>
                  </a:lnTo>
                  <a:lnTo>
                    <a:pt x="13171" y="430691"/>
                  </a:lnTo>
                  <a:lnTo>
                    <a:pt x="13184" y="430570"/>
                  </a:lnTo>
                  <a:lnTo>
                    <a:pt x="13214" y="430448"/>
                  </a:lnTo>
                  <a:lnTo>
                    <a:pt x="13250" y="430333"/>
                  </a:lnTo>
                  <a:lnTo>
                    <a:pt x="13286" y="430217"/>
                  </a:lnTo>
                  <a:lnTo>
                    <a:pt x="13352" y="429987"/>
                  </a:lnTo>
                  <a:lnTo>
                    <a:pt x="13376" y="429865"/>
                  </a:lnTo>
                  <a:lnTo>
                    <a:pt x="13398" y="429750"/>
                  </a:lnTo>
                  <a:lnTo>
                    <a:pt x="13421" y="429628"/>
                  </a:lnTo>
                  <a:lnTo>
                    <a:pt x="13440" y="429507"/>
                  </a:lnTo>
                  <a:lnTo>
                    <a:pt x="13460" y="429385"/>
                  </a:lnTo>
                  <a:lnTo>
                    <a:pt x="13496" y="429148"/>
                  </a:lnTo>
                  <a:lnTo>
                    <a:pt x="13513" y="429027"/>
                  </a:lnTo>
                  <a:lnTo>
                    <a:pt x="13529" y="428905"/>
                  </a:lnTo>
                  <a:lnTo>
                    <a:pt x="13543" y="428784"/>
                  </a:lnTo>
                  <a:lnTo>
                    <a:pt x="13553" y="428662"/>
                  </a:lnTo>
                  <a:lnTo>
                    <a:pt x="13562" y="428541"/>
                  </a:lnTo>
                  <a:lnTo>
                    <a:pt x="13567" y="428419"/>
                  </a:lnTo>
                  <a:lnTo>
                    <a:pt x="13569" y="428298"/>
                  </a:lnTo>
                  <a:lnTo>
                    <a:pt x="13543" y="428054"/>
                  </a:lnTo>
                  <a:lnTo>
                    <a:pt x="13517" y="427939"/>
                  </a:lnTo>
                  <a:lnTo>
                    <a:pt x="13483" y="427824"/>
                  </a:lnTo>
                  <a:lnTo>
                    <a:pt x="13444" y="427708"/>
                  </a:lnTo>
                  <a:lnTo>
                    <a:pt x="13402" y="427593"/>
                  </a:lnTo>
                  <a:lnTo>
                    <a:pt x="13356" y="427477"/>
                  </a:lnTo>
                  <a:lnTo>
                    <a:pt x="13307" y="427368"/>
                  </a:lnTo>
                  <a:lnTo>
                    <a:pt x="13249" y="427265"/>
                  </a:lnTo>
                  <a:lnTo>
                    <a:pt x="13184" y="427162"/>
                  </a:lnTo>
                  <a:lnTo>
                    <a:pt x="13111" y="427065"/>
                  </a:lnTo>
                  <a:lnTo>
                    <a:pt x="13033" y="426967"/>
                  </a:lnTo>
                  <a:lnTo>
                    <a:pt x="12955" y="426876"/>
                  </a:lnTo>
                  <a:lnTo>
                    <a:pt x="12831" y="426670"/>
                  </a:lnTo>
                  <a:lnTo>
                    <a:pt x="12759" y="426439"/>
                  </a:lnTo>
                  <a:lnTo>
                    <a:pt x="12700" y="426201"/>
                  </a:lnTo>
                  <a:lnTo>
                    <a:pt x="12644" y="425965"/>
                  </a:lnTo>
                  <a:lnTo>
                    <a:pt x="12590" y="425728"/>
                  </a:lnTo>
                  <a:lnTo>
                    <a:pt x="12537" y="425491"/>
                  </a:lnTo>
                  <a:lnTo>
                    <a:pt x="12487" y="425254"/>
                  </a:lnTo>
                  <a:lnTo>
                    <a:pt x="12438" y="425011"/>
                  </a:lnTo>
                  <a:lnTo>
                    <a:pt x="12402" y="424774"/>
                  </a:lnTo>
                  <a:lnTo>
                    <a:pt x="12364" y="424531"/>
                  </a:lnTo>
                  <a:lnTo>
                    <a:pt x="12340" y="424415"/>
                  </a:lnTo>
                  <a:lnTo>
                    <a:pt x="12310" y="424294"/>
                  </a:lnTo>
                  <a:lnTo>
                    <a:pt x="12266" y="424184"/>
                  </a:lnTo>
                  <a:lnTo>
                    <a:pt x="12207" y="424075"/>
                  </a:lnTo>
                  <a:lnTo>
                    <a:pt x="12139" y="423972"/>
                  </a:lnTo>
                  <a:lnTo>
                    <a:pt x="12068" y="423874"/>
                  </a:lnTo>
                  <a:lnTo>
                    <a:pt x="11994" y="423778"/>
                  </a:lnTo>
                  <a:lnTo>
                    <a:pt x="11919" y="423687"/>
                  </a:lnTo>
                  <a:lnTo>
                    <a:pt x="11768" y="423492"/>
                  </a:lnTo>
                  <a:lnTo>
                    <a:pt x="11694" y="423395"/>
                  </a:lnTo>
                  <a:lnTo>
                    <a:pt x="11621" y="423297"/>
                  </a:lnTo>
                  <a:lnTo>
                    <a:pt x="11554" y="423201"/>
                  </a:lnTo>
                  <a:lnTo>
                    <a:pt x="11507" y="423085"/>
                  </a:lnTo>
                  <a:lnTo>
                    <a:pt x="11490" y="422964"/>
                  </a:lnTo>
                  <a:lnTo>
                    <a:pt x="11516" y="422726"/>
                  </a:lnTo>
                  <a:lnTo>
                    <a:pt x="11541" y="422605"/>
                  </a:lnTo>
                  <a:lnTo>
                    <a:pt x="11576" y="422490"/>
                  </a:lnTo>
                  <a:lnTo>
                    <a:pt x="11617" y="422374"/>
                  </a:lnTo>
                  <a:lnTo>
                    <a:pt x="11661" y="422258"/>
                  </a:lnTo>
                  <a:lnTo>
                    <a:pt x="11705" y="422150"/>
                  </a:lnTo>
                  <a:lnTo>
                    <a:pt x="11761" y="422040"/>
                  </a:lnTo>
                  <a:lnTo>
                    <a:pt x="11836" y="421943"/>
                  </a:lnTo>
                  <a:lnTo>
                    <a:pt x="11915" y="421851"/>
                  </a:lnTo>
                  <a:lnTo>
                    <a:pt x="11994" y="421761"/>
                  </a:lnTo>
                  <a:lnTo>
                    <a:pt x="12144" y="421572"/>
                  </a:lnTo>
                  <a:lnTo>
                    <a:pt x="12192" y="421457"/>
                  </a:lnTo>
                  <a:lnTo>
                    <a:pt x="12219" y="421335"/>
                  </a:lnTo>
                  <a:lnTo>
                    <a:pt x="12239" y="421220"/>
                  </a:lnTo>
                  <a:lnTo>
                    <a:pt x="12252" y="421099"/>
                  </a:lnTo>
                  <a:lnTo>
                    <a:pt x="12258" y="420977"/>
                  </a:lnTo>
                  <a:lnTo>
                    <a:pt x="12275" y="420734"/>
                  </a:lnTo>
                  <a:lnTo>
                    <a:pt x="12290" y="420612"/>
                  </a:lnTo>
                  <a:lnTo>
                    <a:pt x="12309" y="420491"/>
                  </a:lnTo>
                  <a:lnTo>
                    <a:pt x="12329" y="420369"/>
                  </a:lnTo>
                  <a:lnTo>
                    <a:pt x="12352" y="420254"/>
                  </a:lnTo>
                  <a:lnTo>
                    <a:pt x="12376" y="420132"/>
                  </a:lnTo>
                  <a:lnTo>
                    <a:pt x="12403" y="420017"/>
                  </a:lnTo>
                  <a:lnTo>
                    <a:pt x="12438" y="419896"/>
                  </a:lnTo>
                  <a:lnTo>
                    <a:pt x="12485" y="419786"/>
                  </a:lnTo>
                  <a:lnTo>
                    <a:pt x="12539" y="419677"/>
                  </a:lnTo>
                  <a:lnTo>
                    <a:pt x="12594" y="419567"/>
                  </a:lnTo>
                  <a:lnTo>
                    <a:pt x="12695" y="419348"/>
                  </a:lnTo>
                  <a:lnTo>
                    <a:pt x="12726" y="419233"/>
                  </a:lnTo>
                  <a:lnTo>
                    <a:pt x="12743" y="419111"/>
                  </a:lnTo>
                  <a:lnTo>
                    <a:pt x="12757" y="418990"/>
                  </a:lnTo>
                  <a:lnTo>
                    <a:pt x="12769" y="418869"/>
                  </a:lnTo>
                  <a:lnTo>
                    <a:pt x="12780" y="418747"/>
                  </a:lnTo>
                  <a:lnTo>
                    <a:pt x="12806" y="418504"/>
                  </a:lnTo>
                  <a:lnTo>
                    <a:pt x="12824" y="418383"/>
                  </a:lnTo>
                  <a:lnTo>
                    <a:pt x="12845" y="418267"/>
                  </a:lnTo>
                  <a:lnTo>
                    <a:pt x="12868" y="418146"/>
                  </a:lnTo>
                  <a:lnTo>
                    <a:pt x="12892" y="418024"/>
                  </a:lnTo>
                  <a:lnTo>
                    <a:pt x="12918" y="417909"/>
                  </a:lnTo>
                  <a:lnTo>
                    <a:pt x="12945" y="417794"/>
                  </a:lnTo>
                  <a:lnTo>
                    <a:pt x="12973" y="417672"/>
                  </a:lnTo>
                  <a:lnTo>
                    <a:pt x="13004" y="417556"/>
                  </a:lnTo>
                  <a:lnTo>
                    <a:pt x="13039" y="417435"/>
                  </a:lnTo>
                  <a:lnTo>
                    <a:pt x="13081" y="417325"/>
                  </a:lnTo>
                  <a:lnTo>
                    <a:pt x="13125" y="417210"/>
                  </a:lnTo>
                  <a:lnTo>
                    <a:pt x="13205" y="416979"/>
                  </a:lnTo>
                  <a:lnTo>
                    <a:pt x="13264" y="416743"/>
                  </a:lnTo>
                  <a:lnTo>
                    <a:pt x="13258" y="416505"/>
                  </a:lnTo>
                  <a:lnTo>
                    <a:pt x="13235" y="416263"/>
                  </a:lnTo>
                  <a:lnTo>
                    <a:pt x="13238" y="416141"/>
                  </a:lnTo>
                  <a:lnTo>
                    <a:pt x="13276" y="416025"/>
                  </a:lnTo>
                  <a:lnTo>
                    <a:pt x="13343" y="415922"/>
                  </a:lnTo>
                  <a:lnTo>
                    <a:pt x="13422" y="415831"/>
                  </a:lnTo>
                  <a:lnTo>
                    <a:pt x="13504" y="415740"/>
                  </a:lnTo>
                  <a:lnTo>
                    <a:pt x="13658" y="415552"/>
                  </a:lnTo>
                  <a:lnTo>
                    <a:pt x="13730" y="415454"/>
                  </a:lnTo>
                  <a:lnTo>
                    <a:pt x="13800" y="415357"/>
                  </a:lnTo>
                  <a:lnTo>
                    <a:pt x="13868" y="415254"/>
                  </a:lnTo>
                  <a:lnTo>
                    <a:pt x="13935" y="415151"/>
                  </a:lnTo>
                  <a:lnTo>
                    <a:pt x="14000" y="415047"/>
                  </a:lnTo>
                  <a:lnTo>
                    <a:pt x="14058" y="414944"/>
                  </a:lnTo>
                  <a:lnTo>
                    <a:pt x="14106" y="414835"/>
                  </a:lnTo>
                  <a:lnTo>
                    <a:pt x="14143" y="414719"/>
                  </a:lnTo>
                  <a:lnTo>
                    <a:pt x="14175" y="414598"/>
                  </a:lnTo>
                  <a:lnTo>
                    <a:pt x="14204" y="414482"/>
                  </a:lnTo>
                  <a:lnTo>
                    <a:pt x="14232" y="414360"/>
                  </a:lnTo>
                  <a:lnTo>
                    <a:pt x="14254" y="414239"/>
                  </a:lnTo>
                  <a:lnTo>
                    <a:pt x="14272" y="414124"/>
                  </a:lnTo>
                  <a:lnTo>
                    <a:pt x="14287" y="414003"/>
                  </a:lnTo>
                  <a:lnTo>
                    <a:pt x="14296" y="413881"/>
                  </a:lnTo>
                  <a:lnTo>
                    <a:pt x="14298" y="413759"/>
                  </a:lnTo>
                  <a:lnTo>
                    <a:pt x="14284" y="413516"/>
                  </a:lnTo>
                  <a:lnTo>
                    <a:pt x="14257" y="413401"/>
                  </a:lnTo>
                  <a:lnTo>
                    <a:pt x="14200" y="413291"/>
                  </a:lnTo>
                  <a:lnTo>
                    <a:pt x="14129" y="413194"/>
                  </a:lnTo>
                  <a:lnTo>
                    <a:pt x="14054" y="413097"/>
                  </a:lnTo>
                  <a:lnTo>
                    <a:pt x="13905" y="412903"/>
                  </a:lnTo>
                  <a:lnTo>
                    <a:pt x="13836" y="412805"/>
                  </a:lnTo>
                  <a:lnTo>
                    <a:pt x="13789" y="412690"/>
                  </a:lnTo>
                  <a:lnTo>
                    <a:pt x="13759" y="412575"/>
                  </a:lnTo>
                  <a:lnTo>
                    <a:pt x="13735" y="412453"/>
                  </a:lnTo>
                  <a:lnTo>
                    <a:pt x="13719" y="412338"/>
                  </a:lnTo>
                  <a:lnTo>
                    <a:pt x="13703" y="412216"/>
                  </a:lnTo>
                  <a:lnTo>
                    <a:pt x="13687" y="412095"/>
                  </a:lnTo>
                  <a:lnTo>
                    <a:pt x="13673" y="411973"/>
                  </a:lnTo>
                  <a:lnTo>
                    <a:pt x="13660" y="411851"/>
                  </a:lnTo>
                  <a:lnTo>
                    <a:pt x="13650" y="411730"/>
                  </a:lnTo>
                  <a:lnTo>
                    <a:pt x="13642" y="411608"/>
                  </a:lnTo>
                  <a:lnTo>
                    <a:pt x="13639" y="411487"/>
                  </a:lnTo>
                  <a:lnTo>
                    <a:pt x="13654" y="411244"/>
                  </a:lnTo>
                  <a:lnTo>
                    <a:pt x="13669" y="411122"/>
                  </a:lnTo>
                  <a:lnTo>
                    <a:pt x="13687" y="411007"/>
                  </a:lnTo>
                  <a:lnTo>
                    <a:pt x="13706" y="410886"/>
                  </a:lnTo>
                  <a:lnTo>
                    <a:pt x="13730" y="410764"/>
                  </a:lnTo>
                  <a:lnTo>
                    <a:pt x="13759" y="410642"/>
                  </a:lnTo>
                  <a:lnTo>
                    <a:pt x="13792" y="410527"/>
                  </a:lnTo>
                  <a:lnTo>
                    <a:pt x="13828" y="410412"/>
                  </a:lnTo>
                  <a:lnTo>
                    <a:pt x="13866" y="410302"/>
                  </a:lnTo>
                  <a:lnTo>
                    <a:pt x="13908" y="410187"/>
                  </a:lnTo>
                  <a:lnTo>
                    <a:pt x="13950" y="410072"/>
                  </a:lnTo>
                  <a:lnTo>
                    <a:pt x="13994" y="409956"/>
                  </a:lnTo>
                  <a:lnTo>
                    <a:pt x="14082" y="409732"/>
                  </a:lnTo>
                  <a:lnTo>
                    <a:pt x="14172" y="409500"/>
                  </a:lnTo>
                  <a:lnTo>
                    <a:pt x="14263" y="409276"/>
                  </a:lnTo>
                  <a:lnTo>
                    <a:pt x="14396" y="408954"/>
                  </a:lnTo>
                  <a:lnTo>
                    <a:pt x="14401" y="408710"/>
                  </a:lnTo>
                  <a:lnTo>
                    <a:pt x="14403" y="408468"/>
                  </a:lnTo>
                  <a:lnTo>
                    <a:pt x="14398" y="408346"/>
                  </a:lnTo>
                  <a:lnTo>
                    <a:pt x="14384" y="408225"/>
                  </a:lnTo>
                  <a:lnTo>
                    <a:pt x="14364" y="408103"/>
                  </a:lnTo>
                  <a:lnTo>
                    <a:pt x="14341" y="407982"/>
                  </a:lnTo>
                  <a:lnTo>
                    <a:pt x="14316" y="407866"/>
                  </a:lnTo>
                  <a:lnTo>
                    <a:pt x="14289" y="407744"/>
                  </a:lnTo>
                  <a:lnTo>
                    <a:pt x="14258" y="407629"/>
                  </a:lnTo>
                  <a:lnTo>
                    <a:pt x="14224" y="407513"/>
                  </a:lnTo>
                  <a:lnTo>
                    <a:pt x="14182" y="407398"/>
                  </a:lnTo>
                  <a:lnTo>
                    <a:pt x="14133" y="407283"/>
                  </a:lnTo>
                  <a:lnTo>
                    <a:pt x="14077" y="407179"/>
                  </a:lnTo>
                  <a:lnTo>
                    <a:pt x="14005" y="407083"/>
                  </a:lnTo>
                  <a:lnTo>
                    <a:pt x="13930" y="406985"/>
                  </a:lnTo>
                  <a:lnTo>
                    <a:pt x="13853" y="406894"/>
                  </a:lnTo>
                  <a:lnTo>
                    <a:pt x="13696" y="406700"/>
                  </a:lnTo>
                  <a:lnTo>
                    <a:pt x="13549" y="406505"/>
                  </a:lnTo>
                  <a:lnTo>
                    <a:pt x="13454" y="406432"/>
                  </a:lnTo>
                  <a:lnTo>
                    <a:pt x="13355" y="406359"/>
                  </a:lnTo>
                  <a:lnTo>
                    <a:pt x="13254" y="406292"/>
                  </a:lnTo>
                  <a:lnTo>
                    <a:pt x="13152" y="406226"/>
                  </a:lnTo>
                  <a:lnTo>
                    <a:pt x="13047" y="406165"/>
                  </a:lnTo>
                  <a:lnTo>
                    <a:pt x="12940" y="406104"/>
                  </a:lnTo>
                  <a:lnTo>
                    <a:pt x="12832" y="406050"/>
                  </a:lnTo>
                  <a:lnTo>
                    <a:pt x="12722" y="405995"/>
                  </a:lnTo>
                  <a:lnTo>
                    <a:pt x="12614" y="405946"/>
                  </a:lnTo>
                  <a:lnTo>
                    <a:pt x="12400" y="405831"/>
                  </a:lnTo>
                  <a:lnTo>
                    <a:pt x="12299" y="405758"/>
                  </a:lnTo>
                  <a:lnTo>
                    <a:pt x="12208" y="405679"/>
                  </a:lnTo>
                  <a:lnTo>
                    <a:pt x="12122" y="405594"/>
                  </a:lnTo>
                  <a:lnTo>
                    <a:pt x="12039" y="405502"/>
                  </a:lnTo>
                  <a:lnTo>
                    <a:pt x="11961" y="405411"/>
                  </a:lnTo>
                  <a:lnTo>
                    <a:pt x="11888" y="405315"/>
                  </a:lnTo>
                  <a:lnTo>
                    <a:pt x="11823" y="405211"/>
                  </a:lnTo>
                  <a:lnTo>
                    <a:pt x="11769" y="405102"/>
                  </a:lnTo>
                  <a:lnTo>
                    <a:pt x="11725" y="404986"/>
                  </a:lnTo>
                  <a:lnTo>
                    <a:pt x="11693" y="404871"/>
                  </a:lnTo>
                  <a:lnTo>
                    <a:pt x="11673" y="404750"/>
                  </a:lnTo>
                  <a:lnTo>
                    <a:pt x="11664" y="404628"/>
                  </a:lnTo>
                  <a:lnTo>
                    <a:pt x="11660" y="404513"/>
                  </a:lnTo>
                  <a:lnTo>
                    <a:pt x="11657" y="404391"/>
                  </a:lnTo>
                  <a:lnTo>
                    <a:pt x="11655" y="404269"/>
                  </a:lnTo>
                  <a:lnTo>
                    <a:pt x="11652" y="404026"/>
                  </a:lnTo>
                  <a:lnTo>
                    <a:pt x="11648" y="403784"/>
                  </a:lnTo>
                  <a:lnTo>
                    <a:pt x="11646" y="403540"/>
                  </a:lnTo>
                  <a:lnTo>
                    <a:pt x="11644" y="403297"/>
                  </a:lnTo>
                  <a:lnTo>
                    <a:pt x="11642" y="403054"/>
                  </a:lnTo>
                  <a:lnTo>
                    <a:pt x="11638" y="402811"/>
                  </a:lnTo>
                  <a:lnTo>
                    <a:pt x="11635" y="402684"/>
                  </a:lnTo>
                  <a:lnTo>
                    <a:pt x="11631" y="402562"/>
                  </a:lnTo>
                  <a:lnTo>
                    <a:pt x="11621" y="402441"/>
                  </a:lnTo>
                  <a:lnTo>
                    <a:pt x="11604" y="402325"/>
                  </a:lnTo>
                  <a:lnTo>
                    <a:pt x="11579" y="402204"/>
                  </a:lnTo>
                  <a:lnTo>
                    <a:pt x="11549" y="402088"/>
                  </a:lnTo>
                  <a:lnTo>
                    <a:pt x="11502" y="401973"/>
                  </a:lnTo>
                  <a:lnTo>
                    <a:pt x="11441" y="401870"/>
                  </a:lnTo>
                  <a:lnTo>
                    <a:pt x="11373" y="401766"/>
                  </a:lnTo>
                  <a:lnTo>
                    <a:pt x="11298" y="401675"/>
                  </a:lnTo>
                  <a:lnTo>
                    <a:pt x="11206" y="401596"/>
                  </a:lnTo>
                  <a:lnTo>
                    <a:pt x="11101" y="401535"/>
                  </a:lnTo>
                  <a:lnTo>
                    <a:pt x="10983" y="401505"/>
                  </a:lnTo>
                  <a:lnTo>
                    <a:pt x="10862" y="401499"/>
                  </a:lnTo>
                  <a:lnTo>
                    <a:pt x="10618" y="401511"/>
                  </a:lnTo>
                  <a:lnTo>
                    <a:pt x="10375" y="401517"/>
                  </a:lnTo>
                  <a:lnTo>
                    <a:pt x="10131" y="401511"/>
                  </a:lnTo>
                  <a:lnTo>
                    <a:pt x="9889" y="401487"/>
                  </a:lnTo>
                  <a:lnTo>
                    <a:pt x="9777" y="401444"/>
                  </a:lnTo>
                  <a:lnTo>
                    <a:pt x="9695" y="401353"/>
                  </a:lnTo>
                  <a:lnTo>
                    <a:pt x="9632" y="401250"/>
                  </a:lnTo>
                  <a:lnTo>
                    <a:pt x="9576" y="401140"/>
                  </a:lnTo>
                  <a:lnTo>
                    <a:pt x="9530" y="401031"/>
                  </a:lnTo>
                  <a:lnTo>
                    <a:pt x="9493" y="400916"/>
                  </a:lnTo>
                  <a:lnTo>
                    <a:pt x="9461" y="400794"/>
                  </a:lnTo>
                  <a:lnTo>
                    <a:pt x="9437" y="400673"/>
                  </a:lnTo>
                  <a:lnTo>
                    <a:pt x="9428" y="400552"/>
                  </a:lnTo>
                  <a:lnTo>
                    <a:pt x="9425" y="400430"/>
                  </a:lnTo>
                  <a:lnTo>
                    <a:pt x="9501" y="400205"/>
                  </a:lnTo>
                  <a:lnTo>
                    <a:pt x="9635" y="400005"/>
                  </a:lnTo>
                  <a:lnTo>
                    <a:pt x="9758" y="399792"/>
                  </a:lnTo>
                  <a:lnTo>
                    <a:pt x="9794" y="399676"/>
                  </a:lnTo>
                  <a:lnTo>
                    <a:pt x="9824" y="399561"/>
                  </a:lnTo>
                  <a:lnTo>
                    <a:pt x="9846" y="399440"/>
                  </a:lnTo>
                  <a:lnTo>
                    <a:pt x="9860" y="399318"/>
                  </a:lnTo>
                  <a:lnTo>
                    <a:pt x="9870" y="399196"/>
                  </a:lnTo>
                  <a:lnTo>
                    <a:pt x="9873" y="399075"/>
                  </a:lnTo>
                  <a:lnTo>
                    <a:pt x="9853" y="398832"/>
                  </a:lnTo>
                  <a:lnTo>
                    <a:pt x="9821" y="398595"/>
                  </a:lnTo>
                  <a:lnTo>
                    <a:pt x="9784" y="398352"/>
                  </a:lnTo>
                  <a:lnTo>
                    <a:pt x="9768" y="398230"/>
                  </a:lnTo>
                  <a:lnTo>
                    <a:pt x="9755" y="398109"/>
                  </a:lnTo>
                  <a:lnTo>
                    <a:pt x="9746" y="397987"/>
                  </a:lnTo>
                  <a:lnTo>
                    <a:pt x="9743" y="397866"/>
                  </a:lnTo>
                  <a:lnTo>
                    <a:pt x="9742" y="397744"/>
                  </a:lnTo>
                  <a:lnTo>
                    <a:pt x="9778" y="397507"/>
                  </a:lnTo>
                  <a:lnTo>
                    <a:pt x="9865" y="397277"/>
                  </a:lnTo>
                  <a:lnTo>
                    <a:pt x="9940" y="397046"/>
                  </a:lnTo>
                  <a:lnTo>
                    <a:pt x="9969" y="396930"/>
                  </a:lnTo>
                  <a:lnTo>
                    <a:pt x="9995" y="396809"/>
                  </a:lnTo>
                  <a:lnTo>
                    <a:pt x="10018" y="396694"/>
                  </a:lnTo>
                  <a:lnTo>
                    <a:pt x="10035" y="396572"/>
                  </a:lnTo>
                  <a:lnTo>
                    <a:pt x="10045" y="396450"/>
                  </a:lnTo>
                  <a:lnTo>
                    <a:pt x="10045" y="396329"/>
                  </a:lnTo>
                  <a:lnTo>
                    <a:pt x="10024" y="396086"/>
                  </a:lnTo>
                  <a:lnTo>
                    <a:pt x="9999" y="395970"/>
                  </a:lnTo>
                  <a:lnTo>
                    <a:pt x="9956" y="395855"/>
                  </a:lnTo>
                  <a:lnTo>
                    <a:pt x="9887" y="395752"/>
                  </a:lnTo>
                  <a:lnTo>
                    <a:pt x="9790" y="395685"/>
                  </a:lnTo>
                  <a:lnTo>
                    <a:pt x="9682" y="395624"/>
                  </a:lnTo>
                  <a:lnTo>
                    <a:pt x="9571" y="395575"/>
                  </a:lnTo>
                  <a:lnTo>
                    <a:pt x="9457" y="395533"/>
                  </a:lnTo>
                  <a:lnTo>
                    <a:pt x="9342" y="395497"/>
                  </a:lnTo>
                  <a:lnTo>
                    <a:pt x="9112" y="395418"/>
                  </a:lnTo>
                  <a:lnTo>
                    <a:pt x="9001" y="395363"/>
                  </a:lnTo>
                  <a:lnTo>
                    <a:pt x="8897" y="395302"/>
                  </a:lnTo>
                  <a:lnTo>
                    <a:pt x="8797" y="395229"/>
                  </a:lnTo>
                  <a:lnTo>
                    <a:pt x="8701" y="395156"/>
                  </a:lnTo>
                  <a:lnTo>
                    <a:pt x="8608" y="395077"/>
                  </a:lnTo>
                  <a:lnTo>
                    <a:pt x="8519" y="394999"/>
                  </a:lnTo>
                  <a:lnTo>
                    <a:pt x="8446" y="394901"/>
                  </a:lnTo>
                  <a:lnTo>
                    <a:pt x="8391" y="394792"/>
                  </a:lnTo>
                  <a:lnTo>
                    <a:pt x="8368" y="394670"/>
                  </a:lnTo>
                  <a:lnTo>
                    <a:pt x="8386" y="394428"/>
                  </a:lnTo>
                  <a:lnTo>
                    <a:pt x="8420" y="394311"/>
                  </a:lnTo>
                  <a:lnTo>
                    <a:pt x="8470" y="394202"/>
                  </a:lnTo>
                  <a:lnTo>
                    <a:pt x="8540" y="394105"/>
                  </a:lnTo>
                  <a:lnTo>
                    <a:pt x="8620" y="394008"/>
                  </a:lnTo>
                  <a:lnTo>
                    <a:pt x="8704" y="393923"/>
                  </a:lnTo>
                  <a:lnTo>
                    <a:pt x="8794" y="393838"/>
                  </a:lnTo>
                  <a:lnTo>
                    <a:pt x="8884" y="393759"/>
                  </a:lnTo>
                  <a:lnTo>
                    <a:pt x="8977" y="393680"/>
                  </a:lnTo>
                  <a:lnTo>
                    <a:pt x="9069" y="393601"/>
                  </a:lnTo>
                  <a:lnTo>
                    <a:pt x="9164" y="393522"/>
                  </a:lnTo>
                  <a:lnTo>
                    <a:pt x="9258" y="393449"/>
                  </a:lnTo>
                  <a:lnTo>
                    <a:pt x="9353" y="393376"/>
                  </a:lnTo>
                  <a:lnTo>
                    <a:pt x="9545" y="393224"/>
                  </a:lnTo>
                  <a:lnTo>
                    <a:pt x="9740" y="393078"/>
                  </a:lnTo>
                  <a:lnTo>
                    <a:pt x="9936" y="392939"/>
                  </a:lnTo>
                  <a:lnTo>
                    <a:pt x="10133" y="392793"/>
                  </a:lnTo>
                  <a:lnTo>
                    <a:pt x="10234" y="392726"/>
                  </a:lnTo>
                  <a:lnTo>
                    <a:pt x="10336" y="392659"/>
                  </a:lnTo>
                  <a:lnTo>
                    <a:pt x="10440" y="392598"/>
                  </a:lnTo>
                  <a:lnTo>
                    <a:pt x="10546" y="392538"/>
                  </a:lnTo>
                  <a:lnTo>
                    <a:pt x="10659" y="392489"/>
                  </a:lnTo>
                  <a:lnTo>
                    <a:pt x="10778" y="392465"/>
                  </a:lnTo>
                  <a:lnTo>
                    <a:pt x="11021" y="392477"/>
                  </a:lnTo>
                  <a:lnTo>
                    <a:pt x="11255" y="392435"/>
                  </a:lnTo>
                  <a:lnTo>
                    <a:pt x="11345" y="392350"/>
                  </a:lnTo>
                  <a:lnTo>
                    <a:pt x="11417" y="392252"/>
                  </a:lnTo>
                  <a:lnTo>
                    <a:pt x="11478" y="392149"/>
                  </a:lnTo>
                  <a:lnTo>
                    <a:pt x="11537" y="392046"/>
                  </a:lnTo>
                  <a:lnTo>
                    <a:pt x="11591" y="391936"/>
                  </a:lnTo>
                  <a:lnTo>
                    <a:pt x="11640" y="391821"/>
                  </a:lnTo>
                  <a:lnTo>
                    <a:pt x="11734" y="391596"/>
                  </a:lnTo>
                  <a:lnTo>
                    <a:pt x="11778" y="391487"/>
                  </a:lnTo>
                  <a:lnTo>
                    <a:pt x="11820" y="391371"/>
                  </a:lnTo>
                  <a:lnTo>
                    <a:pt x="11860" y="391256"/>
                  </a:lnTo>
                  <a:lnTo>
                    <a:pt x="11896" y="391141"/>
                  </a:lnTo>
                  <a:lnTo>
                    <a:pt x="11923" y="391019"/>
                  </a:lnTo>
                  <a:lnTo>
                    <a:pt x="11944" y="390904"/>
                  </a:lnTo>
                  <a:lnTo>
                    <a:pt x="11996" y="390667"/>
                  </a:lnTo>
                  <a:lnTo>
                    <a:pt x="12037" y="390551"/>
                  </a:lnTo>
                  <a:lnTo>
                    <a:pt x="12089" y="390442"/>
                  </a:lnTo>
                  <a:lnTo>
                    <a:pt x="12146" y="390332"/>
                  </a:lnTo>
                  <a:lnTo>
                    <a:pt x="12204" y="390229"/>
                  </a:lnTo>
                  <a:lnTo>
                    <a:pt x="12311" y="390011"/>
                  </a:lnTo>
                  <a:lnTo>
                    <a:pt x="12411" y="389786"/>
                  </a:lnTo>
                  <a:lnTo>
                    <a:pt x="12509" y="389561"/>
                  </a:lnTo>
                  <a:lnTo>
                    <a:pt x="12602" y="389342"/>
                  </a:lnTo>
                  <a:lnTo>
                    <a:pt x="12644" y="389227"/>
                  </a:lnTo>
                  <a:lnTo>
                    <a:pt x="12676" y="389105"/>
                  </a:lnTo>
                  <a:lnTo>
                    <a:pt x="12702" y="388990"/>
                  </a:lnTo>
                  <a:lnTo>
                    <a:pt x="12721" y="388868"/>
                  </a:lnTo>
                  <a:lnTo>
                    <a:pt x="12738" y="388747"/>
                  </a:lnTo>
                  <a:lnTo>
                    <a:pt x="12783" y="388510"/>
                  </a:lnTo>
                  <a:lnTo>
                    <a:pt x="12832" y="388400"/>
                  </a:lnTo>
                  <a:lnTo>
                    <a:pt x="12890" y="388291"/>
                  </a:lnTo>
                  <a:lnTo>
                    <a:pt x="12955" y="388188"/>
                  </a:lnTo>
                  <a:lnTo>
                    <a:pt x="13025" y="388090"/>
                  </a:lnTo>
                  <a:lnTo>
                    <a:pt x="13103" y="387993"/>
                  </a:lnTo>
                  <a:lnTo>
                    <a:pt x="13190" y="387908"/>
                  </a:lnTo>
                  <a:lnTo>
                    <a:pt x="13280" y="387829"/>
                  </a:lnTo>
                  <a:lnTo>
                    <a:pt x="13373" y="387750"/>
                  </a:lnTo>
                  <a:lnTo>
                    <a:pt x="13467" y="387671"/>
                  </a:lnTo>
                  <a:lnTo>
                    <a:pt x="13651" y="387513"/>
                  </a:lnTo>
                  <a:lnTo>
                    <a:pt x="13738" y="387428"/>
                  </a:lnTo>
                  <a:lnTo>
                    <a:pt x="13816" y="387337"/>
                  </a:lnTo>
                  <a:lnTo>
                    <a:pt x="13885" y="387234"/>
                  </a:lnTo>
                  <a:lnTo>
                    <a:pt x="13930" y="387124"/>
                  </a:lnTo>
                  <a:lnTo>
                    <a:pt x="13956" y="387003"/>
                  </a:lnTo>
                  <a:lnTo>
                    <a:pt x="13970" y="386882"/>
                  </a:lnTo>
                  <a:lnTo>
                    <a:pt x="13979" y="386760"/>
                  </a:lnTo>
                  <a:lnTo>
                    <a:pt x="14007" y="386517"/>
                  </a:lnTo>
                  <a:lnTo>
                    <a:pt x="14033" y="386401"/>
                  </a:lnTo>
                  <a:lnTo>
                    <a:pt x="14063" y="386286"/>
                  </a:lnTo>
                  <a:lnTo>
                    <a:pt x="14098" y="386165"/>
                  </a:lnTo>
                  <a:lnTo>
                    <a:pt x="14134" y="386055"/>
                  </a:lnTo>
                  <a:lnTo>
                    <a:pt x="14173" y="385940"/>
                  </a:lnTo>
                  <a:lnTo>
                    <a:pt x="14224" y="385825"/>
                  </a:lnTo>
                  <a:lnTo>
                    <a:pt x="14286" y="385721"/>
                  </a:lnTo>
                  <a:lnTo>
                    <a:pt x="14353" y="385624"/>
                  </a:lnTo>
                  <a:lnTo>
                    <a:pt x="14486" y="385417"/>
                  </a:lnTo>
                  <a:lnTo>
                    <a:pt x="14554" y="385187"/>
                  </a:lnTo>
                  <a:lnTo>
                    <a:pt x="14505" y="384950"/>
                  </a:lnTo>
                  <a:lnTo>
                    <a:pt x="14461" y="384834"/>
                  </a:lnTo>
                  <a:lnTo>
                    <a:pt x="14404" y="384724"/>
                  </a:lnTo>
                  <a:lnTo>
                    <a:pt x="14335" y="384628"/>
                  </a:lnTo>
                  <a:lnTo>
                    <a:pt x="14263" y="384530"/>
                  </a:lnTo>
                  <a:lnTo>
                    <a:pt x="14180" y="384439"/>
                  </a:lnTo>
                  <a:lnTo>
                    <a:pt x="14075" y="384378"/>
                  </a:lnTo>
                  <a:lnTo>
                    <a:pt x="13961" y="384336"/>
                  </a:lnTo>
                  <a:lnTo>
                    <a:pt x="13844" y="384306"/>
                  </a:lnTo>
                  <a:lnTo>
                    <a:pt x="13611" y="384232"/>
                  </a:lnTo>
                  <a:lnTo>
                    <a:pt x="13500" y="384184"/>
                  </a:lnTo>
                  <a:lnTo>
                    <a:pt x="13409" y="384105"/>
                  </a:lnTo>
                  <a:lnTo>
                    <a:pt x="13336" y="384008"/>
                  </a:lnTo>
                  <a:lnTo>
                    <a:pt x="13278" y="383899"/>
                  </a:lnTo>
                  <a:lnTo>
                    <a:pt x="13224" y="383789"/>
                  </a:lnTo>
                  <a:lnTo>
                    <a:pt x="13171" y="383680"/>
                  </a:lnTo>
                  <a:lnTo>
                    <a:pt x="13065" y="383461"/>
                  </a:lnTo>
                  <a:lnTo>
                    <a:pt x="13013" y="383352"/>
                  </a:lnTo>
                  <a:lnTo>
                    <a:pt x="12964" y="383242"/>
                  </a:lnTo>
                  <a:lnTo>
                    <a:pt x="12929" y="383127"/>
                  </a:lnTo>
                  <a:lnTo>
                    <a:pt x="12913" y="383006"/>
                  </a:lnTo>
                  <a:lnTo>
                    <a:pt x="12900" y="382884"/>
                  </a:lnTo>
                  <a:lnTo>
                    <a:pt x="12889" y="382762"/>
                  </a:lnTo>
                  <a:lnTo>
                    <a:pt x="12880" y="382641"/>
                  </a:lnTo>
                  <a:lnTo>
                    <a:pt x="12875" y="382519"/>
                  </a:lnTo>
                  <a:lnTo>
                    <a:pt x="12873" y="382398"/>
                  </a:lnTo>
                  <a:lnTo>
                    <a:pt x="12872" y="382277"/>
                  </a:lnTo>
                  <a:lnTo>
                    <a:pt x="12881" y="382033"/>
                  </a:lnTo>
                  <a:lnTo>
                    <a:pt x="12891" y="381912"/>
                  </a:lnTo>
                  <a:lnTo>
                    <a:pt x="12907" y="381791"/>
                  </a:lnTo>
                  <a:lnTo>
                    <a:pt x="12928" y="381669"/>
                  </a:lnTo>
                  <a:lnTo>
                    <a:pt x="12957" y="381553"/>
                  </a:lnTo>
                  <a:lnTo>
                    <a:pt x="12996" y="381438"/>
                  </a:lnTo>
                  <a:lnTo>
                    <a:pt x="13050" y="381329"/>
                  </a:lnTo>
                  <a:lnTo>
                    <a:pt x="13111" y="381226"/>
                  </a:lnTo>
                  <a:lnTo>
                    <a:pt x="13174" y="381122"/>
                  </a:lnTo>
                  <a:lnTo>
                    <a:pt x="13239" y="381019"/>
                  </a:lnTo>
                  <a:lnTo>
                    <a:pt x="13367" y="380812"/>
                  </a:lnTo>
                  <a:lnTo>
                    <a:pt x="13425" y="380703"/>
                  </a:lnTo>
                  <a:lnTo>
                    <a:pt x="13469" y="380588"/>
                  </a:lnTo>
                  <a:lnTo>
                    <a:pt x="13502" y="380472"/>
                  </a:lnTo>
                  <a:lnTo>
                    <a:pt x="13511" y="380351"/>
                  </a:lnTo>
                  <a:lnTo>
                    <a:pt x="13427" y="380125"/>
                  </a:lnTo>
                  <a:lnTo>
                    <a:pt x="13298" y="379919"/>
                  </a:lnTo>
                  <a:lnTo>
                    <a:pt x="13170" y="379712"/>
                  </a:lnTo>
                  <a:lnTo>
                    <a:pt x="13114" y="379603"/>
                  </a:lnTo>
                  <a:lnTo>
                    <a:pt x="13083" y="379488"/>
                  </a:lnTo>
                  <a:lnTo>
                    <a:pt x="13064" y="379366"/>
                  </a:lnTo>
                  <a:lnTo>
                    <a:pt x="13054" y="379251"/>
                  </a:lnTo>
                  <a:lnTo>
                    <a:pt x="13048" y="379130"/>
                  </a:lnTo>
                  <a:lnTo>
                    <a:pt x="13055" y="378886"/>
                  </a:lnTo>
                  <a:lnTo>
                    <a:pt x="13065" y="378765"/>
                  </a:lnTo>
                  <a:lnTo>
                    <a:pt x="13076" y="378644"/>
                  </a:lnTo>
                  <a:lnTo>
                    <a:pt x="13090" y="378522"/>
                  </a:lnTo>
                  <a:lnTo>
                    <a:pt x="13106" y="378400"/>
                  </a:lnTo>
                  <a:lnTo>
                    <a:pt x="13125" y="378279"/>
                  </a:lnTo>
                  <a:lnTo>
                    <a:pt x="13146" y="378157"/>
                  </a:lnTo>
                  <a:lnTo>
                    <a:pt x="13170" y="378042"/>
                  </a:lnTo>
                  <a:lnTo>
                    <a:pt x="13196" y="377920"/>
                  </a:lnTo>
                  <a:lnTo>
                    <a:pt x="13225" y="377805"/>
                  </a:lnTo>
                  <a:lnTo>
                    <a:pt x="13256" y="377690"/>
                  </a:lnTo>
                  <a:lnTo>
                    <a:pt x="13289" y="377568"/>
                  </a:lnTo>
                  <a:lnTo>
                    <a:pt x="13322" y="377453"/>
                  </a:lnTo>
                  <a:lnTo>
                    <a:pt x="13357" y="377337"/>
                  </a:lnTo>
                  <a:lnTo>
                    <a:pt x="13392" y="377221"/>
                  </a:lnTo>
                  <a:lnTo>
                    <a:pt x="13461" y="376985"/>
                  </a:lnTo>
                  <a:lnTo>
                    <a:pt x="13528" y="376754"/>
                  </a:lnTo>
                  <a:lnTo>
                    <a:pt x="13559" y="376632"/>
                  </a:lnTo>
                  <a:lnTo>
                    <a:pt x="13586" y="376517"/>
                  </a:lnTo>
                  <a:lnTo>
                    <a:pt x="13610" y="376395"/>
                  </a:lnTo>
                  <a:lnTo>
                    <a:pt x="13631" y="376280"/>
                  </a:lnTo>
                  <a:lnTo>
                    <a:pt x="13638" y="376153"/>
                  </a:lnTo>
                  <a:lnTo>
                    <a:pt x="13594" y="375922"/>
                  </a:lnTo>
                  <a:lnTo>
                    <a:pt x="13555" y="375806"/>
                  </a:lnTo>
                  <a:lnTo>
                    <a:pt x="13512" y="375691"/>
                  </a:lnTo>
                  <a:lnTo>
                    <a:pt x="13457" y="375581"/>
                  </a:lnTo>
                  <a:lnTo>
                    <a:pt x="13391" y="375478"/>
                  </a:lnTo>
                  <a:lnTo>
                    <a:pt x="13322" y="375381"/>
                  </a:lnTo>
                  <a:lnTo>
                    <a:pt x="13188" y="375174"/>
                  </a:lnTo>
                  <a:lnTo>
                    <a:pt x="13143" y="375065"/>
                  </a:lnTo>
                  <a:lnTo>
                    <a:pt x="13112" y="374949"/>
                  </a:lnTo>
                  <a:lnTo>
                    <a:pt x="13081" y="374828"/>
                  </a:lnTo>
                  <a:lnTo>
                    <a:pt x="13058" y="374707"/>
                  </a:lnTo>
                  <a:lnTo>
                    <a:pt x="13043" y="374591"/>
                  </a:lnTo>
                  <a:lnTo>
                    <a:pt x="13038" y="374470"/>
                  </a:lnTo>
                  <a:lnTo>
                    <a:pt x="13048" y="374220"/>
                  </a:lnTo>
                  <a:lnTo>
                    <a:pt x="13061" y="374105"/>
                  </a:lnTo>
                  <a:lnTo>
                    <a:pt x="13079" y="373984"/>
                  </a:lnTo>
                  <a:lnTo>
                    <a:pt x="13102" y="373862"/>
                  </a:lnTo>
                  <a:lnTo>
                    <a:pt x="13130" y="373746"/>
                  </a:lnTo>
                  <a:lnTo>
                    <a:pt x="13165" y="373625"/>
                  </a:lnTo>
                  <a:lnTo>
                    <a:pt x="13211" y="373515"/>
                  </a:lnTo>
                  <a:lnTo>
                    <a:pt x="13268" y="373406"/>
                  </a:lnTo>
                  <a:lnTo>
                    <a:pt x="13351" y="373321"/>
                  </a:lnTo>
                  <a:lnTo>
                    <a:pt x="13442" y="373236"/>
                  </a:lnTo>
                  <a:lnTo>
                    <a:pt x="13534" y="373157"/>
                  </a:lnTo>
                  <a:lnTo>
                    <a:pt x="13686" y="372975"/>
                  </a:lnTo>
                  <a:lnTo>
                    <a:pt x="13729" y="372859"/>
                  </a:lnTo>
                  <a:lnTo>
                    <a:pt x="13763" y="372744"/>
                  </a:lnTo>
                  <a:lnTo>
                    <a:pt x="13790" y="372623"/>
                  </a:lnTo>
                  <a:lnTo>
                    <a:pt x="13814" y="372507"/>
                  </a:lnTo>
                  <a:lnTo>
                    <a:pt x="13838" y="372386"/>
                  </a:lnTo>
                  <a:lnTo>
                    <a:pt x="13861" y="372264"/>
                  </a:lnTo>
                  <a:lnTo>
                    <a:pt x="13880" y="372143"/>
                  </a:lnTo>
                  <a:lnTo>
                    <a:pt x="13896" y="372027"/>
                  </a:lnTo>
                  <a:lnTo>
                    <a:pt x="13906" y="371905"/>
                  </a:lnTo>
                  <a:lnTo>
                    <a:pt x="13909" y="371784"/>
                  </a:lnTo>
                  <a:lnTo>
                    <a:pt x="13898" y="371541"/>
                  </a:lnTo>
                  <a:lnTo>
                    <a:pt x="13877" y="371298"/>
                  </a:lnTo>
                  <a:lnTo>
                    <a:pt x="13861" y="371055"/>
                  </a:lnTo>
                  <a:lnTo>
                    <a:pt x="13860" y="370812"/>
                  </a:lnTo>
                  <a:lnTo>
                    <a:pt x="13862" y="370691"/>
                  </a:lnTo>
                  <a:lnTo>
                    <a:pt x="13866" y="370569"/>
                  </a:lnTo>
                  <a:lnTo>
                    <a:pt x="13872" y="370448"/>
                  </a:lnTo>
                  <a:lnTo>
                    <a:pt x="13878" y="370326"/>
                  </a:lnTo>
                  <a:lnTo>
                    <a:pt x="13888" y="370205"/>
                  </a:lnTo>
                  <a:lnTo>
                    <a:pt x="13906" y="370083"/>
                  </a:lnTo>
                  <a:lnTo>
                    <a:pt x="13928" y="369962"/>
                  </a:lnTo>
                  <a:lnTo>
                    <a:pt x="13967" y="369846"/>
                  </a:lnTo>
                  <a:lnTo>
                    <a:pt x="14023" y="369736"/>
                  </a:lnTo>
                  <a:lnTo>
                    <a:pt x="14083" y="369633"/>
                  </a:lnTo>
                  <a:lnTo>
                    <a:pt x="14188" y="369415"/>
                  </a:lnTo>
                  <a:lnTo>
                    <a:pt x="14212" y="369172"/>
                  </a:lnTo>
                  <a:lnTo>
                    <a:pt x="14202" y="368929"/>
                  </a:lnTo>
                  <a:lnTo>
                    <a:pt x="14180" y="368813"/>
                  </a:lnTo>
                  <a:lnTo>
                    <a:pt x="14142" y="368698"/>
                  </a:lnTo>
                  <a:lnTo>
                    <a:pt x="14096" y="368582"/>
                  </a:lnTo>
                  <a:lnTo>
                    <a:pt x="14038" y="368479"/>
                  </a:lnTo>
                  <a:lnTo>
                    <a:pt x="13972" y="368375"/>
                  </a:lnTo>
                  <a:lnTo>
                    <a:pt x="13905" y="368273"/>
                  </a:lnTo>
                  <a:lnTo>
                    <a:pt x="13836" y="368175"/>
                  </a:lnTo>
                  <a:lnTo>
                    <a:pt x="13696" y="367975"/>
                  </a:lnTo>
                  <a:lnTo>
                    <a:pt x="13624" y="367878"/>
                  </a:lnTo>
                  <a:lnTo>
                    <a:pt x="13552" y="367780"/>
                  </a:lnTo>
                  <a:lnTo>
                    <a:pt x="13478" y="367683"/>
                  </a:lnTo>
                  <a:lnTo>
                    <a:pt x="13398" y="367592"/>
                  </a:lnTo>
                  <a:lnTo>
                    <a:pt x="13306" y="367513"/>
                  </a:lnTo>
                  <a:lnTo>
                    <a:pt x="13208" y="367440"/>
                  </a:lnTo>
                  <a:lnTo>
                    <a:pt x="13106" y="367374"/>
                  </a:lnTo>
                  <a:lnTo>
                    <a:pt x="12909" y="367227"/>
                  </a:lnTo>
                  <a:lnTo>
                    <a:pt x="12970" y="367051"/>
                  </a:lnTo>
                  <a:lnTo>
                    <a:pt x="13199" y="366960"/>
                  </a:lnTo>
                  <a:lnTo>
                    <a:pt x="13401" y="366833"/>
                  </a:lnTo>
                  <a:lnTo>
                    <a:pt x="13455" y="366596"/>
                  </a:lnTo>
                  <a:lnTo>
                    <a:pt x="13446" y="366353"/>
                  </a:lnTo>
                  <a:lnTo>
                    <a:pt x="13432" y="366110"/>
                  </a:lnTo>
                  <a:lnTo>
                    <a:pt x="13421" y="365867"/>
                  </a:lnTo>
                  <a:lnTo>
                    <a:pt x="13415" y="365623"/>
                  </a:lnTo>
                  <a:lnTo>
                    <a:pt x="13439" y="365381"/>
                  </a:lnTo>
                  <a:lnTo>
                    <a:pt x="13472" y="365265"/>
                  </a:lnTo>
                  <a:lnTo>
                    <a:pt x="13520" y="365156"/>
                  </a:lnTo>
                  <a:lnTo>
                    <a:pt x="13575" y="365047"/>
                  </a:lnTo>
                  <a:lnTo>
                    <a:pt x="13634" y="364937"/>
                  </a:lnTo>
                  <a:lnTo>
                    <a:pt x="13696" y="364834"/>
                  </a:lnTo>
                  <a:lnTo>
                    <a:pt x="13762" y="364731"/>
                  </a:lnTo>
                  <a:lnTo>
                    <a:pt x="13829" y="364627"/>
                  </a:lnTo>
                  <a:lnTo>
                    <a:pt x="13896" y="364530"/>
                  </a:lnTo>
                  <a:lnTo>
                    <a:pt x="14031" y="364323"/>
                  </a:lnTo>
                  <a:lnTo>
                    <a:pt x="14165" y="364123"/>
                  </a:lnTo>
                  <a:lnTo>
                    <a:pt x="14297" y="363923"/>
                  </a:lnTo>
                  <a:lnTo>
                    <a:pt x="14411" y="363704"/>
                  </a:lnTo>
                  <a:lnTo>
                    <a:pt x="14458" y="363595"/>
                  </a:lnTo>
                  <a:lnTo>
                    <a:pt x="14499" y="363479"/>
                  </a:lnTo>
                  <a:lnTo>
                    <a:pt x="14535" y="363364"/>
                  </a:lnTo>
                  <a:lnTo>
                    <a:pt x="14557" y="363242"/>
                  </a:lnTo>
                  <a:lnTo>
                    <a:pt x="14569" y="363120"/>
                  </a:lnTo>
                  <a:lnTo>
                    <a:pt x="14573" y="362999"/>
                  </a:lnTo>
                  <a:lnTo>
                    <a:pt x="14545" y="362762"/>
                  </a:lnTo>
                  <a:lnTo>
                    <a:pt x="14508" y="362519"/>
                  </a:lnTo>
                  <a:lnTo>
                    <a:pt x="14471" y="362282"/>
                  </a:lnTo>
                  <a:lnTo>
                    <a:pt x="14447" y="362039"/>
                  </a:lnTo>
                  <a:lnTo>
                    <a:pt x="14449" y="361911"/>
                  </a:lnTo>
                  <a:lnTo>
                    <a:pt x="14489" y="361674"/>
                  </a:lnTo>
                  <a:lnTo>
                    <a:pt x="14552" y="361438"/>
                  </a:lnTo>
                  <a:lnTo>
                    <a:pt x="14611" y="361207"/>
                  </a:lnTo>
                  <a:lnTo>
                    <a:pt x="14639" y="360964"/>
                  </a:lnTo>
                  <a:lnTo>
                    <a:pt x="14698" y="360727"/>
                  </a:lnTo>
                  <a:lnTo>
                    <a:pt x="14748" y="360618"/>
                  </a:lnTo>
                  <a:lnTo>
                    <a:pt x="14805" y="360508"/>
                  </a:lnTo>
                  <a:lnTo>
                    <a:pt x="14866" y="360405"/>
                  </a:lnTo>
                  <a:lnTo>
                    <a:pt x="14927" y="360302"/>
                  </a:lnTo>
                  <a:lnTo>
                    <a:pt x="15056" y="360095"/>
                  </a:lnTo>
                  <a:lnTo>
                    <a:pt x="15186" y="359889"/>
                  </a:lnTo>
                  <a:lnTo>
                    <a:pt x="15313" y="359682"/>
                  </a:lnTo>
                  <a:lnTo>
                    <a:pt x="15431" y="359469"/>
                  </a:lnTo>
                  <a:lnTo>
                    <a:pt x="15487" y="359360"/>
                  </a:lnTo>
                  <a:lnTo>
                    <a:pt x="15541" y="359251"/>
                  </a:lnTo>
                  <a:lnTo>
                    <a:pt x="15594" y="359141"/>
                  </a:lnTo>
                  <a:lnTo>
                    <a:pt x="15645" y="359032"/>
                  </a:lnTo>
                  <a:lnTo>
                    <a:pt x="15696" y="358923"/>
                  </a:lnTo>
                  <a:lnTo>
                    <a:pt x="15746" y="358807"/>
                  </a:lnTo>
                  <a:lnTo>
                    <a:pt x="15846" y="358588"/>
                  </a:lnTo>
                  <a:lnTo>
                    <a:pt x="15893" y="358479"/>
                  </a:lnTo>
                  <a:lnTo>
                    <a:pt x="15938" y="358364"/>
                  </a:lnTo>
                  <a:lnTo>
                    <a:pt x="15981" y="358248"/>
                  </a:lnTo>
                  <a:lnTo>
                    <a:pt x="16019" y="358133"/>
                  </a:lnTo>
                  <a:lnTo>
                    <a:pt x="16050" y="358017"/>
                  </a:lnTo>
                  <a:lnTo>
                    <a:pt x="16079" y="357896"/>
                  </a:lnTo>
                  <a:lnTo>
                    <a:pt x="16143" y="357665"/>
                  </a:lnTo>
                  <a:lnTo>
                    <a:pt x="16181" y="357549"/>
                  </a:lnTo>
                  <a:lnTo>
                    <a:pt x="16221" y="357434"/>
                  </a:lnTo>
                  <a:lnTo>
                    <a:pt x="16262" y="357319"/>
                  </a:lnTo>
                  <a:lnTo>
                    <a:pt x="16303" y="357203"/>
                  </a:lnTo>
                  <a:lnTo>
                    <a:pt x="16346" y="357088"/>
                  </a:lnTo>
                  <a:lnTo>
                    <a:pt x="16387" y="356978"/>
                  </a:lnTo>
                  <a:lnTo>
                    <a:pt x="16467" y="356748"/>
                  </a:lnTo>
                  <a:lnTo>
                    <a:pt x="16505" y="356632"/>
                  </a:lnTo>
                  <a:lnTo>
                    <a:pt x="16536" y="356517"/>
                  </a:lnTo>
                  <a:lnTo>
                    <a:pt x="16561" y="356395"/>
                  </a:lnTo>
                  <a:lnTo>
                    <a:pt x="16579" y="356274"/>
                  </a:lnTo>
                  <a:lnTo>
                    <a:pt x="16596" y="356152"/>
                  </a:lnTo>
                  <a:lnTo>
                    <a:pt x="16610" y="356031"/>
                  </a:lnTo>
                  <a:lnTo>
                    <a:pt x="16636" y="355830"/>
                  </a:lnTo>
                  <a:lnTo>
                    <a:pt x="16694" y="355593"/>
                  </a:lnTo>
                  <a:lnTo>
                    <a:pt x="16755" y="355357"/>
                  </a:lnTo>
                  <a:lnTo>
                    <a:pt x="16815" y="355119"/>
                  </a:lnTo>
                  <a:lnTo>
                    <a:pt x="16873" y="354889"/>
                  </a:lnTo>
                  <a:lnTo>
                    <a:pt x="16901" y="354767"/>
                  </a:lnTo>
                  <a:lnTo>
                    <a:pt x="16928" y="354651"/>
                  </a:lnTo>
                  <a:lnTo>
                    <a:pt x="16953" y="354530"/>
                  </a:lnTo>
                  <a:lnTo>
                    <a:pt x="16973" y="354408"/>
                  </a:lnTo>
                  <a:lnTo>
                    <a:pt x="16986" y="354293"/>
                  </a:lnTo>
                  <a:lnTo>
                    <a:pt x="16995" y="354171"/>
                  </a:lnTo>
                  <a:lnTo>
                    <a:pt x="17003" y="354050"/>
                  </a:lnTo>
                  <a:lnTo>
                    <a:pt x="17009" y="353928"/>
                  </a:lnTo>
                  <a:lnTo>
                    <a:pt x="17015" y="353807"/>
                  </a:lnTo>
                  <a:lnTo>
                    <a:pt x="17018" y="353686"/>
                  </a:lnTo>
                  <a:lnTo>
                    <a:pt x="17021" y="353564"/>
                  </a:lnTo>
                  <a:lnTo>
                    <a:pt x="17022" y="353442"/>
                  </a:lnTo>
                  <a:lnTo>
                    <a:pt x="17003" y="353199"/>
                  </a:lnTo>
                  <a:lnTo>
                    <a:pt x="16984" y="353078"/>
                  </a:lnTo>
                  <a:lnTo>
                    <a:pt x="16954" y="352962"/>
                  </a:lnTo>
                  <a:lnTo>
                    <a:pt x="16917" y="352841"/>
                  </a:lnTo>
                  <a:lnTo>
                    <a:pt x="16878" y="352732"/>
                  </a:lnTo>
                  <a:lnTo>
                    <a:pt x="16837" y="352616"/>
                  </a:lnTo>
                  <a:lnTo>
                    <a:pt x="16794" y="352501"/>
                  </a:lnTo>
                  <a:lnTo>
                    <a:pt x="16751" y="352386"/>
                  </a:lnTo>
                  <a:lnTo>
                    <a:pt x="16706" y="352276"/>
                  </a:lnTo>
                  <a:lnTo>
                    <a:pt x="16657" y="352167"/>
                  </a:lnTo>
                  <a:lnTo>
                    <a:pt x="16550" y="351942"/>
                  </a:lnTo>
                  <a:lnTo>
                    <a:pt x="16486" y="351845"/>
                  </a:lnTo>
                  <a:lnTo>
                    <a:pt x="16414" y="351747"/>
                  </a:lnTo>
                  <a:lnTo>
                    <a:pt x="16340" y="351650"/>
                  </a:lnTo>
                  <a:lnTo>
                    <a:pt x="16266" y="351553"/>
                  </a:lnTo>
                  <a:lnTo>
                    <a:pt x="16125" y="351353"/>
                  </a:lnTo>
                  <a:lnTo>
                    <a:pt x="16072" y="351243"/>
                  </a:lnTo>
                  <a:lnTo>
                    <a:pt x="16036" y="351127"/>
                  </a:lnTo>
                  <a:lnTo>
                    <a:pt x="16022" y="351006"/>
                  </a:lnTo>
                  <a:lnTo>
                    <a:pt x="16021" y="350885"/>
                  </a:lnTo>
                  <a:lnTo>
                    <a:pt x="16023" y="350642"/>
                  </a:lnTo>
                  <a:lnTo>
                    <a:pt x="16018" y="350520"/>
                  </a:lnTo>
                  <a:lnTo>
                    <a:pt x="16007" y="350399"/>
                  </a:lnTo>
                  <a:lnTo>
                    <a:pt x="15994" y="350277"/>
                  </a:lnTo>
                  <a:lnTo>
                    <a:pt x="15976" y="350156"/>
                  </a:lnTo>
                  <a:lnTo>
                    <a:pt x="15952" y="350040"/>
                  </a:lnTo>
                  <a:lnTo>
                    <a:pt x="15917" y="349925"/>
                  </a:lnTo>
                  <a:lnTo>
                    <a:pt x="15870" y="349810"/>
                  </a:lnTo>
                  <a:lnTo>
                    <a:pt x="15798" y="349712"/>
                  </a:lnTo>
                  <a:lnTo>
                    <a:pt x="15713" y="349627"/>
                  </a:lnTo>
                  <a:lnTo>
                    <a:pt x="15619" y="349548"/>
                  </a:lnTo>
                  <a:lnTo>
                    <a:pt x="15522" y="349475"/>
                  </a:lnTo>
                  <a:lnTo>
                    <a:pt x="15421" y="349409"/>
                  </a:lnTo>
                  <a:lnTo>
                    <a:pt x="15314" y="349348"/>
                  </a:lnTo>
                  <a:lnTo>
                    <a:pt x="15204" y="349293"/>
                  </a:lnTo>
                  <a:lnTo>
                    <a:pt x="15092" y="349251"/>
                  </a:lnTo>
                  <a:lnTo>
                    <a:pt x="14976" y="349208"/>
                  </a:lnTo>
                  <a:lnTo>
                    <a:pt x="14858" y="349183"/>
                  </a:lnTo>
                  <a:lnTo>
                    <a:pt x="14738" y="349165"/>
                  </a:lnTo>
                  <a:lnTo>
                    <a:pt x="14617" y="349153"/>
                  </a:lnTo>
                  <a:lnTo>
                    <a:pt x="14375" y="349141"/>
                  </a:lnTo>
                  <a:lnTo>
                    <a:pt x="14136" y="349190"/>
                  </a:lnTo>
                  <a:lnTo>
                    <a:pt x="13897" y="349239"/>
                  </a:lnTo>
                  <a:lnTo>
                    <a:pt x="13655" y="349226"/>
                  </a:lnTo>
                  <a:lnTo>
                    <a:pt x="13544" y="349178"/>
                  </a:lnTo>
                  <a:lnTo>
                    <a:pt x="13436" y="349123"/>
                  </a:lnTo>
                  <a:lnTo>
                    <a:pt x="13331" y="349062"/>
                  </a:lnTo>
                  <a:lnTo>
                    <a:pt x="13235" y="348989"/>
                  </a:lnTo>
                  <a:lnTo>
                    <a:pt x="13146" y="348904"/>
                  </a:lnTo>
                  <a:lnTo>
                    <a:pt x="13068" y="348813"/>
                  </a:lnTo>
                  <a:lnTo>
                    <a:pt x="13008" y="348704"/>
                  </a:lnTo>
                  <a:lnTo>
                    <a:pt x="12975" y="348589"/>
                  </a:lnTo>
                  <a:lnTo>
                    <a:pt x="12969" y="348467"/>
                  </a:lnTo>
                  <a:lnTo>
                    <a:pt x="13014" y="348230"/>
                  </a:lnTo>
                  <a:lnTo>
                    <a:pt x="13079" y="347993"/>
                  </a:lnTo>
                  <a:lnTo>
                    <a:pt x="13138" y="347762"/>
                  </a:lnTo>
                  <a:lnTo>
                    <a:pt x="13171" y="347519"/>
                  </a:lnTo>
                  <a:lnTo>
                    <a:pt x="13158" y="347276"/>
                  </a:lnTo>
                  <a:lnTo>
                    <a:pt x="13118" y="347033"/>
                  </a:lnTo>
                  <a:lnTo>
                    <a:pt x="13072" y="346796"/>
                  </a:lnTo>
                  <a:lnTo>
                    <a:pt x="13023" y="346559"/>
                  </a:lnTo>
                  <a:lnTo>
                    <a:pt x="12979" y="346322"/>
                  </a:lnTo>
                  <a:lnTo>
                    <a:pt x="12938" y="346079"/>
                  </a:lnTo>
                  <a:lnTo>
                    <a:pt x="12903" y="345836"/>
                  </a:lnTo>
                  <a:lnTo>
                    <a:pt x="12873" y="345599"/>
                  </a:lnTo>
                  <a:lnTo>
                    <a:pt x="12852" y="345356"/>
                  </a:lnTo>
                  <a:lnTo>
                    <a:pt x="12990" y="345180"/>
                  </a:lnTo>
                  <a:lnTo>
                    <a:pt x="13232" y="345204"/>
                  </a:lnTo>
                  <a:lnTo>
                    <a:pt x="13469" y="345259"/>
                  </a:lnTo>
                  <a:lnTo>
                    <a:pt x="13706" y="345314"/>
                  </a:lnTo>
                  <a:lnTo>
                    <a:pt x="13946" y="345307"/>
                  </a:lnTo>
                  <a:lnTo>
                    <a:pt x="14043" y="345101"/>
                  </a:lnTo>
                  <a:lnTo>
                    <a:pt x="14039" y="344974"/>
                  </a:lnTo>
                  <a:lnTo>
                    <a:pt x="13994" y="344737"/>
                  </a:lnTo>
                  <a:lnTo>
                    <a:pt x="13941" y="344499"/>
                  </a:lnTo>
                  <a:lnTo>
                    <a:pt x="13899" y="344262"/>
                  </a:lnTo>
                  <a:lnTo>
                    <a:pt x="13884" y="344141"/>
                  </a:lnTo>
                  <a:lnTo>
                    <a:pt x="13871" y="344020"/>
                  </a:lnTo>
                  <a:lnTo>
                    <a:pt x="13859" y="343898"/>
                  </a:lnTo>
                  <a:lnTo>
                    <a:pt x="13849" y="343776"/>
                  </a:lnTo>
                  <a:lnTo>
                    <a:pt x="13840" y="343655"/>
                  </a:lnTo>
                  <a:lnTo>
                    <a:pt x="13831" y="343533"/>
                  </a:lnTo>
                  <a:lnTo>
                    <a:pt x="13824" y="343412"/>
                  </a:lnTo>
                  <a:lnTo>
                    <a:pt x="13818" y="343290"/>
                  </a:lnTo>
                  <a:lnTo>
                    <a:pt x="13831" y="343047"/>
                  </a:lnTo>
                  <a:lnTo>
                    <a:pt x="13855" y="342926"/>
                  </a:lnTo>
                  <a:lnTo>
                    <a:pt x="13901" y="342817"/>
                  </a:lnTo>
                  <a:lnTo>
                    <a:pt x="13987" y="342732"/>
                  </a:lnTo>
                  <a:lnTo>
                    <a:pt x="14090" y="342665"/>
                  </a:lnTo>
                  <a:lnTo>
                    <a:pt x="14198" y="342610"/>
                  </a:lnTo>
                  <a:lnTo>
                    <a:pt x="14308" y="342562"/>
                  </a:lnTo>
                  <a:lnTo>
                    <a:pt x="14528" y="342452"/>
                  </a:lnTo>
                  <a:lnTo>
                    <a:pt x="14747" y="342349"/>
                  </a:lnTo>
                  <a:lnTo>
                    <a:pt x="14964" y="342245"/>
                  </a:lnTo>
                  <a:lnTo>
                    <a:pt x="15175" y="342118"/>
                  </a:lnTo>
                  <a:lnTo>
                    <a:pt x="15266" y="342039"/>
                  </a:lnTo>
                  <a:lnTo>
                    <a:pt x="15348" y="341948"/>
                  </a:lnTo>
                  <a:lnTo>
                    <a:pt x="15418" y="341851"/>
                  </a:lnTo>
                  <a:lnTo>
                    <a:pt x="15474" y="341741"/>
                  </a:lnTo>
                  <a:lnTo>
                    <a:pt x="15526" y="341632"/>
                  </a:lnTo>
                  <a:lnTo>
                    <a:pt x="15574" y="341517"/>
                  </a:lnTo>
                  <a:lnTo>
                    <a:pt x="15619" y="341407"/>
                  </a:lnTo>
                  <a:lnTo>
                    <a:pt x="15719" y="341182"/>
                  </a:lnTo>
                  <a:lnTo>
                    <a:pt x="15781" y="341079"/>
                  </a:lnTo>
                  <a:lnTo>
                    <a:pt x="15851" y="340982"/>
                  </a:lnTo>
                  <a:lnTo>
                    <a:pt x="15938" y="340897"/>
                  </a:lnTo>
                  <a:lnTo>
                    <a:pt x="16041" y="340830"/>
                  </a:lnTo>
                  <a:lnTo>
                    <a:pt x="16156" y="340794"/>
                  </a:lnTo>
                  <a:lnTo>
                    <a:pt x="16273" y="340757"/>
                  </a:lnTo>
                  <a:lnTo>
                    <a:pt x="16391" y="340727"/>
                  </a:lnTo>
                  <a:lnTo>
                    <a:pt x="16625" y="340660"/>
                  </a:lnTo>
                  <a:lnTo>
                    <a:pt x="16739" y="340624"/>
                  </a:lnTo>
                  <a:lnTo>
                    <a:pt x="16843" y="340556"/>
                  </a:lnTo>
                  <a:lnTo>
                    <a:pt x="16942" y="340490"/>
                  </a:lnTo>
                  <a:lnTo>
                    <a:pt x="17038" y="340411"/>
                  </a:lnTo>
                  <a:lnTo>
                    <a:pt x="17127" y="340332"/>
                  </a:lnTo>
                  <a:lnTo>
                    <a:pt x="17207" y="340240"/>
                  </a:lnTo>
                  <a:lnTo>
                    <a:pt x="17284" y="340144"/>
                  </a:lnTo>
                  <a:lnTo>
                    <a:pt x="17353" y="340046"/>
                  </a:lnTo>
                  <a:lnTo>
                    <a:pt x="17407" y="339937"/>
                  </a:lnTo>
                  <a:lnTo>
                    <a:pt x="17454" y="339821"/>
                  </a:lnTo>
                  <a:lnTo>
                    <a:pt x="17494" y="339706"/>
                  </a:lnTo>
                  <a:lnTo>
                    <a:pt x="17527" y="339590"/>
                  </a:lnTo>
                  <a:lnTo>
                    <a:pt x="17552" y="339475"/>
                  </a:lnTo>
                  <a:lnTo>
                    <a:pt x="17566" y="339354"/>
                  </a:lnTo>
                  <a:lnTo>
                    <a:pt x="17570" y="339232"/>
                  </a:lnTo>
                  <a:lnTo>
                    <a:pt x="17538" y="338989"/>
                  </a:lnTo>
                  <a:lnTo>
                    <a:pt x="17481" y="338886"/>
                  </a:lnTo>
                  <a:lnTo>
                    <a:pt x="17399" y="338795"/>
                  </a:lnTo>
                  <a:lnTo>
                    <a:pt x="17310" y="338709"/>
                  </a:lnTo>
                  <a:lnTo>
                    <a:pt x="17220" y="338631"/>
                  </a:lnTo>
                  <a:lnTo>
                    <a:pt x="17047" y="338461"/>
                  </a:lnTo>
                  <a:lnTo>
                    <a:pt x="16970" y="338364"/>
                  </a:lnTo>
                  <a:lnTo>
                    <a:pt x="16898" y="338266"/>
                  </a:lnTo>
                  <a:lnTo>
                    <a:pt x="16829" y="338169"/>
                  </a:lnTo>
                  <a:lnTo>
                    <a:pt x="16762" y="338066"/>
                  </a:lnTo>
                  <a:lnTo>
                    <a:pt x="16697" y="337962"/>
                  </a:lnTo>
                  <a:lnTo>
                    <a:pt x="16634" y="337859"/>
                  </a:lnTo>
                  <a:lnTo>
                    <a:pt x="16589" y="337744"/>
                  </a:lnTo>
                  <a:lnTo>
                    <a:pt x="16570" y="337622"/>
                  </a:lnTo>
                  <a:lnTo>
                    <a:pt x="16682" y="337415"/>
                  </a:lnTo>
                  <a:lnTo>
                    <a:pt x="16873" y="337264"/>
                  </a:lnTo>
                  <a:lnTo>
                    <a:pt x="17060" y="337112"/>
                  </a:lnTo>
                  <a:lnTo>
                    <a:pt x="17136" y="336887"/>
                  </a:lnTo>
                  <a:lnTo>
                    <a:pt x="17122" y="336662"/>
                  </a:lnTo>
                  <a:lnTo>
                    <a:pt x="17160" y="336419"/>
                  </a:lnTo>
                  <a:lnTo>
                    <a:pt x="17132" y="336182"/>
                  </a:lnTo>
                  <a:lnTo>
                    <a:pt x="16956" y="336018"/>
                  </a:lnTo>
                  <a:lnTo>
                    <a:pt x="16759" y="335872"/>
                  </a:lnTo>
                  <a:lnTo>
                    <a:pt x="16662" y="335800"/>
                  </a:lnTo>
                  <a:lnTo>
                    <a:pt x="16571" y="335720"/>
                  </a:lnTo>
                  <a:lnTo>
                    <a:pt x="16511" y="335611"/>
                  </a:lnTo>
                  <a:lnTo>
                    <a:pt x="16482" y="335496"/>
                  </a:lnTo>
                  <a:lnTo>
                    <a:pt x="16476" y="335374"/>
                  </a:lnTo>
                  <a:lnTo>
                    <a:pt x="16507" y="335131"/>
                  </a:lnTo>
                  <a:lnTo>
                    <a:pt x="16540" y="334894"/>
                  </a:lnTo>
                  <a:lnTo>
                    <a:pt x="16546" y="334651"/>
                  </a:lnTo>
                  <a:lnTo>
                    <a:pt x="16552" y="334408"/>
                  </a:lnTo>
                  <a:lnTo>
                    <a:pt x="16576" y="334286"/>
                  </a:lnTo>
                  <a:lnTo>
                    <a:pt x="16631" y="334177"/>
                  </a:lnTo>
                  <a:lnTo>
                    <a:pt x="16708" y="334086"/>
                  </a:lnTo>
                  <a:lnTo>
                    <a:pt x="16790" y="333995"/>
                  </a:lnTo>
                  <a:lnTo>
                    <a:pt x="16877" y="333910"/>
                  </a:lnTo>
                  <a:lnTo>
                    <a:pt x="16969" y="333831"/>
                  </a:lnTo>
                  <a:lnTo>
                    <a:pt x="17064" y="333752"/>
                  </a:lnTo>
                  <a:lnTo>
                    <a:pt x="17161" y="333679"/>
                  </a:lnTo>
                  <a:lnTo>
                    <a:pt x="17260" y="333612"/>
                  </a:lnTo>
                  <a:lnTo>
                    <a:pt x="17463" y="333479"/>
                  </a:lnTo>
                  <a:lnTo>
                    <a:pt x="17568" y="333418"/>
                  </a:lnTo>
                  <a:lnTo>
                    <a:pt x="17677" y="333363"/>
                  </a:lnTo>
                  <a:lnTo>
                    <a:pt x="17790" y="333321"/>
                  </a:lnTo>
                  <a:lnTo>
                    <a:pt x="17905" y="333278"/>
                  </a:lnTo>
                  <a:lnTo>
                    <a:pt x="18131" y="333187"/>
                  </a:lnTo>
                  <a:lnTo>
                    <a:pt x="18240" y="333138"/>
                  </a:lnTo>
                  <a:lnTo>
                    <a:pt x="18350" y="333084"/>
                  </a:lnTo>
                  <a:lnTo>
                    <a:pt x="18457" y="333023"/>
                  </a:lnTo>
                  <a:lnTo>
                    <a:pt x="18564" y="332962"/>
                  </a:lnTo>
                  <a:lnTo>
                    <a:pt x="18667" y="332902"/>
                  </a:lnTo>
                  <a:lnTo>
                    <a:pt x="18767" y="332829"/>
                  </a:lnTo>
                  <a:lnTo>
                    <a:pt x="18841" y="332737"/>
                  </a:lnTo>
                  <a:lnTo>
                    <a:pt x="18842" y="332616"/>
                  </a:lnTo>
                  <a:lnTo>
                    <a:pt x="18713" y="332409"/>
                  </a:lnTo>
                  <a:lnTo>
                    <a:pt x="18559" y="332221"/>
                  </a:lnTo>
                  <a:lnTo>
                    <a:pt x="18422" y="332021"/>
                  </a:lnTo>
                  <a:lnTo>
                    <a:pt x="18376" y="331911"/>
                  </a:lnTo>
                  <a:lnTo>
                    <a:pt x="18338" y="331795"/>
                  </a:lnTo>
                  <a:lnTo>
                    <a:pt x="18310" y="331674"/>
                  </a:lnTo>
                  <a:lnTo>
                    <a:pt x="18287" y="331559"/>
                  </a:lnTo>
                  <a:lnTo>
                    <a:pt x="18270" y="331437"/>
                  </a:lnTo>
                  <a:lnTo>
                    <a:pt x="18258" y="331316"/>
                  </a:lnTo>
                  <a:lnTo>
                    <a:pt x="18251" y="331194"/>
                  </a:lnTo>
                  <a:lnTo>
                    <a:pt x="18265" y="330951"/>
                  </a:lnTo>
                  <a:lnTo>
                    <a:pt x="18284" y="330830"/>
                  </a:lnTo>
                  <a:lnTo>
                    <a:pt x="18312" y="330714"/>
                  </a:lnTo>
                  <a:lnTo>
                    <a:pt x="18357" y="330599"/>
                  </a:lnTo>
                  <a:lnTo>
                    <a:pt x="18434" y="330508"/>
                  </a:lnTo>
                  <a:lnTo>
                    <a:pt x="18518" y="330417"/>
                  </a:lnTo>
                  <a:lnTo>
                    <a:pt x="18603" y="330331"/>
                  </a:lnTo>
                  <a:lnTo>
                    <a:pt x="18740" y="330131"/>
                  </a:lnTo>
                  <a:lnTo>
                    <a:pt x="18747" y="329888"/>
                  </a:lnTo>
                  <a:lnTo>
                    <a:pt x="18683" y="329657"/>
                  </a:lnTo>
                  <a:lnTo>
                    <a:pt x="18610" y="329421"/>
                  </a:lnTo>
                  <a:lnTo>
                    <a:pt x="18573" y="329305"/>
                  </a:lnTo>
                  <a:lnTo>
                    <a:pt x="18538" y="329189"/>
                  </a:lnTo>
                  <a:lnTo>
                    <a:pt x="18508" y="329074"/>
                  </a:lnTo>
                  <a:lnTo>
                    <a:pt x="18482" y="328953"/>
                  </a:lnTo>
                  <a:lnTo>
                    <a:pt x="18467" y="328831"/>
                  </a:lnTo>
                  <a:lnTo>
                    <a:pt x="18466" y="328716"/>
                  </a:lnTo>
                  <a:lnTo>
                    <a:pt x="18475" y="328588"/>
                  </a:lnTo>
                  <a:lnTo>
                    <a:pt x="18502" y="328345"/>
                  </a:lnTo>
                  <a:lnTo>
                    <a:pt x="18533" y="328108"/>
                  </a:lnTo>
                  <a:lnTo>
                    <a:pt x="18543" y="327865"/>
                  </a:lnTo>
                  <a:lnTo>
                    <a:pt x="18532" y="327622"/>
                  </a:lnTo>
                  <a:lnTo>
                    <a:pt x="18517" y="327379"/>
                  </a:lnTo>
                  <a:lnTo>
                    <a:pt x="18516" y="327136"/>
                  </a:lnTo>
                  <a:lnTo>
                    <a:pt x="18535" y="327014"/>
                  </a:lnTo>
                  <a:lnTo>
                    <a:pt x="18561" y="326893"/>
                  </a:lnTo>
                  <a:lnTo>
                    <a:pt x="18598" y="326784"/>
                  </a:lnTo>
                  <a:lnTo>
                    <a:pt x="18641" y="326668"/>
                  </a:lnTo>
                  <a:lnTo>
                    <a:pt x="18686" y="326552"/>
                  </a:lnTo>
                  <a:lnTo>
                    <a:pt x="18733" y="326443"/>
                  </a:lnTo>
                  <a:lnTo>
                    <a:pt x="18828" y="326219"/>
                  </a:lnTo>
                  <a:lnTo>
                    <a:pt x="18873" y="326103"/>
                  </a:lnTo>
                  <a:lnTo>
                    <a:pt x="18915" y="325994"/>
                  </a:lnTo>
                  <a:lnTo>
                    <a:pt x="18954" y="325878"/>
                  </a:lnTo>
                  <a:lnTo>
                    <a:pt x="18989" y="325763"/>
                  </a:lnTo>
                  <a:lnTo>
                    <a:pt x="19021" y="325641"/>
                  </a:lnTo>
                  <a:lnTo>
                    <a:pt x="19089" y="325411"/>
                  </a:lnTo>
                  <a:lnTo>
                    <a:pt x="19129" y="325295"/>
                  </a:lnTo>
                  <a:lnTo>
                    <a:pt x="19179" y="325186"/>
                  </a:lnTo>
                  <a:lnTo>
                    <a:pt x="19240" y="325076"/>
                  </a:lnTo>
                  <a:lnTo>
                    <a:pt x="19301" y="324973"/>
                  </a:lnTo>
                  <a:lnTo>
                    <a:pt x="19365" y="324870"/>
                  </a:lnTo>
                  <a:lnTo>
                    <a:pt x="19435" y="324773"/>
                  </a:lnTo>
                  <a:lnTo>
                    <a:pt x="19508" y="324675"/>
                  </a:lnTo>
                  <a:lnTo>
                    <a:pt x="19588" y="324578"/>
                  </a:lnTo>
                  <a:lnTo>
                    <a:pt x="19676" y="324499"/>
                  </a:lnTo>
                  <a:lnTo>
                    <a:pt x="19768" y="324420"/>
                  </a:lnTo>
                  <a:lnTo>
                    <a:pt x="19863" y="324341"/>
                  </a:lnTo>
                  <a:lnTo>
                    <a:pt x="19961" y="324268"/>
                  </a:lnTo>
                  <a:lnTo>
                    <a:pt x="20061" y="324201"/>
                  </a:lnTo>
                  <a:lnTo>
                    <a:pt x="20163" y="324135"/>
                  </a:lnTo>
                  <a:lnTo>
                    <a:pt x="20267" y="324074"/>
                  </a:lnTo>
                  <a:lnTo>
                    <a:pt x="20374" y="324013"/>
                  </a:lnTo>
                  <a:lnTo>
                    <a:pt x="20484" y="323965"/>
                  </a:lnTo>
                  <a:lnTo>
                    <a:pt x="20704" y="323861"/>
                  </a:lnTo>
                  <a:lnTo>
                    <a:pt x="20810" y="323801"/>
                  </a:lnTo>
                  <a:lnTo>
                    <a:pt x="20912" y="323734"/>
                  </a:lnTo>
                  <a:lnTo>
                    <a:pt x="21001" y="323649"/>
                  </a:lnTo>
                  <a:lnTo>
                    <a:pt x="21079" y="323557"/>
                  </a:lnTo>
                  <a:lnTo>
                    <a:pt x="21148" y="323454"/>
                  </a:lnTo>
                  <a:lnTo>
                    <a:pt x="21208" y="323351"/>
                  </a:lnTo>
                  <a:lnTo>
                    <a:pt x="21259" y="323242"/>
                  </a:lnTo>
                  <a:lnTo>
                    <a:pt x="21300" y="323126"/>
                  </a:lnTo>
                  <a:lnTo>
                    <a:pt x="21336" y="323011"/>
                  </a:lnTo>
                  <a:lnTo>
                    <a:pt x="21369" y="322895"/>
                  </a:lnTo>
                  <a:lnTo>
                    <a:pt x="21400" y="322774"/>
                  </a:lnTo>
                  <a:lnTo>
                    <a:pt x="21420" y="322652"/>
                  </a:lnTo>
                  <a:lnTo>
                    <a:pt x="21428" y="322531"/>
                  </a:lnTo>
                  <a:lnTo>
                    <a:pt x="21433" y="322409"/>
                  </a:lnTo>
                  <a:lnTo>
                    <a:pt x="21419" y="322172"/>
                  </a:lnTo>
                  <a:lnTo>
                    <a:pt x="21410" y="322051"/>
                  </a:lnTo>
                  <a:lnTo>
                    <a:pt x="21396" y="321929"/>
                  </a:lnTo>
                  <a:lnTo>
                    <a:pt x="21377" y="321808"/>
                  </a:lnTo>
                  <a:lnTo>
                    <a:pt x="21354" y="321686"/>
                  </a:lnTo>
                  <a:lnTo>
                    <a:pt x="21321" y="321571"/>
                  </a:lnTo>
                  <a:lnTo>
                    <a:pt x="21286" y="321456"/>
                  </a:lnTo>
                  <a:lnTo>
                    <a:pt x="21219" y="321225"/>
                  </a:lnTo>
                  <a:lnTo>
                    <a:pt x="21188" y="320981"/>
                  </a:lnTo>
                  <a:lnTo>
                    <a:pt x="21213" y="320739"/>
                  </a:lnTo>
                  <a:lnTo>
                    <a:pt x="21237" y="320617"/>
                  </a:lnTo>
                  <a:lnTo>
                    <a:pt x="21265" y="320502"/>
                  </a:lnTo>
                  <a:lnTo>
                    <a:pt x="21299" y="320380"/>
                  </a:lnTo>
                  <a:lnTo>
                    <a:pt x="21343" y="320271"/>
                  </a:lnTo>
                  <a:lnTo>
                    <a:pt x="21392" y="320162"/>
                  </a:lnTo>
                  <a:lnTo>
                    <a:pt x="21455" y="320052"/>
                  </a:lnTo>
                  <a:lnTo>
                    <a:pt x="21530" y="319955"/>
                  </a:lnTo>
                  <a:lnTo>
                    <a:pt x="21634" y="319894"/>
                  </a:lnTo>
                  <a:lnTo>
                    <a:pt x="21754" y="319870"/>
                  </a:lnTo>
                  <a:lnTo>
                    <a:pt x="21875" y="319870"/>
                  </a:lnTo>
                  <a:lnTo>
                    <a:pt x="22118" y="319870"/>
                  </a:lnTo>
                  <a:lnTo>
                    <a:pt x="22362" y="319876"/>
                  </a:lnTo>
                  <a:lnTo>
                    <a:pt x="22604" y="319888"/>
                  </a:lnTo>
                  <a:lnTo>
                    <a:pt x="22846" y="319906"/>
                  </a:lnTo>
                  <a:lnTo>
                    <a:pt x="22968" y="319906"/>
                  </a:lnTo>
                  <a:lnTo>
                    <a:pt x="23089" y="319894"/>
                  </a:lnTo>
                  <a:lnTo>
                    <a:pt x="23209" y="319876"/>
                  </a:lnTo>
                  <a:lnTo>
                    <a:pt x="23323" y="319833"/>
                  </a:lnTo>
                  <a:lnTo>
                    <a:pt x="23432" y="319779"/>
                  </a:lnTo>
                  <a:lnTo>
                    <a:pt x="23537" y="319718"/>
                  </a:lnTo>
                  <a:lnTo>
                    <a:pt x="23633" y="319639"/>
                  </a:lnTo>
                  <a:lnTo>
                    <a:pt x="23713" y="319548"/>
                  </a:lnTo>
                  <a:lnTo>
                    <a:pt x="23763" y="319439"/>
                  </a:lnTo>
                  <a:lnTo>
                    <a:pt x="23794" y="319323"/>
                  </a:lnTo>
                  <a:lnTo>
                    <a:pt x="23814" y="319201"/>
                  </a:lnTo>
                  <a:lnTo>
                    <a:pt x="23826" y="319080"/>
                  </a:lnTo>
                  <a:lnTo>
                    <a:pt x="23830" y="318958"/>
                  </a:lnTo>
                  <a:lnTo>
                    <a:pt x="23823" y="318715"/>
                  </a:lnTo>
                  <a:lnTo>
                    <a:pt x="23808" y="318594"/>
                  </a:lnTo>
                  <a:lnTo>
                    <a:pt x="23786" y="318478"/>
                  </a:lnTo>
                  <a:lnTo>
                    <a:pt x="23759" y="318357"/>
                  </a:lnTo>
                  <a:lnTo>
                    <a:pt x="23730" y="318242"/>
                  </a:lnTo>
                  <a:lnTo>
                    <a:pt x="23690" y="318126"/>
                  </a:lnTo>
                  <a:lnTo>
                    <a:pt x="23624" y="318023"/>
                  </a:lnTo>
                  <a:lnTo>
                    <a:pt x="23546" y="317926"/>
                  </a:lnTo>
                  <a:lnTo>
                    <a:pt x="23460" y="317841"/>
                  </a:lnTo>
                  <a:lnTo>
                    <a:pt x="23372" y="317755"/>
                  </a:lnTo>
                  <a:lnTo>
                    <a:pt x="23284" y="317671"/>
                  </a:lnTo>
                  <a:lnTo>
                    <a:pt x="23128" y="317488"/>
                  </a:lnTo>
                  <a:lnTo>
                    <a:pt x="23100" y="317343"/>
                  </a:lnTo>
                  <a:lnTo>
                    <a:pt x="23048" y="317105"/>
                  </a:lnTo>
                  <a:lnTo>
                    <a:pt x="23023" y="316984"/>
                  </a:lnTo>
                  <a:lnTo>
                    <a:pt x="23004" y="316868"/>
                  </a:lnTo>
                  <a:lnTo>
                    <a:pt x="22987" y="316747"/>
                  </a:lnTo>
                  <a:lnTo>
                    <a:pt x="22972" y="316626"/>
                  </a:lnTo>
                  <a:lnTo>
                    <a:pt x="22958" y="316504"/>
                  </a:lnTo>
                  <a:lnTo>
                    <a:pt x="22928" y="316261"/>
                  </a:lnTo>
                  <a:lnTo>
                    <a:pt x="22911" y="316145"/>
                  </a:lnTo>
                  <a:lnTo>
                    <a:pt x="22891" y="316024"/>
                  </a:lnTo>
                  <a:lnTo>
                    <a:pt x="22870" y="315902"/>
                  </a:lnTo>
                  <a:lnTo>
                    <a:pt x="22845" y="315787"/>
                  </a:lnTo>
                  <a:lnTo>
                    <a:pt x="22815" y="315666"/>
                  </a:lnTo>
                  <a:lnTo>
                    <a:pt x="22779" y="315544"/>
                  </a:lnTo>
                  <a:lnTo>
                    <a:pt x="22731" y="315441"/>
                  </a:lnTo>
                  <a:lnTo>
                    <a:pt x="22657" y="315338"/>
                  </a:lnTo>
                  <a:lnTo>
                    <a:pt x="22580" y="315247"/>
                  </a:lnTo>
                  <a:lnTo>
                    <a:pt x="22499" y="315156"/>
                  </a:lnTo>
                  <a:lnTo>
                    <a:pt x="22414" y="315070"/>
                  </a:lnTo>
                  <a:lnTo>
                    <a:pt x="22325" y="314985"/>
                  </a:lnTo>
                  <a:lnTo>
                    <a:pt x="22233" y="314906"/>
                  </a:lnTo>
                  <a:lnTo>
                    <a:pt x="22138" y="314827"/>
                  </a:lnTo>
                  <a:lnTo>
                    <a:pt x="22040" y="314755"/>
                  </a:lnTo>
                  <a:lnTo>
                    <a:pt x="21935" y="314694"/>
                  </a:lnTo>
                  <a:lnTo>
                    <a:pt x="21825" y="314645"/>
                  </a:lnTo>
                  <a:lnTo>
                    <a:pt x="21711" y="314603"/>
                  </a:lnTo>
                  <a:lnTo>
                    <a:pt x="21591" y="314584"/>
                  </a:lnTo>
                  <a:lnTo>
                    <a:pt x="21470" y="314572"/>
                  </a:lnTo>
                  <a:lnTo>
                    <a:pt x="21227" y="314584"/>
                  </a:lnTo>
                  <a:lnTo>
                    <a:pt x="21107" y="314602"/>
                  </a:lnTo>
                  <a:lnTo>
                    <a:pt x="20988" y="314626"/>
                  </a:lnTo>
                  <a:lnTo>
                    <a:pt x="20870" y="314657"/>
                  </a:lnTo>
                  <a:lnTo>
                    <a:pt x="20753" y="314693"/>
                  </a:lnTo>
                  <a:lnTo>
                    <a:pt x="20637" y="314730"/>
                  </a:lnTo>
                  <a:lnTo>
                    <a:pt x="20525" y="314779"/>
                  </a:lnTo>
                  <a:lnTo>
                    <a:pt x="20416" y="314827"/>
                  </a:lnTo>
                  <a:lnTo>
                    <a:pt x="20311" y="314888"/>
                  </a:lnTo>
                  <a:lnTo>
                    <a:pt x="20206" y="314955"/>
                  </a:lnTo>
                  <a:lnTo>
                    <a:pt x="20000" y="315082"/>
                  </a:lnTo>
                  <a:lnTo>
                    <a:pt x="19793" y="315210"/>
                  </a:lnTo>
                  <a:lnTo>
                    <a:pt x="19586" y="315338"/>
                  </a:lnTo>
                  <a:lnTo>
                    <a:pt x="19380" y="315465"/>
                  </a:lnTo>
                  <a:lnTo>
                    <a:pt x="19276" y="315526"/>
                  </a:lnTo>
                  <a:lnTo>
                    <a:pt x="19170" y="315587"/>
                  </a:lnTo>
                  <a:lnTo>
                    <a:pt x="19061" y="315641"/>
                  </a:lnTo>
                  <a:lnTo>
                    <a:pt x="18949" y="315690"/>
                  </a:lnTo>
                  <a:lnTo>
                    <a:pt x="18833" y="315720"/>
                  </a:lnTo>
                  <a:lnTo>
                    <a:pt x="18711" y="315726"/>
                  </a:lnTo>
                  <a:lnTo>
                    <a:pt x="18476" y="315672"/>
                  </a:lnTo>
                  <a:lnTo>
                    <a:pt x="18366" y="315623"/>
                  </a:lnTo>
                  <a:lnTo>
                    <a:pt x="18266" y="315550"/>
                  </a:lnTo>
                  <a:lnTo>
                    <a:pt x="18184" y="315459"/>
                  </a:lnTo>
                  <a:lnTo>
                    <a:pt x="18110" y="315362"/>
                  </a:lnTo>
                  <a:lnTo>
                    <a:pt x="18049" y="315259"/>
                  </a:lnTo>
                  <a:lnTo>
                    <a:pt x="17999" y="315149"/>
                  </a:lnTo>
                  <a:lnTo>
                    <a:pt x="17958" y="315034"/>
                  </a:lnTo>
                  <a:lnTo>
                    <a:pt x="17937" y="314912"/>
                  </a:lnTo>
                  <a:lnTo>
                    <a:pt x="17982" y="314681"/>
                  </a:lnTo>
                  <a:lnTo>
                    <a:pt x="18089" y="314462"/>
                  </a:lnTo>
                  <a:lnTo>
                    <a:pt x="18185" y="314238"/>
                  </a:lnTo>
                  <a:lnTo>
                    <a:pt x="18199" y="313995"/>
                  </a:lnTo>
                  <a:lnTo>
                    <a:pt x="18174" y="313752"/>
                  </a:lnTo>
                  <a:lnTo>
                    <a:pt x="18145" y="313636"/>
                  </a:lnTo>
                  <a:lnTo>
                    <a:pt x="18110" y="313515"/>
                  </a:lnTo>
                  <a:lnTo>
                    <a:pt x="18062" y="313406"/>
                  </a:lnTo>
                  <a:lnTo>
                    <a:pt x="18001" y="313302"/>
                  </a:lnTo>
                  <a:lnTo>
                    <a:pt x="17926" y="313205"/>
                  </a:lnTo>
                  <a:lnTo>
                    <a:pt x="17845" y="313114"/>
                  </a:lnTo>
                  <a:lnTo>
                    <a:pt x="17762" y="313022"/>
                  </a:lnTo>
                  <a:lnTo>
                    <a:pt x="17676" y="312938"/>
                  </a:lnTo>
                  <a:lnTo>
                    <a:pt x="17507" y="312762"/>
                  </a:lnTo>
                  <a:lnTo>
                    <a:pt x="17346" y="312579"/>
                  </a:lnTo>
                  <a:lnTo>
                    <a:pt x="17269" y="312488"/>
                  </a:lnTo>
                  <a:lnTo>
                    <a:pt x="17196" y="312391"/>
                  </a:lnTo>
                  <a:lnTo>
                    <a:pt x="17124" y="312293"/>
                  </a:lnTo>
                  <a:lnTo>
                    <a:pt x="17054" y="312191"/>
                  </a:lnTo>
                  <a:lnTo>
                    <a:pt x="16987" y="312087"/>
                  </a:lnTo>
                  <a:lnTo>
                    <a:pt x="16860" y="311881"/>
                  </a:lnTo>
                  <a:lnTo>
                    <a:pt x="16744" y="311668"/>
                  </a:lnTo>
                  <a:lnTo>
                    <a:pt x="16689" y="311558"/>
                  </a:lnTo>
                  <a:lnTo>
                    <a:pt x="16635" y="311449"/>
                  </a:lnTo>
                  <a:lnTo>
                    <a:pt x="16582" y="311340"/>
                  </a:lnTo>
                  <a:lnTo>
                    <a:pt x="16534" y="311230"/>
                  </a:lnTo>
                  <a:lnTo>
                    <a:pt x="16494" y="311115"/>
                  </a:lnTo>
                  <a:lnTo>
                    <a:pt x="16458" y="311000"/>
                  </a:lnTo>
                  <a:lnTo>
                    <a:pt x="16425" y="310884"/>
                  </a:lnTo>
                  <a:lnTo>
                    <a:pt x="16396" y="310769"/>
                  </a:lnTo>
                  <a:lnTo>
                    <a:pt x="16371" y="310647"/>
                  </a:lnTo>
                  <a:lnTo>
                    <a:pt x="16357" y="310526"/>
                  </a:lnTo>
                  <a:lnTo>
                    <a:pt x="16351" y="310404"/>
                  </a:lnTo>
                  <a:lnTo>
                    <a:pt x="16381" y="310167"/>
                  </a:lnTo>
                  <a:lnTo>
                    <a:pt x="16468" y="309937"/>
                  </a:lnTo>
                  <a:lnTo>
                    <a:pt x="16570" y="309718"/>
                  </a:lnTo>
                  <a:lnTo>
                    <a:pt x="16710" y="309517"/>
                  </a:lnTo>
                  <a:lnTo>
                    <a:pt x="16864" y="309329"/>
                  </a:lnTo>
                  <a:lnTo>
                    <a:pt x="16925" y="309098"/>
                  </a:lnTo>
                  <a:lnTo>
                    <a:pt x="16895" y="308855"/>
                  </a:lnTo>
                  <a:lnTo>
                    <a:pt x="16868" y="308740"/>
                  </a:lnTo>
                  <a:lnTo>
                    <a:pt x="16835" y="308618"/>
                  </a:lnTo>
                  <a:lnTo>
                    <a:pt x="16801" y="308503"/>
                  </a:lnTo>
                  <a:lnTo>
                    <a:pt x="16765" y="308387"/>
                  </a:lnTo>
                  <a:lnTo>
                    <a:pt x="16697" y="308157"/>
                  </a:lnTo>
                  <a:lnTo>
                    <a:pt x="16666" y="308041"/>
                  </a:lnTo>
                  <a:lnTo>
                    <a:pt x="16641" y="307919"/>
                  </a:lnTo>
                  <a:lnTo>
                    <a:pt x="16619" y="307798"/>
                  </a:lnTo>
                  <a:lnTo>
                    <a:pt x="16600" y="307682"/>
                  </a:lnTo>
                  <a:lnTo>
                    <a:pt x="16581" y="307561"/>
                  </a:lnTo>
                  <a:lnTo>
                    <a:pt x="16565" y="307439"/>
                  </a:lnTo>
                  <a:lnTo>
                    <a:pt x="16554" y="307318"/>
                  </a:lnTo>
                  <a:lnTo>
                    <a:pt x="16551" y="307196"/>
                  </a:lnTo>
                  <a:lnTo>
                    <a:pt x="16570" y="306953"/>
                  </a:lnTo>
                  <a:lnTo>
                    <a:pt x="16594" y="306838"/>
                  </a:lnTo>
                  <a:lnTo>
                    <a:pt x="16622" y="306717"/>
                  </a:lnTo>
                  <a:lnTo>
                    <a:pt x="16665" y="306601"/>
                  </a:lnTo>
                  <a:lnTo>
                    <a:pt x="16719" y="306498"/>
                  </a:lnTo>
                  <a:lnTo>
                    <a:pt x="16794" y="306401"/>
                  </a:lnTo>
                  <a:lnTo>
                    <a:pt x="16891" y="306328"/>
                  </a:lnTo>
                  <a:lnTo>
                    <a:pt x="17004" y="306279"/>
                  </a:lnTo>
                  <a:lnTo>
                    <a:pt x="17121" y="306249"/>
                  </a:lnTo>
                  <a:lnTo>
                    <a:pt x="17239" y="306218"/>
                  </a:lnTo>
                  <a:lnTo>
                    <a:pt x="17360" y="306206"/>
                  </a:lnTo>
                  <a:lnTo>
                    <a:pt x="17596" y="306249"/>
                  </a:lnTo>
                  <a:lnTo>
                    <a:pt x="17699" y="306315"/>
                  </a:lnTo>
                  <a:lnTo>
                    <a:pt x="17795" y="306388"/>
                  </a:lnTo>
                  <a:lnTo>
                    <a:pt x="17888" y="306468"/>
                  </a:lnTo>
                  <a:lnTo>
                    <a:pt x="17975" y="306553"/>
                  </a:lnTo>
                  <a:lnTo>
                    <a:pt x="18057" y="306644"/>
                  </a:lnTo>
                  <a:lnTo>
                    <a:pt x="18135" y="306735"/>
                  </a:lnTo>
                  <a:lnTo>
                    <a:pt x="18211" y="306832"/>
                  </a:lnTo>
                  <a:lnTo>
                    <a:pt x="18285" y="306929"/>
                  </a:lnTo>
                  <a:lnTo>
                    <a:pt x="18356" y="307026"/>
                  </a:lnTo>
                  <a:lnTo>
                    <a:pt x="18427" y="307124"/>
                  </a:lnTo>
                  <a:lnTo>
                    <a:pt x="18496" y="307227"/>
                  </a:lnTo>
                  <a:lnTo>
                    <a:pt x="18560" y="307330"/>
                  </a:lnTo>
                  <a:lnTo>
                    <a:pt x="18609" y="307439"/>
                  </a:lnTo>
                  <a:lnTo>
                    <a:pt x="18648" y="307555"/>
                  </a:lnTo>
                  <a:lnTo>
                    <a:pt x="18686" y="307670"/>
                  </a:lnTo>
                  <a:lnTo>
                    <a:pt x="18722" y="307786"/>
                  </a:lnTo>
                  <a:lnTo>
                    <a:pt x="18758" y="307901"/>
                  </a:lnTo>
                  <a:lnTo>
                    <a:pt x="18791" y="308017"/>
                  </a:lnTo>
                  <a:lnTo>
                    <a:pt x="18825" y="308132"/>
                  </a:lnTo>
                  <a:lnTo>
                    <a:pt x="18857" y="308254"/>
                  </a:lnTo>
                  <a:lnTo>
                    <a:pt x="18921" y="308485"/>
                  </a:lnTo>
                  <a:lnTo>
                    <a:pt x="18984" y="308721"/>
                  </a:lnTo>
                  <a:lnTo>
                    <a:pt x="19049" y="308958"/>
                  </a:lnTo>
                  <a:lnTo>
                    <a:pt x="19106" y="309195"/>
                  </a:lnTo>
                  <a:lnTo>
                    <a:pt x="19178" y="309426"/>
                  </a:lnTo>
                  <a:lnTo>
                    <a:pt x="19245" y="309529"/>
                  </a:lnTo>
                  <a:lnTo>
                    <a:pt x="19335" y="309609"/>
                  </a:lnTo>
                  <a:lnTo>
                    <a:pt x="19437" y="309675"/>
                  </a:lnTo>
                  <a:lnTo>
                    <a:pt x="19546" y="309730"/>
                  </a:lnTo>
                  <a:lnTo>
                    <a:pt x="19657" y="309778"/>
                  </a:lnTo>
                  <a:lnTo>
                    <a:pt x="19768" y="309827"/>
                  </a:lnTo>
                  <a:lnTo>
                    <a:pt x="19984" y="309936"/>
                  </a:lnTo>
                  <a:lnTo>
                    <a:pt x="20191" y="310064"/>
                  </a:lnTo>
                  <a:lnTo>
                    <a:pt x="20418" y="310143"/>
                  </a:lnTo>
                  <a:lnTo>
                    <a:pt x="20644" y="310064"/>
                  </a:lnTo>
                  <a:lnTo>
                    <a:pt x="20748" y="309997"/>
                  </a:lnTo>
                  <a:lnTo>
                    <a:pt x="20848" y="309924"/>
                  </a:lnTo>
                  <a:lnTo>
                    <a:pt x="20937" y="309845"/>
                  </a:lnTo>
                  <a:lnTo>
                    <a:pt x="21015" y="309748"/>
                  </a:lnTo>
                  <a:lnTo>
                    <a:pt x="21087" y="309651"/>
                  </a:lnTo>
                  <a:lnTo>
                    <a:pt x="21135" y="309542"/>
                  </a:lnTo>
                  <a:lnTo>
                    <a:pt x="21137" y="309420"/>
                  </a:lnTo>
                  <a:lnTo>
                    <a:pt x="21112" y="309177"/>
                  </a:lnTo>
                  <a:lnTo>
                    <a:pt x="21096" y="308934"/>
                  </a:lnTo>
                  <a:lnTo>
                    <a:pt x="21099" y="308691"/>
                  </a:lnTo>
                  <a:lnTo>
                    <a:pt x="21105" y="308448"/>
                  </a:lnTo>
                  <a:lnTo>
                    <a:pt x="21109" y="308327"/>
                  </a:lnTo>
                  <a:lnTo>
                    <a:pt x="21113" y="308205"/>
                  </a:lnTo>
                  <a:lnTo>
                    <a:pt x="21119" y="308084"/>
                  </a:lnTo>
                  <a:lnTo>
                    <a:pt x="21127" y="307962"/>
                  </a:lnTo>
                  <a:lnTo>
                    <a:pt x="21138" y="307841"/>
                  </a:lnTo>
                  <a:lnTo>
                    <a:pt x="21152" y="307719"/>
                  </a:lnTo>
                  <a:lnTo>
                    <a:pt x="21166" y="307597"/>
                  </a:lnTo>
                  <a:lnTo>
                    <a:pt x="21190" y="307360"/>
                  </a:lnTo>
                  <a:lnTo>
                    <a:pt x="21195" y="307117"/>
                  </a:lnTo>
                  <a:lnTo>
                    <a:pt x="21148" y="306881"/>
                  </a:lnTo>
                  <a:lnTo>
                    <a:pt x="21091" y="306637"/>
                  </a:lnTo>
                  <a:lnTo>
                    <a:pt x="21093" y="306516"/>
                  </a:lnTo>
                  <a:lnTo>
                    <a:pt x="21142" y="306407"/>
                  </a:lnTo>
                  <a:lnTo>
                    <a:pt x="21224" y="306315"/>
                  </a:lnTo>
                  <a:lnTo>
                    <a:pt x="21317" y="306236"/>
                  </a:lnTo>
                  <a:lnTo>
                    <a:pt x="21421" y="306176"/>
                  </a:lnTo>
                  <a:lnTo>
                    <a:pt x="21529" y="306121"/>
                  </a:lnTo>
                  <a:lnTo>
                    <a:pt x="21639" y="306066"/>
                  </a:lnTo>
                  <a:lnTo>
                    <a:pt x="21754" y="306030"/>
                  </a:lnTo>
                  <a:lnTo>
                    <a:pt x="21876" y="306030"/>
                  </a:lnTo>
                  <a:lnTo>
                    <a:pt x="22107" y="306103"/>
                  </a:lnTo>
                  <a:lnTo>
                    <a:pt x="22344" y="306158"/>
                  </a:lnTo>
                  <a:lnTo>
                    <a:pt x="22432" y="306079"/>
                  </a:lnTo>
                  <a:lnTo>
                    <a:pt x="22476" y="305963"/>
                  </a:lnTo>
                  <a:lnTo>
                    <a:pt x="22500" y="305848"/>
                  </a:lnTo>
                  <a:lnTo>
                    <a:pt x="22512" y="305720"/>
                  </a:lnTo>
                  <a:lnTo>
                    <a:pt x="22519" y="305605"/>
                  </a:lnTo>
                  <a:lnTo>
                    <a:pt x="22526" y="305483"/>
                  </a:lnTo>
                  <a:lnTo>
                    <a:pt x="22532" y="305362"/>
                  </a:lnTo>
                  <a:lnTo>
                    <a:pt x="22537" y="305240"/>
                  </a:lnTo>
                  <a:lnTo>
                    <a:pt x="22514" y="304997"/>
                  </a:lnTo>
                  <a:lnTo>
                    <a:pt x="22491" y="304754"/>
                  </a:lnTo>
                  <a:lnTo>
                    <a:pt x="22496" y="304511"/>
                  </a:lnTo>
                  <a:lnTo>
                    <a:pt x="22503" y="304389"/>
                  </a:lnTo>
                  <a:lnTo>
                    <a:pt x="22514" y="304268"/>
                  </a:lnTo>
                  <a:lnTo>
                    <a:pt x="22526" y="304147"/>
                  </a:lnTo>
                  <a:lnTo>
                    <a:pt x="22540" y="304025"/>
                  </a:lnTo>
                  <a:lnTo>
                    <a:pt x="22556" y="303903"/>
                  </a:lnTo>
                  <a:lnTo>
                    <a:pt x="22576" y="303788"/>
                  </a:lnTo>
                  <a:lnTo>
                    <a:pt x="22599" y="303667"/>
                  </a:lnTo>
                  <a:lnTo>
                    <a:pt x="22629" y="303551"/>
                  </a:lnTo>
                  <a:lnTo>
                    <a:pt x="22671" y="303436"/>
                  </a:lnTo>
                  <a:lnTo>
                    <a:pt x="22719" y="303320"/>
                  </a:lnTo>
                  <a:lnTo>
                    <a:pt x="22788" y="303089"/>
                  </a:lnTo>
                  <a:lnTo>
                    <a:pt x="22739" y="302859"/>
                  </a:lnTo>
                  <a:lnTo>
                    <a:pt x="22637" y="302634"/>
                  </a:lnTo>
                  <a:lnTo>
                    <a:pt x="22534" y="302415"/>
                  </a:lnTo>
                  <a:lnTo>
                    <a:pt x="22468" y="302184"/>
                  </a:lnTo>
                  <a:lnTo>
                    <a:pt x="22520" y="301947"/>
                  </a:lnTo>
                  <a:lnTo>
                    <a:pt x="22580" y="301838"/>
                  </a:lnTo>
                  <a:lnTo>
                    <a:pt x="22646" y="301735"/>
                  </a:lnTo>
                  <a:lnTo>
                    <a:pt x="22722" y="301644"/>
                  </a:lnTo>
                  <a:lnTo>
                    <a:pt x="22802" y="301552"/>
                  </a:lnTo>
                  <a:lnTo>
                    <a:pt x="22885" y="301461"/>
                  </a:lnTo>
                  <a:lnTo>
                    <a:pt x="22969" y="301376"/>
                  </a:lnTo>
                  <a:lnTo>
                    <a:pt x="23151" y="301218"/>
                  </a:lnTo>
                  <a:lnTo>
                    <a:pt x="23356" y="301084"/>
                  </a:lnTo>
                  <a:lnTo>
                    <a:pt x="23555" y="300945"/>
                  </a:lnTo>
                  <a:lnTo>
                    <a:pt x="23650" y="300872"/>
                  </a:lnTo>
                  <a:lnTo>
                    <a:pt x="23743" y="300793"/>
                  </a:lnTo>
                  <a:lnTo>
                    <a:pt x="23836" y="300714"/>
                  </a:lnTo>
                  <a:lnTo>
                    <a:pt x="23926" y="300635"/>
                  </a:lnTo>
                  <a:lnTo>
                    <a:pt x="24012" y="300544"/>
                  </a:lnTo>
                  <a:lnTo>
                    <a:pt x="24175" y="300367"/>
                  </a:lnTo>
                  <a:lnTo>
                    <a:pt x="24317" y="300167"/>
                  </a:lnTo>
                  <a:lnTo>
                    <a:pt x="24451" y="299967"/>
                  </a:lnTo>
                  <a:lnTo>
                    <a:pt x="24573" y="299754"/>
                  </a:lnTo>
                  <a:lnTo>
                    <a:pt x="24621" y="299644"/>
                  </a:lnTo>
                  <a:lnTo>
                    <a:pt x="24666" y="299530"/>
                  </a:lnTo>
                  <a:lnTo>
                    <a:pt x="24707" y="299414"/>
                  </a:lnTo>
                  <a:lnTo>
                    <a:pt x="24746" y="299299"/>
                  </a:lnTo>
                  <a:lnTo>
                    <a:pt x="24783" y="299183"/>
                  </a:lnTo>
                  <a:lnTo>
                    <a:pt x="24820" y="299068"/>
                  </a:lnTo>
                  <a:lnTo>
                    <a:pt x="24856" y="298952"/>
                  </a:lnTo>
                  <a:lnTo>
                    <a:pt x="24893" y="298837"/>
                  </a:lnTo>
                  <a:lnTo>
                    <a:pt x="24929" y="298721"/>
                  </a:lnTo>
                  <a:lnTo>
                    <a:pt x="25002" y="298490"/>
                  </a:lnTo>
                  <a:lnTo>
                    <a:pt x="25074" y="298260"/>
                  </a:lnTo>
                  <a:lnTo>
                    <a:pt x="25145" y="298023"/>
                  </a:lnTo>
                  <a:lnTo>
                    <a:pt x="25216" y="297792"/>
                  </a:lnTo>
                  <a:lnTo>
                    <a:pt x="25287" y="297561"/>
                  </a:lnTo>
                  <a:lnTo>
                    <a:pt x="25354" y="297324"/>
                  </a:lnTo>
                  <a:lnTo>
                    <a:pt x="25419" y="297093"/>
                  </a:lnTo>
                  <a:lnTo>
                    <a:pt x="25449" y="296978"/>
                  </a:lnTo>
                  <a:lnTo>
                    <a:pt x="25479" y="296856"/>
                  </a:lnTo>
                  <a:lnTo>
                    <a:pt x="25504" y="296734"/>
                  </a:lnTo>
                  <a:lnTo>
                    <a:pt x="25520" y="296619"/>
                  </a:lnTo>
                  <a:lnTo>
                    <a:pt x="25526" y="296498"/>
                  </a:lnTo>
                  <a:lnTo>
                    <a:pt x="25528" y="296376"/>
                  </a:lnTo>
                  <a:lnTo>
                    <a:pt x="25529" y="296255"/>
                  </a:lnTo>
                  <a:lnTo>
                    <a:pt x="25537" y="296012"/>
                  </a:lnTo>
                  <a:lnTo>
                    <a:pt x="25547" y="295890"/>
                  </a:lnTo>
                  <a:lnTo>
                    <a:pt x="25565" y="295768"/>
                  </a:lnTo>
                  <a:lnTo>
                    <a:pt x="25593" y="295647"/>
                  </a:lnTo>
                  <a:lnTo>
                    <a:pt x="25622" y="295532"/>
                  </a:lnTo>
                  <a:lnTo>
                    <a:pt x="25682" y="295295"/>
                  </a:lnTo>
                  <a:lnTo>
                    <a:pt x="25744" y="295058"/>
                  </a:lnTo>
                  <a:lnTo>
                    <a:pt x="25806" y="294827"/>
                  </a:lnTo>
                  <a:lnTo>
                    <a:pt x="25865" y="294590"/>
                  </a:lnTo>
                  <a:lnTo>
                    <a:pt x="25919" y="294353"/>
                  </a:lnTo>
                  <a:lnTo>
                    <a:pt x="25968" y="294116"/>
                  </a:lnTo>
                  <a:lnTo>
                    <a:pt x="25990" y="293995"/>
                  </a:lnTo>
                  <a:lnTo>
                    <a:pt x="26011" y="293879"/>
                  </a:lnTo>
                  <a:lnTo>
                    <a:pt x="26030" y="293758"/>
                  </a:lnTo>
                  <a:lnTo>
                    <a:pt x="26047" y="293636"/>
                  </a:lnTo>
                  <a:lnTo>
                    <a:pt x="26061" y="293515"/>
                  </a:lnTo>
                  <a:lnTo>
                    <a:pt x="26069" y="293393"/>
                  </a:lnTo>
                  <a:lnTo>
                    <a:pt x="26070" y="293272"/>
                  </a:lnTo>
                  <a:lnTo>
                    <a:pt x="26038" y="293028"/>
                  </a:lnTo>
                  <a:lnTo>
                    <a:pt x="25973" y="292797"/>
                  </a:lnTo>
                  <a:lnTo>
                    <a:pt x="25908" y="292561"/>
                  </a:lnTo>
                  <a:lnTo>
                    <a:pt x="25882" y="292445"/>
                  </a:lnTo>
                  <a:lnTo>
                    <a:pt x="25863" y="292324"/>
                  </a:lnTo>
                  <a:lnTo>
                    <a:pt x="25851" y="292203"/>
                  </a:lnTo>
                  <a:lnTo>
                    <a:pt x="25841" y="292081"/>
                  </a:lnTo>
                  <a:lnTo>
                    <a:pt x="25833" y="291959"/>
                  </a:lnTo>
                  <a:lnTo>
                    <a:pt x="25826" y="291838"/>
                  </a:lnTo>
                  <a:lnTo>
                    <a:pt x="25821" y="291717"/>
                  </a:lnTo>
                  <a:lnTo>
                    <a:pt x="25820" y="291595"/>
                  </a:lnTo>
                  <a:lnTo>
                    <a:pt x="25833" y="291358"/>
                  </a:lnTo>
                  <a:lnTo>
                    <a:pt x="25845" y="291236"/>
                  </a:lnTo>
                  <a:lnTo>
                    <a:pt x="25858" y="291115"/>
                  </a:lnTo>
                  <a:lnTo>
                    <a:pt x="25874" y="290994"/>
                  </a:lnTo>
                  <a:lnTo>
                    <a:pt x="25892" y="290872"/>
                  </a:lnTo>
                  <a:lnTo>
                    <a:pt x="25911" y="290750"/>
                  </a:lnTo>
                  <a:lnTo>
                    <a:pt x="25935" y="290635"/>
                  </a:lnTo>
                  <a:lnTo>
                    <a:pt x="25963" y="290514"/>
                  </a:lnTo>
                  <a:lnTo>
                    <a:pt x="25997" y="290398"/>
                  </a:lnTo>
                  <a:lnTo>
                    <a:pt x="26034" y="290283"/>
                  </a:lnTo>
                  <a:lnTo>
                    <a:pt x="26084" y="290046"/>
                  </a:lnTo>
                  <a:lnTo>
                    <a:pt x="26087" y="289802"/>
                  </a:lnTo>
                  <a:lnTo>
                    <a:pt x="26081" y="289681"/>
                  </a:lnTo>
                  <a:lnTo>
                    <a:pt x="26071" y="289559"/>
                  </a:lnTo>
                  <a:lnTo>
                    <a:pt x="26057" y="289438"/>
                  </a:lnTo>
                  <a:lnTo>
                    <a:pt x="26042" y="289316"/>
                  </a:lnTo>
                  <a:lnTo>
                    <a:pt x="26023" y="289195"/>
                  </a:lnTo>
                  <a:lnTo>
                    <a:pt x="25996" y="289079"/>
                  </a:lnTo>
                  <a:lnTo>
                    <a:pt x="25963" y="288964"/>
                  </a:lnTo>
                  <a:lnTo>
                    <a:pt x="25916" y="288721"/>
                  </a:lnTo>
                  <a:lnTo>
                    <a:pt x="25955" y="288484"/>
                  </a:lnTo>
                  <a:lnTo>
                    <a:pt x="26031" y="288254"/>
                  </a:lnTo>
                  <a:lnTo>
                    <a:pt x="26104" y="288023"/>
                  </a:lnTo>
                  <a:lnTo>
                    <a:pt x="26134" y="287907"/>
                  </a:lnTo>
                  <a:lnTo>
                    <a:pt x="26155" y="287786"/>
                  </a:lnTo>
                  <a:lnTo>
                    <a:pt x="26166" y="287664"/>
                  </a:lnTo>
                  <a:lnTo>
                    <a:pt x="26170" y="287543"/>
                  </a:lnTo>
                  <a:lnTo>
                    <a:pt x="26172" y="287421"/>
                  </a:lnTo>
                  <a:lnTo>
                    <a:pt x="26172" y="287299"/>
                  </a:lnTo>
                  <a:lnTo>
                    <a:pt x="26162" y="287056"/>
                  </a:lnTo>
                  <a:lnTo>
                    <a:pt x="26153" y="286935"/>
                  </a:lnTo>
                  <a:lnTo>
                    <a:pt x="26139" y="286813"/>
                  </a:lnTo>
                  <a:lnTo>
                    <a:pt x="26111" y="286692"/>
                  </a:lnTo>
                  <a:lnTo>
                    <a:pt x="26073" y="286576"/>
                  </a:lnTo>
                  <a:lnTo>
                    <a:pt x="26031" y="286467"/>
                  </a:lnTo>
                  <a:lnTo>
                    <a:pt x="25942" y="286236"/>
                  </a:lnTo>
                  <a:lnTo>
                    <a:pt x="25863" y="286005"/>
                  </a:lnTo>
                  <a:lnTo>
                    <a:pt x="25890" y="285769"/>
                  </a:lnTo>
                  <a:lnTo>
                    <a:pt x="25970" y="285538"/>
                  </a:lnTo>
                  <a:lnTo>
                    <a:pt x="26010" y="285301"/>
                  </a:lnTo>
                  <a:lnTo>
                    <a:pt x="25998" y="285058"/>
                  </a:lnTo>
                  <a:lnTo>
                    <a:pt x="25984" y="284815"/>
                  </a:lnTo>
                  <a:lnTo>
                    <a:pt x="25966" y="284572"/>
                  </a:lnTo>
                  <a:lnTo>
                    <a:pt x="25948" y="284328"/>
                  </a:lnTo>
                  <a:lnTo>
                    <a:pt x="25938" y="284213"/>
                  </a:lnTo>
                  <a:lnTo>
                    <a:pt x="25923" y="284092"/>
                  </a:lnTo>
                  <a:lnTo>
                    <a:pt x="25905" y="283970"/>
                  </a:lnTo>
                  <a:lnTo>
                    <a:pt x="25885" y="283849"/>
                  </a:lnTo>
                  <a:lnTo>
                    <a:pt x="25862" y="283733"/>
                  </a:lnTo>
                  <a:lnTo>
                    <a:pt x="25838" y="283612"/>
                  </a:lnTo>
                  <a:lnTo>
                    <a:pt x="25809" y="283490"/>
                  </a:lnTo>
                  <a:lnTo>
                    <a:pt x="25777" y="283375"/>
                  </a:lnTo>
                  <a:lnTo>
                    <a:pt x="25742" y="283259"/>
                  </a:lnTo>
                  <a:lnTo>
                    <a:pt x="25702" y="283144"/>
                  </a:lnTo>
                  <a:lnTo>
                    <a:pt x="25649" y="283035"/>
                  </a:lnTo>
                  <a:lnTo>
                    <a:pt x="25587" y="282932"/>
                  </a:lnTo>
                  <a:lnTo>
                    <a:pt x="25518" y="282828"/>
                  </a:lnTo>
                  <a:lnTo>
                    <a:pt x="25445" y="282731"/>
                  </a:lnTo>
                  <a:lnTo>
                    <a:pt x="25370" y="282633"/>
                  </a:lnTo>
                  <a:lnTo>
                    <a:pt x="25226" y="282439"/>
                  </a:lnTo>
                  <a:lnTo>
                    <a:pt x="25172" y="282336"/>
                  </a:lnTo>
                  <a:lnTo>
                    <a:pt x="25142" y="282214"/>
                  </a:lnTo>
                  <a:lnTo>
                    <a:pt x="25119" y="282093"/>
                  </a:lnTo>
                  <a:lnTo>
                    <a:pt x="25102" y="281977"/>
                  </a:lnTo>
                  <a:lnTo>
                    <a:pt x="25109" y="281734"/>
                  </a:lnTo>
                  <a:lnTo>
                    <a:pt x="25123" y="281613"/>
                  </a:lnTo>
                  <a:lnTo>
                    <a:pt x="25151" y="281491"/>
                  </a:lnTo>
                  <a:lnTo>
                    <a:pt x="25193" y="281376"/>
                  </a:lnTo>
                  <a:lnTo>
                    <a:pt x="25245" y="281267"/>
                  </a:lnTo>
                  <a:lnTo>
                    <a:pt x="25308" y="281164"/>
                  </a:lnTo>
                  <a:lnTo>
                    <a:pt x="25378" y="281066"/>
                  </a:lnTo>
                  <a:lnTo>
                    <a:pt x="25457" y="280975"/>
                  </a:lnTo>
                  <a:lnTo>
                    <a:pt x="25549" y="280890"/>
                  </a:lnTo>
                  <a:lnTo>
                    <a:pt x="25644" y="280817"/>
                  </a:lnTo>
                  <a:lnTo>
                    <a:pt x="25832" y="280665"/>
                  </a:lnTo>
                  <a:lnTo>
                    <a:pt x="25923" y="280586"/>
                  </a:lnTo>
                  <a:lnTo>
                    <a:pt x="26013" y="280501"/>
                  </a:lnTo>
                  <a:lnTo>
                    <a:pt x="26101" y="280416"/>
                  </a:lnTo>
                  <a:lnTo>
                    <a:pt x="26186" y="280331"/>
                  </a:lnTo>
                  <a:lnTo>
                    <a:pt x="26269" y="280240"/>
                  </a:lnTo>
                  <a:lnTo>
                    <a:pt x="26348" y="280149"/>
                  </a:lnTo>
                  <a:lnTo>
                    <a:pt x="26417" y="280046"/>
                  </a:lnTo>
                  <a:lnTo>
                    <a:pt x="26472" y="279942"/>
                  </a:lnTo>
                  <a:lnTo>
                    <a:pt x="26523" y="279833"/>
                  </a:lnTo>
                  <a:lnTo>
                    <a:pt x="26571" y="279717"/>
                  </a:lnTo>
                  <a:lnTo>
                    <a:pt x="26614" y="279602"/>
                  </a:lnTo>
                  <a:lnTo>
                    <a:pt x="26653" y="279487"/>
                  </a:lnTo>
                  <a:lnTo>
                    <a:pt x="26691" y="279371"/>
                  </a:lnTo>
                  <a:lnTo>
                    <a:pt x="26728" y="279256"/>
                  </a:lnTo>
                  <a:lnTo>
                    <a:pt x="26764" y="279140"/>
                  </a:lnTo>
                  <a:lnTo>
                    <a:pt x="26837" y="278910"/>
                  </a:lnTo>
                  <a:lnTo>
                    <a:pt x="26875" y="278794"/>
                  </a:lnTo>
                  <a:lnTo>
                    <a:pt x="26926" y="278684"/>
                  </a:lnTo>
                  <a:lnTo>
                    <a:pt x="26992" y="278581"/>
                  </a:lnTo>
                  <a:lnTo>
                    <a:pt x="27074" y="278496"/>
                  </a:lnTo>
                  <a:lnTo>
                    <a:pt x="27162" y="278411"/>
                  </a:lnTo>
                  <a:lnTo>
                    <a:pt x="27253" y="278326"/>
                  </a:lnTo>
                  <a:lnTo>
                    <a:pt x="27360" y="278265"/>
                  </a:lnTo>
                  <a:lnTo>
                    <a:pt x="27473" y="278223"/>
                  </a:lnTo>
                  <a:lnTo>
                    <a:pt x="27591" y="278198"/>
                  </a:lnTo>
                  <a:lnTo>
                    <a:pt x="27711" y="278174"/>
                  </a:lnTo>
                  <a:lnTo>
                    <a:pt x="27831" y="278162"/>
                  </a:lnTo>
                  <a:lnTo>
                    <a:pt x="27952" y="278156"/>
                  </a:lnTo>
                  <a:lnTo>
                    <a:pt x="28195" y="278138"/>
                  </a:lnTo>
                  <a:lnTo>
                    <a:pt x="28438" y="278126"/>
                  </a:lnTo>
                  <a:lnTo>
                    <a:pt x="28681" y="278113"/>
                  </a:lnTo>
                  <a:lnTo>
                    <a:pt x="28968" y="278113"/>
                  </a:lnTo>
                  <a:lnTo>
                    <a:pt x="29211" y="278089"/>
                  </a:lnTo>
                  <a:lnTo>
                    <a:pt x="29329" y="278065"/>
                  </a:lnTo>
                  <a:lnTo>
                    <a:pt x="29446" y="278028"/>
                  </a:lnTo>
                  <a:lnTo>
                    <a:pt x="29561" y="277992"/>
                  </a:lnTo>
                  <a:lnTo>
                    <a:pt x="29674" y="277943"/>
                  </a:lnTo>
                  <a:lnTo>
                    <a:pt x="29786" y="277895"/>
                  </a:lnTo>
                  <a:lnTo>
                    <a:pt x="29894" y="277840"/>
                  </a:lnTo>
                  <a:lnTo>
                    <a:pt x="29988" y="277767"/>
                  </a:lnTo>
                  <a:lnTo>
                    <a:pt x="30050" y="277664"/>
                  </a:lnTo>
                  <a:lnTo>
                    <a:pt x="30052" y="277542"/>
                  </a:lnTo>
                  <a:lnTo>
                    <a:pt x="29965" y="277312"/>
                  </a:lnTo>
                  <a:lnTo>
                    <a:pt x="29863" y="277093"/>
                  </a:lnTo>
                  <a:lnTo>
                    <a:pt x="29766" y="276868"/>
                  </a:lnTo>
                  <a:lnTo>
                    <a:pt x="29725" y="276759"/>
                  </a:lnTo>
                  <a:lnTo>
                    <a:pt x="29689" y="276637"/>
                  </a:lnTo>
                  <a:lnTo>
                    <a:pt x="29655" y="276522"/>
                  </a:lnTo>
                  <a:lnTo>
                    <a:pt x="29624" y="276406"/>
                  </a:lnTo>
                  <a:lnTo>
                    <a:pt x="29598" y="276285"/>
                  </a:lnTo>
                  <a:lnTo>
                    <a:pt x="29576" y="276169"/>
                  </a:lnTo>
                  <a:lnTo>
                    <a:pt x="29565" y="276048"/>
                  </a:lnTo>
                  <a:lnTo>
                    <a:pt x="29602" y="275804"/>
                  </a:lnTo>
                  <a:lnTo>
                    <a:pt x="29679" y="275574"/>
                  </a:lnTo>
                  <a:lnTo>
                    <a:pt x="29743" y="275343"/>
                  </a:lnTo>
                  <a:lnTo>
                    <a:pt x="29737" y="275100"/>
                  </a:lnTo>
                  <a:lnTo>
                    <a:pt x="29680" y="274863"/>
                  </a:lnTo>
                  <a:lnTo>
                    <a:pt x="29598" y="274632"/>
                  </a:lnTo>
                  <a:lnTo>
                    <a:pt x="29519" y="274407"/>
                  </a:lnTo>
                  <a:lnTo>
                    <a:pt x="29486" y="274286"/>
                  </a:lnTo>
                  <a:lnTo>
                    <a:pt x="29458" y="274171"/>
                  </a:lnTo>
                  <a:lnTo>
                    <a:pt x="29432" y="274049"/>
                  </a:lnTo>
                  <a:lnTo>
                    <a:pt x="29408" y="273927"/>
                  </a:lnTo>
                  <a:lnTo>
                    <a:pt x="29388" y="273812"/>
                  </a:lnTo>
                  <a:lnTo>
                    <a:pt x="29372" y="273690"/>
                  </a:lnTo>
                  <a:lnTo>
                    <a:pt x="29359" y="273569"/>
                  </a:lnTo>
                  <a:lnTo>
                    <a:pt x="29350" y="273447"/>
                  </a:lnTo>
                  <a:lnTo>
                    <a:pt x="29347" y="273326"/>
                  </a:lnTo>
                  <a:lnTo>
                    <a:pt x="29349" y="273083"/>
                  </a:lnTo>
                  <a:lnTo>
                    <a:pt x="29353" y="272840"/>
                  </a:lnTo>
                  <a:lnTo>
                    <a:pt x="29359" y="272597"/>
                  </a:lnTo>
                  <a:lnTo>
                    <a:pt x="29365" y="272354"/>
                  </a:lnTo>
                  <a:lnTo>
                    <a:pt x="29370" y="272232"/>
                  </a:lnTo>
                  <a:lnTo>
                    <a:pt x="29375" y="272111"/>
                  </a:lnTo>
                  <a:lnTo>
                    <a:pt x="29380" y="271990"/>
                  </a:lnTo>
                  <a:lnTo>
                    <a:pt x="29387" y="271868"/>
                  </a:lnTo>
                  <a:lnTo>
                    <a:pt x="29394" y="271747"/>
                  </a:lnTo>
                  <a:lnTo>
                    <a:pt x="29409" y="271625"/>
                  </a:lnTo>
                  <a:lnTo>
                    <a:pt x="29441" y="271510"/>
                  </a:lnTo>
                  <a:lnTo>
                    <a:pt x="29482" y="271394"/>
                  </a:lnTo>
                  <a:lnTo>
                    <a:pt x="29526" y="271279"/>
                  </a:lnTo>
                  <a:lnTo>
                    <a:pt x="29572" y="271170"/>
                  </a:lnTo>
                  <a:lnTo>
                    <a:pt x="29665" y="270944"/>
                  </a:lnTo>
                  <a:lnTo>
                    <a:pt x="29710" y="270835"/>
                  </a:lnTo>
                  <a:lnTo>
                    <a:pt x="29752" y="270720"/>
                  </a:lnTo>
                  <a:lnTo>
                    <a:pt x="29784" y="270598"/>
                  </a:lnTo>
                  <a:lnTo>
                    <a:pt x="29808" y="270483"/>
                  </a:lnTo>
                  <a:lnTo>
                    <a:pt x="29827" y="270361"/>
                  </a:lnTo>
                  <a:lnTo>
                    <a:pt x="29846" y="270240"/>
                  </a:lnTo>
                  <a:lnTo>
                    <a:pt x="29861" y="270118"/>
                  </a:lnTo>
                  <a:lnTo>
                    <a:pt x="29873" y="270003"/>
                  </a:lnTo>
                  <a:lnTo>
                    <a:pt x="29885" y="269881"/>
                  </a:lnTo>
                  <a:lnTo>
                    <a:pt x="29892" y="269760"/>
                  </a:lnTo>
                  <a:lnTo>
                    <a:pt x="29898" y="269638"/>
                  </a:lnTo>
                  <a:lnTo>
                    <a:pt x="29900" y="269517"/>
                  </a:lnTo>
                  <a:lnTo>
                    <a:pt x="29888" y="269274"/>
                  </a:lnTo>
                  <a:lnTo>
                    <a:pt x="29862" y="269030"/>
                  </a:lnTo>
                  <a:lnTo>
                    <a:pt x="29859" y="268788"/>
                  </a:lnTo>
                  <a:lnTo>
                    <a:pt x="29887" y="268545"/>
                  </a:lnTo>
                  <a:lnTo>
                    <a:pt x="29918" y="268302"/>
                  </a:lnTo>
                  <a:lnTo>
                    <a:pt x="29929" y="268064"/>
                  </a:lnTo>
                  <a:lnTo>
                    <a:pt x="29925" y="267822"/>
                  </a:lnTo>
                  <a:lnTo>
                    <a:pt x="29922" y="267700"/>
                  </a:lnTo>
                  <a:lnTo>
                    <a:pt x="29916" y="267579"/>
                  </a:lnTo>
                  <a:lnTo>
                    <a:pt x="29910" y="267457"/>
                  </a:lnTo>
                  <a:lnTo>
                    <a:pt x="29902" y="267336"/>
                  </a:lnTo>
                  <a:lnTo>
                    <a:pt x="29893" y="267214"/>
                  </a:lnTo>
                  <a:lnTo>
                    <a:pt x="29884" y="267093"/>
                  </a:lnTo>
                  <a:lnTo>
                    <a:pt x="29872" y="266971"/>
                  </a:lnTo>
                  <a:lnTo>
                    <a:pt x="29856" y="266850"/>
                  </a:lnTo>
                  <a:lnTo>
                    <a:pt x="29837" y="266728"/>
                  </a:lnTo>
                  <a:lnTo>
                    <a:pt x="29817" y="266607"/>
                  </a:lnTo>
                  <a:lnTo>
                    <a:pt x="29780" y="266369"/>
                  </a:lnTo>
                  <a:lnTo>
                    <a:pt x="29767" y="266248"/>
                  </a:lnTo>
                  <a:lnTo>
                    <a:pt x="29755" y="266127"/>
                  </a:lnTo>
                  <a:lnTo>
                    <a:pt x="29745" y="266005"/>
                  </a:lnTo>
                  <a:lnTo>
                    <a:pt x="29736" y="265884"/>
                  </a:lnTo>
                  <a:lnTo>
                    <a:pt x="29729" y="265762"/>
                  </a:lnTo>
                  <a:lnTo>
                    <a:pt x="29722" y="265641"/>
                  </a:lnTo>
                  <a:lnTo>
                    <a:pt x="29718" y="265519"/>
                  </a:lnTo>
                  <a:lnTo>
                    <a:pt x="29718" y="265398"/>
                  </a:lnTo>
                  <a:lnTo>
                    <a:pt x="29730" y="265155"/>
                  </a:lnTo>
                  <a:lnTo>
                    <a:pt x="29748" y="265033"/>
                  </a:lnTo>
                  <a:lnTo>
                    <a:pt x="29775" y="264918"/>
                  </a:lnTo>
                  <a:lnTo>
                    <a:pt x="29808" y="264802"/>
                  </a:lnTo>
                  <a:lnTo>
                    <a:pt x="29849" y="264687"/>
                  </a:lnTo>
                  <a:lnTo>
                    <a:pt x="29896" y="264577"/>
                  </a:lnTo>
                  <a:lnTo>
                    <a:pt x="29947" y="264462"/>
                  </a:lnTo>
                  <a:lnTo>
                    <a:pt x="29997" y="264353"/>
                  </a:lnTo>
                  <a:lnTo>
                    <a:pt x="30051" y="264244"/>
                  </a:lnTo>
                  <a:lnTo>
                    <a:pt x="30108" y="264140"/>
                  </a:lnTo>
                  <a:lnTo>
                    <a:pt x="30171" y="264030"/>
                  </a:lnTo>
                  <a:lnTo>
                    <a:pt x="30238" y="263927"/>
                  </a:lnTo>
                  <a:lnTo>
                    <a:pt x="30309" y="263830"/>
                  </a:lnTo>
                  <a:lnTo>
                    <a:pt x="30382" y="263733"/>
                  </a:lnTo>
                  <a:lnTo>
                    <a:pt x="30525" y="263538"/>
                  </a:lnTo>
                  <a:lnTo>
                    <a:pt x="30591" y="263435"/>
                  </a:lnTo>
                  <a:lnTo>
                    <a:pt x="30650" y="263332"/>
                  </a:lnTo>
                  <a:lnTo>
                    <a:pt x="30705" y="263223"/>
                  </a:lnTo>
                  <a:lnTo>
                    <a:pt x="30758" y="263114"/>
                  </a:lnTo>
                  <a:lnTo>
                    <a:pt x="30806" y="262998"/>
                  </a:lnTo>
                  <a:lnTo>
                    <a:pt x="30850" y="262888"/>
                  </a:lnTo>
                  <a:lnTo>
                    <a:pt x="30893" y="262773"/>
                  </a:lnTo>
                  <a:lnTo>
                    <a:pt x="30933" y="262657"/>
                  </a:lnTo>
                  <a:lnTo>
                    <a:pt x="30970" y="262542"/>
                  </a:lnTo>
                  <a:lnTo>
                    <a:pt x="31004" y="262426"/>
                  </a:lnTo>
                  <a:lnTo>
                    <a:pt x="31039" y="262311"/>
                  </a:lnTo>
                  <a:lnTo>
                    <a:pt x="31072" y="262190"/>
                  </a:lnTo>
                  <a:lnTo>
                    <a:pt x="31102" y="262074"/>
                  </a:lnTo>
                  <a:lnTo>
                    <a:pt x="31129" y="261953"/>
                  </a:lnTo>
                  <a:lnTo>
                    <a:pt x="31149" y="261837"/>
                  </a:lnTo>
                  <a:lnTo>
                    <a:pt x="31163" y="261716"/>
                  </a:lnTo>
                  <a:lnTo>
                    <a:pt x="31172" y="261594"/>
                  </a:lnTo>
                  <a:lnTo>
                    <a:pt x="31176" y="261473"/>
                  </a:lnTo>
                  <a:lnTo>
                    <a:pt x="31179" y="261351"/>
                  </a:lnTo>
                  <a:lnTo>
                    <a:pt x="31182" y="261230"/>
                  </a:lnTo>
                  <a:lnTo>
                    <a:pt x="31195" y="260987"/>
                  </a:lnTo>
                  <a:lnTo>
                    <a:pt x="31207" y="260866"/>
                  </a:lnTo>
                  <a:lnTo>
                    <a:pt x="31221" y="260744"/>
                  </a:lnTo>
                  <a:lnTo>
                    <a:pt x="31237" y="260622"/>
                  </a:lnTo>
                  <a:lnTo>
                    <a:pt x="31252" y="260507"/>
                  </a:lnTo>
                  <a:lnTo>
                    <a:pt x="31269" y="260386"/>
                  </a:lnTo>
                  <a:lnTo>
                    <a:pt x="31287" y="260264"/>
                  </a:lnTo>
                  <a:lnTo>
                    <a:pt x="31306" y="260142"/>
                  </a:lnTo>
                  <a:lnTo>
                    <a:pt x="31325" y="260027"/>
                  </a:lnTo>
                  <a:lnTo>
                    <a:pt x="31373" y="259784"/>
                  </a:lnTo>
                  <a:lnTo>
                    <a:pt x="31410" y="259669"/>
                  </a:lnTo>
                  <a:lnTo>
                    <a:pt x="31476" y="259565"/>
                  </a:lnTo>
                  <a:lnTo>
                    <a:pt x="31579" y="259504"/>
                  </a:lnTo>
                  <a:lnTo>
                    <a:pt x="31691" y="259450"/>
                  </a:lnTo>
                  <a:lnTo>
                    <a:pt x="31802" y="259401"/>
                  </a:lnTo>
                  <a:lnTo>
                    <a:pt x="31971" y="259237"/>
                  </a:lnTo>
                  <a:lnTo>
                    <a:pt x="32002" y="259122"/>
                  </a:lnTo>
                  <a:lnTo>
                    <a:pt x="32010" y="259000"/>
                  </a:lnTo>
                  <a:lnTo>
                    <a:pt x="32015" y="258879"/>
                  </a:lnTo>
                  <a:lnTo>
                    <a:pt x="32020" y="258757"/>
                  </a:lnTo>
                  <a:lnTo>
                    <a:pt x="32024" y="258636"/>
                  </a:lnTo>
                  <a:lnTo>
                    <a:pt x="32027" y="258514"/>
                  </a:lnTo>
                  <a:lnTo>
                    <a:pt x="32030" y="258392"/>
                  </a:lnTo>
                  <a:lnTo>
                    <a:pt x="32032" y="258271"/>
                  </a:lnTo>
                  <a:lnTo>
                    <a:pt x="32032" y="258150"/>
                  </a:lnTo>
                  <a:lnTo>
                    <a:pt x="32016" y="257907"/>
                  </a:lnTo>
                  <a:lnTo>
                    <a:pt x="31954" y="257670"/>
                  </a:lnTo>
                  <a:lnTo>
                    <a:pt x="31866" y="257445"/>
                  </a:lnTo>
                  <a:lnTo>
                    <a:pt x="31778" y="257220"/>
                  </a:lnTo>
                  <a:lnTo>
                    <a:pt x="31730" y="256983"/>
                  </a:lnTo>
                  <a:lnTo>
                    <a:pt x="31762" y="256740"/>
                  </a:lnTo>
                  <a:lnTo>
                    <a:pt x="31794" y="256625"/>
                  </a:lnTo>
                  <a:lnTo>
                    <a:pt x="31835" y="256509"/>
                  </a:lnTo>
                  <a:lnTo>
                    <a:pt x="31882" y="256393"/>
                  </a:lnTo>
                  <a:lnTo>
                    <a:pt x="31932" y="256285"/>
                  </a:lnTo>
                  <a:lnTo>
                    <a:pt x="31984" y="256175"/>
                  </a:lnTo>
                  <a:lnTo>
                    <a:pt x="32036" y="256066"/>
                  </a:lnTo>
                  <a:lnTo>
                    <a:pt x="32090" y="255957"/>
                  </a:lnTo>
                  <a:lnTo>
                    <a:pt x="32147" y="255847"/>
                  </a:lnTo>
                  <a:lnTo>
                    <a:pt x="32206" y="255744"/>
                  </a:lnTo>
                  <a:lnTo>
                    <a:pt x="32268" y="255640"/>
                  </a:lnTo>
                  <a:lnTo>
                    <a:pt x="32330" y="255537"/>
                  </a:lnTo>
                  <a:lnTo>
                    <a:pt x="32395" y="255434"/>
                  </a:lnTo>
                  <a:lnTo>
                    <a:pt x="32520" y="255221"/>
                  </a:lnTo>
                  <a:lnTo>
                    <a:pt x="32635" y="255008"/>
                  </a:lnTo>
                  <a:lnTo>
                    <a:pt x="32708" y="254778"/>
                  </a:lnTo>
                  <a:lnTo>
                    <a:pt x="32779" y="254547"/>
                  </a:lnTo>
                  <a:lnTo>
                    <a:pt x="32823" y="254431"/>
                  </a:lnTo>
                  <a:lnTo>
                    <a:pt x="32876" y="254322"/>
                  </a:lnTo>
                  <a:lnTo>
                    <a:pt x="32942" y="254219"/>
                  </a:lnTo>
                  <a:lnTo>
                    <a:pt x="33040" y="254146"/>
                  </a:lnTo>
                  <a:lnTo>
                    <a:pt x="33156" y="254109"/>
                  </a:lnTo>
                  <a:lnTo>
                    <a:pt x="33276" y="254085"/>
                  </a:lnTo>
                  <a:lnTo>
                    <a:pt x="33396" y="254067"/>
                  </a:lnTo>
                  <a:lnTo>
                    <a:pt x="33600" y="253945"/>
                  </a:lnTo>
                  <a:lnTo>
                    <a:pt x="33644" y="253836"/>
                  </a:lnTo>
                  <a:lnTo>
                    <a:pt x="33674" y="253714"/>
                  </a:lnTo>
                  <a:lnTo>
                    <a:pt x="33690" y="253593"/>
                  </a:lnTo>
                  <a:lnTo>
                    <a:pt x="33695" y="253471"/>
                  </a:lnTo>
                  <a:lnTo>
                    <a:pt x="33699" y="253350"/>
                  </a:lnTo>
                  <a:lnTo>
                    <a:pt x="33701" y="253229"/>
                  </a:lnTo>
                  <a:lnTo>
                    <a:pt x="33703" y="253107"/>
                  </a:lnTo>
                  <a:lnTo>
                    <a:pt x="33705" y="252986"/>
                  </a:lnTo>
                  <a:lnTo>
                    <a:pt x="33705" y="252864"/>
                  </a:lnTo>
                  <a:lnTo>
                    <a:pt x="33706" y="252621"/>
                  </a:lnTo>
                  <a:lnTo>
                    <a:pt x="33708" y="252378"/>
                  </a:lnTo>
                  <a:lnTo>
                    <a:pt x="33710" y="252257"/>
                  </a:lnTo>
                  <a:lnTo>
                    <a:pt x="33717" y="252135"/>
                  </a:lnTo>
                  <a:lnTo>
                    <a:pt x="33742" y="252013"/>
                  </a:lnTo>
                  <a:lnTo>
                    <a:pt x="33791" y="251904"/>
                  </a:lnTo>
                  <a:lnTo>
                    <a:pt x="33869" y="251813"/>
                  </a:lnTo>
                  <a:lnTo>
                    <a:pt x="33966" y="251740"/>
                  </a:lnTo>
                  <a:lnTo>
                    <a:pt x="34071" y="251673"/>
                  </a:lnTo>
                  <a:lnTo>
                    <a:pt x="34184" y="251631"/>
                  </a:lnTo>
                  <a:lnTo>
                    <a:pt x="34304" y="251619"/>
                  </a:lnTo>
                  <a:lnTo>
                    <a:pt x="34529" y="251704"/>
                  </a:lnTo>
                  <a:lnTo>
                    <a:pt x="34725" y="251849"/>
                  </a:lnTo>
                  <a:lnTo>
                    <a:pt x="34927" y="251983"/>
                  </a:lnTo>
                  <a:lnTo>
                    <a:pt x="35168" y="252007"/>
                  </a:lnTo>
                  <a:lnTo>
                    <a:pt x="35412" y="251989"/>
                  </a:lnTo>
                  <a:lnTo>
                    <a:pt x="35532" y="251971"/>
                  </a:lnTo>
                  <a:lnTo>
                    <a:pt x="35650" y="251946"/>
                  </a:lnTo>
                  <a:lnTo>
                    <a:pt x="35767" y="251916"/>
                  </a:lnTo>
                  <a:lnTo>
                    <a:pt x="35883" y="251874"/>
                  </a:lnTo>
                  <a:lnTo>
                    <a:pt x="35993" y="251825"/>
                  </a:lnTo>
                  <a:lnTo>
                    <a:pt x="36094" y="251758"/>
                  </a:lnTo>
                  <a:lnTo>
                    <a:pt x="36172" y="251661"/>
                  </a:lnTo>
                  <a:lnTo>
                    <a:pt x="36211" y="251552"/>
                  </a:lnTo>
                  <a:lnTo>
                    <a:pt x="36235" y="251430"/>
                  </a:lnTo>
                  <a:lnTo>
                    <a:pt x="36255" y="251309"/>
                  </a:lnTo>
                  <a:lnTo>
                    <a:pt x="36299" y="251072"/>
                  </a:lnTo>
                  <a:lnTo>
                    <a:pt x="36337" y="250957"/>
                  </a:lnTo>
                  <a:lnTo>
                    <a:pt x="36392" y="250847"/>
                  </a:lnTo>
                  <a:lnTo>
                    <a:pt x="36462" y="250744"/>
                  </a:lnTo>
                  <a:lnTo>
                    <a:pt x="36537" y="250653"/>
                  </a:lnTo>
                  <a:lnTo>
                    <a:pt x="36618" y="250562"/>
                  </a:lnTo>
                  <a:lnTo>
                    <a:pt x="36710" y="250482"/>
                  </a:lnTo>
                  <a:lnTo>
                    <a:pt x="36805" y="250404"/>
                  </a:lnTo>
                  <a:lnTo>
                    <a:pt x="36905" y="250337"/>
                  </a:lnTo>
                  <a:lnTo>
                    <a:pt x="37013" y="250282"/>
                  </a:lnTo>
                  <a:lnTo>
                    <a:pt x="37124" y="250233"/>
                  </a:lnTo>
                  <a:lnTo>
                    <a:pt x="37236" y="250185"/>
                  </a:lnTo>
                  <a:lnTo>
                    <a:pt x="37349" y="250136"/>
                  </a:lnTo>
                  <a:lnTo>
                    <a:pt x="37463" y="250094"/>
                  </a:lnTo>
                  <a:lnTo>
                    <a:pt x="37579" y="250058"/>
                  </a:lnTo>
                  <a:lnTo>
                    <a:pt x="37697" y="250033"/>
                  </a:lnTo>
                  <a:lnTo>
                    <a:pt x="37935" y="249978"/>
                  </a:lnTo>
                  <a:lnTo>
                    <a:pt x="38173" y="249930"/>
                  </a:lnTo>
                  <a:lnTo>
                    <a:pt x="38405" y="249863"/>
                  </a:lnTo>
                  <a:lnTo>
                    <a:pt x="38513" y="249802"/>
                  </a:lnTo>
                  <a:lnTo>
                    <a:pt x="38608" y="249729"/>
                  </a:lnTo>
                  <a:lnTo>
                    <a:pt x="38698" y="249644"/>
                  </a:lnTo>
                  <a:lnTo>
                    <a:pt x="38778" y="249553"/>
                  </a:lnTo>
                  <a:lnTo>
                    <a:pt x="38852" y="249456"/>
                  </a:lnTo>
                  <a:lnTo>
                    <a:pt x="38923" y="249358"/>
                  </a:lnTo>
                  <a:lnTo>
                    <a:pt x="38992" y="249255"/>
                  </a:lnTo>
                  <a:lnTo>
                    <a:pt x="39139" y="249067"/>
                  </a:lnTo>
                  <a:lnTo>
                    <a:pt x="39296" y="248879"/>
                  </a:lnTo>
                  <a:lnTo>
                    <a:pt x="39459" y="248696"/>
                  </a:lnTo>
                  <a:lnTo>
                    <a:pt x="39624" y="248520"/>
                  </a:lnTo>
                  <a:lnTo>
                    <a:pt x="39707" y="248429"/>
                  </a:lnTo>
                  <a:lnTo>
                    <a:pt x="39792" y="248344"/>
                  </a:lnTo>
                  <a:lnTo>
                    <a:pt x="39882" y="248265"/>
                  </a:lnTo>
                  <a:lnTo>
                    <a:pt x="39975" y="248186"/>
                  </a:lnTo>
                  <a:lnTo>
                    <a:pt x="40068" y="248107"/>
                  </a:lnTo>
                  <a:lnTo>
                    <a:pt x="40225" y="247925"/>
                  </a:lnTo>
                  <a:lnTo>
                    <a:pt x="40264" y="247803"/>
                  </a:lnTo>
                  <a:lnTo>
                    <a:pt x="40287" y="247688"/>
                  </a:lnTo>
                  <a:lnTo>
                    <a:pt x="40301" y="247567"/>
                  </a:lnTo>
                  <a:lnTo>
                    <a:pt x="40303" y="247445"/>
                  </a:lnTo>
                  <a:lnTo>
                    <a:pt x="40288" y="247202"/>
                  </a:lnTo>
                  <a:lnTo>
                    <a:pt x="40271" y="247080"/>
                  </a:lnTo>
                  <a:lnTo>
                    <a:pt x="40239" y="246965"/>
                  </a:lnTo>
                  <a:lnTo>
                    <a:pt x="40192" y="246849"/>
                  </a:lnTo>
                  <a:lnTo>
                    <a:pt x="40134" y="246746"/>
                  </a:lnTo>
                  <a:lnTo>
                    <a:pt x="40012" y="246533"/>
                  </a:lnTo>
                  <a:lnTo>
                    <a:pt x="39886" y="246327"/>
                  </a:lnTo>
                  <a:lnTo>
                    <a:pt x="39760" y="246120"/>
                  </a:lnTo>
                  <a:lnTo>
                    <a:pt x="39639" y="245908"/>
                  </a:lnTo>
                  <a:lnTo>
                    <a:pt x="39591" y="245670"/>
                  </a:lnTo>
                  <a:lnTo>
                    <a:pt x="39601" y="245428"/>
                  </a:lnTo>
                  <a:lnTo>
                    <a:pt x="39618" y="245306"/>
                  </a:lnTo>
                  <a:lnTo>
                    <a:pt x="39644" y="245191"/>
                  </a:lnTo>
                  <a:lnTo>
                    <a:pt x="39678" y="245069"/>
                  </a:lnTo>
                  <a:lnTo>
                    <a:pt x="39717" y="244954"/>
                  </a:lnTo>
                  <a:lnTo>
                    <a:pt x="39763" y="244838"/>
                  </a:lnTo>
                  <a:lnTo>
                    <a:pt x="39829" y="244741"/>
                  </a:lnTo>
                  <a:lnTo>
                    <a:pt x="39905" y="244650"/>
                  </a:lnTo>
                  <a:lnTo>
                    <a:pt x="39987" y="244559"/>
                  </a:lnTo>
                  <a:lnTo>
                    <a:pt x="40070" y="244468"/>
                  </a:lnTo>
                  <a:lnTo>
                    <a:pt x="40232" y="244285"/>
                  </a:lnTo>
                  <a:lnTo>
                    <a:pt x="40307" y="244189"/>
                  </a:lnTo>
                  <a:lnTo>
                    <a:pt x="40374" y="244091"/>
                  </a:lnTo>
                  <a:lnTo>
                    <a:pt x="40436" y="243988"/>
                  </a:lnTo>
                  <a:lnTo>
                    <a:pt x="40494" y="243878"/>
                  </a:lnTo>
                  <a:lnTo>
                    <a:pt x="40550" y="243769"/>
                  </a:lnTo>
                  <a:lnTo>
                    <a:pt x="40599" y="243654"/>
                  </a:lnTo>
                  <a:lnTo>
                    <a:pt x="40638" y="243544"/>
                  </a:lnTo>
                  <a:lnTo>
                    <a:pt x="40674" y="243429"/>
                  </a:lnTo>
                  <a:lnTo>
                    <a:pt x="40710" y="243313"/>
                  </a:lnTo>
                  <a:lnTo>
                    <a:pt x="40746" y="243192"/>
                  </a:lnTo>
                  <a:lnTo>
                    <a:pt x="40817" y="242961"/>
                  </a:lnTo>
                  <a:lnTo>
                    <a:pt x="40886" y="242730"/>
                  </a:lnTo>
                  <a:lnTo>
                    <a:pt x="40955" y="242493"/>
                  </a:lnTo>
                  <a:lnTo>
                    <a:pt x="41024" y="242263"/>
                  </a:lnTo>
                  <a:lnTo>
                    <a:pt x="41094" y="242031"/>
                  </a:lnTo>
                  <a:lnTo>
                    <a:pt x="41164" y="241794"/>
                  </a:lnTo>
                  <a:lnTo>
                    <a:pt x="41237" y="241564"/>
                  </a:lnTo>
                  <a:lnTo>
                    <a:pt x="41274" y="241448"/>
                  </a:lnTo>
                  <a:lnTo>
                    <a:pt x="41311" y="241333"/>
                  </a:lnTo>
                  <a:lnTo>
                    <a:pt x="41350" y="241217"/>
                  </a:lnTo>
                  <a:lnTo>
                    <a:pt x="41391" y="241108"/>
                  </a:lnTo>
                  <a:lnTo>
                    <a:pt x="41475" y="240877"/>
                  </a:lnTo>
                  <a:lnTo>
                    <a:pt x="41562" y="240652"/>
                  </a:lnTo>
                  <a:lnTo>
                    <a:pt x="41651" y="240422"/>
                  </a:lnTo>
                  <a:lnTo>
                    <a:pt x="41743" y="240197"/>
                  </a:lnTo>
                  <a:lnTo>
                    <a:pt x="41840" y="239972"/>
                  </a:lnTo>
                  <a:lnTo>
                    <a:pt x="41888" y="239863"/>
                  </a:lnTo>
                  <a:lnTo>
                    <a:pt x="41934" y="239753"/>
                  </a:lnTo>
                  <a:lnTo>
                    <a:pt x="41978" y="239638"/>
                  </a:lnTo>
                  <a:lnTo>
                    <a:pt x="42017" y="239522"/>
                  </a:lnTo>
                  <a:lnTo>
                    <a:pt x="42041" y="239401"/>
                  </a:lnTo>
                  <a:lnTo>
                    <a:pt x="42056" y="239286"/>
                  </a:lnTo>
                  <a:lnTo>
                    <a:pt x="42064" y="239164"/>
                  </a:lnTo>
                  <a:lnTo>
                    <a:pt x="42068" y="239043"/>
                  </a:lnTo>
                  <a:lnTo>
                    <a:pt x="42070" y="238921"/>
                  </a:lnTo>
                  <a:lnTo>
                    <a:pt x="42084" y="238678"/>
                  </a:lnTo>
                  <a:lnTo>
                    <a:pt x="42127" y="238435"/>
                  </a:lnTo>
                  <a:lnTo>
                    <a:pt x="42187" y="238198"/>
                  </a:lnTo>
                  <a:lnTo>
                    <a:pt x="42247" y="237967"/>
                  </a:lnTo>
                  <a:lnTo>
                    <a:pt x="42309" y="237730"/>
                  </a:lnTo>
                  <a:lnTo>
                    <a:pt x="42370" y="237493"/>
                  </a:lnTo>
                  <a:lnTo>
                    <a:pt x="42433" y="237262"/>
                  </a:lnTo>
                  <a:lnTo>
                    <a:pt x="42497" y="237026"/>
                  </a:lnTo>
                  <a:lnTo>
                    <a:pt x="42563" y="236788"/>
                  </a:lnTo>
                  <a:lnTo>
                    <a:pt x="42599" y="236679"/>
                  </a:lnTo>
                  <a:lnTo>
                    <a:pt x="42645" y="236564"/>
                  </a:lnTo>
                  <a:lnTo>
                    <a:pt x="42699" y="236454"/>
                  </a:lnTo>
                  <a:lnTo>
                    <a:pt x="42755" y="236345"/>
                  </a:lnTo>
                  <a:lnTo>
                    <a:pt x="42816" y="236242"/>
                  </a:lnTo>
                  <a:lnTo>
                    <a:pt x="42883" y="236139"/>
                  </a:lnTo>
                  <a:lnTo>
                    <a:pt x="42955" y="236041"/>
                  </a:lnTo>
                  <a:lnTo>
                    <a:pt x="43030" y="235950"/>
                  </a:lnTo>
                  <a:lnTo>
                    <a:pt x="43116" y="235859"/>
                  </a:lnTo>
                  <a:lnTo>
                    <a:pt x="43206" y="235780"/>
                  </a:lnTo>
                  <a:lnTo>
                    <a:pt x="43311" y="235720"/>
                  </a:lnTo>
                  <a:lnTo>
                    <a:pt x="43429" y="235695"/>
                  </a:lnTo>
                  <a:lnTo>
                    <a:pt x="43552" y="235695"/>
                  </a:lnTo>
                  <a:lnTo>
                    <a:pt x="43792" y="235659"/>
                  </a:lnTo>
                  <a:lnTo>
                    <a:pt x="43900" y="235604"/>
                  </a:lnTo>
                  <a:lnTo>
                    <a:pt x="43994" y="235525"/>
                  </a:lnTo>
                  <a:lnTo>
                    <a:pt x="44077" y="235440"/>
                  </a:lnTo>
                  <a:lnTo>
                    <a:pt x="44156" y="235349"/>
                  </a:lnTo>
                  <a:lnTo>
                    <a:pt x="44235" y="235251"/>
                  </a:lnTo>
                  <a:lnTo>
                    <a:pt x="44405" y="235082"/>
                  </a:lnTo>
                  <a:lnTo>
                    <a:pt x="44589" y="234917"/>
                  </a:lnTo>
                  <a:lnTo>
                    <a:pt x="44671" y="234832"/>
                  </a:lnTo>
                  <a:lnTo>
                    <a:pt x="44739" y="234729"/>
                  </a:lnTo>
                  <a:lnTo>
                    <a:pt x="44798" y="234626"/>
                  </a:lnTo>
                  <a:lnTo>
                    <a:pt x="44851" y="234517"/>
                  </a:lnTo>
                  <a:lnTo>
                    <a:pt x="44900" y="234401"/>
                  </a:lnTo>
                  <a:lnTo>
                    <a:pt x="44946" y="234291"/>
                  </a:lnTo>
                  <a:lnTo>
                    <a:pt x="44990" y="234176"/>
                  </a:lnTo>
                  <a:lnTo>
                    <a:pt x="45033" y="234061"/>
                  </a:lnTo>
                  <a:lnTo>
                    <a:pt x="45072" y="233951"/>
                  </a:lnTo>
                  <a:lnTo>
                    <a:pt x="45105" y="233830"/>
                  </a:lnTo>
                  <a:lnTo>
                    <a:pt x="45131" y="233714"/>
                  </a:lnTo>
                  <a:lnTo>
                    <a:pt x="45148" y="233593"/>
                  </a:lnTo>
                  <a:lnTo>
                    <a:pt x="45164" y="233471"/>
                  </a:lnTo>
                  <a:lnTo>
                    <a:pt x="45198" y="233228"/>
                  </a:lnTo>
                  <a:lnTo>
                    <a:pt x="45234" y="233113"/>
                  </a:lnTo>
                  <a:lnTo>
                    <a:pt x="45282" y="233004"/>
                  </a:lnTo>
                  <a:lnTo>
                    <a:pt x="45336" y="232894"/>
                  </a:lnTo>
                  <a:lnTo>
                    <a:pt x="45397" y="232791"/>
                  </a:lnTo>
                  <a:lnTo>
                    <a:pt x="45463" y="232688"/>
                  </a:lnTo>
                  <a:lnTo>
                    <a:pt x="45532" y="232584"/>
                  </a:lnTo>
                  <a:lnTo>
                    <a:pt x="45605" y="232487"/>
                  </a:lnTo>
                  <a:lnTo>
                    <a:pt x="45682" y="232396"/>
                  </a:lnTo>
                  <a:lnTo>
                    <a:pt x="45768" y="232311"/>
                  </a:lnTo>
                  <a:lnTo>
                    <a:pt x="45859" y="232226"/>
                  </a:lnTo>
                  <a:lnTo>
                    <a:pt x="45955" y="232153"/>
                  </a:lnTo>
                  <a:lnTo>
                    <a:pt x="46057" y="232086"/>
                  </a:lnTo>
                  <a:lnTo>
                    <a:pt x="46163" y="232032"/>
                  </a:lnTo>
                  <a:lnTo>
                    <a:pt x="46272" y="231977"/>
                  </a:lnTo>
                  <a:lnTo>
                    <a:pt x="46382" y="231922"/>
                  </a:lnTo>
                  <a:lnTo>
                    <a:pt x="46496" y="231880"/>
                  </a:lnTo>
                  <a:lnTo>
                    <a:pt x="46615" y="231849"/>
                  </a:lnTo>
                  <a:lnTo>
                    <a:pt x="46850" y="231892"/>
                  </a:lnTo>
                  <a:lnTo>
                    <a:pt x="46950" y="231958"/>
                  </a:lnTo>
                  <a:lnTo>
                    <a:pt x="47038" y="232044"/>
                  </a:lnTo>
                  <a:lnTo>
                    <a:pt x="47116" y="232141"/>
                  </a:lnTo>
                  <a:lnTo>
                    <a:pt x="47188" y="232238"/>
                  </a:lnTo>
                  <a:lnTo>
                    <a:pt x="47258" y="232335"/>
                  </a:lnTo>
                  <a:lnTo>
                    <a:pt x="47323" y="232438"/>
                  </a:lnTo>
                  <a:lnTo>
                    <a:pt x="47387" y="232542"/>
                  </a:lnTo>
                  <a:lnTo>
                    <a:pt x="47448" y="232645"/>
                  </a:lnTo>
                  <a:lnTo>
                    <a:pt x="47502" y="232754"/>
                  </a:lnTo>
                  <a:lnTo>
                    <a:pt x="47545" y="232870"/>
                  </a:lnTo>
                  <a:lnTo>
                    <a:pt x="47578" y="232985"/>
                  </a:lnTo>
                  <a:lnTo>
                    <a:pt x="47604" y="233107"/>
                  </a:lnTo>
                  <a:lnTo>
                    <a:pt x="47623" y="233223"/>
                  </a:lnTo>
                  <a:lnTo>
                    <a:pt x="47632" y="233350"/>
                  </a:lnTo>
                  <a:lnTo>
                    <a:pt x="47633" y="233471"/>
                  </a:lnTo>
                  <a:lnTo>
                    <a:pt x="47629" y="233714"/>
                  </a:lnTo>
                  <a:lnTo>
                    <a:pt x="47640" y="233836"/>
                  </a:lnTo>
                  <a:lnTo>
                    <a:pt x="47679" y="233951"/>
                  </a:lnTo>
                  <a:lnTo>
                    <a:pt x="47745" y="234049"/>
                  </a:lnTo>
                  <a:lnTo>
                    <a:pt x="47824" y="234140"/>
                  </a:lnTo>
                  <a:lnTo>
                    <a:pt x="47907" y="234231"/>
                  </a:lnTo>
                  <a:lnTo>
                    <a:pt x="48060" y="234419"/>
                  </a:lnTo>
                  <a:lnTo>
                    <a:pt x="48115" y="234529"/>
                  </a:lnTo>
                  <a:lnTo>
                    <a:pt x="48165" y="234638"/>
                  </a:lnTo>
                  <a:lnTo>
                    <a:pt x="48214" y="234747"/>
                  </a:lnTo>
                  <a:lnTo>
                    <a:pt x="48264" y="234863"/>
                  </a:lnTo>
                  <a:lnTo>
                    <a:pt x="48399" y="235063"/>
                  </a:lnTo>
                  <a:lnTo>
                    <a:pt x="48488" y="235142"/>
                  </a:lnTo>
                  <a:lnTo>
                    <a:pt x="48581" y="235221"/>
                  </a:lnTo>
                  <a:lnTo>
                    <a:pt x="48676" y="235300"/>
                  </a:lnTo>
                  <a:lnTo>
                    <a:pt x="48796" y="235397"/>
                  </a:lnTo>
                  <a:lnTo>
                    <a:pt x="48899" y="235458"/>
                  </a:lnTo>
                  <a:lnTo>
                    <a:pt x="49106" y="235585"/>
                  </a:lnTo>
                  <a:lnTo>
                    <a:pt x="49216" y="235640"/>
                  </a:lnTo>
                  <a:lnTo>
                    <a:pt x="49327" y="235689"/>
                  </a:lnTo>
                  <a:lnTo>
                    <a:pt x="49441" y="235731"/>
                  </a:lnTo>
                  <a:lnTo>
                    <a:pt x="49556" y="235768"/>
                  </a:lnTo>
                  <a:lnTo>
                    <a:pt x="49787" y="235847"/>
                  </a:lnTo>
                  <a:lnTo>
                    <a:pt x="50023" y="235907"/>
                  </a:lnTo>
                  <a:lnTo>
                    <a:pt x="50256" y="235974"/>
                  </a:lnTo>
                  <a:lnTo>
                    <a:pt x="50367" y="236023"/>
                  </a:lnTo>
                  <a:lnTo>
                    <a:pt x="50474" y="236078"/>
                  </a:lnTo>
                  <a:lnTo>
                    <a:pt x="50578" y="236145"/>
                  </a:lnTo>
                  <a:lnTo>
                    <a:pt x="50679" y="236212"/>
                  </a:lnTo>
                  <a:lnTo>
                    <a:pt x="50778" y="236284"/>
                  </a:lnTo>
                  <a:lnTo>
                    <a:pt x="50871" y="236363"/>
                  </a:lnTo>
                  <a:lnTo>
                    <a:pt x="50956" y="236449"/>
                  </a:lnTo>
                  <a:lnTo>
                    <a:pt x="51027" y="236545"/>
                  </a:lnTo>
                  <a:lnTo>
                    <a:pt x="51091" y="236649"/>
                  </a:lnTo>
                  <a:lnTo>
                    <a:pt x="51148" y="236758"/>
                  </a:lnTo>
                  <a:lnTo>
                    <a:pt x="51197" y="236868"/>
                  </a:lnTo>
                  <a:lnTo>
                    <a:pt x="51240" y="236983"/>
                  </a:lnTo>
                  <a:lnTo>
                    <a:pt x="51283" y="237098"/>
                  </a:lnTo>
                  <a:lnTo>
                    <a:pt x="51364" y="237323"/>
                  </a:lnTo>
                  <a:lnTo>
                    <a:pt x="51403" y="237438"/>
                  </a:lnTo>
                  <a:lnTo>
                    <a:pt x="51441" y="237554"/>
                  </a:lnTo>
                  <a:lnTo>
                    <a:pt x="51478" y="237669"/>
                  </a:lnTo>
                  <a:lnTo>
                    <a:pt x="51514" y="237785"/>
                  </a:lnTo>
                  <a:lnTo>
                    <a:pt x="51550" y="237906"/>
                  </a:lnTo>
                  <a:lnTo>
                    <a:pt x="51620" y="238137"/>
                  </a:lnTo>
                  <a:lnTo>
                    <a:pt x="51657" y="238253"/>
                  </a:lnTo>
                  <a:lnTo>
                    <a:pt x="51694" y="238368"/>
                  </a:lnTo>
                  <a:lnTo>
                    <a:pt x="51735" y="238483"/>
                  </a:lnTo>
                  <a:lnTo>
                    <a:pt x="51782" y="238593"/>
                  </a:lnTo>
                  <a:lnTo>
                    <a:pt x="51871" y="238824"/>
                  </a:lnTo>
                  <a:lnTo>
                    <a:pt x="51903" y="238939"/>
                  </a:lnTo>
                  <a:lnTo>
                    <a:pt x="51928" y="239055"/>
                  </a:lnTo>
                  <a:lnTo>
                    <a:pt x="51949" y="239176"/>
                  </a:lnTo>
                  <a:lnTo>
                    <a:pt x="51965" y="239298"/>
                  </a:lnTo>
                  <a:lnTo>
                    <a:pt x="51976" y="239419"/>
                  </a:lnTo>
                  <a:lnTo>
                    <a:pt x="51986" y="239540"/>
                  </a:lnTo>
                  <a:lnTo>
                    <a:pt x="51993" y="239662"/>
                  </a:lnTo>
                  <a:lnTo>
                    <a:pt x="51997" y="239783"/>
                  </a:lnTo>
                  <a:lnTo>
                    <a:pt x="51991" y="240027"/>
                  </a:lnTo>
                  <a:lnTo>
                    <a:pt x="51975" y="240270"/>
                  </a:lnTo>
                  <a:lnTo>
                    <a:pt x="51962" y="240513"/>
                  </a:lnTo>
                  <a:lnTo>
                    <a:pt x="51981" y="240750"/>
                  </a:lnTo>
                  <a:lnTo>
                    <a:pt x="52002" y="240871"/>
                  </a:lnTo>
                  <a:lnTo>
                    <a:pt x="52032" y="240993"/>
                  </a:lnTo>
                  <a:lnTo>
                    <a:pt x="52069" y="241108"/>
                  </a:lnTo>
                  <a:lnTo>
                    <a:pt x="52111" y="241218"/>
                  </a:lnTo>
                  <a:lnTo>
                    <a:pt x="52155" y="241333"/>
                  </a:lnTo>
                  <a:lnTo>
                    <a:pt x="52206" y="241442"/>
                  </a:lnTo>
                  <a:lnTo>
                    <a:pt x="52261" y="241552"/>
                  </a:lnTo>
                  <a:lnTo>
                    <a:pt x="52317" y="241661"/>
                  </a:lnTo>
                  <a:lnTo>
                    <a:pt x="52376" y="241770"/>
                  </a:lnTo>
                  <a:lnTo>
                    <a:pt x="52433" y="241873"/>
                  </a:lnTo>
                  <a:lnTo>
                    <a:pt x="52542" y="242093"/>
                  </a:lnTo>
                  <a:lnTo>
                    <a:pt x="52591" y="242202"/>
                  </a:lnTo>
                  <a:lnTo>
                    <a:pt x="52629" y="242317"/>
                  </a:lnTo>
                  <a:lnTo>
                    <a:pt x="52661" y="242432"/>
                  </a:lnTo>
                  <a:lnTo>
                    <a:pt x="52692" y="242554"/>
                  </a:lnTo>
                  <a:lnTo>
                    <a:pt x="52752" y="242785"/>
                  </a:lnTo>
                  <a:lnTo>
                    <a:pt x="52811" y="243022"/>
                  </a:lnTo>
                  <a:lnTo>
                    <a:pt x="52868" y="243259"/>
                  </a:lnTo>
                  <a:lnTo>
                    <a:pt x="52924" y="243496"/>
                  </a:lnTo>
                  <a:lnTo>
                    <a:pt x="52968" y="243733"/>
                  </a:lnTo>
                  <a:lnTo>
                    <a:pt x="52928" y="243969"/>
                  </a:lnTo>
                  <a:lnTo>
                    <a:pt x="52796" y="244176"/>
                  </a:lnTo>
                  <a:lnTo>
                    <a:pt x="52653" y="244371"/>
                  </a:lnTo>
                  <a:lnTo>
                    <a:pt x="52519" y="244577"/>
                  </a:lnTo>
                  <a:lnTo>
                    <a:pt x="52452" y="244808"/>
                  </a:lnTo>
                  <a:lnTo>
                    <a:pt x="52476" y="245051"/>
                  </a:lnTo>
                  <a:lnTo>
                    <a:pt x="52540" y="245288"/>
                  </a:lnTo>
                  <a:lnTo>
                    <a:pt x="52604" y="245519"/>
                  </a:lnTo>
                  <a:lnTo>
                    <a:pt x="52654" y="245756"/>
                  </a:lnTo>
                  <a:lnTo>
                    <a:pt x="52690" y="245999"/>
                  </a:lnTo>
                  <a:lnTo>
                    <a:pt x="52713" y="246114"/>
                  </a:lnTo>
                  <a:lnTo>
                    <a:pt x="52742" y="246236"/>
                  </a:lnTo>
                  <a:lnTo>
                    <a:pt x="52779" y="246351"/>
                  </a:lnTo>
                  <a:lnTo>
                    <a:pt x="52835" y="246460"/>
                  </a:lnTo>
                  <a:lnTo>
                    <a:pt x="52909" y="246552"/>
                  </a:lnTo>
                  <a:lnTo>
                    <a:pt x="53063" y="246740"/>
                  </a:lnTo>
                  <a:lnTo>
                    <a:pt x="53141" y="246971"/>
                  </a:lnTo>
                  <a:lnTo>
                    <a:pt x="53088" y="247208"/>
                  </a:lnTo>
                  <a:lnTo>
                    <a:pt x="53012" y="247439"/>
                  </a:lnTo>
                  <a:lnTo>
                    <a:pt x="52969" y="247676"/>
                  </a:lnTo>
                  <a:lnTo>
                    <a:pt x="52957" y="247919"/>
                  </a:lnTo>
                  <a:lnTo>
                    <a:pt x="52969" y="248162"/>
                  </a:lnTo>
                  <a:lnTo>
                    <a:pt x="52988" y="248283"/>
                  </a:lnTo>
                  <a:lnTo>
                    <a:pt x="53035" y="248399"/>
                  </a:lnTo>
                  <a:lnTo>
                    <a:pt x="53103" y="248496"/>
                  </a:lnTo>
                  <a:lnTo>
                    <a:pt x="53176" y="248593"/>
                  </a:lnTo>
                  <a:lnTo>
                    <a:pt x="53310" y="248793"/>
                  </a:lnTo>
                  <a:lnTo>
                    <a:pt x="53400" y="249018"/>
                  </a:lnTo>
                  <a:lnTo>
                    <a:pt x="53467" y="249256"/>
                  </a:lnTo>
                  <a:lnTo>
                    <a:pt x="53530" y="249486"/>
                  </a:lnTo>
                  <a:lnTo>
                    <a:pt x="53590" y="249723"/>
                  </a:lnTo>
                  <a:lnTo>
                    <a:pt x="53647" y="249960"/>
                  </a:lnTo>
                  <a:lnTo>
                    <a:pt x="53696" y="250203"/>
                  </a:lnTo>
                  <a:lnTo>
                    <a:pt x="53734" y="250440"/>
                  </a:lnTo>
                  <a:lnTo>
                    <a:pt x="53785" y="250677"/>
                  </a:lnTo>
                  <a:lnTo>
                    <a:pt x="53820" y="250798"/>
                  </a:lnTo>
                  <a:lnTo>
                    <a:pt x="53873" y="250902"/>
                  </a:lnTo>
                  <a:lnTo>
                    <a:pt x="53939" y="251005"/>
                  </a:lnTo>
                  <a:lnTo>
                    <a:pt x="54010" y="251102"/>
                  </a:lnTo>
                  <a:lnTo>
                    <a:pt x="54143" y="251309"/>
                  </a:lnTo>
                  <a:lnTo>
                    <a:pt x="54202" y="251412"/>
                  </a:lnTo>
                  <a:lnTo>
                    <a:pt x="54261" y="251521"/>
                  </a:lnTo>
                  <a:lnTo>
                    <a:pt x="54317" y="251630"/>
                  </a:lnTo>
                  <a:lnTo>
                    <a:pt x="54370" y="251740"/>
                  </a:lnTo>
                  <a:lnTo>
                    <a:pt x="54417" y="251849"/>
                  </a:lnTo>
                  <a:lnTo>
                    <a:pt x="54456" y="251965"/>
                  </a:lnTo>
                  <a:lnTo>
                    <a:pt x="54475" y="252086"/>
                  </a:lnTo>
                  <a:lnTo>
                    <a:pt x="54489" y="252208"/>
                  </a:lnTo>
                  <a:lnTo>
                    <a:pt x="54496" y="252329"/>
                  </a:lnTo>
                  <a:lnTo>
                    <a:pt x="54499" y="252451"/>
                  </a:lnTo>
                  <a:lnTo>
                    <a:pt x="54504" y="252694"/>
                  </a:lnTo>
                  <a:lnTo>
                    <a:pt x="54507" y="252937"/>
                  </a:lnTo>
                  <a:lnTo>
                    <a:pt x="54508" y="253180"/>
                  </a:lnTo>
                  <a:lnTo>
                    <a:pt x="54507" y="253417"/>
                  </a:lnTo>
                  <a:lnTo>
                    <a:pt x="54501" y="253538"/>
                  </a:lnTo>
                  <a:lnTo>
                    <a:pt x="54485" y="253660"/>
                  </a:lnTo>
                  <a:lnTo>
                    <a:pt x="54463" y="253782"/>
                  </a:lnTo>
                  <a:lnTo>
                    <a:pt x="54427" y="253897"/>
                  </a:lnTo>
                  <a:lnTo>
                    <a:pt x="54373" y="254006"/>
                  </a:lnTo>
                  <a:lnTo>
                    <a:pt x="54310" y="254109"/>
                  </a:lnTo>
                  <a:lnTo>
                    <a:pt x="54245" y="254213"/>
                  </a:lnTo>
                  <a:lnTo>
                    <a:pt x="54141" y="254431"/>
                  </a:lnTo>
                  <a:lnTo>
                    <a:pt x="54121" y="254674"/>
                  </a:lnTo>
                  <a:lnTo>
                    <a:pt x="54131" y="254796"/>
                  </a:lnTo>
                  <a:lnTo>
                    <a:pt x="54155" y="254918"/>
                  </a:lnTo>
                  <a:lnTo>
                    <a:pt x="54185" y="255033"/>
                  </a:lnTo>
                  <a:lnTo>
                    <a:pt x="54220" y="255149"/>
                  </a:lnTo>
                  <a:lnTo>
                    <a:pt x="54262" y="255264"/>
                  </a:lnTo>
                  <a:lnTo>
                    <a:pt x="54308" y="255379"/>
                  </a:lnTo>
                  <a:lnTo>
                    <a:pt x="54360" y="255488"/>
                  </a:lnTo>
                  <a:lnTo>
                    <a:pt x="54418" y="255592"/>
                  </a:lnTo>
                  <a:lnTo>
                    <a:pt x="54479" y="255701"/>
                  </a:lnTo>
                  <a:lnTo>
                    <a:pt x="54543" y="255804"/>
                  </a:lnTo>
                  <a:lnTo>
                    <a:pt x="54609" y="255902"/>
                  </a:lnTo>
                  <a:lnTo>
                    <a:pt x="54746" y="256108"/>
                  </a:lnTo>
                  <a:lnTo>
                    <a:pt x="54815" y="256206"/>
                  </a:lnTo>
                  <a:lnTo>
                    <a:pt x="54885" y="256303"/>
                  </a:lnTo>
                  <a:lnTo>
                    <a:pt x="54956" y="256400"/>
                  </a:lnTo>
                  <a:lnTo>
                    <a:pt x="55029" y="256497"/>
                  </a:lnTo>
                  <a:lnTo>
                    <a:pt x="55103" y="256594"/>
                  </a:lnTo>
                  <a:lnTo>
                    <a:pt x="55253" y="256789"/>
                  </a:lnTo>
                  <a:lnTo>
                    <a:pt x="55406" y="256977"/>
                  </a:lnTo>
                  <a:lnTo>
                    <a:pt x="55561" y="257166"/>
                  </a:lnTo>
                  <a:lnTo>
                    <a:pt x="55717" y="257348"/>
                  </a:lnTo>
                  <a:lnTo>
                    <a:pt x="55872" y="257536"/>
                  </a:lnTo>
                  <a:lnTo>
                    <a:pt x="56027" y="257725"/>
                  </a:lnTo>
                  <a:lnTo>
                    <a:pt x="56180" y="257912"/>
                  </a:lnTo>
                  <a:lnTo>
                    <a:pt x="56255" y="258010"/>
                  </a:lnTo>
                  <a:lnTo>
                    <a:pt x="56329" y="258107"/>
                  </a:lnTo>
                  <a:lnTo>
                    <a:pt x="56400" y="258205"/>
                  </a:lnTo>
                  <a:lnTo>
                    <a:pt x="56470" y="258301"/>
                  </a:lnTo>
                  <a:lnTo>
                    <a:pt x="56539" y="258405"/>
                  </a:lnTo>
                  <a:lnTo>
                    <a:pt x="56673" y="258605"/>
                  </a:lnTo>
                  <a:lnTo>
                    <a:pt x="56735" y="258708"/>
                  </a:lnTo>
                  <a:lnTo>
                    <a:pt x="56796" y="258818"/>
                  </a:lnTo>
                  <a:lnTo>
                    <a:pt x="56853" y="258921"/>
                  </a:lnTo>
                  <a:lnTo>
                    <a:pt x="56906" y="259031"/>
                  </a:lnTo>
                  <a:lnTo>
                    <a:pt x="56957" y="259140"/>
                  </a:lnTo>
                  <a:lnTo>
                    <a:pt x="57006" y="259255"/>
                  </a:lnTo>
                  <a:lnTo>
                    <a:pt x="57051" y="259365"/>
                  </a:lnTo>
                  <a:lnTo>
                    <a:pt x="57095" y="259481"/>
                  </a:lnTo>
                  <a:lnTo>
                    <a:pt x="57137" y="259595"/>
                  </a:lnTo>
                  <a:lnTo>
                    <a:pt x="57178" y="259711"/>
                  </a:lnTo>
                  <a:lnTo>
                    <a:pt x="57216" y="259827"/>
                  </a:lnTo>
                  <a:lnTo>
                    <a:pt x="57285" y="260057"/>
                  </a:lnTo>
                  <a:lnTo>
                    <a:pt x="57309" y="260173"/>
                  </a:lnTo>
                  <a:lnTo>
                    <a:pt x="57323" y="260294"/>
                  </a:lnTo>
                  <a:lnTo>
                    <a:pt x="57336" y="260416"/>
                  </a:lnTo>
                  <a:lnTo>
                    <a:pt x="57348" y="260538"/>
                  </a:lnTo>
                  <a:lnTo>
                    <a:pt x="57357" y="260659"/>
                  </a:lnTo>
                  <a:lnTo>
                    <a:pt x="57364" y="260780"/>
                  </a:lnTo>
                  <a:lnTo>
                    <a:pt x="57369" y="260902"/>
                  </a:lnTo>
                  <a:lnTo>
                    <a:pt x="57370" y="261024"/>
                  </a:lnTo>
                  <a:lnTo>
                    <a:pt x="57353" y="261267"/>
                  </a:lnTo>
                  <a:lnTo>
                    <a:pt x="57339" y="261388"/>
                  </a:lnTo>
                  <a:lnTo>
                    <a:pt x="57308" y="261504"/>
                  </a:lnTo>
                  <a:lnTo>
                    <a:pt x="57265" y="261619"/>
                  </a:lnTo>
                  <a:lnTo>
                    <a:pt x="57220" y="261734"/>
                  </a:lnTo>
                  <a:lnTo>
                    <a:pt x="57175" y="261844"/>
                  </a:lnTo>
                  <a:lnTo>
                    <a:pt x="57095" y="262075"/>
                  </a:lnTo>
                  <a:lnTo>
                    <a:pt x="57059" y="262190"/>
                  </a:lnTo>
                  <a:lnTo>
                    <a:pt x="57024" y="262305"/>
                  </a:lnTo>
                  <a:lnTo>
                    <a:pt x="56989" y="262421"/>
                  </a:lnTo>
                  <a:lnTo>
                    <a:pt x="56956" y="262536"/>
                  </a:lnTo>
                  <a:lnTo>
                    <a:pt x="56922" y="262657"/>
                  </a:lnTo>
                  <a:lnTo>
                    <a:pt x="56856" y="262889"/>
                  </a:lnTo>
                  <a:lnTo>
                    <a:pt x="56790" y="263125"/>
                  </a:lnTo>
                  <a:lnTo>
                    <a:pt x="56724" y="263356"/>
                  </a:lnTo>
                  <a:lnTo>
                    <a:pt x="56658" y="263594"/>
                  </a:lnTo>
                  <a:lnTo>
                    <a:pt x="56712" y="263800"/>
                  </a:lnTo>
                  <a:lnTo>
                    <a:pt x="56801" y="263879"/>
                  </a:lnTo>
                  <a:lnTo>
                    <a:pt x="56889" y="263964"/>
                  </a:lnTo>
                  <a:lnTo>
                    <a:pt x="56974" y="264049"/>
                  </a:lnTo>
                  <a:lnTo>
                    <a:pt x="57057" y="264140"/>
                  </a:lnTo>
                  <a:lnTo>
                    <a:pt x="57128" y="264237"/>
                  </a:lnTo>
                  <a:lnTo>
                    <a:pt x="57188" y="264341"/>
                  </a:lnTo>
                  <a:lnTo>
                    <a:pt x="57247" y="264450"/>
                  </a:lnTo>
                  <a:lnTo>
                    <a:pt x="57304" y="264559"/>
                  </a:lnTo>
                  <a:lnTo>
                    <a:pt x="57416" y="264772"/>
                  </a:lnTo>
                  <a:lnTo>
                    <a:pt x="57529" y="264991"/>
                  </a:lnTo>
                  <a:lnTo>
                    <a:pt x="57587" y="265094"/>
                  </a:lnTo>
                  <a:lnTo>
                    <a:pt x="57649" y="265197"/>
                  </a:lnTo>
                  <a:lnTo>
                    <a:pt x="57718" y="265300"/>
                  </a:lnTo>
                  <a:lnTo>
                    <a:pt x="57790" y="265398"/>
                  </a:lnTo>
                  <a:lnTo>
                    <a:pt x="57867" y="265489"/>
                  </a:lnTo>
                  <a:lnTo>
                    <a:pt x="58022" y="265677"/>
                  </a:lnTo>
                  <a:lnTo>
                    <a:pt x="58093" y="265774"/>
                  </a:lnTo>
                  <a:lnTo>
                    <a:pt x="58157" y="265877"/>
                  </a:lnTo>
                  <a:lnTo>
                    <a:pt x="58218" y="265987"/>
                  </a:lnTo>
                  <a:lnTo>
                    <a:pt x="58277" y="266096"/>
                  </a:lnTo>
                  <a:lnTo>
                    <a:pt x="58329" y="266206"/>
                  </a:lnTo>
                  <a:lnTo>
                    <a:pt x="58370" y="266315"/>
                  </a:lnTo>
                  <a:lnTo>
                    <a:pt x="58401" y="266437"/>
                  </a:lnTo>
                  <a:lnTo>
                    <a:pt x="58417" y="266558"/>
                  </a:lnTo>
                  <a:lnTo>
                    <a:pt x="58427" y="266674"/>
                  </a:lnTo>
                  <a:lnTo>
                    <a:pt x="58433" y="266795"/>
                  </a:lnTo>
                  <a:lnTo>
                    <a:pt x="58438" y="266916"/>
                  </a:lnTo>
                  <a:lnTo>
                    <a:pt x="58442" y="267038"/>
                  </a:lnTo>
                  <a:lnTo>
                    <a:pt x="58460" y="267281"/>
                  </a:lnTo>
                  <a:lnTo>
                    <a:pt x="58479" y="267403"/>
                  </a:lnTo>
                  <a:lnTo>
                    <a:pt x="58503" y="267524"/>
                  </a:lnTo>
                  <a:lnTo>
                    <a:pt x="58532" y="267639"/>
                  </a:lnTo>
                  <a:lnTo>
                    <a:pt x="58563" y="267761"/>
                  </a:lnTo>
                  <a:lnTo>
                    <a:pt x="58596" y="267876"/>
                  </a:lnTo>
                  <a:lnTo>
                    <a:pt x="58632" y="267992"/>
                  </a:lnTo>
                  <a:lnTo>
                    <a:pt x="58667" y="268107"/>
                  </a:lnTo>
                  <a:lnTo>
                    <a:pt x="58704" y="268223"/>
                  </a:lnTo>
                  <a:lnTo>
                    <a:pt x="58777" y="268454"/>
                  </a:lnTo>
                  <a:lnTo>
                    <a:pt x="58851" y="268685"/>
                  </a:lnTo>
                  <a:lnTo>
                    <a:pt x="58924" y="268921"/>
                  </a:lnTo>
                  <a:lnTo>
                    <a:pt x="58996" y="269152"/>
                  </a:lnTo>
                  <a:lnTo>
                    <a:pt x="59036" y="269389"/>
                  </a:lnTo>
                  <a:lnTo>
                    <a:pt x="59004" y="269626"/>
                  </a:lnTo>
                  <a:lnTo>
                    <a:pt x="58958" y="269869"/>
                  </a:lnTo>
                  <a:lnTo>
                    <a:pt x="58953" y="269991"/>
                  </a:lnTo>
                  <a:lnTo>
                    <a:pt x="58986" y="270106"/>
                  </a:lnTo>
                  <a:lnTo>
                    <a:pt x="59031" y="270222"/>
                  </a:lnTo>
                  <a:lnTo>
                    <a:pt x="59085" y="270331"/>
                  </a:lnTo>
                  <a:lnTo>
                    <a:pt x="59144" y="270434"/>
                  </a:lnTo>
                  <a:lnTo>
                    <a:pt x="59208" y="270538"/>
                  </a:lnTo>
                  <a:lnTo>
                    <a:pt x="59331" y="270750"/>
                  </a:lnTo>
                  <a:lnTo>
                    <a:pt x="59385" y="270859"/>
                  </a:lnTo>
                  <a:lnTo>
                    <a:pt x="59428" y="270969"/>
                  </a:lnTo>
                  <a:lnTo>
                    <a:pt x="59464" y="271091"/>
                  </a:lnTo>
                  <a:lnTo>
                    <a:pt x="59498" y="271206"/>
                  </a:lnTo>
                  <a:lnTo>
                    <a:pt x="59577" y="271436"/>
                  </a:lnTo>
                  <a:lnTo>
                    <a:pt x="59632" y="271540"/>
                  </a:lnTo>
                  <a:lnTo>
                    <a:pt x="59697" y="271643"/>
                  </a:lnTo>
                  <a:lnTo>
                    <a:pt x="59770" y="271741"/>
                  </a:lnTo>
                  <a:lnTo>
                    <a:pt x="59849" y="271838"/>
                  </a:lnTo>
                  <a:lnTo>
                    <a:pt x="59930" y="271929"/>
                  </a:lnTo>
                  <a:lnTo>
                    <a:pt x="60014" y="272014"/>
                  </a:lnTo>
                  <a:lnTo>
                    <a:pt x="60099" y="272099"/>
                  </a:lnTo>
                  <a:lnTo>
                    <a:pt x="60270" y="272275"/>
                  </a:lnTo>
                  <a:lnTo>
                    <a:pt x="60443" y="272445"/>
                  </a:lnTo>
                  <a:lnTo>
                    <a:pt x="60644" y="272646"/>
                  </a:lnTo>
                  <a:lnTo>
                    <a:pt x="60840" y="272786"/>
                  </a:lnTo>
                  <a:lnTo>
                    <a:pt x="61036" y="272931"/>
                  </a:lnTo>
                  <a:lnTo>
                    <a:pt x="61233" y="273077"/>
                  </a:lnTo>
                  <a:lnTo>
                    <a:pt x="61430" y="273217"/>
                  </a:lnTo>
                  <a:lnTo>
                    <a:pt x="61630" y="273356"/>
                  </a:lnTo>
                  <a:lnTo>
                    <a:pt x="61837" y="273484"/>
                  </a:lnTo>
                  <a:lnTo>
                    <a:pt x="62051" y="273600"/>
                  </a:lnTo>
                  <a:lnTo>
                    <a:pt x="62157" y="273654"/>
                  </a:lnTo>
                  <a:lnTo>
                    <a:pt x="62271" y="273703"/>
                  </a:lnTo>
                  <a:lnTo>
                    <a:pt x="62387" y="273739"/>
                  </a:lnTo>
                  <a:lnTo>
                    <a:pt x="62504" y="273770"/>
                  </a:lnTo>
                  <a:lnTo>
                    <a:pt x="62622" y="273794"/>
                  </a:lnTo>
                  <a:lnTo>
                    <a:pt x="62742" y="273818"/>
                  </a:lnTo>
                  <a:lnTo>
                    <a:pt x="62861" y="273842"/>
                  </a:lnTo>
                  <a:lnTo>
                    <a:pt x="63098" y="273891"/>
                  </a:lnTo>
                  <a:lnTo>
                    <a:pt x="63216" y="273927"/>
                  </a:lnTo>
                  <a:lnTo>
                    <a:pt x="63331" y="273964"/>
                  </a:lnTo>
                  <a:lnTo>
                    <a:pt x="63442" y="274012"/>
                  </a:lnTo>
                  <a:lnTo>
                    <a:pt x="63550" y="274067"/>
                  </a:lnTo>
                  <a:lnTo>
                    <a:pt x="63653" y="274134"/>
                  </a:lnTo>
                  <a:lnTo>
                    <a:pt x="63755" y="274201"/>
                  </a:lnTo>
                  <a:lnTo>
                    <a:pt x="63855" y="274268"/>
                  </a:lnTo>
                  <a:lnTo>
                    <a:pt x="63981" y="274359"/>
                  </a:lnTo>
                  <a:lnTo>
                    <a:pt x="64224" y="274347"/>
                  </a:lnTo>
                  <a:lnTo>
                    <a:pt x="64467" y="274341"/>
                  </a:lnTo>
                  <a:lnTo>
                    <a:pt x="64710" y="274341"/>
                  </a:lnTo>
                  <a:lnTo>
                    <a:pt x="64952" y="274365"/>
                  </a:lnTo>
                  <a:lnTo>
                    <a:pt x="65184" y="274438"/>
                  </a:lnTo>
                  <a:lnTo>
                    <a:pt x="65420" y="274499"/>
                  </a:lnTo>
                  <a:lnTo>
                    <a:pt x="65661" y="274517"/>
                  </a:lnTo>
                  <a:lnTo>
                    <a:pt x="65903" y="274535"/>
                  </a:lnTo>
                  <a:lnTo>
                    <a:pt x="66145" y="274553"/>
                  </a:lnTo>
                  <a:lnTo>
                    <a:pt x="66388" y="274566"/>
                  </a:lnTo>
                  <a:lnTo>
                    <a:pt x="66631" y="274578"/>
                  </a:lnTo>
                  <a:lnTo>
                    <a:pt x="66874" y="274590"/>
                  </a:lnTo>
                  <a:lnTo>
                    <a:pt x="67117" y="274608"/>
                  </a:lnTo>
                  <a:lnTo>
                    <a:pt x="67359" y="274626"/>
                  </a:lnTo>
                  <a:lnTo>
                    <a:pt x="67601" y="274656"/>
                  </a:lnTo>
                  <a:lnTo>
                    <a:pt x="67841" y="274687"/>
                  </a:lnTo>
                  <a:lnTo>
                    <a:pt x="68083" y="274724"/>
                  </a:lnTo>
                  <a:lnTo>
                    <a:pt x="68323" y="274754"/>
                  </a:lnTo>
                  <a:lnTo>
                    <a:pt x="68565" y="274784"/>
                  </a:lnTo>
                  <a:lnTo>
                    <a:pt x="68807" y="274802"/>
                  </a:lnTo>
                  <a:lnTo>
                    <a:pt x="69049" y="274827"/>
                  </a:lnTo>
                  <a:lnTo>
                    <a:pt x="69291" y="274833"/>
                  </a:lnTo>
                  <a:lnTo>
                    <a:pt x="69534" y="274845"/>
                  </a:lnTo>
                  <a:lnTo>
                    <a:pt x="69778" y="274851"/>
                  </a:lnTo>
                  <a:lnTo>
                    <a:pt x="70021" y="274857"/>
                  </a:lnTo>
                  <a:lnTo>
                    <a:pt x="70264" y="274857"/>
                  </a:lnTo>
                  <a:lnTo>
                    <a:pt x="70506" y="274851"/>
                  </a:lnTo>
                  <a:lnTo>
                    <a:pt x="70749" y="274839"/>
                  </a:lnTo>
                  <a:lnTo>
                    <a:pt x="70992" y="274827"/>
                  </a:lnTo>
                  <a:lnTo>
                    <a:pt x="71235" y="274815"/>
                  </a:lnTo>
                  <a:lnTo>
                    <a:pt x="71477" y="274809"/>
                  </a:lnTo>
                  <a:lnTo>
                    <a:pt x="71720" y="274802"/>
                  </a:lnTo>
                  <a:lnTo>
                    <a:pt x="71963" y="274808"/>
                  </a:lnTo>
                  <a:lnTo>
                    <a:pt x="72207" y="274815"/>
                  </a:lnTo>
                  <a:lnTo>
                    <a:pt x="72449" y="274827"/>
                  </a:lnTo>
                  <a:lnTo>
                    <a:pt x="72692" y="274833"/>
                  </a:lnTo>
                  <a:lnTo>
                    <a:pt x="72935" y="274833"/>
                  </a:lnTo>
                  <a:lnTo>
                    <a:pt x="73178" y="274826"/>
                  </a:lnTo>
                  <a:lnTo>
                    <a:pt x="73421" y="274821"/>
                  </a:lnTo>
                  <a:lnTo>
                    <a:pt x="73664" y="274827"/>
                  </a:lnTo>
                  <a:lnTo>
                    <a:pt x="73907" y="274839"/>
                  </a:lnTo>
                  <a:lnTo>
                    <a:pt x="74148" y="274863"/>
                  </a:lnTo>
                  <a:lnTo>
                    <a:pt x="74391" y="274888"/>
                  </a:lnTo>
                  <a:lnTo>
                    <a:pt x="74512" y="274888"/>
                  </a:lnTo>
                  <a:lnTo>
                    <a:pt x="74634" y="274882"/>
                  </a:lnTo>
                  <a:lnTo>
                    <a:pt x="74755" y="274875"/>
                  </a:lnTo>
                  <a:lnTo>
                    <a:pt x="74875" y="274863"/>
                  </a:lnTo>
                  <a:lnTo>
                    <a:pt x="74996" y="274845"/>
                  </a:lnTo>
                  <a:lnTo>
                    <a:pt x="75238" y="274815"/>
                  </a:lnTo>
                  <a:lnTo>
                    <a:pt x="75478" y="274784"/>
                  </a:lnTo>
                  <a:lnTo>
                    <a:pt x="75719" y="274754"/>
                  </a:lnTo>
                  <a:lnTo>
                    <a:pt x="75961" y="274723"/>
                  </a:lnTo>
                  <a:lnTo>
                    <a:pt x="76202" y="274693"/>
                  </a:lnTo>
                  <a:lnTo>
                    <a:pt x="76442" y="274663"/>
                  </a:lnTo>
                  <a:lnTo>
                    <a:pt x="76684" y="274632"/>
                  </a:lnTo>
                  <a:lnTo>
                    <a:pt x="76925" y="274596"/>
                  </a:lnTo>
                  <a:lnTo>
                    <a:pt x="77165" y="274565"/>
                  </a:lnTo>
                  <a:lnTo>
                    <a:pt x="77406" y="274535"/>
                  </a:lnTo>
                  <a:lnTo>
                    <a:pt x="77648" y="274505"/>
                  </a:lnTo>
                  <a:lnTo>
                    <a:pt x="77889" y="274475"/>
                  </a:lnTo>
                  <a:lnTo>
                    <a:pt x="78130" y="274444"/>
                  </a:lnTo>
                  <a:lnTo>
                    <a:pt x="78372" y="274414"/>
                  </a:lnTo>
                  <a:lnTo>
                    <a:pt x="78612" y="274389"/>
                  </a:lnTo>
                  <a:lnTo>
                    <a:pt x="78854" y="274359"/>
                  </a:lnTo>
                  <a:lnTo>
                    <a:pt x="79096" y="274335"/>
                  </a:lnTo>
                  <a:lnTo>
                    <a:pt x="79338" y="274316"/>
                  </a:lnTo>
                  <a:lnTo>
                    <a:pt x="79581" y="274310"/>
                  </a:lnTo>
                  <a:lnTo>
                    <a:pt x="79824" y="274316"/>
                  </a:lnTo>
                  <a:lnTo>
                    <a:pt x="80067" y="274329"/>
                  </a:lnTo>
                  <a:lnTo>
                    <a:pt x="80310" y="274341"/>
                  </a:lnTo>
                  <a:lnTo>
                    <a:pt x="80552" y="274341"/>
                  </a:lnTo>
                  <a:lnTo>
                    <a:pt x="80795" y="274322"/>
                  </a:lnTo>
                  <a:lnTo>
                    <a:pt x="81036" y="274292"/>
                  </a:lnTo>
                  <a:lnTo>
                    <a:pt x="81278" y="274262"/>
                  </a:lnTo>
                  <a:lnTo>
                    <a:pt x="81397" y="274243"/>
                  </a:lnTo>
                  <a:lnTo>
                    <a:pt x="81517" y="274219"/>
                  </a:lnTo>
                  <a:lnTo>
                    <a:pt x="81635" y="274195"/>
                  </a:lnTo>
                  <a:lnTo>
                    <a:pt x="81753" y="274165"/>
                  </a:lnTo>
                  <a:lnTo>
                    <a:pt x="81868" y="274122"/>
                  </a:lnTo>
                  <a:lnTo>
                    <a:pt x="82096" y="274037"/>
                  </a:lnTo>
                  <a:lnTo>
                    <a:pt x="82210" y="273995"/>
                  </a:lnTo>
                  <a:lnTo>
                    <a:pt x="82325" y="273952"/>
                  </a:lnTo>
                  <a:lnTo>
                    <a:pt x="82440" y="273921"/>
                  </a:lnTo>
                  <a:lnTo>
                    <a:pt x="82561" y="273897"/>
                  </a:lnTo>
                  <a:lnTo>
                    <a:pt x="82682" y="273891"/>
                  </a:lnTo>
                  <a:lnTo>
                    <a:pt x="82925" y="273885"/>
                  </a:lnTo>
                  <a:lnTo>
                    <a:pt x="83168" y="273885"/>
                  </a:lnTo>
                  <a:lnTo>
                    <a:pt x="83411" y="273891"/>
                  </a:lnTo>
                  <a:lnTo>
                    <a:pt x="83655" y="273891"/>
                  </a:lnTo>
                  <a:lnTo>
                    <a:pt x="83897" y="273885"/>
                  </a:lnTo>
                  <a:lnTo>
                    <a:pt x="84140" y="273873"/>
                  </a:lnTo>
                  <a:lnTo>
                    <a:pt x="84382" y="273854"/>
                  </a:lnTo>
                  <a:lnTo>
                    <a:pt x="84624" y="273837"/>
                  </a:lnTo>
                  <a:lnTo>
                    <a:pt x="84866" y="273812"/>
                  </a:lnTo>
                  <a:lnTo>
                    <a:pt x="85224" y="273781"/>
                  </a:lnTo>
                  <a:lnTo>
                    <a:pt x="85465" y="273745"/>
                  </a:lnTo>
                  <a:lnTo>
                    <a:pt x="85706" y="273715"/>
                  </a:lnTo>
                  <a:lnTo>
                    <a:pt x="85944" y="273666"/>
                  </a:lnTo>
                  <a:lnTo>
                    <a:pt x="86182" y="273618"/>
                  </a:lnTo>
                  <a:lnTo>
                    <a:pt x="86421" y="273575"/>
                  </a:lnTo>
                  <a:lnTo>
                    <a:pt x="86661" y="273533"/>
                  </a:lnTo>
                  <a:lnTo>
                    <a:pt x="86903" y="273508"/>
                  </a:lnTo>
                  <a:lnTo>
                    <a:pt x="87144" y="273484"/>
                  </a:lnTo>
                  <a:lnTo>
                    <a:pt x="87386" y="273460"/>
                  </a:lnTo>
                  <a:lnTo>
                    <a:pt x="87629" y="273441"/>
                  </a:lnTo>
                  <a:lnTo>
                    <a:pt x="87871" y="273423"/>
                  </a:lnTo>
                  <a:lnTo>
                    <a:pt x="88114" y="273417"/>
                  </a:lnTo>
                  <a:lnTo>
                    <a:pt x="88357" y="273405"/>
                  </a:lnTo>
                  <a:lnTo>
                    <a:pt x="88599" y="273393"/>
                  </a:lnTo>
                  <a:lnTo>
                    <a:pt x="88840" y="273363"/>
                  </a:lnTo>
                  <a:lnTo>
                    <a:pt x="89079" y="273314"/>
                  </a:lnTo>
                  <a:lnTo>
                    <a:pt x="89197" y="273283"/>
                  </a:lnTo>
                  <a:lnTo>
                    <a:pt x="89313" y="273247"/>
                  </a:lnTo>
                  <a:lnTo>
                    <a:pt x="89428" y="273211"/>
                  </a:lnTo>
                  <a:lnTo>
                    <a:pt x="89543" y="273169"/>
                  </a:lnTo>
                  <a:lnTo>
                    <a:pt x="89657" y="273125"/>
                  </a:lnTo>
                  <a:lnTo>
                    <a:pt x="89886" y="273047"/>
                  </a:lnTo>
                  <a:lnTo>
                    <a:pt x="90113" y="272962"/>
                  </a:lnTo>
                  <a:lnTo>
                    <a:pt x="90245" y="272913"/>
                  </a:lnTo>
                  <a:lnTo>
                    <a:pt x="90487" y="272894"/>
                  </a:lnTo>
                  <a:lnTo>
                    <a:pt x="90730" y="272876"/>
                  </a:lnTo>
                  <a:lnTo>
                    <a:pt x="90851" y="272870"/>
                  </a:lnTo>
                  <a:lnTo>
                    <a:pt x="90971" y="272846"/>
                  </a:lnTo>
                  <a:lnTo>
                    <a:pt x="91090" y="272822"/>
                  </a:lnTo>
                  <a:lnTo>
                    <a:pt x="91207" y="272785"/>
                  </a:lnTo>
                  <a:lnTo>
                    <a:pt x="91321" y="272749"/>
                  </a:lnTo>
                  <a:lnTo>
                    <a:pt x="91551" y="272670"/>
                  </a:lnTo>
                  <a:lnTo>
                    <a:pt x="91778" y="272579"/>
                  </a:lnTo>
                  <a:lnTo>
                    <a:pt x="92003" y="272488"/>
                  </a:lnTo>
                  <a:lnTo>
                    <a:pt x="92226" y="272390"/>
                  </a:lnTo>
                  <a:lnTo>
                    <a:pt x="92444" y="272281"/>
                  </a:lnTo>
                  <a:lnTo>
                    <a:pt x="92664" y="272178"/>
                  </a:lnTo>
                  <a:lnTo>
                    <a:pt x="92777" y="272135"/>
                  </a:lnTo>
                  <a:lnTo>
                    <a:pt x="92895" y="272111"/>
                  </a:lnTo>
                  <a:lnTo>
                    <a:pt x="93016" y="272093"/>
                  </a:lnTo>
                  <a:lnTo>
                    <a:pt x="93138" y="272087"/>
                  </a:lnTo>
                  <a:lnTo>
                    <a:pt x="93380" y="272075"/>
                  </a:lnTo>
                  <a:lnTo>
                    <a:pt x="93501" y="272063"/>
                  </a:lnTo>
                  <a:lnTo>
                    <a:pt x="93620" y="272038"/>
                  </a:lnTo>
                  <a:lnTo>
                    <a:pt x="93739" y="272014"/>
                  </a:lnTo>
                  <a:lnTo>
                    <a:pt x="93857" y="271984"/>
                  </a:lnTo>
                  <a:lnTo>
                    <a:pt x="94094" y="271929"/>
                  </a:lnTo>
                  <a:lnTo>
                    <a:pt x="94330" y="271868"/>
                  </a:lnTo>
                  <a:lnTo>
                    <a:pt x="94564" y="271807"/>
                  </a:lnTo>
                  <a:lnTo>
                    <a:pt x="94797" y="271734"/>
                  </a:lnTo>
                  <a:lnTo>
                    <a:pt x="95030" y="271668"/>
                  </a:lnTo>
                  <a:lnTo>
                    <a:pt x="95261" y="271588"/>
                  </a:lnTo>
                  <a:lnTo>
                    <a:pt x="95492" y="271516"/>
                  </a:lnTo>
                  <a:lnTo>
                    <a:pt x="95722" y="271436"/>
                  </a:lnTo>
                  <a:lnTo>
                    <a:pt x="95950" y="271352"/>
                  </a:lnTo>
                  <a:lnTo>
                    <a:pt x="96177" y="271267"/>
                  </a:lnTo>
                  <a:lnTo>
                    <a:pt x="96406" y="271182"/>
                  </a:lnTo>
                  <a:lnTo>
                    <a:pt x="96636" y="271103"/>
                  </a:lnTo>
                  <a:lnTo>
                    <a:pt x="96869" y="271036"/>
                  </a:lnTo>
                  <a:lnTo>
                    <a:pt x="97107" y="270987"/>
                  </a:lnTo>
                  <a:lnTo>
                    <a:pt x="97348" y="270950"/>
                  </a:lnTo>
                  <a:lnTo>
                    <a:pt x="97586" y="270902"/>
                  </a:lnTo>
                  <a:lnTo>
                    <a:pt x="97818" y="270829"/>
                  </a:lnTo>
                  <a:lnTo>
                    <a:pt x="98000" y="270774"/>
                  </a:lnTo>
                  <a:lnTo>
                    <a:pt x="98234" y="270708"/>
                  </a:lnTo>
                  <a:lnTo>
                    <a:pt x="98467" y="270641"/>
                  </a:lnTo>
                  <a:lnTo>
                    <a:pt x="98692" y="270544"/>
                  </a:lnTo>
                  <a:lnTo>
                    <a:pt x="98911" y="270440"/>
                  </a:lnTo>
                  <a:lnTo>
                    <a:pt x="99129" y="270331"/>
                  </a:lnTo>
                  <a:lnTo>
                    <a:pt x="99349" y="270228"/>
                  </a:lnTo>
                  <a:lnTo>
                    <a:pt x="99574" y="270142"/>
                  </a:lnTo>
                  <a:lnTo>
                    <a:pt x="99813" y="270088"/>
                  </a:lnTo>
                  <a:lnTo>
                    <a:pt x="100052" y="270046"/>
                  </a:lnTo>
                  <a:lnTo>
                    <a:pt x="100291" y="270003"/>
                  </a:lnTo>
                  <a:lnTo>
                    <a:pt x="100530" y="269954"/>
                  </a:lnTo>
                  <a:lnTo>
                    <a:pt x="100765" y="269894"/>
                  </a:lnTo>
                  <a:lnTo>
                    <a:pt x="100876" y="269845"/>
                  </a:lnTo>
                  <a:lnTo>
                    <a:pt x="100986" y="269790"/>
                  </a:lnTo>
                  <a:lnTo>
                    <a:pt x="101093" y="269736"/>
                  </a:lnTo>
                  <a:lnTo>
                    <a:pt x="101198" y="269675"/>
                  </a:lnTo>
                  <a:lnTo>
                    <a:pt x="101409" y="269554"/>
                  </a:lnTo>
                  <a:lnTo>
                    <a:pt x="101517" y="269499"/>
                  </a:lnTo>
                  <a:lnTo>
                    <a:pt x="101630" y="269450"/>
                  </a:lnTo>
                  <a:lnTo>
                    <a:pt x="101747" y="269420"/>
                  </a:lnTo>
                  <a:lnTo>
                    <a:pt x="101865" y="269395"/>
                  </a:lnTo>
                  <a:lnTo>
                    <a:pt x="101985" y="269371"/>
                  </a:lnTo>
                  <a:lnTo>
                    <a:pt x="102104" y="269347"/>
                  </a:lnTo>
                  <a:lnTo>
                    <a:pt x="102224" y="269329"/>
                  </a:lnTo>
                  <a:lnTo>
                    <a:pt x="102463" y="269280"/>
                  </a:lnTo>
                  <a:lnTo>
                    <a:pt x="102700" y="269232"/>
                  </a:lnTo>
                  <a:lnTo>
                    <a:pt x="102936" y="269170"/>
                  </a:lnTo>
                  <a:lnTo>
                    <a:pt x="103170" y="269104"/>
                  </a:lnTo>
                  <a:lnTo>
                    <a:pt x="103405" y="269037"/>
                  </a:lnTo>
                  <a:lnTo>
                    <a:pt x="103520" y="269000"/>
                  </a:lnTo>
                  <a:lnTo>
                    <a:pt x="103633" y="268958"/>
                  </a:lnTo>
                  <a:lnTo>
                    <a:pt x="103746" y="268915"/>
                  </a:lnTo>
                  <a:lnTo>
                    <a:pt x="103854" y="268861"/>
                  </a:lnTo>
                  <a:lnTo>
                    <a:pt x="103953" y="268788"/>
                  </a:lnTo>
                  <a:lnTo>
                    <a:pt x="104046" y="268709"/>
                  </a:lnTo>
                  <a:lnTo>
                    <a:pt x="104138" y="268630"/>
                  </a:lnTo>
                  <a:lnTo>
                    <a:pt x="104325" y="268472"/>
                  </a:lnTo>
                  <a:lnTo>
                    <a:pt x="104533" y="268350"/>
                  </a:lnTo>
                  <a:lnTo>
                    <a:pt x="104755" y="268253"/>
                  </a:lnTo>
                  <a:lnTo>
                    <a:pt x="104978" y="268156"/>
                  </a:lnTo>
                  <a:lnTo>
                    <a:pt x="105198" y="268053"/>
                  </a:lnTo>
                  <a:lnTo>
                    <a:pt x="105303" y="267992"/>
                  </a:lnTo>
                  <a:lnTo>
                    <a:pt x="105404" y="267925"/>
                  </a:lnTo>
                  <a:lnTo>
                    <a:pt x="105496" y="267840"/>
                  </a:lnTo>
                  <a:lnTo>
                    <a:pt x="105578" y="267755"/>
                  </a:lnTo>
                  <a:lnTo>
                    <a:pt x="105657" y="267664"/>
                  </a:lnTo>
                  <a:lnTo>
                    <a:pt x="105737" y="267567"/>
                  </a:lnTo>
                  <a:lnTo>
                    <a:pt x="105909" y="267396"/>
                  </a:lnTo>
                  <a:lnTo>
                    <a:pt x="106006" y="267324"/>
                  </a:lnTo>
                  <a:lnTo>
                    <a:pt x="106112" y="267263"/>
                  </a:lnTo>
                  <a:lnTo>
                    <a:pt x="106227" y="267220"/>
                  </a:lnTo>
                  <a:lnTo>
                    <a:pt x="106343" y="267190"/>
                  </a:lnTo>
                  <a:lnTo>
                    <a:pt x="106462" y="267160"/>
                  </a:lnTo>
                  <a:lnTo>
                    <a:pt x="106582" y="267142"/>
                  </a:lnTo>
                  <a:lnTo>
                    <a:pt x="106820" y="267086"/>
                  </a:lnTo>
                  <a:lnTo>
                    <a:pt x="107047" y="267008"/>
                  </a:lnTo>
                  <a:lnTo>
                    <a:pt x="107266" y="266899"/>
                  </a:lnTo>
                  <a:lnTo>
                    <a:pt x="107372" y="266838"/>
                  </a:lnTo>
                  <a:lnTo>
                    <a:pt x="107476" y="266777"/>
                  </a:lnTo>
                  <a:lnTo>
                    <a:pt x="107578" y="266710"/>
                  </a:lnTo>
                  <a:lnTo>
                    <a:pt x="107678" y="266643"/>
                  </a:lnTo>
                  <a:lnTo>
                    <a:pt x="107765" y="266558"/>
                  </a:lnTo>
                  <a:lnTo>
                    <a:pt x="107836" y="266455"/>
                  </a:lnTo>
                  <a:lnTo>
                    <a:pt x="107975" y="266255"/>
                  </a:lnTo>
                  <a:lnTo>
                    <a:pt x="108057" y="266169"/>
                  </a:lnTo>
                  <a:lnTo>
                    <a:pt x="108166" y="266114"/>
                  </a:lnTo>
                  <a:lnTo>
                    <a:pt x="108281" y="266078"/>
                  </a:lnTo>
                  <a:lnTo>
                    <a:pt x="108399" y="266042"/>
                  </a:lnTo>
                  <a:lnTo>
                    <a:pt x="108517" y="266018"/>
                  </a:lnTo>
                  <a:lnTo>
                    <a:pt x="108637" y="265999"/>
                  </a:lnTo>
                  <a:lnTo>
                    <a:pt x="108874" y="265944"/>
                  </a:lnTo>
                  <a:lnTo>
                    <a:pt x="108990" y="265902"/>
                  </a:lnTo>
                  <a:lnTo>
                    <a:pt x="109100" y="265854"/>
                  </a:lnTo>
                  <a:lnTo>
                    <a:pt x="109200" y="265781"/>
                  </a:lnTo>
                  <a:lnTo>
                    <a:pt x="109293" y="265702"/>
                  </a:lnTo>
                  <a:lnTo>
                    <a:pt x="109378" y="265616"/>
                  </a:lnTo>
                  <a:lnTo>
                    <a:pt x="109457" y="265526"/>
                  </a:lnTo>
                  <a:lnTo>
                    <a:pt x="109534" y="265434"/>
                  </a:lnTo>
                  <a:lnTo>
                    <a:pt x="109612" y="265337"/>
                  </a:lnTo>
                  <a:lnTo>
                    <a:pt x="109777" y="265161"/>
                  </a:lnTo>
                  <a:lnTo>
                    <a:pt x="109870" y="265082"/>
                  </a:lnTo>
                  <a:lnTo>
                    <a:pt x="109972" y="265009"/>
                  </a:lnTo>
                  <a:lnTo>
                    <a:pt x="110078" y="264955"/>
                  </a:lnTo>
                  <a:lnTo>
                    <a:pt x="110187" y="264900"/>
                  </a:lnTo>
                  <a:lnTo>
                    <a:pt x="110297" y="264851"/>
                  </a:lnTo>
                  <a:lnTo>
                    <a:pt x="110515" y="264741"/>
                  </a:lnTo>
                  <a:lnTo>
                    <a:pt x="110730" y="264626"/>
                  </a:lnTo>
                  <a:lnTo>
                    <a:pt x="110943" y="264511"/>
                  </a:lnTo>
                  <a:lnTo>
                    <a:pt x="111156" y="264396"/>
                  </a:lnTo>
                  <a:lnTo>
                    <a:pt x="111367" y="264274"/>
                  </a:lnTo>
                  <a:lnTo>
                    <a:pt x="111578" y="264152"/>
                  </a:lnTo>
                  <a:lnTo>
                    <a:pt x="111790" y="264031"/>
                  </a:lnTo>
                  <a:lnTo>
                    <a:pt x="112000" y="263909"/>
                  </a:lnTo>
                  <a:lnTo>
                    <a:pt x="112210" y="263788"/>
                  </a:lnTo>
                  <a:lnTo>
                    <a:pt x="112420" y="263667"/>
                  </a:lnTo>
                  <a:lnTo>
                    <a:pt x="112628" y="263539"/>
                  </a:lnTo>
                  <a:lnTo>
                    <a:pt x="112834" y="263411"/>
                  </a:lnTo>
                  <a:lnTo>
                    <a:pt x="112935" y="263345"/>
                  </a:lnTo>
                  <a:lnTo>
                    <a:pt x="113034" y="263272"/>
                  </a:lnTo>
                  <a:lnTo>
                    <a:pt x="113132" y="263199"/>
                  </a:lnTo>
                  <a:lnTo>
                    <a:pt x="113221" y="263119"/>
                  </a:lnTo>
                  <a:lnTo>
                    <a:pt x="113303" y="263028"/>
                  </a:lnTo>
                  <a:lnTo>
                    <a:pt x="113379" y="262931"/>
                  </a:lnTo>
                  <a:lnTo>
                    <a:pt x="113450" y="262834"/>
                  </a:lnTo>
                  <a:lnTo>
                    <a:pt x="113594" y="262639"/>
                  </a:lnTo>
                  <a:lnTo>
                    <a:pt x="113667" y="262543"/>
                  </a:lnTo>
                  <a:lnTo>
                    <a:pt x="113760" y="262464"/>
                  </a:lnTo>
                  <a:lnTo>
                    <a:pt x="113863" y="262397"/>
                  </a:lnTo>
                  <a:lnTo>
                    <a:pt x="113969" y="262342"/>
                  </a:lnTo>
                  <a:lnTo>
                    <a:pt x="114177" y="262215"/>
                  </a:lnTo>
                  <a:lnTo>
                    <a:pt x="114360" y="262050"/>
                  </a:lnTo>
                  <a:lnTo>
                    <a:pt x="114535" y="261887"/>
                  </a:lnTo>
                  <a:lnTo>
                    <a:pt x="114708" y="261716"/>
                  </a:lnTo>
                  <a:lnTo>
                    <a:pt x="114794" y="261631"/>
                  </a:lnTo>
                  <a:lnTo>
                    <a:pt x="114880" y="261546"/>
                  </a:lnTo>
                  <a:lnTo>
                    <a:pt x="114966" y="261461"/>
                  </a:lnTo>
                  <a:lnTo>
                    <a:pt x="115054" y="261376"/>
                  </a:lnTo>
                  <a:lnTo>
                    <a:pt x="115143" y="261291"/>
                  </a:lnTo>
                  <a:lnTo>
                    <a:pt x="115234" y="261206"/>
                  </a:lnTo>
                  <a:lnTo>
                    <a:pt x="115327" y="261133"/>
                  </a:lnTo>
                  <a:lnTo>
                    <a:pt x="115520" y="260981"/>
                  </a:lnTo>
                  <a:lnTo>
                    <a:pt x="115627" y="260926"/>
                  </a:lnTo>
                  <a:lnTo>
                    <a:pt x="115738" y="260877"/>
                  </a:lnTo>
                  <a:lnTo>
                    <a:pt x="115851" y="260829"/>
                  </a:lnTo>
                  <a:lnTo>
                    <a:pt x="115965" y="260793"/>
                  </a:lnTo>
                  <a:lnTo>
                    <a:pt x="116196" y="260714"/>
                  </a:lnTo>
                  <a:lnTo>
                    <a:pt x="116423" y="260641"/>
                  </a:lnTo>
                  <a:lnTo>
                    <a:pt x="116579" y="260452"/>
                  </a:lnTo>
                  <a:lnTo>
                    <a:pt x="116736" y="260270"/>
                  </a:lnTo>
                  <a:lnTo>
                    <a:pt x="116921" y="260051"/>
                  </a:lnTo>
                  <a:lnTo>
                    <a:pt x="117103" y="259888"/>
                  </a:lnTo>
                  <a:lnTo>
                    <a:pt x="117286" y="259729"/>
                  </a:lnTo>
                  <a:lnTo>
                    <a:pt x="117467" y="259566"/>
                  </a:lnTo>
                  <a:lnTo>
                    <a:pt x="117556" y="259480"/>
                  </a:lnTo>
                  <a:lnTo>
                    <a:pt x="117641" y="259395"/>
                  </a:lnTo>
                  <a:lnTo>
                    <a:pt x="117721" y="259304"/>
                  </a:lnTo>
                  <a:lnTo>
                    <a:pt x="117798" y="259213"/>
                  </a:lnTo>
                  <a:lnTo>
                    <a:pt x="117872" y="259116"/>
                  </a:lnTo>
                  <a:lnTo>
                    <a:pt x="117945" y="259019"/>
                  </a:lnTo>
                  <a:lnTo>
                    <a:pt x="118018" y="258921"/>
                  </a:lnTo>
                  <a:lnTo>
                    <a:pt x="118172" y="258733"/>
                  </a:lnTo>
                  <a:lnTo>
                    <a:pt x="118338" y="258557"/>
                  </a:lnTo>
                  <a:lnTo>
                    <a:pt x="118508" y="258381"/>
                  </a:lnTo>
                  <a:lnTo>
                    <a:pt x="118677" y="258205"/>
                  </a:lnTo>
                  <a:lnTo>
                    <a:pt x="118850" y="258034"/>
                  </a:lnTo>
                  <a:lnTo>
                    <a:pt x="118939" y="257949"/>
                  </a:lnTo>
                  <a:lnTo>
                    <a:pt x="119031" y="257871"/>
                  </a:lnTo>
                  <a:lnTo>
                    <a:pt x="119125" y="257798"/>
                  </a:lnTo>
                  <a:lnTo>
                    <a:pt x="119223" y="257725"/>
                  </a:lnTo>
                  <a:lnTo>
                    <a:pt x="119329" y="257664"/>
                  </a:lnTo>
                  <a:lnTo>
                    <a:pt x="119439" y="257615"/>
                  </a:lnTo>
                  <a:lnTo>
                    <a:pt x="119552" y="257567"/>
                  </a:lnTo>
                  <a:lnTo>
                    <a:pt x="119666" y="257524"/>
                  </a:lnTo>
                  <a:lnTo>
                    <a:pt x="119885" y="257421"/>
                  </a:lnTo>
                  <a:lnTo>
                    <a:pt x="119977" y="257342"/>
                  </a:lnTo>
                  <a:lnTo>
                    <a:pt x="120058" y="257251"/>
                  </a:lnTo>
                  <a:lnTo>
                    <a:pt x="120129" y="257154"/>
                  </a:lnTo>
                  <a:lnTo>
                    <a:pt x="120199" y="257050"/>
                  </a:lnTo>
                  <a:lnTo>
                    <a:pt x="120357" y="256868"/>
                  </a:lnTo>
                  <a:lnTo>
                    <a:pt x="120533" y="256704"/>
                  </a:lnTo>
                  <a:lnTo>
                    <a:pt x="120715" y="256540"/>
                  </a:lnTo>
                  <a:lnTo>
                    <a:pt x="120898" y="256382"/>
                  </a:lnTo>
                  <a:lnTo>
                    <a:pt x="121077" y="256212"/>
                  </a:lnTo>
                  <a:lnTo>
                    <a:pt x="121252" y="256048"/>
                  </a:lnTo>
                  <a:lnTo>
                    <a:pt x="121335" y="255956"/>
                  </a:lnTo>
                  <a:lnTo>
                    <a:pt x="121414" y="255865"/>
                  </a:lnTo>
                  <a:lnTo>
                    <a:pt x="121488" y="255768"/>
                  </a:lnTo>
                  <a:lnTo>
                    <a:pt x="121560" y="255671"/>
                  </a:lnTo>
                  <a:lnTo>
                    <a:pt x="121629" y="255568"/>
                  </a:lnTo>
                  <a:lnTo>
                    <a:pt x="121693" y="255465"/>
                  </a:lnTo>
                  <a:lnTo>
                    <a:pt x="121751" y="255361"/>
                  </a:lnTo>
                  <a:lnTo>
                    <a:pt x="121805" y="255252"/>
                  </a:lnTo>
                  <a:lnTo>
                    <a:pt x="121858" y="255142"/>
                  </a:lnTo>
                  <a:lnTo>
                    <a:pt x="121910" y="255033"/>
                  </a:lnTo>
                  <a:lnTo>
                    <a:pt x="121962" y="254924"/>
                  </a:lnTo>
                  <a:lnTo>
                    <a:pt x="122014" y="254814"/>
                  </a:lnTo>
                  <a:lnTo>
                    <a:pt x="122117" y="254596"/>
                  </a:lnTo>
                  <a:lnTo>
                    <a:pt x="122223" y="254377"/>
                  </a:lnTo>
                  <a:lnTo>
                    <a:pt x="122277" y="254268"/>
                  </a:lnTo>
                  <a:lnTo>
                    <a:pt x="122333" y="254158"/>
                  </a:lnTo>
                  <a:lnTo>
                    <a:pt x="122391" y="254049"/>
                  </a:lnTo>
                  <a:lnTo>
                    <a:pt x="122454" y="253946"/>
                  </a:lnTo>
                  <a:lnTo>
                    <a:pt x="122520" y="253842"/>
                  </a:lnTo>
                  <a:lnTo>
                    <a:pt x="122589" y="253745"/>
                  </a:lnTo>
                  <a:lnTo>
                    <a:pt x="122732" y="253545"/>
                  </a:lnTo>
                  <a:lnTo>
                    <a:pt x="122883" y="253356"/>
                  </a:lnTo>
                  <a:lnTo>
                    <a:pt x="122959" y="253259"/>
                  </a:lnTo>
                  <a:lnTo>
                    <a:pt x="123033" y="253162"/>
                  </a:lnTo>
                  <a:lnTo>
                    <a:pt x="123106" y="253065"/>
                  </a:lnTo>
                  <a:lnTo>
                    <a:pt x="123175" y="252968"/>
                  </a:lnTo>
                  <a:lnTo>
                    <a:pt x="123242" y="252871"/>
                  </a:lnTo>
                  <a:lnTo>
                    <a:pt x="123306" y="252761"/>
                  </a:lnTo>
                  <a:lnTo>
                    <a:pt x="123418" y="252548"/>
                  </a:lnTo>
                  <a:lnTo>
                    <a:pt x="123448" y="252427"/>
                  </a:lnTo>
                  <a:lnTo>
                    <a:pt x="123459" y="252311"/>
                  </a:lnTo>
                  <a:lnTo>
                    <a:pt x="123465" y="252190"/>
                  </a:lnTo>
                  <a:lnTo>
                    <a:pt x="123472" y="252068"/>
                  </a:lnTo>
                  <a:lnTo>
                    <a:pt x="123503" y="251825"/>
                  </a:lnTo>
                  <a:lnTo>
                    <a:pt x="123543" y="251710"/>
                  </a:lnTo>
                  <a:lnTo>
                    <a:pt x="123609" y="251606"/>
                  </a:lnTo>
                  <a:lnTo>
                    <a:pt x="123697" y="251522"/>
                  </a:lnTo>
                  <a:lnTo>
                    <a:pt x="123789" y="251443"/>
                  </a:lnTo>
                  <a:lnTo>
                    <a:pt x="123883" y="251364"/>
                  </a:lnTo>
                  <a:lnTo>
                    <a:pt x="124049" y="251188"/>
                  </a:lnTo>
                  <a:lnTo>
                    <a:pt x="124098" y="251078"/>
                  </a:lnTo>
                  <a:lnTo>
                    <a:pt x="124137" y="250963"/>
                  </a:lnTo>
                  <a:lnTo>
                    <a:pt x="124166" y="250848"/>
                  </a:lnTo>
                  <a:lnTo>
                    <a:pt x="124189" y="250726"/>
                  </a:lnTo>
                  <a:lnTo>
                    <a:pt x="124207" y="250604"/>
                  </a:lnTo>
                  <a:lnTo>
                    <a:pt x="124223" y="250482"/>
                  </a:lnTo>
                  <a:lnTo>
                    <a:pt x="124238" y="250367"/>
                  </a:lnTo>
                  <a:lnTo>
                    <a:pt x="124251" y="250246"/>
                  </a:lnTo>
                  <a:lnTo>
                    <a:pt x="124259" y="250124"/>
                  </a:lnTo>
                  <a:lnTo>
                    <a:pt x="124262" y="250002"/>
                  </a:lnTo>
                  <a:lnTo>
                    <a:pt x="124244" y="249760"/>
                  </a:lnTo>
                  <a:lnTo>
                    <a:pt x="124221" y="249517"/>
                  </a:lnTo>
                  <a:lnTo>
                    <a:pt x="124216" y="249274"/>
                  </a:lnTo>
                  <a:lnTo>
                    <a:pt x="124218" y="249031"/>
                  </a:lnTo>
                  <a:lnTo>
                    <a:pt x="124224" y="248788"/>
                  </a:lnTo>
                  <a:lnTo>
                    <a:pt x="124231" y="248545"/>
                  </a:lnTo>
                  <a:lnTo>
                    <a:pt x="124237" y="248423"/>
                  </a:lnTo>
                  <a:lnTo>
                    <a:pt x="124244" y="248301"/>
                  </a:lnTo>
                  <a:lnTo>
                    <a:pt x="124253" y="248180"/>
                  </a:lnTo>
                  <a:lnTo>
                    <a:pt x="124267" y="248059"/>
                  </a:lnTo>
                  <a:lnTo>
                    <a:pt x="124284" y="247943"/>
                  </a:lnTo>
                  <a:lnTo>
                    <a:pt x="124303" y="247822"/>
                  </a:lnTo>
                  <a:lnTo>
                    <a:pt x="124337" y="247579"/>
                  </a:lnTo>
                  <a:lnTo>
                    <a:pt x="124358" y="247336"/>
                  </a:lnTo>
                  <a:lnTo>
                    <a:pt x="124342" y="247093"/>
                  </a:lnTo>
                  <a:lnTo>
                    <a:pt x="124328" y="246971"/>
                  </a:lnTo>
                  <a:lnTo>
                    <a:pt x="124311" y="246856"/>
                  </a:lnTo>
                  <a:lnTo>
                    <a:pt x="124292" y="246734"/>
                  </a:lnTo>
                  <a:lnTo>
                    <a:pt x="124269" y="246613"/>
                  </a:lnTo>
                  <a:lnTo>
                    <a:pt x="124245" y="246497"/>
                  </a:lnTo>
                  <a:lnTo>
                    <a:pt x="124220" y="246376"/>
                  </a:lnTo>
                  <a:lnTo>
                    <a:pt x="124193" y="246261"/>
                  </a:lnTo>
                  <a:lnTo>
                    <a:pt x="124138" y="246023"/>
                  </a:lnTo>
                  <a:lnTo>
                    <a:pt x="124081" y="245774"/>
                  </a:lnTo>
                  <a:lnTo>
                    <a:pt x="123996" y="245543"/>
                  </a:lnTo>
                  <a:lnTo>
                    <a:pt x="123913" y="245319"/>
                  </a:lnTo>
                  <a:lnTo>
                    <a:pt x="123829" y="245088"/>
                  </a:lnTo>
                  <a:lnTo>
                    <a:pt x="123743" y="244863"/>
                  </a:lnTo>
                  <a:lnTo>
                    <a:pt x="123654" y="244638"/>
                  </a:lnTo>
                  <a:lnTo>
                    <a:pt x="123607" y="244523"/>
                  </a:lnTo>
                  <a:lnTo>
                    <a:pt x="123550" y="244420"/>
                  </a:lnTo>
                  <a:lnTo>
                    <a:pt x="123480" y="244316"/>
                  </a:lnTo>
                  <a:lnTo>
                    <a:pt x="123406" y="244219"/>
                  </a:lnTo>
                  <a:lnTo>
                    <a:pt x="123327" y="244128"/>
                  </a:lnTo>
                  <a:lnTo>
                    <a:pt x="123247" y="244037"/>
                  </a:lnTo>
                  <a:lnTo>
                    <a:pt x="123164" y="243945"/>
                  </a:lnTo>
                  <a:lnTo>
                    <a:pt x="123080" y="243860"/>
                  </a:lnTo>
                  <a:lnTo>
                    <a:pt x="122909" y="243684"/>
                  </a:lnTo>
                  <a:lnTo>
                    <a:pt x="122735" y="243514"/>
                  </a:lnTo>
                  <a:lnTo>
                    <a:pt x="122649" y="243429"/>
                  </a:lnTo>
                  <a:lnTo>
                    <a:pt x="122561" y="243344"/>
                  </a:lnTo>
                  <a:lnTo>
                    <a:pt x="122468" y="243271"/>
                  </a:lnTo>
                  <a:lnTo>
                    <a:pt x="122365" y="243204"/>
                  </a:lnTo>
                  <a:lnTo>
                    <a:pt x="122259" y="243143"/>
                  </a:lnTo>
                  <a:lnTo>
                    <a:pt x="122148" y="243095"/>
                  </a:lnTo>
                  <a:lnTo>
                    <a:pt x="122034" y="243053"/>
                  </a:lnTo>
                  <a:lnTo>
                    <a:pt x="121918" y="243016"/>
                  </a:lnTo>
                  <a:lnTo>
                    <a:pt x="121802" y="242979"/>
                  </a:lnTo>
                  <a:lnTo>
                    <a:pt x="121684" y="242949"/>
                  </a:lnTo>
                  <a:lnTo>
                    <a:pt x="121564" y="242931"/>
                  </a:lnTo>
                  <a:lnTo>
                    <a:pt x="121444" y="242913"/>
                  </a:lnTo>
                  <a:lnTo>
                    <a:pt x="121322" y="242900"/>
                  </a:lnTo>
                  <a:lnTo>
                    <a:pt x="121201" y="242894"/>
                  </a:lnTo>
                  <a:lnTo>
                    <a:pt x="121079" y="242888"/>
                  </a:lnTo>
                  <a:lnTo>
                    <a:pt x="120958" y="242888"/>
                  </a:lnTo>
                  <a:lnTo>
                    <a:pt x="120714" y="242888"/>
                  </a:lnTo>
                  <a:lnTo>
                    <a:pt x="120473" y="242906"/>
                  </a:lnTo>
                  <a:lnTo>
                    <a:pt x="120232" y="242943"/>
                  </a:lnTo>
                  <a:lnTo>
                    <a:pt x="119992" y="242980"/>
                  </a:lnTo>
                  <a:lnTo>
                    <a:pt x="119749" y="242992"/>
                  </a:lnTo>
                  <a:lnTo>
                    <a:pt x="119508" y="243022"/>
                  </a:lnTo>
                  <a:lnTo>
                    <a:pt x="119388" y="243046"/>
                  </a:lnTo>
                  <a:lnTo>
                    <a:pt x="119270" y="243071"/>
                  </a:lnTo>
                  <a:lnTo>
                    <a:pt x="119155" y="243113"/>
                  </a:lnTo>
                  <a:lnTo>
                    <a:pt x="119045" y="243161"/>
                  </a:lnTo>
                  <a:lnTo>
                    <a:pt x="118943" y="243228"/>
                  </a:lnTo>
                  <a:lnTo>
                    <a:pt x="118843" y="243295"/>
                  </a:lnTo>
                  <a:lnTo>
                    <a:pt x="118742" y="243368"/>
                  </a:lnTo>
                  <a:lnTo>
                    <a:pt x="118535" y="243496"/>
                  </a:lnTo>
                  <a:lnTo>
                    <a:pt x="118428" y="243550"/>
                  </a:lnTo>
                  <a:lnTo>
                    <a:pt x="118318" y="243605"/>
                  </a:lnTo>
                  <a:lnTo>
                    <a:pt x="118206" y="243654"/>
                  </a:lnTo>
                  <a:lnTo>
                    <a:pt x="118094" y="243697"/>
                  </a:lnTo>
                  <a:lnTo>
                    <a:pt x="117863" y="243775"/>
                  </a:lnTo>
                  <a:lnTo>
                    <a:pt x="117623" y="243806"/>
                  </a:lnTo>
                  <a:lnTo>
                    <a:pt x="117380" y="243782"/>
                  </a:lnTo>
                  <a:lnTo>
                    <a:pt x="117262" y="243757"/>
                  </a:lnTo>
                  <a:lnTo>
                    <a:pt x="117147" y="243721"/>
                  </a:lnTo>
                  <a:lnTo>
                    <a:pt x="117033" y="243672"/>
                  </a:lnTo>
                  <a:lnTo>
                    <a:pt x="116921" y="243623"/>
                  </a:lnTo>
                  <a:lnTo>
                    <a:pt x="116811" y="243575"/>
                  </a:lnTo>
                  <a:lnTo>
                    <a:pt x="116704" y="243514"/>
                  </a:lnTo>
                  <a:lnTo>
                    <a:pt x="116610" y="243435"/>
                  </a:lnTo>
                  <a:lnTo>
                    <a:pt x="116529" y="243344"/>
                  </a:lnTo>
                  <a:lnTo>
                    <a:pt x="116457" y="243247"/>
                  </a:lnTo>
                  <a:lnTo>
                    <a:pt x="116399" y="243144"/>
                  </a:lnTo>
                  <a:lnTo>
                    <a:pt x="116346" y="243034"/>
                  </a:lnTo>
                  <a:lnTo>
                    <a:pt x="116298" y="242925"/>
                  </a:lnTo>
                  <a:lnTo>
                    <a:pt x="116254" y="242809"/>
                  </a:lnTo>
                  <a:lnTo>
                    <a:pt x="116213" y="242694"/>
                  </a:lnTo>
                  <a:lnTo>
                    <a:pt x="116175" y="242579"/>
                  </a:lnTo>
                  <a:lnTo>
                    <a:pt x="116138" y="242463"/>
                  </a:lnTo>
                  <a:lnTo>
                    <a:pt x="116104" y="242348"/>
                  </a:lnTo>
                  <a:lnTo>
                    <a:pt x="116072" y="242226"/>
                  </a:lnTo>
                  <a:lnTo>
                    <a:pt x="116049" y="242111"/>
                  </a:lnTo>
                  <a:lnTo>
                    <a:pt x="116031" y="241989"/>
                  </a:lnTo>
                  <a:lnTo>
                    <a:pt x="116026" y="241868"/>
                  </a:lnTo>
                  <a:lnTo>
                    <a:pt x="116086" y="241631"/>
                  </a:lnTo>
                  <a:lnTo>
                    <a:pt x="116224" y="241431"/>
                  </a:lnTo>
                  <a:lnTo>
                    <a:pt x="116372" y="241242"/>
                  </a:lnTo>
                  <a:lnTo>
                    <a:pt x="116438" y="241139"/>
                  </a:lnTo>
                  <a:lnTo>
                    <a:pt x="116495" y="241030"/>
                  </a:lnTo>
                  <a:lnTo>
                    <a:pt x="116544" y="240920"/>
                  </a:lnTo>
                  <a:lnTo>
                    <a:pt x="116590" y="240811"/>
                  </a:lnTo>
                  <a:lnTo>
                    <a:pt x="116636" y="240695"/>
                  </a:lnTo>
                  <a:lnTo>
                    <a:pt x="116680" y="240579"/>
                  </a:lnTo>
                  <a:lnTo>
                    <a:pt x="116763" y="240355"/>
                  </a:lnTo>
                  <a:lnTo>
                    <a:pt x="116801" y="240233"/>
                  </a:lnTo>
                  <a:lnTo>
                    <a:pt x="116834" y="240118"/>
                  </a:lnTo>
                  <a:lnTo>
                    <a:pt x="116862" y="240003"/>
                  </a:lnTo>
                  <a:lnTo>
                    <a:pt x="116891" y="239881"/>
                  </a:lnTo>
                  <a:lnTo>
                    <a:pt x="116976" y="239656"/>
                  </a:lnTo>
                  <a:lnTo>
                    <a:pt x="117050" y="239559"/>
                  </a:lnTo>
                  <a:lnTo>
                    <a:pt x="117143" y="239480"/>
                  </a:lnTo>
                  <a:lnTo>
                    <a:pt x="117242" y="239413"/>
                  </a:lnTo>
                  <a:lnTo>
                    <a:pt x="117346" y="239346"/>
                  </a:lnTo>
                  <a:lnTo>
                    <a:pt x="117454" y="239291"/>
                  </a:lnTo>
                  <a:lnTo>
                    <a:pt x="117564" y="239243"/>
                  </a:lnTo>
                  <a:lnTo>
                    <a:pt x="117789" y="239146"/>
                  </a:lnTo>
                  <a:lnTo>
                    <a:pt x="118018" y="239073"/>
                  </a:lnTo>
                  <a:lnTo>
                    <a:pt x="118258" y="239030"/>
                  </a:lnTo>
                  <a:lnTo>
                    <a:pt x="118497" y="238982"/>
                  </a:lnTo>
                  <a:lnTo>
                    <a:pt x="118607" y="238933"/>
                  </a:lnTo>
                  <a:lnTo>
                    <a:pt x="118704" y="238860"/>
                  </a:lnTo>
                  <a:lnTo>
                    <a:pt x="118789" y="238775"/>
                  </a:lnTo>
                  <a:lnTo>
                    <a:pt x="118868" y="238678"/>
                  </a:lnTo>
                  <a:lnTo>
                    <a:pt x="119014" y="238490"/>
                  </a:lnTo>
                  <a:lnTo>
                    <a:pt x="119143" y="238277"/>
                  </a:lnTo>
                  <a:lnTo>
                    <a:pt x="119260" y="238064"/>
                  </a:lnTo>
                  <a:lnTo>
                    <a:pt x="119319" y="237961"/>
                  </a:lnTo>
                  <a:lnTo>
                    <a:pt x="119394" y="237864"/>
                  </a:lnTo>
                  <a:lnTo>
                    <a:pt x="119488" y="237791"/>
                  </a:lnTo>
                  <a:lnTo>
                    <a:pt x="119592" y="237724"/>
                  </a:lnTo>
                  <a:lnTo>
                    <a:pt x="119702" y="237676"/>
                  </a:lnTo>
                  <a:lnTo>
                    <a:pt x="119816" y="237633"/>
                  </a:lnTo>
                  <a:lnTo>
                    <a:pt x="119931" y="237591"/>
                  </a:lnTo>
                  <a:lnTo>
                    <a:pt x="120049" y="237560"/>
                  </a:lnTo>
                  <a:lnTo>
                    <a:pt x="120168" y="237536"/>
                  </a:lnTo>
                  <a:lnTo>
                    <a:pt x="120288" y="237512"/>
                  </a:lnTo>
                  <a:lnTo>
                    <a:pt x="120527" y="237469"/>
                  </a:lnTo>
                  <a:lnTo>
                    <a:pt x="120768" y="237445"/>
                  </a:lnTo>
                  <a:lnTo>
                    <a:pt x="121011" y="237439"/>
                  </a:lnTo>
                  <a:lnTo>
                    <a:pt x="121254" y="237439"/>
                  </a:lnTo>
                  <a:lnTo>
                    <a:pt x="121376" y="237445"/>
                  </a:lnTo>
                  <a:lnTo>
                    <a:pt x="121496" y="237457"/>
                  </a:lnTo>
                  <a:lnTo>
                    <a:pt x="121617" y="237475"/>
                  </a:lnTo>
                  <a:lnTo>
                    <a:pt x="121736" y="237494"/>
                  </a:lnTo>
                  <a:lnTo>
                    <a:pt x="121854" y="237530"/>
                  </a:lnTo>
                  <a:lnTo>
                    <a:pt x="121970" y="237567"/>
                  </a:lnTo>
                  <a:lnTo>
                    <a:pt x="122201" y="237639"/>
                  </a:lnTo>
                  <a:lnTo>
                    <a:pt x="122431" y="237718"/>
                  </a:lnTo>
                  <a:lnTo>
                    <a:pt x="122659" y="237803"/>
                  </a:lnTo>
                  <a:lnTo>
                    <a:pt x="122884" y="237894"/>
                  </a:lnTo>
                  <a:lnTo>
                    <a:pt x="123109" y="237986"/>
                  </a:lnTo>
                  <a:lnTo>
                    <a:pt x="123333" y="238082"/>
                  </a:lnTo>
                  <a:lnTo>
                    <a:pt x="123553" y="238180"/>
                  </a:lnTo>
                  <a:lnTo>
                    <a:pt x="123662" y="238235"/>
                  </a:lnTo>
                  <a:lnTo>
                    <a:pt x="123768" y="238295"/>
                  </a:lnTo>
                  <a:lnTo>
                    <a:pt x="123872" y="238362"/>
                  </a:lnTo>
                  <a:lnTo>
                    <a:pt x="123967" y="238435"/>
                  </a:lnTo>
                  <a:lnTo>
                    <a:pt x="124052" y="238520"/>
                  </a:lnTo>
                  <a:lnTo>
                    <a:pt x="124129" y="238618"/>
                  </a:lnTo>
                  <a:lnTo>
                    <a:pt x="124192" y="238721"/>
                  </a:lnTo>
                  <a:lnTo>
                    <a:pt x="124254" y="238824"/>
                  </a:lnTo>
                  <a:lnTo>
                    <a:pt x="124315" y="238934"/>
                  </a:lnTo>
                  <a:lnTo>
                    <a:pt x="124435" y="239140"/>
                  </a:lnTo>
                  <a:lnTo>
                    <a:pt x="124553" y="239353"/>
                  </a:lnTo>
                  <a:lnTo>
                    <a:pt x="124673" y="239565"/>
                  </a:lnTo>
                  <a:lnTo>
                    <a:pt x="124794" y="239778"/>
                  </a:lnTo>
                  <a:lnTo>
                    <a:pt x="124921" y="239984"/>
                  </a:lnTo>
                  <a:lnTo>
                    <a:pt x="125057" y="240185"/>
                  </a:lnTo>
                  <a:lnTo>
                    <a:pt x="125198" y="240385"/>
                  </a:lnTo>
                  <a:lnTo>
                    <a:pt x="125383" y="240647"/>
                  </a:lnTo>
                  <a:lnTo>
                    <a:pt x="125607" y="240737"/>
                  </a:lnTo>
                  <a:lnTo>
                    <a:pt x="125832" y="240829"/>
                  </a:lnTo>
                  <a:lnTo>
                    <a:pt x="126058" y="240920"/>
                  </a:lnTo>
                  <a:lnTo>
                    <a:pt x="126172" y="240962"/>
                  </a:lnTo>
                  <a:lnTo>
                    <a:pt x="126288" y="240999"/>
                  </a:lnTo>
                  <a:lnTo>
                    <a:pt x="126405" y="241029"/>
                  </a:lnTo>
                  <a:lnTo>
                    <a:pt x="126525" y="241054"/>
                  </a:lnTo>
                  <a:lnTo>
                    <a:pt x="126645" y="241066"/>
                  </a:lnTo>
                  <a:lnTo>
                    <a:pt x="126889" y="241054"/>
                  </a:lnTo>
                  <a:lnTo>
                    <a:pt x="127127" y="241011"/>
                  </a:lnTo>
                  <a:lnTo>
                    <a:pt x="127364" y="240950"/>
                  </a:lnTo>
                  <a:lnTo>
                    <a:pt x="127594" y="240877"/>
                  </a:lnTo>
                  <a:lnTo>
                    <a:pt x="127820" y="240787"/>
                  </a:lnTo>
                  <a:lnTo>
                    <a:pt x="128037" y="240671"/>
                  </a:lnTo>
                  <a:lnTo>
                    <a:pt x="128250" y="240555"/>
                  </a:lnTo>
                  <a:lnTo>
                    <a:pt x="128462" y="240440"/>
                  </a:lnTo>
                  <a:lnTo>
                    <a:pt x="128674" y="240318"/>
                  </a:lnTo>
                  <a:lnTo>
                    <a:pt x="128884" y="240197"/>
                  </a:lnTo>
                  <a:lnTo>
                    <a:pt x="128986" y="240136"/>
                  </a:lnTo>
                  <a:lnTo>
                    <a:pt x="129083" y="240057"/>
                  </a:lnTo>
                  <a:lnTo>
                    <a:pt x="129175" y="239979"/>
                  </a:lnTo>
                  <a:lnTo>
                    <a:pt x="129257" y="239893"/>
                  </a:lnTo>
                  <a:lnTo>
                    <a:pt x="129333" y="239796"/>
                  </a:lnTo>
                  <a:lnTo>
                    <a:pt x="129405" y="239699"/>
                  </a:lnTo>
                  <a:lnTo>
                    <a:pt x="129473" y="239595"/>
                  </a:lnTo>
                  <a:lnTo>
                    <a:pt x="129540" y="239492"/>
                  </a:lnTo>
                  <a:lnTo>
                    <a:pt x="129671" y="239292"/>
                  </a:lnTo>
                  <a:lnTo>
                    <a:pt x="129737" y="239189"/>
                  </a:lnTo>
                  <a:lnTo>
                    <a:pt x="129803" y="239085"/>
                  </a:lnTo>
                  <a:lnTo>
                    <a:pt x="129871" y="238982"/>
                  </a:lnTo>
                  <a:lnTo>
                    <a:pt x="129941" y="238885"/>
                  </a:lnTo>
                  <a:lnTo>
                    <a:pt x="130022" y="238794"/>
                  </a:lnTo>
                  <a:lnTo>
                    <a:pt x="130105" y="238708"/>
                  </a:lnTo>
                  <a:lnTo>
                    <a:pt x="130275" y="238532"/>
                  </a:lnTo>
                  <a:lnTo>
                    <a:pt x="130447" y="238362"/>
                  </a:lnTo>
                  <a:lnTo>
                    <a:pt x="130617" y="238186"/>
                  </a:lnTo>
                  <a:lnTo>
                    <a:pt x="130785" y="238010"/>
                  </a:lnTo>
                  <a:lnTo>
                    <a:pt x="130865" y="237919"/>
                  </a:lnTo>
                  <a:lnTo>
                    <a:pt x="130942" y="237821"/>
                  </a:lnTo>
                  <a:lnTo>
                    <a:pt x="131009" y="237724"/>
                  </a:lnTo>
                  <a:lnTo>
                    <a:pt x="131067" y="237621"/>
                  </a:lnTo>
                  <a:lnTo>
                    <a:pt x="131122" y="237511"/>
                  </a:lnTo>
                  <a:lnTo>
                    <a:pt x="131237" y="237293"/>
                  </a:lnTo>
                  <a:lnTo>
                    <a:pt x="131403" y="237123"/>
                  </a:lnTo>
                  <a:lnTo>
                    <a:pt x="131581" y="237062"/>
                  </a:lnTo>
                  <a:lnTo>
                    <a:pt x="131809" y="236977"/>
                  </a:lnTo>
                  <a:lnTo>
                    <a:pt x="131921" y="236929"/>
                  </a:lnTo>
                  <a:lnTo>
                    <a:pt x="132019" y="236856"/>
                  </a:lnTo>
                  <a:lnTo>
                    <a:pt x="132091" y="236758"/>
                  </a:lnTo>
                  <a:lnTo>
                    <a:pt x="132155" y="236655"/>
                  </a:lnTo>
                  <a:lnTo>
                    <a:pt x="132216" y="236552"/>
                  </a:lnTo>
                  <a:lnTo>
                    <a:pt x="132274" y="236442"/>
                  </a:lnTo>
                  <a:lnTo>
                    <a:pt x="132329" y="236333"/>
                  </a:lnTo>
                  <a:lnTo>
                    <a:pt x="132380" y="236224"/>
                  </a:lnTo>
                  <a:lnTo>
                    <a:pt x="132430" y="236114"/>
                  </a:lnTo>
                  <a:lnTo>
                    <a:pt x="132532" y="235896"/>
                  </a:lnTo>
                  <a:lnTo>
                    <a:pt x="132646" y="235677"/>
                  </a:lnTo>
                  <a:lnTo>
                    <a:pt x="132779" y="235477"/>
                  </a:lnTo>
                  <a:lnTo>
                    <a:pt x="132918" y="235276"/>
                  </a:lnTo>
                  <a:lnTo>
                    <a:pt x="133047" y="235069"/>
                  </a:lnTo>
                  <a:lnTo>
                    <a:pt x="133105" y="234960"/>
                  </a:lnTo>
                  <a:lnTo>
                    <a:pt x="133158" y="234850"/>
                  </a:lnTo>
                  <a:lnTo>
                    <a:pt x="133207" y="234741"/>
                  </a:lnTo>
                  <a:lnTo>
                    <a:pt x="133252" y="234626"/>
                  </a:lnTo>
                  <a:lnTo>
                    <a:pt x="133342" y="234401"/>
                  </a:lnTo>
                  <a:lnTo>
                    <a:pt x="133429" y="234176"/>
                  </a:lnTo>
                  <a:lnTo>
                    <a:pt x="133516" y="233952"/>
                  </a:lnTo>
                  <a:lnTo>
                    <a:pt x="133601" y="233721"/>
                  </a:lnTo>
                  <a:lnTo>
                    <a:pt x="133685" y="233496"/>
                  </a:lnTo>
                  <a:lnTo>
                    <a:pt x="133767" y="233265"/>
                  </a:lnTo>
                  <a:lnTo>
                    <a:pt x="133840" y="233034"/>
                  </a:lnTo>
                  <a:lnTo>
                    <a:pt x="133875" y="232791"/>
                  </a:lnTo>
                  <a:lnTo>
                    <a:pt x="133867" y="232548"/>
                  </a:lnTo>
                  <a:lnTo>
                    <a:pt x="133806" y="232311"/>
                  </a:lnTo>
                  <a:lnTo>
                    <a:pt x="133533" y="232104"/>
                  </a:lnTo>
                  <a:lnTo>
                    <a:pt x="133335" y="231959"/>
                  </a:lnTo>
                  <a:lnTo>
                    <a:pt x="133239" y="231886"/>
                  </a:lnTo>
                  <a:lnTo>
                    <a:pt x="133152" y="231801"/>
                  </a:lnTo>
                  <a:lnTo>
                    <a:pt x="133070" y="231715"/>
                  </a:lnTo>
                  <a:lnTo>
                    <a:pt x="132991" y="231619"/>
                  </a:lnTo>
                  <a:lnTo>
                    <a:pt x="132840" y="231430"/>
                  </a:lnTo>
                  <a:lnTo>
                    <a:pt x="132769" y="231333"/>
                  </a:lnTo>
                  <a:lnTo>
                    <a:pt x="132707" y="231223"/>
                  </a:lnTo>
                  <a:lnTo>
                    <a:pt x="132652" y="231114"/>
                  </a:lnTo>
                  <a:lnTo>
                    <a:pt x="132612" y="230999"/>
                  </a:lnTo>
                  <a:lnTo>
                    <a:pt x="132602" y="230883"/>
                  </a:lnTo>
                  <a:lnTo>
                    <a:pt x="132658" y="230646"/>
                  </a:lnTo>
                  <a:lnTo>
                    <a:pt x="132736" y="230415"/>
                  </a:lnTo>
                  <a:lnTo>
                    <a:pt x="132814" y="230185"/>
                  </a:lnTo>
                  <a:lnTo>
                    <a:pt x="132895" y="229954"/>
                  </a:lnTo>
                  <a:lnTo>
                    <a:pt x="132976" y="229723"/>
                  </a:lnTo>
                  <a:lnTo>
                    <a:pt x="133061" y="229498"/>
                  </a:lnTo>
                  <a:lnTo>
                    <a:pt x="133149" y="229274"/>
                  </a:lnTo>
                  <a:lnTo>
                    <a:pt x="133240" y="229049"/>
                  </a:lnTo>
                  <a:lnTo>
                    <a:pt x="133335" y="228824"/>
                  </a:lnTo>
                  <a:lnTo>
                    <a:pt x="133429" y="228599"/>
                  </a:lnTo>
                  <a:lnTo>
                    <a:pt x="133523" y="228374"/>
                  </a:lnTo>
                  <a:lnTo>
                    <a:pt x="133614" y="228150"/>
                  </a:lnTo>
                  <a:lnTo>
                    <a:pt x="133659" y="228034"/>
                  </a:lnTo>
                  <a:lnTo>
                    <a:pt x="133698" y="227919"/>
                  </a:lnTo>
                  <a:lnTo>
                    <a:pt x="133734" y="227803"/>
                  </a:lnTo>
                  <a:lnTo>
                    <a:pt x="133766" y="227687"/>
                  </a:lnTo>
                  <a:lnTo>
                    <a:pt x="133790" y="227566"/>
                  </a:lnTo>
                  <a:lnTo>
                    <a:pt x="133805" y="227445"/>
                  </a:lnTo>
                  <a:lnTo>
                    <a:pt x="133816" y="227323"/>
                  </a:lnTo>
                  <a:lnTo>
                    <a:pt x="133822" y="227202"/>
                  </a:lnTo>
                  <a:lnTo>
                    <a:pt x="133810" y="226965"/>
                  </a:lnTo>
                  <a:lnTo>
                    <a:pt x="133785" y="226843"/>
                  </a:lnTo>
                  <a:lnTo>
                    <a:pt x="133747" y="226728"/>
                  </a:lnTo>
                  <a:lnTo>
                    <a:pt x="133696" y="226618"/>
                  </a:lnTo>
                  <a:lnTo>
                    <a:pt x="133636" y="226509"/>
                  </a:lnTo>
                  <a:lnTo>
                    <a:pt x="133570" y="226412"/>
                  </a:lnTo>
                  <a:lnTo>
                    <a:pt x="133437" y="226205"/>
                  </a:lnTo>
                  <a:lnTo>
                    <a:pt x="133378" y="226102"/>
                  </a:lnTo>
                  <a:lnTo>
                    <a:pt x="133327" y="225987"/>
                  </a:lnTo>
                  <a:lnTo>
                    <a:pt x="133291" y="225871"/>
                  </a:lnTo>
                  <a:lnTo>
                    <a:pt x="133272" y="225756"/>
                  </a:lnTo>
                  <a:lnTo>
                    <a:pt x="133264" y="225634"/>
                  </a:lnTo>
                  <a:lnTo>
                    <a:pt x="133264" y="225513"/>
                  </a:lnTo>
                  <a:lnTo>
                    <a:pt x="133279" y="225269"/>
                  </a:lnTo>
                  <a:lnTo>
                    <a:pt x="133297" y="225026"/>
                  </a:lnTo>
                  <a:lnTo>
                    <a:pt x="133307" y="224905"/>
                  </a:lnTo>
                  <a:lnTo>
                    <a:pt x="133319" y="224783"/>
                  </a:lnTo>
                  <a:lnTo>
                    <a:pt x="133332" y="224662"/>
                  </a:lnTo>
                  <a:lnTo>
                    <a:pt x="133347" y="224541"/>
                  </a:lnTo>
                  <a:lnTo>
                    <a:pt x="133366" y="224419"/>
                  </a:lnTo>
                  <a:lnTo>
                    <a:pt x="133385" y="224303"/>
                  </a:lnTo>
                  <a:lnTo>
                    <a:pt x="133408" y="224182"/>
                  </a:lnTo>
                  <a:lnTo>
                    <a:pt x="133432" y="224061"/>
                  </a:lnTo>
                  <a:lnTo>
                    <a:pt x="133461" y="223945"/>
                  </a:lnTo>
                  <a:lnTo>
                    <a:pt x="133499" y="223830"/>
                  </a:lnTo>
                  <a:lnTo>
                    <a:pt x="133540" y="223715"/>
                  </a:lnTo>
                  <a:lnTo>
                    <a:pt x="133584" y="223599"/>
                  </a:lnTo>
                  <a:lnTo>
                    <a:pt x="133628" y="223490"/>
                  </a:lnTo>
                  <a:lnTo>
                    <a:pt x="133718" y="223265"/>
                  </a:lnTo>
                  <a:lnTo>
                    <a:pt x="133761" y="223150"/>
                  </a:lnTo>
                  <a:lnTo>
                    <a:pt x="133802" y="223034"/>
                  </a:lnTo>
                  <a:lnTo>
                    <a:pt x="133838" y="222918"/>
                  </a:lnTo>
                  <a:lnTo>
                    <a:pt x="133870" y="222803"/>
                  </a:lnTo>
                  <a:lnTo>
                    <a:pt x="133898" y="222682"/>
                  </a:lnTo>
                  <a:lnTo>
                    <a:pt x="133923" y="222566"/>
                  </a:lnTo>
                  <a:lnTo>
                    <a:pt x="133947" y="222445"/>
                  </a:lnTo>
                  <a:lnTo>
                    <a:pt x="133999" y="222208"/>
                  </a:lnTo>
                  <a:lnTo>
                    <a:pt x="134030" y="222092"/>
                  </a:lnTo>
                  <a:lnTo>
                    <a:pt x="134067" y="221977"/>
                  </a:lnTo>
                  <a:lnTo>
                    <a:pt x="134111" y="221861"/>
                  </a:lnTo>
                  <a:lnTo>
                    <a:pt x="134158" y="221746"/>
                  </a:lnTo>
                  <a:lnTo>
                    <a:pt x="134204" y="221637"/>
                  </a:lnTo>
                  <a:lnTo>
                    <a:pt x="134284" y="221406"/>
                  </a:lnTo>
                  <a:lnTo>
                    <a:pt x="134313" y="221291"/>
                  </a:lnTo>
                  <a:lnTo>
                    <a:pt x="134331" y="221169"/>
                  </a:lnTo>
                  <a:lnTo>
                    <a:pt x="134345" y="221047"/>
                  </a:lnTo>
                  <a:lnTo>
                    <a:pt x="134357" y="220926"/>
                  </a:lnTo>
                  <a:lnTo>
                    <a:pt x="134366" y="220804"/>
                  </a:lnTo>
                  <a:lnTo>
                    <a:pt x="134374" y="220683"/>
                  </a:lnTo>
                  <a:lnTo>
                    <a:pt x="134379" y="220561"/>
                  </a:lnTo>
                  <a:lnTo>
                    <a:pt x="134381" y="220440"/>
                  </a:lnTo>
                  <a:lnTo>
                    <a:pt x="134377" y="220197"/>
                  </a:lnTo>
                  <a:lnTo>
                    <a:pt x="134370" y="220075"/>
                  </a:lnTo>
                  <a:lnTo>
                    <a:pt x="134356" y="219953"/>
                  </a:lnTo>
                  <a:lnTo>
                    <a:pt x="134334" y="219838"/>
                  </a:lnTo>
                  <a:lnTo>
                    <a:pt x="134305" y="219717"/>
                  </a:lnTo>
                  <a:lnTo>
                    <a:pt x="134272" y="219601"/>
                  </a:lnTo>
                  <a:lnTo>
                    <a:pt x="134235" y="219486"/>
                  </a:lnTo>
                  <a:lnTo>
                    <a:pt x="134192" y="219371"/>
                  </a:lnTo>
                  <a:lnTo>
                    <a:pt x="134143" y="219261"/>
                  </a:lnTo>
                  <a:lnTo>
                    <a:pt x="134084" y="219152"/>
                  </a:lnTo>
                  <a:lnTo>
                    <a:pt x="134009" y="219061"/>
                  </a:lnTo>
                  <a:lnTo>
                    <a:pt x="133919" y="218976"/>
                  </a:lnTo>
                  <a:lnTo>
                    <a:pt x="133823" y="218902"/>
                  </a:lnTo>
                  <a:lnTo>
                    <a:pt x="133720" y="218836"/>
                  </a:lnTo>
                  <a:lnTo>
                    <a:pt x="133614" y="218775"/>
                  </a:lnTo>
                  <a:lnTo>
                    <a:pt x="133503" y="218727"/>
                  </a:lnTo>
                  <a:lnTo>
                    <a:pt x="133388" y="218684"/>
                  </a:lnTo>
                  <a:lnTo>
                    <a:pt x="133271" y="218654"/>
                  </a:lnTo>
                  <a:lnTo>
                    <a:pt x="133150" y="218648"/>
                  </a:lnTo>
                  <a:lnTo>
                    <a:pt x="132940" y="218763"/>
                  </a:lnTo>
                  <a:lnTo>
                    <a:pt x="132757" y="218927"/>
                  </a:lnTo>
                  <a:lnTo>
                    <a:pt x="132538" y="219018"/>
                  </a:lnTo>
                  <a:lnTo>
                    <a:pt x="132297" y="219048"/>
                  </a:lnTo>
                  <a:lnTo>
                    <a:pt x="132054" y="219037"/>
                  </a:lnTo>
                  <a:lnTo>
                    <a:pt x="131936" y="219012"/>
                  </a:lnTo>
                  <a:lnTo>
                    <a:pt x="131832" y="218945"/>
                  </a:lnTo>
                  <a:lnTo>
                    <a:pt x="131752" y="218854"/>
                  </a:lnTo>
                  <a:lnTo>
                    <a:pt x="131689" y="218751"/>
                  </a:lnTo>
                  <a:lnTo>
                    <a:pt x="131644" y="218641"/>
                  </a:lnTo>
                  <a:lnTo>
                    <a:pt x="131606" y="218526"/>
                  </a:lnTo>
                  <a:lnTo>
                    <a:pt x="131574" y="218404"/>
                  </a:lnTo>
                  <a:lnTo>
                    <a:pt x="131549" y="218289"/>
                  </a:lnTo>
                  <a:lnTo>
                    <a:pt x="131533" y="218167"/>
                  </a:lnTo>
                  <a:lnTo>
                    <a:pt x="131525" y="218046"/>
                  </a:lnTo>
                  <a:lnTo>
                    <a:pt x="131525" y="217924"/>
                  </a:lnTo>
                  <a:lnTo>
                    <a:pt x="131550" y="217682"/>
                  </a:lnTo>
                  <a:lnTo>
                    <a:pt x="131574" y="217566"/>
                  </a:lnTo>
                  <a:lnTo>
                    <a:pt x="131602" y="217445"/>
                  </a:lnTo>
                  <a:lnTo>
                    <a:pt x="131643" y="217329"/>
                  </a:lnTo>
                  <a:lnTo>
                    <a:pt x="131688" y="217220"/>
                  </a:lnTo>
                  <a:lnTo>
                    <a:pt x="131782" y="216995"/>
                  </a:lnTo>
                  <a:lnTo>
                    <a:pt x="131835" y="216886"/>
                  </a:lnTo>
                  <a:lnTo>
                    <a:pt x="131894" y="216776"/>
                  </a:lnTo>
                  <a:lnTo>
                    <a:pt x="131957" y="216673"/>
                  </a:lnTo>
                  <a:lnTo>
                    <a:pt x="132022" y="216570"/>
                  </a:lnTo>
                  <a:lnTo>
                    <a:pt x="132092" y="216472"/>
                  </a:lnTo>
                  <a:lnTo>
                    <a:pt x="132169" y="216375"/>
                  </a:lnTo>
                  <a:lnTo>
                    <a:pt x="132265" y="216302"/>
                  </a:lnTo>
                  <a:lnTo>
                    <a:pt x="132365" y="216235"/>
                  </a:lnTo>
                  <a:lnTo>
                    <a:pt x="132562" y="216090"/>
                  </a:lnTo>
                  <a:lnTo>
                    <a:pt x="132644" y="215999"/>
                  </a:lnTo>
                  <a:lnTo>
                    <a:pt x="132702" y="215895"/>
                  </a:lnTo>
                  <a:lnTo>
                    <a:pt x="132726" y="215774"/>
                  </a:lnTo>
                  <a:lnTo>
                    <a:pt x="132730" y="215653"/>
                  </a:lnTo>
                  <a:lnTo>
                    <a:pt x="132700" y="215409"/>
                  </a:lnTo>
                  <a:lnTo>
                    <a:pt x="132683" y="215288"/>
                  </a:lnTo>
                  <a:lnTo>
                    <a:pt x="132666" y="215172"/>
                  </a:lnTo>
                  <a:lnTo>
                    <a:pt x="132647" y="215051"/>
                  </a:lnTo>
                  <a:lnTo>
                    <a:pt x="132628" y="214929"/>
                  </a:lnTo>
                  <a:lnTo>
                    <a:pt x="132608" y="214808"/>
                  </a:lnTo>
                  <a:lnTo>
                    <a:pt x="132586" y="214692"/>
                  </a:lnTo>
                  <a:lnTo>
                    <a:pt x="132555" y="214571"/>
                  </a:lnTo>
                  <a:lnTo>
                    <a:pt x="132516" y="214456"/>
                  </a:lnTo>
                  <a:lnTo>
                    <a:pt x="132470" y="214346"/>
                  </a:lnTo>
                  <a:lnTo>
                    <a:pt x="132411" y="214237"/>
                  </a:lnTo>
                  <a:lnTo>
                    <a:pt x="132343" y="214139"/>
                  </a:lnTo>
                  <a:lnTo>
                    <a:pt x="132267" y="214048"/>
                  </a:lnTo>
                  <a:lnTo>
                    <a:pt x="132187" y="213958"/>
                  </a:lnTo>
                  <a:lnTo>
                    <a:pt x="132101" y="213866"/>
                  </a:lnTo>
                  <a:lnTo>
                    <a:pt x="132014" y="213781"/>
                  </a:lnTo>
                  <a:lnTo>
                    <a:pt x="131839" y="213611"/>
                  </a:lnTo>
                  <a:lnTo>
                    <a:pt x="131663" y="213447"/>
                  </a:lnTo>
                  <a:lnTo>
                    <a:pt x="131574" y="213362"/>
                  </a:lnTo>
                  <a:lnTo>
                    <a:pt x="131487" y="213277"/>
                  </a:lnTo>
                  <a:lnTo>
                    <a:pt x="131402" y="213192"/>
                  </a:lnTo>
                  <a:lnTo>
                    <a:pt x="131318" y="213107"/>
                  </a:lnTo>
                  <a:lnTo>
                    <a:pt x="131242" y="213010"/>
                  </a:lnTo>
                  <a:lnTo>
                    <a:pt x="131174" y="212906"/>
                  </a:lnTo>
                  <a:lnTo>
                    <a:pt x="131125" y="212797"/>
                  </a:lnTo>
                  <a:lnTo>
                    <a:pt x="131092" y="212682"/>
                  </a:lnTo>
                  <a:lnTo>
                    <a:pt x="131064" y="212560"/>
                  </a:lnTo>
                  <a:lnTo>
                    <a:pt x="131044" y="212445"/>
                  </a:lnTo>
                  <a:lnTo>
                    <a:pt x="131032" y="212323"/>
                  </a:lnTo>
                  <a:lnTo>
                    <a:pt x="131026" y="212201"/>
                  </a:lnTo>
                  <a:lnTo>
                    <a:pt x="131024" y="212080"/>
                  </a:lnTo>
                  <a:lnTo>
                    <a:pt x="131039" y="211837"/>
                  </a:lnTo>
                  <a:lnTo>
                    <a:pt x="131057" y="211715"/>
                  </a:lnTo>
                  <a:lnTo>
                    <a:pt x="131081" y="211594"/>
                  </a:lnTo>
                  <a:lnTo>
                    <a:pt x="131122" y="211479"/>
                  </a:lnTo>
                  <a:lnTo>
                    <a:pt x="131189" y="211382"/>
                  </a:lnTo>
                  <a:lnTo>
                    <a:pt x="131279" y="211302"/>
                  </a:lnTo>
                  <a:lnTo>
                    <a:pt x="131388" y="211242"/>
                  </a:lnTo>
                  <a:lnTo>
                    <a:pt x="131501" y="211199"/>
                  </a:lnTo>
                  <a:lnTo>
                    <a:pt x="131617" y="211163"/>
                  </a:lnTo>
                  <a:lnTo>
                    <a:pt x="131734" y="211126"/>
                  </a:lnTo>
                  <a:lnTo>
                    <a:pt x="131852" y="211102"/>
                  </a:lnTo>
                  <a:lnTo>
                    <a:pt x="132090" y="211047"/>
                  </a:lnTo>
                  <a:lnTo>
                    <a:pt x="132329" y="211011"/>
                  </a:lnTo>
                  <a:lnTo>
                    <a:pt x="132571" y="210974"/>
                  </a:lnTo>
                  <a:lnTo>
                    <a:pt x="132813" y="210950"/>
                  </a:lnTo>
                  <a:lnTo>
                    <a:pt x="133054" y="210920"/>
                  </a:lnTo>
                  <a:lnTo>
                    <a:pt x="133293" y="210877"/>
                  </a:lnTo>
                  <a:lnTo>
                    <a:pt x="133526" y="210810"/>
                  </a:lnTo>
                  <a:lnTo>
                    <a:pt x="133637" y="210761"/>
                  </a:lnTo>
                  <a:lnTo>
                    <a:pt x="133747" y="210707"/>
                  </a:lnTo>
                  <a:lnTo>
                    <a:pt x="133855" y="210652"/>
                  </a:lnTo>
                  <a:lnTo>
                    <a:pt x="133963" y="210597"/>
                  </a:lnTo>
                  <a:lnTo>
                    <a:pt x="134070" y="210537"/>
                  </a:lnTo>
                  <a:lnTo>
                    <a:pt x="134283" y="210421"/>
                  </a:lnTo>
                  <a:lnTo>
                    <a:pt x="134496" y="210300"/>
                  </a:lnTo>
                  <a:lnTo>
                    <a:pt x="134672" y="210209"/>
                  </a:lnTo>
                  <a:lnTo>
                    <a:pt x="134757" y="209978"/>
                  </a:lnTo>
                  <a:lnTo>
                    <a:pt x="134800" y="209868"/>
                  </a:lnTo>
                  <a:lnTo>
                    <a:pt x="134840" y="209753"/>
                  </a:lnTo>
                  <a:lnTo>
                    <a:pt x="134879" y="209637"/>
                  </a:lnTo>
                  <a:lnTo>
                    <a:pt x="134914" y="209522"/>
                  </a:lnTo>
                  <a:lnTo>
                    <a:pt x="134945" y="209401"/>
                  </a:lnTo>
                  <a:lnTo>
                    <a:pt x="134974" y="209286"/>
                  </a:lnTo>
                  <a:lnTo>
                    <a:pt x="134999" y="209164"/>
                  </a:lnTo>
                  <a:lnTo>
                    <a:pt x="135020" y="209048"/>
                  </a:lnTo>
                  <a:lnTo>
                    <a:pt x="135032" y="208927"/>
                  </a:lnTo>
                  <a:lnTo>
                    <a:pt x="134959" y="208696"/>
                  </a:lnTo>
                  <a:lnTo>
                    <a:pt x="134881" y="208605"/>
                  </a:lnTo>
                  <a:lnTo>
                    <a:pt x="134790" y="208526"/>
                  </a:lnTo>
                  <a:lnTo>
                    <a:pt x="134692" y="208453"/>
                  </a:lnTo>
                  <a:lnTo>
                    <a:pt x="134593" y="208380"/>
                  </a:lnTo>
                  <a:lnTo>
                    <a:pt x="134491" y="208313"/>
                  </a:lnTo>
                  <a:lnTo>
                    <a:pt x="134388" y="208246"/>
                  </a:lnTo>
                  <a:lnTo>
                    <a:pt x="134189" y="208107"/>
                  </a:lnTo>
                  <a:lnTo>
                    <a:pt x="134097" y="208028"/>
                  </a:lnTo>
                  <a:lnTo>
                    <a:pt x="134009" y="207949"/>
                  </a:lnTo>
                  <a:lnTo>
                    <a:pt x="133933" y="207851"/>
                  </a:lnTo>
                  <a:lnTo>
                    <a:pt x="133880" y="207742"/>
                  </a:lnTo>
                  <a:lnTo>
                    <a:pt x="133849" y="207627"/>
                  </a:lnTo>
                  <a:lnTo>
                    <a:pt x="133834" y="207505"/>
                  </a:lnTo>
                  <a:lnTo>
                    <a:pt x="133825" y="207384"/>
                  </a:lnTo>
                  <a:lnTo>
                    <a:pt x="133817" y="207262"/>
                  </a:lnTo>
                  <a:lnTo>
                    <a:pt x="133810" y="207140"/>
                  </a:lnTo>
                  <a:lnTo>
                    <a:pt x="133777" y="206898"/>
                  </a:lnTo>
                  <a:lnTo>
                    <a:pt x="133732" y="206788"/>
                  </a:lnTo>
                  <a:lnTo>
                    <a:pt x="133682" y="206679"/>
                  </a:lnTo>
                  <a:lnTo>
                    <a:pt x="133626" y="206570"/>
                  </a:lnTo>
                  <a:lnTo>
                    <a:pt x="133559" y="206466"/>
                  </a:lnTo>
                  <a:lnTo>
                    <a:pt x="133487" y="206369"/>
                  </a:lnTo>
                  <a:lnTo>
                    <a:pt x="133412" y="206272"/>
                  </a:lnTo>
                  <a:lnTo>
                    <a:pt x="133333" y="206180"/>
                  </a:lnTo>
                  <a:lnTo>
                    <a:pt x="133232" y="206114"/>
                  </a:lnTo>
                  <a:lnTo>
                    <a:pt x="133123" y="206059"/>
                  </a:lnTo>
                  <a:lnTo>
                    <a:pt x="133012" y="206011"/>
                  </a:lnTo>
                  <a:lnTo>
                    <a:pt x="132801" y="205889"/>
                  </a:lnTo>
                  <a:lnTo>
                    <a:pt x="132723" y="205798"/>
                  </a:lnTo>
                  <a:lnTo>
                    <a:pt x="132669" y="205689"/>
                  </a:lnTo>
                  <a:lnTo>
                    <a:pt x="132628" y="205573"/>
                  </a:lnTo>
                  <a:lnTo>
                    <a:pt x="132609" y="205452"/>
                  </a:lnTo>
                  <a:lnTo>
                    <a:pt x="132598" y="205330"/>
                  </a:lnTo>
                  <a:lnTo>
                    <a:pt x="132618" y="205087"/>
                  </a:lnTo>
                  <a:lnTo>
                    <a:pt x="132645" y="204972"/>
                  </a:lnTo>
                  <a:lnTo>
                    <a:pt x="132685" y="204856"/>
                  </a:lnTo>
                  <a:lnTo>
                    <a:pt x="132735" y="204741"/>
                  </a:lnTo>
                  <a:lnTo>
                    <a:pt x="132795" y="204638"/>
                  </a:lnTo>
                  <a:lnTo>
                    <a:pt x="132878" y="204546"/>
                  </a:lnTo>
                  <a:lnTo>
                    <a:pt x="132980" y="204480"/>
                  </a:lnTo>
                  <a:lnTo>
                    <a:pt x="133092" y="204437"/>
                  </a:lnTo>
                  <a:lnTo>
                    <a:pt x="133316" y="204346"/>
                  </a:lnTo>
                  <a:lnTo>
                    <a:pt x="133542" y="204255"/>
                  </a:lnTo>
                  <a:lnTo>
                    <a:pt x="133769" y="204164"/>
                  </a:lnTo>
                  <a:lnTo>
                    <a:pt x="133996" y="204078"/>
                  </a:lnTo>
                  <a:lnTo>
                    <a:pt x="134221" y="203987"/>
                  </a:lnTo>
                  <a:lnTo>
                    <a:pt x="134429" y="203866"/>
                  </a:lnTo>
                  <a:lnTo>
                    <a:pt x="134609" y="203702"/>
                  </a:lnTo>
                  <a:lnTo>
                    <a:pt x="134809" y="203562"/>
                  </a:lnTo>
                  <a:lnTo>
                    <a:pt x="135050" y="203568"/>
                  </a:lnTo>
                  <a:lnTo>
                    <a:pt x="135164" y="203611"/>
                  </a:lnTo>
                  <a:lnTo>
                    <a:pt x="135272" y="203666"/>
                  </a:lnTo>
                  <a:lnTo>
                    <a:pt x="135370" y="203732"/>
                  </a:lnTo>
                  <a:lnTo>
                    <a:pt x="135453" y="203830"/>
                  </a:lnTo>
                  <a:lnTo>
                    <a:pt x="135506" y="203939"/>
                  </a:lnTo>
                  <a:lnTo>
                    <a:pt x="135528" y="204055"/>
                  </a:lnTo>
                  <a:lnTo>
                    <a:pt x="135544" y="204176"/>
                  </a:lnTo>
                  <a:lnTo>
                    <a:pt x="135560" y="204298"/>
                  </a:lnTo>
                  <a:lnTo>
                    <a:pt x="135631" y="204528"/>
                  </a:lnTo>
                  <a:lnTo>
                    <a:pt x="135714" y="204613"/>
                  </a:lnTo>
                  <a:lnTo>
                    <a:pt x="135815" y="204686"/>
                  </a:lnTo>
                  <a:lnTo>
                    <a:pt x="135924" y="204741"/>
                  </a:lnTo>
                  <a:lnTo>
                    <a:pt x="136037" y="204777"/>
                  </a:lnTo>
                  <a:lnTo>
                    <a:pt x="136156" y="204808"/>
                  </a:lnTo>
                  <a:lnTo>
                    <a:pt x="136277" y="204808"/>
                  </a:lnTo>
                  <a:lnTo>
                    <a:pt x="136506" y="204729"/>
                  </a:lnTo>
                  <a:lnTo>
                    <a:pt x="136724" y="204619"/>
                  </a:lnTo>
                  <a:lnTo>
                    <a:pt x="136960" y="204564"/>
                  </a:lnTo>
                  <a:lnTo>
                    <a:pt x="137202" y="204577"/>
                  </a:lnTo>
                  <a:lnTo>
                    <a:pt x="137445" y="204589"/>
                  </a:lnTo>
                  <a:lnTo>
                    <a:pt x="137688" y="204589"/>
                  </a:lnTo>
                  <a:lnTo>
                    <a:pt x="137807" y="204565"/>
                  </a:lnTo>
                  <a:lnTo>
                    <a:pt x="137925" y="204534"/>
                  </a:lnTo>
                  <a:lnTo>
                    <a:pt x="138038" y="204492"/>
                  </a:lnTo>
                  <a:lnTo>
                    <a:pt x="138145" y="204431"/>
                  </a:lnTo>
                  <a:lnTo>
                    <a:pt x="138247" y="204364"/>
                  </a:lnTo>
                  <a:lnTo>
                    <a:pt x="138344" y="204291"/>
                  </a:lnTo>
                  <a:lnTo>
                    <a:pt x="138432" y="204206"/>
                  </a:lnTo>
                  <a:lnTo>
                    <a:pt x="138500" y="204109"/>
                  </a:lnTo>
                  <a:lnTo>
                    <a:pt x="138552" y="203994"/>
                  </a:lnTo>
                  <a:lnTo>
                    <a:pt x="138596" y="203884"/>
                  </a:lnTo>
                  <a:lnTo>
                    <a:pt x="138639" y="203769"/>
                  </a:lnTo>
                  <a:lnTo>
                    <a:pt x="138747" y="203556"/>
                  </a:lnTo>
                  <a:lnTo>
                    <a:pt x="138896" y="203362"/>
                  </a:lnTo>
                  <a:lnTo>
                    <a:pt x="139053" y="203173"/>
                  </a:lnTo>
                  <a:lnTo>
                    <a:pt x="139137" y="203083"/>
                  </a:lnTo>
                  <a:lnTo>
                    <a:pt x="139227" y="203003"/>
                  </a:lnTo>
                  <a:lnTo>
                    <a:pt x="139329" y="202936"/>
                  </a:lnTo>
                  <a:lnTo>
                    <a:pt x="139435" y="202882"/>
                  </a:lnTo>
                  <a:lnTo>
                    <a:pt x="139554" y="202845"/>
                  </a:lnTo>
                  <a:lnTo>
                    <a:pt x="139674" y="202827"/>
                  </a:lnTo>
                  <a:lnTo>
                    <a:pt x="139794" y="202815"/>
                  </a:lnTo>
                  <a:lnTo>
                    <a:pt x="139915" y="202803"/>
                  </a:lnTo>
                  <a:lnTo>
                    <a:pt x="140155" y="202767"/>
                  </a:lnTo>
                  <a:lnTo>
                    <a:pt x="140392" y="202712"/>
                  </a:lnTo>
                  <a:lnTo>
                    <a:pt x="140629" y="202657"/>
                  </a:lnTo>
                  <a:lnTo>
                    <a:pt x="140865" y="202596"/>
                  </a:lnTo>
                  <a:lnTo>
                    <a:pt x="141097" y="202523"/>
                  </a:lnTo>
                  <a:lnTo>
                    <a:pt x="141326" y="202444"/>
                  </a:lnTo>
                  <a:lnTo>
                    <a:pt x="141556" y="202366"/>
                  </a:lnTo>
                  <a:lnTo>
                    <a:pt x="141789" y="202299"/>
                  </a:lnTo>
                  <a:lnTo>
                    <a:pt x="142027" y="202250"/>
                  </a:lnTo>
                  <a:lnTo>
                    <a:pt x="142144" y="202220"/>
                  </a:lnTo>
                  <a:lnTo>
                    <a:pt x="142259" y="202177"/>
                  </a:lnTo>
                  <a:lnTo>
                    <a:pt x="142373" y="202134"/>
                  </a:lnTo>
                  <a:lnTo>
                    <a:pt x="142484" y="202086"/>
                  </a:lnTo>
                  <a:lnTo>
                    <a:pt x="142592" y="202025"/>
                  </a:lnTo>
                  <a:lnTo>
                    <a:pt x="142697" y="201964"/>
                  </a:lnTo>
                  <a:lnTo>
                    <a:pt x="142800" y="201903"/>
                  </a:lnTo>
                  <a:lnTo>
                    <a:pt x="142901" y="201837"/>
                  </a:lnTo>
                  <a:lnTo>
                    <a:pt x="143000" y="201764"/>
                  </a:lnTo>
                  <a:lnTo>
                    <a:pt x="143098" y="201691"/>
                  </a:lnTo>
                  <a:lnTo>
                    <a:pt x="143195" y="201618"/>
                  </a:lnTo>
                  <a:lnTo>
                    <a:pt x="143387" y="201472"/>
                  </a:lnTo>
                  <a:lnTo>
                    <a:pt x="143480" y="201394"/>
                  </a:lnTo>
                  <a:lnTo>
                    <a:pt x="143571" y="201315"/>
                  </a:lnTo>
                  <a:lnTo>
                    <a:pt x="143659" y="201229"/>
                  </a:lnTo>
                  <a:lnTo>
                    <a:pt x="143743" y="201138"/>
                  </a:lnTo>
                  <a:lnTo>
                    <a:pt x="143821" y="201047"/>
                  </a:lnTo>
                  <a:lnTo>
                    <a:pt x="143890" y="200950"/>
                  </a:lnTo>
                  <a:lnTo>
                    <a:pt x="143953" y="200840"/>
                  </a:lnTo>
                  <a:lnTo>
                    <a:pt x="144013" y="200737"/>
                  </a:lnTo>
                  <a:lnTo>
                    <a:pt x="144072" y="200628"/>
                  </a:lnTo>
                  <a:lnTo>
                    <a:pt x="144187" y="200415"/>
                  </a:lnTo>
                  <a:lnTo>
                    <a:pt x="144302" y="200203"/>
                  </a:lnTo>
                  <a:lnTo>
                    <a:pt x="144361" y="200093"/>
                  </a:lnTo>
                  <a:lnTo>
                    <a:pt x="144420" y="199990"/>
                  </a:lnTo>
                  <a:lnTo>
                    <a:pt x="144483" y="199887"/>
                  </a:lnTo>
                  <a:lnTo>
                    <a:pt x="144553" y="199783"/>
                  </a:lnTo>
                  <a:lnTo>
                    <a:pt x="144629" y="199686"/>
                  </a:lnTo>
                  <a:lnTo>
                    <a:pt x="144724" y="199613"/>
                  </a:lnTo>
                  <a:lnTo>
                    <a:pt x="144829" y="199552"/>
                  </a:lnTo>
                  <a:lnTo>
                    <a:pt x="144942" y="199510"/>
                  </a:lnTo>
                  <a:lnTo>
                    <a:pt x="145173" y="199431"/>
                  </a:lnTo>
                  <a:lnTo>
                    <a:pt x="145287" y="199394"/>
                  </a:lnTo>
                  <a:lnTo>
                    <a:pt x="145402" y="199352"/>
                  </a:lnTo>
                  <a:lnTo>
                    <a:pt x="145513" y="199304"/>
                  </a:lnTo>
                  <a:lnTo>
                    <a:pt x="145613" y="199231"/>
                  </a:lnTo>
                  <a:lnTo>
                    <a:pt x="145697" y="199145"/>
                  </a:lnTo>
                  <a:lnTo>
                    <a:pt x="145759" y="199042"/>
                  </a:lnTo>
                  <a:lnTo>
                    <a:pt x="145799" y="198927"/>
                  </a:lnTo>
                  <a:lnTo>
                    <a:pt x="145828" y="198805"/>
                  </a:lnTo>
                  <a:lnTo>
                    <a:pt x="145850" y="198690"/>
                  </a:lnTo>
                  <a:lnTo>
                    <a:pt x="145865" y="198568"/>
                  </a:lnTo>
                  <a:lnTo>
                    <a:pt x="145874" y="198447"/>
                  </a:lnTo>
                  <a:lnTo>
                    <a:pt x="145849" y="198204"/>
                  </a:lnTo>
                  <a:lnTo>
                    <a:pt x="145817" y="198088"/>
                  </a:lnTo>
                  <a:lnTo>
                    <a:pt x="145782" y="197973"/>
                  </a:lnTo>
                  <a:lnTo>
                    <a:pt x="145743" y="197857"/>
                  </a:lnTo>
                  <a:lnTo>
                    <a:pt x="145698" y="197742"/>
                  </a:lnTo>
                  <a:lnTo>
                    <a:pt x="145649" y="197632"/>
                  </a:lnTo>
                  <a:lnTo>
                    <a:pt x="145596" y="197523"/>
                  </a:lnTo>
                  <a:lnTo>
                    <a:pt x="145544" y="197414"/>
                  </a:lnTo>
                  <a:lnTo>
                    <a:pt x="145441" y="197196"/>
                  </a:lnTo>
                  <a:lnTo>
                    <a:pt x="145394" y="197080"/>
                  </a:lnTo>
                  <a:lnTo>
                    <a:pt x="145350" y="196970"/>
                  </a:lnTo>
                  <a:lnTo>
                    <a:pt x="145307" y="196855"/>
                  </a:lnTo>
                  <a:lnTo>
                    <a:pt x="145267" y="196740"/>
                  </a:lnTo>
                  <a:lnTo>
                    <a:pt x="145194" y="196509"/>
                  </a:lnTo>
                  <a:lnTo>
                    <a:pt x="145164" y="196266"/>
                  </a:lnTo>
                  <a:lnTo>
                    <a:pt x="145140" y="196023"/>
                  </a:lnTo>
                  <a:lnTo>
                    <a:pt x="145100" y="195786"/>
                  </a:lnTo>
                  <a:lnTo>
                    <a:pt x="145036" y="195555"/>
                  </a:lnTo>
                  <a:lnTo>
                    <a:pt x="144974" y="195318"/>
                  </a:lnTo>
                  <a:lnTo>
                    <a:pt x="144955" y="195197"/>
                  </a:lnTo>
                  <a:lnTo>
                    <a:pt x="144944" y="195075"/>
                  </a:lnTo>
                  <a:lnTo>
                    <a:pt x="144936" y="194953"/>
                  </a:lnTo>
                  <a:lnTo>
                    <a:pt x="144931" y="194832"/>
                  </a:lnTo>
                  <a:lnTo>
                    <a:pt x="144938" y="194589"/>
                  </a:lnTo>
                  <a:lnTo>
                    <a:pt x="144950" y="194468"/>
                  </a:lnTo>
                  <a:lnTo>
                    <a:pt x="144973" y="194346"/>
                  </a:lnTo>
                  <a:lnTo>
                    <a:pt x="145004" y="194231"/>
                  </a:lnTo>
                  <a:lnTo>
                    <a:pt x="145038" y="194115"/>
                  </a:lnTo>
                  <a:lnTo>
                    <a:pt x="145078" y="194000"/>
                  </a:lnTo>
                  <a:lnTo>
                    <a:pt x="145118" y="193884"/>
                  </a:lnTo>
                  <a:lnTo>
                    <a:pt x="145186" y="193653"/>
                  </a:lnTo>
                  <a:lnTo>
                    <a:pt x="145213" y="193532"/>
                  </a:lnTo>
                  <a:lnTo>
                    <a:pt x="145234" y="193416"/>
                  </a:lnTo>
                  <a:lnTo>
                    <a:pt x="145250" y="193295"/>
                  </a:lnTo>
                  <a:lnTo>
                    <a:pt x="145261" y="193173"/>
                  </a:lnTo>
                  <a:lnTo>
                    <a:pt x="145265" y="193052"/>
                  </a:lnTo>
                  <a:lnTo>
                    <a:pt x="145254" y="192809"/>
                  </a:lnTo>
                  <a:lnTo>
                    <a:pt x="145231" y="192687"/>
                  </a:lnTo>
                  <a:lnTo>
                    <a:pt x="145199" y="192572"/>
                  </a:lnTo>
                  <a:lnTo>
                    <a:pt x="145160" y="192456"/>
                  </a:lnTo>
                  <a:lnTo>
                    <a:pt x="145115" y="192341"/>
                  </a:lnTo>
                  <a:lnTo>
                    <a:pt x="145063" y="192231"/>
                  </a:lnTo>
                  <a:lnTo>
                    <a:pt x="144997" y="192128"/>
                  </a:lnTo>
                  <a:lnTo>
                    <a:pt x="144918" y="192037"/>
                  </a:lnTo>
                  <a:lnTo>
                    <a:pt x="144821" y="191964"/>
                  </a:lnTo>
                  <a:lnTo>
                    <a:pt x="144713" y="191909"/>
                  </a:lnTo>
                  <a:lnTo>
                    <a:pt x="144606" y="191855"/>
                  </a:lnTo>
                  <a:lnTo>
                    <a:pt x="144496" y="191800"/>
                  </a:lnTo>
                  <a:lnTo>
                    <a:pt x="144385" y="191751"/>
                  </a:lnTo>
                  <a:lnTo>
                    <a:pt x="144275" y="191703"/>
                  </a:lnTo>
                  <a:lnTo>
                    <a:pt x="144161" y="191654"/>
                  </a:lnTo>
                  <a:lnTo>
                    <a:pt x="144047" y="191618"/>
                  </a:lnTo>
                  <a:lnTo>
                    <a:pt x="143818" y="191533"/>
                  </a:lnTo>
                  <a:lnTo>
                    <a:pt x="143711" y="191478"/>
                  </a:lnTo>
                  <a:lnTo>
                    <a:pt x="143613" y="191406"/>
                  </a:lnTo>
                  <a:lnTo>
                    <a:pt x="143532" y="191314"/>
                  </a:lnTo>
                  <a:lnTo>
                    <a:pt x="143468" y="191211"/>
                  </a:lnTo>
                  <a:lnTo>
                    <a:pt x="143412" y="191101"/>
                  </a:lnTo>
                  <a:lnTo>
                    <a:pt x="143368" y="190986"/>
                  </a:lnTo>
                  <a:lnTo>
                    <a:pt x="143334" y="190870"/>
                  </a:lnTo>
                  <a:lnTo>
                    <a:pt x="143312" y="190749"/>
                  </a:lnTo>
                  <a:lnTo>
                    <a:pt x="143302" y="190628"/>
                  </a:lnTo>
                  <a:lnTo>
                    <a:pt x="143323" y="190391"/>
                  </a:lnTo>
                  <a:lnTo>
                    <a:pt x="143363" y="190276"/>
                  </a:lnTo>
                  <a:lnTo>
                    <a:pt x="143413" y="190160"/>
                  </a:lnTo>
                  <a:lnTo>
                    <a:pt x="143483" y="190057"/>
                  </a:lnTo>
                  <a:lnTo>
                    <a:pt x="143580" y="189990"/>
                  </a:lnTo>
                  <a:lnTo>
                    <a:pt x="143695" y="189948"/>
                  </a:lnTo>
                  <a:lnTo>
                    <a:pt x="143815" y="189935"/>
                  </a:lnTo>
                  <a:lnTo>
                    <a:pt x="144058" y="189941"/>
                  </a:lnTo>
                  <a:lnTo>
                    <a:pt x="144299" y="189972"/>
                  </a:lnTo>
                  <a:lnTo>
                    <a:pt x="144541" y="190002"/>
                  </a:lnTo>
                  <a:lnTo>
                    <a:pt x="144781" y="190039"/>
                  </a:lnTo>
                  <a:lnTo>
                    <a:pt x="145022" y="190075"/>
                  </a:lnTo>
                  <a:lnTo>
                    <a:pt x="145261" y="190117"/>
                  </a:lnTo>
                  <a:lnTo>
                    <a:pt x="145498" y="190075"/>
                  </a:lnTo>
                  <a:lnTo>
                    <a:pt x="145583" y="189996"/>
                  </a:lnTo>
                  <a:lnTo>
                    <a:pt x="145648" y="189893"/>
                  </a:lnTo>
                  <a:lnTo>
                    <a:pt x="145697" y="189777"/>
                  </a:lnTo>
                  <a:lnTo>
                    <a:pt x="145742" y="189668"/>
                  </a:lnTo>
                  <a:lnTo>
                    <a:pt x="145786" y="189552"/>
                  </a:lnTo>
                  <a:lnTo>
                    <a:pt x="145880" y="189328"/>
                  </a:lnTo>
                  <a:lnTo>
                    <a:pt x="145936" y="189218"/>
                  </a:lnTo>
                  <a:lnTo>
                    <a:pt x="146006" y="189121"/>
                  </a:lnTo>
                  <a:lnTo>
                    <a:pt x="146083" y="189024"/>
                  </a:lnTo>
                  <a:lnTo>
                    <a:pt x="146161" y="188933"/>
                  </a:lnTo>
                  <a:lnTo>
                    <a:pt x="146238" y="188841"/>
                  </a:lnTo>
                  <a:lnTo>
                    <a:pt x="146317" y="188750"/>
                  </a:lnTo>
                  <a:lnTo>
                    <a:pt x="146475" y="188562"/>
                  </a:lnTo>
                  <a:lnTo>
                    <a:pt x="146635" y="188380"/>
                  </a:lnTo>
                  <a:lnTo>
                    <a:pt x="146715" y="188289"/>
                  </a:lnTo>
                  <a:lnTo>
                    <a:pt x="146797" y="188197"/>
                  </a:lnTo>
                  <a:lnTo>
                    <a:pt x="146880" y="188107"/>
                  </a:lnTo>
                  <a:lnTo>
                    <a:pt x="146971" y="188027"/>
                  </a:lnTo>
                  <a:lnTo>
                    <a:pt x="147068" y="187954"/>
                  </a:lnTo>
                  <a:lnTo>
                    <a:pt x="147176" y="187900"/>
                  </a:lnTo>
                  <a:lnTo>
                    <a:pt x="147295" y="187875"/>
                  </a:lnTo>
                  <a:lnTo>
                    <a:pt x="147416" y="187863"/>
                  </a:lnTo>
                  <a:lnTo>
                    <a:pt x="147538" y="187851"/>
                  </a:lnTo>
                  <a:lnTo>
                    <a:pt x="147658" y="187845"/>
                  </a:lnTo>
                  <a:lnTo>
                    <a:pt x="147901" y="187845"/>
                  </a:lnTo>
                  <a:lnTo>
                    <a:pt x="148145" y="187846"/>
                  </a:lnTo>
                  <a:lnTo>
                    <a:pt x="148388" y="187845"/>
                  </a:lnTo>
                  <a:lnTo>
                    <a:pt x="148630" y="187857"/>
                  </a:lnTo>
                  <a:lnTo>
                    <a:pt x="148872" y="187882"/>
                  </a:lnTo>
                  <a:lnTo>
                    <a:pt x="149115" y="187888"/>
                  </a:lnTo>
                  <a:lnTo>
                    <a:pt x="149228" y="187839"/>
                  </a:lnTo>
                  <a:lnTo>
                    <a:pt x="149318" y="187754"/>
                  </a:lnTo>
                  <a:lnTo>
                    <a:pt x="149375" y="187651"/>
                  </a:lnTo>
                  <a:lnTo>
                    <a:pt x="149417" y="187535"/>
                  </a:lnTo>
                  <a:lnTo>
                    <a:pt x="149448" y="187420"/>
                  </a:lnTo>
                  <a:lnTo>
                    <a:pt x="149476" y="187299"/>
                  </a:lnTo>
                  <a:lnTo>
                    <a:pt x="149501" y="187183"/>
                  </a:lnTo>
                  <a:lnTo>
                    <a:pt x="149521" y="187061"/>
                  </a:lnTo>
                  <a:lnTo>
                    <a:pt x="149534" y="186940"/>
                  </a:lnTo>
                  <a:lnTo>
                    <a:pt x="149540" y="186818"/>
                  </a:lnTo>
                  <a:lnTo>
                    <a:pt x="149543" y="186697"/>
                  </a:lnTo>
                  <a:lnTo>
                    <a:pt x="149556" y="186454"/>
                  </a:lnTo>
                  <a:lnTo>
                    <a:pt x="149592" y="186217"/>
                  </a:lnTo>
                  <a:lnTo>
                    <a:pt x="149636" y="185974"/>
                  </a:lnTo>
                  <a:lnTo>
                    <a:pt x="149670" y="185737"/>
                  </a:lnTo>
                  <a:lnTo>
                    <a:pt x="149679" y="185494"/>
                  </a:lnTo>
                  <a:lnTo>
                    <a:pt x="149677" y="185251"/>
                  </a:lnTo>
                  <a:lnTo>
                    <a:pt x="149676" y="185008"/>
                  </a:lnTo>
                  <a:lnTo>
                    <a:pt x="149681" y="184887"/>
                  </a:lnTo>
                  <a:lnTo>
                    <a:pt x="149691" y="184765"/>
                  </a:lnTo>
                  <a:lnTo>
                    <a:pt x="149709" y="184643"/>
                  </a:lnTo>
                  <a:lnTo>
                    <a:pt x="149737" y="184522"/>
                  </a:lnTo>
                  <a:lnTo>
                    <a:pt x="149773" y="184406"/>
                  </a:lnTo>
                  <a:lnTo>
                    <a:pt x="149812" y="184291"/>
                  </a:lnTo>
                  <a:lnTo>
                    <a:pt x="149855" y="184181"/>
                  </a:lnTo>
                  <a:lnTo>
                    <a:pt x="149941" y="183951"/>
                  </a:lnTo>
                  <a:lnTo>
                    <a:pt x="150023" y="183726"/>
                  </a:lnTo>
                  <a:lnTo>
                    <a:pt x="150060" y="183604"/>
                  </a:lnTo>
                  <a:lnTo>
                    <a:pt x="150087" y="183489"/>
                  </a:lnTo>
                  <a:lnTo>
                    <a:pt x="150098" y="183368"/>
                  </a:lnTo>
                  <a:lnTo>
                    <a:pt x="150103" y="183246"/>
                  </a:lnTo>
                  <a:lnTo>
                    <a:pt x="150105" y="183125"/>
                  </a:lnTo>
                  <a:lnTo>
                    <a:pt x="150106" y="183003"/>
                  </a:lnTo>
                  <a:lnTo>
                    <a:pt x="150112" y="182760"/>
                  </a:lnTo>
                  <a:lnTo>
                    <a:pt x="150124" y="182639"/>
                  </a:lnTo>
                  <a:lnTo>
                    <a:pt x="150148" y="182517"/>
                  </a:lnTo>
                  <a:lnTo>
                    <a:pt x="150179" y="182402"/>
                  </a:lnTo>
                  <a:lnTo>
                    <a:pt x="150216" y="182286"/>
                  </a:lnTo>
                  <a:lnTo>
                    <a:pt x="150257" y="182171"/>
                  </a:lnTo>
                  <a:lnTo>
                    <a:pt x="150302" y="182061"/>
                  </a:lnTo>
                  <a:lnTo>
                    <a:pt x="150357" y="181952"/>
                  </a:lnTo>
                  <a:lnTo>
                    <a:pt x="150429" y="181855"/>
                  </a:lnTo>
                  <a:lnTo>
                    <a:pt x="150521" y="181776"/>
                  </a:lnTo>
                  <a:lnTo>
                    <a:pt x="150638" y="181746"/>
                  </a:lnTo>
                  <a:lnTo>
                    <a:pt x="150761" y="181740"/>
                  </a:lnTo>
                  <a:lnTo>
                    <a:pt x="151000" y="181782"/>
                  </a:lnTo>
                  <a:lnTo>
                    <a:pt x="151117" y="181812"/>
                  </a:lnTo>
                  <a:lnTo>
                    <a:pt x="151230" y="181861"/>
                  </a:lnTo>
                  <a:lnTo>
                    <a:pt x="151340" y="181910"/>
                  </a:lnTo>
                  <a:lnTo>
                    <a:pt x="151446" y="181970"/>
                  </a:lnTo>
                  <a:lnTo>
                    <a:pt x="151540" y="182049"/>
                  </a:lnTo>
                  <a:lnTo>
                    <a:pt x="151619" y="182140"/>
                  </a:lnTo>
                  <a:lnTo>
                    <a:pt x="151667" y="182256"/>
                  </a:lnTo>
                  <a:lnTo>
                    <a:pt x="151687" y="182371"/>
                  </a:lnTo>
                  <a:lnTo>
                    <a:pt x="151672" y="182614"/>
                  </a:lnTo>
                  <a:lnTo>
                    <a:pt x="151650" y="182857"/>
                  </a:lnTo>
                  <a:lnTo>
                    <a:pt x="151631" y="183100"/>
                  </a:lnTo>
                  <a:lnTo>
                    <a:pt x="151640" y="183343"/>
                  </a:lnTo>
                  <a:lnTo>
                    <a:pt x="151669" y="183459"/>
                  </a:lnTo>
                  <a:lnTo>
                    <a:pt x="151721" y="183568"/>
                  </a:lnTo>
                  <a:lnTo>
                    <a:pt x="151787" y="183672"/>
                  </a:lnTo>
                  <a:lnTo>
                    <a:pt x="151857" y="183768"/>
                  </a:lnTo>
                  <a:lnTo>
                    <a:pt x="151936" y="183866"/>
                  </a:lnTo>
                  <a:lnTo>
                    <a:pt x="152019" y="183951"/>
                  </a:lnTo>
                  <a:lnTo>
                    <a:pt x="152190" y="184127"/>
                  </a:lnTo>
                  <a:lnTo>
                    <a:pt x="152353" y="184309"/>
                  </a:lnTo>
                  <a:lnTo>
                    <a:pt x="152508" y="184492"/>
                  </a:lnTo>
                  <a:lnTo>
                    <a:pt x="152584" y="184589"/>
                  </a:lnTo>
                  <a:lnTo>
                    <a:pt x="152658" y="184686"/>
                  </a:lnTo>
                  <a:lnTo>
                    <a:pt x="152723" y="184789"/>
                  </a:lnTo>
                  <a:lnTo>
                    <a:pt x="152771" y="184898"/>
                  </a:lnTo>
                  <a:lnTo>
                    <a:pt x="152810" y="185014"/>
                  </a:lnTo>
                  <a:lnTo>
                    <a:pt x="152845" y="185129"/>
                  </a:lnTo>
                  <a:lnTo>
                    <a:pt x="152875" y="185251"/>
                  </a:lnTo>
                  <a:lnTo>
                    <a:pt x="152930" y="185488"/>
                  </a:lnTo>
                  <a:lnTo>
                    <a:pt x="152954" y="185603"/>
                  </a:lnTo>
                  <a:lnTo>
                    <a:pt x="152974" y="185725"/>
                  </a:lnTo>
                  <a:lnTo>
                    <a:pt x="152992" y="185847"/>
                  </a:lnTo>
                  <a:lnTo>
                    <a:pt x="153003" y="185968"/>
                  </a:lnTo>
                  <a:lnTo>
                    <a:pt x="153006" y="186089"/>
                  </a:lnTo>
                  <a:lnTo>
                    <a:pt x="152987" y="186332"/>
                  </a:lnTo>
                  <a:lnTo>
                    <a:pt x="152973" y="186454"/>
                  </a:lnTo>
                  <a:lnTo>
                    <a:pt x="152955" y="186570"/>
                  </a:lnTo>
                  <a:lnTo>
                    <a:pt x="152937" y="186691"/>
                  </a:lnTo>
                  <a:lnTo>
                    <a:pt x="152918" y="186812"/>
                  </a:lnTo>
                  <a:lnTo>
                    <a:pt x="152898" y="186934"/>
                  </a:lnTo>
                  <a:lnTo>
                    <a:pt x="152876" y="187049"/>
                  </a:lnTo>
                  <a:lnTo>
                    <a:pt x="152831" y="187293"/>
                  </a:lnTo>
                  <a:lnTo>
                    <a:pt x="152786" y="187529"/>
                  </a:lnTo>
                  <a:lnTo>
                    <a:pt x="152750" y="187766"/>
                  </a:lnTo>
                  <a:lnTo>
                    <a:pt x="152746" y="188015"/>
                  </a:lnTo>
                  <a:lnTo>
                    <a:pt x="152761" y="188131"/>
                  </a:lnTo>
                  <a:lnTo>
                    <a:pt x="152792" y="188252"/>
                  </a:lnTo>
                  <a:lnTo>
                    <a:pt x="152828" y="188367"/>
                  </a:lnTo>
                  <a:lnTo>
                    <a:pt x="152870" y="188483"/>
                  </a:lnTo>
                  <a:lnTo>
                    <a:pt x="152914" y="188593"/>
                  </a:lnTo>
                  <a:lnTo>
                    <a:pt x="153001" y="188823"/>
                  </a:lnTo>
                  <a:lnTo>
                    <a:pt x="153036" y="188938"/>
                  </a:lnTo>
                  <a:lnTo>
                    <a:pt x="153070" y="189054"/>
                  </a:lnTo>
                  <a:lnTo>
                    <a:pt x="153103" y="189170"/>
                  </a:lnTo>
                  <a:lnTo>
                    <a:pt x="153134" y="189291"/>
                  </a:lnTo>
                  <a:lnTo>
                    <a:pt x="153192" y="189522"/>
                  </a:lnTo>
                  <a:lnTo>
                    <a:pt x="153229" y="189765"/>
                  </a:lnTo>
                  <a:lnTo>
                    <a:pt x="153225" y="190008"/>
                  </a:lnTo>
                  <a:lnTo>
                    <a:pt x="153209" y="190251"/>
                  </a:lnTo>
                  <a:lnTo>
                    <a:pt x="153233" y="190494"/>
                  </a:lnTo>
                  <a:lnTo>
                    <a:pt x="153294" y="190725"/>
                  </a:lnTo>
                  <a:lnTo>
                    <a:pt x="153363" y="190962"/>
                  </a:lnTo>
                  <a:lnTo>
                    <a:pt x="153401" y="191077"/>
                  </a:lnTo>
                  <a:lnTo>
                    <a:pt x="153442" y="191193"/>
                  </a:lnTo>
                  <a:lnTo>
                    <a:pt x="153488" y="191302"/>
                  </a:lnTo>
                  <a:lnTo>
                    <a:pt x="153543" y="191411"/>
                  </a:lnTo>
                  <a:lnTo>
                    <a:pt x="153603" y="191515"/>
                  </a:lnTo>
                  <a:lnTo>
                    <a:pt x="153665" y="191618"/>
                  </a:lnTo>
                  <a:lnTo>
                    <a:pt x="153737" y="191721"/>
                  </a:lnTo>
                  <a:lnTo>
                    <a:pt x="153825" y="191800"/>
                  </a:lnTo>
                  <a:lnTo>
                    <a:pt x="153918" y="191879"/>
                  </a:lnTo>
                  <a:lnTo>
                    <a:pt x="154019" y="191952"/>
                  </a:lnTo>
                  <a:lnTo>
                    <a:pt x="154122" y="192013"/>
                  </a:lnTo>
                  <a:lnTo>
                    <a:pt x="154330" y="192140"/>
                  </a:lnTo>
                  <a:lnTo>
                    <a:pt x="154540" y="192262"/>
                  </a:lnTo>
                  <a:lnTo>
                    <a:pt x="154751" y="192383"/>
                  </a:lnTo>
                  <a:lnTo>
                    <a:pt x="154961" y="192505"/>
                  </a:lnTo>
                  <a:lnTo>
                    <a:pt x="155170" y="192626"/>
                  </a:lnTo>
                  <a:lnTo>
                    <a:pt x="155377" y="192754"/>
                  </a:lnTo>
                  <a:lnTo>
                    <a:pt x="155480" y="192821"/>
                  </a:lnTo>
                  <a:lnTo>
                    <a:pt x="155578" y="192894"/>
                  </a:lnTo>
                  <a:lnTo>
                    <a:pt x="155671" y="192973"/>
                  </a:lnTo>
                  <a:lnTo>
                    <a:pt x="155823" y="193125"/>
                  </a:lnTo>
                  <a:lnTo>
                    <a:pt x="155892" y="193222"/>
                  </a:lnTo>
                  <a:lnTo>
                    <a:pt x="155960" y="193325"/>
                  </a:lnTo>
                  <a:lnTo>
                    <a:pt x="156103" y="193519"/>
                  </a:lnTo>
                  <a:lnTo>
                    <a:pt x="156181" y="193611"/>
                  </a:lnTo>
                  <a:lnTo>
                    <a:pt x="156268" y="193702"/>
                  </a:lnTo>
                  <a:lnTo>
                    <a:pt x="156359" y="193781"/>
                  </a:lnTo>
                  <a:lnTo>
                    <a:pt x="156459" y="193847"/>
                  </a:lnTo>
                  <a:lnTo>
                    <a:pt x="156561" y="193915"/>
                  </a:lnTo>
                  <a:lnTo>
                    <a:pt x="156665" y="193975"/>
                  </a:lnTo>
                  <a:lnTo>
                    <a:pt x="156770" y="194036"/>
                  </a:lnTo>
                  <a:lnTo>
                    <a:pt x="156876" y="194097"/>
                  </a:lnTo>
                  <a:lnTo>
                    <a:pt x="157084" y="194224"/>
                  </a:lnTo>
                  <a:lnTo>
                    <a:pt x="157186" y="194291"/>
                  </a:lnTo>
                  <a:lnTo>
                    <a:pt x="157286" y="194358"/>
                  </a:lnTo>
                  <a:lnTo>
                    <a:pt x="157373" y="194449"/>
                  </a:lnTo>
                  <a:lnTo>
                    <a:pt x="157449" y="194540"/>
                  </a:lnTo>
                  <a:lnTo>
                    <a:pt x="157520" y="194637"/>
                  </a:lnTo>
                  <a:lnTo>
                    <a:pt x="157591" y="194741"/>
                  </a:lnTo>
                  <a:lnTo>
                    <a:pt x="157738" y="194935"/>
                  </a:lnTo>
                  <a:lnTo>
                    <a:pt x="157830" y="195008"/>
                  </a:lnTo>
                  <a:lnTo>
                    <a:pt x="157941" y="195063"/>
                  </a:lnTo>
                  <a:lnTo>
                    <a:pt x="158058" y="195093"/>
                  </a:lnTo>
                  <a:lnTo>
                    <a:pt x="158177" y="195123"/>
                  </a:lnTo>
                  <a:lnTo>
                    <a:pt x="158296" y="195148"/>
                  </a:lnTo>
                  <a:lnTo>
                    <a:pt x="158528" y="195221"/>
                  </a:lnTo>
                  <a:lnTo>
                    <a:pt x="158633" y="195275"/>
                  </a:lnTo>
                  <a:lnTo>
                    <a:pt x="158732" y="195349"/>
                  </a:lnTo>
                  <a:lnTo>
                    <a:pt x="158823" y="195428"/>
                  </a:lnTo>
                  <a:lnTo>
                    <a:pt x="158904" y="195525"/>
                  </a:lnTo>
                  <a:lnTo>
                    <a:pt x="158971" y="195622"/>
                  </a:lnTo>
                  <a:lnTo>
                    <a:pt x="159025" y="195731"/>
                  </a:lnTo>
                  <a:lnTo>
                    <a:pt x="159071" y="195847"/>
                  </a:lnTo>
                  <a:lnTo>
                    <a:pt x="159107" y="195962"/>
                  </a:lnTo>
                  <a:lnTo>
                    <a:pt x="159141" y="196078"/>
                  </a:lnTo>
                  <a:lnTo>
                    <a:pt x="159172" y="196193"/>
                  </a:lnTo>
                  <a:lnTo>
                    <a:pt x="159203" y="196314"/>
                  </a:lnTo>
                  <a:lnTo>
                    <a:pt x="159266" y="196545"/>
                  </a:lnTo>
                  <a:lnTo>
                    <a:pt x="159301" y="196667"/>
                  </a:lnTo>
                  <a:lnTo>
                    <a:pt x="159339" y="196776"/>
                  </a:lnTo>
                  <a:lnTo>
                    <a:pt x="159386" y="196892"/>
                  </a:lnTo>
                  <a:lnTo>
                    <a:pt x="159448" y="196995"/>
                  </a:lnTo>
                  <a:lnTo>
                    <a:pt x="159522" y="197092"/>
                  </a:lnTo>
                  <a:lnTo>
                    <a:pt x="159603" y="197183"/>
                  </a:lnTo>
                  <a:lnTo>
                    <a:pt x="159755" y="197371"/>
                  </a:lnTo>
                  <a:lnTo>
                    <a:pt x="159821" y="197475"/>
                  </a:lnTo>
                  <a:lnTo>
                    <a:pt x="159886" y="197578"/>
                  </a:lnTo>
                  <a:lnTo>
                    <a:pt x="159949" y="197681"/>
                  </a:lnTo>
                  <a:lnTo>
                    <a:pt x="160012" y="197785"/>
                  </a:lnTo>
                  <a:lnTo>
                    <a:pt x="160074" y="197894"/>
                  </a:lnTo>
                  <a:lnTo>
                    <a:pt x="160194" y="198100"/>
                  </a:lnTo>
                  <a:lnTo>
                    <a:pt x="160253" y="198203"/>
                  </a:lnTo>
                  <a:lnTo>
                    <a:pt x="160311" y="198313"/>
                  </a:lnTo>
                  <a:lnTo>
                    <a:pt x="160366" y="198423"/>
                  </a:lnTo>
                  <a:lnTo>
                    <a:pt x="160419" y="198532"/>
                  </a:lnTo>
                  <a:lnTo>
                    <a:pt x="160469" y="198642"/>
                  </a:lnTo>
                  <a:lnTo>
                    <a:pt x="160513" y="198757"/>
                  </a:lnTo>
                  <a:lnTo>
                    <a:pt x="160553" y="198872"/>
                  </a:lnTo>
                  <a:lnTo>
                    <a:pt x="160590" y="198987"/>
                  </a:lnTo>
                  <a:lnTo>
                    <a:pt x="160625" y="199103"/>
                  </a:lnTo>
                  <a:lnTo>
                    <a:pt x="160656" y="199218"/>
                  </a:lnTo>
                  <a:lnTo>
                    <a:pt x="160687" y="199340"/>
                  </a:lnTo>
                  <a:lnTo>
                    <a:pt x="160748" y="199577"/>
                  </a:lnTo>
                  <a:lnTo>
                    <a:pt x="160821" y="199808"/>
                  </a:lnTo>
                  <a:lnTo>
                    <a:pt x="160909" y="200032"/>
                  </a:lnTo>
                  <a:lnTo>
                    <a:pt x="161008" y="200257"/>
                  </a:lnTo>
                  <a:lnTo>
                    <a:pt x="161112" y="200476"/>
                  </a:lnTo>
                  <a:lnTo>
                    <a:pt x="161166" y="200585"/>
                  </a:lnTo>
                  <a:lnTo>
                    <a:pt x="161222" y="200689"/>
                  </a:lnTo>
                  <a:lnTo>
                    <a:pt x="161291" y="200792"/>
                  </a:lnTo>
                  <a:lnTo>
                    <a:pt x="161372" y="200883"/>
                  </a:lnTo>
                  <a:lnTo>
                    <a:pt x="161466" y="200962"/>
                  </a:lnTo>
                  <a:lnTo>
                    <a:pt x="161567" y="201029"/>
                  </a:lnTo>
                  <a:lnTo>
                    <a:pt x="161674" y="201083"/>
                  </a:lnTo>
                  <a:lnTo>
                    <a:pt x="161786" y="201132"/>
                  </a:lnTo>
                  <a:lnTo>
                    <a:pt x="161900" y="201175"/>
                  </a:lnTo>
                  <a:lnTo>
                    <a:pt x="162017" y="201211"/>
                  </a:lnTo>
                  <a:lnTo>
                    <a:pt x="162134" y="201241"/>
                  </a:lnTo>
                  <a:lnTo>
                    <a:pt x="162255" y="201260"/>
                  </a:lnTo>
                  <a:lnTo>
                    <a:pt x="162376" y="201272"/>
                  </a:lnTo>
                  <a:lnTo>
                    <a:pt x="162497" y="201284"/>
                  </a:lnTo>
                  <a:lnTo>
                    <a:pt x="162619" y="201284"/>
                  </a:lnTo>
                  <a:lnTo>
                    <a:pt x="162859" y="201254"/>
                  </a:lnTo>
                  <a:lnTo>
                    <a:pt x="163098" y="201205"/>
                  </a:lnTo>
                  <a:lnTo>
                    <a:pt x="163337" y="201156"/>
                  </a:lnTo>
                  <a:lnTo>
                    <a:pt x="163576" y="201126"/>
                  </a:lnTo>
                  <a:lnTo>
                    <a:pt x="163818" y="201102"/>
                  </a:lnTo>
                  <a:lnTo>
                    <a:pt x="164172" y="201071"/>
                  </a:lnTo>
                  <a:lnTo>
                    <a:pt x="164412" y="201029"/>
                  </a:lnTo>
                  <a:lnTo>
                    <a:pt x="164652" y="200992"/>
                  </a:lnTo>
                  <a:lnTo>
                    <a:pt x="164891" y="200950"/>
                  </a:lnTo>
                  <a:lnTo>
                    <a:pt x="165128" y="200889"/>
                  </a:lnTo>
                  <a:lnTo>
                    <a:pt x="165361" y="200828"/>
                  </a:lnTo>
                  <a:lnTo>
                    <a:pt x="165592" y="200749"/>
                  </a:lnTo>
                  <a:lnTo>
                    <a:pt x="165823" y="200676"/>
                  </a:lnTo>
                  <a:lnTo>
                    <a:pt x="166052" y="200591"/>
                  </a:lnTo>
                  <a:lnTo>
                    <a:pt x="166279" y="200506"/>
                  </a:lnTo>
                  <a:lnTo>
                    <a:pt x="166504" y="200415"/>
                  </a:lnTo>
                  <a:lnTo>
                    <a:pt x="166733" y="200330"/>
                  </a:lnTo>
                  <a:lnTo>
                    <a:pt x="166965" y="200263"/>
                  </a:lnTo>
                  <a:lnTo>
                    <a:pt x="167202" y="200209"/>
                  </a:lnTo>
                  <a:lnTo>
                    <a:pt x="167442" y="200172"/>
                  </a:lnTo>
                  <a:lnTo>
                    <a:pt x="167685" y="200148"/>
                  </a:lnTo>
                  <a:lnTo>
                    <a:pt x="167927" y="200136"/>
                  </a:lnTo>
                  <a:lnTo>
                    <a:pt x="168170" y="200118"/>
                  </a:lnTo>
                  <a:lnTo>
                    <a:pt x="168413" y="200106"/>
                  </a:lnTo>
                  <a:lnTo>
                    <a:pt x="168655" y="200093"/>
                  </a:lnTo>
                  <a:lnTo>
                    <a:pt x="168898" y="200075"/>
                  </a:lnTo>
                  <a:lnTo>
                    <a:pt x="169140" y="200050"/>
                  </a:lnTo>
                  <a:lnTo>
                    <a:pt x="169261" y="200038"/>
                  </a:lnTo>
                  <a:lnTo>
                    <a:pt x="169381" y="200020"/>
                  </a:lnTo>
                  <a:lnTo>
                    <a:pt x="169501" y="199996"/>
                  </a:lnTo>
                  <a:lnTo>
                    <a:pt x="169619" y="199972"/>
                  </a:lnTo>
                  <a:lnTo>
                    <a:pt x="169736" y="199941"/>
                  </a:lnTo>
                  <a:lnTo>
                    <a:pt x="169852" y="199905"/>
                  </a:lnTo>
                  <a:lnTo>
                    <a:pt x="169968" y="199868"/>
                  </a:lnTo>
                  <a:lnTo>
                    <a:pt x="170200" y="199795"/>
                  </a:lnTo>
                  <a:lnTo>
                    <a:pt x="170318" y="199765"/>
                  </a:lnTo>
                  <a:lnTo>
                    <a:pt x="170437" y="199741"/>
                  </a:lnTo>
                  <a:lnTo>
                    <a:pt x="170557" y="199716"/>
                  </a:lnTo>
                  <a:lnTo>
                    <a:pt x="170677" y="199698"/>
                  </a:lnTo>
                  <a:lnTo>
                    <a:pt x="170913" y="199644"/>
                  </a:lnTo>
                  <a:lnTo>
                    <a:pt x="171027" y="199601"/>
                  </a:lnTo>
                  <a:lnTo>
                    <a:pt x="171140" y="199552"/>
                  </a:lnTo>
                  <a:lnTo>
                    <a:pt x="171250" y="199504"/>
                  </a:lnTo>
                  <a:lnTo>
                    <a:pt x="171359" y="199449"/>
                  </a:lnTo>
                  <a:lnTo>
                    <a:pt x="171467" y="199395"/>
                  </a:lnTo>
                  <a:lnTo>
                    <a:pt x="171688" y="199292"/>
                  </a:lnTo>
                  <a:lnTo>
                    <a:pt x="171915" y="199207"/>
                  </a:lnTo>
                  <a:lnTo>
                    <a:pt x="172149" y="199140"/>
                  </a:lnTo>
                  <a:lnTo>
                    <a:pt x="172383" y="199073"/>
                  </a:lnTo>
                  <a:lnTo>
                    <a:pt x="172618" y="199012"/>
                  </a:lnTo>
                  <a:lnTo>
                    <a:pt x="172849" y="198951"/>
                  </a:lnTo>
                  <a:lnTo>
                    <a:pt x="173053" y="198817"/>
                  </a:lnTo>
                  <a:lnTo>
                    <a:pt x="173257" y="198684"/>
                  </a:lnTo>
                  <a:lnTo>
                    <a:pt x="173461" y="198556"/>
                  </a:lnTo>
                  <a:lnTo>
                    <a:pt x="173669" y="198429"/>
                  </a:lnTo>
                  <a:lnTo>
                    <a:pt x="173775" y="198368"/>
                  </a:lnTo>
                  <a:lnTo>
                    <a:pt x="173882" y="198307"/>
                  </a:lnTo>
                  <a:lnTo>
                    <a:pt x="173989" y="198252"/>
                  </a:lnTo>
                  <a:lnTo>
                    <a:pt x="174097" y="198197"/>
                  </a:lnTo>
                  <a:lnTo>
                    <a:pt x="174212" y="198161"/>
                  </a:lnTo>
                  <a:lnTo>
                    <a:pt x="174332" y="198137"/>
                  </a:lnTo>
                  <a:lnTo>
                    <a:pt x="174452" y="198119"/>
                  </a:lnTo>
                  <a:lnTo>
                    <a:pt x="174572" y="198100"/>
                  </a:lnTo>
                  <a:lnTo>
                    <a:pt x="174807" y="198034"/>
                  </a:lnTo>
                  <a:lnTo>
                    <a:pt x="174920" y="197985"/>
                  </a:lnTo>
                  <a:lnTo>
                    <a:pt x="175022" y="197925"/>
                  </a:lnTo>
                  <a:lnTo>
                    <a:pt x="175114" y="197845"/>
                  </a:lnTo>
                  <a:lnTo>
                    <a:pt x="175203" y="197760"/>
                  </a:lnTo>
                  <a:lnTo>
                    <a:pt x="175383" y="197596"/>
                  </a:lnTo>
                  <a:lnTo>
                    <a:pt x="175482" y="197529"/>
                  </a:lnTo>
                  <a:lnTo>
                    <a:pt x="175593" y="197481"/>
                  </a:lnTo>
                  <a:lnTo>
                    <a:pt x="175706" y="197432"/>
                  </a:lnTo>
                  <a:lnTo>
                    <a:pt x="175819" y="197389"/>
                  </a:lnTo>
                  <a:lnTo>
                    <a:pt x="176038" y="197280"/>
                  </a:lnTo>
                  <a:lnTo>
                    <a:pt x="176236" y="197141"/>
                  </a:lnTo>
                  <a:lnTo>
                    <a:pt x="176422" y="196983"/>
                  </a:lnTo>
                  <a:lnTo>
                    <a:pt x="176604" y="196824"/>
                  </a:lnTo>
                  <a:lnTo>
                    <a:pt x="176787" y="196661"/>
                  </a:lnTo>
                  <a:lnTo>
                    <a:pt x="176880" y="196581"/>
                  </a:lnTo>
                  <a:lnTo>
                    <a:pt x="176973" y="196509"/>
                  </a:lnTo>
                  <a:lnTo>
                    <a:pt x="177070" y="196436"/>
                  </a:lnTo>
                  <a:lnTo>
                    <a:pt x="177170" y="196363"/>
                  </a:lnTo>
                  <a:lnTo>
                    <a:pt x="177272" y="196302"/>
                  </a:lnTo>
                  <a:lnTo>
                    <a:pt x="177389" y="196266"/>
                  </a:lnTo>
                  <a:lnTo>
                    <a:pt x="177508" y="196241"/>
                  </a:lnTo>
                  <a:lnTo>
                    <a:pt x="177628" y="196223"/>
                  </a:lnTo>
                  <a:lnTo>
                    <a:pt x="177857" y="196138"/>
                  </a:lnTo>
                  <a:lnTo>
                    <a:pt x="178068" y="196023"/>
                  </a:lnTo>
                  <a:lnTo>
                    <a:pt x="178279" y="195901"/>
                  </a:lnTo>
                  <a:lnTo>
                    <a:pt x="178485" y="195774"/>
                  </a:lnTo>
                  <a:lnTo>
                    <a:pt x="178688" y="195640"/>
                  </a:lnTo>
                  <a:lnTo>
                    <a:pt x="178885" y="195494"/>
                  </a:lnTo>
                  <a:lnTo>
                    <a:pt x="178982" y="195421"/>
                  </a:lnTo>
                  <a:lnTo>
                    <a:pt x="179077" y="195348"/>
                  </a:lnTo>
                  <a:lnTo>
                    <a:pt x="179171" y="195270"/>
                  </a:lnTo>
                  <a:lnTo>
                    <a:pt x="179263" y="195190"/>
                  </a:lnTo>
                  <a:lnTo>
                    <a:pt x="179350" y="195106"/>
                  </a:lnTo>
                  <a:lnTo>
                    <a:pt x="179421" y="195008"/>
                  </a:lnTo>
                  <a:lnTo>
                    <a:pt x="179487" y="194905"/>
                  </a:lnTo>
                  <a:lnTo>
                    <a:pt x="179550" y="194801"/>
                  </a:lnTo>
                  <a:lnTo>
                    <a:pt x="179681" y="194595"/>
                  </a:lnTo>
                  <a:lnTo>
                    <a:pt x="179835" y="194407"/>
                  </a:lnTo>
                  <a:lnTo>
                    <a:pt x="180006" y="194237"/>
                  </a:lnTo>
                  <a:lnTo>
                    <a:pt x="180176" y="194061"/>
                  </a:lnTo>
                  <a:lnTo>
                    <a:pt x="180347" y="193890"/>
                  </a:lnTo>
                  <a:lnTo>
                    <a:pt x="180519" y="193714"/>
                  </a:lnTo>
                  <a:lnTo>
                    <a:pt x="180692" y="193544"/>
                  </a:lnTo>
                  <a:lnTo>
                    <a:pt x="180867" y="193380"/>
                  </a:lnTo>
                  <a:lnTo>
                    <a:pt x="181053" y="193222"/>
                  </a:lnTo>
                  <a:lnTo>
                    <a:pt x="181254" y="193088"/>
                  </a:lnTo>
                  <a:lnTo>
                    <a:pt x="181465" y="192967"/>
                  </a:lnTo>
                  <a:lnTo>
                    <a:pt x="181679" y="192851"/>
                  </a:lnTo>
                  <a:lnTo>
                    <a:pt x="181784" y="192791"/>
                  </a:lnTo>
                  <a:lnTo>
                    <a:pt x="181887" y="192724"/>
                  </a:lnTo>
                  <a:lnTo>
                    <a:pt x="181984" y="192651"/>
                  </a:lnTo>
                  <a:lnTo>
                    <a:pt x="182073" y="192566"/>
                  </a:lnTo>
                  <a:lnTo>
                    <a:pt x="182152" y="192475"/>
                  </a:lnTo>
                  <a:lnTo>
                    <a:pt x="182222" y="192371"/>
                  </a:lnTo>
                  <a:lnTo>
                    <a:pt x="182284" y="192268"/>
                  </a:lnTo>
                  <a:lnTo>
                    <a:pt x="182338" y="192165"/>
                  </a:lnTo>
                  <a:lnTo>
                    <a:pt x="182392" y="192056"/>
                  </a:lnTo>
                  <a:lnTo>
                    <a:pt x="182513" y="191843"/>
                  </a:lnTo>
                  <a:lnTo>
                    <a:pt x="182584" y="191746"/>
                  </a:lnTo>
                  <a:lnTo>
                    <a:pt x="182668" y="191654"/>
                  </a:lnTo>
                  <a:lnTo>
                    <a:pt x="182762" y="191576"/>
                  </a:lnTo>
                  <a:lnTo>
                    <a:pt x="182858" y="191503"/>
                  </a:lnTo>
                  <a:lnTo>
                    <a:pt x="182958" y="191430"/>
                  </a:lnTo>
                  <a:lnTo>
                    <a:pt x="183058" y="191363"/>
                  </a:lnTo>
                  <a:lnTo>
                    <a:pt x="183251" y="191217"/>
                  </a:lnTo>
                  <a:lnTo>
                    <a:pt x="183336" y="191132"/>
                  </a:lnTo>
                  <a:lnTo>
                    <a:pt x="183419" y="191041"/>
                  </a:lnTo>
                  <a:lnTo>
                    <a:pt x="183499" y="190950"/>
                  </a:lnTo>
                  <a:lnTo>
                    <a:pt x="183576" y="190858"/>
                  </a:lnTo>
                  <a:lnTo>
                    <a:pt x="183650" y="190761"/>
                  </a:lnTo>
                  <a:lnTo>
                    <a:pt x="183722" y="190664"/>
                  </a:lnTo>
                  <a:lnTo>
                    <a:pt x="183794" y="190561"/>
                  </a:lnTo>
                  <a:lnTo>
                    <a:pt x="183927" y="190361"/>
                  </a:lnTo>
                  <a:lnTo>
                    <a:pt x="184037" y="190142"/>
                  </a:lnTo>
                  <a:lnTo>
                    <a:pt x="184143" y="189923"/>
                  </a:lnTo>
                  <a:lnTo>
                    <a:pt x="184255" y="189710"/>
                  </a:lnTo>
                  <a:lnTo>
                    <a:pt x="184393" y="189510"/>
                  </a:lnTo>
                  <a:lnTo>
                    <a:pt x="184541" y="189315"/>
                  </a:lnTo>
                  <a:lnTo>
                    <a:pt x="184693" y="189127"/>
                  </a:lnTo>
                  <a:lnTo>
                    <a:pt x="184845" y="188939"/>
                  </a:lnTo>
                  <a:lnTo>
                    <a:pt x="184995" y="188745"/>
                  </a:lnTo>
                  <a:lnTo>
                    <a:pt x="185144" y="188556"/>
                  </a:lnTo>
                  <a:lnTo>
                    <a:pt x="185290" y="188356"/>
                  </a:lnTo>
                  <a:lnTo>
                    <a:pt x="185430" y="188161"/>
                  </a:lnTo>
                  <a:lnTo>
                    <a:pt x="185497" y="188058"/>
                  </a:lnTo>
                  <a:lnTo>
                    <a:pt x="185560" y="187954"/>
                  </a:lnTo>
                  <a:lnTo>
                    <a:pt x="185619" y="187845"/>
                  </a:lnTo>
                  <a:lnTo>
                    <a:pt x="185670" y="187736"/>
                  </a:lnTo>
                  <a:lnTo>
                    <a:pt x="185713" y="187626"/>
                  </a:lnTo>
                  <a:lnTo>
                    <a:pt x="185752" y="187511"/>
                  </a:lnTo>
                  <a:lnTo>
                    <a:pt x="185791" y="187396"/>
                  </a:lnTo>
                  <a:lnTo>
                    <a:pt x="185886" y="187171"/>
                  </a:lnTo>
                  <a:lnTo>
                    <a:pt x="185938" y="187062"/>
                  </a:lnTo>
                  <a:lnTo>
                    <a:pt x="185993" y="186952"/>
                  </a:lnTo>
                  <a:lnTo>
                    <a:pt x="186050" y="186843"/>
                  </a:lnTo>
                  <a:lnTo>
                    <a:pt x="186107" y="186740"/>
                  </a:lnTo>
                  <a:lnTo>
                    <a:pt x="186222" y="186521"/>
                  </a:lnTo>
                  <a:lnTo>
                    <a:pt x="186338" y="186308"/>
                  </a:lnTo>
                  <a:lnTo>
                    <a:pt x="186456" y="186095"/>
                  </a:lnTo>
                  <a:lnTo>
                    <a:pt x="186575" y="185883"/>
                  </a:lnTo>
                  <a:lnTo>
                    <a:pt x="186634" y="185780"/>
                  </a:lnTo>
                  <a:lnTo>
                    <a:pt x="186696" y="185676"/>
                  </a:lnTo>
                  <a:lnTo>
                    <a:pt x="186758" y="185573"/>
                  </a:lnTo>
                  <a:lnTo>
                    <a:pt x="186822" y="185470"/>
                  </a:lnTo>
                  <a:lnTo>
                    <a:pt x="186887" y="185367"/>
                  </a:lnTo>
                  <a:lnTo>
                    <a:pt x="186952" y="185263"/>
                  </a:lnTo>
                  <a:lnTo>
                    <a:pt x="187081" y="185057"/>
                  </a:lnTo>
                  <a:lnTo>
                    <a:pt x="187205" y="184850"/>
                  </a:lnTo>
                  <a:lnTo>
                    <a:pt x="187327" y="184637"/>
                  </a:lnTo>
                  <a:lnTo>
                    <a:pt x="187445" y="184425"/>
                  </a:lnTo>
                  <a:lnTo>
                    <a:pt x="187561" y="184212"/>
                  </a:lnTo>
                  <a:lnTo>
                    <a:pt x="187617" y="184103"/>
                  </a:lnTo>
                  <a:lnTo>
                    <a:pt x="187673" y="183993"/>
                  </a:lnTo>
                  <a:lnTo>
                    <a:pt x="187728" y="183884"/>
                  </a:lnTo>
                  <a:lnTo>
                    <a:pt x="187783" y="183775"/>
                  </a:lnTo>
                  <a:lnTo>
                    <a:pt x="187837" y="183665"/>
                  </a:lnTo>
                  <a:lnTo>
                    <a:pt x="187889" y="183556"/>
                  </a:lnTo>
                  <a:lnTo>
                    <a:pt x="187939" y="183447"/>
                  </a:lnTo>
                  <a:lnTo>
                    <a:pt x="187987" y="183337"/>
                  </a:lnTo>
                  <a:lnTo>
                    <a:pt x="188028" y="183222"/>
                  </a:lnTo>
                  <a:lnTo>
                    <a:pt x="188062" y="183107"/>
                  </a:lnTo>
                  <a:lnTo>
                    <a:pt x="188094" y="182985"/>
                  </a:lnTo>
                  <a:lnTo>
                    <a:pt x="188184" y="182766"/>
                  </a:lnTo>
                  <a:lnTo>
                    <a:pt x="188323" y="182566"/>
                  </a:lnTo>
                  <a:lnTo>
                    <a:pt x="188478" y="182371"/>
                  </a:lnTo>
                  <a:lnTo>
                    <a:pt x="188549" y="182274"/>
                  </a:lnTo>
                  <a:lnTo>
                    <a:pt x="188609" y="182171"/>
                  </a:lnTo>
                  <a:lnTo>
                    <a:pt x="188660" y="182062"/>
                  </a:lnTo>
                  <a:lnTo>
                    <a:pt x="188704" y="181946"/>
                  </a:lnTo>
                  <a:lnTo>
                    <a:pt x="188744" y="181831"/>
                  </a:lnTo>
                  <a:lnTo>
                    <a:pt x="188783" y="181715"/>
                  </a:lnTo>
                  <a:lnTo>
                    <a:pt x="188867" y="181491"/>
                  </a:lnTo>
                  <a:lnTo>
                    <a:pt x="188917" y="181375"/>
                  </a:lnTo>
                  <a:lnTo>
                    <a:pt x="188972" y="181265"/>
                  </a:lnTo>
                  <a:lnTo>
                    <a:pt x="189030" y="181163"/>
                  </a:lnTo>
                  <a:lnTo>
                    <a:pt x="189090" y="181059"/>
                  </a:lnTo>
                  <a:lnTo>
                    <a:pt x="189210" y="180846"/>
                  </a:lnTo>
                  <a:lnTo>
                    <a:pt x="189331" y="180634"/>
                  </a:lnTo>
                  <a:lnTo>
                    <a:pt x="189451" y="180421"/>
                  </a:lnTo>
                  <a:lnTo>
                    <a:pt x="189568" y="180209"/>
                  </a:lnTo>
                  <a:lnTo>
                    <a:pt x="189683" y="179996"/>
                  </a:lnTo>
                  <a:lnTo>
                    <a:pt x="189795" y="179777"/>
                  </a:lnTo>
                  <a:lnTo>
                    <a:pt x="189907" y="179565"/>
                  </a:lnTo>
                  <a:lnTo>
                    <a:pt x="190018" y="179345"/>
                  </a:lnTo>
                  <a:lnTo>
                    <a:pt x="190130" y="179133"/>
                  </a:lnTo>
                  <a:lnTo>
                    <a:pt x="190241" y="178914"/>
                  </a:lnTo>
                  <a:lnTo>
                    <a:pt x="190353" y="178702"/>
                  </a:lnTo>
                  <a:lnTo>
                    <a:pt x="190467" y="178483"/>
                  </a:lnTo>
                  <a:lnTo>
                    <a:pt x="190581" y="178270"/>
                  </a:lnTo>
                  <a:lnTo>
                    <a:pt x="190697" y="178058"/>
                  </a:lnTo>
                  <a:lnTo>
                    <a:pt x="190816" y="177845"/>
                  </a:lnTo>
                  <a:lnTo>
                    <a:pt x="190945" y="177638"/>
                  </a:lnTo>
                  <a:lnTo>
                    <a:pt x="191081" y="177438"/>
                  </a:lnTo>
                  <a:lnTo>
                    <a:pt x="191218" y="177238"/>
                  </a:lnTo>
                  <a:lnTo>
                    <a:pt x="191351" y="177031"/>
                  </a:lnTo>
                  <a:lnTo>
                    <a:pt x="191418" y="176740"/>
                  </a:lnTo>
                  <a:lnTo>
                    <a:pt x="191453" y="176496"/>
                  </a:lnTo>
                  <a:lnTo>
                    <a:pt x="191471" y="176375"/>
                  </a:lnTo>
                  <a:lnTo>
                    <a:pt x="191491" y="176260"/>
                  </a:lnTo>
                  <a:lnTo>
                    <a:pt x="191514" y="176138"/>
                  </a:lnTo>
                  <a:lnTo>
                    <a:pt x="191539" y="176017"/>
                  </a:lnTo>
                  <a:lnTo>
                    <a:pt x="191568" y="175901"/>
                  </a:lnTo>
                  <a:lnTo>
                    <a:pt x="191598" y="175780"/>
                  </a:lnTo>
                  <a:lnTo>
                    <a:pt x="191631" y="175664"/>
                  </a:lnTo>
                  <a:lnTo>
                    <a:pt x="191667" y="175549"/>
                  </a:lnTo>
                  <a:lnTo>
                    <a:pt x="191712" y="175439"/>
                  </a:lnTo>
                  <a:lnTo>
                    <a:pt x="191765" y="175330"/>
                  </a:lnTo>
                  <a:lnTo>
                    <a:pt x="191825" y="175220"/>
                  </a:lnTo>
                  <a:lnTo>
                    <a:pt x="191886" y="175117"/>
                  </a:lnTo>
                  <a:lnTo>
                    <a:pt x="191950" y="175014"/>
                  </a:lnTo>
                  <a:lnTo>
                    <a:pt x="192074" y="174808"/>
                  </a:lnTo>
                  <a:lnTo>
                    <a:pt x="192131" y="174698"/>
                  </a:lnTo>
                  <a:lnTo>
                    <a:pt x="192177" y="174582"/>
                  </a:lnTo>
                  <a:lnTo>
                    <a:pt x="192213" y="174467"/>
                  </a:lnTo>
                  <a:lnTo>
                    <a:pt x="192247" y="174352"/>
                  </a:lnTo>
                  <a:lnTo>
                    <a:pt x="192279" y="174237"/>
                  </a:lnTo>
                  <a:lnTo>
                    <a:pt x="192310" y="174115"/>
                  </a:lnTo>
                  <a:lnTo>
                    <a:pt x="192344" y="173987"/>
                  </a:lnTo>
                  <a:lnTo>
                    <a:pt x="192376" y="173866"/>
                  </a:lnTo>
                  <a:lnTo>
                    <a:pt x="192409" y="173750"/>
                  </a:lnTo>
                  <a:lnTo>
                    <a:pt x="192452" y="173641"/>
                  </a:lnTo>
                  <a:lnTo>
                    <a:pt x="192497" y="173525"/>
                  </a:lnTo>
                  <a:lnTo>
                    <a:pt x="192544" y="173416"/>
                  </a:lnTo>
                  <a:lnTo>
                    <a:pt x="192638" y="173192"/>
                  </a:lnTo>
                  <a:lnTo>
                    <a:pt x="192729" y="172967"/>
                  </a:lnTo>
                  <a:lnTo>
                    <a:pt x="192810" y="172736"/>
                  </a:lnTo>
                  <a:lnTo>
                    <a:pt x="192886" y="172505"/>
                  </a:lnTo>
                  <a:lnTo>
                    <a:pt x="192957" y="172268"/>
                  </a:lnTo>
                  <a:lnTo>
                    <a:pt x="192991" y="172153"/>
                  </a:lnTo>
                  <a:lnTo>
                    <a:pt x="193023" y="172037"/>
                  </a:lnTo>
                  <a:lnTo>
                    <a:pt x="193054" y="171922"/>
                  </a:lnTo>
                  <a:lnTo>
                    <a:pt x="193083" y="171800"/>
                  </a:lnTo>
                  <a:lnTo>
                    <a:pt x="193108" y="171685"/>
                  </a:lnTo>
                  <a:lnTo>
                    <a:pt x="193130" y="171563"/>
                  </a:lnTo>
                  <a:lnTo>
                    <a:pt x="193148" y="171442"/>
                  </a:lnTo>
                  <a:lnTo>
                    <a:pt x="193160" y="171320"/>
                  </a:lnTo>
                  <a:lnTo>
                    <a:pt x="193170" y="171199"/>
                  </a:lnTo>
                  <a:lnTo>
                    <a:pt x="193178" y="171077"/>
                  </a:lnTo>
                  <a:lnTo>
                    <a:pt x="193186" y="170956"/>
                  </a:lnTo>
                  <a:lnTo>
                    <a:pt x="193208" y="170719"/>
                  </a:lnTo>
                  <a:lnTo>
                    <a:pt x="193228" y="170597"/>
                  </a:lnTo>
                  <a:lnTo>
                    <a:pt x="193255" y="170475"/>
                  </a:lnTo>
                  <a:lnTo>
                    <a:pt x="193288" y="170360"/>
                  </a:lnTo>
                  <a:lnTo>
                    <a:pt x="193329" y="170245"/>
                  </a:lnTo>
                  <a:lnTo>
                    <a:pt x="193375" y="170135"/>
                  </a:lnTo>
                  <a:lnTo>
                    <a:pt x="193425" y="170020"/>
                  </a:lnTo>
                  <a:lnTo>
                    <a:pt x="193475" y="169911"/>
                  </a:lnTo>
                  <a:lnTo>
                    <a:pt x="193576" y="169692"/>
                  </a:lnTo>
                  <a:lnTo>
                    <a:pt x="193672" y="169467"/>
                  </a:lnTo>
                  <a:lnTo>
                    <a:pt x="193757" y="169243"/>
                  </a:lnTo>
                  <a:lnTo>
                    <a:pt x="193795" y="169127"/>
                  </a:lnTo>
                  <a:lnTo>
                    <a:pt x="193827" y="169005"/>
                  </a:lnTo>
                  <a:lnTo>
                    <a:pt x="193850" y="168890"/>
                  </a:lnTo>
                  <a:lnTo>
                    <a:pt x="193870" y="168769"/>
                  </a:lnTo>
                  <a:lnTo>
                    <a:pt x="193888" y="168647"/>
                  </a:lnTo>
                  <a:lnTo>
                    <a:pt x="193903" y="168525"/>
                  </a:lnTo>
                  <a:lnTo>
                    <a:pt x="193937" y="168289"/>
                  </a:lnTo>
                  <a:lnTo>
                    <a:pt x="193958" y="168167"/>
                  </a:lnTo>
                  <a:lnTo>
                    <a:pt x="193985" y="168051"/>
                  </a:lnTo>
                  <a:lnTo>
                    <a:pt x="194018" y="167930"/>
                  </a:lnTo>
                  <a:lnTo>
                    <a:pt x="194054" y="167815"/>
                  </a:lnTo>
                  <a:lnTo>
                    <a:pt x="194090" y="167699"/>
                  </a:lnTo>
                  <a:lnTo>
                    <a:pt x="194159" y="167462"/>
                  </a:lnTo>
                  <a:lnTo>
                    <a:pt x="194187" y="167347"/>
                  </a:lnTo>
                  <a:lnTo>
                    <a:pt x="194207" y="167231"/>
                  </a:lnTo>
                  <a:lnTo>
                    <a:pt x="194224" y="167110"/>
                  </a:lnTo>
                  <a:lnTo>
                    <a:pt x="194242" y="166988"/>
                  </a:lnTo>
                  <a:lnTo>
                    <a:pt x="194257" y="166867"/>
                  </a:lnTo>
                  <a:lnTo>
                    <a:pt x="194273" y="166746"/>
                  </a:lnTo>
                  <a:lnTo>
                    <a:pt x="194287" y="166624"/>
                  </a:lnTo>
                  <a:lnTo>
                    <a:pt x="194300" y="166502"/>
                  </a:lnTo>
                  <a:lnTo>
                    <a:pt x="194323" y="166265"/>
                  </a:lnTo>
                  <a:lnTo>
                    <a:pt x="194334" y="166144"/>
                  </a:lnTo>
                  <a:lnTo>
                    <a:pt x="194343" y="166022"/>
                  </a:lnTo>
                  <a:lnTo>
                    <a:pt x="194351" y="165901"/>
                  </a:lnTo>
                  <a:lnTo>
                    <a:pt x="194359" y="165780"/>
                  </a:lnTo>
                  <a:lnTo>
                    <a:pt x="194366" y="165658"/>
                  </a:lnTo>
                  <a:lnTo>
                    <a:pt x="194372" y="165537"/>
                  </a:lnTo>
                  <a:lnTo>
                    <a:pt x="194375" y="165415"/>
                  </a:lnTo>
                  <a:lnTo>
                    <a:pt x="194377" y="165293"/>
                  </a:lnTo>
                  <a:lnTo>
                    <a:pt x="194374" y="165050"/>
                  </a:lnTo>
                  <a:lnTo>
                    <a:pt x="194366" y="164807"/>
                  </a:lnTo>
                  <a:lnTo>
                    <a:pt x="194355" y="164564"/>
                  </a:lnTo>
                  <a:lnTo>
                    <a:pt x="194347" y="164321"/>
                  </a:lnTo>
                  <a:lnTo>
                    <a:pt x="194342" y="164079"/>
                  </a:lnTo>
                  <a:lnTo>
                    <a:pt x="194343" y="163951"/>
                  </a:lnTo>
                  <a:lnTo>
                    <a:pt x="194348" y="163829"/>
                  </a:lnTo>
                  <a:lnTo>
                    <a:pt x="194357" y="163708"/>
                  </a:lnTo>
                  <a:lnTo>
                    <a:pt x="194370" y="163592"/>
                  </a:lnTo>
                  <a:lnTo>
                    <a:pt x="194389" y="163470"/>
                  </a:lnTo>
                  <a:lnTo>
                    <a:pt x="194417" y="163355"/>
                  </a:lnTo>
                  <a:lnTo>
                    <a:pt x="194450" y="163234"/>
                  </a:lnTo>
                  <a:lnTo>
                    <a:pt x="194486" y="163118"/>
                  </a:lnTo>
                  <a:lnTo>
                    <a:pt x="194523" y="163003"/>
                  </a:lnTo>
                  <a:lnTo>
                    <a:pt x="194593" y="162772"/>
                  </a:lnTo>
                  <a:lnTo>
                    <a:pt x="194624" y="162656"/>
                  </a:lnTo>
                  <a:lnTo>
                    <a:pt x="194649" y="162535"/>
                  </a:lnTo>
                  <a:lnTo>
                    <a:pt x="194668" y="162414"/>
                  </a:lnTo>
                  <a:lnTo>
                    <a:pt x="194678" y="162292"/>
                  </a:lnTo>
                  <a:lnTo>
                    <a:pt x="194679" y="162171"/>
                  </a:lnTo>
                  <a:lnTo>
                    <a:pt x="194674" y="161928"/>
                  </a:lnTo>
                  <a:lnTo>
                    <a:pt x="194669" y="161806"/>
                  </a:lnTo>
                  <a:lnTo>
                    <a:pt x="194665" y="161685"/>
                  </a:lnTo>
                  <a:lnTo>
                    <a:pt x="194659" y="161563"/>
                  </a:lnTo>
                  <a:lnTo>
                    <a:pt x="194653" y="161442"/>
                  </a:lnTo>
                  <a:lnTo>
                    <a:pt x="194641" y="161199"/>
                  </a:lnTo>
                  <a:lnTo>
                    <a:pt x="194628" y="160956"/>
                  </a:lnTo>
                  <a:lnTo>
                    <a:pt x="194617" y="160713"/>
                  </a:lnTo>
                  <a:lnTo>
                    <a:pt x="194609" y="160470"/>
                  </a:lnTo>
                  <a:lnTo>
                    <a:pt x="194605" y="160226"/>
                  </a:lnTo>
                  <a:lnTo>
                    <a:pt x="194604" y="159983"/>
                  </a:lnTo>
                  <a:lnTo>
                    <a:pt x="194607" y="159862"/>
                  </a:lnTo>
                  <a:lnTo>
                    <a:pt x="194609" y="159740"/>
                  </a:lnTo>
                  <a:lnTo>
                    <a:pt x="194613" y="159619"/>
                  </a:lnTo>
                  <a:lnTo>
                    <a:pt x="194617" y="159498"/>
                  </a:lnTo>
                  <a:lnTo>
                    <a:pt x="194622" y="159376"/>
                  </a:lnTo>
                  <a:lnTo>
                    <a:pt x="194632" y="159133"/>
                  </a:lnTo>
                  <a:lnTo>
                    <a:pt x="194644" y="158890"/>
                  </a:lnTo>
                  <a:lnTo>
                    <a:pt x="194653" y="158647"/>
                  </a:lnTo>
                  <a:lnTo>
                    <a:pt x="194661" y="158404"/>
                  </a:lnTo>
                  <a:lnTo>
                    <a:pt x="194664" y="158161"/>
                  </a:lnTo>
                  <a:lnTo>
                    <a:pt x="194661" y="157918"/>
                  </a:lnTo>
                  <a:lnTo>
                    <a:pt x="194657" y="157796"/>
                  </a:lnTo>
                  <a:lnTo>
                    <a:pt x="194652" y="157675"/>
                  </a:lnTo>
                  <a:lnTo>
                    <a:pt x="194645" y="157553"/>
                  </a:lnTo>
                  <a:lnTo>
                    <a:pt x="194636" y="157438"/>
                  </a:lnTo>
                  <a:lnTo>
                    <a:pt x="194620" y="157317"/>
                  </a:lnTo>
                  <a:lnTo>
                    <a:pt x="194602" y="157195"/>
                  </a:lnTo>
                  <a:lnTo>
                    <a:pt x="194581" y="157074"/>
                  </a:lnTo>
                  <a:lnTo>
                    <a:pt x="194557" y="156958"/>
                  </a:lnTo>
                  <a:lnTo>
                    <a:pt x="194532" y="156837"/>
                  </a:lnTo>
                  <a:lnTo>
                    <a:pt x="194505" y="156721"/>
                  </a:lnTo>
                  <a:lnTo>
                    <a:pt x="194457" y="156478"/>
                  </a:lnTo>
                  <a:lnTo>
                    <a:pt x="194437" y="156362"/>
                  </a:lnTo>
                  <a:lnTo>
                    <a:pt x="194419" y="156241"/>
                  </a:lnTo>
                  <a:lnTo>
                    <a:pt x="194403" y="156120"/>
                  </a:lnTo>
                  <a:lnTo>
                    <a:pt x="194388" y="155998"/>
                  </a:lnTo>
                  <a:lnTo>
                    <a:pt x="194359" y="155755"/>
                  </a:lnTo>
                  <a:lnTo>
                    <a:pt x="194333" y="155512"/>
                  </a:lnTo>
                  <a:lnTo>
                    <a:pt x="194307" y="155275"/>
                  </a:lnTo>
                  <a:lnTo>
                    <a:pt x="194282" y="155032"/>
                  </a:lnTo>
                  <a:lnTo>
                    <a:pt x="194257" y="154789"/>
                  </a:lnTo>
                  <a:lnTo>
                    <a:pt x="194232" y="154546"/>
                  </a:lnTo>
                  <a:lnTo>
                    <a:pt x="194209" y="154303"/>
                  </a:lnTo>
                  <a:lnTo>
                    <a:pt x="194186" y="154066"/>
                  </a:lnTo>
                  <a:lnTo>
                    <a:pt x="194163" y="153823"/>
                  </a:lnTo>
                  <a:lnTo>
                    <a:pt x="194144" y="153580"/>
                  </a:lnTo>
                  <a:lnTo>
                    <a:pt x="194126" y="153337"/>
                  </a:lnTo>
                  <a:lnTo>
                    <a:pt x="194111" y="153094"/>
                  </a:lnTo>
                  <a:lnTo>
                    <a:pt x="194095" y="152851"/>
                  </a:lnTo>
                  <a:lnTo>
                    <a:pt x="194078" y="152608"/>
                  </a:lnTo>
                  <a:lnTo>
                    <a:pt x="194068" y="152486"/>
                  </a:lnTo>
                  <a:lnTo>
                    <a:pt x="194058" y="152365"/>
                  </a:lnTo>
                  <a:lnTo>
                    <a:pt x="194046" y="152249"/>
                  </a:lnTo>
                  <a:lnTo>
                    <a:pt x="194033" y="152128"/>
                  </a:lnTo>
                  <a:lnTo>
                    <a:pt x="194020" y="152006"/>
                  </a:lnTo>
                  <a:lnTo>
                    <a:pt x="194004" y="151885"/>
                  </a:lnTo>
                  <a:lnTo>
                    <a:pt x="193987" y="151764"/>
                  </a:lnTo>
                  <a:lnTo>
                    <a:pt x="193971" y="151648"/>
                  </a:lnTo>
                  <a:lnTo>
                    <a:pt x="193935" y="151405"/>
                  </a:lnTo>
                  <a:lnTo>
                    <a:pt x="193900" y="151162"/>
                  </a:lnTo>
                  <a:lnTo>
                    <a:pt x="193883" y="151047"/>
                  </a:lnTo>
                  <a:lnTo>
                    <a:pt x="193867" y="150925"/>
                  </a:lnTo>
                  <a:lnTo>
                    <a:pt x="193851" y="150804"/>
                  </a:lnTo>
                  <a:lnTo>
                    <a:pt x="193836" y="150682"/>
                  </a:lnTo>
                  <a:lnTo>
                    <a:pt x="193824" y="150561"/>
                  </a:lnTo>
                  <a:lnTo>
                    <a:pt x="193816" y="150439"/>
                  </a:lnTo>
                  <a:lnTo>
                    <a:pt x="193813" y="150318"/>
                  </a:lnTo>
                  <a:lnTo>
                    <a:pt x="193811" y="150196"/>
                  </a:lnTo>
                  <a:lnTo>
                    <a:pt x="193802" y="149953"/>
                  </a:lnTo>
                  <a:lnTo>
                    <a:pt x="193792" y="149832"/>
                  </a:lnTo>
                  <a:lnTo>
                    <a:pt x="193775" y="149716"/>
                  </a:lnTo>
                  <a:lnTo>
                    <a:pt x="193753" y="149595"/>
                  </a:lnTo>
                  <a:lnTo>
                    <a:pt x="193730" y="149473"/>
                  </a:lnTo>
                  <a:lnTo>
                    <a:pt x="193706" y="149358"/>
                  </a:lnTo>
                  <a:lnTo>
                    <a:pt x="193656" y="149120"/>
                  </a:lnTo>
                  <a:lnTo>
                    <a:pt x="193605" y="148878"/>
                  </a:lnTo>
                  <a:lnTo>
                    <a:pt x="193552" y="148641"/>
                  </a:lnTo>
                  <a:lnTo>
                    <a:pt x="193499" y="148404"/>
                  </a:lnTo>
                  <a:lnTo>
                    <a:pt x="193428" y="148087"/>
                  </a:lnTo>
                  <a:lnTo>
                    <a:pt x="193379" y="147851"/>
                  </a:lnTo>
                  <a:lnTo>
                    <a:pt x="193329" y="147608"/>
                  </a:lnTo>
                  <a:lnTo>
                    <a:pt x="193280" y="147371"/>
                  </a:lnTo>
                  <a:lnTo>
                    <a:pt x="193225" y="147110"/>
                  </a:lnTo>
                  <a:lnTo>
                    <a:pt x="193211" y="146866"/>
                  </a:lnTo>
                  <a:lnTo>
                    <a:pt x="193198" y="146623"/>
                  </a:lnTo>
                  <a:lnTo>
                    <a:pt x="193185" y="146380"/>
                  </a:lnTo>
                  <a:lnTo>
                    <a:pt x="193172" y="146137"/>
                  </a:lnTo>
                  <a:lnTo>
                    <a:pt x="193158" y="145894"/>
                  </a:lnTo>
                  <a:lnTo>
                    <a:pt x="193143" y="145652"/>
                  </a:lnTo>
                  <a:lnTo>
                    <a:pt x="193127" y="145409"/>
                  </a:lnTo>
                  <a:lnTo>
                    <a:pt x="193118" y="145287"/>
                  </a:lnTo>
                  <a:lnTo>
                    <a:pt x="193109" y="145166"/>
                  </a:lnTo>
                  <a:lnTo>
                    <a:pt x="193100" y="145044"/>
                  </a:lnTo>
                  <a:lnTo>
                    <a:pt x="193090" y="144928"/>
                  </a:lnTo>
                  <a:lnTo>
                    <a:pt x="193079" y="144807"/>
                  </a:lnTo>
                  <a:lnTo>
                    <a:pt x="193057" y="144564"/>
                  </a:lnTo>
                  <a:lnTo>
                    <a:pt x="193034" y="144321"/>
                  </a:lnTo>
                  <a:lnTo>
                    <a:pt x="193011" y="144078"/>
                  </a:lnTo>
                  <a:lnTo>
                    <a:pt x="192987" y="143835"/>
                  </a:lnTo>
                  <a:lnTo>
                    <a:pt x="192964" y="143592"/>
                  </a:lnTo>
                  <a:lnTo>
                    <a:pt x="192942" y="143355"/>
                  </a:lnTo>
                  <a:lnTo>
                    <a:pt x="192932" y="143234"/>
                  </a:lnTo>
                  <a:lnTo>
                    <a:pt x="192923" y="143106"/>
                  </a:lnTo>
                  <a:lnTo>
                    <a:pt x="192917" y="142985"/>
                  </a:lnTo>
                  <a:lnTo>
                    <a:pt x="192913" y="142863"/>
                  </a:lnTo>
                  <a:lnTo>
                    <a:pt x="192897" y="142626"/>
                  </a:lnTo>
                  <a:lnTo>
                    <a:pt x="192880" y="142504"/>
                  </a:lnTo>
                  <a:lnTo>
                    <a:pt x="192857" y="142383"/>
                  </a:lnTo>
                  <a:lnTo>
                    <a:pt x="192829" y="142268"/>
                  </a:lnTo>
                  <a:lnTo>
                    <a:pt x="192798" y="142146"/>
                  </a:lnTo>
                  <a:lnTo>
                    <a:pt x="192767" y="142030"/>
                  </a:lnTo>
                  <a:lnTo>
                    <a:pt x="192734" y="141915"/>
                  </a:lnTo>
                  <a:lnTo>
                    <a:pt x="192664" y="141678"/>
                  </a:lnTo>
                  <a:lnTo>
                    <a:pt x="192623" y="141563"/>
                  </a:lnTo>
                  <a:lnTo>
                    <a:pt x="192579" y="141453"/>
                  </a:lnTo>
                  <a:lnTo>
                    <a:pt x="192529" y="141344"/>
                  </a:lnTo>
                  <a:lnTo>
                    <a:pt x="192474" y="141235"/>
                  </a:lnTo>
                  <a:lnTo>
                    <a:pt x="192415" y="141125"/>
                  </a:lnTo>
                  <a:lnTo>
                    <a:pt x="192358" y="141022"/>
                  </a:lnTo>
                  <a:lnTo>
                    <a:pt x="192253" y="140803"/>
                  </a:lnTo>
                  <a:lnTo>
                    <a:pt x="192181" y="140572"/>
                  </a:lnTo>
                  <a:lnTo>
                    <a:pt x="192108" y="140335"/>
                  </a:lnTo>
                  <a:lnTo>
                    <a:pt x="192065" y="140220"/>
                  </a:lnTo>
                  <a:lnTo>
                    <a:pt x="192016" y="140111"/>
                  </a:lnTo>
                  <a:lnTo>
                    <a:pt x="191953" y="140008"/>
                  </a:lnTo>
                  <a:lnTo>
                    <a:pt x="191872" y="139916"/>
                  </a:lnTo>
                  <a:lnTo>
                    <a:pt x="191778" y="139843"/>
                  </a:lnTo>
                  <a:lnTo>
                    <a:pt x="191681" y="139771"/>
                  </a:lnTo>
                  <a:lnTo>
                    <a:pt x="191583" y="139697"/>
                  </a:lnTo>
                  <a:lnTo>
                    <a:pt x="191426" y="139582"/>
                  </a:lnTo>
                  <a:lnTo>
                    <a:pt x="191183" y="139582"/>
                  </a:lnTo>
                  <a:lnTo>
                    <a:pt x="190940" y="139588"/>
                  </a:lnTo>
                  <a:lnTo>
                    <a:pt x="190697" y="139582"/>
                  </a:lnTo>
                  <a:lnTo>
                    <a:pt x="190575" y="139576"/>
                  </a:lnTo>
                  <a:lnTo>
                    <a:pt x="190454" y="139564"/>
                  </a:lnTo>
                  <a:lnTo>
                    <a:pt x="190334" y="139539"/>
                  </a:lnTo>
                  <a:lnTo>
                    <a:pt x="190216" y="139510"/>
                  </a:lnTo>
                  <a:lnTo>
                    <a:pt x="190101" y="139473"/>
                  </a:lnTo>
                  <a:lnTo>
                    <a:pt x="189872" y="139394"/>
                  </a:lnTo>
                  <a:lnTo>
                    <a:pt x="189644" y="139309"/>
                  </a:lnTo>
                  <a:lnTo>
                    <a:pt x="189412" y="139236"/>
                  </a:lnTo>
                  <a:lnTo>
                    <a:pt x="189176" y="139181"/>
                  </a:lnTo>
                  <a:lnTo>
                    <a:pt x="188938" y="139126"/>
                  </a:lnTo>
                  <a:lnTo>
                    <a:pt x="188821" y="139096"/>
                  </a:lnTo>
                  <a:lnTo>
                    <a:pt x="188704" y="139060"/>
                  </a:lnTo>
                  <a:lnTo>
                    <a:pt x="188591" y="139017"/>
                  </a:lnTo>
                  <a:lnTo>
                    <a:pt x="188490" y="138951"/>
                  </a:lnTo>
                  <a:lnTo>
                    <a:pt x="188400" y="138865"/>
                  </a:lnTo>
                  <a:lnTo>
                    <a:pt x="188313" y="138780"/>
                  </a:lnTo>
                  <a:lnTo>
                    <a:pt x="188134" y="138616"/>
                  </a:lnTo>
                  <a:lnTo>
                    <a:pt x="188035" y="138549"/>
                  </a:lnTo>
                  <a:lnTo>
                    <a:pt x="187923" y="138501"/>
                  </a:lnTo>
                  <a:lnTo>
                    <a:pt x="187805" y="138470"/>
                  </a:lnTo>
                  <a:lnTo>
                    <a:pt x="187685" y="138452"/>
                  </a:lnTo>
                  <a:lnTo>
                    <a:pt x="187564" y="138446"/>
                  </a:lnTo>
                  <a:lnTo>
                    <a:pt x="187321" y="138428"/>
                  </a:lnTo>
                  <a:lnTo>
                    <a:pt x="187081" y="138392"/>
                  </a:lnTo>
                  <a:lnTo>
                    <a:pt x="186845" y="138337"/>
                  </a:lnTo>
                  <a:lnTo>
                    <a:pt x="186611" y="138270"/>
                  </a:lnTo>
                  <a:lnTo>
                    <a:pt x="186496" y="138227"/>
                  </a:lnTo>
                  <a:lnTo>
                    <a:pt x="186394" y="138161"/>
                  </a:lnTo>
                  <a:lnTo>
                    <a:pt x="186313" y="138070"/>
                  </a:lnTo>
                  <a:lnTo>
                    <a:pt x="186256" y="137960"/>
                  </a:lnTo>
                  <a:lnTo>
                    <a:pt x="186211" y="137851"/>
                  </a:lnTo>
                  <a:lnTo>
                    <a:pt x="186175" y="137736"/>
                  </a:lnTo>
                  <a:lnTo>
                    <a:pt x="186146" y="137613"/>
                  </a:lnTo>
                  <a:lnTo>
                    <a:pt x="186122" y="137498"/>
                  </a:lnTo>
                  <a:lnTo>
                    <a:pt x="186102" y="137377"/>
                  </a:lnTo>
                  <a:lnTo>
                    <a:pt x="186086" y="137256"/>
                  </a:lnTo>
                  <a:lnTo>
                    <a:pt x="186072" y="137134"/>
                  </a:lnTo>
                  <a:lnTo>
                    <a:pt x="186042" y="136891"/>
                  </a:lnTo>
                  <a:lnTo>
                    <a:pt x="186029" y="136775"/>
                  </a:lnTo>
                  <a:lnTo>
                    <a:pt x="186015" y="136654"/>
                  </a:lnTo>
                  <a:lnTo>
                    <a:pt x="186002" y="136532"/>
                  </a:lnTo>
                  <a:lnTo>
                    <a:pt x="185990" y="136411"/>
                  </a:lnTo>
                  <a:lnTo>
                    <a:pt x="185978" y="136290"/>
                  </a:lnTo>
                  <a:lnTo>
                    <a:pt x="185969" y="136168"/>
                  </a:lnTo>
                  <a:lnTo>
                    <a:pt x="185967" y="136047"/>
                  </a:lnTo>
                  <a:lnTo>
                    <a:pt x="185984" y="135803"/>
                  </a:lnTo>
                  <a:lnTo>
                    <a:pt x="186008" y="135688"/>
                  </a:lnTo>
                  <a:lnTo>
                    <a:pt x="186050" y="135573"/>
                  </a:lnTo>
                  <a:lnTo>
                    <a:pt x="186098" y="135463"/>
                  </a:lnTo>
                  <a:lnTo>
                    <a:pt x="186155" y="135354"/>
                  </a:lnTo>
                  <a:lnTo>
                    <a:pt x="186222" y="135250"/>
                  </a:lnTo>
                  <a:lnTo>
                    <a:pt x="186292" y="135153"/>
                  </a:lnTo>
                  <a:lnTo>
                    <a:pt x="186365" y="135056"/>
                  </a:lnTo>
                  <a:lnTo>
                    <a:pt x="186441" y="134959"/>
                  </a:lnTo>
                  <a:lnTo>
                    <a:pt x="186517" y="134867"/>
                  </a:lnTo>
                  <a:lnTo>
                    <a:pt x="186664" y="134673"/>
                  </a:lnTo>
                  <a:lnTo>
                    <a:pt x="186733" y="134570"/>
                  </a:lnTo>
                  <a:lnTo>
                    <a:pt x="186796" y="134467"/>
                  </a:lnTo>
                  <a:lnTo>
                    <a:pt x="186855" y="134363"/>
                  </a:lnTo>
                  <a:lnTo>
                    <a:pt x="186910" y="134254"/>
                  </a:lnTo>
                  <a:lnTo>
                    <a:pt x="187026" y="134041"/>
                  </a:lnTo>
                  <a:lnTo>
                    <a:pt x="187090" y="133938"/>
                  </a:lnTo>
                  <a:lnTo>
                    <a:pt x="187167" y="133847"/>
                  </a:lnTo>
                  <a:lnTo>
                    <a:pt x="187259" y="133762"/>
                  </a:lnTo>
                  <a:lnTo>
                    <a:pt x="187354" y="133683"/>
                  </a:lnTo>
                  <a:lnTo>
                    <a:pt x="187452" y="133616"/>
                  </a:lnTo>
                  <a:lnTo>
                    <a:pt x="187554" y="133549"/>
                  </a:lnTo>
                  <a:lnTo>
                    <a:pt x="187660" y="133489"/>
                  </a:lnTo>
                  <a:lnTo>
                    <a:pt x="187775" y="133446"/>
                  </a:lnTo>
                  <a:lnTo>
                    <a:pt x="187892" y="133410"/>
                  </a:lnTo>
                  <a:lnTo>
                    <a:pt x="188012" y="133398"/>
                  </a:lnTo>
                  <a:lnTo>
                    <a:pt x="188133" y="133391"/>
                  </a:lnTo>
                  <a:lnTo>
                    <a:pt x="188375" y="133422"/>
                  </a:lnTo>
                  <a:lnTo>
                    <a:pt x="188617" y="133452"/>
                  </a:lnTo>
                  <a:lnTo>
                    <a:pt x="188856" y="133495"/>
                  </a:lnTo>
                  <a:lnTo>
                    <a:pt x="189092" y="133550"/>
                  </a:lnTo>
                  <a:lnTo>
                    <a:pt x="189322" y="133628"/>
                  </a:lnTo>
                  <a:lnTo>
                    <a:pt x="189554" y="133701"/>
                  </a:lnTo>
                  <a:lnTo>
                    <a:pt x="189795" y="133695"/>
                  </a:lnTo>
                  <a:lnTo>
                    <a:pt x="189910" y="133652"/>
                  </a:lnTo>
                  <a:lnTo>
                    <a:pt x="190018" y="133598"/>
                  </a:lnTo>
                  <a:lnTo>
                    <a:pt x="190115" y="133525"/>
                  </a:lnTo>
                  <a:lnTo>
                    <a:pt x="190199" y="133434"/>
                  </a:lnTo>
                  <a:lnTo>
                    <a:pt x="190269" y="133336"/>
                  </a:lnTo>
                  <a:lnTo>
                    <a:pt x="190320" y="133221"/>
                  </a:lnTo>
                  <a:lnTo>
                    <a:pt x="190363" y="133112"/>
                  </a:lnTo>
                  <a:lnTo>
                    <a:pt x="190391" y="132990"/>
                  </a:lnTo>
                  <a:lnTo>
                    <a:pt x="190416" y="132875"/>
                  </a:lnTo>
                  <a:lnTo>
                    <a:pt x="190441" y="132753"/>
                  </a:lnTo>
                  <a:lnTo>
                    <a:pt x="190464" y="132638"/>
                  </a:lnTo>
                  <a:lnTo>
                    <a:pt x="190486" y="132517"/>
                  </a:lnTo>
                  <a:lnTo>
                    <a:pt x="190507" y="132395"/>
                  </a:lnTo>
                  <a:lnTo>
                    <a:pt x="190528" y="132273"/>
                  </a:lnTo>
                  <a:lnTo>
                    <a:pt x="190568" y="132036"/>
                  </a:lnTo>
                  <a:lnTo>
                    <a:pt x="190607" y="131800"/>
                  </a:lnTo>
                  <a:lnTo>
                    <a:pt x="190643" y="131557"/>
                  </a:lnTo>
                  <a:lnTo>
                    <a:pt x="190676" y="131313"/>
                  </a:lnTo>
                  <a:lnTo>
                    <a:pt x="190698" y="131076"/>
                  </a:lnTo>
                  <a:lnTo>
                    <a:pt x="190704" y="130949"/>
                  </a:lnTo>
                  <a:lnTo>
                    <a:pt x="190700" y="130706"/>
                  </a:lnTo>
                  <a:lnTo>
                    <a:pt x="190689" y="130463"/>
                  </a:lnTo>
                  <a:lnTo>
                    <a:pt x="190688" y="130341"/>
                  </a:lnTo>
                  <a:lnTo>
                    <a:pt x="190694" y="130226"/>
                  </a:lnTo>
                  <a:lnTo>
                    <a:pt x="190714" y="130104"/>
                  </a:lnTo>
                  <a:lnTo>
                    <a:pt x="190746" y="129989"/>
                  </a:lnTo>
                  <a:lnTo>
                    <a:pt x="190804" y="129879"/>
                  </a:lnTo>
                  <a:lnTo>
                    <a:pt x="190877" y="129782"/>
                  </a:lnTo>
                  <a:lnTo>
                    <a:pt x="190958" y="129692"/>
                  </a:lnTo>
                  <a:lnTo>
                    <a:pt x="191041" y="129600"/>
                  </a:lnTo>
                  <a:lnTo>
                    <a:pt x="191124" y="129515"/>
                  </a:lnTo>
                  <a:lnTo>
                    <a:pt x="191291" y="129333"/>
                  </a:lnTo>
                  <a:lnTo>
                    <a:pt x="191455" y="129157"/>
                  </a:lnTo>
                  <a:lnTo>
                    <a:pt x="191536" y="129066"/>
                  </a:lnTo>
                  <a:lnTo>
                    <a:pt x="191616" y="128974"/>
                  </a:lnTo>
                  <a:lnTo>
                    <a:pt x="191692" y="128877"/>
                  </a:lnTo>
                  <a:lnTo>
                    <a:pt x="191764" y="128780"/>
                  </a:lnTo>
                  <a:lnTo>
                    <a:pt x="191834" y="128683"/>
                  </a:lnTo>
                  <a:lnTo>
                    <a:pt x="191893" y="128574"/>
                  </a:lnTo>
                  <a:lnTo>
                    <a:pt x="191929" y="128458"/>
                  </a:lnTo>
                  <a:lnTo>
                    <a:pt x="191942" y="128336"/>
                  </a:lnTo>
                  <a:lnTo>
                    <a:pt x="191915" y="128100"/>
                  </a:lnTo>
                  <a:lnTo>
                    <a:pt x="191874" y="127857"/>
                  </a:lnTo>
                  <a:lnTo>
                    <a:pt x="191841" y="127620"/>
                  </a:lnTo>
                  <a:lnTo>
                    <a:pt x="191859" y="127498"/>
                  </a:lnTo>
                  <a:lnTo>
                    <a:pt x="191904" y="127383"/>
                  </a:lnTo>
                  <a:lnTo>
                    <a:pt x="191969" y="127279"/>
                  </a:lnTo>
                  <a:lnTo>
                    <a:pt x="192046" y="127188"/>
                  </a:lnTo>
                  <a:lnTo>
                    <a:pt x="192127" y="127097"/>
                  </a:lnTo>
                  <a:lnTo>
                    <a:pt x="192216" y="127012"/>
                  </a:lnTo>
                  <a:lnTo>
                    <a:pt x="192311" y="126939"/>
                  </a:lnTo>
                  <a:lnTo>
                    <a:pt x="192409" y="126867"/>
                  </a:lnTo>
                  <a:lnTo>
                    <a:pt x="192511" y="126800"/>
                  </a:lnTo>
                  <a:lnTo>
                    <a:pt x="192618" y="126745"/>
                  </a:lnTo>
                  <a:lnTo>
                    <a:pt x="192739" y="126733"/>
                  </a:lnTo>
                  <a:lnTo>
                    <a:pt x="192982" y="126751"/>
                  </a:lnTo>
                  <a:lnTo>
                    <a:pt x="193102" y="126733"/>
                  </a:lnTo>
                  <a:lnTo>
                    <a:pt x="193209" y="126672"/>
                  </a:lnTo>
                  <a:lnTo>
                    <a:pt x="193298" y="126587"/>
                  </a:lnTo>
                  <a:lnTo>
                    <a:pt x="193375" y="126496"/>
                  </a:lnTo>
                  <a:lnTo>
                    <a:pt x="193450" y="126399"/>
                  </a:lnTo>
                  <a:lnTo>
                    <a:pt x="193598" y="126210"/>
                  </a:lnTo>
                  <a:lnTo>
                    <a:pt x="193775" y="126040"/>
                  </a:lnTo>
                  <a:lnTo>
                    <a:pt x="193909" y="125846"/>
                  </a:lnTo>
                  <a:lnTo>
                    <a:pt x="193949" y="125603"/>
                  </a:lnTo>
                  <a:lnTo>
                    <a:pt x="193929" y="125359"/>
                  </a:lnTo>
                  <a:lnTo>
                    <a:pt x="193900" y="125238"/>
                  </a:lnTo>
                  <a:lnTo>
                    <a:pt x="193833" y="125141"/>
                  </a:lnTo>
                  <a:lnTo>
                    <a:pt x="193746" y="125056"/>
                  </a:lnTo>
                  <a:lnTo>
                    <a:pt x="193656" y="124971"/>
                  </a:lnTo>
                  <a:lnTo>
                    <a:pt x="193509" y="124783"/>
                  </a:lnTo>
                  <a:lnTo>
                    <a:pt x="193480" y="124545"/>
                  </a:lnTo>
                  <a:lnTo>
                    <a:pt x="193496" y="124302"/>
                  </a:lnTo>
                  <a:lnTo>
                    <a:pt x="193513" y="124181"/>
                  </a:lnTo>
                  <a:lnTo>
                    <a:pt x="193538" y="124060"/>
                  </a:lnTo>
                  <a:lnTo>
                    <a:pt x="193580" y="123950"/>
                  </a:lnTo>
                  <a:lnTo>
                    <a:pt x="193634" y="123841"/>
                  </a:lnTo>
                  <a:lnTo>
                    <a:pt x="193696" y="123732"/>
                  </a:lnTo>
                  <a:lnTo>
                    <a:pt x="193755" y="123628"/>
                  </a:lnTo>
                  <a:lnTo>
                    <a:pt x="193843" y="123404"/>
                  </a:lnTo>
                  <a:lnTo>
                    <a:pt x="193919" y="123166"/>
                  </a:lnTo>
                  <a:lnTo>
                    <a:pt x="193989" y="122936"/>
                  </a:lnTo>
                  <a:lnTo>
                    <a:pt x="194020" y="122820"/>
                  </a:lnTo>
                  <a:lnTo>
                    <a:pt x="194044" y="122699"/>
                  </a:lnTo>
                  <a:lnTo>
                    <a:pt x="194062" y="122577"/>
                  </a:lnTo>
                  <a:lnTo>
                    <a:pt x="194073" y="122456"/>
                  </a:lnTo>
                  <a:lnTo>
                    <a:pt x="194076" y="122334"/>
                  </a:lnTo>
                  <a:lnTo>
                    <a:pt x="194070" y="122091"/>
                  </a:lnTo>
                  <a:lnTo>
                    <a:pt x="194063" y="121969"/>
                  </a:lnTo>
                  <a:lnTo>
                    <a:pt x="194051" y="121854"/>
                  </a:lnTo>
                  <a:lnTo>
                    <a:pt x="194031" y="121733"/>
                  </a:lnTo>
                  <a:lnTo>
                    <a:pt x="194004" y="121611"/>
                  </a:lnTo>
                  <a:lnTo>
                    <a:pt x="193969" y="121496"/>
                  </a:lnTo>
                  <a:lnTo>
                    <a:pt x="193927" y="121381"/>
                  </a:lnTo>
                  <a:lnTo>
                    <a:pt x="193879" y="121271"/>
                  </a:lnTo>
                  <a:lnTo>
                    <a:pt x="193813" y="121167"/>
                  </a:lnTo>
                  <a:lnTo>
                    <a:pt x="193742" y="121070"/>
                  </a:lnTo>
                  <a:lnTo>
                    <a:pt x="193666" y="120973"/>
                  </a:lnTo>
                  <a:lnTo>
                    <a:pt x="193585" y="120882"/>
                  </a:lnTo>
                  <a:lnTo>
                    <a:pt x="193501" y="120797"/>
                  </a:lnTo>
                  <a:lnTo>
                    <a:pt x="193416" y="120712"/>
                  </a:lnTo>
                  <a:lnTo>
                    <a:pt x="193250" y="120536"/>
                  </a:lnTo>
                  <a:lnTo>
                    <a:pt x="193169" y="120439"/>
                  </a:lnTo>
                  <a:lnTo>
                    <a:pt x="193094" y="120347"/>
                  </a:lnTo>
                  <a:lnTo>
                    <a:pt x="193029" y="120244"/>
                  </a:lnTo>
                  <a:lnTo>
                    <a:pt x="192970" y="120135"/>
                  </a:lnTo>
                  <a:lnTo>
                    <a:pt x="192857" y="119922"/>
                  </a:lnTo>
                  <a:lnTo>
                    <a:pt x="192799" y="119813"/>
                  </a:lnTo>
                  <a:lnTo>
                    <a:pt x="192731" y="119716"/>
                  </a:lnTo>
                  <a:lnTo>
                    <a:pt x="192644" y="119630"/>
                  </a:lnTo>
                  <a:lnTo>
                    <a:pt x="192539" y="119570"/>
                  </a:lnTo>
                  <a:lnTo>
                    <a:pt x="192424" y="119527"/>
                  </a:lnTo>
                  <a:lnTo>
                    <a:pt x="192305" y="119503"/>
                  </a:lnTo>
                  <a:lnTo>
                    <a:pt x="192185" y="119484"/>
                  </a:lnTo>
                  <a:lnTo>
                    <a:pt x="192063" y="119479"/>
                  </a:lnTo>
                  <a:lnTo>
                    <a:pt x="191941" y="119479"/>
                  </a:lnTo>
                  <a:lnTo>
                    <a:pt x="191700" y="119509"/>
                  </a:lnTo>
                  <a:lnTo>
                    <a:pt x="191583" y="119539"/>
                  </a:lnTo>
                  <a:lnTo>
                    <a:pt x="191468" y="119576"/>
                  </a:lnTo>
                  <a:lnTo>
                    <a:pt x="191353" y="119618"/>
                  </a:lnTo>
                  <a:lnTo>
                    <a:pt x="191238" y="119661"/>
                  </a:lnTo>
                  <a:lnTo>
                    <a:pt x="191006" y="119734"/>
                  </a:lnTo>
                  <a:lnTo>
                    <a:pt x="190768" y="119789"/>
                  </a:lnTo>
                  <a:lnTo>
                    <a:pt x="190528" y="119831"/>
                  </a:lnTo>
                  <a:lnTo>
                    <a:pt x="190287" y="119849"/>
                  </a:lnTo>
                  <a:lnTo>
                    <a:pt x="190074" y="119746"/>
                  </a:lnTo>
                  <a:lnTo>
                    <a:pt x="189993" y="119649"/>
                  </a:lnTo>
                  <a:lnTo>
                    <a:pt x="189923" y="119552"/>
                  </a:lnTo>
                  <a:lnTo>
                    <a:pt x="189861" y="119449"/>
                  </a:lnTo>
                  <a:lnTo>
                    <a:pt x="189806" y="119339"/>
                  </a:lnTo>
                  <a:lnTo>
                    <a:pt x="189758" y="119224"/>
                  </a:lnTo>
                  <a:lnTo>
                    <a:pt x="189717" y="119114"/>
                  </a:lnTo>
                  <a:lnTo>
                    <a:pt x="189682" y="118999"/>
                  </a:lnTo>
                  <a:lnTo>
                    <a:pt x="189656" y="118877"/>
                  </a:lnTo>
                  <a:lnTo>
                    <a:pt x="189639" y="118756"/>
                  </a:lnTo>
                  <a:lnTo>
                    <a:pt x="189734" y="118543"/>
                  </a:lnTo>
                  <a:lnTo>
                    <a:pt x="189835" y="118476"/>
                  </a:lnTo>
                  <a:lnTo>
                    <a:pt x="189936" y="118409"/>
                  </a:lnTo>
                  <a:lnTo>
                    <a:pt x="190039" y="118342"/>
                  </a:lnTo>
                  <a:lnTo>
                    <a:pt x="190142" y="118282"/>
                  </a:lnTo>
                  <a:lnTo>
                    <a:pt x="190347" y="118148"/>
                  </a:lnTo>
                  <a:lnTo>
                    <a:pt x="190449" y="118081"/>
                  </a:lnTo>
                  <a:lnTo>
                    <a:pt x="190549" y="118015"/>
                  </a:lnTo>
                  <a:lnTo>
                    <a:pt x="190625" y="117917"/>
                  </a:lnTo>
                  <a:lnTo>
                    <a:pt x="190685" y="117814"/>
                  </a:lnTo>
                  <a:lnTo>
                    <a:pt x="190737" y="117705"/>
                  </a:lnTo>
                  <a:lnTo>
                    <a:pt x="190781" y="117589"/>
                  </a:lnTo>
                  <a:lnTo>
                    <a:pt x="190815" y="117474"/>
                  </a:lnTo>
                  <a:lnTo>
                    <a:pt x="190846" y="117358"/>
                  </a:lnTo>
                  <a:lnTo>
                    <a:pt x="190865" y="117237"/>
                  </a:lnTo>
                  <a:lnTo>
                    <a:pt x="190878" y="117116"/>
                  </a:lnTo>
                  <a:lnTo>
                    <a:pt x="190890" y="116994"/>
                  </a:lnTo>
                  <a:lnTo>
                    <a:pt x="190898" y="116873"/>
                  </a:lnTo>
                  <a:lnTo>
                    <a:pt x="190900" y="116751"/>
                  </a:lnTo>
                  <a:lnTo>
                    <a:pt x="190891" y="116508"/>
                  </a:lnTo>
                  <a:lnTo>
                    <a:pt x="190879" y="116386"/>
                  </a:lnTo>
                  <a:lnTo>
                    <a:pt x="190862" y="116265"/>
                  </a:lnTo>
                  <a:lnTo>
                    <a:pt x="190836" y="116150"/>
                  </a:lnTo>
                  <a:lnTo>
                    <a:pt x="190803" y="116028"/>
                  </a:lnTo>
                  <a:lnTo>
                    <a:pt x="190755" y="115919"/>
                  </a:lnTo>
                  <a:lnTo>
                    <a:pt x="190698" y="115809"/>
                  </a:lnTo>
                  <a:lnTo>
                    <a:pt x="190626" y="115712"/>
                  </a:lnTo>
                  <a:lnTo>
                    <a:pt x="190535" y="115633"/>
                  </a:lnTo>
                  <a:lnTo>
                    <a:pt x="190425" y="115584"/>
                  </a:lnTo>
                  <a:lnTo>
                    <a:pt x="190305" y="115560"/>
                  </a:lnTo>
                  <a:lnTo>
                    <a:pt x="190184" y="115554"/>
                  </a:lnTo>
                  <a:lnTo>
                    <a:pt x="189941" y="115542"/>
                  </a:lnTo>
                  <a:lnTo>
                    <a:pt x="189700" y="115512"/>
                  </a:lnTo>
                  <a:lnTo>
                    <a:pt x="189458" y="115481"/>
                  </a:lnTo>
                  <a:lnTo>
                    <a:pt x="189219" y="115445"/>
                  </a:lnTo>
                  <a:lnTo>
                    <a:pt x="189100" y="115414"/>
                  </a:lnTo>
                  <a:lnTo>
                    <a:pt x="188984" y="115384"/>
                  </a:lnTo>
                  <a:lnTo>
                    <a:pt x="188868" y="115348"/>
                  </a:lnTo>
                  <a:lnTo>
                    <a:pt x="188755" y="115305"/>
                  </a:lnTo>
                  <a:lnTo>
                    <a:pt x="188643" y="115250"/>
                  </a:lnTo>
                  <a:lnTo>
                    <a:pt x="188534" y="115196"/>
                  </a:lnTo>
                  <a:lnTo>
                    <a:pt x="188327" y="115074"/>
                  </a:lnTo>
                  <a:lnTo>
                    <a:pt x="188234" y="114995"/>
                  </a:lnTo>
                  <a:lnTo>
                    <a:pt x="188146" y="114910"/>
                  </a:lnTo>
                  <a:lnTo>
                    <a:pt x="188063" y="114819"/>
                  </a:lnTo>
                  <a:lnTo>
                    <a:pt x="187984" y="114728"/>
                  </a:lnTo>
                  <a:lnTo>
                    <a:pt x="187911" y="114630"/>
                  </a:lnTo>
                  <a:lnTo>
                    <a:pt x="187841" y="114533"/>
                  </a:lnTo>
                  <a:lnTo>
                    <a:pt x="187776" y="114430"/>
                  </a:lnTo>
                  <a:lnTo>
                    <a:pt x="187718" y="114320"/>
                  </a:lnTo>
                  <a:lnTo>
                    <a:pt x="187687" y="114205"/>
                  </a:lnTo>
                  <a:lnTo>
                    <a:pt x="187663" y="114090"/>
                  </a:lnTo>
                  <a:lnTo>
                    <a:pt x="187640" y="113968"/>
                  </a:lnTo>
                  <a:lnTo>
                    <a:pt x="187553" y="113738"/>
                  </a:lnTo>
                  <a:lnTo>
                    <a:pt x="187435" y="113531"/>
                  </a:lnTo>
                  <a:lnTo>
                    <a:pt x="187313" y="113318"/>
                  </a:lnTo>
                  <a:lnTo>
                    <a:pt x="187187" y="113112"/>
                  </a:lnTo>
                  <a:lnTo>
                    <a:pt x="187059" y="112905"/>
                  </a:lnTo>
                  <a:lnTo>
                    <a:pt x="186930" y="112698"/>
                  </a:lnTo>
                  <a:lnTo>
                    <a:pt x="186865" y="112595"/>
                  </a:lnTo>
                  <a:lnTo>
                    <a:pt x="186801" y="112492"/>
                  </a:lnTo>
                  <a:lnTo>
                    <a:pt x="186738" y="112389"/>
                  </a:lnTo>
                  <a:lnTo>
                    <a:pt x="186674" y="112285"/>
                  </a:lnTo>
                  <a:lnTo>
                    <a:pt x="186613" y="112182"/>
                  </a:lnTo>
                  <a:lnTo>
                    <a:pt x="186554" y="112073"/>
                  </a:lnTo>
                  <a:lnTo>
                    <a:pt x="186499" y="111963"/>
                  </a:lnTo>
                  <a:lnTo>
                    <a:pt x="186445" y="111854"/>
                  </a:lnTo>
                  <a:lnTo>
                    <a:pt x="186344" y="111635"/>
                  </a:lnTo>
                  <a:lnTo>
                    <a:pt x="186321" y="111398"/>
                  </a:lnTo>
                  <a:lnTo>
                    <a:pt x="186392" y="111162"/>
                  </a:lnTo>
                  <a:lnTo>
                    <a:pt x="186460" y="110931"/>
                  </a:lnTo>
                  <a:lnTo>
                    <a:pt x="186517" y="110694"/>
                  </a:lnTo>
                  <a:lnTo>
                    <a:pt x="186572" y="110457"/>
                  </a:lnTo>
                  <a:lnTo>
                    <a:pt x="186625" y="110220"/>
                  </a:lnTo>
                  <a:lnTo>
                    <a:pt x="186681" y="109983"/>
                  </a:lnTo>
                  <a:lnTo>
                    <a:pt x="186709" y="109867"/>
                  </a:lnTo>
                  <a:lnTo>
                    <a:pt x="186738" y="109746"/>
                  </a:lnTo>
                  <a:lnTo>
                    <a:pt x="186778" y="109630"/>
                  </a:lnTo>
                  <a:lnTo>
                    <a:pt x="186839" y="109527"/>
                  </a:lnTo>
                  <a:lnTo>
                    <a:pt x="186928" y="109448"/>
                  </a:lnTo>
                  <a:lnTo>
                    <a:pt x="187027" y="109375"/>
                  </a:lnTo>
                  <a:lnTo>
                    <a:pt x="187127" y="109302"/>
                  </a:lnTo>
                  <a:lnTo>
                    <a:pt x="187301" y="109138"/>
                  </a:lnTo>
                  <a:lnTo>
                    <a:pt x="187368" y="109035"/>
                  </a:lnTo>
                  <a:lnTo>
                    <a:pt x="187434" y="108932"/>
                  </a:lnTo>
                  <a:lnTo>
                    <a:pt x="187499" y="108828"/>
                  </a:lnTo>
                  <a:lnTo>
                    <a:pt x="187561" y="108725"/>
                  </a:lnTo>
                  <a:lnTo>
                    <a:pt x="187621" y="108622"/>
                  </a:lnTo>
                  <a:lnTo>
                    <a:pt x="187678" y="108512"/>
                  </a:lnTo>
                  <a:lnTo>
                    <a:pt x="187732" y="108403"/>
                  </a:lnTo>
                  <a:lnTo>
                    <a:pt x="187785" y="108294"/>
                  </a:lnTo>
                  <a:lnTo>
                    <a:pt x="187833" y="108184"/>
                  </a:lnTo>
                  <a:lnTo>
                    <a:pt x="187875" y="108069"/>
                  </a:lnTo>
                  <a:lnTo>
                    <a:pt x="187913" y="107954"/>
                  </a:lnTo>
                  <a:lnTo>
                    <a:pt x="187936" y="107832"/>
                  </a:lnTo>
                  <a:lnTo>
                    <a:pt x="187943" y="107717"/>
                  </a:lnTo>
                  <a:lnTo>
                    <a:pt x="187945" y="107589"/>
                  </a:lnTo>
                  <a:lnTo>
                    <a:pt x="187957" y="107352"/>
                  </a:lnTo>
                  <a:lnTo>
                    <a:pt x="188002" y="107109"/>
                  </a:lnTo>
                  <a:lnTo>
                    <a:pt x="188048" y="106872"/>
                  </a:lnTo>
                  <a:lnTo>
                    <a:pt x="188040" y="106750"/>
                  </a:lnTo>
                  <a:lnTo>
                    <a:pt x="188007" y="106635"/>
                  </a:lnTo>
                  <a:lnTo>
                    <a:pt x="187967" y="106520"/>
                  </a:lnTo>
                  <a:lnTo>
                    <a:pt x="187924" y="106404"/>
                  </a:lnTo>
                  <a:lnTo>
                    <a:pt x="187876" y="106295"/>
                  </a:lnTo>
                  <a:lnTo>
                    <a:pt x="187827" y="106185"/>
                  </a:lnTo>
                  <a:lnTo>
                    <a:pt x="187772" y="106076"/>
                  </a:lnTo>
                  <a:lnTo>
                    <a:pt x="187715" y="105967"/>
                  </a:lnTo>
                  <a:lnTo>
                    <a:pt x="187653" y="105864"/>
                  </a:lnTo>
                  <a:lnTo>
                    <a:pt x="187587" y="105761"/>
                  </a:lnTo>
                  <a:lnTo>
                    <a:pt x="187516" y="105663"/>
                  </a:lnTo>
                  <a:lnTo>
                    <a:pt x="187438" y="105566"/>
                  </a:lnTo>
                  <a:lnTo>
                    <a:pt x="187353" y="105481"/>
                  </a:lnTo>
                  <a:lnTo>
                    <a:pt x="187249" y="105420"/>
                  </a:lnTo>
                  <a:lnTo>
                    <a:pt x="187137" y="105372"/>
                  </a:lnTo>
                  <a:lnTo>
                    <a:pt x="187023" y="105329"/>
                  </a:lnTo>
                  <a:lnTo>
                    <a:pt x="186908" y="105286"/>
                  </a:lnTo>
                  <a:lnTo>
                    <a:pt x="186793" y="105250"/>
                  </a:lnTo>
                  <a:lnTo>
                    <a:pt x="186557" y="105189"/>
                  </a:lnTo>
                  <a:lnTo>
                    <a:pt x="186319" y="105141"/>
                  </a:lnTo>
                  <a:lnTo>
                    <a:pt x="186079" y="105104"/>
                  </a:lnTo>
                  <a:lnTo>
                    <a:pt x="185836" y="105092"/>
                  </a:lnTo>
                  <a:lnTo>
                    <a:pt x="185715" y="105080"/>
                  </a:lnTo>
                  <a:lnTo>
                    <a:pt x="185594" y="105068"/>
                  </a:lnTo>
                  <a:lnTo>
                    <a:pt x="185475" y="105043"/>
                  </a:lnTo>
                  <a:lnTo>
                    <a:pt x="185359" y="105007"/>
                  </a:lnTo>
                  <a:lnTo>
                    <a:pt x="185255" y="104946"/>
                  </a:lnTo>
                  <a:lnTo>
                    <a:pt x="185162" y="104867"/>
                  </a:lnTo>
                  <a:lnTo>
                    <a:pt x="185082" y="104776"/>
                  </a:lnTo>
                  <a:lnTo>
                    <a:pt x="185011" y="104673"/>
                  </a:lnTo>
                  <a:lnTo>
                    <a:pt x="184951" y="104570"/>
                  </a:lnTo>
                  <a:lnTo>
                    <a:pt x="184909" y="104454"/>
                  </a:lnTo>
                  <a:lnTo>
                    <a:pt x="184892" y="104332"/>
                  </a:lnTo>
                  <a:lnTo>
                    <a:pt x="184897" y="104090"/>
                  </a:lnTo>
                  <a:lnTo>
                    <a:pt x="184902" y="103852"/>
                  </a:lnTo>
                  <a:lnTo>
                    <a:pt x="184888" y="103725"/>
                  </a:lnTo>
                  <a:lnTo>
                    <a:pt x="184862" y="103609"/>
                  </a:lnTo>
                  <a:lnTo>
                    <a:pt x="184830" y="103488"/>
                  </a:lnTo>
                  <a:lnTo>
                    <a:pt x="184799" y="103373"/>
                  </a:lnTo>
                  <a:lnTo>
                    <a:pt x="184766" y="103257"/>
                  </a:lnTo>
                  <a:lnTo>
                    <a:pt x="184733" y="103142"/>
                  </a:lnTo>
                  <a:lnTo>
                    <a:pt x="184696" y="103027"/>
                  </a:lnTo>
                  <a:lnTo>
                    <a:pt x="184654" y="102911"/>
                  </a:lnTo>
                  <a:lnTo>
                    <a:pt x="184604" y="102801"/>
                  </a:lnTo>
                  <a:lnTo>
                    <a:pt x="184551" y="102692"/>
                  </a:lnTo>
                  <a:lnTo>
                    <a:pt x="184485" y="102589"/>
                  </a:lnTo>
                  <a:lnTo>
                    <a:pt x="184406" y="102498"/>
                  </a:lnTo>
                  <a:lnTo>
                    <a:pt x="184310" y="102425"/>
                  </a:lnTo>
                  <a:lnTo>
                    <a:pt x="184197" y="102376"/>
                  </a:lnTo>
                  <a:lnTo>
                    <a:pt x="184079" y="102352"/>
                  </a:lnTo>
                  <a:lnTo>
                    <a:pt x="183839" y="102309"/>
                  </a:lnTo>
                  <a:lnTo>
                    <a:pt x="183720" y="102285"/>
                  </a:lnTo>
                  <a:lnTo>
                    <a:pt x="183603" y="102255"/>
                  </a:lnTo>
                  <a:lnTo>
                    <a:pt x="183493" y="102200"/>
                  </a:lnTo>
                  <a:lnTo>
                    <a:pt x="183398" y="102121"/>
                  </a:lnTo>
                  <a:lnTo>
                    <a:pt x="183331" y="102024"/>
                  </a:lnTo>
                  <a:lnTo>
                    <a:pt x="183272" y="101914"/>
                  </a:lnTo>
                  <a:lnTo>
                    <a:pt x="183215" y="101805"/>
                  </a:lnTo>
                  <a:lnTo>
                    <a:pt x="183082" y="101605"/>
                  </a:lnTo>
                  <a:lnTo>
                    <a:pt x="182894" y="101453"/>
                  </a:lnTo>
                  <a:lnTo>
                    <a:pt x="182700" y="101307"/>
                  </a:lnTo>
                  <a:lnTo>
                    <a:pt x="182605" y="101228"/>
                  </a:lnTo>
                  <a:lnTo>
                    <a:pt x="182512" y="101149"/>
                  </a:lnTo>
                  <a:lnTo>
                    <a:pt x="182423" y="101070"/>
                  </a:lnTo>
                  <a:lnTo>
                    <a:pt x="182341" y="100979"/>
                  </a:lnTo>
                  <a:lnTo>
                    <a:pt x="182283" y="100870"/>
                  </a:lnTo>
                  <a:lnTo>
                    <a:pt x="182265" y="100754"/>
                  </a:lnTo>
                  <a:lnTo>
                    <a:pt x="182282" y="100511"/>
                  </a:lnTo>
                  <a:lnTo>
                    <a:pt x="182303" y="100268"/>
                  </a:lnTo>
                  <a:lnTo>
                    <a:pt x="182324" y="100025"/>
                  </a:lnTo>
                  <a:lnTo>
                    <a:pt x="182323" y="99782"/>
                  </a:lnTo>
                  <a:lnTo>
                    <a:pt x="182217" y="99569"/>
                  </a:lnTo>
                  <a:lnTo>
                    <a:pt x="182044" y="99399"/>
                  </a:lnTo>
                  <a:lnTo>
                    <a:pt x="181876" y="99223"/>
                  </a:lnTo>
                  <a:lnTo>
                    <a:pt x="181811" y="99120"/>
                  </a:lnTo>
                  <a:lnTo>
                    <a:pt x="181768" y="99005"/>
                  </a:lnTo>
                  <a:lnTo>
                    <a:pt x="181737" y="98889"/>
                  </a:lnTo>
                  <a:lnTo>
                    <a:pt x="181707" y="98767"/>
                  </a:lnTo>
                  <a:lnTo>
                    <a:pt x="181617" y="98549"/>
                  </a:lnTo>
                  <a:lnTo>
                    <a:pt x="181435" y="98385"/>
                  </a:lnTo>
                  <a:lnTo>
                    <a:pt x="181244" y="98233"/>
                  </a:lnTo>
                  <a:lnTo>
                    <a:pt x="181080" y="98051"/>
                  </a:lnTo>
                  <a:lnTo>
                    <a:pt x="180918" y="97868"/>
                  </a:lnTo>
                  <a:lnTo>
                    <a:pt x="180789" y="97668"/>
                  </a:lnTo>
                  <a:lnTo>
                    <a:pt x="180818" y="97437"/>
                  </a:lnTo>
                  <a:lnTo>
                    <a:pt x="180898" y="97346"/>
                  </a:lnTo>
                  <a:lnTo>
                    <a:pt x="180986" y="97261"/>
                  </a:lnTo>
                  <a:lnTo>
                    <a:pt x="181083" y="97182"/>
                  </a:lnTo>
                  <a:lnTo>
                    <a:pt x="181182" y="97115"/>
                  </a:lnTo>
                  <a:lnTo>
                    <a:pt x="181284" y="97048"/>
                  </a:lnTo>
                  <a:lnTo>
                    <a:pt x="181387" y="96981"/>
                  </a:lnTo>
                  <a:lnTo>
                    <a:pt x="181492" y="96921"/>
                  </a:lnTo>
                  <a:lnTo>
                    <a:pt x="181599" y="96866"/>
                  </a:lnTo>
                  <a:lnTo>
                    <a:pt x="181713" y="96829"/>
                  </a:lnTo>
                  <a:lnTo>
                    <a:pt x="181834" y="96805"/>
                  </a:lnTo>
                  <a:lnTo>
                    <a:pt x="182038" y="96684"/>
                  </a:lnTo>
                  <a:lnTo>
                    <a:pt x="182073" y="96447"/>
                  </a:lnTo>
                  <a:lnTo>
                    <a:pt x="182045" y="96204"/>
                  </a:lnTo>
                  <a:lnTo>
                    <a:pt x="182013" y="95961"/>
                  </a:lnTo>
                  <a:lnTo>
                    <a:pt x="181992" y="95718"/>
                  </a:lnTo>
                  <a:lnTo>
                    <a:pt x="182004" y="95474"/>
                  </a:lnTo>
                  <a:lnTo>
                    <a:pt x="182063" y="95238"/>
                  </a:lnTo>
                  <a:lnTo>
                    <a:pt x="182141" y="95013"/>
                  </a:lnTo>
                  <a:lnTo>
                    <a:pt x="182221" y="94782"/>
                  </a:lnTo>
                  <a:lnTo>
                    <a:pt x="182292" y="94545"/>
                  </a:lnTo>
                  <a:lnTo>
                    <a:pt x="182358" y="94314"/>
                  </a:lnTo>
                  <a:lnTo>
                    <a:pt x="182389" y="94199"/>
                  </a:lnTo>
                  <a:lnTo>
                    <a:pt x="182417" y="94077"/>
                  </a:lnTo>
                  <a:lnTo>
                    <a:pt x="182440" y="93962"/>
                  </a:lnTo>
                  <a:lnTo>
                    <a:pt x="182445" y="93841"/>
                  </a:lnTo>
                  <a:lnTo>
                    <a:pt x="182397" y="93604"/>
                  </a:lnTo>
                  <a:lnTo>
                    <a:pt x="182276" y="93391"/>
                  </a:lnTo>
                  <a:lnTo>
                    <a:pt x="182149" y="93178"/>
                  </a:lnTo>
                  <a:lnTo>
                    <a:pt x="182086" y="93075"/>
                  </a:lnTo>
                  <a:lnTo>
                    <a:pt x="182023" y="92971"/>
                  </a:lnTo>
                  <a:lnTo>
                    <a:pt x="181961" y="92868"/>
                  </a:lnTo>
                  <a:lnTo>
                    <a:pt x="181901" y="92765"/>
                  </a:lnTo>
                  <a:lnTo>
                    <a:pt x="181845" y="92656"/>
                  </a:lnTo>
                  <a:lnTo>
                    <a:pt x="181799" y="92540"/>
                  </a:lnTo>
                  <a:lnTo>
                    <a:pt x="181771" y="92425"/>
                  </a:lnTo>
                  <a:lnTo>
                    <a:pt x="181757" y="92303"/>
                  </a:lnTo>
                  <a:lnTo>
                    <a:pt x="181763" y="92061"/>
                  </a:lnTo>
                  <a:lnTo>
                    <a:pt x="181785" y="91818"/>
                  </a:lnTo>
                  <a:lnTo>
                    <a:pt x="181807" y="91574"/>
                  </a:lnTo>
                  <a:lnTo>
                    <a:pt x="181813" y="91453"/>
                  </a:lnTo>
                  <a:lnTo>
                    <a:pt x="181819" y="91331"/>
                  </a:lnTo>
                  <a:lnTo>
                    <a:pt x="181823" y="91210"/>
                  </a:lnTo>
                  <a:lnTo>
                    <a:pt x="181827" y="91088"/>
                  </a:lnTo>
                  <a:lnTo>
                    <a:pt x="181830" y="90967"/>
                  </a:lnTo>
                  <a:lnTo>
                    <a:pt x="181835" y="90724"/>
                  </a:lnTo>
                  <a:lnTo>
                    <a:pt x="181836" y="90481"/>
                  </a:lnTo>
                  <a:lnTo>
                    <a:pt x="181823" y="90238"/>
                  </a:lnTo>
                  <a:lnTo>
                    <a:pt x="181811" y="89994"/>
                  </a:lnTo>
                  <a:lnTo>
                    <a:pt x="181817" y="89873"/>
                  </a:lnTo>
                  <a:lnTo>
                    <a:pt x="181859" y="89764"/>
                  </a:lnTo>
                  <a:lnTo>
                    <a:pt x="181907" y="89648"/>
                  </a:lnTo>
                  <a:lnTo>
                    <a:pt x="181958" y="89539"/>
                  </a:lnTo>
                  <a:lnTo>
                    <a:pt x="182015" y="89429"/>
                  </a:lnTo>
                  <a:lnTo>
                    <a:pt x="182079" y="89326"/>
                  </a:lnTo>
                  <a:lnTo>
                    <a:pt x="182148" y="89229"/>
                  </a:lnTo>
                  <a:lnTo>
                    <a:pt x="182222" y="89132"/>
                  </a:lnTo>
                  <a:lnTo>
                    <a:pt x="182301" y="89041"/>
                  </a:lnTo>
                  <a:lnTo>
                    <a:pt x="182387" y="88955"/>
                  </a:lnTo>
                  <a:lnTo>
                    <a:pt x="182478" y="88871"/>
                  </a:lnTo>
                  <a:lnTo>
                    <a:pt x="182572" y="88798"/>
                  </a:lnTo>
                  <a:lnTo>
                    <a:pt x="182669" y="88725"/>
                  </a:lnTo>
                  <a:lnTo>
                    <a:pt x="182768" y="88652"/>
                  </a:lnTo>
                  <a:lnTo>
                    <a:pt x="182867" y="88579"/>
                  </a:lnTo>
                  <a:lnTo>
                    <a:pt x="182968" y="88512"/>
                  </a:lnTo>
                  <a:lnTo>
                    <a:pt x="183169" y="88379"/>
                  </a:lnTo>
                  <a:lnTo>
                    <a:pt x="183367" y="88239"/>
                  </a:lnTo>
                  <a:lnTo>
                    <a:pt x="183564" y="88093"/>
                  </a:lnTo>
                  <a:lnTo>
                    <a:pt x="183758" y="87947"/>
                  </a:lnTo>
                  <a:lnTo>
                    <a:pt x="183855" y="87874"/>
                  </a:lnTo>
                  <a:lnTo>
                    <a:pt x="183951" y="87802"/>
                  </a:lnTo>
                  <a:lnTo>
                    <a:pt x="184037" y="87716"/>
                  </a:lnTo>
                  <a:lnTo>
                    <a:pt x="184110" y="87619"/>
                  </a:lnTo>
                  <a:lnTo>
                    <a:pt x="184176" y="87516"/>
                  </a:lnTo>
                  <a:lnTo>
                    <a:pt x="184230" y="87406"/>
                  </a:lnTo>
                  <a:lnTo>
                    <a:pt x="184275" y="87291"/>
                  </a:lnTo>
                  <a:lnTo>
                    <a:pt x="184315" y="87175"/>
                  </a:lnTo>
                  <a:lnTo>
                    <a:pt x="184341" y="87060"/>
                  </a:lnTo>
                  <a:lnTo>
                    <a:pt x="184354" y="86939"/>
                  </a:lnTo>
                  <a:lnTo>
                    <a:pt x="184360" y="86817"/>
                  </a:lnTo>
                  <a:lnTo>
                    <a:pt x="184343" y="86575"/>
                  </a:lnTo>
                  <a:lnTo>
                    <a:pt x="184323" y="86453"/>
                  </a:lnTo>
                  <a:lnTo>
                    <a:pt x="184299" y="86337"/>
                  </a:lnTo>
                  <a:lnTo>
                    <a:pt x="184273" y="86215"/>
                  </a:lnTo>
                  <a:lnTo>
                    <a:pt x="184247" y="86094"/>
                  </a:lnTo>
                  <a:lnTo>
                    <a:pt x="184204" y="85857"/>
                  </a:lnTo>
                  <a:lnTo>
                    <a:pt x="184179" y="85614"/>
                  </a:lnTo>
                  <a:lnTo>
                    <a:pt x="184157" y="85377"/>
                  </a:lnTo>
                  <a:lnTo>
                    <a:pt x="184138" y="85256"/>
                  </a:lnTo>
                  <a:lnTo>
                    <a:pt x="184099" y="85140"/>
                  </a:lnTo>
                  <a:lnTo>
                    <a:pt x="184035" y="85037"/>
                  </a:lnTo>
                  <a:lnTo>
                    <a:pt x="183938" y="84964"/>
                  </a:lnTo>
                  <a:lnTo>
                    <a:pt x="183829" y="84910"/>
                  </a:lnTo>
                  <a:lnTo>
                    <a:pt x="183617" y="84794"/>
                  </a:lnTo>
                  <a:lnTo>
                    <a:pt x="183532" y="84703"/>
                  </a:lnTo>
                  <a:lnTo>
                    <a:pt x="183461" y="84606"/>
                  </a:lnTo>
                  <a:lnTo>
                    <a:pt x="183398" y="84503"/>
                  </a:lnTo>
                  <a:lnTo>
                    <a:pt x="183337" y="84399"/>
                  </a:lnTo>
                  <a:lnTo>
                    <a:pt x="183274" y="84290"/>
                  </a:lnTo>
                  <a:lnTo>
                    <a:pt x="183151" y="84083"/>
                  </a:lnTo>
                  <a:lnTo>
                    <a:pt x="183087" y="83980"/>
                  </a:lnTo>
                  <a:lnTo>
                    <a:pt x="183010" y="83883"/>
                  </a:lnTo>
                  <a:lnTo>
                    <a:pt x="182917" y="83804"/>
                  </a:lnTo>
                  <a:lnTo>
                    <a:pt x="182813" y="83743"/>
                  </a:lnTo>
                  <a:lnTo>
                    <a:pt x="182705" y="83688"/>
                  </a:lnTo>
                  <a:lnTo>
                    <a:pt x="182595" y="83640"/>
                  </a:lnTo>
                  <a:lnTo>
                    <a:pt x="182482" y="83591"/>
                  </a:lnTo>
                  <a:lnTo>
                    <a:pt x="182368" y="83549"/>
                  </a:lnTo>
                  <a:lnTo>
                    <a:pt x="182252" y="83512"/>
                  </a:lnTo>
                  <a:lnTo>
                    <a:pt x="182136" y="83476"/>
                  </a:lnTo>
                  <a:lnTo>
                    <a:pt x="182020" y="83445"/>
                  </a:lnTo>
                  <a:lnTo>
                    <a:pt x="181787" y="83373"/>
                  </a:lnTo>
                  <a:lnTo>
                    <a:pt x="181554" y="83299"/>
                  </a:lnTo>
                  <a:lnTo>
                    <a:pt x="181329" y="83209"/>
                  </a:lnTo>
                  <a:lnTo>
                    <a:pt x="181112" y="83099"/>
                  </a:lnTo>
                  <a:lnTo>
                    <a:pt x="180896" y="82990"/>
                  </a:lnTo>
                  <a:lnTo>
                    <a:pt x="180680" y="82880"/>
                  </a:lnTo>
                  <a:lnTo>
                    <a:pt x="180464" y="82765"/>
                  </a:lnTo>
                  <a:lnTo>
                    <a:pt x="180248" y="82656"/>
                  </a:lnTo>
                  <a:lnTo>
                    <a:pt x="180029" y="82546"/>
                  </a:lnTo>
                  <a:lnTo>
                    <a:pt x="179801" y="82461"/>
                  </a:lnTo>
                  <a:lnTo>
                    <a:pt x="179579" y="82364"/>
                  </a:lnTo>
                  <a:lnTo>
                    <a:pt x="179474" y="82303"/>
                  </a:lnTo>
                  <a:lnTo>
                    <a:pt x="179377" y="82231"/>
                  </a:lnTo>
                  <a:lnTo>
                    <a:pt x="179300" y="82133"/>
                  </a:lnTo>
                  <a:lnTo>
                    <a:pt x="179233" y="82036"/>
                  </a:lnTo>
                  <a:lnTo>
                    <a:pt x="179173" y="81926"/>
                  </a:lnTo>
                  <a:lnTo>
                    <a:pt x="179120" y="81817"/>
                  </a:lnTo>
                  <a:lnTo>
                    <a:pt x="179072" y="81708"/>
                  </a:lnTo>
                  <a:lnTo>
                    <a:pt x="178984" y="81501"/>
                  </a:lnTo>
                  <a:lnTo>
                    <a:pt x="178873" y="81282"/>
                  </a:lnTo>
                  <a:lnTo>
                    <a:pt x="178761" y="81070"/>
                  </a:lnTo>
                  <a:lnTo>
                    <a:pt x="178705" y="80960"/>
                  </a:lnTo>
                  <a:lnTo>
                    <a:pt x="178651" y="80851"/>
                  </a:lnTo>
                  <a:lnTo>
                    <a:pt x="178600" y="80742"/>
                  </a:lnTo>
                  <a:lnTo>
                    <a:pt x="178550" y="80626"/>
                  </a:lnTo>
                  <a:lnTo>
                    <a:pt x="178507" y="80517"/>
                  </a:lnTo>
                  <a:lnTo>
                    <a:pt x="178467" y="80401"/>
                  </a:lnTo>
                  <a:lnTo>
                    <a:pt x="178431" y="80286"/>
                  </a:lnTo>
                  <a:lnTo>
                    <a:pt x="178399" y="80164"/>
                  </a:lnTo>
                  <a:lnTo>
                    <a:pt x="178369" y="80049"/>
                  </a:lnTo>
                  <a:lnTo>
                    <a:pt x="178340" y="79934"/>
                  </a:lnTo>
                  <a:lnTo>
                    <a:pt x="178311" y="79812"/>
                  </a:lnTo>
                  <a:lnTo>
                    <a:pt x="178250" y="79575"/>
                  </a:lnTo>
                  <a:lnTo>
                    <a:pt x="178176" y="79344"/>
                  </a:lnTo>
                  <a:lnTo>
                    <a:pt x="178087" y="79120"/>
                  </a:lnTo>
                  <a:lnTo>
                    <a:pt x="177991" y="78895"/>
                  </a:lnTo>
                  <a:lnTo>
                    <a:pt x="177840" y="78706"/>
                  </a:lnTo>
                  <a:lnTo>
                    <a:pt x="177738" y="78640"/>
                  </a:lnTo>
                  <a:lnTo>
                    <a:pt x="177633" y="78579"/>
                  </a:lnTo>
                  <a:lnTo>
                    <a:pt x="177525" y="78524"/>
                  </a:lnTo>
                  <a:lnTo>
                    <a:pt x="177414" y="78476"/>
                  </a:lnTo>
                  <a:lnTo>
                    <a:pt x="177301" y="78433"/>
                  </a:lnTo>
                  <a:lnTo>
                    <a:pt x="177184" y="78397"/>
                  </a:lnTo>
                  <a:lnTo>
                    <a:pt x="177067" y="78366"/>
                  </a:lnTo>
                  <a:lnTo>
                    <a:pt x="176949" y="78336"/>
                  </a:lnTo>
                  <a:lnTo>
                    <a:pt x="176829" y="78318"/>
                  </a:lnTo>
                  <a:lnTo>
                    <a:pt x="176708" y="78306"/>
                  </a:lnTo>
                  <a:lnTo>
                    <a:pt x="176586" y="78299"/>
                  </a:lnTo>
                  <a:lnTo>
                    <a:pt x="176343" y="78317"/>
                  </a:lnTo>
                  <a:lnTo>
                    <a:pt x="176107" y="78378"/>
                  </a:lnTo>
                  <a:lnTo>
                    <a:pt x="175877" y="78451"/>
                  </a:lnTo>
                  <a:lnTo>
                    <a:pt x="175766" y="78506"/>
                  </a:lnTo>
                  <a:lnTo>
                    <a:pt x="175662" y="78567"/>
                  </a:lnTo>
                  <a:lnTo>
                    <a:pt x="175572" y="78652"/>
                  </a:lnTo>
                  <a:lnTo>
                    <a:pt x="175523" y="78761"/>
                  </a:lnTo>
                  <a:lnTo>
                    <a:pt x="175492" y="78876"/>
                  </a:lnTo>
                  <a:lnTo>
                    <a:pt x="175462" y="78998"/>
                  </a:lnTo>
                  <a:lnTo>
                    <a:pt x="175361" y="79217"/>
                  </a:lnTo>
                  <a:lnTo>
                    <a:pt x="175282" y="79308"/>
                  </a:lnTo>
                  <a:lnTo>
                    <a:pt x="175199" y="79399"/>
                  </a:lnTo>
                  <a:lnTo>
                    <a:pt x="175111" y="79484"/>
                  </a:lnTo>
                  <a:lnTo>
                    <a:pt x="175020" y="79563"/>
                  </a:lnTo>
                  <a:lnTo>
                    <a:pt x="174921" y="79636"/>
                  </a:lnTo>
                  <a:lnTo>
                    <a:pt x="174819" y="79697"/>
                  </a:lnTo>
                  <a:lnTo>
                    <a:pt x="174709" y="79751"/>
                  </a:lnTo>
                  <a:lnTo>
                    <a:pt x="174596" y="79794"/>
                  </a:lnTo>
                  <a:lnTo>
                    <a:pt x="174481" y="79837"/>
                  </a:lnTo>
                  <a:lnTo>
                    <a:pt x="174366" y="79873"/>
                  </a:lnTo>
                  <a:lnTo>
                    <a:pt x="174131" y="79934"/>
                  </a:lnTo>
                  <a:lnTo>
                    <a:pt x="174011" y="79958"/>
                  </a:lnTo>
                  <a:lnTo>
                    <a:pt x="173892" y="79977"/>
                  </a:lnTo>
                  <a:lnTo>
                    <a:pt x="173772" y="79995"/>
                  </a:lnTo>
                  <a:lnTo>
                    <a:pt x="173651" y="80013"/>
                  </a:lnTo>
                  <a:lnTo>
                    <a:pt x="173530" y="80025"/>
                  </a:lnTo>
                  <a:lnTo>
                    <a:pt x="173287" y="80043"/>
                  </a:lnTo>
                  <a:lnTo>
                    <a:pt x="173045" y="80049"/>
                  </a:lnTo>
                  <a:lnTo>
                    <a:pt x="172802" y="80031"/>
                  </a:lnTo>
                  <a:lnTo>
                    <a:pt x="172560" y="80013"/>
                  </a:lnTo>
                  <a:lnTo>
                    <a:pt x="172439" y="79994"/>
                  </a:lnTo>
                  <a:lnTo>
                    <a:pt x="172320" y="79971"/>
                  </a:lnTo>
                  <a:lnTo>
                    <a:pt x="172201" y="79940"/>
                  </a:lnTo>
                  <a:lnTo>
                    <a:pt x="172089" y="79897"/>
                  </a:lnTo>
                  <a:lnTo>
                    <a:pt x="171971" y="79849"/>
                  </a:lnTo>
                  <a:lnTo>
                    <a:pt x="171733" y="79752"/>
                  </a:lnTo>
                  <a:lnTo>
                    <a:pt x="171627" y="79691"/>
                  </a:lnTo>
                  <a:lnTo>
                    <a:pt x="171540" y="79618"/>
                  </a:lnTo>
                  <a:lnTo>
                    <a:pt x="171477" y="79521"/>
                  </a:lnTo>
                  <a:lnTo>
                    <a:pt x="171427" y="79417"/>
                  </a:lnTo>
                  <a:lnTo>
                    <a:pt x="171387" y="79308"/>
                  </a:lnTo>
                  <a:lnTo>
                    <a:pt x="171356" y="79186"/>
                  </a:lnTo>
                  <a:lnTo>
                    <a:pt x="171330" y="79065"/>
                  </a:lnTo>
                  <a:lnTo>
                    <a:pt x="171306" y="78943"/>
                  </a:lnTo>
                  <a:lnTo>
                    <a:pt x="171282" y="78816"/>
                  </a:lnTo>
                  <a:lnTo>
                    <a:pt x="171221" y="78579"/>
                  </a:lnTo>
                  <a:lnTo>
                    <a:pt x="171145" y="78348"/>
                  </a:lnTo>
                  <a:lnTo>
                    <a:pt x="171062" y="78117"/>
                  </a:lnTo>
                  <a:lnTo>
                    <a:pt x="170977" y="77892"/>
                  </a:lnTo>
                  <a:lnTo>
                    <a:pt x="170865" y="77674"/>
                  </a:lnTo>
                  <a:lnTo>
                    <a:pt x="170793" y="77576"/>
                  </a:lnTo>
                  <a:lnTo>
                    <a:pt x="170710" y="77491"/>
                  </a:lnTo>
                  <a:lnTo>
                    <a:pt x="170606" y="77425"/>
                  </a:lnTo>
                  <a:lnTo>
                    <a:pt x="170493" y="77382"/>
                  </a:lnTo>
                  <a:lnTo>
                    <a:pt x="170378" y="77340"/>
                  </a:lnTo>
                  <a:lnTo>
                    <a:pt x="170263" y="77303"/>
                  </a:lnTo>
                  <a:lnTo>
                    <a:pt x="170147" y="77266"/>
                  </a:lnTo>
                  <a:lnTo>
                    <a:pt x="170032" y="77231"/>
                  </a:lnTo>
                  <a:lnTo>
                    <a:pt x="169800" y="77151"/>
                  </a:lnTo>
                  <a:lnTo>
                    <a:pt x="169560" y="77121"/>
                  </a:lnTo>
                  <a:lnTo>
                    <a:pt x="169318" y="77139"/>
                  </a:lnTo>
                  <a:lnTo>
                    <a:pt x="169079" y="77188"/>
                  </a:lnTo>
                  <a:lnTo>
                    <a:pt x="168838" y="77218"/>
                  </a:lnTo>
                  <a:lnTo>
                    <a:pt x="168719" y="77200"/>
                  </a:lnTo>
                  <a:lnTo>
                    <a:pt x="168601" y="77170"/>
                  </a:lnTo>
                  <a:lnTo>
                    <a:pt x="168488" y="77127"/>
                  </a:lnTo>
                  <a:lnTo>
                    <a:pt x="168377" y="77072"/>
                  </a:lnTo>
                  <a:lnTo>
                    <a:pt x="168273" y="77012"/>
                  </a:lnTo>
                  <a:lnTo>
                    <a:pt x="168173" y="76939"/>
                  </a:lnTo>
                  <a:lnTo>
                    <a:pt x="168076" y="76865"/>
                  </a:lnTo>
                  <a:lnTo>
                    <a:pt x="167982" y="76787"/>
                  </a:lnTo>
                  <a:lnTo>
                    <a:pt x="167895" y="76708"/>
                  </a:lnTo>
                  <a:lnTo>
                    <a:pt x="167812" y="76616"/>
                  </a:lnTo>
                  <a:lnTo>
                    <a:pt x="167735" y="76520"/>
                  </a:lnTo>
                  <a:lnTo>
                    <a:pt x="167663" y="76422"/>
                  </a:lnTo>
                  <a:lnTo>
                    <a:pt x="167595" y="76325"/>
                  </a:lnTo>
                  <a:lnTo>
                    <a:pt x="167531" y="76222"/>
                  </a:lnTo>
                  <a:lnTo>
                    <a:pt x="167472" y="76112"/>
                  </a:lnTo>
                  <a:lnTo>
                    <a:pt x="167417" y="76003"/>
                  </a:lnTo>
                  <a:lnTo>
                    <a:pt x="167369" y="75893"/>
                  </a:lnTo>
                  <a:lnTo>
                    <a:pt x="167325" y="75778"/>
                  </a:lnTo>
                  <a:lnTo>
                    <a:pt x="167287" y="75663"/>
                  </a:lnTo>
                  <a:lnTo>
                    <a:pt x="167253" y="75547"/>
                  </a:lnTo>
                  <a:lnTo>
                    <a:pt x="167228" y="75426"/>
                  </a:lnTo>
                  <a:lnTo>
                    <a:pt x="167209" y="75304"/>
                  </a:lnTo>
                  <a:lnTo>
                    <a:pt x="167193" y="75189"/>
                  </a:lnTo>
                  <a:lnTo>
                    <a:pt x="167183" y="75067"/>
                  </a:lnTo>
                  <a:lnTo>
                    <a:pt x="167178" y="74946"/>
                  </a:lnTo>
                  <a:lnTo>
                    <a:pt x="167183" y="74702"/>
                  </a:lnTo>
                  <a:lnTo>
                    <a:pt x="167190" y="74581"/>
                  </a:lnTo>
                  <a:lnTo>
                    <a:pt x="167197" y="74460"/>
                  </a:lnTo>
                  <a:lnTo>
                    <a:pt x="167205" y="74338"/>
                  </a:lnTo>
                  <a:lnTo>
                    <a:pt x="167213" y="74217"/>
                  </a:lnTo>
                  <a:lnTo>
                    <a:pt x="167222" y="74095"/>
                  </a:lnTo>
                  <a:lnTo>
                    <a:pt x="167230" y="73974"/>
                  </a:lnTo>
                  <a:lnTo>
                    <a:pt x="167246" y="73731"/>
                  </a:lnTo>
                  <a:lnTo>
                    <a:pt x="167262" y="73488"/>
                  </a:lnTo>
                  <a:lnTo>
                    <a:pt x="167276" y="73244"/>
                  </a:lnTo>
                  <a:lnTo>
                    <a:pt x="167287" y="73002"/>
                  </a:lnTo>
                  <a:lnTo>
                    <a:pt x="167283" y="72758"/>
                  </a:lnTo>
                  <a:lnTo>
                    <a:pt x="167277" y="72643"/>
                  </a:lnTo>
                  <a:lnTo>
                    <a:pt x="167267" y="72522"/>
                  </a:lnTo>
                  <a:lnTo>
                    <a:pt x="167255" y="72400"/>
                  </a:lnTo>
                  <a:lnTo>
                    <a:pt x="167239" y="72279"/>
                  </a:lnTo>
                  <a:lnTo>
                    <a:pt x="167220" y="72157"/>
                  </a:lnTo>
                  <a:lnTo>
                    <a:pt x="167194" y="72042"/>
                  </a:lnTo>
                  <a:lnTo>
                    <a:pt x="167162" y="71920"/>
                  </a:lnTo>
                  <a:lnTo>
                    <a:pt x="167123" y="71805"/>
                  </a:lnTo>
                  <a:lnTo>
                    <a:pt x="167078" y="71689"/>
                  </a:lnTo>
                  <a:lnTo>
                    <a:pt x="167030" y="71580"/>
                  </a:lnTo>
                  <a:lnTo>
                    <a:pt x="166980" y="71470"/>
                  </a:lnTo>
                  <a:lnTo>
                    <a:pt x="166879" y="71252"/>
                  </a:lnTo>
                  <a:lnTo>
                    <a:pt x="166776" y="71033"/>
                  </a:lnTo>
                  <a:lnTo>
                    <a:pt x="166670" y="70809"/>
                  </a:lnTo>
                  <a:lnTo>
                    <a:pt x="166557" y="70596"/>
                  </a:lnTo>
                  <a:lnTo>
                    <a:pt x="166494" y="70492"/>
                  </a:lnTo>
                  <a:lnTo>
                    <a:pt x="166426" y="70389"/>
                  </a:lnTo>
                  <a:lnTo>
                    <a:pt x="166354" y="70292"/>
                  </a:lnTo>
                  <a:lnTo>
                    <a:pt x="166282" y="70195"/>
                  </a:lnTo>
                  <a:lnTo>
                    <a:pt x="166208" y="70097"/>
                  </a:lnTo>
                  <a:lnTo>
                    <a:pt x="166068" y="69903"/>
                  </a:lnTo>
                  <a:lnTo>
                    <a:pt x="166004" y="69800"/>
                  </a:lnTo>
                  <a:lnTo>
                    <a:pt x="165949" y="69690"/>
                  </a:lnTo>
                  <a:lnTo>
                    <a:pt x="165906" y="69575"/>
                  </a:lnTo>
                  <a:lnTo>
                    <a:pt x="165893" y="69454"/>
                  </a:lnTo>
                  <a:lnTo>
                    <a:pt x="165934" y="69216"/>
                  </a:lnTo>
                  <a:lnTo>
                    <a:pt x="165976" y="69101"/>
                  </a:lnTo>
                  <a:lnTo>
                    <a:pt x="166028" y="68992"/>
                  </a:lnTo>
                  <a:lnTo>
                    <a:pt x="166086" y="68882"/>
                  </a:lnTo>
                  <a:lnTo>
                    <a:pt x="166150" y="68779"/>
                  </a:lnTo>
                  <a:lnTo>
                    <a:pt x="166221" y="68682"/>
                  </a:lnTo>
                  <a:lnTo>
                    <a:pt x="166296" y="68585"/>
                  </a:lnTo>
                  <a:lnTo>
                    <a:pt x="166377" y="68494"/>
                  </a:lnTo>
                  <a:lnTo>
                    <a:pt x="166470" y="68415"/>
                  </a:lnTo>
                  <a:lnTo>
                    <a:pt x="166568" y="68342"/>
                  </a:lnTo>
                  <a:lnTo>
                    <a:pt x="166671" y="68281"/>
                  </a:lnTo>
                  <a:lnTo>
                    <a:pt x="166789" y="68245"/>
                  </a:lnTo>
                  <a:lnTo>
                    <a:pt x="166909" y="68226"/>
                  </a:lnTo>
                  <a:lnTo>
                    <a:pt x="167030" y="68220"/>
                  </a:lnTo>
                  <a:lnTo>
                    <a:pt x="167273" y="68227"/>
                  </a:lnTo>
                  <a:lnTo>
                    <a:pt x="167516" y="68244"/>
                  </a:lnTo>
                  <a:lnTo>
                    <a:pt x="167756" y="68275"/>
                  </a:lnTo>
                  <a:lnTo>
                    <a:pt x="167997" y="68318"/>
                  </a:lnTo>
                  <a:lnTo>
                    <a:pt x="168238" y="68336"/>
                  </a:lnTo>
                  <a:lnTo>
                    <a:pt x="168438" y="68208"/>
                  </a:lnTo>
                  <a:lnTo>
                    <a:pt x="168535" y="67983"/>
                  </a:lnTo>
                  <a:lnTo>
                    <a:pt x="168642" y="67765"/>
                  </a:lnTo>
                  <a:lnTo>
                    <a:pt x="168726" y="67680"/>
                  </a:lnTo>
                  <a:lnTo>
                    <a:pt x="168829" y="67613"/>
                  </a:lnTo>
                  <a:lnTo>
                    <a:pt x="168936" y="67558"/>
                  </a:lnTo>
                  <a:lnTo>
                    <a:pt x="169046" y="67503"/>
                  </a:lnTo>
                  <a:lnTo>
                    <a:pt x="169229" y="67352"/>
                  </a:lnTo>
                  <a:lnTo>
                    <a:pt x="169344" y="67133"/>
                  </a:lnTo>
                  <a:lnTo>
                    <a:pt x="169460" y="66920"/>
                  </a:lnTo>
                  <a:lnTo>
                    <a:pt x="169548" y="66835"/>
                  </a:lnTo>
                  <a:lnTo>
                    <a:pt x="169653" y="66774"/>
                  </a:lnTo>
                  <a:lnTo>
                    <a:pt x="169767" y="66732"/>
                  </a:lnTo>
                  <a:lnTo>
                    <a:pt x="169882" y="66695"/>
                  </a:lnTo>
                  <a:lnTo>
                    <a:pt x="169999" y="66665"/>
                  </a:lnTo>
                  <a:lnTo>
                    <a:pt x="170237" y="66610"/>
                  </a:lnTo>
                  <a:lnTo>
                    <a:pt x="170476" y="66568"/>
                  </a:lnTo>
                  <a:lnTo>
                    <a:pt x="170717" y="66532"/>
                  </a:lnTo>
                  <a:lnTo>
                    <a:pt x="170960" y="66525"/>
                  </a:lnTo>
                  <a:lnTo>
                    <a:pt x="171201" y="66501"/>
                  </a:lnTo>
                  <a:lnTo>
                    <a:pt x="171439" y="66452"/>
                  </a:lnTo>
                  <a:lnTo>
                    <a:pt x="171674" y="66385"/>
                  </a:lnTo>
                  <a:lnTo>
                    <a:pt x="171904" y="66306"/>
                  </a:lnTo>
                  <a:lnTo>
                    <a:pt x="172015" y="66258"/>
                  </a:lnTo>
                  <a:lnTo>
                    <a:pt x="172122" y="66197"/>
                  </a:lnTo>
                  <a:lnTo>
                    <a:pt x="172221" y="66125"/>
                  </a:lnTo>
                  <a:lnTo>
                    <a:pt x="172316" y="66051"/>
                  </a:lnTo>
                  <a:lnTo>
                    <a:pt x="172409" y="65972"/>
                  </a:lnTo>
                  <a:lnTo>
                    <a:pt x="172498" y="65888"/>
                  </a:lnTo>
                  <a:lnTo>
                    <a:pt x="172581" y="65802"/>
                  </a:lnTo>
                  <a:lnTo>
                    <a:pt x="172654" y="65705"/>
                  </a:lnTo>
                  <a:lnTo>
                    <a:pt x="172716" y="65596"/>
                  </a:lnTo>
                  <a:lnTo>
                    <a:pt x="172768" y="65486"/>
                  </a:lnTo>
                  <a:lnTo>
                    <a:pt x="172808" y="65371"/>
                  </a:lnTo>
                  <a:lnTo>
                    <a:pt x="172839" y="65255"/>
                  </a:lnTo>
                  <a:lnTo>
                    <a:pt x="172864" y="65134"/>
                  </a:lnTo>
                  <a:lnTo>
                    <a:pt x="172887" y="65018"/>
                  </a:lnTo>
                  <a:lnTo>
                    <a:pt x="172910" y="64897"/>
                  </a:lnTo>
                  <a:lnTo>
                    <a:pt x="172934" y="64775"/>
                  </a:lnTo>
                  <a:lnTo>
                    <a:pt x="172992" y="64545"/>
                  </a:lnTo>
                  <a:lnTo>
                    <a:pt x="173034" y="64429"/>
                  </a:lnTo>
                  <a:lnTo>
                    <a:pt x="173082" y="64314"/>
                  </a:lnTo>
                  <a:lnTo>
                    <a:pt x="173132" y="64205"/>
                  </a:lnTo>
                  <a:lnTo>
                    <a:pt x="173185" y="64095"/>
                  </a:lnTo>
                  <a:lnTo>
                    <a:pt x="173238" y="63986"/>
                  </a:lnTo>
                  <a:lnTo>
                    <a:pt x="173295" y="63876"/>
                  </a:lnTo>
                  <a:lnTo>
                    <a:pt x="173353" y="63773"/>
                  </a:lnTo>
                  <a:lnTo>
                    <a:pt x="173412" y="63670"/>
                  </a:lnTo>
                  <a:lnTo>
                    <a:pt x="173536" y="63457"/>
                  </a:lnTo>
                  <a:lnTo>
                    <a:pt x="173599" y="63354"/>
                  </a:lnTo>
                  <a:lnTo>
                    <a:pt x="173663" y="63251"/>
                  </a:lnTo>
                  <a:lnTo>
                    <a:pt x="173729" y="63147"/>
                  </a:lnTo>
                  <a:lnTo>
                    <a:pt x="173812" y="63062"/>
                  </a:lnTo>
                  <a:lnTo>
                    <a:pt x="173916" y="62996"/>
                  </a:lnTo>
                  <a:lnTo>
                    <a:pt x="174030" y="62953"/>
                  </a:lnTo>
                  <a:lnTo>
                    <a:pt x="174151" y="62941"/>
                  </a:lnTo>
                  <a:lnTo>
                    <a:pt x="174272" y="62935"/>
                  </a:lnTo>
                  <a:lnTo>
                    <a:pt x="174514" y="62916"/>
                  </a:lnTo>
                  <a:lnTo>
                    <a:pt x="174736" y="62825"/>
                  </a:lnTo>
                  <a:lnTo>
                    <a:pt x="174938" y="62686"/>
                  </a:lnTo>
                  <a:lnTo>
                    <a:pt x="175143" y="62552"/>
                  </a:lnTo>
                  <a:lnTo>
                    <a:pt x="175383" y="62515"/>
                  </a:lnTo>
                  <a:lnTo>
                    <a:pt x="175624" y="62485"/>
                  </a:lnTo>
                  <a:lnTo>
                    <a:pt x="175867" y="62467"/>
                  </a:lnTo>
                  <a:lnTo>
                    <a:pt x="176110" y="62461"/>
                  </a:lnTo>
                  <a:lnTo>
                    <a:pt x="176353" y="62473"/>
                  </a:lnTo>
                  <a:lnTo>
                    <a:pt x="176473" y="62491"/>
                  </a:lnTo>
                  <a:lnTo>
                    <a:pt x="176592" y="62516"/>
                  </a:lnTo>
                  <a:lnTo>
                    <a:pt x="176711" y="62540"/>
                  </a:lnTo>
                  <a:lnTo>
                    <a:pt x="176829" y="62570"/>
                  </a:lnTo>
                  <a:lnTo>
                    <a:pt x="176943" y="62613"/>
                  </a:lnTo>
                  <a:lnTo>
                    <a:pt x="177052" y="62668"/>
                  </a:lnTo>
                  <a:lnTo>
                    <a:pt x="177154" y="62734"/>
                  </a:lnTo>
                  <a:lnTo>
                    <a:pt x="177252" y="62807"/>
                  </a:lnTo>
                  <a:lnTo>
                    <a:pt x="177350" y="62880"/>
                  </a:lnTo>
                  <a:lnTo>
                    <a:pt x="177445" y="62959"/>
                  </a:lnTo>
                  <a:lnTo>
                    <a:pt x="177638" y="63105"/>
                  </a:lnTo>
                  <a:lnTo>
                    <a:pt x="177736" y="63178"/>
                  </a:lnTo>
                  <a:lnTo>
                    <a:pt x="177838" y="63239"/>
                  </a:lnTo>
                  <a:lnTo>
                    <a:pt x="177944" y="63299"/>
                  </a:lnTo>
                  <a:lnTo>
                    <a:pt x="178053" y="63354"/>
                  </a:lnTo>
                  <a:lnTo>
                    <a:pt x="178169" y="63390"/>
                  </a:lnTo>
                  <a:lnTo>
                    <a:pt x="178286" y="63421"/>
                  </a:lnTo>
                  <a:lnTo>
                    <a:pt x="178519" y="63487"/>
                  </a:lnTo>
                  <a:lnTo>
                    <a:pt x="178754" y="63555"/>
                  </a:lnTo>
                  <a:lnTo>
                    <a:pt x="178987" y="63621"/>
                  </a:lnTo>
                  <a:lnTo>
                    <a:pt x="179219" y="63694"/>
                  </a:lnTo>
                  <a:lnTo>
                    <a:pt x="179335" y="63736"/>
                  </a:lnTo>
                  <a:lnTo>
                    <a:pt x="179449" y="63779"/>
                  </a:lnTo>
                  <a:lnTo>
                    <a:pt x="179561" y="63822"/>
                  </a:lnTo>
                  <a:lnTo>
                    <a:pt x="179670" y="63876"/>
                  </a:lnTo>
                  <a:lnTo>
                    <a:pt x="179763" y="63955"/>
                  </a:lnTo>
                  <a:lnTo>
                    <a:pt x="179847" y="64046"/>
                  </a:lnTo>
                  <a:lnTo>
                    <a:pt x="180017" y="64217"/>
                  </a:lnTo>
                  <a:lnTo>
                    <a:pt x="180220" y="64351"/>
                  </a:lnTo>
                  <a:lnTo>
                    <a:pt x="180442" y="64448"/>
                  </a:lnTo>
                  <a:lnTo>
                    <a:pt x="180554" y="64496"/>
                  </a:lnTo>
                  <a:lnTo>
                    <a:pt x="180666" y="64545"/>
                  </a:lnTo>
                  <a:lnTo>
                    <a:pt x="180778" y="64594"/>
                  </a:lnTo>
                  <a:lnTo>
                    <a:pt x="180887" y="64648"/>
                  </a:lnTo>
                  <a:lnTo>
                    <a:pt x="180995" y="64703"/>
                  </a:lnTo>
                  <a:lnTo>
                    <a:pt x="181098" y="64763"/>
                  </a:lnTo>
                  <a:lnTo>
                    <a:pt x="181198" y="64830"/>
                  </a:lnTo>
                  <a:lnTo>
                    <a:pt x="181297" y="64903"/>
                  </a:lnTo>
                  <a:lnTo>
                    <a:pt x="181497" y="65043"/>
                  </a:lnTo>
                  <a:lnTo>
                    <a:pt x="181609" y="65092"/>
                  </a:lnTo>
                  <a:lnTo>
                    <a:pt x="181727" y="65116"/>
                  </a:lnTo>
                  <a:lnTo>
                    <a:pt x="181848" y="65134"/>
                  </a:lnTo>
                  <a:lnTo>
                    <a:pt x="181969" y="65146"/>
                  </a:lnTo>
                  <a:lnTo>
                    <a:pt x="182090" y="65152"/>
                  </a:lnTo>
                  <a:lnTo>
                    <a:pt x="182333" y="65164"/>
                  </a:lnTo>
                  <a:lnTo>
                    <a:pt x="182455" y="65158"/>
                  </a:lnTo>
                  <a:lnTo>
                    <a:pt x="182575" y="65140"/>
                  </a:lnTo>
                  <a:lnTo>
                    <a:pt x="182694" y="65116"/>
                  </a:lnTo>
                  <a:lnTo>
                    <a:pt x="182805" y="65067"/>
                  </a:lnTo>
                  <a:lnTo>
                    <a:pt x="182906" y="64995"/>
                  </a:lnTo>
                  <a:lnTo>
                    <a:pt x="182982" y="64903"/>
                  </a:lnTo>
                  <a:lnTo>
                    <a:pt x="183042" y="64800"/>
                  </a:lnTo>
                  <a:lnTo>
                    <a:pt x="183079" y="64678"/>
                  </a:lnTo>
                  <a:lnTo>
                    <a:pt x="183113" y="64563"/>
                  </a:lnTo>
                  <a:lnTo>
                    <a:pt x="183145" y="64448"/>
                  </a:lnTo>
                  <a:lnTo>
                    <a:pt x="183211" y="64211"/>
                  </a:lnTo>
                  <a:lnTo>
                    <a:pt x="183245" y="64095"/>
                  </a:lnTo>
                  <a:lnTo>
                    <a:pt x="183282" y="63980"/>
                  </a:lnTo>
                  <a:lnTo>
                    <a:pt x="183322" y="63864"/>
                  </a:lnTo>
                  <a:lnTo>
                    <a:pt x="183371" y="63755"/>
                  </a:lnTo>
                  <a:lnTo>
                    <a:pt x="183427" y="63646"/>
                  </a:lnTo>
                  <a:lnTo>
                    <a:pt x="183486" y="63536"/>
                  </a:lnTo>
                  <a:lnTo>
                    <a:pt x="183552" y="63439"/>
                  </a:lnTo>
                  <a:lnTo>
                    <a:pt x="183633" y="63348"/>
                  </a:lnTo>
                  <a:lnTo>
                    <a:pt x="183730" y="63275"/>
                  </a:lnTo>
                  <a:lnTo>
                    <a:pt x="183835" y="63214"/>
                  </a:lnTo>
                  <a:lnTo>
                    <a:pt x="183942" y="63154"/>
                  </a:lnTo>
                  <a:lnTo>
                    <a:pt x="184049" y="63099"/>
                  </a:lnTo>
                  <a:lnTo>
                    <a:pt x="184260" y="62977"/>
                  </a:lnTo>
                  <a:lnTo>
                    <a:pt x="184363" y="62910"/>
                  </a:lnTo>
                  <a:lnTo>
                    <a:pt x="184457" y="62832"/>
                  </a:lnTo>
                  <a:lnTo>
                    <a:pt x="184537" y="62740"/>
                  </a:lnTo>
                  <a:lnTo>
                    <a:pt x="184609" y="62643"/>
                  </a:lnTo>
                  <a:lnTo>
                    <a:pt x="184676" y="62546"/>
                  </a:lnTo>
                  <a:lnTo>
                    <a:pt x="184742" y="62442"/>
                  </a:lnTo>
                  <a:lnTo>
                    <a:pt x="184805" y="62339"/>
                  </a:lnTo>
                  <a:lnTo>
                    <a:pt x="184864" y="62230"/>
                  </a:lnTo>
                  <a:lnTo>
                    <a:pt x="184920" y="62121"/>
                  </a:lnTo>
                  <a:lnTo>
                    <a:pt x="184974" y="62011"/>
                  </a:lnTo>
                  <a:lnTo>
                    <a:pt x="185026" y="61902"/>
                  </a:lnTo>
                  <a:lnTo>
                    <a:pt x="185077" y="61793"/>
                  </a:lnTo>
                  <a:lnTo>
                    <a:pt x="185126" y="61683"/>
                  </a:lnTo>
                  <a:lnTo>
                    <a:pt x="185174" y="61574"/>
                  </a:lnTo>
                  <a:lnTo>
                    <a:pt x="185220" y="61458"/>
                  </a:lnTo>
                  <a:lnTo>
                    <a:pt x="185264" y="61343"/>
                  </a:lnTo>
                  <a:lnTo>
                    <a:pt x="185339" y="61112"/>
                  </a:lnTo>
                  <a:lnTo>
                    <a:pt x="185334" y="60869"/>
                  </a:lnTo>
                  <a:lnTo>
                    <a:pt x="185338" y="60626"/>
                  </a:lnTo>
                  <a:lnTo>
                    <a:pt x="185375" y="60511"/>
                  </a:lnTo>
                  <a:lnTo>
                    <a:pt x="185418" y="60402"/>
                  </a:lnTo>
                  <a:lnTo>
                    <a:pt x="185469" y="60286"/>
                  </a:lnTo>
                  <a:lnTo>
                    <a:pt x="185528" y="60183"/>
                  </a:lnTo>
                  <a:lnTo>
                    <a:pt x="185595" y="60079"/>
                  </a:lnTo>
                  <a:lnTo>
                    <a:pt x="185670" y="59988"/>
                  </a:lnTo>
                  <a:lnTo>
                    <a:pt x="185764" y="59909"/>
                  </a:lnTo>
                  <a:lnTo>
                    <a:pt x="185870" y="59848"/>
                  </a:lnTo>
                  <a:lnTo>
                    <a:pt x="185988" y="59818"/>
                  </a:lnTo>
                  <a:lnTo>
                    <a:pt x="186108" y="59800"/>
                  </a:lnTo>
                  <a:lnTo>
                    <a:pt x="186229" y="59782"/>
                  </a:lnTo>
                  <a:lnTo>
                    <a:pt x="186471" y="59757"/>
                  </a:lnTo>
                  <a:lnTo>
                    <a:pt x="186714" y="59763"/>
                  </a:lnTo>
                  <a:lnTo>
                    <a:pt x="186956" y="59769"/>
                  </a:lnTo>
                  <a:lnTo>
                    <a:pt x="187198" y="59745"/>
                  </a:lnTo>
                  <a:lnTo>
                    <a:pt x="187315" y="59715"/>
                  </a:lnTo>
                  <a:lnTo>
                    <a:pt x="187424" y="59654"/>
                  </a:lnTo>
                  <a:lnTo>
                    <a:pt x="187525" y="59588"/>
                  </a:lnTo>
                  <a:lnTo>
                    <a:pt x="187622" y="59514"/>
                  </a:lnTo>
                  <a:lnTo>
                    <a:pt x="187711" y="59435"/>
                  </a:lnTo>
                  <a:lnTo>
                    <a:pt x="187794" y="59344"/>
                  </a:lnTo>
                  <a:lnTo>
                    <a:pt x="187869" y="59247"/>
                  </a:lnTo>
                  <a:lnTo>
                    <a:pt x="187925" y="59138"/>
                  </a:lnTo>
                  <a:lnTo>
                    <a:pt x="187951" y="59022"/>
                  </a:lnTo>
                  <a:lnTo>
                    <a:pt x="187963" y="58901"/>
                  </a:lnTo>
                  <a:lnTo>
                    <a:pt x="187971" y="58779"/>
                  </a:lnTo>
                  <a:lnTo>
                    <a:pt x="188013" y="58536"/>
                  </a:lnTo>
                  <a:lnTo>
                    <a:pt x="188067" y="58433"/>
                  </a:lnTo>
                  <a:lnTo>
                    <a:pt x="188131" y="58330"/>
                  </a:lnTo>
                  <a:lnTo>
                    <a:pt x="188200" y="58227"/>
                  </a:lnTo>
                  <a:lnTo>
                    <a:pt x="188273" y="58135"/>
                  </a:lnTo>
                  <a:lnTo>
                    <a:pt x="188428" y="57947"/>
                  </a:lnTo>
                  <a:lnTo>
                    <a:pt x="188585" y="57758"/>
                  </a:lnTo>
                  <a:lnTo>
                    <a:pt x="188662" y="57667"/>
                  </a:lnTo>
                  <a:lnTo>
                    <a:pt x="188735" y="57570"/>
                  </a:lnTo>
                  <a:lnTo>
                    <a:pt x="188800" y="57467"/>
                  </a:lnTo>
                  <a:lnTo>
                    <a:pt x="188860" y="57357"/>
                  </a:lnTo>
                  <a:lnTo>
                    <a:pt x="188905" y="57248"/>
                  </a:lnTo>
                  <a:lnTo>
                    <a:pt x="188929" y="57127"/>
                  </a:lnTo>
                  <a:lnTo>
                    <a:pt x="188943" y="57005"/>
                  </a:lnTo>
                  <a:lnTo>
                    <a:pt x="188949" y="56884"/>
                  </a:lnTo>
                  <a:lnTo>
                    <a:pt x="188949" y="56762"/>
                  </a:lnTo>
                  <a:lnTo>
                    <a:pt x="188947" y="56519"/>
                  </a:lnTo>
                  <a:lnTo>
                    <a:pt x="188961" y="56276"/>
                  </a:lnTo>
                  <a:lnTo>
                    <a:pt x="188978" y="56033"/>
                  </a:lnTo>
                  <a:lnTo>
                    <a:pt x="188983" y="55790"/>
                  </a:lnTo>
                  <a:lnTo>
                    <a:pt x="188967" y="55547"/>
                  </a:lnTo>
                  <a:lnTo>
                    <a:pt x="188954" y="55426"/>
                  </a:lnTo>
                  <a:lnTo>
                    <a:pt x="188933" y="55310"/>
                  </a:lnTo>
                  <a:lnTo>
                    <a:pt x="188902" y="55189"/>
                  </a:lnTo>
                  <a:lnTo>
                    <a:pt x="188862" y="55079"/>
                  </a:lnTo>
                  <a:lnTo>
                    <a:pt x="188808" y="54970"/>
                  </a:lnTo>
                  <a:lnTo>
                    <a:pt x="188742" y="54867"/>
                  </a:lnTo>
                  <a:lnTo>
                    <a:pt x="188671" y="54770"/>
                  </a:lnTo>
                  <a:lnTo>
                    <a:pt x="188525" y="54575"/>
                  </a:lnTo>
                  <a:lnTo>
                    <a:pt x="188451" y="54478"/>
                  </a:lnTo>
                  <a:lnTo>
                    <a:pt x="188381" y="54374"/>
                  </a:lnTo>
                  <a:lnTo>
                    <a:pt x="188316" y="54271"/>
                  </a:lnTo>
                  <a:lnTo>
                    <a:pt x="188261" y="54162"/>
                  </a:lnTo>
                  <a:lnTo>
                    <a:pt x="188210" y="54052"/>
                  </a:lnTo>
                  <a:lnTo>
                    <a:pt x="188162" y="53943"/>
                  </a:lnTo>
                  <a:lnTo>
                    <a:pt x="188119" y="53828"/>
                  </a:lnTo>
                  <a:lnTo>
                    <a:pt x="188081" y="53712"/>
                  </a:lnTo>
                  <a:lnTo>
                    <a:pt x="188045" y="53597"/>
                  </a:lnTo>
                  <a:lnTo>
                    <a:pt x="188012" y="53482"/>
                  </a:lnTo>
                  <a:lnTo>
                    <a:pt x="187982" y="53360"/>
                  </a:lnTo>
                  <a:lnTo>
                    <a:pt x="187957" y="53244"/>
                  </a:lnTo>
                  <a:lnTo>
                    <a:pt x="187939" y="53123"/>
                  </a:lnTo>
                  <a:lnTo>
                    <a:pt x="187931" y="53002"/>
                  </a:lnTo>
                  <a:lnTo>
                    <a:pt x="187931" y="52880"/>
                  </a:lnTo>
                  <a:lnTo>
                    <a:pt x="187966" y="52637"/>
                  </a:lnTo>
                  <a:lnTo>
                    <a:pt x="188081" y="52388"/>
                  </a:lnTo>
                  <a:lnTo>
                    <a:pt x="188221" y="52187"/>
                  </a:lnTo>
                  <a:lnTo>
                    <a:pt x="188374" y="51999"/>
                  </a:lnTo>
                  <a:lnTo>
                    <a:pt x="188532" y="51817"/>
                  </a:lnTo>
                  <a:lnTo>
                    <a:pt x="188694" y="51635"/>
                  </a:lnTo>
                  <a:lnTo>
                    <a:pt x="188861" y="51458"/>
                  </a:lnTo>
                  <a:lnTo>
                    <a:pt x="189031" y="51282"/>
                  </a:lnTo>
                  <a:lnTo>
                    <a:pt x="189198" y="51106"/>
                  </a:lnTo>
                  <a:lnTo>
                    <a:pt x="189280" y="51015"/>
                  </a:lnTo>
                  <a:lnTo>
                    <a:pt x="189362" y="50924"/>
                  </a:lnTo>
                  <a:lnTo>
                    <a:pt x="189440" y="50832"/>
                  </a:lnTo>
                  <a:lnTo>
                    <a:pt x="189511" y="50735"/>
                  </a:lnTo>
                  <a:lnTo>
                    <a:pt x="189573" y="50632"/>
                  </a:lnTo>
                  <a:lnTo>
                    <a:pt x="189632" y="50522"/>
                  </a:lnTo>
                  <a:lnTo>
                    <a:pt x="189687" y="50414"/>
                  </a:lnTo>
                  <a:lnTo>
                    <a:pt x="189741" y="50304"/>
                  </a:lnTo>
                  <a:lnTo>
                    <a:pt x="189854" y="50091"/>
                  </a:lnTo>
                  <a:lnTo>
                    <a:pt x="189986" y="49891"/>
                  </a:lnTo>
                  <a:lnTo>
                    <a:pt x="190128" y="49690"/>
                  </a:lnTo>
                  <a:lnTo>
                    <a:pt x="190270" y="49490"/>
                  </a:lnTo>
                  <a:lnTo>
                    <a:pt x="190412" y="49296"/>
                  </a:lnTo>
                  <a:lnTo>
                    <a:pt x="190555" y="49095"/>
                  </a:lnTo>
                  <a:lnTo>
                    <a:pt x="190697" y="48901"/>
                  </a:lnTo>
                  <a:lnTo>
                    <a:pt x="190840" y="48706"/>
                  </a:lnTo>
                  <a:lnTo>
                    <a:pt x="190983" y="48505"/>
                  </a:lnTo>
                  <a:lnTo>
                    <a:pt x="191127" y="48311"/>
                  </a:lnTo>
                  <a:lnTo>
                    <a:pt x="191272" y="48117"/>
                  </a:lnTo>
                  <a:lnTo>
                    <a:pt x="191417" y="47922"/>
                  </a:lnTo>
                  <a:lnTo>
                    <a:pt x="191490" y="47825"/>
                  </a:lnTo>
                  <a:lnTo>
                    <a:pt x="191566" y="47728"/>
                  </a:lnTo>
                  <a:lnTo>
                    <a:pt x="191647" y="47637"/>
                  </a:lnTo>
                  <a:lnTo>
                    <a:pt x="191732" y="47552"/>
                  </a:lnTo>
                  <a:lnTo>
                    <a:pt x="191823" y="47473"/>
                  </a:lnTo>
                  <a:lnTo>
                    <a:pt x="191922" y="47406"/>
                  </a:lnTo>
                  <a:lnTo>
                    <a:pt x="192027" y="47339"/>
                  </a:lnTo>
                  <a:lnTo>
                    <a:pt x="192137" y="47290"/>
                  </a:lnTo>
                  <a:lnTo>
                    <a:pt x="192254" y="47254"/>
                  </a:lnTo>
                  <a:lnTo>
                    <a:pt x="192371" y="47223"/>
                  </a:lnTo>
                  <a:lnTo>
                    <a:pt x="192490" y="47193"/>
                  </a:lnTo>
                  <a:lnTo>
                    <a:pt x="192610" y="47175"/>
                  </a:lnTo>
                  <a:lnTo>
                    <a:pt x="192731" y="47169"/>
                  </a:lnTo>
                  <a:lnTo>
                    <a:pt x="192973" y="47187"/>
                  </a:lnTo>
                  <a:lnTo>
                    <a:pt x="193208" y="47248"/>
                  </a:lnTo>
                  <a:lnTo>
                    <a:pt x="193323" y="47291"/>
                  </a:lnTo>
                  <a:lnTo>
                    <a:pt x="193433" y="47345"/>
                  </a:lnTo>
                  <a:lnTo>
                    <a:pt x="193541" y="47400"/>
                  </a:lnTo>
                  <a:lnTo>
                    <a:pt x="193648" y="47460"/>
                  </a:lnTo>
                  <a:lnTo>
                    <a:pt x="193745" y="47533"/>
                  </a:lnTo>
                  <a:lnTo>
                    <a:pt x="193839" y="47607"/>
                  </a:lnTo>
                  <a:lnTo>
                    <a:pt x="193931" y="47686"/>
                  </a:lnTo>
                  <a:lnTo>
                    <a:pt x="194022" y="47771"/>
                  </a:lnTo>
                  <a:lnTo>
                    <a:pt x="194200" y="47929"/>
                  </a:lnTo>
                  <a:lnTo>
                    <a:pt x="194286" y="48019"/>
                  </a:lnTo>
                  <a:lnTo>
                    <a:pt x="194367" y="48111"/>
                  </a:lnTo>
                  <a:lnTo>
                    <a:pt x="194447" y="48202"/>
                  </a:lnTo>
                  <a:lnTo>
                    <a:pt x="194521" y="48299"/>
                  </a:lnTo>
                  <a:lnTo>
                    <a:pt x="194590" y="48396"/>
                  </a:lnTo>
                  <a:lnTo>
                    <a:pt x="194656" y="48500"/>
                  </a:lnTo>
                  <a:lnTo>
                    <a:pt x="194717" y="48609"/>
                  </a:lnTo>
                  <a:lnTo>
                    <a:pt x="194769" y="48712"/>
                  </a:lnTo>
                  <a:lnTo>
                    <a:pt x="194806" y="48828"/>
                  </a:lnTo>
                  <a:lnTo>
                    <a:pt x="194829" y="48949"/>
                  </a:lnTo>
                  <a:lnTo>
                    <a:pt x="194846" y="49071"/>
                  </a:lnTo>
                  <a:lnTo>
                    <a:pt x="194860" y="49192"/>
                  </a:lnTo>
                  <a:lnTo>
                    <a:pt x="194870" y="49314"/>
                  </a:lnTo>
                  <a:lnTo>
                    <a:pt x="194898" y="49556"/>
                  </a:lnTo>
                  <a:lnTo>
                    <a:pt x="194919" y="49673"/>
                  </a:lnTo>
                  <a:lnTo>
                    <a:pt x="194947" y="49794"/>
                  </a:lnTo>
                  <a:lnTo>
                    <a:pt x="194990" y="49903"/>
                  </a:lnTo>
                  <a:lnTo>
                    <a:pt x="195059" y="50006"/>
                  </a:lnTo>
                  <a:lnTo>
                    <a:pt x="195139" y="50097"/>
                  </a:lnTo>
                  <a:lnTo>
                    <a:pt x="195281" y="50298"/>
                  </a:lnTo>
                  <a:lnTo>
                    <a:pt x="195320" y="50407"/>
                  </a:lnTo>
                  <a:lnTo>
                    <a:pt x="195338" y="50529"/>
                  </a:lnTo>
                  <a:lnTo>
                    <a:pt x="195348" y="50650"/>
                  </a:lnTo>
                  <a:lnTo>
                    <a:pt x="195353" y="50772"/>
                  </a:lnTo>
                  <a:lnTo>
                    <a:pt x="195350" y="51015"/>
                  </a:lnTo>
                  <a:lnTo>
                    <a:pt x="195345" y="51258"/>
                  </a:lnTo>
                  <a:lnTo>
                    <a:pt x="195351" y="51501"/>
                  </a:lnTo>
                  <a:lnTo>
                    <a:pt x="195382" y="51744"/>
                  </a:lnTo>
                  <a:lnTo>
                    <a:pt x="195428" y="51980"/>
                  </a:lnTo>
                  <a:lnTo>
                    <a:pt x="195483" y="52218"/>
                  </a:lnTo>
                  <a:lnTo>
                    <a:pt x="195542" y="52454"/>
                  </a:lnTo>
                  <a:lnTo>
                    <a:pt x="195602" y="52692"/>
                  </a:lnTo>
                  <a:lnTo>
                    <a:pt x="195662" y="52928"/>
                  </a:lnTo>
                  <a:lnTo>
                    <a:pt x="195719" y="53160"/>
                  </a:lnTo>
                  <a:lnTo>
                    <a:pt x="195747" y="53281"/>
                  </a:lnTo>
                  <a:lnTo>
                    <a:pt x="195772" y="53396"/>
                  </a:lnTo>
                  <a:lnTo>
                    <a:pt x="195794" y="53518"/>
                  </a:lnTo>
                  <a:lnTo>
                    <a:pt x="195810" y="53640"/>
                  </a:lnTo>
                  <a:lnTo>
                    <a:pt x="195820" y="53761"/>
                  </a:lnTo>
                  <a:lnTo>
                    <a:pt x="195827" y="53882"/>
                  </a:lnTo>
                  <a:lnTo>
                    <a:pt x="195833" y="54004"/>
                  </a:lnTo>
                  <a:lnTo>
                    <a:pt x="195838" y="54125"/>
                  </a:lnTo>
                  <a:lnTo>
                    <a:pt x="195843" y="54247"/>
                  </a:lnTo>
                  <a:lnTo>
                    <a:pt x="195846" y="54368"/>
                  </a:lnTo>
                  <a:lnTo>
                    <a:pt x="195848" y="54490"/>
                  </a:lnTo>
                  <a:lnTo>
                    <a:pt x="195850" y="54612"/>
                  </a:lnTo>
                  <a:lnTo>
                    <a:pt x="195850" y="54733"/>
                  </a:lnTo>
                  <a:lnTo>
                    <a:pt x="195838" y="54976"/>
                  </a:lnTo>
                  <a:lnTo>
                    <a:pt x="195817" y="55219"/>
                  </a:lnTo>
                  <a:lnTo>
                    <a:pt x="195814" y="55341"/>
                  </a:lnTo>
                  <a:lnTo>
                    <a:pt x="195819" y="55462"/>
                  </a:lnTo>
                  <a:lnTo>
                    <a:pt x="195838" y="55577"/>
                  </a:lnTo>
                  <a:lnTo>
                    <a:pt x="195863" y="55699"/>
                  </a:lnTo>
                  <a:lnTo>
                    <a:pt x="195892" y="55814"/>
                  </a:lnTo>
                  <a:lnTo>
                    <a:pt x="195950" y="56051"/>
                  </a:lnTo>
                  <a:lnTo>
                    <a:pt x="195976" y="56173"/>
                  </a:lnTo>
                  <a:lnTo>
                    <a:pt x="195995" y="56294"/>
                  </a:lnTo>
                  <a:lnTo>
                    <a:pt x="196002" y="56416"/>
                  </a:lnTo>
                  <a:lnTo>
                    <a:pt x="196010" y="56537"/>
                  </a:lnTo>
                  <a:lnTo>
                    <a:pt x="196065" y="56768"/>
                  </a:lnTo>
                  <a:lnTo>
                    <a:pt x="196121" y="56877"/>
                  </a:lnTo>
                  <a:lnTo>
                    <a:pt x="196181" y="56987"/>
                  </a:lnTo>
                  <a:lnTo>
                    <a:pt x="196249" y="57084"/>
                  </a:lnTo>
                  <a:lnTo>
                    <a:pt x="196323" y="57181"/>
                  </a:lnTo>
                  <a:lnTo>
                    <a:pt x="196401" y="57272"/>
                  </a:lnTo>
                  <a:lnTo>
                    <a:pt x="196484" y="57364"/>
                  </a:lnTo>
                  <a:lnTo>
                    <a:pt x="196571" y="57449"/>
                  </a:lnTo>
                  <a:lnTo>
                    <a:pt x="196660" y="57528"/>
                  </a:lnTo>
                  <a:lnTo>
                    <a:pt x="196842" y="57692"/>
                  </a:lnTo>
                  <a:lnTo>
                    <a:pt x="196936" y="57771"/>
                  </a:lnTo>
                  <a:lnTo>
                    <a:pt x="197034" y="57844"/>
                  </a:lnTo>
                  <a:lnTo>
                    <a:pt x="197140" y="57898"/>
                  </a:lnTo>
                  <a:lnTo>
                    <a:pt x="197249" y="57953"/>
                  </a:lnTo>
                  <a:lnTo>
                    <a:pt x="197366" y="57984"/>
                  </a:lnTo>
                  <a:lnTo>
                    <a:pt x="197596" y="57916"/>
                  </a:lnTo>
                  <a:lnTo>
                    <a:pt x="197802" y="57783"/>
                  </a:lnTo>
                  <a:lnTo>
                    <a:pt x="198013" y="57668"/>
                  </a:lnTo>
                  <a:lnTo>
                    <a:pt x="198233" y="57552"/>
                  </a:lnTo>
                  <a:lnTo>
                    <a:pt x="198455" y="57430"/>
                  </a:lnTo>
                  <a:lnTo>
                    <a:pt x="198679" y="57321"/>
                  </a:lnTo>
                  <a:lnTo>
                    <a:pt x="198906" y="57254"/>
                  </a:lnTo>
                  <a:lnTo>
                    <a:pt x="199136" y="57236"/>
                  </a:lnTo>
                  <a:lnTo>
                    <a:pt x="199370" y="57260"/>
                  </a:lnTo>
                  <a:lnTo>
                    <a:pt x="199606" y="57321"/>
                  </a:lnTo>
                  <a:lnTo>
                    <a:pt x="199844" y="57400"/>
                  </a:lnTo>
                  <a:lnTo>
                    <a:pt x="200081" y="57479"/>
                  </a:lnTo>
                  <a:lnTo>
                    <a:pt x="200361" y="57564"/>
                  </a:lnTo>
                  <a:lnTo>
                    <a:pt x="200603" y="57533"/>
                  </a:lnTo>
                  <a:lnTo>
                    <a:pt x="200844" y="57510"/>
                  </a:lnTo>
                  <a:lnTo>
                    <a:pt x="201085" y="57473"/>
                  </a:lnTo>
                  <a:lnTo>
                    <a:pt x="201206" y="57455"/>
                  </a:lnTo>
                  <a:lnTo>
                    <a:pt x="201324" y="57430"/>
                  </a:lnTo>
                  <a:lnTo>
                    <a:pt x="201441" y="57394"/>
                  </a:lnTo>
                  <a:lnTo>
                    <a:pt x="201555" y="57358"/>
                  </a:lnTo>
                  <a:lnTo>
                    <a:pt x="201668" y="57309"/>
                  </a:lnTo>
                  <a:lnTo>
                    <a:pt x="201779" y="57261"/>
                  </a:lnTo>
                  <a:lnTo>
                    <a:pt x="201888" y="57206"/>
                  </a:lnTo>
                  <a:lnTo>
                    <a:pt x="201996" y="57151"/>
                  </a:lnTo>
                  <a:lnTo>
                    <a:pt x="202102" y="57090"/>
                  </a:lnTo>
                  <a:lnTo>
                    <a:pt x="202206" y="57030"/>
                  </a:lnTo>
                  <a:lnTo>
                    <a:pt x="202306" y="56963"/>
                  </a:lnTo>
                  <a:lnTo>
                    <a:pt x="202405" y="56890"/>
                  </a:lnTo>
                  <a:lnTo>
                    <a:pt x="202502" y="56817"/>
                  </a:lnTo>
                  <a:lnTo>
                    <a:pt x="202596" y="56738"/>
                  </a:lnTo>
                  <a:lnTo>
                    <a:pt x="202685" y="56659"/>
                  </a:lnTo>
                  <a:lnTo>
                    <a:pt x="202773" y="56574"/>
                  </a:lnTo>
                  <a:lnTo>
                    <a:pt x="202860" y="56488"/>
                  </a:lnTo>
                  <a:lnTo>
                    <a:pt x="203033" y="56312"/>
                  </a:lnTo>
                  <a:lnTo>
                    <a:pt x="203200" y="56143"/>
                  </a:lnTo>
                  <a:lnTo>
                    <a:pt x="203282" y="56051"/>
                  </a:lnTo>
                  <a:lnTo>
                    <a:pt x="203364" y="55960"/>
                  </a:lnTo>
                  <a:lnTo>
                    <a:pt x="203443" y="55869"/>
                  </a:lnTo>
                  <a:lnTo>
                    <a:pt x="203520" y="55772"/>
                  </a:lnTo>
                  <a:lnTo>
                    <a:pt x="203595" y="55675"/>
                  </a:lnTo>
                  <a:lnTo>
                    <a:pt x="203744" y="55487"/>
                  </a:lnTo>
                  <a:lnTo>
                    <a:pt x="203893" y="55292"/>
                  </a:lnTo>
                  <a:lnTo>
                    <a:pt x="204042" y="55104"/>
                  </a:lnTo>
                  <a:lnTo>
                    <a:pt x="204190" y="54909"/>
                  </a:lnTo>
                  <a:lnTo>
                    <a:pt x="204338" y="54714"/>
                  </a:lnTo>
                  <a:lnTo>
                    <a:pt x="204485" y="54520"/>
                  </a:lnTo>
                  <a:lnTo>
                    <a:pt x="204632" y="54326"/>
                  </a:lnTo>
                  <a:lnTo>
                    <a:pt x="204779" y="54137"/>
                  </a:lnTo>
                  <a:lnTo>
                    <a:pt x="204925" y="53943"/>
                  </a:lnTo>
                  <a:lnTo>
                    <a:pt x="205072" y="53749"/>
                  </a:lnTo>
                  <a:lnTo>
                    <a:pt x="205218" y="53554"/>
                  </a:lnTo>
                  <a:lnTo>
                    <a:pt x="205290" y="53457"/>
                  </a:lnTo>
                  <a:lnTo>
                    <a:pt x="205359" y="53354"/>
                  </a:lnTo>
                  <a:lnTo>
                    <a:pt x="205426" y="53251"/>
                  </a:lnTo>
                  <a:lnTo>
                    <a:pt x="205489" y="53147"/>
                  </a:lnTo>
                  <a:lnTo>
                    <a:pt x="205550" y="53044"/>
                  </a:lnTo>
                  <a:lnTo>
                    <a:pt x="205607" y="52935"/>
                  </a:lnTo>
                  <a:lnTo>
                    <a:pt x="205715" y="52722"/>
                  </a:lnTo>
                  <a:lnTo>
                    <a:pt x="205766" y="52613"/>
                  </a:lnTo>
                  <a:lnTo>
                    <a:pt x="205815" y="52497"/>
                  </a:lnTo>
                  <a:lnTo>
                    <a:pt x="205860" y="52388"/>
                  </a:lnTo>
                  <a:lnTo>
                    <a:pt x="205901" y="52272"/>
                  </a:lnTo>
                  <a:lnTo>
                    <a:pt x="205938" y="52157"/>
                  </a:lnTo>
                  <a:lnTo>
                    <a:pt x="205971" y="52042"/>
                  </a:lnTo>
                  <a:lnTo>
                    <a:pt x="206000" y="51920"/>
                  </a:lnTo>
                  <a:lnTo>
                    <a:pt x="206020" y="51799"/>
                  </a:lnTo>
                  <a:lnTo>
                    <a:pt x="206035" y="51677"/>
                  </a:lnTo>
                  <a:lnTo>
                    <a:pt x="206048" y="51556"/>
                  </a:lnTo>
                  <a:lnTo>
                    <a:pt x="206060" y="51440"/>
                  </a:lnTo>
                  <a:lnTo>
                    <a:pt x="206071" y="51319"/>
                  </a:lnTo>
                  <a:lnTo>
                    <a:pt x="206082" y="51197"/>
                  </a:lnTo>
                  <a:lnTo>
                    <a:pt x="206112" y="50954"/>
                  </a:lnTo>
                  <a:lnTo>
                    <a:pt x="206162" y="50717"/>
                  </a:lnTo>
                  <a:lnTo>
                    <a:pt x="206209" y="50474"/>
                  </a:lnTo>
                  <a:lnTo>
                    <a:pt x="206200" y="50237"/>
                  </a:lnTo>
                  <a:lnTo>
                    <a:pt x="206169" y="50121"/>
                  </a:lnTo>
                  <a:lnTo>
                    <a:pt x="206130" y="50006"/>
                  </a:lnTo>
                  <a:lnTo>
                    <a:pt x="206080" y="49891"/>
                  </a:lnTo>
                  <a:lnTo>
                    <a:pt x="206028" y="49781"/>
                  </a:lnTo>
                  <a:lnTo>
                    <a:pt x="205973" y="49672"/>
                  </a:lnTo>
                  <a:lnTo>
                    <a:pt x="205918" y="49563"/>
                  </a:lnTo>
                  <a:lnTo>
                    <a:pt x="205861" y="49459"/>
                  </a:lnTo>
                  <a:lnTo>
                    <a:pt x="205744" y="49247"/>
                  </a:lnTo>
                  <a:lnTo>
                    <a:pt x="205619" y="49034"/>
                  </a:lnTo>
                  <a:lnTo>
                    <a:pt x="205489" y="48828"/>
                  </a:lnTo>
                  <a:lnTo>
                    <a:pt x="205346" y="48633"/>
                  </a:lnTo>
                  <a:lnTo>
                    <a:pt x="205185" y="48451"/>
                  </a:lnTo>
                  <a:lnTo>
                    <a:pt x="205034" y="48263"/>
                  </a:lnTo>
                  <a:lnTo>
                    <a:pt x="204976" y="48154"/>
                  </a:lnTo>
                  <a:lnTo>
                    <a:pt x="204942" y="48038"/>
                  </a:lnTo>
                  <a:lnTo>
                    <a:pt x="204919" y="47916"/>
                  </a:lnTo>
                  <a:lnTo>
                    <a:pt x="204908" y="47795"/>
                  </a:lnTo>
                  <a:lnTo>
                    <a:pt x="204906" y="47673"/>
                  </a:lnTo>
                  <a:lnTo>
                    <a:pt x="204911" y="47431"/>
                  </a:lnTo>
                  <a:lnTo>
                    <a:pt x="204913" y="47309"/>
                  </a:lnTo>
                  <a:lnTo>
                    <a:pt x="204910" y="47193"/>
                  </a:lnTo>
                  <a:lnTo>
                    <a:pt x="204901" y="47072"/>
                  </a:lnTo>
                  <a:lnTo>
                    <a:pt x="204881" y="46950"/>
                  </a:lnTo>
                  <a:lnTo>
                    <a:pt x="204849" y="46835"/>
                  </a:lnTo>
                  <a:lnTo>
                    <a:pt x="204808" y="46720"/>
                  </a:lnTo>
                  <a:lnTo>
                    <a:pt x="204763" y="46604"/>
                  </a:lnTo>
                  <a:lnTo>
                    <a:pt x="204706" y="46495"/>
                  </a:lnTo>
                  <a:lnTo>
                    <a:pt x="204643" y="46392"/>
                  </a:lnTo>
                  <a:lnTo>
                    <a:pt x="204574" y="46294"/>
                  </a:lnTo>
                  <a:lnTo>
                    <a:pt x="204496" y="46203"/>
                  </a:lnTo>
                  <a:lnTo>
                    <a:pt x="204398" y="46130"/>
                  </a:lnTo>
                  <a:lnTo>
                    <a:pt x="204293" y="46063"/>
                  </a:lnTo>
                  <a:lnTo>
                    <a:pt x="204183" y="46014"/>
                  </a:lnTo>
                  <a:lnTo>
                    <a:pt x="204071" y="45966"/>
                  </a:lnTo>
                  <a:lnTo>
                    <a:pt x="203957" y="45923"/>
                  </a:lnTo>
                  <a:lnTo>
                    <a:pt x="203840" y="45887"/>
                  </a:lnTo>
                  <a:lnTo>
                    <a:pt x="203723" y="45857"/>
                  </a:lnTo>
                  <a:lnTo>
                    <a:pt x="203603" y="45838"/>
                  </a:lnTo>
                  <a:lnTo>
                    <a:pt x="203362" y="45802"/>
                  </a:lnTo>
                  <a:lnTo>
                    <a:pt x="203120" y="45784"/>
                  </a:lnTo>
                  <a:lnTo>
                    <a:pt x="202877" y="45790"/>
                  </a:lnTo>
                  <a:lnTo>
                    <a:pt x="202636" y="45821"/>
                  </a:lnTo>
                  <a:lnTo>
                    <a:pt x="202397" y="45863"/>
                  </a:lnTo>
                  <a:lnTo>
                    <a:pt x="202161" y="45918"/>
                  </a:lnTo>
                  <a:lnTo>
                    <a:pt x="201929" y="45997"/>
                  </a:lnTo>
                  <a:lnTo>
                    <a:pt x="201718" y="46118"/>
                  </a:lnTo>
                  <a:lnTo>
                    <a:pt x="201505" y="46227"/>
                  </a:lnTo>
                  <a:lnTo>
                    <a:pt x="201389" y="46270"/>
                  </a:lnTo>
                  <a:lnTo>
                    <a:pt x="201270" y="46294"/>
                  </a:lnTo>
                  <a:lnTo>
                    <a:pt x="201150" y="46313"/>
                  </a:lnTo>
                  <a:lnTo>
                    <a:pt x="201029" y="46325"/>
                  </a:lnTo>
                  <a:lnTo>
                    <a:pt x="200790" y="46294"/>
                  </a:lnTo>
                  <a:lnTo>
                    <a:pt x="200683" y="46233"/>
                  </a:lnTo>
                  <a:lnTo>
                    <a:pt x="200581" y="46167"/>
                  </a:lnTo>
                  <a:lnTo>
                    <a:pt x="200481" y="46100"/>
                  </a:lnTo>
                  <a:lnTo>
                    <a:pt x="200386" y="46027"/>
                  </a:lnTo>
                  <a:lnTo>
                    <a:pt x="200292" y="45948"/>
                  </a:lnTo>
                  <a:lnTo>
                    <a:pt x="200201" y="45869"/>
                  </a:lnTo>
                  <a:lnTo>
                    <a:pt x="200111" y="45784"/>
                  </a:lnTo>
                  <a:lnTo>
                    <a:pt x="200023" y="45699"/>
                  </a:lnTo>
                  <a:lnTo>
                    <a:pt x="199936" y="45614"/>
                  </a:lnTo>
                  <a:lnTo>
                    <a:pt x="199850" y="45529"/>
                  </a:lnTo>
                  <a:lnTo>
                    <a:pt x="199677" y="45359"/>
                  </a:lnTo>
                  <a:lnTo>
                    <a:pt x="199589" y="45279"/>
                  </a:lnTo>
                  <a:lnTo>
                    <a:pt x="199496" y="45201"/>
                  </a:lnTo>
                  <a:lnTo>
                    <a:pt x="199400" y="45122"/>
                  </a:lnTo>
                  <a:lnTo>
                    <a:pt x="199302" y="45055"/>
                  </a:lnTo>
                  <a:lnTo>
                    <a:pt x="199194" y="44994"/>
                  </a:lnTo>
                  <a:lnTo>
                    <a:pt x="199084" y="44946"/>
                  </a:lnTo>
                  <a:lnTo>
                    <a:pt x="198860" y="44848"/>
                  </a:lnTo>
                  <a:lnTo>
                    <a:pt x="198745" y="44812"/>
                  </a:lnTo>
                  <a:lnTo>
                    <a:pt x="198626" y="44787"/>
                  </a:lnTo>
                  <a:lnTo>
                    <a:pt x="198505" y="44770"/>
                  </a:lnTo>
                  <a:lnTo>
                    <a:pt x="198384" y="44757"/>
                  </a:lnTo>
                  <a:lnTo>
                    <a:pt x="198142" y="44733"/>
                  </a:lnTo>
                  <a:lnTo>
                    <a:pt x="198022" y="44709"/>
                  </a:lnTo>
                  <a:lnTo>
                    <a:pt x="197910" y="44666"/>
                  </a:lnTo>
                  <a:lnTo>
                    <a:pt x="197810" y="44593"/>
                  </a:lnTo>
                  <a:lnTo>
                    <a:pt x="197730" y="44508"/>
                  </a:lnTo>
                  <a:lnTo>
                    <a:pt x="197663" y="44405"/>
                  </a:lnTo>
                  <a:lnTo>
                    <a:pt x="197605" y="44296"/>
                  </a:lnTo>
                  <a:lnTo>
                    <a:pt x="197558" y="44186"/>
                  </a:lnTo>
                  <a:lnTo>
                    <a:pt x="197512" y="44070"/>
                  </a:lnTo>
                  <a:lnTo>
                    <a:pt x="197470" y="43955"/>
                  </a:lnTo>
                  <a:lnTo>
                    <a:pt x="197431" y="43840"/>
                  </a:lnTo>
                  <a:lnTo>
                    <a:pt x="197394" y="43725"/>
                  </a:lnTo>
                  <a:lnTo>
                    <a:pt x="197364" y="43609"/>
                  </a:lnTo>
                  <a:lnTo>
                    <a:pt x="197346" y="43488"/>
                  </a:lnTo>
                  <a:lnTo>
                    <a:pt x="197338" y="43366"/>
                  </a:lnTo>
                  <a:lnTo>
                    <a:pt x="197351" y="43123"/>
                  </a:lnTo>
                  <a:lnTo>
                    <a:pt x="197366" y="43001"/>
                  </a:lnTo>
                  <a:lnTo>
                    <a:pt x="197389" y="42886"/>
                  </a:lnTo>
                  <a:lnTo>
                    <a:pt x="197414" y="42765"/>
                  </a:lnTo>
                  <a:lnTo>
                    <a:pt x="197439" y="42649"/>
                  </a:lnTo>
                  <a:lnTo>
                    <a:pt x="197467" y="42528"/>
                  </a:lnTo>
                  <a:lnTo>
                    <a:pt x="197494" y="42412"/>
                  </a:lnTo>
                  <a:lnTo>
                    <a:pt x="197548" y="42175"/>
                  </a:lnTo>
                  <a:lnTo>
                    <a:pt x="197573" y="42054"/>
                  </a:lnTo>
                  <a:lnTo>
                    <a:pt x="197596" y="41932"/>
                  </a:lnTo>
                  <a:lnTo>
                    <a:pt x="197616" y="41810"/>
                  </a:lnTo>
                  <a:lnTo>
                    <a:pt x="197634" y="41689"/>
                  </a:lnTo>
                  <a:lnTo>
                    <a:pt x="197651" y="41574"/>
                  </a:lnTo>
                  <a:lnTo>
                    <a:pt x="197666" y="41452"/>
                  </a:lnTo>
                  <a:lnTo>
                    <a:pt x="197696" y="41209"/>
                  </a:lnTo>
                  <a:lnTo>
                    <a:pt x="197724" y="40966"/>
                  </a:lnTo>
                  <a:lnTo>
                    <a:pt x="197752" y="40729"/>
                  </a:lnTo>
                  <a:lnTo>
                    <a:pt x="197778" y="40486"/>
                  </a:lnTo>
                  <a:lnTo>
                    <a:pt x="197802" y="40243"/>
                  </a:lnTo>
                  <a:lnTo>
                    <a:pt x="197823" y="40000"/>
                  </a:lnTo>
                  <a:lnTo>
                    <a:pt x="197819" y="39763"/>
                  </a:lnTo>
                  <a:lnTo>
                    <a:pt x="197766" y="39520"/>
                  </a:lnTo>
                  <a:lnTo>
                    <a:pt x="197699" y="39290"/>
                  </a:lnTo>
                  <a:lnTo>
                    <a:pt x="197637" y="39052"/>
                  </a:lnTo>
                  <a:lnTo>
                    <a:pt x="197588" y="38815"/>
                  </a:lnTo>
                  <a:lnTo>
                    <a:pt x="197536" y="38579"/>
                  </a:lnTo>
                  <a:lnTo>
                    <a:pt x="197505" y="38463"/>
                  </a:lnTo>
                  <a:lnTo>
                    <a:pt x="197464" y="38348"/>
                  </a:lnTo>
                  <a:lnTo>
                    <a:pt x="197416" y="38232"/>
                  </a:lnTo>
                  <a:lnTo>
                    <a:pt x="197349" y="38135"/>
                  </a:lnTo>
                  <a:lnTo>
                    <a:pt x="197261" y="38050"/>
                  </a:lnTo>
                  <a:lnTo>
                    <a:pt x="197159" y="37983"/>
                  </a:lnTo>
                  <a:lnTo>
                    <a:pt x="197053" y="37922"/>
                  </a:lnTo>
                  <a:lnTo>
                    <a:pt x="196948" y="37862"/>
                  </a:lnTo>
                  <a:lnTo>
                    <a:pt x="196756" y="37715"/>
                  </a:lnTo>
                  <a:lnTo>
                    <a:pt x="196677" y="37625"/>
                  </a:lnTo>
                  <a:lnTo>
                    <a:pt x="196602" y="37527"/>
                  </a:lnTo>
                  <a:lnTo>
                    <a:pt x="196530" y="37430"/>
                  </a:lnTo>
                  <a:lnTo>
                    <a:pt x="196461" y="37327"/>
                  </a:lnTo>
                  <a:lnTo>
                    <a:pt x="196337" y="37120"/>
                  </a:lnTo>
                  <a:lnTo>
                    <a:pt x="196261" y="36890"/>
                  </a:lnTo>
                  <a:lnTo>
                    <a:pt x="196279" y="36653"/>
                  </a:lnTo>
                  <a:lnTo>
                    <a:pt x="196333" y="36543"/>
                  </a:lnTo>
                  <a:lnTo>
                    <a:pt x="196401" y="36440"/>
                  </a:lnTo>
                  <a:lnTo>
                    <a:pt x="196479" y="36349"/>
                  </a:lnTo>
                  <a:lnTo>
                    <a:pt x="196569" y="36264"/>
                  </a:lnTo>
                  <a:lnTo>
                    <a:pt x="196675" y="36209"/>
                  </a:lnTo>
                  <a:lnTo>
                    <a:pt x="196795" y="36191"/>
                  </a:lnTo>
                  <a:lnTo>
                    <a:pt x="196917" y="36185"/>
                  </a:lnTo>
                  <a:lnTo>
                    <a:pt x="197157" y="36154"/>
                  </a:lnTo>
                  <a:lnTo>
                    <a:pt x="197261" y="36087"/>
                  </a:lnTo>
                  <a:lnTo>
                    <a:pt x="197356" y="36009"/>
                  </a:lnTo>
                  <a:lnTo>
                    <a:pt x="197445" y="35930"/>
                  </a:lnTo>
                  <a:lnTo>
                    <a:pt x="197527" y="35839"/>
                  </a:lnTo>
                  <a:lnTo>
                    <a:pt x="197606" y="35747"/>
                  </a:lnTo>
                  <a:lnTo>
                    <a:pt x="197686" y="35656"/>
                  </a:lnTo>
                  <a:lnTo>
                    <a:pt x="197850" y="35474"/>
                  </a:lnTo>
                  <a:lnTo>
                    <a:pt x="198045" y="35328"/>
                  </a:lnTo>
                  <a:lnTo>
                    <a:pt x="198276" y="35310"/>
                  </a:lnTo>
                  <a:lnTo>
                    <a:pt x="198504" y="35407"/>
                  </a:lnTo>
                  <a:lnTo>
                    <a:pt x="198738" y="35462"/>
                  </a:lnTo>
                  <a:lnTo>
                    <a:pt x="198982" y="35462"/>
                  </a:lnTo>
                  <a:lnTo>
                    <a:pt x="199225" y="35450"/>
                  </a:lnTo>
                  <a:lnTo>
                    <a:pt x="199346" y="35437"/>
                  </a:lnTo>
                  <a:lnTo>
                    <a:pt x="199465" y="35413"/>
                  </a:lnTo>
                  <a:lnTo>
                    <a:pt x="199583" y="35383"/>
                  </a:lnTo>
                  <a:lnTo>
                    <a:pt x="199698" y="35340"/>
                  </a:lnTo>
                  <a:lnTo>
                    <a:pt x="199802" y="35280"/>
                  </a:lnTo>
                  <a:lnTo>
                    <a:pt x="199888" y="35194"/>
                  </a:lnTo>
                  <a:lnTo>
                    <a:pt x="199961" y="35097"/>
                  </a:lnTo>
                  <a:lnTo>
                    <a:pt x="200032" y="34994"/>
                  </a:lnTo>
                  <a:lnTo>
                    <a:pt x="200173" y="34800"/>
                  </a:lnTo>
                  <a:lnTo>
                    <a:pt x="200248" y="34703"/>
                  </a:lnTo>
                  <a:lnTo>
                    <a:pt x="200325" y="34605"/>
                  </a:lnTo>
                  <a:lnTo>
                    <a:pt x="200403" y="34514"/>
                  </a:lnTo>
                  <a:lnTo>
                    <a:pt x="200484" y="34423"/>
                  </a:lnTo>
                  <a:lnTo>
                    <a:pt x="200564" y="34331"/>
                  </a:lnTo>
                  <a:lnTo>
                    <a:pt x="200646" y="34241"/>
                  </a:lnTo>
                  <a:lnTo>
                    <a:pt x="200807" y="34058"/>
                  </a:lnTo>
                  <a:lnTo>
                    <a:pt x="200964" y="33870"/>
                  </a:lnTo>
                  <a:lnTo>
                    <a:pt x="201112" y="33682"/>
                  </a:lnTo>
                  <a:lnTo>
                    <a:pt x="201182" y="33584"/>
                  </a:lnTo>
                  <a:lnTo>
                    <a:pt x="201247" y="33481"/>
                  </a:lnTo>
                  <a:lnTo>
                    <a:pt x="201303" y="33378"/>
                  </a:lnTo>
                  <a:lnTo>
                    <a:pt x="201352" y="33262"/>
                  </a:lnTo>
                  <a:lnTo>
                    <a:pt x="201396" y="33153"/>
                  </a:lnTo>
                  <a:lnTo>
                    <a:pt x="201438" y="33037"/>
                  </a:lnTo>
                  <a:lnTo>
                    <a:pt x="201528" y="32807"/>
                  </a:lnTo>
                  <a:lnTo>
                    <a:pt x="201580" y="32698"/>
                  </a:lnTo>
                  <a:lnTo>
                    <a:pt x="201643" y="32594"/>
                  </a:lnTo>
                  <a:lnTo>
                    <a:pt x="201712" y="32491"/>
                  </a:lnTo>
                  <a:lnTo>
                    <a:pt x="201784" y="32394"/>
                  </a:lnTo>
                  <a:lnTo>
                    <a:pt x="201857" y="32296"/>
                  </a:lnTo>
                  <a:lnTo>
                    <a:pt x="201931" y="32199"/>
                  </a:lnTo>
                  <a:lnTo>
                    <a:pt x="202077" y="32005"/>
                  </a:lnTo>
                  <a:lnTo>
                    <a:pt x="202147" y="31908"/>
                  </a:lnTo>
                  <a:lnTo>
                    <a:pt x="202210" y="31805"/>
                  </a:lnTo>
                  <a:lnTo>
                    <a:pt x="202264" y="31695"/>
                  </a:lnTo>
                  <a:lnTo>
                    <a:pt x="202313" y="31586"/>
                  </a:lnTo>
                  <a:lnTo>
                    <a:pt x="202359" y="31470"/>
                  </a:lnTo>
                  <a:lnTo>
                    <a:pt x="202401" y="31355"/>
                  </a:lnTo>
                  <a:lnTo>
                    <a:pt x="202440" y="31239"/>
                  </a:lnTo>
                  <a:lnTo>
                    <a:pt x="202476" y="31124"/>
                  </a:lnTo>
                  <a:lnTo>
                    <a:pt x="202511" y="31008"/>
                  </a:lnTo>
                  <a:lnTo>
                    <a:pt x="202543" y="30893"/>
                  </a:lnTo>
                  <a:lnTo>
                    <a:pt x="202575" y="30772"/>
                  </a:lnTo>
                  <a:lnTo>
                    <a:pt x="202605" y="30656"/>
                  </a:lnTo>
                  <a:lnTo>
                    <a:pt x="202633" y="30541"/>
                  </a:lnTo>
                  <a:lnTo>
                    <a:pt x="202656" y="30419"/>
                  </a:lnTo>
                  <a:lnTo>
                    <a:pt x="202669" y="30297"/>
                  </a:lnTo>
                  <a:lnTo>
                    <a:pt x="202675" y="30176"/>
                  </a:lnTo>
                  <a:lnTo>
                    <a:pt x="202680" y="30055"/>
                  </a:lnTo>
                  <a:lnTo>
                    <a:pt x="202683" y="29933"/>
                  </a:lnTo>
                  <a:lnTo>
                    <a:pt x="202686" y="29811"/>
                  </a:lnTo>
                  <a:lnTo>
                    <a:pt x="202687" y="29690"/>
                  </a:lnTo>
                  <a:lnTo>
                    <a:pt x="202688" y="29447"/>
                  </a:lnTo>
                  <a:lnTo>
                    <a:pt x="202685" y="29326"/>
                  </a:lnTo>
                  <a:lnTo>
                    <a:pt x="202675" y="29204"/>
                  </a:lnTo>
                  <a:lnTo>
                    <a:pt x="202659" y="29083"/>
                  </a:lnTo>
                  <a:lnTo>
                    <a:pt x="202640" y="28961"/>
                  </a:lnTo>
                  <a:lnTo>
                    <a:pt x="202616" y="28724"/>
                  </a:lnTo>
                  <a:lnTo>
                    <a:pt x="202642" y="28609"/>
                  </a:lnTo>
                  <a:lnTo>
                    <a:pt x="202686" y="28493"/>
                  </a:lnTo>
                  <a:lnTo>
                    <a:pt x="202741" y="28384"/>
                  </a:lnTo>
                  <a:lnTo>
                    <a:pt x="202809" y="28281"/>
                  </a:lnTo>
                  <a:lnTo>
                    <a:pt x="202887" y="28189"/>
                  </a:lnTo>
                  <a:lnTo>
                    <a:pt x="202969" y="28098"/>
                  </a:lnTo>
                  <a:lnTo>
                    <a:pt x="203067" y="28025"/>
                  </a:lnTo>
                  <a:lnTo>
                    <a:pt x="203176" y="27971"/>
                  </a:lnTo>
                  <a:lnTo>
                    <a:pt x="203289" y="27923"/>
                  </a:lnTo>
                  <a:lnTo>
                    <a:pt x="203403" y="27886"/>
                  </a:lnTo>
                  <a:lnTo>
                    <a:pt x="203521" y="27855"/>
                  </a:lnTo>
                  <a:lnTo>
                    <a:pt x="203640" y="27831"/>
                  </a:lnTo>
                  <a:lnTo>
                    <a:pt x="203760" y="27813"/>
                  </a:lnTo>
                  <a:lnTo>
                    <a:pt x="203882" y="27801"/>
                  </a:lnTo>
                  <a:lnTo>
                    <a:pt x="204003" y="27795"/>
                  </a:lnTo>
                  <a:lnTo>
                    <a:pt x="204244" y="27819"/>
                  </a:lnTo>
                  <a:lnTo>
                    <a:pt x="204485" y="27856"/>
                  </a:lnTo>
                  <a:lnTo>
                    <a:pt x="204725" y="27892"/>
                  </a:lnTo>
                  <a:lnTo>
                    <a:pt x="204967" y="27916"/>
                  </a:lnTo>
                  <a:lnTo>
                    <a:pt x="205197" y="27849"/>
                  </a:lnTo>
                  <a:lnTo>
                    <a:pt x="205292" y="27776"/>
                  </a:lnTo>
                  <a:lnTo>
                    <a:pt x="205384" y="27698"/>
                  </a:lnTo>
                  <a:lnTo>
                    <a:pt x="205472" y="27612"/>
                  </a:lnTo>
                  <a:lnTo>
                    <a:pt x="205555" y="27521"/>
                  </a:lnTo>
                  <a:lnTo>
                    <a:pt x="205633" y="27430"/>
                  </a:lnTo>
                  <a:lnTo>
                    <a:pt x="205709" y="27333"/>
                  </a:lnTo>
                  <a:lnTo>
                    <a:pt x="205782" y="27235"/>
                  </a:lnTo>
                  <a:lnTo>
                    <a:pt x="205854" y="27138"/>
                  </a:lnTo>
                  <a:lnTo>
                    <a:pt x="205997" y="26944"/>
                  </a:lnTo>
                  <a:lnTo>
                    <a:pt x="206134" y="26744"/>
                  </a:lnTo>
                  <a:lnTo>
                    <a:pt x="206262" y="26537"/>
                  </a:lnTo>
                  <a:lnTo>
                    <a:pt x="206380" y="26324"/>
                  </a:lnTo>
                  <a:lnTo>
                    <a:pt x="206437" y="26215"/>
                  </a:lnTo>
                  <a:lnTo>
                    <a:pt x="206495" y="26106"/>
                  </a:lnTo>
                  <a:lnTo>
                    <a:pt x="206555" y="26002"/>
                  </a:lnTo>
                  <a:lnTo>
                    <a:pt x="206618" y="25899"/>
                  </a:lnTo>
                  <a:lnTo>
                    <a:pt x="206683" y="25796"/>
                  </a:lnTo>
                  <a:lnTo>
                    <a:pt x="206750" y="25692"/>
                  </a:lnTo>
                  <a:lnTo>
                    <a:pt x="206818" y="25595"/>
                  </a:lnTo>
                  <a:lnTo>
                    <a:pt x="206896" y="25498"/>
                  </a:lnTo>
                  <a:lnTo>
                    <a:pt x="206990" y="25425"/>
                  </a:lnTo>
                  <a:lnTo>
                    <a:pt x="207099" y="25370"/>
                  </a:lnTo>
                  <a:lnTo>
                    <a:pt x="207216" y="25334"/>
                  </a:lnTo>
                  <a:lnTo>
                    <a:pt x="207335" y="25310"/>
                  </a:lnTo>
                  <a:lnTo>
                    <a:pt x="207455" y="25292"/>
                  </a:lnTo>
                  <a:lnTo>
                    <a:pt x="207695" y="25255"/>
                  </a:lnTo>
                  <a:lnTo>
                    <a:pt x="207816" y="25243"/>
                  </a:lnTo>
                  <a:lnTo>
                    <a:pt x="207937" y="25237"/>
                  </a:lnTo>
                  <a:lnTo>
                    <a:pt x="208059" y="25231"/>
                  </a:lnTo>
                  <a:lnTo>
                    <a:pt x="208180" y="25225"/>
                  </a:lnTo>
                  <a:lnTo>
                    <a:pt x="208423" y="25207"/>
                  </a:lnTo>
                  <a:lnTo>
                    <a:pt x="208662" y="25170"/>
                  </a:lnTo>
                  <a:lnTo>
                    <a:pt x="208778" y="25133"/>
                  </a:lnTo>
                  <a:lnTo>
                    <a:pt x="208884" y="25066"/>
                  </a:lnTo>
                  <a:lnTo>
                    <a:pt x="208973" y="24988"/>
                  </a:lnTo>
                  <a:lnTo>
                    <a:pt x="209052" y="24897"/>
                  </a:lnTo>
                  <a:lnTo>
                    <a:pt x="209130" y="24799"/>
                  </a:lnTo>
                  <a:lnTo>
                    <a:pt x="209290" y="24618"/>
                  </a:lnTo>
                  <a:lnTo>
                    <a:pt x="209507" y="24514"/>
                  </a:lnTo>
                  <a:lnTo>
                    <a:pt x="209749" y="24520"/>
                  </a:lnTo>
                  <a:lnTo>
                    <a:pt x="209992" y="24520"/>
                  </a:lnTo>
                  <a:lnTo>
                    <a:pt x="210110" y="24490"/>
                  </a:lnTo>
                  <a:lnTo>
                    <a:pt x="210217" y="24435"/>
                  </a:lnTo>
                  <a:lnTo>
                    <a:pt x="210309" y="24356"/>
                  </a:lnTo>
                  <a:lnTo>
                    <a:pt x="210398" y="24271"/>
                  </a:lnTo>
                  <a:lnTo>
                    <a:pt x="210485" y="24186"/>
                  </a:lnTo>
                  <a:lnTo>
                    <a:pt x="210567" y="24101"/>
                  </a:lnTo>
                  <a:lnTo>
                    <a:pt x="210643" y="24004"/>
                  </a:lnTo>
                  <a:lnTo>
                    <a:pt x="210716" y="23907"/>
                  </a:lnTo>
                  <a:lnTo>
                    <a:pt x="210869" y="23718"/>
                  </a:lnTo>
                  <a:lnTo>
                    <a:pt x="210969" y="23651"/>
                  </a:lnTo>
                  <a:lnTo>
                    <a:pt x="211085" y="23615"/>
                  </a:lnTo>
                  <a:lnTo>
                    <a:pt x="211205" y="23585"/>
                  </a:lnTo>
                  <a:lnTo>
                    <a:pt x="211325" y="23566"/>
                  </a:lnTo>
                  <a:lnTo>
                    <a:pt x="211568" y="23573"/>
                  </a:lnTo>
                  <a:lnTo>
                    <a:pt x="211688" y="23584"/>
                  </a:lnTo>
                  <a:lnTo>
                    <a:pt x="211805" y="23621"/>
                  </a:lnTo>
                  <a:lnTo>
                    <a:pt x="211917" y="23669"/>
                  </a:lnTo>
                  <a:lnTo>
                    <a:pt x="212028" y="23718"/>
                  </a:lnTo>
                  <a:lnTo>
                    <a:pt x="212135" y="23779"/>
                  </a:lnTo>
                  <a:lnTo>
                    <a:pt x="212239" y="23840"/>
                  </a:lnTo>
                  <a:lnTo>
                    <a:pt x="212341" y="23906"/>
                  </a:lnTo>
                  <a:lnTo>
                    <a:pt x="212440" y="23973"/>
                  </a:lnTo>
                  <a:lnTo>
                    <a:pt x="212534" y="24052"/>
                  </a:lnTo>
                  <a:lnTo>
                    <a:pt x="212626" y="24131"/>
                  </a:lnTo>
                  <a:lnTo>
                    <a:pt x="212714" y="24216"/>
                  </a:lnTo>
                  <a:lnTo>
                    <a:pt x="212798" y="24301"/>
                  </a:lnTo>
                  <a:lnTo>
                    <a:pt x="212878" y="24393"/>
                  </a:lnTo>
                  <a:lnTo>
                    <a:pt x="212948" y="24496"/>
                  </a:lnTo>
                  <a:lnTo>
                    <a:pt x="213002" y="24605"/>
                  </a:lnTo>
                  <a:lnTo>
                    <a:pt x="213044" y="24720"/>
                  </a:lnTo>
                  <a:lnTo>
                    <a:pt x="213079" y="24836"/>
                  </a:lnTo>
                  <a:lnTo>
                    <a:pt x="213109" y="24951"/>
                  </a:lnTo>
                  <a:lnTo>
                    <a:pt x="213137" y="25067"/>
                  </a:lnTo>
                  <a:lnTo>
                    <a:pt x="213202" y="25304"/>
                  </a:lnTo>
                  <a:lnTo>
                    <a:pt x="213274" y="25541"/>
                  </a:lnTo>
                  <a:lnTo>
                    <a:pt x="213345" y="25772"/>
                  </a:lnTo>
                  <a:lnTo>
                    <a:pt x="213419" y="26002"/>
                  </a:lnTo>
                  <a:lnTo>
                    <a:pt x="213455" y="26118"/>
                  </a:lnTo>
                  <a:lnTo>
                    <a:pt x="213490" y="26233"/>
                  </a:lnTo>
                  <a:lnTo>
                    <a:pt x="213525" y="26349"/>
                  </a:lnTo>
                  <a:lnTo>
                    <a:pt x="213559" y="26464"/>
                  </a:lnTo>
                  <a:lnTo>
                    <a:pt x="213590" y="26585"/>
                  </a:lnTo>
                  <a:lnTo>
                    <a:pt x="213615" y="26701"/>
                  </a:lnTo>
                  <a:lnTo>
                    <a:pt x="213635" y="26822"/>
                  </a:lnTo>
                  <a:lnTo>
                    <a:pt x="213644" y="26944"/>
                  </a:lnTo>
                  <a:lnTo>
                    <a:pt x="213649" y="27065"/>
                  </a:lnTo>
                  <a:lnTo>
                    <a:pt x="213653" y="27187"/>
                  </a:lnTo>
                  <a:lnTo>
                    <a:pt x="213656" y="27308"/>
                  </a:lnTo>
                  <a:lnTo>
                    <a:pt x="213658" y="27430"/>
                  </a:lnTo>
                  <a:lnTo>
                    <a:pt x="213665" y="27673"/>
                  </a:lnTo>
                  <a:lnTo>
                    <a:pt x="213671" y="27795"/>
                  </a:lnTo>
                  <a:lnTo>
                    <a:pt x="213679" y="27916"/>
                  </a:lnTo>
                  <a:lnTo>
                    <a:pt x="213691" y="28037"/>
                  </a:lnTo>
                  <a:lnTo>
                    <a:pt x="213703" y="28159"/>
                  </a:lnTo>
                  <a:lnTo>
                    <a:pt x="213715" y="28275"/>
                  </a:lnTo>
                  <a:lnTo>
                    <a:pt x="213730" y="28396"/>
                  </a:lnTo>
                  <a:lnTo>
                    <a:pt x="213744" y="28517"/>
                  </a:lnTo>
                  <a:lnTo>
                    <a:pt x="213775" y="28761"/>
                  </a:lnTo>
                  <a:lnTo>
                    <a:pt x="213805" y="29004"/>
                  </a:lnTo>
                  <a:lnTo>
                    <a:pt x="213819" y="29119"/>
                  </a:lnTo>
                  <a:lnTo>
                    <a:pt x="213833" y="29241"/>
                  </a:lnTo>
                  <a:lnTo>
                    <a:pt x="213846" y="29362"/>
                  </a:lnTo>
                  <a:lnTo>
                    <a:pt x="213853" y="29483"/>
                  </a:lnTo>
                  <a:lnTo>
                    <a:pt x="213858" y="29648"/>
                  </a:lnTo>
                  <a:lnTo>
                    <a:pt x="213822" y="29885"/>
                  </a:lnTo>
                  <a:lnTo>
                    <a:pt x="213801" y="30006"/>
                  </a:lnTo>
                  <a:lnTo>
                    <a:pt x="213774" y="30122"/>
                  </a:lnTo>
                  <a:lnTo>
                    <a:pt x="213745" y="30243"/>
                  </a:lnTo>
                  <a:lnTo>
                    <a:pt x="213714" y="30359"/>
                  </a:lnTo>
                  <a:lnTo>
                    <a:pt x="213683" y="30474"/>
                  </a:lnTo>
                  <a:lnTo>
                    <a:pt x="213618" y="30711"/>
                  </a:lnTo>
                  <a:lnTo>
                    <a:pt x="213552" y="30947"/>
                  </a:lnTo>
                  <a:lnTo>
                    <a:pt x="213477" y="31179"/>
                  </a:lnTo>
                  <a:lnTo>
                    <a:pt x="213409" y="31409"/>
                  </a:lnTo>
                  <a:lnTo>
                    <a:pt x="213406" y="31653"/>
                  </a:lnTo>
                  <a:lnTo>
                    <a:pt x="213488" y="31877"/>
                  </a:lnTo>
                  <a:lnTo>
                    <a:pt x="213613" y="32090"/>
                  </a:lnTo>
                  <a:lnTo>
                    <a:pt x="213735" y="32297"/>
                  </a:lnTo>
                  <a:lnTo>
                    <a:pt x="213789" y="32406"/>
                  </a:lnTo>
                  <a:lnTo>
                    <a:pt x="213836" y="32521"/>
                  </a:lnTo>
                  <a:lnTo>
                    <a:pt x="213873" y="32637"/>
                  </a:lnTo>
                  <a:lnTo>
                    <a:pt x="213902" y="32752"/>
                  </a:lnTo>
                  <a:lnTo>
                    <a:pt x="213924" y="32874"/>
                  </a:lnTo>
                  <a:lnTo>
                    <a:pt x="213942" y="32995"/>
                  </a:lnTo>
                  <a:lnTo>
                    <a:pt x="213951" y="33117"/>
                  </a:lnTo>
                  <a:lnTo>
                    <a:pt x="213954" y="33238"/>
                  </a:lnTo>
                  <a:lnTo>
                    <a:pt x="213955" y="33359"/>
                  </a:lnTo>
                  <a:lnTo>
                    <a:pt x="213948" y="33603"/>
                  </a:lnTo>
                  <a:lnTo>
                    <a:pt x="213941" y="33724"/>
                  </a:lnTo>
                  <a:lnTo>
                    <a:pt x="213934" y="33846"/>
                  </a:lnTo>
                  <a:lnTo>
                    <a:pt x="213924" y="33967"/>
                  </a:lnTo>
                  <a:lnTo>
                    <a:pt x="213914" y="34089"/>
                  </a:lnTo>
                  <a:lnTo>
                    <a:pt x="213903" y="34204"/>
                  </a:lnTo>
                  <a:lnTo>
                    <a:pt x="213880" y="34447"/>
                  </a:lnTo>
                  <a:lnTo>
                    <a:pt x="213858" y="34690"/>
                  </a:lnTo>
                  <a:lnTo>
                    <a:pt x="213849" y="34812"/>
                  </a:lnTo>
                  <a:lnTo>
                    <a:pt x="213839" y="34933"/>
                  </a:lnTo>
                  <a:lnTo>
                    <a:pt x="213832" y="35055"/>
                  </a:lnTo>
                  <a:lnTo>
                    <a:pt x="213825" y="35177"/>
                  </a:lnTo>
                  <a:lnTo>
                    <a:pt x="213820" y="35298"/>
                  </a:lnTo>
                  <a:lnTo>
                    <a:pt x="213819" y="35419"/>
                  </a:lnTo>
                  <a:lnTo>
                    <a:pt x="213826" y="35662"/>
                  </a:lnTo>
                  <a:lnTo>
                    <a:pt x="213842" y="35905"/>
                  </a:lnTo>
                  <a:lnTo>
                    <a:pt x="213858" y="36148"/>
                  </a:lnTo>
                  <a:lnTo>
                    <a:pt x="213870" y="36391"/>
                  </a:lnTo>
                  <a:lnTo>
                    <a:pt x="213863" y="36634"/>
                  </a:lnTo>
                  <a:lnTo>
                    <a:pt x="213821" y="36871"/>
                  </a:lnTo>
                  <a:lnTo>
                    <a:pt x="213774" y="37109"/>
                  </a:lnTo>
                  <a:lnTo>
                    <a:pt x="213751" y="37351"/>
                  </a:lnTo>
                  <a:lnTo>
                    <a:pt x="213752" y="37594"/>
                  </a:lnTo>
                  <a:lnTo>
                    <a:pt x="213752" y="37837"/>
                  </a:lnTo>
                  <a:lnTo>
                    <a:pt x="213753" y="38081"/>
                  </a:lnTo>
                  <a:lnTo>
                    <a:pt x="213755" y="38323"/>
                  </a:lnTo>
                  <a:lnTo>
                    <a:pt x="213757" y="38566"/>
                  </a:lnTo>
                  <a:lnTo>
                    <a:pt x="213760" y="38809"/>
                  </a:lnTo>
                  <a:lnTo>
                    <a:pt x="213763" y="38931"/>
                  </a:lnTo>
                  <a:lnTo>
                    <a:pt x="213766" y="39053"/>
                  </a:lnTo>
                  <a:lnTo>
                    <a:pt x="213770" y="39174"/>
                  </a:lnTo>
                  <a:lnTo>
                    <a:pt x="213774" y="39296"/>
                  </a:lnTo>
                  <a:lnTo>
                    <a:pt x="213787" y="39417"/>
                  </a:lnTo>
                  <a:lnTo>
                    <a:pt x="213805" y="39538"/>
                  </a:lnTo>
                  <a:lnTo>
                    <a:pt x="213828" y="39660"/>
                  </a:lnTo>
                  <a:lnTo>
                    <a:pt x="213856" y="39776"/>
                  </a:lnTo>
                  <a:lnTo>
                    <a:pt x="213895" y="39891"/>
                  </a:lnTo>
                  <a:lnTo>
                    <a:pt x="213942" y="40006"/>
                  </a:lnTo>
                  <a:lnTo>
                    <a:pt x="213999" y="40110"/>
                  </a:lnTo>
                  <a:lnTo>
                    <a:pt x="214062" y="40213"/>
                  </a:lnTo>
                  <a:lnTo>
                    <a:pt x="214145" y="40304"/>
                  </a:lnTo>
                  <a:lnTo>
                    <a:pt x="214246" y="40371"/>
                  </a:lnTo>
                  <a:lnTo>
                    <a:pt x="214358" y="40420"/>
                  </a:lnTo>
                  <a:lnTo>
                    <a:pt x="214472" y="40462"/>
                  </a:lnTo>
                  <a:lnTo>
                    <a:pt x="214587" y="40499"/>
                  </a:lnTo>
                  <a:lnTo>
                    <a:pt x="214811" y="40596"/>
                  </a:lnTo>
                  <a:lnTo>
                    <a:pt x="214908" y="40669"/>
                  </a:lnTo>
                  <a:lnTo>
                    <a:pt x="214975" y="40772"/>
                  </a:lnTo>
                  <a:lnTo>
                    <a:pt x="215017" y="40881"/>
                  </a:lnTo>
                  <a:lnTo>
                    <a:pt x="215047" y="41003"/>
                  </a:lnTo>
                  <a:lnTo>
                    <a:pt x="215148" y="41222"/>
                  </a:lnTo>
                  <a:lnTo>
                    <a:pt x="215248" y="41288"/>
                  </a:lnTo>
                  <a:lnTo>
                    <a:pt x="215361" y="41336"/>
                  </a:lnTo>
                  <a:lnTo>
                    <a:pt x="215476" y="41373"/>
                  </a:lnTo>
                  <a:lnTo>
                    <a:pt x="215595" y="41398"/>
                  </a:lnTo>
                  <a:lnTo>
                    <a:pt x="215716" y="41422"/>
                  </a:lnTo>
                  <a:lnTo>
                    <a:pt x="215836" y="41434"/>
                  </a:lnTo>
                  <a:lnTo>
                    <a:pt x="216077" y="41470"/>
                  </a:lnTo>
                  <a:lnTo>
                    <a:pt x="216320" y="41489"/>
                  </a:lnTo>
                  <a:lnTo>
                    <a:pt x="216562" y="41489"/>
                  </a:lnTo>
                  <a:lnTo>
                    <a:pt x="216805" y="41476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5" name="object 64">
              <a:extLst>
                <a:ext uri="{FF2B5EF4-FFF2-40B4-BE49-F238E27FC236}">
                  <a16:creationId xmlns:a16="http://schemas.microsoft.com/office/drawing/2014/main" id="{7C844D91-B98C-480C-8147-017D213E9FDD}"/>
                </a:ext>
              </a:extLst>
            </p:cNvPr>
            <p:cNvSpPr/>
            <p:nvPr/>
          </p:nvSpPr>
          <p:spPr>
            <a:xfrm>
              <a:off x="8093327" y="5804031"/>
              <a:ext cx="167056" cy="377368"/>
            </a:xfrm>
            <a:custGeom>
              <a:avLst/>
              <a:gdLst/>
              <a:ahLst/>
              <a:cxnLst/>
              <a:rect l="l" t="t" r="r" b="b"/>
              <a:pathLst>
                <a:path w="258653" h="584279">
                  <a:moveTo>
                    <a:pt x="3555" y="40031"/>
                  </a:moveTo>
                  <a:lnTo>
                    <a:pt x="3679" y="39818"/>
                  </a:lnTo>
                  <a:lnTo>
                    <a:pt x="3804" y="39611"/>
                  </a:lnTo>
                  <a:lnTo>
                    <a:pt x="3930" y="39405"/>
                  </a:lnTo>
                  <a:lnTo>
                    <a:pt x="4053" y="39192"/>
                  </a:lnTo>
                  <a:lnTo>
                    <a:pt x="4173" y="38986"/>
                  </a:lnTo>
                  <a:lnTo>
                    <a:pt x="4231" y="38876"/>
                  </a:lnTo>
                  <a:lnTo>
                    <a:pt x="4279" y="38761"/>
                  </a:lnTo>
                  <a:lnTo>
                    <a:pt x="4313" y="38645"/>
                  </a:lnTo>
                  <a:lnTo>
                    <a:pt x="4335" y="38530"/>
                  </a:lnTo>
                  <a:lnTo>
                    <a:pt x="4349" y="38409"/>
                  </a:lnTo>
                  <a:lnTo>
                    <a:pt x="4360" y="38287"/>
                  </a:lnTo>
                  <a:lnTo>
                    <a:pt x="4367" y="38165"/>
                  </a:lnTo>
                  <a:lnTo>
                    <a:pt x="4370" y="38044"/>
                  </a:lnTo>
                  <a:lnTo>
                    <a:pt x="4361" y="37801"/>
                  </a:lnTo>
                  <a:lnTo>
                    <a:pt x="4351" y="37679"/>
                  </a:lnTo>
                  <a:lnTo>
                    <a:pt x="4335" y="37558"/>
                  </a:lnTo>
                  <a:lnTo>
                    <a:pt x="4314" y="37436"/>
                  </a:lnTo>
                  <a:lnTo>
                    <a:pt x="4285" y="37321"/>
                  </a:lnTo>
                  <a:lnTo>
                    <a:pt x="4230" y="37212"/>
                  </a:lnTo>
                  <a:lnTo>
                    <a:pt x="4158" y="37114"/>
                  </a:lnTo>
                  <a:lnTo>
                    <a:pt x="4081" y="37017"/>
                  </a:lnTo>
                  <a:lnTo>
                    <a:pt x="3935" y="36822"/>
                  </a:lnTo>
                  <a:lnTo>
                    <a:pt x="3811" y="36616"/>
                  </a:lnTo>
                  <a:lnTo>
                    <a:pt x="3694" y="36404"/>
                  </a:lnTo>
                  <a:lnTo>
                    <a:pt x="3570" y="36191"/>
                  </a:lnTo>
                  <a:lnTo>
                    <a:pt x="3433" y="35997"/>
                  </a:lnTo>
                  <a:lnTo>
                    <a:pt x="3288" y="35796"/>
                  </a:lnTo>
                  <a:lnTo>
                    <a:pt x="3140" y="35608"/>
                  </a:lnTo>
                  <a:lnTo>
                    <a:pt x="2988" y="35413"/>
                  </a:lnTo>
                  <a:lnTo>
                    <a:pt x="2835" y="35225"/>
                  </a:lnTo>
                  <a:lnTo>
                    <a:pt x="2681" y="35036"/>
                  </a:lnTo>
                  <a:lnTo>
                    <a:pt x="2521" y="34854"/>
                  </a:lnTo>
                  <a:lnTo>
                    <a:pt x="2346" y="34684"/>
                  </a:lnTo>
                  <a:lnTo>
                    <a:pt x="2205" y="34490"/>
                  </a:lnTo>
                  <a:lnTo>
                    <a:pt x="2173" y="34374"/>
                  </a:lnTo>
                  <a:lnTo>
                    <a:pt x="2154" y="34253"/>
                  </a:lnTo>
                  <a:lnTo>
                    <a:pt x="2143" y="34131"/>
                  </a:lnTo>
                  <a:lnTo>
                    <a:pt x="2138" y="34010"/>
                  </a:lnTo>
                  <a:lnTo>
                    <a:pt x="2136" y="33888"/>
                  </a:lnTo>
                  <a:lnTo>
                    <a:pt x="2133" y="33767"/>
                  </a:lnTo>
                  <a:lnTo>
                    <a:pt x="2119" y="33524"/>
                  </a:lnTo>
                  <a:lnTo>
                    <a:pt x="2102" y="33408"/>
                  </a:lnTo>
                  <a:lnTo>
                    <a:pt x="2077" y="33287"/>
                  </a:lnTo>
                  <a:lnTo>
                    <a:pt x="2044" y="33171"/>
                  </a:lnTo>
                  <a:lnTo>
                    <a:pt x="2009" y="33056"/>
                  </a:lnTo>
                  <a:lnTo>
                    <a:pt x="1962" y="32940"/>
                  </a:lnTo>
                  <a:lnTo>
                    <a:pt x="1896" y="32837"/>
                  </a:lnTo>
                  <a:lnTo>
                    <a:pt x="1812" y="32752"/>
                  </a:lnTo>
                  <a:lnTo>
                    <a:pt x="1709" y="32685"/>
                  </a:lnTo>
                  <a:lnTo>
                    <a:pt x="1600" y="32637"/>
                  </a:lnTo>
                  <a:lnTo>
                    <a:pt x="1378" y="32533"/>
                  </a:lnTo>
                  <a:lnTo>
                    <a:pt x="1271" y="32473"/>
                  </a:lnTo>
                  <a:lnTo>
                    <a:pt x="1175" y="32400"/>
                  </a:lnTo>
                  <a:lnTo>
                    <a:pt x="1102" y="32303"/>
                  </a:lnTo>
                  <a:lnTo>
                    <a:pt x="1046" y="32199"/>
                  </a:lnTo>
                  <a:lnTo>
                    <a:pt x="996" y="32084"/>
                  </a:lnTo>
                  <a:lnTo>
                    <a:pt x="958" y="31969"/>
                  </a:lnTo>
                  <a:lnTo>
                    <a:pt x="934" y="31847"/>
                  </a:lnTo>
                  <a:lnTo>
                    <a:pt x="914" y="31726"/>
                  </a:lnTo>
                  <a:lnTo>
                    <a:pt x="900" y="31610"/>
                  </a:lnTo>
                  <a:lnTo>
                    <a:pt x="899" y="31489"/>
                  </a:lnTo>
                  <a:lnTo>
                    <a:pt x="919" y="31246"/>
                  </a:lnTo>
                  <a:lnTo>
                    <a:pt x="970" y="31008"/>
                  </a:lnTo>
                  <a:lnTo>
                    <a:pt x="1028" y="30772"/>
                  </a:lnTo>
                  <a:lnTo>
                    <a:pt x="1087" y="30534"/>
                  </a:lnTo>
                  <a:lnTo>
                    <a:pt x="1142" y="30298"/>
                  </a:lnTo>
                  <a:lnTo>
                    <a:pt x="1189" y="30061"/>
                  </a:lnTo>
                  <a:lnTo>
                    <a:pt x="1233" y="29824"/>
                  </a:lnTo>
                  <a:lnTo>
                    <a:pt x="1275" y="29581"/>
                  </a:lnTo>
                  <a:lnTo>
                    <a:pt x="1315" y="29344"/>
                  </a:lnTo>
                  <a:lnTo>
                    <a:pt x="1355" y="29101"/>
                  </a:lnTo>
                  <a:lnTo>
                    <a:pt x="1394" y="28864"/>
                  </a:lnTo>
                  <a:lnTo>
                    <a:pt x="1432" y="28621"/>
                  </a:lnTo>
                  <a:lnTo>
                    <a:pt x="1472" y="28384"/>
                  </a:lnTo>
                  <a:lnTo>
                    <a:pt x="1488" y="28141"/>
                  </a:lnTo>
                  <a:lnTo>
                    <a:pt x="1483" y="28019"/>
                  </a:lnTo>
                  <a:lnTo>
                    <a:pt x="1477" y="27898"/>
                  </a:lnTo>
                  <a:lnTo>
                    <a:pt x="1470" y="27776"/>
                  </a:lnTo>
                  <a:lnTo>
                    <a:pt x="1463" y="27655"/>
                  </a:lnTo>
                  <a:lnTo>
                    <a:pt x="1449" y="27412"/>
                  </a:lnTo>
                  <a:lnTo>
                    <a:pt x="1434" y="27169"/>
                  </a:lnTo>
                  <a:lnTo>
                    <a:pt x="1417" y="26926"/>
                  </a:lnTo>
                  <a:lnTo>
                    <a:pt x="1402" y="26683"/>
                  </a:lnTo>
                  <a:lnTo>
                    <a:pt x="1387" y="26440"/>
                  </a:lnTo>
                  <a:lnTo>
                    <a:pt x="1373" y="26197"/>
                  </a:lnTo>
                  <a:lnTo>
                    <a:pt x="1362" y="25954"/>
                  </a:lnTo>
                  <a:lnTo>
                    <a:pt x="1352" y="25717"/>
                  </a:lnTo>
                  <a:lnTo>
                    <a:pt x="1346" y="25474"/>
                  </a:lnTo>
                  <a:lnTo>
                    <a:pt x="1341" y="25231"/>
                  </a:lnTo>
                  <a:lnTo>
                    <a:pt x="1339" y="24988"/>
                  </a:lnTo>
                  <a:lnTo>
                    <a:pt x="1338" y="24744"/>
                  </a:lnTo>
                  <a:lnTo>
                    <a:pt x="1336" y="24502"/>
                  </a:lnTo>
                  <a:lnTo>
                    <a:pt x="1336" y="24258"/>
                  </a:lnTo>
                  <a:lnTo>
                    <a:pt x="1336" y="24137"/>
                  </a:lnTo>
                  <a:lnTo>
                    <a:pt x="1338" y="24016"/>
                  </a:lnTo>
                  <a:lnTo>
                    <a:pt x="1344" y="23894"/>
                  </a:lnTo>
                  <a:lnTo>
                    <a:pt x="1355" y="23773"/>
                  </a:lnTo>
                  <a:lnTo>
                    <a:pt x="1370" y="23651"/>
                  </a:lnTo>
                  <a:lnTo>
                    <a:pt x="1388" y="23530"/>
                  </a:lnTo>
                  <a:lnTo>
                    <a:pt x="1425" y="23286"/>
                  </a:lnTo>
                  <a:lnTo>
                    <a:pt x="1460" y="23050"/>
                  </a:lnTo>
                  <a:lnTo>
                    <a:pt x="1486" y="22807"/>
                  </a:lnTo>
                  <a:lnTo>
                    <a:pt x="1482" y="22564"/>
                  </a:lnTo>
                  <a:lnTo>
                    <a:pt x="1456" y="22320"/>
                  </a:lnTo>
                  <a:lnTo>
                    <a:pt x="1441" y="22199"/>
                  </a:lnTo>
                  <a:lnTo>
                    <a:pt x="1423" y="22084"/>
                  </a:lnTo>
                  <a:lnTo>
                    <a:pt x="1402" y="21962"/>
                  </a:lnTo>
                  <a:lnTo>
                    <a:pt x="1376" y="21840"/>
                  </a:lnTo>
                  <a:lnTo>
                    <a:pt x="1343" y="21725"/>
                  </a:lnTo>
                  <a:lnTo>
                    <a:pt x="1299" y="21610"/>
                  </a:lnTo>
                  <a:lnTo>
                    <a:pt x="1249" y="21500"/>
                  </a:lnTo>
                  <a:lnTo>
                    <a:pt x="1195" y="21391"/>
                  </a:lnTo>
                  <a:lnTo>
                    <a:pt x="1142" y="21282"/>
                  </a:lnTo>
                  <a:lnTo>
                    <a:pt x="1040" y="21063"/>
                  </a:lnTo>
                  <a:lnTo>
                    <a:pt x="996" y="20948"/>
                  </a:lnTo>
                  <a:lnTo>
                    <a:pt x="963" y="20832"/>
                  </a:lnTo>
                  <a:lnTo>
                    <a:pt x="938" y="20717"/>
                  </a:lnTo>
                  <a:lnTo>
                    <a:pt x="915" y="20595"/>
                  </a:lnTo>
                  <a:lnTo>
                    <a:pt x="897" y="20474"/>
                  </a:lnTo>
                  <a:lnTo>
                    <a:pt x="887" y="20352"/>
                  </a:lnTo>
                  <a:lnTo>
                    <a:pt x="882" y="20231"/>
                  </a:lnTo>
                  <a:lnTo>
                    <a:pt x="911" y="19988"/>
                  </a:lnTo>
                  <a:lnTo>
                    <a:pt x="933" y="19872"/>
                  </a:lnTo>
                  <a:lnTo>
                    <a:pt x="961" y="19751"/>
                  </a:lnTo>
                  <a:lnTo>
                    <a:pt x="995" y="19635"/>
                  </a:lnTo>
                  <a:lnTo>
                    <a:pt x="1033" y="19520"/>
                  </a:lnTo>
                  <a:lnTo>
                    <a:pt x="1074" y="19404"/>
                  </a:lnTo>
                  <a:lnTo>
                    <a:pt x="1118" y="19295"/>
                  </a:lnTo>
                  <a:lnTo>
                    <a:pt x="1167" y="19180"/>
                  </a:lnTo>
                  <a:lnTo>
                    <a:pt x="1219" y="19071"/>
                  </a:lnTo>
                  <a:lnTo>
                    <a:pt x="1273" y="18961"/>
                  </a:lnTo>
                  <a:lnTo>
                    <a:pt x="1331" y="18851"/>
                  </a:lnTo>
                  <a:lnTo>
                    <a:pt x="1390" y="18748"/>
                  </a:lnTo>
                  <a:lnTo>
                    <a:pt x="1451" y="18645"/>
                  </a:lnTo>
                  <a:lnTo>
                    <a:pt x="1575" y="18432"/>
                  </a:lnTo>
                  <a:lnTo>
                    <a:pt x="1712" y="18232"/>
                  </a:lnTo>
                  <a:lnTo>
                    <a:pt x="1778" y="18135"/>
                  </a:lnTo>
                  <a:lnTo>
                    <a:pt x="1826" y="18019"/>
                  </a:lnTo>
                  <a:lnTo>
                    <a:pt x="1854" y="17904"/>
                  </a:lnTo>
                  <a:lnTo>
                    <a:pt x="1875" y="17782"/>
                  </a:lnTo>
                  <a:lnTo>
                    <a:pt x="1891" y="17661"/>
                  </a:lnTo>
                  <a:lnTo>
                    <a:pt x="1874" y="17418"/>
                  </a:lnTo>
                  <a:lnTo>
                    <a:pt x="1830" y="17303"/>
                  </a:lnTo>
                  <a:lnTo>
                    <a:pt x="1757" y="17211"/>
                  </a:lnTo>
                  <a:lnTo>
                    <a:pt x="1657" y="17138"/>
                  </a:lnTo>
                  <a:lnTo>
                    <a:pt x="1555" y="17077"/>
                  </a:lnTo>
                  <a:lnTo>
                    <a:pt x="1345" y="16950"/>
                  </a:lnTo>
                  <a:lnTo>
                    <a:pt x="1242" y="16883"/>
                  </a:lnTo>
                  <a:lnTo>
                    <a:pt x="1141" y="16816"/>
                  </a:lnTo>
                  <a:lnTo>
                    <a:pt x="1043" y="16749"/>
                  </a:lnTo>
                  <a:lnTo>
                    <a:pt x="947" y="16671"/>
                  </a:lnTo>
                  <a:lnTo>
                    <a:pt x="757" y="16518"/>
                  </a:lnTo>
                  <a:lnTo>
                    <a:pt x="571" y="16366"/>
                  </a:lnTo>
                  <a:lnTo>
                    <a:pt x="386" y="16208"/>
                  </a:lnTo>
                  <a:lnTo>
                    <a:pt x="201" y="16050"/>
                  </a:lnTo>
                  <a:lnTo>
                    <a:pt x="113" y="15966"/>
                  </a:lnTo>
                  <a:lnTo>
                    <a:pt x="49" y="15862"/>
                  </a:lnTo>
                  <a:lnTo>
                    <a:pt x="11" y="15747"/>
                  </a:lnTo>
                  <a:lnTo>
                    <a:pt x="0" y="15625"/>
                  </a:lnTo>
                  <a:lnTo>
                    <a:pt x="6" y="15383"/>
                  </a:lnTo>
                  <a:lnTo>
                    <a:pt x="17" y="15261"/>
                  </a:lnTo>
                  <a:lnTo>
                    <a:pt x="31" y="15139"/>
                  </a:lnTo>
                  <a:lnTo>
                    <a:pt x="49" y="15018"/>
                  </a:lnTo>
                  <a:lnTo>
                    <a:pt x="69" y="14902"/>
                  </a:lnTo>
                  <a:lnTo>
                    <a:pt x="96" y="14781"/>
                  </a:lnTo>
                  <a:lnTo>
                    <a:pt x="129" y="14666"/>
                  </a:lnTo>
                  <a:lnTo>
                    <a:pt x="170" y="14550"/>
                  </a:lnTo>
                  <a:lnTo>
                    <a:pt x="229" y="14441"/>
                  </a:lnTo>
                  <a:lnTo>
                    <a:pt x="294" y="14344"/>
                  </a:lnTo>
                  <a:lnTo>
                    <a:pt x="364" y="14240"/>
                  </a:lnTo>
                  <a:lnTo>
                    <a:pt x="439" y="14143"/>
                  </a:lnTo>
                  <a:lnTo>
                    <a:pt x="515" y="14052"/>
                  </a:lnTo>
                  <a:lnTo>
                    <a:pt x="650" y="13846"/>
                  </a:lnTo>
                  <a:lnTo>
                    <a:pt x="757" y="13633"/>
                  </a:lnTo>
                  <a:lnTo>
                    <a:pt x="864" y="13414"/>
                  </a:lnTo>
                  <a:lnTo>
                    <a:pt x="1011" y="13219"/>
                  </a:lnTo>
                  <a:lnTo>
                    <a:pt x="1218" y="13092"/>
                  </a:lnTo>
                  <a:lnTo>
                    <a:pt x="1410" y="12946"/>
                  </a:lnTo>
                  <a:lnTo>
                    <a:pt x="1466" y="12837"/>
                  </a:lnTo>
                  <a:lnTo>
                    <a:pt x="1490" y="12721"/>
                  </a:lnTo>
                  <a:lnTo>
                    <a:pt x="1503" y="12600"/>
                  </a:lnTo>
                  <a:lnTo>
                    <a:pt x="1505" y="12478"/>
                  </a:lnTo>
                  <a:lnTo>
                    <a:pt x="1493" y="12235"/>
                  </a:lnTo>
                  <a:lnTo>
                    <a:pt x="1484" y="12114"/>
                  </a:lnTo>
                  <a:lnTo>
                    <a:pt x="1473" y="11992"/>
                  </a:lnTo>
                  <a:lnTo>
                    <a:pt x="1450" y="11871"/>
                  </a:lnTo>
                  <a:lnTo>
                    <a:pt x="1420" y="11756"/>
                  </a:lnTo>
                  <a:lnTo>
                    <a:pt x="1388" y="11640"/>
                  </a:lnTo>
                  <a:lnTo>
                    <a:pt x="1342" y="11397"/>
                  </a:lnTo>
                  <a:lnTo>
                    <a:pt x="1364" y="11282"/>
                  </a:lnTo>
                  <a:lnTo>
                    <a:pt x="1414" y="11166"/>
                  </a:lnTo>
                  <a:lnTo>
                    <a:pt x="1484" y="11069"/>
                  </a:lnTo>
                  <a:lnTo>
                    <a:pt x="1562" y="10972"/>
                  </a:lnTo>
                  <a:lnTo>
                    <a:pt x="1641" y="10881"/>
                  </a:lnTo>
                  <a:lnTo>
                    <a:pt x="1793" y="10692"/>
                  </a:lnTo>
                  <a:lnTo>
                    <a:pt x="1873" y="10467"/>
                  </a:lnTo>
                  <a:lnTo>
                    <a:pt x="1869" y="10224"/>
                  </a:lnTo>
                  <a:lnTo>
                    <a:pt x="1844" y="9981"/>
                  </a:lnTo>
                  <a:lnTo>
                    <a:pt x="1839" y="9860"/>
                  </a:lnTo>
                  <a:lnTo>
                    <a:pt x="1848" y="9739"/>
                  </a:lnTo>
                  <a:lnTo>
                    <a:pt x="1866" y="9617"/>
                  </a:lnTo>
                  <a:lnTo>
                    <a:pt x="1885" y="9495"/>
                  </a:lnTo>
                  <a:lnTo>
                    <a:pt x="1908" y="9380"/>
                  </a:lnTo>
                  <a:lnTo>
                    <a:pt x="1935" y="9259"/>
                  </a:lnTo>
                  <a:lnTo>
                    <a:pt x="1964" y="9143"/>
                  </a:lnTo>
                  <a:lnTo>
                    <a:pt x="1995" y="9021"/>
                  </a:lnTo>
                  <a:lnTo>
                    <a:pt x="2028" y="8906"/>
                  </a:lnTo>
                  <a:lnTo>
                    <a:pt x="2062" y="8791"/>
                  </a:lnTo>
                  <a:lnTo>
                    <a:pt x="2101" y="8675"/>
                  </a:lnTo>
                  <a:lnTo>
                    <a:pt x="2152" y="8566"/>
                  </a:lnTo>
                  <a:lnTo>
                    <a:pt x="2213" y="8463"/>
                  </a:lnTo>
                  <a:lnTo>
                    <a:pt x="2277" y="8359"/>
                  </a:lnTo>
                  <a:lnTo>
                    <a:pt x="2342" y="8256"/>
                  </a:lnTo>
                  <a:lnTo>
                    <a:pt x="2462" y="8044"/>
                  </a:lnTo>
                  <a:lnTo>
                    <a:pt x="2498" y="7928"/>
                  </a:lnTo>
                  <a:lnTo>
                    <a:pt x="2522" y="7806"/>
                  </a:lnTo>
                  <a:lnTo>
                    <a:pt x="2537" y="7685"/>
                  </a:lnTo>
                  <a:lnTo>
                    <a:pt x="2546" y="7564"/>
                  </a:lnTo>
                  <a:lnTo>
                    <a:pt x="2551" y="7442"/>
                  </a:lnTo>
                  <a:lnTo>
                    <a:pt x="2555" y="7321"/>
                  </a:lnTo>
                  <a:lnTo>
                    <a:pt x="2559" y="7199"/>
                  </a:lnTo>
                  <a:lnTo>
                    <a:pt x="2463" y="6974"/>
                  </a:lnTo>
                  <a:lnTo>
                    <a:pt x="2415" y="6864"/>
                  </a:lnTo>
                  <a:lnTo>
                    <a:pt x="2360" y="6755"/>
                  </a:lnTo>
                  <a:lnTo>
                    <a:pt x="2284" y="6658"/>
                  </a:lnTo>
                  <a:lnTo>
                    <a:pt x="2195" y="6579"/>
                  </a:lnTo>
                  <a:lnTo>
                    <a:pt x="2099" y="6500"/>
                  </a:lnTo>
                  <a:lnTo>
                    <a:pt x="1997" y="6434"/>
                  </a:lnTo>
                  <a:lnTo>
                    <a:pt x="1891" y="6373"/>
                  </a:lnTo>
                  <a:lnTo>
                    <a:pt x="1687" y="6245"/>
                  </a:lnTo>
                  <a:lnTo>
                    <a:pt x="1592" y="6166"/>
                  </a:lnTo>
                  <a:lnTo>
                    <a:pt x="1506" y="6081"/>
                  </a:lnTo>
                  <a:lnTo>
                    <a:pt x="1422" y="5990"/>
                  </a:lnTo>
                  <a:lnTo>
                    <a:pt x="1343" y="5899"/>
                  </a:lnTo>
                  <a:lnTo>
                    <a:pt x="1269" y="5808"/>
                  </a:lnTo>
                  <a:lnTo>
                    <a:pt x="1204" y="5704"/>
                  </a:lnTo>
                  <a:lnTo>
                    <a:pt x="1149" y="5595"/>
                  </a:lnTo>
                  <a:lnTo>
                    <a:pt x="1109" y="5480"/>
                  </a:lnTo>
                  <a:lnTo>
                    <a:pt x="1089" y="5358"/>
                  </a:lnTo>
                  <a:lnTo>
                    <a:pt x="1099" y="5115"/>
                  </a:lnTo>
                  <a:lnTo>
                    <a:pt x="1117" y="4994"/>
                  </a:lnTo>
                  <a:lnTo>
                    <a:pt x="1144" y="4878"/>
                  </a:lnTo>
                  <a:lnTo>
                    <a:pt x="1179" y="4762"/>
                  </a:lnTo>
                  <a:lnTo>
                    <a:pt x="1220" y="4647"/>
                  </a:lnTo>
                  <a:lnTo>
                    <a:pt x="1279" y="4538"/>
                  </a:lnTo>
                  <a:lnTo>
                    <a:pt x="1346" y="4435"/>
                  </a:lnTo>
                  <a:lnTo>
                    <a:pt x="1413" y="4337"/>
                  </a:lnTo>
                  <a:lnTo>
                    <a:pt x="1547" y="4131"/>
                  </a:lnTo>
                  <a:lnTo>
                    <a:pt x="1607" y="4027"/>
                  </a:lnTo>
                  <a:lnTo>
                    <a:pt x="1644" y="3912"/>
                  </a:lnTo>
                  <a:lnTo>
                    <a:pt x="1667" y="3791"/>
                  </a:lnTo>
                  <a:lnTo>
                    <a:pt x="1683" y="3675"/>
                  </a:lnTo>
                  <a:lnTo>
                    <a:pt x="1690" y="3554"/>
                  </a:lnTo>
                  <a:lnTo>
                    <a:pt x="1680" y="3304"/>
                  </a:lnTo>
                  <a:lnTo>
                    <a:pt x="1671" y="3183"/>
                  </a:lnTo>
                  <a:lnTo>
                    <a:pt x="1657" y="3062"/>
                  </a:lnTo>
                  <a:lnTo>
                    <a:pt x="1631" y="2946"/>
                  </a:lnTo>
                  <a:lnTo>
                    <a:pt x="1592" y="2831"/>
                  </a:lnTo>
                  <a:lnTo>
                    <a:pt x="1547" y="2721"/>
                  </a:lnTo>
                  <a:lnTo>
                    <a:pt x="1499" y="2606"/>
                  </a:lnTo>
                  <a:lnTo>
                    <a:pt x="1448" y="2496"/>
                  </a:lnTo>
                  <a:lnTo>
                    <a:pt x="1355" y="2272"/>
                  </a:lnTo>
                  <a:lnTo>
                    <a:pt x="1318" y="2038"/>
                  </a:lnTo>
                  <a:lnTo>
                    <a:pt x="5912" y="516"/>
                  </a:lnTo>
                  <a:lnTo>
                    <a:pt x="10050" y="0"/>
                  </a:lnTo>
                  <a:lnTo>
                    <a:pt x="14447" y="1810"/>
                  </a:lnTo>
                  <a:lnTo>
                    <a:pt x="16775" y="5170"/>
                  </a:lnTo>
                  <a:lnTo>
                    <a:pt x="18586" y="8536"/>
                  </a:lnTo>
                  <a:lnTo>
                    <a:pt x="19620" y="12931"/>
                  </a:lnTo>
                  <a:lnTo>
                    <a:pt x="20644" y="16449"/>
                  </a:lnTo>
                  <a:lnTo>
                    <a:pt x="22812" y="19842"/>
                  </a:lnTo>
                  <a:lnTo>
                    <a:pt x="27305" y="22591"/>
                  </a:lnTo>
                  <a:lnTo>
                    <a:pt x="29863" y="20926"/>
                  </a:lnTo>
                  <a:lnTo>
                    <a:pt x="32631" y="18007"/>
                  </a:lnTo>
                  <a:lnTo>
                    <a:pt x="37860" y="18305"/>
                  </a:lnTo>
                  <a:lnTo>
                    <a:pt x="41653" y="18867"/>
                  </a:lnTo>
                  <a:lnTo>
                    <a:pt x="47145" y="19611"/>
                  </a:lnTo>
                  <a:lnTo>
                    <a:pt x="51681" y="19885"/>
                  </a:lnTo>
                  <a:lnTo>
                    <a:pt x="55271" y="17679"/>
                  </a:lnTo>
                  <a:lnTo>
                    <a:pt x="58930" y="15389"/>
                  </a:lnTo>
                  <a:lnTo>
                    <a:pt x="62040" y="14484"/>
                  </a:lnTo>
                  <a:lnTo>
                    <a:pt x="65403" y="12153"/>
                  </a:lnTo>
                  <a:lnTo>
                    <a:pt x="67730" y="12673"/>
                  </a:lnTo>
                  <a:lnTo>
                    <a:pt x="69799" y="10346"/>
                  </a:lnTo>
                  <a:lnTo>
                    <a:pt x="70843" y="9404"/>
                  </a:lnTo>
                  <a:lnTo>
                    <a:pt x="72894" y="12630"/>
                  </a:lnTo>
                  <a:lnTo>
                    <a:pt x="74002" y="15252"/>
                  </a:lnTo>
                  <a:lnTo>
                    <a:pt x="75097" y="18651"/>
                  </a:lnTo>
                  <a:lnTo>
                    <a:pt x="77510" y="20246"/>
                  </a:lnTo>
                  <a:lnTo>
                    <a:pt x="80640" y="22175"/>
                  </a:lnTo>
                  <a:lnTo>
                    <a:pt x="84578" y="26829"/>
                  </a:lnTo>
                  <a:lnTo>
                    <a:pt x="85040" y="32054"/>
                  </a:lnTo>
                  <a:lnTo>
                    <a:pt x="85310" y="37834"/>
                  </a:lnTo>
                  <a:lnTo>
                    <a:pt x="85127" y="42643"/>
                  </a:lnTo>
                  <a:lnTo>
                    <a:pt x="85298" y="47039"/>
                  </a:lnTo>
                  <a:lnTo>
                    <a:pt x="86971" y="51088"/>
                  </a:lnTo>
                  <a:lnTo>
                    <a:pt x="89533" y="56774"/>
                  </a:lnTo>
                  <a:lnTo>
                    <a:pt x="91955" y="60615"/>
                  </a:lnTo>
                  <a:lnTo>
                    <a:pt x="93134" y="65241"/>
                  </a:lnTo>
                  <a:lnTo>
                    <a:pt x="93574" y="72246"/>
                  </a:lnTo>
                  <a:lnTo>
                    <a:pt x="95582" y="73564"/>
                  </a:lnTo>
                  <a:lnTo>
                    <a:pt x="98998" y="75317"/>
                  </a:lnTo>
                  <a:lnTo>
                    <a:pt x="101719" y="76969"/>
                  </a:lnTo>
                  <a:lnTo>
                    <a:pt x="104224" y="79797"/>
                  </a:lnTo>
                  <a:lnTo>
                    <a:pt x="104614" y="84099"/>
                  </a:lnTo>
                  <a:lnTo>
                    <a:pt x="106158" y="88467"/>
                  </a:lnTo>
                  <a:lnTo>
                    <a:pt x="110963" y="93127"/>
                  </a:lnTo>
                  <a:lnTo>
                    <a:pt x="116470" y="95566"/>
                  </a:lnTo>
                  <a:lnTo>
                    <a:pt x="121182" y="97040"/>
                  </a:lnTo>
                  <a:lnTo>
                    <a:pt x="122039" y="99397"/>
                  </a:lnTo>
                  <a:lnTo>
                    <a:pt x="124181" y="99825"/>
                  </a:lnTo>
                  <a:lnTo>
                    <a:pt x="127394" y="101110"/>
                  </a:lnTo>
                  <a:lnTo>
                    <a:pt x="130607" y="101967"/>
                  </a:lnTo>
                  <a:lnTo>
                    <a:pt x="132750" y="102823"/>
                  </a:lnTo>
                  <a:lnTo>
                    <a:pt x="133392" y="104324"/>
                  </a:lnTo>
                  <a:lnTo>
                    <a:pt x="135154" y="105554"/>
                  </a:lnTo>
                  <a:lnTo>
                    <a:pt x="141481" y="114619"/>
                  </a:lnTo>
                  <a:lnTo>
                    <a:pt x="145274" y="113142"/>
                  </a:lnTo>
                  <a:lnTo>
                    <a:pt x="152925" y="106077"/>
                  </a:lnTo>
                  <a:lnTo>
                    <a:pt x="157598" y="102607"/>
                  </a:lnTo>
                  <a:lnTo>
                    <a:pt x="159312" y="102179"/>
                  </a:lnTo>
                  <a:lnTo>
                    <a:pt x="163168" y="102823"/>
                  </a:lnTo>
                  <a:lnTo>
                    <a:pt x="164882" y="102823"/>
                  </a:lnTo>
                  <a:lnTo>
                    <a:pt x="165524" y="101538"/>
                  </a:lnTo>
                  <a:lnTo>
                    <a:pt x="167024" y="99609"/>
                  </a:lnTo>
                  <a:lnTo>
                    <a:pt x="170483" y="98391"/>
                  </a:lnTo>
                  <a:lnTo>
                    <a:pt x="173947" y="97590"/>
                  </a:lnTo>
                  <a:lnTo>
                    <a:pt x="176878" y="97468"/>
                  </a:lnTo>
                  <a:lnTo>
                    <a:pt x="180520" y="98753"/>
                  </a:lnTo>
                  <a:lnTo>
                    <a:pt x="188587" y="100883"/>
                  </a:lnTo>
                  <a:lnTo>
                    <a:pt x="192035" y="98294"/>
                  </a:lnTo>
                  <a:lnTo>
                    <a:pt x="193616" y="95493"/>
                  </a:lnTo>
                  <a:lnTo>
                    <a:pt x="194664" y="88923"/>
                  </a:lnTo>
                  <a:lnTo>
                    <a:pt x="198466" y="91870"/>
                  </a:lnTo>
                  <a:lnTo>
                    <a:pt x="204929" y="96997"/>
                  </a:lnTo>
                  <a:lnTo>
                    <a:pt x="205722" y="98580"/>
                  </a:lnTo>
                  <a:lnTo>
                    <a:pt x="207030" y="100828"/>
                  </a:lnTo>
                  <a:lnTo>
                    <a:pt x="208345" y="101733"/>
                  </a:lnTo>
                  <a:lnTo>
                    <a:pt x="210403" y="103680"/>
                  </a:lnTo>
                  <a:lnTo>
                    <a:pt x="210831" y="105609"/>
                  </a:lnTo>
                  <a:lnTo>
                    <a:pt x="211473" y="108391"/>
                  </a:lnTo>
                  <a:lnTo>
                    <a:pt x="212973" y="109464"/>
                  </a:lnTo>
                  <a:lnTo>
                    <a:pt x="214687" y="110320"/>
                  </a:lnTo>
                  <a:lnTo>
                    <a:pt x="216020" y="112839"/>
                  </a:lnTo>
                  <a:lnTo>
                    <a:pt x="215332" y="114476"/>
                  </a:lnTo>
                  <a:lnTo>
                    <a:pt x="214760" y="115964"/>
                  </a:lnTo>
                  <a:lnTo>
                    <a:pt x="214832" y="117198"/>
                  </a:lnTo>
                  <a:lnTo>
                    <a:pt x="214759" y="119054"/>
                  </a:lnTo>
                  <a:lnTo>
                    <a:pt x="215103" y="120773"/>
                  </a:lnTo>
                  <a:lnTo>
                    <a:pt x="216020" y="121952"/>
                  </a:lnTo>
                  <a:lnTo>
                    <a:pt x="217278" y="122945"/>
                  </a:lnTo>
                  <a:lnTo>
                    <a:pt x="218538" y="123747"/>
                  </a:lnTo>
                  <a:lnTo>
                    <a:pt x="220377" y="123932"/>
                  </a:lnTo>
                  <a:lnTo>
                    <a:pt x="221515" y="123407"/>
                  </a:lnTo>
                  <a:lnTo>
                    <a:pt x="222889" y="123407"/>
                  </a:lnTo>
                  <a:lnTo>
                    <a:pt x="223942" y="123932"/>
                  </a:lnTo>
                  <a:lnTo>
                    <a:pt x="225293" y="125123"/>
                  </a:lnTo>
                  <a:lnTo>
                    <a:pt x="226439" y="126156"/>
                  </a:lnTo>
                  <a:lnTo>
                    <a:pt x="228442" y="128182"/>
                  </a:lnTo>
                  <a:lnTo>
                    <a:pt x="229587" y="130701"/>
                  </a:lnTo>
                  <a:lnTo>
                    <a:pt x="230732" y="132304"/>
                  </a:lnTo>
                  <a:lnTo>
                    <a:pt x="230676" y="135023"/>
                  </a:lnTo>
                  <a:lnTo>
                    <a:pt x="229092" y="137793"/>
                  </a:lnTo>
                  <a:lnTo>
                    <a:pt x="227507" y="139382"/>
                  </a:lnTo>
                  <a:lnTo>
                    <a:pt x="228283" y="142219"/>
                  </a:lnTo>
                  <a:lnTo>
                    <a:pt x="232113" y="144835"/>
                  </a:lnTo>
                  <a:lnTo>
                    <a:pt x="236234" y="148820"/>
                  </a:lnTo>
                  <a:lnTo>
                    <a:pt x="241731" y="150412"/>
                  </a:lnTo>
                  <a:lnTo>
                    <a:pt x="247518" y="153016"/>
                  </a:lnTo>
                  <a:lnTo>
                    <a:pt x="253882" y="158368"/>
                  </a:lnTo>
                  <a:lnTo>
                    <a:pt x="255474" y="162563"/>
                  </a:lnTo>
                  <a:lnTo>
                    <a:pt x="255473" y="167627"/>
                  </a:lnTo>
                  <a:lnTo>
                    <a:pt x="257537" y="176542"/>
                  </a:lnTo>
                  <a:lnTo>
                    <a:pt x="258653" y="181804"/>
                  </a:lnTo>
                  <a:lnTo>
                    <a:pt x="258494" y="186269"/>
                  </a:lnTo>
                  <a:lnTo>
                    <a:pt x="258334" y="191215"/>
                  </a:lnTo>
                  <a:lnTo>
                    <a:pt x="257856" y="194885"/>
                  </a:lnTo>
                  <a:lnTo>
                    <a:pt x="255942" y="198870"/>
                  </a:lnTo>
                  <a:lnTo>
                    <a:pt x="253709" y="202858"/>
                  </a:lnTo>
                  <a:lnTo>
                    <a:pt x="253071" y="205410"/>
                  </a:lnTo>
                  <a:lnTo>
                    <a:pt x="252274" y="209717"/>
                  </a:lnTo>
                  <a:lnTo>
                    <a:pt x="252114" y="214341"/>
                  </a:lnTo>
                  <a:lnTo>
                    <a:pt x="251648" y="219620"/>
                  </a:lnTo>
                  <a:lnTo>
                    <a:pt x="255527" y="221847"/>
                  </a:lnTo>
                  <a:lnTo>
                    <a:pt x="258380" y="224587"/>
                  </a:lnTo>
                  <a:lnTo>
                    <a:pt x="257273" y="226249"/>
                  </a:lnTo>
                  <a:lnTo>
                    <a:pt x="256267" y="237889"/>
                  </a:lnTo>
                  <a:lnTo>
                    <a:pt x="258329" y="245678"/>
                  </a:lnTo>
                  <a:lnTo>
                    <a:pt x="256692" y="253643"/>
                  </a:lnTo>
                  <a:lnTo>
                    <a:pt x="257767" y="257744"/>
                  </a:lnTo>
                  <a:lnTo>
                    <a:pt x="254572" y="258445"/>
                  </a:lnTo>
                  <a:lnTo>
                    <a:pt x="253612" y="260848"/>
                  </a:lnTo>
                  <a:lnTo>
                    <a:pt x="252651" y="262288"/>
                  </a:lnTo>
                  <a:lnTo>
                    <a:pt x="250250" y="262048"/>
                  </a:lnTo>
                  <a:lnTo>
                    <a:pt x="245362" y="263366"/>
                  </a:lnTo>
                  <a:lnTo>
                    <a:pt x="243979" y="262880"/>
                  </a:lnTo>
                  <a:lnTo>
                    <a:pt x="238475" y="263497"/>
                  </a:lnTo>
                  <a:lnTo>
                    <a:pt x="236230" y="264402"/>
                  </a:lnTo>
                  <a:lnTo>
                    <a:pt x="230633" y="269354"/>
                  </a:lnTo>
                  <a:lnTo>
                    <a:pt x="230448" y="270620"/>
                  </a:lnTo>
                  <a:lnTo>
                    <a:pt x="221778" y="267479"/>
                  </a:lnTo>
                  <a:lnTo>
                    <a:pt x="211632" y="269955"/>
                  </a:lnTo>
                  <a:lnTo>
                    <a:pt x="206490" y="269976"/>
                  </a:lnTo>
                  <a:lnTo>
                    <a:pt x="203674" y="270210"/>
                  </a:lnTo>
                  <a:lnTo>
                    <a:pt x="200552" y="270690"/>
                  </a:lnTo>
                  <a:lnTo>
                    <a:pt x="194070" y="273330"/>
                  </a:lnTo>
                  <a:lnTo>
                    <a:pt x="184317" y="278096"/>
                  </a:lnTo>
                  <a:lnTo>
                    <a:pt x="181585" y="279093"/>
                  </a:lnTo>
                  <a:lnTo>
                    <a:pt x="177984" y="278133"/>
                  </a:lnTo>
                  <a:lnTo>
                    <a:pt x="176063" y="276933"/>
                  </a:lnTo>
                  <a:lnTo>
                    <a:pt x="174863" y="275013"/>
                  </a:lnTo>
                  <a:lnTo>
                    <a:pt x="171982" y="275733"/>
                  </a:lnTo>
                  <a:lnTo>
                    <a:pt x="169821" y="275973"/>
                  </a:lnTo>
                  <a:lnTo>
                    <a:pt x="168141" y="278853"/>
                  </a:lnTo>
                  <a:lnTo>
                    <a:pt x="166700" y="283415"/>
                  </a:lnTo>
                  <a:lnTo>
                    <a:pt x="167213" y="285344"/>
                  </a:lnTo>
                  <a:lnTo>
                    <a:pt x="162650" y="288166"/>
                  </a:lnTo>
                  <a:lnTo>
                    <a:pt x="160128" y="287963"/>
                  </a:lnTo>
                  <a:lnTo>
                    <a:pt x="157950" y="286699"/>
                  </a:lnTo>
                  <a:lnTo>
                    <a:pt x="155176" y="285815"/>
                  </a:lnTo>
                  <a:lnTo>
                    <a:pt x="153735" y="282935"/>
                  </a:lnTo>
                  <a:lnTo>
                    <a:pt x="151334" y="279812"/>
                  </a:lnTo>
                  <a:lnTo>
                    <a:pt x="148464" y="277929"/>
                  </a:lnTo>
                  <a:lnTo>
                    <a:pt x="145025" y="278144"/>
                  </a:lnTo>
                  <a:lnTo>
                    <a:pt x="144096" y="283467"/>
                  </a:lnTo>
                  <a:lnTo>
                    <a:pt x="138870" y="282106"/>
                  </a:lnTo>
                  <a:lnTo>
                    <a:pt x="136066" y="282057"/>
                  </a:lnTo>
                  <a:lnTo>
                    <a:pt x="134632" y="286322"/>
                  </a:lnTo>
                  <a:lnTo>
                    <a:pt x="136209" y="288218"/>
                  </a:lnTo>
                  <a:lnTo>
                    <a:pt x="136209" y="290138"/>
                  </a:lnTo>
                  <a:lnTo>
                    <a:pt x="135969" y="294220"/>
                  </a:lnTo>
                  <a:lnTo>
                    <a:pt x="134048" y="299740"/>
                  </a:lnTo>
                  <a:lnTo>
                    <a:pt x="134048" y="303583"/>
                  </a:lnTo>
                  <a:lnTo>
                    <a:pt x="131167" y="306222"/>
                  </a:lnTo>
                  <a:lnTo>
                    <a:pt x="129326" y="311244"/>
                  </a:lnTo>
                  <a:lnTo>
                    <a:pt x="128496" y="314002"/>
                  </a:lnTo>
                  <a:lnTo>
                    <a:pt x="130994" y="318938"/>
                  </a:lnTo>
                  <a:lnTo>
                    <a:pt x="131887" y="321350"/>
                  </a:lnTo>
                  <a:lnTo>
                    <a:pt x="132847" y="329032"/>
                  </a:lnTo>
                  <a:lnTo>
                    <a:pt x="131167" y="334795"/>
                  </a:lnTo>
                  <a:lnTo>
                    <a:pt x="130206" y="338634"/>
                  </a:lnTo>
                  <a:lnTo>
                    <a:pt x="129246" y="341517"/>
                  </a:lnTo>
                  <a:lnTo>
                    <a:pt x="126605" y="345837"/>
                  </a:lnTo>
                  <a:lnTo>
                    <a:pt x="126845" y="349200"/>
                  </a:lnTo>
                  <a:lnTo>
                    <a:pt x="124204" y="353039"/>
                  </a:lnTo>
                  <a:lnTo>
                    <a:pt x="120879" y="360558"/>
                  </a:lnTo>
                  <a:lnTo>
                    <a:pt x="117397" y="363182"/>
                  </a:lnTo>
                  <a:lnTo>
                    <a:pt x="114830" y="369148"/>
                  </a:lnTo>
                  <a:lnTo>
                    <a:pt x="115081" y="372994"/>
                  </a:lnTo>
                  <a:lnTo>
                    <a:pt x="118805" y="380014"/>
                  </a:lnTo>
                  <a:lnTo>
                    <a:pt x="120971" y="383428"/>
                  </a:lnTo>
                  <a:lnTo>
                    <a:pt x="126040" y="389665"/>
                  </a:lnTo>
                  <a:lnTo>
                    <a:pt x="128461" y="394607"/>
                  </a:lnTo>
                  <a:lnTo>
                    <a:pt x="127180" y="405610"/>
                  </a:lnTo>
                  <a:lnTo>
                    <a:pt x="126643" y="406087"/>
                  </a:lnTo>
                  <a:lnTo>
                    <a:pt x="122266" y="409231"/>
                  </a:lnTo>
                  <a:lnTo>
                    <a:pt x="119571" y="411959"/>
                  </a:lnTo>
                  <a:lnTo>
                    <a:pt x="119287" y="415394"/>
                  </a:lnTo>
                  <a:lnTo>
                    <a:pt x="119225" y="416157"/>
                  </a:lnTo>
                  <a:lnTo>
                    <a:pt x="121871" y="418609"/>
                  </a:lnTo>
                  <a:lnTo>
                    <a:pt x="126164" y="418945"/>
                  </a:lnTo>
                  <a:lnTo>
                    <a:pt x="128570" y="421339"/>
                  </a:lnTo>
                  <a:lnTo>
                    <a:pt x="129355" y="423836"/>
                  </a:lnTo>
                  <a:lnTo>
                    <a:pt x="128053" y="428870"/>
                  </a:lnTo>
                  <a:lnTo>
                    <a:pt x="125159" y="432150"/>
                  </a:lnTo>
                  <a:lnTo>
                    <a:pt x="118175" y="438095"/>
                  </a:lnTo>
                  <a:lnTo>
                    <a:pt x="114551" y="442045"/>
                  </a:lnTo>
                  <a:lnTo>
                    <a:pt x="113096" y="444766"/>
                  </a:lnTo>
                  <a:lnTo>
                    <a:pt x="109809" y="455030"/>
                  </a:lnTo>
                  <a:lnTo>
                    <a:pt x="107552" y="459663"/>
                  </a:lnTo>
                  <a:lnTo>
                    <a:pt x="106305" y="463144"/>
                  </a:lnTo>
                  <a:lnTo>
                    <a:pt x="104886" y="467567"/>
                  </a:lnTo>
                  <a:lnTo>
                    <a:pt x="103668" y="472671"/>
                  </a:lnTo>
                  <a:lnTo>
                    <a:pt x="103501" y="478400"/>
                  </a:lnTo>
                  <a:lnTo>
                    <a:pt x="102765" y="484864"/>
                  </a:lnTo>
                  <a:lnTo>
                    <a:pt x="104396" y="488448"/>
                  </a:lnTo>
                  <a:lnTo>
                    <a:pt x="106077" y="492291"/>
                  </a:lnTo>
                  <a:lnTo>
                    <a:pt x="109679" y="496374"/>
                  </a:lnTo>
                  <a:lnTo>
                    <a:pt x="112319" y="500213"/>
                  </a:lnTo>
                  <a:lnTo>
                    <a:pt x="114000" y="503096"/>
                  </a:lnTo>
                  <a:lnTo>
                    <a:pt x="114720" y="506216"/>
                  </a:lnTo>
                  <a:lnTo>
                    <a:pt x="115200" y="510539"/>
                  </a:lnTo>
                  <a:lnTo>
                    <a:pt x="113811" y="517291"/>
                  </a:lnTo>
                  <a:lnTo>
                    <a:pt x="117234" y="523401"/>
                  </a:lnTo>
                  <a:lnTo>
                    <a:pt x="119980" y="527471"/>
                  </a:lnTo>
                  <a:lnTo>
                    <a:pt x="122168" y="530111"/>
                  </a:lnTo>
                  <a:lnTo>
                    <a:pt x="123941" y="532310"/>
                  </a:lnTo>
                  <a:lnTo>
                    <a:pt x="126406" y="536863"/>
                  </a:lnTo>
                  <a:lnTo>
                    <a:pt x="129007" y="539862"/>
                  </a:lnTo>
                  <a:lnTo>
                    <a:pt x="130615" y="543154"/>
                  </a:lnTo>
                  <a:lnTo>
                    <a:pt x="132134" y="547383"/>
                  </a:lnTo>
                  <a:lnTo>
                    <a:pt x="133005" y="550032"/>
                  </a:lnTo>
                  <a:lnTo>
                    <a:pt x="132660" y="553027"/>
                  </a:lnTo>
                  <a:lnTo>
                    <a:pt x="132508" y="554315"/>
                  </a:lnTo>
                  <a:lnTo>
                    <a:pt x="129486" y="557915"/>
                  </a:lnTo>
                  <a:lnTo>
                    <a:pt x="125707" y="559400"/>
                  </a:lnTo>
                  <a:lnTo>
                    <a:pt x="120079" y="562167"/>
                  </a:lnTo>
                  <a:lnTo>
                    <a:pt x="116012" y="562821"/>
                  </a:lnTo>
                  <a:lnTo>
                    <a:pt x="110518" y="565272"/>
                  </a:lnTo>
                  <a:lnTo>
                    <a:pt x="105886" y="567896"/>
                  </a:lnTo>
                  <a:lnTo>
                    <a:pt x="102223" y="571077"/>
                  </a:lnTo>
                  <a:lnTo>
                    <a:pt x="99609" y="573802"/>
                  </a:lnTo>
                  <a:lnTo>
                    <a:pt x="97463" y="576493"/>
                  </a:lnTo>
                  <a:lnTo>
                    <a:pt x="96373" y="579965"/>
                  </a:lnTo>
                  <a:lnTo>
                    <a:pt x="95169" y="582830"/>
                  </a:lnTo>
                  <a:lnTo>
                    <a:pt x="93757" y="584279"/>
                  </a:lnTo>
                  <a:lnTo>
                    <a:pt x="93630" y="584072"/>
                  </a:lnTo>
                  <a:lnTo>
                    <a:pt x="93504" y="583860"/>
                  </a:lnTo>
                  <a:lnTo>
                    <a:pt x="93378" y="583653"/>
                  </a:lnTo>
                  <a:lnTo>
                    <a:pt x="93253" y="583447"/>
                  </a:lnTo>
                  <a:lnTo>
                    <a:pt x="93130" y="583234"/>
                  </a:lnTo>
                  <a:lnTo>
                    <a:pt x="93013" y="583022"/>
                  </a:lnTo>
                  <a:lnTo>
                    <a:pt x="92897" y="582809"/>
                  </a:lnTo>
                  <a:lnTo>
                    <a:pt x="92840" y="582700"/>
                  </a:lnTo>
                  <a:lnTo>
                    <a:pt x="92780" y="582596"/>
                  </a:lnTo>
                  <a:lnTo>
                    <a:pt x="92718" y="582493"/>
                  </a:lnTo>
                  <a:lnTo>
                    <a:pt x="92651" y="582390"/>
                  </a:lnTo>
                  <a:lnTo>
                    <a:pt x="92580" y="582292"/>
                  </a:lnTo>
                  <a:lnTo>
                    <a:pt x="92507" y="582195"/>
                  </a:lnTo>
                  <a:lnTo>
                    <a:pt x="92434" y="582098"/>
                  </a:lnTo>
                  <a:lnTo>
                    <a:pt x="92358" y="582001"/>
                  </a:lnTo>
                  <a:lnTo>
                    <a:pt x="92280" y="581910"/>
                  </a:lnTo>
                  <a:lnTo>
                    <a:pt x="92197" y="581818"/>
                  </a:lnTo>
                  <a:lnTo>
                    <a:pt x="92108" y="581739"/>
                  </a:lnTo>
                  <a:lnTo>
                    <a:pt x="92011" y="581661"/>
                  </a:lnTo>
                  <a:lnTo>
                    <a:pt x="91909" y="581600"/>
                  </a:lnTo>
                  <a:lnTo>
                    <a:pt x="91797" y="581551"/>
                  </a:lnTo>
                  <a:lnTo>
                    <a:pt x="91557" y="581570"/>
                  </a:lnTo>
                  <a:lnTo>
                    <a:pt x="91317" y="581618"/>
                  </a:lnTo>
                  <a:lnTo>
                    <a:pt x="91077" y="581618"/>
                  </a:lnTo>
                  <a:lnTo>
                    <a:pt x="90976" y="581551"/>
                  </a:lnTo>
                  <a:lnTo>
                    <a:pt x="90907" y="581454"/>
                  </a:lnTo>
                  <a:lnTo>
                    <a:pt x="90851" y="581344"/>
                  </a:lnTo>
                  <a:lnTo>
                    <a:pt x="90804" y="581236"/>
                  </a:lnTo>
                  <a:lnTo>
                    <a:pt x="90762" y="581120"/>
                  </a:lnTo>
                  <a:lnTo>
                    <a:pt x="90726" y="580998"/>
                  </a:lnTo>
                  <a:lnTo>
                    <a:pt x="90697" y="580883"/>
                  </a:lnTo>
                  <a:lnTo>
                    <a:pt x="90671" y="580768"/>
                  </a:lnTo>
                  <a:lnTo>
                    <a:pt x="90645" y="580646"/>
                  </a:lnTo>
                  <a:lnTo>
                    <a:pt x="90622" y="580531"/>
                  </a:lnTo>
                  <a:lnTo>
                    <a:pt x="90600" y="580409"/>
                  </a:lnTo>
                  <a:lnTo>
                    <a:pt x="90577" y="580287"/>
                  </a:lnTo>
                  <a:lnTo>
                    <a:pt x="90556" y="580166"/>
                  </a:lnTo>
                  <a:lnTo>
                    <a:pt x="90542" y="580045"/>
                  </a:lnTo>
                  <a:lnTo>
                    <a:pt x="90547" y="579807"/>
                  </a:lnTo>
                  <a:lnTo>
                    <a:pt x="90557" y="579564"/>
                  </a:lnTo>
                  <a:lnTo>
                    <a:pt x="90559" y="579437"/>
                  </a:lnTo>
                  <a:lnTo>
                    <a:pt x="90552" y="579316"/>
                  </a:lnTo>
                  <a:lnTo>
                    <a:pt x="90532" y="579200"/>
                  </a:lnTo>
                  <a:lnTo>
                    <a:pt x="90507" y="579078"/>
                  </a:lnTo>
                  <a:lnTo>
                    <a:pt x="90479" y="578963"/>
                  </a:lnTo>
                  <a:lnTo>
                    <a:pt x="90447" y="578842"/>
                  </a:lnTo>
                  <a:lnTo>
                    <a:pt x="90414" y="578726"/>
                  </a:lnTo>
                  <a:lnTo>
                    <a:pt x="90382" y="578611"/>
                  </a:lnTo>
                  <a:lnTo>
                    <a:pt x="90324" y="578374"/>
                  </a:lnTo>
                  <a:lnTo>
                    <a:pt x="90294" y="578131"/>
                  </a:lnTo>
                  <a:lnTo>
                    <a:pt x="90293" y="577887"/>
                  </a:lnTo>
                  <a:lnTo>
                    <a:pt x="90297" y="577645"/>
                  </a:lnTo>
                  <a:lnTo>
                    <a:pt x="90303" y="577402"/>
                  </a:lnTo>
                  <a:lnTo>
                    <a:pt x="90307" y="577158"/>
                  </a:lnTo>
                  <a:lnTo>
                    <a:pt x="90307" y="576916"/>
                  </a:lnTo>
                  <a:lnTo>
                    <a:pt x="90303" y="576794"/>
                  </a:lnTo>
                  <a:lnTo>
                    <a:pt x="90296" y="576673"/>
                  </a:lnTo>
                  <a:lnTo>
                    <a:pt x="90286" y="576551"/>
                  </a:lnTo>
                  <a:lnTo>
                    <a:pt x="90273" y="576429"/>
                  </a:lnTo>
                  <a:lnTo>
                    <a:pt x="90258" y="576314"/>
                  </a:lnTo>
                  <a:lnTo>
                    <a:pt x="90239" y="576193"/>
                  </a:lnTo>
                  <a:lnTo>
                    <a:pt x="90220" y="576071"/>
                  </a:lnTo>
                  <a:lnTo>
                    <a:pt x="90199" y="575956"/>
                  </a:lnTo>
                  <a:lnTo>
                    <a:pt x="90175" y="575834"/>
                  </a:lnTo>
                  <a:lnTo>
                    <a:pt x="90149" y="575719"/>
                  </a:lnTo>
                  <a:lnTo>
                    <a:pt x="90121" y="575597"/>
                  </a:lnTo>
                  <a:lnTo>
                    <a:pt x="90089" y="575482"/>
                  </a:lnTo>
                  <a:lnTo>
                    <a:pt x="90051" y="575366"/>
                  </a:lnTo>
                  <a:lnTo>
                    <a:pt x="90011" y="575251"/>
                  </a:lnTo>
                  <a:lnTo>
                    <a:pt x="89962" y="575142"/>
                  </a:lnTo>
                  <a:lnTo>
                    <a:pt x="89907" y="575032"/>
                  </a:lnTo>
                  <a:lnTo>
                    <a:pt x="89851" y="574923"/>
                  </a:lnTo>
                  <a:lnTo>
                    <a:pt x="89792" y="574813"/>
                  </a:lnTo>
                  <a:lnTo>
                    <a:pt x="89731" y="574710"/>
                  </a:lnTo>
                  <a:lnTo>
                    <a:pt x="89667" y="574607"/>
                  </a:lnTo>
                  <a:lnTo>
                    <a:pt x="89600" y="574510"/>
                  </a:lnTo>
                  <a:lnTo>
                    <a:pt x="89461" y="574309"/>
                  </a:lnTo>
                  <a:lnTo>
                    <a:pt x="89317" y="574109"/>
                  </a:lnTo>
                  <a:lnTo>
                    <a:pt x="89171" y="573914"/>
                  </a:lnTo>
                  <a:lnTo>
                    <a:pt x="89016" y="573726"/>
                  </a:lnTo>
                  <a:lnTo>
                    <a:pt x="88856" y="573544"/>
                  </a:lnTo>
                  <a:lnTo>
                    <a:pt x="88694" y="573368"/>
                  </a:lnTo>
                  <a:lnTo>
                    <a:pt x="88531" y="573186"/>
                  </a:lnTo>
                  <a:lnTo>
                    <a:pt x="88371" y="573003"/>
                  </a:lnTo>
                  <a:lnTo>
                    <a:pt x="88220" y="572815"/>
                  </a:lnTo>
                  <a:lnTo>
                    <a:pt x="88077" y="572614"/>
                  </a:lnTo>
                  <a:lnTo>
                    <a:pt x="87935" y="572420"/>
                  </a:lnTo>
                  <a:lnTo>
                    <a:pt x="87860" y="572323"/>
                  </a:lnTo>
                  <a:lnTo>
                    <a:pt x="87776" y="572231"/>
                  </a:lnTo>
                  <a:lnTo>
                    <a:pt x="87683" y="572153"/>
                  </a:lnTo>
                  <a:lnTo>
                    <a:pt x="87574" y="572098"/>
                  </a:lnTo>
                  <a:lnTo>
                    <a:pt x="87335" y="572134"/>
                  </a:lnTo>
                  <a:lnTo>
                    <a:pt x="87093" y="572147"/>
                  </a:lnTo>
                  <a:lnTo>
                    <a:pt x="86984" y="572092"/>
                  </a:lnTo>
                  <a:lnTo>
                    <a:pt x="86881" y="572025"/>
                  </a:lnTo>
                  <a:lnTo>
                    <a:pt x="86782" y="571952"/>
                  </a:lnTo>
                  <a:lnTo>
                    <a:pt x="86686" y="571879"/>
                  </a:lnTo>
                  <a:lnTo>
                    <a:pt x="86596" y="571794"/>
                  </a:lnTo>
                  <a:lnTo>
                    <a:pt x="86424" y="571624"/>
                  </a:lnTo>
                  <a:lnTo>
                    <a:pt x="86348" y="571533"/>
                  </a:lnTo>
                  <a:lnTo>
                    <a:pt x="86279" y="571430"/>
                  </a:lnTo>
                  <a:lnTo>
                    <a:pt x="86220" y="571320"/>
                  </a:lnTo>
                  <a:lnTo>
                    <a:pt x="86188" y="571205"/>
                  </a:lnTo>
                  <a:lnTo>
                    <a:pt x="86177" y="571083"/>
                  </a:lnTo>
                  <a:lnTo>
                    <a:pt x="86173" y="570962"/>
                  </a:lnTo>
                  <a:lnTo>
                    <a:pt x="86198" y="570718"/>
                  </a:lnTo>
                  <a:lnTo>
                    <a:pt x="86222" y="570603"/>
                  </a:lnTo>
                  <a:lnTo>
                    <a:pt x="86254" y="570482"/>
                  </a:lnTo>
                  <a:lnTo>
                    <a:pt x="86297" y="570372"/>
                  </a:lnTo>
                  <a:lnTo>
                    <a:pt x="86348" y="570263"/>
                  </a:lnTo>
                  <a:lnTo>
                    <a:pt x="86403" y="570153"/>
                  </a:lnTo>
                  <a:lnTo>
                    <a:pt x="86461" y="570044"/>
                  </a:lnTo>
                  <a:lnTo>
                    <a:pt x="86521" y="569941"/>
                  </a:lnTo>
                  <a:lnTo>
                    <a:pt x="86636" y="569723"/>
                  </a:lnTo>
                  <a:lnTo>
                    <a:pt x="86741" y="569510"/>
                  </a:lnTo>
                  <a:lnTo>
                    <a:pt x="86840" y="569285"/>
                  </a:lnTo>
                  <a:lnTo>
                    <a:pt x="86931" y="569060"/>
                  </a:lnTo>
                  <a:lnTo>
                    <a:pt x="86972" y="568945"/>
                  </a:lnTo>
                  <a:lnTo>
                    <a:pt x="87010" y="568829"/>
                  </a:lnTo>
                  <a:lnTo>
                    <a:pt x="87047" y="568714"/>
                  </a:lnTo>
                  <a:lnTo>
                    <a:pt x="87066" y="568592"/>
                  </a:lnTo>
                  <a:lnTo>
                    <a:pt x="87032" y="568355"/>
                  </a:lnTo>
                  <a:lnTo>
                    <a:pt x="86998" y="568112"/>
                  </a:lnTo>
                  <a:lnTo>
                    <a:pt x="87081" y="567893"/>
                  </a:lnTo>
                  <a:lnTo>
                    <a:pt x="87175" y="567814"/>
                  </a:lnTo>
                  <a:lnTo>
                    <a:pt x="87278" y="567748"/>
                  </a:lnTo>
                  <a:lnTo>
                    <a:pt x="87387" y="567693"/>
                  </a:lnTo>
                  <a:lnTo>
                    <a:pt x="87497" y="567644"/>
                  </a:lnTo>
                  <a:lnTo>
                    <a:pt x="87608" y="567596"/>
                  </a:lnTo>
                  <a:lnTo>
                    <a:pt x="87721" y="567547"/>
                  </a:lnTo>
                  <a:lnTo>
                    <a:pt x="87943" y="567450"/>
                  </a:lnTo>
                  <a:lnTo>
                    <a:pt x="88163" y="567347"/>
                  </a:lnTo>
                  <a:lnTo>
                    <a:pt x="88362" y="567207"/>
                  </a:lnTo>
                  <a:lnTo>
                    <a:pt x="88437" y="566983"/>
                  </a:lnTo>
                  <a:lnTo>
                    <a:pt x="88394" y="566746"/>
                  </a:lnTo>
                  <a:lnTo>
                    <a:pt x="88377" y="566503"/>
                  </a:lnTo>
                  <a:lnTo>
                    <a:pt x="88415" y="566387"/>
                  </a:lnTo>
                  <a:lnTo>
                    <a:pt x="88463" y="566278"/>
                  </a:lnTo>
                  <a:lnTo>
                    <a:pt x="88516" y="566168"/>
                  </a:lnTo>
                  <a:lnTo>
                    <a:pt x="88582" y="566065"/>
                  </a:lnTo>
                  <a:lnTo>
                    <a:pt x="88660" y="565974"/>
                  </a:lnTo>
                  <a:lnTo>
                    <a:pt x="88750" y="565889"/>
                  </a:lnTo>
                  <a:lnTo>
                    <a:pt x="88860" y="565840"/>
                  </a:lnTo>
                  <a:lnTo>
                    <a:pt x="88980" y="565822"/>
                  </a:lnTo>
                  <a:lnTo>
                    <a:pt x="89222" y="565846"/>
                  </a:lnTo>
                  <a:lnTo>
                    <a:pt x="89464" y="565876"/>
                  </a:lnTo>
                  <a:lnTo>
                    <a:pt x="89700" y="565822"/>
                  </a:lnTo>
                  <a:lnTo>
                    <a:pt x="89930" y="565743"/>
                  </a:lnTo>
                  <a:lnTo>
                    <a:pt x="90045" y="565700"/>
                  </a:lnTo>
                  <a:lnTo>
                    <a:pt x="90158" y="565658"/>
                  </a:lnTo>
                  <a:lnTo>
                    <a:pt x="90272" y="565615"/>
                  </a:lnTo>
                  <a:lnTo>
                    <a:pt x="90384" y="565567"/>
                  </a:lnTo>
                  <a:lnTo>
                    <a:pt x="90495" y="565518"/>
                  </a:lnTo>
                  <a:lnTo>
                    <a:pt x="90715" y="565415"/>
                  </a:lnTo>
                  <a:lnTo>
                    <a:pt x="90928" y="565299"/>
                  </a:lnTo>
                  <a:lnTo>
                    <a:pt x="91139" y="565172"/>
                  </a:lnTo>
                  <a:lnTo>
                    <a:pt x="91265" y="564977"/>
                  </a:lnTo>
                  <a:lnTo>
                    <a:pt x="91219" y="564740"/>
                  </a:lnTo>
                  <a:lnTo>
                    <a:pt x="91244" y="564503"/>
                  </a:lnTo>
                  <a:lnTo>
                    <a:pt x="91410" y="564327"/>
                  </a:lnTo>
                  <a:lnTo>
                    <a:pt x="91580" y="564151"/>
                  </a:lnTo>
                  <a:lnTo>
                    <a:pt x="91660" y="563927"/>
                  </a:lnTo>
                  <a:lnTo>
                    <a:pt x="91663" y="563683"/>
                  </a:lnTo>
                  <a:lnTo>
                    <a:pt x="91645" y="563440"/>
                  </a:lnTo>
                  <a:lnTo>
                    <a:pt x="91625" y="563197"/>
                  </a:lnTo>
                  <a:lnTo>
                    <a:pt x="91619" y="562954"/>
                  </a:lnTo>
                  <a:lnTo>
                    <a:pt x="91613" y="562711"/>
                  </a:lnTo>
                  <a:lnTo>
                    <a:pt x="91611" y="562468"/>
                  </a:lnTo>
                  <a:lnTo>
                    <a:pt x="91608" y="562225"/>
                  </a:lnTo>
                  <a:lnTo>
                    <a:pt x="91607" y="561983"/>
                  </a:lnTo>
                  <a:lnTo>
                    <a:pt x="91606" y="561739"/>
                  </a:lnTo>
                  <a:lnTo>
                    <a:pt x="91610" y="561496"/>
                  </a:lnTo>
                  <a:lnTo>
                    <a:pt x="91618" y="561253"/>
                  </a:lnTo>
                  <a:lnTo>
                    <a:pt x="91625" y="561010"/>
                  </a:lnTo>
                  <a:lnTo>
                    <a:pt x="91621" y="560767"/>
                  </a:lnTo>
                  <a:lnTo>
                    <a:pt x="91605" y="560646"/>
                  </a:lnTo>
                  <a:lnTo>
                    <a:pt x="91582" y="560531"/>
                  </a:lnTo>
                  <a:lnTo>
                    <a:pt x="91543" y="560415"/>
                  </a:lnTo>
                  <a:lnTo>
                    <a:pt x="91489" y="560306"/>
                  </a:lnTo>
                  <a:lnTo>
                    <a:pt x="91433" y="560196"/>
                  </a:lnTo>
                  <a:lnTo>
                    <a:pt x="91375" y="560093"/>
                  </a:lnTo>
                  <a:lnTo>
                    <a:pt x="91264" y="559874"/>
                  </a:lnTo>
                  <a:lnTo>
                    <a:pt x="91213" y="559765"/>
                  </a:lnTo>
                  <a:lnTo>
                    <a:pt x="91174" y="559649"/>
                  </a:lnTo>
                  <a:lnTo>
                    <a:pt x="91148" y="559528"/>
                  </a:lnTo>
                  <a:lnTo>
                    <a:pt x="91128" y="559412"/>
                  </a:lnTo>
                  <a:lnTo>
                    <a:pt x="91117" y="559291"/>
                  </a:lnTo>
                  <a:lnTo>
                    <a:pt x="91111" y="559169"/>
                  </a:lnTo>
                  <a:lnTo>
                    <a:pt x="91108" y="559048"/>
                  </a:lnTo>
                  <a:lnTo>
                    <a:pt x="91115" y="558804"/>
                  </a:lnTo>
                  <a:lnTo>
                    <a:pt x="91127" y="558562"/>
                  </a:lnTo>
                  <a:lnTo>
                    <a:pt x="91139" y="558319"/>
                  </a:lnTo>
                  <a:lnTo>
                    <a:pt x="91153" y="558076"/>
                  </a:lnTo>
                  <a:lnTo>
                    <a:pt x="91162" y="557954"/>
                  </a:lnTo>
                  <a:lnTo>
                    <a:pt x="91171" y="557832"/>
                  </a:lnTo>
                  <a:lnTo>
                    <a:pt x="91182" y="557711"/>
                  </a:lnTo>
                  <a:lnTo>
                    <a:pt x="91203" y="557590"/>
                  </a:lnTo>
                  <a:lnTo>
                    <a:pt x="91234" y="557474"/>
                  </a:lnTo>
                  <a:lnTo>
                    <a:pt x="91272" y="557359"/>
                  </a:lnTo>
                  <a:lnTo>
                    <a:pt x="91326" y="557249"/>
                  </a:lnTo>
                  <a:lnTo>
                    <a:pt x="91397" y="557146"/>
                  </a:lnTo>
                  <a:lnTo>
                    <a:pt x="91475" y="557055"/>
                  </a:lnTo>
                  <a:lnTo>
                    <a:pt x="91560" y="556970"/>
                  </a:lnTo>
                  <a:lnTo>
                    <a:pt x="91648" y="556885"/>
                  </a:lnTo>
                  <a:lnTo>
                    <a:pt x="91738" y="556800"/>
                  </a:lnTo>
                  <a:lnTo>
                    <a:pt x="91830" y="556721"/>
                  </a:lnTo>
                  <a:lnTo>
                    <a:pt x="91923" y="556648"/>
                  </a:lnTo>
                  <a:lnTo>
                    <a:pt x="92021" y="556575"/>
                  </a:lnTo>
                  <a:lnTo>
                    <a:pt x="92122" y="556509"/>
                  </a:lnTo>
                  <a:lnTo>
                    <a:pt x="92227" y="556447"/>
                  </a:lnTo>
                  <a:lnTo>
                    <a:pt x="92334" y="556387"/>
                  </a:lnTo>
                  <a:lnTo>
                    <a:pt x="92543" y="556265"/>
                  </a:lnTo>
                  <a:lnTo>
                    <a:pt x="92643" y="556192"/>
                  </a:lnTo>
                  <a:lnTo>
                    <a:pt x="92735" y="556113"/>
                  </a:lnTo>
                  <a:lnTo>
                    <a:pt x="92816" y="556022"/>
                  </a:lnTo>
                  <a:lnTo>
                    <a:pt x="92874" y="555913"/>
                  </a:lnTo>
                  <a:lnTo>
                    <a:pt x="92902" y="555797"/>
                  </a:lnTo>
                  <a:lnTo>
                    <a:pt x="92917" y="555676"/>
                  </a:lnTo>
                  <a:lnTo>
                    <a:pt x="92905" y="555433"/>
                  </a:lnTo>
                  <a:lnTo>
                    <a:pt x="92879" y="555190"/>
                  </a:lnTo>
                  <a:lnTo>
                    <a:pt x="92848" y="554953"/>
                  </a:lnTo>
                  <a:lnTo>
                    <a:pt x="92814" y="554710"/>
                  </a:lnTo>
                  <a:lnTo>
                    <a:pt x="92756" y="554473"/>
                  </a:lnTo>
                  <a:lnTo>
                    <a:pt x="92702" y="554370"/>
                  </a:lnTo>
                  <a:lnTo>
                    <a:pt x="92626" y="554272"/>
                  </a:lnTo>
                  <a:lnTo>
                    <a:pt x="92540" y="554187"/>
                  </a:lnTo>
                  <a:lnTo>
                    <a:pt x="92451" y="554103"/>
                  </a:lnTo>
                  <a:lnTo>
                    <a:pt x="92363" y="554018"/>
                  </a:lnTo>
                  <a:lnTo>
                    <a:pt x="92202" y="553841"/>
                  </a:lnTo>
                  <a:lnTo>
                    <a:pt x="92145" y="553732"/>
                  </a:lnTo>
                  <a:lnTo>
                    <a:pt x="92109" y="553610"/>
                  </a:lnTo>
                  <a:lnTo>
                    <a:pt x="92083" y="553495"/>
                  </a:lnTo>
                  <a:lnTo>
                    <a:pt x="92066" y="553374"/>
                  </a:lnTo>
                  <a:lnTo>
                    <a:pt x="92052" y="553258"/>
                  </a:lnTo>
                  <a:lnTo>
                    <a:pt x="92043" y="553136"/>
                  </a:lnTo>
                  <a:lnTo>
                    <a:pt x="92037" y="553009"/>
                  </a:lnTo>
                  <a:lnTo>
                    <a:pt x="92034" y="552888"/>
                  </a:lnTo>
                  <a:lnTo>
                    <a:pt x="92033" y="552766"/>
                  </a:lnTo>
                  <a:lnTo>
                    <a:pt x="92033" y="552523"/>
                  </a:lnTo>
                  <a:lnTo>
                    <a:pt x="92022" y="552286"/>
                  </a:lnTo>
                  <a:lnTo>
                    <a:pt x="92003" y="552043"/>
                  </a:lnTo>
                  <a:lnTo>
                    <a:pt x="91988" y="551800"/>
                  </a:lnTo>
                  <a:lnTo>
                    <a:pt x="91987" y="551557"/>
                  </a:lnTo>
                  <a:lnTo>
                    <a:pt x="91996" y="551435"/>
                  </a:lnTo>
                  <a:lnTo>
                    <a:pt x="92011" y="551314"/>
                  </a:lnTo>
                  <a:lnTo>
                    <a:pt x="92038" y="551192"/>
                  </a:lnTo>
                  <a:lnTo>
                    <a:pt x="92102" y="551095"/>
                  </a:lnTo>
                  <a:lnTo>
                    <a:pt x="92178" y="550998"/>
                  </a:lnTo>
                  <a:lnTo>
                    <a:pt x="92257" y="550907"/>
                  </a:lnTo>
                  <a:lnTo>
                    <a:pt x="92401" y="550706"/>
                  </a:lnTo>
                  <a:lnTo>
                    <a:pt x="92437" y="550591"/>
                  </a:lnTo>
                  <a:lnTo>
                    <a:pt x="92456" y="550469"/>
                  </a:lnTo>
                  <a:lnTo>
                    <a:pt x="92468" y="550354"/>
                  </a:lnTo>
                  <a:lnTo>
                    <a:pt x="92473" y="550232"/>
                  </a:lnTo>
                  <a:lnTo>
                    <a:pt x="92470" y="550105"/>
                  </a:lnTo>
                  <a:lnTo>
                    <a:pt x="92464" y="549983"/>
                  </a:lnTo>
                  <a:lnTo>
                    <a:pt x="92457" y="549862"/>
                  </a:lnTo>
                  <a:lnTo>
                    <a:pt x="92449" y="549740"/>
                  </a:lnTo>
                  <a:lnTo>
                    <a:pt x="92440" y="549625"/>
                  </a:lnTo>
                  <a:lnTo>
                    <a:pt x="92429" y="549503"/>
                  </a:lnTo>
                  <a:lnTo>
                    <a:pt x="92417" y="549382"/>
                  </a:lnTo>
                  <a:lnTo>
                    <a:pt x="92400" y="549260"/>
                  </a:lnTo>
                  <a:lnTo>
                    <a:pt x="92375" y="549139"/>
                  </a:lnTo>
                  <a:lnTo>
                    <a:pt x="92338" y="548902"/>
                  </a:lnTo>
                  <a:lnTo>
                    <a:pt x="92336" y="548659"/>
                  </a:lnTo>
                  <a:lnTo>
                    <a:pt x="92344" y="548416"/>
                  </a:lnTo>
                  <a:lnTo>
                    <a:pt x="92352" y="548173"/>
                  </a:lnTo>
                  <a:lnTo>
                    <a:pt x="92353" y="548051"/>
                  </a:lnTo>
                  <a:lnTo>
                    <a:pt x="92351" y="547930"/>
                  </a:lnTo>
                  <a:lnTo>
                    <a:pt x="92343" y="547808"/>
                  </a:lnTo>
                  <a:lnTo>
                    <a:pt x="92322" y="547687"/>
                  </a:lnTo>
                  <a:lnTo>
                    <a:pt x="92295" y="547571"/>
                  </a:lnTo>
                  <a:lnTo>
                    <a:pt x="92262" y="547450"/>
                  </a:lnTo>
                  <a:lnTo>
                    <a:pt x="92224" y="547334"/>
                  </a:lnTo>
                  <a:lnTo>
                    <a:pt x="92180" y="547225"/>
                  </a:lnTo>
                  <a:lnTo>
                    <a:pt x="92132" y="547109"/>
                  </a:lnTo>
                  <a:lnTo>
                    <a:pt x="92082" y="547000"/>
                  </a:lnTo>
                  <a:lnTo>
                    <a:pt x="92032" y="546891"/>
                  </a:lnTo>
                  <a:lnTo>
                    <a:pt x="91937" y="546666"/>
                  </a:lnTo>
                  <a:lnTo>
                    <a:pt x="91857" y="546435"/>
                  </a:lnTo>
                  <a:lnTo>
                    <a:pt x="91781" y="546204"/>
                  </a:lnTo>
                  <a:lnTo>
                    <a:pt x="91735" y="546089"/>
                  </a:lnTo>
                  <a:lnTo>
                    <a:pt x="91683" y="545979"/>
                  </a:lnTo>
                  <a:lnTo>
                    <a:pt x="91630" y="545870"/>
                  </a:lnTo>
                  <a:lnTo>
                    <a:pt x="91574" y="545767"/>
                  </a:lnTo>
                  <a:lnTo>
                    <a:pt x="91460" y="545548"/>
                  </a:lnTo>
                  <a:lnTo>
                    <a:pt x="91349" y="545335"/>
                  </a:lnTo>
                  <a:lnTo>
                    <a:pt x="91249" y="545111"/>
                  </a:lnTo>
                  <a:lnTo>
                    <a:pt x="91209" y="544996"/>
                  </a:lnTo>
                  <a:lnTo>
                    <a:pt x="91173" y="544880"/>
                  </a:lnTo>
                  <a:lnTo>
                    <a:pt x="91140" y="544765"/>
                  </a:lnTo>
                  <a:lnTo>
                    <a:pt x="91109" y="544649"/>
                  </a:lnTo>
                  <a:lnTo>
                    <a:pt x="91085" y="544527"/>
                  </a:lnTo>
                  <a:lnTo>
                    <a:pt x="91064" y="544412"/>
                  </a:lnTo>
                  <a:lnTo>
                    <a:pt x="91047" y="544290"/>
                  </a:lnTo>
                  <a:lnTo>
                    <a:pt x="91035" y="544169"/>
                  </a:lnTo>
                  <a:lnTo>
                    <a:pt x="91027" y="544048"/>
                  </a:lnTo>
                  <a:lnTo>
                    <a:pt x="91023" y="543926"/>
                  </a:lnTo>
                  <a:lnTo>
                    <a:pt x="91024" y="543683"/>
                  </a:lnTo>
                  <a:lnTo>
                    <a:pt x="91028" y="543440"/>
                  </a:lnTo>
                  <a:lnTo>
                    <a:pt x="91030" y="543197"/>
                  </a:lnTo>
                  <a:lnTo>
                    <a:pt x="91027" y="542954"/>
                  </a:lnTo>
                  <a:lnTo>
                    <a:pt x="91023" y="542711"/>
                  </a:lnTo>
                  <a:lnTo>
                    <a:pt x="91018" y="542468"/>
                  </a:lnTo>
                  <a:lnTo>
                    <a:pt x="90997" y="542122"/>
                  </a:lnTo>
                  <a:lnTo>
                    <a:pt x="90983" y="541879"/>
                  </a:lnTo>
                  <a:lnTo>
                    <a:pt x="91038" y="541642"/>
                  </a:lnTo>
                  <a:lnTo>
                    <a:pt x="91084" y="541533"/>
                  </a:lnTo>
                  <a:lnTo>
                    <a:pt x="91140" y="541423"/>
                  </a:lnTo>
                  <a:lnTo>
                    <a:pt x="91203" y="541320"/>
                  </a:lnTo>
                  <a:lnTo>
                    <a:pt x="91269" y="541216"/>
                  </a:lnTo>
                  <a:lnTo>
                    <a:pt x="91339" y="541113"/>
                  </a:lnTo>
                  <a:lnTo>
                    <a:pt x="91410" y="541016"/>
                  </a:lnTo>
                  <a:lnTo>
                    <a:pt x="91483" y="540919"/>
                  </a:lnTo>
                  <a:lnTo>
                    <a:pt x="91558" y="540822"/>
                  </a:lnTo>
                  <a:lnTo>
                    <a:pt x="91636" y="540730"/>
                  </a:lnTo>
                  <a:lnTo>
                    <a:pt x="91717" y="540639"/>
                  </a:lnTo>
                  <a:lnTo>
                    <a:pt x="91808" y="540560"/>
                  </a:lnTo>
                  <a:lnTo>
                    <a:pt x="91910" y="540493"/>
                  </a:lnTo>
                  <a:lnTo>
                    <a:pt x="92022" y="540445"/>
                  </a:lnTo>
                  <a:lnTo>
                    <a:pt x="92141" y="540421"/>
                  </a:lnTo>
                  <a:lnTo>
                    <a:pt x="92365" y="540330"/>
                  </a:lnTo>
                  <a:lnTo>
                    <a:pt x="92422" y="540098"/>
                  </a:lnTo>
                  <a:lnTo>
                    <a:pt x="92414" y="539855"/>
                  </a:lnTo>
                  <a:lnTo>
                    <a:pt x="92384" y="539613"/>
                  </a:lnTo>
                  <a:lnTo>
                    <a:pt x="92376" y="539370"/>
                  </a:lnTo>
                  <a:lnTo>
                    <a:pt x="92394" y="539126"/>
                  </a:lnTo>
                  <a:lnTo>
                    <a:pt x="92390" y="539005"/>
                  </a:lnTo>
                  <a:lnTo>
                    <a:pt x="92334" y="538895"/>
                  </a:lnTo>
                  <a:lnTo>
                    <a:pt x="92261" y="538799"/>
                  </a:lnTo>
                  <a:lnTo>
                    <a:pt x="92177" y="538714"/>
                  </a:lnTo>
                  <a:lnTo>
                    <a:pt x="92091" y="538628"/>
                  </a:lnTo>
                  <a:lnTo>
                    <a:pt x="92004" y="538543"/>
                  </a:lnTo>
                  <a:lnTo>
                    <a:pt x="91833" y="538367"/>
                  </a:lnTo>
                  <a:lnTo>
                    <a:pt x="91716" y="538154"/>
                  </a:lnTo>
                  <a:lnTo>
                    <a:pt x="91707" y="537917"/>
                  </a:lnTo>
                  <a:lnTo>
                    <a:pt x="91732" y="537675"/>
                  </a:lnTo>
                  <a:lnTo>
                    <a:pt x="91750" y="537432"/>
                  </a:lnTo>
                  <a:lnTo>
                    <a:pt x="91755" y="537188"/>
                  </a:lnTo>
                  <a:lnTo>
                    <a:pt x="91759" y="537067"/>
                  </a:lnTo>
                  <a:lnTo>
                    <a:pt x="91769" y="536945"/>
                  </a:lnTo>
                  <a:lnTo>
                    <a:pt x="91784" y="536824"/>
                  </a:lnTo>
                  <a:lnTo>
                    <a:pt x="91806" y="536702"/>
                  </a:lnTo>
                  <a:lnTo>
                    <a:pt x="91846" y="536587"/>
                  </a:lnTo>
                  <a:lnTo>
                    <a:pt x="91914" y="536489"/>
                  </a:lnTo>
                  <a:lnTo>
                    <a:pt x="92018" y="536429"/>
                  </a:lnTo>
                  <a:lnTo>
                    <a:pt x="92139" y="536417"/>
                  </a:lnTo>
                  <a:lnTo>
                    <a:pt x="92380" y="536441"/>
                  </a:lnTo>
                  <a:lnTo>
                    <a:pt x="92622" y="536471"/>
                  </a:lnTo>
                  <a:lnTo>
                    <a:pt x="92864" y="536478"/>
                  </a:lnTo>
                  <a:lnTo>
                    <a:pt x="93105" y="536435"/>
                  </a:lnTo>
                  <a:lnTo>
                    <a:pt x="93221" y="536399"/>
                  </a:lnTo>
                  <a:lnTo>
                    <a:pt x="93303" y="536307"/>
                  </a:lnTo>
                  <a:lnTo>
                    <a:pt x="93338" y="536192"/>
                  </a:lnTo>
                  <a:lnTo>
                    <a:pt x="93353" y="536077"/>
                  </a:lnTo>
                  <a:lnTo>
                    <a:pt x="93361" y="535955"/>
                  </a:lnTo>
                  <a:lnTo>
                    <a:pt x="93359" y="535827"/>
                  </a:lnTo>
                  <a:lnTo>
                    <a:pt x="93351" y="535706"/>
                  </a:lnTo>
                  <a:lnTo>
                    <a:pt x="93335" y="535591"/>
                  </a:lnTo>
                  <a:lnTo>
                    <a:pt x="93318" y="535469"/>
                  </a:lnTo>
                  <a:lnTo>
                    <a:pt x="93296" y="535348"/>
                  </a:lnTo>
                  <a:lnTo>
                    <a:pt x="93266" y="535232"/>
                  </a:lnTo>
                  <a:lnTo>
                    <a:pt x="93215" y="535123"/>
                  </a:lnTo>
                  <a:lnTo>
                    <a:pt x="93151" y="535019"/>
                  </a:lnTo>
                  <a:lnTo>
                    <a:pt x="93082" y="534916"/>
                  </a:lnTo>
                  <a:lnTo>
                    <a:pt x="93008" y="534819"/>
                  </a:lnTo>
                  <a:lnTo>
                    <a:pt x="92933" y="534722"/>
                  </a:lnTo>
                  <a:lnTo>
                    <a:pt x="92855" y="534631"/>
                  </a:lnTo>
                  <a:lnTo>
                    <a:pt x="92775" y="534539"/>
                  </a:lnTo>
                  <a:lnTo>
                    <a:pt x="92693" y="534448"/>
                  </a:lnTo>
                  <a:lnTo>
                    <a:pt x="92608" y="534363"/>
                  </a:lnTo>
                  <a:lnTo>
                    <a:pt x="92519" y="534285"/>
                  </a:lnTo>
                  <a:lnTo>
                    <a:pt x="92424" y="534205"/>
                  </a:lnTo>
                  <a:lnTo>
                    <a:pt x="92322" y="534139"/>
                  </a:lnTo>
                  <a:lnTo>
                    <a:pt x="92216" y="534078"/>
                  </a:lnTo>
                  <a:lnTo>
                    <a:pt x="92109" y="534023"/>
                  </a:lnTo>
                  <a:lnTo>
                    <a:pt x="92000" y="533969"/>
                  </a:lnTo>
                  <a:lnTo>
                    <a:pt x="91784" y="533853"/>
                  </a:lnTo>
                  <a:lnTo>
                    <a:pt x="91679" y="533792"/>
                  </a:lnTo>
                  <a:lnTo>
                    <a:pt x="91590" y="533713"/>
                  </a:lnTo>
                  <a:lnTo>
                    <a:pt x="91517" y="533616"/>
                  </a:lnTo>
                  <a:lnTo>
                    <a:pt x="91484" y="533501"/>
                  </a:lnTo>
                  <a:lnTo>
                    <a:pt x="91501" y="533258"/>
                  </a:lnTo>
                  <a:lnTo>
                    <a:pt x="91528" y="533014"/>
                  </a:lnTo>
                  <a:lnTo>
                    <a:pt x="91538" y="532893"/>
                  </a:lnTo>
                  <a:lnTo>
                    <a:pt x="91527" y="532772"/>
                  </a:lnTo>
                  <a:lnTo>
                    <a:pt x="91475" y="532662"/>
                  </a:lnTo>
                  <a:lnTo>
                    <a:pt x="91392" y="532571"/>
                  </a:lnTo>
                  <a:lnTo>
                    <a:pt x="91299" y="532492"/>
                  </a:lnTo>
                  <a:lnTo>
                    <a:pt x="91204" y="532413"/>
                  </a:lnTo>
                  <a:lnTo>
                    <a:pt x="91045" y="532237"/>
                  </a:lnTo>
                  <a:lnTo>
                    <a:pt x="90916" y="532030"/>
                  </a:lnTo>
                  <a:lnTo>
                    <a:pt x="90799" y="531818"/>
                  </a:lnTo>
                  <a:lnTo>
                    <a:pt x="90746" y="531702"/>
                  </a:lnTo>
                  <a:lnTo>
                    <a:pt x="90700" y="531593"/>
                  </a:lnTo>
                  <a:lnTo>
                    <a:pt x="90660" y="531478"/>
                  </a:lnTo>
                  <a:lnTo>
                    <a:pt x="90637" y="531356"/>
                  </a:lnTo>
                  <a:lnTo>
                    <a:pt x="90624" y="531241"/>
                  </a:lnTo>
                  <a:lnTo>
                    <a:pt x="90620" y="531119"/>
                  </a:lnTo>
                  <a:lnTo>
                    <a:pt x="90622" y="530991"/>
                  </a:lnTo>
                  <a:lnTo>
                    <a:pt x="90631" y="530748"/>
                  </a:lnTo>
                  <a:lnTo>
                    <a:pt x="90642" y="530505"/>
                  </a:lnTo>
                  <a:lnTo>
                    <a:pt x="90651" y="530263"/>
                  </a:lnTo>
                  <a:lnTo>
                    <a:pt x="90648" y="530025"/>
                  </a:lnTo>
                  <a:lnTo>
                    <a:pt x="90551" y="529801"/>
                  </a:lnTo>
                  <a:lnTo>
                    <a:pt x="90414" y="529600"/>
                  </a:lnTo>
                  <a:lnTo>
                    <a:pt x="90312" y="529381"/>
                  </a:lnTo>
                  <a:lnTo>
                    <a:pt x="90302" y="529138"/>
                  </a:lnTo>
                  <a:lnTo>
                    <a:pt x="90311" y="528896"/>
                  </a:lnTo>
                  <a:lnTo>
                    <a:pt x="90303" y="528652"/>
                  </a:lnTo>
                  <a:lnTo>
                    <a:pt x="90270" y="528409"/>
                  </a:lnTo>
                  <a:lnTo>
                    <a:pt x="90229" y="528172"/>
                  </a:lnTo>
                  <a:lnTo>
                    <a:pt x="90194" y="527930"/>
                  </a:lnTo>
                  <a:lnTo>
                    <a:pt x="90180" y="527687"/>
                  </a:lnTo>
                  <a:lnTo>
                    <a:pt x="90188" y="527443"/>
                  </a:lnTo>
                  <a:lnTo>
                    <a:pt x="90200" y="527200"/>
                  </a:lnTo>
                  <a:lnTo>
                    <a:pt x="90212" y="526957"/>
                  </a:lnTo>
                  <a:lnTo>
                    <a:pt x="90219" y="526714"/>
                  </a:lnTo>
                  <a:lnTo>
                    <a:pt x="90210" y="526471"/>
                  </a:lnTo>
                  <a:lnTo>
                    <a:pt x="90196" y="526356"/>
                  </a:lnTo>
                  <a:lnTo>
                    <a:pt x="90179" y="526234"/>
                  </a:lnTo>
                  <a:lnTo>
                    <a:pt x="90147" y="526113"/>
                  </a:lnTo>
                  <a:lnTo>
                    <a:pt x="90081" y="526016"/>
                  </a:lnTo>
                  <a:lnTo>
                    <a:pt x="89988" y="525937"/>
                  </a:lnTo>
                  <a:lnTo>
                    <a:pt x="89892" y="525864"/>
                  </a:lnTo>
                  <a:lnTo>
                    <a:pt x="89795" y="525791"/>
                  </a:lnTo>
                  <a:lnTo>
                    <a:pt x="89696" y="525718"/>
                  </a:lnTo>
                  <a:lnTo>
                    <a:pt x="89597" y="525645"/>
                  </a:lnTo>
                  <a:lnTo>
                    <a:pt x="89497" y="525578"/>
                  </a:lnTo>
                  <a:lnTo>
                    <a:pt x="89295" y="525439"/>
                  </a:lnTo>
                  <a:lnTo>
                    <a:pt x="89090" y="525311"/>
                  </a:lnTo>
                  <a:lnTo>
                    <a:pt x="88884" y="525177"/>
                  </a:lnTo>
                  <a:lnTo>
                    <a:pt x="88683" y="525050"/>
                  </a:lnTo>
                  <a:lnTo>
                    <a:pt x="88590" y="524971"/>
                  </a:lnTo>
                  <a:lnTo>
                    <a:pt x="88504" y="524880"/>
                  </a:lnTo>
                  <a:lnTo>
                    <a:pt x="88427" y="524788"/>
                  </a:lnTo>
                  <a:lnTo>
                    <a:pt x="88370" y="524679"/>
                  </a:lnTo>
                  <a:lnTo>
                    <a:pt x="88343" y="524558"/>
                  </a:lnTo>
                  <a:lnTo>
                    <a:pt x="88338" y="524442"/>
                  </a:lnTo>
                  <a:lnTo>
                    <a:pt x="88363" y="524199"/>
                  </a:lnTo>
                  <a:lnTo>
                    <a:pt x="88393" y="523956"/>
                  </a:lnTo>
                  <a:lnTo>
                    <a:pt x="88397" y="523713"/>
                  </a:lnTo>
                  <a:lnTo>
                    <a:pt x="88396" y="523470"/>
                  </a:lnTo>
                  <a:lnTo>
                    <a:pt x="88392" y="523227"/>
                  </a:lnTo>
                  <a:lnTo>
                    <a:pt x="88386" y="522984"/>
                  </a:lnTo>
                  <a:lnTo>
                    <a:pt x="88380" y="522741"/>
                  </a:lnTo>
                  <a:lnTo>
                    <a:pt x="88374" y="522498"/>
                  </a:lnTo>
                  <a:lnTo>
                    <a:pt x="88369" y="522255"/>
                  </a:lnTo>
                  <a:lnTo>
                    <a:pt x="88365" y="522012"/>
                  </a:lnTo>
                  <a:lnTo>
                    <a:pt x="88362" y="521769"/>
                  </a:lnTo>
                  <a:lnTo>
                    <a:pt x="88362" y="521648"/>
                  </a:lnTo>
                  <a:lnTo>
                    <a:pt x="88365" y="521526"/>
                  </a:lnTo>
                  <a:lnTo>
                    <a:pt x="88370" y="521405"/>
                  </a:lnTo>
                  <a:lnTo>
                    <a:pt x="88379" y="521283"/>
                  </a:lnTo>
                  <a:lnTo>
                    <a:pt x="88390" y="521162"/>
                  </a:lnTo>
                  <a:lnTo>
                    <a:pt x="88403" y="521046"/>
                  </a:lnTo>
                  <a:lnTo>
                    <a:pt x="88429" y="520925"/>
                  </a:lnTo>
                  <a:lnTo>
                    <a:pt x="88463" y="520803"/>
                  </a:lnTo>
                  <a:lnTo>
                    <a:pt x="88517" y="520700"/>
                  </a:lnTo>
                  <a:lnTo>
                    <a:pt x="88590" y="520603"/>
                  </a:lnTo>
                  <a:lnTo>
                    <a:pt x="88668" y="520505"/>
                  </a:lnTo>
                  <a:lnTo>
                    <a:pt x="88749" y="520414"/>
                  </a:lnTo>
                  <a:lnTo>
                    <a:pt x="88839" y="520335"/>
                  </a:lnTo>
                  <a:lnTo>
                    <a:pt x="88934" y="520256"/>
                  </a:lnTo>
                  <a:lnTo>
                    <a:pt x="89033" y="520189"/>
                  </a:lnTo>
                  <a:lnTo>
                    <a:pt x="89137" y="520123"/>
                  </a:lnTo>
                  <a:lnTo>
                    <a:pt x="89245" y="520068"/>
                  </a:lnTo>
                  <a:lnTo>
                    <a:pt x="89356" y="520019"/>
                  </a:lnTo>
                  <a:lnTo>
                    <a:pt x="89475" y="519995"/>
                  </a:lnTo>
                  <a:lnTo>
                    <a:pt x="89597" y="519995"/>
                  </a:lnTo>
                  <a:lnTo>
                    <a:pt x="89840" y="520007"/>
                  </a:lnTo>
                  <a:lnTo>
                    <a:pt x="90082" y="520031"/>
                  </a:lnTo>
                  <a:lnTo>
                    <a:pt x="90325" y="520050"/>
                  </a:lnTo>
                  <a:lnTo>
                    <a:pt x="90567" y="520068"/>
                  </a:lnTo>
                  <a:lnTo>
                    <a:pt x="90803" y="520038"/>
                  </a:lnTo>
                  <a:lnTo>
                    <a:pt x="90873" y="519813"/>
                  </a:lnTo>
                  <a:lnTo>
                    <a:pt x="90848" y="519570"/>
                  </a:lnTo>
                  <a:lnTo>
                    <a:pt x="90821" y="519327"/>
                  </a:lnTo>
                  <a:lnTo>
                    <a:pt x="90808" y="519084"/>
                  </a:lnTo>
                  <a:lnTo>
                    <a:pt x="90804" y="518841"/>
                  </a:lnTo>
                  <a:lnTo>
                    <a:pt x="90804" y="518597"/>
                  </a:lnTo>
                  <a:lnTo>
                    <a:pt x="90804" y="518355"/>
                  </a:lnTo>
                  <a:lnTo>
                    <a:pt x="90800" y="518111"/>
                  </a:lnTo>
                  <a:lnTo>
                    <a:pt x="90793" y="517990"/>
                  </a:lnTo>
                  <a:lnTo>
                    <a:pt x="90747" y="517881"/>
                  </a:lnTo>
                  <a:lnTo>
                    <a:pt x="90680" y="517777"/>
                  </a:lnTo>
                  <a:lnTo>
                    <a:pt x="90599" y="517686"/>
                  </a:lnTo>
                  <a:lnTo>
                    <a:pt x="90514" y="517601"/>
                  </a:lnTo>
                  <a:lnTo>
                    <a:pt x="90342" y="517425"/>
                  </a:lnTo>
                  <a:lnTo>
                    <a:pt x="90259" y="517340"/>
                  </a:lnTo>
                  <a:lnTo>
                    <a:pt x="90176" y="517249"/>
                  </a:lnTo>
                  <a:lnTo>
                    <a:pt x="90098" y="517158"/>
                  </a:lnTo>
                  <a:lnTo>
                    <a:pt x="90027" y="517055"/>
                  </a:lnTo>
                  <a:lnTo>
                    <a:pt x="89982" y="516945"/>
                  </a:lnTo>
                  <a:lnTo>
                    <a:pt x="89974" y="516824"/>
                  </a:lnTo>
                  <a:lnTo>
                    <a:pt x="90064" y="516599"/>
                  </a:lnTo>
                  <a:lnTo>
                    <a:pt x="90134" y="516501"/>
                  </a:lnTo>
                  <a:lnTo>
                    <a:pt x="90209" y="516404"/>
                  </a:lnTo>
                  <a:lnTo>
                    <a:pt x="90291" y="516314"/>
                  </a:lnTo>
                  <a:lnTo>
                    <a:pt x="90380" y="516234"/>
                  </a:lnTo>
                  <a:lnTo>
                    <a:pt x="90473" y="516155"/>
                  </a:lnTo>
                  <a:lnTo>
                    <a:pt x="90571" y="516076"/>
                  </a:lnTo>
                  <a:lnTo>
                    <a:pt x="90674" y="516009"/>
                  </a:lnTo>
                  <a:lnTo>
                    <a:pt x="90783" y="515961"/>
                  </a:lnTo>
                  <a:lnTo>
                    <a:pt x="90982" y="516088"/>
                  </a:lnTo>
                  <a:lnTo>
                    <a:pt x="91135" y="516283"/>
                  </a:lnTo>
                  <a:lnTo>
                    <a:pt x="91307" y="516447"/>
                  </a:lnTo>
                  <a:lnTo>
                    <a:pt x="91400" y="516526"/>
                  </a:lnTo>
                  <a:lnTo>
                    <a:pt x="91495" y="516605"/>
                  </a:lnTo>
                  <a:lnTo>
                    <a:pt x="91590" y="516678"/>
                  </a:lnTo>
                  <a:lnTo>
                    <a:pt x="91692" y="516744"/>
                  </a:lnTo>
                  <a:lnTo>
                    <a:pt x="91803" y="516745"/>
                  </a:lnTo>
                  <a:lnTo>
                    <a:pt x="91808" y="516502"/>
                  </a:lnTo>
                  <a:lnTo>
                    <a:pt x="91783" y="516264"/>
                  </a:lnTo>
                  <a:lnTo>
                    <a:pt x="91773" y="516021"/>
                  </a:lnTo>
                  <a:lnTo>
                    <a:pt x="91770" y="515779"/>
                  </a:lnTo>
                  <a:lnTo>
                    <a:pt x="91770" y="515535"/>
                  </a:lnTo>
                  <a:lnTo>
                    <a:pt x="91768" y="515293"/>
                  </a:lnTo>
                  <a:lnTo>
                    <a:pt x="91764" y="515050"/>
                  </a:lnTo>
                  <a:lnTo>
                    <a:pt x="91748" y="514807"/>
                  </a:lnTo>
                  <a:lnTo>
                    <a:pt x="91726" y="514564"/>
                  </a:lnTo>
                  <a:lnTo>
                    <a:pt x="91731" y="514442"/>
                  </a:lnTo>
                  <a:lnTo>
                    <a:pt x="91759" y="514320"/>
                  </a:lnTo>
                  <a:lnTo>
                    <a:pt x="91835" y="514230"/>
                  </a:lnTo>
                  <a:lnTo>
                    <a:pt x="91927" y="514151"/>
                  </a:lnTo>
                  <a:lnTo>
                    <a:pt x="92022" y="514072"/>
                  </a:lnTo>
                  <a:lnTo>
                    <a:pt x="92160" y="513877"/>
                  </a:lnTo>
                  <a:lnTo>
                    <a:pt x="92186" y="513640"/>
                  </a:lnTo>
                  <a:lnTo>
                    <a:pt x="92169" y="513513"/>
                  </a:lnTo>
                  <a:lnTo>
                    <a:pt x="92057" y="513300"/>
                  </a:lnTo>
                  <a:lnTo>
                    <a:pt x="91877" y="513136"/>
                  </a:lnTo>
                  <a:lnTo>
                    <a:pt x="91693" y="512978"/>
                  </a:lnTo>
                  <a:lnTo>
                    <a:pt x="91603" y="512899"/>
                  </a:lnTo>
                  <a:lnTo>
                    <a:pt x="91521" y="512808"/>
                  </a:lnTo>
                  <a:lnTo>
                    <a:pt x="91459" y="512704"/>
                  </a:lnTo>
                  <a:lnTo>
                    <a:pt x="91422" y="512589"/>
                  </a:lnTo>
                  <a:lnTo>
                    <a:pt x="91413" y="512467"/>
                  </a:lnTo>
                  <a:lnTo>
                    <a:pt x="91429" y="512224"/>
                  </a:lnTo>
                  <a:lnTo>
                    <a:pt x="91446" y="512103"/>
                  </a:lnTo>
                  <a:lnTo>
                    <a:pt x="91471" y="511987"/>
                  </a:lnTo>
                  <a:lnTo>
                    <a:pt x="91507" y="511866"/>
                  </a:lnTo>
                  <a:lnTo>
                    <a:pt x="91547" y="511757"/>
                  </a:lnTo>
                  <a:lnTo>
                    <a:pt x="91635" y="511526"/>
                  </a:lnTo>
                  <a:lnTo>
                    <a:pt x="91722" y="511301"/>
                  </a:lnTo>
                  <a:lnTo>
                    <a:pt x="91791" y="511064"/>
                  </a:lnTo>
                  <a:lnTo>
                    <a:pt x="91828" y="510827"/>
                  </a:lnTo>
                  <a:lnTo>
                    <a:pt x="91755" y="510602"/>
                  </a:lnTo>
                  <a:lnTo>
                    <a:pt x="91600" y="510414"/>
                  </a:lnTo>
                  <a:lnTo>
                    <a:pt x="91443" y="510226"/>
                  </a:lnTo>
                  <a:lnTo>
                    <a:pt x="91370" y="510001"/>
                  </a:lnTo>
                  <a:lnTo>
                    <a:pt x="91366" y="509752"/>
                  </a:lnTo>
                  <a:lnTo>
                    <a:pt x="91377" y="509509"/>
                  </a:lnTo>
                  <a:lnTo>
                    <a:pt x="91391" y="509266"/>
                  </a:lnTo>
                  <a:lnTo>
                    <a:pt x="91404" y="509023"/>
                  </a:lnTo>
                  <a:lnTo>
                    <a:pt x="91412" y="508786"/>
                  </a:lnTo>
                  <a:lnTo>
                    <a:pt x="91412" y="508658"/>
                  </a:lnTo>
                  <a:lnTo>
                    <a:pt x="91396" y="508415"/>
                  </a:lnTo>
                  <a:lnTo>
                    <a:pt x="91384" y="508294"/>
                  </a:lnTo>
                  <a:lnTo>
                    <a:pt x="91352" y="508179"/>
                  </a:lnTo>
                  <a:lnTo>
                    <a:pt x="91304" y="508069"/>
                  </a:lnTo>
                  <a:lnTo>
                    <a:pt x="91238" y="507966"/>
                  </a:lnTo>
                  <a:lnTo>
                    <a:pt x="91167" y="507868"/>
                  </a:lnTo>
                  <a:lnTo>
                    <a:pt x="91095" y="507771"/>
                  </a:lnTo>
                  <a:lnTo>
                    <a:pt x="90967" y="507565"/>
                  </a:lnTo>
                  <a:lnTo>
                    <a:pt x="90915" y="507455"/>
                  </a:lnTo>
                  <a:lnTo>
                    <a:pt x="90881" y="507334"/>
                  </a:lnTo>
                  <a:lnTo>
                    <a:pt x="90862" y="507218"/>
                  </a:lnTo>
                  <a:lnTo>
                    <a:pt x="90854" y="507097"/>
                  </a:lnTo>
                  <a:lnTo>
                    <a:pt x="90851" y="506975"/>
                  </a:lnTo>
                  <a:lnTo>
                    <a:pt x="90852" y="506732"/>
                  </a:lnTo>
                  <a:lnTo>
                    <a:pt x="90851" y="506489"/>
                  </a:lnTo>
                  <a:lnTo>
                    <a:pt x="90846" y="506368"/>
                  </a:lnTo>
                  <a:lnTo>
                    <a:pt x="90831" y="506246"/>
                  </a:lnTo>
                  <a:lnTo>
                    <a:pt x="90804" y="506125"/>
                  </a:lnTo>
                  <a:lnTo>
                    <a:pt x="90747" y="506016"/>
                  </a:lnTo>
                  <a:lnTo>
                    <a:pt x="90662" y="505931"/>
                  </a:lnTo>
                  <a:lnTo>
                    <a:pt x="90571" y="505851"/>
                  </a:lnTo>
                  <a:lnTo>
                    <a:pt x="90479" y="505772"/>
                  </a:lnTo>
                  <a:lnTo>
                    <a:pt x="90320" y="505584"/>
                  </a:lnTo>
                  <a:lnTo>
                    <a:pt x="90252" y="505487"/>
                  </a:lnTo>
                  <a:lnTo>
                    <a:pt x="90186" y="505384"/>
                  </a:lnTo>
                  <a:lnTo>
                    <a:pt x="90121" y="505280"/>
                  </a:lnTo>
                  <a:lnTo>
                    <a:pt x="90061" y="505177"/>
                  </a:lnTo>
                  <a:lnTo>
                    <a:pt x="90006" y="505068"/>
                  </a:lnTo>
                  <a:lnTo>
                    <a:pt x="89953" y="504958"/>
                  </a:lnTo>
                  <a:lnTo>
                    <a:pt x="89901" y="504849"/>
                  </a:lnTo>
                  <a:lnTo>
                    <a:pt x="89852" y="504740"/>
                  </a:lnTo>
                  <a:lnTo>
                    <a:pt x="89805" y="504624"/>
                  </a:lnTo>
                  <a:lnTo>
                    <a:pt x="89710" y="504399"/>
                  </a:lnTo>
                  <a:lnTo>
                    <a:pt x="89667" y="504284"/>
                  </a:lnTo>
                  <a:lnTo>
                    <a:pt x="89632" y="504169"/>
                  </a:lnTo>
                  <a:lnTo>
                    <a:pt x="89606" y="504053"/>
                  </a:lnTo>
                  <a:lnTo>
                    <a:pt x="89599" y="503931"/>
                  </a:lnTo>
                  <a:lnTo>
                    <a:pt x="89597" y="503810"/>
                  </a:lnTo>
                  <a:lnTo>
                    <a:pt x="89527" y="503585"/>
                  </a:lnTo>
                  <a:lnTo>
                    <a:pt x="89427" y="503518"/>
                  </a:lnTo>
                  <a:lnTo>
                    <a:pt x="89317" y="503464"/>
                  </a:lnTo>
                  <a:lnTo>
                    <a:pt x="89204" y="503415"/>
                  </a:lnTo>
                  <a:lnTo>
                    <a:pt x="89089" y="503379"/>
                  </a:lnTo>
                  <a:lnTo>
                    <a:pt x="88972" y="503342"/>
                  </a:lnTo>
                  <a:lnTo>
                    <a:pt x="88745" y="503257"/>
                  </a:lnTo>
                  <a:lnTo>
                    <a:pt x="88556" y="503105"/>
                  </a:lnTo>
                  <a:lnTo>
                    <a:pt x="88405" y="502917"/>
                  </a:lnTo>
                  <a:lnTo>
                    <a:pt x="88202" y="502783"/>
                  </a:lnTo>
                  <a:lnTo>
                    <a:pt x="87960" y="502784"/>
                  </a:lnTo>
                  <a:lnTo>
                    <a:pt x="87718" y="502795"/>
                  </a:lnTo>
                  <a:lnTo>
                    <a:pt x="87476" y="502778"/>
                  </a:lnTo>
                  <a:lnTo>
                    <a:pt x="87382" y="502704"/>
                  </a:lnTo>
                  <a:lnTo>
                    <a:pt x="87336" y="502595"/>
                  </a:lnTo>
                  <a:lnTo>
                    <a:pt x="87312" y="502473"/>
                  </a:lnTo>
                  <a:lnTo>
                    <a:pt x="87303" y="502352"/>
                  </a:lnTo>
                  <a:lnTo>
                    <a:pt x="87299" y="502230"/>
                  </a:lnTo>
                  <a:lnTo>
                    <a:pt x="87321" y="501987"/>
                  </a:lnTo>
                  <a:lnTo>
                    <a:pt x="87342" y="501872"/>
                  </a:lnTo>
                  <a:lnTo>
                    <a:pt x="87371" y="501751"/>
                  </a:lnTo>
                  <a:lnTo>
                    <a:pt x="87412" y="501635"/>
                  </a:lnTo>
                  <a:lnTo>
                    <a:pt x="87465" y="501525"/>
                  </a:lnTo>
                  <a:lnTo>
                    <a:pt x="87531" y="501422"/>
                  </a:lnTo>
                  <a:lnTo>
                    <a:pt x="87604" y="501325"/>
                  </a:lnTo>
                  <a:lnTo>
                    <a:pt x="87682" y="501234"/>
                  </a:lnTo>
                  <a:lnTo>
                    <a:pt x="87761" y="501143"/>
                  </a:lnTo>
                  <a:lnTo>
                    <a:pt x="87913" y="500955"/>
                  </a:lnTo>
                  <a:lnTo>
                    <a:pt x="87986" y="500851"/>
                  </a:lnTo>
                  <a:lnTo>
                    <a:pt x="88054" y="500754"/>
                  </a:lnTo>
                  <a:lnTo>
                    <a:pt x="88109" y="500645"/>
                  </a:lnTo>
                  <a:lnTo>
                    <a:pt x="88141" y="500523"/>
                  </a:lnTo>
                  <a:lnTo>
                    <a:pt x="88125" y="500286"/>
                  </a:lnTo>
                  <a:lnTo>
                    <a:pt x="88106" y="500043"/>
                  </a:lnTo>
                  <a:lnTo>
                    <a:pt x="88113" y="499800"/>
                  </a:lnTo>
                  <a:lnTo>
                    <a:pt x="88127" y="499557"/>
                  </a:lnTo>
                  <a:lnTo>
                    <a:pt x="88137" y="499314"/>
                  </a:lnTo>
                  <a:lnTo>
                    <a:pt x="88124" y="499071"/>
                  </a:lnTo>
                  <a:lnTo>
                    <a:pt x="88107" y="498950"/>
                  </a:lnTo>
                  <a:lnTo>
                    <a:pt x="88050" y="498846"/>
                  </a:lnTo>
                  <a:lnTo>
                    <a:pt x="87948" y="498779"/>
                  </a:lnTo>
                  <a:lnTo>
                    <a:pt x="87833" y="498737"/>
                  </a:lnTo>
                  <a:lnTo>
                    <a:pt x="87718" y="498701"/>
                  </a:lnTo>
                  <a:lnTo>
                    <a:pt x="87495" y="498603"/>
                  </a:lnTo>
                  <a:lnTo>
                    <a:pt x="87274" y="498500"/>
                  </a:lnTo>
                  <a:lnTo>
                    <a:pt x="87164" y="498445"/>
                  </a:lnTo>
                  <a:lnTo>
                    <a:pt x="87056" y="498391"/>
                  </a:lnTo>
                  <a:lnTo>
                    <a:pt x="86950" y="498336"/>
                  </a:lnTo>
                  <a:lnTo>
                    <a:pt x="86849" y="498269"/>
                  </a:lnTo>
                  <a:lnTo>
                    <a:pt x="86756" y="498184"/>
                  </a:lnTo>
                  <a:lnTo>
                    <a:pt x="86680" y="498093"/>
                  </a:lnTo>
                  <a:lnTo>
                    <a:pt x="86641" y="497978"/>
                  </a:lnTo>
                  <a:lnTo>
                    <a:pt x="86634" y="497856"/>
                  </a:lnTo>
                  <a:lnTo>
                    <a:pt x="86662" y="497613"/>
                  </a:lnTo>
                  <a:lnTo>
                    <a:pt x="86690" y="497376"/>
                  </a:lnTo>
                  <a:lnTo>
                    <a:pt x="86666" y="497133"/>
                  </a:lnTo>
                  <a:lnTo>
                    <a:pt x="86635" y="497017"/>
                  </a:lnTo>
                  <a:lnTo>
                    <a:pt x="86601" y="496902"/>
                  </a:lnTo>
                  <a:lnTo>
                    <a:pt x="86565" y="496781"/>
                  </a:lnTo>
                  <a:lnTo>
                    <a:pt x="86524" y="496672"/>
                  </a:lnTo>
                  <a:lnTo>
                    <a:pt x="86476" y="496556"/>
                  </a:lnTo>
                  <a:lnTo>
                    <a:pt x="86424" y="496447"/>
                  </a:lnTo>
                  <a:lnTo>
                    <a:pt x="86366" y="496344"/>
                  </a:lnTo>
                  <a:lnTo>
                    <a:pt x="86234" y="496137"/>
                  </a:lnTo>
                  <a:lnTo>
                    <a:pt x="86147" y="496051"/>
                  </a:lnTo>
                  <a:lnTo>
                    <a:pt x="86047" y="495979"/>
                  </a:lnTo>
                  <a:lnTo>
                    <a:pt x="85939" y="495924"/>
                  </a:lnTo>
                  <a:lnTo>
                    <a:pt x="85830" y="495870"/>
                  </a:lnTo>
                  <a:lnTo>
                    <a:pt x="85721" y="495815"/>
                  </a:lnTo>
                  <a:lnTo>
                    <a:pt x="85612" y="495766"/>
                  </a:lnTo>
                  <a:lnTo>
                    <a:pt x="85403" y="495748"/>
                  </a:lnTo>
                  <a:lnTo>
                    <a:pt x="85196" y="495632"/>
                  </a:lnTo>
                  <a:lnTo>
                    <a:pt x="85096" y="495560"/>
                  </a:lnTo>
                  <a:lnTo>
                    <a:pt x="84996" y="495493"/>
                  </a:lnTo>
                  <a:lnTo>
                    <a:pt x="84886" y="495438"/>
                  </a:lnTo>
                  <a:lnTo>
                    <a:pt x="84767" y="495420"/>
                  </a:lnTo>
                  <a:lnTo>
                    <a:pt x="84525" y="495438"/>
                  </a:lnTo>
                  <a:lnTo>
                    <a:pt x="84283" y="495462"/>
                  </a:lnTo>
                  <a:lnTo>
                    <a:pt x="84162" y="495457"/>
                  </a:lnTo>
                  <a:lnTo>
                    <a:pt x="84051" y="495408"/>
                  </a:lnTo>
                  <a:lnTo>
                    <a:pt x="83958" y="495329"/>
                  </a:lnTo>
                  <a:lnTo>
                    <a:pt x="83881" y="495237"/>
                  </a:lnTo>
                  <a:lnTo>
                    <a:pt x="83809" y="495135"/>
                  </a:lnTo>
                  <a:lnTo>
                    <a:pt x="83741" y="495037"/>
                  </a:lnTo>
                  <a:lnTo>
                    <a:pt x="83689" y="494928"/>
                  </a:lnTo>
                  <a:lnTo>
                    <a:pt x="83673" y="494806"/>
                  </a:lnTo>
                  <a:lnTo>
                    <a:pt x="83672" y="494685"/>
                  </a:lnTo>
                  <a:lnTo>
                    <a:pt x="83672" y="494442"/>
                  </a:lnTo>
                  <a:lnTo>
                    <a:pt x="83667" y="494199"/>
                  </a:lnTo>
                  <a:lnTo>
                    <a:pt x="83667" y="493956"/>
                  </a:lnTo>
                  <a:lnTo>
                    <a:pt x="83672" y="493713"/>
                  </a:lnTo>
                  <a:lnTo>
                    <a:pt x="83677" y="493469"/>
                  </a:lnTo>
                  <a:lnTo>
                    <a:pt x="83678" y="493227"/>
                  </a:lnTo>
                  <a:lnTo>
                    <a:pt x="83645" y="492990"/>
                  </a:lnTo>
                  <a:lnTo>
                    <a:pt x="83586" y="492880"/>
                  </a:lnTo>
                  <a:lnTo>
                    <a:pt x="83512" y="492783"/>
                  </a:lnTo>
                  <a:lnTo>
                    <a:pt x="83431" y="492692"/>
                  </a:lnTo>
                  <a:lnTo>
                    <a:pt x="83345" y="492607"/>
                  </a:lnTo>
                  <a:lnTo>
                    <a:pt x="83249" y="492534"/>
                  </a:lnTo>
                  <a:lnTo>
                    <a:pt x="83141" y="492479"/>
                  </a:lnTo>
                  <a:lnTo>
                    <a:pt x="83029" y="492430"/>
                  </a:lnTo>
                  <a:lnTo>
                    <a:pt x="82916" y="492388"/>
                  </a:lnTo>
                  <a:lnTo>
                    <a:pt x="82800" y="492346"/>
                  </a:lnTo>
                  <a:lnTo>
                    <a:pt x="82683" y="492315"/>
                  </a:lnTo>
                  <a:lnTo>
                    <a:pt x="82451" y="492243"/>
                  </a:lnTo>
                  <a:lnTo>
                    <a:pt x="82286" y="492079"/>
                  </a:lnTo>
                  <a:lnTo>
                    <a:pt x="82360" y="491848"/>
                  </a:lnTo>
                  <a:lnTo>
                    <a:pt x="82504" y="491653"/>
                  </a:lnTo>
                  <a:lnTo>
                    <a:pt x="82650" y="491459"/>
                  </a:lnTo>
                  <a:lnTo>
                    <a:pt x="82781" y="491258"/>
                  </a:lnTo>
                  <a:lnTo>
                    <a:pt x="82903" y="491046"/>
                  </a:lnTo>
                  <a:lnTo>
                    <a:pt x="83017" y="490827"/>
                  </a:lnTo>
                  <a:lnTo>
                    <a:pt x="83124" y="490608"/>
                  </a:lnTo>
                  <a:lnTo>
                    <a:pt x="83194" y="490377"/>
                  </a:lnTo>
                  <a:lnTo>
                    <a:pt x="83118" y="490153"/>
                  </a:lnTo>
                  <a:lnTo>
                    <a:pt x="83024" y="490073"/>
                  </a:lnTo>
                  <a:lnTo>
                    <a:pt x="82923" y="490012"/>
                  </a:lnTo>
                  <a:lnTo>
                    <a:pt x="82814" y="489958"/>
                  </a:lnTo>
                  <a:lnTo>
                    <a:pt x="82701" y="489915"/>
                  </a:lnTo>
                  <a:lnTo>
                    <a:pt x="82580" y="489897"/>
                  </a:lnTo>
                  <a:lnTo>
                    <a:pt x="82336" y="489898"/>
                  </a:lnTo>
                  <a:lnTo>
                    <a:pt x="82096" y="489873"/>
                  </a:lnTo>
                  <a:lnTo>
                    <a:pt x="81976" y="489673"/>
                  </a:lnTo>
                  <a:lnTo>
                    <a:pt x="81991" y="489430"/>
                  </a:lnTo>
                  <a:lnTo>
                    <a:pt x="82019" y="489187"/>
                  </a:lnTo>
                  <a:lnTo>
                    <a:pt x="82022" y="488944"/>
                  </a:lnTo>
                  <a:lnTo>
                    <a:pt x="82028" y="488700"/>
                  </a:lnTo>
                  <a:lnTo>
                    <a:pt x="82044" y="488585"/>
                  </a:lnTo>
                  <a:lnTo>
                    <a:pt x="82081" y="488470"/>
                  </a:lnTo>
                  <a:lnTo>
                    <a:pt x="82130" y="488354"/>
                  </a:lnTo>
                  <a:lnTo>
                    <a:pt x="82182" y="488245"/>
                  </a:lnTo>
                  <a:lnTo>
                    <a:pt x="82235" y="488135"/>
                  </a:lnTo>
                  <a:lnTo>
                    <a:pt x="82290" y="488026"/>
                  </a:lnTo>
                  <a:lnTo>
                    <a:pt x="82346" y="487917"/>
                  </a:lnTo>
                  <a:lnTo>
                    <a:pt x="82457" y="487704"/>
                  </a:lnTo>
                  <a:lnTo>
                    <a:pt x="82511" y="487516"/>
                  </a:lnTo>
                  <a:lnTo>
                    <a:pt x="82536" y="487394"/>
                  </a:lnTo>
                  <a:lnTo>
                    <a:pt x="82555" y="487273"/>
                  </a:lnTo>
                  <a:lnTo>
                    <a:pt x="82568" y="487157"/>
                  </a:lnTo>
                  <a:lnTo>
                    <a:pt x="82575" y="487036"/>
                  </a:lnTo>
                  <a:lnTo>
                    <a:pt x="82578" y="486915"/>
                  </a:lnTo>
                  <a:lnTo>
                    <a:pt x="82529" y="486671"/>
                  </a:lnTo>
                  <a:lnTo>
                    <a:pt x="82328" y="486574"/>
                  </a:lnTo>
                  <a:lnTo>
                    <a:pt x="82088" y="486617"/>
                  </a:lnTo>
                  <a:lnTo>
                    <a:pt x="81848" y="486653"/>
                  </a:lnTo>
                  <a:lnTo>
                    <a:pt x="81729" y="486629"/>
                  </a:lnTo>
                  <a:lnTo>
                    <a:pt x="81623" y="486568"/>
                  </a:lnTo>
                  <a:lnTo>
                    <a:pt x="81536" y="486489"/>
                  </a:lnTo>
                  <a:lnTo>
                    <a:pt x="81462" y="486392"/>
                  </a:lnTo>
                  <a:lnTo>
                    <a:pt x="81399" y="486289"/>
                  </a:lnTo>
                  <a:lnTo>
                    <a:pt x="81349" y="486173"/>
                  </a:lnTo>
                  <a:lnTo>
                    <a:pt x="81325" y="486058"/>
                  </a:lnTo>
                  <a:lnTo>
                    <a:pt x="81310" y="485936"/>
                  </a:lnTo>
                  <a:lnTo>
                    <a:pt x="81298" y="485814"/>
                  </a:lnTo>
                  <a:lnTo>
                    <a:pt x="81290" y="485693"/>
                  </a:lnTo>
                  <a:lnTo>
                    <a:pt x="81297" y="485450"/>
                  </a:lnTo>
                  <a:lnTo>
                    <a:pt x="81306" y="485329"/>
                  </a:lnTo>
                  <a:lnTo>
                    <a:pt x="81320" y="485207"/>
                  </a:lnTo>
                  <a:lnTo>
                    <a:pt x="81339" y="485085"/>
                  </a:lnTo>
                  <a:lnTo>
                    <a:pt x="81360" y="484964"/>
                  </a:lnTo>
                  <a:lnTo>
                    <a:pt x="81392" y="484849"/>
                  </a:lnTo>
                  <a:lnTo>
                    <a:pt x="81461" y="484752"/>
                  </a:lnTo>
                  <a:lnTo>
                    <a:pt x="81554" y="484673"/>
                  </a:lnTo>
                  <a:lnTo>
                    <a:pt x="81654" y="484593"/>
                  </a:lnTo>
                  <a:lnTo>
                    <a:pt x="81766" y="484399"/>
                  </a:lnTo>
                  <a:lnTo>
                    <a:pt x="81737" y="484283"/>
                  </a:lnTo>
                  <a:lnTo>
                    <a:pt x="81693" y="484168"/>
                  </a:lnTo>
                  <a:lnTo>
                    <a:pt x="81643" y="484059"/>
                  </a:lnTo>
                  <a:lnTo>
                    <a:pt x="81586" y="483949"/>
                  </a:lnTo>
                  <a:lnTo>
                    <a:pt x="81522" y="483846"/>
                  </a:lnTo>
                  <a:lnTo>
                    <a:pt x="81455" y="483749"/>
                  </a:lnTo>
                  <a:lnTo>
                    <a:pt x="81381" y="483652"/>
                  </a:lnTo>
                  <a:lnTo>
                    <a:pt x="81304" y="483555"/>
                  </a:lnTo>
                  <a:lnTo>
                    <a:pt x="81220" y="483463"/>
                  </a:lnTo>
                  <a:lnTo>
                    <a:pt x="81129" y="483384"/>
                  </a:lnTo>
                  <a:lnTo>
                    <a:pt x="81015" y="483348"/>
                  </a:lnTo>
                  <a:lnTo>
                    <a:pt x="80773" y="483360"/>
                  </a:lnTo>
                  <a:lnTo>
                    <a:pt x="80529" y="483366"/>
                  </a:lnTo>
                  <a:lnTo>
                    <a:pt x="80410" y="483342"/>
                  </a:lnTo>
                  <a:lnTo>
                    <a:pt x="80298" y="483293"/>
                  </a:lnTo>
                  <a:lnTo>
                    <a:pt x="80188" y="483245"/>
                  </a:lnTo>
                  <a:lnTo>
                    <a:pt x="80079" y="483190"/>
                  </a:lnTo>
                  <a:lnTo>
                    <a:pt x="79858" y="483087"/>
                  </a:lnTo>
                  <a:lnTo>
                    <a:pt x="79747" y="483038"/>
                  </a:lnTo>
                  <a:lnTo>
                    <a:pt x="79633" y="482996"/>
                  </a:lnTo>
                  <a:lnTo>
                    <a:pt x="79514" y="482978"/>
                  </a:lnTo>
                  <a:lnTo>
                    <a:pt x="79392" y="482965"/>
                  </a:lnTo>
                  <a:lnTo>
                    <a:pt x="79149" y="482971"/>
                  </a:lnTo>
                  <a:lnTo>
                    <a:pt x="78906" y="482971"/>
                  </a:lnTo>
                  <a:lnTo>
                    <a:pt x="78788" y="482935"/>
                  </a:lnTo>
                  <a:lnTo>
                    <a:pt x="78690" y="482868"/>
                  </a:lnTo>
                  <a:lnTo>
                    <a:pt x="78616" y="482771"/>
                  </a:lnTo>
                  <a:lnTo>
                    <a:pt x="78556" y="482661"/>
                  </a:lnTo>
                  <a:lnTo>
                    <a:pt x="78510" y="482552"/>
                  </a:lnTo>
                  <a:lnTo>
                    <a:pt x="78471" y="482437"/>
                  </a:lnTo>
                  <a:lnTo>
                    <a:pt x="78437" y="482321"/>
                  </a:lnTo>
                  <a:lnTo>
                    <a:pt x="78409" y="482200"/>
                  </a:lnTo>
                  <a:lnTo>
                    <a:pt x="78356" y="481963"/>
                  </a:lnTo>
                  <a:lnTo>
                    <a:pt x="78308" y="481726"/>
                  </a:lnTo>
                  <a:lnTo>
                    <a:pt x="78295" y="481483"/>
                  </a:lnTo>
                  <a:lnTo>
                    <a:pt x="78312" y="481240"/>
                  </a:lnTo>
                  <a:lnTo>
                    <a:pt x="78285" y="481124"/>
                  </a:lnTo>
                  <a:lnTo>
                    <a:pt x="78239" y="481015"/>
                  </a:lnTo>
                  <a:lnTo>
                    <a:pt x="78187" y="480900"/>
                  </a:lnTo>
                  <a:lnTo>
                    <a:pt x="78129" y="480796"/>
                  </a:lnTo>
                  <a:lnTo>
                    <a:pt x="78069" y="480687"/>
                  </a:lnTo>
                  <a:lnTo>
                    <a:pt x="78006" y="480584"/>
                  </a:lnTo>
                  <a:lnTo>
                    <a:pt x="77886" y="480371"/>
                  </a:lnTo>
                  <a:lnTo>
                    <a:pt x="77834" y="480262"/>
                  </a:lnTo>
                  <a:lnTo>
                    <a:pt x="77793" y="480146"/>
                  </a:lnTo>
                  <a:lnTo>
                    <a:pt x="77760" y="480031"/>
                  </a:lnTo>
                  <a:lnTo>
                    <a:pt x="77749" y="479909"/>
                  </a:lnTo>
                  <a:lnTo>
                    <a:pt x="77759" y="479666"/>
                  </a:lnTo>
                  <a:lnTo>
                    <a:pt x="77770" y="479423"/>
                  </a:lnTo>
                  <a:lnTo>
                    <a:pt x="77759" y="479180"/>
                  </a:lnTo>
                  <a:lnTo>
                    <a:pt x="77732" y="478943"/>
                  </a:lnTo>
                  <a:lnTo>
                    <a:pt x="77712" y="478694"/>
                  </a:lnTo>
                  <a:lnTo>
                    <a:pt x="77730" y="478578"/>
                  </a:lnTo>
                  <a:lnTo>
                    <a:pt x="77773" y="478464"/>
                  </a:lnTo>
                  <a:lnTo>
                    <a:pt x="77849" y="478366"/>
                  </a:lnTo>
                  <a:lnTo>
                    <a:pt x="77941" y="478287"/>
                  </a:lnTo>
                  <a:lnTo>
                    <a:pt x="78043" y="478221"/>
                  </a:lnTo>
                  <a:lnTo>
                    <a:pt x="78155" y="478177"/>
                  </a:lnTo>
                  <a:lnTo>
                    <a:pt x="78384" y="478099"/>
                  </a:lnTo>
                  <a:lnTo>
                    <a:pt x="78627" y="478075"/>
                  </a:lnTo>
                  <a:lnTo>
                    <a:pt x="78870" y="478086"/>
                  </a:lnTo>
                  <a:lnTo>
                    <a:pt x="79113" y="478105"/>
                  </a:lnTo>
                  <a:lnTo>
                    <a:pt x="79355" y="478111"/>
                  </a:lnTo>
                  <a:lnTo>
                    <a:pt x="79475" y="478099"/>
                  </a:lnTo>
                  <a:lnTo>
                    <a:pt x="79590" y="478057"/>
                  </a:lnTo>
                  <a:lnTo>
                    <a:pt x="79689" y="477990"/>
                  </a:lnTo>
                  <a:lnTo>
                    <a:pt x="79772" y="477898"/>
                  </a:lnTo>
                  <a:lnTo>
                    <a:pt x="79837" y="477795"/>
                  </a:lnTo>
                  <a:lnTo>
                    <a:pt x="79895" y="477685"/>
                  </a:lnTo>
                  <a:lnTo>
                    <a:pt x="79945" y="477576"/>
                  </a:lnTo>
                  <a:lnTo>
                    <a:pt x="79990" y="477461"/>
                  </a:lnTo>
                  <a:lnTo>
                    <a:pt x="80074" y="477236"/>
                  </a:lnTo>
                  <a:lnTo>
                    <a:pt x="80111" y="477121"/>
                  </a:lnTo>
                  <a:lnTo>
                    <a:pt x="80145" y="477006"/>
                  </a:lnTo>
                  <a:lnTo>
                    <a:pt x="80179" y="476890"/>
                  </a:lnTo>
                  <a:lnTo>
                    <a:pt x="80212" y="476769"/>
                  </a:lnTo>
                  <a:lnTo>
                    <a:pt x="80243" y="476653"/>
                  </a:lnTo>
                  <a:lnTo>
                    <a:pt x="80268" y="476531"/>
                  </a:lnTo>
                  <a:lnTo>
                    <a:pt x="80286" y="476410"/>
                  </a:lnTo>
                  <a:lnTo>
                    <a:pt x="80297" y="476294"/>
                  </a:lnTo>
                  <a:lnTo>
                    <a:pt x="80302" y="476173"/>
                  </a:lnTo>
                  <a:lnTo>
                    <a:pt x="80304" y="476051"/>
                  </a:lnTo>
                  <a:lnTo>
                    <a:pt x="80300" y="475808"/>
                  </a:lnTo>
                  <a:lnTo>
                    <a:pt x="80290" y="475566"/>
                  </a:lnTo>
                  <a:lnTo>
                    <a:pt x="80278" y="475323"/>
                  </a:lnTo>
                  <a:lnTo>
                    <a:pt x="80269" y="475073"/>
                  </a:lnTo>
                  <a:lnTo>
                    <a:pt x="80255" y="474830"/>
                  </a:lnTo>
                  <a:lnTo>
                    <a:pt x="80242" y="474709"/>
                  </a:lnTo>
                  <a:lnTo>
                    <a:pt x="80213" y="474594"/>
                  </a:lnTo>
                  <a:lnTo>
                    <a:pt x="80156" y="474484"/>
                  </a:lnTo>
                  <a:lnTo>
                    <a:pt x="80090" y="474381"/>
                  </a:lnTo>
                  <a:lnTo>
                    <a:pt x="80016" y="474289"/>
                  </a:lnTo>
                  <a:lnTo>
                    <a:pt x="79939" y="474198"/>
                  </a:lnTo>
                  <a:lnTo>
                    <a:pt x="79780" y="474010"/>
                  </a:lnTo>
                  <a:lnTo>
                    <a:pt x="79621" y="473828"/>
                  </a:lnTo>
                  <a:lnTo>
                    <a:pt x="79468" y="473640"/>
                  </a:lnTo>
                  <a:lnTo>
                    <a:pt x="79326" y="473439"/>
                  </a:lnTo>
                  <a:lnTo>
                    <a:pt x="79191" y="473239"/>
                  </a:lnTo>
                  <a:lnTo>
                    <a:pt x="79062" y="473032"/>
                  </a:lnTo>
                  <a:lnTo>
                    <a:pt x="78934" y="472825"/>
                  </a:lnTo>
                  <a:lnTo>
                    <a:pt x="78806" y="472619"/>
                  </a:lnTo>
                  <a:lnTo>
                    <a:pt x="78744" y="472516"/>
                  </a:lnTo>
                  <a:lnTo>
                    <a:pt x="78694" y="472400"/>
                  </a:lnTo>
                  <a:lnTo>
                    <a:pt x="78653" y="472291"/>
                  </a:lnTo>
                  <a:lnTo>
                    <a:pt x="78632" y="472169"/>
                  </a:lnTo>
                  <a:lnTo>
                    <a:pt x="78625" y="472048"/>
                  </a:lnTo>
                  <a:lnTo>
                    <a:pt x="78644" y="471805"/>
                  </a:lnTo>
                  <a:lnTo>
                    <a:pt x="78665" y="471562"/>
                  </a:lnTo>
                  <a:lnTo>
                    <a:pt x="78671" y="471319"/>
                  </a:lnTo>
                  <a:lnTo>
                    <a:pt x="78609" y="471088"/>
                  </a:lnTo>
                  <a:lnTo>
                    <a:pt x="78547" y="470984"/>
                  </a:lnTo>
                  <a:lnTo>
                    <a:pt x="78477" y="470881"/>
                  </a:lnTo>
                  <a:lnTo>
                    <a:pt x="78400" y="470790"/>
                  </a:lnTo>
                  <a:lnTo>
                    <a:pt x="78317" y="470699"/>
                  </a:lnTo>
                  <a:lnTo>
                    <a:pt x="78230" y="470614"/>
                  </a:lnTo>
                  <a:lnTo>
                    <a:pt x="78058" y="470444"/>
                  </a:lnTo>
                  <a:lnTo>
                    <a:pt x="77974" y="470353"/>
                  </a:lnTo>
                  <a:lnTo>
                    <a:pt x="77895" y="470262"/>
                  </a:lnTo>
                  <a:lnTo>
                    <a:pt x="77817" y="470170"/>
                  </a:lnTo>
                  <a:lnTo>
                    <a:pt x="77742" y="470073"/>
                  </a:lnTo>
                  <a:lnTo>
                    <a:pt x="77589" y="469885"/>
                  </a:lnTo>
                  <a:lnTo>
                    <a:pt x="77510" y="469793"/>
                  </a:lnTo>
                  <a:lnTo>
                    <a:pt x="77427" y="469702"/>
                  </a:lnTo>
                  <a:lnTo>
                    <a:pt x="77339" y="469617"/>
                  </a:lnTo>
                  <a:lnTo>
                    <a:pt x="77248" y="469539"/>
                  </a:lnTo>
                  <a:lnTo>
                    <a:pt x="77147" y="469472"/>
                  </a:lnTo>
                  <a:lnTo>
                    <a:pt x="77035" y="469429"/>
                  </a:lnTo>
                  <a:lnTo>
                    <a:pt x="76792" y="469442"/>
                  </a:lnTo>
                  <a:lnTo>
                    <a:pt x="76550" y="469472"/>
                  </a:lnTo>
                  <a:lnTo>
                    <a:pt x="76309" y="469502"/>
                  </a:lnTo>
                  <a:lnTo>
                    <a:pt x="76067" y="469484"/>
                  </a:lnTo>
                  <a:lnTo>
                    <a:pt x="75958" y="469429"/>
                  </a:lnTo>
                  <a:lnTo>
                    <a:pt x="75854" y="469369"/>
                  </a:lnTo>
                  <a:lnTo>
                    <a:pt x="75755" y="469296"/>
                  </a:lnTo>
                  <a:lnTo>
                    <a:pt x="75658" y="469222"/>
                  </a:lnTo>
                  <a:lnTo>
                    <a:pt x="75567" y="469144"/>
                  </a:lnTo>
                  <a:lnTo>
                    <a:pt x="75482" y="469053"/>
                  </a:lnTo>
                  <a:lnTo>
                    <a:pt x="75402" y="468962"/>
                  </a:lnTo>
                  <a:lnTo>
                    <a:pt x="75321" y="468870"/>
                  </a:lnTo>
                  <a:lnTo>
                    <a:pt x="75155" y="468694"/>
                  </a:lnTo>
                  <a:lnTo>
                    <a:pt x="74922" y="468633"/>
                  </a:lnTo>
                  <a:lnTo>
                    <a:pt x="74682" y="468597"/>
                  </a:lnTo>
                  <a:lnTo>
                    <a:pt x="74578" y="468536"/>
                  </a:lnTo>
                  <a:lnTo>
                    <a:pt x="74486" y="468457"/>
                  </a:lnTo>
                  <a:lnTo>
                    <a:pt x="74398" y="468372"/>
                  </a:lnTo>
                  <a:lnTo>
                    <a:pt x="74323" y="468275"/>
                  </a:lnTo>
                  <a:lnTo>
                    <a:pt x="74265" y="468172"/>
                  </a:lnTo>
                  <a:lnTo>
                    <a:pt x="74229" y="468050"/>
                  </a:lnTo>
                  <a:lnTo>
                    <a:pt x="74206" y="467934"/>
                  </a:lnTo>
                  <a:lnTo>
                    <a:pt x="74196" y="467813"/>
                  </a:lnTo>
                  <a:lnTo>
                    <a:pt x="74197" y="467570"/>
                  </a:lnTo>
                  <a:lnTo>
                    <a:pt x="74203" y="467327"/>
                  </a:lnTo>
                  <a:lnTo>
                    <a:pt x="74209" y="467084"/>
                  </a:lnTo>
                  <a:lnTo>
                    <a:pt x="74217" y="466841"/>
                  </a:lnTo>
                  <a:lnTo>
                    <a:pt x="74222" y="466598"/>
                  </a:lnTo>
                  <a:lnTo>
                    <a:pt x="74225" y="466355"/>
                  </a:lnTo>
                  <a:lnTo>
                    <a:pt x="74219" y="466112"/>
                  </a:lnTo>
                  <a:lnTo>
                    <a:pt x="74204" y="465990"/>
                  </a:lnTo>
                  <a:lnTo>
                    <a:pt x="74182" y="465869"/>
                  </a:lnTo>
                  <a:lnTo>
                    <a:pt x="74153" y="465754"/>
                  </a:lnTo>
                  <a:lnTo>
                    <a:pt x="74121" y="465632"/>
                  </a:lnTo>
                  <a:lnTo>
                    <a:pt x="74086" y="465517"/>
                  </a:lnTo>
                  <a:lnTo>
                    <a:pt x="74047" y="465401"/>
                  </a:lnTo>
                  <a:lnTo>
                    <a:pt x="74003" y="465292"/>
                  </a:lnTo>
                  <a:lnTo>
                    <a:pt x="73956" y="465177"/>
                  </a:lnTo>
                  <a:lnTo>
                    <a:pt x="73905" y="465067"/>
                  </a:lnTo>
                  <a:lnTo>
                    <a:pt x="73853" y="464958"/>
                  </a:lnTo>
                  <a:lnTo>
                    <a:pt x="73799" y="464848"/>
                  </a:lnTo>
                  <a:lnTo>
                    <a:pt x="73744" y="464739"/>
                  </a:lnTo>
                  <a:lnTo>
                    <a:pt x="73635" y="464526"/>
                  </a:lnTo>
                  <a:lnTo>
                    <a:pt x="73579" y="464417"/>
                  </a:lnTo>
                  <a:lnTo>
                    <a:pt x="73525" y="464308"/>
                  </a:lnTo>
                  <a:lnTo>
                    <a:pt x="73472" y="464198"/>
                  </a:lnTo>
                  <a:lnTo>
                    <a:pt x="73422" y="464089"/>
                  </a:lnTo>
                  <a:lnTo>
                    <a:pt x="73376" y="463974"/>
                  </a:lnTo>
                  <a:lnTo>
                    <a:pt x="73338" y="463858"/>
                  </a:lnTo>
                  <a:lnTo>
                    <a:pt x="73305" y="463743"/>
                  </a:lnTo>
                  <a:lnTo>
                    <a:pt x="73295" y="463621"/>
                  </a:lnTo>
                  <a:lnTo>
                    <a:pt x="73532" y="463597"/>
                  </a:lnTo>
                  <a:lnTo>
                    <a:pt x="73773" y="463621"/>
                  </a:lnTo>
                  <a:lnTo>
                    <a:pt x="74016" y="463651"/>
                  </a:lnTo>
                  <a:lnTo>
                    <a:pt x="74258" y="463676"/>
                  </a:lnTo>
                  <a:lnTo>
                    <a:pt x="74500" y="463676"/>
                  </a:lnTo>
                  <a:lnTo>
                    <a:pt x="74622" y="463475"/>
                  </a:lnTo>
                  <a:lnTo>
                    <a:pt x="74612" y="463238"/>
                  </a:lnTo>
                  <a:lnTo>
                    <a:pt x="74594" y="463117"/>
                  </a:lnTo>
                  <a:lnTo>
                    <a:pt x="74573" y="462996"/>
                  </a:lnTo>
                  <a:lnTo>
                    <a:pt x="74550" y="462880"/>
                  </a:lnTo>
                  <a:lnTo>
                    <a:pt x="74524" y="462758"/>
                  </a:lnTo>
                  <a:lnTo>
                    <a:pt x="74492" y="462643"/>
                  </a:lnTo>
                  <a:lnTo>
                    <a:pt x="74454" y="462527"/>
                  </a:lnTo>
                  <a:lnTo>
                    <a:pt x="74413" y="462412"/>
                  </a:lnTo>
                  <a:lnTo>
                    <a:pt x="74371" y="462297"/>
                  </a:lnTo>
                  <a:lnTo>
                    <a:pt x="74328" y="462181"/>
                  </a:lnTo>
                  <a:lnTo>
                    <a:pt x="74286" y="462072"/>
                  </a:lnTo>
                  <a:lnTo>
                    <a:pt x="74207" y="461841"/>
                  </a:lnTo>
                  <a:lnTo>
                    <a:pt x="74176" y="461720"/>
                  </a:lnTo>
                  <a:lnTo>
                    <a:pt x="74150" y="461604"/>
                  </a:lnTo>
                  <a:lnTo>
                    <a:pt x="74128" y="461483"/>
                  </a:lnTo>
                  <a:lnTo>
                    <a:pt x="74109" y="461367"/>
                  </a:lnTo>
                  <a:lnTo>
                    <a:pt x="74112" y="461239"/>
                  </a:lnTo>
                  <a:lnTo>
                    <a:pt x="74121" y="461118"/>
                  </a:lnTo>
                  <a:lnTo>
                    <a:pt x="74142" y="460996"/>
                  </a:lnTo>
                  <a:lnTo>
                    <a:pt x="74174" y="460881"/>
                  </a:lnTo>
                  <a:lnTo>
                    <a:pt x="74212" y="460766"/>
                  </a:lnTo>
                  <a:lnTo>
                    <a:pt x="74255" y="460656"/>
                  </a:lnTo>
                  <a:lnTo>
                    <a:pt x="74302" y="460541"/>
                  </a:lnTo>
                  <a:lnTo>
                    <a:pt x="74353" y="460431"/>
                  </a:lnTo>
                  <a:lnTo>
                    <a:pt x="74408" y="460322"/>
                  </a:lnTo>
                  <a:lnTo>
                    <a:pt x="74466" y="460213"/>
                  </a:lnTo>
                  <a:lnTo>
                    <a:pt x="74523" y="460110"/>
                  </a:lnTo>
                  <a:lnTo>
                    <a:pt x="74640" y="459891"/>
                  </a:lnTo>
                  <a:lnTo>
                    <a:pt x="74772" y="459690"/>
                  </a:lnTo>
                  <a:lnTo>
                    <a:pt x="74928" y="459508"/>
                  </a:lnTo>
                  <a:lnTo>
                    <a:pt x="75088" y="459326"/>
                  </a:lnTo>
                  <a:lnTo>
                    <a:pt x="75251" y="459144"/>
                  </a:lnTo>
                  <a:lnTo>
                    <a:pt x="75415" y="458967"/>
                  </a:lnTo>
                  <a:lnTo>
                    <a:pt x="75583" y="458785"/>
                  </a:lnTo>
                  <a:lnTo>
                    <a:pt x="75750" y="458609"/>
                  </a:lnTo>
                  <a:lnTo>
                    <a:pt x="75918" y="458433"/>
                  </a:lnTo>
                  <a:lnTo>
                    <a:pt x="76094" y="458269"/>
                  </a:lnTo>
                  <a:lnTo>
                    <a:pt x="76305" y="458141"/>
                  </a:lnTo>
                  <a:lnTo>
                    <a:pt x="76545" y="458165"/>
                  </a:lnTo>
                  <a:lnTo>
                    <a:pt x="76787" y="458196"/>
                  </a:lnTo>
                  <a:lnTo>
                    <a:pt x="76901" y="458153"/>
                  </a:lnTo>
                  <a:lnTo>
                    <a:pt x="76991" y="458074"/>
                  </a:lnTo>
                  <a:lnTo>
                    <a:pt x="77067" y="457977"/>
                  </a:lnTo>
                  <a:lnTo>
                    <a:pt x="77139" y="457880"/>
                  </a:lnTo>
                  <a:lnTo>
                    <a:pt x="77200" y="457776"/>
                  </a:lnTo>
                  <a:lnTo>
                    <a:pt x="77255" y="457667"/>
                  </a:lnTo>
                  <a:lnTo>
                    <a:pt x="77305" y="457558"/>
                  </a:lnTo>
                  <a:lnTo>
                    <a:pt x="77354" y="457442"/>
                  </a:lnTo>
                  <a:lnTo>
                    <a:pt x="77434" y="457217"/>
                  </a:lnTo>
                  <a:lnTo>
                    <a:pt x="77440" y="456975"/>
                  </a:lnTo>
                  <a:lnTo>
                    <a:pt x="77332" y="456768"/>
                  </a:lnTo>
                  <a:lnTo>
                    <a:pt x="77090" y="456732"/>
                  </a:lnTo>
                  <a:lnTo>
                    <a:pt x="76849" y="456756"/>
                  </a:lnTo>
                  <a:lnTo>
                    <a:pt x="76729" y="456780"/>
                  </a:lnTo>
                  <a:lnTo>
                    <a:pt x="76611" y="456805"/>
                  </a:lnTo>
                  <a:lnTo>
                    <a:pt x="76494" y="456841"/>
                  </a:lnTo>
                  <a:lnTo>
                    <a:pt x="76383" y="456890"/>
                  </a:lnTo>
                  <a:lnTo>
                    <a:pt x="76289" y="456969"/>
                  </a:lnTo>
                  <a:lnTo>
                    <a:pt x="76200" y="457048"/>
                  </a:lnTo>
                  <a:lnTo>
                    <a:pt x="76109" y="457133"/>
                  </a:lnTo>
                  <a:lnTo>
                    <a:pt x="75893" y="457230"/>
                  </a:lnTo>
                  <a:lnTo>
                    <a:pt x="75650" y="457230"/>
                  </a:lnTo>
                  <a:lnTo>
                    <a:pt x="75407" y="457224"/>
                  </a:lnTo>
                  <a:lnTo>
                    <a:pt x="75164" y="457212"/>
                  </a:lnTo>
                  <a:lnTo>
                    <a:pt x="74921" y="457199"/>
                  </a:lnTo>
                  <a:lnTo>
                    <a:pt x="74678" y="457188"/>
                  </a:lnTo>
                  <a:lnTo>
                    <a:pt x="74558" y="457205"/>
                  </a:lnTo>
                  <a:lnTo>
                    <a:pt x="74438" y="457230"/>
                  </a:lnTo>
                  <a:lnTo>
                    <a:pt x="74325" y="457272"/>
                  </a:lnTo>
                  <a:lnTo>
                    <a:pt x="74218" y="457333"/>
                  </a:lnTo>
                  <a:lnTo>
                    <a:pt x="74116" y="457400"/>
                  </a:lnTo>
                  <a:lnTo>
                    <a:pt x="74015" y="457467"/>
                  </a:lnTo>
                  <a:lnTo>
                    <a:pt x="73809" y="457594"/>
                  </a:lnTo>
                  <a:lnTo>
                    <a:pt x="73698" y="457643"/>
                  </a:lnTo>
                  <a:lnTo>
                    <a:pt x="73580" y="457673"/>
                  </a:lnTo>
                  <a:lnTo>
                    <a:pt x="73459" y="457686"/>
                  </a:lnTo>
                  <a:lnTo>
                    <a:pt x="73337" y="457692"/>
                  </a:lnTo>
                  <a:lnTo>
                    <a:pt x="73093" y="457685"/>
                  </a:lnTo>
                  <a:lnTo>
                    <a:pt x="72848" y="457679"/>
                  </a:lnTo>
                  <a:lnTo>
                    <a:pt x="72607" y="457655"/>
                  </a:lnTo>
                  <a:lnTo>
                    <a:pt x="72490" y="457625"/>
                  </a:lnTo>
                  <a:lnTo>
                    <a:pt x="72375" y="457588"/>
                  </a:lnTo>
                  <a:lnTo>
                    <a:pt x="72263" y="457545"/>
                  </a:lnTo>
                  <a:lnTo>
                    <a:pt x="72152" y="457497"/>
                  </a:lnTo>
                  <a:lnTo>
                    <a:pt x="72041" y="457442"/>
                  </a:lnTo>
                  <a:lnTo>
                    <a:pt x="71932" y="457387"/>
                  </a:lnTo>
                  <a:lnTo>
                    <a:pt x="71823" y="457333"/>
                  </a:lnTo>
                  <a:lnTo>
                    <a:pt x="71611" y="457212"/>
                  </a:lnTo>
                  <a:lnTo>
                    <a:pt x="71424" y="457060"/>
                  </a:lnTo>
                  <a:lnTo>
                    <a:pt x="71395" y="456816"/>
                  </a:lnTo>
                  <a:lnTo>
                    <a:pt x="71432" y="456574"/>
                  </a:lnTo>
                  <a:lnTo>
                    <a:pt x="71433" y="456458"/>
                  </a:lnTo>
                  <a:lnTo>
                    <a:pt x="71411" y="456337"/>
                  </a:lnTo>
                  <a:lnTo>
                    <a:pt x="71373" y="456221"/>
                  </a:lnTo>
                  <a:lnTo>
                    <a:pt x="71328" y="456105"/>
                  </a:lnTo>
                  <a:lnTo>
                    <a:pt x="71285" y="455997"/>
                  </a:lnTo>
                  <a:lnTo>
                    <a:pt x="71233" y="455887"/>
                  </a:lnTo>
                  <a:lnTo>
                    <a:pt x="71168" y="455784"/>
                  </a:lnTo>
                  <a:lnTo>
                    <a:pt x="71099" y="455680"/>
                  </a:lnTo>
                  <a:lnTo>
                    <a:pt x="71014" y="455595"/>
                  </a:lnTo>
                  <a:lnTo>
                    <a:pt x="70910" y="455534"/>
                  </a:lnTo>
                  <a:lnTo>
                    <a:pt x="70794" y="455498"/>
                  </a:lnTo>
                  <a:lnTo>
                    <a:pt x="70674" y="455468"/>
                  </a:lnTo>
                  <a:lnTo>
                    <a:pt x="70555" y="455444"/>
                  </a:lnTo>
                  <a:lnTo>
                    <a:pt x="70324" y="455377"/>
                  </a:lnTo>
                  <a:lnTo>
                    <a:pt x="70215" y="455322"/>
                  </a:lnTo>
                  <a:lnTo>
                    <a:pt x="70109" y="455262"/>
                  </a:lnTo>
                  <a:lnTo>
                    <a:pt x="70007" y="455195"/>
                  </a:lnTo>
                  <a:lnTo>
                    <a:pt x="69906" y="455127"/>
                  </a:lnTo>
                  <a:lnTo>
                    <a:pt x="69808" y="455055"/>
                  </a:lnTo>
                  <a:lnTo>
                    <a:pt x="69720" y="454969"/>
                  </a:lnTo>
                  <a:lnTo>
                    <a:pt x="69652" y="454873"/>
                  </a:lnTo>
                  <a:lnTo>
                    <a:pt x="69629" y="454757"/>
                  </a:lnTo>
                  <a:lnTo>
                    <a:pt x="69743" y="454538"/>
                  </a:lnTo>
                  <a:lnTo>
                    <a:pt x="69824" y="454447"/>
                  </a:lnTo>
                  <a:lnTo>
                    <a:pt x="69915" y="454368"/>
                  </a:lnTo>
                  <a:lnTo>
                    <a:pt x="70019" y="454307"/>
                  </a:lnTo>
                  <a:lnTo>
                    <a:pt x="70138" y="454283"/>
                  </a:lnTo>
                  <a:lnTo>
                    <a:pt x="70379" y="454313"/>
                  </a:lnTo>
                  <a:lnTo>
                    <a:pt x="70618" y="454289"/>
                  </a:lnTo>
                  <a:lnTo>
                    <a:pt x="70724" y="454222"/>
                  </a:lnTo>
                  <a:lnTo>
                    <a:pt x="70822" y="454155"/>
                  </a:lnTo>
                  <a:lnTo>
                    <a:pt x="70907" y="454064"/>
                  </a:lnTo>
                  <a:lnTo>
                    <a:pt x="70961" y="453961"/>
                  </a:lnTo>
                  <a:lnTo>
                    <a:pt x="70961" y="453834"/>
                  </a:lnTo>
                  <a:lnTo>
                    <a:pt x="70866" y="453615"/>
                  </a:lnTo>
                  <a:lnTo>
                    <a:pt x="70738" y="453408"/>
                  </a:lnTo>
                  <a:lnTo>
                    <a:pt x="70612" y="453196"/>
                  </a:lnTo>
                  <a:lnTo>
                    <a:pt x="70564" y="453086"/>
                  </a:lnTo>
                  <a:lnTo>
                    <a:pt x="70531" y="452971"/>
                  </a:lnTo>
                  <a:lnTo>
                    <a:pt x="70505" y="452849"/>
                  </a:lnTo>
                  <a:lnTo>
                    <a:pt x="70487" y="452734"/>
                  </a:lnTo>
                  <a:lnTo>
                    <a:pt x="70473" y="452613"/>
                  </a:lnTo>
                  <a:lnTo>
                    <a:pt x="70462" y="452491"/>
                  </a:lnTo>
                  <a:lnTo>
                    <a:pt x="70457" y="452370"/>
                  </a:lnTo>
                  <a:lnTo>
                    <a:pt x="70471" y="452127"/>
                  </a:lnTo>
                  <a:lnTo>
                    <a:pt x="70489" y="452005"/>
                  </a:lnTo>
                  <a:lnTo>
                    <a:pt x="70529" y="451889"/>
                  </a:lnTo>
                  <a:lnTo>
                    <a:pt x="70609" y="451799"/>
                  </a:lnTo>
                  <a:lnTo>
                    <a:pt x="70711" y="451737"/>
                  </a:lnTo>
                  <a:lnTo>
                    <a:pt x="70819" y="451677"/>
                  </a:lnTo>
                  <a:lnTo>
                    <a:pt x="71020" y="451543"/>
                  </a:lnTo>
                  <a:lnTo>
                    <a:pt x="71070" y="451306"/>
                  </a:lnTo>
                  <a:lnTo>
                    <a:pt x="71023" y="451069"/>
                  </a:lnTo>
                  <a:lnTo>
                    <a:pt x="70980" y="450954"/>
                  </a:lnTo>
                  <a:lnTo>
                    <a:pt x="70925" y="450845"/>
                  </a:lnTo>
                  <a:lnTo>
                    <a:pt x="70854" y="450747"/>
                  </a:lnTo>
                  <a:lnTo>
                    <a:pt x="70749" y="450686"/>
                  </a:lnTo>
                  <a:lnTo>
                    <a:pt x="70630" y="450662"/>
                  </a:lnTo>
                  <a:lnTo>
                    <a:pt x="70507" y="450644"/>
                  </a:lnTo>
                  <a:lnTo>
                    <a:pt x="70275" y="450583"/>
                  </a:lnTo>
                  <a:lnTo>
                    <a:pt x="70169" y="450528"/>
                  </a:lnTo>
                  <a:lnTo>
                    <a:pt x="70067" y="450462"/>
                  </a:lnTo>
                  <a:lnTo>
                    <a:pt x="69968" y="450389"/>
                  </a:lnTo>
                  <a:lnTo>
                    <a:pt x="69871" y="450316"/>
                  </a:lnTo>
                  <a:lnTo>
                    <a:pt x="69776" y="450237"/>
                  </a:lnTo>
                  <a:lnTo>
                    <a:pt x="69686" y="450158"/>
                  </a:lnTo>
                  <a:lnTo>
                    <a:pt x="69605" y="450067"/>
                  </a:lnTo>
                  <a:lnTo>
                    <a:pt x="69532" y="449970"/>
                  </a:lnTo>
                  <a:lnTo>
                    <a:pt x="69493" y="449848"/>
                  </a:lnTo>
                  <a:lnTo>
                    <a:pt x="69539" y="449617"/>
                  </a:lnTo>
                  <a:lnTo>
                    <a:pt x="69594" y="449508"/>
                  </a:lnTo>
                  <a:lnTo>
                    <a:pt x="69660" y="449405"/>
                  </a:lnTo>
                  <a:lnTo>
                    <a:pt x="69738" y="449314"/>
                  </a:lnTo>
                  <a:lnTo>
                    <a:pt x="69819" y="449222"/>
                  </a:lnTo>
                  <a:lnTo>
                    <a:pt x="69903" y="449137"/>
                  </a:lnTo>
                  <a:lnTo>
                    <a:pt x="70160" y="448901"/>
                  </a:lnTo>
                  <a:lnTo>
                    <a:pt x="70381" y="448803"/>
                  </a:lnTo>
                  <a:lnTo>
                    <a:pt x="70607" y="448712"/>
                  </a:lnTo>
                  <a:lnTo>
                    <a:pt x="70720" y="448670"/>
                  </a:lnTo>
                  <a:lnTo>
                    <a:pt x="70832" y="448621"/>
                  </a:lnTo>
                  <a:lnTo>
                    <a:pt x="70937" y="448560"/>
                  </a:lnTo>
                  <a:lnTo>
                    <a:pt x="71025" y="448475"/>
                  </a:lnTo>
                  <a:lnTo>
                    <a:pt x="71084" y="448372"/>
                  </a:lnTo>
                  <a:lnTo>
                    <a:pt x="71115" y="448250"/>
                  </a:lnTo>
                  <a:lnTo>
                    <a:pt x="71122" y="448129"/>
                  </a:lnTo>
                  <a:lnTo>
                    <a:pt x="71109" y="447892"/>
                  </a:lnTo>
                  <a:lnTo>
                    <a:pt x="71087" y="447770"/>
                  </a:lnTo>
                  <a:lnTo>
                    <a:pt x="71058" y="447649"/>
                  </a:lnTo>
                  <a:lnTo>
                    <a:pt x="71022" y="447533"/>
                  </a:lnTo>
                  <a:lnTo>
                    <a:pt x="70978" y="447418"/>
                  </a:lnTo>
                  <a:lnTo>
                    <a:pt x="70919" y="447315"/>
                  </a:lnTo>
                  <a:lnTo>
                    <a:pt x="70823" y="447242"/>
                  </a:lnTo>
                  <a:lnTo>
                    <a:pt x="70716" y="447181"/>
                  </a:lnTo>
                  <a:lnTo>
                    <a:pt x="70609" y="447120"/>
                  </a:lnTo>
                  <a:lnTo>
                    <a:pt x="70421" y="446975"/>
                  </a:lnTo>
                  <a:lnTo>
                    <a:pt x="70354" y="446871"/>
                  </a:lnTo>
                  <a:lnTo>
                    <a:pt x="70287" y="446768"/>
                  </a:lnTo>
                  <a:lnTo>
                    <a:pt x="70222" y="446665"/>
                  </a:lnTo>
                  <a:lnTo>
                    <a:pt x="70159" y="446561"/>
                  </a:lnTo>
                  <a:lnTo>
                    <a:pt x="70097" y="446458"/>
                  </a:lnTo>
                  <a:lnTo>
                    <a:pt x="70038" y="446349"/>
                  </a:lnTo>
                  <a:lnTo>
                    <a:pt x="69983" y="446246"/>
                  </a:lnTo>
                  <a:lnTo>
                    <a:pt x="69934" y="446130"/>
                  </a:lnTo>
                  <a:lnTo>
                    <a:pt x="69890" y="446021"/>
                  </a:lnTo>
                  <a:lnTo>
                    <a:pt x="69856" y="445899"/>
                  </a:lnTo>
                  <a:lnTo>
                    <a:pt x="69833" y="445783"/>
                  </a:lnTo>
                  <a:lnTo>
                    <a:pt x="69828" y="445662"/>
                  </a:lnTo>
                  <a:lnTo>
                    <a:pt x="69951" y="445450"/>
                  </a:lnTo>
                  <a:lnTo>
                    <a:pt x="70040" y="445371"/>
                  </a:lnTo>
                  <a:lnTo>
                    <a:pt x="70133" y="445292"/>
                  </a:lnTo>
                  <a:lnTo>
                    <a:pt x="70228" y="445213"/>
                  </a:lnTo>
                  <a:lnTo>
                    <a:pt x="70324" y="445140"/>
                  </a:lnTo>
                  <a:lnTo>
                    <a:pt x="70423" y="445073"/>
                  </a:lnTo>
                  <a:lnTo>
                    <a:pt x="70526" y="445006"/>
                  </a:lnTo>
                  <a:lnTo>
                    <a:pt x="70632" y="444946"/>
                  </a:lnTo>
                  <a:lnTo>
                    <a:pt x="70739" y="444890"/>
                  </a:lnTo>
                  <a:lnTo>
                    <a:pt x="70952" y="444769"/>
                  </a:lnTo>
                  <a:lnTo>
                    <a:pt x="71047" y="444696"/>
                  </a:lnTo>
                  <a:lnTo>
                    <a:pt x="71126" y="444605"/>
                  </a:lnTo>
                  <a:lnTo>
                    <a:pt x="71174" y="444496"/>
                  </a:lnTo>
                  <a:lnTo>
                    <a:pt x="71194" y="444374"/>
                  </a:lnTo>
                  <a:lnTo>
                    <a:pt x="71175" y="444131"/>
                  </a:lnTo>
                  <a:lnTo>
                    <a:pt x="71132" y="444016"/>
                  </a:lnTo>
                  <a:lnTo>
                    <a:pt x="71062" y="443918"/>
                  </a:lnTo>
                  <a:lnTo>
                    <a:pt x="70973" y="443833"/>
                  </a:lnTo>
                  <a:lnTo>
                    <a:pt x="70872" y="443766"/>
                  </a:lnTo>
                  <a:lnTo>
                    <a:pt x="70763" y="443712"/>
                  </a:lnTo>
                  <a:lnTo>
                    <a:pt x="70651" y="443663"/>
                  </a:lnTo>
                  <a:lnTo>
                    <a:pt x="70537" y="443621"/>
                  </a:lnTo>
                  <a:lnTo>
                    <a:pt x="70419" y="443590"/>
                  </a:lnTo>
                  <a:lnTo>
                    <a:pt x="70177" y="443597"/>
                  </a:lnTo>
                  <a:lnTo>
                    <a:pt x="69934" y="443615"/>
                  </a:lnTo>
                  <a:lnTo>
                    <a:pt x="69812" y="443621"/>
                  </a:lnTo>
                  <a:lnTo>
                    <a:pt x="69691" y="443614"/>
                  </a:lnTo>
                  <a:lnTo>
                    <a:pt x="69570" y="443602"/>
                  </a:lnTo>
                  <a:lnTo>
                    <a:pt x="69450" y="443590"/>
                  </a:lnTo>
                  <a:lnTo>
                    <a:pt x="69329" y="443572"/>
                  </a:lnTo>
                  <a:lnTo>
                    <a:pt x="69209" y="443554"/>
                  </a:lnTo>
                  <a:lnTo>
                    <a:pt x="69089" y="443530"/>
                  </a:lnTo>
                  <a:lnTo>
                    <a:pt x="68851" y="443487"/>
                  </a:lnTo>
                  <a:lnTo>
                    <a:pt x="68612" y="443432"/>
                  </a:lnTo>
                  <a:lnTo>
                    <a:pt x="68388" y="443341"/>
                  </a:lnTo>
                  <a:lnTo>
                    <a:pt x="68183" y="443208"/>
                  </a:lnTo>
                  <a:lnTo>
                    <a:pt x="67972" y="443092"/>
                  </a:lnTo>
                  <a:lnTo>
                    <a:pt x="67737" y="443031"/>
                  </a:lnTo>
                  <a:lnTo>
                    <a:pt x="67495" y="443032"/>
                  </a:lnTo>
                  <a:lnTo>
                    <a:pt x="67376" y="443062"/>
                  </a:lnTo>
                  <a:lnTo>
                    <a:pt x="67264" y="443111"/>
                  </a:lnTo>
                  <a:lnTo>
                    <a:pt x="67164" y="443178"/>
                  </a:lnTo>
                  <a:lnTo>
                    <a:pt x="67068" y="443250"/>
                  </a:lnTo>
                  <a:lnTo>
                    <a:pt x="66972" y="443329"/>
                  </a:lnTo>
                  <a:lnTo>
                    <a:pt x="66765" y="443457"/>
                  </a:lnTo>
                  <a:lnTo>
                    <a:pt x="66557" y="443372"/>
                  </a:lnTo>
                  <a:lnTo>
                    <a:pt x="66452" y="443153"/>
                  </a:lnTo>
                  <a:lnTo>
                    <a:pt x="66346" y="442934"/>
                  </a:lnTo>
                  <a:lnTo>
                    <a:pt x="66266" y="442843"/>
                  </a:lnTo>
                  <a:lnTo>
                    <a:pt x="66165" y="442770"/>
                  </a:lnTo>
                  <a:lnTo>
                    <a:pt x="66054" y="442721"/>
                  </a:lnTo>
                  <a:lnTo>
                    <a:pt x="65940" y="442679"/>
                  </a:lnTo>
                  <a:lnTo>
                    <a:pt x="65826" y="442643"/>
                  </a:lnTo>
                  <a:lnTo>
                    <a:pt x="65601" y="442545"/>
                  </a:lnTo>
                  <a:lnTo>
                    <a:pt x="65503" y="442472"/>
                  </a:lnTo>
                  <a:lnTo>
                    <a:pt x="65420" y="442387"/>
                  </a:lnTo>
                  <a:lnTo>
                    <a:pt x="65357" y="442284"/>
                  </a:lnTo>
                  <a:lnTo>
                    <a:pt x="65304" y="442175"/>
                  </a:lnTo>
                  <a:lnTo>
                    <a:pt x="65251" y="442066"/>
                  </a:lnTo>
                  <a:lnTo>
                    <a:pt x="65199" y="441956"/>
                  </a:lnTo>
                  <a:lnTo>
                    <a:pt x="65147" y="441847"/>
                  </a:lnTo>
                  <a:lnTo>
                    <a:pt x="65095" y="441731"/>
                  </a:lnTo>
                  <a:lnTo>
                    <a:pt x="64992" y="441512"/>
                  </a:lnTo>
                  <a:lnTo>
                    <a:pt x="64940" y="441403"/>
                  </a:lnTo>
                  <a:lnTo>
                    <a:pt x="64887" y="441294"/>
                  </a:lnTo>
                  <a:lnTo>
                    <a:pt x="64834" y="441185"/>
                  </a:lnTo>
                  <a:lnTo>
                    <a:pt x="64780" y="441075"/>
                  </a:lnTo>
                  <a:lnTo>
                    <a:pt x="64723" y="440972"/>
                  </a:lnTo>
                  <a:lnTo>
                    <a:pt x="64600" y="440759"/>
                  </a:lnTo>
                  <a:lnTo>
                    <a:pt x="64532" y="440656"/>
                  </a:lnTo>
                  <a:lnTo>
                    <a:pt x="64455" y="440565"/>
                  </a:lnTo>
                  <a:lnTo>
                    <a:pt x="64375" y="440474"/>
                  </a:lnTo>
                  <a:lnTo>
                    <a:pt x="64293" y="440382"/>
                  </a:lnTo>
                  <a:lnTo>
                    <a:pt x="64210" y="440291"/>
                  </a:lnTo>
                  <a:lnTo>
                    <a:pt x="64126" y="440206"/>
                  </a:lnTo>
                  <a:lnTo>
                    <a:pt x="63962" y="440024"/>
                  </a:lnTo>
                  <a:lnTo>
                    <a:pt x="63883" y="439933"/>
                  </a:lnTo>
                  <a:lnTo>
                    <a:pt x="63814" y="439836"/>
                  </a:lnTo>
                  <a:lnTo>
                    <a:pt x="63754" y="439733"/>
                  </a:lnTo>
                  <a:lnTo>
                    <a:pt x="63706" y="439617"/>
                  </a:lnTo>
                  <a:lnTo>
                    <a:pt x="63689" y="439496"/>
                  </a:lnTo>
                  <a:lnTo>
                    <a:pt x="63711" y="439252"/>
                  </a:lnTo>
                  <a:lnTo>
                    <a:pt x="63738" y="439016"/>
                  </a:lnTo>
                  <a:lnTo>
                    <a:pt x="63738" y="438888"/>
                  </a:lnTo>
                  <a:lnTo>
                    <a:pt x="63712" y="438772"/>
                  </a:lnTo>
                  <a:lnTo>
                    <a:pt x="63655" y="438663"/>
                  </a:lnTo>
                  <a:lnTo>
                    <a:pt x="63586" y="438566"/>
                  </a:lnTo>
                  <a:lnTo>
                    <a:pt x="63508" y="438469"/>
                  </a:lnTo>
                  <a:lnTo>
                    <a:pt x="63425" y="438384"/>
                  </a:lnTo>
                  <a:lnTo>
                    <a:pt x="63338" y="438299"/>
                  </a:lnTo>
                  <a:lnTo>
                    <a:pt x="63248" y="438214"/>
                  </a:lnTo>
                  <a:lnTo>
                    <a:pt x="63155" y="438135"/>
                  </a:lnTo>
                  <a:lnTo>
                    <a:pt x="63059" y="438062"/>
                  </a:lnTo>
                  <a:lnTo>
                    <a:pt x="62960" y="437995"/>
                  </a:lnTo>
                  <a:lnTo>
                    <a:pt x="62763" y="437849"/>
                  </a:lnTo>
                  <a:lnTo>
                    <a:pt x="62670" y="437770"/>
                  </a:lnTo>
                  <a:lnTo>
                    <a:pt x="62582" y="437685"/>
                  </a:lnTo>
                  <a:lnTo>
                    <a:pt x="62503" y="437594"/>
                  </a:lnTo>
                  <a:lnTo>
                    <a:pt x="62448" y="437485"/>
                  </a:lnTo>
                  <a:lnTo>
                    <a:pt x="62424" y="437369"/>
                  </a:lnTo>
                  <a:lnTo>
                    <a:pt x="62442" y="437126"/>
                  </a:lnTo>
                  <a:lnTo>
                    <a:pt x="62467" y="436883"/>
                  </a:lnTo>
                  <a:lnTo>
                    <a:pt x="62471" y="436762"/>
                  </a:lnTo>
                  <a:lnTo>
                    <a:pt x="62454" y="436640"/>
                  </a:lnTo>
                  <a:lnTo>
                    <a:pt x="62392" y="436537"/>
                  </a:lnTo>
                  <a:lnTo>
                    <a:pt x="62305" y="436452"/>
                  </a:lnTo>
                  <a:lnTo>
                    <a:pt x="62214" y="436373"/>
                  </a:lnTo>
                  <a:lnTo>
                    <a:pt x="62117" y="436154"/>
                  </a:lnTo>
                  <a:lnTo>
                    <a:pt x="62093" y="435911"/>
                  </a:lnTo>
                  <a:lnTo>
                    <a:pt x="62102" y="435668"/>
                  </a:lnTo>
                  <a:lnTo>
                    <a:pt x="62114" y="435547"/>
                  </a:lnTo>
                  <a:lnTo>
                    <a:pt x="62129" y="435425"/>
                  </a:lnTo>
                  <a:lnTo>
                    <a:pt x="62148" y="435309"/>
                  </a:lnTo>
                  <a:lnTo>
                    <a:pt x="62169" y="435188"/>
                  </a:lnTo>
                  <a:lnTo>
                    <a:pt x="62193" y="435072"/>
                  </a:lnTo>
                  <a:lnTo>
                    <a:pt x="62220" y="434951"/>
                  </a:lnTo>
                  <a:lnTo>
                    <a:pt x="62254" y="434836"/>
                  </a:lnTo>
                  <a:lnTo>
                    <a:pt x="62293" y="434720"/>
                  </a:lnTo>
                  <a:lnTo>
                    <a:pt x="62339" y="434605"/>
                  </a:lnTo>
                  <a:lnTo>
                    <a:pt x="62397" y="434501"/>
                  </a:lnTo>
                  <a:lnTo>
                    <a:pt x="62470" y="434398"/>
                  </a:lnTo>
                  <a:lnTo>
                    <a:pt x="62564" y="434325"/>
                  </a:lnTo>
                  <a:lnTo>
                    <a:pt x="62674" y="434271"/>
                  </a:lnTo>
                  <a:lnTo>
                    <a:pt x="62789" y="434234"/>
                  </a:lnTo>
                  <a:lnTo>
                    <a:pt x="62906" y="434198"/>
                  </a:lnTo>
                  <a:lnTo>
                    <a:pt x="63023" y="434168"/>
                  </a:lnTo>
                  <a:lnTo>
                    <a:pt x="63246" y="434070"/>
                  </a:lnTo>
                  <a:lnTo>
                    <a:pt x="63382" y="433876"/>
                  </a:lnTo>
                  <a:lnTo>
                    <a:pt x="63384" y="433633"/>
                  </a:lnTo>
                  <a:lnTo>
                    <a:pt x="63348" y="433396"/>
                  </a:lnTo>
                  <a:lnTo>
                    <a:pt x="63309" y="433153"/>
                  </a:lnTo>
                  <a:lnTo>
                    <a:pt x="63297" y="432910"/>
                  </a:lnTo>
                  <a:lnTo>
                    <a:pt x="63400" y="432703"/>
                  </a:lnTo>
                  <a:lnTo>
                    <a:pt x="63508" y="432643"/>
                  </a:lnTo>
                  <a:lnTo>
                    <a:pt x="63623" y="432606"/>
                  </a:lnTo>
                  <a:lnTo>
                    <a:pt x="63740" y="432570"/>
                  </a:lnTo>
                  <a:lnTo>
                    <a:pt x="63858" y="432539"/>
                  </a:lnTo>
                  <a:lnTo>
                    <a:pt x="64084" y="432442"/>
                  </a:lnTo>
                  <a:lnTo>
                    <a:pt x="64004" y="432241"/>
                  </a:lnTo>
                  <a:lnTo>
                    <a:pt x="63822" y="432077"/>
                  </a:lnTo>
                  <a:lnTo>
                    <a:pt x="63639" y="431920"/>
                  </a:lnTo>
                  <a:lnTo>
                    <a:pt x="63456" y="431762"/>
                  </a:lnTo>
                  <a:lnTo>
                    <a:pt x="63268" y="431604"/>
                  </a:lnTo>
                  <a:lnTo>
                    <a:pt x="63055" y="431488"/>
                  </a:lnTo>
                  <a:lnTo>
                    <a:pt x="62845" y="431366"/>
                  </a:lnTo>
                  <a:lnTo>
                    <a:pt x="62712" y="431166"/>
                  </a:lnTo>
                  <a:lnTo>
                    <a:pt x="62710" y="430923"/>
                  </a:lnTo>
                  <a:lnTo>
                    <a:pt x="62737" y="430680"/>
                  </a:lnTo>
                  <a:lnTo>
                    <a:pt x="62722" y="430443"/>
                  </a:lnTo>
                  <a:lnTo>
                    <a:pt x="62647" y="430212"/>
                  </a:lnTo>
                  <a:lnTo>
                    <a:pt x="62559" y="429981"/>
                  </a:lnTo>
                  <a:lnTo>
                    <a:pt x="62511" y="429872"/>
                  </a:lnTo>
                  <a:lnTo>
                    <a:pt x="62461" y="429763"/>
                  </a:lnTo>
                  <a:lnTo>
                    <a:pt x="62407" y="429653"/>
                  </a:lnTo>
                  <a:lnTo>
                    <a:pt x="62352" y="429544"/>
                  </a:lnTo>
                  <a:lnTo>
                    <a:pt x="62295" y="429435"/>
                  </a:lnTo>
                  <a:lnTo>
                    <a:pt x="62236" y="429325"/>
                  </a:lnTo>
                  <a:lnTo>
                    <a:pt x="62167" y="429228"/>
                  </a:lnTo>
                  <a:lnTo>
                    <a:pt x="62086" y="429137"/>
                  </a:lnTo>
                  <a:lnTo>
                    <a:pt x="62004" y="429046"/>
                  </a:lnTo>
                  <a:lnTo>
                    <a:pt x="61919" y="428960"/>
                  </a:lnTo>
                  <a:lnTo>
                    <a:pt x="61833" y="428876"/>
                  </a:lnTo>
                  <a:lnTo>
                    <a:pt x="61663" y="428700"/>
                  </a:lnTo>
                  <a:lnTo>
                    <a:pt x="61497" y="428524"/>
                  </a:lnTo>
                  <a:lnTo>
                    <a:pt x="61397" y="428305"/>
                  </a:lnTo>
                  <a:lnTo>
                    <a:pt x="61373" y="428061"/>
                  </a:lnTo>
                  <a:lnTo>
                    <a:pt x="61404" y="427819"/>
                  </a:lnTo>
                  <a:lnTo>
                    <a:pt x="61531" y="427618"/>
                  </a:lnTo>
                  <a:lnTo>
                    <a:pt x="61708" y="427448"/>
                  </a:lnTo>
                  <a:lnTo>
                    <a:pt x="61821" y="427235"/>
                  </a:lnTo>
                  <a:lnTo>
                    <a:pt x="61841" y="426992"/>
                  </a:lnTo>
                  <a:lnTo>
                    <a:pt x="61802" y="426755"/>
                  </a:lnTo>
                  <a:lnTo>
                    <a:pt x="61666" y="426555"/>
                  </a:lnTo>
                  <a:lnTo>
                    <a:pt x="61494" y="426385"/>
                  </a:lnTo>
                  <a:lnTo>
                    <a:pt x="61424" y="426288"/>
                  </a:lnTo>
                  <a:lnTo>
                    <a:pt x="61360" y="426185"/>
                  </a:lnTo>
                  <a:lnTo>
                    <a:pt x="61296" y="426081"/>
                  </a:lnTo>
                  <a:lnTo>
                    <a:pt x="61233" y="425978"/>
                  </a:lnTo>
                  <a:lnTo>
                    <a:pt x="61172" y="425868"/>
                  </a:lnTo>
                  <a:lnTo>
                    <a:pt x="61115" y="425759"/>
                  </a:lnTo>
                  <a:lnTo>
                    <a:pt x="61066" y="425650"/>
                  </a:lnTo>
                  <a:lnTo>
                    <a:pt x="61026" y="425534"/>
                  </a:lnTo>
                  <a:lnTo>
                    <a:pt x="60992" y="425419"/>
                  </a:lnTo>
                  <a:lnTo>
                    <a:pt x="60971" y="425297"/>
                  </a:lnTo>
                  <a:lnTo>
                    <a:pt x="60957" y="425176"/>
                  </a:lnTo>
                  <a:lnTo>
                    <a:pt x="60948" y="425061"/>
                  </a:lnTo>
                  <a:lnTo>
                    <a:pt x="60961" y="424818"/>
                  </a:lnTo>
                  <a:lnTo>
                    <a:pt x="60978" y="424696"/>
                  </a:lnTo>
                  <a:lnTo>
                    <a:pt x="61007" y="424581"/>
                  </a:lnTo>
                  <a:lnTo>
                    <a:pt x="61060" y="424465"/>
                  </a:lnTo>
                  <a:lnTo>
                    <a:pt x="61132" y="424368"/>
                  </a:lnTo>
                  <a:lnTo>
                    <a:pt x="61211" y="424277"/>
                  </a:lnTo>
                  <a:lnTo>
                    <a:pt x="61295" y="424186"/>
                  </a:lnTo>
                  <a:lnTo>
                    <a:pt x="61390" y="424112"/>
                  </a:lnTo>
                  <a:lnTo>
                    <a:pt x="61491" y="424046"/>
                  </a:lnTo>
                  <a:lnTo>
                    <a:pt x="61595" y="423979"/>
                  </a:lnTo>
                  <a:lnTo>
                    <a:pt x="61779" y="423821"/>
                  </a:lnTo>
                  <a:lnTo>
                    <a:pt x="61842" y="423590"/>
                  </a:lnTo>
                  <a:lnTo>
                    <a:pt x="61823" y="423353"/>
                  </a:lnTo>
                  <a:lnTo>
                    <a:pt x="61794" y="423231"/>
                  </a:lnTo>
                  <a:lnTo>
                    <a:pt x="61726" y="423135"/>
                  </a:lnTo>
                  <a:lnTo>
                    <a:pt x="61636" y="423050"/>
                  </a:lnTo>
                  <a:lnTo>
                    <a:pt x="61539" y="422970"/>
                  </a:lnTo>
                  <a:lnTo>
                    <a:pt x="61418" y="422770"/>
                  </a:lnTo>
                  <a:lnTo>
                    <a:pt x="61403" y="422527"/>
                  </a:lnTo>
                  <a:lnTo>
                    <a:pt x="61414" y="422284"/>
                  </a:lnTo>
                  <a:lnTo>
                    <a:pt x="61425" y="422041"/>
                  </a:lnTo>
                  <a:lnTo>
                    <a:pt x="61405" y="421798"/>
                  </a:lnTo>
                  <a:lnTo>
                    <a:pt x="61389" y="421555"/>
                  </a:lnTo>
                  <a:lnTo>
                    <a:pt x="61408" y="421439"/>
                  </a:lnTo>
                  <a:lnTo>
                    <a:pt x="61457" y="421330"/>
                  </a:lnTo>
                  <a:lnTo>
                    <a:pt x="61528" y="421227"/>
                  </a:lnTo>
                  <a:lnTo>
                    <a:pt x="61610" y="421135"/>
                  </a:lnTo>
                  <a:lnTo>
                    <a:pt x="61695" y="421050"/>
                  </a:lnTo>
                  <a:lnTo>
                    <a:pt x="61845" y="420862"/>
                  </a:lnTo>
                  <a:lnTo>
                    <a:pt x="61825" y="420631"/>
                  </a:lnTo>
                  <a:lnTo>
                    <a:pt x="61648" y="420461"/>
                  </a:lnTo>
                  <a:lnTo>
                    <a:pt x="61456" y="420315"/>
                  </a:lnTo>
                  <a:lnTo>
                    <a:pt x="61260" y="420170"/>
                  </a:lnTo>
                  <a:lnTo>
                    <a:pt x="61056" y="420036"/>
                  </a:lnTo>
                  <a:lnTo>
                    <a:pt x="60858" y="419896"/>
                  </a:lnTo>
                  <a:lnTo>
                    <a:pt x="60716" y="419702"/>
                  </a:lnTo>
                  <a:lnTo>
                    <a:pt x="60685" y="419465"/>
                  </a:lnTo>
                  <a:lnTo>
                    <a:pt x="60704" y="419222"/>
                  </a:lnTo>
                  <a:lnTo>
                    <a:pt x="60767" y="418991"/>
                  </a:lnTo>
                  <a:lnTo>
                    <a:pt x="60896" y="418778"/>
                  </a:lnTo>
                  <a:lnTo>
                    <a:pt x="60952" y="418554"/>
                  </a:lnTo>
                  <a:lnTo>
                    <a:pt x="60881" y="418323"/>
                  </a:lnTo>
                  <a:lnTo>
                    <a:pt x="60838" y="418207"/>
                  </a:lnTo>
                  <a:lnTo>
                    <a:pt x="60789" y="418098"/>
                  </a:lnTo>
                  <a:lnTo>
                    <a:pt x="60736" y="417989"/>
                  </a:lnTo>
                  <a:lnTo>
                    <a:pt x="60678" y="417879"/>
                  </a:lnTo>
                  <a:lnTo>
                    <a:pt x="60619" y="417776"/>
                  </a:lnTo>
                  <a:lnTo>
                    <a:pt x="60498" y="417563"/>
                  </a:lnTo>
                  <a:lnTo>
                    <a:pt x="60346" y="417375"/>
                  </a:lnTo>
                  <a:lnTo>
                    <a:pt x="60184" y="417192"/>
                  </a:lnTo>
                  <a:lnTo>
                    <a:pt x="60042" y="416998"/>
                  </a:lnTo>
                  <a:lnTo>
                    <a:pt x="60025" y="416761"/>
                  </a:lnTo>
                  <a:lnTo>
                    <a:pt x="60135" y="416542"/>
                  </a:lnTo>
                  <a:lnTo>
                    <a:pt x="60204" y="416312"/>
                  </a:lnTo>
                  <a:lnTo>
                    <a:pt x="60208" y="416069"/>
                  </a:lnTo>
                  <a:lnTo>
                    <a:pt x="60204" y="415826"/>
                  </a:lnTo>
                  <a:lnTo>
                    <a:pt x="60199" y="415583"/>
                  </a:lnTo>
                  <a:lnTo>
                    <a:pt x="60194" y="415340"/>
                  </a:lnTo>
                  <a:lnTo>
                    <a:pt x="60190" y="415218"/>
                  </a:lnTo>
                  <a:lnTo>
                    <a:pt x="60186" y="415097"/>
                  </a:lnTo>
                  <a:lnTo>
                    <a:pt x="60182" y="414975"/>
                  </a:lnTo>
                  <a:lnTo>
                    <a:pt x="60178" y="414854"/>
                  </a:lnTo>
                  <a:lnTo>
                    <a:pt x="60167" y="414732"/>
                  </a:lnTo>
                  <a:lnTo>
                    <a:pt x="60154" y="414611"/>
                  </a:lnTo>
                  <a:lnTo>
                    <a:pt x="60142" y="414489"/>
                  </a:lnTo>
                  <a:lnTo>
                    <a:pt x="60150" y="414246"/>
                  </a:lnTo>
                  <a:lnTo>
                    <a:pt x="60345" y="414131"/>
                  </a:lnTo>
                  <a:lnTo>
                    <a:pt x="60588" y="414143"/>
                  </a:lnTo>
                  <a:lnTo>
                    <a:pt x="60828" y="414173"/>
                  </a:lnTo>
                  <a:lnTo>
                    <a:pt x="61070" y="414203"/>
                  </a:lnTo>
                  <a:lnTo>
                    <a:pt x="61300" y="414143"/>
                  </a:lnTo>
                  <a:lnTo>
                    <a:pt x="61350" y="413912"/>
                  </a:lnTo>
                  <a:lnTo>
                    <a:pt x="61326" y="413669"/>
                  </a:lnTo>
                  <a:lnTo>
                    <a:pt x="61298" y="413426"/>
                  </a:lnTo>
                  <a:lnTo>
                    <a:pt x="61270" y="413189"/>
                  </a:lnTo>
                  <a:lnTo>
                    <a:pt x="61248" y="412946"/>
                  </a:lnTo>
                  <a:lnTo>
                    <a:pt x="61280" y="412703"/>
                  </a:lnTo>
                  <a:lnTo>
                    <a:pt x="61408" y="412502"/>
                  </a:lnTo>
                  <a:lnTo>
                    <a:pt x="61559" y="412308"/>
                  </a:lnTo>
                  <a:lnTo>
                    <a:pt x="61651" y="412089"/>
                  </a:lnTo>
                  <a:lnTo>
                    <a:pt x="61599" y="411853"/>
                  </a:lnTo>
                  <a:lnTo>
                    <a:pt x="61559" y="411737"/>
                  </a:lnTo>
                  <a:lnTo>
                    <a:pt x="61514" y="411627"/>
                  </a:lnTo>
                  <a:lnTo>
                    <a:pt x="61463" y="411512"/>
                  </a:lnTo>
                  <a:lnTo>
                    <a:pt x="61407" y="411403"/>
                  </a:lnTo>
                  <a:lnTo>
                    <a:pt x="61348" y="411300"/>
                  </a:lnTo>
                  <a:lnTo>
                    <a:pt x="61284" y="411196"/>
                  </a:lnTo>
                  <a:lnTo>
                    <a:pt x="61221" y="411093"/>
                  </a:lnTo>
                  <a:lnTo>
                    <a:pt x="61096" y="410880"/>
                  </a:lnTo>
                  <a:lnTo>
                    <a:pt x="61030" y="410777"/>
                  </a:lnTo>
                  <a:lnTo>
                    <a:pt x="60960" y="410680"/>
                  </a:lnTo>
                  <a:lnTo>
                    <a:pt x="60883" y="410589"/>
                  </a:lnTo>
                  <a:lnTo>
                    <a:pt x="60802" y="410498"/>
                  </a:lnTo>
                  <a:lnTo>
                    <a:pt x="60718" y="410413"/>
                  </a:lnTo>
                  <a:lnTo>
                    <a:pt x="60551" y="410236"/>
                  </a:lnTo>
                  <a:lnTo>
                    <a:pt x="60468" y="410145"/>
                  </a:lnTo>
                  <a:lnTo>
                    <a:pt x="60396" y="410048"/>
                  </a:lnTo>
                  <a:lnTo>
                    <a:pt x="60330" y="409945"/>
                  </a:lnTo>
                  <a:lnTo>
                    <a:pt x="60264" y="409841"/>
                  </a:lnTo>
                  <a:lnTo>
                    <a:pt x="60199" y="409738"/>
                  </a:lnTo>
                  <a:lnTo>
                    <a:pt x="60137" y="409635"/>
                  </a:lnTo>
                  <a:lnTo>
                    <a:pt x="60076" y="409526"/>
                  </a:lnTo>
                  <a:lnTo>
                    <a:pt x="59961" y="409313"/>
                  </a:lnTo>
                  <a:lnTo>
                    <a:pt x="59909" y="409203"/>
                  </a:lnTo>
                  <a:lnTo>
                    <a:pt x="59859" y="409094"/>
                  </a:lnTo>
                  <a:lnTo>
                    <a:pt x="59812" y="408984"/>
                  </a:lnTo>
                  <a:lnTo>
                    <a:pt x="59767" y="408870"/>
                  </a:lnTo>
                  <a:lnTo>
                    <a:pt x="59724" y="408754"/>
                  </a:lnTo>
                  <a:lnTo>
                    <a:pt x="59646" y="408529"/>
                  </a:lnTo>
                  <a:lnTo>
                    <a:pt x="59576" y="408292"/>
                  </a:lnTo>
                  <a:lnTo>
                    <a:pt x="59545" y="408177"/>
                  </a:lnTo>
                  <a:lnTo>
                    <a:pt x="59516" y="408055"/>
                  </a:lnTo>
                  <a:lnTo>
                    <a:pt x="59491" y="407940"/>
                  </a:lnTo>
                  <a:lnTo>
                    <a:pt x="59469" y="407818"/>
                  </a:lnTo>
                  <a:lnTo>
                    <a:pt x="59450" y="407697"/>
                  </a:lnTo>
                  <a:lnTo>
                    <a:pt x="59437" y="407575"/>
                  </a:lnTo>
                  <a:lnTo>
                    <a:pt x="59430" y="407454"/>
                  </a:lnTo>
                  <a:lnTo>
                    <a:pt x="59428" y="407332"/>
                  </a:lnTo>
                  <a:lnTo>
                    <a:pt x="59440" y="407089"/>
                  </a:lnTo>
                  <a:lnTo>
                    <a:pt x="59460" y="406974"/>
                  </a:lnTo>
                  <a:lnTo>
                    <a:pt x="59488" y="406852"/>
                  </a:lnTo>
                  <a:lnTo>
                    <a:pt x="59523" y="406737"/>
                  </a:lnTo>
                  <a:lnTo>
                    <a:pt x="59566" y="406622"/>
                  </a:lnTo>
                  <a:lnTo>
                    <a:pt x="59612" y="406512"/>
                  </a:lnTo>
                  <a:lnTo>
                    <a:pt x="59661" y="406396"/>
                  </a:lnTo>
                  <a:lnTo>
                    <a:pt x="59712" y="406287"/>
                  </a:lnTo>
                  <a:lnTo>
                    <a:pt x="59763" y="406178"/>
                  </a:lnTo>
                  <a:lnTo>
                    <a:pt x="59859" y="405953"/>
                  </a:lnTo>
                  <a:lnTo>
                    <a:pt x="59900" y="405844"/>
                  </a:lnTo>
                  <a:lnTo>
                    <a:pt x="59938" y="405728"/>
                  </a:lnTo>
                  <a:lnTo>
                    <a:pt x="59974" y="405613"/>
                  </a:lnTo>
                  <a:lnTo>
                    <a:pt x="60008" y="405492"/>
                  </a:lnTo>
                  <a:lnTo>
                    <a:pt x="60079" y="405261"/>
                  </a:lnTo>
                  <a:lnTo>
                    <a:pt x="60125" y="405151"/>
                  </a:lnTo>
                  <a:lnTo>
                    <a:pt x="60191" y="405042"/>
                  </a:lnTo>
                  <a:lnTo>
                    <a:pt x="60273" y="404957"/>
                  </a:lnTo>
                  <a:lnTo>
                    <a:pt x="60378" y="404896"/>
                  </a:lnTo>
                  <a:lnTo>
                    <a:pt x="60489" y="404847"/>
                  </a:lnTo>
                  <a:lnTo>
                    <a:pt x="60602" y="404799"/>
                  </a:lnTo>
                  <a:lnTo>
                    <a:pt x="60715" y="404756"/>
                  </a:lnTo>
                  <a:lnTo>
                    <a:pt x="60923" y="404635"/>
                  </a:lnTo>
                  <a:lnTo>
                    <a:pt x="60986" y="404525"/>
                  </a:lnTo>
                  <a:lnTo>
                    <a:pt x="61019" y="404410"/>
                  </a:lnTo>
                  <a:lnTo>
                    <a:pt x="61034" y="404288"/>
                  </a:lnTo>
                  <a:lnTo>
                    <a:pt x="61042" y="404167"/>
                  </a:lnTo>
                  <a:lnTo>
                    <a:pt x="61029" y="403924"/>
                  </a:lnTo>
                  <a:lnTo>
                    <a:pt x="61019" y="403803"/>
                  </a:lnTo>
                  <a:lnTo>
                    <a:pt x="61007" y="403681"/>
                  </a:lnTo>
                  <a:lnTo>
                    <a:pt x="60996" y="403565"/>
                  </a:lnTo>
                  <a:lnTo>
                    <a:pt x="60984" y="403444"/>
                  </a:lnTo>
                  <a:lnTo>
                    <a:pt x="60960" y="403201"/>
                  </a:lnTo>
                  <a:lnTo>
                    <a:pt x="61053" y="402988"/>
                  </a:lnTo>
                  <a:lnTo>
                    <a:pt x="61151" y="402763"/>
                  </a:lnTo>
                  <a:lnTo>
                    <a:pt x="61198" y="402654"/>
                  </a:lnTo>
                  <a:lnTo>
                    <a:pt x="61245" y="402539"/>
                  </a:lnTo>
                  <a:lnTo>
                    <a:pt x="61288" y="402429"/>
                  </a:lnTo>
                  <a:lnTo>
                    <a:pt x="61324" y="402314"/>
                  </a:lnTo>
                  <a:lnTo>
                    <a:pt x="61349" y="402193"/>
                  </a:lnTo>
                  <a:lnTo>
                    <a:pt x="61351" y="402071"/>
                  </a:lnTo>
                  <a:lnTo>
                    <a:pt x="61330" y="401828"/>
                  </a:lnTo>
                  <a:lnTo>
                    <a:pt x="61335" y="401585"/>
                  </a:lnTo>
                  <a:lnTo>
                    <a:pt x="61344" y="401342"/>
                  </a:lnTo>
                  <a:lnTo>
                    <a:pt x="61343" y="401221"/>
                  </a:lnTo>
                  <a:lnTo>
                    <a:pt x="61337" y="401099"/>
                  </a:lnTo>
                  <a:lnTo>
                    <a:pt x="61317" y="400977"/>
                  </a:lnTo>
                  <a:lnTo>
                    <a:pt x="61264" y="400868"/>
                  </a:lnTo>
                  <a:lnTo>
                    <a:pt x="61195" y="400771"/>
                  </a:lnTo>
                  <a:lnTo>
                    <a:pt x="61065" y="400564"/>
                  </a:lnTo>
                  <a:lnTo>
                    <a:pt x="61030" y="400449"/>
                  </a:lnTo>
                  <a:lnTo>
                    <a:pt x="61018" y="400327"/>
                  </a:lnTo>
                  <a:lnTo>
                    <a:pt x="61009" y="400206"/>
                  </a:lnTo>
                  <a:lnTo>
                    <a:pt x="61005" y="400084"/>
                  </a:lnTo>
                  <a:lnTo>
                    <a:pt x="61009" y="399841"/>
                  </a:lnTo>
                  <a:lnTo>
                    <a:pt x="61013" y="399720"/>
                  </a:lnTo>
                  <a:lnTo>
                    <a:pt x="61020" y="399599"/>
                  </a:lnTo>
                  <a:lnTo>
                    <a:pt x="61036" y="399477"/>
                  </a:lnTo>
                  <a:lnTo>
                    <a:pt x="61059" y="399355"/>
                  </a:lnTo>
                  <a:lnTo>
                    <a:pt x="61087" y="399240"/>
                  </a:lnTo>
                  <a:lnTo>
                    <a:pt x="61135" y="398997"/>
                  </a:lnTo>
                  <a:lnTo>
                    <a:pt x="61133" y="398760"/>
                  </a:lnTo>
                  <a:lnTo>
                    <a:pt x="61109" y="398517"/>
                  </a:lnTo>
                  <a:lnTo>
                    <a:pt x="61183" y="398286"/>
                  </a:lnTo>
                  <a:lnTo>
                    <a:pt x="61363" y="398128"/>
                  </a:lnTo>
                  <a:lnTo>
                    <a:pt x="61535" y="397958"/>
                  </a:lnTo>
                  <a:lnTo>
                    <a:pt x="61610" y="397861"/>
                  </a:lnTo>
                  <a:lnTo>
                    <a:pt x="61682" y="397764"/>
                  </a:lnTo>
                  <a:lnTo>
                    <a:pt x="61750" y="397660"/>
                  </a:lnTo>
                  <a:lnTo>
                    <a:pt x="61817" y="397557"/>
                  </a:lnTo>
                  <a:lnTo>
                    <a:pt x="61947" y="397356"/>
                  </a:lnTo>
                  <a:lnTo>
                    <a:pt x="62011" y="397253"/>
                  </a:lnTo>
                  <a:lnTo>
                    <a:pt x="62072" y="397144"/>
                  </a:lnTo>
                  <a:lnTo>
                    <a:pt x="62115" y="397029"/>
                  </a:lnTo>
                  <a:lnTo>
                    <a:pt x="62130" y="396913"/>
                  </a:lnTo>
                  <a:lnTo>
                    <a:pt x="62119" y="396670"/>
                  </a:lnTo>
                  <a:lnTo>
                    <a:pt x="62117" y="396427"/>
                  </a:lnTo>
                  <a:lnTo>
                    <a:pt x="62132" y="396184"/>
                  </a:lnTo>
                  <a:lnTo>
                    <a:pt x="62095" y="395947"/>
                  </a:lnTo>
                  <a:lnTo>
                    <a:pt x="61938" y="395777"/>
                  </a:lnTo>
                  <a:lnTo>
                    <a:pt x="61813" y="395710"/>
                  </a:lnTo>
                  <a:lnTo>
                    <a:pt x="61730" y="395625"/>
                  </a:lnTo>
                  <a:lnTo>
                    <a:pt x="61697" y="395510"/>
                  </a:lnTo>
                  <a:lnTo>
                    <a:pt x="61679" y="395388"/>
                  </a:lnTo>
                  <a:lnTo>
                    <a:pt x="61670" y="395266"/>
                  </a:lnTo>
                  <a:lnTo>
                    <a:pt x="61665" y="395145"/>
                  </a:lnTo>
                  <a:lnTo>
                    <a:pt x="61672" y="394902"/>
                  </a:lnTo>
                  <a:lnTo>
                    <a:pt x="61678" y="394780"/>
                  </a:lnTo>
                  <a:lnTo>
                    <a:pt x="61686" y="394659"/>
                  </a:lnTo>
                  <a:lnTo>
                    <a:pt x="61698" y="394537"/>
                  </a:lnTo>
                  <a:lnTo>
                    <a:pt x="61715" y="394416"/>
                  </a:lnTo>
                  <a:lnTo>
                    <a:pt x="61734" y="394294"/>
                  </a:lnTo>
                  <a:lnTo>
                    <a:pt x="61758" y="394179"/>
                  </a:lnTo>
                  <a:lnTo>
                    <a:pt x="61806" y="393936"/>
                  </a:lnTo>
                  <a:lnTo>
                    <a:pt x="61826" y="393820"/>
                  </a:lnTo>
                  <a:lnTo>
                    <a:pt x="61841" y="393699"/>
                  </a:lnTo>
                  <a:lnTo>
                    <a:pt x="61853" y="393578"/>
                  </a:lnTo>
                  <a:lnTo>
                    <a:pt x="61860" y="393456"/>
                  </a:lnTo>
                  <a:lnTo>
                    <a:pt x="61861" y="393335"/>
                  </a:lnTo>
                  <a:lnTo>
                    <a:pt x="61845" y="393091"/>
                  </a:lnTo>
                  <a:lnTo>
                    <a:pt x="61828" y="392976"/>
                  </a:lnTo>
                  <a:lnTo>
                    <a:pt x="61805" y="392855"/>
                  </a:lnTo>
                  <a:lnTo>
                    <a:pt x="61778" y="392733"/>
                  </a:lnTo>
                  <a:lnTo>
                    <a:pt x="61748" y="392618"/>
                  </a:lnTo>
                  <a:lnTo>
                    <a:pt x="61685" y="392380"/>
                  </a:lnTo>
                  <a:lnTo>
                    <a:pt x="61655" y="392265"/>
                  </a:lnTo>
                  <a:lnTo>
                    <a:pt x="61628" y="392144"/>
                  </a:lnTo>
                  <a:lnTo>
                    <a:pt x="61608" y="392028"/>
                  </a:lnTo>
                  <a:lnTo>
                    <a:pt x="61589" y="391907"/>
                  </a:lnTo>
                  <a:lnTo>
                    <a:pt x="61607" y="391694"/>
                  </a:lnTo>
                  <a:lnTo>
                    <a:pt x="61621" y="391451"/>
                  </a:lnTo>
                  <a:lnTo>
                    <a:pt x="61598" y="391336"/>
                  </a:lnTo>
                  <a:lnTo>
                    <a:pt x="61534" y="391232"/>
                  </a:lnTo>
                  <a:lnTo>
                    <a:pt x="61448" y="391141"/>
                  </a:lnTo>
                  <a:lnTo>
                    <a:pt x="61349" y="391075"/>
                  </a:lnTo>
                  <a:lnTo>
                    <a:pt x="61248" y="391008"/>
                  </a:lnTo>
                  <a:lnTo>
                    <a:pt x="61147" y="390941"/>
                  </a:lnTo>
                  <a:lnTo>
                    <a:pt x="61046" y="390874"/>
                  </a:lnTo>
                  <a:lnTo>
                    <a:pt x="60943" y="390807"/>
                  </a:lnTo>
                  <a:lnTo>
                    <a:pt x="60738" y="390679"/>
                  </a:lnTo>
                  <a:lnTo>
                    <a:pt x="60526" y="390552"/>
                  </a:lnTo>
                  <a:lnTo>
                    <a:pt x="60300" y="390467"/>
                  </a:lnTo>
                  <a:lnTo>
                    <a:pt x="60058" y="390455"/>
                  </a:lnTo>
                  <a:lnTo>
                    <a:pt x="59816" y="390479"/>
                  </a:lnTo>
                  <a:lnTo>
                    <a:pt x="59575" y="390510"/>
                  </a:lnTo>
                  <a:lnTo>
                    <a:pt x="59333" y="390521"/>
                  </a:lnTo>
                  <a:lnTo>
                    <a:pt x="59162" y="390370"/>
                  </a:lnTo>
                  <a:lnTo>
                    <a:pt x="59183" y="390127"/>
                  </a:lnTo>
                  <a:lnTo>
                    <a:pt x="59212" y="389889"/>
                  </a:lnTo>
                  <a:lnTo>
                    <a:pt x="59201" y="389647"/>
                  </a:lnTo>
                  <a:lnTo>
                    <a:pt x="59188" y="389404"/>
                  </a:lnTo>
                  <a:lnTo>
                    <a:pt x="59192" y="389282"/>
                  </a:lnTo>
                  <a:lnTo>
                    <a:pt x="59213" y="389161"/>
                  </a:lnTo>
                  <a:lnTo>
                    <a:pt x="59247" y="389045"/>
                  </a:lnTo>
                  <a:lnTo>
                    <a:pt x="59286" y="388930"/>
                  </a:lnTo>
                  <a:lnTo>
                    <a:pt x="59327" y="388814"/>
                  </a:lnTo>
                  <a:lnTo>
                    <a:pt x="59370" y="388699"/>
                  </a:lnTo>
                  <a:lnTo>
                    <a:pt x="59413" y="388590"/>
                  </a:lnTo>
                  <a:lnTo>
                    <a:pt x="59498" y="388359"/>
                  </a:lnTo>
                  <a:lnTo>
                    <a:pt x="59539" y="388243"/>
                  </a:lnTo>
                  <a:lnTo>
                    <a:pt x="59578" y="388128"/>
                  </a:lnTo>
                  <a:lnTo>
                    <a:pt x="59613" y="388013"/>
                  </a:lnTo>
                  <a:lnTo>
                    <a:pt x="59641" y="387891"/>
                  </a:lnTo>
                  <a:lnTo>
                    <a:pt x="59665" y="387776"/>
                  </a:lnTo>
                  <a:lnTo>
                    <a:pt x="59681" y="387654"/>
                  </a:lnTo>
                  <a:lnTo>
                    <a:pt x="59690" y="387532"/>
                  </a:lnTo>
                  <a:lnTo>
                    <a:pt x="59691" y="387411"/>
                  </a:lnTo>
                  <a:lnTo>
                    <a:pt x="59667" y="387168"/>
                  </a:lnTo>
                  <a:lnTo>
                    <a:pt x="59644" y="387047"/>
                  </a:lnTo>
                  <a:lnTo>
                    <a:pt x="59605" y="386931"/>
                  </a:lnTo>
                  <a:lnTo>
                    <a:pt x="59545" y="386828"/>
                  </a:lnTo>
                  <a:lnTo>
                    <a:pt x="59482" y="386724"/>
                  </a:lnTo>
                  <a:lnTo>
                    <a:pt x="59418" y="386621"/>
                  </a:lnTo>
                  <a:lnTo>
                    <a:pt x="59293" y="386415"/>
                  </a:lnTo>
                  <a:lnTo>
                    <a:pt x="59242" y="386305"/>
                  </a:lnTo>
                  <a:lnTo>
                    <a:pt x="59211" y="386183"/>
                  </a:lnTo>
                  <a:lnTo>
                    <a:pt x="59183" y="386068"/>
                  </a:lnTo>
                  <a:lnTo>
                    <a:pt x="59157" y="385947"/>
                  </a:lnTo>
                  <a:lnTo>
                    <a:pt x="59106" y="385710"/>
                  </a:lnTo>
                  <a:lnTo>
                    <a:pt x="59078" y="385594"/>
                  </a:lnTo>
                  <a:lnTo>
                    <a:pt x="59042" y="385479"/>
                  </a:lnTo>
                  <a:lnTo>
                    <a:pt x="58990" y="385364"/>
                  </a:lnTo>
                  <a:lnTo>
                    <a:pt x="58917" y="385272"/>
                  </a:lnTo>
                  <a:lnTo>
                    <a:pt x="58824" y="385194"/>
                  </a:lnTo>
                  <a:lnTo>
                    <a:pt x="58716" y="385133"/>
                  </a:lnTo>
                  <a:lnTo>
                    <a:pt x="58602" y="385096"/>
                  </a:lnTo>
                  <a:lnTo>
                    <a:pt x="58486" y="385060"/>
                  </a:lnTo>
                  <a:lnTo>
                    <a:pt x="58370" y="385023"/>
                  </a:lnTo>
                  <a:lnTo>
                    <a:pt x="58138" y="384951"/>
                  </a:lnTo>
                  <a:lnTo>
                    <a:pt x="58028" y="384902"/>
                  </a:lnTo>
                  <a:lnTo>
                    <a:pt x="57925" y="384829"/>
                  </a:lnTo>
                  <a:lnTo>
                    <a:pt x="57838" y="384750"/>
                  </a:lnTo>
                  <a:lnTo>
                    <a:pt x="57767" y="384647"/>
                  </a:lnTo>
                  <a:lnTo>
                    <a:pt x="57708" y="384544"/>
                  </a:lnTo>
                  <a:lnTo>
                    <a:pt x="57655" y="384434"/>
                  </a:lnTo>
                  <a:lnTo>
                    <a:pt x="57602" y="384324"/>
                  </a:lnTo>
                  <a:lnTo>
                    <a:pt x="57492" y="384106"/>
                  </a:lnTo>
                  <a:lnTo>
                    <a:pt x="57363" y="383905"/>
                  </a:lnTo>
                  <a:lnTo>
                    <a:pt x="57213" y="383711"/>
                  </a:lnTo>
                  <a:lnTo>
                    <a:pt x="57007" y="383584"/>
                  </a:lnTo>
                  <a:lnTo>
                    <a:pt x="56765" y="383583"/>
                  </a:lnTo>
                  <a:lnTo>
                    <a:pt x="56521" y="383596"/>
                  </a:lnTo>
                  <a:lnTo>
                    <a:pt x="56280" y="383583"/>
                  </a:lnTo>
                  <a:lnTo>
                    <a:pt x="56140" y="383395"/>
                  </a:lnTo>
                  <a:lnTo>
                    <a:pt x="56143" y="383152"/>
                  </a:lnTo>
                  <a:lnTo>
                    <a:pt x="56167" y="382909"/>
                  </a:lnTo>
                  <a:lnTo>
                    <a:pt x="56187" y="382672"/>
                  </a:lnTo>
                  <a:lnTo>
                    <a:pt x="56194" y="382551"/>
                  </a:lnTo>
                  <a:lnTo>
                    <a:pt x="56200" y="382429"/>
                  </a:lnTo>
                  <a:lnTo>
                    <a:pt x="56205" y="382308"/>
                  </a:lnTo>
                  <a:lnTo>
                    <a:pt x="56207" y="382186"/>
                  </a:lnTo>
                  <a:lnTo>
                    <a:pt x="56189" y="381943"/>
                  </a:lnTo>
                  <a:lnTo>
                    <a:pt x="56151" y="381828"/>
                  </a:lnTo>
                  <a:lnTo>
                    <a:pt x="56105" y="381712"/>
                  </a:lnTo>
                  <a:lnTo>
                    <a:pt x="56051" y="381603"/>
                  </a:lnTo>
                  <a:lnTo>
                    <a:pt x="55990" y="381499"/>
                  </a:lnTo>
                  <a:lnTo>
                    <a:pt x="55923" y="381403"/>
                  </a:lnTo>
                  <a:lnTo>
                    <a:pt x="55775" y="381208"/>
                  </a:lnTo>
                  <a:lnTo>
                    <a:pt x="55574" y="381068"/>
                  </a:lnTo>
                  <a:lnTo>
                    <a:pt x="55362" y="380947"/>
                  </a:lnTo>
                  <a:lnTo>
                    <a:pt x="55191" y="380776"/>
                  </a:lnTo>
                  <a:lnTo>
                    <a:pt x="55053" y="380576"/>
                  </a:lnTo>
                  <a:lnTo>
                    <a:pt x="54920" y="380376"/>
                  </a:lnTo>
                  <a:lnTo>
                    <a:pt x="54851" y="380278"/>
                  </a:lnTo>
                  <a:lnTo>
                    <a:pt x="54776" y="380181"/>
                  </a:lnTo>
                  <a:lnTo>
                    <a:pt x="54696" y="380090"/>
                  </a:lnTo>
                  <a:lnTo>
                    <a:pt x="54608" y="380005"/>
                  </a:lnTo>
                  <a:lnTo>
                    <a:pt x="54515" y="379926"/>
                  </a:lnTo>
                  <a:lnTo>
                    <a:pt x="54416" y="379853"/>
                  </a:lnTo>
                  <a:lnTo>
                    <a:pt x="54312" y="379786"/>
                  </a:lnTo>
                  <a:lnTo>
                    <a:pt x="54203" y="379732"/>
                  </a:lnTo>
                  <a:lnTo>
                    <a:pt x="54089" y="379695"/>
                  </a:lnTo>
                  <a:lnTo>
                    <a:pt x="53849" y="379714"/>
                  </a:lnTo>
                  <a:lnTo>
                    <a:pt x="53605" y="379744"/>
                  </a:lnTo>
                  <a:lnTo>
                    <a:pt x="53493" y="379701"/>
                  </a:lnTo>
                  <a:lnTo>
                    <a:pt x="53410" y="379616"/>
                  </a:lnTo>
                  <a:lnTo>
                    <a:pt x="53350" y="379507"/>
                  </a:lnTo>
                  <a:lnTo>
                    <a:pt x="53305" y="379398"/>
                  </a:lnTo>
                  <a:lnTo>
                    <a:pt x="53266" y="379282"/>
                  </a:lnTo>
                  <a:lnTo>
                    <a:pt x="53228" y="379166"/>
                  </a:lnTo>
                  <a:lnTo>
                    <a:pt x="53146" y="378936"/>
                  </a:lnTo>
                  <a:lnTo>
                    <a:pt x="53096" y="378826"/>
                  </a:lnTo>
                  <a:lnTo>
                    <a:pt x="53037" y="378717"/>
                  </a:lnTo>
                  <a:lnTo>
                    <a:pt x="52976" y="378614"/>
                  </a:lnTo>
                  <a:lnTo>
                    <a:pt x="52909" y="378511"/>
                  </a:lnTo>
                  <a:lnTo>
                    <a:pt x="52841" y="378413"/>
                  </a:lnTo>
                  <a:lnTo>
                    <a:pt x="52689" y="378219"/>
                  </a:lnTo>
                  <a:lnTo>
                    <a:pt x="52497" y="378073"/>
                  </a:lnTo>
                  <a:lnTo>
                    <a:pt x="52255" y="378067"/>
                  </a:lnTo>
                  <a:lnTo>
                    <a:pt x="52014" y="378097"/>
                  </a:lnTo>
                  <a:lnTo>
                    <a:pt x="51772" y="378121"/>
                  </a:lnTo>
                  <a:lnTo>
                    <a:pt x="51530" y="378116"/>
                  </a:lnTo>
                  <a:lnTo>
                    <a:pt x="51420" y="378061"/>
                  </a:lnTo>
                  <a:lnTo>
                    <a:pt x="51320" y="377994"/>
                  </a:lnTo>
                  <a:lnTo>
                    <a:pt x="51226" y="377915"/>
                  </a:lnTo>
                  <a:lnTo>
                    <a:pt x="51137" y="377836"/>
                  </a:lnTo>
                  <a:lnTo>
                    <a:pt x="51051" y="377751"/>
                  </a:lnTo>
                  <a:lnTo>
                    <a:pt x="50966" y="377660"/>
                  </a:lnTo>
                  <a:lnTo>
                    <a:pt x="50884" y="377569"/>
                  </a:lnTo>
                  <a:lnTo>
                    <a:pt x="50807" y="377478"/>
                  </a:lnTo>
                  <a:lnTo>
                    <a:pt x="50643" y="377296"/>
                  </a:lnTo>
                  <a:lnTo>
                    <a:pt x="50419" y="377204"/>
                  </a:lnTo>
                  <a:lnTo>
                    <a:pt x="50181" y="377162"/>
                  </a:lnTo>
                  <a:lnTo>
                    <a:pt x="50094" y="376937"/>
                  </a:lnTo>
                  <a:lnTo>
                    <a:pt x="50108" y="376700"/>
                  </a:lnTo>
                  <a:lnTo>
                    <a:pt x="50125" y="376457"/>
                  </a:lnTo>
                  <a:lnTo>
                    <a:pt x="50135" y="376336"/>
                  </a:lnTo>
                  <a:lnTo>
                    <a:pt x="50145" y="376214"/>
                  </a:lnTo>
                  <a:lnTo>
                    <a:pt x="50154" y="376093"/>
                  </a:lnTo>
                  <a:lnTo>
                    <a:pt x="50161" y="375971"/>
                  </a:lnTo>
                  <a:lnTo>
                    <a:pt x="50168" y="375850"/>
                  </a:lnTo>
                  <a:lnTo>
                    <a:pt x="50169" y="375728"/>
                  </a:lnTo>
                  <a:lnTo>
                    <a:pt x="50147" y="375485"/>
                  </a:lnTo>
                  <a:lnTo>
                    <a:pt x="50106" y="375369"/>
                  </a:lnTo>
                  <a:lnTo>
                    <a:pt x="50029" y="375278"/>
                  </a:lnTo>
                  <a:lnTo>
                    <a:pt x="49924" y="375218"/>
                  </a:lnTo>
                  <a:lnTo>
                    <a:pt x="49815" y="375163"/>
                  </a:lnTo>
                  <a:lnTo>
                    <a:pt x="49601" y="375048"/>
                  </a:lnTo>
                  <a:lnTo>
                    <a:pt x="49523" y="374956"/>
                  </a:lnTo>
                  <a:lnTo>
                    <a:pt x="49482" y="374841"/>
                  </a:lnTo>
                  <a:lnTo>
                    <a:pt x="49463" y="374719"/>
                  </a:lnTo>
                  <a:lnTo>
                    <a:pt x="49463" y="374598"/>
                  </a:lnTo>
                  <a:lnTo>
                    <a:pt x="49516" y="374361"/>
                  </a:lnTo>
                  <a:lnTo>
                    <a:pt x="49584" y="374257"/>
                  </a:lnTo>
                  <a:lnTo>
                    <a:pt x="49666" y="374173"/>
                  </a:lnTo>
                  <a:lnTo>
                    <a:pt x="49756" y="374087"/>
                  </a:lnTo>
                  <a:lnTo>
                    <a:pt x="49851" y="374014"/>
                  </a:lnTo>
                  <a:lnTo>
                    <a:pt x="49949" y="373942"/>
                  </a:lnTo>
                  <a:lnTo>
                    <a:pt x="50049" y="373875"/>
                  </a:lnTo>
                  <a:lnTo>
                    <a:pt x="50253" y="373741"/>
                  </a:lnTo>
                  <a:lnTo>
                    <a:pt x="50356" y="373675"/>
                  </a:lnTo>
                  <a:lnTo>
                    <a:pt x="50459" y="373608"/>
                  </a:lnTo>
                  <a:lnTo>
                    <a:pt x="50559" y="373540"/>
                  </a:lnTo>
                  <a:lnTo>
                    <a:pt x="50655" y="373468"/>
                  </a:lnTo>
                  <a:lnTo>
                    <a:pt x="50734" y="373376"/>
                  </a:lnTo>
                  <a:lnTo>
                    <a:pt x="50804" y="373274"/>
                  </a:lnTo>
                  <a:lnTo>
                    <a:pt x="50870" y="373170"/>
                  </a:lnTo>
                  <a:lnTo>
                    <a:pt x="50935" y="373067"/>
                  </a:lnTo>
                  <a:lnTo>
                    <a:pt x="51068" y="372866"/>
                  </a:lnTo>
                  <a:lnTo>
                    <a:pt x="51142" y="372769"/>
                  </a:lnTo>
                  <a:lnTo>
                    <a:pt x="51226" y="372684"/>
                  </a:lnTo>
                  <a:lnTo>
                    <a:pt x="51316" y="372599"/>
                  </a:lnTo>
                  <a:lnTo>
                    <a:pt x="51406" y="372520"/>
                  </a:lnTo>
                  <a:lnTo>
                    <a:pt x="51543" y="372320"/>
                  </a:lnTo>
                  <a:lnTo>
                    <a:pt x="51578" y="372076"/>
                  </a:lnTo>
                  <a:lnTo>
                    <a:pt x="51541" y="371840"/>
                  </a:lnTo>
                  <a:lnTo>
                    <a:pt x="51502" y="371724"/>
                  </a:lnTo>
                  <a:lnTo>
                    <a:pt x="51456" y="371609"/>
                  </a:lnTo>
                  <a:lnTo>
                    <a:pt x="51393" y="371506"/>
                  </a:lnTo>
                  <a:lnTo>
                    <a:pt x="51323" y="371408"/>
                  </a:lnTo>
                  <a:lnTo>
                    <a:pt x="51248" y="371311"/>
                  </a:lnTo>
                  <a:lnTo>
                    <a:pt x="51167" y="371220"/>
                  </a:lnTo>
                  <a:lnTo>
                    <a:pt x="51084" y="371129"/>
                  </a:lnTo>
                  <a:lnTo>
                    <a:pt x="50997" y="371044"/>
                  </a:lnTo>
                  <a:lnTo>
                    <a:pt x="50900" y="370971"/>
                  </a:lnTo>
                  <a:lnTo>
                    <a:pt x="50797" y="370910"/>
                  </a:lnTo>
                  <a:lnTo>
                    <a:pt x="50689" y="370855"/>
                  </a:lnTo>
                  <a:lnTo>
                    <a:pt x="50579" y="370801"/>
                  </a:lnTo>
                  <a:lnTo>
                    <a:pt x="50469" y="370752"/>
                  </a:lnTo>
                  <a:lnTo>
                    <a:pt x="50250" y="370643"/>
                  </a:lnTo>
                  <a:lnTo>
                    <a:pt x="50087" y="370467"/>
                  </a:lnTo>
                  <a:lnTo>
                    <a:pt x="50084" y="370229"/>
                  </a:lnTo>
                  <a:lnTo>
                    <a:pt x="50158" y="369999"/>
                  </a:lnTo>
                  <a:lnTo>
                    <a:pt x="50237" y="369768"/>
                  </a:lnTo>
                  <a:lnTo>
                    <a:pt x="50276" y="369531"/>
                  </a:lnTo>
                  <a:lnTo>
                    <a:pt x="50260" y="369288"/>
                  </a:lnTo>
                  <a:lnTo>
                    <a:pt x="50240" y="369045"/>
                  </a:lnTo>
                  <a:lnTo>
                    <a:pt x="50228" y="368802"/>
                  </a:lnTo>
                  <a:lnTo>
                    <a:pt x="50250" y="368559"/>
                  </a:lnTo>
                  <a:lnTo>
                    <a:pt x="50289" y="368444"/>
                  </a:lnTo>
                  <a:lnTo>
                    <a:pt x="50353" y="368340"/>
                  </a:lnTo>
                  <a:lnTo>
                    <a:pt x="50434" y="368249"/>
                  </a:lnTo>
                  <a:lnTo>
                    <a:pt x="50517" y="368158"/>
                  </a:lnTo>
                  <a:lnTo>
                    <a:pt x="50603" y="368073"/>
                  </a:lnTo>
                  <a:lnTo>
                    <a:pt x="50758" y="367884"/>
                  </a:lnTo>
                  <a:lnTo>
                    <a:pt x="50826" y="367660"/>
                  </a:lnTo>
                  <a:lnTo>
                    <a:pt x="50829" y="367417"/>
                  </a:lnTo>
                  <a:lnTo>
                    <a:pt x="50817" y="367295"/>
                  </a:lnTo>
                  <a:lnTo>
                    <a:pt x="50800" y="367174"/>
                  </a:lnTo>
                  <a:lnTo>
                    <a:pt x="50779" y="367052"/>
                  </a:lnTo>
                  <a:lnTo>
                    <a:pt x="50744" y="366937"/>
                  </a:lnTo>
                  <a:lnTo>
                    <a:pt x="50696" y="366822"/>
                  </a:lnTo>
                  <a:lnTo>
                    <a:pt x="50650" y="366712"/>
                  </a:lnTo>
                  <a:lnTo>
                    <a:pt x="50617" y="366475"/>
                  </a:lnTo>
                  <a:lnTo>
                    <a:pt x="50623" y="366232"/>
                  </a:lnTo>
                  <a:lnTo>
                    <a:pt x="50631" y="365989"/>
                  </a:lnTo>
                  <a:lnTo>
                    <a:pt x="50638" y="365746"/>
                  </a:lnTo>
                  <a:lnTo>
                    <a:pt x="50638" y="365624"/>
                  </a:lnTo>
                  <a:lnTo>
                    <a:pt x="50622" y="365503"/>
                  </a:lnTo>
                  <a:lnTo>
                    <a:pt x="50578" y="365387"/>
                  </a:lnTo>
                  <a:lnTo>
                    <a:pt x="50504" y="365297"/>
                  </a:lnTo>
                  <a:lnTo>
                    <a:pt x="50423" y="365200"/>
                  </a:lnTo>
                  <a:lnTo>
                    <a:pt x="50344" y="365108"/>
                  </a:lnTo>
                  <a:lnTo>
                    <a:pt x="50247" y="364896"/>
                  </a:lnTo>
                  <a:lnTo>
                    <a:pt x="50270" y="364646"/>
                  </a:lnTo>
                  <a:lnTo>
                    <a:pt x="50246" y="364415"/>
                  </a:lnTo>
                  <a:lnTo>
                    <a:pt x="50153" y="364336"/>
                  </a:lnTo>
                  <a:lnTo>
                    <a:pt x="50044" y="364276"/>
                  </a:lnTo>
                  <a:lnTo>
                    <a:pt x="49932" y="364227"/>
                  </a:lnTo>
                  <a:lnTo>
                    <a:pt x="49820" y="364185"/>
                  </a:lnTo>
                  <a:lnTo>
                    <a:pt x="49596" y="364088"/>
                  </a:lnTo>
                  <a:lnTo>
                    <a:pt x="49394" y="363954"/>
                  </a:lnTo>
                  <a:lnTo>
                    <a:pt x="49216" y="363790"/>
                  </a:lnTo>
                  <a:lnTo>
                    <a:pt x="49039" y="363620"/>
                  </a:lnTo>
                  <a:lnTo>
                    <a:pt x="48864" y="363455"/>
                  </a:lnTo>
                  <a:lnTo>
                    <a:pt x="48777" y="363370"/>
                  </a:lnTo>
                  <a:lnTo>
                    <a:pt x="48699" y="363279"/>
                  </a:lnTo>
                  <a:lnTo>
                    <a:pt x="48634" y="363176"/>
                  </a:lnTo>
                  <a:lnTo>
                    <a:pt x="48586" y="363061"/>
                  </a:lnTo>
                  <a:lnTo>
                    <a:pt x="48556" y="362945"/>
                  </a:lnTo>
                  <a:lnTo>
                    <a:pt x="48533" y="362824"/>
                  </a:lnTo>
                  <a:lnTo>
                    <a:pt x="48516" y="362708"/>
                  </a:lnTo>
                  <a:lnTo>
                    <a:pt x="48505" y="362587"/>
                  </a:lnTo>
                  <a:lnTo>
                    <a:pt x="48495" y="362465"/>
                  </a:lnTo>
                  <a:lnTo>
                    <a:pt x="48486" y="362344"/>
                  </a:lnTo>
                  <a:lnTo>
                    <a:pt x="48481" y="362222"/>
                  </a:lnTo>
                  <a:lnTo>
                    <a:pt x="48477" y="362101"/>
                  </a:lnTo>
                  <a:lnTo>
                    <a:pt x="48475" y="361979"/>
                  </a:lnTo>
                  <a:lnTo>
                    <a:pt x="48473" y="361858"/>
                  </a:lnTo>
                  <a:lnTo>
                    <a:pt x="48472" y="361736"/>
                  </a:lnTo>
                  <a:lnTo>
                    <a:pt x="48470" y="361493"/>
                  </a:lnTo>
                  <a:lnTo>
                    <a:pt x="48469" y="361250"/>
                  </a:lnTo>
                  <a:lnTo>
                    <a:pt x="48468" y="361007"/>
                  </a:lnTo>
                  <a:lnTo>
                    <a:pt x="48467" y="360764"/>
                  </a:lnTo>
                  <a:lnTo>
                    <a:pt x="48467" y="360643"/>
                  </a:lnTo>
                  <a:lnTo>
                    <a:pt x="48467" y="360521"/>
                  </a:lnTo>
                  <a:lnTo>
                    <a:pt x="48466" y="360400"/>
                  </a:lnTo>
                  <a:lnTo>
                    <a:pt x="48465" y="360278"/>
                  </a:lnTo>
                  <a:lnTo>
                    <a:pt x="48464" y="360157"/>
                  </a:lnTo>
                  <a:lnTo>
                    <a:pt x="48461" y="359913"/>
                  </a:lnTo>
                  <a:lnTo>
                    <a:pt x="48457" y="359671"/>
                  </a:lnTo>
                  <a:lnTo>
                    <a:pt x="48454" y="359543"/>
                  </a:lnTo>
                  <a:lnTo>
                    <a:pt x="48438" y="359300"/>
                  </a:lnTo>
                  <a:lnTo>
                    <a:pt x="48420" y="359063"/>
                  </a:lnTo>
                  <a:lnTo>
                    <a:pt x="48412" y="358941"/>
                  </a:lnTo>
                  <a:lnTo>
                    <a:pt x="48406" y="358820"/>
                  </a:lnTo>
                  <a:lnTo>
                    <a:pt x="48402" y="358699"/>
                  </a:lnTo>
                  <a:lnTo>
                    <a:pt x="48399" y="358577"/>
                  </a:lnTo>
                  <a:lnTo>
                    <a:pt x="48397" y="358456"/>
                  </a:lnTo>
                  <a:lnTo>
                    <a:pt x="48394" y="358212"/>
                  </a:lnTo>
                  <a:lnTo>
                    <a:pt x="48392" y="357970"/>
                  </a:lnTo>
                  <a:lnTo>
                    <a:pt x="48391" y="357726"/>
                  </a:lnTo>
                  <a:lnTo>
                    <a:pt x="48389" y="357483"/>
                  </a:lnTo>
                  <a:lnTo>
                    <a:pt x="48386" y="357240"/>
                  </a:lnTo>
                  <a:lnTo>
                    <a:pt x="48382" y="356997"/>
                  </a:lnTo>
                  <a:lnTo>
                    <a:pt x="48357" y="356755"/>
                  </a:lnTo>
                  <a:lnTo>
                    <a:pt x="48373" y="356518"/>
                  </a:lnTo>
                  <a:lnTo>
                    <a:pt x="48414" y="356402"/>
                  </a:lnTo>
                  <a:lnTo>
                    <a:pt x="48466" y="356293"/>
                  </a:lnTo>
                  <a:lnTo>
                    <a:pt x="48525" y="356184"/>
                  </a:lnTo>
                  <a:lnTo>
                    <a:pt x="48592" y="356080"/>
                  </a:lnTo>
                  <a:lnTo>
                    <a:pt x="48661" y="355983"/>
                  </a:lnTo>
                  <a:lnTo>
                    <a:pt x="48804" y="355782"/>
                  </a:lnTo>
                  <a:lnTo>
                    <a:pt x="48880" y="355691"/>
                  </a:lnTo>
                  <a:lnTo>
                    <a:pt x="48961" y="355600"/>
                  </a:lnTo>
                  <a:lnTo>
                    <a:pt x="49048" y="355515"/>
                  </a:lnTo>
                  <a:lnTo>
                    <a:pt x="49138" y="355436"/>
                  </a:lnTo>
                  <a:lnTo>
                    <a:pt x="49241" y="355369"/>
                  </a:lnTo>
                  <a:lnTo>
                    <a:pt x="49357" y="355333"/>
                  </a:lnTo>
                  <a:lnTo>
                    <a:pt x="49477" y="355320"/>
                  </a:lnTo>
                  <a:lnTo>
                    <a:pt x="49599" y="355315"/>
                  </a:lnTo>
                  <a:lnTo>
                    <a:pt x="49824" y="355235"/>
                  </a:lnTo>
                  <a:lnTo>
                    <a:pt x="49847" y="355005"/>
                  </a:lnTo>
                  <a:lnTo>
                    <a:pt x="49808" y="354762"/>
                  </a:lnTo>
                  <a:lnTo>
                    <a:pt x="49817" y="354640"/>
                  </a:lnTo>
                  <a:lnTo>
                    <a:pt x="49861" y="354531"/>
                  </a:lnTo>
                  <a:lnTo>
                    <a:pt x="49928" y="354427"/>
                  </a:lnTo>
                  <a:lnTo>
                    <a:pt x="50009" y="354336"/>
                  </a:lnTo>
                  <a:lnTo>
                    <a:pt x="50092" y="354245"/>
                  </a:lnTo>
                  <a:lnTo>
                    <a:pt x="50182" y="354166"/>
                  </a:lnTo>
                  <a:lnTo>
                    <a:pt x="50285" y="354099"/>
                  </a:lnTo>
                  <a:lnTo>
                    <a:pt x="50398" y="354057"/>
                  </a:lnTo>
                  <a:lnTo>
                    <a:pt x="50608" y="353935"/>
                  </a:lnTo>
                  <a:lnTo>
                    <a:pt x="50627" y="353699"/>
                  </a:lnTo>
                  <a:lnTo>
                    <a:pt x="50604" y="353455"/>
                  </a:lnTo>
                  <a:lnTo>
                    <a:pt x="50738" y="353255"/>
                  </a:lnTo>
                  <a:lnTo>
                    <a:pt x="50924" y="353103"/>
                  </a:lnTo>
                  <a:lnTo>
                    <a:pt x="51086" y="352921"/>
                  </a:lnTo>
                  <a:lnTo>
                    <a:pt x="51139" y="352684"/>
                  </a:lnTo>
                  <a:lnTo>
                    <a:pt x="51116" y="352441"/>
                  </a:lnTo>
                  <a:lnTo>
                    <a:pt x="51093" y="352204"/>
                  </a:lnTo>
                  <a:lnTo>
                    <a:pt x="51106" y="351961"/>
                  </a:lnTo>
                  <a:lnTo>
                    <a:pt x="51161" y="351724"/>
                  </a:lnTo>
                  <a:lnTo>
                    <a:pt x="51223" y="351487"/>
                  </a:lnTo>
                  <a:lnTo>
                    <a:pt x="51259" y="351372"/>
                  </a:lnTo>
                  <a:lnTo>
                    <a:pt x="51298" y="351256"/>
                  </a:lnTo>
                  <a:lnTo>
                    <a:pt x="51339" y="351141"/>
                  </a:lnTo>
                  <a:lnTo>
                    <a:pt x="51381" y="351025"/>
                  </a:lnTo>
                  <a:lnTo>
                    <a:pt x="51428" y="350916"/>
                  </a:lnTo>
                  <a:lnTo>
                    <a:pt x="51481" y="350807"/>
                  </a:lnTo>
                  <a:lnTo>
                    <a:pt x="51562" y="350709"/>
                  </a:lnTo>
                  <a:lnTo>
                    <a:pt x="51659" y="350637"/>
                  </a:lnTo>
                  <a:lnTo>
                    <a:pt x="51758" y="350570"/>
                  </a:lnTo>
                  <a:lnTo>
                    <a:pt x="51863" y="350357"/>
                  </a:lnTo>
                  <a:lnTo>
                    <a:pt x="51869" y="350114"/>
                  </a:lnTo>
                  <a:lnTo>
                    <a:pt x="51858" y="349992"/>
                  </a:lnTo>
                  <a:lnTo>
                    <a:pt x="51840" y="349877"/>
                  </a:lnTo>
                  <a:lnTo>
                    <a:pt x="51818" y="349755"/>
                  </a:lnTo>
                  <a:lnTo>
                    <a:pt x="51790" y="349634"/>
                  </a:lnTo>
                  <a:lnTo>
                    <a:pt x="51755" y="349518"/>
                  </a:lnTo>
                  <a:lnTo>
                    <a:pt x="51712" y="349409"/>
                  </a:lnTo>
                  <a:lnTo>
                    <a:pt x="51662" y="349294"/>
                  </a:lnTo>
                  <a:lnTo>
                    <a:pt x="51602" y="349190"/>
                  </a:lnTo>
                  <a:lnTo>
                    <a:pt x="51527" y="349093"/>
                  </a:lnTo>
                  <a:lnTo>
                    <a:pt x="51440" y="349008"/>
                  </a:lnTo>
                  <a:lnTo>
                    <a:pt x="51342" y="348942"/>
                  </a:lnTo>
                  <a:lnTo>
                    <a:pt x="51222" y="348917"/>
                  </a:lnTo>
                  <a:lnTo>
                    <a:pt x="50978" y="348960"/>
                  </a:lnTo>
                  <a:lnTo>
                    <a:pt x="50797" y="348862"/>
                  </a:lnTo>
                  <a:lnTo>
                    <a:pt x="50776" y="348620"/>
                  </a:lnTo>
                  <a:lnTo>
                    <a:pt x="50792" y="348376"/>
                  </a:lnTo>
                  <a:lnTo>
                    <a:pt x="50802" y="348255"/>
                  </a:lnTo>
                  <a:lnTo>
                    <a:pt x="50813" y="348133"/>
                  </a:lnTo>
                  <a:lnTo>
                    <a:pt x="50825" y="348012"/>
                  </a:lnTo>
                  <a:lnTo>
                    <a:pt x="50840" y="347897"/>
                  </a:lnTo>
                  <a:lnTo>
                    <a:pt x="50860" y="347775"/>
                  </a:lnTo>
                  <a:lnTo>
                    <a:pt x="50892" y="347654"/>
                  </a:lnTo>
                  <a:lnTo>
                    <a:pt x="50932" y="347538"/>
                  </a:lnTo>
                  <a:lnTo>
                    <a:pt x="50985" y="347429"/>
                  </a:lnTo>
                  <a:lnTo>
                    <a:pt x="51048" y="347326"/>
                  </a:lnTo>
                  <a:lnTo>
                    <a:pt x="51115" y="347222"/>
                  </a:lnTo>
                  <a:lnTo>
                    <a:pt x="51184" y="347125"/>
                  </a:lnTo>
                  <a:lnTo>
                    <a:pt x="51316" y="346918"/>
                  </a:lnTo>
                  <a:lnTo>
                    <a:pt x="51374" y="346815"/>
                  </a:lnTo>
                  <a:lnTo>
                    <a:pt x="51427" y="346706"/>
                  </a:lnTo>
                  <a:lnTo>
                    <a:pt x="51466" y="346590"/>
                  </a:lnTo>
                  <a:lnTo>
                    <a:pt x="51482" y="346469"/>
                  </a:lnTo>
                  <a:lnTo>
                    <a:pt x="51466" y="346226"/>
                  </a:lnTo>
                  <a:lnTo>
                    <a:pt x="51440" y="345983"/>
                  </a:lnTo>
                  <a:lnTo>
                    <a:pt x="51435" y="345861"/>
                  </a:lnTo>
                  <a:lnTo>
                    <a:pt x="51445" y="345739"/>
                  </a:lnTo>
                  <a:lnTo>
                    <a:pt x="51472" y="345624"/>
                  </a:lnTo>
                  <a:lnTo>
                    <a:pt x="51505" y="345509"/>
                  </a:lnTo>
                  <a:lnTo>
                    <a:pt x="51544" y="345393"/>
                  </a:lnTo>
                  <a:lnTo>
                    <a:pt x="51588" y="345278"/>
                  </a:lnTo>
                  <a:lnTo>
                    <a:pt x="51634" y="345169"/>
                  </a:lnTo>
                  <a:lnTo>
                    <a:pt x="51728" y="344943"/>
                  </a:lnTo>
                  <a:lnTo>
                    <a:pt x="51822" y="344719"/>
                  </a:lnTo>
                  <a:lnTo>
                    <a:pt x="51583" y="344707"/>
                  </a:lnTo>
                  <a:lnTo>
                    <a:pt x="51471" y="344664"/>
                  </a:lnTo>
                  <a:lnTo>
                    <a:pt x="51378" y="344585"/>
                  </a:lnTo>
                  <a:lnTo>
                    <a:pt x="51289" y="344500"/>
                  </a:lnTo>
                  <a:lnTo>
                    <a:pt x="51202" y="344415"/>
                  </a:lnTo>
                  <a:lnTo>
                    <a:pt x="51115" y="344330"/>
                  </a:lnTo>
                  <a:lnTo>
                    <a:pt x="51029" y="344245"/>
                  </a:lnTo>
                  <a:lnTo>
                    <a:pt x="50859" y="344069"/>
                  </a:lnTo>
                  <a:lnTo>
                    <a:pt x="50792" y="343972"/>
                  </a:lnTo>
                  <a:lnTo>
                    <a:pt x="50747" y="343856"/>
                  </a:lnTo>
                  <a:lnTo>
                    <a:pt x="50710" y="343741"/>
                  </a:lnTo>
                  <a:lnTo>
                    <a:pt x="50679" y="343625"/>
                  </a:lnTo>
                  <a:lnTo>
                    <a:pt x="50652" y="343504"/>
                  </a:lnTo>
                  <a:lnTo>
                    <a:pt x="50626" y="343388"/>
                  </a:lnTo>
                  <a:lnTo>
                    <a:pt x="50602" y="343267"/>
                  </a:lnTo>
                  <a:lnTo>
                    <a:pt x="50549" y="343030"/>
                  </a:lnTo>
                  <a:lnTo>
                    <a:pt x="50520" y="342914"/>
                  </a:lnTo>
                  <a:lnTo>
                    <a:pt x="50483" y="342799"/>
                  </a:lnTo>
                  <a:lnTo>
                    <a:pt x="50431" y="342690"/>
                  </a:lnTo>
                  <a:lnTo>
                    <a:pt x="50372" y="342580"/>
                  </a:lnTo>
                  <a:lnTo>
                    <a:pt x="50306" y="342477"/>
                  </a:lnTo>
                  <a:lnTo>
                    <a:pt x="50237" y="342380"/>
                  </a:lnTo>
                  <a:lnTo>
                    <a:pt x="50116" y="342167"/>
                  </a:lnTo>
                  <a:lnTo>
                    <a:pt x="50020" y="341942"/>
                  </a:lnTo>
                  <a:lnTo>
                    <a:pt x="49937" y="341718"/>
                  </a:lnTo>
                  <a:lnTo>
                    <a:pt x="49859" y="341481"/>
                  </a:lnTo>
                  <a:lnTo>
                    <a:pt x="49822" y="341365"/>
                  </a:lnTo>
                  <a:lnTo>
                    <a:pt x="49786" y="341250"/>
                  </a:lnTo>
                  <a:lnTo>
                    <a:pt x="49751" y="341134"/>
                  </a:lnTo>
                  <a:lnTo>
                    <a:pt x="49718" y="341019"/>
                  </a:lnTo>
                  <a:lnTo>
                    <a:pt x="49686" y="340903"/>
                  </a:lnTo>
                  <a:lnTo>
                    <a:pt x="49659" y="340782"/>
                  </a:lnTo>
                  <a:lnTo>
                    <a:pt x="49644" y="340660"/>
                  </a:lnTo>
                  <a:lnTo>
                    <a:pt x="49631" y="340539"/>
                  </a:lnTo>
                  <a:lnTo>
                    <a:pt x="49568" y="340308"/>
                  </a:lnTo>
                  <a:lnTo>
                    <a:pt x="49496" y="340211"/>
                  </a:lnTo>
                  <a:lnTo>
                    <a:pt x="49416" y="340120"/>
                  </a:lnTo>
                  <a:lnTo>
                    <a:pt x="49330" y="340035"/>
                  </a:lnTo>
                  <a:lnTo>
                    <a:pt x="49241" y="339949"/>
                  </a:lnTo>
                  <a:lnTo>
                    <a:pt x="49149" y="339871"/>
                  </a:lnTo>
                  <a:lnTo>
                    <a:pt x="49058" y="339792"/>
                  </a:lnTo>
                  <a:lnTo>
                    <a:pt x="48882" y="339622"/>
                  </a:lnTo>
                  <a:lnTo>
                    <a:pt x="48803" y="339531"/>
                  </a:lnTo>
                  <a:lnTo>
                    <a:pt x="48732" y="339433"/>
                  </a:lnTo>
                  <a:lnTo>
                    <a:pt x="48677" y="339324"/>
                  </a:lnTo>
                  <a:lnTo>
                    <a:pt x="48657" y="339202"/>
                  </a:lnTo>
                  <a:lnTo>
                    <a:pt x="48657" y="339081"/>
                  </a:lnTo>
                  <a:lnTo>
                    <a:pt x="48664" y="338838"/>
                  </a:lnTo>
                  <a:lnTo>
                    <a:pt x="48645" y="338717"/>
                  </a:lnTo>
                  <a:lnTo>
                    <a:pt x="48589" y="338613"/>
                  </a:lnTo>
                  <a:lnTo>
                    <a:pt x="48510" y="338522"/>
                  </a:lnTo>
                  <a:lnTo>
                    <a:pt x="48425" y="338431"/>
                  </a:lnTo>
                  <a:lnTo>
                    <a:pt x="48333" y="338352"/>
                  </a:lnTo>
                  <a:lnTo>
                    <a:pt x="48237" y="338279"/>
                  </a:lnTo>
                  <a:lnTo>
                    <a:pt x="48139" y="338206"/>
                  </a:lnTo>
                  <a:lnTo>
                    <a:pt x="47956" y="338048"/>
                  </a:lnTo>
                  <a:lnTo>
                    <a:pt x="47785" y="337878"/>
                  </a:lnTo>
                  <a:lnTo>
                    <a:pt x="47618" y="337696"/>
                  </a:lnTo>
                  <a:lnTo>
                    <a:pt x="47457" y="337514"/>
                  </a:lnTo>
                  <a:lnTo>
                    <a:pt x="47305" y="337325"/>
                  </a:lnTo>
                  <a:lnTo>
                    <a:pt x="47232" y="337228"/>
                  </a:lnTo>
                  <a:lnTo>
                    <a:pt x="47162" y="337131"/>
                  </a:lnTo>
                  <a:lnTo>
                    <a:pt x="47096" y="337027"/>
                  </a:lnTo>
                  <a:lnTo>
                    <a:pt x="47038" y="336918"/>
                  </a:lnTo>
                  <a:lnTo>
                    <a:pt x="46989" y="336809"/>
                  </a:lnTo>
                  <a:lnTo>
                    <a:pt x="46962" y="336687"/>
                  </a:lnTo>
                  <a:lnTo>
                    <a:pt x="46952" y="336566"/>
                  </a:lnTo>
                  <a:lnTo>
                    <a:pt x="46966" y="336329"/>
                  </a:lnTo>
                  <a:lnTo>
                    <a:pt x="46984" y="336086"/>
                  </a:lnTo>
                  <a:lnTo>
                    <a:pt x="46986" y="335958"/>
                  </a:lnTo>
                  <a:lnTo>
                    <a:pt x="46982" y="335836"/>
                  </a:lnTo>
                  <a:lnTo>
                    <a:pt x="46964" y="335721"/>
                  </a:lnTo>
                  <a:lnTo>
                    <a:pt x="46926" y="335606"/>
                  </a:lnTo>
                  <a:lnTo>
                    <a:pt x="46872" y="335497"/>
                  </a:lnTo>
                  <a:lnTo>
                    <a:pt x="46811" y="335387"/>
                  </a:lnTo>
                  <a:lnTo>
                    <a:pt x="46745" y="335290"/>
                  </a:lnTo>
                  <a:lnTo>
                    <a:pt x="46610" y="335083"/>
                  </a:lnTo>
                  <a:lnTo>
                    <a:pt x="46544" y="334980"/>
                  </a:lnTo>
                  <a:lnTo>
                    <a:pt x="46490" y="334877"/>
                  </a:lnTo>
                  <a:lnTo>
                    <a:pt x="46464" y="334756"/>
                  </a:lnTo>
                  <a:lnTo>
                    <a:pt x="46461" y="334634"/>
                  </a:lnTo>
                  <a:lnTo>
                    <a:pt x="46479" y="334391"/>
                  </a:lnTo>
                  <a:lnTo>
                    <a:pt x="46478" y="334148"/>
                  </a:lnTo>
                  <a:lnTo>
                    <a:pt x="46473" y="333905"/>
                  </a:lnTo>
                  <a:lnTo>
                    <a:pt x="46466" y="333662"/>
                  </a:lnTo>
                  <a:lnTo>
                    <a:pt x="46461" y="333419"/>
                  </a:lnTo>
                  <a:lnTo>
                    <a:pt x="46456" y="333176"/>
                  </a:lnTo>
                  <a:lnTo>
                    <a:pt x="46455" y="332932"/>
                  </a:lnTo>
                  <a:lnTo>
                    <a:pt x="46464" y="332690"/>
                  </a:lnTo>
                  <a:lnTo>
                    <a:pt x="46492" y="332574"/>
                  </a:lnTo>
                  <a:lnTo>
                    <a:pt x="46526" y="332453"/>
                  </a:lnTo>
                  <a:lnTo>
                    <a:pt x="46559" y="332337"/>
                  </a:lnTo>
                  <a:lnTo>
                    <a:pt x="46594" y="332222"/>
                  </a:lnTo>
                  <a:lnTo>
                    <a:pt x="46629" y="332107"/>
                  </a:lnTo>
                  <a:lnTo>
                    <a:pt x="46692" y="331869"/>
                  </a:lnTo>
                  <a:lnTo>
                    <a:pt x="46729" y="331632"/>
                  </a:lnTo>
                  <a:lnTo>
                    <a:pt x="46734" y="331390"/>
                  </a:lnTo>
                  <a:lnTo>
                    <a:pt x="46736" y="331146"/>
                  </a:lnTo>
                  <a:lnTo>
                    <a:pt x="46731" y="330904"/>
                  </a:lnTo>
                  <a:lnTo>
                    <a:pt x="46725" y="330782"/>
                  </a:lnTo>
                  <a:lnTo>
                    <a:pt x="46716" y="330661"/>
                  </a:lnTo>
                  <a:lnTo>
                    <a:pt x="46702" y="330539"/>
                  </a:lnTo>
                  <a:lnTo>
                    <a:pt x="46683" y="330417"/>
                  </a:lnTo>
                  <a:lnTo>
                    <a:pt x="46662" y="330302"/>
                  </a:lnTo>
                  <a:lnTo>
                    <a:pt x="46636" y="330181"/>
                  </a:lnTo>
                  <a:lnTo>
                    <a:pt x="46608" y="330059"/>
                  </a:lnTo>
                  <a:lnTo>
                    <a:pt x="46579" y="329943"/>
                  </a:lnTo>
                  <a:lnTo>
                    <a:pt x="46521" y="329707"/>
                  </a:lnTo>
                  <a:lnTo>
                    <a:pt x="46488" y="329591"/>
                  </a:lnTo>
                  <a:lnTo>
                    <a:pt x="46446" y="329475"/>
                  </a:lnTo>
                  <a:lnTo>
                    <a:pt x="46398" y="329360"/>
                  </a:lnTo>
                  <a:lnTo>
                    <a:pt x="46341" y="329257"/>
                  </a:lnTo>
                  <a:lnTo>
                    <a:pt x="46270" y="329159"/>
                  </a:lnTo>
                  <a:lnTo>
                    <a:pt x="46167" y="329093"/>
                  </a:lnTo>
                  <a:lnTo>
                    <a:pt x="46046" y="329075"/>
                  </a:lnTo>
                  <a:lnTo>
                    <a:pt x="45926" y="329057"/>
                  </a:lnTo>
                  <a:lnTo>
                    <a:pt x="45805" y="329045"/>
                  </a:lnTo>
                  <a:lnTo>
                    <a:pt x="45572" y="328977"/>
                  </a:lnTo>
                  <a:lnTo>
                    <a:pt x="45458" y="328935"/>
                  </a:lnTo>
                  <a:lnTo>
                    <a:pt x="45344" y="328892"/>
                  </a:lnTo>
                  <a:lnTo>
                    <a:pt x="45230" y="328844"/>
                  </a:lnTo>
                  <a:lnTo>
                    <a:pt x="45120" y="328795"/>
                  </a:lnTo>
                  <a:lnTo>
                    <a:pt x="45012" y="328741"/>
                  </a:lnTo>
                  <a:lnTo>
                    <a:pt x="44911" y="328668"/>
                  </a:lnTo>
                  <a:lnTo>
                    <a:pt x="44824" y="328589"/>
                  </a:lnTo>
                  <a:lnTo>
                    <a:pt x="44781" y="328473"/>
                  </a:lnTo>
                  <a:lnTo>
                    <a:pt x="44809" y="328231"/>
                  </a:lnTo>
                  <a:lnTo>
                    <a:pt x="44908" y="328012"/>
                  </a:lnTo>
                  <a:lnTo>
                    <a:pt x="45076" y="327835"/>
                  </a:lnTo>
                  <a:lnTo>
                    <a:pt x="45236" y="327653"/>
                  </a:lnTo>
                  <a:lnTo>
                    <a:pt x="45284" y="327416"/>
                  </a:lnTo>
                  <a:lnTo>
                    <a:pt x="45260" y="327179"/>
                  </a:lnTo>
                  <a:lnTo>
                    <a:pt x="45205" y="326942"/>
                  </a:lnTo>
                  <a:lnTo>
                    <a:pt x="45148" y="326705"/>
                  </a:lnTo>
                  <a:lnTo>
                    <a:pt x="45108" y="326462"/>
                  </a:lnTo>
                  <a:lnTo>
                    <a:pt x="45109" y="326219"/>
                  </a:lnTo>
                  <a:lnTo>
                    <a:pt x="45121" y="325976"/>
                  </a:lnTo>
                  <a:lnTo>
                    <a:pt x="45126" y="325855"/>
                  </a:lnTo>
                  <a:lnTo>
                    <a:pt x="45117" y="325733"/>
                  </a:lnTo>
                  <a:lnTo>
                    <a:pt x="45088" y="325618"/>
                  </a:lnTo>
                  <a:lnTo>
                    <a:pt x="45031" y="325509"/>
                  </a:lnTo>
                  <a:lnTo>
                    <a:pt x="44962" y="325411"/>
                  </a:lnTo>
                  <a:lnTo>
                    <a:pt x="44819" y="325211"/>
                  </a:lnTo>
                  <a:lnTo>
                    <a:pt x="44751" y="325108"/>
                  </a:lnTo>
                  <a:lnTo>
                    <a:pt x="44702" y="324998"/>
                  </a:lnTo>
                  <a:lnTo>
                    <a:pt x="44683" y="324883"/>
                  </a:lnTo>
                  <a:lnTo>
                    <a:pt x="44673" y="324761"/>
                  </a:lnTo>
                  <a:lnTo>
                    <a:pt x="44672" y="324640"/>
                  </a:lnTo>
                  <a:lnTo>
                    <a:pt x="44682" y="324397"/>
                  </a:lnTo>
                  <a:lnTo>
                    <a:pt x="44697" y="324154"/>
                  </a:lnTo>
                  <a:lnTo>
                    <a:pt x="44712" y="323911"/>
                  </a:lnTo>
                  <a:lnTo>
                    <a:pt x="44716" y="323667"/>
                  </a:lnTo>
                  <a:lnTo>
                    <a:pt x="44649" y="323430"/>
                  </a:lnTo>
                  <a:lnTo>
                    <a:pt x="44561" y="323206"/>
                  </a:lnTo>
                  <a:lnTo>
                    <a:pt x="44511" y="323097"/>
                  </a:lnTo>
                  <a:lnTo>
                    <a:pt x="44457" y="322987"/>
                  </a:lnTo>
                  <a:lnTo>
                    <a:pt x="44399" y="322878"/>
                  </a:lnTo>
                  <a:lnTo>
                    <a:pt x="44333" y="322775"/>
                  </a:lnTo>
                  <a:lnTo>
                    <a:pt x="44260" y="322677"/>
                  </a:lnTo>
                  <a:lnTo>
                    <a:pt x="44182" y="322586"/>
                  </a:lnTo>
                  <a:lnTo>
                    <a:pt x="44093" y="322507"/>
                  </a:lnTo>
                  <a:lnTo>
                    <a:pt x="43990" y="322441"/>
                  </a:lnTo>
                  <a:lnTo>
                    <a:pt x="43877" y="322398"/>
                  </a:lnTo>
                  <a:lnTo>
                    <a:pt x="43760" y="322361"/>
                  </a:lnTo>
                  <a:lnTo>
                    <a:pt x="43644" y="322325"/>
                  </a:lnTo>
                  <a:lnTo>
                    <a:pt x="43526" y="322295"/>
                  </a:lnTo>
                  <a:lnTo>
                    <a:pt x="43297" y="322216"/>
                  </a:lnTo>
                  <a:lnTo>
                    <a:pt x="43191" y="322155"/>
                  </a:lnTo>
                  <a:lnTo>
                    <a:pt x="43090" y="322088"/>
                  </a:lnTo>
                  <a:lnTo>
                    <a:pt x="42991" y="322015"/>
                  </a:lnTo>
                  <a:lnTo>
                    <a:pt x="42894" y="321942"/>
                  </a:lnTo>
                  <a:lnTo>
                    <a:pt x="42799" y="321869"/>
                  </a:lnTo>
                  <a:lnTo>
                    <a:pt x="42708" y="321784"/>
                  </a:lnTo>
                  <a:lnTo>
                    <a:pt x="42536" y="321614"/>
                  </a:lnTo>
                  <a:lnTo>
                    <a:pt x="42460" y="321523"/>
                  </a:lnTo>
                  <a:lnTo>
                    <a:pt x="42391" y="321420"/>
                  </a:lnTo>
                  <a:lnTo>
                    <a:pt x="42346" y="321310"/>
                  </a:lnTo>
                  <a:lnTo>
                    <a:pt x="42335" y="321189"/>
                  </a:lnTo>
                  <a:lnTo>
                    <a:pt x="42361" y="320946"/>
                  </a:lnTo>
                  <a:lnTo>
                    <a:pt x="42374" y="320703"/>
                  </a:lnTo>
                  <a:lnTo>
                    <a:pt x="42376" y="320460"/>
                  </a:lnTo>
                  <a:lnTo>
                    <a:pt x="42375" y="320217"/>
                  </a:lnTo>
                  <a:lnTo>
                    <a:pt x="42373" y="320095"/>
                  </a:lnTo>
                  <a:lnTo>
                    <a:pt x="42370" y="319974"/>
                  </a:lnTo>
                  <a:lnTo>
                    <a:pt x="42365" y="319852"/>
                  </a:lnTo>
                  <a:lnTo>
                    <a:pt x="42359" y="319731"/>
                  </a:lnTo>
                  <a:lnTo>
                    <a:pt x="42349" y="319609"/>
                  </a:lnTo>
                  <a:lnTo>
                    <a:pt x="42337" y="319488"/>
                  </a:lnTo>
                  <a:lnTo>
                    <a:pt x="42323" y="319366"/>
                  </a:lnTo>
                  <a:lnTo>
                    <a:pt x="42309" y="319245"/>
                  </a:lnTo>
                  <a:lnTo>
                    <a:pt x="42286" y="319008"/>
                  </a:lnTo>
                  <a:lnTo>
                    <a:pt x="42301" y="318880"/>
                  </a:lnTo>
                  <a:lnTo>
                    <a:pt x="42354" y="318777"/>
                  </a:lnTo>
                  <a:lnTo>
                    <a:pt x="42459" y="318716"/>
                  </a:lnTo>
                  <a:lnTo>
                    <a:pt x="42582" y="318710"/>
                  </a:lnTo>
                  <a:lnTo>
                    <a:pt x="42823" y="318734"/>
                  </a:lnTo>
                  <a:lnTo>
                    <a:pt x="43065" y="318759"/>
                  </a:lnTo>
                  <a:lnTo>
                    <a:pt x="43307" y="318771"/>
                  </a:lnTo>
                  <a:lnTo>
                    <a:pt x="43550" y="318771"/>
                  </a:lnTo>
                  <a:lnTo>
                    <a:pt x="43793" y="318759"/>
                  </a:lnTo>
                  <a:lnTo>
                    <a:pt x="44036" y="318758"/>
                  </a:lnTo>
                  <a:lnTo>
                    <a:pt x="44279" y="318771"/>
                  </a:lnTo>
                  <a:lnTo>
                    <a:pt x="44522" y="318765"/>
                  </a:lnTo>
                  <a:lnTo>
                    <a:pt x="44742" y="318673"/>
                  </a:lnTo>
                  <a:lnTo>
                    <a:pt x="44936" y="318528"/>
                  </a:lnTo>
                  <a:lnTo>
                    <a:pt x="45139" y="318394"/>
                  </a:lnTo>
                  <a:lnTo>
                    <a:pt x="45363" y="318297"/>
                  </a:lnTo>
                  <a:lnTo>
                    <a:pt x="45589" y="318206"/>
                  </a:lnTo>
                  <a:lnTo>
                    <a:pt x="45548" y="318042"/>
                  </a:lnTo>
                  <a:lnTo>
                    <a:pt x="45357" y="317890"/>
                  </a:lnTo>
                  <a:lnTo>
                    <a:pt x="45164" y="317744"/>
                  </a:lnTo>
                  <a:lnTo>
                    <a:pt x="45067" y="317671"/>
                  </a:lnTo>
                  <a:lnTo>
                    <a:pt x="44968" y="317598"/>
                  </a:lnTo>
                  <a:lnTo>
                    <a:pt x="44863" y="317537"/>
                  </a:lnTo>
                  <a:lnTo>
                    <a:pt x="44754" y="317483"/>
                  </a:lnTo>
                  <a:lnTo>
                    <a:pt x="44642" y="317434"/>
                  </a:lnTo>
                  <a:lnTo>
                    <a:pt x="44529" y="317392"/>
                  </a:lnTo>
                  <a:lnTo>
                    <a:pt x="44303" y="317307"/>
                  </a:lnTo>
                  <a:lnTo>
                    <a:pt x="44191" y="317258"/>
                  </a:lnTo>
                  <a:lnTo>
                    <a:pt x="44081" y="317204"/>
                  </a:lnTo>
                  <a:lnTo>
                    <a:pt x="43974" y="317149"/>
                  </a:lnTo>
                  <a:lnTo>
                    <a:pt x="43870" y="317088"/>
                  </a:lnTo>
                  <a:lnTo>
                    <a:pt x="43767" y="317021"/>
                  </a:lnTo>
                  <a:lnTo>
                    <a:pt x="43664" y="316954"/>
                  </a:lnTo>
                  <a:lnTo>
                    <a:pt x="43563" y="316888"/>
                  </a:lnTo>
                  <a:lnTo>
                    <a:pt x="43462" y="316821"/>
                  </a:lnTo>
                  <a:lnTo>
                    <a:pt x="43366" y="316748"/>
                  </a:lnTo>
                  <a:lnTo>
                    <a:pt x="43273" y="316669"/>
                  </a:lnTo>
                  <a:lnTo>
                    <a:pt x="43070" y="316535"/>
                  </a:lnTo>
                  <a:lnTo>
                    <a:pt x="42829" y="316541"/>
                  </a:lnTo>
                  <a:lnTo>
                    <a:pt x="42587" y="316559"/>
                  </a:lnTo>
                  <a:lnTo>
                    <a:pt x="42476" y="316517"/>
                  </a:lnTo>
                  <a:lnTo>
                    <a:pt x="42382" y="316438"/>
                  </a:lnTo>
                  <a:lnTo>
                    <a:pt x="42301" y="316346"/>
                  </a:lnTo>
                  <a:lnTo>
                    <a:pt x="42225" y="316250"/>
                  </a:lnTo>
                  <a:lnTo>
                    <a:pt x="42150" y="316153"/>
                  </a:lnTo>
                  <a:lnTo>
                    <a:pt x="41997" y="315964"/>
                  </a:lnTo>
                  <a:lnTo>
                    <a:pt x="41914" y="315879"/>
                  </a:lnTo>
                  <a:lnTo>
                    <a:pt x="41825" y="315794"/>
                  </a:lnTo>
                  <a:lnTo>
                    <a:pt x="41731" y="315715"/>
                  </a:lnTo>
                  <a:lnTo>
                    <a:pt x="41636" y="315642"/>
                  </a:lnTo>
                  <a:lnTo>
                    <a:pt x="41447" y="315490"/>
                  </a:lnTo>
                  <a:lnTo>
                    <a:pt x="41282" y="315314"/>
                  </a:lnTo>
                  <a:lnTo>
                    <a:pt x="41243" y="315077"/>
                  </a:lnTo>
                  <a:lnTo>
                    <a:pt x="41272" y="314834"/>
                  </a:lnTo>
                  <a:lnTo>
                    <a:pt x="41262" y="314712"/>
                  </a:lnTo>
                  <a:lnTo>
                    <a:pt x="41205" y="314609"/>
                  </a:lnTo>
                  <a:lnTo>
                    <a:pt x="41124" y="314518"/>
                  </a:lnTo>
                  <a:lnTo>
                    <a:pt x="41037" y="314427"/>
                  </a:lnTo>
                  <a:lnTo>
                    <a:pt x="40953" y="314342"/>
                  </a:lnTo>
                  <a:lnTo>
                    <a:pt x="40846" y="314129"/>
                  </a:lnTo>
                  <a:lnTo>
                    <a:pt x="40840" y="313886"/>
                  </a:lnTo>
                  <a:lnTo>
                    <a:pt x="40856" y="313643"/>
                  </a:lnTo>
                  <a:lnTo>
                    <a:pt x="40858" y="313522"/>
                  </a:lnTo>
                  <a:lnTo>
                    <a:pt x="40855" y="313400"/>
                  </a:lnTo>
                  <a:lnTo>
                    <a:pt x="40849" y="313279"/>
                  </a:lnTo>
                  <a:lnTo>
                    <a:pt x="40841" y="313157"/>
                  </a:lnTo>
                  <a:lnTo>
                    <a:pt x="40831" y="313036"/>
                  </a:lnTo>
                  <a:lnTo>
                    <a:pt x="40816" y="312920"/>
                  </a:lnTo>
                  <a:lnTo>
                    <a:pt x="40796" y="312799"/>
                  </a:lnTo>
                  <a:lnTo>
                    <a:pt x="40764" y="312677"/>
                  </a:lnTo>
                  <a:lnTo>
                    <a:pt x="40717" y="312568"/>
                  </a:lnTo>
                  <a:lnTo>
                    <a:pt x="40666" y="312459"/>
                  </a:lnTo>
                  <a:lnTo>
                    <a:pt x="40609" y="312349"/>
                  </a:lnTo>
                  <a:lnTo>
                    <a:pt x="40549" y="312246"/>
                  </a:lnTo>
                  <a:lnTo>
                    <a:pt x="40426" y="312033"/>
                  </a:lnTo>
                  <a:lnTo>
                    <a:pt x="40368" y="311930"/>
                  </a:lnTo>
                  <a:lnTo>
                    <a:pt x="40318" y="311814"/>
                  </a:lnTo>
                  <a:lnTo>
                    <a:pt x="40286" y="311699"/>
                  </a:lnTo>
                  <a:lnTo>
                    <a:pt x="40259" y="311577"/>
                  </a:lnTo>
                  <a:lnTo>
                    <a:pt x="40143" y="311371"/>
                  </a:lnTo>
                  <a:lnTo>
                    <a:pt x="39908" y="311310"/>
                  </a:lnTo>
                  <a:lnTo>
                    <a:pt x="39682" y="311231"/>
                  </a:lnTo>
                  <a:lnTo>
                    <a:pt x="39490" y="311079"/>
                  </a:lnTo>
                  <a:lnTo>
                    <a:pt x="39304" y="310921"/>
                  </a:lnTo>
                  <a:lnTo>
                    <a:pt x="39211" y="310843"/>
                  </a:lnTo>
                  <a:lnTo>
                    <a:pt x="39122" y="310763"/>
                  </a:lnTo>
                  <a:lnTo>
                    <a:pt x="39036" y="310678"/>
                  </a:lnTo>
                  <a:lnTo>
                    <a:pt x="38956" y="310587"/>
                  </a:lnTo>
                  <a:lnTo>
                    <a:pt x="38882" y="310490"/>
                  </a:lnTo>
                  <a:lnTo>
                    <a:pt x="38811" y="310387"/>
                  </a:lnTo>
                  <a:lnTo>
                    <a:pt x="38748" y="310284"/>
                  </a:lnTo>
                  <a:lnTo>
                    <a:pt x="38713" y="310168"/>
                  </a:lnTo>
                  <a:lnTo>
                    <a:pt x="38705" y="310047"/>
                  </a:lnTo>
                  <a:lnTo>
                    <a:pt x="38722" y="309804"/>
                  </a:lnTo>
                  <a:lnTo>
                    <a:pt x="38744" y="309688"/>
                  </a:lnTo>
                  <a:lnTo>
                    <a:pt x="38769" y="309567"/>
                  </a:lnTo>
                  <a:lnTo>
                    <a:pt x="38796" y="309445"/>
                  </a:lnTo>
                  <a:lnTo>
                    <a:pt x="38827" y="309330"/>
                  </a:lnTo>
                  <a:lnTo>
                    <a:pt x="38860" y="309214"/>
                  </a:lnTo>
                  <a:lnTo>
                    <a:pt x="38899" y="309099"/>
                  </a:lnTo>
                  <a:lnTo>
                    <a:pt x="38943" y="308983"/>
                  </a:lnTo>
                  <a:lnTo>
                    <a:pt x="38992" y="308874"/>
                  </a:lnTo>
                  <a:lnTo>
                    <a:pt x="39048" y="308764"/>
                  </a:lnTo>
                  <a:lnTo>
                    <a:pt x="39114" y="308661"/>
                  </a:lnTo>
                  <a:lnTo>
                    <a:pt x="39192" y="308570"/>
                  </a:lnTo>
                  <a:lnTo>
                    <a:pt x="39283" y="308491"/>
                  </a:lnTo>
                  <a:lnTo>
                    <a:pt x="39389" y="308431"/>
                  </a:lnTo>
                  <a:lnTo>
                    <a:pt x="39498" y="308369"/>
                  </a:lnTo>
                  <a:lnTo>
                    <a:pt x="39605" y="308315"/>
                  </a:lnTo>
                  <a:lnTo>
                    <a:pt x="39807" y="308181"/>
                  </a:lnTo>
                  <a:lnTo>
                    <a:pt x="39904" y="308108"/>
                  </a:lnTo>
                  <a:lnTo>
                    <a:pt x="39999" y="308035"/>
                  </a:lnTo>
                  <a:lnTo>
                    <a:pt x="40093" y="307957"/>
                  </a:lnTo>
                  <a:lnTo>
                    <a:pt x="40187" y="307878"/>
                  </a:lnTo>
                  <a:lnTo>
                    <a:pt x="40373" y="307720"/>
                  </a:lnTo>
                  <a:lnTo>
                    <a:pt x="40515" y="307525"/>
                  </a:lnTo>
                  <a:lnTo>
                    <a:pt x="40539" y="307288"/>
                  </a:lnTo>
                  <a:lnTo>
                    <a:pt x="40430" y="307070"/>
                  </a:lnTo>
                  <a:lnTo>
                    <a:pt x="40283" y="306881"/>
                  </a:lnTo>
                  <a:lnTo>
                    <a:pt x="40140" y="306681"/>
                  </a:lnTo>
                  <a:lnTo>
                    <a:pt x="40076" y="306577"/>
                  </a:lnTo>
                  <a:lnTo>
                    <a:pt x="40020" y="306468"/>
                  </a:lnTo>
                  <a:lnTo>
                    <a:pt x="39977" y="306359"/>
                  </a:lnTo>
                  <a:lnTo>
                    <a:pt x="39964" y="306237"/>
                  </a:lnTo>
                  <a:lnTo>
                    <a:pt x="39963" y="306116"/>
                  </a:lnTo>
                  <a:lnTo>
                    <a:pt x="39967" y="305873"/>
                  </a:lnTo>
                  <a:lnTo>
                    <a:pt x="39965" y="305745"/>
                  </a:lnTo>
                  <a:lnTo>
                    <a:pt x="39897" y="305520"/>
                  </a:lnTo>
                  <a:lnTo>
                    <a:pt x="39658" y="305514"/>
                  </a:lnTo>
                  <a:lnTo>
                    <a:pt x="39417" y="305538"/>
                  </a:lnTo>
                  <a:lnTo>
                    <a:pt x="39300" y="305502"/>
                  </a:lnTo>
                  <a:lnTo>
                    <a:pt x="39185" y="305466"/>
                  </a:lnTo>
                  <a:lnTo>
                    <a:pt x="39071" y="305423"/>
                  </a:lnTo>
                  <a:lnTo>
                    <a:pt x="38959" y="305375"/>
                  </a:lnTo>
                  <a:lnTo>
                    <a:pt x="38854" y="305314"/>
                  </a:lnTo>
                  <a:lnTo>
                    <a:pt x="38770" y="305223"/>
                  </a:lnTo>
                  <a:lnTo>
                    <a:pt x="38740" y="305107"/>
                  </a:lnTo>
                  <a:lnTo>
                    <a:pt x="38763" y="304864"/>
                  </a:lnTo>
                  <a:lnTo>
                    <a:pt x="38795" y="304748"/>
                  </a:lnTo>
                  <a:lnTo>
                    <a:pt x="38835" y="304634"/>
                  </a:lnTo>
                  <a:lnTo>
                    <a:pt x="38877" y="304518"/>
                  </a:lnTo>
                  <a:lnTo>
                    <a:pt x="38921" y="304408"/>
                  </a:lnTo>
                  <a:lnTo>
                    <a:pt x="39009" y="304178"/>
                  </a:lnTo>
                  <a:lnTo>
                    <a:pt x="39049" y="304062"/>
                  </a:lnTo>
                  <a:lnTo>
                    <a:pt x="39084" y="303947"/>
                  </a:lnTo>
                  <a:lnTo>
                    <a:pt x="39111" y="303832"/>
                  </a:lnTo>
                  <a:lnTo>
                    <a:pt x="39133" y="303710"/>
                  </a:lnTo>
                  <a:lnTo>
                    <a:pt x="39150" y="303588"/>
                  </a:lnTo>
                  <a:lnTo>
                    <a:pt x="39164" y="303467"/>
                  </a:lnTo>
                  <a:lnTo>
                    <a:pt x="39174" y="303345"/>
                  </a:lnTo>
                  <a:lnTo>
                    <a:pt x="39175" y="303224"/>
                  </a:lnTo>
                  <a:lnTo>
                    <a:pt x="39141" y="302987"/>
                  </a:lnTo>
                  <a:lnTo>
                    <a:pt x="39072" y="302883"/>
                  </a:lnTo>
                  <a:lnTo>
                    <a:pt x="38960" y="302841"/>
                  </a:lnTo>
                  <a:lnTo>
                    <a:pt x="38838" y="302835"/>
                  </a:lnTo>
                  <a:lnTo>
                    <a:pt x="38717" y="302835"/>
                  </a:lnTo>
                  <a:lnTo>
                    <a:pt x="38473" y="302841"/>
                  </a:lnTo>
                  <a:lnTo>
                    <a:pt x="38230" y="302847"/>
                  </a:lnTo>
                  <a:lnTo>
                    <a:pt x="37988" y="302866"/>
                  </a:lnTo>
                  <a:lnTo>
                    <a:pt x="37752" y="302817"/>
                  </a:lnTo>
                  <a:lnTo>
                    <a:pt x="37711" y="302586"/>
                  </a:lnTo>
                  <a:lnTo>
                    <a:pt x="37742" y="302343"/>
                  </a:lnTo>
                  <a:lnTo>
                    <a:pt x="37750" y="302100"/>
                  </a:lnTo>
                  <a:lnTo>
                    <a:pt x="37747" y="301857"/>
                  </a:lnTo>
                  <a:lnTo>
                    <a:pt x="37743" y="301735"/>
                  </a:lnTo>
                  <a:lnTo>
                    <a:pt x="37739" y="301614"/>
                  </a:lnTo>
                  <a:lnTo>
                    <a:pt x="37734" y="301492"/>
                  </a:lnTo>
                  <a:lnTo>
                    <a:pt x="37726" y="301371"/>
                  </a:lnTo>
                  <a:lnTo>
                    <a:pt x="37717" y="301249"/>
                  </a:lnTo>
                  <a:lnTo>
                    <a:pt x="37686" y="301134"/>
                  </a:lnTo>
                  <a:lnTo>
                    <a:pt x="37607" y="301043"/>
                  </a:lnTo>
                  <a:lnTo>
                    <a:pt x="37494" y="301000"/>
                  </a:lnTo>
                  <a:lnTo>
                    <a:pt x="37372" y="300988"/>
                  </a:lnTo>
                  <a:lnTo>
                    <a:pt x="37131" y="301006"/>
                  </a:lnTo>
                  <a:lnTo>
                    <a:pt x="36889" y="301024"/>
                  </a:lnTo>
                  <a:lnTo>
                    <a:pt x="36646" y="301049"/>
                  </a:lnTo>
                  <a:lnTo>
                    <a:pt x="36404" y="301073"/>
                  </a:lnTo>
                  <a:lnTo>
                    <a:pt x="36161" y="301086"/>
                  </a:lnTo>
                  <a:lnTo>
                    <a:pt x="35956" y="300970"/>
                  </a:lnTo>
                  <a:lnTo>
                    <a:pt x="35804" y="300775"/>
                  </a:lnTo>
                  <a:lnTo>
                    <a:pt x="35597" y="300660"/>
                  </a:lnTo>
                  <a:lnTo>
                    <a:pt x="35355" y="300678"/>
                  </a:lnTo>
                  <a:lnTo>
                    <a:pt x="35112" y="300696"/>
                  </a:lnTo>
                  <a:lnTo>
                    <a:pt x="34991" y="300684"/>
                  </a:lnTo>
                  <a:lnTo>
                    <a:pt x="34911" y="300593"/>
                  </a:lnTo>
                  <a:lnTo>
                    <a:pt x="34886" y="300478"/>
                  </a:lnTo>
                  <a:lnTo>
                    <a:pt x="34885" y="300356"/>
                  </a:lnTo>
                  <a:lnTo>
                    <a:pt x="34909" y="300113"/>
                  </a:lnTo>
                  <a:lnTo>
                    <a:pt x="34932" y="299870"/>
                  </a:lnTo>
                  <a:lnTo>
                    <a:pt x="34933" y="299627"/>
                  </a:lnTo>
                  <a:lnTo>
                    <a:pt x="34923" y="299384"/>
                  </a:lnTo>
                  <a:lnTo>
                    <a:pt x="34912" y="299141"/>
                  </a:lnTo>
                  <a:lnTo>
                    <a:pt x="34906" y="298898"/>
                  </a:lnTo>
                  <a:lnTo>
                    <a:pt x="34941" y="298661"/>
                  </a:lnTo>
                  <a:lnTo>
                    <a:pt x="35050" y="298442"/>
                  </a:lnTo>
                  <a:lnTo>
                    <a:pt x="35177" y="298236"/>
                  </a:lnTo>
                  <a:lnTo>
                    <a:pt x="35287" y="298023"/>
                  </a:lnTo>
                  <a:lnTo>
                    <a:pt x="35314" y="297780"/>
                  </a:lnTo>
                  <a:lnTo>
                    <a:pt x="35295" y="297537"/>
                  </a:lnTo>
                  <a:lnTo>
                    <a:pt x="35292" y="297294"/>
                  </a:lnTo>
                  <a:lnTo>
                    <a:pt x="35303" y="297051"/>
                  </a:lnTo>
                  <a:lnTo>
                    <a:pt x="35306" y="296930"/>
                  </a:lnTo>
                  <a:lnTo>
                    <a:pt x="35303" y="296808"/>
                  </a:lnTo>
                  <a:lnTo>
                    <a:pt x="35289" y="296687"/>
                  </a:lnTo>
                  <a:lnTo>
                    <a:pt x="35268" y="296565"/>
                  </a:lnTo>
                  <a:lnTo>
                    <a:pt x="35245" y="296450"/>
                  </a:lnTo>
                  <a:lnTo>
                    <a:pt x="35220" y="296328"/>
                  </a:lnTo>
                  <a:lnTo>
                    <a:pt x="35192" y="296213"/>
                  </a:lnTo>
                  <a:lnTo>
                    <a:pt x="35161" y="296091"/>
                  </a:lnTo>
                  <a:lnTo>
                    <a:pt x="35126" y="295975"/>
                  </a:lnTo>
                  <a:lnTo>
                    <a:pt x="35088" y="295860"/>
                  </a:lnTo>
                  <a:lnTo>
                    <a:pt x="35045" y="295745"/>
                  </a:lnTo>
                  <a:lnTo>
                    <a:pt x="34997" y="295636"/>
                  </a:lnTo>
                  <a:lnTo>
                    <a:pt x="34938" y="295526"/>
                  </a:lnTo>
                  <a:lnTo>
                    <a:pt x="34872" y="295429"/>
                  </a:lnTo>
                  <a:lnTo>
                    <a:pt x="34788" y="295338"/>
                  </a:lnTo>
                  <a:lnTo>
                    <a:pt x="34690" y="295265"/>
                  </a:lnTo>
                  <a:lnTo>
                    <a:pt x="34583" y="295210"/>
                  </a:lnTo>
                  <a:lnTo>
                    <a:pt x="34474" y="295155"/>
                  </a:lnTo>
                  <a:lnTo>
                    <a:pt x="34365" y="295101"/>
                  </a:lnTo>
                  <a:lnTo>
                    <a:pt x="34152" y="294986"/>
                  </a:lnTo>
                  <a:lnTo>
                    <a:pt x="34059" y="294907"/>
                  </a:lnTo>
                  <a:lnTo>
                    <a:pt x="33981" y="294815"/>
                  </a:lnTo>
                  <a:lnTo>
                    <a:pt x="33906" y="294718"/>
                  </a:lnTo>
                  <a:lnTo>
                    <a:pt x="33834" y="294621"/>
                  </a:lnTo>
                  <a:lnTo>
                    <a:pt x="33765" y="294524"/>
                  </a:lnTo>
                  <a:lnTo>
                    <a:pt x="33700" y="294420"/>
                  </a:lnTo>
                  <a:lnTo>
                    <a:pt x="33642" y="294311"/>
                  </a:lnTo>
                  <a:lnTo>
                    <a:pt x="33585" y="294202"/>
                  </a:lnTo>
                  <a:lnTo>
                    <a:pt x="33533" y="294092"/>
                  </a:lnTo>
                  <a:lnTo>
                    <a:pt x="33485" y="293983"/>
                  </a:lnTo>
                  <a:lnTo>
                    <a:pt x="33440" y="293868"/>
                  </a:lnTo>
                  <a:lnTo>
                    <a:pt x="33401" y="293752"/>
                  </a:lnTo>
                  <a:lnTo>
                    <a:pt x="33371" y="293637"/>
                  </a:lnTo>
                  <a:lnTo>
                    <a:pt x="33348" y="293515"/>
                  </a:lnTo>
                  <a:lnTo>
                    <a:pt x="33335" y="293394"/>
                  </a:lnTo>
                  <a:lnTo>
                    <a:pt x="33332" y="293273"/>
                  </a:lnTo>
                  <a:lnTo>
                    <a:pt x="33335" y="293029"/>
                  </a:lnTo>
                  <a:lnTo>
                    <a:pt x="33341" y="292786"/>
                  </a:lnTo>
                  <a:lnTo>
                    <a:pt x="33347" y="292543"/>
                  </a:lnTo>
                  <a:lnTo>
                    <a:pt x="33353" y="292300"/>
                  </a:lnTo>
                  <a:lnTo>
                    <a:pt x="33356" y="292057"/>
                  </a:lnTo>
                  <a:lnTo>
                    <a:pt x="33341" y="291936"/>
                  </a:lnTo>
                  <a:lnTo>
                    <a:pt x="33317" y="291820"/>
                  </a:lnTo>
                  <a:lnTo>
                    <a:pt x="33285" y="291698"/>
                  </a:lnTo>
                  <a:lnTo>
                    <a:pt x="33248" y="291583"/>
                  </a:lnTo>
                  <a:lnTo>
                    <a:pt x="33206" y="291474"/>
                  </a:lnTo>
                  <a:lnTo>
                    <a:pt x="33162" y="291358"/>
                  </a:lnTo>
                  <a:lnTo>
                    <a:pt x="33115" y="291249"/>
                  </a:lnTo>
                  <a:lnTo>
                    <a:pt x="33019" y="291024"/>
                  </a:lnTo>
                  <a:lnTo>
                    <a:pt x="32919" y="290805"/>
                  </a:lnTo>
                  <a:lnTo>
                    <a:pt x="32817" y="290581"/>
                  </a:lnTo>
                  <a:lnTo>
                    <a:pt x="32766" y="290471"/>
                  </a:lnTo>
                  <a:lnTo>
                    <a:pt x="32712" y="290362"/>
                  </a:lnTo>
                  <a:lnTo>
                    <a:pt x="32655" y="290253"/>
                  </a:lnTo>
                  <a:lnTo>
                    <a:pt x="32591" y="290149"/>
                  </a:lnTo>
                  <a:lnTo>
                    <a:pt x="32522" y="290053"/>
                  </a:lnTo>
                  <a:lnTo>
                    <a:pt x="32440" y="289961"/>
                  </a:lnTo>
                  <a:lnTo>
                    <a:pt x="32346" y="289882"/>
                  </a:lnTo>
                  <a:lnTo>
                    <a:pt x="32249" y="289809"/>
                  </a:lnTo>
                  <a:lnTo>
                    <a:pt x="32098" y="289621"/>
                  </a:lnTo>
                  <a:lnTo>
                    <a:pt x="32086" y="289384"/>
                  </a:lnTo>
                  <a:lnTo>
                    <a:pt x="32110" y="289141"/>
                  </a:lnTo>
                  <a:lnTo>
                    <a:pt x="32104" y="289019"/>
                  </a:lnTo>
                  <a:lnTo>
                    <a:pt x="32075" y="288904"/>
                  </a:lnTo>
                  <a:lnTo>
                    <a:pt x="32041" y="288783"/>
                  </a:lnTo>
                  <a:lnTo>
                    <a:pt x="32003" y="288667"/>
                  </a:lnTo>
                  <a:lnTo>
                    <a:pt x="31964" y="288551"/>
                  </a:lnTo>
                  <a:lnTo>
                    <a:pt x="31922" y="288443"/>
                  </a:lnTo>
                  <a:lnTo>
                    <a:pt x="31835" y="288211"/>
                  </a:lnTo>
                  <a:lnTo>
                    <a:pt x="31746" y="287986"/>
                  </a:lnTo>
                  <a:lnTo>
                    <a:pt x="31658" y="287762"/>
                  </a:lnTo>
                  <a:lnTo>
                    <a:pt x="31594" y="287573"/>
                  </a:lnTo>
                  <a:lnTo>
                    <a:pt x="31516" y="287343"/>
                  </a:lnTo>
                  <a:lnTo>
                    <a:pt x="31437" y="287111"/>
                  </a:lnTo>
                  <a:lnTo>
                    <a:pt x="31350" y="286887"/>
                  </a:lnTo>
                  <a:lnTo>
                    <a:pt x="31256" y="286662"/>
                  </a:lnTo>
                  <a:lnTo>
                    <a:pt x="31153" y="286438"/>
                  </a:lnTo>
                  <a:lnTo>
                    <a:pt x="31045" y="286225"/>
                  </a:lnTo>
                  <a:lnTo>
                    <a:pt x="30928" y="286006"/>
                  </a:lnTo>
                  <a:lnTo>
                    <a:pt x="30779" y="285818"/>
                  </a:lnTo>
                  <a:lnTo>
                    <a:pt x="30588" y="285666"/>
                  </a:lnTo>
                  <a:lnTo>
                    <a:pt x="30453" y="285472"/>
                  </a:lnTo>
                  <a:lnTo>
                    <a:pt x="30444" y="285228"/>
                  </a:lnTo>
                  <a:lnTo>
                    <a:pt x="30460" y="284985"/>
                  </a:lnTo>
                  <a:lnTo>
                    <a:pt x="30453" y="284742"/>
                  </a:lnTo>
                  <a:lnTo>
                    <a:pt x="30427" y="284506"/>
                  </a:lnTo>
                  <a:lnTo>
                    <a:pt x="30421" y="284378"/>
                  </a:lnTo>
                  <a:lnTo>
                    <a:pt x="30436" y="284135"/>
                  </a:lnTo>
                  <a:lnTo>
                    <a:pt x="30551" y="283928"/>
                  </a:lnTo>
                  <a:lnTo>
                    <a:pt x="30746" y="283783"/>
                  </a:lnTo>
                  <a:lnTo>
                    <a:pt x="30922" y="283618"/>
                  </a:lnTo>
                  <a:lnTo>
                    <a:pt x="31058" y="283418"/>
                  </a:lnTo>
                  <a:lnTo>
                    <a:pt x="31124" y="283315"/>
                  </a:lnTo>
                  <a:lnTo>
                    <a:pt x="31192" y="283211"/>
                  </a:lnTo>
                  <a:lnTo>
                    <a:pt x="31261" y="283114"/>
                  </a:lnTo>
                  <a:lnTo>
                    <a:pt x="31335" y="283017"/>
                  </a:lnTo>
                  <a:lnTo>
                    <a:pt x="31412" y="282925"/>
                  </a:lnTo>
                  <a:lnTo>
                    <a:pt x="31496" y="282834"/>
                  </a:lnTo>
                  <a:lnTo>
                    <a:pt x="31592" y="282762"/>
                  </a:lnTo>
                  <a:lnTo>
                    <a:pt x="31691" y="282689"/>
                  </a:lnTo>
                  <a:lnTo>
                    <a:pt x="31795" y="282628"/>
                  </a:lnTo>
                  <a:lnTo>
                    <a:pt x="31902" y="282567"/>
                  </a:lnTo>
                  <a:lnTo>
                    <a:pt x="32011" y="282519"/>
                  </a:lnTo>
                  <a:lnTo>
                    <a:pt x="32233" y="282416"/>
                  </a:lnTo>
                  <a:lnTo>
                    <a:pt x="32347" y="282373"/>
                  </a:lnTo>
                  <a:lnTo>
                    <a:pt x="32463" y="282343"/>
                  </a:lnTo>
                  <a:lnTo>
                    <a:pt x="32584" y="282324"/>
                  </a:lnTo>
                  <a:lnTo>
                    <a:pt x="32706" y="282324"/>
                  </a:lnTo>
                  <a:lnTo>
                    <a:pt x="32949" y="282330"/>
                  </a:lnTo>
                  <a:lnTo>
                    <a:pt x="33190" y="282361"/>
                  </a:lnTo>
                  <a:lnTo>
                    <a:pt x="33434" y="282385"/>
                  </a:lnTo>
                  <a:lnTo>
                    <a:pt x="33529" y="282324"/>
                  </a:lnTo>
                  <a:lnTo>
                    <a:pt x="33559" y="282203"/>
                  </a:lnTo>
                  <a:lnTo>
                    <a:pt x="33579" y="282081"/>
                  </a:lnTo>
                  <a:lnTo>
                    <a:pt x="33586" y="281960"/>
                  </a:lnTo>
                  <a:lnTo>
                    <a:pt x="33579" y="281717"/>
                  </a:lnTo>
                  <a:lnTo>
                    <a:pt x="33570" y="281596"/>
                  </a:lnTo>
                  <a:lnTo>
                    <a:pt x="33559" y="281474"/>
                  </a:lnTo>
                  <a:lnTo>
                    <a:pt x="33542" y="281352"/>
                  </a:lnTo>
                  <a:lnTo>
                    <a:pt x="33519" y="281231"/>
                  </a:lnTo>
                  <a:lnTo>
                    <a:pt x="33490" y="281115"/>
                  </a:lnTo>
                  <a:lnTo>
                    <a:pt x="33454" y="281000"/>
                  </a:lnTo>
                  <a:lnTo>
                    <a:pt x="33409" y="280884"/>
                  </a:lnTo>
                  <a:lnTo>
                    <a:pt x="33354" y="280775"/>
                  </a:lnTo>
                  <a:lnTo>
                    <a:pt x="33293" y="280672"/>
                  </a:lnTo>
                  <a:lnTo>
                    <a:pt x="33228" y="280568"/>
                  </a:lnTo>
                  <a:lnTo>
                    <a:pt x="33158" y="280472"/>
                  </a:lnTo>
                  <a:lnTo>
                    <a:pt x="33085" y="280374"/>
                  </a:lnTo>
                  <a:lnTo>
                    <a:pt x="33009" y="280277"/>
                  </a:lnTo>
                  <a:lnTo>
                    <a:pt x="32930" y="280186"/>
                  </a:lnTo>
                  <a:lnTo>
                    <a:pt x="32848" y="280095"/>
                  </a:lnTo>
                  <a:lnTo>
                    <a:pt x="32766" y="280009"/>
                  </a:lnTo>
                  <a:lnTo>
                    <a:pt x="32597" y="279833"/>
                  </a:lnTo>
                  <a:lnTo>
                    <a:pt x="32426" y="279657"/>
                  </a:lnTo>
                  <a:lnTo>
                    <a:pt x="32252" y="279493"/>
                  </a:lnTo>
                  <a:lnTo>
                    <a:pt x="32064" y="279335"/>
                  </a:lnTo>
                  <a:lnTo>
                    <a:pt x="31968" y="279262"/>
                  </a:lnTo>
                  <a:lnTo>
                    <a:pt x="31879" y="279177"/>
                  </a:lnTo>
                  <a:lnTo>
                    <a:pt x="31802" y="279086"/>
                  </a:lnTo>
                  <a:lnTo>
                    <a:pt x="31735" y="278983"/>
                  </a:lnTo>
                  <a:lnTo>
                    <a:pt x="31675" y="278880"/>
                  </a:lnTo>
                  <a:lnTo>
                    <a:pt x="31616" y="278770"/>
                  </a:lnTo>
                  <a:lnTo>
                    <a:pt x="31560" y="278661"/>
                  </a:lnTo>
                  <a:lnTo>
                    <a:pt x="31450" y="278448"/>
                  </a:lnTo>
                  <a:lnTo>
                    <a:pt x="31345" y="278230"/>
                  </a:lnTo>
                  <a:lnTo>
                    <a:pt x="31241" y="278005"/>
                  </a:lnTo>
                  <a:lnTo>
                    <a:pt x="31137" y="277786"/>
                  </a:lnTo>
                  <a:lnTo>
                    <a:pt x="31033" y="277567"/>
                  </a:lnTo>
                  <a:lnTo>
                    <a:pt x="30928" y="277349"/>
                  </a:lnTo>
                  <a:lnTo>
                    <a:pt x="30820" y="277130"/>
                  </a:lnTo>
                  <a:lnTo>
                    <a:pt x="30701" y="276917"/>
                  </a:lnTo>
                  <a:lnTo>
                    <a:pt x="30576" y="276711"/>
                  </a:lnTo>
                  <a:lnTo>
                    <a:pt x="30456" y="276498"/>
                  </a:lnTo>
                  <a:lnTo>
                    <a:pt x="30402" y="276389"/>
                  </a:lnTo>
                  <a:lnTo>
                    <a:pt x="30348" y="276279"/>
                  </a:lnTo>
                  <a:lnTo>
                    <a:pt x="30296" y="276170"/>
                  </a:lnTo>
                  <a:lnTo>
                    <a:pt x="30246" y="276061"/>
                  </a:lnTo>
                  <a:lnTo>
                    <a:pt x="30144" y="275842"/>
                  </a:lnTo>
                  <a:lnTo>
                    <a:pt x="30093" y="275733"/>
                  </a:lnTo>
                  <a:lnTo>
                    <a:pt x="30040" y="275623"/>
                  </a:lnTo>
                  <a:lnTo>
                    <a:pt x="29985" y="275514"/>
                  </a:lnTo>
                  <a:lnTo>
                    <a:pt x="29929" y="275404"/>
                  </a:lnTo>
                  <a:lnTo>
                    <a:pt x="29870" y="275295"/>
                  </a:lnTo>
                  <a:lnTo>
                    <a:pt x="29811" y="275192"/>
                  </a:lnTo>
                  <a:lnTo>
                    <a:pt x="29695" y="274979"/>
                  </a:lnTo>
                  <a:lnTo>
                    <a:pt x="29642" y="274870"/>
                  </a:lnTo>
                  <a:lnTo>
                    <a:pt x="29610" y="274754"/>
                  </a:lnTo>
                  <a:lnTo>
                    <a:pt x="29587" y="274633"/>
                  </a:lnTo>
                  <a:lnTo>
                    <a:pt x="29574" y="274511"/>
                  </a:lnTo>
                  <a:lnTo>
                    <a:pt x="29573" y="274390"/>
                  </a:lnTo>
                  <a:lnTo>
                    <a:pt x="29581" y="274147"/>
                  </a:lnTo>
                  <a:lnTo>
                    <a:pt x="29591" y="273904"/>
                  </a:lnTo>
                  <a:lnTo>
                    <a:pt x="29592" y="273661"/>
                  </a:lnTo>
                  <a:lnTo>
                    <a:pt x="29591" y="273418"/>
                  </a:lnTo>
                  <a:lnTo>
                    <a:pt x="29590" y="273175"/>
                  </a:lnTo>
                  <a:lnTo>
                    <a:pt x="29588" y="272932"/>
                  </a:lnTo>
                  <a:lnTo>
                    <a:pt x="29586" y="272689"/>
                  </a:lnTo>
                  <a:lnTo>
                    <a:pt x="29583" y="272445"/>
                  </a:lnTo>
                  <a:lnTo>
                    <a:pt x="29580" y="272203"/>
                  </a:lnTo>
                  <a:lnTo>
                    <a:pt x="29576" y="271960"/>
                  </a:lnTo>
                  <a:lnTo>
                    <a:pt x="29573" y="271716"/>
                  </a:lnTo>
                  <a:lnTo>
                    <a:pt x="29570" y="271595"/>
                  </a:lnTo>
                  <a:lnTo>
                    <a:pt x="29568" y="271474"/>
                  </a:lnTo>
                  <a:lnTo>
                    <a:pt x="29565" y="271352"/>
                  </a:lnTo>
                  <a:lnTo>
                    <a:pt x="29563" y="271231"/>
                  </a:lnTo>
                  <a:lnTo>
                    <a:pt x="29560" y="271109"/>
                  </a:lnTo>
                  <a:lnTo>
                    <a:pt x="29549" y="270988"/>
                  </a:lnTo>
                  <a:lnTo>
                    <a:pt x="29533" y="270866"/>
                  </a:lnTo>
                  <a:lnTo>
                    <a:pt x="29525" y="270623"/>
                  </a:lnTo>
                  <a:lnTo>
                    <a:pt x="29728" y="270532"/>
                  </a:lnTo>
                  <a:lnTo>
                    <a:pt x="29971" y="270556"/>
                  </a:lnTo>
                  <a:lnTo>
                    <a:pt x="30214" y="270569"/>
                  </a:lnTo>
                  <a:lnTo>
                    <a:pt x="30457" y="270568"/>
                  </a:lnTo>
                  <a:lnTo>
                    <a:pt x="30700" y="270562"/>
                  </a:lnTo>
                  <a:lnTo>
                    <a:pt x="30942" y="270550"/>
                  </a:lnTo>
                  <a:lnTo>
                    <a:pt x="31185" y="270532"/>
                  </a:lnTo>
                  <a:lnTo>
                    <a:pt x="31306" y="270544"/>
                  </a:lnTo>
                  <a:lnTo>
                    <a:pt x="31421" y="270581"/>
                  </a:lnTo>
                  <a:lnTo>
                    <a:pt x="31528" y="270641"/>
                  </a:lnTo>
                  <a:lnTo>
                    <a:pt x="31632" y="270702"/>
                  </a:lnTo>
                  <a:lnTo>
                    <a:pt x="31736" y="270769"/>
                  </a:lnTo>
                  <a:lnTo>
                    <a:pt x="31951" y="270879"/>
                  </a:lnTo>
                  <a:lnTo>
                    <a:pt x="32190" y="270927"/>
                  </a:lnTo>
                  <a:lnTo>
                    <a:pt x="32432" y="270933"/>
                  </a:lnTo>
                  <a:lnTo>
                    <a:pt x="32548" y="270897"/>
                  </a:lnTo>
                  <a:lnTo>
                    <a:pt x="32643" y="270817"/>
                  </a:lnTo>
                  <a:lnTo>
                    <a:pt x="32723" y="270727"/>
                  </a:lnTo>
                  <a:lnTo>
                    <a:pt x="32790" y="270623"/>
                  </a:lnTo>
                  <a:lnTo>
                    <a:pt x="32846" y="270520"/>
                  </a:lnTo>
                  <a:lnTo>
                    <a:pt x="32873" y="270307"/>
                  </a:lnTo>
                  <a:lnTo>
                    <a:pt x="32694" y="270155"/>
                  </a:lnTo>
                  <a:lnTo>
                    <a:pt x="32471" y="270058"/>
                  </a:lnTo>
                  <a:lnTo>
                    <a:pt x="32250" y="269955"/>
                  </a:lnTo>
                  <a:lnTo>
                    <a:pt x="32067" y="269803"/>
                  </a:lnTo>
                  <a:lnTo>
                    <a:pt x="32037" y="269566"/>
                  </a:lnTo>
                  <a:lnTo>
                    <a:pt x="32055" y="269444"/>
                  </a:lnTo>
                  <a:lnTo>
                    <a:pt x="32093" y="269329"/>
                  </a:lnTo>
                  <a:lnTo>
                    <a:pt x="32158" y="269225"/>
                  </a:lnTo>
                  <a:lnTo>
                    <a:pt x="32240" y="269135"/>
                  </a:lnTo>
                  <a:lnTo>
                    <a:pt x="32325" y="269050"/>
                  </a:lnTo>
                  <a:lnTo>
                    <a:pt x="32478" y="268861"/>
                  </a:lnTo>
                  <a:lnTo>
                    <a:pt x="32485" y="268624"/>
                  </a:lnTo>
                  <a:lnTo>
                    <a:pt x="32398" y="268399"/>
                  </a:lnTo>
                  <a:lnTo>
                    <a:pt x="32281" y="268187"/>
                  </a:lnTo>
                  <a:lnTo>
                    <a:pt x="32152" y="267980"/>
                  </a:lnTo>
                  <a:lnTo>
                    <a:pt x="32082" y="267877"/>
                  </a:lnTo>
                  <a:lnTo>
                    <a:pt x="32005" y="267786"/>
                  </a:lnTo>
                  <a:lnTo>
                    <a:pt x="31920" y="267694"/>
                  </a:lnTo>
                  <a:lnTo>
                    <a:pt x="31833" y="267610"/>
                  </a:lnTo>
                  <a:lnTo>
                    <a:pt x="31689" y="267415"/>
                  </a:lnTo>
                  <a:lnTo>
                    <a:pt x="31635" y="267178"/>
                  </a:lnTo>
                  <a:lnTo>
                    <a:pt x="31623" y="266935"/>
                  </a:lnTo>
                  <a:lnTo>
                    <a:pt x="31628" y="266814"/>
                  </a:lnTo>
                  <a:lnTo>
                    <a:pt x="31639" y="266692"/>
                  </a:lnTo>
                  <a:lnTo>
                    <a:pt x="31657" y="266577"/>
                  </a:lnTo>
                  <a:lnTo>
                    <a:pt x="31681" y="266455"/>
                  </a:lnTo>
                  <a:lnTo>
                    <a:pt x="31710" y="266340"/>
                  </a:lnTo>
                  <a:lnTo>
                    <a:pt x="31743" y="266218"/>
                  </a:lnTo>
                  <a:lnTo>
                    <a:pt x="31783" y="266103"/>
                  </a:lnTo>
                  <a:lnTo>
                    <a:pt x="31824" y="265987"/>
                  </a:lnTo>
                  <a:lnTo>
                    <a:pt x="31866" y="265878"/>
                  </a:lnTo>
                  <a:lnTo>
                    <a:pt x="31951" y="265647"/>
                  </a:lnTo>
                  <a:lnTo>
                    <a:pt x="32038" y="265423"/>
                  </a:lnTo>
                  <a:lnTo>
                    <a:pt x="32127" y="265197"/>
                  </a:lnTo>
                  <a:lnTo>
                    <a:pt x="32221" y="264973"/>
                  </a:lnTo>
                  <a:lnTo>
                    <a:pt x="32320" y="264748"/>
                  </a:lnTo>
                  <a:lnTo>
                    <a:pt x="32415" y="264523"/>
                  </a:lnTo>
                  <a:lnTo>
                    <a:pt x="32457" y="264414"/>
                  </a:lnTo>
                  <a:lnTo>
                    <a:pt x="32489" y="264298"/>
                  </a:lnTo>
                  <a:lnTo>
                    <a:pt x="32518" y="264177"/>
                  </a:lnTo>
                  <a:lnTo>
                    <a:pt x="32532" y="264055"/>
                  </a:lnTo>
                  <a:lnTo>
                    <a:pt x="32541" y="263934"/>
                  </a:lnTo>
                  <a:lnTo>
                    <a:pt x="32549" y="263812"/>
                  </a:lnTo>
                  <a:lnTo>
                    <a:pt x="32555" y="263691"/>
                  </a:lnTo>
                  <a:lnTo>
                    <a:pt x="32557" y="263569"/>
                  </a:lnTo>
                  <a:lnTo>
                    <a:pt x="32550" y="263326"/>
                  </a:lnTo>
                  <a:lnTo>
                    <a:pt x="32538" y="263084"/>
                  </a:lnTo>
                  <a:lnTo>
                    <a:pt x="32526" y="262841"/>
                  </a:lnTo>
                  <a:lnTo>
                    <a:pt x="32511" y="262597"/>
                  </a:lnTo>
                  <a:lnTo>
                    <a:pt x="32496" y="262354"/>
                  </a:lnTo>
                  <a:lnTo>
                    <a:pt x="32481" y="262117"/>
                  </a:lnTo>
                  <a:lnTo>
                    <a:pt x="32474" y="261996"/>
                  </a:lnTo>
                  <a:lnTo>
                    <a:pt x="32467" y="261874"/>
                  </a:lnTo>
                  <a:lnTo>
                    <a:pt x="32462" y="261753"/>
                  </a:lnTo>
                  <a:lnTo>
                    <a:pt x="32456" y="261631"/>
                  </a:lnTo>
                  <a:lnTo>
                    <a:pt x="32453" y="261510"/>
                  </a:lnTo>
                  <a:lnTo>
                    <a:pt x="32473" y="261267"/>
                  </a:lnTo>
                  <a:lnTo>
                    <a:pt x="32504" y="261145"/>
                  </a:lnTo>
                  <a:lnTo>
                    <a:pt x="32568" y="261042"/>
                  </a:lnTo>
                  <a:lnTo>
                    <a:pt x="32652" y="260957"/>
                  </a:lnTo>
                  <a:lnTo>
                    <a:pt x="32740" y="260872"/>
                  </a:lnTo>
                  <a:lnTo>
                    <a:pt x="32829" y="260787"/>
                  </a:lnTo>
                  <a:lnTo>
                    <a:pt x="32917" y="260708"/>
                  </a:lnTo>
                  <a:lnTo>
                    <a:pt x="33094" y="260538"/>
                  </a:lnTo>
                  <a:lnTo>
                    <a:pt x="33272" y="260374"/>
                  </a:lnTo>
                  <a:lnTo>
                    <a:pt x="33448" y="260204"/>
                  </a:lnTo>
                  <a:lnTo>
                    <a:pt x="33624" y="260040"/>
                  </a:lnTo>
                  <a:lnTo>
                    <a:pt x="33800" y="259869"/>
                  </a:lnTo>
                  <a:lnTo>
                    <a:pt x="33971" y="259699"/>
                  </a:lnTo>
                  <a:lnTo>
                    <a:pt x="34053" y="259608"/>
                  </a:lnTo>
                  <a:lnTo>
                    <a:pt x="34132" y="259518"/>
                  </a:lnTo>
                  <a:lnTo>
                    <a:pt x="34209" y="259420"/>
                  </a:lnTo>
                  <a:lnTo>
                    <a:pt x="34279" y="259323"/>
                  </a:lnTo>
                  <a:lnTo>
                    <a:pt x="34322" y="259208"/>
                  </a:lnTo>
                  <a:lnTo>
                    <a:pt x="34298" y="258964"/>
                  </a:lnTo>
                  <a:lnTo>
                    <a:pt x="34272" y="258728"/>
                  </a:lnTo>
                  <a:lnTo>
                    <a:pt x="34268" y="258484"/>
                  </a:lnTo>
                  <a:lnTo>
                    <a:pt x="34266" y="258241"/>
                  </a:lnTo>
                  <a:lnTo>
                    <a:pt x="34277" y="257998"/>
                  </a:lnTo>
                  <a:lnTo>
                    <a:pt x="34284" y="257755"/>
                  </a:lnTo>
                  <a:lnTo>
                    <a:pt x="34270" y="257634"/>
                  </a:lnTo>
                  <a:lnTo>
                    <a:pt x="34236" y="257518"/>
                  </a:lnTo>
                  <a:lnTo>
                    <a:pt x="34183" y="257409"/>
                  </a:lnTo>
                  <a:lnTo>
                    <a:pt x="34124" y="257299"/>
                  </a:lnTo>
                  <a:lnTo>
                    <a:pt x="34063" y="257196"/>
                  </a:lnTo>
                  <a:lnTo>
                    <a:pt x="34001" y="257093"/>
                  </a:lnTo>
                  <a:lnTo>
                    <a:pt x="33882" y="256881"/>
                  </a:lnTo>
                  <a:lnTo>
                    <a:pt x="33818" y="256643"/>
                  </a:lnTo>
                  <a:lnTo>
                    <a:pt x="33896" y="256419"/>
                  </a:lnTo>
                  <a:lnTo>
                    <a:pt x="33991" y="256194"/>
                  </a:lnTo>
                  <a:lnTo>
                    <a:pt x="34008" y="255951"/>
                  </a:lnTo>
                  <a:lnTo>
                    <a:pt x="33981" y="255708"/>
                  </a:lnTo>
                  <a:lnTo>
                    <a:pt x="34033" y="255471"/>
                  </a:lnTo>
                  <a:lnTo>
                    <a:pt x="34193" y="255295"/>
                  </a:lnTo>
                  <a:lnTo>
                    <a:pt x="34356" y="255113"/>
                  </a:lnTo>
                  <a:lnTo>
                    <a:pt x="34445" y="254888"/>
                  </a:lnTo>
                  <a:lnTo>
                    <a:pt x="34453" y="254645"/>
                  </a:lnTo>
                  <a:lnTo>
                    <a:pt x="34443" y="254523"/>
                  </a:lnTo>
                  <a:lnTo>
                    <a:pt x="34429" y="254408"/>
                  </a:lnTo>
                  <a:lnTo>
                    <a:pt x="34409" y="254286"/>
                  </a:lnTo>
                  <a:lnTo>
                    <a:pt x="34385" y="254165"/>
                  </a:lnTo>
                  <a:lnTo>
                    <a:pt x="34356" y="254050"/>
                  </a:lnTo>
                  <a:lnTo>
                    <a:pt x="34313" y="253934"/>
                  </a:lnTo>
                  <a:lnTo>
                    <a:pt x="34245" y="253837"/>
                  </a:lnTo>
                  <a:lnTo>
                    <a:pt x="34148" y="253757"/>
                  </a:lnTo>
                  <a:lnTo>
                    <a:pt x="34041" y="253703"/>
                  </a:lnTo>
                  <a:lnTo>
                    <a:pt x="33926" y="253660"/>
                  </a:lnTo>
                  <a:lnTo>
                    <a:pt x="33811" y="253624"/>
                  </a:lnTo>
                  <a:lnTo>
                    <a:pt x="33695" y="253588"/>
                  </a:lnTo>
                  <a:lnTo>
                    <a:pt x="33466" y="253509"/>
                  </a:lnTo>
                  <a:lnTo>
                    <a:pt x="33355" y="253454"/>
                  </a:lnTo>
                  <a:lnTo>
                    <a:pt x="33248" y="253399"/>
                  </a:lnTo>
                  <a:lnTo>
                    <a:pt x="33151" y="253326"/>
                  </a:lnTo>
                  <a:lnTo>
                    <a:pt x="33062" y="253242"/>
                  </a:lnTo>
                  <a:lnTo>
                    <a:pt x="32980" y="253150"/>
                  </a:lnTo>
                  <a:lnTo>
                    <a:pt x="32913" y="253053"/>
                  </a:lnTo>
                  <a:lnTo>
                    <a:pt x="32864" y="252938"/>
                  </a:lnTo>
                  <a:lnTo>
                    <a:pt x="32832" y="252822"/>
                  </a:lnTo>
                  <a:lnTo>
                    <a:pt x="32818" y="252701"/>
                  </a:lnTo>
                  <a:lnTo>
                    <a:pt x="32808" y="252579"/>
                  </a:lnTo>
                  <a:lnTo>
                    <a:pt x="32807" y="252458"/>
                  </a:lnTo>
                  <a:lnTo>
                    <a:pt x="32815" y="252215"/>
                  </a:lnTo>
                  <a:lnTo>
                    <a:pt x="32827" y="251971"/>
                  </a:lnTo>
                  <a:lnTo>
                    <a:pt x="32834" y="251728"/>
                  </a:lnTo>
                  <a:lnTo>
                    <a:pt x="32835" y="251486"/>
                  </a:lnTo>
                  <a:lnTo>
                    <a:pt x="32832" y="251242"/>
                  </a:lnTo>
                  <a:lnTo>
                    <a:pt x="32825" y="250999"/>
                  </a:lnTo>
                  <a:lnTo>
                    <a:pt x="32807" y="250756"/>
                  </a:lnTo>
                  <a:lnTo>
                    <a:pt x="32795" y="250513"/>
                  </a:lnTo>
                  <a:lnTo>
                    <a:pt x="32815" y="250392"/>
                  </a:lnTo>
                  <a:lnTo>
                    <a:pt x="32867" y="250282"/>
                  </a:lnTo>
                  <a:lnTo>
                    <a:pt x="32939" y="250186"/>
                  </a:lnTo>
                  <a:lnTo>
                    <a:pt x="33015" y="250088"/>
                  </a:lnTo>
                  <a:lnTo>
                    <a:pt x="33090" y="249997"/>
                  </a:lnTo>
                  <a:lnTo>
                    <a:pt x="33203" y="249784"/>
                  </a:lnTo>
                  <a:lnTo>
                    <a:pt x="33215" y="249541"/>
                  </a:lnTo>
                  <a:lnTo>
                    <a:pt x="33199" y="249298"/>
                  </a:lnTo>
                  <a:lnTo>
                    <a:pt x="33192" y="249055"/>
                  </a:lnTo>
                  <a:lnTo>
                    <a:pt x="33211" y="248812"/>
                  </a:lnTo>
                  <a:lnTo>
                    <a:pt x="33229" y="248569"/>
                  </a:lnTo>
                  <a:lnTo>
                    <a:pt x="33217" y="248448"/>
                  </a:lnTo>
                  <a:lnTo>
                    <a:pt x="33176" y="248338"/>
                  </a:lnTo>
                  <a:lnTo>
                    <a:pt x="33073" y="248271"/>
                  </a:lnTo>
                  <a:lnTo>
                    <a:pt x="32952" y="248260"/>
                  </a:lnTo>
                  <a:lnTo>
                    <a:pt x="32714" y="248217"/>
                  </a:lnTo>
                  <a:lnTo>
                    <a:pt x="32623" y="247999"/>
                  </a:lnTo>
                  <a:lnTo>
                    <a:pt x="32644" y="247755"/>
                  </a:lnTo>
                  <a:lnTo>
                    <a:pt x="32685" y="247640"/>
                  </a:lnTo>
                  <a:lnTo>
                    <a:pt x="32758" y="247542"/>
                  </a:lnTo>
                  <a:lnTo>
                    <a:pt x="32846" y="247457"/>
                  </a:lnTo>
                  <a:lnTo>
                    <a:pt x="32943" y="247385"/>
                  </a:lnTo>
                  <a:lnTo>
                    <a:pt x="33046" y="247324"/>
                  </a:lnTo>
                  <a:lnTo>
                    <a:pt x="33255" y="247196"/>
                  </a:lnTo>
                  <a:lnTo>
                    <a:pt x="33466" y="247075"/>
                  </a:lnTo>
                  <a:lnTo>
                    <a:pt x="33680" y="246959"/>
                  </a:lnTo>
                  <a:lnTo>
                    <a:pt x="33895" y="246844"/>
                  </a:lnTo>
                  <a:lnTo>
                    <a:pt x="34122" y="246765"/>
                  </a:lnTo>
                  <a:lnTo>
                    <a:pt x="34364" y="246741"/>
                  </a:lnTo>
                  <a:lnTo>
                    <a:pt x="34584" y="246844"/>
                  </a:lnTo>
                  <a:lnTo>
                    <a:pt x="34780" y="246984"/>
                  </a:lnTo>
                  <a:lnTo>
                    <a:pt x="34975" y="247129"/>
                  </a:lnTo>
                  <a:lnTo>
                    <a:pt x="35189" y="247245"/>
                  </a:lnTo>
                  <a:lnTo>
                    <a:pt x="35428" y="247251"/>
                  </a:lnTo>
                  <a:lnTo>
                    <a:pt x="35648" y="247147"/>
                  </a:lnTo>
                  <a:lnTo>
                    <a:pt x="35854" y="247020"/>
                  </a:lnTo>
                  <a:lnTo>
                    <a:pt x="36069" y="246905"/>
                  </a:lnTo>
                  <a:lnTo>
                    <a:pt x="36305" y="246862"/>
                  </a:lnTo>
                  <a:lnTo>
                    <a:pt x="36547" y="246887"/>
                  </a:lnTo>
                  <a:lnTo>
                    <a:pt x="36790" y="246910"/>
                  </a:lnTo>
                  <a:lnTo>
                    <a:pt x="37025" y="246862"/>
                  </a:lnTo>
                  <a:lnTo>
                    <a:pt x="37121" y="246789"/>
                  </a:lnTo>
                  <a:lnTo>
                    <a:pt x="37197" y="246692"/>
                  </a:lnTo>
                  <a:lnTo>
                    <a:pt x="37260" y="246588"/>
                  </a:lnTo>
                  <a:lnTo>
                    <a:pt x="37322" y="246486"/>
                  </a:lnTo>
                  <a:lnTo>
                    <a:pt x="37384" y="246376"/>
                  </a:lnTo>
                  <a:lnTo>
                    <a:pt x="37511" y="246170"/>
                  </a:lnTo>
                  <a:lnTo>
                    <a:pt x="37588" y="246078"/>
                  </a:lnTo>
                  <a:lnTo>
                    <a:pt x="37690" y="246011"/>
                  </a:lnTo>
                  <a:lnTo>
                    <a:pt x="37809" y="245994"/>
                  </a:lnTo>
                  <a:lnTo>
                    <a:pt x="37931" y="245993"/>
                  </a:lnTo>
                  <a:lnTo>
                    <a:pt x="38162" y="245933"/>
                  </a:lnTo>
                  <a:lnTo>
                    <a:pt x="38209" y="245695"/>
                  </a:lnTo>
                  <a:lnTo>
                    <a:pt x="38198" y="245452"/>
                  </a:lnTo>
                  <a:lnTo>
                    <a:pt x="38168" y="245210"/>
                  </a:lnTo>
                  <a:lnTo>
                    <a:pt x="38159" y="244967"/>
                  </a:lnTo>
                  <a:lnTo>
                    <a:pt x="38176" y="244724"/>
                  </a:lnTo>
                  <a:lnTo>
                    <a:pt x="38148" y="244486"/>
                  </a:lnTo>
                  <a:lnTo>
                    <a:pt x="38017" y="244280"/>
                  </a:lnTo>
                  <a:lnTo>
                    <a:pt x="37858" y="244098"/>
                  </a:lnTo>
                  <a:lnTo>
                    <a:pt x="37700" y="243915"/>
                  </a:lnTo>
                  <a:lnTo>
                    <a:pt x="37541" y="243733"/>
                  </a:lnTo>
                  <a:lnTo>
                    <a:pt x="37460" y="243642"/>
                  </a:lnTo>
                  <a:lnTo>
                    <a:pt x="37377" y="243551"/>
                  </a:lnTo>
                  <a:lnTo>
                    <a:pt x="37283" y="243472"/>
                  </a:lnTo>
                  <a:lnTo>
                    <a:pt x="37180" y="243412"/>
                  </a:lnTo>
                  <a:lnTo>
                    <a:pt x="36974" y="243278"/>
                  </a:lnTo>
                  <a:lnTo>
                    <a:pt x="36879" y="243205"/>
                  </a:lnTo>
                  <a:lnTo>
                    <a:pt x="36813" y="243101"/>
                  </a:lnTo>
                  <a:lnTo>
                    <a:pt x="36779" y="242986"/>
                  </a:lnTo>
                  <a:lnTo>
                    <a:pt x="36762" y="242865"/>
                  </a:lnTo>
                  <a:lnTo>
                    <a:pt x="36755" y="242743"/>
                  </a:lnTo>
                  <a:lnTo>
                    <a:pt x="36777" y="242500"/>
                  </a:lnTo>
                  <a:lnTo>
                    <a:pt x="36801" y="242379"/>
                  </a:lnTo>
                  <a:lnTo>
                    <a:pt x="36848" y="242269"/>
                  </a:lnTo>
                  <a:lnTo>
                    <a:pt x="36923" y="242172"/>
                  </a:lnTo>
                  <a:lnTo>
                    <a:pt x="37005" y="242081"/>
                  </a:lnTo>
                  <a:lnTo>
                    <a:pt x="37156" y="241893"/>
                  </a:lnTo>
                  <a:lnTo>
                    <a:pt x="37197" y="241777"/>
                  </a:lnTo>
                  <a:lnTo>
                    <a:pt x="37214" y="241662"/>
                  </a:lnTo>
                  <a:lnTo>
                    <a:pt x="37222" y="241540"/>
                  </a:lnTo>
                  <a:lnTo>
                    <a:pt x="37224" y="241419"/>
                  </a:lnTo>
                  <a:lnTo>
                    <a:pt x="37212" y="241176"/>
                  </a:lnTo>
                  <a:lnTo>
                    <a:pt x="37193" y="240933"/>
                  </a:lnTo>
                  <a:lnTo>
                    <a:pt x="37178" y="240690"/>
                  </a:lnTo>
                  <a:lnTo>
                    <a:pt x="37177" y="240446"/>
                  </a:lnTo>
                  <a:lnTo>
                    <a:pt x="37184" y="240204"/>
                  </a:lnTo>
                  <a:lnTo>
                    <a:pt x="37184" y="240082"/>
                  </a:lnTo>
                  <a:lnTo>
                    <a:pt x="37177" y="239960"/>
                  </a:lnTo>
                  <a:lnTo>
                    <a:pt x="37159" y="239839"/>
                  </a:lnTo>
                  <a:lnTo>
                    <a:pt x="37129" y="239724"/>
                  </a:lnTo>
                  <a:lnTo>
                    <a:pt x="37087" y="239608"/>
                  </a:lnTo>
                  <a:lnTo>
                    <a:pt x="37037" y="239499"/>
                  </a:lnTo>
                  <a:lnTo>
                    <a:pt x="36983" y="239389"/>
                  </a:lnTo>
                  <a:lnTo>
                    <a:pt x="36924" y="239280"/>
                  </a:lnTo>
                  <a:lnTo>
                    <a:pt x="36863" y="239177"/>
                  </a:lnTo>
                  <a:lnTo>
                    <a:pt x="36792" y="239079"/>
                  </a:lnTo>
                  <a:lnTo>
                    <a:pt x="36709" y="238988"/>
                  </a:lnTo>
                  <a:lnTo>
                    <a:pt x="36622" y="238903"/>
                  </a:lnTo>
                  <a:lnTo>
                    <a:pt x="36523" y="238836"/>
                  </a:lnTo>
                  <a:lnTo>
                    <a:pt x="36407" y="238800"/>
                  </a:lnTo>
                  <a:lnTo>
                    <a:pt x="36286" y="238788"/>
                  </a:lnTo>
                  <a:lnTo>
                    <a:pt x="36044" y="238818"/>
                  </a:lnTo>
                  <a:lnTo>
                    <a:pt x="35804" y="238849"/>
                  </a:lnTo>
                  <a:lnTo>
                    <a:pt x="35561" y="238849"/>
                  </a:lnTo>
                  <a:lnTo>
                    <a:pt x="35318" y="238836"/>
                  </a:lnTo>
                  <a:lnTo>
                    <a:pt x="35076" y="238818"/>
                  </a:lnTo>
                  <a:lnTo>
                    <a:pt x="34840" y="238757"/>
                  </a:lnTo>
                  <a:lnTo>
                    <a:pt x="34754" y="238545"/>
                  </a:lnTo>
                  <a:lnTo>
                    <a:pt x="34835" y="238320"/>
                  </a:lnTo>
                  <a:lnTo>
                    <a:pt x="34946" y="238102"/>
                  </a:lnTo>
                  <a:lnTo>
                    <a:pt x="35058" y="237889"/>
                  </a:lnTo>
                  <a:lnTo>
                    <a:pt x="35159" y="237664"/>
                  </a:lnTo>
                  <a:lnTo>
                    <a:pt x="35185" y="237439"/>
                  </a:lnTo>
                  <a:lnTo>
                    <a:pt x="34941" y="237470"/>
                  </a:lnTo>
                  <a:lnTo>
                    <a:pt x="34703" y="237470"/>
                  </a:lnTo>
                  <a:lnTo>
                    <a:pt x="34648" y="237239"/>
                  </a:lnTo>
                  <a:lnTo>
                    <a:pt x="34655" y="237111"/>
                  </a:lnTo>
                  <a:lnTo>
                    <a:pt x="34679" y="236996"/>
                  </a:lnTo>
                  <a:lnTo>
                    <a:pt x="34721" y="236880"/>
                  </a:lnTo>
                  <a:lnTo>
                    <a:pt x="34785" y="236777"/>
                  </a:lnTo>
                  <a:lnTo>
                    <a:pt x="34858" y="236679"/>
                  </a:lnTo>
                  <a:lnTo>
                    <a:pt x="34936" y="236583"/>
                  </a:lnTo>
                  <a:lnTo>
                    <a:pt x="35017" y="236498"/>
                  </a:lnTo>
                  <a:lnTo>
                    <a:pt x="35103" y="236412"/>
                  </a:lnTo>
                  <a:lnTo>
                    <a:pt x="35192" y="236327"/>
                  </a:lnTo>
                  <a:lnTo>
                    <a:pt x="35284" y="236249"/>
                  </a:lnTo>
                  <a:lnTo>
                    <a:pt x="35378" y="236170"/>
                  </a:lnTo>
                  <a:lnTo>
                    <a:pt x="35473" y="236097"/>
                  </a:lnTo>
                  <a:lnTo>
                    <a:pt x="35570" y="236023"/>
                  </a:lnTo>
                  <a:lnTo>
                    <a:pt x="35675" y="235963"/>
                  </a:lnTo>
                  <a:lnTo>
                    <a:pt x="35792" y="235926"/>
                  </a:lnTo>
                  <a:lnTo>
                    <a:pt x="35911" y="235908"/>
                  </a:lnTo>
                  <a:lnTo>
                    <a:pt x="36149" y="235853"/>
                  </a:lnTo>
                  <a:lnTo>
                    <a:pt x="36354" y="235726"/>
                  </a:lnTo>
                  <a:lnTo>
                    <a:pt x="36547" y="235574"/>
                  </a:lnTo>
                  <a:lnTo>
                    <a:pt x="36645" y="235495"/>
                  </a:lnTo>
                  <a:lnTo>
                    <a:pt x="36729" y="235410"/>
                  </a:lnTo>
                  <a:lnTo>
                    <a:pt x="36792" y="235307"/>
                  </a:lnTo>
                  <a:lnTo>
                    <a:pt x="36845" y="235204"/>
                  </a:lnTo>
                  <a:lnTo>
                    <a:pt x="36890" y="235088"/>
                  </a:lnTo>
                  <a:lnTo>
                    <a:pt x="36932" y="234972"/>
                  </a:lnTo>
                  <a:lnTo>
                    <a:pt x="36971" y="234857"/>
                  </a:lnTo>
                  <a:lnTo>
                    <a:pt x="37007" y="234741"/>
                  </a:lnTo>
                  <a:lnTo>
                    <a:pt x="37042" y="234620"/>
                  </a:lnTo>
                  <a:lnTo>
                    <a:pt x="37099" y="234383"/>
                  </a:lnTo>
                  <a:lnTo>
                    <a:pt x="37132" y="234147"/>
                  </a:lnTo>
                  <a:lnTo>
                    <a:pt x="37135" y="233903"/>
                  </a:lnTo>
                  <a:lnTo>
                    <a:pt x="37123" y="233775"/>
                  </a:lnTo>
                  <a:lnTo>
                    <a:pt x="37099" y="233660"/>
                  </a:lnTo>
                  <a:lnTo>
                    <a:pt x="37055" y="233551"/>
                  </a:lnTo>
                  <a:lnTo>
                    <a:pt x="36973" y="233453"/>
                  </a:lnTo>
                  <a:lnTo>
                    <a:pt x="36882" y="233375"/>
                  </a:lnTo>
                  <a:lnTo>
                    <a:pt x="36739" y="233186"/>
                  </a:lnTo>
                  <a:lnTo>
                    <a:pt x="36774" y="232943"/>
                  </a:lnTo>
                  <a:lnTo>
                    <a:pt x="36857" y="232713"/>
                  </a:lnTo>
                  <a:lnTo>
                    <a:pt x="36952" y="232494"/>
                  </a:lnTo>
                  <a:lnTo>
                    <a:pt x="37047" y="232269"/>
                  </a:lnTo>
                  <a:lnTo>
                    <a:pt x="37117" y="232038"/>
                  </a:lnTo>
                  <a:lnTo>
                    <a:pt x="37106" y="231795"/>
                  </a:lnTo>
                  <a:lnTo>
                    <a:pt x="37090" y="231552"/>
                  </a:lnTo>
                  <a:lnTo>
                    <a:pt x="37099" y="231430"/>
                  </a:lnTo>
                  <a:lnTo>
                    <a:pt x="37132" y="231309"/>
                  </a:lnTo>
                  <a:lnTo>
                    <a:pt x="37172" y="231194"/>
                  </a:lnTo>
                  <a:lnTo>
                    <a:pt x="37216" y="231084"/>
                  </a:lnTo>
                  <a:lnTo>
                    <a:pt x="37265" y="230975"/>
                  </a:lnTo>
                  <a:lnTo>
                    <a:pt x="37356" y="230750"/>
                  </a:lnTo>
                  <a:lnTo>
                    <a:pt x="37386" y="230629"/>
                  </a:lnTo>
                  <a:lnTo>
                    <a:pt x="37407" y="230507"/>
                  </a:lnTo>
                  <a:lnTo>
                    <a:pt x="37421" y="230392"/>
                  </a:lnTo>
                  <a:lnTo>
                    <a:pt x="37431" y="230270"/>
                  </a:lnTo>
                  <a:lnTo>
                    <a:pt x="37439" y="230149"/>
                  </a:lnTo>
                  <a:lnTo>
                    <a:pt x="37442" y="230021"/>
                  </a:lnTo>
                  <a:lnTo>
                    <a:pt x="37437" y="229778"/>
                  </a:lnTo>
                  <a:lnTo>
                    <a:pt x="37430" y="229656"/>
                  </a:lnTo>
                  <a:lnTo>
                    <a:pt x="37419" y="229541"/>
                  </a:lnTo>
                  <a:lnTo>
                    <a:pt x="37402" y="229420"/>
                  </a:lnTo>
                  <a:lnTo>
                    <a:pt x="37376" y="229298"/>
                  </a:lnTo>
                  <a:lnTo>
                    <a:pt x="37339" y="229183"/>
                  </a:lnTo>
                  <a:lnTo>
                    <a:pt x="37294" y="229073"/>
                  </a:lnTo>
                  <a:lnTo>
                    <a:pt x="37240" y="228958"/>
                  </a:lnTo>
                  <a:lnTo>
                    <a:pt x="37179" y="228855"/>
                  </a:lnTo>
                  <a:lnTo>
                    <a:pt x="37111" y="228757"/>
                  </a:lnTo>
                  <a:lnTo>
                    <a:pt x="37039" y="228654"/>
                  </a:lnTo>
                  <a:lnTo>
                    <a:pt x="36955" y="228569"/>
                  </a:lnTo>
                  <a:lnTo>
                    <a:pt x="36857" y="228496"/>
                  </a:lnTo>
                  <a:lnTo>
                    <a:pt x="36751" y="228441"/>
                  </a:lnTo>
                  <a:lnTo>
                    <a:pt x="36640" y="228386"/>
                  </a:lnTo>
                  <a:lnTo>
                    <a:pt x="36435" y="228259"/>
                  </a:lnTo>
                  <a:lnTo>
                    <a:pt x="36282" y="228071"/>
                  </a:lnTo>
                  <a:lnTo>
                    <a:pt x="36131" y="227876"/>
                  </a:lnTo>
                  <a:lnTo>
                    <a:pt x="36039" y="227798"/>
                  </a:lnTo>
                  <a:lnTo>
                    <a:pt x="35942" y="227724"/>
                  </a:lnTo>
                  <a:lnTo>
                    <a:pt x="35841" y="227657"/>
                  </a:lnTo>
                  <a:lnTo>
                    <a:pt x="35738" y="227597"/>
                  </a:lnTo>
                  <a:lnTo>
                    <a:pt x="35631" y="227536"/>
                  </a:lnTo>
                  <a:lnTo>
                    <a:pt x="35519" y="227488"/>
                  </a:lnTo>
                  <a:lnTo>
                    <a:pt x="35404" y="227445"/>
                  </a:lnTo>
                  <a:lnTo>
                    <a:pt x="35285" y="227421"/>
                  </a:lnTo>
                  <a:lnTo>
                    <a:pt x="35044" y="227433"/>
                  </a:lnTo>
                  <a:lnTo>
                    <a:pt x="34801" y="227457"/>
                  </a:lnTo>
                  <a:lnTo>
                    <a:pt x="34583" y="227354"/>
                  </a:lnTo>
                  <a:lnTo>
                    <a:pt x="34426" y="227172"/>
                  </a:lnTo>
                  <a:lnTo>
                    <a:pt x="34248" y="227007"/>
                  </a:lnTo>
                  <a:lnTo>
                    <a:pt x="34014" y="226941"/>
                  </a:lnTo>
                  <a:lnTo>
                    <a:pt x="33781" y="226880"/>
                  </a:lnTo>
                  <a:lnTo>
                    <a:pt x="33596" y="226722"/>
                  </a:lnTo>
                  <a:lnTo>
                    <a:pt x="33437" y="226540"/>
                  </a:lnTo>
                  <a:lnTo>
                    <a:pt x="33274" y="226357"/>
                  </a:lnTo>
                  <a:lnTo>
                    <a:pt x="33098" y="226194"/>
                  </a:lnTo>
                  <a:lnTo>
                    <a:pt x="32916" y="226030"/>
                  </a:lnTo>
                  <a:lnTo>
                    <a:pt x="32731" y="225872"/>
                  </a:lnTo>
                  <a:lnTo>
                    <a:pt x="32547" y="225714"/>
                  </a:lnTo>
                  <a:lnTo>
                    <a:pt x="32341" y="225513"/>
                  </a:lnTo>
                  <a:lnTo>
                    <a:pt x="32178" y="225331"/>
                  </a:lnTo>
                  <a:lnTo>
                    <a:pt x="32102" y="225240"/>
                  </a:lnTo>
                  <a:lnTo>
                    <a:pt x="32034" y="225136"/>
                  </a:lnTo>
                  <a:lnTo>
                    <a:pt x="31974" y="225033"/>
                  </a:lnTo>
                  <a:lnTo>
                    <a:pt x="31925" y="224924"/>
                  </a:lnTo>
                  <a:lnTo>
                    <a:pt x="31904" y="224802"/>
                  </a:lnTo>
                  <a:lnTo>
                    <a:pt x="31929" y="224559"/>
                  </a:lnTo>
                  <a:lnTo>
                    <a:pt x="31920" y="224316"/>
                  </a:lnTo>
                  <a:lnTo>
                    <a:pt x="31791" y="224116"/>
                  </a:lnTo>
                  <a:lnTo>
                    <a:pt x="31632" y="223927"/>
                  </a:lnTo>
                  <a:lnTo>
                    <a:pt x="31556" y="223837"/>
                  </a:lnTo>
                  <a:lnTo>
                    <a:pt x="31498" y="223727"/>
                  </a:lnTo>
                  <a:lnTo>
                    <a:pt x="31463" y="223612"/>
                  </a:lnTo>
                  <a:lnTo>
                    <a:pt x="31451" y="223490"/>
                  </a:lnTo>
                  <a:lnTo>
                    <a:pt x="31460" y="223247"/>
                  </a:lnTo>
                  <a:lnTo>
                    <a:pt x="31472" y="223004"/>
                  </a:lnTo>
                  <a:lnTo>
                    <a:pt x="31467" y="222761"/>
                  </a:lnTo>
                  <a:lnTo>
                    <a:pt x="31443" y="222518"/>
                  </a:lnTo>
                  <a:lnTo>
                    <a:pt x="31438" y="222275"/>
                  </a:lnTo>
                  <a:lnTo>
                    <a:pt x="31475" y="222038"/>
                  </a:lnTo>
                  <a:lnTo>
                    <a:pt x="31609" y="221837"/>
                  </a:lnTo>
                  <a:lnTo>
                    <a:pt x="31764" y="221649"/>
                  </a:lnTo>
                  <a:lnTo>
                    <a:pt x="31827" y="221546"/>
                  </a:lnTo>
                  <a:lnTo>
                    <a:pt x="31854" y="221424"/>
                  </a:lnTo>
                  <a:lnTo>
                    <a:pt x="31874" y="221309"/>
                  </a:lnTo>
                  <a:lnTo>
                    <a:pt x="31891" y="221188"/>
                  </a:lnTo>
                  <a:lnTo>
                    <a:pt x="31904" y="221066"/>
                  </a:lnTo>
                  <a:lnTo>
                    <a:pt x="31909" y="220944"/>
                  </a:lnTo>
                  <a:lnTo>
                    <a:pt x="31895" y="220702"/>
                  </a:lnTo>
                  <a:lnTo>
                    <a:pt x="31877" y="220580"/>
                  </a:lnTo>
                  <a:lnTo>
                    <a:pt x="31851" y="220459"/>
                  </a:lnTo>
                  <a:lnTo>
                    <a:pt x="31790" y="220355"/>
                  </a:lnTo>
                  <a:lnTo>
                    <a:pt x="31677" y="220312"/>
                  </a:lnTo>
                  <a:lnTo>
                    <a:pt x="31557" y="220282"/>
                  </a:lnTo>
                  <a:lnTo>
                    <a:pt x="31336" y="220197"/>
                  </a:lnTo>
                  <a:lnTo>
                    <a:pt x="31269" y="220088"/>
                  </a:lnTo>
                  <a:lnTo>
                    <a:pt x="31213" y="219984"/>
                  </a:lnTo>
                  <a:lnTo>
                    <a:pt x="31166" y="219869"/>
                  </a:lnTo>
                  <a:lnTo>
                    <a:pt x="31124" y="219753"/>
                  </a:lnTo>
                  <a:lnTo>
                    <a:pt x="31086" y="219638"/>
                  </a:lnTo>
                  <a:lnTo>
                    <a:pt x="31051" y="219523"/>
                  </a:lnTo>
                  <a:lnTo>
                    <a:pt x="31017" y="219408"/>
                  </a:lnTo>
                  <a:lnTo>
                    <a:pt x="30986" y="219292"/>
                  </a:lnTo>
                  <a:lnTo>
                    <a:pt x="30958" y="219170"/>
                  </a:lnTo>
                  <a:lnTo>
                    <a:pt x="30909" y="218934"/>
                  </a:lnTo>
                  <a:lnTo>
                    <a:pt x="30904" y="218690"/>
                  </a:lnTo>
                  <a:lnTo>
                    <a:pt x="30907" y="218448"/>
                  </a:lnTo>
                  <a:lnTo>
                    <a:pt x="30909" y="218204"/>
                  </a:lnTo>
                  <a:lnTo>
                    <a:pt x="30910" y="217962"/>
                  </a:lnTo>
                  <a:lnTo>
                    <a:pt x="30908" y="217718"/>
                  </a:lnTo>
                  <a:lnTo>
                    <a:pt x="30905" y="217597"/>
                  </a:lnTo>
                  <a:lnTo>
                    <a:pt x="30899" y="217475"/>
                  </a:lnTo>
                  <a:lnTo>
                    <a:pt x="30892" y="217354"/>
                  </a:lnTo>
                  <a:lnTo>
                    <a:pt x="30884" y="217232"/>
                  </a:lnTo>
                  <a:lnTo>
                    <a:pt x="30874" y="216989"/>
                  </a:lnTo>
                  <a:lnTo>
                    <a:pt x="30887" y="216867"/>
                  </a:lnTo>
                  <a:lnTo>
                    <a:pt x="30922" y="216752"/>
                  </a:lnTo>
                  <a:lnTo>
                    <a:pt x="30980" y="216643"/>
                  </a:lnTo>
                  <a:lnTo>
                    <a:pt x="31048" y="216546"/>
                  </a:lnTo>
                  <a:lnTo>
                    <a:pt x="31119" y="216449"/>
                  </a:lnTo>
                  <a:lnTo>
                    <a:pt x="31249" y="216242"/>
                  </a:lnTo>
                  <a:lnTo>
                    <a:pt x="31279" y="216005"/>
                  </a:lnTo>
                  <a:lnTo>
                    <a:pt x="31245" y="215762"/>
                  </a:lnTo>
                  <a:lnTo>
                    <a:pt x="31284" y="215647"/>
                  </a:lnTo>
                  <a:lnTo>
                    <a:pt x="31363" y="215555"/>
                  </a:lnTo>
                  <a:lnTo>
                    <a:pt x="31459" y="215483"/>
                  </a:lnTo>
                  <a:lnTo>
                    <a:pt x="31560" y="215410"/>
                  </a:lnTo>
                  <a:lnTo>
                    <a:pt x="31661" y="215343"/>
                  </a:lnTo>
                  <a:lnTo>
                    <a:pt x="31849" y="215191"/>
                  </a:lnTo>
                  <a:lnTo>
                    <a:pt x="31916" y="215094"/>
                  </a:lnTo>
                  <a:lnTo>
                    <a:pt x="31948" y="214972"/>
                  </a:lnTo>
                  <a:lnTo>
                    <a:pt x="31966" y="214850"/>
                  </a:lnTo>
                  <a:lnTo>
                    <a:pt x="31967" y="214729"/>
                  </a:lnTo>
                  <a:lnTo>
                    <a:pt x="31948" y="214486"/>
                  </a:lnTo>
                  <a:lnTo>
                    <a:pt x="31921" y="214243"/>
                  </a:lnTo>
                  <a:lnTo>
                    <a:pt x="31905" y="214006"/>
                  </a:lnTo>
                  <a:lnTo>
                    <a:pt x="31916" y="213763"/>
                  </a:lnTo>
                  <a:lnTo>
                    <a:pt x="31921" y="213520"/>
                  </a:lnTo>
                  <a:lnTo>
                    <a:pt x="31891" y="213399"/>
                  </a:lnTo>
                  <a:lnTo>
                    <a:pt x="31842" y="213290"/>
                  </a:lnTo>
                  <a:lnTo>
                    <a:pt x="31778" y="213186"/>
                  </a:lnTo>
                  <a:lnTo>
                    <a:pt x="31711" y="213082"/>
                  </a:lnTo>
                  <a:lnTo>
                    <a:pt x="31645" y="212986"/>
                  </a:lnTo>
                  <a:lnTo>
                    <a:pt x="31517" y="212779"/>
                  </a:lnTo>
                  <a:lnTo>
                    <a:pt x="31417" y="212554"/>
                  </a:lnTo>
                  <a:lnTo>
                    <a:pt x="31403" y="212311"/>
                  </a:lnTo>
                  <a:lnTo>
                    <a:pt x="31418" y="212068"/>
                  </a:lnTo>
                  <a:lnTo>
                    <a:pt x="31421" y="211825"/>
                  </a:lnTo>
                  <a:lnTo>
                    <a:pt x="31421" y="211582"/>
                  </a:lnTo>
                  <a:lnTo>
                    <a:pt x="31420" y="211461"/>
                  </a:lnTo>
                  <a:lnTo>
                    <a:pt x="31418" y="211339"/>
                  </a:lnTo>
                  <a:lnTo>
                    <a:pt x="31414" y="211224"/>
                  </a:lnTo>
                  <a:lnTo>
                    <a:pt x="31409" y="211102"/>
                  </a:lnTo>
                  <a:lnTo>
                    <a:pt x="31404" y="210981"/>
                  </a:lnTo>
                  <a:lnTo>
                    <a:pt x="31397" y="210859"/>
                  </a:lnTo>
                  <a:lnTo>
                    <a:pt x="31388" y="210738"/>
                  </a:lnTo>
                  <a:lnTo>
                    <a:pt x="31377" y="210616"/>
                  </a:lnTo>
                  <a:lnTo>
                    <a:pt x="31364" y="210494"/>
                  </a:lnTo>
                  <a:lnTo>
                    <a:pt x="31342" y="210373"/>
                  </a:lnTo>
                  <a:lnTo>
                    <a:pt x="31307" y="210258"/>
                  </a:lnTo>
                  <a:lnTo>
                    <a:pt x="31262" y="210142"/>
                  </a:lnTo>
                  <a:lnTo>
                    <a:pt x="31188" y="210045"/>
                  </a:lnTo>
                  <a:lnTo>
                    <a:pt x="31093" y="209972"/>
                  </a:lnTo>
                  <a:lnTo>
                    <a:pt x="30988" y="209906"/>
                  </a:lnTo>
                  <a:lnTo>
                    <a:pt x="30879" y="209857"/>
                  </a:lnTo>
                  <a:lnTo>
                    <a:pt x="30659" y="209748"/>
                  </a:lnTo>
                  <a:lnTo>
                    <a:pt x="30553" y="209693"/>
                  </a:lnTo>
                  <a:lnTo>
                    <a:pt x="30457" y="209614"/>
                  </a:lnTo>
                  <a:lnTo>
                    <a:pt x="30391" y="209517"/>
                  </a:lnTo>
                  <a:lnTo>
                    <a:pt x="30375" y="209395"/>
                  </a:lnTo>
                  <a:lnTo>
                    <a:pt x="30396" y="209152"/>
                  </a:lnTo>
                  <a:lnTo>
                    <a:pt x="30414" y="208909"/>
                  </a:lnTo>
                  <a:lnTo>
                    <a:pt x="30414" y="208666"/>
                  </a:lnTo>
                  <a:lnTo>
                    <a:pt x="30414" y="208423"/>
                  </a:lnTo>
                  <a:lnTo>
                    <a:pt x="30411" y="208180"/>
                  </a:lnTo>
                  <a:lnTo>
                    <a:pt x="30408" y="207937"/>
                  </a:lnTo>
                  <a:lnTo>
                    <a:pt x="30404" y="207694"/>
                  </a:lnTo>
                  <a:lnTo>
                    <a:pt x="30399" y="207451"/>
                  </a:lnTo>
                  <a:lnTo>
                    <a:pt x="30394" y="207208"/>
                  </a:lnTo>
                  <a:lnTo>
                    <a:pt x="30388" y="206965"/>
                  </a:lnTo>
                  <a:lnTo>
                    <a:pt x="30374" y="206722"/>
                  </a:lnTo>
                  <a:lnTo>
                    <a:pt x="30359" y="206479"/>
                  </a:lnTo>
                  <a:lnTo>
                    <a:pt x="30357" y="206236"/>
                  </a:lnTo>
                  <a:lnTo>
                    <a:pt x="30377" y="205992"/>
                  </a:lnTo>
                  <a:lnTo>
                    <a:pt x="30401" y="205877"/>
                  </a:lnTo>
                  <a:lnTo>
                    <a:pt x="30430" y="205756"/>
                  </a:lnTo>
                  <a:lnTo>
                    <a:pt x="30466" y="205641"/>
                  </a:lnTo>
                  <a:lnTo>
                    <a:pt x="30507" y="205531"/>
                  </a:lnTo>
                  <a:lnTo>
                    <a:pt x="30590" y="205300"/>
                  </a:lnTo>
                  <a:lnTo>
                    <a:pt x="30673" y="205069"/>
                  </a:lnTo>
                  <a:lnTo>
                    <a:pt x="30738" y="204839"/>
                  </a:lnTo>
                  <a:lnTo>
                    <a:pt x="30767" y="204595"/>
                  </a:lnTo>
                  <a:lnTo>
                    <a:pt x="30756" y="204352"/>
                  </a:lnTo>
                  <a:lnTo>
                    <a:pt x="30742" y="204109"/>
                  </a:lnTo>
                  <a:lnTo>
                    <a:pt x="30741" y="203867"/>
                  </a:lnTo>
                  <a:lnTo>
                    <a:pt x="30746" y="203623"/>
                  </a:lnTo>
                  <a:lnTo>
                    <a:pt x="30752" y="203380"/>
                  </a:lnTo>
                  <a:lnTo>
                    <a:pt x="30753" y="203259"/>
                  </a:lnTo>
                  <a:lnTo>
                    <a:pt x="30751" y="203137"/>
                  </a:lnTo>
                  <a:lnTo>
                    <a:pt x="30743" y="203016"/>
                  </a:lnTo>
                  <a:lnTo>
                    <a:pt x="30731" y="202894"/>
                  </a:lnTo>
                  <a:lnTo>
                    <a:pt x="30710" y="202773"/>
                  </a:lnTo>
                  <a:lnTo>
                    <a:pt x="30680" y="202657"/>
                  </a:lnTo>
                  <a:lnTo>
                    <a:pt x="30645" y="202542"/>
                  </a:lnTo>
                  <a:lnTo>
                    <a:pt x="30606" y="202427"/>
                  </a:lnTo>
                  <a:lnTo>
                    <a:pt x="30565" y="202311"/>
                  </a:lnTo>
                  <a:lnTo>
                    <a:pt x="30484" y="202080"/>
                  </a:lnTo>
                  <a:lnTo>
                    <a:pt x="30447" y="201965"/>
                  </a:lnTo>
                  <a:lnTo>
                    <a:pt x="30414" y="201850"/>
                  </a:lnTo>
                  <a:lnTo>
                    <a:pt x="30395" y="201728"/>
                  </a:lnTo>
                  <a:lnTo>
                    <a:pt x="30388" y="201612"/>
                  </a:lnTo>
                  <a:lnTo>
                    <a:pt x="30385" y="201491"/>
                  </a:lnTo>
                  <a:lnTo>
                    <a:pt x="30385" y="201370"/>
                  </a:lnTo>
                  <a:lnTo>
                    <a:pt x="30386" y="201242"/>
                  </a:lnTo>
                  <a:lnTo>
                    <a:pt x="30383" y="200999"/>
                  </a:lnTo>
                  <a:lnTo>
                    <a:pt x="30372" y="200883"/>
                  </a:lnTo>
                  <a:lnTo>
                    <a:pt x="30346" y="200762"/>
                  </a:lnTo>
                  <a:lnTo>
                    <a:pt x="30304" y="200646"/>
                  </a:lnTo>
                  <a:lnTo>
                    <a:pt x="30247" y="200537"/>
                  </a:lnTo>
                  <a:lnTo>
                    <a:pt x="30183" y="200434"/>
                  </a:lnTo>
                  <a:lnTo>
                    <a:pt x="30118" y="200331"/>
                  </a:lnTo>
                  <a:lnTo>
                    <a:pt x="29997" y="200124"/>
                  </a:lnTo>
                  <a:lnTo>
                    <a:pt x="29934" y="199887"/>
                  </a:lnTo>
                  <a:lnTo>
                    <a:pt x="29934" y="199650"/>
                  </a:lnTo>
                  <a:lnTo>
                    <a:pt x="29948" y="199407"/>
                  </a:lnTo>
                  <a:lnTo>
                    <a:pt x="29946" y="199279"/>
                  </a:lnTo>
                  <a:lnTo>
                    <a:pt x="29929" y="199036"/>
                  </a:lnTo>
                  <a:lnTo>
                    <a:pt x="29913" y="198793"/>
                  </a:lnTo>
                  <a:lnTo>
                    <a:pt x="29922" y="198672"/>
                  </a:lnTo>
                  <a:lnTo>
                    <a:pt x="29969" y="198562"/>
                  </a:lnTo>
                  <a:lnTo>
                    <a:pt x="30047" y="198471"/>
                  </a:lnTo>
                  <a:lnTo>
                    <a:pt x="30139" y="198392"/>
                  </a:lnTo>
                  <a:lnTo>
                    <a:pt x="30234" y="198313"/>
                  </a:lnTo>
                  <a:lnTo>
                    <a:pt x="30408" y="198149"/>
                  </a:lnTo>
                  <a:lnTo>
                    <a:pt x="30570" y="197967"/>
                  </a:lnTo>
                  <a:lnTo>
                    <a:pt x="30726" y="197779"/>
                  </a:lnTo>
                  <a:lnTo>
                    <a:pt x="30801" y="197681"/>
                  </a:lnTo>
                  <a:lnTo>
                    <a:pt x="30873" y="197585"/>
                  </a:lnTo>
                  <a:lnTo>
                    <a:pt x="30935" y="197481"/>
                  </a:lnTo>
                  <a:lnTo>
                    <a:pt x="30986" y="197372"/>
                  </a:lnTo>
                  <a:lnTo>
                    <a:pt x="31013" y="197250"/>
                  </a:lnTo>
                  <a:lnTo>
                    <a:pt x="31021" y="197129"/>
                  </a:lnTo>
                  <a:lnTo>
                    <a:pt x="30946" y="196910"/>
                  </a:lnTo>
                  <a:lnTo>
                    <a:pt x="30705" y="196928"/>
                  </a:lnTo>
                  <a:lnTo>
                    <a:pt x="30471" y="196922"/>
                  </a:lnTo>
                  <a:lnTo>
                    <a:pt x="30385" y="196837"/>
                  </a:lnTo>
                  <a:lnTo>
                    <a:pt x="30326" y="196728"/>
                  </a:lnTo>
                  <a:lnTo>
                    <a:pt x="30276" y="196612"/>
                  </a:lnTo>
                  <a:lnTo>
                    <a:pt x="30233" y="196503"/>
                  </a:lnTo>
                  <a:lnTo>
                    <a:pt x="30198" y="196388"/>
                  </a:lnTo>
                  <a:lnTo>
                    <a:pt x="30170" y="196266"/>
                  </a:lnTo>
                  <a:lnTo>
                    <a:pt x="30146" y="196150"/>
                  </a:lnTo>
                  <a:lnTo>
                    <a:pt x="30127" y="196029"/>
                  </a:lnTo>
                  <a:lnTo>
                    <a:pt x="30117" y="195908"/>
                  </a:lnTo>
                  <a:lnTo>
                    <a:pt x="30115" y="195786"/>
                  </a:lnTo>
                  <a:lnTo>
                    <a:pt x="30117" y="195543"/>
                  </a:lnTo>
                  <a:lnTo>
                    <a:pt x="30121" y="195300"/>
                  </a:lnTo>
                  <a:lnTo>
                    <a:pt x="30124" y="195057"/>
                  </a:lnTo>
                  <a:lnTo>
                    <a:pt x="30115" y="194814"/>
                  </a:lnTo>
                  <a:lnTo>
                    <a:pt x="30084" y="194571"/>
                  </a:lnTo>
                  <a:lnTo>
                    <a:pt x="30100" y="194449"/>
                  </a:lnTo>
                  <a:lnTo>
                    <a:pt x="30165" y="194346"/>
                  </a:lnTo>
                  <a:lnTo>
                    <a:pt x="30254" y="194267"/>
                  </a:lnTo>
                  <a:lnTo>
                    <a:pt x="30357" y="194201"/>
                  </a:lnTo>
                  <a:lnTo>
                    <a:pt x="30463" y="194139"/>
                  </a:lnTo>
                  <a:lnTo>
                    <a:pt x="30572" y="194085"/>
                  </a:lnTo>
                  <a:lnTo>
                    <a:pt x="30687" y="194048"/>
                  </a:lnTo>
                  <a:lnTo>
                    <a:pt x="30806" y="194024"/>
                  </a:lnTo>
                  <a:lnTo>
                    <a:pt x="30927" y="194018"/>
                  </a:lnTo>
                  <a:lnTo>
                    <a:pt x="31170" y="194006"/>
                  </a:lnTo>
                  <a:lnTo>
                    <a:pt x="31291" y="194000"/>
                  </a:lnTo>
                  <a:lnTo>
                    <a:pt x="31411" y="193982"/>
                  </a:lnTo>
                  <a:lnTo>
                    <a:pt x="31528" y="193945"/>
                  </a:lnTo>
                  <a:lnTo>
                    <a:pt x="31627" y="193872"/>
                  </a:lnTo>
                  <a:lnTo>
                    <a:pt x="31715" y="193787"/>
                  </a:lnTo>
                  <a:lnTo>
                    <a:pt x="31787" y="193690"/>
                  </a:lnTo>
                  <a:lnTo>
                    <a:pt x="31848" y="193586"/>
                  </a:lnTo>
                  <a:lnTo>
                    <a:pt x="31905" y="193477"/>
                  </a:lnTo>
                  <a:lnTo>
                    <a:pt x="31954" y="193368"/>
                  </a:lnTo>
                  <a:lnTo>
                    <a:pt x="31981" y="193246"/>
                  </a:lnTo>
                  <a:lnTo>
                    <a:pt x="31982" y="193131"/>
                  </a:lnTo>
                  <a:lnTo>
                    <a:pt x="31961" y="192888"/>
                  </a:lnTo>
                  <a:lnTo>
                    <a:pt x="31952" y="192703"/>
                  </a:lnTo>
                  <a:lnTo>
                    <a:pt x="31955" y="192518"/>
                  </a:lnTo>
                  <a:lnTo>
                    <a:pt x="31964" y="192275"/>
                  </a:lnTo>
                  <a:lnTo>
                    <a:pt x="31943" y="192037"/>
                  </a:lnTo>
                  <a:lnTo>
                    <a:pt x="31901" y="191922"/>
                  </a:lnTo>
                  <a:lnTo>
                    <a:pt x="31841" y="191819"/>
                  </a:lnTo>
                  <a:lnTo>
                    <a:pt x="31777" y="191716"/>
                  </a:lnTo>
                  <a:lnTo>
                    <a:pt x="31713" y="191612"/>
                  </a:lnTo>
                  <a:lnTo>
                    <a:pt x="31589" y="191399"/>
                  </a:lnTo>
                  <a:lnTo>
                    <a:pt x="31540" y="191290"/>
                  </a:lnTo>
                  <a:lnTo>
                    <a:pt x="31520" y="191168"/>
                  </a:lnTo>
                  <a:lnTo>
                    <a:pt x="31509" y="191047"/>
                  </a:lnTo>
                  <a:lnTo>
                    <a:pt x="31509" y="190925"/>
                  </a:lnTo>
                  <a:lnTo>
                    <a:pt x="31553" y="190688"/>
                  </a:lnTo>
                  <a:lnTo>
                    <a:pt x="31586" y="190573"/>
                  </a:lnTo>
                  <a:lnTo>
                    <a:pt x="31627" y="190458"/>
                  </a:lnTo>
                  <a:lnTo>
                    <a:pt x="31675" y="190349"/>
                  </a:lnTo>
                  <a:lnTo>
                    <a:pt x="31727" y="190239"/>
                  </a:lnTo>
                  <a:lnTo>
                    <a:pt x="31830" y="190014"/>
                  </a:lnTo>
                  <a:lnTo>
                    <a:pt x="31936" y="189796"/>
                  </a:lnTo>
                  <a:lnTo>
                    <a:pt x="32042" y="189577"/>
                  </a:lnTo>
                  <a:lnTo>
                    <a:pt x="32151" y="189364"/>
                  </a:lnTo>
                  <a:lnTo>
                    <a:pt x="32261" y="189145"/>
                  </a:lnTo>
                  <a:lnTo>
                    <a:pt x="32320" y="189036"/>
                  </a:lnTo>
                  <a:lnTo>
                    <a:pt x="32383" y="188933"/>
                  </a:lnTo>
                  <a:lnTo>
                    <a:pt x="32448" y="188830"/>
                  </a:lnTo>
                  <a:lnTo>
                    <a:pt x="32518" y="188732"/>
                  </a:lnTo>
                  <a:lnTo>
                    <a:pt x="32596" y="188635"/>
                  </a:lnTo>
                  <a:lnTo>
                    <a:pt x="32683" y="188556"/>
                  </a:lnTo>
                  <a:lnTo>
                    <a:pt x="32781" y="188483"/>
                  </a:lnTo>
                  <a:lnTo>
                    <a:pt x="32884" y="188417"/>
                  </a:lnTo>
                  <a:lnTo>
                    <a:pt x="32991" y="188356"/>
                  </a:lnTo>
                  <a:lnTo>
                    <a:pt x="33100" y="188301"/>
                  </a:lnTo>
                  <a:lnTo>
                    <a:pt x="33309" y="188179"/>
                  </a:lnTo>
                  <a:lnTo>
                    <a:pt x="33504" y="188034"/>
                  </a:lnTo>
                  <a:lnTo>
                    <a:pt x="33695" y="187888"/>
                  </a:lnTo>
                  <a:lnTo>
                    <a:pt x="33795" y="187815"/>
                  </a:lnTo>
                  <a:lnTo>
                    <a:pt x="33902" y="187760"/>
                  </a:lnTo>
                  <a:lnTo>
                    <a:pt x="34016" y="187718"/>
                  </a:lnTo>
                  <a:lnTo>
                    <a:pt x="34137" y="187706"/>
                  </a:lnTo>
                  <a:lnTo>
                    <a:pt x="34380" y="187724"/>
                  </a:lnTo>
                  <a:lnTo>
                    <a:pt x="34622" y="187730"/>
                  </a:lnTo>
                  <a:lnTo>
                    <a:pt x="34742" y="187712"/>
                  </a:lnTo>
                  <a:lnTo>
                    <a:pt x="34860" y="187681"/>
                  </a:lnTo>
                  <a:lnTo>
                    <a:pt x="34978" y="187651"/>
                  </a:lnTo>
                  <a:lnTo>
                    <a:pt x="35095" y="187620"/>
                  </a:lnTo>
                  <a:lnTo>
                    <a:pt x="35211" y="187585"/>
                  </a:lnTo>
                  <a:lnTo>
                    <a:pt x="35320" y="187529"/>
                  </a:lnTo>
                  <a:lnTo>
                    <a:pt x="35420" y="187463"/>
                  </a:lnTo>
                  <a:lnTo>
                    <a:pt x="35498" y="187365"/>
                  </a:lnTo>
                  <a:lnTo>
                    <a:pt x="35534" y="187250"/>
                  </a:lnTo>
                  <a:lnTo>
                    <a:pt x="35545" y="187128"/>
                  </a:lnTo>
                  <a:lnTo>
                    <a:pt x="35513" y="186892"/>
                  </a:lnTo>
                  <a:lnTo>
                    <a:pt x="35486" y="186770"/>
                  </a:lnTo>
                  <a:lnTo>
                    <a:pt x="35442" y="186655"/>
                  </a:lnTo>
                  <a:lnTo>
                    <a:pt x="35363" y="186564"/>
                  </a:lnTo>
                  <a:lnTo>
                    <a:pt x="35272" y="186484"/>
                  </a:lnTo>
                  <a:lnTo>
                    <a:pt x="35106" y="186308"/>
                  </a:lnTo>
                  <a:lnTo>
                    <a:pt x="35081" y="186066"/>
                  </a:lnTo>
                  <a:lnTo>
                    <a:pt x="35095" y="185944"/>
                  </a:lnTo>
                  <a:lnTo>
                    <a:pt x="35116" y="185828"/>
                  </a:lnTo>
                  <a:lnTo>
                    <a:pt x="35142" y="185707"/>
                  </a:lnTo>
                  <a:lnTo>
                    <a:pt x="35176" y="185592"/>
                  </a:lnTo>
                  <a:lnTo>
                    <a:pt x="35219" y="185476"/>
                  </a:lnTo>
                  <a:lnTo>
                    <a:pt x="35266" y="185367"/>
                  </a:lnTo>
                  <a:lnTo>
                    <a:pt x="35319" y="185257"/>
                  </a:lnTo>
                  <a:lnTo>
                    <a:pt x="35377" y="185148"/>
                  </a:lnTo>
                  <a:lnTo>
                    <a:pt x="35449" y="185051"/>
                  </a:lnTo>
                  <a:lnTo>
                    <a:pt x="35533" y="184966"/>
                  </a:lnTo>
                  <a:lnTo>
                    <a:pt x="35634" y="184899"/>
                  </a:lnTo>
                  <a:lnTo>
                    <a:pt x="35745" y="184850"/>
                  </a:lnTo>
                  <a:lnTo>
                    <a:pt x="35858" y="184802"/>
                  </a:lnTo>
                  <a:lnTo>
                    <a:pt x="35971" y="184759"/>
                  </a:lnTo>
                  <a:lnTo>
                    <a:pt x="36197" y="184668"/>
                  </a:lnTo>
                  <a:lnTo>
                    <a:pt x="36309" y="184620"/>
                  </a:lnTo>
                  <a:lnTo>
                    <a:pt x="36420" y="184571"/>
                  </a:lnTo>
                  <a:lnTo>
                    <a:pt x="36528" y="184510"/>
                  </a:lnTo>
                  <a:lnTo>
                    <a:pt x="36632" y="184449"/>
                  </a:lnTo>
                  <a:lnTo>
                    <a:pt x="36733" y="184382"/>
                  </a:lnTo>
                  <a:lnTo>
                    <a:pt x="36827" y="184304"/>
                  </a:lnTo>
                  <a:lnTo>
                    <a:pt x="36904" y="184212"/>
                  </a:lnTo>
                  <a:lnTo>
                    <a:pt x="36970" y="184109"/>
                  </a:lnTo>
                  <a:lnTo>
                    <a:pt x="37027" y="184000"/>
                  </a:lnTo>
                  <a:lnTo>
                    <a:pt x="37075" y="183890"/>
                  </a:lnTo>
                  <a:lnTo>
                    <a:pt x="37122" y="183775"/>
                  </a:lnTo>
                  <a:lnTo>
                    <a:pt x="37225" y="183556"/>
                  </a:lnTo>
                  <a:lnTo>
                    <a:pt x="37341" y="183344"/>
                  </a:lnTo>
                  <a:lnTo>
                    <a:pt x="37403" y="183241"/>
                  </a:lnTo>
                  <a:lnTo>
                    <a:pt x="37467" y="183137"/>
                  </a:lnTo>
                  <a:lnTo>
                    <a:pt x="37536" y="183034"/>
                  </a:lnTo>
                  <a:lnTo>
                    <a:pt x="37615" y="182942"/>
                  </a:lnTo>
                  <a:lnTo>
                    <a:pt x="37706" y="182863"/>
                  </a:lnTo>
                  <a:lnTo>
                    <a:pt x="37810" y="182797"/>
                  </a:lnTo>
                  <a:lnTo>
                    <a:pt x="37919" y="182742"/>
                  </a:lnTo>
                  <a:lnTo>
                    <a:pt x="38029" y="182693"/>
                  </a:lnTo>
                  <a:lnTo>
                    <a:pt x="38248" y="182584"/>
                  </a:lnTo>
                  <a:lnTo>
                    <a:pt x="38356" y="182530"/>
                  </a:lnTo>
                  <a:lnTo>
                    <a:pt x="38462" y="182475"/>
                  </a:lnTo>
                  <a:lnTo>
                    <a:pt x="38563" y="182402"/>
                  </a:lnTo>
                  <a:lnTo>
                    <a:pt x="38651" y="182323"/>
                  </a:lnTo>
                  <a:lnTo>
                    <a:pt x="38696" y="182208"/>
                  </a:lnTo>
                  <a:lnTo>
                    <a:pt x="38662" y="181970"/>
                  </a:lnTo>
                  <a:lnTo>
                    <a:pt x="38643" y="181843"/>
                  </a:lnTo>
                  <a:lnTo>
                    <a:pt x="38641" y="181722"/>
                  </a:lnTo>
                  <a:lnTo>
                    <a:pt x="38677" y="181612"/>
                  </a:lnTo>
                  <a:lnTo>
                    <a:pt x="38726" y="181496"/>
                  </a:lnTo>
                  <a:lnTo>
                    <a:pt x="38782" y="181393"/>
                  </a:lnTo>
                  <a:lnTo>
                    <a:pt x="38847" y="181290"/>
                  </a:lnTo>
                  <a:lnTo>
                    <a:pt x="38921" y="181187"/>
                  </a:lnTo>
                  <a:lnTo>
                    <a:pt x="39001" y="181095"/>
                  </a:lnTo>
                  <a:lnTo>
                    <a:pt x="39092" y="181016"/>
                  </a:lnTo>
                  <a:lnTo>
                    <a:pt x="39195" y="180950"/>
                  </a:lnTo>
                  <a:lnTo>
                    <a:pt x="39302" y="180895"/>
                  </a:lnTo>
                  <a:lnTo>
                    <a:pt x="39413" y="180846"/>
                  </a:lnTo>
                  <a:lnTo>
                    <a:pt x="39633" y="180737"/>
                  </a:lnTo>
                  <a:lnTo>
                    <a:pt x="39737" y="180676"/>
                  </a:lnTo>
                  <a:lnTo>
                    <a:pt x="39823" y="180591"/>
                  </a:lnTo>
                  <a:lnTo>
                    <a:pt x="39885" y="180488"/>
                  </a:lnTo>
                  <a:lnTo>
                    <a:pt x="39919" y="180367"/>
                  </a:lnTo>
                  <a:lnTo>
                    <a:pt x="39941" y="180251"/>
                  </a:lnTo>
                  <a:lnTo>
                    <a:pt x="39955" y="180130"/>
                  </a:lnTo>
                  <a:lnTo>
                    <a:pt x="39958" y="180008"/>
                  </a:lnTo>
                  <a:lnTo>
                    <a:pt x="39943" y="179765"/>
                  </a:lnTo>
                  <a:lnTo>
                    <a:pt x="39928" y="179644"/>
                  </a:lnTo>
                  <a:lnTo>
                    <a:pt x="39910" y="179522"/>
                  </a:lnTo>
                  <a:lnTo>
                    <a:pt x="39888" y="179407"/>
                  </a:lnTo>
                  <a:lnTo>
                    <a:pt x="39864" y="179285"/>
                  </a:lnTo>
                  <a:lnTo>
                    <a:pt x="39833" y="179170"/>
                  </a:lnTo>
                  <a:lnTo>
                    <a:pt x="39791" y="179055"/>
                  </a:lnTo>
                  <a:lnTo>
                    <a:pt x="39740" y="178945"/>
                  </a:lnTo>
                  <a:lnTo>
                    <a:pt x="39680" y="178835"/>
                  </a:lnTo>
                  <a:lnTo>
                    <a:pt x="39617" y="178732"/>
                  </a:lnTo>
                  <a:lnTo>
                    <a:pt x="39490" y="178526"/>
                  </a:lnTo>
                  <a:lnTo>
                    <a:pt x="39362" y="178319"/>
                  </a:lnTo>
                  <a:lnTo>
                    <a:pt x="39232" y="178113"/>
                  </a:lnTo>
                  <a:lnTo>
                    <a:pt x="39100" y="177912"/>
                  </a:lnTo>
                  <a:lnTo>
                    <a:pt x="38957" y="177712"/>
                  </a:lnTo>
                  <a:lnTo>
                    <a:pt x="38790" y="177536"/>
                  </a:lnTo>
                  <a:lnTo>
                    <a:pt x="38614" y="177365"/>
                  </a:lnTo>
                  <a:lnTo>
                    <a:pt x="38533" y="177280"/>
                  </a:lnTo>
                  <a:lnTo>
                    <a:pt x="38463" y="177177"/>
                  </a:lnTo>
                  <a:lnTo>
                    <a:pt x="38405" y="177068"/>
                  </a:lnTo>
                  <a:lnTo>
                    <a:pt x="38361" y="176958"/>
                  </a:lnTo>
                  <a:lnTo>
                    <a:pt x="38328" y="176843"/>
                  </a:lnTo>
                  <a:lnTo>
                    <a:pt x="38298" y="176722"/>
                  </a:lnTo>
                  <a:lnTo>
                    <a:pt x="38274" y="176606"/>
                  </a:lnTo>
                  <a:lnTo>
                    <a:pt x="38249" y="176484"/>
                  </a:lnTo>
                  <a:lnTo>
                    <a:pt x="38183" y="176254"/>
                  </a:lnTo>
                  <a:lnTo>
                    <a:pt x="38107" y="176022"/>
                  </a:lnTo>
                  <a:lnTo>
                    <a:pt x="38027" y="175792"/>
                  </a:lnTo>
                  <a:lnTo>
                    <a:pt x="37946" y="175561"/>
                  </a:lnTo>
                  <a:lnTo>
                    <a:pt x="37865" y="175330"/>
                  </a:lnTo>
                  <a:lnTo>
                    <a:pt x="37784" y="175105"/>
                  </a:lnTo>
                  <a:lnTo>
                    <a:pt x="37409" y="174996"/>
                  </a:lnTo>
                  <a:lnTo>
                    <a:pt x="37363" y="174887"/>
                  </a:lnTo>
                  <a:lnTo>
                    <a:pt x="37328" y="174771"/>
                  </a:lnTo>
                  <a:lnTo>
                    <a:pt x="37301" y="174650"/>
                  </a:lnTo>
                  <a:lnTo>
                    <a:pt x="37280" y="174528"/>
                  </a:lnTo>
                  <a:lnTo>
                    <a:pt x="37280" y="174413"/>
                  </a:lnTo>
                  <a:lnTo>
                    <a:pt x="37341" y="174176"/>
                  </a:lnTo>
                  <a:lnTo>
                    <a:pt x="37451" y="173957"/>
                  </a:lnTo>
                  <a:lnTo>
                    <a:pt x="37568" y="173744"/>
                  </a:lnTo>
                  <a:lnTo>
                    <a:pt x="37716" y="173550"/>
                  </a:lnTo>
                  <a:lnTo>
                    <a:pt x="37879" y="173368"/>
                  </a:lnTo>
                  <a:lnTo>
                    <a:pt x="37954" y="173277"/>
                  </a:lnTo>
                  <a:lnTo>
                    <a:pt x="38008" y="173167"/>
                  </a:lnTo>
                  <a:lnTo>
                    <a:pt x="38058" y="173058"/>
                  </a:lnTo>
                  <a:lnTo>
                    <a:pt x="38106" y="172943"/>
                  </a:lnTo>
                  <a:lnTo>
                    <a:pt x="38144" y="172827"/>
                  </a:lnTo>
                  <a:lnTo>
                    <a:pt x="38161" y="172706"/>
                  </a:lnTo>
                  <a:lnTo>
                    <a:pt x="38111" y="172475"/>
                  </a:lnTo>
                  <a:lnTo>
                    <a:pt x="38064" y="172359"/>
                  </a:lnTo>
                  <a:lnTo>
                    <a:pt x="38008" y="172250"/>
                  </a:lnTo>
                  <a:lnTo>
                    <a:pt x="37944" y="172147"/>
                  </a:lnTo>
                  <a:lnTo>
                    <a:pt x="37875" y="172049"/>
                  </a:lnTo>
                  <a:lnTo>
                    <a:pt x="37736" y="171849"/>
                  </a:lnTo>
                  <a:lnTo>
                    <a:pt x="37664" y="171752"/>
                  </a:lnTo>
                  <a:lnTo>
                    <a:pt x="37589" y="171654"/>
                  </a:lnTo>
                  <a:lnTo>
                    <a:pt x="37511" y="171563"/>
                  </a:lnTo>
                  <a:lnTo>
                    <a:pt x="37428" y="171472"/>
                  </a:lnTo>
                  <a:lnTo>
                    <a:pt x="37342" y="171387"/>
                  </a:lnTo>
                  <a:lnTo>
                    <a:pt x="37178" y="171205"/>
                  </a:lnTo>
                  <a:lnTo>
                    <a:pt x="37039" y="171010"/>
                  </a:lnTo>
                  <a:lnTo>
                    <a:pt x="36922" y="170798"/>
                  </a:lnTo>
                  <a:lnTo>
                    <a:pt x="36868" y="170689"/>
                  </a:lnTo>
                  <a:lnTo>
                    <a:pt x="36817" y="170573"/>
                  </a:lnTo>
                  <a:lnTo>
                    <a:pt x="36768" y="170464"/>
                  </a:lnTo>
                  <a:lnTo>
                    <a:pt x="36720" y="170355"/>
                  </a:lnTo>
                  <a:lnTo>
                    <a:pt x="36674" y="170239"/>
                  </a:lnTo>
                  <a:lnTo>
                    <a:pt x="36637" y="170123"/>
                  </a:lnTo>
                  <a:lnTo>
                    <a:pt x="36609" y="170008"/>
                  </a:lnTo>
                  <a:lnTo>
                    <a:pt x="36586" y="169887"/>
                  </a:lnTo>
                  <a:lnTo>
                    <a:pt x="36534" y="169650"/>
                  </a:lnTo>
                  <a:lnTo>
                    <a:pt x="36497" y="169534"/>
                  </a:lnTo>
                  <a:lnTo>
                    <a:pt x="36451" y="169425"/>
                  </a:lnTo>
                  <a:lnTo>
                    <a:pt x="36399" y="169315"/>
                  </a:lnTo>
                  <a:lnTo>
                    <a:pt x="36346" y="169206"/>
                  </a:lnTo>
                  <a:lnTo>
                    <a:pt x="36291" y="169097"/>
                  </a:lnTo>
                  <a:lnTo>
                    <a:pt x="36188" y="168872"/>
                  </a:lnTo>
                  <a:lnTo>
                    <a:pt x="36144" y="168757"/>
                  </a:lnTo>
                  <a:lnTo>
                    <a:pt x="36104" y="168647"/>
                  </a:lnTo>
                  <a:lnTo>
                    <a:pt x="36073" y="168526"/>
                  </a:lnTo>
                  <a:lnTo>
                    <a:pt x="36060" y="168404"/>
                  </a:lnTo>
                  <a:lnTo>
                    <a:pt x="36054" y="168283"/>
                  </a:lnTo>
                  <a:lnTo>
                    <a:pt x="36073" y="168040"/>
                  </a:lnTo>
                  <a:lnTo>
                    <a:pt x="36085" y="167918"/>
                  </a:lnTo>
                  <a:lnTo>
                    <a:pt x="36098" y="167803"/>
                  </a:lnTo>
                  <a:lnTo>
                    <a:pt x="36112" y="167681"/>
                  </a:lnTo>
                  <a:lnTo>
                    <a:pt x="36126" y="167559"/>
                  </a:lnTo>
                  <a:lnTo>
                    <a:pt x="36141" y="167438"/>
                  </a:lnTo>
                  <a:lnTo>
                    <a:pt x="36173" y="167195"/>
                  </a:lnTo>
                  <a:lnTo>
                    <a:pt x="36189" y="167074"/>
                  </a:lnTo>
                  <a:lnTo>
                    <a:pt x="36214" y="166958"/>
                  </a:lnTo>
                  <a:lnTo>
                    <a:pt x="36264" y="166849"/>
                  </a:lnTo>
                  <a:lnTo>
                    <a:pt x="36321" y="166740"/>
                  </a:lnTo>
                  <a:lnTo>
                    <a:pt x="36380" y="166636"/>
                  </a:lnTo>
                  <a:lnTo>
                    <a:pt x="36496" y="166424"/>
                  </a:lnTo>
                  <a:lnTo>
                    <a:pt x="36544" y="166308"/>
                  </a:lnTo>
                  <a:lnTo>
                    <a:pt x="36577" y="166192"/>
                  </a:lnTo>
                  <a:lnTo>
                    <a:pt x="36608" y="166077"/>
                  </a:lnTo>
                  <a:lnTo>
                    <a:pt x="36633" y="165956"/>
                  </a:lnTo>
                  <a:lnTo>
                    <a:pt x="36648" y="165834"/>
                  </a:lnTo>
                  <a:lnTo>
                    <a:pt x="36655" y="165713"/>
                  </a:lnTo>
                  <a:lnTo>
                    <a:pt x="36621" y="165476"/>
                  </a:lnTo>
                  <a:lnTo>
                    <a:pt x="36558" y="165373"/>
                  </a:lnTo>
                  <a:lnTo>
                    <a:pt x="36475" y="165282"/>
                  </a:lnTo>
                  <a:lnTo>
                    <a:pt x="36383" y="165202"/>
                  </a:lnTo>
                  <a:lnTo>
                    <a:pt x="36289" y="165124"/>
                  </a:lnTo>
                  <a:lnTo>
                    <a:pt x="36195" y="165050"/>
                  </a:lnTo>
                  <a:lnTo>
                    <a:pt x="36006" y="164898"/>
                  </a:lnTo>
                  <a:lnTo>
                    <a:pt x="35912" y="164820"/>
                  </a:lnTo>
                  <a:lnTo>
                    <a:pt x="35819" y="164740"/>
                  </a:lnTo>
                  <a:lnTo>
                    <a:pt x="35728" y="164662"/>
                  </a:lnTo>
                  <a:lnTo>
                    <a:pt x="35653" y="164564"/>
                  </a:lnTo>
                  <a:lnTo>
                    <a:pt x="35597" y="164455"/>
                  </a:lnTo>
                  <a:lnTo>
                    <a:pt x="35551" y="164340"/>
                  </a:lnTo>
                  <a:lnTo>
                    <a:pt x="35510" y="164230"/>
                  </a:lnTo>
                  <a:lnTo>
                    <a:pt x="35475" y="164115"/>
                  </a:lnTo>
                  <a:lnTo>
                    <a:pt x="35445" y="163993"/>
                  </a:lnTo>
                  <a:lnTo>
                    <a:pt x="35418" y="163878"/>
                  </a:lnTo>
                  <a:lnTo>
                    <a:pt x="35394" y="163756"/>
                  </a:lnTo>
                  <a:lnTo>
                    <a:pt x="35374" y="163635"/>
                  </a:lnTo>
                  <a:lnTo>
                    <a:pt x="35358" y="163513"/>
                  </a:lnTo>
                  <a:lnTo>
                    <a:pt x="35344" y="163398"/>
                  </a:lnTo>
                  <a:lnTo>
                    <a:pt x="35332" y="163277"/>
                  </a:lnTo>
                  <a:lnTo>
                    <a:pt x="35324" y="163155"/>
                  </a:lnTo>
                  <a:lnTo>
                    <a:pt x="35319" y="163034"/>
                  </a:lnTo>
                  <a:lnTo>
                    <a:pt x="35317" y="162912"/>
                  </a:lnTo>
                  <a:lnTo>
                    <a:pt x="35321" y="162669"/>
                  </a:lnTo>
                  <a:lnTo>
                    <a:pt x="35332" y="162426"/>
                  </a:lnTo>
                  <a:lnTo>
                    <a:pt x="35338" y="162305"/>
                  </a:lnTo>
                  <a:lnTo>
                    <a:pt x="35345" y="162183"/>
                  </a:lnTo>
                  <a:lnTo>
                    <a:pt x="35350" y="162062"/>
                  </a:lnTo>
                  <a:lnTo>
                    <a:pt x="35356" y="161940"/>
                  </a:lnTo>
                  <a:lnTo>
                    <a:pt x="35359" y="161818"/>
                  </a:lnTo>
                  <a:lnTo>
                    <a:pt x="35359" y="161697"/>
                  </a:lnTo>
                  <a:lnTo>
                    <a:pt x="35346" y="161454"/>
                  </a:lnTo>
                  <a:lnTo>
                    <a:pt x="35330" y="161211"/>
                  </a:lnTo>
                  <a:lnTo>
                    <a:pt x="35330" y="161089"/>
                  </a:lnTo>
                  <a:lnTo>
                    <a:pt x="35358" y="160968"/>
                  </a:lnTo>
                  <a:lnTo>
                    <a:pt x="35399" y="160853"/>
                  </a:lnTo>
                  <a:lnTo>
                    <a:pt x="35453" y="160749"/>
                  </a:lnTo>
                  <a:lnTo>
                    <a:pt x="35517" y="160645"/>
                  </a:lnTo>
                  <a:lnTo>
                    <a:pt x="35583" y="160543"/>
                  </a:lnTo>
                  <a:lnTo>
                    <a:pt x="35650" y="160439"/>
                  </a:lnTo>
                  <a:lnTo>
                    <a:pt x="35717" y="160342"/>
                  </a:lnTo>
                  <a:lnTo>
                    <a:pt x="35854" y="160141"/>
                  </a:lnTo>
                  <a:lnTo>
                    <a:pt x="35990" y="159935"/>
                  </a:lnTo>
                  <a:lnTo>
                    <a:pt x="36124" y="159735"/>
                  </a:lnTo>
                  <a:lnTo>
                    <a:pt x="36186" y="159625"/>
                  </a:lnTo>
                  <a:lnTo>
                    <a:pt x="36242" y="159522"/>
                  </a:lnTo>
                  <a:lnTo>
                    <a:pt x="36290" y="159412"/>
                  </a:lnTo>
                  <a:lnTo>
                    <a:pt x="36313" y="159291"/>
                  </a:lnTo>
                  <a:lnTo>
                    <a:pt x="36281" y="159054"/>
                  </a:lnTo>
                  <a:lnTo>
                    <a:pt x="36211" y="158817"/>
                  </a:lnTo>
                  <a:lnTo>
                    <a:pt x="36186" y="158580"/>
                  </a:lnTo>
                  <a:lnTo>
                    <a:pt x="36214" y="158458"/>
                  </a:lnTo>
                  <a:lnTo>
                    <a:pt x="36264" y="158349"/>
                  </a:lnTo>
                  <a:lnTo>
                    <a:pt x="36323" y="158240"/>
                  </a:lnTo>
                  <a:lnTo>
                    <a:pt x="36384" y="158137"/>
                  </a:lnTo>
                  <a:lnTo>
                    <a:pt x="36445" y="158034"/>
                  </a:lnTo>
                  <a:lnTo>
                    <a:pt x="36551" y="157815"/>
                  </a:lnTo>
                  <a:lnTo>
                    <a:pt x="36594" y="157699"/>
                  </a:lnTo>
                  <a:lnTo>
                    <a:pt x="36630" y="157584"/>
                  </a:lnTo>
                  <a:lnTo>
                    <a:pt x="36661" y="157462"/>
                  </a:lnTo>
                  <a:lnTo>
                    <a:pt x="36679" y="157347"/>
                  </a:lnTo>
                  <a:lnTo>
                    <a:pt x="36639" y="157110"/>
                  </a:lnTo>
                  <a:lnTo>
                    <a:pt x="36553" y="156879"/>
                  </a:lnTo>
                  <a:lnTo>
                    <a:pt x="36440" y="156600"/>
                  </a:lnTo>
                  <a:lnTo>
                    <a:pt x="36234" y="156466"/>
                  </a:lnTo>
                  <a:lnTo>
                    <a:pt x="36031" y="156332"/>
                  </a:lnTo>
                  <a:lnTo>
                    <a:pt x="35939" y="156254"/>
                  </a:lnTo>
                  <a:lnTo>
                    <a:pt x="35851" y="156174"/>
                  </a:lnTo>
                  <a:lnTo>
                    <a:pt x="35767" y="156083"/>
                  </a:lnTo>
                  <a:lnTo>
                    <a:pt x="35685" y="155992"/>
                  </a:lnTo>
                  <a:lnTo>
                    <a:pt x="35605" y="155901"/>
                  </a:lnTo>
                  <a:lnTo>
                    <a:pt x="35525" y="155810"/>
                  </a:lnTo>
                  <a:lnTo>
                    <a:pt x="35446" y="155719"/>
                  </a:lnTo>
                  <a:lnTo>
                    <a:pt x="35371" y="155621"/>
                  </a:lnTo>
                  <a:lnTo>
                    <a:pt x="35302" y="155524"/>
                  </a:lnTo>
                  <a:lnTo>
                    <a:pt x="35239" y="155421"/>
                  </a:lnTo>
                  <a:lnTo>
                    <a:pt x="35182" y="155312"/>
                  </a:lnTo>
                  <a:lnTo>
                    <a:pt x="35129" y="155203"/>
                  </a:lnTo>
                  <a:lnTo>
                    <a:pt x="35088" y="155087"/>
                  </a:lnTo>
                  <a:lnTo>
                    <a:pt x="35052" y="154971"/>
                  </a:lnTo>
                  <a:lnTo>
                    <a:pt x="35023" y="154850"/>
                  </a:lnTo>
                  <a:lnTo>
                    <a:pt x="35005" y="154734"/>
                  </a:lnTo>
                  <a:lnTo>
                    <a:pt x="34998" y="154613"/>
                  </a:lnTo>
                  <a:lnTo>
                    <a:pt x="35040" y="154370"/>
                  </a:lnTo>
                  <a:lnTo>
                    <a:pt x="35088" y="154261"/>
                  </a:lnTo>
                  <a:lnTo>
                    <a:pt x="35138" y="154151"/>
                  </a:lnTo>
                  <a:lnTo>
                    <a:pt x="35191" y="154042"/>
                  </a:lnTo>
                  <a:lnTo>
                    <a:pt x="35244" y="153933"/>
                  </a:lnTo>
                  <a:lnTo>
                    <a:pt x="35300" y="153823"/>
                  </a:lnTo>
                  <a:lnTo>
                    <a:pt x="35359" y="153720"/>
                  </a:lnTo>
                  <a:lnTo>
                    <a:pt x="35485" y="153507"/>
                  </a:lnTo>
                  <a:lnTo>
                    <a:pt x="35546" y="153404"/>
                  </a:lnTo>
                  <a:lnTo>
                    <a:pt x="35600" y="153295"/>
                  </a:lnTo>
                  <a:lnTo>
                    <a:pt x="35647" y="153185"/>
                  </a:lnTo>
                  <a:lnTo>
                    <a:pt x="35683" y="153069"/>
                  </a:lnTo>
                  <a:lnTo>
                    <a:pt x="35709" y="152948"/>
                  </a:lnTo>
                  <a:lnTo>
                    <a:pt x="35727" y="152826"/>
                  </a:lnTo>
                  <a:lnTo>
                    <a:pt x="35741" y="152705"/>
                  </a:lnTo>
                  <a:lnTo>
                    <a:pt x="35745" y="152584"/>
                  </a:lnTo>
                  <a:lnTo>
                    <a:pt x="35706" y="152347"/>
                  </a:lnTo>
                  <a:lnTo>
                    <a:pt x="35647" y="152237"/>
                  </a:lnTo>
                  <a:lnTo>
                    <a:pt x="35544" y="152177"/>
                  </a:lnTo>
                  <a:lnTo>
                    <a:pt x="35425" y="152152"/>
                  </a:lnTo>
                  <a:lnTo>
                    <a:pt x="35306" y="152128"/>
                  </a:lnTo>
                  <a:lnTo>
                    <a:pt x="35187" y="152104"/>
                  </a:lnTo>
                  <a:lnTo>
                    <a:pt x="35067" y="152085"/>
                  </a:lnTo>
                  <a:lnTo>
                    <a:pt x="34827" y="152043"/>
                  </a:lnTo>
                  <a:lnTo>
                    <a:pt x="34588" y="152000"/>
                  </a:lnTo>
                  <a:lnTo>
                    <a:pt x="34469" y="151976"/>
                  </a:lnTo>
                  <a:lnTo>
                    <a:pt x="34357" y="151928"/>
                  </a:lnTo>
                  <a:lnTo>
                    <a:pt x="34270" y="151843"/>
                  </a:lnTo>
                  <a:lnTo>
                    <a:pt x="34210" y="151733"/>
                  </a:lnTo>
                  <a:lnTo>
                    <a:pt x="34168" y="151624"/>
                  </a:lnTo>
                  <a:lnTo>
                    <a:pt x="34133" y="151508"/>
                  </a:lnTo>
                  <a:lnTo>
                    <a:pt x="34098" y="151393"/>
                  </a:lnTo>
                  <a:lnTo>
                    <a:pt x="34006" y="151162"/>
                  </a:lnTo>
                  <a:lnTo>
                    <a:pt x="33931" y="151071"/>
                  </a:lnTo>
                  <a:lnTo>
                    <a:pt x="33851" y="150980"/>
                  </a:lnTo>
                  <a:lnTo>
                    <a:pt x="33767" y="150889"/>
                  </a:lnTo>
                  <a:lnTo>
                    <a:pt x="33678" y="150809"/>
                  </a:lnTo>
                  <a:lnTo>
                    <a:pt x="33498" y="150646"/>
                  </a:lnTo>
                  <a:lnTo>
                    <a:pt x="33411" y="150560"/>
                  </a:lnTo>
                  <a:lnTo>
                    <a:pt x="33329" y="150469"/>
                  </a:lnTo>
                  <a:lnTo>
                    <a:pt x="33255" y="150372"/>
                  </a:lnTo>
                  <a:lnTo>
                    <a:pt x="33189" y="150269"/>
                  </a:lnTo>
                  <a:lnTo>
                    <a:pt x="33126" y="150165"/>
                  </a:lnTo>
                  <a:lnTo>
                    <a:pt x="33064" y="150062"/>
                  </a:lnTo>
                  <a:lnTo>
                    <a:pt x="33002" y="149959"/>
                  </a:lnTo>
                  <a:lnTo>
                    <a:pt x="32874" y="149753"/>
                  </a:lnTo>
                  <a:lnTo>
                    <a:pt x="32797" y="149637"/>
                  </a:lnTo>
                  <a:lnTo>
                    <a:pt x="32730" y="149552"/>
                  </a:lnTo>
                  <a:lnTo>
                    <a:pt x="32642" y="149473"/>
                  </a:lnTo>
                  <a:lnTo>
                    <a:pt x="32549" y="149394"/>
                  </a:lnTo>
                  <a:lnTo>
                    <a:pt x="32454" y="149315"/>
                  </a:lnTo>
                  <a:lnTo>
                    <a:pt x="32358" y="149242"/>
                  </a:lnTo>
                  <a:lnTo>
                    <a:pt x="32181" y="149079"/>
                  </a:lnTo>
                  <a:lnTo>
                    <a:pt x="32111" y="148975"/>
                  </a:lnTo>
                  <a:lnTo>
                    <a:pt x="32069" y="148859"/>
                  </a:lnTo>
                  <a:lnTo>
                    <a:pt x="32042" y="148744"/>
                  </a:lnTo>
                  <a:lnTo>
                    <a:pt x="32018" y="148623"/>
                  </a:lnTo>
                  <a:lnTo>
                    <a:pt x="31960" y="148386"/>
                  </a:lnTo>
                  <a:lnTo>
                    <a:pt x="31915" y="148276"/>
                  </a:lnTo>
                  <a:lnTo>
                    <a:pt x="31856" y="148173"/>
                  </a:lnTo>
                  <a:lnTo>
                    <a:pt x="31790" y="148069"/>
                  </a:lnTo>
                  <a:lnTo>
                    <a:pt x="31723" y="147967"/>
                  </a:lnTo>
                  <a:lnTo>
                    <a:pt x="31652" y="147869"/>
                  </a:lnTo>
                  <a:lnTo>
                    <a:pt x="31579" y="147772"/>
                  </a:lnTo>
                  <a:lnTo>
                    <a:pt x="31501" y="147675"/>
                  </a:lnTo>
                  <a:lnTo>
                    <a:pt x="31422" y="147583"/>
                  </a:lnTo>
                  <a:lnTo>
                    <a:pt x="31336" y="147499"/>
                  </a:lnTo>
                  <a:lnTo>
                    <a:pt x="31240" y="147425"/>
                  </a:lnTo>
                  <a:lnTo>
                    <a:pt x="31142" y="147353"/>
                  </a:lnTo>
                  <a:lnTo>
                    <a:pt x="30950" y="147201"/>
                  </a:lnTo>
                  <a:lnTo>
                    <a:pt x="30858" y="147122"/>
                  </a:lnTo>
                  <a:lnTo>
                    <a:pt x="30778" y="147031"/>
                  </a:lnTo>
                  <a:lnTo>
                    <a:pt x="30708" y="146933"/>
                  </a:lnTo>
                  <a:lnTo>
                    <a:pt x="30644" y="146830"/>
                  </a:lnTo>
                  <a:lnTo>
                    <a:pt x="30582" y="146721"/>
                  </a:lnTo>
                  <a:lnTo>
                    <a:pt x="30525" y="146617"/>
                  </a:lnTo>
                  <a:lnTo>
                    <a:pt x="30476" y="146508"/>
                  </a:lnTo>
                  <a:lnTo>
                    <a:pt x="30434" y="146393"/>
                  </a:lnTo>
                  <a:lnTo>
                    <a:pt x="30399" y="146271"/>
                  </a:lnTo>
                  <a:lnTo>
                    <a:pt x="30373" y="146156"/>
                  </a:lnTo>
                  <a:lnTo>
                    <a:pt x="30362" y="146034"/>
                  </a:lnTo>
                  <a:lnTo>
                    <a:pt x="30417" y="145798"/>
                  </a:lnTo>
                  <a:lnTo>
                    <a:pt x="30484" y="145561"/>
                  </a:lnTo>
                  <a:lnTo>
                    <a:pt x="30518" y="145323"/>
                  </a:lnTo>
                  <a:lnTo>
                    <a:pt x="30484" y="145080"/>
                  </a:lnTo>
                  <a:lnTo>
                    <a:pt x="30453" y="144965"/>
                  </a:lnTo>
                  <a:lnTo>
                    <a:pt x="30400" y="144850"/>
                  </a:lnTo>
                  <a:lnTo>
                    <a:pt x="30314" y="144765"/>
                  </a:lnTo>
                  <a:lnTo>
                    <a:pt x="30198" y="144747"/>
                  </a:lnTo>
                  <a:lnTo>
                    <a:pt x="29961" y="144807"/>
                  </a:lnTo>
                  <a:lnTo>
                    <a:pt x="29725" y="144868"/>
                  </a:lnTo>
                  <a:lnTo>
                    <a:pt x="29498" y="144801"/>
                  </a:lnTo>
                  <a:lnTo>
                    <a:pt x="29412" y="144716"/>
                  </a:lnTo>
                  <a:lnTo>
                    <a:pt x="29333" y="144625"/>
                  </a:lnTo>
                  <a:lnTo>
                    <a:pt x="29262" y="144528"/>
                  </a:lnTo>
                  <a:lnTo>
                    <a:pt x="29198" y="144424"/>
                  </a:lnTo>
                  <a:lnTo>
                    <a:pt x="29136" y="144315"/>
                  </a:lnTo>
                  <a:lnTo>
                    <a:pt x="29081" y="144206"/>
                  </a:lnTo>
                  <a:lnTo>
                    <a:pt x="29036" y="144096"/>
                  </a:lnTo>
                  <a:lnTo>
                    <a:pt x="29005" y="143975"/>
                  </a:lnTo>
                  <a:lnTo>
                    <a:pt x="28983" y="143859"/>
                  </a:lnTo>
                  <a:lnTo>
                    <a:pt x="28962" y="143738"/>
                  </a:lnTo>
                  <a:lnTo>
                    <a:pt x="28882" y="143507"/>
                  </a:lnTo>
                  <a:lnTo>
                    <a:pt x="28712" y="143337"/>
                  </a:lnTo>
                  <a:lnTo>
                    <a:pt x="28518" y="143191"/>
                  </a:lnTo>
                  <a:lnTo>
                    <a:pt x="28340" y="143027"/>
                  </a:lnTo>
                  <a:lnTo>
                    <a:pt x="28280" y="142790"/>
                  </a:lnTo>
                  <a:lnTo>
                    <a:pt x="28323" y="142553"/>
                  </a:lnTo>
                  <a:lnTo>
                    <a:pt x="28396" y="142322"/>
                  </a:lnTo>
                  <a:lnTo>
                    <a:pt x="28457" y="142086"/>
                  </a:lnTo>
                  <a:lnTo>
                    <a:pt x="28485" y="141848"/>
                  </a:lnTo>
                  <a:lnTo>
                    <a:pt x="28482" y="141606"/>
                  </a:lnTo>
                  <a:lnTo>
                    <a:pt x="28473" y="141363"/>
                  </a:lnTo>
                  <a:lnTo>
                    <a:pt x="28471" y="141241"/>
                  </a:lnTo>
                  <a:lnTo>
                    <a:pt x="28474" y="141119"/>
                  </a:lnTo>
                  <a:lnTo>
                    <a:pt x="28485" y="140998"/>
                  </a:lnTo>
                  <a:lnTo>
                    <a:pt x="28501" y="140877"/>
                  </a:lnTo>
                  <a:lnTo>
                    <a:pt x="28519" y="140755"/>
                  </a:lnTo>
                  <a:lnTo>
                    <a:pt x="28538" y="140633"/>
                  </a:lnTo>
                  <a:lnTo>
                    <a:pt x="28557" y="140512"/>
                  </a:lnTo>
                  <a:lnTo>
                    <a:pt x="28579" y="140396"/>
                  </a:lnTo>
                  <a:lnTo>
                    <a:pt x="28602" y="140275"/>
                  </a:lnTo>
                  <a:lnTo>
                    <a:pt x="28628" y="140160"/>
                  </a:lnTo>
                  <a:lnTo>
                    <a:pt x="28657" y="140038"/>
                  </a:lnTo>
                  <a:lnTo>
                    <a:pt x="28685" y="139922"/>
                  </a:lnTo>
                  <a:lnTo>
                    <a:pt x="28727" y="139680"/>
                  </a:lnTo>
                  <a:lnTo>
                    <a:pt x="28731" y="139443"/>
                  </a:lnTo>
                  <a:lnTo>
                    <a:pt x="28721" y="139321"/>
                  </a:lnTo>
                  <a:lnTo>
                    <a:pt x="28704" y="139199"/>
                  </a:lnTo>
                  <a:lnTo>
                    <a:pt x="28675" y="139078"/>
                  </a:lnTo>
                  <a:lnTo>
                    <a:pt x="28624" y="138969"/>
                  </a:lnTo>
                  <a:lnTo>
                    <a:pt x="28557" y="138865"/>
                  </a:lnTo>
                  <a:lnTo>
                    <a:pt x="28475" y="138780"/>
                  </a:lnTo>
                  <a:lnTo>
                    <a:pt x="28382" y="138702"/>
                  </a:lnTo>
                  <a:lnTo>
                    <a:pt x="28286" y="138622"/>
                  </a:lnTo>
                  <a:lnTo>
                    <a:pt x="28191" y="138549"/>
                  </a:lnTo>
                  <a:lnTo>
                    <a:pt x="28008" y="138386"/>
                  </a:lnTo>
                  <a:lnTo>
                    <a:pt x="27924" y="138301"/>
                  </a:lnTo>
                  <a:lnTo>
                    <a:pt x="27842" y="138209"/>
                  </a:lnTo>
                  <a:lnTo>
                    <a:pt x="27764" y="138118"/>
                  </a:lnTo>
                  <a:lnTo>
                    <a:pt x="27688" y="138021"/>
                  </a:lnTo>
                  <a:lnTo>
                    <a:pt x="27617" y="137924"/>
                  </a:lnTo>
                  <a:lnTo>
                    <a:pt x="27554" y="137820"/>
                  </a:lnTo>
                  <a:lnTo>
                    <a:pt x="27497" y="137711"/>
                  </a:lnTo>
                  <a:lnTo>
                    <a:pt x="27452" y="137602"/>
                  </a:lnTo>
                  <a:lnTo>
                    <a:pt x="27424" y="137480"/>
                  </a:lnTo>
                  <a:lnTo>
                    <a:pt x="27411" y="137359"/>
                  </a:lnTo>
                  <a:lnTo>
                    <a:pt x="27407" y="137237"/>
                  </a:lnTo>
                  <a:lnTo>
                    <a:pt x="27411" y="136994"/>
                  </a:lnTo>
                  <a:lnTo>
                    <a:pt x="27417" y="136751"/>
                  </a:lnTo>
                  <a:lnTo>
                    <a:pt x="27362" y="136521"/>
                  </a:lnTo>
                  <a:lnTo>
                    <a:pt x="27199" y="136338"/>
                  </a:lnTo>
                  <a:lnTo>
                    <a:pt x="27051" y="136150"/>
                  </a:lnTo>
                  <a:lnTo>
                    <a:pt x="27012" y="136034"/>
                  </a:lnTo>
                  <a:lnTo>
                    <a:pt x="26982" y="135913"/>
                  </a:lnTo>
                  <a:lnTo>
                    <a:pt x="26957" y="135798"/>
                  </a:lnTo>
                  <a:lnTo>
                    <a:pt x="26938" y="135676"/>
                  </a:lnTo>
                  <a:lnTo>
                    <a:pt x="26924" y="135554"/>
                  </a:lnTo>
                  <a:lnTo>
                    <a:pt x="26917" y="135433"/>
                  </a:lnTo>
                  <a:lnTo>
                    <a:pt x="26916" y="135311"/>
                  </a:lnTo>
                  <a:lnTo>
                    <a:pt x="26924" y="135068"/>
                  </a:lnTo>
                  <a:lnTo>
                    <a:pt x="26952" y="134946"/>
                  </a:lnTo>
                  <a:lnTo>
                    <a:pt x="26993" y="134838"/>
                  </a:lnTo>
                  <a:lnTo>
                    <a:pt x="27037" y="134722"/>
                  </a:lnTo>
                  <a:lnTo>
                    <a:pt x="27081" y="134612"/>
                  </a:lnTo>
                  <a:lnTo>
                    <a:pt x="27163" y="134382"/>
                  </a:lnTo>
                  <a:lnTo>
                    <a:pt x="27185" y="134139"/>
                  </a:lnTo>
                  <a:lnTo>
                    <a:pt x="27141" y="133902"/>
                  </a:lnTo>
                  <a:lnTo>
                    <a:pt x="27108" y="133780"/>
                  </a:lnTo>
                  <a:lnTo>
                    <a:pt x="27067" y="133671"/>
                  </a:lnTo>
                  <a:lnTo>
                    <a:pt x="27018" y="133556"/>
                  </a:lnTo>
                  <a:lnTo>
                    <a:pt x="26958" y="133452"/>
                  </a:lnTo>
                  <a:lnTo>
                    <a:pt x="26893" y="133349"/>
                  </a:lnTo>
                  <a:lnTo>
                    <a:pt x="26827" y="133245"/>
                  </a:lnTo>
                  <a:lnTo>
                    <a:pt x="26761" y="133143"/>
                  </a:lnTo>
                  <a:lnTo>
                    <a:pt x="26637" y="132936"/>
                  </a:lnTo>
                  <a:lnTo>
                    <a:pt x="26532" y="132717"/>
                  </a:lnTo>
                  <a:lnTo>
                    <a:pt x="26436" y="132493"/>
                  </a:lnTo>
                  <a:lnTo>
                    <a:pt x="26338" y="132268"/>
                  </a:lnTo>
                  <a:lnTo>
                    <a:pt x="26221" y="132055"/>
                  </a:lnTo>
                  <a:lnTo>
                    <a:pt x="26102" y="131848"/>
                  </a:lnTo>
                  <a:lnTo>
                    <a:pt x="26036" y="131612"/>
                  </a:lnTo>
                  <a:lnTo>
                    <a:pt x="26050" y="131374"/>
                  </a:lnTo>
                  <a:lnTo>
                    <a:pt x="26093" y="131132"/>
                  </a:lnTo>
                  <a:lnTo>
                    <a:pt x="26119" y="130888"/>
                  </a:lnTo>
                  <a:lnTo>
                    <a:pt x="26106" y="130767"/>
                  </a:lnTo>
                  <a:lnTo>
                    <a:pt x="26070" y="130652"/>
                  </a:lnTo>
                  <a:lnTo>
                    <a:pt x="26023" y="130542"/>
                  </a:lnTo>
                  <a:lnTo>
                    <a:pt x="25967" y="130432"/>
                  </a:lnTo>
                  <a:lnTo>
                    <a:pt x="25907" y="130329"/>
                  </a:lnTo>
                  <a:lnTo>
                    <a:pt x="25784" y="130117"/>
                  </a:lnTo>
                  <a:lnTo>
                    <a:pt x="25722" y="130014"/>
                  </a:lnTo>
                  <a:lnTo>
                    <a:pt x="25657" y="129910"/>
                  </a:lnTo>
                  <a:lnTo>
                    <a:pt x="25590" y="129807"/>
                  </a:lnTo>
                  <a:lnTo>
                    <a:pt x="25522" y="129710"/>
                  </a:lnTo>
                  <a:lnTo>
                    <a:pt x="25380" y="129510"/>
                  </a:lnTo>
                  <a:lnTo>
                    <a:pt x="25233" y="129315"/>
                  </a:lnTo>
                  <a:lnTo>
                    <a:pt x="25082" y="129126"/>
                  </a:lnTo>
                  <a:lnTo>
                    <a:pt x="24933" y="128932"/>
                  </a:lnTo>
                  <a:lnTo>
                    <a:pt x="24859" y="128835"/>
                  </a:lnTo>
                  <a:lnTo>
                    <a:pt x="24786" y="128738"/>
                  </a:lnTo>
                  <a:lnTo>
                    <a:pt x="24715" y="128641"/>
                  </a:lnTo>
                  <a:lnTo>
                    <a:pt x="24647" y="128537"/>
                  </a:lnTo>
                  <a:lnTo>
                    <a:pt x="24519" y="128330"/>
                  </a:lnTo>
                  <a:lnTo>
                    <a:pt x="24455" y="128227"/>
                  </a:lnTo>
                  <a:lnTo>
                    <a:pt x="24391" y="128124"/>
                  </a:lnTo>
                  <a:lnTo>
                    <a:pt x="24323" y="128027"/>
                  </a:lnTo>
                  <a:lnTo>
                    <a:pt x="24252" y="127930"/>
                  </a:lnTo>
                  <a:lnTo>
                    <a:pt x="24178" y="127832"/>
                  </a:lnTo>
                  <a:lnTo>
                    <a:pt x="24103" y="127735"/>
                  </a:lnTo>
                  <a:lnTo>
                    <a:pt x="23962" y="127535"/>
                  </a:lnTo>
                  <a:lnTo>
                    <a:pt x="23917" y="127304"/>
                  </a:lnTo>
                  <a:lnTo>
                    <a:pt x="23989" y="127073"/>
                  </a:lnTo>
                  <a:lnTo>
                    <a:pt x="24061" y="126836"/>
                  </a:lnTo>
                  <a:lnTo>
                    <a:pt x="24044" y="126599"/>
                  </a:lnTo>
                  <a:lnTo>
                    <a:pt x="23941" y="126380"/>
                  </a:lnTo>
                  <a:lnTo>
                    <a:pt x="23817" y="126168"/>
                  </a:lnTo>
                  <a:lnTo>
                    <a:pt x="23685" y="125967"/>
                  </a:lnTo>
                  <a:lnTo>
                    <a:pt x="23546" y="125767"/>
                  </a:lnTo>
                  <a:lnTo>
                    <a:pt x="23389" y="125579"/>
                  </a:lnTo>
                  <a:lnTo>
                    <a:pt x="23221" y="125403"/>
                  </a:lnTo>
                  <a:lnTo>
                    <a:pt x="23050" y="125232"/>
                  </a:lnTo>
                  <a:lnTo>
                    <a:pt x="22840" y="125110"/>
                  </a:lnTo>
                  <a:lnTo>
                    <a:pt x="22614" y="125178"/>
                  </a:lnTo>
                  <a:lnTo>
                    <a:pt x="22446" y="125354"/>
                  </a:lnTo>
                  <a:lnTo>
                    <a:pt x="22294" y="125542"/>
                  </a:lnTo>
                  <a:lnTo>
                    <a:pt x="22142" y="125730"/>
                  </a:lnTo>
                  <a:lnTo>
                    <a:pt x="21990" y="125919"/>
                  </a:lnTo>
                  <a:lnTo>
                    <a:pt x="21837" y="126113"/>
                  </a:lnTo>
                  <a:lnTo>
                    <a:pt x="21682" y="126296"/>
                  </a:lnTo>
                  <a:lnTo>
                    <a:pt x="21519" y="126477"/>
                  </a:lnTo>
                  <a:lnTo>
                    <a:pt x="21354" y="126660"/>
                  </a:lnTo>
                  <a:lnTo>
                    <a:pt x="21176" y="126824"/>
                  </a:lnTo>
                  <a:lnTo>
                    <a:pt x="20954" y="126800"/>
                  </a:lnTo>
                  <a:lnTo>
                    <a:pt x="20816" y="126599"/>
                  </a:lnTo>
                  <a:lnTo>
                    <a:pt x="20677" y="126399"/>
                  </a:lnTo>
                  <a:lnTo>
                    <a:pt x="20446" y="126362"/>
                  </a:lnTo>
                  <a:lnTo>
                    <a:pt x="20227" y="126465"/>
                  </a:lnTo>
                  <a:lnTo>
                    <a:pt x="20012" y="126581"/>
                  </a:lnTo>
                  <a:lnTo>
                    <a:pt x="19785" y="126666"/>
                  </a:lnTo>
                  <a:lnTo>
                    <a:pt x="19543" y="126690"/>
                  </a:lnTo>
                  <a:lnTo>
                    <a:pt x="19301" y="126709"/>
                  </a:lnTo>
                  <a:lnTo>
                    <a:pt x="19181" y="126690"/>
                  </a:lnTo>
                  <a:lnTo>
                    <a:pt x="19065" y="126648"/>
                  </a:lnTo>
                  <a:lnTo>
                    <a:pt x="18965" y="126581"/>
                  </a:lnTo>
                  <a:lnTo>
                    <a:pt x="18886" y="126483"/>
                  </a:lnTo>
                  <a:lnTo>
                    <a:pt x="18821" y="126387"/>
                  </a:lnTo>
                  <a:lnTo>
                    <a:pt x="18771" y="126271"/>
                  </a:lnTo>
                  <a:lnTo>
                    <a:pt x="18727" y="126162"/>
                  </a:lnTo>
                  <a:lnTo>
                    <a:pt x="18689" y="126046"/>
                  </a:lnTo>
                  <a:lnTo>
                    <a:pt x="18673" y="125925"/>
                  </a:lnTo>
                  <a:lnTo>
                    <a:pt x="18691" y="125682"/>
                  </a:lnTo>
                  <a:lnTo>
                    <a:pt x="18702" y="125438"/>
                  </a:lnTo>
                  <a:lnTo>
                    <a:pt x="18668" y="125323"/>
                  </a:lnTo>
                  <a:lnTo>
                    <a:pt x="18580" y="125238"/>
                  </a:lnTo>
                  <a:lnTo>
                    <a:pt x="18466" y="125202"/>
                  </a:lnTo>
                  <a:lnTo>
                    <a:pt x="18345" y="125183"/>
                  </a:lnTo>
                  <a:lnTo>
                    <a:pt x="18224" y="125171"/>
                  </a:lnTo>
                  <a:lnTo>
                    <a:pt x="18103" y="125160"/>
                  </a:lnTo>
                  <a:lnTo>
                    <a:pt x="17883" y="125068"/>
                  </a:lnTo>
                  <a:lnTo>
                    <a:pt x="17811" y="124843"/>
                  </a:lnTo>
                  <a:lnTo>
                    <a:pt x="17828" y="124600"/>
                  </a:lnTo>
                  <a:lnTo>
                    <a:pt x="17855" y="124357"/>
                  </a:lnTo>
                  <a:lnTo>
                    <a:pt x="17875" y="124114"/>
                  </a:lnTo>
                  <a:lnTo>
                    <a:pt x="17890" y="123871"/>
                  </a:lnTo>
                  <a:lnTo>
                    <a:pt x="17901" y="123628"/>
                  </a:lnTo>
                  <a:lnTo>
                    <a:pt x="17895" y="123385"/>
                  </a:lnTo>
                  <a:lnTo>
                    <a:pt x="17863" y="123149"/>
                  </a:lnTo>
                  <a:lnTo>
                    <a:pt x="17816" y="122905"/>
                  </a:lnTo>
                  <a:lnTo>
                    <a:pt x="17779" y="122662"/>
                  </a:lnTo>
                  <a:lnTo>
                    <a:pt x="17791" y="122425"/>
                  </a:lnTo>
                  <a:lnTo>
                    <a:pt x="17844" y="122189"/>
                  </a:lnTo>
                  <a:lnTo>
                    <a:pt x="17889" y="121946"/>
                  </a:lnTo>
                  <a:lnTo>
                    <a:pt x="17902" y="121703"/>
                  </a:lnTo>
                  <a:lnTo>
                    <a:pt x="17899" y="121459"/>
                  </a:lnTo>
                  <a:lnTo>
                    <a:pt x="17878" y="121338"/>
                  </a:lnTo>
                  <a:lnTo>
                    <a:pt x="17812" y="121240"/>
                  </a:lnTo>
                  <a:lnTo>
                    <a:pt x="17701" y="121192"/>
                  </a:lnTo>
                  <a:lnTo>
                    <a:pt x="17580" y="121186"/>
                  </a:lnTo>
                  <a:lnTo>
                    <a:pt x="17339" y="121223"/>
                  </a:lnTo>
                  <a:lnTo>
                    <a:pt x="17129" y="121253"/>
                  </a:lnTo>
                  <a:lnTo>
                    <a:pt x="16913" y="121253"/>
                  </a:lnTo>
                  <a:lnTo>
                    <a:pt x="16796" y="121222"/>
                  </a:lnTo>
                  <a:lnTo>
                    <a:pt x="16687" y="121168"/>
                  </a:lnTo>
                  <a:lnTo>
                    <a:pt x="16586" y="121095"/>
                  </a:lnTo>
                  <a:lnTo>
                    <a:pt x="16495" y="121016"/>
                  </a:lnTo>
                  <a:lnTo>
                    <a:pt x="16415" y="120931"/>
                  </a:lnTo>
                  <a:lnTo>
                    <a:pt x="16354" y="120821"/>
                  </a:lnTo>
                  <a:lnTo>
                    <a:pt x="16329" y="120706"/>
                  </a:lnTo>
                  <a:lnTo>
                    <a:pt x="16317" y="120585"/>
                  </a:lnTo>
                  <a:lnTo>
                    <a:pt x="16315" y="120457"/>
                  </a:lnTo>
                  <a:lnTo>
                    <a:pt x="16338" y="120220"/>
                  </a:lnTo>
                  <a:lnTo>
                    <a:pt x="16357" y="120098"/>
                  </a:lnTo>
                  <a:lnTo>
                    <a:pt x="16382" y="119977"/>
                  </a:lnTo>
                  <a:lnTo>
                    <a:pt x="16414" y="119862"/>
                  </a:lnTo>
                  <a:lnTo>
                    <a:pt x="16450" y="119746"/>
                  </a:lnTo>
                  <a:lnTo>
                    <a:pt x="16489" y="119631"/>
                  </a:lnTo>
                  <a:lnTo>
                    <a:pt x="16531" y="119515"/>
                  </a:lnTo>
                  <a:lnTo>
                    <a:pt x="16588" y="119406"/>
                  </a:lnTo>
                  <a:lnTo>
                    <a:pt x="16680" y="119333"/>
                  </a:lnTo>
                  <a:lnTo>
                    <a:pt x="16785" y="119266"/>
                  </a:lnTo>
                  <a:lnTo>
                    <a:pt x="16894" y="119211"/>
                  </a:lnTo>
                  <a:lnTo>
                    <a:pt x="17081" y="119060"/>
                  </a:lnTo>
                  <a:lnTo>
                    <a:pt x="17031" y="118835"/>
                  </a:lnTo>
                  <a:lnTo>
                    <a:pt x="16899" y="118628"/>
                  </a:lnTo>
                  <a:lnTo>
                    <a:pt x="16802" y="118403"/>
                  </a:lnTo>
                  <a:lnTo>
                    <a:pt x="16778" y="118288"/>
                  </a:lnTo>
                  <a:lnTo>
                    <a:pt x="16763" y="118166"/>
                  </a:lnTo>
                  <a:lnTo>
                    <a:pt x="16750" y="118045"/>
                  </a:lnTo>
                  <a:lnTo>
                    <a:pt x="16740" y="117924"/>
                  </a:lnTo>
                  <a:lnTo>
                    <a:pt x="16735" y="117802"/>
                  </a:lnTo>
                  <a:lnTo>
                    <a:pt x="16732" y="117680"/>
                  </a:lnTo>
                  <a:lnTo>
                    <a:pt x="16740" y="117438"/>
                  </a:lnTo>
                  <a:lnTo>
                    <a:pt x="16760" y="117194"/>
                  </a:lnTo>
                  <a:lnTo>
                    <a:pt x="16768" y="116952"/>
                  </a:lnTo>
                  <a:lnTo>
                    <a:pt x="16763" y="116708"/>
                  </a:lnTo>
                  <a:lnTo>
                    <a:pt x="16755" y="116587"/>
                  </a:lnTo>
                  <a:lnTo>
                    <a:pt x="16740" y="116466"/>
                  </a:lnTo>
                  <a:lnTo>
                    <a:pt x="16718" y="116350"/>
                  </a:lnTo>
                  <a:lnTo>
                    <a:pt x="16691" y="116228"/>
                  </a:lnTo>
                  <a:lnTo>
                    <a:pt x="16658" y="116113"/>
                  </a:lnTo>
                  <a:lnTo>
                    <a:pt x="16622" y="115997"/>
                  </a:lnTo>
                  <a:lnTo>
                    <a:pt x="16584" y="115882"/>
                  </a:lnTo>
                  <a:lnTo>
                    <a:pt x="16545" y="115767"/>
                  </a:lnTo>
                  <a:lnTo>
                    <a:pt x="16502" y="115651"/>
                  </a:lnTo>
                  <a:lnTo>
                    <a:pt x="16456" y="115535"/>
                  </a:lnTo>
                  <a:lnTo>
                    <a:pt x="16402" y="115426"/>
                  </a:lnTo>
                  <a:lnTo>
                    <a:pt x="16332" y="115330"/>
                  </a:lnTo>
                  <a:lnTo>
                    <a:pt x="16255" y="115238"/>
                  </a:lnTo>
                  <a:lnTo>
                    <a:pt x="16174" y="115147"/>
                  </a:lnTo>
                  <a:lnTo>
                    <a:pt x="16016" y="114958"/>
                  </a:lnTo>
                  <a:lnTo>
                    <a:pt x="15950" y="114855"/>
                  </a:lnTo>
                  <a:lnTo>
                    <a:pt x="15904" y="114746"/>
                  </a:lnTo>
                  <a:lnTo>
                    <a:pt x="15863" y="114630"/>
                  </a:lnTo>
                  <a:lnTo>
                    <a:pt x="15828" y="114515"/>
                  </a:lnTo>
                  <a:lnTo>
                    <a:pt x="15799" y="114393"/>
                  </a:lnTo>
                  <a:lnTo>
                    <a:pt x="15777" y="114278"/>
                  </a:lnTo>
                  <a:lnTo>
                    <a:pt x="15758" y="114156"/>
                  </a:lnTo>
                  <a:lnTo>
                    <a:pt x="15745" y="114035"/>
                  </a:lnTo>
                  <a:lnTo>
                    <a:pt x="15736" y="113914"/>
                  </a:lnTo>
                  <a:lnTo>
                    <a:pt x="15731" y="113792"/>
                  </a:lnTo>
                  <a:lnTo>
                    <a:pt x="15742" y="113549"/>
                  </a:lnTo>
                  <a:lnTo>
                    <a:pt x="15764" y="113312"/>
                  </a:lnTo>
                  <a:lnTo>
                    <a:pt x="15787" y="113069"/>
                  </a:lnTo>
                  <a:lnTo>
                    <a:pt x="15805" y="112826"/>
                  </a:lnTo>
                  <a:lnTo>
                    <a:pt x="15813" y="112705"/>
                  </a:lnTo>
                  <a:lnTo>
                    <a:pt x="15821" y="112583"/>
                  </a:lnTo>
                  <a:lnTo>
                    <a:pt x="15829" y="112461"/>
                  </a:lnTo>
                  <a:lnTo>
                    <a:pt x="15835" y="112340"/>
                  </a:lnTo>
                  <a:lnTo>
                    <a:pt x="15839" y="112219"/>
                  </a:lnTo>
                  <a:lnTo>
                    <a:pt x="15843" y="112097"/>
                  </a:lnTo>
                  <a:lnTo>
                    <a:pt x="15828" y="111854"/>
                  </a:lnTo>
                  <a:lnTo>
                    <a:pt x="15774" y="111617"/>
                  </a:lnTo>
                  <a:lnTo>
                    <a:pt x="15706" y="111386"/>
                  </a:lnTo>
                  <a:lnTo>
                    <a:pt x="15675" y="111143"/>
                  </a:lnTo>
                  <a:lnTo>
                    <a:pt x="15722" y="110906"/>
                  </a:lnTo>
                  <a:lnTo>
                    <a:pt x="15819" y="110688"/>
                  </a:lnTo>
                  <a:lnTo>
                    <a:pt x="15930" y="110469"/>
                  </a:lnTo>
                  <a:lnTo>
                    <a:pt x="15993" y="110365"/>
                  </a:lnTo>
                  <a:lnTo>
                    <a:pt x="16061" y="110263"/>
                  </a:lnTo>
                  <a:lnTo>
                    <a:pt x="16132" y="110165"/>
                  </a:lnTo>
                  <a:lnTo>
                    <a:pt x="16204" y="110068"/>
                  </a:lnTo>
                  <a:lnTo>
                    <a:pt x="16335" y="109862"/>
                  </a:lnTo>
                  <a:lnTo>
                    <a:pt x="16373" y="109746"/>
                  </a:lnTo>
                  <a:lnTo>
                    <a:pt x="16396" y="109624"/>
                  </a:lnTo>
                  <a:lnTo>
                    <a:pt x="16412" y="109503"/>
                  </a:lnTo>
                  <a:lnTo>
                    <a:pt x="16419" y="109388"/>
                  </a:lnTo>
                  <a:lnTo>
                    <a:pt x="16421" y="109266"/>
                  </a:lnTo>
                  <a:lnTo>
                    <a:pt x="16430" y="109023"/>
                  </a:lnTo>
                  <a:lnTo>
                    <a:pt x="16441" y="108901"/>
                  </a:lnTo>
                  <a:lnTo>
                    <a:pt x="16455" y="108780"/>
                  </a:lnTo>
                  <a:lnTo>
                    <a:pt x="16470" y="108659"/>
                  </a:lnTo>
                  <a:lnTo>
                    <a:pt x="16486" y="108537"/>
                  </a:lnTo>
                  <a:lnTo>
                    <a:pt x="16520" y="108294"/>
                  </a:lnTo>
                  <a:lnTo>
                    <a:pt x="16548" y="108179"/>
                  </a:lnTo>
                  <a:lnTo>
                    <a:pt x="16581" y="108063"/>
                  </a:lnTo>
                  <a:lnTo>
                    <a:pt x="16615" y="107947"/>
                  </a:lnTo>
                  <a:lnTo>
                    <a:pt x="16650" y="107832"/>
                  </a:lnTo>
                  <a:lnTo>
                    <a:pt x="16721" y="107595"/>
                  </a:lnTo>
                  <a:lnTo>
                    <a:pt x="16795" y="107365"/>
                  </a:lnTo>
                  <a:lnTo>
                    <a:pt x="16870" y="107134"/>
                  </a:lnTo>
                  <a:lnTo>
                    <a:pt x="16946" y="106903"/>
                  </a:lnTo>
                  <a:lnTo>
                    <a:pt x="17023" y="106672"/>
                  </a:lnTo>
                  <a:lnTo>
                    <a:pt x="17100" y="106441"/>
                  </a:lnTo>
                  <a:lnTo>
                    <a:pt x="17141" y="106326"/>
                  </a:lnTo>
                  <a:lnTo>
                    <a:pt x="17182" y="106210"/>
                  </a:lnTo>
                  <a:lnTo>
                    <a:pt x="17227" y="106101"/>
                  </a:lnTo>
                  <a:lnTo>
                    <a:pt x="17276" y="105985"/>
                  </a:lnTo>
                  <a:lnTo>
                    <a:pt x="17330" y="105876"/>
                  </a:lnTo>
                  <a:lnTo>
                    <a:pt x="17389" y="105772"/>
                  </a:lnTo>
                  <a:lnTo>
                    <a:pt x="17454" y="105669"/>
                  </a:lnTo>
                  <a:lnTo>
                    <a:pt x="17521" y="105566"/>
                  </a:lnTo>
                  <a:lnTo>
                    <a:pt x="17591" y="105469"/>
                  </a:lnTo>
                  <a:lnTo>
                    <a:pt x="17663" y="105372"/>
                  </a:lnTo>
                  <a:lnTo>
                    <a:pt x="17741" y="105281"/>
                  </a:lnTo>
                  <a:lnTo>
                    <a:pt x="17822" y="105189"/>
                  </a:lnTo>
                  <a:lnTo>
                    <a:pt x="17909" y="105098"/>
                  </a:lnTo>
                  <a:lnTo>
                    <a:pt x="18012" y="105038"/>
                  </a:lnTo>
                  <a:lnTo>
                    <a:pt x="18123" y="104989"/>
                  </a:lnTo>
                  <a:lnTo>
                    <a:pt x="18234" y="104941"/>
                  </a:lnTo>
                  <a:lnTo>
                    <a:pt x="18449" y="104825"/>
                  </a:lnTo>
                  <a:lnTo>
                    <a:pt x="18530" y="104734"/>
                  </a:lnTo>
                  <a:lnTo>
                    <a:pt x="18600" y="104637"/>
                  </a:lnTo>
                  <a:lnTo>
                    <a:pt x="18665" y="104533"/>
                  </a:lnTo>
                  <a:lnTo>
                    <a:pt x="18727" y="104430"/>
                  </a:lnTo>
                  <a:lnTo>
                    <a:pt x="18784" y="104321"/>
                  </a:lnTo>
                  <a:lnTo>
                    <a:pt x="18833" y="104211"/>
                  </a:lnTo>
                  <a:lnTo>
                    <a:pt x="18877" y="104096"/>
                  </a:lnTo>
                  <a:lnTo>
                    <a:pt x="18910" y="103981"/>
                  </a:lnTo>
                  <a:lnTo>
                    <a:pt x="18928" y="103859"/>
                  </a:lnTo>
                  <a:lnTo>
                    <a:pt x="18937" y="103737"/>
                  </a:lnTo>
                  <a:lnTo>
                    <a:pt x="18864" y="103507"/>
                  </a:lnTo>
                  <a:lnTo>
                    <a:pt x="18719" y="103312"/>
                  </a:lnTo>
                  <a:lnTo>
                    <a:pt x="18565" y="103124"/>
                  </a:lnTo>
                  <a:lnTo>
                    <a:pt x="18421" y="102930"/>
                  </a:lnTo>
                  <a:lnTo>
                    <a:pt x="18281" y="102729"/>
                  </a:lnTo>
                  <a:lnTo>
                    <a:pt x="18144" y="102528"/>
                  </a:lnTo>
                  <a:lnTo>
                    <a:pt x="18079" y="102425"/>
                  </a:lnTo>
                  <a:lnTo>
                    <a:pt x="18020" y="102322"/>
                  </a:lnTo>
                  <a:lnTo>
                    <a:pt x="17967" y="102212"/>
                  </a:lnTo>
                  <a:lnTo>
                    <a:pt x="17929" y="102097"/>
                  </a:lnTo>
                  <a:lnTo>
                    <a:pt x="17916" y="101976"/>
                  </a:lnTo>
                  <a:lnTo>
                    <a:pt x="17910" y="101854"/>
                  </a:lnTo>
                  <a:lnTo>
                    <a:pt x="17910" y="101733"/>
                  </a:lnTo>
                  <a:lnTo>
                    <a:pt x="17928" y="101489"/>
                  </a:lnTo>
                  <a:lnTo>
                    <a:pt x="17978" y="101246"/>
                  </a:lnTo>
                  <a:lnTo>
                    <a:pt x="18026" y="101003"/>
                  </a:lnTo>
                  <a:lnTo>
                    <a:pt x="18018" y="100773"/>
                  </a:lnTo>
                  <a:lnTo>
                    <a:pt x="17994" y="100657"/>
                  </a:lnTo>
                  <a:lnTo>
                    <a:pt x="17960" y="100536"/>
                  </a:lnTo>
                  <a:lnTo>
                    <a:pt x="17922" y="100420"/>
                  </a:lnTo>
                  <a:lnTo>
                    <a:pt x="17879" y="100305"/>
                  </a:lnTo>
                  <a:lnTo>
                    <a:pt x="17836" y="100189"/>
                  </a:lnTo>
                  <a:lnTo>
                    <a:pt x="17754" y="99958"/>
                  </a:lnTo>
                  <a:lnTo>
                    <a:pt x="17699" y="99849"/>
                  </a:lnTo>
                  <a:lnTo>
                    <a:pt x="17636" y="99746"/>
                  </a:lnTo>
                  <a:lnTo>
                    <a:pt x="17570" y="99642"/>
                  </a:lnTo>
                  <a:lnTo>
                    <a:pt x="17505" y="99540"/>
                  </a:lnTo>
                  <a:lnTo>
                    <a:pt x="17383" y="99333"/>
                  </a:lnTo>
                  <a:lnTo>
                    <a:pt x="17344" y="99217"/>
                  </a:lnTo>
                  <a:lnTo>
                    <a:pt x="17307" y="99102"/>
                  </a:lnTo>
                  <a:lnTo>
                    <a:pt x="17277" y="98980"/>
                  </a:lnTo>
                  <a:lnTo>
                    <a:pt x="17256" y="98859"/>
                  </a:lnTo>
                  <a:lnTo>
                    <a:pt x="17245" y="98738"/>
                  </a:lnTo>
                  <a:lnTo>
                    <a:pt x="17245" y="98622"/>
                  </a:lnTo>
                  <a:lnTo>
                    <a:pt x="17319" y="98391"/>
                  </a:lnTo>
                  <a:lnTo>
                    <a:pt x="17387" y="98288"/>
                  </a:lnTo>
                  <a:lnTo>
                    <a:pt x="17460" y="98191"/>
                  </a:lnTo>
                  <a:lnTo>
                    <a:pt x="17538" y="98100"/>
                  </a:lnTo>
                  <a:lnTo>
                    <a:pt x="17618" y="98008"/>
                  </a:lnTo>
                  <a:lnTo>
                    <a:pt x="17699" y="97917"/>
                  </a:lnTo>
                  <a:lnTo>
                    <a:pt x="17861" y="97735"/>
                  </a:lnTo>
                  <a:lnTo>
                    <a:pt x="17936" y="97638"/>
                  </a:lnTo>
                  <a:lnTo>
                    <a:pt x="17995" y="97535"/>
                  </a:lnTo>
                  <a:lnTo>
                    <a:pt x="18045" y="97419"/>
                  </a:lnTo>
                  <a:lnTo>
                    <a:pt x="18084" y="97303"/>
                  </a:lnTo>
                  <a:lnTo>
                    <a:pt x="18114" y="97188"/>
                  </a:lnTo>
                  <a:lnTo>
                    <a:pt x="18139" y="97067"/>
                  </a:lnTo>
                  <a:lnTo>
                    <a:pt x="18158" y="96945"/>
                  </a:lnTo>
                  <a:lnTo>
                    <a:pt x="18171" y="96829"/>
                  </a:lnTo>
                  <a:lnTo>
                    <a:pt x="18177" y="96708"/>
                  </a:lnTo>
                  <a:lnTo>
                    <a:pt x="18178" y="96587"/>
                  </a:lnTo>
                  <a:lnTo>
                    <a:pt x="18166" y="96344"/>
                  </a:lnTo>
                  <a:lnTo>
                    <a:pt x="18149" y="96222"/>
                  </a:lnTo>
                  <a:lnTo>
                    <a:pt x="18120" y="96107"/>
                  </a:lnTo>
                  <a:lnTo>
                    <a:pt x="18069" y="95991"/>
                  </a:lnTo>
                  <a:lnTo>
                    <a:pt x="18003" y="95894"/>
                  </a:lnTo>
                  <a:lnTo>
                    <a:pt x="17926" y="95797"/>
                  </a:lnTo>
                  <a:lnTo>
                    <a:pt x="17844" y="95706"/>
                  </a:lnTo>
                  <a:lnTo>
                    <a:pt x="17759" y="95621"/>
                  </a:lnTo>
                  <a:lnTo>
                    <a:pt x="17661" y="95547"/>
                  </a:lnTo>
                  <a:lnTo>
                    <a:pt x="17556" y="95487"/>
                  </a:lnTo>
                  <a:lnTo>
                    <a:pt x="17444" y="95444"/>
                  </a:lnTo>
                  <a:lnTo>
                    <a:pt x="17329" y="95402"/>
                  </a:lnTo>
                  <a:lnTo>
                    <a:pt x="17211" y="95372"/>
                  </a:lnTo>
                  <a:lnTo>
                    <a:pt x="17092" y="95348"/>
                  </a:lnTo>
                  <a:lnTo>
                    <a:pt x="16972" y="95335"/>
                  </a:lnTo>
                  <a:lnTo>
                    <a:pt x="16850" y="95323"/>
                  </a:lnTo>
                  <a:lnTo>
                    <a:pt x="16729" y="95317"/>
                  </a:lnTo>
                  <a:lnTo>
                    <a:pt x="16607" y="95317"/>
                  </a:lnTo>
                  <a:lnTo>
                    <a:pt x="16364" y="95323"/>
                  </a:lnTo>
                  <a:lnTo>
                    <a:pt x="16243" y="95335"/>
                  </a:lnTo>
                  <a:lnTo>
                    <a:pt x="16123" y="95353"/>
                  </a:lnTo>
                  <a:lnTo>
                    <a:pt x="16003" y="95372"/>
                  </a:lnTo>
                  <a:lnTo>
                    <a:pt x="15884" y="95395"/>
                  </a:lnTo>
                  <a:lnTo>
                    <a:pt x="15644" y="95438"/>
                  </a:lnTo>
                  <a:lnTo>
                    <a:pt x="15405" y="95481"/>
                  </a:lnTo>
                  <a:lnTo>
                    <a:pt x="15164" y="95511"/>
                  </a:lnTo>
                  <a:lnTo>
                    <a:pt x="14922" y="95529"/>
                  </a:lnTo>
                  <a:lnTo>
                    <a:pt x="14679" y="95530"/>
                  </a:lnTo>
                  <a:lnTo>
                    <a:pt x="14437" y="95493"/>
                  </a:lnTo>
                  <a:lnTo>
                    <a:pt x="14200" y="95444"/>
                  </a:lnTo>
                  <a:lnTo>
                    <a:pt x="13969" y="95371"/>
                  </a:lnTo>
                  <a:lnTo>
                    <a:pt x="13854" y="95329"/>
                  </a:lnTo>
                  <a:lnTo>
                    <a:pt x="13739" y="95287"/>
                  </a:lnTo>
                  <a:lnTo>
                    <a:pt x="13632" y="95232"/>
                  </a:lnTo>
                  <a:lnTo>
                    <a:pt x="13536" y="95159"/>
                  </a:lnTo>
                  <a:lnTo>
                    <a:pt x="13454" y="95068"/>
                  </a:lnTo>
                  <a:lnTo>
                    <a:pt x="13396" y="94959"/>
                  </a:lnTo>
                  <a:lnTo>
                    <a:pt x="13355" y="94843"/>
                  </a:lnTo>
                  <a:lnTo>
                    <a:pt x="13319" y="94727"/>
                  </a:lnTo>
                  <a:lnTo>
                    <a:pt x="13293" y="94612"/>
                  </a:lnTo>
                  <a:lnTo>
                    <a:pt x="13277" y="94490"/>
                  </a:lnTo>
                  <a:lnTo>
                    <a:pt x="13266" y="94369"/>
                  </a:lnTo>
                  <a:lnTo>
                    <a:pt x="13262" y="94247"/>
                  </a:lnTo>
                  <a:lnTo>
                    <a:pt x="13291" y="94011"/>
                  </a:lnTo>
                  <a:lnTo>
                    <a:pt x="13402" y="93792"/>
                  </a:lnTo>
                  <a:lnTo>
                    <a:pt x="13500" y="93567"/>
                  </a:lnTo>
                  <a:lnTo>
                    <a:pt x="13550" y="93330"/>
                  </a:lnTo>
                  <a:lnTo>
                    <a:pt x="13597" y="93093"/>
                  </a:lnTo>
                  <a:lnTo>
                    <a:pt x="13644" y="92856"/>
                  </a:lnTo>
                  <a:lnTo>
                    <a:pt x="13691" y="92613"/>
                  </a:lnTo>
                  <a:lnTo>
                    <a:pt x="13739" y="92376"/>
                  </a:lnTo>
                  <a:lnTo>
                    <a:pt x="13764" y="92261"/>
                  </a:lnTo>
                  <a:lnTo>
                    <a:pt x="13790" y="92139"/>
                  </a:lnTo>
                  <a:lnTo>
                    <a:pt x="13818" y="92024"/>
                  </a:lnTo>
                  <a:lnTo>
                    <a:pt x="13857" y="91908"/>
                  </a:lnTo>
                  <a:lnTo>
                    <a:pt x="13903" y="91793"/>
                  </a:lnTo>
                  <a:lnTo>
                    <a:pt x="13957" y="91683"/>
                  </a:lnTo>
                  <a:lnTo>
                    <a:pt x="14018" y="91580"/>
                  </a:lnTo>
                  <a:lnTo>
                    <a:pt x="14091" y="91483"/>
                  </a:lnTo>
                  <a:lnTo>
                    <a:pt x="14173" y="91392"/>
                  </a:lnTo>
                  <a:lnTo>
                    <a:pt x="14261" y="91307"/>
                  </a:lnTo>
                  <a:lnTo>
                    <a:pt x="14360" y="91234"/>
                  </a:lnTo>
                  <a:lnTo>
                    <a:pt x="14462" y="91173"/>
                  </a:lnTo>
                  <a:lnTo>
                    <a:pt x="14568" y="91113"/>
                  </a:lnTo>
                  <a:lnTo>
                    <a:pt x="14678" y="91058"/>
                  </a:lnTo>
                  <a:lnTo>
                    <a:pt x="14790" y="91016"/>
                  </a:lnTo>
                  <a:lnTo>
                    <a:pt x="14905" y="90973"/>
                  </a:lnTo>
                  <a:lnTo>
                    <a:pt x="15024" y="90949"/>
                  </a:lnTo>
                  <a:lnTo>
                    <a:pt x="15144" y="90924"/>
                  </a:lnTo>
                  <a:lnTo>
                    <a:pt x="15265" y="90919"/>
                  </a:lnTo>
                  <a:lnTo>
                    <a:pt x="15509" y="90912"/>
                  </a:lnTo>
                  <a:lnTo>
                    <a:pt x="15630" y="90906"/>
                  </a:lnTo>
                  <a:lnTo>
                    <a:pt x="15750" y="90894"/>
                  </a:lnTo>
                  <a:lnTo>
                    <a:pt x="15868" y="90870"/>
                  </a:lnTo>
                  <a:lnTo>
                    <a:pt x="15984" y="90827"/>
                  </a:lnTo>
                  <a:lnTo>
                    <a:pt x="16097" y="90785"/>
                  </a:lnTo>
                  <a:lnTo>
                    <a:pt x="16206" y="90730"/>
                  </a:lnTo>
                  <a:lnTo>
                    <a:pt x="16306" y="90663"/>
                  </a:lnTo>
                  <a:lnTo>
                    <a:pt x="16391" y="90572"/>
                  </a:lnTo>
                  <a:lnTo>
                    <a:pt x="16461" y="90475"/>
                  </a:lnTo>
                  <a:lnTo>
                    <a:pt x="16520" y="90365"/>
                  </a:lnTo>
                  <a:lnTo>
                    <a:pt x="16575" y="90256"/>
                  </a:lnTo>
                  <a:lnTo>
                    <a:pt x="16624" y="90146"/>
                  </a:lnTo>
                  <a:lnTo>
                    <a:pt x="16664" y="90031"/>
                  </a:lnTo>
                  <a:lnTo>
                    <a:pt x="16700" y="89915"/>
                  </a:lnTo>
                  <a:lnTo>
                    <a:pt x="16734" y="89800"/>
                  </a:lnTo>
                  <a:lnTo>
                    <a:pt x="16762" y="89685"/>
                  </a:lnTo>
                  <a:lnTo>
                    <a:pt x="16786" y="89564"/>
                  </a:lnTo>
                  <a:lnTo>
                    <a:pt x="16802" y="89442"/>
                  </a:lnTo>
                  <a:lnTo>
                    <a:pt x="16817" y="89320"/>
                  </a:lnTo>
                  <a:lnTo>
                    <a:pt x="16831" y="89199"/>
                  </a:lnTo>
                  <a:lnTo>
                    <a:pt x="16843" y="89078"/>
                  </a:lnTo>
                  <a:lnTo>
                    <a:pt x="16853" y="88962"/>
                  </a:lnTo>
                  <a:lnTo>
                    <a:pt x="16859" y="88841"/>
                  </a:lnTo>
                  <a:lnTo>
                    <a:pt x="16861" y="88719"/>
                  </a:lnTo>
                  <a:lnTo>
                    <a:pt x="16861" y="88476"/>
                  </a:lnTo>
                  <a:lnTo>
                    <a:pt x="16855" y="88233"/>
                  </a:lnTo>
                  <a:lnTo>
                    <a:pt x="16847" y="87990"/>
                  </a:lnTo>
                  <a:lnTo>
                    <a:pt x="16841" y="87868"/>
                  </a:lnTo>
                  <a:lnTo>
                    <a:pt x="16835" y="87746"/>
                  </a:lnTo>
                  <a:lnTo>
                    <a:pt x="16829" y="87625"/>
                  </a:lnTo>
                  <a:lnTo>
                    <a:pt x="16822" y="87503"/>
                  </a:lnTo>
                  <a:lnTo>
                    <a:pt x="16812" y="87382"/>
                  </a:lnTo>
                  <a:lnTo>
                    <a:pt x="16800" y="87261"/>
                  </a:lnTo>
                  <a:lnTo>
                    <a:pt x="16785" y="87139"/>
                  </a:lnTo>
                  <a:lnTo>
                    <a:pt x="16770" y="87018"/>
                  </a:lnTo>
                  <a:lnTo>
                    <a:pt x="16753" y="86896"/>
                  </a:lnTo>
                  <a:lnTo>
                    <a:pt x="16727" y="86653"/>
                  </a:lnTo>
                  <a:lnTo>
                    <a:pt x="16715" y="86416"/>
                  </a:lnTo>
                  <a:lnTo>
                    <a:pt x="16742" y="86174"/>
                  </a:lnTo>
                  <a:lnTo>
                    <a:pt x="16782" y="85931"/>
                  </a:lnTo>
                  <a:lnTo>
                    <a:pt x="16797" y="85688"/>
                  </a:lnTo>
                  <a:lnTo>
                    <a:pt x="16798" y="85444"/>
                  </a:lnTo>
                  <a:lnTo>
                    <a:pt x="16798" y="85323"/>
                  </a:lnTo>
                  <a:lnTo>
                    <a:pt x="16794" y="85201"/>
                  </a:lnTo>
                  <a:lnTo>
                    <a:pt x="16788" y="85080"/>
                  </a:lnTo>
                  <a:lnTo>
                    <a:pt x="16777" y="84958"/>
                  </a:lnTo>
                  <a:lnTo>
                    <a:pt x="16763" y="84836"/>
                  </a:lnTo>
                  <a:lnTo>
                    <a:pt x="16745" y="84722"/>
                  </a:lnTo>
                  <a:lnTo>
                    <a:pt x="16720" y="84599"/>
                  </a:lnTo>
                  <a:lnTo>
                    <a:pt x="16685" y="84484"/>
                  </a:lnTo>
                  <a:lnTo>
                    <a:pt x="16641" y="84369"/>
                  </a:lnTo>
                  <a:lnTo>
                    <a:pt x="16592" y="84259"/>
                  </a:lnTo>
                  <a:lnTo>
                    <a:pt x="16539" y="84150"/>
                  </a:lnTo>
                  <a:lnTo>
                    <a:pt x="16484" y="84041"/>
                  </a:lnTo>
                  <a:lnTo>
                    <a:pt x="16426" y="83931"/>
                  </a:lnTo>
                  <a:lnTo>
                    <a:pt x="16369" y="83828"/>
                  </a:lnTo>
                  <a:lnTo>
                    <a:pt x="16247" y="83615"/>
                  </a:lnTo>
                  <a:lnTo>
                    <a:pt x="16182" y="83512"/>
                  </a:lnTo>
                  <a:lnTo>
                    <a:pt x="16110" y="83415"/>
                  </a:lnTo>
                  <a:lnTo>
                    <a:pt x="16036" y="83318"/>
                  </a:lnTo>
                  <a:lnTo>
                    <a:pt x="15960" y="83227"/>
                  </a:lnTo>
                  <a:lnTo>
                    <a:pt x="15814" y="83033"/>
                  </a:lnTo>
                  <a:lnTo>
                    <a:pt x="15762" y="82917"/>
                  </a:lnTo>
                  <a:lnTo>
                    <a:pt x="15723" y="82802"/>
                  </a:lnTo>
                  <a:lnTo>
                    <a:pt x="15696" y="82686"/>
                  </a:lnTo>
                  <a:lnTo>
                    <a:pt x="15670" y="82570"/>
                  </a:lnTo>
                  <a:lnTo>
                    <a:pt x="15648" y="82449"/>
                  </a:lnTo>
                  <a:lnTo>
                    <a:pt x="15630" y="82327"/>
                  </a:lnTo>
                  <a:lnTo>
                    <a:pt x="15617" y="82206"/>
                  </a:lnTo>
                  <a:lnTo>
                    <a:pt x="15607" y="82084"/>
                  </a:lnTo>
                  <a:lnTo>
                    <a:pt x="15600" y="81963"/>
                  </a:lnTo>
                  <a:lnTo>
                    <a:pt x="15596" y="81841"/>
                  </a:lnTo>
                  <a:lnTo>
                    <a:pt x="15622" y="81605"/>
                  </a:lnTo>
                  <a:lnTo>
                    <a:pt x="15656" y="81361"/>
                  </a:lnTo>
                  <a:lnTo>
                    <a:pt x="15670" y="81118"/>
                  </a:lnTo>
                  <a:lnTo>
                    <a:pt x="15644" y="80997"/>
                  </a:lnTo>
                  <a:lnTo>
                    <a:pt x="15611" y="80882"/>
                  </a:lnTo>
                  <a:lnTo>
                    <a:pt x="15572" y="80766"/>
                  </a:lnTo>
                  <a:lnTo>
                    <a:pt x="15524" y="80657"/>
                  </a:lnTo>
                  <a:lnTo>
                    <a:pt x="15470" y="80548"/>
                  </a:lnTo>
                  <a:lnTo>
                    <a:pt x="15411" y="80438"/>
                  </a:lnTo>
                  <a:lnTo>
                    <a:pt x="15349" y="80335"/>
                  </a:lnTo>
                  <a:lnTo>
                    <a:pt x="15284" y="80231"/>
                  </a:lnTo>
                  <a:lnTo>
                    <a:pt x="15216" y="80134"/>
                  </a:lnTo>
                  <a:lnTo>
                    <a:pt x="15147" y="80037"/>
                  </a:lnTo>
                  <a:lnTo>
                    <a:pt x="15006" y="79837"/>
                  </a:lnTo>
                  <a:lnTo>
                    <a:pt x="14862" y="79642"/>
                  </a:lnTo>
                  <a:lnTo>
                    <a:pt x="14718" y="79441"/>
                  </a:lnTo>
                  <a:lnTo>
                    <a:pt x="14571" y="79247"/>
                  </a:lnTo>
                  <a:lnTo>
                    <a:pt x="14417" y="79059"/>
                  </a:lnTo>
                  <a:lnTo>
                    <a:pt x="14342" y="78968"/>
                  </a:lnTo>
                  <a:lnTo>
                    <a:pt x="14278" y="78864"/>
                  </a:lnTo>
                  <a:lnTo>
                    <a:pt x="14229" y="78749"/>
                  </a:lnTo>
                  <a:lnTo>
                    <a:pt x="14202" y="78633"/>
                  </a:lnTo>
                  <a:lnTo>
                    <a:pt x="14184" y="78512"/>
                  </a:lnTo>
                  <a:lnTo>
                    <a:pt x="14166" y="78390"/>
                  </a:lnTo>
                  <a:lnTo>
                    <a:pt x="14109" y="78160"/>
                  </a:lnTo>
                  <a:lnTo>
                    <a:pt x="14066" y="78044"/>
                  </a:lnTo>
                  <a:lnTo>
                    <a:pt x="14011" y="77935"/>
                  </a:lnTo>
                  <a:lnTo>
                    <a:pt x="13952" y="77826"/>
                  </a:lnTo>
                  <a:lnTo>
                    <a:pt x="13894" y="77722"/>
                  </a:lnTo>
                  <a:lnTo>
                    <a:pt x="13773" y="77510"/>
                  </a:lnTo>
                  <a:lnTo>
                    <a:pt x="13651" y="77297"/>
                  </a:lnTo>
                  <a:lnTo>
                    <a:pt x="13530" y="77091"/>
                  </a:lnTo>
                  <a:lnTo>
                    <a:pt x="13410" y="76878"/>
                  </a:lnTo>
                  <a:lnTo>
                    <a:pt x="13355" y="76769"/>
                  </a:lnTo>
                  <a:lnTo>
                    <a:pt x="13312" y="76653"/>
                  </a:lnTo>
                  <a:lnTo>
                    <a:pt x="13286" y="76538"/>
                  </a:lnTo>
                  <a:lnTo>
                    <a:pt x="13274" y="76416"/>
                  </a:lnTo>
                  <a:lnTo>
                    <a:pt x="13264" y="76295"/>
                  </a:lnTo>
                  <a:lnTo>
                    <a:pt x="13232" y="76052"/>
                  </a:lnTo>
                  <a:lnTo>
                    <a:pt x="13203" y="75936"/>
                  </a:lnTo>
                  <a:lnTo>
                    <a:pt x="13170" y="75821"/>
                  </a:lnTo>
                  <a:lnTo>
                    <a:pt x="13136" y="75706"/>
                  </a:lnTo>
                  <a:lnTo>
                    <a:pt x="13098" y="75584"/>
                  </a:lnTo>
                  <a:lnTo>
                    <a:pt x="13061" y="75469"/>
                  </a:lnTo>
                  <a:lnTo>
                    <a:pt x="13021" y="75353"/>
                  </a:lnTo>
                  <a:lnTo>
                    <a:pt x="12982" y="75243"/>
                  </a:lnTo>
                  <a:lnTo>
                    <a:pt x="12901" y="75013"/>
                  </a:lnTo>
                  <a:lnTo>
                    <a:pt x="12812" y="74788"/>
                  </a:lnTo>
                  <a:lnTo>
                    <a:pt x="12661" y="74599"/>
                  </a:lnTo>
                  <a:lnTo>
                    <a:pt x="12461" y="74460"/>
                  </a:lnTo>
                  <a:lnTo>
                    <a:pt x="12281" y="74296"/>
                  </a:lnTo>
                  <a:lnTo>
                    <a:pt x="12226" y="74193"/>
                  </a:lnTo>
                  <a:lnTo>
                    <a:pt x="12178" y="74077"/>
                  </a:lnTo>
                  <a:lnTo>
                    <a:pt x="12140" y="73962"/>
                  </a:lnTo>
                  <a:lnTo>
                    <a:pt x="12112" y="73846"/>
                  </a:lnTo>
                  <a:lnTo>
                    <a:pt x="12095" y="73725"/>
                  </a:lnTo>
                  <a:lnTo>
                    <a:pt x="12088" y="73604"/>
                  </a:lnTo>
                  <a:lnTo>
                    <a:pt x="12086" y="73482"/>
                  </a:lnTo>
                  <a:lnTo>
                    <a:pt x="12096" y="73239"/>
                  </a:lnTo>
                  <a:lnTo>
                    <a:pt x="12107" y="73117"/>
                  </a:lnTo>
                  <a:lnTo>
                    <a:pt x="12119" y="72995"/>
                  </a:lnTo>
                  <a:lnTo>
                    <a:pt x="12134" y="72874"/>
                  </a:lnTo>
                  <a:lnTo>
                    <a:pt x="12155" y="72753"/>
                  </a:lnTo>
                  <a:lnTo>
                    <a:pt x="12184" y="72637"/>
                  </a:lnTo>
                  <a:lnTo>
                    <a:pt x="12224" y="72522"/>
                  </a:lnTo>
                  <a:lnTo>
                    <a:pt x="12271" y="72413"/>
                  </a:lnTo>
                  <a:lnTo>
                    <a:pt x="12348" y="72182"/>
                  </a:lnTo>
                  <a:lnTo>
                    <a:pt x="12319" y="71938"/>
                  </a:lnTo>
                  <a:lnTo>
                    <a:pt x="12266" y="71829"/>
                  </a:lnTo>
                  <a:lnTo>
                    <a:pt x="12203" y="71726"/>
                  </a:lnTo>
                  <a:lnTo>
                    <a:pt x="12132" y="71629"/>
                  </a:lnTo>
                  <a:lnTo>
                    <a:pt x="12047" y="71544"/>
                  </a:lnTo>
                  <a:lnTo>
                    <a:pt x="11890" y="71416"/>
                  </a:lnTo>
                  <a:lnTo>
                    <a:pt x="11781" y="71362"/>
                  </a:lnTo>
                  <a:lnTo>
                    <a:pt x="11671" y="71307"/>
                  </a:lnTo>
                  <a:lnTo>
                    <a:pt x="11561" y="71258"/>
                  </a:lnTo>
                  <a:lnTo>
                    <a:pt x="11343" y="71149"/>
                  </a:lnTo>
                  <a:lnTo>
                    <a:pt x="11126" y="71040"/>
                  </a:lnTo>
                  <a:lnTo>
                    <a:pt x="11021" y="70979"/>
                  </a:lnTo>
                  <a:lnTo>
                    <a:pt x="10930" y="70900"/>
                  </a:lnTo>
                  <a:lnTo>
                    <a:pt x="10860" y="70796"/>
                  </a:lnTo>
                  <a:lnTo>
                    <a:pt x="10819" y="70687"/>
                  </a:lnTo>
                  <a:lnTo>
                    <a:pt x="10801" y="70566"/>
                  </a:lnTo>
                  <a:lnTo>
                    <a:pt x="10789" y="70444"/>
                  </a:lnTo>
                  <a:lnTo>
                    <a:pt x="10778" y="70323"/>
                  </a:lnTo>
                  <a:lnTo>
                    <a:pt x="10745" y="70080"/>
                  </a:lnTo>
                  <a:lnTo>
                    <a:pt x="10719" y="69964"/>
                  </a:lnTo>
                  <a:lnTo>
                    <a:pt x="10688" y="69842"/>
                  </a:lnTo>
                  <a:lnTo>
                    <a:pt x="10654" y="69727"/>
                  </a:lnTo>
                  <a:lnTo>
                    <a:pt x="10615" y="69612"/>
                  </a:lnTo>
                  <a:lnTo>
                    <a:pt x="10557" y="69509"/>
                  </a:lnTo>
                  <a:lnTo>
                    <a:pt x="10478" y="69417"/>
                  </a:lnTo>
                  <a:lnTo>
                    <a:pt x="10382" y="69338"/>
                  </a:lnTo>
                  <a:lnTo>
                    <a:pt x="10273" y="69284"/>
                  </a:lnTo>
                  <a:lnTo>
                    <a:pt x="10163" y="69235"/>
                  </a:lnTo>
                  <a:lnTo>
                    <a:pt x="9943" y="69132"/>
                  </a:lnTo>
                  <a:lnTo>
                    <a:pt x="9835" y="69071"/>
                  </a:lnTo>
                  <a:lnTo>
                    <a:pt x="9737" y="69004"/>
                  </a:lnTo>
                  <a:lnTo>
                    <a:pt x="9656" y="68913"/>
                  </a:lnTo>
                  <a:lnTo>
                    <a:pt x="9600" y="68804"/>
                  </a:lnTo>
                  <a:lnTo>
                    <a:pt x="9563" y="68688"/>
                  </a:lnTo>
                  <a:lnTo>
                    <a:pt x="9541" y="68573"/>
                  </a:lnTo>
                  <a:lnTo>
                    <a:pt x="9526" y="68452"/>
                  </a:lnTo>
                  <a:lnTo>
                    <a:pt x="9512" y="68330"/>
                  </a:lnTo>
                  <a:lnTo>
                    <a:pt x="9482" y="68087"/>
                  </a:lnTo>
                  <a:lnTo>
                    <a:pt x="9462" y="67965"/>
                  </a:lnTo>
                  <a:lnTo>
                    <a:pt x="9426" y="67850"/>
                  </a:lnTo>
                  <a:lnTo>
                    <a:pt x="9371" y="67740"/>
                  </a:lnTo>
                  <a:lnTo>
                    <a:pt x="9300" y="67643"/>
                  </a:lnTo>
                  <a:lnTo>
                    <a:pt x="9222" y="67552"/>
                  </a:lnTo>
                  <a:lnTo>
                    <a:pt x="9142" y="67461"/>
                  </a:lnTo>
                  <a:lnTo>
                    <a:pt x="9060" y="67370"/>
                  </a:lnTo>
                  <a:lnTo>
                    <a:pt x="8975" y="67285"/>
                  </a:lnTo>
                  <a:lnTo>
                    <a:pt x="8803" y="67109"/>
                  </a:lnTo>
                  <a:lnTo>
                    <a:pt x="8625" y="66945"/>
                  </a:lnTo>
                  <a:lnTo>
                    <a:pt x="8448" y="66774"/>
                  </a:lnTo>
                  <a:lnTo>
                    <a:pt x="8361" y="66689"/>
                  </a:lnTo>
                  <a:lnTo>
                    <a:pt x="8275" y="66605"/>
                  </a:lnTo>
                  <a:lnTo>
                    <a:pt x="8195" y="66520"/>
                  </a:lnTo>
                  <a:lnTo>
                    <a:pt x="8127" y="66416"/>
                  </a:lnTo>
                  <a:lnTo>
                    <a:pt x="8061" y="66312"/>
                  </a:lnTo>
                  <a:lnTo>
                    <a:pt x="8017" y="66198"/>
                  </a:lnTo>
                  <a:lnTo>
                    <a:pt x="7992" y="66082"/>
                  </a:lnTo>
                  <a:lnTo>
                    <a:pt x="7977" y="65961"/>
                  </a:lnTo>
                  <a:lnTo>
                    <a:pt x="7974" y="65839"/>
                  </a:lnTo>
                  <a:lnTo>
                    <a:pt x="7990" y="65596"/>
                  </a:lnTo>
                  <a:lnTo>
                    <a:pt x="8009" y="65353"/>
                  </a:lnTo>
                  <a:lnTo>
                    <a:pt x="8023" y="65232"/>
                  </a:lnTo>
                  <a:lnTo>
                    <a:pt x="8043" y="65110"/>
                  </a:lnTo>
                  <a:lnTo>
                    <a:pt x="8069" y="64995"/>
                  </a:lnTo>
                  <a:lnTo>
                    <a:pt x="8097" y="64873"/>
                  </a:lnTo>
                  <a:lnTo>
                    <a:pt x="8139" y="64636"/>
                  </a:lnTo>
                  <a:lnTo>
                    <a:pt x="8154" y="64393"/>
                  </a:lnTo>
                  <a:lnTo>
                    <a:pt x="8097" y="64156"/>
                  </a:lnTo>
                  <a:lnTo>
                    <a:pt x="8008" y="63931"/>
                  </a:lnTo>
                  <a:lnTo>
                    <a:pt x="7930" y="63700"/>
                  </a:lnTo>
                  <a:lnTo>
                    <a:pt x="7911" y="63464"/>
                  </a:lnTo>
                  <a:lnTo>
                    <a:pt x="7955" y="63086"/>
                  </a:lnTo>
                  <a:lnTo>
                    <a:pt x="7994" y="62843"/>
                  </a:lnTo>
                  <a:lnTo>
                    <a:pt x="8015" y="62728"/>
                  </a:lnTo>
                  <a:lnTo>
                    <a:pt x="8032" y="62607"/>
                  </a:lnTo>
                  <a:lnTo>
                    <a:pt x="8047" y="62485"/>
                  </a:lnTo>
                  <a:lnTo>
                    <a:pt x="8058" y="62364"/>
                  </a:lnTo>
                  <a:lnTo>
                    <a:pt x="8062" y="62242"/>
                  </a:lnTo>
                  <a:lnTo>
                    <a:pt x="8064" y="62121"/>
                  </a:lnTo>
                  <a:lnTo>
                    <a:pt x="8058" y="61877"/>
                  </a:lnTo>
                  <a:lnTo>
                    <a:pt x="8046" y="61756"/>
                  </a:lnTo>
                  <a:lnTo>
                    <a:pt x="8031" y="61635"/>
                  </a:lnTo>
                  <a:lnTo>
                    <a:pt x="8011" y="61513"/>
                  </a:lnTo>
                  <a:lnTo>
                    <a:pt x="7975" y="61397"/>
                  </a:lnTo>
                  <a:lnTo>
                    <a:pt x="7928" y="61289"/>
                  </a:lnTo>
                  <a:lnTo>
                    <a:pt x="7834" y="61064"/>
                  </a:lnTo>
                  <a:lnTo>
                    <a:pt x="7833" y="60820"/>
                  </a:lnTo>
                  <a:lnTo>
                    <a:pt x="7928" y="60596"/>
                  </a:lnTo>
                  <a:lnTo>
                    <a:pt x="8034" y="60377"/>
                  </a:lnTo>
                  <a:lnTo>
                    <a:pt x="8114" y="60152"/>
                  </a:lnTo>
                  <a:lnTo>
                    <a:pt x="8136" y="59909"/>
                  </a:lnTo>
                  <a:lnTo>
                    <a:pt x="8125" y="59666"/>
                  </a:lnTo>
                  <a:lnTo>
                    <a:pt x="8105" y="59545"/>
                  </a:lnTo>
                  <a:lnTo>
                    <a:pt x="8078" y="59423"/>
                  </a:lnTo>
                  <a:lnTo>
                    <a:pt x="8042" y="59314"/>
                  </a:lnTo>
                  <a:lnTo>
                    <a:pt x="7987" y="59198"/>
                  </a:lnTo>
                  <a:lnTo>
                    <a:pt x="7913" y="59107"/>
                  </a:lnTo>
                  <a:lnTo>
                    <a:pt x="7832" y="59016"/>
                  </a:lnTo>
                  <a:lnTo>
                    <a:pt x="7749" y="58925"/>
                  </a:lnTo>
                  <a:lnTo>
                    <a:pt x="7589" y="58743"/>
                  </a:lnTo>
                  <a:lnTo>
                    <a:pt x="7530" y="58639"/>
                  </a:lnTo>
                  <a:lnTo>
                    <a:pt x="7484" y="58524"/>
                  </a:lnTo>
                  <a:lnTo>
                    <a:pt x="7441" y="58409"/>
                  </a:lnTo>
                  <a:lnTo>
                    <a:pt x="7403" y="58293"/>
                  </a:lnTo>
                  <a:lnTo>
                    <a:pt x="7370" y="58178"/>
                  </a:lnTo>
                  <a:lnTo>
                    <a:pt x="7338" y="58062"/>
                  </a:lnTo>
                  <a:lnTo>
                    <a:pt x="7307" y="57947"/>
                  </a:lnTo>
                  <a:lnTo>
                    <a:pt x="7276" y="57826"/>
                  </a:lnTo>
                  <a:lnTo>
                    <a:pt x="7216" y="57589"/>
                  </a:lnTo>
                  <a:lnTo>
                    <a:pt x="7158" y="57357"/>
                  </a:lnTo>
                  <a:lnTo>
                    <a:pt x="7100" y="57121"/>
                  </a:lnTo>
                  <a:lnTo>
                    <a:pt x="7044" y="56884"/>
                  </a:lnTo>
                  <a:lnTo>
                    <a:pt x="7018" y="56762"/>
                  </a:lnTo>
                  <a:lnTo>
                    <a:pt x="7000" y="56647"/>
                  </a:lnTo>
                  <a:lnTo>
                    <a:pt x="6986" y="56519"/>
                  </a:lnTo>
                  <a:lnTo>
                    <a:pt x="6975" y="56398"/>
                  </a:lnTo>
                  <a:lnTo>
                    <a:pt x="6966" y="56276"/>
                  </a:lnTo>
                  <a:lnTo>
                    <a:pt x="6957" y="56160"/>
                  </a:lnTo>
                  <a:lnTo>
                    <a:pt x="6948" y="56039"/>
                  </a:lnTo>
                  <a:lnTo>
                    <a:pt x="6940" y="55918"/>
                  </a:lnTo>
                  <a:lnTo>
                    <a:pt x="6916" y="55675"/>
                  </a:lnTo>
                  <a:lnTo>
                    <a:pt x="6876" y="55438"/>
                  </a:lnTo>
                  <a:lnTo>
                    <a:pt x="6838" y="55195"/>
                  </a:lnTo>
                  <a:lnTo>
                    <a:pt x="6870" y="54958"/>
                  </a:lnTo>
                  <a:lnTo>
                    <a:pt x="6906" y="54837"/>
                  </a:lnTo>
                  <a:lnTo>
                    <a:pt x="6947" y="54727"/>
                  </a:lnTo>
                  <a:lnTo>
                    <a:pt x="6993" y="54611"/>
                  </a:lnTo>
                  <a:lnTo>
                    <a:pt x="7041" y="54502"/>
                  </a:lnTo>
                  <a:lnTo>
                    <a:pt x="7092" y="54393"/>
                  </a:lnTo>
                  <a:lnTo>
                    <a:pt x="7145" y="54283"/>
                  </a:lnTo>
                  <a:lnTo>
                    <a:pt x="7205" y="54174"/>
                  </a:lnTo>
                  <a:lnTo>
                    <a:pt x="7269" y="54071"/>
                  </a:lnTo>
                  <a:lnTo>
                    <a:pt x="7389" y="53858"/>
                  </a:lnTo>
                  <a:lnTo>
                    <a:pt x="7426" y="53621"/>
                  </a:lnTo>
                  <a:lnTo>
                    <a:pt x="7410" y="53378"/>
                  </a:lnTo>
                  <a:lnTo>
                    <a:pt x="7394" y="53257"/>
                  </a:lnTo>
                  <a:lnTo>
                    <a:pt x="7375" y="53135"/>
                  </a:lnTo>
                  <a:lnTo>
                    <a:pt x="7355" y="53014"/>
                  </a:lnTo>
                  <a:lnTo>
                    <a:pt x="7335" y="52898"/>
                  </a:lnTo>
                  <a:lnTo>
                    <a:pt x="7297" y="52655"/>
                  </a:lnTo>
                  <a:lnTo>
                    <a:pt x="7295" y="52412"/>
                  </a:lnTo>
                  <a:lnTo>
                    <a:pt x="7338" y="52175"/>
                  </a:lnTo>
                  <a:lnTo>
                    <a:pt x="7384" y="51938"/>
                  </a:lnTo>
                  <a:lnTo>
                    <a:pt x="7431" y="51695"/>
                  </a:lnTo>
                  <a:lnTo>
                    <a:pt x="7476" y="51459"/>
                  </a:lnTo>
                  <a:lnTo>
                    <a:pt x="7499" y="51215"/>
                  </a:lnTo>
                  <a:lnTo>
                    <a:pt x="7406" y="50997"/>
                  </a:lnTo>
                  <a:lnTo>
                    <a:pt x="7327" y="50905"/>
                  </a:lnTo>
                  <a:lnTo>
                    <a:pt x="7238" y="50821"/>
                  </a:lnTo>
                  <a:lnTo>
                    <a:pt x="7148" y="50735"/>
                  </a:lnTo>
                  <a:lnTo>
                    <a:pt x="7058" y="50656"/>
                  </a:lnTo>
                  <a:lnTo>
                    <a:pt x="6882" y="50492"/>
                  </a:lnTo>
                  <a:lnTo>
                    <a:pt x="6712" y="50316"/>
                  </a:lnTo>
                  <a:lnTo>
                    <a:pt x="6628" y="50231"/>
                  </a:lnTo>
                  <a:lnTo>
                    <a:pt x="6545" y="50140"/>
                  </a:lnTo>
                  <a:lnTo>
                    <a:pt x="6463" y="50049"/>
                  </a:lnTo>
                  <a:lnTo>
                    <a:pt x="6383" y="49958"/>
                  </a:lnTo>
                  <a:lnTo>
                    <a:pt x="6308" y="49860"/>
                  </a:lnTo>
                  <a:lnTo>
                    <a:pt x="6241" y="49764"/>
                  </a:lnTo>
                  <a:lnTo>
                    <a:pt x="6184" y="49654"/>
                  </a:lnTo>
                  <a:lnTo>
                    <a:pt x="6160" y="49532"/>
                  </a:lnTo>
                  <a:lnTo>
                    <a:pt x="6190" y="49296"/>
                  </a:lnTo>
                  <a:lnTo>
                    <a:pt x="6249" y="49058"/>
                  </a:lnTo>
                  <a:lnTo>
                    <a:pt x="6311" y="48822"/>
                  </a:lnTo>
                  <a:lnTo>
                    <a:pt x="6341" y="48706"/>
                  </a:lnTo>
                  <a:lnTo>
                    <a:pt x="6372" y="48585"/>
                  </a:lnTo>
                  <a:lnTo>
                    <a:pt x="6401" y="48470"/>
                  </a:lnTo>
                  <a:lnTo>
                    <a:pt x="6429" y="48354"/>
                  </a:lnTo>
                  <a:lnTo>
                    <a:pt x="6446" y="48233"/>
                  </a:lnTo>
                  <a:lnTo>
                    <a:pt x="6403" y="47995"/>
                  </a:lnTo>
                  <a:lnTo>
                    <a:pt x="6306" y="47770"/>
                  </a:lnTo>
                  <a:lnTo>
                    <a:pt x="6207" y="47545"/>
                  </a:lnTo>
                  <a:lnTo>
                    <a:pt x="6162" y="47437"/>
                  </a:lnTo>
                  <a:lnTo>
                    <a:pt x="6123" y="47321"/>
                  </a:lnTo>
                  <a:lnTo>
                    <a:pt x="6094" y="47200"/>
                  </a:lnTo>
                  <a:lnTo>
                    <a:pt x="6072" y="47084"/>
                  </a:lnTo>
                  <a:lnTo>
                    <a:pt x="6053" y="46963"/>
                  </a:lnTo>
                  <a:lnTo>
                    <a:pt x="6005" y="46725"/>
                  </a:lnTo>
                  <a:lnTo>
                    <a:pt x="5975" y="46604"/>
                  </a:lnTo>
                  <a:lnTo>
                    <a:pt x="5934" y="46488"/>
                  </a:lnTo>
                  <a:lnTo>
                    <a:pt x="5877" y="46385"/>
                  </a:lnTo>
                  <a:lnTo>
                    <a:pt x="5808" y="46282"/>
                  </a:lnTo>
                  <a:lnTo>
                    <a:pt x="5734" y="46185"/>
                  </a:lnTo>
                  <a:lnTo>
                    <a:pt x="5655" y="46094"/>
                  </a:lnTo>
                  <a:lnTo>
                    <a:pt x="5575" y="46002"/>
                  </a:lnTo>
                  <a:lnTo>
                    <a:pt x="5424" y="45815"/>
                  </a:lnTo>
                  <a:lnTo>
                    <a:pt x="5352" y="45717"/>
                  </a:lnTo>
                  <a:lnTo>
                    <a:pt x="5281" y="45620"/>
                  </a:lnTo>
                  <a:lnTo>
                    <a:pt x="5211" y="45516"/>
                  </a:lnTo>
                  <a:lnTo>
                    <a:pt x="5142" y="45414"/>
                  </a:lnTo>
                  <a:lnTo>
                    <a:pt x="5078" y="45310"/>
                  </a:lnTo>
                  <a:lnTo>
                    <a:pt x="5018" y="45207"/>
                  </a:lnTo>
                  <a:lnTo>
                    <a:pt x="4965" y="45098"/>
                  </a:lnTo>
                  <a:lnTo>
                    <a:pt x="4932" y="44982"/>
                  </a:lnTo>
                  <a:lnTo>
                    <a:pt x="4930" y="44861"/>
                  </a:lnTo>
                  <a:lnTo>
                    <a:pt x="4957" y="44617"/>
                  </a:lnTo>
                  <a:lnTo>
                    <a:pt x="4962" y="44375"/>
                  </a:lnTo>
                  <a:lnTo>
                    <a:pt x="4921" y="44259"/>
                  </a:lnTo>
                  <a:lnTo>
                    <a:pt x="4856" y="44162"/>
                  </a:lnTo>
                  <a:lnTo>
                    <a:pt x="4784" y="44059"/>
                  </a:lnTo>
                  <a:lnTo>
                    <a:pt x="4705" y="43968"/>
                  </a:lnTo>
                  <a:lnTo>
                    <a:pt x="4618" y="43882"/>
                  </a:lnTo>
                  <a:lnTo>
                    <a:pt x="4527" y="43803"/>
                  </a:lnTo>
                  <a:lnTo>
                    <a:pt x="4434" y="43724"/>
                  </a:lnTo>
                  <a:lnTo>
                    <a:pt x="4340" y="43645"/>
                  </a:lnTo>
                  <a:lnTo>
                    <a:pt x="4234" y="43585"/>
                  </a:lnTo>
                  <a:lnTo>
                    <a:pt x="4122" y="43542"/>
                  </a:lnTo>
                  <a:lnTo>
                    <a:pt x="4008" y="43500"/>
                  </a:lnTo>
                  <a:lnTo>
                    <a:pt x="3781" y="43408"/>
                  </a:lnTo>
                  <a:lnTo>
                    <a:pt x="3678" y="43347"/>
                  </a:lnTo>
                  <a:lnTo>
                    <a:pt x="3603" y="43251"/>
                  </a:lnTo>
                  <a:lnTo>
                    <a:pt x="3567" y="43135"/>
                  </a:lnTo>
                  <a:lnTo>
                    <a:pt x="3554" y="43013"/>
                  </a:lnTo>
                  <a:lnTo>
                    <a:pt x="3574" y="42770"/>
                  </a:lnTo>
                  <a:lnTo>
                    <a:pt x="3589" y="42649"/>
                  </a:lnTo>
                  <a:lnTo>
                    <a:pt x="3604" y="42533"/>
                  </a:lnTo>
                  <a:lnTo>
                    <a:pt x="3626" y="42412"/>
                  </a:lnTo>
                  <a:lnTo>
                    <a:pt x="3673" y="42297"/>
                  </a:lnTo>
                  <a:lnTo>
                    <a:pt x="3728" y="42187"/>
                  </a:lnTo>
                  <a:lnTo>
                    <a:pt x="3809" y="41962"/>
                  </a:lnTo>
                  <a:lnTo>
                    <a:pt x="3734" y="41732"/>
                  </a:lnTo>
                  <a:lnTo>
                    <a:pt x="3585" y="41543"/>
                  </a:lnTo>
                  <a:lnTo>
                    <a:pt x="3427" y="41355"/>
                  </a:lnTo>
                  <a:lnTo>
                    <a:pt x="3351" y="41264"/>
                  </a:lnTo>
                  <a:lnTo>
                    <a:pt x="3277" y="41160"/>
                  </a:lnTo>
                  <a:lnTo>
                    <a:pt x="3218" y="41057"/>
                  </a:lnTo>
                  <a:lnTo>
                    <a:pt x="3181" y="40942"/>
                  </a:lnTo>
                  <a:lnTo>
                    <a:pt x="3175" y="40820"/>
                  </a:lnTo>
                  <a:lnTo>
                    <a:pt x="3248" y="40589"/>
                  </a:lnTo>
                  <a:lnTo>
                    <a:pt x="3363" y="40377"/>
                  </a:lnTo>
                  <a:lnTo>
                    <a:pt x="3481" y="40164"/>
                  </a:lnTo>
                  <a:lnTo>
                    <a:pt x="3555" y="40031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0" name="object 66">
              <a:extLst>
                <a:ext uri="{FF2B5EF4-FFF2-40B4-BE49-F238E27FC236}">
                  <a16:creationId xmlns:a16="http://schemas.microsoft.com/office/drawing/2014/main" id="{302FB172-AE79-4EE7-8CBF-6DDD105BAC4D}"/>
                </a:ext>
              </a:extLst>
            </p:cNvPr>
            <p:cNvSpPr/>
            <p:nvPr/>
          </p:nvSpPr>
          <p:spPr>
            <a:xfrm>
              <a:off x="8157350" y="6175297"/>
              <a:ext cx="223844" cy="224104"/>
            </a:xfrm>
            <a:custGeom>
              <a:avLst/>
              <a:gdLst/>
              <a:ahLst/>
              <a:cxnLst/>
              <a:rect l="l" t="t" r="r" b="b"/>
              <a:pathLst>
                <a:path w="346578" h="346980">
                  <a:moveTo>
                    <a:pt x="3377" y="15832"/>
                  </a:moveTo>
                  <a:lnTo>
                    <a:pt x="3381" y="15595"/>
                  </a:lnTo>
                  <a:lnTo>
                    <a:pt x="3387" y="15352"/>
                  </a:lnTo>
                  <a:lnTo>
                    <a:pt x="3390" y="15109"/>
                  </a:lnTo>
                  <a:lnTo>
                    <a:pt x="3384" y="14866"/>
                  </a:lnTo>
                  <a:lnTo>
                    <a:pt x="3376" y="14744"/>
                  </a:lnTo>
                  <a:lnTo>
                    <a:pt x="3362" y="14623"/>
                  </a:lnTo>
                  <a:lnTo>
                    <a:pt x="3337" y="14502"/>
                  </a:lnTo>
                  <a:lnTo>
                    <a:pt x="3306" y="14386"/>
                  </a:lnTo>
                  <a:lnTo>
                    <a:pt x="3273" y="14271"/>
                  </a:lnTo>
                  <a:lnTo>
                    <a:pt x="3236" y="14155"/>
                  </a:lnTo>
                  <a:lnTo>
                    <a:pt x="3198" y="14040"/>
                  </a:lnTo>
                  <a:lnTo>
                    <a:pt x="3123" y="13809"/>
                  </a:lnTo>
                  <a:lnTo>
                    <a:pt x="9193" y="6507"/>
                  </a:lnTo>
                  <a:lnTo>
                    <a:pt x="14293" y="1588"/>
                  </a:lnTo>
                  <a:lnTo>
                    <a:pt x="18199" y="142"/>
                  </a:lnTo>
                  <a:lnTo>
                    <a:pt x="22973" y="0"/>
                  </a:lnTo>
                  <a:lnTo>
                    <a:pt x="29288" y="1081"/>
                  </a:lnTo>
                  <a:lnTo>
                    <a:pt x="33628" y="1105"/>
                  </a:lnTo>
                  <a:lnTo>
                    <a:pt x="37435" y="1834"/>
                  </a:lnTo>
                  <a:lnTo>
                    <a:pt x="40765" y="1011"/>
                  </a:lnTo>
                  <a:lnTo>
                    <a:pt x="44961" y="1157"/>
                  </a:lnTo>
                  <a:lnTo>
                    <a:pt x="50023" y="2315"/>
                  </a:lnTo>
                  <a:lnTo>
                    <a:pt x="53784" y="5352"/>
                  </a:lnTo>
                  <a:lnTo>
                    <a:pt x="55520" y="7956"/>
                  </a:lnTo>
                  <a:lnTo>
                    <a:pt x="58124" y="9547"/>
                  </a:lnTo>
                  <a:lnTo>
                    <a:pt x="61740" y="9979"/>
                  </a:lnTo>
                  <a:lnTo>
                    <a:pt x="64633" y="10270"/>
                  </a:lnTo>
                  <a:lnTo>
                    <a:pt x="66803" y="12874"/>
                  </a:lnTo>
                  <a:lnTo>
                    <a:pt x="67382" y="15188"/>
                  </a:lnTo>
                  <a:lnTo>
                    <a:pt x="68105" y="18515"/>
                  </a:lnTo>
                  <a:lnTo>
                    <a:pt x="68684" y="19672"/>
                  </a:lnTo>
                  <a:lnTo>
                    <a:pt x="74999" y="21279"/>
                  </a:lnTo>
                  <a:lnTo>
                    <a:pt x="79458" y="21598"/>
                  </a:lnTo>
                  <a:lnTo>
                    <a:pt x="84235" y="20644"/>
                  </a:lnTo>
                  <a:lnTo>
                    <a:pt x="88057" y="18733"/>
                  </a:lnTo>
                  <a:lnTo>
                    <a:pt x="89779" y="19976"/>
                  </a:lnTo>
                  <a:lnTo>
                    <a:pt x="90923" y="21279"/>
                  </a:lnTo>
                  <a:lnTo>
                    <a:pt x="90604" y="25100"/>
                  </a:lnTo>
                  <a:lnTo>
                    <a:pt x="91241" y="30516"/>
                  </a:lnTo>
                  <a:lnTo>
                    <a:pt x="92197" y="33063"/>
                  </a:lnTo>
                  <a:lnTo>
                    <a:pt x="93061" y="35012"/>
                  </a:lnTo>
                  <a:lnTo>
                    <a:pt x="94322" y="35553"/>
                  </a:lnTo>
                  <a:lnTo>
                    <a:pt x="96662" y="36273"/>
                  </a:lnTo>
                  <a:lnTo>
                    <a:pt x="97743" y="36993"/>
                  </a:lnTo>
                  <a:lnTo>
                    <a:pt x="99183" y="38612"/>
                  </a:lnTo>
                  <a:lnTo>
                    <a:pt x="102069" y="42300"/>
                  </a:lnTo>
                  <a:lnTo>
                    <a:pt x="105572" y="46437"/>
                  </a:lnTo>
                  <a:lnTo>
                    <a:pt x="109075" y="51534"/>
                  </a:lnTo>
                  <a:lnTo>
                    <a:pt x="112260" y="53445"/>
                  </a:lnTo>
                  <a:lnTo>
                    <a:pt x="115229" y="55991"/>
                  </a:lnTo>
                  <a:lnTo>
                    <a:pt x="117629" y="56951"/>
                  </a:lnTo>
                  <a:lnTo>
                    <a:pt x="119791" y="58871"/>
                  </a:lnTo>
                  <a:lnTo>
                    <a:pt x="124832" y="61994"/>
                  </a:lnTo>
                  <a:lnTo>
                    <a:pt x="130904" y="65663"/>
                  </a:lnTo>
                  <a:lnTo>
                    <a:pt x="135514" y="79254"/>
                  </a:lnTo>
                  <a:lnTo>
                    <a:pt x="133720" y="91435"/>
                  </a:lnTo>
                  <a:lnTo>
                    <a:pt x="135762" y="104242"/>
                  </a:lnTo>
                  <a:lnTo>
                    <a:pt x="137746" y="107662"/>
                  </a:lnTo>
                  <a:lnTo>
                    <a:pt x="156943" y="119929"/>
                  </a:lnTo>
                  <a:lnTo>
                    <a:pt x="166555" y="137317"/>
                  </a:lnTo>
                  <a:lnTo>
                    <a:pt x="171812" y="143398"/>
                  </a:lnTo>
                  <a:lnTo>
                    <a:pt x="180768" y="149291"/>
                  </a:lnTo>
                  <a:lnTo>
                    <a:pt x="186866" y="149443"/>
                  </a:lnTo>
                  <a:lnTo>
                    <a:pt x="187897" y="150409"/>
                  </a:lnTo>
                  <a:lnTo>
                    <a:pt x="191663" y="162749"/>
                  </a:lnTo>
                  <a:lnTo>
                    <a:pt x="194190" y="164881"/>
                  </a:lnTo>
                  <a:lnTo>
                    <a:pt x="196978" y="164031"/>
                  </a:lnTo>
                  <a:lnTo>
                    <a:pt x="199139" y="162830"/>
                  </a:lnTo>
                  <a:lnTo>
                    <a:pt x="200601" y="163666"/>
                  </a:lnTo>
                  <a:lnTo>
                    <a:pt x="201540" y="167390"/>
                  </a:lnTo>
                  <a:lnTo>
                    <a:pt x="201831" y="170701"/>
                  </a:lnTo>
                  <a:lnTo>
                    <a:pt x="205166" y="174164"/>
                  </a:lnTo>
                  <a:lnTo>
                    <a:pt x="211925" y="177299"/>
                  </a:lnTo>
                  <a:lnTo>
                    <a:pt x="213105" y="180975"/>
                  </a:lnTo>
                  <a:lnTo>
                    <a:pt x="216665" y="182035"/>
                  </a:lnTo>
                  <a:lnTo>
                    <a:pt x="219684" y="184584"/>
                  </a:lnTo>
                  <a:lnTo>
                    <a:pt x="222427" y="189720"/>
                  </a:lnTo>
                  <a:lnTo>
                    <a:pt x="223995" y="194237"/>
                  </a:lnTo>
                  <a:lnTo>
                    <a:pt x="227143" y="196510"/>
                  </a:lnTo>
                  <a:lnTo>
                    <a:pt x="230348" y="198041"/>
                  </a:lnTo>
                  <a:lnTo>
                    <a:pt x="234381" y="197391"/>
                  </a:lnTo>
                  <a:lnTo>
                    <a:pt x="237553" y="190441"/>
                  </a:lnTo>
                  <a:lnTo>
                    <a:pt x="240482" y="188958"/>
                  </a:lnTo>
                  <a:lnTo>
                    <a:pt x="247396" y="186357"/>
                  </a:lnTo>
                  <a:lnTo>
                    <a:pt x="257422" y="183278"/>
                  </a:lnTo>
                  <a:lnTo>
                    <a:pt x="264923" y="183478"/>
                  </a:lnTo>
                  <a:lnTo>
                    <a:pt x="273172" y="183332"/>
                  </a:lnTo>
                  <a:lnTo>
                    <a:pt x="277793" y="189019"/>
                  </a:lnTo>
                  <a:lnTo>
                    <a:pt x="279604" y="196078"/>
                  </a:lnTo>
                  <a:lnTo>
                    <a:pt x="283763" y="198630"/>
                  </a:lnTo>
                  <a:lnTo>
                    <a:pt x="291983" y="201577"/>
                  </a:lnTo>
                  <a:lnTo>
                    <a:pt x="306067" y="201613"/>
                  </a:lnTo>
                  <a:lnTo>
                    <a:pt x="311039" y="210015"/>
                  </a:lnTo>
                  <a:lnTo>
                    <a:pt x="328641" y="217495"/>
                  </a:lnTo>
                  <a:lnTo>
                    <a:pt x="333074" y="219569"/>
                  </a:lnTo>
                  <a:lnTo>
                    <a:pt x="335415" y="222091"/>
                  </a:lnTo>
                  <a:lnTo>
                    <a:pt x="338115" y="223710"/>
                  </a:lnTo>
                  <a:lnTo>
                    <a:pt x="342794" y="225836"/>
                  </a:lnTo>
                  <a:lnTo>
                    <a:pt x="344097" y="229779"/>
                  </a:lnTo>
                  <a:lnTo>
                    <a:pt x="343877" y="236495"/>
                  </a:lnTo>
                  <a:lnTo>
                    <a:pt x="344238" y="238114"/>
                  </a:lnTo>
                  <a:lnTo>
                    <a:pt x="344417" y="240095"/>
                  </a:lnTo>
                  <a:lnTo>
                    <a:pt x="343517" y="242255"/>
                  </a:lnTo>
                  <a:lnTo>
                    <a:pt x="343157" y="247674"/>
                  </a:lnTo>
                  <a:lnTo>
                    <a:pt x="341897" y="248917"/>
                  </a:lnTo>
                  <a:lnTo>
                    <a:pt x="343662" y="255727"/>
                  </a:lnTo>
                  <a:lnTo>
                    <a:pt x="344597" y="258100"/>
                  </a:lnTo>
                  <a:lnTo>
                    <a:pt x="346038" y="259901"/>
                  </a:lnTo>
                  <a:lnTo>
                    <a:pt x="346578" y="262243"/>
                  </a:lnTo>
                  <a:lnTo>
                    <a:pt x="345858" y="265484"/>
                  </a:lnTo>
                  <a:lnTo>
                    <a:pt x="344778" y="271426"/>
                  </a:lnTo>
                  <a:lnTo>
                    <a:pt x="343517" y="275205"/>
                  </a:lnTo>
                  <a:lnTo>
                    <a:pt x="341695" y="285864"/>
                  </a:lnTo>
                  <a:lnTo>
                    <a:pt x="339331" y="292143"/>
                  </a:lnTo>
                  <a:lnTo>
                    <a:pt x="338746" y="292550"/>
                  </a:lnTo>
                  <a:lnTo>
                    <a:pt x="337817" y="292654"/>
                  </a:lnTo>
                  <a:lnTo>
                    <a:pt x="337404" y="292896"/>
                  </a:lnTo>
                  <a:lnTo>
                    <a:pt x="336955" y="293024"/>
                  </a:lnTo>
                  <a:lnTo>
                    <a:pt x="332453" y="293078"/>
                  </a:lnTo>
                  <a:lnTo>
                    <a:pt x="331334" y="292702"/>
                  </a:lnTo>
                  <a:lnTo>
                    <a:pt x="328293" y="290448"/>
                  </a:lnTo>
                  <a:lnTo>
                    <a:pt x="326840" y="289646"/>
                  </a:lnTo>
                  <a:lnTo>
                    <a:pt x="325312" y="288522"/>
                  </a:lnTo>
                  <a:lnTo>
                    <a:pt x="324017" y="287945"/>
                  </a:lnTo>
                  <a:lnTo>
                    <a:pt x="322395" y="286979"/>
                  </a:lnTo>
                  <a:lnTo>
                    <a:pt x="320968" y="286985"/>
                  </a:lnTo>
                  <a:lnTo>
                    <a:pt x="320335" y="287313"/>
                  </a:lnTo>
                  <a:lnTo>
                    <a:pt x="319639" y="287453"/>
                  </a:lnTo>
                  <a:lnTo>
                    <a:pt x="317272" y="287496"/>
                  </a:lnTo>
                  <a:lnTo>
                    <a:pt x="315910" y="287088"/>
                  </a:lnTo>
                  <a:lnTo>
                    <a:pt x="314964" y="287125"/>
                  </a:lnTo>
                  <a:lnTo>
                    <a:pt x="314030" y="286961"/>
                  </a:lnTo>
                  <a:lnTo>
                    <a:pt x="313590" y="286791"/>
                  </a:lnTo>
                  <a:lnTo>
                    <a:pt x="312397" y="286013"/>
                  </a:lnTo>
                  <a:lnTo>
                    <a:pt x="311486" y="285776"/>
                  </a:lnTo>
                  <a:lnTo>
                    <a:pt x="309310" y="285066"/>
                  </a:lnTo>
                  <a:lnTo>
                    <a:pt x="301710" y="284299"/>
                  </a:lnTo>
                  <a:lnTo>
                    <a:pt x="298550" y="284166"/>
                  </a:lnTo>
                  <a:lnTo>
                    <a:pt x="294405" y="282659"/>
                  </a:lnTo>
                  <a:lnTo>
                    <a:pt x="290260" y="281529"/>
                  </a:lnTo>
                  <a:lnTo>
                    <a:pt x="287246" y="280399"/>
                  </a:lnTo>
                  <a:lnTo>
                    <a:pt x="283855" y="280776"/>
                  </a:lnTo>
                  <a:lnTo>
                    <a:pt x="279710" y="281906"/>
                  </a:lnTo>
                  <a:lnTo>
                    <a:pt x="274434" y="284543"/>
                  </a:lnTo>
                  <a:lnTo>
                    <a:pt x="269913" y="280776"/>
                  </a:lnTo>
                  <a:lnTo>
                    <a:pt x="263507" y="278892"/>
                  </a:lnTo>
                  <a:lnTo>
                    <a:pt x="260116" y="278893"/>
                  </a:lnTo>
                  <a:lnTo>
                    <a:pt x="250319" y="274746"/>
                  </a:lnTo>
                  <a:lnTo>
                    <a:pt x="243913" y="273616"/>
                  </a:lnTo>
                  <a:lnTo>
                    <a:pt x="239392" y="271356"/>
                  </a:lnTo>
                  <a:lnTo>
                    <a:pt x="230725" y="271356"/>
                  </a:lnTo>
                  <a:lnTo>
                    <a:pt x="227334" y="272109"/>
                  </a:lnTo>
                  <a:lnTo>
                    <a:pt x="222812" y="273239"/>
                  </a:lnTo>
                  <a:lnTo>
                    <a:pt x="220179" y="273944"/>
                  </a:lnTo>
                  <a:lnTo>
                    <a:pt x="218667" y="272863"/>
                  </a:lnTo>
                  <a:lnTo>
                    <a:pt x="217913" y="270226"/>
                  </a:lnTo>
                  <a:lnTo>
                    <a:pt x="216030" y="267210"/>
                  </a:lnTo>
                  <a:lnTo>
                    <a:pt x="211131" y="265326"/>
                  </a:lnTo>
                  <a:lnTo>
                    <a:pt x="208493" y="266079"/>
                  </a:lnTo>
                  <a:lnTo>
                    <a:pt x="204694" y="264224"/>
                  </a:lnTo>
                  <a:lnTo>
                    <a:pt x="201814" y="264403"/>
                  </a:lnTo>
                  <a:lnTo>
                    <a:pt x="198933" y="261702"/>
                  </a:lnTo>
                  <a:lnTo>
                    <a:pt x="193593" y="261857"/>
                  </a:lnTo>
                  <a:lnTo>
                    <a:pt x="195639" y="259940"/>
                  </a:lnTo>
                  <a:lnTo>
                    <a:pt x="196210" y="257370"/>
                  </a:lnTo>
                  <a:lnTo>
                    <a:pt x="195639" y="254226"/>
                  </a:lnTo>
                  <a:lnTo>
                    <a:pt x="193925" y="250797"/>
                  </a:lnTo>
                  <a:lnTo>
                    <a:pt x="192782" y="248798"/>
                  </a:lnTo>
                  <a:lnTo>
                    <a:pt x="190496" y="248512"/>
                  </a:lnTo>
                  <a:lnTo>
                    <a:pt x="188781" y="246511"/>
                  </a:lnTo>
                  <a:lnTo>
                    <a:pt x="187067" y="240796"/>
                  </a:lnTo>
                  <a:lnTo>
                    <a:pt x="185067" y="234512"/>
                  </a:lnTo>
                  <a:lnTo>
                    <a:pt x="183352" y="230796"/>
                  </a:lnTo>
                  <a:lnTo>
                    <a:pt x="180209" y="229654"/>
                  </a:lnTo>
                  <a:lnTo>
                    <a:pt x="176780" y="228512"/>
                  </a:lnTo>
                  <a:lnTo>
                    <a:pt x="175066" y="226225"/>
                  </a:lnTo>
                  <a:lnTo>
                    <a:pt x="172780" y="223081"/>
                  </a:lnTo>
                  <a:lnTo>
                    <a:pt x="169065" y="220511"/>
                  </a:lnTo>
                  <a:lnTo>
                    <a:pt x="165923" y="220225"/>
                  </a:lnTo>
                  <a:lnTo>
                    <a:pt x="164208" y="219368"/>
                  </a:lnTo>
                  <a:lnTo>
                    <a:pt x="163065" y="217081"/>
                  </a:lnTo>
                  <a:lnTo>
                    <a:pt x="159636" y="212795"/>
                  </a:lnTo>
                  <a:lnTo>
                    <a:pt x="155921" y="210222"/>
                  </a:lnTo>
                  <a:lnTo>
                    <a:pt x="151350" y="208223"/>
                  </a:lnTo>
                  <a:lnTo>
                    <a:pt x="149350" y="210510"/>
                  </a:lnTo>
                  <a:lnTo>
                    <a:pt x="149064" y="213937"/>
                  </a:lnTo>
                  <a:lnTo>
                    <a:pt x="147635" y="217937"/>
                  </a:lnTo>
                  <a:lnTo>
                    <a:pt x="145635" y="221367"/>
                  </a:lnTo>
                  <a:lnTo>
                    <a:pt x="143064" y="227081"/>
                  </a:lnTo>
                  <a:lnTo>
                    <a:pt x="140206" y="230796"/>
                  </a:lnTo>
                  <a:lnTo>
                    <a:pt x="138206" y="233083"/>
                  </a:lnTo>
                  <a:lnTo>
                    <a:pt x="137349" y="235939"/>
                  </a:lnTo>
                  <a:lnTo>
                    <a:pt x="137349" y="238512"/>
                  </a:lnTo>
                  <a:lnTo>
                    <a:pt x="136206" y="242798"/>
                  </a:lnTo>
                  <a:lnTo>
                    <a:pt x="134777" y="245082"/>
                  </a:lnTo>
                  <a:lnTo>
                    <a:pt x="132777" y="245939"/>
                  </a:lnTo>
                  <a:lnTo>
                    <a:pt x="132205" y="247370"/>
                  </a:lnTo>
                  <a:lnTo>
                    <a:pt x="132205" y="249654"/>
                  </a:lnTo>
                  <a:lnTo>
                    <a:pt x="130777" y="251082"/>
                  </a:lnTo>
                  <a:lnTo>
                    <a:pt x="128205" y="251942"/>
                  </a:lnTo>
                  <a:lnTo>
                    <a:pt x="124776" y="253084"/>
                  </a:lnTo>
                  <a:lnTo>
                    <a:pt x="121446" y="253637"/>
                  </a:lnTo>
                  <a:lnTo>
                    <a:pt x="118188" y="254964"/>
                  </a:lnTo>
                  <a:lnTo>
                    <a:pt x="117158" y="255383"/>
                  </a:lnTo>
                  <a:lnTo>
                    <a:pt x="114006" y="256747"/>
                  </a:lnTo>
                  <a:lnTo>
                    <a:pt x="110461" y="257984"/>
                  </a:lnTo>
                  <a:lnTo>
                    <a:pt x="106605" y="260399"/>
                  </a:lnTo>
                  <a:lnTo>
                    <a:pt x="104117" y="262492"/>
                  </a:lnTo>
                  <a:lnTo>
                    <a:pt x="99610" y="265569"/>
                  </a:lnTo>
                  <a:lnTo>
                    <a:pt x="94047" y="267865"/>
                  </a:lnTo>
                  <a:lnTo>
                    <a:pt x="91673" y="270493"/>
                  </a:lnTo>
                  <a:lnTo>
                    <a:pt x="89181" y="272513"/>
                  </a:lnTo>
                  <a:lnTo>
                    <a:pt x="86244" y="276025"/>
                  </a:lnTo>
                  <a:lnTo>
                    <a:pt x="83474" y="279685"/>
                  </a:lnTo>
                  <a:lnTo>
                    <a:pt x="80053" y="284008"/>
                  </a:lnTo>
                  <a:lnTo>
                    <a:pt x="75953" y="285046"/>
                  </a:lnTo>
                  <a:lnTo>
                    <a:pt x="71494" y="286423"/>
                  </a:lnTo>
                  <a:lnTo>
                    <a:pt x="68890" y="290226"/>
                  </a:lnTo>
                  <a:lnTo>
                    <a:pt x="69201" y="295077"/>
                  </a:lnTo>
                  <a:lnTo>
                    <a:pt x="68508" y="299837"/>
                  </a:lnTo>
                  <a:lnTo>
                    <a:pt x="67302" y="305016"/>
                  </a:lnTo>
                  <a:lnTo>
                    <a:pt x="66104" y="310275"/>
                  </a:lnTo>
                  <a:lnTo>
                    <a:pt x="63652" y="316462"/>
                  </a:lnTo>
                  <a:lnTo>
                    <a:pt x="60907" y="320509"/>
                  </a:lnTo>
                  <a:lnTo>
                    <a:pt x="58585" y="323911"/>
                  </a:lnTo>
                  <a:lnTo>
                    <a:pt x="55519" y="327669"/>
                  </a:lnTo>
                  <a:lnTo>
                    <a:pt x="51043" y="333528"/>
                  </a:lnTo>
                  <a:lnTo>
                    <a:pt x="46219" y="337556"/>
                  </a:lnTo>
                  <a:lnTo>
                    <a:pt x="42594" y="339807"/>
                  </a:lnTo>
                  <a:lnTo>
                    <a:pt x="38433" y="342171"/>
                  </a:lnTo>
                  <a:lnTo>
                    <a:pt x="36566" y="345443"/>
                  </a:lnTo>
                  <a:lnTo>
                    <a:pt x="34423" y="346980"/>
                  </a:lnTo>
                  <a:lnTo>
                    <a:pt x="34337" y="346827"/>
                  </a:lnTo>
                  <a:lnTo>
                    <a:pt x="34188" y="346633"/>
                  </a:lnTo>
                  <a:lnTo>
                    <a:pt x="34036" y="346445"/>
                  </a:lnTo>
                  <a:lnTo>
                    <a:pt x="33905" y="346238"/>
                  </a:lnTo>
                  <a:lnTo>
                    <a:pt x="33777" y="346037"/>
                  </a:lnTo>
                  <a:lnTo>
                    <a:pt x="33602" y="345868"/>
                  </a:lnTo>
                  <a:lnTo>
                    <a:pt x="33431" y="345692"/>
                  </a:lnTo>
                  <a:lnTo>
                    <a:pt x="33291" y="345491"/>
                  </a:lnTo>
                  <a:lnTo>
                    <a:pt x="33137" y="345303"/>
                  </a:lnTo>
                  <a:lnTo>
                    <a:pt x="33056" y="345212"/>
                  </a:lnTo>
                  <a:lnTo>
                    <a:pt x="32971" y="345126"/>
                  </a:lnTo>
                  <a:lnTo>
                    <a:pt x="32882" y="345047"/>
                  </a:lnTo>
                  <a:lnTo>
                    <a:pt x="32789" y="344969"/>
                  </a:lnTo>
                  <a:lnTo>
                    <a:pt x="32694" y="344889"/>
                  </a:lnTo>
                  <a:lnTo>
                    <a:pt x="32595" y="344823"/>
                  </a:lnTo>
                  <a:lnTo>
                    <a:pt x="32492" y="344756"/>
                  </a:lnTo>
                  <a:lnTo>
                    <a:pt x="32318" y="344586"/>
                  </a:lnTo>
                  <a:lnTo>
                    <a:pt x="32158" y="344404"/>
                  </a:lnTo>
                  <a:lnTo>
                    <a:pt x="31945" y="344288"/>
                  </a:lnTo>
                  <a:lnTo>
                    <a:pt x="31735" y="344166"/>
                  </a:lnTo>
                  <a:lnTo>
                    <a:pt x="31535" y="344027"/>
                  </a:lnTo>
                  <a:lnTo>
                    <a:pt x="31424" y="343978"/>
                  </a:lnTo>
                  <a:lnTo>
                    <a:pt x="31307" y="343954"/>
                  </a:lnTo>
                  <a:lnTo>
                    <a:pt x="31186" y="343936"/>
                  </a:lnTo>
                  <a:lnTo>
                    <a:pt x="31062" y="343924"/>
                  </a:lnTo>
                  <a:lnTo>
                    <a:pt x="30941" y="343923"/>
                  </a:lnTo>
                  <a:lnTo>
                    <a:pt x="30688" y="343918"/>
                  </a:lnTo>
                  <a:lnTo>
                    <a:pt x="30566" y="343935"/>
                  </a:lnTo>
                  <a:lnTo>
                    <a:pt x="30458" y="343966"/>
                  </a:lnTo>
                  <a:lnTo>
                    <a:pt x="30376" y="344051"/>
                  </a:lnTo>
                  <a:lnTo>
                    <a:pt x="30313" y="344160"/>
                  </a:lnTo>
                  <a:lnTo>
                    <a:pt x="30256" y="344269"/>
                  </a:lnTo>
                  <a:lnTo>
                    <a:pt x="30202" y="344379"/>
                  </a:lnTo>
                  <a:lnTo>
                    <a:pt x="30154" y="344494"/>
                  </a:lnTo>
                  <a:lnTo>
                    <a:pt x="30115" y="344610"/>
                  </a:lnTo>
                  <a:lnTo>
                    <a:pt x="30085" y="344725"/>
                  </a:lnTo>
                  <a:lnTo>
                    <a:pt x="30062" y="344847"/>
                  </a:lnTo>
                  <a:lnTo>
                    <a:pt x="30044" y="344968"/>
                  </a:lnTo>
                  <a:lnTo>
                    <a:pt x="30043" y="345096"/>
                  </a:lnTo>
                  <a:lnTo>
                    <a:pt x="29958" y="345315"/>
                  </a:lnTo>
                  <a:lnTo>
                    <a:pt x="29764" y="345497"/>
                  </a:lnTo>
                  <a:lnTo>
                    <a:pt x="29568" y="345539"/>
                  </a:lnTo>
                  <a:lnTo>
                    <a:pt x="29383" y="345351"/>
                  </a:lnTo>
                  <a:lnTo>
                    <a:pt x="29190" y="345181"/>
                  </a:lnTo>
                  <a:lnTo>
                    <a:pt x="28972" y="345145"/>
                  </a:lnTo>
                  <a:lnTo>
                    <a:pt x="28757" y="345272"/>
                  </a:lnTo>
                  <a:lnTo>
                    <a:pt x="28652" y="345491"/>
                  </a:lnTo>
                  <a:lnTo>
                    <a:pt x="28565" y="345728"/>
                  </a:lnTo>
                  <a:lnTo>
                    <a:pt x="28519" y="345843"/>
                  </a:lnTo>
                  <a:lnTo>
                    <a:pt x="28446" y="345928"/>
                  </a:lnTo>
                  <a:lnTo>
                    <a:pt x="28331" y="345977"/>
                  </a:lnTo>
                  <a:lnTo>
                    <a:pt x="28203" y="345989"/>
                  </a:lnTo>
                  <a:lnTo>
                    <a:pt x="27986" y="345904"/>
                  </a:lnTo>
                  <a:lnTo>
                    <a:pt x="27790" y="345746"/>
                  </a:lnTo>
                  <a:lnTo>
                    <a:pt x="27613" y="345576"/>
                  </a:lnTo>
                  <a:lnTo>
                    <a:pt x="27395" y="345491"/>
                  </a:lnTo>
                  <a:lnTo>
                    <a:pt x="27147" y="345485"/>
                  </a:lnTo>
                  <a:lnTo>
                    <a:pt x="26903" y="345485"/>
                  </a:lnTo>
                  <a:lnTo>
                    <a:pt x="26673" y="345557"/>
                  </a:lnTo>
                  <a:lnTo>
                    <a:pt x="26441" y="345631"/>
                  </a:lnTo>
                  <a:lnTo>
                    <a:pt x="26199" y="345655"/>
                  </a:lnTo>
                  <a:lnTo>
                    <a:pt x="25952" y="345636"/>
                  </a:lnTo>
                  <a:lnTo>
                    <a:pt x="25728" y="345528"/>
                  </a:lnTo>
                  <a:lnTo>
                    <a:pt x="25598" y="345345"/>
                  </a:lnTo>
                  <a:lnTo>
                    <a:pt x="25659" y="345102"/>
                  </a:lnTo>
                  <a:lnTo>
                    <a:pt x="25765" y="344877"/>
                  </a:lnTo>
                  <a:lnTo>
                    <a:pt x="25893" y="344670"/>
                  </a:lnTo>
                  <a:lnTo>
                    <a:pt x="26012" y="344458"/>
                  </a:lnTo>
                  <a:lnTo>
                    <a:pt x="26039" y="344221"/>
                  </a:lnTo>
                  <a:lnTo>
                    <a:pt x="26007" y="343978"/>
                  </a:lnTo>
                  <a:lnTo>
                    <a:pt x="25976" y="343857"/>
                  </a:lnTo>
                  <a:lnTo>
                    <a:pt x="25935" y="343747"/>
                  </a:lnTo>
                  <a:lnTo>
                    <a:pt x="25889" y="343632"/>
                  </a:lnTo>
                  <a:lnTo>
                    <a:pt x="25839" y="343516"/>
                  </a:lnTo>
                  <a:lnTo>
                    <a:pt x="25777" y="343413"/>
                  </a:lnTo>
                  <a:lnTo>
                    <a:pt x="25695" y="343328"/>
                  </a:lnTo>
                  <a:lnTo>
                    <a:pt x="25591" y="343261"/>
                  </a:lnTo>
                  <a:lnTo>
                    <a:pt x="25482" y="343200"/>
                  </a:lnTo>
                  <a:lnTo>
                    <a:pt x="25298" y="343048"/>
                  </a:lnTo>
                  <a:lnTo>
                    <a:pt x="25220" y="342951"/>
                  </a:lnTo>
                  <a:lnTo>
                    <a:pt x="25147" y="342854"/>
                  </a:lnTo>
                  <a:lnTo>
                    <a:pt x="25078" y="342751"/>
                  </a:lnTo>
                  <a:lnTo>
                    <a:pt x="25021" y="342648"/>
                  </a:lnTo>
                  <a:lnTo>
                    <a:pt x="24981" y="342532"/>
                  </a:lnTo>
                  <a:lnTo>
                    <a:pt x="24949" y="342411"/>
                  </a:lnTo>
                  <a:lnTo>
                    <a:pt x="24930" y="342289"/>
                  </a:lnTo>
                  <a:lnTo>
                    <a:pt x="24928" y="342167"/>
                  </a:lnTo>
                  <a:lnTo>
                    <a:pt x="24962" y="341931"/>
                  </a:lnTo>
                  <a:lnTo>
                    <a:pt x="25000" y="341688"/>
                  </a:lnTo>
                  <a:lnTo>
                    <a:pt x="24991" y="341445"/>
                  </a:lnTo>
                  <a:lnTo>
                    <a:pt x="25009" y="341207"/>
                  </a:lnTo>
                  <a:lnTo>
                    <a:pt x="25054" y="341093"/>
                  </a:lnTo>
                  <a:lnTo>
                    <a:pt x="25118" y="340983"/>
                  </a:lnTo>
                  <a:lnTo>
                    <a:pt x="25197" y="340898"/>
                  </a:lnTo>
                  <a:lnTo>
                    <a:pt x="25291" y="340819"/>
                  </a:lnTo>
                  <a:lnTo>
                    <a:pt x="25395" y="340752"/>
                  </a:lnTo>
                  <a:lnTo>
                    <a:pt x="25502" y="340697"/>
                  </a:lnTo>
                  <a:lnTo>
                    <a:pt x="25620" y="340667"/>
                  </a:lnTo>
                  <a:lnTo>
                    <a:pt x="25741" y="340643"/>
                  </a:lnTo>
                  <a:lnTo>
                    <a:pt x="25977" y="340582"/>
                  </a:lnTo>
                  <a:lnTo>
                    <a:pt x="26215" y="340533"/>
                  </a:lnTo>
                  <a:lnTo>
                    <a:pt x="26457" y="340515"/>
                  </a:lnTo>
                  <a:lnTo>
                    <a:pt x="26701" y="340509"/>
                  </a:lnTo>
                  <a:lnTo>
                    <a:pt x="26943" y="340491"/>
                  </a:lnTo>
                  <a:lnTo>
                    <a:pt x="27063" y="340472"/>
                  </a:lnTo>
                  <a:lnTo>
                    <a:pt x="27182" y="340448"/>
                  </a:lnTo>
                  <a:lnTo>
                    <a:pt x="27299" y="340418"/>
                  </a:lnTo>
                  <a:lnTo>
                    <a:pt x="27415" y="340381"/>
                  </a:lnTo>
                  <a:lnTo>
                    <a:pt x="27530" y="340339"/>
                  </a:lnTo>
                  <a:lnTo>
                    <a:pt x="27658" y="340297"/>
                  </a:lnTo>
                  <a:lnTo>
                    <a:pt x="27821" y="340151"/>
                  </a:lnTo>
                  <a:lnTo>
                    <a:pt x="27743" y="339908"/>
                  </a:lnTo>
                  <a:lnTo>
                    <a:pt x="27671" y="339810"/>
                  </a:lnTo>
                  <a:lnTo>
                    <a:pt x="27582" y="339725"/>
                  </a:lnTo>
                  <a:lnTo>
                    <a:pt x="27482" y="339652"/>
                  </a:lnTo>
                  <a:lnTo>
                    <a:pt x="27376" y="339597"/>
                  </a:lnTo>
                  <a:lnTo>
                    <a:pt x="27259" y="339567"/>
                  </a:lnTo>
                  <a:lnTo>
                    <a:pt x="27136" y="339555"/>
                  </a:lnTo>
                  <a:lnTo>
                    <a:pt x="26877" y="339525"/>
                  </a:lnTo>
                  <a:lnTo>
                    <a:pt x="26697" y="339421"/>
                  </a:lnTo>
                  <a:lnTo>
                    <a:pt x="26691" y="339288"/>
                  </a:lnTo>
                  <a:lnTo>
                    <a:pt x="26721" y="339161"/>
                  </a:lnTo>
                  <a:lnTo>
                    <a:pt x="26855" y="338960"/>
                  </a:lnTo>
                  <a:lnTo>
                    <a:pt x="27013" y="338771"/>
                  </a:lnTo>
                  <a:lnTo>
                    <a:pt x="27171" y="338589"/>
                  </a:lnTo>
                  <a:lnTo>
                    <a:pt x="27324" y="338401"/>
                  </a:lnTo>
                  <a:lnTo>
                    <a:pt x="27405" y="338310"/>
                  </a:lnTo>
                  <a:lnTo>
                    <a:pt x="27491" y="338218"/>
                  </a:lnTo>
                  <a:lnTo>
                    <a:pt x="27580" y="338139"/>
                  </a:lnTo>
                  <a:lnTo>
                    <a:pt x="27674" y="338060"/>
                  </a:lnTo>
                  <a:lnTo>
                    <a:pt x="27772" y="337994"/>
                  </a:lnTo>
                  <a:lnTo>
                    <a:pt x="27878" y="337927"/>
                  </a:lnTo>
                  <a:lnTo>
                    <a:pt x="27986" y="337872"/>
                  </a:lnTo>
                  <a:lnTo>
                    <a:pt x="28095" y="337824"/>
                  </a:lnTo>
                  <a:lnTo>
                    <a:pt x="28212" y="337775"/>
                  </a:lnTo>
                  <a:lnTo>
                    <a:pt x="28326" y="337732"/>
                  </a:lnTo>
                  <a:lnTo>
                    <a:pt x="28503" y="337574"/>
                  </a:lnTo>
                  <a:lnTo>
                    <a:pt x="28566" y="337465"/>
                  </a:lnTo>
                  <a:lnTo>
                    <a:pt x="28606" y="337350"/>
                  </a:lnTo>
                  <a:lnTo>
                    <a:pt x="28627" y="337234"/>
                  </a:lnTo>
                  <a:lnTo>
                    <a:pt x="28636" y="337107"/>
                  </a:lnTo>
                  <a:lnTo>
                    <a:pt x="28638" y="336986"/>
                  </a:lnTo>
                  <a:lnTo>
                    <a:pt x="28634" y="336742"/>
                  </a:lnTo>
                  <a:lnTo>
                    <a:pt x="28624" y="336614"/>
                  </a:lnTo>
                  <a:lnTo>
                    <a:pt x="28601" y="336499"/>
                  </a:lnTo>
                  <a:lnTo>
                    <a:pt x="28544" y="336396"/>
                  </a:lnTo>
                  <a:lnTo>
                    <a:pt x="28461" y="336305"/>
                  </a:lnTo>
                  <a:lnTo>
                    <a:pt x="28332" y="336110"/>
                  </a:lnTo>
                  <a:lnTo>
                    <a:pt x="28237" y="335885"/>
                  </a:lnTo>
                  <a:lnTo>
                    <a:pt x="28117" y="335667"/>
                  </a:lnTo>
                  <a:lnTo>
                    <a:pt x="28038" y="335576"/>
                  </a:lnTo>
                  <a:lnTo>
                    <a:pt x="27936" y="335533"/>
                  </a:lnTo>
                  <a:lnTo>
                    <a:pt x="27812" y="335527"/>
                  </a:lnTo>
                  <a:lnTo>
                    <a:pt x="27685" y="335527"/>
                  </a:lnTo>
                  <a:lnTo>
                    <a:pt x="27445" y="335466"/>
                  </a:lnTo>
                  <a:lnTo>
                    <a:pt x="27334" y="335418"/>
                  </a:lnTo>
                  <a:lnTo>
                    <a:pt x="27244" y="335339"/>
                  </a:lnTo>
                  <a:lnTo>
                    <a:pt x="27166" y="335248"/>
                  </a:lnTo>
                  <a:lnTo>
                    <a:pt x="27097" y="335150"/>
                  </a:lnTo>
                  <a:lnTo>
                    <a:pt x="27032" y="335041"/>
                  </a:lnTo>
                  <a:lnTo>
                    <a:pt x="26897" y="334841"/>
                  </a:lnTo>
                  <a:lnTo>
                    <a:pt x="26750" y="334640"/>
                  </a:lnTo>
                  <a:lnTo>
                    <a:pt x="26655" y="334421"/>
                  </a:lnTo>
                  <a:lnTo>
                    <a:pt x="26618" y="334179"/>
                  </a:lnTo>
                  <a:lnTo>
                    <a:pt x="26586" y="333936"/>
                  </a:lnTo>
                  <a:lnTo>
                    <a:pt x="26558" y="333698"/>
                  </a:lnTo>
                  <a:lnTo>
                    <a:pt x="26526" y="333456"/>
                  </a:lnTo>
                  <a:lnTo>
                    <a:pt x="26522" y="333212"/>
                  </a:lnTo>
                  <a:lnTo>
                    <a:pt x="26510" y="332969"/>
                  </a:lnTo>
                  <a:lnTo>
                    <a:pt x="26553" y="332732"/>
                  </a:lnTo>
                  <a:lnTo>
                    <a:pt x="26679" y="332526"/>
                  </a:lnTo>
                  <a:lnTo>
                    <a:pt x="26804" y="332313"/>
                  </a:lnTo>
                  <a:lnTo>
                    <a:pt x="26860" y="332210"/>
                  </a:lnTo>
                  <a:lnTo>
                    <a:pt x="26913" y="332094"/>
                  </a:lnTo>
                  <a:lnTo>
                    <a:pt x="26963" y="331985"/>
                  </a:lnTo>
                  <a:lnTo>
                    <a:pt x="27002" y="331870"/>
                  </a:lnTo>
                  <a:lnTo>
                    <a:pt x="27024" y="331754"/>
                  </a:lnTo>
                  <a:lnTo>
                    <a:pt x="27028" y="331633"/>
                  </a:lnTo>
                  <a:lnTo>
                    <a:pt x="27014" y="331384"/>
                  </a:lnTo>
                  <a:lnTo>
                    <a:pt x="26987" y="331147"/>
                  </a:lnTo>
                  <a:lnTo>
                    <a:pt x="26966" y="330904"/>
                  </a:lnTo>
                  <a:lnTo>
                    <a:pt x="26966" y="330661"/>
                  </a:lnTo>
                  <a:lnTo>
                    <a:pt x="26980" y="330418"/>
                  </a:lnTo>
                  <a:lnTo>
                    <a:pt x="27001" y="330175"/>
                  </a:lnTo>
                  <a:lnTo>
                    <a:pt x="27022" y="329931"/>
                  </a:lnTo>
                  <a:lnTo>
                    <a:pt x="27038" y="329689"/>
                  </a:lnTo>
                  <a:lnTo>
                    <a:pt x="27037" y="329446"/>
                  </a:lnTo>
                  <a:lnTo>
                    <a:pt x="27042" y="329203"/>
                  </a:lnTo>
                  <a:lnTo>
                    <a:pt x="27016" y="328959"/>
                  </a:lnTo>
                  <a:lnTo>
                    <a:pt x="26922" y="328735"/>
                  </a:lnTo>
                  <a:lnTo>
                    <a:pt x="26838" y="328510"/>
                  </a:lnTo>
                  <a:lnTo>
                    <a:pt x="26790" y="328395"/>
                  </a:lnTo>
                  <a:lnTo>
                    <a:pt x="26729" y="328297"/>
                  </a:lnTo>
                  <a:lnTo>
                    <a:pt x="26654" y="328200"/>
                  </a:lnTo>
                  <a:lnTo>
                    <a:pt x="26574" y="328109"/>
                  </a:lnTo>
                  <a:lnTo>
                    <a:pt x="26418" y="327921"/>
                  </a:lnTo>
                  <a:lnTo>
                    <a:pt x="26278" y="327720"/>
                  </a:lnTo>
                  <a:lnTo>
                    <a:pt x="26134" y="327525"/>
                  </a:lnTo>
                  <a:lnTo>
                    <a:pt x="25994" y="327325"/>
                  </a:lnTo>
                  <a:lnTo>
                    <a:pt x="25929" y="327222"/>
                  </a:lnTo>
                  <a:lnTo>
                    <a:pt x="25869" y="327112"/>
                  </a:lnTo>
                  <a:lnTo>
                    <a:pt x="25824" y="327004"/>
                  </a:lnTo>
                  <a:lnTo>
                    <a:pt x="25799" y="326882"/>
                  </a:lnTo>
                  <a:lnTo>
                    <a:pt x="25796" y="326754"/>
                  </a:lnTo>
                  <a:lnTo>
                    <a:pt x="25933" y="326578"/>
                  </a:lnTo>
                  <a:lnTo>
                    <a:pt x="26147" y="326445"/>
                  </a:lnTo>
                  <a:lnTo>
                    <a:pt x="26344" y="326298"/>
                  </a:lnTo>
                  <a:lnTo>
                    <a:pt x="26536" y="326147"/>
                  </a:lnTo>
                  <a:lnTo>
                    <a:pt x="26758" y="326062"/>
                  </a:lnTo>
                  <a:lnTo>
                    <a:pt x="27000" y="326025"/>
                  </a:lnTo>
                  <a:lnTo>
                    <a:pt x="27118" y="325976"/>
                  </a:lnTo>
                  <a:lnTo>
                    <a:pt x="27228" y="325916"/>
                  </a:lnTo>
                  <a:lnTo>
                    <a:pt x="27297" y="325824"/>
                  </a:lnTo>
                  <a:lnTo>
                    <a:pt x="27312" y="325710"/>
                  </a:lnTo>
                  <a:lnTo>
                    <a:pt x="27314" y="325581"/>
                  </a:lnTo>
                  <a:lnTo>
                    <a:pt x="27366" y="325345"/>
                  </a:lnTo>
                  <a:lnTo>
                    <a:pt x="27396" y="325224"/>
                  </a:lnTo>
                  <a:lnTo>
                    <a:pt x="27424" y="325108"/>
                  </a:lnTo>
                  <a:lnTo>
                    <a:pt x="27453" y="324986"/>
                  </a:lnTo>
                  <a:lnTo>
                    <a:pt x="27480" y="324871"/>
                  </a:lnTo>
                  <a:lnTo>
                    <a:pt x="27502" y="324749"/>
                  </a:lnTo>
                  <a:lnTo>
                    <a:pt x="27599" y="324531"/>
                  </a:lnTo>
                  <a:lnTo>
                    <a:pt x="27745" y="324330"/>
                  </a:lnTo>
                  <a:lnTo>
                    <a:pt x="27849" y="324111"/>
                  </a:lnTo>
                  <a:lnTo>
                    <a:pt x="27963" y="323899"/>
                  </a:lnTo>
                  <a:lnTo>
                    <a:pt x="28101" y="323698"/>
                  </a:lnTo>
                  <a:lnTo>
                    <a:pt x="28213" y="323486"/>
                  </a:lnTo>
                  <a:lnTo>
                    <a:pt x="28308" y="323261"/>
                  </a:lnTo>
                  <a:lnTo>
                    <a:pt x="28430" y="323048"/>
                  </a:lnTo>
                  <a:lnTo>
                    <a:pt x="28523" y="322830"/>
                  </a:lnTo>
                  <a:lnTo>
                    <a:pt x="28564" y="322587"/>
                  </a:lnTo>
                  <a:lnTo>
                    <a:pt x="28566" y="322343"/>
                  </a:lnTo>
                  <a:lnTo>
                    <a:pt x="28587" y="322100"/>
                  </a:lnTo>
                  <a:lnTo>
                    <a:pt x="28666" y="321870"/>
                  </a:lnTo>
                  <a:lnTo>
                    <a:pt x="28695" y="321633"/>
                  </a:lnTo>
                  <a:lnTo>
                    <a:pt x="28701" y="321390"/>
                  </a:lnTo>
                  <a:lnTo>
                    <a:pt x="28678" y="321146"/>
                  </a:lnTo>
                  <a:lnTo>
                    <a:pt x="28632" y="320903"/>
                  </a:lnTo>
                  <a:lnTo>
                    <a:pt x="28580" y="320667"/>
                  </a:lnTo>
                  <a:lnTo>
                    <a:pt x="28522" y="320430"/>
                  </a:lnTo>
                  <a:lnTo>
                    <a:pt x="28463" y="320193"/>
                  </a:lnTo>
                  <a:lnTo>
                    <a:pt x="28402" y="319962"/>
                  </a:lnTo>
                  <a:lnTo>
                    <a:pt x="28342" y="319725"/>
                  </a:lnTo>
                  <a:lnTo>
                    <a:pt x="28285" y="319488"/>
                  </a:lnTo>
                  <a:lnTo>
                    <a:pt x="28231" y="319251"/>
                  </a:lnTo>
                  <a:lnTo>
                    <a:pt x="28191" y="319014"/>
                  </a:lnTo>
                  <a:lnTo>
                    <a:pt x="28203" y="318771"/>
                  </a:lnTo>
                  <a:lnTo>
                    <a:pt x="28181" y="318650"/>
                  </a:lnTo>
                  <a:lnTo>
                    <a:pt x="28136" y="318540"/>
                  </a:lnTo>
                  <a:lnTo>
                    <a:pt x="28079" y="318431"/>
                  </a:lnTo>
                  <a:lnTo>
                    <a:pt x="28017" y="318322"/>
                  </a:lnTo>
                  <a:lnTo>
                    <a:pt x="27945" y="318225"/>
                  </a:lnTo>
                  <a:lnTo>
                    <a:pt x="27870" y="318127"/>
                  </a:lnTo>
                  <a:lnTo>
                    <a:pt x="27740" y="317921"/>
                  </a:lnTo>
                  <a:lnTo>
                    <a:pt x="27683" y="317817"/>
                  </a:lnTo>
                  <a:lnTo>
                    <a:pt x="27630" y="317708"/>
                  </a:lnTo>
                  <a:lnTo>
                    <a:pt x="27576" y="317593"/>
                  </a:lnTo>
                  <a:lnTo>
                    <a:pt x="27536" y="317477"/>
                  </a:lnTo>
                  <a:lnTo>
                    <a:pt x="27535" y="317362"/>
                  </a:lnTo>
                  <a:lnTo>
                    <a:pt x="27663" y="317143"/>
                  </a:lnTo>
                  <a:lnTo>
                    <a:pt x="27655" y="316912"/>
                  </a:lnTo>
                  <a:lnTo>
                    <a:pt x="27584" y="316675"/>
                  </a:lnTo>
                  <a:lnTo>
                    <a:pt x="27526" y="316438"/>
                  </a:lnTo>
                  <a:lnTo>
                    <a:pt x="27522" y="316195"/>
                  </a:lnTo>
                  <a:lnTo>
                    <a:pt x="27535" y="316074"/>
                  </a:lnTo>
                  <a:lnTo>
                    <a:pt x="27561" y="315959"/>
                  </a:lnTo>
                  <a:lnTo>
                    <a:pt x="27599" y="315843"/>
                  </a:lnTo>
                  <a:lnTo>
                    <a:pt x="27647" y="315733"/>
                  </a:lnTo>
                  <a:lnTo>
                    <a:pt x="27702" y="315624"/>
                  </a:lnTo>
                  <a:lnTo>
                    <a:pt x="27761" y="315515"/>
                  </a:lnTo>
                  <a:lnTo>
                    <a:pt x="27840" y="315417"/>
                  </a:lnTo>
                  <a:lnTo>
                    <a:pt x="27949" y="315211"/>
                  </a:lnTo>
                  <a:lnTo>
                    <a:pt x="27935" y="314962"/>
                  </a:lnTo>
                  <a:lnTo>
                    <a:pt x="27939" y="314713"/>
                  </a:lnTo>
                  <a:lnTo>
                    <a:pt x="27961" y="314598"/>
                  </a:lnTo>
                  <a:lnTo>
                    <a:pt x="28018" y="314494"/>
                  </a:lnTo>
                  <a:lnTo>
                    <a:pt x="28101" y="314403"/>
                  </a:lnTo>
                  <a:lnTo>
                    <a:pt x="28190" y="314318"/>
                  </a:lnTo>
                  <a:lnTo>
                    <a:pt x="28352" y="314129"/>
                  </a:lnTo>
                  <a:lnTo>
                    <a:pt x="28450" y="313911"/>
                  </a:lnTo>
                  <a:lnTo>
                    <a:pt x="28468" y="313771"/>
                  </a:lnTo>
                  <a:lnTo>
                    <a:pt x="28463" y="313644"/>
                  </a:lnTo>
                  <a:lnTo>
                    <a:pt x="28419" y="313552"/>
                  </a:lnTo>
                  <a:lnTo>
                    <a:pt x="28326" y="313498"/>
                  </a:lnTo>
                  <a:lnTo>
                    <a:pt x="28198" y="313473"/>
                  </a:lnTo>
                  <a:lnTo>
                    <a:pt x="28063" y="313461"/>
                  </a:lnTo>
                  <a:lnTo>
                    <a:pt x="27940" y="313455"/>
                  </a:lnTo>
                  <a:lnTo>
                    <a:pt x="27698" y="313492"/>
                  </a:lnTo>
                  <a:lnTo>
                    <a:pt x="27443" y="313516"/>
                  </a:lnTo>
                  <a:lnTo>
                    <a:pt x="27239" y="313437"/>
                  </a:lnTo>
                  <a:lnTo>
                    <a:pt x="27147" y="313200"/>
                  </a:lnTo>
                  <a:lnTo>
                    <a:pt x="27200" y="312957"/>
                  </a:lnTo>
                  <a:lnTo>
                    <a:pt x="27357" y="312781"/>
                  </a:lnTo>
                  <a:lnTo>
                    <a:pt x="27558" y="312635"/>
                  </a:lnTo>
                  <a:lnTo>
                    <a:pt x="27764" y="312507"/>
                  </a:lnTo>
                  <a:lnTo>
                    <a:pt x="28000" y="312446"/>
                  </a:lnTo>
                  <a:lnTo>
                    <a:pt x="28211" y="312337"/>
                  </a:lnTo>
                  <a:lnTo>
                    <a:pt x="28296" y="312246"/>
                  </a:lnTo>
                  <a:lnTo>
                    <a:pt x="28356" y="312137"/>
                  </a:lnTo>
                  <a:lnTo>
                    <a:pt x="28402" y="312027"/>
                  </a:lnTo>
                  <a:lnTo>
                    <a:pt x="28436" y="311912"/>
                  </a:lnTo>
                  <a:lnTo>
                    <a:pt x="28465" y="311790"/>
                  </a:lnTo>
                  <a:lnTo>
                    <a:pt x="28492" y="311669"/>
                  </a:lnTo>
                  <a:lnTo>
                    <a:pt x="28541" y="311432"/>
                  </a:lnTo>
                  <a:lnTo>
                    <a:pt x="28565" y="311189"/>
                  </a:lnTo>
                  <a:lnTo>
                    <a:pt x="28527" y="310946"/>
                  </a:lnTo>
                  <a:lnTo>
                    <a:pt x="28472" y="310836"/>
                  </a:lnTo>
                  <a:lnTo>
                    <a:pt x="28393" y="310751"/>
                  </a:lnTo>
                  <a:lnTo>
                    <a:pt x="28300" y="310667"/>
                  </a:lnTo>
                  <a:lnTo>
                    <a:pt x="28208" y="310588"/>
                  </a:lnTo>
                  <a:lnTo>
                    <a:pt x="28031" y="310423"/>
                  </a:lnTo>
                  <a:lnTo>
                    <a:pt x="27864" y="310217"/>
                  </a:lnTo>
                  <a:lnTo>
                    <a:pt x="27868" y="310029"/>
                  </a:lnTo>
                  <a:lnTo>
                    <a:pt x="28104" y="309901"/>
                  </a:lnTo>
                  <a:lnTo>
                    <a:pt x="28358" y="309907"/>
                  </a:lnTo>
                  <a:lnTo>
                    <a:pt x="28560" y="309846"/>
                  </a:lnTo>
                  <a:lnTo>
                    <a:pt x="28629" y="309597"/>
                  </a:lnTo>
                  <a:lnTo>
                    <a:pt x="28611" y="309360"/>
                  </a:lnTo>
                  <a:lnTo>
                    <a:pt x="28468" y="309093"/>
                  </a:lnTo>
                  <a:lnTo>
                    <a:pt x="28389" y="308880"/>
                  </a:lnTo>
                  <a:lnTo>
                    <a:pt x="28412" y="308753"/>
                  </a:lnTo>
                  <a:lnTo>
                    <a:pt x="28448" y="308510"/>
                  </a:lnTo>
                  <a:lnTo>
                    <a:pt x="28468" y="308273"/>
                  </a:lnTo>
                  <a:lnTo>
                    <a:pt x="28464" y="308030"/>
                  </a:lnTo>
                  <a:lnTo>
                    <a:pt x="28470" y="307787"/>
                  </a:lnTo>
                  <a:lnTo>
                    <a:pt x="28482" y="307665"/>
                  </a:lnTo>
                  <a:lnTo>
                    <a:pt x="28499" y="307544"/>
                  </a:lnTo>
                  <a:lnTo>
                    <a:pt x="28518" y="307423"/>
                  </a:lnTo>
                  <a:lnTo>
                    <a:pt x="28540" y="307301"/>
                  </a:lnTo>
                  <a:lnTo>
                    <a:pt x="28576" y="307185"/>
                  </a:lnTo>
                  <a:lnTo>
                    <a:pt x="28626" y="307070"/>
                  </a:lnTo>
                  <a:lnTo>
                    <a:pt x="28688" y="306961"/>
                  </a:lnTo>
                  <a:lnTo>
                    <a:pt x="28769" y="306875"/>
                  </a:lnTo>
                  <a:lnTo>
                    <a:pt x="28878" y="306839"/>
                  </a:lnTo>
                  <a:lnTo>
                    <a:pt x="29004" y="306821"/>
                  </a:lnTo>
                  <a:lnTo>
                    <a:pt x="29234" y="306736"/>
                  </a:lnTo>
                  <a:lnTo>
                    <a:pt x="29338" y="306669"/>
                  </a:lnTo>
                  <a:lnTo>
                    <a:pt x="29429" y="306596"/>
                  </a:lnTo>
                  <a:lnTo>
                    <a:pt x="29504" y="306499"/>
                  </a:lnTo>
                  <a:lnTo>
                    <a:pt x="29559" y="306384"/>
                  </a:lnTo>
                  <a:lnTo>
                    <a:pt x="29582" y="306268"/>
                  </a:lnTo>
                  <a:lnTo>
                    <a:pt x="29569" y="306019"/>
                  </a:lnTo>
                  <a:lnTo>
                    <a:pt x="29590" y="305776"/>
                  </a:lnTo>
                  <a:lnTo>
                    <a:pt x="29619" y="305660"/>
                  </a:lnTo>
                  <a:lnTo>
                    <a:pt x="29672" y="305551"/>
                  </a:lnTo>
                  <a:lnTo>
                    <a:pt x="29745" y="305454"/>
                  </a:lnTo>
                  <a:lnTo>
                    <a:pt x="29830" y="305369"/>
                  </a:lnTo>
                  <a:lnTo>
                    <a:pt x="29921" y="305284"/>
                  </a:lnTo>
                  <a:lnTo>
                    <a:pt x="30019" y="305211"/>
                  </a:lnTo>
                  <a:lnTo>
                    <a:pt x="30128" y="305156"/>
                  </a:lnTo>
                  <a:lnTo>
                    <a:pt x="30242" y="305113"/>
                  </a:lnTo>
                  <a:lnTo>
                    <a:pt x="30367" y="305102"/>
                  </a:lnTo>
                  <a:lnTo>
                    <a:pt x="30586" y="305010"/>
                  </a:lnTo>
                  <a:lnTo>
                    <a:pt x="30683" y="304925"/>
                  </a:lnTo>
                  <a:lnTo>
                    <a:pt x="30768" y="304828"/>
                  </a:lnTo>
                  <a:lnTo>
                    <a:pt x="30827" y="304725"/>
                  </a:lnTo>
                  <a:lnTo>
                    <a:pt x="30850" y="304610"/>
                  </a:lnTo>
                  <a:lnTo>
                    <a:pt x="30841" y="304476"/>
                  </a:lnTo>
                  <a:lnTo>
                    <a:pt x="30804" y="304348"/>
                  </a:lnTo>
                  <a:lnTo>
                    <a:pt x="30636" y="304251"/>
                  </a:lnTo>
                  <a:lnTo>
                    <a:pt x="30499" y="304275"/>
                  </a:lnTo>
                  <a:lnTo>
                    <a:pt x="30369" y="304275"/>
                  </a:lnTo>
                  <a:lnTo>
                    <a:pt x="30226" y="304257"/>
                  </a:lnTo>
                  <a:lnTo>
                    <a:pt x="30159" y="304026"/>
                  </a:lnTo>
                  <a:lnTo>
                    <a:pt x="30318" y="303819"/>
                  </a:lnTo>
                  <a:lnTo>
                    <a:pt x="30493" y="303643"/>
                  </a:lnTo>
                  <a:lnTo>
                    <a:pt x="30624" y="303437"/>
                  </a:lnTo>
                  <a:lnTo>
                    <a:pt x="30630" y="303194"/>
                  </a:lnTo>
                  <a:lnTo>
                    <a:pt x="30607" y="303072"/>
                  </a:lnTo>
                  <a:lnTo>
                    <a:pt x="30567" y="302957"/>
                  </a:lnTo>
                  <a:lnTo>
                    <a:pt x="30511" y="302854"/>
                  </a:lnTo>
                  <a:lnTo>
                    <a:pt x="30436" y="302756"/>
                  </a:lnTo>
                  <a:lnTo>
                    <a:pt x="30348" y="302665"/>
                  </a:lnTo>
                  <a:lnTo>
                    <a:pt x="30253" y="302587"/>
                  </a:lnTo>
                  <a:lnTo>
                    <a:pt x="30138" y="302537"/>
                  </a:lnTo>
                  <a:lnTo>
                    <a:pt x="30005" y="302520"/>
                  </a:lnTo>
                  <a:lnTo>
                    <a:pt x="29868" y="302374"/>
                  </a:lnTo>
                  <a:lnTo>
                    <a:pt x="29878" y="302246"/>
                  </a:lnTo>
                  <a:lnTo>
                    <a:pt x="29891" y="302112"/>
                  </a:lnTo>
                  <a:lnTo>
                    <a:pt x="29897" y="301870"/>
                  </a:lnTo>
                  <a:lnTo>
                    <a:pt x="29878" y="301633"/>
                  </a:lnTo>
                  <a:lnTo>
                    <a:pt x="29856" y="301505"/>
                  </a:lnTo>
                  <a:lnTo>
                    <a:pt x="29824" y="301389"/>
                  </a:lnTo>
                  <a:lnTo>
                    <a:pt x="29777" y="301280"/>
                  </a:lnTo>
                  <a:lnTo>
                    <a:pt x="29705" y="301176"/>
                  </a:lnTo>
                  <a:lnTo>
                    <a:pt x="29613" y="301086"/>
                  </a:lnTo>
                  <a:lnTo>
                    <a:pt x="29510" y="301018"/>
                  </a:lnTo>
                  <a:lnTo>
                    <a:pt x="29404" y="300995"/>
                  </a:lnTo>
                  <a:lnTo>
                    <a:pt x="29162" y="301067"/>
                  </a:lnTo>
                  <a:lnTo>
                    <a:pt x="28916" y="301098"/>
                  </a:lnTo>
                  <a:lnTo>
                    <a:pt x="28685" y="301049"/>
                  </a:lnTo>
                  <a:lnTo>
                    <a:pt x="28578" y="300988"/>
                  </a:lnTo>
                  <a:lnTo>
                    <a:pt x="28474" y="300921"/>
                  </a:lnTo>
                  <a:lnTo>
                    <a:pt x="28376" y="300843"/>
                  </a:lnTo>
                  <a:lnTo>
                    <a:pt x="28286" y="300763"/>
                  </a:lnTo>
                  <a:lnTo>
                    <a:pt x="28202" y="300672"/>
                  </a:lnTo>
                  <a:lnTo>
                    <a:pt x="28131" y="300569"/>
                  </a:lnTo>
                  <a:lnTo>
                    <a:pt x="28075" y="300466"/>
                  </a:lnTo>
                  <a:lnTo>
                    <a:pt x="28049" y="300350"/>
                  </a:lnTo>
                  <a:lnTo>
                    <a:pt x="28058" y="300223"/>
                  </a:lnTo>
                  <a:lnTo>
                    <a:pt x="28034" y="299980"/>
                  </a:lnTo>
                  <a:lnTo>
                    <a:pt x="28000" y="299865"/>
                  </a:lnTo>
                  <a:lnTo>
                    <a:pt x="27959" y="299749"/>
                  </a:lnTo>
                  <a:lnTo>
                    <a:pt x="27915" y="299633"/>
                  </a:lnTo>
                  <a:lnTo>
                    <a:pt x="27862" y="299524"/>
                  </a:lnTo>
                  <a:lnTo>
                    <a:pt x="27796" y="299427"/>
                  </a:lnTo>
                  <a:lnTo>
                    <a:pt x="27713" y="299336"/>
                  </a:lnTo>
                  <a:lnTo>
                    <a:pt x="27620" y="299257"/>
                  </a:lnTo>
                  <a:lnTo>
                    <a:pt x="27527" y="299178"/>
                  </a:lnTo>
                  <a:lnTo>
                    <a:pt x="27429" y="299099"/>
                  </a:lnTo>
                  <a:lnTo>
                    <a:pt x="27323" y="299044"/>
                  </a:lnTo>
                  <a:lnTo>
                    <a:pt x="27208" y="299020"/>
                  </a:lnTo>
                  <a:lnTo>
                    <a:pt x="27084" y="299008"/>
                  </a:lnTo>
                  <a:lnTo>
                    <a:pt x="26961" y="299002"/>
                  </a:lnTo>
                  <a:lnTo>
                    <a:pt x="26839" y="299001"/>
                  </a:lnTo>
                  <a:lnTo>
                    <a:pt x="26596" y="299008"/>
                  </a:lnTo>
                  <a:lnTo>
                    <a:pt x="26458" y="299008"/>
                  </a:lnTo>
                  <a:lnTo>
                    <a:pt x="26326" y="299002"/>
                  </a:lnTo>
                  <a:lnTo>
                    <a:pt x="26222" y="298874"/>
                  </a:lnTo>
                  <a:lnTo>
                    <a:pt x="26257" y="298735"/>
                  </a:lnTo>
                  <a:lnTo>
                    <a:pt x="26277" y="298607"/>
                  </a:lnTo>
                  <a:lnTo>
                    <a:pt x="26302" y="298364"/>
                  </a:lnTo>
                  <a:lnTo>
                    <a:pt x="26333" y="298121"/>
                  </a:lnTo>
                  <a:lnTo>
                    <a:pt x="26338" y="297878"/>
                  </a:lnTo>
                  <a:lnTo>
                    <a:pt x="26304" y="297641"/>
                  </a:lnTo>
                  <a:lnTo>
                    <a:pt x="26305" y="297398"/>
                  </a:lnTo>
                  <a:lnTo>
                    <a:pt x="26266" y="297161"/>
                  </a:lnTo>
                  <a:lnTo>
                    <a:pt x="26199" y="296924"/>
                  </a:lnTo>
                  <a:lnTo>
                    <a:pt x="26130" y="296693"/>
                  </a:lnTo>
                  <a:lnTo>
                    <a:pt x="26034" y="296468"/>
                  </a:lnTo>
                  <a:lnTo>
                    <a:pt x="25915" y="296255"/>
                  </a:lnTo>
                  <a:lnTo>
                    <a:pt x="25783" y="296055"/>
                  </a:lnTo>
                  <a:lnTo>
                    <a:pt x="25645" y="295848"/>
                  </a:lnTo>
                  <a:lnTo>
                    <a:pt x="25595" y="295739"/>
                  </a:lnTo>
                  <a:lnTo>
                    <a:pt x="25568" y="295624"/>
                  </a:lnTo>
                  <a:lnTo>
                    <a:pt x="25547" y="295502"/>
                  </a:lnTo>
                  <a:lnTo>
                    <a:pt x="25529" y="295381"/>
                  </a:lnTo>
                  <a:lnTo>
                    <a:pt x="25517" y="295260"/>
                  </a:lnTo>
                  <a:lnTo>
                    <a:pt x="25511" y="295138"/>
                  </a:lnTo>
                  <a:lnTo>
                    <a:pt x="25509" y="295016"/>
                  </a:lnTo>
                  <a:lnTo>
                    <a:pt x="25549" y="294773"/>
                  </a:lnTo>
                  <a:lnTo>
                    <a:pt x="25595" y="294658"/>
                  </a:lnTo>
                  <a:lnTo>
                    <a:pt x="25659" y="294561"/>
                  </a:lnTo>
                  <a:lnTo>
                    <a:pt x="25749" y="294476"/>
                  </a:lnTo>
                  <a:lnTo>
                    <a:pt x="25851" y="294402"/>
                  </a:lnTo>
                  <a:lnTo>
                    <a:pt x="25952" y="294336"/>
                  </a:lnTo>
                  <a:lnTo>
                    <a:pt x="26056" y="294275"/>
                  </a:lnTo>
                  <a:lnTo>
                    <a:pt x="26162" y="294214"/>
                  </a:lnTo>
                  <a:lnTo>
                    <a:pt x="26272" y="294159"/>
                  </a:lnTo>
                  <a:lnTo>
                    <a:pt x="26385" y="294117"/>
                  </a:lnTo>
                  <a:lnTo>
                    <a:pt x="26503" y="294087"/>
                  </a:lnTo>
                  <a:lnTo>
                    <a:pt x="26622" y="294062"/>
                  </a:lnTo>
                  <a:lnTo>
                    <a:pt x="26855" y="293989"/>
                  </a:lnTo>
                  <a:lnTo>
                    <a:pt x="27093" y="293928"/>
                  </a:lnTo>
                  <a:lnTo>
                    <a:pt x="27225" y="293904"/>
                  </a:lnTo>
                  <a:lnTo>
                    <a:pt x="27412" y="293795"/>
                  </a:lnTo>
                  <a:lnTo>
                    <a:pt x="27394" y="293540"/>
                  </a:lnTo>
                  <a:lnTo>
                    <a:pt x="27400" y="293412"/>
                  </a:lnTo>
                  <a:lnTo>
                    <a:pt x="27409" y="293291"/>
                  </a:lnTo>
                  <a:lnTo>
                    <a:pt x="27379" y="293182"/>
                  </a:lnTo>
                  <a:lnTo>
                    <a:pt x="27310" y="293084"/>
                  </a:lnTo>
                  <a:lnTo>
                    <a:pt x="27225" y="292993"/>
                  </a:lnTo>
                  <a:lnTo>
                    <a:pt x="27139" y="292902"/>
                  </a:lnTo>
                  <a:lnTo>
                    <a:pt x="27005" y="292690"/>
                  </a:lnTo>
                  <a:lnTo>
                    <a:pt x="26971" y="292458"/>
                  </a:lnTo>
                  <a:lnTo>
                    <a:pt x="27018" y="292349"/>
                  </a:lnTo>
                  <a:lnTo>
                    <a:pt x="27089" y="292240"/>
                  </a:lnTo>
                  <a:lnTo>
                    <a:pt x="27167" y="292149"/>
                  </a:lnTo>
                  <a:lnTo>
                    <a:pt x="27254" y="292051"/>
                  </a:lnTo>
                  <a:lnTo>
                    <a:pt x="27351" y="291966"/>
                  </a:lnTo>
                  <a:lnTo>
                    <a:pt x="27453" y="291906"/>
                  </a:lnTo>
                  <a:lnTo>
                    <a:pt x="27559" y="291893"/>
                  </a:lnTo>
                  <a:lnTo>
                    <a:pt x="27787" y="292003"/>
                  </a:lnTo>
                  <a:lnTo>
                    <a:pt x="27889" y="292076"/>
                  </a:lnTo>
                  <a:lnTo>
                    <a:pt x="27980" y="292154"/>
                  </a:lnTo>
                  <a:lnTo>
                    <a:pt x="28060" y="292246"/>
                  </a:lnTo>
                  <a:lnTo>
                    <a:pt x="28123" y="292349"/>
                  </a:lnTo>
                  <a:lnTo>
                    <a:pt x="28169" y="292471"/>
                  </a:lnTo>
                  <a:lnTo>
                    <a:pt x="28319" y="292659"/>
                  </a:lnTo>
                  <a:lnTo>
                    <a:pt x="28542" y="292732"/>
                  </a:lnTo>
                  <a:lnTo>
                    <a:pt x="28764" y="292623"/>
                  </a:lnTo>
                  <a:lnTo>
                    <a:pt x="28858" y="292538"/>
                  </a:lnTo>
                  <a:lnTo>
                    <a:pt x="28938" y="292446"/>
                  </a:lnTo>
                  <a:lnTo>
                    <a:pt x="29012" y="292349"/>
                  </a:lnTo>
                  <a:lnTo>
                    <a:pt x="29083" y="292252"/>
                  </a:lnTo>
                  <a:lnTo>
                    <a:pt x="29151" y="292155"/>
                  </a:lnTo>
                  <a:lnTo>
                    <a:pt x="29216" y="292051"/>
                  </a:lnTo>
                  <a:lnTo>
                    <a:pt x="29348" y="291845"/>
                  </a:lnTo>
                  <a:lnTo>
                    <a:pt x="29481" y="291644"/>
                  </a:lnTo>
                  <a:lnTo>
                    <a:pt x="29614" y="291437"/>
                  </a:lnTo>
                  <a:lnTo>
                    <a:pt x="29690" y="291347"/>
                  </a:lnTo>
                  <a:lnTo>
                    <a:pt x="29784" y="291268"/>
                  </a:lnTo>
                  <a:lnTo>
                    <a:pt x="29885" y="291201"/>
                  </a:lnTo>
                  <a:lnTo>
                    <a:pt x="29990" y="291134"/>
                  </a:lnTo>
                  <a:lnTo>
                    <a:pt x="30093" y="291073"/>
                  </a:lnTo>
                  <a:lnTo>
                    <a:pt x="30201" y="291013"/>
                  </a:lnTo>
                  <a:lnTo>
                    <a:pt x="30401" y="290873"/>
                  </a:lnTo>
                  <a:lnTo>
                    <a:pt x="30489" y="290787"/>
                  </a:lnTo>
                  <a:lnTo>
                    <a:pt x="30555" y="290690"/>
                  </a:lnTo>
                  <a:lnTo>
                    <a:pt x="30594" y="290575"/>
                  </a:lnTo>
                  <a:lnTo>
                    <a:pt x="30614" y="290454"/>
                  </a:lnTo>
                  <a:lnTo>
                    <a:pt x="30617" y="290332"/>
                  </a:lnTo>
                  <a:lnTo>
                    <a:pt x="30588" y="290089"/>
                  </a:lnTo>
                  <a:lnTo>
                    <a:pt x="30529" y="289852"/>
                  </a:lnTo>
                  <a:lnTo>
                    <a:pt x="30489" y="289615"/>
                  </a:lnTo>
                  <a:lnTo>
                    <a:pt x="30492" y="289373"/>
                  </a:lnTo>
                  <a:lnTo>
                    <a:pt x="30489" y="289129"/>
                  </a:lnTo>
                  <a:lnTo>
                    <a:pt x="30497" y="288886"/>
                  </a:lnTo>
                  <a:lnTo>
                    <a:pt x="30531" y="288643"/>
                  </a:lnTo>
                  <a:lnTo>
                    <a:pt x="30547" y="288516"/>
                  </a:lnTo>
                  <a:lnTo>
                    <a:pt x="30577" y="288400"/>
                  </a:lnTo>
                  <a:lnTo>
                    <a:pt x="30647" y="288309"/>
                  </a:lnTo>
                  <a:lnTo>
                    <a:pt x="30754" y="288248"/>
                  </a:lnTo>
                  <a:lnTo>
                    <a:pt x="30870" y="288200"/>
                  </a:lnTo>
                  <a:lnTo>
                    <a:pt x="30985" y="288157"/>
                  </a:lnTo>
                  <a:lnTo>
                    <a:pt x="31105" y="288127"/>
                  </a:lnTo>
                  <a:lnTo>
                    <a:pt x="31225" y="288114"/>
                  </a:lnTo>
                  <a:lnTo>
                    <a:pt x="31470" y="288127"/>
                  </a:lnTo>
                  <a:lnTo>
                    <a:pt x="31705" y="288072"/>
                  </a:lnTo>
                  <a:lnTo>
                    <a:pt x="31816" y="288023"/>
                  </a:lnTo>
                  <a:lnTo>
                    <a:pt x="31919" y="287957"/>
                  </a:lnTo>
                  <a:lnTo>
                    <a:pt x="32009" y="287878"/>
                  </a:lnTo>
                  <a:lnTo>
                    <a:pt x="32091" y="287786"/>
                  </a:lnTo>
                  <a:lnTo>
                    <a:pt x="32256" y="287598"/>
                  </a:lnTo>
                  <a:lnTo>
                    <a:pt x="32425" y="287422"/>
                  </a:lnTo>
                  <a:lnTo>
                    <a:pt x="32648" y="287452"/>
                  </a:lnTo>
                  <a:lnTo>
                    <a:pt x="32889" y="287543"/>
                  </a:lnTo>
                  <a:lnTo>
                    <a:pt x="33131" y="287610"/>
                  </a:lnTo>
                  <a:lnTo>
                    <a:pt x="33324" y="287495"/>
                  </a:lnTo>
                  <a:lnTo>
                    <a:pt x="33402" y="287392"/>
                  </a:lnTo>
                  <a:lnTo>
                    <a:pt x="33473" y="287288"/>
                  </a:lnTo>
                  <a:lnTo>
                    <a:pt x="33535" y="287185"/>
                  </a:lnTo>
                  <a:lnTo>
                    <a:pt x="33575" y="287069"/>
                  </a:lnTo>
                  <a:lnTo>
                    <a:pt x="33586" y="286948"/>
                  </a:lnTo>
                  <a:lnTo>
                    <a:pt x="33590" y="286826"/>
                  </a:lnTo>
                  <a:lnTo>
                    <a:pt x="33659" y="286584"/>
                  </a:lnTo>
                  <a:lnTo>
                    <a:pt x="33780" y="286377"/>
                  </a:lnTo>
                  <a:lnTo>
                    <a:pt x="34004" y="286371"/>
                  </a:lnTo>
                  <a:lnTo>
                    <a:pt x="34134" y="286401"/>
                  </a:lnTo>
                  <a:lnTo>
                    <a:pt x="34378" y="286408"/>
                  </a:lnTo>
                  <a:lnTo>
                    <a:pt x="34620" y="286395"/>
                  </a:lnTo>
                  <a:lnTo>
                    <a:pt x="34744" y="286377"/>
                  </a:lnTo>
                  <a:lnTo>
                    <a:pt x="34861" y="286347"/>
                  </a:lnTo>
                  <a:lnTo>
                    <a:pt x="34964" y="286286"/>
                  </a:lnTo>
                  <a:lnTo>
                    <a:pt x="35051" y="286201"/>
                  </a:lnTo>
                  <a:lnTo>
                    <a:pt x="35129" y="286104"/>
                  </a:lnTo>
                  <a:lnTo>
                    <a:pt x="35281" y="285909"/>
                  </a:lnTo>
                  <a:lnTo>
                    <a:pt x="35387" y="285697"/>
                  </a:lnTo>
                  <a:lnTo>
                    <a:pt x="35403" y="285569"/>
                  </a:lnTo>
                  <a:lnTo>
                    <a:pt x="35316" y="285357"/>
                  </a:lnTo>
                  <a:lnTo>
                    <a:pt x="35116" y="285204"/>
                  </a:lnTo>
                  <a:lnTo>
                    <a:pt x="34923" y="285046"/>
                  </a:lnTo>
                  <a:lnTo>
                    <a:pt x="34843" y="284955"/>
                  </a:lnTo>
                  <a:lnTo>
                    <a:pt x="34794" y="284846"/>
                  </a:lnTo>
                  <a:lnTo>
                    <a:pt x="34761" y="284724"/>
                  </a:lnTo>
                  <a:lnTo>
                    <a:pt x="34746" y="284603"/>
                  </a:lnTo>
                  <a:lnTo>
                    <a:pt x="34795" y="284379"/>
                  </a:lnTo>
                  <a:lnTo>
                    <a:pt x="34915" y="284153"/>
                  </a:lnTo>
                  <a:lnTo>
                    <a:pt x="34996" y="283928"/>
                  </a:lnTo>
                  <a:lnTo>
                    <a:pt x="35106" y="283710"/>
                  </a:lnTo>
                  <a:lnTo>
                    <a:pt x="35158" y="283600"/>
                  </a:lnTo>
                  <a:lnTo>
                    <a:pt x="35190" y="283485"/>
                  </a:lnTo>
                  <a:lnTo>
                    <a:pt x="35213" y="283364"/>
                  </a:lnTo>
                  <a:lnTo>
                    <a:pt x="35230" y="283242"/>
                  </a:lnTo>
                  <a:lnTo>
                    <a:pt x="35242" y="283126"/>
                  </a:lnTo>
                  <a:lnTo>
                    <a:pt x="35245" y="283005"/>
                  </a:lnTo>
                  <a:lnTo>
                    <a:pt x="35230" y="282756"/>
                  </a:lnTo>
                  <a:lnTo>
                    <a:pt x="35199" y="282519"/>
                  </a:lnTo>
                  <a:lnTo>
                    <a:pt x="35180" y="282270"/>
                  </a:lnTo>
                  <a:lnTo>
                    <a:pt x="35108" y="282045"/>
                  </a:lnTo>
                  <a:lnTo>
                    <a:pt x="34982" y="281838"/>
                  </a:lnTo>
                  <a:lnTo>
                    <a:pt x="34899" y="281608"/>
                  </a:lnTo>
                  <a:lnTo>
                    <a:pt x="34872" y="281371"/>
                  </a:lnTo>
                  <a:lnTo>
                    <a:pt x="34876" y="281244"/>
                  </a:lnTo>
                  <a:lnTo>
                    <a:pt x="34874" y="281000"/>
                  </a:lnTo>
                  <a:lnTo>
                    <a:pt x="34885" y="280763"/>
                  </a:lnTo>
                  <a:lnTo>
                    <a:pt x="34900" y="280642"/>
                  </a:lnTo>
                  <a:lnTo>
                    <a:pt x="34919" y="280521"/>
                  </a:lnTo>
                  <a:lnTo>
                    <a:pt x="34942" y="280399"/>
                  </a:lnTo>
                  <a:lnTo>
                    <a:pt x="34968" y="280284"/>
                  </a:lnTo>
                  <a:lnTo>
                    <a:pt x="35000" y="280162"/>
                  </a:lnTo>
                  <a:lnTo>
                    <a:pt x="35040" y="280047"/>
                  </a:lnTo>
                  <a:lnTo>
                    <a:pt x="35110" y="279816"/>
                  </a:lnTo>
                  <a:lnTo>
                    <a:pt x="35142" y="279572"/>
                  </a:lnTo>
                  <a:lnTo>
                    <a:pt x="35072" y="279342"/>
                  </a:lnTo>
                  <a:lnTo>
                    <a:pt x="35005" y="279239"/>
                  </a:lnTo>
                  <a:lnTo>
                    <a:pt x="34923" y="279147"/>
                  </a:lnTo>
                  <a:lnTo>
                    <a:pt x="34823" y="279074"/>
                  </a:lnTo>
                  <a:lnTo>
                    <a:pt x="34714" y="279020"/>
                  </a:lnTo>
                  <a:lnTo>
                    <a:pt x="34597" y="278995"/>
                  </a:lnTo>
                  <a:lnTo>
                    <a:pt x="34473" y="278989"/>
                  </a:lnTo>
                  <a:lnTo>
                    <a:pt x="34221" y="278941"/>
                  </a:lnTo>
                  <a:lnTo>
                    <a:pt x="34063" y="278801"/>
                  </a:lnTo>
                  <a:lnTo>
                    <a:pt x="34064" y="278673"/>
                  </a:lnTo>
                  <a:lnTo>
                    <a:pt x="34089" y="278546"/>
                  </a:lnTo>
                  <a:lnTo>
                    <a:pt x="34123" y="278424"/>
                  </a:lnTo>
                  <a:lnTo>
                    <a:pt x="34172" y="278309"/>
                  </a:lnTo>
                  <a:lnTo>
                    <a:pt x="34237" y="278212"/>
                  </a:lnTo>
                  <a:lnTo>
                    <a:pt x="34340" y="278138"/>
                  </a:lnTo>
                  <a:lnTo>
                    <a:pt x="34461" y="278084"/>
                  </a:lnTo>
                  <a:lnTo>
                    <a:pt x="34563" y="277902"/>
                  </a:lnTo>
                  <a:lnTo>
                    <a:pt x="34545" y="277774"/>
                  </a:lnTo>
                  <a:lnTo>
                    <a:pt x="34470" y="277538"/>
                  </a:lnTo>
                  <a:lnTo>
                    <a:pt x="34409" y="277428"/>
                  </a:lnTo>
                  <a:lnTo>
                    <a:pt x="34330" y="277337"/>
                  </a:lnTo>
                  <a:lnTo>
                    <a:pt x="34231" y="277270"/>
                  </a:lnTo>
                  <a:lnTo>
                    <a:pt x="34122" y="277209"/>
                  </a:lnTo>
                  <a:lnTo>
                    <a:pt x="33905" y="277094"/>
                  </a:lnTo>
                  <a:lnTo>
                    <a:pt x="33799" y="277033"/>
                  </a:lnTo>
                  <a:lnTo>
                    <a:pt x="33705" y="276960"/>
                  </a:lnTo>
                  <a:lnTo>
                    <a:pt x="33620" y="276875"/>
                  </a:lnTo>
                  <a:lnTo>
                    <a:pt x="33535" y="276784"/>
                  </a:lnTo>
                  <a:lnTo>
                    <a:pt x="33356" y="276620"/>
                  </a:lnTo>
                  <a:lnTo>
                    <a:pt x="33262" y="276547"/>
                  </a:lnTo>
                  <a:lnTo>
                    <a:pt x="33161" y="276474"/>
                  </a:lnTo>
                  <a:lnTo>
                    <a:pt x="33056" y="276413"/>
                  </a:lnTo>
                  <a:lnTo>
                    <a:pt x="32947" y="276358"/>
                  </a:lnTo>
                  <a:lnTo>
                    <a:pt x="32837" y="276310"/>
                  </a:lnTo>
                  <a:lnTo>
                    <a:pt x="32724" y="276268"/>
                  </a:lnTo>
                  <a:lnTo>
                    <a:pt x="32504" y="276158"/>
                  </a:lnTo>
                  <a:lnTo>
                    <a:pt x="32289" y="276043"/>
                  </a:lnTo>
                  <a:lnTo>
                    <a:pt x="32053" y="275982"/>
                  </a:lnTo>
                  <a:lnTo>
                    <a:pt x="31818" y="276006"/>
                  </a:lnTo>
                  <a:lnTo>
                    <a:pt x="31711" y="276073"/>
                  </a:lnTo>
                  <a:lnTo>
                    <a:pt x="31618" y="276152"/>
                  </a:lnTo>
                  <a:lnTo>
                    <a:pt x="31535" y="276243"/>
                  </a:lnTo>
                  <a:lnTo>
                    <a:pt x="31461" y="276340"/>
                  </a:lnTo>
                  <a:lnTo>
                    <a:pt x="31403" y="276450"/>
                  </a:lnTo>
                  <a:lnTo>
                    <a:pt x="31367" y="276565"/>
                  </a:lnTo>
                  <a:lnTo>
                    <a:pt x="31346" y="276687"/>
                  </a:lnTo>
                  <a:lnTo>
                    <a:pt x="31332" y="276808"/>
                  </a:lnTo>
                  <a:lnTo>
                    <a:pt x="31327" y="276930"/>
                  </a:lnTo>
                  <a:lnTo>
                    <a:pt x="31329" y="277173"/>
                  </a:lnTo>
                  <a:lnTo>
                    <a:pt x="31319" y="277300"/>
                  </a:lnTo>
                  <a:lnTo>
                    <a:pt x="31296" y="277422"/>
                  </a:lnTo>
                  <a:lnTo>
                    <a:pt x="31235" y="277513"/>
                  </a:lnTo>
                  <a:lnTo>
                    <a:pt x="31126" y="277574"/>
                  </a:lnTo>
                  <a:lnTo>
                    <a:pt x="30997" y="277610"/>
                  </a:lnTo>
                  <a:lnTo>
                    <a:pt x="30760" y="277555"/>
                  </a:lnTo>
                  <a:lnTo>
                    <a:pt x="30587" y="277391"/>
                  </a:lnTo>
                  <a:lnTo>
                    <a:pt x="30596" y="277142"/>
                  </a:lnTo>
                  <a:lnTo>
                    <a:pt x="30598" y="276899"/>
                  </a:lnTo>
                  <a:lnTo>
                    <a:pt x="30584" y="276656"/>
                  </a:lnTo>
                  <a:lnTo>
                    <a:pt x="30554" y="276413"/>
                  </a:lnTo>
                  <a:lnTo>
                    <a:pt x="30565" y="276170"/>
                  </a:lnTo>
                  <a:lnTo>
                    <a:pt x="30511" y="275933"/>
                  </a:lnTo>
                  <a:lnTo>
                    <a:pt x="30347" y="275757"/>
                  </a:lnTo>
                  <a:lnTo>
                    <a:pt x="30101" y="275769"/>
                  </a:lnTo>
                  <a:lnTo>
                    <a:pt x="29985" y="275812"/>
                  </a:lnTo>
                  <a:lnTo>
                    <a:pt x="29884" y="275872"/>
                  </a:lnTo>
                  <a:lnTo>
                    <a:pt x="29790" y="275951"/>
                  </a:lnTo>
                  <a:lnTo>
                    <a:pt x="29698" y="276036"/>
                  </a:lnTo>
                  <a:lnTo>
                    <a:pt x="29608" y="276121"/>
                  </a:lnTo>
                  <a:lnTo>
                    <a:pt x="29523" y="276207"/>
                  </a:lnTo>
                  <a:lnTo>
                    <a:pt x="29445" y="276298"/>
                  </a:lnTo>
                  <a:lnTo>
                    <a:pt x="29382" y="276407"/>
                  </a:lnTo>
                  <a:lnTo>
                    <a:pt x="29218" y="276577"/>
                  </a:lnTo>
                  <a:lnTo>
                    <a:pt x="28977" y="276650"/>
                  </a:lnTo>
                  <a:lnTo>
                    <a:pt x="28754" y="276596"/>
                  </a:lnTo>
                  <a:lnTo>
                    <a:pt x="28543" y="276462"/>
                  </a:lnTo>
                  <a:lnTo>
                    <a:pt x="28350" y="276316"/>
                  </a:lnTo>
                  <a:lnTo>
                    <a:pt x="28289" y="276079"/>
                  </a:lnTo>
                  <a:lnTo>
                    <a:pt x="28236" y="275842"/>
                  </a:lnTo>
                  <a:lnTo>
                    <a:pt x="28182" y="275605"/>
                  </a:lnTo>
                  <a:lnTo>
                    <a:pt x="28157" y="275363"/>
                  </a:lnTo>
                  <a:lnTo>
                    <a:pt x="28098" y="275125"/>
                  </a:lnTo>
                  <a:lnTo>
                    <a:pt x="28064" y="274888"/>
                  </a:lnTo>
                  <a:lnTo>
                    <a:pt x="28068" y="274645"/>
                  </a:lnTo>
                  <a:lnTo>
                    <a:pt x="28041" y="274402"/>
                  </a:lnTo>
                  <a:lnTo>
                    <a:pt x="28026" y="274159"/>
                  </a:lnTo>
                  <a:lnTo>
                    <a:pt x="28018" y="273917"/>
                  </a:lnTo>
                  <a:lnTo>
                    <a:pt x="27962" y="273679"/>
                  </a:lnTo>
                  <a:lnTo>
                    <a:pt x="27903" y="273449"/>
                  </a:lnTo>
                  <a:lnTo>
                    <a:pt x="27876" y="273327"/>
                  </a:lnTo>
                  <a:lnTo>
                    <a:pt x="27855" y="273205"/>
                  </a:lnTo>
                  <a:lnTo>
                    <a:pt x="27838" y="273084"/>
                  </a:lnTo>
                  <a:lnTo>
                    <a:pt x="27826" y="272962"/>
                  </a:lnTo>
                  <a:lnTo>
                    <a:pt x="27820" y="272847"/>
                  </a:lnTo>
                  <a:lnTo>
                    <a:pt x="27819" y="272725"/>
                  </a:lnTo>
                  <a:lnTo>
                    <a:pt x="27819" y="272483"/>
                  </a:lnTo>
                  <a:lnTo>
                    <a:pt x="27891" y="272234"/>
                  </a:lnTo>
                  <a:lnTo>
                    <a:pt x="28217" y="272014"/>
                  </a:lnTo>
                  <a:lnTo>
                    <a:pt x="28280" y="271784"/>
                  </a:lnTo>
                  <a:lnTo>
                    <a:pt x="28308" y="271668"/>
                  </a:lnTo>
                  <a:lnTo>
                    <a:pt x="28331" y="271547"/>
                  </a:lnTo>
                  <a:lnTo>
                    <a:pt x="28350" y="271425"/>
                  </a:lnTo>
                  <a:lnTo>
                    <a:pt x="28356" y="271304"/>
                  </a:lnTo>
                  <a:lnTo>
                    <a:pt x="28342" y="271061"/>
                  </a:lnTo>
                  <a:lnTo>
                    <a:pt x="28325" y="270818"/>
                  </a:lnTo>
                  <a:lnTo>
                    <a:pt x="28330" y="270575"/>
                  </a:lnTo>
                  <a:lnTo>
                    <a:pt x="28364" y="270459"/>
                  </a:lnTo>
                  <a:lnTo>
                    <a:pt x="28406" y="270344"/>
                  </a:lnTo>
                  <a:lnTo>
                    <a:pt x="28463" y="270234"/>
                  </a:lnTo>
                  <a:lnTo>
                    <a:pt x="28536" y="270138"/>
                  </a:lnTo>
                  <a:lnTo>
                    <a:pt x="28621" y="270052"/>
                  </a:lnTo>
                  <a:lnTo>
                    <a:pt x="28715" y="269979"/>
                  </a:lnTo>
                  <a:lnTo>
                    <a:pt x="28816" y="269907"/>
                  </a:lnTo>
                  <a:lnTo>
                    <a:pt x="28919" y="269840"/>
                  </a:lnTo>
                  <a:lnTo>
                    <a:pt x="29026" y="269785"/>
                  </a:lnTo>
                  <a:lnTo>
                    <a:pt x="29138" y="269737"/>
                  </a:lnTo>
                  <a:lnTo>
                    <a:pt x="29255" y="269700"/>
                  </a:lnTo>
                  <a:lnTo>
                    <a:pt x="29375" y="269682"/>
                  </a:lnTo>
                  <a:lnTo>
                    <a:pt x="29602" y="269755"/>
                  </a:lnTo>
                  <a:lnTo>
                    <a:pt x="29799" y="269901"/>
                  </a:lnTo>
                  <a:lnTo>
                    <a:pt x="30011" y="270016"/>
                  </a:lnTo>
                  <a:lnTo>
                    <a:pt x="30130" y="270034"/>
                  </a:lnTo>
                  <a:lnTo>
                    <a:pt x="30252" y="270046"/>
                  </a:lnTo>
                  <a:lnTo>
                    <a:pt x="30372" y="270058"/>
                  </a:lnTo>
                  <a:lnTo>
                    <a:pt x="30494" y="270064"/>
                  </a:lnTo>
                  <a:lnTo>
                    <a:pt x="30738" y="270059"/>
                  </a:lnTo>
                  <a:lnTo>
                    <a:pt x="30858" y="270046"/>
                  </a:lnTo>
                  <a:lnTo>
                    <a:pt x="30979" y="270028"/>
                  </a:lnTo>
                  <a:lnTo>
                    <a:pt x="31098" y="270004"/>
                  </a:lnTo>
                  <a:lnTo>
                    <a:pt x="31211" y="269961"/>
                  </a:lnTo>
                  <a:lnTo>
                    <a:pt x="31300" y="269876"/>
                  </a:lnTo>
                  <a:lnTo>
                    <a:pt x="31384" y="269791"/>
                  </a:lnTo>
                  <a:lnTo>
                    <a:pt x="31469" y="269700"/>
                  </a:lnTo>
                  <a:lnTo>
                    <a:pt x="31637" y="269523"/>
                  </a:lnTo>
                  <a:lnTo>
                    <a:pt x="31717" y="269433"/>
                  </a:lnTo>
                  <a:lnTo>
                    <a:pt x="31795" y="269341"/>
                  </a:lnTo>
                  <a:lnTo>
                    <a:pt x="31866" y="269244"/>
                  </a:lnTo>
                  <a:lnTo>
                    <a:pt x="31928" y="269141"/>
                  </a:lnTo>
                  <a:lnTo>
                    <a:pt x="31986" y="269031"/>
                  </a:lnTo>
                  <a:lnTo>
                    <a:pt x="32044" y="268922"/>
                  </a:lnTo>
                  <a:lnTo>
                    <a:pt x="32097" y="268813"/>
                  </a:lnTo>
                  <a:lnTo>
                    <a:pt x="32145" y="268703"/>
                  </a:lnTo>
                  <a:lnTo>
                    <a:pt x="32187" y="268588"/>
                  </a:lnTo>
                  <a:lnTo>
                    <a:pt x="32224" y="268473"/>
                  </a:lnTo>
                  <a:lnTo>
                    <a:pt x="32253" y="268357"/>
                  </a:lnTo>
                  <a:lnTo>
                    <a:pt x="32260" y="268230"/>
                  </a:lnTo>
                  <a:lnTo>
                    <a:pt x="32234" y="267993"/>
                  </a:lnTo>
                  <a:lnTo>
                    <a:pt x="32204" y="267750"/>
                  </a:lnTo>
                  <a:lnTo>
                    <a:pt x="32204" y="267507"/>
                  </a:lnTo>
                  <a:lnTo>
                    <a:pt x="32321" y="267300"/>
                  </a:lnTo>
                  <a:lnTo>
                    <a:pt x="32520" y="267160"/>
                  </a:lnTo>
                  <a:lnTo>
                    <a:pt x="32737" y="267051"/>
                  </a:lnTo>
                  <a:lnTo>
                    <a:pt x="32948" y="266929"/>
                  </a:lnTo>
                  <a:lnTo>
                    <a:pt x="33150" y="266796"/>
                  </a:lnTo>
                  <a:lnTo>
                    <a:pt x="33251" y="266729"/>
                  </a:lnTo>
                  <a:lnTo>
                    <a:pt x="33347" y="266650"/>
                  </a:lnTo>
                  <a:lnTo>
                    <a:pt x="33428" y="266559"/>
                  </a:lnTo>
                  <a:lnTo>
                    <a:pt x="33480" y="266456"/>
                  </a:lnTo>
                  <a:lnTo>
                    <a:pt x="33492" y="266328"/>
                  </a:lnTo>
                  <a:lnTo>
                    <a:pt x="33468" y="266091"/>
                  </a:lnTo>
                  <a:lnTo>
                    <a:pt x="33452" y="265848"/>
                  </a:lnTo>
                  <a:lnTo>
                    <a:pt x="33451" y="265605"/>
                  </a:lnTo>
                  <a:lnTo>
                    <a:pt x="33446" y="265362"/>
                  </a:lnTo>
                  <a:lnTo>
                    <a:pt x="33428" y="265119"/>
                  </a:lnTo>
                  <a:lnTo>
                    <a:pt x="33409" y="264876"/>
                  </a:lnTo>
                  <a:lnTo>
                    <a:pt x="33407" y="264633"/>
                  </a:lnTo>
                  <a:lnTo>
                    <a:pt x="33419" y="264511"/>
                  </a:lnTo>
                  <a:lnTo>
                    <a:pt x="33445" y="264396"/>
                  </a:lnTo>
                  <a:lnTo>
                    <a:pt x="33501" y="264287"/>
                  </a:lnTo>
                  <a:lnTo>
                    <a:pt x="33580" y="264196"/>
                  </a:lnTo>
                  <a:lnTo>
                    <a:pt x="33665" y="264105"/>
                  </a:lnTo>
                  <a:lnTo>
                    <a:pt x="33751" y="264020"/>
                  </a:lnTo>
                  <a:lnTo>
                    <a:pt x="33905" y="263831"/>
                  </a:lnTo>
                  <a:lnTo>
                    <a:pt x="34037" y="263625"/>
                  </a:lnTo>
                  <a:lnTo>
                    <a:pt x="34177" y="263430"/>
                  </a:lnTo>
                  <a:lnTo>
                    <a:pt x="34353" y="263260"/>
                  </a:lnTo>
                  <a:lnTo>
                    <a:pt x="34528" y="263090"/>
                  </a:lnTo>
                  <a:lnTo>
                    <a:pt x="34592" y="262992"/>
                  </a:lnTo>
                  <a:lnTo>
                    <a:pt x="34646" y="262883"/>
                  </a:lnTo>
                  <a:lnTo>
                    <a:pt x="34693" y="262768"/>
                  </a:lnTo>
                  <a:lnTo>
                    <a:pt x="34736" y="262659"/>
                  </a:lnTo>
                  <a:lnTo>
                    <a:pt x="34779" y="262543"/>
                  </a:lnTo>
                  <a:lnTo>
                    <a:pt x="34818" y="262428"/>
                  </a:lnTo>
                  <a:lnTo>
                    <a:pt x="34854" y="262306"/>
                  </a:lnTo>
                  <a:lnTo>
                    <a:pt x="34887" y="262191"/>
                  </a:lnTo>
                  <a:lnTo>
                    <a:pt x="34917" y="262076"/>
                  </a:lnTo>
                  <a:lnTo>
                    <a:pt x="34940" y="261954"/>
                  </a:lnTo>
                  <a:lnTo>
                    <a:pt x="34954" y="261832"/>
                  </a:lnTo>
                  <a:lnTo>
                    <a:pt x="34954" y="261711"/>
                  </a:lnTo>
                  <a:lnTo>
                    <a:pt x="34934" y="261468"/>
                  </a:lnTo>
                  <a:lnTo>
                    <a:pt x="34900" y="261231"/>
                  </a:lnTo>
                  <a:lnTo>
                    <a:pt x="34887" y="261109"/>
                  </a:lnTo>
                  <a:lnTo>
                    <a:pt x="34901" y="260988"/>
                  </a:lnTo>
                  <a:lnTo>
                    <a:pt x="34948" y="260878"/>
                  </a:lnTo>
                  <a:lnTo>
                    <a:pt x="35045" y="260805"/>
                  </a:lnTo>
                  <a:lnTo>
                    <a:pt x="35160" y="260763"/>
                  </a:lnTo>
                  <a:lnTo>
                    <a:pt x="35280" y="260739"/>
                  </a:lnTo>
                  <a:lnTo>
                    <a:pt x="35400" y="260726"/>
                  </a:lnTo>
                  <a:lnTo>
                    <a:pt x="35635" y="260660"/>
                  </a:lnTo>
                  <a:lnTo>
                    <a:pt x="35729" y="260587"/>
                  </a:lnTo>
                  <a:lnTo>
                    <a:pt x="35770" y="260472"/>
                  </a:lnTo>
                  <a:lnTo>
                    <a:pt x="35781" y="260350"/>
                  </a:lnTo>
                  <a:lnTo>
                    <a:pt x="35781" y="260228"/>
                  </a:lnTo>
                  <a:lnTo>
                    <a:pt x="35778" y="259986"/>
                  </a:lnTo>
                  <a:lnTo>
                    <a:pt x="35758" y="259742"/>
                  </a:lnTo>
                  <a:lnTo>
                    <a:pt x="35742" y="259499"/>
                  </a:lnTo>
                  <a:lnTo>
                    <a:pt x="35758" y="259257"/>
                  </a:lnTo>
                  <a:lnTo>
                    <a:pt x="35869" y="259044"/>
                  </a:lnTo>
                  <a:lnTo>
                    <a:pt x="36027" y="258861"/>
                  </a:lnTo>
                  <a:lnTo>
                    <a:pt x="36164" y="258539"/>
                  </a:lnTo>
                  <a:lnTo>
                    <a:pt x="36139" y="258302"/>
                  </a:lnTo>
                  <a:lnTo>
                    <a:pt x="36108" y="258060"/>
                  </a:lnTo>
                  <a:lnTo>
                    <a:pt x="36100" y="257938"/>
                  </a:lnTo>
                  <a:lnTo>
                    <a:pt x="36114" y="257817"/>
                  </a:lnTo>
                  <a:lnTo>
                    <a:pt x="36155" y="257701"/>
                  </a:lnTo>
                  <a:lnTo>
                    <a:pt x="36227" y="257610"/>
                  </a:lnTo>
                  <a:lnTo>
                    <a:pt x="36315" y="257525"/>
                  </a:lnTo>
                  <a:lnTo>
                    <a:pt x="36409" y="257446"/>
                  </a:lnTo>
                  <a:lnTo>
                    <a:pt x="36505" y="257367"/>
                  </a:lnTo>
                  <a:lnTo>
                    <a:pt x="36602" y="257294"/>
                  </a:lnTo>
                  <a:lnTo>
                    <a:pt x="36700" y="257227"/>
                  </a:lnTo>
                  <a:lnTo>
                    <a:pt x="36898" y="257087"/>
                  </a:lnTo>
                  <a:lnTo>
                    <a:pt x="37099" y="256948"/>
                  </a:lnTo>
                  <a:lnTo>
                    <a:pt x="37302" y="256814"/>
                  </a:lnTo>
                  <a:lnTo>
                    <a:pt x="37505" y="256680"/>
                  </a:lnTo>
                  <a:lnTo>
                    <a:pt x="37707" y="256547"/>
                  </a:lnTo>
                  <a:lnTo>
                    <a:pt x="37908" y="256407"/>
                  </a:lnTo>
                  <a:lnTo>
                    <a:pt x="38105" y="256267"/>
                  </a:lnTo>
                  <a:lnTo>
                    <a:pt x="38199" y="256188"/>
                  </a:lnTo>
                  <a:lnTo>
                    <a:pt x="38280" y="256097"/>
                  </a:lnTo>
                  <a:lnTo>
                    <a:pt x="38344" y="255994"/>
                  </a:lnTo>
                  <a:lnTo>
                    <a:pt x="38400" y="255884"/>
                  </a:lnTo>
                  <a:lnTo>
                    <a:pt x="38452" y="255775"/>
                  </a:lnTo>
                  <a:lnTo>
                    <a:pt x="38502" y="255666"/>
                  </a:lnTo>
                  <a:lnTo>
                    <a:pt x="38615" y="255447"/>
                  </a:lnTo>
                  <a:lnTo>
                    <a:pt x="38798" y="255295"/>
                  </a:lnTo>
                  <a:lnTo>
                    <a:pt x="39040" y="255320"/>
                  </a:lnTo>
                  <a:lnTo>
                    <a:pt x="39282" y="255344"/>
                  </a:lnTo>
                  <a:lnTo>
                    <a:pt x="39391" y="255295"/>
                  </a:lnTo>
                  <a:lnTo>
                    <a:pt x="39479" y="255210"/>
                  </a:lnTo>
                  <a:lnTo>
                    <a:pt x="39554" y="255113"/>
                  </a:lnTo>
                  <a:lnTo>
                    <a:pt x="39623" y="255016"/>
                  </a:lnTo>
                  <a:lnTo>
                    <a:pt x="39690" y="254912"/>
                  </a:lnTo>
                  <a:lnTo>
                    <a:pt x="39829" y="254712"/>
                  </a:lnTo>
                  <a:lnTo>
                    <a:pt x="39913" y="254627"/>
                  </a:lnTo>
                  <a:lnTo>
                    <a:pt x="40002" y="254542"/>
                  </a:lnTo>
                  <a:lnTo>
                    <a:pt x="40096" y="254463"/>
                  </a:lnTo>
                  <a:lnTo>
                    <a:pt x="40196" y="254396"/>
                  </a:lnTo>
                  <a:lnTo>
                    <a:pt x="40299" y="254329"/>
                  </a:lnTo>
                  <a:lnTo>
                    <a:pt x="40405" y="254274"/>
                  </a:lnTo>
                  <a:lnTo>
                    <a:pt x="40517" y="254226"/>
                  </a:lnTo>
                  <a:lnTo>
                    <a:pt x="40638" y="254207"/>
                  </a:lnTo>
                  <a:lnTo>
                    <a:pt x="40881" y="254226"/>
                  </a:lnTo>
                  <a:lnTo>
                    <a:pt x="41123" y="254244"/>
                  </a:lnTo>
                  <a:lnTo>
                    <a:pt x="41124" y="254062"/>
                  </a:lnTo>
                  <a:lnTo>
                    <a:pt x="41045" y="253965"/>
                  </a:lnTo>
                  <a:lnTo>
                    <a:pt x="40961" y="253874"/>
                  </a:lnTo>
                  <a:lnTo>
                    <a:pt x="40874" y="253788"/>
                  </a:lnTo>
                  <a:lnTo>
                    <a:pt x="40785" y="253709"/>
                  </a:lnTo>
                  <a:lnTo>
                    <a:pt x="40683" y="253643"/>
                  </a:lnTo>
                  <a:lnTo>
                    <a:pt x="40575" y="253588"/>
                  </a:lnTo>
                  <a:lnTo>
                    <a:pt x="40465" y="253533"/>
                  </a:lnTo>
                  <a:lnTo>
                    <a:pt x="40249" y="253424"/>
                  </a:lnTo>
                  <a:lnTo>
                    <a:pt x="40141" y="253229"/>
                  </a:lnTo>
                  <a:lnTo>
                    <a:pt x="40309" y="253053"/>
                  </a:lnTo>
                  <a:lnTo>
                    <a:pt x="40491" y="252889"/>
                  </a:lnTo>
                  <a:lnTo>
                    <a:pt x="40674" y="252731"/>
                  </a:lnTo>
                  <a:lnTo>
                    <a:pt x="40765" y="252652"/>
                  </a:lnTo>
                  <a:lnTo>
                    <a:pt x="40854" y="252567"/>
                  </a:lnTo>
                  <a:lnTo>
                    <a:pt x="40939" y="252482"/>
                  </a:lnTo>
                  <a:lnTo>
                    <a:pt x="40997" y="252373"/>
                  </a:lnTo>
                  <a:lnTo>
                    <a:pt x="41045" y="252263"/>
                  </a:lnTo>
                  <a:lnTo>
                    <a:pt x="41092" y="252148"/>
                  </a:lnTo>
                  <a:lnTo>
                    <a:pt x="41183" y="251923"/>
                  </a:lnTo>
                  <a:lnTo>
                    <a:pt x="41234" y="251814"/>
                  </a:lnTo>
                  <a:lnTo>
                    <a:pt x="41303" y="251717"/>
                  </a:lnTo>
                  <a:lnTo>
                    <a:pt x="41395" y="251638"/>
                  </a:lnTo>
                  <a:lnTo>
                    <a:pt x="41511" y="251602"/>
                  </a:lnTo>
                  <a:lnTo>
                    <a:pt x="41633" y="251589"/>
                  </a:lnTo>
                  <a:lnTo>
                    <a:pt x="41860" y="251668"/>
                  </a:lnTo>
                  <a:lnTo>
                    <a:pt x="41942" y="251753"/>
                  </a:lnTo>
                  <a:lnTo>
                    <a:pt x="42015" y="251856"/>
                  </a:lnTo>
                  <a:lnTo>
                    <a:pt x="42079" y="251960"/>
                  </a:lnTo>
                  <a:lnTo>
                    <a:pt x="42140" y="252063"/>
                  </a:lnTo>
                  <a:lnTo>
                    <a:pt x="42200" y="252166"/>
                  </a:lnTo>
                  <a:lnTo>
                    <a:pt x="42259" y="252276"/>
                  </a:lnTo>
                  <a:lnTo>
                    <a:pt x="42317" y="252385"/>
                  </a:lnTo>
                  <a:lnTo>
                    <a:pt x="42437" y="252591"/>
                  </a:lnTo>
                  <a:lnTo>
                    <a:pt x="42624" y="252725"/>
                  </a:lnTo>
                  <a:lnTo>
                    <a:pt x="42763" y="252531"/>
                  </a:lnTo>
                  <a:lnTo>
                    <a:pt x="42838" y="252300"/>
                  </a:lnTo>
                  <a:lnTo>
                    <a:pt x="42909" y="252069"/>
                  </a:lnTo>
                  <a:lnTo>
                    <a:pt x="42949" y="251954"/>
                  </a:lnTo>
                  <a:lnTo>
                    <a:pt x="42992" y="251838"/>
                  </a:lnTo>
                  <a:lnTo>
                    <a:pt x="43038" y="251723"/>
                  </a:lnTo>
                  <a:lnTo>
                    <a:pt x="43084" y="251613"/>
                  </a:lnTo>
                  <a:lnTo>
                    <a:pt x="43134" y="251504"/>
                  </a:lnTo>
                  <a:lnTo>
                    <a:pt x="43186" y="251394"/>
                  </a:lnTo>
                  <a:lnTo>
                    <a:pt x="43243" y="251285"/>
                  </a:lnTo>
                  <a:lnTo>
                    <a:pt x="43309" y="251182"/>
                  </a:lnTo>
                  <a:lnTo>
                    <a:pt x="43388" y="251091"/>
                  </a:lnTo>
                  <a:lnTo>
                    <a:pt x="43492" y="251030"/>
                  </a:lnTo>
                  <a:lnTo>
                    <a:pt x="43611" y="251000"/>
                  </a:lnTo>
                  <a:lnTo>
                    <a:pt x="43732" y="250994"/>
                  </a:lnTo>
                  <a:lnTo>
                    <a:pt x="43854" y="250987"/>
                  </a:lnTo>
                  <a:lnTo>
                    <a:pt x="43976" y="250982"/>
                  </a:lnTo>
                  <a:lnTo>
                    <a:pt x="44217" y="250963"/>
                  </a:lnTo>
                  <a:lnTo>
                    <a:pt x="44398" y="250812"/>
                  </a:lnTo>
                  <a:lnTo>
                    <a:pt x="44388" y="250569"/>
                  </a:lnTo>
                  <a:lnTo>
                    <a:pt x="44350" y="250332"/>
                  </a:lnTo>
                  <a:lnTo>
                    <a:pt x="44336" y="250210"/>
                  </a:lnTo>
                  <a:lnTo>
                    <a:pt x="44322" y="250088"/>
                  </a:lnTo>
                  <a:lnTo>
                    <a:pt x="44309" y="249967"/>
                  </a:lnTo>
                  <a:lnTo>
                    <a:pt x="44297" y="249851"/>
                  </a:lnTo>
                  <a:lnTo>
                    <a:pt x="44287" y="249730"/>
                  </a:lnTo>
                  <a:lnTo>
                    <a:pt x="44277" y="249609"/>
                  </a:lnTo>
                  <a:lnTo>
                    <a:pt x="44321" y="249366"/>
                  </a:lnTo>
                  <a:lnTo>
                    <a:pt x="44404" y="249281"/>
                  </a:lnTo>
                  <a:lnTo>
                    <a:pt x="44515" y="249232"/>
                  </a:lnTo>
                  <a:lnTo>
                    <a:pt x="44631" y="249195"/>
                  </a:lnTo>
                  <a:lnTo>
                    <a:pt x="44749" y="249165"/>
                  </a:lnTo>
                  <a:lnTo>
                    <a:pt x="44869" y="249141"/>
                  </a:lnTo>
                  <a:lnTo>
                    <a:pt x="44989" y="249128"/>
                  </a:lnTo>
                  <a:lnTo>
                    <a:pt x="45111" y="249116"/>
                  </a:lnTo>
                  <a:lnTo>
                    <a:pt x="45232" y="249110"/>
                  </a:lnTo>
                  <a:lnTo>
                    <a:pt x="45474" y="249135"/>
                  </a:lnTo>
                  <a:lnTo>
                    <a:pt x="45593" y="249110"/>
                  </a:lnTo>
                  <a:lnTo>
                    <a:pt x="45701" y="249055"/>
                  </a:lnTo>
                  <a:lnTo>
                    <a:pt x="45799" y="248983"/>
                  </a:lnTo>
                  <a:lnTo>
                    <a:pt x="45887" y="248897"/>
                  </a:lnTo>
                  <a:lnTo>
                    <a:pt x="45954" y="248801"/>
                  </a:lnTo>
                  <a:lnTo>
                    <a:pt x="45988" y="248679"/>
                  </a:lnTo>
                  <a:lnTo>
                    <a:pt x="46001" y="248558"/>
                  </a:lnTo>
                  <a:lnTo>
                    <a:pt x="45989" y="248321"/>
                  </a:lnTo>
                  <a:lnTo>
                    <a:pt x="45975" y="248199"/>
                  </a:lnTo>
                  <a:lnTo>
                    <a:pt x="45949" y="248078"/>
                  </a:lnTo>
                  <a:lnTo>
                    <a:pt x="45907" y="247968"/>
                  </a:lnTo>
                  <a:lnTo>
                    <a:pt x="45844" y="247859"/>
                  </a:lnTo>
                  <a:lnTo>
                    <a:pt x="45753" y="247780"/>
                  </a:lnTo>
                  <a:lnTo>
                    <a:pt x="45643" y="247731"/>
                  </a:lnTo>
                  <a:lnTo>
                    <a:pt x="45524" y="247701"/>
                  </a:lnTo>
                  <a:lnTo>
                    <a:pt x="45404" y="247689"/>
                  </a:lnTo>
                  <a:lnTo>
                    <a:pt x="45161" y="247658"/>
                  </a:lnTo>
                  <a:lnTo>
                    <a:pt x="44919" y="247646"/>
                  </a:lnTo>
                  <a:lnTo>
                    <a:pt x="44678" y="247670"/>
                  </a:lnTo>
                  <a:lnTo>
                    <a:pt x="44438" y="247646"/>
                  </a:lnTo>
                  <a:lnTo>
                    <a:pt x="44236" y="247513"/>
                  </a:lnTo>
                  <a:lnTo>
                    <a:pt x="44049" y="247361"/>
                  </a:lnTo>
                  <a:lnTo>
                    <a:pt x="43884" y="247184"/>
                  </a:lnTo>
                  <a:lnTo>
                    <a:pt x="43743" y="246984"/>
                  </a:lnTo>
                  <a:lnTo>
                    <a:pt x="43671" y="246887"/>
                  </a:lnTo>
                  <a:lnTo>
                    <a:pt x="43589" y="246795"/>
                  </a:lnTo>
                  <a:lnTo>
                    <a:pt x="43483" y="246735"/>
                  </a:lnTo>
                  <a:lnTo>
                    <a:pt x="43366" y="246704"/>
                  </a:lnTo>
                  <a:lnTo>
                    <a:pt x="43245" y="246686"/>
                  </a:lnTo>
                  <a:lnTo>
                    <a:pt x="43124" y="246680"/>
                  </a:lnTo>
                  <a:lnTo>
                    <a:pt x="42882" y="246692"/>
                  </a:lnTo>
                  <a:lnTo>
                    <a:pt x="42761" y="246711"/>
                  </a:lnTo>
                  <a:lnTo>
                    <a:pt x="42641" y="246729"/>
                  </a:lnTo>
                  <a:lnTo>
                    <a:pt x="42522" y="246759"/>
                  </a:lnTo>
                  <a:lnTo>
                    <a:pt x="42409" y="246802"/>
                  </a:lnTo>
                  <a:lnTo>
                    <a:pt x="42301" y="246862"/>
                  </a:lnTo>
                  <a:lnTo>
                    <a:pt x="42197" y="246923"/>
                  </a:lnTo>
                  <a:lnTo>
                    <a:pt x="42094" y="246990"/>
                  </a:lnTo>
                  <a:lnTo>
                    <a:pt x="41885" y="247112"/>
                  </a:lnTo>
                  <a:lnTo>
                    <a:pt x="41653" y="247185"/>
                  </a:lnTo>
                  <a:lnTo>
                    <a:pt x="41411" y="247190"/>
                  </a:lnTo>
                  <a:lnTo>
                    <a:pt x="41296" y="247154"/>
                  </a:lnTo>
                  <a:lnTo>
                    <a:pt x="41202" y="247081"/>
                  </a:lnTo>
                  <a:lnTo>
                    <a:pt x="41117" y="246990"/>
                  </a:lnTo>
                  <a:lnTo>
                    <a:pt x="41035" y="246899"/>
                  </a:lnTo>
                  <a:lnTo>
                    <a:pt x="40963" y="246802"/>
                  </a:lnTo>
                  <a:lnTo>
                    <a:pt x="40902" y="246698"/>
                  </a:lnTo>
                  <a:lnTo>
                    <a:pt x="40851" y="246589"/>
                  </a:lnTo>
                  <a:lnTo>
                    <a:pt x="40820" y="246468"/>
                  </a:lnTo>
                  <a:lnTo>
                    <a:pt x="40920" y="246255"/>
                  </a:lnTo>
                  <a:lnTo>
                    <a:pt x="41081" y="246073"/>
                  </a:lnTo>
                  <a:lnTo>
                    <a:pt x="41204" y="245866"/>
                  </a:lnTo>
                  <a:lnTo>
                    <a:pt x="41229" y="245744"/>
                  </a:lnTo>
                  <a:lnTo>
                    <a:pt x="41250" y="245629"/>
                  </a:lnTo>
                  <a:lnTo>
                    <a:pt x="41266" y="245508"/>
                  </a:lnTo>
                  <a:lnTo>
                    <a:pt x="41274" y="245386"/>
                  </a:lnTo>
                  <a:lnTo>
                    <a:pt x="41270" y="245258"/>
                  </a:lnTo>
                  <a:lnTo>
                    <a:pt x="41252" y="245143"/>
                  </a:lnTo>
                  <a:lnTo>
                    <a:pt x="41211" y="245028"/>
                  </a:lnTo>
                  <a:lnTo>
                    <a:pt x="41142" y="244930"/>
                  </a:lnTo>
                  <a:lnTo>
                    <a:pt x="41048" y="244852"/>
                  </a:lnTo>
                  <a:lnTo>
                    <a:pt x="40943" y="244791"/>
                  </a:lnTo>
                  <a:lnTo>
                    <a:pt x="40833" y="244736"/>
                  </a:lnTo>
                  <a:lnTo>
                    <a:pt x="40721" y="244687"/>
                  </a:lnTo>
                  <a:lnTo>
                    <a:pt x="40605" y="244651"/>
                  </a:lnTo>
                  <a:lnTo>
                    <a:pt x="40489" y="244614"/>
                  </a:lnTo>
                  <a:lnTo>
                    <a:pt x="40371" y="244584"/>
                  </a:lnTo>
                  <a:lnTo>
                    <a:pt x="40251" y="244566"/>
                  </a:lnTo>
                  <a:lnTo>
                    <a:pt x="40009" y="244578"/>
                  </a:lnTo>
                  <a:lnTo>
                    <a:pt x="39767" y="244596"/>
                  </a:lnTo>
                  <a:lnTo>
                    <a:pt x="39524" y="244602"/>
                  </a:lnTo>
                  <a:lnTo>
                    <a:pt x="39304" y="244499"/>
                  </a:lnTo>
                  <a:lnTo>
                    <a:pt x="39119" y="244341"/>
                  </a:lnTo>
                  <a:lnTo>
                    <a:pt x="39092" y="244122"/>
                  </a:lnTo>
                  <a:lnTo>
                    <a:pt x="39283" y="243964"/>
                  </a:lnTo>
                  <a:lnTo>
                    <a:pt x="39450" y="243794"/>
                  </a:lnTo>
                  <a:lnTo>
                    <a:pt x="39512" y="243557"/>
                  </a:lnTo>
                  <a:lnTo>
                    <a:pt x="39566" y="243321"/>
                  </a:lnTo>
                  <a:lnTo>
                    <a:pt x="39657" y="243095"/>
                  </a:lnTo>
                  <a:lnTo>
                    <a:pt x="39750" y="242871"/>
                  </a:lnTo>
                  <a:lnTo>
                    <a:pt x="39802" y="242762"/>
                  </a:lnTo>
                  <a:lnTo>
                    <a:pt x="39857" y="242652"/>
                  </a:lnTo>
                  <a:lnTo>
                    <a:pt x="39916" y="242549"/>
                  </a:lnTo>
                  <a:lnTo>
                    <a:pt x="39979" y="242446"/>
                  </a:lnTo>
                  <a:lnTo>
                    <a:pt x="40054" y="242348"/>
                  </a:lnTo>
                  <a:lnTo>
                    <a:pt x="40141" y="242263"/>
                  </a:lnTo>
                  <a:lnTo>
                    <a:pt x="40232" y="242178"/>
                  </a:lnTo>
                  <a:lnTo>
                    <a:pt x="40329" y="242105"/>
                  </a:lnTo>
                  <a:lnTo>
                    <a:pt x="40430" y="242039"/>
                  </a:lnTo>
                  <a:lnTo>
                    <a:pt x="40540" y="241990"/>
                  </a:lnTo>
                  <a:lnTo>
                    <a:pt x="40657" y="241953"/>
                  </a:lnTo>
                  <a:lnTo>
                    <a:pt x="40774" y="241923"/>
                  </a:lnTo>
                  <a:lnTo>
                    <a:pt x="41006" y="241844"/>
                  </a:lnTo>
                  <a:lnTo>
                    <a:pt x="41075" y="241626"/>
                  </a:lnTo>
                  <a:lnTo>
                    <a:pt x="41035" y="241382"/>
                  </a:lnTo>
                  <a:lnTo>
                    <a:pt x="41005" y="241267"/>
                  </a:lnTo>
                  <a:lnTo>
                    <a:pt x="40968" y="241151"/>
                  </a:lnTo>
                  <a:lnTo>
                    <a:pt x="40928" y="241036"/>
                  </a:lnTo>
                  <a:lnTo>
                    <a:pt x="40887" y="240921"/>
                  </a:lnTo>
                  <a:lnTo>
                    <a:pt x="40845" y="240811"/>
                  </a:lnTo>
                  <a:lnTo>
                    <a:pt x="40761" y="240581"/>
                  </a:lnTo>
                  <a:lnTo>
                    <a:pt x="40675" y="240355"/>
                  </a:lnTo>
                  <a:lnTo>
                    <a:pt x="40587" y="240125"/>
                  </a:lnTo>
                  <a:lnTo>
                    <a:pt x="40542" y="240015"/>
                  </a:lnTo>
                  <a:lnTo>
                    <a:pt x="40491" y="239906"/>
                  </a:lnTo>
                  <a:lnTo>
                    <a:pt x="40433" y="239797"/>
                  </a:lnTo>
                  <a:lnTo>
                    <a:pt x="40373" y="239687"/>
                  </a:lnTo>
                  <a:lnTo>
                    <a:pt x="40310" y="239584"/>
                  </a:lnTo>
                  <a:lnTo>
                    <a:pt x="40247" y="239481"/>
                  </a:lnTo>
                  <a:lnTo>
                    <a:pt x="40183" y="239377"/>
                  </a:lnTo>
                  <a:lnTo>
                    <a:pt x="40118" y="239274"/>
                  </a:lnTo>
                  <a:lnTo>
                    <a:pt x="40053" y="239171"/>
                  </a:lnTo>
                  <a:lnTo>
                    <a:pt x="39988" y="239068"/>
                  </a:lnTo>
                  <a:lnTo>
                    <a:pt x="39923" y="238971"/>
                  </a:lnTo>
                  <a:lnTo>
                    <a:pt x="39792" y="238764"/>
                  </a:lnTo>
                  <a:lnTo>
                    <a:pt x="39661" y="238558"/>
                  </a:lnTo>
                  <a:lnTo>
                    <a:pt x="39529" y="238357"/>
                  </a:lnTo>
                  <a:lnTo>
                    <a:pt x="39396" y="238151"/>
                  </a:lnTo>
                  <a:lnTo>
                    <a:pt x="39255" y="237950"/>
                  </a:lnTo>
                  <a:lnTo>
                    <a:pt x="39066" y="237798"/>
                  </a:lnTo>
                  <a:lnTo>
                    <a:pt x="38875" y="237646"/>
                  </a:lnTo>
                  <a:lnTo>
                    <a:pt x="38757" y="237439"/>
                  </a:lnTo>
                  <a:lnTo>
                    <a:pt x="38782" y="237197"/>
                  </a:lnTo>
                  <a:lnTo>
                    <a:pt x="38749" y="236960"/>
                  </a:lnTo>
                  <a:lnTo>
                    <a:pt x="38635" y="236747"/>
                  </a:lnTo>
                  <a:lnTo>
                    <a:pt x="38575" y="236643"/>
                  </a:lnTo>
                  <a:lnTo>
                    <a:pt x="38515" y="236534"/>
                  </a:lnTo>
                  <a:lnTo>
                    <a:pt x="38457" y="236425"/>
                  </a:lnTo>
                  <a:lnTo>
                    <a:pt x="38403" y="236316"/>
                  </a:lnTo>
                  <a:lnTo>
                    <a:pt x="38357" y="236206"/>
                  </a:lnTo>
                  <a:lnTo>
                    <a:pt x="38317" y="236091"/>
                  </a:lnTo>
                  <a:lnTo>
                    <a:pt x="38283" y="235975"/>
                  </a:lnTo>
                  <a:lnTo>
                    <a:pt x="38253" y="235860"/>
                  </a:lnTo>
                  <a:lnTo>
                    <a:pt x="38225" y="235738"/>
                  </a:lnTo>
                  <a:lnTo>
                    <a:pt x="38169" y="235502"/>
                  </a:lnTo>
                  <a:lnTo>
                    <a:pt x="38137" y="235386"/>
                  </a:lnTo>
                  <a:lnTo>
                    <a:pt x="38098" y="235271"/>
                  </a:lnTo>
                  <a:lnTo>
                    <a:pt x="38039" y="235161"/>
                  </a:lnTo>
                  <a:lnTo>
                    <a:pt x="37969" y="235064"/>
                  </a:lnTo>
                  <a:lnTo>
                    <a:pt x="37874" y="234991"/>
                  </a:lnTo>
                  <a:lnTo>
                    <a:pt x="37757" y="234954"/>
                  </a:lnTo>
                  <a:lnTo>
                    <a:pt x="37635" y="234948"/>
                  </a:lnTo>
                  <a:lnTo>
                    <a:pt x="37394" y="234973"/>
                  </a:lnTo>
                  <a:lnTo>
                    <a:pt x="37273" y="234991"/>
                  </a:lnTo>
                  <a:lnTo>
                    <a:pt x="37154" y="235009"/>
                  </a:lnTo>
                  <a:lnTo>
                    <a:pt x="37034" y="235034"/>
                  </a:lnTo>
                  <a:lnTo>
                    <a:pt x="36916" y="235064"/>
                  </a:lnTo>
                  <a:lnTo>
                    <a:pt x="36800" y="235100"/>
                  </a:lnTo>
                  <a:lnTo>
                    <a:pt x="36686" y="235137"/>
                  </a:lnTo>
                  <a:lnTo>
                    <a:pt x="36571" y="235179"/>
                  </a:lnTo>
                  <a:lnTo>
                    <a:pt x="36457" y="235222"/>
                  </a:lnTo>
                  <a:lnTo>
                    <a:pt x="36229" y="235307"/>
                  </a:lnTo>
                  <a:lnTo>
                    <a:pt x="35998" y="235386"/>
                  </a:lnTo>
                  <a:lnTo>
                    <a:pt x="35758" y="235423"/>
                  </a:lnTo>
                  <a:lnTo>
                    <a:pt x="35514" y="235428"/>
                  </a:lnTo>
                  <a:lnTo>
                    <a:pt x="35272" y="235428"/>
                  </a:lnTo>
                  <a:lnTo>
                    <a:pt x="35029" y="235429"/>
                  </a:lnTo>
                  <a:lnTo>
                    <a:pt x="34786" y="235422"/>
                  </a:lnTo>
                  <a:lnTo>
                    <a:pt x="34542" y="235422"/>
                  </a:lnTo>
                  <a:lnTo>
                    <a:pt x="34421" y="235423"/>
                  </a:lnTo>
                  <a:lnTo>
                    <a:pt x="34300" y="235423"/>
                  </a:lnTo>
                  <a:lnTo>
                    <a:pt x="34178" y="235428"/>
                  </a:lnTo>
                  <a:lnTo>
                    <a:pt x="34058" y="235446"/>
                  </a:lnTo>
                  <a:lnTo>
                    <a:pt x="33939" y="235471"/>
                  </a:lnTo>
                  <a:lnTo>
                    <a:pt x="33700" y="235520"/>
                  </a:lnTo>
                  <a:lnTo>
                    <a:pt x="33581" y="235544"/>
                  </a:lnTo>
                  <a:lnTo>
                    <a:pt x="33461" y="235562"/>
                  </a:lnTo>
                  <a:lnTo>
                    <a:pt x="33341" y="235574"/>
                  </a:lnTo>
                  <a:lnTo>
                    <a:pt x="33220" y="235581"/>
                  </a:lnTo>
                  <a:lnTo>
                    <a:pt x="33098" y="235586"/>
                  </a:lnTo>
                  <a:lnTo>
                    <a:pt x="32977" y="235586"/>
                  </a:lnTo>
                  <a:lnTo>
                    <a:pt x="32733" y="235605"/>
                  </a:lnTo>
                  <a:lnTo>
                    <a:pt x="32613" y="235617"/>
                  </a:lnTo>
                  <a:lnTo>
                    <a:pt x="32493" y="235641"/>
                  </a:lnTo>
                  <a:lnTo>
                    <a:pt x="32376" y="235672"/>
                  </a:lnTo>
                  <a:lnTo>
                    <a:pt x="32263" y="235714"/>
                  </a:lnTo>
                  <a:lnTo>
                    <a:pt x="32159" y="235781"/>
                  </a:lnTo>
                  <a:lnTo>
                    <a:pt x="32069" y="235860"/>
                  </a:lnTo>
                  <a:lnTo>
                    <a:pt x="31992" y="235957"/>
                  </a:lnTo>
                  <a:lnTo>
                    <a:pt x="31918" y="236054"/>
                  </a:lnTo>
                  <a:lnTo>
                    <a:pt x="31853" y="236158"/>
                  </a:lnTo>
                  <a:lnTo>
                    <a:pt x="31793" y="236261"/>
                  </a:lnTo>
                  <a:lnTo>
                    <a:pt x="31735" y="236370"/>
                  </a:lnTo>
                  <a:lnTo>
                    <a:pt x="31622" y="236583"/>
                  </a:lnTo>
                  <a:lnTo>
                    <a:pt x="31500" y="236795"/>
                  </a:lnTo>
                  <a:lnTo>
                    <a:pt x="31347" y="236984"/>
                  </a:lnTo>
                  <a:lnTo>
                    <a:pt x="31126" y="237075"/>
                  </a:lnTo>
                  <a:lnTo>
                    <a:pt x="30885" y="237044"/>
                  </a:lnTo>
                  <a:lnTo>
                    <a:pt x="30769" y="237008"/>
                  </a:lnTo>
                  <a:lnTo>
                    <a:pt x="30664" y="236948"/>
                  </a:lnTo>
                  <a:lnTo>
                    <a:pt x="30575" y="236862"/>
                  </a:lnTo>
                  <a:lnTo>
                    <a:pt x="30489" y="236777"/>
                  </a:lnTo>
                  <a:lnTo>
                    <a:pt x="30404" y="236692"/>
                  </a:lnTo>
                  <a:lnTo>
                    <a:pt x="30320" y="236601"/>
                  </a:lnTo>
                  <a:lnTo>
                    <a:pt x="30158" y="236425"/>
                  </a:lnTo>
                  <a:lnTo>
                    <a:pt x="30004" y="236236"/>
                  </a:lnTo>
                  <a:lnTo>
                    <a:pt x="29794" y="236146"/>
                  </a:lnTo>
                  <a:lnTo>
                    <a:pt x="29630" y="236328"/>
                  </a:lnTo>
                  <a:lnTo>
                    <a:pt x="29465" y="236504"/>
                  </a:lnTo>
                  <a:lnTo>
                    <a:pt x="29228" y="236552"/>
                  </a:lnTo>
                  <a:lnTo>
                    <a:pt x="28985" y="236540"/>
                  </a:lnTo>
                  <a:lnTo>
                    <a:pt x="28744" y="236510"/>
                  </a:lnTo>
                  <a:lnTo>
                    <a:pt x="28501" y="236492"/>
                  </a:lnTo>
                  <a:lnTo>
                    <a:pt x="28258" y="236491"/>
                  </a:lnTo>
                  <a:lnTo>
                    <a:pt x="28016" y="236492"/>
                  </a:lnTo>
                  <a:lnTo>
                    <a:pt x="27772" y="236498"/>
                  </a:lnTo>
                  <a:lnTo>
                    <a:pt x="27529" y="236504"/>
                  </a:lnTo>
                  <a:lnTo>
                    <a:pt x="27286" y="236510"/>
                  </a:lnTo>
                  <a:lnTo>
                    <a:pt x="27043" y="236528"/>
                  </a:lnTo>
                  <a:lnTo>
                    <a:pt x="26801" y="236540"/>
                  </a:lnTo>
                  <a:lnTo>
                    <a:pt x="26679" y="236534"/>
                  </a:lnTo>
                  <a:lnTo>
                    <a:pt x="26558" y="236522"/>
                  </a:lnTo>
                  <a:lnTo>
                    <a:pt x="26437" y="236510"/>
                  </a:lnTo>
                  <a:lnTo>
                    <a:pt x="26324" y="236467"/>
                  </a:lnTo>
                  <a:lnTo>
                    <a:pt x="26215" y="236413"/>
                  </a:lnTo>
                  <a:lnTo>
                    <a:pt x="26108" y="236358"/>
                  </a:lnTo>
                  <a:lnTo>
                    <a:pt x="25999" y="236297"/>
                  </a:lnTo>
                  <a:lnTo>
                    <a:pt x="25770" y="236224"/>
                  </a:lnTo>
                  <a:lnTo>
                    <a:pt x="25531" y="236175"/>
                  </a:lnTo>
                  <a:lnTo>
                    <a:pt x="25415" y="235981"/>
                  </a:lnTo>
                  <a:lnTo>
                    <a:pt x="25424" y="235738"/>
                  </a:lnTo>
                  <a:lnTo>
                    <a:pt x="25444" y="235617"/>
                  </a:lnTo>
                  <a:lnTo>
                    <a:pt x="25472" y="235501"/>
                  </a:lnTo>
                  <a:lnTo>
                    <a:pt x="25513" y="235386"/>
                  </a:lnTo>
                  <a:lnTo>
                    <a:pt x="25563" y="235277"/>
                  </a:lnTo>
                  <a:lnTo>
                    <a:pt x="25630" y="235173"/>
                  </a:lnTo>
                  <a:lnTo>
                    <a:pt x="25720" y="235088"/>
                  </a:lnTo>
                  <a:lnTo>
                    <a:pt x="25817" y="235015"/>
                  </a:lnTo>
                  <a:lnTo>
                    <a:pt x="25914" y="234942"/>
                  </a:lnTo>
                  <a:lnTo>
                    <a:pt x="26087" y="234779"/>
                  </a:lnTo>
                  <a:lnTo>
                    <a:pt x="26235" y="234584"/>
                  </a:lnTo>
                  <a:lnTo>
                    <a:pt x="26387" y="234389"/>
                  </a:lnTo>
                  <a:lnTo>
                    <a:pt x="26475" y="234311"/>
                  </a:lnTo>
                  <a:lnTo>
                    <a:pt x="26573" y="234237"/>
                  </a:lnTo>
                  <a:lnTo>
                    <a:pt x="26676" y="234171"/>
                  </a:lnTo>
                  <a:lnTo>
                    <a:pt x="26782" y="234110"/>
                  </a:lnTo>
                  <a:lnTo>
                    <a:pt x="26891" y="234055"/>
                  </a:lnTo>
                  <a:lnTo>
                    <a:pt x="27098" y="233928"/>
                  </a:lnTo>
                  <a:lnTo>
                    <a:pt x="27191" y="233849"/>
                  </a:lnTo>
                  <a:lnTo>
                    <a:pt x="27268" y="233758"/>
                  </a:lnTo>
                  <a:lnTo>
                    <a:pt x="27338" y="233661"/>
                  </a:lnTo>
                  <a:lnTo>
                    <a:pt x="27400" y="233551"/>
                  </a:lnTo>
                  <a:lnTo>
                    <a:pt x="27455" y="233448"/>
                  </a:lnTo>
                  <a:lnTo>
                    <a:pt x="27503" y="233333"/>
                  </a:lnTo>
                  <a:lnTo>
                    <a:pt x="27546" y="233217"/>
                  </a:lnTo>
                  <a:lnTo>
                    <a:pt x="27588" y="233102"/>
                  </a:lnTo>
                  <a:lnTo>
                    <a:pt x="27624" y="232986"/>
                  </a:lnTo>
                  <a:lnTo>
                    <a:pt x="27652" y="232871"/>
                  </a:lnTo>
                  <a:lnTo>
                    <a:pt x="27662" y="232749"/>
                  </a:lnTo>
                  <a:lnTo>
                    <a:pt x="27651" y="232506"/>
                  </a:lnTo>
                  <a:lnTo>
                    <a:pt x="27631" y="232263"/>
                  </a:lnTo>
                  <a:lnTo>
                    <a:pt x="27609" y="232020"/>
                  </a:lnTo>
                  <a:lnTo>
                    <a:pt x="27587" y="231783"/>
                  </a:lnTo>
                  <a:lnTo>
                    <a:pt x="27592" y="231540"/>
                  </a:lnTo>
                  <a:lnTo>
                    <a:pt x="27710" y="231412"/>
                  </a:lnTo>
                  <a:lnTo>
                    <a:pt x="27953" y="231437"/>
                  </a:lnTo>
                  <a:lnTo>
                    <a:pt x="28192" y="231431"/>
                  </a:lnTo>
                  <a:lnTo>
                    <a:pt x="28417" y="231340"/>
                  </a:lnTo>
                  <a:lnTo>
                    <a:pt x="28642" y="231248"/>
                  </a:lnTo>
                  <a:lnTo>
                    <a:pt x="28874" y="231169"/>
                  </a:lnTo>
                  <a:lnTo>
                    <a:pt x="29115" y="231176"/>
                  </a:lnTo>
                  <a:lnTo>
                    <a:pt x="29357" y="231200"/>
                  </a:lnTo>
                  <a:lnTo>
                    <a:pt x="29471" y="231158"/>
                  </a:lnTo>
                  <a:lnTo>
                    <a:pt x="29566" y="231085"/>
                  </a:lnTo>
                  <a:lnTo>
                    <a:pt x="29658" y="231006"/>
                  </a:lnTo>
                  <a:lnTo>
                    <a:pt x="29747" y="230921"/>
                  </a:lnTo>
                  <a:lnTo>
                    <a:pt x="29834" y="230836"/>
                  </a:lnTo>
                  <a:lnTo>
                    <a:pt x="29919" y="230750"/>
                  </a:lnTo>
                  <a:lnTo>
                    <a:pt x="30000" y="230659"/>
                  </a:lnTo>
                  <a:lnTo>
                    <a:pt x="30075" y="230562"/>
                  </a:lnTo>
                  <a:lnTo>
                    <a:pt x="30145" y="230465"/>
                  </a:lnTo>
                  <a:lnTo>
                    <a:pt x="30207" y="230356"/>
                  </a:lnTo>
                  <a:lnTo>
                    <a:pt x="30258" y="230246"/>
                  </a:lnTo>
                  <a:lnTo>
                    <a:pt x="30296" y="230131"/>
                  </a:lnTo>
                  <a:lnTo>
                    <a:pt x="30312" y="230009"/>
                  </a:lnTo>
                  <a:lnTo>
                    <a:pt x="30248" y="229779"/>
                  </a:lnTo>
                  <a:lnTo>
                    <a:pt x="30119" y="229572"/>
                  </a:lnTo>
                  <a:lnTo>
                    <a:pt x="29981" y="229372"/>
                  </a:lnTo>
                  <a:lnTo>
                    <a:pt x="29914" y="229274"/>
                  </a:lnTo>
                  <a:lnTo>
                    <a:pt x="29852" y="229171"/>
                  </a:lnTo>
                  <a:lnTo>
                    <a:pt x="29797" y="229062"/>
                  </a:lnTo>
                  <a:lnTo>
                    <a:pt x="29754" y="228946"/>
                  </a:lnTo>
                  <a:lnTo>
                    <a:pt x="29722" y="228824"/>
                  </a:lnTo>
                  <a:lnTo>
                    <a:pt x="29702" y="228709"/>
                  </a:lnTo>
                  <a:lnTo>
                    <a:pt x="29694" y="228588"/>
                  </a:lnTo>
                  <a:lnTo>
                    <a:pt x="29712" y="228344"/>
                  </a:lnTo>
                  <a:lnTo>
                    <a:pt x="29744" y="228223"/>
                  </a:lnTo>
                  <a:lnTo>
                    <a:pt x="29808" y="228126"/>
                  </a:lnTo>
                  <a:lnTo>
                    <a:pt x="29894" y="228041"/>
                  </a:lnTo>
                  <a:lnTo>
                    <a:pt x="29994" y="227968"/>
                  </a:lnTo>
                  <a:lnTo>
                    <a:pt x="30102" y="227913"/>
                  </a:lnTo>
                  <a:lnTo>
                    <a:pt x="30216" y="227864"/>
                  </a:lnTo>
                  <a:lnTo>
                    <a:pt x="30336" y="227853"/>
                  </a:lnTo>
                  <a:lnTo>
                    <a:pt x="30458" y="227853"/>
                  </a:lnTo>
                  <a:lnTo>
                    <a:pt x="30700" y="227871"/>
                  </a:lnTo>
                  <a:lnTo>
                    <a:pt x="30945" y="227883"/>
                  </a:lnTo>
                  <a:lnTo>
                    <a:pt x="30900" y="227737"/>
                  </a:lnTo>
                  <a:lnTo>
                    <a:pt x="30704" y="227585"/>
                  </a:lnTo>
                  <a:lnTo>
                    <a:pt x="30596" y="227378"/>
                  </a:lnTo>
                  <a:lnTo>
                    <a:pt x="30563" y="227136"/>
                  </a:lnTo>
                  <a:lnTo>
                    <a:pt x="30576" y="226893"/>
                  </a:lnTo>
                  <a:lnTo>
                    <a:pt x="30591" y="226771"/>
                  </a:lnTo>
                  <a:lnTo>
                    <a:pt x="30620" y="226650"/>
                  </a:lnTo>
                  <a:lnTo>
                    <a:pt x="30671" y="226540"/>
                  </a:lnTo>
                  <a:lnTo>
                    <a:pt x="30740" y="226443"/>
                  </a:lnTo>
                  <a:lnTo>
                    <a:pt x="30818" y="226352"/>
                  </a:lnTo>
                  <a:lnTo>
                    <a:pt x="30970" y="226164"/>
                  </a:lnTo>
                  <a:lnTo>
                    <a:pt x="31038" y="225933"/>
                  </a:lnTo>
                  <a:lnTo>
                    <a:pt x="31008" y="225690"/>
                  </a:lnTo>
                  <a:lnTo>
                    <a:pt x="31059" y="225465"/>
                  </a:lnTo>
                  <a:lnTo>
                    <a:pt x="31150" y="225380"/>
                  </a:lnTo>
                  <a:lnTo>
                    <a:pt x="31252" y="225319"/>
                  </a:lnTo>
                  <a:lnTo>
                    <a:pt x="31358" y="225258"/>
                  </a:lnTo>
                  <a:lnTo>
                    <a:pt x="31465" y="225198"/>
                  </a:lnTo>
                  <a:lnTo>
                    <a:pt x="31667" y="225064"/>
                  </a:lnTo>
                  <a:lnTo>
                    <a:pt x="31787" y="224857"/>
                  </a:lnTo>
                  <a:lnTo>
                    <a:pt x="31795" y="224614"/>
                  </a:lnTo>
                  <a:lnTo>
                    <a:pt x="31763" y="224371"/>
                  </a:lnTo>
                  <a:lnTo>
                    <a:pt x="31740" y="224134"/>
                  </a:lnTo>
                  <a:lnTo>
                    <a:pt x="31741" y="223891"/>
                  </a:lnTo>
                  <a:lnTo>
                    <a:pt x="31741" y="223648"/>
                  </a:lnTo>
                  <a:lnTo>
                    <a:pt x="31734" y="223520"/>
                  </a:lnTo>
                  <a:lnTo>
                    <a:pt x="31723" y="223405"/>
                  </a:lnTo>
                  <a:lnTo>
                    <a:pt x="31709" y="223284"/>
                  </a:lnTo>
                  <a:lnTo>
                    <a:pt x="31693" y="223162"/>
                  </a:lnTo>
                  <a:lnTo>
                    <a:pt x="31673" y="223041"/>
                  </a:lnTo>
                  <a:lnTo>
                    <a:pt x="31634" y="222925"/>
                  </a:lnTo>
                  <a:lnTo>
                    <a:pt x="31561" y="222828"/>
                  </a:lnTo>
                  <a:lnTo>
                    <a:pt x="31448" y="222798"/>
                  </a:lnTo>
                  <a:lnTo>
                    <a:pt x="31205" y="222828"/>
                  </a:lnTo>
                  <a:lnTo>
                    <a:pt x="30965" y="222840"/>
                  </a:lnTo>
                  <a:lnTo>
                    <a:pt x="30727" y="222785"/>
                  </a:lnTo>
                  <a:lnTo>
                    <a:pt x="30492" y="222725"/>
                  </a:lnTo>
                  <a:lnTo>
                    <a:pt x="30258" y="222658"/>
                  </a:lnTo>
                  <a:lnTo>
                    <a:pt x="30024" y="222597"/>
                  </a:lnTo>
                  <a:lnTo>
                    <a:pt x="29790" y="222530"/>
                  </a:lnTo>
                  <a:lnTo>
                    <a:pt x="29556" y="222464"/>
                  </a:lnTo>
                  <a:lnTo>
                    <a:pt x="29327" y="222385"/>
                  </a:lnTo>
                  <a:lnTo>
                    <a:pt x="29119" y="222257"/>
                  </a:lnTo>
                  <a:lnTo>
                    <a:pt x="29016" y="222196"/>
                  </a:lnTo>
                  <a:lnTo>
                    <a:pt x="28913" y="222129"/>
                  </a:lnTo>
                  <a:lnTo>
                    <a:pt x="28813" y="222056"/>
                  </a:lnTo>
                  <a:lnTo>
                    <a:pt x="28720" y="221977"/>
                  </a:lnTo>
                  <a:lnTo>
                    <a:pt x="28629" y="221899"/>
                  </a:lnTo>
                  <a:lnTo>
                    <a:pt x="28545" y="221808"/>
                  </a:lnTo>
                  <a:lnTo>
                    <a:pt x="28484" y="221704"/>
                  </a:lnTo>
                  <a:lnTo>
                    <a:pt x="28478" y="221583"/>
                  </a:lnTo>
                  <a:lnTo>
                    <a:pt x="28509" y="221339"/>
                  </a:lnTo>
                  <a:lnTo>
                    <a:pt x="28491" y="221102"/>
                  </a:lnTo>
                  <a:lnTo>
                    <a:pt x="28462" y="220981"/>
                  </a:lnTo>
                  <a:lnTo>
                    <a:pt x="28428" y="220866"/>
                  </a:lnTo>
                  <a:lnTo>
                    <a:pt x="28391" y="220750"/>
                  </a:lnTo>
                  <a:lnTo>
                    <a:pt x="28354" y="220634"/>
                  </a:lnTo>
                  <a:lnTo>
                    <a:pt x="28314" y="220519"/>
                  </a:lnTo>
                  <a:lnTo>
                    <a:pt x="28267" y="220404"/>
                  </a:lnTo>
                  <a:lnTo>
                    <a:pt x="28211" y="220295"/>
                  </a:lnTo>
                  <a:lnTo>
                    <a:pt x="28146" y="220191"/>
                  </a:lnTo>
                  <a:lnTo>
                    <a:pt x="28062" y="220112"/>
                  </a:lnTo>
                  <a:lnTo>
                    <a:pt x="27936" y="220106"/>
                  </a:lnTo>
                  <a:lnTo>
                    <a:pt x="27689" y="220148"/>
                  </a:lnTo>
                  <a:lnTo>
                    <a:pt x="27662" y="220009"/>
                  </a:lnTo>
                  <a:lnTo>
                    <a:pt x="27816" y="219815"/>
                  </a:lnTo>
                  <a:lnTo>
                    <a:pt x="27882" y="219584"/>
                  </a:lnTo>
                  <a:lnTo>
                    <a:pt x="27878" y="219341"/>
                  </a:lnTo>
                  <a:lnTo>
                    <a:pt x="27870" y="219219"/>
                  </a:lnTo>
                  <a:lnTo>
                    <a:pt x="27862" y="219098"/>
                  </a:lnTo>
                  <a:lnTo>
                    <a:pt x="27854" y="218976"/>
                  </a:lnTo>
                  <a:lnTo>
                    <a:pt x="27843" y="218855"/>
                  </a:lnTo>
                  <a:lnTo>
                    <a:pt x="27832" y="218739"/>
                  </a:lnTo>
                  <a:lnTo>
                    <a:pt x="27820" y="218618"/>
                  </a:lnTo>
                  <a:lnTo>
                    <a:pt x="27806" y="218496"/>
                  </a:lnTo>
                  <a:lnTo>
                    <a:pt x="27783" y="218375"/>
                  </a:lnTo>
                  <a:lnTo>
                    <a:pt x="27749" y="218259"/>
                  </a:lnTo>
                  <a:lnTo>
                    <a:pt x="27692" y="218150"/>
                  </a:lnTo>
                  <a:lnTo>
                    <a:pt x="27597" y="218071"/>
                  </a:lnTo>
                  <a:lnTo>
                    <a:pt x="27492" y="218010"/>
                  </a:lnTo>
                  <a:lnTo>
                    <a:pt x="27311" y="217852"/>
                  </a:lnTo>
                  <a:lnTo>
                    <a:pt x="27272" y="217737"/>
                  </a:lnTo>
                  <a:lnTo>
                    <a:pt x="27247" y="217616"/>
                  </a:lnTo>
                  <a:lnTo>
                    <a:pt x="27233" y="217500"/>
                  </a:lnTo>
                  <a:lnTo>
                    <a:pt x="27230" y="217373"/>
                  </a:lnTo>
                  <a:lnTo>
                    <a:pt x="27257" y="217129"/>
                  </a:lnTo>
                  <a:lnTo>
                    <a:pt x="27443" y="217032"/>
                  </a:lnTo>
                  <a:lnTo>
                    <a:pt x="27687" y="217069"/>
                  </a:lnTo>
                  <a:lnTo>
                    <a:pt x="27807" y="217044"/>
                  </a:lnTo>
                  <a:lnTo>
                    <a:pt x="27903" y="216971"/>
                  </a:lnTo>
                  <a:lnTo>
                    <a:pt x="27982" y="216880"/>
                  </a:lnTo>
                  <a:lnTo>
                    <a:pt x="28047" y="216777"/>
                  </a:lnTo>
                  <a:lnTo>
                    <a:pt x="28107" y="216667"/>
                  </a:lnTo>
                  <a:lnTo>
                    <a:pt x="28218" y="216455"/>
                  </a:lnTo>
                  <a:lnTo>
                    <a:pt x="28309" y="216230"/>
                  </a:lnTo>
                  <a:lnTo>
                    <a:pt x="28392" y="215999"/>
                  </a:lnTo>
                  <a:lnTo>
                    <a:pt x="28478" y="215774"/>
                  </a:lnTo>
                  <a:lnTo>
                    <a:pt x="28574" y="215550"/>
                  </a:lnTo>
                  <a:lnTo>
                    <a:pt x="28678" y="215331"/>
                  </a:lnTo>
                  <a:lnTo>
                    <a:pt x="28786" y="215112"/>
                  </a:lnTo>
                  <a:lnTo>
                    <a:pt x="28895" y="214894"/>
                  </a:lnTo>
                  <a:lnTo>
                    <a:pt x="29004" y="214675"/>
                  </a:lnTo>
                  <a:lnTo>
                    <a:pt x="29111" y="214462"/>
                  </a:lnTo>
                  <a:lnTo>
                    <a:pt x="29164" y="214353"/>
                  </a:lnTo>
                  <a:lnTo>
                    <a:pt x="29214" y="214237"/>
                  </a:lnTo>
                  <a:lnTo>
                    <a:pt x="29261" y="214128"/>
                  </a:lnTo>
                  <a:lnTo>
                    <a:pt x="29306" y="214013"/>
                  </a:lnTo>
                  <a:lnTo>
                    <a:pt x="29348" y="213903"/>
                  </a:lnTo>
                  <a:lnTo>
                    <a:pt x="29377" y="213782"/>
                  </a:lnTo>
                  <a:lnTo>
                    <a:pt x="29391" y="213660"/>
                  </a:lnTo>
                  <a:lnTo>
                    <a:pt x="29399" y="213539"/>
                  </a:lnTo>
                  <a:lnTo>
                    <a:pt x="29389" y="213295"/>
                  </a:lnTo>
                  <a:lnTo>
                    <a:pt x="29373" y="213053"/>
                  </a:lnTo>
                  <a:lnTo>
                    <a:pt x="29354" y="212810"/>
                  </a:lnTo>
                  <a:lnTo>
                    <a:pt x="29337" y="212573"/>
                  </a:lnTo>
                  <a:lnTo>
                    <a:pt x="29333" y="212323"/>
                  </a:lnTo>
                  <a:lnTo>
                    <a:pt x="29357" y="212208"/>
                  </a:lnTo>
                  <a:lnTo>
                    <a:pt x="29403" y="212099"/>
                  </a:lnTo>
                  <a:lnTo>
                    <a:pt x="29469" y="211995"/>
                  </a:lnTo>
                  <a:lnTo>
                    <a:pt x="29541" y="211899"/>
                  </a:lnTo>
                  <a:lnTo>
                    <a:pt x="29614" y="211801"/>
                  </a:lnTo>
                  <a:lnTo>
                    <a:pt x="29742" y="211595"/>
                  </a:lnTo>
                  <a:lnTo>
                    <a:pt x="29781" y="211479"/>
                  </a:lnTo>
                  <a:lnTo>
                    <a:pt x="29801" y="211357"/>
                  </a:lnTo>
                  <a:lnTo>
                    <a:pt x="29814" y="211236"/>
                  </a:lnTo>
                  <a:lnTo>
                    <a:pt x="29822" y="211114"/>
                  </a:lnTo>
                  <a:lnTo>
                    <a:pt x="29813" y="210872"/>
                  </a:lnTo>
                  <a:lnTo>
                    <a:pt x="29796" y="210750"/>
                  </a:lnTo>
                  <a:lnTo>
                    <a:pt x="29771" y="210629"/>
                  </a:lnTo>
                  <a:lnTo>
                    <a:pt x="29734" y="210519"/>
                  </a:lnTo>
                  <a:lnTo>
                    <a:pt x="29664" y="210416"/>
                  </a:lnTo>
                  <a:lnTo>
                    <a:pt x="29581" y="210331"/>
                  </a:lnTo>
                  <a:lnTo>
                    <a:pt x="29494" y="210246"/>
                  </a:lnTo>
                  <a:lnTo>
                    <a:pt x="29365" y="210039"/>
                  </a:lnTo>
                  <a:lnTo>
                    <a:pt x="29338" y="209924"/>
                  </a:lnTo>
                  <a:lnTo>
                    <a:pt x="29320" y="209802"/>
                  </a:lnTo>
                  <a:lnTo>
                    <a:pt x="29311" y="209681"/>
                  </a:lnTo>
                  <a:lnTo>
                    <a:pt x="29311" y="209559"/>
                  </a:lnTo>
                  <a:lnTo>
                    <a:pt x="29332" y="209316"/>
                  </a:lnTo>
                  <a:lnTo>
                    <a:pt x="29356" y="209195"/>
                  </a:lnTo>
                  <a:lnTo>
                    <a:pt x="29391" y="209079"/>
                  </a:lnTo>
                  <a:lnTo>
                    <a:pt x="29436" y="208970"/>
                  </a:lnTo>
                  <a:lnTo>
                    <a:pt x="29490" y="208861"/>
                  </a:lnTo>
                  <a:lnTo>
                    <a:pt x="29549" y="208751"/>
                  </a:lnTo>
                  <a:lnTo>
                    <a:pt x="29611" y="208648"/>
                  </a:lnTo>
                  <a:lnTo>
                    <a:pt x="29677" y="208545"/>
                  </a:lnTo>
                  <a:lnTo>
                    <a:pt x="29746" y="208447"/>
                  </a:lnTo>
                  <a:lnTo>
                    <a:pt x="29818" y="208350"/>
                  </a:lnTo>
                  <a:lnTo>
                    <a:pt x="29893" y="208253"/>
                  </a:lnTo>
                  <a:lnTo>
                    <a:pt x="29972" y="208162"/>
                  </a:lnTo>
                  <a:lnTo>
                    <a:pt x="30073" y="208089"/>
                  </a:lnTo>
                  <a:lnTo>
                    <a:pt x="30188" y="208052"/>
                  </a:lnTo>
                  <a:lnTo>
                    <a:pt x="30309" y="208041"/>
                  </a:lnTo>
                  <a:lnTo>
                    <a:pt x="30431" y="208041"/>
                  </a:lnTo>
                  <a:lnTo>
                    <a:pt x="30674" y="208059"/>
                  </a:lnTo>
                  <a:lnTo>
                    <a:pt x="30916" y="208059"/>
                  </a:lnTo>
                  <a:lnTo>
                    <a:pt x="31158" y="208034"/>
                  </a:lnTo>
                  <a:lnTo>
                    <a:pt x="31401" y="208016"/>
                  </a:lnTo>
                  <a:lnTo>
                    <a:pt x="31644" y="208023"/>
                  </a:lnTo>
                  <a:lnTo>
                    <a:pt x="31763" y="208047"/>
                  </a:lnTo>
                  <a:lnTo>
                    <a:pt x="31880" y="208083"/>
                  </a:lnTo>
                  <a:lnTo>
                    <a:pt x="31987" y="208138"/>
                  </a:lnTo>
                  <a:lnTo>
                    <a:pt x="32090" y="208204"/>
                  </a:lnTo>
                  <a:lnTo>
                    <a:pt x="32191" y="208271"/>
                  </a:lnTo>
                  <a:lnTo>
                    <a:pt x="32394" y="208405"/>
                  </a:lnTo>
                  <a:lnTo>
                    <a:pt x="32498" y="208466"/>
                  </a:lnTo>
                  <a:lnTo>
                    <a:pt x="32606" y="208527"/>
                  </a:lnTo>
                  <a:lnTo>
                    <a:pt x="32717" y="208575"/>
                  </a:lnTo>
                  <a:lnTo>
                    <a:pt x="32835" y="208606"/>
                  </a:lnTo>
                  <a:lnTo>
                    <a:pt x="32956" y="208618"/>
                  </a:lnTo>
                  <a:lnTo>
                    <a:pt x="33078" y="208624"/>
                  </a:lnTo>
                  <a:lnTo>
                    <a:pt x="33320" y="208624"/>
                  </a:lnTo>
                  <a:lnTo>
                    <a:pt x="33441" y="208612"/>
                  </a:lnTo>
                  <a:lnTo>
                    <a:pt x="33562" y="208600"/>
                  </a:lnTo>
                  <a:lnTo>
                    <a:pt x="33681" y="208575"/>
                  </a:lnTo>
                  <a:lnTo>
                    <a:pt x="33797" y="208539"/>
                  </a:lnTo>
                  <a:lnTo>
                    <a:pt x="33911" y="208496"/>
                  </a:lnTo>
                  <a:lnTo>
                    <a:pt x="34022" y="208441"/>
                  </a:lnTo>
                  <a:lnTo>
                    <a:pt x="34128" y="208387"/>
                  </a:lnTo>
                  <a:lnTo>
                    <a:pt x="34234" y="208326"/>
                  </a:lnTo>
                  <a:lnTo>
                    <a:pt x="34456" y="208229"/>
                  </a:lnTo>
                  <a:lnTo>
                    <a:pt x="34696" y="208186"/>
                  </a:lnTo>
                  <a:lnTo>
                    <a:pt x="34938" y="208186"/>
                  </a:lnTo>
                  <a:lnTo>
                    <a:pt x="35181" y="208199"/>
                  </a:lnTo>
                  <a:lnTo>
                    <a:pt x="35425" y="208205"/>
                  </a:lnTo>
                  <a:lnTo>
                    <a:pt x="35668" y="208198"/>
                  </a:lnTo>
                  <a:lnTo>
                    <a:pt x="35910" y="208174"/>
                  </a:lnTo>
                  <a:lnTo>
                    <a:pt x="36030" y="208156"/>
                  </a:lnTo>
                  <a:lnTo>
                    <a:pt x="36142" y="208107"/>
                  </a:lnTo>
                  <a:lnTo>
                    <a:pt x="36244" y="208041"/>
                  </a:lnTo>
                  <a:lnTo>
                    <a:pt x="36337" y="207962"/>
                  </a:lnTo>
                  <a:lnTo>
                    <a:pt x="36420" y="207876"/>
                  </a:lnTo>
                  <a:lnTo>
                    <a:pt x="36502" y="207785"/>
                  </a:lnTo>
                  <a:lnTo>
                    <a:pt x="36669" y="207609"/>
                  </a:lnTo>
                  <a:lnTo>
                    <a:pt x="36844" y="207439"/>
                  </a:lnTo>
                  <a:lnTo>
                    <a:pt x="37023" y="207275"/>
                  </a:lnTo>
                  <a:lnTo>
                    <a:pt x="37202" y="207111"/>
                  </a:lnTo>
                  <a:lnTo>
                    <a:pt x="37382" y="206953"/>
                  </a:lnTo>
                  <a:lnTo>
                    <a:pt x="37564" y="206789"/>
                  </a:lnTo>
                  <a:lnTo>
                    <a:pt x="37747" y="206631"/>
                  </a:lnTo>
                  <a:lnTo>
                    <a:pt x="37939" y="206479"/>
                  </a:lnTo>
                  <a:lnTo>
                    <a:pt x="38121" y="206315"/>
                  </a:lnTo>
                  <a:lnTo>
                    <a:pt x="38294" y="206145"/>
                  </a:lnTo>
                  <a:lnTo>
                    <a:pt x="38465" y="205975"/>
                  </a:lnTo>
                  <a:lnTo>
                    <a:pt x="38634" y="205799"/>
                  </a:lnTo>
                  <a:lnTo>
                    <a:pt x="38801" y="205622"/>
                  </a:lnTo>
                  <a:lnTo>
                    <a:pt x="38954" y="205434"/>
                  </a:lnTo>
                  <a:lnTo>
                    <a:pt x="39019" y="205331"/>
                  </a:lnTo>
                  <a:lnTo>
                    <a:pt x="39079" y="205228"/>
                  </a:lnTo>
                  <a:lnTo>
                    <a:pt x="39137" y="205119"/>
                  </a:lnTo>
                  <a:lnTo>
                    <a:pt x="39193" y="205009"/>
                  </a:lnTo>
                  <a:lnTo>
                    <a:pt x="39248" y="204900"/>
                  </a:lnTo>
                  <a:lnTo>
                    <a:pt x="39300" y="204790"/>
                  </a:lnTo>
                  <a:lnTo>
                    <a:pt x="39349" y="204681"/>
                  </a:lnTo>
                  <a:lnTo>
                    <a:pt x="39397" y="204571"/>
                  </a:lnTo>
                  <a:lnTo>
                    <a:pt x="39441" y="204456"/>
                  </a:lnTo>
                  <a:lnTo>
                    <a:pt x="39483" y="204341"/>
                  </a:lnTo>
                  <a:lnTo>
                    <a:pt x="39522" y="204231"/>
                  </a:lnTo>
                  <a:lnTo>
                    <a:pt x="39559" y="204110"/>
                  </a:lnTo>
                  <a:lnTo>
                    <a:pt x="39631" y="203879"/>
                  </a:lnTo>
                  <a:lnTo>
                    <a:pt x="39704" y="203648"/>
                  </a:lnTo>
                  <a:lnTo>
                    <a:pt x="39742" y="203533"/>
                  </a:lnTo>
                  <a:lnTo>
                    <a:pt x="39781" y="203417"/>
                  </a:lnTo>
                  <a:lnTo>
                    <a:pt x="39826" y="203308"/>
                  </a:lnTo>
                  <a:lnTo>
                    <a:pt x="39880" y="203199"/>
                  </a:lnTo>
                  <a:lnTo>
                    <a:pt x="39936" y="203089"/>
                  </a:lnTo>
                  <a:lnTo>
                    <a:pt x="39992" y="202980"/>
                  </a:lnTo>
                  <a:lnTo>
                    <a:pt x="40049" y="202870"/>
                  </a:lnTo>
                  <a:lnTo>
                    <a:pt x="40106" y="202767"/>
                  </a:lnTo>
                  <a:lnTo>
                    <a:pt x="40221" y="202548"/>
                  </a:lnTo>
                  <a:lnTo>
                    <a:pt x="40335" y="202335"/>
                  </a:lnTo>
                  <a:lnTo>
                    <a:pt x="40391" y="202226"/>
                  </a:lnTo>
                  <a:lnTo>
                    <a:pt x="40446" y="202117"/>
                  </a:lnTo>
                  <a:lnTo>
                    <a:pt x="40497" y="202007"/>
                  </a:lnTo>
                  <a:lnTo>
                    <a:pt x="40541" y="201898"/>
                  </a:lnTo>
                  <a:lnTo>
                    <a:pt x="40578" y="201783"/>
                  </a:lnTo>
                  <a:lnTo>
                    <a:pt x="40589" y="201662"/>
                  </a:lnTo>
                  <a:lnTo>
                    <a:pt x="40573" y="201419"/>
                  </a:lnTo>
                  <a:lnTo>
                    <a:pt x="40554" y="201175"/>
                  </a:lnTo>
                  <a:lnTo>
                    <a:pt x="40551" y="201054"/>
                  </a:lnTo>
                  <a:lnTo>
                    <a:pt x="40574" y="200933"/>
                  </a:lnTo>
                  <a:lnTo>
                    <a:pt x="40620" y="200823"/>
                  </a:lnTo>
                  <a:lnTo>
                    <a:pt x="40683" y="200720"/>
                  </a:lnTo>
                  <a:lnTo>
                    <a:pt x="40748" y="200616"/>
                  </a:lnTo>
                  <a:lnTo>
                    <a:pt x="40814" y="200513"/>
                  </a:lnTo>
                  <a:lnTo>
                    <a:pt x="40940" y="200307"/>
                  </a:lnTo>
                  <a:lnTo>
                    <a:pt x="41005" y="200069"/>
                  </a:lnTo>
                  <a:lnTo>
                    <a:pt x="40998" y="199827"/>
                  </a:lnTo>
                  <a:lnTo>
                    <a:pt x="40983" y="199584"/>
                  </a:lnTo>
                  <a:lnTo>
                    <a:pt x="40973" y="199341"/>
                  </a:lnTo>
                  <a:lnTo>
                    <a:pt x="40982" y="199097"/>
                  </a:lnTo>
                  <a:lnTo>
                    <a:pt x="40996" y="198860"/>
                  </a:lnTo>
                  <a:lnTo>
                    <a:pt x="40995" y="198733"/>
                  </a:lnTo>
                  <a:lnTo>
                    <a:pt x="40986" y="198617"/>
                  </a:lnTo>
                  <a:lnTo>
                    <a:pt x="40965" y="198496"/>
                  </a:lnTo>
                  <a:lnTo>
                    <a:pt x="40919" y="198381"/>
                  </a:lnTo>
                  <a:lnTo>
                    <a:pt x="40850" y="198283"/>
                  </a:lnTo>
                  <a:lnTo>
                    <a:pt x="40775" y="198186"/>
                  </a:lnTo>
                  <a:lnTo>
                    <a:pt x="40698" y="198089"/>
                  </a:lnTo>
                  <a:lnTo>
                    <a:pt x="40625" y="197998"/>
                  </a:lnTo>
                  <a:lnTo>
                    <a:pt x="40526" y="197773"/>
                  </a:lnTo>
                  <a:lnTo>
                    <a:pt x="40500" y="197536"/>
                  </a:lnTo>
                  <a:lnTo>
                    <a:pt x="40510" y="197293"/>
                  </a:lnTo>
                  <a:lnTo>
                    <a:pt x="40527" y="197050"/>
                  </a:lnTo>
                  <a:lnTo>
                    <a:pt x="40536" y="196807"/>
                  </a:lnTo>
                  <a:lnTo>
                    <a:pt x="40503" y="196564"/>
                  </a:lnTo>
                  <a:lnTo>
                    <a:pt x="40466" y="196449"/>
                  </a:lnTo>
                  <a:lnTo>
                    <a:pt x="40408" y="196345"/>
                  </a:lnTo>
                  <a:lnTo>
                    <a:pt x="40344" y="196242"/>
                  </a:lnTo>
                  <a:lnTo>
                    <a:pt x="40278" y="196139"/>
                  </a:lnTo>
                  <a:lnTo>
                    <a:pt x="40160" y="195926"/>
                  </a:lnTo>
                  <a:lnTo>
                    <a:pt x="40117" y="195683"/>
                  </a:lnTo>
                  <a:lnTo>
                    <a:pt x="40068" y="195446"/>
                  </a:lnTo>
                  <a:lnTo>
                    <a:pt x="40020" y="195337"/>
                  </a:lnTo>
                  <a:lnTo>
                    <a:pt x="39962" y="195227"/>
                  </a:lnTo>
                  <a:lnTo>
                    <a:pt x="39899" y="195124"/>
                  </a:lnTo>
                  <a:lnTo>
                    <a:pt x="39832" y="195021"/>
                  </a:lnTo>
                  <a:lnTo>
                    <a:pt x="39700" y="194820"/>
                  </a:lnTo>
                  <a:lnTo>
                    <a:pt x="39557" y="194620"/>
                  </a:lnTo>
                  <a:lnTo>
                    <a:pt x="39404" y="194431"/>
                  </a:lnTo>
                  <a:lnTo>
                    <a:pt x="39245" y="194249"/>
                  </a:lnTo>
                  <a:lnTo>
                    <a:pt x="39159" y="194164"/>
                  </a:lnTo>
                  <a:lnTo>
                    <a:pt x="39070" y="194079"/>
                  </a:lnTo>
                  <a:lnTo>
                    <a:pt x="38979" y="194000"/>
                  </a:lnTo>
                  <a:lnTo>
                    <a:pt x="38886" y="193921"/>
                  </a:lnTo>
                  <a:lnTo>
                    <a:pt x="38793" y="193842"/>
                  </a:lnTo>
                  <a:lnTo>
                    <a:pt x="38698" y="193770"/>
                  </a:lnTo>
                  <a:lnTo>
                    <a:pt x="38509" y="193611"/>
                  </a:lnTo>
                  <a:lnTo>
                    <a:pt x="38323" y="193459"/>
                  </a:lnTo>
                  <a:lnTo>
                    <a:pt x="38144" y="193296"/>
                  </a:lnTo>
                  <a:lnTo>
                    <a:pt x="37975" y="193119"/>
                  </a:lnTo>
                  <a:lnTo>
                    <a:pt x="37768" y="192998"/>
                  </a:lnTo>
                  <a:lnTo>
                    <a:pt x="37526" y="193010"/>
                  </a:lnTo>
                  <a:lnTo>
                    <a:pt x="37285" y="193041"/>
                  </a:lnTo>
                  <a:lnTo>
                    <a:pt x="37159" y="192846"/>
                  </a:lnTo>
                  <a:lnTo>
                    <a:pt x="37144" y="192603"/>
                  </a:lnTo>
                  <a:lnTo>
                    <a:pt x="37160" y="192481"/>
                  </a:lnTo>
                  <a:lnTo>
                    <a:pt x="37195" y="192366"/>
                  </a:lnTo>
                  <a:lnTo>
                    <a:pt x="37259" y="192263"/>
                  </a:lnTo>
                  <a:lnTo>
                    <a:pt x="37341" y="192172"/>
                  </a:lnTo>
                  <a:lnTo>
                    <a:pt x="37432" y="192093"/>
                  </a:lnTo>
                  <a:lnTo>
                    <a:pt x="37530" y="192020"/>
                  </a:lnTo>
                  <a:lnTo>
                    <a:pt x="37633" y="191953"/>
                  </a:lnTo>
                  <a:lnTo>
                    <a:pt x="37735" y="191892"/>
                  </a:lnTo>
                  <a:lnTo>
                    <a:pt x="37929" y="191740"/>
                  </a:lnTo>
                  <a:lnTo>
                    <a:pt x="38016" y="191655"/>
                  </a:lnTo>
                  <a:lnTo>
                    <a:pt x="38073" y="191552"/>
                  </a:lnTo>
                  <a:lnTo>
                    <a:pt x="38103" y="191430"/>
                  </a:lnTo>
                  <a:lnTo>
                    <a:pt x="38122" y="191318"/>
                  </a:lnTo>
                  <a:lnTo>
                    <a:pt x="38229" y="191096"/>
                  </a:lnTo>
                  <a:lnTo>
                    <a:pt x="38312" y="191005"/>
                  </a:lnTo>
                  <a:lnTo>
                    <a:pt x="38399" y="190920"/>
                  </a:lnTo>
                  <a:lnTo>
                    <a:pt x="38486" y="190835"/>
                  </a:lnTo>
                  <a:lnTo>
                    <a:pt x="38576" y="190756"/>
                  </a:lnTo>
                  <a:lnTo>
                    <a:pt x="38762" y="190598"/>
                  </a:lnTo>
                  <a:lnTo>
                    <a:pt x="38857" y="190525"/>
                  </a:lnTo>
                  <a:lnTo>
                    <a:pt x="38956" y="190452"/>
                  </a:lnTo>
                  <a:lnTo>
                    <a:pt x="39055" y="190379"/>
                  </a:lnTo>
                  <a:lnTo>
                    <a:pt x="39155" y="190313"/>
                  </a:lnTo>
                  <a:lnTo>
                    <a:pt x="39354" y="190173"/>
                  </a:lnTo>
                  <a:lnTo>
                    <a:pt x="39351" y="190015"/>
                  </a:lnTo>
                  <a:lnTo>
                    <a:pt x="39347" y="189772"/>
                  </a:lnTo>
                  <a:lnTo>
                    <a:pt x="39344" y="189559"/>
                  </a:lnTo>
                  <a:lnTo>
                    <a:pt x="39344" y="189407"/>
                  </a:lnTo>
                  <a:lnTo>
                    <a:pt x="39348" y="189170"/>
                  </a:lnTo>
                  <a:lnTo>
                    <a:pt x="39355" y="188927"/>
                  </a:lnTo>
                  <a:lnTo>
                    <a:pt x="39364" y="188684"/>
                  </a:lnTo>
                  <a:lnTo>
                    <a:pt x="39374" y="188441"/>
                  </a:lnTo>
                  <a:lnTo>
                    <a:pt x="39383" y="188198"/>
                  </a:lnTo>
                  <a:lnTo>
                    <a:pt x="39391" y="187955"/>
                  </a:lnTo>
                  <a:lnTo>
                    <a:pt x="39393" y="187827"/>
                  </a:lnTo>
                  <a:lnTo>
                    <a:pt x="39336" y="187597"/>
                  </a:lnTo>
                  <a:lnTo>
                    <a:pt x="39196" y="187396"/>
                  </a:lnTo>
                  <a:lnTo>
                    <a:pt x="39048" y="187202"/>
                  </a:lnTo>
                  <a:lnTo>
                    <a:pt x="38924" y="186995"/>
                  </a:lnTo>
                  <a:lnTo>
                    <a:pt x="38903" y="186752"/>
                  </a:lnTo>
                  <a:lnTo>
                    <a:pt x="38921" y="186509"/>
                  </a:lnTo>
                  <a:lnTo>
                    <a:pt x="38924" y="186266"/>
                  </a:lnTo>
                  <a:lnTo>
                    <a:pt x="38927" y="186023"/>
                  </a:lnTo>
                  <a:lnTo>
                    <a:pt x="38930" y="185780"/>
                  </a:lnTo>
                  <a:lnTo>
                    <a:pt x="38930" y="185537"/>
                  </a:lnTo>
                  <a:lnTo>
                    <a:pt x="38928" y="185416"/>
                  </a:lnTo>
                  <a:lnTo>
                    <a:pt x="38925" y="185294"/>
                  </a:lnTo>
                  <a:lnTo>
                    <a:pt x="38920" y="185172"/>
                  </a:lnTo>
                  <a:lnTo>
                    <a:pt x="38914" y="185057"/>
                  </a:lnTo>
                  <a:lnTo>
                    <a:pt x="38895" y="184936"/>
                  </a:lnTo>
                  <a:lnTo>
                    <a:pt x="38862" y="184820"/>
                  </a:lnTo>
                  <a:lnTo>
                    <a:pt x="38823" y="184699"/>
                  </a:lnTo>
                  <a:lnTo>
                    <a:pt x="38784" y="184583"/>
                  </a:lnTo>
                  <a:lnTo>
                    <a:pt x="38742" y="184468"/>
                  </a:lnTo>
                  <a:lnTo>
                    <a:pt x="38697" y="184359"/>
                  </a:lnTo>
                  <a:lnTo>
                    <a:pt x="38608" y="184127"/>
                  </a:lnTo>
                  <a:lnTo>
                    <a:pt x="38566" y="184018"/>
                  </a:lnTo>
                  <a:lnTo>
                    <a:pt x="38528" y="183903"/>
                  </a:lnTo>
                  <a:lnTo>
                    <a:pt x="38497" y="183788"/>
                  </a:lnTo>
                  <a:lnTo>
                    <a:pt x="38491" y="183666"/>
                  </a:lnTo>
                  <a:lnTo>
                    <a:pt x="38498" y="183538"/>
                  </a:lnTo>
                  <a:lnTo>
                    <a:pt x="38457" y="183301"/>
                  </a:lnTo>
                  <a:lnTo>
                    <a:pt x="38390" y="183204"/>
                  </a:lnTo>
                  <a:lnTo>
                    <a:pt x="38314" y="183107"/>
                  </a:lnTo>
                  <a:lnTo>
                    <a:pt x="38231" y="183022"/>
                  </a:lnTo>
                  <a:lnTo>
                    <a:pt x="38143" y="182937"/>
                  </a:lnTo>
                  <a:lnTo>
                    <a:pt x="37970" y="182766"/>
                  </a:lnTo>
                  <a:lnTo>
                    <a:pt x="37807" y="182585"/>
                  </a:lnTo>
                  <a:lnTo>
                    <a:pt x="37727" y="182494"/>
                  </a:lnTo>
                  <a:lnTo>
                    <a:pt x="37649" y="182402"/>
                  </a:lnTo>
                  <a:lnTo>
                    <a:pt x="37573" y="182305"/>
                  </a:lnTo>
                  <a:lnTo>
                    <a:pt x="37517" y="182196"/>
                  </a:lnTo>
                  <a:lnTo>
                    <a:pt x="37484" y="182080"/>
                  </a:lnTo>
                  <a:lnTo>
                    <a:pt x="37472" y="181959"/>
                  </a:lnTo>
                  <a:lnTo>
                    <a:pt x="37466" y="181837"/>
                  </a:lnTo>
                  <a:lnTo>
                    <a:pt x="37424" y="181600"/>
                  </a:lnTo>
                  <a:lnTo>
                    <a:pt x="37357" y="181497"/>
                  </a:lnTo>
                  <a:lnTo>
                    <a:pt x="37277" y="181406"/>
                  </a:lnTo>
                  <a:lnTo>
                    <a:pt x="37192" y="181321"/>
                  </a:lnTo>
                  <a:lnTo>
                    <a:pt x="37102" y="181235"/>
                  </a:lnTo>
                  <a:lnTo>
                    <a:pt x="37009" y="181157"/>
                  </a:lnTo>
                  <a:lnTo>
                    <a:pt x="36913" y="181084"/>
                  </a:lnTo>
                  <a:lnTo>
                    <a:pt x="36725" y="180926"/>
                  </a:lnTo>
                  <a:lnTo>
                    <a:pt x="36634" y="180847"/>
                  </a:lnTo>
                  <a:lnTo>
                    <a:pt x="36549" y="180762"/>
                  </a:lnTo>
                  <a:lnTo>
                    <a:pt x="36478" y="180665"/>
                  </a:lnTo>
                  <a:lnTo>
                    <a:pt x="36420" y="180556"/>
                  </a:lnTo>
                  <a:lnTo>
                    <a:pt x="36398" y="180440"/>
                  </a:lnTo>
                  <a:lnTo>
                    <a:pt x="36397" y="180318"/>
                  </a:lnTo>
                  <a:lnTo>
                    <a:pt x="36400" y="180069"/>
                  </a:lnTo>
                  <a:lnTo>
                    <a:pt x="36397" y="179947"/>
                  </a:lnTo>
                  <a:lnTo>
                    <a:pt x="36372" y="179832"/>
                  </a:lnTo>
                  <a:lnTo>
                    <a:pt x="36322" y="179723"/>
                  </a:lnTo>
                  <a:lnTo>
                    <a:pt x="36249" y="179620"/>
                  </a:lnTo>
                  <a:lnTo>
                    <a:pt x="36175" y="179529"/>
                  </a:lnTo>
                  <a:lnTo>
                    <a:pt x="36023" y="179334"/>
                  </a:lnTo>
                  <a:lnTo>
                    <a:pt x="35871" y="179146"/>
                  </a:lnTo>
                  <a:lnTo>
                    <a:pt x="35797" y="179049"/>
                  </a:lnTo>
                  <a:lnTo>
                    <a:pt x="35727" y="178951"/>
                  </a:lnTo>
                  <a:lnTo>
                    <a:pt x="35663" y="178848"/>
                  </a:lnTo>
                  <a:lnTo>
                    <a:pt x="35606" y="178739"/>
                  </a:lnTo>
                  <a:lnTo>
                    <a:pt x="35571" y="178623"/>
                  </a:lnTo>
                  <a:lnTo>
                    <a:pt x="35562" y="178502"/>
                  </a:lnTo>
                  <a:lnTo>
                    <a:pt x="35580" y="178259"/>
                  </a:lnTo>
                  <a:lnTo>
                    <a:pt x="35593" y="178022"/>
                  </a:lnTo>
                  <a:lnTo>
                    <a:pt x="35482" y="177803"/>
                  </a:lnTo>
                  <a:lnTo>
                    <a:pt x="35301" y="177639"/>
                  </a:lnTo>
                  <a:lnTo>
                    <a:pt x="35170" y="177445"/>
                  </a:lnTo>
                  <a:lnTo>
                    <a:pt x="35172" y="177201"/>
                  </a:lnTo>
                  <a:lnTo>
                    <a:pt x="35195" y="176959"/>
                  </a:lnTo>
                  <a:lnTo>
                    <a:pt x="35178" y="176837"/>
                  </a:lnTo>
                  <a:lnTo>
                    <a:pt x="35135" y="176722"/>
                  </a:lnTo>
                  <a:lnTo>
                    <a:pt x="35086" y="176612"/>
                  </a:lnTo>
                  <a:lnTo>
                    <a:pt x="35032" y="176503"/>
                  </a:lnTo>
                  <a:lnTo>
                    <a:pt x="34974" y="176400"/>
                  </a:lnTo>
                  <a:lnTo>
                    <a:pt x="34903" y="176296"/>
                  </a:lnTo>
                  <a:lnTo>
                    <a:pt x="34825" y="176205"/>
                  </a:lnTo>
                  <a:lnTo>
                    <a:pt x="34742" y="176114"/>
                  </a:lnTo>
                  <a:lnTo>
                    <a:pt x="34641" y="176048"/>
                  </a:lnTo>
                  <a:lnTo>
                    <a:pt x="34525" y="176011"/>
                  </a:lnTo>
                  <a:lnTo>
                    <a:pt x="34404" y="176011"/>
                  </a:lnTo>
                  <a:lnTo>
                    <a:pt x="34162" y="176041"/>
                  </a:lnTo>
                  <a:lnTo>
                    <a:pt x="33921" y="176066"/>
                  </a:lnTo>
                  <a:lnTo>
                    <a:pt x="33678" y="176072"/>
                  </a:lnTo>
                  <a:lnTo>
                    <a:pt x="33435" y="176065"/>
                  </a:lnTo>
                  <a:lnTo>
                    <a:pt x="33192" y="176078"/>
                  </a:lnTo>
                  <a:lnTo>
                    <a:pt x="32951" y="176108"/>
                  </a:lnTo>
                  <a:lnTo>
                    <a:pt x="32712" y="176151"/>
                  </a:lnTo>
                  <a:lnTo>
                    <a:pt x="32474" y="176205"/>
                  </a:lnTo>
                  <a:lnTo>
                    <a:pt x="32358" y="176242"/>
                  </a:lnTo>
                  <a:lnTo>
                    <a:pt x="32242" y="176278"/>
                  </a:lnTo>
                  <a:lnTo>
                    <a:pt x="32127" y="176315"/>
                  </a:lnTo>
                  <a:lnTo>
                    <a:pt x="32012" y="176357"/>
                  </a:lnTo>
                  <a:lnTo>
                    <a:pt x="31784" y="176436"/>
                  </a:lnTo>
                  <a:lnTo>
                    <a:pt x="31558" y="176527"/>
                  </a:lnTo>
                  <a:lnTo>
                    <a:pt x="31334" y="176624"/>
                  </a:lnTo>
                  <a:lnTo>
                    <a:pt x="31111" y="176722"/>
                  </a:lnTo>
                  <a:lnTo>
                    <a:pt x="30890" y="176818"/>
                  </a:lnTo>
                  <a:lnTo>
                    <a:pt x="30781" y="176874"/>
                  </a:lnTo>
                  <a:lnTo>
                    <a:pt x="30673" y="176928"/>
                  </a:lnTo>
                  <a:lnTo>
                    <a:pt x="30568" y="176989"/>
                  </a:lnTo>
                  <a:lnTo>
                    <a:pt x="30466" y="177055"/>
                  </a:lnTo>
                  <a:lnTo>
                    <a:pt x="30364" y="177123"/>
                  </a:lnTo>
                  <a:lnTo>
                    <a:pt x="30264" y="177190"/>
                  </a:lnTo>
                  <a:lnTo>
                    <a:pt x="30164" y="177263"/>
                  </a:lnTo>
                  <a:lnTo>
                    <a:pt x="29964" y="177402"/>
                  </a:lnTo>
                  <a:lnTo>
                    <a:pt x="29864" y="177469"/>
                  </a:lnTo>
                  <a:lnTo>
                    <a:pt x="29762" y="177536"/>
                  </a:lnTo>
                  <a:lnTo>
                    <a:pt x="29658" y="177597"/>
                  </a:lnTo>
                  <a:lnTo>
                    <a:pt x="29548" y="177651"/>
                  </a:lnTo>
                  <a:lnTo>
                    <a:pt x="29434" y="177693"/>
                  </a:lnTo>
                  <a:lnTo>
                    <a:pt x="29317" y="177724"/>
                  </a:lnTo>
                  <a:lnTo>
                    <a:pt x="29196" y="177742"/>
                  </a:lnTo>
                  <a:lnTo>
                    <a:pt x="29075" y="177748"/>
                  </a:lnTo>
                  <a:lnTo>
                    <a:pt x="28832" y="177742"/>
                  </a:lnTo>
                  <a:lnTo>
                    <a:pt x="28713" y="177718"/>
                  </a:lnTo>
                  <a:lnTo>
                    <a:pt x="28596" y="177681"/>
                  </a:lnTo>
                  <a:lnTo>
                    <a:pt x="28487" y="177627"/>
                  </a:lnTo>
                  <a:lnTo>
                    <a:pt x="28383" y="177560"/>
                  </a:lnTo>
                  <a:lnTo>
                    <a:pt x="28285" y="177493"/>
                  </a:lnTo>
                  <a:lnTo>
                    <a:pt x="28197" y="177408"/>
                  </a:lnTo>
                  <a:lnTo>
                    <a:pt x="28120" y="177311"/>
                  </a:lnTo>
                  <a:lnTo>
                    <a:pt x="28058" y="177208"/>
                  </a:lnTo>
                  <a:lnTo>
                    <a:pt x="28025" y="177092"/>
                  </a:lnTo>
                  <a:lnTo>
                    <a:pt x="28024" y="176971"/>
                  </a:lnTo>
                  <a:lnTo>
                    <a:pt x="28082" y="176734"/>
                  </a:lnTo>
                  <a:lnTo>
                    <a:pt x="28153" y="176503"/>
                  </a:lnTo>
                  <a:lnTo>
                    <a:pt x="28215" y="176266"/>
                  </a:lnTo>
                  <a:lnTo>
                    <a:pt x="28213" y="176023"/>
                  </a:lnTo>
                  <a:lnTo>
                    <a:pt x="28195" y="175780"/>
                  </a:lnTo>
                  <a:lnTo>
                    <a:pt x="28248" y="175549"/>
                  </a:lnTo>
                  <a:lnTo>
                    <a:pt x="28403" y="175361"/>
                  </a:lnTo>
                  <a:lnTo>
                    <a:pt x="28519" y="175148"/>
                  </a:lnTo>
                  <a:lnTo>
                    <a:pt x="28536" y="174905"/>
                  </a:lnTo>
                  <a:lnTo>
                    <a:pt x="28530" y="174662"/>
                  </a:lnTo>
                  <a:lnTo>
                    <a:pt x="28516" y="174419"/>
                  </a:lnTo>
                  <a:lnTo>
                    <a:pt x="28503" y="174176"/>
                  </a:lnTo>
                  <a:lnTo>
                    <a:pt x="28496" y="173933"/>
                  </a:lnTo>
                  <a:lnTo>
                    <a:pt x="28494" y="173690"/>
                  </a:lnTo>
                  <a:lnTo>
                    <a:pt x="28492" y="173447"/>
                  </a:lnTo>
                  <a:lnTo>
                    <a:pt x="28490" y="173204"/>
                  </a:lnTo>
                  <a:lnTo>
                    <a:pt x="28482" y="172961"/>
                  </a:lnTo>
                  <a:lnTo>
                    <a:pt x="28463" y="172718"/>
                  </a:lnTo>
                  <a:lnTo>
                    <a:pt x="28447" y="172475"/>
                  </a:lnTo>
                  <a:lnTo>
                    <a:pt x="28451" y="172238"/>
                  </a:lnTo>
                  <a:lnTo>
                    <a:pt x="28465" y="172111"/>
                  </a:lnTo>
                  <a:lnTo>
                    <a:pt x="28502" y="172001"/>
                  </a:lnTo>
                  <a:lnTo>
                    <a:pt x="28561" y="171892"/>
                  </a:lnTo>
                  <a:lnTo>
                    <a:pt x="28636" y="171794"/>
                  </a:lnTo>
                  <a:lnTo>
                    <a:pt x="28713" y="171697"/>
                  </a:lnTo>
                  <a:lnTo>
                    <a:pt x="28788" y="171606"/>
                  </a:lnTo>
                  <a:lnTo>
                    <a:pt x="28912" y="171394"/>
                  </a:lnTo>
                  <a:lnTo>
                    <a:pt x="29017" y="171175"/>
                  </a:lnTo>
                  <a:lnTo>
                    <a:pt x="29121" y="170956"/>
                  </a:lnTo>
                  <a:lnTo>
                    <a:pt x="29198" y="170725"/>
                  </a:lnTo>
                  <a:lnTo>
                    <a:pt x="29220" y="170482"/>
                  </a:lnTo>
                  <a:lnTo>
                    <a:pt x="29058" y="170306"/>
                  </a:lnTo>
                  <a:lnTo>
                    <a:pt x="28862" y="170166"/>
                  </a:lnTo>
                  <a:lnTo>
                    <a:pt x="28678" y="170009"/>
                  </a:lnTo>
                  <a:lnTo>
                    <a:pt x="28495" y="169844"/>
                  </a:lnTo>
                  <a:lnTo>
                    <a:pt x="28313" y="169686"/>
                  </a:lnTo>
                  <a:lnTo>
                    <a:pt x="28174" y="169546"/>
                  </a:lnTo>
                  <a:lnTo>
                    <a:pt x="28001" y="169377"/>
                  </a:lnTo>
                  <a:lnTo>
                    <a:pt x="27912" y="169292"/>
                  </a:lnTo>
                  <a:lnTo>
                    <a:pt x="27820" y="169212"/>
                  </a:lnTo>
                  <a:lnTo>
                    <a:pt x="27721" y="169146"/>
                  </a:lnTo>
                  <a:lnTo>
                    <a:pt x="27620" y="169079"/>
                  </a:lnTo>
                  <a:lnTo>
                    <a:pt x="27508" y="169030"/>
                  </a:lnTo>
                  <a:lnTo>
                    <a:pt x="27389" y="169006"/>
                  </a:lnTo>
                  <a:lnTo>
                    <a:pt x="27147" y="169024"/>
                  </a:lnTo>
                  <a:lnTo>
                    <a:pt x="26905" y="169048"/>
                  </a:lnTo>
                  <a:lnTo>
                    <a:pt x="26662" y="169054"/>
                  </a:lnTo>
                  <a:lnTo>
                    <a:pt x="26419" y="169037"/>
                  </a:lnTo>
                  <a:lnTo>
                    <a:pt x="26297" y="169036"/>
                  </a:lnTo>
                  <a:lnTo>
                    <a:pt x="26175" y="169042"/>
                  </a:lnTo>
                  <a:lnTo>
                    <a:pt x="26055" y="169054"/>
                  </a:lnTo>
                  <a:lnTo>
                    <a:pt x="25938" y="169085"/>
                  </a:lnTo>
                  <a:lnTo>
                    <a:pt x="25824" y="169127"/>
                  </a:lnTo>
                  <a:lnTo>
                    <a:pt x="25714" y="169182"/>
                  </a:lnTo>
                  <a:lnTo>
                    <a:pt x="25606" y="169237"/>
                  </a:lnTo>
                  <a:lnTo>
                    <a:pt x="25498" y="169291"/>
                  </a:lnTo>
                  <a:lnTo>
                    <a:pt x="25277" y="169395"/>
                  </a:lnTo>
                  <a:lnTo>
                    <a:pt x="25045" y="169468"/>
                  </a:lnTo>
                  <a:lnTo>
                    <a:pt x="24802" y="169468"/>
                  </a:lnTo>
                  <a:lnTo>
                    <a:pt x="24559" y="169455"/>
                  </a:lnTo>
                  <a:lnTo>
                    <a:pt x="24317" y="169455"/>
                  </a:lnTo>
                  <a:lnTo>
                    <a:pt x="24197" y="169480"/>
                  </a:lnTo>
                  <a:lnTo>
                    <a:pt x="24086" y="169528"/>
                  </a:lnTo>
                  <a:lnTo>
                    <a:pt x="23984" y="169595"/>
                  </a:lnTo>
                  <a:lnTo>
                    <a:pt x="23885" y="169662"/>
                  </a:lnTo>
                  <a:lnTo>
                    <a:pt x="23789" y="169735"/>
                  </a:lnTo>
                  <a:lnTo>
                    <a:pt x="23693" y="169814"/>
                  </a:lnTo>
                  <a:lnTo>
                    <a:pt x="23506" y="169972"/>
                  </a:lnTo>
                  <a:lnTo>
                    <a:pt x="23328" y="170136"/>
                  </a:lnTo>
                  <a:lnTo>
                    <a:pt x="23201" y="170336"/>
                  </a:lnTo>
                  <a:lnTo>
                    <a:pt x="23155" y="170579"/>
                  </a:lnTo>
                  <a:lnTo>
                    <a:pt x="23081" y="170804"/>
                  </a:lnTo>
                  <a:lnTo>
                    <a:pt x="23010" y="170907"/>
                  </a:lnTo>
                  <a:lnTo>
                    <a:pt x="22925" y="170992"/>
                  </a:lnTo>
                  <a:lnTo>
                    <a:pt x="22826" y="171059"/>
                  </a:lnTo>
                  <a:lnTo>
                    <a:pt x="22713" y="171108"/>
                  </a:lnTo>
                  <a:lnTo>
                    <a:pt x="22594" y="171126"/>
                  </a:lnTo>
                  <a:lnTo>
                    <a:pt x="22472" y="171138"/>
                  </a:lnTo>
                  <a:lnTo>
                    <a:pt x="22350" y="171145"/>
                  </a:lnTo>
                  <a:lnTo>
                    <a:pt x="22107" y="171138"/>
                  </a:lnTo>
                  <a:lnTo>
                    <a:pt x="21864" y="171138"/>
                  </a:lnTo>
                  <a:lnTo>
                    <a:pt x="21621" y="171126"/>
                  </a:lnTo>
                  <a:lnTo>
                    <a:pt x="21378" y="171120"/>
                  </a:lnTo>
                  <a:lnTo>
                    <a:pt x="21135" y="171114"/>
                  </a:lnTo>
                  <a:lnTo>
                    <a:pt x="20892" y="171114"/>
                  </a:lnTo>
                  <a:lnTo>
                    <a:pt x="20649" y="171126"/>
                  </a:lnTo>
                  <a:lnTo>
                    <a:pt x="20415" y="171187"/>
                  </a:lnTo>
                  <a:lnTo>
                    <a:pt x="20188" y="171272"/>
                  </a:lnTo>
                  <a:lnTo>
                    <a:pt x="19948" y="171302"/>
                  </a:lnTo>
                  <a:lnTo>
                    <a:pt x="19706" y="171314"/>
                  </a:lnTo>
                  <a:lnTo>
                    <a:pt x="19462" y="171314"/>
                  </a:lnTo>
                  <a:lnTo>
                    <a:pt x="19218" y="171321"/>
                  </a:lnTo>
                  <a:lnTo>
                    <a:pt x="18975" y="171333"/>
                  </a:lnTo>
                  <a:lnTo>
                    <a:pt x="18855" y="171345"/>
                  </a:lnTo>
                  <a:lnTo>
                    <a:pt x="18737" y="171375"/>
                  </a:lnTo>
                  <a:lnTo>
                    <a:pt x="18623" y="171418"/>
                  </a:lnTo>
                  <a:lnTo>
                    <a:pt x="18519" y="171485"/>
                  </a:lnTo>
                  <a:lnTo>
                    <a:pt x="18422" y="171557"/>
                  </a:lnTo>
                  <a:lnTo>
                    <a:pt x="18325" y="171630"/>
                  </a:lnTo>
                  <a:lnTo>
                    <a:pt x="18126" y="171770"/>
                  </a:lnTo>
                  <a:lnTo>
                    <a:pt x="18014" y="171819"/>
                  </a:lnTo>
                  <a:lnTo>
                    <a:pt x="17895" y="171837"/>
                  </a:lnTo>
                  <a:lnTo>
                    <a:pt x="17773" y="171849"/>
                  </a:lnTo>
                  <a:lnTo>
                    <a:pt x="17652" y="171855"/>
                  </a:lnTo>
                  <a:lnTo>
                    <a:pt x="17409" y="171843"/>
                  </a:lnTo>
                  <a:lnTo>
                    <a:pt x="17166" y="171831"/>
                  </a:lnTo>
                  <a:lnTo>
                    <a:pt x="16924" y="171831"/>
                  </a:lnTo>
                  <a:lnTo>
                    <a:pt x="16680" y="171831"/>
                  </a:lnTo>
                  <a:lnTo>
                    <a:pt x="16437" y="171831"/>
                  </a:lnTo>
                  <a:lnTo>
                    <a:pt x="16194" y="171831"/>
                  </a:lnTo>
                  <a:lnTo>
                    <a:pt x="15951" y="171837"/>
                  </a:lnTo>
                  <a:lnTo>
                    <a:pt x="15708" y="171837"/>
                  </a:lnTo>
                  <a:lnTo>
                    <a:pt x="15465" y="171843"/>
                  </a:lnTo>
                  <a:lnTo>
                    <a:pt x="15222" y="171843"/>
                  </a:lnTo>
                  <a:lnTo>
                    <a:pt x="14979" y="171849"/>
                  </a:lnTo>
                  <a:lnTo>
                    <a:pt x="14736" y="171855"/>
                  </a:lnTo>
                  <a:lnTo>
                    <a:pt x="14493" y="171861"/>
                  </a:lnTo>
                  <a:lnTo>
                    <a:pt x="14251" y="171873"/>
                  </a:lnTo>
                  <a:lnTo>
                    <a:pt x="14009" y="171892"/>
                  </a:lnTo>
                  <a:lnTo>
                    <a:pt x="13766" y="171904"/>
                  </a:lnTo>
                  <a:lnTo>
                    <a:pt x="13523" y="171916"/>
                  </a:lnTo>
                  <a:lnTo>
                    <a:pt x="13401" y="171910"/>
                  </a:lnTo>
                  <a:lnTo>
                    <a:pt x="13278" y="171898"/>
                  </a:lnTo>
                  <a:lnTo>
                    <a:pt x="13158" y="171867"/>
                  </a:lnTo>
                  <a:lnTo>
                    <a:pt x="13064" y="171801"/>
                  </a:lnTo>
                  <a:lnTo>
                    <a:pt x="12991" y="171697"/>
                  </a:lnTo>
                  <a:lnTo>
                    <a:pt x="12831" y="171515"/>
                  </a:lnTo>
                  <a:lnTo>
                    <a:pt x="12596" y="171473"/>
                  </a:lnTo>
                  <a:lnTo>
                    <a:pt x="12353" y="171491"/>
                  </a:lnTo>
                  <a:lnTo>
                    <a:pt x="12110" y="171503"/>
                  </a:lnTo>
                  <a:lnTo>
                    <a:pt x="11867" y="171497"/>
                  </a:lnTo>
                  <a:lnTo>
                    <a:pt x="11624" y="171478"/>
                  </a:lnTo>
                  <a:lnTo>
                    <a:pt x="11381" y="171479"/>
                  </a:lnTo>
                  <a:lnTo>
                    <a:pt x="11260" y="171484"/>
                  </a:lnTo>
                  <a:lnTo>
                    <a:pt x="11141" y="171509"/>
                  </a:lnTo>
                  <a:lnTo>
                    <a:pt x="11027" y="171551"/>
                  </a:lnTo>
                  <a:lnTo>
                    <a:pt x="10915" y="171600"/>
                  </a:lnTo>
                  <a:lnTo>
                    <a:pt x="10807" y="171655"/>
                  </a:lnTo>
                  <a:lnTo>
                    <a:pt x="10702" y="171721"/>
                  </a:lnTo>
                  <a:lnTo>
                    <a:pt x="10602" y="171788"/>
                  </a:lnTo>
                  <a:lnTo>
                    <a:pt x="10505" y="171861"/>
                  </a:lnTo>
                  <a:lnTo>
                    <a:pt x="10409" y="171934"/>
                  </a:lnTo>
                  <a:lnTo>
                    <a:pt x="10315" y="172013"/>
                  </a:lnTo>
                  <a:lnTo>
                    <a:pt x="10221" y="172092"/>
                  </a:lnTo>
                  <a:lnTo>
                    <a:pt x="10133" y="172177"/>
                  </a:lnTo>
                  <a:lnTo>
                    <a:pt x="10055" y="172268"/>
                  </a:lnTo>
                  <a:lnTo>
                    <a:pt x="9981" y="172366"/>
                  </a:lnTo>
                  <a:lnTo>
                    <a:pt x="9826" y="172554"/>
                  </a:lnTo>
                  <a:lnTo>
                    <a:pt x="9739" y="172639"/>
                  </a:lnTo>
                  <a:lnTo>
                    <a:pt x="9647" y="172718"/>
                  </a:lnTo>
                  <a:lnTo>
                    <a:pt x="9542" y="172778"/>
                  </a:lnTo>
                  <a:lnTo>
                    <a:pt x="9426" y="172815"/>
                  </a:lnTo>
                  <a:lnTo>
                    <a:pt x="9306" y="172833"/>
                  </a:lnTo>
                  <a:lnTo>
                    <a:pt x="9185" y="172839"/>
                  </a:lnTo>
                  <a:lnTo>
                    <a:pt x="8943" y="172815"/>
                  </a:lnTo>
                  <a:lnTo>
                    <a:pt x="8705" y="172766"/>
                  </a:lnTo>
                  <a:lnTo>
                    <a:pt x="8594" y="172718"/>
                  </a:lnTo>
                  <a:lnTo>
                    <a:pt x="8488" y="172657"/>
                  </a:lnTo>
                  <a:lnTo>
                    <a:pt x="8384" y="172596"/>
                  </a:lnTo>
                  <a:lnTo>
                    <a:pt x="8280" y="172530"/>
                  </a:lnTo>
                  <a:lnTo>
                    <a:pt x="8066" y="172414"/>
                  </a:lnTo>
                  <a:lnTo>
                    <a:pt x="7839" y="172463"/>
                  </a:lnTo>
                  <a:lnTo>
                    <a:pt x="7657" y="172627"/>
                  </a:lnTo>
                  <a:lnTo>
                    <a:pt x="7428" y="172657"/>
                  </a:lnTo>
                  <a:lnTo>
                    <a:pt x="7200" y="172572"/>
                  </a:lnTo>
                  <a:lnTo>
                    <a:pt x="6976" y="172475"/>
                  </a:lnTo>
                  <a:lnTo>
                    <a:pt x="6745" y="172408"/>
                  </a:lnTo>
                  <a:lnTo>
                    <a:pt x="6502" y="172420"/>
                  </a:lnTo>
                  <a:lnTo>
                    <a:pt x="6261" y="172457"/>
                  </a:lnTo>
                  <a:lnTo>
                    <a:pt x="6140" y="172463"/>
                  </a:lnTo>
                  <a:lnTo>
                    <a:pt x="6019" y="172451"/>
                  </a:lnTo>
                  <a:lnTo>
                    <a:pt x="5903" y="172414"/>
                  </a:lnTo>
                  <a:lnTo>
                    <a:pt x="5796" y="172360"/>
                  </a:lnTo>
                  <a:lnTo>
                    <a:pt x="5695" y="172287"/>
                  </a:lnTo>
                  <a:lnTo>
                    <a:pt x="5499" y="172147"/>
                  </a:lnTo>
                  <a:lnTo>
                    <a:pt x="5405" y="172068"/>
                  </a:lnTo>
                  <a:lnTo>
                    <a:pt x="5318" y="171983"/>
                  </a:lnTo>
                  <a:lnTo>
                    <a:pt x="5237" y="171892"/>
                  </a:lnTo>
                  <a:lnTo>
                    <a:pt x="5160" y="171800"/>
                  </a:lnTo>
                  <a:lnTo>
                    <a:pt x="5089" y="171697"/>
                  </a:lnTo>
                  <a:lnTo>
                    <a:pt x="5039" y="171588"/>
                  </a:lnTo>
                  <a:lnTo>
                    <a:pt x="5035" y="171466"/>
                  </a:lnTo>
                  <a:lnTo>
                    <a:pt x="5068" y="171224"/>
                  </a:lnTo>
                  <a:lnTo>
                    <a:pt x="5054" y="170987"/>
                  </a:lnTo>
                  <a:lnTo>
                    <a:pt x="4910" y="170792"/>
                  </a:lnTo>
                  <a:lnTo>
                    <a:pt x="4766" y="170598"/>
                  </a:lnTo>
                  <a:lnTo>
                    <a:pt x="4720" y="170361"/>
                  </a:lnTo>
                  <a:lnTo>
                    <a:pt x="4713" y="170118"/>
                  </a:lnTo>
                  <a:lnTo>
                    <a:pt x="4724" y="169875"/>
                  </a:lnTo>
                  <a:lnTo>
                    <a:pt x="4738" y="169632"/>
                  </a:lnTo>
                  <a:lnTo>
                    <a:pt x="4752" y="169389"/>
                  </a:lnTo>
                  <a:lnTo>
                    <a:pt x="4758" y="169267"/>
                  </a:lnTo>
                  <a:lnTo>
                    <a:pt x="4763" y="169146"/>
                  </a:lnTo>
                  <a:lnTo>
                    <a:pt x="4766" y="169024"/>
                  </a:lnTo>
                  <a:lnTo>
                    <a:pt x="4766" y="168902"/>
                  </a:lnTo>
                  <a:lnTo>
                    <a:pt x="4757" y="168659"/>
                  </a:lnTo>
                  <a:lnTo>
                    <a:pt x="4741" y="168416"/>
                  </a:lnTo>
                  <a:lnTo>
                    <a:pt x="4727" y="168173"/>
                  </a:lnTo>
                  <a:lnTo>
                    <a:pt x="4735" y="167930"/>
                  </a:lnTo>
                  <a:lnTo>
                    <a:pt x="4760" y="167809"/>
                  </a:lnTo>
                  <a:lnTo>
                    <a:pt x="4803" y="167700"/>
                  </a:lnTo>
                  <a:lnTo>
                    <a:pt x="4861" y="167590"/>
                  </a:lnTo>
                  <a:lnTo>
                    <a:pt x="4928" y="167487"/>
                  </a:lnTo>
                  <a:lnTo>
                    <a:pt x="4999" y="167390"/>
                  </a:lnTo>
                  <a:lnTo>
                    <a:pt x="5074" y="167292"/>
                  </a:lnTo>
                  <a:lnTo>
                    <a:pt x="5153" y="167201"/>
                  </a:lnTo>
                  <a:lnTo>
                    <a:pt x="5237" y="167110"/>
                  </a:lnTo>
                  <a:lnTo>
                    <a:pt x="5329" y="167031"/>
                  </a:lnTo>
                  <a:lnTo>
                    <a:pt x="5507" y="166867"/>
                  </a:lnTo>
                  <a:lnTo>
                    <a:pt x="5565" y="166758"/>
                  </a:lnTo>
                  <a:lnTo>
                    <a:pt x="5593" y="166642"/>
                  </a:lnTo>
                  <a:lnTo>
                    <a:pt x="5610" y="166521"/>
                  </a:lnTo>
                  <a:lnTo>
                    <a:pt x="5618" y="166400"/>
                  </a:lnTo>
                  <a:lnTo>
                    <a:pt x="5622" y="166278"/>
                  </a:lnTo>
                  <a:lnTo>
                    <a:pt x="5617" y="166035"/>
                  </a:lnTo>
                  <a:lnTo>
                    <a:pt x="5599" y="165792"/>
                  </a:lnTo>
                  <a:lnTo>
                    <a:pt x="5581" y="165549"/>
                  </a:lnTo>
                  <a:lnTo>
                    <a:pt x="5594" y="165428"/>
                  </a:lnTo>
                  <a:lnTo>
                    <a:pt x="5629" y="165312"/>
                  </a:lnTo>
                  <a:lnTo>
                    <a:pt x="5679" y="165202"/>
                  </a:lnTo>
                  <a:lnTo>
                    <a:pt x="5742" y="165099"/>
                  </a:lnTo>
                  <a:lnTo>
                    <a:pt x="5816" y="165002"/>
                  </a:lnTo>
                  <a:lnTo>
                    <a:pt x="5904" y="164923"/>
                  </a:lnTo>
                  <a:lnTo>
                    <a:pt x="6012" y="164862"/>
                  </a:lnTo>
                  <a:lnTo>
                    <a:pt x="6131" y="164838"/>
                  </a:lnTo>
                  <a:lnTo>
                    <a:pt x="6253" y="164826"/>
                  </a:lnTo>
                  <a:lnTo>
                    <a:pt x="6496" y="164832"/>
                  </a:lnTo>
                  <a:lnTo>
                    <a:pt x="6617" y="164844"/>
                  </a:lnTo>
                  <a:lnTo>
                    <a:pt x="6737" y="164862"/>
                  </a:lnTo>
                  <a:lnTo>
                    <a:pt x="6857" y="164881"/>
                  </a:lnTo>
                  <a:lnTo>
                    <a:pt x="6976" y="164911"/>
                  </a:lnTo>
                  <a:lnTo>
                    <a:pt x="7094" y="164941"/>
                  </a:lnTo>
                  <a:lnTo>
                    <a:pt x="7210" y="164972"/>
                  </a:lnTo>
                  <a:lnTo>
                    <a:pt x="7317" y="165032"/>
                  </a:lnTo>
                  <a:lnTo>
                    <a:pt x="7408" y="165111"/>
                  </a:lnTo>
                  <a:lnTo>
                    <a:pt x="7494" y="165197"/>
                  </a:lnTo>
                  <a:lnTo>
                    <a:pt x="7676" y="165354"/>
                  </a:lnTo>
                  <a:lnTo>
                    <a:pt x="7877" y="165495"/>
                  </a:lnTo>
                  <a:lnTo>
                    <a:pt x="8073" y="165640"/>
                  </a:lnTo>
                  <a:lnTo>
                    <a:pt x="8147" y="165731"/>
                  </a:lnTo>
                  <a:lnTo>
                    <a:pt x="8200" y="165847"/>
                  </a:lnTo>
                  <a:lnTo>
                    <a:pt x="8234" y="165962"/>
                  </a:lnTo>
                  <a:lnTo>
                    <a:pt x="8254" y="166077"/>
                  </a:lnTo>
                  <a:lnTo>
                    <a:pt x="8273" y="166199"/>
                  </a:lnTo>
                  <a:lnTo>
                    <a:pt x="8290" y="166321"/>
                  </a:lnTo>
                  <a:lnTo>
                    <a:pt x="8330" y="166558"/>
                  </a:lnTo>
                  <a:lnTo>
                    <a:pt x="8357" y="166679"/>
                  </a:lnTo>
                  <a:lnTo>
                    <a:pt x="8389" y="166794"/>
                  </a:lnTo>
                  <a:lnTo>
                    <a:pt x="8433" y="166910"/>
                  </a:lnTo>
                  <a:lnTo>
                    <a:pt x="8502" y="167007"/>
                  </a:lnTo>
                  <a:lnTo>
                    <a:pt x="8596" y="167086"/>
                  </a:lnTo>
                  <a:lnTo>
                    <a:pt x="8708" y="167135"/>
                  </a:lnTo>
                  <a:lnTo>
                    <a:pt x="8825" y="167171"/>
                  </a:lnTo>
                  <a:lnTo>
                    <a:pt x="8943" y="167201"/>
                  </a:lnTo>
                  <a:lnTo>
                    <a:pt x="9063" y="167220"/>
                  </a:lnTo>
                  <a:lnTo>
                    <a:pt x="9183" y="167238"/>
                  </a:lnTo>
                  <a:lnTo>
                    <a:pt x="9303" y="167250"/>
                  </a:lnTo>
                  <a:lnTo>
                    <a:pt x="9545" y="167281"/>
                  </a:lnTo>
                  <a:lnTo>
                    <a:pt x="9787" y="167305"/>
                  </a:lnTo>
                  <a:lnTo>
                    <a:pt x="10029" y="167299"/>
                  </a:lnTo>
                  <a:lnTo>
                    <a:pt x="10148" y="167269"/>
                  </a:lnTo>
                  <a:lnTo>
                    <a:pt x="10263" y="167225"/>
                  </a:lnTo>
                  <a:lnTo>
                    <a:pt x="10367" y="167165"/>
                  </a:lnTo>
                  <a:lnTo>
                    <a:pt x="10466" y="167092"/>
                  </a:lnTo>
                  <a:lnTo>
                    <a:pt x="10557" y="167013"/>
                  </a:lnTo>
                  <a:lnTo>
                    <a:pt x="10644" y="166928"/>
                  </a:lnTo>
                  <a:lnTo>
                    <a:pt x="10817" y="166758"/>
                  </a:lnTo>
                  <a:lnTo>
                    <a:pt x="10988" y="166581"/>
                  </a:lnTo>
                  <a:lnTo>
                    <a:pt x="11073" y="166497"/>
                  </a:lnTo>
                  <a:lnTo>
                    <a:pt x="11160" y="166412"/>
                  </a:lnTo>
                  <a:lnTo>
                    <a:pt x="11247" y="166327"/>
                  </a:lnTo>
                  <a:lnTo>
                    <a:pt x="11336" y="166242"/>
                  </a:lnTo>
                  <a:lnTo>
                    <a:pt x="11426" y="166163"/>
                  </a:lnTo>
                  <a:lnTo>
                    <a:pt x="11519" y="166084"/>
                  </a:lnTo>
                  <a:lnTo>
                    <a:pt x="11617" y="166011"/>
                  </a:lnTo>
                  <a:lnTo>
                    <a:pt x="11719" y="165943"/>
                  </a:lnTo>
                  <a:lnTo>
                    <a:pt x="11822" y="165883"/>
                  </a:lnTo>
                  <a:lnTo>
                    <a:pt x="12029" y="165756"/>
                  </a:lnTo>
                  <a:lnTo>
                    <a:pt x="12229" y="165616"/>
                  </a:lnTo>
                  <a:lnTo>
                    <a:pt x="12318" y="165530"/>
                  </a:lnTo>
                  <a:lnTo>
                    <a:pt x="12398" y="165440"/>
                  </a:lnTo>
                  <a:lnTo>
                    <a:pt x="12475" y="165349"/>
                  </a:lnTo>
                  <a:lnTo>
                    <a:pt x="12551" y="165251"/>
                  </a:lnTo>
                  <a:lnTo>
                    <a:pt x="12627" y="165154"/>
                  </a:lnTo>
                  <a:lnTo>
                    <a:pt x="12786" y="164972"/>
                  </a:lnTo>
                  <a:lnTo>
                    <a:pt x="12869" y="164887"/>
                  </a:lnTo>
                  <a:lnTo>
                    <a:pt x="12956" y="164802"/>
                  </a:lnTo>
                  <a:lnTo>
                    <a:pt x="13045" y="164717"/>
                  </a:lnTo>
                  <a:lnTo>
                    <a:pt x="13136" y="164638"/>
                  </a:lnTo>
                  <a:lnTo>
                    <a:pt x="13230" y="164559"/>
                  </a:lnTo>
                  <a:lnTo>
                    <a:pt x="13328" y="164485"/>
                  </a:lnTo>
                  <a:lnTo>
                    <a:pt x="13430" y="164419"/>
                  </a:lnTo>
                  <a:lnTo>
                    <a:pt x="13633" y="164285"/>
                  </a:lnTo>
                  <a:lnTo>
                    <a:pt x="13730" y="164212"/>
                  </a:lnTo>
                  <a:lnTo>
                    <a:pt x="13825" y="164139"/>
                  </a:lnTo>
                  <a:lnTo>
                    <a:pt x="13914" y="164054"/>
                  </a:lnTo>
                  <a:lnTo>
                    <a:pt x="13986" y="163957"/>
                  </a:lnTo>
                  <a:lnTo>
                    <a:pt x="14046" y="163848"/>
                  </a:lnTo>
                  <a:lnTo>
                    <a:pt x="14101" y="163745"/>
                  </a:lnTo>
                  <a:lnTo>
                    <a:pt x="14158" y="163635"/>
                  </a:lnTo>
                  <a:lnTo>
                    <a:pt x="14289" y="163428"/>
                  </a:lnTo>
                  <a:lnTo>
                    <a:pt x="14470" y="163264"/>
                  </a:lnTo>
                  <a:lnTo>
                    <a:pt x="14643" y="163094"/>
                  </a:lnTo>
                  <a:lnTo>
                    <a:pt x="14584" y="162870"/>
                  </a:lnTo>
                  <a:lnTo>
                    <a:pt x="14446" y="162669"/>
                  </a:lnTo>
                  <a:lnTo>
                    <a:pt x="14410" y="162432"/>
                  </a:lnTo>
                  <a:lnTo>
                    <a:pt x="14432" y="162189"/>
                  </a:lnTo>
                  <a:lnTo>
                    <a:pt x="14349" y="161970"/>
                  </a:lnTo>
                  <a:lnTo>
                    <a:pt x="14166" y="161807"/>
                  </a:lnTo>
                  <a:lnTo>
                    <a:pt x="14039" y="161606"/>
                  </a:lnTo>
                  <a:lnTo>
                    <a:pt x="14036" y="161363"/>
                  </a:lnTo>
                  <a:lnTo>
                    <a:pt x="14050" y="161120"/>
                  </a:lnTo>
                  <a:lnTo>
                    <a:pt x="14049" y="160877"/>
                  </a:lnTo>
                  <a:lnTo>
                    <a:pt x="14045" y="160634"/>
                  </a:lnTo>
                  <a:lnTo>
                    <a:pt x="14044" y="160391"/>
                  </a:lnTo>
                  <a:lnTo>
                    <a:pt x="14053" y="160148"/>
                  </a:lnTo>
                  <a:lnTo>
                    <a:pt x="14054" y="159905"/>
                  </a:lnTo>
                  <a:lnTo>
                    <a:pt x="14033" y="159662"/>
                  </a:lnTo>
                  <a:lnTo>
                    <a:pt x="13946" y="159437"/>
                  </a:lnTo>
                  <a:lnTo>
                    <a:pt x="13843" y="159218"/>
                  </a:lnTo>
                  <a:lnTo>
                    <a:pt x="13805" y="159103"/>
                  </a:lnTo>
                  <a:lnTo>
                    <a:pt x="13783" y="158981"/>
                  </a:lnTo>
                  <a:lnTo>
                    <a:pt x="13775" y="158860"/>
                  </a:lnTo>
                  <a:lnTo>
                    <a:pt x="13773" y="158738"/>
                  </a:lnTo>
                  <a:lnTo>
                    <a:pt x="13771" y="158617"/>
                  </a:lnTo>
                  <a:lnTo>
                    <a:pt x="13771" y="158374"/>
                  </a:lnTo>
                  <a:lnTo>
                    <a:pt x="13774" y="158131"/>
                  </a:lnTo>
                  <a:lnTo>
                    <a:pt x="13776" y="157888"/>
                  </a:lnTo>
                  <a:lnTo>
                    <a:pt x="13777" y="157645"/>
                  </a:lnTo>
                  <a:lnTo>
                    <a:pt x="13776" y="157523"/>
                  </a:lnTo>
                  <a:lnTo>
                    <a:pt x="13774" y="157401"/>
                  </a:lnTo>
                  <a:lnTo>
                    <a:pt x="13768" y="157280"/>
                  </a:lnTo>
                  <a:lnTo>
                    <a:pt x="13757" y="157158"/>
                  </a:lnTo>
                  <a:lnTo>
                    <a:pt x="13746" y="157037"/>
                  </a:lnTo>
                  <a:lnTo>
                    <a:pt x="13750" y="156794"/>
                  </a:lnTo>
                  <a:lnTo>
                    <a:pt x="13776" y="156679"/>
                  </a:lnTo>
                  <a:lnTo>
                    <a:pt x="13811" y="156563"/>
                  </a:lnTo>
                  <a:lnTo>
                    <a:pt x="13855" y="156448"/>
                  </a:lnTo>
                  <a:lnTo>
                    <a:pt x="13908" y="156339"/>
                  </a:lnTo>
                  <a:lnTo>
                    <a:pt x="13965" y="156236"/>
                  </a:lnTo>
                  <a:lnTo>
                    <a:pt x="14027" y="156126"/>
                  </a:lnTo>
                  <a:lnTo>
                    <a:pt x="14091" y="156023"/>
                  </a:lnTo>
                  <a:lnTo>
                    <a:pt x="14156" y="155920"/>
                  </a:lnTo>
                  <a:lnTo>
                    <a:pt x="14286" y="155713"/>
                  </a:lnTo>
                  <a:lnTo>
                    <a:pt x="14354" y="155616"/>
                  </a:lnTo>
                  <a:lnTo>
                    <a:pt x="14431" y="155518"/>
                  </a:lnTo>
                  <a:lnTo>
                    <a:pt x="14528" y="155446"/>
                  </a:lnTo>
                  <a:lnTo>
                    <a:pt x="14645" y="155415"/>
                  </a:lnTo>
                  <a:lnTo>
                    <a:pt x="14882" y="155464"/>
                  </a:lnTo>
                  <a:lnTo>
                    <a:pt x="15107" y="155555"/>
                  </a:lnTo>
                  <a:lnTo>
                    <a:pt x="15336" y="155634"/>
                  </a:lnTo>
                  <a:lnTo>
                    <a:pt x="15579" y="155634"/>
                  </a:lnTo>
                  <a:lnTo>
                    <a:pt x="15818" y="155598"/>
                  </a:lnTo>
                  <a:lnTo>
                    <a:pt x="16056" y="155543"/>
                  </a:lnTo>
                  <a:lnTo>
                    <a:pt x="16296" y="155506"/>
                  </a:lnTo>
                  <a:lnTo>
                    <a:pt x="16539" y="155500"/>
                  </a:lnTo>
                  <a:lnTo>
                    <a:pt x="16740" y="155397"/>
                  </a:lnTo>
                  <a:lnTo>
                    <a:pt x="16759" y="155154"/>
                  </a:lnTo>
                  <a:lnTo>
                    <a:pt x="16741" y="154911"/>
                  </a:lnTo>
                  <a:lnTo>
                    <a:pt x="16748" y="154668"/>
                  </a:lnTo>
                  <a:lnTo>
                    <a:pt x="16791" y="154552"/>
                  </a:lnTo>
                  <a:lnTo>
                    <a:pt x="16842" y="154443"/>
                  </a:lnTo>
                  <a:lnTo>
                    <a:pt x="16898" y="154339"/>
                  </a:lnTo>
                  <a:lnTo>
                    <a:pt x="16969" y="154237"/>
                  </a:lnTo>
                  <a:lnTo>
                    <a:pt x="17050" y="154151"/>
                  </a:lnTo>
                  <a:lnTo>
                    <a:pt x="17142" y="154066"/>
                  </a:lnTo>
                  <a:lnTo>
                    <a:pt x="17245" y="154006"/>
                  </a:lnTo>
                  <a:lnTo>
                    <a:pt x="17354" y="153951"/>
                  </a:lnTo>
                  <a:lnTo>
                    <a:pt x="17468" y="153908"/>
                  </a:lnTo>
                  <a:lnTo>
                    <a:pt x="17584" y="153872"/>
                  </a:lnTo>
                  <a:lnTo>
                    <a:pt x="17702" y="153841"/>
                  </a:lnTo>
                  <a:lnTo>
                    <a:pt x="17821" y="153817"/>
                  </a:lnTo>
                  <a:lnTo>
                    <a:pt x="18060" y="153781"/>
                  </a:lnTo>
                  <a:lnTo>
                    <a:pt x="18303" y="153793"/>
                  </a:lnTo>
                  <a:lnTo>
                    <a:pt x="18546" y="153787"/>
                  </a:lnTo>
                  <a:lnTo>
                    <a:pt x="18789" y="153781"/>
                  </a:lnTo>
                  <a:lnTo>
                    <a:pt x="18911" y="153775"/>
                  </a:lnTo>
                  <a:lnTo>
                    <a:pt x="19032" y="153769"/>
                  </a:lnTo>
                  <a:lnTo>
                    <a:pt x="19153" y="153750"/>
                  </a:lnTo>
                  <a:lnTo>
                    <a:pt x="19272" y="153726"/>
                  </a:lnTo>
                  <a:lnTo>
                    <a:pt x="19388" y="153690"/>
                  </a:lnTo>
                  <a:lnTo>
                    <a:pt x="19493" y="153629"/>
                  </a:lnTo>
                  <a:lnTo>
                    <a:pt x="19584" y="153550"/>
                  </a:lnTo>
                  <a:lnTo>
                    <a:pt x="19661" y="153453"/>
                  </a:lnTo>
                  <a:lnTo>
                    <a:pt x="19727" y="153349"/>
                  </a:lnTo>
                  <a:lnTo>
                    <a:pt x="19856" y="153149"/>
                  </a:lnTo>
                  <a:lnTo>
                    <a:pt x="19984" y="152942"/>
                  </a:lnTo>
                  <a:lnTo>
                    <a:pt x="20112" y="152736"/>
                  </a:lnTo>
                  <a:lnTo>
                    <a:pt x="20240" y="152529"/>
                  </a:lnTo>
                  <a:lnTo>
                    <a:pt x="20389" y="152262"/>
                  </a:lnTo>
                  <a:lnTo>
                    <a:pt x="20445" y="152152"/>
                  </a:lnTo>
                  <a:lnTo>
                    <a:pt x="20497" y="152043"/>
                  </a:lnTo>
                  <a:lnTo>
                    <a:pt x="20535" y="151928"/>
                  </a:lnTo>
                  <a:lnTo>
                    <a:pt x="20552" y="151806"/>
                  </a:lnTo>
                  <a:lnTo>
                    <a:pt x="20563" y="151691"/>
                  </a:lnTo>
                  <a:lnTo>
                    <a:pt x="20573" y="151570"/>
                  </a:lnTo>
                  <a:lnTo>
                    <a:pt x="20626" y="151332"/>
                  </a:lnTo>
                  <a:lnTo>
                    <a:pt x="20721" y="151108"/>
                  </a:lnTo>
                  <a:lnTo>
                    <a:pt x="20823" y="150889"/>
                  </a:lnTo>
                  <a:lnTo>
                    <a:pt x="20930" y="150670"/>
                  </a:lnTo>
                  <a:lnTo>
                    <a:pt x="21038" y="150451"/>
                  </a:lnTo>
                  <a:lnTo>
                    <a:pt x="21146" y="150232"/>
                  </a:lnTo>
                  <a:lnTo>
                    <a:pt x="21201" y="150123"/>
                  </a:lnTo>
                  <a:lnTo>
                    <a:pt x="21253" y="150014"/>
                  </a:lnTo>
                  <a:lnTo>
                    <a:pt x="21303" y="149905"/>
                  </a:lnTo>
                  <a:lnTo>
                    <a:pt x="21349" y="149796"/>
                  </a:lnTo>
                  <a:lnTo>
                    <a:pt x="21391" y="149680"/>
                  </a:lnTo>
                  <a:lnTo>
                    <a:pt x="21429" y="149565"/>
                  </a:lnTo>
                  <a:lnTo>
                    <a:pt x="21461" y="149443"/>
                  </a:lnTo>
                  <a:lnTo>
                    <a:pt x="21487" y="149327"/>
                  </a:lnTo>
                  <a:lnTo>
                    <a:pt x="21505" y="149206"/>
                  </a:lnTo>
                  <a:lnTo>
                    <a:pt x="21514" y="149085"/>
                  </a:lnTo>
                  <a:lnTo>
                    <a:pt x="21515" y="148963"/>
                  </a:lnTo>
                  <a:lnTo>
                    <a:pt x="21496" y="148720"/>
                  </a:lnTo>
                  <a:lnTo>
                    <a:pt x="21468" y="148477"/>
                  </a:lnTo>
                  <a:lnTo>
                    <a:pt x="21441" y="148240"/>
                  </a:lnTo>
                  <a:lnTo>
                    <a:pt x="21421" y="147997"/>
                  </a:lnTo>
                  <a:lnTo>
                    <a:pt x="21404" y="147754"/>
                  </a:lnTo>
                  <a:lnTo>
                    <a:pt x="21397" y="147633"/>
                  </a:lnTo>
                  <a:lnTo>
                    <a:pt x="21391" y="147511"/>
                  </a:lnTo>
                  <a:lnTo>
                    <a:pt x="21387" y="147390"/>
                  </a:lnTo>
                  <a:lnTo>
                    <a:pt x="21385" y="147268"/>
                  </a:lnTo>
                  <a:lnTo>
                    <a:pt x="21417" y="147025"/>
                  </a:lnTo>
                  <a:lnTo>
                    <a:pt x="21445" y="146910"/>
                  </a:lnTo>
                  <a:lnTo>
                    <a:pt x="21477" y="146788"/>
                  </a:lnTo>
                  <a:lnTo>
                    <a:pt x="21511" y="146672"/>
                  </a:lnTo>
                  <a:lnTo>
                    <a:pt x="21551" y="146557"/>
                  </a:lnTo>
                  <a:lnTo>
                    <a:pt x="21599" y="146448"/>
                  </a:lnTo>
                  <a:lnTo>
                    <a:pt x="21658" y="146339"/>
                  </a:lnTo>
                  <a:lnTo>
                    <a:pt x="21726" y="146241"/>
                  </a:lnTo>
                  <a:lnTo>
                    <a:pt x="21818" y="146162"/>
                  </a:lnTo>
                  <a:lnTo>
                    <a:pt x="21935" y="146126"/>
                  </a:lnTo>
                  <a:lnTo>
                    <a:pt x="22056" y="146126"/>
                  </a:lnTo>
                  <a:lnTo>
                    <a:pt x="22300" y="146132"/>
                  </a:lnTo>
                  <a:lnTo>
                    <a:pt x="22540" y="146108"/>
                  </a:lnTo>
                  <a:lnTo>
                    <a:pt x="22435" y="145919"/>
                  </a:lnTo>
                  <a:lnTo>
                    <a:pt x="22262" y="145743"/>
                  </a:lnTo>
                  <a:lnTo>
                    <a:pt x="22142" y="145537"/>
                  </a:lnTo>
                  <a:lnTo>
                    <a:pt x="22142" y="145287"/>
                  </a:lnTo>
                  <a:lnTo>
                    <a:pt x="22157" y="145044"/>
                  </a:lnTo>
                  <a:lnTo>
                    <a:pt x="22158" y="144802"/>
                  </a:lnTo>
                  <a:lnTo>
                    <a:pt x="22150" y="144558"/>
                  </a:lnTo>
                  <a:lnTo>
                    <a:pt x="22128" y="144322"/>
                  </a:lnTo>
                  <a:lnTo>
                    <a:pt x="22097" y="144078"/>
                  </a:lnTo>
                  <a:lnTo>
                    <a:pt x="22084" y="143835"/>
                  </a:lnTo>
                  <a:lnTo>
                    <a:pt x="22227" y="143653"/>
                  </a:lnTo>
                  <a:lnTo>
                    <a:pt x="22468" y="143617"/>
                  </a:lnTo>
                  <a:lnTo>
                    <a:pt x="22711" y="143623"/>
                  </a:lnTo>
                  <a:lnTo>
                    <a:pt x="22954" y="143628"/>
                  </a:lnTo>
                  <a:lnTo>
                    <a:pt x="23196" y="143641"/>
                  </a:lnTo>
                  <a:lnTo>
                    <a:pt x="23438" y="143629"/>
                  </a:lnTo>
                  <a:lnTo>
                    <a:pt x="23661" y="143532"/>
                  </a:lnTo>
                  <a:lnTo>
                    <a:pt x="23866" y="143404"/>
                  </a:lnTo>
                  <a:lnTo>
                    <a:pt x="23968" y="143337"/>
                  </a:lnTo>
                  <a:lnTo>
                    <a:pt x="24070" y="143270"/>
                  </a:lnTo>
                  <a:lnTo>
                    <a:pt x="24176" y="143210"/>
                  </a:lnTo>
                  <a:lnTo>
                    <a:pt x="24291" y="143179"/>
                  </a:lnTo>
                  <a:lnTo>
                    <a:pt x="24413" y="143179"/>
                  </a:lnTo>
                  <a:lnTo>
                    <a:pt x="24658" y="143197"/>
                  </a:lnTo>
                  <a:lnTo>
                    <a:pt x="24772" y="143173"/>
                  </a:lnTo>
                  <a:lnTo>
                    <a:pt x="24869" y="143094"/>
                  </a:lnTo>
                  <a:lnTo>
                    <a:pt x="24952" y="143009"/>
                  </a:lnTo>
                  <a:lnTo>
                    <a:pt x="25023" y="142906"/>
                  </a:lnTo>
                  <a:lnTo>
                    <a:pt x="25085" y="142802"/>
                  </a:lnTo>
                  <a:lnTo>
                    <a:pt x="25132" y="142693"/>
                  </a:lnTo>
                  <a:lnTo>
                    <a:pt x="25155" y="142572"/>
                  </a:lnTo>
                  <a:lnTo>
                    <a:pt x="25136" y="142329"/>
                  </a:lnTo>
                  <a:lnTo>
                    <a:pt x="25110" y="142085"/>
                  </a:lnTo>
                  <a:lnTo>
                    <a:pt x="25121" y="141970"/>
                  </a:lnTo>
                  <a:lnTo>
                    <a:pt x="25158" y="141855"/>
                  </a:lnTo>
                  <a:lnTo>
                    <a:pt x="25204" y="141733"/>
                  </a:lnTo>
                  <a:lnTo>
                    <a:pt x="25257" y="141630"/>
                  </a:lnTo>
                  <a:lnTo>
                    <a:pt x="25317" y="141520"/>
                  </a:lnTo>
                  <a:lnTo>
                    <a:pt x="25381" y="141417"/>
                  </a:lnTo>
                  <a:lnTo>
                    <a:pt x="25448" y="141320"/>
                  </a:lnTo>
                  <a:lnTo>
                    <a:pt x="25589" y="141120"/>
                  </a:lnTo>
                  <a:lnTo>
                    <a:pt x="25668" y="141028"/>
                  </a:lnTo>
                  <a:lnTo>
                    <a:pt x="25758" y="140949"/>
                  </a:lnTo>
                  <a:lnTo>
                    <a:pt x="25854" y="140870"/>
                  </a:lnTo>
                  <a:lnTo>
                    <a:pt x="25951" y="140798"/>
                  </a:lnTo>
                  <a:lnTo>
                    <a:pt x="26130" y="140633"/>
                  </a:lnTo>
                  <a:lnTo>
                    <a:pt x="26212" y="140542"/>
                  </a:lnTo>
                  <a:lnTo>
                    <a:pt x="26288" y="140452"/>
                  </a:lnTo>
                  <a:lnTo>
                    <a:pt x="26360" y="140354"/>
                  </a:lnTo>
                  <a:lnTo>
                    <a:pt x="26429" y="140251"/>
                  </a:lnTo>
                  <a:lnTo>
                    <a:pt x="26497" y="140148"/>
                  </a:lnTo>
                  <a:lnTo>
                    <a:pt x="26630" y="139947"/>
                  </a:lnTo>
                  <a:lnTo>
                    <a:pt x="26694" y="139844"/>
                  </a:lnTo>
                  <a:lnTo>
                    <a:pt x="26759" y="139740"/>
                  </a:lnTo>
                  <a:lnTo>
                    <a:pt x="26820" y="139637"/>
                  </a:lnTo>
                  <a:lnTo>
                    <a:pt x="26865" y="139522"/>
                  </a:lnTo>
                  <a:lnTo>
                    <a:pt x="26886" y="139400"/>
                  </a:lnTo>
                  <a:lnTo>
                    <a:pt x="26868" y="139158"/>
                  </a:lnTo>
                  <a:lnTo>
                    <a:pt x="26854" y="138915"/>
                  </a:lnTo>
                  <a:lnTo>
                    <a:pt x="26876" y="138799"/>
                  </a:lnTo>
                  <a:lnTo>
                    <a:pt x="26914" y="138683"/>
                  </a:lnTo>
                  <a:lnTo>
                    <a:pt x="26960" y="138568"/>
                  </a:lnTo>
                  <a:lnTo>
                    <a:pt x="27009" y="138459"/>
                  </a:lnTo>
                  <a:lnTo>
                    <a:pt x="27062" y="138350"/>
                  </a:lnTo>
                  <a:lnTo>
                    <a:pt x="27115" y="138240"/>
                  </a:lnTo>
                  <a:lnTo>
                    <a:pt x="27216" y="138021"/>
                  </a:lnTo>
                  <a:lnTo>
                    <a:pt x="27241" y="137778"/>
                  </a:lnTo>
                  <a:lnTo>
                    <a:pt x="27217" y="137535"/>
                  </a:lnTo>
                  <a:lnTo>
                    <a:pt x="27327" y="137328"/>
                  </a:lnTo>
                  <a:lnTo>
                    <a:pt x="27530" y="137195"/>
                  </a:lnTo>
                  <a:lnTo>
                    <a:pt x="27641" y="136988"/>
                  </a:lnTo>
                  <a:lnTo>
                    <a:pt x="27645" y="136861"/>
                  </a:lnTo>
                  <a:lnTo>
                    <a:pt x="27629" y="136624"/>
                  </a:lnTo>
                  <a:lnTo>
                    <a:pt x="27612" y="136381"/>
                  </a:lnTo>
                  <a:lnTo>
                    <a:pt x="27605" y="136138"/>
                  </a:lnTo>
                  <a:lnTo>
                    <a:pt x="27601" y="135895"/>
                  </a:lnTo>
                  <a:lnTo>
                    <a:pt x="27598" y="135652"/>
                  </a:lnTo>
                  <a:lnTo>
                    <a:pt x="27596" y="135408"/>
                  </a:lnTo>
                  <a:lnTo>
                    <a:pt x="27594" y="135166"/>
                  </a:lnTo>
                  <a:lnTo>
                    <a:pt x="27591" y="134923"/>
                  </a:lnTo>
                  <a:lnTo>
                    <a:pt x="27587" y="134679"/>
                  </a:lnTo>
                  <a:lnTo>
                    <a:pt x="27576" y="134437"/>
                  </a:lnTo>
                  <a:lnTo>
                    <a:pt x="27554" y="134193"/>
                  </a:lnTo>
                  <a:lnTo>
                    <a:pt x="27552" y="134072"/>
                  </a:lnTo>
                  <a:lnTo>
                    <a:pt x="27579" y="133951"/>
                  </a:lnTo>
                  <a:lnTo>
                    <a:pt x="27629" y="133841"/>
                  </a:lnTo>
                  <a:lnTo>
                    <a:pt x="27694" y="133738"/>
                  </a:lnTo>
                  <a:lnTo>
                    <a:pt x="27765" y="133641"/>
                  </a:lnTo>
                  <a:lnTo>
                    <a:pt x="27838" y="133544"/>
                  </a:lnTo>
                  <a:lnTo>
                    <a:pt x="27982" y="133349"/>
                  </a:lnTo>
                  <a:lnTo>
                    <a:pt x="28084" y="133130"/>
                  </a:lnTo>
                  <a:lnTo>
                    <a:pt x="28087" y="132888"/>
                  </a:lnTo>
                  <a:lnTo>
                    <a:pt x="28064" y="132644"/>
                  </a:lnTo>
                  <a:lnTo>
                    <a:pt x="28073" y="132401"/>
                  </a:lnTo>
                  <a:lnTo>
                    <a:pt x="28075" y="132159"/>
                  </a:lnTo>
                  <a:lnTo>
                    <a:pt x="28050" y="132037"/>
                  </a:lnTo>
                  <a:lnTo>
                    <a:pt x="28009" y="131928"/>
                  </a:lnTo>
                  <a:lnTo>
                    <a:pt x="27959" y="131812"/>
                  </a:lnTo>
                  <a:lnTo>
                    <a:pt x="27905" y="131709"/>
                  </a:lnTo>
                  <a:lnTo>
                    <a:pt x="27846" y="131600"/>
                  </a:lnTo>
                  <a:lnTo>
                    <a:pt x="27785" y="131496"/>
                  </a:lnTo>
                  <a:lnTo>
                    <a:pt x="27660" y="131284"/>
                  </a:lnTo>
                  <a:lnTo>
                    <a:pt x="27535" y="131077"/>
                  </a:lnTo>
                  <a:lnTo>
                    <a:pt x="27410" y="130870"/>
                  </a:lnTo>
                  <a:lnTo>
                    <a:pt x="27290" y="130657"/>
                  </a:lnTo>
                  <a:lnTo>
                    <a:pt x="27234" y="130548"/>
                  </a:lnTo>
                  <a:lnTo>
                    <a:pt x="27185" y="130439"/>
                  </a:lnTo>
                  <a:lnTo>
                    <a:pt x="27145" y="130324"/>
                  </a:lnTo>
                  <a:lnTo>
                    <a:pt x="27112" y="130208"/>
                  </a:lnTo>
                  <a:lnTo>
                    <a:pt x="27084" y="130087"/>
                  </a:lnTo>
                  <a:lnTo>
                    <a:pt x="27067" y="129965"/>
                  </a:lnTo>
                  <a:lnTo>
                    <a:pt x="27060" y="129844"/>
                  </a:lnTo>
                  <a:lnTo>
                    <a:pt x="27103" y="129607"/>
                  </a:lnTo>
                  <a:lnTo>
                    <a:pt x="27314" y="129516"/>
                  </a:lnTo>
                  <a:lnTo>
                    <a:pt x="27557" y="129528"/>
                  </a:lnTo>
                  <a:lnTo>
                    <a:pt x="27800" y="129546"/>
                  </a:lnTo>
                  <a:lnTo>
                    <a:pt x="28038" y="129510"/>
                  </a:lnTo>
                  <a:lnTo>
                    <a:pt x="28138" y="129437"/>
                  </a:lnTo>
                  <a:lnTo>
                    <a:pt x="28223" y="129352"/>
                  </a:lnTo>
                  <a:lnTo>
                    <a:pt x="28289" y="129248"/>
                  </a:lnTo>
                  <a:lnTo>
                    <a:pt x="28352" y="129145"/>
                  </a:lnTo>
                  <a:lnTo>
                    <a:pt x="28411" y="129035"/>
                  </a:lnTo>
                  <a:lnTo>
                    <a:pt x="28464" y="128926"/>
                  </a:lnTo>
                  <a:lnTo>
                    <a:pt x="28510" y="128817"/>
                  </a:lnTo>
                  <a:lnTo>
                    <a:pt x="28553" y="128708"/>
                  </a:lnTo>
                  <a:lnTo>
                    <a:pt x="28595" y="128592"/>
                  </a:lnTo>
                  <a:lnTo>
                    <a:pt x="28635" y="128477"/>
                  </a:lnTo>
                  <a:lnTo>
                    <a:pt x="28675" y="128361"/>
                  </a:lnTo>
                  <a:lnTo>
                    <a:pt x="28756" y="128130"/>
                  </a:lnTo>
                  <a:lnTo>
                    <a:pt x="28799" y="128021"/>
                  </a:lnTo>
                  <a:lnTo>
                    <a:pt x="28844" y="127906"/>
                  </a:lnTo>
                  <a:lnTo>
                    <a:pt x="28898" y="127796"/>
                  </a:lnTo>
                  <a:lnTo>
                    <a:pt x="28965" y="127693"/>
                  </a:lnTo>
                  <a:lnTo>
                    <a:pt x="29044" y="127602"/>
                  </a:lnTo>
                  <a:lnTo>
                    <a:pt x="29129" y="127517"/>
                  </a:lnTo>
                  <a:lnTo>
                    <a:pt x="29218" y="127432"/>
                  </a:lnTo>
                  <a:lnTo>
                    <a:pt x="29309" y="127353"/>
                  </a:lnTo>
                  <a:lnTo>
                    <a:pt x="29406" y="127280"/>
                  </a:lnTo>
                  <a:lnTo>
                    <a:pt x="29594" y="127122"/>
                  </a:lnTo>
                  <a:lnTo>
                    <a:pt x="29684" y="126897"/>
                  </a:lnTo>
                  <a:lnTo>
                    <a:pt x="29670" y="126654"/>
                  </a:lnTo>
                  <a:lnTo>
                    <a:pt x="29659" y="126539"/>
                  </a:lnTo>
                  <a:lnTo>
                    <a:pt x="29647" y="126417"/>
                  </a:lnTo>
                  <a:lnTo>
                    <a:pt x="29635" y="126295"/>
                  </a:lnTo>
                  <a:lnTo>
                    <a:pt x="29623" y="126174"/>
                  </a:lnTo>
                  <a:lnTo>
                    <a:pt x="29602" y="125931"/>
                  </a:lnTo>
                  <a:lnTo>
                    <a:pt x="29631" y="125688"/>
                  </a:lnTo>
                  <a:lnTo>
                    <a:pt x="29789" y="125512"/>
                  </a:lnTo>
                  <a:lnTo>
                    <a:pt x="29994" y="125378"/>
                  </a:lnTo>
                  <a:lnTo>
                    <a:pt x="30086" y="125299"/>
                  </a:lnTo>
                  <a:lnTo>
                    <a:pt x="30154" y="125196"/>
                  </a:lnTo>
                  <a:lnTo>
                    <a:pt x="30206" y="125086"/>
                  </a:lnTo>
                  <a:lnTo>
                    <a:pt x="30253" y="124977"/>
                  </a:lnTo>
                  <a:lnTo>
                    <a:pt x="30300" y="124862"/>
                  </a:lnTo>
                  <a:lnTo>
                    <a:pt x="30425" y="124661"/>
                  </a:lnTo>
                  <a:lnTo>
                    <a:pt x="30652" y="124582"/>
                  </a:lnTo>
                  <a:lnTo>
                    <a:pt x="30894" y="124607"/>
                  </a:lnTo>
                  <a:lnTo>
                    <a:pt x="31135" y="124631"/>
                  </a:lnTo>
                  <a:lnTo>
                    <a:pt x="31257" y="124619"/>
                  </a:lnTo>
                  <a:lnTo>
                    <a:pt x="31371" y="124582"/>
                  </a:lnTo>
                  <a:lnTo>
                    <a:pt x="31481" y="124528"/>
                  </a:lnTo>
                  <a:lnTo>
                    <a:pt x="31589" y="124473"/>
                  </a:lnTo>
                  <a:lnTo>
                    <a:pt x="31689" y="124400"/>
                  </a:lnTo>
                  <a:lnTo>
                    <a:pt x="31778" y="124321"/>
                  </a:lnTo>
                  <a:lnTo>
                    <a:pt x="31862" y="124230"/>
                  </a:lnTo>
                  <a:lnTo>
                    <a:pt x="31924" y="124127"/>
                  </a:lnTo>
                  <a:lnTo>
                    <a:pt x="31930" y="124005"/>
                  </a:lnTo>
                  <a:lnTo>
                    <a:pt x="31909" y="123762"/>
                  </a:lnTo>
                  <a:lnTo>
                    <a:pt x="31882" y="123519"/>
                  </a:lnTo>
                  <a:lnTo>
                    <a:pt x="31862" y="123276"/>
                  </a:lnTo>
                  <a:lnTo>
                    <a:pt x="31872" y="123154"/>
                  </a:lnTo>
                  <a:lnTo>
                    <a:pt x="31903" y="123039"/>
                  </a:lnTo>
                  <a:lnTo>
                    <a:pt x="31950" y="122930"/>
                  </a:lnTo>
                  <a:lnTo>
                    <a:pt x="32001" y="122821"/>
                  </a:lnTo>
                  <a:lnTo>
                    <a:pt x="32060" y="122711"/>
                  </a:lnTo>
                  <a:lnTo>
                    <a:pt x="32122" y="122608"/>
                  </a:lnTo>
                  <a:lnTo>
                    <a:pt x="32187" y="122504"/>
                  </a:lnTo>
                  <a:lnTo>
                    <a:pt x="32258" y="122407"/>
                  </a:lnTo>
                  <a:lnTo>
                    <a:pt x="32338" y="122316"/>
                  </a:lnTo>
                  <a:lnTo>
                    <a:pt x="32427" y="122231"/>
                  </a:lnTo>
                  <a:lnTo>
                    <a:pt x="32517" y="122146"/>
                  </a:lnTo>
                  <a:lnTo>
                    <a:pt x="32649" y="121952"/>
                  </a:lnTo>
                  <a:lnTo>
                    <a:pt x="32660" y="121709"/>
                  </a:lnTo>
                  <a:lnTo>
                    <a:pt x="32638" y="121466"/>
                  </a:lnTo>
                  <a:lnTo>
                    <a:pt x="32616" y="121222"/>
                  </a:lnTo>
                  <a:lnTo>
                    <a:pt x="32624" y="121101"/>
                  </a:lnTo>
                  <a:lnTo>
                    <a:pt x="32648" y="120980"/>
                  </a:lnTo>
                  <a:lnTo>
                    <a:pt x="32679" y="120864"/>
                  </a:lnTo>
                  <a:lnTo>
                    <a:pt x="32719" y="120749"/>
                  </a:lnTo>
                  <a:lnTo>
                    <a:pt x="32767" y="120639"/>
                  </a:lnTo>
                  <a:lnTo>
                    <a:pt x="32817" y="120524"/>
                  </a:lnTo>
                  <a:lnTo>
                    <a:pt x="32868" y="120414"/>
                  </a:lnTo>
                  <a:lnTo>
                    <a:pt x="32920" y="120305"/>
                  </a:lnTo>
                  <a:lnTo>
                    <a:pt x="32973" y="120196"/>
                  </a:lnTo>
                  <a:lnTo>
                    <a:pt x="33078" y="119977"/>
                  </a:lnTo>
                  <a:lnTo>
                    <a:pt x="33130" y="119868"/>
                  </a:lnTo>
                  <a:lnTo>
                    <a:pt x="33182" y="119759"/>
                  </a:lnTo>
                  <a:lnTo>
                    <a:pt x="33234" y="119649"/>
                  </a:lnTo>
                  <a:lnTo>
                    <a:pt x="33283" y="119534"/>
                  </a:lnTo>
                  <a:lnTo>
                    <a:pt x="33376" y="119315"/>
                  </a:lnTo>
                  <a:lnTo>
                    <a:pt x="33429" y="119078"/>
                  </a:lnTo>
                  <a:lnTo>
                    <a:pt x="33438" y="118835"/>
                  </a:lnTo>
                  <a:lnTo>
                    <a:pt x="33422" y="118592"/>
                  </a:lnTo>
                  <a:lnTo>
                    <a:pt x="33405" y="118349"/>
                  </a:lnTo>
                  <a:lnTo>
                    <a:pt x="33410" y="118106"/>
                  </a:lnTo>
                  <a:lnTo>
                    <a:pt x="33459" y="117869"/>
                  </a:lnTo>
                  <a:lnTo>
                    <a:pt x="33508" y="117626"/>
                  </a:lnTo>
                  <a:lnTo>
                    <a:pt x="33512" y="117383"/>
                  </a:lnTo>
                  <a:lnTo>
                    <a:pt x="33496" y="117140"/>
                  </a:lnTo>
                  <a:lnTo>
                    <a:pt x="33496" y="117018"/>
                  </a:lnTo>
                  <a:lnTo>
                    <a:pt x="33515" y="116903"/>
                  </a:lnTo>
                  <a:lnTo>
                    <a:pt x="33551" y="116782"/>
                  </a:lnTo>
                  <a:lnTo>
                    <a:pt x="33590" y="116666"/>
                  </a:lnTo>
                  <a:lnTo>
                    <a:pt x="33632" y="116551"/>
                  </a:lnTo>
                  <a:lnTo>
                    <a:pt x="33678" y="116441"/>
                  </a:lnTo>
                  <a:lnTo>
                    <a:pt x="33725" y="116332"/>
                  </a:lnTo>
                  <a:lnTo>
                    <a:pt x="33820" y="116107"/>
                  </a:lnTo>
                  <a:lnTo>
                    <a:pt x="33870" y="115998"/>
                  </a:lnTo>
                  <a:lnTo>
                    <a:pt x="33922" y="115888"/>
                  </a:lnTo>
                  <a:lnTo>
                    <a:pt x="33980" y="115779"/>
                  </a:lnTo>
                  <a:lnTo>
                    <a:pt x="34042" y="115676"/>
                  </a:lnTo>
                  <a:lnTo>
                    <a:pt x="34161" y="115463"/>
                  </a:lnTo>
                  <a:lnTo>
                    <a:pt x="34212" y="115354"/>
                  </a:lnTo>
                  <a:lnTo>
                    <a:pt x="34248" y="115238"/>
                  </a:lnTo>
                  <a:lnTo>
                    <a:pt x="34273" y="115117"/>
                  </a:lnTo>
                  <a:lnTo>
                    <a:pt x="34284" y="114996"/>
                  </a:lnTo>
                  <a:lnTo>
                    <a:pt x="34285" y="114874"/>
                  </a:lnTo>
                  <a:lnTo>
                    <a:pt x="34272" y="114631"/>
                  </a:lnTo>
                  <a:lnTo>
                    <a:pt x="34252" y="114388"/>
                  </a:lnTo>
                  <a:lnTo>
                    <a:pt x="34246" y="114144"/>
                  </a:lnTo>
                  <a:lnTo>
                    <a:pt x="34250" y="113902"/>
                  </a:lnTo>
                  <a:lnTo>
                    <a:pt x="34257" y="113659"/>
                  </a:lnTo>
                  <a:lnTo>
                    <a:pt x="34261" y="113415"/>
                  </a:lnTo>
                  <a:lnTo>
                    <a:pt x="34255" y="113173"/>
                  </a:lnTo>
                  <a:lnTo>
                    <a:pt x="34222" y="112930"/>
                  </a:lnTo>
                  <a:lnTo>
                    <a:pt x="34172" y="112693"/>
                  </a:lnTo>
                  <a:lnTo>
                    <a:pt x="34143" y="112577"/>
                  </a:lnTo>
                  <a:lnTo>
                    <a:pt x="34112" y="112462"/>
                  </a:lnTo>
                  <a:lnTo>
                    <a:pt x="34076" y="112347"/>
                  </a:lnTo>
                  <a:lnTo>
                    <a:pt x="34031" y="112231"/>
                  </a:lnTo>
                  <a:lnTo>
                    <a:pt x="33977" y="112122"/>
                  </a:lnTo>
                  <a:lnTo>
                    <a:pt x="33914" y="112018"/>
                  </a:lnTo>
                  <a:lnTo>
                    <a:pt x="33833" y="111921"/>
                  </a:lnTo>
                  <a:lnTo>
                    <a:pt x="33737" y="111848"/>
                  </a:lnTo>
                  <a:lnTo>
                    <a:pt x="33631" y="111787"/>
                  </a:lnTo>
                  <a:lnTo>
                    <a:pt x="33520" y="111739"/>
                  </a:lnTo>
                  <a:lnTo>
                    <a:pt x="33405" y="111702"/>
                  </a:lnTo>
                  <a:lnTo>
                    <a:pt x="33290" y="111666"/>
                  </a:lnTo>
                  <a:lnTo>
                    <a:pt x="33173" y="111629"/>
                  </a:lnTo>
                  <a:lnTo>
                    <a:pt x="33056" y="111599"/>
                  </a:lnTo>
                  <a:lnTo>
                    <a:pt x="32823" y="111526"/>
                  </a:lnTo>
                  <a:lnTo>
                    <a:pt x="32711" y="111478"/>
                  </a:lnTo>
                  <a:lnTo>
                    <a:pt x="32610" y="111417"/>
                  </a:lnTo>
                  <a:lnTo>
                    <a:pt x="32526" y="111326"/>
                  </a:lnTo>
                  <a:lnTo>
                    <a:pt x="32482" y="111211"/>
                  </a:lnTo>
                  <a:lnTo>
                    <a:pt x="32475" y="111095"/>
                  </a:lnTo>
                  <a:lnTo>
                    <a:pt x="32504" y="110852"/>
                  </a:lnTo>
                  <a:lnTo>
                    <a:pt x="32530" y="110609"/>
                  </a:lnTo>
                  <a:lnTo>
                    <a:pt x="32539" y="110487"/>
                  </a:lnTo>
                  <a:lnTo>
                    <a:pt x="32546" y="110366"/>
                  </a:lnTo>
                  <a:lnTo>
                    <a:pt x="32553" y="110244"/>
                  </a:lnTo>
                  <a:lnTo>
                    <a:pt x="32558" y="110123"/>
                  </a:lnTo>
                  <a:lnTo>
                    <a:pt x="32562" y="110002"/>
                  </a:lnTo>
                  <a:lnTo>
                    <a:pt x="32565" y="109879"/>
                  </a:lnTo>
                  <a:lnTo>
                    <a:pt x="32552" y="109636"/>
                  </a:lnTo>
                  <a:lnTo>
                    <a:pt x="32532" y="109516"/>
                  </a:lnTo>
                  <a:lnTo>
                    <a:pt x="32482" y="109406"/>
                  </a:lnTo>
                  <a:lnTo>
                    <a:pt x="32406" y="109315"/>
                  </a:lnTo>
                  <a:lnTo>
                    <a:pt x="32321" y="109224"/>
                  </a:lnTo>
                  <a:lnTo>
                    <a:pt x="32239" y="109139"/>
                  </a:lnTo>
                  <a:lnTo>
                    <a:pt x="32122" y="108926"/>
                  </a:lnTo>
                  <a:lnTo>
                    <a:pt x="32128" y="108683"/>
                  </a:lnTo>
                  <a:lnTo>
                    <a:pt x="32146" y="108440"/>
                  </a:lnTo>
                  <a:lnTo>
                    <a:pt x="32115" y="108325"/>
                  </a:lnTo>
                  <a:lnTo>
                    <a:pt x="32059" y="108215"/>
                  </a:lnTo>
                  <a:lnTo>
                    <a:pt x="31995" y="108112"/>
                  </a:lnTo>
                  <a:lnTo>
                    <a:pt x="31926" y="108009"/>
                  </a:lnTo>
                  <a:lnTo>
                    <a:pt x="31852" y="107912"/>
                  </a:lnTo>
                  <a:lnTo>
                    <a:pt x="31776" y="107820"/>
                  </a:lnTo>
                  <a:lnTo>
                    <a:pt x="31625" y="107626"/>
                  </a:lnTo>
                  <a:lnTo>
                    <a:pt x="31483" y="107431"/>
                  </a:lnTo>
                  <a:lnTo>
                    <a:pt x="31348" y="107231"/>
                  </a:lnTo>
                  <a:lnTo>
                    <a:pt x="31280" y="107127"/>
                  </a:lnTo>
                  <a:lnTo>
                    <a:pt x="31209" y="107031"/>
                  </a:lnTo>
                  <a:lnTo>
                    <a:pt x="31135" y="106933"/>
                  </a:lnTo>
                  <a:lnTo>
                    <a:pt x="31051" y="106848"/>
                  </a:lnTo>
                  <a:lnTo>
                    <a:pt x="30962" y="106763"/>
                  </a:lnTo>
                  <a:lnTo>
                    <a:pt x="30872" y="106678"/>
                  </a:lnTo>
                  <a:lnTo>
                    <a:pt x="30780" y="106599"/>
                  </a:lnTo>
                  <a:lnTo>
                    <a:pt x="30686" y="106526"/>
                  </a:lnTo>
                  <a:lnTo>
                    <a:pt x="30494" y="106374"/>
                  </a:lnTo>
                  <a:lnTo>
                    <a:pt x="30396" y="106301"/>
                  </a:lnTo>
                  <a:lnTo>
                    <a:pt x="30297" y="106235"/>
                  </a:lnTo>
                  <a:lnTo>
                    <a:pt x="30195" y="106168"/>
                  </a:lnTo>
                  <a:lnTo>
                    <a:pt x="30093" y="106101"/>
                  </a:lnTo>
                  <a:lnTo>
                    <a:pt x="29988" y="106040"/>
                  </a:lnTo>
                  <a:lnTo>
                    <a:pt x="29882" y="105979"/>
                  </a:lnTo>
                  <a:lnTo>
                    <a:pt x="29775" y="105919"/>
                  </a:lnTo>
                  <a:lnTo>
                    <a:pt x="29669" y="105864"/>
                  </a:lnTo>
                  <a:lnTo>
                    <a:pt x="29457" y="105743"/>
                  </a:lnTo>
                  <a:lnTo>
                    <a:pt x="29253" y="105615"/>
                  </a:lnTo>
                  <a:lnTo>
                    <a:pt x="29158" y="105536"/>
                  </a:lnTo>
                  <a:lnTo>
                    <a:pt x="29069" y="105451"/>
                  </a:lnTo>
                  <a:lnTo>
                    <a:pt x="28985" y="105366"/>
                  </a:lnTo>
                  <a:lnTo>
                    <a:pt x="28902" y="105275"/>
                  </a:lnTo>
                  <a:lnTo>
                    <a:pt x="28824" y="105184"/>
                  </a:lnTo>
                  <a:lnTo>
                    <a:pt x="28749" y="105086"/>
                  </a:lnTo>
                  <a:lnTo>
                    <a:pt x="28675" y="104989"/>
                  </a:lnTo>
                  <a:lnTo>
                    <a:pt x="28603" y="104892"/>
                  </a:lnTo>
                  <a:lnTo>
                    <a:pt x="28532" y="104795"/>
                  </a:lnTo>
                  <a:lnTo>
                    <a:pt x="28463" y="104698"/>
                  </a:lnTo>
                  <a:lnTo>
                    <a:pt x="28394" y="104594"/>
                  </a:lnTo>
                  <a:lnTo>
                    <a:pt x="28327" y="104491"/>
                  </a:lnTo>
                  <a:lnTo>
                    <a:pt x="28264" y="104388"/>
                  </a:lnTo>
                  <a:lnTo>
                    <a:pt x="28206" y="104285"/>
                  </a:lnTo>
                  <a:lnTo>
                    <a:pt x="28150" y="104175"/>
                  </a:lnTo>
                  <a:lnTo>
                    <a:pt x="28096" y="104066"/>
                  </a:lnTo>
                  <a:lnTo>
                    <a:pt x="28044" y="103956"/>
                  </a:lnTo>
                  <a:lnTo>
                    <a:pt x="27938" y="103737"/>
                  </a:lnTo>
                  <a:lnTo>
                    <a:pt x="27789" y="103792"/>
                  </a:lnTo>
                  <a:lnTo>
                    <a:pt x="27558" y="103865"/>
                  </a:lnTo>
                  <a:lnTo>
                    <a:pt x="27324" y="103926"/>
                  </a:lnTo>
                  <a:lnTo>
                    <a:pt x="27086" y="103981"/>
                  </a:lnTo>
                  <a:lnTo>
                    <a:pt x="26965" y="103986"/>
                  </a:lnTo>
                  <a:lnTo>
                    <a:pt x="26844" y="103974"/>
                  </a:lnTo>
                  <a:lnTo>
                    <a:pt x="26733" y="103926"/>
                  </a:lnTo>
                  <a:lnTo>
                    <a:pt x="26639" y="103847"/>
                  </a:lnTo>
                  <a:lnTo>
                    <a:pt x="26548" y="103768"/>
                  </a:lnTo>
                  <a:lnTo>
                    <a:pt x="26332" y="103665"/>
                  </a:lnTo>
                  <a:lnTo>
                    <a:pt x="26088" y="103659"/>
                  </a:lnTo>
                  <a:lnTo>
                    <a:pt x="25846" y="103670"/>
                  </a:lnTo>
                  <a:lnTo>
                    <a:pt x="25603" y="103689"/>
                  </a:lnTo>
                  <a:lnTo>
                    <a:pt x="25360" y="103707"/>
                  </a:lnTo>
                  <a:lnTo>
                    <a:pt x="25119" y="103701"/>
                  </a:lnTo>
                  <a:lnTo>
                    <a:pt x="25003" y="103658"/>
                  </a:lnTo>
                  <a:lnTo>
                    <a:pt x="24898" y="103598"/>
                  </a:lnTo>
                  <a:lnTo>
                    <a:pt x="24798" y="103531"/>
                  </a:lnTo>
                  <a:lnTo>
                    <a:pt x="24700" y="103458"/>
                  </a:lnTo>
                  <a:lnTo>
                    <a:pt x="24492" y="103337"/>
                  </a:lnTo>
                  <a:lnTo>
                    <a:pt x="24253" y="103288"/>
                  </a:lnTo>
                  <a:lnTo>
                    <a:pt x="24010" y="103288"/>
                  </a:lnTo>
                  <a:lnTo>
                    <a:pt x="23767" y="103300"/>
                  </a:lnTo>
                  <a:lnTo>
                    <a:pt x="23525" y="103319"/>
                  </a:lnTo>
                  <a:lnTo>
                    <a:pt x="23282" y="103318"/>
                  </a:lnTo>
                  <a:lnTo>
                    <a:pt x="23040" y="103300"/>
                  </a:lnTo>
                  <a:lnTo>
                    <a:pt x="22797" y="103282"/>
                  </a:lnTo>
                  <a:lnTo>
                    <a:pt x="22601" y="103300"/>
                  </a:lnTo>
                  <a:lnTo>
                    <a:pt x="22486" y="103330"/>
                  </a:lnTo>
                  <a:lnTo>
                    <a:pt x="22396" y="103415"/>
                  </a:lnTo>
                  <a:lnTo>
                    <a:pt x="22335" y="103525"/>
                  </a:lnTo>
                  <a:lnTo>
                    <a:pt x="22287" y="103634"/>
                  </a:lnTo>
                  <a:lnTo>
                    <a:pt x="22240" y="103743"/>
                  </a:lnTo>
                  <a:lnTo>
                    <a:pt x="22102" y="103938"/>
                  </a:lnTo>
                  <a:lnTo>
                    <a:pt x="21863" y="103950"/>
                  </a:lnTo>
                  <a:lnTo>
                    <a:pt x="21747" y="103914"/>
                  </a:lnTo>
                  <a:lnTo>
                    <a:pt x="21634" y="103865"/>
                  </a:lnTo>
                  <a:lnTo>
                    <a:pt x="21529" y="103810"/>
                  </a:lnTo>
                  <a:lnTo>
                    <a:pt x="21430" y="103738"/>
                  </a:lnTo>
                  <a:lnTo>
                    <a:pt x="21335" y="103658"/>
                  </a:lnTo>
                  <a:lnTo>
                    <a:pt x="21243" y="103580"/>
                  </a:lnTo>
                  <a:lnTo>
                    <a:pt x="21155" y="103495"/>
                  </a:lnTo>
                  <a:lnTo>
                    <a:pt x="21076" y="103404"/>
                  </a:lnTo>
                  <a:lnTo>
                    <a:pt x="21000" y="103306"/>
                  </a:lnTo>
                  <a:lnTo>
                    <a:pt x="20927" y="103209"/>
                  </a:lnTo>
                  <a:lnTo>
                    <a:pt x="20858" y="103111"/>
                  </a:lnTo>
                  <a:lnTo>
                    <a:pt x="20795" y="103008"/>
                  </a:lnTo>
                  <a:lnTo>
                    <a:pt x="20742" y="102899"/>
                  </a:lnTo>
                  <a:lnTo>
                    <a:pt x="20696" y="102784"/>
                  </a:lnTo>
                  <a:lnTo>
                    <a:pt x="20673" y="102668"/>
                  </a:lnTo>
                  <a:lnTo>
                    <a:pt x="20671" y="102541"/>
                  </a:lnTo>
                  <a:lnTo>
                    <a:pt x="20692" y="102304"/>
                  </a:lnTo>
                  <a:lnTo>
                    <a:pt x="20711" y="102061"/>
                  </a:lnTo>
                  <a:lnTo>
                    <a:pt x="20702" y="101940"/>
                  </a:lnTo>
                  <a:lnTo>
                    <a:pt x="20679" y="101817"/>
                  </a:lnTo>
                  <a:lnTo>
                    <a:pt x="20646" y="101702"/>
                  </a:lnTo>
                  <a:lnTo>
                    <a:pt x="20605" y="101587"/>
                  </a:lnTo>
                  <a:lnTo>
                    <a:pt x="20561" y="101472"/>
                  </a:lnTo>
                  <a:lnTo>
                    <a:pt x="20514" y="101362"/>
                  </a:lnTo>
                  <a:lnTo>
                    <a:pt x="20467" y="101253"/>
                  </a:lnTo>
                  <a:lnTo>
                    <a:pt x="20378" y="101022"/>
                  </a:lnTo>
                  <a:lnTo>
                    <a:pt x="20338" y="100907"/>
                  </a:lnTo>
                  <a:lnTo>
                    <a:pt x="20306" y="100791"/>
                  </a:lnTo>
                  <a:lnTo>
                    <a:pt x="20284" y="100669"/>
                  </a:lnTo>
                  <a:lnTo>
                    <a:pt x="20273" y="100548"/>
                  </a:lnTo>
                  <a:lnTo>
                    <a:pt x="20271" y="100426"/>
                  </a:lnTo>
                  <a:lnTo>
                    <a:pt x="20277" y="100183"/>
                  </a:lnTo>
                  <a:lnTo>
                    <a:pt x="20286" y="99941"/>
                  </a:lnTo>
                  <a:lnTo>
                    <a:pt x="20287" y="99825"/>
                  </a:lnTo>
                  <a:lnTo>
                    <a:pt x="20284" y="99703"/>
                  </a:lnTo>
                  <a:lnTo>
                    <a:pt x="20282" y="99582"/>
                  </a:lnTo>
                  <a:lnTo>
                    <a:pt x="20278" y="99460"/>
                  </a:lnTo>
                  <a:lnTo>
                    <a:pt x="20272" y="99339"/>
                  </a:lnTo>
                  <a:lnTo>
                    <a:pt x="20267" y="99217"/>
                  </a:lnTo>
                  <a:lnTo>
                    <a:pt x="20261" y="99096"/>
                  </a:lnTo>
                  <a:lnTo>
                    <a:pt x="20254" y="98975"/>
                  </a:lnTo>
                  <a:lnTo>
                    <a:pt x="20245" y="98847"/>
                  </a:lnTo>
                  <a:lnTo>
                    <a:pt x="20230" y="98725"/>
                  </a:lnTo>
                  <a:lnTo>
                    <a:pt x="20210" y="98610"/>
                  </a:lnTo>
                  <a:lnTo>
                    <a:pt x="20178" y="98488"/>
                  </a:lnTo>
                  <a:lnTo>
                    <a:pt x="20131" y="98379"/>
                  </a:lnTo>
                  <a:lnTo>
                    <a:pt x="20047" y="98294"/>
                  </a:lnTo>
                  <a:lnTo>
                    <a:pt x="19925" y="98282"/>
                  </a:lnTo>
                  <a:lnTo>
                    <a:pt x="19685" y="98318"/>
                  </a:lnTo>
                  <a:lnTo>
                    <a:pt x="19444" y="98348"/>
                  </a:lnTo>
                  <a:lnTo>
                    <a:pt x="19202" y="98361"/>
                  </a:lnTo>
                  <a:lnTo>
                    <a:pt x="18959" y="98361"/>
                  </a:lnTo>
                  <a:lnTo>
                    <a:pt x="18715" y="98361"/>
                  </a:lnTo>
                  <a:lnTo>
                    <a:pt x="18472" y="98355"/>
                  </a:lnTo>
                  <a:lnTo>
                    <a:pt x="18229" y="98342"/>
                  </a:lnTo>
                  <a:lnTo>
                    <a:pt x="17987" y="98355"/>
                  </a:lnTo>
                  <a:lnTo>
                    <a:pt x="17869" y="98391"/>
                  </a:lnTo>
                  <a:lnTo>
                    <a:pt x="17781" y="98470"/>
                  </a:lnTo>
                  <a:lnTo>
                    <a:pt x="17706" y="98561"/>
                  </a:lnTo>
                  <a:lnTo>
                    <a:pt x="17627" y="98658"/>
                  </a:lnTo>
                  <a:lnTo>
                    <a:pt x="17422" y="98780"/>
                  </a:lnTo>
                  <a:lnTo>
                    <a:pt x="17183" y="98822"/>
                  </a:lnTo>
                  <a:lnTo>
                    <a:pt x="16940" y="98835"/>
                  </a:lnTo>
                  <a:lnTo>
                    <a:pt x="16818" y="98823"/>
                  </a:lnTo>
                  <a:lnTo>
                    <a:pt x="16700" y="98798"/>
                  </a:lnTo>
                  <a:lnTo>
                    <a:pt x="16582" y="98768"/>
                  </a:lnTo>
                  <a:lnTo>
                    <a:pt x="16469" y="98725"/>
                  </a:lnTo>
                  <a:lnTo>
                    <a:pt x="16363" y="98665"/>
                  </a:lnTo>
                  <a:lnTo>
                    <a:pt x="16259" y="98598"/>
                  </a:lnTo>
                  <a:lnTo>
                    <a:pt x="16159" y="98531"/>
                  </a:lnTo>
                  <a:lnTo>
                    <a:pt x="16070" y="98446"/>
                  </a:lnTo>
                  <a:lnTo>
                    <a:pt x="15988" y="98355"/>
                  </a:lnTo>
                  <a:lnTo>
                    <a:pt x="15913" y="98264"/>
                  </a:lnTo>
                  <a:lnTo>
                    <a:pt x="15864" y="98148"/>
                  </a:lnTo>
                  <a:lnTo>
                    <a:pt x="15851" y="98032"/>
                  </a:lnTo>
                  <a:lnTo>
                    <a:pt x="15866" y="97789"/>
                  </a:lnTo>
                  <a:lnTo>
                    <a:pt x="15859" y="97547"/>
                  </a:lnTo>
                  <a:lnTo>
                    <a:pt x="15820" y="97304"/>
                  </a:lnTo>
                  <a:lnTo>
                    <a:pt x="15772" y="97067"/>
                  </a:lnTo>
                  <a:lnTo>
                    <a:pt x="15719" y="96830"/>
                  </a:lnTo>
                  <a:lnTo>
                    <a:pt x="15665" y="96593"/>
                  </a:lnTo>
                  <a:lnTo>
                    <a:pt x="15610" y="96356"/>
                  </a:lnTo>
                  <a:lnTo>
                    <a:pt x="15548" y="96119"/>
                  </a:lnTo>
                  <a:lnTo>
                    <a:pt x="15476" y="95888"/>
                  </a:lnTo>
                  <a:lnTo>
                    <a:pt x="15390" y="95663"/>
                  </a:lnTo>
                  <a:lnTo>
                    <a:pt x="15291" y="95438"/>
                  </a:lnTo>
                  <a:lnTo>
                    <a:pt x="15231" y="95335"/>
                  </a:lnTo>
                  <a:lnTo>
                    <a:pt x="15160" y="95232"/>
                  </a:lnTo>
                  <a:lnTo>
                    <a:pt x="15082" y="95140"/>
                  </a:lnTo>
                  <a:lnTo>
                    <a:pt x="14998" y="95049"/>
                  </a:lnTo>
                  <a:lnTo>
                    <a:pt x="14910" y="94965"/>
                  </a:lnTo>
                  <a:lnTo>
                    <a:pt x="14815" y="94892"/>
                  </a:lnTo>
                  <a:lnTo>
                    <a:pt x="14715" y="94825"/>
                  </a:lnTo>
                  <a:lnTo>
                    <a:pt x="14611" y="94758"/>
                  </a:lnTo>
                  <a:lnTo>
                    <a:pt x="14507" y="94698"/>
                  </a:lnTo>
                  <a:lnTo>
                    <a:pt x="14288" y="94594"/>
                  </a:lnTo>
                  <a:lnTo>
                    <a:pt x="14045" y="94600"/>
                  </a:lnTo>
                  <a:lnTo>
                    <a:pt x="13804" y="94630"/>
                  </a:lnTo>
                  <a:lnTo>
                    <a:pt x="13561" y="94643"/>
                  </a:lnTo>
                  <a:lnTo>
                    <a:pt x="13318" y="94642"/>
                  </a:lnTo>
                  <a:lnTo>
                    <a:pt x="13075" y="94643"/>
                  </a:lnTo>
                  <a:lnTo>
                    <a:pt x="12832" y="94648"/>
                  </a:lnTo>
                  <a:lnTo>
                    <a:pt x="12590" y="94661"/>
                  </a:lnTo>
                  <a:lnTo>
                    <a:pt x="12348" y="94685"/>
                  </a:lnTo>
                  <a:lnTo>
                    <a:pt x="12105" y="94703"/>
                  </a:lnTo>
                  <a:lnTo>
                    <a:pt x="11863" y="94709"/>
                  </a:lnTo>
                  <a:lnTo>
                    <a:pt x="11741" y="94697"/>
                  </a:lnTo>
                  <a:lnTo>
                    <a:pt x="11620" y="94679"/>
                  </a:lnTo>
                  <a:lnTo>
                    <a:pt x="11508" y="94637"/>
                  </a:lnTo>
                  <a:lnTo>
                    <a:pt x="11409" y="94570"/>
                  </a:lnTo>
                  <a:lnTo>
                    <a:pt x="11330" y="94473"/>
                  </a:lnTo>
                  <a:lnTo>
                    <a:pt x="11266" y="94369"/>
                  </a:lnTo>
                  <a:lnTo>
                    <a:pt x="11211" y="94260"/>
                  </a:lnTo>
                  <a:lnTo>
                    <a:pt x="11176" y="94144"/>
                  </a:lnTo>
                  <a:lnTo>
                    <a:pt x="11152" y="94023"/>
                  </a:lnTo>
                  <a:lnTo>
                    <a:pt x="11143" y="93901"/>
                  </a:lnTo>
                  <a:lnTo>
                    <a:pt x="11151" y="93658"/>
                  </a:lnTo>
                  <a:lnTo>
                    <a:pt x="11166" y="93415"/>
                  </a:lnTo>
                  <a:lnTo>
                    <a:pt x="11164" y="93172"/>
                  </a:lnTo>
                  <a:lnTo>
                    <a:pt x="11146" y="92929"/>
                  </a:lnTo>
                  <a:lnTo>
                    <a:pt x="11143" y="92808"/>
                  </a:lnTo>
                  <a:lnTo>
                    <a:pt x="11148" y="92686"/>
                  </a:lnTo>
                  <a:lnTo>
                    <a:pt x="11171" y="92571"/>
                  </a:lnTo>
                  <a:lnTo>
                    <a:pt x="11207" y="92455"/>
                  </a:lnTo>
                  <a:lnTo>
                    <a:pt x="11250" y="92340"/>
                  </a:lnTo>
                  <a:lnTo>
                    <a:pt x="11295" y="92225"/>
                  </a:lnTo>
                  <a:lnTo>
                    <a:pt x="11342" y="92115"/>
                  </a:lnTo>
                  <a:lnTo>
                    <a:pt x="11437" y="91890"/>
                  </a:lnTo>
                  <a:lnTo>
                    <a:pt x="11482" y="91775"/>
                  </a:lnTo>
                  <a:lnTo>
                    <a:pt x="11516" y="91659"/>
                  </a:lnTo>
                  <a:lnTo>
                    <a:pt x="11537" y="91544"/>
                  </a:lnTo>
                  <a:lnTo>
                    <a:pt x="11551" y="91423"/>
                  </a:lnTo>
                  <a:lnTo>
                    <a:pt x="11554" y="91301"/>
                  </a:lnTo>
                  <a:lnTo>
                    <a:pt x="11543" y="91058"/>
                  </a:lnTo>
                  <a:lnTo>
                    <a:pt x="11527" y="90815"/>
                  </a:lnTo>
                  <a:lnTo>
                    <a:pt x="11521" y="90572"/>
                  </a:lnTo>
                  <a:lnTo>
                    <a:pt x="11534" y="90329"/>
                  </a:lnTo>
                  <a:lnTo>
                    <a:pt x="11550" y="90086"/>
                  </a:lnTo>
                  <a:lnTo>
                    <a:pt x="11553" y="89843"/>
                  </a:lnTo>
                  <a:lnTo>
                    <a:pt x="11552" y="89600"/>
                  </a:lnTo>
                  <a:lnTo>
                    <a:pt x="11548" y="89357"/>
                  </a:lnTo>
                  <a:lnTo>
                    <a:pt x="11543" y="89114"/>
                  </a:lnTo>
                  <a:lnTo>
                    <a:pt x="11539" y="88992"/>
                  </a:lnTo>
                  <a:lnTo>
                    <a:pt x="11535" y="88871"/>
                  </a:lnTo>
                  <a:lnTo>
                    <a:pt x="11527" y="88749"/>
                  </a:lnTo>
                  <a:lnTo>
                    <a:pt x="11519" y="88628"/>
                  </a:lnTo>
                  <a:lnTo>
                    <a:pt x="11503" y="88385"/>
                  </a:lnTo>
                  <a:lnTo>
                    <a:pt x="11493" y="88142"/>
                  </a:lnTo>
                  <a:lnTo>
                    <a:pt x="11508" y="87905"/>
                  </a:lnTo>
                  <a:lnTo>
                    <a:pt x="11528" y="87777"/>
                  </a:lnTo>
                  <a:lnTo>
                    <a:pt x="11585" y="87674"/>
                  </a:lnTo>
                  <a:lnTo>
                    <a:pt x="11665" y="87583"/>
                  </a:lnTo>
                  <a:lnTo>
                    <a:pt x="11750" y="87498"/>
                  </a:lnTo>
                  <a:lnTo>
                    <a:pt x="11898" y="87303"/>
                  </a:lnTo>
                  <a:lnTo>
                    <a:pt x="11931" y="87188"/>
                  </a:lnTo>
                  <a:lnTo>
                    <a:pt x="11941" y="87067"/>
                  </a:lnTo>
                  <a:lnTo>
                    <a:pt x="11944" y="86945"/>
                  </a:lnTo>
                  <a:lnTo>
                    <a:pt x="11946" y="86824"/>
                  </a:lnTo>
                  <a:lnTo>
                    <a:pt x="11974" y="86580"/>
                  </a:lnTo>
                  <a:lnTo>
                    <a:pt x="12099" y="86374"/>
                  </a:lnTo>
                  <a:lnTo>
                    <a:pt x="12237" y="86173"/>
                  </a:lnTo>
                  <a:lnTo>
                    <a:pt x="12304" y="86076"/>
                  </a:lnTo>
                  <a:lnTo>
                    <a:pt x="12365" y="85967"/>
                  </a:lnTo>
                  <a:lnTo>
                    <a:pt x="12399" y="85851"/>
                  </a:lnTo>
                  <a:lnTo>
                    <a:pt x="12419" y="85730"/>
                  </a:lnTo>
                  <a:lnTo>
                    <a:pt x="12424" y="85609"/>
                  </a:lnTo>
                  <a:lnTo>
                    <a:pt x="12405" y="85365"/>
                  </a:lnTo>
                  <a:lnTo>
                    <a:pt x="12383" y="85244"/>
                  </a:lnTo>
                  <a:lnTo>
                    <a:pt x="12352" y="85128"/>
                  </a:lnTo>
                  <a:lnTo>
                    <a:pt x="12308" y="85013"/>
                  </a:lnTo>
                  <a:lnTo>
                    <a:pt x="12256" y="84904"/>
                  </a:lnTo>
                  <a:lnTo>
                    <a:pt x="12164" y="84679"/>
                  </a:lnTo>
                  <a:lnTo>
                    <a:pt x="12138" y="84563"/>
                  </a:lnTo>
                  <a:lnTo>
                    <a:pt x="12126" y="84442"/>
                  </a:lnTo>
                  <a:lnTo>
                    <a:pt x="12119" y="84320"/>
                  </a:lnTo>
                  <a:lnTo>
                    <a:pt x="12118" y="84199"/>
                  </a:lnTo>
                  <a:lnTo>
                    <a:pt x="12123" y="83956"/>
                  </a:lnTo>
                  <a:lnTo>
                    <a:pt x="12132" y="83713"/>
                  </a:lnTo>
                  <a:lnTo>
                    <a:pt x="12140" y="83470"/>
                  </a:lnTo>
                  <a:lnTo>
                    <a:pt x="12148" y="83227"/>
                  </a:lnTo>
                  <a:lnTo>
                    <a:pt x="12148" y="83105"/>
                  </a:lnTo>
                  <a:lnTo>
                    <a:pt x="12135" y="82984"/>
                  </a:lnTo>
                  <a:lnTo>
                    <a:pt x="12102" y="82862"/>
                  </a:lnTo>
                  <a:lnTo>
                    <a:pt x="12057" y="82753"/>
                  </a:lnTo>
                  <a:lnTo>
                    <a:pt x="12008" y="82644"/>
                  </a:lnTo>
                  <a:lnTo>
                    <a:pt x="11955" y="82535"/>
                  </a:lnTo>
                  <a:lnTo>
                    <a:pt x="11897" y="82425"/>
                  </a:lnTo>
                  <a:lnTo>
                    <a:pt x="11839" y="82315"/>
                  </a:lnTo>
                  <a:lnTo>
                    <a:pt x="11780" y="82212"/>
                  </a:lnTo>
                  <a:lnTo>
                    <a:pt x="11662" y="81999"/>
                  </a:lnTo>
                  <a:lnTo>
                    <a:pt x="11543" y="81787"/>
                  </a:lnTo>
                  <a:lnTo>
                    <a:pt x="11423" y="81574"/>
                  </a:lnTo>
                  <a:lnTo>
                    <a:pt x="11302" y="81367"/>
                  </a:lnTo>
                  <a:lnTo>
                    <a:pt x="11183" y="81155"/>
                  </a:lnTo>
                  <a:lnTo>
                    <a:pt x="11065" y="80942"/>
                  </a:lnTo>
                  <a:lnTo>
                    <a:pt x="10949" y="80724"/>
                  </a:lnTo>
                  <a:lnTo>
                    <a:pt x="10897" y="80615"/>
                  </a:lnTo>
                  <a:lnTo>
                    <a:pt x="10850" y="80505"/>
                  </a:lnTo>
                  <a:lnTo>
                    <a:pt x="10808" y="80390"/>
                  </a:lnTo>
                  <a:lnTo>
                    <a:pt x="10774" y="80274"/>
                  </a:lnTo>
                  <a:lnTo>
                    <a:pt x="10750" y="80159"/>
                  </a:lnTo>
                  <a:lnTo>
                    <a:pt x="10733" y="80037"/>
                  </a:lnTo>
                  <a:lnTo>
                    <a:pt x="10719" y="79916"/>
                  </a:lnTo>
                  <a:lnTo>
                    <a:pt x="10710" y="79794"/>
                  </a:lnTo>
                  <a:lnTo>
                    <a:pt x="10706" y="79673"/>
                  </a:lnTo>
                  <a:lnTo>
                    <a:pt x="10714" y="79430"/>
                  </a:lnTo>
                  <a:lnTo>
                    <a:pt x="10727" y="79308"/>
                  </a:lnTo>
                  <a:lnTo>
                    <a:pt x="10746" y="79186"/>
                  </a:lnTo>
                  <a:lnTo>
                    <a:pt x="10780" y="79071"/>
                  </a:lnTo>
                  <a:lnTo>
                    <a:pt x="10852" y="78974"/>
                  </a:lnTo>
                  <a:lnTo>
                    <a:pt x="10945" y="78895"/>
                  </a:lnTo>
                  <a:lnTo>
                    <a:pt x="11038" y="78816"/>
                  </a:lnTo>
                  <a:lnTo>
                    <a:pt x="11180" y="78622"/>
                  </a:lnTo>
                  <a:lnTo>
                    <a:pt x="11236" y="78512"/>
                  </a:lnTo>
                  <a:lnTo>
                    <a:pt x="11291" y="78403"/>
                  </a:lnTo>
                  <a:lnTo>
                    <a:pt x="11344" y="78294"/>
                  </a:lnTo>
                  <a:lnTo>
                    <a:pt x="11393" y="78185"/>
                  </a:lnTo>
                  <a:lnTo>
                    <a:pt x="11441" y="78069"/>
                  </a:lnTo>
                  <a:lnTo>
                    <a:pt x="11483" y="77959"/>
                  </a:lnTo>
                  <a:lnTo>
                    <a:pt x="11522" y="77844"/>
                  </a:lnTo>
                  <a:lnTo>
                    <a:pt x="11557" y="77728"/>
                  </a:lnTo>
                  <a:lnTo>
                    <a:pt x="11583" y="77607"/>
                  </a:lnTo>
                  <a:lnTo>
                    <a:pt x="11603" y="77485"/>
                  </a:lnTo>
                  <a:lnTo>
                    <a:pt x="11616" y="77364"/>
                  </a:lnTo>
                  <a:lnTo>
                    <a:pt x="11610" y="77127"/>
                  </a:lnTo>
                  <a:lnTo>
                    <a:pt x="11599" y="76884"/>
                  </a:lnTo>
                  <a:lnTo>
                    <a:pt x="11586" y="76641"/>
                  </a:lnTo>
                  <a:lnTo>
                    <a:pt x="11576" y="76398"/>
                  </a:lnTo>
                  <a:lnTo>
                    <a:pt x="11573" y="76155"/>
                  </a:lnTo>
                  <a:lnTo>
                    <a:pt x="11576" y="76027"/>
                  </a:lnTo>
                  <a:lnTo>
                    <a:pt x="11583" y="75906"/>
                  </a:lnTo>
                  <a:lnTo>
                    <a:pt x="11595" y="75790"/>
                  </a:lnTo>
                  <a:lnTo>
                    <a:pt x="11617" y="75669"/>
                  </a:lnTo>
                  <a:lnTo>
                    <a:pt x="11647" y="75548"/>
                  </a:lnTo>
                  <a:lnTo>
                    <a:pt x="11703" y="75444"/>
                  </a:lnTo>
                  <a:lnTo>
                    <a:pt x="11781" y="75353"/>
                  </a:lnTo>
                  <a:lnTo>
                    <a:pt x="11864" y="75262"/>
                  </a:lnTo>
                  <a:lnTo>
                    <a:pt x="11953" y="75177"/>
                  </a:lnTo>
                  <a:lnTo>
                    <a:pt x="12050" y="75104"/>
                  </a:lnTo>
                  <a:lnTo>
                    <a:pt x="12151" y="75037"/>
                  </a:lnTo>
                  <a:lnTo>
                    <a:pt x="12255" y="74970"/>
                  </a:lnTo>
                  <a:lnTo>
                    <a:pt x="12364" y="74922"/>
                  </a:lnTo>
                  <a:lnTo>
                    <a:pt x="12478" y="74879"/>
                  </a:lnTo>
                  <a:lnTo>
                    <a:pt x="12595" y="74849"/>
                  </a:lnTo>
                  <a:lnTo>
                    <a:pt x="12715" y="74825"/>
                  </a:lnTo>
                  <a:lnTo>
                    <a:pt x="12835" y="74806"/>
                  </a:lnTo>
                  <a:lnTo>
                    <a:pt x="13074" y="74764"/>
                  </a:lnTo>
                  <a:lnTo>
                    <a:pt x="13288" y="74660"/>
                  </a:lnTo>
                  <a:lnTo>
                    <a:pt x="13182" y="74454"/>
                  </a:lnTo>
                  <a:lnTo>
                    <a:pt x="12996" y="74296"/>
                  </a:lnTo>
                  <a:lnTo>
                    <a:pt x="12809" y="74144"/>
                  </a:lnTo>
                  <a:lnTo>
                    <a:pt x="12623" y="73986"/>
                  </a:lnTo>
                  <a:lnTo>
                    <a:pt x="12435" y="73834"/>
                  </a:lnTo>
                  <a:lnTo>
                    <a:pt x="12248" y="73676"/>
                  </a:lnTo>
                  <a:lnTo>
                    <a:pt x="12059" y="73524"/>
                  </a:lnTo>
                  <a:lnTo>
                    <a:pt x="11869" y="73373"/>
                  </a:lnTo>
                  <a:lnTo>
                    <a:pt x="11667" y="73239"/>
                  </a:lnTo>
                  <a:lnTo>
                    <a:pt x="11453" y="73124"/>
                  </a:lnTo>
                  <a:lnTo>
                    <a:pt x="11237" y="73008"/>
                  </a:lnTo>
                  <a:lnTo>
                    <a:pt x="11026" y="72892"/>
                  </a:lnTo>
                  <a:lnTo>
                    <a:pt x="10925" y="72826"/>
                  </a:lnTo>
                  <a:lnTo>
                    <a:pt x="10834" y="72740"/>
                  </a:lnTo>
                  <a:lnTo>
                    <a:pt x="10752" y="72649"/>
                  </a:lnTo>
                  <a:lnTo>
                    <a:pt x="10699" y="72540"/>
                  </a:lnTo>
                  <a:lnTo>
                    <a:pt x="10689" y="72419"/>
                  </a:lnTo>
                  <a:lnTo>
                    <a:pt x="10757" y="72188"/>
                  </a:lnTo>
                  <a:lnTo>
                    <a:pt x="10841" y="71963"/>
                  </a:lnTo>
                  <a:lnTo>
                    <a:pt x="10899" y="71726"/>
                  </a:lnTo>
                  <a:lnTo>
                    <a:pt x="10889" y="71483"/>
                  </a:lnTo>
                  <a:lnTo>
                    <a:pt x="10869" y="71362"/>
                  </a:lnTo>
                  <a:lnTo>
                    <a:pt x="10841" y="71240"/>
                  </a:lnTo>
                  <a:lnTo>
                    <a:pt x="10803" y="71131"/>
                  </a:lnTo>
                  <a:lnTo>
                    <a:pt x="10760" y="71015"/>
                  </a:lnTo>
                  <a:lnTo>
                    <a:pt x="10713" y="70900"/>
                  </a:lnTo>
                  <a:lnTo>
                    <a:pt x="10661" y="70790"/>
                  </a:lnTo>
                  <a:lnTo>
                    <a:pt x="10605" y="70687"/>
                  </a:lnTo>
                  <a:lnTo>
                    <a:pt x="10545" y="70578"/>
                  </a:lnTo>
                  <a:lnTo>
                    <a:pt x="10483" y="70474"/>
                  </a:lnTo>
                  <a:lnTo>
                    <a:pt x="10419" y="70371"/>
                  </a:lnTo>
                  <a:lnTo>
                    <a:pt x="10291" y="70165"/>
                  </a:lnTo>
                  <a:lnTo>
                    <a:pt x="10222" y="70061"/>
                  </a:lnTo>
                  <a:lnTo>
                    <a:pt x="10145" y="69970"/>
                  </a:lnTo>
                  <a:lnTo>
                    <a:pt x="10061" y="69879"/>
                  </a:lnTo>
                  <a:lnTo>
                    <a:pt x="9975" y="69794"/>
                  </a:lnTo>
                  <a:lnTo>
                    <a:pt x="9810" y="69618"/>
                  </a:lnTo>
                  <a:lnTo>
                    <a:pt x="9715" y="69399"/>
                  </a:lnTo>
                  <a:lnTo>
                    <a:pt x="9703" y="69156"/>
                  </a:lnTo>
                  <a:lnTo>
                    <a:pt x="9740" y="69035"/>
                  </a:lnTo>
                  <a:lnTo>
                    <a:pt x="9810" y="68938"/>
                  </a:lnTo>
                  <a:lnTo>
                    <a:pt x="9904" y="68859"/>
                  </a:lnTo>
                  <a:lnTo>
                    <a:pt x="10005" y="68792"/>
                  </a:lnTo>
                  <a:lnTo>
                    <a:pt x="10109" y="68731"/>
                  </a:lnTo>
                  <a:lnTo>
                    <a:pt x="10223" y="68688"/>
                  </a:lnTo>
                  <a:lnTo>
                    <a:pt x="10341" y="68658"/>
                  </a:lnTo>
                  <a:lnTo>
                    <a:pt x="10462" y="68646"/>
                  </a:lnTo>
                  <a:lnTo>
                    <a:pt x="10704" y="68652"/>
                  </a:lnTo>
                  <a:lnTo>
                    <a:pt x="10947" y="68676"/>
                  </a:lnTo>
                  <a:lnTo>
                    <a:pt x="11191" y="68682"/>
                  </a:lnTo>
                  <a:lnTo>
                    <a:pt x="11149" y="68518"/>
                  </a:lnTo>
                  <a:lnTo>
                    <a:pt x="10957" y="68366"/>
                  </a:lnTo>
                  <a:lnTo>
                    <a:pt x="10784" y="68197"/>
                  </a:lnTo>
                  <a:lnTo>
                    <a:pt x="10618" y="68020"/>
                  </a:lnTo>
                  <a:lnTo>
                    <a:pt x="10543" y="67923"/>
                  </a:lnTo>
                  <a:lnTo>
                    <a:pt x="10483" y="67813"/>
                  </a:lnTo>
                  <a:lnTo>
                    <a:pt x="10442" y="67704"/>
                  </a:lnTo>
                  <a:lnTo>
                    <a:pt x="10424" y="67583"/>
                  </a:lnTo>
                  <a:lnTo>
                    <a:pt x="10413" y="67461"/>
                  </a:lnTo>
                  <a:lnTo>
                    <a:pt x="10407" y="67340"/>
                  </a:lnTo>
                  <a:lnTo>
                    <a:pt x="10450" y="67103"/>
                  </a:lnTo>
                  <a:lnTo>
                    <a:pt x="10616" y="66927"/>
                  </a:lnTo>
                  <a:lnTo>
                    <a:pt x="10827" y="66805"/>
                  </a:lnTo>
                  <a:lnTo>
                    <a:pt x="10936" y="66598"/>
                  </a:lnTo>
                  <a:lnTo>
                    <a:pt x="10932" y="66356"/>
                  </a:lnTo>
                  <a:lnTo>
                    <a:pt x="10908" y="66234"/>
                  </a:lnTo>
                  <a:lnTo>
                    <a:pt x="10871" y="66118"/>
                  </a:lnTo>
                  <a:lnTo>
                    <a:pt x="10822" y="66009"/>
                  </a:lnTo>
                  <a:lnTo>
                    <a:pt x="10756" y="65906"/>
                  </a:lnTo>
                  <a:lnTo>
                    <a:pt x="10676" y="65815"/>
                  </a:lnTo>
                  <a:lnTo>
                    <a:pt x="10590" y="65729"/>
                  </a:lnTo>
                  <a:lnTo>
                    <a:pt x="10500" y="65644"/>
                  </a:lnTo>
                  <a:lnTo>
                    <a:pt x="10408" y="65566"/>
                  </a:lnTo>
                  <a:lnTo>
                    <a:pt x="10314" y="65486"/>
                  </a:lnTo>
                  <a:lnTo>
                    <a:pt x="10219" y="65414"/>
                  </a:lnTo>
                  <a:lnTo>
                    <a:pt x="10033" y="65256"/>
                  </a:lnTo>
                  <a:lnTo>
                    <a:pt x="9942" y="65177"/>
                  </a:lnTo>
                  <a:lnTo>
                    <a:pt x="9858" y="65092"/>
                  </a:lnTo>
                  <a:lnTo>
                    <a:pt x="9782" y="64995"/>
                  </a:lnTo>
                  <a:lnTo>
                    <a:pt x="9716" y="64891"/>
                  </a:lnTo>
                  <a:lnTo>
                    <a:pt x="9653" y="64788"/>
                  </a:lnTo>
                  <a:lnTo>
                    <a:pt x="9594" y="64685"/>
                  </a:lnTo>
                  <a:lnTo>
                    <a:pt x="9540" y="64576"/>
                  </a:lnTo>
                  <a:lnTo>
                    <a:pt x="9491" y="64460"/>
                  </a:lnTo>
                  <a:lnTo>
                    <a:pt x="9455" y="64344"/>
                  </a:lnTo>
                  <a:lnTo>
                    <a:pt x="9443" y="64223"/>
                  </a:lnTo>
                  <a:lnTo>
                    <a:pt x="9464" y="63980"/>
                  </a:lnTo>
                  <a:lnTo>
                    <a:pt x="9472" y="63737"/>
                  </a:lnTo>
                  <a:lnTo>
                    <a:pt x="9343" y="63543"/>
                  </a:lnTo>
                  <a:lnTo>
                    <a:pt x="9136" y="63409"/>
                  </a:lnTo>
                  <a:lnTo>
                    <a:pt x="9038" y="63196"/>
                  </a:lnTo>
                  <a:lnTo>
                    <a:pt x="9064" y="62954"/>
                  </a:lnTo>
                  <a:lnTo>
                    <a:pt x="9092" y="62716"/>
                  </a:lnTo>
                  <a:lnTo>
                    <a:pt x="9095" y="62474"/>
                  </a:lnTo>
                  <a:lnTo>
                    <a:pt x="9083" y="62230"/>
                  </a:lnTo>
                  <a:lnTo>
                    <a:pt x="9056" y="61987"/>
                  </a:lnTo>
                  <a:lnTo>
                    <a:pt x="9031" y="61744"/>
                  </a:lnTo>
                  <a:lnTo>
                    <a:pt x="9056" y="61507"/>
                  </a:lnTo>
                  <a:lnTo>
                    <a:pt x="9267" y="61428"/>
                  </a:lnTo>
                  <a:lnTo>
                    <a:pt x="9509" y="61465"/>
                  </a:lnTo>
                  <a:lnTo>
                    <a:pt x="9745" y="61428"/>
                  </a:lnTo>
                  <a:lnTo>
                    <a:pt x="9856" y="61380"/>
                  </a:lnTo>
                  <a:lnTo>
                    <a:pt x="9962" y="61319"/>
                  </a:lnTo>
                  <a:lnTo>
                    <a:pt x="10057" y="61240"/>
                  </a:lnTo>
                  <a:lnTo>
                    <a:pt x="10116" y="61137"/>
                  </a:lnTo>
                  <a:lnTo>
                    <a:pt x="10141" y="61021"/>
                  </a:lnTo>
                  <a:lnTo>
                    <a:pt x="10163" y="60900"/>
                  </a:lnTo>
                  <a:lnTo>
                    <a:pt x="10174" y="60772"/>
                  </a:lnTo>
                  <a:lnTo>
                    <a:pt x="10182" y="60650"/>
                  </a:lnTo>
                  <a:lnTo>
                    <a:pt x="10173" y="60407"/>
                  </a:lnTo>
                  <a:lnTo>
                    <a:pt x="10154" y="60286"/>
                  </a:lnTo>
                  <a:lnTo>
                    <a:pt x="10123" y="60171"/>
                  </a:lnTo>
                  <a:lnTo>
                    <a:pt x="10079" y="60055"/>
                  </a:lnTo>
                  <a:lnTo>
                    <a:pt x="10007" y="59958"/>
                  </a:lnTo>
                  <a:lnTo>
                    <a:pt x="9903" y="59897"/>
                  </a:lnTo>
                  <a:lnTo>
                    <a:pt x="9788" y="59855"/>
                  </a:lnTo>
                  <a:lnTo>
                    <a:pt x="9671" y="59818"/>
                  </a:lnTo>
                  <a:lnTo>
                    <a:pt x="9554" y="59788"/>
                  </a:lnTo>
                  <a:lnTo>
                    <a:pt x="9325" y="59709"/>
                  </a:lnTo>
                  <a:lnTo>
                    <a:pt x="9232" y="59630"/>
                  </a:lnTo>
                  <a:lnTo>
                    <a:pt x="9155" y="59539"/>
                  </a:lnTo>
                  <a:lnTo>
                    <a:pt x="9088" y="59436"/>
                  </a:lnTo>
                  <a:lnTo>
                    <a:pt x="9033" y="59326"/>
                  </a:lnTo>
                  <a:lnTo>
                    <a:pt x="8987" y="59211"/>
                  </a:lnTo>
                  <a:lnTo>
                    <a:pt x="8899" y="58986"/>
                  </a:lnTo>
                  <a:lnTo>
                    <a:pt x="8857" y="58870"/>
                  </a:lnTo>
                  <a:lnTo>
                    <a:pt x="8818" y="58761"/>
                  </a:lnTo>
                  <a:lnTo>
                    <a:pt x="8782" y="58646"/>
                  </a:lnTo>
                  <a:lnTo>
                    <a:pt x="8745" y="58524"/>
                  </a:lnTo>
                  <a:lnTo>
                    <a:pt x="8710" y="58409"/>
                  </a:lnTo>
                  <a:lnTo>
                    <a:pt x="8676" y="58293"/>
                  </a:lnTo>
                  <a:lnTo>
                    <a:pt x="8643" y="58178"/>
                  </a:lnTo>
                  <a:lnTo>
                    <a:pt x="8612" y="58056"/>
                  </a:lnTo>
                  <a:lnTo>
                    <a:pt x="8585" y="57941"/>
                  </a:lnTo>
                  <a:lnTo>
                    <a:pt x="8566" y="57819"/>
                  </a:lnTo>
                  <a:lnTo>
                    <a:pt x="8564" y="57698"/>
                  </a:lnTo>
                  <a:lnTo>
                    <a:pt x="8598" y="57455"/>
                  </a:lnTo>
                  <a:lnTo>
                    <a:pt x="8555" y="57224"/>
                  </a:lnTo>
                  <a:lnTo>
                    <a:pt x="8480" y="57126"/>
                  </a:lnTo>
                  <a:lnTo>
                    <a:pt x="8386" y="57048"/>
                  </a:lnTo>
                  <a:lnTo>
                    <a:pt x="8286" y="56981"/>
                  </a:lnTo>
                  <a:lnTo>
                    <a:pt x="8186" y="56914"/>
                  </a:lnTo>
                  <a:lnTo>
                    <a:pt x="8083" y="56847"/>
                  </a:lnTo>
                  <a:lnTo>
                    <a:pt x="7882" y="56714"/>
                  </a:lnTo>
                  <a:lnTo>
                    <a:pt x="7784" y="56641"/>
                  </a:lnTo>
                  <a:lnTo>
                    <a:pt x="7707" y="56543"/>
                  </a:lnTo>
                  <a:lnTo>
                    <a:pt x="7658" y="56434"/>
                  </a:lnTo>
                  <a:lnTo>
                    <a:pt x="7644" y="56313"/>
                  </a:lnTo>
                  <a:lnTo>
                    <a:pt x="7676" y="56070"/>
                  </a:lnTo>
                  <a:lnTo>
                    <a:pt x="7698" y="55948"/>
                  </a:lnTo>
                  <a:lnTo>
                    <a:pt x="7723" y="55832"/>
                  </a:lnTo>
                  <a:lnTo>
                    <a:pt x="7751" y="55711"/>
                  </a:lnTo>
                  <a:lnTo>
                    <a:pt x="7781" y="55596"/>
                  </a:lnTo>
                  <a:lnTo>
                    <a:pt x="7815" y="55481"/>
                  </a:lnTo>
                  <a:lnTo>
                    <a:pt x="7852" y="55365"/>
                  </a:lnTo>
                  <a:lnTo>
                    <a:pt x="7896" y="55249"/>
                  </a:lnTo>
                  <a:lnTo>
                    <a:pt x="7945" y="55140"/>
                  </a:lnTo>
                  <a:lnTo>
                    <a:pt x="8004" y="55031"/>
                  </a:lnTo>
                  <a:lnTo>
                    <a:pt x="8075" y="54934"/>
                  </a:lnTo>
                  <a:lnTo>
                    <a:pt x="8164" y="54849"/>
                  </a:lnTo>
                  <a:lnTo>
                    <a:pt x="8260" y="54776"/>
                  </a:lnTo>
                  <a:lnTo>
                    <a:pt x="8362" y="54709"/>
                  </a:lnTo>
                  <a:lnTo>
                    <a:pt x="8470" y="54654"/>
                  </a:lnTo>
                  <a:lnTo>
                    <a:pt x="8583" y="54606"/>
                  </a:lnTo>
                  <a:lnTo>
                    <a:pt x="8702" y="54594"/>
                  </a:lnTo>
                  <a:lnTo>
                    <a:pt x="8943" y="54630"/>
                  </a:lnTo>
                  <a:lnTo>
                    <a:pt x="9126" y="54526"/>
                  </a:lnTo>
                  <a:lnTo>
                    <a:pt x="9121" y="54283"/>
                  </a:lnTo>
                  <a:lnTo>
                    <a:pt x="9080" y="54047"/>
                  </a:lnTo>
                  <a:lnTo>
                    <a:pt x="9033" y="53803"/>
                  </a:lnTo>
                  <a:lnTo>
                    <a:pt x="9021" y="53567"/>
                  </a:lnTo>
                  <a:lnTo>
                    <a:pt x="9039" y="53324"/>
                  </a:lnTo>
                  <a:lnTo>
                    <a:pt x="9059" y="53081"/>
                  </a:lnTo>
                  <a:lnTo>
                    <a:pt x="9074" y="52838"/>
                  </a:lnTo>
                  <a:lnTo>
                    <a:pt x="9059" y="52595"/>
                  </a:lnTo>
                  <a:lnTo>
                    <a:pt x="8948" y="52382"/>
                  </a:lnTo>
                  <a:lnTo>
                    <a:pt x="8710" y="52364"/>
                  </a:lnTo>
                  <a:lnTo>
                    <a:pt x="8468" y="52394"/>
                  </a:lnTo>
                  <a:lnTo>
                    <a:pt x="8229" y="52437"/>
                  </a:lnTo>
                  <a:lnTo>
                    <a:pt x="8114" y="52473"/>
                  </a:lnTo>
                  <a:lnTo>
                    <a:pt x="8002" y="52522"/>
                  </a:lnTo>
                  <a:lnTo>
                    <a:pt x="7890" y="52570"/>
                  </a:lnTo>
                  <a:lnTo>
                    <a:pt x="7780" y="52619"/>
                  </a:lnTo>
                  <a:lnTo>
                    <a:pt x="7669" y="52674"/>
                  </a:lnTo>
                  <a:lnTo>
                    <a:pt x="7436" y="52735"/>
                  </a:lnTo>
                  <a:lnTo>
                    <a:pt x="7317" y="52710"/>
                  </a:lnTo>
                  <a:lnTo>
                    <a:pt x="7215" y="52643"/>
                  </a:lnTo>
                  <a:lnTo>
                    <a:pt x="7132" y="52552"/>
                  </a:lnTo>
                  <a:lnTo>
                    <a:pt x="7059" y="52455"/>
                  </a:lnTo>
                  <a:lnTo>
                    <a:pt x="6995" y="52351"/>
                  </a:lnTo>
                  <a:lnTo>
                    <a:pt x="6932" y="52248"/>
                  </a:lnTo>
                  <a:lnTo>
                    <a:pt x="6870" y="52145"/>
                  </a:lnTo>
                  <a:lnTo>
                    <a:pt x="6810" y="52035"/>
                  </a:lnTo>
                  <a:lnTo>
                    <a:pt x="6692" y="51823"/>
                  </a:lnTo>
                  <a:lnTo>
                    <a:pt x="6576" y="51610"/>
                  </a:lnTo>
                  <a:lnTo>
                    <a:pt x="6521" y="51501"/>
                  </a:lnTo>
                  <a:lnTo>
                    <a:pt x="6469" y="51392"/>
                  </a:lnTo>
                  <a:lnTo>
                    <a:pt x="6419" y="51282"/>
                  </a:lnTo>
                  <a:lnTo>
                    <a:pt x="6370" y="51173"/>
                  </a:lnTo>
                  <a:lnTo>
                    <a:pt x="6326" y="51057"/>
                  </a:lnTo>
                  <a:lnTo>
                    <a:pt x="6295" y="50942"/>
                  </a:lnTo>
                  <a:lnTo>
                    <a:pt x="6276" y="50820"/>
                  </a:lnTo>
                  <a:lnTo>
                    <a:pt x="6263" y="50699"/>
                  </a:lnTo>
                  <a:lnTo>
                    <a:pt x="6251" y="50578"/>
                  </a:lnTo>
                  <a:lnTo>
                    <a:pt x="6219" y="50340"/>
                  </a:lnTo>
                  <a:lnTo>
                    <a:pt x="6177" y="50225"/>
                  </a:lnTo>
                  <a:lnTo>
                    <a:pt x="6113" y="50122"/>
                  </a:lnTo>
                  <a:lnTo>
                    <a:pt x="6044" y="50018"/>
                  </a:lnTo>
                  <a:lnTo>
                    <a:pt x="5976" y="49921"/>
                  </a:lnTo>
                  <a:lnTo>
                    <a:pt x="5858" y="49709"/>
                  </a:lnTo>
                  <a:lnTo>
                    <a:pt x="5805" y="49466"/>
                  </a:lnTo>
                  <a:lnTo>
                    <a:pt x="5797" y="49223"/>
                  </a:lnTo>
                  <a:lnTo>
                    <a:pt x="5803" y="49101"/>
                  </a:lnTo>
                  <a:lnTo>
                    <a:pt x="5828" y="48986"/>
                  </a:lnTo>
                  <a:lnTo>
                    <a:pt x="5863" y="48871"/>
                  </a:lnTo>
                  <a:lnTo>
                    <a:pt x="5907" y="48755"/>
                  </a:lnTo>
                  <a:lnTo>
                    <a:pt x="5966" y="48652"/>
                  </a:lnTo>
                  <a:lnTo>
                    <a:pt x="6030" y="48549"/>
                  </a:lnTo>
                  <a:lnTo>
                    <a:pt x="6097" y="48445"/>
                  </a:lnTo>
                  <a:lnTo>
                    <a:pt x="6165" y="48342"/>
                  </a:lnTo>
                  <a:lnTo>
                    <a:pt x="6243" y="48250"/>
                  </a:lnTo>
                  <a:lnTo>
                    <a:pt x="6329" y="48165"/>
                  </a:lnTo>
                  <a:lnTo>
                    <a:pt x="6419" y="48080"/>
                  </a:lnTo>
                  <a:lnTo>
                    <a:pt x="6587" y="47905"/>
                  </a:lnTo>
                  <a:lnTo>
                    <a:pt x="6668" y="47680"/>
                  </a:lnTo>
                  <a:lnTo>
                    <a:pt x="6660" y="47436"/>
                  </a:lnTo>
                  <a:lnTo>
                    <a:pt x="6632" y="47315"/>
                  </a:lnTo>
                  <a:lnTo>
                    <a:pt x="6588" y="47206"/>
                  </a:lnTo>
                  <a:lnTo>
                    <a:pt x="6534" y="47096"/>
                  </a:lnTo>
                  <a:lnTo>
                    <a:pt x="6474" y="46993"/>
                  </a:lnTo>
                  <a:lnTo>
                    <a:pt x="6409" y="46890"/>
                  </a:lnTo>
                  <a:lnTo>
                    <a:pt x="6344" y="46787"/>
                  </a:lnTo>
                  <a:lnTo>
                    <a:pt x="6278" y="46683"/>
                  </a:lnTo>
                  <a:lnTo>
                    <a:pt x="6211" y="46586"/>
                  </a:lnTo>
                  <a:lnTo>
                    <a:pt x="6077" y="46380"/>
                  </a:lnTo>
                  <a:lnTo>
                    <a:pt x="5945" y="46179"/>
                  </a:lnTo>
                  <a:lnTo>
                    <a:pt x="5880" y="46076"/>
                  </a:lnTo>
                  <a:lnTo>
                    <a:pt x="5816" y="45973"/>
                  </a:lnTo>
                  <a:lnTo>
                    <a:pt x="5753" y="45863"/>
                  </a:lnTo>
                  <a:lnTo>
                    <a:pt x="5698" y="45760"/>
                  </a:lnTo>
                  <a:lnTo>
                    <a:pt x="5649" y="45644"/>
                  </a:lnTo>
                  <a:lnTo>
                    <a:pt x="5544" y="45426"/>
                  </a:lnTo>
                  <a:lnTo>
                    <a:pt x="5482" y="45323"/>
                  </a:lnTo>
                  <a:lnTo>
                    <a:pt x="5412" y="45225"/>
                  </a:lnTo>
                  <a:lnTo>
                    <a:pt x="5309" y="45158"/>
                  </a:lnTo>
                  <a:lnTo>
                    <a:pt x="5188" y="45146"/>
                  </a:lnTo>
                  <a:lnTo>
                    <a:pt x="4948" y="45177"/>
                  </a:lnTo>
                  <a:lnTo>
                    <a:pt x="4706" y="45188"/>
                  </a:lnTo>
                  <a:lnTo>
                    <a:pt x="4462" y="45189"/>
                  </a:lnTo>
                  <a:lnTo>
                    <a:pt x="4340" y="45189"/>
                  </a:lnTo>
                  <a:lnTo>
                    <a:pt x="4219" y="45182"/>
                  </a:lnTo>
                  <a:lnTo>
                    <a:pt x="4098" y="45170"/>
                  </a:lnTo>
                  <a:lnTo>
                    <a:pt x="3982" y="45128"/>
                  </a:lnTo>
                  <a:lnTo>
                    <a:pt x="3917" y="45031"/>
                  </a:lnTo>
                  <a:lnTo>
                    <a:pt x="3993" y="44806"/>
                  </a:lnTo>
                  <a:lnTo>
                    <a:pt x="4105" y="44587"/>
                  </a:lnTo>
                  <a:lnTo>
                    <a:pt x="4217" y="44375"/>
                  </a:lnTo>
                  <a:lnTo>
                    <a:pt x="4275" y="44138"/>
                  </a:lnTo>
                  <a:lnTo>
                    <a:pt x="4249" y="43895"/>
                  </a:lnTo>
                  <a:lnTo>
                    <a:pt x="4247" y="43652"/>
                  </a:lnTo>
                  <a:lnTo>
                    <a:pt x="4382" y="43451"/>
                  </a:lnTo>
                  <a:lnTo>
                    <a:pt x="4570" y="43300"/>
                  </a:lnTo>
                  <a:lnTo>
                    <a:pt x="4664" y="43220"/>
                  </a:lnTo>
                  <a:lnTo>
                    <a:pt x="4750" y="43141"/>
                  </a:lnTo>
                  <a:lnTo>
                    <a:pt x="4812" y="43032"/>
                  </a:lnTo>
                  <a:lnTo>
                    <a:pt x="4846" y="42916"/>
                  </a:lnTo>
                  <a:lnTo>
                    <a:pt x="4870" y="42795"/>
                  </a:lnTo>
                  <a:lnTo>
                    <a:pt x="4885" y="42673"/>
                  </a:lnTo>
                  <a:lnTo>
                    <a:pt x="4895" y="42558"/>
                  </a:lnTo>
                  <a:lnTo>
                    <a:pt x="4902" y="42436"/>
                  </a:lnTo>
                  <a:lnTo>
                    <a:pt x="4904" y="42315"/>
                  </a:lnTo>
                  <a:lnTo>
                    <a:pt x="4890" y="42072"/>
                  </a:lnTo>
                  <a:lnTo>
                    <a:pt x="4860" y="41829"/>
                  </a:lnTo>
                  <a:lnTo>
                    <a:pt x="4839" y="41586"/>
                  </a:lnTo>
                  <a:lnTo>
                    <a:pt x="4858" y="41343"/>
                  </a:lnTo>
                  <a:lnTo>
                    <a:pt x="4898" y="41227"/>
                  </a:lnTo>
                  <a:lnTo>
                    <a:pt x="4973" y="41136"/>
                  </a:lnTo>
                  <a:lnTo>
                    <a:pt x="5074" y="41069"/>
                  </a:lnTo>
                  <a:lnTo>
                    <a:pt x="5179" y="41009"/>
                  </a:lnTo>
                  <a:lnTo>
                    <a:pt x="5285" y="40948"/>
                  </a:lnTo>
                  <a:lnTo>
                    <a:pt x="5391" y="40887"/>
                  </a:lnTo>
                  <a:lnTo>
                    <a:pt x="5586" y="40741"/>
                  </a:lnTo>
                  <a:lnTo>
                    <a:pt x="5666" y="40517"/>
                  </a:lnTo>
                  <a:lnTo>
                    <a:pt x="5634" y="40274"/>
                  </a:lnTo>
                  <a:lnTo>
                    <a:pt x="5593" y="40158"/>
                  </a:lnTo>
                  <a:lnTo>
                    <a:pt x="5537" y="40055"/>
                  </a:lnTo>
                  <a:lnTo>
                    <a:pt x="5467" y="39951"/>
                  </a:lnTo>
                  <a:lnTo>
                    <a:pt x="5387" y="39860"/>
                  </a:lnTo>
                  <a:lnTo>
                    <a:pt x="5286" y="39794"/>
                  </a:lnTo>
                  <a:lnTo>
                    <a:pt x="5168" y="39764"/>
                  </a:lnTo>
                  <a:lnTo>
                    <a:pt x="4927" y="39787"/>
                  </a:lnTo>
                  <a:lnTo>
                    <a:pt x="4686" y="39818"/>
                  </a:lnTo>
                  <a:lnTo>
                    <a:pt x="4465" y="39745"/>
                  </a:lnTo>
                  <a:lnTo>
                    <a:pt x="4326" y="39545"/>
                  </a:lnTo>
                  <a:lnTo>
                    <a:pt x="4218" y="39326"/>
                  </a:lnTo>
                  <a:lnTo>
                    <a:pt x="4098" y="39113"/>
                  </a:lnTo>
                  <a:lnTo>
                    <a:pt x="4014" y="39028"/>
                  </a:lnTo>
                  <a:lnTo>
                    <a:pt x="3924" y="38943"/>
                  </a:lnTo>
                  <a:lnTo>
                    <a:pt x="3829" y="38870"/>
                  </a:lnTo>
                  <a:lnTo>
                    <a:pt x="3730" y="38797"/>
                  </a:lnTo>
                  <a:lnTo>
                    <a:pt x="3625" y="38737"/>
                  </a:lnTo>
                  <a:lnTo>
                    <a:pt x="3516" y="38682"/>
                  </a:lnTo>
                  <a:lnTo>
                    <a:pt x="3402" y="38633"/>
                  </a:lnTo>
                  <a:lnTo>
                    <a:pt x="3285" y="38609"/>
                  </a:lnTo>
                  <a:lnTo>
                    <a:pt x="3165" y="38597"/>
                  </a:lnTo>
                  <a:lnTo>
                    <a:pt x="3043" y="38585"/>
                  </a:lnTo>
                  <a:lnTo>
                    <a:pt x="2921" y="38579"/>
                  </a:lnTo>
                  <a:lnTo>
                    <a:pt x="2695" y="38500"/>
                  </a:lnTo>
                  <a:lnTo>
                    <a:pt x="2612" y="38409"/>
                  </a:lnTo>
                  <a:lnTo>
                    <a:pt x="2543" y="38311"/>
                  </a:lnTo>
                  <a:lnTo>
                    <a:pt x="2485" y="38202"/>
                  </a:lnTo>
                  <a:lnTo>
                    <a:pt x="2438" y="38093"/>
                  </a:lnTo>
                  <a:lnTo>
                    <a:pt x="2391" y="37977"/>
                  </a:lnTo>
                  <a:lnTo>
                    <a:pt x="2349" y="37861"/>
                  </a:lnTo>
                  <a:lnTo>
                    <a:pt x="2313" y="37746"/>
                  </a:lnTo>
                  <a:lnTo>
                    <a:pt x="2289" y="37631"/>
                  </a:lnTo>
                  <a:lnTo>
                    <a:pt x="2275" y="37509"/>
                  </a:lnTo>
                  <a:lnTo>
                    <a:pt x="2271" y="37388"/>
                  </a:lnTo>
                  <a:lnTo>
                    <a:pt x="2278" y="37145"/>
                  </a:lnTo>
                  <a:lnTo>
                    <a:pt x="2282" y="37017"/>
                  </a:lnTo>
                  <a:lnTo>
                    <a:pt x="2282" y="36896"/>
                  </a:lnTo>
                  <a:lnTo>
                    <a:pt x="2278" y="36774"/>
                  </a:lnTo>
                  <a:lnTo>
                    <a:pt x="2272" y="36653"/>
                  </a:lnTo>
                  <a:lnTo>
                    <a:pt x="2262" y="36531"/>
                  </a:lnTo>
                  <a:lnTo>
                    <a:pt x="2248" y="36416"/>
                  </a:lnTo>
                  <a:lnTo>
                    <a:pt x="2220" y="36295"/>
                  </a:lnTo>
                  <a:lnTo>
                    <a:pt x="2185" y="36179"/>
                  </a:lnTo>
                  <a:lnTo>
                    <a:pt x="2146" y="36063"/>
                  </a:lnTo>
                  <a:lnTo>
                    <a:pt x="2102" y="35954"/>
                  </a:lnTo>
                  <a:lnTo>
                    <a:pt x="2025" y="35717"/>
                  </a:lnTo>
                  <a:lnTo>
                    <a:pt x="1998" y="35601"/>
                  </a:lnTo>
                  <a:lnTo>
                    <a:pt x="1984" y="35480"/>
                  </a:lnTo>
                  <a:lnTo>
                    <a:pt x="1982" y="35358"/>
                  </a:lnTo>
                  <a:lnTo>
                    <a:pt x="1980" y="35237"/>
                  </a:lnTo>
                  <a:lnTo>
                    <a:pt x="1978" y="34994"/>
                  </a:lnTo>
                  <a:lnTo>
                    <a:pt x="1977" y="34751"/>
                  </a:lnTo>
                  <a:lnTo>
                    <a:pt x="1977" y="34508"/>
                  </a:lnTo>
                  <a:lnTo>
                    <a:pt x="1977" y="34265"/>
                  </a:lnTo>
                  <a:lnTo>
                    <a:pt x="1978" y="34022"/>
                  </a:lnTo>
                  <a:lnTo>
                    <a:pt x="1978" y="33779"/>
                  </a:lnTo>
                  <a:lnTo>
                    <a:pt x="1976" y="33536"/>
                  </a:lnTo>
                  <a:lnTo>
                    <a:pt x="1973" y="33293"/>
                  </a:lnTo>
                  <a:lnTo>
                    <a:pt x="1965" y="33050"/>
                  </a:lnTo>
                  <a:lnTo>
                    <a:pt x="1937" y="32807"/>
                  </a:lnTo>
                  <a:lnTo>
                    <a:pt x="1908" y="32564"/>
                  </a:lnTo>
                  <a:lnTo>
                    <a:pt x="1955" y="32339"/>
                  </a:lnTo>
                  <a:lnTo>
                    <a:pt x="2183" y="32266"/>
                  </a:lnTo>
                  <a:lnTo>
                    <a:pt x="2425" y="32285"/>
                  </a:lnTo>
                  <a:lnTo>
                    <a:pt x="2667" y="32315"/>
                  </a:lnTo>
                  <a:lnTo>
                    <a:pt x="2909" y="32333"/>
                  </a:lnTo>
                  <a:lnTo>
                    <a:pt x="3152" y="32345"/>
                  </a:lnTo>
                  <a:lnTo>
                    <a:pt x="3395" y="32358"/>
                  </a:lnTo>
                  <a:lnTo>
                    <a:pt x="3637" y="32369"/>
                  </a:lnTo>
                  <a:lnTo>
                    <a:pt x="3880" y="32352"/>
                  </a:lnTo>
                  <a:lnTo>
                    <a:pt x="4087" y="32254"/>
                  </a:lnTo>
                  <a:lnTo>
                    <a:pt x="4094" y="32127"/>
                  </a:lnTo>
                  <a:lnTo>
                    <a:pt x="4059" y="31884"/>
                  </a:lnTo>
                  <a:lnTo>
                    <a:pt x="4036" y="31646"/>
                  </a:lnTo>
                  <a:lnTo>
                    <a:pt x="4038" y="31404"/>
                  </a:lnTo>
                  <a:lnTo>
                    <a:pt x="4046" y="31161"/>
                  </a:lnTo>
                  <a:lnTo>
                    <a:pt x="4049" y="30917"/>
                  </a:lnTo>
                  <a:lnTo>
                    <a:pt x="4043" y="30796"/>
                  </a:lnTo>
                  <a:lnTo>
                    <a:pt x="4032" y="30674"/>
                  </a:lnTo>
                  <a:lnTo>
                    <a:pt x="4015" y="30553"/>
                  </a:lnTo>
                  <a:lnTo>
                    <a:pt x="3991" y="30431"/>
                  </a:lnTo>
                  <a:lnTo>
                    <a:pt x="3959" y="30316"/>
                  </a:lnTo>
                  <a:lnTo>
                    <a:pt x="3924" y="30200"/>
                  </a:lnTo>
                  <a:lnTo>
                    <a:pt x="3888" y="30085"/>
                  </a:lnTo>
                  <a:lnTo>
                    <a:pt x="3814" y="29848"/>
                  </a:lnTo>
                  <a:lnTo>
                    <a:pt x="3778" y="29733"/>
                  </a:lnTo>
                  <a:lnTo>
                    <a:pt x="3744" y="29617"/>
                  </a:lnTo>
                  <a:lnTo>
                    <a:pt x="3714" y="29502"/>
                  </a:lnTo>
                  <a:lnTo>
                    <a:pt x="3692" y="29380"/>
                  </a:lnTo>
                  <a:lnTo>
                    <a:pt x="3682" y="29259"/>
                  </a:lnTo>
                  <a:lnTo>
                    <a:pt x="3680" y="29138"/>
                  </a:lnTo>
                  <a:lnTo>
                    <a:pt x="3679" y="29016"/>
                  </a:lnTo>
                  <a:lnTo>
                    <a:pt x="3681" y="28773"/>
                  </a:lnTo>
                  <a:lnTo>
                    <a:pt x="3687" y="28530"/>
                  </a:lnTo>
                  <a:lnTo>
                    <a:pt x="3695" y="28287"/>
                  </a:lnTo>
                  <a:lnTo>
                    <a:pt x="3710" y="28044"/>
                  </a:lnTo>
                  <a:lnTo>
                    <a:pt x="3720" y="27801"/>
                  </a:lnTo>
                  <a:lnTo>
                    <a:pt x="3716" y="27680"/>
                  </a:lnTo>
                  <a:lnTo>
                    <a:pt x="3701" y="27558"/>
                  </a:lnTo>
                  <a:lnTo>
                    <a:pt x="3671" y="27443"/>
                  </a:lnTo>
                  <a:lnTo>
                    <a:pt x="3628" y="27333"/>
                  </a:lnTo>
                  <a:lnTo>
                    <a:pt x="3573" y="27218"/>
                  </a:lnTo>
                  <a:lnTo>
                    <a:pt x="3510" y="27114"/>
                  </a:lnTo>
                  <a:lnTo>
                    <a:pt x="3438" y="27017"/>
                  </a:lnTo>
                  <a:lnTo>
                    <a:pt x="3365" y="26920"/>
                  </a:lnTo>
                  <a:lnTo>
                    <a:pt x="3289" y="26823"/>
                  </a:lnTo>
                  <a:lnTo>
                    <a:pt x="3210" y="26732"/>
                  </a:lnTo>
                  <a:lnTo>
                    <a:pt x="3126" y="26647"/>
                  </a:lnTo>
                  <a:lnTo>
                    <a:pt x="3035" y="26568"/>
                  </a:lnTo>
                  <a:lnTo>
                    <a:pt x="2939" y="26488"/>
                  </a:lnTo>
                  <a:lnTo>
                    <a:pt x="2844" y="26416"/>
                  </a:lnTo>
                  <a:lnTo>
                    <a:pt x="2696" y="26227"/>
                  </a:lnTo>
                  <a:lnTo>
                    <a:pt x="2660" y="26106"/>
                  </a:lnTo>
                  <a:lnTo>
                    <a:pt x="2636" y="25990"/>
                  </a:lnTo>
                  <a:lnTo>
                    <a:pt x="2617" y="25869"/>
                  </a:lnTo>
                  <a:lnTo>
                    <a:pt x="2604" y="25747"/>
                  </a:lnTo>
                  <a:lnTo>
                    <a:pt x="2593" y="25626"/>
                  </a:lnTo>
                  <a:lnTo>
                    <a:pt x="2585" y="25511"/>
                  </a:lnTo>
                  <a:lnTo>
                    <a:pt x="2578" y="25389"/>
                  </a:lnTo>
                  <a:lnTo>
                    <a:pt x="2566" y="25146"/>
                  </a:lnTo>
                  <a:lnTo>
                    <a:pt x="2560" y="24903"/>
                  </a:lnTo>
                  <a:lnTo>
                    <a:pt x="2563" y="24660"/>
                  </a:lnTo>
                  <a:lnTo>
                    <a:pt x="2578" y="24417"/>
                  </a:lnTo>
                  <a:lnTo>
                    <a:pt x="2586" y="24174"/>
                  </a:lnTo>
                  <a:lnTo>
                    <a:pt x="2530" y="23937"/>
                  </a:lnTo>
                  <a:lnTo>
                    <a:pt x="2486" y="23821"/>
                  </a:lnTo>
                  <a:lnTo>
                    <a:pt x="2432" y="23712"/>
                  </a:lnTo>
                  <a:lnTo>
                    <a:pt x="2372" y="23609"/>
                  </a:lnTo>
                  <a:lnTo>
                    <a:pt x="2303" y="23505"/>
                  </a:lnTo>
                  <a:lnTo>
                    <a:pt x="2230" y="23408"/>
                  </a:lnTo>
                  <a:lnTo>
                    <a:pt x="2154" y="23317"/>
                  </a:lnTo>
                  <a:lnTo>
                    <a:pt x="1989" y="23135"/>
                  </a:lnTo>
                  <a:lnTo>
                    <a:pt x="1775" y="23019"/>
                  </a:lnTo>
                  <a:lnTo>
                    <a:pt x="1554" y="22916"/>
                  </a:lnTo>
                  <a:lnTo>
                    <a:pt x="1412" y="22734"/>
                  </a:lnTo>
                  <a:lnTo>
                    <a:pt x="1456" y="22497"/>
                  </a:lnTo>
                  <a:lnTo>
                    <a:pt x="1554" y="22272"/>
                  </a:lnTo>
                  <a:lnTo>
                    <a:pt x="1660" y="22054"/>
                  </a:lnTo>
                  <a:lnTo>
                    <a:pt x="1749" y="21828"/>
                  </a:lnTo>
                  <a:lnTo>
                    <a:pt x="1783" y="21592"/>
                  </a:lnTo>
                  <a:lnTo>
                    <a:pt x="1661" y="21385"/>
                  </a:lnTo>
                  <a:lnTo>
                    <a:pt x="1455" y="21258"/>
                  </a:lnTo>
                  <a:lnTo>
                    <a:pt x="1213" y="21246"/>
                  </a:lnTo>
                  <a:lnTo>
                    <a:pt x="971" y="21264"/>
                  </a:lnTo>
                  <a:lnTo>
                    <a:pt x="728" y="21282"/>
                  </a:lnTo>
                  <a:lnTo>
                    <a:pt x="486" y="21263"/>
                  </a:lnTo>
                  <a:lnTo>
                    <a:pt x="366" y="21239"/>
                  </a:lnTo>
                  <a:lnTo>
                    <a:pt x="253" y="21203"/>
                  </a:lnTo>
                  <a:lnTo>
                    <a:pt x="143" y="21148"/>
                  </a:lnTo>
                  <a:lnTo>
                    <a:pt x="55" y="21057"/>
                  </a:lnTo>
                  <a:lnTo>
                    <a:pt x="10" y="20948"/>
                  </a:lnTo>
                  <a:lnTo>
                    <a:pt x="21" y="20705"/>
                  </a:lnTo>
                  <a:lnTo>
                    <a:pt x="37" y="20462"/>
                  </a:lnTo>
                  <a:lnTo>
                    <a:pt x="9" y="20218"/>
                  </a:lnTo>
                  <a:lnTo>
                    <a:pt x="13" y="19982"/>
                  </a:lnTo>
                  <a:lnTo>
                    <a:pt x="59" y="19866"/>
                  </a:lnTo>
                  <a:lnTo>
                    <a:pt x="120" y="19763"/>
                  </a:lnTo>
                  <a:lnTo>
                    <a:pt x="191" y="19666"/>
                  </a:lnTo>
                  <a:lnTo>
                    <a:pt x="262" y="19569"/>
                  </a:lnTo>
                  <a:lnTo>
                    <a:pt x="336" y="19471"/>
                  </a:lnTo>
                  <a:lnTo>
                    <a:pt x="414" y="19374"/>
                  </a:lnTo>
                  <a:lnTo>
                    <a:pt x="497" y="19289"/>
                  </a:lnTo>
                  <a:lnTo>
                    <a:pt x="668" y="19113"/>
                  </a:lnTo>
                  <a:lnTo>
                    <a:pt x="846" y="18949"/>
                  </a:lnTo>
                  <a:lnTo>
                    <a:pt x="1033" y="18791"/>
                  </a:lnTo>
                  <a:lnTo>
                    <a:pt x="1225" y="18645"/>
                  </a:lnTo>
                  <a:lnTo>
                    <a:pt x="1419" y="18499"/>
                  </a:lnTo>
                  <a:lnTo>
                    <a:pt x="1614" y="18353"/>
                  </a:lnTo>
                  <a:lnTo>
                    <a:pt x="1814" y="18214"/>
                  </a:lnTo>
                  <a:lnTo>
                    <a:pt x="2033" y="18110"/>
                  </a:lnTo>
                  <a:lnTo>
                    <a:pt x="2250" y="18001"/>
                  </a:lnTo>
                  <a:lnTo>
                    <a:pt x="2341" y="17922"/>
                  </a:lnTo>
                  <a:lnTo>
                    <a:pt x="2420" y="17825"/>
                  </a:lnTo>
                  <a:lnTo>
                    <a:pt x="2494" y="17727"/>
                  </a:lnTo>
                  <a:lnTo>
                    <a:pt x="2565" y="17631"/>
                  </a:lnTo>
                  <a:lnTo>
                    <a:pt x="2634" y="17533"/>
                  </a:lnTo>
                  <a:lnTo>
                    <a:pt x="2703" y="17430"/>
                  </a:lnTo>
                  <a:lnTo>
                    <a:pt x="2844" y="17235"/>
                  </a:lnTo>
                  <a:lnTo>
                    <a:pt x="2997" y="17047"/>
                  </a:lnTo>
                  <a:lnTo>
                    <a:pt x="3139" y="16847"/>
                  </a:lnTo>
                  <a:lnTo>
                    <a:pt x="3191" y="16737"/>
                  </a:lnTo>
                  <a:lnTo>
                    <a:pt x="3216" y="16622"/>
                  </a:lnTo>
                  <a:lnTo>
                    <a:pt x="3230" y="16500"/>
                  </a:lnTo>
                  <a:lnTo>
                    <a:pt x="3234" y="16373"/>
                  </a:lnTo>
                  <a:lnTo>
                    <a:pt x="3214" y="16124"/>
                  </a:lnTo>
                  <a:lnTo>
                    <a:pt x="3278" y="15911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1" name="object 68">
              <a:extLst>
                <a:ext uri="{FF2B5EF4-FFF2-40B4-BE49-F238E27FC236}">
                  <a16:creationId xmlns:a16="http://schemas.microsoft.com/office/drawing/2014/main" id="{BA23AA65-5C24-414B-AE5C-0651F87E822B}"/>
                </a:ext>
              </a:extLst>
            </p:cNvPr>
            <p:cNvSpPr/>
            <p:nvPr/>
          </p:nvSpPr>
          <p:spPr>
            <a:xfrm>
              <a:off x="8171160" y="6309783"/>
              <a:ext cx="187309" cy="126229"/>
            </a:xfrm>
            <a:custGeom>
              <a:avLst/>
              <a:gdLst/>
              <a:ahLst/>
              <a:cxnLst/>
              <a:rect l="l" t="t" r="r" b="b"/>
              <a:pathLst>
                <a:path w="290011" h="195440">
                  <a:moveTo>
                    <a:pt x="13040" y="138756"/>
                  </a:moveTo>
                  <a:lnTo>
                    <a:pt x="15184" y="137219"/>
                  </a:lnTo>
                  <a:lnTo>
                    <a:pt x="17051" y="133947"/>
                  </a:lnTo>
                  <a:lnTo>
                    <a:pt x="21212" y="131584"/>
                  </a:lnTo>
                  <a:lnTo>
                    <a:pt x="24837" y="129332"/>
                  </a:lnTo>
                  <a:lnTo>
                    <a:pt x="29661" y="125305"/>
                  </a:lnTo>
                  <a:lnTo>
                    <a:pt x="34136" y="119445"/>
                  </a:lnTo>
                  <a:lnTo>
                    <a:pt x="37203" y="115687"/>
                  </a:lnTo>
                  <a:lnTo>
                    <a:pt x="39524" y="112285"/>
                  </a:lnTo>
                  <a:lnTo>
                    <a:pt x="42270" y="108239"/>
                  </a:lnTo>
                  <a:lnTo>
                    <a:pt x="44721" y="102051"/>
                  </a:lnTo>
                  <a:lnTo>
                    <a:pt x="45920" y="96792"/>
                  </a:lnTo>
                  <a:lnTo>
                    <a:pt x="47125" y="91613"/>
                  </a:lnTo>
                  <a:lnTo>
                    <a:pt x="47819" y="86853"/>
                  </a:lnTo>
                  <a:lnTo>
                    <a:pt x="47508" y="82002"/>
                  </a:lnTo>
                  <a:lnTo>
                    <a:pt x="50111" y="78199"/>
                  </a:lnTo>
                  <a:lnTo>
                    <a:pt x="54571" y="76823"/>
                  </a:lnTo>
                  <a:lnTo>
                    <a:pt x="58671" y="75784"/>
                  </a:lnTo>
                  <a:lnTo>
                    <a:pt x="62092" y="71461"/>
                  </a:lnTo>
                  <a:lnTo>
                    <a:pt x="64862" y="67801"/>
                  </a:lnTo>
                  <a:lnTo>
                    <a:pt x="67798" y="64289"/>
                  </a:lnTo>
                  <a:lnTo>
                    <a:pt x="70291" y="62269"/>
                  </a:lnTo>
                  <a:lnTo>
                    <a:pt x="72664" y="59642"/>
                  </a:lnTo>
                  <a:lnTo>
                    <a:pt x="78227" y="57345"/>
                  </a:lnTo>
                  <a:lnTo>
                    <a:pt x="82735" y="54268"/>
                  </a:lnTo>
                  <a:lnTo>
                    <a:pt x="85222" y="52175"/>
                  </a:lnTo>
                  <a:lnTo>
                    <a:pt x="89079" y="49760"/>
                  </a:lnTo>
                  <a:lnTo>
                    <a:pt x="92623" y="48523"/>
                  </a:lnTo>
                  <a:lnTo>
                    <a:pt x="95776" y="47160"/>
                  </a:lnTo>
                  <a:lnTo>
                    <a:pt x="96805" y="46741"/>
                  </a:lnTo>
                  <a:lnTo>
                    <a:pt x="100064" y="45413"/>
                  </a:lnTo>
                  <a:lnTo>
                    <a:pt x="103394" y="44860"/>
                  </a:lnTo>
                  <a:lnTo>
                    <a:pt x="106823" y="43718"/>
                  </a:lnTo>
                  <a:lnTo>
                    <a:pt x="109395" y="42858"/>
                  </a:lnTo>
                  <a:lnTo>
                    <a:pt x="110823" y="41431"/>
                  </a:lnTo>
                  <a:lnTo>
                    <a:pt x="110823" y="39146"/>
                  </a:lnTo>
                  <a:lnTo>
                    <a:pt x="111395" y="37715"/>
                  </a:lnTo>
                  <a:lnTo>
                    <a:pt x="113395" y="36859"/>
                  </a:lnTo>
                  <a:lnTo>
                    <a:pt x="114823" y="34574"/>
                  </a:lnTo>
                  <a:lnTo>
                    <a:pt x="115966" y="30288"/>
                  </a:lnTo>
                  <a:lnTo>
                    <a:pt x="115967" y="27715"/>
                  </a:lnTo>
                  <a:lnTo>
                    <a:pt x="116823" y="24860"/>
                  </a:lnTo>
                  <a:lnTo>
                    <a:pt x="118824" y="22572"/>
                  </a:lnTo>
                  <a:lnTo>
                    <a:pt x="121681" y="18857"/>
                  </a:lnTo>
                  <a:lnTo>
                    <a:pt x="124253" y="13144"/>
                  </a:lnTo>
                  <a:lnTo>
                    <a:pt x="126253" y="9714"/>
                  </a:lnTo>
                  <a:lnTo>
                    <a:pt x="127682" y="5713"/>
                  </a:lnTo>
                  <a:lnTo>
                    <a:pt x="127967" y="2286"/>
                  </a:lnTo>
                  <a:lnTo>
                    <a:pt x="129967" y="0"/>
                  </a:lnTo>
                  <a:lnTo>
                    <a:pt x="134539" y="1998"/>
                  </a:lnTo>
                  <a:lnTo>
                    <a:pt x="138254" y="4571"/>
                  </a:lnTo>
                  <a:lnTo>
                    <a:pt x="141683" y="8857"/>
                  </a:lnTo>
                  <a:lnTo>
                    <a:pt x="142825" y="11144"/>
                  </a:lnTo>
                  <a:lnTo>
                    <a:pt x="144540" y="12001"/>
                  </a:lnTo>
                  <a:lnTo>
                    <a:pt x="147683" y="12287"/>
                  </a:lnTo>
                  <a:lnTo>
                    <a:pt x="151398" y="14857"/>
                  </a:lnTo>
                  <a:lnTo>
                    <a:pt x="153684" y="18001"/>
                  </a:lnTo>
                  <a:lnTo>
                    <a:pt x="155398" y="20288"/>
                  </a:lnTo>
                  <a:lnTo>
                    <a:pt x="158827" y="21430"/>
                  </a:lnTo>
                  <a:lnTo>
                    <a:pt x="161970" y="22572"/>
                  </a:lnTo>
                  <a:lnTo>
                    <a:pt x="163684" y="26288"/>
                  </a:lnTo>
                  <a:lnTo>
                    <a:pt x="165685" y="32572"/>
                  </a:lnTo>
                  <a:lnTo>
                    <a:pt x="167399" y="38287"/>
                  </a:lnTo>
                  <a:lnTo>
                    <a:pt x="169113" y="40289"/>
                  </a:lnTo>
                  <a:lnTo>
                    <a:pt x="171399" y="40574"/>
                  </a:lnTo>
                  <a:lnTo>
                    <a:pt x="172542" y="42573"/>
                  </a:lnTo>
                  <a:lnTo>
                    <a:pt x="174256" y="46002"/>
                  </a:lnTo>
                  <a:lnTo>
                    <a:pt x="174828" y="49147"/>
                  </a:lnTo>
                  <a:lnTo>
                    <a:pt x="174257" y="51717"/>
                  </a:lnTo>
                  <a:lnTo>
                    <a:pt x="172211" y="53633"/>
                  </a:lnTo>
                  <a:lnTo>
                    <a:pt x="177551" y="53478"/>
                  </a:lnTo>
                  <a:lnTo>
                    <a:pt x="180432" y="56179"/>
                  </a:lnTo>
                  <a:lnTo>
                    <a:pt x="183312" y="56000"/>
                  </a:lnTo>
                  <a:lnTo>
                    <a:pt x="187111" y="57856"/>
                  </a:lnTo>
                  <a:lnTo>
                    <a:pt x="189749" y="57102"/>
                  </a:lnTo>
                  <a:lnTo>
                    <a:pt x="194647" y="58986"/>
                  </a:lnTo>
                  <a:lnTo>
                    <a:pt x="196531" y="62002"/>
                  </a:lnTo>
                  <a:lnTo>
                    <a:pt x="197285" y="64639"/>
                  </a:lnTo>
                  <a:lnTo>
                    <a:pt x="198797" y="65720"/>
                  </a:lnTo>
                  <a:lnTo>
                    <a:pt x="201430" y="65015"/>
                  </a:lnTo>
                  <a:lnTo>
                    <a:pt x="205951" y="63886"/>
                  </a:lnTo>
                  <a:lnTo>
                    <a:pt x="209342" y="63132"/>
                  </a:lnTo>
                  <a:lnTo>
                    <a:pt x="218009" y="63132"/>
                  </a:lnTo>
                  <a:lnTo>
                    <a:pt x="222531" y="65392"/>
                  </a:lnTo>
                  <a:lnTo>
                    <a:pt x="228937" y="66522"/>
                  </a:lnTo>
                  <a:lnTo>
                    <a:pt x="238734" y="70669"/>
                  </a:lnTo>
                  <a:lnTo>
                    <a:pt x="242124" y="70669"/>
                  </a:lnTo>
                  <a:lnTo>
                    <a:pt x="248530" y="72552"/>
                  </a:lnTo>
                  <a:lnTo>
                    <a:pt x="253052" y="76319"/>
                  </a:lnTo>
                  <a:lnTo>
                    <a:pt x="258328" y="73683"/>
                  </a:lnTo>
                  <a:lnTo>
                    <a:pt x="262472" y="72552"/>
                  </a:lnTo>
                  <a:lnTo>
                    <a:pt x="265864" y="72176"/>
                  </a:lnTo>
                  <a:lnTo>
                    <a:pt x="268878" y="73305"/>
                  </a:lnTo>
                  <a:lnTo>
                    <a:pt x="273023" y="74436"/>
                  </a:lnTo>
                  <a:lnTo>
                    <a:pt x="277168" y="75942"/>
                  </a:lnTo>
                  <a:lnTo>
                    <a:pt x="280328" y="76076"/>
                  </a:lnTo>
                  <a:lnTo>
                    <a:pt x="287928" y="76842"/>
                  </a:lnTo>
                  <a:lnTo>
                    <a:pt x="290011" y="77555"/>
                  </a:lnTo>
                  <a:lnTo>
                    <a:pt x="287260" y="77637"/>
                  </a:lnTo>
                  <a:lnTo>
                    <a:pt x="285669" y="78093"/>
                  </a:lnTo>
                  <a:lnTo>
                    <a:pt x="283535" y="78123"/>
                  </a:lnTo>
                  <a:lnTo>
                    <a:pt x="282133" y="78354"/>
                  </a:lnTo>
                  <a:lnTo>
                    <a:pt x="281187" y="78367"/>
                  </a:lnTo>
                  <a:lnTo>
                    <a:pt x="280731" y="78512"/>
                  </a:lnTo>
                  <a:lnTo>
                    <a:pt x="280224" y="79016"/>
                  </a:lnTo>
                  <a:lnTo>
                    <a:pt x="280084" y="79454"/>
                  </a:lnTo>
                  <a:lnTo>
                    <a:pt x="280135" y="80882"/>
                  </a:lnTo>
                  <a:lnTo>
                    <a:pt x="280331" y="82291"/>
                  </a:lnTo>
                  <a:lnTo>
                    <a:pt x="280384" y="85135"/>
                  </a:lnTo>
                  <a:lnTo>
                    <a:pt x="280714" y="85766"/>
                  </a:lnTo>
                  <a:lnTo>
                    <a:pt x="280873" y="86696"/>
                  </a:lnTo>
                  <a:lnTo>
                    <a:pt x="281275" y="87814"/>
                  </a:lnTo>
                  <a:lnTo>
                    <a:pt x="281445" y="88737"/>
                  </a:lnTo>
                  <a:lnTo>
                    <a:pt x="282560" y="90275"/>
                  </a:lnTo>
                  <a:lnTo>
                    <a:pt x="283692" y="91483"/>
                  </a:lnTo>
                  <a:lnTo>
                    <a:pt x="284121" y="92832"/>
                  </a:lnTo>
                  <a:lnTo>
                    <a:pt x="285221" y="94369"/>
                  </a:lnTo>
                  <a:lnTo>
                    <a:pt x="285831" y="96168"/>
                  </a:lnTo>
                  <a:lnTo>
                    <a:pt x="286577" y="100985"/>
                  </a:lnTo>
                  <a:lnTo>
                    <a:pt x="286584" y="103172"/>
                  </a:lnTo>
                  <a:lnTo>
                    <a:pt x="286511" y="106727"/>
                  </a:lnTo>
                  <a:lnTo>
                    <a:pt x="286258" y="107152"/>
                  </a:lnTo>
                  <a:lnTo>
                    <a:pt x="285858" y="107316"/>
                  </a:lnTo>
                  <a:lnTo>
                    <a:pt x="284650" y="107255"/>
                  </a:lnTo>
                  <a:lnTo>
                    <a:pt x="283775" y="106915"/>
                  </a:lnTo>
                  <a:lnTo>
                    <a:pt x="283067" y="106866"/>
                  </a:lnTo>
                  <a:lnTo>
                    <a:pt x="282660" y="106611"/>
                  </a:lnTo>
                  <a:lnTo>
                    <a:pt x="282208" y="106520"/>
                  </a:lnTo>
                  <a:lnTo>
                    <a:pt x="281501" y="106629"/>
                  </a:lnTo>
                  <a:lnTo>
                    <a:pt x="280620" y="106994"/>
                  </a:lnTo>
                  <a:lnTo>
                    <a:pt x="280035" y="107388"/>
                  </a:lnTo>
                  <a:lnTo>
                    <a:pt x="278472" y="108841"/>
                  </a:lnTo>
                  <a:lnTo>
                    <a:pt x="273542" y="112917"/>
                  </a:lnTo>
                  <a:lnTo>
                    <a:pt x="271942" y="114667"/>
                  </a:lnTo>
                  <a:lnTo>
                    <a:pt x="269089" y="118306"/>
                  </a:lnTo>
                  <a:lnTo>
                    <a:pt x="268052" y="119892"/>
                  </a:lnTo>
                  <a:lnTo>
                    <a:pt x="267419" y="120597"/>
                  </a:lnTo>
                  <a:lnTo>
                    <a:pt x="266177" y="121302"/>
                  </a:lnTo>
                  <a:lnTo>
                    <a:pt x="265242" y="121362"/>
                  </a:lnTo>
                  <a:lnTo>
                    <a:pt x="264372" y="121733"/>
                  </a:lnTo>
                  <a:lnTo>
                    <a:pt x="262963" y="121903"/>
                  </a:lnTo>
                  <a:lnTo>
                    <a:pt x="262063" y="122200"/>
                  </a:lnTo>
                  <a:lnTo>
                    <a:pt x="261441" y="122541"/>
                  </a:lnTo>
                  <a:lnTo>
                    <a:pt x="259841" y="123950"/>
                  </a:lnTo>
                  <a:lnTo>
                    <a:pt x="258493" y="124916"/>
                  </a:lnTo>
                  <a:lnTo>
                    <a:pt x="256694" y="126459"/>
                  </a:lnTo>
                  <a:lnTo>
                    <a:pt x="254936" y="128379"/>
                  </a:lnTo>
                  <a:lnTo>
                    <a:pt x="253414" y="129874"/>
                  </a:lnTo>
                  <a:lnTo>
                    <a:pt x="249505" y="133318"/>
                  </a:lnTo>
                  <a:lnTo>
                    <a:pt x="247962" y="134801"/>
                  </a:lnTo>
                  <a:lnTo>
                    <a:pt x="247710" y="135184"/>
                  </a:lnTo>
                  <a:lnTo>
                    <a:pt x="247278" y="136289"/>
                  </a:lnTo>
                  <a:lnTo>
                    <a:pt x="245454" y="139339"/>
                  </a:lnTo>
                  <a:lnTo>
                    <a:pt x="244424" y="140931"/>
                  </a:lnTo>
                  <a:lnTo>
                    <a:pt x="243550" y="142055"/>
                  </a:lnTo>
                  <a:lnTo>
                    <a:pt x="243004" y="142511"/>
                  </a:lnTo>
                  <a:lnTo>
                    <a:pt x="242550" y="143064"/>
                  </a:lnTo>
                  <a:lnTo>
                    <a:pt x="241208" y="143489"/>
                  </a:lnTo>
                  <a:lnTo>
                    <a:pt x="239787" y="144340"/>
                  </a:lnTo>
                  <a:lnTo>
                    <a:pt x="237912" y="145785"/>
                  </a:lnTo>
                  <a:lnTo>
                    <a:pt x="236719" y="147262"/>
                  </a:lnTo>
                  <a:lnTo>
                    <a:pt x="235026" y="150111"/>
                  </a:lnTo>
                  <a:lnTo>
                    <a:pt x="234519" y="151685"/>
                  </a:lnTo>
                  <a:lnTo>
                    <a:pt x="233775" y="152893"/>
                  </a:lnTo>
                  <a:lnTo>
                    <a:pt x="233546" y="154291"/>
                  </a:lnTo>
                  <a:lnTo>
                    <a:pt x="233009" y="155609"/>
                  </a:lnTo>
                  <a:lnTo>
                    <a:pt x="232585" y="156454"/>
                  </a:lnTo>
                  <a:lnTo>
                    <a:pt x="231856" y="157395"/>
                  </a:lnTo>
                  <a:lnTo>
                    <a:pt x="231514" y="158270"/>
                  </a:lnTo>
                  <a:lnTo>
                    <a:pt x="229643" y="159698"/>
                  </a:lnTo>
                  <a:lnTo>
                    <a:pt x="229163" y="159741"/>
                  </a:lnTo>
                  <a:lnTo>
                    <a:pt x="228286" y="160093"/>
                  </a:lnTo>
                  <a:lnTo>
                    <a:pt x="226871" y="160245"/>
                  </a:lnTo>
                  <a:lnTo>
                    <a:pt x="223287" y="161460"/>
                  </a:lnTo>
                  <a:lnTo>
                    <a:pt x="220629" y="163817"/>
                  </a:lnTo>
                  <a:lnTo>
                    <a:pt x="219042" y="165585"/>
                  </a:lnTo>
                  <a:lnTo>
                    <a:pt x="218158" y="165889"/>
                  </a:lnTo>
                  <a:lnTo>
                    <a:pt x="216814" y="166867"/>
                  </a:lnTo>
                  <a:lnTo>
                    <a:pt x="210475" y="170567"/>
                  </a:lnTo>
                  <a:lnTo>
                    <a:pt x="209791" y="170761"/>
                  </a:lnTo>
                  <a:lnTo>
                    <a:pt x="209081" y="170749"/>
                  </a:lnTo>
                  <a:lnTo>
                    <a:pt x="205917" y="172378"/>
                  </a:lnTo>
                  <a:lnTo>
                    <a:pt x="204980" y="172444"/>
                  </a:lnTo>
                  <a:lnTo>
                    <a:pt x="203671" y="172086"/>
                  </a:lnTo>
                  <a:lnTo>
                    <a:pt x="203111" y="171648"/>
                  </a:lnTo>
                  <a:lnTo>
                    <a:pt x="202683" y="171077"/>
                  </a:lnTo>
                  <a:lnTo>
                    <a:pt x="202323" y="169716"/>
                  </a:lnTo>
                  <a:lnTo>
                    <a:pt x="201667" y="168453"/>
                  </a:lnTo>
                  <a:lnTo>
                    <a:pt x="200562" y="166375"/>
                  </a:lnTo>
                  <a:lnTo>
                    <a:pt x="200242" y="165743"/>
                  </a:lnTo>
                  <a:lnTo>
                    <a:pt x="196860" y="159297"/>
                  </a:lnTo>
                  <a:lnTo>
                    <a:pt x="195564" y="156764"/>
                  </a:lnTo>
                  <a:lnTo>
                    <a:pt x="193385" y="152031"/>
                  </a:lnTo>
                  <a:lnTo>
                    <a:pt x="191820" y="149376"/>
                  </a:lnTo>
                  <a:lnTo>
                    <a:pt x="190826" y="148052"/>
                  </a:lnTo>
                  <a:lnTo>
                    <a:pt x="189950" y="147256"/>
                  </a:lnTo>
                  <a:lnTo>
                    <a:pt x="189385" y="146824"/>
                  </a:lnTo>
                  <a:lnTo>
                    <a:pt x="188550" y="146374"/>
                  </a:lnTo>
                  <a:lnTo>
                    <a:pt x="187631" y="145615"/>
                  </a:lnTo>
                  <a:lnTo>
                    <a:pt x="187215" y="145415"/>
                  </a:lnTo>
                  <a:lnTo>
                    <a:pt x="185396" y="144321"/>
                  </a:lnTo>
                  <a:lnTo>
                    <a:pt x="183221" y="144321"/>
                  </a:lnTo>
                  <a:lnTo>
                    <a:pt x="181045" y="144865"/>
                  </a:lnTo>
                  <a:lnTo>
                    <a:pt x="179322" y="146587"/>
                  </a:lnTo>
                  <a:lnTo>
                    <a:pt x="178633" y="147392"/>
                  </a:lnTo>
                  <a:lnTo>
                    <a:pt x="177690" y="148492"/>
                  </a:lnTo>
                  <a:lnTo>
                    <a:pt x="176742" y="149862"/>
                  </a:lnTo>
                  <a:lnTo>
                    <a:pt x="175593" y="151059"/>
                  </a:lnTo>
                  <a:lnTo>
                    <a:pt x="174691" y="151830"/>
                  </a:lnTo>
                  <a:lnTo>
                    <a:pt x="172020" y="153355"/>
                  </a:lnTo>
                  <a:lnTo>
                    <a:pt x="170202" y="153884"/>
                  </a:lnTo>
                  <a:lnTo>
                    <a:pt x="169030" y="153999"/>
                  </a:lnTo>
                  <a:lnTo>
                    <a:pt x="168391" y="154309"/>
                  </a:lnTo>
                  <a:lnTo>
                    <a:pt x="168030" y="154625"/>
                  </a:lnTo>
                  <a:lnTo>
                    <a:pt x="167619" y="155315"/>
                  </a:lnTo>
                  <a:lnTo>
                    <a:pt x="166943" y="156454"/>
                  </a:lnTo>
                  <a:lnTo>
                    <a:pt x="166437" y="157523"/>
                  </a:lnTo>
                  <a:lnTo>
                    <a:pt x="166013" y="160336"/>
                  </a:lnTo>
                  <a:lnTo>
                    <a:pt x="166012" y="161758"/>
                  </a:lnTo>
                  <a:lnTo>
                    <a:pt x="165673" y="163131"/>
                  </a:lnTo>
                  <a:lnTo>
                    <a:pt x="165410" y="168519"/>
                  </a:lnTo>
                  <a:lnTo>
                    <a:pt x="165159" y="171800"/>
                  </a:lnTo>
                  <a:lnTo>
                    <a:pt x="165023" y="172249"/>
                  </a:lnTo>
                  <a:lnTo>
                    <a:pt x="163789" y="173362"/>
                  </a:lnTo>
                  <a:lnTo>
                    <a:pt x="162982" y="173872"/>
                  </a:lnTo>
                  <a:lnTo>
                    <a:pt x="162540" y="174011"/>
                  </a:lnTo>
                  <a:lnTo>
                    <a:pt x="161831" y="173926"/>
                  </a:lnTo>
                  <a:lnTo>
                    <a:pt x="161181" y="173641"/>
                  </a:lnTo>
                  <a:lnTo>
                    <a:pt x="158929" y="173301"/>
                  </a:lnTo>
                  <a:lnTo>
                    <a:pt x="158220" y="173434"/>
                  </a:lnTo>
                  <a:lnTo>
                    <a:pt x="156806" y="173507"/>
                  </a:lnTo>
                  <a:lnTo>
                    <a:pt x="153265" y="177335"/>
                  </a:lnTo>
                  <a:lnTo>
                    <a:pt x="151988" y="178386"/>
                  </a:lnTo>
                  <a:lnTo>
                    <a:pt x="151327" y="178641"/>
                  </a:lnTo>
                  <a:lnTo>
                    <a:pt x="149902" y="178617"/>
                  </a:lnTo>
                  <a:lnTo>
                    <a:pt x="149203" y="178745"/>
                  </a:lnTo>
                  <a:lnTo>
                    <a:pt x="147402" y="179249"/>
                  </a:lnTo>
                  <a:lnTo>
                    <a:pt x="145922" y="180014"/>
                  </a:lnTo>
                  <a:lnTo>
                    <a:pt x="145467" y="180555"/>
                  </a:lnTo>
                  <a:lnTo>
                    <a:pt x="145319" y="181715"/>
                  </a:lnTo>
                  <a:lnTo>
                    <a:pt x="144660" y="182973"/>
                  </a:lnTo>
                  <a:lnTo>
                    <a:pt x="144367" y="184364"/>
                  </a:lnTo>
                  <a:lnTo>
                    <a:pt x="143481" y="186041"/>
                  </a:lnTo>
                  <a:lnTo>
                    <a:pt x="142902" y="186794"/>
                  </a:lnTo>
                  <a:lnTo>
                    <a:pt x="142065" y="187219"/>
                  </a:lnTo>
                  <a:lnTo>
                    <a:pt x="141126" y="187961"/>
                  </a:lnTo>
                  <a:lnTo>
                    <a:pt x="140692" y="188101"/>
                  </a:lnTo>
                  <a:lnTo>
                    <a:pt x="138557" y="187967"/>
                  </a:lnTo>
                  <a:lnTo>
                    <a:pt x="137135" y="188003"/>
                  </a:lnTo>
                  <a:lnTo>
                    <a:pt x="135486" y="188180"/>
                  </a:lnTo>
                  <a:lnTo>
                    <a:pt x="132643" y="188228"/>
                  </a:lnTo>
                  <a:lnTo>
                    <a:pt x="131945" y="188368"/>
                  </a:lnTo>
                  <a:lnTo>
                    <a:pt x="131067" y="188720"/>
                  </a:lnTo>
                  <a:lnTo>
                    <a:pt x="130068" y="189358"/>
                  </a:lnTo>
                  <a:lnTo>
                    <a:pt x="129419" y="189644"/>
                  </a:lnTo>
                  <a:lnTo>
                    <a:pt x="128497" y="189862"/>
                  </a:lnTo>
                  <a:lnTo>
                    <a:pt x="127552" y="189929"/>
                  </a:lnTo>
                  <a:lnTo>
                    <a:pt x="126874" y="190142"/>
                  </a:lnTo>
                  <a:lnTo>
                    <a:pt x="124829" y="191339"/>
                  </a:lnTo>
                  <a:lnTo>
                    <a:pt x="122880" y="192202"/>
                  </a:lnTo>
                  <a:lnTo>
                    <a:pt x="121616" y="193264"/>
                  </a:lnTo>
                  <a:lnTo>
                    <a:pt x="119905" y="194097"/>
                  </a:lnTo>
                  <a:lnTo>
                    <a:pt x="118974" y="194237"/>
                  </a:lnTo>
                  <a:lnTo>
                    <a:pt x="117734" y="194935"/>
                  </a:lnTo>
                  <a:lnTo>
                    <a:pt x="116164" y="195440"/>
                  </a:lnTo>
                  <a:lnTo>
                    <a:pt x="114970" y="195427"/>
                  </a:lnTo>
                  <a:lnTo>
                    <a:pt x="114527" y="195294"/>
                  </a:lnTo>
                  <a:lnTo>
                    <a:pt x="113182" y="194316"/>
                  </a:lnTo>
                  <a:lnTo>
                    <a:pt x="110919" y="193022"/>
                  </a:lnTo>
                  <a:lnTo>
                    <a:pt x="110259" y="192761"/>
                  </a:lnTo>
                  <a:lnTo>
                    <a:pt x="109326" y="192918"/>
                  </a:lnTo>
                  <a:lnTo>
                    <a:pt x="107426" y="192936"/>
                  </a:lnTo>
                  <a:lnTo>
                    <a:pt x="106545" y="193264"/>
                  </a:lnTo>
                  <a:lnTo>
                    <a:pt x="105848" y="193404"/>
                  </a:lnTo>
                  <a:lnTo>
                    <a:pt x="103479" y="193441"/>
                  </a:lnTo>
                  <a:lnTo>
                    <a:pt x="101586" y="193362"/>
                  </a:lnTo>
                  <a:lnTo>
                    <a:pt x="99216" y="193447"/>
                  </a:lnTo>
                  <a:lnTo>
                    <a:pt x="98289" y="193277"/>
                  </a:lnTo>
                  <a:lnTo>
                    <a:pt x="96982" y="192712"/>
                  </a:lnTo>
                  <a:lnTo>
                    <a:pt x="95419" y="191819"/>
                  </a:lnTo>
                  <a:lnTo>
                    <a:pt x="94270" y="191558"/>
                  </a:lnTo>
                  <a:lnTo>
                    <a:pt x="92699" y="191041"/>
                  </a:lnTo>
                  <a:lnTo>
                    <a:pt x="91617" y="190555"/>
                  </a:lnTo>
                  <a:lnTo>
                    <a:pt x="90144" y="189370"/>
                  </a:lnTo>
                  <a:lnTo>
                    <a:pt x="89375" y="188465"/>
                  </a:lnTo>
                  <a:lnTo>
                    <a:pt x="88962" y="188252"/>
                  </a:lnTo>
                  <a:lnTo>
                    <a:pt x="87093" y="187906"/>
                  </a:lnTo>
                  <a:lnTo>
                    <a:pt x="84958" y="187942"/>
                  </a:lnTo>
                  <a:lnTo>
                    <a:pt x="84070" y="187639"/>
                  </a:lnTo>
                  <a:lnTo>
                    <a:pt x="80516" y="187718"/>
                  </a:lnTo>
                  <a:lnTo>
                    <a:pt x="79131" y="187396"/>
                  </a:lnTo>
                  <a:lnTo>
                    <a:pt x="78186" y="187432"/>
                  </a:lnTo>
                  <a:lnTo>
                    <a:pt x="77061" y="187080"/>
                  </a:lnTo>
                  <a:lnTo>
                    <a:pt x="75879" y="187043"/>
                  </a:lnTo>
                  <a:lnTo>
                    <a:pt x="74523" y="186612"/>
                  </a:lnTo>
                  <a:lnTo>
                    <a:pt x="72872" y="186478"/>
                  </a:lnTo>
                  <a:lnTo>
                    <a:pt x="71532" y="185998"/>
                  </a:lnTo>
                  <a:lnTo>
                    <a:pt x="69584" y="185129"/>
                  </a:lnTo>
                  <a:lnTo>
                    <a:pt x="68882" y="185020"/>
                  </a:lnTo>
                  <a:lnTo>
                    <a:pt x="68213" y="184783"/>
                  </a:lnTo>
                  <a:lnTo>
                    <a:pt x="66856" y="183842"/>
                  </a:lnTo>
                  <a:lnTo>
                    <a:pt x="65914" y="183799"/>
                  </a:lnTo>
                  <a:lnTo>
                    <a:pt x="63515" y="182766"/>
                  </a:lnTo>
                  <a:lnTo>
                    <a:pt x="62583" y="182699"/>
                  </a:lnTo>
                  <a:lnTo>
                    <a:pt x="61822" y="182140"/>
                  </a:lnTo>
                  <a:lnTo>
                    <a:pt x="59465" y="179485"/>
                  </a:lnTo>
                  <a:lnTo>
                    <a:pt x="58908" y="179042"/>
                  </a:lnTo>
                  <a:lnTo>
                    <a:pt x="58347" y="178276"/>
                  </a:lnTo>
                  <a:lnTo>
                    <a:pt x="57220" y="177043"/>
                  </a:lnTo>
                  <a:lnTo>
                    <a:pt x="56855" y="176769"/>
                  </a:lnTo>
                  <a:lnTo>
                    <a:pt x="55430" y="176873"/>
                  </a:lnTo>
                  <a:lnTo>
                    <a:pt x="54499" y="176721"/>
                  </a:lnTo>
                  <a:lnTo>
                    <a:pt x="53167" y="176235"/>
                  </a:lnTo>
                  <a:lnTo>
                    <a:pt x="51562" y="175220"/>
                  </a:lnTo>
                  <a:lnTo>
                    <a:pt x="50671" y="174905"/>
                  </a:lnTo>
                  <a:lnTo>
                    <a:pt x="49728" y="174826"/>
                  </a:lnTo>
                  <a:lnTo>
                    <a:pt x="47597" y="174893"/>
                  </a:lnTo>
                  <a:lnTo>
                    <a:pt x="45957" y="174667"/>
                  </a:lnTo>
                  <a:lnTo>
                    <a:pt x="44539" y="174734"/>
                  </a:lnTo>
                  <a:lnTo>
                    <a:pt x="42965" y="174194"/>
                  </a:lnTo>
                  <a:lnTo>
                    <a:pt x="42393" y="173786"/>
                  </a:lnTo>
                  <a:lnTo>
                    <a:pt x="41404" y="172450"/>
                  </a:lnTo>
                  <a:lnTo>
                    <a:pt x="40730" y="171782"/>
                  </a:lnTo>
                  <a:lnTo>
                    <a:pt x="40158" y="170755"/>
                  </a:lnTo>
                  <a:lnTo>
                    <a:pt x="39724" y="170190"/>
                  </a:lnTo>
                  <a:lnTo>
                    <a:pt x="37747" y="168489"/>
                  </a:lnTo>
                  <a:lnTo>
                    <a:pt x="36650" y="168051"/>
                  </a:lnTo>
                  <a:lnTo>
                    <a:pt x="36267" y="167778"/>
                  </a:lnTo>
                  <a:lnTo>
                    <a:pt x="35679" y="166478"/>
                  </a:lnTo>
                  <a:lnTo>
                    <a:pt x="34961" y="165870"/>
                  </a:lnTo>
                  <a:lnTo>
                    <a:pt x="34732" y="165439"/>
                  </a:lnTo>
                  <a:lnTo>
                    <a:pt x="34348" y="165233"/>
                  </a:lnTo>
                  <a:lnTo>
                    <a:pt x="33149" y="165281"/>
                  </a:lnTo>
                  <a:lnTo>
                    <a:pt x="29141" y="167316"/>
                  </a:lnTo>
                  <a:lnTo>
                    <a:pt x="27413" y="168574"/>
                  </a:lnTo>
                  <a:lnTo>
                    <a:pt x="26543" y="168781"/>
                  </a:lnTo>
                  <a:lnTo>
                    <a:pt x="26523" y="169522"/>
                  </a:lnTo>
                  <a:lnTo>
                    <a:pt x="25753" y="171508"/>
                  </a:lnTo>
                  <a:lnTo>
                    <a:pt x="25624" y="173161"/>
                  </a:lnTo>
                  <a:lnTo>
                    <a:pt x="24569" y="176052"/>
                  </a:lnTo>
                  <a:lnTo>
                    <a:pt x="22412" y="180001"/>
                  </a:lnTo>
                  <a:lnTo>
                    <a:pt x="21677" y="180925"/>
                  </a:lnTo>
                  <a:lnTo>
                    <a:pt x="20494" y="182104"/>
                  </a:lnTo>
                  <a:lnTo>
                    <a:pt x="19493" y="181502"/>
                  </a:lnTo>
                  <a:lnTo>
                    <a:pt x="17979" y="180816"/>
                  </a:lnTo>
                  <a:lnTo>
                    <a:pt x="17044" y="180749"/>
                  </a:lnTo>
                  <a:lnTo>
                    <a:pt x="16482" y="180311"/>
                  </a:lnTo>
                  <a:lnTo>
                    <a:pt x="13679" y="180773"/>
                  </a:lnTo>
                  <a:lnTo>
                    <a:pt x="12635" y="181326"/>
                  </a:lnTo>
                  <a:lnTo>
                    <a:pt x="11322" y="182341"/>
                  </a:lnTo>
                  <a:lnTo>
                    <a:pt x="10413" y="182590"/>
                  </a:lnTo>
                  <a:lnTo>
                    <a:pt x="9707" y="182523"/>
                  </a:lnTo>
                  <a:lnTo>
                    <a:pt x="8798" y="182255"/>
                  </a:lnTo>
                  <a:lnTo>
                    <a:pt x="7613" y="182268"/>
                  </a:lnTo>
                  <a:lnTo>
                    <a:pt x="6483" y="181940"/>
                  </a:lnTo>
                  <a:lnTo>
                    <a:pt x="5295" y="181983"/>
                  </a:lnTo>
                  <a:lnTo>
                    <a:pt x="4131" y="181788"/>
                  </a:lnTo>
                  <a:lnTo>
                    <a:pt x="2944" y="181824"/>
                  </a:lnTo>
                  <a:lnTo>
                    <a:pt x="2293" y="181551"/>
                  </a:lnTo>
                  <a:lnTo>
                    <a:pt x="1153" y="181253"/>
                  </a:lnTo>
                  <a:lnTo>
                    <a:pt x="0" y="180439"/>
                  </a:lnTo>
                  <a:lnTo>
                    <a:pt x="123" y="180299"/>
                  </a:lnTo>
                  <a:lnTo>
                    <a:pt x="370" y="180269"/>
                  </a:lnTo>
                  <a:lnTo>
                    <a:pt x="603" y="180324"/>
                  </a:lnTo>
                  <a:lnTo>
                    <a:pt x="828" y="180421"/>
                  </a:lnTo>
                  <a:lnTo>
                    <a:pt x="1064" y="180487"/>
                  </a:lnTo>
                  <a:lnTo>
                    <a:pt x="1310" y="180506"/>
                  </a:lnTo>
                  <a:lnTo>
                    <a:pt x="1437" y="180500"/>
                  </a:lnTo>
                  <a:lnTo>
                    <a:pt x="1549" y="180469"/>
                  </a:lnTo>
                  <a:lnTo>
                    <a:pt x="1643" y="180397"/>
                  </a:lnTo>
                  <a:lnTo>
                    <a:pt x="1717" y="180293"/>
                  </a:lnTo>
                  <a:lnTo>
                    <a:pt x="1757" y="180178"/>
                  </a:lnTo>
                  <a:lnTo>
                    <a:pt x="1759" y="180062"/>
                  </a:lnTo>
                  <a:lnTo>
                    <a:pt x="1737" y="179935"/>
                  </a:lnTo>
                  <a:lnTo>
                    <a:pt x="1702" y="179692"/>
                  </a:lnTo>
                  <a:lnTo>
                    <a:pt x="1677" y="179449"/>
                  </a:lnTo>
                  <a:lnTo>
                    <a:pt x="1661" y="179206"/>
                  </a:lnTo>
                  <a:lnTo>
                    <a:pt x="1663" y="179085"/>
                  </a:lnTo>
                  <a:lnTo>
                    <a:pt x="1683" y="178969"/>
                  </a:lnTo>
                  <a:lnTo>
                    <a:pt x="1723" y="178853"/>
                  </a:lnTo>
                  <a:lnTo>
                    <a:pt x="1773" y="178738"/>
                  </a:lnTo>
                  <a:lnTo>
                    <a:pt x="1823" y="178622"/>
                  </a:lnTo>
                  <a:lnTo>
                    <a:pt x="1875" y="178513"/>
                  </a:lnTo>
                  <a:lnTo>
                    <a:pt x="1939" y="178410"/>
                  </a:lnTo>
                  <a:lnTo>
                    <a:pt x="2026" y="178337"/>
                  </a:lnTo>
                  <a:lnTo>
                    <a:pt x="2143" y="178295"/>
                  </a:lnTo>
                  <a:lnTo>
                    <a:pt x="2263" y="178258"/>
                  </a:lnTo>
                  <a:lnTo>
                    <a:pt x="2468" y="178131"/>
                  </a:lnTo>
                  <a:lnTo>
                    <a:pt x="2686" y="178027"/>
                  </a:lnTo>
                  <a:lnTo>
                    <a:pt x="2921" y="177966"/>
                  </a:lnTo>
                  <a:lnTo>
                    <a:pt x="3034" y="177912"/>
                  </a:lnTo>
                  <a:lnTo>
                    <a:pt x="3138" y="177845"/>
                  </a:lnTo>
                  <a:lnTo>
                    <a:pt x="3223" y="177760"/>
                  </a:lnTo>
                  <a:lnTo>
                    <a:pt x="3291" y="177663"/>
                  </a:lnTo>
                  <a:lnTo>
                    <a:pt x="3354" y="177560"/>
                  </a:lnTo>
                  <a:lnTo>
                    <a:pt x="3413" y="177456"/>
                  </a:lnTo>
                  <a:lnTo>
                    <a:pt x="3469" y="177347"/>
                  </a:lnTo>
                  <a:lnTo>
                    <a:pt x="3591" y="177134"/>
                  </a:lnTo>
                  <a:lnTo>
                    <a:pt x="3722" y="176927"/>
                  </a:lnTo>
                  <a:lnTo>
                    <a:pt x="3777" y="176818"/>
                  </a:lnTo>
                  <a:lnTo>
                    <a:pt x="3816" y="176709"/>
                  </a:lnTo>
                  <a:lnTo>
                    <a:pt x="3842" y="176587"/>
                  </a:lnTo>
                  <a:lnTo>
                    <a:pt x="3861" y="176466"/>
                  </a:lnTo>
                  <a:lnTo>
                    <a:pt x="3870" y="176344"/>
                  </a:lnTo>
                  <a:lnTo>
                    <a:pt x="3878" y="176223"/>
                  </a:lnTo>
                  <a:lnTo>
                    <a:pt x="3914" y="175986"/>
                  </a:lnTo>
                  <a:lnTo>
                    <a:pt x="3972" y="175749"/>
                  </a:lnTo>
                  <a:lnTo>
                    <a:pt x="4049" y="175518"/>
                  </a:lnTo>
                  <a:lnTo>
                    <a:pt x="4113" y="175415"/>
                  </a:lnTo>
                  <a:lnTo>
                    <a:pt x="4199" y="175329"/>
                  </a:lnTo>
                  <a:lnTo>
                    <a:pt x="4289" y="175244"/>
                  </a:lnTo>
                  <a:lnTo>
                    <a:pt x="4381" y="175159"/>
                  </a:lnTo>
                  <a:lnTo>
                    <a:pt x="4480" y="175075"/>
                  </a:lnTo>
                  <a:lnTo>
                    <a:pt x="4596" y="174880"/>
                  </a:lnTo>
                  <a:lnTo>
                    <a:pt x="4598" y="174631"/>
                  </a:lnTo>
                  <a:lnTo>
                    <a:pt x="4578" y="174510"/>
                  </a:lnTo>
                  <a:lnTo>
                    <a:pt x="4539" y="174400"/>
                  </a:lnTo>
                  <a:lnTo>
                    <a:pt x="4471" y="174297"/>
                  </a:lnTo>
                  <a:lnTo>
                    <a:pt x="4396" y="174194"/>
                  </a:lnTo>
                  <a:lnTo>
                    <a:pt x="4316" y="174103"/>
                  </a:lnTo>
                  <a:lnTo>
                    <a:pt x="4233" y="174018"/>
                  </a:lnTo>
                  <a:lnTo>
                    <a:pt x="4072" y="173835"/>
                  </a:lnTo>
                  <a:lnTo>
                    <a:pt x="4001" y="173738"/>
                  </a:lnTo>
                  <a:lnTo>
                    <a:pt x="3932" y="173634"/>
                  </a:lnTo>
                  <a:lnTo>
                    <a:pt x="3867" y="173531"/>
                  </a:lnTo>
                  <a:lnTo>
                    <a:pt x="3805" y="173428"/>
                  </a:lnTo>
                  <a:lnTo>
                    <a:pt x="3654" y="173240"/>
                  </a:lnTo>
                  <a:lnTo>
                    <a:pt x="3462" y="173088"/>
                  </a:lnTo>
                  <a:lnTo>
                    <a:pt x="3316" y="172893"/>
                  </a:lnTo>
                  <a:lnTo>
                    <a:pt x="3157" y="172711"/>
                  </a:lnTo>
                  <a:lnTo>
                    <a:pt x="2952" y="172577"/>
                  </a:lnTo>
                  <a:lnTo>
                    <a:pt x="2753" y="172438"/>
                  </a:lnTo>
                  <a:lnTo>
                    <a:pt x="2651" y="172371"/>
                  </a:lnTo>
                  <a:lnTo>
                    <a:pt x="2543" y="172316"/>
                  </a:lnTo>
                  <a:lnTo>
                    <a:pt x="2428" y="172280"/>
                  </a:lnTo>
                  <a:lnTo>
                    <a:pt x="2310" y="172249"/>
                  </a:lnTo>
                  <a:lnTo>
                    <a:pt x="2191" y="172219"/>
                  </a:lnTo>
                  <a:lnTo>
                    <a:pt x="2067" y="172207"/>
                  </a:lnTo>
                  <a:lnTo>
                    <a:pt x="1942" y="172195"/>
                  </a:lnTo>
                  <a:lnTo>
                    <a:pt x="1736" y="172085"/>
                  </a:lnTo>
                  <a:lnTo>
                    <a:pt x="1662" y="171982"/>
                  </a:lnTo>
                  <a:lnTo>
                    <a:pt x="1614" y="171867"/>
                  </a:lnTo>
                  <a:lnTo>
                    <a:pt x="1590" y="171745"/>
                  </a:lnTo>
                  <a:lnTo>
                    <a:pt x="1589" y="171617"/>
                  </a:lnTo>
                  <a:lnTo>
                    <a:pt x="1722" y="171442"/>
                  </a:lnTo>
                  <a:lnTo>
                    <a:pt x="1845" y="171393"/>
                  </a:lnTo>
                  <a:lnTo>
                    <a:pt x="1961" y="171356"/>
                  </a:lnTo>
                  <a:lnTo>
                    <a:pt x="2081" y="171332"/>
                  </a:lnTo>
                  <a:lnTo>
                    <a:pt x="2202" y="171314"/>
                  </a:lnTo>
                  <a:lnTo>
                    <a:pt x="2323" y="171301"/>
                  </a:lnTo>
                  <a:lnTo>
                    <a:pt x="2564" y="171271"/>
                  </a:lnTo>
                  <a:lnTo>
                    <a:pt x="2817" y="171241"/>
                  </a:lnTo>
                  <a:lnTo>
                    <a:pt x="2999" y="171126"/>
                  </a:lnTo>
                  <a:lnTo>
                    <a:pt x="3051" y="170876"/>
                  </a:lnTo>
                  <a:lnTo>
                    <a:pt x="3120" y="170640"/>
                  </a:lnTo>
                  <a:lnTo>
                    <a:pt x="3212" y="170415"/>
                  </a:lnTo>
                  <a:lnTo>
                    <a:pt x="3259" y="170172"/>
                  </a:lnTo>
                  <a:lnTo>
                    <a:pt x="3359" y="169971"/>
                  </a:lnTo>
                  <a:lnTo>
                    <a:pt x="3579" y="169856"/>
                  </a:lnTo>
                  <a:lnTo>
                    <a:pt x="3663" y="169765"/>
                  </a:lnTo>
                  <a:lnTo>
                    <a:pt x="3733" y="169661"/>
                  </a:lnTo>
                  <a:lnTo>
                    <a:pt x="3775" y="169552"/>
                  </a:lnTo>
                  <a:lnTo>
                    <a:pt x="3791" y="169431"/>
                  </a:lnTo>
                  <a:lnTo>
                    <a:pt x="3795" y="169309"/>
                  </a:lnTo>
                  <a:lnTo>
                    <a:pt x="3813" y="169066"/>
                  </a:lnTo>
                  <a:lnTo>
                    <a:pt x="3838" y="168823"/>
                  </a:lnTo>
                  <a:lnTo>
                    <a:pt x="3835" y="168580"/>
                  </a:lnTo>
                  <a:lnTo>
                    <a:pt x="3828" y="168337"/>
                  </a:lnTo>
                  <a:lnTo>
                    <a:pt x="3834" y="168216"/>
                  </a:lnTo>
                  <a:lnTo>
                    <a:pt x="3854" y="168094"/>
                  </a:lnTo>
                  <a:lnTo>
                    <a:pt x="3879" y="167973"/>
                  </a:lnTo>
                  <a:lnTo>
                    <a:pt x="3905" y="167857"/>
                  </a:lnTo>
                  <a:lnTo>
                    <a:pt x="3960" y="167620"/>
                  </a:lnTo>
                  <a:lnTo>
                    <a:pt x="4033" y="167389"/>
                  </a:lnTo>
                  <a:lnTo>
                    <a:pt x="4101" y="167152"/>
                  </a:lnTo>
                  <a:lnTo>
                    <a:pt x="4117" y="166909"/>
                  </a:lnTo>
                  <a:lnTo>
                    <a:pt x="4163" y="166672"/>
                  </a:lnTo>
                  <a:lnTo>
                    <a:pt x="4201" y="166557"/>
                  </a:lnTo>
                  <a:lnTo>
                    <a:pt x="4248" y="166447"/>
                  </a:lnTo>
                  <a:lnTo>
                    <a:pt x="4306" y="166338"/>
                  </a:lnTo>
                  <a:lnTo>
                    <a:pt x="4375" y="166241"/>
                  </a:lnTo>
                  <a:lnTo>
                    <a:pt x="4499" y="166028"/>
                  </a:lnTo>
                  <a:lnTo>
                    <a:pt x="4615" y="165816"/>
                  </a:lnTo>
                  <a:lnTo>
                    <a:pt x="4725" y="165597"/>
                  </a:lnTo>
                  <a:lnTo>
                    <a:pt x="4896" y="165433"/>
                  </a:lnTo>
                  <a:lnTo>
                    <a:pt x="5093" y="165287"/>
                  </a:lnTo>
                  <a:lnTo>
                    <a:pt x="5258" y="165105"/>
                  </a:lnTo>
                  <a:lnTo>
                    <a:pt x="5271" y="164868"/>
                  </a:lnTo>
                  <a:lnTo>
                    <a:pt x="5225" y="164625"/>
                  </a:lnTo>
                  <a:lnTo>
                    <a:pt x="5195" y="164382"/>
                  </a:lnTo>
                  <a:lnTo>
                    <a:pt x="5196" y="164139"/>
                  </a:lnTo>
                  <a:lnTo>
                    <a:pt x="5186" y="163896"/>
                  </a:lnTo>
                  <a:lnTo>
                    <a:pt x="5176" y="163774"/>
                  </a:lnTo>
                  <a:lnTo>
                    <a:pt x="5150" y="163659"/>
                  </a:lnTo>
                  <a:lnTo>
                    <a:pt x="5108" y="163543"/>
                  </a:lnTo>
                  <a:lnTo>
                    <a:pt x="5052" y="163434"/>
                  </a:lnTo>
                  <a:lnTo>
                    <a:pt x="4989" y="163331"/>
                  </a:lnTo>
                  <a:lnTo>
                    <a:pt x="4919" y="163233"/>
                  </a:lnTo>
                  <a:lnTo>
                    <a:pt x="4839" y="163142"/>
                  </a:lnTo>
                  <a:lnTo>
                    <a:pt x="4754" y="163051"/>
                  </a:lnTo>
                  <a:lnTo>
                    <a:pt x="4670" y="162966"/>
                  </a:lnTo>
                  <a:lnTo>
                    <a:pt x="4519" y="162772"/>
                  </a:lnTo>
                  <a:lnTo>
                    <a:pt x="4369" y="162584"/>
                  </a:lnTo>
                  <a:lnTo>
                    <a:pt x="4287" y="162492"/>
                  </a:lnTo>
                  <a:lnTo>
                    <a:pt x="4209" y="162401"/>
                  </a:lnTo>
                  <a:lnTo>
                    <a:pt x="4137" y="162304"/>
                  </a:lnTo>
                  <a:lnTo>
                    <a:pt x="4068" y="162201"/>
                  </a:lnTo>
                  <a:lnTo>
                    <a:pt x="4010" y="162091"/>
                  </a:lnTo>
                  <a:lnTo>
                    <a:pt x="3973" y="161976"/>
                  </a:lnTo>
                  <a:lnTo>
                    <a:pt x="3970" y="161860"/>
                  </a:lnTo>
                  <a:lnTo>
                    <a:pt x="3979" y="161733"/>
                  </a:lnTo>
                  <a:lnTo>
                    <a:pt x="3958" y="161490"/>
                  </a:lnTo>
                  <a:lnTo>
                    <a:pt x="3933" y="161375"/>
                  </a:lnTo>
                  <a:lnTo>
                    <a:pt x="3902" y="161253"/>
                  </a:lnTo>
                  <a:lnTo>
                    <a:pt x="3870" y="161137"/>
                  </a:lnTo>
                  <a:lnTo>
                    <a:pt x="3830" y="161016"/>
                  </a:lnTo>
                  <a:lnTo>
                    <a:pt x="3769" y="160919"/>
                  </a:lnTo>
                  <a:lnTo>
                    <a:pt x="3668" y="160846"/>
                  </a:lnTo>
                  <a:lnTo>
                    <a:pt x="3555" y="160785"/>
                  </a:lnTo>
                  <a:lnTo>
                    <a:pt x="3448" y="160597"/>
                  </a:lnTo>
                  <a:lnTo>
                    <a:pt x="3460" y="160469"/>
                  </a:lnTo>
                  <a:lnTo>
                    <a:pt x="3466" y="160341"/>
                  </a:lnTo>
                  <a:lnTo>
                    <a:pt x="3459" y="160220"/>
                  </a:lnTo>
                  <a:lnTo>
                    <a:pt x="3448" y="160098"/>
                  </a:lnTo>
                  <a:lnTo>
                    <a:pt x="3426" y="159977"/>
                  </a:lnTo>
                  <a:lnTo>
                    <a:pt x="3393" y="159862"/>
                  </a:lnTo>
                  <a:lnTo>
                    <a:pt x="3353" y="159740"/>
                  </a:lnTo>
                  <a:lnTo>
                    <a:pt x="3301" y="159631"/>
                  </a:lnTo>
                  <a:lnTo>
                    <a:pt x="3227" y="159539"/>
                  </a:lnTo>
                  <a:lnTo>
                    <a:pt x="3120" y="159479"/>
                  </a:lnTo>
                  <a:lnTo>
                    <a:pt x="2937" y="159321"/>
                  </a:lnTo>
                  <a:lnTo>
                    <a:pt x="2867" y="159224"/>
                  </a:lnTo>
                  <a:lnTo>
                    <a:pt x="2808" y="159114"/>
                  </a:lnTo>
                  <a:lnTo>
                    <a:pt x="2760" y="158999"/>
                  </a:lnTo>
                  <a:lnTo>
                    <a:pt x="2737" y="158884"/>
                  </a:lnTo>
                  <a:lnTo>
                    <a:pt x="2733" y="158756"/>
                  </a:lnTo>
                  <a:lnTo>
                    <a:pt x="2681" y="158519"/>
                  </a:lnTo>
                  <a:lnTo>
                    <a:pt x="2635" y="158409"/>
                  </a:lnTo>
                  <a:lnTo>
                    <a:pt x="2573" y="158306"/>
                  </a:lnTo>
                  <a:lnTo>
                    <a:pt x="2502" y="158203"/>
                  </a:lnTo>
                  <a:lnTo>
                    <a:pt x="2425" y="158112"/>
                  </a:lnTo>
                  <a:lnTo>
                    <a:pt x="2342" y="158021"/>
                  </a:lnTo>
                  <a:lnTo>
                    <a:pt x="2257" y="157936"/>
                  </a:lnTo>
                  <a:lnTo>
                    <a:pt x="2159" y="157863"/>
                  </a:lnTo>
                  <a:lnTo>
                    <a:pt x="2048" y="157802"/>
                  </a:lnTo>
                  <a:lnTo>
                    <a:pt x="1858" y="157657"/>
                  </a:lnTo>
                  <a:lnTo>
                    <a:pt x="1817" y="157420"/>
                  </a:lnTo>
                  <a:lnTo>
                    <a:pt x="1856" y="157176"/>
                  </a:lnTo>
                  <a:lnTo>
                    <a:pt x="1898" y="156933"/>
                  </a:lnTo>
                  <a:lnTo>
                    <a:pt x="1887" y="156691"/>
                  </a:lnTo>
                  <a:lnTo>
                    <a:pt x="1959" y="156466"/>
                  </a:lnTo>
                  <a:lnTo>
                    <a:pt x="2056" y="156240"/>
                  </a:lnTo>
                  <a:lnTo>
                    <a:pt x="2137" y="156010"/>
                  </a:lnTo>
                  <a:lnTo>
                    <a:pt x="2169" y="155773"/>
                  </a:lnTo>
                  <a:lnTo>
                    <a:pt x="2163" y="155645"/>
                  </a:lnTo>
                  <a:lnTo>
                    <a:pt x="2127" y="155408"/>
                  </a:lnTo>
                  <a:lnTo>
                    <a:pt x="2079" y="155171"/>
                  </a:lnTo>
                  <a:lnTo>
                    <a:pt x="2076" y="155044"/>
                  </a:lnTo>
                  <a:lnTo>
                    <a:pt x="2061" y="154807"/>
                  </a:lnTo>
                  <a:lnTo>
                    <a:pt x="1911" y="154619"/>
                  </a:lnTo>
                  <a:lnTo>
                    <a:pt x="1794" y="154406"/>
                  </a:lnTo>
                  <a:lnTo>
                    <a:pt x="1741" y="154296"/>
                  </a:lnTo>
                  <a:lnTo>
                    <a:pt x="1679" y="154187"/>
                  </a:lnTo>
                  <a:lnTo>
                    <a:pt x="1612" y="154078"/>
                  </a:lnTo>
                  <a:lnTo>
                    <a:pt x="1531" y="153992"/>
                  </a:lnTo>
                  <a:lnTo>
                    <a:pt x="1422" y="153938"/>
                  </a:lnTo>
                  <a:lnTo>
                    <a:pt x="1298" y="153914"/>
                  </a:lnTo>
                  <a:lnTo>
                    <a:pt x="1068" y="153956"/>
                  </a:lnTo>
                  <a:lnTo>
                    <a:pt x="958" y="154017"/>
                  </a:lnTo>
                  <a:lnTo>
                    <a:pt x="850" y="154078"/>
                  </a:lnTo>
                  <a:lnTo>
                    <a:pt x="742" y="154151"/>
                  </a:lnTo>
                  <a:lnTo>
                    <a:pt x="635" y="154230"/>
                  </a:lnTo>
                  <a:lnTo>
                    <a:pt x="430" y="154339"/>
                  </a:lnTo>
                  <a:lnTo>
                    <a:pt x="229" y="154217"/>
                  </a:lnTo>
                  <a:lnTo>
                    <a:pt x="183" y="153993"/>
                  </a:lnTo>
                  <a:lnTo>
                    <a:pt x="250" y="153750"/>
                  </a:lnTo>
                  <a:lnTo>
                    <a:pt x="241" y="153628"/>
                  </a:lnTo>
                  <a:lnTo>
                    <a:pt x="218" y="153506"/>
                  </a:lnTo>
                  <a:lnTo>
                    <a:pt x="195" y="153385"/>
                  </a:lnTo>
                  <a:lnTo>
                    <a:pt x="170" y="153270"/>
                  </a:lnTo>
                  <a:lnTo>
                    <a:pt x="140" y="153148"/>
                  </a:lnTo>
                  <a:lnTo>
                    <a:pt x="94" y="153033"/>
                  </a:lnTo>
                  <a:lnTo>
                    <a:pt x="31" y="152912"/>
                  </a:lnTo>
                  <a:lnTo>
                    <a:pt x="71" y="152723"/>
                  </a:lnTo>
                  <a:lnTo>
                    <a:pt x="184" y="152650"/>
                  </a:lnTo>
                  <a:lnTo>
                    <a:pt x="301" y="152595"/>
                  </a:lnTo>
                  <a:lnTo>
                    <a:pt x="419" y="152577"/>
                  </a:lnTo>
                  <a:lnTo>
                    <a:pt x="543" y="152565"/>
                  </a:lnTo>
                  <a:lnTo>
                    <a:pt x="668" y="152559"/>
                  </a:lnTo>
                  <a:lnTo>
                    <a:pt x="797" y="152565"/>
                  </a:lnTo>
                  <a:lnTo>
                    <a:pt x="1000" y="152468"/>
                  </a:lnTo>
                  <a:lnTo>
                    <a:pt x="1118" y="152243"/>
                  </a:lnTo>
                  <a:lnTo>
                    <a:pt x="1120" y="152000"/>
                  </a:lnTo>
                  <a:lnTo>
                    <a:pt x="1169" y="151751"/>
                  </a:lnTo>
                  <a:lnTo>
                    <a:pt x="1312" y="151587"/>
                  </a:lnTo>
                  <a:lnTo>
                    <a:pt x="1560" y="151666"/>
                  </a:lnTo>
                  <a:lnTo>
                    <a:pt x="1778" y="151593"/>
                  </a:lnTo>
                  <a:lnTo>
                    <a:pt x="1874" y="151508"/>
                  </a:lnTo>
                  <a:lnTo>
                    <a:pt x="1950" y="151417"/>
                  </a:lnTo>
                  <a:lnTo>
                    <a:pt x="1994" y="151301"/>
                  </a:lnTo>
                  <a:lnTo>
                    <a:pt x="2027" y="151180"/>
                  </a:lnTo>
                  <a:lnTo>
                    <a:pt x="2136" y="150961"/>
                  </a:lnTo>
                  <a:lnTo>
                    <a:pt x="2252" y="150749"/>
                  </a:lnTo>
                  <a:lnTo>
                    <a:pt x="2385" y="150548"/>
                  </a:lnTo>
                  <a:lnTo>
                    <a:pt x="2587" y="150390"/>
                  </a:lnTo>
                  <a:lnTo>
                    <a:pt x="2794" y="150481"/>
                  </a:lnTo>
                  <a:lnTo>
                    <a:pt x="2951" y="150676"/>
                  </a:lnTo>
                  <a:lnTo>
                    <a:pt x="3060" y="150900"/>
                  </a:lnTo>
                  <a:lnTo>
                    <a:pt x="3252" y="151034"/>
                  </a:lnTo>
                  <a:lnTo>
                    <a:pt x="3479" y="151137"/>
                  </a:lnTo>
                  <a:lnTo>
                    <a:pt x="3704" y="151234"/>
                  </a:lnTo>
                  <a:lnTo>
                    <a:pt x="3950" y="151277"/>
                  </a:lnTo>
                  <a:lnTo>
                    <a:pt x="4078" y="151277"/>
                  </a:lnTo>
                  <a:lnTo>
                    <a:pt x="4209" y="151441"/>
                  </a:lnTo>
                  <a:lnTo>
                    <a:pt x="4243" y="151569"/>
                  </a:lnTo>
                  <a:lnTo>
                    <a:pt x="4272" y="151696"/>
                  </a:lnTo>
                  <a:lnTo>
                    <a:pt x="4330" y="151933"/>
                  </a:lnTo>
                  <a:lnTo>
                    <a:pt x="4361" y="152049"/>
                  </a:lnTo>
                  <a:lnTo>
                    <a:pt x="4408" y="152158"/>
                  </a:lnTo>
                  <a:lnTo>
                    <a:pt x="4466" y="152267"/>
                  </a:lnTo>
                  <a:lnTo>
                    <a:pt x="4530" y="152371"/>
                  </a:lnTo>
                  <a:lnTo>
                    <a:pt x="4603" y="152468"/>
                  </a:lnTo>
                  <a:lnTo>
                    <a:pt x="4685" y="152559"/>
                  </a:lnTo>
                  <a:lnTo>
                    <a:pt x="4776" y="152638"/>
                  </a:lnTo>
                  <a:lnTo>
                    <a:pt x="4871" y="152717"/>
                  </a:lnTo>
                  <a:lnTo>
                    <a:pt x="4972" y="152784"/>
                  </a:lnTo>
                  <a:lnTo>
                    <a:pt x="5077" y="152851"/>
                  </a:lnTo>
                  <a:lnTo>
                    <a:pt x="5185" y="152906"/>
                  </a:lnTo>
                  <a:lnTo>
                    <a:pt x="5297" y="152948"/>
                  </a:lnTo>
                  <a:lnTo>
                    <a:pt x="5417" y="152972"/>
                  </a:lnTo>
                  <a:lnTo>
                    <a:pt x="5538" y="152990"/>
                  </a:lnTo>
                  <a:lnTo>
                    <a:pt x="5776" y="153039"/>
                  </a:lnTo>
                  <a:lnTo>
                    <a:pt x="6015" y="153075"/>
                  </a:lnTo>
                  <a:lnTo>
                    <a:pt x="6259" y="153075"/>
                  </a:lnTo>
                  <a:lnTo>
                    <a:pt x="6498" y="153027"/>
                  </a:lnTo>
                  <a:lnTo>
                    <a:pt x="6737" y="152984"/>
                  </a:lnTo>
                  <a:lnTo>
                    <a:pt x="6979" y="152990"/>
                  </a:lnTo>
                  <a:lnTo>
                    <a:pt x="7221" y="152966"/>
                  </a:lnTo>
                  <a:lnTo>
                    <a:pt x="7463" y="152942"/>
                  </a:lnTo>
                  <a:lnTo>
                    <a:pt x="7707" y="152948"/>
                  </a:lnTo>
                  <a:lnTo>
                    <a:pt x="7938" y="152881"/>
                  </a:lnTo>
                  <a:lnTo>
                    <a:pt x="8169" y="152808"/>
                  </a:lnTo>
                  <a:lnTo>
                    <a:pt x="8408" y="152760"/>
                  </a:lnTo>
                  <a:lnTo>
                    <a:pt x="8647" y="152711"/>
                  </a:lnTo>
                  <a:lnTo>
                    <a:pt x="8869" y="152620"/>
                  </a:lnTo>
                  <a:lnTo>
                    <a:pt x="9072" y="152480"/>
                  </a:lnTo>
                  <a:lnTo>
                    <a:pt x="9299" y="152401"/>
                  </a:lnTo>
                  <a:lnTo>
                    <a:pt x="9515" y="152286"/>
                  </a:lnTo>
                  <a:lnTo>
                    <a:pt x="9716" y="152152"/>
                  </a:lnTo>
                  <a:lnTo>
                    <a:pt x="9916" y="152012"/>
                  </a:lnTo>
                  <a:lnTo>
                    <a:pt x="10115" y="151872"/>
                  </a:lnTo>
                  <a:lnTo>
                    <a:pt x="10319" y="151739"/>
                  </a:lnTo>
                  <a:lnTo>
                    <a:pt x="10510" y="151587"/>
                  </a:lnTo>
                  <a:lnTo>
                    <a:pt x="10689" y="151423"/>
                  </a:lnTo>
                  <a:lnTo>
                    <a:pt x="10864" y="151259"/>
                  </a:lnTo>
                  <a:lnTo>
                    <a:pt x="11036" y="151082"/>
                  </a:lnTo>
                  <a:lnTo>
                    <a:pt x="11207" y="150913"/>
                  </a:lnTo>
                  <a:lnTo>
                    <a:pt x="11378" y="150742"/>
                  </a:lnTo>
                  <a:lnTo>
                    <a:pt x="11539" y="150560"/>
                  </a:lnTo>
                  <a:lnTo>
                    <a:pt x="11698" y="150378"/>
                  </a:lnTo>
                  <a:lnTo>
                    <a:pt x="11880" y="150214"/>
                  </a:lnTo>
                  <a:lnTo>
                    <a:pt x="12060" y="150050"/>
                  </a:lnTo>
                  <a:lnTo>
                    <a:pt x="12199" y="149849"/>
                  </a:lnTo>
                  <a:lnTo>
                    <a:pt x="12322" y="149637"/>
                  </a:lnTo>
                  <a:lnTo>
                    <a:pt x="12465" y="149442"/>
                  </a:lnTo>
                  <a:lnTo>
                    <a:pt x="12613" y="149254"/>
                  </a:lnTo>
                  <a:lnTo>
                    <a:pt x="12756" y="149054"/>
                  </a:lnTo>
                  <a:lnTo>
                    <a:pt x="12898" y="148859"/>
                  </a:lnTo>
                  <a:lnTo>
                    <a:pt x="12970" y="148755"/>
                  </a:lnTo>
                  <a:lnTo>
                    <a:pt x="13037" y="148659"/>
                  </a:lnTo>
                  <a:lnTo>
                    <a:pt x="13096" y="148549"/>
                  </a:lnTo>
                  <a:lnTo>
                    <a:pt x="13142" y="148440"/>
                  </a:lnTo>
                  <a:lnTo>
                    <a:pt x="13181" y="148324"/>
                  </a:lnTo>
                  <a:lnTo>
                    <a:pt x="13278" y="148100"/>
                  </a:lnTo>
                  <a:lnTo>
                    <a:pt x="13390" y="147887"/>
                  </a:lnTo>
                  <a:lnTo>
                    <a:pt x="13509" y="147674"/>
                  </a:lnTo>
                  <a:lnTo>
                    <a:pt x="13641" y="147468"/>
                  </a:lnTo>
                  <a:lnTo>
                    <a:pt x="13746" y="147249"/>
                  </a:lnTo>
                  <a:lnTo>
                    <a:pt x="13829" y="147018"/>
                  </a:lnTo>
                  <a:lnTo>
                    <a:pt x="13934" y="146800"/>
                  </a:lnTo>
                  <a:lnTo>
                    <a:pt x="14029" y="146575"/>
                  </a:lnTo>
                  <a:lnTo>
                    <a:pt x="14053" y="146459"/>
                  </a:lnTo>
                  <a:lnTo>
                    <a:pt x="14062" y="146338"/>
                  </a:lnTo>
                  <a:lnTo>
                    <a:pt x="14066" y="146216"/>
                  </a:lnTo>
                  <a:lnTo>
                    <a:pt x="14069" y="146095"/>
                  </a:lnTo>
                  <a:lnTo>
                    <a:pt x="14065" y="145852"/>
                  </a:lnTo>
                  <a:lnTo>
                    <a:pt x="14064" y="145609"/>
                  </a:lnTo>
                  <a:lnTo>
                    <a:pt x="14062" y="145366"/>
                  </a:lnTo>
                  <a:lnTo>
                    <a:pt x="14061" y="145123"/>
                  </a:lnTo>
                  <a:lnTo>
                    <a:pt x="14030" y="144880"/>
                  </a:lnTo>
                  <a:lnTo>
                    <a:pt x="14018" y="144637"/>
                  </a:lnTo>
                  <a:lnTo>
                    <a:pt x="14012" y="144393"/>
                  </a:lnTo>
                  <a:lnTo>
                    <a:pt x="13982" y="144157"/>
                  </a:lnTo>
                  <a:lnTo>
                    <a:pt x="13947" y="143914"/>
                  </a:lnTo>
                  <a:lnTo>
                    <a:pt x="13891" y="143552"/>
                  </a:lnTo>
                  <a:lnTo>
                    <a:pt x="14000" y="142243"/>
                  </a:lnTo>
                  <a:lnTo>
                    <a:pt x="13998" y="142012"/>
                  </a:lnTo>
                  <a:lnTo>
                    <a:pt x="13997" y="141769"/>
                  </a:lnTo>
                  <a:lnTo>
                    <a:pt x="13997" y="141526"/>
                  </a:lnTo>
                  <a:lnTo>
                    <a:pt x="13982" y="141289"/>
                  </a:lnTo>
                  <a:lnTo>
                    <a:pt x="13949" y="141046"/>
                  </a:lnTo>
                  <a:lnTo>
                    <a:pt x="13936" y="140924"/>
                  </a:lnTo>
                  <a:lnTo>
                    <a:pt x="13922" y="140803"/>
                  </a:lnTo>
                  <a:lnTo>
                    <a:pt x="13902" y="140688"/>
                  </a:lnTo>
                  <a:lnTo>
                    <a:pt x="13880" y="140566"/>
                  </a:lnTo>
                  <a:lnTo>
                    <a:pt x="13851" y="140444"/>
                  </a:lnTo>
                  <a:lnTo>
                    <a:pt x="13813" y="140329"/>
                  </a:lnTo>
                  <a:lnTo>
                    <a:pt x="13761" y="140220"/>
                  </a:lnTo>
                  <a:lnTo>
                    <a:pt x="13708" y="140111"/>
                  </a:lnTo>
                  <a:lnTo>
                    <a:pt x="13621" y="139886"/>
                  </a:lnTo>
                  <a:lnTo>
                    <a:pt x="13544" y="139655"/>
                  </a:lnTo>
                  <a:lnTo>
                    <a:pt x="13505" y="139533"/>
                  </a:lnTo>
                  <a:lnTo>
                    <a:pt x="13460" y="139424"/>
                  </a:lnTo>
                  <a:lnTo>
                    <a:pt x="13395" y="139327"/>
                  </a:lnTo>
                  <a:lnTo>
                    <a:pt x="13318" y="139229"/>
                  </a:lnTo>
                  <a:lnTo>
                    <a:pt x="13236" y="139138"/>
                  </a:lnTo>
                  <a:lnTo>
                    <a:pt x="13112" y="138931"/>
                  </a:lnTo>
                  <a:lnTo>
                    <a:pt x="13040" y="138756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2" name="object 70">
              <a:extLst>
                <a:ext uri="{FF2B5EF4-FFF2-40B4-BE49-F238E27FC236}">
                  <a16:creationId xmlns:a16="http://schemas.microsoft.com/office/drawing/2014/main" id="{CB578C78-FDF4-4B8E-8D9C-02DB4C51476B}"/>
                </a:ext>
              </a:extLst>
            </p:cNvPr>
            <p:cNvSpPr/>
            <p:nvPr/>
          </p:nvSpPr>
          <p:spPr>
            <a:xfrm>
              <a:off x="8221965" y="6352574"/>
              <a:ext cx="351529" cy="181330"/>
            </a:xfrm>
            <a:custGeom>
              <a:avLst/>
              <a:gdLst/>
              <a:ahLst/>
              <a:cxnLst/>
              <a:rect l="l" t="t" r="r" b="b"/>
              <a:pathLst>
                <a:path w="544272" h="280754">
                  <a:moveTo>
                    <a:pt x="70542" y="112492"/>
                  </a:moveTo>
                  <a:lnTo>
                    <a:pt x="71242" y="112364"/>
                  </a:lnTo>
                  <a:lnTo>
                    <a:pt x="72666" y="112388"/>
                  </a:lnTo>
                  <a:lnTo>
                    <a:pt x="73327" y="112133"/>
                  </a:lnTo>
                  <a:lnTo>
                    <a:pt x="74604" y="111082"/>
                  </a:lnTo>
                  <a:lnTo>
                    <a:pt x="78146" y="107254"/>
                  </a:lnTo>
                  <a:lnTo>
                    <a:pt x="79560" y="107181"/>
                  </a:lnTo>
                  <a:lnTo>
                    <a:pt x="80269" y="107048"/>
                  </a:lnTo>
                  <a:lnTo>
                    <a:pt x="82521" y="107388"/>
                  </a:lnTo>
                  <a:lnTo>
                    <a:pt x="83170" y="107674"/>
                  </a:lnTo>
                  <a:lnTo>
                    <a:pt x="83879" y="107759"/>
                  </a:lnTo>
                  <a:lnTo>
                    <a:pt x="84321" y="107619"/>
                  </a:lnTo>
                  <a:lnTo>
                    <a:pt x="85129" y="107109"/>
                  </a:lnTo>
                  <a:lnTo>
                    <a:pt x="86362" y="105997"/>
                  </a:lnTo>
                  <a:lnTo>
                    <a:pt x="86498" y="105548"/>
                  </a:lnTo>
                  <a:lnTo>
                    <a:pt x="86749" y="102266"/>
                  </a:lnTo>
                  <a:lnTo>
                    <a:pt x="87012" y="96878"/>
                  </a:lnTo>
                  <a:lnTo>
                    <a:pt x="87351" y="95505"/>
                  </a:lnTo>
                  <a:lnTo>
                    <a:pt x="87352" y="94083"/>
                  </a:lnTo>
                  <a:lnTo>
                    <a:pt x="87776" y="91270"/>
                  </a:lnTo>
                  <a:lnTo>
                    <a:pt x="88282" y="90201"/>
                  </a:lnTo>
                  <a:lnTo>
                    <a:pt x="89369" y="88372"/>
                  </a:lnTo>
                  <a:lnTo>
                    <a:pt x="89730" y="88056"/>
                  </a:lnTo>
                  <a:lnTo>
                    <a:pt x="90369" y="87747"/>
                  </a:lnTo>
                  <a:lnTo>
                    <a:pt x="91541" y="87631"/>
                  </a:lnTo>
                  <a:lnTo>
                    <a:pt x="93359" y="87102"/>
                  </a:lnTo>
                  <a:lnTo>
                    <a:pt x="96030" y="85577"/>
                  </a:lnTo>
                  <a:lnTo>
                    <a:pt x="96932" y="84806"/>
                  </a:lnTo>
                  <a:lnTo>
                    <a:pt x="98081" y="83609"/>
                  </a:lnTo>
                  <a:lnTo>
                    <a:pt x="99030" y="82239"/>
                  </a:lnTo>
                  <a:lnTo>
                    <a:pt x="100661" y="80335"/>
                  </a:lnTo>
                  <a:lnTo>
                    <a:pt x="102384" y="78612"/>
                  </a:lnTo>
                  <a:lnTo>
                    <a:pt x="104560" y="78069"/>
                  </a:lnTo>
                  <a:lnTo>
                    <a:pt x="106736" y="78068"/>
                  </a:lnTo>
                  <a:lnTo>
                    <a:pt x="108554" y="79162"/>
                  </a:lnTo>
                  <a:lnTo>
                    <a:pt x="108970" y="79362"/>
                  </a:lnTo>
                  <a:lnTo>
                    <a:pt x="109889" y="80122"/>
                  </a:lnTo>
                  <a:lnTo>
                    <a:pt x="110724" y="80572"/>
                  </a:lnTo>
                  <a:lnTo>
                    <a:pt x="111290" y="81003"/>
                  </a:lnTo>
                  <a:lnTo>
                    <a:pt x="112165" y="81799"/>
                  </a:lnTo>
                  <a:lnTo>
                    <a:pt x="113159" y="83123"/>
                  </a:lnTo>
                  <a:lnTo>
                    <a:pt x="114725" y="85778"/>
                  </a:lnTo>
                  <a:lnTo>
                    <a:pt x="116903" y="90511"/>
                  </a:lnTo>
                  <a:lnTo>
                    <a:pt x="118200" y="93044"/>
                  </a:lnTo>
                  <a:lnTo>
                    <a:pt x="121582" y="99490"/>
                  </a:lnTo>
                  <a:lnTo>
                    <a:pt x="121901" y="100122"/>
                  </a:lnTo>
                  <a:lnTo>
                    <a:pt x="123006" y="102200"/>
                  </a:lnTo>
                  <a:lnTo>
                    <a:pt x="123662" y="103464"/>
                  </a:lnTo>
                  <a:lnTo>
                    <a:pt x="124022" y="104824"/>
                  </a:lnTo>
                  <a:lnTo>
                    <a:pt x="124450" y="105395"/>
                  </a:lnTo>
                  <a:lnTo>
                    <a:pt x="125010" y="105833"/>
                  </a:lnTo>
                  <a:lnTo>
                    <a:pt x="125445" y="105951"/>
                  </a:lnTo>
                  <a:lnTo>
                    <a:pt x="126320" y="106192"/>
                  </a:lnTo>
                  <a:lnTo>
                    <a:pt x="127257" y="106125"/>
                  </a:lnTo>
                  <a:lnTo>
                    <a:pt x="130420" y="104497"/>
                  </a:lnTo>
                  <a:lnTo>
                    <a:pt x="131131" y="104509"/>
                  </a:lnTo>
                  <a:lnTo>
                    <a:pt x="131814" y="104314"/>
                  </a:lnTo>
                  <a:lnTo>
                    <a:pt x="138153" y="100614"/>
                  </a:lnTo>
                  <a:lnTo>
                    <a:pt x="139497" y="99636"/>
                  </a:lnTo>
                  <a:lnTo>
                    <a:pt x="140381" y="99332"/>
                  </a:lnTo>
                  <a:lnTo>
                    <a:pt x="141969" y="97564"/>
                  </a:lnTo>
                  <a:lnTo>
                    <a:pt x="144626" y="95207"/>
                  </a:lnTo>
                  <a:lnTo>
                    <a:pt x="148210" y="93992"/>
                  </a:lnTo>
                  <a:lnTo>
                    <a:pt x="149626" y="93840"/>
                  </a:lnTo>
                  <a:lnTo>
                    <a:pt x="150502" y="93488"/>
                  </a:lnTo>
                  <a:lnTo>
                    <a:pt x="150983" y="93445"/>
                  </a:lnTo>
                  <a:lnTo>
                    <a:pt x="152854" y="92017"/>
                  </a:lnTo>
                  <a:lnTo>
                    <a:pt x="153196" y="91143"/>
                  </a:lnTo>
                  <a:lnTo>
                    <a:pt x="153925" y="90201"/>
                  </a:lnTo>
                  <a:lnTo>
                    <a:pt x="154348" y="89356"/>
                  </a:lnTo>
                  <a:lnTo>
                    <a:pt x="154886" y="88038"/>
                  </a:lnTo>
                  <a:lnTo>
                    <a:pt x="155114" y="86641"/>
                  </a:lnTo>
                  <a:lnTo>
                    <a:pt x="155859" y="85432"/>
                  </a:lnTo>
                  <a:lnTo>
                    <a:pt x="156365" y="83858"/>
                  </a:lnTo>
                  <a:lnTo>
                    <a:pt x="158058" y="81009"/>
                  </a:lnTo>
                  <a:lnTo>
                    <a:pt x="159251" y="79532"/>
                  </a:lnTo>
                  <a:lnTo>
                    <a:pt x="161126" y="78087"/>
                  </a:lnTo>
                  <a:lnTo>
                    <a:pt x="162547" y="77236"/>
                  </a:lnTo>
                  <a:lnTo>
                    <a:pt x="163889" y="76811"/>
                  </a:lnTo>
                  <a:lnTo>
                    <a:pt x="164343" y="76258"/>
                  </a:lnTo>
                  <a:lnTo>
                    <a:pt x="164889" y="75803"/>
                  </a:lnTo>
                  <a:lnTo>
                    <a:pt x="165763" y="74678"/>
                  </a:lnTo>
                  <a:lnTo>
                    <a:pt x="166793" y="73087"/>
                  </a:lnTo>
                  <a:lnTo>
                    <a:pt x="168618" y="70037"/>
                  </a:lnTo>
                  <a:lnTo>
                    <a:pt x="169050" y="68931"/>
                  </a:lnTo>
                  <a:lnTo>
                    <a:pt x="169301" y="68548"/>
                  </a:lnTo>
                  <a:lnTo>
                    <a:pt x="170844" y="67066"/>
                  </a:lnTo>
                  <a:lnTo>
                    <a:pt x="174754" y="63621"/>
                  </a:lnTo>
                  <a:lnTo>
                    <a:pt x="176276" y="62126"/>
                  </a:lnTo>
                  <a:lnTo>
                    <a:pt x="178033" y="60207"/>
                  </a:lnTo>
                  <a:lnTo>
                    <a:pt x="179833" y="58664"/>
                  </a:lnTo>
                  <a:lnTo>
                    <a:pt x="181180" y="57697"/>
                  </a:lnTo>
                  <a:lnTo>
                    <a:pt x="182781" y="56288"/>
                  </a:lnTo>
                  <a:lnTo>
                    <a:pt x="183402" y="55948"/>
                  </a:lnTo>
                  <a:lnTo>
                    <a:pt x="184302" y="55650"/>
                  </a:lnTo>
                  <a:lnTo>
                    <a:pt x="185712" y="55480"/>
                  </a:lnTo>
                  <a:lnTo>
                    <a:pt x="186581" y="55109"/>
                  </a:lnTo>
                  <a:lnTo>
                    <a:pt x="187516" y="55049"/>
                  </a:lnTo>
                  <a:lnTo>
                    <a:pt x="188759" y="54344"/>
                  </a:lnTo>
                  <a:lnTo>
                    <a:pt x="189392" y="53639"/>
                  </a:lnTo>
                  <a:lnTo>
                    <a:pt x="190428" y="52054"/>
                  </a:lnTo>
                  <a:lnTo>
                    <a:pt x="193281" y="48414"/>
                  </a:lnTo>
                  <a:lnTo>
                    <a:pt x="194882" y="46664"/>
                  </a:lnTo>
                  <a:lnTo>
                    <a:pt x="199812" y="42588"/>
                  </a:lnTo>
                  <a:lnTo>
                    <a:pt x="201374" y="41136"/>
                  </a:lnTo>
                  <a:lnTo>
                    <a:pt x="201960" y="40741"/>
                  </a:lnTo>
                  <a:lnTo>
                    <a:pt x="202840" y="40377"/>
                  </a:lnTo>
                  <a:lnTo>
                    <a:pt x="203547" y="40267"/>
                  </a:lnTo>
                  <a:lnTo>
                    <a:pt x="203999" y="40358"/>
                  </a:lnTo>
                  <a:lnTo>
                    <a:pt x="204407" y="40613"/>
                  </a:lnTo>
                  <a:lnTo>
                    <a:pt x="205114" y="40662"/>
                  </a:lnTo>
                  <a:lnTo>
                    <a:pt x="205989" y="41002"/>
                  </a:lnTo>
                  <a:lnTo>
                    <a:pt x="207197" y="41063"/>
                  </a:lnTo>
                  <a:lnTo>
                    <a:pt x="207597" y="40899"/>
                  </a:lnTo>
                  <a:lnTo>
                    <a:pt x="207850" y="40474"/>
                  </a:lnTo>
                  <a:lnTo>
                    <a:pt x="207923" y="36919"/>
                  </a:lnTo>
                  <a:lnTo>
                    <a:pt x="207916" y="34732"/>
                  </a:lnTo>
                  <a:lnTo>
                    <a:pt x="207170" y="29915"/>
                  </a:lnTo>
                  <a:lnTo>
                    <a:pt x="206560" y="28116"/>
                  </a:lnTo>
                  <a:lnTo>
                    <a:pt x="205461" y="26579"/>
                  </a:lnTo>
                  <a:lnTo>
                    <a:pt x="205031" y="25230"/>
                  </a:lnTo>
                  <a:lnTo>
                    <a:pt x="203899" y="24022"/>
                  </a:lnTo>
                  <a:lnTo>
                    <a:pt x="202784" y="22484"/>
                  </a:lnTo>
                  <a:lnTo>
                    <a:pt x="202614" y="21561"/>
                  </a:lnTo>
                  <a:lnTo>
                    <a:pt x="202212" y="20443"/>
                  </a:lnTo>
                  <a:lnTo>
                    <a:pt x="202053" y="19514"/>
                  </a:lnTo>
                  <a:lnTo>
                    <a:pt x="201723" y="18882"/>
                  </a:lnTo>
                  <a:lnTo>
                    <a:pt x="201670" y="16038"/>
                  </a:lnTo>
                  <a:lnTo>
                    <a:pt x="201474" y="14629"/>
                  </a:lnTo>
                  <a:lnTo>
                    <a:pt x="201423" y="13201"/>
                  </a:lnTo>
                  <a:lnTo>
                    <a:pt x="201563" y="12764"/>
                  </a:lnTo>
                  <a:lnTo>
                    <a:pt x="202070" y="12259"/>
                  </a:lnTo>
                  <a:lnTo>
                    <a:pt x="202527" y="12114"/>
                  </a:lnTo>
                  <a:lnTo>
                    <a:pt x="203472" y="12101"/>
                  </a:lnTo>
                  <a:lnTo>
                    <a:pt x="204874" y="11871"/>
                  </a:lnTo>
                  <a:lnTo>
                    <a:pt x="207008" y="11840"/>
                  </a:lnTo>
                  <a:lnTo>
                    <a:pt x="208600" y="11385"/>
                  </a:lnTo>
                  <a:lnTo>
                    <a:pt x="211443" y="11299"/>
                  </a:lnTo>
                  <a:lnTo>
                    <a:pt x="212354" y="11536"/>
                  </a:lnTo>
                  <a:lnTo>
                    <a:pt x="213547" y="12314"/>
                  </a:lnTo>
                  <a:lnTo>
                    <a:pt x="213987" y="12484"/>
                  </a:lnTo>
                  <a:lnTo>
                    <a:pt x="214921" y="12649"/>
                  </a:lnTo>
                  <a:lnTo>
                    <a:pt x="215867" y="12612"/>
                  </a:lnTo>
                  <a:lnTo>
                    <a:pt x="217229" y="13019"/>
                  </a:lnTo>
                  <a:lnTo>
                    <a:pt x="219596" y="12976"/>
                  </a:lnTo>
                  <a:lnTo>
                    <a:pt x="220292" y="12836"/>
                  </a:lnTo>
                  <a:lnTo>
                    <a:pt x="220925" y="12509"/>
                  </a:lnTo>
                  <a:lnTo>
                    <a:pt x="222352" y="12502"/>
                  </a:lnTo>
                  <a:lnTo>
                    <a:pt x="223973" y="13469"/>
                  </a:lnTo>
                  <a:lnTo>
                    <a:pt x="225269" y="14046"/>
                  </a:lnTo>
                  <a:lnTo>
                    <a:pt x="226797" y="15170"/>
                  </a:lnTo>
                  <a:lnTo>
                    <a:pt x="228250" y="15971"/>
                  </a:lnTo>
                  <a:lnTo>
                    <a:pt x="231291" y="18226"/>
                  </a:lnTo>
                  <a:lnTo>
                    <a:pt x="232410" y="18602"/>
                  </a:lnTo>
                  <a:lnTo>
                    <a:pt x="236912" y="18548"/>
                  </a:lnTo>
                  <a:lnTo>
                    <a:pt x="237361" y="18420"/>
                  </a:lnTo>
                  <a:lnTo>
                    <a:pt x="237774" y="18177"/>
                  </a:lnTo>
                  <a:lnTo>
                    <a:pt x="238703" y="18074"/>
                  </a:lnTo>
                  <a:lnTo>
                    <a:pt x="239288" y="17667"/>
                  </a:lnTo>
                  <a:lnTo>
                    <a:pt x="239990" y="17545"/>
                  </a:lnTo>
                  <a:lnTo>
                    <a:pt x="240590" y="17162"/>
                  </a:lnTo>
                  <a:lnTo>
                    <a:pt x="242009" y="17095"/>
                  </a:lnTo>
                  <a:lnTo>
                    <a:pt x="242940" y="16950"/>
                  </a:lnTo>
                  <a:lnTo>
                    <a:pt x="244032" y="17193"/>
                  </a:lnTo>
                  <a:lnTo>
                    <a:pt x="246795" y="17855"/>
                  </a:lnTo>
                  <a:lnTo>
                    <a:pt x="248449" y="17879"/>
                  </a:lnTo>
                  <a:lnTo>
                    <a:pt x="249832" y="18207"/>
                  </a:lnTo>
                  <a:lnTo>
                    <a:pt x="251009" y="18213"/>
                  </a:lnTo>
                  <a:lnTo>
                    <a:pt x="252145" y="18554"/>
                  </a:lnTo>
                  <a:lnTo>
                    <a:pt x="253326" y="18559"/>
                  </a:lnTo>
                  <a:lnTo>
                    <a:pt x="255106" y="19167"/>
                  </a:lnTo>
                  <a:lnTo>
                    <a:pt x="255688" y="20984"/>
                  </a:lnTo>
                  <a:lnTo>
                    <a:pt x="255755" y="22156"/>
                  </a:lnTo>
                  <a:lnTo>
                    <a:pt x="256167" y="23517"/>
                  </a:lnTo>
                  <a:lnTo>
                    <a:pt x="256300" y="28268"/>
                  </a:lnTo>
                  <a:lnTo>
                    <a:pt x="256425" y="28699"/>
                  </a:lnTo>
                  <a:lnTo>
                    <a:pt x="257402" y="29410"/>
                  </a:lnTo>
                  <a:lnTo>
                    <a:pt x="257842" y="29532"/>
                  </a:lnTo>
                  <a:lnTo>
                    <a:pt x="259750" y="29471"/>
                  </a:lnTo>
                  <a:lnTo>
                    <a:pt x="260384" y="29137"/>
                  </a:lnTo>
                  <a:lnTo>
                    <a:pt x="260829" y="29094"/>
                  </a:lnTo>
                  <a:lnTo>
                    <a:pt x="261469" y="29422"/>
                  </a:lnTo>
                  <a:lnTo>
                    <a:pt x="262142" y="30103"/>
                  </a:lnTo>
                  <a:lnTo>
                    <a:pt x="262392" y="30498"/>
                  </a:lnTo>
                  <a:lnTo>
                    <a:pt x="262591" y="31184"/>
                  </a:lnTo>
                  <a:lnTo>
                    <a:pt x="262661" y="33791"/>
                  </a:lnTo>
                  <a:lnTo>
                    <a:pt x="263032" y="34909"/>
                  </a:lnTo>
                  <a:lnTo>
                    <a:pt x="263065" y="36567"/>
                  </a:lnTo>
                  <a:lnTo>
                    <a:pt x="263375" y="37710"/>
                  </a:lnTo>
                  <a:lnTo>
                    <a:pt x="264438" y="39277"/>
                  </a:lnTo>
                  <a:lnTo>
                    <a:pt x="264919" y="39800"/>
                  </a:lnTo>
                  <a:lnTo>
                    <a:pt x="266583" y="41130"/>
                  </a:lnTo>
                  <a:lnTo>
                    <a:pt x="267011" y="41337"/>
                  </a:lnTo>
                  <a:lnTo>
                    <a:pt x="267499" y="41416"/>
                  </a:lnTo>
                  <a:lnTo>
                    <a:pt x="267922" y="41294"/>
                  </a:lnTo>
                  <a:lnTo>
                    <a:pt x="269275" y="39325"/>
                  </a:lnTo>
                  <a:lnTo>
                    <a:pt x="270009" y="38110"/>
                  </a:lnTo>
                  <a:lnTo>
                    <a:pt x="270970" y="36209"/>
                  </a:lnTo>
                  <a:lnTo>
                    <a:pt x="271502" y="35425"/>
                  </a:lnTo>
                  <a:lnTo>
                    <a:pt x="273826" y="33056"/>
                  </a:lnTo>
                  <a:lnTo>
                    <a:pt x="275824" y="31786"/>
                  </a:lnTo>
                  <a:lnTo>
                    <a:pt x="276748" y="31628"/>
                  </a:lnTo>
                  <a:lnTo>
                    <a:pt x="277344" y="31245"/>
                  </a:lnTo>
                  <a:lnTo>
                    <a:pt x="279477" y="31124"/>
                  </a:lnTo>
                  <a:lnTo>
                    <a:pt x="281476" y="31853"/>
                  </a:lnTo>
                  <a:lnTo>
                    <a:pt x="282418" y="31895"/>
                  </a:lnTo>
                  <a:lnTo>
                    <a:pt x="283539" y="32278"/>
                  </a:lnTo>
                  <a:lnTo>
                    <a:pt x="285426" y="32242"/>
                  </a:lnTo>
                  <a:lnTo>
                    <a:pt x="286743" y="31701"/>
                  </a:lnTo>
                  <a:lnTo>
                    <a:pt x="287446" y="31586"/>
                  </a:lnTo>
                  <a:lnTo>
                    <a:pt x="289099" y="30662"/>
                  </a:lnTo>
                  <a:lnTo>
                    <a:pt x="290708" y="30267"/>
                  </a:lnTo>
                  <a:lnTo>
                    <a:pt x="291508" y="29781"/>
                  </a:lnTo>
                  <a:lnTo>
                    <a:pt x="292704" y="29812"/>
                  </a:lnTo>
                  <a:lnTo>
                    <a:pt x="293781" y="29380"/>
                  </a:lnTo>
                  <a:lnTo>
                    <a:pt x="294089" y="29386"/>
                  </a:lnTo>
                  <a:lnTo>
                    <a:pt x="294973" y="29404"/>
                  </a:lnTo>
                  <a:lnTo>
                    <a:pt x="295436" y="29319"/>
                  </a:lnTo>
                  <a:lnTo>
                    <a:pt x="297016" y="28803"/>
                  </a:lnTo>
                  <a:lnTo>
                    <a:pt x="298182" y="28639"/>
                  </a:lnTo>
                  <a:lnTo>
                    <a:pt x="299463" y="28013"/>
                  </a:lnTo>
                  <a:lnTo>
                    <a:pt x="301259" y="27405"/>
                  </a:lnTo>
                  <a:lnTo>
                    <a:pt x="302110" y="26992"/>
                  </a:lnTo>
                  <a:lnTo>
                    <a:pt x="303104" y="26349"/>
                  </a:lnTo>
                  <a:lnTo>
                    <a:pt x="305106" y="24678"/>
                  </a:lnTo>
                  <a:lnTo>
                    <a:pt x="305959" y="24277"/>
                  </a:lnTo>
                  <a:lnTo>
                    <a:pt x="306886" y="23535"/>
                  </a:lnTo>
                  <a:lnTo>
                    <a:pt x="308233" y="23086"/>
                  </a:lnTo>
                  <a:lnTo>
                    <a:pt x="309406" y="23031"/>
                  </a:lnTo>
                  <a:lnTo>
                    <a:pt x="310775" y="22661"/>
                  </a:lnTo>
                  <a:lnTo>
                    <a:pt x="315755" y="22594"/>
                  </a:lnTo>
                  <a:lnTo>
                    <a:pt x="316854" y="22181"/>
                  </a:lnTo>
                  <a:lnTo>
                    <a:pt x="318750" y="22138"/>
                  </a:lnTo>
                  <a:lnTo>
                    <a:pt x="319651" y="21859"/>
                  </a:lnTo>
                  <a:lnTo>
                    <a:pt x="321075" y="21853"/>
                  </a:lnTo>
                  <a:lnTo>
                    <a:pt x="322232" y="21603"/>
                  </a:lnTo>
                  <a:lnTo>
                    <a:pt x="323098" y="21221"/>
                  </a:lnTo>
                  <a:lnTo>
                    <a:pt x="324277" y="20431"/>
                  </a:lnTo>
                  <a:lnTo>
                    <a:pt x="326398" y="19374"/>
                  </a:lnTo>
                  <a:lnTo>
                    <a:pt x="328877" y="17545"/>
                  </a:lnTo>
                  <a:lnTo>
                    <a:pt x="329463" y="17144"/>
                  </a:lnTo>
                  <a:lnTo>
                    <a:pt x="330528" y="16628"/>
                  </a:lnTo>
                  <a:lnTo>
                    <a:pt x="331457" y="15899"/>
                  </a:lnTo>
                  <a:lnTo>
                    <a:pt x="332515" y="15364"/>
                  </a:lnTo>
                  <a:lnTo>
                    <a:pt x="334993" y="13165"/>
                  </a:lnTo>
                  <a:lnTo>
                    <a:pt x="337919" y="10759"/>
                  </a:lnTo>
                  <a:lnTo>
                    <a:pt x="339386" y="9981"/>
                  </a:lnTo>
                  <a:lnTo>
                    <a:pt x="340730" y="9538"/>
                  </a:lnTo>
                  <a:lnTo>
                    <a:pt x="341937" y="9471"/>
                  </a:lnTo>
                  <a:lnTo>
                    <a:pt x="342303" y="9696"/>
                  </a:lnTo>
                  <a:lnTo>
                    <a:pt x="342637" y="10346"/>
                  </a:lnTo>
                  <a:lnTo>
                    <a:pt x="343382" y="12600"/>
                  </a:lnTo>
                  <a:lnTo>
                    <a:pt x="343473" y="13061"/>
                  </a:lnTo>
                  <a:lnTo>
                    <a:pt x="343456" y="13766"/>
                  </a:lnTo>
                  <a:lnTo>
                    <a:pt x="343894" y="15121"/>
                  </a:lnTo>
                  <a:lnTo>
                    <a:pt x="344256" y="15729"/>
                  </a:lnTo>
                  <a:lnTo>
                    <a:pt x="344884" y="16069"/>
                  </a:lnTo>
                  <a:lnTo>
                    <a:pt x="345596" y="16069"/>
                  </a:lnTo>
                  <a:lnTo>
                    <a:pt x="346285" y="16257"/>
                  </a:lnTo>
                  <a:lnTo>
                    <a:pt x="346757" y="16215"/>
                  </a:lnTo>
                  <a:lnTo>
                    <a:pt x="347178" y="16014"/>
                  </a:lnTo>
                  <a:lnTo>
                    <a:pt x="348076" y="15230"/>
                  </a:lnTo>
                  <a:lnTo>
                    <a:pt x="348683" y="14860"/>
                  </a:lnTo>
                  <a:lnTo>
                    <a:pt x="350716" y="14222"/>
                  </a:lnTo>
                  <a:lnTo>
                    <a:pt x="353317" y="14149"/>
                  </a:lnTo>
                  <a:lnTo>
                    <a:pt x="354913" y="13712"/>
                  </a:lnTo>
                  <a:lnTo>
                    <a:pt x="356813" y="13687"/>
                  </a:lnTo>
                  <a:lnTo>
                    <a:pt x="357913" y="13293"/>
                  </a:lnTo>
                  <a:lnTo>
                    <a:pt x="359333" y="13244"/>
                  </a:lnTo>
                  <a:lnTo>
                    <a:pt x="360412" y="12752"/>
                  </a:lnTo>
                  <a:lnTo>
                    <a:pt x="361206" y="12235"/>
                  </a:lnTo>
                  <a:lnTo>
                    <a:pt x="363831" y="9186"/>
                  </a:lnTo>
                  <a:lnTo>
                    <a:pt x="368038" y="6524"/>
                  </a:lnTo>
                  <a:lnTo>
                    <a:pt x="369137" y="5619"/>
                  </a:lnTo>
                  <a:lnTo>
                    <a:pt x="369998" y="5255"/>
                  </a:lnTo>
                  <a:lnTo>
                    <a:pt x="370936" y="4185"/>
                  </a:lnTo>
                  <a:lnTo>
                    <a:pt x="371586" y="3894"/>
                  </a:lnTo>
                  <a:lnTo>
                    <a:pt x="375072" y="1440"/>
                  </a:lnTo>
                  <a:lnTo>
                    <a:pt x="377115" y="236"/>
                  </a:lnTo>
                  <a:lnTo>
                    <a:pt x="377800" y="66"/>
                  </a:lnTo>
                  <a:lnTo>
                    <a:pt x="379229" y="0"/>
                  </a:lnTo>
                  <a:lnTo>
                    <a:pt x="379672" y="121"/>
                  </a:lnTo>
                  <a:lnTo>
                    <a:pt x="380699" y="722"/>
                  </a:lnTo>
                  <a:lnTo>
                    <a:pt x="381245" y="1178"/>
                  </a:lnTo>
                  <a:lnTo>
                    <a:pt x="383173" y="4161"/>
                  </a:lnTo>
                  <a:lnTo>
                    <a:pt x="383598" y="5255"/>
                  </a:lnTo>
                  <a:lnTo>
                    <a:pt x="383988" y="5546"/>
                  </a:lnTo>
                  <a:lnTo>
                    <a:pt x="384920" y="5619"/>
                  </a:lnTo>
                  <a:lnTo>
                    <a:pt x="385944" y="6209"/>
                  </a:lnTo>
                  <a:lnTo>
                    <a:pt x="386874" y="6378"/>
                  </a:lnTo>
                  <a:lnTo>
                    <a:pt x="394453" y="6215"/>
                  </a:lnTo>
                  <a:lnTo>
                    <a:pt x="397033" y="7400"/>
                  </a:lnTo>
                  <a:lnTo>
                    <a:pt x="397959" y="7582"/>
                  </a:lnTo>
                  <a:lnTo>
                    <a:pt x="399663" y="8870"/>
                  </a:lnTo>
                  <a:lnTo>
                    <a:pt x="400863" y="10334"/>
                  </a:lnTo>
                  <a:lnTo>
                    <a:pt x="401085" y="10753"/>
                  </a:lnTo>
                  <a:lnTo>
                    <a:pt x="401348" y="11652"/>
                  </a:lnTo>
                  <a:lnTo>
                    <a:pt x="402368" y="12965"/>
                  </a:lnTo>
                  <a:lnTo>
                    <a:pt x="402954" y="14258"/>
                  </a:lnTo>
                  <a:lnTo>
                    <a:pt x="403145" y="15425"/>
                  </a:lnTo>
                  <a:lnTo>
                    <a:pt x="403609" y="16233"/>
                  </a:lnTo>
                  <a:lnTo>
                    <a:pt x="403658" y="17424"/>
                  </a:lnTo>
                  <a:lnTo>
                    <a:pt x="403986" y="18560"/>
                  </a:lnTo>
                  <a:lnTo>
                    <a:pt x="404096" y="19739"/>
                  </a:lnTo>
                  <a:lnTo>
                    <a:pt x="404379" y="20893"/>
                  </a:lnTo>
                  <a:lnTo>
                    <a:pt x="404356" y="21361"/>
                  </a:lnTo>
                  <a:lnTo>
                    <a:pt x="404026" y="21993"/>
                  </a:lnTo>
                  <a:lnTo>
                    <a:pt x="403931" y="22697"/>
                  </a:lnTo>
                  <a:lnTo>
                    <a:pt x="404005" y="25304"/>
                  </a:lnTo>
                  <a:lnTo>
                    <a:pt x="404311" y="26446"/>
                  </a:lnTo>
                  <a:lnTo>
                    <a:pt x="405346" y="28317"/>
                  </a:lnTo>
                  <a:lnTo>
                    <a:pt x="405735" y="28560"/>
                  </a:lnTo>
                  <a:lnTo>
                    <a:pt x="406208" y="28657"/>
                  </a:lnTo>
                  <a:lnTo>
                    <a:pt x="406913" y="28566"/>
                  </a:lnTo>
                  <a:lnTo>
                    <a:pt x="407310" y="28299"/>
                  </a:lnTo>
                  <a:lnTo>
                    <a:pt x="408670" y="26610"/>
                  </a:lnTo>
                  <a:lnTo>
                    <a:pt x="410769" y="26215"/>
                  </a:lnTo>
                  <a:lnTo>
                    <a:pt x="412149" y="26531"/>
                  </a:lnTo>
                  <a:lnTo>
                    <a:pt x="414040" y="26476"/>
                  </a:lnTo>
                  <a:lnTo>
                    <a:pt x="415406" y="26841"/>
                  </a:lnTo>
                  <a:lnTo>
                    <a:pt x="416829" y="26865"/>
                  </a:lnTo>
                  <a:lnTo>
                    <a:pt x="417489" y="26598"/>
                  </a:lnTo>
                  <a:lnTo>
                    <a:pt x="418814" y="25602"/>
                  </a:lnTo>
                  <a:lnTo>
                    <a:pt x="421294" y="24210"/>
                  </a:lnTo>
                  <a:lnTo>
                    <a:pt x="422689" y="23961"/>
                  </a:lnTo>
                  <a:lnTo>
                    <a:pt x="424125" y="23998"/>
                  </a:lnTo>
                  <a:lnTo>
                    <a:pt x="424459" y="24283"/>
                  </a:lnTo>
                  <a:lnTo>
                    <a:pt x="425148" y="25814"/>
                  </a:lnTo>
                  <a:lnTo>
                    <a:pt x="425239" y="26276"/>
                  </a:lnTo>
                  <a:lnTo>
                    <a:pt x="425216" y="28190"/>
                  </a:lnTo>
                  <a:lnTo>
                    <a:pt x="425373" y="28603"/>
                  </a:lnTo>
                  <a:lnTo>
                    <a:pt x="426219" y="29459"/>
                  </a:lnTo>
                  <a:lnTo>
                    <a:pt x="426790" y="30753"/>
                  </a:lnTo>
                  <a:lnTo>
                    <a:pt x="427558" y="31288"/>
                  </a:lnTo>
                  <a:lnTo>
                    <a:pt x="427892" y="31920"/>
                  </a:lnTo>
                  <a:lnTo>
                    <a:pt x="429259" y="32862"/>
                  </a:lnTo>
                  <a:lnTo>
                    <a:pt x="430838" y="34289"/>
                  </a:lnTo>
                  <a:lnTo>
                    <a:pt x="431694" y="35425"/>
                  </a:lnTo>
                  <a:lnTo>
                    <a:pt x="432021" y="36057"/>
                  </a:lnTo>
                  <a:lnTo>
                    <a:pt x="432088" y="36768"/>
                  </a:lnTo>
                  <a:lnTo>
                    <a:pt x="432544" y="37582"/>
                  </a:lnTo>
                  <a:lnTo>
                    <a:pt x="432546" y="38548"/>
                  </a:lnTo>
                  <a:lnTo>
                    <a:pt x="432441" y="38998"/>
                  </a:lnTo>
                  <a:lnTo>
                    <a:pt x="429390" y="41251"/>
                  </a:lnTo>
                  <a:lnTo>
                    <a:pt x="428878" y="41750"/>
                  </a:lnTo>
                  <a:lnTo>
                    <a:pt x="428303" y="42503"/>
                  </a:lnTo>
                  <a:lnTo>
                    <a:pt x="427580" y="43725"/>
                  </a:lnTo>
                  <a:lnTo>
                    <a:pt x="426527" y="45845"/>
                  </a:lnTo>
                  <a:lnTo>
                    <a:pt x="426404" y="46306"/>
                  </a:lnTo>
                  <a:lnTo>
                    <a:pt x="426348" y="47485"/>
                  </a:lnTo>
                  <a:lnTo>
                    <a:pt x="426009" y="48864"/>
                  </a:lnTo>
                  <a:lnTo>
                    <a:pt x="426026" y="54071"/>
                  </a:lnTo>
                  <a:lnTo>
                    <a:pt x="426254" y="54739"/>
                  </a:lnTo>
                  <a:lnTo>
                    <a:pt x="426801" y="55614"/>
                  </a:lnTo>
                  <a:lnTo>
                    <a:pt x="427638" y="56951"/>
                  </a:lnTo>
                  <a:lnTo>
                    <a:pt x="427764" y="57880"/>
                  </a:lnTo>
                  <a:lnTo>
                    <a:pt x="428196" y="58713"/>
                  </a:lnTo>
                  <a:lnTo>
                    <a:pt x="428379" y="65116"/>
                  </a:lnTo>
                  <a:lnTo>
                    <a:pt x="428291" y="65815"/>
                  </a:lnTo>
                  <a:lnTo>
                    <a:pt x="427953" y="66938"/>
                  </a:lnTo>
                  <a:lnTo>
                    <a:pt x="428090" y="71920"/>
                  </a:lnTo>
                  <a:lnTo>
                    <a:pt x="428211" y="72856"/>
                  </a:lnTo>
                  <a:lnTo>
                    <a:pt x="428968" y="75353"/>
                  </a:lnTo>
                  <a:lnTo>
                    <a:pt x="428990" y="76787"/>
                  </a:lnTo>
                  <a:lnTo>
                    <a:pt x="429111" y="77212"/>
                  </a:lnTo>
                  <a:lnTo>
                    <a:pt x="430930" y="78355"/>
                  </a:lnTo>
                  <a:lnTo>
                    <a:pt x="432396" y="79132"/>
                  </a:lnTo>
                  <a:lnTo>
                    <a:pt x="437054" y="80876"/>
                  </a:lnTo>
                  <a:lnTo>
                    <a:pt x="439108" y="81447"/>
                  </a:lnTo>
                  <a:lnTo>
                    <a:pt x="440660" y="82036"/>
                  </a:lnTo>
                  <a:lnTo>
                    <a:pt x="443497" y="82030"/>
                  </a:lnTo>
                  <a:lnTo>
                    <a:pt x="445123" y="82364"/>
                  </a:lnTo>
                  <a:lnTo>
                    <a:pt x="446065" y="82322"/>
                  </a:lnTo>
                  <a:lnTo>
                    <a:pt x="446961" y="82626"/>
                  </a:lnTo>
                  <a:lnTo>
                    <a:pt x="451051" y="85025"/>
                  </a:lnTo>
                  <a:lnTo>
                    <a:pt x="451814" y="85918"/>
                  </a:lnTo>
                  <a:lnTo>
                    <a:pt x="452530" y="86538"/>
                  </a:lnTo>
                  <a:lnTo>
                    <a:pt x="453098" y="87291"/>
                  </a:lnTo>
                  <a:lnTo>
                    <a:pt x="453783" y="88543"/>
                  </a:lnTo>
                  <a:lnTo>
                    <a:pt x="454457" y="90298"/>
                  </a:lnTo>
                  <a:lnTo>
                    <a:pt x="454449" y="90785"/>
                  </a:lnTo>
                  <a:lnTo>
                    <a:pt x="454573" y="91228"/>
                  </a:lnTo>
                  <a:lnTo>
                    <a:pt x="454977" y="91817"/>
                  </a:lnTo>
                  <a:lnTo>
                    <a:pt x="455478" y="92328"/>
                  </a:lnTo>
                  <a:lnTo>
                    <a:pt x="456059" y="92729"/>
                  </a:lnTo>
                  <a:lnTo>
                    <a:pt x="456961" y="93033"/>
                  </a:lnTo>
                  <a:lnTo>
                    <a:pt x="457661" y="93142"/>
                  </a:lnTo>
                  <a:lnTo>
                    <a:pt x="458878" y="93112"/>
                  </a:lnTo>
                  <a:lnTo>
                    <a:pt x="461010" y="93075"/>
                  </a:lnTo>
                  <a:lnTo>
                    <a:pt x="463284" y="93732"/>
                  </a:lnTo>
                  <a:lnTo>
                    <a:pt x="463993" y="93798"/>
                  </a:lnTo>
                  <a:lnTo>
                    <a:pt x="466602" y="95426"/>
                  </a:lnTo>
                  <a:lnTo>
                    <a:pt x="468090" y="96155"/>
                  </a:lnTo>
                  <a:lnTo>
                    <a:pt x="468784" y="96301"/>
                  </a:lnTo>
                  <a:lnTo>
                    <a:pt x="470208" y="96259"/>
                  </a:lnTo>
                  <a:lnTo>
                    <a:pt x="471128" y="96040"/>
                  </a:lnTo>
                  <a:lnTo>
                    <a:pt x="471993" y="95651"/>
                  </a:lnTo>
                  <a:lnTo>
                    <a:pt x="472986" y="95007"/>
                  </a:lnTo>
                  <a:lnTo>
                    <a:pt x="473440" y="94855"/>
                  </a:lnTo>
                  <a:lnTo>
                    <a:pt x="476035" y="94849"/>
                  </a:lnTo>
                  <a:lnTo>
                    <a:pt x="478709" y="95821"/>
                  </a:lnTo>
                  <a:lnTo>
                    <a:pt x="481514" y="98002"/>
                  </a:lnTo>
                  <a:lnTo>
                    <a:pt x="482319" y="98501"/>
                  </a:lnTo>
                  <a:lnTo>
                    <a:pt x="483605" y="99108"/>
                  </a:lnTo>
                  <a:lnTo>
                    <a:pt x="484310" y="99740"/>
                  </a:lnTo>
                  <a:lnTo>
                    <a:pt x="485934" y="100718"/>
                  </a:lnTo>
                  <a:lnTo>
                    <a:pt x="486582" y="101004"/>
                  </a:lnTo>
                  <a:lnTo>
                    <a:pt x="487733" y="101277"/>
                  </a:lnTo>
                  <a:lnTo>
                    <a:pt x="489154" y="101198"/>
                  </a:lnTo>
                  <a:lnTo>
                    <a:pt x="490761" y="101587"/>
                  </a:lnTo>
                  <a:lnTo>
                    <a:pt x="494084" y="101514"/>
                  </a:lnTo>
                  <a:lnTo>
                    <a:pt x="494972" y="101217"/>
                  </a:lnTo>
                  <a:lnTo>
                    <a:pt x="495690" y="101216"/>
                  </a:lnTo>
                  <a:lnTo>
                    <a:pt x="496244" y="100803"/>
                  </a:lnTo>
                  <a:lnTo>
                    <a:pt x="497437" y="98756"/>
                  </a:lnTo>
                  <a:lnTo>
                    <a:pt x="497905" y="96678"/>
                  </a:lnTo>
                  <a:lnTo>
                    <a:pt x="497871" y="95736"/>
                  </a:lnTo>
                  <a:lnTo>
                    <a:pt x="497991" y="94321"/>
                  </a:lnTo>
                  <a:lnTo>
                    <a:pt x="497612" y="93458"/>
                  </a:lnTo>
                  <a:lnTo>
                    <a:pt x="496275" y="92109"/>
                  </a:lnTo>
                  <a:lnTo>
                    <a:pt x="495032" y="90378"/>
                  </a:lnTo>
                  <a:lnTo>
                    <a:pt x="493865" y="88318"/>
                  </a:lnTo>
                  <a:lnTo>
                    <a:pt x="493639" y="87650"/>
                  </a:lnTo>
                  <a:lnTo>
                    <a:pt x="493486" y="86003"/>
                  </a:lnTo>
                  <a:lnTo>
                    <a:pt x="493761" y="85353"/>
                  </a:lnTo>
                  <a:lnTo>
                    <a:pt x="494179" y="85135"/>
                  </a:lnTo>
                  <a:lnTo>
                    <a:pt x="495360" y="85062"/>
                  </a:lnTo>
                  <a:lnTo>
                    <a:pt x="496034" y="84831"/>
                  </a:lnTo>
                  <a:lnTo>
                    <a:pt x="496739" y="84764"/>
                  </a:lnTo>
                  <a:lnTo>
                    <a:pt x="497401" y="85031"/>
                  </a:lnTo>
                  <a:lnTo>
                    <a:pt x="498110" y="85098"/>
                  </a:lnTo>
                  <a:lnTo>
                    <a:pt x="499375" y="85742"/>
                  </a:lnTo>
                  <a:lnTo>
                    <a:pt x="502693" y="87018"/>
                  </a:lnTo>
                  <a:lnTo>
                    <a:pt x="503865" y="87097"/>
                  </a:lnTo>
                  <a:lnTo>
                    <a:pt x="504549" y="87291"/>
                  </a:lnTo>
                  <a:lnTo>
                    <a:pt x="505827" y="87917"/>
                  </a:lnTo>
                  <a:lnTo>
                    <a:pt x="510615" y="91435"/>
                  </a:lnTo>
                  <a:lnTo>
                    <a:pt x="512647" y="90305"/>
                  </a:lnTo>
                  <a:lnTo>
                    <a:pt x="513363" y="90341"/>
                  </a:lnTo>
                  <a:lnTo>
                    <a:pt x="513905" y="89880"/>
                  </a:lnTo>
                  <a:lnTo>
                    <a:pt x="514364" y="89819"/>
                  </a:lnTo>
                  <a:lnTo>
                    <a:pt x="515033" y="91204"/>
                  </a:lnTo>
                  <a:lnTo>
                    <a:pt x="515340" y="91836"/>
                  </a:lnTo>
                  <a:lnTo>
                    <a:pt x="515689" y="96466"/>
                  </a:lnTo>
                  <a:lnTo>
                    <a:pt x="516616" y="97431"/>
                  </a:lnTo>
                  <a:lnTo>
                    <a:pt x="518393" y="98671"/>
                  </a:lnTo>
                  <a:lnTo>
                    <a:pt x="519628" y="99060"/>
                  </a:lnTo>
                  <a:lnTo>
                    <a:pt x="520904" y="99059"/>
                  </a:lnTo>
                  <a:lnTo>
                    <a:pt x="522488" y="98944"/>
                  </a:lnTo>
                  <a:lnTo>
                    <a:pt x="524032" y="98950"/>
                  </a:lnTo>
                  <a:lnTo>
                    <a:pt x="526003" y="98409"/>
                  </a:lnTo>
                  <a:lnTo>
                    <a:pt x="528244" y="98221"/>
                  </a:lnTo>
                  <a:lnTo>
                    <a:pt x="530407" y="98227"/>
                  </a:lnTo>
                  <a:lnTo>
                    <a:pt x="532415" y="98458"/>
                  </a:lnTo>
                  <a:lnTo>
                    <a:pt x="533961" y="98464"/>
                  </a:lnTo>
                  <a:lnTo>
                    <a:pt x="535351" y="98853"/>
                  </a:lnTo>
                  <a:lnTo>
                    <a:pt x="537591" y="99090"/>
                  </a:lnTo>
                  <a:lnTo>
                    <a:pt x="539717" y="99631"/>
                  </a:lnTo>
                  <a:lnTo>
                    <a:pt x="541068" y="100870"/>
                  </a:lnTo>
                  <a:lnTo>
                    <a:pt x="542033" y="102571"/>
                  </a:lnTo>
                  <a:lnTo>
                    <a:pt x="542458" y="104035"/>
                  </a:lnTo>
                  <a:lnTo>
                    <a:pt x="543269" y="105390"/>
                  </a:lnTo>
                  <a:lnTo>
                    <a:pt x="543925" y="107170"/>
                  </a:lnTo>
                  <a:lnTo>
                    <a:pt x="544272" y="109139"/>
                  </a:lnTo>
                  <a:lnTo>
                    <a:pt x="544272" y="110372"/>
                  </a:lnTo>
                  <a:lnTo>
                    <a:pt x="544194" y="112535"/>
                  </a:lnTo>
                  <a:lnTo>
                    <a:pt x="543691" y="114194"/>
                  </a:lnTo>
                  <a:lnTo>
                    <a:pt x="543343" y="116283"/>
                  </a:lnTo>
                  <a:lnTo>
                    <a:pt x="542762" y="118015"/>
                  </a:lnTo>
                  <a:lnTo>
                    <a:pt x="542260" y="120293"/>
                  </a:lnTo>
                  <a:lnTo>
                    <a:pt x="541796" y="121454"/>
                  </a:lnTo>
                  <a:lnTo>
                    <a:pt x="541409" y="122729"/>
                  </a:lnTo>
                  <a:lnTo>
                    <a:pt x="541023" y="124194"/>
                  </a:lnTo>
                  <a:lnTo>
                    <a:pt x="540983" y="126083"/>
                  </a:lnTo>
                  <a:lnTo>
                    <a:pt x="541292" y="127438"/>
                  </a:lnTo>
                  <a:lnTo>
                    <a:pt x="541292" y="127717"/>
                  </a:lnTo>
                  <a:lnTo>
                    <a:pt x="539711" y="127790"/>
                  </a:lnTo>
                  <a:lnTo>
                    <a:pt x="538673" y="128070"/>
                  </a:lnTo>
                  <a:lnTo>
                    <a:pt x="537755" y="128659"/>
                  </a:lnTo>
                  <a:lnTo>
                    <a:pt x="536646" y="129479"/>
                  </a:lnTo>
                  <a:lnTo>
                    <a:pt x="535730" y="130342"/>
                  </a:lnTo>
                  <a:lnTo>
                    <a:pt x="534891" y="131198"/>
                  </a:lnTo>
                  <a:lnTo>
                    <a:pt x="534052" y="132055"/>
                  </a:lnTo>
                  <a:lnTo>
                    <a:pt x="533252" y="132948"/>
                  </a:lnTo>
                  <a:lnTo>
                    <a:pt x="532645" y="133726"/>
                  </a:lnTo>
                  <a:lnTo>
                    <a:pt x="531961" y="134619"/>
                  </a:lnTo>
                  <a:lnTo>
                    <a:pt x="530557" y="136721"/>
                  </a:lnTo>
                  <a:lnTo>
                    <a:pt x="529685" y="138076"/>
                  </a:lnTo>
                  <a:lnTo>
                    <a:pt x="528696" y="139322"/>
                  </a:lnTo>
                  <a:lnTo>
                    <a:pt x="527818" y="140141"/>
                  </a:lnTo>
                  <a:lnTo>
                    <a:pt x="527094" y="140841"/>
                  </a:lnTo>
                  <a:lnTo>
                    <a:pt x="526255" y="141703"/>
                  </a:lnTo>
                  <a:lnTo>
                    <a:pt x="525301" y="142560"/>
                  </a:lnTo>
                  <a:lnTo>
                    <a:pt x="523730" y="143501"/>
                  </a:lnTo>
                  <a:lnTo>
                    <a:pt x="522616" y="143860"/>
                  </a:lnTo>
                  <a:lnTo>
                    <a:pt x="521190" y="143757"/>
                  </a:lnTo>
                  <a:lnTo>
                    <a:pt x="520412" y="143717"/>
                  </a:lnTo>
                  <a:lnTo>
                    <a:pt x="519485" y="143772"/>
                  </a:lnTo>
                  <a:lnTo>
                    <a:pt x="517979" y="144039"/>
                  </a:lnTo>
                  <a:lnTo>
                    <a:pt x="515807" y="144981"/>
                  </a:lnTo>
                  <a:lnTo>
                    <a:pt x="513712" y="145889"/>
                  </a:lnTo>
                  <a:lnTo>
                    <a:pt x="510375" y="149631"/>
                  </a:lnTo>
                  <a:lnTo>
                    <a:pt x="506134" y="153404"/>
                  </a:lnTo>
                  <a:lnTo>
                    <a:pt x="505261" y="156315"/>
                  </a:lnTo>
                  <a:lnTo>
                    <a:pt x="504259" y="157366"/>
                  </a:lnTo>
                  <a:lnTo>
                    <a:pt x="499662" y="157785"/>
                  </a:lnTo>
                  <a:lnTo>
                    <a:pt x="495955" y="156023"/>
                  </a:lnTo>
                  <a:lnTo>
                    <a:pt x="489116" y="154334"/>
                  </a:lnTo>
                  <a:lnTo>
                    <a:pt x="482282" y="155038"/>
                  </a:lnTo>
                  <a:lnTo>
                    <a:pt x="478506" y="155151"/>
                  </a:lnTo>
                  <a:lnTo>
                    <a:pt x="472980" y="154279"/>
                  </a:lnTo>
                  <a:lnTo>
                    <a:pt x="463899" y="154352"/>
                  </a:lnTo>
                  <a:lnTo>
                    <a:pt x="460868" y="157074"/>
                  </a:lnTo>
                  <a:lnTo>
                    <a:pt x="459602" y="158930"/>
                  </a:lnTo>
                  <a:lnTo>
                    <a:pt x="455593" y="159808"/>
                  </a:lnTo>
                  <a:lnTo>
                    <a:pt x="448260" y="160385"/>
                  </a:lnTo>
                  <a:lnTo>
                    <a:pt x="445643" y="158349"/>
                  </a:lnTo>
                  <a:lnTo>
                    <a:pt x="442764" y="158313"/>
                  </a:lnTo>
                  <a:lnTo>
                    <a:pt x="436899" y="158167"/>
                  </a:lnTo>
                  <a:lnTo>
                    <a:pt x="431916" y="159613"/>
                  </a:lnTo>
                  <a:lnTo>
                    <a:pt x="427515" y="162001"/>
                  </a:lnTo>
                  <a:lnTo>
                    <a:pt x="424703" y="162712"/>
                  </a:lnTo>
                  <a:lnTo>
                    <a:pt x="422318" y="162056"/>
                  </a:lnTo>
                  <a:lnTo>
                    <a:pt x="418426" y="161824"/>
                  </a:lnTo>
                  <a:lnTo>
                    <a:pt x="414234" y="161548"/>
                  </a:lnTo>
                  <a:lnTo>
                    <a:pt x="410453" y="164456"/>
                  </a:lnTo>
                  <a:lnTo>
                    <a:pt x="408053" y="167949"/>
                  </a:lnTo>
                  <a:lnTo>
                    <a:pt x="404243" y="168684"/>
                  </a:lnTo>
                  <a:lnTo>
                    <a:pt x="398529" y="170564"/>
                  </a:lnTo>
                  <a:lnTo>
                    <a:pt x="390751" y="170828"/>
                  </a:lnTo>
                  <a:lnTo>
                    <a:pt x="385587" y="170355"/>
                  </a:lnTo>
                  <a:lnTo>
                    <a:pt x="379482" y="170439"/>
                  </a:lnTo>
                  <a:lnTo>
                    <a:pt x="374859" y="171749"/>
                  </a:lnTo>
                  <a:lnTo>
                    <a:pt x="371228" y="173441"/>
                  </a:lnTo>
                  <a:lnTo>
                    <a:pt x="369592" y="175218"/>
                  </a:lnTo>
                  <a:lnTo>
                    <a:pt x="365414" y="177083"/>
                  </a:lnTo>
                  <a:lnTo>
                    <a:pt x="364269" y="177794"/>
                  </a:lnTo>
                  <a:lnTo>
                    <a:pt x="359638" y="178259"/>
                  </a:lnTo>
                  <a:lnTo>
                    <a:pt x="356129" y="176035"/>
                  </a:lnTo>
                  <a:lnTo>
                    <a:pt x="352172" y="174219"/>
                  </a:lnTo>
                  <a:lnTo>
                    <a:pt x="348097" y="174230"/>
                  </a:lnTo>
                  <a:lnTo>
                    <a:pt x="343709" y="170372"/>
                  </a:lnTo>
                  <a:lnTo>
                    <a:pt x="338386" y="168344"/>
                  </a:lnTo>
                  <a:lnTo>
                    <a:pt x="333347" y="168471"/>
                  </a:lnTo>
                  <a:lnTo>
                    <a:pt x="328858" y="165980"/>
                  </a:lnTo>
                  <a:lnTo>
                    <a:pt x="327732" y="168131"/>
                  </a:lnTo>
                  <a:lnTo>
                    <a:pt x="325695" y="170239"/>
                  </a:lnTo>
                  <a:lnTo>
                    <a:pt x="325246" y="172034"/>
                  </a:lnTo>
                  <a:lnTo>
                    <a:pt x="323449" y="174732"/>
                  </a:lnTo>
                  <a:lnTo>
                    <a:pt x="321877" y="178322"/>
                  </a:lnTo>
                  <a:lnTo>
                    <a:pt x="322326" y="181691"/>
                  </a:lnTo>
                  <a:lnTo>
                    <a:pt x="322995" y="185294"/>
                  </a:lnTo>
                  <a:lnTo>
                    <a:pt x="317998" y="188253"/>
                  </a:lnTo>
                  <a:lnTo>
                    <a:pt x="313117" y="190349"/>
                  </a:lnTo>
                  <a:lnTo>
                    <a:pt x="309659" y="194832"/>
                  </a:lnTo>
                  <a:lnTo>
                    <a:pt x="305932" y="198985"/>
                  </a:lnTo>
                  <a:lnTo>
                    <a:pt x="301665" y="198985"/>
                  </a:lnTo>
                  <a:lnTo>
                    <a:pt x="298050" y="199064"/>
                  </a:lnTo>
                  <a:lnTo>
                    <a:pt x="295826" y="198311"/>
                  </a:lnTo>
                  <a:lnTo>
                    <a:pt x="292639" y="196072"/>
                  </a:lnTo>
                  <a:lnTo>
                    <a:pt x="290342" y="194863"/>
                  </a:lnTo>
                  <a:lnTo>
                    <a:pt x="287463" y="194602"/>
                  </a:lnTo>
                  <a:lnTo>
                    <a:pt x="285021" y="195473"/>
                  </a:lnTo>
                  <a:lnTo>
                    <a:pt x="283218" y="197320"/>
                  </a:lnTo>
                  <a:lnTo>
                    <a:pt x="284091" y="200808"/>
                  </a:lnTo>
                  <a:lnTo>
                    <a:pt x="283923" y="207742"/>
                  </a:lnTo>
                  <a:lnTo>
                    <a:pt x="283698" y="210215"/>
                  </a:lnTo>
                  <a:lnTo>
                    <a:pt x="282516" y="216491"/>
                  </a:lnTo>
                  <a:lnTo>
                    <a:pt x="276444" y="216041"/>
                  </a:lnTo>
                  <a:lnTo>
                    <a:pt x="270212" y="217305"/>
                  </a:lnTo>
                  <a:lnTo>
                    <a:pt x="265347" y="215692"/>
                  </a:lnTo>
                  <a:lnTo>
                    <a:pt x="265215" y="215646"/>
                  </a:lnTo>
                  <a:lnTo>
                    <a:pt x="262813" y="215154"/>
                  </a:lnTo>
                  <a:lnTo>
                    <a:pt x="258995" y="212235"/>
                  </a:lnTo>
                  <a:lnTo>
                    <a:pt x="256524" y="210215"/>
                  </a:lnTo>
                  <a:lnTo>
                    <a:pt x="253616" y="207469"/>
                  </a:lnTo>
                  <a:lnTo>
                    <a:pt x="248741" y="205847"/>
                  </a:lnTo>
                  <a:lnTo>
                    <a:pt x="242908" y="204687"/>
                  </a:lnTo>
                  <a:lnTo>
                    <a:pt x="236547" y="205604"/>
                  </a:lnTo>
                  <a:lnTo>
                    <a:pt x="230679" y="208174"/>
                  </a:lnTo>
                  <a:lnTo>
                    <a:pt x="226947" y="211698"/>
                  </a:lnTo>
                  <a:lnTo>
                    <a:pt x="221515" y="215182"/>
                  </a:lnTo>
                  <a:lnTo>
                    <a:pt x="219373" y="217001"/>
                  </a:lnTo>
                  <a:lnTo>
                    <a:pt x="217284" y="221765"/>
                  </a:lnTo>
                  <a:lnTo>
                    <a:pt x="213697" y="225929"/>
                  </a:lnTo>
                  <a:lnTo>
                    <a:pt x="212427" y="228700"/>
                  </a:lnTo>
                  <a:lnTo>
                    <a:pt x="210780" y="232293"/>
                  </a:lnTo>
                  <a:lnTo>
                    <a:pt x="207863" y="238575"/>
                  </a:lnTo>
                  <a:lnTo>
                    <a:pt x="205635" y="242348"/>
                  </a:lnTo>
                  <a:lnTo>
                    <a:pt x="201998" y="245662"/>
                  </a:lnTo>
                  <a:lnTo>
                    <a:pt x="195465" y="247965"/>
                  </a:lnTo>
                  <a:lnTo>
                    <a:pt x="188031" y="256291"/>
                  </a:lnTo>
                  <a:lnTo>
                    <a:pt x="183868" y="260754"/>
                  </a:lnTo>
                  <a:lnTo>
                    <a:pt x="181787" y="264617"/>
                  </a:lnTo>
                  <a:lnTo>
                    <a:pt x="177029" y="267889"/>
                  </a:lnTo>
                  <a:lnTo>
                    <a:pt x="174055" y="272349"/>
                  </a:lnTo>
                  <a:lnTo>
                    <a:pt x="170487" y="272646"/>
                  </a:lnTo>
                  <a:lnTo>
                    <a:pt x="167811" y="275620"/>
                  </a:lnTo>
                  <a:lnTo>
                    <a:pt x="163945" y="277701"/>
                  </a:lnTo>
                  <a:lnTo>
                    <a:pt x="160674" y="280079"/>
                  </a:lnTo>
                  <a:lnTo>
                    <a:pt x="155108" y="280754"/>
                  </a:lnTo>
                  <a:lnTo>
                    <a:pt x="151025" y="280471"/>
                  </a:lnTo>
                  <a:lnTo>
                    <a:pt x="150005" y="280274"/>
                  </a:lnTo>
                  <a:lnTo>
                    <a:pt x="142010" y="278725"/>
                  </a:lnTo>
                  <a:lnTo>
                    <a:pt x="141048" y="273837"/>
                  </a:lnTo>
                  <a:lnTo>
                    <a:pt x="142535" y="269375"/>
                  </a:lnTo>
                  <a:lnTo>
                    <a:pt x="143130" y="266403"/>
                  </a:lnTo>
                  <a:lnTo>
                    <a:pt x="144319" y="262239"/>
                  </a:lnTo>
                  <a:lnTo>
                    <a:pt x="143427" y="259265"/>
                  </a:lnTo>
                  <a:lnTo>
                    <a:pt x="141643" y="257184"/>
                  </a:lnTo>
                  <a:lnTo>
                    <a:pt x="139264" y="252427"/>
                  </a:lnTo>
                  <a:lnTo>
                    <a:pt x="136291" y="250343"/>
                  </a:lnTo>
                  <a:lnTo>
                    <a:pt x="131533" y="248858"/>
                  </a:lnTo>
                  <a:lnTo>
                    <a:pt x="122017" y="249751"/>
                  </a:lnTo>
                  <a:lnTo>
                    <a:pt x="108339" y="253317"/>
                  </a:lnTo>
                  <a:lnTo>
                    <a:pt x="98823" y="255696"/>
                  </a:lnTo>
                  <a:lnTo>
                    <a:pt x="91687" y="258375"/>
                  </a:lnTo>
                  <a:lnTo>
                    <a:pt x="81874" y="257184"/>
                  </a:lnTo>
                  <a:lnTo>
                    <a:pt x="77116" y="255993"/>
                  </a:lnTo>
                  <a:lnTo>
                    <a:pt x="73845" y="255695"/>
                  </a:lnTo>
                  <a:lnTo>
                    <a:pt x="71169" y="255993"/>
                  </a:lnTo>
                  <a:lnTo>
                    <a:pt x="69385" y="256886"/>
                  </a:lnTo>
                  <a:lnTo>
                    <a:pt x="65773" y="257807"/>
                  </a:lnTo>
                  <a:lnTo>
                    <a:pt x="59517" y="258445"/>
                  </a:lnTo>
                  <a:lnTo>
                    <a:pt x="50414" y="260194"/>
                  </a:lnTo>
                  <a:lnTo>
                    <a:pt x="48037" y="260273"/>
                  </a:lnTo>
                  <a:lnTo>
                    <a:pt x="43382" y="261889"/>
                  </a:lnTo>
                  <a:lnTo>
                    <a:pt x="38081" y="263083"/>
                  </a:lnTo>
                  <a:lnTo>
                    <a:pt x="34573" y="263466"/>
                  </a:lnTo>
                  <a:lnTo>
                    <a:pt x="29091" y="264213"/>
                  </a:lnTo>
                  <a:lnTo>
                    <a:pt x="25273" y="264538"/>
                  </a:lnTo>
                  <a:lnTo>
                    <a:pt x="11929" y="266646"/>
                  </a:lnTo>
                  <a:lnTo>
                    <a:pt x="3381" y="266646"/>
                  </a:lnTo>
                  <a:lnTo>
                    <a:pt x="764" y="266646"/>
                  </a:lnTo>
                  <a:lnTo>
                    <a:pt x="0" y="266257"/>
                  </a:lnTo>
                  <a:lnTo>
                    <a:pt x="108" y="266072"/>
                  </a:lnTo>
                  <a:lnTo>
                    <a:pt x="163" y="265963"/>
                  </a:lnTo>
                  <a:lnTo>
                    <a:pt x="210" y="265847"/>
                  </a:lnTo>
                  <a:lnTo>
                    <a:pt x="250" y="265732"/>
                  </a:lnTo>
                  <a:lnTo>
                    <a:pt x="286" y="265616"/>
                  </a:lnTo>
                  <a:lnTo>
                    <a:pt x="318" y="265501"/>
                  </a:lnTo>
                  <a:lnTo>
                    <a:pt x="347" y="265386"/>
                  </a:lnTo>
                  <a:lnTo>
                    <a:pt x="370" y="265264"/>
                  </a:lnTo>
                  <a:lnTo>
                    <a:pt x="388" y="265142"/>
                  </a:lnTo>
                  <a:lnTo>
                    <a:pt x="405" y="265021"/>
                  </a:lnTo>
                  <a:lnTo>
                    <a:pt x="422" y="264900"/>
                  </a:lnTo>
                  <a:lnTo>
                    <a:pt x="434" y="264784"/>
                  </a:lnTo>
                  <a:lnTo>
                    <a:pt x="441" y="264657"/>
                  </a:lnTo>
                  <a:lnTo>
                    <a:pt x="442" y="264535"/>
                  </a:lnTo>
                  <a:lnTo>
                    <a:pt x="437" y="264292"/>
                  </a:lnTo>
                  <a:lnTo>
                    <a:pt x="429" y="264055"/>
                  </a:lnTo>
                  <a:lnTo>
                    <a:pt x="454" y="263812"/>
                  </a:lnTo>
                  <a:lnTo>
                    <a:pt x="521" y="263575"/>
                  </a:lnTo>
                  <a:lnTo>
                    <a:pt x="554" y="263338"/>
                  </a:lnTo>
                  <a:lnTo>
                    <a:pt x="545" y="263095"/>
                  </a:lnTo>
                  <a:lnTo>
                    <a:pt x="540" y="262852"/>
                  </a:lnTo>
                  <a:lnTo>
                    <a:pt x="547" y="262609"/>
                  </a:lnTo>
                  <a:lnTo>
                    <a:pt x="578" y="262366"/>
                  </a:lnTo>
                  <a:lnTo>
                    <a:pt x="577" y="262123"/>
                  </a:lnTo>
                  <a:lnTo>
                    <a:pt x="575" y="261990"/>
                  </a:lnTo>
                  <a:lnTo>
                    <a:pt x="576" y="261758"/>
                  </a:lnTo>
                  <a:lnTo>
                    <a:pt x="551" y="261516"/>
                  </a:lnTo>
                  <a:lnTo>
                    <a:pt x="528" y="261279"/>
                  </a:lnTo>
                  <a:lnTo>
                    <a:pt x="530" y="261035"/>
                  </a:lnTo>
                  <a:lnTo>
                    <a:pt x="522" y="260786"/>
                  </a:lnTo>
                  <a:lnTo>
                    <a:pt x="514" y="260665"/>
                  </a:lnTo>
                  <a:lnTo>
                    <a:pt x="502" y="260543"/>
                  </a:lnTo>
                  <a:lnTo>
                    <a:pt x="485" y="260428"/>
                  </a:lnTo>
                  <a:lnTo>
                    <a:pt x="455" y="260307"/>
                  </a:lnTo>
                  <a:lnTo>
                    <a:pt x="413" y="260146"/>
                  </a:lnTo>
                  <a:lnTo>
                    <a:pt x="1183" y="257694"/>
                  </a:lnTo>
                  <a:lnTo>
                    <a:pt x="2161" y="255002"/>
                  </a:lnTo>
                  <a:lnTo>
                    <a:pt x="2338" y="251822"/>
                  </a:lnTo>
                  <a:lnTo>
                    <a:pt x="2243" y="247964"/>
                  </a:lnTo>
                  <a:lnTo>
                    <a:pt x="2396" y="241925"/>
                  </a:lnTo>
                  <a:lnTo>
                    <a:pt x="2552" y="237201"/>
                  </a:lnTo>
                  <a:lnTo>
                    <a:pt x="2792" y="231390"/>
                  </a:lnTo>
                  <a:lnTo>
                    <a:pt x="3679" y="227311"/>
                  </a:lnTo>
                  <a:lnTo>
                    <a:pt x="4901" y="223599"/>
                  </a:lnTo>
                  <a:lnTo>
                    <a:pt x="8018" y="219453"/>
                  </a:lnTo>
                  <a:lnTo>
                    <a:pt x="13124" y="216411"/>
                  </a:lnTo>
                  <a:lnTo>
                    <a:pt x="16808" y="215166"/>
                  </a:lnTo>
                  <a:lnTo>
                    <a:pt x="20810" y="216451"/>
                  </a:lnTo>
                  <a:lnTo>
                    <a:pt x="25843" y="215814"/>
                  </a:lnTo>
                  <a:lnTo>
                    <a:pt x="30760" y="212247"/>
                  </a:lnTo>
                  <a:lnTo>
                    <a:pt x="32124" y="207132"/>
                  </a:lnTo>
                  <a:lnTo>
                    <a:pt x="34693" y="201557"/>
                  </a:lnTo>
                  <a:lnTo>
                    <a:pt x="37192" y="198611"/>
                  </a:lnTo>
                  <a:lnTo>
                    <a:pt x="40677" y="196606"/>
                  </a:lnTo>
                  <a:lnTo>
                    <a:pt x="44507" y="196359"/>
                  </a:lnTo>
                  <a:lnTo>
                    <a:pt x="48293" y="193100"/>
                  </a:lnTo>
                  <a:lnTo>
                    <a:pt x="56449" y="188790"/>
                  </a:lnTo>
                  <a:lnTo>
                    <a:pt x="60315" y="184926"/>
                  </a:lnTo>
                  <a:lnTo>
                    <a:pt x="64181" y="178085"/>
                  </a:lnTo>
                  <a:lnTo>
                    <a:pt x="65965" y="173923"/>
                  </a:lnTo>
                  <a:lnTo>
                    <a:pt x="65073" y="165299"/>
                  </a:lnTo>
                  <a:lnTo>
                    <a:pt x="65965" y="161730"/>
                  </a:lnTo>
                  <a:lnTo>
                    <a:pt x="66857" y="156083"/>
                  </a:lnTo>
                  <a:lnTo>
                    <a:pt x="66560" y="137942"/>
                  </a:lnTo>
                  <a:lnTo>
                    <a:pt x="63772" y="134062"/>
                  </a:lnTo>
                  <a:lnTo>
                    <a:pt x="64955" y="129657"/>
                  </a:lnTo>
                  <a:lnTo>
                    <a:pt x="66256" y="125866"/>
                  </a:lnTo>
                  <a:lnTo>
                    <a:pt x="66875" y="122270"/>
                  </a:lnTo>
                  <a:lnTo>
                    <a:pt x="65706" y="118111"/>
                  </a:lnTo>
                  <a:lnTo>
                    <a:pt x="66000" y="116720"/>
                  </a:lnTo>
                  <a:lnTo>
                    <a:pt x="66658" y="115462"/>
                  </a:lnTo>
                  <a:lnTo>
                    <a:pt x="66806" y="114302"/>
                  </a:lnTo>
                  <a:lnTo>
                    <a:pt x="67261" y="113761"/>
                  </a:lnTo>
                  <a:lnTo>
                    <a:pt x="68741" y="112996"/>
                  </a:lnTo>
                  <a:lnTo>
                    <a:pt x="70542" y="112492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3" name="object 72">
              <a:extLst>
                <a:ext uri="{FF2B5EF4-FFF2-40B4-BE49-F238E27FC236}">
                  <a16:creationId xmlns:a16="http://schemas.microsoft.com/office/drawing/2014/main" id="{7D66AE88-D775-41B1-BD44-7C10246B01B1}"/>
                </a:ext>
              </a:extLst>
            </p:cNvPr>
            <p:cNvSpPr/>
            <p:nvPr/>
          </p:nvSpPr>
          <p:spPr>
            <a:xfrm>
              <a:off x="8170134" y="6416502"/>
              <a:ext cx="95024" cy="104048"/>
            </a:xfrm>
            <a:custGeom>
              <a:avLst/>
              <a:gdLst/>
              <a:ahLst/>
              <a:cxnLst/>
              <a:rect l="l" t="t" r="r" b="b"/>
              <a:pathLst>
                <a:path w="147126" h="161098">
                  <a:moveTo>
                    <a:pt x="1569" y="15242"/>
                  </a:moveTo>
                  <a:lnTo>
                    <a:pt x="2744" y="16020"/>
                  </a:lnTo>
                  <a:lnTo>
                    <a:pt x="3884" y="16318"/>
                  </a:lnTo>
                  <a:lnTo>
                    <a:pt x="4535" y="16591"/>
                  </a:lnTo>
                  <a:lnTo>
                    <a:pt x="5722" y="16555"/>
                  </a:lnTo>
                  <a:lnTo>
                    <a:pt x="6886" y="16749"/>
                  </a:lnTo>
                  <a:lnTo>
                    <a:pt x="8074" y="16707"/>
                  </a:lnTo>
                  <a:lnTo>
                    <a:pt x="9204" y="17035"/>
                  </a:lnTo>
                  <a:lnTo>
                    <a:pt x="10388" y="17022"/>
                  </a:lnTo>
                  <a:lnTo>
                    <a:pt x="11298" y="17290"/>
                  </a:lnTo>
                  <a:lnTo>
                    <a:pt x="12004" y="17357"/>
                  </a:lnTo>
                  <a:lnTo>
                    <a:pt x="12913" y="17107"/>
                  </a:lnTo>
                  <a:lnTo>
                    <a:pt x="14226" y="16093"/>
                  </a:lnTo>
                  <a:lnTo>
                    <a:pt x="15270" y="15540"/>
                  </a:lnTo>
                  <a:lnTo>
                    <a:pt x="18073" y="15078"/>
                  </a:lnTo>
                  <a:lnTo>
                    <a:pt x="18635" y="15516"/>
                  </a:lnTo>
                  <a:lnTo>
                    <a:pt x="19570" y="15583"/>
                  </a:lnTo>
                  <a:lnTo>
                    <a:pt x="21083" y="16269"/>
                  </a:lnTo>
                  <a:lnTo>
                    <a:pt x="22084" y="16871"/>
                  </a:lnTo>
                  <a:lnTo>
                    <a:pt x="23268" y="15692"/>
                  </a:lnTo>
                  <a:lnTo>
                    <a:pt x="24003" y="14768"/>
                  </a:lnTo>
                  <a:lnTo>
                    <a:pt x="26159" y="10819"/>
                  </a:lnTo>
                  <a:lnTo>
                    <a:pt x="27215" y="7928"/>
                  </a:lnTo>
                  <a:lnTo>
                    <a:pt x="27343" y="6275"/>
                  </a:lnTo>
                  <a:lnTo>
                    <a:pt x="28114" y="4289"/>
                  </a:lnTo>
                  <a:lnTo>
                    <a:pt x="28133" y="3547"/>
                  </a:lnTo>
                  <a:lnTo>
                    <a:pt x="29004" y="3341"/>
                  </a:lnTo>
                  <a:lnTo>
                    <a:pt x="30732" y="2083"/>
                  </a:lnTo>
                  <a:lnTo>
                    <a:pt x="34740" y="48"/>
                  </a:lnTo>
                  <a:lnTo>
                    <a:pt x="35939" y="0"/>
                  </a:lnTo>
                  <a:lnTo>
                    <a:pt x="36322" y="206"/>
                  </a:lnTo>
                  <a:lnTo>
                    <a:pt x="36551" y="637"/>
                  </a:lnTo>
                  <a:lnTo>
                    <a:pt x="37270" y="1245"/>
                  </a:lnTo>
                  <a:lnTo>
                    <a:pt x="37857" y="2545"/>
                  </a:lnTo>
                  <a:lnTo>
                    <a:pt x="38241" y="2818"/>
                  </a:lnTo>
                  <a:lnTo>
                    <a:pt x="39338" y="3256"/>
                  </a:lnTo>
                  <a:lnTo>
                    <a:pt x="41315" y="4957"/>
                  </a:lnTo>
                  <a:lnTo>
                    <a:pt x="41748" y="5522"/>
                  </a:lnTo>
                  <a:lnTo>
                    <a:pt x="42321" y="6549"/>
                  </a:lnTo>
                  <a:lnTo>
                    <a:pt x="42995" y="7217"/>
                  </a:lnTo>
                  <a:lnTo>
                    <a:pt x="43984" y="8553"/>
                  </a:lnTo>
                  <a:lnTo>
                    <a:pt x="44556" y="8961"/>
                  </a:lnTo>
                  <a:lnTo>
                    <a:pt x="46129" y="9501"/>
                  </a:lnTo>
                  <a:lnTo>
                    <a:pt x="47547" y="9434"/>
                  </a:lnTo>
                  <a:lnTo>
                    <a:pt x="49188" y="9660"/>
                  </a:lnTo>
                  <a:lnTo>
                    <a:pt x="51319" y="9593"/>
                  </a:lnTo>
                  <a:lnTo>
                    <a:pt x="52262" y="9672"/>
                  </a:lnTo>
                  <a:lnTo>
                    <a:pt x="53153" y="9987"/>
                  </a:lnTo>
                  <a:lnTo>
                    <a:pt x="54758" y="11002"/>
                  </a:lnTo>
                  <a:lnTo>
                    <a:pt x="56090" y="11488"/>
                  </a:lnTo>
                  <a:lnTo>
                    <a:pt x="57021" y="11640"/>
                  </a:lnTo>
                  <a:lnTo>
                    <a:pt x="58446" y="11536"/>
                  </a:lnTo>
                  <a:lnTo>
                    <a:pt x="58811" y="11810"/>
                  </a:lnTo>
                  <a:lnTo>
                    <a:pt x="59938" y="13043"/>
                  </a:lnTo>
                  <a:lnTo>
                    <a:pt x="60499" y="13808"/>
                  </a:lnTo>
                  <a:lnTo>
                    <a:pt x="61056" y="14252"/>
                  </a:lnTo>
                  <a:lnTo>
                    <a:pt x="63413" y="16907"/>
                  </a:lnTo>
                  <a:lnTo>
                    <a:pt x="64174" y="17466"/>
                  </a:lnTo>
                  <a:lnTo>
                    <a:pt x="65106" y="17533"/>
                  </a:lnTo>
                  <a:lnTo>
                    <a:pt x="67505" y="18566"/>
                  </a:lnTo>
                  <a:lnTo>
                    <a:pt x="68447" y="18609"/>
                  </a:lnTo>
                  <a:lnTo>
                    <a:pt x="69803" y="19550"/>
                  </a:lnTo>
                  <a:lnTo>
                    <a:pt x="70473" y="19787"/>
                  </a:lnTo>
                  <a:lnTo>
                    <a:pt x="71174" y="19896"/>
                  </a:lnTo>
                  <a:lnTo>
                    <a:pt x="73123" y="20765"/>
                  </a:lnTo>
                  <a:lnTo>
                    <a:pt x="74463" y="21245"/>
                  </a:lnTo>
                  <a:lnTo>
                    <a:pt x="76114" y="21379"/>
                  </a:lnTo>
                  <a:lnTo>
                    <a:pt x="77470" y="21810"/>
                  </a:lnTo>
                  <a:lnTo>
                    <a:pt x="78652" y="21847"/>
                  </a:lnTo>
                  <a:lnTo>
                    <a:pt x="79777" y="22199"/>
                  </a:lnTo>
                  <a:lnTo>
                    <a:pt x="80722" y="22162"/>
                  </a:lnTo>
                  <a:lnTo>
                    <a:pt x="82107" y="22485"/>
                  </a:lnTo>
                  <a:lnTo>
                    <a:pt x="85660" y="22405"/>
                  </a:lnTo>
                  <a:lnTo>
                    <a:pt x="86549" y="22709"/>
                  </a:lnTo>
                  <a:lnTo>
                    <a:pt x="88684" y="22673"/>
                  </a:lnTo>
                  <a:lnTo>
                    <a:pt x="90553" y="23019"/>
                  </a:lnTo>
                  <a:lnTo>
                    <a:pt x="90965" y="23232"/>
                  </a:lnTo>
                  <a:lnTo>
                    <a:pt x="91735" y="24137"/>
                  </a:lnTo>
                  <a:lnTo>
                    <a:pt x="93208" y="25322"/>
                  </a:lnTo>
                  <a:lnTo>
                    <a:pt x="94289" y="25808"/>
                  </a:lnTo>
                  <a:lnTo>
                    <a:pt x="95861" y="26324"/>
                  </a:lnTo>
                  <a:lnTo>
                    <a:pt x="97010" y="26586"/>
                  </a:lnTo>
                  <a:lnTo>
                    <a:pt x="98573" y="27478"/>
                  </a:lnTo>
                  <a:lnTo>
                    <a:pt x="99880" y="28043"/>
                  </a:lnTo>
                  <a:lnTo>
                    <a:pt x="100807" y="28214"/>
                  </a:lnTo>
                  <a:lnTo>
                    <a:pt x="103177" y="28129"/>
                  </a:lnTo>
                  <a:lnTo>
                    <a:pt x="105070" y="28208"/>
                  </a:lnTo>
                  <a:lnTo>
                    <a:pt x="107439" y="28171"/>
                  </a:lnTo>
                  <a:lnTo>
                    <a:pt x="108135" y="28031"/>
                  </a:lnTo>
                  <a:lnTo>
                    <a:pt x="109017" y="27703"/>
                  </a:lnTo>
                  <a:lnTo>
                    <a:pt x="110917" y="27685"/>
                  </a:lnTo>
                  <a:lnTo>
                    <a:pt x="111850" y="27527"/>
                  </a:lnTo>
                  <a:lnTo>
                    <a:pt x="112510" y="27789"/>
                  </a:lnTo>
                  <a:lnTo>
                    <a:pt x="114773" y="29083"/>
                  </a:lnTo>
                  <a:lnTo>
                    <a:pt x="116117" y="30061"/>
                  </a:lnTo>
                  <a:lnTo>
                    <a:pt x="116560" y="30194"/>
                  </a:lnTo>
                  <a:lnTo>
                    <a:pt x="117755" y="30207"/>
                  </a:lnTo>
                  <a:lnTo>
                    <a:pt x="119325" y="29702"/>
                  </a:lnTo>
                  <a:lnTo>
                    <a:pt x="120565" y="29004"/>
                  </a:lnTo>
                  <a:lnTo>
                    <a:pt x="121495" y="28864"/>
                  </a:lnTo>
                  <a:lnTo>
                    <a:pt x="123207" y="28031"/>
                  </a:lnTo>
                  <a:lnTo>
                    <a:pt x="124471" y="26969"/>
                  </a:lnTo>
                  <a:lnTo>
                    <a:pt x="126420" y="26106"/>
                  </a:lnTo>
                  <a:lnTo>
                    <a:pt x="128465" y="24909"/>
                  </a:lnTo>
                  <a:lnTo>
                    <a:pt x="129143" y="24696"/>
                  </a:lnTo>
                  <a:lnTo>
                    <a:pt x="130087" y="24629"/>
                  </a:lnTo>
                  <a:lnTo>
                    <a:pt x="131010" y="24411"/>
                  </a:lnTo>
                  <a:lnTo>
                    <a:pt x="131659" y="24125"/>
                  </a:lnTo>
                  <a:lnTo>
                    <a:pt x="132658" y="23487"/>
                  </a:lnTo>
                  <a:lnTo>
                    <a:pt x="133536" y="23135"/>
                  </a:lnTo>
                  <a:lnTo>
                    <a:pt x="134234" y="22995"/>
                  </a:lnTo>
                  <a:lnTo>
                    <a:pt x="137077" y="22946"/>
                  </a:lnTo>
                  <a:lnTo>
                    <a:pt x="138726" y="22770"/>
                  </a:lnTo>
                  <a:lnTo>
                    <a:pt x="140148" y="22734"/>
                  </a:lnTo>
                  <a:lnTo>
                    <a:pt x="142283" y="22867"/>
                  </a:lnTo>
                  <a:lnTo>
                    <a:pt x="142717" y="22727"/>
                  </a:lnTo>
                  <a:lnTo>
                    <a:pt x="143656" y="21986"/>
                  </a:lnTo>
                  <a:lnTo>
                    <a:pt x="144493" y="21561"/>
                  </a:lnTo>
                  <a:lnTo>
                    <a:pt x="145072" y="20808"/>
                  </a:lnTo>
                  <a:lnTo>
                    <a:pt x="145957" y="19131"/>
                  </a:lnTo>
                  <a:lnTo>
                    <a:pt x="147126" y="23290"/>
                  </a:lnTo>
                  <a:lnTo>
                    <a:pt x="146508" y="26886"/>
                  </a:lnTo>
                  <a:lnTo>
                    <a:pt x="145206" y="30677"/>
                  </a:lnTo>
                  <a:lnTo>
                    <a:pt x="144023" y="35082"/>
                  </a:lnTo>
                  <a:lnTo>
                    <a:pt x="146811" y="38961"/>
                  </a:lnTo>
                  <a:lnTo>
                    <a:pt x="147109" y="57102"/>
                  </a:lnTo>
                  <a:lnTo>
                    <a:pt x="146216" y="62750"/>
                  </a:lnTo>
                  <a:lnTo>
                    <a:pt x="145325" y="66319"/>
                  </a:lnTo>
                  <a:lnTo>
                    <a:pt x="146216" y="74943"/>
                  </a:lnTo>
                  <a:lnTo>
                    <a:pt x="144432" y="79104"/>
                  </a:lnTo>
                  <a:lnTo>
                    <a:pt x="140566" y="85945"/>
                  </a:lnTo>
                  <a:lnTo>
                    <a:pt x="136701" y="89809"/>
                  </a:lnTo>
                  <a:lnTo>
                    <a:pt x="128545" y="94120"/>
                  </a:lnTo>
                  <a:lnTo>
                    <a:pt x="124758" y="97379"/>
                  </a:lnTo>
                  <a:lnTo>
                    <a:pt x="120929" y="97626"/>
                  </a:lnTo>
                  <a:lnTo>
                    <a:pt x="117443" y="99631"/>
                  </a:lnTo>
                  <a:lnTo>
                    <a:pt x="114944" y="102577"/>
                  </a:lnTo>
                  <a:lnTo>
                    <a:pt x="112376" y="108151"/>
                  </a:lnTo>
                  <a:lnTo>
                    <a:pt x="111012" y="113267"/>
                  </a:lnTo>
                  <a:lnTo>
                    <a:pt x="106095" y="116833"/>
                  </a:lnTo>
                  <a:lnTo>
                    <a:pt x="101062" y="117471"/>
                  </a:lnTo>
                  <a:lnTo>
                    <a:pt x="97059" y="116186"/>
                  </a:lnTo>
                  <a:lnTo>
                    <a:pt x="93376" y="117431"/>
                  </a:lnTo>
                  <a:lnTo>
                    <a:pt x="88269" y="120472"/>
                  </a:lnTo>
                  <a:lnTo>
                    <a:pt x="85153" y="124619"/>
                  </a:lnTo>
                  <a:lnTo>
                    <a:pt x="83930" y="128330"/>
                  </a:lnTo>
                  <a:lnTo>
                    <a:pt x="83043" y="132410"/>
                  </a:lnTo>
                  <a:lnTo>
                    <a:pt x="82803" y="138221"/>
                  </a:lnTo>
                  <a:lnTo>
                    <a:pt x="82647" y="142945"/>
                  </a:lnTo>
                  <a:lnTo>
                    <a:pt x="82494" y="148984"/>
                  </a:lnTo>
                  <a:lnTo>
                    <a:pt x="82589" y="152842"/>
                  </a:lnTo>
                  <a:lnTo>
                    <a:pt x="82412" y="156022"/>
                  </a:lnTo>
                  <a:lnTo>
                    <a:pt x="81435" y="158714"/>
                  </a:lnTo>
                  <a:lnTo>
                    <a:pt x="80685" y="161098"/>
                  </a:lnTo>
                  <a:lnTo>
                    <a:pt x="80658" y="160968"/>
                  </a:lnTo>
                  <a:lnTo>
                    <a:pt x="80640" y="160731"/>
                  </a:lnTo>
                  <a:lnTo>
                    <a:pt x="80555" y="160500"/>
                  </a:lnTo>
                  <a:lnTo>
                    <a:pt x="80491" y="160263"/>
                  </a:lnTo>
                  <a:lnTo>
                    <a:pt x="80460" y="160147"/>
                  </a:lnTo>
                  <a:lnTo>
                    <a:pt x="80423" y="160032"/>
                  </a:lnTo>
                  <a:lnTo>
                    <a:pt x="80385" y="159917"/>
                  </a:lnTo>
                  <a:lnTo>
                    <a:pt x="80345" y="159808"/>
                  </a:lnTo>
                  <a:lnTo>
                    <a:pt x="80262" y="159576"/>
                  </a:lnTo>
                  <a:lnTo>
                    <a:pt x="80179" y="159346"/>
                  </a:lnTo>
                  <a:lnTo>
                    <a:pt x="80096" y="159121"/>
                  </a:lnTo>
                  <a:lnTo>
                    <a:pt x="80018" y="158890"/>
                  </a:lnTo>
                  <a:lnTo>
                    <a:pt x="79937" y="158659"/>
                  </a:lnTo>
                  <a:lnTo>
                    <a:pt x="79893" y="158544"/>
                  </a:lnTo>
                  <a:lnTo>
                    <a:pt x="79843" y="158434"/>
                  </a:lnTo>
                  <a:lnTo>
                    <a:pt x="79786" y="158325"/>
                  </a:lnTo>
                  <a:lnTo>
                    <a:pt x="79726" y="158222"/>
                  </a:lnTo>
                  <a:lnTo>
                    <a:pt x="79642" y="157991"/>
                  </a:lnTo>
                  <a:lnTo>
                    <a:pt x="79592" y="157754"/>
                  </a:lnTo>
                  <a:lnTo>
                    <a:pt x="79470" y="157548"/>
                  </a:lnTo>
                  <a:lnTo>
                    <a:pt x="79369" y="157329"/>
                  </a:lnTo>
                  <a:lnTo>
                    <a:pt x="79322" y="157086"/>
                  </a:lnTo>
                  <a:lnTo>
                    <a:pt x="79271" y="156848"/>
                  </a:lnTo>
                  <a:lnTo>
                    <a:pt x="79242" y="156733"/>
                  </a:lnTo>
                  <a:lnTo>
                    <a:pt x="79204" y="156618"/>
                  </a:lnTo>
                  <a:lnTo>
                    <a:pt x="79164" y="156502"/>
                  </a:lnTo>
                  <a:lnTo>
                    <a:pt x="79120" y="156387"/>
                  </a:lnTo>
                  <a:lnTo>
                    <a:pt x="79071" y="156277"/>
                  </a:lnTo>
                  <a:lnTo>
                    <a:pt x="79016" y="156168"/>
                  </a:lnTo>
                  <a:lnTo>
                    <a:pt x="78956" y="156059"/>
                  </a:lnTo>
                  <a:lnTo>
                    <a:pt x="78867" y="155840"/>
                  </a:lnTo>
                  <a:lnTo>
                    <a:pt x="78859" y="155713"/>
                  </a:lnTo>
                  <a:lnTo>
                    <a:pt x="78797" y="155481"/>
                  </a:lnTo>
                  <a:lnTo>
                    <a:pt x="78738" y="155378"/>
                  </a:lnTo>
                  <a:lnTo>
                    <a:pt x="78674" y="155269"/>
                  </a:lnTo>
                  <a:lnTo>
                    <a:pt x="78603" y="155172"/>
                  </a:lnTo>
                  <a:lnTo>
                    <a:pt x="78529" y="155075"/>
                  </a:lnTo>
                  <a:lnTo>
                    <a:pt x="78415" y="154862"/>
                  </a:lnTo>
                  <a:lnTo>
                    <a:pt x="78319" y="154637"/>
                  </a:lnTo>
                  <a:lnTo>
                    <a:pt x="78222" y="154419"/>
                  </a:lnTo>
                  <a:lnTo>
                    <a:pt x="78170" y="154309"/>
                  </a:lnTo>
                  <a:lnTo>
                    <a:pt x="78111" y="154200"/>
                  </a:lnTo>
                  <a:lnTo>
                    <a:pt x="78041" y="154102"/>
                  </a:lnTo>
                  <a:lnTo>
                    <a:pt x="77969" y="154006"/>
                  </a:lnTo>
                  <a:lnTo>
                    <a:pt x="77855" y="153786"/>
                  </a:lnTo>
                  <a:lnTo>
                    <a:pt x="77768" y="153562"/>
                  </a:lnTo>
                  <a:lnTo>
                    <a:pt x="77711" y="153453"/>
                  </a:lnTo>
                  <a:lnTo>
                    <a:pt x="77650" y="153349"/>
                  </a:lnTo>
                  <a:lnTo>
                    <a:pt x="77587" y="153246"/>
                  </a:lnTo>
                  <a:lnTo>
                    <a:pt x="77521" y="153143"/>
                  </a:lnTo>
                  <a:lnTo>
                    <a:pt x="77452" y="153045"/>
                  </a:lnTo>
                  <a:lnTo>
                    <a:pt x="77315" y="152845"/>
                  </a:lnTo>
                  <a:lnTo>
                    <a:pt x="77178" y="152644"/>
                  </a:lnTo>
                  <a:lnTo>
                    <a:pt x="77044" y="152438"/>
                  </a:lnTo>
                  <a:lnTo>
                    <a:pt x="76913" y="152237"/>
                  </a:lnTo>
                  <a:lnTo>
                    <a:pt x="76782" y="152031"/>
                  </a:lnTo>
                  <a:lnTo>
                    <a:pt x="76651" y="151824"/>
                  </a:lnTo>
                  <a:lnTo>
                    <a:pt x="76517" y="151624"/>
                  </a:lnTo>
                  <a:lnTo>
                    <a:pt x="76376" y="151424"/>
                  </a:lnTo>
                  <a:lnTo>
                    <a:pt x="76229" y="151229"/>
                  </a:lnTo>
                  <a:lnTo>
                    <a:pt x="76089" y="151034"/>
                  </a:lnTo>
                  <a:lnTo>
                    <a:pt x="75964" y="150822"/>
                  </a:lnTo>
                  <a:lnTo>
                    <a:pt x="75843" y="150615"/>
                  </a:lnTo>
                  <a:lnTo>
                    <a:pt x="75707" y="150415"/>
                  </a:lnTo>
                  <a:lnTo>
                    <a:pt x="75573" y="150208"/>
                  </a:lnTo>
                  <a:lnTo>
                    <a:pt x="75455" y="149996"/>
                  </a:lnTo>
                  <a:lnTo>
                    <a:pt x="75331" y="149789"/>
                  </a:lnTo>
                  <a:lnTo>
                    <a:pt x="75267" y="149686"/>
                  </a:lnTo>
                  <a:lnTo>
                    <a:pt x="75201" y="149582"/>
                  </a:lnTo>
                  <a:lnTo>
                    <a:pt x="75132" y="149479"/>
                  </a:lnTo>
                  <a:lnTo>
                    <a:pt x="75058" y="149382"/>
                  </a:lnTo>
                  <a:lnTo>
                    <a:pt x="74982" y="149291"/>
                  </a:lnTo>
                  <a:lnTo>
                    <a:pt x="74903" y="149199"/>
                  </a:lnTo>
                  <a:lnTo>
                    <a:pt x="74749" y="149011"/>
                  </a:lnTo>
                  <a:lnTo>
                    <a:pt x="74596" y="148823"/>
                  </a:lnTo>
                  <a:lnTo>
                    <a:pt x="74520" y="148726"/>
                  </a:lnTo>
                  <a:lnTo>
                    <a:pt x="74447" y="148629"/>
                  </a:lnTo>
                  <a:lnTo>
                    <a:pt x="74375" y="148531"/>
                  </a:lnTo>
                  <a:lnTo>
                    <a:pt x="74305" y="148434"/>
                  </a:lnTo>
                  <a:lnTo>
                    <a:pt x="74237" y="148331"/>
                  </a:lnTo>
                  <a:lnTo>
                    <a:pt x="74173" y="148228"/>
                  </a:lnTo>
                  <a:lnTo>
                    <a:pt x="74110" y="148125"/>
                  </a:lnTo>
                  <a:lnTo>
                    <a:pt x="74055" y="148015"/>
                  </a:lnTo>
                  <a:lnTo>
                    <a:pt x="74002" y="147905"/>
                  </a:lnTo>
                  <a:lnTo>
                    <a:pt x="73861" y="147711"/>
                  </a:lnTo>
                  <a:lnTo>
                    <a:pt x="73706" y="147523"/>
                  </a:lnTo>
                  <a:lnTo>
                    <a:pt x="73604" y="147304"/>
                  </a:lnTo>
                  <a:lnTo>
                    <a:pt x="73497" y="147086"/>
                  </a:lnTo>
                  <a:lnTo>
                    <a:pt x="73353" y="146891"/>
                  </a:lnTo>
                  <a:lnTo>
                    <a:pt x="73214" y="146684"/>
                  </a:lnTo>
                  <a:lnTo>
                    <a:pt x="73100" y="146472"/>
                  </a:lnTo>
                  <a:lnTo>
                    <a:pt x="73018" y="146247"/>
                  </a:lnTo>
                  <a:lnTo>
                    <a:pt x="72953" y="146144"/>
                  </a:lnTo>
                  <a:lnTo>
                    <a:pt x="72879" y="146047"/>
                  </a:lnTo>
                  <a:lnTo>
                    <a:pt x="72801" y="145956"/>
                  </a:lnTo>
                  <a:lnTo>
                    <a:pt x="72716" y="145864"/>
                  </a:lnTo>
                  <a:lnTo>
                    <a:pt x="72625" y="145786"/>
                  </a:lnTo>
                  <a:lnTo>
                    <a:pt x="72482" y="145591"/>
                  </a:lnTo>
                  <a:lnTo>
                    <a:pt x="72367" y="145372"/>
                  </a:lnTo>
                  <a:lnTo>
                    <a:pt x="72188" y="145214"/>
                  </a:lnTo>
                  <a:lnTo>
                    <a:pt x="72014" y="145044"/>
                  </a:lnTo>
                  <a:lnTo>
                    <a:pt x="71876" y="144843"/>
                  </a:lnTo>
                  <a:lnTo>
                    <a:pt x="71810" y="144740"/>
                  </a:lnTo>
                  <a:lnTo>
                    <a:pt x="71746" y="144637"/>
                  </a:lnTo>
                  <a:lnTo>
                    <a:pt x="71682" y="144534"/>
                  </a:lnTo>
                  <a:lnTo>
                    <a:pt x="71625" y="144430"/>
                  </a:lnTo>
                  <a:lnTo>
                    <a:pt x="71569" y="144321"/>
                  </a:lnTo>
                  <a:lnTo>
                    <a:pt x="71425" y="144127"/>
                  </a:lnTo>
                  <a:lnTo>
                    <a:pt x="71242" y="143963"/>
                  </a:lnTo>
                  <a:lnTo>
                    <a:pt x="71110" y="143762"/>
                  </a:lnTo>
                  <a:lnTo>
                    <a:pt x="70996" y="143550"/>
                  </a:lnTo>
                  <a:lnTo>
                    <a:pt x="70831" y="143367"/>
                  </a:lnTo>
                  <a:lnTo>
                    <a:pt x="70672" y="143185"/>
                  </a:lnTo>
                  <a:lnTo>
                    <a:pt x="70534" y="142984"/>
                  </a:lnTo>
                  <a:lnTo>
                    <a:pt x="70387" y="142790"/>
                  </a:lnTo>
                  <a:lnTo>
                    <a:pt x="70306" y="142699"/>
                  </a:lnTo>
                  <a:lnTo>
                    <a:pt x="70224" y="142608"/>
                  </a:lnTo>
                  <a:lnTo>
                    <a:pt x="70139" y="142523"/>
                  </a:lnTo>
                  <a:lnTo>
                    <a:pt x="70053" y="142438"/>
                  </a:lnTo>
                  <a:lnTo>
                    <a:pt x="69957" y="142365"/>
                  </a:lnTo>
                  <a:lnTo>
                    <a:pt x="69779" y="142201"/>
                  </a:lnTo>
                  <a:lnTo>
                    <a:pt x="69635" y="142006"/>
                  </a:lnTo>
                  <a:lnTo>
                    <a:pt x="69494" y="141806"/>
                  </a:lnTo>
                  <a:lnTo>
                    <a:pt x="69337" y="141618"/>
                  </a:lnTo>
                  <a:lnTo>
                    <a:pt x="69142" y="141478"/>
                  </a:lnTo>
                  <a:lnTo>
                    <a:pt x="68940" y="141344"/>
                  </a:lnTo>
                  <a:lnTo>
                    <a:pt x="68735" y="141211"/>
                  </a:lnTo>
                  <a:lnTo>
                    <a:pt x="68529" y="141077"/>
                  </a:lnTo>
                  <a:lnTo>
                    <a:pt x="68327" y="140943"/>
                  </a:lnTo>
                  <a:lnTo>
                    <a:pt x="68227" y="140876"/>
                  </a:lnTo>
                  <a:lnTo>
                    <a:pt x="68130" y="140804"/>
                  </a:lnTo>
                  <a:lnTo>
                    <a:pt x="68039" y="140724"/>
                  </a:lnTo>
                  <a:lnTo>
                    <a:pt x="67962" y="140627"/>
                  </a:lnTo>
                  <a:lnTo>
                    <a:pt x="67887" y="140530"/>
                  </a:lnTo>
                  <a:lnTo>
                    <a:pt x="67706" y="140372"/>
                  </a:lnTo>
                  <a:lnTo>
                    <a:pt x="67606" y="140299"/>
                  </a:lnTo>
                  <a:lnTo>
                    <a:pt x="67505" y="140232"/>
                  </a:lnTo>
                  <a:lnTo>
                    <a:pt x="67399" y="140172"/>
                  </a:lnTo>
                  <a:lnTo>
                    <a:pt x="67291" y="140117"/>
                  </a:lnTo>
                  <a:lnTo>
                    <a:pt x="67091" y="139977"/>
                  </a:lnTo>
                  <a:lnTo>
                    <a:pt x="66990" y="139910"/>
                  </a:lnTo>
                  <a:lnTo>
                    <a:pt x="66883" y="139856"/>
                  </a:lnTo>
                  <a:lnTo>
                    <a:pt x="66773" y="139801"/>
                  </a:lnTo>
                  <a:lnTo>
                    <a:pt x="66659" y="139759"/>
                  </a:lnTo>
                  <a:lnTo>
                    <a:pt x="66541" y="139734"/>
                  </a:lnTo>
                  <a:lnTo>
                    <a:pt x="66420" y="139722"/>
                  </a:lnTo>
                  <a:lnTo>
                    <a:pt x="66297" y="139716"/>
                  </a:lnTo>
                  <a:lnTo>
                    <a:pt x="66176" y="139710"/>
                  </a:lnTo>
                  <a:lnTo>
                    <a:pt x="65932" y="139716"/>
                  </a:lnTo>
                  <a:lnTo>
                    <a:pt x="65689" y="139710"/>
                  </a:lnTo>
                  <a:lnTo>
                    <a:pt x="65449" y="139740"/>
                  </a:lnTo>
                  <a:lnTo>
                    <a:pt x="65331" y="139771"/>
                  </a:lnTo>
                  <a:lnTo>
                    <a:pt x="65215" y="139807"/>
                  </a:lnTo>
                  <a:lnTo>
                    <a:pt x="65099" y="139843"/>
                  </a:lnTo>
                  <a:lnTo>
                    <a:pt x="64984" y="139886"/>
                  </a:lnTo>
                  <a:lnTo>
                    <a:pt x="64755" y="139965"/>
                  </a:lnTo>
                  <a:lnTo>
                    <a:pt x="64525" y="140044"/>
                  </a:lnTo>
                  <a:lnTo>
                    <a:pt x="64288" y="140098"/>
                  </a:lnTo>
                  <a:lnTo>
                    <a:pt x="64048" y="140141"/>
                  </a:lnTo>
                  <a:lnTo>
                    <a:pt x="63927" y="140153"/>
                  </a:lnTo>
                  <a:lnTo>
                    <a:pt x="63806" y="140159"/>
                  </a:lnTo>
                  <a:lnTo>
                    <a:pt x="63684" y="140159"/>
                  </a:lnTo>
                  <a:lnTo>
                    <a:pt x="63563" y="140159"/>
                  </a:lnTo>
                  <a:lnTo>
                    <a:pt x="63319" y="140147"/>
                  </a:lnTo>
                  <a:lnTo>
                    <a:pt x="63082" y="140099"/>
                  </a:lnTo>
                  <a:lnTo>
                    <a:pt x="62855" y="140008"/>
                  </a:lnTo>
                  <a:lnTo>
                    <a:pt x="62638" y="139898"/>
                  </a:lnTo>
                  <a:lnTo>
                    <a:pt x="62539" y="139831"/>
                  </a:lnTo>
                  <a:lnTo>
                    <a:pt x="62440" y="139752"/>
                  </a:lnTo>
                  <a:lnTo>
                    <a:pt x="62351" y="139667"/>
                  </a:lnTo>
                  <a:lnTo>
                    <a:pt x="62291" y="139564"/>
                  </a:lnTo>
                  <a:lnTo>
                    <a:pt x="62277" y="139449"/>
                  </a:lnTo>
                  <a:lnTo>
                    <a:pt x="62291" y="139321"/>
                  </a:lnTo>
                  <a:lnTo>
                    <a:pt x="62306" y="139200"/>
                  </a:lnTo>
                  <a:lnTo>
                    <a:pt x="62330" y="139078"/>
                  </a:lnTo>
                  <a:lnTo>
                    <a:pt x="62373" y="138968"/>
                  </a:lnTo>
                  <a:lnTo>
                    <a:pt x="62439" y="138865"/>
                  </a:lnTo>
                  <a:lnTo>
                    <a:pt x="62521" y="138774"/>
                  </a:lnTo>
                  <a:lnTo>
                    <a:pt x="62608" y="138689"/>
                  </a:lnTo>
                  <a:lnTo>
                    <a:pt x="62714" y="138616"/>
                  </a:lnTo>
                  <a:lnTo>
                    <a:pt x="62824" y="138550"/>
                  </a:lnTo>
                  <a:lnTo>
                    <a:pt x="62927" y="138355"/>
                  </a:lnTo>
                  <a:lnTo>
                    <a:pt x="62907" y="138228"/>
                  </a:lnTo>
                  <a:lnTo>
                    <a:pt x="62811" y="138003"/>
                  </a:lnTo>
                  <a:lnTo>
                    <a:pt x="62734" y="137905"/>
                  </a:lnTo>
                  <a:lnTo>
                    <a:pt x="62647" y="137820"/>
                  </a:lnTo>
                  <a:lnTo>
                    <a:pt x="62550" y="137748"/>
                  </a:lnTo>
                  <a:lnTo>
                    <a:pt x="62447" y="137681"/>
                  </a:lnTo>
                  <a:lnTo>
                    <a:pt x="62251" y="137535"/>
                  </a:lnTo>
                  <a:lnTo>
                    <a:pt x="62159" y="137456"/>
                  </a:lnTo>
                  <a:lnTo>
                    <a:pt x="62085" y="137359"/>
                  </a:lnTo>
                  <a:lnTo>
                    <a:pt x="62028" y="137255"/>
                  </a:lnTo>
                  <a:lnTo>
                    <a:pt x="61970" y="137146"/>
                  </a:lnTo>
                  <a:lnTo>
                    <a:pt x="61837" y="136940"/>
                  </a:lnTo>
                  <a:lnTo>
                    <a:pt x="61712" y="136739"/>
                  </a:lnTo>
                  <a:lnTo>
                    <a:pt x="61593" y="136527"/>
                  </a:lnTo>
                  <a:lnTo>
                    <a:pt x="61477" y="136307"/>
                  </a:lnTo>
                  <a:lnTo>
                    <a:pt x="61410" y="136211"/>
                  </a:lnTo>
                  <a:lnTo>
                    <a:pt x="61335" y="136113"/>
                  </a:lnTo>
                  <a:lnTo>
                    <a:pt x="61252" y="136022"/>
                  </a:lnTo>
                  <a:lnTo>
                    <a:pt x="61166" y="135937"/>
                  </a:lnTo>
                  <a:lnTo>
                    <a:pt x="61068" y="135864"/>
                  </a:lnTo>
                  <a:lnTo>
                    <a:pt x="60897" y="135694"/>
                  </a:lnTo>
                  <a:lnTo>
                    <a:pt x="60856" y="135567"/>
                  </a:lnTo>
                  <a:lnTo>
                    <a:pt x="60741" y="135372"/>
                  </a:lnTo>
                  <a:lnTo>
                    <a:pt x="60507" y="135347"/>
                  </a:lnTo>
                  <a:lnTo>
                    <a:pt x="60377" y="135354"/>
                  </a:lnTo>
                  <a:lnTo>
                    <a:pt x="60124" y="135335"/>
                  </a:lnTo>
                  <a:lnTo>
                    <a:pt x="60000" y="135311"/>
                  </a:lnTo>
                  <a:lnTo>
                    <a:pt x="59899" y="135263"/>
                  </a:lnTo>
                  <a:lnTo>
                    <a:pt x="59825" y="135172"/>
                  </a:lnTo>
                  <a:lnTo>
                    <a:pt x="59775" y="135050"/>
                  </a:lnTo>
                  <a:lnTo>
                    <a:pt x="59748" y="134935"/>
                  </a:lnTo>
                  <a:lnTo>
                    <a:pt x="59748" y="134807"/>
                  </a:lnTo>
                  <a:lnTo>
                    <a:pt x="59809" y="134576"/>
                  </a:lnTo>
                  <a:lnTo>
                    <a:pt x="59948" y="134369"/>
                  </a:lnTo>
                  <a:lnTo>
                    <a:pt x="60031" y="134139"/>
                  </a:lnTo>
                  <a:lnTo>
                    <a:pt x="60056" y="133902"/>
                  </a:lnTo>
                  <a:lnTo>
                    <a:pt x="60018" y="133659"/>
                  </a:lnTo>
                  <a:lnTo>
                    <a:pt x="59987" y="133543"/>
                  </a:lnTo>
                  <a:lnTo>
                    <a:pt x="59950" y="133428"/>
                  </a:lnTo>
                  <a:lnTo>
                    <a:pt x="59903" y="133313"/>
                  </a:lnTo>
                  <a:lnTo>
                    <a:pt x="59841" y="133209"/>
                  </a:lnTo>
                  <a:lnTo>
                    <a:pt x="59766" y="133112"/>
                  </a:lnTo>
                  <a:lnTo>
                    <a:pt x="59691" y="133015"/>
                  </a:lnTo>
                  <a:lnTo>
                    <a:pt x="59551" y="132815"/>
                  </a:lnTo>
                  <a:lnTo>
                    <a:pt x="59378" y="132650"/>
                  </a:lnTo>
                  <a:lnTo>
                    <a:pt x="59191" y="132492"/>
                  </a:lnTo>
                  <a:lnTo>
                    <a:pt x="59029" y="132310"/>
                  </a:lnTo>
                  <a:lnTo>
                    <a:pt x="58880" y="132121"/>
                  </a:lnTo>
                  <a:lnTo>
                    <a:pt x="58736" y="131921"/>
                  </a:lnTo>
                  <a:lnTo>
                    <a:pt x="58675" y="131818"/>
                  </a:lnTo>
                  <a:lnTo>
                    <a:pt x="58627" y="131709"/>
                  </a:lnTo>
                  <a:lnTo>
                    <a:pt x="58596" y="131587"/>
                  </a:lnTo>
                  <a:lnTo>
                    <a:pt x="58578" y="131466"/>
                  </a:lnTo>
                  <a:lnTo>
                    <a:pt x="58569" y="131344"/>
                  </a:lnTo>
                  <a:lnTo>
                    <a:pt x="58592" y="131107"/>
                  </a:lnTo>
                  <a:lnTo>
                    <a:pt x="58470" y="130828"/>
                  </a:lnTo>
                  <a:lnTo>
                    <a:pt x="58304" y="130652"/>
                  </a:lnTo>
                  <a:lnTo>
                    <a:pt x="58134" y="130475"/>
                  </a:lnTo>
                  <a:lnTo>
                    <a:pt x="58045" y="130396"/>
                  </a:lnTo>
                  <a:lnTo>
                    <a:pt x="57952" y="130317"/>
                  </a:lnTo>
                  <a:lnTo>
                    <a:pt x="57842" y="130269"/>
                  </a:lnTo>
                  <a:lnTo>
                    <a:pt x="57722" y="130238"/>
                  </a:lnTo>
                  <a:lnTo>
                    <a:pt x="57602" y="130214"/>
                  </a:lnTo>
                  <a:lnTo>
                    <a:pt x="57478" y="130208"/>
                  </a:lnTo>
                  <a:lnTo>
                    <a:pt x="57260" y="130123"/>
                  </a:lnTo>
                  <a:lnTo>
                    <a:pt x="57061" y="129983"/>
                  </a:lnTo>
                  <a:lnTo>
                    <a:pt x="56815" y="129971"/>
                  </a:lnTo>
                  <a:lnTo>
                    <a:pt x="56582" y="129916"/>
                  </a:lnTo>
                  <a:lnTo>
                    <a:pt x="56468" y="129862"/>
                  </a:lnTo>
                  <a:lnTo>
                    <a:pt x="56363" y="129801"/>
                  </a:lnTo>
                  <a:lnTo>
                    <a:pt x="56268" y="129722"/>
                  </a:lnTo>
                  <a:lnTo>
                    <a:pt x="56194" y="129631"/>
                  </a:lnTo>
                  <a:lnTo>
                    <a:pt x="56135" y="129522"/>
                  </a:lnTo>
                  <a:lnTo>
                    <a:pt x="56015" y="129309"/>
                  </a:lnTo>
                  <a:lnTo>
                    <a:pt x="55896" y="129096"/>
                  </a:lnTo>
                  <a:lnTo>
                    <a:pt x="55787" y="128883"/>
                  </a:lnTo>
                  <a:lnTo>
                    <a:pt x="55671" y="128665"/>
                  </a:lnTo>
                  <a:lnTo>
                    <a:pt x="55548" y="128458"/>
                  </a:lnTo>
                  <a:lnTo>
                    <a:pt x="55491" y="128349"/>
                  </a:lnTo>
                  <a:lnTo>
                    <a:pt x="55434" y="128239"/>
                  </a:lnTo>
                  <a:lnTo>
                    <a:pt x="55367" y="128142"/>
                  </a:lnTo>
                  <a:lnTo>
                    <a:pt x="55285" y="128051"/>
                  </a:lnTo>
                  <a:lnTo>
                    <a:pt x="55195" y="127966"/>
                  </a:lnTo>
                  <a:lnTo>
                    <a:pt x="55105" y="127887"/>
                  </a:lnTo>
                  <a:lnTo>
                    <a:pt x="54926" y="127723"/>
                  </a:lnTo>
                  <a:lnTo>
                    <a:pt x="54833" y="127644"/>
                  </a:lnTo>
                  <a:lnTo>
                    <a:pt x="54734" y="127577"/>
                  </a:lnTo>
                  <a:lnTo>
                    <a:pt x="54628" y="127516"/>
                  </a:lnTo>
                  <a:lnTo>
                    <a:pt x="54520" y="127462"/>
                  </a:lnTo>
                  <a:lnTo>
                    <a:pt x="54310" y="127334"/>
                  </a:lnTo>
                  <a:lnTo>
                    <a:pt x="54078" y="127273"/>
                  </a:lnTo>
                  <a:lnTo>
                    <a:pt x="53838" y="127231"/>
                  </a:lnTo>
                  <a:lnTo>
                    <a:pt x="53604" y="127164"/>
                  </a:lnTo>
                  <a:lnTo>
                    <a:pt x="53371" y="127091"/>
                  </a:lnTo>
                  <a:lnTo>
                    <a:pt x="53139" y="127018"/>
                  </a:lnTo>
                  <a:lnTo>
                    <a:pt x="52907" y="126945"/>
                  </a:lnTo>
                  <a:lnTo>
                    <a:pt x="52674" y="126872"/>
                  </a:lnTo>
                  <a:lnTo>
                    <a:pt x="52441" y="126799"/>
                  </a:lnTo>
                  <a:lnTo>
                    <a:pt x="52208" y="126733"/>
                  </a:lnTo>
                  <a:lnTo>
                    <a:pt x="51975" y="126666"/>
                  </a:lnTo>
                  <a:lnTo>
                    <a:pt x="51741" y="126605"/>
                  </a:lnTo>
                  <a:lnTo>
                    <a:pt x="51502" y="126575"/>
                  </a:lnTo>
                  <a:lnTo>
                    <a:pt x="51258" y="126599"/>
                  </a:lnTo>
                  <a:lnTo>
                    <a:pt x="51017" y="126635"/>
                  </a:lnTo>
                  <a:lnTo>
                    <a:pt x="50774" y="126635"/>
                  </a:lnTo>
                  <a:lnTo>
                    <a:pt x="50652" y="126636"/>
                  </a:lnTo>
                  <a:lnTo>
                    <a:pt x="50531" y="126648"/>
                  </a:lnTo>
                  <a:lnTo>
                    <a:pt x="50410" y="126666"/>
                  </a:lnTo>
                  <a:lnTo>
                    <a:pt x="50294" y="126708"/>
                  </a:lnTo>
                  <a:lnTo>
                    <a:pt x="50187" y="126757"/>
                  </a:lnTo>
                  <a:lnTo>
                    <a:pt x="50082" y="126830"/>
                  </a:lnTo>
                  <a:lnTo>
                    <a:pt x="49990" y="126909"/>
                  </a:lnTo>
                  <a:lnTo>
                    <a:pt x="49922" y="127006"/>
                  </a:lnTo>
                  <a:lnTo>
                    <a:pt x="49873" y="127115"/>
                  </a:lnTo>
                  <a:lnTo>
                    <a:pt x="49836" y="127237"/>
                  </a:lnTo>
                  <a:lnTo>
                    <a:pt x="49766" y="127468"/>
                  </a:lnTo>
                  <a:lnTo>
                    <a:pt x="49707" y="127705"/>
                  </a:lnTo>
                  <a:lnTo>
                    <a:pt x="49648" y="127942"/>
                  </a:lnTo>
                  <a:lnTo>
                    <a:pt x="49594" y="128179"/>
                  </a:lnTo>
                  <a:lnTo>
                    <a:pt x="49543" y="128416"/>
                  </a:lnTo>
                  <a:lnTo>
                    <a:pt x="49509" y="128664"/>
                  </a:lnTo>
                  <a:lnTo>
                    <a:pt x="49379" y="128859"/>
                  </a:lnTo>
                  <a:lnTo>
                    <a:pt x="49149" y="128920"/>
                  </a:lnTo>
                  <a:lnTo>
                    <a:pt x="48929" y="128798"/>
                  </a:lnTo>
                  <a:lnTo>
                    <a:pt x="48730" y="128659"/>
                  </a:lnTo>
                  <a:lnTo>
                    <a:pt x="48535" y="128513"/>
                  </a:lnTo>
                  <a:lnTo>
                    <a:pt x="48330" y="128385"/>
                  </a:lnTo>
                  <a:lnTo>
                    <a:pt x="48079" y="128191"/>
                  </a:lnTo>
                  <a:lnTo>
                    <a:pt x="47982" y="128118"/>
                  </a:lnTo>
                  <a:lnTo>
                    <a:pt x="47872" y="128075"/>
                  </a:lnTo>
                  <a:lnTo>
                    <a:pt x="47754" y="128063"/>
                  </a:lnTo>
                  <a:lnTo>
                    <a:pt x="47630" y="128057"/>
                  </a:lnTo>
                  <a:lnTo>
                    <a:pt x="47385" y="128045"/>
                  </a:lnTo>
                  <a:lnTo>
                    <a:pt x="47265" y="128020"/>
                  </a:lnTo>
                  <a:lnTo>
                    <a:pt x="47147" y="127990"/>
                  </a:lnTo>
                  <a:lnTo>
                    <a:pt x="47031" y="127954"/>
                  </a:lnTo>
                  <a:lnTo>
                    <a:pt x="46924" y="127899"/>
                  </a:lnTo>
                  <a:lnTo>
                    <a:pt x="46827" y="127820"/>
                  </a:lnTo>
                  <a:lnTo>
                    <a:pt x="46618" y="127705"/>
                  </a:lnTo>
                  <a:lnTo>
                    <a:pt x="46501" y="127663"/>
                  </a:lnTo>
                  <a:lnTo>
                    <a:pt x="46384" y="127632"/>
                  </a:lnTo>
                  <a:lnTo>
                    <a:pt x="46265" y="127607"/>
                  </a:lnTo>
                  <a:lnTo>
                    <a:pt x="46145" y="127589"/>
                  </a:lnTo>
                  <a:lnTo>
                    <a:pt x="45904" y="127559"/>
                  </a:lnTo>
                  <a:lnTo>
                    <a:pt x="45658" y="127540"/>
                  </a:lnTo>
                  <a:lnTo>
                    <a:pt x="45433" y="127614"/>
                  </a:lnTo>
                  <a:lnTo>
                    <a:pt x="45227" y="127753"/>
                  </a:lnTo>
                  <a:lnTo>
                    <a:pt x="45017" y="127875"/>
                  </a:lnTo>
                  <a:lnTo>
                    <a:pt x="44791" y="127960"/>
                  </a:lnTo>
                  <a:lnTo>
                    <a:pt x="44561" y="128045"/>
                  </a:lnTo>
                  <a:lnTo>
                    <a:pt x="44447" y="128087"/>
                  </a:lnTo>
                  <a:lnTo>
                    <a:pt x="44331" y="128118"/>
                  </a:lnTo>
                  <a:lnTo>
                    <a:pt x="44212" y="128142"/>
                  </a:lnTo>
                  <a:lnTo>
                    <a:pt x="44091" y="128160"/>
                  </a:lnTo>
                  <a:lnTo>
                    <a:pt x="43859" y="128239"/>
                  </a:lnTo>
                  <a:lnTo>
                    <a:pt x="43631" y="128300"/>
                  </a:lnTo>
                  <a:lnTo>
                    <a:pt x="43510" y="128282"/>
                  </a:lnTo>
                  <a:lnTo>
                    <a:pt x="43392" y="128233"/>
                  </a:lnTo>
                  <a:lnTo>
                    <a:pt x="43291" y="128167"/>
                  </a:lnTo>
                  <a:lnTo>
                    <a:pt x="43205" y="128076"/>
                  </a:lnTo>
                  <a:lnTo>
                    <a:pt x="43141" y="127966"/>
                  </a:lnTo>
                  <a:lnTo>
                    <a:pt x="43117" y="127857"/>
                  </a:lnTo>
                  <a:lnTo>
                    <a:pt x="43160" y="127614"/>
                  </a:lnTo>
                  <a:lnTo>
                    <a:pt x="43154" y="127370"/>
                  </a:lnTo>
                  <a:lnTo>
                    <a:pt x="43178" y="127128"/>
                  </a:lnTo>
                  <a:lnTo>
                    <a:pt x="43235" y="126891"/>
                  </a:lnTo>
                  <a:lnTo>
                    <a:pt x="43238" y="126769"/>
                  </a:lnTo>
                  <a:lnTo>
                    <a:pt x="43232" y="126648"/>
                  </a:lnTo>
                  <a:lnTo>
                    <a:pt x="43223" y="126526"/>
                  </a:lnTo>
                  <a:lnTo>
                    <a:pt x="43210" y="126404"/>
                  </a:lnTo>
                  <a:lnTo>
                    <a:pt x="43195" y="126289"/>
                  </a:lnTo>
                  <a:lnTo>
                    <a:pt x="43179" y="126046"/>
                  </a:lnTo>
                  <a:lnTo>
                    <a:pt x="43173" y="125919"/>
                  </a:lnTo>
                  <a:lnTo>
                    <a:pt x="43135" y="125682"/>
                  </a:lnTo>
                  <a:lnTo>
                    <a:pt x="43088" y="125572"/>
                  </a:lnTo>
                  <a:lnTo>
                    <a:pt x="43025" y="125463"/>
                  </a:lnTo>
                  <a:lnTo>
                    <a:pt x="42953" y="125366"/>
                  </a:lnTo>
                  <a:lnTo>
                    <a:pt x="42872" y="125274"/>
                  </a:lnTo>
                  <a:lnTo>
                    <a:pt x="42781" y="125196"/>
                  </a:lnTo>
                  <a:lnTo>
                    <a:pt x="42681" y="125129"/>
                  </a:lnTo>
                  <a:lnTo>
                    <a:pt x="42560" y="125092"/>
                  </a:lnTo>
                  <a:lnTo>
                    <a:pt x="42358" y="124977"/>
                  </a:lnTo>
                  <a:lnTo>
                    <a:pt x="42236" y="124764"/>
                  </a:lnTo>
                  <a:lnTo>
                    <a:pt x="42110" y="124552"/>
                  </a:lnTo>
                  <a:lnTo>
                    <a:pt x="41983" y="124345"/>
                  </a:lnTo>
                  <a:lnTo>
                    <a:pt x="41841" y="124150"/>
                  </a:lnTo>
                  <a:lnTo>
                    <a:pt x="41676" y="123968"/>
                  </a:lnTo>
                  <a:lnTo>
                    <a:pt x="41523" y="123780"/>
                  </a:lnTo>
                  <a:lnTo>
                    <a:pt x="41454" y="123683"/>
                  </a:lnTo>
                  <a:lnTo>
                    <a:pt x="41393" y="123574"/>
                  </a:lnTo>
                  <a:lnTo>
                    <a:pt x="41338" y="123470"/>
                  </a:lnTo>
                  <a:lnTo>
                    <a:pt x="41286" y="123355"/>
                  </a:lnTo>
                  <a:lnTo>
                    <a:pt x="41174" y="123142"/>
                  </a:lnTo>
                  <a:lnTo>
                    <a:pt x="41120" y="123032"/>
                  </a:lnTo>
                  <a:lnTo>
                    <a:pt x="41073" y="122924"/>
                  </a:lnTo>
                  <a:lnTo>
                    <a:pt x="41029" y="122808"/>
                  </a:lnTo>
                  <a:lnTo>
                    <a:pt x="40989" y="122692"/>
                  </a:lnTo>
                  <a:lnTo>
                    <a:pt x="40950" y="122577"/>
                  </a:lnTo>
                  <a:lnTo>
                    <a:pt x="40911" y="122462"/>
                  </a:lnTo>
                  <a:lnTo>
                    <a:pt x="40876" y="122347"/>
                  </a:lnTo>
                  <a:lnTo>
                    <a:pt x="40843" y="122231"/>
                  </a:lnTo>
                  <a:lnTo>
                    <a:pt x="40823" y="122109"/>
                  </a:lnTo>
                  <a:lnTo>
                    <a:pt x="40812" y="121988"/>
                  </a:lnTo>
                  <a:lnTo>
                    <a:pt x="40759" y="121751"/>
                  </a:lnTo>
                  <a:lnTo>
                    <a:pt x="40694" y="121520"/>
                  </a:lnTo>
                  <a:lnTo>
                    <a:pt x="40671" y="121277"/>
                  </a:lnTo>
                  <a:lnTo>
                    <a:pt x="40682" y="121034"/>
                  </a:lnTo>
                  <a:lnTo>
                    <a:pt x="40702" y="120791"/>
                  </a:lnTo>
                  <a:lnTo>
                    <a:pt x="40725" y="120548"/>
                  </a:lnTo>
                  <a:lnTo>
                    <a:pt x="40761" y="120305"/>
                  </a:lnTo>
                  <a:lnTo>
                    <a:pt x="40820" y="120074"/>
                  </a:lnTo>
                  <a:lnTo>
                    <a:pt x="40867" y="119837"/>
                  </a:lnTo>
                  <a:lnTo>
                    <a:pt x="40943" y="119606"/>
                  </a:lnTo>
                  <a:lnTo>
                    <a:pt x="41045" y="119381"/>
                  </a:lnTo>
                  <a:lnTo>
                    <a:pt x="41060" y="119144"/>
                  </a:lnTo>
                  <a:lnTo>
                    <a:pt x="41038" y="118896"/>
                  </a:lnTo>
                  <a:lnTo>
                    <a:pt x="41002" y="118658"/>
                  </a:lnTo>
                  <a:lnTo>
                    <a:pt x="40970" y="118415"/>
                  </a:lnTo>
                  <a:lnTo>
                    <a:pt x="40958" y="118173"/>
                  </a:lnTo>
                  <a:lnTo>
                    <a:pt x="40978" y="117930"/>
                  </a:lnTo>
                  <a:lnTo>
                    <a:pt x="41001" y="117808"/>
                  </a:lnTo>
                  <a:lnTo>
                    <a:pt x="41040" y="117692"/>
                  </a:lnTo>
                  <a:lnTo>
                    <a:pt x="41109" y="117595"/>
                  </a:lnTo>
                  <a:lnTo>
                    <a:pt x="41193" y="117504"/>
                  </a:lnTo>
                  <a:lnTo>
                    <a:pt x="41293" y="117291"/>
                  </a:lnTo>
                  <a:lnTo>
                    <a:pt x="41304" y="117048"/>
                  </a:lnTo>
                  <a:lnTo>
                    <a:pt x="41306" y="116921"/>
                  </a:lnTo>
                  <a:lnTo>
                    <a:pt x="41301" y="116678"/>
                  </a:lnTo>
                  <a:lnTo>
                    <a:pt x="41309" y="116435"/>
                  </a:lnTo>
                  <a:lnTo>
                    <a:pt x="41332" y="116313"/>
                  </a:lnTo>
                  <a:lnTo>
                    <a:pt x="41384" y="116210"/>
                  </a:lnTo>
                  <a:lnTo>
                    <a:pt x="41456" y="116107"/>
                  </a:lnTo>
                  <a:lnTo>
                    <a:pt x="41540" y="116016"/>
                  </a:lnTo>
                  <a:lnTo>
                    <a:pt x="41635" y="115943"/>
                  </a:lnTo>
                  <a:lnTo>
                    <a:pt x="41744" y="115888"/>
                  </a:lnTo>
                  <a:lnTo>
                    <a:pt x="41955" y="115767"/>
                  </a:lnTo>
                  <a:lnTo>
                    <a:pt x="42056" y="115688"/>
                  </a:lnTo>
                  <a:lnTo>
                    <a:pt x="42142" y="115597"/>
                  </a:lnTo>
                  <a:lnTo>
                    <a:pt x="42191" y="115493"/>
                  </a:lnTo>
                  <a:lnTo>
                    <a:pt x="42192" y="115378"/>
                  </a:lnTo>
                  <a:lnTo>
                    <a:pt x="42164" y="115250"/>
                  </a:lnTo>
                  <a:lnTo>
                    <a:pt x="42127" y="115135"/>
                  </a:lnTo>
                  <a:lnTo>
                    <a:pt x="42079" y="115019"/>
                  </a:lnTo>
                  <a:lnTo>
                    <a:pt x="42018" y="114910"/>
                  </a:lnTo>
                  <a:lnTo>
                    <a:pt x="41942" y="114819"/>
                  </a:lnTo>
                  <a:lnTo>
                    <a:pt x="41850" y="114734"/>
                  </a:lnTo>
                  <a:lnTo>
                    <a:pt x="41754" y="114654"/>
                  </a:lnTo>
                  <a:lnTo>
                    <a:pt x="41607" y="114473"/>
                  </a:lnTo>
                  <a:lnTo>
                    <a:pt x="41557" y="114230"/>
                  </a:lnTo>
                  <a:lnTo>
                    <a:pt x="41590" y="113992"/>
                  </a:lnTo>
                  <a:lnTo>
                    <a:pt x="41633" y="113749"/>
                  </a:lnTo>
                  <a:lnTo>
                    <a:pt x="41628" y="113507"/>
                  </a:lnTo>
                  <a:lnTo>
                    <a:pt x="41668" y="113269"/>
                  </a:lnTo>
                  <a:lnTo>
                    <a:pt x="41703" y="113026"/>
                  </a:lnTo>
                  <a:lnTo>
                    <a:pt x="41701" y="112784"/>
                  </a:lnTo>
                  <a:lnTo>
                    <a:pt x="41712" y="112534"/>
                  </a:lnTo>
                  <a:lnTo>
                    <a:pt x="41726" y="112407"/>
                  </a:lnTo>
                  <a:lnTo>
                    <a:pt x="41636" y="112200"/>
                  </a:lnTo>
                  <a:lnTo>
                    <a:pt x="41563" y="112109"/>
                  </a:lnTo>
                  <a:lnTo>
                    <a:pt x="41483" y="112018"/>
                  </a:lnTo>
                  <a:lnTo>
                    <a:pt x="41400" y="111927"/>
                  </a:lnTo>
                  <a:lnTo>
                    <a:pt x="41313" y="111842"/>
                  </a:lnTo>
                  <a:lnTo>
                    <a:pt x="41225" y="111757"/>
                  </a:lnTo>
                  <a:lnTo>
                    <a:pt x="41135" y="111672"/>
                  </a:lnTo>
                  <a:lnTo>
                    <a:pt x="40958" y="111495"/>
                  </a:lnTo>
                  <a:lnTo>
                    <a:pt x="40794" y="111319"/>
                  </a:lnTo>
                  <a:lnTo>
                    <a:pt x="40654" y="111107"/>
                  </a:lnTo>
                  <a:lnTo>
                    <a:pt x="40678" y="110876"/>
                  </a:lnTo>
                  <a:lnTo>
                    <a:pt x="40731" y="110760"/>
                  </a:lnTo>
                  <a:lnTo>
                    <a:pt x="40798" y="110657"/>
                  </a:lnTo>
                  <a:lnTo>
                    <a:pt x="40882" y="110572"/>
                  </a:lnTo>
                  <a:lnTo>
                    <a:pt x="40984" y="110505"/>
                  </a:lnTo>
                  <a:lnTo>
                    <a:pt x="41090" y="110439"/>
                  </a:lnTo>
                  <a:lnTo>
                    <a:pt x="41203" y="110383"/>
                  </a:lnTo>
                  <a:lnTo>
                    <a:pt x="41326" y="110335"/>
                  </a:lnTo>
                  <a:lnTo>
                    <a:pt x="41505" y="110207"/>
                  </a:lnTo>
                  <a:lnTo>
                    <a:pt x="41531" y="109959"/>
                  </a:lnTo>
                  <a:lnTo>
                    <a:pt x="41501" y="109715"/>
                  </a:lnTo>
                  <a:lnTo>
                    <a:pt x="41438" y="109479"/>
                  </a:lnTo>
                  <a:lnTo>
                    <a:pt x="41412" y="109363"/>
                  </a:lnTo>
                  <a:lnTo>
                    <a:pt x="41387" y="109241"/>
                  </a:lnTo>
                  <a:lnTo>
                    <a:pt x="41364" y="109120"/>
                  </a:lnTo>
                  <a:lnTo>
                    <a:pt x="41348" y="108998"/>
                  </a:lnTo>
                  <a:lnTo>
                    <a:pt x="41334" y="108883"/>
                  </a:lnTo>
                  <a:lnTo>
                    <a:pt x="41324" y="108762"/>
                  </a:lnTo>
                  <a:lnTo>
                    <a:pt x="41317" y="108640"/>
                  </a:lnTo>
                  <a:lnTo>
                    <a:pt x="41315" y="108518"/>
                  </a:lnTo>
                  <a:lnTo>
                    <a:pt x="41340" y="108276"/>
                  </a:lnTo>
                  <a:lnTo>
                    <a:pt x="41384" y="108033"/>
                  </a:lnTo>
                  <a:lnTo>
                    <a:pt x="41398" y="107790"/>
                  </a:lnTo>
                  <a:lnTo>
                    <a:pt x="41386" y="107547"/>
                  </a:lnTo>
                  <a:lnTo>
                    <a:pt x="41378" y="107425"/>
                  </a:lnTo>
                  <a:lnTo>
                    <a:pt x="41361" y="107309"/>
                  </a:lnTo>
                  <a:lnTo>
                    <a:pt x="41329" y="107188"/>
                  </a:lnTo>
                  <a:lnTo>
                    <a:pt x="41282" y="107073"/>
                  </a:lnTo>
                  <a:lnTo>
                    <a:pt x="41216" y="106970"/>
                  </a:lnTo>
                  <a:lnTo>
                    <a:pt x="41120" y="106908"/>
                  </a:lnTo>
                  <a:lnTo>
                    <a:pt x="40998" y="106884"/>
                  </a:lnTo>
                  <a:lnTo>
                    <a:pt x="40767" y="106799"/>
                  </a:lnTo>
                  <a:lnTo>
                    <a:pt x="40660" y="106738"/>
                  </a:lnTo>
                  <a:lnTo>
                    <a:pt x="40560" y="106665"/>
                  </a:lnTo>
                  <a:lnTo>
                    <a:pt x="40469" y="106586"/>
                  </a:lnTo>
                  <a:lnTo>
                    <a:pt x="40392" y="106495"/>
                  </a:lnTo>
                  <a:lnTo>
                    <a:pt x="40327" y="106386"/>
                  </a:lnTo>
                  <a:lnTo>
                    <a:pt x="40278" y="106271"/>
                  </a:lnTo>
                  <a:lnTo>
                    <a:pt x="40246" y="106162"/>
                  </a:lnTo>
                  <a:lnTo>
                    <a:pt x="40234" y="106034"/>
                  </a:lnTo>
                  <a:lnTo>
                    <a:pt x="40292" y="105803"/>
                  </a:lnTo>
                  <a:lnTo>
                    <a:pt x="40448" y="105614"/>
                  </a:lnTo>
                  <a:lnTo>
                    <a:pt x="40604" y="105426"/>
                  </a:lnTo>
                  <a:lnTo>
                    <a:pt x="40761" y="105238"/>
                  </a:lnTo>
                  <a:lnTo>
                    <a:pt x="40837" y="105141"/>
                  </a:lnTo>
                  <a:lnTo>
                    <a:pt x="40915" y="105049"/>
                  </a:lnTo>
                  <a:lnTo>
                    <a:pt x="41004" y="104970"/>
                  </a:lnTo>
                  <a:lnTo>
                    <a:pt x="41124" y="104910"/>
                  </a:lnTo>
                  <a:lnTo>
                    <a:pt x="41232" y="104855"/>
                  </a:lnTo>
                  <a:lnTo>
                    <a:pt x="41246" y="104637"/>
                  </a:lnTo>
                  <a:lnTo>
                    <a:pt x="41217" y="104509"/>
                  </a:lnTo>
                  <a:lnTo>
                    <a:pt x="41217" y="104381"/>
                  </a:lnTo>
                  <a:lnTo>
                    <a:pt x="41200" y="104144"/>
                  </a:lnTo>
                  <a:lnTo>
                    <a:pt x="41010" y="103986"/>
                  </a:lnTo>
                  <a:lnTo>
                    <a:pt x="40972" y="103761"/>
                  </a:lnTo>
                  <a:lnTo>
                    <a:pt x="40981" y="103634"/>
                  </a:lnTo>
                  <a:lnTo>
                    <a:pt x="40896" y="103409"/>
                  </a:lnTo>
                  <a:lnTo>
                    <a:pt x="40802" y="103184"/>
                  </a:lnTo>
                  <a:lnTo>
                    <a:pt x="40783" y="103063"/>
                  </a:lnTo>
                  <a:lnTo>
                    <a:pt x="40757" y="102941"/>
                  </a:lnTo>
                  <a:lnTo>
                    <a:pt x="40703" y="102838"/>
                  </a:lnTo>
                  <a:lnTo>
                    <a:pt x="40631" y="102740"/>
                  </a:lnTo>
                  <a:lnTo>
                    <a:pt x="40550" y="102644"/>
                  </a:lnTo>
                  <a:lnTo>
                    <a:pt x="40469" y="102553"/>
                  </a:lnTo>
                  <a:lnTo>
                    <a:pt x="40380" y="102467"/>
                  </a:lnTo>
                  <a:lnTo>
                    <a:pt x="40288" y="102388"/>
                  </a:lnTo>
                  <a:lnTo>
                    <a:pt x="40165" y="102182"/>
                  </a:lnTo>
                  <a:lnTo>
                    <a:pt x="40128" y="102067"/>
                  </a:lnTo>
                  <a:lnTo>
                    <a:pt x="40101" y="101945"/>
                  </a:lnTo>
                  <a:lnTo>
                    <a:pt x="40084" y="101824"/>
                  </a:lnTo>
                  <a:lnTo>
                    <a:pt x="40074" y="101702"/>
                  </a:lnTo>
                  <a:lnTo>
                    <a:pt x="40073" y="101580"/>
                  </a:lnTo>
                  <a:lnTo>
                    <a:pt x="40093" y="101337"/>
                  </a:lnTo>
                  <a:lnTo>
                    <a:pt x="40142" y="101100"/>
                  </a:lnTo>
                  <a:lnTo>
                    <a:pt x="40188" y="100863"/>
                  </a:lnTo>
                  <a:lnTo>
                    <a:pt x="40193" y="100742"/>
                  </a:lnTo>
                  <a:lnTo>
                    <a:pt x="40188" y="100621"/>
                  </a:lnTo>
                  <a:lnTo>
                    <a:pt x="40174" y="100499"/>
                  </a:lnTo>
                  <a:lnTo>
                    <a:pt x="40144" y="100384"/>
                  </a:lnTo>
                  <a:lnTo>
                    <a:pt x="40109" y="100268"/>
                  </a:lnTo>
                  <a:lnTo>
                    <a:pt x="40042" y="100031"/>
                  </a:lnTo>
                  <a:lnTo>
                    <a:pt x="40014" y="99794"/>
                  </a:lnTo>
                  <a:lnTo>
                    <a:pt x="40018" y="99551"/>
                  </a:lnTo>
                  <a:lnTo>
                    <a:pt x="40010" y="99424"/>
                  </a:lnTo>
                  <a:lnTo>
                    <a:pt x="40017" y="99187"/>
                  </a:lnTo>
                  <a:lnTo>
                    <a:pt x="40133" y="98968"/>
                  </a:lnTo>
                  <a:lnTo>
                    <a:pt x="40272" y="98768"/>
                  </a:lnTo>
                  <a:lnTo>
                    <a:pt x="40344" y="98670"/>
                  </a:lnTo>
                  <a:lnTo>
                    <a:pt x="40413" y="98573"/>
                  </a:lnTo>
                  <a:lnTo>
                    <a:pt x="40477" y="98470"/>
                  </a:lnTo>
                  <a:lnTo>
                    <a:pt x="40539" y="98360"/>
                  </a:lnTo>
                  <a:lnTo>
                    <a:pt x="40583" y="98251"/>
                  </a:lnTo>
                  <a:lnTo>
                    <a:pt x="40604" y="98130"/>
                  </a:lnTo>
                  <a:lnTo>
                    <a:pt x="40614" y="98002"/>
                  </a:lnTo>
                  <a:lnTo>
                    <a:pt x="40572" y="97771"/>
                  </a:lnTo>
                  <a:lnTo>
                    <a:pt x="40431" y="97571"/>
                  </a:lnTo>
                  <a:lnTo>
                    <a:pt x="40289" y="97370"/>
                  </a:lnTo>
                  <a:lnTo>
                    <a:pt x="40236" y="97261"/>
                  </a:lnTo>
                  <a:lnTo>
                    <a:pt x="40191" y="97146"/>
                  </a:lnTo>
                  <a:lnTo>
                    <a:pt x="40155" y="97030"/>
                  </a:lnTo>
                  <a:lnTo>
                    <a:pt x="40132" y="96908"/>
                  </a:lnTo>
                  <a:lnTo>
                    <a:pt x="40121" y="96787"/>
                  </a:lnTo>
                  <a:lnTo>
                    <a:pt x="40113" y="96665"/>
                  </a:lnTo>
                  <a:lnTo>
                    <a:pt x="40102" y="96422"/>
                  </a:lnTo>
                  <a:lnTo>
                    <a:pt x="40129" y="96307"/>
                  </a:lnTo>
                  <a:lnTo>
                    <a:pt x="40163" y="96192"/>
                  </a:lnTo>
                  <a:lnTo>
                    <a:pt x="40202" y="96076"/>
                  </a:lnTo>
                  <a:lnTo>
                    <a:pt x="40242" y="95961"/>
                  </a:lnTo>
                  <a:lnTo>
                    <a:pt x="40284" y="95845"/>
                  </a:lnTo>
                  <a:lnTo>
                    <a:pt x="40327" y="95730"/>
                  </a:lnTo>
                  <a:lnTo>
                    <a:pt x="40367" y="95620"/>
                  </a:lnTo>
                  <a:lnTo>
                    <a:pt x="40442" y="95389"/>
                  </a:lnTo>
                  <a:lnTo>
                    <a:pt x="40491" y="95147"/>
                  </a:lnTo>
                  <a:lnTo>
                    <a:pt x="40489" y="94904"/>
                  </a:lnTo>
                  <a:lnTo>
                    <a:pt x="40489" y="94660"/>
                  </a:lnTo>
                  <a:lnTo>
                    <a:pt x="40482" y="94418"/>
                  </a:lnTo>
                  <a:lnTo>
                    <a:pt x="40423" y="94186"/>
                  </a:lnTo>
                  <a:lnTo>
                    <a:pt x="40339" y="93956"/>
                  </a:lnTo>
                  <a:lnTo>
                    <a:pt x="40250" y="93731"/>
                  </a:lnTo>
                  <a:lnTo>
                    <a:pt x="40171" y="93500"/>
                  </a:lnTo>
                  <a:lnTo>
                    <a:pt x="40160" y="93257"/>
                  </a:lnTo>
                  <a:lnTo>
                    <a:pt x="40162" y="93014"/>
                  </a:lnTo>
                  <a:lnTo>
                    <a:pt x="40157" y="92892"/>
                  </a:lnTo>
                  <a:lnTo>
                    <a:pt x="40163" y="92771"/>
                  </a:lnTo>
                  <a:lnTo>
                    <a:pt x="40182" y="92650"/>
                  </a:lnTo>
                  <a:lnTo>
                    <a:pt x="40207" y="92528"/>
                  </a:lnTo>
                  <a:lnTo>
                    <a:pt x="40232" y="92413"/>
                  </a:lnTo>
                  <a:lnTo>
                    <a:pt x="40275" y="92170"/>
                  </a:lnTo>
                  <a:lnTo>
                    <a:pt x="40310" y="91932"/>
                  </a:lnTo>
                  <a:lnTo>
                    <a:pt x="40318" y="91689"/>
                  </a:lnTo>
                  <a:lnTo>
                    <a:pt x="40299" y="91568"/>
                  </a:lnTo>
                  <a:lnTo>
                    <a:pt x="40266" y="91447"/>
                  </a:lnTo>
                  <a:lnTo>
                    <a:pt x="40214" y="91337"/>
                  </a:lnTo>
                  <a:lnTo>
                    <a:pt x="40135" y="91246"/>
                  </a:lnTo>
                  <a:lnTo>
                    <a:pt x="40038" y="91173"/>
                  </a:lnTo>
                  <a:lnTo>
                    <a:pt x="39934" y="91106"/>
                  </a:lnTo>
                  <a:lnTo>
                    <a:pt x="39752" y="90948"/>
                  </a:lnTo>
                  <a:lnTo>
                    <a:pt x="39673" y="90851"/>
                  </a:lnTo>
                  <a:lnTo>
                    <a:pt x="39607" y="90748"/>
                  </a:lnTo>
                  <a:lnTo>
                    <a:pt x="39561" y="90639"/>
                  </a:lnTo>
                  <a:lnTo>
                    <a:pt x="39546" y="90517"/>
                  </a:lnTo>
                  <a:lnTo>
                    <a:pt x="39564" y="90268"/>
                  </a:lnTo>
                  <a:lnTo>
                    <a:pt x="39580" y="90153"/>
                  </a:lnTo>
                  <a:lnTo>
                    <a:pt x="39603" y="90031"/>
                  </a:lnTo>
                  <a:lnTo>
                    <a:pt x="39631" y="89910"/>
                  </a:lnTo>
                  <a:lnTo>
                    <a:pt x="39660" y="89794"/>
                  </a:lnTo>
                  <a:lnTo>
                    <a:pt x="39691" y="89672"/>
                  </a:lnTo>
                  <a:lnTo>
                    <a:pt x="39735" y="89563"/>
                  </a:lnTo>
                  <a:lnTo>
                    <a:pt x="39801" y="89460"/>
                  </a:lnTo>
                  <a:lnTo>
                    <a:pt x="39882" y="89369"/>
                  </a:lnTo>
                  <a:lnTo>
                    <a:pt x="39973" y="89284"/>
                  </a:lnTo>
                  <a:lnTo>
                    <a:pt x="40071" y="89211"/>
                  </a:lnTo>
                  <a:lnTo>
                    <a:pt x="40178" y="89156"/>
                  </a:lnTo>
                  <a:lnTo>
                    <a:pt x="40293" y="89114"/>
                  </a:lnTo>
                  <a:lnTo>
                    <a:pt x="40412" y="89077"/>
                  </a:lnTo>
                  <a:lnTo>
                    <a:pt x="40530" y="89059"/>
                  </a:lnTo>
                  <a:lnTo>
                    <a:pt x="40652" y="89059"/>
                  </a:lnTo>
                  <a:lnTo>
                    <a:pt x="40896" y="89065"/>
                  </a:lnTo>
                  <a:lnTo>
                    <a:pt x="41023" y="89053"/>
                  </a:lnTo>
                  <a:lnTo>
                    <a:pt x="41151" y="89035"/>
                  </a:lnTo>
                  <a:lnTo>
                    <a:pt x="41253" y="88986"/>
                  </a:lnTo>
                  <a:lnTo>
                    <a:pt x="41304" y="88889"/>
                  </a:lnTo>
                  <a:lnTo>
                    <a:pt x="41323" y="88755"/>
                  </a:lnTo>
                  <a:lnTo>
                    <a:pt x="41334" y="88634"/>
                  </a:lnTo>
                  <a:lnTo>
                    <a:pt x="41329" y="88391"/>
                  </a:lnTo>
                  <a:lnTo>
                    <a:pt x="41330" y="88147"/>
                  </a:lnTo>
                  <a:lnTo>
                    <a:pt x="41327" y="88026"/>
                  </a:lnTo>
                  <a:lnTo>
                    <a:pt x="41320" y="87905"/>
                  </a:lnTo>
                  <a:lnTo>
                    <a:pt x="41307" y="87783"/>
                  </a:lnTo>
                  <a:lnTo>
                    <a:pt x="41290" y="87662"/>
                  </a:lnTo>
                  <a:lnTo>
                    <a:pt x="41268" y="87546"/>
                  </a:lnTo>
                  <a:lnTo>
                    <a:pt x="41242" y="87425"/>
                  </a:lnTo>
                  <a:lnTo>
                    <a:pt x="41216" y="87309"/>
                  </a:lnTo>
                  <a:lnTo>
                    <a:pt x="41188" y="87060"/>
                  </a:lnTo>
                  <a:lnTo>
                    <a:pt x="41174" y="86944"/>
                  </a:lnTo>
                  <a:lnTo>
                    <a:pt x="41140" y="86829"/>
                  </a:lnTo>
                  <a:lnTo>
                    <a:pt x="41089" y="86720"/>
                  </a:lnTo>
                  <a:lnTo>
                    <a:pt x="41033" y="86611"/>
                  </a:lnTo>
                  <a:lnTo>
                    <a:pt x="40944" y="86379"/>
                  </a:lnTo>
                  <a:lnTo>
                    <a:pt x="40850" y="86155"/>
                  </a:lnTo>
                  <a:lnTo>
                    <a:pt x="40736" y="85942"/>
                  </a:lnTo>
                  <a:lnTo>
                    <a:pt x="40625" y="85730"/>
                  </a:lnTo>
                  <a:lnTo>
                    <a:pt x="40517" y="85511"/>
                  </a:lnTo>
                  <a:lnTo>
                    <a:pt x="40410" y="85292"/>
                  </a:lnTo>
                  <a:lnTo>
                    <a:pt x="40351" y="85055"/>
                  </a:lnTo>
                  <a:lnTo>
                    <a:pt x="40334" y="84812"/>
                  </a:lnTo>
                  <a:lnTo>
                    <a:pt x="40328" y="84569"/>
                  </a:lnTo>
                  <a:lnTo>
                    <a:pt x="40373" y="84332"/>
                  </a:lnTo>
                  <a:lnTo>
                    <a:pt x="40437" y="84095"/>
                  </a:lnTo>
                  <a:lnTo>
                    <a:pt x="40448" y="83852"/>
                  </a:lnTo>
                  <a:lnTo>
                    <a:pt x="40448" y="83609"/>
                  </a:lnTo>
                  <a:lnTo>
                    <a:pt x="40472" y="83366"/>
                  </a:lnTo>
                  <a:lnTo>
                    <a:pt x="40503" y="83129"/>
                  </a:lnTo>
                  <a:lnTo>
                    <a:pt x="40522" y="83008"/>
                  </a:lnTo>
                  <a:lnTo>
                    <a:pt x="40551" y="82892"/>
                  </a:lnTo>
                  <a:lnTo>
                    <a:pt x="40589" y="82777"/>
                  </a:lnTo>
                  <a:lnTo>
                    <a:pt x="40635" y="82662"/>
                  </a:lnTo>
                  <a:lnTo>
                    <a:pt x="40687" y="82552"/>
                  </a:lnTo>
                  <a:lnTo>
                    <a:pt x="40749" y="82443"/>
                  </a:lnTo>
                  <a:lnTo>
                    <a:pt x="40822" y="82346"/>
                  </a:lnTo>
                  <a:lnTo>
                    <a:pt x="40909" y="82260"/>
                  </a:lnTo>
                  <a:lnTo>
                    <a:pt x="41004" y="82188"/>
                  </a:lnTo>
                  <a:lnTo>
                    <a:pt x="41113" y="82133"/>
                  </a:lnTo>
                  <a:lnTo>
                    <a:pt x="41232" y="82103"/>
                  </a:lnTo>
                  <a:lnTo>
                    <a:pt x="41459" y="82018"/>
                  </a:lnTo>
                  <a:lnTo>
                    <a:pt x="41563" y="81951"/>
                  </a:lnTo>
                  <a:lnTo>
                    <a:pt x="41662" y="81884"/>
                  </a:lnTo>
                  <a:lnTo>
                    <a:pt x="41758" y="81805"/>
                  </a:lnTo>
                  <a:lnTo>
                    <a:pt x="41849" y="81726"/>
                  </a:lnTo>
                  <a:lnTo>
                    <a:pt x="41935" y="81635"/>
                  </a:lnTo>
                  <a:lnTo>
                    <a:pt x="42109" y="81447"/>
                  </a:lnTo>
                  <a:lnTo>
                    <a:pt x="42117" y="81221"/>
                  </a:lnTo>
                  <a:lnTo>
                    <a:pt x="42105" y="81106"/>
                  </a:lnTo>
                  <a:lnTo>
                    <a:pt x="42088" y="80985"/>
                  </a:lnTo>
                  <a:lnTo>
                    <a:pt x="42068" y="80869"/>
                  </a:lnTo>
                  <a:lnTo>
                    <a:pt x="42045" y="80748"/>
                  </a:lnTo>
                  <a:lnTo>
                    <a:pt x="42021" y="80626"/>
                  </a:lnTo>
                  <a:lnTo>
                    <a:pt x="41994" y="80505"/>
                  </a:lnTo>
                  <a:lnTo>
                    <a:pt x="41967" y="80390"/>
                  </a:lnTo>
                  <a:lnTo>
                    <a:pt x="41910" y="80146"/>
                  </a:lnTo>
                  <a:lnTo>
                    <a:pt x="41882" y="80025"/>
                  </a:lnTo>
                  <a:lnTo>
                    <a:pt x="41855" y="79903"/>
                  </a:lnTo>
                  <a:lnTo>
                    <a:pt x="41829" y="79782"/>
                  </a:lnTo>
                  <a:lnTo>
                    <a:pt x="41806" y="79666"/>
                  </a:lnTo>
                  <a:lnTo>
                    <a:pt x="41717" y="79454"/>
                  </a:lnTo>
                  <a:lnTo>
                    <a:pt x="41623" y="79229"/>
                  </a:lnTo>
                  <a:lnTo>
                    <a:pt x="41529" y="79004"/>
                  </a:lnTo>
                  <a:lnTo>
                    <a:pt x="41435" y="78779"/>
                  </a:lnTo>
                  <a:lnTo>
                    <a:pt x="41339" y="78554"/>
                  </a:lnTo>
                  <a:lnTo>
                    <a:pt x="41241" y="78336"/>
                  </a:lnTo>
                  <a:lnTo>
                    <a:pt x="41190" y="78226"/>
                  </a:lnTo>
                  <a:lnTo>
                    <a:pt x="41130" y="78123"/>
                  </a:lnTo>
                  <a:lnTo>
                    <a:pt x="41066" y="78014"/>
                  </a:lnTo>
                  <a:lnTo>
                    <a:pt x="41002" y="77916"/>
                  </a:lnTo>
                  <a:lnTo>
                    <a:pt x="40869" y="77710"/>
                  </a:lnTo>
                  <a:lnTo>
                    <a:pt x="40712" y="77522"/>
                  </a:lnTo>
                  <a:lnTo>
                    <a:pt x="40611" y="77309"/>
                  </a:lnTo>
                  <a:lnTo>
                    <a:pt x="40608" y="77181"/>
                  </a:lnTo>
                  <a:lnTo>
                    <a:pt x="40514" y="76963"/>
                  </a:lnTo>
                  <a:lnTo>
                    <a:pt x="40365" y="76774"/>
                  </a:lnTo>
                  <a:lnTo>
                    <a:pt x="40236" y="76568"/>
                  </a:lnTo>
                  <a:lnTo>
                    <a:pt x="40100" y="76361"/>
                  </a:lnTo>
                  <a:lnTo>
                    <a:pt x="39928" y="76185"/>
                  </a:lnTo>
                  <a:lnTo>
                    <a:pt x="39817" y="75979"/>
                  </a:lnTo>
                  <a:lnTo>
                    <a:pt x="39715" y="75754"/>
                  </a:lnTo>
                  <a:lnTo>
                    <a:pt x="39616" y="75535"/>
                  </a:lnTo>
                  <a:lnTo>
                    <a:pt x="39519" y="75310"/>
                  </a:lnTo>
                  <a:lnTo>
                    <a:pt x="39424" y="75085"/>
                  </a:lnTo>
                  <a:lnTo>
                    <a:pt x="39329" y="74860"/>
                  </a:lnTo>
                  <a:lnTo>
                    <a:pt x="39235" y="74636"/>
                  </a:lnTo>
                  <a:lnTo>
                    <a:pt x="39141" y="74411"/>
                  </a:lnTo>
                  <a:lnTo>
                    <a:pt x="39047" y="74192"/>
                  </a:lnTo>
                  <a:lnTo>
                    <a:pt x="38952" y="73968"/>
                  </a:lnTo>
                  <a:lnTo>
                    <a:pt x="38858" y="73743"/>
                  </a:lnTo>
                  <a:lnTo>
                    <a:pt x="38769" y="73518"/>
                  </a:lnTo>
                  <a:lnTo>
                    <a:pt x="38719" y="73402"/>
                  </a:lnTo>
                  <a:lnTo>
                    <a:pt x="38665" y="73293"/>
                  </a:lnTo>
                  <a:lnTo>
                    <a:pt x="38606" y="73190"/>
                  </a:lnTo>
                  <a:lnTo>
                    <a:pt x="38544" y="73087"/>
                  </a:lnTo>
                  <a:lnTo>
                    <a:pt x="38477" y="72983"/>
                  </a:lnTo>
                  <a:lnTo>
                    <a:pt x="38357" y="72771"/>
                  </a:lnTo>
                  <a:lnTo>
                    <a:pt x="38261" y="72546"/>
                  </a:lnTo>
                  <a:lnTo>
                    <a:pt x="38137" y="72339"/>
                  </a:lnTo>
                  <a:lnTo>
                    <a:pt x="38002" y="72139"/>
                  </a:lnTo>
                  <a:lnTo>
                    <a:pt x="37876" y="71932"/>
                  </a:lnTo>
                  <a:lnTo>
                    <a:pt x="37754" y="71720"/>
                  </a:lnTo>
                  <a:lnTo>
                    <a:pt x="37693" y="71616"/>
                  </a:lnTo>
                  <a:lnTo>
                    <a:pt x="37629" y="71513"/>
                  </a:lnTo>
                  <a:lnTo>
                    <a:pt x="37564" y="71410"/>
                  </a:lnTo>
                  <a:lnTo>
                    <a:pt x="37494" y="71307"/>
                  </a:lnTo>
                  <a:lnTo>
                    <a:pt x="37422" y="71209"/>
                  </a:lnTo>
                  <a:lnTo>
                    <a:pt x="37283" y="71009"/>
                  </a:lnTo>
                  <a:lnTo>
                    <a:pt x="37161" y="70802"/>
                  </a:lnTo>
                  <a:lnTo>
                    <a:pt x="37031" y="70596"/>
                  </a:lnTo>
                  <a:lnTo>
                    <a:pt x="36899" y="70389"/>
                  </a:lnTo>
                  <a:lnTo>
                    <a:pt x="36775" y="70183"/>
                  </a:lnTo>
                  <a:lnTo>
                    <a:pt x="36647" y="69976"/>
                  </a:lnTo>
                  <a:lnTo>
                    <a:pt x="36580" y="69873"/>
                  </a:lnTo>
                  <a:lnTo>
                    <a:pt x="36510" y="69776"/>
                  </a:lnTo>
                  <a:lnTo>
                    <a:pt x="36436" y="69678"/>
                  </a:lnTo>
                  <a:lnTo>
                    <a:pt x="36354" y="69587"/>
                  </a:lnTo>
                  <a:lnTo>
                    <a:pt x="36198" y="69405"/>
                  </a:lnTo>
                  <a:lnTo>
                    <a:pt x="36061" y="69204"/>
                  </a:lnTo>
                  <a:lnTo>
                    <a:pt x="35991" y="69101"/>
                  </a:lnTo>
                  <a:lnTo>
                    <a:pt x="35918" y="69004"/>
                  </a:lnTo>
                  <a:lnTo>
                    <a:pt x="35843" y="68907"/>
                  </a:lnTo>
                  <a:lnTo>
                    <a:pt x="35767" y="68815"/>
                  </a:lnTo>
                  <a:lnTo>
                    <a:pt x="35691" y="68725"/>
                  </a:lnTo>
                  <a:lnTo>
                    <a:pt x="35540" y="68530"/>
                  </a:lnTo>
                  <a:lnTo>
                    <a:pt x="35391" y="68336"/>
                  </a:lnTo>
                  <a:lnTo>
                    <a:pt x="35249" y="68141"/>
                  </a:lnTo>
                  <a:lnTo>
                    <a:pt x="35097" y="67953"/>
                  </a:lnTo>
                  <a:lnTo>
                    <a:pt x="34968" y="67747"/>
                  </a:lnTo>
                  <a:lnTo>
                    <a:pt x="34885" y="67515"/>
                  </a:lnTo>
                  <a:lnTo>
                    <a:pt x="34753" y="67315"/>
                  </a:lnTo>
                  <a:lnTo>
                    <a:pt x="34608" y="67121"/>
                  </a:lnTo>
                  <a:lnTo>
                    <a:pt x="34463" y="66926"/>
                  </a:lnTo>
                  <a:lnTo>
                    <a:pt x="34328" y="66726"/>
                  </a:lnTo>
                  <a:lnTo>
                    <a:pt x="34202" y="66513"/>
                  </a:lnTo>
                  <a:lnTo>
                    <a:pt x="34093" y="66295"/>
                  </a:lnTo>
                  <a:lnTo>
                    <a:pt x="33971" y="66088"/>
                  </a:lnTo>
                  <a:lnTo>
                    <a:pt x="33817" y="65899"/>
                  </a:lnTo>
                  <a:lnTo>
                    <a:pt x="33669" y="65705"/>
                  </a:lnTo>
                  <a:lnTo>
                    <a:pt x="33526" y="65510"/>
                  </a:lnTo>
                  <a:lnTo>
                    <a:pt x="33451" y="65414"/>
                  </a:lnTo>
                  <a:lnTo>
                    <a:pt x="33377" y="65316"/>
                  </a:lnTo>
                  <a:lnTo>
                    <a:pt x="33307" y="65219"/>
                  </a:lnTo>
                  <a:lnTo>
                    <a:pt x="33252" y="65109"/>
                  </a:lnTo>
                  <a:lnTo>
                    <a:pt x="33200" y="64994"/>
                  </a:lnTo>
                  <a:lnTo>
                    <a:pt x="33034" y="64830"/>
                  </a:lnTo>
                  <a:lnTo>
                    <a:pt x="32792" y="64770"/>
                  </a:lnTo>
                  <a:lnTo>
                    <a:pt x="32556" y="64818"/>
                  </a:lnTo>
                  <a:lnTo>
                    <a:pt x="32321" y="64885"/>
                  </a:lnTo>
                  <a:lnTo>
                    <a:pt x="32082" y="64940"/>
                  </a:lnTo>
                  <a:lnTo>
                    <a:pt x="31953" y="64970"/>
                  </a:lnTo>
                  <a:lnTo>
                    <a:pt x="31836" y="64976"/>
                  </a:lnTo>
                  <a:lnTo>
                    <a:pt x="31746" y="64921"/>
                  </a:lnTo>
                  <a:lnTo>
                    <a:pt x="31683" y="64806"/>
                  </a:lnTo>
                  <a:lnTo>
                    <a:pt x="31645" y="64684"/>
                  </a:lnTo>
                  <a:lnTo>
                    <a:pt x="31636" y="64563"/>
                  </a:lnTo>
                  <a:lnTo>
                    <a:pt x="31647" y="64320"/>
                  </a:lnTo>
                  <a:lnTo>
                    <a:pt x="31642" y="64077"/>
                  </a:lnTo>
                  <a:lnTo>
                    <a:pt x="31646" y="63956"/>
                  </a:lnTo>
                  <a:lnTo>
                    <a:pt x="31650" y="63834"/>
                  </a:lnTo>
                  <a:lnTo>
                    <a:pt x="31657" y="63712"/>
                  </a:lnTo>
                  <a:lnTo>
                    <a:pt x="31670" y="63591"/>
                  </a:lnTo>
                  <a:lnTo>
                    <a:pt x="31697" y="63475"/>
                  </a:lnTo>
                  <a:lnTo>
                    <a:pt x="31742" y="63360"/>
                  </a:lnTo>
                  <a:lnTo>
                    <a:pt x="31788" y="63245"/>
                  </a:lnTo>
                  <a:lnTo>
                    <a:pt x="31872" y="63001"/>
                  </a:lnTo>
                  <a:lnTo>
                    <a:pt x="31779" y="62813"/>
                  </a:lnTo>
                  <a:lnTo>
                    <a:pt x="31566" y="62667"/>
                  </a:lnTo>
                  <a:lnTo>
                    <a:pt x="31352" y="62552"/>
                  </a:lnTo>
                  <a:lnTo>
                    <a:pt x="31131" y="62448"/>
                  </a:lnTo>
                  <a:lnTo>
                    <a:pt x="30923" y="62321"/>
                  </a:lnTo>
                  <a:lnTo>
                    <a:pt x="30824" y="62248"/>
                  </a:lnTo>
                  <a:lnTo>
                    <a:pt x="30737" y="62163"/>
                  </a:lnTo>
                  <a:lnTo>
                    <a:pt x="30677" y="62066"/>
                  </a:lnTo>
                  <a:lnTo>
                    <a:pt x="30654" y="61944"/>
                  </a:lnTo>
                  <a:lnTo>
                    <a:pt x="30573" y="61714"/>
                  </a:lnTo>
                  <a:lnTo>
                    <a:pt x="30436" y="61513"/>
                  </a:lnTo>
                  <a:lnTo>
                    <a:pt x="30293" y="61312"/>
                  </a:lnTo>
                  <a:lnTo>
                    <a:pt x="30156" y="61112"/>
                  </a:lnTo>
                  <a:lnTo>
                    <a:pt x="30029" y="60911"/>
                  </a:lnTo>
                  <a:lnTo>
                    <a:pt x="29968" y="60802"/>
                  </a:lnTo>
                  <a:lnTo>
                    <a:pt x="29907" y="60699"/>
                  </a:lnTo>
                  <a:lnTo>
                    <a:pt x="29842" y="60595"/>
                  </a:lnTo>
                  <a:lnTo>
                    <a:pt x="29774" y="60493"/>
                  </a:lnTo>
                  <a:lnTo>
                    <a:pt x="29706" y="60395"/>
                  </a:lnTo>
                  <a:lnTo>
                    <a:pt x="29568" y="60195"/>
                  </a:lnTo>
                  <a:lnTo>
                    <a:pt x="29435" y="59988"/>
                  </a:lnTo>
                  <a:lnTo>
                    <a:pt x="29352" y="59903"/>
                  </a:lnTo>
                  <a:lnTo>
                    <a:pt x="29254" y="59824"/>
                  </a:lnTo>
                  <a:lnTo>
                    <a:pt x="29147" y="59763"/>
                  </a:lnTo>
                  <a:lnTo>
                    <a:pt x="29034" y="59727"/>
                  </a:lnTo>
                  <a:lnTo>
                    <a:pt x="28914" y="59720"/>
                  </a:lnTo>
                  <a:lnTo>
                    <a:pt x="28667" y="59733"/>
                  </a:lnTo>
                  <a:lnTo>
                    <a:pt x="28537" y="59751"/>
                  </a:lnTo>
                  <a:lnTo>
                    <a:pt x="28309" y="59727"/>
                  </a:lnTo>
                  <a:lnTo>
                    <a:pt x="28185" y="59508"/>
                  </a:lnTo>
                  <a:lnTo>
                    <a:pt x="28163" y="59271"/>
                  </a:lnTo>
                  <a:lnTo>
                    <a:pt x="28167" y="59022"/>
                  </a:lnTo>
                  <a:lnTo>
                    <a:pt x="28163" y="58901"/>
                  </a:lnTo>
                  <a:lnTo>
                    <a:pt x="28144" y="58779"/>
                  </a:lnTo>
                  <a:lnTo>
                    <a:pt x="28093" y="58670"/>
                  </a:lnTo>
                  <a:lnTo>
                    <a:pt x="28008" y="58573"/>
                  </a:lnTo>
                  <a:lnTo>
                    <a:pt x="27906" y="58506"/>
                  </a:lnTo>
                  <a:lnTo>
                    <a:pt x="27793" y="58487"/>
                  </a:lnTo>
                  <a:lnTo>
                    <a:pt x="27543" y="58530"/>
                  </a:lnTo>
                  <a:lnTo>
                    <a:pt x="27331" y="58646"/>
                  </a:lnTo>
                  <a:lnTo>
                    <a:pt x="27108" y="58743"/>
                  </a:lnTo>
                  <a:lnTo>
                    <a:pt x="26867" y="58779"/>
                  </a:lnTo>
                  <a:lnTo>
                    <a:pt x="26740" y="58785"/>
                  </a:lnTo>
                  <a:lnTo>
                    <a:pt x="26514" y="58718"/>
                  </a:lnTo>
                  <a:lnTo>
                    <a:pt x="26435" y="58627"/>
                  </a:lnTo>
                  <a:lnTo>
                    <a:pt x="26372" y="58518"/>
                  </a:lnTo>
                  <a:lnTo>
                    <a:pt x="26316" y="58408"/>
                  </a:lnTo>
                  <a:lnTo>
                    <a:pt x="26270" y="58293"/>
                  </a:lnTo>
                  <a:lnTo>
                    <a:pt x="26234" y="58178"/>
                  </a:lnTo>
                  <a:lnTo>
                    <a:pt x="26213" y="58062"/>
                  </a:lnTo>
                  <a:lnTo>
                    <a:pt x="26202" y="57941"/>
                  </a:lnTo>
                  <a:lnTo>
                    <a:pt x="26151" y="57698"/>
                  </a:lnTo>
                  <a:lnTo>
                    <a:pt x="26114" y="57582"/>
                  </a:lnTo>
                  <a:lnTo>
                    <a:pt x="26071" y="57473"/>
                  </a:lnTo>
                  <a:lnTo>
                    <a:pt x="26021" y="57364"/>
                  </a:lnTo>
                  <a:lnTo>
                    <a:pt x="25966" y="57254"/>
                  </a:lnTo>
                  <a:lnTo>
                    <a:pt x="25909" y="57145"/>
                  </a:lnTo>
                  <a:lnTo>
                    <a:pt x="25852" y="57035"/>
                  </a:lnTo>
                  <a:lnTo>
                    <a:pt x="25796" y="56932"/>
                  </a:lnTo>
                  <a:lnTo>
                    <a:pt x="25627" y="56871"/>
                  </a:lnTo>
                  <a:lnTo>
                    <a:pt x="25398" y="56792"/>
                  </a:lnTo>
                  <a:lnTo>
                    <a:pt x="25168" y="56714"/>
                  </a:lnTo>
                  <a:lnTo>
                    <a:pt x="24937" y="56641"/>
                  </a:lnTo>
                  <a:lnTo>
                    <a:pt x="24704" y="56567"/>
                  </a:lnTo>
                  <a:lnTo>
                    <a:pt x="24489" y="56458"/>
                  </a:lnTo>
                  <a:lnTo>
                    <a:pt x="24281" y="56330"/>
                  </a:lnTo>
                  <a:lnTo>
                    <a:pt x="24076" y="56197"/>
                  </a:lnTo>
                  <a:lnTo>
                    <a:pt x="23864" y="56081"/>
                  </a:lnTo>
                  <a:lnTo>
                    <a:pt x="23649" y="55960"/>
                  </a:lnTo>
                  <a:lnTo>
                    <a:pt x="23428" y="55869"/>
                  </a:lnTo>
                  <a:lnTo>
                    <a:pt x="23186" y="55863"/>
                  </a:lnTo>
                  <a:lnTo>
                    <a:pt x="22941" y="55869"/>
                  </a:lnTo>
                  <a:lnTo>
                    <a:pt x="22698" y="55869"/>
                  </a:lnTo>
                  <a:lnTo>
                    <a:pt x="22454" y="55863"/>
                  </a:lnTo>
                  <a:lnTo>
                    <a:pt x="22211" y="55863"/>
                  </a:lnTo>
                  <a:lnTo>
                    <a:pt x="21973" y="55900"/>
                  </a:lnTo>
                  <a:lnTo>
                    <a:pt x="21744" y="55984"/>
                  </a:lnTo>
                  <a:lnTo>
                    <a:pt x="21505" y="56027"/>
                  </a:lnTo>
                  <a:lnTo>
                    <a:pt x="21262" y="56039"/>
                  </a:lnTo>
                  <a:lnTo>
                    <a:pt x="21018" y="56039"/>
                  </a:lnTo>
                  <a:lnTo>
                    <a:pt x="20776" y="56039"/>
                  </a:lnTo>
                  <a:lnTo>
                    <a:pt x="20533" y="56039"/>
                  </a:lnTo>
                  <a:lnTo>
                    <a:pt x="20290" y="56039"/>
                  </a:lnTo>
                  <a:lnTo>
                    <a:pt x="20047" y="56039"/>
                  </a:lnTo>
                  <a:lnTo>
                    <a:pt x="19803" y="56045"/>
                  </a:lnTo>
                  <a:lnTo>
                    <a:pt x="19560" y="56039"/>
                  </a:lnTo>
                  <a:lnTo>
                    <a:pt x="19326" y="56100"/>
                  </a:lnTo>
                  <a:lnTo>
                    <a:pt x="19096" y="56178"/>
                  </a:lnTo>
                  <a:lnTo>
                    <a:pt x="18868" y="56264"/>
                  </a:lnTo>
                  <a:lnTo>
                    <a:pt x="18655" y="56379"/>
                  </a:lnTo>
                  <a:lnTo>
                    <a:pt x="18444" y="56506"/>
                  </a:lnTo>
                  <a:lnTo>
                    <a:pt x="18338" y="56568"/>
                  </a:lnTo>
                  <a:lnTo>
                    <a:pt x="18247" y="56647"/>
                  </a:lnTo>
                  <a:lnTo>
                    <a:pt x="18169" y="56737"/>
                  </a:lnTo>
                  <a:lnTo>
                    <a:pt x="18101" y="56841"/>
                  </a:lnTo>
                  <a:lnTo>
                    <a:pt x="18043" y="56950"/>
                  </a:lnTo>
                  <a:lnTo>
                    <a:pt x="17995" y="57060"/>
                  </a:lnTo>
                  <a:lnTo>
                    <a:pt x="17956" y="57175"/>
                  </a:lnTo>
                  <a:lnTo>
                    <a:pt x="17928" y="57296"/>
                  </a:lnTo>
                  <a:lnTo>
                    <a:pt x="17910" y="57412"/>
                  </a:lnTo>
                  <a:lnTo>
                    <a:pt x="17917" y="57655"/>
                  </a:lnTo>
                  <a:lnTo>
                    <a:pt x="17919" y="57898"/>
                  </a:lnTo>
                  <a:lnTo>
                    <a:pt x="17921" y="58147"/>
                  </a:lnTo>
                  <a:lnTo>
                    <a:pt x="17934" y="58390"/>
                  </a:lnTo>
                  <a:lnTo>
                    <a:pt x="17903" y="58506"/>
                  </a:lnTo>
                  <a:lnTo>
                    <a:pt x="17843" y="58609"/>
                  </a:lnTo>
                  <a:lnTo>
                    <a:pt x="17770" y="58712"/>
                  </a:lnTo>
                  <a:lnTo>
                    <a:pt x="17696" y="58803"/>
                  </a:lnTo>
                  <a:lnTo>
                    <a:pt x="17613" y="58895"/>
                  </a:lnTo>
                  <a:lnTo>
                    <a:pt x="17524" y="58980"/>
                  </a:lnTo>
                  <a:lnTo>
                    <a:pt x="17426" y="59052"/>
                  </a:lnTo>
                  <a:lnTo>
                    <a:pt x="17320" y="59119"/>
                  </a:lnTo>
                  <a:lnTo>
                    <a:pt x="17206" y="59150"/>
                  </a:lnTo>
                  <a:lnTo>
                    <a:pt x="17087" y="59162"/>
                  </a:lnTo>
                  <a:lnTo>
                    <a:pt x="16841" y="59155"/>
                  </a:lnTo>
                  <a:lnTo>
                    <a:pt x="16720" y="59168"/>
                  </a:lnTo>
                  <a:lnTo>
                    <a:pt x="16599" y="59186"/>
                  </a:lnTo>
                  <a:lnTo>
                    <a:pt x="16479" y="59210"/>
                  </a:lnTo>
                  <a:lnTo>
                    <a:pt x="16354" y="59241"/>
                  </a:lnTo>
                  <a:lnTo>
                    <a:pt x="16248" y="59295"/>
                  </a:lnTo>
                  <a:lnTo>
                    <a:pt x="16181" y="59387"/>
                  </a:lnTo>
                  <a:lnTo>
                    <a:pt x="16140" y="59502"/>
                  </a:lnTo>
                  <a:lnTo>
                    <a:pt x="16105" y="59624"/>
                  </a:lnTo>
                  <a:lnTo>
                    <a:pt x="16019" y="59866"/>
                  </a:lnTo>
                  <a:lnTo>
                    <a:pt x="15875" y="60031"/>
                  </a:lnTo>
                  <a:lnTo>
                    <a:pt x="15618" y="60007"/>
                  </a:lnTo>
                  <a:lnTo>
                    <a:pt x="15423" y="59879"/>
                  </a:lnTo>
                  <a:lnTo>
                    <a:pt x="15273" y="59672"/>
                  </a:lnTo>
                  <a:lnTo>
                    <a:pt x="15135" y="59472"/>
                  </a:lnTo>
                  <a:lnTo>
                    <a:pt x="15056" y="59381"/>
                  </a:lnTo>
                  <a:lnTo>
                    <a:pt x="14965" y="59301"/>
                  </a:lnTo>
                  <a:lnTo>
                    <a:pt x="14867" y="59229"/>
                  </a:lnTo>
                  <a:lnTo>
                    <a:pt x="14766" y="59162"/>
                  </a:lnTo>
                  <a:lnTo>
                    <a:pt x="14663" y="59095"/>
                  </a:lnTo>
                  <a:lnTo>
                    <a:pt x="14553" y="59046"/>
                  </a:lnTo>
                  <a:lnTo>
                    <a:pt x="14336" y="58937"/>
                  </a:lnTo>
                  <a:lnTo>
                    <a:pt x="14122" y="58821"/>
                  </a:lnTo>
                  <a:lnTo>
                    <a:pt x="13875" y="58779"/>
                  </a:lnTo>
                  <a:lnTo>
                    <a:pt x="13659" y="58870"/>
                  </a:lnTo>
                  <a:lnTo>
                    <a:pt x="13461" y="59016"/>
                  </a:lnTo>
                  <a:lnTo>
                    <a:pt x="13352" y="59004"/>
                  </a:lnTo>
                  <a:lnTo>
                    <a:pt x="13241" y="58931"/>
                  </a:lnTo>
                  <a:lnTo>
                    <a:pt x="13150" y="58846"/>
                  </a:lnTo>
                  <a:lnTo>
                    <a:pt x="13079" y="58749"/>
                  </a:lnTo>
                  <a:lnTo>
                    <a:pt x="13018" y="58639"/>
                  </a:lnTo>
                  <a:lnTo>
                    <a:pt x="12964" y="58530"/>
                  </a:lnTo>
                  <a:lnTo>
                    <a:pt x="12930" y="58409"/>
                  </a:lnTo>
                  <a:lnTo>
                    <a:pt x="12813" y="58202"/>
                  </a:lnTo>
                  <a:lnTo>
                    <a:pt x="12594" y="58080"/>
                  </a:lnTo>
                  <a:lnTo>
                    <a:pt x="12366" y="58098"/>
                  </a:lnTo>
                  <a:lnTo>
                    <a:pt x="12132" y="58177"/>
                  </a:lnTo>
                  <a:lnTo>
                    <a:pt x="12007" y="58178"/>
                  </a:lnTo>
                  <a:lnTo>
                    <a:pt x="11887" y="58153"/>
                  </a:lnTo>
                  <a:lnTo>
                    <a:pt x="11778" y="58099"/>
                  </a:lnTo>
                  <a:lnTo>
                    <a:pt x="11673" y="58026"/>
                  </a:lnTo>
                  <a:lnTo>
                    <a:pt x="11593" y="57934"/>
                  </a:lnTo>
                  <a:lnTo>
                    <a:pt x="11560" y="57825"/>
                  </a:lnTo>
                  <a:lnTo>
                    <a:pt x="11583" y="57576"/>
                  </a:lnTo>
                  <a:lnTo>
                    <a:pt x="11617" y="57449"/>
                  </a:lnTo>
                  <a:lnTo>
                    <a:pt x="11572" y="57236"/>
                  </a:lnTo>
                  <a:lnTo>
                    <a:pt x="11497" y="57145"/>
                  </a:lnTo>
                  <a:lnTo>
                    <a:pt x="11413" y="57060"/>
                  </a:lnTo>
                  <a:lnTo>
                    <a:pt x="11324" y="56975"/>
                  </a:lnTo>
                  <a:lnTo>
                    <a:pt x="11231" y="56889"/>
                  </a:lnTo>
                  <a:lnTo>
                    <a:pt x="11136" y="56811"/>
                  </a:lnTo>
                  <a:lnTo>
                    <a:pt x="10953" y="56640"/>
                  </a:lnTo>
                  <a:lnTo>
                    <a:pt x="10817" y="56440"/>
                  </a:lnTo>
                  <a:lnTo>
                    <a:pt x="10648" y="56270"/>
                  </a:lnTo>
                  <a:lnTo>
                    <a:pt x="10458" y="56118"/>
                  </a:lnTo>
                  <a:lnTo>
                    <a:pt x="10272" y="55960"/>
                  </a:lnTo>
                  <a:lnTo>
                    <a:pt x="10093" y="55796"/>
                  </a:lnTo>
                  <a:lnTo>
                    <a:pt x="10008" y="55711"/>
                  </a:lnTo>
                  <a:lnTo>
                    <a:pt x="9929" y="55620"/>
                  </a:lnTo>
                  <a:lnTo>
                    <a:pt x="9855" y="55522"/>
                  </a:lnTo>
                  <a:lnTo>
                    <a:pt x="9782" y="55426"/>
                  </a:lnTo>
                  <a:lnTo>
                    <a:pt x="9630" y="55231"/>
                  </a:lnTo>
                  <a:lnTo>
                    <a:pt x="9557" y="55134"/>
                  </a:lnTo>
                  <a:lnTo>
                    <a:pt x="9495" y="55031"/>
                  </a:lnTo>
                  <a:lnTo>
                    <a:pt x="9444" y="54921"/>
                  </a:lnTo>
                  <a:lnTo>
                    <a:pt x="9406" y="54806"/>
                  </a:lnTo>
                  <a:lnTo>
                    <a:pt x="9380" y="54684"/>
                  </a:lnTo>
                  <a:lnTo>
                    <a:pt x="9365" y="54562"/>
                  </a:lnTo>
                  <a:lnTo>
                    <a:pt x="9356" y="54441"/>
                  </a:lnTo>
                  <a:lnTo>
                    <a:pt x="9349" y="54320"/>
                  </a:lnTo>
                  <a:lnTo>
                    <a:pt x="9327" y="54071"/>
                  </a:lnTo>
                  <a:lnTo>
                    <a:pt x="9336" y="53949"/>
                  </a:lnTo>
                  <a:lnTo>
                    <a:pt x="9379" y="53852"/>
                  </a:lnTo>
                  <a:lnTo>
                    <a:pt x="9461" y="53761"/>
                  </a:lnTo>
                  <a:lnTo>
                    <a:pt x="9562" y="53681"/>
                  </a:lnTo>
                  <a:lnTo>
                    <a:pt x="9663" y="53609"/>
                  </a:lnTo>
                  <a:lnTo>
                    <a:pt x="9768" y="53548"/>
                  </a:lnTo>
                  <a:lnTo>
                    <a:pt x="9878" y="53493"/>
                  </a:lnTo>
                  <a:lnTo>
                    <a:pt x="9989" y="53445"/>
                  </a:lnTo>
                  <a:lnTo>
                    <a:pt x="10102" y="53396"/>
                  </a:lnTo>
                  <a:lnTo>
                    <a:pt x="10217" y="53359"/>
                  </a:lnTo>
                  <a:lnTo>
                    <a:pt x="10334" y="53329"/>
                  </a:lnTo>
                  <a:lnTo>
                    <a:pt x="10465" y="53305"/>
                  </a:lnTo>
                  <a:lnTo>
                    <a:pt x="10598" y="53287"/>
                  </a:lnTo>
                  <a:lnTo>
                    <a:pt x="10675" y="53111"/>
                  </a:lnTo>
                  <a:lnTo>
                    <a:pt x="10652" y="52983"/>
                  </a:lnTo>
                  <a:lnTo>
                    <a:pt x="10623" y="52850"/>
                  </a:lnTo>
                  <a:lnTo>
                    <a:pt x="10596" y="52734"/>
                  </a:lnTo>
                  <a:lnTo>
                    <a:pt x="10558" y="52613"/>
                  </a:lnTo>
                  <a:lnTo>
                    <a:pt x="10532" y="52369"/>
                  </a:lnTo>
                  <a:lnTo>
                    <a:pt x="10543" y="52248"/>
                  </a:lnTo>
                  <a:lnTo>
                    <a:pt x="10587" y="52139"/>
                  </a:lnTo>
                  <a:lnTo>
                    <a:pt x="10666" y="52035"/>
                  </a:lnTo>
                  <a:lnTo>
                    <a:pt x="10764" y="51944"/>
                  </a:lnTo>
                  <a:lnTo>
                    <a:pt x="10866" y="51889"/>
                  </a:lnTo>
                  <a:lnTo>
                    <a:pt x="11057" y="52017"/>
                  </a:lnTo>
                  <a:lnTo>
                    <a:pt x="11294" y="52108"/>
                  </a:lnTo>
                  <a:lnTo>
                    <a:pt x="11431" y="52114"/>
                  </a:lnTo>
                  <a:lnTo>
                    <a:pt x="11572" y="51993"/>
                  </a:lnTo>
                  <a:lnTo>
                    <a:pt x="11568" y="51859"/>
                  </a:lnTo>
                  <a:lnTo>
                    <a:pt x="11569" y="51725"/>
                  </a:lnTo>
                  <a:lnTo>
                    <a:pt x="11662" y="51501"/>
                  </a:lnTo>
                  <a:lnTo>
                    <a:pt x="11736" y="51270"/>
                  </a:lnTo>
                  <a:lnTo>
                    <a:pt x="11724" y="51027"/>
                  </a:lnTo>
                  <a:lnTo>
                    <a:pt x="11723" y="50784"/>
                  </a:lnTo>
                  <a:lnTo>
                    <a:pt x="11717" y="50541"/>
                  </a:lnTo>
                  <a:lnTo>
                    <a:pt x="11731" y="50298"/>
                  </a:lnTo>
                  <a:lnTo>
                    <a:pt x="11758" y="50183"/>
                  </a:lnTo>
                  <a:lnTo>
                    <a:pt x="11796" y="50067"/>
                  </a:lnTo>
                  <a:lnTo>
                    <a:pt x="11842" y="49951"/>
                  </a:lnTo>
                  <a:lnTo>
                    <a:pt x="11896" y="49842"/>
                  </a:lnTo>
                  <a:lnTo>
                    <a:pt x="11959" y="49739"/>
                  </a:lnTo>
                  <a:lnTo>
                    <a:pt x="12028" y="49636"/>
                  </a:lnTo>
                  <a:lnTo>
                    <a:pt x="12108" y="49538"/>
                  </a:lnTo>
                  <a:lnTo>
                    <a:pt x="12201" y="49472"/>
                  </a:lnTo>
                  <a:lnTo>
                    <a:pt x="12315" y="49435"/>
                  </a:lnTo>
                  <a:lnTo>
                    <a:pt x="12439" y="49417"/>
                  </a:lnTo>
                  <a:lnTo>
                    <a:pt x="12691" y="49380"/>
                  </a:lnTo>
                  <a:lnTo>
                    <a:pt x="12811" y="49356"/>
                  </a:lnTo>
                  <a:lnTo>
                    <a:pt x="12899" y="49295"/>
                  </a:lnTo>
                  <a:lnTo>
                    <a:pt x="12950" y="49186"/>
                  </a:lnTo>
                  <a:lnTo>
                    <a:pt x="12978" y="49058"/>
                  </a:lnTo>
                  <a:lnTo>
                    <a:pt x="12996" y="48937"/>
                  </a:lnTo>
                  <a:lnTo>
                    <a:pt x="12999" y="48809"/>
                  </a:lnTo>
                  <a:lnTo>
                    <a:pt x="12933" y="48572"/>
                  </a:lnTo>
                  <a:lnTo>
                    <a:pt x="12770" y="48408"/>
                  </a:lnTo>
                  <a:lnTo>
                    <a:pt x="12523" y="48365"/>
                  </a:lnTo>
                  <a:lnTo>
                    <a:pt x="12412" y="48317"/>
                  </a:lnTo>
                  <a:lnTo>
                    <a:pt x="12304" y="48263"/>
                  </a:lnTo>
                  <a:lnTo>
                    <a:pt x="12198" y="48202"/>
                  </a:lnTo>
                  <a:lnTo>
                    <a:pt x="12092" y="48141"/>
                  </a:lnTo>
                  <a:lnTo>
                    <a:pt x="11988" y="48080"/>
                  </a:lnTo>
                  <a:lnTo>
                    <a:pt x="11887" y="48014"/>
                  </a:lnTo>
                  <a:lnTo>
                    <a:pt x="11788" y="47940"/>
                  </a:lnTo>
                  <a:lnTo>
                    <a:pt x="11693" y="47861"/>
                  </a:lnTo>
                  <a:lnTo>
                    <a:pt x="11613" y="47776"/>
                  </a:lnTo>
                  <a:lnTo>
                    <a:pt x="11547" y="47673"/>
                  </a:lnTo>
                  <a:lnTo>
                    <a:pt x="11495" y="47558"/>
                  </a:lnTo>
                  <a:lnTo>
                    <a:pt x="11458" y="47442"/>
                  </a:lnTo>
                  <a:lnTo>
                    <a:pt x="11441" y="47321"/>
                  </a:lnTo>
                  <a:lnTo>
                    <a:pt x="11433" y="47199"/>
                  </a:lnTo>
                  <a:lnTo>
                    <a:pt x="11397" y="46962"/>
                  </a:lnTo>
                  <a:lnTo>
                    <a:pt x="11353" y="46725"/>
                  </a:lnTo>
                  <a:lnTo>
                    <a:pt x="11336" y="46597"/>
                  </a:lnTo>
                  <a:lnTo>
                    <a:pt x="11311" y="46361"/>
                  </a:lnTo>
                  <a:lnTo>
                    <a:pt x="11282" y="46117"/>
                  </a:lnTo>
                  <a:lnTo>
                    <a:pt x="11260" y="45875"/>
                  </a:lnTo>
                  <a:lnTo>
                    <a:pt x="11265" y="45632"/>
                  </a:lnTo>
                  <a:lnTo>
                    <a:pt x="11255" y="45389"/>
                  </a:lnTo>
                  <a:lnTo>
                    <a:pt x="11238" y="45261"/>
                  </a:lnTo>
                  <a:lnTo>
                    <a:pt x="11196" y="45145"/>
                  </a:lnTo>
                  <a:lnTo>
                    <a:pt x="11108" y="45085"/>
                  </a:lnTo>
                  <a:lnTo>
                    <a:pt x="10984" y="45061"/>
                  </a:lnTo>
                  <a:lnTo>
                    <a:pt x="10856" y="45048"/>
                  </a:lnTo>
                  <a:lnTo>
                    <a:pt x="10612" y="45061"/>
                  </a:lnTo>
                  <a:lnTo>
                    <a:pt x="10370" y="45030"/>
                  </a:lnTo>
                  <a:lnTo>
                    <a:pt x="10248" y="44988"/>
                  </a:lnTo>
                  <a:lnTo>
                    <a:pt x="10140" y="44933"/>
                  </a:lnTo>
                  <a:lnTo>
                    <a:pt x="10059" y="44854"/>
                  </a:lnTo>
                  <a:lnTo>
                    <a:pt x="10011" y="44745"/>
                  </a:lnTo>
                  <a:lnTo>
                    <a:pt x="9983" y="44617"/>
                  </a:lnTo>
                  <a:lnTo>
                    <a:pt x="9962" y="44496"/>
                  </a:lnTo>
                  <a:lnTo>
                    <a:pt x="9951" y="44374"/>
                  </a:lnTo>
                  <a:lnTo>
                    <a:pt x="9945" y="44253"/>
                  </a:lnTo>
                  <a:lnTo>
                    <a:pt x="9923" y="44016"/>
                  </a:lnTo>
                  <a:lnTo>
                    <a:pt x="9893" y="43773"/>
                  </a:lnTo>
                  <a:lnTo>
                    <a:pt x="9840" y="43536"/>
                  </a:lnTo>
                  <a:lnTo>
                    <a:pt x="9806" y="43299"/>
                  </a:lnTo>
                  <a:lnTo>
                    <a:pt x="9813" y="43050"/>
                  </a:lnTo>
                  <a:lnTo>
                    <a:pt x="9839" y="42807"/>
                  </a:lnTo>
                  <a:lnTo>
                    <a:pt x="9846" y="42570"/>
                  </a:lnTo>
                  <a:lnTo>
                    <a:pt x="9840" y="42327"/>
                  </a:lnTo>
                  <a:lnTo>
                    <a:pt x="9848" y="42199"/>
                  </a:lnTo>
                  <a:lnTo>
                    <a:pt x="9862" y="42077"/>
                  </a:lnTo>
                  <a:lnTo>
                    <a:pt x="9898" y="41956"/>
                  </a:lnTo>
                  <a:lnTo>
                    <a:pt x="9973" y="41877"/>
                  </a:lnTo>
                  <a:lnTo>
                    <a:pt x="10087" y="41823"/>
                  </a:lnTo>
                  <a:lnTo>
                    <a:pt x="10287" y="41676"/>
                  </a:lnTo>
                  <a:lnTo>
                    <a:pt x="10424" y="41482"/>
                  </a:lnTo>
                  <a:lnTo>
                    <a:pt x="10418" y="41239"/>
                  </a:lnTo>
                  <a:lnTo>
                    <a:pt x="10412" y="41112"/>
                  </a:lnTo>
                  <a:lnTo>
                    <a:pt x="10416" y="40874"/>
                  </a:lnTo>
                  <a:lnTo>
                    <a:pt x="10526" y="40656"/>
                  </a:lnTo>
                  <a:lnTo>
                    <a:pt x="10618" y="40431"/>
                  </a:lnTo>
                  <a:lnTo>
                    <a:pt x="10633" y="40310"/>
                  </a:lnTo>
                  <a:lnTo>
                    <a:pt x="10637" y="40188"/>
                  </a:lnTo>
                  <a:lnTo>
                    <a:pt x="10642" y="40067"/>
                  </a:lnTo>
                  <a:lnTo>
                    <a:pt x="10646" y="39945"/>
                  </a:lnTo>
                  <a:lnTo>
                    <a:pt x="10630" y="39702"/>
                  </a:lnTo>
                  <a:lnTo>
                    <a:pt x="10572" y="39465"/>
                  </a:lnTo>
                  <a:lnTo>
                    <a:pt x="10517" y="39228"/>
                  </a:lnTo>
                  <a:lnTo>
                    <a:pt x="10483" y="39113"/>
                  </a:lnTo>
                  <a:lnTo>
                    <a:pt x="10439" y="38997"/>
                  </a:lnTo>
                  <a:lnTo>
                    <a:pt x="10386" y="38888"/>
                  </a:lnTo>
                  <a:lnTo>
                    <a:pt x="10319" y="38785"/>
                  </a:lnTo>
                  <a:lnTo>
                    <a:pt x="10234" y="38699"/>
                  </a:lnTo>
                  <a:lnTo>
                    <a:pt x="10137" y="38627"/>
                  </a:lnTo>
                  <a:lnTo>
                    <a:pt x="10038" y="38554"/>
                  </a:lnTo>
                  <a:lnTo>
                    <a:pt x="9936" y="38487"/>
                  </a:lnTo>
                  <a:lnTo>
                    <a:pt x="9830" y="38420"/>
                  </a:lnTo>
                  <a:lnTo>
                    <a:pt x="9635" y="38275"/>
                  </a:lnTo>
                  <a:lnTo>
                    <a:pt x="9561" y="38183"/>
                  </a:lnTo>
                  <a:lnTo>
                    <a:pt x="9507" y="38080"/>
                  </a:lnTo>
                  <a:lnTo>
                    <a:pt x="9469" y="37958"/>
                  </a:lnTo>
                  <a:lnTo>
                    <a:pt x="9441" y="37837"/>
                  </a:lnTo>
                  <a:lnTo>
                    <a:pt x="9418" y="37716"/>
                  </a:lnTo>
                  <a:lnTo>
                    <a:pt x="9409" y="37594"/>
                  </a:lnTo>
                  <a:lnTo>
                    <a:pt x="9431" y="37351"/>
                  </a:lnTo>
                  <a:lnTo>
                    <a:pt x="9458" y="37229"/>
                  </a:lnTo>
                  <a:lnTo>
                    <a:pt x="9501" y="37114"/>
                  </a:lnTo>
                  <a:lnTo>
                    <a:pt x="9568" y="37023"/>
                  </a:lnTo>
                  <a:lnTo>
                    <a:pt x="9660" y="36944"/>
                  </a:lnTo>
                  <a:lnTo>
                    <a:pt x="9762" y="36871"/>
                  </a:lnTo>
                  <a:lnTo>
                    <a:pt x="9955" y="36719"/>
                  </a:lnTo>
                  <a:lnTo>
                    <a:pt x="10043" y="36634"/>
                  </a:lnTo>
                  <a:lnTo>
                    <a:pt x="10120" y="36543"/>
                  </a:lnTo>
                  <a:lnTo>
                    <a:pt x="10197" y="36433"/>
                  </a:lnTo>
                  <a:lnTo>
                    <a:pt x="10257" y="36324"/>
                  </a:lnTo>
                  <a:lnTo>
                    <a:pt x="10257" y="36215"/>
                  </a:lnTo>
                  <a:lnTo>
                    <a:pt x="10108" y="36014"/>
                  </a:lnTo>
                  <a:lnTo>
                    <a:pt x="9893" y="35911"/>
                  </a:lnTo>
                  <a:lnTo>
                    <a:pt x="9640" y="35917"/>
                  </a:lnTo>
                  <a:lnTo>
                    <a:pt x="9423" y="35832"/>
                  </a:lnTo>
                  <a:lnTo>
                    <a:pt x="9245" y="35656"/>
                  </a:lnTo>
                  <a:lnTo>
                    <a:pt x="9077" y="35480"/>
                  </a:lnTo>
                  <a:lnTo>
                    <a:pt x="8874" y="35340"/>
                  </a:lnTo>
                  <a:lnTo>
                    <a:pt x="8645" y="35285"/>
                  </a:lnTo>
                  <a:lnTo>
                    <a:pt x="8409" y="35358"/>
                  </a:lnTo>
                  <a:lnTo>
                    <a:pt x="8210" y="35504"/>
                  </a:lnTo>
                  <a:lnTo>
                    <a:pt x="8000" y="35619"/>
                  </a:lnTo>
                  <a:lnTo>
                    <a:pt x="7750" y="35613"/>
                  </a:lnTo>
                  <a:lnTo>
                    <a:pt x="7566" y="35467"/>
                  </a:lnTo>
                  <a:lnTo>
                    <a:pt x="7386" y="35298"/>
                  </a:lnTo>
                  <a:lnTo>
                    <a:pt x="7182" y="35170"/>
                  </a:lnTo>
                  <a:lnTo>
                    <a:pt x="6969" y="35042"/>
                  </a:lnTo>
                  <a:lnTo>
                    <a:pt x="6742" y="34976"/>
                  </a:lnTo>
                  <a:lnTo>
                    <a:pt x="6496" y="34988"/>
                  </a:lnTo>
                  <a:lnTo>
                    <a:pt x="6252" y="35006"/>
                  </a:lnTo>
                  <a:lnTo>
                    <a:pt x="6021" y="35073"/>
                  </a:lnTo>
                  <a:lnTo>
                    <a:pt x="5801" y="35182"/>
                  </a:lnTo>
                  <a:lnTo>
                    <a:pt x="5577" y="35292"/>
                  </a:lnTo>
                  <a:lnTo>
                    <a:pt x="5349" y="35340"/>
                  </a:lnTo>
                  <a:lnTo>
                    <a:pt x="5230" y="35298"/>
                  </a:lnTo>
                  <a:lnTo>
                    <a:pt x="5113" y="35243"/>
                  </a:lnTo>
                  <a:lnTo>
                    <a:pt x="5011" y="35170"/>
                  </a:lnTo>
                  <a:lnTo>
                    <a:pt x="4940" y="35085"/>
                  </a:lnTo>
                  <a:lnTo>
                    <a:pt x="4921" y="34969"/>
                  </a:lnTo>
                  <a:lnTo>
                    <a:pt x="4923" y="34836"/>
                  </a:lnTo>
                  <a:lnTo>
                    <a:pt x="4897" y="34592"/>
                  </a:lnTo>
                  <a:lnTo>
                    <a:pt x="4875" y="34350"/>
                  </a:lnTo>
                  <a:lnTo>
                    <a:pt x="4872" y="34107"/>
                  </a:lnTo>
                  <a:lnTo>
                    <a:pt x="4881" y="33985"/>
                  </a:lnTo>
                  <a:lnTo>
                    <a:pt x="4896" y="33870"/>
                  </a:lnTo>
                  <a:lnTo>
                    <a:pt x="4917" y="33748"/>
                  </a:lnTo>
                  <a:lnTo>
                    <a:pt x="4945" y="33627"/>
                  </a:lnTo>
                  <a:lnTo>
                    <a:pt x="4984" y="33511"/>
                  </a:lnTo>
                  <a:lnTo>
                    <a:pt x="5035" y="33402"/>
                  </a:lnTo>
                  <a:lnTo>
                    <a:pt x="5127" y="33171"/>
                  </a:lnTo>
                  <a:lnTo>
                    <a:pt x="5104" y="32940"/>
                  </a:lnTo>
                  <a:lnTo>
                    <a:pt x="5054" y="32703"/>
                  </a:lnTo>
                  <a:lnTo>
                    <a:pt x="5058" y="32461"/>
                  </a:lnTo>
                  <a:lnTo>
                    <a:pt x="5051" y="32217"/>
                  </a:lnTo>
                  <a:lnTo>
                    <a:pt x="5063" y="31974"/>
                  </a:lnTo>
                  <a:lnTo>
                    <a:pt x="5124" y="31737"/>
                  </a:lnTo>
                  <a:lnTo>
                    <a:pt x="5194" y="31506"/>
                  </a:lnTo>
                  <a:lnTo>
                    <a:pt x="5230" y="31391"/>
                  </a:lnTo>
                  <a:lnTo>
                    <a:pt x="5265" y="31269"/>
                  </a:lnTo>
                  <a:lnTo>
                    <a:pt x="5297" y="31154"/>
                  </a:lnTo>
                  <a:lnTo>
                    <a:pt x="5326" y="31033"/>
                  </a:lnTo>
                  <a:lnTo>
                    <a:pt x="5349" y="30917"/>
                  </a:lnTo>
                  <a:lnTo>
                    <a:pt x="5362" y="30796"/>
                  </a:lnTo>
                  <a:lnTo>
                    <a:pt x="5369" y="30674"/>
                  </a:lnTo>
                  <a:lnTo>
                    <a:pt x="5341" y="30431"/>
                  </a:lnTo>
                  <a:lnTo>
                    <a:pt x="5297" y="30315"/>
                  </a:lnTo>
                  <a:lnTo>
                    <a:pt x="5234" y="30206"/>
                  </a:lnTo>
                  <a:lnTo>
                    <a:pt x="5144" y="30140"/>
                  </a:lnTo>
                  <a:lnTo>
                    <a:pt x="5021" y="30121"/>
                  </a:lnTo>
                  <a:lnTo>
                    <a:pt x="4787" y="30048"/>
                  </a:lnTo>
                  <a:lnTo>
                    <a:pt x="4577" y="29926"/>
                  </a:lnTo>
                  <a:lnTo>
                    <a:pt x="4362" y="29812"/>
                  </a:lnTo>
                  <a:lnTo>
                    <a:pt x="4146" y="29696"/>
                  </a:lnTo>
                  <a:lnTo>
                    <a:pt x="4040" y="29635"/>
                  </a:lnTo>
                  <a:lnTo>
                    <a:pt x="3939" y="29574"/>
                  </a:lnTo>
                  <a:lnTo>
                    <a:pt x="3841" y="29502"/>
                  </a:lnTo>
                  <a:lnTo>
                    <a:pt x="3747" y="29422"/>
                  </a:lnTo>
                  <a:lnTo>
                    <a:pt x="3654" y="29344"/>
                  </a:lnTo>
                  <a:lnTo>
                    <a:pt x="3565" y="29265"/>
                  </a:lnTo>
                  <a:lnTo>
                    <a:pt x="3483" y="29174"/>
                  </a:lnTo>
                  <a:lnTo>
                    <a:pt x="3411" y="29076"/>
                  </a:lnTo>
                  <a:lnTo>
                    <a:pt x="3343" y="28973"/>
                  </a:lnTo>
                  <a:lnTo>
                    <a:pt x="3194" y="28779"/>
                  </a:lnTo>
                  <a:lnTo>
                    <a:pt x="3113" y="28688"/>
                  </a:lnTo>
                  <a:lnTo>
                    <a:pt x="3025" y="28602"/>
                  </a:lnTo>
                  <a:lnTo>
                    <a:pt x="2924" y="28536"/>
                  </a:lnTo>
                  <a:lnTo>
                    <a:pt x="2813" y="28481"/>
                  </a:lnTo>
                  <a:lnTo>
                    <a:pt x="2698" y="28451"/>
                  </a:lnTo>
                  <a:lnTo>
                    <a:pt x="2578" y="28450"/>
                  </a:lnTo>
                  <a:lnTo>
                    <a:pt x="2336" y="28487"/>
                  </a:lnTo>
                  <a:lnTo>
                    <a:pt x="2100" y="28554"/>
                  </a:lnTo>
                  <a:lnTo>
                    <a:pt x="1860" y="28584"/>
                  </a:lnTo>
                  <a:lnTo>
                    <a:pt x="1620" y="28627"/>
                  </a:lnTo>
                  <a:lnTo>
                    <a:pt x="1387" y="28693"/>
                  </a:lnTo>
                  <a:lnTo>
                    <a:pt x="1180" y="28821"/>
                  </a:lnTo>
                  <a:lnTo>
                    <a:pt x="927" y="28894"/>
                  </a:lnTo>
                  <a:lnTo>
                    <a:pt x="794" y="28912"/>
                  </a:lnTo>
                  <a:lnTo>
                    <a:pt x="631" y="28833"/>
                  </a:lnTo>
                  <a:lnTo>
                    <a:pt x="623" y="28566"/>
                  </a:lnTo>
                  <a:lnTo>
                    <a:pt x="622" y="28438"/>
                  </a:lnTo>
                  <a:lnTo>
                    <a:pt x="610" y="28311"/>
                  </a:lnTo>
                  <a:lnTo>
                    <a:pt x="611" y="28068"/>
                  </a:lnTo>
                  <a:lnTo>
                    <a:pt x="653" y="27958"/>
                  </a:lnTo>
                  <a:lnTo>
                    <a:pt x="724" y="27861"/>
                  </a:lnTo>
                  <a:lnTo>
                    <a:pt x="809" y="27764"/>
                  </a:lnTo>
                  <a:lnTo>
                    <a:pt x="896" y="27685"/>
                  </a:lnTo>
                  <a:lnTo>
                    <a:pt x="995" y="27612"/>
                  </a:lnTo>
                  <a:lnTo>
                    <a:pt x="1095" y="27546"/>
                  </a:lnTo>
                  <a:lnTo>
                    <a:pt x="1262" y="27369"/>
                  </a:lnTo>
                  <a:lnTo>
                    <a:pt x="1406" y="27169"/>
                  </a:lnTo>
                  <a:lnTo>
                    <a:pt x="1478" y="27071"/>
                  </a:lnTo>
                  <a:lnTo>
                    <a:pt x="1550" y="26974"/>
                  </a:lnTo>
                  <a:lnTo>
                    <a:pt x="1615" y="26871"/>
                  </a:lnTo>
                  <a:lnTo>
                    <a:pt x="1675" y="26767"/>
                  </a:lnTo>
                  <a:lnTo>
                    <a:pt x="1729" y="26658"/>
                  </a:lnTo>
                  <a:lnTo>
                    <a:pt x="1774" y="26543"/>
                  </a:lnTo>
                  <a:lnTo>
                    <a:pt x="1812" y="26427"/>
                  </a:lnTo>
                  <a:lnTo>
                    <a:pt x="1846" y="26312"/>
                  </a:lnTo>
                  <a:lnTo>
                    <a:pt x="1872" y="26190"/>
                  </a:lnTo>
                  <a:lnTo>
                    <a:pt x="1888" y="26075"/>
                  </a:lnTo>
                  <a:lnTo>
                    <a:pt x="1880" y="25832"/>
                  </a:lnTo>
                  <a:lnTo>
                    <a:pt x="1877" y="25589"/>
                  </a:lnTo>
                  <a:lnTo>
                    <a:pt x="1876" y="25346"/>
                  </a:lnTo>
                  <a:lnTo>
                    <a:pt x="1874" y="25103"/>
                  </a:lnTo>
                  <a:lnTo>
                    <a:pt x="1873" y="24860"/>
                  </a:lnTo>
                  <a:lnTo>
                    <a:pt x="1871" y="24617"/>
                  </a:lnTo>
                  <a:lnTo>
                    <a:pt x="1870" y="24489"/>
                  </a:lnTo>
                  <a:lnTo>
                    <a:pt x="1882" y="24361"/>
                  </a:lnTo>
                  <a:lnTo>
                    <a:pt x="1893" y="24228"/>
                  </a:lnTo>
                  <a:lnTo>
                    <a:pt x="1816" y="24039"/>
                  </a:lnTo>
                  <a:lnTo>
                    <a:pt x="1564" y="23973"/>
                  </a:lnTo>
                  <a:lnTo>
                    <a:pt x="1327" y="24027"/>
                  </a:lnTo>
                  <a:lnTo>
                    <a:pt x="1081" y="24034"/>
                  </a:lnTo>
                  <a:lnTo>
                    <a:pt x="862" y="23937"/>
                  </a:lnTo>
                  <a:lnTo>
                    <a:pt x="851" y="23699"/>
                  </a:lnTo>
                  <a:lnTo>
                    <a:pt x="862" y="23572"/>
                  </a:lnTo>
                  <a:lnTo>
                    <a:pt x="871" y="23450"/>
                  </a:lnTo>
                  <a:lnTo>
                    <a:pt x="886" y="23329"/>
                  </a:lnTo>
                  <a:lnTo>
                    <a:pt x="911" y="23207"/>
                  </a:lnTo>
                  <a:lnTo>
                    <a:pt x="946" y="23092"/>
                  </a:lnTo>
                  <a:lnTo>
                    <a:pt x="983" y="22976"/>
                  </a:lnTo>
                  <a:lnTo>
                    <a:pt x="1034" y="22739"/>
                  </a:lnTo>
                  <a:lnTo>
                    <a:pt x="1083" y="22503"/>
                  </a:lnTo>
                  <a:lnTo>
                    <a:pt x="1187" y="22284"/>
                  </a:lnTo>
                  <a:lnTo>
                    <a:pt x="1298" y="22071"/>
                  </a:lnTo>
                  <a:lnTo>
                    <a:pt x="1376" y="21834"/>
                  </a:lnTo>
                  <a:lnTo>
                    <a:pt x="1461" y="21610"/>
                  </a:lnTo>
                  <a:lnTo>
                    <a:pt x="1573" y="21397"/>
                  </a:lnTo>
                  <a:lnTo>
                    <a:pt x="1663" y="21166"/>
                  </a:lnTo>
                  <a:lnTo>
                    <a:pt x="1758" y="20941"/>
                  </a:lnTo>
                  <a:lnTo>
                    <a:pt x="1833" y="20844"/>
                  </a:lnTo>
                  <a:lnTo>
                    <a:pt x="1900" y="20741"/>
                  </a:lnTo>
                  <a:lnTo>
                    <a:pt x="1929" y="20631"/>
                  </a:lnTo>
                  <a:lnTo>
                    <a:pt x="1943" y="20510"/>
                  </a:lnTo>
                  <a:lnTo>
                    <a:pt x="1948" y="20382"/>
                  </a:lnTo>
                  <a:lnTo>
                    <a:pt x="1933" y="20139"/>
                  </a:lnTo>
                  <a:lnTo>
                    <a:pt x="1913" y="20017"/>
                  </a:lnTo>
                  <a:lnTo>
                    <a:pt x="1869" y="19909"/>
                  </a:lnTo>
                  <a:lnTo>
                    <a:pt x="1799" y="19799"/>
                  </a:lnTo>
                  <a:lnTo>
                    <a:pt x="1714" y="19714"/>
                  </a:lnTo>
                  <a:lnTo>
                    <a:pt x="1608" y="19665"/>
                  </a:lnTo>
                  <a:lnTo>
                    <a:pt x="1487" y="19629"/>
                  </a:lnTo>
                  <a:lnTo>
                    <a:pt x="1243" y="19544"/>
                  </a:lnTo>
                  <a:lnTo>
                    <a:pt x="1082" y="19404"/>
                  </a:lnTo>
                  <a:lnTo>
                    <a:pt x="1095" y="19155"/>
                  </a:lnTo>
                  <a:lnTo>
                    <a:pt x="1096" y="19028"/>
                  </a:lnTo>
                  <a:lnTo>
                    <a:pt x="1029" y="18797"/>
                  </a:lnTo>
                  <a:lnTo>
                    <a:pt x="957" y="18560"/>
                  </a:lnTo>
                  <a:lnTo>
                    <a:pt x="895" y="18329"/>
                  </a:lnTo>
                  <a:lnTo>
                    <a:pt x="777" y="18116"/>
                  </a:lnTo>
                  <a:lnTo>
                    <a:pt x="648" y="17904"/>
                  </a:lnTo>
                  <a:lnTo>
                    <a:pt x="585" y="17800"/>
                  </a:lnTo>
                  <a:lnTo>
                    <a:pt x="527" y="17697"/>
                  </a:lnTo>
                  <a:lnTo>
                    <a:pt x="476" y="17588"/>
                  </a:lnTo>
                  <a:lnTo>
                    <a:pt x="454" y="17472"/>
                  </a:lnTo>
                  <a:lnTo>
                    <a:pt x="466" y="17344"/>
                  </a:lnTo>
                  <a:lnTo>
                    <a:pt x="415" y="17108"/>
                  </a:lnTo>
                  <a:lnTo>
                    <a:pt x="328" y="16883"/>
                  </a:lnTo>
                  <a:lnTo>
                    <a:pt x="270" y="16646"/>
                  </a:lnTo>
                  <a:lnTo>
                    <a:pt x="200" y="16415"/>
                  </a:lnTo>
                  <a:lnTo>
                    <a:pt x="124" y="16184"/>
                  </a:lnTo>
                  <a:lnTo>
                    <a:pt x="41" y="15953"/>
                  </a:lnTo>
                  <a:lnTo>
                    <a:pt x="0" y="15698"/>
                  </a:lnTo>
                  <a:lnTo>
                    <a:pt x="81" y="15492"/>
                  </a:lnTo>
                  <a:lnTo>
                    <a:pt x="311" y="15370"/>
                  </a:lnTo>
                  <a:lnTo>
                    <a:pt x="530" y="15424"/>
                  </a:lnTo>
                  <a:lnTo>
                    <a:pt x="721" y="15595"/>
                  </a:lnTo>
                  <a:lnTo>
                    <a:pt x="898" y="15753"/>
                  </a:lnTo>
                  <a:lnTo>
                    <a:pt x="1140" y="15746"/>
                  </a:lnTo>
                  <a:lnTo>
                    <a:pt x="1388" y="15571"/>
                  </a:lnTo>
                  <a:lnTo>
                    <a:pt x="1515" y="15358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2" name="object 74">
              <a:extLst>
                <a:ext uri="{FF2B5EF4-FFF2-40B4-BE49-F238E27FC236}">
                  <a16:creationId xmlns:a16="http://schemas.microsoft.com/office/drawing/2014/main" id="{EDB9DED1-4064-4A6D-927E-1BD6559B4BE4}"/>
                </a:ext>
              </a:extLst>
            </p:cNvPr>
            <p:cNvSpPr/>
            <p:nvPr/>
          </p:nvSpPr>
          <p:spPr>
            <a:xfrm>
              <a:off x="8217009" y="6435062"/>
              <a:ext cx="370657" cy="184852"/>
            </a:xfrm>
            <a:custGeom>
              <a:avLst/>
              <a:gdLst/>
              <a:ahLst/>
              <a:cxnLst/>
              <a:rect l="l" t="t" r="r" b="b"/>
              <a:pathLst>
                <a:path w="573889" h="286206">
                  <a:moveTo>
                    <a:pt x="548965" y="0"/>
                  </a:moveTo>
                  <a:lnTo>
                    <a:pt x="548965" y="1531"/>
                  </a:lnTo>
                  <a:lnTo>
                    <a:pt x="548965" y="1847"/>
                  </a:lnTo>
                  <a:lnTo>
                    <a:pt x="549544" y="3584"/>
                  </a:lnTo>
                  <a:lnTo>
                    <a:pt x="550355" y="4744"/>
                  </a:lnTo>
                  <a:lnTo>
                    <a:pt x="551475" y="5668"/>
                  </a:lnTo>
                  <a:lnTo>
                    <a:pt x="552595" y="6525"/>
                  </a:lnTo>
                  <a:lnTo>
                    <a:pt x="554063" y="6871"/>
                  </a:lnTo>
                  <a:lnTo>
                    <a:pt x="555453" y="7606"/>
                  </a:lnTo>
                  <a:lnTo>
                    <a:pt x="558505" y="8074"/>
                  </a:lnTo>
                  <a:lnTo>
                    <a:pt x="559895" y="8463"/>
                  </a:lnTo>
                  <a:lnTo>
                    <a:pt x="561595" y="8852"/>
                  </a:lnTo>
                  <a:lnTo>
                    <a:pt x="562405" y="9824"/>
                  </a:lnTo>
                  <a:lnTo>
                    <a:pt x="562521" y="11057"/>
                  </a:lnTo>
                  <a:lnTo>
                    <a:pt x="562174" y="12794"/>
                  </a:lnTo>
                  <a:lnTo>
                    <a:pt x="562172" y="16962"/>
                  </a:lnTo>
                  <a:lnTo>
                    <a:pt x="561399" y="19551"/>
                  </a:lnTo>
                  <a:lnTo>
                    <a:pt x="561359" y="23530"/>
                  </a:lnTo>
                  <a:lnTo>
                    <a:pt x="560586" y="26111"/>
                  </a:lnTo>
                  <a:lnTo>
                    <a:pt x="560779" y="28044"/>
                  </a:lnTo>
                  <a:lnTo>
                    <a:pt x="560776" y="37813"/>
                  </a:lnTo>
                  <a:lnTo>
                    <a:pt x="562050" y="38245"/>
                  </a:lnTo>
                  <a:lnTo>
                    <a:pt x="563441" y="38324"/>
                  </a:lnTo>
                  <a:lnTo>
                    <a:pt x="564986" y="38669"/>
                  </a:lnTo>
                  <a:lnTo>
                    <a:pt x="566840" y="40839"/>
                  </a:lnTo>
                  <a:lnTo>
                    <a:pt x="567226" y="41999"/>
                  </a:lnTo>
                  <a:lnTo>
                    <a:pt x="568500" y="42849"/>
                  </a:lnTo>
                  <a:lnTo>
                    <a:pt x="569389" y="43737"/>
                  </a:lnTo>
                  <a:lnTo>
                    <a:pt x="570470" y="44550"/>
                  </a:lnTo>
                  <a:lnTo>
                    <a:pt x="571667" y="45401"/>
                  </a:lnTo>
                  <a:lnTo>
                    <a:pt x="572834" y="45274"/>
                  </a:lnTo>
                  <a:lnTo>
                    <a:pt x="573444" y="45213"/>
                  </a:lnTo>
                  <a:lnTo>
                    <a:pt x="573646" y="48907"/>
                  </a:lnTo>
                  <a:lnTo>
                    <a:pt x="573646" y="51823"/>
                  </a:lnTo>
                  <a:lnTo>
                    <a:pt x="573889" y="54499"/>
                  </a:lnTo>
                  <a:lnTo>
                    <a:pt x="573646" y="56443"/>
                  </a:lnTo>
                  <a:lnTo>
                    <a:pt x="571944" y="58630"/>
                  </a:lnTo>
                  <a:lnTo>
                    <a:pt x="570729" y="60574"/>
                  </a:lnTo>
                  <a:lnTo>
                    <a:pt x="569999" y="62519"/>
                  </a:lnTo>
                  <a:lnTo>
                    <a:pt x="568784" y="63494"/>
                  </a:lnTo>
                  <a:lnTo>
                    <a:pt x="567325" y="65195"/>
                  </a:lnTo>
                  <a:lnTo>
                    <a:pt x="565867" y="67139"/>
                  </a:lnTo>
                  <a:lnTo>
                    <a:pt x="564165" y="69083"/>
                  </a:lnTo>
                  <a:lnTo>
                    <a:pt x="562706" y="72972"/>
                  </a:lnTo>
                  <a:lnTo>
                    <a:pt x="562464" y="74918"/>
                  </a:lnTo>
                  <a:lnTo>
                    <a:pt x="562464" y="76620"/>
                  </a:lnTo>
                  <a:lnTo>
                    <a:pt x="561977" y="78807"/>
                  </a:lnTo>
                  <a:lnTo>
                    <a:pt x="561248" y="80994"/>
                  </a:lnTo>
                  <a:lnTo>
                    <a:pt x="560033" y="81723"/>
                  </a:lnTo>
                  <a:lnTo>
                    <a:pt x="558574" y="81723"/>
                  </a:lnTo>
                  <a:lnTo>
                    <a:pt x="556143" y="81480"/>
                  </a:lnTo>
                  <a:lnTo>
                    <a:pt x="550552" y="81237"/>
                  </a:lnTo>
                  <a:lnTo>
                    <a:pt x="548121" y="81480"/>
                  </a:lnTo>
                  <a:lnTo>
                    <a:pt x="545933" y="82209"/>
                  </a:lnTo>
                  <a:lnTo>
                    <a:pt x="543542" y="83430"/>
                  </a:lnTo>
                  <a:lnTo>
                    <a:pt x="543415" y="83573"/>
                  </a:lnTo>
                  <a:lnTo>
                    <a:pt x="542885" y="84083"/>
                  </a:lnTo>
                  <a:lnTo>
                    <a:pt x="542398" y="84898"/>
                  </a:lnTo>
                  <a:lnTo>
                    <a:pt x="542104" y="85711"/>
                  </a:lnTo>
                  <a:lnTo>
                    <a:pt x="541888" y="86525"/>
                  </a:lnTo>
                  <a:lnTo>
                    <a:pt x="541709" y="87303"/>
                  </a:lnTo>
                  <a:lnTo>
                    <a:pt x="541490" y="88002"/>
                  </a:lnTo>
                  <a:lnTo>
                    <a:pt x="541468" y="88889"/>
                  </a:lnTo>
                  <a:lnTo>
                    <a:pt x="541483" y="89697"/>
                  </a:lnTo>
                  <a:lnTo>
                    <a:pt x="541304" y="90468"/>
                  </a:lnTo>
                  <a:lnTo>
                    <a:pt x="541090" y="91398"/>
                  </a:lnTo>
                  <a:lnTo>
                    <a:pt x="540832" y="92060"/>
                  </a:lnTo>
                  <a:lnTo>
                    <a:pt x="540462" y="92917"/>
                  </a:lnTo>
                  <a:lnTo>
                    <a:pt x="540050" y="93652"/>
                  </a:lnTo>
                  <a:lnTo>
                    <a:pt x="539718" y="94394"/>
                  </a:lnTo>
                  <a:lnTo>
                    <a:pt x="539617" y="95244"/>
                  </a:lnTo>
                  <a:lnTo>
                    <a:pt x="539244" y="95943"/>
                  </a:lnTo>
                  <a:lnTo>
                    <a:pt x="538752" y="96453"/>
                  </a:lnTo>
                  <a:lnTo>
                    <a:pt x="537872" y="96933"/>
                  </a:lnTo>
                  <a:lnTo>
                    <a:pt x="537102" y="97024"/>
                  </a:lnTo>
                  <a:lnTo>
                    <a:pt x="536246" y="96653"/>
                  </a:lnTo>
                  <a:lnTo>
                    <a:pt x="535504" y="96204"/>
                  </a:lnTo>
                  <a:lnTo>
                    <a:pt x="534843" y="95906"/>
                  </a:lnTo>
                  <a:lnTo>
                    <a:pt x="533990" y="95766"/>
                  </a:lnTo>
                  <a:lnTo>
                    <a:pt x="533292" y="95590"/>
                  </a:lnTo>
                  <a:lnTo>
                    <a:pt x="532134" y="95608"/>
                  </a:lnTo>
                  <a:lnTo>
                    <a:pt x="531323" y="95584"/>
                  </a:lnTo>
                  <a:lnTo>
                    <a:pt x="530473" y="95566"/>
                  </a:lnTo>
                  <a:lnTo>
                    <a:pt x="529864" y="95499"/>
                  </a:lnTo>
                  <a:lnTo>
                    <a:pt x="529662" y="95536"/>
                  </a:lnTo>
                  <a:lnTo>
                    <a:pt x="528926" y="95536"/>
                  </a:lnTo>
                  <a:lnTo>
                    <a:pt x="527992" y="95438"/>
                  </a:lnTo>
                  <a:lnTo>
                    <a:pt x="526665" y="95438"/>
                  </a:lnTo>
                  <a:lnTo>
                    <a:pt x="525879" y="95438"/>
                  </a:lnTo>
                  <a:lnTo>
                    <a:pt x="524892" y="95286"/>
                  </a:lnTo>
                  <a:lnTo>
                    <a:pt x="524577" y="95250"/>
                  </a:lnTo>
                  <a:lnTo>
                    <a:pt x="524364" y="95226"/>
                  </a:lnTo>
                  <a:lnTo>
                    <a:pt x="517966" y="94861"/>
                  </a:lnTo>
                  <a:lnTo>
                    <a:pt x="513291" y="93457"/>
                  </a:lnTo>
                  <a:lnTo>
                    <a:pt x="508497" y="94782"/>
                  </a:lnTo>
                  <a:lnTo>
                    <a:pt x="505373" y="95196"/>
                  </a:lnTo>
                  <a:lnTo>
                    <a:pt x="503337" y="98974"/>
                  </a:lnTo>
                  <a:lnTo>
                    <a:pt x="499256" y="105663"/>
                  </a:lnTo>
                  <a:lnTo>
                    <a:pt x="494800" y="106775"/>
                  </a:lnTo>
                  <a:lnTo>
                    <a:pt x="489427" y="105366"/>
                  </a:lnTo>
                  <a:lnTo>
                    <a:pt x="484374" y="107049"/>
                  </a:lnTo>
                  <a:lnTo>
                    <a:pt x="482081" y="111599"/>
                  </a:lnTo>
                  <a:lnTo>
                    <a:pt x="477813" y="109716"/>
                  </a:lnTo>
                  <a:lnTo>
                    <a:pt x="473941" y="108094"/>
                  </a:lnTo>
                  <a:lnTo>
                    <a:pt x="469525" y="103579"/>
                  </a:lnTo>
                  <a:lnTo>
                    <a:pt x="465488" y="103549"/>
                  </a:lnTo>
                  <a:lnTo>
                    <a:pt x="462235" y="106550"/>
                  </a:lnTo>
                  <a:lnTo>
                    <a:pt x="459276" y="109891"/>
                  </a:lnTo>
                  <a:lnTo>
                    <a:pt x="459846" y="117042"/>
                  </a:lnTo>
                  <a:lnTo>
                    <a:pt x="460805" y="121386"/>
                  </a:lnTo>
                  <a:lnTo>
                    <a:pt x="461728" y="125882"/>
                  </a:lnTo>
                  <a:lnTo>
                    <a:pt x="459952" y="130724"/>
                  </a:lnTo>
                  <a:lnTo>
                    <a:pt x="458773" y="134959"/>
                  </a:lnTo>
                  <a:lnTo>
                    <a:pt x="459360" y="140560"/>
                  </a:lnTo>
                  <a:lnTo>
                    <a:pt x="457301" y="145141"/>
                  </a:lnTo>
                  <a:lnTo>
                    <a:pt x="455085" y="148799"/>
                  </a:lnTo>
                  <a:lnTo>
                    <a:pt x="452778" y="154753"/>
                  </a:lnTo>
                  <a:lnTo>
                    <a:pt x="450793" y="158319"/>
                  </a:lnTo>
                  <a:lnTo>
                    <a:pt x="446945" y="161849"/>
                  </a:lnTo>
                  <a:lnTo>
                    <a:pt x="446389" y="166217"/>
                  </a:lnTo>
                  <a:lnTo>
                    <a:pt x="442842" y="166335"/>
                  </a:lnTo>
                  <a:lnTo>
                    <a:pt x="443962" y="174398"/>
                  </a:lnTo>
                  <a:lnTo>
                    <a:pt x="436728" y="180871"/>
                  </a:lnTo>
                  <a:lnTo>
                    <a:pt x="427734" y="184392"/>
                  </a:lnTo>
                  <a:lnTo>
                    <a:pt x="417566" y="187520"/>
                  </a:lnTo>
                  <a:lnTo>
                    <a:pt x="410137" y="190258"/>
                  </a:lnTo>
                  <a:lnTo>
                    <a:pt x="409355" y="190646"/>
                  </a:lnTo>
                  <a:lnTo>
                    <a:pt x="404662" y="193775"/>
                  </a:lnTo>
                  <a:lnTo>
                    <a:pt x="401951" y="195595"/>
                  </a:lnTo>
                  <a:lnTo>
                    <a:pt x="399033" y="200789"/>
                  </a:lnTo>
                  <a:lnTo>
                    <a:pt x="397017" y="205698"/>
                  </a:lnTo>
                  <a:lnTo>
                    <a:pt x="395514" y="208875"/>
                  </a:lnTo>
                  <a:lnTo>
                    <a:pt x="393297" y="211555"/>
                  </a:lnTo>
                  <a:lnTo>
                    <a:pt x="390327" y="211345"/>
                  </a:lnTo>
                  <a:lnTo>
                    <a:pt x="384445" y="210926"/>
                  </a:lnTo>
                  <a:lnTo>
                    <a:pt x="381342" y="210263"/>
                  </a:lnTo>
                  <a:lnTo>
                    <a:pt x="378822" y="210413"/>
                  </a:lnTo>
                  <a:lnTo>
                    <a:pt x="376870" y="209835"/>
                  </a:lnTo>
                  <a:lnTo>
                    <a:pt x="373493" y="213669"/>
                  </a:lnTo>
                  <a:lnTo>
                    <a:pt x="371587" y="217722"/>
                  </a:lnTo>
                  <a:lnTo>
                    <a:pt x="370249" y="219736"/>
                  </a:lnTo>
                  <a:lnTo>
                    <a:pt x="367858" y="223429"/>
                  </a:lnTo>
                  <a:lnTo>
                    <a:pt x="364951" y="224839"/>
                  </a:lnTo>
                  <a:lnTo>
                    <a:pt x="362311" y="225541"/>
                  </a:lnTo>
                  <a:lnTo>
                    <a:pt x="361692" y="229362"/>
                  </a:lnTo>
                  <a:lnTo>
                    <a:pt x="361369" y="234249"/>
                  </a:lnTo>
                  <a:lnTo>
                    <a:pt x="361012" y="237360"/>
                  </a:lnTo>
                  <a:lnTo>
                    <a:pt x="361448" y="245030"/>
                  </a:lnTo>
                  <a:lnTo>
                    <a:pt x="361448" y="249225"/>
                  </a:lnTo>
                  <a:lnTo>
                    <a:pt x="360749" y="253423"/>
                  </a:lnTo>
                  <a:lnTo>
                    <a:pt x="362148" y="259022"/>
                  </a:lnTo>
                  <a:lnTo>
                    <a:pt x="360749" y="263916"/>
                  </a:lnTo>
                  <a:lnTo>
                    <a:pt x="360749" y="268114"/>
                  </a:lnTo>
                  <a:lnTo>
                    <a:pt x="356552" y="273011"/>
                  </a:lnTo>
                  <a:lnTo>
                    <a:pt x="346778" y="275295"/>
                  </a:lnTo>
                  <a:lnTo>
                    <a:pt x="340247" y="282142"/>
                  </a:lnTo>
                  <a:lnTo>
                    <a:pt x="335788" y="280386"/>
                  </a:lnTo>
                  <a:lnTo>
                    <a:pt x="330712" y="280478"/>
                  </a:lnTo>
                  <a:lnTo>
                    <a:pt x="326307" y="278138"/>
                  </a:lnTo>
                  <a:lnTo>
                    <a:pt x="319457" y="275817"/>
                  </a:lnTo>
                  <a:lnTo>
                    <a:pt x="315683" y="273758"/>
                  </a:lnTo>
                  <a:lnTo>
                    <a:pt x="310664" y="273418"/>
                  </a:lnTo>
                  <a:lnTo>
                    <a:pt x="306162" y="271510"/>
                  </a:lnTo>
                  <a:lnTo>
                    <a:pt x="302310" y="272209"/>
                  </a:lnTo>
                  <a:lnTo>
                    <a:pt x="299761" y="269979"/>
                  </a:lnTo>
                  <a:lnTo>
                    <a:pt x="296853" y="270851"/>
                  </a:lnTo>
                  <a:lnTo>
                    <a:pt x="293654" y="273178"/>
                  </a:lnTo>
                  <a:lnTo>
                    <a:pt x="288419" y="276956"/>
                  </a:lnTo>
                  <a:lnTo>
                    <a:pt x="284858" y="278813"/>
                  </a:lnTo>
                  <a:lnTo>
                    <a:pt x="279163" y="278157"/>
                  </a:lnTo>
                  <a:lnTo>
                    <a:pt x="277368" y="277248"/>
                  </a:lnTo>
                  <a:lnTo>
                    <a:pt x="274751" y="278703"/>
                  </a:lnTo>
                  <a:lnTo>
                    <a:pt x="271261" y="281319"/>
                  </a:lnTo>
                  <a:lnTo>
                    <a:pt x="268352" y="283357"/>
                  </a:lnTo>
                  <a:lnTo>
                    <a:pt x="266230" y="284262"/>
                  </a:lnTo>
                  <a:lnTo>
                    <a:pt x="262222" y="284001"/>
                  </a:lnTo>
                  <a:lnTo>
                    <a:pt x="258159" y="284244"/>
                  </a:lnTo>
                  <a:lnTo>
                    <a:pt x="253062" y="285811"/>
                  </a:lnTo>
                  <a:lnTo>
                    <a:pt x="249083" y="286206"/>
                  </a:lnTo>
                  <a:lnTo>
                    <a:pt x="245410" y="283794"/>
                  </a:lnTo>
                  <a:lnTo>
                    <a:pt x="242178" y="283357"/>
                  </a:lnTo>
                  <a:lnTo>
                    <a:pt x="238688" y="280155"/>
                  </a:lnTo>
                  <a:lnTo>
                    <a:pt x="232772" y="275659"/>
                  </a:lnTo>
                  <a:lnTo>
                    <a:pt x="228703" y="276795"/>
                  </a:lnTo>
                  <a:lnTo>
                    <a:pt x="226760" y="280325"/>
                  </a:lnTo>
                  <a:lnTo>
                    <a:pt x="226149" y="284305"/>
                  </a:lnTo>
                  <a:lnTo>
                    <a:pt x="222140" y="285830"/>
                  </a:lnTo>
                  <a:lnTo>
                    <a:pt x="214027" y="286155"/>
                  </a:lnTo>
                  <a:lnTo>
                    <a:pt x="208688" y="277968"/>
                  </a:lnTo>
                  <a:lnTo>
                    <a:pt x="209632" y="273253"/>
                  </a:lnTo>
                  <a:lnTo>
                    <a:pt x="211046" y="266652"/>
                  </a:lnTo>
                  <a:lnTo>
                    <a:pt x="208217" y="261935"/>
                  </a:lnTo>
                  <a:lnTo>
                    <a:pt x="205220" y="260899"/>
                  </a:lnTo>
                  <a:lnTo>
                    <a:pt x="201949" y="260601"/>
                  </a:lnTo>
                  <a:lnTo>
                    <a:pt x="196299" y="262388"/>
                  </a:lnTo>
                  <a:lnTo>
                    <a:pt x="194515" y="263575"/>
                  </a:lnTo>
                  <a:lnTo>
                    <a:pt x="193920" y="265656"/>
                  </a:lnTo>
                  <a:lnTo>
                    <a:pt x="193902" y="267360"/>
                  </a:lnTo>
                  <a:lnTo>
                    <a:pt x="194812" y="268928"/>
                  </a:lnTo>
                  <a:lnTo>
                    <a:pt x="193326" y="274578"/>
                  </a:lnTo>
                  <a:lnTo>
                    <a:pt x="193623" y="276956"/>
                  </a:lnTo>
                  <a:lnTo>
                    <a:pt x="190412" y="278995"/>
                  </a:lnTo>
                  <a:lnTo>
                    <a:pt x="183621" y="279603"/>
                  </a:lnTo>
                  <a:lnTo>
                    <a:pt x="178981" y="279092"/>
                  </a:lnTo>
                  <a:lnTo>
                    <a:pt x="175871" y="279284"/>
                  </a:lnTo>
                  <a:lnTo>
                    <a:pt x="171508" y="277831"/>
                  </a:lnTo>
                  <a:lnTo>
                    <a:pt x="165374" y="274875"/>
                  </a:lnTo>
                  <a:lnTo>
                    <a:pt x="162784" y="274341"/>
                  </a:lnTo>
                  <a:lnTo>
                    <a:pt x="160913" y="272199"/>
                  </a:lnTo>
                  <a:lnTo>
                    <a:pt x="159426" y="271604"/>
                  </a:lnTo>
                  <a:lnTo>
                    <a:pt x="155561" y="268332"/>
                  </a:lnTo>
                  <a:lnTo>
                    <a:pt x="151100" y="264766"/>
                  </a:lnTo>
                  <a:lnTo>
                    <a:pt x="148127" y="262388"/>
                  </a:lnTo>
                  <a:lnTo>
                    <a:pt x="145153" y="262682"/>
                  </a:lnTo>
                  <a:lnTo>
                    <a:pt x="142128" y="264836"/>
                  </a:lnTo>
                  <a:lnTo>
                    <a:pt x="141218" y="265055"/>
                  </a:lnTo>
                  <a:lnTo>
                    <a:pt x="137421" y="265954"/>
                  </a:lnTo>
                  <a:lnTo>
                    <a:pt x="132961" y="268332"/>
                  </a:lnTo>
                  <a:lnTo>
                    <a:pt x="128702" y="268499"/>
                  </a:lnTo>
                  <a:lnTo>
                    <a:pt x="125676" y="265200"/>
                  </a:lnTo>
                  <a:lnTo>
                    <a:pt x="119580" y="251977"/>
                  </a:lnTo>
                  <a:lnTo>
                    <a:pt x="117201" y="245735"/>
                  </a:lnTo>
                  <a:lnTo>
                    <a:pt x="112741" y="237706"/>
                  </a:lnTo>
                  <a:lnTo>
                    <a:pt x="108578" y="235030"/>
                  </a:lnTo>
                  <a:lnTo>
                    <a:pt x="104414" y="231163"/>
                  </a:lnTo>
                  <a:lnTo>
                    <a:pt x="100309" y="226159"/>
                  </a:lnTo>
                  <a:lnTo>
                    <a:pt x="99132" y="222630"/>
                  </a:lnTo>
                  <a:lnTo>
                    <a:pt x="97522" y="219644"/>
                  </a:lnTo>
                  <a:lnTo>
                    <a:pt x="93172" y="216290"/>
                  </a:lnTo>
                  <a:lnTo>
                    <a:pt x="87213" y="213042"/>
                  </a:lnTo>
                  <a:lnTo>
                    <a:pt x="82975" y="212700"/>
                  </a:lnTo>
                  <a:lnTo>
                    <a:pt x="79412" y="212158"/>
                  </a:lnTo>
                  <a:lnTo>
                    <a:pt x="74863" y="210521"/>
                  </a:lnTo>
                  <a:lnTo>
                    <a:pt x="72437" y="207356"/>
                  </a:lnTo>
                  <a:lnTo>
                    <a:pt x="70044" y="203492"/>
                  </a:lnTo>
                  <a:lnTo>
                    <a:pt x="68483" y="200658"/>
                  </a:lnTo>
                  <a:lnTo>
                    <a:pt x="66752" y="196365"/>
                  </a:lnTo>
                  <a:lnTo>
                    <a:pt x="63801" y="190916"/>
                  </a:lnTo>
                  <a:lnTo>
                    <a:pt x="59396" y="186797"/>
                  </a:lnTo>
                  <a:lnTo>
                    <a:pt x="55514" y="184886"/>
                  </a:lnTo>
                  <a:lnTo>
                    <a:pt x="50976" y="182322"/>
                  </a:lnTo>
                  <a:lnTo>
                    <a:pt x="46537" y="180062"/>
                  </a:lnTo>
                  <a:lnTo>
                    <a:pt x="45901" y="177319"/>
                  </a:lnTo>
                  <a:lnTo>
                    <a:pt x="45299" y="170327"/>
                  </a:lnTo>
                  <a:lnTo>
                    <a:pt x="44200" y="167541"/>
                  </a:lnTo>
                  <a:lnTo>
                    <a:pt x="42656" y="164937"/>
                  </a:lnTo>
                  <a:lnTo>
                    <a:pt x="40108" y="162322"/>
                  </a:lnTo>
                  <a:lnTo>
                    <a:pt x="36390" y="160630"/>
                  </a:lnTo>
                  <a:lnTo>
                    <a:pt x="32569" y="159646"/>
                  </a:lnTo>
                  <a:lnTo>
                    <a:pt x="27996" y="157780"/>
                  </a:lnTo>
                  <a:lnTo>
                    <a:pt x="24296" y="155162"/>
                  </a:lnTo>
                  <a:lnTo>
                    <a:pt x="21045" y="153521"/>
                  </a:lnTo>
                  <a:lnTo>
                    <a:pt x="17278" y="151064"/>
                  </a:lnTo>
                  <a:lnTo>
                    <a:pt x="14502" y="147304"/>
                  </a:lnTo>
                  <a:lnTo>
                    <a:pt x="11224" y="145280"/>
                  </a:lnTo>
                  <a:lnTo>
                    <a:pt x="7391" y="145122"/>
                  </a:lnTo>
                  <a:lnTo>
                    <a:pt x="5733" y="145645"/>
                  </a:lnTo>
                  <a:lnTo>
                    <a:pt x="4774" y="146344"/>
                  </a:lnTo>
                  <a:lnTo>
                    <a:pt x="2594" y="145207"/>
                  </a:lnTo>
                  <a:lnTo>
                    <a:pt x="0" y="142732"/>
                  </a:lnTo>
                  <a:lnTo>
                    <a:pt x="248" y="142710"/>
                  </a:lnTo>
                  <a:lnTo>
                    <a:pt x="481" y="142601"/>
                  </a:lnTo>
                  <a:lnTo>
                    <a:pt x="683" y="142510"/>
                  </a:lnTo>
                  <a:lnTo>
                    <a:pt x="857" y="142692"/>
                  </a:lnTo>
                  <a:lnTo>
                    <a:pt x="999" y="142893"/>
                  </a:lnTo>
                  <a:lnTo>
                    <a:pt x="1073" y="142990"/>
                  </a:lnTo>
                  <a:lnTo>
                    <a:pt x="1173" y="143075"/>
                  </a:lnTo>
                  <a:lnTo>
                    <a:pt x="1285" y="143148"/>
                  </a:lnTo>
                  <a:lnTo>
                    <a:pt x="1394" y="143196"/>
                  </a:lnTo>
                  <a:lnTo>
                    <a:pt x="1553" y="143063"/>
                  </a:lnTo>
                  <a:lnTo>
                    <a:pt x="1668" y="142826"/>
                  </a:lnTo>
                  <a:lnTo>
                    <a:pt x="1776" y="142613"/>
                  </a:lnTo>
                  <a:lnTo>
                    <a:pt x="1992" y="142467"/>
                  </a:lnTo>
                  <a:lnTo>
                    <a:pt x="2183" y="142534"/>
                  </a:lnTo>
                  <a:lnTo>
                    <a:pt x="2368" y="142698"/>
                  </a:lnTo>
                  <a:lnTo>
                    <a:pt x="2620" y="142698"/>
                  </a:lnTo>
                  <a:lnTo>
                    <a:pt x="2802" y="142552"/>
                  </a:lnTo>
                  <a:lnTo>
                    <a:pt x="2979" y="142382"/>
                  </a:lnTo>
                  <a:lnTo>
                    <a:pt x="3078" y="142309"/>
                  </a:lnTo>
                  <a:lnTo>
                    <a:pt x="3182" y="142242"/>
                  </a:lnTo>
                  <a:lnTo>
                    <a:pt x="3293" y="142206"/>
                  </a:lnTo>
                  <a:lnTo>
                    <a:pt x="3414" y="142206"/>
                  </a:lnTo>
                  <a:lnTo>
                    <a:pt x="4707" y="143203"/>
                  </a:lnTo>
                  <a:lnTo>
                    <a:pt x="4786" y="143020"/>
                  </a:lnTo>
                  <a:lnTo>
                    <a:pt x="4905" y="142807"/>
                  </a:lnTo>
                  <a:lnTo>
                    <a:pt x="5053" y="142619"/>
                  </a:lnTo>
                  <a:lnTo>
                    <a:pt x="5213" y="142431"/>
                  </a:lnTo>
                  <a:lnTo>
                    <a:pt x="5390" y="142267"/>
                  </a:lnTo>
                  <a:lnTo>
                    <a:pt x="5519" y="142060"/>
                  </a:lnTo>
                  <a:lnTo>
                    <a:pt x="5625" y="141842"/>
                  </a:lnTo>
                  <a:lnTo>
                    <a:pt x="5752" y="141635"/>
                  </a:lnTo>
                  <a:lnTo>
                    <a:pt x="5887" y="141434"/>
                  </a:lnTo>
                  <a:lnTo>
                    <a:pt x="6024" y="141234"/>
                  </a:lnTo>
                  <a:lnTo>
                    <a:pt x="6163" y="141034"/>
                  </a:lnTo>
                  <a:lnTo>
                    <a:pt x="6303" y="140839"/>
                  </a:lnTo>
                  <a:lnTo>
                    <a:pt x="6447" y="140638"/>
                  </a:lnTo>
                  <a:lnTo>
                    <a:pt x="6615" y="140457"/>
                  </a:lnTo>
                  <a:lnTo>
                    <a:pt x="6760" y="140268"/>
                  </a:lnTo>
                  <a:lnTo>
                    <a:pt x="6806" y="140031"/>
                  </a:lnTo>
                  <a:lnTo>
                    <a:pt x="6934" y="139825"/>
                  </a:lnTo>
                  <a:lnTo>
                    <a:pt x="7069" y="139624"/>
                  </a:lnTo>
                  <a:lnTo>
                    <a:pt x="7188" y="139412"/>
                  </a:lnTo>
                  <a:lnTo>
                    <a:pt x="7324" y="139211"/>
                  </a:lnTo>
                  <a:lnTo>
                    <a:pt x="7445" y="138998"/>
                  </a:lnTo>
                  <a:lnTo>
                    <a:pt x="7551" y="138779"/>
                  </a:lnTo>
                  <a:lnTo>
                    <a:pt x="7673" y="138539"/>
                  </a:lnTo>
                  <a:lnTo>
                    <a:pt x="8437" y="138929"/>
                  </a:lnTo>
                  <a:lnTo>
                    <a:pt x="11054" y="138928"/>
                  </a:lnTo>
                  <a:lnTo>
                    <a:pt x="19602" y="138928"/>
                  </a:lnTo>
                  <a:lnTo>
                    <a:pt x="32946" y="136820"/>
                  </a:lnTo>
                  <a:lnTo>
                    <a:pt x="36765" y="136495"/>
                  </a:lnTo>
                  <a:lnTo>
                    <a:pt x="42246" y="135748"/>
                  </a:lnTo>
                  <a:lnTo>
                    <a:pt x="45754" y="135365"/>
                  </a:lnTo>
                  <a:lnTo>
                    <a:pt x="51055" y="134171"/>
                  </a:lnTo>
                  <a:lnTo>
                    <a:pt x="55710" y="132555"/>
                  </a:lnTo>
                  <a:lnTo>
                    <a:pt x="58087" y="132476"/>
                  </a:lnTo>
                  <a:lnTo>
                    <a:pt x="67190" y="130727"/>
                  </a:lnTo>
                  <a:lnTo>
                    <a:pt x="73446" y="130089"/>
                  </a:lnTo>
                  <a:lnTo>
                    <a:pt x="77058" y="129168"/>
                  </a:lnTo>
                  <a:lnTo>
                    <a:pt x="78842" y="128275"/>
                  </a:lnTo>
                  <a:lnTo>
                    <a:pt x="81518" y="127977"/>
                  </a:lnTo>
                  <a:lnTo>
                    <a:pt x="84789" y="128275"/>
                  </a:lnTo>
                  <a:lnTo>
                    <a:pt x="89547" y="129466"/>
                  </a:lnTo>
                  <a:lnTo>
                    <a:pt x="99360" y="130657"/>
                  </a:lnTo>
                  <a:lnTo>
                    <a:pt x="106497" y="127978"/>
                  </a:lnTo>
                  <a:lnTo>
                    <a:pt x="116012" y="125599"/>
                  </a:lnTo>
                  <a:lnTo>
                    <a:pt x="129690" y="122033"/>
                  </a:lnTo>
                  <a:lnTo>
                    <a:pt x="139206" y="121140"/>
                  </a:lnTo>
                  <a:lnTo>
                    <a:pt x="143964" y="122625"/>
                  </a:lnTo>
                  <a:lnTo>
                    <a:pt x="146938" y="124709"/>
                  </a:lnTo>
                  <a:lnTo>
                    <a:pt x="149316" y="129466"/>
                  </a:lnTo>
                  <a:lnTo>
                    <a:pt x="151101" y="131547"/>
                  </a:lnTo>
                  <a:lnTo>
                    <a:pt x="151992" y="134521"/>
                  </a:lnTo>
                  <a:lnTo>
                    <a:pt x="150803" y="138686"/>
                  </a:lnTo>
                  <a:lnTo>
                    <a:pt x="150208" y="141657"/>
                  </a:lnTo>
                  <a:lnTo>
                    <a:pt x="148721" y="146119"/>
                  </a:lnTo>
                  <a:lnTo>
                    <a:pt x="149683" y="151007"/>
                  </a:lnTo>
                  <a:lnTo>
                    <a:pt x="157678" y="152556"/>
                  </a:lnTo>
                  <a:lnTo>
                    <a:pt x="158698" y="152753"/>
                  </a:lnTo>
                  <a:lnTo>
                    <a:pt x="162781" y="153036"/>
                  </a:lnTo>
                  <a:lnTo>
                    <a:pt x="168347" y="152362"/>
                  </a:lnTo>
                  <a:lnTo>
                    <a:pt x="171619" y="149983"/>
                  </a:lnTo>
                  <a:lnTo>
                    <a:pt x="175484" y="147902"/>
                  </a:lnTo>
                  <a:lnTo>
                    <a:pt x="178160" y="144928"/>
                  </a:lnTo>
                  <a:lnTo>
                    <a:pt x="181729" y="144631"/>
                  </a:lnTo>
                  <a:lnTo>
                    <a:pt x="184702" y="140171"/>
                  </a:lnTo>
                  <a:lnTo>
                    <a:pt x="189460" y="136900"/>
                  </a:lnTo>
                  <a:lnTo>
                    <a:pt x="191541" y="133036"/>
                  </a:lnTo>
                  <a:lnTo>
                    <a:pt x="195705" y="128573"/>
                  </a:lnTo>
                  <a:lnTo>
                    <a:pt x="203138" y="120247"/>
                  </a:lnTo>
                  <a:lnTo>
                    <a:pt x="209672" y="117945"/>
                  </a:lnTo>
                  <a:lnTo>
                    <a:pt x="213308" y="114630"/>
                  </a:lnTo>
                  <a:lnTo>
                    <a:pt x="215536" y="110857"/>
                  </a:lnTo>
                  <a:lnTo>
                    <a:pt x="218453" y="104575"/>
                  </a:lnTo>
                  <a:lnTo>
                    <a:pt x="220100" y="100982"/>
                  </a:lnTo>
                  <a:lnTo>
                    <a:pt x="221370" y="98211"/>
                  </a:lnTo>
                  <a:lnTo>
                    <a:pt x="224958" y="94047"/>
                  </a:lnTo>
                  <a:lnTo>
                    <a:pt x="227046" y="89284"/>
                  </a:lnTo>
                  <a:lnTo>
                    <a:pt x="229188" y="87464"/>
                  </a:lnTo>
                  <a:lnTo>
                    <a:pt x="234620" y="83980"/>
                  </a:lnTo>
                  <a:lnTo>
                    <a:pt x="238352" y="80456"/>
                  </a:lnTo>
                  <a:lnTo>
                    <a:pt x="244220" y="77886"/>
                  </a:lnTo>
                  <a:lnTo>
                    <a:pt x="250582" y="76969"/>
                  </a:lnTo>
                  <a:lnTo>
                    <a:pt x="256414" y="78129"/>
                  </a:lnTo>
                  <a:lnTo>
                    <a:pt x="261290" y="79751"/>
                  </a:lnTo>
                  <a:lnTo>
                    <a:pt x="264197" y="82497"/>
                  </a:lnTo>
                  <a:lnTo>
                    <a:pt x="266668" y="84518"/>
                  </a:lnTo>
                  <a:lnTo>
                    <a:pt x="270486" y="87437"/>
                  </a:lnTo>
                  <a:lnTo>
                    <a:pt x="272888" y="87929"/>
                  </a:lnTo>
                  <a:lnTo>
                    <a:pt x="273021" y="87974"/>
                  </a:lnTo>
                  <a:lnTo>
                    <a:pt x="277885" y="89587"/>
                  </a:lnTo>
                  <a:lnTo>
                    <a:pt x="284118" y="88324"/>
                  </a:lnTo>
                  <a:lnTo>
                    <a:pt x="290189" y="88773"/>
                  </a:lnTo>
                  <a:lnTo>
                    <a:pt x="291371" y="82497"/>
                  </a:lnTo>
                  <a:lnTo>
                    <a:pt x="291596" y="80024"/>
                  </a:lnTo>
                  <a:lnTo>
                    <a:pt x="291764" y="73090"/>
                  </a:lnTo>
                  <a:lnTo>
                    <a:pt x="290891" y="69602"/>
                  </a:lnTo>
                  <a:lnTo>
                    <a:pt x="292694" y="67755"/>
                  </a:lnTo>
                  <a:lnTo>
                    <a:pt x="295136" y="66884"/>
                  </a:lnTo>
                  <a:lnTo>
                    <a:pt x="298015" y="67145"/>
                  </a:lnTo>
                  <a:lnTo>
                    <a:pt x="300312" y="68354"/>
                  </a:lnTo>
                  <a:lnTo>
                    <a:pt x="303499" y="70593"/>
                  </a:lnTo>
                  <a:lnTo>
                    <a:pt x="305724" y="71346"/>
                  </a:lnTo>
                  <a:lnTo>
                    <a:pt x="309338" y="71267"/>
                  </a:lnTo>
                  <a:lnTo>
                    <a:pt x="313605" y="71267"/>
                  </a:lnTo>
                  <a:lnTo>
                    <a:pt x="317332" y="67114"/>
                  </a:lnTo>
                  <a:lnTo>
                    <a:pt x="320790" y="62631"/>
                  </a:lnTo>
                  <a:lnTo>
                    <a:pt x="325671" y="60535"/>
                  </a:lnTo>
                  <a:lnTo>
                    <a:pt x="330668" y="57576"/>
                  </a:lnTo>
                  <a:lnTo>
                    <a:pt x="329999" y="53973"/>
                  </a:lnTo>
                  <a:lnTo>
                    <a:pt x="329550" y="50604"/>
                  </a:lnTo>
                  <a:lnTo>
                    <a:pt x="331122" y="47014"/>
                  </a:lnTo>
                  <a:lnTo>
                    <a:pt x="332919" y="44316"/>
                  </a:lnTo>
                  <a:lnTo>
                    <a:pt x="333368" y="42521"/>
                  </a:lnTo>
                  <a:lnTo>
                    <a:pt x="335405" y="40413"/>
                  </a:lnTo>
                  <a:lnTo>
                    <a:pt x="336531" y="38262"/>
                  </a:lnTo>
                  <a:lnTo>
                    <a:pt x="341020" y="40753"/>
                  </a:lnTo>
                  <a:lnTo>
                    <a:pt x="346059" y="40626"/>
                  </a:lnTo>
                  <a:lnTo>
                    <a:pt x="351382" y="42655"/>
                  </a:lnTo>
                  <a:lnTo>
                    <a:pt x="355771" y="46512"/>
                  </a:lnTo>
                  <a:lnTo>
                    <a:pt x="359845" y="46501"/>
                  </a:lnTo>
                  <a:lnTo>
                    <a:pt x="363802" y="48317"/>
                  </a:lnTo>
                  <a:lnTo>
                    <a:pt x="367311" y="50541"/>
                  </a:lnTo>
                  <a:lnTo>
                    <a:pt x="371943" y="50076"/>
                  </a:lnTo>
                  <a:lnTo>
                    <a:pt x="373025" y="49405"/>
                  </a:lnTo>
                  <a:lnTo>
                    <a:pt x="377266" y="47500"/>
                  </a:lnTo>
                  <a:lnTo>
                    <a:pt x="378901" y="45723"/>
                  </a:lnTo>
                  <a:lnTo>
                    <a:pt x="382533" y="44031"/>
                  </a:lnTo>
                  <a:lnTo>
                    <a:pt x="387156" y="42722"/>
                  </a:lnTo>
                  <a:lnTo>
                    <a:pt x="393261" y="42637"/>
                  </a:lnTo>
                  <a:lnTo>
                    <a:pt x="398424" y="43110"/>
                  </a:lnTo>
                  <a:lnTo>
                    <a:pt x="406203" y="42847"/>
                  </a:lnTo>
                  <a:lnTo>
                    <a:pt x="411917" y="40966"/>
                  </a:lnTo>
                  <a:lnTo>
                    <a:pt x="415726" y="40231"/>
                  </a:lnTo>
                  <a:lnTo>
                    <a:pt x="418127" y="36738"/>
                  </a:lnTo>
                  <a:lnTo>
                    <a:pt x="421907" y="33830"/>
                  </a:lnTo>
                  <a:lnTo>
                    <a:pt x="426100" y="34107"/>
                  </a:lnTo>
                  <a:lnTo>
                    <a:pt x="429991" y="34338"/>
                  </a:lnTo>
                  <a:lnTo>
                    <a:pt x="432377" y="34994"/>
                  </a:lnTo>
                  <a:lnTo>
                    <a:pt x="435188" y="34283"/>
                  </a:lnTo>
                  <a:lnTo>
                    <a:pt x="439589" y="31895"/>
                  </a:lnTo>
                  <a:lnTo>
                    <a:pt x="444572" y="30449"/>
                  </a:lnTo>
                  <a:lnTo>
                    <a:pt x="450437" y="30595"/>
                  </a:lnTo>
                  <a:lnTo>
                    <a:pt x="453316" y="30632"/>
                  </a:lnTo>
                  <a:lnTo>
                    <a:pt x="455933" y="32667"/>
                  </a:lnTo>
                  <a:lnTo>
                    <a:pt x="463266" y="32090"/>
                  </a:lnTo>
                  <a:lnTo>
                    <a:pt x="467275" y="31212"/>
                  </a:lnTo>
                  <a:lnTo>
                    <a:pt x="468542" y="29356"/>
                  </a:lnTo>
                  <a:lnTo>
                    <a:pt x="471572" y="26634"/>
                  </a:lnTo>
                  <a:lnTo>
                    <a:pt x="480653" y="26561"/>
                  </a:lnTo>
                  <a:lnTo>
                    <a:pt x="486179" y="27433"/>
                  </a:lnTo>
                  <a:lnTo>
                    <a:pt x="489955" y="27321"/>
                  </a:lnTo>
                  <a:lnTo>
                    <a:pt x="496789" y="26616"/>
                  </a:lnTo>
                  <a:lnTo>
                    <a:pt x="503628" y="28305"/>
                  </a:lnTo>
                  <a:lnTo>
                    <a:pt x="507335" y="30067"/>
                  </a:lnTo>
                  <a:lnTo>
                    <a:pt x="511933" y="29648"/>
                  </a:lnTo>
                  <a:lnTo>
                    <a:pt x="512934" y="28597"/>
                  </a:lnTo>
                  <a:lnTo>
                    <a:pt x="513807" y="25686"/>
                  </a:lnTo>
                  <a:lnTo>
                    <a:pt x="518048" y="21914"/>
                  </a:lnTo>
                  <a:lnTo>
                    <a:pt x="521385" y="18171"/>
                  </a:lnTo>
                  <a:lnTo>
                    <a:pt x="523480" y="17263"/>
                  </a:lnTo>
                  <a:lnTo>
                    <a:pt x="525652" y="16321"/>
                  </a:lnTo>
                  <a:lnTo>
                    <a:pt x="527158" y="16054"/>
                  </a:lnTo>
                  <a:lnTo>
                    <a:pt x="528085" y="15999"/>
                  </a:lnTo>
                  <a:lnTo>
                    <a:pt x="528863" y="16039"/>
                  </a:lnTo>
                  <a:lnTo>
                    <a:pt x="530289" y="16142"/>
                  </a:lnTo>
                  <a:lnTo>
                    <a:pt x="531404" y="15783"/>
                  </a:lnTo>
                  <a:lnTo>
                    <a:pt x="532974" y="14842"/>
                  </a:lnTo>
                  <a:lnTo>
                    <a:pt x="533928" y="13985"/>
                  </a:lnTo>
                  <a:lnTo>
                    <a:pt x="534767" y="13123"/>
                  </a:lnTo>
                  <a:lnTo>
                    <a:pt x="535491" y="12424"/>
                  </a:lnTo>
                  <a:lnTo>
                    <a:pt x="536369" y="11604"/>
                  </a:lnTo>
                  <a:lnTo>
                    <a:pt x="537358" y="10358"/>
                  </a:lnTo>
                  <a:lnTo>
                    <a:pt x="538230" y="9003"/>
                  </a:lnTo>
                  <a:lnTo>
                    <a:pt x="539634" y="6901"/>
                  </a:lnTo>
                  <a:lnTo>
                    <a:pt x="540318" y="6008"/>
                  </a:lnTo>
                  <a:lnTo>
                    <a:pt x="540926" y="5230"/>
                  </a:lnTo>
                  <a:lnTo>
                    <a:pt x="541725" y="4338"/>
                  </a:lnTo>
                  <a:lnTo>
                    <a:pt x="542564" y="3481"/>
                  </a:lnTo>
                  <a:lnTo>
                    <a:pt x="543403" y="2624"/>
                  </a:lnTo>
                  <a:lnTo>
                    <a:pt x="544319" y="1761"/>
                  </a:lnTo>
                  <a:lnTo>
                    <a:pt x="545428" y="941"/>
                  </a:lnTo>
                  <a:lnTo>
                    <a:pt x="546346" y="352"/>
                  </a:lnTo>
                  <a:lnTo>
                    <a:pt x="547384" y="72"/>
                  </a:lnTo>
                  <a:lnTo>
                    <a:pt x="548965" y="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3" name="object 76">
              <a:extLst>
                <a:ext uri="{FF2B5EF4-FFF2-40B4-BE49-F238E27FC236}">
                  <a16:creationId xmlns:a16="http://schemas.microsoft.com/office/drawing/2014/main" id="{7BDE3648-D8C3-42F2-BEED-17C41526DC70}"/>
                </a:ext>
              </a:extLst>
            </p:cNvPr>
            <p:cNvSpPr/>
            <p:nvPr/>
          </p:nvSpPr>
          <p:spPr>
            <a:xfrm>
              <a:off x="8174460" y="6526458"/>
              <a:ext cx="125510" cy="216732"/>
            </a:xfrm>
            <a:custGeom>
              <a:avLst/>
              <a:gdLst/>
              <a:ahLst/>
              <a:cxnLst/>
              <a:rect l="l" t="t" r="r" b="b"/>
              <a:pathLst>
                <a:path w="194327" h="335567">
                  <a:moveTo>
                    <a:pt x="60749" y="44775"/>
                  </a:moveTo>
                  <a:lnTo>
                    <a:pt x="60754" y="44605"/>
                  </a:lnTo>
                  <a:lnTo>
                    <a:pt x="60727" y="44363"/>
                  </a:lnTo>
                  <a:lnTo>
                    <a:pt x="60695" y="44247"/>
                  </a:lnTo>
                  <a:lnTo>
                    <a:pt x="60653" y="44132"/>
                  </a:lnTo>
                  <a:lnTo>
                    <a:pt x="60594" y="44028"/>
                  </a:lnTo>
                  <a:lnTo>
                    <a:pt x="60515" y="43937"/>
                  </a:lnTo>
                  <a:lnTo>
                    <a:pt x="60427" y="43852"/>
                  </a:lnTo>
                  <a:lnTo>
                    <a:pt x="60262" y="43669"/>
                  </a:lnTo>
                  <a:lnTo>
                    <a:pt x="60181" y="43578"/>
                  </a:lnTo>
                  <a:lnTo>
                    <a:pt x="60107" y="43488"/>
                  </a:lnTo>
                  <a:lnTo>
                    <a:pt x="60037" y="43384"/>
                  </a:lnTo>
                  <a:lnTo>
                    <a:pt x="59975" y="43281"/>
                  </a:lnTo>
                  <a:lnTo>
                    <a:pt x="59928" y="43165"/>
                  </a:lnTo>
                  <a:lnTo>
                    <a:pt x="59912" y="43050"/>
                  </a:lnTo>
                  <a:lnTo>
                    <a:pt x="59920" y="42922"/>
                  </a:lnTo>
                  <a:lnTo>
                    <a:pt x="59922" y="42680"/>
                  </a:lnTo>
                  <a:lnTo>
                    <a:pt x="59920" y="42436"/>
                  </a:lnTo>
                  <a:lnTo>
                    <a:pt x="59919" y="42194"/>
                  </a:lnTo>
                  <a:lnTo>
                    <a:pt x="59915" y="41950"/>
                  </a:lnTo>
                  <a:lnTo>
                    <a:pt x="59920" y="41708"/>
                  </a:lnTo>
                  <a:lnTo>
                    <a:pt x="59927" y="41586"/>
                  </a:lnTo>
                  <a:lnTo>
                    <a:pt x="59936" y="41465"/>
                  </a:lnTo>
                  <a:lnTo>
                    <a:pt x="59951" y="41349"/>
                  </a:lnTo>
                  <a:lnTo>
                    <a:pt x="59971" y="41227"/>
                  </a:lnTo>
                  <a:lnTo>
                    <a:pt x="59997" y="41106"/>
                  </a:lnTo>
                  <a:lnTo>
                    <a:pt x="60027" y="40991"/>
                  </a:lnTo>
                  <a:lnTo>
                    <a:pt x="60060" y="40875"/>
                  </a:lnTo>
                  <a:lnTo>
                    <a:pt x="60096" y="40760"/>
                  </a:lnTo>
                  <a:lnTo>
                    <a:pt x="60138" y="40644"/>
                  </a:lnTo>
                  <a:lnTo>
                    <a:pt x="60183" y="40529"/>
                  </a:lnTo>
                  <a:lnTo>
                    <a:pt x="60234" y="40413"/>
                  </a:lnTo>
                  <a:lnTo>
                    <a:pt x="60305" y="40322"/>
                  </a:lnTo>
                  <a:lnTo>
                    <a:pt x="60400" y="40249"/>
                  </a:lnTo>
                  <a:lnTo>
                    <a:pt x="60509" y="40188"/>
                  </a:lnTo>
                  <a:lnTo>
                    <a:pt x="60706" y="40043"/>
                  </a:lnTo>
                  <a:lnTo>
                    <a:pt x="60874" y="39860"/>
                  </a:lnTo>
                  <a:lnTo>
                    <a:pt x="60898" y="39629"/>
                  </a:lnTo>
                  <a:lnTo>
                    <a:pt x="60861" y="39386"/>
                  </a:lnTo>
                  <a:lnTo>
                    <a:pt x="60862" y="39144"/>
                  </a:lnTo>
                  <a:lnTo>
                    <a:pt x="60865" y="38901"/>
                  </a:lnTo>
                  <a:lnTo>
                    <a:pt x="60822" y="38664"/>
                  </a:lnTo>
                  <a:lnTo>
                    <a:pt x="60776" y="38427"/>
                  </a:lnTo>
                  <a:lnTo>
                    <a:pt x="60782" y="38299"/>
                  </a:lnTo>
                  <a:lnTo>
                    <a:pt x="60760" y="38062"/>
                  </a:lnTo>
                  <a:lnTo>
                    <a:pt x="60663" y="37837"/>
                  </a:lnTo>
                  <a:lnTo>
                    <a:pt x="60625" y="37595"/>
                  </a:lnTo>
                  <a:lnTo>
                    <a:pt x="60614" y="37358"/>
                  </a:lnTo>
                  <a:lnTo>
                    <a:pt x="60616" y="37230"/>
                  </a:lnTo>
                  <a:lnTo>
                    <a:pt x="60615" y="36993"/>
                  </a:lnTo>
                  <a:lnTo>
                    <a:pt x="60612" y="36750"/>
                  </a:lnTo>
                  <a:lnTo>
                    <a:pt x="60610" y="36507"/>
                  </a:lnTo>
                  <a:lnTo>
                    <a:pt x="60609" y="36264"/>
                  </a:lnTo>
                  <a:lnTo>
                    <a:pt x="60608" y="36021"/>
                  </a:lnTo>
                  <a:lnTo>
                    <a:pt x="60605" y="35778"/>
                  </a:lnTo>
                  <a:lnTo>
                    <a:pt x="60604" y="35535"/>
                  </a:lnTo>
                  <a:lnTo>
                    <a:pt x="60603" y="35292"/>
                  </a:lnTo>
                  <a:lnTo>
                    <a:pt x="60607" y="35043"/>
                  </a:lnTo>
                  <a:lnTo>
                    <a:pt x="60600" y="34927"/>
                  </a:lnTo>
                  <a:lnTo>
                    <a:pt x="60581" y="34806"/>
                  </a:lnTo>
                  <a:lnTo>
                    <a:pt x="60552" y="34684"/>
                  </a:lnTo>
                  <a:lnTo>
                    <a:pt x="60518" y="34569"/>
                  </a:lnTo>
                  <a:lnTo>
                    <a:pt x="60474" y="34453"/>
                  </a:lnTo>
                  <a:lnTo>
                    <a:pt x="60426" y="34344"/>
                  </a:lnTo>
                  <a:lnTo>
                    <a:pt x="60386" y="34107"/>
                  </a:lnTo>
                  <a:lnTo>
                    <a:pt x="60377" y="33986"/>
                  </a:lnTo>
                  <a:lnTo>
                    <a:pt x="60341" y="33870"/>
                  </a:lnTo>
                  <a:lnTo>
                    <a:pt x="60281" y="33767"/>
                  </a:lnTo>
                  <a:lnTo>
                    <a:pt x="60207" y="33663"/>
                  </a:lnTo>
                  <a:lnTo>
                    <a:pt x="60126" y="33572"/>
                  </a:lnTo>
                  <a:lnTo>
                    <a:pt x="60032" y="33493"/>
                  </a:lnTo>
                  <a:lnTo>
                    <a:pt x="59936" y="33420"/>
                  </a:lnTo>
                  <a:lnTo>
                    <a:pt x="59765" y="33250"/>
                  </a:lnTo>
                  <a:lnTo>
                    <a:pt x="59611" y="33062"/>
                  </a:lnTo>
                  <a:lnTo>
                    <a:pt x="59466" y="32861"/>
                  </a:lnTo>
                  <a:lnTo>
                    <a:pt x="59414" y="32631"/>
                  </a:lnTo>
                  <a:lnTo>
                    <a:pt x="59416" y="32388"/>
                  </a:lnTo>
                  <a:lnTo>
                    <a:pt x="59383" y="32145"/>
                  </a:lnTo>
                  <a:lnTo>
                    <a:pt x="59372" y="31902"/>
                  </a:lnTo>
                  <a:lnTo>
                    <a:pt x="59392" y="31658"/>
                  </a:lnTo>
                  <a:lnTo>
                    <a:pt x="59466" y="31428"/>
                  </a:lnTo>
                  <a:lnTo>
                    <a:pt x="59629" y="31233"/>
                  </a:lnTo>
                  <a:lnTo>
                    <a:pt x="59637" y="31130"/>
                  </a:lnTo>
                  <a:lnTo>
                    <a:pt x="59578" y="31021"/>
                  </a:lnTo>
                  <a:lnTo>
                    <a:pt x="59495" y="30917"/>
                  </a:lnTo>
                  <a:lnTo>
                    <a:pt x="59413" y="30826"/>
                  </a:lnTo>
                  <a:lnTo>
                    <a:pt x="59322" y="30747"/>
                  </a:lnTo>
                  <a:lnTo>
                    <a:pt x="59224" y="30674"/>
                  </a:lnTo>
                  <a:lnTo>
                    <a:pt x="59116" y="30620"/>
                  </a:lnTo>
                  <a:lnTo>
                    <a:pt x="58988" y="30607"/>
                  </a:lnTo>
                  <a:lnTo>
                    <a:pt x="58794" y="30486"/>
                  </a:lnTo>
                  <a:lnTo>
                    <a:pt x="58704" y="30261"/>
                  </a:lnTo>
                  <a:lnTo>
                    <a:pt x="58707" y="30134"/>
                  </a:lnTo>
                  <a:lnTo>
                    <a:pt x="58693" y="29897"/>
                  </a:lnTo>
                  <a:lnTo>
                    <a:pt x="58593" y="29672"/>
                  </a:lnTo>
                  <a:lnTo>
                    <a:pt x="58515" y="29441"/>
                  </a:lnTo>
                  <a:lnTo>
                    <a:pt x="58470" y="29204"/>
                  </a:lnTo>
                  <a:lnTo>
                    <a:pt x="58467" y="28961"/>
                  </a:lnTo>
                  <a:lnTo>
                    <a:pt x="58468" y="28718"/>
                  </a:lnTo>
                  <a:lnTo>
                    <a:pt x="58466" y="28475"/>
                  </a:lnTo>
                  <a:lnTo>
                    <a:pt x="58461" y="28232"/>
                  </a:lnTo>
                  <a:lnTo>
                    <a:pt x="58468" y="27989"/>
                  </a:lnTo>
                  <a:lnTo>
                    <a:pt x="58478" y="27867"/>
                  </a:lnTo>
                  <a:lnTo>
                    <a:pt x="58500" y="27746"/>
                  </a:lnTo>
                  <a:lnTo>
                    <a:pt x="58533" y="27631"/>
                  </a:lnTo>
                  <a:lnTo>
                    <a:pt x="58575" y="27515"/>
                  </a:lnTo>
                  <a:lnTo>
                    <a:pt x="58627" y="27406"/>
                  </a:lnTo>
                  <a:lnTo>
                    <a:pt x="58690" y="27302"/>
                  </a:lnTo>
                  <a:lnTo>
                    <a:pt x="58765" y="27206"/>
                  </a:lnTo>
                  <a:lnTo>
                    <a:pt x="58850" y="27114"/>
                  </a:lnTo>
                  <a:lnTo>
                    <a:pt x="58940" y="27035"/>
                  </a:lnTo>
                  <a:lnTo>
                    <a:pt x="59057" y="26974"/>
                  </a:lnTo>
                  <a:lnTo>
                    <a:pt x="59172" y="26920"/>
                  </a:lnTo>
                  <a:lnTo>
                    <a:pt x="59236" y="26719"/>
                  </a:lnTo>
                  <a:lnTo>
                    <a:pt x="59207" y="26592"/>
                  </a:lnTo>
                  <a:lnTo>
                    <a:pt x="59185" y="26464"/>
                  </a:lnTo>
                  <a:lnTo>
                    <a:pt x="59181" y="26221"/>
                  </a:lnTo>
                  <a:lnTo>
                    <a:pt x="59185" y="25978"/>
                  </a:lnTo>
                  <a:lnTo>
                    <a:pt x="59196" y="25856"/>
                  </a:lnTo>
                  <a:lnTo>
                    <a:pt x="59234" y="25747"/>
                  </a:lnTo>
                  <a:lnTo>
                    <a:pt x="59309" y="25644"/>
                  </a:lnTo>
                  <a:lnTo>
                    <a:pt x="59406" y="25565"/>
                  </a:lnTo>
                  <a:lnTo>
                    <a:pt x="59512" y="25510"/>
                  </a:lnTo>
                  <a:lnTo>
                    <a:pt x="59635" y="25468"/>
                  </a:lnTo>
                  <a:lnTo>
                    <a:pt x="59757" y="25455"/>
                  </a:lnTo>
                  <a:lnTo>
                    <a:pt x="59959" y="25571"/>
                  </a:lnTo>
                  <a:lnTo>
                    <a:pt x="60166" y="25705"/>
                  </a:lnTo>
                  <a:lnTo>
                    <a:pt x="60278" y="25747"/>
                  </a:lnTo>
                  <a:lnTo>
                    <a:pt x="60394" y="25790"/>
                  </a:lnTo>
                  <a:lnTo>
                    <a:pt x="60511" y="25820"/>
                  </a:lnTo>
                  <a:lnTo>
                    <a:pt x="60630" y="25845"/>
                  </a:lnTo>
                  <a:lnTo>
                    <a:pt x="60751" y="25863"/>
                  </a:lnTo>
                  <a:lnTo>
                    <a:pt x="60991" y="25899"/>
                  </a:lnTo>
                  <a:lnTo>
                    <a:pt x="61230" y="25948"/>
                  </a:lnTo>
                  <a:lnTo>
                    <a:pt x="61472" y="25947"/>
                  </a:lnTo>
                  <a:lnTo>
                    <a:pt x="61713" y="25911"/>
                  </a:lnTo>
                  <a:lnTo>
                    <a:pt x="61962" y="25899"/>
                  </a:lnTo>
                  <a:lnTo>
                    <a:pt x="62077" y="25875"/>
                  </a:lnTo>
                  <a:lnTo>
                    <a:pt x="62177" y="25814"/>
                  </a:lnTo>
                  <a:lnTo>
                    <a:pt x="62267" y="25729"/>
                  </a:lnTo>
                  <a:lnTo>
                    <a:pt x="62350" y="25638"/>
                  </a:lnTo>
                  <a:lnTo>
                    <a:pt x="62429" y="25541"/>
                  </a:lnTo>
                  <a:lnTo>
                    <a:pt x="62499" y="25443"/>
                  </a:lnTo>
                  <a:lnTo>
                    <a:pt x="62551" y="25334"/>
                  </a:lnTo>
                  <a:lnTo>
                    <a:pt x="62579" y="25212"/>
                  </a:lnTo>
                  <a:lnTo>
                    <a:pt x="62598" y="25091"/>
                  </a:lnTo>
                  <a:lnTo>
                    <a:pt x="62659" y="24860"/>
                  </a:lnTo>
                  <a:lnTo>
                    <a:pt x="62694" y="24739"/>
                  </a:lnTo>
                  <a:lnTo>
                    <a:pt x="62729" y="24623"/>
                  </a:lnTo>
                  <a:lnTo>
                    <a:pt x="62766" y="24508"/>
                  </a:lnTo>
                  <a:lnTo>
                    <a:pt x="62810" y="24392"/>
                  </a:lnTo>
                  <a:lnTo>
                    <a:pt x="62858" y="24283"/>
                  </a:lnTo>
                  <a:lnTo>
                    <a:pt x="62922" y="24046"/>
                  </a:lnTo>
                  <a:lnTo>
                    <a:pt x="62922" y="23803"/>
                  </a:lnTo>
                  <a:lnTo>
                    <a:pt x="62914" y="23566"/>
                  </a:lnTo>
                  <a:lnTo>
                    <a:pt x="62920" y="23439"/>
                  </a:lnTo>
                  <a:lnTo>
                    <a:pt x="62888" y="23201"/>
                  </a:lnTo>
                  <a:lnTo>
                    <a:pt x="62794" y="22977"/>
                  </a:lnTo>
                  <a:lnTo>
                    <a:pt x="62789" y="22734"/>
                  </a:lnTo>
                  <a:lnTo>
                    <a:pt x="62789" y="22491"/>
                  </a:lnTo>
                  <a:lnTo>
                    <a:pt x="62788" y="22248"/>
                  </a:lnTo>
                  <a:lnTo>
                    <a:pt x="62785" y="22005"/>
                  </a:lnTo>
                  <a:lnTo>
                    <a:pt x="62785" y="21762"/>
                  </a:lnTo>
                  <a:lnTo>
                    <a:pt x="62782" y="21519"/>
                  </a:lnTo>
                  <a:lnTo>
                    <a:pt x="62775" y="21397"/>
                  </a:lnTo>
                  <a:lnTo>
                    <a:pt x="62767" y="21276"/>
                  </a:lnTo>
                  <a:lnTo>
                    <a:pt x="62754" y="21154"/>
                  </a:lnTo>
                  <a:lnTo>
                    <a:pt x="62732" y="21039"/>
                  </a:lnTo>
                  <a:lnTo>
                    <a:pt x="62699" y="20917"/>
                  </a:lnTo>
                  <a:lnTo>
                    <a:pt x="62657" y="20802"/>
                  </a:lnTo>
                  <a:lnTo>
                    <a:pt x="62604" y="20692"/>
                  </a:lnTo>
                  <a:lnTo>
                    <a:pt x="62532" y="20595"/>
                  </a:lnTo>
                  <a:lnTo>
                    <a:pt x="62418" y="20382"/>
                  </a:lnTo>
                  <a:lnTo>
                    <a:pt x="62421" y="20140"/>
                  </a:lnTo>
                  <a:lnTo>
                    <a:pt x="62422" y="19896"/>
                  </a:lnTo>
                  <a:lnTo>
                    <a:pt x="62424" y="19654"/>
                  </a:lnTo>
                  <a:lnTo>
                    <a:pt x="62414" y="19410"/>
                  </a:lnTo>
                  <a:lnTo>
                    <a:pt x="62390" y="19289"/>
                  </a:lnTo>
                  <a:lnTo>
                    <a:pt x="62359" y="19174"/>
                  </a:lnTo>
                  <a:lnTo>
                    <a:pt x="62325" y="19058"/>
                  </a:lnTo>
                  <a:lnTo>
                    <a:pt x="62288" y="18937"/>
                  </a:lnTo>
                  <a:lnTo>
                    <a:pt x="62240" y="18827"/>
                  </a:lnTo>
                  <a:lnTo>
                    <a:pt x="62169" y="18730"/>
                  </a:lnTo>
                  <a:lnTo>
                    <a:pt x="62076" y="18645"/>
                  </a:lnTo>
                  <a:lnTo>
                    <a:pt x="61937" y="18457"/>
                  </a:lnTo>
                  <a:lnTo>
                    <a:pt x="61938" y="18207"/>
                  </a:lnTo>
                  <a:lnTo>
                    <a:pt x="61987" y="17971"/>
                  </a:lnTo>
                  <a:lnTo>
                    <a:pt x="62033" y="17734"/>
                  </a:lnTo>
                  <a:lnTo>
                    <a:pt x="62051" y="17491"/>
                  </a:lnTo>
                  <a:lnTo>
                    <a:pt x="62099" y="17254"/>
                  </a:lnTo>
                  <a:lnTo>
                    <a:pt x="62144" y="17017"/>
                  </a:lnTo>
                  <a:lnTo>
                    <a:pt x="62171" y="16774"/>
                  </a:lnTo>
                  <a:lnTo>
                    <a:pt x="62203" y="16531"/>
                  </a:lnTo>
                  <a:lnTo>
                    <a:pt x="62183" y="16288"/>
                  </a:lnTo>
                  <a:lnTo>
                    <a:pt x="62164" y="16044"/>
                  </a:lnTo>
                  <a:lnTo>
                    <a:pt x="62166" y="15802"/>
                  </a:lnTo>
                  <a:lnTo>
                    <a:pt x="62079" y="15577"/>
                  </a:lnTo>
                  <a:lnTo>
                    <a:pt x="61964" y="15358"/>
                  </a:lnTo>
                  <a:lnTo>
                    <a:pt x="61906" y="15255"/>
                  </a:lnTo>
                  <a:lnTo>
                    <a:pt x="61848" y="15146"/>
                  </a:lnTo>
                  <a:lnTo>
                    <a:pt x="61802" y="15036"/>
                  </a:lnTo>
                  <a:lnTo>
                    <a:pt x="61769" y="14921"/>
                  </a:lnTo>
                  <a:lnTo>
                    <a:pt x="61746" y="14799"/>
                  </a:lnTo>
                  <a:lnTo>
                    <a:pt x="61730" y="14678"/>
                  </a:lnTo>
                  <a:lnTo>
                    <a:pt x="61721" y="14556"/>
                  </a:lnTo>
                  <a:lnTo>
                    <a:pt x="61725" y="14313"/>
                  </a:lnTo>
                  <a:lnTo>
                    <a:pt x="61725" y="14070"/>
                  </a:lnTo>
                  <a:lnTo>
                    <a:pt x="61717" y="13827"/>
                  </a:lnTo>
                  <a:lnTo>
                    <a:pt x="61708" y="13700"/>
                  </a:lnTo>
                  <a:lnTo>
                    <a:pt x="61682" y="13584"/>
                  </a:lnTo>
                  <a:lnTo>
                    <a:pt x="61621" y="13487"/>
                  </a:lnTo>
                  <a:lnTo>
                    <a:pt x="61538" y="13390"/>
                  </a:lnTo>
                  <a:lnTo>
                    <a:pt x="61424" y="13177"/>
                  </a:lnTo>
                  <a:lnTo>
                    <a:pt x="61386" y="13062"/>
                  </a:lnTo>
                  <a:lnTo>
                    <a:pt x="61363" y="12940"/>
                  </a:lnTo>
                  <a:lnTo>
                    <a:pt x="61349" y="12819"/>
                  </a:lnTo>
                  <a:lnTo>
                    <a:pt x="61347" y="12697"/>
                  </a:lnTo>
                  <a:lnTo>
                    <a:pt x="61386" y="12460"/>
                  </a:lnTo>
                  <a:lnTo>
                    <a:pt x="61429" y="12345"/>
                  </a:lnTo>
                  <a:lnTo>
                    <a:pt x="61484" y="12235"/>
                  </a:lnTo>
                  <a:lnTo>
                    <a:pt x="61547" y="12132"/>
                  </a:lnTo>
                  <a:lnTo>
                    <a:pt x="61620" y="12035"/>
                  </a:lnTo>
                  <a:lnTo>
                    <a:pt x="61703" y="11944"/>
                  </a:lnTo>
                  <a:lnTo>
                    <a:pt x="61793" y="11859"/>
                  </a:lnTo>
                  <a:lnTo>
                    <a:pt x="61884" y="11780"/>
                  </a:lnTo>
                  <a:lnTo>
                    <a:pt x="61984" y="11701"/>
                  </a:lnTo>
                  <a:lnTo>
                    <a:pt x="62095" y="11634"/>
                  </a:lnTo>
                  <a:lnTo>
                    <a:pt x="62254" y="11470"/>
                  </a:lnTo>
                  <a:lnTo>
                    <a:pt x="62279" y="11233"/>
                  </a:lnTo>
                  <a:lnTo>
                    <a:pt x="62264" y="11105"/>
                  </a:lnTo>
                  <a:lnTo>
                    <a:pt x="62238" y="10984"/>
                  </a:lnTo>
                  <a:lnTo>
                    <a:pt x="62196" y="10868"/>
                  </a:lnTo>
                  <a:lnTo>
                    <a:pt x="62133" y="10765"/>
                  </a:lnTo>
                  <a:lnTo>
                    <a:pt x="62059" y="10668"/>
                  </a:lnTo>
                  <a:lnTo>
                    <a:pt x="61967" y="10583"/>
                  </a:lnTo>
                  <a:lnTo>
                    <a:pt x="61857" y="10522"/>
                  </a:lnTo>
                  <a:lnTo>
                    <a:pt x="61710" y="10340"/>
                  </a:lnTo>
                  <a:lnTo>
                    <a:pt x="61656" y="10103"/>
                  </a:lnTo>
                  <a:lnTo>
                    <a:pt x="61728" y="9866"/>
                  </a:lnTo>
                  <a:lnTo>
                    <a:pt x="61794" y="9762"/>
                  </a:lnTo>
                  <a:lnTo>
                    <a:pt x="61880" y="9659"/>
                  </a:lnTo>
                  <a:lnTo>
                    <a:pt x="61977" y="9580"/>
                  </a:lnTo>
                  <a:lnTo>
                    <a:pt x="62081" y="9562"/>
                  </a:lnTo>
                  <a:lnTo>
                    <a:pt x="62313" y="9654"/>
                  </a:lnTo>
                  <a:lnTo>
                    <a:pt x="62552" y="9708"/>
                  </a:lnTo>
                  <a:lnTo>
                    <a:pt x="62797" y="9708"/>
                  </a:lnTo>
                  <a:lnTo>
                    <a:pt x="62922" y="9690"/>
                  </a:lnTo>
                  <a:lnTo>
                    <a:pt x="63038" y="9653"/>
                  </a:lnTo>
                  <a:lnTo>
                    <a:pt x="63139" y="9598"/>
                  </a:lnTo>
                  <a:lnTo>
                    <a:pt x="63233" y="9513"/>
                  </a:lnTo>
                  <a:lnTo>
                    <a:pt x="63309" y="9410"/>
                  </a:lnTo>
                  <a:lnTo>
                    <a:pt x="63357" y="9301"/>
                  </a:lnTo>
                  <a:lnTo>
                    <a:pt x="63377" y="9186"/>
                  </a:lnTo>
                  <a:lnTo>
                    <a:pt x="63376" y="9058"/>
                  </a:lnTo>
                  <a:lnTo>
                    <a:pt x="63360" y="8931"/>
                  </a:lnTo>
                  <a:lnTo>
                    <a:pt x="63335" y="8815"/>
                  </a:lnTo>
                  <a:lnTo>
                    <a:pt x="63297" y="8700"/>
                  </a:lnTo>
                  <a:lnTo>
                    <a:pt x="63245" y="8584"/>
                  </a:lnTo>
                  <a:lnTo>
                    <a:pt x="63182" y="8480"/>
                  </a:lnTo>
                  <a:lnTo>
                    <a:pt x="63103" y="8396"/>
                  </a:lnTo>
                  <a:lnTo>
                    <a:pt x="62993" y="8335"/>
                  </a:lnTo>
                  <a:lnTo>
                    <a:pt x="62880" y="8287"/>
                  </a:lnTo>
                  <a:lnTo>
                    <a:pt x="62662" y="8165"/>
                  </a:lnTo>
                  <a:lnTo>
                    <a:pt x="62570" y="8092"/>
                  </a:lnTo>
                  <a:lnTo>
                    <a:pt x="62501" y="7994"/>
                  </a:lnTo>
                  <a:lnTo>
                    <a:pt x="62448" y="7879"/>
                  </a:lnTo>
                  <a:lnTo>
                    <a:pt x="62414" y="7764"/>
                  </a:lnTo>
                  <a:lnTo>
                    <a:pt x="62407" y="7643"/>
                  </a:lnTo>
                  <a:lnTo>
                    <a:pt x="62440" y="7399"/>
                  </a:lnTo>
                  <a:lnTo>
                    <a:pt x="62453" y="7156"/>
                  </a:lnTo>
                  <a:lnTo>
                    <a:pt x="62453" y="6914"/>
                  </a:lnTo>
                  <a:lnTo>
                    <a:pt x="62440" y="6792"/>
                  </a:lnTo>
                  <a:lnTo>
                    <a:pt x="62411" y="6677"/>
                  </a:lnTo>
                  <a:lnTo>
                    <a:pt x="62368" y="6561"/>
                  </a:lnTo>
                  <a:lnTo>
                    <a:pt x="62315" y="6452"/>
                  </a:lnTo>
                  <a:lnTo>
                    <a:pt x="62246" y="6354"/>
                  </a:lnTo>
                  <a:lnTo>
                    <a:pt x="62169" y="6258"/>
                  </a:lnTo>
                  <a:lnTo>
                    <a:pt x="62025" y="6057"/>
                  </a:lnTo>
                  <a:lnTo>
                    <a:pt x="61955" y="5954"/>
                  </a:lnTo>
                  <a:lnTo>
                    <a:pt x="61904" y="5844"/>
                  </a:lnTo>
                  <a:lnTo>
                    <a:pt x="61878" y="5729"/>
                  </a:lnTo>
                  <a:lnTo>
                    <a:pt x="61870" y="5607"/>
                  </a:lnTo>
                  <a:lnTo>
                    <a:pt x="61890" y="5364"/>
                  </a:lnTo>
                  <a:lnTo>
                    <a:pt x="61908" y="5243"/>
                  </a:lnTo>
                  <a:lnTo>
                    <a:pt x="61936" y="5121"/>
                  </a:lnTo>
                  <a:lnTo>
                    <a:pt x="61972" y="5006"/>
                  </a:lnTo>
                  <a:lnTo>
                    <a:pt x="62019" y="4897"/>
                  </a:lnTo>
                  <a:lnTo>
                    <a:pt x="62088" y="4793"/>
                  </a:lnTo>
                  <a:lnTo>
                    <a:pt x="62164" y="4696"/>
                  </a:lnTo>
                  <a:lnTo>
                    <a:pt x="62279" y="4483"/>
                  </a:lnTo>
                  <a:lnTo>
                    <a:pt x="62389" y="4271"/>
                  </a:lnTo>
                  <a:lnTo>
                    <a:pt x="62451" y="4162"/>
                  </a:lnTo>
                  <a:lnTo>
                    <a:pt x="62510" y="4058"/>
                  </a:lnTo>
                  <a:lnTo>
                    <a:pt x="62559" y="3949"/>
                  </a:lnTo>
                  <a:lnTo>
                    <a:pt x="62600" y="3833"/>
                  </a:lnTo>
                  <a:lnTo>
                    <a:pt x="62637" y="3718"/>
                  </a:lnTo>
                  <a:lnTo>
                    <a:pt x="62671" y="3602"/>
                  </a:lnTo>
                  <a:lnTo>
                    <a:pt x="62701" y="3480"/>
                  </a:lnTo>
                  <a:lnTo>
                    <a:pt x="62720" y="3359"/>
                  </a:lnTo>
                  <a:lnTo>
                    <a:pt x="62739" y="3238"/>
                  </a:lnTo>
                  <a:lnTo>
                    <a:pt x="62822" y="3013"/>
                  </a:lnTo>
                  <a:lnTo>
                    <a:pt x="62888" y="2910"/>
                  </a:lnTo>
                  <a:lnTo>
                    <a:pt x="62967" y="2819"/>
                  </a:lnTo>
                  <a:lnTo>
                    <a:pt x="63059" y="2740"/>
                  </a:lnTo>
                  <a:lnTo>
                    <a:pt x="63156" y="2661"/>
                  </a:lnTo>
                  <a:lnTo>
                    <a:pt x="63251" y="2588"/>
                  </a:lnTo>
                  <a:lnTo>
                    <a:pt x="63348" y="2515"/>
                  </a:lnTo>
                  <a:lnTo>
                    <a:pt x="63542" y="2369"/>
                  </a:lnTo>
                  <a:lnTo>
                    <a:pt x="63733" y="2211"/>
                  </a:lnTo>
                  <a:lnTo>
                    <a:pt x="63794" y="2114"/>
                  </a:lnTo>
                  <a:lnTo>
                    <a:pt x="63840" y="1999"/>
                  </a:lnTo>
                  <a:lnTo>
                    <a:pt x="63876" y="1883"/>
                  </a:lnTo>
                  <a:lnTo>
                    <a:pt x="63903" y="1761"/>
                  </a:lnTo>
                  <a:lnTo>
                    <a:pt x="63921" y="1640"/>
                  </a:lnTo>
                  <a:lnTo>
                    <a:pt x="63911" y="1397"/>
                  </a:lnTo>
                  <a:lnTo>
                    <a:pt x="63909" y="1154"/>
                  </a:lnTo>
                  <a:lnTo>
                    <a:pt x="63907" y="911"/>
                  </a:lnTo>
                  <a:lnTo>
                    <a:pt x="63891" y="668"/>
                  </a:lnTo>
                  <a:lnTo>
                    <a:pt x="63897" y="546"/>
                  </a:lnTo>
                  <a:lnTo>
                    <a:pt x="63928" y="431"/>
                  </a:lnTo>
                  <a:lnTo>
                    <a:pt x="63978" y="316"/>
                  </a:lnTo>
                  <a:lnTo>
                    <a:pt x="64047" y="212"/>
                  </a:lnTo>
                  <a:lnTo>
                    <a:pt x="64135" y="133"/>
                  </a:lnTo>
                  <a:lnTo>
                    <a:pt x="64243" y="72"/>
                  </a:lnTo>
                  <a:lnTo>
                    <a:pt x="64362" y="30"/>
                  </a:lnTo>
                  <a:lnTo>
                    <a:pt x="64485" y="6"/>
                  </a:lnTo>
                  <a:lnTo>
                    <a:pt x="64603" y="0"/>
                  </a:lnTo>
                  <a:lnTo>
                    <a:pt x="64845" y="48"/>
                  </a:lnTo>
                  <a:lnTo>
                    <a:pt x="65082" y="115"/>
                  </a:lnTo>
                  <a:lnTo>
                    <a:pt x="65201" y="158"/>
                  </a:lnTo>
                  <a:lnTo>
                    <a:pt x="65314" y="206"/>
                  </a:lnTo>
                  <a:lnTo>
                    <a:pt x="65412" y="267"/>
                  </a:lnTo>
                  <a:lnTo>
                    <a:pt x="65483" y="358"/>
                  </a:lnTo>
                  <a:lnTo>
                    <a:pt x="65530" y="479"/>
                  </a:lnTo>
                  <a:lnTo>
                    <a:pt x="65574" y="595"/>
                  </a:lnTo>
                  <a:lnTo>
                    <a:pt x="65608" y="710"/>
                  </a:lnTo>
                  <a:lnTo>
                    <a:pt x="65639" y="826"/>
                  </a:lnTo>
                  <a:lnTo>
                    <a:pt x="65733" y="1056"/>
                  </a:lnTo>
                  <a:lnTo>
                    <a:pt x="65879" y="1224"/>
                  </a:lnTo>
                  <a:lnTo>
                    <a:pt x="68473" y="3699"/>
                  </a:lnTo>
                  <a:lnTo>
                    <a:pt x="70654" y="4836"/>
                  </a:lnTo>
                  <a:lnTo>
                    <a:pt x="71613" y="4137"/>
                  </a:lnTo>
                  <a:lnTo>
                    <a:pt x="73271" y="3615"/>
                  </a:lnTo>
                  <a:lnTo>
                    <a:pt x="77104" y="3772"/>
                  </a:lnTo>
                  <a:lnTo>
                    <a:pt x="80382" y="5796"/>
                  </a:lnTo>
                  <a:lnTo>
                    <a:pt x="83157" y="9556"/>
                  </a:lnTo>
                  <a:lnTo>
                    <a:pt x="86924" y="12014"/>
                  </a:lnTo>
                  <a:lnTo>
                    <a:pt x="90176" y="13654"/>
                  </a:lnTo>
                  <a:lnTo>
                    <a:pt x="93876" y="16272"/>
                  </a:lnTo>
                  <a:lnTo>
                    <a:pt x="98448" y="18138"/>
                  </a:lnTo>
                  <a:lnTo>
                    <a:pt x="102269" y="19122"/>
                  </a:lnTo>
                  <a:lnTo>
                    <a:pt x="105987" y="20814"/>
                  </a:lnTo>
                  <a:lnTo>
                    <a:pt x="108535" y="23429"/>
                  </a:lnTo>
                  <a:lnTo>
                    <a:pt x="110079" y="26033"/>
                  </a:lnTo>
                  <a:lnTo>
                    <a:pt x="111178" y="28819"/>
                  </a:lnTo>
                  <a:lnTo>
                    <a:pt x="111781" y="35811"/>
                  </a:lnTo>
                  <a:lnTo>
                    <a:pt x="112416" y="38554"/>
                  </a:lnTo>
                  <a:lnTo>
                    <a:pt x="116856" y="40815"/>
                  </a:lnTo>
                  <a:lnTo>
                    <a:pt x="121394" y="43378"/>
                  </a:lnTo>
                  <a:lnTo>
                    <a:pt x="125276" y="45289"/>
                  </a:lnTo>
                  <a:lnTo>
                    <a:pt x="129680" y="49408"/>
                  </a:lnTo>
                  <a:lnTo>
                    <a:pt x="132632" y="54858"/>
                  </a:lnTo>
                  <a:lnTo>
                    <a:pt x="134363" y="59150"/>
                  </a:lnTo>
                  <a:lnTo>
                    <a:pt x="135923" y="61984"/>
                  </a:lnTo>
                  <a:lnTo>
                    <a:pt x="138316" y="65848"/>
                  </a:lnTo>
                  <a:lnTo>
                    <a:pt x="140742" y="69013"/>
                  </a:lnTo>
                  <a:lnTo>
                    <a:pt x="145291" y="70651"/>
                  </a:lnTo>
                  <a:lnTo>
                    <a:pt x="148854" y="71192"/>
                  </a:lnTo>
                  <a:lnTo>
                    <a:pt x="153092" y="71535"/>
                  </a:lnTo>
                  <a:lnTo>
                    <a:pt x="159052" y="74782"/>
                  </a:lnTo>
                  <a:lnTo>
                    <a:pt x="163401" y="78136"/>
                  </a:lnTo>
                  <a:lnTo>
                    <a:pt x="165012" y="81122"/>
                  </a:lnTo>
                  <a:lnTo>
                    <a:pt x="166188" y="84652"/>
                  </a:lnTo>
                  <a:lnTo>
                    <a:pt x="170294" y="89655"/>
                  </a:lnTo>
                  <a:lnTo>
                    <a:pt x="174457" y="93522"/>
                  </a:lnTo>
                  <a:lnTo>
                    <a:pt x="178620" y="96198"/>
                  </a:lnTo>
                  <a:lnTo>
                    <a:pt x="183080" y="104227"/>
                  </a:lnTo>
                  <a:lnTo>
                    <a:pt x="185460" y="110469"/>
                  </a:lnTo>
                  <a:lnTo>
                    <a:pt x="191555" y="123692"/>
                  </a:lnTo>
                  <a:lnTo>
                    <a:pt x="194327" y="126715"/>
                  </a:lnTo>
                  <a:lnTo>
                    <a:pt x="190069" y="128015"/>
                  </a:lnTo>
                  <a:lnTo>
                    <a:pt x="185905" y="127718"/>
                  </a:lnTo>
                  <a:lnTo>
                    <a:pt x="181147" y="127717"/>
                  </a:lnTo>
                  <a:lnTo>
                    <a:pt x="175498" y="128313"/>
                  </a:lnTo>
                  <a:lnTo>
                    <a:pt x="171930" y="131287"/>
                  </a:lnTo>
                  <a:lnTo>
                    <a:pt x="169848" y="136341"/>
                  </a:lnTo>
                  <a:lnTo>
                    <a:pt x="168064" y="139907"/>
                  </a:lnTo>
                  <a:lnTo>
                    <a:pt x="166875" y="143179"/>
                  </a:lnTo>
                  <a:lnTo>
                    <a:pt x="166280" y="145260"/>
                  </a:lnTo>
                  <a:lnTo>
                    <a:pt x="163306" y="147937"/>
                  </a:lnTo>
                  <a:lnTo>
                    <a:pt x="158268" y="147930"/>
                  </a:lnTo>
                  <a:lnTo>
                    <a:pt x="153754" y="149474"/>
                  </a:lnTo>
                  <a:lnTo>
                    <a:pt x="149925" y="150318"/>
                  </a:lnTo>
                  <a:lnTo>
                    <a:pt x="147249" y="152101"/>
                  </a:lnTo>
                  <a:lnTo>
                    <a:pt x="147843" y="156262"/>
                  </a:lnTo>
                  <a:lnTo>
                    <a:pt x="145857" y="161077"/>
                  </a:lnTo>
                  <a:lnTo>
                    <a:pt x="143425" y="164127"/>
                  </a:lnTo>
                  <a:lnTo>
                    <a:pt x="141654" y="168113"/>
                  </a:lnTo>
                  <a:lnTo>
                    <a:pt x="137927" y="169143"/>
                  </a:lnTo>
                  <a:lnTo>
                    <a:pt x="137036" y="169373"/>
                  </a:lnTo>
                  <a:lnTo>
                    <a:pt x="136773" y="169638"/>
                  </a:lnTo>
                  <a:lnTo>
                    <a:pt x="133179" y="172769"/>
                  </a:lnTo>
                  <a:lnTo>
                    <a:pt x="134047" y="178198"/>
                  </a:lnTo>
                  <a:lnTo>
                    <a:pt x="137177" y="182566"/>
                  </a:lnTo>
                  <a:lnTo>
                    <a:pt x="141412" y="185495"/>
                  </a:lnTo>
                  <a:lnTo>
                    <a:pt x="145179" y="188368"/>
                  </a:lnTo>
                  <a:lnTo>
                    <a:pt x="149948" y="190112"/>
                  </a:lnTo>
                  <a:lnTo>
                    <a:pt x="152140" y="193363"/>
                  </a:lnTo>
                  <a:lnTo>
                    <a:pt x="151143" y="199177"/>
                  </a:lnTo>
                  <a:lnTo>
                    <a:pt x="148462" y="203672"/>
                  </a:lnTo>
                  <a:lnTo>
                    <a:pt x="145830" y="206644"/>
                  </a:lnTo>
                  <a:lnTo>
                    <a:pt x="140586" y="209189"/>
                  </a:lnTo>
                  <a:lnTo>
                    <a:pt x="137138" y="211276"/>
                  </a:lnTo>
                  <a:lnTo>
                    <a:pt x="134759" y="213059"/>
                  </a:lnTo>
                  <a:lnTo>
                    <a:pt x="133273" y="214845"/>
                  </a:lnTo>
                  <a:lnTo>
                    <a:pt x="133570" y="218412"/>
                  </a:lnTo>
                  <a:lnTo>
                    <a:pt x="131786" y="221981"/>
                  </a:lnTo>
                  <a:lnTo>
                    <a:pt x="131191" y="224657"/>
                  </a:lnTo>
                  <a:lnTo>
                    <a:pt x="131191" y="226738"/>
                  </a:lnTo>
                  <a:lnTo>
                    <a:pt x="132380" y="228524"/>
                  </a:lnTo>
                  <a:lnTo>
                    <a:pt x="135057" y="227928"/>
                  </a:lnTo>
                  <a:lnTo>
                    <a:pt x="138030" y="229414"/>
                  </a:lnTo>
                  <a:lnTo>
                    <a:pt x="139814" y="232685"/>
                  </a:lnTo>
                  <a:lnTo>
                    <a:pt x="137435" y="236847"/>
                  </a:lnTo>
                  <a:lnTo>
                    <a:pt x="136841" y="239523"/>
                  </a:lnTo>
                  <a:lnTo>
                    <a:pt x="138922" y="244581"/>
                  </a:lnTo>
                  <a:lnTo>
                    <a:pt x="141611" y="247886"/>
                  </a:lnTo>
                  <a:lnTo>
                    <a:pt x="141538" y="250498"/>
                  </a:lnTo>
                  <a:lnTo>
                    <a:pt x="141450" y="253203"/>
                  </a:lnTo>
                  <a:lnTo>
                    <a:pt x="139509" y="254727"/>
                  </a:lnTo>
                  <a:lnTo>
                    <a:pt x="135634" y="258689"/>
                  </a:lnTo>
                  <a:lnTo>
                    <a:pt x="132610" y="262829"/>
                  </a:lnTo>
                  <a:lnTo>
                    <a:pt x="129968" y="264548"/>
                  </a:lnTo>
                  <a:lnTo>
                    <a:pt x="127110" y="268910"/>
                  </a:lnTo>
                  <a:lnTo>
                    <a:pt x="124798" y="271641"/>
                  </a:lnTo>
                  <a:lnTo>
                    <a:pt x="122419" y="274910"/>
                  </a:lnTo>
                  <a:lnTo>
                    <a:pt x="121229" y="278777"/>
                  </a:lnTo>
                  <a:lnTo>
                    <a:pt x="121210" y="281818"/>
                  </a:lnTo>
                  <a:lnTo>
                    <a:pt x="115282" y="289779"/>
                  </a:lnTo>
                  <a:lnTo>
                    <a:pt x="112011" y="290077"/>
                  </a:lnTo>
                  <a:lnTo>
                    <a:pt x="109335" y="293051"/>
                  </a:lnTo>
                  <a:lnTo>
                    <a:pt x="107253" y="297511"/>
                  </a:lnTo>
                  <a:lnTo>
                    <a:pt x="104280" y="300485"/>
                  </a:lnTo>
                  <a:lnTo>
                    <a:pt x="100711" y="301374"/>
                  </a:lnTo>
                  <a:lnTo>
                    <a:pt x="95954" y="301969"/>
                  </a:lnTo>
                  <a:lnTo>
                    <a:pt x="92385" y="301375"/>
                  </a:lnTo>
                  <a:lnTo>
                    <a:pt x="89114" y="301374"/>
                  </a:lnTo>
                  <a:lnTo>
                    <a:pt x="86141" y="302863"/>
                  </a:lnTo>
                  <a:lnTo>
                    <a:pt x="80788" y="308215"/>
                  </a:lnTo>
                  <a:lnTo>
                    <a:pt x="77560" y="313604"/>
                  </a:lnTo>
                  <a:lnTo>
                    <a:pt x="74371" y="316290"/>
                  </a:lnTo>
                  <a:lnTo>
                    <a:pt x="71523" y="319494"/>
                  </a:lnTo>
                  <a:lnTo>
                    <a:pt x="69272" y="321265"/>
                  </a:lnTo>
                  <a:lnTo>
                    <a:pt x="66070" y="323720"/>
                  </a:lnTo>
                  <a:lnTo>
                    <a:pt x="64928" y="325017"/>
                  </a:lnTo>
                  <a:lnTo>
                    <a:pt x="61263" y="326663"/>
                  </a:lnTo>
                  <a:lnTo>
                    <a:pt x="58254" y="329673"/>
                  </a:lnTo>
                  <a:lnTo>
                    <a:pt x="55245" y="332079"/>
                  </a:lnTo>
                  <a:lnTo>
                    <a:pt x="52236" y="333586"/>
                  </a:lnTo>
                  <a:lnTo>
                    <a:pt x="51604" y="333680"/>
                  </a:lnTo>
                  <a:lnTo>
                    <a:pt x="44112" y="334789"/>
                  </a:lnTo>
                  <a:lnTo>
                    <a:pt x="24879" y="335567"/>
                  </a:lnTo>
                  <a:lnTo>
                    <a:pt x="24878" y="335418"/>
                  </a:lnTo>
                  <a:lnTo>
                    <a:pt x="24876" y="335175"/>
                  </a:lnTo>
                  <a:lnTo>
                    <a:pt x="24873" y="334932"/>
                  </a:lnTo>
                  <a:lnTo>
                    <a:pt x="24876" y="334689"/>
                  </a:lnTo>
                  <a:lnTo>
                    <a:pt x="24877" y="334446"/>
                  </a:lnTo>
                  <a:lnTo>
                    <a:pt x="24826" y="334209"/>
                  </a:lnTo>
                  <a:lnTo>
                    <a:pt x="24751" y="333978"/>
                  </a:lnTo>
                  <a:lnTo>
                    <a:pt x="24726" y="333741"/>
                  </a:lnTo>
                  <a:lnTo>
                    <a:pt x="24699" y="333498"/>
                  </a:lnTo>
                  <a:lnTo>
                    <a:pt x="24651" y="333261"/>
                  </a:lnTo>
                  <a:lnTo>
                    <a:pt x="24613" y="333018"/>
                  </a:lnTo>
                  <a:lnTo>
                    <a:pt x="24590" y="332775"/>
                  </a:lnTo>
                  <a:lnTo>
                    <a:pt x="24588" y="332532"/>
                  </a:lnTo>
                  <a:lnTo>
                    <a:pt x="24572" y="332289"/>
                  </a:lnTo>
                  <a:lnTo>
                    <a:pt x="24544" y="332046"/>
                  </a:lnTo>
                  <a:lnTo>
                    <a:pt x="24512" y="331809"/>
                  </a:lnTo>
                  <a:lnTo>
                    <a:pt x="24501" y="331566"/>
                  </a:lnTo>
                  <a:lnTo>
                    <a:pt x="24495" y="331323"/>
                  </a:lnTo>
                  <a:lnTo>
                    <a:pt x="24471" y="331080"/>
                  </a:lnTo>
                  <a:lnTo>
                    <a:pt x="24446" y="330837"/>
                  </a:lnTo>
                  <a:lnTo>
                    <a:pt x="24432" y="330716"/>
                  </a:lnTo>
                  <a:lnTo>
                    <a:pt x="24413" y="330600"/>
                  </a:lnTo>
                  <a:lnTo>
                    <a:pt x="24385" y="330478"/>
                  </a:lnTo>
                  <a:lnTo>
                    <a:pt x="24352" y="330363"/>
                  </a:lnTo>
                  <a:lnTo>
                    <a:pt x="24316" y="330248"/>
                  </a:lnTo>
                  <a:lnTo>
                    <a:pt x="24275" y="330132"/>
                  </a:lnTo>
                  <a:lnTo>
                    <a:pt x="24204" y="329901"/>
                  </a:lnTo>
                  <a:lnTo>
                    <a:pt x="24158" y="329665"/>
                  </a:lnTo>
                  <a:lnTo>
                    <a:pt x="24085" y="329434"/>
                  </a:lnTo>
                  <a:lnTo>
                    <a:pt x="23996" y="329203"/>
                  </a:lnTo>
                  <a:lnTo>
                    <a:pt x="23955" y="329087"/>
                  </a:lnTo>
                  <a:lnTo>
                    <a:pt x="23909" y="328978"/>
                  </a:lnTo>
                  <a:lnTo>
                    <a:pt x="23852" y="328868"/>
                  </a:lnTo>
                  <a:lnTo>
                    <a:pt x="23789" y="328765"/>
                  </a:lnTo>
                  <a:lnTo>
                    <a:pt x="23724" y="328662"/>
                  </a:lnTo>
                  <a:lnTo>
                    <a:pt x="23657" y="328565"/>
                  </a:lnTo>
                  <a:lnTo>
                    <a:pt x="23534" y="328352"/>
                  </a:lnTo>
                  <a:lnTo>
                    <a:pt x="23449" y="328121"/>
                  </a:lnTo>
                  <a:lnTo>
                    <a:pt x="23332" y="327908"/>
                  </a:lnTo>
                  <a:lnTo>
                    <a:pt x="23175" y="327726"/>
                  </a:lnTo>
                  <a:lnTo>
                    <a:pt x="23028" y="327532"/>
                  </a:lnTo>
                  <a:lnTo>
                    <a:pt x="22879" y="327337"/>
                  </a:lnTo>
                  <a:lnTo>
                    <a:pt x="22712" y="327161"/>
                  </a:lnTo>
                  <a:lnTo>
                    <a:pt x="22533" y="326997"/>
                  </a:lnTo>
                  <a:lnTo>
                    <a:pt x="22324" y="326876"/>
                  </a:lnTo>
                  <a:lnTo>
                    <a:pt x="22126" y="326736"/>
                  </a:lnTo>
                  <a:lnTo>
                    <a:pt x="21945" y="326572"/>
                  </a:lnTo>
                  <a:lnTo>
                    <a:pt x="21759" y="326414"/>
                  </a:lnTo>
                  <a:lnTo>
                    <a:pt x="21666" y="326335"/>
                  </a:lnTo>
                  <a:lnTo>
                    <a:pt x="21577" y="326256"/>
                  </a:lnTo>
                  <a:lnTo>
                    <a:pt x="21491" y="326171"/>
                  </a:lnTo>
                  <a:lnTo>
                    <a:pt x="21411" y="326074"/>
                  </a:lnTo>
                  <a:lnTo>
                    <a:pt x="21336" y="325983"/>
                  </a:lnTo>
                  <a:lnTo>
                    <a:pt x="21264" y="325879"/>
                  </a:lnTo>
                  <a:lnTo>
                    <a:pt x="21124" y="325685"/>
                  </a:lnTo>
                  <a:lnTo>
                    <a:pt x="21051" y="325582"/>
                  </a:lnTo>
                  <a:lnTo>
                    <a:pt x="20983" y="325484"/>
                  </a:lnTo>
                  <a:lnTo>
                    <a:pt x="20934" y="325375"/>
                  </a:lnTo>
                  <a:lnTo>
                    <a:pt x="20911" y="325253"/>
                  </a:lnTo>
                  <a:lnTo>
                    <a:pt x="20903" y="325132"/>
                  </a:lnTo>
                  <a:lnTo>
                    <a:pt x="20897" y="325011"/>
                  </a:lnTo>
                  <a:lnTo>
                    <a:pt x="20896" y="324889"/>
                  </a:lnTo>
                  <a:lnTo>
                    <a:pt x="20895" y="324646"/>
                  </a:lnTo>
                  <a:lnTo>
                    <a:pt x="20893" y="324403"/>
                  </a:lnTo>
                  <a:lnTo>
                    <a:pt x="20918" y="324160"/>
                  </a:lnTo>
                  <a:lnTo>
                    <a:pt x="20923" y="323917"/>
                  </a:lnTo>
                  <a:lnTo>
                    <a:pt x="20947" y="323680"/>
                  </a:lnTo>
                  <a:lnTo>
                    <a:pt x="21016" y="323583"/>
                  </a:lnTo>
                  <a:lnTo>
                    <a:pt x="21089" y="323479"/>
                  </a:lnTo>
                  <a:lnTo>
                    <a:pt x="21131" y="323371"/>
                  </a:lnTo>
                  <a:lnTo>
                    <a:pt x="21141" y="323249"/>
                  </a:lnTo>
                  <a:lnTo>
                    <a:pt x="21145" y="323121"/>
                  </a:lnTo>
                  <a:lnTo>
                    <a:pt x="21207" y="322890"/>
                  </a:lnTo>
                  <a:lnTo>
                    <a:pt x="21249" y="322775"/>
                  </a:lnTo>
                  <a:lnTo>
                    <a:pt x="21298" y="322659"/>
                  </a:lnTo>
                  <a:lnTo>
                    <a:pt x="21360" y="322556"/>
                  </a:lnTo>
                  <a:lnTo>
                    <a:pt x="21435" y="322459"/>
                  </a:lnTo>
                  <a:lnTo>
                    <a:pt x="21562" y="322253"/>
                  </a:lnTo>
                  <a:lnTo>
                    <a:pt x="21662" y="322034"/>
                  </a:lnTo>
                  <a:lnTo>
                    <a:pt x="21753" y="321809"/>
                  </a:lnTo>
                  <a:lnTo>
                    <a:pt x="21842" y="321584"/>
                  </a:lnTo>
                  <a:lnTo>
                    <a:pt x="21929" y="321353"/>
                  </a:lnTo>
                  <a:lnTo>
                    <a:pt x="22017" y="321129"/>
                  </a:lnTo>
                  <a:lnTo>
                    <a:pt x="22105" y="320903"/>
                  </a:lnTo>
                  <a:lnTo>
                    <a:pt x="22141" y="320770"/>
                  </a:lnTo>
                  <a:lnTo>
                    <a:pt x="22205" y="320533"/>
                  </a:lnTo>
                  <a:lnTo>
                    <a:pt x="22260" y="320296"/>
                  </a:lnTo>
                  <a:lnTo>
                    <a:pt x="22287" y="320053"/>
                  </a:lnTo>
                  <a:lnTo>
                    <a:pt x="22293" y="319810"/>
                  </a:lnTo>
                  <a:lnTo>
                    <a:pt x="22288" y="319573"/>
                  </a:lnTo>
                  <a:lnTo>
                    <a:pt x="22279" y="319324"/>
                  </a:lnTo>
                  <a:lnTo>
                    <a:pt x="22311" y="319087"/>
                  </a:lnTo>
                  <a:lnTo>
                    <a:pt x="22383" y="318850"/>
                  </a:lnTo>
                  <a:lnTo>
                    <a:pt x="22404" y="318613"/>
                  </a:lnTo>
                  <a:lnTo>
                    <a:pt x="22397" y="318371"/>
                  </a:lnTo>
                  <a:lnTo>
                    <a:pt x="22394" y="318127"/>
                  </a:lnTo>
                  <a:lnTo>
                    <a:pt x="22395" y="317884"/>
                  </a:lnTo>
                  <a:lnTo>
                    <a:pt x="22387" y="317641"/>
                  </a:lnTo>
                  <a:lnTo>
                    <a:pt x="22355" y="317398"/>
                  </a:lnTo>
                  <a:lnTo>
                    <a:pt x="22351" y="317155"/>
                  </a:lnTo>
                  <a:lnTo>
                    <a:pt x="22330" y="316918"/>
                  </a:lnTo>
                  <a:lnTo>
                    <a:pt x="22279" y="316675"/>
                  </a:lnTo>
                  <a:lnTo>
                    <a:pt x="22242" y="316438"/>
                  </a:lnTo>
                  <a:lnTo>
                    <a:pt x="22213" y="316195"/>
                  </a:lnTo>
                  <a:lnTo>
                    <a:pt x="22185" y="315952"/>
                  </a:lnTo>
                  <a:lnTo>
                    <a:pt x="22165" y="315709"/>
                  </a:lnTo>
                  <a:lnTo>
                    <a:pt x="22148" y="315593"/>
                  </a:lnTo>
                  <a:lnTo>
                    <a:pt x="22118" y="315478"/>
                  </a:lnTo>
                  <a:lnTo>
                    <a:pt x="22080" y="315363"/>
                  </a:lnTo>
                  <a:lnTo>
                    <a:pt x="22037" y="315248"/>
                  </a:lnTo>
                  <a:lnTo>
                    <a:pt x="21994" y="315132"/>
                  </a:lnTo>
                  <a:lnTo>
                    <a:pt x="21907" y="314901"/>
                  </a:lnTo>
                  <a:lnTo>
                    <a:pt x="21835" y="314677"/>
                  </a:lnTo>
                  <a:lnTo>
                    <a:pt x="21771" y="314440"/>
                  </a:lnTo>
                  <a:lnTo>
                    <a:pt x="21681" y="314214"/>
                  </a:lnTo>
                  <a:lnTo>
                    <a:pt x="21586" y="313990"/>
                  </a:lnTo>
                  <a:lnTo>
                    <a:pt x="21492" y="313765"/>
                  </a:lnTo>
                  <a:lnTo>
                    <a:pt x="21411" y="313534"/>
                  </a:lnTo>
                  <a:lnTo>
                    <a:pt x="21334" y="313303"/>
                  </a:lnTo>
                  <a:lnTo>
                    <a:pt x="21237" y="313078"/>
                  </a:lnTo>
                  <a:lnTo>
                    <a:pt x="21141" y="312859"/>
                  </a:lnTo>
                  <a:lnTo>
                    <a:pt x="21103" y="312744"/>
                  </a:lnTo>
                  <a:lnTo>
                    <a:pt x="21069" y="312629"/>
                  </a:lnTo>
                  <a:lnTo>
                    <a:pt x="21036" y="312507"/>
                  </a:lnTo>
                  <a:lnTo>
                    <a:pt x="21007" y="312392"/>
                  </a:lnTo>
                  <a:lnTo>
                    <a:pt x="20978" y="312271"/>
                  </a:lnTo>
                  <a:lnTo>
                    <a:pt x="20890" y="312046"/>
                  </a:lnTo>
                  <a:lnTo>
                    <a:pt x="20791" y="311827"/>
                  </a:lnTo>
                  <a:lnTo>
                    <a:pt x="20716" y="311596"/>
                  </a:lnTo>
                  <a:lnTo>
                    <a:pt x="20660" y="311359"/>
                  </a:lnTo>
                  <a:lnTo>
                    <a:pt x="20600" y="311122"/>
                  </a:lnTo>
                  <a:lnTo>
                    <a:pt x="20542" y="310885"/>
                  </a:lnTo>
                  <a:lnTo>
                    <a:pt x="20488" y="310648"/>
                  </a:lnTo>
                  <a:lnTo>
                    <a:pt x="20430" y="310412"/>
                  </a:lnTo>
                  <a:lnTo>
                    <a:pt x="20351" y="310180"/>
                  </a:lnTo>
                  <a:lnTo>
                    <a:pt x="20269" y="309956"/>
                  </a:lnTo>
                  <a:lnTo>
                    <a:pt x="20210" y="309719"/>
                  </a:lnTo>
                  <a:lnTo>
                    <a:pt x="20181" y="309476"/>
                  </a:lnTo>
                  <a:lnTo>
                    <a:pt x="20120" y="309245"/>
                  </a:lnTo>
                  <a:lnTo>
                    <a:pt x="20048" y="309014"/>
                  </a:lnTo>
                  <a:lnTo>
                    <a:pt x="20023" y="308771"/>
                  </a:lnTo>
                  <a:lnTo>
                    <a:pt x="19993" y="308528"/>
                  </a:lnTo>
                  <a:lnTo>
                    <a:pt x="19930" y="308291"/>
                  </a:lnTo>
                  <a:lnTo>
                    <a:pt x="19904" y="308054"/>
                  </a:lnTo>
                  <a:lnTo>
                    <a:pt x="19878" y="307811"/>
                  </a:lnTo>
                  <a:lnTo>
                    <a:pt x="19832" y="307568"/>
                  </a:lnTo>
                  <a:lnTo>
                    <a:pt x="19800" y="307331"/>
                  </a:lnTo>
                  <a:lnTo>
                    <a:pt x="19800" y="307088"/>
                  </a:lnTo>
                  <a:lnTo>
                    <a:pt x="19799" y="306845"/>
                  </a:lnTo>
                  <a:lnTo>
                    <a:pt x="19797" y="306602"/>
                  </a:lnTo>
                  <a:lnTo>
                    <a:pt x="19826" y="306359"/>
                  </a:lnTo>
                  <a:lnTo>
                    <a:pt x="19835" y="306116"/>
                  </a:lnTo>
                  <a:lnTo>
                    <a:pt x="19830" y="305873"/>
                  </a:lnTo>
                  <a:lnTo>
                    <a:pt x="19852" y="305630"/>
                  </a:lnTo>
                  <a:lnTo>
                    <a:pt x="19869" y="305393"/>
                  </a:lnTo>
                  <a:lnTo>
                    <a:pt x="19865" y="305150"/>
                  </a:lnTo>
                  <a:lnTo>
                    <a:pt x="19863" y="304907"/>
                  </a:lnTo>
                  <a:lnTo>
                    <a:pt x="19862" y="304664"/>
                  </a:lnTo>
                  <a:lnTo>
                    <a:pt x="19860" y="304421"/>
                  </a:lnTo>
                  <a:lnTo>
                    <a:pt x="19861" y="304178"/>
                  </a:lnTo>
                  <a:lnTo>
                    <a:pt x="19847" y="303935"/>
                  </a:lnTo>
                  <a:lnTo>
                    <a:pt x="19817" y="303692"/>
                  </a:lnTo>
                  <a:lnTo>
                    <a:pt x="19813" y="303449"/>
                  </a:lnTo>
                  <a:lnTo>
                    <a:pt x="19814" y="303206"/>
                  </a:lnTo>
                  <a:lnTo>
                    <a:pt x="19809" y="302963"/>
                  </a:lnTo>
                  <a:lnTo>
                    <a:pt x="19778" y="302720"/>
                  </a:lnTo>
                  <a:lnTo>
                    <a:pt x="19770" y="302477"/>
                  </a:lnTo>
                  <a:lnTo>
                    <a:pt x="19754" y="302240"/>
                  </a:lnTo>
                  <a:lnTo>
                    <a:pt x="19706" y="302003"/>
                  </a:lnTo>
                  <a:lnTo>
                    <a:pt x="19655" y="301760"/>
                  </a:lnTo>
                  <a:lnTo>
                    <a:pt x="19607" y="301523"/>
                  </a:lnTo>
                  <a:lnTo>
                    <a:pt x="19610" y="301280"/>
                  </a:lnTo>
                  <a:lnTo>
                    <a:pt x="19578" y="301043"/>
                  </a:lnTo>
                  <a:lnTo>
                    <a:pt x="19491" y="300812"/>
                  </a:lnTo>
                  <a:lnTo>
                    <a:pt x="19485" y="300569"/>
                  </a:lnTo>
                  <a:lnTo>
                    <a:pt x="19466" y="300326"/>
                  </a:lnTo>
                  <a:lnTo>
                    <a:pt x="19416" y="300090"/>
                  </a:lnTo>
                  <a:lnTo>
                    <a:pt x="19384" y="299852"/>
                  </a:lnTo>
                  <a:lnTo>
                    <a:pt x="19358" y="299610"/>
                  </a:lnTo>
                  <a:lnTo>
                    <a:pt x="19308" y="299372"/>
                  </a:lnTo>
                  <a:lnTo>
                    <a:pt x="19261" y="299129"/>
                  </a:lnTo>
                  <a:lnTo>
                    <a:pt x="19221" y="298892"/>
                  </a:lnTo>
                  <a:lnTo>
                    <a:pt x="19199" y="298771"/>
                  </a:lnTo>
                  <a:lnTo>
                    <a:pt x="19177" y="298655"/>
                  </a:lnTo>
                  <a:lnTo>
                    <a:pt x="19152" y="298534"/>
                  </a:lnTo>
                  <a:lnTo>
                    <a:pt x="19125" y="298412"/>
                  </a:lnTo>
                  <a:lnTo>
                    <a:pt x="19098" y="298297"/>
                  </a:lnTo>
                  <a:lnTo>
                    <a:pt x="19069" y="298182"/>
                  </a:lnTo>
                  <a:lnTo>
                    <a:pt x="19005" y="297945"/>
                  </a:lnTo>
                  <a:lnTo>
                    <a:pt x="18918" y="297720"/>
                  </a:lnTo>
                  <a:lnTo>
                    <a:pt x="18844" y="297489"/>
                  </a:lnTo>
                  <a:lnTo>
                    <a:pt x="18789" y="297252"/>
                  </a:lnTo>
                  <a:lnTo>
                    <a:pt x="18767" y="297131"/>
                  </a:lnTo>
                  <a:lnTo>
                    <a:pt x="18739" y="297009"/>
                  </a:lnTo>
                  <a:lnTo>
                    <a:pt x="18694" y="296900"/>
                  </a:lnTo>
                  <a:lnTo>
                    <a:pt x="18637" y="296791"/>
                  </a:lnTo>
                  <a:lnTo>
                    <a:pt x="18577" y="296687"/>
                  </a:lnTo>
                  <a:lnTo>
                    <a:pt x="18497" y="296456"/>
                  </a:lnTo>
                  <a:lnTo>
                    <a:pt x="18454" y="296219"/>
                  </a:lnTo>
                  <a:lnTo>
                    <a:pt x="18367" y="295994"/>
                  </a:lnTo>
                  <a:lnTo>
                    <a:pt x="18266" y="295770"/>
                  </a:lnTo>
                  <a:lnTo>
                    <a:pt x="18183" y="295539"/>
                  </a:lnTo>
                  <a:lnTo>
                    <a:pt x="18107" y="295308"/>
                  </a:lnTo>
                  <a:lnTo>
                    <a:pt x="18019" y="295083"/>
                  </a:lnTo>
                  <a:lnTo>
                    <a:pt x="17929" y="294858"/>
                  </a:lnTo>
                  <a:lnTo>
                    <a:pt x="17861" y="294627"/>
                  </a:lnTo>
                  <a:lnTo>
                    <a:pt x="17808" y="294391"/>
                  </a:lnTo>
                  <a:lnTo>
                    <a:pt x="17774" y="294275"/>
                  </a:lnTo>
                  <a:lnTo>
                    <a:pt x="17738" y="294154"/>
                  </a:lnTo>
                  <a:lnTo>
                    <a:pt x="17699" y="294044"/>
                  </a:lnTo>
                  <a:lnTo>
                    <a:pt x="17654" y="293929"/>
                  </a:lnTo>
                  <a:lnTo>
                    <a:pt x="17605" y="293813"/>
                  </a:lnTo>
                  <a:lnTo>
                    <a:pt x="17524" y="293589"/>
                  </a:lnTo>
                  <a:lnTo>
                    <a:pt x="17477" y="293346"/>
                  </a:lnTo>
                  <a:lnTo>
                    <a:pt x="17358" y="293139"/>
                  </a:lnTo>
                  <a:lnTo>
                    <a:pt x="17240" y="292927"/>
                  </a:lnTo>
                  <a:lnTo>
                    <a:pt x="17176" y="292689"/>
                  </a:lnTo>
                  <a:lnTo>
                    <a:pt x="17068" y="292477"/>
                  </a:lnTo>
                  <a:lnTo>
                    <a:pt x="16936" y="292270"/>
                  </a:lnTo>
                  <a:lnTo>
                    <a:pt x="16835" y="292052"/>
                  </a:lnTo>
                  <a:lnTo>
                    <a:pt x="16740" y="291827"/>
                  </a:lnTo>
                  <a:lnTo>
                    <a:pt x="16695" y="291711"/>
                  </a:lnTo>
                  <a:lnTo>
                    <a:pt x="16649" y="291602"/>
                  </a:lnTo>
                  <a:lnTo>
                    <a:pt x="16600" y="291492"/>
                  </a:lnTo>
                  <a:lnTo>
                    <a:pt x="16549" y="291377"/>
                  </a:lnTo>
                  <a:lnTo>
                    <a:pt x="16498" y="291268"/>
                  </a:lnTo>
                  <a:lnTo>
                    <a:pt x="16411" y="291043"/>
                  </a:lnTo>
                  <a:lnTo>
                    <a:pt x="16317" y="290818"/>
                  </a:lnTo>
                  <a:lnTo>
                    <a:pt x="16209" y="290600"/>
                  </a:lnTo>
                  <a:lnTo>
                    <a:pt x="16132" y="290368"/>
                  </a:lnTo>
                  <a:lnTo>
                    <a:pt x="16090" y="290131"/>
                  </a:lnTo>
                  <a:lnTo>
                    <a:pt x="16033" y="289895"/>
                  </a:lnTo>
                  <a:lnTo>
                    <a:pt x="15991" y="289658"/>
                  </a:lnTo>
                  <a:lnTo>
                    <a:pt x="15972" y="289415"/>
                  </a:lnTo>
                  <a:lnTo>
                    <a:pt x="15921" y="289086"/>
                  </a:lnTo>
                  <a:lnTo>
                    <a:pt x="15899" y="288965"/>
                  </a:lnTo>
                  <a:lnTo>
                    <a:pt x="15879" y="288843"/>
                  </a:lnTo>
                  <a:lnTo>
                    <a:pt x="15864" y="288728"/>
                  </a:lnTo>
                  <a:lnTo>
                    <a:pt x="15852" y="288607"/>
                  </a:lnTo>
                  <a:lnTo>
                    <a:pt x="15840" y="288485"/>
                  </a:lnTo>
                  <a:lnTo>
                    <a:pt x="15832" y="288364"/>
                  </a:lnTo>
                  <a:lnTo>
                    <a:pt x="15826" y="288242"/>
                  </a:lnTo>
                  <a:lnTo>
                    <a:pt x="15795" y="287999"/>
                  </a:lnTo>
                  <a:lnTo>
                    <a:pt x="15759" y="287883"/>
                  </a:lnTo>
                  <a:lnTo>
                    <a:pt x="15711" y="287774"/>
                  </a:lnTo>
                  <a:lnTo>
                    <a:pt x="15657" y="287665"/>
                  </a:lnTo>
                  <a:lnTo>
                    <a:pt x="15596" y="287556"/>
                  </a:lnTo>
                  <a:lnTo>
                    <a:pt x="15525" y="287458"/>
                  </a:lnTo>
                  <a:lnTo>
                    <a:pt x="15453" y="287361"/>
                  </a:lnTo>
                  <a:lnTo>
                    <a:pt x="15341" y="287148"/>
                  </a:lnTo>
                  <a:lnTo>
                    <a:pt x="15240" y="286924"/>
                  </a:lnTo>
                  <a:lnTo>
                    <a:pt x="15098" y="286730"/>
                  </a:lnTo>
                  <a:lnTo>
                    <a:pt x="14958" y="286529"/>
                  </a:lnTo>
                  <a:lnTo>
                    <a:pt x="14842" y="286316"/>
                  </a:lnTo>
                  <a:lnTo>
                    <a:pt x="14724" y="286103"/>
                  </a:lnTo>
                  <a:lnTo>
                    <a:pt x="14602" y="285891"/>
                  </a:lnTo>
                  <a:lnTo>
                    <a:pt x="14437" y="285715"/>
                  </a:lnTo>
                  <a:lnTo>
                    <a:pt x="14266" y="285545"/>
                  </a:lnTo>
                  <a:lnTo>
                    <a:pt x="14180" y="285454"/>
                  </a:lnTo>
                  <a:lnTo>
                    <a:pt x="14092" y="285368"/>
                  </a:lnTo>
                  <a:lnTo>
                    <a:pt x="14005" y="285283"/>
                  </a:lnTo>
                  <a:lnTo>
                    <a:pt x="13917" y="285198"/>
                  </a:lnTo>
                  <a:lnTo>
                    <a:pt x="13828" y="285114"/>
                  </a:lnTo>
                  <a:lnTo>
                    <a:pt x="13739" y="285034"/>
                  </a:lnTo>
                  <a:lnTo>
                    <a:pt x="13559" y="284870"/>
                  </a:lnTo>
                  <a:lnTo>
                    <a:pt x="13377" y="284706"/>
                  </a:lnTo>
                  <a:lnTo>
                    <a:pt x="13192" y="284554"/>
                  </a:lnTo>
                  <a:lnTo>
                    <a:pt x="12977" y="284451"/>
                  </a:lnTo>
                  <a:lnTo>
                    <a:pt x="12737" y="284396"/>
                  </a:lnTo>
                  <a:lnTo>
                    <a:pt x="12534" y="284257"/>
                  </a:lnTo>
                  <a:lnTo>
                    <a:pt x="12308" y="284184"/>
                  </a:lnTo>
                  <a:lnTo>
                    <a:pt x="12063" y="284172"/>
                  </a:lnTo>
                  <a:lnTo>
                    <a:pt x="11820" y="284177"/>
                  </a:lnTo>
                  <a:lnTo>
                    <a:pt x="11578" y="284202"/>
                  </a:lnTo>
                  <a:lnTo>
                    <a:pt x="11334" y="284220"/>
                  </a:lnTo>
                  <a:lnTo>
                    <a:pt x="11206" y="284226"/>
                  </a:lnTo>
                  <a:lnTo>
                    <a:pt x="11096" y="284263"/>
                  </a:lnTo>
                  <a:lnTo>
                    <a:pt x="11013" y="284342"/>
                  </a:lnTo>
                  <a:lnTo>
                    <a:pt x="10946" y="284445"/>
                  </a:lnTo>
                  <a:lnTo>
                    <a:pt x="10878" y="284555"/>
                  </a:lnTo>
                  <a:lnTo>
                    <a:pt x="10733" y="284767"/>
                  </a:lnTo>
                  <a:lnTo>
                    <a:pt x="10540" y="284846"/>
                  </a:lnTo>
                  <a:lnTo>
                    <a:pt x="10293" y="284773"/>
                  </a:lnTo>
                  <a:lnTo>
                    <a:pt x="10171" y="284773"/>
                  </a:lnTo>
                  <a:lnTo>
                    <a:pt x="10048" y="284785"/>
                  </a:lnTo>
                  <a:lnTo>
                    <a:pt x="9931" y="284810"/>
                  </a:lnTo>
                  <a:lnTo>
                    <a:pt x="9826" y="284870"/>
                  </a:lnTo>
                  <a:lnTo>
                    <a:pt x="9725" y="284943"/>
                  </a:lnTo>
                  <a:lnTo>
                    <a:pt x="9482" y="285016"/>
                  </a:lnTo>
                  <a:lnTo>
                    <a:pt x="9258" y="284992"/>
                  </a:lnTo>
                  <a:lnTo>
                    <a:pt x="9135" y="284773"/>
                  </a:lnTo>
                  <a:lnTo>
                    <a:pt x="8985" y="284578"/>
                  </a:lnTo>
                  <a:lnTo>
                    <a:pt x="8895" y="284500"/>
                  </a:lnTo>
                  <a:lnTo>
                    <a:pt x="8797" y="284426"/>
                  </a:lnTo>
                  <a:lnTo>
                    <a:pt x="8694" y="284354"/>
                  </a:lnTo>
                  <a:lnTo>
                    <a:pt x="8589" y="284287"/>
                  </a:lnTo>
                  <a:lnTo>
                    <a:pt x="8481" y="284232"/>
                  </a:lnTo>
                  <a:lnTo>
                    <a:pt x="8371" y="284196"/>
                  </a:lnTo>
                  <a:lnTo>
                    <a:pt x="8130" y="284232"/>
                  </a:lnTo>
                  <a:lnTo>
                    <a:pt x="7886" y="284251"/>
                  </a:lnTo>
                  <a:lnTo>
                    <a:pt x="7643" y="284244"/>
                  </a:lnTo>
                  <a:lnTo>
                    <a:pt x="7401" y="284220"/>
                  </a:lnTo>
                  <a:lnTo>
                    <a:pt x="7149" y="284202"/>
                  </a:lnTo>
                  <a:lnTo>
                    <a:pt x="7031" y="284190"/>
                  </a:lnTo>
                  <a:lnTo>
                    <a:pt x="6945" y="284117"/>
                  </a:lnTo>
                  <a:lnTo>
                    <a:pt x="6878" y="284013"/>
                  </a:lnTo>
                  <a:lnTo>
                    <a:pt x="6827" y="283898"/>
                  </a:lnTo>
                  <a:lnTo>
                    <a:pt x="6789" y="283783"/>
                  </a:lnTo>
                  <a:lnTo>
                    <a:pt x="6771" y="283661"/>
                  </a:lnTo>
                  <a:lnTo>
                    <a:pt x="6765" y="283539"/>
                  </a:lnTo>
                  <a:lnTo>
                    <a:pt x="6760" y="283412"/>
                  </a:lnTo>
                  <a:lnTo>
                    <a:pt x="6770" y="283285"/>
                  </a:lnTo>
                  <a:lnTo>
                    <a:pt x="6718" y="283060"/>
                  </a:lnTo>
                  <a:lnTo>
                    <a:pt x="6528" y="282902"/>
                  </a:lnTo>
                  <a:lnTo>
                    <a:pt x="6303" y="282969"/>
                  </a:lnTo>
                  <a:lnTo>
                    <a:pt x="6061" y="283029"/>
                  </a:lnTo>
                  <a:lnTo>
                    <a:pt x="5817" y="283030"/>
                  </a:lnTo>
                  <a:lnTo>
                    <a:pt x="5701" y="282999"/>
                  </a:lnTo>
                  <a:lnTo>
                    <a:pt x="5586" y="282950"/>
                  </a:lnTo>
                  <a:lnTo>
                    <a:pt x="5478" y="282883"/>
                  </a:lnTo>
                  <a:lnTo>
                    <a:pt x="5387" y="282811"/>
                  </a:lnTo>
                  <a:lnTo>
                    <a:pt x="5325" y="282707"/>
                  </a:lnTo>
                  <a:lnTo>
                    <a:pt x="5278" y="282592"/>
                  </a:lnTo>
                  <a:lnTo>
                    <a:pt x="5168" y="282373"/>
                  </a:lnTo>
                  <a:lnTo>
                    <a:pt x="5104" y="282270"/>
                  </a:lnTo>
                  <a:lnTo>
                    <a:pt x="5029" y="282179"/>
                  </a:lnTo>
                  <a:lnTo>
                    <a:pt x="4945" y="282088"/>
                  </a:lnTo>
                  <a:lnTo>
                    <a:pt x="4859" y="282002"/>
                  </a:lnTo>
                  <a:lnTo>
                    <a:pt x="4713" y="281808"/>
                  </a:lnTo>
                  <a:lnTo>
                    <a:pt x="4591" y="281596"/>
                  </a:lnTo>
                  <a:lnTo>
                    <a:pt x="4447" y="281401"/>
                  </a:lnTo>
                  <a:lnTo>
                    <a:pt x="4374" y="281304"/>
                  </a:lnTo>
                  <a:lnTo>
                    <a:pt x="4323" y="281195"/>
                  </a:lnTo>
                  <a:lnTo>
                    <a:pt x="4283" y="281079"/>
                  </a:lnTo>
                  <a:lnTo>
                    <a:pt x="4247" y="280964"/>
                  </a:lnTo>
                  <a:lnTo>
                    <a:pt x="4214" y="280842"/>
                  </a:lnTo>
                  <a:lnTo>
                    <a:pt x="4144" y="280611"/>
                  </a:lnTo>
                  <a:lnTo>
                    <a:pt x="4059" y="280381"/>
                  </a:lnTo>
                  <a:lnTo>
                    <a:pt x="4028" y="280265"/>
                  </a:lnTo>
                  <a:lnTo>
                    <a:pt x="4010" y="280144"/>
                  </a:lnTo>
                  <a:lnTo>
                    <a:pt x="3999" y="280022"/>
                  </a:lnTo>
                  <a:lnTo>
                    <a:pt x="3991" y="279900"/>
                  </a:lnTo>
                  <a:lnTo>
                    <a:pt x="3987" y="279785"/>
                  </a:lnTo>
                  <a:lnTo>
                    <a:pt x="3988" y="279536"/>
                  </a:lnTo>
                  <a:lnTo>
                    <a:pt x="3987" y="279293"/>
                  </a:lnTo>
                  <a:lnTo>
                    <a:pt x="4004" y="279044"/>
                  </a:lnTo>
                  <a:lnTo>
                    <a:pt x="3911" y="278844"/>
                  </a:lnTo>
                  <a:lnTo>
                    <a:pt x="3813" y="278764"/>
                  </a:lnTo>
                  <a:lnTo>
                    <a:pt x="3709" y="278692"/>
                  </a:lnTo>
                  <a:lnTo>
                    <a:pt x="3605" y="278625"/>
                  </a:lnTo>
                  <a:lnTo>
                    <a:pt x="3490" y="278564"/>
                  </a:lnTo>
                  <a:lnTo>
                    <a:pt x="3379" y="278376"/>
                  </a:lnTo>
                  <a:lnTo>
                    <a:pt x="3398" y="278121"/>
                  </a:lnTo>
                  <a:lnTo>
                    <a:pt x="3400" y="277877"/>
                  </a:lnTo>
                  <a:lnTo>
                    <a:pt x="3380" y="277634"/>
                  </a:lnTo>
                  <a:lnTo>
                    <a:pt x="3347" y="277398"/>
                  </a:lnTo>
                  <a:lnTo>
                    <a:pt x="3336" y="277276"/>
                  </a:lnTo>
                  <a:lnTo>
                    <a:pt x="3320" y="277154"/>
                  </a:lnTo>
                  <a:lnTo>
                    <a:pt x="3295" y="277039"/>
                  </a:lnTo>
                  <a:lnTo>
                    <a:pt x="3265" y="276918"/>
                  </a:lnTo>
                  <a:lnTo>
                    <a:pt x="3230" y="276802"/>
                  </a:lnTo>
                  <a:lnTo>
                    <a:pt x="3191" y="276687"/>
                  </a:lnTo>
                  <a:lnTo>
                    <a:pt x="3149" y="276571"/>
                  </a:lnTo>
                  <a:lnTo>
                    <a:pt x="3100" y="276462"/>
                  </a:lnTo>
                  <a:lnTo>
                    <a:pt x="3040" y="276359"/>
                  </a:lnTo>
                  <a:lnTo>
                    <a:pt x="2965" y="276261"/>
                  </a:lnTo>
                  <a:lnTo>
                    <a:pt x="2875" y="276176"/>
                  </a:lnTo>
                  <a:lnTo>
                    <a:pt x="2779" y="276104"/>
                  </a:lnTo>
                  <a:lnTo>
                    <a:pt x="2671" y="276049"/>
                  </a:lnTo>
                  <a:lnTo>
                    <a:pt x="2468" y="275915"/>
                  </a:lnTo>
                  <a:lnTo>
                    <a:pt x="2378" y="275830"/>
                  </a:lnTo>
                  <a:lnTo>
                    <a:pt x="2295" y="275745"/>
                  </a:lnTo>
                  <a:lnTo>
                    <a:pt x="2220" y="275648"/>
                  </a:lnTo>
                  <a:lnTo>
                    <a:pt x="2156" y="275545"/>
                  </a:lnTo>
                  <a:lnTo>
                    <a:pt x="2103" y="275435"/>
                  </a:lnTo>
                  <a:lnTo>
                    <a:pt x="2069" y="275320"/>
                  </a:lnTo>
                  <a:lnTo>
                    <a:pt x="2043" y="275198"/>
                  </a:lnTo>
                  <a:lnTo>
                    <a:pt x="1974" y="274967"/>
                  </a:lnTo>
                  <a:lnTo>
                    <a:pt x="1936" y="274852"/>
                  </a:lnTo>
                  <a:lnTo>
                    <a:pt x="1896" y="274737"/>
                  </a:lnTo>
                  <a:lnTo>
                    <a:pt x="1855" y="274621"/>
                  </a:lnTo>
                  <a:lnTo>
                    <a:pt x="1810" y="274512"/>
                  </a:lnTo>
                  <a:lnTo>
                    <a:pt x="1754" y="274402"/>
                  </a:lnTo>
                  <a:lnTo>
                    <a:pt x="1696" y="274293"/>
                  </a:lnTo>
                  <a:lnTo>
                    <a:pt x="1596" y="274068"/>
                  </a:lnTo>
                  <a:lnTo>
                    <a:pt x="1546" y="273837"/>
                  </a:lnTo>
                  <a:lnTo>
                    <a:pt x="1544" y="273594"/>
                  </a:lnTo>
                  <a:lnTo>
                    <a:pt x="1451" y="273363"/>
                  </a:lnTo>
                  <a:lnTo>
                    <a:pt x="1391" y="273133"/>
                  </a:lnTo>
                  <a:lnTo>
                    <a:pt x="1366" y="273011"/>
                  </a:lnTo>
                  <a:lnTo>
                    <a:pt x="1330" y="272896"/>
                  </a:lnTo>
                  <a:lnTo>
                    <a:pt x="1288" y="272786"/>
                  </a:lnTo>
                  <a:lnTo>
                    <a:pt x="1240" y="272671"/>
                  </a:lnTo>
                  <a:lnTo>
                    <a:pt x="1185" y="272561"/>
                  </a:lnTo>
                  <a:lnTo>
                    <a:pt x="1118" y="272464"/>
                  </a:lnTo>
                  <a:lnTo>
                    <a:pt x="1042" y="272367"/>
                  </a:lnTo>
                  <a:lnTo>
                    <a:pt x="892" y="272173"/>
                  </a:lnTo>
                  <a:lnTo>
                    <a:pt x="817" y="272075"/>
                  </a:lnTo>
                  <a:lnTo>
                    <a:pt x="739" y="271984"/>
                  </a:lnTo>
                  <a:lnTo>
                    <a:pt x="657" y="271893"/>
                  </a:lnTo>
                  <a:lnTo>
                    <a:pt x="566" y="271814"/>
                  </a:lnTo>
                  <a:lnTo>
                    <a:pt x="465" y="271747"/>
                  </a:lnTo>
                  <a:lnTo>
                    <a:pt x="269" y="271602"/>
                  </a:lnTo>
                  <a:lnTo>
                    <a:pt x="171" y="271523"/>
                  </a:lnTo>
                  <a:lnTo>
                    <a:pt x="83" y="271437"/>
                  </a:lnTo>
                  <a:lnTo>
                    <a:pt x="20" y="271340"/>
                  </a:lnTo>
                  <a:lnTo>
                    <a:pt x="0" y="271219"/>
                  </a:lnTo>
                  <a:lnTo>
                    <a:pt x="13" y="271091"/>
                  </a:lnTo>
                  <a:lnTo>
                    <a:pt x="43" y="270976"/>
                  </a:lnTo>
                  <a:lnTo>
                    <a:pt x="89" y="270854"/>
                  </a:lnTo>
                  <a:lnTo>
                    <a:pt x="155" y="270757"/>
                  </a:lnTo>
                  <a:lnTo>
                    <a:pt x="243" y="270678"/>
                  </a:lnTo>
                  <a:lnTo>
                    <a:pt x="355" y="270624"/>
                  </a:lnTo>
                  <a:lnTo>
                    <a:pt x="471" y="270581"/>
                  </a:lnTo>
                  <a:lnTo>
                    <a:pt x="592" y="270538"/>
                  </a:lnTo>
                  <a:lnTo>
                    <a:pt x="716" y="270508"/>
                  </a:lnTo>
                  <a:lnTo>
                    <a:pt x="844" y="270338"/>
                  </a:lnTo>
                  <a:lnTo>
                    <a:pt x="859" y="270204"/>
                  </a:lnTo>
                  <a:lnTo>
                    <a:pt x="869" y="270077"/>
                  </a:lnTo>
                  <a:lnTo>
                    <a:pt x="880" y="269834"/>
                  </a:lnTo>
                  <a:lnTo>
                    <a:pt x="810" y="269609"/>
                  </a:lnTo>
                  <a:lnTo>
                    <a:pt x="683" y="269396"/>
                  </a:lnTo>
                  <a:lnTo>
                    <a:pt x="595" y="269171"/>
                  </a:lnTo>
                  <a:lnTo>
                    <a:pt x="575" y="268928"/>
                  </a:lnTo>
                  <a:lnTo>
                    <a:pt x="597" y="268692"/>
                  </a:lnTo>
                  <a:lnTo>
                    <a:pt x="660" y="268454"/>
                  </a:lnTo>
                  <a:lnTo>
                    <a:pt x="717" y="268218"/>
                  </a:lnTo>
                  <a:lnTo>
                    <a:pt x="746" y="267974"/>
                  </a:lnTo>
                  <a:lnTo>
                    <a:pt x="731" y="267732"/>
                  </a:lnTo>
                  <a:lnTo>
                    <a:pt x="644" y="267507"/>
                  </a:lnTo>
                  <a:lnTo>
                    <a:pt x="606" y="267264"/>
                  </a:lnTo>
                  <a:lnTo>
                    <a:pt x="612" y="267021"/>
                  </a:lnTo>
                  <a:lnTo>
                    <a:pt x="608" y="266777"/>
                  </a:lnTo>
                  <a:lnTo>
                    <a:pt x="611" y="266535"/>
                  </a:lnTo>
                  <a:lnTo>
                    <a:pt x="618" y="266413"/>
                  </a:lnTo>
                  <a:lnTo>
                    <a:pt x="643" y="266292"/>
                  </a:lnTo>
                  <a:lnTo>
                    <a:pt x="690" y="266182"/>
                  </a:lnTo>
                  <a:lnTo>
                    <a:pt x="751" y="266079"/>
                  </a:lnTo>
                  <a:lnTo>
                    <a:pt x="819" y="265975"/>
                  </a:lnTo>
                  <a:lnTo>
                    <a:pt x="889" y="265879"/>
                  </a:lnTo>
                  <a:lnTo>
                    <a:pt x="974" y="265787"/>
                  </a:lnTo>
                  <a:lnTo>
                    <a:pt x="1059" y="265696"/>
                  </a:lnTo>
                  <a:lnTo>
                    <a:pt x="1136" y="265472"/>
                  </a:lnTo>
                  <a:lnTo>
                    <a:pt x="1143" y="265228"/>
                  </a:lnTo>
                  <a:lnTo>
                    <a:pt x="1152" y="264979"/>
                  </a:lnTo>
                  <a:lnTo>
                    <a:pt x="1100" y="264748"/>
                  </a:lnTo>
                  <a:lnTo>
                    <a:pt x="979" y="264536"/>
                  </a:lnTo>
                  <a:lnTo>
                    <a:pt x="931" y="264426"/>
                  </a:lnTo>
                  <a:lnTo>
                    <a:pt x="889" y="264311"/>
                  </a:lnTo>
                  <a:lnTo>
                    <a:pt x="852" y="264196"/>
                  </a:lnTo>
                  <a:lnTo>
                    <a:pt x="819" y="264080"/>
                  </a:lnTo>
                  <a:lnTo>
                    <a:pt x="794" y="263958"/>
                  </a:lnTo>
                  <a:lnTo>
                    <a:pt x="778" y="263837"/>
                  </a:lnTo>
                  <a:lnTo>
                    <a:pt x="776" y="263715"/>
                  </a:lnTo>
                  <a:lnTo>
                    <a:pt x="780" y="263473"/>
                  </a:lnTo>
                  <a:lnTo>
                    <a:pt x="778" y="263230"/>
                  </a:lnTo>
                  <a:lnTo>
                    <a:pt x="747" y="262987"/>
                  </a:lnTo>
                  <a:lnTo>
                    <a:pt x="714" y="262749"/>
                  </a:lnTo>
                  <a:lnTo>
                    <a:pt x="683" y="262507"/>
                  </a:lnTo>
                  <a:lnTo>
                    <a:pt x="655" y="262269"/>
                  </a:lnTo>
                  <a:lnTo>
                    <a:pt x="651" y="262027"/>
                  </a:lnTo>
                  <a:lnTo>
                    <a:pt x="651" y="261777"/>
                  </a:lnTo>
                  <a:lnTo>
                    <a:pt x="649" y="261535"/>
                  </a:lnTo>
                  <a:lnTo>
                    <a:pt x="647" y="261291"/>
                  </a:lnTo>
                  <a:lnTo>
                    <a:pt x="640" y="261048"/>
                  </a:lnTo>
                  <a:lnTo>
                    <a:pt x="642" y="260805"/>
                  </a:lnTo>
                  <a:lnTo>
                    <a:pt x="752" y="260593"/>
                  </a:lnTo>
                  <a:lnTo>
                    <a:pt x="885" y="260386"/>
                  </a:lnTo>
                  <a:lnTo>
                    <a:pt x="1019" y="260186"/>
                  </a:lnTo>
                  <a:lnTo>
                    <a:pt x="1148" y="259979"/>
                  </a:lnTo>
                  <a:lnTo>
                    <a:pt x="1274" y="259773"/>
                  </a:lnTo>
                  <a:lnTo>
                    <a:pt x="1387" y="259554"/>
                  </a:lnTo>
                  <a:lnTo>
                    <a:pt x="1474" y="259329"/>
                  </a:lnTo>
                  <a:lnTo>
                    <a:pt x="1568" y="259105"/>
                  </a:lnTo>
                  <a:lnTo>
                    <a:pt x="1679" y="258885"/>
                  </a:lnTo>
                  <a:lnTo>
                    <a:pt x="1809" y="258679"/>
                  </a:lnTo>
                  <a:lnTo>
                    <a:pt x="1839" y="258442"/>
                  </a:lnTo>
                  <a:lnTo>
                    <a:pt x="1827" y="258199"/>
                  </a:lnTo>
                  <a:lnTo>
                    <a:pt x="1822" y="257956"/>
                  </a:lnTo>
                  <a:lnTo>
                    <a:pt x="1820" y="257713"/>
                  </a:lnTo>
                  <a:lnTo>
                    <a:pt x="1818" y="257470"/>
                  </a:lnTo>
                  <a:lnTo>
                    <a:pt x="1815" y="257227"/>
                  </a:lnTo>
                  <a:lnTo>
                    <a:pt x="1816" y="256984"/>
                  </a:lnTo>
                  <a:lnTo>
                    <a:pt x="1832" y="256863"/>
                  </a:lnTo>
                  <a:lnTo>
                    <a:pt x="1858" y="256741"/>
                  </a:lnTo>
                  <a:lnTo>
                    <a:pt x="1902" y="256632"/>
                  </a:lnTo>
                  <a:lnTo>
                    <a:pt x="1962" y="256528"/>
                  </a:lnTo>
                  <a:lnTo>
                    <a:pt x="2030" y="256425"/>
                  </a:lnTo>
                  <a:lnTo>
                    <a:pt x="2101" y="256328"/>
                  </a:lnTo>
                  <a:lnTo>
                    <a:pt x="2240" y="256121"/>
                  </a:lnTo>
                  <a:lnTo>
                    <a:pt x="2348" y="255908"/>
                  </a:lnTo>
                  <a:lnTo>
                    <a:pt x="2293" y="255672"/>
                  </a:lnTo>
                  <a:lnTo>
                    <a:pt x="2262" y="255428"/>
                  </a:lnTo>
                  <a:lnTo>
                    <a:pt x="2263" y="255186"/>
                  </a:lnTo>
                  <a:lnTo>
                    <a:pt x="2259" y="255064"/>
                  </a:lnTo>
                  <a:lnTo>
                    <a:pt x="2264" y="254943"/>
                  </a:lnTo>
                  <a:lnTo>
                    <a:pt x="2274" y="254821"/>
                  </a:lnTo>
                  <a:lnTo>
                    <a:pt x="2291" y="254694"/>
                  </a:lnTo>
                  <a:lnTo>
                    <a:pt x="2329" y="254584"/>
                  </a:lnTo>
                  <a:lnTo>
                    <a:pt x="2396" y="254487"/>
                  </a:lnTo>
                  <a:lnTo>
                    <a:pt x="2485" y="254396"/>
                  </a:lnTo>
                  <a:lnTo>
                    <a:pt x="2587" y="254323"/>
                  </a:lnTo>
                  <a:lnTo>
                    <a:pt x="2692" y="254269"/>
                  </a:lnTo>
                  <a:lnTo>
                    <a:pt x="2810" y="254232"/>
                  </a:lnTo>
                  <a:lnTo>
                    <a:pt x="2933" y="254214"/>
                  </a:lnTo>
                  <a:lnTo>
                    <a:pt x="3054" y="254213"/>
                  </a:lnTo>
                  <a:lnTo>
                    <a:pt x="3295" y="254250"/>
                  </a:lnTo>
                  <a:lnTo>
                    <a:pt x="3417" y="254262"/>
                  </a:lnTo>
                  <a:lnTo>
                    <a:pt x="3538" y="254275"/>
                  </a:lnTo>
                  <a:lnTo>
                    <a:pt x="3657" y="254299"/>
                  </a:lnTo>
                  <a:lnTo>
                    <a:pt x="3773" y="254329"/>
                  </a:lnTo>
                  <a:lnTo>
                    <a:pt x="3888" y="254371"/>
                  </a:lnTo>
                  <a:lnTo>
                    <a:pt x="4000" y="254420"/>
                  </a:lnTo>
                  <a:lnTo>
                    <a:pt x="4108" y="254475"/>
                  </a:lnTo>
                  <a:lnTo>
                    <a:pt x="4330" y="254572"/>
                  </a:lnTo>
                  <a:lnTo>
                    <a:pt x="4569" y="254621"/>
                  </a:lnTo>
                  <a:lnTo>
                    <a:pt x="4815" y="254615"/>
                  </a:lnTo>
                  <a:lnTo>
                    <a:pt x="5027" y="254517"/>
                  </a:lnTo>
                  <a:lnTo>
                    <a:pt x="5206" y="254341"/>
                  </a:lnTo>
                  <a:lnTo>
                    <a:pt x="5384" y="254177"/>
                  </a:lnTo>
                  <a:lnTo>
                    <a:pt x="5587" y="254043"/>
                  </a:lnTo>
                  <a:lnTo>
                    <a:pt x="5810" y="253946"/>
                  </a:lnTo>
                  <a:lnTo>
                    <a:pt x="6037" y="253861"/>
                  </a:lnTo>
                  <a:lnTo>
                    <a:pt x="6267" y="253776"/>
                  </a:lnTo>
                  <a:lnTo>
                    <a:pt x="6494" y="253691"/>
                  </a:lnTo>
                  <a:lnTo>
                    <a:pt x="6601" y="253636"/>
                  </a:lnTo>
                  <a:lnTo>
                    <a:pt x="6699" y="253564"/>
                  </a:lnTo>
                  <a:lnTo>
                    <a:pt x="6790" y="253485"/>
                  </a:lnTo>
                  <a:lnTo>
                    <a:pt x="6873" y="253394"/>
                  </a:lnTo>
                  <a:lnTo>
                    <a:pt x="6953" y="253296"/>
                  </a:lnTo>
                  <a:lnTo>
                    <a:pt x="7028" y="253199"/>
                  </a:lnTo>
                  <a:lnTo>
                    <a:pt x="7090" y="253096"/>
                  </a:lnTo>
                  <a:lnTo>
                    <a:pt x="7129" y="252980"/>
                  </a:lnTo>
                  <a:lnTo>
                    <a:pt x="7129" y="252865"/>
                  </a:lnTo>
                  <a:lnTo>
                    <a:pt x="7117" y="252737"/>
                  </a:lnTo>
                  <a:lnTo>
                    <a:pt x="7118" y="252494"/>
                  </a:lnTo>
                  <a:lnTo>
                    <a:pt x="7096" y="252257"/>
                  </a:lnTo>
                  <a:lnTo>
                    <a:pt x="7063" y="252014"/>
                  </a:lnTo>
                  <a:lnTo>
                    <a:pt x="7035" y="251771"/>
                  </a:lnTo>
                  <a:lnTo>
                    <a:pt x="7009" y="251528"/>
                  </a:lnTo>
                  <a:lnTo>
                    <a:pt x="6939" y="251297"/>
                  </a:lnTo>
                  <a:lnTo>
                    <a:pt x="6855" y="251073"/>
                  </a:lnTo>
                  <a:lnTo>
                    <a:pt x="6797" y="250836"/>
                  </a:lnTo>
                  <a:lnTo>
                    <a:pt x="6706" y="250605"/>
                  </a:lnTo>
                  <a:lnTo>
                    <a:pt x="6647" y="250374"/>
                  </a:lnTo>
                  <a:lnTo>
                    <a:pt x="6606" y="250131"/>
                  </a:lnTo>
                  <a:lnTo>
                    <a:pt x="6503" y="249912"/>
                  </a:lnTo>
                  <a:lnTo>
                    <a:pt x="6364" y="249711"/>
                  </a:lnTo>
                  <a:lnTo>
                    <a:pt x="6293" y="249615"/>
                  </a:lnTo>
                  <a:lnTo>
                    <a:pt x="6214" y="249518"/>
                  </a:lnTo>
                  <a:lnTo>
                    <a:pt x="6124" y="249438"/>
                  </a:lnTo>
                  <a:lnTo>
                    <a:pt x="6020" y="249378"/>
                  </a:lnTo>
                  <a:lnTo>
                    <a:pt x="5908" y="249329"/>
                  </a:lnTo>
                  <a:lnTo>
                    <a:pt x="5687" y="249225"/>
                  </a:lnTo>
                  <a:lnTo>
                    <a:pt x="5576" y="249177"/>
                  </a:lnTo>
                  <a:lnTo>
                    <a:pt x="5463" y="249134"/>
                  </a:lnTo>
                  <a:lnTo>
                    <a:pt x="5344" y="249104"/>
                  </a:lnTo>
                  <a:lnTo>
                    <a:pt x="5224" y="249080"/>
                  </a:lnTo>
                  <a:lnTo>
                    <a:pt x="5004" y="248977"/>
                  </a:lnTo>
                  <a:lnTo>
                    <a:pt x="4901" y="248910"/>
                  </a:lnTo>
                  <a:lnTo>
                    <a:pt x="4809" y="248831"/>
                  </a:lnTo>
                  <a:lnTo>
                    <a:pt x="4741" y="248734"/>
                  </a:lnTo>
                  <a:lnTo>
                    <a:pt x="4687" y="248618"/>
                  </a:lnTo>
                  <a:lnTo>
                    <a:pt x="4559" y="248412"/>
                  </a:lnTo>
                  <a:lnTo>
                    <a:pt x="4389" y="248241"/>
                  </a:lnTo>
                  <a:lnTo>
                    <a:pt x="4175" y="248126"/>
                  </a:lnTo>
                  <a:lnTo>
                    <a:pt x="4085" y="248041"/>
                  </a:lnTo>
                  <a:lnTo>
                    <a:pt x="4005" y="247950"/>
                  </a:lnTo>
                  <a:lnTo>
                    <a:pt x="3940" y="247853"/>
                  </a:lnTo>
                  <a:lnTo>
                    <a:pt x="3894" y="247737"/>
                  </a:lnTo>
                  <a:lnTo>
                    <a:pt x="3858" y="247622"/>
                  </a:lnTo>
                  <a:lnTo>
                    <a:pt x="3828" y="247500"/>
                  </a:lnTo>
                  <a:lnTo>
                    <a:pt x="3800" y="247385"/>
                  </a:lnTo>
                  <a:lnTo>
                    <a:pt x="3776" y="247264"/>
                  </a:lnTo>
                  <a:lnTo>
                    <a:pt x="3757" y="247142"/>
                  </a:lnTo>
                  <a:lnTo>
                    <a:pt x="3747" y="247026"/>
                  </a:lnTo>
                  <a:lnTo>
                    <a:pt x="3746" y="246905"/>
                  </a:lnTo>
                  <a:lnTo>
                    <a:pt x="3749" y="246778"/>
                  </a:lnTo>
                  <a:lnTo>
                    <a:pt x="3745" y="246540"/>
                  </a:lnTo>
                  <a:lnTo>
                    <a:pt x="3752" y="246291"/>
                  </a:lnTo>
                  <a:lnTo>
                    <a:pt x="3783" y="246054"/>
                  </a:lnTo>
                  <a:lnTo>
                    <a:pt x="3780" y="245902"/>
                  </a:lnTo>
                  <a:lnTo>
                    <a:pt x="3780" y="245660"/>
                  </a:lnTo>
                  <a:lnTo>
                    <a:pt x="3802" y="245416"/>
                  </a:lnTo>
                  <a:lnTo>
                    <a:pt x="3847" y="245179"/>
                  </a:lnTo>
                  <a:lnTo>
                    <a:pt x="3907" y="244943"/>
                  </a:lnTo>
                  <a:lnTo>
                    <a:pt x="3965" y="244705"/>
                  </a:lnTo>
                  <a:lnTo>
                    <a:pt x="4010" y="244468"/>
                  </a:lnTo>
                  <a:lnTo>
                    <a:pt x="4089" y="244238"/>
                  </a:lnTo>
                  <a:lnTo>
                    <a:pt x="4145" y="244129"/>
                  </a:lnTo>
                  <a:lnTo>
                    <a:pt x="4204" y="244025"/>
                  </a:lnTo>
                  <a:lnTo>
                    <a:pt x="4272" y="243922"/>
                  </a:lnTo>
                  <a:lnTo>
                    <a:pt x="4342" y="243819"/>
                  </a:lnTo>
                  <a:lnTo>
                    <a:pt x="4409" y="243594"/>
                  </a:lnTo>
                  <a:lnTo>
                    <a:pt x="4415" y="243466"/>
                  </a:lnTo>
                  <a:lnTo>
                    <a:pt x="4457" y="243229"/>
                  </a:lnTo>
                  <a:lnTo>
                    <a:pt x="4522" y="242998"/>
                  </a:lnTo>
                  <a:lnTo>
                    <a:pt x="4608" y="242767"/>
                  </a:lnTo>
                  <a:lnTo>
                    <a:pt x="4638" y="242524"/>
                  </a:lnTo>
                  <a:lnTo>
                    <a:pt x="4643" y="242282"/>
                  </a:lnTo>
                  <a:lnTo>
                    <a:pt x="4635" y="242038"/>
                  </a:lnTo>
                  <a:lnTo>
                    <a:pt x="4660" y="241923"/>
                  </a:lnTo>
                  <a:lnTo>
                    <a:pt x="4709" y="241807"/>
                  </a:lnTo>
                  <a:lnTo>
                    <a:pt x="4774" y="241704"/>
                  </a:lnTo>
                  <a:lnTo>
                    <a:pt x="4855" y="241619"/>
                  </a:lnTo>
                  <a:lnTo>
                    <a:pt x="4951" y="241534"/>
                  </a:lnTo>
                  <a:lnTo>
                    <a:pt x="5055" y="241474"/>
                  </a:lnTo>
                  <a:lnTo>
                    <a:pt x="5165" y="241431"/>
                  </a:lnTo>
                  <a:lnTo>
                    <a:pt x="5287" y="241419"/>
                  </a:lnTo>
                  <a:lnTo>
                    <a:pt x="5410" y="241406"/>
                  </a:lnTo>
                  <a:lnTo>
                    <a:pt x="5646" y="241346"/>
                  </a:lnTo>
                  <a:lnTo>
                    <a:pt x="5880" y="241279"/>
                  </a:lnTo>
                  <a:lnTo>
                    <a:pt x="6116" y="241218"/>
                  </a:lnTo>
                  <a:lnTo>
                    <a:pt x="6359" y="241188"/>
                  </a:lnTo>
                  <a:lnTo>
                    <a:pt x="6596" y="241224"/>
                  </a:lnTo>
                  <a:lnTo>
                    <a:pt x="6707" y="241285"/>
                  </a:lnTo>
                  <a:lnTo>
                    <a:pt x="6803" y="241358"/>
                  </a:lnTo>
                  <a:lnTo>
                    <a:pt x="6869" y="241455"/>
                  </a:lnTo>
                  <a:lnTo>
                    <a:pt x="6923" y="241570"/>
                  </a:lnTo>
                  <a:lnTo>
                    <a:pt x="7079" y="241753"/>
                  </a:lnTo>
                  <a:lnTo>
                    <a:pt x="7256" y="241917"/>
                  </a:lnTo>
                  <a:lnTo>
                    <a:pt x="7427" y="242093"/>
                  </a:lnTo>
                  <a:lnTo>
                    <a:pt x="7514" y="242178"/>
                  </a:lnTo>
                  <a:lnTo>
                    <a:pt x="7607" y="242257"/>
                  </a:lnTo>
                  <a:lnTo>
                    <a:pt x="7709" y="242324"/>
                  </a:lnTo>
                  <a:lnTo>
                    <a:pt x="7818" y="242379"/>
                  </a:lnTo>
                  <a:lnTo>
                    <a:pt x="7933" y="242415"/>
                  </a:lnTo>
                  <a:lnTo>
                    <a:pt x="8056" y="242433"/>
                  </a:lnTo>
                  <a:lnTo>
                    <a:pt x="8266" y="242543"/>
                  </a:lnTo>
                  <a:lnTo>
                    <a:pt x="8446" y="242707"/>
                  </a:lnTo>
                  <a:lnTo>
                    <a:pt x="8633" y="242865"/>
                  </a:lnTo>
                  <a:lnTo>
                    <a:pt x="8724" y="242944"/>
                  </a:lnTo>
                  <a:lnTo>
                    <a:pt x="8808" y="243035"/>
                  </a:lnTo>
                  <a:lnTo>
                    <a:pt x="8888" y="243126"/>
                  </a:lnTo>
                  <a:lnTo>
                    <a:pt x="8966" y="243217"/>
                  </a:lnTo>
                  <a:lnTo>
                    <a:pt x="9145" y="243381"/>
                  </a:lnTo>
                  <a:lnTo>
                    <a:pt x="9349" y="243515"/>
                  </a:lnTo>
                  <a:lnTo>
                    <a:pt x="9546" y="243655"/>
                  </a:lnTo>
                  <a:lnTo>
                    <a:pt x="9745" y="243794"/>
                  </a:lnTo>
                  <a:lnTo>
                    <a:pt x="9942" y="243940"/>
                  </a:lnTo>
                  <a:lnTo>
                    <a:pt x="10142" y="244074"/>
                  </a:lnTo>
                  <a:lnTo>
                    <a:pt x="10335" y="244226"/>
                  </a:lnTo>
                  <a:lnTo>
                    <a:pt x="10425" y="244305"/>
                  </a:lnTo>
                  <a:lnTo>
                    <a:pt x="10511" y="244389"/>
                  </a:lnTo>
                  <a:lnTo>
                    <a:pt x="10592" y="244487"/>
                  </a:lnTo>
                  <a:lnTo>
                    <a:pt x="10666" y="244578"/>
                  </a:lnTo>
                  <a:lnTo>
                    <a:pt x="10735" y="244681"/>
                  </a:lnTo>
                  <a:lnTo>
                    <a:pt x="10870" y="244882"/>
                  </a:lnTo>
                  <a:lnTo>
                    <a:pt x="10937" y="244985"/>
                  </a:lnTo>
                  <a:lnTo>
                    <a:pt x="11008" y="245082"/>
                  </a:lnTo>
                  <a:lnTo>
                    <a:pt x="11086" y="245173"/>
                  </a:lnTo>
                  <a:lnTo>
                    <a:pt x="11168" y="245264"/>
                  </a:lnTo>
                  <a:lnTo>
                    <a:pt x="11323" y="245453"/>
                  </a:lnTo>
                  <a:lnTo>
                    <a:pt x="11385" y="245556"/>
                  </a:lnTo>
                  <a:lnTo>
                    <a:pt x="11430" y="245671"/>
                  </a:lnTo>
                  <a:lnTo>
                    <a:pt x="11461" y="245787"/>
                  </a:lnTo>
                  <a:lnTo>
                    <a:pt x="11480" y="245909"/>
                  </a:lnTo>
                  <a:lnTo>
                    <a:pt x="11482" y="246030"/>
                  </a:lnTo>
                  <a:lnTo>
                    <a:pt x="11469" y="246273"/>
                  </a:lnTo>
                  <a:lnTo>
                    <a:pt x="11440" y="246516"/>
                  </a:lnTo>
                  <a:lnTo>
                    <a:pt x="11430" y="246759"/>
                  </a:lnTo>
                  <a:lnTo>
                    <a:pt x="11476" y="247002"/>
                  </a:lnTo>
                  <a:lnTo>
                    <a:pt x="11515" y="247117"/>
                  </a:lnTo>
                  <a:lnTo>
                    <a:pt x="11567" y="247227"/>
                  </a:lnTo>
                  <a:lnTo>
                    <a:pt x="11640" y="247318"/>
                  </a:lnTo>
                  <a:lnTo>
                    <a:pt x="11741" y="247385"/>
                  </a:lnTo>
                  <a:lnTo>
                    <a:pt x="11855" y="247440"/>
                  </a:lnTo>
                  <a:lnTo>
                    <a:pt x="12091" y="247537"/>
                  </a:lnTo>
                  <a:lnTo>
                    <a:pt x="12241" y="247689"/>
                  </a:lnTo>
                  <a:lnTo>
                    <a:pt x="12232" y="247816"/>
                  </a:lnTo>
                  <a:lnTo>
                    <a:pt x="12221" y="247944"/>
                  </a:lnTo>
                  <a:lnTo>
                    <a:pt x="12212" y="248193"/>
                  </a:lnTo>
                  <a:lnTo>
                    <a:pt x="12288" y="248418"/>
                  </a:lnTo>
                  <a:lnTo>
                    <a:pt x="12393" y="248636"/>
                  </a:lnTo>
                  <a:lnTo>
                    <a:pt x="12418" y="248874"/>
                  </a:lnTo>
                  <a:lnTo>
                    <a:pt x="12485" y="249111"/>
                  </a:lnTo>
                  <a:lnTo>
                    <a:pt x="12499" y="249353"/>
                  </a:lnTo>
                  <a:lnTo>
                    <a:pt x="12432" y="249584"/>
                  </a:lnTo>
                  <a:lnTo>
                    <a:pt x="12308" y="249797"/>
                  </a:lnTo>
                  <a:lnTo>
                    <a:pt x="12222" y="250022"/>
                  </a:lnTo>
                  <a:lnTo>
                    <a:pt x="12154" y="250258"/>
                  </a:lnTo>
                  <a:lnTo>
                    <a:pt x="12083" y="250489"/>
                  </a:lnTo>
                  <a:lnTo>
                    <a:pt x="11957" y="250702"/>
                  </a:lnTo>
                  <a:lnTo>
                    <a:pt x="11882" y="250921"/>
                  </a:lnTo>
                  <a:lnTo>
                    <a:pt x="11899" y="251170"/>
                  </a:lnTo>
                  <a:lnTo>
                    <a:pt x="11915" y="251413"/>
                  </a:lnTo>
                  <a:lnTo>
                    <a:pt x="11988" y="251644"/>
                  </a:lnTo>
                  <a:lnTo>
                    <a:pt x="12106" y="251856"/>
                  </a:lnTo>
                  <a:lnTo>
                    <a:pt x="12186" y="252087"/>
                  </a:lnTo>
                  <a:lnTo>
                    <a:pt x="12318" y="252282"/>
                  </a:lnTo>
                  <a:lnTo>
                    <a:pt x="12529" y="252410"/>
                  </a:lnTo>
                  <a:lnTo>
                    <a:pt x="12707" y="252579"/>
                  </a:lnTo>
                  <a:lnTo>
                    <a:pt x="12904" y="252713"/>
                  </a:lnTo>
                  <a:lnTo>
                    <a:pt x="13142" y="252774"/>
                  </a:lnTo>
                  <a:lnTo>
                    <a:pt x="13354" y="252895"/>
                  </a:lnTo>
                  <a:lnTo>
                    <a:pt x="13579" y="252980"/>
                  </a:lnTo>
                  <a:lnTo>
                    <a:pt x="13813" y="253047"/>
                  </a:lnTo>
                  <a:lnTo>
                    <a:pt x="14048" y="253108"/>
                  </a:lnTo>
                  <a:lnTo>
                    <a:pt x="14283" y="253175"/>
                  </a:lnTo>
                  <a:lnTo>
                    <a:pt x="14519" y="253236"/>
                  </a:lnTo>
                  <a:lnTo>
                    <a:pt x="14755" y="253290"/>
                  </a:lnTo>
                  <a:lnTo>
                    <a:pt x="14992" y="253351"/>
                  </a:lnTo>
                  <a:lnTo>
                    <a:pt x="15229" y="253406"/>
                  </a:lnTo>
                  <a:lnTo>
                    <a:pt x="15465" y="253455"/>
                  </a:lnTo>
                  <a:lnTo>
                    <a:pt x="15705" y="253485"/>
                  </a:lnTo>
                  <a:lnTo>
                    <a:pt x="15950" y="253473"/>
                  </a:lnTo>
                  <a:lnTo>
                    <a:pt x="16194" y="253472"/>
                  </a:lnTo>
                  <a:lnTo>
                    <a:pt x="16434" y="253448"/>
                  </a:lnTo>
                  <a:lnTo>
                    <a:pt x="16669" y="253387"/>
                  </a:lnTo>
                  <a:lnTo>
                    <a:pt x="16907" y="253339"/>
                  </a:lnTo>
                  <a:lnTo>
                    <a:pt x="17143" y="253278"/>
                  </a:lnTo>
                  <a:lnTo>
                    <a:pt x="17375" y="253205"/>
                  </a:lnTo>
                  <a:lnTo>
                    <a:pt x="17612" y="253151"/>
                  </a:lnTo>
                  <a:lnTo>
                    <a:pt x="17852" y="253114"/>
                  </a:lnTo>
                  <a:lnTo>
                    <a:pt x="18094" y="253102"/>
                  </a:lnTo>
                  <a:lnTo>
                    <a:pt x="18337" y="253096"/>
                  </a:lnTo>
                  <a:lnTo>
                    <a:pt x="18578" y="253066"/>
                  </a:lnTo>
                  <a:lnTo>
                    <a:pt x="18820" y="253059"/>
                  </a:lnTo>
                  <a:lnTo>
                    <a:pt x="19064" y="253066"/>
                  </a:lnTo>
                  <a:lnTo>
                    <a:pt x="19308" y="253065"/>
                  </a:lnTo>
                  <a:lnTo>
                    <a:pt x="19544" y="253029"/>
                  </a:lnTo>
                  <a:lnTo>
                    <a:pt x="19771" y="252938"/>
                  </a:lnTo>
                  <a:lnTo>
                    <a:pt x="20013" y="252913"/>
                  </a:lnTo>
                  <a:lnTo>
                    <a:pt x="20243" y="252835"/>
                  </a:lnTo>
                  <a:lnTo>
                    <a:pt x="20474" y="252762"/>
                  </a:lnTo>
                  <a:lnTo>
                    <a:pt x="20712" y="252707"/>
                  </a:lnTo>
                  <a:lnTo>
                    <a:pt x="20935" y="252616"/>
                  </a:lnTo>
                  <a:lnTo>
                    <a:pt x="21154" y="252506"/>
                  </a:lnTo>
                  <a:lnTo>
                    <a:pt x="21369" y="252397"/>
                  </a:lnTo>
                  <a:lnTo>
                    <a:pt x="21556" y="252239"/>
                  </a:lnTo>
                  <a:lnTo>
                    <a:pt x="21735" y="252075"/>
                  </a:lnTo>
                  <a:lnTo>
                    <a:pt x="21915" y="251911"/>
                  </a:lnTo>
                  <a:lnTo>
                    <a:pt x="22018" y="251844"/>
                  </a:lnTo>
                  <a:lnTo>
                    <a:pt x="22133" y="251801"/>
                  </a:lnTo>
                  <a:lnTo>
                    <a:pt x="22251" y="251772"/>
                  </a:lnTo>
                  <a:lnTo>
                    <a:pt x="22371" y="251759"/>
                  </a:lnTo>
                  <a:lnTo>
                    <a:pt x="22493" y="251759"/>
                  </a:lnTo>
                  <a:lnTo>
                    <a:pt x="22737" y="251759"/>
                  </a:lnTo>
                  <a:lnTo>
                    <a:pt x="22981" y="251765"/>
                  </a:lnTo>
                  <a:lnTo>
                    <a:pt x="23224" y="251765"/>
                  </a:lnTo>
                  <a:lnTo>
                    <a:pt x="23344" y="251753"/>
                  </a:lnTo>
                  <a:lnTo>
                    <a:pt x="23464" y="251735"/>
                  </a:lnTo>
                  <a:lnTo>
                    <a:pt x="23582" y="251704"/>
                  </a:lnTo>
                  <a:lnTo>
                    <a:pt x="23700" y="251674"/>
                  </a:lnTo>
                  <a:lnTo>
                    <a:pt x="23814" y="251631"/>
                  </a:lnTo>
                  <a:lnTo>
                    <a:pt x="23927" y="251589"/>
                  </a:lnTo>
                  <a:lnTo>
                    <a:pt x="24160" y="251522"/>
                  </a:lnTo>
                  <a:lnTo>
                    <a:pt x="24278" y="251492"/>
                  </a:lnTo>
                  <a:lnTo>
                    <a:pt x="24394" y="251455"/>
                  </a:lnTo>
                  <a:lnTo>
                    <a:pt x="24509" y="251419"/>
                  </a:lnTo>
                  <a:lnTo>
                    <a:pt x="24623" y="251376"/>
                  </a:lnTo>
                  <a:lnTo>
                    <a:pt x="24736" y="251328"/>
                  </a:lnTo>
                  <a:lnTo>
                    <a:pt x="24959" y="251231"/>
                  </a:lnTo>
                  <a:lnTo>
                    <a:pt x="25155" y="251091"/>
                  </a:lnTo>
                  <a:lnTo>
                    <a:pt x="25368" y="250975"/>
                  </a:lnTo>
                  <a:lnTo>
                    <a:pt x="25602" y="250909"/>
                  </a:lnTo>
                  <a:lnTo>
                    <a:pt x="25736" y="250708"/>
                  </a:lnTo>
                  <a:lnTo>
                    <a:pt x="25870" y="250501"/>
                  </a:lnTo>
                  <a:lnTo>
                    <a:pt x="26031" y="250319"/>
                  </a:lnTo>
                  <a:lnTo>
                    <a:pt x="26201" y="250143"/>
                  </a:lnTo>
                  <a:lnTo>
                    <a:pt x="26289" y="250064"/>
                  </a:lnTo>
                  <a:lnTo>
                    <a:pt x="26373" y="249973"/>
                  </a:lnTo>
                  <a:lnTo>
                    <a:pt x="26452" y="249882"/>
                  </a:lnTo>
                  <a:lnTo>
                    <a:pt x="26525" y="249785"/>
                  </a:lnTo>
                  <a:lnTo>
                    <a:pt x="26595" y="249687"/>
                  </a:lnTo>
                  <a:lnTo>
                    <a:pt x="26664" y="249584"/>
                  </a:lnTo>
                  <a:lnTo>
                    <a:pt x="26804" y="249390"/>
                  </a:lnTo>
                  <a:lnTo>
                    <a:pt x="26940" y="249189"/>
                  </a:lnTo>
                  <a:lnTo>
                    <a:pt x="27001" y="249080"/>
                  </a:lnTo>
                  <a:lnTo>
                    <a:pt x="27064" y="248977"/>
                  </a:lnTo>
                  <a:lnTo>
                    <a:pt x="27136" y="248879"/>
                  </a:lnTo>
                  <a:lnTo>
                    <a:pt x="27215" y="248788"/>
                  </a:lnTo>
                  <a:lnTo>
                    <a:pt x="27298" y="248697"/>
                  </a:lnTo>
                  <a:lnTo>
                    <a:pt x="27452" y="248509"/>
                  </a:lnTo>
                  <a:lnTo>
                    <a:pt x="27584" y="248308"/>
                  </a:lnTo>
                  <a:lnTo>
                    <a:pt x="27719" y="248102"/>
                  </a:lnTo>
                  <a:lnTo>
                    <a:pt x="27788" y="248005"/>
                  </a:lnTo>
                  <a:lnTo>
                    <a:pt x="27862" y="247907"/>
                  </a:lnTo>
                  <a:lnTo>
                    <a:pt x="27939" y="247810"/>
                  </a:lnTo>
                  <a:lnTo>
                    <a:pt x="28018" y="247719"/>
                  </a:lnTo>
                  <a:lnTo>
                    <a:pt x="28102" y="247634"/>
                  </a:lnTo>
                  <a:lnTo>
                    <a:pt x="28192" y="247549"/>
                  </a:lnTo>
                  <a:lnTo>
                    <a:pt x="28285" y="247470"/>
                  </a:lnTo>
                  <a:lnTo>
                    <a:pt x="28379" y="247397"/>
                  </a:lnTo>
                  <a:lnTo>
                    <a:pt x="28557" y="247233"/>
                  </a:lnTo>
                  <a:lnTo>
                    <a:pt x="28653" y="247154"/>
                  </a:lnTo>
                  <a:lnTo>
                    <a:pt x="28756" y="247094"/>
                  </a:lnTo>
                  <a:lnTo>
                    <a:pt x="28861" y="247032"/>
                  </a:lnTo>
                  <a:lnTo>
                    <a:pt x="28968" y="246972"/>
                  </a:lnTo>
                  <a:lnTo>
                    <a:pt x="29175" y="246844"/>
                  </a:lnTo>
                  <a:lnTo>
                    <a:pt x="29277" y="246777"/>
                  </a:lnTo>
                  <a:lnTo>
                    <a:pt x="29369" y="246698"/>
                  </a:lnTo>
                  <a:lnTo>
                    <a:pt x="29445" y="246607"/>
                  </a:lnTo>
                  <a:lnTo>
                    <a:pt x="29513" y="246504"/>
                  </a:lnTo>
                  <a:lnTo>
                    <a:pt x="29674" y="246322"/>
                  </a:lnTo>
                  <a:lnTo>
                    <a:pt x="29862" y="246163"/>
                  </a:lnTo>
                  <a:lnTo>
                    <a:pt x="29968" y="245951"/>
                  </a:lnTo>
                  <a:lnTo>
                    <a:pt x="30096" y="245745"/>
                  </a:lnTo>
                  <a:lnTo>
                    <a:pt x="30260" y="245562"/>
                  </a:lnTo>
                  <a:lnTo>
                    <a:pt x="30416" y="245380"/>
                  </a:lnTo>
                  <a:lnTo>
                    <a:pt x="30574" y="245191"/>
                  </a:lnTo>
                  <a:lnTo>
                    <a:pt x="30728" y="245003"/>
                  </a:lnTo>
                  <a:lnTo>
                    <a:pt x="30861" y="244803"/>
                  </a:lnTo>
                  <a:lnTo>
                    <a:pt x="31000" y="244602"/>
                  </a:lnTo>
                  <a:lnTo>
                    <a:pt x="31148" y="244408"/>
                  </a:lnTo>
                  <a:lnTo>
                    <a:pt x="31235" y="244183"/>
                  </a:lnTo>
                  <a:lnTo>
                    <a:pt x="31349" y="243970"/>
                  </a:lnTo>
                  <a:lnTo>
                    <a:pt x="31512" y="243788"/>
                  </a:lnTo>
                  <a:lnTo>
                    <a:pt x="31584" y="243691"/>
                  </a:lnTo>
                  <a:lnTo>
                    <a:pt x="31654" y="243594"/>
                  </a:lnTo>
                  <a:lnTo>
                    <a:pt x="31720" y="243490"/>
                  </a:lnTo>
                  <a:lnTo>
                    <a:pt x="31785" y="243387"/>
                  </a:lnTo>
                  <a:lnTo>
                    <a:pt x="31849" y="243284"/>
                  </a:lnTo>
                  <a:lnTo>
                    <a:pt x="31910" y="243181"/>
                  </a:lnTo>
                  <a:lnTo>
                    <a:pt x="32031" y="242968"/>
                  </a:lnTo>
                  <a:lnTo>
                    <a:pt x="32117" y="242737"/>
                  </a:lnTo>
                  <a:lnTo>
                    <a:pt x="32197" y="242513"/>
                  </a:lnTo>
                  <a:lnTo>
                    <a:pt x="32315" y="242299"/>
                  </a:lnTo>
                  <a:lnTo>
                    <a:pt x="32427" y="242081"/>
                  </a:lnTo>
                  <a:lnTo>
                    <a:pt x="32533" y="241862"/>
                  </a:lnTo>
                  <a:lnTo>
                    <a:pt x="32584" y="241753"/>
                  </a:lnTo>
                  <a:lnTo>
                    <a:pt x="32638" y="241643"/>
                  </a:lnTo>
                  <a:lnTo>
                    <a:pt x="32701" y="241540"/>
                  </a:lnTo>
                  <a:lnTo>
                    <a:pt x="32767" y="241437"/>
                  </a:lnTo>
                  <a:lnTo>
                    <a:pt x="32837" y="241340"/>
                  </a:lnTo>
                  <a:lnTo>
                    <a:pt x="32975" y="241139"/>
                  </a:lnTo>
                  <a:lnTo>
                    <a:pt x="33045" y="241042"/>
                  </a:lnTo>
                  <a:lnTo>
                    <a:pt x="33112" y="240939"/>
                  </a:lnTo>
                  <a:lnTo>
                    <a:pt x="33177" y="240836"/>
                  </a:lnTo>
                  <a:lnTo>
                    <a:pt x="33240" y="240733"/>
                  </a:lnTo>
                  <a:lnTo>
                    <a:pt x="33301" y="240629"/>
                  </a:lnTo>
                  <a:lnTo>
                    <a:pt x="33359" y="240519"/>
                  </a:lnTo>
                  <a:lnTo>
                    <a:pt x="33481" y="240313"/>
                  </a:lnTo>
                  <a:lnTo>
                    <a:pt x="33543" y="240204"/>
                  </a:lnTo>
                  <a:lnTo>
                    <a:pt x="33593" y="240095"/>
                  </a:lnTo>
                  <a:lnTo>
                    <a:pt x="33630" y="239979"/>
                  </a:lnTo>
                  <a:lnTo>
                    <a:pt x="33664" y="239864"/>
                  </a:lnTo>
                  <a:lnTo>
                    <a:pt x="33748" y="239633"/>
                  </a:lnTo>
                  <a:lnTo>
                    <a:pt x="33839" y="239408"/>
                  </a:lnTo>
                  <a:lnTo>
                    <a:pt x="33910" y="239177"/>
                  </a:lnTo>
                  <a:lnTo>
                    <a:pt x="34002" y="238952"/>
                  </a:lnTo>
                  <a:lnTo>
                    <a:pt x="34109" y="238734"/>
                  </a:lnTo>
                  <a:lnTo>
                    <a:pt x="34171" y="238497"/>
                  </a:lnTo>
                  <a:lnTo>
                    <a:pt x="34178" y="238253"/>
                  </a:lnTo>
                  <a:lnTo>
                    <a:pt x="34192" y="238016"/>
                  </a:lnTo>
                  <a:lnTo>
                    <a:pt x="34213" y="237895"/>
                  </a:lnTo>
                  <a:lnTo>
                    <a:pt x="34236" y="237773"/>
                  </a:lnTo>
                  <a:lnTo>
                    <a:pt x="34262" y="237658"/>
                  </a:lnTo>
                  <a:lnTo>
                    <a:pt x="34293" y="237537"/>
                  </a:lnTo>
                  <a:lnTo>
                    <a:pt x="34326" y="237421"/>
                  </a:lnTo>
                  <a:lnTo>
                    <a:pt x="34370" y="237184"/>
                  </a:lnTo>
                  <a:lnTo>
                    <a:pt x="34362" y="236941"/>
                  </a:lnTo>
                  <a:lnTo>
                    <a:pt x="34367" y="236820"/>
                  </a:lnTo>
                  <a:lnTo>
                    <a:pt x="34372" y="236698"/>
                  </a:lnTo>
                  <a:lnTo>
                    <a:pt x="34378" y="236577"/>
                  </a:lnTo>
                  <a:lnTo>
                    <a:pt x="34383" y="236455"/>
                  </a:lnTo>
                  <a:lnTo>
                    <a:pt x="34389" y="236334"/>
                  </a:lnTo>
                  <a:lnTo>
                    <a:pt x="34396" y="236212"/>
                  </a:lnTo>
                  <a:lnTo>
                    <a:pt x="34408" y="235969"/>
                  </a:lnTo>
                  <a:lnTo>
                    <a:pt x="34420" y="235726"/>
                  </a:lnTo>
                  <a:lnTo>
                    <a:pt x="34432" y="235483"/>
                  </a:lnTo>
                  <a:lnTo>
                    <a:pt x="34444" y="235240"/>
                  </a:lnTo>
                  <a:lnTo>
                    <a:pt x="34455" y="234997"/>
                  </a:lnTo>
                  <a:lnTo>
                    <a:pt x="34464" y="234754"/>
                  </a:lnTo>
                  <a:lnTo>
                    <a:pt x="34459" y="234511"/>
                  </a:lnTo>
                  <a:lnTo>
                    <a:pt x="34477" y="234268"/>
                  </a:lnTo>
                  <a:lnTo>
                    <a:pt x="34504" y="234025"/>
                  </a:lnTo>
                  <a:lnTo>
                    <a:pt x="34529" y="233788"/>
                  </a:lnTo>
                  <a:lnTo>
                    <a:pt x="34560" y="233545"/>
                  </a:lnTo>
                  <a:lnTo>
                    <a:pt x="34571" y="233302"/>
                  </a:lnTo>
                  <a:lnTo>
                    <a:pt x="34567" y="233059"/>
                  </a:lnTo>
                  <a:lnTo>
                    <a:pt x="34564" y="232816"/>
                  </a:lnTo>
                  <a:lnTo>
                    <a:pt x="34563" y="232573"/>
                  </a:lnTo>
                  <a:lnTo>
                    <a:pt x="34561" y="232330"/>
                  </a:lnTo>
                  <a:lnTo>
                    <a:pt x="34561" y="232087"/>
                  </a:lnTo>
                  <a:lnTo>
                    <a:pt x="34551" y="231844"/>
                  </a:lnTo>
                  <a:lnTo>
                    <a:pt x="34528" y="231601"/>
                  </a:lnTo>
                  <a:lnTo>
                    <a:pt x="34513" y="231358"/>
                  </a:lnTo>
                  <a:lnTo>
                    <a:pt x="34515" y="231115"/>
                  </a:lnTo>
                  <a:lnTo>
                    <a:pt x="34511" y="230993"/>
                  </a:lnTo>
                  <a:lnTo>
                    <a:pt x="34502" y="230872"/>
                  </a:lnTo>
                  <a:lnTo>
                    <a:pt x="34490" y="230750"/>
                  </a:lnTo>
                  <a:lnTo>
                    <a:pt x="34473" y="230635"/>
                  </a:lnTo>
                  <a:lnTo>
                    <a:pt x="34450" y="230513"/>
                  </a:lnTo>
                  <a:lnTo>
                    <a:pt x="34422" y="230392"/>
                  </a:lnTo>
                  <a:lnTo>
                    <a:pt x="34390" y="230277"/>
                  </a:lnTo>
                  <a:lnTo>
                    <a:pt x="34350" y="230161"/>
                  </a:lnTo>
                  <a:lnTo>
                    <a:pt x="34308" y="230051"/>
                  </a:lnTo>
                  <a:lnTo>
                    <a:pt x="34259" y="229809"/>
                  </a:lnTo>
                  <a:lnTo>
                    <a:pt x="34209" y="229578"/>
                  </a:lnTo>
                  <a:lnTo>
                    <a:pt x="34057" y="229389"/>
                  </a:lnTo>
                  <a:lnTo>
                    <a:pt x="33932" y="229176"/>
                  </a:lnTo>
                  <a:lnTo>
                    <a:pt x="33802" y="228971"/>
                  </a:lnTo>
                  <a:lnTo>
                    <a:pt x="33741" y="228867"/>
                  </a:lnTo>
                  <a:lnTo>
                    <a:pt x="33707" y="228752"/>
                  </a:lnTo>
                  <a:lnTo>
                    <a:pt x="33683" y="228630"/>
                  </a:lnTo>
                  <a:lnTo>
                    <a:pt x="33664" y="228509"/>
                  </a:lnTo>
                  <a:lnTo>
                    <a:pt x="33648" y="228393"/>
                  </a:lnTo>
                  <a:lnTo>
                    <a:pt x="33634" y="228271"/>
                  </a:lnTo>
                  <a:lnTo>
                    <a:pt x="33602" y="228029"/>
                  </a:lnTo>
                  <a:lnTo>
                    <a:pt x="33610" y="227798"/>
                  </a:lnTo>
                  <a:lnTo>
                    <a:pt x="33618" y="227554"/>
                  </a:lnTo>
                  <a:lnTo>
                    <a:pt x="33589" y="227318"/>
                  </a:lnTo>
                  <a:lnTo>
                    <a:pt x="33442" y="227123"/>
                  </a:lnTo>
                  <a:lnTo>
                    <a:pt x="33272" y="226947"/>
                  </a:lnTo>
                  <a:lnTo>
                    <a:pt x="33101" y="226777"/>
                  </a:lnTo>
                  <a:lnTo>
                    <a:pt x="32943" y="226589"/>
                  </a:lnTo>
                  <a:lnTo>
                    <a:pt x="32777" y="226413"/>
                  </a:lnTo>
                  <a:lnTo>
                    <a:pt x="32690" y="226327"/>
                  </a:lnTo>
                  <a:lnTo>
                    <a:pt x="32595" y="226254"/>
                  </a:lnTo>
                  <a:lnTo>
                    <a:pt x="32489" y="226194"/>
                  </a:lnTo>
                  <a:lnTo>
                    <a:pt x="32382" y="226133"/>
                  </a:lnTo>
                  <a:lnTo>
                    <a:pt x="32212" y="225957"/>
                  </a:lnTo>
                  <a:lnTo>
                    <a:pt x="32139" y="225859"/>
                  </a:lnTo>
                  <a:lnTo>
                    <a:pt x="32044" y="225793"/>
                  </a:lnTo>
                  <a:lnTo>
                    <a:pt x="31929" y="225756"/>
                  </a:lnTo>
                  <a:lnTo>
                    <a:pt x="31804" y="225744"/>
                  </a:lnTo>
                  <a:lnTo>
                    <a:pt x="31681" y="225738"/>
                  </a:lnTo>
                  <a:lnTo>
                    <a:pt x="31440" y="225769"/>
                  </a:lnTo>
                  <a:lnTo>
                    <a:pt x="31198" y="225793"/>
                  </a:lnTo>
                  <a:lnTo>
                    <a:pt x="30955" y="225817"/>
                  </a:lnTo>
                  <a:lnTo>
                    <a:pt x="30719" y="225872"/>
                  </a:lnTo>
                  <a:lnTo>
                    <a:pt x="30484" y="225933"/>
                  </a:lnTo>
                  <a:lnTo>
                    <a:pt x="30247" y="225981"/>
                  </a:lnTo>
                  <a:lnTo>
                    <a:pt x="30011" y="226042"/>
                  </a:lnTo>
                  <a:lnTo>
                    <a:pt x="29776" y="226109"/>
                  </a:lnTo>
                  <a:lnTo>
                    <a:pt x="29660" y="226145"/>
                  </a:lnTo>
                  <a:lnTo>
                    <a:pt x="29547" y="226193"/>
                  </a:lnTo>
                  <a:lnTo>
                    <a:pt x="29440" y="226249"/>
                  </a:lnTo>
                  <a:lnTo>
                    <a:pt x="29341" y="226316"/>
                  </a:lnTo>
                  <a:lnTo>
                    <a:pt x="29247" y="226394"/>
                  </a:lnTo>
                  <a:lnTo>
                    <a:pt x="29153" y="226473"/>
                  </a:lnTo>
                  <a:lnTo>
                    <a:pt x="29064" y="226558"/>
                  </a:lnTo>
                  <a:lnTo>
                    <a:pt x="28882" y="226716"/>
                  </a:lnTo>
                  <a:lnTo>
                    <a:pt x="28783" y="226789"/>
                  </a:lnTo>
                  <a:lnTo>
                    <a:pt x="28677" y="226850"/>
                  </a:lnTo>
                  <a:lnTo>
                    <a:pt x="28564" y="226887"/>
                  </a:lnTo>
                  <a:lnTo>
                    <a:pt x="28442" y="226892"/>
                  </a:lnTo>
                  <a:lnTo>
                    <a:pt x="28198" y="226868"/>
                  </a:lnTo>
                  <a:lnTo>
                    <a:pt x="28079" y="226844"/>
                  </a:lnTo>
                  <a:lnTo>
                    <a:pt x="27962" y="226807"/>
                  </a:lnTo>
                  <a:lnTo>
                    <a:pt x="27851" y="226759"/>
                  </a:lnTo>
                  <a:lnTo>
                    <a:pt x="27744" y="226698"/>
                  </a:lnTo>
                  <a:lnTo>
                    <a:pt x="27646" y="226619"/>
                  </a:lnTo>
                  <a:lnTo>
                    <a:pt x="27569" y="226534"/>
                  </a:lnTo>
                  <a:lnTo>
                    <a:pt x="27511" y="226425"/>
                  </a:lnTo>
                  <a:lnTo>
                    <a:pt x="27463" y="226309"/>
                  </a:lnTo>
                  <a:lnTo>
                    <a:pt x="27366" y="226084"/>
                  </a:lnTo>
                  <a:lnTo>
                    <a:pt x="27288" y="225854"/>
                  </a:lnTo>
                  <a:lnTo>
                    <a:pt x="27288" y="225610"/>
                  </a:lnTo>
                  <a:lnTo>
                    <a:pt x="27253" y="225374"/>
                  </a:lnTo>
                  <a:lnTo>
                    <a:pt x="27166" y="225149"/>
                  </a:lnTo>
                  <a:lnTo>
                    <a:pt x="27110" y="224912"/>
                  </a:lnTo>
                  <a:lnTo>
                    <a:pt x="27064" y="224675"/>
                  </a:lnTo>
                  <a:lnTo>
                    <a:pt x="27025" y="224432"/>
                  </a:lnTo>
                  <a:lnTo>
                    <a:pt x="26969" y="224195"/>
                  </a:lnTo>
                  <a:lnTo>
                    <a:pt x="26900" y="223964"/>
                  </a:lnTo>
                  <a:lnTo>
                    <a:pt x="26843" y="223727"/>
                  </a:lnTo>
                  <a:lnTo>
                    <a:pt x="26790" y="223490"/>
                  </a:lnTo>
                  <a:lnTo>
                    <a:pt x="26726" y="223259"/>
                  </a:lnTo>
                  <a:lnTo>
                    <a:pt x="26671" y="223144"/>
                  </a:lnTo>
                  <a:lnTo>
                    <a:pt x="26607" y="223034"/>
                  </a:lnTo>
                  <a:lnTo>
                    <a:pt x="26530" y="222943"/>
                  </a:lnTo>
                  <a:lnTo>
                    <a:pt x="26431" y="222895"/>
                  </a:lnTo>
                  <a:lnTo>
                    <a:pt x="26299" y="222895"/>
                  </a:lnTo>
                  <a:lnTo>
                    <a:pt x="26099" y="222791"/>
                  </a:lnTo>
                  <a:lnTo>
                    <a:pt x="25988" y="222567"/>
                  </a:lnTo>
                  <a:lnTo>
                    <a:pt x="25982" y="222324"/>
                  </a:lnTo>
                  <a:lnTo>
                    <a:pt x="25971" y="222081"/>
                  </a:lnTo>
                  <a:lnTo>
                    <a:pt x="25935" y="221837"/>
                  </a:lnTo>
                  <a:lnTo>
                    <a:pt x="25920" y="221716"/>
                  </a:lnTo>
                  <a:lnTo>
                    <a:pt x="25900" y="221595"/>
                  </a:lnTo>
                  <a:lnTo>
                    <a:pt x="25863" y="221485"/>
                  </a:lnTo>
                  <a:lnTo>
                    <a:pt x="25800" y="221382"/>
                  </a:lnTo>
                  <a:lnTo>
                    <a:pt x="25715" y="221291"/>
                  </a:lnTo>
                  <a:lnTo>
                    <a:pt x="25622" y="221212"/>
                  </a:lnTo>
                  <a:lnTo>
                    <a:pt x="25517" y="221151"/>
                  </a:lnTo>
                  <a:lnTo>
                    <a:pt x="25404" y="221102"/>
                  </a:lnTo>
                  <a:lnTo>
                    <a:pt x="25167" y="221005"/>
                  </a:lnTo>
                  <a:lnTo>
                    <a:pt x="25034" y="220841"/>
                  </a:lnTo>
                  <a:lnTo>
                    <a:pt x="25074" y="220592"/>
                  </a:lnTo>
                  <a:lnTo>
                    <a:pt x="25089" y="220465"/>
                  </a:lnTo>
                  <a:lnTo>
                    <a:pt x="25100" y="220343"/>
                  </a:lnTo>
                  <a:lnTo>
                    <a:pt x="25113" y="220227"/>
                  </a:lnTo>
                  <a:lnTo>
                    <a:pt x="25132" y="220106"/>
                  </a:lnTo>
                  <a:lnTo>
                    <a:pt x="25153" y="219984"/>
                  </a:lnTo>
                  <a:lnTo>
                    <a:pt x="25183" y="219869"/>
                  </a:lnTo>
                  <a:lnTo>
                    <a:pt x="25225" y="219754"/>
                  </a:lnTo>
                  <a:lnTo>
                    <a:pt x="25277" y="219645"/>
                  </a:lnTo>
                  <a:lnTo>
                    <a:pt x="25338" y="219535"/>
                  </a:lnTo>
                  <a:lnTo>
                    <a:pt x="25404" y="219438"/>
                  </a:lnTo>
                  <a:lnTo>
                    <a:pt x="25475" y="219334"/>
                  </a:lnTo>
                  <a:lnTo>
                    <a:pt x="25551" y="219244"/>
                  </a:lnTo>
                  <a:lnTo>
                    <a:pt x="25633" y="219152"/>
                  </a:lnTo>
                  <a:lnTo>
                    <a:pt x="25737" y="219073"/>
                  </a:lnTo>
                  <a:lnTo>
                    <a:pt x="25838" y="219000"/>
                  </a:lnTo>
                  <a:lnTo>
                    <a:pt x="25900" y="218782"/>
                  </a:lnTo>
                  <a:lnTo>
                    <a:pt x="25874" y="218654"/>
                  </a:lnTo>
                  <a:lnTo>
                    <a:pt x="25818" y="218551"/>
                  </a:lnTo>
                  <a:lnTo>
                    <a:pt x="25722" y="218478"/>
                  </a:lnTo>
                  <a:lnTo>
                    <a:pt x="25609" y="218417"/>
                  </a:lnTo>
                  <a:lnTo>
                    <a:pt x="25500" y="218362"/>
                  </a:lnTo>
                  <a:lnTo>
                    <a:pt x="25388" y="218308"/>
                  </a:lnTo>
                  <a:lnTo>
                    <a:pt x="25230" y="218138"/>
                  </a:lnTo>
                  <a:lnTo>
                    <a:pt x="25101" y="217931"/>
                  </a:lnTo>
                  <a:lnTo>
                    <a:pt x="25002" y="217858"/>
                  </a:lnTo>
                  <a:lnTo>
                    <a:pt x="24902" y="217779"/>
                  </a:lnTo>
                  <a:lnTo>
                    <a:pt x="24824" y="217694"/>
                  </a:lnTo>
                  <a:lnTo>
                    <a:pt x="24781" y="217579"/>
                  </a:lnTo>
                  <a:lnTo>
                    <a:pt x="24760" y="217457"/>
                  </a:lnTo>
                  <a:lnTo>
                    <a:pt x="24745" y="217336"/>
                  </a:lnTo>
                  <a:lnTo>
                    <a:pt x="24739" y="217214"/>
                  </a:lnTo>
                  <a:lnTo>
                    <a:pt x="24773" y="216971"/>
                  </a:lnTo>
                  <a:lnTo>
                    <a:pt x="24808" y="216856"/>
                  </a:lnTo>
                  <a:lnTo>
                    <a:pt x="24848" y="216740"/>
                  </a:lnTo>
                  <a:lnTo>
                    <a:pt x="24892" y="216625"/>
                  </a:lnTo>
                  <a:lnTo>
                    <a:pt x="24943" y="216516"/>
                  </a:lnTo>
                  <a:lnTo>
                    <a:pt x="25034" y="216291"/>
                  </a:lnTo>
                  <a:lnTo>
                    <a:pt x="25090" y="216054"/>
                  </a:lnTo>
                  <a:lnTo>
                    <a:pt x="25042" y="215817"/>
                  </a:lnTo>
                  <a:lnTo>
                    <a:pt x="24949" y="215580"/>
                  </a:lnTo>
                  <a:lnTo>
                    <a:pt x="24782" y="215434"/>
                  </a:lnTo>
                  <a:lnTo>
                    <a:pt x="24532" y="215428"/>
                  </a:lnTo>
                  <a:lnTo>
                    <a:pt x="24285" y="215428"/>
                  </a:lnTo>
                  <a:lnTo>
                    <a:pt x="24043" y="215428"/>
                  </a:lnTo>
                  <a:lnTo>
                    <a:pt x="23801" y="215404"/>
                  </a:lnTo>
                  <a:lnTo>
                    <a:pt x="23564" y="215355"/>
                  </a:lnTo>
                  <a:lnTo>
                    <a:pt x="23325" y="215301"/>
                  </a:lnTo>
                  <a:lnTo>
                    <a:pt x="23083" y="215264"/>
                  </a:lnTo>
                  <a:lnTo>
                    <a:pt x="22880" y="215130"/>
                  </a:lnTo>
                  <a:lnTo>
                    <a:pt x="22777" y="214912"/>
                  </a:lnTo>
                  <a:lnTo>
                    <a:pt x="22778" y="214784"/>
                  </a:lnTo>
                  <a:lnTo>
                    <a:pt x="22885" y="214578"/>
                  </a:lnTo>
                  <a:lnTo>
                    <a:pt x="23063" y="214401"/>
                  </a:lnTo>
                  <a:lnTo>
                    <a:pt x="23240" y="214231"/>
                  </a:lnTo>
                  <a:lnTo>
                    <a:pt x="23429" y="214085"/>
                  </a:lnTo>
                  <a:lnTo>
                    <a:pt x="23636" y="213952"/>
                  </a:lnTo>
                  <a:lnTo>
                    <a:pt x="23818" y="213794"/>
                  </a:lnTo>
                  <a:lnTo>
                    <a:pt x="23995" y="213624"/>
                  </a:lnTo>
                  <a:lnTo>
                    <a:pt x="24212" y="213508"/>
                  </a:lnTo>
                  <a:lnTo>
                    <a:pt x="24251" y="213265"/>
                  </a:lnTo>
                  <a:lnTo>
                    <a:pt x="24146" y="213065"/>
                  </a:lnTo>
                  <a:lnTo>
                    <a:pt x="23941" y="212913"/>
                  </a:lnTo>
                  <a:lnTo>
                    <a:pt x="23771" y="212743"/>
                  </a:lnTo>
                  <a:lnTo>
                    <a:pt x="23582" y="212591"/>
                  </a:lnTo>
                  <a:lnTo>
                    <a:pt x="23376" y="212457"/>
                  </a:lnTo>
                  <a:lnTo>
                    <a:pt x="23271" y="212396"/>
                  </a:lnTo>
                  <a:lnTo>
                    <a:pt x="23168" y="212329"/>
                  </a:lnTo>
                  <a:lnTo>
                    <a:pt x="23073" y="212257"/>
                  </a:lnTo>
                  <a:lnTo>
                    <a:pt x="22986" y="212172"/>
                  </a:lnTo>
                  <a:lnTo>
                    <a:pt x="22901" y="212087"/>
                  </a:lnTo>
                  <a:lnTo>
                    <a:pt x="22818" y="211995"/>
                  </a:lnTo>
                  <a:lnTo>
                    <a:pt x="22735" y="211904"/>
                  </a:lnTo>
                  <a:lnTo>
                    <a:pt x="22657" y="211813"/>
                  </a:lnTo>
                  <a:lnTo>
                    <a:pt x="22588" y="211716"/>
                  </a:lnTo>
                  <a:lnTo>
                    <a:pt x="22529" y="211607"/>
                  </a:lnTo>
                  <a:lnTo>
                    <a:pt x="22472" y="211497"/>
                  </a:lnTo>
                  <a:lnTo>
                    <a:pt x="22339" y="211297"/>
                  </a:lnTo>
                  <a:lnTo>
                    <a:pt x="22193" y="211103"/>
                  </a:lnTo>
                  <a:lnTo>
                    <a:pt x="22046" y="210908"/>
                  </a:lnTo>
                  <a:lnTo>
                    <a:pt x="21909" y="210701"/>
                  </a:lnTo>
                  <a:lnTo>
                    <a:pt x="21739" y="210538"/>
                  </a:lnTo>
                  <a:lnTo>
                    <a:pt x="21504" y="210446"/>
                  </a:lnTo>
                  <a:lnTo>
                    <a:pt x="21370" y="210270"/>
                  </a:lnTo>
                  <a:lnTo>
                    <a:pt x="21354" y="210142"/>
                  </a:lnTo>
                  <a:lnTo>
                    <a:pt x="21263" y="209918"/>
                  </a:lnTo>
                  <a:lnTo>
                    <a:pt x="21203" y="209808"/>
                  </a:lnTo>
                  <a:lnTo>
                    <a:pt x="21143" y="209705"/>
                  </a:lnTo>
                  <a:lnTo>
                    <a:pt x="21081" y="209602"/>
                  </a:lnTo>
                  <a:lnTo>
                    <a:pt x="21013" y="209498"/>
                  </a:lnTo>
                  <a:lnTo>
                    <a:pt x="20934" y="209407"/>
                  </a:lnTo>
                  <a:lnTo>
                    <a:pt x="20841" y="209329"/>
                  </a:lnTo>
                  <a:lnTo>
                    <a:pt x="20687" y="209146"/>
                  </a:lnTo>
                  <a:lnTo>
                    <a:pt x="20614" y="208909"/>
                  </a:lnTo>
                  <a:lnTo>
                    <a:pt x="20523" y="208684"/>
                  </a:lnTo>
                  <a:lnTo>
                    <a:pt x="20466" y="208454"/>
                  </a:lnTo>
                  <a:lnTo>
                    <a:pt x="20470" y="208204"/>
                  </a:lnTo>
                  <a:lnTo>
                    <a:pt x="20469" y="207961"/>
                  </a:lnTo>
                  <a:lnTo>
                    <a:pt x="20463" y="207718"/>
                  </a:lnTo>
                  <a:lnTo>
                    <a:pt x="20466" y="207597"/>
                  </a:lnTo>
                  <a:lnTo>
                    <a:pt x="20477" y="207481"/>
                  </a:lnTo>
                  <a:lnTo>
                    <a:pt x="20496" y="207360"/>
                  </a:lnTo>
                  <a:lnTo>
                    <a:pt x="20518" y="207238"/>
                  </a:lnTo>
                  <a:lnTo>
                    <a:pt x="20541" y="207123"/>
                  </a:lnTo>
                  <a:lnTo>
                    <a:pt x="20576" y="206880"/>
                  </a:lnTo>
                  <a:lnTo>
                    <a:pt x="20598" y="206758"/>
                  </a:lnTo>
                  <a:lnTo>
                    <a:pt x="20630" y="206643"/>
                  </a:lnTo>
                  <a:lnTo>
                    <a:pt x="20675" y="206527"/>
                  </a:lnTo>
                  <a:lnTo>
                    <a:pt x="20727" y="206418"/>
                  </a:lnTo>
                  <a:lnTo>
                    <a:pt x="20779" y="206309"/>
                  </a:lnTo>
                  <a:lnTo>
                    <a:pt x="20840" y="206199"/>
                  </a:lnTo>
                  <a:lnTo>
                    <a:pt x="20928" y="205981"/>
                  </a:lnTo>
                  <a:lnTo>
                    <a:pt x="20921" y="205731"/>
                  </a:lnTo>
                  <a:lnTo>
                    <a:pt x="20907" y="205617"/>
                  </a:lnTo>
                  <a:lnTo>
                    <a:pt x="20891" y="205495"/>
                  </a:lnTo>
                  <a:lnTo>
                    <a:pt x="20869" y="205373"/>
                  </a:lnTo>
                  <a:lnTo>
                    <a:pt x="20839" y="205257"/>
                  </a:lnTo>
                  <a:lnTo>
                    <a:pt x="20792" y="205143"/>
                  </a:lnTo>
                  <a:lnTo>
                    <a:pt x="20732" y="205039"/>
                  </a:lnTo>
                  <a:lnTo>
                    <a:pt x="20621" y="204814"/>
                  </a:lnTo>
                  <a:lnTo>
                    <a:pt x="20562" y="204583"/>
                  </a:lnTo>
                  <a:lnTo>
                    <a:pt x="20606" y="204346"/>
                  </a:lnTo>
                  <a:lnTo>
                    <a:pt x="20643" y="204231"/>
                  </a:lnTo>
                  <a:lnTo>
                    <a:pt x="20684" y="204110"/>
                  </a:lnTo>
                  <a:lnTo>
                    <a:pt x="20738" y="203994"/>
                  </a:lnTo>
                  <a:lnTo>
                    <a:pt x="20819" y="203921"/>
                  </a:lnTo>
                  <a:lnTo>
                    <a:pt x="20935" y="203891"/>
                  </a:lnTo>
                  <a:lnTo>
                    <a:pt x="21063" y="203879"/>
                  </a:lnTo>
                  <a:lnTo>
                    <a:pt x="21290" y="203787"/>
                  </a:lnTo>
                  <a:lnTo>
                    <a:pt x="21502" y="203666"/>
                  </a:lnTo>
                  <a:lnTo>
                    <a:pt x="21711" y="203545"/>
                  </a:lnTo>
                  <a:lnTo>
                    <a:pt x="21933" y="203441"/>
                  </a:lnTo>
                  <a:lnTo>
                    <a:pt x="22163" y="203380"/>
                  </a:lnTo>
                  <a:lnTo>
                    <a:pt x="22406" y="203423"/>
                  </a:lnTo>
                  <a:lnTo>
                    <a:pt x="22649" y="203453"/>
                  </a:lnTo>
                  <a:lnTo>
                    <a:pt x="22888" y="203441"/>
                  </a:lnTo>
                  <a:lnTo>
                    <a:pt x="23126" y="203381"/>
                  </a:lnTo>
                  <a:lnTo>
                    <a:pt x="23371" y="203314"/>
                  </a:lnTo>
                  <a:lnTo>
                    <a:pt x="23589" y="203332"/>
                  </a:lnTo>
                  <a:lnTo>
                    <a:pt x="23756" y="203520"/>
                  </a:lnTo>
                  <a:lnTo>
                    <a:pt x="23873" y="203739"/>
                  </a:lnTo>
                  <a:lnTo>
                    <a:pt x="24010" y="203933"/>
                  </a:lnTo>
                  <a:lnTo>
                    <a:pt x="24101" y="204012"/>
                  </a:lnTo>
                  <a:lnTo>
                    <a:pt x="24199" y="204085"/>
                  </a:lnTo>
                  <a:lnTo>
                    <a:pt x="24304" y="204152"/>
                  </a:lnTo>
                  <a:lnTo>
                    <a:pt x="24411" y="204207"/>
                  </a:lnTo>
                  <a:lnTo>
                    <a:pt x="24524" y="204256"/>
                  </a:lnTo>
                  <a:lnTo>
                    <a:pt x="24747" y="204353"/>
                  </a:lnTo>
                  <a:lnTo>
                    <a:pt x="24859" y="204401"/>
                  </a:lnTo>
                  <a:lnTo>
                    <a:pt x="24974" y="204444"/>
                  </a:lnTo>
                  <a:lnTo>
                    <a:pt x="25093" y="204462"/>
                  </a:lnTo>
                  <a:lnTo>
                    <a:pt x="25217" y="204468"/>
                  </a:lnTo>
                  <a:lnTo>
                    <a:pt x="25453" y="204426"/>
                  </a:lnTo>
                  <a:lnTo>
                    <a:pt x="25560" y="204365"/>
                  </a:lnTo>
                  <a:lnTo>
                    <a:pt x="25659" y="204292"/>
                  </a:lnTo>
                  <a:lnTo>
                    <a:pt x="25754" y="204213"/>
                  </a:lnTo>
                  <a:lnTo>
                    <a:pt x="25841" y="204128"/>
                  </a:lnTo>
                  <a:lnTo>
                    <a:pt x="25908" y="204031"/>
                  </a:lnTo>
                  <a:lnTo>
                    <a:pt x="25938" y="203897"/>
                  </a:lnTo>
                  <a:lnTo>
                    <a:pt x="26061" y="203721"/>
                  </a:lnTo>
                  <a:lnTo>
                    <a:pt x="26304" y="203672"/>
                  </a:lnTo>
                  <a:lnTo>
                    <a:pt x="26432" y="203666"/>
                  </a:lnTo>
                  <a:lnTo>
                    <a:pt x="26676" y="203678"/>
                  </a:lnTo>
                  <a:lnTo>
                    <a:pt x="26899" y="203769"/>
                  </a:lnTo>
                  <a:lnTo>
                    <a:pt x="27114" y="203885"/>
                  </a:lnTo>
                  <a:lnTo>
                    <a:pt x="27231" y="203915"/>
                  </a:lnTo>
                  <a:lnTo>
                    <a:pt x="27350" y="203946"/>
                  </a:lnTo>
                  <a:lnTo>
                    <a:pt x="27470" y="203970"/>
                  </a:lnTo>
                  <a:lnTo>
                    <a:pt x="27594" y="203982"/>
                  </a:lnTo>
                  <a:lnTo>
                    <a:pt x="27720" y="203988"/>
                  </a:lnTo>
                  <a:lnTo>
                    <a:pt x="27924" y="203891"/>
                  </a:lnTo>
                  <a:lnTo>
                    <a:pt x="28089" y="203702"/>
                  </a:lnTo>
                  <a:lnTo>
                    <a:pt x="28177" y="203617"/>
                  </a:lnTo>
                  <a:lnTo>
                    <a:pt x="28263" y="203532"/>
                  </a:lnTo>
                  <a:lnTo>
                    <a:pt x="28341" y="203442"/>
                  </a:lnTo>
                  <a:lnTo>
                    <a:pt x="28406" y="203338"/>
                  </a:lnTo>
                  <a:lnTo>
                    <a:pt x="28466" y="203235"/>
                  </a:lnTo>
                  <a:lnTo>
                    <a:pt x="28597" y="203028"/>
                  </a:lnTo>
                  <a:lnTo>
                    <a:pt x="28730" y="202822"/>
                  </a:lnTo>
                  <a:lnTo>
                    <a:pt x="28849" y="202609"/>
                  </a:lnTo>
                  <a:lnTo>
                    <a:pt x="28977" y="202403"/>
                  </a:lnTo>
                  <a:lnTo>
                    <a:pt x="29061" y="202312"/>
                  </a:lnTo>
                  <a:lnTo>
                    <a:pt x="29155" y="202232"/>
                  </a:lnTo>
                  <a:lnTo>
                    <a:pt x="29258" y="202177"/>
                  </a:lnTo>
                  <a:lnTo>
                    <a:pt x="29376" y="202147"/>
                  </a:lnTo>
                  <a:lnTo>
                    <a:pt x="29501" y="202141"/>
                  </a:lnTo>
                  <a:lnTo>
                    <a:pt x="29742" y="202178"/>
                  </a:lnTo>
                  <a:lnTo>
                    <a:pt x="29855" y="202220"/>
                  </a:lnTo>
                  <a:lnTo>
                    <a:pt x="29962" y="202275"/>
                  </a:lnTo>
                  <a:lnTo>
                    <a:pt x="30062" y="202348"/>
                  </a:lnTo>
                  <a:lnTo>
                    <a:pt x="30151" y="202427"/>
                  </a:lnTo>
                  <a:lnTo>
                    <a:pt x="30220" y="202530"/>
                  </a:lnTo>
                  <a:lnTo>
                    <a:pt x="30287" y="202633"/>
                  </a:lnTo>
                  <a:lnTo>
                    <a:pt x="30474" y="202791"/>
                  </a:lnTo>
                  <a:lnTo>
                    <a:pt x="30581" y="202846"/>
                  </a:lnTo>
                  <a:lnTo>
                    <a:pt x="30696" y="202889"/>
                  </a:lnTo>
                  <a:lnTo>
                    <a:pt x="30818" y="202925"/>
                  </a:lnTo>
                  <a:lnTo>
                    <a:pt x="30943" y="202949"/>
                  </a:lnTo>
                  <a:lnTo>
                    <a:pt x="31165" y="202913"/>
                  </a:lnTo>
                  <a:lnTo>
                    <a:pt x="31255" y="202821"/>
                  </a:lnTo>
                  <a:lnTo>
                    <a:pt x="31328" y="202718"/>
                  </a:lnTo>
                  <a:lnTo>
                    <a:pt x="31381" y="202609"/>
                  </a:lnTo>
                  <a:lnTo>
                    <a:pt x="31419" y="202487"/>
                  </a:lnTo>
                  <a:lnTo>
                    <a:pt x="31452" y="202372"/>
                  </a:lnTo>
                  <a:lnTo>
                    <a:pt x="31475" y="202251"/>
                  </a:lnTo>
                  <a:lnTo>
                    <a:pt x="31553" y="202020"/>
                  </a:lnTo>
                  <a:lnTo>
                    <a:pt x="31699" y="201826"/>
                  </a:lnTo>
                  <a:lnTo>
                    <a:pt x="31934" y="201837"/>
                  </a:lnTo>
                  <a:lnTo>
                    <a:pt x="32154" y="201953"/>
                  </a:lnTo>
                  <a:lnTo>
                    <a:pt x="32333" y="202123"/>
                  </a:lnTo>
                  <a:lnTo>
                    <a:pt x="32501" y="202299"/>
                  </a:lnTo>
                  <a:lnTo>
                    <a:pt x="32576" y="202390"/>
                  </a:lnTo>
                  <a:lnTo>
                    <a:pt x="32644" y="202494"/>
                  </a:lnTo>
                  <a:lnTo>
                    <a:pt x="32702" y="202603"/>
                  </a:lnTo>
                  <a:lnTo>
                    <a:pt x="32751" y="202712"/>
                  </a:lnTo>
                  <a:lnTo>
                    <a:pt x="32790" y="202828"/>
                  </a:lnTo>
                  <a:lnTo>
                    <a:pt x="32817" y="202949"/>
                  </a:lnTo>
                  <a:lnTo>
                    <a:pt x="32873" y="203186"/>
                  </a:lnTo>
                  <a:lnTo>
                    <a:pt x="32903" y="203302"/>
                  </a:lnTo>
                  <a:lnTo>
                    <a:pt x="32942" y="203417"/>
                  </a:lnTo>
                  <a:lnTo>
                    <a:pt x="32987" y="203526"/>
                  </a:lnTo>
                  <a:lnTo>
                    <a:pt x="33035" y="203642"/>
                  </a:lnTo>
                  <a:lnTo>
                    <a:pt x="33081" y="203751"/>
                  </a:lnTo>
                  <a:lnTo>
                    <a:pt x="33171" y="203976"/>
                  </a:lnTo>
                  <a:lnTo>
                    <a:pt x="33210" y="204091"/>
                  </a:lnTo>
                  <a:lnTo>
                    <a:pt x="33240" y="204213"/>
                  </a:lnTo>
                  <a:lnTo>
                    <a:pt x="33268" y="204328"/>
                  </a:lnTo>
                  <a:lnTo>
                    <a:pt x="33293" y="204450"/>
                  </a:lnTo>
                  <a:lnTo>
                    <a:pt x="33317" y="204572"/>
                  </a:lnTo>
                  <a:lnTo>
                    <a:pt x="33434" y="204778"/>
                  </a:lnTo>
                  <a:lnTo>
                    <a:pt x="33606" y="204954"/>
                  </a:lnTo>
                  <a:lnTo>
                    <a:pt x="33776" y="205131"/>
                  </a:lnTo>
                  <a:lnTo>
                    <a:pt x="33862" y="205215"/>
                  </a:lnTo>
                  <a:lnTo>
                    <a:pt x="33951" y="205294"/>
                  </a:lnTo>
                  <a:lnTo>
                    <a:pt x="34048" y="205368"/>
                  </a:lnTo>
                  <a:lnTo>
                    <a:pt x="34151" y="205434"/>
                  </a:lnTo>
                  <a:lnTo>
                    <a:pt x="34351" y="205574"/>
                  </a:lnTo>
                  <a:lnTo>
                    <a:pt x="34492" y="205768"/>
                  </a:lnTo>
                  <a:lnTo>
                    <a:pt x="34664" y="205938"/>
                  </a:lnTo>
                  <a:lnTo>
                    <a:pt x="34770" y="205999"/>
                  </a:lnTo>
                  <a:lnTo>
                    <a:pt x="34881" y="206048"/>
                  </a:lnTo>
                  <a:lnTo>
                    <a:pt x="34995" y="206090"/>
                  </a:lnTo>
                  <a:lnTo>
                    <a:pt x="35112" y="206127"/>
                  </a:lnTo>
                  <a:lnTo>
                    <a:pt x="35230" y="206157"/>
                  </a:lnTo>
                  <a:lnTo>
                    <a:pt x="35351" y="206175"/>
                  </a:lnTo>
                  <a:lnTo>
                    <a:pt x="35473" y="206181"/>
                  </a:lnTo>
                  <a:lnTo>
                    <a:pt x="35708" y="206230"/>
                  </a:lnTo>
                  <a:lnTo>
                    <a:pt x="35820" y="206278"/>
                  </a:lnTo>
                  <a:lnTo>
                    <a:pt x="35929" y="206333"/>
                  </a:lnTo>
                  <a:lnTo>
                    <a:pt x="36033" y="206394"/>
                  </a:lnTo>
                  <a:lnTo>
                    <a:pt x="36133" y="206467"/>
                  </a:lnTo>
                  <a:lnTo>
                    <a:pt x="36230" y="206540"/>
                  </a:lnTo>
                  <a:lnTo>
                    <a:pt x="36322" y="206619"/>
                  </a:lnTo>
                  <a:lnTo>
                    <a:pt x="36414" y="206698"/>
                  </a:lnTo>
                  <a:lnTo>
                    <a:pt x="36609" y="206850"/>
                  </a:lnTo>
                  <a:lnTo>
                    <a:pt x="36830" y="206934"/>
                  </a:lnTo>
                  <a:lnTo>
                    <a:pt x="37075" y="206923"/>
                  </a:lnTo>
                  <a:lnTo>
                    <a:pt x="37319" y="206922"/>
                  </a:lnTo>
                  <a:lnTo>
                    <a:pt x="37561" y="206911"/>
                  </a:lnTo>
                  <a:lnTo>
                    <a:pt x="37680" y="206886"/>
                  </a:lnTo>
                  <a:lnTo>
                    <a:pt x="37798" y="206856"/>
                  </a:lnTo>
                  <a:lnTo>
                    <a:pt x="37914" y="206819"/>
                  </a:lnTo>
                  <a:lnTo>
                    <a:pt x="38026" y="206777"/>
                  </a:lnTo>
                  <a:lnTo>
                    <a:pt x="38139" y="206728"/>
                  </a:lnTo>
                  <a:lnTo>
                    <a:pt x="38378" y="206674"/>
                  </a:lnTo>
                  <a:lnTo>
                    <a:pt x="38603" y="206594"/>
                  </a:lnTo>
                  <a:lnTo>
                    <a:pt x="38811" y="206467"/>
                  </a:lnTo>
                  <a:lnTo>
                    <a:pt x="39036" y="206376"/>
                  </a:lnTo>
                  <a:lnTo>
                    <a:pt x="39252" y="206260"/>
                  </a:lnTo>
                  <a:lnTo>
                    <a:pt x="39357" y="206200"/>
                  </a:lnTo>
                  <a:lnTo>
                    <a:pt x="39460" y="206139"/>
                  </a:lnTo>
                  <a:lnTo>
                    <a:pt x="39560" y="206072"/>
                  </a:lnTo>
                  <a:lnTo>
                    <a:pt x="39658" y="205999"/>
                  </a:lnTo>
                  <a:lnTo>
                    <a:pt x="39757" y="205926"/>
                  </a:lnTo>
                  <a:lnTo>
                    <a:pt x="39960" y="205793"/>
                  </a:lnTo>
                  <a:lnTo>
                    <a:pt x="40180" y="205689"/>
                  </a:lnTo>
                  <a:lnTo>
                    <a:pt x="40406" y="205604"/>
                  </a:lnTo>
                  <a:lnTo>
                    <a:pt x="40615" y="205477"/>
                  </a:lnTo>
                  <a:lnTo>
                    <a:pt x="40789" y="205306"/>
                  </a:lnTo>
                  <a:lnTo>
                    <a:pt x="40963" y="205136"/>
                  </a:lnTo>
                  <a:lnTo>
                    <a:pt x="41053" y="205057"/>
                  </a:lnTo>
                  <a:lnTo>
                    <a:pt x="41150" y="204984"/>
                  </a:lnTo>
                  <a:lnTo>
                    <a:pt x="41259" y="204930"/>
                  </a:lnTo>
                  <a:lnTo>
                    <a:pt x="41370" y="204881"/>
                  </a:lnTo>
                  <a:lnTo>
                    <a:pt x="41577" y="204748"/>
                  </a:lnTo>
                  <a:lnTo>
                    <a:pt x="41673" y="204675"/>
                  </a:lnTo>
                  <a:lnTo>
                    <a:pt x="41760" y="204590"/>
                  </a:lnTo>
                  <a:lnTo>
                    <a:pt x="41831" y="204492"/>
                  </a:lnTo>
                  <a:lnTo>
                    <a:pt x="41896" y="204389"/>
                  </a:lnTo>
                  <a:lnTo>
                    <a:pt x="42049" y="204201"/>
                  </a:lnTo>
                  <a:lnTo>
                    <a:pt x="42200" y="204013"/>
                  </a:lnTo>
                  <a:lnTo>
                    <a:pt x="42329" y="203806"/>
                  </a:lnTo>
                  <a:lnTo>
                    <a:pt x="42489" y="203624"/>
                  </a:lnTo>
                  <a:lnTo>
                    <a:pt x="42677" y="203466"/>
                  </a:lnTo>
                  <a:lnTo>
                    <a:pt x="42863" y="203308"/>
                  </a:lnTo>
                  <a:lnTo>
                    <a:pt x="43038" y="203144"/>
                  </a:lnTo>
                  <a:lnTo>
                    <a:pt x="43212" y="202974"/>
                  </a:lnTo>
                  <a:lnTo>
                    <a:pt x="43395" y="202816"/>
                  </a:lnTo>
                  <a:lnTo>
                    <a:pt x="43577" y="202652"/>
                  </a:lnTo>
                  <a:lnTo>
                    <a:pt x="43758" y="202487"/>
                  </a:lnTo>
                  <a:lnTo>
                    <a:pt x="43935" y="202323"/>
                  </a:lnTo>
                  <a:lnTo>
                    <a:pt x="44086" y="202129"/>
                  </a:lnTo>
                  <a:lnTo>
                    <a:pt x="44232" y="201935"/>
                  </a:lnTo>
                  <a:lnTo>
                    <a:pt x="44377" y="201740"/>
                  </a:lnTo>
                  <a:lnTo>
                    <a:pt x="44521" y="201546"/>
                  </a:lnTo>
                  <a:lnTo>
                    <a:pt x="44665" y="201351"/>
                  </a:lnTo>
                  <a:lnTo>
                    <a:pt x="44808" y="201157"/>
                  </a:lnTo>
                  <a:lnTo>
                    <a:pt x="44951" y="200957"/>
                  </a:lnTo>
                  <a:lnTo>
                    <a:pt x="45093" y="200762"/>
                  </a:lnTo>
                  <a:lnTo>
                    <a:pt x="45236" y="200562"/>
                  </a:lnTo>
                  <a:lnTo>
                    <a:pt x="45378" y="200367"/>
                  </a:lnTo>
                  <a:lnTo>
                    <a:pt x="45521" y="200167"/>
                  </a:lnTo>
                  <a:lnTo>
                    <a:pt x="45664" y="199972"/>
                  </a:lnTo>
                  <a:lnTo>
                    <a:pt x="45806" y="199778"/>
                  </a:lnTo>
                  <a:lnTo>
                    <a:pt x="45878" y="199681"/>
                  </a:lnTo>
                  <a:lnTo>
                    <a:pt x="46012" y="199486"/>
                  </a:lnTo>
                  <a:lnTo>
                    <a:pt x="46078" y="199383"/>
                  </a:lnTo>
                  <a:lnTo>
                    <a:pt x="46127" y="199280"/>
                  </a:lnTo>
                  <a:lnTo>
                    <a:pt x="46158" y="199158"/>
                  </a:lnTo>
                  <a:lnTo>
                    <a:pt x="46178" y="199037"/>
                  </a:lnTo>
                  <a:lnTo>
                    <a:pt x="46197" y="198915"/>
                  </a:lnTo>
                  <a:lnTo>
                    <a:pt x="46209" y="198794"/>
                  </a:lnTo>
                  <a:lnTo>
                    <a:pt x="46237" y="198557"/>
                  </a:lnTo>
                  <a:lnTo>
                    <a:pt x="46262" y="198313"/>
                  </a:lnTo>
                  <a:lnTo>
                    <a:pt x="46295" y="198071"/>
                  </a:lnTo>
                  <a:lnTo>
                    <a:pt x="46328" y="197955"/>
                  </a:lnTo>
                  <a:lnTo>
                    <a:pt x="46372" y="197840"/>
                  </a:lnTo>
                  <a:lnTo>
                    <a:pt x="46430" y="197736"/>
                  </a:lnTo>
                  <a:lnTo>
                    <a:pt x="46498" y="197633"/>
                  </a:lnTo>
                  <a:lnTo>
                    <a:pt x="46573" y="197536"/>
                  </a:lnTo>
                  <a:lnTo>
                    <a:pt x="46656" y="197445"/>
                  </a:lnTo>
                  <a:lnTo>
                    <a:pt x="46748" y="197372"/>
                  </a:lnTo>
                  <a:lnTo>
                    <a:pt x="46850" y="197305"/>
                  </a:lnTo>
                  <a:lnTo>
                    <a:pt x="46957" y="197244"/>
                  </a:lnTo>
                  <a:lnTo>
                    <a:pt x="47068" y="197190"/>
                  </a:lnTo>
                  <a:lnTo>
                    <a:pt x="47183" y="197153"/>
                  </a:lnTo>
                  <a:lnTo>
                    <a:pt x="47303" y="197135"/>
                  </a:lnTo>
                  <a:lnTo>
                    <a:pt x="47550" y="197110"/>
                  </a:lnTo>
                  <a:lnTo>
                    <a:pt x="47675" y="197105"/>
                  </a:lnTo>
                  <a:lnTo>
                    <a:pt x="47780" y="197062"/>
                  </a:lnTo>
                  <a:lnTo>
                    <a:pt x="47866" y="196983"/>
                  </a:lnTo>
                  <a:lnTo>
                    <a:pt x="47943" y="196886"/>
                  </a:lnTo>
                  <a:lnTo>
                    <a:pt x="48017" y="196783"/>
                  </a:lnTo>
                  <a:lnTo>
                    <a:pt x="48172" y="196594"/>
                  </a:lnTo>
                  <a:lnTo>
                    <a:pt x="48250" y="196497"/>
                  </a:lnTo>
                  <a:lnTo>
                    <a:pt x="48323" y="196400"/>
                  </a:lnTo>
                  <a:lnTo>
                    <a:pt x="48387" y="196302"/>
                  </a:lnTo>
                  <a:lnTo>
                    <a:pt x="48437" y="196187"/>
                  </a:lnTo>
                  <a:lnTo>
                    <a:pt x="48481" y="196078"/>
                  </a:lnTo>
                  <a:lnTo>
                    <a:pt x="48587" y="195853"/>
                  </a:lnTo>
                  <a:lnTo>
                    <a:pt x="48705" y="195640"/>
                  </a:lnTo>
                  <a:lnTo>
                    <a:pt x="48771" y="195543"/>
                  </a:lnTo>
                  <a:lnTo>
                    <a:pt x="48840" y="195440"/>
                  </a:lnTo>
                  <a:lnTo>
                    <a:pt x="48898" y="195331"/>
                  </a:lnTo>
                  <a:lnTo>
                    <a:pt x="48934" y="195221"/>
                  </a:lnTo>
                  <a:lnTo>
                    <a:pt x="48957" y="195100"/>
                  </a:lnTo>
                  <a:lnTo>
                    <a:pt x="48975" y="194978"/>
                  </a:lnTo>
                  <a:lnTo>
                    <a:pt x="48989" y="194857"/>
                  </a:lnTo>
                  <a:lnTo>
                    <a:pt x="48998" y="194735"/>
                  </a:lnTo>
                  <a:lnTo>
                    <a:pt x="49008" y="194613"/>
                  </a:lnTo>
                  <a:lnTo>
                    <a:pt x="49034" y="194371"/>
                  </a:lnTo>
                  <a:lnTo>
                    <a:pt x="49077" y="194134"/>
                  </a:lnTo>
                  <a:lnTo>
                    <a:pt x="49121" y="193897"/>
                  </a:lnTo>
                  <a:lnTo>
                    <a:pt x="49108" y="193648"/>
                  </a:lnTo>
                  <a:lnTo>
                    <a:pt x="49200" y="193429"/>
                  </a:lnTo>
                  <a:lnTo>
                    <a:pt x="49346" y="193228"/>
                  </a:lnTo>
                  <a:lnTo>
                    <a:pt x="49420" y="193132"/>
                  </a:lnTo>
                  <a:lnTo>
                    <a:pt x="49499" y="193040"/>
                  </a:lnTo>
                  <a:lnTo>
                    <a:pt x="49586" y="192955"/>
                  </a:lnTo>
                  <a:lnTo>
                    <a:pt x="49683" y="192888"/>
                  </a:lnTo>
                  <a:lnTo>
                    <a:pt x="49788" y="192822"/>
                  </a:lnTo>
                  <a:lnTo>
                    <a:pt x="49988" y="192688"/>
                  </a:lnTo>
                  <a:lnTo>
                    <a:pt x="50082" y="192609"/>
                  </a:lnTo>
                  <a:lnTo>
                    <a:pt x="50169" y="192524"/>
                  </a:lnTo>
                  <a:lnTo>
                    <a:pt x="50248" y="192433"/>
                  </a:lnTo>
                  <a:lnTo>
                    <a:pt x="50318" y="192330"/>
                  </a:lnTo>
                  <a:lnTo>
                    <a:pt x="50385" y="192226"/>
                  </a:lnTo>
                  <a:lnTo>
                    <a:pt x="50444" y="192123"/>
                  </a:lnTo>
                  <a:lnTo>
                    <a:pt x="50502" y="192007"/>
                  </a:lnTo>
                  <a:lnTo>
                    <a:pt x="50676" y="191855"/>
                  </a:lnTo>
                  <a:lnTo>
                    <a:pt x="50790" y="191807"/>
                  </a:lnTo>
                  <a:lnTo>
                    <a:pt x="50909" y="191770"/>
                  </a:lnTo>
                  <a:lnTo>
                    <a:pt x="51028" y="191734"/>
                  </a:lnTo>
                  <a:lnTo>
                    <a:pt x="51155" y="191709"/>
                  </a:lnTo>
                  <a:lnTo>
                    <a:pt x="51366" y="191618"/>
                  </a:lnTo>
                  <a:lnTo>
                    <a:pt x="51426" y="191521"/>
                  </a:lnTo>
                  <a:lnTo>
                    <a:pt x="51466" y="191400"/>
                  </a:lnTo>
                  <a:lnTo>
                    <a:pt x="51503" y="191278"/>
                  </a:lnTo>
                  <a:lnTo>
                    <a:pt x="51534" y="191163"/>
                  </a:lnTo>
                  <a:lnTo>
                    <a:pt x="51559" y="191042"/>
                  </a:lnTo>
                  <a:lnTo>
                    <a:pt x="51629" y="190811"/>
                  </a:lnTo>
                  <a:lnTo>
                    <a:pt x="51688" y="190573"/>
                  </a:lnTo>
                  <a:lnTo>
                    <a:pt x="51681" y="190330"/>
                  </a:lnTo>
                  <a:lnTo>
                    <a:pt x="51716" y="190087"/>
                  </a:lnTo>
                  <a:lnTo>
                    <a:pt x="51769" y="189851"/>
                  </a:lnTo>
                  <a:lnTo>
                    <a:pt x="51828" y="189620"/>
                  </a:lnTo>
                  <a:lnTo>
                    <a:pt x="51871" y="189377"/>
                  </a:lnTo>
                  <a:lnTo>
                    <a:pt x="51947" y="189146"/>
                  </a:lnTo>
                  <a:lnTo>
                    <a:pt x="52001" y="189037"/>
                  </a:lnTo>
                  <a:lnTo>
                    <a:pt x="52067" y="188933"/>
                  </a:lnTo>
                  <a:lnTo>
                    <a:pt x="52147" y="188842"/>
                  </a:lnTo>
                  <a:lnTo>
                    <a:pt x="52242" y="188770"/>
                  </a:lnTo>
                  <a:lnTo>
                    <a:pt x="52344" y="188696"/>
                  </a:lnTo>
                  <a:lnTo>
                    <a:pt x="52445" y="188629"/>
                  </a:lnTo>
                  <a:lnTo>
                    <a:pt x="52549" y="188563"/>
                  </a:lnTo>
                  <a:lnTo>
                    <a:pt x="52657" y="188514"/>
                  </a:lnTo>
                  <a:lnTo>
                    <a:pt x="52778" y="188489"/>
                  </a:lnTo>
                  <a:lnTo>
                    <a:pt x="52907" y="188490"/>
                  </a:lnTo>
                  <a:lnTo>
                    <a:pt x="53104" y="188386"/>
                  </a:lnTo>
                  <a:lnTo>
                    <a:pt x="53169" y="188277"/>
                  </a:lnTo>
                  <a:lnTo>
                    <a:pt x="53226" y="188168"/>
                  </a:lnTo>
                  <a:lnTo>
                    <a:pt x="53274" y="188059"/>
                  </a:lnTo>
                  <a:lnTo>
                    <a:pt x="53316" y="187943"/>
                  </a:lnTo>
                  <a:lnTo>
                    <a:pt x="53357" y="187828"/>
                  </a:lnTo>
                  <a:lnTo>
                    <a:pt x="53398" y="187712"/>
                  </a:lnTo>
                  <a:lnTo>
                    <a:pt x="53437" y="187597"/>
                  </a:lnTo>
                  <a:lnTo>
                    <a:pt x="53539" y="187378"/>
                  </a:lnTo>
                  <a:lnTo>
                    <a:pt x="53601" y="187275"/>
                  </a:lnTo>
                  <a:lnTo>
                    <a:pt x="53668" y="187171"/>
                  </a:lnTo>
                  <a:lnTo>
                    <a:pt x="53740" y="187074"/>
                  </a:lnTo>
                  <a:lnTo>
                    <a:pt x="53814" y="186977"/>
                  </a:lnTo>
                  <a:lnTo>
                    <a:pt x="53889" y="186880"/>
                  </a:lnTo>
                  <a:lnTo>
                    <a:pt x="53967" y="186789"/>
                  </a:lnTo>
                  <a:lnTo>
                    <a:pt x="54124" y="186600"/>
                  </a:lnTo>
                  <a:lnTo>
                    <a:pt x="54282" y="186418"/>
                  </a:lnTo>
                  <a:lnTo>
                    <a:pt x="54434" y="186224"/>
                  </a:lnTo>
                  <a:lnTo>
                    <a:pt x="54506" y="186127"/>
                  </a:lnTo>
                  <a:lnTo>
                    <a:pt x="54568" y="186029"/>
                  </a:lnTo>
                  <a:lnTo>
                    <a:pt x="54619" y="185914"/>
                  </a:lnTo>
                  <a:lnTo>
                    <a:pt x="54664" y="185804"/>
                  </a:lnTo>
                  <a:lnTo>
                    <a:pt x="54762" y="185579"/>
                  </a:lnTo>
                  <a:lnTo>
                    <a:pt x="54813" y="185470"/>
                  </a:lnTo>
                  <a:lnTo>
                    <a:pt x="54856" y="185355"/>
                  </a:lnTo>
                  <a:lnTo>
                    <a:pt x="54888" y="185239"/>
                  </a:lnTo>
                  <a:lnTo>
                    <a:pt x="54913" y="185118"/>
                  </a:lnTo>
                  <a:lnTo>
                    <a:pt x="54972" y="184881"/>
                  </a:lnTo>
                  <a:lnTo>
                    <a:pt x="55070" y="184662"/>
                  </a:lnTo>
                  <a:lnTo>
                    <a:pt x="55158" y="184438"/>
                  </a:lnTo>
                  <a:lnTo>
                    <a:pt x="55231" y="184201"/>
                  </a:lnTo>
                  <a:lnTo>
                    <a:pt x="55312" y="183970"/>
                  </a:lnTo>
                  <a:lnTo>
                    <a:pt x="55403" y="183745"/>
                  </a:lnTo>
                  <a:lnTo>
                    <a:pt x="55481" y="183520"/>
                  </a:lnTo>
                  <a:lnTo>
                    <a:pt x="55557" y="183289"/>
                  </a:lnTo>
                  <a:lnTo>
                    <a:pt x="55596" y="183174"/>
                  </a:lnTo>
                  <a:lnTo>
                    <a:pt x="55641" y="183058"/>
                  </a:lnTo>
                  <a:lnTo>
                    <a:pt x="55695" y="182949"/>
                  </a:lnTo>
                  <a:lnTo>
                    <a:pt x="55758" y="182846"/>
                  </a:lnTo>
                  <a:lnTo>
                    <a:pt x="55860" y="182627"/>
                  </a:lnTo>
                  <a:lnTo>
                    <a:pt x="55912" y="182390"/>
                  </a:lnTo>
                  <a:lnTo>
                    <a:pt x="55992" y="182159"/>
                  </a:lnTo>
                  <a:lnTo>
                    <a:pt x="56075" y="181928"/>
                  </a:lnTo>
                  <a:lnTo>
                    <a:pt x="56114" y="181813"/>
                  </a:lnTo>
                  <a:lnTo>
                    <a:pt x="56152" y="181697"/>
                  </a:lnTo>
                  <a:lnTo>
                    <a:pt x="56189" y="181582"/>
                  </a:lnTo>
                  <a:lnTo>
                    <a:pt x="56225" y="181467"/>
                  </a:lnTo>
                  <a:lnTo>
                    <a:pt x="56256" y="181351"/>
                  </a:lnTo>
                  <a:lnTo>
                    <a:pt x="56284" y="181229"/>
                  </a:lnTo>
                  <a:lnTo>
                    <a:pt x="56351" y="180999"/>
                  </a:lnTo>
                  <a:lnTo>
                    <a:pt x="56437" y="180774"/>
                  </a:lnTo>
                  <a:lnTo>
                    <a:pt x="56468" y="180653"/>
                  </a:lnTo>
                  <a:lnTo>
                    <a:pt x="56493" y="180537"/>
                  </a:lnTo>
                  <a:lnTo>
                    <a:pt x="56516" y="180416"/>
                  </a:lnTo>
                  <a:lnTo>
                    <a:pt x="56538" y="180300"/>
                  </a:lnTo>
                  <a:lnTo>
                    <a:pt x="56558" y="180179"/>
                  </a:lnTo>
                  <a:lnTo>
                    <a:pt x="56616" y="179941"/>
                  </a:lnTo>
                  <a:lnTo>
                    <a:pt x="56697" y="179710"/>
                  </a:lnTo>
                  <a:lnTo>
                    <a:pt x="56780" y="179480"/>
                  </a:lnTo>
                  <a:lnTo>
                    <a:pt x="56855" y="179255"/>
                  </a:lnTo>
                  <a:lnTo>
                    <a:pt x="56931" y="179024"/>
                  </a:lnTo>
                  <a:lnTo>
                    <a:pt x="57014" y="178793"/>
                  </a:lnTo>
                  <a:lnTo>
                    <a:pt x="57098" y="178563"/>
                  </a:lnTo>
                  <a:lnTo>
                    <a:pt x="57177" y="178332"/>
                  </a:lnTo>
                  <a:lnTo>
                    <a:pt x="57220" y="178095"/>
                  </a:lnTo>
                  <a:lnTo>
                    <a:pt x="57255" y="177852"/>
                  </a:lnTo>
                  <a:lnTo>
                    <a:pt x="57289" y="177614"/>
                  </a:lnTo>
                  <a:lnTo>
                    <a:pt x="57322" y="177372"/>
                  </a:lnTo>
                  <a:lnTo>
                    <a:pt x="57354" y="177135"/>
                  </a:lnTo>
                  <a:lnTo>
                    <a:pt x="57384" y="176892"/>
                  </a:lnTo>
                  <a:lnTo>
                    <a:pt x="57415" y="176649"/>
                  </a:lnTo>
                  <a:lnTo>
                    <a:pt x="57444" y="176406"/>
                  </a:lnTo>
                  <a:lnTo>
                    <a:pt x="57474" y="176169"/>
                  </a:lnTo>
                  <a:lnTo>
                    <a:pt x="57504" y="175926"/>
                  </a:lnTo>
                  <a:lnTo>
                    <a:pt x="57534" y="175683"/>
                  </a:lnTo>
                  <a:lnTo>
                    <a:pt x="57566" y="175446"/>
                  </a:lnTo>
                  <a:lnTo>
                    <a:pt x="57598" y="175203"/>
                  </a:lnTo>
                  <a:lnTo>
                    <a:pt x="57642" y="174966"/>
                  </a:lnTo>
                  <a:lnTo>
                    <a:pt x="57678" y="174723"/>
                  </a:lnTo>
                  <a:lnTo>
                    <a:pt x="57678" y="174480"/>
                  </a:lnTo>
                  <a:lnTo>
                    <a:pt x="57672" y="174236"/>
                  </a:lnTo>
                  <a:lnTo>
                    <a:pt x="57671" y="173994"/>
                  </a:lnTo>
                  <a:lnTo>
                    <a:pt x="57670" y="173751"/>
                  </a:lnTo>
                  <a:lnTo>
                    <a:pt x="57667" y="173508"/>
                  </a:lnTo>
                  <a:lnTo>
                    <a:pt x="57666" y="173265"/>
                  </a:lnTo>
                  <a:lnTo>
                    <a:pt x="57664" y="173022"/>
                  </a:lnTo>
                  <a:lnTo>
                    <a:pt x="57662" y="172779"/>
                  </a:lnTo>
                  <a:lnTo>
                    <a:pt x="57662" y="172536"/>
                  </a:lnTo>
                  <a:lnTo>
                    <a:pt x="57668" y="172292"/>
                  </a:lnTo>
                  <a:lnTo>
                    <a:pt x="57630" y="172055"/>
                  </a:lnTo>
                  <a:lnTo>
                    <a:pt x="57542" y="171831"/>
                  </a:lnTo>
                  <a:lnTo>
                    <a:pt x="57485" y="171588"/>
                  </a:lnTo>
                  <a:lnTo>
                    <a:pt x="57432" y="171351"/>
                  </a:lnTo>
                  <a:lnTo>
                    <a:pt x="57377" y="171120"/>
                  </a:lnTo>
                  <a:lnTo>
                    <a:pt x="57329" y="170883"/>
                  </a:lnTo>
                  <a:lnTo>
                    <a:pt x="57280" y="170640"/>
                  </a:lnTo>
                  <a:lnTo>
                    <a:pt x="57230" y="170403"/>
                  </a:lnTo>
                  <a:lnTo>
                    <a:pt x="57172" y="170166"/>
                  </a:lnTo>
                  <a:lnTo>
                    <a:pt x="57114" y="169929"/>
                  </a:lnTo>
                  <a:lnTo>
                    <a:pt x="57092" y="169692"/>
                  </a:lnTo>
                  <a:lnTo>
                    <a:pt x="57096" y="169443"/>
                  </a:lnTo>
                  <a:lnTo>
                    <a:pt x="57089" y="169200"/>
                  </a:lnTo>
                  <a:lnTo>
                    <a:pt x="57123" y="168963"/>
                  </a:lnTo>
                  <a:lnTo>
                    <a:pt x="57176" y="168726"/>
                  </a:lnTo>
                  <a:lnTo>
                    <a:pt x="57207" y="168484"/>
                  </a:lnTo>
                  <a:lnTo>
                    <a:pt x="57151" y="168252"/>
                  </a:lnTo>
                  <a:lnTo>
                    <a:pt x="57101" y="168137"/>
                  </a:lnTo>
                  <a:lnTo>
                    <a:pt x="57038" y="168034"/>
                  </a:lnTo>
                  <a:lnTo>
                    <a:pt x="56963" y="167936"/>
                  </a:lnTo>
                  <a:lnTo>
                    <a:pt x="56886" y="167839"/>
                  </a:lnTo>
                  <a:lnTo>
                    <a:pt x="56776" y="167627"/>
                  </a:lnTo>
                  <a:lnTo>
                    <a:pt x="56728" y="167390"/>
                  </a:lnTo>
                  <a:lnTo>
                    <a:pt x="56680" y="167147"/>
                  </a:lnTo>
                  <a:lnTo>
                    <a:pt x="56650" y="166904"/>
                  </a:lnTo>
                  <a:lnTo>
                    <a:pt x="56649" y="166661"/>
                  </a:lnTo>
                  <a:lnTo>
                    <a:pt x="56648" y="166424"/>
                  </a:lnTo>
                  <a:lnTo>
                    <a:pt x="56648" y="166175"/>
                  </a:lnTo>
                  <a:lnTo>
                    <a:pt x="56671" y="165938"/>
                  </a:lnTo>
                  <a:lnTo>
                    <a:pt x="56684" y="165695"/>
                  </a:lnTo>
                  <a:lnTo>
                    <a:pt x="56684" y="165451"/>
                  </a:lnTo>
                  <a:lnTo>
                    <a:pt x="56716" y="165209"/>
                  </a:lnTo>
                  <a:lnTo>
                    <a:pt x="56717" y="164965"/>
                  </a:lnTo>
                  <a:lnTo>
                    <a:pt x="56716" y="164723"/>
                  </a:lnTo>
                  <a:lnTo>
                    <a:pt x="56741" y="164485"/>
                  </a:lnTo>
                  <a:lnTo>
                    <a:pt x="56755" y="164236"/>
                  </a:lnTo>
                  <a:lnTo>
                    <a:pt x="56749" y="163994"/>
                  </a:lnTo>
                  <a:lnTo>
                    <a:pt x="56731" y="163878"/>
                  </a:lnTo>
                  <a:lnTo>
                    <a:pt x="56704" y="163757"/>
                  </a:lnTo>
                  <a:lnTo>
                    <a:pt x="56671" y="163641"/>
                  </a:lnTo>
                  <a:lnTo>
                    <a:pt x="56636" y="163526"/>
                  </a:lnTo>
                  <a:lnTo>
                    <a:pt x="56594" y="163410"/>
                  </a:lnTo>
                  <a:lnTo>
                    <a:pt x="56539" y="163174"/>
                  </a:lnTo>
                  <a:lnTo>
                    <a:pt x="56548" y="162931"/>
                  </a:lnTo>
                  <a:lnTo>
                    <a:pt x="56580" y="162815"/>
                  </a:lnTo>
                  <a:lnTo>
                    <a:pt x="56624" y="162700"/>
                  </a:lnTo>
                  <a:lnTo>
                    <a:pt x="56676" y="162590"/>
                  </a:lnTo>
                  <a:lnTo>
                    <a:pt x="56735" y="162481"/>
                  </a:lnTo>
                  <a:lnTo>
                    <a:pt x="56803" y="162384"/>
                  </a:lnTo>
                  <a:lnTo>
                    <a:pt x="56881" y="162286"/>
                  </a:lnTo>
                  <a:lnTo>
                    <a:pt x="56966" y="162201"/>
                  </a:lnTo>
                  <a:lnTo>
                    <a:pt x="57056" y="162122"/>
                  </a:lnTo>
                  <a:lnTo>
                    <a:pt x="57150" y="162043"/>
                  </a:lnTo>
                  <a:lnTo>
                    <a:pt x="57248" y="161970"/>
                  </a:lnTo>
                  <a:lnTo>
                    <a:pt x="57355" y="161910"/>
                  </a:lnTo>
                  <a:lnTo>
                    <a:pt x="57562" y="161782"/>
                  </a:lnTo>
                  <a:lnTo>
                    <a:pt x="57660" y="161715"/>
                  </a:lnTo>
                  <a:lnTo>
                    <a:pt x="57755" y="161636"/>
                  </a:lnTo>
                  <a:lnTo>
                    <a:pt x="57846" y="161557"/>
                  </a:lnTo>
                  <a:lnTo>
                    <a:pt x="57930" y="161466"/>
                  </a:lnTo>
                  <a:lnTo>
                    <a:pt x="58003" y="161369"/>
                  </a:lnTo>
                  <a:lnTo>
                    <a:pt x="58067" y="161266"/>
                  </a:lnTo>
                  <a:lnTo>
                    <a:pt x="58127" y="161163"/>
                  </a:lnTo>
                  <a:lnTo>
                    <a:pt x="58182" y="161053"/>
                  </a:lnTo>
                  <a:lnTo>
                    <a:pt x="58226" y="160932"/>
                  </a:lnTo>
                  <a:lnTo>
                    <a:pt x="58374" y="160761"/>
                  </a:lnTo>
                  <a:lnTo>
                    <a:pt x="58622" y="160719"/>
                  </a:lnTo>
                  <a:lnTo>
                    <a:pt x="58857" y="160768"/>
                  </a:lnTo>
                  <a:lnTo>
                    <a:pt x="59098" y="160804"/>
                  </a:lnTo>
                  <a:lnTo>
                    <a:pt x="59220" y="160798"/>
                  </a:lnTo>
                  <a:lnTo>
                    <a:pt x="59340" y="160786"/>
                  </a:lnTo>
                  <a:lnTo>
                    <a:pt x="59464" y="160767"/>
                  </a:lnTo>
                  <a:lnTo>
                    <a:pt x="59583" y="160743"/>
                  </a:lnTo>
                  <a:lnTo>
                    <a:pt x="59692" y="160695"/>
                  </a:lnTo>
                  <a:lnTo>
                    <a:pt x="59796" y="160628"/>
                  </a:lnTo>
                  <a:lnTo>
                    <a:pt x="59887" y="160542"/>
                  </a:lnTo>
                  <a:lnTo>
                    <a:pt x="59950" y="160445"/>
                  </a:lnTo>
                  <a:lnTo>
                    <a:pt x="59989" y="160330"/>
                  </a:lnTo>
                  <a:lnTo>
                    <a:pt x="60014" y="160209"/>
                  </a:lnTo>
                  <a:lnTo>
                    <a:pt x="60036" y="160087"/>
                  </a:lnTo>
                  <a:lnTo>
                    <a:pt x="60077" y="159844"/>
                  </a:lnTo>
                  <a:lnTo>
                    <a:pt x="60113" y="159607"/>
                  </a:lnTo>
                  <a:lnTo>
                    <a:pt x="60166" y="159371"/>
                  </a:lnTo>
                  <a:lnTo>
                    <a:pt x="60246" y="159139"/>
                  </a:lnTo>
                  <a:lnTo>
                    <a:pt x="60337" y="158908"/>
                  </a:lnTo>
                  <a:lnTo>
                    <a:pt x="60388" y="158672"/>
                  </a:lnTo>
                  <a:lnTo>
                    <a:pt x="60452" y="158440"/>
                  </a:lnTo>
                  <a:lnTo>
                    <a:pt x="60543" y="158216"/>
                  </a:lnTo>
                  <a:lnTo>
                    <a:pt x="60632" y="157973"/>
                  </a:lnTo>
                  <a:lnTo>
                    <a:pt x="60784" y="157821"/>
                  </a:lnTo>
                  <a:lnTo>
                    <a:pt x="61040" y="157827"/>
                  </a:lnTo>
                  <a:lnTo>
                    <a:pt x="61249" y="157942"/>
                  </a:lnTo>
                  <a:lnTo>
                    <a:pt x="61458" y="158058"/>
                  </a:lnTo>
                  <a:lnTo>
                    <a:pt x="61704" y="158076"/>
                  </a:lnTo>
                  <a:lnTo>
                    <a:pt x="61952" y="158070"/>
                  </a:lnTo>
                  <a:lnTo>
                    <a:pt x="62070" y="158046"/>
                  </a:lnTo>
                  <a:lnTo>
                    <a:pt x="62175" y="157997"/>
                  </a:lnTo>
                  <a:lnTo>
                    <a:pt x="62266" y="157918"/>
                  </a:lnTo>
                  <a:lnTo>
                    <a:pt x="62352" y="157827"/>
                  </a:lnTo>
                  <a:lnTo>
                    <a:pt x="62533" y="157663"/>
                  </a:lnTo>
                  <a:lnTo>
                    <a:pt x="62714" y="157499"/>
                  </a:lnTo>
                  <a:lnTo>
                    <a:pt x="62889" y="157329"/>
                  </a:lnTo>
                  <a:lnTo>
                    <a:pt x="62972" y="157244"/>
                  </a:lnTo>
                  <a:lnTo>
                    <a:pt x="63048" y="157147"/>
                  </a:lnTo>
                  <a:lnTo>
                    <a:pt x="63118" y="157049"/>
                  </a:lnTo>
                  <a:lnTo>
                    <a:pt x="63186" y="156946"/>
                  </a:lnTo>
                  <a:lnTo>
                    <a:pt x="63333" y="156752"/>
                  </a:lnTo>
                  <a:lnTo>
                    <a:pt x="63511" y="156587"/>
                  </a:lnTo>
                  <a:lnTo>
                    <a:pt x="63645" y="156387"/>
                  </a:lnTo>
                  <a:lnTo>
                    <a:pt x="63742" y="156162"/>
                  </a:lnTo>
                  <a:lnTo>
                    <a:pt x="63830" y="155938"/>
                  </a:lnTo>
                  <a:lnTo>
                    <a:pt x="63918" y="155706"/>
                  </a:lnTo>
                  <a:lnTo>
                    <a:pt x="63997" y="155476"/>
                  </a:lnTo>
                  <a:lnTo>
                    <a:pt x="64047" y="155239"/>
                  </a:lnTo>
                  <a:lnTo>
                    <a:pt x="64101" y="155008"/>
                  </a:lnTo>
                  <a:lnTo>
                    <a:pt x="64158" y="154771"/>
                  </a:lnTo>
                  <a:lnTo>
                    <a:pt x="64211" y="154595"/>
                  </a:lnTo>
                  <a:lnTo>
                    <a:pt x="64273" y="154419"/>
                  </a:lnTo>
                  <a:lnTo>
                    <a:pt x="64298" y="154182"/>
                  </a:lnTo>
                  <a:lnTo>
                    <a:pt x="64288" y="153939"/>
                  </a:lnTo>
                  <a:lnTo>
                    <a:pt x="64286" y="153696"/>
                  </a:lnTo>
                  <a:lnTo>
                    <a:pt x="64286" y="153453"/>
                  </a:lnTo>
                  <a:lnTo>
                    <a:pt x="64281" y="153210"/>
                  </a:lnTo>
                  <a:lnTo>
                    <a:pt x="64258" y="152966"/>
                  </a:lnTo>
                  <a:lnTo>
                    <a:pt x="64234" y="152724"/>
                  </a:lnTo>
                  <a:lnTo>
                    <a:pt x="64212" y="152481"/>
                  </a:lnTo>
                  <a:lnTo>
                    <a:pt x="64196" y="152244"/>
                  </a:lnTo>
                  <a:lnTo>
                    <a:pt x="64196" y="152001"/>
                  </a:lnTo>
                  <a:lnTo>
                    <a:pt x="64199" y="151873"/>
                  </a:lnTo>
                  <a:lnTo>
                    <a:pt x="64202" y="151630"/>
                  </a:lnTo>
                  <a:lnTo>
                    <a:pt x="64205" y="151508"/>
                  </a:lnTo>
                  <a:lnTo>
                    <a:pt x="64209" y="151387"/>
                  </a:lnTo>
                  <a:lnTo>
                    <a:pt x="64214" y="151265"/>
                  </a:lnTo>
                  <a:lnTo>
                    <a:pt x="64221" y="151144"/>
                  </a:lnTo>
                  <a:lnTo>
                    <a:pt x="64231" y="151022"/>
                  </a:lnTo>
                  <a:lnTo>
                    <a:pt x="64247" y="150901"/>
                  </a:lnTo>
                  <a:lnTo>
                    <a:pt x="64285" y="150786"/>
                  </a:lnTo>
                  <a:lnTo>
                    <a:pt x="64355" y="150695"/>
                  </a:lnTo>
                  <a:lnTo>
                    <a:pt x="64449" y="150610"/>
                  </a:lnTo>
                  <a:lnTo>
                    <a:pt x="64555" y="150542"/>
                  </a:lnTo>
                  <a:lnTo>
                    <a:pt x="64665" y="150494"/>
                  </a:lnTo>
                  <a:lnTo>
                    <a:pt x="64783" y="150470"/>
                  </a:lnTo>
                  <a:lnTo>
                    <a:pt x="64905" y="150451"/>
                  </a:lnTo>
                  <a:lnTo>
                    <a:pt x="65136" y="150373"/>
                  </a:lnTo>
                  <a:lnTo>
                    <a:pt x="65370" y="150311"/>
                  </a:lnTo>
                  <a:lnTo>
                    <a:pt x="65614" y="150318"/>
                  </a:lnTo>
                  <a:lnTo>
                    <a:pt x="65857" y="150318"/>
                  </a:lnTo>
                  <a:lnTo>
                    <a:pt x="66100" y="150312"/>
                  </a:lnTo>
                  <a:lnTo>
                    <a:pt x="66221" y="150299"/>
                  </a:lnTo>
                  <a:lnTo>
                    <a:pt x="66341" y="150281"/>
                  </a:lnTo>
                  <a:lnTo>
                    <a:pt x="66460" y="150257"/>
                  </a:lnTo>
                  <a:lnTo>
                    <a:pt x="66578" y="150227"/>
                  </a:lnTo>
                  <a:lnTo>
                    <a:pt x="66695" y="150196"/>
                  </a:lnTo>
                  <a:lnTo>
                    <a:pt x="66477" y="150050"/>
                  </a:lnTo>
                  <a:lnTo>
                    <a:pt x="66242" y="149989"/>
                  </a:lnTo>
                  <a:lnTo>
                    <a:pt x="66000" y="149959"/>
                  </a:lnTo>
                  <a:lnTo>
                    <a:pt x="65758" y="149935"/>
                  </a:lnTo>
                  <a:lnTo>
                    <a:pt x="65513" y="149941"/>
                  </a:lnTo>
                  <a:lnTo>
                    <a:pt x="65393" y="149935"/>
                  </a:lnTo>
                  <a:lnTo>
                    <a:pt x="65276" y="149904"/>
                  </a:lnTo>
                  <a:lnTo>
                    <a:pt x="65163" y="149862"/>
                  </a:lnTo>
                  <a:lnTo>
                    <a:pt x="65052" y="149808"/>
                  </a:lnTo>
                  <a:lnTo>
                    <a:pt x="64944" y="149753"/>
                  </a:lnTo>
                  <a:lnTo>
                    <a:pt x="64838" y="149692"/>
                  </a:lnTo>
                  <a:lnTo>
                    <a:pt x="64615" y="149589"/>
                  </a:lnTo>
                  <a:lnTo>
                    <a:pt x="64406" y="149473"/>
                  </a:lnTo>
                  <a:lnTo>
                    <a:pt x="64343" y="149242"/>
                  </a:lnTo>
                  <a:lnTo>
                    <a:pt x="64318" y="149115"/>
                  </a:lnTo>
                  <a:lnTo>
                    <a:pt x="64267" y="148878"/>
                  </a:lnTo>
                  <a:lnTo>
                    <a:pt x="64180" y="148653"/>
                  </a:lnTo>
                  <a:lnTo>
                    <a:pt x="64124" y="148422"/>
                  </a:lnTo>
                  <a:lnTo>
                    <a:pt x="64131" y="148173"/>
                  </a:lnTo>
                  <a:lnTo>
                    <a:pt x="64108" y="147936"/>
                  </a:lnTo>
                  <a:lnTo>
                    <a:pt x="64067" y="147693"/>
                  </a:lnTo>
                  <a:lnTo>
                    <a:pt x="64020" y="147457"/>
                  </a:lnTo>
                  <a:lnTo>
                    <a:pt x="63977" y="147220"/>
                  </a:lnTo>
                  <a:lnTo>
                    <a:pt x="63930" y="146977"/>
                  </a:lnTo>
                  <a:lnTo>
                    <a:pt x="63852" y="146751"/>
                  </a:lnTo>
                  <a:lnTo>
                    <a:pt x="63785" y="146515"/>
                  </a:lnTo>
                  <a:lnTo>
                    <a:pt x="63732" y="146277"/>
                  </a:lnTo>
                  <a:lnTo>
                    <a:pt x="63685" y="146169"/>
                  </a:lnTo>
                  <a:lnTo>
                    <a:pt x="63628" y="146059"/>
                  </a:lnTo>
                  <a:lnTo>
                    <a:pt x="63565" y="145956"/>
                  </a:lnTo>
                  <a:lnTo>
                    <a:pt x="63498" y="145853"/>
                  </a:lnTo>
                  <a:lnTo>
                    <a:pt x="63426" y="145755"/>
                  </a:lnTo>
                  <a:lnTo>
                    <a:pt x="63350" y="145664"/>
                  </a:lnTo>
                  <a:lnTo>
                    <a:pt x="63269" y="145573"/>
                  </a:lnTo>
                  <a:lnTo>
                    <a:pt x="63187" y="145482"/>
                  </a:lnTo>
                  <a:lnTo>
                    <a:pt x="63040" y="145287"/>
                  </a:lnTo>
                  <a:lnTo>
                    <a:pt x="62977" y="145178"/>
                  </a:lnTo>
                  <a:lnTo>
                    <a:pt x="62931" y="145069"/>
                  </a:lnTo>
                  <a:lnTo>
                    <a:pt x="62897" y="144947"/>
                  </a:lnTo>
                  <a:lnTo>
                    <a:pt x="62874" y="144825"/>
                  </a:lnTo>
                  <a:lnTo>
                    <a:pt x="62867" y="144704"/>
                  </a:lnTo>
                  <a:lnTo>
                    <a:pt x="62934" y="144473"/>
                  </a:lnTo>
                  <a:lnTo>
                    <a:pt x="63004" y="144242"/>
                  </a:lnTo>
                  <a:lnTo>
                    <a:pt x="63043" y="143999"/>
                  </a:lnTo>
                  <a:lnTo>
                    <a:pt x="63078" y="143763"/>
                  </a:lnTo>
                  <a:lnTo>
                    <a:pt x="63090" y="143520"/>
                  </a:lnTo>
                  <a:lnTo>
                    <a:pt x="63053" y="143276"/>
                  </a:lnTo>
                  <a:lnTo>
                    <a:pt x="63029" y="143161"/>
                  </a:lnTo>
                  <a:lnTo>
                    <a:pt x="62999" y="143040"/>
                  </a:lnTo>
                  <a:lnTo>
                    <a:pt x="62960" y="142924"/>
                  </a:lnTo>
                  <a:lnTo>
                    <a:pt x="62933" y="142867"/>
                  </a:lnTo>
                  <a:lnTo>
                    <a:pt x="62853" y="142705"/>
                  </a:lnTo>
                  <a:lnTo>
                    <a:pt x="62792" y="142474"/>
                  </a:lnTo>
                  <a:lnTo>
                    <a:pt x="62768" y="142231"/>
                  </a:lnTo>
                  <a:lnTo>
                    <a:pt x="62748" y="142110"/>
                  </a:lnTo>
                  <a:lnTo>
                    <a:pt x="62721" y="141994"/>
                  </a:lnTo>
                  <a:lnTo>
                    <a:pt x="62676" y="141879"/>
                  </a:lnTo>
                  <a:lnTo>
                    <a:pt x="62609" y="141782"/>
                  </a:lnTo>
                  <a:lnTo>
                    <a:pt x="62531" y="141685"/>
                  </a:lnTo>
                  <a:lnTo>
                    <a:pt x="62384" y="141491"/>
                  </a:lnTo>
                  <a:lnTo>
                    <a:pt x="62234" y="141302"/>
                  </a:lnTo>
                  <a:lnTo>
                    <a:pt x="62154" y="141205"/>
                  </a:lnTo>
                  <a:lnTo>
                    <a:pt x="62079" y="141107"/>
                  </a:lnTo>
                  <a:lnTo>
                    <a:pt x="62021" y="141004"/>
                  </a:lnTo>
                  <a:lnTo>
                    <a:pt x="61983" y="140889"/>
                  </a:lnTo>
                  <a:lnTo>
                    <a:pt x="61960" y="140767"/>
                  </a:lnTo>
                  <a:lnTo>
                    <a:pt x="61946" y="140652"/>
                  </a:lnTo>
                  <a:lnTo>
                    <a:pt x="61942" y="140530"/>
                  </a:lnTo>
                  <a:lnTo>
                    <a:pt x="61947" y="140287"/>
                  </a:lnTo>
                  <a:lnTo>
                    <a:pt x="61945" y="140160"/>
                  </a:lnTo>
                  <a:lnTo>
                    <a:pt x="61943" y="140039"/>
                  </a:lnTo>
                  <a:lnTo>
                    <a:pt x="61946" y="139916"/>
                  </a:lnTo>
                  <a:lnTo>
                    <a:pt x="61954" y="139795"/>
                  </a:lnTo>
                  <a:lnTo>
                    <a:pt x="61965" y="139674"/>
                  </a:lnTo>
                  <a:lnTo>
                    <a:pt x="61981" y="139558"/>
                  </a:lnTo>
                  <a:lnTo>
                    <a:pt x="62004" y="139436"/>
                  </a:lnTo>
                  <a:lnTo>
                    <a:pt x="62032" y="139321"/>
                  </a:lnTo>
                  <a:lnTo>
                    <a:pt x="62079" y="139078"/>
                  </a:lnTo>
                  <a:lnTo>
                    <a:pt x="62119" y="138841"/>
                  </a:lnTo>
                  <a:lnTo>
                    <a:pt x="62135" y="138598"/>
                  </a:lnTo>
                  <a:lnTo>
                    <a:pt x="62125" y="138355"/>
                  </a:lnTo>
                  <a:lnTo>
                    <a:pt x="62116" y="138234"/>
                  </a:lnTo>
                  <a:lnTo>
                    <a:pt x="62103" y="138112"/>
                  </a:lnTo>
                  <a:lnTo>
                    <a:pt x="62080" y="137997"/>
                  </a:lnTo>
                  <a:lnTo>
                    <a:pt x="62047" y="137876"/>
                  </a:lnTo>
                  <a:lnTo>
                    <a:pt x="62008" y="137760"/>
                  </a:lnTo>
                  <a:lnTo>
                    <a:pt x="61941" y="137529"/>
                  </a:lnTo>
                  <a:lnTo>
                    <a:pt x="61875" y="137292"/>
                  </a:lnTo>
                  <a:lnTo>
                    <a:pt x="61765" y="137079"/>
                  </a:lnTo>
                  <a:lnTo>
                    <a:pt x="61652" y="136861"/>
                  </a:lnTo>
                  <a:lnTo>
                    <a:pt x="61542" y="136642"/>
                  </a:lnTo>
                  <a:lnTo>
                    <a:pt x="61447" y="136423"/>
                  </a:lnTo>
                  <a:lnTo>
                    <a:pt x="61354" y="136198"/>
                  </a:lnTo>
                  <a:lnTo>
                    <a:pt x="61237" y="135980"/>
                  </a:lnTo>
                  <a:lnTo>
                    <a:pt x="61137" y="135761"/>
                  </a:lnTo>
                  <a:lnTo>
                    <a:pt x="61132" y="135518"/>
                  </a:lnTo>
                  <a:lnTo>
                    <a:pt x="61153" y="135275"/>
                  </a:lnTo>
                  <a:lnTo>
                    <a:pt x="61176" y="135032"/>
                  </a:lnTo>
                  <a:lnTo>
                    <a:pt x="61173" y="134789"/>
                  </a:lnTo>
                  <a:lnTo>
                    <a:pt x="61171" y="134552"/>
                  </a:lnTo>
                  <a:lnTo>
                    <a:pt x="61169" y="134309"/>
                  </a:lnTo>
                  <a:lnTo>
                    <a:pt x="61167" y="134066"/>
                  </a:lnTo>
                  <a:lnTo>
                    <a:pt x="61168" y="133823"/>
                  </a:lnTo>
                  <a:lnTo>
                    <a:pt x="61162" y="133574"/>
                  </a:lnTo>
                  <a:lnTo>
                    <a:pt x="61135" y="133337"/>
                  </a:lnTo>
                  <a:lnTo>
                    <a:pt x="61120" y="133094"/>
                  </a:lnTo>
                  <a:lnTo>
                    <a:pt x="61120" y="132851"/>
                  </a:lnTo>
                  <a:lnTo>
                    <a:pt x="61096" y="132608"/>
                  </a:lnTo>
                  <a:lnTo>
                    <a:pt x="61070" y="132365"/>
                  </a:lnTo>
                  <a:lnTo>
                    <a:pt x="61047" y="132122"/>
                  </a:lnTo>
                  <a:lnTo>
                    <a:pt x="60970" y="131897"/>
                  </a:lnTo>
                  <a:lnTo>
                    <a:pt x="60896" y="131666"/>
                  </a:lnTo>
                  <a:lnTo>
                    <a:pt x="60853" y="131423"/>
                  </a:lnTo>
                  <a:lnTo>
                    <a:pt x="60817" y="131187"/>
                  </a:lnTo>
                  <a:lnTo>
                    <a:pt x="60783" y="130943"/>
                  </a:lnTo>
                  <a:lnTo>
                    <a:pt x="60709" y="130712"/>
                  </a:lnTo>
                  <a:lnTo>
                    <a:pt x="60603" y="130494"/>
                  </a:lnTo>
                  <a:lnTo>
                    <a:pt x="60545" y="130256"/>
                  </a:lnTo>
                  <a:lnTo>
                    <a:pt x="60456" y="130032"/>
                  </a:lnTo>
                  <a:lnTo>
                    <a:pt x="60348" y="129813"/>
                  </a:lnTo>
                  <a:lnTo>
                    <a:pt x="60275" y="129582"/>
                  </a:lnTo>
                  <a:lnTo>
                    <a:pt x="60220" y="129345"/>
                  </a:lnTo>
                  <a:lnTo>
                    <a:pt x="60166" y="129108"/>
                  </a:lnTo>
                  <a:lnTo>
                    <a:pt x="60120" y="128872"/>
                  </a:lnTo>
                  <a:lnTo>
                    <a:pt x="60061" y="128635"/>
                  </a:lnTo>
                  <a:lnTo>
                    <a:pt x="59979" y="128404"/>
                  </a:lnTo>
                  <a:lnTo>
                    <a:pt x="59917" y="128173"/>
                  </a:lnTo>
                  <a:lnTo>
                    <a:pt x="59852" y="127936"/>
                  </a:lnTo>
                  <a:lnTo>
                    <a:pt x="59816" y="127821"/>
                  </a:lnTo>
                  <a:lnTo>
                    <a:pt x="59779" y="127705"/>
                  </a:lnTo>
                  <a:lnTo>
                    <a:pt x="59738" y="127589"/>
                  </a:lnTo>
                  <a:lnTo>
                    <a:pt x="59694" y="127481"/>
                  </a:lnTo>
                  <a:lnTo>
                    <a:pt x="59612" y="127249"/>
                  </a:lnTo>
                  <a:lnTo>
                    <a:pt x="59532" y="127018"/>
                  </a:lnTo>
                  <a:lnTo>
                    <a:pt x="59425" y="126800"/>
                  </a:lnTo>
                  <a:lnTo>
                    <a:pt x="59307" y="126587"/>
                  </a:lnTo>
                  <a:lnTo>
                    <a:pt x="59246" y="126484"/>
                  </a:lnTo>
                  <a:lnTo>
                    <a:pt x="59186" y="126381"/>
                  </a:lnTo>
                  <a:lnTo>
                    <a:pt x="59131" y="126271"/>
                  </a:lnTo>
                  <a:lnTo>
                    <a:pt x="59089" y="126156"/>
                  </a:lnTo>
                  <a:lnTo>
                    <a:pt x="59048" y="126041"/>
                  </a:lnTo>
                  <a:lnTo>
                    <a:pt x="58931" y="125828"/>
                  </a:lnTo>
                  <a:lnTo>
                    <a:pt x="58799" y="125627"/>
                  </a:lnTo>
                  <a:lnTo>
                    <a:pt x="58672" y="125415"/>
                  </a:lnTo>
                  <a:lnTo>
                    <a:pt x="58552" y="125202"/>
                  </a:lnTo>
                  <a:lnTo>
                    <a:pt x="58458" y="124977"/>
                  </a:lnTo>
                  <a:lnTo>
                    <a:pt x="58325" y="124783"/>
                  </a:lnTo>
                  <a:lnTo>
                    <a:pt x="58143" y="124619"/>
                  </a:lnTo>
                  <a:lnTo>
                    <a:pt x="58013" y="124412"/>
                  </a:lnTo>
                  <a:lnTo>
                    <a:pt x="57901" y="124194"/>
                  </a:lnTo>
                  <a:lnTo>
                    <a:pt x="57847" y="124084"/>
                  </a:lnTo>
                  <a:lnTo>
                    <a:pt x="57793" y="123975"/>
                  </a:lnTo>
                  <a:lnTo>
                    <a:pt x="57732" y="123871"/>
                  </a:lnTo>
                  <a:lnTo>
                    <a:pt x="57664" y="123768"/>
                  </a:lnTo>
                  <a:lnTo>
                    <a:pt x="57599" y="123671"/>
                  </a:lnTo>
                  <a:lnTo>
                    <a:pt x="57492" y="123452"/>
                  </a:lnTo>
                  <a:lnTo>
                    <a:pt x="57391" y="123227"/>
                  </a:lnTo>
                  <a:lnTo>
                    <a:pt x="57263" y="123027"/>
                  </a:lnTo>
                  <a:lnTo>
                    <a:pt x="57139" y="122814"/>
                  </a:lnTo>
                  <a:lnTo>
                    <a:pt x="57031" y="122602"/>
                  </a:lnTo>
                  <a:lnTo>
                    <a:pt x="56974" y="122493"/>
                  </a:lnTo>
                  <a:lnTo>
                    <a:pt x="56916" y="122383"/>
                  </a:lnTo>
                  <a:lnTo>
                    <a:pt x="56854" y="122280"/>
                  </a:lnTo>
                  <a:lnTo>
                    <a:pt x="56787" y="122176"/>
                  </a:lnTo>
                  <a:lnTo>
                    <a:pt x="56717" y="122079"/>
                  </a:lnTo>
                  <a:lnTo>
                    <a:pt x="56576" y="121879"/>
                  </a:lnTo>
                  <a:lnTo>
                    <a:pt x="56432" y="121684"/>
                  </a:lnTo>
                  <a:lnTo>
                    <a:pt x="56276" y="121496"/>
                  </a:lnTo>
                  <a:lnTo>
                    <a:pt x="56082" y="121302"/>
                  </a:lnTo>
                  <a:lnTo>
                    <a:pt x="55911" y="121125"/>
                  </a:lnTo>
                  <a:lnTo>
                    <a:pt x="55741" y="120955"/>
                  </a:lnTo>
                  <a:lnTo>
                    <a:pt x="55569" y="120779"/>
                  </a:lnTo>
                  <a:lnTo>
                    <a:pt x="55398" y="120609"/>
                  </a:lnTo>
                  <a:lnTo>
                    <a:pt x="55227" y="120439"/>
                  </a:lnTo>
                  <a:lnTo>
                    <a:pt x="55056" y="120262"/>
                  </a:lnTo>
                  <a:lnTo>
                    <a:pt x="54885" y="120092"/>
                  </a:lnTo>
                  <a:lnTo>
                    <a:pt x="54800" y="120001"/>
                  </a:lnTo>
                  <a:lnTo>
                    <a:pt x="54715" y="119916"/>
                  </a:lnTo>
                  <a:lnTo>
                    <a:pt x="54628" y="119831"/>
                  </a:lnTo>
                  <a:lnTo>
                    <a:pt x="54536" y="119753"/>
                  </a:lnTo>
                  <a:lnTo>
                    <a:pt x="54434" y="119685"/>
                  </a:lnTo>
                  <a:lnTo>
                    <a:pt x="54333" y="119618"/>
                  </a:lnTo>
                  <a:lnTo>
                    <a:pt x="54156" y="119449"/>
                  </a:lnTo>
                  <a:lnTo>
                    <a:pt x="53979" y="119285"/>
                  </a:lnTo>
                  <a:lnTo>
                    <a:pt x="53793" y="119127"/>
                  </a:lnTo>
                  <a:lnTo>
                    <a:pt x="53619" y="118963"/>
                  </a:lnTo>
                  <a:lnTo>
                    <a:pt x="53442" y="118798"/>
                  </a:lnTo>
                  <a:lnTo>
                    <a:pt x="53246" y="118652"/>
                  </a:lnTo>
                  <a:lnTo>
                    <a:pt x="53048" y="118507"/>
                  </a:lnTo>
                  <a:lnTo>
                    <a:pt x="52947" y="118440"/>
                  </a:lnTo>
                  <a:lnTo>
                    <a:pt x="52844" y="118373"/>
                  </a:lnTo>
                  <a:lnTo>
                    <a:pt x="52734" y="118325"/>
                  </a:lnTo>
                  <a:lnTo>
                    <a:pt x="52620" y="118282"/>
                  </a:lnTo>
                  <a:lnTo>
                    <a:pt x="52503" y="118246"/>
                  </a:lnTo>
                  <a:lnTo>
                    <a:pt x="52384" y="118221"/>
                  </a:lnTo>
                  <a:lnTo>
                    <a:pt x="52265" y="118197"/>
                  </a:lnTo>
                  <a:lnTo>
                    <a:pt x="52144" y="118179"/>
                  </a:lnTo>
                  <a:lnTo>
                    <a:pt x="51902" y="118191"/>
                  </a:lnTo>
                  <a:lnTo>
                    <a:pt x="51661" y="118221"/>
                  </a:lnTo>
                  <a:lnTo>
                    <a:pt x="51417" y="118215"/>
                  </a:lnTo>
                  <a:lnTo>
                    <a:pt x="51176" y="118234"/>
                  </a:lnTo>
                  <a:lnTo>
                    <a:pt x="50935" y="118270"/>
                  </a:lnTo>
                  <a:lnTo>
                    <a:pt x="50814" y="118288"/>
                  </a:lnTo>
                  <a:lnTo>
                    <a:pt x="50694" y="118306"/>
                  </a:lnTo>
                  <a:lnTo>
                    <a:pt x="50578" y="118336"/>
                  </a:lnTo>
                  <a:lnTo>
                    <a:pt x="50462" y="118373"/>
                  </a:lnTo>
                  <a:lnTo>
                    <a:pt x="50349" y="118422"/>
                  </a:lnTo>
                  <a:lnTo>
                    <a:pt x="50240" y="118476"/>
                  </a:lnTo>
                  <a:lnTo>
                    <a:pt x="50135" y="118537"/>
                  </a:lnTo>
                  <a:lnTo>
                    <a:pt x="49904" y="118604"/>
                  </a:lnTo>
                  <a:lnTo>
                    <a:pt x="49660" y="118623"/>
                  </a:lnTo>
                  <a:lnTo>
                    <a:pt x="49408" y="118622"/>
                  </a:lnTo>
                  <a:lnTo>
                    <a:pt x="49293" y="118598"/>
                  </a:lnTo>
                  <a:lnTo>
                    <a:pt x="49194" y="118537"/>
                  </a:lnTo>
                  <a:lnTo>
                    <a:pt x="49102" y="118458"/>
                  </a:lnTo>
                  <a:lnTo>
                    <a:pt x="49014" y="118373"/>
                  </a:lnTo>
                  <a:lnTo>
                    <a:pt x="48928" y="118288"/>
                  </a:lnTo>
                  <a:lnTo>
                    <a:pt x="48842" y="118197"/>
                  </a:lnTo>
                  <a:lnTo>
                    <a:pt x="48756" y="118106"/>
                  </a:lnTo>
                  <a:lnTo>
                    <a:pt x="48570" y="117954"/>
                  </a:lnTo>
                  <a:lnTo>
                    <a:pt x="48471" y="117881"/>
                  </a:lnTo>
                  <a:lnTo>
                    <a:pt x="48371" y="117814"/>
                  </a:lnTo>
                  <a:lnTo>
                    <a:pt x="48268" y="117747"/>
                  </a:lnTo>
                  <a:lnTo>
                    <a:pt x="48161" y="117687"/>
                  </a:lnTo>
                  <a:lnTo>
                    <a:pt x="47958" y="117559"/>
                  </a:lnTo>
                  <a:lnTo>
                    <a:pt x="47867" y="117474"/>
                  </a:lnTo>
                  <a:lnTo>
                    <a:pt x="47785" y="117383"/>
                  </a:lnTo>
                  <a:lnTo>
                    <a:pt x="47715" y="117280"/>
                  </a:lnTo>
                  <a:lnTo>
                    <a:pt x="47654" y="117176"/>
                  </a:lnTo>
                  <a:lnTo>
                    <a:pt x="47608" y="117061"/>
                  </a:lnTo>
                  <a:lnTo>
                    <a:pt x="47595" y="116939"/>
                  </a:lnTo>
                  <a:lnTo>
                    <a:pt x="47652" y="116703"/>
                  </a:lnTo>
                  <a:lnTo>
                    <a:pt x="47702" y="116593"/>
                  </a:lnTo>
                  <a:lnTo>
                    <a:pt x="47761" y="116484"/>
                  </a:lnTo>
                  <a:lnTo>
                    <a:pt x="47835" y="116386"/>
                  </a:lnTo>
                  <a:lnTo>
                    <a:pt x="47912" y="116296"/>
                  </a:lnTo>
                  <a:lnTo>
                    <a:pt x="48070" y="116107"/>
                  </a:lnTo>
                  <a:lnTo>
                    <a:pt x="48230" y="115925"/>
                  </a:lnTo>
                  <a:lnTo>
                    <a:pt x="48360" y="115724"/>
                  </a:lnTo>
                  <a:lnTo>
                    <a:pt x="48378" y="115481"/>
                  </a:lnTo>
                  <a:lnTo>
                    <a:pt x="48379" y="115354"/>
                  </a:lnTo>
                  <a:lnTo>
                    <a:pt x="48403" y="115238"/>
                  </a:lnTo>
                  <a:lnTo>
                    <a:pt x="48452" y="115129"/>
                  </a:lnTo>
                  <a:lnTo>
                    <a:pt x="48516" y="115026"/>
                  </a:lnTo>
                  <a:lnTo>
                    <a:pt x="48582" y="114922"/>
                  </a:lnTo>
                  <a:lnTo>
                    <a:pt x="48658" y="114813"/>
                  </a:lnTo>
                  <a:lnTo>
                    <a:pt x="48741" y="114716"/>
                  </a:lnTo>
                  <a:lnTo>
                    <a:pt x="48810" y="114503"/>
                  </a:lnTo>
                  <a:lnTo>
                    <a:pt x="48684" y="114278"/>
                  </a:lnTo>
                  <a:lnTo>
                    <a:pt x="48462" y="114266"/>
                  </a:lnTo>
                  <a:lnTo>
                    <a:pt x="48333" y="114297"/>
                  </a:lnTo>
                  <a:lnTo>
                    <a:pt x="48080" y="114327"/>
                  </a:lnTo>
                  <a:lnTo>
                    <a:pt x="47882" y="114430"/>
                  </a:lnTo>
                  <a:lnTo>
                    <a:pt x="47790" y="114661"/>
                  </a:lnTo>
                  <a:lnTo>
                    <a:pt x="47613" y="114856"/>
                  </a:lnTo>
                  <a:lnTo>
                    <a:pt x="47416" y="114959"/>
                  </a:lnTo>
                  <a:lnTo>
                    <a:pt x="47235" y="114807"/>
                  </a:lnTo>
                  <a:lnTo>
                    <a:pt x="47102" y="114595"/>
                  </a:lnTo>
                  <a:lnTo>
                    <a:pt x="47024" y="114357"/>
                  </a:lnTo>
                  <a:lnTo>
                    <a:pt x="46938" y="114133"/>
                  </a:lnTo>
                  <a:lnTo>
                    <a:pt x="46914" y="113890"/>
                  </a:lnTo>
                  <a:lnTo>
                    <a:pt x="46904" y="113647"/>
                  </a:lnTo>
                  <a:lnTo>
                    <a:pt x="46867" y="113531"/>
                  </a:lnTo>
                  <a:lnTo>
                    <a:pt x="46813" y="113416"/>
                  </a:lnTo>
                  <a:lnTo>
                    <a:pt x="46740" y="113324"/>
                  </a:lnTo>
                  <a:lnTo>
                    <a:pt x="46632" y="113270"/>
                  </a:lnTo>
                  <a:lnTo>
                    <a:pt x="46511" y="113227"/>
                  </a:lnTo>
                  <a:lnTo>
                    <a:pt x="46345" y="113057"/>
                  </a:lnTo>
                  <a:lnTo>
                    <a:pt x="46275" y="112826"/>
                  </a:lnTo>
                  <a:lnTo>
                    <a:pt x="46286" y="112583"/>
                  </a:lnTo>
                  <a:lnTo>
                    <a:pt x="46295" y="112462"/>
                  </a:lnTo>
                  <a:lnTo>
                    <a:pt x="46309" y="112341"/>
                  </a:lnTo>
                  <a:lnTo>
                    <a:pt x="46324" y="112219"/>
                  </a:lnTo>
                  <a:lnTo>
                    <a:pt x="46344" y="112097"/>
                  </a:lnTo>
                  <a:lnTo>
                    <a:pt x="46349" y="111860"/>
                  </a:lnTo>
                  <a:lnTo>
                    <a:pt x="46267" y="111630"/>
                  </a:lnTo>
                  <a:lnTo>
                    <a:pt x="46224" y="111387"/>
                  </a:lnTo>
                  <a:lnTo>
                    <a:pt x="46262" y="111149"/>
                  </a:lnTo>
                  <a:lnTo>
                    <a:pt x="46395" y="110943"/>
                  </a:lnTo>
                  <a:lnTo>
                    <a:pt x="46605" y="110822"/>
                  </a:lnTo>
                  <a:lnTo>
                    <a:pt x="46774" y="110651"/>
                  </a:lnTo>
                  <a:lnTo>
                    <a:pt x="46828" y="110542"/>
                  </a:lnTo>
                  <a:lnTo>
                    <a:pt x="46868" y="110427"/>
                  </a:lnTo>
                  <a:lnTo>
                    <a:pt x="46892" y="110305"/>
                  </a:lnTo>
                  <a:lnTo>
                    <a:pt x="46913" y="110190"/>
                  </a:lnTo>
                  <a:lnTo>
                    <a:pt x="46988" y="109953"/>
                  </a:lnTo>
                  <a:lnTo>
                    <a:pt x="47082" y="109728"/>
                  </a:lnTo>
                  <a:lnTo>
                    <a:pt x="47182" y="109509"/>
                  </a:lnTo>
                  <a:lnTo>
                    <a:pt x="47234" y="109266"/>
                  </a:lnTo>
                  <a:lnTo>
                    <a:pt x="47170" y="109041"/>
                  </a:lnTo>
                  <a:lnTo>
                    <a:pt x="47036" y="108835"/>
                  </a:lnTo>
                  <a:lnTo>
                    <a:pt x="46921" y="108616"/>
                  </a:lnTo>
                  <a:lnTo>
                    <a:pt x="46930" y="108379"/>
                  </a:lnTo>
                  <a:lnTo>
                    <a:pt x="46954" y="108136"/>
                  </a:lnTo>
                  <a:lnTo>
                    <a:pt x="46953" y="107893"/>
                  </a:lnTo>
                  <a:lnTo>
                    <a:pt x="46944" y="107644"/>
                  </a:lnTo>
                  <a:lnTo>
                    <a:pt x="46938" y="107522"/>
                  </a:lnTo>
                  <a:lnTo>
                    <a:pt x="46912" y="107407"/>
                  </a:lnTo>
                  <a:lnTo>
                    <a:pt x="46853" y="107304"/>
                  </a:lnTo>
                  <a:lnTo>
                    <a:pt x="46770" y="107213"/>
                  </a:lnTo>
                  <a:lnTo>
                    <a:pt x="46680" y="107127"/>
                  </a:lnTo>
                  <a:lnTo>
                    <a:pt x="46587" y="107049"/>
                  </a:lnTo>
                  <a:lnTo>
                    <a:pt x="46489" y="106976"/>
                  </a:lnTo>
                  <a:lnTo>
                    <a:pt x="46340" y="106787"/>
                  </a:lnTo>
                  <a:lnTo>
                    <a:pt x="46233" y="106569"/>
                  </a:lnTo>
                  <a:lnTo>
                    <a:pt x="46164" y="106471"/>
                  </a:lnTo>
                  <a:lnTo>
                    <a:pt x="46090" y="106374"/>
                  </a:lnTo>
                  <a:lnTo>
                    <a:pt x="46012" y="106277"/>
                  </a:lnTo>
                  <a:lnTo>
                    <a:pt x="45930" y="106186"/>
                  </a:lnTo>
                  <a:lnTo>
                    <a:pt x="45843" y="106101"/>
                  </a:lnTo>
                  <a:lnTo>
                    <a:pt x="45752" y="106022"/>
                  </a:lnTo>
                  <a:lnTo>
                    <a:pt x="45657" y="105949"/>
                  </a:lnTo>
                  <a:lnTo>
                    <a:pt x="45560" y="105876"/>
                  </a:lnTo>
                  <a:lnTo>
                    <a:pt x="45368" y="105724"/>
                  </a:lnTo>
                  <a:lnTo>
                    <a:pt x="45185" y="105566"/>
                  </a:lnTo>
                  <a:lnTo>
                    <a:pt x="44988" y="105420"/>
                  </a:lnTo>
                  <a:lnTo>
                    <a:pt x="44783" y="105292"/>
                  </a:lnTo>
                  <a:lnTo>
                    <a:pt x="44586" y="105147"/>
                  </a:lnTo>
                  <a:lnTo>
                    <a:pt x="44406" y="104989"/>
                  </a:lnTo>
                  <a:lnTo>
                    <a:pt x="44201" y="104862"/>
                  </a:lnTo>
                  <a:lnTo>
                    <a:pt x="44093" y="104801"/>
                  </a:lnTo>
                  <a:lnTo>
                    <a:pt x="44001" y="104721"/>
                  </a:lnTo>
                  <a:lnTo>
                    <a:pt x="43916" y="104636"/>
                  </a:lnTo>
                  <a:lnTo>
                    <a:pt x="43833" y="104545"/>
                  </a:lnTo>
                  <a:lnTo>
                    <a:pt x="43651" y="104388"/>
                  </a:lnTo>
                  <a:lnTo>
                    <a:pt x="43445" y="104260"/>
                  </a:lnTo>
                  <a:lnTo>
                    <a:pt x="43252" y="104108"/>
                  </a:lnTo>
                  <a:lnTo>
                    <a:pt x="43070" y="103950"/>
                  </a:lnTo>
                  <a:lnTo>
                    <a:pt x="42882" y="103792"/>
                  </a:lnTo>
                  <a:lnTo>
                    <a:pt x="42707" y="103628"/>
                  </a:lnTo>
                  <a:lnTo>
                    <a:pt x="42550" y="103440"/>
                  </a:lnTo>
                  <a:lnTo>
                    <a:pt x="42475" y="103342"/>
                  </a:lnTo>
                  <a:lnTo>
                    <a:pt x="42403" y="103245"/>
                  </a:lnTo>
                  <a:lnTo>
                    <a:pt x="42337" y="103142"/>
                  </a:lnTo>
                  <a:lnTo>
                    <a:pt x="42277" y="103039"/>
                  </a:lnTo>
                  <a:lnTo>
                    <a:pt x="42224" y="102930"/>
                  </a:lnTo>
                  <a:lnTo>
                    <a:pt x="42183" y="102814"/>
                  </a:lnTo>
                  <a:lnTo>
                    <a:pt x="42157" y="102699"/>
                  </a:lnTo>
                  <a:lnTo>
                    <a:pt x="42133" y="102577"/>
                  </a:lnTo>
                  <a:lnTo>
                    <a:pt x="42049" y="102346"/>
                  </a:lnTo>
                  <a:lnTo>
                    <a:pt x="41959" y="102121"/>
                  </a:lnTo>
                  <a:lnTo>
                    <a:pt x="41913" y="101885"/>
                  </a:lnTo>
                  <a:lnTo>
                    <a:pt x="41875" y="101641"/>
                  </a:lnTo>
                  <a:lnTo>
                    <a:pt x="41823" y="101405"/>
                  </a:lnTo>
                  <a:lnTo>
                    <a:pt x="41786" y="101168"/>
                  </a:lnTo>
                  <a:lnTo>
                    <a:pt x="41757" y="100924"/>
                  </a:lnTo>
                  <a:lnTo>
                    <a:pt x="41677" y="100700"/>
                  </a:lnTo>
                  <a:lnTo>
                    <a:pt x="41600" y="100469"/>
                  </a:lnTo>
                  <a:lnTo>
                    <a:pt x="41577" y="100226"/>
                  </a:lnTo>
                  <a:lnTo>
                    <a:pt x="41543" y="99983"/>
                  </a:lnTo>
                  <a:lnTo>
                    <a:pt x="41500" y="99873"/>
                  </a:lnTo>
                  <a:lnTo>
                    <a:pt x="41450" y="99758"/>
                  </a:lnTo>
                  <a:lnTo>
                    <a:pt x="41401" y="99648"/>
                  </a:lnTo>
                  <a:lnTo>
                    <a:pt x="41348" y="99533"/>
                  </a:lnTo>
                  <a:lnTo>
                    <a:pt x="41286" y="99430"/>
                  </a:lnTo>
                  <a:lnTo>
                    <a:pt x="41203" y="99345"/>
                  </a:lnTo>
                  <a:lnTo>
                    <a:pt x="41108" y="99266"/>
                  </a:lnTo>
                  <a:lnTo>
                    <a:pt x="40964" y="99077"/>
                  </a:lnTo>
                  <a:lnTo>
                    <a:pt x="40921" y="98956"/>
                  </a:lnTo>
                  <a:lnTo>
                    <a:pt x="40890" y="98840"/>
                  </a:lnTo>
                  <a:lnTo>
                    <a:pt x="40869" y="98725"/>
                  </a:lnTo>
                  <a:lnTo>
                    <a:pt x="40858" y="98604"/>
                  </a:lnTo>
                  <a:lnTo>
                    <a:pt x="40851" y="98476"/>
                  </a:lnTo>
                  <a:lnTo>
                    <a:pt x="40858" y="98233"/>
                  </a:lnTo>
                  <a:lnTo>
                    <a:pt x="40818" y="98118"/>
                  </a:lnTo>
                  <a:lnTo>
                    <a:pt x="40747" y="98015"/>
                  </a:lnTo>
                  <a:lnTo>
                    <a:pt x="40660" y="97929"/>
                  </a:lnTo>
                  <a:lnTo>
                    <a:pt x="40551" y="97887"/>
                  </a:lnTo>
                  <a:lnTo>
                    <a:pt x="40425" y="97868"/>
                  </a:lnTo>
                  <a:lnTo>
                    <a:pt x="40200" y="97783"/>
                  </a:lnTo>
                  <a:lnTo>
                    <a:pt x="40093" y="97716"/>
                  </a:lnTo>
                  <a:lnTo>
                    <a:pt x="39993" y="97650"/>
                  </a:lnTo>
                  <a:lnTo>
                    <a:pt x="39905" y="97571"/>
                  </a:lnTo>
                  <a:lnTo>
                    <a:pt x="39829" y="97474"/>
                  </a:lnTo>
                  <a:lnTo>
                    <a:pt x="39761" y="97370"/>
                  </a:lnTo>
                  <a:lnTo>
                    <a:pt x="39622" y="97170"/>
                  </a:lnTo>
                  <a:lnTo>
                    <a:pt x="39558" y="97067"/>
                  </a:lnTo>
                  <a:lnTo>
                    <a:pt x="39505" y="96958"/>
                  </a:lnTo>
                  <a:lnTo>
                    <a:pt x="39454" y="96842"/>
                  </a:lnTo>
                  <a:lnTo>
                    <a:pt x="39418" y="96726"/>
                  </a:lnTo>
                  <a:lnTo>
                    <a:pt x="39406" y="96605"/>
                  </a:lnTo>
                  <a:lnTo>
                    <a:pt x="39416" y="96472"/>
                  </a:lnTo>
                  <a:lnTo>
                    <a:pt x="39526" y="96295"/>
                  </a:lnTo>
                  <a:lnTo>
                    <a:pt x="39783" y="96350"/>
                  </a:lnTo>
                  <a:lnTo>
                    <a:pt x="40027" y="96337"/>
                  </a:lnTo>
                  <a:lnTo>
                    <a:pt x="40267" y="96368"/>
                  </a:lnTo>
                  <a:lnTo>
                    <a:pt x="40503" y="96423"/>
                  </a:lnTo>
                  <a:lnTo>
                    <a:pt x="40623" y="96447"/>
                  </a:lnTo>
                  <a:lnTo>
                    <a:pt x="40742" y="96471"/>
                  </a:lnTo>
                  <a:lnTo>
                    <a:pt x="40859" y="96501"/>
                  </a:lnTo>
                  <a:lnTo>
                    <a:pt x="40974" y="96544"/>
                  </a:lnTo>
                  <a:lnTo>
                    <a:pt x="41086" y="96593"/>
                  </a:lnTo>
                  <a:lnTo>
                    <a:pt x="41310" y="96684"/>
                  </a:lnTo>
                  <a:lnTo>
                    <a:pt x="41529" y="96799"/>
                  </a:lnTo>
                  <a:lnTo>
                    <a:pt x="41753" y="96884"/>
                  </a:lnTo>
                  <a:lnTo>
                    <a:pt x="41998" y="96884"/>
                  </a:lnTo>
                  <a:lnTo>
                    <a:pt x="42229" y="96811"/>
                  </a:lnTo>
                  <a:lnTo>
                    <a:pt x="42452" y="96715"/>
                  </a:lnTo>
                  <a:lnTo>
                    <a:pt x="42695" y="96702"/>
                  </a:lnTo>
                  <a:lnTo>
                    <a:pt x="42936" y="96738"/>
                  </a:lnTo>
                  <a:lnTo>
                    <a:pt x="43053" y="96775"/>
                  </a:lnTo>
                  <a:lnTo>
                    <a:pt x="43161" y="96830"/>
                  </a:lnTo>
                  <a:lnTo>
                    <a:pt x="43261" y="96897"/>
                  </a:lnTo>
                  <a:lnTo>
                    <a:pt x="43355" y="96981"/>
                  </a:lnTo>
                  <a:lnTo>
                    <a:pt x="43441" y="97066"/>
                  </a:lnTo>
                  <a:lnTo>
                    <a:pt x="43518" y="97164"/>
                  </a:lnTo>
                  <a:lnTo>
                    <a:pt x="43584" y="97273"/>
                  </a:lnTo>
                  <a:lnTo>
                    <a:pt x="43648" y="97383"/>
                  </a:lnTo>
                  <a:lnTo>
                    <a:pt x="43830" y="97498"/>
                  </a:lnTo>
                  <a:lnTo>
                    <a:pt x="43961" y="97480"/>
                  </a:lnTo>
                  <a:lnTo>
                    <a:pt x="44174" y="97358"/>
                  </a:lnTo>
                  <a:lnTo>
                    <a:pt x="44324" y="97164"/>
                  </a:lnTo>
                  <a:lnTo>
                    <a:pt x="44344" y="96921"/>
                  </a:lnTo>
                  <a:lnTo>
                    <a:pt x="44399" y="96678"/>
                  </a:lnTo>
                  <a:lnTo>
                    <a:pt x="44448" y="96569"/>
                  </a:lnTo>
                  <a:lnTo>
                    <a:pt x="44511" y="96465"/>
                  </a:lnTo>
                  <a:lnTo>
                    <a:pt x="44598" y="96386"/>
                  </a:lnTo>
                  <a:lnTo>
                    <a:pt x="44699" y="96313"/>
                  </a:lnTo>
                  <a:lnTo>
                    <a:pt x="44848" y="96125"/>
                  </a:lnTo>
                  <a:lnTo>
                    <a:pt x="44970" y="95912"/>
                  </a:lnTo>
                  <a:lnTo>
                    <a:pt x="45114" y="95712"/>
                  </a:lnTo>
                  <a:lnTo>
                    <a:pt x="45098" y="95475"/>
                  </a:lnTo>
                  <a:lnTo>
                    <a:pt x="45074" y="95226"/>
                  </a:lnTo>
                  <a:lnTo>
                    <a:pt x="45071" y="95098"/>
                  </a:lnTo>
                  <a:lnTo>
                    <a:pt x="44989" y="94892"/>
                  </a:lnTo>
                  <a:lnTo>
                    <a:pt x="44785" y="94746"/>
                  </a:lnTo>
                  <a:lnTo>
                    <a:pt x="44574" y="94624"/>
                  </a:lnTo>
                  <a:lnTo>
                    <a:pt x="44377" y="94485"/>
                  </a:lnTo>
                  <a:lnTo>
                    <a:pt x="44192" y="94326"/>
                  </a:lnTo>
                  <a:lnTo>
                    <a:pt x="44097" y="94248"/>
                  </a:lnTo>
                  <a:lnTo>
                    <a:pt x="44003" y="94169"/>
                  </a:lnTo>
                  <a:lnTo>
                    <a:pt x="43917" y="94083"/>
                  </a:lnTo>
                  <a:lnTo>
                    <a:pt x="43844" y="93987"/>
                  </a:lnTo>
                  <a:lnTo>
                    <a:pt x="43779" y="93883"/>
                  </a:lnTo>
                  <a:lnTo>
                    <a:pt x="43640" y="93689"/>
                  </a:lnTo>
                  <a:lnTo>
                    <a:pt x="43476" y="93506"/>
                  </a:lnTo>
                  <a:lnTo>
                    <a:pt x="43345" y="93300"/>
                  </a:lnTo>
                  <a:lnTo>
                    <a:pt x="43176" y="93051"/>
                  </a:lnTo>
                  <a:lnTo>
                    <a:pt x="43034" y="92857"/>
                  </a:lnTo>
                  <a:lnTo>
                    <a:pt x="42912" y="92650"/>
                  </a:lnTo>
                  <a:lnTo>
                    <a:pt x="42802" y="92419"/>
                  </a:lnTo>
                  <a:lnTo>
                    <a:pt x="42613" y="92310"/>
                  </a:lnTo>
                  <a:lnTo>
                    <a:pt x="42483" y="92309"/>
                  </a:lnTo>
                  <a:lnTo>
                    <a:pt x="42234" y="92322"/>
                  </a:lnTo>
                  <a:lnTo>
                    <a:pt x="42000" y="92285"/>
                  </a:lnTo>
                  <a:lnTo>
                    <a:pt x="41883" y="92225"/>
                  </a:lnTo>
                  <a:lnTo>
                    <a:pt x="41783" y="92145"/>
                  </a:lnTo>
                  <a:lnTo>
                    <a:pt x="41721" y="92061"/>
                  </a:lnTo>
                  <a:lnTo>
                    <a:pt x="41719" y="91939"/>
                  </a:lnTo>
                  <a:lnTo>
                    <a:pt x="41755" y="91811"/>
                  </a:lnTo>
                  <a:lnTo>
                    <a:pt x="41879" y="91605"/>
                  </a:lnTo>
                  <a:lnTo>
                    <a:pt x="42029" y="91404"/>
                  </a:lnTo>
                  <a:lnTo>
                    <a:pt x="42174" y="91210"/>
                  </a:lnTo>
                  <a:lnTo>
                    <a:pt x="42308" y="91004"/>
                  </a:lnTo>
                  <a:lnTo>
                    <a:pt x="42362" y="90772"/>
                  </a:lnTo>
                  <a:lnTo>
                    <a:pt x="42360" y="90645"/>
                  </a:lnTo>
                  <a:lnTo>
                    <a:pt x="42303" y="90414"/>
                  </a:lnTo>
                  <a:lnTo>
                    <a:pt x="42215" y="90189"/>
                  </a:lnTo>
                  <a:lnTo>
                    <a:pt x="42117" y="89964"/>
                  </a:lnTo>
                  <a:lnTo>
                    <a:pt x="42019" y="89740"/>
                  </a:lnTo>
                  <a:lnTo>
                    <a:pt x="41917" y="89521"/>
                  </a:lnTo>
                  <a:lnTo>
                    <a:pt x="41839" y="89290"/>
                  </a:lnTo>
                  <a:lnTo>
                    <a:pt x="41752" y="89066"/>
                  </a:lnTo>
                  <a:lnTo>
                    <a:pt x="41699" y="88956"/>
                  </a:lnTo>
                  <a:lnTo>
                    <a:pt x="41641" y="88846"/>
                  </a:lnTo>
                  <a:lnTo>
                    <a:pt x="41581" y="88743"/>
                  </a:lnTo>
                  <a:lnTo>
                    <a:pt x="41518" y="88640"/>
                  </a:lnTo>
                  <a:lnTo>
                    <a:pt x="41453" y="88537"/>
                  </a:lnTo>
                  <a:lnTo>
                    <a:pt x="41387" y="88434"/>
                  </a:lnTo>
                  <a:lnTo>
                    <a:pt x="41258" y="88227"/>
                  </a:lnTo>
                  <a:lnTo>
                    <a:pt x="41136" y="88020"/>
                  </a:lnTo>
                  <a:lnTo>
                    <a:pt x="41087" y="87905"/>
                  </a:lnTo>
                  <a:lnTo>
                    <a:pt x="41042" y="87790"/>
                  </a:lnTo>
                  <a:lnTo>
                    <a:pt x="41001" y="87680"/>
                  </a:lnTo>
                  <a:lnTo>
                    <a:pt x="40962" y="87564"/>
                  </a:lnTo>
                  <a:lnTo>
                    <a:pt x="40934" y="87443"/>
                  </a:lnTo>
                  <a:lnTo>
                    <a:pt x="40907" y="87328"/>
                  </a:lnTo>
                  <a:lnTo>
                    <a:pt x="40800" y="87109"/>
                  </a:lnTo>
                  <a:lnTo>
                    <a:pt x="40692" y="86891"/>
                  </a:lnTo>
                  <a:lnTo>
                    <a:pt x="40601" y="86665"/>
                  </a:lnTo>
                  <a:lnTo>
                    <a:pt x="40443" y="86477"/>
                  </a:lnTo>
                  <a:lnTo>
                    <a:pt x="40314" y="86276"/>
                  </a:lnTo>
                  <a:lnTo>
                    <a:pt x="40266" y="86040"/>
                  </a:lnTo>
                  <a:lnTo>
                    <a:pt x="40220" y="85797"/>
                  </a:lnTo>
                  <a:lnTo>
                    <a:pt x="40199" y="85681"/>
                  </a:lnTo>
                  <a:lnTo>
                    <a:pt x="40181" y="85560"/>
                  </a:lnTo>
                  <a:lnTo>
                    <a:pt x="40171" y="85438"/>
                  </a:lnTo>
                  <a:lnTo>
                    <a:pt x="40167" y="85317"/>
                  </a:lnTo>
                  <a:lnTo>
                    <a:pt x="40190" y="85074"/>
                  </a:lnTo>
                  <a:lnTo>
                    <a:pt x="40260" y="84843"/>
                  </a:lnTo>
                  <a:lnTo>
                    <a:pt x="40383" y="84630"/>
                  </a:lnTo>
                  <a:lnTo>
                    <a:pt x="40432" y="84521"/>
                  </a:lnTo>
                  <a:lnTo>
                    <a:pt x="40473" y="84406"/>
                  </a:lnTo>
                  <a:lnTo>
                    <a:pt x="40507" y="84290"/>
                  </a:lnTo>
                  <a:lnTo>
                    <a:pt x="40528" y="84168"/>
                  </a:lnTo>
                  <a:lnTo>
                    <a:pt x="40540" y="84047"/>
                  </a:lnTo>
                  <a:lnTo>
                    <a:pt x="40546" y="83925"/>
                  </a:lnTo>
                  <a:lnTo>
                    <a:pt x="40551" y="83804"/>
                  </a:lnTo>
                  <a:lnTo>
                    <a:pt x="40553" y="83682"/>
                  </a:lnTo>
                  <a:lnTo>
                    <a:pt x="40549" y="83439"/>
                  </a:lnTo>
                  <a:lnTo>
                    <a:pt x="40546" y="83196"/>
                  </a:lnTo>
                  <a:lnTo>
                    <a:pt x="40545" y="82953"/>
                  </a:lnTo>
                  <a:lnTo>
                    <a:pt x="40548" y="82710"/>
                  </a:lnTo>
                  <a:lnTo>
                    <a:pt x="40535" y="82467"/>
                  </a:lnTo>
                  <a:lnTo>
                    <a:pt x="40477" y="82230"/>
                  </a:lnTo>
                  <a:lnTo>
                    <a:pt x="40411" y="82000"/>
                  </a:lnTo>
                  <a:lnTo>
                    <a:pt x="40387" y="81872"/>
                  </a:lnTo>
                  <a:lnTo>
                    <a:pt x="40361" y="81757"/>
                  </a:lnTo>
                  <a:lnTo>
                    <a:pt x="40317" y="81641"/>
                  </a:lnTo>
                  <a:lnTo>
                    <a:pt x="40243" y="81556"/>
                  </a:lnTo>
                  <a:lnTo>
                    <a:pt x="40140" y="81489"/>
                  </a:lnTo>
                  <a:lnTo>
                    <a:pt x="40033" y="81422"/>
                  </a:lnTo>
                  <a:lnTo>
                    <a:pt x="39858" y="81252"/>
                  </a:lnTo>
                  <a:lnTo>
                    <a:pt x="39775" y="81161"/>
                  </a:lnTo>
                  <a:lnTo>
                    <a:pt x="39684" y="81082"/>
                  </a:lnTo>
                  <a:lnTo>
                    <a:pt x="39575" y="81034"/>
                  </a:lnTo>
                  <a:lnTo>
                    <a:pt x="39454" y="81003"/>
                  </a:lnTo>
                  <a:lnTo>
                    <a:pt x="39238" y="80894"/>
                  </a:lnTo>
                  <a:lnTo>
                    <a:pt x="39140" y="80821"/>
                  </a:lnTo>
                  <a:lnTo>
                    <a:pt x="39054" y="80736"/>
                  </a:lnTo>
                  <a:lnTo>
                    <a:pt x="38994" y="80633"/>
                  </a:lnTo>
                  <a:lnTo>
                    <a:pt x="38946" y="80517"/>
                  </a:lnTo>
                  <a:lnTo>
                    <a:pt x="38818" y="80310"/>
                  </a:lnTo>
                  <a:lnTo>
                    <a:pt x="38668" y="80122"/>
                  </a:lnTo>
                  <a:lnTo>
                    <a:pt x="38532" y="79916"/>
                  </a:lnTo>
                  <a:lnTo>
                    <a:pt x="38334" y="79782"/>
                  </a:lnTo>
                  <a:lnTo>
                    <a:pt x="38123" y="79667"/>
                  </a:lnTo>
                  <a:lnTo>
                    <a:pt x="37965" y="79478"/>
                  </a:lnTo>
                  <a:lnTo>
                    <a:pt x="37798" y="79302"/>
                  </a:lnTo>
                  <a:lnTo>
                    <a:pt x="37632" y="79126"/>
                  </a:lnTo>
                  <a:lnTo>
                    <a:pt x="37563" y="79028"/>
                  </a:lnTo>
                  <a:lnTo>
                    <a:pt x="37501" y="78925"/>
                  </a:lnTo>
                  <a:lnTo>
                    <a:pt x="37441" y="78816"/>
                  </a:lnTo>
                  <a:lnTo>
                    <a:pt x="37391" y="78707"/>
                  </a:lnTo>
                  <a:lnTo>
                    <a:pt x="37352" y="78591"/>
                  </a:lnTo>
                  <a:lnTo>
                    <a:pt x="37256" y="78366"/>
                  </a:lnTo>
                  <a:lnTo>
                    <a:pt x="37201" y="78251"/>
                  </a:lnTo>
                  <a:lnTo>
                    <a:pt x="37135" y="78154"/>
                  </a:lnTo>
                  <a:lnTo>
                    <a:pt x="37048" y="78075"/>
                  </a:lnTo>
                  <a:lnTo>
                    <a:pt x="36937" y="78020"/>
                  </a:lnTo>
                  <a:lnTo>
                    <a:pt x="36729" y="77892"/>
                  </a:lnTo>
                  <a:lnTo>
                    <a:pt x="36630" y="77820"/>
                  </a:lnTo>
                  <a:lnTo>
                    <a:pt x="36524" y="77765"/>
                  </a:lnTo>
                  <a:lnTo>
                    <a:pt x="36411" y="77716"/>
                  </a:lnTo>
                  <a:lnTo>
                    <a:pt x="36296" y="77680"/>
                  </a:lnTo>
                  <a:lnTo>
                    <a:pt x="36066" y="77583"/>
                  </a:lnTo>
                  <a:lnTo>
                    <a:pt x="35955" y="77522"/>
                  </a:lnTo>
                  <a:lnTo>
                    <a:pt x="35888" y="77437"/>
                  </a:lnTo>
                  <a:lnTo>
                    <a:pt x="35861" y="77315"/>
                  </a:lnTo>
                  <a:lnTo>
                    <a:pt x="35860" y="77188"/>
                  </a:lnTo>
                  <a:lnTo>
                    <a:pt x="35910" y="76951"/>
                  </a:lnTo>
                  <a:lnTo>
                    <a:pt x="36038" y="76744"/>
                  </a:lnTo>
                  <a:lnTo>
                    <a:pt x="36216" y="76574"/>
                  </a:lnTo>
                  <a:lnTo>
                    <a:pt x="36351" y="76374"/>
                  </a:lnTo>
                  <a:lnTo>
                    <a:pt x="36527" y="76204"/>
                  </a:lnTo>
                  <a:lnTo>
                    <a:pt x="36705" y="76040"/>
                  </a:lnTo>
                  <a:lnTo>
                    <a:pt x="36776" y="75809"/>
                  </a:lnTo>
                  <a:lnTo>
                    <a:pt x="36770" y="75566"/>
                  </a:lnTo>
                  <a:lnTo>
                    <a:pt x="36717" y="75329"/>
                  </a:lnTo>
                  <a:lnTo>
                    <a:pt x="36704" y="75086"/>
                  </a:lnTo>
                  <a:lnTo>
                    <a:pt x="36676" y="74849"/>
                  </a:lnTo>
                  <a:lnTo>
                    <a:pt x="36572" y="74624"/>
                  </a:lnTo>
                  <a:lnTo>
                    <a:pt x="36530" y="74387"/>
                  </a:lnTo>
                  <a:lnTo>
                    <a:pt x="36538" y="74144"/>
                  </a:lnTo>
                  <a:lnTo>
                    <a:pt x="36535" y="73901"/>
                  </a:lnTo>
                  <a:lnTo>
                    <a:pt x="36542" y="73658"/>
                  </a:lnTo>
                  <a:lnTo>
                    <a:pt x="36548" y="73536"/>
                  </a:lnTo>
                  <a:lnTo>
                    <a:pt x="36553" y="73415"/>
                  </a:lnTo>
                  <a:lnTo>
                    <a:pt x="36560" y="73293"/>
                  </a:lnTo>
                  <a:lnTo>
                    <a:pt x="36567" y="73172"/>
                  </a:lnTo>
                  <a:lnTo>
                    <a:pt x="36580" y="72929"/>
                  </a:lnTo>
                  <a:lnTo>
                    <a:pt x="36593" y="72686"/>
                  </a:lnTo>
                  <a:lnTo>
                    <a:pt x="36603" y="72443"/>
                  </a:lnTo>
                  <a:lnTo>
                    <a:pt x="36600" y="72200"/>
                  </a:lnTo>
                  <a:lnTo>
                    <a:pt x="36617" y="71963"/>
                  </a:lnTo>
                  <a:lnTo>
                    <a:pt x="36639" y="71720"/>
                  </a:lnTo>
                  <a:lnTo>
                    <a:pt x="36635" y="71477"/>
                  </a:lnTo>
                  <a:lnTo>
                    <a:pt x="36645" y="71234"/>
                  </a:lnTo>
                  <a:lnTo>
                    <a:pt x="36659" y="71112"/>
                  </a:lnTo>
                  <a:lnTo>
                    <a:pt x="36688" y="70991"/>
                  </a:lnTo>
                  <a:lnTo>
                    <a:pt x="36729" y="70876"/>
                  </a:lnTo>
                  <a:lnTo>
                    <a:pt x="36783" y="70766"/>
                  </a:lnTo>
                  <a:lnTo>
                    <a:pt x="36851" y="70669"/>
                  </a:lnTo>
                  <a:lnTo>
                    <a:pt x="36942" y="70590"/>
                  </a:lnTo>
                  <a:lnTo>
                    <a:pt x="37042" y="70511"/>
                  </a:lnTo>
                  <a:lnTo>
                    <a:pt x="37233" y="70353"/>
                  </a:lnTo>
                  <a:lnTo>
                    <a:pt x="37371" y="70164"/>
                  </a:lnTo>
                  <a:lnTo>
                    <a:pt x="37362" y="69922"/>
                  </a:lnTo>
                  <a:lnTo>
                    <a:pt x="37356" y="69794"/>
                  </a:lnTo>
                  <a:lnTo>
                    <a:pt x="37350" y="69551"/>
                  </a:lnTo>
                  <a:lnTo>
                    <a:pt x="37411" y="69320"/>
                  </a:lnTo>
                  <a:lnTo>
                    <a:pt x="37463" y="69205"/>
                  </a:lnTo>
                  <a:lnTo>
                    <a:pt x="37522" y="69101"/>
                  </a:lnTo>
                  <a:lnTo>
                    <a:pt x="37590" y="68998"/>
                  </a:lnTo>
                  <a:lnTo>
                    <a:pt x="37674" y="68913"/>
                  </a:lnTo>
                  <a:lnTo>
                    <a:pt x="37792" y="68864"/>
                  </a:lnTo>
                  <a:lnTo>
                    <a:pt x="37913" y="68816"/>
                  </a:lnTo>
                  <a:lnTo>
                    <a:pt x="37992" y="68622"/>
                  </a:lnTo>
                  <a:lnTo>
                    <a:pt x="37977" y="68494"/>
                  </a:lnTo>
                  <a:lnTo>
                    <a:pt x="37964" y="68366"/>
                  </a:lnTo>
                  <a:lnTo>
                    <a:pt x="37942" y="68123"/>
                  </a:lnTo>
                  <a:lnTo>
                    <a:pt x="37914" y="67880"/>
                  </a:lnTo>
                  <a:lnTo>
                    <a:pt x="37884" y="67637"/>
                  </a:lnTo>
                  <a:lnTo>
                    <a:pt x="37884" y="67516"/>
                  </a:lnTo>
                  <a:lnTo>
                    <a:pt x="37891" y="67394"/>
                  </a:lnTo>
                  <a:lnTo>
                    <a:pt x="37908" y="67273"/>
                  </a:lnTo>
                  <a:lnTo>
                    <a:pt x="37933" y="67158"/>
                  </a:lnTo>
                  <a:lnTo>
                    <a:pt x="37969" y="67035"/>
                  </a:lnTo>
                  <a:lnTo>
                    <a:pt x="38021" y="66926"/>
                  </a:lnTo>
                  <a:lnTo>
                    <a:pt x="38095" y="66835"/>
                  </a:lnTo>
                  <a:lnTo>
                    <a:pt x="38186" y="66744"/>
                  </a:lnTo>
                  <a:lnTo>
                    <a:pt x="38288" y="66684"/>
                  </a:lnTo>
                  <a:lnTo>
                    <a:pt x="38408" y="66659"/>
                  </a:lnTo>
                  <a:lnTo>
                    <a:pt x="38541" y="66665"/>
                  </a:lnTo>
                  <a:lnTo>
                    <a:pt x="38715" y="66550"/>
                  </a:lnTo>
                  <a:lnTo>
                    <a:pt x="38794" y="66306"/>
                  </a:lnTo>
                  <a:lnTo>
                    <a:pt x="38869" y="66069"/>
                  </a:lnTo>
                  <a:lnTo>
                    <a:pt x="38840" y="65833"/>
                  </a:lnTo>
                  <a:lnTo>
                    <a:pt x="38758" y="65602"/>
                  </a:lnTo>
                  <a:lnTo>
                    <a:pt x="38752" y="65359"/>
                  </a:lnTo>
                  <a:lnTo>
                    <a:pt x="38743" y="65116"/>
                  </a:lnTo>
                  <a:lnTo>
                    <a:pt x="38777" y="64873"/>
                  </a:lnTo>
                  <a:lnTo>
                    <a:pt x="38819" y="64745"/>
                  </a:lnTo>
                  <a:lnTo>
                    <a:pt x="38976" y="64612"/>
                  </a:lnTo>
                  <a:lnTo>
                    <a:pt x="39104" y="64624"/>
                  </a:lnTo>
                  <a:lnTo>
                    <a:pt x="39233" y="64660"/>
                  </a:lnTo>
                  <a:lnTo>
                    <a:pt x="39438" y="64788"/>
                  </a:lnTo>
                  <a:lnTo>
                    <a:pt x="39649" y="64903"/>
                  </a:lnTo>
                  <a:lnTo>
                    <a:pt x="39899" y="64940"/>
                  </a:lnTo>
                  <a:lnTo>
                    <a:pt x="40089" y="64812"/>
                  </a:lnTo>
                  <a:lnTo>
                    <a:pt x="40159" y="64703"/>
                  </a:lnTo>
                  <a:lnTo>
                    <a:pt x="40208" y="64587"/>
                  </a:lnTo>
                  <a:lnTo>
                    <a:pt x="40237" y="64472"/>
                  </a:lnTo>
                  <a:lnTo>
                    <a:pt x="40252" y="64344"/>
                  </a:lnTo>
                  <a:lnTo>
                    <a:pt x="40224" y="64107"/>
                  </a:lnTo>
                  <a:lnTo>
                    <a:pt x="40217" y="63858"/>
                  </a:lnTo>
                  <a:lnTo>
                    <a:pt x="40228" y="63724"/>
                  </a:lnTo>
                  <a:lnTo>
                    <a:pt x="40261" y="63609"/>
                  </a:lnTo>
                  <a:lnTo>
                    <a:pt x="40332" y="63543"/>
                  </a:lnTo>
                  <a:lnTo>
                    <a:pt x="40449" y="63512"/>
                  </a:lnTo>
                  <a:lnTo>
                    <a:pt x="40584" y="63500"/>
                  </a:lnTo>
                  <a:lnTo>
                    <a:pt x="40832" y="63494"/>
                  </a:lnTo>
                  <a:lnTo>
                    <a:pt x="41075" y="63488"/>
                  </a:lnTo>
                  <a:lnTo>
                    <a:pt x="41202" y="63469"/>
                  </a:lnTo>
                  <a:lnTo>
                    <a:pt x="41313" y="63427"/>
                  </a:lnTo>
                  <a:lnTo>
                    <a:pt x="41389" y="63342"/>
                  </a:lnTo>
                  <a:lnTo>
                    <a:pt x="41444" y="63233"/>
                  </a:lnTo>
                  <a:lnTo>
                    <a:pt x="41494" y="63117"/>
                  </a:lnTo>
                  <a:lnTo>
                    <a:pt x="41622" y="62904"/>
                  </a:lnTo>
                  <a:lnTo>
                    <a:pt x="41680" y="62674"/>
                  </a:lnTo>
                  <a:lnTo>
                    <a:pt x="41678" y="62430"/>
                  </a:lnTo>
                  <a:lnTo>
                    <a:pt x="41732" y="62194"/>
                  </a:lnTo>
                  <a:lnTo>
                    <a:pt x="41787" y="61957"/>
                  </a:lnTo>
                  <a:lnTo>
                    <a:pt x="41811" y="61841"/>
                  </a:lnTo>
                  <a:lnTo>
                    <a:pt x="41830" y="61720"/>
                  </a:lnTo>
                  <a:lnTo>
                    <a:pt x="41843" y="61598"/>
                  </a:lnTo>
                  <a:lnTo>
                    <a:pt x="41852" y="61476"/>
                  </a:lnTo>
                  <a:lnTo>
                    <a:pt x="41858" y="61355"/>
                  </a:lnTo>
                  <a:lnTo>
                    <a:pt x="41849" y="61113"/>
                  </a:lnTo>
                  <a:lnTo>
                    <a:pt x="41856" y="60991"/>
                  </a:lnTo>
                  <a:lnTo>
                    <a:pt x="41878" y="60869"/>
                  </a:lnTo>
                  <a:lnTo>
                    <a:pt x="41911" y="60754"/>
                  </a:lnTo>
                  <a:lnTo>
                    <a:pt x="41952" y="60638"/>
                  </a:lnTo>
                  <a:lnTo>
                    <a:pt x="41996" y="60517"/>
                  </a:lnTo>
                  <a:lnTo>
                    <a:pt x="42059" y="60413"/>
                  </a:lnTo>
                  <a:lnTo>
                    <a:pt x="42155" y="60352"/>
                  </a:lnTo>
                  <a:lnTo>
                    <a:pt x="42279" y="60317"/>
                  </a:lnTo>
                  <a:lnTo>
                    <a:pt x="42405" y="60310"/>
                  </a:lnTo>
                  <a:lnTo>
                    <a:pt x="42633" y="60401"/>
                  </a:lnTo>
                  <a:lnTo>
                    <a:pt x="42715" y="60487"/>
                  </a:lnTo>
                  <a:lnTo>
                    <a:pt x="42767" y="60596"/>
                  </a:lnTo>
                  <a:lnTo>
                    <a:pt x="42800" y="60717"/>
                  </a:lnTo>
                  <a:lnTo>
                    <a:pt x="42823" y="60839"/>
                  </a:lnTo>
                  <a:lnTo>
                    <a:pt x="42832" y="60960"/>
                  </a:lnTo>
                  <a:lnTo>
                    <a:pt x="42821" y="61203"/>
                  </a:lnTo>
                  <a:lnTo>
                    <a:pt x="42796" y="61331"/>
                  </a:lnTo>
                  <a:lnTo>
                    <a:pt x="42741" y="61568"/>
                  </a:lnTo>
                  <a:lnTo>
                    <a:pt x="42763" y="61677"/>
                  </a:lnTo>
                  <a:lnTo>
                    <a:pt x="42825" y="61793"/>
                  </a:lnTo>
                  <a:lnTo>
                    <a:pt x="42914" y="61890"/>
                  </a:lnTo>
                  <a:lnTo>
                    <a:pt x="43013" y="61944"/>
                  </a:lnTo>
                  <a:lnTo>
                    <a:pt x="43129" y="61957"/>
                  </a:lnTo>
                  <a:lnTo>
                    <a:pt x="43256" y="61945"/>
                  </a:lnTo>
                  <a:lnTo>
                    <a:pt x="43384" y="61932"/>
                  </a:lnTo>
                  <a:lnTo>
                    <a:pt x="43624" y="61902"/>
                  </a:lnTo>
                  <a:lnTo>
                    <a:pt x="43865" y="61865"/>
                  </a:lnTo>
                  <a:lnTo>
                    <a:pt x="43985" y="61847"/>
                  </a:lnTo>
                  <a:lnTo>
                    <a:pt x="44104" y="61817"/>
                  </a:lnTo>
                  <a:lnTo>
                    <a:pt x="44221" y="61786"/>
                  </a:lnTo>
                  <a:lnTo>
                    <a:pt x="44337" y="61744"/>
                  </a:lnTo>
                  <a:lnTo>
                    <a:pt x="44447" y="61696"/>
                  </a:lnTo>
                  <a:lnTo>
                    <a:pt x="44544" y="61623"/>
                  </a:lnTo>
                  <a:lnTo>
                    <a:pt x="44636" y="61538"/>
                  </a:lnTo>
                  <a:lnTo>
                    <a:pt x="44845" y="61428"/>
                  </a:lnTo>
                  <a:lnTo>
                    <a:pt x="45092" y="61416"/>
                  </a:lnTo>
                  <a:lnTo>
                    <a:pt x="45349" y="61428"/>
                  </a:lnTo>
                  <a:lnTo>
                    <a:pt x="45554" y="61519"/>
                  </a:lnTo>
                  <a:lnTo>
                    <a:pt x="45625" y="61756"/>
                  </a:lnTo>
                  <a:lnTo>
                    <a:pt x="45688" y="62005"/>
                  </a:lnTo>
                  <a:lnTo>
                    <a:pt x="45724" y="62121"/>
                  </a:lnTo>
                  <a:lnTo>
                    <a:pt x="45792" y="62212"/>
                  </a:lnTo>
                  <a:lnTo>
                    <a:pt x="45907" y="62279"/>
                  </a:lnTo>
                  <a:lnTo>
                    <a:pt x="46032" y="62309"/>
                  </a:lnTo>
                  <a:lnTo>
                    <a:pt x="46212" y="62175"/>
                  </a:lnTo>
                  <a:lnTo>
                    <a:pt x="46388" y="61993"/>
                  </a:lnTo>
                  <a:lnTo>
                    <a:pt x="46592" y="61866"/>
                  </a:lnTo>
                  <a:lnTo>
                    <a:pt x="46841" y="61841"/>
                  </a:lnTo>
                  <a:lnTo>
                    <a:pt x="47058" y="61926"/>
                  </a:lnTo>
                  <a:lnTo>
                    <a:pt x="47149" y="62017"/>
                  </a:lnTo>
                  <a:lnTo>
                    <a:pt x="47223" y="62121"/>
                  </a:lnTo>
                  <a:lnTo>
                    <a:pt x="47267" y="62230"/>
                  </a:lnTo>
                  <a:lnTo>
                    <a:pt x="47288" y="62352"/>
                  </a:lnTo>
                  <a:lnTo>
                    <a:pt x="47374" y="62583"/>
                  </a:lnTo>
                  <a:lnTo>
                    <a:pt x="47440" y="62685"/>
                  </a:lnTo>
                  <a:lnTo>
                    <a:pt x="47531" y="62759"/>
                  </a:lnTo>
                  <a:lnTo>
                    <a:pt x="47642" y="62814"/>
                  </a:lnTo>
                  <a:lnTo>
                    <a:pt x="47757" y="62856"/>
                  </a:lnTo>
                  <a:lnTo>
                    <a:pt x="47986" y="62941"/>
                  </a:lnTo>
                  <a:lnTo>
                    <a:pt x="48102" y="62978"/>
                  </a:lnTo>
                  <a:lnTo>
                    <a:pt x="48222" y="62996"/>
                  </a:lnTo>
                  <a:lnTo>
                    <a:pt x="48343" y="63008"/>
                  </a:lnTo>
                  <a:lnTo>
                    <a:pt x="48465" y="63014"/>
                  </a:lnTo>
                  <a:lnTo>
                    <a:pt x="48706" y="63044"/>
                  </a:lnTo>
                  <a:lnTo>
                    <a:pt x="48951" y="63050"/>
                  </a:lnTo>
                  <a:lnTo>
                    <a:pt x="49074" y="63044"/>
                  </a:lnTo>
                  <a:lnTo>
                    <a:pt x="49190" y="63062"/>
                  </a:lnTo>
                  <a:lnTo>
                    <a:pt x="49295" y="63117"/>
                  </a:lnTo>
                  <a:lnTo>
                    <a:pt x="49393" y="63196"/>
                  </a:lnTo>
                  <a:lnTo>
                    <a:pt x="49482" y="63281"/>
                  </a:lnTo>
                  <a:lnTo>
                    <a:pt x="49568" y="63367"/>
                  </a:lnTo>
                  <a:lnTo>
                    <a:pt x="49649" y="63457"/>
                  </a:lnTo>
                  <a:lnTo>
                    <a:pt x="49726" y="63548"/>
                  </a:lnTo>
                  <a:lnTo>
                    <a:pt x="49798" y="63646"/>
                  </a:lnTo>
                  <a:lnTo>
                    <a:pt x="49861" y="63755"/>
                  </a:lnTo>
                  <a:lnTo>
                    <a:pt x="49992" y="63955"/>
                  </a:lnTo>
                  <a:lnTo>
                    <a:pt x="50137" y="64150"/>
                  </a:lnTo>
                  <a:lnTo>
                    <a:pt x="50276" y="64357"/>
                  </a:lnTo>
                  <a:lnTo>
                    <a:pt x="50446" y="64521"/>
                  </a:lnTo>
                  <a:lnTo>
                    <a:pt x="50663" y="64636"/>
                  </a:lnTo>
                  <a:lnTo>
                    <a:pt x="50830" y="64818"/>
                  </a:lnTo>
                  <a:lnTo>
                    <a:pt x="51047" y="64903"/>
                  </a:lnTo>
                  <a:lnTo>
                    <a:pt x="51287" y="64958"/>
                  </a:lnTo>
                  <a:lnTo>
                    <a:pt x="51519" y="65037"/>
                  </a:lnTo>
                  <a:lnTo>
                    <a:pt x="51760" y="65061"/>
                  </a:lnTo>
                  <a:lnTo>
                    <a:pt x="52001" y="65025"/>
                  </a:lnTo>
                  <a:lnTo>
                    <a:pt x="52116" y="64982"/>
                  </a:lnTo>
                  <a:lnTo>
                    <a:pt x="52226" y="64934"/>
                  </a:lnTo>
                  <a:lnTo>
                    <a:pt x="52331" y="64873"/>
                  </a:lnTo>
                  <a:lnTo>
                    <a:pt x="52432" y="64806"/>
                  </a:lnTo>
                  <a:lnTo>
                    <a:pt x="52645" y="64684"/>
                  </a:lnTo>
                  <a:lnTo>
                    <a:pt x="52758" y="64642"/>
                  </a:lnTo>
                  <a:lnTo>
                    <a:pt x="52874" y="64606"/>
                  </a:lnTo>
                  <a:lnTo>
                    <a:pt x="52995" y="64581"/>
                  </a:lnTo>
                  <a:lnTo>
                    <a:pt x="53116" y="64563"/>
                  </a:lnTo>
                  <a:lnTo>
                    <a:pt x="53353" y="64508"/>
                  </a:lnTo>
                  <a:lnTo>
                    <a:pt x="53549" y="64374"/>
                  </a:lnTo>
                  <a:lnTo>
                    <a:pt x="53720" y="64199"/>
                  </a:lnTo>
                  <a:lnTo>
                    <a:pt x="53802" y="64107"/>
                  </a:lnTo>
                  <a:lnTo>
                    <a:pt x="53893" y="64028"/>
                  </a:lnTo>
                  <a:lnTo>
                    <a:pt x="54000" y="63974"/>
                  </a:lnTo>
                  <a:lnTo>
                    <a:pt x="54117" y="63931"/>
                  </a:lnTo>
                  <a:lnTo>
                    <a:pt x="54236" y="63907"/>
                  </a:lnTo>
                  <a:lnTo>
                    <a:pt x="54358" y="63901"/>
                  </a:lnTo>
                  <a:lnTo>
                    <a:pt x="54600" y="63901"/>
                  </a:lnTo>
                  <a:lnTo>
                    <a:pt x="54806" y="63773"/>
                  </a:lnTo>
                  <a:lnTo>
                    <a:pt x="55016" y="63652"/>
                  </a:lnTo>
                  <a:lnTo>
                    <a:pt x="55233" y="63536"/>
                  </a:lnTo>
                  <a:lnTo>
                    <a:pt x="55423" y="63390"/>
                  </a:lnTo>
                  <a:lnTo>
                    <a:pt x="55606" y="63227"/>
                  </a:lnTo>
                  <a:lnTo>
                    <a:pt x="55787" y="63069"/>
                  </a:lnTo>
                  <a:lnTo>
                    <a:pt x="55966" y="62905"/>
                  </a:lnTo>
                  <a:lnTo>
                    <a:pt x="56146" y="62740"/>
                  </a:lnTo>
                  <a:lnTo>
                    <a:pt x="56324" y="62576"/>
                  </a:lnTo>
                  <a:lnTo>
                    <a:pt x="56502" y="62407"/>
                  </a:lnTo>
                  <a:lnTo>
                    <a:pt x="56679" y="62242"/>
                  </a:lnTo>
                  <a:lnTo>
                    <a:pt x="56858" y="62078"/>
                  </a:lnTo>
                  <a:lnTo>
                    <a:pt x="57036" y="61908"/>
                  </a:lnTo>
                  <a:lnTo>
                    <a:pt x="57282" y="61684"/>
                  </a:lnTo>
                  <a:lnTo>
                    <a:pt x="57465" y="61520"/>
                  </a:lnTo>
                  <a:lnTo>
                    <a:pt x="57647" y="61361"/>
                  </a:lnTo>
                  <a:lnTo>
                    <a:pt x="57828" y="61197"/>
                  </a:lnTo>
                  <a:lnTo>
                    <a:pt x="57916" y="61112"/>
                  </a:lnTo>
                  <a:lnTo>
                    <a:pt x="58003" y="61027"/>
                  </a:lnTo>
                  <a:lnTo>
                    <a:pt x="58080" y="60936"/>
                  </a:lnTo>
                  <a:lnTo>
                    <a:pt x="58147" y="60839"/>
                  </a:lnTo>
                  <a:lnTo>
                    <a:pt x="58211" y="60729"/>
                  </a:lnTo>
                  <a:lnTo>
                    <a:pt x="58333" y="60523"/>
                  </a:lnTo>
                  <a:lnTo>
                    <a:pt x="58423" y="60292"/>
                  </a:lnTo>
                  <a:lnTo>
                    <a:pt x="58508" y="60067"/>
                  </a:lnTo>
                  <a:lnTo>
                    <a:pt x="58590" y="59836"/>
                  </a:lnTo>
                  <a:lnTo>
                    <a:pt x="58671" y="59605"/>
                  </a:lnTo>
                  <a:lnTo>
                    <a:pt x="58752" y="59375"/>
                  </a:lnTo>
                  <a:lnTo>
                    <a:pt x="58836" y="59150"/>
                  </a:lnTo>
                  <a:lnTo>
                    <a:pt x="58921" y="58919"/>
                  </a:lnTo>
                  <a:lnTo>
                    <a:pt x="59011" y="58694"/>
                  </a:lnTo>
                  <a:lnTo>
                    <a:pt x="59058" y="58585"/>
                  </a:lnTo>
                  <a:lnTo>
                    <a:pt x="59106" y="58476"/>
                  </a:lnTo>
                  <a:lnTo>
                    <a:pt x="59172" y="58378"/>
                  </a:lnTo>
                  <a:lnTo>
                    <a:pt x="59263" y="58294"/>
                  </a:lnTo>
                  <a:lnTo>
                    <a:pt x="59358" y="58214"/>
                  </a:lnTo>
                  <a:lnTo>
                    <a:pt x="59546" y="58056"/>
                  </a:lnTo>
                  <a:lnTo>
                    <a:pt x="59637" y="57978"/>
                  </a:lnTo>
                  <a:lnTo>
                    <a:pt x="59712" y="57886"/>
                  </a:lnTo>
                  <a:lnTo>
                    <a:pt x="59770" y="57777"/>
                  </a:lnTo>
                  <a:lnTo>
                    <a:pt x="59817" y="57661"/>
                  </a:lnTo>
                  <a:lnTo>
                    <a:pt x="59910" y="57437"/>
                  </a:lnTo>
                  <a:lnTo>
                    <a:pt x="59985" y="57206"/>
                  </a:lnTo>
                  <a:lnTo>
                    <a:pt x="59992" y="56963"/>
                  </a:lnTo>
                  <a:lnTo>
                    <a:pt x="59985" y="56720"/>
                  </a:lnTo>
                  <a:lnTo>
                    <a:pt x="59982" y="56477"/>
                  </a:lnTo>
                  <a:lnTo>
                    <a:pt x="59979" y="56234"/>
                  </a:lnTo>
                  <a:lnTo>
                    <a:pt x="60019" y="56118"/>
                  </a:lnTo>
                  <a:lnTo>
                    <a:pt x="60077" y="56009"/>
                  </a:lnTo>
                  <a:lnTo>
                    <a:pt x="60143" y="55905"/>
                  </a:lnTo>
                  <a:lnTo>
                    <a:pt x="60220" y="55815"/>
                  </a:lnTo>
                  <a:lnTo>
                    <a:pt x="60314" y="55736"/>
                  </a:lnTo>
                  <a:lnTo>
                    <a:pt x="60456" y="55541"/>
                  </a:lnTo>
                  <a:lnTo>
                    <a:pt x="60518" y="55304"/>
                  </a:lnTo>
                  <a:lnTo>
                    <a:pt x="60494" y="55061"/>
                  </a:lnTo>
                  <a:lnTo>
                    <a:pt x="60464" y="54818"/>
                  </a:lnTo>
                  <a:lnTo>
                    <a:pt x="60452" y="54696"/>
                  </a:lnTo>
                  <a:lnTo>
                    <a:pt x="60431" y="54581"/>
                  </a:lnTo>
                  <a:lnTo>
                    <a:pt x="60399" y="54466"/>
                  </a:lnTo>
                  <a:lnTo>
                    <a:pt x="60358" y="54350"/>
                  </a:lnTo>
                  <a:lnTo>
                    <a:pt x="60311" y="54235"/>
                  </a:lnTo>
                  <a:lnTo>
                    <a:pt x="60251" y="54131"/>
                  </a:lnTo>
                  <a:lnTo>
                    <a:pt x="60187" y="54028"/>
                  </a:lnTo>
                  <a:lnTo>
                    <a:pt x="60074" y="53810"/>
                  </a:lnTo>
                  <a:lnTo>
                    <a:pt x="59955" y="53597"/>
                  </a:lnTo>
                  <a:lnTo>
                    <a:pt x="59844" y="53384"/>
                  </a:lnTo>
                  <a:lnTo>
                    <a:pt x="59846" y="53263"/>
                  </a:lnTo>
                  <a:lnTo>
                    <a:pt x="59876" y="53141"/>
                  </a:lnTo>
                  <a:lnTo>
                    <a:pt x="59931" y="53032"/>
                  </a:lnTo>
                  <a:lnTo>
                    <a:pt x="60012" y="52947"/>
                  </a:lnTo>
                  <a:lnTo>
                    <a:pt x="60111" y="52868"/>
                  </a:lnTo>
                  <a:lnTo>
                    <a:pt x="60217" y="52801"/>
                  </a:lnTo>
                  <a:lnTo>
                    <a:pt x="60325" y="52753"/>
                  </a:lnTo>
                  <a:lnTo>
                    <a:pt x="60444" y="52722"/>
                  </a:lnTo>
                  <a:lnTo>
                    <a:pt x="60564" y="52698"/>
                  </a:lnTo>
                  <a:lnTo>
                    <a:pt x="60797" y="52631"/>
                  </a:lnTo>
                  <a:lnTo>
                    <a:pt x="60911" y="52588"/>
                  </a:lnTo>
                  <a:lnTo>
                    <a:pt x="61026" y="52540"/>
                  </a:lnTo>
                  <a:lnTo>
                    <a:pt x="61138" y="52485"/>
                  </a:lnTo>
                  <a:lnTo>
                    <a:pt x="61234" y="52418"/>
                  </a:lnTo>
                  <a:lnTo>
                    <a:pt x="61302" y="52321"/>
                  </a:lnTo>
                  <a:lnTo>
                    <a:pt x="61356" y="52206"/>
                  </a:lnTo>
                  <a:lnTo>
                    <a:pt x="61486" y="51993"/>
                  </a:lnTo>
                  <a:lnTo>
                    <a:pt x="61547" y="51768"/>
                  </a:lnTo>
                  <a:lnTo>
                    <a:pt x="61534" y="51525"/>
                  </a:lnTo>
                  <a:lnTo>
                    <a:pt x="61537" y="51282"/>
                  </a:lnTo>
                  <a:lnTo>
                    <a:pt x="61541" y="51039"/>
                  </a:lnTo>
                  <a:lnTo>
                    <a:pt x="61528" y="50918"/>
                  </a:lnTo>
                  <a:lnTo>
                    <a:pt x="61492" y="50802"/>
                  </a:lnTo>
                  <a:lnTo>
                    <a:pt x="61436" y="50693"/>
                  </a:lnTo>
                  <a:lnTo>
                    <a:pt x="61378" y="50584"/>
                  </a:lnTo>
                  <a:lnTo>
                    <a:pt x="61320" y="50474"/>
                  </a:lnTo>
                  <a:lnTo>
                    <a:pt x="61257" y="50371"/>
                  </a:lnTo>
                  <a:lnTo>
                    <a:pt x="61168" y="50152"/>
                  </a:lnTo>
                  <a:lnTo>
                    <a:pt x="61170" y="49903"/>
                  </a:lnTo>
                  <a:lnTo>
                    <a:pt x="61163" y="49660"/>
                  </a:lnTo>
                  <a:lnTo>
                    <a:pt x="61152" y="49539"/>
                  </a:lnTo>
                  <a:lnTo>
                    <a:pt x="61137" y="49417"/>
                  </a:lnTo>
                  <a:lnTo>
                    <a:pt x="61118" y="49301"/>
                  </a:lnTo>
                  <a:lnTo>
                    <a:pt x="61091" y="49180"/>
                  </a:lnTo>
                  <a:lnTo>
                    <a:pt x="61052" y="49065"/>
                  </a:lnTo>
                  <a:lnTo>
                    <a:pt x="60996" y="48956"/>
                  </a:lnTo>
                  <a:lnTo>
                    <a:pt x="60931" y="48852"/>
                  </a:lnTo>
                  <a:lnTo>
                    <a:pt x="60863" y="48749"/>
                  </a:lnTo>
                  <a:lnTo>
                    <a:pt x="60796" y="48652"/>
                  </a:lnTo>
                  <a:lnTo>
                    <a:pt x="60659" y="48451"/>
                  </a:lnTo>
                  <a:lnTo>
                    <a:pt x="60460" y="48305"/>
                  </a:lnTo>
                  <a:lnTo>
                    <a:pt x="60308" y="48135"/>
                  </a:lnTo>
                  <a:lnTo>
                    <a:pt x="60281" y="48013"/>
                  </a:lnTo>
                  <a:lnTo>
                    <a:pt x="60267" y="47886"/>
                  </a:lnTo>
                  <a:lnTo>
                    <a:pt x="60253" y="47765"/>
                  </a:lnTo>
                  <a:lnTo>
                    <a:pt x="60244" y="47643"/>
                  </a:lnTo>
                  <a:lnTo>
                    <a:pt x="60246" y="47515"/>
                  </a:lnTo>
                  <a:lnTo>
                    <a:pt x="60320" y="47297"/>
                  </a:lnTo>
                  <a:lnTo>
                    <a:pt x="60484" y="47108"/>
                  </a:lnTo>
                  <a:lnTo>
                    <a:pt x="60559" y="47012"/>
                  </a:lnTo>
                  <a:lnTo>
                    <a:pt x="60635" y="46914"/>
                  </a:lnTo>
                  <a:lnTo>
                    <a:pt x="60717" y="46829"/>
                  </a:lnTo>
                  <a:lnTo>
                    <a:pt x="60808" y="46744"/>
                  </a:lnTo>
                  <a:lnTo>
                    <a:pt x="60907" y="46671"/>
                  </a:lnTo>
                  <a:lnTo>
                    <a:pt x="61014" y="46622"/>
                  </a:lnTo>
                  <a:lnTo>
                    <a:pt x="61139" y="46616"/>
                  </a:lnTo>
                  <a:lnTo>
                    <a:pt x="61370" y="46574"/>
                  </a:lnTo>
                  <a:lnTo>
                    <a:pt x="61544" y="46386"/>
                  </a:lnTo>
                  <a:lnTo>
                    <a:pt x="61610" y="46167"/>
                  </a:lnTo>
                  <a:lnTo>
                    <a:pt x="61497" y="45936"/>
                  </a:lnTo>
                  <a:lnTo>
                    <a:pt x="61301" y="45790"/>
                  </a:lnTo>
                  <a:lnTo>
                    <a:pt x="61128" y="45626"/>
                  </a:lnTo>
                  <a:lnTo>
                    <a:pt x="61011" y="45413"/>
                  </a:lnTo>
                  <a:lnTo>
                    <a:pt x="60846" y="45225"/>
                  </a:lnTo>
                  <a:lnTo>
                    <a:pt x="60736" y="45024"/>
                  </a:lnTo>
                  <a:lnTo>
                    <a:pt x="60739" y="44897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4" name="object 79">
              <a:extLst>
                <a:ext uri="{FF2B5EF4-FFF2-40B4-BE49-F238E27FC236}">
                  <a16:creationId xmlns:a16="http://schemas.microsoft.com/office/drawing/2014/main" id="{1F98BA8C-0509-453B-84BF-7A0396C27A1B}"/>
                </a:ext>
              </a:extLst>
            </p:cNvPr>
            <p:cNvSpPr/>
            <p:nvPr/>
          </p:nvSpPr>
          <p:spPr>
            <a:xfrm>
              <a:off x="8540169" y="282804"/>
              <a:ext cx="273991" cy="149207"/>
            </a:xfrm>
            <a:custGeom>
              <a:avLst/>
              <a:gdLst/>
              <a:ahLst/>
              <a:cxnLst/>
              <a:rect l="l" t="t" r="r" b="b"/>
              <a:pathLst>
                <a:path w="424220" h="231018">
                  <a:moveTo>
                    <a:pt x="399347" y="17682"/>
                  </a:moveTo>
                  <a:lnTo>
                    <a:pt x="393144" y="10915"/>
                  </a:lnTo>
                  <a:lnTo>
                    <a:pt x="389761" y="7530"/>
                  </a:lnTo>
                  <a:lnTo>
                    <a:pt x="388337" y="0"/>
                  </a:lnTo>
                  <a:lnTo>
                    <a:pt x="393389" y="3077"/>
                  </a:lnTo>
                  <a:lnTo>
                    <a:pt x="398362" y="6024"/>
                  </a:lnTo>
                  <a:lnTo>
                    <a:pt x="401677" y="12838"/>
                  </a:lnTo>
                  <a:lnTo>
                    <a:pt x="401677" y="19101"/>
                  </a:lnTo>
                  <a:lnTo>
                    <a:pt x="400756" y="24441"/>
                  </a:lnTo>
                  <a:lnTo>
                    <a:pt x="399283" y="33651"/>
                  </a:lnTo>
                  <a:lnTo>
                    <a:pt x="400204" y="42491"/>
                  </a:lnTo>
                  <a:lnTo>
                    <a:pt x="403365" y="49271"/>
                  </a:lnTo>
                  <a:lnTo>
                    <a:pt x="406275" y="50893"/>
                  </a:lnTo>
                  <a:lnTo>
                    <a:pt x="408084" y="51899"/>
                  </a:lnTo>
                  <a:lnTo>
                    <a:pt x="410442" y="52980"/>
                  </a:lnTo>
                  <a:lnTo>
                    <a:pt x="412408" y="53983"/>
                  </a:lnTo>
                  <a:lnTo>
                    <a:pt x="415237" y="55219"/>
                  </a:lnTo>
                  <a:lnTo>
                    <a:pt x="417047" y="56380"/>
                  </a:lnTo>
                  <a:lnTo>
                    <a:pt x="418384" y="57075"/>
                  </a:lnTo>
                  <a:lnTo>
                    <a:pt x="420899" y="58235"/>
                  </a:lnTo>
                  <a:lnTo>
                    <a:pt x="422554" y="59779"/>
                  </a:lnTo>
                  <a:lnTo>
                    <a:pt x="423582" y="61404"/>
                  </a:lnTo>
                  <a:lnTo>
                    <a:pt x="424058" y="62406"/>
                  </a:lnTo>
                  <a:lnTo>
                    <a:pt x="424220" y="63490"/>
                  </a:lnTo>
                  <a:lnTo>
                    <a:pt x="423992" y="64803"/>
                  </a:lnTo>
                  <a:lnTo>
                    <a:pt x="423606" y="66042"/>
                  </a:lnTo>
                  <a:lnTo>
                    <a:pt x="423061" y="66814"/>
                  </a:lnTo>
                  <a:lnTo>
                    <a:pt x="422596" y="67898"/>
                  </a:lnTo>
                  <a:lnTo>
                    <a:pt x="421662" y="69211"/>
                  </a:lnTo>
                  <a:lnTo>
                    <a:pt x="420176" y="69985"/>
                  </a:lnTo>
                  <a:lnTo>
                    <a:pt x="418768" y="70605"/>
                  </a:lnTo>
                  <a:lnTo>
                    <a:pt x="417749" y="70681"/>
                  </a:lnTo>
                  <a:lnTo>
                    <a:pt x="416338" y="70681"/>
                  </a:lnTo>
                  <a:lnTo>
                    <a:pt x="414769" y="70605"/>
                  </a:lnTo>
                  <a:lnTo>
                    <a:pt x="412888" y="70760"/>
                  </a:lnTo>
                  <a:lnTo>
                    <a:pt x="411557" y="71224"/>
                  </a:lnTo>
                  <a:lnTo>
                    <a:pt x="409603" y="72461"/>
                  </a:lnTo>
                  <a:lnTo>
                    <a:pt x="407887" y="74162"/>
                  </a:lnTo>
                  <a:lnTo>
                    <a:pt x="406249" y="75863"/>
                  </a:lnTo>
                  <a:lnTo>
                    <a:pt x="404867" y="86118"/>
                  </a:lnTo>
                  <a:lnTo>
                    <a:pt x="404867" y="89290"/>
                  </a:lnTo>
                  <a:lnTo>
                    <a:pt x="405220" y="91756"/>
                  </a:lnTo>
                  <a:lnTo>
                    <a:pt x="404163" y="97743"/>
                  </a:lnTo>
                  <a:lnTo>
                    <a:pt x="402402" y="101616"/>
                  </a:lnTo>
                  <a:lnTo>
                    <a:pt x="391130" y="113594"/>
                  </a:lnTo>
                  <a:lnTo>
                    <a:pt x="389369" y="117467"/>
                  </a:lnTo>
                  <a:lnTo>
                    <a:pt x="387959" y="120289"/>
                  </a:lnTo>
                  <a:lnTo>
                    <a:pt x="386902" y="122403"/>
                  </a:lnTo>
                  <a:lnTo>
                    <a:pt x="382676" y="126277"/>
                  </a:lnTo>
                  <a:lnTo>
                    <a:pt x="380914" y="128390"/>
                  </a:lnTo>
                  <a:lnTo>
                    <a:pt x="377392" y="131914"/>
                  </a:lnTo>
                  <a:lnTo>
                    <a:pt x="374926" y="135085"/>
                  </a:lnTo>
                  <a:lnTo>
                    <a:pt x="371756" y="138603"/>
                  </a:lnTo>
                  <a:lnTo>
                    <a:pt x="366119" y="144241"/>
                  </a:lnTo>
                  <a:lnTo>
                    <a:pt x="362949" y="146355"/>
                  </a:lnTo>
                  <a:lnTo>
                    <a:pt x="355552" y="153752"/>
                  </a:lnTo>
                  <a:lnTo>
                    <a:pt x="353086" y="156218"/>
                  </a:lnTo>
                  <a:lnTo>
                    <a:pt x="350346" y="158372"/>
                  </a:lnTo>
                  <a:lnTo>
                    <a:pt x="347511" y="161206"/>
                  </a:lnTo>
                  <a:lnTo>
                    <a:pt x="345284" y="163029"/>
                  </a:lnTo>
                  <a:lnTo>
                    <a:pt x="343259" y="164448"/>
                  </a:lnTo>
                  <a:lnTo>
                    <a:pt x="341235" y="165863"/>
                  </a:lnTo>
                  <a:lnTo>
                    <a:pt x="339210" y="166878"/>
                  </a:lnTo>
                  <a:lnTo>
                    <a:pt x="337185" y="168090"/>
                  </a:lnTo>
                  <a:lnTo>
                    <a:pt x="334147" y="168901"/>
                  </a:lnTo>
                  <a:lnTo>
                    <a:pt x="331110" y="169305"/>
                  </a:lnTo>
                  <a:lnTo>
                    <a:pt x="329896" y="169712"/>
                  </a:lnTo>
                  <a:lnTo>
                    <a:pt x="327668" y="169712"/>
                  </a:lnTo>
                  <a:lnTo>
                    <a:pt x="324631" y="170520"/>
                  </a:lnTo>
                  <a:lnTo>
                    <a:pt x="323416" y="171938"/>
                  </a:lnTo>
                  <a:lnTo>
                    <a:pt x="321999" y="173761"/>
                  </a:lnTo>
                  <a:lnTo>
                    <a:pt x="320177" y="176391"/>
                  </a:lnTo>
                  <a:lnTo>
                    <a:pt x="319366" y="179229"/>
                  </a:lnTo>
                  <a:lnTo>
                    <a:pt x="319569" y="181456"/>
                  </a:lnTo>
                  <a:lnTo>
                    <a:pt x="318759" y="182467"/>
                  </a:lnTo>
                  <a:lnTo>
                    <a:pt x="317342" y="183682"/>
                  </a:lnTo>
                  <a:lnTo>
                    <a:pt x="314597" y="184499"/>
                  </a:lnTo>
                  <a:lnTo>
                    <a:pt x="311937" y="185815"/>
                  </a:lnTo>
                  <a:lnTo>
                    <a:pt x="308967" y="187515"/>
                  </a:lnTo>
                  <a:lnTo>
                    <a:pt x="306703" y="189602"/>
                  </a:lnTo>
                  <a:lnTo>
                    <a:pt x="304362" y="191923"/>
                  </a:lnTo>
                  <a:lnTo>
                    <a:pt x="302018" y="193470"/>
                  </a:lnTo>
                  <a:lnTo>
                    <a:pt x="299985" y="194630"/>
                  </a:lnTo>
                  <a:lnTo>
                    <a:pt x="297561" y="195945"/>
                  </a:lnTo>
                  <a:lnTo>
                    <a:pt x="294276" y="197570"/>
                  </a:lnTo>
                  <a:lnTo>
                    <a:pt x="290835" y="199426"/>
                  </a:lnTo>
                  <a:lnTo>
                    <a:pt x="286453" y="201048"/>
                  </a:lnTo>
                  <a:lnTo>
                    <a:pt x="284575" y="201902"/>
                  </a:lnTo>
                  <a:lnTo>
                    <a:pt x="282463" y="202828"/>
                  </a:lnTo>
                  <a:lnTo>
                    <a:pt x="279878" y="203448"/>
                  </a:lnTo>
                  <a:lnTo>
                    <a:pt x="276279" y="204994"/>
                  </a:lnTo>
                  <a:lnTo>
                    <a:pt x="271812" y="205295"/>
                  </a:lnTo>
                  <a:lnTo>
                    <a:pt x="270478" y="205383"/>
                  </a:lnTo>
                  <a:lnTo>
                    <a:pt x="266244" y="205538"/>
                  </a:lnTo>
                  <a:lnTo>
                    <a:pt x="262010" y="205617"/>
                  </a:lnTo>
                  <a:lnTo>
                    <a:pt x="257226" y="205541"/>
                  </a:lnTo>
                  <a:lnTo>
                    <a:pt x="247257" y="203688"/>
                  </a:lnTo>
                  <a:lnTo>
                    <a:pt x="243961" y="203302"/>
                  </a:lnTo>
                  <a:lnTo>
                    <a:pt x="239884" y="203303"/>
                  </a:lnTo>
                  <a:lnTo>
                    <a:pt x="234313" y="202607"/>
                  </a:lnTo>
                  <a:lnTo>
                    <a:pt x="229841" y="202455"/>
                  </a:lnTo>
                  <a:lnTo>
                    <a:pt x="226392" y="202534"/>
                  </a:lnTo>
                  <a:lnTo>
                    <a:pt x="222471" y="202610"/>
                  </a:lnTo>
                  <a:lnTo>
                    <a:pt x="217769" y="203230"/>
                  </a:lnTo>
                  <a:lnTo>
                    <a:pt x="212596" y="203694"/>
                  </a:lnTo>
                  <a:lnTo>
                    <a:pt x="208362" y="203852"/>
                  </a:lnTo>
                  <a:lnTo>
                    <a:pt x="204525" y="204703"/>
                  </a:lnTo>
                  <a:lnTo>
                    <a:pt x="202172" y="204702"/>
                  </a:lnTo>
                  <a:lnTo>
                    <a:pt x="199272" y="205091"/>
                  </a:lnTo>
                  <a:lnTo>
                    <a:pt x="192455" y="206097"/>
                  </a:lnTo>
                  <a:lnTo>
                    <a:pt x="188694" y="206637"/>
                  </a:lnTo>
                  <a:lnTo>
                    <a:pt x="186818" y="207877"/>
                  </a:lnTo>
                  <a:lnTo>
                    <a:pt x="181267" y="210969"/>
                  </a:lnTo>
                  <a:lnTo>
                    <a:pt x="171573" y="216616"/>
                  </a:lnTo>
                  <a:lnTo>
                    <a:pt x="168444" y="218163"/>
                  </a:lnTo>
                  <a:lnTo>
                    <a:pt x="165629" y="219785"/>
                  </a:lnTo>
                  <a:lnTo>
                    <a:pt x="161173" y="222260"/>
                  </a:lnTo>
                  <a:lnTo>
                    <a:pt x="154516" y="224116"/>
                  </a:lnTo>
                  <a:lnTo>
                    <a:pt x="152163" y="224040"/>
                  </a:lnTo>
                  <a:lnTo>
                    <a:pt x="148712" y="223809"/>
                  </a:lnTo>
                  <a:lnTo>
                    <a:pt x="145028" y="224043"/>
                  </a:lnTo>
                  <a:lnTo>
                    <a:pt x="140953" y="224663"/>
                  </a:lnTo>
                  <a:lnTo>
                    <a:pt x="137035" y="225358"/>
                  </a:lnTo>
                  <a:lnTo>
                    <a:pt x="132727" y="226133"/>
                  </a:lnTo>
                  <a:lnTo>
                    <a:pt x="128493" y="226364"/>
                  </a:lnTo>
                  <a:lnTo>
                    <a:pt x="124966" y="226598"/>
                  </a:lnTo>
                  <a:lnTo>
                    <a:pt x="120260" y="226522"/>
                  </a:lnTo>
                  <a:lnTo>
                    <a:pt x="117513" y="225981"/>
                  </a:lnTo>
                  <a:lnTo>
                    <a:pt x="114532" y="225827"/>
                  </a:lnTo>
                  <a:lnTo>
                    <a:pt x="110846" y="225674"/>
                  </a:lnTo>
                  <a:lnTo>
                    <a:pt x="108259" y="226061"/>
                  </a:lnTo>
                  <a:lnTo>
                    <a:pt x="105360" y="226370"/>
                  </a:lnTo>
                  <a:lnTo>
                    <a:pt x="98696" y="226759"/>
                  </a:lnTo>
                  <a:lnTo>
                    <a:pt x="96500" y="226759"/>
                  </a:lnTo>
                  <a:lnTo>
                    <a:pt x="94385" y="227224"/>
                  </a:lnTo>
                  <a:lnTo>
                    <a:pt x="90544" y="227303"/>
                  </a:lnTo>
                  <a:lnTo>
                    <a:pt x="89681" y="227302"/>
                  </a:lnTo>
                  <a:lnTo>
                    <a:pt x="86703" y="227534"/>
                  </a:lnTo>
                  <a:lnTo>
                    <a:pt x="82860" y="227537"/>
                  </a:lnTo>
                  <a:lnTo>
                    <a:pt x="81608" y="228153"/>
                  </a:lnTo>
                  <a:lnTo>
                    <a:pt x="78629" y="228156"/>
                  </a:lnTo>
                  <a:lnTo>
                    <a:pt x="76513" y="228542"/>
                  </a:lnTo>
                  <a:lnTo>
                    <a:pt x="71339" y="228697"/>
                  </a:lnTo>
                  <a:lnTo>
                    <a:pt x="65379" y="228621"/>
                  </a:lnTo>
                  <a:lnTo>
                    <a:pt x="61927" y="228469"/>
                  </a:lnTo>
                  <a:lnTo>
                    <a:pt x="58475" y="228159"/>
                  </a:lnTo>
                  <a:lnTo>
                    <a:pt x="56591" y="227697"/>
                  </a:lnTo>
                  <a:lnTo>
                    <a:pt x="51961" y="227157"/>
                  </a:lnTo>
                  <a:lnTo>
                    <a:pt x="27653" y="231018"/>
                  </a:lnTo>
                  <a:lnTo>
                    <a:pt x="15955" y="215187"/>
                  </a:lnTo>
                  <a:lnTo>
                    <a:pt x="9307" y="207398"/>
                  </a:lnTo>
                  <a:lnTo>
                    <a:pt x="0" y="196759"/>
                  </a:lnTo>
                  <a:lnTo>
                    <a:pt x="5318" y="189350"/>
                  </a:lnTo>
                  <a:lnTo>
                    <a:pt x="14245" y="179661"/>
                  </a:lnTo>
                  <a:lnTo>
                    <a:pt x="22603" y="174152"/>
                  </a:lnTo>
                  <a:lnTo>
                    <a:pt x="32670" y="169972"/>
                  </a:lnTo>
                  <a:lnTo>
                    <a:pt x="39507" y="168453"/>
                  </a:lnTo>
                  <a:lnTo>
                    <a:pt x="48435" y="166743"/>
                  </a:lnTo>
                  <a:lnTo>
                    <a:pt x="69328" y="168453"/>
                  </a:lnTo>
                  <a:lnTo>
                    <a:pt x="114155" y="176431"/>
                  </a:lnTo>
                  <a:lnTo>
                    <a:pt x="145685" y="174152"/>
                  </a:lnTo>
                  <a:lnTo>
                    <a:pt x="173987" y="159524"/>
                  </a:lnTo>
                  <a:lnTo>
                    <a:pt x="193741" y="149265"/>
                  </a:lnTo>
                  <a:lnTo>
                    <a:pt x="216345" y="134636"/>
                  </a:lnTo>
                  <a:lnTo>
                    <a:pt x="237238" y="122858"/>
                  </a:lnTo>
                  <a:lnTo>
                    <a:pt x="248825" y="120198"/>
                  </a:lnTo>
                  <a:lnTo>
                    <a:pt x="268199" y="112029"/>
                  </a:lnTo>
                  <a:lnTo>
                    <a:pt x="291941" y="104240"/>
                  </a:lnTo>
                  <a:lnTo>
                    <a:pt x="301059" y="95501"/>
                  </a:lnTo>
                  <a:lnTo>
                    <a:pt x="326131" y="82582"/>
                  </a:lnTo>
                  <a:lnTo>
                    <a:pt x="347405" y="66814"/>
                  </a:lnTo>
                  <a:lnTo>
                    <a:pt x="352344" y="64534"/>
                  </a:lnTo>
                  <a:lnTo>
                    <a:pt x="358232" y="59974"/>
                  </a:lnTo>
                  <a:lnTo>
                    <a:pt x="365070" y="54845"/>
                  </a:lnTo>
                  <a:lnTo>
                    <a:pt x="366399" y="51236"/>
                  </a:lnTo>
                  <a:lnTo>
                    <a:pt x="376276" y="44586"/>
                  </a:lnTo>
                  <a:lnTo>
                    <a:pt x="379695" y="43826"/>
                  </a:lnTo>
                  <a:lnTo>
                    <a:pt x="384254" y="39837"/>
                  </a:lnTo>
                  <a:lnTo>
                    <a:pt x="387863" y="37747"/>
                  </a:lnTo>
                  <a:lnTo>
                    <a:pt x="391472" y="32048"/>
                  </a:lnTo>
                  <a:lnTo>
                    <a:pt x="395118" y="24733"/>
                  </a:lnTo>
                  <a:lnTo>
                    <a:pt x="395118" y="22758"/>
                  </a:lnTo>
                  <a:lnTo>
                    <a:pt x="399347" y="17682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5" name="object 80">
              <a:extLst>
                <a:ext uri="{FF2B5EF4-FFF2-40B4-BE49-F238E27FC236}">
                  <a16:creationId xmlns:a16="http://schemas.microsoft.com/office/drawing/2014/main" id="{E158955D-8D1D-413A-9C9D-33D375A78D0A}"/>
                </a:ext>
              </a:extLst>
            </p:cNvPr>
            <p:cNvSpPr/>
            <p:nvPr/>
          </p:nvSpPr>
          <p:spPr>
            <a:xfrm>
              <a:off x="8540169" y="282804"/>
              <a:ext cx="273991" cy="149207"/>
            </a:xfrm>
            <a:custGeom>
              <a:avLst/>
              <a:gdLst/>
              <a:ahLst/>
              <a:cxnLst/>
              <a:rect l="l" t="t" r="r" b="b"/>
              <a:pathLst>
                <a:path w="424220" h="231018">
                  <a:moveTo>
                    <a:pt x="388337" y="0"/>
                  </a:moveTo>
                  <a:lnTo>
                    <a:pt x="393389" y="3077"/>
                  </a:lnTo>
                  <a:lnTo>
                    <a:pt x="398362" y="6024"/>
                  </a:lnTo>
                  <a:lnTo>
                    <a:pt x="401677" y="12838"/>
                  </a:lnTo>
                  <a:lnTo>
                    <a:pt x="401677" y="19101"/>
                  </a:lnTo>
                  <a:lnTo>
                    <a:pt x="400756" y="24441"/>
                  </a:lnTo>
                  <a:lnTo>
                    <a:pt x="399283" y="33651"/>
                  </a:lnTo>
                  <a:lnTo>
                    <a:pt x="400204" y="42491"/>
                  </a:lnTo>
                  <a:lnTo>
                    <a:pt x="403365" y="49271"/>
                  </a:lnTo>
                  <a:lnTo>
                    <a:pt x="406275" y="50893"/>
                  </a:lnTo>
                  <a:lnTo>
                    <a:pt x="408084" y="51899"/>
                  </a:lnTo>
                  <a:lnTo>
                    <a:pt x="410442" y="52980"/>
                  </a:lnTo>
                  <a:lnTo>
                    <a:pt x="412408" y="53983"/>
                  </a:lnTo>
                  <a:lnTo>
                    <a:pt x="415237" y="55219"/>
                  </a:lnTo>
                  <a:lnTo>
                    <a:pt x="417047" y="56380"/>
                  </a:lnTo>
                  <a:lnTo>
                    <a:pt x="418384" y="57075"/>
                  </a:lnTo>
                  <a:lnTo>
                    <a:pt x="420899" y="58235"/>
                  </a:lnTo>
                  <a:lnTo>
                    <a:pt x="422554" y="59779"/>
                  </a:lnTo>
                  <a:lnTo>
                    <a:pt x="423582" y="61404"/>
                  </a:lnTo>
                  <a:lnTo>
                    <a:pt x="424058" y="62406"/>
                  </a:lnTo>
                  <a:lnTo>
                    <a:pt x="424220" y="63490"/>
                  </a:lnTo>
                  <a:lnTo>
                    <a:pt x="423992" y="64803"/>
                  </a:lnTo>
                  <a:lnTo>
                    <a:pt x="423606" y="66042"/>
                  </a:lnTo>
                  <a:lnTo>
                    <a:pt x="423061" y="66814"/>
                  </a:lnTo>
                  <a:lnTo>
                    <a:pt x="422596" y="67898"/>
                  </a:lnTo>
                  <a:lnTo>
                    <a:pt x="421662" y="69211"/>
                  </a:lnTo>
                  <a:lnTo>
                    <a:pt x="420176" y="69985"/>
                  </a:lnTo>
                  <a:lnTo>
                    <a:pt x="418768" y="70605"/>
                  </a:lnTo>
                  <a:lnTo>
                    <a:pt x="417749" y="70681"/>
                  </a:lnTo>
                  <a:lnTo>
                    <a:pt x="416338" y="70681"/>
                  </a:lnTo>
                  <a:lnTo>
                    <a:pt x="414769" y="70605"/>
                  </a:lnTo>
                  <a:lnTo>
                    <a:pt x="412888" y="70760"/>
                  </a:lnTo>
                  <a:lnTo>
                    <a:pt x="411557" y="71224"/>
                  </a:lnTo>
                  <a:lnTo>
                    <a:pt x="409603" y="72461"/>
                  </a:lnTo>
                  <a:lnTo>
                    <a:pt x="407887" y="74162"/>
                  </a:lnTo>
                  <a:lnTo>
                    <a:pt x="406249" y="75863"/>
                  </a:lnTo>
                  <a:lnTo>
                    <a:pt x="404867" y="86118"/>
                  </a:lnTo>
                  <a:lnTo>
                    <a:pt x="404867" y="89290"/>
                  </a:lnTo>
                  <a:lnTo>
                    <a:pt x="405220" y="91756"/>
                  </a:lnTo>
                  <a:lnTo>
                    <a:pt x="404163" y="97743"/>
                  </a:lnTo>
                  <a:lnTo>
                    <a:pt x="402402" y="101616"/>
                  </a:lnTo>
                  <a:lnTo>
                    <a:pt x="391130" y="113594"/>
                  </a:lnTo>
                  <a:lnTo>
                    <a:pt x="389369" y="117467"/>
                  </a:lnTo>
                  <a:lnTo>
                    <a:pt x="387959" y="120289"/>
                  </a:lnTo>
                  <a:lnTo>
                    <a:pt x="386902" y="122403"/>
                  </a:lnTo>
                  <a:lnTo>
                    <a:pt x="382676" y="126277"/>
                  </a:lnTo>
                  <a:lnTo>
                    <a:pt x="380914" y="128390"/>
                  </a:lnTo>
                  <a:lnTo>
                    <a:pt x="377392" y="131914"/>
                  </a:lnTo>
                  <a:lnTo>
                    <a:pt x="374926" y="135085"/>
                  </a:lnTo>
                  <a:lnTo>
                    <a:pt x="371756" y="138603"/>
                  </a:lnTo>
                  <a:lnTo>
                    <a:pt x="366119" y="144241"/>
                  </a:lnTo>
                  <a:lnTo>
                    <a:pt x="362949" y="146355"/>
                  </a:lnTo>
                  <a:lnTo>
                    <a:pt x="355552" y="153752"/>
                  </a:lnTo>
                  <a:lnTo>
                    <a:pt x="353086" y="156218"/>
                  </a:lnTo>
                  <a:lnTo>
                    <a:pt x="350346" y="158372"/>
                  </a:lnTo>
                  <a:lnTo>
                    <a:pt x="347511" y="161206"/>
                  </a:lnTo>
                  <a:lnTo>
                    <a:pt x="345284" y="163029"/>
                  </a:lnTo>
                  <a:lnTo>
                    <a:pt x="343259" y="164448"/>
                  </a:lnTo>
                  <a:lnTo>
                    <a:pt x="341235" y="165863"/>
                  </a:lnTo>
                  <a:lnTo>
                    <a:pt x="339210" y="166878"/>
                  </a:lnTo>
                  <a:lnTo>
                    <a:pt x="337185" y="168090"/>
                  </a:lnTo>
                  <a:lnTo>
                    <a:pt x="334147" y="168901"/>
                  </a:lnTo>
                  <a:lnTo>
                    <a:pt x="331110" y="169305"/>
                  </a:lnTo>
                  <a:lnTo>
                    <a:pt x="329896" y="169712"/>
                  </a:lnTo>
                  <a:lnTo>
                    <a:pt x="327668" y="169712"/>
                  </a:lnTo>
                  <a:lnTo>
                    <a:pt x="324631" y="170520"/>
                  </a:lnTo>
                  <a:lnTo>
                    <a:pt x="323416" y="171938"/>
                  </a:lnTo>
                  <a:lnTo>
                    <a:pt x="321999" y="173761"/>
                  </a:lnTo>
                  <a:lnTo>
                    <a:pt x="320177" y="176391"/>
                  </a:lnTo>
                  <a:lnTo>
                    <a:pt x="319366" y="179229"/>
                  </a:lnTo>
                  <a:lnTo>
                    <a:pt x="319569" y="181456"/>
                  </a:lnTo>
                  <a:lnTo>
                    <a:pt x="318759" y="182467"/>
                  </a:lnTo>
                  <a:lnTo>
                    <a:pt x="317342" y="183682"/>
                  </a:lnTo>
                  <a:lnTo>
                    <a:pt x="314597" y="184499"/>
                  </a:lnTo>
                  <a:lnTo>
                    <a:pt x="311937" y="185815"/>
                  </a:lnTo>
                  <a:lnTo>
                    <a:pt x="308967" y="187515"/>
                  </a:lnTo>
                  <a:lnTo>
                    <a:pt x="306703" y="189602"/>
                  </a:lnTo>
                  <a:lnTo>
                    <a:pt x="304362" y="191923"/>
                  </a:lnTo>
                  <a:lnTo>
                    <a:pt x="302018" y="193470"/>
                  </a:lnTo>
                  <a:lnTo>
                    <a:pt x="299985" y="194630"/>
                  </a:lnTo>
                  <a:lnTo>
                    <a:pt x="297561" y="195945"/>
                  </a:lnTo>
                  <a:lnTo>
                    <a:pt x="294276" y="197570"/>
                  </a:lnTo>
                  <a:lnTo>
                    <a:pt x="290835" y="199426"/>
                  </a:lnTo>
                  <a:lnTo>
                    <a:pt x="286453" y="201048"/>
                  </a:lnTo>
                  <a:lnTo>
                    <a:pt x="284575" y="201902"/>
                  </a:lnTo>
                  <a:lnTo>
                    <a:pt x="282463" y="202828"/>
                  </a:lnTo>
                  <a:lnTo>
                    <a:pt x="279878" y="203448"/>
                  </a:lnTo>
                  <a:lnTo>
                    <a:pt x="276279" y="204994"/>
                  </a:lnTo>
                  <a:lnTo>
                    <a:pt x="271812" y="205295"/>
                  </a:lnTo>
                  <a:lnTo>
                    <a:pt x="270478" y="205383"/>
                  </a:lnTo>
                  <a:lnTo>
                    <a:pt x="266244" y="205538"/>
                  </a:lnTo>
                  <a:lnTo>
                    <a:pt x="262010" y="205617"/>
                  </a:lnTo>
                  <a:lnTo>
                    <a:pt x="257226" y="205541"/>
                  </a:lnTo>
                  <a:lnTo>
                    <a:pt x="247257" y="203688"/>
                  </a:lnTo>
                  <a:lnTo>
                    <a:pt x="243961" y="203302"/>
                  </a:lnTo>
                  <a:lnTo>
                    <a:pt x="239884" y="203303"/>
                  </a:lnTo>
                  <a:lnTo>
                    <a:pt x="234313" y="202607"/>
                  </a:lnTo>
                  <a:lnTo>
                    <a:pt x="229841" y="202455"/>
                  </a:lnTo>
                  <a:lnTo>
                    <a:pt x="226392" y="202534"/>
                  </a:lnTo>
                  <a:lnTo>
                    <a:pt x="222471" y="202610"/>
                  </a:lnTo>
                  <a:lnTo>
                    <a:pt x="217769" y="203230"/>
                  </a:lnTo>
                  <a:lnTo>
                    <a:pt x="212596" y="203694"/>
                  </a:lnTo>
                  <a:lnTo>
                    <a:pt x="208362" y="203852"/>
                  </a:lnTo>
                  <a:lnTo>
                    <a:pt x="204525" y="204703"/>
                  </a:lnTo>
                  <a:lnTo>
                    <a:pt x="202172" y="204702"/>
                  </a:lnTo>
                  <a:lnTo>
                    <a:pt x="199272" y="205091"/>
                  </a:lnTo>
                  <a:lnTo>
                    <a:pt x="192455" y="206097"/>
                  </a:lnTo>
                  <a:lnTo>
                    <a:pt x="188694" y="206637"/>
                  </a:lnTo>
                  <a:lnTo>
                    <a:pt x="186818" y="207877"/>
                  </a:lnTo>
                  <a:lnTo>
                    <a:pt x="181267" y="210969"/>
                  </a:lnTo>
                  <a:lnTo>
                    <a:pt x="171573" y="216616"/>
                  </a:lnTo>
                  <a:lnTo>
                    <a:pt x="168444" y="218163"/>
                  </a:lnTo>
                  <a:lnTo>
                    <a:pt x="165629" y="219785"/>
                  </a:lnTo>
                  <a:lnTo>
                    <a:pt x="161173" y="222260"/>
                  </a:lnTo>
                  <a:lnTo>
                    <a:pt x="154516" y="224116"/>
                  </a:lnTo>
                  <a:lnTo>
                    <a:pt x="152163" y="224040"/>
                  </a:lnTo>
                  <a:lnTo>
                    <a:pt x="148712" y="223809"/>
                  </a:lnTo>
                  <a:lnTo>
                    <a:pt x="145028" y="224043"/>
                  </a:lnTo>
                  <a:lnTo>
                    <a:pt x="140953" y="224663"/>
                  </a:lnTo>
                  <a:lnTo>
                    <a:pt x="137035" y="225358"/>
                  </a:lnTo>
                  <a:lnTo>
                    <a:pt x="132727" y="226133"/>
                  </a:lnTo>
                  <a:lnTo>
                    <a:pt x="128493" y="226364"/>
                  </a:lnTo>
                  <a:lnTo>
                    <a:pt x="124966" y="226598"/>
                  </a:lnTo>
                  <a:lnTo>
                    <a:pt x="120260" y="226522"/>
                  </a:lnTo>
                  <a:lnTo>
                    <a:pt x="117513" y="225981"/>
                  </a:lnTo>
                  <a:lnTo>
                    <a:pt x="114532" y="225827"/>
                  </a:lnTo>
                  <a:lnTo>
                    <a:pt x="110846" y="225674"/>
                  </a:lnTo>
                  <a:lnTo>
                    <a:pt x="108259" y="226061"/>
                  </a:lnTo>
                  <a:lnTo>
                    <a:pt x="105360" y="226370"/>
                  </a:lnTo>
                  <a:lnTo>
                    <a:pt x="98696" y="226759"/>
                  </a:lnTo>
                  <a:lnTo>
                    <a:pt x="96500" y="226759"/>
                  </a:lnTo>
                  <a:lnTo>
                    <a:pt x="94385" y="227224"/>
                  </a:lnTo>
                  <a:lnTo>
                    <a:pt x="90544" y="227303"/>
                  </a:lnTo>
                  <a:lnTo>
                    <a:pt x="89681" y="227302"/>
                  </a:lnTo>
                  <a:lnTo>
                    <a:pt x="86703" y="227534"/>
                  </a:lnTo>
                  <a:lnTo>
                    <a:pt x="82860" y="227537"/>
                  </a:lnTo>
                  <a:lnTo>
                    <a:pt x="81608" y="228153"/>
                  </a:lnTo>
                  <a:lnTo>
                    <a:pt x="78629" y="228156"/>
                  </a:lnTo>
                  <a:lnTo>
                    <a:pt x="76513" y="228542"/>
                  </a:lnTo>
                  <a:lnTo>
                    <a:pt x="71339" y="228697"/>
                  </a:lnTo>
                  <a:lnTo>
                    <a:pt x="65379" y="228621"/>
                  </a:lnTo>
                  <a:lnTo>
                    <a:pt x="61927" y="228469"/>
                  </a:lnTo>
                  <a:lnTo>
                    <a:pt x="58475" y="228159"/>
                  </a:lnTo>
                  <a:lnTo>
                    <a:pt x="56591" y="227697"/>
                  </a:lnTo>
                  <a:lnTo>
                    <a:pt x="51961" y="227157"/>
                  </a:lnTo>
                  <a:lnTo>
                    <a:pt x="27653" y="231018"/>
                  </a:lnTo>
                  <a:lnTo>
                    <a:pt x="15955" y="215187"/>
                  </a:lnTo>
                  <a:lnTo>
                    <a:pt x="9307" y="207398"/>
                  </a:lnTo>
                  <a:lnTo>
                    <a:pt x="0" y="196759"/>
                  </a:lnTo>
                  <a:lnTo>
                    <a:pt x="5318" y="189350"/>
                  </a:lnTo>
                  <a:lnTo>
                    <a:pt x="14245" y="179661"/>
                  </a:lnTo>
                  <a:lnTo>
                    <a:pt x="22603" y="174152"/>
                  </a:lnTo>
                  <a:lnTo>
                    <a:pt x="32670" y="169972"/>
                  </a:lnTo>
                  <a:lnTo>
                    <a:pt x="39507" y="168453"/>
                  </a:lnTo>
                  <a:lnTo>
                    <a:pt x="48435" y="166743"/>
                  </a:lnTo>
                  <a:lnTo>
                    <a:pt x="69328" y="168453"/>
                  </a:lnTo>
                  <a:lnTo>
                    <a:pt x="114155" y="176431"/>
                  </a:lnTo>
                  <a:lnTo>
                    <a:pt x="145685" y="174152"/>
                  </a:lnTo>
                  <a:lnTo>
                    <a:pt x="173987" y="159524"/>
                  </a:lnTo>
                  <a:lnTo>
                    <a:pt x="193741" y="149265"/>
                  </a:lnTo>
                  <a:lnTo>
                    <a:pt x="216345" y="134636"/>
                  </a:lnTo>
                  <a:lnTo>
                    <a:pt x="237238" y="122858"/>
                  </a:lnTo>
                  <a:lnTo>
                    <a:pt x="248825" y="120198"/>
                  </a:lnTo>
                  <a:lnTo>
                    <a:pt x="268199" y="112029"/>
                  </a:lnTo>
                  <a:lnTo>
                    <a:pt x="291941" y="104240"/>
                  </a:lnTo>
                  <a:lnTo>
                    <a:pt x="301059" y="95501"/>
                  </a:lnTo>
                  <a:lnTo>
                    <a:pt x="326131" y="82582"/>
                  </a:lnTo>
                  <a:lnTo>
                    <a:pt x="347405" y="66814"/>
                  </a:lnTo>
                  <a:lnTo>
                    <a:pt x="352344" y="64534"/>
                  </a:lnTo>
                  <a:lnTo>
                    <a:pt x="358232" y="59974"/>
                  </a:lnTo>
                  <a:lnTo>
                    <a:pt x="365070" y="54845"/>
                  </a:lnTo>
                  <a:lnTo>
                    <a:pt x="366399" y="51236"/>
                  </a:lnTo>
                  <a:lnTo>
                    <a:pt x="376276" y="44586"/>
                  </a:lnTo>
                  <a:lnTo>
                    <a:pt x="379695" y="43826"/>
                  </a:lnTo>
                  <a:lnTo>
                    <a:pt x="384254" y="39837"/>
                  </a:lnTo>
                  <a:lnTo>
                    <a:pt x="387863" y="37747"/>
                  </a:lnTo>
                  <a:lnTo>
                    <a:pt x="391472" y="32048"/>
                  </a:lnTo>
                  <a:lnTo>
                    <a:pt x="395118" y="24733"/>
                  </a:lnTo>
                  <a:lnTo>
                    <a:pt x="395118" y="22758"/>
                  </a:lnTo>
                  <a:lnTo>
                    <a:pt x="399347" y="17682"/>
                  </a:lnTo>
                  <a:lnTo>
                    <a:pt x="393144" y="10915"/>
                  </a:lnTo>
                  <a:lnTo>
                    <a:pt x="389761" y="7530"/>
                  </a:lnTo>
                  <a:lnTo>
                    <a:pt x="388337" y="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6" name="object 81">
              <a:extLst>
                <a:ext uri="{FF2B5EF4-FFF2-40B4-BE49-F238E27FC236}">
                  <a16:creationId xmlns:a16="http://schemas.microsoft.com/office/drawing/2014/main" id="{E2B3211C-508D-40AB-9FFA-BD547541EB9E}"/>
                </a:ext>
              </a:extLst>
            </p:cNvPr>
            <p:cNvSpPr/>
            <p:nvPr/>
          </p:nvSpPr>
          <p:spPr>
            <a:xfrm>
              <a:off x="8558029" y="85341"/>
              <a:ext cx="405384" cy="395291"/>
            </a:xfrm>
            <a:custGeom>
              <a:avLst/>
              <a:gdLst/>
              <a:ahLst/>
              <a:cxnLst/>
              <a:rect l="l" t="t" r="r" b="b"/>
              <a:pathLst>
                <a:path w="627656" h="612030">
                  <a:moveTo>
                    <a:pt x="325174" y="117272"/>
                  </a:moveTo>
                  <a:lnTo>
                    <a:pt x="317842" y="105710"/>
                  </a:lnTo>
                  <a:lnTo>
                    <a:pt x="313614" y="95558"/>
                  </a:lnTo>
                  <a:lnTo>
                    <a:pt x="313050" y="84842"/>
                  </a:lnTo>
                  <a:lnTo>
                    <a:pt x="321508" y="75536"/>
                  </a:lnTo>
                  <a:lnTo>
                    <a:pt x="324610" y="67076"/>
                  </a:lnTo>
                  <a:lnTo>
                    <a:pt x="335042" y="53258"/>
                  </a:lnTo>
                  <a:lnTo>
                    <a:pt x="339834" y="46489"/>
                  </a:lnTo>
                  <a:lnTo>
                    <a:pt x="341808" y="38876"/>
                  </a:lnTo>
                  <a:lnTo>
                    <a:pt x="342936" y="26185"/>
                  </a:lnTo>
                  <a:lnTo>
                    <a:pt x="367465" y="22519"/>
                  </a:lnTo>
                  <a:lnTo>
                    <a:pt x="409194" y="33517"/>
                  </a:lnTo>
                  <a:lnTo>
                    <a:pt x="425828" y="33236"/>
                  </a:lnTo>
                  <a:lnTo>
                    <a:pt x="460790" y="1087"/>
                  </a:lnTo>
                  <a:lnTo>
                    <a:pt x="462121" y="0"/>
                  </a:lnTo>
                  <a:lnTo>
                    <a:pt x="466336" y="4939"/>
                  </a:lnTo>
                  <a:lnTo>
                    <a:pt x="466350" y="7491"/>
                  </a:lnTo>
                  <a:lnTo>
                    <a:pt x="466121" y="8727"/>
                  </a:lnTo>
                  <a:lnTo>
                    <a:pt x="465813" y="9733"/>
                  </a:lnTo>
                  <a:lnTo>
                    <a:pt x="465739" y="10659"/>
                  </a:lnTo>
                  <a:lnTo>
                    <a:pt x="465511" y="11975"/>
                  </a:lnTo>
                  <a:lnTo>
                    <a:pt x="464971" y="13597"/>
                  </a:lnTo>
                  <a:lnTo>
                    <a:pt x="464974" y="14293"/>
                  </a:lnTo>
                  <a:lnTo>
                    <a:pt x="465138" y="15608"/>
                  </a:lnTo>
                  <a:lnTo>
                    <a:pt x="465220" y="16304"/>
                  </a:lnTo>
                  <a:lnTo>
                    <a:pt x="465384" y="17694"/>
                  </a:lnTo>
                  <a:lnTo>
                    <a:pt x="465625" y="18855"/>
                  </a:lnTo>
                  <a:lnTo>
                    <a:pt x="465868" y="20401"/>
                  </a:lnTo>
                  <a:lnTo>
                    <a:pt x="466033" y="21793"/>
                  </a:lnTo>
                  <a:lnTo>
                    <a:pt x="465809" y="24034"/>
                  </a:lnTo>
                  <a:lnTo>
                    <a:pt x="465194" y="26276"/>
                  </a:lnTo>
                  <a:lnTo>
                    <a:pt x="465125" y="28284"/>
                  </a:lnTo>
                  <a:lnTo>
                    <a:pt x="465290" y="29754"/>
                  </a:lnTo>
                  <a:lnTo>
                    <a:pt x="465533" y="31069"/>
                  </a:lnTo>
                  <a:lnTo>
                    <a:pt x="465619" y="32616"/>
                  </a:lnTo>
                  <a:lnTo>
                    <a:pt x="465239" y="35013"/>
                  </a:lnTo>
                  <a:lnTo>
                    <a:pt x="465014" y="36944"/>
                  </a:lnTo>
                  <a:lnTo>
                    <a:pt x="464793" y="39727"/>
                  </a:lnTo>
                  <a:lnTo>
                    <a:pt x="464723" y="41273"/>
                  </a:lnTo>
                  <a:lnTo>
                    <a:pt x="464734" y="43360"/>
                  </a:lnTo>
                  <a:lnTo>
                    <a:pt x="464981" y="45601"/>
                  </a:lnTo>
                  <a:lnTo>
                    <a:pt x="465621" y="48154"/>
                  </a:lnTo>
                  <a:lnTo>
                    <a:pt x="467201" y="50161"/>
                  </a:lnTo>
                  <a:lnTo>
                    <a:pt x="469100" y="53488"/>
                  </a:lnTo>
                  <a:lnTo>
                    <a:pt x="469654" y="54490"/>
                  </a:lnTo>
                  <a:lnTo>
                    <a:pt x="470288" y="55805"/>
                  </a:lnTo>
                  <a:lnTo>
                    <a:pt x="471553" y="57737"/>
                  </a:lnTo>
                  <a:lnTo>
                    <a:pt x="472738" y="59284"/>
                  </a:lnTo>
                  <a:lnTo>
                    <a:pt x="473213" y="60210"/>
                  </a:lnTo>
                  <a:lnTo>
                    <a:pt x="474396" y="61525"/>
                  </a:lnTo>
                  <a:lnTo>
                    <a:pt x="476290" y="63843"/>
                  </a:lnTo>
                  <a:lnTo>
                    <a:pt x="477477" y="65854"/>
                  </a:lnTo>
                  <a:lnTo>
                    <a:pt x="478191" y="67400"/>
                  </a:lnTo>
                  <a:lnTo>
                    <a:pt x="478826" y="68946"/>
                  </a:lnTo>
                  <a:lnTo>
                    <a:pt x="479304" y="70338"/>
                  </a:lnTo>
                  <a:lnTo>
                    <a:pt x="479378" y="70675"/>
                  </a:lnTo>
                  <a:lnTo>
                    <a:pt x="479625" y="71805"/>
                  </a:lnTo>
                  <a:lnTo>
                    <a:pt x="479483" y="74587"/>
                  </a:lnTo>
                  <a:lnTo>
                    <a:pt x="479258" y="76522"/>
                  </a:lnTo>
                  <a:lnTo>
                    <a:pt x="478793" y="77603"/>
                  </a:lnTo>
                  <a:lnTo>
                    <a:pt x="477863" y="79769"/>
                  </a:lnTo>
                  <a:lnTo>
                    <a:pt x="477320" y="80926"/>
                  </a:lnTo>
                  <a:lnTo>
                    <a:pt x="476699" y="82166"/>
                  </a:lnTo>
                  <a:lnTo>
                    <a:pt x="475307" y="85720"/>
                  </a:lnTo>
                  <a:lnTo>
                    <a:pt x="474763" y="86726"/>
                  </a:lnTo>
                  <a:lnTo>
                    <a:pt x="473841" y="90282"/>
                  </a:lnTo>
                  <a:lnTo>
                    <a:pt x="474010" y="92680"/>
                  </a:lnTo>
                  <a:lnTo>
                    <a:pt x="474408" y="93761"/>
                  </a:lnTo>
                  <a:lnTo>
                    <a:pt x="475902" y="101255"/>
                  </a:lnTo>
                  <a:lnTo>
                    <a:pt x="477706" y="104563"/>
                  </a:lnTo>
                  <a:lnTo>
                    <a:pt x="480412" y="107871"/>
                  </a:lnTo>
                  <a:lnTo>
                    <a:pt x="482668" y="109672"/>
                  </a:lnTo>
                  <a:lnTo>
                    <a:pt x="487293" y="111583"/>
                  </a:lnTo>
                  <a:lnTo>
                    <a:pt x="488869" y="112567"/>
                  </a:lnTo>
                  <a:lnTo>
                    <a:pt x="492612" y="113946"/>
                  </a:lnTo>
                  <a:lnTo>
                    <a:pt x="495370" y="114144"/>
                  </a:lnTo>
                  <a:lnTo>
                    <a:pt x="497340" y="114341"/>
                  </a:lnTo>
                  <a:lnTo>
                    <a:pt x="499113" y="114930"/>
                  </a:lnTo>
                  <a:lnTo>
                    <a:pt x="501083" y="114930"/>
                  </a:lnTo>
                  <a:lnTo>
                    <a:pt x="502857" y="115128"/>
                  </a:lnTo>
                  <a:lnTo>
                    <a:pt x="504629" y="115325"/>
                  </a:lnTo>
                  <a:lnTo>
                    <a:pt x="507585" y="115128"/>
                  </a:lnTo>
                  <a:lnTo>
                    <a:pt x="510934" y="115128"/>
                  </a:lnTo>
                  <a:lnTo>
                    <a:pt x="515788" y="121054"/>
                  </a:lnTo>
                  <a:lnTo>
                    <a:pt x="520319" y="120893"/>
                  </a:lnTo>
                  <a:lnTo>
                    <a:pt x="525498" y="122512"/>
                  </a:lnTo>
                  <a:lnTo>
                    <a:pt x="531423" y="123797"/>
                  </a:lnTo>
                  <a:lnTo>
                    <a:pt x="532758" y="125058"/>
                  </a:lnTo>
                  <a:lnTo>
                    <a:pt x="533702" y="125675"/>
                  </a:lnTo>
                  <a:lnTo>
                    <a:pt x="534647" y="126449"/>
                  </a:lnTo>
                  <a:lnTo>
                    <a:pt x="535832" y="128071"/>
                  </a:lnTo>
                  <a:lnTo>
                    <a:pt x="536708" y="130623"/>
                  </a:lnTo>
                  <a:lnTo>
                    <a:pt x="539093" y="136592"/>
                  </a:lnTo>
                  <a:lnTo>
                    <a:pt x="540549" y="139991"/>
                  </a:lnTo>
                  <a:lnTo>
                    <a:pt x="540549" y="146464"/>
                  </a:lnTo>
                  <a:lnTo>
                    <a:pt x="541034" y="151158"/>
                  </a:lnTo>
                  <a:lnTo>
                    <a:pt x="541034" y="160058"/>
                  </a:lnTo>
                  <a:lnTo>
                    <a:pt x="540549" y="161516"/>
                  </a:lnTo>
                  <a:lnTo>
                    <a:pt x="539901" y="162971"/>
                  </a:lnTo>
                  <a:lnTo>
                    <a:pt x="538930" y="163782"/>
                  </a:lnTo>
                  <a:lnTo>
                    <a:pt x="537312" y="165562"/>
                  </a:lnTo>
                  <a:lnTo>
                    <a:pt x="536017" y="167828"/>
                  </a:lnTo>
                  <a:lnTo>
                    <a:pt x="537636" y="168961"/>
                  </a:lnTo>
                  <a:lnTo>
                    <a:pt x="538607" y="170094"/>
                  </a:lnTo>
                  <a:lnTo>
                    <a:pt x="539740" y="171063"/>
                  </a:lnTo>
                  <a:lnTo>
                    <a:pt x="541196" y="171874"/>
                  </a:lnTo>
                  <a:lnTo>
                    <a:pt x="543138" y="172682"/>
                  </a:lnTo>
                  <a:lnTo>
                    <a:pt x="544757" y="173654"/>
                  </a:lnTo>
                  <a:lnTo>
                    <a:pt x="546213" y="174302"/>
                  </a:lnTo>
                  <a:lnTo>
                    <a:pt x="547831" y="175596"/>
                  </a:lnTo>
                  <a:lnTo>
                    <a:pt x="552039" y="176811"/>
                  </a:lnTo>
                  <a:lnTo>
                    <a:pt x="554467" y="176972"/>
                  </a:lnTo>
                  <a:lnTo>
                    <a:pt x="557057" y="176972"/>
                  </a:lnTo>
                  <a:lnTo>
                    <a:pt x="558999" y="176646"/>
                  </a:lnTo>
                  <a:lnTo>
                    <a:pt x="562397" y="175192"/>
                  </a:lnTo>
                  <a:lnTo>
                    <a:pt x="566120" y="174381"/>
                  </a:lnTo>
                  <a:lnTo>
                    <a:pt x="568709" y="175514"/>
                  </a:lnTo>
                  <a:lnTo>
                    <a:pt x="570975" y="177780"/>
                  </a:lnTo>
                  <a:lnTo>
                    <a:pt x="573403" y="180207"/>
                  </a:lnTo>
                  <a:lnTo>
                    <a:pt x="575992" y="182637"/>
                  </a:lnTo>
                  <a:lnTo>
                    <a:pt x="579067" y="184578"/>
                  </a:lnTo>
                  <a:lnTo>
                    <a:pt x="584591" y="184802"/>
                  </a:lnTo>
                  <a:lnTo>
                    <a:pt x="587021" y="184569"/>
                  </a:lnTo>
                  <a:lnTo>
                    <a:pt x="588433" y="184803"/>
                  </a:lnTo>
                  <a:lnTo>
                    <a:pt x="589931" y="186194"/>
                  </a:lnTo>
                  <a:lnTo>
                    <a:pt x="590801" y="187740"/>
                  </a:lnTo>
                  <a:lnTo>
                    <a:pt x="592541" y="190444"/>
                  </a:lnTo>
                  <a:lnTo>
                    <a:pt x="593879" y="191525"/>
                  </a:lnTo>
                  <a:lnTo>
                    <a:pt x="595455" y="192996"/>
                  </a:lnTo>
                  <a:lnTo>
                    <a:pt x="595772" y="193536"/>
                  </a:lnTo>
                  <a:lnTo>
                    <a:pt x="596720" y="195003"/>
                  </a:lnTo>
                  <a:lnTo>
                    <a:pt x="597276" y="196164"/>
                  </a:lnTo>
                  <a:lnTo>
                    <a:pt x="599633" y="197014"/>
                  </a:lnTo>
                  <a:lnTo>
                    <a:pt x="601046" y="197324"/>
                  </a:lnTo>
                  <a:lnTo>
                    <a:pt x="602145" y="197631"/>
                  </a:lnTo>
                  <a:lnTo>
                    <a:pt x="606001" y="200259"/>
                  </a:lnTo>
                  <a:lnTo>
                    <a:pt x="607112" y="202579"/>
                  </a:lnTo>
                  <a:lnTo>
                    <a:pt x="608927" y="205340"/>
                  </a:lnTo>
                  <a:lnTo>
                    <a:pt x="611848" y="210240"/>
                  </a:lnTo>
                  <a:lnTo>
                    <a:pt x="612723" y="216890"/>
                  </a:lnTo>
                  <a:lnTo>
                    <a:pt x="612723" y="227211"/>
                  </a:lnTo>
                  <a:lnTo>
                    <a:pt x="615872" y="235784"/>
                  </a:lnTo>
                  <a:lnTo>
                    <a:pt x="620030" y="246322"/>
                  </a:lnTo>
                  <a:lnTo>
                    <a:pt x="622251" y="248746"/>
                  </a:lnTo>
                  <a:lnTo>
                    <a:pt x="624270" y="249958"/>
                  </a:lnTo>
                  <a:lnTo>
                    <a:pt x="627656" y="253494"/>
                  </a:lnTo>
                  <a:lnTo>
                    <a:pt x="627656" y="255909"/>
                  </a:lnTo>
                  <a:lnTo>
                    <a:pt x="626357" y="259250"/>
                  </a:lnTo>
                  <a:lnTo>
                    <a:pt x="624872" y="261476"/>
                  </a:lnTo>
                  <a:lnTo>
                    <a:pt x="622087" y="262218"/>
                  </a:lnTo>
                  <a:lnTo>
                    <a:pt x="618648" y="264344"/>
                  </a:lnTo>
                  <a:lnTo>
                    <a:pt x="617712" y="265271"/>
                  </a:lnTo>
                  <a:lnTo>
                    <a:pt x="616541" y="266276"/>
                  </a:lnTo>
                  <a:lnTo>
                    <a:pt x="615761" y="266896"/>
                  </a:lnTo>
                  <a:lnTo>
                    <a:pt x="617075" y="268900"/>
                  </a:lnTo>
                  <a:lnTo>
                    <a:pt x="619303" y="272242"/>
                  </a:lnTo>
                  <a:lnTo>
                    <a:pt x="620974" y="274283"/>
                  </a:lnTo>
                  <a:lnTo>
                    <a:pt x="621902" y="276328"/>
                  </a:lnTo>
                  <a:lnTo>
                    <a:pt x="621858" y="278335"/>
                  </a:lnTo>
                  <a:lnTo>
                    <a:pt x="622101" y="279727"/>
                  </a:lnTo>
                  <a:lnTo>
                    <a:pt x="621712" y="280343"/>
                  </a:lnTo>
                  <a:lnTo>
                    <a:pt x="621163" y="280498"/>
                  </a:lnTo>
                  <a:lnTo>
                    <a:pt x="620459" y="280653"/>
                  </a:lnTo>
                  <a:lnTo>
                    <a:pt x="619909" y="280422"/>
                  </a:lnTo>
                  <a:lnTo>
                    <a:pt x="619279" y="279882"/>
                  </a:lnTo>
                  <a:lnTo>
                    <a:pt x="618414" y="279572"/>
                  </a:lnTo>
                  <a:lnTo>
                    <a:pt x="617317" y="279572"/>
                  </a:lnTo>
                  <a:lnTo>
                    <a:pt x="616456" y="279882"/>
                  </a:lnTo>
                  <a:lnTo>
                    <a:pt x="615127" y="280811"/>
                  </a:lnTo>
                  <a:lnTo>
                    <a:pt x="614502" y="281273"/>
                  </a:lnTo>
                  <a:lnTo>
                    <a:pt x="613722" y="281893"/>
                  </a:lnTo>
                  <a:lnTo>
                    <a:pt x="613459" y="286191"/>
                  </a:lnTo>
                  <a:lnTo>
                    <a:pt x="613603" y="289314"/>
                  </a:lnTo>
                  <a:lnTo>
                    <a:pt x="615259" y="290936"/>
                  </a:lnTo>
                  <a:lnTo>
                    <a:pt x="616209" y="292637"/>
                  </a:lnTo>
                  <a:lnTo>
                    <a:pt x="616373" y="294107"/>
                  </a:lnTo>
                  <a:lnTo>
                    <a:pt x="615537" y="299207"/>
                  </a:lnTo>
                  <a:lnTo>
                    <a:pt x="607703" y="315599"/>
                  </a:lnTo>
                  <a:lnTo>
                    <a:pt x="606844" y="316373"/>
                  </a:lnTo>
                  <a:lnTo>
                    <a:pt x="605673" y="317455"/>
                  </a:lnTo>
                  <a:lnTo>
                    <a:pt x="603952" y="318150"/>
                  </a:lnTo>
                  <a:lnTo>
                    <a:pt x="602310" y="319080"/>
                  </a:lnTo>
                  <a:lnTo>
                    <a:pt x="600509" y="319544"/>
                  </a:lnTo>
                  <a:lnTo>
                    <a:pt x="598942" y="319930"/>
                  </a:lnTo>
                  <a:lnTo>
                    <a:pt x="598238" y="320164"/>
                  </a:lnTo>
                  <a:lnTo>
                    <a:pt x="596591" y="320165"/>
                  </a:lnTo>
                  <a:lnTo>
                    <a:pt x="595414" y="320085"/>
                  </a:lnTo>
                  <a:lnTo>
                    <a:pt x="593296" y="319855"/>
                  </a:lnTo>
                  <a:lnTo>
                    <a:pt x="590866" y="320088"/>
                  </a:lnTo>
                  <a:lnTo>
                    <a:pt x="589380" y="320784"/>
                  </a:lnTo>
                  <a:lnTo>
                    <a:pt x="587030" y="321324"/>
                  </a:lnTo>
                  <a:lnTo>
                    <a:pt x="584445" y="321865"/>
                  </a:lnTo>
                  <a:lnTo>
                    <a:pt x="582799" y="322023"/>
                  </a:lnTo>
                  <a:lnTo>
                    <a:pt x="581782" y="322485"/>
                  </a:lnTo>
                  <a:lnTo>
                    <a:pt x="579674" y="324186"/>
                  </a:lnTo>
                  <a:lnTo>
                    <a:pt x="578892" y="324575"/>
                  </a:lnTo>
                  <a:lnTo>
                    <a:pt x="578669" y="328436"/>
                  </a:lnTo>
                  <a:lnTo>
                    <a:pt x="584423" y="332458"/>
                  </a:lnTo>
                  <a:lnTo>
                    <a:pt x="585443" y="332689"/>
                  </a:lnTo>
                  <a:lnTo>
                    <a:pt x="587877" y="333229"/>
                  </a:lnTo>
                  <a:lnTo>
                    <a:pt x="589290" y="333615"/>
                  </a:lnTo>
                  <a:lnTo>
                    <a:pt x="590704" y="334080"/>
                  </a:lnTo>
                  <a:lnTo>
                    <a:pt x="593139" y="334930"/>
                  </a:lnTo>
                  <a:lnTo>
                    <a:pt x="594792" y="336012"/>
                  </a:lnTo>
                  <a:lnTo>
                    <a:pt x="596377" y="336279"/>
                  </a:lnTo>
                  <a:lnTo>
                    <a:pt x="597700" y="337248"/>
                  </a:lnTo>
                  <a:lnTo>
                    <a:pt x="597619" y="337521"/>
                  </a:lnTo>
                  <a:lnTo>
                    <a:pt x="599395" y="338409"/>
                  </a:lnTo>
                  <a:lnTo>
                    <a:pt x="601436" y="338676"/>
                  </a:lnTo>
                  <a:lnTo>
                    <a:pt x="604187" y="339739"/>
                  </a:lnTo>
                  <a:lnTo>
                    <a:pt x="605785" y="341425"/>
                  </a:lnTo>
                  <a:lnTo>
                    <a:pt x="606938" y="342580"/>
                  </a:lnTo>
                  <a:lnTo>
                    <a:pt x="608447" y="344265"/>
                  </a:lnTo>
                  <a:lnTo>
                    <a:pt x="608092" y="346218"/>
                  </a:lnTo>
                  <a:lnTo>
                    <a:pt x="607027" y="347816"/>
                  </a:lnTo>
                  <a:lnTo>
                    <a:pt x="605607" y="349502"/>
                  </a:lnTo>
                  <a:lnTo>
                    <a:pt x="603743" y="349769"/>
                  </a:lnTo>
                  <a:lnTo>
                    <a:pt x="601613" y="351100"/>
                  </a:lnTo>
                  <a:lnTo>
                    <a:pt x="599572" y="353673"/>
                  </a:lnTo>
                  <a:lnTo>
                    <a:pt x="599394" y="354827"/>
                  </a:lnTo>
                  <a:lnTo>
                    <a:pt x="598516" y="358430"/>
                  </a:lnTo>
                  <a:lnTo>
                    <a:pt x="598058" y="360671"/>
                  </a:lnTo>
                  <a:lnTo>
                    <a:pt x="598618" y="362759"/>
                  </a:lnTo>
                  <a:lnTo>
                    <a:pt x="599027" y="366082"/>
                  </a:lnTo>
                  <a:lnTo>
                    <a:pt x="599269" y="367318"/>
                  </a:lnTo>
                  <a:lnTo>
                    <a:pt x="599674" y="369793"/>
                  </a:lnTo>
                  <a:lnTo>
                    <a:pt x="600226" y="370411"/>
                  </a:lnTo>
                  <a:lnTo>
                    <a:pt x="601415" y="372807"/>
                  </a:lnTo>
                  <a:lnTo>
                    <a:pt x="601739" y="374818"/>
                  </a:lnTo>
                  <a:lnTo>
                    <a:pt x="601822" y="375590"/>
                  </a:lnTo>
                  <a:lnTo>
                    <a:pt x="600899" y="379225"/>
                  </a:lnTo>
                  <a:lnTo>
                    <a:pt x="600434" y="380383"/>
                  </a:lnTo>
                  <a:lnTo>
                    <a:pt x="599341" y="381233"/>
                  </a:lnTo>
                  <a:lnTo>
                    <a:pt x="599116" y="383090"/>
                  </a:lnTo>
                  <a:lnTo>
                    <a:pt x="598964" y="384019"/>
                  </a:lnTo>
                  <a:lnTo>
                    <a:pt x="598819" y="386337"/>
                  </a:lnTo>
                  <a:lnTo>
                    <a:pt x="598912" y="389120"/>
                  </a:lnTo>
                  <a:lnTo>
                    <a:pt x="598923" y="391206"/>
                  </a:lnTo>
                  <a:lnTo>
                    <a:pt x="598852" y="392752"/>
                  </a:lnTo>
                  <a:lnTo>
                    <a:pt x="598547" y="394299"/>
                  </a:lnTo>
                  <a:lnTo>
                    <a:pt x="597930" y="396233"/>
                  </a:lnTo>
                  <a:lnTo>
                    <a:pt x="596996" y="397546"/>
                  </a:lnTo>
                  <a:lnTo>
                    <a:pt x="595825" y="398630"/>
                  </a:lnTo>
                  <a:lnTo>
                    <a:pt x="594651" y="399092"/>
                  </a:lnTo>
                  <a:lnTo>
                    <a:pt x="593163" y="399326"/>
                  </a:lnTo>
                  <a:lnTo>
                    <a:pt x="591674" y="399557"/>
                  </a:lnTo>
                  <a:lnTo>
                    <a:pt x="590106" y="399636"/>
                  </a:lnTo>
                  <a:lnTo>
                    <a:pt x="588224" y="399715"/>
                  </a:lnTo>
                  <a:lnTo>
                    <a:pt x="585951" y="399870"/>
                  </a:lnTo>
                  <a:lnTo>
                    <a:pt x="583996" y="400951"/>
                  </a:lnTo>
                  <a:lnTo>
                    <a:pt x="582508" y="401416"/>
                  </a:lnTo>
                  <a:lnTo>
                    <a:pt x="580161" y="402342"/>
                  </a:lnTo>
                  <a:lnTo>
                    <a:pt x="578599" y="403658"/>
                  </a:lnTo>
                  <a:lnTo>
                    <a:pt x="577117" y="405128"/>
                  </a:lnTo>
                  <a:lnTo>
                    <a:pt x="575713" y="406595"/>
                  </a:lnTo>
                  <a:lnTo>
                    <a:pt x="574314" y="408916"/>
                  </a:lnTo>
                  <a:lnTo>
                    <a:pt x="571969" y="410462"/>
                  </a:lnTo>
                  <a:lnTo>
                    <a:pt x="570331" y="412008"/>
                  </a:lnTo>
                  <a:lnTo>
                    <a:pt x="568773" y="414098"/>
                  </a:lnTo>
                  <a:lnTo>
                    <a:pt x="568078" y="416185"/>
                  </a:lnTo>
                  <a:lnTo>
                    <a:pt x="566986" y="417267"/>
                  </a:lnTo>
                  <a:lnTo>
                    <a:pt x="565504" y="418737"/>
                  </a:lnTo>
                  <a:lnTo>
                    <a:pt x="564257" y="420128"/>
                  </a:lnTo>
                  <a:lnTo>
                    <a:pt x="563450" y="421653"/>
                  </a:lnTo>
                  <a:lnTo>
                    <a:pt x="563253" y="423226"/>
                  </a:lnTo>
                  <a:lnTo>
                    <a:pt x="562465" y="424605"/>
                  </a:lnTo>
                  <a:lnTo>
                    <a:pt x="561875" y="426771"/>
                  </a:lnTo>
                  <a:lnTo>
                    <a:pt x="560300" y="428740"/>
                  </a:lnTo>
                  <a:lnTo>
                    <a:pt x="559906" y="432285"/>
                  </a:lnTo>
                  <a:lnTo>
                    <a:pt x="558725" y="434645"/>
                  </a:lnTo>
                  <a:lnTo>
                    <a:pt x="556166" y="435431"/>
                  </a:lnTo>
                  <a:lnTo>
                    <a:pt x="552032" y="435629"/>
                  </a:lnTo>
                  <a:lnTo>
                    <a:pt x="549078" y="436811"/>
                  </a:lnTo>
                  <a:lnTo>
                    <a:pt x="545928" y="437598"/>
                  </a:lnTo>
                  <a:lnTo>
                    <a:pt x="543566" y="438190"/>
                  </a:lnTo>
                  <a:lnTo>
                    <a:pt x="541007" y="439764"/>
                  </a:lnTo>
                  <a:lnTo>
                    <a:pt x="539593" y="442552"/>
                  </a:lnTo>
                  <a:lnTo>
                    <a:pt x="539606" y="444949"/>
                  </a:lnTo>
                  <a:lnTo>
                    <a:pt x="539776" y="447576"/>
                  </a:lnTo>
                  <a:lnTo>
                    <a:pt x="540341" y="450514"/>
                  </a:lnTo>
                  <a:lnTo>
                    <a:pt x="540510" y="452910"/>
                  </a:lnTo>
                  <a:lnTo>
                    <a:pt x="540683" y="455927"/>
                  </a:lnTo>
                  <a:lnTo>
                    <a:pt x="540785" y="460487"/>
                  </a:lnTo>
                  <a:lnTo>
                    <a:pt x="541036" y="463424"/>
                  </a:lnTo>
                  <a:lnTo>
                    <a:pt x="541365" y="466440"/>
                  </a:lnTo>
                  <a:lnTo>
                    <a:pt x="541611" y="468448"/>
                  </a:lnTo>
                  <a:lnTo>
                    <a:pt x="541967" y="469691"/>
                  </a:lnTo>
                  <a:lnTo>
                    <a:pt x="539741" y="470769"/>
                  </a:lnTo>
                  <a:lnTo>
                    <a:pt x="535260" y="469535"/>
                  </a:lnTo>
                  <a:lnTo>
                    <a:pt x="533218" y="467491"/>
                  </a:lnTo>
                  <a:lnTo>
                    <a:pt x="532051" y="464578"/>
                  </a:lnTo>
                  <a:lnTo>
                    <a:pt x="530885" y="462537"/>
                  </a:lnTo>
                  <a:lnTo>
                    <a:pt x="526801" y="461367"/>
                  </a:lnTo>
                  <a:lnTo>
                    <a:pt x="523010" y="461953"/>
                  </a:lnTo>
                  <a:lnTo>
                    <a:pt x="520968" y="462242"/>
                  </a:lnTo>
                  <a:lnTo>
                    <a:pt x="516882" y="463120"/>
                  </a:lnTo>
                  <a:lnTo>
                    <a:pt x="514811" y="461999"/>
                  </a:lnTo>
                  <a:lnTo>
                    <a:pt x="512360" y="461246"/>
                  </a:lnTo>
                  <a:lnTo>
                    <a:pt x="511228" y="459547"/>
                  </a:lnTo>
                  <a:lnTo>
                    <a:pt x="509153" y="459925"/>
                  </a:lnTo>
                  <a:lnTo>
                    <a:pt x="506135" y="459924"/>
                  </a:lnTo>
                  <a:lnTo>
                    <a:pt x="503306" y="459171"/>
                  </a:lnTo>
                  <a:lnTo>
                    <a:pt x="501985" y="459359"/>
                  </a:lnTo>
                  <a:lnTo>
                    <a:pt x="500099" y="460304"/>
                  </a:lnTo>
                  <a:lnTo>
                    <a:pt x="498213" y="460869"/>
                  </a:lnTo>
                  <a:lnTo>
                    <a:pt x="496704" y="460869"/>
                  </a:lnTo>
                  <a:lnTo>
                    <a:pt x="495007" y="460112"/>
                  </a:lnTo>
                  <a:lnTo>
                    <a:pt x="493120" y="458983"/>
                  </a:lnTo>
                  <a:lnTo>
                    <a:pt x="490857" y="457662"/>
                  </a:lnTo>
                  <a:lnTo>
                    <a:pt x="489348" y="456720"/>
                  </a:lnTo>
                  <a:lnTo>
                    <a:pt x="487650" y="456343"/>
                  </a:lnTo>
                  <a:lnTo>
                    <a:pt x="486519" y="456343"/>
                  </a:lnTo>
                  <a:lnTo>
                    <a:pt x="484256" y="457284"/>
                  </a:lnTo>
                  <a:lnTo>
                    <a:pt x="476362" y="459718"/>
                  </a:lnTo>
                  <a:lnTo>
                    <a:pt x="476241" y="459462"/>
                  </a:lnTo>
                  <a:lnTo>
                    <a:pt x="472495" y="461513"/>
                  </a:lnTo>
                  <a:lnTo>
                    <a:pt x="467661" y="462203"/>
                  </a:lnTo>
                  <a:lnTo>
                    <a:pt x="465589" y="462479"/>
                  </a:lnTo>
                  <a:lnTo>
                    <a:pt x="462550" y="462202"/>
                  </a:lnTo>
                  <a:lnTo>
                    <a:pt x="460755" y="461926"/>
                  </a:lnTo>
                  <a:lnTo>
                    <a:pt x="458130" y="461789"/>
                  </a:lnTo>
                  <a:lnTo>
                    <a:pt x="456887" y="461789"/>
                  </a:lnTo>
                  <a:lnTo>
                    <a:pt x="455368" y="462066"/>
                  </a:lnTo>
                  <a:lnTo>
                    <a:pt x="453572" y="463032"/>
                  </a:lnTo>
                  <a:lnTo>
                    <a:pt x="451915" y="464001"/>
                  </a:lnTo>
                  <a:lnTo>
                    <a:pt x="450809" y="464691"/>
                  </a:lnTo>
                  <a:lnTo>
                    <a:pt x="448186" y="465244"/>
                  </a:lnTo>
                  <a:lnTo>
                    <a:pt x="446666" y="466622"/>
                  </a:lnTo>
                  <a:lnTo>
                    <a:pt x="446390" y="468421"/>
                  </a:lnTo>
                  <a:lnTo>
                    <a:pt x="444594" y="469523"/>
                  </a:lnTo>
                  <a:lnTo>
                    <a:pt x="443766" y="470769"/>
                  </a:lnTo>
                  <a:lnTo>
                    <a:pt x="441948" y="472172"/>
                  </a:lnTo>
                  <a:lnTo>
                    <a:pt x="441492" y="472415"/>
                  </a:lnTo>
                  <a:lnTo>
                    <a:pt x="438360" y="473421"/>
                  </a:lnTo>
                  <a:lnTo>
                    <a:pt x="434993" y="474505"/>
                  </a:lnTo>
                  <a:lnTo>
                    <a:pt x="431547" y="475201"/>
                  </a:lnTo>
                  <a:lnTo>
                    <a:pt x="427562" y="477831"/>
                  </a:lnTo>
                  <a:lnTo>
                    <a:pt x="424669" y="479608"/>
                  </a:lnTo>
                  <a:lnTo>
                    <a:pt x="420838" y="481698"/>
                  </a:lnTo>
                  <a:lnTo>
                    <a:pt x="418183" y="483940"/>
                  </a:lnTo>
                  <a:lnTo>
                    <a:pt x="415768" y="486953"/>
                  </a:lnTo>
                  <a:lnTo>
                    <a:pt x="414679" y="488733"/>
                  </a:lnTo>
                  <a:lnTo>
                    <a:pt x="413833" y="491902"/>
                  </a:lnTo>
                  <a:lnTo>
                    <a:pt x="413860" y="497005"/>
                  </a:lnTo>
                  <a:lnTo>
                    <a:pt x="413555" y="498706"/>
                  </a:lnTo>
                  <a:lnTo>
                    <a:pt x="413255" y="501258"/>
                  </a:lnTo>
                  <a:lnTo>
                    <a:pt x="412325" y="503345"/>
                  </a:lnTo>
                  <a:lnTo>
                    <a:pt x="410304" y="506823"/>
                  </a:lnTo>
                  <a:lnTo>
                    <a:pt x="409771" y="509915"/>
                  </a:lnTo>
                  <a:lnTo>
                    <a:pt x="408940" y="516024"/>
                  </a:lnTo>
                  <a:lnTo>
                    <a:pt x="408404" y="518342"/>
                  </a:lnTo>
                  <a:lnTo>
                    <a:pt x="407948" y="521203"/>
                  </a:lnTo>
                  <a:lnTo>
                    <a:pt x="406939" y="523135"/>
                  </a:lnTo>
                  <a:lnTo>
                    <a:pt x="406716" y="525456"/>
                  </a:lnTo>
                  <a:lnTo>
                    <a:pt x="405868" y="528238"/>
                  </a:lnTo>
                  <a:lnTo>
                    <a:pt x="405643" y="530250"/>
                  </a:lnTo>
                  <a:lnTo>
                    <a:pt x="406766" y="535119"/>
                  </a:lnTo>
                  <a:lnTo>
                    <a:pt x="408656" y="536586"/>
                  </a:lnTo>
                  <a:lnTo>
                    <a:pt x="410226" y="536974"/>
                  </a:lnTo>
                  <a:lnTo>
                    <a:pt x="412580" y="537206"/>
                  </a:lnTo>
                  <a:lnTo>
                    <a:pt x="414306" y="537282"/>
                  </a:lnTo>
                  <a:lnTo>
                    <a:pt x="417446" y="537898"/>
                  </a:lnTo>
                  <a:lnTo>
                    <a:pt x="421133" y="538208"/>
                  </a:lnTo>
                  <a:lnTo>
                    <a:pt x="429050" y="537588"/>
                  </a:lnTo>
                  <a:lnTo>
                    <a:pt x="431621" y="537586"/>
                  </a:lnTo>
                  <a:lnTo>
                    <a:pt x="434020" y="538387"/>
                  </a:lnTo>
                  <a:lnTo>
                    <a:pt x="435459" y="539186"/>
                  </a:lnTo>
                  <a:lnTo>
                    <a:pt x="436737" y="540623"/>
                  </a:lnTo>
                  <a:lnTo>
                    <a:pt x="438017" y="542704"/>
                  </a:lnTo>
                  <a:lnTo>
                    <a:pt x="438176" y="544942"/>
                  </a:lnTo>
                  <a:lnTo>
                    <a:pt x="438176" y="547500"/>
                  </a:lnTo>
                  <a:lnTo>
                    <a:pt x="437113" y="550031"/>
                  </a:lnTo>
                  <a:lnTo>
                    <a:pt x="436910" y="550811"/>
                  </a:lnTo>
                  <a:lnTo>
                    <a:pt x="436729" y="551501"/>
                  </a:lnTo>
                  <a:lnTo>
                    <a:pt x="436030" y="552816"/>
                  </a:lnTo>
                  <a:lnTo>
                    <a:pt x="434470" y="554283"/>
                  </a:lnTo>
                  <a:lnTo>
                    <a:pt x="430371" y="559019"/>
                  </a:lnTo>
                  <a:lnTo>
                    <a:pt x="427905" y="561115"/>
                  </a:lnTo>
                  <a:lnTo>
                    <a:pt x="424575" y="562224"/>
                  </a:lnTo>
                  <a:lnTo>
                    <a:pt x="421493" y="562470"/>
                  </a:lnTo>
                  <a:lnTo>
                    <a:pt x="418411" y="561854"/>
                  </a:lnTo>
                  <a:lnTo>
                    <a:pt x="414958" y="563087"/>
                  </a:lnTo>
                  <a:lnTo>
                    <a:pt x="412986" y="564566"/>
                  </a:lnTo>
                  <a:lnTo>
                    <a:pt x="411752" y="565183"/>
                  </a:lnTo>
                  <a:lnTo>
                    <a:pt x="410149" y="565924"/>
                  </a:lnTo>
                  <a:lnTo>
                    <a:pt x="408793" y="567403"/>
                  </a:lnTo>
                  <a:lnTo>
                    <a:pt x="407067" y="569007"/>
                  </a:lnTo>
                  <a:lnTo>
                    <a:pt x="405834" y="570237"/>
                  </a:lnTo>
                  <a:lnTo>
                    <a:pt x="404478" y="571471"/>
                  </a:lnTo>
                  <a:lnTo>
                    <a:pt x="403491" y="572704"/>
                  </a:lnTo>
                  <a:lnTo>
                    <a:pt x="401271" y="573445"/>
                  </a:lnTo>
                  <a:lnTo>
                    <a:pt x="399052" y="574924"/>
                  </a:lnTo>
                  <a:lnTo>
                    <a:pt x="397080" y="576158"/>
                  </a:lnTo>
                  <a:lnTo>
                    <a:pt x="395599" y="576404"/>
                  </a:lnTo>
                  <a:lnTo>
                    <a:pt x="393503" y="576279"/>
                  </a:lnTo>
                  <a:lnTo>
                    <a:pt x="391654" y="577020"/>
                  </a:lnTo>
                  <a:lnTo>
                    <a:pt x="388336" y="579706"/>
                  </a:lnTo>
                  <a:lnTo>
                    <a:pt x="386971" y="579706"/>
                  </a:lnTo>
                  <a:lnTo>
                    <a:pt x="384239" y="579933"/>
                  </a:lnTo>
                  <a:lnTo>
                    <a:pt x="381280" y="581073"/>
                  </a:lnTo>
                  <a:lnTo>
                    <a:pt x="378548" y="582437"/>
                  </a:lnTo>
                  <a:lnTo>
                    <a:pt x="376955" y="584715"/>
                  </a:lnTo>
                  <a:lnTo>
                    <a:pt x="376875" y="587421"/>
                  </a:lnTo>
                  <a:lnTo>
                    <a:pt x="376674" y="588928"/>
                  </a:lnTo>
                  <a:lnTo>
                    <a:pt x="375569" y="591343"/>
                  </a:lnTo>
                  <a:lnTo>
                    <a:pt x="373558" y="593555"/>
                  </a:lnTo>
                  <a:lnTo>
                    <a:pt x="372050" y="595766"/>
                  </a:lnTo>
                  <a:lnTo>
                    <a:pt x="371145" y="597473"/>
                  </a:lnTo>
                  <a:lnTo>
                    <a:pt x="370140" y="598578"/>
                  </a:lnTo>
                  <a:lnTo>
                    <a:pt x="368531" y="600188"/>
                  </a:lnTo>
                  <a:lnTo>
                    <a:pt x="367727" y="601595"/>
                  </a:lnTo>
                  <a:lnTo>
                    <a:pt x="365516" y="603406"/>
                  </a:lnTo>
                  <a:lnTo>
                    <a:pt x="362902" y="604812"/>
                  </a:lnTo>
                  <a:lnTo>
                    <a:pt x="360589" y="605917"/>
                  </a:lnTo>
                  <a:lnTo>
                    <a:pt x="358880" y="607023"/>
                  </a:lnTo>
                  <a:lnTo>
                    <a:pt x="356468" y="608934"/>
                  </a:lnTo>
                  <a:lnTo>
                    <a:pt x="353653" y="610544"/>
                  </a:lnTo>
                  <a:lnTo>
                    <a:pt x="348956" y="611802"/>
                  </a:lnTo>
                  <a:lnTo>
                    <a:pt x="342355" y="612030"/>
                  </a:lnTo>
                  <a:lnTo>
                    <a:pt x="340079" y="609754"/>
                  </a:lnTo>
                  <a:lnTo>
                    <a:pt x="337803" y="608160"/>
                  </a:lnTo>
                  <a:lnTo>
                    <a:pt x="335071" y="604745"/>
                  </a:lnTo>
                  <a:lnTo>
                    <a:pt x="327118" y="599842"/>
                  </a:lnTo>
                  <a:lnTo>
                    <a:pt x="316894" y="597528"/>
                  </a:lnTo>
                  <a:lnTo>
                    <a:pt x="310349" y="596301"/>
                  </a:lnTo>
                  <a:lnTo>
                    <a:pt x="303803" y="596301"/>
                  </a:lnTo>
                  <a:lnTo>
                    <a:pt x="294394" y="595890"/>
                  </a:lnTo>
                  <a:lnTo>
                    <a:pt x="287849" y="596707"/>
                  </a:lnTo>
                  <a:lnTo>
                    <a:pt x="281712" y="597527"/>
                  </a:lnTo>
                  <a:lnTo>
                    <a:pt x="276803" y="599162"/>
                  </a:lnTo>
                  <a:lnTo>
                    <a:pt x="268622" y="601617"/>
                  </a:lnTo>
                  <a:lnTo>
                    <a:pt x="260848" y="602843"/>
                  </a:lnTo>
                  <a:lnTo>
                    <a:pt x="256349" y="603257"/>
                  </a:lnTo>
                  <a:lnTo>
                    <a:pt x="249803" y="605298"/>
                  </a:lnTo>
                  <a:lnTo>
                    <a:pt x="243257" y="606118"/>
                  </a:lnTo>
                  <a:lnTo>
                    <a:pt x="235893" y="606938"/>
                  </a:lnTo>
                  <a:lnTo>
                    <a:pt x="227712" y="607345"/>
                  </a:lnTo>
                  <a:lnTo>
                    <a:pt x="219939" y="606118"/>
                  </a:lnTo>
                  <a:lnTo>
                    <a:pt x="213990" y="605514"/>
                  </a:lnTo>
                  <a:lnTo>
                    <a:pt x="210467" y="606595"/>
                  </a:lnTo>
                  <a:lnTo>
                    <a:pt x="206548" y="607139"/>
                  </a:lnTo>
                  <a:lnTo>
                    <a:pt x="204198" y="607448"/>
                  </a:lnTo>
                  <a:lnTo>
                    <a:pt x="201530" y="607139"/>
                  </a:lnTo>
                  <a:lnTo>
                    <a:pt x="199094" y="606133"/>
                  </a:lnTo>
                  <a:lnTo>
                    <a:pt x="195716" y="605052"/>
                  </a:lnTo>
                  <a:lnTo>
                    <a:pt x="193512" y="603429"/>
                  </a:lnTo>
                  <a:lnTo>
                    <a:pt x="191470" y="602889"/>
                  </a:lnTo>
                  <a:lnTo>
                    <a:pt x="189819" y="602117"/>
                  </a:lnTo>
                  <a:lnTo>
                    <a:pt x="187307" y="601653"/>
                  </a:lnTo>
                  <a:lnTo>
                    <a:pt x="184402" y="600957"/>
                  </a:lnTo>
                  <a:lnTo>
                    <a:pt x="180864" y="599104"/>
                  </a:lnTo>
                  <a:lnTo>
                    <a:pt x="170653" y="596090"/>
                  </a:lnTo>
                  <a:lnTo>
                    <a:pt x="167045" y="595784"/>
                  </a:lnTo>
                  <a:lnTo>
                    <a:pt x="163669" y="595164"/>
                  </a:lnTo>
                  <a:lnTo>
                    <a:pt x="158248" y="593157"/>
                  </a:lnTo>
                  <a:lnTo>
                    <a:pt x="154794" y="592539"/>
                  </a:lnTo>
                  <a:lnTo>
                    <a:pt x="152126" y="592154"/>
                  </a:lnTo>
                  <a:lnTo>
                    <a:pt x="146792" y="591768"/>
                  </a:lnTo>
                  <a:lnTo>
                    <a:pt x="143107" y="591999"/>
                  </a:lnTo>
                  <a:lnTo>
                    <a:pt x="140530" y="591932"/>
                  </a:lnTo>
                  <a:lnTo>
                    <a:pt x="140205" y="591923"/>
                  </a:lnTo>
                  <a:lnTo>
                    <a:pt x="134170" y="592388"/>
                  </a:lnTo>
                  <a:lnTo>
                    <a:pt x="130800" y="592852"/>
                  </a:lnTo>
                  <a:lnTo>
                    <a:pt x="126336" y="593858"/>
                  </a:lnTo>
                  <a:lnTo>
                    <a:pt x="124220" y="594322"/>
                  </a:lnTo>
                  <a:lnTo>
                    <a:pt x="119755" y="595098"/>
                  </a:lnTo>
                  <a:lnTo>
                    <a:pt x="115208" y="595331"/>
                  </a:lnTo>
                  <a:lnTo>
                    <a:pt x="111205" y="594636"/>
                  </a:lnTo>
                  <a:lnTo>
                    <a:pt x="108301" y="594328"/>
                  </a:lnTo>
                  <a:lnTo>
                    <a:pt x="105787" y="593399"/>
                  </a:lnTo>
                  <a:lnTo>
                    <a:pt x="101861" y="592242"/>
                  </a:lnTo>
                  <a:lnTo>
                    <a:pt x="100133" y="591856"/>
                  </a:lnTo>
                  <a:lnTo>
                    <a:pt x="97302" y="590231"/>
                  </a:lnTo>
                  <a:lnTo>
                    <a:pt x="94235" y="588764"/>
                  </a:lnTo>
                  <a:lnTo>
                    <a:pt x="91564" y="587682"/>
                  </a:lnTo>
                  <a:lnTo>
                    <a:pt x="89914" y="587142"/>
                  </a:lnTo>
                  <a:lnTo>
                    <a:pt x="82927" y="585675"/>
                  </a:lnTo>
                  <a:lnTo>
                    <a:pt x="80333" y="584517"/>
                  </a:lnTo>
                  <a:lnTo>
                    <a:pt x="78367" y="583357"/>
                  </a:lnTo>
                  <a:lnTo>
                    <a:pt x="75142" y="581580"/>
                  </a:lnTo>
                  <a:lnTo>
                    <a:pt x="68072" y="579186"/>
                  </a:lnTo>
                  <a:lnTo>
                    <a:pt x="65791" y="577716"/>
                  </a:lnTo>
                  <a:lnTo>
                    <a:pt x="61314" y="576480"/>
                  </a:lnTo>
                  <a:lnTo>
                    <a:pt x="58169" y="574781"/>
                  </a:lnTo>
                  <a:lnTo>
                    <a:pt x="53525" y="571534"/>
                  </a:lnTo>
                  <a:lnTo>
                    <a:pt x="49509" y="568290"/>
                  </a:lnTo>
                  <a:lnTo>
                    <a:pt x="47778" y="567205"/>
                  </a:lnTo>
                  <a:lnTo>
                    <a:pt x="42417" y="561719"/>
                  </a:lnTo>
                  <a:lnTo>
                    <a:pt x="39191" y="559787"/>
                  </a:lnTo>
                  <a:lnTo>
                    <a:pt x="34939" y="556388"/>
                  </a:lnTo>
                  <a:lnTo>
                    <a:pt x="32812" y="554608"/>
                  </a:lnTo>
                  <a:lnTo>
                    <a:pt x="29589" y="552986"/>
                  </a:lnTo>
                  <a:lnTo>
                    <a:pt x="27620" y="551364"/>
                  </a:lnTo>
                  <a:lnTo>
                    <a:pt x="23217" y="549201"/>
                  </a:lnTo>
                  <a:lnTo>
                    <a:pt x="20393" y="549046"/>
                  </a:lnTo>
                  <a:lnTo>
                    <a:pt x="18194" y="548505"/>
                  </a:lnTo>
                  <a:lnTo>
                    <a:pt x="12063" y="545723"/>
                  </a:lnTo>
                  <a:lnTo>
                    <a:pt x="11356" y="545337"/>
                  </a:lnTo>
                  <a:lnTo>
                    <a:pt x="8610" y="545182"/>
                  </a:lnTo>
                  <a:lnTo>
                    <a:pt x="7071" y="546172"/>
                  </a:lnTo>
                  <a:lnTo>
                    <a:pt x="1218" y="538398"/>
                  </a:lnTo>
                  <a:lnTo>
                    <a:pt x="0" y="536750"/>
                  </a:lnTo>
                  <a:lnTo>
                    <a:pt x="24308" y="532889"/>
                  </a:lnTo>
                  <a:lnTo>
                    <a:pt x="28938" y="533429"/>
                  </a:lnTo>
                  <a:lnTo>
                    <a:pt x="30822" y="533891"/>
                  </a:lnTo>
                  <a:lnTo>
                    <a:pt x="34274" y="534201"/>
                  </a:lnTo>
                  <a:lnTo>
                    <a:pt x="37725" y="534353"/>
                  </a:lnTo>
                  <a:lnTo>
                    <a:pt x="43686" y="534429"/>
                  </a:lnTo>
                  <a:lnTo>
                    <a:pt x="48860" y="534274"/>
                  </a:lnTo>
                  <a:lnTo>
                    <a:pt x="50976" y="533888"/>
                  </a:lnTo>
                  <a:lnTo>
                    <a:pt x="53955" y="533885"/>
                  </a:lnTo>
                  <a:lnTo>
                    <a:pt x="55207" y="533269"/>
                  </a:lnTo>
                  <a:lnTo>
                    <a:pt x="59050" y="533266"/>
                  </a:lnTo>
                  <a:lnTo>
                    <a:pt x="62028" y="533034"/>
                  </a:lnTo>
                  <a:lnTo>
                    <a:pt x="62891" y="533034"/>
                  </a:lnTo>
                  <a:lnTo>
                    <a:pt x="66732" y="532956"/>
                  </a:lnTo>
                  <a:lnTo>
                    <a:pt x="68847" y="532491"/>
                  </a:lnTo>
                  <a:lnTo>
                    <a:pt x="71043" y="532491"/>
                  </a:lnTo>
                  <a:lnTo>
                    <a:pt x="77707" y="532102"/>
                  </a:lnTo>
                  <a:lnTo>
                    <a:pt x="80606" y="531792"/>
                  </a:lnTo>
                  <a:lnTo>
                    <a:pt x="83193" y="531406"/>
                  </a:lnTo>
                  <a:lnTo>
                    <a:pt x="86879" y="531559"/>
                  </a:lnTo>
                  <a:lnTo>
                    <a:pt x="89860" y="531713"/>
                  </a:lnTo>
                  <a:lnTo>
                    <a:pt x="92607" y="532254"/>
                  </a:lnTo>
                  <a:lnTo>
                    <a:pt x="97313" y="532330"/>
                  </a:lnTo>
                  <a:lnTo>
                    <a:pt x="100840" y="532096"/>
                  </a:lnTo>
                  <a:lnTo>
                    <a:pt x="105073" y="531865"/>
                  </a:lnTo>
                  <a:lnTo>
                    <a:pt x="109382" y="531090"/>
                  </a:lnTo>
                  <a:lnTo>
                    <a:pt x="113300" y="530395"/>
                  </a:lnTo>
                  <a:lnTo>
                    <a:pt x="117374" y="529775"/>
                  </a:lnTo>
                  <a:lnTo>
                    <a:pt x="121059" y="529541"/>
                  </a:lnTo>
                  <a:lnTo>
                    <a:pt x="124510" y="529772"/>
                  </a:lnTo>
                  <a:lnTo>
                    <a:pt x="126863" y="529848"/>
                  </a:lnTo>
                  <a:lnTo>
                    <a:pt x="133520" y="527992"/>
                  </a:lnTo>
                  <a:lnTo>
                    <a:pt x="137976" y="525517"/>
                  </a:lnTo>
                  <a:lnTo>
                    <a:pt x="140791" y="523895"/>
                  </a:lnTo>
                  <a:lnTo>
                    <a:pt x="143920" y="522348"/>
                  </a:lnTo>
                  <a:lnTo>
                    <a:pt x="153614" y="516701"/>
                  </a:lnTo>
                  <a:lnTo>
                    <a:pt x="159165" y="513609"/>
                  </a:lnTo>
                  <a:lnTo>
                    <a:pt x="161041" y="512369"/>
                  </a:lnTo>
                  <a:lnTo>
                    <a:pt x="164802" y="511829"/>
                  </a:lnTo>
                  <a:lnTo>
                    <a:pt x="171619" y="510823"/>
                  </a:lnTo>
                  <a:lnTo>
                    <a:pt x="174519" y="510434"/>
                  </a:lnTo>
                  <a:lnTo>
                    <a:pt x="176871" y="510435"/>
                  </a:lnTo>
                  <a:lnTo>
                    <a:pt x="180709" y="509584"/>
                  </a:lnTo>
                  <a:lnTo>
                    <a:pt x="184943" y="509426"/>
                  </a:lnTo>
                  <a:lnTo>
                    <a:pt x="190116" y="508961"/>
                  </a:lnTo>
                  <a:lnTo>
                    <a:pt x="194818" y="508342"/>
                  </a:lnTo>
                  <a:lnTo>
                    <a:pt x="198738" y="508266"/>
                  </a:lnTo>
                  <a:lnTo>
                    <a:pt x="202188" y="508187"/>
                  </a:lnTo>
                  <a:lnTo>
                    <a:pt x="206660" y="508339"/>
                  </a:lnTo>
                  <a:lnTo>
                    <a:pt x="212231" y="509034"/>
                  </a:lnTo>
                  <a:lnTo>
                    <a:pt x="216308" y="509034"/>
                  </a:lnTo>
                  <a:lnTo>
                    <a:pt x="219604" y="509420"/>
                  </a:lnTo>
                  <a:lnTo>
                    <a:pt x="229573" y="511273"/>
                  </a:lnTo>
                  <a:lnTo>
                    <a:pt x="234356" y="511349"/>
                  </a:lnTo>
                  <a:lnTo>
                    <a:pt x="238591" y="511270"/>
                  </a:lnTo>
                  <a:lnTo>
                    <a:pt x="242825" y="511115"/>
                  </a:lnTo>
                  <a:lnTo>
                    <a:pt x="244159" y="511027"/>
                  </a:lnTo>
                  <a:lnTo>
                    <a:pt x="248626" y="510726"/>
                  </a:lnTo>
                  <a:lnTo>
                    <a:pt x="252224" y="509180"/>
                  </a:lnTo>
                  <a:lnTo>
                    <a:pt x="254809" y="508560"/>
                  </a:lnTo>
                  <a:lnTo>
                    <a:pt x="256922" y="507634"/>
                  </a:lnTo>
                  <a:lnTo>
                    <a:pt x="258799" y="506780"/>
                  </a:lnTo>
                  <a:lnTo>
                    <a:pt x="263182" y="505158"/>
                  </a:lnTo>
                  <a:lnTo>
                    <a:pt x="266623" y="503302"/>
                  </a:lnTo>
                  <a:lnTo>
                    <a:pt x="269908" y="501677"/>
                  </a:lnTo>
                  <a:lnTo>
                    <a:pt x="272332" y="500362"/>
                  </a:lnTo>
                  <a:lnTo>
                    <a:pt x="274365" y="499201"/>
                  </a:lnTo>
                  <a:lnTo>
                    <a:pt x="276709" y="497655"/>
                  </a:lnTo>
                  <a:lnTo>
                    <a:pt x="279050" y="495334"/>
                  </a:lnTo>
                  <a:lnTo>
                    <a:pt x="281313" y="493247"/>
                  </a:lnTo>
                  <a:lnTo>
                    <a:pt x="284284" y="491547"/>
                  </a:lnTo>
                  <a:lnTo>
                    <a:pt x="286944" y="490231"/>
                  </a:lnTo>
                  <a:lnTo>
                    <a:pt x="289689" y="489414"/>
                  </a:lnTo>
                  <a:lnTo>
                    <a:pt x="291106" y="488199"/>
                  </a:lnTo>
                  <a:lnTo>
                    <a:pt x="291916" y="487188"/>
                  </a:lnTo>
                  <a:lnTo>
                    <a:pt x="291713" y="484961"/>
                  </a:lnTo>
                  <a:lnTo>
                    <a:pt x="292523" y="482123"/>
                  </a:lnTo>
                  <a:lnTo>
                    <a:pt x="294346" y="479493"/>
                  </a:lnTo>
                  <a:lnTo>
                    <a:pt x="295763" y="477670"/>
                  </a:lnTo>
                  <a:lnTo>
                    <a:pt x="296978" y="476252"/>
                  </a:lnTo>
                  <a:lnTo>
                    <a:pt x="300015" y="475444"/>
                  </a:lnTo>
                  <a:lnTo>
                    <a:pt x="302242" y="475444"/>
                  </a:lnTo>
                  <a:lnTo>
                    <a:pt x="303457" y="475037"/>
                  </a:lnTo>
                  <a:lnTo>
                    <a:pt x="306494" y="474632"/>
                  </a:lnTo>
                  <a:lnTo>
                    <a:pt x="309531" y="473822"/>
                  </a:lnTo>
                  <a:lnTo>
                    <a:pt x="311557" y="472610"/>
                  </a:lnTo>
                  <a:lnTo>
                    <a:pt x="313582" y="471595"/>
                  </a:lnTo>
                  <a:lnTo>
                    <a:pt x="315606" y="470180"/>
                  </a:lnTo>
                  <a:lnTo>
                    <a:pt x="317631" y="468760"/>
                  </a:lnTo>
                  <a:lnTo>
                    <a:pt x="319858" y="466938"/>
                  </a:lnTo>
                  <a:lnTo>
                    <a:pt x="322693" y="464104"/>
                  </a:lnTo>
                  <a:lnTo>
                    <a:pt x="325433" y="461950"/>
                  </a:lnTo>
                  <a:lnTo>
                    <a:pt x="327898" y="459484"/>
                  </a:lnTo>
                  <a:lnTo>
                    <a:pt x="335296" y="452087"/>
                  </a:lnTo>
                  <a:lnTo>
                    <a:pt x="338466" y="449973"/>
                  </a:lnTo>
                  <a:lnTo>
                    <a:pt x="344102" y="444335"/>
                  </a:lnTo>
                  <a:lnTo>
                    <a:pt x="347273" y="440817"/>
                  </a:lnTo>
                  <a:lnTo>
                    <a:pt x="349739" y="437646"/>
                  </a:lnTo>
                  <a:lnTo>
                    <a:pt x="353261" y="434122"/>
                  </a:lnTo>
                  <a:lnTo>
                    <a:pt x="355022" y="432008"/>
                  </a:lnTo>
                  <a:lnTo>
                    <a:pt x="359249" y="428135"/>
                  </a:lnTo>
                  <a:lnTo>
                    <a:pt x="360306" y="426021"/>
                  </a:lnTo>
                  <a:lnTo>
                    <a:pt x="361715" y="423199"/>
                  </a:lnTo>
                  <a:lnTo>
                    <a:pt x="363477" y="419326"/>
                  </a:lnTo>
                  <a:lnTo>
                    <a:pt x="374749" y="407348"/>
                  </a:lnTo>
                  <a:lnTo>
                    <a:pt x="376510" y="403475"/>
                  </a:lnTo>
                  <a:lnTo>
                    <a:pt x="377567" y="397488"/>
                  </a:lnTo>
                  <a:lnTo>
                    <a:pt x="377214" y="395022"/>
                  </a:lnTo>
                  <a:lnTo>
                    <a:pt x="377214" y="391850"/>
                  </a:lnTo>
                  <a:lnTo>
                    <a:pt x="378595" y="381595"/>
                  </a:lnTo>
                  <a:lnTo>
                    <a:pt x="380233" y="379894"/>
                  </a:lnTo>
                  <a:lnTo>
                    <a:pt x="381949" y="378193"/>
                  </a:lnTo>
                  <a:lnTo>
                    <a:pt x="383904" y="376956"/>
                  </a:lnTo>
                  <a:lnTo>
                    <a:pt x="385235" y="376492"/>
                  </a:lnTo>
                  <a:lnTo>
                    <a:pt x="387115" y="376336"/>
                  </a:lnTo>
                  <a:lnTo>
                    <a:pt x="388684" y="376413"/>
                  </a:lnTo>
                  <a:lnTo>
                    <a:pt x="390096" y="376413"/>
                  </a:lnTo>
                  <a:lnTo>
                    <a:pt x="391115" y="376337"/>
                  </a:lnTo>
                  <a:lnTo>
                    <a:pt x="392523" y="375717"/>
                  </a:lnTo>
                  <a:lnTo>
                    <a:pt x="394009" y="374943"/>
                  </a:lnTo>
                  <a:lnTo>
                    <a:pt x="394943" y="373630"/>
                  </a:lnTo>
                  <a:lnTo>
                    <a:pt x="395408" y="372545"/>
                  </a:lnTo>
                  <a:lnTo>
                    <a:pt x="395953" y="371774"/>
                  </a:lnTo>
                  <a:lnTo>
                    <a:pt x="396339" y="370535"/>
                  </a:lnTo>
                  <a:lnTo>
                    <a:pt x="396567" y="369222"/>
                  </a:lnTo>
                  <a:lnTo>
                    <a:pt x="396404" y="368138"/>
                  </a:lnTo>
                  <a:lnTo>
                    <a:pt x="395929" y="367135"/>
                  </a:lnTo>
                  <a:lnTo>
                    <a:pt x="394901" y="365511"/>
                  </a:lnTo>
                  <a:lnTo>
                    <a:pt x="393246" y="363967"/>
                  </a:lnTo>
                  <a:lnTo>
                    <a:pt x="390731" y="362807"/>
                  </a:lnTo>
                  <a:lnTo>
                    <a:pt x="389394" y="362111"/>
                  </a:lnTo>
                  <a:lnTo>
                    <a:pt x="387584" y="360951"/>
                  </a:lnTo>
                  <a:lnTo>
                    <a:pt x="384755" y="359715"/>
                  </a:lnTo>
                  <a:lnTo>
                    <a:pt x="382789" y="358712"/>
                  </a:lnTo>
                  <a:lnTo>
                    <a:pt x="380431" y="357630"/>
                  </a:lnTo>
                  <a:lnTo>
                    <a:pt x="378622" y="356625"/>
                  </a:lnTo>
                  <a:lnTo>
                    <a:pt x="375712" y="355003"/>
                  </a:lnTo>
                  <a:lnTo>
                    <a:pt x="372551" y="348223"/>
                  </a:lnTo>
                  <a:lnTo>
                    <a:pt x="371629" y="339383"/>
                  </a:lnTo>
                  <a:lnTo>
                    <a:pt x="373103" y="330173"/>
                  </a:lnTo>
                  <a:lnTo>
                    <a:pt x="374024" y="324833"/>
                  </a:lnTo>
                  <a:lnTo>
                    <a:pt x="374024" y="318570"/>
                  </a:lnTo>
                  <a:lnTo>
                    <a:pt x="370708" y="311756"/>
                  </a:lnTo>
                  <a:lnTo>
                    <a:pt x="365736" y="308809"/>
                  </a:lnTo>
                  <a:lnTo>
                    <a:pt x="360684" y="305731"/>
                  </a:lnTo>
                  <a:lnTo>
                    <a:pt x="360135" y="302828"/>
                  </a:lnTo>
                  <a:lnTo>
                    <a:pt x="357879" y="298034"/>
                  </a:lnTo>
                  <a:lnTo>
                    <a:pt x="353086" y="296060"/>
                  </a:lnTo>
                  <a:lnTo>
                    <a:pt x="352804" y="278858"/>
                  </a:lnTo>
                  <a:lnTo>
                    <a:pt x="352804" y="265040"/>
                  </a:lnTo>
                  <a:lnTo>
                    <a:pt x="360134" y="261374"/>
                  </a:lnTo>
                  <a:lnTo>
                    <a:pt x="363800" y="255734"/>
                  </a:lnTo>
                  <a:lnTo>
                    <a:pt x="363236" y="250940"/>
                  </a:lnTo>
                  <a:lnTo>
                    <a:pt x="367747" y="245582"/>
                  </a:lnTo>
                  <a:lnTo>
                    <a:pt x="368311" y="238250"/>
                  </a:lnTo>
                  <a:lnTo>
                    <a:pt x="372258" y="232610"/>
                  </a:lnTo>
                  <a:lnTo>
                    <a:pt x="374232" y="223022"/>
                  </a:lnTo>
                  <a:lnTo>
                    <a:pt x="370003" y="216536"/>
                  </a:lnTo>
                  <a:lnTo>
                    <a:pt x="364082" y="213716"/>
                  </a:lnTo>
                  <a:lnTo>
                    <a:pt x="361262" y="207794"/>
                  </a:lnTo>
                  <a:lnTo>
                    <a:pt x="348857" y="199052"/>
                  </a:lnTo>
                  <a:lnTo>
                    <a:pt x="346319" y="188618"/>
                  </a:lnTo>
                  <a:lnTo>
                    <a:pt x="348293" y="183542"/>
                  </a:lnTo>
                  <a:lnTo>
                    <a:pt x="355342" y="173390"/>
                  </a:lnTo>
                  <a:lnTo>
                    <a:pt x="340680" y="165212"/>
                  </a:lnTo>
                  <a:lnTo>
                    <a:pt x="338425" y="144344"/>
                  </a:lnTo>
                  <a:lnTo>
                    <a:pt x="318688" y="127988"/>
                  </a:lnTo>
                  <a:lnTo>
                    <a:pt x="325174" y="117272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7" name="object 82">
              <a:extLst>
                <a:ext uri="{FF2B5EF4-FFF2-40B4-BE49-F238E27FC236}">
                  <a16:creationId xmlns:a16="http://schemas.microsoft.com/office/drawing/2014/main" id="{1477C51C-36CA-4479-B80F-91AC5C2566DF}"/>
                </a:ext>
              </a:extLst>
            </p:cNvPr>
            <p:cNvSpPr/>
            <p:nvPr/>
          </p:nvSpPr>
          <p:spPr>
            <a:xfrm>
              <a:off x="8558029" y="85341"/>
              <a:ext cx="405384" cy="395291"/>
            </a:xfrm>
            <a:custGeom>
              <a:avLst/>
              <a:gdLst/>
              <a:ahLst/>
              <a:cxnLst/>
              <a:rect l="l" t="t" r="r" b="b"/>
              <a:pathLst>
                <a:path w="627656" h="612030">
                  <a:moveTo>
                    <a:pt x="0" y="536750"/>
                  </a:moveTo>
                  <a:lnTo>
                    <a:pt x="24308" y="532889"/>
                  </a:lnTo>
                  <a:lnTo>
                    <a:pt x="28938" y="533429"/>
                  </a:lnTo>
                  <a:lnTo>
                    <a:pt x="30822" y="533891"/>
                  </a:lnTo>
                  <a:lnTo>
                    <a:pt x="34274" y="534201"/>
                  </a:lnTo>
                  <a:lnTo>
                    <a:pt x="37725" y="534353"/>
                  </a:lnTo>
                  <a:lnTo>
                    <a:pt x="43686" y="534429"/>
                  </a:lnTo>
                  <a:lnTo>
                    <a:pt x="48860" y="534274"/>
                  </a:lnTo>
                  <a:lnTo>
                    <a:pt x="50976" y="533888"/>
                  </a:lnTo>
                  <a:lnTo>
                    <a:pt x="53955" y="533885"/>
                  </a:lnTo>
                  <a:lnTo>
                    <a:pt x="55207" y="533269"/>
                  </a:lnTo>
                  <a:lnTo>
                    <a:pt x="59050" y="533266"/>
                  </a:lnTo>
                  <a:lnTo>
                    <a:pt x="62028" y="533034"/>
                  </a:lnTo>
                  <a:lnTo>
                    <a:pt x="62891" y="533034"/>
                  </a:lnTo>
                  <a:lnTo>
                    <a:pt x="66732" y="532956"/>
                  </a:lnTo>
                  <a:lnTo>
                    <a:pt x="68847" y="532491"/>
                  </a:lnTo>
                  <a:lnTo>
                    <a:pt x="71043" y="532491"/>
                  </a:lnTo>
                  <a:lnTo>
                    <a:pt x="77707" y="532102"/>
                  </a:lnTo>
                  <a:lnTo>
                    <a:pt x="80606" y="531792"/>
                  </a:lnTo>
                  <a:lnTo>
                    <a:pt x="83193" y="531406"/>
                  </a:lnTo>
                  <a:lnTo>
                    <a:pt x="86879" y="531559"/>
                  </a:lnTo>
                  <a:lnTo>
                    <a:pt x="89860" y="531713"/>
                  </a:lnTo>
                  <a:lnTo>
                    <a:pt x="92607" y="532254"/>
                  </a:lnTo>
                  <a:lnTo>
                    <a:pt x="97313" y="532330"/>
                  </a:lnTo>
                  <a:lnTo>
                    <a:pt x="100840" y="532096"/>
                  </a:lnTo>
                  <a:lnTo>
                    <a:pt x="105073" y="531865"/>
                  </a:lnTo>
                  <a:lnTo>
                    <a:pt x="109382" y="531090"/>
                  </a:lnTo>
                  <a:lnTo>
                    <a:pt x="113300" y="530395"/>
                  </a:lnTo>
                  <a:lnTo>
                    <a:pt x="117374" y="529775"/>
                  </a:lnTo>
                  <a:lnTo>
                    <a:pt x="121059" y="529541"/>
                  </a:lnTo>
                  <a:lnTo>
                    <a:pt x="124510" y="529772"/>
                  </a:lnTo>
                  <a:lnTo>
                    <a:pt x="126863" y="529848"/>
                  </a:lnTo>
                  <a:lnTo>
                    <a:pt x="133520" y="527992"/>
                  </a:lnTo>
                  <a:lnTo>
                    <a:pt x="137976" y="525517"/>
                  </a:lnTo>
                  <a:lnTo>
                    <a:pt x="140791" y="523895"/>
                  </a:lnTo>
                  <a:lnTo>
                    <a:pt x="143920" y="522348"/>
                  </a:lnTo>
                  <a:lnTo>
                    <a:pt x="153614" y="516701"/>
                  </a:lnTo>
                  <a:lnTo>
                    <a:pt x="159165" y="513609"/>
                  </a:lnTo>
                  <a:lnTo>
                    <a:pt x="161041" y="512369"/>
                  </a:lnTo>
                  <a:lnTo>
                    <a:pt x="164802" y="511829"/>
                  </a:lnTo>
                  <a:lnTo>
                    <a:pt x="171619" y="510823"/>
                  </a:lnTo>
                  <a:lnTo>
                    <a:pt x="174519" y="510434"/>
                  </a:lnTo>
                  <a:lnTo>
                    <a:pt x="176871" y="510435"/>
                  </a:lnTo>
                  <a:lnTo>
                    <a:pt x="180709" y="509584"/>
                  </a:lnTo>
                  <a:lnTo>
                    <a:pt x="184943" y="509426"/>
                  </a:lnTo>
                  <a:lnTo>
                    <a:pt x="190116" y="508961"/>
                  </a:lnTo>
                  <a:lnTo>
                    <a:pt x="194818" y="508342"/>
                  </a:lnTo>
                  <a:lnTo>
                    <a:pt x="198738" y="508266"/>
                  </a:lnTo>
                  <a:lnTo>
                    <a:pt x="202188" y="508187"/>
                  </a:lnTo>
                  <a:lnTo>
                    <a:pt x="206660" y="508339"/>
                  </a:lnTo>
                  <a:lnTo>
                    <a:pt x="212231" y="509034"/>
                  </a:lnTo>
                  <a:lnTo>
                    <a:pt x="216308" y="509034"/>
                  </a:lnTo>
                  <a:lnTo>
                    <a:pt x="219604" y="509420"/>
                  </a:lnTo>
                  <a:lnTo>
                    <a:pt x="229573" y="511273"/>
                  </a:lnTo>
                  <a:lnTo>
                    <a:pt x="234356" y="511349"/>
                  </a:lnTo>
                  <a:lnTo>
                    <a:pt x="238591" y="511270"/>
                  </a:lnTo>
                  <a:lnTo>
                    <a:pt x="242825" y="511115"/>
                  </a:lnTo>
                  <a:lnTo>
                    <a:pt x="244159" y="511027"/>
                  </a:lnTo>
                  <a:lnTo>
                    <a:pt x="248626" y="510726"/>
                  </a:lnTo>
                  <a:lnTo>
                    <a:pt x="252224" y="509180"/>
                  </a:lnTo>
                  <a:lnTo>
                    <a:pt x="254809" y="508560"/>
                  </a:lnTo>
                  <a:lnTo>
                    <a:pt x="256922" y="507634"/>
                  </a:lnTo>
                  <a:lnTo>
                    <a:pt x="258799" y="506780"/>
                  </a:lnTo>
                  <a:lnTo>
                    <a:pt x="263182" y="505158"/>
                  </a:lnTo>
                  <a:lnTo>
                    <a:pt x="266623" y="503302"/>
                  </a:lnTo>
                  <a:lnTo>
                    <a:pt x="269908" y="501677"/>
                  </a:lnTo>
                  <a:lnTo>
                    <a:pt x="272332" y="500362"/>
                  </a:lnTo>
                  <a:lnTo>
                    <a:pt x="274365" y="499201"/>
                  </a:lnTo>
                  <a:lnTo>
                    <a:pt x="276709" y="497655"/>
                  </a:lnTo>
                  <a:lnTo>
                    <a:pt x="279050" y="495334"/>
                  </a:lnTo>
                  <a:lnTo>
                    <a:pt x="281313" y="493247"/>
                  </a:lnTo>
                  <a:lnTo>
                    <a:pt x="284284" y="491547"/>
                  </a:lnTo>
                  <a:lnTo>
                    <a:pt x="286944" y="490231"/>
                  </a:lnTo>
                  <a:lnTo>
                    <a:pt x="289689" y="489414"/>
                  </a:lnTo>
                  <a:lnTo>
                    <a:pt x="291106" y="488199"/>
                  </a:lnTo>
                  <a:lnTo>
                    <a:pt x="291916" y="487188"/>
                  </a:lnTo>
                  <a:lnTo>
                    <a:pt x="291713" y="484961"/>
                  </a:lnTo>
                  <a:lnTo>
                    <a:pt x="292523" y="482123"/>
                  </a:lnTo>
                  <a:lnTo>
                    <a:pt x="294346" y="479493"/>
                  </a:lnTo>
                  <a:lnTo>
                    <a:pt x="295763" y="477670"/>
                  </a:lnTo>
                  <a:lnTo>
                    <a:pt x="296978" y="476252"/>
                  </a:lnTo>
                  <a:lnTo>
                    <a:pt x="300015" y="475444"/>
                  </a:lnTo>
                  <a:lnTo>
                    <a:pt x="302242" y="475444"/>
                  </a:lnTo>
                  <a:lnTo>
                    <a:pt x="303457" y="475037"/>
                  </a:lnTo>
                  <a:lnTo>
                    <a:pt x="306494" y="474632"/>
                  </a:lnTo>
                  <a:lnTo>
                    <a:pt x="309531" y="473822"/>
                  </a:lnTo>
                  <a:lnTo>
                    <a:pt x="311557" y="472610"/>
                  </a:lnTo>
                  <a:lnTo>
                    <a:pt x="313582" y="471595"/>
                  </a:lnTo>
                  <a:lnTo>
                    <a:pt x="315606" y="470180"/>
                  </a:lnTo>
                  <a:lnTo>
                    <a:pt x="317631" y="468760"/>
                  </a:lnTo>
                  <a:lnTo>
                    <a:pt x="319858" y="466938"/>
                  </a:lnTo>
                  <a:lnTo>
                    <a:pt x="322693" y="464104"/>
                  </a:lnTo>
                  <a:lnTo>
                    <a:pt x="325433" y="461950"/>
                  </a:lnTo>
                  <a:lnTo>
                    <a:pt x="327898" y="459484"/>
                  </a:lnTo>
                  <a:lnTo>
                    <a:pt x="335296" y="452087"/>
                  </a:lnTo>
                  <a:lnTo>
                    <a:pt x="338466" y="449973"/>
                  </a:lnTo>
                  <a:lnTo>
                    <a:pt x="344102" y="444335"/>
                  </a:lnTo>
                  <a:lnTo>
                    <a:pt x="347273" y="440817"/>
                  </a:lnTo>
                  <a:lnTo>
                    <a:pt x="349739" y="437646"/>
                  </a:lnTo>
                  <a:lnTo>
                    <a:pt x="353261" y="434122"/>
                  </a:lnTo>
                  <a:lnTo>
                    <a:pt x="355022" y="432008"/>
                  </a:lnTo>
                  <a:lnTo>
                    <a:pt x="359249" y="428135"/>
                  </a:lnTo>
                  <a:lnTo>
                    <a:pt x="360306" y="426021"/>
                  </a:lnTo>
                  <a:lnTo>
                    <a:pt x="361715" y="423199"/>
                  </a:lnTo>
                  <a:lnTo>
                    <a:pt x="363477" y="419326"/>
                  </a:lnTo>
                  <a:lnTo>
                    <a:pt x="374749" y="407348"/>
                  </a:lnTo>
                  <a:lnTo>
                    <a:pt x="376510" y="403475"/>
                  </a:lnTo>
                  <a:lnTo>
                    <a:pt x="377567" y="397488"/>
                  </a:lnTo>
                  <a:lnTo>
                    <a:pt x="377214" y="395022"/>
                  </a:lnTo>
                  <a:lnTo>
                    <a:pt x="377214" y="391850"/>
                  </a:lnTo>
                  <a:lnTo>
                    <a:pt x="378595" y="381595"/>
                  </a:lnTo>
                  <a:lnTo>
                    <a:pt x="380233" y="379894"/>
                  </a:lnTo>
                  <a:lnTo>
                    <a:pt x="381949" y="378193"/>
                  </a:lnTo>
                  <a:lnTo>
                    <a:pt x="383904" y="376956"/>
                  </a:lnTo>
                  <a:lnTo>
                    <a:pt x="385235" y="376492"/>
                  </a:lnTo>
                  <a:lnTo>
                    <a:pt x="387115" y="376336"/>
                  </a:lnTo>
                  <a:lnTo>
                    <a:pt x="388684" y="376413"/>
                  </a:lnTo>
                  <a:lnTo>
                    <a:pt x="390096" y="376413"/>
                  </a:lnTo>
                  <a:lnTo>
                    <a:pt x="391115" y="376337"/>
                  </a:lnTo>
                  <a:lnTo>
                    <a:pt x="392523" y="375717"/>
                  </a:lnTo>
                  <a:lnTo>
                    <a:pt x="394009" y="374943"/>
                  </a:lnTo>
                  <a:lnTo>
                    <a:pt x="394943" y="373630"/>
                  </a:lnTo>
                  <a:lnTo>
                    <a:pt x="395408" y="372545"/>
                  </a:lnTo>
                  <a:lnTo>
                    <a:pt x="395953" y="371774"/>
                  </a:lnTo>
                  <a:lnTo>
                    <a:pt x="396339" y="370535"/>
                  </a:lnTo>
                  <a:lnTo>
                    <a:pt x="396567" y="369222"/>
                  </a:lnTo>
                  <a:lnTo>
                    <a:pt x="396404" y="368138"/>
                  </a:lnTo>
                  <a:lnTo>
                    <a:pt x="395929" y="367135"/>
                  </a:lnTo>
                  <a:lnTo>
                    <a:pt x="394901" y="365511"/>
                  </a:lnTo>
                  <a:lnTo>
                    <a:pt x="393246" y="363967"/>
                  </a:lnTo>
                  <a:lnTo>
                    <a:pt x="390731" y="362807"/>
                  </a:lnTo>
                  <a:lnTo>
                    <a:pt x="389394" y="362111"/>
                  </a:lnTo>
                  <a:lnTo>
                    <a:pt x="387584" y="360951"/>
                  </a:lnTo>
                  <a:lnTo>
                    <a:pt x="384755" y="359715"/>
                  </a:lnTo>
                  <a:lnTo>
                    <a:pt x="382789" y="358712"/>
                  </a:lnTo>
                  <a:lnTo>
                    <a:pt x="380431" y="357630"/>
                  </a:lnTo>
                  <a:lnTo>
                    <a:pt x="378622" y="356625"/>
                  </a:lnTo>
                  <a:lnTo>
                    <a:pt x="375712" y="355003"/>
                  </a:lnTo>
                  <a:lnTo>
                    <a:pt x="372551" y="348223"/>
                  </a:lnTo>
                  <a:lnTo>
                    <a:pt x="371629" y="339383"/>
                  </a:lnTo>
                  <a:lnTo>
                    <a:pt x="373103" y="330173"/>
                  </a:lnTo>
                  <a:lnTo>
                    <a:pt x="374024" y="324833"/>
                  </a:lnTo>
                  <a:lnTo>
                    <a:pt x="374024" y="318570"/>
                  </a:lnTo>
                  <a:lnTo>
                    <a:pt x="370708" y="311756"/>
                  </a:lnTo>
                  <a:lnTo>
                    <a:pt x="365736" y="308809"/>
                  </a:lnTo>
                  <a:lnTo>
                    <a:pt x="360684" y="305731"/>
                  </a:lnTo>
                  <a:lnTo>
                    <a:pt x="360135" y="302828"/>
                  </a:lnTo>
                  <a:lnTo>
                    <a:pt x="357879" y="298034"/>
                  </a:lnTo>
                  <a:lnTo>
                    <a:pt x="353086" y="296060"/>
                  </a:lnTo>
                  <a:lnTo>
                    <a:pt x="352804" y="278858"/>
                  </a:lnTo>
                  <a:lnTo>
                    <a:pt x="352804" y="265040"/>
                  </a:lnTo>
                  <a:lnTo>
                    <a:pt x="360134" y="261374"/>
                  </a:lnTo>
                  <a:lnTo>
                    <a:pt x="363800" y="255734"/>
                  </a:lnTo>
                  <a:lnTo>
                    <a:pt x="363236" y="250940"/>
                  </a:lnTo>
                  <a:lnTo>
                    <a:pt x="367747" y="245582"/>
                  </a:lnTo>
                  <a:lnTo>
                    <a:pt x="368311" y="238250"/>
                  </a:lnTo>
                  <a:lnTo>
                    <a:pt x="372258" y="232610"/>
                  </a:lnTo>
                  <a:lnTo>
                    <a:pt x="374232" y="223022"/>
                  </a:lnTo>
                  <a:lnTo>
                    <a:pt x="370003" y="216536"/>
                  </a:lnTo>
                  <a:lnTo>
                    <a:pt x="364082" y="213716"/>
                  </a:lnTo>
                  <a:lnTo>
                    <a:pt x="361262" y="207794"/>
                  </a:lnTo>
                  <a:lnTo>
                    <a:pt x="348857" y="199052"/>
                  </a:lnTo>
                  <a:lnTo>
                    <a:pt x="346319" y="188618"/>
                  </a:lnTo>
                  <a:lnTo>
                    <a:pt x="348293" y="183542"/>
                  </a:lnTo>
                  <a:lnTo>
                    <a:pt x="355342" y="173390"/>
                  </a:lnTo>
                  <a:lnTo>
                    <a:pt x="340680" y="165212"/>
                  </a:lnTo>
                  <a:lnTo>
                    <a:pt x="338425" y="144344"/>
                  </a:lnTo>
                  <a:lnTo>
                    <a:pt x="318688" y="127988"/>
                  </a:lnTo>
                  <a:lnTo>
                    <a:pt x="325174" y="117272"/>
                  </a:lnTo>
                  <a:lnTo>
                    <a:pt x="317842" y="105710"/>
                  </a:lnTo>
                  <a:lnTo>
                    <a:pt x="313614" y="95558"/>
                  </a:lnTo>
                  <a:lnTo>
                    <a:pt x="313050" y="84842"/>
                  </a:lnTo>
                  <a:lnTo>
                    <a:pt x="321508" y="75536"/>
                  </a:lnTo>
                  <a:lnTo>
                    <a:pt x="324610" y="67076"/>
                  </a:lnTo>
                  <a:lnTo>
                    <a:pt x="335042" y="53258"/>
                  </a:lnTo>
                  <a:lnTo>
                    <a:pt x="339834" y="46489"/>
                  </a:lnTo>
                  <a:lnTo>
                    <a:pt x="341808" y="38876"/>
                  </a:lnTo>
                  <a:lnTo>
                    <a:pt x="342936" y="26185"/>
                  </a:lnTo>
                  <a:lnTo>
                    <a:pt x="367465" y="22519"/>
                  </a:lnTo>
                  <a:lnTo>
                    <a:pt x="409194" y="33517"/>
                  </a:lnTo>
                  <a:lnTo>
                    <a:pt x="425828" y="33236"/>
                  </a:lnTo>
                  <a:lnTo>
                    <a:pt x="460790" y="1087"/>
                  </a:lnTo>
                  <a:lnTo>
                    <a:pt x="462121" y="0"/>
                  </a:lnTo>
                  <a:lnTo>
                    <a:pt x="466336" y="4939"/>
                  </a:lnTo>
                  <a:lnTo>
                    <a:pt x="466343" y="6252"/>
                  </a:lnTo>
                  <a:lnTo>
                    <a:pt x="466350" y="7491"/>
                  </a:lnTo>
                  <a:lnTo>
                    <a:pt x="466121" y="8727"/>
                  </a:lnTo>
                  <a:lnTo>
                    <a:pt x="465813" y="9733"/>
                  </a:lnTo>
                  <a:lnTo>
                    <a:pt x="465739" y="10659"/>
                  </a:lnTo>
                  <a:lnTo>
                    <a:pt x="465511" y="11975"/>
                  </a:lnTo>
                  <a:lnTo>
                    <a:pt x="464971" y="13597"/>
                  </a:lnTo>
                  <a:lnTo>
                    <a:pt x="464974" y="14293"/>
                  </a:lnTo>
                  <a:lnTo>
                    <a:pt x="465138" y="15608"/>
                  </a:lnTo>
                  <a:lnTo>
                    <a:pt x="465220" y="16304"/>
                  </a:lnTo>
                  <a:lnTo>
                    <a:pt x="465384" y="17694"/>
                  </a:lnTo>
                  <a:lnTo>
                    <a:pt x="465625" y="18855"/>
                  </a:lnTo>
                  <a:lnTo>
                    <a:pt x="465868" y="20401"/>
                  </a:lnTo>
                  <a:lnTo>
                    <a:pt x="466033" y="21793"/>
                  </a:lnTo>
                  <a:lnTo>
                    <a:pt x="465809" y="24034"/>
                  </a:lnTo>
                  <a:lnTo>
                    <a:pt x="465194" y="26276"/>
                  </a:lnTo>
                  <a:lnTo>
                    <a:pt x="465125" y="28284"/>
                  </a:lnTo>
                  <a:lnTo>
                    <a:pt x="465290" y="29754"/>
                  </a:lnTo>
                  <a:lnTo>
                    <a:pt x="465533" y="31069"/>
                  </a:lnTo>
                  <a:lnTo>
                    <a:pt x="465619" y="32616"/>
                  </a:lnTo>
                  <a:lnTo>
                    <a:pt x="465239" y="35013"/>
                  </a:lnTo>
                  <a:lnTo>
                    <a:pt x="465014" y="36944"/>
                  </a:lnTo>
                  <a:lnTo>
                    <a:pt x="464793" y="39727"/>
                  </a:lnTo>
                  <a:lnTo>
                    <a:pt x="464723" y="41273"/>
                  </a:lnTo>
                  <a:lnTo>
                    <a:pt x="464734" y="43360"/>
                  </a:lnTo>
                  <a:lnTo>
                    <a:pt x="464981" y="45601"/>
                  </a:lnTo>
                  <a:lnTo>
                    <a:pt x="465621" y="48154"/>
                  </a:lnTo>
                  <a:lnTo>
                    <a:pt x="467201" y="50161"/>
                  </a:lnTo>
                  <a:lnTo>
                    <a:pt x="469100" y="53488"/>
                  </a:lnTo>
                  <a:lnTo>
                    <a:pt x="469654" y="54490"/>
                  </a:lnTo>
                  <a:lnTo>
                    <a:pt x="470288" y="55805"/>
                  </a:lnTo>
                  <a:lnTo>
                    <a:pt x="471553" y="57737"/>
                  </a:lnTo>
                  <a:lnTo>
                    <a:pt x="472738" y="59284"/>
                  </a:lnTo>
                  <a:lnTo>
                    <a:pt x="473213" y="60210"/>
                  </a:lnTo>
                  <a:lnTo>
                    <a:pt x="474396" y="61525"/>
                  </a:lnTo>
                  <a:lnTo>
                    <a:pt x="476290" y="63843"/>
                  </a:lnTo>
                  <a:lnTo>
                    <a:pt x="477477" y="65854"/>
                  </a:lnTo>
                  <a:lnTo>
                    <a:pt x="478191" y="67400"/>
                  </a:lnTo>
                  <a:lnTo>
                    <a:pt x="478826" y="68946"/>
                  </a:lnTo>
                  <a:lnTo>
                    <a:pt x="479304" y="70338"/>
                  </a:lnTo>
                  <a:lnTo>
                    <a:pt x="479378" y="70675"/>
                  </a:lnTo>
                  <a:lnTo>
                    <a:pt x="479625" y="71805"/>
                  </a:lnTo>
                  <a:lnTo>
                    <a:pt x="479483" y="74587"/>
                  </a:lnTo>
                  <a:lnTo>
                    <a:pt x="479258" y="76522"/>
                  </a:lnTo>
                  <a:lnTo>
                    <a:pt x="478793" y="77603"/>
                  </a:lnTo>
                  <a:lnTo>
                    <a:pt x="477863" y="79769"/>
                  </a:lnTo>
                  <a:lnTo>
                    <a:pt x="477320" y="80926"/>
                  </a:lnTo>
                  <a:lnTo>
                    <a:pt x="476699" y="82166"/>
                  </a:lnTo>
                  <a:lnTo>
                    <a:pt x="475307" y="85720"/>
                  </a:lnTo>
                  <a:lnTo>
                    <a:pt x="474763" y="86726"/>
                  </a:lnTo>
                  <a:lnTo>
                    <a:pt x="473841" y="90282"/>
                  </a:lnTo>
                  <a:lnTo>
                    <a:pt x="474010" y="92680"/>
                  </a:lnTo>
                  <a:lnTo>
                    <a:pt x="474408" y="93761"/>
                  </a:lnTo>
                  <a:lnTo>
                    <a:pt x="475902" y="101255"/>
                  </a:lnTo>
                  <a:lnTo>
                    <a:pt x="477706" y="104563"/>
                  </a:lnTo>
                  <a:lnTo>
                    <a:pt x="480412" y="107871"/>
                  </a:lnTo>
                  <a:lnTo>
                    <a:pt x="482668" y="109672"/>
                  </a:lnTo>
                  <a:lnTo>
                    <a:pt x="487293" y="111583"/>
                  </a:lnTo>
                  <a:lnTo>
                    <a:pt x="488869" y="112567"/>
                  </a:lnTo>
                  <a:lnTo>
                    <a:pt x="492612" y="113946"/>
                  </a:lnTo>
                  <a:lnTo>
                    <a:pt x="495370" y="114144"/>
                  </a:lnTo>
                  <a:lnTo>
                    <a:pt x="497340" y="114341"/>
                  </a:lnTo>
                  <a:lnTo>
                    <a:pt x="499113" y="114930"/>
                  </a:lnTo>
                  <a:lnTo>
                    <a:pt x="501083" y="114930"/>
                  </a:lnTo>
                  <a:lnTo>
                    <a:pt x="502857" y="115128"/>
                  </a:lnTo>
                  <a:lnTo>
                    <a:pt x="504629" y="115325"/>
                  </a:lnTo>
                  <a:lnTo>
                    <a:pt x="507585" y="115128"/>
                  </a:lnTo>
                  <a:lnTo>
                    <a:pt x="510934" y="115128"/>
                  </a:lnTo>
                  <a:lnTo>
                    <a:pt x="515788" y="121054"/>
                  </a:lnTo>
                  <a:lnTo>
                    <a:pt x="520319" y="120893"/>
                  </a:lnTo>
                  <a:lnTo>
                    <a:pt x="525498" y="122512"/>
                  </a:lnTo>
                  <a:lnTo>
                    <a:pt x="531423" y="123797"/>
                  </a:lnTo>
                  <a:lnTo>
                    <a:pt x="532758" y="125058"/>
                  </a:lnTo>
                  <a:lnTo>
                    <a:pt x="533702" y="125675"/>
                  </a:lnTo>
                  <a:lnTo>
                    <a:pt x="534647" y="126449"/>
                  </a:lnTo>
                  <a:lnTo>
                    <a:pt x="535832" y="128071"/>
                  </a:lnTo>
                  <a:lnTo>
                    <a:pt x="536708" y="130623"/>
                  </a:lnTo>
                  <a:lnTo>
                    <a:pt x="539093" y="136592"/>
                  </a:lnTo>
                  <a:lnTo>
                    <a:pt x="540549" y="139991"/>
                  </a:lnTo>
                  <a:lnTo>
                    <a:pt x="540549" y="146464"/>
                  </a:lnTo>
                  <a:lnTo>
                    <a:pt x="541034" y="151158"/>
                  </a:lnTo>
                  <a:lnTo>
                    <a:pt x="541034" y="160058"/>
                  </a:lnTo>
                  <a:lnTo>
                    <a:pt x="540549" y="161516"/>
                  </a:lnTo>
                  <a:lnTo>
                    <a:pt x="539901" y="162971"/>
                  </a:lnTo>
                  <a:lnTo>
                    <a:pt x="538930" y="163782"/>
                  </a:lnTo>
                  <a:lnTo>
                    <a:pt x="537312" y="165562"/>
                  </a:lnTo>
                  <a:lnTo>
                    <a:pt x="536017" y="167828"/>
                  </a:lnTo>
                  <a:lnTo>
                    <a:pt x="537636" y="168961"/>
                  </a:lnTo>
                  <a:lnTo>
                    <a:pt x="538607" y="170094"/>
                  </a:lnTo>
                  <a:lnTo>
                    <a:pt x="539740" y="171063"/>
                  </a:lnTo>
                  <a:lnTo>
                    <a:pt x="541196" y="171874"/>
                  </a:lnTo>
                  <a:lnTo>
                    <a:pt x="543138" y="172682"/>
                  </a:lnTo>
                  <a:lnTo>
                    <a:pt x="544757" y="173654"/>
                  </a:lnTo>
                  <a:lnTo>
                    <a:pt x="546213" y="174302"/>
                  </a:lnTo>
                  <a:lnTo>
                    <a:pt x="547831" y="175596"/>
                  </a:lnTo>
                  <a:lnTo>
                    <a:pt x="552039" y="176811"/>
                  </a:lnTo>
                  <a:lnTo>
                    <a:pt x="554467" y="176972"/>
                  </a:lnTo>
                  <a:lnTo>
                    <a:pt x="557057" y="176972"/>
                  </a:lnTo>
                  <a:lnTo>
                    <a:pt x="558999" y="176646"/>
                  </a:lnTo>
                  <a:lnTo>
                    <a:pt x="562397" y="175192"/>
                  </a:lnTo>
                  <a:lnTo>
                    <a:pt x="566120" y="174381"/>
                  </a:lnTo>
                  <a:lnTo>
                    <a:pt x="568709" y="175514"/>
                  </a:lnTo>
                  <a:lnTo>
                    <a:pt x="570975" y="177780"/>
                  </a:lnTo>
                  <a:lnTo>
                    <a:pt x="573403" y="180207"/>
                  </a:lnTo>
                  <a:lnTo>
                    <a:pt x="575992" y="182637"/>
                  </a:lnTo>
                  <a:lnTo>
                    <a:pt x="579067" y="184578"/>
                  </a:lnTo>
                  <a:lnTo>
                    <a:pt x="584591" y="184802"/>
                  </a:lnTo>
                  <a:lnTo>
                    <a:pt x="587021" y="184569"/>
                  </a:lnTo>
                  <a:lnTo>
                    <a:pt x="588433" y="184803"/>
                  </a:lnTo>
                  <a:lnTo>
                    <a:pt x="589931" y="186194"/>
                  </a:lnTo>
                  <a:lnTo>
                    <a:pt x="590801" y="187740"/>
                  </a:lnTo>
                  <a:lnTo>
                    <a:pt x="592541" y="190444"/>
                  </a:lnTo>
                  <a:lnTo>
                    <a:pt x="593879" y="191525"/>
                  </a:lnTo>
                  <a:lnTo>
                    <a:pt x="595455" y="192996"/>
                  </a:lnTo>
                  <a:lnTo>
                    <a:pt x="595772" y="193536"/>
                  </a:lnTo>
                  <a:lnTo>
                    <a:pt x="596720" y="195003"/>
                  </a:lnTo>
                  <a:lnTo>
                    <a:pt x="597276" y="196164"/>
                  </a:lnTo>
                  <a:lnTo>
                    <a:pt x="599633" y="197014"/>
                  </a:lnTo>
                  <a:lnTo>
                    <a:pt x="601046" y="197324"/>
                  </a:lnTo>
                  <a:lnTo>
                    <a:pt x="602145" y="197631"/>
                  </a:lnTo>
                  <a:lnTo>
                    <a:pt x="606001" y="200259"/>
                  </a:lnTo>
                  <a:lnTo>
                    <a:pt x="607112" y="202579"/>
                  </a:lnTo>
                  <a:lnTo>
                    <a:pt x="608927" y="205340"/>
                  </a:lnTo>
                  <a:lnTo>
                    <a:pt x="611848" y="210240"/>
                  </a:lnTo>
                  <a:lnTo>
                    <a:pt x="612723" y="216890"/>
                  </a:lnTo>
                  <a:lnTo>
                    <a:pt x="612723" y="227211"/>
                  </a:lnTo>
                  <a:lnTo>
                    <a:pt x="615872" y="235784"/>
                  </a:lnTo>
                  <a:lnTo>
                    <a:pt x="620030" y="246322"/>
                  </a:lnTo>
                  <a:lnTo>
                    <a:pt x="622251" y="248746"/>
                  </a:lnTo>
                  <a:lnTo>
                    <a:pt x="624270" y="249958"/>
                  </a:lnTo>
                  <a:lnTo>
                    <a:pt x="627656" y="253494"/>
                  </a:lnTo>
                  <a:lnTo>
                    <a:pt x="627656" y="255909"/>
                  </a:lnTo>
                  <a:lnTo>
                    <a:pt x="626357" y="259250"/>
                  </a:lnTo>
                  <a:lnTo>
                    <a:pt x="624872" y="261476"/>
                  </a:lnTo>
                  <a:lnTo>
                    <a:pt x="622087" y="262218"/>
                  </a:lnTo>
                  <a:lnTo>
                    <a:pt x="618648" y="264344"/>
                  </a:lnTo>
                  <a:lnTo>
                    <a:pt x="617712" y="265271"/>
                  </a:lnTo>
                  <a:lnTo>
                    <a:pt x="616541" y="266276"/>
                  </a:lnTo>
                  <a:lnTo>
                    <a:pt x="615761" y="266896"/>
                  </a:lnTo>
                  <a:lnTo>
                    <a:pt x="617075" y="268900"/>
                  </a:lnTo>
                  <a:lnTo>
                    <a:pt x="619303" y="272242"/>
                  </a:lnTo>
                  <a:lnTo>
                    <a:pt x="620974" y="274283"/>
                  </a:lnTo>
                  <a:lnTo>
                    <a:pt x="621902" y="276328"/>
                  </a:lnTo>
                  <a:lnTo>
                    <a:pt x="621858" y="278335"/>
                  </a:lnTo>
                  <a:lnTo>
                    <a:pt x="622101" y="279727"/>
                  </a:lnTo>
                  <a:lnTo>
                    <a:pt x="621712" y="280343"/>
                  </a:lnTo>
                  <a:lnTo>
                    <a:pt x="621163" y="280498"/>
                  </a:lnTo>
                  <a:lnTo>
                    <a:pt x="620459" y="280653"/>
                  </a:lnTo>
                  <a:lnTo>
                    <a:pt x="619909" y="280422"/>
                  </a:lnTo>
                  <a:lnTo>
                    <a:pt x="619279" y="279882"/>
                  </a:lnTo>
                  <a:lnTo>
                    <a:pt x="618414" y="279572"/>
                  </a:lnTo>
                  <a:lnTo>
                    <a:pt x="617317" y="279572"/>
                  </a:lnTo>
                  <a:lnTo>
                    <a:pt x="616456" y="279882"/>
                  </a:lnTo>
                  <a:lnTo>
                    <a:pt x="615127" y="280811"/>
                  </a:lnTo>
                  <a:lnTo>
                    <a:pt x="614502" y="281273"/>
                  </a:lnTo>
                  <a:lnTo>
                    <a:pt x="613722" y="281893"/>
                  </a:lnTo>
                  <a:lnTo>
                    <a:pt x="613459" y="286191"/>
                  </a:lnTo>
                  <a:lnTo>
                    <a:pt x="613603" y="289314"/>
                  </a:lnTo>
                  <a:lnTo>
                    <a:pt x="615259" y="290936"/>
                  </a:lnTo>
                  <a:lnTo>
                    <a:pt x="616209" y="292637"/>
                  </a:lnTo>
                  <a:lnTo>
                    <a:pt x="616373" y="294107"/>
                  </a:lnTo>
                  <a:lnTo>
                    <a:pt x="615537" y="299207"/>
                  </a:lnTo>
                  <a:lnTo>
                    <a:pt x="607703" y="315599"/>
                  </a:lnTo>
                  <a:lnTo>
                    <a:pt x="606844" y="316373"/>
                  </a:lnTo>
                  <a:lnTo>
                    <a:pt x="605673" y="317455"/>
                  </a:lnTo>
                  <a:lnTo>
                    <a:pt x="603952" y="318150"/>
                  </a:lnTo>
                  <a:lnTo>
                    <a:pt x="602310" y="319080"/>
                  </a:lnTo>
                  <a:lnTo>
                    <a:pt x="600509" y="319544"/>
                  </a:lnTo>
                  <a:lnTo>
                    <a:pt x="598942" y="319930"/>
                  </a:lnTo>
                  <a:lnTo>
                    <a:pt x="598238" y="320164"/>
                  </a:lnTo>
                  <a:lnTo>
                    <a:pt x="596591" y="320165"/>
                  </a:lnTo>
                  <a:lnTo>
                    <a:pt x="595414" y="320085"/>
                  </a:lnTo>
                  <a:lnTo>
                    <a:pt x="593296" y="319855"/>
                  </a:lnTo>
                  <a:lnTo>
                    <a:pt x="590866" y="320088"/>
                  </a:lnTo>
                  <a:lnTo>
                    <a:pt x="589380" y="320784"/>
                  </a:lnTo>
                  <a:lnTo>
                    <a:pt x="587030" y="321324"/>
                  </a:lnTo>
                  <a:lnTo>
                    <a:pt x="584445" y="321865"/>
                  </a:lnTo>
                  <a:lnTo>
                    <a:pt x="582799" y="322023"/>
                  </a:lnTo>
                  <a:lnTo>
                    <a:pt x="581782" y="322485"/>
                  </a:lnTo>
                  <a:lnTo>
                    <a:pt x="579674" y="324186"/>
                  </a:lnTo>
                  <a:lnTo>
                    <a:pt x="578892" y="324575"/>
                  </a:lnTo>
                  <a:lnTo>
                    <a:pt x="578669" y="328436"/>
                  </a:lnTo>
                  <a:lnTo>
                    <a:pt x="584423" y="332458"/>
                  </a:lnTo>
                  <a:lnTo>
                    <a:pt x="585443" y="332689"/>
                  </a:lnTo>
                  <a:lnTo>
                    <a:pt x="587877" y="333229"/>
                  </a:lnTo>
                  <a:lnTo>
                    <a:pt x="589290" y="333615"/>
                  </a:lnTo>
                  <a:lnTo>
                    <a:pt x="590704" y="334080"/>
                  </a:lnTo>
                  <a:lnTo>
                    <a:pt x="593139" y="334930"/>
                  </a:lnTo>
                  <a:lnTo>
                    <a:pt x="594792" y="336012"/>
                  </a:lnTo>
                  <a:lnTo>
                    <a:pt x="596377" y="336279"/>
                  </a:lnTo>
                  <a:lnTo>
                    <a:pt x="597700" y="337248"/>
                  </a:lnTo>
                  <a:lnTo>
                    <a:pt x="597619" y="337521"/>
                  </a:lnTo>
                  <a:lnTo>
                    <a:pt x="599395" y="338409"/>
                  </a:lnTo>
                  <a:lnTo>
                    <a:pt x="601436" y="338676"/>
                  </a:lnTo>
                  <a:lnTo>
                    <a:pt x="604187" y="339739"/>
                  </a:lnTo>
                  <a:lnTo>
                    <a:pt x="605785" y="341425"/>
                  </a:lnTo>
                  <a:lnTo>
                    <a:pt x="606938" y="342580"/>
                  </a:lnTo>
                  <a:lnTo>
                    <a:pt x="608447" y="344265"/>
                  </a:lnTo>
                  <a:lnTo>
                    <a:pt x="608092" y="346218"/>
                  </a:lnTo>
                  <a:lnTo>
                    <a:pt x="607027" y="347816"/>
                  </a:lnTo>
                  <a:lnTo>
                    <a:pt x="605607" y="349502"/>
                  </a:lnTo>
                  <a:lnTo>
                    <a:pt x="603743" y="349769"/>
                  </a:lnTo>
                  <a:lnTo>
                    <a:pt x="601613" y="351100"/>
                  </a:lnTo>
                  <a:lnTo>
                    <a:pt x="599572" y="353673"/>
                  </a:lnTo>
                  <a:lnTo>
                    <a:pt x="599394" y="354827"/>
                  </a:lnTo>
                  <a:lnTo>
                    <a:pt x="598516" y="358430"/>
                  </a:lnTo>
                  <a:lnTo>
                    <a:pt x="598058" y="360671"/>
                  </a:lnTo>
                  <a:lnTo>
                    <a:pt x="598618" y="362759"/>
                  </a:lnTo>
                  <a:lnTo>
                    <a:pt x="599027" y="366082"/>
                  </a:lnTo>
                  <a:lnTo>
                    <a:pt x="599269" y="367318"/>
                  </a:lnTo>
                  <a:lnTo>
                    <a:pt x="599674" y="369793"/>
                  </a:lnTo>
                  <a:lnTo>
                    <a:pt x="600226" y="370411"/>
                  </a:lnTo>
                  <a:lnTo>
                    <a:pt x="601415" y="372807"/>
                  </a:lnTo>
                  <a:lnTo>
                    <a:pt x="601739" y="374818"/>
                  </a:lnTo>
                  <a:lnTo>
                    <a:pt x="601822" y="375590"/>
                  </a:lnTo>
                  <a:lnTo>
                    <a:pt x="600899" y="379225"/>
                  </a:lnTo>
                  <a:lnTo>
                    <a:pt x="600434" y="380383"/>
                  </a:lnTo>
                  <a:lnTo>
                    <a:pt x="599341" y="381233"/>
                  </a:lnTo>
                  <a:lnTo>
                    <a:pt x="599116" y="383090"/>
                  </a:lnTo>
                  <a:lnTo>
                    <a:pt x="598964" y="384019"/>
                  </a:lnTo>
                  <a:lnTo>
                    <a:pt x="598819" y="386337"/>
                  </a:lnTo>
                  <a:lnTo>
                    <a:pt x="598912" y="389120"/>
                  </a:lnTo>
                  <a:lnTo>
                    <a:pt x="598923" y="391206"/>
                  </a:lnTo>
                  <a:lnTo>
                    <a:pt x="598852" y="392752"/>
                  </a:lnTo>
                  <a:lnTo>
                    <a:pt x="598547" y="394299"/>
                  </a:lnTo>
                  <a:lnTo>
                    <a:pt x="597930" y="396233"/>
                  </a:lnTo>
                  <a:lnTo>
                    <a:pt x="596996" y="397546"/>
                  </a:lnTo>
                  <a:lnTo>
                    <a:pt x="595825" y="398630"/>
                  </a:lnTo>
                  <a:lnTo>
                    <a:pt x="594651" y="399092"/>
                  </a:lnTo>
                  <a:lnTo>
                    <a:pt x="593163" y="399326"/>
                  </a:lnTo>
                  <a:lnTo>
                    <a:pt x="591674" y="399557"/>
                  </a:lnTo>
                  <a:lnTo>
                    <a:pt x="590106" y="399636"/>
                  </a:lnTo>
                  <a:lnTo>
                    <a:pt x="588224" y="399715"/>
                  </a:lnTo>
                  <a:lnTo>
                    <a:pt x="585951" y="399870"/>
                  </a:lnTo>
                  <a:lnTo>
                    <a:pt x="583996" y="400951"/>
                  </a:lnTo>
                  <a:lnTo>
                    <a:pt x="582508" y="401416"/>
                  </a:lnTo>
                  <a:lnTo>
                    <a:pt x="580161" y="402342"/>
                  </a:lnTo>
                  <a:lnTo>
                    <a:pt x="578599" y="403658"/>
                  </a:lnTo>
                  <a:lnTo>
                    <a:pt x="577117" y="405128"/>
                  </a:lnTo>
                  <a:lnTo>
                    <a:pt x="575713" y="406595"/>
                  </a:lnTo>
                  <a:lnTo>
                    <a:pt x="574314" y="408916"/>
                  </a:lnTo>
                  <a:lnTo>
                    <a:pt x="571969" y="410462"/>
                  </a:lnTo>
                  <a:lnTo>
                    <a:pt x="570331" y="412008"/>
                  </a:lnTo>
                  <a:lnTo>
                    <a:pt x="568773" y="414098"/>
                  </a:lnTo>
                  <a:lnTo>
                    <a:pt x="568078" y="416185"/>
                  </a:lnTo>
                  <a:lnTo>
                    <a:pt x="566986" y="417267"/>
                  </a:lnTo>
                  <a:lnTo>
                    <a:pt x="565504" y="418737"/>
                  </a:lnTo>
                  <a:lnTo>
                    <a:pt x="564257" y="420128"/>
                  </a:lnTo>
                  <a:lnTo>
                    <a:pt x="563450" y="421653"/>
                  </a:lnTo>
                  <a:lnTo>
                    <a:pt x="563253" y="423226"/>
                  </a:lnTo>
                  <a:lnTo>
                    <a:pt x="562465" y="424605"/>
                  </a:lnTo>
                  <a:lnTo>
                    <a:pt x="561875" y="426771"/>
                  </a:lnTo>
                  <a:lnTo>
                    <a:pt x="560300" y="428740"/>
                  </a:lnTo>
                  <a:lnTo>
                    <a:pt x="559906" y="432285"/>
                  </a:lnTo>
                  <a:lnTo>
                    <a:pt x="558725" y="434645"/>
                  </a:lnTo>
                  <a:lnTo>
                    <a:pt x="556166" y="435431"/>
                  </a:lnTo>
                  <a:lnTo>
                    <a:pt x="552032" y="435629"/>
                  </a:lnTo>
                  <a:lnTo>
                    <a:pt x="549078" y="436811"/>
                  </a:lnTo>
                  <a:lnTo>
                    <a:pt x="545928" y="437598"/>
                  </a:lnTo>
                  <a:lnTo>
                    <a:pt x="543566" y="438190"/>
                  </a:lnTo>
                  <a:lnTo>
                    <a:pt x="541007" y="439764"/>
                  </a:lnTo>
                  <a:lnTo>
                    <a:pt x="539593" y="442552"/>
                  </a:lnTo>
                  <a:lnTo>
                    <a:pt x="539606" y="444949"/>
                  </a:lnTo>
                  <a:lnTo>
                    <a:pt x="539776" y="447576"/>
                  </a:lnTo>
                  <a:lnTo>
                    <a:pt x="540341" y="450514"/>
                  </a:lnTo>
                  <a:lnTo>
                    <a:pt x="540510" y="452910"/>
                  </a:lnTo>
                  <a:lnTo>
                    <a:pt x="540683" y="455927"/>
                  </a:lnTo>
                  <a:lnTo>
                    <a:pt x="540785" y="460487"/>
                  </a:lnTo>
                  <a:lnTo>
                    <a:pt x="541036" y="463424"/>
                  </a:lnTo>
                  <a:lnTo>
                    <a:pt x="541365" y="466440"/>
                  </a:lnTo>
                  <a:lnTo>
                    <a:pt x="541611" y="468448"/>
                  </a:lnTo>
                  <a:lnTo>
                    <a:pt x="541967" y="469691"/>
                  </a:lnTo>
                  <a:lnTo>
                    <a:pt x="539741" y="470769"/>
                  </a:lnTo>
                  <a:lnTo>
                    <a:pt x="535260" y="469535"/>
                  </a:lnTo>
                  <a:lnTo>
                    <a:pt x="533218" y="467491"/>
                  </a:lnTo>
                  <a:lnTo>
                    <a:pt x="532051" y="464578"/>
                  </a:lnTo>
                  <a:lnTo>
                    <a:pt x="530885" y="462537"/>
                  </a:lnTo>
                  <a:lnTo>
                    <a:pt x="526801" y="461367"/>
                  </a:lnTo>
                  <a:lnTo>
                    <a:pt x="523010" y="461953"/>
                  </a:lnTo>
                  <a:lnTo>
                    <a:pt x="520968" y="462242"/>
                  </a:lnTo>
                  <a:lnTo>
                    <a:pt x="516882" y="463120"/>
                  </a:lnTo>
                  <a:lnTo>
                    <a:pt x="514811" y="461999"/>
                  </a:lnTo>
                  <a:lnTo>
                    <a:pt x="512360" y="461246"/>
                  </a:lnTo>
                  <a:lnTo>
                    <a:pt x="511228" y="459547"/>
                  </a:lnTo>
                  <a:lnTo>
                    <a:pt x="509153" y="459925"/>
                  </a:lnTo>
                  <a:lnTo>
                    <a:pt x="506135" y="459924"/>
                  </a:lnTo>
                  <a:lnTo>
                    <a:pt x="503306" y="459171"/>
                  </a:lnTo>
                  <a:lnTo>
                    <a:pt x="501985" y="459359"/>
                  </a:lnTo>
                  <a:lnTo>
                    <a:pt x="500099" y="460304"/>
                  </a:lnTo>
                  <a:lnTo>
                    <a:pt x="498213" y="460869"/>
                  </a:lnTo>
                  <a:lnTo>
                    <a:pt x="496704" y="460869"/>
                  </a:lnTo>
                  <a:lnTo>
                    <a:pt x="495007" y="460112"/>
                  </a:lnTo>
                  <a:lnTo>
                    <a:pt x="493120" y="458983"/>
                  </a:lnTo>
                  <a:lnTo>
                    <a:pt x="490857" y="457662"/>
                  </a:lnTo>
                  <a:lnTo>
                    <a:pt x="489348" y="456720"/>
                  </a:lnTo>
                  <a:lnTo>
                    <a:pt x="487650" y="456343"/>
                  </a:lnTo>
                  <a:lnTo>
                    <a:pt x="486519" y="456343"/>
                  </a:lnTo>
                  <a:lnTo>
                    <a:pt x="484256" y="457284"/>
                  </a:lnTo>
                  <a:lnTo>
                    <a:pt x="476362" y="459718"/>
                  </a:lnTo>
                  <a:lnTo>
                    <a:pt x="476241" y="459462"/>
                  </a:lnTo>
                  <a:lnTo>
                    <a:pt x="472495" y="461513"/>
                  </a:lnTo>
                  <a:lnTo>
                    <a:pt x="467661" y="462203"/>
                  </a:lnTo>
                  <a:lnTo>
                    <a:pt x="465589" y="462479"/>
                  </a:lnTo>
                  <a:lnTo>
                    <a:pt x="462550" y="462202"/>
                  </a:lnTo>
                  <a:lnTo>
                    <a:pt x="460755" y="461926"/>
                  </a:lnTo>
                  <a:lnTo>
                    <a:pt x="458130" y="461789"/>
                  </a:lnTo>
                  <a:lnTo>
                    <a:pt x="456887" y="461789"/>
                  </a:lnTo>
                  <a:lnTo>
                    <a:pt x="455368" y="462066"/>
                  </a:lnTo>
                  <a:lnTo>
                    <a:pt x="453572" y="463032"/>
                  </a:lnTo>
                  <a:lnTo>
                    <a:pt x="451915" y="464001"/>
                  </a:lnTo>
                  <a:lnTo>
                    <a:pt x="450809" y="464691"/>
                  </a:lnTo>
                  <a:lnTo>
                    <a:pt x="448186" y="465244"/>
                  </a:lnTo>
                  <a:lnTo>
                    <a:pt x="446666" y="466622"/>
                  </a:lnTo>
                  <a:lnTo>
                    <a:pt x="446390" y="468421"/>
                  </a:lnTo>
                  <a:lnTo>
                    <a:pt x="444594" y="469523"/>
                  </a:lnTo>
                  <a:lnTo>
                    <a:pt x="443766" y="470769"/>
                  </a:lnTo>
                  <a:lnTo>
                    <a:pt x="441948" y="472172"/>
                  </a:lnTo>
                  <a:lnTo>
                    <a:pt x="441492" y="472415"/>
                  </a:lnTo>
                  <a:lnTo>
                    <a:pt x="438360" y="473421"/>
                  </a:lnTo>
                  <a:lnTo>
                    <a:pt x="434993" y="474505"/>
                  </a:lnTo>
                  <a:lnTo>
                    <a:pt x="431547" y="475201"/>
                  </a:lnTo>
                  <a:lnTo>
                    <a:pt x="427562" y="477831"/>
                  </a:lnTo>
                  <a:lnTo>
                    <a:pt x="424669" y="479608"/>
                  </a:lnTo>
                  <a:lnTo>
                    <a:pt x="420838" y="481698"/>
                  </a:lnTo>
                  <a:lnTo>
                    <a:pt x="418183" y="483940"/>
                  </a:lnTo>
                  <a:lnTo>
                    <a:pt x="415768" y="486953"/>
                  </a:lnTo>
                  <a:lnTo>
                    <a:pt x="414679" y="488733"/>
                  </a:lnTo>
                  <a:lnTo>
                    <a:pt x="413833" y="491902"/>
                  </a:lnTo>
                  <a:lnTo>
                    <a:pt x="413844" y="493913"/>
                  </a:lnTo>
                  <a:lnTo>
                    <a:pt x="413860" y="497005"/>
                  </a:lnTo>
                  <a:lnTo>
                    <a:pt x="413555" y="498706"/>
                  </a:lnTo>
                  <a:lnTo>
                    <a:pt x="413255" y="501258"/>
                  </a:lnTo>
                  <a:lnTo>
                    <a:pt x="412325" y="503345"/>
                  </a:lnTo>
                  <a:lnTo>
                    <a:pt x="410304" y="506823"/>
                  </a:lnTo>
                  <a:lnTo>
                    <a:pt x="409771" y="509915"/>
                  </a:lnTo>
                  <a:lnTo>
                    <a:pt x="408940" y="516024"/>
                  </a:lnTo>
                  <a:lnTo>
                    <a:pt x="408404" y="518342"/>
                  </a:lnTo>
                  <a:lnTo>
                    <a:pt x="407948" y="521203"/>
                  </a:lnTo>
                  <a:lnTo>
                    <a:pt x="406939" y="523135"/>
                  </a:lnTo>
                  <a:lnTo>
                    <a:pt x="406716" y="525456"/>
                  </a:lnTo>
                  <a:lnTo>
                    <a:pt x="405868" y="528238"/>
                  </a:lnTo>
                  <a:lnTo>
                    <a:pt x="405643" y="530250"/>
                  </a:lnTo>
                  <a:lnTo>
                    <a:pt x="406766" y="535119"/>
                  </a:lnTo>
                  <a:lnTo>
                    <a:pt x="408656" y="536586"/>
                  </a:lnTo>
                  <a:lnTo>
                    <a:pt x="410226" y="536974"/>
                  </a:lnTo>
                  <a:lnTo>
                    <a:pt x="412580" y="537206"/>
                  </a:lnTo>
                  <a:lnTo>
                    <a:pt x="414306" y="537282"/>
                  </a:lnTo>
                  <a:lnTo>
                    <a:pt x="417446" y="537898"/>
                  </a:lnTo>
                  <a:lnTo>
                    <a:pt x="421133" y="538208"/>
                  </a:lnTo>
                  <a:lnTo>
                    <a:pt x="429050" y="537588"/>
                  </a:lnTo>
                  <a:lnTo>
                    <a:pt x="431621" y="537586"/>
                  </a:lnTo>
                  <a:lnTo>
                    <a:pt x="434020" y="538387"/>
                  </a:lnTo>
                  <a:lnTo>
                    <a:pt x="435459" y="539186"/>
                  </a:lnTo>
                  <a:lnTo>
                    <a:pt x="436737" y="540623"/>
                  </a:lnTo>
                  <a:lnTo>
                    <a:pt x="438017" y="542704"/>
                  </a:lnTo>
                  <a:lnTo>
                    <a:pt x="438176" y="544942"/>
                  </a:lnTo>
                  <a:lnTo>
                    <a:pt x="438176" y="547500"/>
                  </a:lnTo>
                  <a:lnTo>
                    <a:pt x="437113" y="550031"/>
                  </a:lnTo>
                  <a:lnTo>
                    <a:pt x="436910" y="550811"/>
                  </a:lnTo>
                  <a:lnTo>
                    <a:pt x="436729" y="551501"/>
                  </a:lnTo>
                  <a:lnTo>
                    <a:pt x="436030" y="552816"/>
                  </a:lnTo>
                  <a:lnTo>
                    <a:pt x="434470" y="554283"/>
                  </a:lnTo>
                  <a:lnTo>
                    <a:pt x="430371" y="559019"/>
                  </a:lnTo>
                  <a:lnTo>
                    <a:pt x="427905" y="561115"/>
                  </a:lnTo>
                  <a:lnTo>
                    <a:pt x="424575" y="562224"/>
                  </a:lnTo>
                  <a:lnTo>
                    <a:pt x="421493" y="562470"/>
                  </a:lnTo>
                  <a:lnTo>
                    <a:pt x="418411" y="561854"/>
                  </a:lnTo>
                  <a:lnTo>
                    <a:pt x="414958" y="563087"/>
                  </a:lnTo>
                  <a:lnTo>
                    <a:pt x="412986" y="564566"/>
                  </a:lnTo>
                  <a:lnTo>
                    <a:pt x="411752" y="565183"/>
                  </a:lnTo>
                  <a:lnTo>
                    <a:pt x="410149" y="565924"/>
                  </a:lnTo>
                  <a:lnTo>
                    <a:pt x="408793" y="567403"/>
                  </a:lnTo>
                  <a:lnTo>
                    <a:pt x="407067" y="569007"/>
                  </a:lnTo>
                  <a:lnTo>
                    <a:pt x="405834" y="570237"/>
                  </a:lnTo>
                  <a:lnTo>
                    <a:pt x="404478" y="571471"/>
                  </a:lnTo>
                  <a:lnTo>
                    <a:pt x="403491" y="572704"/>
                  </a:lnTo>
                  <a:lnTo>
                    <a:pt x="401271" y="573445"/>
                  </a:lnTo>
                  <a:lnTo>
                    <a:pt x="399052" y="574924"/>
                  </a:lnTo>
                  <a:lnTo>
                    <a:pt x="397080" y="576158"/>
                  </a:lnTo>
                  <a:lnTo>
                    <a:pt x="395599" y="576404"/>
                  </a:lnTo>
                  <a:lnTo>
                    <a:pt x="393503" y="576279"/>
                  </a:lnTo>
                  <a:lnTo>
                    <a:pt x="391654" y="577020"/>
                  </a:lnTo>
                  <a:lnTo>
                    <a:pt x="388336" y="579706"/>
                  </a:lnTo>
                  <a:lnTo>
                    <a:pt x="386971" y="579706"/>
                  </a:lnTo>
                  <a:lnTo>
                    <a:pt x="384239" y="579933"/>
                  </a:lnTo>
                  <a:lnTo>
                    <a:pt x="381280" y="581073"/>
                  </a:lnTo>
                  <a:lnTo>
                    <a:pt x="378548" y="582437"/>
                  </a:lnTo>
                  <a:lnTo>
                    <a:pt x="376955" y="584715"/>
                  </a:lnTo>
                  <a:lnTo>
                    <a:pt x="376875" y="587421"/>
                  </a:lnTo>
                  <a:lnTo>
                    <a:pt x="376674" y="588928"/>
                  </a:lnTo>
                  <a:lnTo>
                    <a:pt x="375569" y="591343"/>
                  </a:lnTo>
                  <a:lnTo>
                    <a:pt x="373558" y="593555"/>
                  </a:lnTo>
                  <a:lnTo>
                    <a:pt x="372050" y="595766"/>
                  </a:lnTo>
                  <a:lnTo>
                    <a:pt x="371145" y="597473"/>
                  </a:lnTo>
                  <a:lnTo>
                    <a:pt x="370140" y="598578"/>
                  </a:lnTo>
                  <a:lnTo>
                    <a:pt x="368531" y="600188"/>
                  </a:lnTo>
                  <a:lnTo>
                    <a:pt x="367727" y="601595"/>
                  </a:lnTo>
                  <a:lnTo>
                    <a:pt x="365516" y="603406"/>
                  </a:lnTo>
                  <a:lnTo>
                    <a:pt x="362902" y="604812"/>
                  </a:lnTo>
                  <a:lnTo>
                    <a:pt x="360589" y="605917"/>
                  </a:lnTo>
                  <a:lnTo>
                    <a:pt x="358880" y="607023"/>
                  </a:lnTo>
                  <a:lnTo>
                    <a:pt x="356468" y="608934"/>
                  </a:lnTo>
                  <a:lnTo>
                    <a:pt x="353653" y="610544"/>
                  </a:lnTo>
                  <a:lnTo>
                    <a:pt x="348956" y="611802"/>
                  </a:lnTo>
                  <a:lnTo>
                    <a:pt x="342355" y="612030"/>
                  </a:lnTo>
                  <a:lnTo>
                    <a:pt x="340079" y="609754"/>
                  </a:lnTo>
                  <a:lnTo>
                    <a:pt x="337803" y="608160"/>
                  </a:lnTo>
                  <a:lnTo>
                    <a:pt x="335071" y="604745"/>
                  </a:lnTo>
                  <a:lnTo>
                    <a:pt x="327118" y="599842"/>
                  </a:lnTo>
                  <a:lnTo>
                    <a:pt x="316894" y="597528"/>
                  </a:lnTo>
                  <a:lnTo>
                    <a:pt x="310349" y="596301"/>
                  </a:lnTo>
                  <a:lnTo>
                    <a:pt x="303803" y="596301"/>
                  </a:lnTo>
                  <a:lnTo>
                    <a:pt x="294394" y="595890"/>
                  </a:lnTo>
                  <a:lnTo>
                    <a:pt x="287849" y="596707"/>
                  </a:lnTo>
                  <a:lnTo>
                    <a:pt x="281712" y="597527"/>
                  </a:lnTo>
                  <a:lnTo>
                    <a:pt x="276803" y="599162"/>
                  </a:lnTo>
                  <a:lnTo>
                    <a:pt x="268622" y="601617"/>
                  </a:lnTo>
                  <a:lnTo>
                    <a:pt x="260848" y="602843"/>
                  </a:lnTo>
                  <a:lnTo>
                    <a:pt x="256349" y="603257"/>
                  </a:lnTo>
                  <a:lnTo>
                    <a:pt x="249803" y="605298"/>
                  </a:lnTo>
                  <a:lnTo>
                    <a:pt x="243257" y="606118"/>
                  </a:lnTo>
                  <a:lnTo>
                    <a:pt x="235893" y="606938"/>
                  </a:lnTo>
                  <a:lnTo>
                    <a:pt x="227712" y="607345"/>
                  </a:lnTo>
                  <a:lnTo>
                    <a:pt x="219939" y="606118"/>
                  </a:lnTo>
                  <a:lnTo>
                    <a:pt x="213990" y="605514"/>
                  </a:lnTo>
                  <a:lnTo>
                    <a:pt x="210467" y="606595"/>
                  </a:lnTo>
                  <a:lnTo>
                    <a:pt x="206548" y="607139"/>
                  </a:lnTo>
                  <a:lnTo>
                    <a:pt x="204198" y="607448"/>
                  </a:lnTo>
                  <a:lnTo>
                    <a:pt x="201530" y="607139"/>
                  </a:lnTo>
                  <a:lnTo>
                    <a:pt x="199094" y="606133"/>
                  </a:lnTo>
                  <a:lnTo>
                    <a:pt x="195716" y="605052"/>
                  </a:lnTo>
                  <a:lnTo>
                    <a:pt x="193512" y="603429"/>
                  </a:lnTo>
                  <a:lnTo>
                    <a:pt x="191470" y="602889"/>
                  </a:lnTo>
                  <a:lnTo>
                    <a:pt x="189819" y="602117"/>
                  </a:lnTo>
                  <a:lnTo>
                    <a:pt x="187307" y="601653"/>
                  </a:lnTo>
                  <a:lnTo>
                    <a:pt x="184402" y="600957"/>
                  </a:lnTo>
                  <a:lnTo>
                    <a:pt x="180864" y="599104"/>
                  </a:lnTo>
                  <a:lnTo>
                    <a:pt x="170653" y="596090"/>
                  </a:lnTo>
                  <a:lnTo>
                    <a:pt x="167045" y="595784"/>
                  </a:lnTo>
                  <a:lnTo>
                    <a:pt x="163669" y="595164"/>
                  </a:lnTo>
                  <a:lnTo>
                    <a:pt x="158248" y="593157"/>
                  </a:lnTo>
                  <a:lnTo>
                    <a:pt x="154794" y="592539"/>
                  </a:lnTo>
                  <a:lnTo>
                    <a:pt x="152126" y="592154"/>
                  </a:lnTo>
                  <a:lnTo>
                    <a:pt x="146792" y="591768"/>
                  </a:lnTo>
                  <a:lnTo>
                    <a:pt x="143107" y="591999"/>
                  </a:lnTo>
                  <a:lnTo>
                    <a:pt x="140530" y="591932"/>
                  </a:lnTo>
                  <a:lnTo>
                    <a:pt x="140205" y="591923"/>
                  </a:lnTo>
                  <a:lnTo>
                    <a:pt x="134170" y="592388"/>
                  </a:lnTo>
                  <a:lnTo>
                    <a:pt x="130800" y="592852"/>
                  </a:lnTo>
                  <a:lnTo>
                    <a:pt x="126336" y="593858"/>
                  </a:lnTo>
                  <a:lnTo>
                    <a:pt x="124220" y="594322"/>
                  </a:lnTo>
                  <a:lnTo>
                    <a:pt x="119755" y="595098"/>
                  </a:lnTo>
                  <a:lnTo>
                    <a:pt x="115208" y="595331"/>
                  </a:lnTo>
                  <a:lnTo>
                    <a:pt x="111205" y="594636"/>
                  </a:lnTo>
                  <a:lnTo>
                    <a:pt x="108301" y="594328"/>
                  </a:lnTo>
                  <a:lnTo>
                    <a:pt x="105787" y="593399"/>
                  </a:lnTo>
                  <a:lnTo>
                    <a:pt x="101861" y="592242"/>
                  </a:lnTo>
                  <a:lnTo>
                    <a:pt x="100133" y="591856"/>
                  </a:lnTo>
                  <a:lnTo>
                    <a:pt x="97302" y="590231"/>
                  </a:lnTo>
                  <a:lnTo>
                    <a:pt x="94235" y="588764"/>
                  </a:lnTo>
                  <a:lnTo>
                    <a:pt x="91564" y="587682"/>
                  </a:lnTo>
                  <a:lnTo>
                    <a:pt x="89914" y="587142"/>
                  </a:lnTo>
                  <a:lnTo>
                    <a:pt x="82927" y="585675"/>
                  </a:lnTo>
                  <a:lnTo>
                    <a:pt x="80333" y="584517"/>
                  </a:lnTo>
                  <a:lnTo>
                    <a:pt x="78367" y="583357"/>
                  </a:lnTo>
                  <a:lnTo>
                    <a:pt x="75142" y="581580"/>
                  </a:lnTo>
                  <a:lnTo>
                    <a:pt x="68072" y="579186"/>
                  </a:lnTo>
                  <a:lnTo>
                    <a:pt x="65791" y="577716"/>
                  </a:lnTo>
                  <a:lnTo>
                    <a:pt x="61314" y="576480"/>
                  </a:lnTo>
                  <a:lnTo>
                    <a:pt x="58169" y="574781"/>
                  </a:lnTo>
                  <a:lnTo>
                    <a:pt x="53525" y="571534"/>
                  </a:lnTo>
                  <a:lnTo>
                    <a:pt x="49509" y="568290"/>
                  </a:lnTo>
                  <a:lnTo>
                    <a:pt x="47778" y="567205"/>
                  </a:lnTo>
                  <a:lnTo>
                    <a:pt x="42417" y="561719"/>
                  </a:lnTo>
                  <a:lnTo>
                    <a:pt x="39191" y="559787"/>
                  </a:lnTo>
                  <a:lnTo>
                    <a:pt x="34939" y="556388"/>
                  </a:lnTo>
                  <a:lnTo>
                    <a:pt x="32812" y="554608"/>
                  </a:lnTo>
                  <a:lnTo>
                    <a:pt x="29589" y="552986"/>
                  </a:lnTo>
                  <a:lnTo>
                    <a:pt x="27620" y="551364"/>
                  </a:lnTo>
                  <a:lnTo>
                    <a:pt x="23217" y="549201"/>
                  </a:lnTo>
                  <a:lnTo>
                    <a:pt x="20393" y="549046"/>
                  </a:lnTo>
                  <a:lnTo>
                    <a:pt x="18194" y="548505"/>
                  </a:lnTo>
                  <a:lnTo>
                    <a:pt x="12063" y="545723"/>
                  </a:lnTo>
                  <a:lnTo>
                    <a:pt x="11356" y="545337"/>
                  </a:lnTo>
                  <a:lnTo>
                    <a:pt x="8610" y="545182"/>
                  </a:lnTo>
                  <a:lnTo>
                    <a:pt x="7071" y="546172"/>
                  </a:lnTo>
                  <a:lnTo>
                    <a:pt x="1218" y="538398"/>
                  </a:lnTo>
                  <a:lnTo>
                    <a:pt x="0" y="53675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9" name="object 84">
              <a:extLst>
                <a:ext uri="{FF2B5EF4-FFF2-40B4-BE49-F238E27FC236}">
                  <a16:creationId xmlns:a16="http://schemas.microsoft.com/office/drawing/2014/main" id="{F072484F-6A8B-4FE5-A7B3-6173F6987798}"/>
                </a:ext>
              </a:extLst>
            </p:cNvPr>
            <p:cNvSpPr/>
            <p:nvPr/>
          </p:nvSpPr>
          <p:spPr>
            <a:xfrm>
              <a:off x="8856499" y="37232"/>
              <a:ext cx="486425" cy="1551875"/>
            </a:xfrm>
            <a:custGeom>
              <a:avLst/>
              <a:gdLst/>
              <a:ahLst/>
              <a:cxnLst/>
              <a:rect l="l" t="t" r="r" b="b"/>
              <a:pathLst>
                <a:path w="753133" h="2402770">
                  <a:moveTo>
                    <a:pt x="0" y="74487"/>
                  </a:moveTo>
                  <a:lnTo>
                    <a:pt x="13497" y="63457"/>
                  </a:lnTo>
                  <a:lnTo>
                    <a:pt x="16660" y="61131"/>
                  </a:lnTo>
                  <a:lnTo>
                    <a:pt x="21198" y="58416"/>
                  </a:lnTo>
                  <a:lnTo>
                    <a:pt x="31488" y="50032"/>
                  </a:lnTo>
                  <a:lnTo>
                    <a:pt x="41304" y="40732"/>
                  </a:lnTo>
                  <a:lnTo>
                    <a:pt x="91147" y="0"/>
                  </a:lnTo>
                  <a:lnTo>
                    <a:pt x="91710" y="71909"/>
                  </a:lnTo>
                  <a:lnTo>
                    <a:pt x="174603" y="157074"/>
                  </a:lnTo>
                  <a:lnTo>
                    <a:pt x="178832" y="162714"/>
                  </a:lnTo>
                  <a:lnTo>
                    <a:pt x="175731" y="166944"/>
                  </a:lnTo>
                  <a:lnTo>
                    <a:pt x="177141" y="172020"/>
                  </a:lnTo>
                  <a:lnTo>
                    <a:pt x="178832" y="175968"/>
                  </a:lnTo>
                  <a:lnTo>
                    <a:pt x="178832" y="181326"/>
                  </a:lnTo>
                  <a:lnTo>
                    <a:pt x="184471" y="187530"/>
                  </a:lnTo>
                  <a:lnTo>
                    <a:pt x="186727" y="189786"/>
                  </a:lnTo>
                  <a:lnTo>
                    <a:pt x="192647" y="196554"/>
                  </a:lnTo>
                  <a:lnTo>
                    <a:pt x="193494" y="203886"/>
                  </a:lnTo>
                  <a:lnTo>
                    <a:pt x="195185" y="209526"/>
                  </a:lnTo>
                  <a:lnTo>
                    <a:pt x="193775" y="215448"/>
                  </a:lnTo>
                  <a:lnTo>
                    <a:pt x="196595" y="222216"/>
                  </a:lnTo>
                  <a:lnTo>
                    <a:pt x="197159" y="231240"/>
                  </a:lnTo>
                  <a:lnTo>
                    <a:pt x="200260" y="237162"/>
                  </a:lnTo>
                  <a:lnTo>
                    <a:pt x="201106" y="243930"/>
                  </a:lnTo>
                  <a:lnTo>
                    <a:pt x="195467" y="250416"/>
                  </a:lnTo>
                  <a:lnTo>
                    <a:pt x="197158" y="259158"/>
                  </a:lnTo>
                  <a:lnTo>
                    <a:pt x="195749" y="262824"/>
                  </a:lnTo>
                  <a:lnTo>
                    <a:pt x="195749" y="264798"/>
                  </a:lnTo>
                  <a:lnTo>
                    <a:pt x="193493" y="269310"/>
                  </a:lnTo>
                  <a:lnTo>
                    <a:pt x="195185" y="272412"/>
                  </a:lnTo>
                  <a:lnTo>
                    <a:pt x="199696" y="275514"/>
                  </a:lnTo>
                  <a:lnTo>
                    <a:pt x="199696" y="278616"/>
                  </a:lnTo>
                  <a:lnTo>
                    <a:pt x="198569" y="281718"/>
                  </a:lnTo>
                  <a:lnTo>
                    <a:pt x="199414" y="284538"/>
                  </a:lnTo>
                  <a:lnTo>
                    <a:pt x="199696" y="289050"/>
                  </a:lnTo>
                  <a:lnTo>
                    <a:pt x="200260" y="293844"/>
                  </a:lnTo>
                  <a:lnTo>
                    <a:pt x="201952" y="297792"/>
                  </a:lnTo>
                  <a:lnTo>
                    <a:pt x="203644" y="302868"/>
                  </a:lnTo>
                  <a:lnTo>
                    <a:pt x="206745" y="307944"/>
                  </a:lnTo>
                  <a:lnTo>
                    <a:pt x="209564" y="312456"/>
                  </a:lnTo>
                  <a:lnTo>
                    <a:pt x="212102" y="316405"/>
                  </a:lnTo>
                  <a:lnTo>
                    <a:pt x="218041" y="314116"/>
                  </a:lnTo>
                  <a:lnTo>
                    <a:pt x="221742" y="310169"/>
                  </a:lnTo>
                  <a:lnTo>
                    <a:pt x="224268" y="307768"/>
                  </a:lnTo>
                  <a:lnTo>
                    <a:pt x="224726" y="309043"/>
                  </a:lnTo>
                  <a:lnTo>
                    <a:pt x="224595" y="309101"/>
                  </a:lnTo>
                  <a:lnTo>
                    <a:pt x="226606" y="308846"/>
                  </a:lnTo>
                  <a:lnTo>
                    <a:pt x="228916" y="307485"/>
                  </a:lnTo>
                  <a:lnTo>
                    <a:pt x="228402" y="310909"/>
                  </a:lnTo>
                  <a:lnTo>
                    <a:pt x="230376" y="319791"/>
                  </a:lnTo>
                  <a:lnTo>
                    <a:pt x="243450" y="328921"/>
                  </a:lnTo>
                  <a:lnTo>
                    <a:pt x="248385" y="323986"/>
                  </a:lnTo>
                  <a:lnTo>
                    <a:pt x="254552" y="323986"/>
                  </a:lnTo>
                  <a:lnTo>
                    <a:pt x="263187" y="330895"/>
                  </a:lnTo>
                  <a:lnTo>
                    <a:pt x="266640" y="330648"/>
                  </a:lnTo>
                  <a:lnTo>
                    <a:pt x="281442" y="333856"/>
                  </a:lnTo>
                  <a:lnTo>
                    <a:pt x="287116" y="338298"/>
                  </a:lnTo>
                  <a:lnTo>
                    <a:pt x="295257" y="336323"/>
                  </a:lnTo>
                  <a:lnTo>
                    <a:pt x="304878" y="338050"/>
                  </a:lnTo>
                  <a:lnTo>
                    <a:pt x="309812" y="337557"/>
                  </a:lnTo>
                  <a:lnTo>
                    <a:pt x="315486" y="339285"/>
                  </a:lnTo>
                  <a:lnTo>
                    <a:pt x="316719" y="342739"/>
                  </a:lnTo>
                  <a:lnTo>
                    <a:pt x="318939" y="342985"/>
                  </a:lnTo>
                  <a:lnTo>
                    <a:pt x="323133" y="349894"/>
                  </a:lnTo>
                  <a:lnTo>
                    <a:pt x="327081" y="352608"/>
                  </a:lnTo>
                  <a:lnTo>
                    <a:pt x="332755" y="354089"/>
                  </a:lnTo>
                  <a:lnTo>
                    <a:pt x="336455" y="359271"/>
                  </a:lnTo>
                  <a:lnTo>
                    <a:pt x="337442" y="365192"/>
                  </a:lnTo>
                  <a:lnTo>
                    <a:pt x="340156" y="366919"/>
                  </a:lnTo>
                  <a:lnTo>
                    <a:pt x="347556" y="363959"/>
                  </a:lnTo>
                  <a:lnTo>
                    <a:pt x="350023" y="365933"/>
                  </a:lnTo>
                  <a:lnTo>
                    <a:pt x="356931" y="379503"/>
                  </a:lnTo>
                  <a:lnTo>
                    <a:pt x="353970" y="381971"/>
                  </a:lnTo>
                  <a:lnTo>
                    <a:pt x="348296" y="384438"/>
                  </a:lnTo>
                  <a:lnTo>
                    <a:pt x="346569" y="392334"/>
                  </a:lnTo>
                  <a:lnTo>
                    <a:pt x="346076" y="395295"/>
                  </a:lnTo>
                  <a:lnTo>
                    <a:pt x="340649" y="394555"/>
                  </a:lnTo>
                  <a:lnTo>
                    <a:pt x="341389" y="396035"/>
                  </a:lnTo>
                  <a:lnTo>
                    <a:pt x="342622" y="400970"/>
                  </a:lnTo>
                  <a:lnTo>
                    <a:pt x="340895" y="402451"/>
                  </a:lnTo>
                  <a:lnTo>
                    <a:pt x="335961" y="401463"/>
                  </a:lnTo>
                  <a:lnTo>
                    <a:pt x="329054" y="408125"/>
                  </a:lnTo>
                  <a:lnTo>
                    <a:pt x="329794" y="414294"/>
                  </a:lnTo>
                  <a:lnTo>
                    <a:pt x="320173" y="420709"/>
                  </a:lnTo>
                  <a:lnTo>
                    <a:pt x="315732" y="422930"/>
                  </a:lnTo>
                  <a:lnTo>
                    <a:pt x="312772" y="421943"/>
                  </a:lnTo>
                  <a:lnTo>
                    <a:pt x="311045" y="424657"/>
                  </a:lnTo>
                  <a:lnTo>
                    <a:pt x="306851" y="432060"/>
                  </a:lnTo>
                  <a:lnTo>
                    <a:pt x="302411" y="435761"/>
                  </a:lnTo>
                  <a:lnTo>
                    <a:pt x="301424" y="442176"/>
                  </a:lnTo>
                  <a:lnTo>
                    <a:pt x="303398" y="449085"/>
                  </a:lnTo>
                  <a:lnTo>
                    <a:pt x="307591" y="455747"/>
                  </a:lnTo>
                  <a:lnTo>
                    <a:pt x="312032" y="460188"/>
                  </a:lnTo>
                  <a:lnTo>
                    <a:pt x="321900" y="474746"/>
                  </a:lnTo>
                  <a:lnTo>
                    <a:pt x="329301" y="479680"/>
                  </a:lnTo>
                  <a:lnTo>
                    <a:pt x="336208" y="481161"/>
                  </a:lnTo>
                  <a:lnTo>
                    <a:pt x="350023" y="491771"/>
                  </a:lnTo>
                  <a:lnTo>
                    <a:pt x="352490" y="495472"/>
                  </a:lnTo>
                  <a:lnTo>
                    <a:pt x="352490" y="501394"/>
                  </a:lnTo>
                  <a:lnTo>
                    <a:pt x="348296" y="506576"/>
                  </a:lnTo>
                  <a:lnTo>
                    <a:pt x="347063" y="513484"/>
                  </a:lnTo>
                  <a:lnTo>
                    <a:pt x="349283" y="519160"/>
                  </a:lnTo>
                  <a:lnTo>
                    <a:pt x="346569" y="528536"/>
                  </a:lnTo>
                  <a:lnTo>
                    <a:pt x="345583" y="530756"/>
                  </a:lnTo>
                  <a:lnTo>
                    <a:pt x="346816" y="534951"/>
                  </a:lnTo>
                  <a:lnTo>
                    <a:pt x="349036" y="536431"/>
                  </a:lnTo>
                  <a:lnTo>
                    <a:pt x="354464" y="540873"/>
                  </a:lnTo>
                  <a:lnTo>
                    <a:pt x="357917" y="545068"/>
                  </a:lnTo>
                  <a:lnTo>
                    <a:pt x="364578" y="547535"/>
                  </a:lnTo>
                  <a:lnTo>
                    <a:pt x="369759" y="553210"/>
                  </a:lnTo>
                  <a:lnTo>
                    <a:pt x="368279" y="556417"/>
                  </a:lnTo>
                  <a:lnTo>
                    <a:pt x="367045" y="556171"/>
                  </a:lnTo>
                  <a:lnTo>
                    <a:pt x="364332" y="562093"/>
                  </a:lnTo>
                  <a:lnTo>
                    <a:pt x="361125" y="565301"/>
                  </a:lnTo>
                  <a:lnTo>
                    <a:pt x="360384" y="569249"/>
                  </a:lnTo>
                  <a:lnTo>
                    <a:pt x="362111" y="573937"/>
                  </a:lnTo>
                  <a:lnTo>
                    <a:pt x="361124" y="580599"/>
                  </a:lnTo>
                  <a:lnTo>
                    <a:pt x="362111" y="584300"/>
                  </a:lnTo>
                  <a:lnTo>
                    <a:pt x="358904" y="589234"/>
                  </a:lnTo>
                  <a:lnTo>
                    <a:pt x="359644" y="592196"/>
                  </a:lnTo>
                  <a:lnTo>
                    <a:pt x="363591" y="598610"/>
                  </a:lnTo>
                  <a:lnTo>
                    <a:pt x="364084" y="605766"/>
                  </a:lnTo>
                  <a:lnTo>
                    <a:pt x="362605" y="616870"/>
                  </a:lnTo>
                  <a:lnTo>
                    <a:pt x="362852" y="624025"/>
                  </a:lnTo>
                  <a:lnTo>
                    <a:pt x="365318" y="626739"/>
                  </a:lnTo>
                  <a:lnTo>
                    <a:pt x="367045" y="630934"/>
                  </a:lnTo>
                  <a:lnTo>
                    <a:pt x="369759" y="637596"/>
                  </a:lnTo>
                  <a:lnTo>
                    <a:pt x="375186" y="637596"/>
                  </a:lnTo>
                  <a:lnTo>
                    <a:pt x="375926" y="639077"/>
                  </a:lnTo>
                  <a:lnTo>
                    <a:pt x="373706" y="644258"/>
                  </a:lnTo>
                  <a:lnTo>
                    <a:pt x="374446" y="646232"/>
                  </a:lnTo>
                  <a:lnTo>
                    <a:pt x="380860" y="650673"/>
                  </a:lnTo>
                  <a:lnTo>
                    <a:pt x="388014" y="656595"/>
                  </a:lnTo>
                  <a:lnTo>
                    <a:pt x="393688" y="661037"/>
                  </a:lnTo>
                  <a:lnTo>
                    <a:pt x="392455" y="663997"/>
                  </a:lnTo>
                  <a:lnTo>
                    <a:pt x="389001" y="662517"/>
                  </a:lnTo>
                  <a:lnTo>
                    <a:pt x="389001" y="665231"/>
                  </a:lnTo>
                  <a:lnTo>
                    <a:pt x="389494" y="670659"/>
                  </a:lnTo>
                  <a:lnTo>
                    <a:pt x="387768" y="679789"/>
                  </a:lnTo>
                  <a:lnTo>
                    <a:pt x="385054" y="684970"/>
                  </a:lnTo>
                  <a:lnTo>
                    <a:pt x="385301" y="688178"/>
                  </a:lnTo>
                  <a:lnTo>
                    <a:pt x="388261" y="687685"/>
                  </a:lnTo>
                  <a:lnTo>
                    <a:pt x="388755" y="692126"/>
                  </a:lnTo>
                  <a:lnTo>
                    <a:pt x="385548" y="697554"/>
                  </a:lnTo>
                  <a:lnTo>
                    <a:pt x="384314" y="701749"/>
                  </a:lnTo>
                  <a:lnTo>
                    <a:pt x="385301" y="705697"/>
                  </a:lnTo>
                  <a:lnTo>
                    <a:pt x="383080" y="713099"/>
                  </a:lnTo>
                  <a:lnTo>
                    <a:pt x="383081" y="720749"/>
                  </a:lnTo>
                  <a:lnTo>
                    <a:pt x="388261" y="742461"/>
                  </a:lnTo>
                  <a:lnTo>
                    <a:pt x="386287" y="744929"/>
                  </a:lnTo>
                  <a:lnTo>
                    <a:pt x="381600" y="743202"/>
                  </a:lnTo>
                  <a:lnTo>
                    <a:pt x="375433" y="744436"/>
                  </a:lnTo>
                  <a:lnTo>
                    <a:pt x="375926" y="747643"/>
                  </a:lnTo>
                  <a:lnTo>
                    <a:pt x="372719" y="750851"/>
                  </a:lnTo>
                  <a:lnTo>
                    <a:pt x="370746" y="751591"/>
                  </a:lnTo>
                  <a:lnTo>
                    <a:pt x="370746" y="757513"/>
                  </a:lnTo>
                  <a:lnTo>
                    <a:pt x="373952" y="765162"/>
                  </a:lnTo>
                  <a:lnTo>
                    <a:pt x="383820" y="765408"/>
                  </a:lnTo>
                  <a:lnTo>
                    <a:pt x="386287" y="766642"/>
                  </a:lnTo>
                  <a:lnTo>
                    <a:pt x="389494" y="772318"/>
                  </a:lnTo>
                  <a:lnTo>
                    <a:pt x="392948" y="774539"/>
                  </a:lnTo>
                  <a:lnTo>
                    <a:pt x="392208" y="779473"/>
                  </a:lnTo>
                  <a:lnTo>
                    <a:pt x="399609" y="790577"/>
                  </a:lnTo>
                  <a:lnTo>
                    <a:pt x="401829" y="796252"/>
                  </a:lnTo>
                  <a:lnTo>
                    <a:pt x="401582" y="804394"/>
                  </a:lnTo>
                  <a:lnTo>
                    <a:pt x="404296" y="808095"/>
                  </a:lnTo>
                  <a:lnTo>
                    <a:pt x="402323" y="815744"/>
                  </a:lnTo>
                  <a:lnTo>
                    <a:pt x="405530" y="823640"/>
                  </a:lnTo>
                  <a:lnTo>
                    <a:pt x="407010" y="825367"/>
                  </a:lnTo>
                  <a:lnTo>
                    <a:pt x="407257" y="832276"/>
                  </a:lnTo>
                  <a:lnTo>
                    <a:pt x="408490" y="836471"/>
                  </a:lnTo>
                  <a:lnTo>
                    <a:pt x="411944" y="844120"/>
                  </a:lnTo>
                  <a:lnTo>
                    <a:pt x="424525" y="870275"/>
                  </a:lnTo>
                  <a:lnTo>
                    <a:pt x="431186" y="884338"/>
                  </a:lnTo>
                  <a:lnTo>
                    <a:pt x="439820" y="899636"/>
                  </a:lnTo>
                  <a:lnTo>
                    <a:pt x="441547" y="910987"/>
                  </a:lnTo>
                  <a:lnTo>
                    <a:pt x="444754" y="920857"/>
                  </a:lnTo>
                  <a:lnTo>
                    <a:pt x="445494" y="928506"/>
                  </a:lnTo>
                  <a:lnTo>
                    <a:pt x="447221" y="933194"/>
                  </a:lnTo>
                  <a:lnTo>
                    <a:pt x="448701" y="935414"/>
                  </a:lnTo>
                  <a:lnTo>
                    <a:pt x="447961" y="937142"/>
                  </a:lnTo>
                  <a:lnTo>
                    <a:pt x="442781" y="941337"/>
                  </a:lnTo>
                  <a:lnTo>
                    <a:pt x="438587" y="953673"/>
                  </a:lnTo>
                  <a:lnTo>
                    <a:pt x="431433" y="956634"/>
                  </a:lnTo>
                  <a:lnTo>
                    <a:pt x="430693" y="962803"/>
                  </a:lnTo>
                  <a:lnTo>
                    <a:pt x="426252" y="966504"/>
                  </a:lnTo>
                  <a:lnTo>
                    <a:pt x="423045" y="969218"/>
                  </a:lnTo>
                  <a:lnTo>
                    <a:pt x="426813" y="966275"/>
                  </a:lnTo>
                  <a:lnTo>
                    <a:pt x="430803" y="972223"/>
                  </a:lnTo>
                  <a:lnTo>
                    <a:pt x="435180" y="978142"/>
                  </a:lnTo>
                  <a:lnTo>
                    <a:pt x="439043" y="983031"/>
                  </a:lnTo>
                  <a:lnTo>
                    <a:pt x="440587" y="984575"/>
                  </a:lnTo>
                  <a:lnTo>
                    <a:pt x="445998" y="996155"/>
                  </a:lnTo>
                  <a:lnTo>
                    <a:pt x="449863" y="1005934"/>
                  </a:lnTo>
                  <a:lnTo>
                    <a:pt x="453985" y="1014941"/>
                  </a:lnTo>
                  <a:lnTo>
                    <a:pt x="456306" y="1021117"/>
                  </a:lnTo>
                  <a:lnTo>
                    <a:pt x="457851" y="1024205"/>
                  </a:lnTo>
                  <a:lnTo>
                    <a:pt x="459398" y="1029094"/>
                  </a:lnTo>
                  <a:lnTo>
                    <a:pt x="460429" y="1032182"/>
                  </a:lnTo>
                  <a:lnTo>
                    <a:pt x="461460" y="1035013"/>
                  </a:lnTo>
                  <a:lnTo>
                    <a:pt x="461975" y="1036814"/>
                  </a:lnTo>
                  <a:lnTo>
                    <a:pt x="465363" y="1040962"/>
                  </a:lnTo>
                  <a:lnTo>
                    <a:pt x="466662" y="1042345"/>
                  </a:lnTo>
                  <a:lnTo>
                    <a:pt x="476360" y="1049693"/>
                  </a:lnTo>
                  <a:lnTo>
                    <a:pt x="493685" y="1056335"/>
                  </a:lnTo>
                  <a:lnTo>
                    <a:pt x="507370" y="1061943"/>
                  </a:lnTo>
                  <a:lnTo>
                    <a:pt x="513433" y="1064793"/>
                  </a:lnTo>
                  <a:lnTo>
                    <a:pt x="517330" y="1066951"/>
                  </a:lnTo>
                  <a:lnTo>
                    <a:pt x="530055" y="1080705"/>
                  </a:lnTo>
                  <a:lnTo>
                    <a:pt x="547715" y="1098088"/>
                  </a:lnTo>
                  <a:lnTo>
                    <a:pt x="554901" y="1105007"/>
                  </a:lnTo>
                  <a:lnTo>
                    <a:pt x="562519" y="1113311"/>
                  </a:lnTo>
                  <a:lnTo>
                    <a:pt x="573259" y="1120567"/>
                  </a:lnTo>
                  <a:lnTo>
                    <a:pt x="577587" y="1122815"/>
                  </a:lnTo>
                  <a:lnTo>
                    <a:pt x="585381" y="1127394"/>
                  </a:lnTo>
                  <a:lnTo>
                    <a:pt x="598284" y="1135949"/>
                  </a:lnTo>
                  <a:lnTo>
                    <a:pt x="601747" y="1139235"/>
                  </a:lnTo>
                  <a:lnTo>
                    <a:pt x="616806" y="1158702"/>
                  </a:lnTo>
                  <a:lnTo>
                    <a:pt x="624422" y="1167959"/>
                  </a:lnTo>
                  <a:lnTo>
                    <a:pt x="630479" y="1177391"/>
                  </a:lnTo>
                  <a:lnTo>
                    <a:pt x="634283" y="1186828"/>
                  </a:lnTo>
                  <a:lnTo>
                    <a:pt x="637481" y="1195399"/>
                  </a:lnTo>
                  <a:lnTo>
                    <a:pt x="641898" y="1196951"/>
                  </a:lnTo>
                  <a:lnTo>
                    <a:pt x="654374" y="1200049"/>
                  </a:lnTo>
                  <a:lnTo>
                    <a:pt x="664855" y="1203930"/>
                  </a:lnTo>
                  <a:lnTo>
                    <a:pt x="685732" y="1209699"/>
                  </a:lnTo>
                  <a:lnTo>
                    <a:pt x="692573" y="1214366"/>
                  </a:lnTo>
                  <a:lnTo>
                    <a:pt x="700886" y="1221283"/>
                  </a:lnTo>
                  <a:lnTo>
                    <a:pt x="712835" y="1230446"/>
                  </a:lnTo>
                  <a:lnTo>
                    <a:pt x="723916" y="1240737"/>
                  </a:lnTo>
                  <a:lnTo>
                    <a:pt x="722084" y="1253821"/>
                  </a:lnTo>
                  <a:lnTo>
                    <a:pt x="728401" y="1262734"/>
                  </a:lnTo>
                  <a:lnTo>
                    <a:pt x="735682" y="1260902"/>
                  </a:lnTo>
                  <a:lnTo>
                    <a:pt x="738192" y="1263064"/>
                  </a:lnTo>
                  <a:lnTo>
                    <a:pt x="740516" y="1279953"/>
                  </a:lnTo>
                  <a:lnTo>
                    <a:pt x="742245" y="1284455"/>
                  </a:lnTo>
                  <a:lnTo>
                    <a:pt x="746315" y="1287047"/>
                  </a:lnTo>
                  <a:lnTo>
                    <a:pt x="745273" y="1289388"/>
                  </a:lnTo>
                  <a:lnTo>
                    <a:pt x="746744" y="1290685"/>
                  </a:lnTo>
                  <a:lnTo>
                    <a:pt x="745270" y="1292853"/>
                  </a:lnTo>
                  <a:lnTo>
                    <a:pt x="746733" y="1302293"/>
                  </a:lnTo>
                  <a:lnTo>
                    <a:pt x="749853" y="1302461"/>
                  </a:lnTo>
                  <a:lnTo>
                    <a:pt x="753133" y="1315624"/>
                  </a:lnTo>
                  <a:lnTo>
                    <a:pt x="747669" y="1321351"/>
                  </a:lnTo>
                  <a:lnTo>
                    <a:pt x="744980" y="1323348"/>
                  </a:lnTo>
                  <a:lnTo>
                    <a:pt x="732578" y="1335063"/>
                  </a:lnTo>
                  <a:lnTo>
                    <a:pt x="710018" y="1365681"/>
                  </a:lnTo>
                  <a:lnTo>
                    <a:pt x="698219" y="1380861"/>
                  </a:lnTo>
                  <a:lnTo>
                    <a:pt x="689196" y="1392485"/>
                  </a:lnTo>
                  <a:lnTo>
                    <a:pt x="683035" y="1401677"/>
                  </a:lnTo>
                  <a:lnTo>
                    <a:pt x="681162" y="1405145"/>
                  </a:lnTo>
                  <a:lnTo>
                    <a:pt x="673234" y="1410964"/>
                  </a:lnTo>
                  <a:lnTo>
                    <a:pt x="668986" y="1413482"/>
                  </a:lnTo>
                  <a:lnTo>
                    <a:pt x="664302" y="1417995"/>
                  </a:lnTo>
                  <a:lnTo>
                    <a:pt x="651550" y="1432917"/>
                  </a:lnTo>
                  <a:lnTo>
                    <a:pt x="650682" y="1434304"/>
                  </a:lnTo>
                  <a:lnTo>
                    <a:pt x="649724" y="1439417"/>
                  </a:lnTo>
                  <a:lnTo>
                    <a:pt x="648160" y="1443578"/>
                  </a:lnTo>
                  <a:lnTo>
                    <a:pt x="649543" y="1447647"/>
                  </a:lnTo>
                  <a:lnTo>
                    <a:pt x="650581" y="1449725"/>
                  </a:lnTo>
                  <a:lnTo>
                    <a:pt x="646588" y="1456142"/>
                  </a:lnTo>
                  <a:lnTo>
                    <a:pt x="645633" y="1458050"/>
                  </a:lnTo>
                  <a:lnTo>
                    <a:pt x="644938" y="1460390"/>
                  </a:lnTo>
                  <a:lnTo>
                    <a:pt x="644156" y="1461950"/>
                  </a:lnTo>
                  <a:lnTo>
                    <a:pt x="640952" y="1460136"/>
                  </a:lnTo>
                  <a:lnTo>
                    <a:pt x="638698" y="1460833"/>
                  </a:lnTo>
                  <a:lnTo>
                    <a:pt x="637397" y="1462481"/>
                  </a:lnTo>
                  <a:lnTo>
                    <a:pt x="636789" y="1463868"/>
                  </a:lnTo>
                  <a:lnTo>
                    <a:pt x="636701" y="1465514"/>
                  </a:lnTo>
                  <a:lnTo>
                    <a:pt x="635920" y="1466729"/>
                  </a:lnTo>
                  <a:lnTo>
                    <a:pt x="635052" y="1468203"/>
                  </a:lnTo>
                  <a:lnTo>
                    <a:pt x="634098" y="1469244"/>
                  </a:lnTo>
                  <a:lnTo>
                    <a:pt x="634096" y="1470717"/>
                  </a:lnTo>
                  <a:lnTo>
                    <a:pt x="634355" y="1472449"/>
                  </a:lnTo>
                  <a:lnTo>
                    <a:pt x="635998" y="1475565"/>
                  </a:lnTo>
                  <a:lnTo>
                    <a:pt x="635910" y="1476345"/>
                  </a:lnTo>
                  <a:lnTo>
                    <a:pt x="635130" y="1477386"/>
                  </a:lnTo>
                  <a:lnTo>
                    <a:pt x="634263" y="1477820"/>
                  </a:lnTo>
                  <a:lnTo>
                    <a:pt x="634175" y="1478600"/>
                  </a:lnTo>
                  <a:lnTo>
                    <a:pt x="634434" y="1479639"/>
                  </a:lnTo>
                  <a:lnTo>
                    <a:pt x="634347" y="1480765"/>
                  </a:lnTo>
                  <a:lnTo>
                    <a:pt x="633220" y="1481373"/>
                  </a:lnTo>
                  <a:lnTo>
                    <a:pt x="629233" y="1481467"/>
                  </a:lnTo>
                  <a:lnTo>
                    <a:pt x="625334" y="1481647"/>
                  </a:lnTo>
                  <a:lnTo>
                    <a:pt x="622560" y="1482084"/>
                  </a:lnTo>
                  <a:lnTo>
                    <a:pt x="619873" y="1483735"/>
                  </a:lnTo>
                  <a:lnTo>
                    <a:pt x="599826" y="1491185"/>
                  </a:lnTo>
                  <a:lnTo>
                    <a:pt x="597652" y="1492417"/>
                  </a:lnTo>
                  <a:lnTo>
                    <a:pt x="597653" y="1494390"/>
                  </a:lnTo>
                  <a:lnTo>
                    <a:pt x="597435" y="1497239"/>
                  </a:lnTo>
                  <a:lnTo>
                    <a:pt x="596997" y="1498775"/>
                  </a:lnTo>
                  <a:lnTo>
                    <a:pt x="595245" y="1500312"/>
                  </a:lnTo>
                  <a:lnTo>
                    <a:pt x="591521" y="1504921"/>
                  </a:lnTo>
                  <a:lnTo>
                    <a:pt x="589768" y="1505361"/>
                  </a:lnTo>
                  <a:lnTo>
                    <a:pt x="588673" y="1506240"/>
                  </a:lnTo>
                  <a:lnTo>
                    <a:pt x="586702" y="1510189"/>
                  </a:lnTo>
                  <a:lnTo>
                    <a:pt x="586483" y="1511942"/>
                  </a:lnTo>
                  <a:lnTo>
                    <a:pt x="586049" y="1514112"/>
                  </a:lnTo>
                  <a:lnTo>
                    <a:pt x="588676" y="1514350"/>
                  </a:lnTo>
                  <a:lnTo>
                    <a:pt x="590867" y="1513031"/>
                  </a:lnTo>
                  <a:lnTo>
                    <a:pt x="592459" y="1512306"/>
                  </a:lnTo>
                  <a:lnTo>
                    <a:pt x="594372" y="1512369"/>
                  </a:lnTo>
                  <a:lnTo>
                    <a:pt x="596784" y="1514338"/>
                  </a:lnTo>
                  <a:lnTo>
                    <a:pt x="599829" y="1518543"/>
                  </a:lnTo>
                  <a:lnTo>
                    <a:pt x="601813" y="1518826"/>
                  </a:lnTo>
                  <a:lnTo>
                    <a:pt x="605214" y="1517551"/>
                  </a:lnTo>
                  <a:lnTo>
                    <a:pt x="608615" y="1516842"/>
                  </a:lnTo>
                  <a:lnTo>
                    <a:pt x="611309" y="1518684"/>
                  </a:lnTo>
                  <a:lnTo>
                    <a:pt x="613440" y="1519353"/>
                  </a:lnTo>
                  <a:lnTo>
                    <a:pt x="613440" y="1520888"/>
                  </a:lnTo>
                  <a:lnTo>
                    <a:pt x="612127" y="1522424"/>
                  </a:lnTo>
                  <a:lnTo>
                    <a:pt x="612565" y="1523958"/>
                  </a:lnTo>
                  <a:lnTo>
                    <a:pt x="614976" y="1525488"/>
                  </a:lnTo>
                  <a:lnTo>
                    <a:pt x="616695" y="1527331"/>
                  </a:lnTo>
                  <a:lnTo>
                    <a:pt x="619813" y="1529883"/>
                  </a:lnTo>
                  <a:lnTo>
                    <a:pt x="622506" y="1532292"/>
                  </a:lnTo>
                  <a:lnTo>
                    <a:pt x="624632" y="1533426"/>
                  </a:lnTo>
                  <a:lnTo>
                    <a:pt x="629224" y="1534891"/>
                  </a:lnTo>
                  <a:lnTo>
                    <a:pt x="631195" y="1535326"/>
                  </a:lnTo>
                  <a:lnTo>
                    <a:pt x="632993" y="1536403"/>
                  </a:lnTo>
                  <a:lnTo>
                    <a:pt x="636895" y="1539702"/>
                  </a:lnTo>
                  <a:lnTo>
                    <a:pt x="636457" y="1541456"/>
                  </a:lnTo>
                  <a:lnTo>
                    <a:pt x="635262" y="1544483"/>
                  </a:lnTo>
                  <a:lnTo>
                    <a:pt x="648444" y="1566737"/>
                  </a:lnTo>
                  <a:lnTo>
                    <a:pt x="650930" y="1566641"/>
                  </a:lnTo>
                  <a:lnTo>
                    <a:pt x="652682" y="1566638"/>
                  </a:lnTo>
                  <a:lnTo>
                    <a:pt x="654113" y="1568155"/>
                  </a:lnTo>
                  <a:lnTo>
                    <a:pt x="658790" y="1569146"/>
                  </a:lnTo>
                  <a:lnTo>
                    <a:pt x="663609" y="1571131"/>
                  </a:lnTo>
                  <a:lnTo>
                    <a:pt x="678065" y="1573966"/>
                  </a:lnTo>
                  <a:lnTo>
                    <a:pt x="695199" y="1577532"/>
                  </a:lnTo>
                  <a:lnTo>
                    <a:pt x="695419" y="1579066"/>
                  </a:lnTo>
                  <a:lnTo>
                    <a:pt x="694544" y="1582794"/>
                  </a:lnTo>
                  <a:lnTo>
                    <a:pt x="693668" y="1586083"/>
                  </a:lnTo>
                  <a:lnTo>
                    <a:pt x="691478" y="1590690"/>
                  </a:lnTo>
                  <a:lnTo>
                    <a:pt x="687975" y="1596613"/>
                  </a:lnTo>
                  <a:lnTo>
                    <a:pt x="687099" y="1599902"/>
                  </a:lnTo>
                  <a:lnTo>
                    <a:pt x="685567" y="1605603"/>
                  </a:lnTo>
                  <a:lnTo>
                    <a:pt x="685130" y="1607797"/>
                  </a:lnTo>
                  <a:lnTo>
                    <a:pt x="685131" y="1610207"/>
                  </a:lnTo>
                  <a:lnTo>
                    <a:pt x="687990" y="1614080"/>
                  </a:lnTo>
                  <a:lnTo>
                    <a:pt x="696092" y="1622684"/>
                  </a:lnTo>
                  <a:lnTo>
                    <a:pt x="699382" y="1627940"/>
                  </a:lnTo>
                  <a:lnTo>
                    <a:pt x="700259" y="1630569"/>
                  </a:lnTo>
                  <a:lnTo>
                    <a:pt x="699822" y="1632981"/>
                  </a:lnTo>
                  <a:lnTo>
                    <a:pt x="697852" y="1639341"/>
                  </a:lnTo>
                  <a:lnTo>
                    <a:pt x="692159" y="1650528"/>
                  </a:lnTo>
                  <a:lnTo>
                    <a:pt x="687342" y="1662810"/>
                  </a:lnTo>
                  <a:lnTo>
                    <a:pt x="680995" y="1681232"/>
                  </a:lnTo>
                  <a:lnTo>
                    <a:pt x="669831" y="1713471"/>
                  </a:lnTo>
                  <a:lnTo>
                    <a:pt x="668955" y="1714130"/>
                  </a:lnTo>
                  <a:lnTo>
                    <a:pt x="655974" y="1714722"/>
                  </a:lnTo>
                  <a:lnTo>
                    <a:pt x="623379" y="1714297"/>
                  </a:lnTo>
                  <a:lnTo>
                    <a:pt x="617021" y="1716183"/>
                  </a:lnTo>
                  <a:lnTo>
                    <a:pt x="603539" y="1720959"/>
                  </a:lnTo>
                  <a:lnTo>
                    <a:pt x="590948" y="1726964"/>
                  </a:lnTo>
                  <a:lnTo>
                    <a:pt x="567064" y="1730289"/>
                  </a:lnTo>
                  <a:lnTo>
                    <a:pt x="544275" y="1732516"/>
                  </a:lnTo>
                  <a:lnTo>
                    <a:pt x="544276" y="1734927"/>
                  </a:lnTo>
                  <a:lnTo>
                    <a:pt x="546468" y="1736678"/>
                  </a:lnTo>
                  <a:lnTo>
                    <a:pt x="547126" y="1738211"/>
                  </a:lnTo>
                  <a:lnTo>
                    <a:pt x="547127" y="1742156"/>
                  </a:lnTo>
                  <a:lnTo>
                    <a:pt x="547785" y="1743909"/>
                  </a:lnTo>
                  <a:lnTo>
                    <a:pt x="551951" y="1747628"/>
                  </a:lnTo>
                  <a:lnTo>
                    <a:pt x="553266" y="1749819"/>
                  </a:lnTo>
                  <a:lnTo>
                    <a:pt x="553924" y="1752667"/>
                  </a:lnTo>
                  <a:lnTo>
                    <a:pt x="553269" y="1756395"/>
                  </a:lnTo>
                  <a:lnTo>
                    <a:pt x="553269" y="1758805"/>
                  </a:lnTo>
                  <a:lnTo>
                    <a:pt x="552394" y="1760779"/>
                  </a:lnTo>
                  <a:lnTo>
                    <a:pt x="554586" y="1763626"/>
                  </a:lnTo>
                  <a:lnTo>
                    <a:pt x="556778" y="1765595"/>
                  </a:lnTo>
                  <a:lnTo>
                    <a:pt x="564012" y="1772160"/>
                  </a:lnTo>
                  <a:lnTo>
                    <a:pt x="566861" y="1772593"/>
                  </a:lnTo>
                  <a:lnTo>
                    <a:pt x="571683" y="1774340"/>
                  </a:lnTo>
                  <a:lnTo>
                    <a:pt x="572997" y="1773899"/>
                  </a:lnTo>
                  <a:lnTo>
                    <a:pt x="573873" y="1771706"/>
                  </a:lnTo>
                  <a:lnTo>
                    <a:pt x="573872" y="1769514"/>
                  </a:lnTo>
                  <a:lnTo>
                    <a:pt x="575844" y="1768853"/>
                  </a:lnTo>
                  <a:lnTo>
                    <a:pt x="579789" y="1769286"/>
                  </a:lnTo>
                  <a:lnTo>
                    <a:pt x="582200" y="1771693"/>
                  </a:lnTo>
                  <a:lnTo>
                    <a:pt x="584392" y="1773443"/>
                  </a:lnTo>
                  <a:lnTo>
                    <a:pt x="584831" y="1774538"/>
                  </a:lnTo>
                  <a:lnTo>
                    <a:pt x="584612" y="1775415"/>
                  </a:lnTo>
                  <a:lnTo>
                    <a:pt x="583297" y="1776513"/>
                  </a:lnTo>
                  <a:lnTo>
                    <a:pt x="581764" y="1778270"/>
                  </a:lnTo>
                  <a:lnTo>
                    <a:pt x="580669" y="1779806"/>
                  </a:lnTo>
                  <a:lnTo>
                    <a:pt x="578916" y="1781123"/>
                  </a:lnTo>
                  <a:lnTo>
                    <a:pt x="578698" y="1782220"/>
                  </a:lnTo>
                  <a:lnTo>
                    <a:pt x="579575" y="1783752"/>
                  </a:lnTo>
                  <a:lnTo>
                    <a:pt x="581548" y="1786161"/>
                  </a:lnTo>
                  <a:lnTo>
                    <a:pt x="581329" y="1788134"/>
                  </a:lnTo>
                  <a:lnTo>
                    <a:pt x="581988" y="1790105"/>
                  </a:lnTo>
                  <a:lnTo>
                    <a:pt x="584197" y="1790304"/>
                  </a:lnTo>
                  <a:lnTo>
                    <a:pt x="584837" y="1791197"/>
                  </a:lnTo>
                  <a:lnTo>
                    <a:pt x="585057" y="1792950"/>
                  </a:lnTo>
                  <a:lnTo>
                    <a:pt x="586591" y="1794263"/>
                  </a:lnTo>
                  <a:lnTo>
                    <a:pt x="588564" y="1796671"/>
                  </a:lnTo>
                  <a:lnTo>
                    <a:pt x="588565" y="1799740"/>
                  </a:lnTo>
                  <a:lnTo>
                    <a:pt x="586155" y="1799306"/>
                  </a:lnTo>
                  <a:lnTo>
                    <a:pt x="584402" y="1799965"/>
                  </a:lnTo>
                  <a:lnTo>
                    <a:pt x="582868" y="1800187"/>
                  </a:lnTo>
                  <a:lnTo>
                    <a:pt x="580677" y="1799971"/>
                  </a:lnTo>
                  <a:lnTo>
                    <a:pt x="578924" y="1801289"/>
                  </a:lnTo>
                  <a:lnTo>
                    <a:pt x="580021" y="1803918"/>
                  </a:lnTo>
                  <a:lnTo>
                    <a:pt x="580021" y="1805233"/>
                  </a:lnTo>
                  <a:lnTo>
                    <a:pt x="578926" y="1805892"/>
                  </a:lnTo>
                  <a:lnTo>
                    <a:pt x="578269" y="1807209"/>
                  </a:lnTo>
                  <a:lnTo>
                    <a:pt x="578488" y="1808085"/>
                  </a:lnTo>
                  <a:lnTo>
                    <a:pt x="579804" y="1809617"/>
                  </a:lnTo>
                  <a:lnTo>
                    <a:pt x="579805" y="1811370"/>
                  </a:lnTo>
                  <a:lnTo>
                    <a:pt x="578709" y="1811811"/>
                  </a:lnTo>
                  <a:lnTo>
                    <a:pt x="576956" y="1812691"/>
                  </a:lnTo>
                  <a:lnTo>
                    <a:pt x="576299" y="1814007"/>
                  </a:lnTo>
                  <a:lnTo>
                    <a:pt x="576738" y="1815979"/>
                  </a:lnTo>
                  <a:lnTo>
                    <a:pt x="577396" y="1816416"/>
                  </a:lnTo>
                  <a:lnTo>
                    <a:pt x="577397" y="1817731"/>
                  </a:lnTo>
                  <a:lnTo>
                    <a:pt x="577397" y="1819923"/>
                  </a:lnTo>
                  <a:lnTo>
                    <a:pt x="577617" y="1821457"/>
                  </a:lnTo>
                  <a:lnTo>
                    <a:pt x="580905" y="1823205"/>
                  </a:lnTo>
                  <a:lnTo>
                    <a:pt x="582219" y="1822327"/>
                  </a:lnTo>
                  <a:lnTo>
                    <a:pt x="583534" y="1822105"/>
                  </a:lnTo>
                  <a:lnTo>
                    <a:pt x="585944" y="1823198"/>
                  </a:lnTo>
                  <a:lnTo>
                    <a:pt x="585946" y="1826486"/>
                  </a:lnTo>
                  <a:lnTo>
                    <a:pt x="584632" y="1827583"/>
                  </a:lnTo>
                  <a:lnTo>
                    <a:pt x="580468" y="1828248"/>
                  </a:lnTo>
                  <a:lnTo>
                    <a:pt x="578058" y="1826717"/>
                  </a:lnTo>
                  <a:lnTo>
                    <a:pt x="576087" y="1829570"/>
                  </a:lnTo>
                  <a:lnTo>
                    <a:pt x="575868" y="1831762"/>
                  </a:lnTo>
                  <a:lnTo>
                    <a:pt x="575432" y="1836147"/>
                  </a:lnTo>
                  <a:lnTo>
                    <a:pt x="575872" y="1842283"/>
                  </a:lnTo>
                  <a:lnTo>
                    <a:pt x="576749" y="1843378"/>
                  </a:lnTo>
                  <a:lnTo>
                    <a:pt x="576312" y="1847982"/>
                  </a:lnTo>
                  <a:lnTo>
                    <a:pt x="577847" y="1849294"/>
                  </a:lnTo>
                  <a:lnTo>
                    <a:pt x="582010" y="1848850"/>
                  </a:lnTo>
                  <a:lnTo>
                    <a:pt x="583763" y="1848847"/>
                  </a:lnTo>
                  <a:lnTo>
                    <a:pt x="584640" y="1850380"/>
                  </a:lnTo>
                  <a:lnTo>
                    <a:pt x="585738" y="1855201"/>
                  </a:lnTo>
                  <a:lnTo>
                    <a:pt x="586397" y="1858926"/>
                  </a:lnTo>
                  <a:lnTo>
                    <a:pt x="587931" y="1860457"/>
                  </a:lnTo>
                  <a:lnTo>
                    <a:pt x="587931" y="1861773"/>
                  </a:lnTo>
                  <a:lnTo>
                    <a:pt x="588371" y="1864402"/>
                  </a:lnTo>
                  <a:lnTo>
                    <a:pt x="589687" y="1867250"/>
                  </a:lnTo>
                  <a:lnTo>
                    <a:pt x="589468" y="1868784"/>
                  </a:lnTo>
                  <a:lnTo>
                    <a:pt x="587716" y="1871198"/>
                  </a:lnTo>
                  <a:lnTo>
                    <a:pt x="586841" y="1873830"/>
                  </a:lnTo>
                  <a:lnTo>
                    <a:pt x="586623" y="1876899"/>
                  </a:lnTo>
                  <a:lnTo>
                    <a:pt x="587281" y="1879528"/>
                  </a:lnTo>
                  <a:lnTo>
                    <a:pt x="589254" y="1880402"/>
                  </a:lnTo>
                  <a:lnTo>
                    <a:pt x="592759" y="1879300"/>
                  </a:lnTo>
                  <a:lnTo>
                    <a:pt x="595169" y="1879078"/>
                  </a:lnTo>
                  <a:lnTo>
                    <a:pt x="597581" y="1879731"/>
                  </a:lnTo>
                  <a:lnTo>
                    <a:pt x="599334" y="1882359"/>
                  </a:lnTo>
                  <a:lnTo>
                    <a:pt x="599993" y="1884988"/>
                  </a:lnTo>
                  <a:lnTo>
                    <a:pt x="601746" y="1886739"/>
                  </a:lnTo>
                  <a:lnTo>
                    <a:pt x="602623" y="1887834"/>
                  </a:lnTo>
                  <a:lnTo>
                    <a:pt x="602624" y="1889807"/>
                  </a:lnTo>
                  <a:lnTo>
                    <a:pt x="603940" y="1891996"/>
                  </a:lnTo>
                  <a:lnTo>
                    <a:pt x="606351" y="1893965"/>
                  </a:lnTo>
                  <a:lnTo>
                    <a:pt x="608105" y="1895935"/>
                  </a:lnTo>
                  <a:lnTo>
                    <a:pt x="608763" y="1897031"/>
                  </a:lnTo>
                  <a:lnTo>
                    <a:pt x="608325" y="1898785"/>
                  </a:lnTo>
                  <a:lnTo>
                    <a:pt x="607230" y="1900540"/>
                  </a:lnTo>
                  <a:lnTo>
                    <a:pt x="605916" y="1902295"/>
                  </a:lnTo>
                  <a:lnTo>
                    <a:pt x="606793" y="1903609"/>
                  </a:lnTo>
                  <a:lnTo>
                    <a:pt x="610300" y="1905796"/>
                  </a:lnTo>
                  <a:lnTo>
                    <a:pt x="610740" y="1909521"/>
                  </a:lnTo>
                  <a:lnTo>
                    <a:pt x="610302" y="1912153"/>
                  </a:lnTo>
                  <a:lnTo>
                    <a:pt x="609427" y="1913908"/>
                  </a:lnTo>
                  <a:lnTo>
                    <a:pt x="608113" y="1916101"/>
                  </a:lnTo>
                  <a:lnTo>
                    <a:pt x="601322" y="1922468"/>
                  </a:lnTo>
                  <a:lnTo>
                    <a:pt x="599131" y="1923129"/>
                  </a:lnTo>
                  <a:lnTo>
                    <a:pt x="593433" y="1923796"/>
                  </a:lnTo>
                  <a:lnTo>
                    <a:pt x="589709" y="1925994"/>
                  </a:lnTo>
                  <a:lnTo>
                    <a:pt x="557497" y="1926482"/>
                  </a:lnTo>
                  <a:lnTo>
                    <a:pt x="557739" y="1986102"/>
                  </a:lnTo>
                  <a:lnTo>
                    <a:pt x="581194" y="2006231"/>
                  </a:lnTo>
                  <a:lnTo>
                    <a:pt x="596758" y="2021989"/>
                  </a:lnTo>
                  <a:lnTo>
                    <a:pt x="598950" y="2023082"/>
                  </a:lnTo>
                  <a:lnTo>
                    <a:pt x="603771" y="2024390"/>
                  </a:lnTo>
                  <a:lnTo>
                    <a:pt x="605305" y="2025483"/>
                  </a:lnTo>
                  <a:lnTo>
                    <a:pt x="605306" y="2026360"/>
                  </a:lnTo>
                  <a:lnTo>
                    <a:pt x="605087" y="2028333"/>
                  </a:lnTo>
                  <a:lnTo>
                    <a:pt x="605307" y="2029648"/>
                  </a:lnTo>
                  <a:lnTo>
                    <a:pt x="608156" y="2030301"/>
                  </a:lnTo>
                  <a:lnTo>
                    <a:pt x="611663" y="2032926"/>
                  </a:lnTo>
                  <a:lnTo>
                    <a:pt x="614731" y="2034017"/>
                  </a:lnTo>
                  <a:lnTo>
                    <a:pt x="619114" y="2033791"/>
                  </a:lnTo>
                  <a:lnTo>
                    <a:pt x="623717" y="2034880"/>
                  </a:lnTo>
                  <a:lnTo>
                    <a:pt x="628100" y="2037504"/>
                  </a:lnTo>
                  <a:lnTo>
                    <a:pt x="630292" y="2039254"/>
                  </a:lnTo>
                  <a:lnTo>
                    <a:pt x="632483" y="2039250"/>
                  </a:lnTo>
                  <a:lnTo>
                    <a:pt x="635333" y="2041000"/>
                  </a:lnTo>
                  <a:lnTo>
                    <a:pt x="636648" y="2042312"/>
                  </a:lnTo>
                  <a:lnTo>
                    <a:pt x="637306" y="2042311"/>
                  </a:lnTo>
                  <a:lnTo>
                    <a:pt x="639059" y="2044720"/>
                  </a:lnTo>
                  <a:lnTo>
                    <a:pt x="641909" y="2048661"/>
                  </a:lnTo>
                  <a:lnTo>
                    <a:pt x="644101" y="2048877"/>
                  </a:lnTo>
                  <a:lnTo>
                    <a:pt x="646511" y="2049750"/>
                  </a:lnTo>
                  <a:lnTo>
                    <a:pt x="648047" y="2051062"/>
                  </a:lnTo>
                  <a:lnTo>
                    <a:pt x="650457" y="2051059"/>
                  </a:lnTo>
                  <a:lnTo>
                    <a:pt x="651772" y="2052153"/>
                  </a:lnTo>
                  <a:lnTo>
                    <a:pt x="651773" y="2053468"/>
                  </a:lnTo>
                  <a:lnTo>
                    <a:pt x="651773" y="2055660"/>
                  </a:lnTo>
                  <a:lnTo>
                    <a:pt x="652650" y="2055878"/>
                  </a:lnTo>
                  <a:lnTo>
                    <a:pt x="659005" y="2056964"/>
                  </a:lnTo>
                  <a:lnTo>
                    <a:pt x="660101" y="2058716"/>
                  </a:lnTo>
                  <a:lnTo>
                    <a:pt x="660322" y="2061565"/>
                  </a:lnTo>
                  <a:lnTo>
                    <a:pt x="659884" y="2063757"/>
                  </a:lnTo>
                  <a:lnTo>
                    <a:pt x="659447" y="2066169"/>
                  </a:lnTo>
                  <a:lnTo>
                    <a:pt x="660324" y="2067264"/>
                  </a:lnTo>
                  <a:lnTo>
                    <a:pt x="663831" y="2068793"/>
                  </a:lnTo>
                  <a:lnTo>
                    <a:pt x="666460" y="2068789"/>
                  </a:lnTo>
                  <a:lnTo>
                    <a:pt x="667993" y="2066156"/>
                  </a:lnTo>
                  <a:lnTo>
                    <a:pt x="669527" y="2065058"/>
                  </a:lnTo>
                  <a:lnTo>
                    <a:pt x="676539" y="2064389"/>
                  </a:lnTo>
                  <a:lnTo>
                    <a:pt x="678293" y="2066140"/>
                  </a:lnTo>
                  <a:lnTo>
                    <a:pt x="683771" y="2066351"/>
                  </a:lnTo>
                  <a:lnTo>
                    <a:pt x="685524" y="2065252"/>
                  </a:lnTo>
                  <a:lnTo>
                    <a:pt x="686619" y="2064155"/>
                  </a:lnTo>
                  <a:lnTo>
                    <a:pt x="687934" y="2064371"/>
                  </a:lnTo>
                  <a:lnTo>
                    <a:pt x="689687" y="2066123"/>
                  </a:lnTo>
                  <a:lnTo>
                    <a:pt x="689688" y="2067657"/>
                  </a:lnTo>
                  <a:lnTo>
                    <a:pt x="696044" y="2070716"/>
                  </a:lnTo>
                  <a:lnTo>
                    <a:pt x="696466" y="2071764"/>
                  </a:lnTo>
                  <a:lnTo>
                    <a:pt x="696466" y="2073273"/>
                  </a:lnTo>
                  <a:lnTo>
                    <a:pt x="695607" y="2074881"/>
                  </a:lnTo>
                  <a:lnTo>
                    <a:pt x="695608" y="2077292"/>
                  </a:lnTo>
                  <a:lnTo>
                    <a:pt x="697581" y="2078604"/>
                  </a:lnTo>
                  <a:lnTo>
                    <a:pt x="699553" y="2078602"/>
                  </a:lnTo>
                  <a:lnTo>
                    <a:pt x="700869" y="2081011"/>
                  </a:lnTo>
                  <a:lnTo>
                    <a:pt x="701527" y="2083201"/>
                  </a:lnTo>
                  <a:lnTo>
                    <a:pt x="702228" y="2085071"/>
                  </a:lnTo>
                  <a:lnTo>
                    <a:pt x="702640" y="2086992"/>
                  </a:lnTo>
                  <a:lnTo>
                    <a:pt x="701337" y="2088844"/>
                  </a:lnTo>
                  <a:lnTo>
                    <a:pt x="702366" y="2090079"/>
                  </a:lnTo>
                  <a:lnTo>
                    <a:pt x="707008" y="2089111"/>
                  </a:lnTo>
                  <a:lnTo>
                    <a:pt x="709418" y="2088450"/>
                  </a:lnTo>
                  <a:lnTo>
                    <a:pt x="712705" y="2089102"/>
                  </a:lnTo>
                  <a:lnTo>
                    <a:pt x="717308" y="2091068"/>
                  </a:lnTo>
                  <a:lnTo>
                    <a:pt x="719499" y="2089969"/>
                  </a:lnTo>
                  <a:lnTo>
                    <a:pt x="720594" y="2089967"/>
                  </a:lnTo>
                  <a:lnTo>
                    <a:pt x="723444" y="2093908"/>
                  </a:lnTo>
                  <a:lnTo>
                    <a:pt x="727829" y="2097847"/>
                  </a:lnTo>
                  <a:lnTo>
                    <a:pt x="732650" y="2099812"/>
                  </a:lnTo>
                  <a:lnTo>
                    <a:pt x="735500" y="2101780"/>
                  </a:lnTo>
                  <a:lnTo>
                    <a:pt x="735500" y="2103095"/>
                  </a:lnTo>
                  <a:lnTo>
                    <a:pt x="735502" y="2107479"/>
                  </a:lnTo>
                  <a:lnTo>
                    <a:pt x="737475" y="2108791"/>
                  </a:lnTo>
                  <a:lnTo>
                    <a:pt x="741200" y="2108785"/>
                  </a:lnTo>
                  <a:lnTo>
                    <a:pt x="742296" y="2109880"/>
                  </a:lnTo>
                  <a:lnTo>
                    <a:pt x="744050" y="2112069"/>
                  </a:lnTo>
                  <a:lnTo>
                    <a:pt x="745260" y="2111528"/>
                  </a:lnTo>
                  <a:lnTo>
                    <a:pt x="746636" y="2110977"/>
                  </a:lnTo>
                  <a:lnTo>
                    <a:pt x="748176" y="2111858"/>
                  </a:lnTo>
                  <a:lnTo>
                    <a:pt x="748726" y="2113233"/>
                  </a:lnTo>
                  <a:lnTo>
                    <a:pt x="747736" y="2114334"/>
                  </a:lnTo>
                  <a:lnTo>
                    <a:pt x="746242" y="2115134"/>
                  </a:lnTo>
                  <a:lnTo>
                    <a:pt x="744711" y="2115820"/>
                  </a:lnTo>
                  <a:lnTo>
                    <a:pt x="743225" y="2118406"/>
                  </a:lnTo>
                  <a:lnTo>
                    <a:pt x="738440" y="2122148"/>
                  </a:lnTo>
                  <a:lnTo>
                    <a:pt x="734093" y="2121872"/>
                  </a:lnTo>
                  <a:lnTo>
                    <a:pt x="733598" y="2123028"/>
                  </a:lnTo>
                  <a:lnTo>
                    <a:pt x="732443" y="2124129"/>
                  </a:lnTo>
                  <a:lnTo>
                    <a:pt x="733874" y="2127375"/>
                  </a:lnTo>
                  <a:lnTo>
                    <a:pt x="733324" y="2128641"/>
                  </a:lnTo>
                  <a:lnTo>
                    <a:pt x="731178" y="2128366"/>
                  </a:lnTo>
                  <a:lnTo>
                    <a:pt x="728813" y="2130291"/>
                  </a:lnTo>
                  <a:lnTo>
                    <a:pt x="726007" y="2131117"/>
                  </a:lnTo>
                  <a:lnTo>
                    <a:pt x="723897" y="2131389"/>
                  </a:lnTo>
                  <a:lnTo>
                    <a:pt x="720829" y="2131394"/>
                  </a:lnTo>
                  <a:lnTo>
                    <a:pt x="718415" y="2131612"/>
                  </a:lnTo>
                  <a:lnTo>
                    <a:pt x="717866" y="2133153"/>
                  </a:lnTo>
                  <a:lnTo>
                    <a:pt x="715790" y="2133374"/>
                  </a:lnTo>
                  <a:lnTo>
                    <a:pt x="714124" y="2132547"/>
                  </a:lnTo>
                  <a:lnTo>
                    <a:pt x="712529" y="2131227"/>
                  </a:lnTo>
                  <a:lnTo>
                    <a:pt x="709833" y="2131557"/>
                  </a:lnTo>
                  <a:lnTo>
                    <a:pt x="709118" y="2133538"/>
                  </a:lnTo>
                  <a:lnTo>
                    <a:pt x="709943" y="2135244"/>
                  </a:lnTo>
                  <a:lnTo>
                    <a:pt x="710109" y="2136455"/>
                  </a:lnTo>
                  <a:lnTo>
                    <a:pt x="708568" y="2137555"/>
                  </a:lnTo>
                  <a:lnTo>
                    <a:pt x="706588" y="2138711"/>
                  </a:lnTo>
                  <a:lnTo>
                    <a:pt x="703342" y="2141352"/>
                  </a:lnTo>
                  <a:lnTo>
                    <a:pt x="702683" y="2142673"/>
                  </a:lnTo>
                  <a:lnTo>
                    <a:pt x="702463" y="2144874"/>
                  </a:lnTo>
                  <a:lnTo>
                    <a:pt x="699767" y="2147735"/>
                  </a:lnTo>
                  <a:lnTo>
                    <a:pt x="697071" y="2149716"/>
                  </a:lnTo>
                  <a:lnTo>
                    <a:pt x="695696" y="2151917"/>
                  </a:lnTo>
                  <a:lnTo>
                    <a:pt x="694926" y="2154118"/>
                  </a:lnTo>
                  <a:lnTo>
                    <a:pt x="695477" y="2156264"/>
                  </a:lnTo>
                  <a:lnTo>
                    <a:pt x="695588" y="2160281"/>
                  </a:lnTo>
                  <a:lnTo>
                    <a:pt x="695202" y="2163253"/>
                  </a:lnTo>
                  <a:lnTo>
                    <a:pt x="693388" y="2167930"/>
                  </a:lnTo>
                  <a:lnTo>
                    <a:pt x="692356" y="2170016"/>
                  </a:lnTo>
                  <a:lnTo>
                    <a:pt x="691078" y="2170516"/>
                  </a:lnTo>
                  <a:lnTo>
                    <a:pt x="687227" y="2170516"/>
                  </a:lnTo>
                  <a:lnTo>
                    <a:pt x="684695" y="2169305"/>
                  </a:lnTo>
                  <a:lnTo>
                    <a:pt x="682660" y="2168975"/>
                  </a:lnTo>
                  <a:lnTo>
                    <a:pt x="681181" y="2170253"/>
                  </a:lnTo>
                  <a:lnTo>
                    <a:pt x="680305" y="2171789"/>
                  </a:lnTo>
                  <a:lnTo>
                    <a:pt x="679868" y="2173981"/>
                  </a:lnTo>
                  <a:lnTo>
                    <a:pt x="679211" y="2177489"/>
                  </a:lnTo>
                  <a:lnTo>
                    <a:pt x="678287" y="2178247"/>
                  </a:lnTo>
                  <a:lnTo>
                    <a:pt x="676417" y="2178797"/>
                  </a:lnTo>
                  <a:lnTo>
                    <a:pt x="675867" y="2179568"/>
                  </a:lnTo>
                  <a:lnTo>
                    <a:pt x="675812" y="2180586"/>
                  </a:lnTo>
                  <a:lnTo>
                    <a:pt x="676307" y="2182209"/>
                  </a:lnTo>
                  <a:lnTo>
                    <a:pt x="676445" y="2185125"/>
                  </a:lnTo>
                  <a:lnTo>
                    <a:pt x="676148" y="2189549"/>
                  </a:lnTo>
                  <a:lnTo>
                    <a:pt x="676149" y="2191960"/>
                  </a:lnTo>
                  <a:lnTo>
                    <a:pt x="677464" y="2193931"/>
                  </a:lnTo>
                  <a:lnTo>
                    <a:pt x="679876" y="2197435"/>
                  </a:lnTo>
                  <a:lnTo>
                    <a:pt x="680535" y="2200722"/>
                  </a:lnTo>
                  <a:lnTo>
                    <a:pt x="684041" y="2201374"/>
                  </a:lnTo>
                  <a:lnTo>
                    <a:pt x="686453" y="2203123"/>
                  </a:lnTo>
                  <a:lnTo>
                    <a:pt x="687548" y="2204437"/>
                  </a:lnTo>
                  <a:lnTo>
                    <a:pt x="687111" y="2205534"/>
                  </a:lnTo>
                  <a:lnTo>
                    <a:pt x="684920" y="2207948"/>
                  </a:lnTo>
                  <a:lnTo>
                    <a:pt x="682292" y="2210802"/>
                  </a:lnTo>
                  <a:lnTo>
                    <a:pt x="681416" y="2213214"/>
                  </a:lnTo>
                  <a:lnTo>
                    <a:pt x="681637" y="2217817"/>
                  </a:lnTo>
                  <a:lnTo>
                    <a:pt x="681419" y="2221325"/>
                  </a:lnTo>
                  <a:lnTo>
                    <a:pt x="679229" y="2224397"/>
                  </a:lnTo>
                  <a:lnTo>
                    <a:pt x="677697" y="2227906"/>
                  </a:lnTo>
                  <a:lnTo>
                    <a:pt x="677698" y="2230756"/>
                  </a:lnTo>
                  <a:lnTo>
                    <a:pt x="677918" y="2232509"/>
                  </a:lnTo>
                  <a:lnTo>
                    <a:pt x="679013" y="2233384"/>
                  </a:lnTo>
                  <a:lnTo>
                    <a:pt x="680986" y="2234038"/>
                  </a:lnTo>
                  <a:lnTo>
                    <a:pt x="683396" y="2234034"/>
                  </a:lnTo>
                  <a:lnTo>
                    <a:pt x="683835" y="2234911"/>
                  </a:lnTo>
                  <a:lnTo>
                    <a:pt x="683616" y="2237103"/>
                  </a:lnTo>
                  <a:lnTo>
                    <a:pt x="683619" y="2241706"/>
                  </a:lnTo>
                  <a:lnTo>
                    <a:pt x="682962" y="2243241"/>
                  </a:lnTo>
                  <a:lnTo>
                    <a:pt x="680114" y="2244780"/>
                  </a:lnTo>
                  <a:lnTo>
                    <a:pt x="680114" y="2246753"/>
                  </a:lnTo>
                  <a:lnTo>
                    <a:pt x="680553" y="2249163"/>
                  </a:lnTo>
                  <a:lnTo>
                    <a:pt x="681431" y="2253327"/>
                  </a:lnTo>
                  <a:lnTo>
                    <a:pt x="682968" y="2259243"/>
                  </a:lnTo>
                  <a:lnTo>
                    <a:pt x="682092" y="2261655"/>
                  </a:lnTo>
                  <a:lnTo>
                    <a:pt x="680558" y="2262753"/>
                  </a:lnTo>
                  <a:lnTo>
                    <a:pt x="678149" y="2263415"/>
                  </a:lnTo>
                  <a:lnTo>
                    <a:pt x="676834" y="2266266"/>
                  </a:lnTo>
                  <a:lnTo>
                    <a:pt x="676397" y="2269555"/>
                  </a:lnTo>
                  <a:lnTo>
                    <a:pt x="677055" y="2270650"/>
                  </a:lnTo>
                  <a:lnTo>
                    <a:pt x="681440" y="2275465"/>
                  </a:lnTo>
                  <a:lnTo>
                    <a:pt x="681879" y="2277656"/>
                  </a:lnTo>
                  <a:lnTo>
                    <a:pt x="681880" y="2281163"/>
                  </a:lnTo>
                  <a:lnTo>
                    <a:pt x="682319" y="2282478"/>
                  </a:lnTo>
                  <a:lnTo>
                    <a:pt x="682320" y="2285327"/>
                  </a:lnTo>
                  <a:lnTo>
                    <a:pt x="682103" y="2289931"/>
                  </a:lnTo>
                  <a:lnTo>
                    <a:pt x="682323" y="2292342"/>
                  </a:lnTo>
                  <a:lnTo>
                    <a:pt x="685830" y="2294528"/>
                  </a:lnTo>
                  <a:lnTo>
                    <a:pt x="687802" y="2294744"/>
                  </a:lnTo>
                  <a:lnTo>
                    <a:pt x="690432" y="2295179"/>
                  </a:lnTo>
                  <a:lnTo>
                    <a:pt x="691528" y="2296931"/>
                  </a:lnTo>
                  <a:lnTo>
                    <a:pt x="693720" y="2298681"/>
                  </a:lnTo>
                  <a:lnTo>
                    <a:pt x="693940" y="2299995"/>
                  </a:lnTo>
                  <a:lnTo>
                    <a:pt x="695475" y="2301966"/>
                  </a:lnTo>
                  <a:lnTo>
                    <a:pt x="696133" y="2303937"/>
                  </a:lnTo>
                  <a:lnTo>
                    <a:pt x="696353" y="2307664"/>
                  </a:lnTo>
                  <a:lnTo>
                    <a:pt x="700518" y="2311821"/>
                  </a:lnTo>
                  <a:lnTo>
                    <a:pt x="702929" y="2312914"/>
                  </a:lnTo>
                  <a:lnTo>
                    <a:pt x="704684" y="2315980"/>
                  </a:lnTo>
                  <a:lnTo>
                    <a:pt x="707314" y="2316633"/>
                  </a:lnTo>
                  <a:lnTo>
                    <a:pt x="712135" y="2316626"/>
                  </a:lnTo>
                  <a:lnTo>
                    <a:pt x="713450" y="2317062"/>
                  </a:lnTo>
                  <a:lnTo>
                    <a:pt x="714546" y="2320568"/>
                  </a:lnTo>
                  <a:lnTo>
                    <a:pt x="715763" y="2323809"/>
                  </a:lnTo>
                  <a:lnTo>
                    <a:pt x="716843" y="2322633"/>
                  </a:lnTo>
                  <a:lnTo>
                    <a:pt x="701642" y="2357697"/>
                  </a:lnTo>
                  <a:lnTo>
                    <a:pt x="685792" y="2398426"/>
                  </a:lnTo>
                  <a:lnTo>
                    <a:pt x="679804" y="2402770"/>
                  </a:lnTo>
                  <a:lnTo>
                    <a:pt x="670148" y="2379751"/>
                  </a:lnTo>
                  <a:lnTo>
                    <a:pt x="666649" y="2374040"/>
                  </a:lnTo>
                  <a:lnTo>
                    <a:pt x="660940" y="2371646"/>
                  </a:lnTo>
                  <a:lnTo>
                    <a:pt x="648969" y="2370543"/>
                  </a:lnTo>
                  <a:lnTo>
                    <a:pt x="638102" y="2366673"/>
                  </a:lnTo>
                  <a:lnTo>
                    <a:pt x="629261" y="2363544"/>
                  </a:lnTo>
                  <a:lnTo>
                    <a:pt x="617399" y="2362721"/>
                  </a:lnTo>
                  <a:lnTo>
                    <a:pt x="610528" y="2361743"/>
                  </a:lnTo>
                  <a:lnTo>
                    <a:pt x="607903" y="2360458"/>
                  </a:lnTo>
                  <a:lnTo>
                    <a:pt x="604630" y="2360361"/>
                  </a:lnTo>
                  <a:lnTo>
                    <a:pt x="601762" y="2360634"/>
                  </a:lnTo>
                  <a:lnTo>
                    <a:pt x="597223" y="2361828"/>
                  </a:lnTo>
                  <a:lnTo>
                    <a:pt x="594615" y="2362709"/>
                  </a:lnTo>
                  <a:lnTo>
                    <a:pt x="590801" y="2362712"/>
                  </a:lnTo>
                  <a:lnTo>
                    <a:pt x="587322" y="2363244"/>
                  </a:lnTo>
                  <a:lnTo>
                    <a:pt x="586001" y="2363299"/>
                  </a:lnTo>
                  <a:lnTo>
                    <a:pt x="581867" y="2363083"/>
                  </a:lnTo>
                  <a:lnTo>
                    <a:pt x="579464" y="2361555"/>
                  </a:lnTo>
                  <a:lnTo>
                    <a:pt x="577454" y="2360091"/>
                  </a:lnTo>
                  <a:lnTo>
                    <a:pt x="577065" y="2358326"/>
                  </a:lnTo>
                  <a:lnTo>
                    <a:pt x="579084" y="2354684"/>
                  </a:lnTo>
                  <a:lnTo>
                    <a:pt x="580413" y="2349520"/>
                  </a:lnTo>
                  <a:lnTo>
                    <a:pt x="582401" y="2345182"/>
                  </a:lnTo>
                  <a:lnTo>
                    <a:pt x="586902" y="2339416"/>
                  </a:lnTo>
                  <a:lnTo>
                    <a:pt x="589296" y="2332785"/>
                  </a:lnTo>
                  <a:lnTo>
                    <a:pt x="590585" y="2327812"/>
                  </a:lnTo>
                  <a:lnTo>
                    <a:pt x="589296" y="2323945"/>
                  </a:lnTo>
                  <a:lnTo>
                    <a:pt x="585613" y="2321919"/>
                  </a:lnTo>
                  <a:lnTo>
                    <a:pt x="579719" y="2318605"/>
                  </a:lnTo>
                  <a:lnTo>
                    <a:pt x="574010" y="2318972"/>
                  </a:lnTo>
                  <a:lnTo>
                    <a:pt x="567748" y="2320260"/>
                  </a:lnTo>
                  <a:lnTo>
                    <a:pt x="562886" y="2324471"/>
                  </a:lnTo>
                  <a:lnTo>
                    <a:pt x="557740" y="2322682"/>
                  </a:lnTo>
                  <a:lnTo>
                    <a:pt x="557115" y="2322466"/>
                  </a:lnTo>
                  <a:lnTo>
                    <a:pt x="557065" y="2318238"/>
                  </a:lnTo>
                  <a:lnTo>
                    <a:pt x="557618" y="2312341"/>
                  </a:lnTo>
                  <a:lnTo>
                    <a:pt x="560164" y="2308641"/>
                  </a:lnTo>
                  <a:lnTo>
                    <a:pt x="562559" y="2306451"/>
                  </a:lnTo>
                  <a:lnTo>
                    <a:pt x="566090" y="2304793"/>
                  </a:lnTo>
                  <a:lnTo>
                    <a:pt x="567195" y="2301475"/>
                  </a:lnTo>
                  <a:lnTo>
                    <a:pt x="567897" y="2298648"/>
                  </a:lnTo>
                  <a:lnTo>
                    <a:pt x="568184" y="2296801"/>
                  </a:lnTo>
                  <a:lnTo>
                    <a:pt x="568032" y="2288669"/>
                  </a:lnTo>
                  <a:lnTo>
                    <a:pt x="567677" y="2280154"/>
                  </a:lnTo>
                  <a:lnTo>
                    <a:pt x="570772" y="2268529"/>
                  </a:lnTo>
                  <a:lnTo>
                    <a:pt x="567744" y="2265701"/>
                  </a:lnTo>
                  <a:lnTo>
                    <a:pt x="566128" y="2262672"/>
                  </a:lnTo>
                  <a:lnTo>
                    <a:pt x="564109" y="2259847"/>
                  </a:lnTo>
                  <a:lnTo>
                    <a:pt x="563100" y="2256010"/>
                  </a:lnTo>
                  <a:lnTo>
                    <a:pt x="561888" y="2253790"/>
                  </a:lnTo>
                  <a:lnTo>
                    <a:pt x="560071" y="2251566"/>
                  </a:lnTo>
                  <a:lnTo>
                    <a:pt x="559667" y="2249145"/>
                  </a:lnTo>
                  <a:lnTo>
                    <a:pt x="559869" y="2246722"/>
                  </a:lnTo>
                  <a:lnTo>
                    <a:pt x="560071" y="2241472"/>
                  </a:lnTo>
                  <a:lnTo>
                    <a:pt x="559667" y="2238240"/>
                  </a:lnTo>
                  <a:lnTo>
                    <a:pt x="558657" y="2234808"/>
                  </a:lnTo>
                  <a:lnTo>
                    <a:pt x="556840" y="2230771"/>
                  </a:lnTo>
                  <a:lnTo>
                    <a:pt x="553408" y="2227943"/>
                  </a:lnTo>
                  <a:lnTo>
                    <a:pt x="551591" y="2222897"/>
                  </a:lnTo>
                  <a:lnTo>
                    <a:pt x="550380" y="2217040"/>
                  </a:lnTo>
                  <a:lnTo>
                    <a:pt x="548966" y="2212195"/>
                  </a:lnTo>
                  <a:lnTo>
                    <a:pt x="547351" y="2208559"/>
                  </a:lnTo>
                  <a:lnTo>
                    <a:pt x="544322" y="2207754"/>
                  </a:lnTo>
                  <a:lnTo>
                    <a:pt x="542706" y="2205531"/>
                  </a:lnTo>
                  <a:lnTo>
                    <a:pt x="542303" y="2203918"/>
                  </a:lnTo>
                  <a:lnTo>
                    <a:pt x="544928" y="2200686"/>
                  </a:lnTo>
                  <a:lnTo>
                    <a:pt x="546745" y="2197456"/>
                  </a:lnTo>
                  <a:lnTo>
                    <a:pt x="546341" y="2190591"/>
                  </a:lnTo>
                  <a:lnTo>
                    <a:pt x="544322" y="2184331"/>
                  </a:lnTo>
                  <a:lnTo>
                    <a:pt x="542101" y="2181910"/>
                  </a:lnTo>
                  <a:lnTo>
                    <a:pt x="539678" y="2179486"/>
                  </a:lnTo>
                  <a:lnTo>
                    <a:pt x="537659" y="2175045"/>
                  </a:lnTo>
                  <a:lnTo>
                    <a:pt x="535842" y="2171005"/>
                  </a:lnTo>
                  <a:lnTo>
                    <a:pt x="533419" y="2167371"/>
                  </a:lnTo>
                  <a:lnTo>
                    <a:pt x="531198" y="2164947"/>
                  </a:lnTo>
                  <a:lnTo>
                    <a:pt x="527361" y="2163131"/>
                  </a:lnTo>
                  <a:lnTo>
                    <a:pt x="524131" y="2162526"/>
                  </a:lnTo>
                  <a:lnTo>
                    <a:pt x="519178" y="2160296"/>
                  </a:lnTo>
                  <a:lnTo>
                    <a:pt x="515767" y="2156888"/>
                  </a:lnTo>
                  <a:lnTo>
                    <a:pt x="513684" y="2151581"/>
                  </a:lnTo>
                  <a:lnTo>
                    <a:pt x="512736" y="2148173"/>
                  </a:lnTo>
                  <a:lnTo>
                    <a:pt x="512358" y="2146089"/>
                  </a:lnTo>
                  <a:lnTo>
                    <a:pt x="512168" y="2140786"/>
                  </a:lnTo>
                  <a:lnTo>
                    <a:pt x="512358" y="2137374"/>
                  </a:lnTo>
                  <a:lnTo>
                    <a:pt x="512736" y="2134534"/>
                  </a:lnTo>
                  <a:lnTo>
                    <a:pt x="513305" y="2132261"/>
                  </a:lnTo>
                  <a:lnTo>
                    <a:pt x="514063" y="2128659"/>
                  </a:lnTo>
                  <a:lnTo>
                    <a:pt x="514252" y="2126387"/>
                  </a:lnTo>
                  <a:lnTo>
                    <a:pt x="514631" y="2122222"/>
                  </a:lnTo>
                  <a:lnTo>
                    <a:pt x="513873" y="2118811"/>
                  </a:lnTo>
                  <a:lnTo>
                    <a:pt x="512926" y="2115023"/>
                  </a:lnTo>
                  <a:lnTo>
                    <a:pt x="512240" y="2104576"/>
                  </a:lnTo>
                  <a:lnTo>
                    <a:pt x="511248" y="2098963"/>
                  </a:lnTo>
                  <a:lnTo>
                    <a:pt x="507391" y="2092474"/>
                  </a:lnTo>
                  <a:lnTo>
                    <a:pt x="506359" y="2089719"/>
                  </a:lnTo>
                  <a:lnTo>
                    <a:pt x="504981" y="2086794"/>
                  </a:lnTo>
                  <a:lnTo>
                    <a:pt x="503604" y="2084728"/>
                  </a:lnTo>
                  <a:lnTo>
                    <a:pt x="502915" y="2082146"/>
                  </a:lnTo>
                  <a:lnTo>
                    <a:pt x="503260" y="2078874"/>
                  </a:lnTo>
                  <a:lnTo>
                    <a:pt x="504292" y="2075603"/>
                  </a:lnTo>
                  <a:lnTo>
                    <a:pt x="505842" y="2073021"/>
                  </a:lnTo>
                  <a:lnTo>
                    <a:pt x="510110" y="2069327"/>
                  </a:lnTo>
                  <a:lnTo>
                    <a:pt x="510285" y="2066180"/>
                  </a:lnTo>
                  <a:lnTo>
                    <a:pt x="509410" y="2061806"/>
                  </a:lnTo>
                  <a:lnTo>
                    <a:pt x="506875" y="2057529"/>
                  </a:lnTo>
                  <a:lnTo>
                    <a:pt x="506703" y="2053914"/>
                  </a:lnTo>
                  <a:lnTo>
                    <a:pt x="506531" y="2051676"/>
                  </a:lnTo>
                  <a:lnTo>
                    <a:pt x="506186" y="2049093"/>
                  </a:lnTo>
                  <a:lnTo>
                    <a:pt x="505497" y="2046168"/>
                  </a:lnTo>
                  <a:lnTo>
                    <a:pt x="506530" y="2043756"/>
                  </a:lnTo>
                  <a:lnTo>
                    <a:pt x="508424" y="2041691"/>
                  </a:lnTo>
                  <a:lnTo>
                    <a:pt x="509801" y="2039282"/>
                  </a:lnTo>
                  <a:lnTo>
                    <a:pt x="511006" y="2036353"/>
                  </a:lnTo>
                  <a:lnTo>
                    <a:pt x="512728" y="2033428"/>
                  </a:lnTo>
                  <a:lnTo>
                    <a:pt x="514449" y="2031016"/>
                  </a:lnTo>
                  <a:lnTo>
                    <a:pt x="514449" y="2029297"/>
                  </a:lnTo>
                  <a:lnTo>
                    <a:pt x="513416" y="2027401"/>
                  </a:lnTo>
                  <a:lnTo>
                    <a:pt x="512556" y="2024649"/>
                  </a:lnTo>
                  <a:lnTo>
                    <a:pt x="512040" y="2021721"/>
                  </a:lnTo>
                  <a:lnTo>
                    <a:pt x="512039" y="2018623"/>
                  </a:lnTo>
                  <a:lnTo>
                    <a:pt x="512039" y="2015867"/>
                  </a:lnTo>
                  <a:lnTo>
                    <a:pt x="511695" y="2012942"/>
                  </a:lnTo>
                  <a:lnTo>
                    <a:pt x="511178" y="2010360"/>
                  </a:lnTo>
                  <a:lnTo>
                    <a:pt x="510318" y="2006229"/>
                  </a:lnTo>
                  <a:lnTo>
                    <a:pt x="508593" y="2003826"/>
                  </a:lnTo>
                  <a:lnTo>
                    <a:pt x="508028" y="2001603"/>
                  </a:lnTo>
                  <a:lnTo>
                    <a:pt x="507115" y="1998546"/>
                  </a:lnTo>
                  <a:lnTo>
                    <a:pt x="505698" y="1992878"/>
                  </a:lnTo>
                  <a:lnTo>
                    <a:pt x="504590" y="1990557"/>
                  </a:lnTo>
                  <a:lnTo>
                    <a:pt x="504068" y="1989461"/>
                  </a:lnTo>
                  <a:lnTo>
                    <a:pt x="500486" y="1984114"/>
                  </a:lnTo>
                  <a:lnTo>
                    <a:pt x="498701" y="1980706"/>
                  </a:lnTo>
                  <a:lnTo>
                    <a:pt x="496710" y="1976143"/>
                  </a:lnTo>
                  <a:lnTo>
                    <a:pt x="494161" y="1971295"/>
                  </a:lnTo>
                  <a:lnTo>
                    <a:pt x="492248" y="1966730"/>
                  </a:lnTo>
                  <a:lnTo>
                    <a:pt x="490142" y="1963103"/>
                  </a:lnTo>
                  <a:lnTo>
                    <a:pt x="487628" y="1959029"/>
                  </a:lnTo>
                  <a:lnTo>
                    <a:pt x="486099" y="1956150"/>
                  </a:lnTo>
                  <a:lnTo>
                    <a:pt x="481144" y="1954935"/>
                  </a:lnTo>
                  <a:lnTo>
                    <a:pt x="478946" y="1953018"/>
                  </a:lnTo>
                  <a:lnTo>
                    <a:pt x="474552" y="1952464"/>
                  </a:lnTo>
                  <a:lnTo>
                    <a:pt x="469609" y="1951915"/>
                  </a:lnTo>
                  <a:lnTo>
                    <a:pt x="463018" y="1952741"/>
                  </a:lnTo>
                  <a:lnTo>
                    <a:pt x="457525" y="1952465"/>
                  </a:lnTo>
                  <a:lnTo>
                    <a:pt x="451758" y="1951368"/>
                  </a:lnTo>
                  <a:lnTo>
                    <a:pt x="445990" y="1951641"/>
                  </a:lnTo>
                  <a:lnTo>
                    <a:pt x="442420" y="1952192"/>
                  </a:lnTo>
                  <a:lnTo>
                    <a:pt x="439125" y="1953288"/>
                  </a:lnTo>
                  <a:lnTo>
                    <a:pt x="436189" y="1955733"/>
                  </a:lnTo>
                  <a:lnTo>
                    <a:pt x="433349" y="1956623"/>
                  </a:lnTo>
                  <a:lnTo>
                    <a:pt x="429903" y="1957926"/>
                  </a:lnTo>
                  <a:lnTo>
                    <a:pt x="427286" y="1958577"/>
                  </a:lnTo>
                  <a:lnTo>
                    <a:pt x="424948" y="1958519"/>
                  </a:lnTo>
                  <a:lnTo>
                    <a:pt x="419026" y="1956596"/>
                  </a:lnTo>
                  <a:lnTo>
                    <a:pt x="416532" y="1952984"/>
                  </a:lnTo>
                  <a:lnTo>
                    <a:pt x="410989" y="1945551"/>
                  </a:lnTo>
                  <a:lnTo>
                    <a:pt x="408627" y="1943173"/>
                  </a:lnTo>
                  <a:lnTo>
                    <a:pt x="407727" y="1940423"/>
                  </a:lnTo>
                  <a:lnTo>
                    <a:pt x="406828" y="1937674"/>
                  </a:lnTo>
                  <a:lnTo>
                    <a:pt x="406091" y="1935071"/>
                  </a:lnTo>
                  <a:lnTo>
                    <a:pt x="405590" y="1930760"/>
                  </a:lnTo>
                  <a:lnTo>
                    <a:pt x="405274" y="1927133"/>
                  </a:lnTo>
                  <a:lnTo>
                    <a:pt x="405232" y="1922647"/>
                  </a:lnTo>
                  <a:lnTo>
                    <a:pt x="405708" y="1919299"/>
                  </a:lnTo>
                  <a:lnTo>
                    <a:pt x="405915" y="1915189"/>
                  </a:lnTo>
                  <a:lnTo>
                    <a:pt x="405569" y="1910870"/>
                  </a:lnTo>
                  <a:lnTo>
                    <a:pt x="405047" y="1906091"/>
                  </a:lnTo>
                  <a:lnTo>
                    <a:pt x="404600" y="1903014"/>
                  </a:lnTo>
                  <a:lnTo>
                    <a:pt x="404299" y="1899700"/>
                  </a:lnTo>
                  <a:lnTo>
                    <a:pt x="403601" y="1896246"/>
                  </a:lnTo>
                  <a:lnTo>
                    <a:pt x="402624" y="1891720"/>
                  </a:lnTo>
                  <a:lnTo>
                    <a:pt x="401380" y="1888212"/>
                  </a:lnTo>
                  <a:lnTo>
                    <a:pt x="400973" y="1884281"/>
                  </a:lnTo>
                  <a:lnTo>
                    <a:pt x="399489" y="1880627"/>
                  </a:lnTo>
                  <a:lnTo>
                    <a:pt x="397075" y="1877091"/>
                  </a:lnTo>
                  <a:lnTo>
                    <a:pt x="394811" y="1873391"/>
                  </a:lnTo>
                  <a:lnTo>
                    <a:pt x="394174" y="1872489"/>
                  </a:lnTo>
                  <a:lnTo>
                    <a:pt x="393482" y="1871511"/>
                  </a:lnTo>
                  <a:lnTo>
                    <a:pt x="394072" y="1867231"/>
                  </a:lnTo>
                  <a:lnTo>
                    <a:pt x="395061" y="1864943"/>
                  </a:lnTo>
                  <a:lnTo>
                    <a:pt x="397725" y="1860038"/>
                  </a:lnTo>
                  <a:lnTo>
                    <a:pt x="398602" y="1856981"/>
                  </a:lnTo>
                  <a:lnTo>
                    <a:pt x="401077" y="1853087"/>
                  </a:lnTo>
                  <a:lnTo>
                    <a:pt x="403089" y="1849290"/>
                  </a:lnTo>
                  <a:lnTo>
                    <a:pt x="406664" y="1843880"/>
                  </a:lnTo>
                  <a:lnTo>
                    <a:pt x="409646" y="1840891"/>
                  </a:lnTo>
                  <a:lnTo>
                    <a:pt x="412965" y="1836732"/>
                  </a:lnTo>
                  <a:lnTo>
                    <a:pt x="415396" y="1833613"/>
                  </a:lnTo>
                  <a:lnTo>
                    <a:pt x="416990" y="1830915"/>
                  </a:lnTo>
                  <a:lnTo>
                    <a:pt x="418392" y="1829154"/>
                  </a:lnTo>
                  <a:lnTo>
                    <a:pt x="419363" y="1826483"/>
                  </a:lnTo>
                  <a:lnTo>
                    <a:pt x="420015" y="1825371"/>
                  </a:lnTo>
                  <a:lnTo>
                    <a:pt x="421828" y="1822358"/>
                  </a:lnTo>
                  <a:lnTo>
                    <a:pt x="422363" y="1818619"/>
                  </a:lnTo>
                  <a:lnTo>
                    <a:pt x="423241" y="1817346"/>
                  </a:lnTo>
                  <a:lnTo>
                    <a:pt x="423994" y="1813212"/>
                  </a:lnTo>
                  <a:lnTo>
                    <a:pt x="424484" y="1806690"/>
                  </a:lnTo>
                  <a:lnTo>
                    <a:pt x="423016" y="1799864"/>
                  </a:lnTo>
                  <a:lnTo>
                    <a:pt x="420997" y="1794685"/>
                  </a:lnTo>
                  <a:lnTo>
                    <a:pt x="419929" y="1791632"/>
                  </a:lnTo>
                  <a:lnTo>
                    <a:pt x="418857" y="1788503"/>
                  </a:lnTo>
                  <a:lnTo>
                    <a:pt x="418140" y="1786367"/>
                  </a:lnTo>
                  <a:lnTo>
                    <a:pt x="416443" y="1783184"/>
                  </a:lnTo>
                  <a:lnTo>
                    <a:pt x="414108" y="1779646"/>
                  </a:lnTo>
                  <a:lnTo>
                    <a:pt x="411353" y="1775423"/>
                  </a:lnTo>
                  <a:lnTo>
                    <a:pt x="408542" y="1773557"/>
                  </a:lnTo>
                  <a:lnTo>
                    <a:pt x="406904" y="1773090"/>
                  </a:lnTo>
                  <a:lnTo>
                    <a:pt x="403162" y="1774259"/>
                  </a:lnTo>
                  <a:lnTo>
                    <a:pt x="400588" y="1774961"/>
                  </a:lnTo>
                  <a:lnTo>
                    <a:pt x="398483" y="1775195"/>
                  </a:lnTo>
                  <a:lnTo>
                    <a:pt x="396143" y="1773558"/>
                  </a:lnTo>
                  <a:lnTo>
                    <a:pt x="394740" y="1771219"/>
                  </a:lnTo>
                  <a:lnTo>
                    <a:pt x="392167" y="1766775"/>
                  </a:lnTo>
                  <a:lnTo>
                    <a:pt x="388273" y="1760356"/>
                  </a:lnTo>
                  <a:lnTo>
                    <a:pt x="387495" y="1754229"/>
                  </a:lnTo>
                  <a:lnTo>
                    <a:pt x="388157" y="1752242"/>
                  </a:lnTo>
                  <a:lnTo>
                    <a:pt x="387992" y="1749594"/>
                  </a:lnTo>
                  <a:lnTo>
                    <a:pt x="385343" y="1747938"/>
                  </a:lnTo>
                  <a:lnTo>
                    <a:pt x="386921" y="1747333"/>
                  </a:lnTo>
                  <a:lnTo>
                    <a:pt x="388622" y="1743549"/>
                  </a:lnTo>
                  <a:lnTo>
                    <a:pt x="390648" y="1740058"/>
                  </a:lnTo>
                  <a:lnTo>
                    <a:pt x="395390" y="1731118"/>
                  </a:lnTo>
                  <a:lnTo>
                    <a:pt x="395866" y="1727771"/>
                  </a:lnTo>
                  <a:lnTo>
                    <a:pt x="396906" y="1724864"/>
                  </a:lnTo>
                  <a:lnTo>
                    <a:pt x="397728" y="1720571"/>
                  </a:lnTo>
                  <a:lnTo>
                    <a:pt x="398227" y="1717765"/>
                  </a:lnTo>
                  <a:lnTo>
                    <a:pt x="398942" y="1714563"/>
                  </a:lnTo>
                  <a:lnTo>
                    <a:pt x="400815" y="1709378"/>
                  </a:lnTo>
                  <a:lnTo>
                    <a:pt x="402236" y="1706301"/>
                  </a:lnTo>
                  <a:lnTo>
                    <a:pt x="403334" y="1704709"/>
                  </a:lnTo>
                  <a:lnTo>
                    <a:pt x="404619" y="1700320"/>
                  </a:lnTo>
                  <a:lnTo>
                    <a:pt x="405905" y="1695933"/>
                  </a:lnTo>
                  <a:lnTo>
                    <a:pt x="404497" y="1688716"/>
                  </a:lnTo>
                  <a:lnTo>
                    <a:pt x="404144" y="1686152"/>
                  </a:lnTo>
                  <a:lnTo>
                    <a:pt x="403524" y="1684286"/>
                  </a:lnTo>
                  <a:lnTo>
                    <a:pt x="403213" y="1682269"/>
                  </a:lnTo>
                  <a:lnTo>
                    <a:pt x="402903" y="1681027"/>
                  </a:lnTo>
                  <a:lnTo>
                    <a:pt x="401815" y="1680404"/>
                  </a:lnTo>
                  <a:lnTo>
                    <a:pt x="399485" y="1678543"/>
                  </a:lnTo>
                  <a:lnTo>
                    <a:pt x="397703" y="1677619"/>
                  </a:lnTo>
                  <a:lnTo>
                    <a:pt x="397324" y="1674308"/>
                  </a:lnTo>
                  <a:lnTo>
                    <a:pt x="393895" y="1666738"/>
                  </a:lnTo>
                  <a:lnTo>
                    <a:pt x="393429" y="1663944"/>
                  </a:lnTo>
                  <a:lnTo>
                    <a:pt x="393740" y="1661768"/>
                  </a:lnTo>
                  <a:lnTo>
                    <a:pt x="394613" y="1660489"/>
                  </a:lnTo>
                  <a:lnTo>
                    <a:pt x="394886" y="1657847"/>
                  </a:lnTo>
                  <a:lnTo>
                    <a:pt x="395943" y="1655325"/>
                  </a:lnTo>
                  <a:lnTo>
                    <a:pt x="397312" y="1653229"/>
                  </a:lnTo>
                  <a:lnTo>
                    <a:pt x="399020" y="1650590"/>
                  </a:lnTo>
                  <a:lnTo>
                    <a:pt x="401039" y="1647792"/>
                  </a:lnTo>
                  <a:lnTo>
                    <a:pt x="402436" y="1648260"/>
                  </a:lnTo>
                  <a:lnTo>
                    <a:pt x="404765" y="1648105"/>
                  </a:lnTo>
                  <a:lnTo>
                    <a:pt x="406164" y="1647173"/>
                  </a:lnTo>
                  <a:lnTo>
                    <a:pt x="406629" y="1644842"/>
                  </a:lnTo>
                  <a:lnTo>
                    <a:pt x="407406" y="1641270"/>
                  </a:lnTo>
                  <a:lnTo>
                    <a:pt x="415501" y="1639718"/>
                  </a:lnTo>
                  <a:lnTo>
                    <a:pt x="417345" y="1639253"/>
                  </a:lnTo>
                  <a:lnTo>
                    <a:pt x="419519" y="1637543"/>
                  </a:lnTo>
                  <a:lnTo>
                    <a:pt x="420140" y="1635526"/>
                  </a:lnTo>
                  <a:lnTo>
                    <a:pt x="425589" y="1630222"/>
                  </a:lnTo>
                  <a:lnTo>
                    <a:pt x="427665" y="1627261"/>
                  </a:lnTo>
                  <a:lnTo>
                    <a:pt x="430632" y="1622509"/>
                  </a:lnTo>
                  <a:lnTo>
                    <a:pt x="431011" y="1620462"/>
                  </a:lnTo>
                  <a:lnTo>
                    <a:pt x="432098" y="1619685"/>
                  </a:lnTo>
                  <a:lnTo>
                    <a:pt x="433961" y="1620772"/>
                  </a:lnTo>
                  <a:lnTo>
                    <a:pt x="436446" y="1621082"/>
                  </a:lnTo>
                  <a:lnTo>
                    <a:pt x="438465" y="1621237"/>
                  </a:lnTo>
                  <a:lnTo>
                    <a:pt x="440795" y="1620617"/>
                  </a:lnTo>
                  <a:lnTo>
                    <a:pt x="444873" y="1619839"/>
                  </a:lnTo>
                  <a:lnTo>
                    <a:pt x="447543" y="1620729"/>
                  </a:lnTo>
                  <a:lnTo>
                    <a:pt x="454959" y="1620729"/>
                  </a:lnTo>
                  <a:lnTo>
                    <a:pt x="459707" y="1618949"/>
                  </a:lnTo>
                  <a:lnTo>
                    <a:pt x="463267" y="1614201"/>
                  </a:lnTo>
                  <a:lnTo>
                    <a:pt x="466530" y="1609159"/>
                  </a:lnTo>
                  <a:lnTo>
                    <a:pt x="468465" y="1605432"/>
                  </a:lnTo>
                  <a:lnTo>
                    <a:pt x="469421" y="1604156"/>
                  </a:lnTo>
                  <a:lnTo>
                    <a:pt x="472881" y="1599678"/>
                  </a:lnTo>
                  <a:lnTo>
                    <a:pt x="475201" y="1597570"/>
                  </a:lnTo>
                  <a:lnTo>
                    <a:pt x="477248" y="1596325"/>
                  </a:lnTo>
                  <a:lnTo>
                    <a:pt x="478825" y="1595022"/>
                  </a:lnTo>
                  <a:lnTo>
                    <a:pt x="480101" y="1593961"/>
                  </a:lnTo>
                  <a:lnTo>
                    <a:pt x="483583" y="1589949"/>
                  </a:lnTo>
                  <a:lnTo>
                    <a:pt x="485390" y="1588557"/>
                  </a:lnTo>
                  <a:lnTo>
                    <a:pt x="487729" y="1585134"/>
                  </a:lnTo>
                  <a:lnTo>
                    <a:pt x="488763" y="1583852"/>
                  </a:lnTo>
                  <a:lnTo>
                    <a:pt x="490931" y="1581829"/>
                  </a:lnTo>
                  <a:lnTo>
                    <a:pt x="495812" y="1579758"/>
                  </a:lnTo>
                  <a:lnTo>
                    <a:pt x="499881" y="1576136"/>
                  </a:lnTo>
                  <a:lnTo>
                    <a:pt x="504854" y="1570939"/>
                  </a:lnTo>
                  <a:lnTo>
                    <a:pt x="512313" y="1561674"/>
                  </a:lnTo>
                  <a:lnTo>
                    <a:pt x="516834" y="1556021"/>
                  </a:lnTo>
                  <a:lnTo>
                    <a:pt x="521581" y="1551501"/>
                  </a:lnTo>
                  <a:lnTo>
                    <a:pt x="530397" y="1542910"/>
                  </a:lnTo>
                  <a:lnTo>
                    <a:pt x="537857" y="1537710"/>
                  </a:lnTo>
                  <a:lnTo>
                    <a:pt x="538310" y="1535799"/>
                  </a:lnTo>
                  <a:lnTo>
                    <a:pt x="538718" y="1533211"/>
                  </a:lnTo>
                  <a:lnTo>
                    <a:pt x="538718" y="1531303"/>
                  </a:lnTo>
                  <a:lnTo>
                    <a:pt x="538173" y="1528311"/>
                  </a:lnTo>
                  <a:lnTo>
                    <a:pt x="537629" y="1525723"/>
                  </a:lnTo>
                  <a:lnTo>
                    <a:pt x="536948" y="1522454"/>
                  </a:lnTo>
                  <a:lnTo>
                    <a:pt x="534634" y="1519733"/>
                  </a:lnTo>
                  <a:lnTo>
                    <a:pt x="531808" y="1518138"/>
                  </a:lnTo>
                  <a:lnTo>
                    <a:pt x="529371" y="1516993"/>
                  </a:lnTo>
                  <a:lnTo>
                    <a:pt x="527076" y="1516419"/>
                  </a:lnTo>
                  <a:lnTo>
                    <a:pt x="524208" y="1516130"/>
                  </a:lnTo>
                  <a:lnTo>
                    <a:pt x="521913" y="1515987"/>
                  </a:lnTo>
                  <a:lnTo>
                    <a:pt x="519905" y="1515413"/>
                  </a:lnTo>
                  <a:lnTo>
                    <a:pt x="517037" y="1513551"/>
                  </a:lnTo>
                  <a:lnTo>
                    <a:pt x="514025" y="1510538"/>
                  </a:lnTo>
                  <a:lnTo>
                    <a:pt x="512448" y="1507527"/>
                  </a:lnTo>
                  <a:lnTo>
                    <a:pt x="513021" y="1504371"/>
                  </a:lnTo>
                  <a:lnTo>
                    <a:pt x="512734" y="1502652"/>
                  </a:lnTo>
                  <a:lnTo>
                    <a:pt x="512591" y="1499638"/>
                  </a:lnTo>
                  <a:lnTo>
                    <a:pt x="513882" y="1495480"/>
                  </a:lnTo>
                  <a:lnTo>
                    <a:pt x="514169" y="1492755"/>
                  </a:lnTo>
                  <a:lnTo>
                    <a:pt x="513165" y="1490890"/>
                  </a:lnTo>
                  <a:lnTo>
                    <a:pt x="512017" y="1489456"/>
                  </a:lnTo>
                  <a:lnTo>
                    <a:pt x="509436" y="1486589"/>
                  </a:lnTo>
                  <a:lnTo>
                    <a:pt x="507715" y="1484581"/>
                  </a:lnTo>
                  <a:lnTo>
                    <a:pt x="506424" y="1483432"/>
                  </a:lnTo>
                  <a:lnTo>
                    <a:pt x="504416" y="1481425"/>
                  </a:lnTo>
                  <a:lnTo>
                    <a:pt x="502696" y="1478846"/>
                  </a:lnTo>
                  <a:lnTo>
                    <a:pt x="500975" y="1476406"/>
                  </a:lnTo>
                  <a:lnTo>
                    <a:pt x="499828" y="1474256"/>
                  </a:lnTo>
                  <a:lnTo>
                    <a:pt x="499254" y="1472248"/>
                  </a:lnTo>
                  <a:lnTo>
                    <a:pt x="499397" y="1469523"/>
                  </a:lnTo>
                  <a:lnTo>
                    <a:pt x="498250" y="1466798"/>
                  </a:lnTo>
                  <a:lnTo>
                    <a:pt x="497389" y="1465219"/>
                  </a:lnTo>
                  <a:lnTo>
                    <a:pt x="495669" y="1463930"/>
                  </a:lnTo>
                  <a:lnTo>
                    <a:pt x="492581" y="1460331"/>
                  </a:lnTo>
                  <a:lnTo>
                    <a:pt x="493661" y="1456571"/>
                  </a:lnTo>
                  <a:lnTo>
                    <a:pt x="494586" y="1452816"/>
                  </a:lnTo>
                  <a:lnTo>
                    <a:pt x="495122" y="1450860"/>
                  </a:lnTo>
                  <a:lnTo>
                    <a:pt x="495249" y="1448457"/>
                  </a:lnTo>
                  <a:lnTo>
                    <a:pt x="494915" y="1446148"/>
                  </a:lnTo>
                  <a:lnTo>
                    <a:pt x="494076" y="1444791"/>
                  </a:lnTo>
                  <a:lnTo>
                    <a:pt x="491907" y="1443253"/>
                  </a:lnTo>
                  <a:lnTo>
                    <a:pt x="490434" y="1443393"/>
                  </a:lnTo>
                  <a:lnTo>
                    <a:pt x="489434" y="1443666"/>
                  </a:lnTo>
                  <a:lnTo>
                    <a:pt x="488438" y="1444016"/>
                  </a:lnTo>
                  <a:lnTo>
                    <a:pt x="487459" y="1444754"/>
                  </a:lnTo>
                  <a:lnTo>
                    <a:pt x="485915" y="1445048"/>
                  </a:lnTo>
                  <a:lnTo>
                    <a:pt x="484828" y="1445094"/>
                  </a:lnTo>
                  <a:lnTo>
                    <a:pt x="482800" y="1445021"/>
                  </a:lnTo>
                  <a:lnTo>
                    <a:pt x="480696" y="1444955"/>
                  </a:lnTo>
                  <a:lnTo>
                    <a:pt x="479115" y="1444401"/>
                  </a:lnTo>
                  <a:lnTo>
                    <a:pt x="474827" y="1440708"/>
                  </a:lnTo>
                  <a:lnTo>
                    <a:pt x="473134" y="1439386"/>
                  </a:lnTo>
                  <a:lnTo>
                    <a:pt x="470857" y="1438937"/>
                  </a:lnTo>
                  <a:lnTo>
                    <a:pt x="468623" y="1436808"/>
                  </a:lnTo>
                  <a:lnTo>
                    <a:pt x="466052" y="1433952"/>
                  </a:lnTo>
                  <a:lnTo>
                    <a:pt x="463197" y="1430240"/>
                  </a:lnTo>
                  <a:lnTo>
                    <a:pt x="461055" y="1426810"/>
                  </a:lnTo>
                  <a:lnTo>
                    <a:pt x="458485" y="1424240"/>
                  </a:lnTo>
                  <a:lnTo>
                    <a:pt x="456201" y="1420671"/>
                  </a:lnTo>
                  <a:lnTo>
                    <a:pt x="454345" y="1418244"/>
                  </a:lnTo>
                  <a:lnTo>
                    <a:pt x="454345" y="1415531"/>
                  </a:lnTo>
                  <a:lnTo>
                    <a:pt x="454202" y="1413818"/>
                  </a:lnTo>
                  <a:lnTo>
                    <a:pt x="452489" y="1412676"/>
                  </a:lnTo>
                  <a:lnTo>
                    <a:pt x="450775" y="1411391"/>
                  </a:lnTo>
                  <a:lnTo>
                    <a:pt x="449062" y="1409678"/>
                  </a:lnTo>
                  <a:lnTo>
                    <a:pt x="448919" y="1407965"/>
                  </a:lnTo>
                  <a:lnTo>
                    <a:pt x="448205" y="1406537"/>
                  </a:lnTo>
                  <a:lnTo>
                    <a:pt x="446349" y="1405681"/>
                  </a:lnTo>
                  <a:lnTo>
                    <a:pt x="443350" y="1404823"/>
                  </a:lnTo>
                  <a:lnTo>
                    <a:pt x="443955" y="1398684"/>
                  </a:lnTo>
                  <a:lnTo>
                    <a:pt x="440007" y="1390792"/>
                  </a:lnTo>
                  <a:lnTo>
                    <a:pt x="439725" y="1385993"/>
                  </a:lnTo>
                  <a:lnTo>
                    <a:pt x="439160" y="1382047"/>
                  </a:lnTo>
                  <a:lnTo>
                    <a:pt x="438879" y="1377254"/>
                  </a:lnTo>
                  <a:lnTo>
                    <a:pt x="438879" y="1373025"/>
                  </a:lnTo>
                  <a:lnTo>
                    <a:pt x="438033" y="1367664"/>
                  </a:lnTo>
                  <a:lnTo>
                    <a:pt x="435495" y="1364565"/>
                  </a:lnTo>
                  <a:lnTo>
                    <a:pt x="432392" y="1363150"/>
                  </a:lnTo>
                  <a:lnTo>
                    <a:pt x="430418" y="1360896"/>
                  </a:lnTo>
                  <a:lnTo>
                    <a:pt x="428726" y="1357797"/>
                  </a:lnTo>
                  <a:lnTo>
                    <a:pt x="428162" y="1354413"/>
                  </a:lnTo>
                  <a:lnTo>
                    <a:pt x="429253" y="1352126"/>
                  </a:lnTo>
                  <a:lnTo>
                    <a:pt x="430021" y="1349514"/>
                  </a:lnTo>
                  <a:lnTo>
                    <a:pt x="429867" y="1346285"/>
                  </a:lnTo>
                  <a:lnTo>
                    <a:pt x="429714" y="1341980"/>
                  </a:lnTo>
                  <a:lnTo>
                    <a:pt x="429560" y="1339368"/>
                  </a:lnTo>
                  <a:lnTo>
                    <a:pt x="427869" y="1336755"/>
                  </a:lnTo>
                  <a:lnTo>
                    <a:pt x="425103" y="1333988"/>
                  </a:lnTo>
                  <a:lnTo>
                    <a:pt x="423412" y="1333219"/>
                  </a:lnTo>
                  <a:lnTo>
                    <a:pt x="421413" y="1331837"/>
                  </a:lnTo>
                  <a:lnTo>
                    <a:pt x="415880" y="1327071"/>
                  </a:lnTo>
                  <a:lnTo>
                    <a:pt x="412191" y="1323842"/>
                  </a:lnTo>
                  <a:lnTo>
                    <a:pt x="411115" y="1322460"/>
                  </a:lnTo>
                  <a:lnTo>
                    <a:pt x="410193" y="1319848"/>
                  </a:lnTo>
                  <a:lnTo>
                    <a:pt x="410346" y="1317849"/>
                  </a:lnTo>
                  <a:lnTo>
                    <a:pt x="411729" y="1316157"/>
                  </a:lnTo>
                  <a:lnTo>
                    <a:pt x="413728" y="1315850"/>
                  </a:lnTo>
                  <a:lnTo>
                    <a:pt x="415726" y="1316925"/>
                  </a:lnTo>
                  <a:lnTo>
                    <a:pt x="418947" y="1317433"/>
                  </a:lnTo>
                  <a:lnTo>
                    <a:pt x="420493" y="1316662"/>
                  </a:lnTo>
                  <a:lnTo>
                    <a:pt x="422811" y="1315115"/>
                  </a:lnTo>
                  <a:lnTo>
                    <a:pt x="426160" y="1313311"/>
                  </a:lnTo>
                  <a:lnTo>
                    <a:pt x="428736" y="1311510"/>
                  </a:lnTo>
                  <a:lnTo>
                    <a:pt x="431054" y="1309705"/>
                  </a:lnTo>
                  <a:lnTo>
                    <a:pt x="433888" y="1307901"/>
                  </a:lnTo>
                  <a:lnTo>
                    <a:pt x="436206" y="1304808"/>
                  </a:lnTo>
                  <a:lnTo>
                    <a:pt x="437752" y="1302235"/>
                  </a:lnTo>
                  <a:lnTo>
                    <a:pt x="439298" y="1299401"/>
                  </a:lnTo>
                  <a:lnTo>
                    <a:pt x="440114" y="1293672"/>
                  </a:lnTo>
                  <a:lnTo>
                    <a:pt x="441035" y="1291279"/>
                  </a:lnTo>
                  <a:lnTo>
                    <a:pt x="440071" y="1287293"/>
                  </a:lnTo>
                  <a:lnTo>
                    <a:pt x="436464" y="1281886"/>
                  </a:lnTo>
                  <a:lnTo>
                    <a:pt x="436206" y="1279565"/>
                  </a:lnTo>
                  <a:lnTo>
                    <a:pt x="435804" y="1276671"/>
                  </a:lnTo>
                  <a:lnTo>
                    <a:pt x="435604" y="1275170"/>
                  </a:lnTo>
                  <a:lnTo>
                    <a:pt x="435604" y="1274070"/>
                  </a:lnTo>
                  <a:lnTo>
                    <a:pt x="435105" y="1271673"/>
                  </a:lnTo>
                  <a:lnTo>
                    <a:pt x="434705" y="1270573"/>
                  </a:lnTo>
                  <a:lnTo>
                    <a:pt x="434405" y="1269875"/>
                  </a:lnTo>
                  <a:lnTo>
                    <a:pt x="434205" y="1269674"/>
                  </a:lnTo>
                  <a:lnTo>
                    <a:pt x="432906" y="1267876"/>
                  </a:lnTo>
                  <a:lnTo>
                    <a:pt x="431908" y="1266576"/>
                  </a:lnTo>
                  <a:lnTo>
                    <a:pt x="431508" y="1265079"/>
                  </a:lnTo>
                  <a:lnTo>
                    <a:pt x="431054" y="1262305"/>
                  </a:lnTo>
                  <a:lnTo>
                    <a:pt x="431055" y="1261278"/>
                  </a:lnTo>
                  <a:lnTo>
                    <a:pt x="431055" y="1259216"/>
                  </a:lnTo>
                  <a:lnTo>
                    <a:pt x="431055" y="1257414"/>
                  </a:lnTo>
                  <a:lnTo>
                    <a:pt x="430797" y="1255610"/>
                  </a:lnTo>
                  <a:lnTo>
                    <a:pt x="430539" y="1253806"/>
                  </a:lnTo>
                  <a:lnTo>
                    <a:pt x="428993" y="1246078"/>
                  </a:lnTo>
                  <a:lnTo>
                    <a:pt x="427706" y="1242730"/>
                  </a:lnTo>
                  <a:lnTo>
                    <a:pt x="420750" y="1236030"/>
                  </a:lnTo>
                  <a:lnTo>
                    <a:pt x="414311" y="1235777"/>
                  </a:lnTo>
                  <a:lnTo>
                    <a:pt x="410704" y="1236030"/>
                  </a:lnTo>
                  <a:lnTo>
                    <a:pt x="406325" y="1235258"/>
                  </a:lnTo>
                  <a:lnTo>
                    <a:pt x="402461" y="1233970"/>
                  </a:lnTo>
                  <a:lnTo>
                    <a:pt x="401366" y="1230273"/>
                  </a:lnTo>
                  <a:lnTo>
                    <a:pt x="401174" y="1226807"/>
                  </a:lnTo>
                  <a:lnTo>
                    <a:pt x="400403" y="1222184"/>
                  </a:lnTo>
                  <a:lnTo>
                    <a:pt x="399055" y="1215443"/>
                  </a:lnTo>
                  <a:lnTo>
                    <a:pt x="396551" y="1211782"/>
                  </a:lnTo>
                  <a:lnTo>
                    <a:pt x="395010" y="1211396"/>
                  </a:lnTo>
                  <a:lnTo>
                    <a:pt x="392506" y="1209471"/>
                  </a:lnTo>
                  <a:lnTo>
                    <a:pt x="388461" y="1206005"/>
                  </a:lnTo>
                  <a:lnTo>
                    <a:pt x="389617" y="1202539"/>
                  </a:lnTo>
                  <a:lnTo>
                    <a:pt x="401225" y="1190027"/>
                  </a:lnTo>
                  <a:lnTo>
                    <a:pt x="404310" y="1185819"/>
                  </a:lnTo>
                  <a:lnTo>
                    <a:pt x="404590" y="1183578"/>
                  </a:lnTo>
                  <a:lnTo>
                    <a:pt x="403749" y="1181336"/>
                  </a:lnTo>
                  <a:lnTo>
                    <a:pt x="400945" y="1177129"/>
                  </a:lnTo>
                  <a:lnTo>
                    <a:pt x="395897" y="1174605"/>
                  </a:lnTo>
                  <a:lnTo>
                    <a:pt x="389727" y="1172080"/>
                  </a:lnTo>
                  <a:lnTo>
                    <a:pt x="386362" y="1169835"/>
                  </a:lnTo>
                  <a:lnTo>
                    <a:pt x="383558" y="1166752"/>
                  </a:lnTo>
                  <a:lnTo>
                    <a:pt x="382294" y="1163636"/>
                  </a:lnTo>
                  <a:lnTo>
                    <a:pt x="382051" y="1162323"/>
                  </a:lnTo>
                  <a:lnTo>
                    <a:pt x="381960" y="1159926"/>
                  </a:lnTo>
                  <a:lnTo>
                    <a:pt x="382180" y="1156834"/>
                  </a:lnTo>
                  <a:lnTo>
                    <a:pt x="382481" y="1154593"/>
                  </a:lnTo>
                  <a:lnTo>
                    <a:pt x="382552" y="1153122"/>
                  </a:lnTo>
                  <a:lnTo>
                    <a:pt x="383089" y="1150804"/>
                  </a:lnTo>
                  <a:lnTo>
                    <a:pt x="383391" y="1148484"/>
                  </a:lnTo>
                  <a:lnTo>
                    <a:pt x="383615" y="1146476"/>
                  </a:lnTo>
                  <a:lnTo>
                    <a:pt x="383604" y="1144310"/>
                  </a:lnTo>
                  <a:lnTo>
                    <a:pt x="384136" y="1141142"/>
                  </a:lnTo>
                  <a:lnTo>
                    <a:pt x="384441" y="1139516"/>
                  </a:lnTo>
                  <a:lnTo>
                    <a:pt x="384743" y="1137120"/>
                  </a:lnTo>
                  <a:lnTo>
                    <a:pt x="386082" y="1134501"/>
                  </a:lnTo>
                  <a:lnTo>
                    <a:pt x="386081" y="1130859"/>
                  </a:lnTo>
                  <a:lnTo>
                    <a:pt x="385801" y="1128052"/>
                  </a:lnTo>
                  <a:lnTo>
                    <a:pt x="384680" y="1124687"/>
                  </a:lnTo>
                  <a:lnTo>
                    <a:pt x="382436" y="1121321"/>
                  </a:lnTo>
                  <a:lnTo>
                    <a:pt x="380754" y="1119638"/>
                  </a:lnTo>
                  <a:lnTo>
                    <a:pt x="379632" y="1117676"/>
                  </a:lnTo>
                  <a:lnTo>
                    <a:pt x="377982" y="1116035"/>
                  </a:lnTo>
                  <a:lnTo>
                    <a:pt x="378113" y="1114085"/>
                  </a:lnTo>
                  <a:lnTo>
                    <a:pt x="378338" y="1112074"/>
                  </a:lnTo>
                  <a:lnTo>
                    <a:pt x="378472" y="1107666"/>
                  </a:lnTo>
                  <a:lnTo>
                    <a:pt x="378698" y="1105968"/>
                  </a:lnTo>
                  <a:lnTo>
                    <a:pt x="378847" y="1098505"/>
                  </a:lnTo>
                  <a:lnTo>
                    <a:pt x="379286" y="1095868"/>
                  </a:lnTo>
                  <a:lnTo>
                    <a:pt x="380384" y="1093231"/>
                  </a:lnTo>
                  <a:lnTo>
                    <a:pt x="380164" y="1090154"/>
                  </a:lnTo>
                  <a:lnTo>
                    <a:pt x="380165" y="1088180"/>
                  </a:lnTo>
                  <a:lnTo>
                    <a:pt x="380164" y="1085106"/>
                  </a:lnTo>
                  <a:lnTo>
                    <a:pt x="380165" y="1082906"/>
                  </a:lnTo>
                  <a:lnTo>
                    <a:pt x="380165" y="1080273"/>
                  </a:lnTo>
                  <a:lnTo>
                    <a:pt x="380604" y="1076102"/>
                  </a:lnTo>
                  <a:lnTo>
                    <a:pt x="380824" y="1072584"/>
                  </a:lnTo>
                  <a:lnTo>
                    <a:pt x="381702" y="1069070"/>
                  </a:lnTo>
                  <a:lnTo>
                    <a:pt x="382467" y="1066217"/>
                  </a:lnTo>
                  <a:lnTo>
                    <a:pt x="383020" y="1063453"/>
                  </a:lnTo>
                  <a:lnTo>
                    <a:pt x="382099" y="1060139"/>
                  </a:lnTo>
                  <a:lnTo>
                    <a:pt x="378969" y="1058480"/>
                  </a:lnTo>
                  <a:lnTo>
                    <a:pt x="374673" y="1057208"/>
                  </a:lnTo>
                  <a:lnTo>
                    <a:pt x="374682" y="1052812"/>
                  </a:lnTo>
                  <a:lnTo>
                    <a:pt x="373921" y="1051099"/>
                  </a:lnTo>
                  <a:lnTo>
                    <a:pt x="372396" y="1049003"/>
                  </a:lnTo>
                  <a:lnTo>
                    <a:pt x="372206" y="1046715"/>
                  </a:lnTo>
                  <a:lnTo>
                    <a:pt x="372206" y="1044811"/>
                  </a:lnTo>
                  <a:lnTo>
                    <a:pt x="371445" y="1042527"/>
                  </a:lnTo>
                  <a:lnTo>
                    <a:pt x="370873" y="1040622"/>
                  </a:lnTo>
                  <a:lnTo>
                    <a:pt x="369730" y="1039288"/>
                  </a:lnTo>
                  <a:lnTo>
                    <a:pt x="368016" y="1037192"/>
                  </a:lnTo>
                  <a:lnTo>
                    <a:pt x="365921" y="1034529"/>
                  </a:lnTo>
                  <a:lnTo>
                    <a:pt x="362683" y="1031861"/>
                  </a:lnTo>
                  <a:lnTo>
                    <a:pt x="360778" y="1030148"/>
                  </a:lnTo>
                  <a:lnTo>
                    <a:pt x="358112" y="1029386"/>
                  </a:lnTo>
                  <a:lnTo>
                    <a:pt x="354874" y="1028243"/>
                  </a:lnTo>
                  <a:lnTo>
                    <a:pt x="351065" y="1028052"/>
                  </a:lnTo>
                  <a:lnTo>
                    <a:pt x="341161" y="1023672"/>
                  </a:lnTo>
                  <a:lnTo>
                    <a:pt x="334685" y="1016624"/>
                  </a:lnTo>
                  <a:lnTo>
                    <a:pt x="332209" y="1015671"/>
                  </a:lnTo>
                  <a:lnTo>
                    <a:pt x="330495" y="1013957"/>
                  </a:lnTo>
                  <a:lnTo>
                    <a:pt x="328971" y="1012052"/>
                  </a:lnTo>
                  <a:lnTo>
                    <a:pt x="327067" y="1010339"/>
                  </a:lnTo>
                  <a:lnTo>
                    <a:pt x="325733" y="1008052"/>
                  </a:lnTo>
                  <a:lnTo>
                    <a:pt x="323448" y="1006718"/>
                  </a:lnTo>
                  <a:lnTo>
                    <a:pt x="322114" y="1005197"/>
                  </a:lnTo>
                  <a:lnTo>
                    <a:pt x="320781" y="1002338"/>
                  </a:lnTo>
                  <a:lnTo>
                    <a:pt x="318496" y="1000625"/>
                  </a:lnTo>
                  <a:lnTo>
                    <a:pt x="317353" y="999671"/>
                  </a:lnTo>
                  <a:lnTo>
                    <a:pt x="316972" y="999100"/>
                  </a:lnTo>
                  <a:lnTo>
                    <a:pt x="314686" y="997387"/>
                  </a:lnTo>
                  <a:lnTo>
                    <a:pt x="313353" y="996436"/>
                  </a:lnTo>
                  <a:lnTo>
                    <a:pt x="312401" y="994911"/>
                  </a:lnTo>
                  <a:lnTo>
                    <a:pt x="312591" y="992815"/>
                  </a:lnTo>
                  <a:lnTo>
                    <a:pt x="313163" y="990722"/>
                  </a:lnTo>
                  <a:lnTo>
                    <a:pt x="313734" y="989197"/>
                  </a:lnTo>
                  <a:lnTo>
                    <a:pt x="315258" y="987292"/>
                  </a:lnTo>
                  <a:lnTo>
                    <a:pt x="314115" y="983101"/>
                  </a:lnTo>
                  <a:lnTo>
                    <a:pt x="312591" y="982150"/>
                  </a:lnTo>
                  <a:lnTo>
                    <a:pt x="311067" y="981196"/>
                  </a:lnTo>
                  <a:lnTo>
                    <a:pt x="309543" y="980436"/>
                  </a:lnTo>
                  <a:lnTo>
                    <a:pt x="308210" y="980245"/>
                  </a:lnTo>
                  <a:lnTo>
                    <a:pt x="307258" y="979291"/>
                  </a:lnTo>
                  <a:lnTo>
                    <a:pt x="306115" y="977578"/>
                  </a:lnTo>
                  <a:lnTo>
                    <a:pt x="303088" y="975051"/>
                  </a:lnTo>
                  <a:lnTo>
                    <a:pt x="302782" y="970722"/>
                  </a:lnTo>
                  <a:lnTo>
                    <a:pt x="302782" y="969197"/>
                  </a:lnTo>
                  <a:lnTo>
                    <a:pt x="301639" y="966533"/>
                  </a:lnTo>
                  <a:lnTo>
                    <a:pt x="299735" y="965388"/>
                  </a:lnTo>
                  <a:lnTo>
                    <a:pt x="298021" y="964816"/>
                  </a:lnTo>
                  <a:lnTo>
                    <a:pt x="297068" y="964054"/>
                  </a:lnTo>
                  <a:lnTo>
                    <a:pt x="297450" y="961961"/>
                  </a:lnTo>
                  <a:lnTo>
                    <a:pt x="297450" y="959103"/>
                  </a:lnTo>
                  <a:lnTo>
                    <a:pt x="297449" y="957010"/>
                  </a:lnTo>
                  <a:lnTo>
                    <a:pt x="297449" y="955865"/>
                  </a:lnTo>
                  <a:lnTo>
                    <a:pt x="296878" y="954723"/>
                  </a:lnTo>
                  <a:lnTo>
                    <a:pt x="296580" y="952046"/>
                  </a:lnTo>
                  <a:lnTo>
                    <a:pt x="297623" y="948745"/>
                  </a:lnTo>
                  <a:lnTo>
                    <a:pt x="298319" y="945093"/>
                  </a:lnTo>
                  <a:lnTo>
                    <a:pt x="299362" y="942657"/>
                  </a:lnTo>
                  <a:lnTo>
                    <a:pt x="301100" y="940224"/>
                  </a:lnTo>
                  <a:lnTo>
                    <a:pt x="301970" y="939006"/>
                  </a:lnTo>
                  <a:lnTo>
                    <a:pt x="303361" y="934835"/>
                  </a:lnTo>
                  <a:lnTo>
                    <a:pt x="304578" y="930488"/>
                  </a:lnTo>
                  <a:lnTo>
                    <a:pt x="304194" y="926244"/>
                  </a:lnTo>
                  <a:lnTo>
                    <a:pt x="299036" y="921086"/>
                  </a:lnTo>
                  <a:lnTo>
                    <a:pt x="292775" y="912615"/>
                  </a:lnTo>
                  <a:lnTo>
                    <a:pt x="288907" y="905248"/>
                  </a:lnTo>
                  <a:lnTo>
                    <a:pt x="287971" y="896487"/>
                  </a:lnTo>
                  <a:lnTo>
                    <a:pt x="288043" y="895251"/>
                  </a:lnTo>
                  <a:lnTo>
                    <a:pt x="288498" y="892235"/>
                  </a:lnTo>
                  <a:lnTo>
                    <a:pt x="288957" y="890148"/>
                  </a:lnTo>
                  <a:lnTo>
                    <a:pt x="289261" y="888292"/>
                  </a:lnTo>
                  <a:lnTo>
                    <a:pt x="289486" y="886284"/>
                  </a:lnTo>
                  <a:lnTo>
                    <a:pt x="289866" y="884118"/>
                  </a:lnTo>
                  <a:lnTo>
                    <a:pt x="290796" y="881876"/>
                  </a:lnTo>
                  <a:lnTo>
                    <a:pt x="285737" y="883435"/>
                  </a:lnTo>
                  <a:lnTo>
                    <a:pt x="283562" y="883434"/>
                  </a:lnTo>
                  <a:lnTo>
                    <a:pt x="281190" y="884425"/>
                  </a:lnTo>
                  <a:lnTo>
                    <a:pt x="277038" y="884819"/>
                  </a:lnTo>
                  <a:lnTo>
                    <a:pt x="273084" y="883237"/>
                  </a:lnTo>
                  <a:lnTo>
                    <a:pt x="269921" y="882053"/>
                  </a:lnTo>
                  <a:lnTo>
                    <a:pt x="267350" y="881260"/>
                  </a:lnTo>
                  <a:lnTo>
                    <a:pt x="265768" y="880075"/>
                  </a:lnTo>
                  <a:lnTo>
                    <a:pt x="264384" y="879088"/>
                  </a:lnTo>
                  <a:lnTo>
                    <a:pt x="263000" y="878097"/>
                  </a:lnTo>
                  <a:lnTo>
                    <a:pt x="261617" y="877308"/>
                  </a:lnTo>
                  <a:lnTo>
                    <a:pt x="259639" y="876120"/>
                  </a:lnTo>
                  <a:lnTo>
                    <a:pt x="258058" y="875130"/>
                  </a:lnTo>
                  <a:lnTo>
                    <a:pt x="256476" y="872757"/>
                  </a:lnTo>
                  <a:lnTo>
                    <a:pt x="253708" y="871770"/>
                  </a:lnTo>
                  <a:lnTo>
                    <a:pt x="242834" y="868013"/>
                  </a:lnTo>
                  <a:lnTo>
                    <a:pt x="239473" y="868012"/>
                  </a:lnTo>
                  <a:lnTo>
                    <a:pt x="238682" y="868212"/>
                  </a:lnTo>
                  <a:lnTo>
                    <a:pt x="237101" y="868604"/>
                  </a:lnTo>
                  <a:lnTo>
                    <a:pt x="235519" y="869200"/>
                  </a:lnTo>
                  <a:lnTo>
                    <a:pt x="233472" y="869383"/>
                  </a:lnTo>
                  <a:lnTo>
                    <a:pt x="233714" y="868128"/>
                  </a:lnTo>
                  <a:lnTo>
                    <a:pt x="235431" y="866581"/>
                  </a:lnTo>
                  <a:lnTo>
                    <a:pt x="237693" y="864340"/>
                  </a:lnTo>
                  <a:lnTo>
                    <a:pt x="240033" y="861943"/>
                  </a:lnTo>
                  <a:lnTo>
                    <a:pt x="241820" y="858772"/>
                  </a:lnTo>
                  <a:lnTo>
                    <a:pt x="243144" y="856919"/>
                  </a:lnTo>
                  <a:lnTo>
                    <a:pt x="242820" y="855062"/>
                  </a:lnTo>
                  <a:lnTo>
                    <a:pt x="243120" y="852356"/>
                  </a:lnTo>
                  <a:lnTo>
                    <a:pt x="243500" y="850114"/>
                  </a:lnTo>
                  <a:lnTo>
                    <a:pt x="244041" y="848492"/>
                  </a:lnTo>
                  <a:lnTo>
                    <a:pt x="244420" y="846016"/>
                  </a:lnTo>
                  <a:lnTo>
                    <a:pt x="244248" y="843234"/>
                  </a:lnTo>
                  <a:lnTo>
                    <a:pt x="244233" y="840297"/>
                  </a:lnTo>
                  <a:lnTo>
                    <a:pt x="244071" y="839291"/>
                  </a:lnTo>
                  <a:lnTo>
                    <a:pt x="243362" y="838595"/>
                  </a:lnTo>
                  <a:lnTo>
                    <a:pt x="244249" y="835600"/>
                  </a:lnTo>
                  <a:lnTo>
                    <a:pt x="245772" y="834076"/>
                  </a:lnTo>
                  <a:lnTo>
                    <a:pt x="245200" y="832362"/>
                  </a:lnTo>
                  <a:lnTo>
                    <a:pt x="244249" y="829316"/>
                  </a:lnTo>
                  <a:lnTo>
                    <a:pt x="242916" y="827793"/>
                  </a:lnTo>
                  <a:lnTo>
                    <a:pt x="242154" y="826460"/>
                  </a:lnTo>
                  <a:lnTo>
                    <a:pt x="241774" y="824938"/>
                  </a:lnTo>
                  <a:lnTo>
                    <a:pt x="240631" y="823984"/>
                  </a:lnTo>
                  <a:lnTo>
                    <a:pt x="239108" y="823984"/>
                  </a:lnTo>
                  <a:lnTo>
                    <a:pt x="236443" y="823413"/>
                  </a:lnTo>
                  <a:lnTo>
                    <a:pt x="234730" y="823413"/>
                  </a:lnTo>
                  <a:lnTo>
                    <a:pt x="230160" y="823605"/>
                  </a:lnTo>
                  <a:lnTo>
                    <a:pt x="227314" y="819291"/>
                  </a:lnTo>
                  <a:lnTo>
                    <a:pt x="221322" y="810318"/>
                  </a:lnTo>
                  <a:lnTo>
                    <a:pt x="221595" y="806078"/>
                  </a:lnTo>
                  <a:lnTo>
                    <a:pt x="221459" y="802797"/>
                  </a:lnTo>
                  <a:lnTo>
                    <a:pt x="220911" y="801019"/>
                  </a:lnTo>
                  <a:lnTo>
                    <a:pt x="219817" y="798556"/>
                  </a:lnTo>
                  <a:lnTo>
                    <a:pt x="218586" y="795275"/>
                  </a:lnTo>
                  <a:lnTo>
                    <a:pt x="215851" y="794179"/>
                  </a:lnTo>
                  <a:lnTo>
                    <a:pt x="215304" y="793222"/>
                  </a:lnTo>
                  <a:lnTo>
                    <a:pt x="214894" y="792265"/>
                  </a:lnTo>
                  <a:lnTo>
                    <a:pt x="213936" y="791172"/>
                  </a:lnTo>
                  <a:lnTo>
                    <a:pt x="212979" y="790215"/>
                  </a:lnTo>
                  <a:lnTo>
                    <a:pt x="211611" y="789257"/>
                  </a:lnTo>
                  <a:lnTo>
                    <a:pt x="210107" y="788571"/>
                  </a:lnTo>
                  <a:lnTo>
                    <a:pt x="209013" y="787614"/>
                  </a:lnTo>
                  <a:lnTo>
                    <a:pt x="208055" y="786658"/>
                  </a:lnTo>
                  <a:lnTo>
                    <a:pt x="207098" y="785427"/>
                  </a:lnTo>
                  <a:lnTo>
                    <a:pt x="205593" y="784197"/>
                  </a:lnTo>
                  <a:lnTo>
                    <a:pt x="205320" y="782964"/>
                  </a:lnTo>
                  <a:lnTo>
                    <a:pt x="206003" y="781187"/>
                  </a:lnTo>
                  <a:lnTo>
                    <a:pt x="205457" y="780777"/>
                  </a:lnTo>
                  <a:lnTo>
                    <a:pt x="204773" y="779683"/>
                  </a:lnTo>
                  <a:lnTo>
                    <a:pt x="203679" y="778180"/>
                  </a:lnTo>
                  <a:lnTo>
                    <a:pt x="202174" y="775306"/>
                  </a:lnTo>
                  <a:lnTo>
                    <a:pt x="198345" y="771749"/>
                  </a:lnTo>
                  <a:lnTo>
                    <a:pt x="195199" y="769835"/>
                  </a:lnTo>
                  <a:lnTo>
                    <a:pt x="192190" y="767375"/>
                  </a:lnTo>
                  <a:lnTo>
                    <a:pt x="185033" y="763984"/>
                  </a:lnTo>
                  <a:lnTo>
                    <a:pt x="181533" y="760670"/>
                  </a:lnTo>
                  <a:lnTo>
                    <a:pt x="179323" y="757171"/>
                  </a:lnTo>
                  <a:lnTo>
                    <a:pt x="174719" y="753119"/>
                  </a:lnTo>
                  <a:lnTo>
                    <a:pt x="167795" y="750166"/>
                  </a:lnTo>
                  <a:lnTo>
                    <a:pt x="163558" y="748349"/>
                  </a:lnTo>
                  <a:lnTo>
                    <a:pt x="157531" y="746845"/>
                  </a:lnTo>
                  <a:lnTo>
                    <a:pt x="150432" y="743641"/>
                  </a:lnTo>
                  <a:lnTo>
                    <a:pt x="149058" y="742037"/>
                  </a:lnTo>
                  <a:lnTo>
                    <a:pt x="146997" y="739291"/>
                  </a:lnTo>
                  <a:lnTo>
                    <a:pt x="144707" y="735856"/>
                  </a:lnTo>
                  <a:lnTo>
                    <a:pt x="146997" y="732879"/>
                  </a:lnTo>
                  <a:lnTo>
                    <a:pt x="148829" y="729443"/>
                  </a:lnTo>
                  <a:lnTo>
                    <a:pt x="148829" y="726694"/>
                  </a:lnTo>
                  <a:lnTo>
                    <a:pt x="147226" y="724862"/>
                  </a:lnTo>
                  <a:lnTo>
                    <a:pt x="145164" y="723944"/>
                  </a:lnTo>
                  <a:lnTo>
                    <a:pt x="142646" y="723030"/>
                  </a:lnTo>
                  <a:lnTo>
                    <a:pt x="140356" y="721427"/>
                  </a:lnTo>
                  <a:lnTo>
                    <a:pt x="139210" y="718449"/>
                  </a:lnTo>
                  <a:lnTo>
                    <a:pt x="139440" y="715931"/>
                  </a:lnTo>
                  <a:lnTo>
                    <a:pt x="140585" y="712724"/>
                  </a:lnTo>
                  <a:lnTo>
                    <a:pt x="141043" y="709977"/>
                  </a:lnTo>
                  <a:lnTo>
                    <a:pt x="139898" y="706770"/>
                  </a:lnTo>
                  <a:lnTo>
                    <a:pt x="139440" y="703793"/>
                  </a:lnTo>
                  <a:lnTo>
                    <a:pt x="136920" y="700129"/>
                  </a:lnTo>
                  <a:lnTo>
                    <a:pt x="134401" y="699443"/>
                  </a:lnTo>
                  <a:lnTo>
                    <a:pt x="132798" y="699212"/>
                  </a:lnTo>
                  <a:lnTo>
                    <a:pt x="130737" y="698525"/>
                  </a:lnTo>
                  <a:lnTo>
                    <a:pt x="128447" y="695549"/>
                  </a:lnTo>
                  <a:lnTo>
                    <a:pt x="126844" y="691885"/>
                  </a:lnTo>
                  <a:lnTo>
                    <a:pt x="126615" y="688450"/>
                  </a:lnTo>
                  <a:lnTo>
                    <a:pt x="126386" y="685014"/>
                  </a:lnTo>
                  <a:lnTo>
                    <a:pt x="125928" y="682037"/>
                  </a:lnTo>
                  <a:lnTo>
                    <a:pt x="124554" y="679060"/>
                  </a:lnTo>
                  <a:lnTo>
                    <a:pt x="123230" y="677632"/>
                  </a:lnTo>
                  <a:lnTo>
                    <a:pt x="122000" y="675327"/>
                  </a:lnTo>
                  <a:lnTo>
                    <a:pt x="122615" y="672253"/>
                  </a:lnTo>
                  <a:lnTo>
                    <a:pt x="123230" y="669640"/>
                  </a:lnTo>
                  <a:lnTo>
                    <a:pt x="122615" y="667797"/>
                  </a:lnTo>
                  <a:lnTo>
                    <a:pt x="120464" y="666721"/>
                  </a:lnTo>
                  <a:lnTo>
                    <a:pt x="119695" y="664570"/>
                  </a:lnTo>
                  <a:lnTo>
                    <a:pt x="119234" y="662268"/>
                  </a:lnTo>
                  <a:lnTo>
                    <a:pt x="118466" y="661344"/>
                  </a:lnTo>
                  <a:lnTo>
                    <a:pt x="117083" y="662113"/>
                  </a:lnTo>
                  <a:lnTo>
                    <a:pt x="115547" y="663802"/>
                  </a:lnTo>
                  <a:lnTo>
                    <a:pt x="112935" y="662574"/>
                  </a:lnTo>
                  <a:lnTo>
                    <a:pt x="110015" y="659655"/>
                  </a:lnTo>
                  <a:lnTo>
                    <a:pt x="110169" y="657195"/>
                  </a:lnTo>
                  <a:lnTo>
                    <a:pt x="109554" y="655045"/>
                  </a:lnTo>
                  <a:lnTo>
                    <a:pt x="107368" y="653972"/>
                  </a:lnTo>
                  <a:lnTo>
                    <a:pt x="106947" y="650606"/>
                  </a:lnTo>
                  <a:lnTo>
                    <a:pt x="106328" y="645673"/>
                  </a:lnTo>
                  <a:lnTo>
                    <a:pt x="106020" y="641676"/>
                  </a:lnTo>
                  <a:lnTo>
                    <a:pt x="104842" y="636287"/>
                  </a:lnTo>
                  <a:lnTo>
                    <a:pt x="103158" y="634184"/>
                  </a:lnTo>
                  <a:lnTo>
                    <a:pt x="101872" y="633686"/>
                  </a:lnTo>
                  <a:lnTo>
                    <a:pt x="100335" y="631997"/>
                  </a:lnTo>
                  <a:lnTo>
                    <a:pt x="100642" y="629692"/>
                  </a:lnTo>
                  <a:lnTo>
                    <a:pt x="100335" y="626928"/>
                  </a:lnTo>
                  <a:lnTo>
                    <a:pt x="99874" y="624622"/>
                  </a:lnTo>
                  <a:lnTo>
                    <a:pt x="98952" y="622010"/>
                  </a:lnTo>
                  <a:lnTo>
                    <a:pt x="98338" y="619090"/>
                  </a:lnTo>
                  <a:lnTo>
                    <a:pt x="97723" y="616171"/>
                  </a:lnTo>
                  <a:lnTo>
                    <a:pt x="96647" y="614634"/>
                  </a:lnTo>
                  <a:lnTo>
                    <a:pt x="93421" y="616323"/>
                  </a:lnTo>
                  <a:lnTo>
                    <a:pt x="91423" y="616323"/>
                  </a:lnTo>
                  <a:lnTo>
                    <a:pt x="91116" y="613865"/>
                  </a:lnTo>
                  <a:lnTo>
                    <a:pt x="91884" y="610640"/>
                  </a:lnTo>
                  <a:lnTo>
                    <a:pt x="92806" y="609564"/>
                  </a:lnTo>
                  <a:lnTo>
                    <a:pt x="92960" y="608641"/>
                  </a:lnTo>
                  <a:lnTo>
                    <a:pt x="92038" y="607720"/>
                  </a:lnTo>
                  <a:lnTo>
                    <a:pt x="90655" y="606797"/>
                  </a:lnTo>
                  <a:lnTo>
                    <a:pt x="89426" y="605877"/>
                  </a:lnTo>
                  <a:lnTo>
                    <a:pt x="88657" y="605108"/>
                  </a:lnTo>
                  <a:lnTo>
                    <a:pt x="87889" y="604495"/>
                  </a:lnTo>
                  <a:lnTo>
                    <a:pt x="87428" y="604033"/>
                  </a:lnTo>
                  <a:lnTo>
                    <a:pt x="87889" y="597884"/>
                  </a:lnTo>
                  <a:lnTo>
                    <a:pt x="86660" y="597119"/>
                  </a:lnTo>
                  <a:lnTo>
                    <a:pt x="84509" y="594965"/>
                  </a:lnTo>
                  <a:lnTo>
                    <a:pt x="83741" y="592815"/>
                  </a:lnTo>
                  <a:lnTo>
                    <a:pt x="83587" y="589588"/>
                  </a:lnTo>
                  <a:lnTo>
                    <a:pt x="83741" y="586056"/>
                  </a:lnTo>
                  <a:lnTo>
                    <a:pt x="84202" y="584057"/>
                  </a:lnTo>
                  <a:lnTo>
                    <a:pt x="83740" y="580218"/>
                  </a:lnTo>
                  <a:lnTo>
                    <a:pt x="83126" y="577911"/>
                  </a:lnTo>
                  <a:lnTo>
                    <a:pt x="83552" y="575390"/>
                  </a:lnTo>
                  <a:lnTo>
                    <a:pt x="85763" y="572629"/>
                  </a:lnTo>
                  <a:lnTo>
                    <a:pt x="89078" y="568209"/>
                  </a:lnTo>
                  <a:lnTo>
                    <a:pt x="92393" y="564157"/>
                  </a:lnTo>
                  <a:lnTo>
                    <a:pt x="93314" y="558079"/>
                  </a:lnTo>
                  <a:lnTo>
                    <a:pt x="91104" y="554579"/>
                  </a:lnTo>
                  <a:lnTo>
                    <a:pt x="89078" y="552001"/>
                  </a:lnTo>
                  <a:lnTo>
                    <a:pt x="83184" y="547580"/>
                  </a:lnTo>
                  <a:lnTo>
                    <a:pt x="80288" y="545721"/>
                  </a:lnTo>
                  <a:lnTo>
                    <a:pt x="79845" y="544179"/>
                  </a:lnTo>
                  <a:lnTo>
                    <a:pt x="79489" y="542936"/>
                  </a:lnTo>
                  <a:lnTo>
                    <a:pt x="79243" y="540928"/>
                  </a:lnTo>
                  <a:lnTo>
                    <a:pt x="78914" y="537911"/>
                  </a:lnTo>
                  <a:lnTo>
                    <a:pt x="78664" y="534975"/>
                  </a:lnTo>
                  <a:lnTo>
                    <a:pt x="78561" y="530415"/>
                  </a:lnTo>
                  <a:lnTo>
                    <a:pt x="78388" y="527398"/>
                  </a:lnTo>
                  <a:lnTo>
                    <a:pt x="78219" y="525002"/>
                  </a:lnTo>
                  <a:lnTo>
                    <a:pt x="77655" y="522064"/>
                  </a:lnTo>
                  <a:lnTo>
                    <a:pt x="77485" y="519437"/>
                  </a:lnTo>
                  <a:lnTo>
                    <a:pt x="77472" y="517040"/>
                  </a:lnTo>
                  <a:lnTo>
                    <a:pt x="78885" y="514252"/>
                  </a:lnTo>
                  <a:lnTo>
                    <a:pt x="81444" y="512678"/>
                  </a:lnTo>
                  <a:lnTo>
                    <a:pt x="83807" y="512085"/>
                  </a:lnTo>
                  <a:lnTo>
                    <a:pt x="86957" y="511299"/>
                  </a:lnTo>
                  <a:lnTo>
                    <a:pt x="89910" y="510117"/>
                  </a:lnTo>
                  <a:lnTo>
                    <a:pt x="94044" y="509919"/>
                  </a:lnTo>
                  <a:lnTo>
                    <a:pt x="96603" y="509133"/>
                  </a:lnTo>
                  <a:lnTo>
                    <a:pt x="97784" y="506773"/>
                  </a:lnTo>
                  <a:lnTo>
                    <a:pt x="98178" y="503228"/>
                  </a:lnTo>
                  <a:lnTo>
                    <a:pt x="99753" y="501259"/>
                  </a:lnTo>
                  <a:lnTo>
                    <a:pt x="100344" y="499093"/>
                  </a:lnTo>
                  <a:lnTo>
                    <a:pt x="101132" y="497714"/>
                  </a:lnTo>
                  <a:lnTo>
                    <a:pt x="101328" y="496141"/>
                  </a:lnTo>
                  <a:lnTo>
                    <a:pt x="102135" y="494616"/>
                  </a:lnTo>
                  <a:lnTo>
                    <a:pt x="103382" y="493225"/>
                  </a:lnTo>
                  <a:lnTo>
                    <a:pt x="104864" y="491755"/>
                  </a:lnTo>
                  <a:lnTo>
                    <a:pt x="105957" y="490673"/>
                  </a:lnTo>
                  <a:lnTo>
                    <a:pt x="106651" y="488586"/>
                  </a:lnTo>
                  <a:lnTo>
                    <a:pt x="108209" y="486496"/>
                  </a:lnTo>
                  <a:lnTo>
                    <a:pt x="109848" y="484950"/>
                  </a:lnTo>
                  <a:lnTo>
                    <a:pt x="112192" y="483404"/>
                  </a:lnTo>
                  <a:lnTo>
                    <a:pt x="113591" y="481083"/>
                  </a:lnTo>
                  <a:lnTo>
                    <a:pt x="114995" y="479616"/>
                  </a:lnTo>
                  <a:lnTo>
                    <a:pt x="116478" y="478146"/>
                  </a:lnTo>
                  <a:lnTo>
                    <a:pt x="118039" y="476830"/>
                  </a:lnTo>
                  <a:lnTo>
                    <a:pt x="120387" y="475904"/>
                  </a:lnTo>
                  <a:lnTo>
                    <a:pt x="121875" y="475439"/>
                  </a:lnTo>
                  <a:lnTo>
                    <a:pt x="123829" y="474358"/>
                  </a:lnTo>
                  <a:lnTo>
                    <a:pt x="126102" y="474203"/>
                  </a:lnTo>
                  <a:lnTo>
                    <a:pt x="127984" y="474124"/>
                  </a:lnTo>
                  <a:lnTo>
                    <a:pt x="129552" y="474045"/>
                  </a:lnTo>
                  <a:lnTo>
                    <a:pt x="131041" y="473814"/>
                  </a:lnTo>
                  <a:lnTo>
                    <a:pt x="132530" y="473580"/>
                  </a:lnTo>
                  <a:lnTo>
                    <a:pt x="133704" y="473118"/>
                  </a:lnTo>
                  <a:lnTo>
                    <a:pt x="134874" y="472034"/>
                  </a:lnTo>
                  <a:lnTo>
                    <a:pt x="135808" y="470721"/>
                  </a:lnTo>
                  <a:lnTo>
                    <a:pt x="136425" y="468787"/>
                  </a:lnTo>
                  <a:lnTo>
                    <a:pt x="136731" y="467240"/>
                  </a:lnTo>
                  <a:lnTo>
                    <a:pt x="136801" y="465694"/>
                  </a:lnTo>
                  <a:lnTo>
                    <a:pt x="136790" y="463607"/>
                  </a:lnTo>
                  <a:lnTo>
                    <a:pt x="136698" y="460825"/>
                  </a:lnTo>
                  <a:lnTo>
                    <a:pt x="136842" y="458507"/>
                  </a:lnTo>
                  <a:lnTo>
                    <a:pt x="136994" y="457578"/>
                  </a:lnTo>
                  <a:lnTo>
                    <a:pt x="137220" y="455721"/>
                  </a:lnTo>
                  <a:lnTo>
                    <a:pt x="138313" y="454871"/>
                  </a:lnTo>
                  <a:lnTo>
                    <a:pt x="138777" y="453713"/>
                  </a:lnTo>
                  <a:lnTo>
                    <a:pt x="139700" y="450078"/>
                  </a:lnTo>
                  <a:lnTo>
                    <a:pt x="139617" y="449306"/>
                  </a:lnTo>
                  <a:lnTo>
                    <a:pt x="139293" y="447295"/>
                  </a:lnTo>
                  <a:lnTo>
                    <a:pt x="138104" y="444899"/>
                  </a:lnTo>
                  <a:lnTo>
                    <a:pt x="137552" y="444281"/>
                  </a:lnTo>
                  <a:lnTo>
                    <a:pt x="137147" y="441806"/>
                  </a:lnTo>
                  <a:lnTo>
                    <a:pt x="136905" y="440570"/>
                  </a:lnTo>
                  <a:lnTo>
                    <a:pt x="136496" y="437247"/>
                  </a:lnTo>
                  <a:lnTo>
                    <a:pt x="135936" y="435159"/>
                  </a:lnTo>
                  <a:lnTo>
                    <a:pt x="136395" y="432918"/>
                  </a:lnTo>
                  <a:lnTo>
                    <a:pt x="137272" y="429315"/>
                  </a:lnTo>
                  <a:lnTo>
                    <a:pt x="137450" y="428161"/>
                  </a:lnTo>
                  <a:lnTo>
                    <a:pt x="139491" y="425588"/>
                  </a:lnTo>
                  <a:lnTo>
                    <a:pt x="141621" y="424257"/>
                  </a:lnTo>
                  <a:lnTo>
                    <a:pt x="143485" y="423990"/>
                  </a:lnTo>
                  <a:lnTo>
                    <a:pt x="144905" y="422304"/>
                  </a:lnTo>
                  <a:lnTo>
                    <a:pt x="145970" y="420706"/>
                  </a:lnTo>
                  <a:lnTo>
                    <a:pt x="146325" y="418753"/>
                  </a:lnTo>
                  <a:lnTo>
                    <a:pt x="144817" y="417067"/>
                  </a:lnTo>
                  <a:lnTo>
                    <a:pt x="143663" y="415913"/>
                  </a:lnTo>
                  <a:lnTo>
                    <a:pt x="142065" y="414227"/>
                  </a:lnTo>
                  <a:lnTo>
                    <a:pt x="139314" y="413164"/>
                  </a:lnTo>
                  <a:lnTo>
                    <a:pt x="137273" y="412897"/>
                  </a:lnTo>
                  <a:lnTo>
                    <a:pt x="135497" y="412009"/>
                  </a:lnTo>
                  <a:lnTo>
                    <a:pt x="135578" y="411736"/>
                  </a:lnTo>
                  <a:lnTo>
                    <a:pt x="134255" y="410767"/>
                  </a:lnTo>
                  <a:lnTo>
                    <a:pt x="132670" y="410500"/>
                  </a:lnTo>
                  <a:lnTo>
                    <a:pt x="131017" y="409418"/>
                  </a:lnTo>
                  <a:lnTo>
                    <a:pt x="128583" y="408568"/>
                  </a:lnTo>
                  <a:lnTo>
                    <a:pt x="127168" y="408103"/>
                  </a:lnTo>
                  <a:lnTo>
                    <a:pt x="125755" y="407717"/>
                  </a:lnTo>
                  <a:lnTo>
                    <a:pt x="123321" y="407176"/>
                  </a:lnTo>
                  <a:lnTo>
                    <a:pt x="122301" y="406946"/>
                  </a:lnTo>
                  <a:lnTo>
                    <a:pt x="116547" y="402924"/>
                  </a:lnTo>
                  <a:lnTo>
                    <a:pt x="116770" y="399063"/>
                  </a:lnTo>
                  <a:lnTo>
                    <a:pt x="117552" y="398674"/>
                  </a:lnTo>
                  <a:lnTo>
                    <a:pt x="119660" y="396973"/>
                  </a:lnTo>
                  <a:lnTo>
                    <a:pt x="120678" y="396511"/>
                  </a:lnTo>
                  <a:lnTo>
                    <a:pt x="122324" y="396353"/>
                  </a:lnTo>
                  <a:lnTo>
                    <a:pt x="124909" y="395812"/>
                  </a:lnTo>
                  <a:lnTo>
                    <a:pt x="127258" y="395272"/>
                  </a:lnTo>
                  <a:lnTo>
                    <a:pt x="128744" y="394576"/>
                  </a:lnTo>
                  <a:lnTo>
                    <a:pt x="131174" y="394342"/>
                  </a:lnTo>
                  <a:lnTo>
                    <a:pt x="133292" y="394573"/>
                  </a:lnTo>
                  <a:lnTo>
                    <a:pt x="134469" y="394652"/>
                  </a:lnTo>
                  <a:lnTo>
                    <a:pt x="136116" y="394652"/>
                  </a:lnTo>
                  <a:lnTo>
                    <a:pt x="136821" y="394418"/>
                  </a:lnTo>
                  <a:lnTo>
                    <a:pt x="138387" y="394032"/>
                  </a:lnTo>
                  <a:lnTo>
                    <a:pt x="140188" y="393568"/>
                  </a:lnTo>
                  <a:lnTo>
                    <a:pt x="141830" y="392638"/>
                  </a:lnTo>
                  <a:lnTo>
                    <a:pt x="143551" y="391943"/>
                  </a:lnTo>
                  <a:lnTo>
                    <a:pt x="144722" y="390861"/>
                  </a:lnTo>
                  <a:lnTo>
                    <a:pt x="145581" y="390087"/>
                  </a:lnTo>
                  <a:lnTo>
                    <a:pt x="153415" y="373695"/>
                  </a:lnTo>
                  <a:lnTo>
                    <a:pt x="154251" y="368595"/>
                  </a:lnTo>
                  <a:lnTo>
                    <a:pt x="154087" y="367125"/>
                  </a:lnTo>
                  <a:lnTo>
                    <a:pt x="153137" y="365423"/>
                  </a:lnTo>
                  <a:lnTo>
                    <a:pt x="151482" y="363802"/>
                  </a:lnTo>
                  <a:lnTo>
                    <a:pt x="151337" y="360679"/>
                  </a:lnTo>
                  <a:lnTo>
                    <a:pt x="151600" y="356381"/>
                  </a:lnTo>
                  <a:lnTo>
                    <a:pt x="152380" y="355761"/>
                  </a:lnTo>
                  <a:lnTo>
                    <a:pt x="153005" y="355299"/>
                  </a:lnTo>
                  <a:lnTo>
                    <a:pt x="154334" y="354370"/>
                  </a:lnTo>
                  <a:lnTo>
                    <a:pt x="155195" y="354060"/>
                  </a:lnTo>
                  <a:lnTo>
                    <a:pt x="156293" y="354060"/>
                  </a:lnTo>
                  <a:lnTo>
                    <a:pt x="157157" y="354370"/>
                  </a:lnTo>
                  <a:lnTo>
                    <a:pt x="157787" y="354910"/>
                  </a:lnTo>
                  <a:lnTo>
                    <a:pt x="158337" y="355141"/>
                  </a:lnTo>
                  <a:lnTo>
                    <a:pt x="159042" y="354986"/>
                  </a:lnTo>
                  <a:lnTo>
                    <a:pt x="159590" y="354831"/>
                  </a:lnTo>
                  <a:lnTo>
                    <a:pt x="159979" y="354215"/>
                  </a:lnTo>
                  <a:lnTo>
                    <a:pt x="159737" y="352823"/>
                  </a:lnTo>
                  <a:lnTo>
                    <a:pt x="159780" y="350815"/>
                  </a:lnTo>
                  <a:lnTo>
                    <a:pt x="158852" y="348771"/>
                  </a:lnTo>
                  <a:lnTo>
                    <a:pt x="157181" y="346730"/>
                  </a:lnTo>
                  <a:lnTo>
                    <a:pt x="154954" y="343388"/>
                  </a:lnTo>
                  <a:lnTo>
                    <a:pt x="153639" y="341384"/>
                  </a:lnTo>
                  <a:lnTo>
                    <a:pt x="154420" y="340764"/>
                  </a:lnTo>
                  <a:lnTo>
                    <a:pt x="155590" y="339759"/>
                  </a:lnTo>
                  <a:lnTo>
                    <a:pt x="156527" y="338832"/>
                  </a:lnTo>
                  <a:lnTo>
                    <a:pt x="159965" y="336706"/>
                  </a:lnTo>
                  <a:lnTo>
                    <a:pt x="162750" y="335964"/>
                  </a:lnTo>
                  <a:lnTo>
                    <a:pt x="164235" y="333738"/>
                  </a:lnTo>
                  <a:lnTo>
                    <a:pt x="165534" y="330397"/>
                  </a:lnTo>
                  <a:lnTo>
                    <a:pt x="165535" y="327982"/>
                  </a:lnTo>
                  <a:lnTo>
                    <a:pt x="162148" y="324446"/>
                  </a:lnTo>
                  <a:lnTo>
                    <a:pt x="160129" y="323234"/>
                  </a:lnTo>
                  <a:lnTo>
                    <a:pt x="157909" y="320810"/>
                  </a:lnTo>
                  <a:lnTo>
                    <a:pt x="153750" y="310272"/>
                  </a:lnTo>
                  <a:lnTo>
                    <a:pt x="150601" y="301699"/>
                  </a:lnTo>
                  <a:lnTo>
                    <a:pt x="150601" y="291378"/>
                  </a:lnTo>
                  <a:lnTo>
                    <a:pt x="149726" y="284728"/>
                  </a:lnTo>
                  <a:lnTo>
                    <a:pt x="146805" y="279828"/>
                  </a:lnTo>
                  <a:lnTo>
                    <a:pt x="144990" y="277067"/>
                  </a:lnTo>
                  <a:lnTo>
                    <a:pt x="143880" y="274747"/>
                  </a:lnTo>
                  <a:lnTo>
                    <a:pt x="140023" y="272118"/>
                  </a:lnTo>
                  <a:lnTo>
                    <a:pt x="138924" y="271812"/>
                  </a:lnTo>
                  <a:lnTo>
                    <a:pt x="137511" y="271502"/>
                  </a:lnTo>
                  <a:lnTo>
                    <a:pt x="135154" y="270651"/>
                  </a:lnTo>
                  <a:lnTo>
                    <a:pt x="134599" y="269491"/>
                  </a:lnTo>
                  <a:lnTo>
                    <a:pt x="133650" y="268024"/>
                  </a:lnTo>
                  <a:lnTo>
                    <a:pt x="133334" y="267483"/>
                  </a:lnTo>
                  <a:lnTo>
                    <a:pt x="131758" y="266013"/>
                  </a:lnTo>
                  <a:lnTo>
                    <a:pt x="130419" y="264932"/>
                  </a:lnTo>
                  <a:lnTo>
                    <a:pt x="128680" y="262228"/>
                  </a:lnTo>
                  <a:lnTo>
                    <a:pt x="127809" y="260682"/>
                  </a:lnTo>
                  <a:lnTo>
                    <a:pt x="126312" y="259290"/>
                  </a:lnTo>
                  <a:lnTo>
                    <a:pt x="124899" y="259057"/>
                  </a:lnTo>
                  <a:lnTo>
                    <a:pt x="122470" y="259290"/>
                  </a:lnTo>
                  <a:lnTo>
                    <a:pt x="116945" y="259066"/>
                  </a:lnTo>
                  <a:lnTo>
                    <a:pt x="113870" y="257125"/>
                  </a:lnTo>
                  <a:lnTo>
                    <a:pt x="111281" y="254695"/>
                  </a:lnTo>
                  <a:lnTo>
                    <a:pt x="108853" y="252267"/>
                  </a:lnTo>
                  <a:lnTo>
                    <a:pt x="106587" y="250002"/>
                  </a:lnTo>
                  <a:lnTo>
                    <a:pt x="103998" y="248869"/>
                  </a:lnTo>
                  <a:lnTo>
                    <a:pt x="100276" y="249679"/>
                  </a:lnTo>
                  <a:lnTo>
                    <a:pt x="96877" y="251134"/>
                  </a:lnTo>
                  <a:lnTo>
                    <a:pt x="94935" y="251460"/>
                  </a:lnTo>
                  <a:lnTo>
                    <a:pt x="92345" y="251459"/>
                  </a:lnTo>
                  <a:lnTo>
                    <a:pt x="89918" y="251299"/>
                  </a:lnTo>
                  <a:lnTo>
                    <a:pt x="85710" y="250084"/>
                  </a:lnTo>
                  <a:lnTo>
                    <a:pt x="84092" y="248790"/>
                  </a:lnTo>
                  <a:lnTo>
                    <a:pt x="82635" y="248142"/>
                  </a:lnTo>
                  <a:lnTo>
                    <a:pt x="81016" y="247170"/>
                  </a:lnTo>
                  <a:lnTo>
                    <a:pt x="79074" y="246362"/>
                  </a:lnTo>
                  <a:lnTo>
                    <a:pt x="77618" y="245551"/>
                  </a:lnTo>
                  <a:lnTo>
                    <a:pt x="76485" y="244582"/>
                  </a:lnTo>
                  <a:lnTo>
                    <a:pt x="75514" y="243449"/>
                  </a:lnTo>
                  <a:lnTo>
                    <a:pt x="73896" y="242316"/>
                  </a:lnTo>
                  <a:lnTo>
                    <a:pt x="75191" y="240050"/>
                  </a:lnTo>
                  <a:lnTo>
                    <a:pt x="76809" y="238270"/>
                  </a:lnTo>
                  <a:lnTo>
                    <a:pt x="77780" y="237459"/>
                  </a:lnTo>
                  <a:lnTo>
                    <a:pt x="78427" y="236004"/>
                  </a:lnTo>
                  <a:lnTo>
                    <a:pt x="78913" y="234546"/>
                  </a:lnTo>
                  <a:lnTo>
                    <a:pt x="78913" y="225646"/>
                  </a:lnTo>
                  <a:lnTo>
                    <a:pt x="78427" y="220952"/>
                  </a:lnTo>
                  <a:lnTo>
                    <a:pt x="78427" y="214479"/>
                  </a:lnTo>
                  <a:lnTo>
                    <a:pt x="76971" y="211080"/>
                  </a:lnTo>
                  <a:lnTo>
                    <a:pt x="74586" y="205111"/>
                  </a:lnTo>
                  <a:lnTo>
                    <a:pt x="73710" y="202559"/>
                  </a:lnTo>
                  <a:lnTo>
                    <a:pt x="72526" y="200937"/>
                  </a:lnTo>
                  <a:lnTo>
                    <a:pt x="71580" y="200163"/>
                  </a:lnTo>
                  <a:lnTo>
                    <a:pt x="70636" y="199546"/>
                  </a:lnTo>
                  <a:lnTo>
                    <a:pt x="69302" y="198285"/>
                  </a:lnTo>
                  <a:lnTo>
                    <a:pt x="63376" y="197000"/>
                  </a:lnTo>
                  <a:lnTo>
                    <a:pt x="58197" y="195381"/>
                  </a:lnTo>
                  <a:lnTo>
                    <a:pt x="53666" y="195542"/>
                  </a:lnTo>
                  <a:lnTo>
                    <a:pt x="48812" y="189616"/>
                  </a:lnTo>
                  <a:lnTo>
                    <a:pt x="45463" y="189615"/>
                  </a:lnTo>
                  <a:lnTo>
                    <a:pt x="42508" y="189813"/>
                  </a:lnTo>
                  <a:lnTo>
                    <a:pt x="40735" y="189616"/>
                  </a:lnTo>
                  <a:lnTo>
                    <a:pt x="38961" y="189418"/>
                  </a:lnTo>
                  <a:lnTo>
                    <a:pt x="36992" y="189418"/>
                  </a:lnTo>
                  <a:lnTo>
                    <a:pt x="35218" y="188829"/>
                  </a:lnTo>
                  <a:lnTo>
                    <a:pt x="33248" y="188632"/>
                  </a:lnTo>
                  <a:lnTo>
                    <a:pt x="30490" y="188434"/>
                  </a:lnTo>
                  <a:lnTo>
                    <a:pt x="26747" y="187055"/>
                  </a:lnTo>
                  <a:lnTo>
                    <a:pt x="25171" y="186071"/>
                  </a:lnTo>
                  <a:lnTo>
                    <a:pt x="20546" y="184160"/>
                  </a:lnTo>
                  <a:lnTo>
                    <a:pt x="18290" y="182359"/>
                  </a:lnTo>
                  <a:lnTo>
                    <a:pt x="15584" y="179051"/>
                  </a:lnTo>
                  <a:lnTo>
                    <a:pt x="13780" y="175742"/>
                  </a:lnTo>
                  <a:lnTo>
                    <a:pt x="12286" y="168248"/>
                  </a:lnTo>
                  <a:lnTo>
                    <a:pt x="11888" y="167167"/>
                  </a:lnTo>
                  <a:lnTo>
                    <a:pt x="11719" y="164770"/>
                  </a:lnTo>
                  <a:lnTo>
                    <a:pt x="12642" y="161214"/>
                  </a:lnTo>
                  <a:lnTo>
                    <a:pt x="13185" y="160208"/>
                  </a:lnTo>
                  <a:lnTo>
                    <a:pt x="14578" y="156654"/>
                  </a:lnTo>
                  <a:lnTo>
                    <a:pt x="15199" y="155414"/>
                  </a:lnTo>
                  <a:lnTo>
                    <a:pt x="15741" y="154257"/>
                  </a:lnTo>
                  <a:lnTo>
                    <a:pt x="16671" y="152091"/>
                  </a:lnTo>
                  <a:lnTo>
                    <a:pt x="17136" y="151010"/>
                  </a:lnTo>
                  <a:lnTo>
                    <a:pt x="17361" y="149075"/>
                  </a:lnTo>
                  <a:lnTo>
                    <a:pt x="17504" y="146293"/>
                  </a:lnTo>
                  <a:lnTo>
                    <a:pt x="17256" y="145163"/>
                  </a:lnTo>
                  <a:lnTo>
                    <a:pt x="17182" y="144826"/>
                  </a:lnTo>
                  <a:lnTo>
                    <a:pt x="16704" y="143434"/>
                  </a:lnTo>
                  <a:lnTo>
                    <a:pt x="16069" y="141888"/>
                  </a:lnTo>
                  <a:lnTo>
                    <a:pt x="15355" y="140342"/>
                  </a:lnTo>
                  <a:lnTo>
                    <a:pt x="14169" y="138331"/>
                  </a:lnTo>
                  <a:lnTo>
                    <a:pt x="12274" y="136013"/>
                  </a:lnTo>
                  <a:lnTo>
                    <a:pt x="11091" y="134698"/>
                  </a:lnTo>
                  <a:lnTo>
                    <a:pt x="10616" y="133771"/>
                  </a:lnTo>
                  <a:lnTo>
                    <a:pt x="9432" y="132225"/>
                  </a:lnTo>
                  <a:lnTo>
                    <a:pt x="8166" y="130293"/>
                  </a:lnTo>
                  <a:lnTo>
                    <a:pt x="7532" y="128978"/>
                  </a:lnTo>
                  <a:lnTo>
                    <a:pt x="6978" y="127975"/>
                  </a:lnTo>
                  <a:lnTo>
                    <a:pt x="5079" y="124649"/>
                  </a:lnTo>
                  <a:lnTo>
                    <a:pt x="3500" y="122641"/>
                  </a:lnTo>
                  <a:lnTo>
                    <a:pt x="2859" y="120089"/>
                  </a:lnTo>
                  <a:lnTo>
                    <a:pt x="2612" y="117848"/>
                  </a:lnTo>
                  <a:lnTo>
                    <a:pt x="2601" y="115761"/>
                  </a:lnTo>
                  <a:lnTo>
                    <a:pt x="2672" y="114215"/>
                  </a:lnTo>
                  <a:lnTo>
                    <a:pt x="2892" y="111432"/>
                  </a:lnTo>
                  <a:lnTo>
                    <a:pt x="3117" y="109501"/>
                  </a:lnTo>
                  <a:lnTo>
                    <a:pt x="3497" y="107104"/>
                  </a:lnTo>
                  <a:lnTo>
                    <a:pt x="3411" y="105557"/>
                  </a:lnTo>
                  <a:lnTo>
                    <a:pt x="3168" y="104242"/>
                  </a:lnTo>
                  <a:lnTo>
                    <a:pt x="3004" y="102772"/>
                  </a:lnTo>
                  <a:lnTo>
                    <a:pt x="3072" y="100764"/>
                  </a:lnTo>
                  <a:lnTo>
                    <a:pt x="3687" y="98522"/>
                  </a:lnTo>
                  <a:lnTo>
                    <a:pt x="3911" y="96281"/>
                  </a:lnTo>
                  <a:lnTo>
                    <a:pt x="3747" y="94889"/>
                  </a:lnTo>
                  <a:lnTo>
                    <a:pt x="3503" y="93343"/>
                  </a:lnTo>
                  <a:lnTo>
                    <a:pt x="3262" y="92182"/>
                  </a:lnTo>
                  <a:lnTo>
                    <a:pt x="3098" y="90792"/>
                  </a:lnTo>
                  <a:lnTo>
                    <a:pt x="3016" y="90095"/>
                  </a:lnTo>
                  <a:lnTo>
                    <a:pt x="2852" y="88781"/>
                  </a:lnTo>
                  <a:lnTo>
                    <a:pt x="2849" y="88085"/>
                  </a:lnTo>
                  <a:lnTo>
                    <a:pt x="3389" y="86463"/>
                  </a:lnTo>
                  <a:lnTo>
                    <a:pt x="3617" y="85147"/>
                  </a:lnTo>
                  <a:lnTo>
                    <a:pt x="3691" y="84221"/>
                  </a:lnTo>
                  <a:lnTo>
                    <a:pt x="3999" y="83215"/>
                  </a:lnTo>
                  <a:lnTo>
                    <a:pt x="4228" y="81979"/>
                  </a:lnTo>
                  <a:lnTo>
                    <a:pt x="4222" y="80740"/>
                  </a:lnTo>
                  <a:lnTo>
                    <a:pt x="4215" y="79427"/>
                  </a:lnTo>
                  <a:lnTo>
                    <a:pt x="0" y="74487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0" name="object 86">
              <a:extLst>
                <a:ext uri="{FF2B5EF4-FFF2-40B4-BE49-F238E27FC236}">
                  <a16:creationId xmlns:a16="http://schemas.microsoft.com/office/drawing/2014/main" id="{7B967F95-C3C8-41ED-82F4-6727BF0DF241}"/>
                </a:ext>
              </a:extLst>
            </p:cNvPr>
            <p:cNvSpPr/>
            <p:nvPr/>
          </p:nvSpPr>
          <p:spPr>
            <a:xfrm>
              <a:off x="9295564" y="1532567"/>
              <a:ext cx="196809" cy="451355"/>
            </a:xfrm>
            <a:custGeom>
              <a:avLst/>
              <a:gdLst/>
              <a:ahLst/>
              <a:cxnLst/>
              <a:rect l="l" t="t" r="r" b="b"/>
              <a:pathLst>
                <a:path w="304720" h="698834">
                  <a:moveTo>
                    <a:pt x="0" y="87541"/>
                  </a:moveTo>
                  <a:lnTo>
                    <a:pt x="5988" y="83197"/>
                  </a:lnTo>
                  <a:lnTo>
                    <a:pt x="21838" y="42469"/>
                  </a:lnTo>
                  <a:lnTo>
                    <a:pt x="37040" y="7403"/>
                  </a:lnTo>
                  <a:lnTo>
                    <a:pt x="39344" y="4893"/>
                  </a:lnTo>
                  <a:lnTo>
                    <a:pt x="45261" y="6199"/>
                  </a:lnTo>
                  <a:lnTo>
                    <a:pt x="46794" y="4882"/>
                  </a:lnTo>
                  <a:lnTo>
                    <a:pt x="47012" y="1813"/>
                  </a:lnTo>
                  <a:lnTo>
                    <a:pt x="48766" y="1810"/>
                  </a:lnTo>
                  <a:lnTo>
                    <a:pt x="54682" y="1801"/>
                  </a:lnTo>
                  <a:lnTo>
                    <a:pt x="63009" y="2665"/>
                  </a:lnTo>
                  <a:lnTo>
                    <a:pt x="74842" y="2647"/>
                  </a:lnTo>
                  <a:lnTo>
                    <a:pt x="79444" y="1982"/>
                  </a:lnTo>
                  <a:lnTo>
                    <a:pt x="83826" y="660"/>
                  </a:lnTo>
                  <a:lnTo>
                    <a:pt x="85798" y="0"/>
                  </a:lnTo>
                  <a:lnTo>
                    <a:pt x="86456" y="875"/>
                  </a:lnTo>
                  <a:lnTo>
                    <a:pt x="87771" y="1530"/>
                  </a:lnTo>
                  <a:lnTo>
                    <a:pt x="89962" y="650"/>
                  </a:lnTo>
                  <a:lnTo>
                    <a:pt x="92154" y="1962"/>
                  </a:lnTo>
                  <a:lnTo>
                    <a:pt x="92374" y="5688"/>
                  </a:lnTo>
                  <a:lnTo>
                    <a:pt x="91279" y="7005"/>
                  </a:lnTo>
                  <a:lnTo>
                    <a:pt x="90842" y="9198"/>
                  </a:lnTo>
                  <a:lnTo>
                    <a:pt x="91938" y="11826"/>
                  </a:lnTo>
                  <a:lnTo>
                    <a:pt x="94132" y="15768"/>
                  </a:lnTo>
                  <a:lnTo>
                    <a:pt x="95228" y="18397"/>
                  </a:lnTo>
                  <a:lnTo>
                    <a:pt x="95448" y="20369"/>
                  </a:lnTo>
                  <a:lnTo>
                    <a:pt x="95887" y="22342"/>
                  </a:lnTo>
                  <a:lnTo>
                    <a:pt x="97641" y="24312"/>
                  </a:lnTo>
                  <a:lnTo>
                    <a:pt x="102244" y="26935"/>
                  </a:lnTo>
                  <a:lnTo>
                    <a:pt x="106408" y="29778"/>
                  </a:lnTo>
                  <a:lnTo>
                    <a:pt x="109697" y="32841"/>
                  </a:lnTo>
                  <a:lnTo>
                    <a:pt x="112546" y="36125"/>
                  </a:lnTo>
                  <a:lnTo>
                    <a:pt x="115834" y="37435"/>
                  </a:lnTo>
                  <a:lnTo>
                    <a:pt x="116931" y="41379"/>
                  </a:lnTo>
                  <a:lnTo>
                    <a:pt x="118028" y="44446"/>
                  </a:lnTo>
                  <a:lnTo>
                    <a:pt x="119563" y="46416"/>
                  </a:lnTo>
                  <a:lnTo>
                    <a:pt x="120878" y="49702"/>
                  </a:lnTo>
                  <a:lnTo>
                    <a:pt x="124825" y="54299"/>
                  </a:lnTo>
                  <a:lnTo>
                    <a:pt x="128114" y="58897"/>
                  </a:lnTo>
                  <a:lnTo>
                    <a:pt x="134691" y="69189"/>
                  </a:lnTo>
                  <a:lnTo>
                    <a:pt x="156617" y="102472"/>
                  </a:lnTo>
                  <a:lnTo>
                    <a:pt x="159248" y="104660"/>
                  </a:lnTo>
                  <a:lnTo>
                    <a:pt x="173283" y="133133"/>
                  </a:lnTo>
                  <a:lnTo>
                    <a:pt x="182055" y="149121"/>
                  </a:lnTo>
                  <a:lnTo>
                    <a:pt x="197405" y="179127"/>
                  </a:lnTo>
                  <a:lnTo>
                    <a:pt x="209028" y="201466"/>
                  </a:lnTo>
                  <a:lnTo>
                    <a:pt x="227668" y="236947"/>
                  </a:lnTo>
                  <a:lnTo>
                    <a:pt x="230909" y="242338"/>
                  </a:lnTo>
                  <a:lnTo>
                    <a:pt x="229906" y="298222"/>
                  </a:lnTo>
                  <a:lnTo>
                    <a:pt x="228901" y="398015"/>
                  </a:lnTo>
                  <a:lnTo>
                    <a:pt x="228231" y="448244"/>
                  </a:lnTo>
                  <a:lnTo>
                    <a:pt x="240869" y="464543"/>
                  </a:lnTo>
                  <a:lnTo>
                    <a:pt x="266143" y="493816"/>
                  </a:lnTo>
                  <a:lnTo>
                    <a:pt x="270134" y="503130"/>
                  </a:lnTo>
                  <a:lnTo>
                    <a:pt x="275787" y="510448"/>
                  </a:lnTo>
                  <a:lnTo>
                    <a:pt x="278115" y="520427"/>
                  </a:lnTo>
                  <a:lnTo>
                    <a:pt x="280775" y="528078"/>
                  </a:lnTo>
                  <a:lnTo>
                    <a:pt x="283103" y="535396"/>
                  </a:lnTo>
                  <a:lnTo>
                    <a:pt x="290752" y="542049"/>
                  </a:lnTo>
                  <a:lnTo>
                    <a:pt x="300064" y="553359"/>
                  </a:lnTo>
                  <a:lnTo>
                    <a:pt x="304720" y="560344"/>
                  </a:lnTo>
                  <a:lnTo>
                    <a:pt x="299058" y="653152"/>
                  </a:lnTo>
                  <a:lnTo>
                    <a:pt x="296726" y="698724"/>
                  </a:lnTo>
                  <a:lnTo>
                    <a:pt x="296860" y="698834"/>
                  </a:lnTo>
                  <a:lnTo>
                    <a:pt x="291400" y="698710"/>
                  </a:lnTo>
                  <a:lnTo>
                    <a:pt x="289727" y="696198"/>
                  </a:lnTo>
                  <a:lnTo>
                    <a:pt x="289158" y="691678"/>
                  </a:lnTo>
                  <a:lnTo>
                    <a:pt x="291679" y="684205"/>
                  </a:lnTo>
                  <a:lnTo>
                    <a:pt x="289169" y="675001"/>
                  </a:lnTo>
                  <a:lnTo>
                    <a:pt x="287812" y="665982"/>
                  </a:lnTo>
                  <a:lnTo>
                    <a:pt x="287238" y="656222"/>
                  </a:lnTo>
                  <a:lnTo>
                    <a:pt x="286090" y="649621"/>
                  </a:lnTo>
                  <a:lnTo>
                    <a:pt x="279775" y="641298"/>
                  </a:lnTo>
                  <a:lnTo>
                    <a:pt x="263414" y="628953"/>
                  </a:lnTo>
                  <a:lnTo>
                    <a:pt x="253654" y="622064"/>
                  </a:lnTo>
                  <a:lnTo>
                    <a:pt x="245904" y="617185"/>
                  </a:lnTo>
                  <a:lnTo>
                    <a:pt x="239876" y="613451"/>
                  </a:lnTo>
                  <a:lnTo>
                    <a:pt x="215190" y="596802"/>
                  </a:lnTo>
                  <a:lnTo>
                    <a:pt x="194522" y="581018"/>
                  </a:lnTo>
                  <a:lnTo>
                    <a:pt x="181318" y="569824"/>
                  </a:lnTo>
                  <a:lnTo>
                    <a:pt x="172707" y="567525"/>
                  </a:lnTo>
                  <a:lnTo>
                    <a:pt x="168895" y="565505"/>
                  </a:lnTo>
                  <a:lnTo>
                    <a:pt x="160834" y="563205"/>
                  </a:lnTo>
                  <a:lnTo>
                    <a:pt x="146947" y="563658"/>
                  </a:lnTo>
                  <a:lnTo>
                    <a:pt x="135748" y="566343"/>
                  </a:lnTo>
                  <a:lnTo>
                    <a:pt x="122308" y="573959"/>
                  </a:lnTo>
                  <a:lnTo>
                    <a:pt x="115140" y="575301"/>
                  </a:lnTo>
                  <a:lnTo>
                    <a:pt x="106629" y="575301"/>
                  </a:lnTo>
                  <a:lnTo>
                    <a:pt x="100805" y="571720"/>
                  </a:lnTo>
                  <a:lnTo>
                    <a:pt x="96773" y="568582"/>
                  </a:lnTo>
                  <a:lnTo>
                    <a:pt x="93190" y="562759"/>
                  </a:lnTo>
                  <a:lnTo>
                    <a:pt x="91398" y="557385"/>
                  </a:lnTo>
                  <a:lnTo>
                    <a:pt x="89605" y="548873"/>
                  </a:lnTo>
                  <a:lnTo>
                    <a:pt x="89158" y="541704"/>
                  </a:lnTo>
                  <a:lnTo>
                    <a:pt x="89158" y="534536"/>
                  </a:lnTo>
                  <a:lnTo>
                    <a:pt x="90502" y="525131"/>
                  </a:lnTo>
                  <a:lnTo>
                    <a:pt x="91397" y="510794"/>
                  </a:lnTo>
                  <a:lnTo>
                    <a:pt x="91195" y="501716"/>
                  </a:lnTo>
                  <a:lnTo>
                    <a:pt x="91905" y="494842"/>
                  </a:lnTo>
                  <a:lnTo>
                    <a:pt x="93637" y="485708"/>
                  </a:lnTo>
                  <a:lnTo>
                    <a:pt x="92294" y="476747"/>
                  </a:lnTo>
                  <a:lnTo>
                    <a:pt x="86470" y="468685"/>
                  </a:lnTo>
                  <a:lnTo>
                    <a:pt x="79475" y="467330"/>
                  </a:lnTo>
                  <a:lnTo>
                    <a:pt x="77131" y="465690"/>
                  </a:lnTo>
                  <a:lnTo>
                    <a:pt x="76193" y="461938"/>
                  </a:lnTo>
                  <a:lnTo>
                    <a:pt x="74317" y="456777"/>
                  </a:lnTo>
                  <a:lnTo>
                    <a:pt x="71503" y="453026"/>
                  </a:lnTo>
                  <a:lnTo>
                    <a:pt x="70097" y="450918"/>
                  </a:lnTo>
                  <a:lnTo>
                    <a:pt x="64469" y="449040"/>
                  </a:lnTo>
                  <a:lnTo>
                    <a:pt x="59311" y="447634"/>
                  </a:lnTo>
                  <a:lnTo>
                    <a:pt x="55559" y="444821"/>
                  </a:lnTo>
                  <a:lnTo>
                    <a:pt x="50870" y="439663"/>
                  </a:lnTo>
                  <a:lnTo>
                    <a:pt x="44070" y="434268"/>
                  </a:lnTo>
                  <a:lnTo>
                    <a:pt x="40318" y="430753"/>
                  </a:lnTo>
                  <a:lnTo>
                    <a:pt x="25547" y="416215"/>
                  </a:lnTo>
                  <a:lnTo>
                    <a:pt x="22498" y="413402"/>
                  </a:lnTo>
                  <a:lnTo>
                    <a:pt x="14291" y="406835"/>
                  </a:lnTo>
                  <a:lnTo>
                    <a:pt x="24273" y="392357"/>
                  </a:lnTo>
                  <a:lnTo>
                    <a:pt x="27183" y="379259"/>
                  </a:lnTo>
                  <a:lnTo>
                    <a:pt x="28639" y="369550"/>
                  </a:lnTo>
                  <a:lnTo>
                    <a:pt x="28640" y="358393"/>
                  </a:lnTo>
                  <a:lnTo>
                    <a:pt x="27669" y="349171"/>
                  </a:lnTo>
                  <a:lnTo>
                    <a:pt x="24757" y="339471"/>
                  </a:lnTo>
                  <a:lnTo>
                    <a:pt x="20434" y="332743"/>
                  </a:lnTo>
                  <a:lnTo>
                    <a:pt x="21069" y="324799"/>
                  </a:lnTo>
                  <a:lnTo>
                    <a:pt x="23293" y="309869"/>
                  </a:lnTo>
                  <a:lnTo>
                    <a:pt x="25199" y="298113"/>
                  </a:lnTo>
                  <a:lnTo>
                    <a:pt x="25835" y="288900"/>
                  </a:lnTo>
                  <a:lnTo>
                    <a:pt x="27741" y="279684"/>
                  </a:lnTo>
                  <a:lnTo>
                    <a:pt x="30918" y="270789"/>
                  </a:lnTo>
                  <a:lnTo>
                    <a:pt x="35048" y="261892"/>
                  </a:lnTo>
                  <a:lnTo>
                    <a:pt x="41761" y="252834"/>
                  </a:lnTo>
                  <a:lnTo>
                    <a:pt x="48882" y="244881"/>
                  </a:lnTo>
                  <a:lnTo>
                    <a:pt x="50858" y="238860"/>
                  </a:lnTo>
                  <a:lnTo>
                    <a:pt x="50857" y="234058"/>
                  </a:lnTo>
                  <a:lnTo>
                    <a:pt x="49257" y="226968"/>
                  </a:lnTo>
                  <a:lnTo>
                    <a:pt x="46512" y="220792"/>
                  </a:lnTo>
                  <a:lnTo>
                    <a:pt x="44427" y="213808"/>
                  </a:lnTo>
                  <a:lnTo>
                    <a:pt x="46036" y="203809"/>
                  </a:lnTo>
                  <a:lnTo>
                    <a:pt x="51013" y="188511"/>
                  </a:lnTo>
                  <a:lnTo>
                    <a:pt x="55764" y="165072"/>
                  </a:lnTo>
                  <a:lnTo>
                    <a:pt x="57538" y="162760"/>
                  </a:lnTo>
                  <a:lnTo>
                    <a:pt x="57538" y="159267"/>
                  </a:lnTo>
                  <a:lnTo>
                    <a:pt x="57305" y="156239"/>
                  </a:lnTo>
                  <a:lnTo>
                    <a:pt x="58237" y="153674"/>
                  </a:lnTo>
                  <a:lnTo>
                    <a:pt x="68257" y="145051"/>
                  </a:lnTo>
                  <a:lnTo>
                    <a:pt x="69189" y="140157"/>
                  </a:lnTo>
                  <a:lnTo>
                    <a:pt x="69422" y="135497"/>
                  </a:lnTo>
                  <a:lnTo>
                    <a:pt x="67558" y="130139"/>
                  </a:lnTo>
                  <a:lnTo>
                    <a:pt x="67325" y="127341"/>
                  </a:lnTo>
                  <a:lnTo>
                    <a:pt x="46269" y="119865"/>
                  </a:lnTo>
                  <a:lnTo>
                    <a:pt x="41073" y="116746"/>
                  </a:lnTo>
                  <a:lnTo>
                    <a:pt x="36197" y="111624"/>
                  </a:lnTo>
                  <a:lnTo>
                    <a:pt x="17882" y="96770"/>
                  </a:lnTo>
                  <a:lnTo>
                    <a:pt x="12145" y="93799"/>
                  </a:lnTo>
                  <a:lnTo>
                    <a:pt x="5955" y="89978"/>
                  </a:lnTo>
                  <a:lnTo>
                    <a:pt x="0" y="87541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1" name="object 88">
              <a:extLst>
                <a:ext uri="{FF2B5EF4-FFF2-40B4-BE49-F238E27FC236}">
                  <a16:creationId xmlns:a16="http://schemas.microsoft.com/office/drawing/2014/main" id="{2B7B7157-2531-48E4-8706-FA3EA1056FDA}"/>
                </a:ext>
              </a:extLst>
            </p:cNvPr>
            <p:cNvSpPr/>
            <p:nvPr/>
          </p:nvSpPr>
          <p:spPr>
            <a:xfrm>
              <a:off x="9224574" y="2158722"/>
              <a:ext cx="454842" cy="839797"/>
            </a:xfrm>
            <a:custGeom>
              <a:avLst/>
              <a:gdLst/>
              <a:ahLst/>
              <a:cxnLst/>
              <a:rect l="l" t="t" r="r" b="b"/>
              <a:pathLst>
                <a:path w="704233" h="1300259">
                  <a:moveTo>
                    <a:pt x="142087" y="325423"/>
                  </a:moveTo>
                  <a:lnTo>
                    <a:pt x="146760" y="318652"/>
                  </a:lnTo>
                  <a:lnTo>
                    <a:pt x="154238" y="314084"/>
                  </a:lnTo>
                  <a:lnTo>
                    <a:pt x="163058" y="312322"/>
                  </a:lnTo>
                  <a:lnTo>
                    <a:pt x="165822" y="308257"/>
                  </a:lnTo>
                  <a:lnTo>
                    <a:pt x="167143" y="289135"/>
                  </a:lnTo>
                  <a:lnTo>
                    <a:pt x="168179" y="270812"/>
                  </a:lnTo>
                  <a:lnTo>
                    <a:pt x="170391" y="258054"/>
                  </a:lnTo>
                  <a:lnTo>
                    <a:pt x="175631" y="239311"/>
                  </a:lnTo>
                  <a:lnTo>
                    <a:pt x="184814" y="223479"/>
                  </a:lnTo>
                  <a:lnTo>
                    <a:pt x="186219" y="218454"/>
                  </a:lnTo>
                  <a:lnTo>
                    <a:pt x="196788" y="207983"/>
                  </a:lnTo>
                  <a:lnTo>
                    <a:pt x="208800" y="202950"/>
                  </a:lnTo>
                  <a:lnTo>
                    <a:pt x="209713" y="202233"/>
                  </a:lnTo>
                  <a:lnTo>
                    <a:pt x="218081" y="187807"/>
                  </a:lnTo>
                  <a:lnTo>
                    <a:pt x="227484" y="160280"/>
                  </a:lnTo>
                  <a:lnTo>
                    <a:pt x="232466" y="152761"/>
                  </a:lnTo>
                  <a:lnTo>
                    <a:pt x="238423" y="147181"/>
                  </a:lnTo>
                  <a:lnTo>
                    <a:pt x="241857" y="144717"/>
                  </a:lnTo>
                  <a:lnTo>
                    <a:pt x="251335" y="128822"/>
                  </a:lnTo>
                  <a:lnTo>
                    <a:pt x="256367" y="112582"/>
                  </a:lnTo>
                  <a:lnTo>
                    <a:pt x="259568" y="105492"/>
                  </a:lnTo>
                  <a:lnTo>
                    <a:pt x="270089" y="96574"/>
                  </a:lnTo>
                  <a:lnTo>
                    <a:pt x="279694" y="88800"/>
                  </a:lnTo>
                  <a:lnTo>
                    <a:pt x="292958" y="71874"/>
                  </a:lnTo>
                  <a:lnTo>
                    <a:pt x="296846" y="65242"/>
                  </a:lnTo>
                  <a:lnTo>
                    <a:pt x="303935" y="63183"/>
                  </a:lnTo>
                  <a:lnTo>
                    <a:pt x="310339" y="63183"/>
                  </a:lnTo>
                  <a:lnTo>
                    <a:pt x="316285" y="61582"/>
                  </a:lnTo>
                  <a:lnTo>
                    <a:pt x="322918" y="55410"/>
                  </a:lnTo>
                  <a:lnTo>
                    <a:pt x="330922" y="47405"/>
                  </a:lnTo>
                  <a:lnTo>
                    <a:pt x="337553" y="43973"/>
                  </a:lnTo>
                  <a:lnTo>
                    <a:pt x="345101" y="42372"/>
                  </a:lnTo>
                  <a:lnTo>
                    <a:pt x="352190" y="38714"/>
                  </a:lnTo>
                  <a:lnTo>
                    <a:pt x="359280" y="31624"/>
                  </a:lnTo>
                  <a:lnTo>
                    <a:pt x="375060" y="22247"/>
                  </a:lnTo>
                  <a:lnTo>
                    <a:pt x="386244" y="22135"/>
                  </a:lnTo>
                  <a:lnTo>
                    <a:pt x="392346" y="23830"/>
                  </a:lnTo>
                  <a:lnTo>
                    <a:pt x="395867" y="25297"/>
                  </a:lnTo>
                  <a:lnTo>
                    <a:pt x="402322" y="22952"/>
                  </a:lnTo>
                  <a:lnTo>
                    <a:pt x="414648" y="22952"/>
                  </a:lnTo>
                  <a:lnTo>
                    <a:pt x="419049" y="22952"/>
                  </a:lnTo>
                  <a:lnTo>
                    <a:pt x="431080" y="24711"/>
                  </a:lnTo>
                  <a:lnTo>
                    <a:pt x="437722" y="26135"/>
                  </a:lnTo>
                  <a:lnTo>
                    <a:pt x="448394" y="24711"/>
                  </a:lnTo>
                  <a:lnTo>
                    <a:pt x="450758" y="20646"/>
                  </a:lnTo>
                  <a:lnTo>
                    <a:pt x="468935" y="10039"/>
                  </a:lnTo>
                  <a:lnTo>
                    <a:pt x="475391" y="5932"/>
                  </a:lnTo>
                  <a:lnTo>
                    <a:pt x="489398" y="0"/>
                  </a:lnTo>
                  <a:lnTo>
                    <a:pt x="491430" y="1016"/>
                  </a:lnTo>
                  <a:lnTo>
                    <a:pt x="493093" y="3344"/>
                  </a:lnTo>
                  <a:lnTo>
                    <a:pt x="495753" y="5673"/>
                  </a:lnTo>
                  <a:lnTo>
                    <a:pt x="498747" y="8334"/>
                  </a:lnTo>
                  <a:lnTo>
                    <a:pt x="501407" y="6338"/>
                  </a:lnTo>
                  <a:lnTo>
                    <a:pt x="510720" y="14654"/>
                  </a:lnTo>
                  <a:lnTo>
                    <a:pt x="512382" y="20974"/>
                  </a:lnTo>
                  <a:lnTo>
                    <a:pt x="512049" y="24966"/>
                  </a:lnTo>
                  <a:lnTo>
                    <a:pt x="511051" y="28958"/>
                  </a:lnTo>
                  <a:lnTo>
                    <a:pt x="515042" y="35278"/>
                  </a:lnTo>
                  <a:lnTo>
                    <a:pt x="517370" y="35278"/>
                  </a:lnTo>
                  <a:lnTo>
                    <a:pt x="520031" y="36276"/>
                  </a:lnTo>
                  <a:lnTo>
                    <a:pt x="521029" y="39269"/>
                  </a:lnTo>
                  <a:lnTo>
                    <a:pt x="518700" y="43262"/>
                  </a:lnTo>
                  <a:lnTo>
                    <a:pt x="515706" y="45590"/>
                  </a:lnTo>
                  <a:lnTo>
                    <a:pt x="515706" y="50580"/>
                  </a:lnTo>
                  <a:lnTo>
                    <a:pt x="516038" y="58563"/>
                  </a:lnTo>
                  <a:lnTo>
                    <a:pt x="514374" y="66879"/>
                  </a:lnTo>
                  <a:lnTo>
                    <a:pt x="514041" y="73532"/>
                  </a:lnTo>
                  <a:lnTo>
                    <a:pt x="517699" y="76858"/>
                  </a:lnTo>
                  <a:lnTo>
                    <a:pt x="518364" y="80518"/>
                  </a:lnTo>
                  <a:lnTo>
                    <a:pt x="517366" y="83511"/>
                  </a:lnTo>
                  <a:lnTo>
                    <a:pt x="519361" y="86173"/>
                  </a:lnTo>
                  <a:lnTo>
                    <a:pt x="521690" y="88833"/>
                  </a:lnTo>
                  <a:lnTo>
                    <a:pt x="524018" y="92825"/>
                  </a:lnTo>
                  <a:lnTo>
                    <a:pt x="527010" y="96485"/>
                  </a:lnTo>
                  <a:lnTo>
                    <a:pt x="530003" y="99145"/>
                  </a:lnTo>
                  <a:lnTo>
                    <a:pt x="532996" y="101142"/>
                  </a:lnTo>
                  <a:lnTo>
                    <a:pt x="536323" y="99811"/>
                  </a:lnTo>
                  <a:lnTo>
                    <a:pt x="538319" y="98480"/>
                  </a:lnTo>
                  <a:lnTo>
                    <a:pt x="547298" y="98480"/>
                  </a:lnTo>
                  <a:lnTo>
                    <a:pt x="548297" y="100144"/>
                  </a:lnTo>
                  <a:lnTo>
                    <a:pt x="547963" y="103470"/>
                  </a:lnTo>
                  <a:lnTo>
                    <a:pt x="545303" y="104135"/>
                  </a:lnTo>
                  <a:lnTo>
                    <a:pt x="543639" y="106463"/>
                  </a:lnTo>
                  <a:lnTo>
                    <a:pt x="545967" y="110122"/>
                  </a:lnTo>
                  <a:lnTo>
                    <a:pt x="544304" y="112784"/>
                  </a:lnTo>
                  <a:lnTo>
                    <a:pt x="543639" y="115778"/>
                  </a:lnTo>
                  <a:lnTo>
                    <a:pt x="545967" y="119104"/>
                  </a:lnTo>
                  <a:lnTo>
                    <a:pt x="547297" y="122098"/>
                  </a:lnTo>
                  <a:lnTo>
                    <a:pt x="544303" y="124426"/>
                  </a:lnTo>
                  <a:lnTo>
                    <a:pt x="545301" y="127420"/>
                  </a:lnTo>
                  <a:lnTo>
                    <a:pt x="549292" y="130081"/>
                  </a:lnTo>
                  <a:lnTo>
                    <a:pt x="550289" y="133408"/>
                  </a:lnTo>
                  <a:lnTo>
                    <a:pt x="549291" y="136402"/>
                  </a:lnTo>
                  <a:lnTo>
                    <a:pt x="547295" y="139062"/>
                  </a:lnTo>
                  <a:lnTo>
                    <a:pt x="541309" y="142056"/>
                  </a:lnTo>
                  <a:lnTo>
                    <a:pt x="537983" y="142056"/>
                  </a:lnTo>
                  <a:lnTo>
                    <a:pt x="534324" y="142722"/>
                  </a:lnTo>
                  <a:lnTo>
                    <a:pt x="533991" y="145050"/>
                  </a:lnTo>
                  <a:lnTo>
                    <a:pt x="533991" y="149042"/>
                  </a:lnTo>
                  <a:lnTo>
                    <a:pt x="536651" y="152369"/>
                  </a:lnTo>
                  <a:lnTo>
                    <a:pt x="537981" y="155362"/>
                  </a:lnTo>
                  <a:lnTo>
                    <a:pt x="537648" y="157691"/>
                  </a:lnTo>
                  <a:lnTo>
                    <a:pt x="535320" y="160684"/>
                  </a:lnTo>
                  <a:lnTo>
                    <a:pt x="532327" y="162348"/>
                  </a:lnTo>
                  <a:lnTo>
                    <a:pt x="525009" y="162348"/>
                  </a:lnTo>
                  <a:lnTo>
                    <a:pt x="522348" y="162348"/>
                  </a:lnTo>
                  <a:lnTo>
                    <a:pt x="521018" y="165009"/>
                  </a:lnTo>
                  <a:lnTo>
                    <a:pt x="521018" y="167337"/>
                  </a:lnTo>
                  <a:lnTo>
                    <a:pt x="522016" y="169666"/>
                  </a:lnTo>
                  <a:lnTo>
                    <a:pt x="525341" y="170997"/>
                  </a:lnTo>
                  <a:lnTo>
                    <a:pt x="526006" y="172660"/>
                  </a:lnTo>
                  <a:lnTo>
                    <a:pt x="524676" y="175321"/>
                  </a:lnTo>
                  <a:lnTo>
                    <a:pt x="524343" y="179313"/>
                  </a:lnTo>
                  <a:lnTo>
                    <a:pt x="523677" y="189292"/>
                  </a:lnTo>
                  <a:lnTo>
                    <a:pt x="528998" y="194282"/>
                  </a:lnTo>
                  <a:lnTo>
                    <a:pt x="528998" y="198273"/>
                  </a:lnTo>
                  <a:lnTo>
                    <a:pt x="528664" y="204261"/>
                  </a:lnTo>
                  <a:lnTo>
                    <a:pt x="527334" y="207255"/>
                  </a:lnTo>
                  <a:lnTo>
                    <a:pt x="525006" y="210248"/>
                  </a:lnTo>
                  <a:lnTo>
                    <a:pt x="519684" y="211911"/>
                  </a:lnTo>
                  <a:lnTo>
                    <a:pt x="517355" y="215904"/>
                  </a:lnTo>
                  <a:lnTo>
                    <a:pt x="518685" y="218232"/>
                  </a:lnTo>
                  <a:lnTo>
                    <a:pt x="518353" y="221226"/>
                  </a:lnTo>
                  <a:lnTo>
                    <a:pt x="515692" y="225217"/>
                  </a:lnTo>
                  <a:lnTo>
                    <a:pt x="517687" y="227878"/>
                  </a:lnTo>
                  <a:lnTo>
                    <a:pt x="517687" y="232203"/>
                  </a:lnTo>
                  <a:lnTo>
                    <a:pt x="520014" y="235197"/>
                  </a:lnTo>
                  <a:lnTo>
                    <a:pt x="523673" y="236527"/>
                  </a:lnTo>
                  <a:lnTo>
                    <a:pt x="525336" y="238523"/>
                  </a:lnTo>
                  <a:lnTo>
                    <a:pt x="528662" y="240519"/>
                  </a:lnTo>
                  <a:lnTo>
                    <a:pt x="529659" y="242515"/>
                  </a:lnTo>
                  <a:lnTo>
                    <a:pt x="527663" y="245842"/>
                  </a:lnTo>
                  <a:lnTo>
                    <a:pt x="524005" y="249833"/>
                  </a:lnTo>
                  <a:lnTo>
                    <a:pt x="524004" y="252494"/>
                  </a:lnTo>
                  <a:lnTo>
                    <a:pt x="526000" y="257151"/>
                  </a:lnTo>
                  <a:lnTo>
                    <a:pt x="526332" y="262141"/>
                  </a:lnTo>
                  <a:lnTo>
                    <a:pt x="527329" y="266132"/>
                  </a:lnTo>
                  <a:lnTo>
                    <a:pt x="527329" y="269126"/>
                  </a:lnTo>
                  <a:lnTo>
                    <a:pt x="524668" y="272120"/>
                  </a:lnTo>
                  <a:lnTo>
                    <a:pt x="519678" y="276112"/>
                  </a:lnTo>
                  <a:lnTo>
                    <a:pt x="521341" y="280104"/>
                  </a:lnTo>
                  <a:lnTo>
                    <a:pt x="521341" y="283763"/>
                  </a:lnTo>
                  <a:lnTo>
                    <a:pt x="518347" y="288420"/>
                  </a:lnTo>
                  <a:lnTo>
                    <a:pt x="517017" y="292411"/>
                  </a:lnTo>
                  <a:lnTo>
                    <a:pt x="518347" y="296403"/>
                  </a:lnTo>
                  <a:lnTo>
                    <a:pt x="518346" y="301393"/>
                  </a:lnTo>
                  <a:lnTo>
                    <a:pt x="520009" y="303056"/>
                  </a:lnTo>
                  <a:lnTo>
                    <a:pt x="522670" y="303056"/>
                  </a:lnTo>
                  <a:lnTo>
                    <a:pt x="527326" y="302058"/>
                  </a:lnTo>
                  <a:lnTo>
                    <a:pt x="531650" y="302058"/>
                  </a:lnTo>
                  <a:lnTo>
                    <a:pt x="534643" y="304054"/>
                  </a:lnTo>
                  <a:lnTo>
                    <a:pt x="535641" y="306715"/>
                  </a:lnTo>
                  <a:lnTo>
                    <a:pt x="540962" y="311039"/>
                  </a:lnTo>
                  <a:lnTo>
                    <a:pt x="547282" y="311705"/>
                  </a:lnTo>
                  <a:lnTo>
                    <a:pt x="553934" y="310707"/>
                  </a:lnTo>
                  <a:lnTo>
                    <a:pt x="555264" y="312037"/>
                  </a:lnTo>
                  <a:lnTo>
                    <a:pt x="554931" y="315696"/>
                  </a:lnTo>
                  <a:lnTo>
                    <a:pt x="556261" y="318025"/>
                  </a:lnTo>
                  <a:lnTo>
                    <a:pt x="572255" y="332390"/>
                  </a:lnTo>
                  <a:lnTo>
                    <a:pt x="571988" y="335474"/>
                  </a:lnTo>
                  <a:lnTo>
                    <a:pt x="572555" y="344928"/>
                  </a:lnTo>
                  <a:lnTo>
                    <a:pt x="572291" y="350010"/>
                  </a:lnTo>
                  <a:lnTo>
                    <a:pt x="576329" y="355180"/>
                  </a:lnTo>
                  <a:lnTo>
                    <a:pt x="580578" y="357732"/>
                  </a:lnTo>
                  <a:lnTo>
                    <a:pt x="585131" y="360444"/>
                  </a:lnTo>
                  <a:lnTo>
                    <a:pt x="588238" y="362431"/>
                  </a:lnTo>
                  <a:lnTo>
                    <a:pt x="591374" y="366736"/>
                  </a:lnTo>
                  <a:lnTo>
                    <a:pt x="593540" y="373179"/>
                  </a:lnTo>
                  <a:lnTo>
                    <a:pt x="593663" y="378115"/>
                  </a:lnTo>
                  <a:lnTo>
                    <a:pt x="592928" y="383649"/>
                  </a:lnTo>
                  <a:lnTo>
                    <a:pt x="593622" y="390603"/>
                  </a:lnTo>
                  <a:lnTo>
                    <a:pt x="599442" y="402204"/>
                  </a:lnTo>
                  <a:lnTo>
                    <a:pt x="601382" y="408410"/>
                  </a:lnTo>
                  <a:lnTo>
                    <a:pt x="601818" y="413121"/>
                  </a:lnTo>
                  <a:lnTo>
                    <a:pt x="602036" y="417213"/>
                  </a:lnTo>
                  <a:lnTo>
                    <a:pt x="601694" y="422371"/>
                  </a:lnTo>
                  <a:lnTo>
                    <a:pt x="604309" y="436025"/>
                  </a:lnTo>
                  <a:lnTo>
                    <a:pt x="611611" y="437620"/>
                  </a:lnTo>
                  <a:lnTo>
                    <a:pt x="614279" y="444072"/>
                  </a:lnTo>
                  <a:lnTo>
                    <a:pt x="616726" y="453413"/>
                  </a:lnTo>
                  <a:lnTo>
                    <a:pt x="618060" y="457416"/>
                  </a:lnTo>
                  <a:lnTo>
                    <a:pt x="616504" y="465199"/>
                  </a:lnTo>
                  <a:lnTo>
                    <a:pt x="617393" y="472316"/>
                  </a:lnTo>
                  <a:lnTo>
                    <a:pt x="619482" y="476536"/>
                  </a:lnTo>
                  <a:lnTo>
                    <a:pt x="620729" y="481882"/>
                  </a:lnTo>
                  <a:lnTo>
                    <a:pt x="621510" y="484464"/>
                  </a:lnTo>
                  <a:lnTo>
                    <a:pt x="622286" y="487663"/>
                  </a:lnTo>
                  <a:lnTo>
                    <a:pt x="624274" y="490913"/>
                  </a:lnTo>
                  <a:lnTo>
                    <a:pt x="627039" y="493863"/>
                  </a:lnTo>
                  <a:lnTo>
                    <a:pt x="631278" y="496994"/>
                  </a:lnTo>
                  <a:lnTo>
                    <a:pt x="634227" y="499021"/>
                  </a:lnTo>
                  <a:lnTo>
                    <a:pt x="636254" y="501602"/>
                  </a:lnTo>
                  <a:lnTo>
                    <a:pt x="635148" y="505102"/>
                  </a:lnTo>
                  <a:lnTo>
                    <a:pt x="633121" y="507866"/>
                  </a:lnTo>
                  <a:lnTo>
                    <a:pt x="632752" y="511183"/>
                  </a:lnTo>
                  <a:lnTo>
                    <a:pt x="633121" y="513580"/>
                  </a:lnTo>
                  <a:lnTo>
                    <a:pt x="634042" y="515606"/>
                  </a:lnTo>
                  <a:lnTo>
                    <a:pt x="635517" y="517083"/>
                  </a:lnTo>
                  <a:lnTo>
                    <a:pt x="636992" y="519297"/>
                  </a:lnTo>
                  <a:lnTo>
                    <a:pt x="638097" y="522061"/>
                  </a:lnTo>
                  <a:lnTo>
                    <a:pt x="639629" y="526554"/>
                  </a:lnTo>
                  <a:lnTo>
                    <a:pt x="640040" y="529017"/>
                  </a:lnTo>
                  <a:lnTo>
                    <a:pt x="640040" y="532098"/>
                  </a:lnTo>
                  <a:lnTo>
                    <a:pt x="639637" y="534947"/>
                  </a:lnTo>
                  <a:lnTo>
                    <a:pt x="640344" y="537420"/>
                  </a:lnTo>
                  <a:lnTo>
                    <a:pt x="640790" y="539422"/>
                  </a:lnTo>
                  <a:lnTo>
                    <a:pt x="641345" y="540868"/>
                  </a:lnTo>
                  <a:lnTo>
                    <a:pt x="642124" y="544315"/>
                  </a:lnTo>
                  <a:lnTo>
                    <a:pt x="641901" y="546648"/>
                  </a:lnTo>
                  <a:lnTo>
                    <a:pt x="640246" y="547295"/>
                  </a:lnTo>
                  <a:lnTo>
                    <a:pt x="637986" y="549556"/>
                  </a:lnTo>
                  <a:lnTo>
                    <a:pt x="636960" y="552019"/>
                  </a:lnTo>
                  <a:lnTo>
                    <a:pt x="634085" y="555099"/>
                  </a:lnTo>
                  <a:lnTo>
                    <a:pt x="633058" y="557563"/>
                  </a:lnTo>
                  <a:lnTo>
                    <a:pt x="632647" y="560029"/>
                  </a:lnTo>
                  <a:lnTo>
                    <a:pt x="632236" y="565983"/>
                  </a:lnTo>
                  <a:lnTo>
                    <a:pt x="632852" y="568037"/>
                  </a:lnTo>
                  <a:lnTo>
                    <a:pt x="632441" y="570707"/>
                  </a:lnTo>
                  <a:lnTo>
                    <a:pt x="632852" y="577074"/>
                  </a:lnTo>
                  <a:lnTo>
                    <a:pt x="631826" y="579127"/>
                  </a:lnTo>
                  <a:lnTo>
                    <a:pt x="629362" y="581387"/>
                  </a:lnTo>
                  <a:lnTo>
                    <a:pt x="627924" y="584054"/>
                  </a:lnTo>
                  <a:lnTo>
                    <a:pt x="625664" y="586314"/>
                  </a:lnTo>
                  <a:lnTo>
                    <a:pt x="626486" y="588164"/>
                  </a:lnTo>
                  <a:lnTo>
                    <a:pt x="628540" y="587958"/>
                  </a:lnTo>
                  <a:lnTo>
                    <a:pt x="632441" y="587138"/>
                  </a:lnTo>
                  <a:lnTo>
                    <a:pt x="635933" y="586725"/>
                  </a:lnTo>
                  <a:lnTo>
                    <a:pt x="638808" y="585698"/>
                  </a:lnTo>
                  <a:lnTo>
                    <a:pt x="641478" y="585288"/>
                  </a:lnTo>
                  <a:lnTo>
                    <a:pt x="652469" y="588498"/>
                  </a:lnTo>
                  <a:lnTo>
                    <a:pt x="660473" y="591014"/>
                  </a:lnTo>
                  <a:lnTo>
                    <a:pt x="665733" y="592387"/>
                  </a:lnTo>
                  <a:lnTo>
                    <a:pt x="672594" y="593759"/>
                  </a:lnTo>
                  <a:lnTo>
                    <a:pt x="675338" y="595360"/>
                  </a:lnTo>
                  <a:lnTo>
                    <a:pt x="676481" y="598331"/>
                  </a:lnTo>
                  <a:lnTo>
                    <a:pt x="675567" y="604507"/>
                  </a:lnTo>
                  <a:lnTo>
                    <a:pt x="676482" y="608854"/>
                  </a:lnTo>
                  <a:lnTo>
                    <a:pt x="679646" y="613766"/>
                  </a:lnTo>
                  <a:lnTo>
                    <a:pt x="681647" y="615768"/>
                  </a:lnTo>
                  <a:lnTo>
                    <a:pt x="683323" y="619464"/>
                  </a:lnTo>
                  <a:lnTo>
                    <a:pt x="685381" y="623873"/>
                  </a:lnTo>
                  <a:lnTo>
                    <a:pt x="686850" y="624753"/>
                  </a:lnTo>
                  <a:lnTo>
                    <a:pt x="688908" y="625926"/>
                  </a:lnTo>
                  <a:lnTo>
                    <a:pt x="691848" y="626518"/>
                  </a:lnTo>
                  <a:lnTo>
                    <a:pt x="694494" y="628283"/>
                  </a:lnTo>
                  <a:lnTo>
                    <a:pt x="696211" y="628341"/>
                  </a:lnTo>
                  <a:lnTo>
                    <a:pt x="693318" y="632396"/>
                  </a:lnTo>
                  <a:lnTo>
                    <a:pt x="691554" y="634455"/>
                  </a:lnTo>
                  <a:lnTo>
                    <a:pt x="690966" y="636509"/>
                  </a:lnTo>
                  <a:lnTo>
                    <a:pt x="690378" y="639747"/>
                  </a:lnTo>
                  <a:lnTo>
                    <a:pt x="690672" y="641512"/>
                  </a:lnTo>
                  <a:lnTo>
                    <a:pt x="691260" y="642393"/>
                  </a:lnTo>
                  <a:lnTo>
                    <a:pt x="693318" y="645039"/>
                  </a:lnTo>
                  <a:lnTo>
                    <a:pt x="693612" y="647092"/>
                  </a:lnTo>
                  <a:lnTo>
                    <a:pt x="694200" y="651797"/>
                  </a:lnTo>
                  <a:lnTo>
                    <a:pt x="695633" y="659659"/>
                  </a:lnTo>
                  <a:lnTo>
                    <a:pt x="698858" y="665391"/>
                  </a:lnTo>
                  <a:lnTo>
                    <a:pt x="701008" y="668617"/>
                  </a:lnTo>
                  <a:lnTo>
                    <a:pt x="702800" y="672560"/>
                  </a:lnTo>
                  <a:lnTo>
                    <a:pt x="704233" y="676500"/>
                  </a:lnTo>
                  <a:lnTo>
                    <a:pt x="703874" y="679367"/>
                  </a:lnTo>
                  <a:lnTo>
                    <a:pt x="704233" y="683666"/>
                  </a:lnTo>
                  <a:lnTo>
                    <a:pt x="703875" y="687609"/>
                  </a:lnTo>
                  <a:lnTo>
                    <a:pt x="700650" y="690115"/>
                  </a:lnTo>
                  <a:lnTo>
                    <a:pt x="697783" y="693699"/>
                  </a:lnTo>
                  <a:lnTo>
                    <a:pt x="693483" y="692266"/>
                  </a:lnTo>
                  <a:lnTo>
                    <a:pt x="689350" y="692785"/>
                  </a:lnTo>
                  <a:lnTo>
                    <a:pt x="684647" y="693666"/>
                  </a:lnTo>
                  <a:lnTo>
                    <a:pt x="680531" y="693080"/>
                  </a:lnTo>
                  <a:lnTo>
                    <a:pt x="674652" y="690725"/>
                  </a:lnTo>
                  <a:lnTo>
                    <a:pt x="672300" y="690139"/>
                  </a:lnTo>
                  <a:lnTo>
                    <a:pt x="668242" y="688481"/>
                  </a:lnTo>
                  <a:lnTo>
                    <a:pt x="667415" y="686658"/>
                  </a:lnTo>
                  <a:lnTo>
                    <a:pt x="664307" y="682418"/>
                  </a:lnTo>
                  <a:lnTo>
                    <a:pt x="661340" y="676205"/>
                  </a:lnTo>
                  <a:lnTo>
                    <a:pt x="657949" y="669140"/>
                  </a:lnTo>
                  <a:lnTo>
                    <a:pt x="651451" y="666175"/>
                  </a:lnTo>
                  <a:lnTo>
                    <a:pt x="640996" y="663207"/>
                  </a:lnTo>
                  <a:lnTo>
                    <a:pt x="634921" y="661090"/>
                  </a:lnTo>
                  <a:lnTo>
                    <a:pt x="629552" y="660242"/>
                  </a:lnTo>
                  <a:lnTo>
                    <a:pt x="622205" y="656567"/>
                  </a:lnTo>
                  <a:lnTo>
                    <a:pt x="619380" y="657129"/>
                  </a:lnTo>
                  <a:lnTo>
                    <a:pt x="611468" y="663065"/>
                  </a:lnTo>
                  <a:lnTo>
                    <a:pt x="609349" y="663769"/>
                  </a:lnTo>
                  <a:lnTo>
                    <a:pt x="607371" y="665328"/>
                  </a:lnTo>
                  <a:lnTo>
                    <a:pt x="605110" y="671260"/>
                  </a:lnTo>
                  <a:lnTo>
                    <a:pt x="603980" y="674368"/>
                  </a:lnTo>
                  <a:lnTo>
                    <a:pt x="603556" y="677053"/>
                  </a:lnTo>
                  <a:lnTo>
                    <a:pt x="603980" y="679596"/>
                  </a:lnTo>
                  <a:lnTo>
                    <a:pt x="605252" y="681856"/>
                  </a:lnTo>
                  <a:lnTo>
                    <a:pt x="605595" y="686120"/>
                  </a:lnTo>
                  <a:lnTo>
                    <a:pt x="604404" y="701777"/>
                  </a:lnTo>
                  <a:lnTo>
                    <a:pt x="604262" y="703612"/>
                  </a:lnTo>
                  <a:lnTo>
                    <a:pt x="607159" y="707876"/>
                  </a:lnTo>
                  <a:lnTo>
                    <a:pt x="608635" y="710440"/>
                  </a:lnTo>
                  <a:lnTo>
                    <a:pt x="609649" y="714496"/>
                  </a:lnTo>
                  <a:lnTo>
                    <a:pt x="610662" y="718548"/>
                  </a:lnTo>
                  <a:lnTo>
                    <a:pt x="611676" y="723107"/>
                  </a:lnTo>
                  <a:lnTo>
                    <a:pt x="615223" y="725388"/>
                  </a:lnTo>
                  <a:lnTo>
                    <a:pt x="615476" y="728937"/>
                  </a:lnTo>
                  <a:lnTo>
                    <a:pt x="615476" y="732989"/>
                  </a:lnTo>
                  <a:lnTo>
                    <a:pt x="615729" y="739071"/>
                  </a:lnTo>
                  <a:lnTo>
                    <a:pt x="615730" y="743882"/>
                  </a:lnTo>
                  <a:lnTo>
                    <a:pt x="614716" y="746923"/>
                  </a:lnTo>
                  <a:lnTo>
                    <a:pt x="612182" y="748952"/>
                  </a:lnTo>
                  <a:lnTo>
                    <a:pt x="609396" y="749204"/>
                  </a:lnTo>
                  <a:lnTo>
                    <a:pt x="605088" y="749963"/>
                  </a:lnTo>
                  <a:lnTo>
                    <a:pt x="602808" y="751485"/>
                  </a:lnTo>
                  <a:lnTo>
                    <a:pt x="599008" y="756552"/>
                  </a:lnTo>
                  <a:lnTo>
                    <a:pt x="596728" y="762379"/>
                  </a:lnTo>
                  <a:lnTo>
                    <a:pt x="590648" y="792273"/>
                  </a:lnTo>
                  <a:lnTo>
                    <a:pt x="585672" y="812686"/>
                  </a:lnTo>
                  <a:lnTo>
                    <a:pt x="584361" y="816438"/>
                  </a:lnTo>
                  <a:lnTo>
                    <a:pt x="581499" y="820775"/>
                  </a:lnTo>
                  <a:lnTo>
                    <a:pt x="577845" y="826176"/>
                  </a:lnTo>
                  <a:lnTo>
                    <a:pt x="575525" y="830368"/>
                  </a:lnTo>
                  <a:lnTo>
                    <a:pt x="576085" y="836176"/>
                  </a:lnTo>
                  <a:lnTo>
                    <a:pt x="579743" y="840524"/>
                  </a:lnTo>
                  <a:lnTo>
                    <a:pt x="582030" y="846927"/>
                  </a:lnTo>
                  <a:lnTo>
                    <a:pt x="580430" y="850128"/>
                  </a:lnTo>
                  <a:lnTo>
                    <a:pt x="576084" y="852872"/>
                  </a:lnTo>
                  <a:lnTo>
                    <a:pt x="571053" y="855159"/>
                  </a:lnTo>
                  <a:lnTo>
                    <a:pt x="569173" y="860924"/>
                  </a:lnTo>
                  <a:lnTo>
                    <a:pt x="568197" y="866920"/>
                  </a:lnTo>
                  <a:lnTo>
                    <a:pt x="566378" y="872820"/>
                  </a:lnTo>
                  <a:lnTo>
                    <a:pt x="563953" y="878246"/>
                  </a:lnTo>
                  <a:lnTo>
                    <a:pt x="560613" y="886967"/>
                  </a:lnTo>
                  <a:lnTo>
                    <a:pt x="557378" y="893005"/>
                  </a:lnTo>
                  <a:lnTo>
                    <a:pt x="555322" y="898661"/>
                  </a:lnTo>
                  <a:lnTo>
                    <a:pt x="554294" y="906374"/>
                  </a:lnTo>
                  <a:lnTo>
                    <a:pt x="551724" y="914597"/>
                  </a:lnTo>
                  <a:lnTo>
                    <a:pt x="550696" y="923337"/>
                  </a:lnTo>
                  <a:lnTo>
                    <a:pt x="550696" y="929503"/>
                  </a:lnTo>
                  <a:lnTo>
                    <a:pt x="550696" y="934129"/>
                  </a:lnTo>
                  <a:lnTo>
                    <a:pt x="551609" y="940445"/>
                  </a:lnTo>
                  <a:lnTo>
                    <a:pt x="551903" y="944616"/>
                  </a:lnTo>
                  <a:lnTo>
                    <a:pt x="553330" y="949655"/>
                  </a:lnTo>
                  <a:lnTo>
                    <a:pt x="554598" y="951454"/>
                  </a:lnTo>
                  <a:lnTo>
                    <a:pt x="555552" y="953552"/>
                  </a:lnTo>
                  <a:lnTo>
                    <a:pt x="559014" y="956936"/>
                  </a:lnTo>
                  <a:lnTo>
                    <a:pt x="562369" y="958161"/>
                  </a:lnTo>
                  <a:lnTo>
                    <a:pt x="564340" y="959433"/>
                  </a:lnTo>
                  <a:lnTo>
                    <a:pt x="569312" y="960533"/>
                  </a:lnTo>
                  <a:lnTo>
                    <a:pt x="576942" y="963152"/>
                  </a:lnTo>
                  <a:lnTo>
                    <a:pt x="580481" y="962991"/>
                  </a:lnTo>
                  <a:lnTo>
                    <a:pt x="581908" y="963896"/>
                  </a:lnTo>
                  <a:lnTo>
                    <a:pt x="583024" y="964606"/>
                  </a:lnTo>
                  <a:lnTo>
                    <a:pt x="578453" y="969598"/>
                  </a:lnTo>
                  <a:lnTo>
                    <a:pt x="573313" y="977307"/>
                  </a:lnTo>
                  <a:lnTo>
                    <a:pt x="570228" y="982450"/>
                  </a:lnTo>
                  <a:lnTo>
                    <a:pt x="565602" y="989133"/>
                  </a:lnTo>
                  <a:lnTo>
                    <a:pt x="563032" y="993246"/>
                  </a:lnTo>
                  <a:lnTo>
                    <a:pt x="557184" y="998683"/>
                  </a:lnTo>
                  <a:lnTo>
                    <a:pt x="552394" y="1003291"/>
                  </a:lnTo>
                  <a:lnTo>
                    <a:pt x="547175" y="1006502"/>
                  </a:lnTo>
                  <a:lnTo>
                    <a:pt x="541851" y="1010946"/>
                  </a:lnTo>
                  <a:lnTo>
                    <a:pt x="537137" y="1015631"/>
                  </a:lnTo>
                  <a:lnTo>
                    <a:pt x="533370" y="1019182"/>
                  </a:lnTo>
                  <a:lnTo>
                    <a:pt x="529602" y="1022806"/>
                  </a:lnTo>
                  <a:lnTo>
                    <a:pt x="525334" y="1028194"/>
                  </a:lnTo>
                  <a:lnTo>
                    <a:pt x="522264" y="1031527"/>
                  </a:lnTo>
                  <a:lnTo>
                    <a:pt x="519272" y="1034780"/>
                  </a:lnTo>
                  <a:lnTo>
                    <a:pt x="515562" y="1039255"/>
                  </a:lnTo>
                  <a:lnTo>
                    <a:pt x="509707" y="1046925"/>
                  </a:lnTo>
                  <a:lnTo>
                    <a:pt x="508324" y="1050446"/>
                  </a:lnTo>
                  <a:lnTo>
                    <a:pt x="506110" y="1053331"/>
                  </a:lnTo>
                  <a:lnTo>
                    <a:pt x="503331" y="1057362"/>
                  </a:lnTo>
                  <a:lnTo>
                    <a:pt x="501731" y="1060257"/>
                  </a:lnTo>
                  <a:lnTo>
                    <a:pt x="496474" y="1061618"/>
                  </a:lnTo>
                  <a:lnTo>
                    <a:pt x="492676" y="1063086"/>
                  </a:lnTo>
                  <a:lnTo>
                    <a:pt x="486601" y="1063195"/>
                  </a:lnTo>
                  <a:lnTo>
                    <a:pt x="484390" y="1062381"/>
                  </a:lnTo>
                  <a:lnTo>
                    <a:pt x="481992" y="1059559"/>
                  </a:lnTo>
                  <a:lnTo>
                    <a:pt x="480772" y="1055524"/>
                  </a:lnTo>
                  <a:lnTo>
                    <a:pt x="477908" y="1049376"/>
                  </a:lnTo>
                  <a:lnTo>
                    <a:pt x="475235" y="1048629"/>
                  </a:lnTo>
                  <a:lnTo>
                    <a:pt x="472878" y="1047426"/>
                  </a:lnTo>
                  <a:lnTo>
                    <a:pt x="470250" y="1048067"/>
                  </a:lnTo>
                  <a:lnTo>
                    <a:pt x="467571" y="1047554"/>
                  </a:lnTo>
                  <a:lnTo>
                    <a:pt x="460255" y="1051725"/>
                  </a:lnTo>
                  <a:lnTo>
                    <a:pt x="456193" y="1054726"/>
                  </a:lnTo>
                  <a:lnTo>
                    <a:pt x="451334" y="1059024"/>
                  </a:lnTo>
                  <a:lnTo>
                    <a:pt x="448161" y="1063511"/>
                  </a:lnTo>
                  <a:lnTo>
                    <a:pt x="445457" y="1067697"/>
                  </a:lnTo>
                  <a:lnTo>
                    <a:pt x="443673" y="1071977"/>
                  </a:lnTo>
                  <a:lnTo>
                    <a:pt x="442779" y="1077743"/>
                  </a:lnTo>
                  <a:lnTo>
                    <a:pt x="441843" y="1081886"/>
                  </a:lnTo>
                  <a:lnTo>
                    <a:pt x="441743" y="1086509"/>
                  </a:lnTo>
                  <a:lnTo>
                    <a:pt x="441139" y="1093052"/>
                  </a:lnTo>
                  <a:lnTo>
                    <a:pt x="441062" y="1096597"/>
                  </a:lnTo>
                  <a:lnTo>
                    <a:pt x="441098" y="1101992"/>
                  </a:lnTo>
                  <a:lnTo>
                    <a:pt x="440974" y="1107697"/>
                  </a:lnTo>
                  <a:lnTo>
                    <a:pt x="439369" y="1110826"/>
                  </a:lnTo>
                  <a:lnTo>
                    <a:pt x="436275" y="1115234"/>
                  </a:lnTo>
                  <a:lnTo>
                    <a:pt x="432899" y="1118484"/>
                  </a:lnTo>
                  <a:lnTo>
                    <a:pt x="430414" y="1123214"/>
                  </a:lnTo>
                  <a:lnTo>
                    <a:pt x="431182" y="1126774"/>
                  </a:lnTo>
                  <a:lnTo>
                    <a:pt x="433298" y="1129702"/>
                  </a:lnTo>
                  <a:lnTo>
                    <a:pt x="435400" y="1133557"/>
                  </a:lnTo>
                  <a:lnTo>
                    <a:pt x="436101" y="1137409"/>
                  </a:lnTo>
                  <a:lnTo>
                    <a:pt x="435750" y="1142667"/>
                  </a:lnTo>
                  <a:lnTo>
                    <a:pt x="433998" y="1150377"/>
                  </a:lnTo>
                  <a:lnTo>
                    <a:pt x="432597" y="1156337"/>
                  </a:lnTo>
                  <a:lnTo>
                    <a:pt x="432247" y="1163342"/>
                  </a:lnTo>
                  <a:lnTo>
                    <a:pt x="432247" y="1166145"/>
                  </a:lnTo>
                  <a:lnTo>
                    <a:pt x="432247" y="1168596"/>
                  </a:lnTo>
                  <a:lnTo>
                    <a:pt x="432247" y="1173855"/>
                  </a:lnTo>
                  <a:lnTo>
                    <a:pt x="431545" y="1178761"/>
                  </a:lnTo>
                  <a:lnTo>
                    <a:pt x="430494" y="1181914"/>
                  </a:lnTo>
                  <a:lnTo>
                    <a:pt x="428042" y="1187172"/>
                  </a:lnTo>
                  <a:lnTo>
                    <a:pt x="425939" y="1189624"/>
                  </a:lnTo>
                  <a:lnTo>
                    <a:pt x="422785" y="1193827"/>
                  </a:lnTo>
                  <a:lnTo>
                    <a:pt x="420683" y="1198733"/>
                  </a:lnTo>
                  <a:lnTo>
                    <a:pt x="419631" y="1202941"/>
                  </a:lnTo>
                  <a:lnTo>
                    <a:pt x="417879" y="1206795"/>
                  </a:lnTo>
                  <a:lnTo>
                    <a:pt x="415426" y="1210298"/>
                  </a:lnTo>
                  <a:lnTo>
                    <a:pt x="414025" y="1212400"/>
                  </a:lnTo>
                  <a:lnTo>
                    <a:pt x="410170" y="1214851"/>
                  </a:lnTo>
                  <a:lnTo>
                    <a:pt x="407367" y="1216255"/>
                  </a:lnTo>
                  <a:lnTo>
                    <a:pt x="405264" y="1219059"/>
                  </a:lnTo>
                  <a:lnTo>
                    <a:pt x="400147" y="1222910"/>
                  </a:lnTo>
                  <a:lnTo>
                    <a:pt x="395864" y="1225228"/>
                  </a:lnTo>
                  <a:lnTo>
                    <a:pt x="391905" y="1227555"/>
                  </a:lnTo>
                  <a:lnTo>
                    <a:pt x="387479" y="1231049"/>
                  </a:lnTo>
                  <a:lnTo>
                    <a:pt x="382123" y="1238035"/>
                  </a:lnTo>
                  <a:lnTo>
                    <a:pt x="372049" y="1247288"/>
                  </a:lnTo>
                  <a:lnTo>
                    <a:pt x="367289" y="1248321"/>
                  </a:lnTo>
                  <a:lnTo>
                    <a:pt x="358031" y="1253114"/>
                  </a:lnTo>
                  <a:lnTo>
                    <a:pt x="353753" y="1254022"/>
                  </a:lnTo>
                  <a:lnTo>
                    <a:pt x="349156" y="1254557"/>
                  </a:lnTo>
                  <a:lnTo>
                    <a:pt x="344685" y="1254238"/>
                  </a:lnTo>
                  <a:lnTo>
                    <a:pt x="339188" y="1253105"/>
                  </a:lnTo>
                  <a:lnTo>
                    <a:pt x="334399" y="1252486"/>
                  </a:lnTo>
                  <a:lnTo>
                    <a:pt x="330059" y="1251468"/>
                  </a:lnTo>
                  <a:lnTo>
                    <a:pt x="325962" y="1250830"/>
                  </a:lnTo>
                  <a:lnTo>
                    <a:pt x="321358" y="1251134"/>
                  </a:lnTo>
                  <a:lnTo>
                    <a:pt x="315967" y="1250921"/>
                  </a:lnTo>
                  <a:lnTo>
                    <a:pt x="311085" y="1251975"/>
                  </a:lnTo>
                  <a:lnTo>
                    <a:pt x="309091" y="1252947"/>
                  </a:lnTo>
                  <a:lnTo>
                    <a:pt x="304714" y="1255086"/>
                  </a:lnTo>
                  <a:lnTo>
                    <a:pt x="301453" y="1256325"/>
                  </a:lnTo>
                  <a:lnTo>
                    <a:pt x="297636" y="1259609"/>
                  </a:lnTo>
                  <a:lnTo>
                    <a:pt x="293176" y="1261991"/>
                  </a:lnTo>
                  <a:lnTo>
                    <a:pt x="289140" y="1265590"/>
                  </a:lnTo>
                  <a:lnTo>
                    <a:pt x="284251" y="1268986"/>
                  </a:lnTo>
                  <a:lnTo>
                    <a:pt x="282229" y="1270672"/>
                  </a:lnTo>
                  <a:lnTo>
                    <a:pt x="280595" y="1272237"/>
                  </a:lnTo>
                  <a:lnTo>
                    <a:pt x="278723" y="1274026"/>
                  </a:lnTo>
                  <a:lnTo>
                    <a:pt x="274992" y="1277540"/>
                  </a:lnTo>
                  <a:lnTo>
                    <a:pt x="271148" y="1279976"/>
                  </a:lnTo>
                  <a:lnTo>
                    <a:pt x="265823" y="1281769"/>
                  </a:lnTo>
                  <a:lnTo>
                    <a:pt x="262169" y="1283102"/>
                  </a:lnTo>
                  <a:lnTo>
                    <a:pt x="260502" y="1283713"/>
                  </a:lnTo>
                  <a:lnTo>
                    <a:pt x="258277" y="1285259"/>
                  </a:lnTo>
                  <a:lnTo>
                    <a:pt x="256334" y="1286083"/>
                  </a:lnTo>
                  <a:lnTo>
                    <a:pt x="255718" y="1286244"/>
                  </a:lnTo>
                  <a:lnTo>
                    <a:pt x="251853" y="1287249"/>
                  </a:lnTo>
                  <a:lnTo>
                    <a:pt x="248463" y="1287948"/>
                  </a:lnTo>
                  <a:lnTo>
                    <a:pt x="246715" y="1288856"/>
                  </a:lnTo>
                  <a:lnTo>
                    <a:pt x="237842" y="1290375"/>
                  </a:lnTo>
                  <a:lnTo>
                    <a:pt x="232540" y="1289141"/>
                  </a:lnTo>
                  <a:lnTo>
                    <a:pt x="228053" y="1288099"/>
                  </a:lnTo>
                  <a:lnTo>
                    <a:pt x="223694" y="1286845"/>
                  </a:lnTo>
                  <a:lnTo>
                    <a:pt x="222747" y="1286316"/>
                  </a:lnTo>
                  <a:lnTo>
                    <a:pt x="220385" y="1284618"/>
                  </a:lnTo>
                  <a:lnTo>
                    <a:pt x="218290" y="1282850"/>
                  </a:lnTo>
                  <a:lnTo>
                    <a:pt x="216582" y="1281411"/>
                  </a:lnTo>
                  <a:lnTo>
                    <a:pt x="214557" y="1279980"/>
                  </a:lnTo>
                  <a:lnTo>
                    <a:pt x="214088" y="1279329"/>
                  </a:lnTo>
                  <a:lnTo>
                    <a:pt x="212686" y="1277388"/>
                  </a:lnTo>
                  <a:lnTo>
                    <a:pt x="212398" y="1276875"/>
                  </a:lnTo>
                  <a:lnTo>
                    <a:pt x="210082" y="1272841"/>
                  </a:lnTo>
                  <a:lnTo>
                    <a:pt x="208643" y="1266407"/>
                  </a:lnTo>
                  <a:lnTo>
                    <a:pt x="206110" y="1259469"/>
                  </a:lnTo>
                  <a:lnTo>
                    <a:pt x="205210" y="1255411"/>
                  </a:lnTo>
                  <a:lnTo>
                    <a:pt x="203622" y="1251529"/>
                  </a:lnTo>
                  <a:lnTo>
                    <a:pt x="202781" y="1246926"/>
                  </a:lnTo>
                  <a:lnTo>
                    <a:pt x="202451" y="1243853"/>
                  </a:lnTo>
                  <a:lnTo>
                    <a:pt x="202929" y="1237725"/>
                  </a:lnTo>
                  <a:lnTo>
                    <a:pt x="203064" y="1236003"/>
                  </a:lnTo>
                  <a:lnTo>
                    <a:pt x="202822" y="1231577"/>
                  </a:lnTo>
                  <a:lnTo>
                    <a:pt x="202997" y="1225092"/>
                  </a:lnTo>
                  <a:lnTo>
                    <a:pt x="203289" y="1217522"/>
                  </a:lnTo>
                  <a:lnTo>
                    <a:pt x="203224" y="1213129"/>
                  </a:lnTo>
                  <a:lnTo>
                    <a:pt x="202171" y="1206759"/>
                  </a:lnTo>
                  <a:lnTo>
                    <a:pt x="201741" y="1200602"/>
                  </a:lnTo>
                  <a:lnTo>
                    <a:pt x="201003" y="1194457"/>
                  </a:lnTo>
                  <a:lnTo>
                    <a:pt x="200266" y="1188308"/>
                  </a:lnTo>
                  <a:lnTo>
                    <a:pt x="199826" y="1184235"/>
                  </a:lnTo>
                  <a:lnTo>
                    <a:pt x="199657" y="1181385"/>
                  </a:lnTo>
                  <a:lnTo>
                    <a:pt x="199115" y="1176544"/>
                  </a:lnTo>
                  <a:lnTo>
                    <a:pt x="197305" y="1170511"/>
                  </a:lnTo>
                  <a:lnTo>
                    <a:pt x="193563" y="1164305"/>
                  </a:lnTo>
                  <a:lnTo>
                    <a:pt x="191013" y="1161355"/>
                  </a:lnTo>
                  <a:lnTo>
                    <a:pt x="187523" y="1157591"/>
                  </a:lnTo>
                  <a:lnTo>
                    <a:pt x="184033" y="1154505"/>
                  </a:lnTo>
                  <a:lnTo>
                    <a:pt x="180543" y="1151689"/>
                  </a:lnTo>
                  <a:lnTo>
                    <a:pt x="178261" y="1150210"/>
                  </a:lnTo>
                  <a:lnTo>
                    <a:pt x="175174" y="1148600"/>
                  </a:lnTo>
                  <a:lnTo>
                    <a:pt x="172758" y="1146452"/>
                  </a:lnTo>
                  <a:lnTo>
                    <a:pt x="171147" y="1144441"/>
                  </a:lnTo>
                  <a:lnTo>
                    <a:pt x="169268" y="1142026"/>
                  </a:lnTo>
                  <a:lnTo>
                    <a:pt x="167657" y="1139875"/>
                  </a:lnTo>
                  <a:lnTo>
                    <a:pt x="165644" y="1137324"/>
                  </a:lnTo>
                  <a:lnTo>
                    <a:pt x="161751" y="1134906"/>
                  </a:lnTo>
                  <a:lnTo>
                    <a:pt x="156517" y="1133566"/>
                  </a:lnTo>
                  <a:lnTo>
                    <a:pt x="150879" y="1133432"/>
                  </a:lnTo>
                  <a:lnTo>
                    <a:pt x="148731" y="1133432"/>
                  </a:lnTo>
                  <a:lnTo>
                    <a:pt x="146449" y="1133566"/>
                  </a:lnTo>
                  <a:lnTo>
                    <a:pt x="143630" y="1134775"/>
                  </a:lnTo>
                  <a:lnTo>
                    <a:pt x="142825" y="1138399"/>
                  </a:lnTo>
                  <a:lnTo>
                    <a:pt x="142959" y="1139875"/>
                  </a:lnTo>
                  <a:lnTo>
                    <a:pt x="143093" y="1142424"/>
                  </a:lnTo>
                  <a:lnTo>
                    <a:pt x="141482" y="1142831"/>
                  </a:lnTo>
                  <a:lnTo>
                    <a:pt x="138664" y="1140951"/>
                  </a:lnTo>
                  <a:lnTo>
                    <a:pt x="136516" y="1140544"/>
                  </a:lnTo>
                  <a:lnTo>
                    <a:pt x="133429" y="1142290"/>
                  </a:lnTo>
                  <a:lnTo>
                    <a:pt x="130745" y="1145647"/>
                  </a:lnTo>
                  <a:lnTo>
                    <a:pt x="129536" y="1160815"/>
                  </a:lnTo>
                  <a:lnTo>
                    <a:pt x="128194" y="1176252"/>
                  </a:lnTo>
                  <a:lnTo>
                    <a:pt x="124743" y="1188694"/>
                  </a:lnTo>
                  <a:lnTo>
                    <a:pt x="126241" y="1200429"/>
                  </a:lnTo>
                  <a:lnTo>
                    <a:pt x="129735" y="1208913"/>
                  </a:lnTo>
                  <a:lnTo>
                    <a:pt x="130275" y="1213263"/>
                  </a:lnTo>
                  <a:lnTo>
                    <a:pt x="133819" y="1219441"/>
                  </a:lnTo>
                  <a:lnTo>
                    <a:pt x="135020" y="1223910"/>
                  </a:lnTo>
                  <a:lnTo>
                    <a:pt x="135799" y="1225790"/>
                  </a:lnTo>
                  <a:lnTo>
                    <a:pt x="137756" y="1234028"/>
                  </a:lnTo>
                  <a:lnTo>
                    <a:pt x="137788" y="1237294"/>
                  </a:lnTo>
                  <a:lnTo>
                    <a:pt x="137101" y="1244566"/>
                  </a:lnTo>
                  <a:lnTo>
                    <a:pt x="134421" y="1249667"/>
                  </a:lnTo>
                  <a:lnTo>
                    <a:pt x="130482" y="1253883"/>
                  </a:lnTo>
                  <a:lnTo>
                    <a:pt x="128611" y="1255487"/>
                  </a:lnTo>
                  <a:lnTo>
                    <a:pt x="124683" y="1257696"/>
                  </a:lnTo>
                  <a:lnTo>
                    <a:pt x="122175" y="1259011"/>
                  </a:lnTo>
                  <a:lnTo>
                    <a:pt x="118255" y="1261064"/>
                  </a:lnTo>
                  <a:lnTo>
                    <a:pt x="114657" y="1263956"/>
                  </a:lnTo>
                  <a:lnTo>
                    <a:pt x="111295" y="1266997"/>
                  </a:lnTo>
                  <a:lnTo>
                    <a:pt x="109780" y="1270247"/>
                  </a:lnTo>
                  <a:lnTo>
                    <a:pt x="103835" y="1281155"/>
                  </a:lnTo>
                  <a:lnTo>
                    <a:pt x="96883" y="1299008"/>
                  </a:lnTo>
                  <a:lnTo>
                    <a:pt x="90452" y="1300083"/>
                  </a:lnTo>
                  <a:lnTo>
                    <a:pt x="86432" y="1299965"/>
                  </a:lnTo>
                  <a:lnTo>
                    <a:pt x="83783" y="1300259"/>
                  </a:lnTo>
                  <a:lnTo>
                    <a:pt x="81724" y="1298495"/>
                  </a:lnTo>
                  <a:lnTo>
                    <a:pt x="80252" y="1293786"/>
                  </a:lnTo>
                  <a:lnTo>
                    <a:pt x="69565" y="1273440"/>
                  </a:lnTo>
                  <a:lnTo>
                    <a:pt x="64441" y="1264354"/>
                  </a:lnTo>
                  <a:lnTo>
                    <a:pt x="60714" y="1257367"/>
                  </a:lnTo>
                  <a:lnTo>
                    <a:pt x="45168" y="1242975"/>
                  </a:lnTo>
                  <a:lnTo>
                    <a:pt x="40345" y="1239220"/>
                  </a:lnTo>
                  <a:lnTo>
                    <a:pt x="33914" y="1230648"/>
                  </a:lnTo>
                  <a:lnTo>
                    <a:pt x="33378" y="1224751"/>
                  </a:lnTo>
                  <a:lnTo>
                    <a:pt x="34450" y="1218858"/>
                  </a:lnTo>
                  <a:lnTo>
                    <a:pt x="34986" y="1211890"/>
                  </a:lnTo>
                  <a:lnTo>
                    <a:pt x="36594" y="1203318"/>
                  </a:lnTo>
                  <a:lnTo>
                    <a:pt x="36593" y="1196887"/>
                  </a:lnTo>
                  <a:lnTo>
                    <a:pt x="27671" y="1181738"/>
                  </a:lnTo>
                  <a:lnTo>
                    <a:pt x="25384" y="1178764"/>
                  </a:lnTo>
                  <a:lnTo>
                    <a:pt x="24240" y="1175562"/>
                  </a:lnTo>
                  <a:lnTo>
                    <a:pt x="23326" y="1172133"/>
                  </a:lnTo>
                  <a:lnTo>
                    <a:pt x="21496" y="1167786"/>
                  </a:lnTo>
                  <a:lnTo>
                    <a:pt x="20810" y="1161841"/>
                  </a:lnTo>
                  <a:lnTo>
                    <a:pt x="20353" y="1152005"/>
                  </a:lnTo>
                  <a:lnTo>
                    <a:pt x="20353" y="1142400"/>
                  </a:lnTo>
                  <a:lnTo>
                    <a:pt x="20811" y="1130280"/>
                  </a:lnTo>
                  <a:lnTo>
                    <a:pt x="22411" y="1116330"/>
                  </a:lnTo>
                  <a:lnTo>
                    <a:pt x="22660" y="1106321"/>
                  </a:lnTo>
                  <a:lnTo>
                    <a:pt x="23732" y="1099350"/>
                  </a:lnTo>
                  <a:lnTo>
                    <a:pt x="17057" y="1090692"/>
                  </a:lnTo>
                  <a:lnTo>
                    <a:pt x="16477" y="1084760"/>
                  </a:lnTo>
                  <a:lnTo>
                    <a:pt x="16225" y="1083633"/>
                  </a:lnTo>
                  <a:lnTo>
                    <a:pt x="15950" y="1079760"/>
                  </a:lnTo>
                  <a:lnTo>
                    <a:pt x="14470" y="1074963"/>
                  </a:lnTo>
                  <a:lnTo>
                    <a:pt x="14161" y="1072603"/>
                  </a:lnTo>
                  <a:lnTo>
                    <a:pt x="13411" y="1070510"/>
                  </a:lnTo>
                  <a:lnTo>
                    <a:pt x="13336" y="1065434"/>
                  </a:lnTo>
                  <a:lnTo>
                    <a:pt x="13324" y="1064556"/>
                  </a:lnTo>
                  <a:lnTo>
                    <a:pt x="13831" y="1058259"/>
                  </a:lnTo>
                  <a:lnTo>
                    <a:pt x="11725" y="1045498"/>
                  </a:lnTo>
                  <a:lnTo>
                    <a:pt x="10987" y="1041470"/>
                  </a:lnTo>
                  <a:lnTo>
                    <a:pt x="11868" y="1023012"/>
                  </a:lnTo>
                  <a:lnTo>
                    <a:pt x="13263" y="1020048"/>
                  </a:lnTo>
                  <a:lnTo>
                    <a:pt x="14178" y="1017533"/>
                  </a:lnTo>
                  <a:lnTo>
                    <a:pt x="13721" y="1012411"/>
                  </a:lnTo>
                  <a:lnTo>
                    <a:pt x="14048" y="1011646"/>
                  </a:lnTo>
                  <a:lnTo>
                    <a:pt x="14380" y="1010534"/>
                  </a:lnTo>
                  <a:lnTo>
                    <a:pt x="14599" y="1009386"/>
                  </a:lnTo>
                  <a:lnTo>
                    <a:pt x="14850" y="1008505"/>
                  </a:lnTo>
                  <a:lnTo>
                    <a:pt x="14990" y="1007387"/>
                  </a:lnTo>
                  <a:lnTo>
                    <a:pt x="15178" y="1005850"/>
                  </a:lnTo>
                  <a:lnTo>
                    <a:pt x="15404" y="1004349"/>
                  </a:lnTo>
                  <a:lnTo>
                    <a:pt x="15620" y="1003317"/>
                  </a:lnTo>
                  <a:lnTo>
                    <a:pt x="17837" y="998550"/>
                  </a:lnTo>
                  <a:lnTo>
                    <a:pt x="17837" y="995580"/>
                  </a:lnTo>
                  <a:lnTo>
                    <a:pt x="16174" y="992107"/>
                  </a:lnTo>
                  <a:lnTo>
                    <a:pt x="15662" y="990819"/>
                  </a:lnTo>
                  <a:lnTo>
                    <a:pt x="15331" y="990084"/>
                  </a:lnTo>
                  <a:lnTo>
                    <a:pt x="14864" y="985515"/>
                  </a:lnTo>
                  <a:lnTo>
                    <a:pt x="13109" y="978663"/>
                  </a:lnTo>
                  <a:lnTo>
                    <a:pt x="13172" y="977544"/>
                  </a:lnTo>
                  <a:lnTo>
                    <a:pt x="13475" y="976087"/>
                  </a:lnTo>
                  <a:lnTo>
                    <a:pt x="13616" y="974932"/>
                  </a:lnTo>
                  <a:lnTo>
                    <a:pt x="13754" y="973857"/>
                  </a:lnTo>
                  <a:lnTo>
                    <a:pt x="13936" y="972624"/>
                  </a:lnTo>
                  <a:lnTo>
                    <a:pt x="14237" y="971244"/>
                  </a:lnTo>
                  <a:lnTo>
                    <a:pt x="14349" y="969665"/>
                  </a:lnTo>
                  <a:lnTo>
                    <a:pt x="14268" y="968043"/>
                  </a:lnTo>
                  <a:lnTo>
                    <a:pt x="14382" y="966390"/>
                  </a:lnTo>
                  <a:lnTo>
                    <a:pt x="14561" y="965236"/>
                  </a:lnTo>
                  <a:lnTo>
                    <a:pt x="14794" y="963425"/>
                  </a:lnTo>
                  <a:lnTo>
                    <a:pt x="14750" y="961882"/>
                  </a:lnTo>
                  <a:lnTo>
                    <a:pt x="14820" y="960461"/>
                  </a:lnTo>
                  <a:lnTo>
                    <a:pt x="14848" y="959185"/>
                  </a:lnTo>
                  <a:lnTo>
                    <a:pt x="14882" y="957648"/>
                  </a:lnTo>
                  <a:lnTo>
                    <a:pt x="14830" y="956487"/>
                  </a:lnTo>
                  <a:lnTo>
                    <a:pt x="14817" y="955290"/>
                  </a:lnTo>
                  <a:lnTo>
                    <a:pt x="14889" y="953790"/>
                  </a:lnTo>
                  <a:lnTo>
                    <a:pt x="15150" y="952447"/>
                  </a:lnTo>
                  <a:lnTo>
                    <a:pt x="15446" y="951293"/>
                  </a:lnTo>
                  <a:lnTo>
                    <a:pt x="15384" y="948826"/>
                  </a:lnTo>
                  <a:lnTo>
                    <a:pt x="15525" y="947635"/>
                  </a:lnTo>
                  <a:lnTo>
                    <a:pt x="15745" y="946445"/>
                  </a:lnTo>
                  <a:lnTo>
                    <a:pt x="15880" y="945558"/>
                  </a:lnTo>
                  <a:lnTo>
                    <a:pt x="16108" y="943984"/>
                  </a:lnTo>
                  <a:lnTo>
                    <a:pt x="16252" y="942715"/>
                  </a:lnTo>
                  <a:lnTo>
                    <a:pt x="16326" y="941098"/>
                  </a:lnTo>
                  <a:lnTo>
                    <a:pt x="16400" y="940330"/>
                  </a:lnTo>
                  <a:lnTo>
                    <a:pt x="16525" y="939057"/>
                  </a:lnTo>
                  <a:lnTo>
                    <a:pt x="16859" y="937909"/>
                  </a:lnTo>
                  <a:lnTo>
                    <a:pt x="17393" y="936378"/>
                  </a:lnTo>
                  <a:lnTo>
                    <a:pt x="17766" y="935266"/>
                  </a:lnTo>
                  <a:lnTo>
                    <a:pt x="18255" y="934081"/>
                  </a:lnTo>
                  <a:lnTo>
                    <a:pt x="19103" y="932404"/>
                  </a:lnTo>
                  <a:lnTo>
                    <a:pt x="20139" y="929185"/>
                  </a:lnTo>
                  <a:lnTo>
                    <a:pt x="20558" y="927690"/>
                  </a:lnTo>
                  <a:lnTo>
                    <a:pt x="20864" y="926038"/>
                  </a:lnTo>
                  <a:lnTo>
                    <a:pt x="21117" y="925041"/>
                  </a:lnTo>
                  <a:lnTo>
                    <a:pt x="21452" y="923856"/>
                  </a:lnTo>
                  <a:lnTo>
                    <a:pt x="21642" y="922277"/>
                  </a:lnTo>
                  <a:lnTo>
                    <a:pt x="21938" y="921086"/>
                  </a:lnTo>
                  <a:lnTo>
                    <a:pt x="22101" y="918929"/>
                  </a:lnTo>
                  <a:lnTo>
                    <a:pt x="22250" y="917392"/>
                  </a:lnTo>
                  <a:lnTo>
                    <a:pt x="22354" y="916159"/>
                  </a:lnTo>
                  <a:lnTo>
                    <a:pt x="22093" y="913996"/>
                  </a:lnTo>
                  <a:lnTo>
                    <a:pt x="22013" y="912374"/>
                  </a:lnTo>
                  <a:lnTo>
                    <a:pt x="22179" y="910065"/>
                  </a:lnTo>
                  <a:lnTo>
                    <a:pt x="22565" y="908340"/>
                  </a:lnTo>
                  <a:lnTo>
                    <a:pt x="22793" y="906724"/>
                  </a:lnTo>
                  <a:lnTo>
                    <a:pt x="23334" y="904962"/>
                  </a:lnTo>
                  <a:lnTo>
                    <a:pt x="24506" y="902556"/>
                  </a:lnTo>
                  <a:lnTo>
                    <a:pt x="25158" y="900989"/>
                  </a:lnTo>
                  <a:lnTo>
                    <a:pt x="25889" y="899348"/>
                  </a:lnTo>
                  <a:lnTo>
                    <a:pt x="26424" y="897817"/>
                  </a:lnTo>
                  <a:lnTo>
                    <a:pt x="26608" y="896475"/>
                  </a:lnTo>
                  <a:lnTo>
                    <a:pt x="27020" y="895284"/>
                  </a:lnTo>
                  <a:lnTo>
                    <a:pt x="27896" y="894069"/>
                  </a:lnTo>
                  <a:lnTo>
                    <a:pt x="28116" y="892842"/>
                  </a:lnTo>
                  <a:lnTo>
                    <a:pt x="28529" y="891693"/>
                  </a:lnTo>
                  <a:lnTo>
                    <a:pt x="29410" y="890205"/>
                  </a:lnTo>
                  <a:lnTo>
                    <a:pt x="29744" y="889057"/>
                  </a:lnTo>
                  <a:lnTo>
                    <a:pt x="30154" y="887951"/>
                  </a:lnTo>
                  <a:lnTo>
                    <a:pt x="30566" y="886760"/>
                  </a:lnTo>
                  <a:lnTo>
                    <a:pt x="30832" y="885186"/>
                  </a:lnTo>
                  <a:lnTo>
                    <a:pt x="31128" y="884038"/>
                  </a:lnTo>
                  <a:lnTo>
                    <a:pt x="31394" y="882459"/>
                  </a:lnTo>
                  <a:lnTo>
                    <a:pt x="31661" y="880849"/>
                  </a:lnTo>
                  <a:lnTo>
                    <a:pt x="31751" y="880272"/>
                  </a:lnTo>
                  <a:lnTo>
                    <a:pt x="31477" y="878686"/>
                  </a:lnTo>
                  <a:lnTo>
                    <a:pt x="31271" y="877483"/>
                  </a:lnTo>
                  <a:lnTo>
                    <a:pt x="31113" y="875904"/>
                  </a:lnTo>
                  <a:lnTo>
                    <a:pt x="30416" y="874227"/>
                  </a:lnTo>
                  <a:lnTo>
                    <a:pt x="29655" y="871973"/>
                  </a:lnTo>
                  <a:lnTo>
                    <a:pt x="28962" y="870108"/>
                  </a:lnTo>
                  <a:lnTo>
                    <a:pt x="27918" y="868431"/>
                  </a:lnTo>
                  <a:lnTo>
                    <a:pt x="27280" y="865794"/>
                  </a:lnTo>
                  <a:lnTo>
                    <a:pt x="26986" y="865095"/>
                  </a:lnTo>
                  <a:lnTo>
                    <a:pt x="26923" y="864512"/>
                  </a:lnTo>
                  <a:lnTo>
                    <a:pt x="26897" y="863899"/>
                  </a:lnTo>
                  <a:lnTo>
                    <a:pt x="26797" y="863200"/>
                  </a:lnTo>
                  <a:lnTo>
                    <a:pt x="25978" y="861797"/>
                  </a:lnTo>
                  <a:lnTo>
                    <a:pt x="25437" y="860047"/>
                  </a:lnTo>
                  <a:lnTo>
                    <a:pt x="25044" y="858577"/>
                  </a:lnTo>
                  <a:lnTo>
                    <a:pt x="24389" y="856748"/>
                  </a:lnTo>
                  <a:lnTo>
                    <a:pt x="23948" y="855776"/>
                  </a:lnTo>
                  <a:lnTo>
                    <a:pt x="23129" y="854373"/>
                  </a:lnTo>
                  <a:lnTo>
                    <a:pt x="22578" y="853048"/>
                  </a:lnTo>
                  <a:lnTo>
                    <a:pt x="21871" y="851796"/>
                  </a:lnTo>
                  <a:lnTo>
                    <a:pt x="20565" y="849768"/>
                  </a:lnTo>
                  <a:lnTo>
                    <a:pt x="19896" y="848558"/>
                  </a:lnTo>
                  <a:lnTo>
                    <a:pt x="18875" y="847611"/>
                  </a:lnTo>
                  <a:lnTo>
                    <a:pt x="18207" y="846323"/>
                  </a:lnTo>
                  <a:lnTo>
                    <a:pt x="17653" y="845193"/>
                  </a:lnTo>
                  <a:lnTo>
                    <a:pt x="17297" y="843838"/>
                  </a:lnTo>
                  <a:lnTo>
                    <a:pt x="17014" y="842635"/>
                  </a:lnTo>
                  <a:lnTo>
                    <a:pt x="16789" y="840545"/>
                  </a:lnTo>
                  <a:lnTo>
                    <a:pt x="16709" y="838929"/>
                  </a:lnTo>
                  <a:lnTo>
                    <a:pt x="16698" y="837690"/>
                  </a:lnTo>
                  <a:lnTo>
                    <a:pt x="16655" y="836073"/>
                  </a:lnTo>
                  <a:lnTo>
                    <a:pt x="16391" y="834020"/>
                  </a:lnTo>
                  <a:lnTo>
                    <a:pt x="16300" y="832938"/>
                  </a:lnTo>
                  <a:lnTo>
                    <a:pt x="15951" y="831237"/>
                  </a:lnTo>
                  <a:lnTo>
                    <a:pt x="15942" y="829846"/>
                  </a:lnTo>
                  <a:lnTo>
                    <a:pt x="16250" y="828157"/>
                  </a:lnTo>
                  <a:lnTo>
                    <a:pt x="16669" y="826626"/>
                  </a:lnTo>
                  <a:lnTo>
                    <a:pt x="17140" y="824555"/>
                  </a:lnTo>
                  <a:lnTo>
                    <a:pt x="17514" y="823291"/>
                  </a:lnTo>
                  <a:lnTo>
                    <a:pt x="17785" y="821523"/>
                  </a:lnTo>
                  <a:lnTo>
                    <a:pt x="18050" y="820022"/>
                  </a:lnTo>
                  <a:lnTo>
                    <a:pt x="18096" y="817902"/>
                  </a:lnTo>
                  <a:lnTo>
                    <a:pt x="17974" y="816438"/>
                  </a:lnTo>
                  <a:lnTo>
                    <a:pt x="17816" y="814852"/>
                  </a:lnTo>
                  <a:lnTo>
                    <a:pt x="17272" y="813218"/>
                  </a:lnTo>
                  <a:lnTo>
                    <a:pt x="16231" y="811347"/>
                  </a:lnTo>
                  <a:lnTo>
                    <a:pt x="15227" y="809628"/>
                  </a:lnTo>
                  <a:lnTo>
                    <a:pt x="14113" y="807598"/>
                  </a:lnTo>
                  <a:lnTo>
                    <a:pt x="12942" y="806420"/>
                  </a:lnTo>
                  <a:lnTo>
                    <a:pt x="12311" y="805210"/>
                  </a:lnTo>
                  <a:lnTo>
                    <a:pt x="11642" y="804038"/>
                  </a:lnTo>
                  <a:lnTo>
                    <a:pt x="10592" y="802629"/>
                  </a:lnTo>
                  <a:lnTo>
                    <a:pt x="10269" y="801505"/>
                  </a:lnTo>
                  <a:lnTo>
                    <a:pt x="9263" y="799822"/>
                  </a:lnTo>
                  <a:lnTo>
                    <a:pt x="8596" y="798576"/>
                  </a:lnTo>
                  <a:lnTo>
                    <a:pt x="7811" y="797361"/>
                  </a:lnTo>
                  <a:lnTo>
                    <a:pt x="7267" y="795769"/>
                  </a:lnTo>
                  <a:lnTo>
                    <a:pt x="7023" y="794572"/>
                  </a:lnTo>
                  <a:lnTo>
                    <a:pt x="6893" y="793449"/>
                  </a:lnTo>
                  <a:lnTo>
                    <a:pt x="7072" y="792337"/>
                  </a:lnTo>
                  <a:lnTo>
                    <a:pt x="7319" y="791644"/>
                  </a:lnTo>
                  <a:lnTo>
                    <a:pt x="7845" y="790538"/>
                  </a:lnTo>
                  <a:lnTo>
                    <a:pt x="8363" y="789779"/>
                  </a:lnTo>
                  <a:lnTo>
                    <a:pt x="9198" y="788679"/>
                  </a:lnTo>
                  <a:lnTo>
                    <a:pt x="10373" y="787932"/>
                  </a:lnTo>
                  <a:lnTo>
                    <a:pt x="10965" y="787368"/>
                  </a:lnTo>
                  <a:lnTo>
                    <a:pt x="12136" y="786778"/>
                  </a:lnTo>
                  <a:lnTo>
                    <a:pt x="12878" y="786407"/>
                  </a:lnTo>
                  <a:lnTo>
                    <a:pt x="14210" y="785508"/>
                  </a:lnTo>
                  <a:lnTo>
                    <a:pt x="15384" y="784804"/>
                  </a:lnTo>
                  <a:lnTo>
                    <a:pt x="16055" y="784123"/>
                  </a:lnTo>
                  <a:lnTo>
                    <a:pt x="16801" y="783595"/>
                  </a:lnTo>
                  <a:lnTo>
                    <a:pt x="17246" y="782640"/>
                  </a:lnTo>
                  <a:lnTo>
                    <a:pt x="17612" y="781802"/>
                  </a:lnTo>
                  <a:lnTo>
                    <a:pt x="17779" y="781267"/>
                  </a:lnTo>
                  <a:lnTo>
                    <a:pt x="17892" y="779609"/>
                  </a:lnTo>
                  <a:lnTo>
                    <a:pt x="17834" y="778758"/>
                  </a:lnTo>
                  <a:lnTo>
                    <a:pt x="17585" y="777756"/>
                  </a:lnTo>
                  <a:lnTo>
                    <a:pt x="17269" y="776322"/>
                  </a:lnTo>
                  <a:lnTo>
                    <a:pt x="16879" y="774731"/>
                  </a:lnTo>
                  <a:lnTo>
                    <a:pt x="16287" y="773521"/>
                  </a:lnTo>
                  <a:lnTo>
                    <a:pt x="15667" y="771930"/>
                  </a:lnTo>
                  <a:lnTo>
                    <a:pt x="15187" y="770878"/>
                  </a:lnTo>
                  <a:lnTo>
                    <a:pt x="14715" y="769518"/>
                  </a:lnTo>
                  <a:lnTo>
                    <a:pt x="14087" y="768193"/>
                  </a:lnTo>
                  <a:lnTo>
                    <a:pt x="13726" y="767070"/>
                  </a:lnTo>
                  <a:lnTo>
                    <a:pt x="13299" y="765399"/>
                  </a:lnTo>
                  <a:lnTo>
                    <a:pt x="13093" y="764238"/>
                  </a:lnTo>
                  <a:lnTo>
                    <a:pt x="12885" y="763157"/>
                  </a:lnTo>
                  <a:lnTo>
                    <a:pt x="12839" y="761729"/>
                  </a:lnTo>
                  <a:lnTo>
                    <a:pt x="12704" y="760836"/>
                  </a:lnTo>
                  <a:lnTo>
                    <a:pt x="12118" y="759396"/>
                  </a:lnTo>
                  <a:lnTo>
                    <a:pt x="11835" y="758199"/>
                  </a:lnTo>
                  <a:lnTo>
                    <a:pt x="11828" y="757749"/>
                  </a:lnTo>
                  <a:lnTo>
                    <a:pt x="11820" y="757154"/>
                  </a:lnTo>
                  <a:lnTo>
                    <a:pt x="11652" y="755957"/>
                  </a:lnTo>
                  <a:lnTo>
                    <a:pt x="11341" y="754293"/>
                  </a:lnTo>
                  <a:lnTo>
                    <a:pt x="10672" y="753120"/>
                  </a:lnTo>
                  <a:lnTo>
                    <a:pt x="10300" y="750684"/>
                  </a:lnTo>
                  <a:lnTo>
                    <a:pt x="10056" y="749487"/>
                  </a:lnTo>
                  <a:lnTo>
                    <a:pt x="10057" y="747713"/>
                  </a:lnTo>
                  <a:lnTo>
                    <a:pt x="10082" y="746553"/>
                  </a:lnTo>
                  <a:lnTo>
                    <a:pt x="9914" y="745435"/>
                  </a:lnTo>
                  <a:lnTo>
                    <a:pt x="9774" y="744737"/>
                  </a:lnTo>
                  <a:lnTo>
                    <a:pt x="9494" y="743418"/>
                  </a:lnTo>
                  <a:lnTo>
                    <a:pt x="9327" y="742258"/>
                  </a:lnTo>
                  <a:lnTo>
                    <a:pt x="9276" y="741060"/>
                  </a:lnTo>
                  <a:lnTo>
                    <a:pt x="9266" y="739712"/>
                  </a:lnTo>
                  <a:lnTo>
                    <a:pt x="9230" y="737859"/>
                  </a:lnTo>
                  <a:lnTo>
                    <a:pt x="9295" y="736625"/>
                  </a:lnTo>
                  <a:lnTo>
                    <a:pt x="9333" y="734931"/>
                  </a:lnTo>
                  <a:lnTo>
                    <a:pt x="9334" y="733120"/>
                  </a:lnTo>
                  <a:lnTo>
                    <a:pt x="9331" y="731461"/>
                  </a:lnTo>
                  <a:lnTo>
                    <a:pt x="9204" y="730228"/>
                  </a:lnTo>
                  <a:lnTo>
                    <a:pt x="8871" y="727792"/>
                  </a:lnTo>
                  <a:lnTo>
                    <a:pt x="8635" y="726206"/>
                  </a:lnTo>
                  <a:lnTo>
                    <a:pt x="8472" y="724851"/>
                  </a:lnTo>
                  <a:lnTo>
                    <a:pt x="8161" y="723224"/>
                  </a:lnTo>
                  <a:lnTo>
                    <a:pt x="7854" y="721371"/>
                  </a:lnTo>
                  <a:lnTo>
                    <a:pt x="7463" y="719815"/>
                  </a:lnTo>
                  <a:lnTo>
                    <a:pt x="7137" y="718807"/>
                  </a:lnTo>
                  <a:lnTo>
                    <a:pt x="6159" y="717671"/>
                  </a:lnTo>
                  <a:lnTo>
                    <a:pt x="5718" y="716577"/>
                  </a:lnTo>
                  <a:lnTo>
                    <a:pt x="5200" y="715568"/>
                  </a:lnTo>
                  <a:lnTo>
                    <a:pt x="4893" y="713709"/>
                  </a:lnTo>
                  <a:lnTo>
                    <a:pt x="4995" y="712592"/>
                  </a:lnTo>
                  <a:lnTo>
                    <a:pt x="5061" y="711358"/>
                  </a:lnTo>
                  <a:lnTo>
                    <a:pt x="5278" y="710246"/>
                  </a:lnTo>
                  <a:lnTo>
                    <a:pt x="5571" y="709250"/>
                  </a:lnTo>
                  <a:lnTo>
                    <a:pt x="5740" y="708521"/>
                  </a:lnTo>
                  <a:lnTo>
                    <a:pt x="6046" y="706947"/>
                  </a:lnTo>
                  <a:lnTo>
                    <a:pt x="6310" y="705410"/>
                  </a:lnTo>
                  <a:lnTo>
                    <a:pt x="6459" y="703909"/>
                  </a:lnTo>
                  <a:lnTo>
                    <a:pt x="6605" y="702561"/>
                  </a:lnTo>
                  <a:lnTo>
                    <a:pt x="6560" y="701097"/>
                  </a:lnTo>
                  <a:lnTo>
                    <a:pt x="6455" y="698819"/>
                  </a:lnTo>
                  <a:lnTo>
                    <a:pt x="6487" y="697391"/>
                  </a:lnTo>
                  <a:lnTo>
                    <a:pt x="6434" y="696237"/>
                  </a:lnTo>
                  <a:lnTo>
                    <a:pt x="6159" y="694724"/>
                  </a:lnTo>
                  <a:lnTo>
                    <a:pt x="5662" y="692713"/>
                  </a:lnTo>
                  <a:lnTo>
                    <a:pt x="5316" y="690854"/>
                  </a:lnTo>
                  <a:lnTo>
                    <a:pt x="4821" y="688801"/>
                  </a:lnTo>
                  <a:lnTo>
                    <a:pt x="3888" y="687312"/>
                  </a:lnTo>
                  <a:lnTo>
                    <a:pt x="2744" y="684900"/>
                  </a:lnTo>
                  <a:lnTo>
                    <a:pt x="0" y="676243"/>
                  </a:lnTo>
                  <a:lnTo>
                    <a:pt x="225" y="674742"/>
                  </a:lnTo>
                  <a:lnTo>
                    <a:pt x="1708" y="672269"/>
                  </a:lnTo>
                  <a:lnTo>
                    <a:pt x="2883" y="671522"/>
                  </a:lnTo>
                  <a:lnTo>
                    <a:pt x="4062" y="670544"/>
                  </a:lnTo>
                  <a:lnTo>
                    <a:pt x="5861" y="669505"/>
                  </a:lnTo>
                  <a:lnTo>
                    <a:pt x="19943" y="658627"/>
                  </a:lnTo>
                  <a:lnTo>
                    <a:pt x="22114" y="658384"/>
                  </a:lnTo>
                  <a:lnTo>
                    <a:pt x="24284" y="656938"/>
                  </a:lnTo>
                  <a:lnTo>
                    <a:pt x="24766" y="654769"/>
                  </a:lnTo>
                  <a:lnTo>
                    <a:pt x="24043" y="650911"/>
                  </a:lnTo>
                  <a:lnTo>
                    <a:pt x="23801" y="647534"/>
                  </a:lnTo>
                  <a:lnTo>
                    <a:pt x="22114" y="644159"/>
                  </a:lnTo>
                  <a:lnTo>
                    <a:pt x="21391" y="642712"/>
                  </a:lnTo>
                  <a:lnTo>
                    <a:pt x="20426" y="640544"/>
                  </a:lnTo>
                  <a:lnTo>
                    <a:pt x="18979" y="638372"/>
                  </a:lnTo>
                  <a:lnTo>
                    <a:pt x="17774" y="633791"/>
                  </a:lnTo>
                  <a:lnTo>
                    <a:pt x="14133" y="628524"/>
                  </a:lnTo>
                  <a:lnTo>
                    <a:pt x="13201" y="625030"/>
                  </a:lnTo>
                  <a:lnTo>
                    <a:pt x="14133" y="620607"/>
                  </a:lnTo>
                  <a:lnTo>
                    <a:pt x="16462" y="616880"/>
                  </a:lnTo>
                  <a:lnTo>
                    <a:pt x="18738" y="613055"/>
                  </a:lnTo>
                  <a:lnTo>
                    <a:pt x="18979" y="611606"/>
                  </a:lnTo>
                  <a:lnTo>
                    <a:pt x="19220" y="607749"/>
                  </a:lnTo>
                  <a:lnTo>
                    <a:pt x="22114" y="597865"/>
                  </a:lnTo>
                  <a:lnTo>
                    <a:pt x="24766" y="592560"/>
                  </a:lnTo>
                  <a:lnTo>
                    <a:pt x="26695" y="589186"/>
                  </a:lnTo>
                  <a:lnTo>
                    <a:pt x="33205" y="584361"/>
                  </a:lnTo>
                  <a:lnTo>
                    <a:pt x="36581" y="580987"/>
                  </a:lnTo>
                  <a:lnTo>
                    <a:pt x="40921" y="576646"/>
                  </a:lnTo>
                  <a:lnTo>
                    <a:pt x="43091" y="572305"/>
                  </a:lnTo>
                  <a:lnTo>
                    <a:pt x="44537" y="564833"/>
                  </a:lnTo>
                  <a:lnTo>
                    <a:pt x="45984" y="560491"/>
                  </a:lnTo>
                  <a:lnTo>
                    <a:pt x="48154" y="556874"/>
                  </a:lnTo>
                  <a:lnTo>
                    <a:pt x="53459" y="553499"/>
                  </a:lnTo>
                  <a:lnTo>
                    <a:pt x="57799" y="551330"/>
                  </a:lnTo>
                  <a:lnTo>
                    <a:pt x="60452" y="548918"/>
                  </a:lnTo>
                  <a:lnTo>
                    <a:pt x="61657" y="544337"/>
                  </a:lnTo>
                  <a:lnTo>
                    <a:pt x="62621" y="537827"/>
                  </a:lnTo>
                  <a:lnTo>
                    <a:pt x="62533" y="529006"/>
                  </a:lnTo>
                  <a:lnTo>
                    <a:pt x="62568" y="527390"/>
                  </a:lnTo>
                  <a:lnTo>
                    <a:pt x="62526" y="525810"/>
                  </a:lnTo>
                  <a:lnTo>
                    <a:pt x="62408" y="524109"/>
                  </a:lnTo>
                  <a:lnTo>
                    <a:pt x="62272" y="523259"/>
                  </a:lnTo>
                  <a:lnTo>
                    <a:pt x="61931" y="521205"/>
                  </a:lnTo>
                  <a:lnTo>
                    <a:pt x="61533" y="520002"/>
                  </a:lnTo>
                  <a:lnTo>
                    <a:pt x="61405" y="518806"/>
                  </a:lnTo>
                  <a:lnTo>
                    <a:pt x="60943" y="516983"/>
                  </a:lnTo>
                  <a:lnTo>
                    <a:pt x="60652" y="516169"/>
                  </a:lnTo>
                  <a:lnTo>
                    <a:pt x="60138" y="514923"/>
                  </a:lnTo>
                  <a:lnTo>
                    <a:pt x="60039" y="514188"/>
                  </a:lnTo>
                  <a:lnTo>
                    <a:pt x="59756" y="513022"/>
                  </a:lnTo>
                  <a:lnTo>
                    <a:pt x="59194" y="512244"/>
                  </a:lnTo>
                  <a:lnTo>
                    <a:pt x="58788" y="511345"/>
                  </a:lnTo>
                  <a:lnTo>
                    <a:pt x="58077" y="510288"/>
                  </a:lnTo>
                  <a:lnTo>
                    <a:pt x="57495" y="508696"/>
                  </a:lnTo>
                  <a:lnTo>
                    <a:pt x="57087" y="507918"/>
                  </a:lnTo>
                  <a:lnTo>
                    <a:pt x="56297" y="506934"/>
                  </a:lnTo>
                  <a:lnTo>
                    <a:pt x="55801" y="506733"/>
                  </a:lnTo>
                  <a:lnTo>
                    <a:pt x="55014" y="505597"/>
                  </a:lnTo>
                  <a:lnTo>
                    <a:pt x="54036" y="504419"/>
                  </a:lnTo>
                  <a:lnTo>
                    <a:pt x="53429" y="503909"/>
                  </a:lnTo>
                  <a:lnTo>
                    <a:pt x="52825" y="503277"/>
                  </a:lnTo>
                  <a:lnTo>
                    <a:pt x="52178" y="502839"/>
                  </a:lnTo>
                  <a:lnTo>
                    <a:pt x="51535" y="502244"/>
                  </a:lnTo>
                  <a:lnTo>
                    <a:pt x="51041" y="501892"/>
                  </a:lnTo>
                  <a:lnTo>
                    <a:pt x="50437" y="501223"/>
                  </a:lnTo>
                  <a:lnTo>
                    <a:pt x="49909" y="500707"/>
                  </a:lnTo>
                  <a:lnTo>
                    <a:pt x="49268" y="500002"/>
                  </a:lnTo>
                  <a:lnTo>
                    <a:pt x="48274" y="499516"/>
                  </a:lnTo>
                  <a:lnTo>
                    <a:pt x="47668" y="498964"/>
                  </a:lnTo>
                  <a:lnTo>
                    <a:pt x="47288" y="498683"/>
                  </a:lnTo>
                  <a:lnTo>
                    <a:pt x="46913" y="498179"/>
                  </a:lnTo>
                  <a:lnTo>
                    <a:pt x="46458" y="497778"/>
                  </a:lnTo>
                  <a:lnTo>
                    <a:pt x="45781" y="496959"/>
                  </a:lnTo>
                  <a:lnTo>
                    <a:pt x="44711" y="496472"/>
                  </a:lnTo>
                  <a:lnTo>
                    <a:pt x="43604" y="495871"/>
                  </a:lnTo>
                  <a:lnTo>
                    <a:pt x="42880" y="495434"/>
                  </a:lnTo>
                  <a:lnTo>
                    <a:pt x="42162" y="494722"/>
                  </a:lnTo>
                  <a:lnTo>
                    <a:pt x="41059" y="494005"/>
                  </a:lnTo>
                  <a:lnTo>
                    <a:pt x="39923" y="492979"/>
                  </a:lnTo>
                  <a:lnTo>
                    <a:pt x="39165" y="492268"/>
                  </a:lnTo>
                  <a:lnTo>
                    <a:pt x="38174" y="491667"/>
                  </a:lnTo>
                  <a:lnTo>
                    <a:pt x="37418" y="490956"/>
                  </a:lnTo>
                  <a:lnTo>
                    <a:pt x="36020" y="489540"/>
                  </a:lnTo>
                  <a:lnTo>
                    <a:pt x="33676" y="487256"/>
                  </a:lnTo>
                  <a:lnTo>
                    <a:pt x="31322" y="485913"/>
                  </a:lnTo>
                  <a:lnTo>
                    <a:pt x="31598" y="485166"/>
                  </a:lnTo>
                  <a:lnTo>
                    <a:pt x="32075" y="484558"/>
                  </a:lnTo>
                  <a:lnTo>
                    <a:pt x="32314" y="484176"/>
                  </a:lnTo>
                  <a:lnTo>
                    <a:pt x="32591" y="483915"/>
                  </a:lnTo>
                  <a:lnTo>
                    <a:pt x="33066" y="483386"/>
                  </a:lnTo>
                  <a:lnTo>
                    <a:pt x="33811" y="482864"/>
                  </a:lnTo>
                  <a:lnTo>
                    <a:pt x="34210" y="482293"/>
                  </a:lnTo>
                  <a:lnTo>
                    <a:pt x="35037" y="481576"/>
                  </a:lnTo>
                  <a:lnTo>
                    <a:pt x="35509" y="481163"/>
                  </a:lnTo>
                  <a:lnTo>
                    <a:pt x="40675" y="468082"/>
                  </a:lnTo>
                  <a:lnTo>
                    <a:pt x="45837" y="463778"/>
                  </a:lnTo>
                  <a:lnTo>
                    <a:pt x="59231" y="466833"/>
                  </a:lnTo>
                  <a:lnTo>
                    <a:pt x="68836" y="473693"/>
                  </a:lnTo>
                  <a:lnTo>
                    <a:pt x="76841" y="475525"/>
                  </a:lnTo>
                  <a:lnTo>
                    <a:pt x="83473" y="475524"/>
                  </a:lnTo>
                  <a:lnTo>
                    <a:pt x="102912" y="475524"/>
                  </a:lnTo>
                  <a:lnTo>
                    <a:pt x="114346" y="471864"/>
                  </a:lnTo>
                  <a:lnTo>
                    <a:pt x="118006" y="462259"/>
                  </a:lnTo>
                  <a:lnTo>
                    <a:pt x="115947" y="448079"/>
                  </a:lnTo>
                  <a:lnTo>
                    <a:pt x="111145" y="438474"/>
                  </a:lnTo>
                  <a:lnTo>
                    <a:pt x="104970" y="425667"/>
                  </a:lnTo>
                  <a:lnTo>
                    <a:pt x="99481" y="410117"/>
                  </a:lnTo>
                  <a:lnTo>
                    <a:pt x="97423" y="400512"/>
                  </a:lnTo>
                  <a:lnTo>
                    <a:pt x="97457" y="390652"/>
                  </a:lnTo>
                  <a:lnTo>
                    <a:pt x="103479" y="378607"/>
                  </a:lnTo>
                  <a:lnTo>
                    <a:pt x="106060" y="373446"/>
                  </a:lnTo>
                  <a:lnTo>
                    <a:pt x="113803" y="361402"/>
                  </a:lnTo>
                  <a:lnTo>
                    <a:pt x="120685" y="354515"/>
                  </a:lnTo>
                  <a:lnTo>
                    <a:pt x="130149" y="347635"/>
                  </a:lnTo>
                  <a:lnTo>
                    <a:pt x="135311" y="342474"/>
                  </a:lnTo>
                  <a:lnTo>
                    <a:pt x="138871" y="333482"/>
                  </a:lnTo>
                  <a:lnTo>
                    <a:pt x="141808" y="325827"/>
                  </a:lnTo>
                  <a:lnTo>
                    <a:pt x="142087" y="325423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2" name="object 90">
              <a:extLst>
                <a:ext uri="{FF2B5EF4-FFF2-40B4-BE49-F238E27FC236}">
                  <a16:creationId xmlns:a16="http://schemas.microsoft.com/office/drawing/2014/main" id="{36369E04-4D7E-44D1-922E-69DD37F406EB}"/>
                </a:ext>
              </a:extLst>
            </p:cNvPr>
            <p:cNvSpPr/>
            <p:nvPr/>
          </p:nvSpPr>
          <p:spPr>
            <a:xfrm>
              <a:off x="9464869" y="2346507"/>
              <a:ext cx="448713" cy="661164"/>
            </a:xfrm>
            <a:custGeom>
              <a:avLst/>
              <a:gdLst/>
              <a:ahLst/>
              <a:cxnLst/>
              <a:rect l="l" t="t" r="r" b="b"/>
              <a:pathLst>
                <a:path w="694743" h="1023681">
                  <a:moveTo>
                    <a:pt x="221573" y="99855"/>
                  </a:moveTo>
                  <a:lnTo>
                    <a:pt x="220878" y="92902"/>
                  </a:lnTo>
                  <a:lnTo>
                    <a:pt x="221614" y="87367"/>
                  </a:lnTo>
                  <a:lnTo>
                    <a:pt x="221490" y="82431"/>
                  </a:lnTo>
                  <a:lnTo>
                    <a:pt x="219324" y="75988"/>
                  </a:lnTo>
                  <a:lnTo>
                    <a:pt x="216189" y="71683"/>
                  </a:lnTo>
                  <a:lnTo>
                    <a:pt x="213081" y="69696"/>
                  </a:lnTo>
                  <a:lnTo>
                    <a:pt x="208529" y="66984"/>
                  </a:lnTo>
                  <a:lnTo>
                    <a:pt x="204280" y="64432"/>
                  </a:lnTo>
                  <a:lnTo>
                    <a:pt x="200241" y="59262"/>
                  </a:lnTo>
                  <a:lnTo>
                    <a:pt x="200505" y="54180"/>
                  </a:lnTo>
                  <a:lnTo>
                    <a:pt x="199939" y="44727"/>
                  </a:lnTo>
                  <a:lnTo>
                    <a:pt x="200206" y="41643"/>
                  </a:lnTo>
                  <a:lnTo>
                    <a:pt x="200508" y="41913"/>
                  </a:lnTo>
                  <a:lnTo>
                    <a:pt x="346850" y="58878"/>
                  </a:lnTo>
                  <a:lnTo>
                    <a:pt x="584996" y="0"/>
                  </a:lnTo>
                  <a:lnTo>
                    <a:pt x="592295" y="8428"/>
                  </a:lnTo>
                  <a:lnTo>
                    <a:pt x="592319" y="8724"/>
                  </a:lnTo>
                  <a:lnTo>
                    <a:pt x="597114" y="13993"/>
                  </a:lnTo>
                  <a:lnTo>
                    <a:pt x="694743" y="126737"/>
                  </a:lnTo>
                  <a:lnTo>
                    <a:pt x="656151" y="260127"/>
                  </a:lnTo>
                  <a:lnTo>
                    <a:pt x="534053" y="674601"/>
                  </a:lnTo>
                  <a:lnTo>
                    <a:pt x="486864" y="823575"/>
                  </a:lnTo>
                  <a:lnTo>
                    <a:pt x="27144" y="1016560"/>
                  </a:lnTo>
                  <a:lnTo>
                    <a:pt x="9419" y="1023681"/>
                  </a:lnTo>
                  <a:lnTo>
                    <a:pt x="12249" y="1018214"/>
                  </a:lnTo>
                  <a:lnTo>
                    <a:pt x="14904" y="1016772"/>
                  </a:lnTo>
                  <a:lnTo>
                    <a:pt x="16962" y="1016316"/>
                  </a:lnTo>
                  <a:lnTo>
                    <a:pt x="22451" y="1012427"/>
                  </a:lnTo>
                  <a:lnTo>
                    <a:pt x="22908" y="1009681"/>
                  </a:lnTo>
                  <a:lnTo>
                    <a:pt x="23594" y="1006480"/>
                  </a:lnTo>
                  <a:lnTo>
                    <a:pt x="22210" y="1000462"/>
                  </a:lnTo>
                  <a:lnTo>
                    <a:pt x="16733" y="986127"/>
                  </a:lnTo>
                  <a:lnTo>
                    <a:pt x="14675" y="977436"/>
                  </a:lnTo>
                  <a:lnTo>
                    <a:pt x="10101" y="967832"/>
                  </a:lnTo>
                  <a:lnTo>
                    <a:pt x="8957" y="963943"/>
                  </a:lnTo>
                  <a:lnTo>
                    <a:pt x="6899" y="959599"/>
                  </a:lnTo>
                  <a:lnTo>
                    <a:pt x="3012" y="957767"/>
                  </a:lnTo>
                  <a:lnTo>
                    <a:pt x="0" y="956540"/>
                  </a:lnTo>
                  <a:lnTo>
                    <a:pt x="10074" y="947287"/>
                  </a:lnTo>
                  <a:lnTo>
                    <a:pt x="15430" y="940301"/>
                  </a:lnTo>
                  <a:lnTo>
                    <a:pt x="19856" y="936808"/>
                  </a:lnTo>
                  <a:lnTo>
                    <a:pt x="23815" y="934481"/>
                  </a:lnTo>
                  <a:lnTo>
                    <a:pt x="28097" y="932163"/>
                  </a:lnTo>
                  <a:lnTo>
                    <a:pt x="38205" y="928815"/>
                  </a:lnTo>
                  <a:lnTo>
                    <a:pt x="43166" y="926910"/>
                  </a:lnTo>
                  <a:lnTo>
                    <a:pt x="48445" y="924550"/>
                  </a:lnTo>
                  <a:lnTo>
                    <a:pt x="54986" y="920671"/>
                  </a:lnTo>
                  <a:lnTo>
                    <a:pt x="60371" y="916923"/>
                  </a:lnTo>
                  <a:lnTo>
                    <a:pt x="63702" y="915696"/>
                  </a:lnTo>
                  <a:lnTo>
                    <a:pt x="67907" y="913594"/>
                  </a:lnTo>
                  <a:lnTo>
                    <a:pt x="71060" y="910789"/>
                  </a:lnTo>
                  <a:lnTo>
                    <a:pt x="74214" y="905883"/>
                  </a:lnTo>
                  <a:lnTo>
                    <a:pt x="75615" y="901679"/>
                  </a:lnTo>
                  <a:lnTo>
                    <a:pt x="77718" y="897475"/>
                  </a:lnTo>
                  <a:lnTo>
                    <a:pt x="81923" y="893617"/>
                  </a:lnTo>
                  <a:lnTo>
                    <a:pt x="85427" y="891166"/>
                  </a:lnTo>
                  <a:lnTo>
                    <a:pt x="91384" y="888362"/>
                  </a:lnTo>
                  <a:lnTo>
                    <a:pt x="98042" y="885562"/>
                  </a:lnTo>
                  <a:lnTo>
                    <a:pt x="106452" y="881707"/>
                  </a:lnTo>
                  <a:lnTo>
                    <a:pt x="111708" y="876798"/>
                  </a:lnTo>
                  <a:lnTo>
                    <a:pt x="112409" y="869440"/>
                  </a:lnTo>
                  <a:lnTo>
                    <a:pt x="109606" y="863131"/>
                  </a:lnTo>
                  <a:lnTo>
                    <a:pt x="110657" y="856475"/>
                  </a:lnTo>
                  <a:lnTo>
                    <a:pt x="114162" y="849817"/>
                  </a:lnTo>
                  <a:lnTo>
                    <a:pt x="116264" y="845610"/>
                  </a:lnTo>
                  <a:lnTo>
                    <a:pt x="119067" y="841758"/>
                  </a:lnTo>
                  <a:lnTo>
                    <a:pt x="123622" y="838605"/>
                  </a:lnTo>
                  <a:lnTo>
                    <a:pt x="129229" y="836150"/>
                  </a:lnTo>
                  <a:lnTo>
                    <a:pt x="135638" y="834926"/>
                  </a:lnTo>
                  <a:lnTo>
                    <a:pt x="147090" y="834729"/>
                  </a:lnTo>
                  <a:lnTo>
                    <a:pt x="155552" y="836560"/>
                  </a:lnTo>
                  <a:lnTo>
                    <a:pt x="159211" y="839531"/>
                  </a:lnTo>
                  <a:lnTo>
                    <a:pt x="164013" y="842505"/>
                  </a:lnTo>
                  <a:lnTo>
                    <a:pt x="165386" y="845707"/>
                  </a:lnTo>
                  <a:lnTo>
                    <a:pt x="165386" y="851424"/>
                  </a:lnTo>
                  <a:lnTo>
                    <a:pt x="164242" y="855771"/>
                  </a:lnTo>
                  <a:lnTo>
                    <a:pt x="162184" y="861715"/>
                  </a:lnTo>
                  <a:lnTo>
                    <a:pt x="161269" y="866518"/>
                  </a:lnTo>
                  <a:lnTo>
                    <a:pt x="160812" y="870178"/>
                  </a:lnTo>
                  <a:lnTo>
                    <a:pt x="162169" y="873644"/>
                  </a:lnTo>
                  <a:lnTo>
                    <a:pt x="167074" y="877499"/>
                  </a:lnTo>
                  <a:lnTo>
                    <a:pt x="170860" y="879656"/>
                  </a:lnTo>
                  <a:lnTo>
                    <a:pt x="172546" y="881722"/>
                  </a:lnTo>
                  <a:lnTo>
                    <a:pt x="174233" y="885094"/>
                  </a:lnTo>
                  <a:lnTo>
                    <a:pt x="175835" y="888715"/>
                  </a:lnTo>
                  <a:lnTo>
                    <a:pt x="176536" y="891515"/>
                  </a:lnTo>
                  <a:lnTo>
                    <a:pt x="177587" y="894319"/>
                  </a:lnTo>
                  <a:lnTo>
                    <a:pt x="177587" y="897126"/>
                  </a:lnTo>
                  <a:lnTo>
                    <a:pt x="179339" y="899577"/>
                  </a:lnTo>
                  <a:lnTo>
                    <a:pt x="184685" y="901740"/>
                  </a:lnTo>
                  <a:lnTo>
                    <a:pt x="187689" y="901898"/>
                  </a:lnTo>
                  <a:lnTo>
                    <a:pt x="188762" y="902147"/>
                  </a:lnTo>
                  <a:lnTo>
                    <a:pt x="192622" y="899635"/>
                  </a:lnTo>
                  <a:lnTo>
                    <a:pt x="195633" y="895118"/>
                  </a:lnTo>
                  <a:lnTo>
                    <a:pt x="199900" y="890094"/>
                  </a:lnTo>
                  <a:lnTo>
                    <a:pt x="206928" y="885576"/>
                  </a:lnTo>
                  <a:lnTo>
                    <a:pt x="209828" y="881740"/>
                  </a:lnTo>
                  <a:lnTo>
                    <a:pt x="215216" y="879799"/>
                  </a:lnTo>
                  <a:lnTo>
                    <a:pt x="222328" y="875704"/>
                  </a:lnTo>
                  <a:lnTo>
                    <a:pt x="225130" y="876567"/>
                  </a:lnTo>
                  <a:lnTo>
                    <a:pt x="229010" y="876998"/>
                  </a:lnTo>
                  <a:lnTo>
                    <a:pt x="232027" y="874841"/>
                  </a:lnTo>
                  <a:lnTo>
                    <a:pt x="235475" y="872040"/>
                  </a:lnTo>
                  <a:lnTo>
                    <a:pt x="240864" y="868593"/>
                  </a:lnTo>
                  <a:lnTo>
                    <a:pt x="244958" y="864066"/>
                  </a:lnTo>
                  <a:lnTo>
                    <a:pt x="248191" y="861478"/>
                  </a:lnTo>
                  <a:lnTo>
                    <a:pt x="252502" y="857600"/>
                  </a:lnTo>
                  <a:lnTo>
                    <a:pt x="256813" y="853504"/>
                  </a:lnTo>
                  <a:lnTo>
                    <a:pt x="258752" y="851567"/>
                  </a:lnTo>
                  <a:lnTo>
                    <a:pt x="264639" y="843413"/>
                  </a:lnTo>
                  <a:lnTo>
                    <a:pt x="267899" y="841548"/>
                  </a:lnTo>
                  <a:lnTo>
                    <a:pt x="273722" y="840151"/>
                  </a:lnTo>
                  <a:lnTo>
                    <a:pt x="276451" y="837894"/>
                  </a:lnTo>
                  <a:lnTo>
                    <a:pt x="277955" y="831010"/>
                  </a:lnTo>
                  <a:lnTo>
                    <a:pt x="277955" y="825472"/>
                  </a:lnTo>
                  <a:lnTo>
                    <a:pt x="277285" y="814464"/>
                  </a:lnTo>
                  <a:lnTo>
                    <a:pt x="278073" y="806539"/>
                  </a:lnTo>
                  <a:lnTo>
                    <a:pt x="278210" y="800220"/>
                  </a:lnTo>
                  <a:lnTo>
                    <a:pt x="279547" y="795311"/>
                  </a:lnTo>
                  <a:lnTo>
                    <a:pt x="283382" y="792149"/>
                  </a:lnTo>
                  <a:lnTo>
                    <a:pt x="284584" y="791696"/>
                  </a:lnTo>
                  <a:lnTo>
                    <a:pt x="287644" y="790540"/>
                  </a:lnTo>
                  <a:lnTo>
                    <a:pt x="292132" y="789163"/>
                  </a:lnTo>
                  <a:lnTo>
                    <a:pt x="295692" y="788079"/>
                  </a:lnTo>
                  <a:lnTo>
                    <a:pt x="298852" y="787678"/>
                  </a:lnTo>
                  <a:lnTo>
                    <a:pt x="304318" y="787326"/>
                  </a:lnTo>
                  <a:lnTo>
                    <a:pt x="312071" y="787787"/>
                  </a:lnTo>
                  <a:lnTo>
                    <a:pt x="317390" y="787046"/>
                  </a:lnTo>
                  <a:lnTo>
                    <a:pt x="322766" y="787307"/>
                  </a:lnTo>
                  <a:lnTo>
                    <a:pt x="328084" y="786642"/>
                  </a:lnTo>
                  <a:lnTo>
                    <a:pt x="335069" y="787088"/>
                  </a:lnTo>
                  <a:lnTo>
                    <a:pt x="340353" y="787966"/>
                  </a:lnTo>
                  <a:lnTo>
                    <a:pt x="346209" y="790858"/>
                  </a:lnTo>
                  <a:lnTo>
                    <a:pt x="355594" y="799048"/>
                  </a:lnTo>
                  <a:lnTo>
                    <a:pt x="357764" y="802204"/>
                  </a:lnTo>
                  <a:lnTo>
                    <a:pt x="360329" y="806347"/>
                  </a:lnTo>
                  <a:lnTo>
                    <a:pt x="361513" y="811083"/>
                  </a:lnTo>
                  <a:lnTo>
                    <a:pt x="363684" y="814242"/>
                  </a:lnTo>
                  <a:lnTo>
                    <a:pt x="365475" y="816897"/>
                  </a:lnTo>
                  <a:lnTo>
                    <a:pt x="368631" y="820715"/>
                  </a:lnTo>
                  <a:lnTo>
                    <a:pt x="371289" y="827195"/>
                  </a:lnTo>
                  <a:lnTo>
                    <a:pt x="371953" y="833009"/>
                  </a:lnTo>
                  <a:lnTo>
                    <a:pt x="372784" y="836333"/>
                  </a:lnTo>
                  <a:lnTo>
                    <a:pt x="373947" y="841645"/>
                  </a:lnTo>
                  <a:lnTo>
                    <a:pt x="375276" y="845801"/>
                  </a:lnTo>
                  <a:lnTo>
                    <a:pt x="377933" y="847961"/>
                  </a:lnTo>
                  <a:lnTo>
                    <a:pt x="380758" y="849288"/>
                  </a:lnTo>
                  <a:lnTo>
                    <a:pt x="383914" y="849619"/>
                  </a:lnTo>
                  <a:lnTo>
                    <a:pt x="390226" y="848292"/>
                  </a:lnTo>
                  <a:lnTo>
                    <a:pt x="392054" y="848623"/>
                  </a:lnTo>
                  <a:lnTo>
                    <a:pt x="394379" y="848292"/>
                  </a:lnTo>
                  <a:lnTo>
                    <a:pt x="398200" y="848459"/>
                  </a:lnTo>
                  <a:lnTo>
                    <a:pt x="401190" y="848459"/>
                  </a:lnTo>
                  <a:lnTo>
                    <a:pt x="409496" y="846299"/>
                  </a:lnTo>
                  <a:lnTo>
                    <a:pt x="413151" y="840983"/>
                  </a:lnTo>
                  <a:lnTo>
                    <a:pt x="414978" y="834009"/>
                  </a:lnTo>
                  <a:lnTo>
                    <a:pt x="415553" y="829242"/>
                  </a:lnTo>
                  <a:lnTo>
                    <a:pt x="414981" y="820211"/>
                  </a:lnTo>
                  <a:lnTo>
                    <a:pt x="416431" y="813608"/>
                  </a:lnTo>
                  <a:lnTo>
                    <a:pt x="423336" y="808157"/>
                  </a:lnTo>
                  <a:lnTo>
                    <a:pt x="431539" y="800955"/>
                  </a:lnTo>
                  <a:lnTo>
                    <a:pt x="440542" y="790551"/>
                  </a:lnTo>
                  <a:lnTo>
                    <a:pt x="443543" y="786347"/>
                  </a:lnTo>
                  <a:lnTo>
                    <a:pt x="447745" y="783947"/>
                  </a:lnTo>
                  <a:lnTo>
                    <a:pt x="453146" y="780548"/>
                  </a:lnTo>
                  <a:lnTo>
                    <a:pt x="458348" y="774943"/>
                  </a:lnTo>
                  <a:lnTo>
                    <a:pt x="460349" y="770144"/>
                  </a:lnTo>
                  <a:lnTo>
                    <a:pt x="463150" y="767143"/>
                  </a:lnTo>
                  <a:lnTo>
                    <a:pt x="467952" y="764740"/>
                  </a:lnTo>
                  <a:lnTo>
                    <a:pt x="471553" y="762741"/>
                  </a:lnTo>
                  <a:lnTo>
                    <a:pt x="476755" y="760539"/>
                  </a:lnTo>
                  <a:lnTo>
                    <a:pt x="481156" y="757139"/>
                  </a:lnTo>
                  <a:lnTo>
                    <a:pt x="484357" y="751137"/>
                  </a:lnTo>
                  <a:lnTo>
                    <a:pt x="486558" y="745736"/>
                  </a:lnTo>
                  <a:lnTo>
                    <a:pt x="487759" y="740535"/>
                  </a:lnTo>
                  <a:lnTo>
                    <a:pt x="488959" y="735931"/>
                  </a:lnTo>
                  <a:lnTo>
                    <a:pt x="489628" y="731341"/>
                  </a:lnTo>
                  <a:lnTo>
                    <a:pt x="489393" y="728020"/>
                  </a:lnTo>
                  <a:lnTo>
                    <a:pt x="486330" y="723953"/>
                  </a:lnTo>
                  <a:lnTo>
                    <a:pt x="479956" y="720126"/>
                  </a:lnTo>
                  <a:lnTo>
                    <a:pt x="472950" y="717133"/>
                  </a:lnTo>
                  <a:lnTo>
                    <a:pt x="468703" y="714503"/>
                  </a:lnTo>
                  <a:lnTo>
                    <a:pt x="465558" y="710663"/>
                  </a:lnTo>
                  <a:lnTo>
                    <a:pt x="461608" y="704958"/>
                  </a:lnTo>
                  <a:lnTo>
                    <a:pt x="459496" y="699597"/>
                  </a:lnTo>
                  <a:lnTo>
                    <a:pt x="459705" y="693509"/>
                  </a:lnTo>
                  <a:lnTo>
                    <a:pt x="460438" y="691599"/>
                  </a:lnTo>
                  <a:lnTo>
                    <a:pt x="461388" y="686836"/>
                  </a:lnTo>
                  <a:lnTo>
                    <a:pt x="462151" y="683536"/>
                  </a:lnTo>
                  <a:lnTo>
                    <a:pt x="462774" y="679618"/>
                  </a:lnTo>
                  <a:lnTo>
                    <a:pt x="461229" y="672880"/>
                  </a:lnTo>
                  <a:lnTo>
                    <a:pt x="459805" y="667686"/>
                  </a:lnTo>
                  <a:lnTo>
                    <a:pt x="457665" y="660089"/>
                  </a:lnTo>
                  <a:lnTo>
                    <a:pt x="456133" y="656280"/>
                  </a:lnTo>
                  <a:lnTo>
                    <a:pt x="454654" y="650082"/>
                  </a:lnTo>
                  <a:lnTo>
                    <a:pt x="452210" y="645793"/>
                  </a:lnTo>
                  <a:lnTo>
                    <a:pt x="450205" y="642594"/>
                  </a:lnTo>
                  <a:lnTo>
                    <a:pt x="447987" y="642087"/>
                  </a:lnTo>
                  <a:lnTo>
                    <a:pt x="442822" y="642756"/>
                  </a:lnTo>
                  <a:lnTo>
                    <a:pt x="438097" y="640887"/>
                  </a:lnTo>
                  <a:lnTo>
                    <a:pt x="435555" y="637597"/>
                  </a:lnTo>
                  <a:lnTo>
                    <a:pt x="434872" y="633655"/>
                  </a:lnTo>
                  <a:lnTo>
                    <a:pt x="438573" y="623500"/>
                  </a:lnTo>
                  <a:lnTo>
                    <a:pt x="439121" y="617834"/>
                  </a:lnTo>
                  <a:lnTo>
                    <a:pt x="438025" y="611808"/>
                  </a:lnTo>
                  <a:lnTo>
                    <a:pt x="436016" y="606695"/>
                  </a:lnTo>
                  <a:lnTo>
                    <a:pt x="434372" y="599572"/>
                  </a:lnTo>
                  <a:lnTo>
                    <a:pt x="435377" y="592919"/>
                  </a:lnTo>
                  <a:lnTo>
                    <a:pt x="438665" y="583420"/>
                  </a:lnTo>
                  <a:lnTo>
                    <a:pt x="441222" y="576115"/>
                  </a:lnTo>
                  <a:lnTo>
                    <a:pt x="440491" y="571364"/>
                  </a:lnTo>
                  <a:lnTo>
                    <a:pt x="439395" y="563329"/>
                  </a:lnTo>
                  <a:lnTo>
                    <a:pt x="436838" y="558214"/>
                  </a:lnTo>
                  <a:lnTo>
                    <a:pt x="434281" y="551637"/>
                  </a:lnTo>
                  <a:lnTo>
                    <a:pt x="434064" y="543593"/>
                  </a:lnTo>
                  <a:lnTo>
                    <a:pt x="434172" y="538584"/>
                  </a:lnTo>
                  <a:lnTo>
                    <a:pt x="435119" y="530431"/>
                  </a:lnTo>
                  <a:lnTo>
                    <a:pt x="434696" y="522281"/>
                  </a:lnTo>
                  <a:lnTo>
                    <a:pt x="435109" y="518988"/>
                  </a:lnTo>
                  <a:lnTo>
                    <a:pt x="437169" y="514043"/>
                  </a:lnTo>
                  <a:lnTo>
                    <a:pt x="442515" y="508450"/>
                  </a:lnTo>
                  <a:lnTo>
                    <a:pt x="446816" y="501035"/>
                  </a:lnTo>
                  <a:lnTo>
                    <a:pt x="451249" y="496604"/>
                  </a:lnTo>
                  <a:lnTo>
                    <a:pt x="459376" y="490321"/>
                  </a:lnTo>
                  <a:lnTo>
                    <a:pt x="465515" y="489656"/>
                  </a:lnTo>
                  <a:lnTo>
                    <a:pt x="474255" y="480121"/>
                  </a:lnTo>
                  <a:lnTo>
                    <a:pt x="477169" y="471646"/>
                  </a:lnTo>
                  <a:lnTo>
                    <a:pt x="477556" y="460124"/>
                  </a:lnTo>
                  <a:lnTo>
                    <a:pt x="477608" y="456582"/>
                  </a:lnTo>
                  <a:lnTo>
                    <a:pt x="477608" y="454006"/>
                  </a:lnTo>
                  <a:lnTo>
                    <a:pt x="476349" y="448872"/>
                  </a:lnTo>
                  <a:lnTo>
                    <a:pt x="473321" y="446077"/>
                  </a:lnTo>
                  <a:lnTo>
                    <a:pt x="472622" y="441187"/>
                  </a:lnTo>
                  <a:lnTo>
                    <a:pt x="473899" y="437523"/>
                  </a:lnTo>
                  <a:lnTo>
                    <a:pt x="475977" y="432180"/>
                  </a:lnTo>
                  <a:lnTo>
                    <a:pt x="479420" y="429531"/>
                  </a:lnTo>
                  <a:lnTo>
                    <a:pt x="484109" y="426712"/>
                  </a:lnTo>
                  <a:lnTo>
                    <a:pt x="490294" y="417970"/>
                  </a:lnTo>
                  <a:lnTo>
                    <a:pt x="494018" y="412878"/>
                  </a:lnTo>
                  <a:lnTo>
                    <a:pt x="495627" y="406050"/>
                  </a:lnTo>
                  <a:lnTo>
                    <a:pt x="497629" y="400196"/>
                  </a:lnTo>
                  <a:lnTo>
                    <a:pt x="500703" y="388094"/>
                  </a:lnTo>
                  <a:lnTo>
                    <a:pt x="503968" y="382714"/>
                  </a:lnTo>
                  <a:lnTo>
                    <a:pt x="510115" y="376952"/>
                  </a:lnTo>
                  <a:lnTo>
                    <a:pt x="512229" y="373112"/>
                  </a:lnTo>
                  <a:lnTo>
                    <a:pt x="512612" y="368884"/>
                  </a:lnTo>
                  <a:lnTo>
                    <a:pt x="511460" y="365235"/>
                  </a:lnTo>
                  <a:lnTo>
                    <a:pt x="509923" y="361587"/>
                  </a:lnTo>
                  <a:lnTo>
                    <a:pt x="511076" y="356208"/>
                  </a:lnTo>
                  <a:lnTo>
                    <a:pt x="513958" y="351791"/>
                  </a:lnTo>
                  <a:lnTo>
                    <a:pt x="518760" y="350253"/>
                  </a:lnTo>
                  <a:lnTo>
                    <a:pt x="521056" y="350123"/>
                  </a:lnTo>
                  <a:lnTo>
                    <a:pt x="526187" y="350995"/>
                  </a:lnTo>
                  <a:lnTo>
                    <a:pt x="531071" y="352635"/>
                  </a:lnTo>
                  <a:lnTo>
                    <a:pt x="534657" y="353863"/>
                  </a:lnTo>
                  <a:lnTo>
                    <a:pt x="541062" y="356226"/>
                  </a:lnTo>
                  <a:lnTo>
                    <a:pt x="547422" y="357122"/>
                  </a:lnTo>
                  <a:lnTo>
                    <a:pt x="551546" y="354813"/>
                  </a:lnTo>
                  <a:lnTo>
                    <a:pt x="553776" y="351235"/>
                  </a:lnTo>
                  <a:lnTo>
                    <a:pt x="551251" y="347176"/>
                  </a:lnTo>
                  <a:lnTo>
                    <a:pt x="546660" y="342690"/>
                  </a:lnTo>
                  <a:lnTo>
                    <a:pt x="542027" y="340132"/>
                  </a:lnTo>
                  <a:lnTo>
                    <a:pt x="537642" y="336730"/>
                  </a:lnTo>
                  <a:lnTo>
                    <a:pt x="533429" y="332559"/>
                  </a:lnTo>
                  <a:lnTo>
                    <a:pt x="536420" y="329303"/>
                  </a:lnTo>
                  <a:lnTo>
                    <a:pt x="542181" y="325949"/>
                  </a:lnTo>
                  <a:lnTo>
                    <a:pt x="549105" y="325703"/>
                  </a:lnTo>
                  <a:lnTo>
                    <a:pt x="556628" y="326159"/>
                  </a:lnTo>
                  <a:lnTo>
                    <a:pt x="561852" y="326265"/>
                  </a:lnTo>
                  <a:lnTo>
                    <a:pt x="570616" y="326208"/>
                  </a:lnTo>
                  <a:lnTo>
                    <a:pt x="575816" y="323920"/>
                  </a:lnTo>
                  <a:lnTo>
                    <a:pt x="577735" y="320490"/>
                  </a:lnTo>
                  <a:lnTo>
                    <a:pt x="579495" y="310272"/>
                  </a:lnTo>
                  <a:lnTo>
                    <a:pt x="579761" y="305110"/>
                  </a:lnTo>
                  <a:lnTo>
                    <a:pt x="580214" y="298413"/>
                  </a:lnTo>
                  <a:lnTo>
                    <a:pt x="580478" y="293330"/>
                  </a:lnTo>
                  <a:lnTo>
                    <a:pt x="581389" y="290341"/>
                  </a:lnTo>
                  <a:lnTo>
                    <a:pt x="582066" y="283956"/>
                  </a:lnTo>
                  <a:lnTo>
                    <a:pt x="585223" y="276617"/>
                  </a:lnTo>
                  <a:lnTo>
                    <a:pt x="587799" y="271274"/>
                  </a:lnTo>
                  <a:lnTo>
                    <a:pt x="589608" y="262289"/>
                  </a:lnTo>
                  <a:lnTo>
                    <a:pt x="590086" y="259536"/>
                  </a:lnTo>
                  <a:lnTo>
                    <a:pt x="590183" y="258980"/>
                  </a:lnTo>
                  <a:lnTo>
                    <a:pt x="590488" y="257219"/>
                  </a:lnTo>
                  <a:lnTo>
                    <a:pt x="586811" y="253060"/>
                  </a:lnTo>
                  <a:lnTo>
                    <a:pt x="582526" y="248655"/>
                  </a:lnTo>
                  <a:lnTo>
                    <a:pt x="577714" y="243704"/>
                  </a:lnTo>
                  <a:lnTo>
                    <a:pt x="574091" y="240623"/>
                  </a:lnTo>
                  <a:lnTo>
                    <a:pt x="567215" y="238716"/>
                  </a:lnTo>
                  <a:lnTo>
                    <a:pt x="560846" y="238203"/>
                  </a:lnTo>
                  <a:lnTo>
                    <a:pt x="555210" y="237370"/>
                  </a:lnTo>
                  <a:lnTo>
                    <a:pt x="546066" y="235077"/>
                  </a:lnTo>
                  <a:lnTo>
                    <a:pt x="539316" y="233950"/>
                  </a:lnTo>
                  <a:lnTo>
                    <a:pt x="532003" y="231699"/>
                  </a:lnTo>
                  <a:lnTo>
                    <a:pt x="523002" y="231699"/>
                  </a:lnTo>
                  <a:lnTo>
                    <a:pt x="516814" y="233388"/>
                  </a:lnTo>
                  <a:lnTo>
                    <a:pt x="510064" y="235636"/>
                  </a:lnTo>
                  <a:lnTo>
                    <a:pt x="505000" y="237325"/>
                  </a:lnTo>
                  <a:lnTo>
                    <a:pt x="500124" y="241696"/>
                  </a:lnTo>
                  <a:lnTo>
                    <a:pt x="494836" y="240857"/>
                  </a:lnTo>
                  <a:lnTo>
                    <a:pt x="490197" y="240195"/>
                  </a:lnTo>
                  <a:lnTo>
                    <a:pt x="488209" y="242182"/>
                  </a:lnTo>
                  <a:lnTo>
                    <a:pt x="482700" y="244050"/>
                  </a:lnTo>
                  <a:lnTo>
                    <a:pt x="476830" y="241851"/>
                  </a:lnTo>
                  <a:lnTo>
                    <a:pt x="471846" y="237744"/>
                  </a:lnTo>
                  <a:lnTo>
                    <a:pt x="469338" y="232914"/>
                  </a:lnTo>
                  <a:lnTo>
                    <a:pt x="469362" y="227379"/>
                  </a:lnTo>
                  <a:lnTo>
                    <a:pt x="472389" y="224585"/>
                  </a:lnTo>
                  <a:lnTo>
                    <a:pt x="481007" y="216432"/>
                  </a:lnTo>
                  <a:lnTo>
                    <a:pt x="486829" y="201061"/>
                  </a:lnTo>
                  <a:lnTo>
                    <a:pt x="485431" y="185222"/>
                  </a:lnTo>
                  <a:lnTo>
                    <a:pt x="482637" y="177072"/>
                  </a:lnTo>
                  <a:lnTo>
                    <a:pt x="475184" y="172646"/>
                  </a:lnTo>
                  <a:lnTo>
                    <a:pt x="467335" y="171279"/>
                  </a:lnTo>
                  <a:lnTo>
                    <a:pt x="466342" y="167965"/>
                  </a:lnTo>
                  <a:lnTo>
                    <a:pt x="463043" y="166559"/>
                  </a:lnTo>
                  <a:lnTo>
                    <a:pt x="457198" y="164311"/>
                  </a:lnTo>
                  <a:lnTo>
                    <a:pt x="452544" y="160660"/>
                  </a:lnTo>
                  <a:lnTo>
                    <a:pt x="447647" y="155477"/>
                  </a:lnTo>
                  <a:lnTo>
                    <a:pt x="442174" y="149429"/>
                  </a:lnTo>
                  <a:lnTo>
                    <a:pt x="439006" y="146547"/>
                  </a:lnTo>
                  <a:lnTo>
                    <a:pt x="434685" y="143956"/>
                  </a:lnTo>
                  <a:lnTo>
                    <a:pt x="430078" y="142804"/>
                  </a:lnTo>
                  <a:lnTo>
                    <a:pt x="423741" y="141942"/>
                  </a:lnTo>
                  <a:lnTo>
                    <a:pt x="419132" y="142227"/>
                  </a:lnTo>
                  <a:lnTo>
                    <a:pt x="409052" y="142227"/>
                  </a:lnTo>
                  <a:lnTo>
                    <a:pt x="403097" y="140240"/>
                  </a:lnTo>
                  <a:lnTo>
                    <a:pt x="397730" y="136046"/>
                  </a:lnTo>
                  <a:lnTo>
                    <a:pt x="395562" y="133226"/>
                  </a:lnTo>
                  <a:lnTo>
                    <a:pt x="392926" y="130708"/>
                  </a:lnTo>
                  <a:lnTo>
                    <a:pt x="390330" y="128691"/>
                  </a:lnTo>
                  <a:lnTo>
                    <a:pt x="388026" y="126963"/>
                  </a:lnTo>
                  <a:lnTo>
                    <a:pt x="382841" y="124371"/>
                  </a:lnTo>
                  <a:lnTo>
                    <a:pt x="378521" y="122932"/>
                  </a:lnTo>
                  <a:lnTo>
                    <a:pt x="372184" y="120915"/>
                  </a:lnTo>
                  <a:lnTo>
                    <a:pt x="364539" y="119201"/>
                  </a:lnTo>
                  <a:lnTo>
                    <a:pt x="358427" y="120034"/>
                  </a:lnTo>
                  <a:lnTo>
                    <a:pt x="353704" y="119758"/>
                  </a:lnTo>
                  <a:lnTo>
                    <a:pt x="348981" y="118925"/>
                  </a:lnTo>
                  <a:lnTo>
                    <a:pt x="345900" y="117449"/>
                  </a:lnTo>
                  <a:lnTo>
                    <a:pt x="342165" y="110887"/>
                  </a:lnTo>
                  <a:lnTo>
                    <a:pt x="339156" y="107899"/>
                  </a:lnTo>
                  <a:lnTo>
                    <a:pt x="334725" y="103108"/>
                  </a:lnTo>
                  <a:lnTo>
                    <a:pt x="333275" y="95523"/>
                  </a:lnTo>
                  <a:lnTo>
                    <a:pt x="334620" y="85978"/>
                  </a:lnTo>
                  <a:lnTo>
                    <a:pt x="335077" y="79347"/>
                  </a:lnTo>
                  <a:lnTo>
                    <a:pt x="334162" y="72713"/>
                  </a:lnTo>
                  <a:lnTo>
                    <a:pt x="331418" y="69056"/>
                  </a:lnTo>
                  <a:lnTo>
                    <a:pt x="326625" y="65556"/>
                  </a:lnTo>
                  <a:lnTo>
                    <a:pt x="323250" y="65258"/>
                  </a:lnTo>
                  <a:lnTo>
                    <a:pt x="321234" y="65219"/>
                  </a:lnTo>
                  <a:lnTo>
                    <a:pt x="316978" y="67370"/>
                  </a:lnTo>
                  <a:lnTo>
                    <a:pt x="314561" y="68940"/>
                  </a:lnTo>
                  <a:lnTo>
                    <a:pt x="309561" y="72619"/>
                  </a:lnTo>
                  <a:lnTo>
                    <a:pt x="306505" y="75331"/>
                  </a:lnTo>
                  <a:lnTo>
                    <a:pt x="301440" y="78470"/>
                  </a:lnTo>
                  <a:lnTo>
                    <a:pt x="295747" y="82212"/>
                  </a:lnTo>
                  <a:lnTo>
                    <a:pt x="290404" y="87576"/>
                  </a:lnTo>
                  <a:lnTo>
                    <a:pt x="288627" y="91474"/>
                  </a:lnTo>
                  <a:lnTo>
                    <a:pt x="287240" y="96301"/>
                  </a:lnTo>
                  <a:lnTo>
                    <a:pt x="286078" y="99791"/>
                  </a:lnTo>
                  <a:lnTo>
                    <a:pt x="284527" y="102892"/>
                  </a:lnTo>
                  <a:lnTo>
                    <a:pt x="281232" y="105991"/>
                  </a:lnTo>
                  <a:lnTo>
                    <a:pt x="276969" y="107154"/>
                  </a:lnTo>
                  <a:lnTo>
                    <a:pt x="273480" y="108123"/>
                  </a:lnTo>
                  <a:lnTo>
                    <a:pt x="269410" y="108123"/>
                  </a:lnTo>
                  <a:lnTo>
                    <a:pt x="260301" y="107154"/>
                  </a:lnTo>
                  <a:lnTo>
                    <a:pt x="255844" y="105991"/>
                  </a:lnTo>
                  <a:lnTo>
                    <a:pt x="250224" y="104827"/>
                  </a:lnTo>
                  <a:lnTo>
                    <a:pt x="244603" y="102504"/>
                  </a:lnTo>
                  <a:lnTo>
                    <a:pt x="240146" y="101340"/>
                  </a:lnTo>
                  <a:lnTo>
                    <a:pt x="235302" y="100757"/>
                  </a:lnTo>
                  <a:lnTo>
                    <a:pt x="230456" y="100371"/>
                  </a:lnTo>
                  <a:lnTo>
                    <a:pt x="221573" y="99855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3" name="object 92">
              <a:extLst>
                <a:ext uri="{FF2B5EF4-FFF2-40B4-BE49-F238E27FC236}">
                  <a16:creationId xmlns:a16="http://schemas.microsoft.com/office/drawing/2014/main" id="{66EA5E0E-9EEC-46CE-905E-8513ABF385DE}"/>
                </a:ext>
              </a:extLst>
            </p:cNvPr>
            <p:cNvSpPr/>
            <p:nvPr/>
          </p:nvSpPr>
          <p:spPr>
            <a:xfrm>
              <a:off x="9012602" y="2465109"/>
              <a:ext cx="467507" cy="1003735"/>
            </a:xfrm>
            <a:custGeom>
              <a:avLst/>
              <a:gdLst/>
              <a:ahLst/>
              <a:cxnLst/>
              <a:rect l="l" t="t" r="r" b="b"/>
              <a:pathLst>
                <a:path w="723841" h="1554084">
                  <a:moveTo>
                    <a:pt x="75016" y="768790"/>
                  </a:moveTo>
                  <a:lnTo>
                    <a:pt x="77324" y="768793"/>
                  </a:lnTo>
                  <a:lnTo>
                    <a:pt x="81928" y="768489"/>
                  </a:lnTo>
                  <a:lnTo>
                    <a:pt x="87026" y="766782"/>
                  </a:lnTo>
                  <a:lnTo>
                    <a:pt x="90855" y="766275"/>
                  </a:lnTo>
                  <a:lnTo>
                    <a:pt x="96022" y="764333"/>
                  </a:lnTo>
                  <a:lnTo>
                    <a:pt x="100735" y="760448"/>
                  </a:lnTo>
                  <a:lnTo>
                    <a:pt x="101523" y="759558"/>
                  </a:lnTo>
                  <a:lnTo>
                    <a:pt x="100415" y="751724"/>
                  </a:lnTo>
                  <a:lnTo>
                    <a:pt x="98814" y="744865"/>
                  </a:lnTo>
                  <a:lnTo>
                    <a:pt x="93554" y="733887"/>
                  </a:lnTo>
                  <a:lnTo>
                    <a:pt x="84177" y="723595"/>
                  </a:lnTo>
                  <a:lnTo>
                    <a:pt x="72743" y="711475"/>
                  </a:lnTo>
                  <a:lnTo>
                    <a:pt x="67926" y="701912"/>
                  </a:lnTo>
                  <a:lnTo>
                    <a:pt x="67253" y="695375"/>
                  </a:lnTo>
                  <a:lnTo>
                    <a:pt x="66418" y="688616"/>
                  </a:lnTo>
                  <a:lnTo>
                    <a:pt x="66583" y="681824"/>
                  </a:lnTo>
                  <a:lnTo>
                    <a:pt x="66968" y="674712"/>
                  </a:lnTo>
                  <a:lnTo>
                    <a:pt x="66148" y="668415"/>
                  </a:lnTo>
                  <a:lnTo>
                    <a:pt x="66318" y="664165"/>
                  </a:lnTo>
                  <a:lnTo>
                    <a:pt x="65828" y="656161"/>
                  </a:lnTo>
                  <a:lnTo>
                    <a:pt x="66288" y="651365"/>
                  </a:lnTo>
                  <a:lnTo>
                    <a:pt x="67362" y="646547"/>
                  </a:lnTo>
                  <a:lnTo>
                    <a:pt x="67910" y="639742"/>
                  </a:lnTo>
                  <a:lnTo>
                    <a:pt x="69579" y="634287"/>
                  </a:lnTo>
                  <a:lnTo>
                    <a:pt x="70193" y="629487"/>
                  </a:lnTo>
                  <a:lnTo>
                    <a:pt x="73024" y="624305"/>
                  </a:lnTo>
                  <a:lnTo>
                    <a:pt x="75689" y="618740"/>
                  </a:lnTo>
                  <a:lnTo>
                    <a:pt x="78645" y="615022"/>
                  </a:lnTo>
                  <a:lnTo>
                    <a:pt x="81250" y="612315"/>
                  </a:lnTo>
                  <a:lnTo>
                    <a:pt x="83561" y="610080"/>
                  </a:lnTo>
                  <a:lnTo>
                    <a:pt x="86535" y="609290"/>
                  </a:lnTo>
                  <a:lnTo>
                    <a:pt x="88686" y="609220"/>
                  </a:lnTo>
                  <a:lnTo>
                    <a:pt x="91739" y="608506"/>
                  </a:lnTo>
                  <a:lnTo>
                    <a:pt x="95010" y="607397"/>
                  </a:lnTo>
                  <a:lnTo>
                    <a:pt x="99190" y="603484"/>
                  </a:lnTo>
                  <a:lnTo>
                    <a:pt x="103064" y="601972"/>
                  </a:lnTo>
                  <a:lnTo>
                    <a:pt x="108516" y="599326"/>
                  </a:lnTo>
                  <a:lnTo>
                    <a:pt x="113030" y="593859"/>
                  </a:lnTo>
                  <a:lnTo>
                    <a:pt x="114937" y="588630"/>
                  </a:lnTo>
                  <a:lnTo>
                    <a:pt x="115032" y="582069"/>
                  </a:lnTo>
                  <a:lnTo>
                    <a:pt x="114537" y="578691"/>
                  </a:lnTo>
                  <a:lnTo>
                    <a:pt x="112733" y="575204"/>
                  </a:lnTo>
                  <a:lnTo>
                    <a:pt x="112022" y="569903"/>
                  </a:lnTo>
                  <a:lnTo>
                    <a:pt x="110346" y="565638"/>
                  </a:lnTo>
                  <a:lnTo>
                    <a:pt x="108960" y="560823"/>
                  </a:lnTo>
                  <a:lnTo>
                    <a:pt x="107146" y="554711"/>
                  </a:lnTo>
                  <a:lnTo>
                    <a:pt x="105489" y="548669"/>
                  </a:lnTo>
                  <a:lnTo>
                    <a:pt x="103818" y="544560"/>
                  </a:lnTo>
                  <a:lnTo>
                    <a:pt x="101213" y="537777"/>
                  </a:lnTo>
                  <a:lnTo>
                    <a:pt x="100199" y="534958"/>
                  </a:lnTo>
                  <a:lnTo>
                    <a:pt x="98815" y="530219"/>
                  </a:lnTo>
                  <a:lnTo>
                    <a:pt x="98950" y="524891"/>
                  </a:lnTo>
                  <a:lnTo>
                    <a:pt x="97464" y="518032"/>
                  </a:lnTo>
                  <a:lnTo>
                    <a:pt x="93123" y="513588"/>
                  </a:lnTo>
                  <a:lnTo>
                    <a:pt x="89266" y="510857"/>
                  </a:lnTo>
                  <a:lnTo>
                    <a:pt x="81815" y="508782"/>
                  </a:lnTo>
                  <a:lnTo>
                    <a:pt x="76311" y="507418"/>
                  </a:lnTo>
                  <a:lnTo>
                    <a:pt x="68818" y="506424"/>
                  </a:lnTo>
                  <a:lnTo>
                    <a:pt x="65199" y="503918"/>
                  </a:lnTo>
                  <a:lnTo>
                    <a:pt x="62871" y="500908"/>
                  </a:lnTo>
                  <a:lnTo>
                    <a:pt x="60734" y="496655"/>
                  </a:lnTo>
                  <a:lnTo>
                    <a:pt x="60351" y="491962"/>
                  </a:lnTo>
                  <a:lnTo>
                    <a:pt x="61103" y="484304"/>
                  </a:lnTo>
                  <a:lnTo>
                    <a:pt x="61564" y="479584"/>
                  </a:lnTo>
                  <a:lnTo>
                    <a:pt x="59033" y="475036"/>
                  </a:lnTo>
                  <a:lnTo>
                    <a:pt x="50475" y="470595"/>
                  </a:lnTo>
                  <a:lnTo>
                    <a:pt x="47926" y="467588"/>
                  </a:lnTo>
                  <a:lnTo>
                    <a:pt x="47641" y="464161"/>
                  </a:lnTo>
                  <a:lnTo>
                    <a:pt x="48497" y="460449"/>
                  </a:lnTo>
                  <a:lnTo>
                    <a:pt x="49640" y="457591"/>
                  </a:lnTo>
                  <a:lnTo>
                    <a:pt x="49925" y="451880"/>
                  </a:lnTo>
                  <a:lnTo>
                    <a:pt x="51354" y="446737"/>
                  </a:lnTo>
                  <a:lnTo>
                    <a:pt x="52210" y="442739"/>
                  </a:lnTo>
                  <a:lnTo>
                    <a:pt x="60168" y="424632"/>
                  </a:lnTo>
                  <a:lnTo>
                    <a:pt x="61327" y="415337"/>
                  </a:lnTo>
                  <a:lnTo>
                    <a:pt x="61914" y="409690"/>
                  </a:lnTo>
                  <a:lnTo>
                    <a:pt x="63275" y="404246"/>
                  </a:lnTo>
                  <a:lnTo>
                    <a:pt x="63861" y="398596"/>
                  </a:lnTo>
                  <a:lnTo>
                    <a:pt x="66006" y="393590"/>
                  </a:lnTo>
                  <a:lnTo>
                    <a:pt x="68242" y="386652"/>
                  </a:lnTo>
                  <a:lnTo>
                    <a:pt x="68863" y="382083"/>
                  </a:lnTo>
                  <a:lnTo>
                    <a:pt x="67311" y="376886"/>
                  </a:lnTo>
                  <a:lnTo>
                    <a:pt x="65366" y="371472"/>
                  </a:lnTo>
                  <a:lnTo>
                    <a:pt x="63885" y="366120"/>
                  </a:lnTo>
                  <a:lnTo>
                    <a:pt x="63554" y="360655"/>
                  </a:lnTo>
                  <a:lnTo>
                    <a:pt x="63154" y="355424"/>
                  </a:lnTo>
                  <a:lnTo>
                    <a:pt x="62981" y="350105"/>
                  </a:lnTo>
                  <a:lnTo>
                    <a:pt x="62744" y="345178"/>
                  </a:lnTo>
                  <a:lnTo>
                    <a:pt x="63293" y="338371"/>
                  </a:lnTo>
                  <a:lnTo>
                    <a:pt x="62302" y="322800"/>
                  </a:lnTo>
                  <a:lnTo>
                    <a:pt x="65968" y="314003"/>
                  </a:lnTo>
                  <a:lnTo>
                    <a:pt x="68167" y="307408"/>
                  </a:lnTo>
                  <a:lnTo>
                    <a:pt x="68900" y="297143"/>
                  </a:lnTo>
                  <a:lnTo>
                    <a:pt x="72565" y="286879"/>
                  </a:lnTo>
                  <a:lnTo>
                    <a:pt x="72565" y="279549"/>
                  </a:lnTo>
                  <a:lnTo>
                    <a:pt x="71099" y="270020"/>
                  </a:lnTo>
                  <a:lnTo>
                    <a:pt x="68900" y="262687"/>
                  </a:lnTo>
                  <a:lnTo>
                    <a:pt x="73604" y="255505"/>
                  </a:lnTo>
                  <a:lnTo>
                    <a:pt x="76384" y="248707"/>
                  </a:lnTo>
                  <a:lnTo>
                    <a:pt x="80926" y="246478"/>
                  </a:lnTo>
                  <a:lnTo>
                    <a:pt x="84123" y="247839"/>
                  </a:lnTo>
                  <a:lnTo>
                    <a:pt x="114614" y="250496"/>
                  </a:lnTo>
                  <a:lnTo>
                    <a:pt x="116550" y="245093"/>
                  </a:lnTo>
                  <a:lnTo>
                    <a:pt x="118016" y="239230"/>
                  </a:lnTo>
                  <a:lnTo>
                    <a:pt x="119482" y="234099"/>
                  </a:lnTo>
                  <a:lnTo>
                    <a:pt x="120948" y="228233"/>
                  </a:lnTo>
                  <a:lnTo>
                    <a:pt x="123148" y="220903"/>
                  </a:lnTo>
                  <a:lnTo>
                    <a:pt x="127546" y="213571"/>
                  </a:lnTo>
                  <a:lnTo>
                    <a:pt x="131944" y="201110"/>
                  </a:lnTo>
                  <a:lnTo>
                    <a:pt x="131944" y="195976"/>
                  </a:lnTo>
                  <a:lnTo>
                    <a:pt x="132678" y="192313"/>
                  </a:lnTo>
                  <a:lnTo>
                    <a:pt x="133410" y="183515"/>
                  </a:lnTo>
                  <a:lnTo>
                    <a:pt x="134144" y="179117"/>
                  </a:lnTo>
                  <a:lnTo>
                    <a:pt x="136343" y="172519"/>
                  </a:lnTo>
                  <a:lnTo>
                    <a:pt x="150271" y="156201"/>
                  </a:lnTo>
                  <a:lnTo>
                    <a:pt x="157131" y="150711"/>
                  </a:lnTo>
                  <a:lnTo>
                    <a:pt x="162849" y="148652"/>
                  </a:lnTo>
                  <a:lnTo>
                    <a:pt x="169710" y="150712"/>
                  </a:lnTo>
                  <a:lnTo>
                    <a:pt x="174512" y="152540"/>
                  </a:lnTo>
                  <a:lnTo>
                    <a:pt x="180001" y="152540"/>
                  </a:lnTo>
                  <a:lnTo>
                    <a:pt x="188692" y="152085"/>
                  </a:lnTo>
                  <a:lnTo>
                    <a:pt x="210189" y="143163"/>
                  </a:lnTo>
                  <a:lnTo>
                    <a:pt x="219794" y="137218"/>
                  </a:lnTo>
                  <a:lnTo>
                    <a:pt x="234202" y="129673"/>
                  </a:lnTo>
                  <a:lnTo>
                    <a:pt x="246323" y="124184"/>
                  </a:lnTo>
                  <a:lnTo>
                    <a:pt x="253641" y="115948"/>
                  </a:lnTo>
                  <a:lnTo>
                    <a:pt x="261645" y="105656"/>
                  </a:lnTo>
                  <a:lnTo>
                    <a:pt x="268507" y="94451"/>
                  </a:lnTo>
                  <a:lnTo>
                    <a:pt x="274453" y="75471"/>
                  </a:lnTo>
                  <a:lnTo>
                    <a:pt x="273080" y="61750"/>
                  </a:lnTo>
                  <a:lnTo>
                    <a:pt x="269878" y="47797"/>
                  </a:lnTo>
                  <a:lnTo>
                    <a:pt x="268049" y="35678"/>
                  </a:lnTo>
                  <a:lnTo>
                    <a:pt x="264847" y="27901"/>
                  </a:lnTo>
                  <a:lnTo>
                    <a:pt x="261874" y="24699"/>
                  </a:lnTo>
                  <a:lnTo>
                    <a:pt x="260731" y="16239"/>
                  </a:lnTo>
                  <a:lnTo>
                    <a:pt x="261874" y="11664"/>
                  </a:lnTo>
                  <a:lnTo>
                    <a:pt x="264847" y="8004"/>
                  </a:lnTo>
                  <a:lnTo>
                    <a:pt x="272623" y="1373"/>
                  </a:lnTo>
                  <a:lnTo>
                    <a:pt x="282914" y="0"/>
                  </a:lnTo>
                  <a:lnTo>
                    <a:pt x="300981" y="0"/>
                  </a:lnTo>
                  <a:lnTo>
                    <a:pt x="319048" y="2287"/>
                  </a:lnTo>
                  <a:lnTo>
                    <a:pt x="332055" y="7530"/>
                  </a:lnTo>
                  <a:lnTo>
                    <a:pt x="336311" y="8320"/>
                  </a:lnTo>
                  <a:lnTo>
                    <a:pt x="342502" y="9508"/>
                  </a:lnTo>
                  <a:lnTo>
                    <a:pt x="349638" y="11360"/>
                  </a:lnTo>
                  <a:lnTo>
                    <a:pt x="359519" y="11534"/>
                  </a:lnTo>
                  <a:lnTo>
                    <a:pt x="361873" y="12876"/>
                  </a:lnTo>
                  <a:lnTo>
                    <a:pt x="364218" y="15161"/>
                  </a:lnTo>
                  <a:lnTo>
                    <a:pt x="365615" y="16577"/>
                  </a:lnTo>
                  <a:lnTo>
                    <a:pt x="366371" y="17287"/>
                  </a:lnTo>
                  <a:lnTo>
                    <a:pt x="367363" y="17889"/>
                  </a:lnTo>
                  <a:lnTo>
                    <a:pt x="368120" y="18600"/>
                  </a:lnTo>
                  <a:lnTo>
                    <a:pt x="369256" y="19626"/>
                  </a:lnTo>
                  <a:lnTo>
                    <a:pt x="370360" y="20343"/>
                  </a:lnTo>
                  <a:lnTo>
                    <a:pt x="371077" y="21054"/>
                  </a:lnTo>
                  <a:lnTo>
                    <a:pt x="371801" y="21491"/>
                  </a:lnTo>
                  <a:lnTo>
                    <a:pt x="372909" y="22093"/>
                  </a:lnTo>
                  <a:lnTo>
                    <a:pt x="373979" y="22579"/>
                  </a:lnTo>
                  <a:lnTo>
                    <a:pt x="374655" y="23399"/>
                  </a:lnTo>
                  <a:lnTo>
                    <a:pt x="375111" y="23800"/>
                  </a:lnTo>
                  <a:lnTo>
                    <a:pt x="375485" y="24304"/>
                  </a:lnTo>
                  <a:lnTo>
                    <a:pt x="375866" y="24584"/>
                  </a:lnTo>
                  <a:lnTo>
                    <a:pt x="376472" y="25136"/>
                  </a:lnTo>
                  <a:lnTo>
                    <a:pt x="377465" y="25622"/>
                  </a:lnTo>
                  <a:lnTo>
                    <a:pt x="378106" y="26328"/>
                  </a:lnTo>
                  <a:lnTo>
                    <a:pt x="378635" y="26844"/>
                  </a:lnTo>
                  <a:lnTo>
                    <a:pt x="379238" y="27512"/>
                  </a:lnTo>
                  <a:lnTo>
                    <a:pt x="379732" y="27864"/>
                  </a:lnTo>
                  <a:lnTo>
                    <a:pt x="380375" y="28460"/>
                  </a:lnTo>
                  <a:lnTo>
                    <a:pt x="381022" y="28897"/>
                  </a:lnTo>
                  <a:lnTo>
                    <a:pt x="381627" y="29529"/>
                  </a:lnTo>
                  <a:lnTo>
                    <a:pt x="382233" y="30040"/>
                  </a:lnTo>
                  <a:lnTo>
                    <a:pt x="383212" y="31218"/>
                  </a:lnTo>
                  <a:lnTo>
                    <a:pt x="383998" y="32354"/>
                  </a:lnTo>
                  <a:lnTo>
                    <a:pt x="384494" y="32555"/>
                  </a:lnTo>
                  <a:lnTo>
                    <a:pt x="385284" y="33539"/>
                  </a:lnTo>
                  <a:lnTo>
                    <a:pt x="385692" y="34317"/>
                  </a:lnTo>
                  <a:lnTo>
                    <a:pt x="386275" y="35908"/>
                  </a:lnTo>
                  <a:lnTo>
                    <a:pt x="386985" y="36965"/>
                  </a:lnTo>
                  <a:lnTo>
                    <a:pt x="387391" y="37865"/>
                  </a:lnTo>
                  <a:lnTo>
                    <a:pt x="387953" y="38642"/>
                  </a:lnTo>
                  <a:lnTo>
                    <a:pt x="388237" y="39809"/>
                  </a:lnTo>
                  <a:lnTo>
                    <a:pt x="388336" y="40543"/>
                  </a:lnTo>
                  <a:lnTo>
                    <a:pt x="388849" y="41789"/>
                  </a:lnTo>
                  <a:lnTo>
                    <a:pt x="389141" y="42604"/>
                  </a:lnTo>
                  <a:lnTo>
                    <a:pt x="389602" y="44426"/>
                  </a:lnTo>
                  <a:lnTo>
                    <a:pt x="389730" y="45623"/>
                  </a:lnTo>
                  <a:lnTo>
                    <a:pt x="390129" y="46826"/>
                  </a:lnTo>
                  <a:lnTo>
                    <a:pt x="390470" y="48879"/>
                  </a:lnTo>
                  <a:lnTo>
                    <a:pt x="390606" y="49730"/>
                  </a:lnTo>
                  <a:lnTo>
                    <a:pt x="390723" y="51431"/>
                  </a:lnTo>
                  <a:lnTo>
                    <a:pt x="390766" y="53011"/>
                  </a:lnTo>
                  <a:lnTo>
                    <a:pt x="390730" y="54627"/>
                  </a:lnTo>
                  <a:lnTo>
                    <a:pt x="390819" y="63448"/>
                  </a:lnTo>
                  <a:lnTo>
                    <a:pt x="389855" y="69958"/>
                  </a:lnTo>
                  <a:lnTo>
                    <a:pt x="388649" y="74539"/>
                  </a:lnTo>
                  <a:lnTo>
                    <a:pt x="385996" y="76950"/>
                  </a:lnTo>
                  <a:lnTo>
                    <a:pt x="381656" y="79119"/>
                  </a:lnTo>
                  <a:lnTo>
                    <a:pt x="376352" y="82494"/>
                  </a:lnTo>
                  <a:lnTo>
                    <a:pt x="374181" y="86112"/>
                  </a:lnTo>
                  <a:lnTo>
                    <a:pt x="372735" y="90453"/>
                  </a:lnTo>
                  <a:lnTo>
                    <a:pt x="371288" y="97925"/>
                  </a:lnTo>
                  <a:lnTo>
                    <a:pt x="369118" y="102266"/>
                  </a:lnTo>
                  <a:lnTo>
                    <a:pt x="364778" y="106607"/>
                  </a:lnTo>
                  <a:lnTo>
                    <a:pt x="361403" y="109982"/>
                  </a:lnTo>
                  <a:lnTo>
                    <a:pt x="354893" y="114806"/>
                  </a:lnTo>
                  <a:lnTo>
                    <a:pt x="352964" y="118181"/>
                  </a:lnTo>
                  <a:lnTo>
                    <a:pt x="350311" y="123485"/>
                  </a:lnTo>
                  <a:lnTo>
                    <a:pt x="347418" y="133370"/>
                  </a:lnTo>
                  <a:lnTo>
                    <a:pt x="347177" y="137227"/>
                  </a:lnTo>
                  <a:lnTo>
                    <a:pt x="346936" y="138676"/>
                  </a:lnTo>
                  <a:lnTo>
                    <a:pt x="344659" y="142501"/>
                  </a:lnTo>
                  <a:lnTo>
                    <a:pt x="342331" y="146228"/>
                  </a:lnTo>
                  <a:lnTo>
                    <a:pt x="341399" y="150651"/>
                  </a:lnTo>
                  <a:lnTo>
                    <a:pt x="342331" y="154144"/>
                  </a:lnTo>
                  <a:lnTo>
                    <a:pt x="345971" y="159411"/>
                  </a:lnTo>
                  <a:lnTo>
                    <a:pt x="347176" y="163992"/>
                  </a:lnTo>
                  <a:lnTo>
                    <a:pt x="348623" y="166165"/>
                  </a:lnTo>
                  <a:lnTo>
                    <a:pt x="349588" y="168333"/>
                  </a:lnTo>
                  <a:lnTo>
                    <a:pt x="350311" y="169779"/>
                  </a:lnTo>
                  <a:lnTo>
                    <a:pt x="351999" y="173154"/>
                  </a:lnTo>
                  <a:lnTo>
                    <a:pt x="352240" y="176532"/>
                  </a:lnTo>
                  <a:lnTo>
                    <a:pt x="352964" y="180390"/>
                  </a:lnTo>
                  <a:lnTo>
                    <a:pt x="352481" y="182558"/>
                  </a:lnTo>
                  <a:lnTo>
                    <a:pt x="350311" y="184004"/>
                  </a:lnTo>
                  <a:lnTo>
                    <a:pt x="348141" y="184248"/>
                  </a:lnTo>
                  <a:lnTo>
                    <a:pt x="334059" y="195125"/>
                  </a:lnTo>
                  <a:lnTo>
                    <a:pt x="332260" y="196164"/>
                  </a:lnTo>
                  <a:lnTo>
                    <a:pt x="331080" y="197143"/>
                  </a:lnTo>
                  <a:lnTo>
                    <a:pt x="329905" y="197889"/>
                  </a:lnTo>
                  <a:lnTo>
                    <a:pt x="328422" y="200362"/>
                  </a:lnTo>
                  <a:lnTo>
                    <a:pt x="328197" y="201863"/>
                  </a:lnTo>
                  <a:lnTo>
                    <a:pt x="330942" y="210521"/>
                  </a:lnTo>
                  <a:lnTo>
                    <a:pt x="332085" y="212932"/>
                  </a:lnTo>
                  <a:lnTo>
                    <a:pt x="333018" y="214421"/>
                  </a:lnTo>
                  <a:lnTo>
                    <a:pt x="333514" y="216474"/>
                  </a:lnTo>
                  <a:lnTo>
                    <a:pt x="333859" y="218333"/>
                  </a:lnTo>
                  <a:lnTo>
                    <a:pt x="334356" y="220345"/>
                  </a:lnTo>
                  <a:lnTo>
                    <a:pt x="334632" y="221857"/>
                  </a:lnTo>
                  <a:lnTo>
                    <a:pt x="334684" y="223011"/>
                  </a:lnTo>
                  <a:lnTo>
                    <a:pt x="334652" y="224439"/>
                  </a:lnTo>
                  <a:lnTo>
                    <a:pt x="334757" y="226717"/>
                  </a:lnTo>
                  <a:lnTo>
                    <a:pt x="334803" y="228182"/>
                  </a:lnTo>
                  <a:lnTo>
                    <a:pt x="334657" y="229530"/>
                  </a:lnTo>
                  <a:lnTo>
                    <a:pt x="334508" y="231031"/>
                  </a:lnTo>
                  <a:lnTo>
                    <a:pt x="334243" y="232568"/>
                  </a:lnTo>
                  <a:lnTo>
                    <a:pt x="333938" y="234141"/>
                  </a:lnTo>
                  <a:lnTo>
                    <a:pt x="333768" y="234871"/>
                  </a:lnTo>
                  <a:lnTo>
                    <a:pt x="333476" y="235867"/>
                  </a:lnTo>
                  <a:lnTo>
                    <a:pt x="333258" y="236979"/>
                  </a:lnTo>
                  <a:lnTo>
                    <a:pt x="333193" y="238212"/>
                  </a:lnTo>
                  <a:lnTo>
                    <a:pt x="333091" y="239330"/>
                  </a:lnTo>
                  <a:lnTo>
                    <a:pt x="333398" y="241189"/>
                  </a:lnTo>
                  <a:lnTo>
                    <a:pt x="333916" y="242197"/>
                  </a:lnTo>
                  <a:lnTo>
                    <a:pt x="334356" y="243291"/>
                  </a:lnTo>
                  <a:lnTo>
                    <a:pt x="335335" y="244427"/>
                  </a:lnTo>
                  <a:lnTo>
                    <a:pt x="335660" y="245435"/>
                  </a:lnTo>
                  <a:lnTo>
                    <a:pt x="336051" y="246991"/>
                  </a:lnTo>
                  <a:lnTo>
                    <a:pt x="336358" y="248844"/>
                  </a:lnTo>
                  <a:lnTo>
                    <a:pt x="336669" y="250472"/>
                  </a:lnTo>
                  <a:lnTo>
                    <a:pt x="336833" y="251827"/>
                  </a:lnTo>
                  <a:lnTo>
                    <a:pt x="337068" y="253413"/>
                  </a:lnTo>
                  <a:lnTo>
                    <a:pt x="337402" y="255849"/>
                  </a:lnTo>
                  <a:lnTo>
                    <a:pt x="337529" y="257082"/>
                  </a:lnTo>
                  <a:lnTo>
                    <a:pt x="337531" y="258740"/>
                  </a:lnTo>
                  <a:lnTo>
                    <a:pt x="337531" y="260551"/>
                  </a:lnTo>
                  <a:lnTo>
                    <a:pt x="337492" y="262246"/>
                  </a:lnTo>
                  <a:lnTo>
                    <a:pt x="337427" y="263479"/>
                  </a:lnTo>
                  <a:lnTo>
                    <a:pt x="337464" y="265332"/>
                  </a:lnTo>
                  <a:lnTo>
                    <a:pt x="337473" y="266681"/>
                  </a:lnTo>
                  <a:lnTo>
                    <a:pt x="337524" y="267878"/>
                  </a:lnTo>
                  <a:lnTo>
                    <a:pt x="337692" y="269038"/>
                  </a:lnTo>
                  <a:lnTo>
                    <a:pt x="337972" y="270357"/>
                  </a:lnTo>
                  <a:lnTo>
                    <a:pt x="338111" y="271055"/>
                  </a:lnTo>
                  <a:lnTo>
                    <a:pt x="338279" y="272173"/>
                  </a:lnTo>
                  <a:lnTo>
                    <a:pt x="338255" y="273334"/>
                  </a:lnTo>
                  <a:lnTo>
                    <a:pt x="338254" y="275108"/>
                  </a:lnTo>
                  <a:lnTo>
                    <a:pt x="338498" y="276305"/>
                  </a:lnTo>
                  <a:lnTo>
                    <a:pt x="338869" y="278741"/>
                  </a:lnTo>
                  <a:lnTo>
                    <a:pt x="339539" y="279913"/>
                  </a:lnTo>
                  <a:lnTo>
                    <a:pt x="339850" y="281578"/>
                  </a:lnTo>
                  <a:lnTo>
                    <a:pt x="340017" y="282775"/>
                  </a:lnTo>
                  <a:lnTo>
                    <a:pt x="340026" y="283370"/>
                  </a:lnTo>
                  <a:lnTo>
                    <a:pt x="340032" y="283820"/>
                  </a:lnTo>
                  <a:lnTo>
                    <a:pt x="340315" y="285016"/>
                  </a:lnTo>
                  <a:lnTo>
                    <a:pt x="340902" y="286456"/>
                  </a:lnTo>
                  <a:lnTo>
                    <a:pt x="341036" y="287350"/>
                  </a:lnTo>
                  <a:lnTo>
                    <a:pt x="341083" y="288777"/>
                  </a:lnTo>
                  <a:lnTo>
                    <a:pt x="341290" y="289859"/>
                  </a:lnTo>
                  <a:lnTo>
                    <a:pt x="341496" y="291019"/>
                  </a:lnTo>
                  <a:lnTo>
                    <a:pt x="341924" y="292690"/>
                  </a:lnTo>
                  <a:lnTo>
                    <a:pt x="342285" y="293813"/>
                  </a:lnTo>
                  <a:lnTo>
                    <a:pt x="342913" y="295139"/>
                  </a:lnTo>
                  <a:lnTo>
                    <a:pt x="343385" y="296499"/>
                  </a:lnTo>
                  <a:lnTo>
                    <a:pt x="343864" y="297550"/>
                  </a:lnTo>
                  <a:lnTo>
                    <a:pt x="344485" y="299142"/>
                  </a:lnTo>
                  <a:lnTo>
                    <a:pt x="345077" y="300351"/>
                  </a:lnTo>
                  <a:lnTo>
                    <a:pt x="345466" y="301943"/>
                  </a:lnTo>
                  <a:lnTo>
                    <a:pt x="345782" y="303377"/>
                  </a:lnTo>
                  <a:lnTo>
                    <a:pt x="346031" y="304379"/>
                  </a:lnTo>
                  <a:lnTo>
                    <a:pt x="346089" y="305230"/>
                  </a:lnTo>
                  <a:lnTo>
                    <a:pt x="345977" y="306888"/>
                  </a:lnTo>
                  <a:lnTo>
                    <a:pt x="345810" y="307422"/>
                  </a:lnTo>
                  <a:lnTo>
                    <a:pt x="345443" y="308261"/>
                  </a:lnTo>
                  <a:lnTo>
                    <a:pt x="344998" y="309215"/>
                  </a:lnTo>
                  <a:lnTo>
                    <a:pt x="344253" y="309744"/>
                  </a:lnTo>
                  <a:lnTo>
                    <a:pt x="343582" y="310424"/>
                  </a:lnTo>
                  <a:lnTo>
                    <a:pt x="342408" y="311128"/>
                  </a:lnTo>
                  <a:lnTo>
                    <a:pt x="341076" y="312028"/>
                  </a:lnTo>
                  <a:lnTo>
                    <a:pt x="340333" y="312399"/>
                  </a:lnTo>
                  <a:lnTo>
                    <a:pt x="339162" y="312988"/>
                  </a:lnTo>
                  <a:lnTo>
                    <a:pt x="338570" y="313552"/>
                  </a:lnTo>
                  <a:lnTo>
                    <a:pt x="337395" y="314300"/>
                  </a:lnTo>
                  <a:lnTo>
                    <a:pt x="336561" y="315400"/>
                  </a:lnTo>
                  <a:lnTo>
                    <a:pt x="336042" y="316159"/>
                  </a:lnTo>
                  <a:lnTo>
                    <a:pt x="335517" y="317265"/>
                  </a:lnTo>
                  <a:lnTo>
                    <a:pt x="335269" y="317957"/>
                  </a:lnTo>
                  <a:lnTo>
                    <a:pt x="335091" y="319069"/>
                  </a:lnTo>
                  <a:lnTo>
                    <a:pt x="335220" y="320193"/>
                  </a:lnTo>
                  <a:lnTo>
                    <a:pt x="335465" y="321390"/>
                  </a:lnTo>
                  <a:lnTo>
                    <a:pt x="336009" y="322982"/>
                  </a:lnTo>
                  <a:lnTo>
                    <a:pt x="336794" y="324197"/>
                  </a:lnTo>
                  <a:lnTo>
                    <a:pt x="337461" y="325442"/>
                  </a:lnTo>
                  <a:lnTo>
                    <a:pt x="338466" y="327125"/>
                  </a:lnTo>
                  <a:lnTo>
                    <a:pt x="338789" y="328249"/>
                  </a:lnTo>
                  <a:lnTo>
                    <a:pt x="339840" y="329658"/>
                  </a:lnTo>
                  <a:lnTo>
                    <a:pt x="340509" y="330831"/>
                  </a:lnTo>
                  <a:lnTo>
                    <a:pt x="341139" y="332040"/>
                  </a:lnTo>
                  <a:lnTo>
                    <a:pt x="342310" y="333218"/>
                  </a:lnTo>
                  <a:lnTo>
                    <a:pt x="343425" y="335248"/>
                  </a:lnTo>
                  <a:lnTo>
                    <a:pt x="344429" y="336967"/>
                  </a:lnTo>
                  <a:lnTo>
                    <a:pt x="345469" y="338838"/>
                  </a:lnTo>
                  <a:lnTo>
                    <a:pt x="346013" y="340472"/>
                  </a:lnTo>
                  <a:lnTo>
                    <a:pt x="346171" y="342058"/>
                  </a:lnTo>
                  <a:lnTo>
                    <a:pt x="346293" y="343523"/>
                  </a:lnTo>
                  <a:lnTo>
                    <a:pt x="346247" y="345643"/>
                  </a:lnTo>
                  <a:lnTo>
                    <a:pt x="345982" y="347143"/>
                  </a:lnTo>
                  <a:lnTo>
                    <a:pt x="345712" y="348912"/>
                  </a:lnTo>
                  <a:lnTo>
                    <a:pt x="345337" y="350175"/>
                  </a:lnTo>
                  <a:lnTo>
                    <a:pt x="344867" y="352247"/>
                  </a:lnTo>
                  <a:lnTo>
                    <a:pt x="344447" y="353778"/>
                  </a:lnTo>
                  <a:lnTo>
                    <a:pt x="344139" y="355467"/>
                  </a:lnTo>
                  <a:lnTo>
                    <a:pt x="344148" y="356858"/>
                  </a:lnTo>
                  <a:lnTo>
                    <a:pt x="344497" y="358559"/>
                  </a:lnTo>
                  <a:lnTo>
                    <a:pt x="344588" y="359641"/>
                  </a:lnTo>
                  <a:lnTo>
                    <a:pt x="344853" y="361694"/>
                  </a:lnTo>
                  <a:lnTo>
                    <a:pt x="344895" y="363310"/>
                  </a:lnTo>
                  <a:lnTo>
                    <a:pt x="344906" y="364549"/>
                  </a:lnTo>
                  <a:lnTo>
                    <a:pt x="344986" y="366166"/>
                  </a:lnTo>
                  <a:lnTo>
                    <a:pt x="345211" y="368255"/>
                  </a:lnTo>
                  <a:lnTo>
                    <a:pt x="345494" y="369459"/>
                  </a:lnTo>
                  <a:lnTo>
                    <a:pt x="345850" y="370813"/>
                  </a:lnTo>
                  <a:lnTo>
                    <a:pt x="346404" y="371943"/>
                  </a:lnTo>
                  <a:lnTo>
                    <a:pt x="347072" y="373231"/>
                  </a:lnTo>
                  <a:lnTo>
                    <a:pt x="348094" y="374179"/>
                  </a:lnTo>
                  <a:lnTo>
                    <a:pt x="348762" y="375388"/>
                  </a:lnTo>
                  <a:lnTo>
                    <a:pt x="350068" y="377417"/>
                  </a:lnTo>
                  <a:lnTo>
                    <a:pt x="350776" y="378669"/>
                  </a:lnTo>
                  <a:lnTo>
                    <a:pt x="351326" y="379993"/>
                  </a:lnTo>
                  <a:lnTo>
                    <a:pt x="352145" y="381397"/>
                  </a:lnTo>
                  <a:lnTo>
                    <a:pt x="352586" y="382368"/>
                  </a:lnTo>
                  <a:lnTo>
                    <a:pt x="353242" y="384197"/>
                  </a:lnTo>
                  <a:lnTo>
                    <a:pt x="353635" y="385667"/>
                  </a:lnTo>
                  <a:lnTo>
                    <a:pt x="354175" y="387417"/>
                  </a:lnTo>
                  <a:lnTo>
                    <a:pt x="354994" y="388821"/>
                  </a:lnTo>
                  <a:lnTo>
                    <a:pt x="355094" y="389519"/>
                  </a:lnTo>
                  <a:lnTo>
                    <a:pt x="355120" y="390133"/>
                  </a:lnTo>
                  <a:lnTo>
                    <a:pt x="355184" y="390716"/>
                  </a:lnTo>
                  <a:lnTo>
                    <a:pt x="355478" y="391415"/>
                  </a:lnTo>
                  <a:lnTo>
                    <a:pt x="356115" y="394051"/>
                  </a:lnTo>
                  <a:lnTo>
                    <a:pt x="357159" y="395728"/>
                  </a:lnTo>
                  <a:lnTo>
                    <a:pt x="357852" y="397593"/>
                  </a:lnTo>
                  <a:lnTo>
                    <a:pt x="358614" y="399847"/>
                  </a:lnTo>
                  <a:lnTo>
                    <a:pt x="359311" y="401524"/>
                  </a:lnTo>
                  <a:lnTo>
                    <a:pt x="359469" y="403104"/>
                  </a:lnTo>
                  <a:lnTo>
                    <a:pt x="359674" y="404306"/>
                  </a:lnTo>
                  <a:lnTo>
                    <a:pt x="359949" y="405892"/>
                  </a:lnTo>
                  <a:lnTo>
                    <a:pt x="359859" y="406469"/>
                  </a:lnTo>
                  <a:lnTo>
                    <a:pt x="359592" y="408080"/>
                  </a:lnTo>
                  <a:lnTo>
                    <a:pt x="359326" y="409659"/>
                  </a:lnTo>
                  <a:lnTo>
                    <a:pt x="359030" y="410807"/>
                  </a:lnTo>
                  <a:lnTo>
                    <a:pt x="358764" y="412381"/>
                  </a:lnTo>
                  <a:lnTo>
                    <a:pt x="358352" y="413572"/>
                  </a:lnTo>
                  <a:lnTo>
                    <a:pt x="357942" y="414677"/>
                  </a:lnTo>
                  <a:lnTo>
                    <a:pt x="357608" y="415825"/>
                  </a:lnTo>
                  <a:lnTo>
                    <a:pt x="356726" y="417314"/>
                  </a:lnTo>
                  <a:lnTo>
                    <a:pt x="356314" y="418462"/>
                  </a:lnTo>
                  <a:lnTo>
                    <a:pt x="356094" y="419689"/>
                  </a:lnTo>
                  <a:lnTo>
                    <a:pt x="355218" y="420905"/>
                  </a:lnTo>
                  <a:lnTo>
                    <a:pt x="354806" y="422095"/>
                  </a:lnTo>
                  <a:lnTo>
                    <a:pt x="354622" y="423438"/>
                  </a:lnTo>
                  <a:lnTo>
                    <a:pt x="354086" y="424969"/>
                  </a:lnTo>
                  <a:lnTo>
                    <a:pt x="353355" y="426609"/>
                  </a:lnTo>
                  <a:lnTo>
                    <a:pt x="352703" y="428177"/>
                  </a:lnTo>
                  <a:lnTo>
                    <a:pt x="351531" y="430583"/>
                  </a:lnTo>
                  <a:lnTo>
                    <a:pt x="350991" y="432344"/>
                  </a:lnTo>
                  <a:lnTo>
                    <a:pt x="350762" y="433960"/>
                  </a:lnTo>
                  <a:lnTo>
                    <a:pt x="350377" y="435686"/>
                  </a:lnTo>
                  <a:lnTo>
                    <a:pt x="350210" y="437995"/>
                  </a:lnTo>
                  <a:lnTo>
                    <a:pt x="350291" y="439617"/>
                  </a:lnTo>
                  <a:lnTo>
                    <a:pt x="350551" y="441780"/>
                  </a:lnTo>
                  <a:lnTo>
                    <a:pt x="350448" y="443013"/>
                  </a:lnTo>
                  <a:lnTo>
                    <a:pt x="350298" y="444550"/>
                  </a:lnTo>
                  <a:lnTo>
                    <a:pt x="350135" y="446707"/>
                  </a:lnTo>
                  <a:lnTo>
                    <a:pt x="349839" y="447897"/>
                  </a:lnTo>
                  <a:lnTo>
                    <a:pt x="349649" y="449477"/>
                  </a:lnTo>
                  <a:lnTo>
                    <a:pt x="349315" y="450661"/>
                  </a:lnTo>
                  <a:lnTo>
                    <a:pt x="349062" y="451658"/>
                  </a:lnTo>
                  <a:lnTo>
                    <a:pt x="348755" y="453310"/>
                  </a:lnTo>
                  <a:lnTo>
                    <a:pt x="348336" y="454805"/>
                  </a:lnTo>
                  <a:lnTo>
                    <a:pt x="347300" y="458025"/>
                  </a:lnTo>
                  <a:lnTo>
                    <a:pt x="346453" y="459702"/>
                  </a:lnTo>
                  <a:lnTo>
                    <a:pt x="345963" y="460886"/>
                  </a:lnTo>
                  <a:lnTo>
                    <a:pt x="345591" y="461998"/>
                  </a:lnTo>
                  <a:lnTo>
                    <a:pt x="345056" y="463529"/>
                  </a:lnTo>
                  <a:lnTo>
                    <a:pt x="344722" y="464677"/>
                  </a:lnTo>
                  <a:lnTo>
                    <a:pt x="344598" y="465950"/>
                  </a:lnTo>
                  <a:lnTo>
                    <a:pt x="344523" y="466719"/>
                  </a:lnTo>
                  <a:lnTo>
                    <a:pt x="344449" y="468335"/>
                  </a:lnTo>
                  <a:lnTo>
                    <a:pt x="344306" y="469605"/>
                  </a:lnTo>
                  <a:lnTo>
                    <a:pt x="344078" y="471178"/>
                  </a:lnTo>
                  <a:lnTo>
                    <a:pt x="343942" y="472065"/>
                  </a:lnTo>
                  <a:lnTo>
                    <a:pt x="343723" y="473256"/>
                  </a:lnTo>
                  <a:lnTo>
                    <a:pt x="343582" y="474447"/>
                  </a:lnTo>
                  <a:lnTo>
                    <a:pt x="343644" y="476913"/>
                  </a:lnTo>
                  <a:lnTo>
                    <a:pt x="343348" y="478068"/>
                  </a:lnTo>
                  <a:lnTo>
                    <a:pt x="343087" y="479410"/>
                  </a:lnTo>
                  <a:lnTo>
                    <a:pt x="343015" y="480911"/>
                  </a:lnTo>
                  <a:lnTo>
                    <a:pt x="343027" y="482108"/>
                  </a:lnTo>
                  <a:lnTo>
                    <a:pt x="343079" y="483268"/>
                  </a:lnTo>
                  <a:lnTo>
                    <a:pt x="343045" y="484805"/>
                  </a:lnTo>
                  <a:lnTo>
                    <a:pt x="343018" y="486081"/>
                  </a:lnTo>
                  <a:lnTo>
                    <a:pt x="342948" y="487503"/>
                  </a:lnTo>
                  <a:lnTo>
                    <a:pt x="342992" y="489046"/>
                  </a:lnTo>
                  <a:lnTo>
                    <a:pt x="342759" y="490856"/>
                  </a:lnTo>
                  <a:lnTo>
                    <a:pt x="342579" y="492011"/>
                  </a:lnTo>
                  <a:lnTo>
                    <a:pt x="342465" y="493663"/>
                  </a:lnTo>
                  <a:lnTo>
                    <a:pt x="342546" y="495286"/>
                  </a:lnTo>
                  <a:lnTo>
                    <a:pt x="342434" y="496865"/>
                  </a:lnTo>
                  <a:lnTo>
                    <a:pt x="342134" y="498244"/>
                  </a:lnTo>
                  <a:lnTo>
                    <a:pt x="341952" y="499477"/>
                  </a:lnTo>
                  <a:lnTo>
                    <a:pt x="341813" y="500553"/>
                  </a:lnTo>
                  <a:lnTo>
                    <a:pt x="341672" y="501707"/>
                  </a:lnTo>
                  <a:lnTo>
                    <a:pt x="341369" y="503165"/>
                  </a:lnTo>
                  <a:lnTo>
                    <a:pt x="341306" y="504283"/>
                  </a:lnTo>
                  <a:lnTo>
                    <a:pt x="343062" y="511136"/>
                  </a:lnTo>
                  <a:lnTo>
                    <a:pt x="343528" y="515705"/>
                  </a:lnTo>
                  <a:lnTo>
                    <a:pt x="343859" y="516440"/>
                  </a:lnTo>
                  <a:lnTo>
                    <a:pt x="344372" y="517728"/>
                  </a:lnTo>
                  <a:lnTo>
                    <a:pt x="346035" y="521200"/>
                  </a:lnTo>
                  <a:lnTo>
                    <a:pt x="346034" y="524170"/>
                  </a:lnTo>
                  <a:lnTo>
                    <a:pt x="343817" y="528937"/>
                  </a:lnTo>
                  <a:lnTo>
                    <a:pt x="343601" y="529970"/>
                  </a:lnTo>
                  <a:lnTo>
                    <a:pt x="343375" y="531471"/>
                  </a:lnTo>
                  <a:lnTo>
                    <a:pt x="343187" y="533007"/>
                  </a:lnTo>
                  <a:lnTo>
                    <a:pt x="343047" y="534125"/>
                  </a:lnTo>
                  <a:lnTo>
                    <a:pt x="342796" y="535006"/>
                  </a:lnTo>
                  <a:lnTo>
                    <a:pt x="342578" y="536154"/>
                  </a:lnTo>
                  <a:lnTo>
                    <a:pt x="342245" y="537266"/>
                  </a:lnTo>
                  <a:lnTo>
                    <a:pt x="341919" y="538032"/>
                  </a:lnTo>
                  <a:lnTo>
                    <a:pt x="342376" y="543153"/>
                  </a:lnTo>
                  <a:lnTo>
                    <a:pt x="341461" y="545668"/>
                  </a:lnTo>
                  <a:lnTo>
                    <a:pt x="340065" y="548633"/>
                  </a:lnTo>
                  <a:lnTo>
                    <a:pt x="339185" y="567090"/>
                  </a:lnTo>
                  <a:lnTo>
                    <a:pt x="339923" y="571118"/>
                  </a:lnTo>
                  <a:lnTo>
                    <a:pt x="342028" y="583880"/>
                  </a:lnTo>
                  <a:lnTo>
                    <a:pt x="341521" y="590177"/>
                  </a:lnTo>
                  <a:lnTo>
                    <a:pt x="341534" y="591054"/>
                  </a:lnTo>
                  <a:lnTo>
                    <a:pt x="341608" y="596130"/>
                  </a:lnTo>
                  <a:lnTo>
                    <a:pt x="342359" y="598223"/>
                  </a:lnTo>
                  <a:lnTo>
                    <a:pt x="342668" y="600583"/>
                  </a:lnTo>
                  <a:lnTo>
                    <a:pt x="344147" y="605381"/>
                  </a:lnTo>
                  <a:lnTo>
                    <a:pt x="344423" y="609253"/>
                  </a:lnTo>
                  <a:lnTo>
                    <a:pt x="344674" y="610380"/>
                  </a:lnTo>
                  <a:lnTo>
                    <a:pt x="345254" y="616313"/>
                  </a:lnTo>
                  <a:lnTo>
                    <a:pt x="351930" y="624971"/>
                  </a:lnTo>
                  <a:lnTo>
                    <a:pt x="350858" y="631942"/>
                  </a:lnTo>
                  <a:lnTo>
                    <a:pt x="350609" y="641951"/>
                  </a:lnTo>
                  <a:lnTo>
                    <a:pt x="349008" y="655900"/>
                  </a:lnTo>
                  <a:lnTo>
                    <a:pt x="348550" y="668020"/>
                  </a:lnTo>
                  <a:lnTo>
                    <a:pt x="348550" y="677625"/>
                  </a:lnTo>
                  <a:lnTo>
                    <a:pt x="349008" y="687461"/>
                  </a:lnTo>
                  <a:lnTo>
                    <a:pt x="349694" y="693406"/>
                  </a:lnTo>
                  <a:lnTo>
                    <a:pt x="351524" y="697753"/>
                  </a:lnTo>
                  <a:lnTo>
                    <a:pt x="352438" y="701182"/>
                  </a:lnTo>
                  <a:lnTo>
                    <a:pt x="353582" y="704384"/>
                  </a:lnTo>
                  <a:lnTo>
                    <a:pt x="355869" y="707359"/>
                  </a:lnTo>
                  <a:lnTo>
                    <a:pt x="364791" y="722508"/>
                  </a:lnTo>
                  <a:lnTo>
                    <a:pt x="364791" y="728938"/>
                  </a:lnTo>
                  <a:lnTo>
                    <a:pt x="363183" y="737511"/>
                  </a:lnTo>
                  <a:lnTo>
                    <a:pt x="362648" y="744479"/>
                  </a:lnTo>
                  <a:lnTo>
                    <a:pt x="361576" y="750372"/>
                  </a:lnTo>
                  <a:lnTo>
                    <a:pt x="362112" y="756268"/>
                  </a:lnTo>
                  <a:lnTo>
                    <a:pt x="368542" y="764841"/>
                  </a:lnTo>
                  <a:lnTo>
                    <a:pt x="373365" y="768595"/>
                  </a:lnTo>
                  <a:lnTo>
                    <a:pt x="388912" y="782988"/>
                  </a:lnTo>
                  <a:lnTo>
                    <a:pt x="392638" y="789974"/>
                  </a:lnTo>
                  <a:lnTo>
                    <a:pt x="397762" y="799060"/>
                  </a:lnTo>
                  <a:lnTo>
                    <a:pt x="408450" y="819407"/>
                  </a:lnTo>
                  <a:lnTo>
                    <a:pt x="409921" y="824115"/>
                  </a:lnTo>
                  <a:lnTo>
                    <a:pt x="411980" y="825880"/>
                  </a:lnTo>
                  <a:lnTo>
                    <a:pt x="414629" y="825585"/>
                  </a:lnTo>
                  <a:lnTo>
                    <a:pt x="418649" y="825704"/>
                  </a:lnTo>
                  <a:lnTo>
                    <a:pt x="425080" y="824628"/>
                  </a:lnTo>
                  <a:lnTo>
                    <a:pt x="432032" y="806776"/>
                  </a:lnTo>
                  <a:lnTo>
                    <a:pt x="437977" y="795868"/>
                  </a:lnTo>
                  <a:lnTo>
                    <a:pt x="439492" y="792617"/>
                  </a:lnTo>
                  <a:lnTo>
                    <a:pt x="442854" y="789576"/>
                  </a:lnTo>
                  <a:lnTo>
                    <a:pt x="446453" y="786685"/>
                  </a:lnTo>
                  <a:lnTo>
                    <a:pt x="450372" y="784631"/>
                  </a:lnTo>
                  <a:lnTo>
                    <a:pt x="452880" y="783316"/>
                  </a:lnTo>
                  <a:lnTo>
                    <a:pt x="456808" y="781107"/>
                  </a:lnTo>
                  <a:lnTo>
                    <a:pt x="458679" y="779504"/>
                  </a:lnTo>
                  <a:lnTo>
                    <a:pt x="462619" y="775287"/>
                  </a:lnTo>
                  <a:lnTo>
                    <a:pt x="465299" y="770187"/>
                  </a:lnTo>
                  <a:lnTo>
                    <a:pt x="465986" y="762915"/>
                  </a:lnTo>
                  <a:lnTo>
                    <a:pt x="465953" y="759649"/>
                  </a:lnTo>
                  <a:lnTo>
                    <a:pt x="463996" y="751411"/>
                  </a:lnTo>
                  <a:lnTo>
                    <a:pt x="463218" y="749531"/>
                  </a:lnTo>
                  <a:lnTo>
                    <a:pt x="462016" y="745062"/>
                  </a:lnTo>
                  <a:lnTo>
                    <a:pt x="458473" y="738883"/>
                  </a:lnTo>
                  <a:lnTo>
                    <a:pt x="457933" y="734533"/>
                  </a:lnTo>
                  <a:lnTo>
                    <a:pt x="454438" y="726050"/>
                  </a:lnTo>
                  <a:lnTo>
                    <a:pt x="452940" y="714315"/>
                  </a:lnTo>
                  <a:lnTo>
                    <a:pt x="456391" y="701873"/>
                  </a:lnTo>
                  <a:lnTo>
                    <a:pt x="457734" y="686435"/>
                  </a:lnTo>
                  <a:lnTo>
                    <a:pt x="458942" y="671267"/>
                  </a:lnTo>
                  <a:lnTo>
                    <a:pt x="461626" y="667911"/>
                  </a:lnTo>
                  <a:lnTo>
                    <a:pt x="464713" y="666164"/>
                  </a:lnTo>
                  <a:lnTo>
                    <a:pt x="466861" y="666571"/>
                  </a:lnTo>
                  <a:lnTo>
                    <a:pt x="469680" y="668452"/>
                  </a:lnTo>
                  <a:lnTo>
                    <a:pt x="471291" y="668045"/>
                  </a:lnTo>
                  <a:lnTo>
                    <a:pt x="471157" y="665496"/>
                  </a:lnTo>
                  <a:lnTo>
                    <a:pt x="471022" y="664019"/>
                  </a:lnTo>
                  <a:lnTo>
                    <a:pt x="471828" y="660396"/>
                  </a:lnTo>
                  <a:lnTo>
                    <a:pt x="474647" y="659187"/>
                  </a:lnTo>
                  <a:lnTo>
                    <a:pt x="476928" y="659053"/>
                  </a:lnTo>
                  <a:lnTo>
                    <a:pt x="479076" y="659053"/>
                  </a:lnTo>
                  <a:lnTo>
                    <a:pt x="484714" y="659187"/>
                  </a:lnTo>
                  <a:lnTo>
                    <a:pt x="489948" y="660527"/>
                  </a:lnTo>
                  <a:lnTo>
                    <a:pt x="493841" y="662945"/>
                  </a:lnTo>
                  <a:lnTo>
                    <a:pt x="495855" y="665496"/>
                  </a:lnTo>
                  <a:lnTo>
                    <a:pt x="497465" y="667647"/>
                  </a:lnTo>
                  <a:lnTo>
                    <a:pt x="499345" y="670062"/>
                  </a:lnTo>
                  <a:lnTo>
                    <a:pt x="500955" y="672073"/>
                  </a:lnTo>
                  <a:lnTo>
                    <a:pt x="503372" y="674220"/>
                  </a:lnTo>
                  <a:lnTo>
                    <a:pt x="506459" y="675830"/>
                  </a:lnTo>
                  <a:lnTo>
                    <a:pt x="508741" y="677310"/>
                  </a:lnTo>
                  <a:lnTo>
                    <a:pt x="512231" y="680126"/>
                  </a:lnTo>
                  <a:lnTo>
                    <a:pt x="515720" y="683212"/>
                  </a:lnTo>
                  <a:lnTo>
                    <a:pt x="519210" y="686975"/>
                  </a:lnTo>
                  <a:lnTo>
                    <a:pt x="521761" y="689925"/>
                  </a:lnTo>
                  <a:lnTo>
                    <a:pt x="525502" y="696131"/>
                  </a:lnTo>
                  <a:lnTo>
                    <a:pt x="527313" y="702164"/>
                  </a:lnTo>
                  <a:lnTo>
                    <a:pt x="527854" y="707006"/>
                  </a:lnTo>
                  <a:lnTo>
                    <a:pt x="528023" y="709855"/>
                  </a:lnTo>
                  <a:lnTo>
                    <a:pt x="528463" y="713929"/>
                  </a:lnTo>
                  <a:lnTo>
                    <a:pt x="529201" y="720077"/>
                  </a:lnTo>
                  <a:lnTo>
                    <a:pt x="529938" y="726223"/>
                  </a:lnTo>
                  <a:lnTo>
                    <a:pt x="530369" y="732379"/>
                  </a:lnTo>
                  <a:lnTo>
                    <a:pt x="531421" y="738750"/>
                  </a:lnTo>
                  <a:lnTo>
                    <a:pt x="531487" y="743143"/>
                  </a:lnTo>
                  <a:lnTo>
                    <a:pt x="531194" y="750712"/>
                  </a:lnTo>
                  <a:lnTo>
                    <a:pt x="531019" y="757198"/>
                  </a:lnTo>
                  <a:lnTo>
                    <a:pt x="531261" y="761624"/>
                  </a:lnTo>
                  <a:lnTo>
                    <a:pt x="531127" y="763346"/>
                  </a:lnTo>
                  <a:lnTo>
                    <a:pt x="530648" y="769473"/>
                  </a:lnTo>
                  <a:lnTo>
                    <a:pt x="530978" y="772547"/>
                  </a:lnTo>
                  <a:lnTo>
                    <a:pt x="531820" y="777149"/>
                  </a:lnTo>
                  <a:lnTo>
                    <a:pt x="533407" y="781031"/>
                  </a:lnTo>
                  <a:lnTo>
                    <a:pt x="534308" y="785090"/>
                  </a:lnTo>
                  <a:lnTo>
                    <a:pt x="536840" y="792028"/>
                  </a:lnTo>
                  <a:lnTo>
                    <a:pt x="538279" y="798462"/>
                  </a:lnTo>
                  <a:lnTo>
                    <a:pt x="540595" y="802496"/>
                  </a:lnTo>
                  <a:lnTo>
                    <a:pt x="540883" y="803009"/>
                  </a:lnTo>
                  <a:lnTo>
                    <a:pt x="542285" y="804950"/>
                  </a:lnTo>
                  <a:lnTo>
                    <a:pt x="542754" y="805601"/>
                  </a:lnTo>
                  <a:lnTo>
                    <a:pt x="544780" y="807031"/>
                  </a:lnTo>
                  <a:lnTo>
                    <a:pt x="546488" y="808471"/>
                  </a:lnTo>
                  <a:lnTo>
                    <a:pt x="548582" y="810239"/>
                  </a:lnTo>
                  <a:lnTo>
                    <a:pt x="550944" y="811937"/>
                  </a:lnTo>
                  <a:lnTo>
                    <a:pt x="551891" y="812465"/>
                  </a:lnTo>
                  <a:lnTo>
                    <a:pt x="556250" y="813720"/>
                  </a:lnTo>
                  <a:lnTo>
                    <a:pt x="560738" y="814762"/>
                  </a:lnTo>
                  <a:lnTo>
                    <a:pt x="566040" y="815995"/>
                  </a:lnTo>
                  <a:lnTo>
                    <a:pt x="574912" y="814477"/>
                  </a:lnTo>
                  <a:lnTo>
                    <a:pt x="576660" y="813568"/>
                  </a:lnTo>
                  <a:lnTo>
                    <a:pt x="580050" y="812869"/>
                  </a:lnTo>
                  <a:lnTo>
                    <a:pt x="583916" y="811864"/>
                  </a:lnTo>
                  <a:lnTo>
                    <a:pt x="584531" y="811703"/>
                  </a:lnTo>
                  <a:lnTo>
                    <a:pt x="586475" y="810879"/>
                  </a:lnTo>
                  <a:lnTo>
                    <a:pt x="588700" y="809333"/>
                  </a:lnTo>
                  <a:lnTo>
                    <a:pt x="590367" y="808723"/>
                  </a:lnTo>
                  <a:lnTo>
                    <a:pt x="594020" y="807390"/>
                  </a:lnTo>
                  <a:lnTo>
                    <a:pt x="599345" y="805597"/>
                  </a:lnTo>
                  <a:lnTo>
                    <a:pt x="603189" y="803161"/>
                  </a:lnTo>
                  <a:lnTo>
                    <a:pt x="606920" y="799646"/>
                  </a:lnTo>
                  <a:lnTo>
                    <a:pt x="608792" y="797857"/>
                  </a:lnTo>
                  <a:lnTo>
                    <a:pt x="610427" y="796293"/>
                  </a:lnTo>
                  <a:lnTo>
                    <a:pt x="612449" y="794607"/>
                  </a:lnTo>
                  <a:lnTo>
                    <a:pt x="617337" y="791210"/>
                  </a:lnTo>
                  <a:lnTo>
                    <a:pt x="621373" y="787611"/>
                  </a:lnTo>
                  <a:lnTo>
                    <a:pt x="625834" y="785229"/>
                  </a:lnTo>
                  <a:lnTo>
                    <a:pt x="629650" y="781946"/>
                  </a:lnTo>
                  <a:lnTo>
                    <a:pt x="632912" y="780706"/>
                  </a:lnTo>
                  <a:lnTo>
                    <a:pt x="637288" y="778568"/>
                  </a:lnTo>
                  <a:lnTo>
                    <a:pt x="639283" y="777596"/>
                  </a:lnTo>
                  <a:lnTo>
                    <a:pt x="644165" y="776542"/>
                  </a:lnTo>
                  <a:lnTo>
                    <a:pt x="649555" y="776754"/>
                  </a:lnTo>
                  <a:lnTo>
                    <a:pt x="654160" y="776450"/>
                  </a:lnTo>
                  <a:lnTo>
                    <a:pt x="658257" y="777088"/>
                  </a:lnTo>
                  <a:lnTo>
                    <a:pt x="662597" y="778106"/>
                  </a:lnTo>
                  <a:lnTo>
                    <a:pt x="667385" y="778726"/>
                  </a:lnTo>
                  <a:lnTo>
                    <a:pt x="672882" y="779858"/>
                  </a:lnTo>
                  <a:lnTo>
                    <a:pt x="677353" y="780178"/>
                  </a:lnTo>
                  <a:lnTo>
                    <a:pt x="681951" y="779643"/>
                  </a:lnTo>
                  <a:lnTo>
                    <a:pt x="686229" y="778735"/>
                  </a:lnTo>
                  <a:lnTo>
                    <a:pt x="695486" y="773941"/>
                  </a:lnTo>
                  <a:lnTo>
                    <a:pt x="700246" y="772908"/>
                  </a:lnTo>
                  <a:lnTo>
                    <a:pt x="703259" y="774136"/>
                  </a:lnTo>
                  <a:lnTo>
                    <a:pt x="707146" y="775968"/>
                  </a:lnTo>
                  <a:lnTo>
                    <a:pt x="709204" y="780311"/>
                  </a:lnTo>
                  <a:lnTo>
                    <a:pt x="710348" y="784200"/>
                  </a:lnTo>
                  <a:lnTo>
                    <a:pt x="714922" y="793805"/>
                  </a:lnTo>
                  <a:lnTo>
                    <a:pt x="716980" y="802495"/>
                  </a:lnTo>
                  <a:lnTo>
                    <a:pt x="722457" y="816831"/>
                  </a:lnTo>
                  <a:lnTo>
                    <a:pt x="723841" y="822848"/>
                  </a:lnTo>
                  <a:lnTo>
                    <a:pt x="723155" y="826050"/>
                  </a:lnTo>
                  <a:lnTo>
                    <a:pt x="722697" y="828796"/>
                  </a:lnTo>
                  <a:lnTo>
                    <a:pt x="717209" y="832684"/>
                  </a:lnTo>
                  <a:lnTo>
                    <a:pt x="715150" y="833140"/>
                  </a:lnTo>
                  <a:lnTo>
                    <a:pt x="712496" y="834583"/>
                  </a:lnTo>
                  <a:lnTo>
                    <a:pt x="709665" y="840050"/>
                  </a:lnTo>
                  <a:lnTo>
                    <a:pt x="612308" y="879166"/>
                  </a:lnTo>
                  <a:lnTo>
                    <a:pt x="612640" y="881827"/>
                  </a:lnTo>
                  <a:lnTo>
                    <a:pt x="607651" y="881827"/>
                  </a:lnTo>
                  <a:lnTo>
                    <a:pt x="606321" y="884155"/>
                  </a:lnTo>
                  <a:lnTo>
                    <a:pt x="606321" y="887814"/>
                  </a:lnTo>
                  <a:lnTo>
                    <a:pt x="606985" y="892472"/>
                  </a:lnTo>
                  <a:lnTo>
                    <a:pt x="604989" y="895466"/>
                  </a:lnTo>
                  <a:lnTo>
                    <a:pt x="604324" y="898459"/>
                  </a:lnTo>
                  <a:lnTo>
                    <a:pt x="604323" y="902119"/>
                  </a:lnTo>
                  <a:lnTo>
                    <a:pt x="601995" y="904780"/>
                  </a:lnTo>
                  <a:lnTo>
                    <a:pt x="597671" y="906443"/>
                  </a:lnTo>
                  <a:lnTo>
                    <a:pt x="590686" y="911100"/>
                  </a:lnTo>
                  <a:lnTo>
                    <a:pt x="588026" y="913095"/>
                  </a:lnTo>
                  <a:lnTo>
                    <a:pt x="584699" y="919083"/>
                  </a:lnTo>
                  <a:lnTo>
                    <a:pt x="582703" y="922410"/>
                  </a:lnTo>
                  <a:lnTo>
                    <a:pt x="582037" y="926402"/>
                  </a:lnTo>
                  <a:lnTo>
                    <a:pt x="581704" y="933387"/>
                  </a:lnTo>
                  <a:lnTo>
                    <a:pt x="580374" y="936380"/>
                  </a:lnTo>
                  <a:lnTo>
                    <a:pt x="577380" y="938377"/>
                  </a:lnTo>
                  <a:lnTo>
                    <a:pt x="576714" y="942036"/>
                  </a:lnTo>
                  <a:lnTo>
                    <a:pt x="572391" y="942036"/>
                  </a:lnTo>
                  <a:lnTo>
                    <a:pt x="565074" y="942369"/>
                  </a:lnTo>
                  <a:lnTo>
                    <a:pt x="560084" y="943699"/>
                  </a:lnTo>
                  <a:lnTo>
                    <a:pt x="555428" y="942368"/>
                  </a:lnTo>
                  <a:lnTo>
                    <a:pt x="550107" y="941703"/>
                  </a:lnTo>
                  <a:lnTo>
                    <a:pt x="544785" y="940705"/>
                  </a:lnTo>
                  <a:lnTo>
                    <a:pt x="540461" y="943034"/>
                  </a:lnTo>
                  <a:lnTo>
                    <a:pt x="533477" y="941370"/>
                  </a:lnTo>
                  <a:lnTo>
                    <a:pt x="529486" y="938377"/>
                  </a:lnTo>
                  <a:lnTo>
                    <a:pt x="527823" y="940040"/>
                  </a:lnTo>
                  <a:lnTo>
                    <a:pt x="526159" y="944697"/>
                  </a:lnTo>
                  <a:lnTo>
                    <a:pt x="528155" y="948688"/>
                  </a:lnTo>
                  <a:lnTo>
                    <a:pt x="526824" y="951350"/>
                  </a:lnTo>
                  <a:lnTo>
                    <a:pt x="519507" y="952348"/>
                  </a:lnTo>
                  <a:lnTo>
                    <a:pt x="517178" y="956340"/>
                  </a:lnTo>
                  <a:lnTo>
                    <a:pt x="517178" y="960331"/>
                  </a:lnTo>
                  <a:lnTo>
                    <a:pt x="520171" y="964323"/>
                  </a:lnTo>
                  <a:lnTo>
                    <a:pt x="516845" y="966652"/>
                  </a:lnTo>
                  <a:lnTo>
                    <a:pt x="514848" y="974967"/>
                  </a:lnTo>
                  <a:lnTo>
                    <a:pt x="513185" y="978626"/>
                  </a:lnTo>
                  <a:lnTo>
                    <a:pt x="510856" y="983284"/>
                  </a:lnTo>
                  <a:lnTo>
                    <a:pt x="506532" y="985945"/>
                  </a:lnTo>
                  <a:lnTo>
                    <a:pt x="506532" y="990934"/>
                  </a:lnTo>
                  <a:lnTo>
                    <a:pt x="504204" y="993928"/>
                  </a:lnTo>
                  <a:lnTo>
                    <a:pt x="501210" y="996922"/>
                  </a:lnTo>
                  <a:lnTo>
                    <a:pt x="501210" y="1001912"/>
                  </a:lnTo>
                  <a:lnTo>
                    <a:pt x="500544" y="1005571"/>
                  </a:lnTo>
                  <a:lnTo>
                    <a:pt x="498548" y="1014885"/>
                  </a:lnTo>
                  <a:lnTo>
                    <a:pt x="499545" y="1019875"/>
                  </a:lnTo>
                  <a:lnTo>
                    <a:pt x="491895" y="1015217"/>
                  </a:lnTo>
                  <a:lnTo>
                    <a:pt x="490232" y="1016881"/>
                  </a:lnTo>
                  <a:lnTo>
                    <a:pt x="488569" y="1020207"/>
                  </a:lnTo>
                  <a:lnTo>
                    <a:pt x="487903" y="1025196"/>
                  </a:lnTo>
                  <a:lnTo>
                    <a:pt x="485575" y="1027858"/>
                  </a:lnTo>
                  <a:lnTo>
                    <a:pt x="479921" y="1029854"/>
                  </a:lnTo>
                  <a:lnTo>
                    <a:pt x="476928" y="1029189"/>
                  </a:lnTo>
                  <a:lnTo>
                    <a:pt x="472272" y="1022536"/>
                  </a:lnTo>
                  <a:lnTo>
                    <a:pt x="466951" y="1014552"/>
                  </a:lnTo>
                  <a:lnTo>
                    <a:pt x="464623" y="1014219"/>
                  </a:lnTo>
                  <a:lnTo>
                    <a:pt x="462294" y="1015550"/>
                  </a:lnTo>
                  <a:lnTo>
                    <a:pt x="461296" y="1018876"/>
                  </a:lnTo>
                  <a:lnTo>
                    <a:pt x="458635" y="1023201"/>
                  </a:lnTo>
                  <a:lnTo>
                    <a:pt x="457970" y="1026860"/>
                  </a:lnTo>
                  <a:lnTo>
                    <a:pt x="461628" y="1031184"/>
                  </a:lnTo>
                  <a:lnTo>
                    <a:pt x="459965" y="1034178"/>
                  </a:lnTo>
                  <a:lnTo>
                    <a:pt x="459299" y="1036506"/>
                  </a:lnTo>
                  <a:lnTo>
                    <a:pt x="462292" y="1039501"/>
                  </a:lnTo>
                  <a:lnTo>
                    <a:pt x="467281" y="1041164"/>
                  </a:lnTo>
                  <a:lnTo>
                    <a:pt x="465950" y="1047817"/>
                  </a:lnTo>
                  <a:lnTo>
                    <a:pt x="461626" y="1051476"/>
                  </a:lnTo>
                  <a:lnTo>
                    <a:pt x="463622" y="1055800"/>
                  </a:lnTo>
                  <a:lnTo>
                    <a:pt x="463621" y="1058794"/>
                  </a:lnTo>
                  <a:lnTo>
                    <a:pt x="461625" y="1060790"/>
                  </a:lnTo>
                  <a:lnTo>
                    <a:pt x="460960" y="1064116"/>
                  </a:lnTo>
                  <a:lnTo>
                    <a:pt x="457966" y="1065779"/>
                  </a:lnTo>
                  <a:lnTo>
                    <a:pt x="455970" y="1070104"/>
                  </a:lnTo>
                  <a:lnTo>
                    <a:pt x="448319" y="1085738"/>
                  </a:lnTo>
                  <a:lnTo>
                    <a:pt x="442332" y="1088732"/>
                  </a:lnTo>
                  <a:lnTo>
                    <a:pt x="438009" y="1088399"/>
                  </a:lnTo>
                  <a:lnTo>
                    <a:pt x="436345" y="1093721"/>
                  </a:lnTo>
                  <a:lnTo>
                    <a:pt x="432021" y="1097048"/>
                  </a:lnTo>
                  <a:lnTo>
                    <a:pt x="431688" y="1103036"/>
                  </a:lnTo>
                  <a:lnTo>
                    <a:pt x="431687" y="1108357"/>
                  </a:lnTo>
                  <a:lnTo>
                    <a:pt x="429026" y="1112682"/>
                  </a:lnTo>
                  <a:lnTo>
                    <a:pt x="427363" y="1118005"/>
                  </a:lnTo>
                  <a:lnTo>
                    <a:pt x="425035" y="1121663"/>
                  </a:lnTo>
                  <a:lnTo>
                    <a:pt x="421708" y="1128982"/>
                  </a:lnTo>
                  <a:lnTo>
                    <a:pt x="418714" y="1134304"/>
                  </a:lnTo>
                  <a:lnTo>
                    <a:pt x="419379" y="1136633"/>
                  </a:lnTo>
                  <a:lnTo>
                    <a:pt x="420044" y="1141622"/>
                  </a:lnTo>
                  <a:lnTo>
                    <a:pt x="417050" y="1143951"/>
                  </a:lnTo>
                  <a:lnTo>
                    <a:pt x="417050" y="1147942"/>
                  </a:lnTo>
                  <a:lnTo>
                    <a:pt x="420043" y="1150604"/>
                  </a:lnTo>
                  <a:lnTo>
                    <a:pt x="425364" y="1153597"/>
                  </a:lnTo>
                  <a:lnTo>
                    <a:pt x="427360" y="1154928"/>
                  </a:lnTo>
                  <a:lnTo>
                    <a:pt x="427027" y="1158587"/>
                  </a:lnTo>
                  <a:lnTo>
                    <a:pt x="428024" y="1161248"/>
                  </a:lnTo>
                  <a:lnTo>
                    <a:pt x="434676" y="1165572"/>
                  </a:lnTo>
                  <a:lnTo>
                    <a:pt x="436006" y="1168566"/>
                  </a:lnTo>
                  <a:lnTo>
                    <a:pt x="438334" y="1174221"/>
                  </a:lnTo>
                  <a:lnTo>
                    <a:pt x="438001" y="1178546"/>
                  </a:lnTo>
                  <a:lnTo>
                    <a:pt x="438666" y="1185198"/>
                  </a:lnTo>
                  <a:lnTo>
                    <a:pt x="440661" y="1190521"/>
                  </a:lnTo>
                  <a:lnTo>
                    <a:pt x="444652" y="1193848"/>
                  </a:lnTo>
                  <a:lnTo>
                    <a:pt x="446315" y="1195178"/>
                  </a:lnTo>
                  <a:lnTo>
                    <a:pt x="446314" y="1200168"/>
                  </a:lnTo>
                  <a:lnTo>
                    <a:pt x="451303" y="1200500"/>
                  </a:lnTo>
                  <a:lnTo>
                    <a:pt x="457290" y="1197507"/>
                  </a:lnTo>
                  <a:lnTo>
                    <a:pt x="458620" y="1198505"/>
                  </a:lnTo>
                  <a:lnTo>
                    <a:pt x="461281" y="1203162"/>
                  </a:lnTo>
                  <a:lnTo>
                    <a:pt x="460616" y="1206155"/>
                  </a:lnTo>
                  <a:lnTo>
                    <a:pt x="460616" y="1208151"/>
                  </a:lnTo>
                  <a:lnTo>
                    <a:pt x="464274" y="1210147"/>
                  </a:lnTo>
                  <a:lnTo>
                    <a:pt x="466270" y="1213141"/>
                  </a:lnTo>
                  <a:lnTo>
                    <a:pt x="474917" y="1214804"/>
                  </a:lnTo>
                  <a:lnTo>
                    <a:pt x="481901" y="1215469"/>
                  </a:lnTo>
                  <a:lnTo>
                    <a:pt x="485892" y="1216467"/>
                  </a:lnTo>
                  <a:lnTo>
                    <a:pt x="491214" y="1216134"/>
                  </a:lnTo>
                  <a:lnTo>
                    <a:pt x="494872" y="1219128"/>
                  </a:lnTo>
                  <a:lnTo>
                    <a:pt x="499862" y="1218796"/>
                  </a:lnTo>
                  <a:lnTo>
                    <a:pt x="501857" y="1222122"/>
                  </a:lnTo>
                  <a:lnTo>
                    <a:pt x="501524" y="1224783"/>
                  </a:lnTo>
                  <a:lnTo>
                    <a:pt x="498863" y="1227112"/>
                  </a:lnTo>
                  <a:lnTo>
                    <a:pt x="495537" y="1229440"/>
                  </a:lnTo>
                  <a:lnTo>
                    <a:pt x="499195" y="1234763"/>
                  </a:lnTo>
                  <a:lnTo>
                    <a:pt x="502188" y="1242746"/>
                  </a:lnTo>
                  <a:lnTo>
                    <a:pt x="502520" y="1250729"/>
                  </a:lnTo>
                  <a:lnTo>
                    <a:pt x="502852" y="1255054"/>
                  </a:lnTo>
                  <a:lnTo>
                    <a:pt x="506177" y="1258047"/>
                  </a:lnTo>
                  <a:lnTo>
                    <a:pt x="508838" y="1260376"/>
                  </a:lnTo>
                  <a:lnTo>
                    <a:pt x="512829" y="1263703"/>
                  </a:lnTo>
                  <a:lnTo>
                    <a:pt x="513161" y="1267361"/>
                  </a:lnTo>
                  <a:lnTo>
                    <a:pt x="508172" y="1271354"/>
                  </a:lnTo>
                  <a:lnTo>
                    <a:pt x="506509" y="1275012"/>
                  </a:lnTo>
                  <a:lnTo>
                    <a:pt x="508836" y="1280667"/>
                  </a:lnTo>
                  <a:lnTo>
                    <a:pt x="512495" y="1283661"/>
                  </a:lnTo>
                  <a:lnTo>
                    <a:pt x="512827" y="1290314"/>
                  </a:lnTo>
                  <a:lnTo>
                    <a:pt x="510830" y="1298963"/>
                  </a:lnTo>
                  <a:lnTo>
                    <a:pt x="517815" y="1306946"/>
                  </a:lnTo>
                  <a:lnTo>
                    <a:pt x="520808" y="1306946"/>
                  </a:lnTo>
                  <a:lnTo>
                    <a:pt x="526462" y="1310605"/>
                  </a:lnTo>
                  <a:lnTo>
                    <a:pt x="528457" y="1310605"/>
                  </a:lnTo>
                  <a:lnTo>
                    <a:pt x="533114" y="1307611"/>
                  </a:lnTo>
                  <a:lnTo>
                    <a:pt x="535775" y="1309275"/>
                  </a:lnTo>
                  <a:lnTo>
                    <a:pt x="535774" y="1312934"/>
                  </a:lnTo>
                  <a:lnTo>
                    <a:pt x="539433" y="1315928"/>
                  </a:lnTo>
                  <a:lnTo>
                    <a:pt x="541760" y="1318589"/>
                  </a:lnTo>
                  <a:lnTo>
                    <a:pt x="541761" y="1321583"/>
                  </a:lnTo>
                  <a:lnTo>
                    <a:pt x="537436" y="1324909"/>
                  </a:lnTo>
                  <a:lnTo>
                    <a:pt x="536771" y="1328568"/>
                  </a:lnTo>
                  <a:lnTo>
                    <a:pt x="539764" y="1335221"/>
                  </a:lnTo>
                  <a:lnTo>
                    <a:pt x="540096" y="1339213"/>
                  </a:lnTo>
                  <a:lnTo>
                    <a:pt x="543089" y="1340211"/>
                  </a:lnTo>
                  <a:lnTo>
                    <a:pt x="544752" y="1341874"/>
                  </a:lnTo>
                  <a:lnTo>
                    <a:pt x="545084" y="1352519"/>
                  </a:lnTo>
                  <a:lnTo>
                    <a:pt x="551735" y="1357176"/>
                  </a:lnTo>
                  <a:lnTo>
                    <a:pt x="553398" y="1358506"/>
                  </a:lnTo>
                  <a:lnTo>
                    <a:pt x="527787" y="1372810"/>
                  </a:lnTo>
                  <a:lnTo>
                    <a:pt x="515480" y="1382790"/>
                  </a:lnTo>
                  <a:lnTo>
                    <a:pt x="511489" y="1380793"/>
                  </a:lnTo>
                  <a:lnTo>
                    <a:pt x="506833" y="1377467"/>
                  </a:lnTo>
                  <a:lnTo>
                    <a:pt x="502177" y="1372145"/>
                  </a:lnTo>
                  <a:lnTo>
                    <a:pt x="500846" y="1372144"/>
                  </a:lnTo>
                  <a:lnTo>
                    <a:pt x="494527" y="1369484"/>
                  </a:lnTo>
                  <a:lnTo>
                    <a:pt x="491867" y="1370482"/>
                  </a:lnTo>
                  <a:lnTo>
                    <a:pt x="487210" y="1371812"/>
                  </a:lnTo>
                  <a:lnTo>
                    <a:pt x="481556" y="1369816"/>
                  </a:lnTo>
                  <a:lnTo>
                    <a:pt x="477564" y="1372810"/>
                  </a:lnTo>
                  <a:lnTo>
                    <a:pt x="472243" y="1373143"/>
                  </a:lnTo>
                  <a:lnTo>
                    <a:pt x="471910" y="1376802"/>
                  </a:lnTo>
                  <a:lnTo>
                    <a:pt x="471910" y="1381459"/>
                  </a:lnTo>
                  <a:lnTo>
                    <a:pt x="471909" y="1385118"/>
                  </a:lnTo>
                  <a:lnTo>
                    <a:pt x="468583" y="1386116"/>
                  </a:lnTo>
                  <a:lnTo>
                    <a:pt x="465257" y="1391106"/>
                  </a:lnTo>
                  <a:lnTo>
                    <a:pt x="455611" y="1394099"/>
                  </a:lnTo>
                  <a:lnTo>
                    <a:pt x="453282" y="1398091"/>
                  </a:lnTo>
                  <a:lnTo>
                    <a:pt x="452949" y="1410731"/>
                  </a:lnTo>
                  <a:lnTo>
                    <a:pt x="457604" y="1426366"/>
                  </a:lnTo>
                  <a:lnTo>
                    <a:pt x="457936" y="1430690"/>
                  </a:lnTo>
                  <a:lnTo>
                    <a:pt x="456939" y="1434349"/>
                  </a:lnTo>
                  <a:lnTo>
                    <a:pt x="453612" y="1437343"/>
                  </a:lnTo>
                  <a:lnTo>
                    <a:pt x="446960" y="1438008"/>
                  </a:lnTo>
                  <a:lnTo>
                    <a:pt x="444632" y="1438673"/>
                  </a:lnTo>
                  <a:lnTo>
                    <a:pt x="440973" y="1442665"/>
                  </a:lnTo>
                  <a:lnTo>
                    <a:pt x="435652" y="1442998"/>
                  </a:lnTo>
                  <a:lnTo>
                    <a:pt x="434320" y="1449983"/>
                  </a:lnTo>
                  <a:lnTo>
                    <a:pt x="430661" y="1453643"/>
                  </a:lnTo>
                  <a:lnTo>
                    <a:pt x="430661" y="1457302"/>
                  </a:lnTo>
                  <a:lnTo>
                    <a:pt x="424674" y="1459297"/>
                  </a:lnTo>
                  <a:lnTo>
                    <a:pt x="423010" y="1466616"/>
                  </a:lnTo>
                  <a:lnTo>
                    <a:pt x="427334" y="1472603"/>
                  </a:lnTo>
                  <a:lnTo>
                    <a:pt x="432988" y="1476595"/>
                  </a:lnTo>
                  <a:lnTo>
                    <a:pt x="434650" y="1481252"/>
                  </a:lnTo>
                  <a:lnTo>
                    <a:pt x="433319" y="1484246"/>
                  </a:lnTo>
                  <a:lnTo>
                    <a:pt x="429328" y="1485576"/>
                  </a:lnTo>
                  <a:lnTo>
                    <a:pt x="429577" y="1487545"/>
                  </a:lnTo>
                  <a:lnTo>
                    <a:pt x="429056" y="1487729"/>
                  </a:lnTo>
                  <a:lnTo>
                    <a:pt x="428213" y="1487863"/>
                  </a:lnTo>
                  <a:lnTo>
                    <a:pt x="426388" y="1488361"/>
                  </a:lnTo>
                  <a:lnTo>
                    <a:pt x="424584" y="1489211"/>
                  </a:lnTo>
                  <a:lnTo>
                    <a:pt x="421035" y="1489977"/>
                  </a:lnTo>
                  <a:lnTo>
                    <a:pt x="418092" y="1489272"/>
                  </a:lnTo>
                  <a:lnTo>
                    <a:pt x="414142" y="1485456"/>
                  </a:lnTo>
                  <a:lnTo>
                    <a:pt x="409303" y="1480383"/>
                  </a:lnTo>
                  <a:lnTo>
                    <a:pt x="407230" y="1480013"/>
                  </a:lnTo>
                  <a:lnTo>
                    <a:pt x="405051" y="1481660"/>
                  </a:lnTo>
                  <a:lnTo>
                    <a:pt x="402706" y="1485013"/>
                  </a:lnTo>
                  <a:lnTo>
                    <a:pt x="400699" y="1488810"/>
                  </a:lnTo>
                  <a:lnTo>
                    <a:pt x="397797" y="1492516"/>
                  </a:lnTo>
                  <a:lnTo>
                    <a:pt x="392900" y="1494636"/>
                  </a:lnTo>
                  <a:lnTo>
                    <a:pt x="387286" y="1495760"/>
                  </a:lnTo>
                  <a:lnTo>
                    <a:pt x="376181" y="1496301"/>
                  </a:lnTo>
                  <a:lnTo>
                    <a:pt x="362787" y="1499193"/>
                  </a:lnTo>
                  <a:lnTo>
                    <a:pt x="356083" y="1501471"/>
                  </a:lnTo>
                  <a:lnTo>
                    <a:pt x="355166" y="1502881"/>
                  </a:lnTo>
                  <a:lnTo>
                    <a:pt x="354168" y="1505493"/>
                  </a:lnTo>
                  <a:lnTo>
                    <a:pt x="353213" y="1512553"/>
                  </a:lnTo>
                  <a:lnTo>
                    <a:pt x="352125" y="1518689"/>
                  </a:lnTo>
                  <a:lnTo>
                    <a:pt x="346904" y="1526794"/>
                  </a:lnTo>
                  <a:lnTo>
                    <a:pt x="345547" y="1530469"/>
                  </a:lnTo>
                  <a:lnTo>
                    <a:pt x="343665" y="1533798"/>
                  </a:lnTo>
                  <a:lnTo>
                    <a:pt x="341999" y="1533750"/>
                  </a:lnTo>
                  <a:lnTo>
                    <a:pt x="340192" y="1532663"/>
                  </a:lnTo>
                  <a:lnTo>
                    <a:pt x="337724" y="1531544"/>
                  </a:lnTo>
                  <a:lnTo>
                    <a:pt x="335517" y="1532104"/>
                  </a:lnTo>
                  <a:lnTo>
                    <a:pt x="330962" y="1535366"/>
                  </a:lnTo>
                  <a:lnTo>
                    <a:pt x="326606" y="1539315"/>
                  </a:lnTo>
                  <a:lnTo>
                    <a:pt x="320900" y="1546156"/>
                  </a:lnTo>
                  <a:lnTo>
                    <a:pt x="319731" y="1547559"/>
                  </a:lnTo>
                  <a:lnTo>
                    <a:pt x="317421" y="1547121"/>
                  </a:lnTo>
                  <a:lnTo>
                    <a:pt x="314817" y="1545664"/>
                  </a:lnTo>
                  <a:lnTo>
                    <a:pt x="310068" y="1543288"/>
                  </a:lnTo>
                  <a:lnTo>
                    <a:pt x="305598" y="1541678"/>
                  </a:lnTo>
                  <a:lnTo>
                    <a:pt x="302043" y="1541702"/>
                  </a:lnTo>
                  <a:lnTo>
                    <a:pt x="299407" y="1544115"/>
                  </a:lnTo>
                  <a:lnTo>
                    <a:pt x="297087" y="1548471"/>
                  </a:lnTo>
                  <a:lnTo>
                    <a:pt x="294547" y="1553039"/>
                  </a:lnTo>
                  <a:lnTo>
                    <a:pt x="291479" y="1554084"/>
                  </a:lnTo>
                  <a:lnTo>
                    <a:pt x="288677" y="1553179"/>
                  </a:lnTo>
                  <a:lnTo>
                    <a:pt x="286617" y="1551138"/>
                  </a:lnTo>
                  <a:lnTo>
                    <a:pt x="284990" y="1549230"/>
                  </a:lnTo>
                  <a:lnTo>
                    <a:pt x="281115" y="1547231"/>
                  </a:lnTo>
                  <a:lnTo>
                    <a:pt x="278005" y="1545724"/>
                  </a:lnTo>
                  <a:lnTo>
                    <a:pt x="272852" y="1543689"/>
                  </a:lnTo>
                  <a:lnTo>
                    <a:pt x="270624" y="1541429"/>
                  </a:lnTo>
                  <a:lnTo>
                    <a:pt x="267031" y="1537753"/>
                  </a:lnTo>
                  <a:lnTo>
                    <a:pt x="262689" y="1533847"/>
                  </a:lnTo>
                  <a:lnTo>
                    <a:pt x="259487" y="1533968"/>
                  </a:lnTo>
                  <a:lnTo>
                    <a:pt x="255400" y="1536047"/>
                  </a:lnTo>
                  <a:lnTo>
                    <a:pt x="251506" y="1539959"/>
                  </a:lnTo>
                  <a:lnTo>
                    <a:pt x="245064" y="1542723"/>
                  </a:lnTo>
                  <a:lnTo>
                    <a:pt x="239021" y="1542559"/>
                  </a:lnTo>
                  <a:lnTo>
                    <a:pt x="233501" y="1541478"/>
                  </a:lnTo>
                  <a:lnTo>
                    <a:pt x="229527" y="1540372"/>
                  </a:lnTo>
                  <a:lnTo>
                    <a:pt x="224765" y="1538428"/>
                  </a:lnTo>
                  <a:lnTo>
                    <a:pt x="220858" y="1538404"/>
                  </a:lnTo>
                  <a:lnTo>
                    <a:pt x="215836" y="1538482"/>
                  </a:lnTo>
                  <a:lnTo>
                    <a:pt x="210756" y="1538264"/>
                  </a:lnTo>
                  <a:lnTo>
                    <a:pt x="206330" y="1538616"/>
                  </a:lnTo>
                  <a:lnTo>
                    <a:pt x="201919" y="1539819"/>
                  </a:lnTo>
                  <a:lnTo>
                    <a:pt x="198157" y="1541526"/>
                  </a:lnTo>
                  <a:lnTo>
                    <a:pt x="195639" y="1542687"/>
                  </a:lnTo>
                  <a:lnTo>
                    <a:pt x="189304" y="1544054"/>
                  </a:lnTo>
                  <a:lnTo>
                    <a:pt x="186576" y="1544339"/>
                  </a:lnTo>
                  <a:lnTo>
                    <a:pt x="184426" y="1544588"/>
                  </a:lnTo>
                  <a:lnTo>
                    <a:pt x="181173" y="1545761"/>
                  </a:lnTo>
                  <a:lnTo>
                    <a:pt x="177568" y="1547493"/>
                  </a:lnTo>
                  <a:lnTo>
                    <a:pt x="176158" y="1547966"/>
                  </a:lnTo>
                  <a:lnTo>
                    <a:pt x="174462" y="1548537"/>
                  </a:lnTo>
                  <a:lnTo>
                    <a:pt x="173778" y="1548118"/>
                  </a:lnTo>
                  <a:lnTo>
                    <a:pt x="173095" y="1547079"/>
                  </a:lnTo>
                  <a:lnTo>
                    <a:pt x="169496" y="1541429"/>
                  </a:lnTo>
                  <a:lnTo>
                    <a:pt x="168904" y="1541235"/>
                  </a:lnTo>
                  <a:lnTo>
                    <a:pt x="166248" y="1540821"/>
                  </a:lnTo>
                  <a:lnTo>
                    <a:pt x="162579" y="1540895"/>
                  </a:lnTo>
                  <a:lnTo>
                    <a:pt x="160200" y="1541198"/>
                  </a:lnTo>
                  <a:lnTo>
                    <a:pt x="159037" y="1541776"/>
                  </a:lnTo>
                  <a:lnTo>
                    <a:pt x="157908" y="1542267"/>
                  </a:lnTo>
                  <a:lnTo>
                    <a:pt x="156064" y="1541842"/>
                  </a:lnTo>
                  <a:lnTo>
                    <a:pt x="152780" y="1540657"/>
                  </a:lnTo>
                  <a:lnTo>
                    <a:pt x="151635" y="1540591"/>
                  </a:lnTo>
                  <a:lnTo>
                    <a:pt x="150305" y="1540645"/>
                  </a:lnTo>
                  <a:lnTo>
                    <a:pt x="149155" y="1540336"/>
                  </a:lnTo>
                  <a:lnTo>
                    <a:pt x="148666" y="1540202"/>
                  </a:lnTo>
                  <a:lnTo>
                    <a:pt x="147469" y="1540178"/>
                  </a:lnTo>
                  <a:lnTo>
                    <a:pt x="146697" y="1540123"/>
                  </a:lnTo>
                  <a:lnTo>
                    <a:pt x="144446" y="1540585"/>
                  </a:lnTo>
                  <a:lnTo>
                    <a:pt x="141692" y="1541028"/>
                  </a:lnTo>
                  <a:lnTo>
                    <a:pt x="137975" y="1541338"/>
                  </a:lnTo>
                  <a:lnTo>
                    <a:pt x="135457" y="1541599"/>
                  </a:lnTo>
                  <a:lnTo>
                    <a:pt x="134099" y="1541879"/>
                  </a:lnTo>
                  <a:lnTo>
                    <a:pt x="131539" y="1542292"/>
                  </a:lnTo>
                  <a:lnTo>
                    <a:pt x="130025" y="1542608"/>
                  </a:lnTo>
                  <a:lnTo>
                    <a:pt x="129170" y="1542857"/>
                  </a:lnTo>
                  <a:lnTo>
                    <a:pt x="128623" y="1543118"/>
                  </a:lnTo>
                  <a:lnTo>
                    <a:pt x="128157" y="1543340"/>
                  </a:lnTo>
                  <a:lnTo>
                    <a:pt x="126880" y="1543312"/>
                  </a:lnTo>
                  <a:lnTo>
                    <a:pt x="126117" y="1542796"/>
                  </a:lnTo>
                  <a:lnTo>
                    <a:pt x="125547" y="1542401"/>
                  </a:lnTo>
                  <a:lnTo>
                    <a:pt x="125287" y="1541891"/>
                  </a:lnTo>
                  <a:lnTo>
                    <a:pt x="125036" y="1540998"/>
                  </a:lnTo>
                  <a:lnTo>
                    <a:pt x="123837" y="1539272"/>
                  </a:lnTo>
                  <a:lnTo>
                    <a:pt x="123243" y="1538100"/>
                  </a:lnTo>
                  <a:lnTo>
                    <a:pt x="122805" y="1536933"/>
                  </a:lnTo>
                  <a:lnTo>
                    <a:pt x="122059" y="1535676"/>
                  </a:lnTo>
                  <a:lnTo>
                    <a:pt x="120639" y="1533410"/>
                  </a:lnTo>
                  <a:lnTo>
                    <a:pt x="119223" y="1530980"/>
                  </a:lnTo>
                  <a:lnTo>
                    <a:pt x="118036" y="1528677"/>
                  </a:lnTo>
                  <a:lnTo>
                    <a:pt x="116463" y="1526405"/>
                  </a:lnTo>
                  <a:lnTo>
                    <a:pt x="115343" y="1524564"/>
                  </a:lnTo>
                  <a:lnTo>
                    <a:pt x="114904" y="1523434"/>
                  </a:lnTo>
                  <a:lnTo>
                    <a:pt x="114272" y="1522262"/>
                  </a:lnTo>
                  <a:lnTo>
                    <a:pt x="112990" y="1520767"/>
                  </a:lnTo>
                  <a:lnTo>
                    <a:pt x="112080" y="1519977"/>
                  </a:lnTo>
                  <a:lnTo>
                    <a:pt x="111774" y="1519813"/>
                  </a:lnTo>
                  <a:lnTo>
                    <a:pt x="111083" y="1519606"/>
                  </a:lnTo>
                  <a:lnTo>
                    <a:pt x="109666" y="1519035"/>
                  </a:lnTo>
                  <a:lnTo>
                    <a:pt x="108131" y="1518501"/>
                  </a:lnTo>
                  <a:lnTo>
                    <a:pt x="105399" y="1517942"/>
                  </a:lnTo>
                  <a:lnTo>
                    <a:pt x="102790" y="1517042"/>
                  </a:lnTo>
                  <a:lnTo>
                    <a:pt x="100950" y="1516386"/>
                  </a:lnTo>
                  <a:lnTo>
                    <a:pt x="98993" y="1515724"/>
                  </a:lnTo>
                  <a:lnTo>
                    <a:pt x="96491" y="1515250"/>
                  </a:lnTo>
                  <a:lnTo>
                    <a:pt x="94688" y="1514630"/>
                  </a:lnTo>
                  <a:lnTo>
                    <a:pt x="93265" y="1514333"/>
                  </a:lnTo>
                  <a:lnTo>
                    <a:pt x="92497" y="1514126"/>
                  </a:lnTo>
                  <a:lnTo>
                    <a:pt x="91763" y="1514071"/>
                  </a:lnTo>
                  <a:lnTo>
                    <a:pt x="91111" y="1513822"/>
                  </a:lnTo>
                  <a:lnTo>
                    <a:pt x="89922" y="1513416"/>
                  </a:lnTo>
                  <a:lnTo>
                    <a:pt x="88520" y="1512146"/>
                  </a:lnTo>
                  <a:lnTo>
                    <a:pt x="87571" y="1511356"/>
                  </a:lnTo>
                  <a:lnTo>
                    <a:pt x="87014" y="1510263"/>
                  </a:lnTo>
                  <a:lnTo>
                    <a:pt x="86329" y="1509783"/>
                  </a:lnTo>
                  <a:lnTo>
                    <a:pt x="85528" y="1509302"/>
                  </a:lnTo>
                  <a:lnTo>
                    <a:pt x="84805" y="1508786"/>
                  </a:lnTo>
                  <a:lnTo>
                    <a:pt x="83302" y="1506787"/>
                  </a:lnTo>
                  <a:lnTo>
                    <a:pt x="81789" y="1505244"/>
                  </a:lnTo>
                  <a:lnTo>
                    <a:pt x="80008" y="1503628"/>
                  </a:lnTo>
                  <a:lnTo>
                    <a:pt x="77873" y="1502304"/>
                  </a:lnTo>
                  <a:lnTo>
                    <a:pt x="76501" y="1501350"/>
                  </a:lnTo>
                  <a:lnTo>
                    <a:pt x="75505" y="1500979"/>
                  </a:lnTo>
                  <a:lnTo>
                    <a:pt x="75045" y="1500815"/>
                  </a:lnTo>
                  <a:lnTo>
                    <a:pt x="74125" y="1500487"/>
                  </a:lnTo>
                  <a:lnTo>
                    <a:pt x="73784" y="1500134"/>
                  </a:lnTo>
                  <a:lnTo>
                    <a:pt x="73025" y="1499460"/>
                  </a:lnTo>
                  <a:lnTo>
                    <a:pt x="70930" y="1498105"/>
                  </a:lnTo>
                  <a:lnTo>
                    <a:pt x="69818" y="1497656"/>
                  </a:lnTo>
                  <a:lnTo>
                    <a:pt x="66905" y="1496593"/>
                  </a:lnTo>
                  <a:lnTo>
                    <a:pt x="65528" y="1495906"/>
                  </a:lnTo>
                  <a:lnTo>
                    <a:pt x="62967" y="1494582"/>
                  </a:lnTo>
                  <a:lnTo>
                    <a:pt x="61869" y="1493513"/>
                  </a:lnTo>
                  <a:lnTo>
                    <a:pt x="61186" y="1492960"/>
                  </a:lnTo>
                  <a:lnTo>
                    <a:pt x="60733" y="1492450"/>
                  </a:lnTo>
                  <a:lnTo>
                    <a:pt x="60204" y="1491897"/>
                  </a:lnTo>
                  <a:lnTo>
                    <a:pt x="59322" y="1491569"/>
                  </a:lnTo>
                  <a:lnTo>
                    <a:pt x="58903" y="1491289"/>
                  </a:lnTo>
                  <a:lnTo>
                    <a:pt x="58103" y="1490767"/>
                  </a:lnTo>
                  <a:lnTo>
                    <a:pt x="56882" y="1490007"/>
                  </a:lnTo>
                  <a:lnTo>
                    <a:pt x="55818" y="1489175"/>
                  </a:lnTo>
                  <a:lnTo>
                    <a:pt x="55438" y="1488896"/>
                  </a:lnTo>
                  <a:lnTo>
                    <a:pt x="54599" y="1488342"/>
                  </a:lnTo>
                  <a:lnTo>
                    <a:pt x="53768" y="1487474"/>
                  </a:lnTo>
                  <a:lnTo>
                    <a:pt x="53087" y="1486799"/>
                  </a:lnTo>
                  <a:lnTo>
                    <a:pt x="52521" y="1486174"/>
                  </a:lnTo>
                  <a:lnTo>
                    <a:pt x="51918" y="1485463"/>
                  </a:lnTo>
                  <a:lnTo>
                    <a:pt x="51129" y="1484405"/>
                  </a:lnTo>
                  <a:lnTo>
                    <a:pt x="49887" y="1482868"/>
                  </a:lnTo>
                  <a:lnTo>
                    <a:pt x="49007" y="1482468"/>
                  </a:lnTo>
                  <a:lnTo>
                    <a:pt x="48320" y="1482066"/>
                  </a:lnTo>
                  <a:lnTo>
                    <a:pt x="47714" y="1481471"/>
                  </a:lnTo>
                  <a:lnTo>
                    <a:pt x="46921" y="1480645"/>
                  </a:lnTo>
                  <a:lnTo>
                    <a:pt x="46656" y="1480372"/>
                  </a:lnTo>
                  <a:lnTo>
                    <a:pt x="45858" y="1479734"/>
                  </a:lnTo>
                  <a:lnTo>
                    <a:pt x="45176" y="1479139"/>
                  </a:lnTo>
                  <a:lnTo>
                    <a:pt x="44300" y="1478543"/>
                  </a:lnTo>
                  <a:lnTo>
                    <a:pt x="43654" y="1478026"/>
                  </a:lnTo>
                  <a:lnTo>
                    <a:pt x="42477" y="1477036"/>
                  </a:lnTo>
                  <a:lnTo>
                    <a:pt x="42225" y="1476180"/>
                  </a:lnTo>
                  <a:lnTo>
                    <a:pt x="41708" y="1475086"/>
                  </a:lnTo>
                  <a:lnTo>
                    <a:pt x="41606" y="1474430"/>
                  </a:lnTo>
                  <a:lnTo>
                    <a:pt x="41432" y="1473537"/>
                  </a:lnTo>
                  <a:lnTo>
                    <a:pt x="41223" y="1472449"/>
                  </a:lnTo>
                  <a:lnTo>
                    <a:pt x="40747" y="1471240"/>
                  </a:lnTo>
                  <a:lnTo>
                    <a:pt x="40275" y="1469843"/>
                  </a:lnTo>
                  <a:lnTo>
                    <a:pt x="39905" y="1469101"/>
                  </a:lnTo>
                  <a:lnTo>
                    <a:pt x="39572" y="1468361"/>
                  </a:lnTo>
                  <a:lnTo>
                    <a:pt x="39469" y="1467814"/>
                  </a:lnTo>
                  <a:lnTo>
                    <a:pt x="39182" y="1466763"/>
                  </a:lnTo>
                  <a:lnTo>
                    <a:pt x="39000" y="1466222"/>
                  </a:lnTo>
                  <a:lnTo>
                    <a:pt x="38476" y="1465475"/>
                  </a:lnTo>
                  <a:lnTo>
                    <a:pt x="38060" y="1465043"/>
                  </a:lnTo>
                  <a:lnTo>
                    <a:pt x="37531" y="1464490"/>
                  </a:lnTo>
                  <a:lnTo>
                    <a:pt x="37161" y="1463706"/>
                  </a:lnTo>
                  <a:lnTo>
                    <a:pt x="36949" y="1462777"/>
                  </a:lnTo>
                  <a:lnTo>
                    <a:pt x="36858" y="1461653"/>
                  </a:lnTo>
                  <a:lnTo>
                    <a:pt x="36757" y="1460955"/>
                  </a:lnTo>
                  <a:lnTo>
                    <a:pt x="36467" y="1460062"/>
                  </a:lnTo>
                  <a:lnTo>
                    <a:pt x="36181" y="1458974"/>
                  </a:lnTo>
                  <a:lnTo>
                    <a:pt x="35685" y="1456914"/>
                  </a:lnTo>
                  <a:lnTo>
                    <a:pt x="35507" y="1456179"/>
                  </a:lnTo>
                  <a:lnTo>
                    <a:pt x="34954" y="1454965"/>
                  </a:lnTo>
                  <a:lnTo>
                    <a:pt x="34849" y="1454460"/>
                  </a:lnTo>
                  <a:lnTo>
                    <a:pt x="34711" y="1453689"/>
                  </a:lnTo>
                  <a:lnTo>
                    <a:pt x="34496" y="1452947"/>
                  </a:lnTo>
                  <a:lnTo>
                    <a:pt x="34249" y="1451823"/>
                  </a:lnTo>
                  <a:lnTo>
                    <a:pt x="34119" y="1450699"/>
                  </a:lnTo>
                  <a:lnTo>
                    <a:pt x="33974" y="1450268"/>
                  </a:lnTo>
                  <a:lnTo>
                    <a:pt x="33676" y="1449764"/>
                  </a:lnTo>
                  <a:lnTo>
                    <a:pt x="33266" y="1449017"/>
                  </a:lnTo>
                  <a:lnTo>
                    <a:pt x="32889" y="1448585"/>
                  </a:lnTo>
                  <a:lnTo>
                    <a:pt x="32367" y="1447722"/>
                  </a:lnTo>
                  <a:lnTo>
                    <a:pt x="31992" y="1447212"/>
                  </a:lnTo>
                  <a:lnTo>
                    <a:pt x="31775" y="1446477"/>
                  </a:lnTo>
                  <a:lnTo>
                    <a:pt x="31589" y="1446125"/>
                  </a:lnTo>
                  <a:lnTo>
                    <a:pt x="31099" y="1445572"/>
                  </a:lnTo>
                  <a:lnTo>
                    <a:pt x="30722" y="1445141"/>
                  </a:lnTo>
                  <a:lnTo>
                    <a:pt x="30231" y="1444630"/>
                  </a:lnTo>
                  <a:lnTo>
                    <a:pt x="28985" y="1443288"/>
                  </a:lnTo>
                  <a:lnTo>
                    <a:pt x="28456" y="1442698"/>
                  </a:lnTo>
                  <a:lnTo>
                    <a:pt x="27481" y="1441325"/>
                  </a:lnTo>
                  <a:lnTo>
                    <a:pt x="27028" y="1440815"/>
                  </a:lnTo>
                  <a:lnTo>
                    <a:pt x="26537" y="1440298"/>
                  </a:lnTo>
                  <a:lnTo>
                    <a:pt x="25654" y="1440049"/>
                  </a:lnTo>
                  <a:lnTo>
                    <a:pt x="24038" y="1439709"/>
                  </a:lnTo>
                  <a:lnTo>
                    <a:pt x="23266" y="1439654"/>
                  </a:lnTo>
                  <a:lnTo>
                    <a:pt x="22722" y="1439794"/>
                  </a:lnTo>
                  <a:lnTo>
                    <a:pt x="22212" y="1440134"/>
                  </a:lnTo>
                  <a:lnTo>
                    <a:pt x="21740" y="1440547"/>
                  </a:lnTo>
                  <a:lnTo>
                    <a:pt x="21103" y="1441350"/>
                  </a:lnTo>
                  <a:lnTo>
                    <a:pt x="20356" y="1441951"/>
                  </a:lnTo>
                  <a:lnTo>
                    <a:pt x="19730" y="1442327"/>
                  </a:lnTo>
                  <a:lnTo>
                    <a:pt x="18788" y="1443002"/>
                  </a:lnTo>
                  <a:lnTo>
                    <a:pt x="18474" y="1443227"/>
                  </a:lnTo>
                  <a:lnTo>
                    <a:pt x="17804" y="1443792"/>
                  </a:lnTo>
                  <a:lnTo>
                    <a:pt x="17020" y="1444357"/>
                  </a:lnTo>
                  <a:lnTo>
                    <a:pt x="16354" y="1444727"/>
                  </a:lnTo>
                  <a:lnTo>
                    <a:pt x="15922" y="1445067"/>
                  </a:lnTo>
                  <a:lnTo>
                    <a:pt x="15576" y="1444946"/>
                  </a:lnTo>
                  <a:lnTo>
                    <a:pt x="15311" y="1444709"/>
                  </a:lnTo>
                  <a:lnTo>
                    <a:pt x="15049" y="1444314"/>
                  </a:lnTo>
                  <a:lnTo>
                    <a:pt x="14909" y="1443658"/>
                  </a:lnTo>
                  <a:lnTo>
                    <a:pt x="14957" y="1443232"/>
                  </a:lnTo>
                  <a:lnTo>
                    <a:pt x="15081" y="1442850"/>
                  </a:lnTo>
                  <a:lnTo>
                    <a:pt x="16532" y="1434721"/>
                  </a:lnTo>
                  <a:lnTo>
                    <a:pt x="17069" y="1433148"/>
                  </a:lnTo>
                  <a:lnTo>
                    <a:pt x="17274" y="1432570"/>
                  </a:lnTo>
                  <a:lnTo>
                    <a:pt x="17641" y="1431690"/>
                  </a:lnTo>
                  <a:lnTo>
                    <a:pt x="18054" y="1430462"/>
                  </a:lnTo>
                  <a:lnTo>
                    <a:pt x="18344" y="1429618"/>
                  </a:lnTo>
                  <a:lnTo>
                    <a:pt x="18472" y="1429041"/>
                  </a:lnTo>
                  <a:lnTo>
                    <a:pt x="18483" y="1428500"/>
                  </a:lnTo>
                  <a:lnTo>
                    <a:pt x="18423" y="1427686"/>
                  </a:lnTo>
                  <a:lnTo>
                    <a:pt x="18319" y="1427145"/>
                  </a:lnTo>
                  <a:lnTo>
                    <a:pt x="18186" y="1426137"/>
                  </a:lnTo>
                  <a:lnTo>
                    <a:pt x="18084" y="1425517"/>
                  </a:lnTo>
                  <a:lnTo>
                    <a:pt x="18059" y="1424897"/>
                  </a:lnTo>
                  <a:lnTo>
                    <a:pt x="17812" y="1423810"/>
                  </a:lnTo>
                  <a:lnTo>
                    <a:pt x="17666" y="1423384"/>
                  </a:lnTo>
                  <a:lnTo>
                    <a:pt x="17647" y="1422491"/>
                  </a:lnTo>
                  <a:lnTo>
                    <a:pt x="17584" y="1421835"/>
                  </a:lnTo>
                  <a:lnTo>
                    <a:pt x="17516" y="1421367"/>
                  </a:lnTo>
                  <a:lnTo>
                    <a:pt x="17376" y="1420711"/>
                  </a:lnTo>
                  <a:lnTo>
                    <a:pt x="16902" y="1419424"/>
                  </a:lnTo>
                  <a:lnTo>
                    <a:pt x="16680" y="1418919"/>
                  </a:lnTo>
                  <a:lnTo>
                    <a:pt x="16118" y="1418129"/>
                  </a:lnTo>
                  <a:lnTo>
                    <a:pt x="15512" y="1417540"/>
                  </a:lnTo>
                  <a:lnTo>
                    <a:pt x="14977" y="1417297"/>
                  </a:lnTo>
                  <a:lnTo>
                    <a:pt x="14094" y="1417005"/>
                  </a:lnTo>
                  <a:lnTo>
                    <a:pt x="13096" y="1416677"/>
                  </a:lnTo>
                  <a:lnTo>
                    <a:pt x="11795" y="1416112"/>
                  </a:lnTo>
                  <a:lnTo>
                    <a:pt x="11148" y="1415632"/>
                  </a:lnTo>
                  <a:lnTo>
                    <a:pt x="10468" y="1414885"/>
                  </a:lnTo>
                  <a:lnTo>
                    <a:pt x="10013" y="1414490"/>
                  </a:lnTo>
                  <a:lnTo>
                    <a:pt x="9370" y="1413859"/>
                  </a:lnTo>
                  <a:lnTo>
                    <a:pt x="8880" y="1413305"/>
                  </a:lnTo>
                  <a:lnTo>
                    <a:pt x="8617" y="1412953"/>
                  </a:lnTo>
                  <a:lnTo>
                    <a:pt x="7978" y="1412090"/>
                  </a:lnTo>
                  <a:lnTo>
                    <a:pt x="7338" y="1411306"/>
                  </a:lnTo>
                  <a:lnTo>
                    <a:pt x="6731" y="1410790"/>
                  </a:lnTo>
                  <a:lnTo>
                    <a:pt x="5853" y="1410304"/>
                  </a:lnTo>
                  <a:lnTo>
                    <a:pt x="5434" y="1409988"/>
                  </a:lnTo>
                  <a:lnTo>
                    <a:pt x="5051" y="1409867"/>
                  </a:lnTo>
                  <a:lnTo>
                    <a:pt x="3997" y="1408567"/>
                  </a:lnTo>
                  <a:lnTo>
                    <a:pt x="3663" y="1407941"/>
                  </a:lnTo>
                  <a:lnTo>
                    <a:pt x="3172" y="1407351"/>
                  </a:lnTo>
                  <a:lnTo>
                    <a:pt x="2687" y="1406568"/>
                  </a:lnTo>
                  <a:lnTo>
                    <a:pt x="2196" y="1406021"/>
                  </a:lnTo>
                  <a:lnTo>
                    <a:pt x="1781" y="1405584"/>
                  </a:lnTo>
                  <a:lnTo>
                    <a:pt x="1445" y="1405037"/>
                  </a:lnTo>
                  <a:lnTo>
                    <a:pt x="1183" y="1404605"/>
                  </a:lnTo>
                  <a:lnTo>
                    <a:pt x="856" y="1403670"/>
                  </a:lnTo>
                  <a:lnTo>
                    <a:pt x="682" y="1402783"/>
                  </a:lnTo>
                  <a:lnTo>
                    <a:pt x="215" y="1401149"/>
                  </a:lnTo>
                  <a:lnTo>
                    <a:pt x="0" y="1400371"/>
                  </a:lnTo>
                  <a:lnTo>
                    <a:pt x="52" y="1399751"/>
                  </a:lnTo>
                  <a:lnTo>
                    <a:pt x="303" y="1398871"/>
                  </a:lnTo>
                  <a:lnTo>
                    <a:pt x="548" y="1398257"/>
                  </a:lnTo>
                  <a:lnTo>
                    <a:pt x="641" y="1397485"/>
                  </a:lnTo>
                  <a:lnTo>
                    <a:pt x="614" y="1396981"/>
                  </a:lnTo>
                  <a:lnTo>
                    <a:pt x="671" y="1396131"/>
                  </a:lnTo>
                  <a:lnTo>
                    <a:pt x="807" y="1395207"/>
                  </a:lnTo>
                  <a:lnTo>
                    <a:pt x="939" y="1394435"/>
                  </a:lnTo>
                  <a:lnTo>
                    <a:pt x="1185" y="1393821"/>
                  </a:lnTo>
                  <a:lnTo>
                    <a:pt x="1633" y="1392789"/>
                  </a:lnTo>
                  <a:lnTo>
                    <a:pt x="2084" y="1391561"/>
                  </a:lnTo>
                  <a:lnTo>
                    <a:pt x="2326" y="1391063"/>
                  </a:lnTo>
                  <a:lnTo>
                    <a:pt x="2905" y="1389730"/>
                  </a:lnTo>
                  <a:lnTo>
                    <a:pt x="10833" y="1387913"/>
                  </a:lnTo>
                  <a:lnTo>
                    <a:pt x="14360" y="1386738"/>
                  </a:lnTo>
                  <a:lnTo>
                    <a:pt x="17182" y="1384857"/>
                  </a:lnTo>
                  <a:lnTo>
                    <a:pt x="17887" y="1383211"/>
                  </a:lnTo>
                  <a:lnTo>
                    <a:pt x="20003" y="1380155"/>
                  </a:lnTo>
                  <a:lnTo>
                    <a:pt x="20709" y="1377099"/>
                  </a:lnTo>
                  <a:lnTo>
                    <a:pt x="20474" y="1372864"/>
                  </a:lnTo>
                  <a:lnTo>
                    <a:pt x="20708" y="1369575"/>
                  </a:lnTo>
                  <a:lnTo>
                    <a:pt x="18592" y="1368867"/>
                  </a:lnTo>
                  <a:lnTo>
                    <a:pt x="17417" y="1367929"/>
                  </a:lnTo>
                  <a:lnTo>
                    <a:pt x="18122" y="1364635"/>
                  </a:lnTo>
                  <a:lnTo>
                    <a:pt x="20943" y="1361346"/>
                  </a:lnTo>
                  <a:lnTo>
                    <a:pt x="23765" y="1358757"/>
                  </a:lnTo>
                  <a:lnTo>
                    <a:pt x="23295" y="1356643"/>
                  </a:lnTo>
                  <a:lnTo>
                    <a:pt x="23060" y="1352408"/>
                  </a:lnTo>
                  <a:lnTo>
                    <a:pt x="23295" y="1349353"/>
                  </a:lnTo>
                  <a:lnTo>
                    <a:pt x="22824" y="1347236"/>
                  </a:lnTo>
                  <a:lnTo>
                    <a:pt x="22354" y="1343946"/>
                  </a:lnTo>
                  <a:lnTo>
                    <a:pt x="23060" y="1342533"/>
                  </a:lnTo>
                  <a:lnTo>
                    <a:pt x="24471" y="1339715"/>
                  </a:lnTo>
                  <a:lnTo>
                    <a:pt x="25881" y="1336187"/>
                  </a:lnTo>
                  <a:lnTo>
                    <a:pt x="27997" y="1333365"/>
                  </a:lnTo>
                  <a:lnTo>
                    <a:pt x="30349" y="1330310"/>
                  </a:lnTo>
                  <a:lnTo>
                    <a:pt x="31759" y="1326780"/>
                  </a:lnTo>
                  <a:lnTo>
                    <a:pt x="33640" y="1323253"/>
                  </a:lnTo>
                  <a:lnTo>
                    <a:pt x="34111" y="1321372"/>
                  </a:lnTo>
                  <a:lnTo>
                    <a:pt x="35522" y="1318083"/>
                  </a:lnTo>
                  <a:lnTo>
                    <a:pt x="40316" y="1310711"/>
                  </a:lnTo>
                  <a:lnTo>
                    <a:pt x="40325" y="1310285"/>
                  </a:lnTo>
                  <a:lnTo>
                    <a:pt x="40569" y="1309750"/>
                  </a:lnTo>
                  <a:lnTo>
                    <a:pt x="40902" y="1308596"/>
                  </a:lnTo>
                  <a:lnTo>
                    <a:pt x="41225" y="1307983"/>
                  </a:lnTo>
                  <a:lnTo>
                    <a:pt x="41681" y="1306561"/>
                  </a:lnTo>
                  <a:lnTo>
                    <a:pt x="41752" y="1303387"/>
                  </a:lnTo>
                  <a:lnTo>
                    <a:pt x="42457" y="1299860"/>
                  </a:lnTo>
                  <a:lnTo>
                    <a:pt x="43868" y="1297275"/>
                  </a:lnTo>
                  <a:lnTo>
                    <a:pt x="45514" y="1295157"/>
                  </a:lnTo>
                  <a:lnTo>
                    <a:pt x="47395" y="1292806"/>
                  </a:lnTo>
                  <a:lnTo>
                    <a:pt x="46690" y="1288575"/>
                  </a:lnTo>
                  <a:lnTo>
                    <a:pt x="48806" y="1284577"/>
                  </a:lnTo>
                  <a:lnTo>
                    <a:pt x="49041" y="1279638"/>
                  </a:lnTo>
                  <a:lnTo>
                    <a:pt x="49276" y="1274231"/>
                  </a:lnTo>
                  <a:lnTo>
                    <a:pt x="50452" y="1270233"/>
                  </a:lnTo>
                  <a:lnTo>
                    <a:pt x="51392" y="1265297"/>
                  </a:lnTo>
                  <a:lnTo>
                    <a:pt x="52568" y="1260828"/>
                  </a:lnTo>
                  <a:lnTo>
                    <a:pt x="53038" y="1257302"/>
                  </a:lnTo>
                  <a:lnTo>
                    <a:pt x="53038" y="1254246"/>
                  </a:lnTo>
                  <a:lnTo>
                    <a:pt x="54919" y="1251894"/>
                  </a:lnTo>
                  <a:lnTo>
                    <a:pt x="57068" y="1251305"/>
                  </a:lnTo>
                  <a:lnTo>
                    <a:pt x="58069" y="1249665"/>
                  </a:lnTo>
                  <a:lnTo>
                    <a:pt x="59781" y="1247520"/>
                  </a:lnTo>
                  <a:lnTo>
                    <a:pt x="61540" y="1246312"/>
                  </a:lnTo>
                  <a:lnTo>
                    <a:pt x="63380" y="1245169"/>
                  </a:lnTo>
                  <a:lnTo>
                    <a:pt x="65408" y="1244677"/>
                  </a:lnTo>
                  <a:lnTo>
                    <a:pt x="67600" y="1244373"/>
                  </a:lnTo>
                  <a:lnTo>
                    <a:pt x="70139" y="1244051"/>
                  </a:lnTo>
                  <a:lnTo>
                    <a:pt x="72252" y="1243711"/>
                  </a:lnTo>
                  <a:lnTo>
                    <a:pt x="73594" y="1241900"/>
                  </a:lnTo>
                  <a:lnTo>
                    <a:pt x="74410" y="1241202"/>
                  </a:lnTo>
                  <a:lnTo>
                    <a:pt x="74778" y="1240060"/>
                  </a:lnTo>
                  <a:lnTo>
                    <a:pt x="75699" y="1238347"/>
                  </a:lnTo>
                  <a:lnTo>
                    <a:pt x="76235" y="1235916"/>
                  </a:lnTo>
                  <a:lnTo>
                    <a:pt x="76807" y="1234993"/>
                  </a:lnTo>
                  <a:lnTo>
                    <a:pt x="78946" y="1232095"/>
                  </a:lnTo>
                  <a:lnTo>
                    <a:pt x="79437" y="1230327"/>
                  </a:lnTo>
                  <a:lnTo>
                    <a:pt x="78761" y="1228425"/>
                  </a:lnTo>
                  <a:lnTo>
                    <a:pt x="77477" y="1226007"/>
                  </a:lnTo>
                  <a:lnTo>
                    <a:pt x="76200" y="1223711"/>
                  </a:lnTo>
                  <a:lnTo>
                    <a:pt x="75556" y="1222459"/>
                  </a:lnTo>
                  <a:lnTo>
                    <a:pt x="75323" y="1220151"/>
                  </a:lnTo>
                  <a:lnTo>
                    <a:pt x="75880" y="1217369"/>
                  </a:lnTo>
                  <a:lnTo>
                    <a:pt x="76546" y="1215977"/>
                  </a:lnTo>
                  <a:lnTo>
                    <a:pt x="76985" y="1214713"/>
                  </a:lnTo>
                  <a:lnTo>
                    <a:pt x="77865" y="1213741"/>
                  </a:lnTo>
                  <a:lnTo>
                    <a:pt x="78643" y="1212265"/>
                  </a:lnTo>
                  <a:lnTo>
                    <a:pt x="79564" y="1211329"/>
                  </a:lnTo>
                  <a:lnTo>
                    <a:pt x="80765" y="1209798"/>
                  </a:lnTo>
                  <a:lnTo>
                    <a:pt x="81735" y="1208310"/>
                  </a:lnTo>
                  <a:lnTo>
                    <a:pt x="82210" y="1204683"/>
                  </a:lnTo>
                  <a:lnTo>
                    <a:pt x="81952" y="1202642"/>
                  </a:lnTo>
                  <a:lnTo>
                    <a:pt x="81317" y="1200042"/>
                  </a:lnTo>
                  <a:lnTo>
                    <a:pt x="80165" y="1197927"/>
                  </a:lnTo>
                  <a:lnTo>
                    <a:pt x="78900" y="1196633"/>
                  </a:lnTo>
                  <a:lnTo>
                    <a:pt x="78314" y="1194999"/>
                  </a:lnTo>
                  <a:lnTo>
                    <a:pt x="77334" y="1193224"/>
                  </a:lnTo>
                  <a:lnTo>
                    <a:pt x="76663" y="1191438"/>
                  </a:lnTo>
                  <a:lnTo>
                    <a:pt x="75829" y="1189506"/>
                  </a:lnTo>
                  <a:lnTo>
                    <a:pt x="75099" y="1188067"/>
                  </a:lnTo>
                  <a:lnTo>
                    <a:pt x="73694" y="1187095"/>
                  </a:lnTo>
                  <a:lnTo>
                    <a:pt x="72770" y="1186444"/>
                  </a:lnTo>
                  <a:lnTo>
                    <a:pt x="71891" y="1184354"/>
                  </a:lnTo>
                  <a:lnTo>
                    <a:pt x="71444" y="1183176"/>
                  </a:lnTo>
                  <a:lnTo>
                    <a:pt x="70675" y="1181742"/>
                  </a:lnTo>
                  <a:lnTo>
                    <a:pt x="70193" y="1179865"/>
                  </a:lnTo>
                  <a:lnTo>
                    <a:pt x="69626" y="1178620"/>
                  </a:lnTo>
                  <a:lnTo>
                    <a:pt x="69144" y="1176742"/>
                  </a:lnTo>
                  <a:lnTo>
                    <a:pt x="68947" y="1175126"/>
                  </a:lnTo>
                  <a:lnTo>
                    <a:pt x="68177" y="1172143"/>
                  </a:lnTo>
                  <a:lnTo>
                    <a:pt x="68058" y="1170558"/>
                  </a:lnTo>
                  <a:lnTo>
                    <a:pt x="68378" y="1169227"/>
                  </a:lnTo>
                  <a:lnTo>
                    <a:pt x="68485" y="1168292"/>
                  </a:lnTo>
                  <a:lnTo>
                    <a:pt x="68617" y="1167040"/>
                  </a:lnTo>
                  <a:lnTo>
                    <a:pt x="68768" y="1163892"/>
                  </a:lnTo>
                  <a:lnTo>
                    <a:pt x="68771" y="1163194"/>
                  </a:lnTo>
                  <a:lnTo>
                    <a:pt x="68783" y="1161918"/>
                  </a:lnTo>
                  <a:lnTo>
                    <a:pt x="68920" y="1160788"/>
                  </a:lnTo>
                  <a:lnTo>
                    <a:pt x="68991" y="1159117"/>
                  </a:lnTo>
                  <a:lnTo>
                    <a:pt x="68949" y="1158267"/>
                  </a:lnTo>
                  <a:lnTo>
                    <a:pt x="68391" y="1157209"/>
                  </a:lnTo>
                  <a:lnTo>
                    <a:pt x="67410" y="1156171"/>
                  </a:lnTo>
                  <a:lnTo>
                    <a:pt x="66581" y="1155090"/>
                  </a:lnTo>
                  <a:lnTo>
                    <a:pt x="66400" y="1153820"/>
                  </a:lnTo>
                  <a:lnTo>
                    <a:pt x="66423" y="1151960"/>
                  </a:lnTo>
                  <a:lnTo>
                    <a:pt x="66565" y="1150168"/>
                  </a:lnTo>
                  <a:lnTo>
                    <a:pt x="66481" y="1148510"/>
                  </a:lnTo>
                  <a:lnTo>
                    <a:pt x="66474" y="1147617"/>
                  </a:lnTo>
                  <a:lnTo>
                    <a:pt x="65931" y="1146055"/>
                  </a:lnTo>
                  <a:lnTo>
                    <a:pt x="65749" y="1145521"/>
                  </a:lnTo>
                  <a:lnTo>
                    <a:pt x="65774" y="1144476"/>
                  </a:lnTo>
                  <a:lnTo>
                    <a:pt x="65693" y="1143625"/>
                  </a:lnTo>
                  <a:lnTo>
                    <a:pt x="65673" y="1142465"/>
                  </a:lnTo>
                  <a:lnTo>
                    <a:pt x="65742" y="1141529"/>
                  </a:lnTo>
                  <a:lnTo>
                    <a:pt x="65735" y="1140636"/>
                  </a:lnTo>
                  <a:lnTo>
                    <a:pt x="65706" y="1140059"/>
                  </a:lnTo>
                  <a:lnTo>
                    <a:pt x="65889" y="1138303"/>
                  </a:lnTo>
                  <a:lnTo>
                    <a:pt x="65145" y="1136602"/>
                  </a:lnTo>
                  <a:lnTo>
                    <a:pt x="64012" y="1136426"/>
                  </a:lnTo>
                  <a:lnTo>
                    <a:pt x="62885" y="1135551"/>
                  </a:lnTo>
                  <a:lnTo>
                    <a:pt x="61978" y="1134475"/>
                  </a:lnTo>
                  <a:lnTo>
                    <a:pt x="61498" y="1133412"/>
                  </a:lnTo>
                  <a:lnTo>
                    <a:pt x="61318" y="1132143"/>
                  </a:lnTo>
                  <a:lnTo>
                    <a:pt x="61217" y="1130132"/>
                  </a:lnTo>
                  <a:lnTo>
                    <a:pt x="61085" y="1129056"/>
                  </a:lnTo>
                  <a:lnTo>
                    <a:pt x="61198" y="1127459"/>
                  </a:lnTo>
                  <a:lnTo>
                    <a:pt x="60877" y="1125691"/>
                  </a:lnTo>
                  <a:lnTo>
                    <a:pt x="60308" y="1123631"/>
                  </a:lnTo>
                  <a:lnTo>
                    <a:pt x="59275" y="1120812"/>
                  </a:lnTo>
                  <a:lnTo>
                    <a:pt x="57924" y="1118595"/>
                  </a:lnTo>
                  <a:lnTo>
                    <a:pt x="56895" y="1116632"/>
                  </a:lnTo>
                  <a:lnTo>
                    <a:pt x="56453" y="1114755"/>
                  </a:lnTo>
                  <a:lnTo>
                    <a:pt x="56654" y="1113388"/>
                  </a:lnTo>
                  <a:lnTo>
                    <a:pt x="56843" y="1111748"/>
                  </a:lnTo>
                  <a:lnTo>
                    <a:pt x="56906" y="1109925"/>
                  </a:lnTo>
                  <a:lnTo>
                    <a:pt x="57154" y="1108710"/>
                  </a:lnTo>
                  <a:lnTo>
                    <a:pt x="56782" y="1106718"/>
                  </a:lnTo>
                  <a:lnTo>
                    <a:pt x="56559" y="1104597"/>
                  </a:lnTo>
                  <a:lnTo>
                    <a:pt x="56423" y="1103437"/>
                  </a:lnTo>
                  <a:lnTo>
                    <a:pt x="54905" y="1101736"/>
                  </a:lnTo>
                  <a:lnTo>
                    <a:pt x="54417" y="1099743"/>
                  </a:lnTo>
                  <a:lnTo>
                    <a:pt x="53628" y="1097920"/>
                  </a:lnTo>
                  <a:lnTo>
                    <a:pt x="52347" y="1095544"/>
                  </a:lnTo>
                  <a:lnTo>
                    <a:pt x="50726" y="1094889"/>
                  </a:lnTo>
                  <a:lnTo>
                    <a:pt x="49545" y="1092975"/>
                  </a:lnTo>
                  <a:lnTo>
                    <a:pt x="48348" y="1091523"/>
                  </a:lnTo>
                  <a:lnTo>
                    <a:pt x="48008" y="1089372"/>
                  </a:lnTo>
                  <a:lnTo>
                    <a:pt x="48063" y="1088163"/>
                  </a:lnTo>
                  <a:lnTo>
                    <a:pt x="48155" y="1086924"/>
                  </a:lnTo>
                  <a:lnTo>
                    <a:pt x="48693" y="1085302"/>
                  </a:lnTo>
                  <a:lnTo>
                    <a:pt x="49431" y="1084572"/>
                  </a:lnTo>
                  <a:lnTo>
                    <a:pt x="49405" y="1083291"/>
                  </a:lnTo>
                  <a:lnTo>
                    <a:pt x="47944" y="1078175"/>
                  </a:lnTo>
                  <a:lnTo>
                    <a:pt x="46348" y="1073923"/>
                  </a:lnTo>
                  <a:lnTo>
                    <a:pt x="44930" y="1071441"/>
                  </a:lnTo>
                  <a:lnTo>
                    <a:pt x="44044" y="1067719"/>
                  </a:lnTo>
                  <a:lnTo>
                    <a:pt x="42626" y="1062935"/>
                  </a:lnTo>
                  <a:lnTo>
                    <a:pt x="41563" y="1060098"/>
                  </a:lnTo>
                  <a:lnTo>
                    <a:pt x="40145" y="1058148"/>
                  </a:lnTo>
                  <a:lnTo>
                    <a:pt x="39259" y="1054958"/>
                  </a:lnTo>
                  <a:lnTo>
                    <a:pt x="37841" y="1050881"/>
                  </a:lnTo>
                  <a:lnTo>
                    <a:pt x="36778" y="1045210"/>
                  </a:lnTo>
                  <a:lnTo>
                    <a:pt x="36069" y="1041489"/>
                  </a:lnTo>
                  <a:lnTo>
                    <a:pt x="35537" y="1037412"/>
                  </a:lnTo>
                  <a:lnTo>
                    <a:pt x="35537" y="1034399"/>
                  </a:lnTo>
                  <a:lnTo>
                    <a:pt x="35714" y="1031562"/>
                  </a:lnTo>
                  <a:lnTo>
                    <a:pt x="36423" y="1029791"/>
                  </a:lnTo>
                  <a:lnTo>
                    <a:pt x="36423" y="1026422"/>
                  </a:lnTo>
                  <a:lnTo>
                    <a:pt x="38550" y="1020219"/>
                  </a:lnTo>
                  <a:lnTo>
                    <a:pt x="36955" y="1015258"/>
                  </a:lnTo>
                  <a:lnTo>
                    <a:pt x="37309" y="1012777"/>
                  </a:lnTo>
                  <a:lnTo>
                    <a:pt x="38018" y="1011358"/>
                  </a:lnTo>
                  <a:lnTo>
                    <a:pt x="39081" y="1009587"/>
                  </a:lnTo>
                  <a:lnTo>
                    <a:pt x="39082" y="1007637"/>
                  </a:lnTo>
                  <a:lnTo>
                    <a:pt x="39082" y="1005331"/>
                  </a:lnTo>
                  <a:lnTo>
                    <a:pt x="38372" y="1002849"/>
                  </a:lnTo>
                  <a:lnTo>
                    <a:pt x="36955" y="1000547"/>
                  </a:lnTo>
                  <a:lnTo>
                    <a:pt x="36069" y="998773"/>
                  </a:lnTo>
                  <a:lnTo>
                    <a:pt x="33764" y="997178"/>
                  </a:lnTo>
                  <a:lnTo>
                    <a:pt x="33765" y="994165"/>
                  </a:lnTo>
                  <a:lnTo>
                    <a:pt x="33765" y="991507"/>
                  </a:lnTo>
                  <a:lnTo>
                    <a:pt x="33765" y="988493"/>
                  </a:lnTo>
                  <a:lnTo>
                    <a:pt x="34119" y="986015"/>
                  </a:lnTo>
                  <a:lnTo>
                    <a:pt x="35005" y="984065"/>
                  </a:lnTo>
                  <a:lnTo>
                    <a:pt x="35182" y="982646"/>
                  </a:lnTo>
                  <a:lnTo>
                    <a:pt x="34651" y="980696"/>
                  </a:lnTo>
                  <a:lnTo>
                    <a:pt x="33764" y="976619"/>
                  </a:lnTo>
                  <a:lnTo>
                    <a:pt x="33368" y="973919"/>
                  </a:lnTo>
                  <a:lnTo>
                    <a:pt x="35740" y="968831"/>
                  </a:lnTo>
                  <a:lnTo>
                    <a:pt x="37154" y="962613"/>
                  </a:lnTo>
                  <a:lnTo>
                    <a:pt x="36863" y="958381"/>
                  </a:lnTo>
                  <a:lnTo>
                    <a:pt x="36141" y="955085"/>
                  </a:lnTo>
                  <a:lnTo>
                    <a:pt x="39811" y="946446"/>
                  </a:lnTo>
                  <a:lnTo>
                    <a:pt x="38538" y="940930"/>
                  </a:lnTo>
                  <a:lnTo>
                    <a:pt x="38750" y="934772"/>
                  </a:lnTo>
                  <a:lnTo>
                    <a:pt x="40660" y="931166"/>
                  </a:lnTo>
                  <a:lnTo>
                    <a:pt x="42146" y="928830"/>
                  </a:lnTo>
                  <a:lnTo>
                    <a:pt x="43207" y="925646"/>
                  </a:lnTo>
                  <a:lnTo>
                    <a:pt x="43207" y="920130"/>
                  </a:lnTo>
                  <a:lnTo>
                    <a:pt x="42146" y="912278"/>
                  </a:lnTo>
                  <a:lnTo>
                    <a:pt x="42570" y="900604"/>
                  </a:lnTo>
                  <a:lnTo>
                    <a:pt x="40820" y="885901"/>
                  </a:lnTo>
                  <a:lnTo>
                    <a:pt x="44263" y="880622"/>
                  </a:lnTo>
                  <a:lnTo>
                    <a:pt x="47259" y="875743"/>
                  </a:lnTo>
                  <a:lnTo>
                    <a:pt x="52035" y="866488"/>
                  </a:lnTo>
                  <a:lnTo>
                    <a:pt x="54457" y="860546"/>
                  </a:lnTo>
                  <a:lnTo>
                    <a:pt x="56753" y="853068"/>
                  </a:lnTo>
                  <a:lnTo>
                    <a:pt x="59356" y="845579"/>
                  </a:lnTo>
                  <a:lnTo>
                    <a:pt x="62667" y="836217"/>
                  </a:lnTo>
                  <a:lnTo>
                    <a:pt x="65165" y="827882"/>
                  </a:lnTo>
                  <a:lnTo>
                    <a:pt x="67852" y="820622"/>
                  </a:lnTo>
                  <a:lnTo>
                    <a:pt x="68728" y="814425"/>
                  </a:lnTo>
                  <a:lnTo>
                    <a:pt x="69101" y="809322"/>
                  </a:lnTo>
                  <a:lnTo>
                    <a:pt x="69732" y="805060"/>
                  </a:lnTo>
                  <a:lnTo>
                    <a:pt x="69983" y="798571"/>
                  </a:lnTo>
                  <a:lnTo>
                    <a:pt x="70782" y="792374"/>
                  </a:lnTo>
                  <a:lnTo>
                    <a:pt x="71033" y="785886"/>
                  </a:lnTo>
                  <a:lnTo>
                    <a:pt x="73265" y="778795"/>
                  </a:lnTo>
                  <a:lnTo>
                    <a:pt x="75016" y="76879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4" name="object 94">
              <a:extLst>
                <a:ext uri="{FF2B5EF4-FFF2-40B4-BE49-F238E27FC236}">
                  <a16:creationId xmlns:a16="http://schemas.microsoft.com/office/drawing/2014/main" id="{05BB661B-E2D4-4111-B684-9AB41DF55B1A}"/>
                </a:ext>
              </a:extLst>
            </p:cNvPr>
            <p:cNvSpPr/>
            <p:nvPr/>
          </p:nvSpPr>
          <p:spPr>
            <a:xfrm>
              <a:off x="8987505" y="3421004"/>
              <a:ext cx="410249" cy="1058996"/>
            </a:xfrm>
            <a:custGeom>
              <a:avLst/>
              <a:gdLst/>
              <a:ahLst/>
              <a:cxnLst/>
              <a:rect l="l" t="t" r="r" b="b"/>
              <a:pathLst>
                <a:path w="635189" h="1639645">
                  <a:moveTo>
                    <a:pt x="138655" y="198610"/>
                  </a:moveTo>
                  <a:lnTo>
                    <a:pt x="139089" y="198191"/>
                  </a:lnTo>
                  <a:lnTo>
                    <a:pt x="139522" y="197814"/>
                  </a:lnTo>
                  <a:lnTo>
                    <a:pt x="140228" y="197364"/>
                  </a:lnTo>
                  <a:lnTo>
                    <a:pt x="140968" y="197073"/>
                  </a:lnTo>
                  <a:lnTo>
                    <a:pt x="142069" y="196204"/>
                  </a:lnTo>
                  <a:lnTo>
                    <a:pt x="143872" y="195044"/>
                  </a:lnTo>
                  <a:lnTo>
                    <a:pt x="144618" y="194521"/>
                  </a:lnTo>
                  <a:lnTo>
                    <a:pt x="145134" y="193914"/>
                  </a:lnTo>
                  <a:lnTo>
                    <a:pt x="145958" y="193349"/>
                  </a:lnTo>
                  <a:lnTo>
                    <a:pt x="147408" y="192371"/>
                  </a:lnTo>
                  <a:lnTo>
                    <a:pt x="149755" y="191107"/>
                  </a:lnTo>
                  <a:lnTo>
                    <a:pt x="150307" y="190579"/>
                  </a:lnTo>
                  <a:lnTo>
                    <a:pt x="150702" y="190159"/>
                  </a:lnTo>
                  <a:lnTo>
                    <a:pt x="151102" y="189552"/>
                  </a:lnTo>
                  <a:lnTo>
                    <a:pt x="152907" y="188270"/>
                  </a:lnTo>
                  <a:lnTo>
                    <a:pt x="153541" y="187553"/>
                  </a:lnTo>
                  <a:lnTo>
                    <a:pt x="154217" y="186714"/>
                  </a:lnTo>
                  <a:lnTo>
                    <a:pt x="154812" y="185991"/>
                  </a:lnTo>
                  <a:lnTo>
                    <a:pt x="155332" y="185189"/>
                  </a:lnTo>
                  <a:lnTo>
                    <a:pt x="155812" y="184430"/>
                  </a:lnTo>
                  <a:lnTo>
                    <a:pt x="155976" y="184005"/>
                  </a:lnTo>
                  <a:lnTo>
                    <a:pt x="156186" y="183239"/>
                  </a:lnTo>
                  <a:lnTo>
                    <a:pt x="156591" y="182358"/>
                  </a:lnTo>
                  <a:lnTo>
                    <a:pt x="156919" y="181472"/>
                  </a:lnTo>
                  <a:lnTo>
                    <a:pt x="157452" y="180092"/>
                  </a:lnTo>
                  <a:lnTo>
                    <a:pt x="157662" y="179326"/>
                  </a:lnTo>
                  <a:lnTo>
                    <a:pt x="157597" y="178744"/>
                  </a:lnTo>
                  <a:lnTo>
                    <a:pt x="157572" y="178124"/>
                  </a:lnTo>
                  <a:lnTo>
                    <a:pt x="157546" y="177504"/>
                  </a:lnTo>
                  <a:lnTo>
                    <a:pt x="157535" y="176228"/>
                  </a:lnTo>
                  <a:lnTo>
                    <a:pt x="157630" y="175457"/>
                  </a:lnTo>
                  <a:lnTo>
                    <a:pt x="157923" y="174382"/>
                  </a:lnTo>
                  <a:lnTo>
                    <a:pt x="157979" y="173573"/>
                  </a:lnTo>
                  <a:lnTo>
                    <a:pt x="158311" y="172535"/>
                  </a:lnTo>
                  <a:lnTo>
                    <a:pt x="158598" y="171769"/>
                  </a:lnTo>
                  <a:lnTo>
                    <a:pt x="159200" y="170700"/>
                  </a:lnTo>
                  <a:lnTo>
                    <a:pt x="159641" y="170013"/>
                  </a:lnTo>
                  <a:lnTo>
                    <a:pt x="160120" y="169284"/>
                  </a:lnTo>
                  <a:lnTo>
                    <a:pt x="160912" y="168452"/>
                  </a:lnTo>
                  <a:lnTo>
                    <a:pt x="161667" y="167425"/>
                  </a:lnTo>
                  <a:lnTo>
                    <a:pt x="162181" y="166933"/>
                  </a:lnTo>
                  <a:lnTo>
                    <a:pt x="162889" y="166368"/>
                  </a:lnTo>
                  <a:lnTo>
                    <a:pt x="163399" y="166028"/>
                  </a:lnTo>
                  <a:lnTo>
                    <a:pt x="163829" y="165767"/>
                  </a:lnTo>
                  <a:lnTo>
                    <a:pt x="164996" y="165445"/>
                  </a:lnTo>
                  <a:lnTo>
                    <a:pt x="166044" y="165195"/>
                  </a:lnTo>
                  <a:lnTo>
                    <a:pt x="166703" y="165129"/>
                  </a:lnTo>
                  <a:lnTo>
                    <a:pt x="167748" y="165037"/>
                  </a:lnTo>
                  <a:lnTo>
                    <a:pt x="168873" y="164831"/>
                  </a:lnTo>
                  <a:lnTo>
                    <a:pt x="170312" y="164472"/>
                  </a:lnTo>
                  <a:lnTo>
                    <a:pt x="171288" y="163950"/>
                  </a:lnTo>
                  <a:lnTo>
                    <a:pt x="172079" y="163191"/>
                  </a:lnTo>
                  <a:lnTo>
                    <a:pt x="172483" y="162353"/>
                  </a:lnTo>
                  <a:lnTo>
                    <a:pt x="172853" y="161313"/>
                  </a:lnTo>
                  <a:lnTo>
                    <a:pt x="173020" y="160736"/>
                  </a:lnTo>
                  <a:lnTo>
                    <a:pt x="173242" y="159430"/>
                  </a:lnTo>
                  <a:lnTo>
                    <a:pt x="173258" y="158658"/>
                  </a:lnTo>
                  <a:lnTo>
                    <a:pt x="173252" y="157146"/>
                  </a:lnTo>
                  <a:lnTo>
                    <a:pt x="173304" y="156569"/>
                  </a:lnTo>
                  <a:lnTo>
                    <a:pt x="173472" y="155919"/>
                  </a:lnTo>
                  <a:lnTo>
                    <a:pt x="173557" y="155572"/>
                  </a:lnTo>
                  <a:lnTo>
                    <a:pt x="173843" y="154843"/>
                  </a:lnTo>
                  <a:lnTo>
                    <a:pt x="174250" y="153920"/>
                  </a:lnTo>
                  <a:lnTo>
                    <a:pt x="174657" y="152923"/>
                  </a:lnTo>
                  <a:lnTo>
                    <a:pt x="174868" y="152115"/>
                  </a:lnTo>
                  <a:lnTo>
                    <a:pt x="174963" y="151307"/>
                  </a:lnTo>
                  <a:lnTo>
                    <a:pt x="175172" y="150578"/>
                  </a:lnTo>
                  <a:lnTo>
                    <a:pt x="175537" y="149776"/>
                  </a:lnTo>
                  <a:lnTo>
                    <a:pt x="176175" y="148895"/>
                  </a:lnTo>
                  <a:lnTo>
                    <a:pt x="176574" y="148324"/>
                  </a:lnTo>
                  <a:lnTo>
                    <a:pt x="177398" y="147765"/>
                  </a:lnTo>
                  <a:lnTo>
                    <a:pt x="177946" y="147389"/>
                  </a:lnTo>
                  <a:lnTo>
                    <a:pt x="178882" y="147024"/>
                  </a:lnTo>
                  <a:lnTo>
                    <a:pt x="180671" y="146514"/>
                  </a:lnTo>
                  <a:lnTo>
                    <a:pt x="182768" y="146058"/>
                  </a:lnTo>
                  <a:lnTo>
                    <a:pt x="184167" y="145663"/>
                  </a:lnTo>
                  <a:lnTo>
                    <a:pt x="185290" y="145608"/>
                  </a:lnTo>
                  <a:lnTo>
                    <a:pt x="186559" y="145864"/>
                  </a:lnTo>
                  <a:lnTo>
                    <a:pt x="187448" y="145882"/>
                  </a:lnTo>
                  <a:lnTo>
                    <a:pt x="187855" y="146010"/>
                  </a:lnTo>
                  <a:lnTo>
                    <a:pt x="188369" y="146210"/>
                  </a:lnTo>
                  <a:lnTo>
                    <a:pt x="188742" y="146349"/>
                  </a:lnTo>
                  <a:lnTo>
                    <a:pt x="189162" y="146526"/>
                  </a:lnTo>
                  <a:lnTo>
                    <a:pt x="189314" y="146593"/>
                  </a:lnTo>
                  <a:lnTo>
                    <a:pt x="190000" y="147055"/>
                  </a:lnTo>
                  <a:lnTo>
                    <a:pt x="190571" y="147516"/>
                  </a:lnTo>
                  <a:lnTo>
                    <a:pt x="192049" y="147656"/>
                  </a:lnTo>
                  <a:lnTo>
                    <a:pt x="192957" y="146094"/>
                  </a:lnTo>
                  <a:lnTo>
                    <a:pt x="193459" y="142965"/>
                  </a:lnTo>
                  <a:lnTo>
                    <a:pt x="193754" y="140244"/>
                  </a:lnTo>
                  <a:lnTo>
                    <a:pt x="193935" y="138804"/>
                  </a:lnTo>
                  <a:lnTo>
                    <a:pt x="192675" y="134703"/>
                  </a:lnTo>
                  <a:lnTo>
                    <a:pt x="191394" y="133397"/>
                  </a:lnTo>
                  <a:lnTo>
                    <a:pt x="189610" y="132030"/>
                  </a:lnTo>
                  <a:lnTo>
                    <a:pt x="189162" y="131046"/>
                  </a:lnTo>
                  <a:lnTo>
                    <a:pt x="186246" y="129089"/>
                  </a:lnTo>
                  <a:lnTo>
                    <a:pt x="184150" y="126994"/>
                  </a:lnTo>
                  <a:lnTo>
                    <a:pt x="182985" y="124663"/>
                  </a:lnTo>
                  <a:lnTo>
                    <a:pt x="182520" y="121869"/>
                  </a:lnTo>
                  <a:lnTo>
                    <a:pt x="182758" y="110766"/>
                  </a:lnTo>
                  <a:lnTo>
                    <a:pt x="181122" y="108130"/>
                  </a:lnTo>
                  <a:lnTo>
                    <a:pt x="179725" y="106732"/>
                  </a:lnTo>
                  <a:lnTo>
                    <a:pt x="177862" y="106030"/>
                  </a:lnTo>
                  <a:lnTo>
                    <a:pt x="175175" y="105778"/>
                  </a:lnTo>
                  <a:lnTo>
                    <a:pt x="174292" y="105529"/>
                  </a:lnTo>
                  <a:lnTo>
                    <a:pt x="173175" y="105353"/>
                  </a:lnTo>
                  <a:lnTo>
                    <a:pt x="172288" y="105220"/>
                  </a:lnTo>
                  <a:lnTo>
                    <a:pt x="171747" y="105244"/>
                  </a:lnTo>
                  <a:lnTo>
                    <a:pt x="171281" y="105317"/>
                  </a:lnTo>
                  <a:lnTo>
                    <a:pt x="170169" y="104946"/>
                  </a:lnTo>
                  <a:lnTo>
                    <a:pt x="169523" y="104430"/>
                  </a:lnTo>
                  <a:lnTo>
                    <a:pt x="169227" y="103840"/>
                  </a:lnTo>
                  <a:lnTo>
                    <a:pt x="168180" y="100420"/>
                  </a:lnTo>
                  <a:lnTo>
                    <a:pt x="168240" y="99417"/>
                  </a:lnTo>
                  <a:lnTo>
                    <a:pt x="168490" y="98609"/>
                  </a:lnTo>
                  <a:lnTo>
                    <a:pt x="169170" y="97540"/>
                  </a:lnTo>
                  <a:lnTo>
                    <a:pt x="169602" y="97243"/>
                  </a:lnTo>
                  <a:lnTo>
                    <a:pt x="170384" y="96793"/>
                  </a:lnTo>
                  <a:lnTo>
                    <a:pt x="170856" y="96416"/>
                  </a:lnTo>
                  <a:lnTo>
                    <a:pt x="171679" y="95894"/>
                  </a:lnTo>
                  <a:lnTo>
                    <a:pt x="172460" y="95523"/>
                  </a:lnTo>
                  <a:lnTo>
                    <a:pt x="173357" y="95152"/>
                  </a:lnTo>
                  <a:lnTo>
                    <a:pt x="174526" y="94672"/>
                  </a:lnTo>
                  <a:lnTo>
                    <a:pt x="175932" y="94047"/>
                  </a:lnTo>
                  <a:lnTo>
                    <a:pt x="176915" y="93257"/>
                  </a:lnTo>
                  <a:lnTo>
                    <a:pt x="178328" y="92236"/>
                  </a:lnTo>
                  <a:lnTo>
                    <a:pt x="180963" y="90092"/>
                  </a:lnTo>
                  <a:lnTo>
                    <a:pt x="182458" y="88925"/>
                  </a:lnTo>
                  <a:lnTo>
                    <a:pt x="183327" y="88050"/>
                  </a:lnTo>
                  <a:lnTo>
                    <a:pt x="184314" y="87066"/>
                  </a:lnTo>
                  <a:lnTo>
                    <a:pt x="184643" y="86142"/>
                  </a:lnTo>
                  <a:lnTo>
                    <a:pt x="184973" y="85189"/>
                  </a:lnTo>
                  <a:lnTo>
                    <a:pt x="185308" y="83992"/>
                  </a:lnTo>
                  <a:lnTo>
                    <a:pt x="185324" y="83263"/>
                  </a:lnTo>
                  <a:lnTo>
                    <a:pt x="185257" y="82795"/>
                  </a:lnTo>
                  <a:lnTo>
                    <a:pt x="184963" y="82096"/>
                  </a:lnTo>
                  <a:lnTo>
                    <a:pt x="184592" y="81349"/>
                  </a:lnTo>
                  <a:lnTo>
                    <a:pt x="184297" y="80687"/>
                  </a:lnTo>
                  <a:lnTo>
                    <a:pt x="183776" y="79788"/>
                  </a:lnTo>
                  <a:lnTo>
                    <a:pt x="183247" y="79198"/>
                  </a:lnTo>
                  <a:lnTo>
                    <a:pt x="182485" y="78719"/>
                  </a:lnTo>
                  <a:lnTo>
                    <a:pt x="182028" y="78439"/>
                  </a:lnTo>
                  <a:lnTo>
                    <a:pt x="181227" y="77923"/>
                  </a:lnTo>
                  <a:lnTo>
                    <a:pt x="180620" y="77364"/>
                  </a:lnTo>
                  <a:lnTo>
                    <a:pt x="179897" y="76847"/>
                  </a:lnTo>
                  <a:lnTo>
                    <a:pt x="179252" y="76294"/>
                  </a:lnTo>
                  <a:lnTo>
                    <a:pt x="178575" y="75468"/>
                  </a:lnTo>
                  <a:lnTo>
                    <a:pt x="177630" y="74447"/>
                  </a:lnTo>
                  <a:lnTo>
                    <a:pt x="176836" y="73658"/>
                  </a:lnTo>
                  <a:lnTo>
                    <a:pt x="172323" y="69660"/>
                  </a:lnTo>
                  <a:lnTo>
                    <a:pt x="170271" y="68068"/>
                  </a:lnTo>
                  <a:lnTo>
                    <a:pt x="169280" y="67430"/>
                  </a:lnTo>
                  <a:lnTo>
                    <a:pt x="168217" y="66519"/>
                  </a:lnTo>
                  <a:lnTo>
                    <a:pt x="167689" y="65930"/>
                  </a:lnTo>
                  <a:lnTo>
                    <a:pt x="167008" y="65219"/>
                  </a:lnTo>
                  <a:lnTo>
                    <a:pt x="166525" y="64320"/>
                  </a:lnTo>
                  <a:lnTo>
                    <a:pt x="166653" y="63785"/>
                  </a:lnTo>
                  <a:lnTo>
                    <a:pt x="166784" y="63591"/>
                  </a:lnTo>
                  <a:lnTo>
                    <a:pt x="166933" y="63366"/>
                  </a:lnTo>
                  <a:lnTo>
                    <a:pt x="167479" y="63105"/>
                  </a:lnTo>
                  <a:lnTo>
                    <a:pt x="168026" y="62844"/>
                  </a:lnTo>
                  <a:lnTo>
                    <a:pt x="168882" y="62595"/>
                  </a:lnTo>
                  <a:lnTo>
                    <a:pt x="170396" y="62279"/>
                  </a:lnTo>
                  <a:lnTo>
                    <a:pt x="172956" y="61866"/>
                  </a:lnTo>
                  <a:lnTo>
                    <a:pt x="174314" y="61586"/>
                  </a:lnTo>
                  <a:lnTo>
                    <a:pt x="176832" y="61325"/>
                  </a:lnTo>
                  <a:lnTo>
                    <a:pt x="180549" y="61015"/>
                  </a:lnTo>
                  <a:lnTo>
                    <a:pt x="183302" y="60572"/>
                  </a:lnTo>
                  <a:lnTo>
                    <a:pt x="185554" y="60109"/>
                  </a:lnTo>
                  <a:lnTo>
                    <a:pt x="186326" y="60164"/>
                  </a:lnTo>
                  <a:lnTo>
                    <a:pt x="187523" y="60189"/>
                  </a:lnTo>
                  <a:lnTo>
                    <a:pt x="188012" y="60322"/>
                  </a:lnTo>
                  <a:lnTo>
                    <a:pt x="189162" y="60632"/>
                  </a:lnTo>
                  <a:lnTo>
                    <a:pt x="190492" y="60577"/>
                  </a:lnTo>
                  <a:lnTo>
                    <a:pt x="191637" y="60644"/>
                  </a:lnTo>
                  <a:lnTo>
                    <a:pt x="194921" y="61829"/>
                  </a:lnTo>
                  <a:lnTo>
                    <a:pt x="196765" y="62254"/>
                  </a:lnTo>
                  <a:lnTo>
                    <a:pt x="197894" y="61762"/>
                  </a:lnTo>
                  <a:lnTo>
                    <a:pt x="199056" y="61185"/>
                  </a:lnTo>
                  <a:lnTo>
                    <a:pt x="201436" y="60882"/>
                  </a:lnTo>
                  <a:lnTo>
                    <a:pt x="205105" y="60808"/>
                  </a:lnTo>
                  <a:lnTo>
                    <a:pt x="207761" y="61222"/>
                  </a:lnTo>
                  <a:lnTo>
                    <a:pt x="208353" y="61416"/>
                  </a:lnTo>
                  <a:lnTo>
                    <a:pt x="211952" y="67066"/>
                  </a:lnTo>
                  <a:lnTo>
                    <a:pt x="212635" y="68105"/>
                  </a:lnTo>
                  <a:lnTo>
                    <a:pt x="213319" y="68524"/>
                  </a:lnTo>
                  <a:lnTo>
                    <a:pt x="215014" y="67953"/>
                  </a:lnTo>
                  <a:lnTo>
                    <a:pt x="216425" y="67479"/>
                  </a:lnTo>
                  <a:lnTo>
                    <a:pt x="220030" y="65747"/>
                  </a:lnTo>
                  <a:lnTo>
                    <a:pt x="223283" y="64575"/>
                  </a:lnTo>
                  <a:lnTo>
                    <a:pt x="225433" y="64326"/>
                  </a:lnTo>
                  <a:lnTo>
                    <a:pt x="228161" y="64041"/>
                  </a:lnTo>
                  <a:lnTo>
                    <a:pt x="234496" y="62673"/>
                  </a:lnTo>
                  <a:lnTo>
                    <a:pt x="237014" y="61513"/>
                  </a:lnTo>
                  <a:lnTo>
                    <a:pt x="240776" y="59806"/>
                  </a:lnTo>
                  <a:lnTo>
                    <a:pt x="245187" y="58603"/>
                  </a:lnTo>
                  <a:lnTo>
                    <a:pt x="249613" y="58251"/>
                  </a:lnTo>
                  <a:lnTo>
                    <a:pt x="254693" y="58469"/>
                  </a:lnTo>
                  <a:lnTo>
                    <a:pt x="259715" y="58390"/>
                  </a:lnTo>
                  <a:lnTo>
                    <a:pt x="263622" y="58415"/>
                  </a:lnTo>
                  <a:lnTo>
                    <a:pt x="268384" y="60359"/>
                  </a:lnTo>
                  <a:lnTo>
                    <a:pt x="272358" y="61464"/>
                  </a:lnTo>
                  <a:lnTo>
                    <a:pt x="277878" y="62546"/>
                  </a:lnTo>
                  <a:lnTo>
                    <a:pt x="283921" y="62710"/>
                  </a:lnTo>
                  <a:lnTo>
                    <a:pt x="290363" y="59945"/>
                  </a:lnTo>
                  <a:lnTo>
                    <a:pt x="294257" y="56033"/>
                  </a:lnTo>
                  <a:lnTo>
                    <a:pt x="298344" y="53955"/>
                  </a:lnTo>
                  <a:lnTo>
                    <a:pt x="301546" y="53833"/>
                  </a:lnTo>
                  <a:lnTo>
                    <a:pt x="305888" y="57740"/>
                  </a:lnTo>
                  <a:lnTo>
                    <a:pt x="309481" y="61416"/>
                  </a:lnTo>
                  <a:lnTo>
                    <a:pt x="311709" y="63676"/>
                  </a:lnTo>
                  <a:lnTo>
                    <a:pt x="316862" y="65711"/>
                  </a:lnTo>
                  <a:lnTo>
                    <a:pt x="319972" y="67217"/>
                  </a:lnTo>
                  <a:lnTo>
                    <a:pt x="323847" y="69216"/>
                  </a:lnTo>
                  <a:lnTo>
                    <a:pt x="325474" y="71124"/>
                  </a:lnTo>
                  <a:lnTo>
                    <a:pt x="327534" y="73166"/>
                  </a:lnTo>
                  <a:lnTo>
                    <a:pt x="330336" y="74071"/>
                  </a:lnTo>
                  <a:lnTo>
                    <a:pt x="333404" y="73026"/>
                  </a:lnTo>
                  <a:lnTo>
                    <a:pt x="335944" y="68457"/>
                  </a:lnTo>
                  <a:lnTo>
                    <a:pt x="338264" y="64101"/>
                  </a:lnTo>
                  <a:lnTo>
                    <a:pt x="340899" y="61689"/>
                  </a:lnTo>
                  <a:lnTo>
                    <a:pt x="344455" y="61665"/>
                  </a:lnTo>
                  <a:lnTo>
                    <a:pt x="348925" y="63275"/>
                  </a:lnTo>
                  <a:lnTo>
                    <a:pt x="353674" y="65650"/>
                  </a:lnTo>
                  <a:lnTo>
                    <a:pt x="356278" y="67108"/>
                  </a:lnTo>
                  <a:lnTo>
                    <a:pt x="358587" y="67546"/>
                  </a:lnTo>
                  <a:lnTo>
                    <a:pt x="359757" y="66142"/>
                  </a:lnTo>
                  <a:lnTo>
                    <a:pt x="365462" y="59302"/>
                  </a:lnTo>
                  <a:lnTo>
                    <a:pt x="369818" y="55353"/>
                  </a:lnTo>
                  <a:lnTo>
                    <a:pt x="374374" y="52090"/>
                  </a:lnTo>
                  <a:lnTo>
                    <a:pt x="376581" y="51531"/>
                  </a:lnTo>
                  <a:lnTo>
                    <a:pt x="379049" y="52649"/>
                  </a:lnTo>
                  <a:lnTo>
                    <a:pt x="380856" y="53737"/>
                  </a:lnTo>
                  <a:lnTo>
                    <a:pt x="382522" y="53785"/>
                  </a:lnTo>
                  <a:lnTo>
                    <a:pt x="384404" y="50456"/>
                  </a:lnTo>
                  <a:lnTo>
                    <a:pt x="385761" y="46780"/>
                  </a:lnTo>
                  <a:lnTo>
                    <a:pt x="390982" y="38675"/>
                  </a:lnTo>
                  <a:lnTo>
                    <a:pt x="392070" y="32539"/>
                  </a:lnTo>
                  <a:lnTo>
                    <a:pt x="393024" y="25480"/>
                  </a:lnTo>
                  <a:lnTo>
                    <a:pt x="394023" y="22868"/>
                  </a:lnTo>
                  <a:lnTo>
                    <a:pt x="394940" y="21458"/>
                  </a:lnTo>
                  <a:lnTo>
                    <a:pt x="401644" y="19179"/>
                  </a:lnTo>
                  <a:lnTo>
                    <a:pt x="415038" y="16288"/>
                  </a:lnTo>
                  <a:lnTo>
                    <a:pt x="426143" y="15747"/>
                  </a:lnTo>
                  <a:lnTo>
                    <a:pt x="431757" y="14623"/>
                  </a:lnTo>
                  <a:lnTo>
                    <a:pt x="436654" y="12503"/>
                  </a:lnTo>
                  <a:lnTo>
                    <a:pt x="439556" y="8797"/>
                  </a:lnTo>
                  <a:lnTo>
                    <a:pt x="441563" y="5000"/>
                  </a:lnTo>
                  <a:lnTo>
                    <a:pt x="443908" y="1646"/>
                  </a:lnTo>
                  <a:lnTo>
                    <a:pt x="446087" y="0"/>
                  </a:lnTo>
                  <a:lnTo>
                    <a:pt x="448160" y="370"/>
                  </a:lnTo>
                  <a:lnTo>
                    <a:pt x="452999" y="5443"/>
                  </a:lnTo>
                  <a:lnTo>
                    <a:pt x="456949" y="9258"/>
                  </a:lnTo>
                  <a:lnTo>
                    <a:pt x="459892" y="9964"/>
                  </a:lnTo>
                  <a:lnTo>
                    <a:pt x="463441" y="9198"/>
                  </a:lnTo>
                  <a:lnTo>
                    <a:pt x="465245" y="8347"/>
                  </a:lnTo>
                  <a:lnTo>
                    <a:pt x="467070" y="7849"/>
                  </a:lnTo>
                  <a:lnTo>
                    <a:pt x="467913" y="7716"/>
                  </a:lnTo>
                  <a:lnTo>
                    <a:pt x="468434" y="7532"/>
                  </a:lnTo>
                  <a:lnTo>
                    <a:pt x="468541" y="8376"/>
                  </a:lnTo>
                  <a:lnTo>
                    <a:pt x="468185" y="15542"/>
                  </a:lnTo>
                  <a:lnTo>
                    <a:pt x="474503" y="21862"/>
                  </a:lnTo>
                  <a:lnTo>
                    <a:pt x="478162" y="22195"/>
                  </a:lnTo>
                  <a:lnTo>
                    <a:pt x="480822" y="25189"/>
                  </a:lnTo>
                  <a:lnTo>
                    <a:pt x="484148" y="32840"/>
                  </a:lnTo>
                  <a:lnTo>
                    <a:pt x="484480" y="35501"/>
                  </a:lnTo>
                  <a:lnTo>
                    <a:pt x="481819" y="39160"/>
                  </a:lnTo>
                  <a:lnTo>
                    <a:pt x="480489" y="42819"/>
                  </a:lnTo>
                  <a:lnTo>
                    <a:pt x="480821" y="45148"/>
                  </a:lnTo>
                  <a:lnTo>
                    <a:pt x="481153" y="48141"/>
                  </a:lnTo>
                  <a:lnTo>
                    <a:pt x="478824" y="54129"/>
                  </a:lnTo>
                  <a:lnTo>
                    <a:pt x="478824" y="57123"/>
                  </a:lnTo>
                  <a:lnTo>
                    <a:pt x="477161" y="60117"/>
                  </a:lnTo>
                  <a:lnTo>
                    <a:pt x="474167" y="60117"/>
                  </a:lnTo>
                  <a:lnTo>
                    <a:pt x="470176" y="60782"/>
                  </a:lnTo>
                  <a:lnTo>
                    <a:pt x="466185" y="64441"/>
                  </a:lnTo>
                  <a:lnTo>
                    <a:pt x="465187" y="67102"/>
                  </a:lnTo>
                  <a:lnTo>
                    <a:pt x="465519" y="70096"/>
                  </a:lnTo>
                  <a:lnTo>
                    <a:pt x="462858" y="72092"/>
                  </a:lnTo>
                  <a:lnTo>
                    <a:pt x="458867" y="75751"/>
                  </a:lnTo>
                  <a:lnTo>
                    <a:pt x="454542" y="81406"/>
                  </a:lnTo>
                  <a:lnTo>
                    <a:pt x="450551" y="84067"/>
                  </a:lnTo>
                  <a:lnTo>
                    <a:pt x="450883" y="87726"/>
                  </a:lnTo>
                  <a:lnTo>
                    <a:pt x="449220" y="91053"/>
                  </a:lnTo>
                  <a:lnTo>
                    <a:pt x="444564" y="93381"/>
                  </a:lnTo>
                  <a:lnTo>
                    <a:pt x="442568" y="95709"/>
                  </a:lnTo>
                  <a:lnTo>
                    <a:pt x="442235" y="99036"/>
                  </a:lnTo>
                  <a:lnTo>
                    <a:pt x="442234" y="101364"/>
                  </a:lnTo>
                  <a:lnTo>
                    <a:pt x="442234" y="104691"/>
                  </a:lnTo>
                  <a:lnTo>
                    <a:pt x="441236" y="107019"/>
                  </a:lnTo>
                  <a:lnTo>
                    <a:pt x="445227" y="110346"/>
                  </a:lnTo>
                  <a:lnTo>
                    <a:pt x="447888" y="112009"/>
                  </a:lnTo>
                  <a:lnTo>
                    <a:pt x="448886" y="114671"/>
                  </a:lnTo>
                  <a:lnTo>
                    <a:pt x="448885" y="119328"/>
                  </a:lnTo>
                  <a:lnTo>
                    <a:pt x="450548" y="123319"/>
                  </a:lnTo>
                  <a:lnTo>
                    <a:pt x="450548" y="126313"/>
                  </a:lnTo>
                  <a:lnTo>
                    <a:pt x="452210" y="128309"/>
                  </a:lnTo>
                  <a:lnTo>
                    <a:pt x="452876" y="129972"/>
                  </a:lnTo>
                  <a:lnTo>
                    <a:pt x="451877" y="132633"/>
                  </a:lnTo>
                  <a:lnTo>
                    <a:pt x="452210" y="134962"/>
                  </a:lnTo>
                  <a:lnTo>
                    <a:pt x="451544" y="137623"/>
                  </a:lnTo>
                  <a:lnTo>
                    <a:pt x="452875" y="140616"/>
                  </a:lnTo>
                  <a:lnTo>
                    <a:pt x="455535" y="140617"/>
                  </a:lnTo>
                  <a:lnTo>
                    <a:pt x="456533" y="142612"/>
                  </a:lnTo>
                  <a:lnTo>
                    <a:pt x="454537" y="144276"/>
                  </a:lnTo>
                  <a:lnTo>
                    <a:pt x="454537" y="147270"/>
                  </a:lnTo>
                  <a:lnTo>
                    <a:pt x="452541" y="149931"/>
                  </a:lnTo>
                  <a:lnTo>
                    <a:pt x="450213" y="152592"/>
                  </a:lnTo>
                  <a:lnTo>
                    <a:pt x="452541" y="155585"/>
                  </a:lnTo>
                  <a:lnTo>
                    <a:pt x="455201" y="156916"/>
                  </a:lnTo>
                  <a:lnTo>
                    <a:pt x="458195" y="160908"/>
                  </a:lnTo>
                  <a:lnTo>
                    <a:pt x="460522" y="162904"/>
                  </a:lnTo>
                  <a:lnTo>
                    <a:pt x="463849" y="163237"/>
                  </a:lnTo>
                  <a:lnTo>
                    <a:pt x="465844" y="165565"/>
                  </a:lnTo>
                  <a:lnTo>
                    <a:pt x="466842" y="164234"/>
                  </a:lnTo>
                  <a:lnTo>
                    <a:pt x="469502" y="164235"/>
                  </a:lnTo>
                  <a:lnTo>
                    <a:pt x="471166" y="166231"/>
                  </a:lnTo>
                  <a:lnTo>
                    <a:pt x="472495" y="167894"/>
                  </a:lnTo>
                  <a:lnTo>
                    <a:pt x="472828" y="170555"/>
                  </a:lnTo>
                  <a:lnTo>
                    <a:pt x="469502" y="173216"/>
                  </a:lnTo>
                  <a:lnTo>
                    <a:pt x="470167" y="174879"/>
                  </a:lnTo>
                  <a:lnTo>
                    <a:pt x="472163" y="176210"/>
                  </a:lnTo>
                  <a:lnTo>
                    <a:pt x="476153" y="178538"/>
                  </a:lnTo>
                  <a:lnTo>
                    <a:pt x="478149" y="178871"/>
                  </a:lnTo>
                  <a:lnTo>
                    <a:pt x="479479" y="180867"/>
                  </a:lnTo>
                  <a:lnTo>
                    <a:pt x="479146" y="186189"/>
                  </a:lnTo>
                  <a:lnTo>
                    <a:pt x="483137" y="188850"/>
                  </a:lnTo>
                  <a:lnTo>
                    <a:pt x="482804" y="190513"/>
                  </a:lnTo>
                  <a:lnTo>
                    <a:pt x="480476" y="193507"/>
                  </a:lnTo>
                  <a:lnTo>
                    <a:pt x="477150" y="194505"/>
                  </a:lnTo>
                  <a:lnTo>
                    <a:pt x="476817" y="195836"/>
                  </a:lnTo>
                  <a:lnTo>
                    <a:pt x="474156" y="198497"/>
                  </a:lnTo>
                  <a:lnTo>
                    <a:pt x="475819" y="201158"/>
                  </a:lnTo>
                  <a:lnTo>
                    <a:pt x="472160" y="204817"/>
                  </a:lnTo>
                  <a:lnTo>
                    <a:pt x="470164" y="206148"/>
                  </a:lnTo>
                  <a:lnTo>
                    <a:pt x="470496" y="210472"/>
                  </a:lnTo>
                  <a:lnTo>
                    <a:pt x="470829" y="215462"/>
                  </a:lnTo>
                  <a:lnTo>
                    <a:pt x="470829" y="217790"/>
                  </a:lnTo>
                  <a:lnTo>
                    <a:pt x="468168" y="218455"/>
                  </a:lnTo>
                  <a:lnTo>
                    <a:pt x="467170" y="220451"/>
                  </a:lnTo>
                  <a:lnTo>
                    <a:pt x="466172" y="226772"/>
                  </a:lnTo>
                  <a:lnTo>
                    <a:pt x="467834" y="229765"/>
                  </a:lnTo>
                  <a:lnTo>
                    <a:pt x="469829" y="232094"/>
                  </a:lnTo>
                  <a:lnTo>
                    <a:pt x="470162" y="233758"/>
                  </a:lnTo>
                  <a:lnTo>
                    <a:pt x="472490" y="235088"/>
                  </a:lnTo>
                  <a:lnTo>
                    <a:pt x="478809" y="237416"/>
                  </a:lnTo>
                  <a:lnTo>
                    <a:pt x="481470" y="236086"/>
                  </a:lnTo>
                  <a:lnTo>
                    <a:pt x="483466" y="237416"/>
                  </a:lnTo>
                  <a:lnTo>
                    <a:pt x="483798" y="239412"/>
                  </a:lnTo>
                  <a:lnTo>
                    <a:pt x="483465" y="242073"/>
                  </a:lnTo>
                  <a:lnTo>
                    <a:pt x="483465" y="244734"/>
                  </a:lnTo>
                  <a:lnTo>
                    <a:pt x="487455" y="256710"/>
                  </a:lnTo>
                  <a:lnTo>
                    <a:pt x="490449" y="256710"/>
                  </a:lnTo>
                  <a:lnTo>
                    <a:pt x="493775" y="256710"/>
                  </a:lnTo>
                  <a:lnTo>
                    <a:pt x="495771" y="257042"/>
                  </a:lnTo>
                  <a:lnTo>
                    <a:pt x="496103" y="259038"/>
                  </a:lnTo>
                  <a:lnTo>
                    <a:pt x="494772" y="261699"/>
                  </a:lnTo>
                  <a:lnTo>
                    <a:pt x="494772" y="264361"/>
                  </a:lnTo>
                  <a:lnTo>
                    <a:pt x="499095" y="268352"/>
                  </a:lnTo>
                  <a:lnTo>
                    <a:pt x="502754" y="269683"/>
                  </a:lnTo>
                  <a:lnTo>
                    <a:pt x="504084" y="270680"/>
                  </a:lnTo>
                  <a:lnTo>
                    <a:pt x="503752" y="272344"/>
                  </a:lnTo>
                  <a:lnTo>
                    <a:pt x="503419" y="274007"/>
                  </a:lnTo>
                  <a:lnTo>
                    <a:pt x="504749" y="276668"/>
                  </a:lnTo>
                  <a:lnTo>
                    <a:pt x="506079" y="279995"/>
                  </a:lnTo>
                  <a:lnTo>
                    <a:pt x="506744" y="285317"/>
                  </a:lnTo>
                  <a:lnTo>
                    <a:pt x="524696" y="378790"/>
                  </a:lnTo>
                  <a:lnTo>
                    <a:pt x="546639" y="484571"/>
                  </a:lnTo>
                  <a:lnTo>
                    <a:pt x="566918" y="602327"/>
                  </a:lnTo>
                  <a:lnTo>
                    <a:pt x="457488" y="667526"/>
                  </a:lnTo>
                  <a:lnTo>
                    <a:pt x="449601" y="738847"/>
                  </a:lnTo>
                  <a:lnTo>
                    <a:pt x="440530" y="810540"/>
                  </a:lnTo>
                  <a:lnTo>
                    <a:pt x="463304" y="843925"/>
                  </a:lnTo>
                  <a:lnTo>
                    <a:pt x="484539" y="874848"/>
                  </a:lnTo>
                  <a:lnTo>
                    <a:pt x="498696" y="896079"/>
                  </a:lnTo>
                  <a:lnTo>
                    <a:pt x="501928" y="901002"/>
                  </a:lnTo>
                  <a:lnTo>
                    <a:pt x="506083" y="908695"/>
                  </a:lnTo>
                  <a:lnTo>
                    <a:pt x="522856" y="938233"/>
                  </a:lnTo>
                  <a:lnTo>
                    <a:pt x="532089" y="952541"/>
                  </a:lnTo>
                  <a:lnTo>
                    <a:pt x="577116" y="1015187"/>
                  </a:lnTo>
                  <a:lnTo>
                    <a:pt x="634881" y="1094235"/>
                  </a:lnTo>
                  <a:lnTo>
                    <a:pt x="635189" y="1097004"/>
                  </a:lnTo>
                  <a:lnTo>
                    <a:pt x="634420" y="1099004"/>
                  </a:lnTo>
                  <a:lnTo>
                    <a:pt x="632420" y="1100696"/>
                  </a:lnTo>
                  <a:lnTo>
                    <a:pt x="629804" y="1101466"/>
                  </a:lnTo>
                  <a:lnTo>
                    <a:pt x="625650" y="1101004"/>
                  </a:lnTo>
                  <a:lnTo>
                    <a:pt x="621957" y="1100081"/>
                  </a:lnTo>
                  <a:lnTo>
                    <a:pt x="620573" y="1100697"/>
                  </a:lnTo>
                  <a:lnTo>
                    <a:pt x="617803" y="1104081"/>
                  </a:lnTo>
                  <a:lnTo>
                    <a:pt x="617496" y="1105158"/>
                  </a:lnTo>
                  <a:lnTo>
                    <a:pt x="618419" y="1108697"/>
                  </a:lnTo>
                  <a:lnTo>
                    <a:pt x="618727" y="1112235"/>
                  </a:lnTo>
                  <a:lnTo>
                    <a:pt x="618574" y="1115466"/>
                  </a:lnTo>
                  <a:lnTo>
                    <a:pt x="617498" y="1122389"/>
                  </a:lnTo>
                  <a:lnTo>
                    <a:pt x="615959" y="1125312"/>
                  </a:lnTo>
                  <a:lnTo>
                    <a:pt x="612574" y="1129158"/>
                  </a:lnTo>
                  <a:lnTo>
                    <a:pt x="611190" y="1131005"/>
                  </a:lnTo>
                  <a:lnTo>
                    <a:pt x="607651" y="1132081"/>
                  </a:lnTo>
                  <a:lnTo>
                    <a:pt x="604420" y="1133928"/>
                  </a:lnTo>
                  <a:lnTo>
                    <a:pt x="603805" y="1136389"/>
                  </a:lnTo>
                  <a:lnTo>
                    <a:pt x="602728" y="1140697"/>
                  </a:lnTo>
                  <a:lnTo>
                    <a:pt x="602421" y="1143004"/>
                  </a:lnTo>
                  <a:lnTo>
                    <a:pt x="603652" y="1145004"/>
                  </a:lnTo>
                  <a:lnTo>
                    <a:pt x="607807" y="1150236"/>
                  </a:lnTo>
                  <a:lnTo>
                    <a:pt x="608115" y="1152851"/>
                  </a:lnTo>
                  <a:lnTo>
                    <a:pt x="608731" y="1155312"/>
                  </a:lnTo>
                  <a:lnTo>
                    <a:pt x="609500" y="1156851"/>
                  </a:lnTo>
                  <a:lnTo>
                    <a:pt x="613962" y="1162851"/>
                  </a:lnTo>
                  <a:lnTo>
                    <a:pt x="614578" y="1165467"/>
                  </a:lnTo>
                  <a:lnTo>
                    <a:pt x="615501" y="1169005"/>
                  </a:lnTo>
                  <a:lnTo>
                    <a:pt x="615809" y="1175313"/>
                  </a:lnTo>
                  <a:lnTo>
                    <a:pt x="616425" y="1176235"/>
                  </a:lnTo>
                  <a:lnTo>
                    <a:pt x="613810" y="1178851"/>
                  </a:lnTo>
                  <a:lnTo>
                    <a:pt x="604886" y="1178543"/>
                  </a:lnTo>
                  <a:lnTo>
                    <a:pt x="597500" y="1174697"/>
                  </a:lnTo>
                  <a:lnTo>
                    <a:pt x="585499" y="1174697"/>
                  </a:lnTo>
                  <a:lnTo>
                    <a:pt x="580268" y="1177467"/>
                  </a:lnTo>
                  <a:lnTo>
                    <a:pt x="576575" y="1178698"/>
                  </a:lnTo>
                  <a:lnTo>
                    <a:pt x="567190" y="1181159"/>
                  </a:lnTo>
                  <a:lnTo>
                    <a:pt x="565344" y="1182236"/>
                  </a:lnTo>
                  <a:lnTo>
                    <a:pt x="564267" y="1186390"/>
                  </a:lnTo>
                  <a:lnTo>
                    <a:pt x="562267" y="1186698"/>
                  </a:lnTo>
                  <a:lnTo>
                    <a:pt x="553651" y="1191774"/>
                  </a:lnTo>
                  <a:lnTo>
                    <a:pt x="549651" y="1195313"/>
                  </a:lnTo>
                  <a:lnTo>
                    <a:pt x="546420" y="1194236"/>
                  </a:lnTo>
                  <a:lnTo>
                    <a:pt x="543650" y="1194082"/>
                  </a:lnTo>
                  <a:lnTo>
                    <a:pt x="540727" y="1196236"/>
                  </a:lnTo>
                  <a:lnTo>
                    <a:pt x="537342" y="1196236"/>
                  </a:lnTo>
                  <a:lnTo>
                    <a:pt x="533342" y="1195621"/>
                  </a:lnTo>
                  <a:lnTo>
                    <a:pt x="531957" y="1197928"/>
                  </a:lnTo>
                  <a:lnTo>
                    <a:pt x="530112" y="1203928"/>
                  </a:lnTo>
                  <a:lnTo>
                    <a:pt x="524881" y="1211005"/>
                  </a:lnTo>
                  <a:lnTo>
                    <a:pt x="522112" y="1216082"/>
                  </a:lnTo>
                  <a:lnTo>
                    <a:pt x="516880" y="1213006"/>
                  </a:lnTo>
                  <a:lnTo>
                    <a:pt x="514726" y="1211774"/>
                  </a:lnTo>
                  <a:lnTo>
                    <a:pt x="508725" y="1205313"/>
                  </a:lnTo>
                  <a:lnTo>
                    <a:pt x="506417" y="1201928"/>
                  </a:lnTo>
                  <a:lnTo>
                    <a:pt x="505032" y="1197775"/>
                  </a:lnTo>
                  <a:lnTo>
                    <a:pt x="503492" y="1192082"/>
                  </a:lnTo>
                  <a:lnTo>
                    <a:pt x="503339" y="1190851"/>
                  </a:lnTo>
                  <a:lnTo>
                    <a:pt x="502569" y="1190544"/>
                  </a:lnTo>
                  <a:lnTo>
                    <a:pt x="502108" y="1191313"/>
                  </a:lnTo>
                  <a:lnTo>
                    <a:pt x="502108" y="1193005"/>
                  </a:lnTo>
                  <a:lnTo>
                    <a:pt x="502570" y="1196390"/>
                  </a:lnTo>
                  <a:lnTo>
                    <a:pt x="503647" y="1200236"/>
                  </a:lnTo>
                  <a:lnTo>
                    <a:pt x="504263" y="1206082"/>
                  </a:lnTo>
                  <a:lnTo>
                    <a:pt x="507496" y="1226544"/>
                  </a:lnTo>
                  <a:lnTo>
                    <a:pt x="503958" y="1233467"/>
                  </a:lnTo>
                  <a:lnTo>
                    <a:pt x="496112" y="1243006"/>
                  </a:lnTo>
                  <a:lnTo>
                    <a:pt x="491649" y="1241314"/>
                  </a:lnTo>
                  <a:lnTo>
                    <a:pt x="487341" y="1238852"/>
                  </a:lnTo>
                  <a:lnTo>
                    <a:pt x="483956" y="1236698"/>
                  </a:lnTo>
                  <a:lnTo>
                    <a:pt x="479494" y="1234237"/>
                  </a:lnTo>
                  <a:lnTo>
                    <a:pt x="469338" y="1225006"/>
                  </a:lnTo>
                  <a:lnTo>
                    <a:pt x="467799" y="1224852"/>
                  </a:lnTo>
                  <a:lnTo>
                    <a:pt x="464876" y="1227313"/>
                  </a:lnTo>
                  <a:lnTo>
                    <a:pt x="461646" y="1229159"/>
                  </a:lnTo>
                  <a:lnTo>
                    <a:pt x="457029" y="1229160"/>
                  </a:lnTo>
                  <a:lnTo>
                    <a:pt x="455337" y="1232390"/>
                  </a:lnTo>
                  <a:lnTo>
                    <a:pt x="455184" y="1233621"/>
                  </a:lnTo>
                  <a:lnTo>
                    <a:pt x="458262" y="1241006"/>
                  </a:lnTo>
                  <a:lnTo>
                    <a:pt x="457646" y="1243467"/>
                  </a:lnTo>
                  <a:lnTo>
                    <a:pt x="455185" y="1245467"/>
                  </a:lnTo>
                  <a:lnTo>
                    <a:pt x="453492" y="1245775"/>
                  </a:lnTo>
                  <a:lnTo>
                    <a:pt x="449646" y="1252698"/>
                  </a:lnTo>
                  <a:lnTo>
                    <a:pt x="449339" y="1256083"/>
                  </a:lnTo>
                  <a:lnTo>
                    <a:pt x="449032" y="1258698"/>
                  </a:lnTo>
                  <a:lnTo>
                    <a:pt x="449493" y="1260852"/>
                  </a:lnTo>
                  <a:lnTo>
                    <a:pt x="449339" y="1262390"/>
                  </a:lnTo>
                  <a:lnTo>
                    <a:pt x="447647" y="1264545"/>
                  </a:lnTo>
                  <a:lnTo>
                    <a:pt x="447340" y="1267006"/>
                  </a:lnTo>
                  <a:lnTo>
                    <a:pt x="447648" y="1270545"/>
                  </a:lnTo>
                  <a:lnTo>
                    <a:pt x="445494" y="1271314"/>
                  </a:lnTo>
                  <a:lnTo>
                    <a:pt x="441493" y="1267467"/>
                  </a:lnTo>
                  <a:lnTo>
                    <a:pt x="431953" y="1259160"/>
                  </a:lnTo>
                  <a:lnTo>
                    <a:pt x="430568" y="1259468"/>
                  </a:lnTo>
                  <a:lnTo>
                    <a:pt x="428414" y="1258237"/>
                  </a:lnTo>
                  <a:lnTo>
                    <a:pt x="426568" y="1259621"/>
                  </a:lnTo>
                  <a:lnTo>
                    <a:pt x="422414" y="1262852"/>
                  </a:lnTo>
                  <a:lnTo>
                    <a:pt x="419799" y="1265160"/>
                  </a:lnTo>
                  <a:lnTo>
                    <a:pt x="418722" y="1265006"/>
                  </a:lnTo>
                  <a:lnTo>
                    <a:pt x="416875" y="1263929"/>
                  </a:lnTo>
                  <a:lnTo>
                    <a:pt x="408873" y="1253313"/>
                  </a:lnTo>
                  <a:lnTo>
                    <a:pt x="408257" y="1248390"/>
                  </a:lnTo>
                  <a:lnTo>
                    <a:pt x="399179" y="1244236"/>
                  </a:lnTo>
                  <a:lnTo>
                    <a:pt x="398871" y="1239621"/>
                  </a:lnTo>
                  <a:lnTo>
                    <a:pt x="398102" y="1234852"/>
                  </a:lnTo>
                  <a:lnTo>
                    <a:pt x="394562" y="1231314"/>
                  </a:lnTo>
                  <a:lnTo>
                    <a:pt x="393177" y="1228698"/>
                  </a:lnTo>
                  <a:lnTo>
                    <a:pt x="390715" y="1223160"/>
                  </a:lnTo>
                  <a:lnTo>
                    <a:pt x="389483" y="1217928"/>
                  </a:lnTo>
                  <a:lnTo>
                    <a:pt x="388252" y="1217467"/>
                  </a:lnTo>
                  <a:lnTo>
                    <a:pt x="387330" y="1217467"/>
                  </a:lnTo>
                  <a:lnTo>
                    <a:pt x="385022" y="1218544"/>
                  </a:lnTo>
                  <a:lnTo>
                    <a:pt x="382406" y="1220390"/>
                  </a:lnTo>
                  <a:lnTo>
                    <a:pt x="372713" y="1217313"/>
                  </a:lnTo>
                  <a:lnTo>
                    <a:pt x="367328" y="1218852"/>
                  </a:lnTo>
                  <a:lnTo>
                    <a:pt x="365636" y="1219775"/>
                  </a:lnTo>
                  <a:lnTo>
                    <a:pt x="363635" y="1222082"/>
                  </a:lnTo>
                  <a:lnTo>
                    <a:pt x="360712" y="1222082"/>
                  </a:lnTo>
                  <a:lnTo>
                    <a:pt x="356865" y="1221313"/>
                  </a:lnTo>
                  <a:lnTo>
                    <a:pt x="351942" y="1220698"/>
                  </a:lnTo>
                  <a:lnTo>
                    <a:pt x="349634" y="1220698"/>
                  </a:lnTo>
                  <a:lnTo>
                    <a:pt x="347480" y="1221929"/>
                  </a:lnTo>
                  <a:lnTo>
                    <a:pt x="345018" y="1224082"/>
                  </a:lnTo>
                  <a:lnTo>
                    <a:pt x="342711" y="1226852"/>
                  </a:lnTo>
                  <a:lnTo>
                    <a:pt x="340864" y="1226237"/>
                  </a:lnTo>
                  <a:lnTo>
                    <a:pt x="334556" y="1222852"/>
                  </a:lnTo>
                  <a:lnTo>
                    <a:pt x="330401" y="1220236"/>
                  </a:lnTo>
                  <a:lnTo>
                    <a:pt x="325939" y="1218544"/>
                  </a:lnTo>
                  <a:lnTo>
                    <a:pt x="324400" y="1218698"/>
                  </a:lnTo>
                  <a:lnTo>
                    <a:pt x="322246" y="1218852"/>
                  </a:lnTo>
                  <a:lnTo>
                    <a:pt x="317016" y="1223775"/>
                  </a:lnTo>
                  <a:lnTo>
                    <a:pt x="314862" y="1229775"/>
                  </a:lnTo>
                  <a:lnTo>
                    <a:pt x="313785" y="1232544"/>
                  </a:lnTo>
                  <a:lnTo>
                    <a:pt x="310708" y="1236390"/>
                  </a:lnTo>
                  <a:lnTo>
                    <a:pt x="312401" y="1239159"/>
                  </a:lnTo>
                  <a:lnTo>
                    <a:pt x="307786" y="1246544"/>
                  </a:lnTo>
                  <a:lnTo>
                    <a:pt x="307171" y="1249006"/>
                  </a:lnTo>
                  <a:lnTo>
                    <a:pt x="307171" y="1251160"/>
                  </a:lnTo>
                  <a:lnTo>
                    <a:pt x="308710" y="1253775"/>
                  </a:lnTo>
                  <a:lnTo>
                    <a:pt x="308556" y="1254544"/>
                  </a:lnTo>
                  <a:lnTo>
                    <a:pt x="307786" y="1254545"/>
                  </a:lnTo>
                  <a:lnTo>
                    <a:pt x="299477" y="1250083"/>
                  </a:lnTo>
                  <a:lnTo>
                    <a:pt x="297785" y="1250082"/>
                  </a:lnTo>
                  <a:lnTo>
                    <a:pt x="292246" y="1251621"/>
                  </a:lnTo>
                  <a:lnTo>
                    <a:pt x="289323" y="1254236"/>
                  </a:lnTo>
                  <a:lnTo>
                    <a:pt x="285784" y="1257467"/>
                  </a:lnTo>
                  <a:lnTo>
                    <a:pt x="285015" y="1259313"/>
                  </a:lnTo>
                  <a:lnTo>
                    <a:pt x="285939" y="1261929"/>
                  </a:lnTo>
                  <a:lnTo>
                    <a:pt x="287632" y="1266236"/>
                  </a:lnTo>
                  <a:lnTo>
                    <a:pt x="285939" y="1267006"/>
                  </a:lnTo>
                  <a:lnTo>
                    <a:pt x="285478" y="1267929"/>
                  </a:lnTo>
                  <a:lnTo>
                    <a:pt x="285016" y="1270698"/>
                  </a:lnTo>
                  <a:lnTo>
                    <a:pt x="284093" y="1272391"/>
                  </a:lnTo>
                  <a:lnTo>
                    <a:pt x="281632" y="1272083"/>
                  </a:lnTo>
                  <a:lnTo>
                    <a:pt x="281324" y="1273314"/>
                  </a:lnTo>
                  <a:lnTo>
                    <a:pt x="280863" y="1275006"/>
                  </a:lnTo>
                  <a:lnTo>
                    <a:pt x="277478" y="1277776"/>
                  </a:lnTo>
                  <a:lnTo>
                    <a:pt x="276401" y="1280391"/>
                  </a:lnTo>
                  <a:lnTo>
                    <a:pt x="277632" y="1281776"/>
                  </a:lnTo>
                  <a:lnTo>
                    <a:pt x="278094" y="1283314"/>
                  </a:lnTo>
                  <a:lnTo>
                    <a:pt x="277478" y="1285314"/>
                  </a:lnTo>
                  <a:lnTo>
                    <a:pt x="277325" y="1287929"/>
                  </a:lnTo>
                  <a:lnTo>
                    <a:pt x="279326" y="1291468"/>
                  </a:lnTo>
                  <a:lnTo>
                    <a:pt x="280402" y="1293622"/>
                  </a:lnTo>
                  <a:lnTo>
                    <a:pt x="283173" y="1296391"/>
                  </a:lnTo>
                  <a:lnTo>
                    <a:pt x="283480" y="1297468"/>
                  </a:lnTo>
                  <a:lnTo>
                    <a:pt x="282250" y="1301007"/>
                  </a:lnTo>
                  <a:lnTo>
                    <a:pt x="281019" y="1303776"/>
                  </a:lnTo>
                  <a:lnTo>
                    <a:pt x="278096" y="1305468"/>
                  </a:lnTo>
                  <a:lnTo>
                    <a:pt x="276096" y="1306545"/>
                  </a:lnTo>
                  <a:lnTo>
                    <a:pt x="272557" y="1308698"/>
                  </a:lnTo>
                  <a:lnTo>
                    <a:pt x="270865" y="1310391"/>
                  </a:lnTo>
                  <a:lnTo>
                    <a:pt x="268249" y="1315314"/>
                  </a:lnTo>
                  <a:lnTo>
                    <a:pt x="269788" y="1317160"/>
                  </a:lnTo>
                  <a:lnTo>
                    <a:pt x="269635" y="1324699"/>
                  </a:lnTo>
                  <a:lnTo>
                    <a:pt x="269943" y="1325622"/>
                  </a:lnTo>
                  <a:lnTo>
                    <a:pt x="276559" y="1331007"/>
                  </a:lnTo>
                  <a:lnTo>
                    <a:pt x="275636" y="1333160"/>
                  </a:lnTo>
                  <a:lnTo>
                    <a:pt x="276714" y="1334391"/>
                  </a:lnTo>
                  <a:lnTo>
                    <a:pt x="280561" y="1336545"/>
                  </a:lnTo>
                  <a:lnTo>
                    <a:pt x="284253" y="1337007"/>
                  </a:lnTo>
                  <a:lnTo>
                    <a:pt x="285946" y="1337160"/>
                  </a:lnTo>
                  <a:lnTo>
                    <a:pt x="286869" y="1339776"/>
                  </a:lnTo>
                  <a:lnTo>
                    <a:pt x="294255" y="1344084"/>
                  </a:lnTo>
                  <a:lnTo>
                    <a:pt x="295178" y="1347007"/>
                  </a:lnTo>
                  <a:lnTo>
                    <a:pt x="294870" y="1349007"/>
                  </a:lnTo>
                  <a:lnTo>
                    <a:pt x="289178" y="1353469"/>
                  </a:lnTo>
                  <a:lnTo>
                    <a:pt x="280409" y="1361622"/>
                  </a:lnTo>
                  <a:lnTo>
                    <a:pt x="275793" y="1364391"/>
                  </a:lnTo>
                  <a:lnTo>
                    <a:pt x="269331" y="1364545"/>
                  </a:lnTo>
                  <a:lnTo>
                    <a:pt x="262100" y="1373930"/>
                  </a:lnTo>
                  <a:lnTo>
                    <a:pt x="261947" y="1377161"/>
                  </a:lnTo>
                  <a:lnTo>
                    <a:pt x="263794" y="1381469"/>
                  </a:lnTo>
                  <a:lnTo>
                    <a:pt x="260563" y="1384853"/>
                  </a:lnTo>
                  <a:lnTo>
                    <a:pt x="258408" y="1386392"/>
                  </a:lnTo>
                  <a:lnTo>
                    <a:pt x="256716" y="1387776"/>
                  </a:lnTo>
                  <a:lnTo>
                    <a:pt x="255332" y="1390392"/>
                  </a:lnTo>
                  <a:lnTo>
                    <a:pt x="255178" y="1392700"/>
                  </a:lnTo>
                  <a:lnTo>
                    <a:pt x="255794" y="1395930"/>
                  </a:lnTo>
                  <a:lnTo>
                    <a:pt x="257487" y="1400084"/>
                  </a:lnTo>
                  <a:lnTo>
                    <a:pt x="257949" y="1401930"/>
                  </a:lnTo>
                  <a:lnTo>
                    <a:pt x="257948" y="1403623"/>
                  </a:lnTo>
                  <a:lnTo>
                    <a:pt x="255795" y="1405930"/>
                  </a:lnTo>
                  <a:lnTo>
                    <a:pt x="255641" y="1408700"/>
                  </a:lnTo>
                  <a:lnTo>
                    <a:pt x="254718" y="1410700"/>
                  </a:lnTo>
                  <a:lnTo>
                    <a:pt x="255949" y="1412854"/>
                  </a:lnTo>
                  <a:lnTo>
                    <a:pt x="255796" y="1414853"/>
                  </a:lnTo>
                  <a:lnTo>
                    <a:pt x="256873" y="1417008"/>
                  </a:lnTo>
                  <a:lnTo>
                    <a:pt x="254257" y="1418546"/>
                  </a:lnTo>
                  <a:lnTo>
                    <a:pt x="251641" y="1418700"/>
                  </a:lnTo>
                  <a:lnTo>
                    <a:pt x="247180" y="1419931"/>
                  </a:lnTo>
                  <a:lnTo>
                    <a:pt x="241179" y="1420084"/>
                  </a:lnTo>
                  <a:lnTo>
                    <a:pt x="239333" y="1421161"/>
                  </a:lnTo>
                  <a:lnTo>
                    <a:pt x="235486" y="1424238"/>
                  </a:lnTo>
                  <a:lnTo>
                    <a:pt x="232563" y="1425315"/>
                  </a:lnTo>
                  <a:lnTo>
                    <a:pt x="232564" y="1426546"/>
                  </a:lnTo>
                  <a:lnTo>
                    <a:pt x="232256" y="1428392"/>
                  </a:lnTo>
                  <a:lnTo>
                    <a:pt x="233795" y="1431469"/>
                  </a:lnTo>
                  <a:lnTo>
                    <a:pt x="235180" y="1432546"/>
                  </a:lnTo>
                  <a:lnTo>
                    <a:pt x="236257" y="1433470"/>
                  </a:lnTo>
                  <a:lnTo>
                    <a:pt x="237950" y="1436084"/>
                  </a:lnTo>
                  <a:lnTo>
                    <a:pt x="235949" y="1437315"/>
                  </a:lnTo>
                  <a:lnTo>
                    <a:pt x="235180" y="1439008"/>
                  </a:lnTo>
                  <a:lnTo>
                    <a:pt x="233950" y="1446085"/>
                  </a:lnTo>
                  <a:lnTo>
                    <a:pt x="233027" y="1448392"/>
                  </a:lnTo>
                  <a:lnTo>
                    <a:pt x="230873" y="1451008"/>
                  </a:lnTo>
                  <a:lnTo>
                    <a:pt x="228720" y="1452546"/>
                  </a:lnTo>
                  <a:lnTo>
                    <a:pt x="216101" y="1441162"/>
                  </a:lnTo>
                  <a:lnTo>
                    <a:pt x="213486" y="1441162"/>
                  </a:lnTo>
                  <a:lnTo>
                    <a:pt x="208716" y="1442238"/>
                  </a:lnTo>
                  <a:lnTo>
                    <a:pt x="203793" y="1443777"/>
                  </a:lnTo>
                  <a:lnTo>
                    <a:pt x="198562" y="1451470"/>
                  </a:lnTo>
                  <a:lnTo>
                    <a:pt x="197332" y="1454700"/>
                  </a:lnTo>
                  <a:lnTo>
                    <a:pt x="200410" y="1457470"/>
                  </a:lnTo>
                  <a:lnTo>
                    <a:pt x="203333" y="1461008"/>
                  </a:lnTo>
                  <a:lnTo>
                    <a:pt x="204718" y="1462546"/>
                  </a:lnTo>
                  <a:lnTo>
                    <a:pt x="207949" y="1465623"/>
                  </a:lnTo>
                  <a:lnTo>
                    <a:pt x="209026" y="1466239"/>
                  </a:lnTo>
                  <a:lnTo>
                    <a:pt x="211180" y="1465777"/>
                  </a:lnTo>
                  <a:lnTo>
                    <a:pt x="212258" y="1465470"/>
                  </a:lnTo>
                  <a:lnTo>
                    <a:pt x="214104" y="1464239"/>
                  </a:lnTo>
                  <a:lnTo>
                    <a:pt x="216412" y="1464393"/>
                  </a:lnTo>
                  <a:lnTo>
                    <a:pt x="216411" y="1465470"/>
                  </a:lnTo>
                  <a:lnTo>
                    <a:pt x="213796" y="1470547"/>
                  </a:lnTo>
                  <a:lnTo>
                    <a:pt x="214412" y="1475777"/>
                  </a:lnTo>
                  <a:lnTo>
                    <a:pt x="215951" y="1477162"/>
                  </a:lnTo>
                  <a:lnTo>
                    <a:pt x="219490" y="1477931"/>
                  </a:lnTo>
                  <a:lnTo>
                    <a:pt x="222260" y="1479623"/>
                  </a:lnTo>
                  <a:lnTo>
                    <a:pt x="222260" y="1484239"/>
                  </a:lnTo>
                  <a:lnTo>
                    <a:pt x="221645" y="1486393"/>
                  </a:lnTo>
                  <a:lnTo>
                    <a:pt x="221183" y="1487931"/>
                  </a:lnTo>
                  <a:lnTo>
                    <a:pt x="222260" y="1489623"/>
                  </a:lnTo>
                  <a:lnTo>
                    <a:pt x="223953" y="1489778"/>
                  </a:lnTo>
                  <a:lnTo>
                    <a:pt x="224722" y="1490239"/>
                  </a:lnTo>
                  <a:lnTo>
                    <a:pt x="225339" y="1501624"/>
                  </a:lnTo>
                  <a:lnTo>
                    <a:pt x="223493" y="1503778"/>
                  </a:lnTo>
                  <a:lnTo>
                    <a:pt x="222416" y="1505316"/>
                  </a:lnTo>
                  <a:lnTo>
                    <a:pt x="220723" y="1506393"/>
                  </a:lnTo>
                  <a:lnTo>
                    <a:pt x="218569" y="1506393"/>
                  </a:lnTo>
                  <a:lnTo>
                    <a:pt x="203644" y="1504547"/>
                  </a:lnTo>
                  <a:lnTo>
                    <a:pt x="200414" y="1504085"/>
                  </a:lnTo>
                  <a:lnTo>
                    <a:pt x="200260" y="1505624"/>
                  </a:lnTo>
                  <a:lnTo>
                    <a:pt x="203953" y="1509932"/>
                  </a:lnTo>
                  <a:lnTo>
                    <a:pt x="207953" y="1513624"/>
                  </a:lnTo>
                  <a:lnTo>
                    <a:pt x="207954" y="1518393"/>
                  </a:lnTo>
                  <a:lnTo>
                    <a:pt x="207647" y="1520393"/>
                  </a:lnTo>
                  <a:lnTo>
                    <a:pt x="207647" y="1522393"/>
                  </a:lnTo>
                  <a:lnTo>
                    <a:pt x="206262" y="1523624"/>
                  </a:lnTo>
                  <a:lnTo>
                    <a:pt x="205031" y="1523624"/>
                  </a:lnTo>
                  <a:lnTo>
                    <a:pt x="203493" y="1525163"/>
                  </a:lnTo>
                  <a:lnTo>
                    <a:pt x="201031" y="1526547"/>
                  </a:lnTo>
                  <a:lnTo>
                    <a:pt x="197646" y="1527163"/>
                  </a:lnTo>
                  <a:lnTo>
                    <a:pt x="195338" y="1526855"/>
                  </a:lnTo>
                  <a:lnTo>
                    <a:pt x="193800" y="1527162"/>
                  </a:lnTo>
                  <a:lnTo>
                    <a:pt x="191799" y="1525316"/>
                  </a:lnTo>
                  <a:lnTo>
                    <a:pt x="188106" y="1524701"/>
                  </a:lnTo>
                  <a:lnTo>
                    <a:pt x="186260" y="1523317"/>
                  </a:lnTo>
                  <a:lnTo>
                    <a:pt x="185029" y="1523470"/>
                  </a:lnTo>
                  <a:lnTo>
                    <a:pt x="184567" y="1525316"/>
                  </a:lnTo>
                  <a:lnTo>
                    <a:pt x="182875" y="1526855"/>
                  </a:lnTo>
                  <a:lnTo>
                    <a:pt x="180567" y="1527932"/>
                  </a:lnTo>
                  <a:lnTo>
                    <a:pt x="180106" y="1529932"/>
                  </a:lnTo>
                  <a:lnTo>
                    <a:pt x="179798" y="1532701"/>
                  </a:lnTo>
                  <a:lnTo>
                    <a:pt x="179337" y="1534394"/>
                  </a:lnTo>
                  <a:lnTo>
                    <a:pt x="179491" y="1537316"/>
                  </a:lnTo>
                  <a:lnTo>
                    <a:pt x="180568" y="1540239"/>
                  </a:lnTo>
                  <a:lnTo>
                    <a:pt x="181645" y="1542855"/>
                  </a:lnTo>
                  <a:lnTo>
                    <a:pt x="181492" y="1545163"/>
                  </a:lnTo>
                  <a:lnTo>
                    <a:pt x="180107" y="1547009"/>
                  </a:lnTo>
                  <a:lnTo>
                    <a:pt x="178569" y="1548240"/>
                  </a:lnTo>
                  <a:lnTo>
                    <a:pt x="176569" y="1548240"/>
                  </a:lnTo>
                  <a:lnTo>
                    <a:pt x="174261" y="1549317"/>
                  </a:lnTo>
                  <a:lnTo>
                    <a:pt x="172876" y="1548393"/>
                  </a:lnTo>
                  <a:lnTo>
                    <a:pt x="169337" y="1548701"/>
                  </a:lnTo>
                  <a:lnTo>
                    <a:pt x="167645" y="1550393"/>
                  </a:lnTo>
                  <a:lnTo>
                    <a:pt x="166414" y="1553470"/>
                  </a:lnTo>
                  <a:lnTo>
                    <a:pt x="164876" y="1557778"/>
                  </a:lnTo>
                  <a:lnTo>
                    <a:pt x="163953" y="1561009"/>
                  </a:lnTo>
                  <a:lnTo>
                    <a:pt x="162876" y="1563316"/>
                  </a:lnTo>
                  <a:lnTo>
                    <a:pt x="160415" y="1565778"/>
                  </a:lnTo>
                  <a:lnTo>
                    <a:pt x="160415" y="1568701"/>
                  </a:lnTo>
                  <a:lnTo>
                    <a:pt x="159185" y="1574855"/>
                  </a:lnTo>
                  <a:lnTo>
                    <a:pt x="158262" y="1581624"/>
                  </a:lnTo>
                  <a:lnTo>
                    <a:pt x="157955" y="1587317"/>
                  </a:lnTo>
                  <a:lnTo>
                    <a:pt x="155647" y="1591163"/>
                  </a:lnTo>
                  <a:lnTo>
                    <a:pt x="154724" y="1594855"/>
                  </a:lnTo>
                  <a:lnTo>
                    <a:pt x="154263" y="1597471"/>
                  </a:lnTo>
                  <a:lnTo>
                    <a:pt x="155340" y="1598548"/>
                  </a:lnTo>
                  <a:lnTo>
                    <a:pt x="157956" y="1598702"/>
                  </a:lnTo>
                  <a:lnTo>
                    <a:pt x="160264" y="1601163"/>
                  </a:lnTo>
                  <a:lnTo>
                    <a:pt x="160572" y="1604856"/>
                  </a:lnTo>
                  <a:lnTo>
                    <a:pt x="159495" y="1606086"/>
                  </a:lnTo>
                  <a:lnTo>
                    <a:pt x="160265" y="1607933"/>
                  </a:lnTo>
                  <a:lnTo>
                    <a:pt x="162572" y="1607779"/>
                  </a:lnTo>
                  <a:lnTo>
                    <a:pt x="163496" y="1609471"/>
                  </a:lnTo>
                  <a:lnTo>
                    <a:pt x="165034" y="1608548"/>
                  </a:lnTo>
                  <a:lnTo>
                    <a:pt x="166265" y="1609471"/>
                  </a:lnTo>
                  <a:lnTo>
                    <a:pt x="166112" y="1611009"/>
                  </a:lnTo>
                  <a:lnTo>
                    <a:pt x="164265" y="1611778"/>
                  </a:lnTo>
                  <a:lnTo>
                    <a:pt x="162881" y="1613009"/>
                  </a:lnTo>
                  <a:lnTo>
                    <a:pt x="161804" y="1614702"/>
                  </a:lnTo>
                  <a:lnTo>
                    <a:pt x="162728" y="1618856"/>
                  </a:lnTo>
                  <a:lnTo>
                    <a:pt x="162728" y="1620702"/>
                  </a:lnTo>
                  <a:lnTo>
                    <a:pt x="161651" y="1622394"/>
                  </a:lnTo>
                  <a:lnTo>
                    <a:pt x="160112" y="1623933"/>
                  </a:lnTo>
                  <a:lnTo>
                    <a:pt x="157804" y="1625471"/>
                  </a:lnTo>
                  <a:lnTo>
                    <a:pt x="156727" y="1626702"/>
                  </a:lnTo>
                  <a:lnTo>
                    <a:pt x="156728" y="1628856"/>
                  </a:lnTo>
                  <a:lnTo>
                    <a:pt x="155958" y="1630856"/>
                  </a:lnTo>
                  <a:lnTo>
                    <a:pt x="154112" y="1631625"/>
                  </a:lnTo>
                  <a:lnTo>
                    <a:pt x="152881" y="1630086"/>
                  </a:lnTo>
                  <a:lnTo>
                    <a:pt x="149958" y="1627933"/>
                  </a:lnTo>
                  <a:lnTo>
                    <a:pt x="148727" y="1629625"/>
                  </a:lnTo>
                  <a:lnTo>
                    <a:pt x="146112" y="1630856"/>
                  </a:lnTo>
                  <a:lnTo>
                    <a:pt x="144573" y="1631779"/>
                  </a:lnTo>
                  <a:lnTo>
                    <a:pt x="142419" y="1635472"/>
                  </a:lnTo>
                  <a:lnTo>
                    <a:pt x="141650" y="1637010"/>
                  </a:lnTo>
                  <a:lnTo>
                    <a:pt x="141650" y="1638394"/>
                  </a:lnTo>
                  <a:lnTo>
                    <a:pt x="141838" y="1638746"/>
                  </a:lnTo>
                  <a:lnTo>
                    <a:pt x="138403" y="1638308"/>
                  </a:lnTo>
                  <a:lnTo>
                    <a:pt x="131162" y="1639645"/>
                  </a:lnTo>
                  <a:lnTo>
                    <a:pt x="126830" y="1634693"/>
                  </a:lnTo>
                  <a:lnTo>
                    <a:pt x="125592" y="1630052"/>
                  </a:lnTo>
                  <a:lnTo>
                    <a:pt x="121570" y="1619225"/>
                  </a:lnTo>
                  <a:lnTo>
                    <a:pt x="119404" y="1611488"/>
                  </a:lnTo>
                  <a:lnTo>
                    <a:pt x="113525" y="1619842"/>
                  </a:lnTo>
                  <a:lnTo>
                    <a:pt x="106409" y="1626032"/>
                  </a:lnTo>
                  <a:lnTo>
                    <a:pt x="96198" y="1626340"/>
                  </a:lnTo>
                  <a:lnTo>
                    <a:pt x="87224" y="1623867"/>
                  </a:lnTo>
                  <a:lnTo>
                    <a:pt x="75776" y="1621081"/>
                  </a:lnTo>
                  <a:lnTo>
                    <a:pt x="59266" y="1620732"/>
                  </a:lnTo>
                  <a:lnTo>
                    <a:pt x="58139" y="1601898"/>
                  </a:lnTo>
                  <a:lnTo>
                    <a:pt x="53188" y="1591066"/>
                  </a:lnTo>
                  <a:lnTo>
                    <a:pt x="53455" y="1573328"/>
                  </a:lnTo>
                  <a:lnTo>
                    <a:pt x="52128" y="1558346"/>
                  </a:lnTo>
                  <a:lnTo>
                    <a:pt x="50610" y="1543362"/>
                  </a:lnTo>
                  <a:lnTo>
                    <a:pt x="48210" y="1536788"/>
                  </a:lnTo>
                  <a:lnTo>
                    <a:pt x="43389" y="1522763"/>
                  </a:lnTo>
                  <a:lnTo>
                    <a:pt x="41197" y="1511806"/>
                  </a:lnTo>
                  <a:lnTo>
                    <a:pt x="36815" y="1503917"/>
                  </a:lnTo>
                  <a:lnTo>
                    <a:pt x="27172" y="1499533"/>
                  </a:lnTo>
                  <a:lnTo>
                    <a:pt x="19722" y="1500846"/>
                  </a:lnTo>
                  <a:lnTo>
                    <a:pt x="14462" y="1502161"/>
                  </a:lnTo>
                  <a:lnTo>
                    <a:pt x="10080" y="1498659"/>
                  </a:lnTo>
                  <a:lnTo>
                    <a:pt x="0" y="1487261"/>
                  </a:lnTo>
                  <a:lnTo>
                    <a:pt x="4820" y="1476742"/>
                  </a:lnTo>
                  <a:lnTo>
                    <a:pt x="6135" y="1468412"/>
                  </a:lnTo>
                  <a:lnTo>
                    <a:pt x="13586" y="1455266"/>
                  </a:lnTo>
                  <a:lnTo>
                    <a:pt x="18384" y="1443348"/>
                  </a:lnTo>
                  <a:lnTo>
                    <a:pt x="17907" y="1432349"/>
                  </a:lnTo>
                  <a:lnTo>
                    <a:pt x="20448" y="1418843"/>
                  </a:lnTo>
                  <a:lnTo>
                    <a:pt x="22862" y="1413047"/>
                  </a:lnTo>
                  <a:lnTo>
                    <a:pt x="25760" y="1406288"/>
                  </a:lnTo>
                  <a:lnTo>
                    <a:pt x="32278" y="1401702"/>
                  </a:lnTo>
                  <a:lnTo>
                    <a:pt x="35416" y="1397354"/>
                  </a:lnTo>
                  <a:lnTo>
                    <a:pt x="38555" y="1394699"/>
                  </a:lnTo>
                  <a:lnTo>
                    <a:pt x="44670" y="1381610"/>
                  </a:lnTo>
                  <a:lnTo>
                    <a:pt x="53132" y="1377491"/>
                  </a:lnTo>
                  <a:lnTo>
                    <a:pt x="62938" y="1370587"/>
                  </a:lnTo>
                  <a:lnTo>
                    <a:pt x="69197" y="1366983"/>
                  </a:lnTo>
                  <a:lnTo>
                    <a:pt x="76593" y="1364897"/>
                  </a:lnTo>
                  <a:lnTo>
                    <a:pt x="79817" y="1364705"/>
                  </a:lnTo>
                  <a:lnTo>
                    <a:pt x="83421" y="1363569"/>
                  </a:lnTo>
                  <a:lnTo>
                    <a:pt x="86645" y="1362621"/>
                  </a:lnTo>
                  <a:lnTo>
                    <a:pt x="90628" y="1361102"/>
                  </a:lnTo>
                  <a:lnTo>
                    <a:pt x="95369" y="1356932"/>
                  </a:lnTo>
                  <a:lnTo>
                    <a:pt x="104283" y="1346880"/>
                  </a:lnTo>
                  <a:lnTo>
                    <a:pt x="99323" y="1334018"/>
                  </a:lnTo>
                  <a:lnTo>
                    <a:pt x="93093" y="1323930"/>
                  </a:lnTo>
                  <a:lnTo>
                    <a:pt x="89110" y="1316154"/>
                  </a:lnTo>
                  <a:lnTo>
                    <a:pt x="87593" y="1311224"/>
                  </a:lnTo>
                  <a:lnTo>
                    <a:pt x="85696" y="1306862"/>
                  </a:lnTo>
                  <a:lnTo>
                    <a:pt x="74980" y="1296449"/>
                  </a:lnTo>
                  <a:lnTo>
                    <a:pt x="66547" y="1288089"/>
                  </a:lnTo>
                  <a:lnTo>
                    <a:pt x="58936" y="1282022"/>
                  </a:lnTo>
                  <a:lnTo>
                    <a:pt x="38381" y="1266463"/>
                  </a:lnTo>
                  <a:lnTo>
                    <a:pt x="43214" y="1245983"/>
                  </a:lnTo>
                  <a:lnTo>
                    <a:pt x="46059" y="1237067"/>
                  </a:lnTo>
                  <a:lnTo>
                    <a:pt x="49472" y="1220190"/>
                  </a:lnTo>
                  <a:lnTo>
                    <a:pt x="53103" y="1210269"/>
                  </a:lnTo>
                  <a:lnTo>
                    <a:pt x="56357" y="1195624"/>
                  </a:lnTo>
                  <a:lnTo>
                    <a:pt x="59937" y="1187486"/>
                  </a:lnTo>
                  <a:lnTo>
                    <a:pt x="63516" y="1182283"/>
                  </a:lnTo>
                  <a:lnTo>
                    <a:pt x="66770" y="1170891"/>
                  </a:lnTo>
                  <a:lnTo>
                    <a:pt x="73279" y="1164709"/>
                  </a:lnTo>
                  <a:lnTo>
                    <a:pt x="74580" y="1162428"/>
                  </a:lnTo>
                  <a:lnTo>
                    <a:pt x="66120" y="1156899"/>
                  </a:lnTo>
                  <a:lnTo>
                    <a:pt x="59840" y="1152853"/>
                  </a:lnTo>
                  <a:lnTo>
                    <a:pt x="63317" y="1140344"/>
                  </a:lnTo>
                  <a:lnTo>
                    <a:pt x="65214" y="1137501"/>
                  </a:lnTo>
                  <a:lnTo>
                    <a:pt x="66352" y="1134846"/>
                  </a:lnTo>
                  <a:lnTo>
                    <a:pt x="68627" y="1132947"/>
                  </a:lnTo>
                  <a:lnTo>
                    <a:pt x="69765" y="1130672"/>
                  </a:lnTo>
                  <a:lnTo>
                    <a:pt x="69955" y="1126690"/>
                  </a:lnTo>
                  <a:lnTo>
                    <a:pt x="68628" y="1122136"/>
                  </a:lnTo>
                  <a:lnTo>
                    <a:pt x="67679" y="1119293"/>
                  </a:lnTo>
                  <a:lnTo>
                    <a:pt x="67490" y="1115690"/>
                  </a:lnTo>
                  <a:lnTo>
                    <a:pt x="68491" y="1111468"/>
                  </a:lnTo>
                  <a:lnTo>
                    <a:pt x="67542" y="1103621"/>
                  </a:lnTo>
                  <a:lnTo>
                    <a:pt x="68048" y="1098679"/>
                  </a:lnTo>
                  <a:lnTo>
                    <a:pt x="70064" y="1092324"/>
                  </a:lnTo>
                  <a:lnTo>
                    <a:pt x="72433" y="1087965"/>
                  </a:lnTo>
                  <a:lnTo>
                    <a:pt x="75102" y="1083214"/>
                  </a:lnTo>
                  <a:lnTo>
                    <a:pt x="75552" y="1079198"/>
                  </a:lnTo>
                  <a:lnTo>
                    <a:pt x="75923" y="1075183"/>
                  </a:lnTo>
                  <a:lnTo>
                    <a:pt x="79085" y="1068341"/>
                  </a:lnTo>
                  <a:lnTo>
                    <a:pt x="81385" y="1060902"/>
                  </a:lnTo>
                  <a:lnTo>
                    <a:pt x="78925" y="1056446"/>
                  </a:lnTo>
                  <a:lnTo>
                    <a:pt x="77489" y="1052263"/>
                  </a:lnTo>
                  <a:lnTo>
                    <a:pt x="72231" y="1049498"/>
                  </a:lnTo>
                  <a:lnTo>
                    <a:pt x="67789" y="1044517"/>
                  </a:lnTo>
                  <a:lnTo>
                    <a:pt x="65403" y="1042530"/>
                  </a:lnTo>
                  <a:lnTo>
                    <a:pt x="66199" y="1036959"/>
                  </a:lnTo>
                  <a:lnTo>
                    <a:pt x="61824" y="1028207"/>
                  </a:lnTo>
                  <a:lnTo>
                    <a:pt x="63017" y="1017074"/>
                  </a:lnTo>
                  <a:lnTo>
                    <a:pt x="72165" y="1007530"/>
                  </a:lnTo>
                  <a:lnTo>
                    <a:pt x="84080" y="1003633"/>
                  </a:lnTo>
                  <a:lnTo>
                    <a:pt x="82845" y="1002867"/>
                  </a:lnTo>
                  <a:lnTo>
                    <a:pt x="76081" y="1000027"/>
                  </a:lnTo>
                  <a:lnTo>
                    <a:pt x="64645" y="991655"/>
                  </a:lnTo>
                  <a:lnTo>
                    <a:pt x="57248" y="985397"/>
                  </a:lnTo>
                  <a:lnTo>
                    <a:pt x="48939" y="979480"/>
                  </a:lnTo>
                  <a:lnTo>
                    <a:pt x="39432" y="968243"/>
                  </a:lnTo>
                  <a:lnTo>
                    <a:pt x="36765" y="959792"/>
                  </a:lnTo>
                  <a:lnTo>
                    <a:pt x="34679" y="952396"/>
                  </a:lnTo>
                  <a:lnTo>
                    <a:pt x="32593" y="938550"/>
                  </a:lnTo>
                  <a:lnTo>
                    <a:pt x="31645" y="924515"/>
                  </a:lnTo>
                  <a:lnTo>
                    <a:pt x="32078" y="908795"/>
                  </a:lnTo>
                  <a:lnTo>
                    <a:pt x="34300" y="883929"/>
                  </a:lnTo>
                  <a:lnTo>
                    <a:pt x="35249" y="877483"/>
                  </a:lnTo>
                  <a:lnTo>
                    <a:pt x="36955" y="872550"/>
                  </a:lnTo>
                  <a:lnTo>
                    <a:pt x="39231" y="866860"/>
                  </a:lnTo>
                  <a:lnTo>
                    <a:pt x="42455" y="862878"/>
                  </a:lnTo>
                  <a:lnTo>
                    <a:pt x="46059" y="861171"/>
                  </a:lnTo>
                  <a:lnTo>
                    <a:pt x="49473" y="859464"/>
                  </a:lnTo>
                  <a:lnTo>
                    <a:pt x="52128" y="857380"/>
                  </a:lnTo>
                  <a:lnTo>
                    <a:pt x="52531" y="854856"/>
                  </a:lnTo>
                  <a:lnTo>
                    <a:pt x="53720" y="846046"/>
                  </a:lnTo>
                  <a:lnTo>
                    <a:pt x="51912" y="841070"/>
                  </a:lnTo>
                  <a:lnTo>
                    <a:pt x="50839" y="837929"/>
                  </a:lnTo>
                  <a:lnTo>
                    <a:pt x="46867" y="832759"/>
                  </a:lnTo>
                  <a:lnTo>
                    <a:pt x="42504" y="827364"/>
                  </a:lnTo>
                  <a:lnTo>
                    <a:pt x="36262" y="820697"/>
                  </a:lnTo>
                  <a:lnTo>
                    <a:pt x="29310" y="813270"/>
                  </a:lnTo>
                  <a:lnTo>
                    <a:pt x="23625" y="807361"/>
                  </a:lnTo>
                  <a:lnTo>
                    <a:pt x="19341" y="802042"/>
                  </a:lnTo>
                  <a:lnTo>
                    <a:pt x="11745" y="793470"/>
                  </a:lnTo>
                  <a:lnTo>
                    <a:pt x="7861" y="785371"/>
                  </a:lnTo>
                  <a:lnTo>
                    <a:pt x="5240" y="775088"/>
                  </a:lnTo>
                  <a:lnTo>
                    <a:pt x="3072" y="767883"/>
                  </a:lnTo>
                  <a:lnTo>
                    <a:pt x="3469" y="758087"/>
                  </a:lnTo>
                  <a:lnTo>
                    <a:pt x="5707" y="751340"/>
                  </a:lnTo>
                  <a:lnTo>
                    <a:pt x="7900" y="745647"/>
                  </a:lnTo>
                  <a:lnTo>
                    <a:pt x="8548" y="743967"/>
                  </a:lnTo>
                  <a:lnTo>
                    <a:pt x="10615" y="736452"/>
                  </a:lnTo>
                  <a:lnTo>
                    <a:pt x="12119" y="731336"/>
                  </a:lnTo>
                  <a:lnTo>
                    <a:pt x="15839" y="718475"/>
                  </a:lnTo>
                  <a:lnTo>
                    <a:pt x="16579" y="710292"/>
                  </a:lnTo>
                  <a:lnTo>
                    <a:pt x="16974" y="700419"/>
                  </a:lnTo>
                  <a:lnTo>
                    <a:pt x="17190" y="689468"/>
                  </a:lnTo>
                  <a:lnTo>
                    <a:pt x="16982" y="680224"/>
                  </a:lnTo>
                  <a:lnTo>
                    <a:pt x="16518" y="669905"/>
                  </a:lnTo>
                  <a:lnTo>
                    <a:pt x="13586" y="659553"/>
                  </a:lnTo>
                  <a:lnTo>
                    <a:pt x="13596" y="653152"/>
                  </a:lnTo>
                  <a:lnTo>
                    <a:pt x="12905" y="642991"/>
                  </a:lnTo>
                  <a:lnTo>
                    <a:pt x="14921" y="633243"/>
                  </a:lnTo>
                  <a:lnTo>
                    <a:pt x="20568" y="620345"/>
                  </a:lnTo>
                  <a:lnTo>
                    <a:pt x="24248" y="613483"/>
                  </a:lnTo>
                  <a:lnTo>
                    <a:pt x="27283" y="611017"/>
                  </a:lnTo>
                  <a:lnTo>
                    <a:pt x="31456" y="607034"/>
                  </a:lnTo>
                  <a:lnTo>
                    <a:pt x="36765" y="600777"/>
                  </a:lnTo>
                  <a:lnTo>
                    <a:pt x="39990" y="595464"/>
                  </a:lnTo>
                  <a:lnTo>
                    <a:pt x="42645" y="589586"/>
                  </a:lnTo>
                  <a:lnTo>
                    <a:pt x="44162" y="580861"/>
                  </a:lnTo>
                  <a:lnTo>
                    <a:pt x="44352" y="574224"/>
                  </a:lnTo>
                  <a:lnTo>
                    <a:pt x="45110" y="568722"/>
                  </a:lnTo>
                  <a:lnTo>
                    <a:pt x="47262" y="550445"/>
                  </a:lnTo>
                  <a:lnTo>
                    <a:pt x="50120" y="548367"/>
                  </a:lnTo>
                  <a:lnTo>
                    <a:pt x="56877" y="543689"/>
                  </a:lnTo>
                  <a:lnTo>
                    <a:pt x="69351" y="537191"/>
                  </a:lnTo>
                  <a:lnTo>
                    <a:pt x="77927" y="531735"/>
                  </a:lnTo>
                  <a:lnTo>
                    <a:pt x="78238" y="528935"/>
                  </a:lnTo>
                  <a:lnTo>
                    <a:pt x="80276" y="527152"/>
                  </a:lnTo>
                  <a:lnTo>
                    <a:pt x="84424" y="526797"/>
                  </a:lnTo>
                  <a:lnTo>
                    <a:pt x="93520" y="525235"/>
                  </a:lnTo>
                  <a:lnTo>
                    <a:pt x="100796" y="524199"/>
                  </a:lnTo>
                  <a:lnTo>
                    <a:pt x="107033" y="521599"/>
                  </a:lnTo>
                  <a:lnTo>
                    <a:pt x="114050" y="519779"/>
                  </a:lnTo>
                  <a:lnTo>
                    <a:pt x="109113" y="510423"/>
                  </a:lnTo>
                  <a:lnTo>
                    <a:pt x="110152" y="497950"/>
                  </a:lnTo>
                  <a:lnTo>
                    <a:pt x="116909" y="481058"/>
                  </a:lnTo>
                  <a:lnTo>
                    <a:pt x="123405" y="473263"/>
                  </a:lnTo>
                  <a:lnTo>
                    <a:pt x="141484" y="450243"/>
                  </a:lnTo>
                  <a:lnTo>
                    <a:pt x="140986" y="446759"/>
                  </a:lnTo>
                  <a:lnTo>
                    <a:pt x="140986" y="440040"/>
                  </a:lnTo>
                  <a:lnTo>
                    <a:pt x="147207" y="433570"/>
                  </a:lnTo>
                  <a:lnTo>
                    <a:pt x="150441" y="424861"/>
                  </a:lnTo>
                  <a:lnTo>
                    <a:pt x="153179" y="424612"/>
                  </a:lnTo>
                  <a:lnTo>
                    <a:pt x="158404" y="421130"/>
                  </a:lnTo>
                  <a:lnTo>
                    <a:pt x="160395" y="415653"/>
                  </a:lnTo>
                  <a:lnTo>
                    <a:pt x="161888" y="410678"/>
                  </a:lnTo>
                  <a:lnTo>
                    <a:pt x="162883" y="408189"/>
                  </a:lnTo>
                  <a:lnTo>
                    <a:pt x="166957" y="406419"/>
                  </a:lnTo>
                  <a:lnTo>
                    <a:pt x="179804" y="397740"/>
                  </a:lnTo>
                  <a:lnTo>
                    <a:pt x="185776" y="396245"/>
                  </a:lnTo>
                  <a:lnTo>
                    <a:pt x="191158" y="397658"/>
                  </a:lnTo>
                  <a:lnTo>
                    <a:pt x="189438" y="385517"/>
                  </a:lnTo>
                  <a:lnTo>
                    <a:pt x="188111" y="372621"/>
                  </a:lnTo>
                  <a:lnTo>
                    <a:pt x="187731" y="358395"/>
                  </a:lnTo>
                  <a:lnTo>
                    <a:pt x="190821" y="339620"/>
                  </a:lnTo>
                  <a:lnTo>
                    <a:pt x="192056" y="325953"/>
                  </a:lnTo>
                  <a:lnTo>
                    <a:pt x="200755" y="300142"/>
                  </a:lnTo>
                  <a:lnTo>
                    <a:pt x="191372" y="296074"/>
                  </a:lnTo>
                  <a:lnTo>
                    <a:pt x="187352" y="290121"/>
                  </a:lnTo>
                  <a:lnTo>
                    <a:pt x="180834" y="276153"/>
                  </a:lnTo>
                  <a:lnTo>
                    <a:pt x="176648" y="268213"/>
                  </a:lnTo>
                  <a:lnTo>
                    <a:pt x="164024" y="263948"/>
                  </a:lnTo>
                  <a:lnTo>
                    <a:pt x="154483" y="257113"/>
                  </a:lnTo>
                  <a:lnTo>
                    <a:pt x="154610" y="256065"/>
                  </a:lnTo>
                  <a:lnTo>
                    <a:pt x="154733" y="255755"/>
                  </a:lnTo>
                  <a:lnTo>
                    <a:pt x="154832" y="254753"/>
                  </a:lnTo>
                  <a:lnTo>
                    <a:pt x="154779" y="253635"/>
                  </a:lnTo>
                  <a:lnTo>
                    <a:pt x="155001" y="252322"/>
                  </a:lnTo>
                  <a:lnTo>
                    <a:pt x="154944" y="251357"/>
                  </a:lnTo>
                  <a:lnTo>
                    <a:pt x="154897" y="249966"/>
                  </a:lnTo>
                  <a:lnTo>
                    <a:pt x="154768" y="248799"/>
                  </a:lnTo>
                  <a:lnTo>
                    <a:pt x="154592" y="248027"/>
                  </a:lnTo>
                  <a:lnTo>
                    <a:pt x="154264" y="247092"/>
                  </a:lnTo>
                  <a:lnTo>
                    <a:pt x="153775" y="244643"/>
                  </a:lnTo>
                  <a:lnTo>
                    <a:pt x="153520" y="243981"/>
                  </a:lnTo>
                  <a:lnTo>
                    <a:pt x="153190" y="243124"/>
                  </a:lnTo>
                  <a:lnTo>
                    <a:pt x="152935" y="242383"/>
                  </a:lnTo>
                  <a:lnTo>
                    <a:pt x="152756" y="241727"/>
                  </a:lnTo>
                  <a:lnTo>
                    <a:pt x="152816" y="240797"/>
                  </a:lnTo>
                  <a:lnTo>
                    <a:pt x="152800" y="239716"/>
                  </a:lnTo>
                  <a:lnTo>
                    <a:pt x="152748" y="238556"/>
                  </a:lnTo>
                  <a:lnTo>
                    <a:pt x="152351" y="237231"/>
                  </a:lnTo>
                  <a:lnTo>
                    <a:pt x="152135" y="236497"/>
                  </a:lnTo>
                  <a:lnTo>
                    <a:pt x="151927" y="235409"/>
                  </a:lnTo>
                  <a:lnTo>
                    <a:pt x="151654" y="233738"/>
                  </a:lnTo>
                  <a:lnTo>
                    <a:pt x="151369" y="232614"/>
                  </a:lnTo>
                  <a:lnTo>
                    <a:pt x="151166" y="231296"/>
                  </a:lnTo>
                  <a:lnTo>
                    <a:pt x="150948" y="230633"/>
                  </a:lnTo>
                  <a:lnTo>
                    <a:pt x="150769" y="229971"/>
                  </a:lnTo>
                  <a:lnTo>
                    <a:pt x="150592" y="229194"/>
                  </a:lnTo>
                  <a:lnTo>
                    <a:pt x="150365" y="227219"/>
                  </a:lnTo>
                  <a:lnTo>
                    <a:pt x="150183" y="226678"/>
                  </a:lnTo>
                  <a:lnTo>
                    <a:pt x="150010" y="225743"/>
                  </a:lnTo>
                  <a:lnTo>
                    <a:pt x="149909" y="225044"/>
                  </a:lnTo>
                  <a:lnTo>
                    <a:pt x="149844" y="224503"/>
                  </a:lnTo>
                  <a:lnTo>
                    <a:pt x="149750" y="223495"/>
                  </a:lnTo>
                  <a:lnTo>
                    <a:pt x="149859" y="221994"/>
                  </a:lnTo>
                  <a:lnTo>
                    <a:pt x="149796" y="221332"/>
                  </a:lnTo>
                  <a:lnTo>
                    <a:pt x="149862" y="220099"/>
                  </a:lnTo>
                  <a:lnTo>
                    <a:pt x="149702" y="218586"/>
                  </a:lnTo>
                  <a:lnTo>
                    <a:pt x="149495" y="217383"/>
                  </a:lnTo>
                  <a:lnTo>
                    <a:pt x="149396" y="216648"/>
                  </a:lnTo>
                  <a:lnTo>
                    <a:pt x="148958" y="215439"/>
                  </a:lnTo>
                  <a:lnTo>
                    <a:pt x="148366" y="214230"/>
                  </a:lnTo>
                  <a:lnTo>
                    <a:pt x="148116" y="213258"/>
                  </a:lnTo>
                  <a:lnTo>
                    <a:pt x="148130" y="212644"/>
                  </a:lnTo>
                  <a:lnTo>
                    <a:pt x="148302" y="211793"/>
                  </a:lnTo>
                  <a:lnTo>
                    <a:pt x="149082" y="207906"/>
                  </a:lnTo>
                  <a:lnTo>
                    <a:pt x="149149" y="206593"/>
                  </a:lnTo>
                  <a:lnTo>
                    <a:pt x="149288" y="205554"/>
                  </a:lnTo>
                  <a:lnTo>
                    <a:pt x="149345" y="204668"/>
                  </a:lnTo>
                  <a:lnTo>
                    <a:pt x="149243" y="204047"/>
                  </a:lnTo>
                  <a:lnTo>
                    <a:pt x="149180" y="203349"/>
                  </a:lnTo>
                  <a:lnTo>
                    <a:pt x="148998" y="202838"/>
                  </a:lnTo>
                  <a:lnTo>
                    <a:pt x="148477" y="201939"/>
                  </a:lnTo>
                  <a:lnTo>
                    <a:pt x="147843" y="200883"/>
                  </a:lnTo>
                  <a:lnTo>
                    <a:pt x="147622" y="200378"/>
                  </a:lnTo>
                  <a:lnTo>
                    <a:pt x="147168" y="199904"/>
                  </a:lnTo>
                  <a:lnTo>
                    <a:pt x="146401" y="199655"/>
                  </a:lnTo>
                  <a:lnTo>
                    <a:pt x="145972" y="199844"/>
                  </a:lnTo>
                  <a:lnTo>
                    <a:pt x="145530" y="200609"/>
                  </a:lnTo>
                  <a:lnTo>
                    <a:pt x="145097" y="200986"/>
                  </a:lnTo>
                  <a:lnTo>
                    <a:pt x="144625" y="201362"/>
                  </a:lnTo>
                  <a:lnTo>
                    <a:pt x="144115" y="201660"/>
                  </a:lnTo>
                  <a:lnTo>
                    <a:pt x="143455" y="201799"/>
                  </a:lnTo>
                  <a:lnTo>
                    <a:pt x="143031" y="201794"/>
                  </a:lnTo>
                  <a:lnTo>
                    <a:pt x="142528" y="201818"/>
                  </a:lnTo>
                  <a:lnTo>
                    <a:pt x="142027" y="201733"/>
                  </a:lnTo>
                  <a:lnTo>
                    <a:pt x="141417" y="201374"/>
                  </a:lnTo>
                  <a:lnTo>
                    <a:pt x="140729" y="200974"/>
                  </a:lnTo>
                  <a:lnTo>
                    <a:pt x="139890" y="200530"/>
                  </a:lnTo>
                  <a:lnTo>
                    <a:pt x="139314" y="200287"/>
                  </a:lnTo>
                  <a:lnTo>
                    <a:pt x="138625" y="200038"/>
                  </a:lnTo>
                  <a:lnTo>
                    <a:pt x="138358" y="199843"/>
                  </a:lnTo>
                  <a:lnTo>
                    <a:pt x="138328" y="199412"/>
                  </a:lnTo>
                  <a:lnTo>
                    <a:pt x="138415" y="198993"/>
                  </a:lnTo>
                  <a:lnTo>
                    <a:pt x="138655" y="19861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5" name="object 96">
              <a:extLst>
                <a:ext uri="{FF2B5EF4-FFF2-40B4-BE49-F238E27FC236}">
                  <a16:creationId xmlns:a16="http://schemas.microsoft.com/office/drawing/2014/main" id="{69AEEF2F-7ACE-484C-A2DF-D76169D65EA3}"/>
                </a:ext>
              </a:extLst>
            </p:cNvPr>
            <p:cNvSpPr/>
            <p:nvPr/>
          </p:nvSpPr>
          <p:spPr>
            <a:xfrm>
              <a:off x="8356148" y="4018120"/>
              <a:ext cx="723640" cy="861124"/>
            </a:xfrm>
            <a:custGeom>
              <a:avLst/>
              <a:gdLst/>
              <a:ahLst/>
              <a:cxnLst/>
              <a:rect l="l" t="t" r="r" b="b"/>
              <a:pathLst>
                <a:path w="1120412" h="1333279">
                  <a:moveTo>
                    <a:pt x="602909" y="171177"/>
                  </a:moveTo>
                  <a:lnTo>
                    <a:pt x="608300" y="170849"/>
                  </a:lnTo>
                  <a:lnTo>
                    <a:pt x="611988" y="170299"/>
                  </a:lnTo>
                  <a:lnTo>
                    <a:pt x="614649" y="170542"/>
                  </a:lnTo>
                  <a:lnTo>
                    <a:pt x="618037" y="175138"/>
                  </a:lnTo>
                  <a:lnTo>
                    <a:pt x="620457" y="175624"/>
                  </a:lnTo>
                  <a:lnTo>
                    <a:pt x="622635" y="174412"/>
                  </a:lnTo>
                  <a:lnTo>
                    <a:pt x="625780" y="174172"/>
                  </a:lnTo>
                  <a:lnTo>
                    <a:pt x="629894" y="174412"/>
                  </a:lnTo>
                  <a:lnTo>
                    <a:pt x="632314" y="174412"/>
                  </a:lnTo>
                  <a:lnTo>
                    <a:pt x="635944" y="176107"/>
                  </a:lnTo>
                  <a:lnTo>
                    <a:pt x="639331" y="176107"/>
                  </a:lnTo>
                  <a:lnTo>
                    <a:pt x="639816" y="174655"/>
                  </a:lnTo>
                  <a:lnTo>
                    <a:pt x="639331" y="172720"/>
                  </a:lnTo>
                  <a:lnTo>
                    <a:pt x="638122" y="172234"/>
                  </a:lnTo>
                  <a:lnTo>
                    <a:pt x="636912" y="169816"/>
                  </a:lnTo>
                  <a:lnTo>
                    <a:pt x="636186" y="167395"/>
                  </a:lnTo>
                  <a:lnTo>
                    <a:pt x="637396" y="164974"/>
                  </a:lnTo>
                  <a:lnTo>
                    <a:pt x="638605" y="164008"/>
                  </a:lnTo>
                  <a:lnTo>
                    <a:pt x="640783" y="161587"/>
                  </a:lnTo>
                  <a:lnTo>
                    <a:pt x="640541" y="160378"/>
                  </a:lnTo>
                  <a:lnTo>
                    <a:pt x="640299" y="157474"/>
                  </a:lnTo>
                  <a:lnTo>
                    <a:pt x="640299" y="154327"/>
                  </a:lnTo>
                  <a:lnTo>
                    <a:pt x="643929" y="150217"/>
                  </a:lnTo>
                  <a:lnTo>
                    <a:pt x="648043" y="148279"/>
                  </a:lnTo>
                  <a:lnTo>
                    <a:pt x="653124" y="147796"/>
                  </a:lnTo>
                  <a:lnTo>
                    <a:pt x="660150" y="148400"/>
                  </a:lnTo>
                  <a:lnTo>
                    <a:pt x="667359" y="146653"/>
                  </a:lnTo>
                  <a:lnTo>
                    <a:pt x="676241" y="143871"/>
                  </a:lnTo>
                  <a:lnTo>
                    <a:pt x="689126" y="140785"/>
                  </a:lnTo>
                  <a:lnTo>
                    <a:pt x="697471" y="138167"/>
                  </a:lnTo>
                  <a:lnTo>
                    <a:pt x="706118" y="137388"/>
                  </a:lnTo>
                  <a:lnTo>
                    <a:pt x="710715" y="129402"/>
                  </a:lnTo>
                  <a:lnTo>
                    <a:pt x="713135" y="122146"/>
                  </a:lnTo>
                  <a:lnTo>
                    <a:pt x="712591" y="117929"/>
                  </a:lnTo>
                  <a:lnTo>
                    <a:pt x="714695" y="112033"/>
                  </a:lnTo>
                  <a:lnTo>
                    <a:pt x="719185" y="108837"/>
                  </a:lnTo>
                  <a:lnTo>
                    <a:pt x="723782" y="103995"/>
                  </a:lnTo>
                  <a:lnTo>
                    <a:pt x="723540" y="96498"/>
                  </a:lnTo>
                  <a:lnTo>
                    <a:pt x="724750" y="92625"/>
                  </a:lnTo>
                  <a:lnTo>
                    <a:pt x="731198" y="95006"/>
                  </a:lnTo>
                  <a:lnTo>
                    <a:pt x="737131" y="94821"/>
                  </a:lnTo>
                  <a:lnTo>
                    <a:pt x="743908" y="97859"/>
                  </a:lnTo>
                  <a:lnTo>
                    <a:pt x="748971" y="100223"/>
                  </a:lnTo>
                  <a:lnTo>
                    <a:pt x="753607" y="109284"/>
                  </a:lnTo>
                  <a:lnTo>
                    <a:pt x="758244" y="111179"/>
                  </a:lnTo>
                  <a:lnTo>
                    <a:pt x="762459" y="112237"/>
                  </a:lnTo>
                  <a:lnTo>
                    <a:pt x="767555" y="113795"/>
                  </a:lnTo>
                  <a:lnTo>
                    <a:pt x="771943" y="117294"/>
                  </a:lnTo>
                  <a:lnTo>
                    <a:pt x="774051" y="123615"/>
                  </a:lnTo>
                  <a:lnTo>
                    <a:pt x="772997" y="129728"/>
                  </a:lnTo>
                  <a:lnTo>
                    <a:pt x="772997" y="135417"/>
                  </a:lnTo>
                  <a:lnTo>
                    <a:pt x="772154" y="139424"/>
                  </a:lnTo>
                  <a:lnTo>
                    <a:pt x="770468" y="143218"/>
                  </a:lnTo>
                  <a:lnTo>
                    <a:pt x="771521" y="146799"/>
                  </a:lnTo>
                  <a:lnTo>
                    <a:pt x="772575" y="149749"/>
                  </a:lnTo>
                  <a:lnTo>
                    <a:pt x="783534" y="151857"/>
                  </a:lnTo>
                  <a:lnTo>
                    <a:pt x="795126" y="145533"/>
                  </a:lnTo>
                  <a:lnTo>
                    <a:pt x="797655" y="146587"/>
                  </a:lnTo>
                  <a:lnTo>
                    <a:pt x="801870" y="149117"/>
                  </a:lnTo>
                  <a:lnTo>
                    <a:pt x="805664" y="157547"/>
                  </a:lnTo>
                  <a:lnTo>
                    <a:pt x="806928" y="157759"/>
                  </a:lnTo>
                  <a:lnTo>
                    <a:pt x="813251" y="156070"/>
                  </a:lnTo>
                  <a:lnTo>
                    <a:pt x="818941" y="157547"/>
                  </a:lnTo>
                  <a:lnTo>
                    <a:pt x="822735" y="154807"/>
                  </a:lnTo>
                  <a:lnTo>
                    <a:pt x="826318" y="146377"/>
                  </a:lnTo>
                  <a:lnTo>
                    <a:pt x="826740" y="141529"/>
                  </a:lnTo>
                  <a:lnTo>
                    <a:pt x="826740" y="138792"/>
                  </a:lnTo>
                  <a:lnTo>
                    <a:pt x="825475" y="137525"/>
                  </a:lnTo>
                  <a:lnTo>
                    <a:pt x="824632" y="135839"/>
                  </a:lnTo>
                  <a:lnTo>
                    <a:pt x="825053" y="132258"/>
                  </a:lnTo>
                  <a:lnTo>
                    <a:pt x="825264" y="130147"/>
                  </a:lnTo>
                  <a:lnTo>
                    <a:pt x="824843" y="127832"/>
                  </a:lnTo>
                  <a:lnTo>
                    <a:pt x="824843" y="123193"/>
                  </a:lnTo>
                  <a:lnTo>
                    <a:pt x="824843" y="120663"/>
                  </a:lnTo>
                  <a:lnTo>
                    <a:pt x="825265" y="118136"/>
                  </a:lnTo>
                  <a:lnTo>
                    <a:pt x="825686" y="115399"/>
                  </a:lnTo>
                  <a:lnTo>
                    <a:pt x="827161" y="114132"/>
                  </a:lnTo>
                  <a:lnTo>
                    <a:pt x="833307" y="112613"/>
                  </a:lnTo>
                  <a:lnTo>
                    <a:pt x="836739" y="106896"/>
                  </a:lnTo>
                  <a:lnTo>
                    <a:pt x="840742" y="100034"/>
                  </a:lnTo>
                  <a:lnTo>
                    <a:pt x="843315" y="93743"/>
                  </a:lnTo>
                  <a:lnTo>
                    <a:pt x="844459" y="91741"/>
                  </a:lnTo>
                  <a:lnTo>
                    <a:pt x="844459" y="89165"/>
                  </a:lnTo>
                  <a:lnTo>
                    <a:pt x="847318" y="84876"/>
                  </a:lnTo>
                  <a:lnTo>
                    <a:pt x="848176" y="80301"/>
                  </a:lnTo>
                  <a:lnTo>
                    <a:pt x="849606" y="76300"/>
                  </a:lnTo>
                  <a:lnTo>
                    <a:pt x="848462" y="71437"/>
                  </a:lnTo>
                  <a:lnTo>
                    <a:pt x="847319" y="62002"/>
                  </a:lnTo>
                  <a:lnTo>
                    <a:pt x="848502" y="58348"/>
                  </a:lnTo>
                  <a:lnTo>
                    <a:pt x="852140" y="52114"/>
                  </a:lnTo>
                  <a:lnTo>
                    <a:pt x="856008" y="45802"/>
                  </a:lnTo>
                  <a:lnTo>
                    <a:pt x="863451" y="37342"/>
                  </a:lnTo>
                  <a:lnTo>
                    <a:pt x="873370" y="32691"/>
                  </a:lnTo>
                  <a:lnTo>
                    <a:pt x="878361" y="31753"/>
                  </a:lnTo>
                  <a:lnTo>
                    <a:pt x="890124" y="30228"/>
                  </a:lnTo>
                  <a:lnTo>
                    <a:pt x="898683" y="30228"/>
                  </a:lnTo>
                  <a:lnTo>
                    <a:pt x="904394" y="30432"/>
                  </a:lnTo>
                  <a:lnTo>
                    <a:pt x="916029" y="30067"/>
                  </a:lnTo>
                  <a:lnTo>
                    <a:pt x="923154" y="28010"/>
                  </a:lnTo>
                  <a:lnTo>
                    <a:pt x="928571" y="22054"/>
                  </a:lnTo>
                  <a:lnTo>
                    <a:pt x="930119" y="18867"/>
                  </a:lnTo>
                  <a:lnTo>
                    <a:pt x="932841" y="13035"/>
                  </a:lnTo>
                  <a:lnTo>
                    <a:pt x="935615" y="6124"/>
                  </a:lnTo>
                  <a:lnTo>
                    <a:pt x="938035" y="3691"/>
                  </a:lnTo>
                  <a:lnTo>
                    <a:pt x="950003" y="5121"/>
                  </a:lnTo>
                  <a:lnTo>
                    <a:pt x="958538" y="5121"/>
                  </a:lnTo>
                  <a:lnTo>
                    <a:pt x="969727" y="4553"/>
                  </a:lnTo>
                  <a:lnTo>
                    <a:pt x="983383" y="3414"/>
                  </a:lnTo>
                  <a:lnTo>
                    <a:pt x="993624" y="2278"/>
                  </a:lnTo>
                  <a:lnTo>
                    <a:pt x="1009176" y="0"/>
                  </a:lnTo>
                  <a:lnTo>
                    <a:pt x="1010124" y="14034"/>
                  </a:lnTo>
                  <a:lnTo>
                    <a:pt x="1012210" y="27880"/>
                  </a:lnTo>
                  <a:lnTo>
                    <a:pt x="1014296" y="35276"/>
                  </a:lnTo>
                  <a:lnTo>
                    <a:pt x="1016963" y="43727"/>
                  </a:lnTo>
                  <a:lnTo>
                    <a:pt x="1026470" y="54964"/>
                  </a:lnTo>
                  <a:lnTo>
                    <a:pt x="1034779" y="60881"/>
                  </a:lnTo>
                  <a:lnTo>
                    <a:pt x="1042176" y="67139"/>
                  </a:lnTo>
                  <a:lnTo>
                    <a:pt x="1053612" y="75511"/>
                  </a:lnTo>
                  <a:lnTo>
                    <a:pt x="1060376" y="78351"/>
                  </a:lnTo>
                  <a:lnTo>
                    <a:pt x="1061611" y="79117"/>
                  </a:lnTo>
                  <a:lnTo>
                    <a:pt x="1049696" y="83014"/>
                  </a:lnTo>
                  <a:lnTo>
                    <a:pt x="1040548" y="92558"/>
                  </a:lnTo>
                  <a:lnTo>
                    <a:pt x="1039355" y="103691"/>
                  </a:lnTo>
                  <a:lnTo>
                    <a:pt x="1043730" y="112443"/>
                  </a:lnTo>
                  <a:lnTo>
                    <a:pt x="1042934" y="118014"/>
                  </a:lnTo>
                  <a:lnTo>
                    <a:pt x="1045320" y="120001"/>
                  </a:lnTo>
                  <a:lnTo>
                    <a:pt x="1049762" y="124982"/>
                  </a:lnTo>
                  <a:lnTo>
                    <a:pt x="1055020" y="127747"/>
                  </a:lnTo>
                  <a:lnTo>
                    <a:pt x="1056456" y="131930"/>
                  </a:lnTo>
                  <a:lnTo>
                    <a:pt x="1058916" y="136387"/>
                  </a:lnTo>
                  <a:lnTo>
                    <a:pt x="1056616" y="143825"/>
                  </a:lnTo>
                  <a:lnTo>
                    <a:pt x="1053454" y="150667"/>
                  </a:lnTo>
                  <a:lnTo>
                    <a:pt x="1053083" y="154682"/>
                  </a:lnTo>
                  <a:lnTo>
                    <a:pt x="1052633" y="158698"/>
                  </a:lnTo>
                  <a:lnTo>
                    <a:pt x="1049964" y="163449"/>
                  </a:lnTo>
                  <a:lnTo>
                    <a:pt x="1047595" y="167808"/>
                  </a:lnTo>
                  <a:lnTo>
                    <a:pt x="1045579" y="174163"/>
                  </a:lnTo>
                  <a:lnTo>
                    <a:pt x="1045073" y="179105"/>
                  </a:lnTo>
                  <a:lnTo>
                    <a:pt x="1046022" y="186952"/>
                  </a:lnTo>
                  <a:lnTo>
                    <a:pt x="1045021" y="191174"/>
                  </a:lnTo>
                  <a:lnTo>
                    <a:pt x="1045210" y="194777"/>
                  </a:lnTo>
                  <a:lnTo>
                    <a:pt x="1046159" y="197620"/>
                  </a:lnTo>
                  <a:lnTo>
                    <a:pt x="1047486" y="202174"/>
                  </a:lnTo>
                  <a:lnTo>
                    <a:pt x="1047296" y="206156"/>
                  </a:lnTo>
                  <a:lnTo>
                    <a:pt x="1046158" y="208431"/>
                  </a:lnTo>
                  <a:lnTo>
                    <a:pt x="1043883" y="210330"/>
                  </a:lnTo>
                  <a:lnTo>
                    <a:pt x="1042745" y="212985"/>
                  </a:lnTo>
                  <a:lnTo>
                    <a:pt x="1040848" y="215828"/>
                  </a:lnTo>
                  <a:lnTo>
                    <a:pt x="1037371" y="228337"/>
                  </a:lnTo>
                  <a:lnTo>
                    <a:pt x="1043651" y="232384"/>
                  </a:lnTo>
                  <a:lnTo>
                    <a:pt x="1052111" y="237912"/>
                  </a:lnTo>
                  <a:lnTo>
                    <a:pt x="1050810" y="240193"/>
                  </a:lnTo>
                  <a:lnTo>
                    <a:pt x="1044301" y="246375"/>
                  </a:lnTo>
                  <a:lnTo>
                    <a:pt x="1041047" y="257767"/>
                  </a:lnTo>
                  <a:lnTo>
                    <a:pt x="1037468" y="262970"/>
                  </a:lnTo>
                  <a:lnTo>
                    <a:pt x="1033888" y="271108"/>
                  </a:lnTo>
                  <a:lnTo>
                    <a:pt x="1030634" y="285753"/>
                  </a:lnTo>
                  <a:lnTo>
                    <a:pt x="1027003" y="295674"/>
                  </a:lnTo>
                  <a:lnTo>
                    <a:pt x="1023590" y="312552"/>
                  </a:lnTo>
                  <a:lnTo>
                    <a:pt x="1020745" y="321467"/>
                  </a:lnTo>
                  <a:lnTo>
                    <a:pt x="1015912" y="341947"/>
                  </a:lnTo>
                  <a:lnTo>
                    <a:pt x="1036467" y="357506"/>
                  </a:lnTo>
                  <a:lnTo>
                    <a:pt x="1044078" y="363573"/>
                  </a:lnTo>
                  <a:lnTo>
                    <a:pt x="1052511" y="371933"/>
                  </a:lnTo>
                  <a:lnTo>
                    <a:pt x="1063227" y="382346"/>
                  </a:lnTo>
                  <a:lnTo>
                    <a:pt x="1065124" y="386708"/>
                  </a:lnTo>
                  <a:lnTo>
                    <a:pt x="1066641" y="391638"/>
                  </a:lnTo>
                  <a:lnTo>
                    <a:pt x="1070624" y="399414"/>
                  </a:lnTo>
                  <a:lnTo>
                    <a:pt x="1076854" y="409503"/>
                  </a:lnTo>
                  <a:lnTo>
                    <a:pt x="1081814" y="422365"/>
                  </a:lnTo>
                  <a:lnTo>
                    <a:pt x="1072900" y="432416"/>
                  </a:lnTo>
                  <a:lnTo>
                    <a:pt x="1068159" y="436587"/>
                  </a:lnTo>
                  <a:lnTo>
                    <a:pt x="1064176" y="438105"/>
                  </a:lnTo>
                  <a:lnTo>
                    <a:pt x="1060952" y="439053"/>
                  </a:lnTo>
                  <a:lnTo>
                    <a:pt x="1057348" y="440189"/>
                  </a:lnTo>
                  <a:lnTo>
                    <a:pt x="1054124" y="440381"/>
                  </a:lnTo>
                  <a:lnTo>
                    <a:pt x="1046728" y="442467"/>
                  </a:lnTo>
                  <a:lnTo>
                    <a:pt x="1040469" y="446071"/>
                  </a:lnTo>
                  <a:lnTo>
                    <a:pt x="1030663" y="452975"/>
                  </a:lnTo>
                  <a:lnTo>
                    <a:pt x="1022201" y="457094"/>
                  </a:lnTo>
                  <a:lnTo>
                    <a:pt x="1016086" y="470183"/>
                  </a:lnTo>
                  <a:lnTo>
                    <a:pt x="1012947" y="472839"/>
                  </a:lnTo>
                  <a:lnTo>
                    <a:pt x="1009809" y="477186"/>
                  </a:lnTo>
                  <a:lnTo>
                    <a:pt x="1003291" y="481772"/>
                  </a:lnTo>
                  <a:lnTo>
                    <a:pt x="1000393" y="488531"/>
                  </a:lnTo>
                  <a:lnTo>
                    <a:pt x="997979" y="494327"/>
                  </a:lnTo>
                  <a:lnTo>
                    <a:pt x="995438" y="507833"/>
                  </a:lnTo>
                  <a:lnTo>
                    <a:pt x="995915" y="518832"/>
                  </a:lnTo>
                  <a:lnTo>
                    <a:pt x="991117" y="530750"/>
                  </a:lnTo>
                  <a:lnTo>
                    <a:pt x="983666" y="543896"/>
                  </a:lnTo>
                  <a:lnTo>
                    <a:pt x="982351" y="552226"/>
                  </a:lnTo>
                  <a:lnTo>
                    <a:pt x="977530" y="562745"/>
                  </a:lnTo>
                  <a:lnTo>
                    <a:pt x="987611" y="574143"/>
                  </a:lnTo>
                  <a:lnTo>
                    <a:pt x="991993" y="577646"/>
                  </a:lnTo>
                  <a:lnTo>
                    <a:pt x="997253" y="576330"/>
                  </a:lnTo>
                  <a:lnTo>
                    <a:pt x="1004703" y="575018"/>
                  </a:lnTo>
                  <a:lnTo>
                    <a:pt x="1014346" y="579401"/>
                  </a:lnTo>
                  <a:lnTo>
                    <a:pt x="1018728" y="587290"/>
                  </a:lnTo>
                  <a:lnTo>
                    <a:pt x="1020920" y="598247"/>
                  </a:lnTo>
                  <a:lnTo>
                    <a:pt x="1025741" y="612272"/>
                  </a:lnTo>
                  <a:lnTo>
                    <a:pt x="1028141" y="618846"/>
                  </a:lnTo>
                  <a:lnTo>
                    <a:pt x="1029659" y="633830"/>
                  </a:lnTo>
                  <a:lnTo>
                    <a:pt x="1030986" y="648812"/>
                  </a:lnTo>
                  <a:lnTo>
                    <a:pt x="1030719" y="666550"/>
                  </a:lnTo>
                  <a:lnTo>
                    <a:pt x="1035670" y="677382"/>
                  </a:lnTo>
                  <a:lnTo>
                    <a:pt x="1036797" y="696216"/>
                  </a:lnTo>
                  <a:lnTo>
                    <a:pt x="1053307" y="696565"/>
                  </a:lnTo>
                  <a:lnTo>
                    <a:pt x="1064755" y="699351"/>
                  </a:lnTo>
                  <a:lnTo>
                    <a:pt x="1073729" y="701824"/>
                  </a:lnTo>
                  <a:lnTo>
                    <a:pt x="1083940" y="701516"/>
                  </a:lnTo>
                  <a:lnTo>
                    <a:pt x="1091056" y="695326"/>
                  </a:lnTo>
                  <a:lnTo>
                    <a:pt x="1096935" y="686972"/>
                  </a:lnTo>
                  <a:lnTo>
                    <a:pt x="1099101" y="694709"/>
                  </a:lnTo>
                  <a:lnTo>
                    <a:pt x="1103123" y="705536"/>
                  </a:lnTo>
                  <a:lnTo>
                    <a:pt x="1104361" y="710177"/>
                  </a:lnTo>
                  <a:lnTo>
                    <a:pt x="1108693" y="715129"/>
                  </a:lnTo>
                  <a:lnTo>
                    <a:pt x="1115934" y="713792"/>
                  </a:lnTo>
                  <a:lnTo>
                    <a:pt x="1119369" y="714230"/>
                  </a:lnTo>
                  <a:lnTo>
                    <a:pt x="1120412" y="716186"/>
                  </a:lnTo>
                  <a:lnTo>
                    <a:pt x="1119336" y="718647"/>
                  </a:lnTo>
                  <a:lnTo>
                    <a:pt x="1118259" y="723417"/>
                  </a:lnTo>
                  <a:lnTo>
                    <a:pt x="1118259" y="725571"/>
                  </a:lnTo>
                  <a:lnTo>
                    <a:pt x="1119337" y="728340"/>
                  </a:lnTo>
                  <a:lnTo>
                    <a:pt x="1117952" y="733879"/>
                  </a:lnTo>
                  <a:lnTo>
                    <a:pt x="1116722" y="737417"/>
                  </a:lnTo>
                  <a:lnTo>
                    <a:pt x="1116414" y="740955"/>
                  </a:lnTo>
                  <a:lnTo>
                    <a:pt x="1115799" y="746494"/>
                  </a:lnTo>
                  <a:lnTo>
                    <a:pt x="1115030" y="753263"/>
                  </a:lnTo>
                  <a:lnTo>
                    <a:pt x="1113646" y="755725"/>
                  </a:lnTo>
                  <a:lnTo>
                    <a:pt x="1112107" y="757418"/>
                  </a:lnTo>
                  <a:lnTo>
                    <a:pt x="1112108" y="761571"/>
                  </a:lnTo>
                  <a:lnTo>
                    <a:pt x="1111031" y="762802"/>
                  </a:lnTo>
                  <a:lnTo>
                    <a:pt x="1109800" y="765110"/>
                  </a:lnTo>
                  <a:lnTo>
                    <a:pt x="1108108" y="768956"/>
                  </a:lnTo>
                  <a:lnTo>
                    <a:pt x="1107800" y="771110"/>
                  </a:lnTo>
                  <a:lnTo>
                    <a:pt x="1108262" y="773725"/>
                  </a:lnTo>
                  <a:lnTo>
                    <a:pt x="1109340" y="775725"/>
                  </a:lnTo>
                  <a:lnTo>
                    <a:pt x="1107340" y="779110"/>
                  </a:lnTo>
                  <a:lnTo>
                    <a:pt x="1106878" y="780956"/>
                  </a:lnTo>
                  <a:lnTo>
                    <a:pt x="1107032" y="782494"/>
                  </a:lnTo>
                  <a:lnTo>
                    <a:pt x="1107956" y="784802"/>
                  </a:lnTo>
                  <a:lnTo>
                    <a:pt x="1107956" y="786033"/>
                  </a:lnTo>
                  <a:lnTo>
                    <a:pt x="1106109" y="786802"/>
                  </a:lnTo>
                  <a:lnTo>
                    <a:pt x="1102263" y="789110"/>
                  </a:lnTo>
                  <a:lnTo>
                    <a:pt x="1100879" y="791879"/>
                  </a:lnTo>
                  <a:lnTo>
                    <a:pt x="1101648" y="793572"/>
                  </a:lnTo>
                  <a:lnTo>
                    <a:pt x="1104110" y="795264"/>
                  </a:lnTo>
                  <a:lnTo>
                    <a:pt x="1105649" y="797110"/>
                  </a:lnTo>
                  <a:lnTo>
                    <a:pt x="1105495" y="799110"/>
                  </a:lnTo>
                  <a:lnTo>
                    <a:pt x="1104418" y="800341"/>
                  </a:lnTo>
                  <a:lnTo>
                    <a:pt x="1103187" y="799571"/>
                  </a:lnTo>
                  <a:lnTo>
                    <a:pt x="1101802" y="801264"/>
                  </a:lnTo>
                  <a:lnTo>
                    <a:pt x="1095495" y="805879"/>
                  </a:lnTo>
                  <a:lnTo>
                    <a:pt x="1091187" y="810648"/>
                  </a:lnTo>
                  <a:lnTo>
                    <a:pt x="1090572" y="813726"/>
                  </a:lnTo>
                  <a:lnTo>
                    <a:pt x="1090727" y="825572"/>
                  </a:lnTo>
                  <a:lnTo>
                    <a:pt x="1091958" y="827110"/>
                  </a:lnTo>
                  <a:lnTo>
                    <a:pt x="1092265" y="828803"/>
                  </a:lnTo>
                  <a:lnTo>
                    <a:pt x="1090573" y="830495"/>
                  </a:lnTo>
                  <a:lnTo>
                    <a:pt x="1089497" y="832341"/>
                  </a:lnTo>
                  <a:lnTo>
                    <a:pt x="1090112" y="834033"/>
                  </a:lnTo>
                  <a:lnTo>
                    <a:pt x="1091959" y="835572"/>
                  </a:lnTo>
                  <a:lnTo>
                    <a:pt x="1092882" y="836187"/>
                  </a:lnTo>
                  <a:lnTo>
                    <a:pt x="1092728" y="837110"/>
                  </a:lnTo>
                  <a:lnTo>
                    <a:pt x="1092728" y="838649"/>
                  </a:lnTo>
                  <a:lnTo>
                    <a:pt x="1093651" y="839880"/>
                  </a:lnTo>
                  <a:lnTo>
                    <a:pt x="1094729" y="841726"/>
                  </a:lnTo>
                  <a:lnTo>
                    <a:pt x="1094113" y="843111"/>
                  </a:lnTo>
                  <a:lnTo>
                    <a:pt x="1091959" y="843111"/>
                  </a:lnTo>
                  <a:lnTo>
                    <a:pt x="1089651" y="843880"/>
                  </a:lnTo>
                  <a:lnTo>
                    <a:pt x="1087036" y="844033"/>
                  </a:lnTo>
                  <a:lnTo>
                    <a:pt x="1084420" y="845418"/>
                  </a:lnTo>
                  <a:lnTo>
                    <a:pt x="1082113" y="847111"/>
                  </a:lnTo>
                  <a:lnTo>
                    <a:pt x="1081189" y="848803"/>
                  </a:lnTo>
                  <a:lnTo>
                    <a:pt x="1079497" y="849880"/>
                  </a:lnTo>
                  <a:lnTo>
                    <a:pt x="1076574" y="851572"/>
                  </a:lnTo>
                  <a:lnTo>
                    <a:pt x="1075343" y="852649"/>
                  </a:lnTo>
                  <a:lnTo>
                    <a:pt x="1075036" y="854649"/>
                  </a:lnTo>
                  <a:lnTo>
                    <a:pt x="1075190" y="856803"/>
                  </a:lnTo>
                  <a:lnTo>
                    <a:pt x="1076267" y="859111"/>
                  </a:lnTo>
                  <a:lnTo>
                    <a:pt x="1076113" y="862342"/>
                  </a:lnTo>
                  <a:lnTo>
                    <a:pt x="1075036" y="865111"/>
                  </a:lnTo>
                  <a:lnTo>
                    <a:pt x="1071651" y="865880"/>
                  </a:lnTo>
                  <a:lnTo>
                    <a:pt x="1070267" y="866803"/>
                  </a:lnTo>
                  <a:lnTo>
                    <a:pt x="1069190" y="869110"/>
                  </a:lnTo>
                  <a:lnTo>
                    <a:pt x="1069036" y="871573"/>
                  </a:lnTo>
                  <a:lnTo>
                    <a:pt x="1069498" y="873572"/>
                  </a:lnTo>
                  <a:lnTo>
                    <a:pt x="1070575" y="875111"/>
                  </a:lnTo>
                  <a:lnTo>
                    <a:pt x="1066114" y="880496"/>
                  </a:lnTo>
                  <a:lnTo>
                    <a:pt x="1062267" y="880034"/>
                  </a:lnTo>
                  <a:lnTo>
                    <a:pt x="1062267" y="878649"/>
                  </a:lnTo>
                  <a:lnTo>
                    <a:pt x="1061190" y="876957"/>
                  </a:lnTo>
                  <a:lnTo>
                    <a:pt x="1059498" y="875572"/>
                  </a:lnTo>
                  <a:lnTo>
                    <a:pt x="1058112" y="875880"/>
                  </a:lnTo>
                  <a:lnTo>
                    <a:pt x="1057805" y="877265"/>
                  </a:lnTo>
                  <a:lnTo>
                    <a:pt x="1054420" y="877572"/>
                  </a:lnTo>
                  <a:lnTo>
                    <a:pt x="1052112" y="878649"/>
                  </a:lnTo>
                  <a:lnTo>
                    <a:pt x="1049496" y="877265"/>
                  </a:lnTo>
                  <a:lnTo>
                    <a:pt x="1046111" y="876342"/>
                  </a:lnTo>
                  <a:lnTo>
                    <a:pt x="1044265" y="875880"/>
                  </a:lnTo>
                  <a:lnTo>
                    <a:pt x="1042727" y="876188"/>
                  </a:lnTo>
                  <a:lnTo>
                    <a:pt x="1037957" y="878650"/>
                  </a:lnTo>
                  <a:lnTo>
                    <a:pt x="1035957" y="879572"/>
                  </a:lnTo>
                  <a:lnTo>
                    <a:pt x="1034264" y="878495"/>
                  </a:lnTo>
                  <a:lnTo>
                    <a:pt x="1033956" y="877111"/>
                  </a:lnTo>
                  <a:lnTo>
                    <a:pt x="1033802" y="875264"/>
                  </a:lnTo>
                  <a:lnTo>
                    <a:pt x="1029340" y="875419"/>
                  </a:lnTo>
                  <a:lnTo>
                    <a:pt x="1027648" y="877111"/>
                  </a:lnTo>
                  <a:lnTo>
                    <a:pt x="1027187" y="880034"/>
                  </a:lnTo>
                  <a:lnTo>
                    <a:pt x="1027187" y="884034"/>
                  </a:lnTo>
                  <a:lnTo>
                    <a:pt x="1025956" y="885726"/>
                  </a:lnTo>
                  <a:lnTo>
                    <a:pt x="1024418" y="886342"/>
                  </a:lnTo>
                  <a:lnTo>
                    <a:pt x="1021341" y="888034"/>
                  </a:lnTo>
                  <a:lnTo>
                    <a:pt x="1017802" y="887880"/>
                  </a:lnTo>
                  <a:lnTo>
                    <a:pt x="1016725" y="888496"/>
                  </a:lnTo>
                  <a:lnTo>
                    <a:pt x="1016263" y="890495"/>
                  </a:lnTo>
                  <a:lnTo>
                    <a:pt x="1015494" y="892188"/>
                  </a:lnTo>
                  <a:lnTo>
                    <a:pt x="1015495" y="896496"/>
                  </a:lnTo>
                  <a:lnTo>
                    <a:pt x="1015033" y="897727"/>
                  </a:lnTo>
                  <a:lnTo>
                    <a:pt x="1015034" y="899265"/>
                  </a:lnTo>
                  <a:lnTo>
                    <a:pt x="1015341" y="901419"/>
                  </a:lnTo>
                  <a:lnTo>
                    <a:pt x="1016418" y="902188"/>
                  </a:lnTo>
                  <a:lnTo>
                    <a:pt x="1017649" y="901726"/>
                  </a:lnTo>
                  <a:lnTo>
                    <a:pt x="1018573" y="902034"/>
                  </a:lnTo>
                  <a:lnTo>
                    <a:pt x="1018573" y="902957"/>
                  </a:lnTo>
                  <a:lnTo>
                    <a:pt x="1017957" y="904342"/>
                  </a:lnTo>
                  <a:lnTo>
                    <a:pt x="1015803" y="904650"/>
                  </a:lnTo>
                  <a:lnTo>
                    <a:pt x="1013957" y="904342"/>
                  </a:lnTo>
                  <a:lnTo>
                    <a:pt x="1013803" y="905573"/>
                  </a:lnTo>
                  <a:lnTo>
                    <a:pt x="1013496" y="908342"/>
                  </a:lnTo>
                  <a:lnTo>
                    <a:pt x="1011342" y="909419"/>
                  </a:lnTo>
                  <a:lnTo>
                    <a:pt x="1009341" y="911880"/>
                  </a:lnTo>
                  <a:lnTo>
                    <a:pt x="1009650" y="918034"/>
                  </a:lnTo>
                  <a:lnTo>
                    <a:pt x="1010420" y="919881"/>
                  </a:lnTo>
                  <a:lnTo>
                    <a:pt x="1011805" y="921881"/>
                  </a:lnTo>
                  <a:lnTo>
                    <a:pt x="1012881" y="924496"/>
                  </a:lnTo>
                  <a:lnTo>
                    <a:pt x="1012882" y="926804"/>
                  </a:lnTo>
                  <a:lnTo>
                    <a:pt x="1011343" y="930034"/>
                  </a:lnTo>
                  <a:lnTo>
                    <a:pt x="1009805" y="931881"/>
                  </a:lnTo>
                  <a:lnTo>
                    <a:pt x="1005959" y="934342"/>
                  </a:lnTo>
                  <a:lnTo>
                    <a:pt x="1004728" y="934342"/>
                  </a:lnTo>
                  <a:lnTo>
                    <a:pt x="998112" y="938035"/>
                  </a:lnTo>
                  <a:lnTo>
                    <a:pt x="995958" y="940035"/>
                  </a:lnTo>
                  <a:lnTo>
                    <a:pt x="993958" y="942342"/>
                  </a:lnTo>
                  <a:lnTo>
                    <a:pt x="991343" y="944342"/>
                  </a:lnTo>
                  <a:lnTo>
                    <a:pt x="989650" y="946343"/>
                  </a:lnTo>
                  <a:lnTo>
                    <a:pt x="990574" y="950496"/>
                  </a:lnTo>
                  <a:lnTo>
                    <a:pt x="991805" y="952189"/>
                  </a:lnTo>
                  <a:lnTo>
                    <a:pt x="991651" y="956035"/>
                  </a:lnTo>
                  <a:lnTo>
                    <a:pt x="986729" y="965881"/>
                  </a:lnTo>
                  <a:lnTo>
                    <a:pt x="986114" y="967420"/>
                  </a:lnTo>
                  <a:lnTo>
                    <a:pt x="986883" y="969419"/>
                  </a:lnTo>
                  <a:lnTo>
                    <a:pt x="987191" y="971727"/>
                  </a:lnTo>
                  <a:lnTo>
                    <a:pt x="986884" y="974804"/>
                  </a:lnTo>
                  <a:lnTo>
                    <a:pt x="986576" y="977266"/>
                  </a:lnTo>
                  <a:lnTo>
                    <a:pt x="986576" y="978958"/>
                  </a:lnTo>
                  <a:lnTo>
                    <a:pt x="985192" y="981574"/>
                  </a:lnTo>
                  <a:lnTo>
                    <a:pt x="984576" y="984804"/>
                  </a:lnTo>
                  <a:lnTo>
                    <a:pt x="984269" y="986805"/>
                  </a:lnTo>
                  <a:lnTo>
                    <a:pt x="981653" y="988497"/>
                  </a:lnTo>
                  <a:lnTo>
                    <a:pt x="979653" y="989727"/>
                  </a:lnTo>
                  <a:lnTo>
                    <a:pt x="979500" y="991420"/>
                  </a:lnTo>
                  <a:lnTo>
                    <a:pt x="977345" y="992959"/>
                  </a:lnTo>
                  <a:lnTo>
                    <a:pt x="976576" y="994496"/>
                  </a:lnTo>
                  <a:lnTo>
                    <a:pt x="975038" y="996035"/>
                  </a:lnTo>
                  <a:lnTo>
                    <a:pt x="974730" y="998497"/>
                  </a:lnTo>
                  <a:lnTo>
                    <a:pt x="973500" y="999574"/>
                  </a:lnTo>
                  <a:lnTo>
                    <a:pt x="973500" y="1001420"/>
                  </a:lnTo>
                  <a:lnTo>
                    <a:pt x="972884" y="1003727"/>
                  </a:lnTo>
                  <a:lnTo>
                    <a:pt x="970269" y="1005574"/>
                  </a:lnTo>
                  <a:lnTo>
                    <a:pt x="968731" y="1007881"/>
                  </a:lnTo>
                  <a:lnTo>
                    <a:pt x="968423" y="1010189"/>
                  </a:lnTo>
                  <a:lnTo>
                    <a:pt x="965654" y="1012189"/>
                  </a:lnTo>
                  <a:lnTo>
                    <a:pt x="958884" y="1015266"/>
                  </a:lnTo>
                  <a:lnTo>
                    <a:pt x="957807" y="1016343"/>
                  </a:lnTo>
                  <a:lnTo>
                    <a:pt x="957346" y="1017882"/>
                  </a:lnTo>
                  <a:lnTo>
                    <a:pt x="955499" y="1018959"/>
                  </a:lnTo>
                  <a:lnTo>
                    <a:pt x="954269" y="1020497"/>
                  </a:lnTo>
                  <a:lnTo>
                    <a:pt x="952576" y="1021420"/>
                  </a:lnTo>
                  <a:lnTo>
                    <a:pt x="949499" y="1021112"/>
                  </a:lnTo>
                  <a:lnTo>
                    <a:pt x="946576" y="1022958"/>
                  </a:lnTo>
                  <a:lnTo>
                    <a:pt x="945191" y="1022959"/>
                  </a:lnTo>
                  <a:lnTo>
                    <a:pt x="943037" y="1022651"/>
                  </a:lnTo>
                  <a:lnTo>
                    <a:pt x="940268" y="1023882"/>
                  </a:lnTo>
                  <a:lnTo>
                    <a:pt x="938575" y="1027420"/>
                  </a:lnTo>
                  <a:lnTo>
                    <a:pt x="938883" y="1028805"/>
                  </a:lnTo>
                  <a:lnTo>
                    <a:pt x="940576" y="1030651"/>
                  </a:lnTo>
                  <a:lnTo>
                    <a:pt x="941345" y="1032189"/>
                  </a:lnTo>
                  <a:lnTo>
                    <a:pt x="942577" y="1032344"/>
                  </a:lnTo>
                  <a:lnTo>
                    <a:pt x="943653" y="1033882"/>
                  </a:lnTo>
                  <a:lnTo>
                    <a:pt x="943346" y="1035420"/>
                  </a:lnTo>
                  <a:lnTo>
                    <a:pt x="942115" y="1037113"/>
                  </a:lnTo>
                  <a:lnTo>
                    <a:pt x="941962" y="1038959"/>
                  </a:lnTo>
                  <a:lnTo>
                    <a:pt x="941039" y="1042190"/>
                  </a:lnTo>
                  <a:lnTo>
                    <a:pt x="941039" y="1044190"/>
                  </a:lnTo>
                  <a:lnTo>
                    <a:pt x="940270" y="1045882"/>
                  </a:lnTo>
                  <a:lnTo>
                    <a:pt x="938116" y="1049113"/>
                  </a:lnTo>
                  <a:lnTo>
                    <a:pt x="936116" y="1050344"/>
                  </a:lnTo>
                  <a:lnTo>
                    <a:pt x="934269" y="1050190"/>
                  </a:lnTo>
                  <a:lnTo>
                    <a:pt x="933346" y="1048959"/>
                  </a:lnTo>
                  <a:lnTo>
                    <a:pt x="931192" y="1044959"/>
                  </a:lnTo>
                  <a:lnTo>
                    <a:pt x="929653" y="1041574"/>
                  </a:lnTo>
                  <a:lnTo>
                    <a:pt x="928422" y="1041882"/>
                  </a:lnTo>
                  <a:lnTo>
                    <a:pt x="926576" y="1042189"/>
                  </a:lnTo>
                  <a:lnTo>
                    <a:pt x="924729" y="1039574"/>
                  </a:lnTo>
                  <a:lnTo>
                    <a:pt x="920729" y="1038343"/>
                  </a:lnTo>
                  <a:lnTo>
                    <a:pt x="916574" y="1038036"/>
                  </a:lnTo>
                  <a:lnTo>
                    <a:pt x="913497" y="1036343"/>
                  </a:lnTo>
                  <a:lnTo>
                    <a:pt x="910574" y="1033728"/>
                  </a:lnTo>
                  <a:lnTo>
                    <a:pt x="909189" y="1031420"/>
                  </a:lnTo>
                  <a:lnTo>
                    <a:pt x="906419" y="1027420"/>
                  </a:lnTo>
                  <a:lnTo>
                    <a:pt x="901803" y="1024343"/>
                  </a:lnTo>
                  <a:lnTo>
                    <a:pt x="899956" y="1023112"/>
                  </a:lnTo>
                  <a:lnTo>
                    <a:pt x="897648" y="1022651"/>
                  </a:lnTo>
                  <a:lnTo>
                    <a:pt x="896263" y="1023266"/>
                  </a:lnTo>
                  <a:lnTo>
                    <a:pt x="893033" y="1025882"/>
                  </a:lnTo>
                  <a:lnTo>
                    <a:pt x="892725" y="1027112"/>
                  </a:lnTo>
                  <a:lnTo>
                    <a:pt x="892109" y="1029266"/>
                  </a:lnTo>
                  <a:lnTo>
                    <a:pt x="891802" y="1030651"/>
                  </a:lnTo>
                  <a:lnTo>
                    <a:pt x="888879" y="1033113"/>
                  </a:lnTo>
                  <a:lnTo>
                    <a:pt x="887648" y="1034190"/>
                  </a:lnTo>
                  <a:lnTo>
                    <a:pt x="887956" y="1036036"/>
                  </a:lnTo>
                  <a:lnTo>
                    <a:pt x="887187" y="1039267"/>
                  </a:lnTo>
                  <a:lnTo>
                    <a:pt x="886879" y="1040036"/>
                  </a:lnTo>
                  <a:lnTo>
                    <a:pt x="885341" y="1040343"/>
                  </a:lnTo>
                  <a:lnTo>
                    <a:pt x="883187" y="1045266"/>
                  </a:lnTo>
                  <a:lnTo>
                    <a:pt x="882879" y="1047420"/>
                  </a:lnTo>
                  <a:lnTo>
                    <a:pt x="881957" y="1049267"/>
                  </a:lnTo>
                  <a:lnTo>
                    <a:pt x="882264" y="1050959"/>
                  </a:lnTo>
                  <a:lnTo>
                    <a:pt x="885342" y="1052805"/>
                  </a:lnTo>
                  <a:lnTo>
                    <a:pt x="885034" y="1056959"/>
                  </a:lnTo>
                  <a:lnTo>
                    <a:pt x="883958" y="1059574"/>
                  </a:lnTo>
                  <a:lnTo>
                    <a:pt x="880727" y="1064959"/>
                  </a:lnTo>
                  <a:lnTo>
                    <a:pt x="878266" y="1069574"/>
                  </a:lnTo>
                  <a:lnTo>
                    <a:pt x="876265" y="1071421"/>
                  </a:lnTo>
                  <a:lnTo>
                    <a:pt x="873650" y="1073421"/>
                  </a:lnTo>
                  <a:lnTo>
                    <a:pt x="871188" y="1074805"/>
                  </a:lnTo>
                  <a:lnTo>
                    <a:pt x="869034" y="1076959"/>
                  </a:lnTo>
                  <a:lnTo>
                    <a:pt x="867496" y="1079421"/>
                  </a:lnTo>
                  <a:lnTo>
                    <a:pt x="867496" y="1082959"/>
                  </a:lnTo>
                  <a:lnTo>
                    <a:pt x="868574" y="1085575"/>
                  </a:lnTo>
                  <a:lnTo>
                    <a:pt x="869343" y="1087575"/>
                  </a:lnTo>
                  <a:lnTo>
                    <a:pt x="869036" y="1089728"/>
                  </a:lnTo>
                  <a:lnTo>
                    <a:pt x="867805" y="1092498"/>
                  </a:lnTo>
                  <a:lnTo>
                    <a:pt x="865959" y="1095882"/>
                  </a:lnTo>
                  <a:lnTo>
                    <a:pt x="864421" y="1099421"/>
                  </a:lnTo>
                  <a:lnTo>
                    <a:pt x="863959" y="1101267"/>
                  </a:lnTo>
                  <a:lnTo>
                    <a:pt x="863805" y="1104344"/>
                  </a:lnTo>
                  <a:lnTo>
                    <a:pt x="862883" y="1105883"/>
                  </a:lnTo>
                  <a:lnTo>
                    <a:pt x="861652" y="1107882"/>
                  </a:lnTo>
                  <a:lnTo>
                    <a:pt x="859498" y="1109267"/>
                  </a:lnTo>
                  <a:lnTo>
                    <a:pt x="858267" y="1110960"/>
                  </a:lnTo>
                  <a:lnTo>
                    <a:pt x="858267" y="1112498"/>
                  </a:lnTo>
                  <a:lnTo>
                    <a:pt x="857652" y="1114498"/>
                  </a:lnTo>
                  <a:lnTo>
                    <a:pt x="856575" y="1116190"/>
                  </a:lnTo>
                  <a:lnTo>
                    <a:pt x="856575" y="1117883"/>
                  </a:lnTo>
                  <a:lnTo>
                    <a:pt x="857037" y="1119575"/>
                  </a:lnTo>
                  <a:lnTo>
                    <a:pt x="856884" y="1121421"/>
                  </a:lnTo>
                  <a:lnTo>
                    <a:pt x="854729" y="1123421"/>
                  </a:lnTo>
                  <a:lnTo>
                    <a:pt x="851960" y="1124959"/>
                  </a:lnTo>
                  <a:lnTo>
                    <a:pt x="850422" y="1124037"/>
                  </a:lnTo>
                  <a:lnTo>
                    <a:pt x="848883" y="1123267"/>
                  </a:lnTo>
                  <a:lnTo>
                    <a:pt x="845959" y="1125113"/>
                  </a:lnTo>
                  <a:lnTo>
                    <a:pt x="844113" y="1127267"/>
                  </a:lnTo>
                  <a:lnTo>
                    <a:pt x="841960" y="1127421"/>
                  </a:lnTo>
                  <a:lnTo>
                    <a:pt x="841806" y="1129114"/>
                  </a:lnTo>
                  <a:lnTo>
                    <a:pt x="840421" y="1131421"/>
                  </a:lnTo>
                  <a:lnTo>
                    <a:pt x="840267" y="1133729"/>
                  </a:lnTo>
                  <a:lnTo>
                    <a:pt x="837806" y="1135729"/>
                  </a:lnTo>
                  <a:lnTo>
                    <a:pt x="835806" y="1133729"/>
                  </a:lnTo>
                  <a:lnTo>
                    <a:pt x="835652" y="1132498"/>
                  </a:lnTo>
                  <a:lnTo>
                    <a:pt x="835651" y="1131729"/>
                  </a:lnTo>
                  <a:lnTo>
                    <a:pt x="834421" y="1131421"/>
                  </a:lnTo>
                  <a:lnTo>
                    <a:pt x="833344" y="1131575"/>
                  </a:lnTo>
                  <a:lnTo>
                    <a:pt x="831805" y="1132498"/>
                  </a:lnTo>
                  <a:lnTo>
                    <a:pt x="831036" y="1134191"/>
                  </a:lnTo>
                  <a:lnTo>
                    <a:pt x="828574" y="1136344"/>
                  </a:lnTo>
                  <a:lnTo>
                    <a:pt x="828267" y="1137883"/>
                  </a:lnTo>
                  <a:lnTo>
                    <a:pt x="827959" y="1140499"/>
                  </a:lnTo>
                  <a:lnTo>
                    <a:pt x="827190" y="1142960"/>
                  </a:lnTo>
                  <a:lnTo>
                    <a:pt x="825806" y="1144345"/>
                  </a:lnTo>
                  <a:lnTo>
                    <a:pt x="824882" y="1144191"/>
                  </a:lnTo>
                  <a:lnTo>
                    <a:pt x="823343" y="1141883"/>
                  </a:lnTo>
                  <a:lnTo>
                    <a:pt x="821497" y="1140344"/>
                  </a:lnTo>
                  <a:lnTo>
                    <a:pt x="820882" y="1140190"/>
                  </a:lnTo>
                  <a:lnTo>
                    <a:pt x="819651" y="1141267"/>
                  </a:lnTo>
                  <a:lnTo>
                    <a:pt x="817959" y="1142960"/>
                  </a:lnTo>
                  <a:lnTo>
                    <a:pt x="816727" y="1143114"/>
                  </a:lnTo>
                  <a:lnTo>
                    <a:pt x="816728" y="1144652"/>
                  </a:lnTo>
                  <a:lnTo>
                    <a:pt x="817036" y="1147114"/>
                  </a:lnTo>
                  <a:lnTo>
                    <a:pt x="817959" y="1148806"/>
                  </a:lnTo>
                  <a:lnTo>
                    <a:pt x="818113" y="1150960"/>
                  </a:lnTo>
                  <a:lnTo>
                    <a:pt x="819190" y="1151883"/>
                  </a:lnTo>
                  <a:lnTo>
                    <a:pt x="819959" y="1153422"/>
                  </a:lnTo>
                  <a:lnTo>
                    <a:pt x="819498" y="1154499"/>
                  </a:lnTo>
                  <a:lnTo>
                    <a:pt x="817805" y="1155729"/>
                  </a:lnTo>
                  <a:lnTo>
                    <a:pt x="814575" y="1159576"/>
                  </a:lnTo>
                  <a:lnTo>
                    <a:pt x="812421" y="1162191"/>
                  </a:lnTo>
                  <a:lnTo>
                    <a:pt x="810267" y="1163268"/>
                  </a:lnTo>
                  <a:lnTo>
                    <a:pt x="807344" y="1163268"/>
                  </a:lnTo>
                  <a:lnTo>
                    <a:pt x="804113" y="1162499"/>
                  </a:lnTo>
                  <a:lnTo>
                    <a:pt x="801959" y="1161422"/>
                  </a:lnTo>
                  <a:lnTo>
                    <a:pt x="800265" y="1158806"/>
                  </a:lnTo>
                  <a:lnTo>
                    <a:pt x="798265" y="1154960"/>
                  </a:lnTo>
                  <a:lnTo>
                    <a:pt x="796419" y="1152806"/>
                  </a:lnTo>
                  <a:lnTo>
                    <a:pt x="795650" y="1153268"/>
                  </a:lnTo>
                  <a:lnTo>
                    <a:pt x="791495" y="1156344"/>
                  </a:lnTo>
                  <a:lnTo>
                    <a:pt x="791034" y="1158037"/>
                  </a:lnTo>
                  <a:lnTo>
                    <a:pt x="791034" y="1159576"/>
                  </a:lnTo>
                  <a:lnTo>
                    <a:pt x="792265" y="1161114"/>
                  </a:lnTo>
                  <a:lnTo>
                    <a:pt x="793804" y="1162653"/>
                  </a:lnTo>
                  <a:lnTo>
                    <a:pt x="793804" y="1163883"/>
                  </a:lnTo>
                  <a:lnTo>
                    <a:pt x="792727" y="1164653"/>
                  </a:lnTo>
                  <a:lnTo>
                    <a:pt x="791650" y="1164652"/>
                  </a:lnTo>
                  <a:lnTo>
                    <a:pt x="789342" y="1162653"/>
                  </a:lnTo>
                  <a:lnTo>
                    <a:pt x="788111" y="1161422"/>
                  </a:lnTo>
                  <a:lnTo>
                    <a:pt x="787342" y="1162037"/>
                  </a:lnTo>
                  <a:lnTo>
                    <a:pt x="786880" y="1163421"/>
                  </a:lnTo>
                  <a:lnTo>
                    <a:pt x="786573" y="1164806"/>
                  </a:lnTo>
                  <a:lnTo>
                    <a:pt x="786265" y="1166806"/>
                  </a:lnTo>
                  <a:lnTo>
                    <a:pt x="785496" y="1168345"/>
                  </a:lnTo>
                  <a:lnTo>
                    <a:pt x="783804" y="1167883"/>
                  </a:lnTo>
                  <a:lnTo>
                    <a:pt x="781188" y="1168806"/>
                  </a:lnTo>
                  <a:lnTo>
                    <a:pt x="780881" y="1172499"/>
                  </a:lnTo>
                  <a:lnTo>
                    <a:pt x="783035" y="1173575"/>
                  </a:lnTo>
                  <a:lnTo>
                    <a:pt x="782881" y="1177730"/>
                  </a:lnTo>
                  <a:lnTo>
                    <a:pt x="780112" y="1177883"/>
                  </a:lnTo>
                  <a:lnTo>
                    <a:pt x="780727" y="1180345"/>
                  </a:lnTo>
                  <a:lnTo>
                    <a:pt x="781651" y="1183884"/>
                  </a:lnTo>
                  <a:lnTo>
                    <a:pt x="784266" y="1184345"/>
                  </a:lnTo>
                  <a:lnTo>
                    <a:pt x="785189" y="1184960"/>
                  </a:lnTo>
                  <a:lnTo>
                    <a:pt x="786728" y="1186345"/>
                  </a:lnTo>
                  <a:lnTo>
                    <a:pt x="788421" y="1187422"/>
                  </a:lnTo>
                  <a:lnTo>
                    <a:pt x="791806" y="1189883"/>
                  </a:lnTo>
                  <a:lnTo>
                    <a:pt x="792114" y="1191268"/>
                  </a:lnTo>
                  <a:lnTo>
                    <a:pt x="791037" y="1192499"/>
                  </a:lnTo>
                  <a:lnTo>
                    <a:pt x="789037" y="1193576"/>
                  </a:lnTo>
                  <a:lnTo>
                    <a:pt x="787037" y="1196191"/>
                  </a:lnTo>
                  <a:lnTo>
                    <a:pt x="785344" y="1197576"/>
                  </a:lnTo>
                  <a:lnTo>
                    <a:pt x="783652" y="1198807"/>
                  </a:lnTo>
                  <a:lnTo>
                    <a:pt x="781344" y="1198191"/>
                  </a:lnTo>
                  <a:lnTo>
                    <a:pt x="779652" y="1198499"/>
                  </a:lnTo>
                  <a:lnTo>
                    <a:pt x="777344" y="1198961"/>
                  </a:lnTo>
                  <a:lnTo>
                    <a:pt x="774421" y="1201576"/>
                  </a:lnTo>
                  <a:lnTo>
                    <a:pt x="774729" y="1202960"/>
                  </a:lnTo>
                  <a:lnTo>
                    <a:pt x="775190" y="1204345"/>
                  </a:lnTo>
                  <a:lnTo>
                    <a:pt x="774729" y="1205884"/>
                  </a:lnTo>
                  <a:lnTo>
                    <a:pt x="773036" y="1206653"/>
                  </a:lnTo>
                  <a:lnTo>
                    <a:pt x="772113" y="1207422"/>
                  </a:lnTo>
                  <a:lnTo>
                    <a:pt x="771190" y="1208807"/>
                  </a:lnTo>
                  <a:lnTo>
                    <a:pt x="771652" y="1210345"/>
                  </a:lnTo>
                  <a:lnTo>
                    <a:pt x="772729" y="1211884"/>
                  </a:lnTo>
                  <a:lnTo>
                    <a:pt x="772575" y="1213422"/>
                  </a:lnTo>
                  <a:lnTo>
                    <a:pt x="772576" y="1214346"/>
                  </a:lnTo>
                  <a:lnTo>
                    <a:pt x="773652" y="1215422"/>
                  </a:lnTo>
                  <a:lnTo>
                    <a:pt x="773961" y="1216192"/>
                  </a:lnTo>
                  <a:lnTo>
                    <a:pt x="774422" y="1217422"/>
                  </a:lnTo>
                  <a:lnTo>
                    <a:pt x="774422" y="1218807"/>
                  </a:lnTo>
                  <a:lnTo>
                    <a:pt x="773653" y="1220192"/>
                  </a:lnTo>
                  <a:lnTo>
                    <a:pt x="772115" y="1220961"/>
                  </a:lnTo>
                  <a:lnTo>
                    <a:pt x="771191" y="1221884"/>
                  </a:lnTo>
                  <a:lnTo>
                    <a:pt x="771653" y="1223422"/>
                  </a:lnTo>
                  <a:lnTo>
                    <a:pt x="773038" y="1224653"/>
                  </a:lnTo>
                  <a:lnTo>
                    <a:pt x="772731" y="1229422"/>
                  </a:lnTo>
                  <a:lnTo>
                    <a:pt x="772115" y="1230807"/>
                  </a:lnTo>
                  <a:lnTo>
                    <a:pt x="772885" y="1232653"/>
                  </a:lnTo>
                  <a:lnTo>
                    <a:pt x="772732" y="1235269"/>
                  </a:lnTo>
                  <a:lnTo>
                    <a:pt x="773962" y="1236653"/>
                  </a:lnTo>
                  <a:lnTo>
                    <a:pt x="776270" y="1237423"/>
                  </a:lnTo>
                  <a:lnTo>
                    <a:pt x="778270" y="1238499"/>
                  </a:lnTo>
                  <a:lnTo>
                    <a:pt x="778886" y="1239423"/>
                  </a:lnTo>
                  <a:lnTo>
                    <a:pt x="776579" y="1242961"/>
                  </a:lnTo>
                  <a:lnTo>
                    <a:pt x="773963" y="1243884"/>
                  </a:lnTo>
                  <a:lnTo>
                    <a:pt x="772732" y="1245730"/>
                  </a:lnTo>
                  <a:lnTo>
                    <a:pt x="772886" y="1247884"/>
                  </a:lnTo>
                  <a:lnTo>
                    <a:pt x="774579" y="1249884"/>
                  </a:lnTo>
                  <a:lnTo>
                    <a:pt x="775502" y="1251884"/>
                  </a:lnTo>
                  <a:lnTo>
                    <a:pt x="777810" y="1253884"/>
                  </a:lnTo>
                  <a:lnTo>
                    <a:pt x="779657" y="1255269"/>
                  </a:lnTo>
                  <a:lnTo>
                    <a:pt x="781349" y="1256346"/>
                  </a:lnTo>
                  <a:lnTo>
                    <a:pt x="782580" y="1258038"/>
                  </a:lnTo>
                  <a:lnTo>
                    <a:pt x="782888" y="1259423"/>
                  </a:lnTo>
                  <a:lnTo>
                    <a:pt x="781811" y="1261577"/>
                  </a:lnTo>
                  <a:lnTo>
                    <a:pt x="780735" y="1261884"/>
                  </a:lnTo>
                  <a:lnTo>
                    <a:pt x="778427" y="1262653"/>
                  </a:lnTo>
                  <a:lnTo>
                    <a:pt x="776888" y="1263731"/>
                  </a:lnTo>
                  <a:lnTo>
                    <a:pt x="775503" y="1265731"/>
                  </a:lnTo>
                  <a:lnTo>
                    <a:pt x="775503" y="1268038"/>
                  </a:lnTo>
                  <a:lnTo>
                    <a:pt x="774581" y="1269269"/>
                  </a:lnTo>
                  <a:lnTo>
                    <a:pt x="773196" y="1270499"/>
                  </a:lnTo>
                  <a:lnTo>
                    <a:pt x="772888" y="1272654"/>
                  </a:lnTo>
                  <a:lnTo>
                    <a:pt x="771196" y="1273884"/>
                  </a:lnTo>
                  <a:lnTo>
                    <a:pt x="770427" y="1275115"/>
                  </a:lnTo>
                  <a:lnTo>
                    <a:pt x="771504" y="1276500"/>
                  </a:lnTo>
                  <a:lnTo>
                    <a:pt x="772735" y="1278346"/>
                  </a:lnTo>
                  <a:lnTo>
                    <a:pt x="772581" y="1279115"/>
                  </a:lnTo>
                  <a:lnTo>
                    <a:pt x="771812" y="1280038"/>
                  </a:lnTo>
                  <a:lnTo>
                    <a:pt x="770273" y="1280346"/>
                  </a:lnTo>
                  <a:lnTo>
                    <a:pt x="769965" y="1281269"/>
                  </a:lnTo>
                  <a:lnTo>
                    <a:pt x="771043" y="1282654"/>
                  </a:lnTo>
                  <a:lnTo>
                    <a:pt x="771197" y="1285269"/>
                  </a:lnTo>
                  <a:lnTo>
                    <a:pt x="770890" y="1287577"/>
                  </a:lnTo>
                  <a:lnTo>
                    <a:pt x="771198" y="1288653"/>
                  </a:lnTo>
                  <a:lnTo>
                    <a:pt x="772121" y="1289885"/>
                  </a:lnTo>
                  <a:lnTo>
                    <a:pt x="772121" y="1291269"/>
                  </a:lnTo>
                  <a:lnTo>
                    <a:pt x="774583" y="1293731"/>
                  </a:lnTo>
                  <a:lnTo>
                    <a:pt x="775044" y="1295731"/>
                  </a:lnTo>
                  <a:lnTo>
                    <a:pt x="774429" y="1297423"/>
                  </a:lnTo>
                  <a:lnTo>
                    <a:pt x="772122" y="1299115"/>
                  </a:lnTo>
                  <a:lnTo>
                    <a:pt x="769506" y="1301577"/>
                  </a:lnTo>
                  <a:lnTo>
                    <a:pt x="768582" y="1300038"/>
                  </a:lnTo>
                  <a:lnTo>
                    <a:pt x="767198" y="1297731"/>
                  </a:lnTo>
                  <a:lnTo>
                    <a:pt x="764890" y="1297116"/>
                  </a:lnTo>
                  <a:lnTo>
                    <a:pt x="761197" y="1296500"/>
                  </a:lnTo>
                  <a:lnTo>
                    <a:pt x="759043" y="1297423"/>
                  </a:lnTo>
                  <a:lnTo>
                    <a:pt x="758582" y="1299731"/>
                  </a:lnTo>
                  <a:lnTo>
                    <a:pt x="758889" y="1302039"/>
                  </a:lnTo>
                  <a:lnTo>
                    <a:pt x="760274" y="1303269"/>
                  </a:lnTo>
                  <a:lnTo>
                    <a:pt x="760428" y="1304654"/>
                  </a:lnTo>
                  <a:lnTo>
                    <a:pt x="760429" y="1306500"/>
                  </a:lnTo>
                  <a:lnTo>
                    <a:pt x="761660" y="1308038"/>
                  </a:lnTo>
                  <a:lnTo>
                    <a:pt x="761198" y="1309269"/>
                  </a:lnTo>
                  <a:lnTo>
                    <a:pt x="759660" y="1309423"/>
                  </a:lnTo>
                  <a:lnTo>
                    <a:pt x="757813" y="1310962"/>
                  </a:lnTo>
                  <a:lnTo>
                    <a:pt x="756428" y="1311269"/>
                  </a:lnTo>
                  <a:lnTo>
                    <a:pt x="754121" y="1313423"/>
                  </a:lnTo>
                  <a:lnTo>
                    <a:pt x="753783" y="1313929"/>
                  </a:lnTo>
                  <a:lnTo>
                    <a:pt x="752003" y="1302556"/>
                  </a:lnTo>
                  <a:lnTo>
                    <a:pt x="751244" y="1294588"/>
                  </a:lnTo>
                  <a:lnTo>
                    <a:pt x="748778" y="1292313"/>
                  </a:lnTo>
                  <a:lnTo>
                    <a:pt x="746123" y="1291177"/>
                  </a:lnTo>
                  <a:lnTo>
                    <a:pt x="742365" y="1290125"/>
                  </a:lnTo>
                  <a:lnTo>
                    <a:pt x="738433" y="1290125"/>
                  </a:lnTo>
                  <a:lnTo>
                    <a:pt x="738433" y="1293075"/>
                  </a:lnTo>
                  <a:lnTo>
                    <a:pt x="741382" y="1298322"/>
                  </a:lnTo>
                  <a:lnTo>
                    <a:pt x="739485" y="1305779"/>
                  </a:lnTo>
                  <a:lnTo>
                    <a:pt x="734827" y="1312086"/>
                  </a:lnTo>
                  <a:lnTo>
                    <a:pt x="726307" y="1312410"/>
                  </a:lnTo>
                  <a:lnTo>
                    <a:pt x="723685" y="1315360"/>
                  </a:lnTo>
                  <a:lnTo>
                    <a:pt x="716475" y="1329452"/>
                  </a:lnTo>
                  <a:lnTo>
                    <a:pt x="705660" y="1330108"/>
                  </a:lnTo>
                  <a:lnTo>
                    <a:pt x="695501" y="1332732"/>
                  </a:lnTo>
                  <a:lnTo>
                    <a:pt x="688847" y="1333279"/>
                  </a:lnTo>
                  <a:lnTo>
                    <a:pt x="678227" y="1331384"/>
                  </a:lnTo>
                  <a:lnTo>
                    <a:pt x="669502" y="1330244"/>
                  </a:lnTo>
                  <a:lnTo>
                    <a:pt x="662485" y="1327021"/>
                  </a:lnTo>
                  <a:lnTo>
                    <a:pt x="657933" y="1324743"/>
                  </a:lnTo>
                  <a:lnTo>
                    <a:pt x="654117" y="1321204"/>
                  </a:lnTo>
                  <a:lnTo>
                    <a:pt x="652243" y="1320952"/>
                  </a:lnTo>
                  <a:lnTo>
                    <a:pt x="650726" y="1321141"/>
                  </a:lnTo>
                  <a:lnTo>
                    <a:pt x="648046" y="1321122"/>
                  </a:lnTo>
                  <a:lnTo>
                    <a:pt x="646211" y="1320269"/>
                  </a:lnTo>
                  <a:lnTo>
                    <a:pt x="642950" y="1319625"/>
                  </a:lnTo>
                  <a:lnTo>
                    <a:pt x="640752" y="1318148"/>
                  </a:lnTo>
                  <a:lnTo>
                    <a:pt x="638209" y="1315831"/>
                  </a:lnTo>
                  <a:lnTo>
                    <a:pt x="633927" y="1315266"/>
                  </a:lnTo>
                  <a:lnTo>
                    <a:pt x="630287" y="1313142"/>
                  </a:lnTo>
                  <a:lnTo>
                    <a:pt x="624798" y="1312954"/>
                  </a:lnTo>
                  <a:lnTo>
                    <a:pt x="619928" y="1314054"/>
                  </a:lnTo>
                  <a:lnTo>
                    <a:pt x="617415" y="1313428"/>
                  </a:lnTo>
                  <a:lnTo>
                    <a:pt x="613802" y="1312170"/>
                  </a:lnTo>
                  <a:lnTo>
                    <a:pt x="610958" y="1309780"/>
                  </a:lnTo>
                  <a:lnTo>
                    <a:pt x="607907" y="1307668"/>
                  </a:lnTo>
                  <a:lnTo>
                    <a:pt x="605019" y="1305779"/>
                  </a:lnTo>
                  <a:lnTo>
                    <a:pt x="602364" y="1301229"/>
                  </a:lnTo>
                  <a:lnTo>
                    <a:pt x="598761" y="1296295"/>
                  </a:lnTo>
                  <a:lnTo>
                    <a:pt x="598002" y="1294020"/>
                  </a:lnTo>
                  <a:lnTo>
                    <a:pt x="595916" y="1293072"/>
                  </a:lnTo>
                  <a:lnTo>
                    <a:pt x="591553" y="1293260"/>
                  </a:lnTo>
                  <a:lnTo>
                    <a:pt x="580364" y="1296107"/>
                  </a:lnTo>
                  <a:lnTo>
                    <a:pt x="574675" y="1296295"/>
                  </a:lnTo>
                  <a:lnTo>
                    <a:pt x="568226" y="1295159"/>
                  </a:lnTo>
                  <a:lnTo>
                    <a:pt x="565088" y="1291362"/>
                  </a:lnTo>
                  <a:lnTo>
                    <a:pt x="559691" y="1289090"/>
                  </a:lnTo>
                  <a:lnTo>
                    <a:pt x="561035" y="1282322"/>
                  </a:lnTo>
                  <a:lnTo>
                    <a:pt x="558541" y="1279205"/>
                  </a:lnTo>
                  <a:lnTo>
                    <a:pt x="557917" y="1276398"/>
                  </a:lnTo>
                  <a:lnTo>
                    <a:pt x="558853" y="1273594"/>
                  </a:lnTo>
                  <a:lnTo>
                    <a:pt x="563105" y="1266711"/>
                  </a:lnTo>
                  <a:lnTo>
                    <a:pt x="563841" y="1259563"/>
                  </a:lnTo>
                  <a:lnTo>
                    <a:pt x="567581" y="1250213"/>
                  </a:lnTo>
                  <a:lnTo>
                    <a:pt x="566335" y="1246468"/>
                  </a:lnTo>
                  <a:lnTo>
                    <a:pt x="565192" y="1241865"/>
                  </a:lnTo>
                  <a:lnTo>
                    <a:pt x="565381" y="1237312"/>
                  </a:lnTo>
                  <a:lnTo>
                    <a:pt x="565474" y="1232066"/>
                  </a:lnTo>
                  <a:lnTo>
                    <a:pt x="564090" y="1229991"/>
                  </a:lnTo>
                  <a:lnTo>
                    <a:pt x="561667" y="1226531"/>
                  </a:lnTo>
                  <a:lnTo>
                    <a:pt x="560456" y="1222552"/>
                  </a:lnTo>
                  <a:lnTo>
                    <a:pt x="560456" y="1214590"/>
                  </a:lnTo>
                  <a:lnTo>
                    <a:pt x="559764" y="1211130"/>
                  </a:lnTo>
                  <a:lnTo>
                    <a:pt x="558380" y="1193657"/>
                  </a:lnTo>
                  <a:lnTo>
                    <a:pt x="555784" y="1188120"/>
                  </a:lnTo>
                  <a:lnTo>
                    <a:pt x="556303" y="1181026"/>
                  </a:lnTo>
                  <a:lnTo>
                    <a:pt x="558495" y="1179052"/>
                  </a:lnTo>
                  <a:lnTo>
                    <a:pt x="558617" y="1175771"/>
                  </a:lnTo>
                  <a:lnTo>
                    <a:pt x="557688" y="1174796"/>
                  </a:lnTo>
                  <a:lnTo>
                    <a:pt x="555785" y="1168569"/>
                  </a:lnTo>
                  <a:lnTo>
                    <a:pt x="554400" y="1164243"/>
                  </a:lnTo>
                  <a:lnTo>
                    <a:pt x="554107" y="1156324"/>
                  </a:lnTo>
                  <a:lnTo>
                    <a:pt x="553192" y="1150503"/>
                  </a:lnTo>
                  <a:lnTo>
                    <a:pt x="550784" y="1146810"/>
                  </a:lnTo>
                  <a:lnTo>
                    <a:pt x="547414" y="1143602"/>
                  </a:lnTo>
                  <a:lnTo>
                    <a:pt x="543883" y="1141354"/>
                  </a:lnTo>
                  <a:lnTo>
                    <a:pt x="541485" y="1139829"/>
                  </a:lnTo>
                  <a:lnTo>
                    <a:pt x="540916" y="1135279"/>
                  </a:lnTo>
                  <a:lnTo>
                    <a:pt x="542812" y="1130917"/>
                  </a:lnTo>
                  <a:lnTo>
                    <a:pt x="544899" y="1125227"/>
                  </a:lnTo>
                  <a:lnTo>
                    <a:pt x="545810" y="1117602"/>
                  </a:lnTo>
                  <a:lnTo>
                    <a:pt x="547933" y="1111573"/>
                  </a:lnTo>
                  <a:lnTo>
                    <a:pt x="548312" y="1104744"/>
                  </a:lnTo>
                  <a:lnTo>
                    <a:pt x="547933" y="1097727"/>
                  </a:lnTo>
                  <a:lnTo>
                    <a:pt x="546605" y="1092225"/>
                  </a:lnTo>
                  <a:lnTo>
                    <a:pt x="545204" y="1080120"/>
                  </a:lnTo>
                  <a:lnTo>
                    <a:pt x="544381" y="1077653"/>
                  </a:lnTo>
                  <a:lnTo>
                    <a:pt x="542325" y="1076830"/>
                  </a:lnTo>
                  <a:lnTo>
                    <a:pt x="540474" y="1073747"/>
                  </a:lnTo>
                  <a:lnTo>
                    <a:pt x="538007" y="1071690"/>
                  </a:lnTo>
                  <a:lnTo>
                    <a:pt x="535540" y="1070870"/>
                  </a:lnTo>
                  <a:lnTo>
                    <a:pt x="532571" y="1071174"/>
                  </a:lnTo>
                  <a:lnTo>
                    <a:pt x="531839" y="1068607"/>
                  </a:lnTo>
                  <a:lnTo>
                    <a:pt x="532571" y="1066432"/>
                  </a:lnTo>
                  <a:lnTo>
                    <a:pt x="532571" y="1060366"/>
                  </a:lnTo>
                  <a:lnTo>
                    <a:pt x="531623" y="1057708"/>
                  </a:lnTo>
                  <a:lnTo>
                    <a:pt x="527640" y="1057708"/>
                  </a:lnTo>
                  <a:lnTo>
                    <a:pt x="524026" y="1056681"/>
                  </a:lnTo>
                  <a:lnTo>
                    <a:pt x="524232" y="1051951"/>
                  </a:lnTo>
                  <a:lnTo>
                    <a:pt x="524848" y="1047018"/>
                  </a:lnTo>
                  <a:lnTo>
                    <a:pt x="525671" y="1043728"/>
                  </a:lnTo>
                  <a:lnTo>
                    <a:pt x="526699" y="1039206"/>
                  </a:lnTo>
                  <a:lnTo>
                    <a:pt x="524849" y="1036122"/>
                  </a:lnTo>
                  <a:lnTo>
                    <a:pt x="520971" y="1033379"/>
                  </a:lnTo>
                  <a:lnTo>
                    <a:pt x="518471" y="1031349"/>
                  </a:lnTo>
                  <a:lnTo>
                    <a:pt x="518315" y="1030256"/>
                  </a:lnTo>
                  <a:lnTo>
                    <a:pt x="518783" y="1028069"/>
                  </a:lnTo>
                  <a:lnTo>
                    <a:pt x="518915" y="1026037"/>
                  </a:lnTo>
                  <a:lnTo>
                    <a:pt x="522520" y="1023950"/>
                  </a:lnTo>
                  <a:lnTo>
                    <a:pt x="523847" y="1019020"/>
                  </a:lnTo>
                  <a:lnTo>
                    <a:pt x="525554" y="1014278"/>
                  </a:lnTo>
                  <a:lnTo>
                    <a:pt x="525933" y="1009916"/>
                  </a:lnTo>
                  <a:lnTo>
                    <a:pt x="527067" y="1003685"/>
                  </a:lnTo>
                  <a:lnTo>
                    <a:pt x="526502" y="1001383"/>
                  </a:lnTo>
                  <a:lnTo>
                    <a:pt x="526692" y="999484"/>
                  </a:lnTo>
                  <a:lnTo>
                    <a:pt x="526692" y="996830"/>
                  </a:lnTo>
                  <a:lnTo>
                    <a:pt x="526123" y="993795"/>
                  </a:lnTo>
                  <a:lnTo>
                    <a:pt x="526123" y="991140"/>
                  </a:lnTo>
                  <a:lnTo>
                    <a:pt x="527451" y="988485"/>
                  </a:lnTo>
                  <a:lnTo>
                    <a:pt x="529916" y="985641"/>
                  </a:lnTo>
                  <a:lnTo>
                    <a:pt x="532950" y="981848"/>
                  </a:lnTo>
                  <a:lnTo>
                    <a:pt x="536175" y="979381"/>
                  </a:lnTo>
                  <a:lnTo>
                    <a:pt x="538830" y="977485"/>
                  </a:lnTo>
                  <a:lnTo>
                    <a:pt x="542812" y="974830"/>
                  </a:lnTo>
                  <a:lnTo>
                    <a:pt x="544330" y="969520"/>
                  </a:lnTo>
                  <a:lnTo>
                    <a:pt x="545468" y="966866"/>
                  </a:lnTo>
                  <a:lnTo>
                    <a:pt x="544330" y="963831"/>
                  </a:lnTo>
                  <a:lnTo>
                    <a:pt x="542244" y="962312"/>
                  </a:lnTo>
                  <a:lnTo>
                    <a:pt x="539588" y="960604"/>
                  </a:lnTo>
                  <a:lnTo>
                    <a:pt x="537122" y="959848"/>
                  </a:lnTo>
                  <a:lnTo>
                    <a:pt x="533899" y="960605"/>
                  </a:lnTo>
                  <a:lnTo>
                    <a:pt x="531054" y="962312"/>
                  </a:lnTo>
                  <a:lnTo>
                    <a:pt x="527830" y="964967"/>
                  </a:lnTo>
                  <a:lnTo>
                    <a:pt x="524037" y="966294"/>
                  </a:lnTo>
                  <a:lnTo>
                    <a:pt x="520623" y="965726"/>
                  </a:lnTo>
                  <a:lnTo>
                    <a:pt x="514744" y="963639"/>
                  </a:lnTo>
                  <a:lnTo>
                    <a:pt x="508893" y="960924"/>
                  </a:lnTo>
                  <a:lnTo>
                    <a:pt x="504882" y="958898"/>
                  </a:lnTo>
                  <a:lnTo>
                    <a:pt x="502037" y="954156"/>
                  </a:lnTo>
                  <a:lnTo>
                    <a:pt x="504123" y="951501"/>
                  </a:lnTo>
                  <a:lnTo>
                    <a:pt x="507157" y="949605"/>
                  </a:lnTo>
                  <a:lnTo>
                    <a:pt x="511330" y="947898"/>
                  </a:lnTo>
                  <a:lnTo>
                    <a:pt x="511519" y="944484"/>
                  </a:lnTo>
                  <a:lnTo>
                    <a:pt x="510571" y="940693"/>
                  </a:lnTo>
                  <a:lnTo>
                    <a:pt x="508295" y="938414"/>
                  </a:lnTo>
                  <a:lnTo>
                    <a:pt x="504502" y="935191"/>
                  </a:lnTo>
                  <a:lnTo>
                    <a:pt x="502226" y="930450"/>
                  </a:lnTo>
                  <a:lnTo>
                    <a:pt x="498623" y="925519"/>
                  </a:lnTo>
                  <a:lnTo>
                    <a:pt x="494640" y="919070"/>
                  </a:lnTo>
                  <a:lnTo>
                    <a:pt x="492467" y="912162"/>
                  </a:lnTo>
                  <a:lnTo>
                    <a:pt x="488153" y="901862"/>
                  </a:lnTo>
                  <a:lnTo>
                    <a:pt x="483604" y="894881"/>
                  </a:lnTo>
                  <a:lnTo>
                    <a:pt x="473320" y="886412"/>
                  </a:lnTo>
                  <a:lnTo>
                    <a:pt x="464921" y="883058"/>
                  </a:lnTo>
                  <a:lnTo>
                    <a:pt x="459022" y="874258"/>
                  </a:lnTo>
                  <a:lnTo>
                    <a:pt x="458499" y="864643"/>
                  </a:lnTo>
                  <a:lnTo>
                    <a:pt x="452613" y="852994"/>
                  </a:lnTo>
                  <a:lnTo>
                    <a:pt x="448986" y="845837"/>
                  </a:lnTo>
                  <a:lnTo>
                    <a:pt x="447939" y="836928"/>
                  </a:lnTo>
                  <a:lnTo>
                    <a:pt x="447500" y="827620"/>
                  </a:lnTo>
                  <a:lnTo>
                    <a:pt x="447141" y="818465"/>
                  </a:lnTo>
                  <a:lnTo>
                    <a:pt x="442332" y="810178"/>
                  </a:lnTo>
                  <a:lnTo>
                    <a:pt x="432494" y="814789"/>
                  </a:lnTo>
                  <a:lnTo>
                    <a:pt x="424713" y="818355"/>
                  </a:lnTo>
                  <a:lnTo>
                    <a:pt x="418519" y="823960"/>
                  </a:lnTo>
                  <a:lnTo>
                    <a:pt x="410615" y="828914"/>
                  </a:lnTo>
                  <a:lnTo>
                    <a:pt x="402465" y="829713"/>
                  </a:lnTo>
                  <a:lnTo>
                    <a:pt x="394633" y="824115"/>
                  </a:lnTo>
                  <a:lnTo>
                    <a:pt x="387864" y="818553"/>
                  </a:lnTo>
                  <a:lnTo>
                    <a:pt x="383881" y="812863"/>
                  </a:lnTo>
                  <a:lnTo>
                    <a:pt x="379899" y="804898"/>
                  </a:lnTo>
                  <a:lnTo>
                    <a:pt x="376632" y="797954"/>
                  </a:lnTo>
                  <a:lnTo>
                    <a:pt x="370308" y="790858"/>
                  </a:lnTo>
                  <a:lnTo>
                    <a:pt x="370443" y="783075"/>
                  </a:lnTo>
                  <a:lnTo>
                    <a:pt x="371718" y="774655"/>
                  </a:lnTo>
                  <a:lnTo>
                    <a:pt x="373182" y="764302"/>
                  </a:lnTo>
                  <a:lnTo>
                    <a:pt x="369878" y="754366"/>
                  </a:lnTo>
                  <a:lnTo>
                    <a:pt x="361995" y="746456"/>
                  </a:lnTo>
                  <a:lnTo>
                    <a:pt x="359211" y="739126"/>
                  </a:lnTo>
                  <a:lnTo>
                    <a:pt x="359486" y="730727"/>
                  </a:lnTo>
                  <a:lnTo>
                    <a:pt x="362590" y="721337"/>
                  </a:lnTo>
                  <a:lnTo>
                    <a:pt x="367265" y="713302"/>
                  </a:lnTo>
                  <a:lnTo>
                    <a:pt x="367481" y="702285"/>
                  </a:lnTo>
                  <a:lnTo>
                    <a:pt x="359457" y="698384"/>
                  </a:lnTo>
                  <a:lnTo>
                    <a:pt x="351526" y="695252"/>
                  </a:lnTo>
                  <a:lnTo>
                    <a:pt x="345761" y="687312"/>
                  </a:lnTo>
                  <a:lnTo>
                    <a:pt x="367761" y="682950"/>
                  </a:lnTo>
                  <a:lnTo>
                    <a:pt x="345515" y="640094"/>
                  </a:lnTo>
                  <a:lnTo>
                    <a:pt x="342437" y="629921"/>
                  </a:lnTo>
                  <a:lnTo>
                    <a:pt x="335709" y="624726"/>
                  </a:lnTo>
                  <a:lnTo>
                    <a:pt x="320537" y="630036"/>
                  </a:lnTo>
                  <a:lnTo>
                    <a:pt x="307640" y="630036"/>
                  </a:lnTo>
                  <a:lnTo>
                    <a:pt x="295692" y="626810"/>
                  </a:lnTo>
                  <a:lnTo>
                    <a:pt x="279243" y="609170"/>
                  </a:lnTo>
                  <a:lnTo>
                    <a:pt x="273342" y="600294"/>
                  </a:lnTo>
                  <a:lnTo>
                    <a:pt x="272598" y="591144"/>
                  </a:lnTo>
                  <a:lnTo>
                    <a:pt x="272378" y="581293"/>
                  </a:lnTo>
                  <a:lnTo>
                    <a:pt x="273512" y="569947"/>
                  </a:lnTo>
                  <a:lnTo>
                    <a:pt x="271891" y="559510"/>
                  </a:lnTo>
                  <a:lnTo>
                    <a:pt x="264312" y="554832"/>
                  </a:lnTo>
                  <a:lnTo>
                    <a:pt x="253930" y="548905"/>
                  </a:lnTo>
                  <a:lnTo>
                    <a:pt x="242069" y="548407"/>
                  </a:lnTo>
                  <a:lnTo>
                    <a:pt x="238714" y="557988"/>
                  </a:lnTo>
                  <a:lnTo>
                    <a:pt x="232004" y="563504"/>
                  </a:lnTo>
                  <a:lnTo>
                    <a:pt x="218585" y="564221"/>
                  </a:lnTo>
                  <a:lnTo>
                    <a:pt x="209478" y="570691"/>
                  </a:lnTo>
                  <a:lnTo>
                    <a:pt x="197581" y="578674"/>
                  </a:lnTo>
                  <a:lnTo>
                    <a:pt x="182730" y="579665"/>
                  </a:lnTo>
                  <a:lnTo>
                    <a:pt x="175470" y="567784"/>
                  </a:lnTo>
                  <a:lnTo>
                    <a:pt x="165899" y="554251"/>
                  </a:lnTo>
                  <a:lnTo>
                    <a:pt x="161279" y="550952"/>
                  </a:lnTo>
                  <a:lnTo>
                    <a:pt x="157319" y="545342"/>
                  </a:lnTo>
                  <a:lnTo>
                    <a:pt x="160397" y="539540"/>
                  </a:lnTo>
                  <a:lnTo>
                    <a:pt x="161867" y="528780"/>
                  </a:lnTo>
                  <a:lnTo>
                    <a:pt x="157580" y="523881"/>
                  </a:lnTo>
                  <a:lnTo>
                    <a:pt x="131657" y="512857"/>
                  </a:lnTo>
                  <a:lnTo>
                    <a:pt x="127984" y="505712"/>
                  </a:lnTo>
                  <a:lnTo>
                    <a:pt x="125126" y="511836"/>
                  </a:lnTo>
                  <a:lnTo>
                    <a:pt x="120839" y="513470"/>
                  </a:lnTo>
                  <a:lnTo>
                    <a:pt x="113899" y="512039"/>
                  </a:lnTo>
                  <a:lnTo>
                    <a:pt x="100351" y="511325"/>
                  </a:lnTo>
                  <a:lnTo>
                    <a:pt x="82465" y="512856"/>
                  </a:lnTo>
                  <a:lnTo>
                    <a:pt x="76954" y="519795"/>
                  </a:lnTo>
                  <a:lnTo>
                    <a:pt x="54625" y="527158"/>
                  </a:lnTo>
                  <a:lnTo>
                    <a:pt x="40502" y="519011"/>
                  </a:lnTo>
                  <a:lnTo>
                    <a:pt x="40230" y="513309"/>
                  </a:lnTo>
                  <a:lnTo>
                    <a:pt x="36420" y="505836"/>
                  </a:lnTo>
                  <a:lnTo>
                    <a:pt x="34757" y="493476"/>
                  </a:lnTo>
                  <a:lnTo>
                    <a:pt x="28003" y="484387"/>
                  </a:lnTo>
                  <a:lnTo>
                    <a:pt x="19714" y="475566"/>
                  </a:lnTo>
                  <a:lnTo>
                    <a:pt x="11776" y="468658"/>
                  </a:lnTo>
                  <a:lnTo>
                    <a:pt x="0" y="462357"/>
                  </a:lnTo>
                  <a:lnTo>
                    <a:pt x="96" y="462118"/>
                  </a:lnTo>
                  <a:lnTo>
                    <a:pt x="266" y="461528"/>
                  </a:lnTo>
                  <a:lnTo>
                    <a:pt x="404" y="460939"/>
                  </a:lnTo>
                  <a:lnTo>
                    <a:pt x="707" y="460082"/>
                  </a:lnTo>
                  <a:lnTo>
                    <a:pt x="835" y="459797"/>
                  </a:lnTo>
                  <a:lnTo>
                    <a:pt x="1309" y="459438"/>
                  </a:lnTo>
                  <a:lnTo>
                    <a:pt x="1605" y="459365"/>
                  </a:lnTo>
                  <a:lnTo>
                    <a:pt x="1992" y="459445"/>
                  </a:lnTo>
                  <a:lnTo>
                    <a:pt x="2475" y="459815"/>
                  </a:lnTo>
                  <a:lnTo>
                    <a:pt x="2937" y="460210"/>
                  </a:lnTo>
                  <a:lnTo>
                    <a:pt x="3206" y="460392"/>
                  </a:lnTo>
                  <a:lnTo>
                    <a:pt x="3740" y="460277"/>
                  </a:lnTo>
                  <a:lnTo>
                    <a:pt x="3997" y="460082"/>
                  </a:lnTo>
                  <a:lnTo>
                    <a:pt x="4235" y="459888"/>
                  </a:lnTo>
                  <a:lnTo>
                    <a:pt x="5599" y="458259"/>
                  </a:lnTo>
                  <a:lnTo>
                    <a:pt x="5887" y="457725"/>
                  </a:lnTo>
                  <a:lnTo>
                    <a:pt x="6266" y="456255"/>
                  </a:lnTo>
                  <a:lnTo>
                    <a:pt x="6622" y="455094"/>
                  </a:lnTo>
                  <a:lnTo>
                    <a:pt x="6733" y="454499"/>
                  </a:lnTo>
                  <a:lnTo>
                    <a:pt x="6737" y="453582"/>
                  </a:lnTo>
                  <a:lnTo>
                    <a:pt x="6599" y="452379"/>
                  </a:lnTo>
                  <a:lnTo>
                    <a:pt x="6556" y="451468"/>
                  </a:lnTo>
                  <a:lnTo>
                    <a:pt x="6580" y="450860"/>
                  </a:lnTo>
                  <a:lnTo>
                    <a:pt x="6648" y="450258"/>
                  </a:lnTo>
                  <a:lnTo>
                    <a:pt x="6717" y="449961"/>
                  </a:lnTo>
                  <a:lnTo>
                    <a:pt x="7027" y="449104"/>
                  </a:lnTo>
                  <a:lnTo>
                    <a:pt x="7346" y="447932"/>
                  </a:lnTo>
                  <a:lnTo>
                    <a:pt x="7677" y="446953"/>
                  </a:lnTo>
                  <a:lnTo>
                    <a:pt x="7761" y="446656"/>
                  </a:lnTo>
                  <a:lnTo>
                    <a:pt x="7764" y="444535"/>
                  </a:lnTo>
                  <a:lnTo>
                    <a:pt x="7655" y="443326"/>
                  </a:lnTo>
                  <a:lnTo>
                    <a:pt x="21656" y="448646"/>
                  </a:lnTo>
                  <a:lnTo>
                    <a:pt x="30693" y="449596"/>
                  </a:lnTo>
                  <a:lnTo>
                    <a:pt x="38348" y="450732"/>
                  </a:lnTo>
                  <a:lnTo>
                    <a:pt x="50657" y="447017"/>
                  </a:lnTo>
                  <a:lnTo>
                    <a:pt x="66588" y="443983"/>
                  </a:lnTo>
                  <a:lnTo>
                    <a:pt x="82898" y="436777"/>
                  </a:lnTo>
                  <a:lnTo>
                    <a:pt x="88206" y="429969"/>
                  </a:lnTo>
                  <a:lnTo>
                    <a:pt x="86868" y="413724"/>
                  </a:lnTo>
                  <a:lnTo>
                    <a:pt x="89932" y="405927"/>
                  </a:lnTo>
                  <a:lnTo>
                    <a:pt x="95224" y="396734"/>
                  </a:lnTo>
                  <a:lnTo>
                    <a:pt x="101192" y="393791"/>
                  </a:lnTo>
                  <a:lnTo>
                    <a:pt x="109004" y="391613"/>
                  </a:lnTo>
                  <a:lnTo>
                    <a:pt x="118125" y="392868"/>
                  </a:lnTo>
                  <a:lnTo>
                    <a:pt x="126646" y="394833"/>
                  </a:lnTo>
                  <a:lnTo>
                    <a:pt x="140195" y="396182"/>
                  </a:lnTo>
                  <a:lnTo>
                    <a:pt x="148807" y="399623"/>
                  </a:lnTo>
                  <a:lnTo>
                    <a:pt x="159141" y="402038"/>
                  </a:lnTo>
                  <a:lnTo>
                    <a:pt x="166029" y="403071"/>
                  </a:lnTo>
                  <a:lnTo>
                    <a:pt x="176246" y="403879"/>
                  </a:lnTo>
                  <a:lnTo>
                    <a:pt x="191866" y="402831"/>
                  </a:lnTo>
                  <a:lnTo>
                    <a:pt x="205359" y="403144"/>
                  </a:lnTo>
                  <a:lnTo>
                    <a:pt x="216753" y="402655"/>
                  </a:lnTo>
                  <a:lnTo>
                    <a:pt x="224001" y="399335"/>
                  </a:lnTo>
                  <a:lnTo>
                    <a:pt x="237134" y="397345"/>
                  </a:lnTo>
                  <a:lnTo>
                    <a:pt x="239168" y="398175"/>
                  </a:lnTo>
                  <a:lnTo>
                    <a:pt x="246505" y="395978"/>
                  </a:lnTo>
                  <a:lnTo>
                    <a:pt x="245183" y="392534"/>
                  </a:lnTo>
                  <a:lnTo>
                    <a:pt x="245183" y="388023"/>
                  </a:lnTo>
                  <a:lnTo>
                    <a:pt x="247439" y="386896"/>
                  </a:lnTo>
                  <a:lnTo>
                    <a:pt x="251011" y="388211"/>
                  </a:lnTo>
                  <a:lnTo>
                    <a:pt x="254395" y="388587"/>
                  </a:lnTo>
                  <a:lnTo>
                    <a:pt x="258343" y="388587"/>
                  </a:lnTo>
                  <a:lnTo>
                    <a:pt x="260975" y="389526"/>
                  </a:lnTo>
                  <a:lnTo>
                    <a:pt x="263795" y="391406"/>
                  </a:lnTo>
                  <a:lnTo>
                    <a:pt x="267366" y="391971"/>
                  </a:lnTo>
                  <a:lnTo>
                    <a:pt x="268306" y="393287"/>
                  </a:lnTo>
                  <a:lnTo>
                    <a:pt x="276356" y="393764"/>
                  </a:lnTo>
                  <a:lnTo>
                    <a:pt x="285116" y="392643"/>
                  </a:lnTo>
                  <a:lnTo>
                    <a:pt x="303461" y="384074"/>
                  </a:lnTo>
                  <a:lnTo>
                    <a:pt x="307682" y="372427"/>
                  </a:lnTo>
                  <a:lnTo>
                    <a:pt x="315508" y="360331"/>
                  </a:lnTo>
                  <a:lnTo>
                    <a:pt x="335195" y="358432"/>
                  </a:lnTo>
                  <a:lnTo>
                    <a:pt x="339464" y="363651"/>
                  </a:lnTo>
                  <a:lnTo>
                    <a:pt x="343496" y="371239"/>
                  </a:lnTo>
                  <a:lnTo>
                    <a:pt x="353790" y="365526"/>
                  </a:lnTo>
                  <a:lnTo>
                    <a:pt x="355830" y="361756"/>
                  </a:lnTo>
                  <a:lnTo>
                    <a:pt x="357728" y="358432"/>
                  </a:lnTo>
                  <a:lnTo>
                    <a:pt x="375158" y="363040"/>
                  </a:lnTo>
                  <a:lnTo>
                    <a:pt x="384529" y="364125"/>
                  </a:lnTo>
                  <a:lnTo>
                    <a:pt x="389273" y="364836"/>
                  </a:lnTo>
                  <a:lnTo>
                    <a:pt x="396202" y="363336"/>
                  </a:lnTo>
                  <a:lnTo>
                    <a:pt x="407773" y="361755"/>
                  </a:lnTo>
                  <a:lnTo>
                    <a:pt x="413336" y="357557"/>
                  </a:lnTo>
                  <a:lnTo>
                    <a:pt x="416717" y="350243"/>
                  </a:lnTo>
                  <a:lnTo>
                    <a:pt x="420865" y="335689"/>
                  </a:lnTo>
                  <a:lnTo>
                    <a:pt x="424847" y="329052"/>
                  </a:lnTo>
                  <a:lnTo>
                    <a:pt x="429020" y="325261"/>
                  </a:lnTo>
                  <a:lnTo>
                    <a:pt x="432519" y="322855"/>
                  </a:lnTo>
                  <a:lnTo>
                    <a:pt x="433192" y="319000"/>
                  </a:lnTo>
                  <a:lnTo>
                    <a:pt x="431592" y="314553"/>
                  </a:lnTo>
                  <a:lnTo>
                    <a:pt x="427168" y="299109"/>
                  </a:lnTo>
                  <a:lnTo>
                    <a:pt x="426323" y="293189"/>
                  </a:lnTo>
                  <a:lnTo>
                    <a:pt x="426604" y="289529"/>
                  </a:lnTo>
                  <a:lnTo>
                    <a:pt x="433087" y="283608"/>
                  </a:lnTo>
                  <a:lnTo>
                    <a:pt x="437880" y="281072"/>
                  </a:lnTo>
                  <a:lnTo>
                    <a:pt x="444364" y="277123"/>
                  </a:lnTo>
                  <a:lnTo>
                    <a:pt x="452257" y="270640"/>
                  </a:lnTo>
                  <a:lnTo>
                    <a:pt x="451246" y="267426"/>
                  </a:lnTo>
                  <a:lnTo>
                    <a:pt x="452222" y="256369"/>
                  </a:lnTo>
                  <a:lnTo>
                    <a:pt x="459656" y="260798"/>
                  </a:lnTo>
                  <a:lnTo>
                    <a:pt x="466593" y="257280"/>
                  </a:lnTo>
                  <a:lnTo>
                    <a:pt x="479380" y="251934"/>
                  </a:lnTo>
                  <a:lnTo>
                    <a:pt x="488052" y="251934"/>
                  </a:lnTo>
                  <a:lnTo>
                    <a:pt x="496268" y="250564"/>
                  </a:lnTo>
                  <a:lnTo>
                    <a:pt x="510419" y="253760"/>
                  </a:lnTo>
                  <a:lnTo>
                    <a:pt x="518635" y="255130"/>
                  </a:lnTo>
                  <a:lnTo>
                    <a:pt x="523461" y="265099"/>
                  </a:lnTo>
                  <a:lnTo>
                    <a:pt x="526013" y="266536"/>
                  </a:lnTo>
                  <a:lnTo>
                    <a:pt x="549640" y="276877"/>
                  </a:lnTo>
                  <a:lnTo>
                    <a:pt x="566124" y="273666"/>
                  </a:lnTo>
                  <a:lnTo>
                    <a:pt x="573278" y="269449"/>
                  </a:lnTo>
                  <a:lnTo>
                    <a:pt x="579834" y="262702"/>
                  </a:lnTo>
                  <a:lnTo>
                    <a:pt x="591715" y="249307"/>
                  </a:lnTo>
                  <a:lnTo>
                    <a:pt x="594829" y="243778"/>
                  </a:lnTo>
                  <a:lnTo>
                    <a:pt x="599101" y="238304"/>
                  </a:lnTo>
                  <a:lnTo>
                    <a:pt x="602832" y="232763"/>
                  </a:lnTo>
                  <a:lnTo>
                    <a:pt x="606348" y="229294"/>
                  </a:lnTo>
                  <a:lnTo>
                    <a:pt x="607865" y="223225"/>
                  </a:lnTo>
                  <a:lnTo>
                    <a:pt x="608244" y="216396"/>
                  </a:lnTo>
                  <a:lnTo>
                    <a:pt x="606348" y="201605"/>
                  </a:lnTo>
                  <a:lnTo>
                    <a:pt x="603124" y="189655"/>
                  </a:lnTo>
                  <a:lnTo>
                    <a:pt x="601796" y="177708"/>
                  </a:lnTo>
                  <a:lnTo>
                    <a:pt x="601796" y="173154"/>
                  </a:lnTo>
                  <a:lnTo>
                    <a:pt x="602909" y="171177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6" name="object 98">
              <a:extLst>
                <a:ext uri="{FF2B5EF4-FFF2-40B4-BE49-F238E27FC236}">
                  <a16:creationId xmlns:a16="http://schemas.microsoft.com/office/drawing/2014/main" id="{1F98669A-408A-46C1-B782-AB3D6887EE93}"/>
                </a:ext>
              </a:extLst>
            </p:cNvPr>
            <p:cNvSpPr/>
            <p:nvPr/>
          </p:nvSpPr>
          <p:spPr>
            <a:xfrm>
              <a:off x="8677261" y="1490616"/>
              <a:ext cx="868371" cy="915893"/>
            </a:xfrm>
            <a:custGeom>
              <a:avLst/>
              <a:gdLst/>
              <a:ahLst/>
              <a:cxnLst/>
              <a:rect l="l" t="t" r="r" b="b"/>
              <a:pathLst>
                <a:path w="1344499" h="1418079">
                  <a:moveTo>
                    <a:pt x="1254179" y="763787"/>
                  </a:moveTo>
                  <a:lnTo>
                    <a:pt x="1287303" y="790953"/>
                  </a:lnTo>
                  <a:lnTo>
                    <a:pt x="1291626" y="801265"/>
                  </a:lnTo>
                  <a:lnTo>
                    <a:pt x="1294952" y="802595"/>
                  </a:lnTo>
                  <a:lnTo>
                    <a:pt x="1299940" y="803593"/>
                  </a:lnTo>
                  <a:lnTo>
                    <a:pt x="1306925" y="806920"/>
                  </a:lnTo>
                  <a:lnTo>
                    <a:pt x="1312578" y="811577"/>
                  </a:lnTo>
                  <a:lnTo>
                    <a:pt x="1316569" y="812575"/>
                  </a:lnTo>
                  <a:lnTo>
                    <a:pt x="1319895" y="811577"/>
                  </a:lnTo>
                  <a:lnTo>
                    <a:pt x="1320894" y="813240"/>
                  </a:lnTo>
                  <a:lnTo>
                    <a:pt x="1319895" y="816234"/>
                  </a:lnTo>
                  <a:lnTo>
                    <a:pt x="1319230" y="820225"/>
                  </a:lnTo>
                  <a:lnTo>
                    <a:pt x="1319562" y="823884"/>
                  </a:lnTo>
                  <a:lnTo>
                    <a:pt x="1319562" y="826213"/>
                  </a:lnTo>
                  <a:lnTo>
                    <a:pt x="1321225" y="829539"/>
                  </a:lnTo>
                  <a:lnTo>
                    <a:pt x="1328874" y="834862"/>
                  </a:lnTo>
                  <a:lnTo>
                    <a:pt x="1328873" y="840184"/>
                  </a:lnTo>
                  <a:lnTo>
                    <a:pt x="1331201" y="844176"/>
                  </a:lnTo>
                  <a:lnTo>
                    <a:pt x="1334527" y="848833"/>
                  </a:lnTo>
                  <a:lnTo>
                    <a:pt x="1334527" y="851494"/>
                  </a:lnTo>
                  <a:lnTo>
                    <a:pt x="1332863" y="856483"/>
                  </a:lnTo>
                  <a:lnTo>
                    <a:pt x="1334193" y="860143"/>
                  </a:lnTo>
                  <a:lnTo>
                    <a:pt x="1333860" y="862804"/>
                  </a:lnTo>
                  <a:lnTo>
                    <a:pt x="1330534" y="867128"/>
                  </a:lnTo>
                  <a:lnTo>
                    <a:pt x="1325545" y="874447"/>
                  </a:lnTo>
                  <a:lnTo>
                    <a:pt x="1323881" y="878438"/>
                  </a:lnTo>
                  <a:lnTo>
                    <a:pt x="1324546" y="888750"/>
                  </a:lnTo>
                  <a:lnTo>
                    <a:pt x="1325543" y="891411"/>
                  </a:lnTo>
                  <a:lnTo>
                    <a:pt x="1332860" y="896401"/>
                  </a:lnTo>
                  <a:lnTo>
                    <a:pt x="1334523" y="899062"/>
                  </a:lnTo>
                  <a:lnTo>
                    <a:pt x="1335853" y="903054"/>
                  </a:lnTo>
                  <a:lnTo>
                    <a:pt x="1334190" y="907045"/>
                  </a:lnTo>
                  <a:lnTo>
                    <a:pt x="1337183" y="909706"/>
                  </a:lnTo>
                  <a:lnTo>
                    <a:pt x="1339510" y="913698"/>
                  </a:lnTo>
                  <a:lnTo>
                    <a:pt x="1342836" y="918023"/>
                  </a:lnTo>
                  <a:lnTo>
                    <a:pt x="1344166" y="921349"/>
                  </a:lnTo>
                  <a:lnTo>
                    <a:pt x="1344499" y="924343"/>
                  </a:lnTo>
                  <a:lnTo>
                    <a:pt x="1343500" y="927004"/>
                  </a:lnTo>
                  <a:lnTo>
                    <a:pt x="1342835" y="931328"/>
                  </a:lnTo>
                  <a:lnTo>
                    <a:pt x="1344165" y="935320"/>
                  </a:lnTo>
                  <a:lnTo>
                    <a:pt x="1344497" y="951619"/>
                  </a:lnTo>
                  <a:lnTo>
                    <a:pt x="1342501" y="954946"/>
                  </a:lnTo>
                  <a:lnTo>
                    <a:pt x="1338842" y="954614"/>
                  </a:lnTo>
                  <a:lnTo>
                    <a:pt x="1337512" y="958272"/>
                  </a:lnTo>
                  <a:lnTo>
                    <a:pt x="1336846" y="962930"/>
                  </a:lnTo>
                  <a:lnTo>
                    <a:pt x="1338176" y="966921"/>
                  </a:lnTo>
                  <a:lnTo>
                    <a:pt x="1335848" y="970913"/>
                  </a:lnTo>
                  <a:lnTo>
                    <a:pt x="1334184" y="974239"/>
                  </a:lnTo>
                  <a:lnTo>
                    <a:pt x="1336845" y="978231"/>
                  </a:lnTo>
                  <a:lnTo>
                    <a:pt x="1337510" y="982888"/>
                  </a:lnTo>
                  <a:lnTo>
                    <a:pt x="1335180" y="989874"/>
                  </a:lnTo>
                  <a:lnTo>
                    <a:pt x="1333517" y="997192"/>
                  </a:lnTo>
                  <a:lnTo>
                    <a:pt x="1333517" y="1001849"/>
                  </a:lnTo>
                  <a:lnTo>
                    <a:pt x="1337175" y="1007504"/>
                  </a:lnTo>
                  <a:lnTo>
                    <a:pt x="1336842" y="1013824"/>
                  </a:lnTo>
                  <a:lnTo>
                    <a:pt x="1335844" y="1019812"/>
                  </a:lnTo>
                  <a:lnTo>
                    <a:pt x="1338504" y="1023138"/>
                  </a:lnTo>
                  <a:lnTo>
                    <a:pt x="1338504" y="1025466"/>
                  </a:lnTo>
                  <a:lnTo>
                    <a:pt x="1335843" y="1029458"/>
                  </a:lnTo>
                  <a:lnTo>
                    <a:pt x="1332516" y="1031787"/>
                  </a:lnTo>
                  <a:lnTo>
                    <a:pt x="1333514" y="1034115"/>
                  </a:lnTo>
                  <a:lnTo>
                    <a:pt x="1336175" y="1034115"/>
                  </a:lnTo>
                  <a:lnTo>
                    <a:pt x="1336803" y="1034429"/>
                  </a:lnTo>
                  <a:lnTo>
                    <a:pt x="1322796" y="1040362"/>
                  </a:lnTo>
                  <a:lnTo>
                    <a:pt x="1316341" y="1044469"/>
                  </a:lnTo>
                  <a:lnTo>
                    <a:pt x="1298163" y="1055076"/>
                  </a:lnTo>
                  <a:lnTo>
                    <a:pt x="1295799" y="1059141"/>
                  </a:lnTo>
                  <a:lnTo>
                    <a:pt x="1285128" y="1060565"/>
                  </a:lnTo>
                  <a:lnTo>
                    <a:pt x="1278486" y="1059141"/>
                  </a:lnTo>
                  <a:lnTo>
                    <a:pt x="1266454" y="1057382"/>
                  </a:lnTo>
                  <a:lnTo>
                    <a:pt x="1262053" y="1057382"/>
                  </a:lnTo>
                  <a:lnTo>
                    <a:pt x="1249727" y="1057382"/>
                  </a:lnTo>
                  <a:lnTo>
                    <a:pt x="1243272" y="1059727"/>
                  </a:lnTo>
                  <a:lnTo>
                    <a:pt x="1239751" y="1058260"/>
                  </a:lnTo>
                  <a:lnTo>
                    <a:pt x="1233650" y="1056565"/>
                  </a:lnTo>
                  <a:lnTo>
                    <a:pt x="1222466" y="1056677"/>
                  </a:lnTo>
                  <a:lnTo>
                    <a:pt x="1206685" y="1066054"/>
                  </a:lnTo>
                  <a:lnTo>
                    <a:pt x="1199595" y="1073144"/>
                  </a:lnTo>
                  <a:lnTo>
                    <a:pt x="1192506" y="1076802"/>
                  </a:lnTo>
                  <a:lnTo>
                    <a:pt x="1184959" y="1078403"/>
                  </a:lnTo>
                  <a:lnTo>
                    <a:pt x="1178327" y="1081835"/>
                  </a:lnTo>
                  <a:lnTo>
                    <a:pt x="1170323" y="1089840"/>
                  </a:lnTo>
                  <a:lnTo>
                    <a:pt x="1163690" y="1096012"/>
                  </a:lnTo>
                  <a:lnTo>
                    <a:pt x="1157744" y="1097613"/>
                  </a:lnTo>
                  <a:lnTo>
                    <a:pt x="1151341" y="1097613"/>
                  </a:lnTo>
                  <a:lnTo>
                    <a:pt x="1144251" y="1099672"/>
                  </a:lnTo>
                  <a:lnTo>
                    <a:pt x="1140363" y="1106304"/>
                  </a:lnTo>
                  <a:lnTo>
                    <a:pt x="1127099" y="1123229"/>
                  </a:lnTo>
                  <a:lnTo>
                    <a:pt x="1117494" y="1131004"/>
                  </a:lnTo>
                  <a:lnTo>
                    <a:pt x="1106974" y="1139922"/>
                  </a:lnTo>
                  <a:lnTo>
                    <a:pt x="1103772" y="1147012"/>
                  </a:lnTo>
                  <a:lnTo>
                    <a:pt x="1098741" y="1163251"/>
                  </a:lnTo>
                  <a:lnTo>
                    <a:pt x="1089262" y="1179147"/>
                  </a:lnTo>
                  <a:lnTo>
                    <a:pt x="1085829" y="1181611"/>
                  </a:lnTo>
                  <a:lnTo>
                    <a:pt x="1079872" y="1187191"/>
                  </a:lnTo>
                  <a:lnTo>
                    <a:pt x="1074889" y="1194710"/>
                  </a:lnTo>
                  <a:lnTo>
                    <a:pt x="1065487" y="1222237"/>
                  </a:lnTo>
                  <a:lnTo>
                    <a:pt x="1057118" y="1236663"/>
                  </a:lnTo>
                  <a:lnTo>
                    <a:pt x="1056206" y="1237380"/>
                  </a:lnTo>
                  <a:lnTo>
                    <a:pt x="1044193" y="1242413"/>
                  </a:lnTo>
                  <a:lnTo>
                    <a:pt x="1033624" y="1252884"/>
                  </a:lnTo>
                  <a:lnTo>
                    <a:pt x="1032219" y="1257909"/>
                  </a:lnTo>
                  <a:lnTo>
                    <a:pt x="1023037" y="1273741"/>
                  </a:lnTo>
                  <a:lnTo>
                    <a:pt x="1017797" y="1292484"/>
                  </a:lnTo>
                  <a:lnTo>
                    <a:pt x="1015584" y="1305242"/>
                  </a:lnTo>
                  <a:lnTo>
                    <a:pt x="1014548" y="1323565"/>
                  </a:lnTo>
                  <a:lnTo>
                    <a:pt x="1013227" y="1342687"/>
                  </a:lnTo>
                  <a:lnTo>
                    <a:pt x="1010463" y="1346752"/>
                  </a:lnTo>
                  <a:lnTo>
                    <a:pt x="1001643" y="1348514"/>
                  </a:lnTo>
                  <a:lnTo>
                    <a:pt x="994165" y="1353082"/>
                  </a:lnTo>
                  <a:lnTo>
                    <a:pt x="989492" y="1359853"/>
                  </a:lnTo>
                  <a:lnTo>
                    <a:pt x="964725" y="1351697"/>
                  </a:lnTo>
                  <a:lnTo>
                    <a:pt x="933394" y="1343693"/>
                  </a:lnTo>
                  <a:lnTo>
                    <a:pt x="905950" y="1333171"/>
                  </a:lnTo>
                  <a:lnTo>
                    <a:pt x="879878" y="1322879"/>
                  </a:lnTo>
                  <a:lnTo>
                    <a:pt x="854493" y="1309157"/>
                  </a:lnTo>
                  <a:lnTo>
                    <a:pt x="838027" y="1295436"/>
                  </a:lnTo>
                  <a:lnTo>
                    <a:pt x="836427" y="1288577"/>
                  </a:lnTo>
                  <a:lnTo>
                    <a:pt x="838485" y="1281029"/>
                  </a:lnTo>
                  <a:lnTo>
                    <a:pt x="836427" y="1267307"/>
                  </a:lnTo>
                  <a:lnTo>
                    <a:pt x="831167" y="1248783"/>
                  </a:lnTo>
                  <a:lnTo>
                    <a:pt x="824306" y="1237578"/>
                  </a:lnTo>
                  <a:lnTo>
                    <a:pt x="816759" y="1230715"/>
                  </a:lnTo>
                  <a:lnTo>
                    <a:pt x="805781" y="1221110"/>
                  </a:lnTo>
                  <a:lnTo>
                    <a:pt x="801893" y="1215849"/>
                  </a:lnTo>
                  <a:lnTo>
                    <a:pt x="796634" y="1209446"/>
                  </a:lnTo>
                  <a:lnTo>
                    <a:pt x="786113" y="1201441"/>
                  </a:lnTo>
                  <a:lnTo>
                    <a:pt x="759127" y="1195038"/>
                  </a:lnTo>
                  <a:lnTo>
                    <a:pt x="735114" y="1199385"/>
                  </a:lnTo>
                  <a:lnTo>
                    <a:pt x="716590" y="1213793"/>
                  </a:lnTo>
                  <a:lnTo>
                    <a:pt x="699249" y="1238905"/>
                  </a:lnTo>
                  <a:lnTo>
                    <a:pt x="692721" y="1248698"/>
                  </a:lnTo>
                  <a:lnTo>
                    <a:pt x="676366" y="1277505"/>
                  </a:lnTo>
                  <a:lnTo>
                    <a:pt x="668853" y="1284266"/>
                  </a:lnTo>
                  <a:lnTo>
                    <a:pt x="664086" y="1285384"/>
                  </a:lnTo>
                  <a:lnTo>
                    <a:pt x="655504" y="1283085"/>
                  </a:lnTo>
                  <a:lnTo>
                    <a:pt x="647796" y="1282174"/>
                  </a:lnTo>
                  <a:lnTo>
                    <a:pt x="641911" y="1280807"/>
                  </a:lnTo>
                  <a:lnTo>
                    <a:pt x="631826" y="1279759"/>
                  </a:lnTo>
                  <a:lnTo>
                    <a:pt x="616539" y="1278103"/>
                  </a:lnTo>
                  <a:lnTo>
                    <a:pt x="606410" y="1277368"/>
                  </a:lnTo>
                  <a:lnTo>
                    <a:pt x="597017" y="1281788"/>
                  </a:lnTo>
                  <a:lnTo>
                    <a:pt x="587439" y="1293206"/>
                  </a:lnTo>
                  <a:lnTo>
                    <a:pt x="576388" y="1300755"/>
                  </a:lnTo>
                  <a:lnTo>
                    <a:pt x="562943" y="1304443"/>
                  </a:lnTo>
                  <a:lnTo>
                    <a:pt x="549771" y="1306901"/>
                  </a:lnTo>
                  <a:lnTo>
                    <a:pt x="538493" y="1306044"/>
                  </a:lnTo>
                  <a:lnTo>
                    <a:pt x="519898" y="1308362"/>
                  </a:lnTo>
                  <a:lnTo>
                    <a:pt x="499774" y="1309744"/>
                  </a:lnTo>
                  <a:lnTo>
                    <a:pt x="488302" y="1314276"/>
                  </a:lnTo>
                  <a:lnTo>
                    <a:pt x="479441" y="1318750"/>
                  </a:lnTo>
                  <a:lnTo>
                    <a:pt x="469382" y="1329452"/>
                  </a:lnTo>
                  <a:lnTo>
                    <a:pt x="464183" y="1336961"/>
                  </a:lnTo>
                  <a:lnTo>
                    <a:pt x="461198" y="1346102"/>
                  </a:lnTo>
                  <a:lnTo>
                    <a:pt x="454411" y="1360989"/>
                  </a:lnTo>
                  <a:lnTo>
                    <a:pt x="445256" y="1374009"/>
                  </a:lnTo>
                  <a:lnTo>
                    <a:pt x="436918" y="1380412"/>
                  </a:lnTo>
                  <a:lnTo>
                    <a:pt x="417455" y="1385884"/>
                  </a:lnTo>
                  <a:lnTo>
                    <a:pt x="403722" y="1395172"/>
                  </a:lnTo>
                  <a:lnTo>
                    <a:pt x="393386" y="1401791"/>
                  </a:lnTo>
                  <a:lnTo>
                    <a:pt x="378636" y="1413611"/>
                  </a:lnTo>
                  <a:lnTo>
                    <a:pt x="368931" y="1418079"/>
                  </a:lnTo>
                  <a:lnTo>
                    <a:pt x="360878" y="1416941"/>
                  </a:lnTo>
                  <a:lnTo>
                    <a:pt x="331474" y="1396299"/>
                  </a:lnTo>
                  <a:lnTo>
                    <a:pt x="325430" y="1393404"/>
                  </a:lnTo>
                  <a:lnTo>
                    <a:pt x="319397" y="1389121"/>
                  </a:lnTo>
                  <a:lnTo>
                    <a:pt x="316276" y="1385552"/>
                  </a:lnTo>
                  <a:lnTo>
                    <a:pt x="309561" y="1379957"/>
                  </a:lnTo>
                  <a:lnTo>
                    <a:pt x="305294" y="1375609"/>
                  </a:lnTo>
                  <a:lnTo>
                    <a:pt x="303471" y="1372976"/>
                  </a:lnTo>
                  <a:lnTo>
                    <a:pt x="300342" y="1370488"/>
                  </a:lnTo>
                  <a:lnTo>
                    <a:pt x="285041" y="1355582"/>
                  </a:lnTo>
                  <a:lnTo>
                    <a:pt x="282983" y="1350552"/>
                  </a:lnTo>
                  <a:lnTo>
                    <a:pt x="281958" y="1344082"/>
                  </a:lnTo>
                  <a:lnTo>
                    <a:pt x="279994" y="1339677"/>
                  </a:lnTo>
                  <a:lnTo>
                    <a:pt x="276022" y="1336949"/>
                  </a:lnTo>
                  <a:lnTo>
                    <a:pt x="270813" y="1335445"/>
                  </a:lnTo>
                  <a:lnTo>
                    <a:pt x="265599" y="1334634"/>
                  </a:lnTo>
                  <a:lnTo>
                    <a:pt x="258877" y="1330038"/>
                  </a:lnTo>
                  <a:lnTo>
                    <a:pt x="252612" y="1325986"/>
                  </a:lnTo>
                  <a:lnTo>
                    <a:pt x="245911" y="1318462"/>
                  </a:lnTo>
                  <a:lnTo>
                    <a:pt x="219611" y="1293304"/>
                  </a:lnTo>
                  <a:lnTo>
                    <a:pt x="208547" y="1284130"/>
                  </a:lnTo>
                  <a:lnTo>
                    <a:pt x="199573" y="1272507"/>
                  </a:lnTo>
                  <a:lnTo>
                    <a:pt x="196306" y="1268015"/>
                  </a:lnTo>
                  <a:lnTo>
                    <a:pt x="193329" y="1255284"/>
                  </a:lnTo>
                  <a:lnTo>
                    <a:pt x="190606" y="1249719"/>
                  </a:lnTo>
                  <a:lnTo>
                    <a:pt x="185446" y="1241438"/>
                  </a:lnTo>
                  <a:lnTo>
                    <a:pt x="180648" y="1236241"/>
                  </a:lnTo>
                  <a:lnTo>
                    <a:pt x="174764" y="1232498"/>
                  </a:lnTo>
                  <a:lnTo>
                    <a:pt x="166343" y="1229351"/>
                  </a:lnTo>
                  <a:lnTo>
                    <a:pt x="160436" y="1228689"/>
                  </a:lnTo>
                  <a:lnTo>
                    <a:pt x="144513" y="1222635"/>
                  </a:lnTo>
                  <a:lnTo>
                    <a:pt x="138170" y="1215958"/>
                  </a:lnTo>
                  <a:lnTo>
                    <a:pt x="133502" y="1214400"/>
                  </a:lnTo>
                  <a:lnTo>
                    <a:pt x="127277" y="1214399"/>
                  </a:lnTo>
                  <a:lnTo>
                    <a:pt x="118717" y="1212844"/>
                  </a:lnTo>
                  <a:lnTo>
                    <a:pt x="112492" y="1205840"/>
                  </a:lnTo>
                  <a:lnTo>
                    <a:pt x="109380" y="1199615"/>
                  </a:lnTo>
                  <a:lnTo>
                    <a:pt x="104711" y="1192614"/>
                  </a:lnTo>
                  <a:lnTo>
                    <a:pt x="101495" y="1184636"/>
                  </a:lnTo>
                  <a:lnTo>
                    <a:pt x="99838" y="1180235"/>
                  </a:lnTo>
                  <a:lnTo>
                    <a:pt x="95581" y="1174579"/>
                  </a:lnTo>
                  <a:lnTo>
                    <a:pt x="90787" y="1168765"/>
                  </a:lnTo>
                  <a:lnTo>
                    <a:pt x="88725" y="1167285"/>
                  </a:lnTo>
                  <a:lnTo>
                    <a:pt x="85754" y="1164259"/>
                  </a:lnTo>
                  <a:lnTo>
                    <a:pt x="85245" y="1160329"/>
                  </a:lnTo>
                  <a:lnTo>
                    <a:pt x="87808" y="1156343"/>
                  </a:lnTo>
                  <a:lnTo>
                    <a:pt x="90827" y="1152978"/>
                  </a:lnTo>
                  <a:lnTo>
                    <a:pt x="91085" y="1149129"/>
                  </a:lnTo>
                  <a:lnTo>
                    <a:pt x="93747" y="1143093"/>
                  </a:lnTo>
                  <a:lnTo>
                    <a:pt x="96323" y="1139487"/>
                  </a:lnTo>
                  <a:lnTo>
                    <a:pt x="97354" y="1134849"/>
                  </a:lnTo>
                  <a:lnTo>
                    <a:pt x="96581" y="1129694"/>
                  </a:lnTo>
                  <a:lnTo>
                    <a:pt x="96581" y="1122221"/>
                  </a:lnTo>
                  <a:lnTo>
                    <a:pt x="97354" y="1115520"/>
                  </a:lnTo>
                  <a:lnTo>
                    <a:pt x="98384" y="1106501"/>
                  </a:lnTo>
                  <a:lnTo>
                    <a:pt x="97611" y="1099287"/>
                  </a:lnTo>
                  <a:lnTo>
                    <a:pt x="96199" y="1090407"/>
                  </a:lnTo>
                  <a:lnTo>
                    <a:pt x="99975" y="1077728"/>
                  </a:lnTo>
                  <a:lnTo>
                    <a:pt x="102656" y="1071030"/>
                  </a:lnTo>
                  <a:lnTo>
                    <a:pt x="104667" y="1067008"/>
                  </a:lnTo>
                  <a:lnTo>
                    <a:pt x="110028" y="1052261"/>
                  </a:lnTo>
                  <a:lnTo>
                    <a:pt x="116730" y="1030820"/>
                  </a:lnTo>
                  <a:lnTo>
                    <a:pt x="119411" y="1021434"/>
                  </a:lnTo>
                  <a:lnTo>
                    <a:pt x="122761" y="1009371"/>
                  </a:lnTo>
                  <a:lnTo>
                    <a:pt x="122761" y="999988"/>
                  </a:lnTo>
                  <a:lnTo>
                    <a:pt x="118810" y="991005"/>
                  </a:lnTo>
                  <a:lnTo>
                    <a:pt x="115401" y="984742"/>
                  </a:lnTo>
                  <a:lnTo>
                    <a:pt x="111862" y="975395"/>
                  </a:lnTo>
                  <a:lnTo>
                    <a:pt x="110612" y="967916"/>
                  </a:lnTo>
                  <a:lnTo>
                    <a:pt x="111897" y="960225"/>
                  </a:lnTo>
                  <a:lnTo>
                    <a:pt x="119145" y="955890"/>
                  </a:lnTo>
                  <a:lnTo>
                    <a:pt x="127513" y="955878"/>
                  </a:lnTo>
                  <a:lnTo>
                    <a:pt x="135160" y="953362"/>
                  </a:lnTo>
                  <a:lnTo>
                    <a:pt x="136500" y="945996"/>
                  </a:lnTo>
                  <a:lnTo>
                    <a:pt x="136500" y="932591"/>
                  </a:lnTo>
                  <a:lnTo>
                    <a:pt x="135830" y="921868"/>
                  </a:lnTo>
                  <a:lnTo>
                    <a:pt x="131848" y="909243"/>
                  </a:lnTo>
                  <a:lnTo>
                    <a:pt x="127960" y="905592"/>
                  </a:lnTo>
                  <a:lnTo>
                    <a:pt x="125965" y="902092"/>
                  </a:lnTo>
                  <a:lnTo>
                    <a:pt x="123639" y="898010"/>
                  </a:lnTo>
                  <a:lnTo>
                    <a:pt x="122677" y="893153"/>
                  </a:lnTo>
                  <a:lnTo>
                    <a:pt x="120909" y="882973"/>
                  </a:lnTo>
                  <a:lnTo>
                    <a:pt x="121756" y="872195"/>
                  </a:lnTo>
                  <a:lnTo>
                    <a:pt x="121810" y="864881"/>
                  </a:lnTo>
                  <a:lnTo>
                    <a:pt x="121465" y="859565"/>
                  </a:lnTo>
                  <a:lnTo>
                    <a:pt x="119964" y="855009"/>
                  </a:lnTo>
                  <a:lnTo>
                    <a:pt x="117314" y="849905"/>
                  </a:lnTo>
                  <a:lnTo>
                    <a:pt x="108641" y="839179"/>
                  </a:lnTo>
                  <a:lnTo>
                    <a:pt x="104971" y="831625"/>
                  </a:lnTo>
                  <a:lnTo>
                    <a:pt x="101302" y="822126"/>
                  </a:lnTo>
                  <a:lnTo>
                    <a:pt x="100870" y="813708"/>
                  </a:lnTo>
                  <a:lnTo>
                    <a:pt x="100654" y="805937"/>
                  </a:lnTo>
                  <a:lnTo>
                    <a:pt x="103094" y="789647"/>
                  </a:lnTo>
                  <a:lnTo>
                    <a:pt x="104860" y="779185"/>
                  </a:lnTo>
                  <a:lnTo>
                    <a:pt x="108706" y="767818"/>
                  </a:lnTo>
                  <a:lnTo>
                    <a:pt x="112605" y="759455"/>
                  </a:lnTo>
                  <a:lnTo>
                    <a:pt x="114328" y="754923"/>
                  </a:lnTo>
                  <a:lnTo>
                    <a:pt x="114364" y="752545"/>
                  </a:lnTo>
                  <a:lnTo>
                    <a:pt x="118574" y="752162"/>
                  </a:lnTo>
                  <a:lnTo>
                    <a:pt x="119530" y="751843"/>
                  </a:lnTo>
                  <a:lnTo>
                    <a:pt x="124947" y="750886"/>
                  </a:lnTo>
                  <a:lnTo>
                    <a:pt x="129407" y="748337"/>
                  </a:lnTo>
                  <a:lnTo>
                    <a:pt x="132913" y="745151"/>
                  </a:lnTo>
                  <a:lnTo>
                    <a:pt x="131767" y="736220"/>
                  </a:lnTo>
                  <a:lnTo>
                    <a:pt x="129015" y="728881"/>
                  </a:lnTo>
                  <a:lnTo>
                    <a:pt x="127179" y="720622"/>
                  </a:lnTo>
                  <a:lnTo>
                    <a:pt x="126262" y="710530"/>
                  </a:lnTo>
                  <a:lnTo>
                    <a:pt x="127179" y="702271"/>
                  </a:lnTo>
                  <a:lnTo>
                    <a:pt x="126262" y="694012"/>
                  </a:lnTo>
                  <a:lnTo>
                    <a:pt x="126261" y="683917"/>
                  </a:lnTo>
                  <a:lnTo>
                    <a:pt x="118002" y="677496"/>
                  </a:lnTo>
                  <a:lnTo>
                    <a:pt x="106073" y="672905"/>
                  </a:lnTo>
                  <a:lnTo>
                    <a:pt x="99650" y="669236"/>
                  </a:lnTo>
                  <a:lnTo>
                    <a:pt x="97815" y="660977"/>
                  </a:lnTo>
                  <a:lnTo>
                    <a:pt x="98733" y="650883"/>
                  </a:lnTo>
                  <a:lnTo>
                    <a:pt x="98732" y="647213"/>
                  </a:lnTo>
                  <a:lnTo>
                    <a:pt x="100568" y="641709"/>
                  </a:lnTo>
                  <a:lnTo>
                    <a:pt x="108826" y="634364"/>
                  </a:lnTo>
                  <a:lnTo>
                    <a:pt x="120943" y="628884"/>
                  </a:lnTo>
                  <a:lnTo>
                    <a:pt x="122767" y="627228"/>
                  </a:lnTo>
                  <a:lnTo>
                    <a:pt x="124756" y="624904"/>
                  </a:lnTo>
                  <a:lnTo>
                    <a:pt x="129066" y="620095"/>
                  </a:lnTo>
                  <a:lnTo>
                    <a:pt x="131388" y="615791"/>
                  </a:lnTo>
                  <a:lnTo>
                    <a:pt x="133377" y="612474"/>
                  </a:lnTo>
                  <a:lnTo>
                    <a:pt x="136527" y="609154"/>
                  </a:lnTo>
                  <a:lnTo>
                    <a:pt x="139346" y="606338"/>
                  </a:lnTo>
                  <a:lnTo>
                    <a:pt x="142330" y="601529"/>
                  </a:lnTo>
                  <a:lnTo>
                    <a:pt x="145314" y="600202"/>
                  </a:lnTo>
                  <a:lnTo>
                    <a:pt x="150454" y="600035"/>
                  </a:lnTo>
                  <a:lnTo>
                    <a:pt x="155925" y="598713"/>
                  </a:lnTo>
                  <a:lnTo>
                    <a:pt x="159572" y="598546"/>
                  </a:lnTo>
                  <a:lnTo>
                    <a:pt x="163385" y="596891"/>
                  </a:lnTo>
                  <a:lnTo>
                    <a:pt x="170348" y="594734"/>
                  </a:lnTo>
                  <a:lnTo>
                    <a:pt x="173167" y="591417"/>
                  </a:lnTo>
                  <a:lnTo>
                    <a:pt x="174824" y="587437"/>
                  </a:lnTo>
                  <a:lnTo>
                    <a:pt x="175488" y="583124"/>
                  </a:lnTo>
                  <a:lnTo>
                    <a:pt x="173996" y="579148"/>
                  </a:lnTo>
                  <a:lnTo>
                    <a:pt x="171536" y="572778"/>
                  </a:lnTo>
                  <a:lnTo>
                    <a:pt x="172060" y="570050"/>
                  </a:lnTo>
                  <a:lnTo>
                    <a:pt x="172060" y="567954"/>
                  </a:lnTo>
                  <a:lnTo>
                    <a:pt x="171640" y="565961"/>
                  </a:lnTo>
                  <a:lnTo>
                    <a:pt x="171535" y="563546"/>
                  </a:lnTo>
                  <a:lnTo>
                    <a:pt x="172795" y="561866"/>
                  </a:lnTo>
                  <a:lnTo>
                    <a:pt x="175942" y="560712"/>
                  </a:lnTo>
                  <a:lnTo>
                    <a:pt x="178830" y="557887"/>
                  </a:lnTo>
                  <a:lnTo>
                    <a:pt x="179750" y="556049"/>
                  </a:lnTo>
                  <a:lnTo>
                    <a:pt x="184090" y="546186"/>
                  </a:lnTo>
                  <a:lnTo>
                    <a:pt x="188692" y="537769"/>
                  </a:lnTo>
                  <a:lnTo>
                    <a:pt x="191717" y="528695"/>
                  </a:lnTo>
                  <a:lnTo>
                    <a:pt x="193690" y="521201"/>
                  </a:lnTo>
                  <a:lnTo>
                    <a:pt x="193701" y="515569"/>
                  </a:lnTo>
                  <a:lnTo>
                    <a:pt x="190817" y="511079"/>
                  </a:lnTo>
                  <a:lnTo>
                    <a:pt x="185631" y="506420"/>
                  </a:lnTo>
                  <a:lnTo>
                    <a:pt x="179519" y="502367"/>
                  </a:lnTo>
                  <a:lnTo>
                    <a:pt x="172950" y="497847"/>
                  </a:lnTo>
                  <a:lnTo>
                    <a:pt x="166609" y="493640"/>
                  </a:lnTo>
                  <a:lnTo>
                    <a:pt x="161652" y="489211"/>
                  </a:lnTo>
                  <a:lnTo>
                    <a:pt x="157010" y="483707"/>
                  </a:lnTo>
                  <a:lnTo>
                    <a:pt x="151621" y="475192"/>
                  </a:lnTo>
                  <a:lnTo>
                    <a:pt x="148431" y="470547"/>
                  </a:lnTo>
                  <a:lnTo>
                    <a:pt x="145323" y="465210"/>
                  </a:lnTo>
                  <a:lnTo>
                    <a:pt x="137036" y="443813"/>
                  </a:lnTo>
                  <a:lnTo>
                    <a:pt x="132349" y="433995"/>
                  </a:lnTo>
                  <a:lnTo>
                    <a:pt x="130062" y="431665"/>
                  </a:lnTo>
                  <a:lnTo>
                    <a:pt x="124525" y="433087"/>
                  </a:lnTo>
                  <a:lnTo>
                    <a:pt x="120900" y="435368"/>
                  </a:lnTo>
                  <a:lnTo>
                    <a:pt x="116886" y="438339"/>
                  </a:lnTo>
                  <a:lnTo>
                    <a:pt x="112270" y="441525"/>
                  </a:lnTo>
                  <a:lnTo>
                    <a:pt x="107080" y="445915"/>
                  </a:lnTo>
                  <a:lnTo>
                    <a:pt x="103886" y="449505"/>
                  </a:lnTo>
                  <a:lnTo>
                    <a:pt x="99095" y="454299"/>
                  </a:lnTo>
                  <a:lnTo>
                    <a:pt x="94704" y="458293"/>
                  </a:lnTo>
                  <a:lnTo>
                    <a:pt x="89514" y="462680"/>
                  </a:lnTo>
                  <a:lnTo>
                    <a:pt x="81130" y="467473"/>
                  </a:lnTo>
                  <a:lnTo>
                    <a:pt x="57176" y="473063"/>
                  </a:lnTo>
                  <a:lnTo>
                    <a:pt x="46398" y="473460"/>
                  </a:lnTo>
                  <a:lnTo>
                    <a:pt x="40808" y="471866"/>
                  </a:lnTo>
                  <a:lnTo>
                    <a:pt x="30428" y="466273"/>
                  </a:lnTo>
                  <a:lnTo>
                    <a:pt x="23404" y="455696"/>
                  </a:lnTo>
                  <a:lnTo>
                    <a:pt x="19694" y="449420"/>
                  </a:lnTo>
                  <a:lnTo>
                    <a:pt x="12274" y="443712"/>
                  </a:lnTo>
                  <a:lnTo>
                    <a:pt x="5710" y="440319"/>
                  </a:lnTo>
                  <a:lnTo>
                    <a:pt x="2856" y="438573"/>
                  </a:lnTo>
                  <a:lnTo>
                    <a:pt x="3293" y="434910"/>
                  </a:lnTo>
                  <a:lnTo>
                    <a:pt x="6566" y="434007"/>
                  </a:lnTo>
                  <a:lnTo>
                    <a:pt x="8564" y="428299"/>
                  </a:lnTo>
                  <a:lnTo>
                    <a:pt x="8564" y="422592"/>
                  </a:lnTo>
                  <a:lnTo>
                    <a:pt x="5680" y="413056"/>
                  </a:lnTo>
                  <a:lnTo>
                    <a:pt x="4967" y="405030"/>
                  </a:lnTo>
                  <a:lnTo>
                    <a:pt x="4874" y="404752"/>
                  </a:lnTo>
                  <a:lnTo>
                    <a:pt x="5007" y="404567"/>
                  </a:lnTo>
                  <a:lnTo>
                    <a:pt x="5502" y="400112"/>
                  </a:lnTo>
                  <a:lnTo>
                    <a:pt x="4489" y="396395"/>
                  </a:lnTo>
                  <a:lnTo>
                    <a:pt x="4018" y="394668"/>
                  </a:lnTo>
                  <a:lnTo>
                    <a:pt x="3801" y="394420"/>
                  </a:lnTo>
                  <a:lnTo>
                    <a:pt x="3" y="387584"/>
                  </a:lnTo>
                  <a:lnTo>
                    <a:pt x="1280" y="388773"/>
                  </a:lnTo>
                  <a:lnTo>
                    <a:pt x="2646" y="390259"/>
                  </a:lnTo>
                  <a:lnTo>
                    <a:pt x="7355" y="387011"/>
                  </a:lnTo>
                  <a:lnTo>
                    <a:pt x="9349" y="386173"/>
                  </a:lnTo>
                  <a:lnTo>
                    <a:pt x="10379" y="384514"/>
                  </a:lnTo>
                  <a:lnTo>
                    <a:pt x="12276" y="383139"/>
                  </a:lnTo>
                  <a:lnTo>
                    <a:pt x="13802" y="382312"/>
                  </a:lnTo>
                  <a:lnTo>
                    <a:pt x="14657" y="382285"/>
                  </a:lnTo>
                  <a:lnTo>
                    <a:pt x="16128" y="382084"/>
                  </a:lnTo>
                  <a:lnTo>
                    <a:pt x="17361" y="381731"/>
                  </a:lnTo>
                  <a:lnTo>
                    <a:pt x="19102" y="380361"/>
                  </a:lnTo>
                  <a:lnTo>
                    <a:pt x="21371" y="378509"/>
                  </a:lnTo>
                  <a:lnTo>
                    <a:pt x="23143" y="375820"/>
                  </a:lnTo>
                  <a:lnTo>
                    <a:pt x="25794" y="373798"/>
                  </a:lnTo>
                  <a:lnTo>
                    <a:pt x="28635" y="370532"/>
                  </a:lnTo>
                  <a:lnTo>
                    <a:pt x="29673" y="369107"/>
                  </a:lnTo>
                  <a:lnTo>
                    <a:pt x="29658" y="366476"/>
                  </a:lnTo>
                  <a:lnTo>
                    <a:pt x="29531" y="365088"/>
                  </a:lnTo>
                  <a:lnTo>
                    <a:pt x="29457" y="363001"/>
                  </a:lnTo>
                  <a:lnTo>
                    <a:pt x="29291" y="360532"/>
                  </a:lnTo>
                  <a:lnTo>
                    <a:pt x="29284" y="358132"/>
                  </a:lnTo>
                  <a:lnTo>
                    <a:pt x="29279" y="355811"/>
                  </a:lnTo>
                  <a:lnTo>
                    <a:pt x="29252" y="355039"/>
                  </a:lnTo>
                  <a:lnTo>
                    <a:pt x="29222" y="352023"/>
                  </a:lnTo>
                  <a:lnTo>
                    <a:pt x="29506" y="349074"/>
                  </a:lnTo>
                  <a:lnTo>
                    <a:pt x="29338" y="346525"/>
                  </a:lnTo>
                  <a:lnTo>
                    <a:pt x="29002" y="345838"/>
                  </a:lnTo>
                  <a:lnTo>
                    <a:pt x="28134" y="343314"/>
                  </a:lnTo>
                  <a:lnTo>
                    <a:pt x="27741" y="341006"/>
                  </a:lnTo>
                  <a:lnTo>
                    <a:pt x="27428" y="338773"/>
                  </a:lnTo>
                  <a:lnTo>
                    <a:pt x="27223" y="337388"/>
                  </a:lnTo>
                  <a:lnTo>
                    <a:pt x="26857" y="335851"/>
                  </a:lnTo>
                  <a:lnTo>
                    <a:pt x="25797" y="334493"/>
                  </a:lnTo>
                  <a:lnTo>
                    <a:pt x="24992" y="333746"/>
                  </a:lnTo>
                  <a:lnTo>
                    <a:pt x="23744" y="331464"/>
                  </a:lnTo>
                  <a:lnTo>
                    <a:pt x="23387" y="330161"/>
                  </a:lnTo>
                  <a:lnTo>
                    <a:pt x="22788" y="328633"/>
                  </a:lnTo>
                  <a:lnTo>
                    <a:pt x="22913" y="327779"/>
                  </a:lnTo>
                  <a:lnTo>
                    <a:pt x="23191" y="326841"/>
                  </a:lnTo>
                  <a:lnTo>
                    <a:pt x="23477" y="326136"/>
                  </a:lnTo>
                  <a:lnTo>
                    <a:pt x="23994" y="325343"/>
                  </a:lnTo>
                  <a:lnTo>
                    <a:pt x="24874" y="323846"/>
                  </a:lnTo>
                  <a:lnTo>
                    <a:pt x="26427" y="321553"/>
                  </a:lnTo>
                  <a:lnTo>
                    <a:pt x="27324" y="320516"/>
                  </a:lnTo>
                  <a:lnTo>
                    <a:pt x="28376" y="319475"/>
                  </a:lnTo>
                  <a:lnTo>
                    <a:pt x="29731" y="318193"/>
                  </a:lnTo>
                  <a:lnTo>
                    <a:pt x="31378" y="316361"/>
                  </a:lnTo>
                  <a:lnTo>
                    <a:pt x="33194" y="314909"/>
                  </a:lnTo>
                  <a:lnTo>
                    <a:pt x="34177" y="314104"/>
                  </a:lnTo>
                  <a:lnTo>
                    <a:pt x="36220" y="312488"/>
                  </a:lnTo>
                  <a:lnTo>
                    <a:pt x="37431" y="311522"/>
                  </a:lnTo>
                  <a:lnTo>
                    <a:pt x="38256" y="310644"/>
                  </a:lnTo>
                  <a:lnTo>
                    <a:pt x="39933" y="309660"/>
                  </a:lnTo>
                  <a:lnTo>
                    <a:pt x="42015" y="309128"/>
                  </a:lnTo>
                  <a:lnTo>
                    <a:pt x="43225" y="308159"/>
                  </a:lnTo>
                  <a:lnTo>
                    <a:pt x="44547" y="308116"/>
                  </a:lnTo>
                  <a:lnTo>
                    <a:pt x="46082" y="307524"/>
                  </a:lnTo>
                  <a:lnTo>
                    <a:pt x="47314" y="307175"/>
                  </a:lnTo>
                  <a:lnTo>
                    <a:pt x="48406" y="307217"/>
                  </a:lnTo>
                  <a:lnTo>
                    <a:pt x="49571" y="307178"/>
                  </a:lnTo>
                  <a:lnTo>
                    <a:pt x="50668" y="307375"/>
                  </a:lnTo>
                  <a:lnTo>
                    <a:pt x="52294" y="307166"/>
                  </a:lnTo>
                  <a:lnTo>
                    <a:pt x="53760" y="306811"/>
                  </a:lnTo>
                  <a:lnTo>
                    <a:pt x="56331" y="306880"/>
                  </a:lnTo>
                  <a:lnTo>
                    <a:pt x="57652" y="306838"/>
                  </a:lnTo>
                  <a:lnTo>
                    <a:pt x="58363" y="307123"/>
                  </a:lnTo>
                  <a:lnTo>
                    <a:pt x="60092" y="307609"/>
                  </a:lnTo>
                  <a:lnTo>
                    <a:pt x="61038" y="307965"/>
                  </a:lnTo>
                  <a:lnTo>
                    <a:pt x="63395" y="308584"/>
                  </a:lnTo>
                  <a:lnTo>
                    <a:pt x="66323" y="309961"/>
                  </a:lnTo>
                  <a:lnTo>
                    <a:pt x="68293" y="310668"/>
                  </a:lnTo>
                  <a:lnTo>
                    <a:pt x="71052" y="311662"/>
                  </a:lnTo>
                  <a:lnTo>
                    <a:pt x="72937" y="312142"/>
                  </a:lnTo>
                  <a:lnTo>
                    <a:pt x="75854" y="313208"/>
                  </a:lnTo>
                  <a:lnTo>
                    <a:pt x="78457" y="314207"/>
                  </a:lnTo>
                  <a:lnTo>
                    <a:pt x="80217" y="315541"/>
                  </a:lnTo>
                  <a:lnTo>
                    <a:pt x="81724" y="316343"/>
                  </a:lnTo>
                  <a:lnTo>
                    <a:pt x="83128" y="316452"/>
                  </a:lnTo>
                  <a:lnTo>
                    <a:pt x="84441" y="316179"/>
                  </a:lnTo>
                  <a:lnTo>
                    <a:pt x="86110" y="314964"/>
                  </a:lnTo>
                  <a:lnTo>
                    <a:pt x="87781" y="313824"/>
                  </a:lnTo>
                  <a:lnTo>
                    <a:pt x="89941" y="313290"/>
                  </a:lnTo>
                  <a:lnTo>
                    <a:pt x="91637" y="312846"/>
                  </a:lnTo>
                  <a:lnTo>
                    <a:pt x="93650" y="312549"/>
                  </a:lnTo>
                  <a:lnTo>
                    <a:pt x="94888" y="312354"/>
                  </a:lnTo>
                  <a:lnTo>
                    <a:pt x="96292" y="312463"/>
                  </a:lnTo>
                  <a:lnTo>
                    <a:pt x="97905" y="311868"/>
                  </a:lnTo>
                  <a:lnTo>
                    <a:pt x="100467" y="311707"/>
                  </a:lnTo>
                  <a:lnTo>
                    <a:pt x="101703" y="311437"/>
                  </a:lnTo>
                  <a:lnTo>
                    <a:pt x="103863" y="310902"/>
                  </a:lnTo>
                  <a:lnTo>
                    <a:pt x="106789" y="310033"/>
                  </a:lnTo>
                  <a:lnTo>
                    <a:pt x="111939" y="308238"/>
                  </a:lnTo>
                  <a:lnTo>
                    <a:pt x="114312" y="307157"/>
                  </a:lnTo>
                  <a:lnTo>
                    <a:pt x="119906" y="304730"/>
                  </a:lnTo>
                  <a:lnTo>
                    <a:pt x="123785" y="302205"/>
                  </a:lnTo>
                  <a:lnTo>
                    <a:pt x="125884" y="299970"/>
                  </a:lnTo>
                  <a:lnTo>
                    <a:pt x="127989" y="297889"/>
                  </a:lnTo>
                  <a:lnTo>
                    <a:pt x="129253" y="296224"/>
                  </a:lnTo>
                  <a:lnTo>
                    <a:pt x="131416" y="293600"/>
                  </a:lnTo>
                  <a:lnTo>
                    <a:pt x="132985" y="291768"/>
                  </a:lnTo>
                  <a:lnTo>
                    <a:pt x="134485" y="290173"/>
                  </a:lnTo>
                  <a:lnTo>
                    <a:pt x="135385" y="289216"/>
                  </a:lnTo>
                  <a:lnTo>
                    <a:pt x="138057" y="285568"/>
                  </a:lnTo>
                  <a:lnTo>
                    <a:pt x="140286" y="282634"/>
                  </a:lnTo>
                  <a:lnTo>
                    <a:pt x="142564" y="278846"/>
                  </a:lnTo>
                  <a:lnTo>
                    <a:pt x="143173" y="276273"/>
                  </a:lnTo>
                  <a:lnTo>
                    <a:pt x="145234" y="272956"/>
                  </a:lnTo>
                  <a:lnTo>
                    <a:pt x="146667" y="269505"/>
                  </a:lnTo>
                  <a:lnTo>
                    <a:pt x="148006" y="267758"/>
                  </a:lnTo>
                  <a:lnTo>
                    <a:pt x="149261" y="265859"/>
                  </a:lnTo>
                  <a:lnTo>
                    <a:pt x="150500" y="263499"/>
                  </a:lnTo>
                  <a:lnTo>
                    <a:pt x="152355" y="260963"/>
                  </a:lnTo>
                  <a:lnTo>
                    <a:pt x="153975" y="258356"/>
                  </a:lnTo>
                  <a:lnTo>
                    <a:pt x="155991" y="255969"/>
                  </a:lnTo>
                  <a:lnTo>
                    <a:pt x="158318" y="253572"/>
                  </a:lnTo>
                  <a:lnTo>
                    <a:pt x="159945" y="251197"/>
                  </a:lnTo>
                  <a:lnTo>
                    <a:pt x="162958" y="248390"/>
                  </a:lnTo>
                  <a:lnTo>
                    <a:pt x="165068" y="246467"/>
                  </a:lnTo>
                  <a:lnTo>
                    <a:pt x="166854" y="244165"/>
                  </a:lnTo>
                  <a:lnTo>
                    <a:pt x="169053" y="242545"/>
                  </a:lnTo>
                  <a:lnTo>
                    <a:pt x="170370" y="240179"/>
                  </a:lnTo>
                  <a:lnTo>
                    <a:pt x="172616" y="237709"/>
                  </a:lnTo>
                  <a:lnTo>
                    <a:pt x="174188" y="235954"/>
                  </a:lnTo>
                  <a:lnTo>
                    <a:pt x="176659" y="233244"/>
                  </a:lnTo>
                  <a:lnTo>
                    <a:pt x="178440" y="230786"/>
                  </a:lnTo>
                  <a:lnTo>
                    <a:pt x="180956" y="227147"/>
                  </a:lnTo>
                  <a:lnTo>
                    <a:pt x="181681" y="225653"/>
                  </a:lnTo>
                  <a:lnTo>
                    <a:pt x="183611" y="223034"/>
                  </a:lnTo>
                  <a:lnTo>
                    <a:pt x="186552" y="220386"/>
                  </a:lnTo>
                  <a:lnTo>
                    <a:pt x="188265" y="218241"/>
                  </a:lnTo>
                  <a:lnTo>
                    <a:pt x="189934" y="217026"/>
                  </a:lnTo>
                  <a:lnTo>
                    <a:pt x="192397" y="214082"/>
                  </a:lnTo>
                  <a:lnTo>
                    <a:pt x="195121" y="211904"/>
                  </a:lnTo>
                  <a:lnTo>
                    <a:pt x="197654" y="208727"/>
                  </a:lnTo>
                  <a:lnTo>
                    <a:pt x="198468" y="207542"/>
                  </a:lnTo>
                  <a:lnTo>
                    <a:pt x="200025" y="205401"/>
                  </a:lnTo>
                  <a:lnTo>
                    <a:pt x="203697" y="201412"/>
                  </a:lnTo>
                  <a:lnTo>
                    <a:pt x="205657" y="199647"/>
                  </a:lnTo>
                  <a:lnTo>
                    <a:pt x="207526" y="197497"/>
                  </a:lnTo>
                  <a:lnTo>
                    <a:pt x="209131" y="196671"/>
                  </a:lnTo>
                  <a:lnTo>
                    <a:pt x="210860" y="194990"/>
                  </a:lnTo>
                  <a:lnTo>
                    <a:pt x="213882" y="192414"/>
                  </a:lnTo>
                  <a:lnTo>
                    <a:pt x="215911" y="190416"/>
                  </a:lnTo>
                  <a:lnTo>
                    <a:pt x="217878" y="188803"/>
                  </a:lnTo>
                  <a:lnTo>
                    <a:pt x="220435" y="186321"/>
                  </a:lnTo>
                  <a:lnTo>
                    <a:pt x="222823" y="183457"/>
                  </a:lnTo>
                  <a:lnTo>
                    <a:pt x="225264" y="182062"/>
                  </a:lnTo>
                  <a:lnTo>
                    <a:pt x="226247" y="181258"/>
                  </a:lnTo>
                  <a:lnTo>
                    <a:pt x="227763" y="180124"/>
                  </a:lnTo>
                  <a:lnTo>
                    <a:pt x="229803" y="178432"/>
                  </a:lnTo>
                  <a:lnTo>
                    <a:pt x="232597" y="176020"/>
                  </a:lnTo>
                  <a:lnTo>
                    <a:pt x="235016" y="174007"/>
                  </a:lnTo>
                  <a:lnTo>
                    <a:pt x="236585" y="172177"/>
                  </a:lnTo>
                  <a:lnTo>
                    <a:pt x="238106" y="171199"/>
                  </a:lnTo>
                  <a:lnTo>
                    <a:pt x="239592" y="169216"/>
                  </a:lnTo>
                  <a:lnTo>
                    <a:pt x="240688" y="167244"/>
                  </a:lnTo>
                  <a:lnTo>
                    <a:pt x="241175" y="166169"/>
                  </a:lnTo>
                  <a:lnTo>
                    <a:pt x="244600" y="163019"/>
                  </a:lnTo>
                  <a:lnTo>
                    <a:pt x="246505" y="160310"/>
                  </a:lnTo>
                  <a:lnTo>
                    <a:pt x="249354" y="156090"/>
                  </a:lnTo>
                  <a:lnTo>
                    <a:pt x="252973" y="151686"/>
                  </a:lnTo>
                  <a:lnTo>
                    <a:pt x="257120" y="146871"/>
                  </a:lnTo>
                  <a:lnTo>
                    <a:pt x="260010" y="143578"/>
                  </a:lnTo>
                  <a:lnTo>
                    <a:pt x="264399" y="142466"/>
                  </a:lnTo>
                  <a:lnTo>
                    <a:pt x="268735" y="141977"/>
                  </a:lnTo>
                  <a:lnTo>
                    <a:pt x="273012" y="141880"/>
                  </a:lnTo>
                  <a:lnTo>
                    <a:pt x="277217" y="140157"/>
                  </a:lnTo>
                  <a:lnTo>
                    <a:pt x="282000" y="139185"/>
                  </a:lnTo>
                  <a:lnTo>
                    <a:pt x="286104" y="138709"/>
                  </a:lnTo>
                  <a:lnTo>
                    <a:pt x="302922" y="135307"/>
                  </a:lnTo>
                  <a:lnTo>
                    <a:pt x="309488" y="134182"/>
                  </a:lnTo>
                  <a:lnTo>
                    <a:pt x="320214" y="133818"/>
                  </a:lnTo>
                  <a:lnTo>
                    <a:pt x="324257" y="133727"/>
                  </a:lnTo>
                  <a:lnTo>
                    <a:pt x="327845" y="133891"/>
                  </a:lnTo>
                  <a:lnTo>
                    <a:pt x="330122" y="134337"/>
                  </a:lnTo>
                  <a:lnTo>
                    <a:pt x="335159" y="135601"/>
                  </a:lnTo>
                  <a:lnTo>
                    <a:pt x="336513" y="136318"/>
                  </a:lnTo>
                  <a:lnTo>
                    <a:pt x="342263" y="136081"/>
                  </a:lnTo>
                  <a:lnTo>
                    <a:pt x="347887" y="134766"/>
                  </a:lnTo>
                  <a:lnTo>
                    <a:pt x="355945" y="130407"/>
                  </a:lnTo>
                  <a:lnTo>
                    <a:pt x="359154" y="129036"/>
                  </a:lnTo>
                  <a:lnTo>
                    <a:pt x="363936" y="126284"/>
                  </a:lnTo>
                  <a:lnTo>
                    <a:pt x="366759" y="123228"/>
                  </a:lnTo>
                  <a:lnTo>
                    <a:pt x="370082" y="120923"/>
                  </a:lnTo>
                  <a:lnTo>
                    <a:pt x="374480" y="118265"/>
                  </a:lnTo>
                  <a:lnTo>
                    <a:pt x="377172" y="117536"/>
                  </a:lnTo>
                  <a:lnTo>
                    <a:pt x="380262" y="117023"/>
                  </a:lnTo>
                  <a:lnTo>
                    <a:pt x="384350" y="116157"/>
                  </a:lnTo>
                  <a:lnTo>
                    <a:pt x="387984" y="115619"/>
                  </a:lnTo>
                  <a:lnTo>
                    <a:pt x="390419" y="114359"/>
                  </a:lnTo>
                  <a:lnTo>
                    <a:pt x="395006" y="112466"/>
                  </a:lnTo>
                  <a:lnTo>
                    <a:pt x="399724" y="110027"/>
                  </a:lnTo>
                  <a:lnTo>
                    <a:pt x="403878" y="107147"/>
                  </a:lnTo>
                  <a:lnTo>
                    <a:pt x="406073" y="105741"/>
                  </a:lnTo>
                  <a:lnTo>
                    <a:pt x="410569" y="103542"/>
                  </a:lnTo>
                  <a:lnTo>
                    <a:pt x="414598" y="101363"/>
                  </a:lnTo>
                  <a:lnTo>
                    <a:pt x="417266" y="100093"/>
                  </a:lnTo>
                  <a:lnTo>
                    <a:pt x="420184" y="99198"/>
                  </a:lnTo>
                  <a:lnTo>
                    <a:pt x="428601" y="94131"/>
                  </a:lnTo>
                  <a:lnTo>
                    <a:pt x="431836" y="91597"/>
                  </a:lnTo>
                  <a:lnTo>
                    <a:pt x="434824" y="88766"/>
                  </a:lnTo>
                  <a:lnTo>
                    <a:pt x="437084" y="87047"/>
                  </a:lnTo>
                  <a:lnTo>
                    <a:pt x="440984" y="83712"/>
                  </a:lnTo>
                  <a:lnTo>
                    <a:pt x="445249" y="79823"/>
                  </a:lnTo>
                  <a:lnTo>
                    <a:pt x="447725" y="77709"/>
                  </a:lnTo>
                  <a:lnTo>
                    <a:pt x="450166" y="74820"/>
                  </a:lnTo>
                  <a:lnTo>
                    <a:pt x="462077" y="66047"/>
                  </a:lnTo>
                  <a:lnTo>
                    <a:pt x="465647" y="64042"/>
                  </a:lnTo>
                  <a:lnTo>
                    <a:pt x="470990" y="61655"/>
                  </a:lnTo>
                  <a:lnTo>
                    <a:pt x="477692" y="58283"/>
                  </a:lnTo>
                  <a:lnTo>
                    <a:pt x="481434" y="56658"/>
                  </a:lnTo>
                  <a:lnTo>
                    <a:pt x="485949" y="54923"/>
                  </a:lnTo>
                  <a:lnTo>
                    <a:pt x="488694" y="53572"/>
                  </a:lnTo>
                  <a:lnTo>
                    <a:pt x="491434" y="52220"/>
                  </a:lnTo>
                  <a:lnTo>
                    <a:pt x="496531" y="49534"/>
                  </a:lnTo>
                  <a:lnTo>
                    <a:pt x="501280" y="47791"/>
                  </a:lnTo>
                  <a:lnTo>
                    <a:pt x="504951" y="46324"/>
                  </a:lnTo>
                  <a:lnTo>
                    <a:pt x="513051" y="44674"/>
                  </a:lnTo>
                  <a:lnTo>
                    <a:pt x="515551" y="44881"/>
                  </a:lnTo>
                  <a:lnTo>
                    <a:pt x="518828" y="45054"/>
                  </a:lnTo>
                  <a:lnTo>
                    <a:pt x="523266" y="45103"/>
                  </a:lnTo>
                  <a:lnTo>
                    <a:pt x="525293" y="45176"/>
                  </a:lnTo>
                  <a:lnTo>
                    <a:pt x="527797" y="45458"/>
                  </a:lnTo>
                  <a:lnTo>
                    <a:pt x="533019" y="45628"/>
                  </a:lnTo>
                  <a:lnTo>
                    <a:pt x="537079" y="45926"/>
                  </a:lnTo>
                  <a:lnTo>
                    <a:pt x="546579" y="45998"/>
                  </a:lnTo>
                  <a:lnTo>
                    <a:pt x="556142" y="47539"/>
                  </a:lnTo>
                  <a:lnTo>
                    <a:pt x="568064" y="49601"/>
                  </a:lnTo>
                  <a:lnTo>
                    <a:pt x="574415" y="50655"/>
                  </a:lnTo>
                  <a:lnTo>
                    <a:pt x="577982" y="52132"/>
                  </a:lnTo>
                  <a:lnTo>
                    <a:pt x="585523" y="53678"/>
                  </a:lnTo>
                  <a:lnTo>
                    <a:pt x="589624" y="54902"/>
                  </a:lnTo>
                  <a:lnTo>
                    <a:pt x="593894" y="54650"/>
                  </a:lnTo>
                  <a:lnTo>
                    <a:pt x="602774" y="53043"/>
                  </a:lnTo>
                  <a:lnTo>
                    <a:pt x="606925" y="51867"/>
                  </a:lnTo>
                  <a:lnTo>
                    <a:pt x="624911" y="44933"/>
                  </a:lnTo>
                  <a:lnTo>
                    <a:pt x="629464" y="42268"/>
                  </a:lnTo>
                  <a:lnTo>
                    <a:pt x="631479" y="40328"/>
                  </a:lnTo>
                  <a:lnTo>
                    <a:pt x="635991" y="36737"/>
                  </a:lnTo>
                  <a:lnTo>
                    <a:pt x="639861" y="32706"/>
                  </a:lnTo>
                  <a:lnTo>
                    <a:pt x="645335" y="27991"/>
                  </a:lnTo>
                  <a:lnTo>
                    <a:pt x="649395" y="24729"/>
                  </a:lnTo>
                  <a:lnTo>
                    <a:pt x="651660" y="23164"/>
                  </a:lnTo>
                  <a:lnTo>
                    <a:pt x="656169" y="19495"/>
                  </a:lnTo>
                  <a:lnTo>
                    <a:pt x="660945" y="17584"/>
                  </a:lnTo>
                  <a:lnTo>
                    <a:pt x="665866" y="16354"/>
                  </a:lnTo>
                  <a:lnTo>
                    <a:pt x="670665" y="13997"/>
                  </a:lnTo>
                  <a:lnTo>
                    <a:pt x="676190" y="9760"/>
                  </a:lnTo>
                  <a:lnTo>
                    <a:pt x="682084" y="7918"/>
                  </a:lnTo>
                  <a:lnTo>
                    <a:pt x="689819" y="5892"/>
                  </a:lnTo>
                  <a:lnTo>
                    <a:pt x="696265" y="4052"/>
                  </a:lnTo>
                  <a:lnTo>
                    <a:pt x="702343" y="0"/>
                  </a:lnTo>
                  <a:lnTo>
                    <a:pt x="711552" y="5710"/>
                  </a:lnTo>
                  <a:lnTo>
                    <a:pt x="722233" y="9392"/>
                  </a:lnTo>
                  <a:lnTo>
                    <a:pt x="733284" y="15838"/>
                  </a:lnTo>
                  <a:lnTo>
                    <a:pt x="734390" y="20075"/>
                  </a:lnTo>
                  <a:lnTo>
                    <a:pt x="736415" y="25968"/>
                  </a:lnTo>
                  <a:lnTo>
                    <a:pt x="736968" y="32600"/>
                  </a:lnTo>
                  <a:lnTo>
                    <a:pt x="742970" y="37505"/>
                  </a:lnTo>
                  <a:lnTo>
                    <a:pt x="748308" y="38526"/>
                  </a:lnTo>
                  <a:lnTo>
                    <a:pt x="752375" y="38975"/>
                  </a:lnTo>
                  <a:lnTo>
                    <a:pt x="759164" y="39392"/>
                  </a:lnTo>
                  <a:lnTo>
                    <a:pt x="764103" y="38414"/>
                  </a:lnTo>
                  <a:lnTo>
                    <a:pt x="767933" y="37019"/>
                  </a:lnTo>
                  <a:lnTo>
                    <a:pt x="771517" y="35321"/>
                  </a:lnTo>
                  <a:lnTo>
                    <a:pt x="772803" y="34495"/>
                  </a:lnTo>
                  <a:lnTo>
                    <a:pt x="775032" y="32080"/>
                  </a:lnTo>
                  <a:lnTo>
                    <a:pt x="776552" y="31245"/>
                  </a:lnTo>
                  <a:lnTo>
                    <a:pt x="778775" y="30458"/>
                  </a:lnTo>
                  <a:lnTo>
                    <a:pt x="781132" y="29197"/>
                  </a:lnTo>
                  <a:lnTo>
                    <a:pt x="784699" y="28897"/>
                  </a:lnTo>
                  <a:lnTo>
                    <a:pt x="787766" y="29622"/>
                  </a:lnTo>
                  <a:lnTo>
                    <a:pt x="790831" y="30269"/>
                  </a:lnTo>
                  <a:lnTo>
                    <a:pt x="792827" y="31424"/>
                  </a:lnTo>
                  <a:lnTo>
                    <a:pt x="795932" y="33001"/>
                  </a:lnTo>
                  <a:lnTo>
                    <a:pt x="798473" y="34133"/>
                  </a:lnTo>
                  <a:lnTo>
                    <a:pt x="801605" y="36324"/>
                  </a:lnTo>
                  <a:lnTo>
                    <a:pt x="804446" y="37214"/>
                  </a:lnTo>
                  <a:lnTo>
                    <a:pt x="810254" y="40069"/>
                  </a:lnTo>
                  <a:lnTo>
                    <a:pt x="815177" y="42265"/>
                  </a:lnTo>
                  <a:lnTo>
                    <a:pt x="819444" y="43714"/>
                  </a:lnTo>
                  <a:lnTo>
                    <a:pt x="823595" y="44319"/>
                  </a:lnTo>
                  <a:lnTo>
                    <a:pt x="827730" y="44534"/>
                  </a:lnTo>
                  <a:lnTo>
                    <a:pt x="830034" y="45601"/>
                  </a:lnTo>
                  <a:lnTo>
                    <a:pt x="833642" y="46226"/>
                  </a:lnTo>
                  <a:lnTo>
                    <a:pt x="838013" y="46509"/>
                  </a:lnTo>
                  <a:lnTo>
                    <a:pt x="839885" y="46588"/>
                  </a:lnTo>
                  <a:lnTo>
                    <a:pt x="842918" y="46540"/>
                  </a:lnTo>
                  <a:lnTo>
                    <a:pt x="845699" y="46524"/>
                  </a:lnTo>
                  <a:lnTo>
                    <a:pt x="845412" y="48371"/>
                  </a:lnTo>
                  <a:lnTo>
                    <a:pt x="844710" y="51199"/>
                  </a:lnTo>
                  <a:lnTo>
                    <a:pt x="843605" y="54517"/>
                  </a:lnTo>
                  <a:lnTo>
                    <a:pt x="840074" y="56175"/>
                  </a:lnTo>
                  <a:lnTo>
                    <a:pt x="837679" y="58365"/>
                  </a:lnTo>
                  <a:lnTo>
                    <a:pt x="835133" y="62065"/>
                  </a:lnTo>
                  <a:lnTo>
                    <a:pt x="834580" y="67961"/>
                  </a:lnTo>
                  <a:lnTo>
                    <a:pt x="834631" y="72189"/>
                  </a:lnTo>
                  <a:lnTo>
                    <a:pt x="835255" y="72405"/>
                  </a:lnTo>
                  <a:lnTo>
                    <a:pt x="840401" y="74194"/>
                  </a:lnTo>
                  <a:lnTo>
                    <a:pt x="845263" y="69984"/>
                  </a:lnTo>
                  <a:lnTo>
                    <a:pt x="851525" y="68696"/>
                  </a:lnTo>
                  <a:lnTo>
                    <a:pt x="857234" y="68328"/>
                  </a:lnTo>
                  <a:lnTo>
                    <a:pt x="863128" y="71643"/>
                  </a:lnTo>
                  <a:lnTo>
                    <a:pt x="866811" y="73669"/>
                  </a:lnTo>
                  <a:lnTo>
                    <a:pt x="868100" y="77536"/>
                  </a:lnTo>
                  <a:lnTo>
                    <a:pt x="866811" y="82508"/>
                  </a:lnTo>
                  <a:lnTo>
                    <a:pt x="864417" y="89140"/>
                  </a:lnTo>
                  <a:lnTo>
                    <a:pt x="859916" y="94905"/>
                  </a:lnTo>
                  <a:lnTo>
                    <a:pt x="857928" y="99243"/>
                  </a:lnTo>
                  <a:lnTo>
                    <a:pt x="856599" y="104407"/>
                  </a:lnTo>
                  <a:lnTo>
                    <a:pt x="854580" y="108049"/>
                  </a:lnTo>
                  <a:lnTo>
                    <a:pt x="854969" y="109814"/>
                  </a:lnTo>
                  <a:lnTo>
                    <a:pt x="856979" y="111279"/>
                  </a:lnTo>
                  <a:lnTo>
                    <a:pt x="859382" y="112807"/>
                  </a:lnTo>
                  <a:lnTo>
                    <a:pt x="863516" y="113022"/>
                  </a:lnTo>
                  <a:lnTo>
                    <a:pt x="864837" y="112968"/>
                  </a:lnTo>
                  <a:lnTo>
                    <a:pt x="868317" y="112436"/>
                  </a:lnTo>
                  <a:lnTo>
                    <a:pt x="872130" y="112432"/>
                  </a:lnTo>
                  <a:lnTo>
                    <a:pt x="874738" y="111552"/>
                  </a:lnTo>
                  <a:lnTo>
                    <a:pt x="879277" y="110358"/>
                  </a:lnTo>
                  <a:lnTo>
                    <a:pt x="882145" y="110085"/>
                  </a:lnTo>
                  <a:lnTo>
                    <a:pt x="885419" y="110182"/>
                  </a:lnTo>
                  <a:lnTo>
                    <a:pt x="888044" y="111467"/>
                  </a:lnTo>
                  <a:lnTo>
                    <a:pt x="894914" y="112445"/>
                  </a:lnTo>
                  <a:lnTo>
                    <a:pt x="906777" y="113268"/>
                  </a:lnTo>
                  <a:lnTo>
                    <a:pt x="915617" y="116397"/>
                  </a:lnTo>
                  <a:lnTo>
                    <a:pt x="926484" y="120267"/>
                  </a:lnTo>
                  <a:lnTo>
                    <a:pt x="938455" y="121369"/>
                  </a:lnTo>
                  <a:lnTo>
                    <a:pt x="944165" y="123764"/>
                  </a:lnTo>
                  <a:lnTo>
                    <a:pt x="947663" y="129474"/>
                  </a:lnTo>
                  <a:lnTo>
                    <a:pt x="957319" y="152493"/>
                  </a:lnTo>
                  <a:lnTo>
                    <a:pt x="963274" y="154930"/>
                  </a:lnTo>
                  <a:lnTo>
                    <a:pt x="969464" y="158751"/>
                  </a:lnTo>
                  <a:lnTo>
                    <a:pt x="975201" y="161722"/>
                  </a:lnTo>
                  <a:lnTo>
                    <a:pt x="993516" y="176576"/>
                  </a:lnTo>
                  <a:lnTo>
                    <a:pt x="998392" y="181698"/>
                  </a:lnTo>
                  <a:lnTo>
                    <a:pt x="1003589" y="184817"/>
                  </a:lnTo>
                  <a:lnTo>
                    <a:pt x="1024644" y="192293"/>
                  </a:lnTo>
                  <a:lnTo>
                    <a:pt x="1024877" y="195091"/>
                  </a:lnTo>
                  <a:lnTo>
                    <a:pt x="1026741" y="200449"/>
                  </a:lnTo>
                  <a:lnTo>
                    <a:pt x="1026508" y="205109"/>
                  </a:lnTo>
                  <a:lnTo>
                    <a:pt x="1025576" y="210003"/>
                  </a:lnTo>
                  <a:lnTo>
                    <a:pt x="1015556" y="218627"/>
                  </a:lnTo>
                  <a:lnTo>
                    <a:pt x="1014624" y="221191"/>
                  </a:lnTo>
                  <a:lnTo>
                    <a:pt x="1014857" y="224219"/>
                  </a:lnTo>
                  <a:lnTo>
                    <a:pt x="1014857" y="227713"/>
                  </a:lnTo>
                  <a:lnTo>
                    <a:pt x="1013083" y="230024"/>
                  </a:lnTo>
                  <a:lnTo>
                    <a:pt x="1008333" y="253463"/>
                  </a:lnTo>
                  <a:lnTo>
                    <a:pt x="1003356" y="268761"/>
                  </a:lnTo>
                  <a:lnTo>
                    <a:pt x="1001746" y="278760"/>
                  </a:lnTo>
                  <a:lnTo>
                    <a:pt x="1003832" y="285744"/>
                  </a:lnTo>
                  <a:lnTo>
                    <a:pt x="1006576" y="291920"/>
                  </a:lnTo>
                  <a:lnTo>
                    <a:pt x="1008177" y="299010"/>
                  </a:lnTo>
                  <a:lnTo>
                    <a:pt x="1008177" y="303812"/>
                  </a:lnTo>
                  <a:lnTo>
                    <a:pt x="1006201" y="309833"/>
                  </a:lnTo>
                  <a:lnTo>
                    <a:pt x="999080" y="317786"/>
                  </a:lnTo>
                  <a:lnTo>
                    <a:pt x="992367" y="326844"/>
                  </a:lnTo>
                  <a:lnTo>
                    <a:pt x="988237" y="335742"/>
                  </a:lnTo>
                  <a:lnTo>
                    <a:pt x="985060" y="344636"/>
                  </a:lnTo>
                  <a:lnTo>
                    <a:pt x="983154" y="353852"/>
                  </a:lnTo>
                  <a:lnTo>
                    <a:pt x="982518" y="363065"/>
                  </a:lnTo>
                  <a:lnTo>
                    <a:pt x="980612" y="374821"/>
                  </a:lnTo>
                  <a:lnTo>
                    <a:pt x="978388" y="389751"/>
                  </a:lnTo>
                  <a:lnTo>
                    <a:pt x="977753" y="397695"/>
                  </a:lnTo>
                  <a:lnTo>
                    <a:pt x="982077" y="404423"/>
                  </a:lnTo>
                  <a:lnTo>
                    <a:pt x="984988" y="414123"/>
                  </a:lnTo>
                  <a:lnTo>
                    <a:pt x="985959" y="423345"/>
                  </a:lnTo>
                  <a:lnTo>
                    <a:pt x="985958" y="434502"/>
                  </a:lnTo>
                  <a:lnTo>
                    <a:pt x="984503" y="444211"/>
                  </a:lnTo>
                  <a:lnTo>
                    <a:pt x="981592" y="457309"/>
                  </a:lnTo>
                  <a:lnTo>
                    <a:pt x="971611" y="471787"/>
                  </a:lnTo>
                  <a:lnTo>
                    <a:pt x="979817" y="478354"/>
                  </a:lnTo>
                  <a:lnTo>
                    <a:pt x="982866" y="481168"/>
                  </a:lnTo>
                  <a:lnTo>
                    <a:pt x="997637" y="495706"/>
                  </a:lnTo>
                  <a:lnTo>
                    <a:pt x="1001389" y="499220"/>
                  </a:lnTo>
                  <a:lnTo>
                    <a:pt x="1008189" y="504615"/>
                  </a:lnTo>
                  <a:lnTo>
                    <a:pt x="1012878" y="509773"/>
                  </a:lnTo>
                  <a:lnTo>
                    <a:pt x="1016630" y="512586"/>
                  </a:lnTo>
                  <a:lnTo>
                    <a:pt x="1021788" y="513992"/>
                  </a:lnTo>
                  <a:lnTo>
                    <a:pt x="1027416" y="515870"/>
                  </a:lnTo>
                  <a:lnTo>
                    <a:pt x="1028822" y="517978"/>
                  </a:lnTo>
                  <a:lnTo>
                    <a:pt x="1031636" y="521729"/>
                  </a:lnTo>
                  <a:lnTo>
                    <a:pt x="1033512" y="526891"/>
                  </a:lnTo>
                  <a:lnTo>
                    <a:pt x="1034450" y="530642"/>
                  </a:lnTo>
                  <a:lnTo>
                    <a:pt x="1036794" y="532283"/>
                  </a:lnTo>
                  <a:lnTo>
                    <a:pt x="1043789" y="533637"/>
                  </a:lnTo>
                  <a:lnTo>
                    <a:pt x="1049613" y="541699"/>
                  </a:lnTo>
                  <a:lnTo>
                    <a:pt x="1050957" y="550661"/>
                  </a:lnTo>
                  <a:lnTo>
                    <a:pt x="1049225" y="559795"/>
                  </a:lnTo>
                  <a:lnTo>
                    <a:pt x="1048514" y="566669"/>
                  </a:lnTo>
                  <a:lnTo>
                    <a:pt x="1048717" y="575746"/>
                  </a:lnTo>
                  <a:lnTo>
                    <a:pt x="1047821" y="590083"/>
                  </a:lnTo>
                  <a:lnTo>
                    <a:pt x="1046477" y="599488"/>
                  </a:lnTo>
                  <a:lnTo>
                    <a:pt x="1046477" y="606657"/>
                  </a:lnTo>
                  <a:lnTo>
                    <a:pt x="1046925" y="613826"/>
                  </a:lnTo>
                  <a:lnTo>
                    <a:pt x="1048717" y="622337"/>
                  </a:lnTo>
                  <a:lnTo>
                    <a:pt x="1050509" y="627711"/>
                  </a:lnTo>
                  <a:lnTo>
                    <a:pt x="1054093" y="633534"/>
                  </a:lnTo>
                  <a:lnTo>
                    <a:pt x="1058124" y="636672"/>
                  </a:lnTo>
                  <a:lnTo>
                    <a:pt x="1063948" y="640253"/>
                  </a:lnTo>
                  <a:lnTo>
                    <a:pt x="1072459" y="640253"/>
                  </a:lnTo>
                  <a:lnTo>
                    <a:pt x="1079627" y="638911"/>
                  </a:lnTo>
                  <a:lnTo>
                    <a:pt x="1093067" y="631295"/>
                  </a:lnTo>
                  <a:lnTo>
                    <a:pt x="1104266" y="628610"/>
                  </a:lnTo>
                  <a:lnTo>
                    <a:pt x="1118153" y="628158"/>
                  </a:lnTo>
                  <a:lnTo>
                    <a:pt x="1126214" y="630457"/>
                  </a:lnTo>
                  <a:lnTo>
                    <a:pt x="1130026" y="632477"/>
                  </a:lnTo>
                  <a:lnTo>
                    <a:pt x="1138638" y="634777"/>
                  </a:lnTo>
                  <a:lnTo>
                    <a:pt x="1151842" y="645970"/>
                  </a:lnTo>
                  <a:lnTo>
                    <a:pt x="1172509" y="661754"/>
                  </a:lnTo>
                  <a:lnTo>
                    <a:pt x="1197196" y="678404"/>
                  </a:lnTo>
                  <a:lnTo>
                    <a:pt x="1203223" y="682137"/>
                  </a:lnTo>
                  <a:lnTo>
                    <a:pt x="1210973" y="687016"/>
                  </a:lnTo>
                  <a:lnTo>
                    <a:pt x="1220733" y="693905"/>
                  </a:lnTo>
                  <a:lnTo>
                    <a:pt x="1237094" y="706251"/>
                  </a:lnTo>
                  <a:lnTo>
                    <a:pt x="1243409" y="714573"/>
                  </a:lnTo>
                  <a:lnTo>
                    <a:pt x="1244557" y="721174"/>
                  </a:lnTo>
                  <a:lnTo>
                    <a:pt x="1245132" y="730934"/>
                  </a:lnTo>
                  <a:lnTo>
                    <a:pt x="1246488" y="739953"/>
                  </a:lnTo>
                  <a:lnTo>
                    <a:pt x="1248998" y="749157"/>
                  </a:lnTo>
                  <a:lnTo>
                    <a:pt x="1246478" y="756630"/>
                  </a:lnTo>
                  <a:lnTo>
                    <a:pt x="1247046" y="761150"/>
                  </a:lnTo>
                  <a:lnTo>
                    <a:pt x="1248719" y="763662"/>
                  </a:lnTo>
                  <a:lnTo>
                    <a:pt x="1254179" y="763787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7" name="object 100">
              <a:extLst>
                <a:ext uri="{FF2B5EF4-FFF2-40B4-BE49-F238E27FC236}">
                  <a16:creationId xmlns:a16="http://schemas.microsoft.com/office/drawing/2014/main" id="{C291E547-0EA4-4E1B-993A-3715B3F3EA4A}"/>
                </a:ext>
              </a:extLst>
            </p:cNvPr>
            <p:cNvSpPr/>
            <p:nvPr/>
          </p:nvSpPr>
          <p:spPr>
            <a:xfrm>
              <a:off x="8251795" y="4785415"/>
              <a:ext cx="594005" cy="572290"/>
            </a:xfrm>
            <a:custGeom>
              <a:avLst/>
              <a:gdLst/>
              <a:ahLst/>
              <a:cxnLst/>
              <a:rect l="l" t="t" r="r" b="b"/>
              <a:pathLst>
                <a:path w="919699" h="886077">
                  <a:moveTo>
                    <a:pt x="5158" y="33405"/>
                  </a:moveTo>
                  <a:lnTo>
                    <a:pt x="6734" y="33536"/>
                  </a:lnTo>
                  <a:lnTo>
                    <a:pt x="7270" y="35144"/>
                  </a:lnTo>
                  <a:lnTo>
                    <a:pt x="8744" y="35815"/>
                  </a:lnTo>
                  <a:lnTo>
                    <a:pt x="9951" y="35279"/>
                  </a:lnTo>
                  <a:lnTo>
                    <a:pt x="12632" y="32866"/>
                  </a:lnTo>
                  <a:lnTo>
                    <a:pt x="14240" y="29783"/>
                  </a:lnTo>
                  <a:lnTo>
                    <a:pt x="16385" y="25359"/>
                  </a:lnTo>
                  <a:lnTo>
                    <a:pt x="17323" y="22410"/>
                  </a:lnTo>
                  <a:lnTo>
                    <a:pt x="18395" y="20400"/>
                  </a:lnTo>
                  <a:lnTo>
                    <a:pt x="19333" y="18121"/>
                  </a:lnTo>
                  <a:lnTo>
                    <a:pt x="19199" y="15708"/>
                  </a:lnTo>
                  <a:lnTo>
                    <a:pt x="19468" y="14099"/>
                  </a:lnTo>
                  <a:lnTo>
                    <a:pt x="19601" y="10480"/>
                  </a:lnTo>
                  <a:lnTo>
                    <a:pt x="19735" y="5252"/>
                  </a:lnTo>
                  <a:lnTo>
                    <a:pt x="19735" y="4716"/>
                  </a:lnTo>
                  <a:lnTo>
                    <a:pt x="20807" y="3912"/>
                  </a:lnTo>
                  <a:lnTo>
                    <a:pt x="20808" y="3763"/>
                  </a:lnTo>
                  <a:lnTo>
                    <a:pt x="27941" y="5434"/>
                  </a:lnTo>
                  <a:lnTo>
                    <a:pt x="32621" y="6065"/>
                  </a:lnTo>
                  <a:lnTo>
                    <a:pt x="36224" y="5309"/>
                  </a:lnTo>
                  <a:lnTo>
                    <a:pt x="40017" y="3411"/>
                  </a:lnTo>
                  <a:lnTo>
                    <a:pt x="44569" y="1327"/>
                  </a:lnTo>
                  <a:lnTo>
                    <a:pt x="51017" y="0"/>
                  </a:lnTo>
                  <a:lnTo>
                    <a:pt x="54241" y="567"/>
                  </a:lnTo>
                  <a:lnTo>
                    <a:pt x="57466" y="3982"/>
                  </a:lnTo>
                  <a:lnTo>
                    <a:pt x="60500" y="10051"/>
                  </a:lnTo>
                  <a:lnTo>
                    <a:pt x="66189" y="16892"/>
                  </a:lnTo>
                  <a:lnTo>
                    <a:pt x="75351" y="19920"/>
                  </a:lnTo>
                  <a:lnTo>
                    <a:pt x="97456" y="19043"/>
                  </a:lnTo>
                  <a:lnTo>
                    <a:pt x="106208" y="14450"/>
                  </a:lnTo>
                  <a:lnTo>
                    <a:pt x="114322" y="12032"/>
                  </a:lnTo>
                  <a:lnTo>
                    <a:pt x="122450" y="10231"/>
                  </a:lnTo>
                  <a:lnTo>
                    <a:pt x="132379" y="11755"/>
                  </a:lnTo>
                  <a:lnTo>
                    <a:pt x="141673" y="15741"/>
                  </a:lnTo>
                  <a:lnTo>
                    <a:pt x="150966" y="19152"/>
                  </a:lnTo>
                  <a:lnTo>
                    <a:pt x="166006" y="28116"/>
                  </a:lnTo>
                  <a:lnTo>
                    <a:pt x="179206" y="29128"/>
                  </a:lnTo>
                  <a:lnTo>
                    <a:pt x="188394" y="29921"/>
                  </a:lnTo>
                  <a:lnTo>
                    <a:pt x="200703" y="32415"/>
                  </a:lnTo>
                  <a:lnTo>
                    <a:pt x="208383" y="31239"/>
                  </a:lnTo>
                  <a:lnTo>
                    <a:pt x="217504" y="29034"/>
                  </a:lnTo>
                  <a:lnTo>
                    <a:pt x="224849" y="23168"/>
                  </a:lnTo>
                  <a:lnTo>
                    <a:pt x="234780" y="13150"/>
                  </a:lnTo>
                  <a:lnTo>
                    <a:pt x="244867" y="12011"/>
                  </a:lnTo>
                  <a:lnTo>
                    <a:pt x="252068" y="17007"/>
                  </a:lnTo>
                  <a:lnTo>
                    <a:pt x="256992" y="23521"/>
                  </a:lnTo>
                  <a:lnTo>
                    <a:pt x="263564" y="31382"/>
                  </a:lnTo>
                  <a:lnTo>
                    <a:pt x="274621" y="45325"/>
                  </a:lnTo>
                  <a:lnTo>
                    <a:pt x="285146" y="31589"/>
                  </a:lnTo>
                  <a:lnTo>
                    <a:pt x="291937" y="25119"/>
                  </a:lnTo>
                  <a:lnTo>
                    <a:pt x="299514" y="19326"/>
                  </a:lnTo>
                  <a:lnTo>
                    <a:pt x="304397" y="17445"/>
                  </a:lnTo>
                  <a:lnTo>
                    <a:pt x="308569" y="17445"/>
                  </a:lnTo>
                  <a:lnTo>
                    <a:pt x="313121" y="15550"/>
                  </a:lnTo>
                  <a:lnTo>
                    <a:pt x="317673" y="13463"/>
                  </a:lnTo>
                  <a:lnTo>
                    <a:pt x="322035" y="10808"/>
                  </a:lnTo>
                  <a:lnTo>
                    <a:pt x="327914" y="9860"/>
                  </a:lnTo>
                  <a:lnTo>
                    <a:pt x="333035" y="11756"/>
                  </a:lnTo>
                  <a:lnTo>
                    <a:pt x="336638" y="14791"/>
                  </a:lnTo>
                  <a:lnTo>
                    <a:pt x="340431" y="17637"/>
                  </a:lnTo>
                  <a:lnTo>
                    <a:pt x="342518" y="20103"/>
                  </a:lnTo>
                  <a:lnTo>
                    <a:pt x="344983" y="23326"/>
                  </a:lnTo>
                  <a:lnTo>
                    <a:pt x="346344" y="30781"/>
                  </a:lnTo>
                  <a:lnTo>
                    <a:pt x="351233" y="35201"/>
                  </a:lnTo>
                  <a:lnTo>
                    <a:pt x="352863" y="40559"/>
                  </a:lnTo>
                  <a:lnTo>
                    <a:pt x="354959" y="43819"/>
                  </a:lnTo>
                  <a:lnTo>
                    <a:pt x="357520" y="46848"/>
                  </a:lnTo>
                  <a:lnTo>
                    <a:pt x="361479" y="49405"/>
                  </a:lnTo>
                  <a:lnTo>
                    <a:pt x="362410" y="54530"/>
                  </a:lnTo>
                  <a:lnTo>
                    <a:pt x="384764" y="69430"/>
                  </a:lnTo>
                  <a:lnTo>
                    <a:pt x="384065" y="64776"/>
                  </a:lnTo>
                  <a:lnTo>
                    <a:pt x="385229" y="61283"/>
                  </a:lnTo>
                  <a:lnTo>
                    <a:pt x="387558" y="58023"/>
                  </a:lnTo>
                  <a:lnTo>
                    <a:pt x="390585" y="56158"/>
                  </a:lnTo>
                  <a:lnTo>
                    <a:pt x="394543" y="55927"/>
                  </a:lnTo>
                  <a:lnTo>
                    <a:pt x="398967" y="55693"/>
                  </a:lnTo>
                  <a:lnTo>
                    <a:pt x="402693" y="54296"/>
                  </a:lnTo>
                  <a:lnTo>
                    <a:pt x="408048" y="54761"/>
                  </a:lnTo>
                  <a:lnTo>
                    <a:pt x="410609" y="51966"/>
                  </a:lnTo>
                  <a:lnTo>
                    <a:pt x="417362" y="47546"/>
                  </a:lnTo>
                  <a:lnTo>
                    <a:pt x="421554" y="49405"/>
                  </a:lnTo>
                  <a:lnTo>
                    <a:pt x="430402" y="47774"/>
                  </a:lnTo>
                  <a:lnTo>
                    <a:pt x="436688" y="46149"/>
                  </a:lnTo>
                  <a:lnTo>
                    <a:pt x="439242" y="35654"/>
                  </a:lnTo>
                  <a:lnTo>
                    <a:pt x="439425" y="31377"/>
                  </a:lnTo>
                  <a:lnTo>
                    <a:pt x="447400" y="36628"/>
                  </a:lnTo>
                  <a:lnTo>
                    <a:pt x="455394" y="42607"/>
                  </a:lnTo>
                  <a:lnTo>
                    <a:pt x="463864" y="49193"/>
                  </a:lnTo>
                  <a:lnTo>
                    <a:pt x="471925" y="58175"/>
                  </a:lnTo>
                  <a:lnTo>
                    <a:pt x="476027" y="65860"/>
                  </a:lnTo>
                  <a:lnTo>
                    <a:pt x="478483" y="75739"/>
                  </a:lnTo>
                  <a:lnTo>
                    <a:pt x="477890" y="83686"/>
                  </a:lnTo>
                  <a:lnTo>
                    <a:pt x="473646" y="93792"/>
                  </a:lnTo>
                  <a:lnTo>
                    <a:pt x="468868" y="100675"/>
                  </a:lnTo>
                  <a:lnTo>
                    <a:pt x="466173" y="109810"/>
                  </a:lnTo>
                  <a:lnTo>
                    <a:pt x="466173" y="118343"/>
                  </a:lnTo>
                  <a:lnTo>
                    <a:pt x="467880" y="127067"/>
                  </a:lnTo>
                  <a:lnTo>
                    <a:pt x="469208" y="133704"/>
                  </a:lnTo>
                  <a:lnTo>
                    <a:pt x="469208" y="137119"/>
                  </a:lnTo>
                  <a:lnTo>
                    <a:pt x="466173" y="142428"/>
                  </a:lnTo>
                  <a:lnTo>
                    <a:pt x="467311" y="146223"/>
                  </a:lnTo>
                  <a:lnTo>
                    <a:pt x="470535" y="148310"/>
                  </a:lnTo>
                  <a:lnTo>
                    <a:pt x="473000" y="152860"/>
                  </a:lnTo>
                  <a:lnTo>
                    <a:pt x="473570" y="157793"/>
                  </a:lnTo>
                  <a:lnTo>
                    <a:pt x="483786" y="167620"/>
                  </a:lnTo>
                  <a:lnTo>
                    <a:pt x="486296" y="163127"/>
                  </a:lnTo>
                  <a:lnTo>
                    <a:pt x="488674" y="160749"/>
                  </a:lnTo>
                  <a:lnTo>
                    <a:pt x="493035" y="158371"/>
                  </a:lnTo>
                  <a:lnTo>
                    <a:pt x="497263" y="155069"/>
                  </a:lnTo>
                  <a:lnTo>
                    <a:pt x="499112" y="153085"/>
                  </a:lnTo>
                  <a:lnTo>
                    <a:pt x="499906" y="144719"/>
                  </a:lnTo>
                  <a:lnTo>
                    <a:pt x="503345" y="141293"/>
                  </a:lnTo>
                  <a:lnTo>
                    <a:pt x="507912" y="140840"/>
                  </a:lnTo>
                  <a:lnTo>
                    <a:pt x="511501" y="142429"/>
                  </a:lnTo>
                  <a:lnTo>
                    <a:pt x="514439" y="146700"/>
                  </a:lnTo>
                  <a:lnTo>
                    <a:pt x="518139" y="148878"/>
                  </a:lnTo>
                  <a:lnTo>
                    <a:pt x="522450" y="149984"/>
                  </a:lnTo>
                  <a:lnTo>
                    <a:pt x="523260" y="153808"/>
                  </a:lnTo>
                  <a:lnTo>
                    <a:pt x="523070" y="158170"/>
                  </a:lnTo>
                  <a:lnTo>
                    <a:pt x="526863" y="165758"/>
                  </a:lnTo>
                  <a:lnTo>
                    <a:pt x="533690" y="168602"/>
                  </a:lnTo>
                  <a:lnTo>
                    <a:pt x="537863" y="168601"/>
                  </a:lnTo>
                  <a:lnTo>
                    <a:pt x="540708" y="168602"/>
                  </a:lnTo>
                  <a:lnTo>
                    <a:pt x="543174" y="169549"/>
                  </a:lnTo>
                  <a:lnTo>
                    <a:pt x="544311" y="176190"/>
                  </a:lnTo>
                  <a:lnTo>
                    <a:pt x="544311" y="181880"/>
                  </a:lnTo>
                  <a:lnTo>
                    <a:pt x="544902" y="188952"/>
                  </a:lnTo>
                  <a:lnTo>
                    <a:pt x="548040" y="192539"/>
                  </a:lnTo>
                  <a:lnTo>
                    <a:pt x="551329" y="194966"/>
                  </a:lnTo>
                  <a:lnTo>
                    <a:pt x="553225" y="193068"/>
                  </a:lnTo>
                  <a:lnTo>
                    <a:pt x="554553" y="189653"/>
                  </a:lnTo>
                  <a:lnTo>
                    <a:pt x="555122" y="186621"/>
                  </a:lnTo>
                  <a:lnTo>
                    <a:pt x="556449" y="184343"/>
                  </a:lnTo>
                  <a:lnTo>
                    <a:pt x="557208" y="183015"/>
                  </a:lnTo>
                  <a:lnTo>
                    <a:pt x="559294" y="183016"/>
                  </a:lnTo>
                  <a:lnTo>
                    <a:pt x="567070" y="183964"/>
                  </a:lnTo>
                  <a:lnTo>
                    <a:pt x="571622" y="182068"/>
                  </a:lnTo>
                  <a:lnTo>
                    <a:pt x="574467" y="178465"/>
                  </a:lnTo>
                  <a:lnTo>
                    <a:pt x="578449" y="176758"/>
                  </a:lnTo>
                  <a:lnTo>
                    <a:pt x="582242" y="173155"/>
                  </a:lnTo>
                  <a:lnTo>
                    <a:pt x="589639" y="164052"/>
                  </a:lnTo>
                  <a:lnTo>
                    <a:pt x="599880" y="156086"/>
                  </a:lnTo>
                  <a:lnTo>
                    <a:pt x="602157" y="150777"/>
                  </a:lnTo>
                  <a:lnTo>
                    <a:pt x="604825" y="145831"/>
                  </a:lnTo>
                  <a:lnTo>
                    <a:pt x="612129" y="142371"/>
                  </a:lnTo>
                  <a:lnTo>
                    <a:pt x="621312" y="133136"/>
                  </a:lnTo>
                  <a:lnTo>
                    <a:pt x="625199" y="121806"/>
                  </a:lnTo>
                  <a:lnTo>
                    <a:pt x="632118" y="116617"/>
                  </a:lnTo>
                  <a:lnTo>
                    <a:pt x="636863" y="108862"/>
                  </a:lnTo>
                  <a:lnTo>
                    <a:pt x="638380" y="105448"/>
                  </a:lnTo>
                  <a:lnTo>
                    <a:pt x="642743" y="102033"/>
                  </a:lnTo>
                  <a:lnTo>
                    <a:pt x="651864" y="99394"/>
                  </a:lnTo>
                  <a:lnTo>
                    <a:pt x="661209" y="103504"/>
                  </a:lnTo>
                  <a:lnTo>
                    <a:pt x="671597" y="112711"/>
                  </a:lnTo>
                  <a:lnTo>
                    <a:pt x="677645" y="121648"/>
                  </a:lnTo>
                  <a:lnTo>
                    <a:pt x="686718" y="133483"/>
                  </a:lnTo>
                  <a:lnTo>
                    <a:pt x="695265" y="144659"/>
                  </a:lnTo>
                  <a:lnTo>
                    <a:pt x="698157" y="141372"/>
                  </a:lnTo>
                  <a:lnTo>
                    <a:pt x="701839" y="139006"/>
                  </a:lnTo>
                  <a:lnTo>
                    <a:pt x="703285" y="136903"/>
                  </a:lnTo>
                  <a:lnTo>
                    <a:pt x="703679" y="134534"/>
                  </a:lnTo>
                  <a:lnTo>
                    <a:pt x="701838" y="131381"/>
                  </a:lnTo>
                  <a:lnTo>
                    <a:pt x="702101" y="128881"/>
                  </a:lnTo>
                  <a:lnTo>
                    <a:pt x="703416" y="127040"/>
                  </a:lnTo>
                  <a:lnTo>
                    <a:pt x="704731" y="125068"/>
                  </a:lnTo>
                  <a:lnTo>
                    <a:pt x="707229" y="122568"/>
                  </a:lnTo>
                  <a:lnTo>
                    <a:pt x="708743" y="122137"/>
                  </a:lnTo>
                  <a:lnTo>
                    <a:pt x="713146" y="122304"/>
                  </a:lnTo>
                  <a:lnTo>
                    <a:pt x="714856" y="122438"/>
                  </a:lnTo>
                  <a:lnTo>
                    <a:pt x="716959" y="121912"/>
                  </a:lnTo>
                  <a:lnTo>
                    <a:pt x="720247" y="118626"/>
                  </a:lnTo>
                  <a:lnTo>
                    <a:pt x="723156" y="117016"/>
                  </a:lnTo>
                  <a:lnTo>
                    <a:pt x="725812" y="115120"/>
                  </a:lnTo>
                  <a:lnTo>
                    <a:pt x="725812" y="112845"/>
                  </a:lnTo>
                  <a:lnTo>
                    <a:pt x="725053" y="110946"/>
                  </a:lnTo>
                  <a:lnTo>
                    <a:pt x="726656" y="103358"/>
                  </a:lnTo>
                  <a:lnTo>
                    <a:pt x="729794" y="107155"/>
                  </a:lnTo>
                  <a:lnTo>
                    <a:pt x="736243" y="108291"/>
                  </a:lnTo>
                  <a:lnTo>
                    <a:pt x="741932" y="108103"/>
                  </a:lnTo>
                  <a:lnTo>
                    <a:pt x="753122" y="105257"/>
                  </a:lnTo>
                  <a:lnTo>
                    <a:pt x="757484" y="105069"/>
                  </a:lnTo>
                  <a:lnTo>
                    <a:pt x="759570" y="106016"/>
                  </a:lnTo>
                  <a:lnTo>
                    <a:pt x="760329" y="108291"/>
                  </a:lnTo>
                  <a:lnTo>
                    <a:pt x="763933" y="113225"/>
                  </a:lnTo>
                  <a:lnTo>
                    <a:pt x="766587" y="117775"/>
                  </a:lnTo>
                  <a:lnTo>
                    <a:pt x="769476" y="119665"/>
                  </a:lnTo>
                  <a:lnTo>
                    <a:pt x="772526" y="121776"/>
                  </a:lnTo>
                  <a:lnTo>
                    <a:pt x="775370" y="124166"/>
                  </a:lnTo>
                  <a:lnTo>
                    <a:pt x="778983" y="125424"/>
                  </a:lnTo>
                  <a:lnTo>
                    <a:pt x="781496" y="126050"/>
                  </a:lnTo>
                  <a:lnTo>
                    <a:pt x="786366" y="124950"/>
                  </a:lnTo>
                  <a:lnTo>
                    <a:pt x="791856" y="125138"/>
                  </a:lnTo>
                  <a:lnTo>
                    <a:pt x="795496" y="127262"/>
                  </a:lnTo>
                  <a:lnTo>
                    <a:pt x="799778" y="127827"/>
                  </a:lnTo>
                  <a:lnTo>
                    <a:pt x="802320" y="130145"/>
                  </a:lnTo>
                  <a:lnTo>
                    <a:pt x="804519" y="131621"/>
                  </a:lnTo>
                  <a:lnTo>
                    <a:pt x="807780" y="132265"/>
                  </a:lnTo>
                  <a:lnTo>
                    <a:pt x="809615" y="133119"/>
                  </a:lnTo>
                  <a:lnTo>
                    <a:pt x="812295" y="133137"/>
                  </a:lnTo>
                  <a:lnTo>
                    <a:pt x="813812" y="132949"/>
                  </a:lnTo>
                  <a:lnTo>
                    <a:pt x="815686" y="133200"/>
                  </a:lnTo>
                  <a:lnTo>
                    <a:pt x="819502" y="136739"/>
                  </a:lnTo>
                  <a:lnTo>
                    <a:pt x="824053" y="139018"/>
                  </a:lnTo>
                  <a:lnTo>
                    <a:pt x="831071" y="142241"/>
                  </a:lnTo>
                  <a:lnTo>
                    <a:pt x="839795" y="143380"/>
                  </a:lnTo>
                  <a:lnTo>
                    <a:pt x="850416" y="145275"/>
                  </a:lnTo>
                  <a:lnTo>
                    <a:pt x="857069" y="144728"/>
                  </a:lnTo>
                  <a:lnTo>
                    <a:pt x="867229" y="142104"/>
                  </a:lnTo>
                  <a:lnTo>
                    <a:pt x="878044" y="141448"/>
                  </a:lnTo>
                  <a:lnTo>
                    <a:pt x="885253" y="127356"/>
                  </a:lnTo>
                  <a:lnTo>
                    <a:pt x="887875" y="124406"/>
                  </a:lnTo>
                  <a:lnTo>
                    <a:pt x="896396" y="124082"/>
                  </a:lnTo>
                  <a:lnTo>
                    <a:pt x="901053" y="117775"/>
                  </a:lnTo>
                  <a:lnTo>
                    <a:pt x="902950" y="110318"/>
                  </a:lnTo>
                  <a:lnTo>
                    <a:pt x="900001" y="105071"/>
                  </a:lnTo>
                  <a:lnTo>
                    <a:pt x="900001" y="102122"/>
                  </a:lnTo>
                  <a:lnTo>
                    <a:pt x="903934" y="102122"/>
                  </a:lnTo>
                  <a:lnTo>
                    <a:pt x="907692" y="103173"/>
                  </a:lnTo>
                  <a:lnTo>
                    <a:pt x="910347" y="104309"/>
                  </a:lnTo>
                  <a:lnTo>
                    <a:pt x="912812" y="106584"/>
                  </a:lnTo>
                  <a:lnTo>
                    <a:pt x="913571" y="114552"/>
                  </a:lnTo>
                  <a:lnTo>
                    <a:pt x="915352" y="125925"/>
                  </a:lnTo>
                  <a:lnTo>
                    <a:pt x="914459" y="127265"/>
                  </a:lnTo>
                  <a:lnTo>
                    <a:pt x="914305" y="129112"/>
                  </a:lnTo>
                  <a:lnTo>
                    <a:pt x="913689" y="130804"/>
                  </a:lnTo>
                  <a:lnTo>
                    <a:pt x="914459" y="132035"/>
                  </a:lnTo>
                  <a:lnTo>
                    <a:pt x="915536" y="133881"/>
                  </a:lnTo>
                  <a:lnTo>
                    <a:pt x="915536" y="136343"/>
                  </a:lnTo>
                  <a:lnTo>
                    <a:pt x="915690" y="138035"/>
                  </a:lnTo>
                  <a:lnTo>
                    <a:pt x="916767" y="138804"/>
                  </a:lnTo>
                  <a:lnTo>
                    <a:pt x="917537" y="139574"/>
                  </a:lnTo>
                  <a:lnTo>
                    <a:pt x="918768" y="141574"/>
                  </a:lnTo>
                  <a:lnTo>
                    <a:pt x="918614" y="142650"/>
                  </a:lnTo>
                  <a:lnTo>
                    <a:pt x="915845" y="142497"/>
                  </a:lnTo>
                  <a:lnTo>
                    <a:pt x="914768" y="145112"/>
                  </a:lnTo>
                  <a:lnTo>
                    <a:pt x="913691" y="146035"/>
                  </a:lnTo>
                  <a:lnTo>
                    <a:pt x="911691" y="146958"/>
                  </a:lnTo>
                  <a:lnTo>
                    <a:pt x="911537" y="148189"/>
                  </a:lnTo>
                  <a:lnTo>
                    <a:pt x="909998" y="149727"/>
                  </a:lnTo>
                  <a:lnTo>
                    <a:pt x="908152" y="152343"/>
                  </a:lnTo>
                  <a:lnTo>
                    <a:pt x="906768" y="153727"/>
                  </a:lnTo>
                  <a:lnTo>
                    <a:pt x="906922" y="155574"/>
                  </a:lnTo>
                  <a:lnTo>
                    <a:pt x="904614" y="158651"/>
                  </a:lnTo>
                  <a:lnTo>
                    <a:pt x="903075" y="158497"/>
                  </a:lnTo>
                  <a:lnTo>
                    <a:pt x="901999" y="160036"/>
                  </a:lnTo>
                  <a:lnTo>
                    <a:pt x="901384" y="162343"/>
                  </a:lnTo>
                  <a:lnTo>
                    <a:pt x="900460" y="162497"/>
                  </a:lnTo>
                  <a:lnTo>
                    <a:pt x="898922" y="165574"/>
                  </a:lnTo>
                  <a:lnTo>
                    <a:pt x="897999" y="167266"/>
                  </a:lnTo>
                  <a:lnTo>
                    <a:pt x="898307" y="169112"/>
                  </a:lnTo>
                  <a:lnTo>
                    <a:pt x="897384" y="169420"/>
                  </a:lnTo>
                  <a:lnTo>
                    <a:pt x="895538" y="169882"/>
                  </a:lnTo>
                  <a:lnTo>
                    <a:pt x="895384" y="171882"/>
                  </a:lnTo>
                  <a:lnTo>
                    <a:pt x="896769" y="173882"/>
                  </a:lnTo>
                  <a:lnTo>
                    <a:pt x="898615" y="180189"/>
                  </a:lnTo>
                  <a:lnTo>
                    <a:pt x="898770" y="181574"/>
                  </a:lnTo>
                  <a:lnTo>
                    <a:pt x="896462" y="182959"/>
                  </a:lnTo>
                  <a:lnTo>
                    <a:pt x="895692" y="184497"/>
                  </a:lnTo>
                  <a:lnTo>
                    <a:pt x="896154" y="186805"/>
                  </a:lnTo>
                  <a:lnTo>
                    <a:pt x="896462" y="188190"/>
                  </a:lnTo>
                  <a:lnTo>
                    <a:pt x="897232" y="189882"/>
                  </a:lnTo>
                  <a:lnTo>
                    <a:pt x="898155" y="190343"/>
                  </a:lnTo>
                  <a:lnTo>
                    <a:pt x="898770" y="189882"/>
                  </a:lnTo>
                  <a:lnTo>
                    <a:pt x="900463" y="190036"/>
                  </a:lnTo>
                  <a:lnTo>
                    <a:pt x="900616" y="191728"/>
                  </a:lnTo>
                  <a:lnTo>
                    <a:pt x="899540" y="192959"/>
                  </a:lnTo>
                  <a:lnTo>
                    <a:pt x="898309" y="194344"/>
                  </a:lnTo>
                  <a:lnTo>
                    <a:pt x="897694" y="196497"/>
                  </a:lnTo>
                  <a:lnTo>
                    <a:pt x="898617" y="198189"/>
                  </a:lnTo>
                  <a:lnTo>
                    <a:pt x="898618" y="200343"/>
                  </a:lnTo>
                  <a:lnTo>
                    <a:pt x="900310" y="202497"/>
                  </a:lnTo>
                  <a:lnTo>
                    <a:pt x="900310" y="203574"/>
                  </a:lnTo>
                  <a:lnTo>
                    <a:pt x="901695" y="205113"/>
                  </a:lnTo>
                  <a:lnTo>
                    <a:pt x="902311" y="208805"/>
                  </a:lnTo>
                  <a:lnTo>
                    <a:pt x="903388" y="211728"/>
                  </a:lnTo>
                  <a:lnTo>
                    <a:pt x="905542" y="213574"/>
                  </a:lnTo>
                  <a:lnTo>
                    <a:pt x="910005" y="216036"/>
                  </a:lnTo>
                  <a:lnTo>
                    <a:pt x="912313" y="216805"/>
                  </a:lnTo>
                  <a:lnTo>
                    <a:pt x="914313" y="218959"/>
                  </a:lnTo>
                  <a:lnTo>
                    <a:pt x="919545" y="227267"/>
                  </a:lnTo>
                  <a:lnTo>
                    <a:pt x="919699" y="228652"/>
                  </a:lnTo>
                  <a:lnTo>
                    <a:pt x="918930" y="230652"/>
                  </a:lnTo>
                  <a:lnTo>
                    <a:pt x="918314" y="231575"/>
                  </a:lnTo>
                  <a:lnTo>
                    <a:pt x="917083" y="231575"/>
                  </a:lnTo>
                  <a:lnTo>
                    <a:pt x="915083" y="232190"/>
                  </a:lnTo>
                  <a:lnTo>
                    <a:pt x="913545" y="233267"/>
                  </a:lnTo>
                  <a:lnTo>
                    <a:pt x="913545" y="235883"/>
                  </a:lnTo>
                  <a:lnTo>
                    <a:pt x="913237" y="237882"/>
                  </a:lnTo>
                  <a:lnTo>
                    <a:pt x="912007" y="238498"/>
                  </a:lnTo>
                  <a:lnTo>
                    <a:pt x="910930" y="241729"/>
                  </a:lnTo>
                  <a:lnTo>
                    <a:pt x="911546" y="249267"/>
                  </a:lnTo>
                  <a:lnTo>
                    <a:pt x="910777" y="250344"/>
                  </a:lnTo>
                  <a:lnTo>
                    <a:pt x="909546" y="251113"/>
                  </a:lnTo>
                  <a:lnTo>
                    <a:pt x="909546" y="252344"/>
                  </a:lnTo>
                  <a:lnTo>
                    <a:pt x="907700" y="254805"/>
                  </a:lnTo>
                  <a:lnTo>
                    <a:pt x="907238" y="256344"/>
                  </a:lnTo>
                  <a:lnTo>
                    <a:pt x="907392" y="260190"/>
                  </a:lnTo>
                  <a:lnTo>
                    <a:pt x="908778" y="264036"/>
                  </a:lnTo>
                  <a:lnTo>
                    <a:pt x="908470" y="265575"/>
                  </a:lnTo>
                  <a:lnTo>
                    <a:pt x="907547" y="267267"/>
                  </a:lnTo>
                  <a:lnTo>
                    <a:pt x="904778" y="267883"/>
                  </a:lnTo>
                  <a:lnTo>
                    <a:pt x="903239" y="268498"/>
                  </a:lnTo>
                  <a:lnTo>
                    <a:pt x="902162" y="270960"/>
                  </a:lnTo>
                  <a:lnTo>
                    <a:pt x="901393" y="273114"/>
                  </a:lnTo>
                  <a:lnTo>
                    <a:pt x="902470" y="274498"/>
                  </a:lnTo>
                  <a:lnTo>
                    <a:pt x="901086" y="275883"/>
                  </a:lnTo>
                  <a:lnTo>
                    <a:pt x="900778" y="276806"/>
                  </a:lnTo>
                  <a:lnTo>
                    <a:pt x="901701" y="278191"/>
                  </a:lnTo>
                  <a:lnTo>
                    <a:pt x="901701" y="279421"/>
                  </a:lnTo>
                  <a:lnTo>
                    <a:pt x="900471" y="280652"/>
                  </a:lnTo>
                  <a:lnTo>
                    <a:pt x="898471" y="281883"/>
                  </a:lnTo>
                  <a:lnTo>
                    <a:pt x="897086" y="281268"/>
                  </a:lnTo>
                  <a:lnTo>
                    <a:pt x="896163" y="282960"/>
                  </a:lnTo>
                  <a:lnTo>
                    <a:pt x="895394" y="284191"/>
                  </a:lnTo>
                  <a:lnTo>
                    <a:pt x="893547" y="282191"/>
                  </a:lnTo>
                  <a:lnTo>
                    <a:pt x="889855" y="281883"/>
                  </a:lnTo>
                  <a:lnTo>
                    <a:pt x="888008" y="281883"/>
                  </a:lnTo>
                  <a:lnTo>
                    <a:pt x="887547" y="282806"/>
                  </a:lnTo>
                  <a:lnTo>
                    <a:pt x="888008" y="285422"/>
                  </a:lnTo>
                  <a:lnTo>
                    <a:pt x="889855" y="288191"/>
                  </a:lnTo>
                  <a:lnTo>
                    <a:pt x="890624" y="290806"/>
                  </a:lnTo>
                  <a:lnTo>
                    <a:pt x="890625" y="292345"/>
                  </a:lnTo>
                  <a:lnTo>
                    <a:pt x="891702" y="294345"/>
                  </a:lnTo>
                  <a:lnTo>
                    <a:pt x="892164" y="297268"/>
                  </a:lnTo>
                  <a:lnTo>
                    <a:pt x="891548" y="299268"/>
                  </a:lnTo>
                  <a:lnTo>
                    <a:pt x="889549" y="301268"/>
                  </a:lnTo>
                  <a:lnTo>
                    <a:pt x="888163" y="303268"/>
                  </a:lnTo>
                  <a:lnTo>
                    <a:pt x="888164" y="305114"/>
                  </a:lnTo>
                  <a:lnTo>
                    <a:pt x="887548" y="306191"/>
                  </a:lnTo>
                  <a:lnTo>
                    <a:pt x="886318" y="307883"/>
                  </a:lnTo>
                  <a:lnTo>
                    <a:pt x="886010" y="310499"/>
                  </a:lnTo>
                  <a:lnTo>
                    <a:pt x="884164" y="311575"/>
                  </a:lnTo>
                  <a:lnTo>
                    <a:pt x="881549" y="312806"/>
                  </a:lnTo>
                  <a:lnTo>
                    <a:pt x="879394" y="314807"/>
                  </a:lnTo>
                  <a:lnTo>
                    <a:pt x="879241" y="315883"/>
                  </a:lnTo>
                  <a:lnTo>
                    <a:pt x="879241" y="317114"/>
                  </a:lnTo>
                  <a:lnTo>
                    <a:pt x="880011" y="319729"/>
                  </a:lnTo>
                  <a:lnTo>
                    <a:pt x="878472" y="320806"/>
                  </a:lnTo>
                  <a:lnTo>
                    <a:pt x="878165" y="321883"/>
                  </a:lnTo>
                  <a:lnTo>
                    <a:pt x="879395" y="323268"/>
                  </a:lnTo>
                  <a:lnTo>
                    <a:pt x="878164" y="324037"/>
                  </a:lnTo>
                  <a:lnTo>
                    <a:pt x="876472" y="325730"/>
                  </a:lnTo>
                  <a:lnTo>
                    <a:pt x="876472" y="327730"/>
                  </a:lnTo>
                  <a:lnTo>
                    <a:pt x="876934" y="328961"/>
                  </a:lnTo>
                  <a:lnTo>
                    <a:pt x="878627" y="329268"/>
                  </a:lnTo>
                  <a:lnTo>
                    <a:pt x="878627" y="330191"/>
                  </a:lnTo>
                  <a:lnTo>
                    <a:pt x="877088" y="330345"/>
                  </a:lnTo>
                  <a:lnTo>
                    <a:pt x="876319" y="331730"/>
                  </a:lnTo>
                  <a:lnTo>
                    <a:pt x="875858" y="334191"/>
                  </a:lnTo>
                  <a:lnTo>
                    <a:pt x="876781" y="336191"/>
                  </a:lnTo>
                  <a:lnTo>
                    <a:pt x="878320" y="337268"/>
                  </a:lnTo>
                  <a:lnTo>
                    <a:pt x="881859" y="340960"/>
                  </a:lnTo>
                  <a:lnTo>
                    <a:pt x="881090" y="342191"/>
                  </a:lnTo>
                  <a:lnTo>
                    <a:pt x="881243" y="343268"/>
                  </a:lnTo>
                  <a:lnTo>
                    <a:pt x="883090" y="345268"/>
                  </a:lnTo>
                  <a:lnTo>
                    <a:pt x="883705" y="346961"/>
                  </a:lnTo>
                  <a:lnTo>
                    <a:pt x="882475" y="350499"/>
                  </a:lnTo>
                  <a:lnTo>
                    <a:pt x="881860" y="352345"/>
                  </a:lnTo>
                  <a:lnTo>
                    <a:pt x="881860" y="354191"/>
                  </a:lnTo>
                  <a:lnTo>
                    <a:pt x="883091" y="356191"/>
                  </a:lnTo>
                  <a:lnTo>
                    <a:pt x="882783" y="358345"/>
                  </a:lnTo>
                  <a:lnTo>
                    <a:pt x="881245" y="360037"/>
                  </a:lnTo>
                  <a:lnTo>
                    <a:pt x="878937" y="361730"/>
                  </a:lnTo>
                  <a:lnTo>
                    <a:pt x="877706" y="363114"/>
                  </a:lnTo>
                  <a:lnTo>
                    <a:pt x="879092" y="365268"/>
                  </a:lnTo>
                  <a:lnTo>
                    <a:pt x="878937" y="366961"/>
                  </a:lnTo>
                  <a:lnTo>
                    <a:pt x="878784" y="368807"/>
                  </a:lnTo>
                  <a:lnTo>
                    <a:pt x="879246" y="369730"/>
                  </a:lnTo>
                  <a:lnTo>
                    <a:pt x="881707" y="372192"/>
                  </a:lnTo>
                  <a:lnTo>
                    <a:pt x="882785" y="373115"/>
                  </a:lnTo>
                  <a:lnTo>
                    <a:pt x="882785" y="374346"/>
                  </a:lnTo>
                  <a:lnTo>
                    <a:pt x="879554" y="378500"/>
                  </a:lnTo>
                  <a:lnTo>
                    <a:pt x="876938" y="378653"/>
                  </a:lnTo>
                  <a:lnTo>
                    <a:pt x="875246" y="379423"/>
                  </a:lnTo>
                  <a:lnTo>
                    <a:pt x="874785" y="382653"/>
                  </a:lnTo>
                  <a:lnTo>
                    <a:pt x="871708" y="387731"/>
                  </a:lnTo>
                  <a:lnTo>
                    <a:pt x="870324" y="389730"/>
                  </a:lnTo>
                  <a:lnTo>
                    <a:pt x="869708" y="390807"/>
                  </a:lnTo>
                  <a:lnTo>
                    <a:pt x="870324" y="393423"/>
                  </a:lnTo>
                  <a:lnTo>
                    <a:pt x="871093" y="394961"/>
                  </a:lnTo>
                  <a:lnTo>
                    <a:pt x="872016" y="396038"/>
                  </a:lnTo>
                  <a:lnTo>
                    <a:pt x="871401" y="397115"/>
                  </a:lnTo>
                  <a:lnTo>
                    <a:pt x="869093" y="398346"/>
                  </a:lnTo>
                  <a:lnTo>
                    <a:pt x="865247" y="401884"/>
                  </a:lnTo>
                  <a:lnTo>
                    <a:pt x="864940" y="404499"/>
                  </a:lnTo>
                  <a:lnTo>
                    <a:pt x="864017" y="405884"/>
                  </a:lnTo>
                  <a:lnTo>
                    <a:pt x="863863" y="407885"/>
                  </a:lnTo>
                  <a:lnTo>
                    <a:pt x="867249" y="415269"/>
                  </a:lnTo>
                  <a:lnTo>
                    <a:pt x="867249" y="420500"/>
                  </a:lnTo>
                  <a:lnTo>
                    <a:pt x="864941" y="420653"/>
                  </a:lnTo>
                  <a:lnTo>
                    <a:pt x="862787" y="419577"/>
                  </a:lnTo>
                  <a:lnTo>
                    <a:pt x="862325" y="420346"/>
                  </a:lnTo>
                  <a:lnTo>
                    <a:pt x="862479" y="421884"/>
                  </a:lnTo>
                  <a:lnTo>
                    <a:pt x="861710" y="424500"/>
                  </a:lnTo>
                  <a:lnTo>
                    <a:pt x="861095" y="425115"/>
                  </a:lnTo>
                  <a:lnTo>
                    <a:pt x="859095" y="424654"/>
                  </a:lnTo>
                  <a:lnTo>
                    <a:pt x="859710" y="425731"/>
                  </a:lnTo>
                  <a:lnTo>
                    <a:pt x="860326" y="427577"/>
                  </a:lnTo>
                  <a:lnTo>
                    <a:pt x="861557" y="428962"/>
                  </a:lnTo>
                  <a:lnTo>
                    <a:pt x="861711" y="430192"/>
                  </a:lnTo>
                  <a:lnTo>
                    <a:pt x="860787" y="430961"/>
                  </a:lnTo>
                  <a:lnTo>
                    <a:pt x="859865" y="432346"/>
                  </a:lnTo>
                  <a:lnTo>
                    <a:pt x="859865" y="434039"/>
                  </a:lnTo>
                  <a:lnTo>
                    <a:pt x="861250" y="435884"/>
                  </a:lnTo>
                  <a:lnTo>
                    <a:pt x="861250" y="437116"/>
                  </a:lnTo>
                  <a:lnTo>
                    <a:pt x="861250" y="438808"/>
                  </a:lnTo>
                  <a:lnTo>
                    <a:pt x="859403" y="439731"/>
                  </a:lnTo>
                  <a:lnTo>
                    <a:pt x="858942" y="441116"/>
                  </a:lnTo>
                  <a:lnTo>
                    <a:pt x="859865" y="442193"/>
                  </a:lnTo>
                  <a:lnTo>
                    <a:pt x="861712" y="444192"/>
                  </a:lnTo>
                  <a:lnTo>
                    <a:pt x="862019" y="445885"/>
                  </a:lnTo>
                  <a:lnTo>
                    <a:pt x="862636" y="448192"/>
                  </a:lnTo>
                  <a:lnTo>
                    <a:pt x="864944" y="452192"/>
                  </a:lnTo>
                  <a:lnTo>
                    <a:pt x="865713" y="454038"/>
                  </a:lnTo>
                  <a:lnTo>
                    <a:pt x="865559" y="456039"/>
                  </a:lnTo>
                  <a:lnTo>
                    <a:pt x="862329" y="461731"/>
                  </a:lnTo>
                  <a:lnTo>
                    <a:pt x="862329" y="464654"/>
                  </a:lnTo>
                  <a:lnTo>
                    <a:pt x="863560" y="465578"/>
                  </a:lnTo>
                  <a:lnTo>
                    <a:pt x="864175" y="466500"/>
                  </a:lnTo>
                  <a:lnTo>
                    <a:pt x="863868" y="467885"/>
                  </a:lnTo>
                  <a:lnTo>
                    <a:pt x="864022" y="468654"/>
                  </a:lnTo>
                  <a:lnTo>
                    <a:pt x="863868" y="470193"/>
                  </a:lnTo>
                  <a:lnTo>
                    <a:pt x="862945" y="471731"/>
                  </a:lnTo>
                  <a:lnTo>
                    <a:pt x="864945" y="473731"/>
                  </a:lnTo>
                  <a:lnTo>
                    <a:pt x="864176" y="474346"/>
                  </a:lnTo>
                  <a:lnTo>
                    <a:pt x="862330" y="473116"/>
                  </a:lnTo>
                  <a:lnTo>
                    <a:pt x="860176" y="473578"/>
                  </a:lnTo>
                  <a:lnTo>
                    <a:pt x="858483" y="475116"/>
                  </a:lnTo>
                  <a:lnTo>
                    <a:pt x="856022" y="475885"/>
                  </a:lnTo>
                  <a:lnTo>
                    <a:pt x="853098" y="473731"/>
                  </a:lnTo>
                  <a:lnTo>
                    <a:pt x="848636" y="473885"/>
                  </a:lnTo>
                  <a:lnTo>
                    <a:pt x="846944" y="473116"/>
                  </a:lnTo>
                  <a:lnTo>
                    <a:pt x="846021" y="474808"/>
                  </a:lnTo>
                  <a:lnTo>
                    <a:pt x="843098" y="474808"/>
                  </a:lnTo>
                  <a:lnTo>
                    <a:pt x="841866" y="472808"/>
                  </a:lnTo>
                  <a:lnTo>
                    <a:pt x="841559" y="471885"/>
                  </a:lnTo>
                  <a:lnTo>
                    <a:pt x="839404" y="471731"/>
                  </a:lnTo>
                  <a:lnTo>
                    <a:pt x="838789" y="470501"/>
                  </a:lnTo>
                  <a:lnTo>
                    <a:pt x="837712" y="470039"/>
                  </a:lnTo>
                  <a:lnTo>
                    <a:pt x="835404" y="470347"/>
                  </a:lnTo>
                  <a:lnTo>
                    <a:pt x="834481" y="470962"/>
                  </a:lnTo>
                  <a:lnTo>
                    <a:pt x="834327" y="473116"/>
                  </a:lnTo>
                  <a:lnTo>
                    <a:pt x="832635" y="474039"/>
                  </a:lnTo>
                  <a:lnTo>
                    <a:pt x="829711" y="476962"/>
                  </a:lnTo>
                  <a:lnTo>
                    <a:pt x="823711" y="476501"/>
                  </a:lnTo>
                  <a:lnTo>
                    <a:pt x="821711" y="477424"/>
                  </a:lnTo>
                  <a:lnTo>
                    <a:pt x="820634" y="478808"/>
                  </a:lnTo>
                  <a:lnTo>
                    <a:pt x="819557" y="479885"/>
                  </a:lnTo>
                  <a:lnTo>
                    <a:pt x="818019" y="479885"/>
                  </a:lnTo>
                  <a:lnTo>
                    <a:pt x="816480" y="481423"/>
                  </a:lnTo>
                  <a:lnTo>
                    <a:pt x="814018" y="481423"/>
                  </a:lnTo>
                  <a:lnTo>
                    <a:pt x="812479" y="480500"/>
                  </a:lnTo>
                  <a:lnTo>
                    <a:pt x="811556" y="480039"/>
                  </a:lnTo>
                  <a:lnTo>
                    <a:pt x="810941" y="481270"/>
                  </a:lnTo>
                  <a:lnTo>
                    <a:pt x="810941" y="482501"/>
                  </a:lnTo>
                  <a:lnTo>
                    <a:pt x="810172" y="483885"/>
                  </a:lnTo>
                  <a:lnTo>
                    <a:pt x="808787" y="483270"/>
                  </a:lnTo>
                  <a:lnTo>
                    <a:pt x="808633" y="481577"/>
                  </a:lnTo>
                  <a:lnTo>
                    <a:pt x="807556" y="482962"/>
                  </a:lnTo>
                  <a:lnTo>
                    <a:pt x="806941" y="484654"/>
                  </a:lnTo>
                  <a:lnTo>
                    <a:pt x="805095" y="485270"/>
                  </a:lnTo>
                  <a:lnTo>
                    <a:pt x="799248" y="486808"/>
                  </a:lnTo>
                  <a:lnTo>
                    <a:pt x="798017" y="487731"/>
                  </a:lnTo>
                  <a:lnTo>
                    <a:pt x="797709" y="489116"/>
                  </a:lnTo>
                  <a:lnTo>
                    <a:pt x="797556" y="491885"/>
                  </a:lnTo>
                  <a:lnTo>
                    <a:pt x="797248" y="495116"/>
                  </a:lnTo>
                  <a:lnTo>
                    <a:pt x="796633" y="497885"/>
                  </a:lnTo>
                  <a:lnTo>
                    <a:pt x="795249" y="500809"/>
                  </a:lnTo>
                  <a:lnTo>
                    <a:pt x="792172" y="502808"/>
                  </a:lnTo>
                  <a:lnTo>
                    <a:pt x="790018" y="505116"/>
                  </a:lnTo>
                  <a:lnTo>
                    <a:pt x="788787" y="507270"/>
                  </a:lnTo>
                  <a:lnTo>
                    <a:pt x="786941" y="508655"/>
                  </a:lnTo>
                  <a:lnTo>
                    <a:pt x="785248" y="510039"/>
                  </a:lnTo>
                  <a:lnTo>
                    <a:pt x="783710" y="512655"/>
                  </a:lnTo>
                  <a:lnTo>
                    <a:pt x="782172" y="513117"/>
                  </a:lnTo>
                  <a:lnTo>
                    <a:pt x="773709" y="513424"/>
                  </a:lnTo>
                  <a:lnTo>
                    <a:pt x="772478" y="512347"/>
                  </a:lnTo>
                  <a:lnTo>
                    <a:pt x="770786" y="512039"/>
                  </a:lnTo>
                  <a:lnTo>
                    <a:pt x="769555" y="513578"/>
                  </a:lnTo>
                  <a:lnTo>
                    <a:pt x="769247" y="515270"/>
                  </a:lnTo>
                  <a:lnTo>
                    <a:pt x="769555" y="516347"/>
                  </a:lnTo>
                  <a:lnTo>
                    <a:pt x="770786" y="518655"/>
                  </a:lnTo>
                  <a:lnTo>
                    <a:pt x="770633" y="520963"/>
                  </a:lnTo>
                  <a:lnTo>
                    <a:pt x="770787" y="522501"/>
                  </a:lnTo>
                  <a:lnTo>
                    <a:pt x="772018" y="524347"/>
                  </a:lnTo>
                  <a:lnTo>
                    <a:pt x="771095" y="528809"/>
                  </a:lnTo>
                  <a:lnTo>
                    <a:pt x="771403" y="532194"/>
                  </a:lnTo>
                  <a:lnTo>
                    <a:pt x="769711" y="533270"/>
                  </a:lnTo>
                  <a:lnTo>
                    <a:pt x="769095" y="534501"/>
                  </a:lnTo>
                  <a:lnTo>
                    <a:pt x="769557" y="536809"/>
                  </a:lnTo>
                  <a:lnTo>
                    <a:pt x="772480" y="541424"/>
                  </a:lnTo>
                  <a:lnTo>
                    <a:pt x="774173" y="544040"/>
                  </a:lnTo>
                  <a:lnTo>
                    <a:pt x="775250" y="546040"/>
                  </a:lnTo>
                  <a:lnTo>
                    <a:pt x="776020" y="549116"/>
                  </a:lnTo>
                  <a:lnTo>
                    <a:pt x="775866" y="551732"/>
                  </a:lnTo>
                  <a:lnTo>
                    <a:pt x="776790" y="553117"/>
                  </a:lnTo>
                  <a:lnTo>
                    <a:pt x="776175" y="553732"/>
                  </a:lnTo>
                  <a:lnTo>
                    <a:pt x="776021" y="554963"/>
                  </a:lnTo>
                  <a:lnTo>
                    <a:pt x="775251" y="555886"/>
                  </a:lnTo>
                  <a:lnTo>
                    <a:pt x="770329" y="564502"/>
                  </a:lnTo>
                  <a:lnTo>
                    <a:pt x="768482" y="566040"/>
                  </a:lnTo>
                  <a:lnTo>
                    <a:pt x="758174" y="569271"/>
                  </a:lnTo>
                  <a:lnTo>
                    <a:pt x="755866" y="569732"/>
                  </a:lnTo>
                  <a:lnTo>
                    <a:pt x="754020" y="571271"/>
                  </a:lnTo>
                  <a:lnTo>
                    <a:pt x="752482" y="572348"/>
                  </a:lnTo>
                  <a:lnTo>
                    <a:pt x="749558" y="572809"/>
                  </a:lnTo>
                  <a:lnTo>
                    <a:pt x="747404" y="573732"/>
                  </a:lnTo>
                  <a:lnTo>
                    <a:pt x="746481" y="574963"/>
                  </a:lnTo>
                  <a:lnTo>
                    <a:pt x="745404" y="576194"/>
                  </a:lnTo>
                  <a:lnTo>
                    <a:pt x="743096" y="577578"/>
                  </a:lnTo>
                  <a:lnTo>
                    <a:pt x="742173" y="579117"/>
                  </a:lnTo>
                  <a:lnTo>
                    <a:pt x="741250" y="581733"/>
                  </a:lnTo>
                  <a:lnTo>
                    <a:pt x="742328" y="582502"/>
                  </a:lnTo>
                  <a:lnTo>
                    <a:pt x="742943" y="582963"/>
                  </a:lnTo>
                  <a:lnTo>
                    <a:pt x="741712" y="584348"/>
                  </a:lnTo>
                  <a:lnTo>
                    <a:pt x="739712" y="585733"/>
                  </a:lnTo>
                  <a:lnTo>
                    <a:pt x="739712" y="587886"/>
                  </a:lnTo>
                  <a:lnTo>
                    <a:pt x="739559" y="589579"/>
                  </a:lnTo>
                  <a:lnTo>
                    <a:pt x="737251" y="590810"/>
                  </a:lnTo>
                  <a:lnTo>
                    <a:pt x="736635" y="592502"/>
                  </a:lnTo>
                  <a:lnTo>
                    <a:pt x="735097" y="597886"/>
                  </a:lnTo>
                  <a:lnTo>
                    <a:pt x="725404" y="604194"/>
                  </a:lnTo>
                  <a:lnTo>
                    <a:pt x="730483" y="613733"/>
                  </a:lnTo>
                  <a:lnTo>
                    <a:pt x="732176" y="614963"/>
                  </a:lnTo>
                  <a:lnTo>
                    <a:pt x="732791" y="615579"/>
                  </a:lnTo>
                  <a:lnTo>
                    <a:pt x="732791" y="617425"/>
                  </a:lnTo>
                  <a:lnTo>
                    <a:pt x="733253" y="618502"/>
                  </a:lnTo>
                  <a:lnTo>
                    <a:pt x="733868" y="621271"/>
                  </a:lnTo>
                  <a:lnTo>
                    <a:pt x="734484" y="623579"/>
                  </a:lnTo>
                  <a:lnTo>
                    <a:pt x="733869" y="625117"/>
                  </a:lnTo>
                  <a:lnTo>
                    <a:pt x="733869" y="626348"/>
                  </a:lnTo>
                  <a:lnTo>
                    <a:pt x="734792" y="628041"/>
                  </a:lnTo>
                  <a:lnTo>
                    <a:pt x="734638" y="629271"/>
                  </a:lnTo>
                  <a:lnTo>
                    <a:pt x="732638" y="629733"/>
                  </a:lnTo>
                  <a:lnTo>
                    <a:pt x="730330" y="628502"/>
                  </a:lnTo>
                  <a:lnTo>
                    <a:pt x="728330" y="628810"/>
                  </a:lnTo>
                  <a:lnTo>
                    <a:pt x="726792" y="629733"/>
                  </a:lnTo>
                  <a:lnTo>
                    <a:pt x="725561" y="630810"/>
                  </a:lnTo>
                  <a:lnTo>
                    <a:pt x="725715" y="632503"/>
                  </a:lnTo>
                  <a:lnTo>
                    <a:pt x="726484" y="633271"/>
                  </a:lnTo>
                  <a:lnTo>
                    <a:pt x="729100" y="634502"/>
                  </a:lnTo>
                  <a:lnTo>
                    <a:pt x="730485" y="635272"/>
                  </a:lnTo>
                  <a:lnTo>
                    <a:pt x="731100" y="636502"/>
                  </a:lnTo>
                  <a:lnTo>
                    <a:pt x="730793" y="640810"/>
                  </a:lnTo>
                  <a:lnTo>
                    <a:pt x="730024" y="642964"/>
                  </a:lnTo>
                  <a:lnTo>
                    <a:pt x="729408" y="645271"/>
                  </a:lnTo>
                  <a:lnTo>
                    <a:pt x="728947" y="646810"/>
                  </a:lnTo>
                  <a:lnTo>
                    <a:pt x="729870" y="647734"/>
                  </a:lnTo>
                  <a:lnTo>
                    <a:pt x="732178" y="647425"/>
                  </a:lnTo>
                  <a:lnTo>
                    <a:pt x="732794" y="648656"/>
                  </a:lnTo>
                  <a:lnTo>
                    <a:pt x="732178" y="648964"/>
                  </a:lnTo>
                  <a:lnTo>
                    <a:pt x="730332" y="650503"/>
                  </a:lnTo>
                  <a:lnTo>
                    <a:pt x="730332" y="652195"/>
                  </a:lnTo>
                  <a:lnTo>
                    <a:pt x="731871" y="652502"/>
                  </a:lnTo>
                  <a:lnTo>
                    <a:pt x="734179" y="652964"/>
                  </a:lnTo>
                  <a:lnTo>
                    <a:pt x="735718" y="654041"/>
                  </a:lnTo>
                  <a:lnTo>
                    <a:pt x="737718" y="655118"/>
                  </a:lnTo>
                  <a:lnTo>
                    <a:pt x="739256" y="654964"/>
                  </a:lnTo>
                  <a:lnTo>
                    <a:pt x="740795" y="654810"/>
                  </a:lnTo>
                  <a:lnTo>
                    <a:pt x="744641" y="656503"/>
                  </a:lnTo>
                  <a:lnTo>
                    <a:pt x="746027" y="657734"/>
                  </a:lnTo>
                  <a:lnTo>
                    <a:pt x="747719" y="657733"/>
                  </a:lnTo>
                  <a:lnTo>
                    <a:pt x="748796" y="658348"/>
                  </a:lnTo>
                  <a:lnTo>
                    <a:pt x="748950" y="660349"/>
                  </a:lnTo>
                  <a:lnTo>
                    <a:pt x="750335" y="661118"/>
                  </a:lnTo>
                  <a:lnTo>
                    <a:pt x="751412" y="660195"/>
                  </a:lnTo>
                  <a:lnTo>
                    <a:pt x="752951" y="661272"/>
                  </a:lnTo>
                  <a:lnTo>
                    <a:pt x="756182" y="659887"/>
                  </a:lnTo>
                  <a:lnTo>
                    <a:pt x="756951" y="660041"/>
                  </a:lnTo>
                  <a:lnTo>
                    <a:pt x="758643" y="660964"/>
                  </a:lnTo>
                  <a:lnTo>
                    <a:pt x="760490" y="661426"/>
                  </a:lnTo>
                  <a:lnTo>
                    <a:pt x="761105" y="662195"/>
                  </a:lnTo>
                  <a:lnTo>
                    <a:pt x="760336" y="663272"/>
                  </a:lnTo>
                  <a:lnTo>
                    <a:pt x="759721" y="664349"/>
                  </a:lnTo>
                  <a:lnTo>
                    <a:pt x="759721" y="666964"/>
                  </a:lnTo>
                  <a:lnTo>
                    <a:pt x="761106" y="669272"/>
                  </a:lnTo>
                  <a:lnTo>
                    <a:pt x="761106" y="671887"/>
                  </a:lnTo>
                  <a:lnTo>
                    <a:pt x="760799" y="673888"/>
                  </a:lnTo>
                  <a:lnTo>
                    <a:pt x="759722" y="676810"/>
                  </a:lnTo>
                  <a:lnTo>
                    <a:pt x="758799" y="678657"/>
                  </a:lnTo>
                  <a:lnTo>
                    <a:pt x="758799" y="681272"/>
                  </a:lnTo>
                  <a:lnTo>
                    <a:pt x="758491" y="682810"/>
                  </a:lnTo>
                  <a:lnTo>
                    <a:pt x="757261" y="683734"/>
                  </a:lnTo>
                  <a:lnTo>
                    <a:pt x="756645" y="685733"/>
                  </a:lnTo>
                  <a:lnTo>
                    <a:pt x="755107" y="687580"/>
                  </a:lnTo>
                  <a:lnTo>
                    <a:pt x="754338" y="689118"/>
                  </a:lnTo>
                  <a:lnTo>
                    <a:pt x="753569" y="689888"/>
                  </a:lnTo>
                  <a:lnTo>
                    <a:pt x="751568" y="689888"/>
                  </a:lnTo>
                  <a:lnTo>
                    <a:pt x="750953" y="690657"/>
                  </a:lnTo>
                  <a:lnTo>
                    <a:pt x="751107" y="692349"/>
                  </a:lnTo>
                  <a:lnTo>
                    <a:pt x="752338" y="694503"/>
                  </a:lnTo>
                  <a:lnTo>
                    <a:pt x="753415" y="694657"/>
                  </a:lnTo>
                  <a:lnTo>
                    <a:pt x="754954" y="693580"/>
                  </a:lnTo>
                  <a:lnTo>
                    <a:pt x="756184" y="693119"/>
                  </a:lnTo>
                  <a:lnTo>
                    <a:pt x="757262" y="694503"/>
                  </a:lnTo>
                  <a:lnTo>
                    <a:pt x="757570" y="696657"/>
                  </a:lnTo>
                  <a:lnTo>
                    <a:pt x="757570" y="698964"/>
                  </a:lnTo>
                  <a:lnTo>
                    <a:pt x="756955" y="701888"/>
                  </a:lnTo>
                  <a:lnTo>
                    <a:pt x="758494" y="702965"/>
                  </a:lnTo>
                  <a:lnTo>
                    <a:pt x="760647" y="700042"/>
                  </a:lnTo>
                  <a:lnTo>
                    <a:pt x="762801" y="698503"/>
                  </a:lnTo>
                  <a:lnTo>
                    <a:pt x="765570" y="698042"/>
                  </a:lnTo>
                  <a:lnTo>
                    <a:pt x="766802" y="698195"/>
                  </a:lnTo>
                  <a:lnTo>
                    <a:pt x="767571" y="699426"/>
                  </a:lnTo>
                  <a:lnTo>
                    <a:pt x="767417" y="700504"/>
                  </a:lnTo>
                  <a:lnTo>
                    <a:pt x="765263" y="701426"/>
                  </a:lnTo>
                  <a:lnTo>
                    <a:pt x="764494" y="703119"/>
                  </a:lnTo>
                  <a:lnTo>
                    <a:pt x="763571" y="705119"/>
                  </a:lnTo>
                  <a:lnTo>
                    <a:pt x="763879" y="707118"/>
                  </a:lnTo>
                  <a:lnTo>
                    <a:pt x="765264" y="708196"/>
                  </a:lnTo>
                  <a:lnTo>
                    <a:pt x="767418" y="709273"/>
                  </a:lnTo>
                  <a:lnTo>
                    <a:pt x="769110" y="710965"/>
                  </a:lnTo>
                  <a:lnTo>
                    <a:pt x="770188" y="712350"/>
                  </a:lnTo>
                  <a:lnTo>
                    <a:pt x="770803" y="714504"/>
                  </a:lnTo>
                  <a:lnTo>
                    <a:pt x="772034" y="714657"/>
                  </a:lnTo>
                  <a:lnTo>
                    <a:pt x="772804" y="714965"/>
                  </a:lnTo>
                  <a:lnTo>
                    <a:pt x="773573" y="715888"/>
                  </a:lnTo>
                  <a:lnTo>
                    <a:pt x="773265" y="717119"/>
                  </a:lnTo>
                  <a:lnTo>
                    <a:pt x="771419" y="717734"/>
                  </a:lnTo>
                  <a:lnTo>
                    <a:pt x="770496" y="718965"/>
                  </a:lnTo>
                  <a:lnTo>
                    <a:pt x="769265" y="722196"/>
                  </a:lnTo>
                  <a:lnTo>
                    <a:pt x="768650" y="725273"/>
                  </a:lnTo>
                  <a:lnTo>
                    <a:pt x="771266" y="728042"/>
                  </a:lnTo>
                  <a:lnTo>
                    <a:pt x="772036" y="729734"/>
                  </a:lnTo>
                  <a:lnTo>
                    <a:pt x="772036" y="730658"/>
                  </a:lnTo>
                  <a:lnTo>
                    <a:pt x="772805" y="731427"/>
                  </a:lnTo>
                  <a:lnTo>
                    <a:pt x="772805" y="732503"/>
                  </a:lnTo>
                  <a:lnTo>
                    <a:pt x="772651" y="733580"/>
                  </a:lnTo>
                  <a:lnTo>
                    <a:pt x="772497" y="734503"/>
                  </a:lnTo>
                  <a:lnTo>
                    <a:pt x="773113" y="735734"/>
                  </a:lnTo>
                  <a:lnTo>
                    <a:pt x="773728" y="736504"/>
                  </a:lnTo>
                  <a:lnTo>
                    <a:pt x="772959" y="737735"/>
                  </a:lnTo>
                  <a:lnTo>
                    <a:pt x="772498" y="738504"/>
                  </a:lnTo>
                  <a:lnTo>
                    <a:pt x="772498" y="741119"/>
                  </a:lnTo>
                  <a:lnTo>
                    <a:pt x="772037" y="742657"/>
                  </a:lnTo>
                  <a:lnTo>
                    <a:pt x="771113" y="743581"/>
                  </a:lnTo>
                  <a:lnTo>
                    <a:pt x="768652" y="743888"/>
                  </a:lnTo>
                  <a:lnTo>
                    <a:pt x="768652" y="745734"/>
                  </a:lnTo>
                  <a:lnTo>
                    <a:pt x="768498" y="746504"/>
                  </a:lnTo>
                  <a:lnTo>
                    <a:pt x="767113" y="746504"/>
                  </a:lnTo>
                  <a:lnTo>
                    <a:pt x="767114" y="747119"/>
                  </a:lnTo>
                  <a:lnTo>
                    <a:pt x="768037" y="748196"/>
                  </a:lnTo>
                  <a:lnTo>
                    <a:pt x="768652" y="748812"/>
                  </a:lnTo>
                  <a:lnTo>
                    <a:pt x="768652" y="749888"/>
                  </a:lnTo>
                  <a:lnTo>
                    <a:pt x="769114" y="750812"/>
                  </a:lnTo>
                  <a:lnTo>
                    <a:pt x="770499" y="751273"/>
                  </a:lnTo>
                  <a:lnTo>
                    <a:pt x="770961" y="752042"/>
                  </a:lnTo>
                  <a:lnTo>
                    <a:pt x="771730" y="753119"/>
                  </a:lnTo>
                  <a:lnTo>
                    <a:pt x="772499" y="753581"/>
                  </a:lnTo>
                  <a:lnTo>
                    <a:pt x="772653" y="754504"/>
                  </a:lnTo>
                  <a:lnTo>
                    <a:pt x="773269" y="757427"/>
                  </a:lnTo>
                  <a:lnTo>
                    <a:pt x="773269" y="758350"/>
                  </a:lnTo>
                  <a:lnTo>
                    <a:pt x="774192" y="759581"/>
                  </a:lnTo>
                  <a:lnTo>
                    <a:pt x="775423" y="760196"/>
                  </a:lnTo>
                  <a:lnTo>
                    <a:pt x="776346" y="760350"/>
                  </a:lnTo>
                  <a:lnTo>
                    <a:pt x="777115" y="760196"/>
                  </a:lnTo>
                  <a:lnTo>
                    <a:pt x="777269" y="758966"/>
                  </a:lnTo>
                  <a:lnTo>
                    <a:pt x="777885" y="758196"/>
                  </a:lnTo>
                  <a:lnTo>
                    <a:pt x="778808" y="757581"/>
                  </a:lnTo>
                  <a:lnTo>
                    <a:pt x="779423" y="757581"/>
                  </a:lnTo>
                  <a:lnTo>
                    <a:pt x="779731" y="758196"/>
                  </a:lnTo>
                  <a:lnTo>
                    <a:pt x="779885" y="758658"/>
                  </a:lnTo>
                  <a:lnTo>
                    <a:pt x="778962" y="759581"/>
                  </a:lnTo>
                  <a:lnTo>
                    <a:pt x="778346" y="760504"/>
                  </a:lnTo>
                  <a:lnTo>
                    <a:pt x="778193" y="761889"/>
                  </a:lnTo>
                  <a:lnTo>
                    <a:pt x="777578" y="763273"/>
                  </a:lnTo>
                  <a:lnTo>
                    <a:pt x="777270" y="764811"/>
                  </a:lnTo>
                  <a:lnTo>
                    <a:pt x="777732" y="765735"/>
                  </a:lnTo>
                  <a:lnTo>
                    <a:pt x="778501" y="765889"/>
                  </a:lnTo>
                  <a:lnTo>
                    <a:pt x="779117" y="766658"/>
                  </a:lnTo>
                  <a:lnTo>
                    <a:pt x="779424" y="767735"/>
                  </a:lnTo>
                  <a:lnTo>
                    <a:pt x="779732" y="768504"/>
                  </a:lnTo>
                  <a:lnTo>
                    <a:pt x="779732" y="770350"/>
                  </a:lnTo>
                  <a:lnTo>
                    <a:pt x="780262" y="772939"/>
                  </a:lnTo>
                  <a:lnTo>
                    <a:pt x="780262" y="775027"/>
                  </a:lnTo>
                  <a:lnTo>
                    <a:pt x="780262" y="777116"/>
                  </a:lnTo>
                  <a:lnTo>
                    <a:pt x="781456" y="779652"/>
                  </a:lnTo>
                  <a:lnTo>
                    <a:pt x="781456" y="781144"/>
                  </a:lnTo>
                  <a:lnTo>
                    <a:pt x="781157" y="784276"/>
                  </a:lnTo>
                  <a:lnTo>
                    <a:pt x="780859" y="787110"/>
                  </a:lnTo>
                  <a:lnTo>
                    <a:pt x="780860" y="789348"/>
                  </a:lnTo>
                  <a:lnTo>
                    <a:pt x="778921" y="791287"/>
                  </a:lnTo>
                  <a:lnTo>
                    <a:pt x="778026" y="795166"/>
                  </a:lnTo>
                  <a:lnTo>
                    <a:pt x="776534" y="798000"/>
                  </a:lnTo>
                  <a:lnTo>
                    <a:pt x="776982" y="800386"/>
                  </a:lnTo>
                  <a:lnTo>
                    <a:pt x="777878" y="802326"/>
                  </a:lnTo>
                  <a:lnTo>
                    <a:pt x="778027" y="803668"/>
                  </a:lnTo>
                  <a:lnTo>
                    <a:pt x="778325" y="805906"/>
                  </a:lnTo>
                  <a:lnTo>
                    <a:pt x="777580" y="810381"/>
                  </a:lnTo>
                  <a:lnTo>
                    <a:pt x="776536" y="820226"/>
                  </a:lnTo>
                  <a:lnTo>
                    <a:pt x="776537" y="823657"/>
                  </a:lnTo>
                  <a:lnTo>
                    <a:pt x="776985" y="826044"/>
                  </a:lnTo>
                  <a:lnTo>
                    <a:pt x="778327" y="827834"/>
                  </a:lnTo>
                  <a:lnTo>
                    <a:pt x="780117" y="829475"/>
                  </a:lnTo>
                  <a:lnTo>
                    <a:pt x="780715" y="831265"/>
                  </a:lnTo>
                  <a:lnTo>
                    <a:pt x="780714" y="833801"/>
                  </a:lnTo>
                  <a:lnTo>
                    <a:pt x="781610" y="834845"/>
                  </a:lnTo>
                  <a:lnTo>
                    <a:pt x="783698" y="835591"/>
                  </a:lnTo>
                  <a:lnTo>
                    <a:pt x="785489" y="836933"/>
                  </a:lnTo>
                  <a:lnTo>
                    <a:pt x="787428" y="839767"/>
                  </a:lnTo>
                  <a:lnTo>
                    <a:pt x="786981" y="841558"/>
                  </a:lnTo>
                  <a:lnTo>
                    <a:pt x="788473" y="843944"/>
                  </a:lnTo>
                  <a:lnTo>
                    <a:pt x="788175" y="844989"/>
                  </a:lnTo>
                  <a:lnTo>
                    <a:pt x="787727" y="846480"/>
                  </a:lnTo>
                  <a:lnTo>
                    <a:pt x="788920" y="848420"/>
                  </a:lnTo>
                  <a:lnTo>
                    <a:pt x="791606" y="849911"/>
                  </a:lnTo>
                  <a:lnTo>
                    <a:pt x="793844" y="851850"/>
                  </a:lnTo>
                  <a:lnTo>
                    <a:pt x="794590" y="855132"/>
                  </a:lnTo>
                  <a:lnTo>
                    <a:pt x="795187" y="856624"/>
                  </a:lnTo>
                  <a:lnTo>
                    <a:pt x="797424" y="856325"/>
                  </a:lnTo>
                  <a:lnTo>
                    <a:pt x="799960" y="854536"/>
                  </a:lnTo>
                  <a:lnTo>
                    <a:pt x="802496" y="852447"/>
                  </a:lnTo>
                  <a:lnTo>
                    <a:pt x="804286" y="853491"/>
                  </a:lnTo>
                  <a:lnTo>
                    <a:pt x="805629" y="856176"/>
                  </a:lnTo>
                  <a:lnTo>
                    <a:pt x="806972" y="857967"/>
                  </a:lnTo>
                  <a:lnTo>
                    <a:pt x="808762" y="859607"/>
                  </a:lnTo>
                  <a:lnTo>
                    <a:pt x="810701" y="861994"/>
                  </a:lnTo>
                  <a:lnTo>
                    <a:pt x="811000" y="863187"/>
                  </a:lnTo>
                  <a:lnTo>
                    <a:pt x="809658" y="864828"/>
                  </a:lnTo>
                  <a:lnTo>
                    <a:pt x="808762" y="866171"/>
                  </a:lnTo>
                  <a:lnTo>
                    <a:pt x="809210" y="868259"/>
                  </a:lnTo>
                  <a:lnTo>
                    <a:pt x="808465" y="870646"/>
                  </a:lnTo>
                  <a:lnTo>
                    <a:pt x="808763" y="871988"/>
                  </a:lnTo>
                  <a:lnTo>
                    <a:pt x="811448" y="873182"/>
                  </a:lnTo>
                  <a:lnTo>
                    <a:pt x="813835" y="874076"/>
                  </a:lnTo>
                  <a:lnTo>
                    <a:pt x="808928" y="874774"/>
                  </a:lnTo>
                  <a:lnTo>
                    <a:pt x="808181" y="875661"/>
                  </a:lnTo>
                  <a:lnTo>
                    <a:pt x="801961" y="875229"/>
                  </a:lnTo>
                  <a:lnTo>
                    <a:pt x="793716" y="874795"/>
                  </a:lnTo>
                  <a:lnTo>
                    <a:pt x="780986" y="873349"/>
                  </a:lnTo>
                  <a:lnTo>
                    <a:pt x="774910" y="874215"/>
                  </a:lnTo>
                  <a:lnTo>
                    <a:pt x="771531" y="876381"/>
                  </a:lnTo>
                  <a:lnTo>
                    <a:pt x="767316" y="876943"/>
                  </a:lnTo>
                  <a:lnTo>
                    <a:pt x="762181" y="879568"/>
                  </a:lnTo>
                  <a:lnTo>
                    <a:pt x="758998" y="882317"/>
                  </a:lnTo>
                  <a:lnTo>
                    <a:pt x="753501" y="885065"/>
                  </a:lnTo>
                  <a:lnTo>
                    <a:pt x="745690" y="886077"/>
                  </a:lnTo>
                  <a:lnTo>
                    <a:pt x="739759" y="884051"/>
                  </a:lnTo>
                  <a:lnTo>
                    <a:pt x="733410" y="883550"/>
                  </a:lnTo>
                  <a:lnTo>
                    <a:pt x="729307" y="883413"/>
                  </a:lnTo>
                  <a:lnTo>
                    <a:pt x="724450" y="882241"/>
                  </a:lnTo>
                  <a:lnTo>
                    <a:pt x="720771" y="881460"/>
                  </a:lnTo>
                  <a:lnTo>
                    <a:pt x="713134" y="880381"/>
                  </a:lnTo>
                  <a:lnTo>
                    <a:pt x="708895" y="880564"/>
                  </a:lnTo>
                  <a:lnTo>
                    <a:pt x="700616" y="880300"/>
                  </a:lnTo>
                  <a:lnTo>
                    <a:pt x="693720" y="880233"/>
                  </a:lnTo>
                  <a:lnTo>
                    <a:pt x="688551" y="882751"/>
                  </a:lnTo>
                  <a:lnTo>
                    <a:pt x="684935" y="885500"/>
                  </a:lnTo>
                  <a:lnTo>
                    <a:pt x="679727" y="885500"/>
                  </a:lnTo>
                  <a:lnTo>
                    <a:pt x="676689" y="882751"/>
                  </a:lnTo>
                  <a:lnTo>
                    <a:pt x="670469" y="878699"/>
                  </a:lnTo>
                  <a:lnTo>
                    <a:pt x="668444" y="877253"/>
                  </a:lnTo>
                  <a:lnTo>
                    <a:pt x="666381" y="875068"/>
                  </a:lnTo>
                  <a:lnTo>
                    <a:pt x="663006" y="872960"/>
                  </a:lnTo>
                  <a:lnTo>
                    <a:pt x="658854" y="870746"/>
                  </a:lnTo>
                  <a:lnTo>
                    <a:pt x="654101" y="867565"/>
                  </a:lnTo>
                  <a:lnTo>
                    <a:pt x="646294" y="865725"/>
                  </a:lnTo>
                  <a:lnTo>
                    <a:pt x="639187" y="862881"/>
                  </a:lnTo>
                  <a:lnTo>
                    <a:pt x="634213" y="861223"/>
                  </a:lnTo>
                  <a:lnTo>
                    <a:pt x="630186" y="860511"/>
                  </a:lnTo>
                  <a:lnTo>
                    <a:pt x="626632" y="860038"/>
                  </a:lnTo>
                  <a:lnTo>
                    <a:pt x="624737" y="860275"/>
                  </a:lnTo>
                  <a:lnTo>
                    <a:pt x="622368" y="859327"/>
                  </a:lnTo>
                  <a:lnTo>
                    <a:pt x="619762" y="860275"/>
                  </a:lnTo>
                  <a:lnTo>
                    <a:pt x="616683" y="862404"/>
                  </a:lnTo>
                  <a:lnTo>
                    <a:pt x="613367" y="865248"/>
                  </a:lnTo>
                  <a:lnTo>
                    <a:pt x="609576" y="868328"/>
                  </a:lnTo>
                  <a:lnTo>
                    <a:pt x="604839" y="867857"/>
                  </a:lnTo>
                  <a:lnTo>
                    <a:pt x="602233" y="866198"/>
                  </a:lnTo>
                  <a:lnTo>
                    <a:pt x="599864" y="863826"/>
                  </a:lnTo>
                  <a:lnTo>
                    <a:pt x="596873" y="860630"/>
                  </a:lnTo>
                  <a:lnTo>
                    <a:pt x="591572" y="858643"/>
                  </a:lnTo>
                  <a:lnTo>
                    <a:pt x="590389" y="858619"/>
                  </a:lnTo>
                  <a:lnTo>
                    <a:pt x="581730" y="850770"/>
                  </a:lnTo>
                  <a:lnTo>
                    <a:pt x="578356" y="847507"/>
                  </a:lnTo>
                  <a:lnTo>
                    <a:pt x="575829" y="844114"/>
                  </a:lnTo>
                  <a:lnTo>
                    <a:pt x="574638" y="837392"/>
                  </a:lnTo>
                  <a:lnTo>
                    <a:pt x="573326" y="833692"/>
                  </a:lnTo>
                  <a:lnTo>
                    <a:pt x="571668" y="829394"/>
                  </a:lnTo>
                  <a:lnTo>
                    <a:pt x="569433" y="824594"/>
                  </a:lnTo>
                  <a:lnTo>
                    <a:pt x="567410" y="821900"/>
                  </a:lnTo>
                  <a:lnTo>
                    <a:pt x="564568" y="818345"/>
                  </a:lnTo>
                  <a:lnTo>
                    <a:pt x="559593" y="812659"/>
                  </a:lnTo>
                  <a:lnTo>
                    <a:pt x="555092" y="811237"/>
                  </a:lnTo>
                  <a:lnTo>
                    <a:pt x="552724" y="813846"/>
                  </a:lnTo>
                  <a:lnTo>
                    <a:pt x="549407" y="813609"/>
                  </a:lnTo>
                  <a:lnTo>
                    <a:pt x="546802" y="811714"/>
                  </a:lnTo>
                  <a:lnTo>
                    <a:pt x="545143" y="808160"/>
                  </a:lnTo>
                  <a:lnTo>
                    <a:pt x="543757" y="806774"/>
                  </a:lnTo>
                  <a:lnTo>
                    <a:pt x="540643" y="803658"/>
                  </a:lnTo>
                  <a:lnTo>
                    <a:pt x="538747" y="800578"/>
                  </a:lnTo>
                  <a:lnTo>
                    <a:pt x="537285" y="796586"/>
                  </a:lnTo>
                  <a:lnTo>
                    <a:pt x="533290" y="790894"/>
                  </a:lnTo>
                  <a:lnTo>
                    <a:pt x="531467" y="788925"/>
                  </a:lnTo>
                  <a:lnTo>
                    <a:pt x="528954" y="787154"/>
                  </a:lnTo>
                  <a:lnTo>
                    <a:pt x="525657" y="785125"/>
                  </a:lnTo>
                  <a:lnTo>
                    <a:pt x="523812" y="782925"/>
                  </a:lnTo>
                  <a:lnTo>
                    <a:pt x="520295" y="778670"/>
                  </a:lnTo>
                  <a:lnTo>
                    <a:pt x="517818" y="776203"/>
                  </a:lnTo>
                  <a:lnTo>
                    <a:pt x="512155" y="769845"/>
                  </a:lnTo>
                  <a:lnTo>
                    <a:pt x="508225" y="766464"/>
                  </a:lnTo>
                  <a:lnTo>
                    <a:pt x="504843" y="763129"/>
                  </a:lnTo>
                  <a:lnTo>
                    <a:pt x="500338" y="757333"/>
                  </a:lnTo>
                  <a:lnTo>
                    <a:pt x="498747" y="754875"/>
                  </a:lnTo>
                  <a:lnTo>
                    <a:pt x="498024" y="754007"/>
                  </a:lnTo>
                  <a:lnTo>
                    <a:pt x="496866" y="753861"/>
                  </a:lnTo>
                  <a:lnTo>
                    <a:pt x="495275" y="754441"/>
                  </a:lnTo>
                  <a:lnTo>
                    <a:pt x="493828" y="754441"/>
                  </a:lnTo>
                  <a:lnTo>
                    <a:pt x="492816" y="754007"/>
                  </a:lnTo>
                  <a:lnTo>
                    <a:pt x="492526" y="752126"/>
                  </a:lnTo>
                  <a:lnTo>
                    <a:pt x="494117" y="750969"/>
                  </a:lnTo>
                  <a:lnTo>
                    <a:pt x="494117" y="750246"/>
                  </a:lnTo>
                  <a:lnTo>
                    <a:pt x="493683" y="748800"/>
                  </a:lnTo>
                  <a:lnTo>
                    <a:pt x="490791" y="746197"/>
                  </a:lnTo>
                  <a:lnTo>
                    <a:pt x="488365" y="742560"/>
                  </a:lnTo>
                  <a:lnTo>
                    <a:pt x="486623" y="732415"/>
                  </a:lnTo>
                  <a:lnTo>
                    <a:pt x="485166" y="725859"/>
                  </a:lnTo>
                  <a:lnTo>
                    <a:pt x="480067" y="720759"/>
                  </a:lnTo>
                  <a:lnTo>
                    <a:pt x="477122" y="714319"/>
                  </a:lnTo>
                  <a:lnTo>
                    <a:pt x="476425" y="693080"/>
                  </a:lnTo>
                  <a:lnTo>
                    <a:pt x="479338" y="681424"/>
                  </a:lnTo>
                  <a:lnTo>
                    <a:pt x="474968" y="670497"/>
                  </a:lnTo>
                  <a:lnTo>
                    <a:pt x="472783" y="662487"/>
                  </a:lnTo>
                  <a:lnTo>
                    <a:pt x="475202" y="654898"/>
                  </a:lnTo>
                  <a:lnTo>
                    <a:pt x="472219" y="649792"/>
                  </a:lnTo>
                  <a:lnTo>
                    <a:pt x="470403" y="649567"/>
                  </a:lnTo>
                  <a:lnTo>
                    <a:pt x="466833" y="646262"/>
                  </a:lnTo>
                  <a:lnTo>
                    <a:pt x="459984" y="642477"/>
                  </a:lnTo>
                  <a:lnTo>
                    <a:pt x="458526" y="641377"/>
                  </a:lnTo>
                  <a:lnTo>
                    <a:pt x="458336" y="640825"/>
                  </a:lnTo>
                  <a:lnTo>
                    <a:pt x="458153" y="639604"/>
                  </a:lnTo>
                  <a:lnTo>
                    <a:pt x="458245" y="638419"/>
                  </a:lnTo>
                  <a:lnTo>
                    <a:pt x="459721" y="636481"/>
                  </a:lnTo>
                  <a:lnTo>
                    <a:pt x="461604" y="633364"/>
                  </a:lnTo>
                  <a:lnTo>
                    <a:pt x="463607" y="629616"/>
                  </a:lnTo>
                  <a:lnTo>
                    <a:pt x="464950" y="626262"/>
                  </a:lnTo>
                  <a:lnTo>
                    <a:pt x="467495" y="622847"/>
                  </a:lnTo>
                  <a:lnTo>
                    <a:pt x="467962" y="622471"/>
                  </a:lnTo>
                  <a:lnTo>
                    <a:pt x="469122" y="622173"/>
                  </a:lnTo>
                  <a:lnTo>
                    <a:pt x="470566" y="621074"/>
                  </a:lnTo>
                  <a:lnTo>
                    <a:pt x="471727" y="620709"/>
                  </a:lnTo>
                  <a:lnTo>
                    <a:pt x="472558" y="619853"/>
                  </a:lnTo>
                  <a:lnTo>
                    <a:pt x="473374" y="618243"/>
                  </a:lnTo>
                  <a:lnTo>
                    <a:pt x="473373" y="617629"/>
                  </a:lnTo>
                  <a:lnTo>
                    <a:pt x="474100" y="614682"/>
                  </a:lnTo>
                  <a:lnTo>
                    <a:pt x="474065" y="611031"/>
                  </a:lnTo>
                  <a:lnTo>
                    <a:pt x="473820" y="610472"/>
                  </a:lnTo>
                  <a:lnTo>
                    <a:pt x="472826" y="609797"/>
                  </a:lnTo>
                  <a:lnTo>
                    <a:pt x="472697" y="609196"/>
                  </a:lnTo>
                  <a:lnTo>
                    <a:pt x="471281" y="608103"/>
                  </a:lnTo>
                  <a:lnTo>
                    <a:pt x="468858" y="605362"/>
                  </a:lnTo>
                  <a:lnTo>
                    <a:pt x="467919" y="603151"/>
                  </a:lnTo>
                  <a:lnTo>
                    <a:pt x="466630" y="601103"/>
                  </a:lnTo>
                  <a:lnTo>
                    <a:pt x="466455" y="599931"/>
                  </a:lnTo>
                  <a:lnTo>
                    <a:pt x="465852" y="598862"/>
                  </a:lnTo>
                  <a:lnTo>
                    <a:pt x="465800" y="597045"/>
                  </a:lnTo>
                  <a:lnTo>
                    <a:pt x="465111" y="595363"/>
                  </a:lnTo>
                  <a:lnTo>
                    <a:pt x="464871" y="594214"/>
                  </a:lnTo>
                  <a:lnTo>
                    <a:pt x="464513" y="593710"/>
                  </a:lnTo>
                  <a:lnTo>
                    <a:pt x="464509" y="593102"/>
                  </a:lnTo>
                  <a:lnTo>
                    <a:pt x="464123" y="592634"/>
                  </a:lnTo>
                  <a:lnTo>
                    <a:pt x="462674" y="591796"/>
                  </a:lnTo>
                  <a:lnTo>
                    <a:pt x="462080" y="591675"/>
                  </a:lnTo>
                  <a:lnTo>
                    <a:pt x="454215" y="584973"/>
                  </a:lnTo>
                  <a:lnTo>
                    <a:pt x="453553" y="583303"/>
                  </a:lnTo>
                  <a:lnTo>
                    <a:pt x="452868" y="582306"/>
                  </a:lnTo>
                  <a:lnTo>
                    <a:pt x="452824" y="580471"/>
                  </a:lnTo>
                  <a:lnTo>
                    <a:pt x="453488" y="578163"/>
                  </a:lnTo>
                  <a:lnTo>
                    <a:pt x="455282" y="574997"/>
                  </a:lnTo>
                  <a:lnTo>
                    <a:pt x="455651" y="573242"/>
                  </a:lnTo>
                  <a:lnTo>
                    <a:pt x="457064" y="570550"/>
                  </a:lnTo>
                  <a:lnTo>
                    <a:pt x="458704" y="566626"/>
                  </a:lnTo>
                  <a:lnTo>
                    <a:pt x="458870" y="565429"/>
                  </a:lnTo>
                  <a:lnTo>
                    <a:pt x="460328" y="562774"/>
                  </a:lnTo>
                  <a:lnTo>
                    <a:pt x="462860" y="556590"/>
                  </a:lnTo>
                  <a:lnTo>
                    <a:pt x="463128" y="555411"/>
                  </a:lnTo>
                  <a:lnTo>
                    <a:pt x="463025" y="553582"/>
                  </a:lnTo>
                  <a:lnTo>
                    <a:pt x="463194" y="552992"/>
                  </a:lnTo>
                  <a:lnTo>
                    <a:pt x="463058" y="552507"/>
                  </a:lnTo>
                  <a:lnTo>
                    <a:pt x="461872" y="551103"/>
                  </a:lnTo>
                  <a:lnTo>
                    <a:pt x="459328" y="548503"/>
                  </a:lnTo>
                  <a:lnTo>
                    <a:pt x="457167" y="544846"/>
                  </a:lnTo>
                  <a:lnTo>
                    <a:pt x="456773" y="543728"/>
                  </a:lnTo>
                  <a:lnTo>
                    <a:pt x="455690" y="542446"/>
                  </a:lnTo>
                  <a:lnTo>
                    <a:pt x="453298" y="542215"/>
                  </a:lnTo>
                  <a:lnTo>
                    <a:pt x="452745" y="541942"/>
                  </a:lnTo>
                  <a:lnTo>
                    <a:pt x="451560" y="541808"/>
                  </a:lnTo>
                  <a:lnTo>
                    <a:pt x="448300" y="540197"/>
                  </a:lnTo>
                  <a:lnTo>
                    <a:pt x="447433" y="538958"/>
                  </a:lnTo>
                  <a:lnTo>
                    <a:pt x="445123" y="536553"/>
                  </a:lnTo>
                  <a:lnTo>
                    <a:pt x="444459" y="535538"/>
                  </a:lnTo>
                  <a:lnTo>
                    <a:pt x="444418" y="533108"/>
                  </a:lnTo>
                  <a:lnTo>
                    <a:pt x="444150" y="531297"/>
                  </a:lnTo>
                  <a:lnTo>
                    <a:pt x="444554" y="530173"/>
                  </a:lnTo>
                  <a:lnTo>
                    <a:pt x="444561" y="527749"/>
                  </a:lnTo>
                  <a:lnTo>
                    <a:pt x="444897" y="526595"/>
                  </a:lnTo>
                  <a:lnTo>
                    <a:pt x="444723" y="518691"/>
                  </a:lnTo>
                  <a:lnTo>
                    <a:pt x="445010" y="516899"/>
                  </a:lnTo>
                  <a:lnTo>
                    <a:pt x="444945" y="515070"/>
                  </a:lnTo>
                  <a:lnTo>
                    <a:pt x="445323" y="513302"/>
                  </a:lnTo>
                  <a:lnTo>
                    <a:pt x="445294" y="511485"/>
                  </a:lnTo>
                  <a:lnTo>
                    <a:pt x="445609" y="510957"/>
                  </a:lnTo>
                  <a:lnTo>
                    <a:pt x="445658" y="509754"/>
                  </a:lnTo>
                  <a:lnTo>
                    <a:pt x="445997" y="508593"/>
                  </a:lnTo>
                  <a:lnTo>
                    <a:pt x="445879" y="501910"/>
                  </a:lnTo>
                  <a:lnTo>
                    <a:pt x="445262" y="500197"/>
                  </a:lnTo>
                  <a:lnTo>
                    <a:pt x="443853" y="497518"/>
                  </a:lnTo>
                  <a:lnTo>
                    <a:pt x="443704" y="496844"/>
                  </a:lnTo>
                  <a:lnTo>
                    <a:pt x="443273" y="496005"/>
                  </a:lnTo>
                  <a:lnTo>
                    <a:pt x="442461" y="496029"/>
                  </a:lnTo>
                  <a:lnTo>
                    <a:pt x="441859" y="496470"/>
                  </a:lnTo>
                  <a:lnTo>
                    <a:pt x="441675" y="496242"/>
                  </a:lnTo>
                  <a:lnTo>
                    <a:pt x="441358" y="495823"/>
                  </a:lnTo>
                  <a:lnTo>
                    <a:pt x="441041" y="495361"/>
                  </a:lnTo>
                  <a:lnTo>
                    <a:pt x="440765" y="494984"/>
                  </a:lnTo>
                  <a:lnTo>
                    <a:pt x="440606" y="494717"/>
                  </a:lnTo>
                  <a:lnTo>
                    <a:pt x="440330" y="494377"/>
                  </a:lnTo>
                  <a:lnTo>
                    <a:pt x="440132" y="494067"/>
                  </a:lnTo>
                  <a:lnTo>
                    <a:pt x="439700" y="493654"/>
                  </a:lnTo>
                  <a:lnTo>
                    <a:pt x="439385" y="493271"/>
                  </a:lnTo>
                  <a:lnTo>
                    <a:pt x="439149" y="493046"/>
                  </a:lnTo>
                  <a:lnTo>
                    <a:pt x="438913" y="492779"/>
                  </a:lnTo>
                  <a:lnTo>
                    <a:pt x="438558" y="492360"/>
                  </a:lnTo>
                  <a:lnTo>
                    <a:pt x="438283" y="492062"/>
                  </a:lnTo>
                  <a:lnTo>
                    <a:pt x="438006" y="491680"/>
                  </a:lnTo>
                  <a:lnTo>
                    <a:pt x="437769" y="491333"/>
                  </a:lnTo>
                  <a:lnTo>
                    <a:pt x="437571" y="491072"/>
                  </a:lnTo>
                  <a:lnTo>
                    <a:pt x="437254" y="490610"/>
                  </a:lnTo>
                  <a:lnTo>
                    <a:pt x="436938" y="490234"/>
                  </a:lnTo>
                  <a:lnTo>
                    <a:pt x="436661" y="489814"/>
                  </a:lnTo>
                  <a:lnTo>
                    <a:pt x="436423" y="489468"/>
                  </a:lnTo>
                  <a:lnTo>
                    <a:pt x="436145" y="489012"/>
                  </a:lnTo>
                  <a:lnTo>
                    <a:pt x="435867" y="488557"/>
                  </a:lnTo>
                  <a:lnTo>
                    <a:pt x="435551" y="488174"/>
                  </a:lnTo>
                  <a:lnTo>
                    <a:pt x="435354" y="487907"/>
                  </a:lnTo>
                  <a:lnTo>
                    <a:pt x="435078" y="487603"/>
                  </a:lnTo>
                  <a:lnTo>
                    <a:pt x="434764" y="487263"/>
                  </a:lnTo>
                  <a:lnTo>
                    <a:pt x="434525" y="486886"/>
                  </a:lnTo>
                  <a:lnTo>
                    <a:pt x="434326" y="486540"/>
                  </a:lnTo>
                  <a:lnTo>
                    <a:pt x="434205" y="486236"/>
                  </a:lnTo>
                  <a:lnTo>
                    <a:pt x="434004" y="485774"/>
                  </a:lnTo>
                  <a:lnTo>
                    <a:pt x="433844" y="485470"/>
                  </a:lnTo>
                  <a:lnTo>
                    <a:pt x="433605" y="485051"/>
                  </a:lnTo>
                  <a:lnTo>
                    <a:pt x="433483" y="484668"/>
                  </a:lnTo>
                  <a:lnTo>
                    <a:pt x="433361" y="484359"/>
                  </a:lnTo>
                  <a:lnTo>
                    <a:pt x="433161" y="483939"/>
                  </a:lnTo>
                  <a:lnTo>
                    <a:pt x="432763" y="483253"/>
                  </a:lnTo>
                  <a:lnTo>
                    <a:pt x="432448" y="482870"/>
                  </a:lnTo>
                  <a:lnTo>
                    <a:pt x="432132" y="482493"/>
                  </a:lnTo>
                  <a:lnTo>
                    <a:pt x="431934" y="482226"/>
                  </a:lnTo>
                  <a:lnTo>
                    <a:pt x="431620" y="481922"/>
                  </a:lnTo>
                  <a:lnTo>
                    <a:pt x="431307" y="481661"/>
                  </a:lnTo>
                  <a:lnTo>
                    <a:pt x="431071" y="481394"/>
                  </a:lnTo>
                  <a:lnTo>
                    <a:pt x="430719" y="481127"/>
                  </a:lnTo>
                  <a:lnTo>
                    <a:pt x="430407" y="480902"/>
                  </a:lnTo>
                  <a:lnTo>
                    <a:pt x="430134" y="480756"/>
                  </a:lnTo>
                  <a:lnTo>
                    <a:pt x="429784" y="480568"/>
                  </a:lnTo>
                  <a:lnTo>
                    <a:pt x="429394" y="480306"/>
                  </a:lnTo>
                  <a:lnTo>
                    <a:pt x="429120" y="480155"/>
                  </a:lnTo>
                  <a:lnTo>
                    <a:pt x="428729" y="479814"/>
                  </a:lnTo>
                  <a:lnTo>
                    <a:pt x="428338" y="479516"/>
                  </a:lnTo>
                  <a:lnTo>
                    <a:pt x="427946" y="479176"/>
                  </a:lnTo>
                  <a:lnTo>
                    <a:pt x="427633" y="478909"/>
                  </a:lnTo>
                  <a:lnTo>
                    <a:pt x="427321" y="478727"/>
                  </a:lnTo>
                  <a:lnTo>
                    <a:pt x="426969" y="478460"/>
                  </a:lnTo>
                  <a:lnTo>
                    <a:pt x="426501" y="478162"/>
                  </a:lnTo>
                  <a:lnTo>
                    <a:pt x="426150" y="477937"/>
                  </a:lnTo>
                  <a:lnTo>
                    <a:pt x="425799" y="477712"/>
                  </a:lnTo>
                  <a:lnTo>
                    <a:pt x="425526" y="477523"/>
                  </a:lnTo>
                  <a:lnTo>
                    <a:pt x="425289" y="477257"/>
                  </a:lnTo>
                  <a:lnTo>
                    <a:pt x="425015" y="477032"/>
                  </a:lnTo>
                  <a:lnTo>
                    <a:pt x="424701" y="476728"/>
                  </a:lnTo>
                  <a:lnTo>
                    <a:pt x="424386" y="476309"/>
                  </a:lnTo>
                  <a:lnTo>
                    <a:pt x="424226" y="476005"/>
                  </a:lnTo>
                  <a:lnTo>
                    <a:pt x="424182" y="475695"/>
                  </a:lnTo>
                  <a:lnTo>
                    <a:pt x="424136" y="475312"/>
                  </a:lnTo>
                  <a:lnTo>
                    <a:pt x="424246" y="475002"/>
                  </a:lnTo>
                  <a:lnTo>
                    <a:pt x="424316" y="474577"/>
                  </a:lnTo>
                  <a:lnTo>
                    <a:pt x="424462" y="474146"/>
                  </a:lnTo>
                  <a:lnTo>
                    <a:pt x="424494" y="473800"/>
                  </a:lnTo>
                  <a:lnTo>
                    <a:pt x="424414" y="469480"/>
                  </a:lnTo>
                  <a:lnTo>
                    <a:pt x="424367" y="468982"/>
                  </a:lnTo>
                  <a:lnTo>
                    <a:pt x="424319" y="468484"/>
                  </a:lnTo>
                  <a:lnTo>
                    <a:pt x="424233" y="467979"/>
                  </a:lnTo>
                  <a:lnTo>
                    <a:pt x="424147" y="467518"/>
                  </a:lnTo>
                  <a:lnTo>
                    <a:pt x="424100" y="467056"/>
                  </a:lnTo>
                  <a:lnTo>
                    <a:pt x="423977" y="466673"/>
                  </a:lnTo>
                  <a:lnTo>
                    <a:pt x="423893" y="466254"/>
                  </a:lnTo>
                  <a:lnTo>
                    <a:pt x="423771" y="465944"/>
                  </a:lnTo>
                  <a:lnTo>
                    <a:pt x="423726" y="465597"/>
                  </a:lnTo>
                  <a:lnTo>
                    <a:pt x="423529" y="465331"/>
                  </a:lnTo>
                  <a:lnTo>
                    <a:pt x="423369" y="465026"/>
                  </a:lnTo>
                  <a:lnTo>
                    <a:pt x="423132" y="464687"/>
                  </a:lnTo>
                  <a:lnTo>
                    <a:pt x="422896" y="464455"/>
                  </a:lnTo>
                  <a:lnTo>
                    <a:pt x="422582" y="464152"/>
                  </a:lnTo>
                  <a:lnTo>
                    <a:pt x="422269" y="463891"/>
                  </a:lnTo>
                  <a:lnTo>
                    <a:pt x="421759" y="463435"/>
                  </a:lnTo>
                  <a:lnTo>
                    <a:pt x="421096" y="462985"/>
                  </a:lnTo>
                  <a:lnTo>
                    <a:pt x="420785" y="462839"/>
                  </a:lnTo>
                  <a:lnTo>
                    <a:pt x="420433" y="462615"/>
                  </a:lnTo>
                  <a:lnTo>
                    <a:pt x="420081" y="462311"/>
                  </a:lnTo>
                  <a:lnTo>
                    <a:pt x="419730" y="462123"/>
                  </a:lnTo>
                  <a:lnTo>
                    <a:pt x="419301" y="461825"/>
                  </a:lnTo>
                  <a:lnTo>
                    <a:pt x="419027" y="461637"/>
                  </a:lnTo>
                  <a:lnTo>
                    <a:pt x="418715" y="461412"/>
                  </a:lnTo>
                  <a:lnTo>
                    <a:pt x="418363" y="461145"/>
                  </a:lnTo>
                  <a:lnTo>
                    <a:pt x="418010" y="460804"/>
                  </a:lnTo>
                  <a:lnTo>
                    <a:pt x="417656" y="460428"/>
                  </a:lnTo>
                  <a:lnTo>
                    <a:pt x="417497" y="460160"/>
                  </a:lnTo>
                  <a:lnTo>
                    <a:pt x="417334" y="459698"/>
                  </a:lnTo>
                  <a:lnTo>
                    <a:pt x="417095" y="459243"/>
                  </a:lnTo>
                  <a:lnTo>
                    <a:pt x="416932" y="458745"/>
                  </a:lnTo>
                  <a:lnTo>
                    <a:pt x="416807" y="458283"/>
                  </a:lnTo>
                  <a:lnTo>
                    <a:pt x="416801" y="457900"/>
                  </a:lnTo>
                  <a:lnTo>
                    <a:pt x="416795" y="457590"/>
                  </a:lnTo>
                  <a:lnTo>
                    <a:pt x="416787" y="457165"/>
                  </a:lnTo>
                  <a:lnTo>
                    <a:pt x="416780" y="456819"/>
                  </a:lnTo>
                  <a:lnTo>
                    <a:pt x="416773" y="456393"/>
                  </a:lnTo>
                  <a:lnTo>
                    <a:pt x="416844" y="456084"/>
                  </a:lnTo>
                  <a:lnTo>
                    <a:pt x="416915" y="455738"/>
                  </a:lnTo>
                  <a:lnTo>
                    <a:pt x="416909" y="455427"/>
                  </a:lnTo>
                  <a:lnTo>
                    <a:pt x="417562" y="451096"/>
                  </a:lnTo>
                  <a:lnTo>
                    <a:pt x="417631" y="450671"/>
                  </a:lnTo>
                  <a:lnTo>
                    <a:pt x="417664" y="450324"/>
                  </a:lnTo>
                  <a:lnTo>
                    <a:pt x="417812" y="450008"/>
                  </a:lnTo>
                  <a:lnTo>
                    <a:pt x="417957" y="449504"/>
                  </a:lnTo>
                  <a:lnTo>
                    <a:pt x="418101" y="448964"/>
                  </a:lnTo>
                  <a:lnTo>
                    <a:pt x="418284" y="448459"/>
                  </a:lnTo>
                  <a:lnTo>
                    <a:pt x="418354" y="448034"/>
                  </a:lnTo>
                  <a:lnTo>
                    <a:pt x="418426" y="447724"/>
                  </a:lnTo>
                  <a:lnTo>
                    <a:pt x="418496" y="447335"/>
                  </a:lnTo>
                  <a:lnTo>
                    <a:pt x="418566" y="446989"/>
                  </a:lnTo>
                  <a:lnTo>
                    <a:pt x="418715" y="446679"/>
                  </a:lnTo>
                  <a:lnTo>
                    <a:pt x="418863" y="446363"/>
                  </a:lnTo>
                  <a:lnTo>
                    <a:pt x="419048" y="445938"/>
                  </a:lnTo>
                  <a:lnTo>
                    <a:pt x="419273" y="445586"/>
                  </a:lnTo>
                  <a:lnTo>
                    <a:pt x="419458" y="445160"/>
                  </a:lnTo>
                  <a:lnTo>
                    <a:pt x="419642" y="444729"/>
                  </a:lnTo>
                  <a:lnTo>
                    <a:pt x="419751" y="444346"/>
                  </a:lnTo>
                  <a:lnTo>
                    <a:pt x="419823" y="444036"/>
                  </a:lnTo>
                  <a:lnTo>
                    <a:pt x="420008" y="443647"/>
                  </a:lnTo>
                  <a:lnTo>
                    <a:pt x="420080" y="443337"/>
                  </a:lnTo>
                  <a:lnTo>
                    <a:pt x="420149" y="442912"/>
                  </a:lnTo>
                  <a:lnTo>
                    <a:pt x="420258" y="442560"/>
                  </a:lnTo>
                  <a:lnTo>
                    <a:pt x="420330" y="442250"/>
                  </a:lnTo>
                  <a:lnTo>
                    <a:pt x="420400" y="441904"/>
                  </a:lnTo>
                  <a:lnTo>
                    <a:pt x="420393" y="441515"/>
                  </a:lnTo>
                  <a:lnTo>
                    <a:pt x="420426" y="441169"/>
                  </a:lnTo>
                  <a:lnTo>
                    <a:pt x="420418" y="440743"/>
                  </a:lnTo>
                  <a:lnTo>
                    <a:pt x="420408" y="440245"/>
                  </a:lnTo>
                  <a:lnTo>
                    <a:pt x="420402" y="439899"/>
                  </a:lnTo>
                  <a:lnTo>
                    <a:pt x="420396" y="439546"/>
                  </a:lnTo>
                  <a:lnTo>
                    <a:pt x="420273" y="439163"/>
                  </a:lnTo>
                  <a:lnTo>
                    <a:pt x="420264" y="438702"/>
                  </a:lnTo>
                  <a:lnTo>
                    <a:pt x="420259" y="438392"/>
                  </a:lnTo>
                  <a:lnTo>
                    <a:pt x="420252" y="438046"/>
                  </a:lnTo>
                  <a:lnTo>
                    <a:pt x="420245" y="437663"/>
                  </a:lnTo>
                  <a:lnTo>
                    <a:pt x="420389" y="437122"/>
                  </a:lnTo>
                  <a:lnTo>
                    <a:pt x="420459" y="436691"/>
                  </a:lnTo>
                  <a:lnTo>
                    <a:pt x="420489" y="436272"/>
                  </a:lnTo>
                  <a:lnTo>
                    <a:pt x="420521" y="435883"/>
                  </a:lnTo>
                  <a:lnTo>
                    <a:pt x="420513" y="435421"/>
                  </a:lnTo>
                  <a:lnTo>
                    <a:pt x="420544" y="435032"/>
                  </a:lnTo>
                  <a:lnTo>
                    <a:pt x="420575" y="434607"/>
                  </a:lnTo>
                  <a:lnTo>
                    <a:pt x="420605" y="434182"/>
                  </a:lnTo>
                  <a:lnTo>
                    <a:pt x="420599" y="433799"/>
                  </a:lnTo>
                  <a:lnTo>
                    <a:pt x="420589" y="433295"/>
                  </a:lnTo>
                  <a:lnTo>
                    <a:pt x="420581" y="432833"/>
                  </a:lnTo>
                  <a:lnTo>
                    <a:pt x="420498" y="432487"/>
                  </a:lnTo>
                  <a:lnTo>
                    <a:pt x="419096" y="429662"/>
                  </a:lnTo>
                  <a:lnTo>
                    <a:pt x="418820" y="429322"/>
                  </a:lnTo>
                  <a:lnTo>
                    <a:pt x="418622" y="429054"/>
                  </a:lnTo>
                  <a:lnTo>
                    <a:pt x="418268" y="428635"/>
                  </a:lnTo>
                  <a:lnTo>
                    <a:pt x="417991" y="428252"/>
                  </a:lnTo>
                  <a:lnTo>
                    <a:pt x="417755" y="428027"/>
                  </a:lnTo>
                  <a:lnTo>
                    <a:pt x="417441" y="427687"/>
                  </a:lnTo>
                  <a:lnTo>
                    <a:pt x="417088" y="427347"/>
                  </a:lnTo>
                  <a:lnTo>
                    <a:pt x="416852" y="427116"/>
                  </a:lnTo>
                  <a:lnTo>
                    <a:pt x="416498" y="426703"/>
                  </a:lnTo>
                  <a:lnTo>
                    <a:pt x="416183" y="426357"/>
                  </a:lnTo>
                  <a:lnTo>
                    <a:pt x="415908" y="426096"/>
                  </a:lnTo>
                  <a:lnTo>
                    <a:pt x="415594" y="425756"/>
                  </a:lnTo>
                  <a:lnTo>
                    <a:pt x="415317" y="425409"/>
                  </a:lnTo>
                  <a:lnTo>
                    <a:pt x="415002" y="425032"/>
                  </a:lnTo>
                  <a:lnTo>
                    <a:pt x="414647" y="424613"/>
                  </a:lnTo>
                  <a:lnTo>
                    <a:pt x="414293" y="424194"/>
                  </a:lnTo>
                  <a:lnTo>
                    <a:pt x="413978" y="423854"/>
                  </a:lnTo>
                  <a:lnTo>
                    <a:pt x="413704" y="423587"/>
                  </a:lnTo>
                  <a:lnTo>
                    <a:pt x="413390" y="423325"/>
                  </a:lnTo>
                  <a:lnTo>
                    <a:pt x="413076" y="423021"/>
                  </a:lnTo>
                  <a:lnTo>
                    <a:pt x="412762" y="422717"/>
                  </a:lnTo>
                  <a:lnTo>
                    <a:pt x="412488" y="422493"/>
                  </a:lnTo>
                  <a:lnTo>
                    <a:pt x="412213" y="422226"/>
                  </a:lnTo>
                  <a:lnTo>
                    <a:pt x="411991" y="421980"/>
                  </a:lnTo>
                  <a:lnTo>
                    <a:pt x="423002" y="416043"/>
                  </a:lnTo>
                  <a:lnTo>
                    <a:pt x="429125" y="409829"/>
                  </a:lnTo>
                  <a:lnTo>
                    <a:pt x="435166" y="402954"/>
                  </a:lnTo>
                  <a:lnTo>
                    <a:pt x="437458" y="396080"/>
                  </a:lnTo>
                  <a:lnTo>
                    <a:pt x="439124" y="392954"/>
                  </a:lnTo>
                  <a:lnTo>
                    <a:pt x="439750" y="389622"/>
                  </a:lnTo>
                  <a:lnTo>
                    <a:pt x="441833" y="385664"/>
                  </a:lnTo>
                  <a:lnTo>
                    <a:pt x="442458" y="382331"/>
                  </a:lnTo>
                  <a:lnTo>
                    <a:pt x="440791" y="378789"/>
                  </a:lnTo>
                  <a:lnTo>
                    <a:pt x="439749" y="375873"/>
                  </a:lnTo>
                  <a:lnTo>
                    <a:pt x="434958" y="372957"/>
                  </a:lnTo>
                  <a:lnTo>
                    <a:pt x="434542" y="369831"/>
                  </a:lnTo>
                  <a:lnTo>
                    <a:pt x="434542" y="363167"/>
                  </a:lnTo>
                  <a:lnTo>
                    <a:pt x="433708" y="358792"/>
                  </a:lnTo>
                  <a:lnTo>
                    <a:pt x="431201" y="357835"/>
                  </a:lnTo>
                  <a:lnTo>
                    <a:pt x="428292" y="356708"/>
                  </a:lnTo>
                  <a:lnTo>
                    <a:pt x="427667" y="355044"/>
                  </a:lnTo>
                  <a:lnTo>
                    <a:pt x="428740" y="349226"/>
                  </a:lnTo>
                  <a:lnTo>
                    <a:pt x="433323" y="336815"/>
                  </a:lnTo>
                  <a:lnTo>
                    <a:pt x="431233" y="323919"/>
                  </a:lnTo>
                  <a:lnTo>
                    <a:pt x="428890" y="320666"/>
                  </a:lnTo>
                  <a:lnTo>
                    <a:pt x="421400" y="314600"/>
                  </a:lnTo>
                  <a:lnTo>
                    <a:pt x="408942" y="308631"/>
                  </a:lnTo>
                  <a:lnTo>
                    <a:pt x="399284" y="308946"/>
                  </a:lnTo>
                  <a:lnTo>
                    <a:pt x="395643" y="305307"/>
                  </a:lnTo>
                  <a:lnTo>
                    <a:pt x="390102" y="299448"/>
                  </a:lnTo>
                  <a:lnTo>
                    <a:pt x="382328" y="302328"/>
                  </a:lnTo>
                  <a:lnTo>
                    <a:pt x="380818" y="304216"/>
                  </a:lnTo>
                  <a:lnTo>
                    <a:pt x="379497" y="306856"/>
                  </a:lnTo>
                  <a:lnTo>
                    <a:pt x="376666" y="308934"/>
                  </a:lnTo>
                  <a:lnTo>
                    <a:pt x="374968" y="311577"/>
                  </a:lnTo>
                  <a:lnTo>
                    <a:pt x="375157" y="314029"/>
                  </a:lnTo>
                  <a:lnTo>
                    <a:pt x="375911" y="317616"/>
                  </a:lnTo>
                  <a:lnTo>
                    <a:pt x="377799" y="321012"/>
                  </a:lnTo>
                  <a:lnTo>
                    <a:pt x="379309" y="323278"/>
                  </a:lnTo>
                  <a:lnTo>
                    <a:pt x="379309" y="325165"/>
                  </a:lnTo>
                  <a:lnTo>
                    <a:pt x="376100" y="326483"/>
                  </a:lnTo>
                  <a:lnTo>
                    <a:pt x="371760" y="326298"/>
                  </a:lnTo>
                  <a:lnTo>
                    <a:pt x="367985" y="327239"/>
                  </a:lnTo>
                  <a:lnTo>
                    <a:pt x="365909" y="326483"/>
                  </a:lnTo>
                  <a:lnTo>
                    <a:pt x="364966" y="327239"/>
                  </a:lnTo>
                  <a:lnTo>
                    <a:pt x="364022" y="329694"/>
                  </a:lnTo>
                  <a:lnTo>
                    <a:pt x="363644" y="333093"/>
                  </a:lnTo>
                  <a:lnTo>
                    <a:pt x="362323" y="333844"/>
                  </a:lnTo>
                  <a:lnTo>
                    <a:pt x="358737" y="333658"/>
                  </a:lnTo>
                  <a:lnTo>
                    <a:pt x="355906" y="331769"/>
                  </a:lnTo>
                  <a:lnTo>
                    <a:pt x="351943" y="331580"/>
                  </a:lnTo>
                  <a:lnTo>
                    <a:pt x="342696" y="334791"/>
                  </a:lnTo>
                  <a:lnTo>
                    <a:pt x="339298" y="336674"/>
                  </a:lnTo>
                  <a:lnTo>
                    <a:pt x="336069" y="334363"/>
                  </a:lnTo>
                  <a:lnTo>
                    <a:pt x="336090" y="332146"/>
                  </a:lnTo>
                  <a:lnTo>
                    <a:pt x="336090" y="328938"/>
                  </a:lnTo>
                  <a:lnTo>
                    <a:pt x="334362" y="325638"/>
                  </a:lnTo>
                  <a:lnTo>
                    <a:pt x="330806" y="324031"/>
                  </a:lnTo>
                  <a:lnTo>
                    <a:pt x="326277" y="320447"/>
                  </a:lnTo>
                  <a:lnTo>
                    <a:pt x="322502" y="317616"/>
                  </a:lnTo>
                  <a:lnTo>
                    <a:pt x="321370" y="315918"/>
                  </a:lnTo>
                  <a:lnTo>
                    <a:pt x="322879" y="311762"/>
                  </a:lnTo>
                  <a:lnTo>
                    <a:pt x="323446" y="307989"/>
                  </a:lnTo>
                  <a:lnTo>
                    <a:pt x="323931" y="302688"/>
                  </a:lnTo>
                  <a:lnTo>
                    <a:pt x="321936" y="299687"/>
                  </a:lnTo>
                  <a:lnTo>
                    <a:pt x="319671" y="295535"/>
                  </a:lnTo>
                  <a:lnTo>
                    <a:pt x="314069" y="290741"/>
                  </a:lnTo>
                  <a:lnTo>
                    <a:pt x="308725" y="289116"/>
                  </a:lnTo>
                  <a:lnTo>
                    <a:pt x="307052" y="288086"/>
                  </a:lnTo>
                  <a:lnTo>
                    <a:pt x="305517" y="285343"/>
                  </a:lnTo>
                  <a:lnTo>
                    <a:pt x="301742" y="278739"/>
                  </a:lnTo>
                  <a:lnTo>
                    <a:pt x="299289" y="275152"/>
                  </a:lnTo>
                  <a:lnTo>
                    <a:pt x="296269" y="271564"/>
                  </a:lnTo>
                  <a:lnTo>
                    <a:pt x="292872" y="269490"/>
                  </a:lnTo>
                  <a:lnTo>
                    <a:pt x="289475" y="270246"/>
                  </a:lnTo>
                  <a:lnTo>
                    <a:pt x="287588" y="271944"/>
                  </a:lnTo>
                  <a:lnTo>
                    <a:pt x="284672" y="275947"/>
                  </a:lnTo>
                  <a:lnTo>
                    <a:pt x="284190" y="279304"/>
                  </a:lnTo>
                  <a:lnTo>
                    <a:pt x="283813" y="280623"/>
                  </a:lnTo>
                  <a:lnTo>
                    <a:pt x="282115" y="281571"/>
                  </a:lnTo>
                  <a:lnTo>
                    <a:pt x="279850" y="281756"/>
                  </a:lnTo>
                  <a:lnTo>
                    <a:pt x="277019" y="281191"/>
                  </a:lnTo>
                  <a:lnTo>
                    <a:pt x="273244" y="282321"/>
                  </a:lnTo>
                  <a:lnTo>
                    <a:pt x="265517" y="288654"/>
                  </a:lnTo>
                  <a:lnTo>
                    <a:pt x="248153" y="290094"/>
                  </a:lnTo>
                  <a:lnTo>
                    <a:pt x="240362" y="289733"/>
                  </a:lnTo>
                  <a:lnTo>
                    <a:pt x="232680" y="290829"/>
                  </a:lnTo>
                  <a:lnTo>
                    <a:pt x="220540" y="282093"/>
                  </a:lnTo>
                  <a:lnTo>
                    <a:pt x="216555" y="270759"/>
                  </a:lnTo>
                  <a:lnTo>
                    <a:pt x="216293" y="260316"/>
                  </a:lnTo>
                  <a:lnTo>
                    <a:pt x="215510" y="253268"/>
                  </a:lnTo>
                  <a:lnTo>
                    <a:pt x="213161" y="245698"/>
                  </a:lnTo>
                  <a:lnTo>
                    <a:pt x="210812" y="240218"/>
                  </a:lnTo>
                  <a:lnTo>
                    <a:pt x="207418" y="239435"/>
                  </a:lnTo>
                  <a:lnTo>
                    <a:pt x="206896" y="227165"/>
                  </a:lnTo>
                  <a:lnTo>
                    <a:pt x="199327" y="221682"/>
                  </a:lnTo>
                  <a:lnTo>
                    <a:pt x="191741" y="217153"/>
                  </a:lnTo>
                  <a:lnTo>
                    <a:pt x="183776" y="219619"/>
                  </a:lnTo>
                  <a:lnTo>
                    <a:pt x="178967" y="225598"/>
                  </a:lnTo>
                  <a:lnTo>
                    <a:pt x="176356" y="232126"/>
                  </a:lnTo>
                  <a:lnTo>
                    <a:pt x="169570" y="236822"/>
                  </a:lnTo>
                  <a:lnTo>
                    <a:pt x="168244" y="245887"/>
                  </a:lnTo>
                  <a:lnTo>
                    <a:pt x="159187" y="245631"/>
                  </a:lnTo>
                  <a:lnTo>
                    <a:pt x="154379" y="245604"/>
                  </a:lnTo>
                  <a:lnTo>
                    <a:pt x="150565" y="247879"/>
                  </a:lnTo>
                  <a:lnTo>
                    <a:pt x="147753" y="249753"/>
                  </a:lnTo>
                  <a:lnTo>
                    <a:pt x="145305" y="229422"/>
                  </a:lnTo>
                  <a:lnTo>
                    <a:pt x="136857" y="221752"/>
                  </a:lnTo>
                  <a:lnTo>
                    <a:pt x="131259" y="219577"/>
                  </a:lnTo>
                  <a:lnTo>
                    <a:pt x="122888" y="220117"/>
                  </a:lnTo>
                  <a:lnTo>
                    <a:pt x="116451" y="217326"/>
                  </a:lnTo>
                  <a:lnTo>
                    <a:pt x="110189" y="220299"/>
                  </a:lnTo>
                  <a:lnTo>
                    <a:pt x="103331" y="220889"/>
                  </a:lnTo>
                  <a:lnTo>
                    <a:pt x="99493" y="218802"/>
                  </a:lnTo>
                  <a:lnTo>
                    <a:pt x="97078" y="214880"/>
                  </a:lnTo>
                  <a:lnTo>
                    <a:pt x="94210" y="213222"/>
                  </a:lnTo>
                  <a:lnTo>
                    <a:pt x="91342" y="210354"/>
                  </a:lnTo>
                  <a:lnTo>
                    <a:pt x="89229" y="207787"/>
                  </a:lnTo>
                  <a:lnTo>
                    <a:pt x="85606" y="204167"/>
                  </a:lnTo>
                  <a:lnTo>
                    <a:pt x="88625" y="197827"/>
                  </a:lnTo>
                  <a:lnTo>
                    <a:pt x="87620" y="192878"/>
                  </a:lnTo>
                  <a:lnTo>
                    <a:pt x="88568" y="188516"/>
                  </a:lnTo>
                  <a:lnTo>
                    <a:pt x="90276" y="183015"/>
                  </a:lnTo>
                  <a:lnTo>
                    <a:pt x="92931" y="176757"/>
                  </a:lnTo>
                  <a:lnTo>
                    <a:pt x="104120" y="164619"/>
                  </a:lnTo>
                  <a:lnTo>
                    <a:pt x="101086" y="159497"/>
                  </a:lnTo>
                  <a:lnTo>
                    <a:pt x="99379" y="154379"/>
                  </a:lnTo>
                  <a:lnTo>
                    <a:pt x="99759" y="147550"/>
                  </a:lnTo>
                  <a:lnTo>
                    <a:pt x="100328" y="141672"/>
                  </a:lnTo>
                  <a:lnTo>
                    <a:pt x="99569" y="137498"/>
                  </a:lnTo>
                  <a:lnTo>
                    <a:pt x="94448" y="134843"/>
                  </a:lnTo>
                  <a:lnTo>
                    <a:pt x="89896" y="133135"/>
                  </a:lnTo>
                  <a:lnTo>
                    <a:pt x="85913" y="133704"/>
                  </a:lnTo>
                  <a:lnTo>
                    <a:pt x="70362" y="132376"/>
                  </a:lnTo>
                  <a:lnTo>
                    <a:pt x="64672" y="133515"/>
                  </a:lnTo>
                  <a:lnTo>
                    <a:pt x="62206" y="135602"/>
                  </a:lnTo>
                  <a:lnTo>
                    <a:pt x="56327" y="135791"/>
                  </a:lnTo>
                  <a:lnTo>
                    <a:pt x="48172" y="132568"/>
                  </a:lnTo>
                  <a:lnTo>
                    <a:pt x="44189" y="128774"/>
                  </a:lnTo>
                  <a:lnTo>
                    <a:pt x="36034" y="123084"/>
                  </a:lnTo>
                  <a:lnTo>
                    <a:pt x="28629" y="119007"/>
                  </a:lnTo>
                  <a:lnTo>
                    <a:pt x="23706" y="117394"/>
                  </a:lnTo>
                  <a:lnTo>
                    <a:pt x="18775" y="116067"/>
                  </a:lnTo>
                  <a:lnTo>
                    <a:pt x="11758" y="112652"/>
                  </a:lnTo>
                  <a:lnTo>
                    <a:pt x="6827" y="105826"/>
                  </a:lnTo>
                  <a:lnTo>
                    <a:pt x="1138" y="99220"/>
                  </a:lnTo>
                  <a:lnTo>
                    <a:pt x="0" y="92169"/>
                  </a:lnTo>
                  <a:lnTo>
                    <a:pt x="379" y="84775"/>
                  </a:lnTo>
                  <a:lnTo>
                    <a:pt x="1138" y="76999"/>
                  </a:lnTo>
                  <a:lnTo>
                    <a:pt x="1896" y="68843"/>
                  </a:lnTo>
                  <a:lnTo>
                    <a:pt x="1358" y="57321"/>
                  </a:lnTo>
                  <a:lnTo>
                    <a:pt x="1458" y="48001"/>
                  </a:lnTo>
                  <a:lnTo>
                    <a:pt x="5158" y="33405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8" name="object 102">
              <a:extLst>
                <a:ext uri="{FF2B5EF4-FFF2-40B4-BE49-F238E27FC236}">
                  <a16:creationId xmlns:a16="http://schemas.microsoft.com/office/drawing/2014/main" id="{E6489812-6890-4ECF-9610-A0853B5EBF9D}"/>
                </a:ext>
              </a:extLst>
            </p:cNvPr>
            <p:cNvSpPr/>
            <p:nvPr/>
          </p:nvSpPr>
          <p:spPr>
            <a:xfrm>
              <a:off x="8221086" y="5193007"/>
              <a:ext cx="584132" cy="496405"/>
            </a:xfrm>
            <a:custGeom>
              <a:avLst/>
              <a:gdLst/>
              <a:ahLst/>
              <a:cxnLst/>
              <a:rect l="l" t="t" r="r" b="b"/>
              <a:pathLst>
                <a:path w="904412" h="768585">
                  <a:moveTo>
                    <a:pt x="0" y="276828"/>
                  </a:moveTo>
                  <a:lnTo>
                    <a:pt x="157" y="276727"/>
                  </a:lnTo>
                  <a:lnTo>
                    <a:pt x="386" y="276649"/>
                  </a:lnTo>
                  <a:lnTo>
                    <a:pt x="615" y="276564"/>
                  </a:lnTo>
                  <a:lnTo>
                    <a:pt x="726" y="276509"/>
                  </a:lnTo>
                  <a:lnTo>
                    <a:pt x="816" y="276430"/>
                  </a:lnTo>
                  <a:lnTo>
                    <a:pt x="876" y="276327"/>
                  </a:lnTo>
                  <a:lnTo>
                    <a:pt x="908" y="276212"/>
                  </a:lnTo>
                  <a:lnTo>
                    <a:pt x="921" y="276090"/>
                  </a:lnTo>
                  <a:lnTo>
                    <a:pt x="927" y="275968"/>
                  </a:lnTo>
                  <a:lnTo>
                    <a:pt x="930" y="275847"/>
                  </a:lnTo>
                  <a:lnTo>
                    <a:pt x="946" y="275604"/>
                  </a:lnTo>
                  <a:lnTo>
                    <a:pt x="976" y="275482"/>
                  </a:lnTo>
                  <a:lnTo>
                    <a:pt x="1025" y="275373"/>
                  </a:lnTo>
                  <a:lnTo>
                    <a:pt x="1092" y="275269"/>
                  </a:lnTo>
                  <a:lnTo>
                    <a:pt x="1164" y="275172"/>
                  </a:lnTo>
                  <a:lnTo>
                    <a:pt x="1236" y="275075"/>
                  </a:lnTo>
                  <a:lnTo>
                    <a:pt x="1365" y="274868"/>
                  </a:lnTo>
                  <a:lnTo>
                    <a:pt x="1407" y="274759"/>
                  </a:lnTo>
                  <a:lnTo>
                    <a:pt x="1431" y="274638"/>
                  </a:lnTo>
                  <a:lnTo>
                    <a:pt x="1443" y="274516"/>
                  </a:lnTo>
                  <a:lnTo>
                    <a:pt x="1449" y="274395"/>
                  </a:lnTo>
                  <a:lnTo>
                    <a:pt x="1442" y="274152"/>
                  </a:lnTo>
                  <a:lnTo>
                    <a:pt x="1432" y="274030"/>
                  </a:lnTo>
                  <a:lnTo>
                    <a:pt x="1417" y="273908"/>
                  </a:lnTo>
                  <a:lnTo>
                    <a:pt x="1396" y="273787"/>
                  </a:lnTo>
                  <a:lnTo>
                    <a:pt x="1370" y="273672"/>
                  </a:lnTo>
                  <a:lnTo>
                    <a:pt x="1355" y="273601"/>
                  </a:lnTo>
                  <a:lnTo>
                    <a:pt x="1714" y="273241"/>
                  </a:lnTo>
                  <a:lnTo>
                    <a:pt x="1014" y="269917"/>
                  </a:lnTo>
                  <a:lnTo>
                    <a:pt x="1197" y="269771"/>
                  </a:lnTo>
                  <a:lnTo>
                    <a:pt x="1389" y="269625"/>
                  </a:lnTo>
                  <a:lnTo>
                    <a:pt x="1466" y="269528"/>
                  </a:lnTo>
                  <a:lnTo>
                    <a:pt x="1527" y="269425"/>
                  </a:lnTo>
                  <a:lnTo>
                    <a:pt x="1580" y="269316"/>
                  </a:lnTo>
                  <a:lnTo>
                    <a:pt x="1625" y="269200"/>
                  </a:lnTo>
                  <a:lnTo>
                    <a:pt x="1662" y="269085"/>
                  </a:lnTo>
                  <a:lnTo>
                    <a:pt x="1693" y="268964"/>
                  </a:lnTo>
                  <a:lnTo>
                    <a:pt x="1718" y="268848"/>
                  </a:lnTo>
                  <a:lnTo>
                    <a:pt x="1736" y="268726"/>
                  </a:lnTo>
                  <a:lnTo>
                    <a:pt x="1740" y="268605"/>
                  </a:lnTo>
                  <a:lnTo>
                    <a:pt x="1711" y="268368"/>
                  </a:lnTo>
                  <a:lnTo>
                    <a:pt x="1688" y="268193"/>
                  </a:lnTo>
                  <a:lnTo>
                    <a:pt x="2196" y="267939"/>
                  </a:lnTo>
                  <a:lnTo>
                    <a:pt x="2196" y="266905"/>
                  </a:lnTo>
                  <a:lnTo>
                    <a:pt x="2273" y="266861"/>
                  </a:lnTo>
                  <a:lnTo>
                    <a:pt x="2382" y="266806"/>
                  </a:lnTo>
                  <a:lnTo>
                    <a:pt x="2495" y="266758"/>
                  </a:lnTo>
                  <a:lnTo>
                    <a:pt x="2611" y="266722"/>
                  </a:lnTo>
                  <a:lnTo>
                    <a:pt x="2727" y="266691"/>
                  </a:lnTo>
                  <a:lnTo>
                    <a:pt x="2845" y="266661"/>
                  </a:lnTo>
                  <a:lnTo>
                    <a:pt x="2964" y="266636"/>
                  </a:lnTo>
                  <a:lnTo>
                    <a:pt x="3085" y="266618"/>
                  </a:lnTo>
                  <a:lnTo>
                    <a:pt x="3206" y="266612"/>
                  </a:lnTo>
                  <a:lnTo>
                    <a:pt x="3449" y="266612"/>
                  </a:lnTo>
                  <a:lnTo>
                    <a:pt x="3692" y="266606"/>
                  </a:lnTo>
                  <a:lnTo>
                    <a:pt x="3935" y="266606"/>
                  </a:lnTo>
                  <a:lnTo>
                    <a:pt x="4178" y="266600"/>
                  </a:lnTo>
                  <a:lnTo>
                    <a:pt x="4420" y="266564"/>
                  </a:lnTo>
                  <a:lnTo>
                    <a:pt x="4537" y="266375"/>
                  </a:lnTo>
                  <a:lnTo>
                    <a:pt x="4519" y="266132"/>
                  </a:lnTo>
                  <a:lnTo>
                    <a:pt x="4552" y="265895"/>
                  </a:lnTo>
                  <a:lnTo>
                    <a:pt x="4720" y="265719"/>
                  </a:lnTo>
                  <a:lnTo>
                    <a:pt x="4901" y="265555"/>
                  </a:lnTo>
                  <a:lnTo>
                    <a:pt x="5071" y="265385"/>
                  </a:lnTo>
                  <a:lnTo>
                    <a:pt x="5228" y="265197"/>
                  </a:lnTo>
                  <a:lnTo>
                    <a:pt x="5389" y="265014"/>
                  </a:lnTo>
                  <a:lnTo>
                    <a:pt x="5479" y="264929"/>
                  </a:lnTo>
                  <a:lnTo>
                    <a:pt x="5580" y="264863"/>
                  </a:lnTo>
                  <a:lnTo>
                    <a:pt x="5690" y="264814"/>
                  </a:lnTo>
                  <a:lnTo>
                    <a:pt x="5811" y="264807"/>
                  </a:lnTo>
                  <a:lnTo>
                    <a:pt x="6054" y="264832"/>
                  </a:lnTo>
                  <a:lnTo>
                    <a:pt x="6297" y="264844"/>
                  </a:lnTo>
                  <a:lnTo>
                    <a:pt x="6539" y="264844"/>
                  </a:lnTo>
                  <a:lnTo>
                    <a:pt x="6783" y="264838"/>
                  </a:lnTo>
                  <a:lnTo>
                    <a:pt x="7026" y="264838"/>
                  </a:lnTo>
                  <a:lnTo>
                    <a:pt x="7268" y="264838"/>
                  </a:lnTo>
                  <a:lnTo>
                    <a:pt x="7512" y="264851"/>
                  </a:lnTo>
                  <a:lnTo>
                    <a:pt x="7754" y="264850"/>
                  </a:lnTo>
                  <a:lnTo>
                    <a:pt x="7873" y="264826"/>
                  </a:lnTo>
                  <a:lnTo>
                    <a:pt x="7986" y="264784"/>
                  </a:lnTo>
                  <a:lnTo>
                    <a:pt x="8081" y="264704"/>
                  </a:lnTo>
                  <a:lnTo>
                    <a:pt x="8158" y="264613"/>
                  </a:lnTo>
                  <a:lnTo>
                    <a:pt x="8228" y="264510"/>
                  </a:lnTo>
                  <a:lnTo>
                    <a:pt x="8292" y="264407"/>
                  </a:lnTo>
                  <a:lnTo>
                    <a:pt x="8352" y="264303"/>
                  </a:lnTo>
                  <a:lnTo>
                    <a:pt x="8411" y="264200"/>
                  </a:lnTo>
                  <a:lnTo>
                    <a:pt x="8468" y="264091"/>
                  </a:lnTo>
                  <a:lnTo>
                    <a:pt x="8524" y="263981"/>
                  </a:lnTo>
                  <a:lnTo>
                    <a:pt x="8575" y="263872"/>
                  </a:lnTo>
                  <a:lnTo>
                    <a:pt x="8621" y="263757"/>
                  </a:lnTo>
                  <a:lnTo>
                    <a:pt x="8662" y="263648"/>
                  </a:lnTo>
                  <a:lnTo>
                    <a:pt x="8690" y="263526"/>
                  </a:lnTo>
                  <a:lnTo>
                    <a:pt x="8703" y="263404"/>
                  </a:lnTo>
                  <a:lnTo>
                    <a:pt x="8944" y="263360"/>
                  </a:lnTo>
                  <a:lnTo>
                    <a:pt x="9165" y="262258"/>
                  </a:lnTo>
                  <a:lnTo>
                    <a:pt x="9306" y="262031"/>
                  </a:lnTo>
                  <a:lnTo>
                    <a:pt x="9426" y="261812"/>
                  </a:lnTo>
                  <a:lnTo>
                    <a:pt x="9534" y="261600"/>
                  </a:lnTo>
                  <a:lnTo>
                    <a:pt x="9577" y="261485"/>
                  </a:lnTo>
                  <a:lnTo>
                    <a:pt x="9610" y="261369"/>
                  </a:lnTo>
                  <a:lnTo>
                    <a:pt x="9633" y="261248"/>
                  </a:lnTo>
                  <a:lnTo>
                    <a:pt x="9646" y="261126"/>
                  </a:lnTo>
                  <a:lnTo>
                    <a:pt x="9649" y="261004"/>
                  </a:lnTo>
                  <a:lnTo>
                    <a:pt x="9651" y="260883"/>
                  </a:lnTo>
                  <a:lnTo>
                    <a:pt x="10149" y="260468"/>
                  </a:lnTo>
                  <a:lnTo>
                    <a:pt x="9185" y="256130"/>
                  </a:lnTo>
                  <a:lnTo>
                    <a:pt x="9184" y="255436"/>
                  </a:lnTo>
                  <a:lnTo>
                    <a:pt x="9319" y="255239"/>
                  </a:lnTo>
                  <a:lnTo>
                    <a:pt x="9464" y="255039"/>
                  </a:lnTo>
                  <a:lnTo>
                    <a:pt x="9613" y="254850"/>
                  </a:lnTo>
                  <a:lnTo>
                    <a:pt x="9765" y="254662"/>
                  </a:lnTo>
                  <a:lnTo>
                    <a:pt x="9915" y="254468"/>
                  </a:lnTo>
                  <a:lnTo>
                    <a:pt x="10060" y="254273"/>
                  </a:lnTo>
                  <a:lnTo>
                    <a:pt x="10125" y="254170"/>
                  </a:lnTo>
                  <a:lnTo>
                    <a:pt x="10179" y="254060"/>
                  </a:lnTo>
                  <a:lnTo>
                    <a:pt x="10222" y="253951"/>
                  </a:lnTo>
                  <a:lnTo>
                    <a:pt x="10255" y="253830"/>
                  </a:lnTo>
                  <a:lnTo>
                    <a:pt x="10280" y="253708"/>
                  </a:lnTo>
                  <a:lnTo>
                    <a:pt x="10300" y="253593"/>
                  </a:lnTo>
                  <a:lnTo>
                    <a:pt x="10314" y="253471"/>
                  </a:lnTo>
                  <a:lnTo>
                    <a:pt x="10325" y="253350"/>
                  </a:lnTo>
                  <a:lnTo>
                    <a:pt x="10334" y="253228"/>
                  </a:lnTo>
                  <a:lnTo>
                    <a:pt x="10342" y="253106"/>
                  </a:lnTo>
                  <a:lnTo>
                    <a:pt x="10345" y="253041"/>
                  </a:lnTo>
                  <a:lnTo>
                    <a:pt x="11353" y="252033"/>
                  </a:lnTo>
                  <a:lnTo>
                    <a:pt x="10441" y="250390"/>
                  </a:lnTo>
                  <a:lnTo>
                    <a:pt x="10494" y="250221"/>
                  </a:lnTo>
                  <a:lnTo>
                    <a:pt x="10546" y="249984"/>
                  </a:lnTo>
                  <a:lnTo>
                    <a:pt x="10544" y="249741"/>
                  </a:lnTo>
                  <a:lnTo>
                    <a:pt x="10522" y="249503"/>
                  </a:lnTo>
                  <a:lnTo>
                    <a:pt x="11112" y="248899"/>
                  </a:lnTo>
                  <a:lnTo>
                    <a:pt x="10148" y="247212"/>
                  </a:lnTo>
                  <a:lnTo>
                    <a:pt x="8460" y="245043"/>
                  </a:lnTo>
                  <a:lnTo>
                    <a:pt x="7176" y="243209"/>
                  </a:lnTo>
                  <a:lnTo>
                    <a:pt x="7237" y="243107"/>
                  </a:lnTo>
                  <a:lnTo>
                    <a:pt x="7312" y="243009"/>
                  </a:lnTo>
                  <a:lnTo>
                    <a:pt x="7397" y="242924"/>
                  </a:lnTo>
                  <a:lnTo>
                    <a:pt x="7484" y="242839"/>
                  </a:lnTo>
                  <a:lnTo>
                    <a:pt x="7576" y="242760"/>
                  </a:lnTo>
                  <a:lnTo>
                    <a:pt x="7668" y="242681"/>
                  </a:lnTo>
                  <a:lnTo>
                    <a:pt x="7762" y="242602"/>
                  </a:lnTo>
                  <a:lnTo>
                    <a:pt x="7860" y="242529"/>
                  </a:lnTo>
                  <a:lnTo>
                    <a:pt x="7964" y="242469"/>
                  </a:lnTo>
                  <a:lnTo>
                    <a:pt x="8070" y="242408"/>
                  </a:lnTo>
                  <a:lnTo>
                    <a:pt x="8178" y="242353"/>
                  </a:lnTo>
                  <a:lnTo>
                    <a:pt x="8391" y="242232"/>
                  </a:lnTo>
                  <a:lnTo>
                    <a:pt x="8483" y="242152"/>
                  </a:lnTo>
                  <a:lnTo>
                    <a:pt x="8556" y="242061"/>
                  </a:lnTo>
                  <a:lnTo>
                    <a:pt x="8603" y="241946"/>
                  </a:lnTo>
                  <a:lnTo>
                    <a:pt x="8633" y="241831"/>
                  </a:lnTo>
                  <a:lnTo>
                    <a:pt x="8649" y="241709"/>
                  </a:lnTo>
                  <a:lnTo>
                    <a:pt x="8659" y="241588"/>
                  </a:lnTo>
                  <a:lnTo>
                    <a:pt x="8665" y="241466"/>
                  </a:lnTo>
                  <a:lnTo>
                    <a:pt x="8645" y="241223"/>
                  </a:lnTo>
                  <a:lnTo>
                    <a:pt x="8600" y="240986"/>
                  </a:lnTo>
                  <a:lnTo>
                    <a:pt x="8559" y="240749"/>
                  </a:lnTo>
                  <a:lnTo>
                    <a:pt x="8554" y="240622"/>
                  </a:lnTo>
                  <a:lnTo>
                    <a:pt x="8727" y="240360"/>
                  </a:lnTo>
                  <a:lnTo>
                    <a:pt x="8833" y="240299"/>
                  </a:lnTo>
                  <a:lnTo>
                    <a:pt x="8941" y="240245"/>
                  </a:lnTo>
                  <a:lnTo>
                    <a:pt x="9051" y="240197"/>
                  </a:lnTo>
                  <a:lnTo>
                    <a:pt x="9165" y="240154"/>
                  </a:lnTo>
                  <a:lnTo>
                    <a:pt x="9280" y="240111"/>
                  </a:lnTo>
                  <a:lnTo>
                    <a:pt x="9399" y="240087"/>
                  </a:lnTo>
                  <a:lnTo>
                    <a:pt x="9520" y="240075"/>
                  </a:lnTo>
                  <a:lnTo>
                    <a:pt x="9642" y="240069"/>
                  </a:lnTo>
                  <a:lnTo>
                    <a:pt x="9884" y="240050"/>
                  </a:lnTo>
                  <a:lnTo>
                    <a:pt x="10127" y="240038"/>
                  </a:lnTo>
                  <a:lnTo>
                    <a:pt x="10369" y="240020"/>
                  </a:lnTo>
                  <a:lnTo>
                    <a:pt x="10611" y="239990"/>
                  </a:lnTo>
                  <a:lnTo>
                    <a:pt x="10730" y="239965"/>
                  </a:lnTo>
                  <a:lnTo>
                    <a:pt x="10847" y="239935"/>
                  </a:lnTo>
                  <a:lnTo>
                    <a:pt x="10963" y="239899"/>
                  </a:lnTo>
                  <a:lnTo>
                    <a:pt x="11079" y="239862"/>
                  </a:lnTo>
                  <a:lnTo>
                    <a:pt x="11310" y="239789"/>
                  </a:lnTo>
                  <a:lnTo>
                    <a:pt x="11541" y="239710"/>
                  </a:lnTo>
                  <a:lnTo>
                    <a:pt x="11774" y="239643"/>
                  </a:lnTo>
                  <a:lnTo>
                    <a:pt x="12009" y="239583"/>
                  </a:lnTo>
                  <a:lnTo>
                    <a:pt x="12249" y="239534"/>
                  </a:lnTo>
                  <a:lnTo>
                    <a:pt x="12364" y="239497"/>
                  </a:lnTo>
                  <a:lnTo>
                    <a:pt x="12467" y="239437"/>
                  </a:lnTo>
                  <a:lnTo>
                    <a:pt x="12560" y="239358"/>
                  </a:lnTo>
                  <a:lnTo>
                    <a:pt x="12649" y="239273"/>
                  </a:lnTo>
                  <a:lnTo>
                    <a:pt x="12734" y="239188"/>
                  </a:lnTo>
                  <a:lnTo>
                    <a:pt x="12814" y="239097"/>
                  </a:lnTo>
                  <a:lnTo>
                    <a:pt x="12894" y="239006"/>
                  </a:lnTo>
                  <a:lnTo>
                    <a:pt x="12971" y="238914"/>
                  </a:lnTo>
                  <a:lnTo>
                    <a:pt x="13049" y="238817"/>
                  </a:lnTo>
                  <a:lnTo>
                    <a:pt x="13206" y="238635"/>
                  </a:lnTo>
                  <a:lnTo>
                    <a:pt x="13373" y="238459"/>
                  </a:lnTo>
                  <a:lnTo>
                    <a:pt x="13536" y="238276"/>
                  </a:lnTo>
                  <a:lnTo>
                    <a:pt x="13608" y="238179"/>
                  </a:lnTo>
                  <a:lnTo>
                    <a:pt x="13671" y="238070"/>
                  </a:lnTo>
                  <a:lnTo>
                    <a:pt x="13716" y="237960"/>
                  </a:lnTo>
                  <a:lnTo>
                    <a:pt x="13731" y="237839"/>
                  </a:lnTo>
                  <a:lnTo>
                    <a:pt x="13719" y="237674"/>
                  </a:lnTo>
                  <a:lnTo>
                    <a:pt x="14726" y="236849"/>
                  </a:lnTo>
                  <a:lnTo>
                    <a:pt x="12316" y="234198"/>
                  </a:lnTo>
                  <a:lnTo>
                    <a:pt x="11593" y="232511"/>
                  </a:lnTo>
                  <a:lnTo>
                    <a:pt x="11340" y="232258"/>
                  </a:lnTo>
                  <a:lnTo>
                    <a:pt x="11439" y="232055"/>
                  </a:lnTo>
                  <a:lnTo>
                    <a:pt x="11534" y="231831"/>
                  </a:lnTo>
                  <a:lnTo>
                    <a:pt x="11623" y="231606"/>
                  </a:lnTo>
                  <a:lnTo>
                    <a:pt x="11665" y="231490"/>
                  </a:lnTo>
                  <a:lnTo>
                    <a:pt x="11704" y="231375"/>
                  </a:lnTo>
                  <a:lnTo>
                    <a:pt x="11739" y="231259"/>
                  </a:lnTo>
                  <a:lnTo>
                    <a:pt x="11759" y="231138"/>
                  </a:lnTo>
                  <a:lnTo>
                    <a:pt x="11764" y="231016"/>
                  </a:lnTo>
                  <a:lnTo>
                    <a:pt x="11744" y="230779"/>
                  </a:lnTo>
                  <a:lnTo>
                    <a:pt x="11730" y="230530"/>
                  </a:lnTo>
                  <a:lnTo>
                    <a:pt x="11780" y="230299"/>
                  </a:lnTo>
                  <a:lnTo>
                    <a:pt x="11880" y="230075"/>
                  </a:lnTo>
                  <a:lnTo>
                    <a:pt x="11982" y="229856"/>
                  </a:lnTo>
                  <a:lnTo>
                    <a:pt x="12078" y="229631"/>
                  </a:lnTo>
                  <a:lnTo>
                    <a:pt x="12102" y="229510"/>
                  </a:lnTo>
                  <a:lnTo>
                    <a:pt x="12119" y="229388"/>
                  </a:lnTo>
                  <a:lnTo>
                    <a:pt x="12128" y="229267"/>
                  </a:lnTo>
                  <a:lnTo>
                    <a:pt x="12129" y="229151"/>
                  </a:lnTo>
                  <a:lnTo>
                    <a:pt x="12123" y="228908"/>
                  </a:lnTo>
                  <a:lnTo>
                    <a:pt x="12112" y="228746"/>
                  </a:lnTo>
                  <a:lnTo>
                    <a:pt x="13039" y="227450"/>
                  </a:lnTo>
                  <a:lnTo>
                    <a:pt x="11979" y="226391"/>
                  </a:lnTo>
                  <a:lnTo>
                    <a:pt x="12009" y="226253"/>
                  </a:lnTo>
                  <a:lnTo>
                    <a:pt x="12035" y="226138"/>
                  </a:lnTo>
                  <a:lnTo>
                    <a:pt x="12059" y="226016"/>
                  </a:lnTo>
                  <a:lnTo>
                    <a:pt x="12080" y="225895"/>
                  </a:lnTo>
                  <a:lnTo>
                    <a:pt x="12098" y="225773"/>
                  </a:lnTo>
                  <a:lnTo>
                    <a:pt x="12114" y="225652"/>
                  </a:lnTo>
                  <a:lnTo>
                    <a:pt x="12125" y="225530"/>
                  </a:lnTo>
                  <a:lnTo>
                    <a:pt x="12133" y="225415"/>
                  </a:lnTo>
                  <a:lnTo>
                    <a:pt x="12138" y="225329"/>
                  </a:lnTo>
                  <a:lnTo>
                    <a:pt x="12315" y="224799"/>
                  </a:lnTo>
                  <a:lnTo>
                    <a:pt x="13279" y="223353"/>
                  </a:lnTo>
                  <a:lnTo>
                    <a:pt x="12556" y="221906"/>
                  </a:lnTo>
                  <a:lnTo>
                    <a:pt x="12074" y="219017"/>
                  </a:lnTo>
                  <a:lnTo>
                    <a:pt x="12234" y="219023"/>
                  </a:lnTo>
                  <a:lnTo>
                    <a:pt x="12476" y="219011"/>
                  </a:lnTo>
                  <a:lnTo>
                    <a:pt x="12597" y="218987"/>
                  </a:lnTo>
                  <a:lnTo>
                    <a:pt x="12711" y="218950"/>
                  </a:lnTo>
                  <a:lnTo>
                    <a:pt x="12821" y="218896"/>
                  </a:lnTo>
                  <a:lnTo>
                    <a:pt x="12929" y="218841"/>
                  </a:lnTo>
                  <a:lnTo>
                    <a:pt x="13037" y="218781"/>
                  </a:lnTo>
                  <a:lnTo>
                    <a:pt x="13256" y="218677"/>
                  </a:lnTo>
                  <a:lnTo>
                    <a:pt x="13481" y="218586"/>
                  </a:lnTo>
                  <a:lnTo>
                    <a:pt x="13707" y="218495"/>
                  </a:lnTo>
                  <a:lnTo>
                    <a:pt x="13817" y="218440"/>
                  </a:lnTo>
                  <a:lnTo>
                    <a:pt x="13912" y="218367"/>
                  </a:lnTo>
                  <a:lnTo>
                    <a:pt x="14001" y="218282"/>
                  </a:lnTo>
                  <a:lnTo>
                    <a:pt x="14081" y="218191"/>
                  </a:lnTo>
                  <a:lnTo>
                    <a:pt x="14148" y="218088"/>
                  </a:lnTo>
                  <a:lnTo>
                    <a:pt x="14205" y="217985"/>
                  </a:lnTo>
                  <a:lnTo>
                    <a:pt x="14253" y="217869"/>
                  </a:lnTo>
                  <a:lnTo>
                    <a:pt x="14271" y="217753"/>
                  </a:lnTo>
                  <a:lnTo>
                    <a:pt x="14265" y="217562"/>
                  </a:lnTo>
                  <a:lnTo>
                    <a:pt x="15207" y="217327"/>
                  </a:lnTo>
                  <a:lnTo>
                    <a:pt x="15206" y="215399"/>
                  </a:lnTo>
                  <a:lnTo>
                    <a:pt x="14001" y="213712"/>
                  </a:lnTo>
                  <a:lnTo>
                    <a:pt x="14200" y="213050"/>
                  </a:lnTo>
                  <a:lnTo>
                    <a:pt x="14242" y="212966"/>
                  </a:lnTo>
                  <a:lnTo>
                    <a:pt x="14288" y="212857"/>
                  </a:lnTo>
                  <a:lnTo>
                    <a:pt x="14323" y="212741"/>
                  </a:lnTo>
                  <a:lnTo>
                    <a:pt x="14354" y="212620"/>
                  </a:lnTo>
                  <a:lnTo>
                    <a:pt x="14379" y="212504"/>
                  </a:lnTo>
                  <a:lnTo>
                    <a:pt x="14399" y="212386"/>
                  </a:lnTo>
                  <a:lnTo>
                    <a:pt x="14724" y="211302"/>
                  </a:lnTo>
                  <a:lnTo>
                    <a:pt x="15206" y="209615"/>
                  </a:lnTo>
                  <a:lnTo>
                    <a:pt x="14118" y="209252"/>
                  </a:lnTo>
                  <a:lnTo>
                    <a:pt x="14307" y="209066"/>
                  </a:lnTo>
                  <a:lnTo>
                    <a:pt x="14505" y="208920"/>
                  </a:lnTo>
                  <a:lnTo>
                    <a:pt x="14726" y="208823"/>
                  </a:lnTo>
                  <a:lnTo>
                    <a:pt x="14955" y="208737"/>
                  </a:lnTo>
                  <a:lnTo>
                    <a:pt x="15058" y="208671"/>
                  </a:lnTo>
                  <a:lnTo>
                    <a:pt x="15137" y="208580"/>
                  </a:lnTo>
                  <a:lnTo>
                    <a:pt x="15188" y="208471"/>
                  </a:lnTo>
                  <a:lnTo>
                    <a:pt x="15228" y="208355"/>
                  </a:lnTo>
                  <a:lnTo>
                    <a:pt x="15265" y="208239"/>
                  </a:lnTo>
                  <a:lnTo>
                    <a:pt x="15346" y="208009"/>
                  </a:lnTo>
                  <a:lnTo>
                    <a:pt x="15452" y="207790"/>
                  </a:lnTo>
                  <a:lnTo>
                    <a:pt x="15929" y="207687"/>
                  </a:lnTo>
                  <a:lnTo>
                    <a:pt x="15993" y="207451"/>
                  </a:lnTo>
                  <a:lnTo>
                    <a:pt x="19069" y="208331"/>
                  </a:lnTo>
                  <a:lnTo>
                    <a:pt x="19754" y="215475"/>
                  </a:lnTo>
                  <a:lnTo>
                    <a:pt x="22820" y="218094"/>
                  </a:lnTo>
                  <a:lnTo>
                    <a:pt x="26750" y="229868"/>
                  </a:lnTo>
                  <a:lnTo>
                    <a:pt x="29206" y="232851"/>
                  </a:lnTo>
                  <a:lnTo>
                    <a:pt x="32624" y="234027"/>
                  </a:lnTo>
                  <a:lnTo>
                    <a:pt x="35731" y="233228"/>
                  </a:lnTo>
                  <a:lnTo>
                    <a:pt x="38256" y="231867"/>
                  </a:lnTo>
                  <a:lnTo>
                    <a:pt x="39006" y="228616"/>
                  </a:lnTo>
                  <a:lnTo>
                    <a:pt x="40007" y="226113"/>
                  </a:lnTo>
                  <a:lnTo>
                    <a:pt x="41508" y="224865"/>
                  </a:lnTo>
                  <a:lnTo>
                    <a:pt x="43453" y="224649"/>
                  </a:lnTo>
                  <a:lnTo>
                    <a:pt x="54168" y="223890"/>
                  </a:lnTo>
                  <a:lnTo>
                    <a:pt x="61509" y="218076"/>
                  </a:lnTo>
                  <a:lnTo>
                    <a:pt x="68211" y="215384"/>
                  </a:lnTo>
                  <a:lnTo>
                    <a:pt x="68774" y="213106"/>
                  </a:lnTo>
                  <a:lnTo>
                    <a:pt x="70274" y="210105"/>
                  </a:lnTo>
                  <a:lnTo>
                    <a:pt x="74133" y="208805"/>
                  </a:lnTo>
                  <a:lnTo>
                    <a:pt x="78399" y="207583"/>
                  </a:lnTo>
                  <a:lnTo>
                    <a:pt x="82506" y="208768"/>
                  </a:lnTo>
                  <a:lnTo>
                    <a:pt x="91065" y="206687"/>
                  </a:lnTo>
                  <a:lnTo>
                    <a:pt x="93090" y="202926"/>
                  </a:lnTo>
                  <a:lnTo>
                    <a:pt x="96638" y="196855"/>
                  </a:lnTo>
                  <a:lnTo>
                    <a:pt x="101191" y="195396"/>
                  </a:lnTo>
                  <a:lnTo>
                    <a:pt x="103127" y="192978"/>
                  </a:lnTo>
                  <a:lnTo>
                    <a:pt x="104579" y="190801"/>
                  </a:lnTo>
                  <a:lnTo>
                    <a:pt x="111840" y="184023"/>
                  </a:lnTo>
                  <a:lnTo>
                    <a:pt x="114745" y="183780"/>
                  </a:lnTo>
                  <a:lnTo>
                    <a:pt x="117649" y="181116"/>
                  </a:lnTo>
                  <a:lnTo>
                    <a:pt x="137002" y="179497"/>
                  </a:lnTo>
                  <a:lnTo>
                    <a:pt x="140280" y="177692"/>
                  </a:lnTo>
                  <a:lnTo>
                    <a:pt x="143336" y="175691"/>
                  </a:lnTo>
                  <a:lnTo>
                    <a:pt x="143525" y="173804"/>
                  </a:lnTo>
                  <a:lnTo>
                    <a:pt x="143336" y="171918"/>
                  </a:lnTo>
                  <a:lnTo>
                    <a:pt x="142015" y="170408"/>
                  </a:lnTo>
                  <a:lnTo>
                    <a:pt x="140505" y="168330"/>
                  </a:lnTo>
                  <a:lnTo>
                    <a:pt x="141638" y="165500"/>
                  </a:lnTo>
                  <a:lnTo>
                    <a:pt x="142770" y="164746"/>
                  </a:lnTo>
                  <a:lnTo>
                    <a:pt x="146168" y="164934"/>
                  </a:lnTo>
                  <a:lnTo>
                    <a:pt x="148622" y="164934"/>
                  </a:lnTo>
                  <a:lnTo>
                    <a:pt x="151642" y="164555"/>
                  </a:lnTo>
                  <a:lnTo>
                    <a:pt x="154095" y="162292"/>
                  </a:lnTo>
                  <a:lnTo>
                    <a:pt x="155475" y="160007"/>
                  </a:lnTo>
                  <a:lnTo>
                    <a:pt x="158248" y="155120"/>
                  </a:lnTo>
                  <a:lnTo>
                    <a:pt x="160702" y="155120"/>
                  </a:lnTo>
                  <a:lnTo>
                    <a:pt x="163533" y="155496"/>
                  </a:lnTo>
                  <a:lnTo>
                    <a:pt x="165798" y="156817"/>
                  </a:lnTo>
                  <a:lnTo>
                    <a:pt x="172027" y="153798"/>
                  </a:lnTo>
                  <a:lnTo>
                    <a:pt x="175236" y="153041"/>
                  </a:lnTo>
                  <a:lnTo>
                    <a:pt x="177501" y="151155"/>
                  </a:lnTo>
                  <a:lnTo>
                    <a:pt x="178634" y="149266"/>
                  </a:lnTo>
                  <a:lnTo>
                    <a:pt x="180144" y="147568"/>
                  </a:lnTo>
                  <a:lnTo>
                    <a:pt x="182220" y="145113"/>
                  </a:lnTo>
                  <a:lnTo>
                    <a:pt x="183873" y="143491"/>
                  </a:lnTo>
                  <a:lnTo>
                    <a:pt x="188260" y="145493"/>
                  </a:lnTo>
                  <a:lnTo>
                    <a:pt x="189393" y="147568"/>
                  </a:lnTo>
                  <a:lnTo>
                    <a:pt x="189393" y="150211"/>
                  </a:lnTo>
                  <a:lnTo>
                    <a:pt x="191280" y="155120"/>
                  </a:lnTo>
                  <a:lnTo>
                    <a:pt x="192371" y="155937"/>
                  </a:lnTo>
                  <a:lnTo>
                    <a:pt x="194867" y="156438"/>
                  </a:lnTo>
                  <a:lnTo>
                    <a:pt x="196943" y="157383"/>
                  </a:lnTo>
                  <a:lnTo>
                    <a:pt x="199208" y="159272"/>
                  </a:lnTo>
                  <a:lnTo>
                    <a:pt x="200718" y="161912"/>
                  </a:lnTo>
                  <a:lnTo>
                    <a:pt x="202228" y="163613"/>
                  </a:lnTo>
                  <a:lnTo>
                    <a:pt x="204493" y="167577"/>
                  </a:lnTo>
                  <a:lnTo>
                    <a:pt x="207224" y="168355"/>
                  </a:lnTo>
                  <a:lnTo>
                    <a:pt x="213009" y="166909"/>
                  </a:lnTo>
                  <a:lnTo>
                    <a:pt x="216337" y="164883"/>
                  </a:lnTo>
                  <a:lnTo>
                    <a:pt x="222846" y="156927"/>
                  </a:lnTo>
                  <a:lnTo>
                    <a:pt x="229356" y="150129"/>
                  </a:lnTo>
                  <a:lnTo>
                    <a:pt x="235431" y="148027"/>
                  </a:lnTo>
                  <a:lnTo>
                    <a:pt x="245702" y="145499"/>
                  </a:lnTo>
                  <a:lnTo>
                    <a:pt x="251488" y="141738"/>
                  </a:lnTo>
                  <a:lnTo>
                    <a:pt x="256406" y="136675"/>
                  </a:lnTo>
                  <a:lnTo>
                    <a:pt x="258884" y="132741"/>
                  </a:lnTo>
                  <a:lnTo>
                    <a:pt x="259784" y="130760"/>
                  </a:lnTo>
                  <a:lnTo>
                    <a:pt x="264073" y="126404"/>
                  </a:lnTo>
                  <a:lnTo>
                    <a:pt x="266446" y="127881"/>
                  </a:lnTo>
                  <a:lnTo>
                    <a:pt x="269507" y="129499"/>
                  </a:lnTo>
                  <a:lnTo>
                    <a:pt x="270407" y="131660"/>
                  </a:lnTo>
                  <a:lnTo>
                    <a:pt x="270582" y="134071"/>
                  </a:lnTo>
                  <a:lnTo>
                    <a:pt x="274343" y="136674"/>
                  </a:lnTo>
                  <a:lnTo>
                    <a:pt x="279407" y="136675"/>
                  </a:lnTo>
                  <a:lnTo>
                    <a:pt x="282010" y="134795"/>
                  </a:lnTo>
                  <a:lnTo>
                    <a:pt x="285591" y="132765"/>
                  </a:lnTo>
                  <a:lnTo>
                    <a:pt x="288954" y="133349"/>
                  </a:lnTo>
                  <a:lnTo>
                    <a:pt x="290834" y="137544"/>
                  </a:lnTo>
                  <a:lnTo>
                    <a:pt x="288086" y="164160"/>
                  </a:lnTo>
                  <a:lnTo>
                    <a:pt x="292715" y="165317"/>
                  </a:lnTo>
                  <a:lnTo>
                    <a:pt x="295319" y="167921"/>
                  </a:lnTo>
                  <a:lnTo>
                    <a:pt x="298356" y="171827"/>
                  </a:lnTo>
                  <a:lnTo>
                    <a:pt x="299513" y="176022"/>
                  </a:lnTo>
                  <a:lnTo>
                    <a:pt x="306022" y="182529"/>
                  </a:lnTo>
                  <a:lnTo>
                    <a:pt x="310218" y="182098"/>
                  </a:lnTo>
                  <a:lnTo>
                    <a:pt x="314123" y="178337"/>
                  </a:lnTo>
                  <a:lnTo>
                    <a:pt x="320922" y="177468"/>
                  </a:lnTo>
                  <a:lnTo>
                    <a:pt x="328878" y="179060"/>
                  </a:lnTo>
                  <a:lnTo>
                    <a:pt x="337524" y="183039"/>
                  </a:lnTo>
                  <a:lnTo>
                    <a:pt x="339744" y="186630"/>
                  </a:lnTo>
                  <a:lnTo>
                    <a:pt x="344520" y="186903"/>
                  </a:lnTo>
                  <a:lnTo>
                    <a:pt x="352921" y="180244"/>
                  </a:lnTo>
                  <a:lnTo>
                    <a:pt x="361209" y="179984"/>
                  </a:lnTo>
                  <a:lnTo>
                    <a:pt x="372664" y="188106"/>
                  </a:lnTo>
                  <a:lnTo>
                    <a:pt x="392237" y="224046"/>
                  </a:lnTo>
                  <a:lnTo>
                    <a:pt x="394257" y="223277"/>
                  </a:lnTo>
                  <a:lnTo>
                    <a:pt x="411521" y="224935"/>
                  </a:lnTo>
                  <a:lnTo>
                    <a:pt x="423353" y="227202"/>
                  </a:lnTo>
                  <a:lnTo>
                    <a:pt x="426741" y="228435"/>
                  </a:lnTo>
                  <a:lnTo>
                    <a:pt x="428590" y="230437"/>
                  </a:lnTo>
                  <a:lnTo>
                    <a:pt x="431516" y="230747"/>
                  </a:lnTo>
                  <a:lnTo>
                    <a:pt x="432440" y="233210"/>
                  </a:lnTo>
                  <a:lnTo>
                    <a:pt x="433518" y="235212"/>
                  </a:lnTo>
                  <a:lnTo>
                    <a:pt x="435521" y="236445"/>
                  </a:lnTo>
                  <a:lnTo>
                    <a:pt x="436599" y="238754"/>
                  </a:lnTo>
                  <a:lnTo>
                    <a:pt x="438139" y="242606"/>
                  </a:lnTo>
                  <a:lnTo>
                    <a:pt x="440296" y="238754"/>
                  </a:lnTo>
                  <a:lnTo>
                    <a:pt x="441682" y="237062"/>
                  </a:lnTo>
                  <a:lnTo>
                    <a:pt x="446457" y="231515"/>
                  </a:lnTo>
                  <a:lnTo>
                    <a:pt x="451232" y="228897"/>
                  </a:lnTo>
                  <a:lnTo>
                    <a:pt x="451232" y="227512"/>
                  </a:lnTo>
                  <a:lnTo>
                    <a:pt x="450923" y="222120"/>
                  </a:lnTo>
                  <a:lnTo>
                    <a:pt x="450770" y="220886"/>
                  </a:lnTo>
                  <a:lnTo>
                    <a:pt x="449229" y="217654"/>
                  </a:lnTo>
                  <a:lnTo>
                    <a:pt x="447689" y="215649"/>
                  </a:lnTo>
                  <a:lnTo>
                    <a:pt x="444520" y="209984"/>
                  </a:lnTo>
                  <a:lnTo>
                    <a:pt x="443172" y="204097"/>
                  </a:lnTo>
                  <a:lnTo>
                    <a:pt x="443620" y="201342"/>
                  </a:lnTo>
                  <a:lnTo>
                    <a:pt x="445781" y="197922"/>
                  </a:lnTo>
                  <a:lnTo>
                    <a:pt x="448121" y="194322"/>
                  </a:lnTo>
                  <a:lnTo>
                    <a:pt x="448301" y="190360"/>
                  </a:lnTo>
                  <a:lnTo>
                    <a:pt x="446680" y="184057"/>
                  </a:lnTo>
                  <a:lnTo>
                    <a:pt x="448081" y="177244"/>
                  </a:lnTo>
                  <a:lnTo>
                    <a:pt x="452576" y="167052"/>
                  </a:lnTo>
                  <a:lnTo>
                    <a:pt x="458506" y="165026"/>
                  </a:lnTo>
                  <a:lnTo>
                    <a:pt x="463499" y="160518"/>
                  </a:lnTo>
                  <a:lnTo>
                    <a:pt x="463066" y="156150"/>
                  </a:lnTo>
                  <a:lnTo>
                    <a:pt x="461805" y="153628"/>
                  </a:lnTo>
                  <a:lnTo>
                    <a:pt x="460905" y="149847"/>
                  </a:lnTo>
                  <a:lnTo>
                    <a:pt x="460365" y="145527"/>
                  </a:lnTo>
                  <a:lnTo>
                    <a:pt x="459645" y="143546"/>
                  </a:lnTo>
                  <a:lnTo>
                    <a:pt x="458924" y="139944"/>
                  </a:lnTo>
                  <a:lnTo>
                    <a:pt x="460365" y="137963"/>
                  </a:lnTo>
                  <a:lnTo>
                    <a:pt x="462267" y="137687"/>
                  </a:lnTo>
                  <a:lnTo>
                    <a:pt x="463581" y="130524"/>
                  </a:lnTo>
                  <a:lnTo>
                    <a:pt x="463426" y="127881"/>
                  </a:lnTo>
                  <a:lnTo>
                    <a:pt x="465947" y="123738"/>
                  </a:lnTo>
                  <a:lnTo>
                    <a:pt x="469187" y="119776"/>
                  </a:lnTo>
                  <a:lnTo>
                    <a:pt x="470088" y="117258"/>
                  </a:lnTo>
                  <a:lnTo>
                    <a:pt x="471709" y="113834"/>
                  </a:lnTo>
                  <a:lnTo>
                    <a:pt x="475287" y="107832"/>
                  </a:lnTo>
                  <a:lnTo>
                    <a:pt x="475573" y="101963"/>
                  </a:lnTo>
                  <a:lnTo>
                    <a:pt x="477637" y="94333"/>
                  </a:lnTo>
                  <a:lnTo>
                    <a:pt x="477252" y="84691"/>
                  </a:lnTo>
                  <a:lnTo>
                    <a:pt x="475090" y="78712"/>
                  </a:lnTo>
                  <a:lnTo>
                    <a:pt x="469950" y="77923"/>
                  </a:lnTo>
                  <a:lnTo>
                    <a:pt x="469100" y="75894"/>
                  </a:lnTo>
                  <a:lnTo>
                    <a:pt x="478612" y="64089"/>
                  </a:lnTo>
                  <a:lnTo>
                    <a:pt x="476390" y="63512"/>
                  </a:lnTo>
                  <a:lnTo>
                    <a:pt x="476210" y="60629"/>
                  </a:lnTo>
                  <a:lnTo>
                    <a:pt x="475489" y="58828"/>
                  </a:lnTo>
                  <a:lnTo>
                    <a:pt x="474769" y="58290"/>
                  </a:lnTo>
                  <a:lnTo>
                    <a:pt x="474410" y="55590"/>
                  </a:lnTo>
                  <a:lnTo>
                    <a:pt x="474909" y="51632"/>
                  </a:lnTo>
                  <a:lnTo>
                    <a:pt x="472522" y="49894"/>
                  </a:lnTo>
                  <a:lnTo>
                    <a:pt x="470570" y="48160"/>
                  </a:lnTo>
                  <a:lnTo>
                    <a:pt x="467533" y="46640"/>
                  </a:lnTo>
                  <a:lnTo>
                    <a:pt x="465797" y="44687"/>
                  </a:lnTo>
                  <a:lnTo>
                    <a:pt x="465580" y="40784"/>
                  </a:lnTo>
                  <a:lnTo>
                    <a:pt x="464279" y="34708"/>
                  </a:lnTo>
                  <a:lnTo>
                    <a:pt x="469268" y="17138"/>
                  </a:lnTo>
                  <a:lnTo>
                    <a:pt x="473607" y="10413"/>
                  </a:lnTo>
                  <a:lnTo>
                    <a:pt x="479893" y="4860"/>
                  </a:lnTo>
                  <a:lnTo>
                    <a:pt x="488337" y="1299"/>
                  </a:lnTo>
                  <a:lnTo>
                    <a:pt x="491396" y="0"/>
                  </a:lnTo>
                  <a:lnTo>
                    <a:pt x="496169" y="431"/>
                  </a:lnTo>
                  <a:lnTo>
                    <a:pt x="500074" y="2384"/>
                  </a:lnTo>
                  <a:lnTo>
                    <a:pt x="504514" y="8450"/>
                  </a:lnTo>
                  <a:lnTo>
                    <a:pt x="505298" y="9659"/>
                  </a:lnTo>
                  <a:lnTo>
                    <a:pt x="505721" y="10337"/>
                  </a:lnTo>
                  <a:lnTo>
                    <a:pt x="506314" y="10823"/>
                  </a:lnTo>
                  <a:lnTo>
                    <a:pt x="507112" y="11084"/>
                  </a:lnTo>
                  <a:lnTo>
                    <a:pt x="507533" y="11403"/>
                  </a:lnTo>
                  <a:lnTo>
                    <a:pt x="514381" y="15188"/>
                  </a:lnTo>
                  <a:lnTo>
                    <a:pt x="517952" y="18493"/>
                  </a:lnTo>
                  <a:lnTo>
                    <a:pt x="519767" y="18718"/>
                  </a:lnTo>
                  <a:lnTo>
                    <a:pt x="522750" y="23824"/>
                  </a:lnTo>
                  <a:lnTo>
                    <a:pt x="520331" y="31413"/>
                  </a:lnTo>
                  <a:lnTo>
                    <a:pt x="522516" y="39423"/>
                  </a:lnTo>
                  <a:lnTo>
                    <a:pt x="526887" y="50350"/>
                  </a:lnTo>
                  <a:lnTo>
                    <a:pt x="523973" y="62005"/>
                  </a:lnTo>
                  <a:lnTo>
                    <a:pt x="524671" y="83245"/>
                  </a:lnTo>
                  <a:lnTo>
                    <a:pt x="527615" y="89685"/>
                  </a:lnTo>
                  <a:lnTo>
                    <a:pt x="532714" y="94785"/>
                  </a:lnTo>
                  <a:lnTo>
                    <a:pt x="534171" y="101341"/>
                  </a:lnTo>
                  <a:lnTo>
                    <a:pt x="535914" y="111486"/>
                  </a:lnTo>
                  <a:lnTo>
                    <a:pt x="538339" y="115123"/>
                  </a:lnTo>
                  <a:lnTo>
                    <a:pt x="541232" y="117726"/>
                  </a:lnTo>
                  <a:lnTo>
                    <a:pt x="541666" y="119172"/>
                  </a:lnTo>
                  <a:lnTo>
                    <a:pt x="541666" y="119895"/>
                  </a:lnTo>
                  <a:lnTo>
                    <a:pt x="540075" y="121052"/>
                  </a:lnTo>
                  <a:lnTo>
                    <a:pt x="540364" y="122933"/>
                  </a:lnTo>
                  <a:lnTo>
                    <a:pt x="541377" y="123367"/>
                  </a:lnTo>
                  <a:lnTo>
                    <a:pt x="542823" y="123367"/>
                  </a:lnTo>
                  <a:lnTo>
                    <a:pt x="544414" y="122787"/>
                  </a:lnTo>
                  <a:lnTo>
                    <a:pt x="545572" y="122933"/>
                  </a:lnTo>
                  <a:lnTo>
                    <a:pt x="546295" y="123801"/>
                  </a:lnTo>
                  <a:lnTo>
                    <a:pt x="547886" y="126259"/>
                  </a:lnTo>
                  <a:lnTo>
                    <a:pt x="552392" y="132055"/>
                  </a:lnTo>
                  <a:lnTo>
                    <a:pt x="555773" y="135390"/>
                  </a:lnTo>
                  <a:lnTo>
                    <a:pt x="559704" y="138771"/>
                  </a:lnTo>
                  <a:lnTo>
                    <a:pt x="565366" y="145129"/>
                  </a:lnTo>
                  <a:lnTo>
                    <a:pt x="567844" y="147596"/>
                  </a:lnTo>
                  <a:lnTo>
                    <a:pt x="571361" y="151851"/>
                  </a:lnTo>
                  <a:lnTo>
                    <a:pt x="573205" y="154051"/>
                  </a:lnTo>
                  <a:lnTo>
                    <a:pt x="576502" y="156080"/>
                  </a:lnTo>
                  <a:lnTo>
                    <a:pt x="579015" y="157851"/>
                  </a:lnTo>
                  <a:lnTo>
                    <a:pt x="580839" y="159820"/>
                  </a:lnTo>
                  <a:lnTo>
                    <a:pt x="584833" y="165512"/>
                  </a:lnTo>
                  <a:lnTo>
                    <a:pt x="586295" y="169504"/>
                  </a:lnTo>
                  <a:lnTo>
                    <a:pt x="588191" y="172584"/>
                  </a:lnTo>
                  <a:lnTo>
                    <a:pt x="591306" y="175700"/>
                  </a:lnTo>
                  <a:lnTo>
                    <a:pt x="592691" y="177086"/>
                  </a:lnTo>
                  <a:lnTo>
                    <a:pt x="594350" y="180640"/>
                  </a:lnTo>
                  <a:lnTo>
                    <a:pt x="596956" y="182535"/>
                  </a:lnTo>
                  <a:lnTo>
                    <a:pt x="600272" y="182772"/>
                  </a:lnTo>
                  <a:lnTo>
                    <a:pt x="602641" y="180163"/>
                  </a:lnTo>
                  <a:lnTo>
                    <a:pt x="607142" y="181584"/>
                  </a:lnTo>
                  <a:lnTo>
                    <a:pt x="612117" y="187271"/>
                  </a:lnTo>
                  <a:lnTo>
                    <a:pt x="614959" y="190826"/>
                  </a:lnTo>
                  <a:lnTo>
                    <a:pt x="616982" y="193520"/>
                  </a:lnTo>
                  <a:lnTo>
                    <a:pt x="619216" y="198320"/>
                  </a:lnTo>
                  <a:lnTo>
                    <a:pt x="620875" y="202618"/>
                  </a:lnTo>
                  <a:lnTo>
                    <a:pt x="622186" y="206318"/>
                  </a:lnTo>
                  <a:lnTo>
                    <a:pt x="623377" y="213040"/>
                  </a:lnTo>
                  <a:lnTo>
                    <a:pt x="625905" y="216433"/>
                  </a:lnTo>
                  <a:lnTo>
                    <a:pt x="629278" y="219696"/>
                  </a:lnTo>
                  <a:lnTo>
                    <a:pt x="637694" y="227324"/>
                  </a:lnTo>
                  <a:lnTo>
                    <a:pt x="637937" y="227545"/>
                  </a:lnTo>
                  <a:lnTo>
                    <a:pt x="639121" y="227569"/>
                  </a:lnTo>
                  <a:lnTo>
                    <a:pt x="644421" y="229556"/>
                  </a:lnTo>
                  <a:lnTo>
                    <a:pt x="647412" y="232752"/>
                  </a:lnTo>
                  <a:lnTo>
                    <a:pt x="649781" y="235124"/>
                  </a:lnTo>
                  <a:lnTo>
                    <a:pt x="652387" y="236783"/>
                  </a:lnTo>
                  <a:lnTo>
                    <a:pt x="657125" y="237254"/>
                  </a:lnTo>
                  <a:lnTo>
                    <a:pt x="660915" y="234174"/>
                  </a:lnTo>
                  <a:lnTo>
                    <a:pt x="664232" y="231330"/>
                  </a:lnTo>
                  <a:lnTo>
                    <a:pt x="667311" y="229201"/>
                  </a:lnTo>
                  <a:lnTo>
                    <a:pt x="669917" y="228253"/>
                  </a:lnTo>
                  <a:lnTo>
                    <a:pt x="672285" y="229201"/>
                  </a:lnTo>
                  <a:lnTo>
                    <a:pt x="674181" y="228964"/>
                  </a:lnTo>
                  <a:lnTo>
                    <a:pt x="677734" y="229437"/>
                  </a:lnTo>
                  <a:lnTo>
                    <a:pt x="681761" y="230149"/>
                  </a:lnTo>
                  <a:lnTo>
                    <a:pt x="686736" y="231807"/>
                  </a:lnTo>
                  <a:lnTo>
                    <a:pt x="693842" y="234651"/>
                  </a:lnTo>
                  <a:lnTo>
                    <a:pt x="701649" y="236491"/>
                  </a:lnTo>
                  <a:lnTo>
                    <a:pt x="706403" y="239672"/>
                  </a:lnTo>
                  <a:lnTo>
                    <a:pt x="710554" y="241886"/>
                  </a:lnTo>
                  <a:lnTo>
                    <a:pt x="713929" y="243994"/>
                  </a:lnTo>
                  <a:lnTo>
                    <a:pt x="715993" y="246178"/>
                  </a:lnTo>
                  <a:lnTo>
                    <a:pt x="718018" y="247625"/>
                  </a:lnTo>
                  <a:lnTo>
                    <a:pt x="724237" y="251677"/>
                  </a:lnTo>
                  <a:lnTo>
                    <a:pt x="727275" y="254426"/>
                  </a:lnTo>
                  <a:lnTo>
                    <a:pt x="732483" y="254426"/>
                  </a:lnTo>
                  <a:lnTo>
                    <a:pt x="736100" y="251677"/>
                  </a:lnTo>
                  <a:lnTo>
                    <a:pt x="741269" y="249159"/>
                  </a:lnTo>
                  <a:lnTo>
                    <a:pt x="748164" y="249226"/>
                  </a:lnTo>
                  <a:lnTo>
                    <a:pt x="756443" y="249489"/>
                  </a:lnTo>
                  <a:lnTo>
                    <a:pt x="760683" y="249307"/>
                  </a:lnTo>
                  <a:lnTo>
                    <a:pt x="768319" y="250386"/>
                  </a:lnTo>
                  <a:lnTo>
                    <a:pt x="771998" y="251167"/>
                  </a:lnTo>
                  <a:lnTo>
                    <a:pt x="776855" y="252339"/>
                  </a:lnTo>
                  <a:lnTo>
                    <a:pt x="780958" y="252476"/>
                  </a:lnTo>
                  <a:lnTo>
                    <a:pt x="787307" y="252977"/>
                  </a:lnTo>
                  <a:lnTo>
                    <a:pt x="793238" y="255003"/>
                  </a:lnTo>
                  <a:lnTo>
                    <a:pt x="801050" y="253991"/>
                  </a:lnTo>
                  <a:lnTo>
                    <a:pt x="806546" y="251242"/>
                  </a:lnTo>
                  <a:lnTo>
                    <a:pt x="809729" y="248494"/>
                  </a:lnTo>
                  <a:lnTo>
                    <a:pt x="814865" y="245869"/>
                  </a:lnTo>
                  <a:lnTo>
                    <a:pt x="819079" y="245307"/>
                  </a:lnTo>
                  <a:lnTo>
                    <a:pt x="822459" y="243141"/>
                  </a:lnTo>
                  <a:lnTo>
                    <a:pt x="828534" y="242275"/>
                  </a:lnTo>
                  <a:lnTo>
                    <a:pt x="841264" y="243721"/>
                  </a:lnTo>
                  <a:lnTo>
                    <a:pt x="849509" y="244155"/>
                  </a:lnTo>
                  <a:lnTo>
                    <a:pt x="855729" y="244587"/>
                  </a:lnTo>
                  <a:lnTo>
                    <a:pt x="856476" y="243700"/>
                  </a:lnTo>
                  <a:lnTo>
                    <a:pt x="861384" y="243002"/>
                  </a:lnTo>
                  <a:lnTo>
                    <a:pt x="861384" y="243748"/>
                  </a:lnTo>
                  <a:lnTo>
                    <a:pt x="860190" y="244793"/>
                  </a:lnTo>
                  <a:lnTo>
                    <a:pt x="860041" y="245986"/>
                  </a:lnTo>
                  <a:lnTo>
                    <a:pt x="860191" y="247776"/>
                  </a:lnTo>
                  <a:lnTo>
                    <a:pt x="859445" y="248821"/>
                  </a:lnTo>
                  <a:lnTo>
                    <a:pt x="857804" y="250461"/>
                  </a:lnTo>
                  <a:lnTo>
                    <a:pt x="856611" y="251953"/>
                  </a:lnTo>
                  <a:lnTo>
                    <a:pt x="855716" y="253743"/>
                  </a:lnTo>
                  <a:lnTo>
                    <a:pt x="854225" y="256876"/>
                  </a:lnTo>
                  <a:lnTo>
                    <a:pt x="854224" y="258218"/>
                  </a:lnTo>
                  <a:lnTo>
                    <a:pt x="853329" y="259411"/>
                  </a:lnTo>
                  <a:lnTo>
                    <a:pt x="851838" y="260754"/>
                  </a:lnTo>
                  <a:lnTo>
                    <a:pt x="850794" y="262097"/>
                  </a:lnTo>
                  <a:lnTo>
                    <a:pt x="850645" y="263737"/>
                  </a:lnTo>
                  <a:lnTo>
                    <a:pt x="851540" y="265080"/>
                  </a:lnTo>
                  <a:lnTo>
                    <a:pt x="852882" y="266572"/>
                  </a:lnTo>
                  <a:lnTo>
                    <a:pt x="852585" y="271494"/>
                  </a:lnTo>
                  <a:lnTo>
                    <a:pt x="850646" y="273583"/>
                  </a:lnTo>
                  <a:lnTo>
                    <a:pt x="849751" y="275373"/>
                  </a:lnTo>
                  <a:lnTo>
                    <a:pt x="849453" y="277461"/>
                  </a:lnTo>
                  <a:lnTo>
                    <a:pt x="847066" y="279997"/>
                  </a:lnTo>
                  <a:lnTo>
                    <a:pt x="846619" y="282384"/>
                  </a:lnTo>
                  <a:lnTo>
                    <a:pt x="846321" y="284771"/>
                  </a:lnTo>
                  <a:lnTo>
                    <a:pt x="844680" y="286113"/>
                  </a:lnTo>
                  <a:lnTo>
                    <a:pt x="842144" y="287754"/>
                  </a:lnTo>
                  <a:lnTo>
                    <a:pt x="842144" y="290737"/>
                  </a:lnTo>
                  <a:lnTo>
                    <a:pt x="841846" y="292527"/>
                  </a:lnTo>
                  <a:lnTo>
                    <a:pt x="840354" y="294019"/>
                  </a:lnTo>
                  <a:lnTo>
                    <a:pt x="841100" y="294616"/>
                  </a:lnTo>
                  <a:lnTo>
                    <a:pt x="841249" y="297002"/>
                  </a:lnTo>
                  <a:lnTo>
                    <a:pt x="841399" y="298494"/>
                  </a:lnTo>
                  <a:lnTo>
                    <a:pt x="843040" y="299091"/>
                  </a:lnTo>
                  <a:lnTo>
                    <a:pt x="845277" y="299090"/>
                  </a:lnTo>
                  <a:lnTo>
                    <a:pt x="846471" y="299688"/>
                  </a:lnTo>
                  <a:lnTo>
                    <a:pt x="848261" y="299837"/>
                  </a:lnTo>
                  <a:lnTo>
                    <a:pt x="849604" y="301179"/>
                  </a:lnTo>
                  <a:lnTo>
                    <a:pt x="848709" y="302522"/>
                  </a:lnTo>
                  <a:lnTo>
                    <a:pt x="851245" y="305803"/>
                  </a:lnTo>
                  <a:lnTo>
                    <a:pt x="853781" y="307146"/>
                  </a:lnTo>
                  <a:lnTo>
                    <a:pt x="854826" y="307742"/>
                  </a:lnTo>
                  <a:lnTo>
                    <a:pt x="852290" y="309234"/>
                  </a:lnTo>
                  <a:lnTo>
                    <a:pt x="850052" y="311323"/>
                  </a:lnTo>
                  <a:lnTo>
                    <a:pt x="850052" y="313262"/>
                  </a:lnTo>
                  <a:lnTo>
                    <a:pt x="850948" y="315201"/>
                  </a:lnTo>
                  <a:lnTo>
                    <a:pt x="850799" y="316395"/>
                  </a:lnTo>
                  <a:lnTo>
                    <a:pt x="849158" y="319378"/>
                  </a:lnTo>
                  <a:lnTo>
                    <a:pt x="849009" y="321914"/>
                  </a:lnTo>
                  <a:lnTo>
                    <a:pt x="850053" y="324599"/>
                  </a:lnTo>
                  <a:lnTo>
                    <a:pt x="852292" y="328328"/>
                  </a:lnTo>
                  <a:lnTo>
                    <a:pt x="853783" y="329223"/>
                  </a:lnTo>
                  <a:lnTo>
                    <a:pt x="856319" y="328776"/>
                  </a:lnTo>
                  <a:lnTo>
                    <a:pt x="857960" y="330119"/>
                  </a:lnTo>
                  <a:lnTo>
                    <a:pt x="859154" y="332207"/>
                  </a:lnTo>
                  <a:lnTo>
                    <a:pt x="860049" y="332356"/>
                  </a:lnTo>
                  <a:lnTo>
                    <a:pt x="861392" y="333549"/>
                  </a:lnTo>
                  <a:lnTo>
                    <a:pt x="863182" y="335041"/>
                  </a:lnTo>
                  <a:lnTo>
                    <a:pt x="862436" y="336085"/>
                  </a:lnTo>
                  <a:lnTo>
                    <a:pt x="860795" y="337427"/>
                  </a:lnTo>
                  <a:lnTo>
                    <a:pt x="859304" y="339516"/>
                  </a:lnTo>
                  <a:lnTo>
                    <a:pt x="858260" y="341754"/>
                  </a:lnTo>
                  <a:lnTo>
                    <a:pt x="853188" y="344140"/>
                  </a:lnTo>
                  <a:lnTo>
                    <a:pt x="851547" y="345781"/>
                  </a:lnTo>
                  <a:lnTo>
                    <a:pt x="851995" y="347124"/>
                  </a:lnTo>
                  <a:lnTo>
                    <a:pt x="853934" y="349660"/>
                  </a:lnTo>
                  <a:lnTo>
                    <a:pt x="855426" y="350704"/>
                  </a:lnTo>
                  <a:lnTo>
                    <a:pt x="856470" y="351300"/>
                  </a:lnTo>
                  <a:lnTo>
                    <a:pt x="856023" y="353836"/>
                  </a:lnTo>
                  <a:lnTo>
                    <a:pt x="854531" y="354433"/>
                  </a:lnTo>
                  <a:lnTo>
                    <a:pt x="852443" y="356074"/>
                  </a:lnTo>
                  <a:lnTo>
                    <a:pt x="852294" y="358162"/>
                  </a:lnTo>
                  <a:lnTo>
                    <a:pt x="853637" y="359654"/>
                  </a:lnTo>
                  <a:lnTo>
                    <a:pt x="855427" y="361742"/>
                  </a:lnTo>
                  <a:lnTo>
                    <a:pt x="856621" y="363085"/>
                  </a:lnTo>
                  <a:lnTo>
                    <a:pt x="856471" y="364129"/>
                  </a:lnTo>
                  <a:lnTo>
                    <a:pt x="854533" y="365919"/>
                  </a:lnTo>
                  <a:lnTo>
                    <a:pt x="851251" y="369649"/>
                  </a:lnTo>
                  <a:lnTo>
                    <a:pt x="848864" y="371737"/>
                  </a:lnTo>
                  <a:lnTo>
                    <a:pt x="847522" y="373378"/>
                  </a:lnTo>
                  <a:lnTo>
                    <a:pt x="847074" y="375317"/>
                  </a:lnTo>
                  <a:lnTo>
                    <a:pt x="845732" y="377405"/>
                  </a:lnTo>
                  <a:lnTo>
                    <a:pt x="844688" y="379494"/>
                  </a:lnTo>
                  <a:lnTo>
                    <a:pt x="844539" y="382179"/>
                  </a:lnTo>
                  <a:lnTo>
                    <a:pt x="844539" y="384416"/>
                  </a:lnTo>
                  <a:lnTo>
                    <a:pt x="845434" y="386057"/>
                  </a:lnTo>
                  <a:lnTo>
                    <a:pt x="846479" y="386952"/>
                  </a:lnTo>
                  <a:lnTo>
                    <a:pt x="848418" y="385759"/>
                  </a:lnTo>
                  <a:lnTo>
                    <a:pt x="850656" y="384864"/>
                  </a:lnTo>
                  <a:lnTo>
                    <a:pt x="852147" y="385162"/>
                  </a:lnTo>
                  <a:lnTo>
                    <a:pt x="851849" y="389637"/>
                  </a:lnTo>
                  <a:lnTo>
                    <a:pt x="851104" y="392919"/>
                  </a:lnTo>
                  <a:lnTo>
                    <a:pt x="849762" y="395157"/>
                  </a:lnTo>
                  <a:lnTo>
                    <a:pt x="850209" y="396946"/>
                  </a:lnTo>
                  <a:lnTo>
                    <a:pt x="850508" y="399930"/>
                  </a:lnTo>
                  <a:lnTo>
                    <a:pt x="849165" y="403062"/>
                  </a:lnTo>
                  <a:lnTo>
                    <a:pt x="845288" y="407239"/>
                  </a:lnTo>
                  <a:lnTo>
                    <a:pt x="845437" y="410969"/>
                  </a:lnTo>
                  <a:lnTo>
                    <a:pt x="844542" y="412610"/>
                  </a:lnTo>
                  <a:lnTo>
                    <a:pt x="842603" y="413206"/>
                  </a:lnTo>
                  <a:lnTo>
                    <a:pt x="838873" y="416488"/>
                  </a:lnTo>
                  <a:lnTo>
                    <a:pt x="837830" y="417980"/>
                  </a:lnTo>
                  <a:lnTo>
                    <a:pt x="837233" y="420814"/>
                  </a:lnTo>
                  <a:lnTo>
                    <a:pt x="837084" y="423350"/>
                  </a:lnTo>
                  <a:lnTo>
                    <a:pt x="834847" y="428571"/>
                  </a:lnTo>
                  <a:lnTo>
                    <a:pt x="834400" y="430659"/>
                  </a:lnTo>
                  <a:lnTo>
                    <a:pt x="834847" y="432747"/>
                  </a:lnTo>
                  <a:lnTo>
                    <a:pt x="835892" y="434985"/>
                  </a:lnTo>
                  <a:lnTo>
                    <a:pt x="837234" y="436775"/>
                  </a:lnTo>
                  <a:lnTo>
                    <a:pt x="839025" y="439460"/>
                  </a:lnTo>
                  <a:lnTo>
                    <a:pt x="841561" y="444084"/>
                  </a:lnTo>
                  <a:lnTo>
                    <a:pt x="841561" y="445278"/>
                  </a:lnTo>
                  <a:lnTo>
                    <a:pt x="838876" y="447665"/>
                  </a:lnTo>
                  <a:lnTo>
                    <a:pt x="837236" y="449753"/>
                  </a:lnTo>
                  <a:lnTo>
                    <a:pt x="837236" y="452587"/>
                  </a:lnTo>
                  <a:lnTo>
                    <a:pt x="835446" y="453930"/>
                  </a:lnTo>
                  <a:lnTo>
                    <a:pt x="832910" y="457211"/>
                  </a:lnTo>
                  <a:lnTo>
                    <a:pt x="830971" y="459151"/>
                  </a:lnTo>
                  <a:lnTo>
                    <a:pt x="830679" y="463062"/>
                  </a:lnTo>
                  <a:lnTo>
                    <a:pt x="829486" y="463957"/>
                  </a:lnTo>
                  <a:lnTo>
                    <a:pt x="826354" y="464554"/>
                  </a:lnTo>
                  <a:lnTo>
                    <a:pt x="825161" y="466194"/>
                  </a:lnTo>
                  <a:lnTo>
                    <a:pt x="825161" y="467835"/>
                  </a:lnTo>
                  <a:lnTo>
                    <a:pt x="823072" y="470371"/>
                  </a:lnTo>
                  <a:lnTo>
                    <a:pt x="821730" y="472460"/>
                  </a:lnTo>
                  <a:lnTo>
                    <a:pt x="820537" y="474399"/>
                  </a:lnTo>
                  <a:lnTo>
                    <a:pt x="817852" y="475294"/>
                  </a:lnTo>
                  <a:lnTo>
                    <a:pt x="814868" y="475443"/>
                  </a:lnTo>
                  <a:lnTo>
                    <a:pt x="813824" y="477532"/>
                  </a:lnTo>
                  <a:lnTo>
                    <a:pt x="814570" y="478725"/>
                  </a:lnTo>
                  <a:lnTo>
                    <a:pt x="815913" y="479769"/>
                  </a:lnTo>
                  <a:lnTo>
                    <a:pt x="816659" y="481111"/>
                  </a:lnTo>
                  <a:lnTo>
                    <a:pt x="815465" y="483349"/>
                  </a:lnTo>
                  <a:lnTo>
                    <a:pt x="812333" y="486631"/>
                  </a:lnTo>
                  <a:lnTo>
                    <a:pt x="813974" y="489316"/>
                  </a:lnTo>
                  <a:lnTo>
                    <a:pt x="819793" y="491703"/>
                  </a:lnTo>
                  <a:lnTo>
                    <a:pt x="821732" y="492001"/>
                  </a:lnTo>
                  <a:lnTo>
                    <a:pt x="824268" y="492001"/>
                  </a:lnTo>
                  <a:lnTo>
                    <a:pt x="825312" y="492597"/>
                  </a:lnTo>
                  <a:lnTo>
                    <a:pt x="825760" y="495581"/>
                  </a:lnTo>
                  <a:lnTo>
                    <a:pt x="826805" y="499907"/>
                  </a:lnTo>
                  <a:lnTo>
                    <a:pt x="824716" y="503935"/>
                  </a:lnTo>
                  <a:lnTo>
                    <a:pt x="824866" y="505725"/>
                  </a:lnTo>
                  <a:lnTo>
                    <a:pt x="825910" y="507366"/>
                  </a:lnTo>
                  <a:lnTo>
                    <a:pt x="827849" y="508857"/>
                  </a:lnTo>
                  <a:lnTo>
                    <a:pt x="830087" y="509901"/>
                  </a:lnTo>
                  <a:lnTo>
                    <a:pt x="833966" y="509752"/>
                  </a:lnTo>
                  <a:lnTo>
                    <a:pt x="835010" y="508559"/>
                  </a:lnTo>
                  <a:lnTo>
                    <a:pt x="836352" y="507962"/>
                  </a:lnTo>
                  <a:lnTo>
                    <a:pt x="837844" y="507813"/>
                  </a:lnTo>
                  <a:lnTo>
                    <a:pt x="839038" y="507067"/>
                  </a:lnTo>
                  <a:lnTo>
                    <a:pt x="839485" y="505128"/>
                  </a:lnTo>
                  <a:lnTo>
                    <a:pt x="840081" y="504084"/>
                  </a:lnTo>
                  <a:lnTo>
                    <a:pt x="841722" y="503487"/>
                  </a:lnTo>
                  <a:lnTo>
                    <a:pt x="843960" y="503487"/>
                  </a:lnTo>
                  <a:lnTo>
                    <a:pt x="847540" y="500802"/>
                  </a:lnTo>
                  <a:lnTo>
                    <a:pt x="849031" y="500504"/>
                  </a:lnTo>
                  <a:lnTo>
                    <a:pt x="852015" y="501100"/>
                  </a:lnTo>
                  <a:lnTo>
                    <a:pt x="855595" y="502741"/>
                  </a:lnTo>
                  <a:lnTo>
                    <a:pt x="857386" y="502742"/>
                  </a:lnTo>
                  <a:lnTo>
                    <a:pt x="860369" y="502294"/>
                  </a:lnTo>
                  <a:lnTo>
                    <a:pt x="863949" y="503487"/>
                  </a:lnTo>
                  <a:lnTo>
                    <a:pt x="868873" y="504233"/>
                  </a:lnTo>
                  <a:lnTo>
                    <a:pt x="870066" y="504233"/>
                  </a:lnTo>
                  <a:lnTo>
                    <a:pt x="871856" y="505426"/>
                  </a:lnTo>
                  <a:lnTo>
                    <a:pt x="873199" y="506918"/>
                  </a:lnTo>
                  <a:lnTo>
                    <a:pt x="873647" y="509007"/>
                  </a:lnTo>
                  <a:lnTo>
                    <a:pt x="874243" y="510648"/>
                  </a:lnTo>
                  <a:lnTo>
                    <a:pt x="875884" y="512139"/>
                  </a:lnTo>
                  <a:lnTo>
                    <a:pt x="877973" y="511841"/>
                  </a:lnTo>
                  <a:lnTo>
                    <a:pt x="879017" y="512288"/>
                  </a:lnTo>
                  <a:lnTo>
                    <a:pt x="879167" y="513780"/>
                  </a:lnTo>
                  <a:lnTo>
                    <a:pt x="879614" y="514675"/>
                  </a:lnTo>
                  <a:lnTo>
                    <a:pt x="881106" y="516018"/>
                  </a:lnTo>
                  <a:lnTo>
                    <a:pt x="882747" y="516166"/>
                  </a:lnTo>
                  <a:lnTo>
                    <a:pt x="884984" y="515868"/>
                  </a:lnTo>
                  <a:lnTo>
                    <a:pt x="887004" y="514722"/>
                  </a:lnTo>
                  <a:lnTo>
                    <a:pt x="889161" y="513631"/>
                  </a:lnTo>
                  <a:lnTo>
                    <a:pt x="891846" y="512885"/>
                  </a:lnTo>
                  <a:lnTo>
                    <a:pt x="898708" y="515868"/>
                  </a:lnTo>
                  <a:lnTo>
                    <a:pt x="898559" y="518106"/>
                  </a:lnTo>
                  <a:lnTo>
                    <a:pt x="899104" y="518872"/>
                  </a:lnTo>
                  <a:lnTo>
                    <a:pt x="901239" y="519415"/>
                  </a:lnTo>
                  <a:lnTo>
                    <a:pt x="901387" y="520907"/>
                  </a:lnTo>
                  <a:lnTo>
                    <a:pt x="903775" y="523741"/>
                  </a:lnTo>
                  <a:lnTo>
                    <a:pt x="904073" y="525084"/>
                  </a:lnTo>
                  <a:lnTo>
                    <a:pt x="903178" y="526277"/>
                  </a:lnTo>
                  <a:lnTo>
                    <a:pt x="902581" y="527769"/>
                  </a:lnTo>
                  <a:lnTo>
                    <a:pt x="903477" y="529112"/>
                  </a:lnTo>
                  <a:lnTo>
                    <a:pt x="904412" y="531545"/>
                  </a:lnTo>
                  <a:lnTo>
                    <a:pt x="903368" y="532291"/>
                  </a:lnTo>
                  <a:lnTo>
                    <a:pt x="900235" y="533037"/>
                  </a:lnTo>
                  <a:lnTo>
                    <a:pt x="898594" y="534081"/>
                  </a:lnTo>
                  <a:lnTo>
                    <a:pt x="897699" y="535722"/>
                  </a:lnTo>
                  <a:lnTo>
                    <a:pt x="894865" y="535722"/>
                  </a:lnTo>
                  <a:lnTo>
                    <a:pt x="893225" y="537065"/>
                  </a:lnTo>
                  <a:lnTo>
                    <a:pt x="893225" y="539004"/>
                  </a:lnTo>
                  <a:lnTo>
                    <a:pt x="895164" y="540793"/>
                  </a:lnTo>
                  <a:lnTo>
                    <a:pt x="896805" y="541987"/>
                  </a:lnTo>
                  <a:lnTo>
                    <a:pt x="897402" y="543628"/>
                  </a:lnTo>
                  <a:lnTo>
                    <a:pt x="896059" y="544374"/>
                  </a:lnTo>
                  <a:lnTo>
                    <a:pt x="897999" y="546313"/>
                  </a:lnTo>
                  <a:lnTo>
                    <a:pt x="898745" y="547954"/>
                  </a:lnTo>
                  <a:lnTo>
                    <a:pt x="898297" y="549744"/>
                  </a:lnTo>
                  <a:lnTo>
                    <a:pt x="898148" y="551683"/>
                  </a:lnTo>
                  <a:lnTo>
                    <a:pt x="898298" y="553921"/>
                  </a:lnTo>
                  <a:lnTo>
                    <a:pt x="895911" y="555413"/>
                  </a:lnTo>
                  <a:lnTo>
                    <a:pt x="894867" y="556606"/>
                  </a:lnTo>
                  <a:lnTo>
                    <a:pt x="894569" y="557949"/>
                  </a:lnTo>
                  <a:lnTo>
                    <a:pt x="893674" y="559887"/>
                  </a:lnTo>
                  <a:lnTo>
                    <a:pt x="893226" y="561976"/>
                  </a:lnTo>
                  <a:lnTo>
                    <a:pt x="892630" y="564512"/>
                  </a:lnTo>
                  <a:lnTo>
                    <a:pt x="891437" y="568987"/>
                  </a:lnTo>
                  <a:lnTo>
                    <a:pt x="890841" y="571224"/>
                  </a:lnTo>
                  <a:lnTo>
                    <a:pt x="890542" y="573462"/>
                  </a:lnTo>
                  <a:lnTo>
                    <a:pt x="889647" y="575103"/>
                  </a:lnTo>
                  <a:lnTo>
                    <a:pt x="887559" y="576147"/>
                  </a:lnTo>
                  <a:lnTo>
                    <a:pt x="885471" y="576147"/>
                  </a:lnTo>
                  <a:lnTo>
                    <a:pt x="882785" y="574805"/>
                  </a:lnTo>
                  <a:lnTo>
                    <a:pt x="878758" y="574208"/>
                  </a:lnTo>
                  <a:lnTo>
                    <a:pt x="876927" y="573266"/>
                  </a:lnTo>
                  <a:lnTo>
                    <a:pt x="876331" y="571774"/>
                  </a:lnTo>
                  <a:lnTo>
                    <a:pt x="874392" y="571775"/>
                  </a:lnTo>
                  <a:lnTo>
                    <a:pt x="870513" y="569388"/>
                  </a:lnTo>
                  <a:lnTo>
                    <a:pt x="869021" y="569686"/>
                  </a:lnTo>
                  <a:lnTo>
                    <a:pt x="866037" y="569686"/>
                  </a:lnTo>
                  <a:lnTo>
                    <a:pt x="864247" y="571029"/>
                  </a:lnTo>
                  <a:lnTo>
                    <a:pt x="863800" y="572371"/>
                  </a:lnTo>
                  <a:lnTo>
                    <a:pt x="861562" y="573714"/>
                  </a:lnTo>
                  <a:lnTo>
                    <a:pt x="859922" y="574907"/>
                  </a:lnTo>
                  <a:lnTo>
                    <a:pt x="859027" y="577443"/>
                  </a:lnTo>
                  <a:lnTo>
                    <a:pt x="858878" y="580277"/>
                  </a:lnTo>
                  <a:lnTo>
                    <a:pt x="860370" y="583260"/>
                  </a:lnTo>
                  <a:lnTo>
                    <a:pt x="859326" y="585199"/>
                  </a:lnTo>
                  <a:lnTo>
                    <a:pt x="858730" y="586990"/>
                  </a:lnTo>
                  <a:lnTo>
                    <a:pt x="859177" y="589078"/>
                  </a:lnTo>
                  <a:lnTo>
                    <a:pt x="859923" y="589973"/>
                  </a:lnTo>
                  <a:lnTo>
                    <a:pt x="860432" y="593332"/>
                  </a:lnTo>
                  <a:lnTo>
                    <a:pt x="859388" y="593928"/>
                  </a:lnTo>
                  <a:lnTo>
                    <a:pt x="859835" y="595420"/>
                  </a:lnTo>
                  <a:lnTo>
                    <a:pt x="862521" y="598701"/>
                  </a:lnTo>
                  <a:lnTo>
                    <a:pt x="863864" y="600193"/>
                  </a:lnTo>
                  <a:lnTo>
                    <a:pt x="864162" y="601536"/>
                  </a:lnTo>
                  <a:lnTo>
                    <a:pt x="864162" y="603475"/>
                  </a:lnTo>
                  <a:lnTo>
                    <a:pt x="863715" y="605415"/>
                  </a:lnTo>
                  <a:lnTo>
                    <a:pt x="863417" y="606757"/>
                  </a:lnTo>
                  <a:lnTo>
                    <a:pt x="862671" y="608249"/>
                  </a:lnTo>
                  <a:lnTo>
                    <a:pt x="861776" y="608845"/>
                  </a:lnTo>
                  <a:lnTo>
                    <a:pt x="861776" y="611232"/>
                  </a:lnTo>
                  <a:lnTo>
                    <a:pt x="861030" y="611680"/>
                  </a:lnTo>
                  <a:lnTo>
                    <a:pt x="859240" y="612127"/>
                  </a:lnTo>
                  <a:lnTo>
                    <a:pt x="857749" y="613469"/>
                  </a:lnTo>
                  <a:lnTo>
                    <a:pt x="856257" y="612276"/>
                  </a:lnTo>
                  <a:lnTo>
                    <a:pt x="855362" y="612276"/>
                  </a:lnTo>
                  <a:lnTo>
                    <a:pt x="855362" y="614513"/>
                  </a:lnTo>
                  <a:lnTo>
                    <a:pt x="854914" y="615707"/>
                  </a:lnTo>
                  <a:lnTo>
                    <a:pt x="853423" y="617497"/>
                  </a:lnTo>
                  <a:lnTo>
                    <a:pt x="853125" y="618989"/>
                  </a:lnTo>
                  <a:lnTo>
                    <a:pt x="854318" y="619735"/>
                  </a:lnTo>
                  <a:lnTo>
                    <a:pt x="855362" y="620332"/>
                  </a:lnTo>
                  <a:lnTo>
                    <a:pt x="855512" y="621972"/>
                  </a:lnTo>
                  <a:lnTo>
                    <a:pt x="855064" y="622718"/>
                  </a:lnTo>
                  <a:lnTo>
                    <a:pt x="853572" y="622420"/>
                  </a:lnTo>
                  <a:lnTo>
                    <a:pt x="851783" y="621525"/>
                  </a:lnTo>
                  <a:lnTo>
                    <a:pt x="851036" y="622121"/>
                  </a:lnTo>
                  <a:lnTo>
                    <a:pt x="851186" y="623464"/>
                  </a:lnTo>
                  <a:lnTo>
                    <a:pt x="850141" y="624508"/>
                  </a:lnTo>
                  <a:lnTo>
                    <a:pt x="850142" y="626149"/>
                  </a:lnTo>
                  <a:lnTo>
                    <a:pt x="851335" y="627342"/>
                  </a:lnTo>
                  <a:lnTo>
                    <a:pt x="850738" y="628535"/>
                  </a:lnTo>
                  <a:lnTo>
                    <a:pt x="851783" y="629879"/>
                  </a:lnTo>
                  <a:lnTo>
                    <a:pt x="852976" y="630922"/>
                  </a:lnTo>
                  <a:lnTo>
                    <a:pt x="852679" y="633309"/>
                  </a:lnTo>
                  <a:lnTo>
                    <a:pt x="851336" y="634652"/>
                  </a:lnTo>
                  <a:lnTo>
                    <a:pt x="851784" y="636591"/>
                  </a:lnTo>
                  <a:lnTo>
                    <a:pt x="849844" y="636889"/>
                  </a:lnTo>
                  <a:lnTo>
                    <a:pt x="848651" y="637785"/>
                  </a:lnTo>
                  <a:lnTo>
                    <a:pt x="848353" y="639724"/>
                  </a:lnTo>
                  <a:lnTo>
                    <a:pt x="848055" y="641066"/>
                  </a:lnTo>
                  <a:lnTo>
                    <a:pt x="847906" y="643154"/>
                  </a:lnTo>
                  <a:lnTo>
                    <a:pt x="847906" y="645392"/>
                  </a:lnTo>
                  <a:lnTo>
                    <a:pt x="849398" y="647331"/>
                  </a:lnTo>
                  <a:lnTo>
                    <a:pt x="849846" y="647928"/>
                  </a:lnTo>
                  <a:lnTo>
                    <a:pt x="848951" y="649718"/>
                  </a:lnTo>
                  <a:lnTo>
                    <a:pt x="848951" y="651060"/>
                  </a:lnTo>
                  <a:lnTo>
                    <a:pt x="849100" y="655983"/>
                  </a:lnTo>
                  <a:lnTo>
                    <a:pt x="849697" y="658220"/>
                  </a:lnTo>
                  <a:lnTo>
                    <a:pt x="851487" y="660011"/>
                  </a:lnTo>
                  <a:lnTo>
                    <a:pt x="854173" y="661801"/>
                  </a:lnTo>
                  <a:lnTo>
                    <a:pt x="856262" y="662994"/>
                  </a:lnTo>
                  <a:lnTo>
                    <a:pt x="857007" y="664187"/>
                  </a:lnTo>
                  <a:lnTo>
                    <a:pt x="856858" y="665381"/>
                  </a:lnTo>
                  <a:lnTo>
                    <a:pt x="855068" y="667171"/>
                  </a:lnTo>
                  <a:lnTo>
                    <a:pt x="853129" y="667768"/>
                  </a:lnTo>
                  <a:lnTo>
                    <a:pt x="850145" y="666574"/>
                  </a:lnTo>
                  <a:lnTo>
                    <a:pt x="847311" y="666425"/>
                  </a:lnTo>
                  <a:lnTo>
                    <a:pt x="844327" y="665083"/>
                  </a:lnTo>
                  <a:lnTo>
                    <a:pt x="842239" y="664486"/>
                  </a:lnTo>
                  <a:lnTo>
                    <a:pt x="838957" y="665679"/>
                  </a:lnTo>
                  <a:lnTo>
                    <a:pt x="837913" y="666873"/>
                  </a:lnTo>
                  <a:lnTo>
                    <a:pt x="835974" y="668215"/>
                  </a:lnTo>
                  <a:lnTo>
                    <a:pt x="832842" y="670005"/>
                  </a:lnTo>
                  <a:lnTo>
                    <a:pt x="831350" y="671049"/>
                  </a:lnTo>
                  <a:lnTo>
                    <a:pt x="830455" y="674182"/>
                  </a:lnTo>
                  <a:lnTo>
                    <a:pt x="828814" y="677911"/>
                  </a:lnTo>
                  <a:lnTo>
                    <a:pt x="827472" y="680149"/>
                  </a:lnTo>
                  <a:lnTo>
                    <a:pt x="827025" y="681790"/>
                  </a:lnTo>
                  <a:lnTo>
                    <a:pt x="825085" y="684326"/>
                  </a:lnTo>
                  <a:lnTo>
                    <a:pt x="823594" y="685817"/>
                  </a:lnTo>
                  <a:lnTo>
                    <a:pt x="821804" y="687756"/>
                  </a:lnTo>
                  <a:lnTo>
                    <a:pt x="820163" y="688503"/>
                  </a:lnTo>
                  <a:lnTo>
                    <a:pt x="818970" y="687607"/>
                  </a:lnTo>
                  <a:lnTo>
                    <a:pt x="817179" y="686861"/>
                  </a:lnTo>
                  <a:lnTo>
                    <a:pt x="815390" y="687756"/>
                  </a:lnTo>
                  <a:lnTo>
                    <a:pt x="813301" y="688204"/>
                  </a:lnTo>
                  <a:lnTo>
                    <a:pt x="810765" y="687607"/>
                  </a:lnTo>
                  <a:lnTo>
                    <a:pt x="808080" y="686563"/>
                  </a:lnTo>
                  <a:lnTo>
                    <a:pt x="803157" y="684475"/>
                  </a:lnTo>
                  <a:lnTo>
                    <a:pt x="800471" y="683878"/>
                  </a:lnTo>
                  <a:lnTo>
                    <a:pt x="797339" y="684177"/>
                  </a:lnTo>
                  <a:lnTo>
                    <a:pt x="793461" y="687757"/>
                  </a:lnTo>
                  <a:lnTo>
                    <a:pt x="792566" y="688950"/>
                  </a:lnTo>
                  <a:lnTo>
                    <a:pt x="792267" y="690591"/>
                  </a:lnTo>
                  <a:lnTo>
                    <a:pt x="790477" y="691336"/>
                  </a:lnTo>
                  <a:lnTo>
                    <a:pt x="786897" y="692083"/>
                  </a:lnTo>
                  <a:lnTo>
                    <a:pt x="784510" y="695066"/>
                  </a:lnTo>
                  <a:lnTo>
                    <a:pt x="782124" y="696409"/>
                  </a:lnTo>
                  <a:lnTo>
                    <a:pt x="780334" y="696110"/>
                  </a:lnTo>
                  <a:lnTo>
                    <a:pt x="778096" y="694170"/>
                  </a:lnTo>
                  <a:lnTo>
                    <a:pt x="775858" y="693425"/>
                  </a:lnTo>
                  <a:lnTo>
                    <a:pt x="773173" y="692828"/>
                  </a:lnTo>
                  <a:lnTo>
                    <a:pt x="770786" y="691933"/>
                  </a:lnTo>
                  <a:lnTo>
                    <a:pt x="767952" y="691784"/>
                  </a:lnTo>
                  <a:lnTo>
                    <a:pt x="765714" y="691038"/>
                  </a:lnTo>
                  <a:lnTo>
                    <a:pt x="763626" y="691038"/>
                  </a:lnTo>
                  <a:lnTo>
                    <a:pt x="762581" y="691933"/>
                  </a:lnTo>
                  <a:lnTo>
                    <a:pt x="761090" y="692381"/>
                  </a:lnTo>
                  <a:lnTo>
                    <a:pt x="760195" y="693574"/>
                  </a:lnTo>
                  <a:lnTo>
                    <a:pt x="759002" y="694917"/>
                  </a:lnTo>
                  <a:lnTo>
                    <a:pt x="756913" y="694767"/>
                  </a:lnTo>
                  <a:lnTo>
                    <a:pt x="755421" y="694170"/>
                  </a:lnTo>
                  <a:lnTo>
                    <a:pt x="753780" y="692381"/>
                  </a:lnTo>
                  <a:lnTo>
                    <a:pt x="752139" y="690740"/>
                  </a:lnTo>
                  <a:lnTo>
                    <a:pt x="751990" y="689397"/>
                  </a:lnTo>
                  <a:lnTo>
                    <a:pt x="750647" y="687906"/>
                  </a:lnTo>
                  <a:lnTo>
                    <a:pt x="749453" y="686414"/>
                  </a:lnTo>
                  <a:lnTo>
                    <a:pt x="747812" y="686116"/>
                  </a:lnTo>
                  <a:lnTo>
                    <a:pt x="746619" y="684475"/>
                  </a:lnTo>
                  <a:lnTo>
                    <a:pt x="746619" y="683281"/>
                  </a:lnTo>
                  <a:lnTo>
                    <a:pt x="747215" y="682088"/>
                  </a:lnTo>
                  <a:lnTo>
                    <a:pt x="747216" y="681491"/>
                  </a:lnTo>
                  <a:lnTo>
                    <a:pt x="746171" y="681641"/>
                  </a:lnTo>
                  <a:lnTo>
                    <a:pt x="743784" y="681641"/>
                  </a:lnTo>
                  <a:lnTo>
                    <a:pt x="741248" y="681043"/>
                  </a:lnTo>
                  <a:lnTo>
                    <a:pt x="738861" y="679254"/>
                  </a:lnTo>
                  <a:lnTo>
                    <a:pt x="736773" y="678209"/>
                  </a:lnTo>
                  <a:lnTo>
                    <a:pt x="734685" y="677613"/>
                  </a:lnTo>
                  <a:lnTo>
                    <a:pt x="733640" y="676121"/>
                  </a:lnTo>
                  <a:lnTo>
                    <a:pt x="733788" y="669408"/>
                  </a:lnTo>
                  <a:lnTo>
                    <a:pt x="732297" y="667320"/>
                  </a:lnTo>
                  <a:lnTo>
                    <a:pt x="731252" y="666574"/>
                  </a:lnTo>
                  <a:lnTo>
                    <a:pt x="728866" y="665828"/>
                  </a:lnTo>
                  <a:lnTo>
                    <a:pt x="726180" y="664337"/>
                  </a:lnTo>
                  <a:lnTo>
                    <a:pt x="720660" y="661801"/>
                  </a:lnTo>
                  <a:lnTo>
                    <a:pt x="716036" y="660011"/>
                  </a:lnTo>
                  <a:lnTo>
                    <a:pt x="713052" y="659115"/>
                  </a:lnTo>
                  <a:lnTo>
                    <a:pt x="709173" y="658967"/>
                  </a:lnTo>
                  <a:lnTo>
                    <a:pt x="706936" y="659712"/>
                  </a:lnTo>
                  <a:lnTo>
                    <a:pt x="704550" y="662099"/>
                  </a:lnTo>
                  <a:lnTo>
                    <a:pt x="704102" y="663889"/>
                  </a:lnTo>
                  <a:lnTo>
                    <a:pt x="704251" y="665679"/>
                  </a:lnTo>
                  <a:lnTo>
                    <a:pt x="704848" y="668364"/>
                  </a:lnTo>
                  <a:lnTo>
                    <a:pt x="704252" y="670303"/>
                  </a:lnTo>
                  <a:lnTo>
                    <a:pt x="703208" y="672243"/>
                  </a:lnTo>
                  <a:lnTo>
                    <a:pt x="703506" y="674182"/>
                  </a:lnTo>
                  <a:lnTo>
                    <a:pt x="704402" y="675972"/>
                  </a:lnTo>
                  <a:lnTo>
                    <a:pt x="705595" y="676867"/>
                  </a:lnTo>
                  <a:lnTo>
                    <a:pt x="706788" y="678358"/>
                  </a:lnTo>
                  <a:lnTo>
                    <a:pt x="708728" y="679254"/>
                  </a:lnTo>
                  <a:lnTo>
                    <a:pt x="710369" y="680298"/>
                  </a:lnTo>
                  <a:lnTo>
                    <a:pt x="710966" y="682684"/>
                  </a:lnTo>
                  <a:lnTo>
                    <a:pt x="711563" y="685071"/>
                  </a:lnTo>
                  <a:lnTo>
                    <a:pt x="712010" y="688353"/>
                  </a:lnTo>
                  <a:lnTo>
                    <a:pt x="713204" y="689696"/>
                  </a:lnTo>
                  <a:lnTo>
                    <a:pt x="713204" y="690740"/>
                  </a:lnTo>
                  <a:lnTo>
                    <a:pt x="714995" y="692381"/>
                  </a:lnTo>
                  <a:lnTo>
                    <a:pt x="714547" y="694022"/>
                  </a:lnTo>
                  <a:lnTo>
                    <a:pt x="715293" y="695663"/>
                  </a:lnTo>
                  <a:lnTo>
                    <a:pt x="716337" y="697154"/>
                  </a:lnTo>
                  <a:lnTo>
                    <a:pt x="716934" y="698944"/>
                  </a:lnTo>
                  <a:lnTo>
                    <a:pt x="716636" y="700137"/>
                  </a:lnTo>
                  <a:lnTo>
                    <a:pt x="716636" y="701182"/>
                  </a:lnTo>
                  <a:lnTo>
                    <a:pt x="718427" y="702375"/>
                  </a:lnTo>
                  <a:lnTo>
                    <a:pt x="719620" y="703569"/>
                  </a:lnTo>
                  <a:lnTo>
                    <a:pt x="721261" y="704165"/>
                  </a:lnTo>
                  <a:lnTo>
                    <a:pt x="721261" y="705955"/>
                  </a:lnTo>
                  <a:lnTo>
                    <a:pt x="722306" y="707895"/>
                  </a:lnTo>
                  <a:lnTo>
                    <a:pt x="723350" y="709983"/>
                  </a:lnTo>
                  <a:lnTo>
                    <a:pt x="723350" y="711624"/>
                  </a:lnTo>
                  <a:lnTo>
                    <a:pt x="723947" y="713115"/>
                  </a:lnTo>
                  <a:lnTo>
                    <a:pt x="725588" y="714906"/>
                  </a:lnTo>
                  <a:lnTo>
                    <a:pt x="726185" y="717143"/>
                  </a:lnTo>
                  <a:lnTo>
                    <a:pt x="726036" y="718187"/>
                  </a:lnTo>
                  <a:lnTo>
                    <a:pt x="726484" y="720276"/>
                  </a:lnTo>
                  <a:lnTo>
                    <a:pt x="724246" y="721618"/>
                  </a:lnTo>
                  <a:lnTo>
                    <a:pt x="722456" y="723259"/>
                  </a:lnTo>
                  <a:lnTo>
                    <a:pt x="721860" y="724750"/>
                  </a:lnTo>
                  <a:lnTo>
                    <a:pt x="721860" y="727286"/>
                  </a:lnTo>
                  <a:lnTo>
                    <a:pt x="721561" y="729076"/>
                  </a:lnTo>
                  <a:lnTo>
                    <a:pt x="718218" y="729447"/>
                  </a:lnTo>
                  <a:lnTo>
                    <a:pt x="717920" y="731237"/>
                  </a:lnTo>
                  <a:lnTo>
                    <a:pt x="717324" y="734221"/>
                  </a:lnTo>
                  <a:lnTo>
                    <a:pt x="715141" y="738351"/>
                  </a:lnTo>
                  <a:lnTo>
                    <a:pt x="712903" y="738500"/>
                  </a:lnTo>
                  <a:lnTo>
                    <a:pt x="711114" y="739843"/>
                  </a:lnTo>
                  <a:lnTo>
                    <a:pt x="709025" y="741335"/>
                  </a:lnTo>
                  <a:lnTo>
                    <a:pt x="707683" y="741484"/>
                  </a:lnTo>
                  <a:lnTo>
                    <a:pt x="706489" y="742230"/>
                  </a:lnTo>
                  <a:lnTo>
                    <a:pt x="705445" y="743423"/>
                  </a:lnTo>
                  <a:lnTo>
                    <a:pt x="703805" y="744318"/>
                  </a:lnTo>
                  <a:lnTo>
                    <a:pt x="702015" y="745809"/>
                  </a:lnTo>
                  <a:lnTo>
                    <a:pt x="700672" y="745810"/>
                  </a:lnTo>
                  <a:lnTo>
                    <a:pt x="698136" y="747301"/>
                  </a:lnTo>
                  <a:lnTo>
                    <a:pt x="697838" y="748644"/>
                  </a:lnTo>
                  <a:lnTo>
                    <a:pt x="695749" y="749986"/>
                  </a:lnTo>
                  <a:lnTo>
                    <a:pt x="693065" y="751776"/>
                  </a:lnTo>
                  <a:lnTo>
                    <a:pt x="691573" y="752970"/>
                  </a:lnTo>
                  <a:lnTo>
                    <a:pt x="688589" y="755804"/>
                  </a:lnTo>
                  <a:lnTo>
                    <a:pt x="685457" y="756849"/>
                  </a:lnTo>
                  <a:lnTo>
                    <a:pt x="680535" y="760876"/>
                  </a:lnTo>
                  <a:lnTo>
                    <a:pt x="682243" y="763649"/>
                  </a:lnTo>
                  <a:lnTo>
                    <a:pt x="681651" y="764037"/>
                  </a:lnTo>
                  <a:lnTo>
                    <a:pt x="673744" y="768585"/>
                  </a:lnTo>
                  <a:lnTo>
                    <a:pt x="661211" y="760735"/>
                  </a:lnTo>
                  <a:lnTo>
                    <a:pt x="651504" y="760368"/>
                  </a:lnTo>
                  <a:lnTo>
                    <a:pt x="642803" y="756969"/>
                  </a:lnTo>
                  <a:lnTo>
                    <a:pt x="636462" y="751586"/>
                  </a:lnTo>
                  <a:lnTo>
                    <a:pt x="632247" y="749071"/>
                  </a:lnTo>
                  <a:lnTo>
                    <a:pt x="624010" y="746525"/>
                  </a:lnTo>
                  <a:lnTo>
                    <a:pt x="623546" y="744779"/>
                  </a:lnTo>
                  <a:lnTo>
                    <a:pt x="624088" y="741944"/>
                  </a:lnTo>
                  <a:lnTo>
                    <a:pt x="620073" y="726923"/>
                  </a:lnTo>
                  <a:lnTo>
                    <a:pt x="615031" y="723502"/>
                  </a:lnTo>
                  <a:lnTo>
                    <a:pt x="613591" y="722242"/>
                  </a:lnTo>
                  <a:lnTo>
                    <a:pt x="612330" y="720261"/>
                  </a:lnTo>
                  <a:lnTo>
                    <a:pt x="610890" y="716658"/>
                  </a:lnTo>
                  <a:lnTo>
                    <a:pt x="607469" y="714860"/>
                  </a:lnTo>
                  <a:lnTo>
                    <a:pt x="601167" y="712518"/>
                  </a:lnTo>
                  <a:lnTo>
                    <a:pt x="595765" y="710359"/>
                  </a:lnTo>
                  <a:lnTo>
                    <a:pt x="588864" y="709526"/>
                  </a:lnTo>
                  <a:lnTo>
                    <a:pt x="584879" y="712794"/>
                  </a:lnTo>
                  <a:lnTo>
                    <a:pt x="579617" y="724720"/>
                  </a:lnTo>
                  <a:lnTo>
                    <a:pt x="574350" y="726409"/>
                  </a:lnTo>
                  <a:lnTo>
                    <a:pt x="571830" y="728041"/>
                  </a:lnTo>
                  <a:lnTo>
                    <a:pt x="569458" y="728338"/>
                  </a:lnTo>
                  <a:lnTo>
                    <a:pt x="568865" y="727005"/>
                  </a:lnTo>
                  <a:lnTo>
                    <a:pt x="567530" y="727151"/>
                  </a:lnTo>
                  <a:lnTo>
                    <a:pt x="566344" y="728189"/>
                  </a:lnTo>
                  <a:lnTo>
                    <a:pt x="564417" y="729672"/>
                  </a:lnTo>
                  <a:lnTo>
                    <a:pt x="563231" y="730264"/>
                  </a:lnTo>
                  <a:lnTo>
                    <a:pt x="560711" y="731303"/>
                  </a:lnTo>
                  <a:lnTo>
                    <a:pt x="558043" y="731303"/>
                  </a:lnTo>
                  <a:lnTo>
                    <a:pt x="555671" y="732637"/>
                  </a:lnTo>
                  <a:lnTo>
                    <a:pt x="554337" y="732488"/>
                  </a:lnTo>
                  <a:lnTo>
                    <a:pt x="551668" y="731005"/>
                  </a:lnTo>
                  <a:lnTo>
                    <a:pt x="549889" y="726115"/>
                  </a:lnTo>
                  <a:lnTo>
                    <a:pt x="548407" y="725668"/>
                  </a:lnTo>
                  <a:lnTo>
                    <a:pt x="547517" y="723742"/>
                  </a:lnTo>
                  <a:lnTo>
                    <a:pt x="546331" y="721370"/>
                  </a:lnTo>
                  <a:lnTo>
                    <a:pt x="544997" y="720777"/>
                  </a:lnTo>
                  <a:lnTo>
                    <a:pt x="543663" y="719295"/>
                  </a:lnTo>
                  <a:lnTo>
                    <a:pt x="543960" y="717220"/>
                  </a:lnTo>
                  <a:lnTo>
                    <a:pt x="542773" y="714997"/>
                  </a:lnTo>
                  <a:lnTo>
                    <a:pt x="540550" y="714401"/>
                  </a:lnTo>
                  <a:lnTo>
                    <a:pt x="538474" y="714256"/>
                  </a:lnTo>
                  <a:lnTo>
                    <a:pt x="537437" y="715143"/>
                  </a:lnTo>
                  <a:lnTo>
                    <a:pt x="536251" y="716330"/>
                  </a:lnTo>
                  <a:lnTo>
                    <a:pt x="535509" y="716032"/>
                  </a:lnTo>
                  <a:lnTo>
                    <a:pt x="533137" y="713366"/>
                  </a:lnTo>
                  <a:lnTo>
                    <a:pt x="531507" y="711142"/>
                  </a:lnTo>
                  <a:lnTo>
                    <a:pt x="530024" y="709067"/>
                  </a:lnTo>
                  <a:lnTo>
                    <a:pt x="530024" y="705954"/>
                  </a:lnTo>
                  <a:lnTo>
                    <a:pt x="528838" y="703876"/>
                  </a:lnTo>
                  <a:lnTo>
                    <a:pt x="527504" y="701652"/>
                  </a:lnTo>
                  <a:lnTo>
                    <a:pt x="525873" y="700765"/>
                  </a:lnTo>
                  <a:lnTo>
                    <a:pt x="522909" y="701357"/>
                  </a:lnTo>
                  <a:lnTo>
                    <a:pt x="518516" y="701084"/>
                  </a:lnTo>
                  <a:lnTo>
                    <a:pt x="515964" y="701166"/>
                  </a:lnTo>
                  <a:lnTo>
                    <a:pt x="506375" y="700316"/>
                  </a:lnTo>
                  <a:lnTo>
                    <a:pt x="505800" y="696290"/>
                  </a:lnTo>
                  <a:lnTo>
                    <a:pt x="504362" y="694276"/>
                  </a:lnTo>
                  <a:lnTo>
                    <a:pt x="503212" y="692408"/>
                  </a:lnTo>
                  <a:lnTo>
                    <a:pt x="503355" y="689674"/>
                  </a:lnTo>
                  <a:lnTo>
                    <a:pt x="504650" y="687806"/>
                  </a:lnTo>
                  <a:lnTo>
                    <a:pt x="504362" y="686223"/>
                  </a:lnTo>
                  <a:lnTo>
                    <a:pt x="504506" y="684786"/>
                  </a:lnTo>
                  <a:lnTo>
                    <a:pt x="505944" y="683204"/>
                  </a:lnTo>
                  <a:lnTo>
                    <a:pt x="508532" y="678605"/>
                  </a:lnTo>
                  <a:lnTo>
                    <a:pt x="509538" y="675297"/>
                  </a:lnTo>
                  <a:lnTo>
                    <a:pt x="509358" y="671138"/>
                  </a:lnTo>
                  <a:lnTo>
                    <a:pt x="508391" y="669625"/>
                  </a:lnTo>
                  <a:lnTo>
                    <a:pt x="504757" y="666916"/>
                  </a:lnTo>
                  <a:lnTo>
                    <a:pt x="502115" y="662432"/>
                  </a:lnTo>
                  <a:lnTo>
                    <a:pt x="497598" y="659671"/>
                  </a:lnTo>
                  <a:lnTo>
                    <a:pt x="491827" y="656412"/>
                  </a:lnTo>
                  <a:lnTo>
                    <a:pt x="487310" y="655406"/>
                  </a:lnTo>
                  <a:lnTo>
                    <a:pt x="482021" y="649774"/>
                  </a:lnTo>
                  <a:lnTo>
                    <a:pt x="481304" y="646545"/>
                  </a:lnTo>
                  <a:lnTo>
                    <a:pt x="480945" y="642960"/>
                  </a:lnTo>
                  <a:lnTo>
                    <a:pt x="476642" y="639014"/>
                  </a:lnTo>
                  <a:lnTo>
                    <a:pt x="474489" y="634710"/>
                  </a:lnTo>
                  <a:lnTo>
                    <a:pt x="474131" y="630767"/>
                  </a:lnTo>
                  <a:lnTo>
                    <a:pt x="473056" y="628255"/>
                  </a:lnTo>
                  <a:lnTo>
                    <a:pt x="473055" y="622517"/>
                  </a:lnTo>
                  <a:lnTo>
                    <a:pt x="474128" y="617201"/>
                  </a:lnTo>
                  <a:lnTo>
                    <a:pt x="475086" y="613774"/>
                  </a:lnTo>
                  <a:lnTo>
                    <a:pt x="474765" y="610840"/>
                  </a:lnTo>
                  <a:lnTo>
                    <a:pt x="475469" y="609254"/>
                  </a:lnTo>
                  <a:lnTo>
                    <a:pt x="475381" y="607933"/>
                  </a:lnTo>
                  <a:lnTo>
                    <a:pt x="473972" y="606347"/>
                  </a:lnTo>
                  <a:lnTo>
                    <a:pt x="471980" y="603510"/>
                  </a:lnTo>
                  <a:lnTo>
                    <a:pt x="470186" y="600642"/>
                  </a:lnTo>
                  <a:lnTo>
                    <a:pt x="468752" y="596696"/>
                  </a:lnTo>
                  <a:lnTo>
                    <a:pt x="465883" y="592036"/>
                  </a:lnTo>
                  <a:lnTo>
                    <a:pt x="463731" y="588090"/>
                  </a:lnTo>
                  <a:lnTo>
                    <a:pt x="462513" y="585490"/>
                  </a:lnTo>
                  <a:lnTo>
                    <a:pt x="461579" y="582710"/>
                  </a:lnTo>
                  <a:lnTo>
                    <a:pt x="460907" y="578907"/>
                  </a:lnTo>
                  <a:lnTo>
                    <a:pt x="461514" y="574318"/>
                  </a:lnTo>
                  <a:lnTo>
                    <a:pt x="459798" y="574038"/>
                  </a:lnTo>
                  <a:lnTo>
                    <a:pt x="458017" y="573284"/>
                  </a:lnTo>
                  <a:lnTo>
                    <a:pt x="455852" y="575429"/>
                  </a:lnTo>
                  <a:lnTo>
                    <a:pt x="455026" y="577528"/>
                  </a:lnTo>
                  <a:lnTo>
                    <a:pt x="454427" y="581325"/>
                  </a:lnTo>
                  <a:lnTo>
                    <a:pt x="454027" y="584925"/>
                  </a:lnTo>
                  <a:lnTo>
                    <a:pt x="452427" y="588522"/>
                  </a:lnTo>
                  <a:lnTo>
                    <a:pt x="450629" y="590922"/>
                  </a:lnTo>
                  <a:lnTo>
                    <a:pt x="449505" y="593200"/>
                  </a:lnTo>
                  <a:lnTo>
                    <a:pt x="447738" y="594002"/>
                  </a:lnTo>
                  <a:lnTo>
                    <a:pt x="445956" y="592960"/>
                  </a:lnTo>
                  <a:lnTo>
                    <a:pt x="444824" y="590925"/>
                  </a:lnTo>
                  <a:lnTo>
                    <a:pt x="444032" y="589339"/>
                  </a:lnTo>
                  <a:lnTo>
                    <a:pt x="441202" y="587300"/>
                  </a:lnTo>
                  <a:lnTo>
                    <a:pt x="438147" y="586171"/>
                  </a:lnTo>
                  <a:lnTo>
                    <a:pt x="434638" y="585378"/>
                  </a:lnTo>
                  <a:lnTo>
                    <a:pt x="427395" y="584244"/>
                  </a:lnTo>
                  <a:lnTo>
                    <a:pt x="424678" y="582662"/>
                  </a:lnTo>
                  <a:lnTo>
                    <a:pt x="420647" y="580526"/>
                  </a:lnTo>
                  <a:lnTo>
                    <a:pt x="416049" y="575128"/>
                  </a:lnTo>
                  <a:lnTo>
                    <a:pt x="414863" y="574208"/>
                  </a:lnTo>
                  <a:lnTo>
                    <a:pt x="411652" y="571933"/>
                  </a:lnTo>
                  <a:lnTo>
                    <a:pt x="406855" y="571130"/>
                  </a:lnTo>
                  <a:lnTo>
                    <a:pt x="403657" y="572732"/>
                  </a:lnTo>
                  <a:lnTo>
                    <a:pt x="402492" y="572859"/>
                  </a:lnTo>
                  <a:lnTo>
                    <a:pt x="402247" y="573841"/>
                  </a:lnTo>
                  <a:lnTo>
                    <a:pt x="402458" y="575529"/>
                  </a:lnTo>
                  <a:lnTo>
                    <a:pt x="402258" y="578728"/>
                  </a:lnTo>
                  <a:lnTo>
                    <a:pt x="399859" y="581325"/>
                  </a:lnTo>
                  <a:lnTo>
                    <a:pt x="396661" y="583926"/>
                  </a:lnTo>
                  <a:lnTo>
                    <a:pt x="393064" y="584925"/>
                  </a:lnTo>
                  <a:lnTo>
                    <a:pt x="390065" y="588120"/>
                  </a:lnTo>
                  <a:lnTo>
                    <a:pt x="388666" y="591921"/>
                  </a:lnTo>
                  <a:lnTo>
                    <a:pt x="384668" y="594718"/>
                  </a:lnTo>
                  <a:lnTo>
                    <a:pt x="383384" y="595153"/>
                  </a:lnTo>
                  <a:lnTo>
                    <a:pt x="382282" y="596255"/>
                  </a:lnTo>
                  <a:lnTo>
                    <a:pt x="380934" y="596866"/>
                  </a:lnTo>
                  <a:lnTo>
                    <a:pt x="379587" y="596991"/>
                  </a:lnTo>
                  <a:lnTo>
                    <a:pt x="378607" y="597847"/>
                  </a:lnTo>
                  <a:lnTo>
                    <a:pt x="377995" y="598704"/>
                  </a:lnTo>
                  <a:lnTo>
                    <a:pt x="377698" y="599795"/>
                  </a:lnTo>
                  <a:lnTo>
                    <a:pt x="377516" y="599925"/>
                  </a:lnTo>
                  <a:lnTo>
                    <a:pt x="372035" y="600831"/>
                  </a:lnTo>
                  <a:lnTo>
                    <a:pt x="366977" y="603285"/>
                  </a:lnTo>
                  <a:lnTo>
                    <a:pt x="365340" y="603045"/>
                  </a:lnTo>
                  <a:lnTo>
                    <a:pt x="362255" y="599810"/>
                  </a:lnTo>
                  <a:lnTo>
                    <a:pt x="360420" y="599379"/>
                  </a:lnTo>
                  <a:lnTo>
                    <a:pt x="353277" y="600284"/>
                  </a:lnTo>
                  <a:lnTo>
                    <a:pt x="349043" y="598151"/>
                  </a:lnTo>
                  <a:lnTo>
                    <a:pt x="343970" y="597161"/>
                  </a:lnTo>
                  <a:lnTo>
                    <a:pt x="341172" y="594889"/>
                  </a:lnTo>
                  <a:lnTo>
                    <a:pt x="339235" y="594642"/>
                  </a:lnTo>
                  <a:lnTo>
                    <a:pt x="338718" y="594624"/>
                  </a:lnTo>
                  <a:lnTo>
                    <a:pt x="336182" y="596241"/>
                  </a:lnTo>
                  <a:lnTo>
                    <a:pt x="335239" y="597537"/>
                  </a:lnTo>
                  <a:lnTo>
                    <a:pt x="334649" y="599190"/>
                  </a:lnTo>
                  <a:lnTo>
                    <a:pt x="332998" y="600721"/>
                  </a:lnTo>
                  <a:lnTo>
                    <a:pt x="330639" y="601428"/>
                  </a:lnTo>
                  <a:lnTo>
                    <a:pt x="327573" y="601547"/>
                  </a:lnTo>
                  <a:lnTo>
                    <a:pt x="323799" y="603081"/>
                  </a:lnTo>
                  <a:lnTo>
                    <a:pt x="320968" y="604260"/>
                  </a:lnTo>
                  <a:lnTo>
                    <a:pt x="319789" y="604497"/>
                  </a:lnTo>
                  <a:lnTo>
                    <a:pt x="318054" y="603989"/>
                  </a:lnTo>
                  <a:lnTo>
                    <a:pt x="316432" y="602237"/>
                  </a:lnTo>
                  <a:lnTo>
                    <a:pt x="315362" y="602204"/>
                  </a:lnTo>
                  <a:lnTo>
                    <a:pt x="314914" y="602188"/>
                  </a:lnTo>
                  <a:lnTo>
                    <a:pt x="311954" y="604451"/>
                  </a:lnTo>
                  <a:lnTo>
                    <a:pt x="309728" y="608868"/>
                  </a:lnTo>
                  <a:lnTo>
                    <a:pt x="308117" y="610332"/>
                  </a:lnTo>
                  <a:lnTo>
                    <a:pt x="306709" y="609776"/>
                  </a:lnTo>
                  <a:lnTo>
                    <a:pt x="305714" y="608361"/>
                  </a:lnTo>
                  <a:lnTo>
                    <a:pt x="305356" y="602905"/>
                  </a:lnTo>
                  <a:lnTo>
                    <a:pt x="303291" y="603045"/>
                  </a:lnTo>
                  <a:lnTo>
                    <a:pt x="300253" y="602319"/>
                  </a:lnTo>
                  <a:lnTo>
                    <a:pt x="298517" y="601307"/>
                  </a:lnTo>
                  <a:lnTo>
                    <a:pt x="298662" y="599138"/>
                  </a:lnTo>
                  <a:lnTo>
                    <a:pt x="298315" y="597920"/>
                  </a:lnTo>
                  <a:lnTo>
                    <a:pt x="296347" y="597692"/>
                  </a:lnTo>
                  <a:lnTo>
                    <a:pt x="292855" y="599533"/>
                  </a:lnTo>
                  <a:lnTo>
                    <a:pt x="290444" y="599539"/>
                  </a:lnTo>
                  <a:lnTo>
                    <a:pt x="273224" y="597802"/>
                  </a:lnTo>
                  <a:lnTo>
                    <a:pt x="270166" y="595681"/>
                  </a:lnTo>
                  <a:lnTo>
                    <a:pt x="268602" y="593315"/>
                  </a:lnTo>
                  <a:lnTo>
                    <a:pt x="269273" y="591480"/>
                  </a:lnTo>
                  <a:lnTo>
                    <a:pt x="268677" y="590638"/>
                  </a:lnTo>
                  <a:lnTo>
                    <a:pt x="261649" y="591428"/>
                  </a:lnTo>
                  <a:lnTo>
                    <a:pt x="260190" y="590177"/>
                  </a:lnTo>
                  <a:lnTo>
                    <a:pt x="262229" y="586265"/>
                  </a:lnTo>
                  <a:lnTo>
                    <a:pt x="263631" y="581434"/>
                  </a:lnTo>
                  <a:lnTo>
                    <a:pt x="263077" y="580864"/>
                  </a:lnTo>
                  <a:lnTo>
                    <a:pt x="260405" y="584050"/>
                  </a:lnTo>
                  <a:lnTo>
                    <a:pt x="257290" y="585684"/>
                  </a:lnTo>
                  <a:lnTo>
                    <a:pt x="254831" y="586264"/>
                  </a:lnTo>
                  <a:lnTo>
                    <a:pt x="253819" y="585250"/>
                  </a:lnTo>
                  <a:lnTo>
                    <a:pt x="252372" y="584815"/>
                  </a:lnTo>
                  <a:lnTo>
                    <a:pt x="248536" y="586207"/>
                  </a:lnTo>
                  <a:lnTo>
                    <a:pt x="246760" y="587631"/>
                  </a:lnTo>
                  <a:lnTo>
                    <a:pt x="246323" y="590684"/>
                  </a:lnTo>
                  <a:lnTo>
                    <a:pt x="246542" y="594828"/>
                  </a:lnTo>
                  <a:lnTo>
                    <a:pt x="245887" y="597993"/>
                  </a:lnTo>
                  <a:lnTo>
                    <a:pt x="243924" y="598537"/>
                  </a:lnTo>
                  <a:lnTo>
                    <a:pt x="241851" y="598427"/>
                  </a:lnTo>
                  <a:lnTo>
                    <a:pt x="239779" y="597555"/>
                  </a:lnTo>
                  <a:lnTo>
                    <a:pt x="237816" y="596903"/>
                  </a:lnTo>
                  <a:lnTo>
                    <a:pt x="235416" y="596575"/>
                  </a:lnTo>
                  <a:lnTo>
                    <a:pt x="233235" y="597665"/>
                  </a:lnTo>
                  <a:lnTo>
                    <a:pt x="232362" y="599408"/>
                  </a:lnTo>
                  <a:lnTo>
                    <a:pt x="231162" y="599518"/>
                  </a:lnTo>
                  <a:lnTo>
                    <a:pt x="226614" y="600733"/>
                  </a:lnTo>
                  <a:lnTo>
                    <a:pt x="222433" y="601951"/>
                  </a:lnTo>
                  <a:lnTo>
                    <a:pt x="218949" y="603172"/>
                  </a:lnTo>
                  <a:lnTo>
                    <a:pt x="214768" y="603694"/>
                  </a:lnTo>
                  <a:lnTo>
                    <a:pt x="210587" y="604041"/>
                  </a:lnTo>
                  <a:lnTo>
                    <a:pt x="205332" y="605368"/>
                  </a:lnTo>
                  <a:lnTo>
                    <a:pt x="201469" y="608500"/>
                  </a:lnTo>
                  <a:lnTo>
                    <a:pt x="201340" y="614245"/>
                  </a:lnTo>
                  <a:lnTo>
                    <a:pt x="187520" y="618212"/>
                  </a:lnTo>
                  <a:lnTo>
                    <a:pt x="184442" y="619278"/>
                  </a:lnTo>
                  <a:lnTo>
                    <a:pt x="180630" y="618695"/>
                  </a:lnTo>
                  <a:lnTo>
                    <a:pt x="177683" y="618285"/>
                  </a:lnTo>
                  <a:lnTo>
                    <a:pt x="174951" y="617704"/>
                  </a:lnTo>
                  <a:lnTo>
                    <a:pt x="172974" y="616915"/>
                  </a:lnTo>
                  <a:lnTo>
                    <a:pt x="169103" y="616568"/>
                  </a:lnTo>
                  <a:lnTo>
                    <a:pt x="164870" y="615399"/>
                  </a:lnTo>
                  <a:lnTo>
                    <a:pt x="160191" y="614490"/>
                  </a:lnTo>
                  <a:lnTo>
                    <a:pt x="156652" y="614512"/>
                  </a:lnTo>
                  <a:lnTo>
                    <a:pt x="150977" y="614755"/>
                  </a:lnTo>
                  <a:lnTo>
                    <a:pt x="146581" y="615684"/>
                  </a:lnTo>
                  <a:lnTo>
                    <a:pt x="141965" y="616787"/>
                  </a:lnTo>
                  <a:lnTo>
                    <a:pt x="138389" y="617349"/>
                  </a:lnTo>
                  <a:lnTo>
                    <a:pt x="135115" y="616729"/>
                  </a:lnTo>
                  <a:lnTo>
                    <a:pt x="132110" y="616635"/>
                  </a:lnTo>
                  <a:lnTo>
                    <a:pt x="129887" y="616863"/>
                  </a:lnTo>
                  <a:lnTo>
                    <a:pt x="128668" y="616186"/>
                  </a:lnTo>
                  <a:lnTo>
                    <a:pt x="127449" y="614427"/>
                  </a:lnTo>
                  <a:lnTo>
                    <a:pt x="126367" y="612665"/>
                  </a:lnTo>
                  <a:lnTo>
                    <a:pt x="126231" y="611040"/>
                  </a:lnTo>
                  <a:lnTo>
                    <a:pt x="126254" y="609123"/>
                  </a:lnTo>
                  <a:lnTo>
                    <a:pt x="126773" y="606167"/>
                  </a:lnTo>
                  <a:lnTo>
                    <a:pt x="127585" y="604542"/>
                  </a:lnTo>
                  <a:lnTo>
                    <a:pt x="128262" y="601833"/>
                  </a:lnTo>
                  <a:lnTo>
                    <a:pt x="127314" y="600073"/>
                  </a:lnTo>
                  <a:lnTo>
                    <a:pt x="126502" y="597908"/>
                  </a:lnTo>
                  <a:lnTo>
                    <a:pt x="126081" y="593992"/>
                  </a:lnTo>
                  <a:lnTo>
                    <a:pt x="126816" y="592336"/>
                  </a:lnTo>
                  <a:lnTo>
                    <a:pt x="129481" y="591407"/>
                  </a:lnTo>
                  <a:lnTo>
                    <a:pt x="132912" y="590529"/>
                  </a:lnTo>
                  <a:lnTo>
                    <a:pt x="136928" y="588697"/>
                  </a:lnTo>
                  <a:lnTo>
                    <a:pt x="140720" y="589104"/>
                  </a:lnTo>
                  <a:lnTo>
                    <a:pt x="143834" y="588697"/>
                  </a:lnTo>
                  <a:lnTo>
                    <a:pt x="146415" y="587616"/>
                  </a:lnTo>
                  <a:lnTo>
                    <a:pt x="152097" y="586984"/>
                  </a:lnTo>
                  <a:lnTo>
                    <a:pt x="156516" y="587616"/>
                  </a:lnTo>
                  <a:lnTo>
                    <a:pt x="162830" y="585723"/>
                  </a:lnTo>
                  <a:lnTo>
                    <a:pt x="169144" y="582564"/>
                  </a:lnTo>
                  <a:lnTo>
                    <a:pt x="175457" y="580672"/>
                  </a:lnTo>
                  <a:lnTo>
                    <a:pt x="182402" y="579408"/>
                  </a:lnTo>
                  <a:lnTo>
                    <a:pt x="188716" y="576252"/>
                  </a:lnTo>
                  <a:lnTo>
                    <a:pt x="195029" y="571200"/>
                  </a:lnTo>
                  <a:lnTo>
                    <a:pt x="198818" y="565520"/>
                  </a:lnTo>
                  <a:lnTo>
                    <a:pt x="196292" y="560468"/>
                  </a:lnTo>
                  <a:lnTo>
                    <a:pt x="192895" y="558630"/>
                  </a:lnTo>
                  <a:lnTo>
                    <a:pt x="189314" y="559192"/>
                  </a:lnTo>
                  <a:lnTo>
                    <a:pt x="186899" y="558742"/>
                  </a:lnTo>
                  <a:lnTo>
                    <a:pt x="185413" y="557300"/>
                  </a:lnTo>
                  <a:lnTo>
                    <a:pt x="183882" y="554086"/>
                  </a:lnTo>
                  <a:lnTo>
                    <a:pt x="183336" y="549487"/>
                  </a:lnTo>
                  <a:lnTo>
                    <a:pt x="182879" y="546194"/>
                  </a:lnTo>
                  <a:lnTo>
                    <a:pt x="181636" y="545037"/>
                  </a:lnTo>
                  <a:lnTo>
                    <a:pt x="179345" y="543597"/>
                  </a:lnTo>
                  <a:lnTo>
                    <a:pt x="176606" y="543138"/>
                  </a:lnTo>
                  <a:lnTo>
                    <a:pt x="173563" y="543597"/>
                  </a:lnTo>
                  <a:lnTo>
                    <a:pt x="171128" y="542378"/>
                  </a:lnTo>
                  <a:lnTo>
                    <a:pt x="168085" y="541009"/>
                  </a:lnTo>
                  <a:lnTo>
                    <a:pt x="166868" y="539638"/>
                  </a:lnTo>
                  <a:lnTo>
                    <a:pt x="166352" y="536534"/>
                  </a:lnTo>
                  <a:lnTo>
                    <a:pt x="164613" y="534727"/>
                  </a:lnTo>
                  <a:lnTo>
                    <a:pt x="162373" y="529271"/>
                  </a:lnTo>
                  <a:lnTo>
                    <a:pt x="158594" y="528120"/>
                  </a:lnTo>
                  <a:lnTo>
                    <a:pt x="157115" y="528612"/>
                  </a:lnTo>
                  <a:lnTo>
                    <a:pt x="155308" y="527791"/>
                  </a:lnTo>
                  <a:lnTo>
                    <a:pt x="153829" y="526640"/>
                  </a:lnTo>
                  <a:lnTo>
                    <a:pt x="151693" y="526804"/>
                  </a:lnTo>
                  <a:lnTo>
                    <a:pt x="150379" y="527132"/>
                  </a:lnTo>
                  <a:lnTo>
                    <a:pt x="149065" y="527132"/>
                  </a:lnTo>
                  <a:lnTo>
                    <a:pt x="146600" y="526640"/>
                  </a:lnTo>
                  <a:lnTo>
                    <a:pt x="145450" y="526148"/>
                  </a:lnTo>
                  <a:lnTo>
                    <a:pt x="143149" y="524340"/>
                  </a:lnTo>
                  <a:lnTo>
                    <a:pt x="141506" y="522041"/>
                  </a:lnTo>
                  <a:lnTo>
                    <a:pt x="137805" y="518131"/>
                  </a:lnTo>
                  <a:lnTo>
                    <a:pt x="133265" y="515683"/>
                  </a:lnTo>
                  <a:lnTo>
                    <a:pt x="130744" y="511351"/>
                  </a:lnTo>
                  <a:lnTo>
                    <a:pt x="130352" y="508796"/>
                  </a:lnTo>
                  <a:lnTo>
                    <a:pt x="131923" y="505850"/>
                  </a:lnTo>
                  <a:lnTo>
                    <a:pt x="134044" y="503374"/>
                  </a:lnTo>
                  <a:lnTo>
                    <a:pt x="138239" y="498602"/>
                  </a:lnTo>
                  <a:lnTo>
                    <a:pt x="139386" y="494458"/>
                  </a:lnTo>
                  <a:lnTo>
                    <a:pt x="141133" y="491224"/>
                  </a:lnTo>
                  <a:lnTo>
                    <a:pt x="141154" y="489550"/>
                  </a:lnTo>
                  <a:lnTo>
                    <a:pt x="139975" y="488331"/>
                  </a:lnTo>
                  <a:lnTo>
                    <a:pt x="139386" y="486603"/>
                  </a:lnTo>
                  <a:lnTo>
                    <a:pt x="137226" y="487174"/>
                  </a:lnTo>
                  <a:lnTo>
                    <a:pt x="129566" y="490336"/>
                  </a:lnTo>
                  <a:lnTo>
                    <a:pt x="126227" y="493872"/>
                  </a:lnTo>
                  <a:lnTo>
                    <a:pt x="123477" y="497211"/>
                  </a:lnTo>
                  <a:lnTo>
                    <a:pt x="119942" y="500549"/>
                  </a:lnTo>
                  <a:lnTo>
                    <a:pt x="118567" y="499173"/>
                  </a:lnTo>
                  <a:lnTo>
                    <a:pt x="118764" y="497013"/>
                  </a:lnTo>
                  <a:lnTo>
                    <a:pt x="118371" y="495835"/>
                  </a:lnTo>
                  <a:lnTo>
                    <a:pt x="116397" y="492815"/>
                  </a:lnTo>
                  <a:lnTo>
                    <a:pt x="116211" y="487979"/>
                  </a:lnTo>
                  <a:lnTo>
                    <a:pt x="117585" y="483854"/>
                  </a:lnTo>
                  <a:lnTo>
                    <a:pt x="119549" y="477766"/>
                  </a:lnTo>
                  <a:lnTo>
                    <a:pt x="120925" y="467748"/>
                  </a:lnTo>
                  <a:lnTo>
                    <a:pt x="120728" y="464410"/>
                  </a:lnTo>
                  <a:lnTo>
                    <a:pt x="121514" y="459501"/>
                  </a:lnTo>
                  <a:lnTo>
                    <a:pt x="119942" y="458322"/>
                  </a:lnTo>
                  <a:lnTo>
                    <a:pt x="119943" y="454589"/>
                  </a:lnTo>
                  <a:lnTo>
                    <a:pt x="118371" y="452235"/>
                  </a:lnTo>
                  <a:lnTo>
                    <a:pt x="115032" y="447322"/>
                  </a:lnTo>
                  <a:lnTo>
                    <a:pt x="113068" y="446931"/>
                  </a:lnTo>
                  <a:lnTo>
                    <a:pt x="111104" y="444181"/>
                  </a:lnTo>
                  <a:lnTo>
                    <a:pt x="103273" y="437106"/>
                  </a:lnTo>
                  <a:lnTo>
                    <a:pt x="98579" y="434500"/>
                  </a:lnTo>
                  <a:lnTo>
                    <a:pt x="95266" y="431660"/>
                  </a:lnTo>
                  <a:lnTo>
                    <a:pt x="93951" y="429163"/>
                  </a:lnTo>
                  <a:lnTo>
                    <a:pt x="92242" y="426666"/>
                  </a:lnTo>
                  <a:lnTo>
                    <a:pt x="90007" y="424430"/>
                  </a:lnTo>
                  <a:lnTo>
                    <a:pt x="86326" y="421013"/>
                  </a:lnTo>
                  <a:lnTo>
                    <a:pt x="84617" y="419564"/>
                  </a:lnTo>
                  <a:lnTo>
                    <a:pt x="81881" y="419178"/>
                  </a:lnTo>
                  <a:lnTo>
                    <a:pt x="79492" y="415256"/>
                  </a:lnTo>
                  <a:lnTo>
                    <a:pt x="78860" y="407680"/>
                  </a:lnTo>
                  <a:lnTo>
                    <a:pt x="77597" y="402628"/>
                  </a:lnTo>
                  <a:lnTo>
                    <a:pt x="74441" y="398840"/>
                  </a:lnTo>
                  <a:lnTo>
                    <a:pt x="75314" y="389387"/>
                  </a:lnTo>
                  <a:lnTo>
                    <a:pt x="75459" y="388518"/>
                  </a:lnTo>
                  <a:lnTo>
                    <a:pt x="74302" y="387653"/>
                  </a:lnTo>
                  <a:lnTo>
                    <a:pt x="72855" y="387073"/>
                  </a:lnTo>
                  <a:lnTo>
                    <a:pt x="69383" y="387073"/>
                  </a:lnTo>
                  <a:lnTo>
                    <a:pt x="65622" y="386204"/>
                  </a:lnTo>
                  <a:lnTo>
                    <a:pt x="61521" y="385447"/>
                  </a:lnTo>
                  <a:lnTo>
                    <a:pt x="58314" y="382662"/>
                  </a:lnTo>
                  <a:lnTo>
                    <a:pt x="55070" y="380496"/>
                  </a:lnTo>
                  <a:lnTo>
                    <a:pt x="49933" y="376614"/>
                  </a:lnTo>
                  <a:lnTo>
                    <a:pt x="46976" y="375204"/>
                  </a:lnTo>
                  <a:lnTo>
                    <a:pt x="43375" y="373375"/>
                  </a:lnTo>
                  <a:lnTo>
                    <a:pt x="42757" y="373183"/>
                  </a:lnTo>
                  <a:lnTo>
                    <a:pt x="43178" y="366994"/>
                  </a:lnTo>
                  <a:lnTo>
                    <a:pt x="42213" y="357836"/>
                  </a:lnTo>
                  <a:lnTo>
                    <a:pt x="41248" y="347232"/>
                  </a:lnTo>
                  <a:lnTo>
                    <a:pt x="39560" y="335904"/>
                  </a:lnTo>
                  <a:lnTo>
                    <a:pt x="35944" y="324817"/>
                  </a:lnTo>
                  <a:lnTo>
                    <a:pt x="34256" y="321925"/>
                  </a:lnTo>
                  <a:lnTo>
                    <a:pt x="32569" y="321203"/>
                  </a:lnTo>
                  <a:lnTo>
                    <a:pt x="28231" y="321925"/>
                  </a:lnTo>
                  <a:lnTo>
                    <a:pt x="24856" y="320961"/>
                  </a:lnTo>
                  <a:lnTo>
                    <a:pt x="21241" y="319274"/>
                  </a:lnTo>
                  <a:lnTo>
                    <a:pt x="20938" y="318364"/>
                  </a:lnTo>
                  <a:lnTo>
                    <a:pt x="21012" y="318198"/>
                  </a:lnTo>
                  <a:lnTo>
                    <a:pt x="21101" y="317973"/>
                  </a:lnTo>
                  <a:lnTo>
                    <a:pt x="21132" y="317858"/>
                  </a:lnTo>
                  <a:lnTo>
                    <a:pt x="21158" y="317736"/>
                  </a:lnTo>
                  <a:lnTo>
                    <a:pt x="21182" y="317615"/>
                  </a:lnTo>
                  <a:lnTo>
                    <a:pt x="21204" y="317500"/>
                  </a:lnTo>
                  <a:lnTo>
                    <a:pt x="21223" y="317378"/>
                  </a:lnTo>
                  <a:lnTo>
                    <a:pt x="21235" y="317257"/>
                  </a:lnTo>
                  <a:lnTo>
                    <a:pt x="21237" y="317135"/>
                  </a:lnTo>
                  <a:lnTo>
                    <a:pt x="21203" y="316898"/>
                  </a:lnTo>
                  <a:lnTo>
                    <a:pt x="21723" y="315659"/>
                  </a:lnTo>
                  <a:lnTo>
                    <a:pt x="20517" y="314936"/>
                  </a:lnTo>
                  <a:lnTo>
                    <a:pt x="19103" y="314936"/>
                  </a:lnTo>
                  <a:lnTo>
                    <a:pt x="19091" y="314693"/>
                  </a:lnTo>
                  <a:lnTo>
                    <a:pt x="19075" y="314571"/>
                  </a:lnTo>
                  <a:lnTo>
                    <a:pt x="19055" y="314450"/>
                  </a:lnTo>
                  <a:lnTo>
                    <a:pt x="19033" y="314328"/>
                  </a:lnTo>
                  <a:lnTo>
                    <a:pt x="19011" y="314213"/>
                  </a:lnTo>
                  <a:lnTo>
                    <a:pt x="18965" y="313970"/>
                  </a:lnTo>
                  <a:lnTo>
                    <a:pt x="18855" y="313093"/>
                  </a:lnTo>
                  <a:lnTo>
                    <a:pt x="18866" y="312888"/>
                  </a:lnTo>
                  <a:lnTo>
                    <a:pt x="18880" y="312646"/>
                  </a:lnTo>
                  <a:lnTo>
                    <a:pt x="18880" y="312524"/>
                  </a:lnTo>
                  <a:lnTo>
                    <a:pt x="18869" y="312403"/>
                  </a:lnTo>
                  <a:lnTo>
                    <a:pt x="18851" y="312281"/>
                  </a:lnTo>
                  <a:lnTo>
                    <a:pt x="18817" y="312166"/>
                  </a:lnTo>
                  <a:lnTo>
                    <a:pt x="18769" y="312050"/>
                  </a:lnTo>
                  <a:lnTo>
                    <a:pt x="18719" y="311947"/>
                  </a:lnTo>
                  <a:lnTo>
                    <a:pt x="18589" y="310839"/>
                  </a:lnTo>
                  <a:lnTo>
                    <a:pt x="17235" y="309871"/>
                  </a:lnTo>
                  <a:lnTo>
                    <a:pt x="17228" y="309772"/>
                  </a:lnTo>
                  <a:lnTo>
                    <a:pt x="17220" y="309650"/>
                  </a:lnTo>
                  <a:lnTo>
                    <a:pt x="17214" y="309529"/>
                  </a:lnTo>
                  <a:lnTo>
                    <a:pt x="17208" y="309408"/>
                  </a:lnTo>
                  <a:lnTo>
                    <a:pt x="17204" y="309286"/>
                  </a:lnTo>
                  <a:lnTo>
                    <a:pt x="17202" y="309164"/>
                  </a:lnTo>
                  <a:lnTo>
                    <a:pt x="17214" y="308922"/>
                  </a:lnTo>
                  <a:lnTo>
                    <a:pt x="17241" y="308685"/>
                  </a:lnTo>
                  <a:lnTo>
                    <a:pt x="17246" y="308441"/>
                  </a:lnTo>
                  <a:lnTo>
                    <a:pt x="17205" y="308198"/>
                  </a:lnTo>
                  <a:lnTo>
                    <a:pt x="17175" y="308083"/>
                  </a:lnTo>
                  <a:lnTo>
                    <a:pt x="17139" y="307967"/>
                  </a:lnTo>
                  <a:lnTo>
                    <a:pt x="17101" y="307852"/>
                  </a:lnTo>
                  <a:lnTo>
                    <a:pt x="17058" y="307736"/>
                  </a:lnTo>
                  <a:lnTo>
                    <a:pt x="17014" y="307621"/>
                  </a:lnTo>
                  <a:lnTo>
                    <a:pt x="16968" y="307512"/>
                  </a:lnTo>
                  <a:lnTo>
                    <a:pt x="16919" y="307402"/>
                  </a:lnTo>
                  <a:lnTo>
                    <a:pt x="16902" y="307223"/>
                  </a:lnTo>
                  <a:lnTo>
                    <a:pt x="15993" y="304046"/>
                  </a:lnTo>
                  <a:lnTo>
                    <a:pt x="15935" y="303812"/>
                  </a:lnTo>
                  <a:lnTo>
                    <a:pt x="15214" y="301198"/>
                  </a:lnTo>
                  <a:lnTo>
                    <a:pt x="14507" y="299076"/>
                  </a:lnTo>
                  <a:lnTo>
                    <a:pt x="14491" y="298933"/>
                  </a:lnTo>
                  <a:lnTo>
                    <a:pt x="14491" y="297468"/>
                  </a:lnTo>
                  <a:lnTo>
                    <a:pt x="14514" y="297262"/>
                  </a:lnTo>
                  <a:lnTo>
                    <a:pt x="14528" y="297141"/>
                  </a:lnTo>
                  <a:lnTo>
                    <a:pt x="14544" y="297020"/>
                  </a:lnTo>
                  <a:lnTo>
                    <a:pt x="14560" y="296904"/>
                  </a:lnTo>
                  <a:lnTo>
                    <a:pt x="14579" y="296783"/>
                  </a:lnTo>
                  <a:lnTo>
                    <a:pt x="14602" y="296661"/>
                  </a:lnTo>
                  <a:lnTo>
                    <a:pt x="14631" y="296540"/>
                  </a:lnTo>
                  <a:lnTo>
                    <a:pt x="14664" y="296424"/>
                  </a:lnTo>
                  <a:lnTo>
                    <a:pt x="14703" y="296309"/>
                  </a:lnTo>
                  <a:lnTo>
                    <a:pt x="14762" y="296206"/>
                  </a:lnTo>
                  <a:lnTo>
                    <a:pt x="14846" y="296114"/>
                  </a:lnTo>
                  <a:lnTo>
                    <a:pt x="14935" y="296035"/>
                  </a:lnTo>
                  <a:lnTo>
                    <a:pt x="15107" y="295859"/>
                  </a:lnTo>
                  <a:lnTo>
                    <a:pt x="15198" y="295640"/>
                  </a:lnTo>
                  <a:lnTo>
                    <a:pt x="15201" y="295397"/>
                  </a:lnTo>
                  <a:lnTo>
                    <a:pt x="15197" y="295155"/>
                  </a:lnTo>
                  <a:lnTo>
                    <a:pt x="15209" y="294911"/>
                  </a:lnTo>
                  <a:lnTo>
                    <a:pt x="15240" y="294669"/>
                  </a:lnTo>
                  <a:lnTo>
                    <a:pt x="15235" y="294426"/>
                  </a:lnTo>
                  <a:lnTo>
                    <a:pt x="15203" y="294310"/>
                  </a:lnTo>
                  <a:lnTo>
                    <a:pt x="15164" y="294195"/>
                  </a:lnTo>
                  <a:lnTo>
                    <a:pt x="15115" y="294079"/>
                  </a:lnTo>
                  <a:lnTo>
                    <a:pt x="15063" y="293970"/>
                  </a:lnTo>
                  <a:lnTo>
                    <a:pt x="15008" y="293860"/>
                  </a:lnTo>
                  <a:lnTo>
                    <a:pt x="14954" y="293751"/>
                  </a:lnTo>
                  <a:lnTo>
                    <a:pt x="14856" y="293532"/>
                  </a:lnTo>
                  <a:lnTo>
                    <a:pt x="14789" y="293301"/>
                  </a:lnTo>
                  <a:lnTo>
                    <a:pt x="14972" y="291317"/>
                  </a:lnTo>
                  <a:lnTo>
                    <a:pt x="13885" y="290541"/>
                  </a:lnTo>
                  <a:lnTo>
                    <a:pt x="13859" y="290428"/>
                  </a:lnTo>
                  <a:lnTo>
                    <a:pt x="13819" y="290313"/>
                  </a:lnTo>
                  <a:lnTo>
                    <a:pt x="13770" y="290197"/>
                  </a:lnTo>
                  <a:lnTo>
                    <a:pt x="13708" y="290094"/>
                  </a:lnTo>
                  <a:lnTo>
                    <a:pt x="13632" y="290002"/>
                  </a:lnTo>
                  <a:lnTo>
                    <a:pt x="13542" y="289917"/>
                  </a:lnTo>
                  <a:lnTo>
                    <a:pt x="13442" y="289851"/>
                  </a:lnTo>
                  <a:lnTo>
                    <a:pt x="13337" y="289784"/>
                  </a:lnTo>
                  <a:lnTo>
                    <a:pt x="13285" y="289757"/>
                  </a:lnTo>
                  <a:lnTo>
                    <a:pt x="13285" y="288425"/>
                  </a:lnTo>
                  <a:lnTo>
                    <a:pt x="12080" y="288425"/>
                  </a:lnTo>
                  <a:lnTo>
                    <a:pt x="9429" y="289630"/>
                  </a:lnTo>
                  <a:lnTo>
                    <a:pt x="7741" y="288666"/>
                  </a:lnTo>
                  <a:lnTo>
                    <a:pt x="6250" y="288666"/>
                  </a:lnTo>
                  <a:lnTo>
                    <a:pt x="6062" y="288617"/>
                  </a:lnTo>
                  <a:lnTo>
                    <a:pt x="5813" y="287461"/>
                  </a:lnTo>
                  <a:lnTo>
                    <a:pt x="4367" y="286979"/>
                  </a:lnTo>
                  <a:lnTo>
                    <a:pt x="3162" y="285292"/>
                  </a:lnTo>
                  <a:lnTo>
                    <a:pt x="2198" y="283605"/>
                  </a:lnTo>
                  <a:lnTo>
                    <a:pt x="2357" y="280564"/>
                  </a:lnTo>
                  <a:lnTo>
                    <a:pt x="2369" y="280434"/>
                  </a:lnTo>
                  <a:lnTo>
                    <a:pt x="2438" y="279026"/>
                  </a:lnTo>
                  <a:lnTo>
                    <a:pt x="1233" y="278062"/>
                  </a:lnTo>
                  <a:lnTo>
                    <a:pt x="0" y="276828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9" name="object 104">
              <a:extLst>
                <a:ext uri="{FF2B5EF4-FFF2-40B4-BE49-F238E27FC236}">
                  <a16:creationId xmlns:a16="http://schemas.microsoft.com/office/drawing/2014/main" id="{1C191199-A6D1-488B-967A-8243AD798DCF}"/>
                </a:ext>
              </a:extLst>
            </p:cNvPr>
            <p:cNvSpPr/>
            <p:nvPr/>
          </p:nvSpPr>
          <p:spPr>
            <a:xfrm>
              <a:off x="8092328" y="5561882"/>
              <a:ext cx="573522" cy="536702"/>
            </a:xfrm>
            <a:custGeom>
              <a:avLst/>
              <a:gdLst/>
              <a:ahLst/>
              <a:cxnLst/>
              <a:rect l="l" t="t" r="r" b="b"/>
              <a:pathLst>
                <a:path w="887985" h="830977">
                  <a:moveTo>
                    <a:pt x="0" y="362807"/>
                  </a:moveTo>
                  <a:lnTo>
                    <a:pt x="15297" y="355307"/>
                  </a:lnTo>
                  <a:lnTo>
                    <a:pt x="16665" y="352105"/>
                  </a:lnTo>
                  <a:lnTo>
                    <a:pt x="18220" y="347269"/>
                  </a:lnTo>
                  <a:lnTo>
                    <a:pt x="18817" y="343977"/>
                  </a:lnTo>
                  <a:lnTo>
                    <a:pt x="19510" y="341911"/>
                  </a:lnTo>
                  <a:lnTo>
                    <a:pt x="20082" y="338308"/>
                  </a:lnTo>
                  <a:lnTo>
                    <a:pt x="18887" y="328721"/>
                  </a:lnTo>
                  <a:lnTo>
                    <a:pt x="17694" y="322157"/>
                  </a:lnTo>
                  <a:lnTo>
                    <a:pt x="15605" y="318278"/>
                  </a:lnTo>
                  <a:lnTo>
                    <a:pt x="14412" y="313208"/>
                  </a:lnTo>
                  <a:lnTo>
                    <a:pt x="12920" y="307239"/>
                  </a:lnTo>
                  <a:lnTo>
                    <a:pt x="14710" y="299778"/>
                  </a:lnTo>
                  <a:lnTo>
                    <a:pt x="18255" y="291555"/>
                  </a:lnTo>
                  <a:lnTo>
                    <a:pt x="19302" y="285279"/>
                  </a:lnTo>
                  <a:lnTo>
                    <a:pt x="22788" y="281792"/>
                  </a:lnTo>
                  <a:lnTo>
                    <a:pt x="26622" y="280747"/>
                  </a:lnTo>
                  <a:lnTo>
                    <a:pt x="35687" y="282141"/>
                  </a:lnTo>
                  <a:lnTo>
                    <a:pt x="39173" y="281791"/>
                  </a:lnTo>
                  <a:lnTo>
                    <a:pt x="42310" y="279699"/>
                  </a:lnTo>
                  <a:lnTo>
                    <a:pt x="44053" y="277609"/>
                  </a:lnTo>
                  <a:lnTo>
                    <a:pt x="46217" y="274055"/>
                  </a:lnTo>
                  <a:lnTo>
                    <a:pt x="48206" y="269881"/>
                  </a:lnTo>
                  <a:lnTo>
                    <a:pt x="51997" y="267195"/>
                  </a:lnTo>
                  <a:lnTo>
                    <a:pt x="55788" y="267603"/>
                  </a:lnTo>
                  <a:lnTo>
                    <a:pt x="60436" y="267174"/>
                  </a:lnTo>
                  <a:lnTo>
                    <a:pt x="64096" y="267903"/>
                  </a:lnTo>
                  <a:lnTo>
                    <a:pt x="69191" y="270458"/>
                  </a:lnTo>
                  <a:lnTo>
                    <a:pt x="74049" y="272093"/>
                  </a:lnTo>
                  <a:lnTo>
                    <a:pt x="74908" y="272378"/>
                  </a:lnTo>
                  <a:lnTo>
                    <a:pt x="87669" y="276646"/>
                  </a:lnTo>
                  <a:lnTo>
                    <a:pt x="92581" y="276664"/>
                  </a:lnTo>
                  <a:lnTo>
                    <a:pt x="97153" y="276242"/>
                  </a:lnTo>
                  <a:lnTo>
                    <a:pt x="101267" y="274851"/>
                  </a:lnTo>
                  <a:lnTo>
                    <a:pt x="106268" y="272931"/>
                  </a:lnTo>
                  <a:lnTo>
                    <a:pt x="112668" y="271291"/>
                  </a:lnTo>
                  <a:lnTo>
                    <a:pt x="117040" y="270267"/>
                  </a:lnTo>
                  <a:lnTo>
                    <a:pt x="122597" y="269699"/>
                  </a:lnTo>
                  <a:lnTo>
                    <a:pt x="128205" y="269820"/>
                  </a:lnTo>
                  <a:lnTo>
                    <a:pt x="133413" y="271831"/>
                  </a:lnTo>
                  <a:lnTo>
                    <a:pt x="138766" y="273751"/>
                  </a:lnTo>
                  <a:lnTo>
                    <a:pt x="143517" y="275796"/>
                  </a:lnTo>
                  <a:lnTo>
                    <a:pt x="149201" y="276999"/>
                  </a:lnTo>
                  <a:lnTo>
                    <a:pt x="152596" y="278293"/>
                  </a:lnTo>
                  <a:lnTo>
                    <a:pt x="155949" y="280130"/>
                  </a:lnTo>
                  <a:lnTo>
                    <a:pt x="159434" y="280646"/>
                  </a:lnTo>
                  <a:lnTo>
                    <a:pt x="163431" y="281819"/>
                  </a:lnTo>
                  <a:lnTo>
                    <a:pt x="168046" y="280939"/>
                  </a:lnTo>
                  <a:lnTo>
                    <a:pt x="171703" y="278502"/>
                  </a:lnTo>
                  <a:lnTo>
                    <a:pt x="174550" y="275431"/>
                  </a:lnTo>
                  <a:lnTo>
                    <a:pt x="177832" y="273098"/>
                  </a:lnTo>
                  <a:lnTo>
                    <a:pt x="179948" y="270546"/>
                  </a:lnTo>
                  <a:lnTo>
                    <a:pt x="182533" y="267029"/>
                  </a:lnTo>
                  <a:lnTo>
                    <a:pt x="185325" y="262108"/>
                  </a:lnTo>
                  <a:lnTo>
                    <a:pt x="188355" y="257323"/>
                  </a:lnTo>
                  <a:lnTo>
                    <a:pt x="190697" y="254675"/>
                  </a:lnTo>
                  <a:lnTo>
                    <a:pt x="194161" y="251637"/>
                  </a:lnTo>
                  <a:lnTo>
                    <a:pt x="195884" y="248957"/>
                  </a:lnTo>
                  <a:lnTo>
                    <a:pt x="198419" y="246357"/>
                  </a:lnTo>
                  <a:lnTo>
                    <a:pt x="200580" y="245816"/>
                  </a:lnTo>
                  <a:lnTo>
                    <a:pt x="203101" y="247077"/>
                  </a:lnTo>
                  <a:lnTo>
                    <a:pt x="207422" y="247979"/>
                  </a:lnTo>
                  <a:lnTo>
                    <a:pt x="210843" y="248159"/>
                  </a:lnTo>
                  <a:lnTo>
                    <a:pt x="211743" y="246719"/>
                  </a:lnTo>
                  <a:lnTo>
                    <a:pt x="212463" y="243477"/>
                  </a:lnTo>
                  <a:lnTo>
                    <a:pt x="212823" y="239337"/>
                  </a:lnTo>
                  <a:lnTo>
                    <a:pt x="212644" y="236816"/>
                  </a:lnTo>
                  <a:lnTo>
                    <a:pt x="212463" y="233933"/>
                  </a:lnTo>
                  <a:lnTo>
                    <a:pt x="210483" y="232134"/>
                  </a:lnTo>
                  <a:lnTo>
                    <a:pt x="207782" y="230513"/>
                  </a:lnTo>
                  <a:lnTo>
                    <a:pt x="205981" y="228893"/>
                  </a:lnTo>
                  <a:lnTo>
                    <a:pt x="204361" y="227633"/>
                  </a:lnTo>
                  <a:lnTo>
                    <a:pt x="201840" y="224571"/>
                  </a:lnTo>
                  <a:lnTo>
                    <a:pt x="200940" y="219890"/>
                  </a:lnTo>
                  <a:lnTo>
                    <a:pt x="200400" y="215209"/>
                  </a:lnTo>
                  <a:lnTo>
                    <a:pt x="199319" y="211788"/>
                  </a:lnTo>
                  <a:lnTo>
                    <a:pt x="198239" y="207827"/>
                  </a:lnTo>
                  <a:lnTo>
                    <a:pt x="198779" y="203686"/>
                  </a:lnTo>
                  <a:lnTo>
                    <a:pt x="198599" y="199185"/>
                  </a:lnTo>
                  <a:lnTo>
                    <a:pt x="197006" y="189394"/>
                  </a:lnTo>
                  <a:lnTo>
                    <a:pt x="197741" y="186669"/>
                  </a:lnTo>
                  <a:lnTo>
                    <a:pt x="199733" y="184658"/>
                  </a:lnTo>
                  <a:lnTo>
                    <a:pt x="206409" y="181320"/>
                  </a:lnTo>
                  <a:lnTo>
                    <a:pt x="211918" y="175369"/>
                  </a:lnTo>
                  <a:lnTo>
                    <a:pt x="211609" y="170572"/>
                  </a:lnTo>
                  <a:lnTo>
                    <a:pt x="212559" y="169160"/>
                  </a:lnTo>
                  <a:lnTo>
                    <a:pt x="215106" y="167836"/>
                  </a:lnTo>
                  <a:lnTo>
                    <a:pt x="215651" y="162942"/>
                  </a:lnTo>
                  <a:lnTo>
                    <a:pt x="218634" y="157194"/>
                  </a:lnTo>
                  <a:lnTo>
                    <a:pt x="218830" y="149792"/>
                  </a:lnTo>
                  <a:lnTo>
                    <a:pt x="219650" y="147528"/>
                  </a:lnTo>
                  <a:lnTo>
                    <a:pt x="220858" y="145612"/>
                  </a:lnTo>
                  <a:lnTo>
                    <a:pt x="223027" y="144166"/>
                  </a:lnTo>
                  <a:lnTo>
                    <a:pt x="226354" y="143732"/>
                  </a:lnTo>
                  <a:lnTo>
                    <a:pt x="243858" y="146623"/>
                  </a:lnTo>
                  <a:lnTo>
                    <a:pt x="242767" y="143309"/>
                  </a:lnTo>
                  <a:lnTo>
                    <a:pt x="240483" y="136572"/>
                  </a:lnTo>
                  <a:lnTo>
                    <a:pt x="240165" y="128673"/>
                  </a:lnTo>
                  <a:lnTo>
                    <a:pt x="237017" y="121210"/>
                  </a:lnTo>
                  <a:lnTo>
                    <a:pt x="235653" y="117367"/>
                  </a:lnTo>
                  <a:lnTo>
                    <a:pt x="234150" y="112242"/>
                  </a:lnTo>
                  <a:lnTo>
                    <a:pt x="233918" y="109560"/>
                  </a:lnTo>
                  <a:lnTo>
                    <a:pt x="232858" y="102677"/>
                  </a:lnTo>
                  <a:lnTo>
                    <a:pt x="237989" y="103998"/>
                  </a:lnTo>
                  <a:lnTo>
                    <a:pt x="238344" y="101862"/>
                  </a:lnTo>
                  <a:lnTo>
                    <a:pt x="235520" y="95444"/>
                  </a:lnTo>
                  <a:lnTo>
                    <a:pt x="235263" y="93937"/>
                  </a:lnTo>
                  <a:lnTo>
                    <a:pt x="235974" y="92142"/>
                  </a:lnTo>
                  <a:lnTo>
                    <a:pt x="237049" y="92470"/>
                  </a:lnTo>
                  <a:lnTo>
                    <a:pt x="239034" y="92470"/>
                  </a:lnTo>
                  <a:lnTo>
                    <a:pt x="240866" y="92928"/>
                  </a:lnTo>
                  <a:lnTo>
                    <a:pt x="243155" y="93080"/>
                  </a:lnTo>
                  <a:lnTo>
                    <a:pt x="245293" y="91707"/>
                  </a:lnTo>
                  <a:lnTo>
                    <a:pt x="247888" y="90335"/>
                  </a:lnTo>
                  <a:lnTo>
                    <a:pt x="250025" y="89569"/>
                  </a:lnTo>
                  <a:lnTo>
                    <a:pt x="252314" y="89724"/>
                  </a:lnTo>
                  <a:lnTo>
                    <a:pt x="254451" y="88503"/>
                  </a:lnTo>
                  <a:lnTo>
                    <a:pt x="256669" y="87190"/>
                  </a:lnTo>
                  <a:lnTo>
                    <a:pt x="258290" y="86425"/>
                  </a:lnTo>
                  <a:lnTo>
                    <a:pt x="260710" y="83922"/>
                  </a:lnTo>
                  <a:lnTo>
                    <a:pt x="264374" y="82397"/>
                  </a:lnTo>
                  <a:lnTo>
                    <a:pt x="267426" y="81939"/>
                  </a:lnTo>
                  <a:lnTo>
                    <a:pt x="275376" y="82084"/>
                  </a:lnTo>
                  <a:lnTo>
                    <a:pt x="279638" y="81021"/>
                  </a:lnTo>
                  <a:lnTo>
                    <a:pt x="278570" y="79189"/>
                  </a:lnTo>
                  <a:lnTo>
                    <a:pt x="278723" y="77053"/>
                  </a:lnTo>
                  <a:lnTo>
                    <a:pt x="279943" y="75070"/>
                  </a:lnTo>
                  <a:lnTo>
                    <a:pt x="280860" y="72780"/>
                  </a:lnTo>
                  <a:lnTo>
                    <a:pt x="279791" y="69879"/>
                  </a:lnTo>
                  <a:lnTo>
                    <a:pt x="280096" y="66826"/>
                  </a:lnTo>
                  <a:lnTo>
                    <a:pt x="281928" y="64994"/>
                  </a:lnTo>
                  <a:lnTo>
                    <a:pt x="282844" y="60568"/>
                  </a:lnTo>
                  <a:lnTo>
                    <a:pt x="283760" y="56753"/>
                  </a:lnTo>
                  <a:lnTo>
                    <a:pt x="284371" y="52934"/>
                  </a:lnTo>
                  <a:lnTo>
                    <a:pt x="284065" y="49423"/>
                  </a:lnTo>
                  <a:lnTo>
                    <a:pt x="282844" y="46370"/>
                  </a:lnTo>
                  <a:lnTo>
                    <a:pt x="281936" y="43997"/>
                  </a:lnTo>
                  <a:lnTo>
                    <a:pt x="282067" y="42409"/>
                  </a:lnTo>
                  <a:lnTo>
                    <a:pt x="283418" y="41761"/>
                  </a:lnTo>
                  <a:lnTo>
                    <a:pt x="285641" y="40586"/>
                  </a:lnTo>
                  <a:lnTo>
                    <a:pt x="286590" y="40723"/>
                  </a:lnTo>
                  <a:lnTo>
                    <a:pt x="292954" y="40179"/>
                  </a:lnTo>
                  <a:lnTo>
                    <a:pt x="295255" y="39908"/>
                  </a:lnTo>
                  <a:lnTo>
                    <a:pt x="298911" y="39368"/>
                  </a:lnTo>
                  <a:lnTo>
                    <a:pt x="301349" y="39908"/>
                  </a:lnTo>
                  <a:lnTo>
                    <a:pt x="305276" y="40045"/>
                  </a:lnTo>
                  <a:lnTo>
                    <a:pt x="305953" y="40316"/>
                  </a:lnTo>
                  <a:lnTo>
                    <a:pt x="307578" y="42618"/>
                  </a:lnTo>
                  <a:lnTo>
                    <a:pt x="308254" y="42619"/>
                  </a:lnTo>
                  <a:lnTo>
                    <a:pt x="309473" y="41670"/>
                  </a:lnTo>
                  <a:lnTo>
                    <a:pt x="310286" y="40723"/>
                  </a:lnTo>
                  <a:lnTo>
                    <a:pt x="311911" y="40045"/>
                  </a:lnTo>
                  <a:lnTo>
                    <a:pt x="313129" y="39098"/>
                  </a:lnTo>
                  <a:lnTo>
                    <a:pt x="313671" y="37473"/>
                  </a:lnTo>
                  <a:lnTo>
                    <a:pt x="315025" y="35984"/>
                  </a:lnTo>
                  <a:lnTo>
                    <a:pt x="316244" y="36254"/>
                  </a:lnTo>
                  <a:lnTo>
                    <a:pt x="317056" y="36932"/>
                  </a:lnTo>
                  <a:lnTo>
                    <a:pt x="318952" y="37609"/>
                  </a:lnTo>
                  <a:lnTo>
                    <a:pt x="320712" y="38150"/>
                  </a:lnTo>
                  <a:lnTo>
                    <a:pt x="325227" y="37792"/>
                  </a:lnTo>
                  <a:lnTo>
                    <a:pt x="325610" y="37992"/>
                  </a:lnTo>
                  <a:lnTo>
                    <a:pt x="325587" y="39909"/>
                  </a:lnTo>
                  <a:lnTo>
                    <a:pt x="325722" y="41534"/>
                  </a:lnTo>
                  <a:lnTo>
                    <a:pt x="326805" y="43296"/>
                  </a:lnTo>
                  <a:lnTo>
                    <a:pt x="328024" y="45055"/>
                  </a:lnTo>
                  <a:lnTo>
                    <a:pt x="329243" y="45732"/>
                  </a:lnTo>
                  <a:lnTo>
                    <a:pt x="331466" y="45504"/>
                  </a:lnTo>
                  <a:lnTo>
                    <a:pt x="334471" y="45598"/>
                  </a:lnTo>
                  <a:lnTo>
                    <a:pt x="337744" y="46218"/>
                  </a:lnTo>
                  <a:lnTo>
                    <a:pt x="341321" y="45656"/>
                  </a:lnTo>
                  <a:lnTo>
                    <a:pt x="345937" y="44553"/>
                  </a:lnTo>
                  <a:lnTo>
                    <a:pt x="350332" y="43624"/>
                  </a:lnTo>
                  <a:lnTo>
                    <a:pt x="356008" y="43381"/>
                  </a:lnTo>
                  <a:lnTo>
                    <a:pt x="359546" y="43359"/>
                  </a:lnTo>
                  <a:lnTo>
                    <a:pt x="364225" y="44268"/>
                  </a:lnTo>
                  <a:lnTo>
                    <a:pt x="368459" y="45437"/>
                  </a:lnTo>
                  <a:lnTo>
                    <a:pt x="372329" y="45784"/>
                  </a:lnTo>
                  <a:lnTo>
                    <a:pt x="374307" y="46573"/>
                  </a:lnTo>
                  <a:lnTo>
                    <a:pt x="377039" y="47154"/>
                  </a:lnTo>
                  <a:lnTo>
                    <a:pt x="379986" y="47564"/>
                  </a:lnTo>
                  <a:lnTo>
                    <a:pt x="383798" y="48147"/>
                  </a:lnTo>
                  <a:lnTo>
                    <a:pt x="386876" y="47081"/>
                  </a:lnTo>
                  <a:lnTo>
                    <a:pt x="400696" y="43114"/>
                  </a:lnTo>
                  <a:lnTo>
                    <a:pt x="400824" y="37369"/>
                  </a:lnTo>
                  <a:lnTo>
                    <a:pt x="404688" y="34237"/>
                  </a:lnTo>
                  <a:lnTo>
                    <a:pt x="409943" y="32910"/>
                  </a:lnTo>
                  <a:lnTo>
                    <a:pt x="414124" y="32563"/>
                  </a:lnTo>
                  <a:lnTo>
                    <a:pt x="418305" y="32041"/>
                  </a:lnTo>
                  <a:lnTo>
                    <a:pt x="421789" y="30820"/>
                  </a:lnTo>
                  <a:lnTo>
                    <a:pt x="425970" y="29602"/>
                  </a:lnTo>
                  <a:lnTo>
                    <a:pt x="430518" y="28387"/>
                  </a:lnTo>
                  <a:lnTo>
                    <a:pt x="431718" y="28278"/>
                  </a:lnTo>
                  <a:lnTo>
                    <a:pt x="432590" y="26534"/>
                  </a:lnTo>
                  <a:lnTo>
                    <a:pt x="434772" y="25444"/>
                  </a:lnTo>
                  <a:lnTo>
                    <a:pt x="437172" y="25772"/>
                  </a:lnTo>
                  <a:lnTo>
                    <a:pt x="439135" y="26424"/>
                  </a:lnTo>
                  <a:lnTo>
                    <a:pt x="441207" y="27296"/>
                  </a:lnTo>
                  <a:lnTo>
                    <a:pt x="443279" y="27406"/>
                  </a:lnTo>
                  <a:lnTo>
                    <a:pt x="445243" y="26862"/>
                  </a:lnTo>
                  <a:lnTo>
                    <a:pt x="445897" y="23697"/>
                  </a:lnTo>
                  <a:lnTo>
                    <a:pt x="445679" y="19553"/>
                  </a:lnTo>
                  <a:lnTo>
                    <a:pt x="446115" y="16500"/>
                  </a:lnTo>
                  <a:lnTo>
                    <a:pt x="447891" y="15076"/>
                  </a:lnTo>
                  <a:lnTo>
                    <a:pt x="451727" y="13684"/>
                  </a:lnTo>
                  <a:lnTo>
                    <a:pt x="453174" y="14119"/>
                  </a:lnTo>
                  <a:lnTo>
                    <a:pt x="454187" y="15133"/>
                  </a:lnTo>
                  <a:lnTo>
                    <a:pt x="456646" y="14553"/>
                  </a:lnTo>
                  <a:lnTo>
                    <a:pt x="459760" y="12919"/>
                  </a:lnTo>
                  <a:lnTo>
                    <a:pt x="462433" y="9733"/>
                  </a:lnTo>
                  <a:lnTo>
                    <a:pt x="462987" y="10303"/>
                  </a:lnTo>
                  <a:lnTo>
                    <a:pt x="461585" y="15134"/>
                  </a:lnTo>
                  <a:lnTo>
                    <a:pt x="459546" y="19046"/>
                  </a:lnTo>
                  <a:lnTo>
                    <a:pt x="461004" y="20297"/>
                  </a:lnTo>
                  <a:lnTo>
                    <a:pt x="468032" y="19507"/>
                  </a:lnTo>
                  <a:lnTo>
                    <a:pt x="468629" y="20349"/>
                  </a:lnTo>
                  <a:lnTo>
                    <a:pt x="467958" y="22184"/>
                  </a:lnTo>
                  <a:lnTo>
                    <a:pt x="469522" y="24550"/>
                  </a:lnTo>
                  <a:lnTo>
                    <a:pt x="472579" y="26671"/>
                  </a:lnTo>
                  <a:lnTo>
                    <a:pt x="489799" y="28408"/>
                  </a:lnTo>
                  <a:lnTo>
                    <a:pt x="492211" y="28402"/>
                  </a:lnTo>
                  <a:lnTo>
                    <a:pt x="495703" y="26561"/>
                  </a:lnTo>
                  <a:lnTo>
                    <a:pt x="497670" y="26789"/>
                  </a:lnTo>
                  <a:lnTo>
                    <a:pt x="498018" y="28007"/>
                  </a:lnTo>
                  <a:lnTo>
                    <a:pt x="497873" y="30176"/>
                  </a:lnTo>
                  <a:lnTo>
                    <a:pt x="499609" y="31188"/>
                  </a:lnTo>
                  <a:lnTo>
                    <a:pt x="502647" y="31914"/>
                  </a:lnTo>
                  <a:lnTo>
                    <a:pt x="504712" y="31774"/>
                  </a:lnTo>
                  <a:lnTo>
                    <a:pt x="505070" y="37230"/>
                  </a:lnTo>
                  <a:lnTo>
                    <a:pt x="506064" y="38645"/>
                  </a:lnTo>
                  <a:lnTo>
                    <a:pt x="507473" y="39201"/>
                  </a:lnTo>
                  <a:lnTo>
                    <a:pt x="509084" y="37737"/>
                  </a:lnTo>
                  <a:lnTo>
                    <a:pt x="511310" y="33320"/>
                  </a:lnTo>
                  <a:lnTo>
                    <a:pt x="514270" y="31057"/>
                  </a:lnTo>
                  <a:lnTo>
                    <a:pt x="514718" y="31073"/>
                  </a:lnTo>
                  <a:lnTo>
                    <a:pt x="515787" y="31106"/>
                  </a:lnTo>
                  <a:lnTo>
                    <a:pt x="517409" y="32858"/>
                  </a:lnTo>
                  <a:lnTo>
                    <a:pt x="519145" y="33366"/>
                  </a:lnTo>
                  <a:lnTo>
                    <a:pt x="520324" y="33129"/>
                  </a:lnTo>
                  <a:lnTo>
                    <a:pt x="523155" y="31950"/>
                  </a:lnTo>
                  <a:lnTo>
                    <a:pt x="526929" y="30416"/>
                  </a:lnTo>
                  <a:lnTo>
                    <a:pt x="529995" y="30297"/>
                  </a:lnTo>
                  <a:lnTo>
                    <a:pt x="532354" y="29590"/>
                  </a:lnTo>
                  <a:lnTo>
                    <a:pt x="534004" y="28059"/>
                  </a:lnTo>
                  <a:lnTo>
                    <a:pt x="534594" y="26406"/>
                  </a:lnTo>
                  <a:lnTo>
                    <a:pt x="535538" y="25110"/>
                  </a:lnTo>
                  <a:lnTo>
                    <a:pt x="538074" y="23493"/>
                  </a:lnTo>
                  <a:lnTo>
                    <a:pt x="538591" y="23511"/>
                  </a:lnTo>
                  <a:lnTo>
                    <a:pt x="540528" y="23758"/>
                  </a:lnTo>
                  <a:lnTo>
                    <a:pt x="543326" y="26030"/>
                  </a:lnTo>
                  <a:lnTo>
                    <a:pt x="548398" y="27020"/>
                  </a:lnTo>
                  <a:lnTo>
                    <a:pt x="552632" y="29153"/>
                  </a:lnTo>
                  <a:lnTo>
                    <a:pt x="559776" y="28248"/>
                  </a:lnTo>
                  <a:lnTo>
                    <a:pt x="561611" y="28679"/>
                  </a:lnTo>
                  <a:lnTo>
                    <a:pt x="564696" y="31914"/>
                  </a:lnTo>
                  <a:lnTo>
                    <a:pt x="566333" y="32154"/>
                  </a:lnTo>
                  <a:lnTo>
                    <a:pt x="571390" y="29700"/>
                  </a:lnTo>
                  <a:lnTo>
                    <a:pt x="576872" y="28794"/>
                  </a:lnTo>
                  <a:lnTo>
                    <a:pt x="577053" y="28664"/>
                  </a:lnTo>
                  <a:lnTo>
                    <a:pt x="577350" y="27573"/>
                  </a:lnTo>
                  <a:lnTo>
                    <a:pt x="577963" y="26716"/>
                  </a:lnTo>
                  <a:lnTo>
                    <a:pt x="578943" y="25860"/>
                  </a:lnTo>
                  <a:lnTo>
                    <a:pt x="580290" y="25735"/>
                  </a:lnTo>
                  <a:lnTo>
                    <a:pt x="581637" y="25124"/>
                  </a:lnTo>
                  <a:lnTo>
                    <a:pt x="582740" y="24022"/>
                  </a:lnTo>
                  <a:lnTo>
                    <a:pt x="584024" y="23587"/>
                  </a:lnTo>
                  <a:lnTo>
                    <a:pt x="588021" y="20790"/>
                  </a:lnTo>
                  <a:lnTo>
                    <a:pt x="589421" y="16989"/>
                  </a:lnTo>
                  <a:lnTo>
                    <a:pt x="592419" y="13794"/>
                  </a:lnTo>
                  <a:lnTo>
                    <a:pt x="596017" y="12795"/>
                  </a:lnTo>
                  <a:lnTo>
                    <a:pt x="599215" y="10194"/>
                  </a:lnTo>
                  <a:lnTo>
                    <a:pt x="601614" y="7597"/>
                  </a:lnTo>
                  <a:lnTo>
                    <a:pt x="601814" y="4398"/>
                  </a:lnTo>
                  <a:lnTo>
                    <a:pt x="601603" y="2710"/>
                  </a:lnTo>
                  <a:lnTo>
                    <a:pt x="601848" y="1728"/>
                  </a:lnTo>
                  <a:lnTo>
                    <a:pt x="603013" y="1601"/>
                  </a:lnTo>
                  <a:lnTo>
                    <a:pt x="606211" y="0"/>
                  </a:lnTo>
                  <a:lnTo>
                    <a:pt x="611008" y="802"/>
                  </a:lnTo>
                  <a:lnTo>
                    <a:pt x="614218" y="3077"/>
                  </a:lnTo>
                  <a:lnTo>
                    <a:pt x="615405" y="3997"/>
                  </a:lnTo>
                  <a:lnTo>
                    <a:pt x="620003" y="9395"/>
                  </a:lnTo>
                  <a:lnTo>
                    <a:pt x="624034" y="11531"/>
                  </a:lnTo>
                  <a:lnTo>
                    <a:pt x="626751" y="13113"/>
                  </a:lnTo>
                  <a:lnTo>
                    <a:pt x="633994" y="14247"/>
                  </a:lnTo>
                  <a:lnTo>
                    <a:pt x="637503" y="15040"/>
                  </a:lnTo>
                  <a:lnTo>
                    <a:pt x="640558" y="16169"/>
                  </a:lnTo>
                  <a:lnTo>
                    <a:pt x="643387" y="18208"/>
                  </a:lnTo>
                  <a:lnTo>
                    <a:pt x="644180" y="19794"/>
                  </a:lnTo>
                  <a:lnTo>
                    <a:pt x="645312" y="21829"/>
                  </a:lnTo>
                  <a:lnTo>
                    <a:pt x="647094" y="22871"/>
                  </a:lnTo>
                  <a:lnTo>
                    <a:pt x="648861" y="22069"/>
                  </a:lnTo>
                  <a:lnTo>
                    <a:pt x="649984" y="19791"/>
                  </a:lnTo>
                  <a:lnTo>
                    <a:pt x="651783" y="17391"/>
                  </a:lnTo>
                  <a:lnTo>
                    <a:pt x="653382" y="13794"/>
                  </a:lnTo>
                  <a:lnTo>
                    <a:pt x="653782" y="10195"/>
                  </a:lnTo>
                  <a:lnTo>
                    <a:pt x="654382" y="6397"/>
                  </a:lnTo>
                  <a:lnTo>
                    <a:pt x="655207" y="4298"/>
                  </a:lnTo>
                  <a:lnTo>
                    <a:pt x="657372" y="2153"/>
                  </a:lnTo>
                  <a:lnTo>
                    <a:pt x="659153" y="2907"/>
                  </a:lnTo>
                  <a:lnTo>
                    <a:pt x="660869" y="3187"/>
                  </a:lnTo>
                  <a:lnTo>
                    <a:pt x="660263" y="7776"/>
                  </a:lnTo>
                  <a:lnTo>
                    <a:pt x="660935" y="11579"/>
                  </a:lnTo>
                  <a:lnTo>
                    <a:pt x="661869" y="14359"/>
                  </a:lnTo>
                  <a:lnTo>
                    <a:pt x="663087" y="16959"/>
                  </a:lnTo>
                  <a:lnTo>
                    <a:pt x="665238" y="20905"/>
                  </a:lnTo>
                  <a:lnTo>
                    <a:pt x="668108" y="25565"/>
                  </a:lnTo>
                  <a:lnTo>
                    <a:pt x="669542" y="29511"/>
                  </a:lnTo>
                  <a:lnTo>
                    <a:pt x="671335" y="32379"/>
                  </a:lnTo>
                  <a:lnTo>
                    <a:pt x="673327" y="35216"/>
                  </a:lnTo>
                  <a:lnTo>
                    <a:pt x="674737" y="36802"/>
                  </a:lnTo>
                  <a:lnTo>
                    <a:pt x="674825" y="38123"/>
                  </a:lnTo>
                  <a:lnTo>
                    <a:pt x="674120" y="39709"/>
                  </a:lnTo>
                  <a:lnTo>
                    <a:pt x="674441" y="42643"/>
                  </a:lnTo>
                  <a:lnTo>
                    <a:pt x="673484" y="46070"/>
                  </a:lnTo>
                  <a:lnTo>
                    <a:pt x="672411" y="51386"/>
                  </a:lnTo>
                  <a:lnTo>
                    <a:pt x="672411" y="57124"/>
                  </a:lnTo>
                  <a:lnTo>
                    <a:pt x="673487" y="59636"/>
                  </a:lnTo>
                  <a:lnTo>
                    <a:pt x="673845" y="63579"/>
                  </a:lnTo>
                  <a:lnTo>
                    <a:pt x="675997" y="67883"/>
                  </a:lnTo>
                  <a:lnTo>
                    <a:pt x="680301" y="71829"/>
                  </a:lnTo>
                  <a:lnTo>
                    <a:pt x="680660" y="75414"/>
                  </a:lnTo>
                  <a:lnTo>
                    <a:pt x="681376" y="78643"/>
                  </a:lnTo>
                  <a:lnTo>
                    <a:pt x="686666" y="84275"/>
                  </a:lnTo>
                  <a:lnTo>
                    <a:pt x="691182" y="85281"/>
                  </a:lnTo>
                  <a:lnTo>
                    <a:pt x="696954" y="88540"/>
                  </a:lnTo>
                  <a:lnTo>
                    <a:pt x="701470" y="91301"/>
                  </a:lnTo>
                  <a:lnTo>
                    <a:pt x="704112" y="95785"/>
                  </a:lnTo>
                  <a:lnTo>
                    <a:pt x="707747" y="98494"/>
                  </a:lnTo>
                  <a:lnTo>
                    <a:pt x="708714" y="100007"/>
                  </a:lnTo>
                  <a:lnTo>
                    <a:pt x="708894" y="104166"/>
                  </a:lnTo>
                  <a:lnTo>
                    <a:pt x="707887" y="107474"/>
                  </a:lnTo>
                  <a:lnTo>
                    <a:pt x="705299" y="112073"/>
                  </a:lnTo>
                  <a:lnTo>
                    <a:pt x="703862" y="113655"/>
                  </a:lnTo>
                  <a:lnTo>
                    <a:pt x="703718" y="115093"/>
                  </a:lnTo>
                  <a:lnTo>
                    <a:pt x="704005" y="116675"/>
                  </a:lnTo>
                  <a:lnTo>
                    <a:pt x="702711" y="118543"/>
                  </a:lnTo>
                  <a:lnTo>
                    <a:pt x="702567" y="121277"/>
                  </a:lnTo>
                  <a:lnTo>
                    <a:pt x="703718" y="123145"/>
                  </a:lnTo>
                  <a:lnTo>
                    <a:pt x="705155" y="125160"/>
                  </a:lnTo>
                  <a:lnTo>
                    <a:pt x="705730" y="129185"/>
                  </a:lnTo>
                  <a:lnTo>
                    <a:pt x="715319" y="130035"/>
                  </a:lnTo>
                  <a:lnTo>
                    <a:pt x="717872" y="129953"/>
                  </a:lnTo>
                  <a:lnTo>
                    <a:pt x="722264" y="130226"/>
                  </a:lnTo>
                  <a:lnTo>
                    <a:pt x="725229" y="129634"/>
                  </a:lnTo>
                  <a:lnTo>
                    <a:pt x="726860" y="130521"/>
                  </a:lnTo>
                  <a:lnTo>
                    <a:pt x="728194" y="132745"/>
                  </a:lnTo>
                  <a:lnTo>
                    <a:pt x="729380" y="134823"/>
                  </a:lnTo>
                  <a:lnTo>
                    <a:pt x="729380" y="137936"/>
                  </a:lnTo>
                  <a:lnTo>
                    <a:pt x="730863" y="140011"/>
                  </a:lnTo>
                  <a:lnTo>
                    <a:pt x="732493" y="142235"/>
                  </a:lnTo>
                  <a:lnTo>
                    <a:pt x="734865" y="144901"/>
                  </a:lnTo>
                  <a:lnTo>
                    <a:pt x="735606" y="145199"/>
                  </a:lnTo>
                  <a:lnTo>
                    <a:pt x="736792" y="144012"/>
                  </a:lnTo>
                  <a:lnTo>
                    <a:pt x="737830" y="143125"/>
                  </a:lnTo>
                  <a:lnTo>
                    <a:pt x="739905" y="143270"/>
                  </a:lnTo>
                  <a:lnTo>
                    <a:pt x="742129" y="143866"/>
                  </a:lnTo>
                  <a:lnTo>
                    <a:pt x="743315" y="146089"/>
                  </a:lnTo>
                  <a:lnTo>
                    <a:pt x="743019" y="148164"/>
                  </a:lnTo>
                  <a:lnTo>
                    <a:pt x="744353" y="149646"/>
                  </a:lnTo>
                  <a:lnTo>
                    <a:pt x="745687" y="150239"/>
                  </a:lnTo>
                  <a:lnTo>
                    <a:pt x="746873" y="152611"/>
                  </a:lnTo>
                  <a:lnTo>
                    <a:pt x="747762" y="154537"/>
                  </a:lnTo>
                  <a:lnTo>
                    <a:pt x="749245" y="154984"/>
                  </a:lnTo>
                  <a:lnTo>
                    <a:pt x="751024" y="159874"/>
                  </a:lnTo>
                  <a:lnTo>
                    <a:pt x="753692" y="161357"/>
                  </a:lnTo>
                  <a:lnTo>
                    <a:pt x="755026" y="161506"/>
                  </a:lnTo>
                  <a:lnTo>
                    <a:pt x="757399" y="160172"/>
                  </a:lnTo>
                  <a:lnTo>
                    <a:pt x="760067" y="160172"/>
                  </a:lnTo>
                  <a:lnTo>
                    <a:pt x="762587" y="159133"/>
                  </a:lnTo>
                  <a:lnTo>
                    <a:pt x="763773" y="158541"/>
                  </a:lnTo>
                  <a:lnTo>
                    <a:pt x="765700" y="157058"/>
                  </a:lnTo>
                  <a:lnTo>
                    <a:pt x="766886" y="156020"/>
                  </a:lnTo>
                  <a:lnTo>
                    <a:pt x="768220" y="155874"/>
                  </a:lnTo>
                  <a:lnTo>
                    <a:pt x="768813" y="157207"/>
                  </a:lnTo>
                  <a:lnTo>
                    <a:pt x="771185" y="156910"/>
                  </a:lnTo>
                  <a:lnTo>
                    <a:pt x="773705" y="155278"/>
                  </a:lnTo>
                  <a:lnTo>
                    <a:pt x="778972" y="153589"/>
                  </a:lnTo>
                  <a:lnTo>
                    <a:pt x="784235" y="141663"/>
                  </a:lnTo>
                  <a:lnTo>
                    <a:pt x="788219" y="138395"/>
                  </a:lnTo>
                  <a:lnTo>
                    <a:pt x="795121" y="139228"/>
                  </a:lnTo>
                  <a:lnTo>
                    <a:pt x="800523" y="141387"/>
                  </a:lnTo>
                  <a:lnTo>
                    <a:pt x="806825" y="143729"/>
                  </a:lnTo>
                  <a:lnTo>
                    <a:pt x="810246" y="145527"/>
                  </a:lnTo>
                  <a:lnTo>
                    <a:pt x="811686" y="149130"/>
                  </a:lnTo>
                  <a:lnTo>
                    <a:pt x="812946" y="151111"/>
                  </a:lnTo>
                  <a:lnTo>
                    <a:pt x="814387" y="152371"/>
                  </a:lnTo>
                  <a:lnTo>
                    <a:pt x="819429" y="155792"/>
                  </a:lnTo>
                  <a:lnTo>
                    <a:pt x="823444" y="170813"/>
                  </a:lnTo>
                  <a:lnTo>
                    <a:pt x="822902" y="173648"/>
                  </a:lnTo>
                  <a:lnTo>
                    <a:pt x="823365" y="175394"/>
                  </a:lnTo>
                  <a:lnTo>
                    <a:pt x="831602" y="177940"/>
                  </a:lnTo>
                  <a:lnTo>
                    <a:pt x="835817" y="180455"/>
                  </a:lnTo>
                  <a:lnTo>
                    <a:pt x="842159" y="185838"/>
                  </a:lnTo>
                  <a:lnTo>
                    <a:pt x="850860" y="189237"/>
                  </a:lnTo>
                  <a:lnTo>
                    <a:pt x="860567" y="189604"/>
                  </a:lnTo>
                  <a:lnTo>
                    <a:pt x="873100" y="197454"/>
                  </a:lnTo>
                  <a:lnTo>
                    <a:pt x="881007" y="192907"/>
                  </a:lnTo>
                  <a:lnTo>
                    <a:pt x="881599" y="192518"/>
                  </a:lnTo>
                  <a:lnTo>
                    <a:pt x="886941" y="201187"/>
                  </a:lnTo>
                  <a:lnTo>
                    <a:pt x="887985" y="203126"/>
                  </a:lnTo>
                  <a:lnTo>
                    <a:pt x="887687" y="204916"/>
                  </a:lnTo>
                  <a:lnTo>
                    <a:pt x="887090" y="207302"/>
                  </a:lnTo>
                  <a:lnTo>
                    <a:pt x="885748" y="209092"/>
                  </a:lnTo>
                  <a:lnTo>
                    <a:pt x="884256" y="210286"/>
                  </a:lnTo>
                  <a:lnTo>
                    <a:pt x="883063" y="211032"/>
                  </a:lnTo>
                  <a:lnTo>
                    <a:pt x="882168" y="212673"/>
                  </a:lnTo>
                  <a:lnTo>
                    <a:pt x="880975" y="213419"/>
                  </a:lnTo>
                  <a:lnTo>
                    <a:pt x="880826" y="214463"/>
                  </a:lnTo>
                  <a:lnTo>
                    <a:pt x="881572" y="216402"/>
                  </a:lnTo>
                  <a:lnTo>
                    <a:pt x="882765" y="217446"/>
                  </a:lnTo>
                  <a:lnTo>
                    <a:pt x="882616" y="218043"/>
                  </a:lnTo>
                  <a:lnTo>
                    <a:pt x="880826" y="218192"/>
                  </a:lnTo>
                  <a:lnTo>
                    <a:pt x="878589" y="218938"/>
                  </a:lnTo>
                  <a:lnTo>
                    <a:pt x="878141" y="220281"/>
                  </a:lnTo>
                  <a:lnTo>
                    <a:pt x="878738" y="221921"/>
                  </a:lnTo>
                  <a:lnTo>
                    <a:pt x="880528" y="223861"/>
                  </a:lnTo>
                  <a:lnTo>
                    <a:pt x="881722" y="225949"/>
                  </a:lnTo>
                  <a:lnTo>
                    <a:pt x="882468" y="228634"/>
                  </a:lnTo>
                  <a:lnTo>
                    <a:pt x="878441" y="231319"/>
                  </a:lnTo>
                  <a:lnTo>
                    <a:pt x="874413" y="233855"/>
                  </a:lnTo>
                  <a:lnTo>
                    <a:pt x="872921" y="235645"/>
                  </a:lnTo>
                  <a:lnTo>
                    <a:pt x="872474" y="237137"/>
                  </a:lnTo>
                  <a:lnTo>
                    <a:pt x="873071" y="239672"/>
                  </a:lnTo>
                  <a:lnTo>
                    <a:pt x="873370" y="241761"/>
                  </a:lnTo>
                  <a:lnTo>
                    <a:pt x="872624" y="243253"/>
                  </a:lnTo>
                  <a:lnTo>
                    <a:pt x="870834" y="245192"/>
                  </a:lnTo>
                  <a:lnTo>
                    <a:pt x="865165" y="249816"/>
                  </a:lnTo>
                  <a:lnTo>
                    <a:pt x="864868" y="255336"/>
                  </a:lnTo>
                  <a:lnTo>
                    <a:pt x="864719" y="257424"/>
                  </a:lnTo>
                  <a:lnTo>
                    <a:pt x="866211" y="259065"/>
                  </a:lnTo>
                  <a:lnTo>
                    <a:pt x="865614" y="260407"/>
                  </a:lnTo>
                  <a:lnTo>
                    <a:pt x="862332" y="264286"/>
                  </a:lnTo>
                  <a:lnTo>
                    <a:pt x="862333" y="266374"/>
                  </a:lnTo>
                  <a:lnTo>
                    <a:pt x="859797" y="268164"/>
                  </a:lnTo>
                  <a:lnTo>
                    <a:pt x="855322" y="270849"/>
                  </a:lnTo>
                  <a:lnTo>
                    <a:pt x="854427" y="272490"/>
                  </a:lnTo>
                  <a:lnTo>
                    <a:pt x="854577" y="278159"/>
                  </a:lnTo>
                  <a:lnTo>
                    <a:pt x="854694" y="280241"/>
                  </a:lnTo>
                  <a:lnTo>
                    <a:pt x="852903" y="282777"/>
                  </a:lnTo>
                  <a:lnTo>
                    <a:pt x="852009" y="284418"/>
                  </a:lnTo>
                  <a:lnTo>
                    <a:pt x="850666" y="286953"/>
                  </a:lnTo>
                  <a:lnTo>
                    <a:pt x="851114" y="288445"/>
                  </a:lnTo>
                  <a:lnTo>
                    <a:pt x="851114" y="290832"/>
                  </a:lnTo>
                  <a:lnTo>
                    <a:pt x="850219" y="292025"/>
                  </a:lnTo>
                  <a:lnTo>
                    <a:pt x="850816" y="293070"/>
                  </a:lnTo>
                  <a:lnTo>
                    <a:pt x="850667" y="294114"/>
                  </a:lnTo>
                  <a:lnTo>
                    <a:pt x="848728" y="294859"/>
                  </a:lnTo>
                  <a:lnTo>
                    <a:pt x="848429" y="299036"/>
                  </a:lnTo>
                  <a:lnTo>
                    <a:pt x="849176" y="300080"/>
                  </a:lnTo>
                  <a:lnTo>
                    <a:pt x="849176" y="304705"/>
                  </a:lnTo>
                  <a:lnTo>
                    <a:pt x="849922" y="305898"/>
                  </a:lnTo>
                  <a:lnTo>
                    <a:pt x="851265" y="306495"/>
                  </a:lnTo>
                  <a:lnTo>
                    <a:pt x="854099" y="306644"/>
                  </a:lnTo>
                  <a:lnTo>
                    <a:pt x="855292" y="307240"/>
                  </a:lnTo>
                  <a:lnTo>
                    <a:pt x="855442" y="308881"/>
                  </a:lnTo>
                  <a:lnTo>
                    <a:pt x="854995" y="310224"/>
                  </a:lnTo>
                  <a:lnTo>
                    <a:pt x="853801" y="311865"/>
                  </a:lnTo>
                  <a:lnTo>
                    <a:pt x="853503" y="313058"/>
                  </a:lnTo>
                  <a:lnTo>
                    <a:pt x="852011" y="313804"/>
                  </a:lnTo>
                  <a:lnTo>
                    <a:pt x="848133" y="313953"/>
                  </a:lnTo>
                  <a:lnTo>
                    <a:pt x="847387" y="315445"/>
                  </a:lnTo>
                  <a:lnTo>
                    <a:pt x="847387" y="318279"/>
                  </a:lnTo>
                  <a:lnTo>
                    <a:pt x="847089" y="320964"/>
                  </a:lnTo>
                  <a:lnTo>
                    <a:pt x="846134" y="323001"/>
                  </a:lnTo>
                  <a:lnTo>
                    <a:pt x="845686" y="324492"/>
                  </a:lnTo>
                  <a:lnTo>
                    <a:pt x="845388" y="326432"/>
                  </a:lnTo>
                  <a:lnTo>
                    <a:pt x="844195" y="328818"/>
                  </a:lnTo>
                  <a:lnTo>
                    <a:pt x="845090" y="330459"/>
                  </a:lnTo>
                  <a:lnTo>
                    <a:pt x="846134" y="332399"/>
                  </a:lnTo>
                  <a:lnTo>
                    <a:pt x="846433" y="337023"/>
                  </a:lnTo>
                  <a:lnTo>
                    <a:pt x="847478" y="339260"/>
                  </a:lnTo>
                  <a:lnTo>
                    <a:pt x="848074" y="341050"/>
                  </a:lnTo>
                  <a:lnTo>
                    <a:pt x="850014" y="343885"/>
                  </a:lnTo>
                  <a:lnTo>
                    <a:pt x="852103" y="347166"/>
                  </a:lnTo>
                  <a:lnTo>
                    <a:pt x="849567" y="349255"/>
                  </a:lnTo>
                  <a:lnTo>
                    <a:pt x="847479" y="350597"/>
                  </a:lnTo>
                  <a:lnTo>
                    <a:pt x="843302" y="353581"/>
                  </a:lnTo>
                  <a:lnTo>
                    <a:pt x="841512" y="355669"/>
                  </a:lnTo>
                  <a:lnTo>
                    <a:pt x="841513" y="356862"/>
                  </a:lnTo>
                  <a:lnTo>
                    <a:pt x="839872" y="358056"/>
                  </a:lnTo>
                  <a:lnTo>
                    <a:pt x="838082" y="360144"/>
                  </a:lnTo>
                  <a:lnTo>
                    <a:pt x="838380" y="361785"/>
                  </a:lnTo>
                  <a:lnTo>
                    <a:pt x="836739" y="363873"/>
                  </a:lnTo>
                  <a:lnTo>
                    <a:pt x="836591" y="367453"/>
                  </a:lnTo>
                  <a:lnTo>
                    <a:pt x="836292" y="370735"/>
                  </a:lnTo>
                  <a:lnTo>
                    <a:pt x="837570" y="374594"/>
                  </a:lnTo>
                  <a:lnTo>
                    <a:pt x="837570" y="376682"/>
                  </a:lnTo>
                  <a:lnTo>
                    <a:pt x="836675" y="378770"/>
                  </a:lnTo>
                  <a:lnTo>
                    <a:pt x="836675" y="380859"/>
                  </a:lnTo>
                  <a:lnTo>
                    <a:pt x="837123" y="383693"/>
                  </a:lnTo>
                  <a:lnTo>
                    <a:pt x="835930" y="385334"/>
                  </a:lnTo>
                  <a:lnTo>
                    <a:pt x="833692" y="386676"/>
                  </a:lnTo>
                  <a:lnTo>
                    <a:pt x="831156" y="385632"/>
                  </a:lnTo>
                  <a:lnTo>
                    <a:pt x="829814" y="386676"/>
                  </a:lnTo>
                  <a:lnTo>
                    <a:pt x="828023" y="388764"/>
                  </a:lnTo>
                  <a:lnTo>
                    <a:pt x="827726" y="389808"/>
                  </a:lnTo>
                  <a:lnTo>
                    <a:pt x="827129" y="391748"/>
                  </a:lnTo>
                  <a:lnTo>
                    <a:pt x="827129" y="394284"/>
                  </a:lnTo>
                  <a:lnTo>
                    <a:pt x="826532" y="395627"/>
                  </a:lnTo>
                  <a:lnTo>
                    <a:pt x="826533" y="396820"/>
                  </a:lnTo>
                  <a:lnTo>
                    <a:pt x="828174" y="397864"/>
                  </a:lnTo>
                  <a:lnTo>
                    <a:pt x="830262" y="398908"/>
                  </a:lnTo>
                  <a:lnTo>
                    <a:pt x="831605" y="399803"/>
                  </a:lnTo>
                  <a:lnTo>
                    <a:pt x="833246" y="401743"/>
                  </a:lnTo>
                  <a:lnTo>
                    <a:pt x="834887" y="404875"/>
                  </a:lnTo>
                  <a:lnTo>
                    <a:pt x="834589" y="406367"/>
                  </a:lnTo>
                  <a:lnTo>
                    <a:pt x="832203" y="409052"/>
                  </a:lnTo>
                  <a:lnTo>
                    <a:pt x="833694" y="410693"/>
                  </a:lnTo>
                  <a:lnTo>
                    <a:pt x="834142" y="412333"/>
                  </a:lnTo>
                  <a:lnTo>
                    <a:pt x="833397" y="418897"/>
                  </a:lnTo>
                  <a:lnTo>
                    <a:pt x="831756" y="420836"/>
                  </a:lnTo>
                  <a:lnTo>
                    <a:pt x="831159" y="422178"/>
                  </a:lnTo>
                  <a:lnTo>
                    <a:pt x="831010" y="423671"/>
                  </a:lnTo>
                  <a:lnTo>
                    <a:pt x="829966" y="424864"/>
                  </a:lnTo>
                  <a:lnTo>
                    <a:pt x="827728" y="425908"/>
                  </a:lnTo>
                  <a:lnTo>
                    <a:pt x="825192" y="426355"/>
                  </a:lnTo>
                  <a:lnTo>
                    <a:pt x="824447" y="427847"/>
                  </a:lnTo>
                  <a:lnTo>
                    <a:pt x="824447" y="429339"/>
                  </a:lnTo>
                  <a:lnTo>
                    <a:pt x="824447" y="432322"/>
                  </a:lnTo>
                  <a:lnTo>
                    <a:pt x="824448" y="435455"/>
                  </a:lnTo>
                  <a:lnTo>
                    <a:pt x="821763" y="436798"/>
                  </a:lnTo>
                  <a:lnTo>
                    <a:pt x="821530" y="440398"/>
                  </a:lnTo>
                  <a:lnTo>
                    <a:pt x="820337" y="442486"/>
                  </a:lnTo>
                  <a:lnTo>
                    <a:pt x="820337" y="444127"/>
                  </a:lnTo>
                  <a:lnTo>
                    <a:pt x="819442" y="446514"/>
                  </a:lnTo>
                  <a:lnTo>
                    <a:pt x="819890" y="449497"/>
                  </a:lnTo>
                  <a:lnTo>
                    <a:pt x="819741" y="451436"/>
                  </a:lnTo>
                  <a:lnTo>
                    <a:pt x="819144" y="452928"/>
                  </a:lnTo>
                  <a:lnTo>
                    <a:pt x="817802" y="454122"/>
                  </a:lnTo>
                  <a:lnTo>
                    <a:pt x="817802" y="455464"/>
                  </a:lnTo>
                  <a:lnTo>
                    <a:pt x="818399" y="457552"/>
                  </a:lnTo>
                  <a:lnTo>
                    <a:pt x="818101" y="458447"/>
                  </a:lnTo>
                  <a:lnTo>
                    <a:pt x="818101" y="460984"/>
                  </a:lnTo>
                  <a:lnTo>
                    <a:pt x="817504" y="464265"/>
                  </a:lnTo>
                  <a:lnTo>
                    <a:pt x="816162" y="465160"/>
                  </a:lnTo>
                  <a:lnTo>
                    <a:pt x="814521" y="466801"/>
                  </a:lnTo>
                  <a:lnTo>
                    <a:pt x="814969" y="468292"/>
                  </a:lnTo>
                  <a:lnTo>
                    <a:pt x="814671" y="469337"/>
                  </a:lnTo>
                  <a:lnTo>
                    <a:pt x="812332" y="473987"/>
                  </a:lnTo>
                  <a:lnTo>
                    <a:pt x="812333" y="475927"/>
                  </a:lnTo>
                  <a:lnTo>
                    <a:pt x="812482" y="477717"/>
                  </a:lnTo>
                  <a:lnTo>
                    <a:pt x="811587" y="479059"/>
                  </a:lnTo>
                  <a:lnTo>
                    <a:pt x="809349" y="480402"/>
                  </a:lnTo>
                  <a:lnTo>
                    <a:pt x="808604" y="482938"/>
                  </a:lnTo>
                  <a:lnTo>
                    <a:pt x="808604" y="484728"/>
                  </a:lnTo>
                  <a:lnTo>
                    <a:pt x="808902" y="486518"/>
                  </a:lnTo>
                  <a:lnTo>
                    <a:pt x="812483" y="491142"/>
                  </a:lnTo>
                  <a:lnTo>
                    <a:pt x="813032" y="493652"/>
                  </a:lnTo>
                  <a:lnTo>
                    <a:pt x="813861" y="495925"/>
                  </a:lnTo>
                  <a:lnTo>
                    <a:pt x="813563" y="500400"/>
                  </a:lnTo>
                  <a:lnTo>
                    <a:pt x="816994" y="503830"/>
                  </a:lnTo>
                  <a:lnTo>
                    <a:pt x="823707" y="506068"/>
                  </a:lnTo>
                  <a:lnTo>
                    <a:pt x="824752" y="508455"/>
                  </a:lnTo>
                  <a:lnTo>
                    <a:pt x="825796" y="510394"/>
                  </a:lnTo>
                  <a:lnTo>
                    <a:pt x="826990" y="512930"/>
                  </a:lnTo>
                  <a:lnTo>
                    <a:pt x="826095" y="516958"/>
                  </a:lnTo>
                  <a:lnTo>
                    <a:pt x="825498" y="519195"/>
                  </a:lnTo>
                  <a:lnTo>
                    <a:pt x="824454" y="520687"/>
                  </a:lnTo>
                  <a:lnTo>
                    <a:pt x="824007" y="522924"/>
                  </a:lnTo>
                  <a:lnTo>
                    <a:pt x="822516" y="525460"/>
                  </a:lnTo>
                  <a:lnTo>
                    <a:pt x="821471" y="527549"/>
                  </a:lnTo>
                  <a:lnTo>
                    <a:pt x="821620" y="529339"/>
                  </a:lnTo>
                  <a:lnTo>
                    <a:pt x="823113" y="529936"/>
                  </a:lnTo>
                  <a:lnTo>
                    <a:pt x="824902" y="529786"/>
                  </a:lnTo>
                  <a:lnTo>
                    <a:pt x="825648" y="531576"/>
                  </a:lnTo>
                  <a:lnTo>
                    <a:pt x="825052" y="532471"/>
                  </a:lnTo>
                  <a:lnTo>
                    <a:pt x="824605" y="534560"/>
                  </a:lnTo>
                  <a:lnTo>
                    <a:pt x="826395" y="536499"/>
                  </a:lnTo>
                  <a:lnTo>
                    <a:pt x="826843" y="539184"/>
                  </a:lnTo>
                  <a:lnTo>
                    <a:pt x="825351" y="541869"/>
                  </a:lnTo>
                  <a:lnTo>
                    <a:pt x="824307" y="544703"/>
                  </a:lnTo>
                  <a:lnTo>
                    <a:pt x="824904" y="545896"/>
                  </a:lnTo>
                  <a:lnTo>
                    <a:pt x="826545" y="546494"/>
                  </a:lnTo>
                  <a:lnTo>
                    <a:pt x="828186" y="546792"/>
                  </a:lnTo>
                  <a:lnTo>
                    <a:pt x="829827" y="547687"/>
                  </a:lnTo>
                  <a:lnTo>
                    <a:pt x="831318" y="546345"/>
                  </a:lnTo>
                  <a:lnTo>
                    <a:pt x="832512" y="545002"/>
                  </a:lnTo>
                  <a:lnTo>
                    <a:pt x="836540" y="545748"/>
                  </a:lnTo>
                  <a:lnTo>
                    <a:pt x="837435" y="547538"/>
                  </a:lnTo>
                  <a:lnTo>
                    <a:pt x="838330" y="548432"/>
                  </a:lnTo>
                  <a:lnTo>
                    <a:pt x="840120" y="551118"/>
                  </a:lnTo>
                  <a:lnTo>
                    <a:pt x="840121" y="557234"/>
                  </a:lnTo>
                  <a:lnTo>
                    <a:pt x="841165" y="558427"/>
                  </a:lnTo>
                  <a:lnTo>
                    <a:pt x="841016" y="561112"/>
                  </a:lnTo>
                  <a:lnTo>
                    <a:pt x="840271" y="560963"/>
                  </a:lnTo>
                  <a:lnTo>
                    <a:pt x="838182" y="562306"/>
                  </a:lnTo>
                  <a:lnTo>
                    <a:pt x="835348" y="563052"/>
                  </a:lnTo>
                  <a:lnTo>
                    <a:pt x="833409" y="561858"/>
                  </a:lnTo>
                  <a:lnTo>
                    <a:pt x="831618" y="561261"/>
                  </a:lnTo>
                  <a:lnTo>
                    <a:pt x="830425" y="561858"/>
                  </a:lnTo>
                  <a:lnTo>
                    <a:pt x="828486" y="563200"/>
                  </a:lnTo>
                  <a:lnTo>
                    <a:pt x="826248" y="563499"/>
                  </a:lnTo>
                  <a:lnTo>
                    <a:pt x="822668" y="563051"/>
                  </a:lnTo>
                  <a:lnTo>
                    <a:pt x="818789" y="561709"/>
                  </a:lnTo>
                  <a:lnTo>
                    <a:pt x="816402" y="561112"/>
                  </a:lnTo>
                  <a:lnTo>
                    <a:pt x="811330" y="560814"/>
                  </a:lnTo>
                  <a:lnTo>
                    <a:pt x="809391" y="563648"/>
                  </a:lnTo>
                  <a:lnTo>
                    <a:pt x="808944" y="564991"/>
                  </a:lnTo>
                  <a:lnTo>
                    <a:pt x="808944" y="567377"/>
                  </a:lnTo>
                  <a:lnTo>
                    <a:pt x="807453" y="568571"/>
                  </a:lnTo>
                  <a:lnTo>
                    <a:pt x="807452" y="570062"/>
                  </a:lnTo>
                  <a:lnTo>
                    <a:pt x="807602" y="572002"/>
                  </a:lnTo>
                  <a:lnTo>
                    <a:pt x="809094" y="573792"/>
                  </a:lnTo>
                  <a:lnTo>
                    <a:pt x="809774" y="575376"/>
                  </a:lnTo>
                  <a:lnTo>
                    <a:pt x="807387" y="575376"/>
                  </a:lnTo>
                  <a:lnTo>
                    <a:pt x="805895" y="575675"/>
                  </a:lnTo>
                  <a:lnTo>
                    <a:pt x="803210" y="577316"/>
                  </a:lnTo>
                  <a:lnTo>
                    <a:pt x="801420" y="578211"/>
                  </a:lnTo>
                  <a:lnTo>
                    <a:pt x="799182" y="580001"/>
                  </a:lnTo>
                  <a:lnTo>
                    <a:pt x="798138" y="580896"/>
                  </a:lnTo>
                  <a:lnTo>
                    <a:pt x="798735" y="582387"/>
                  </a:lnTo>
                  <a:lnTo>
                    <a:pt x="799481" y="583730"/>
                  </a:lnTo>
                  <a:lnTo>
                    <a:pt x="798288" y="584774"/>
                  </a:lnTo>
                  <a:lnTo>
                    <a:pt x="796200" y="587012"/>
                  </a:lnTo>
                  <a:lnTo>
                    <a:pt x="794708" y="589249"/>
                  </a:lnTo>
                  <a:lnTo>
                    <a:pt x="794559" y="591487"/>
                  </a:lnTo>
                  <a:lnTo>
                    <a:pt x="793366" y="593128"/>
                  </a:lnTo>
                  <a:lnTo>
                    <a:pt x="791576" y="593426"/>
                  </a:lnTo>
                  <a:lnTo>
                    <a:pt x="790233" y="595217"/>
                  </a:lnTo>
                  <a:lnTo>
                    <a:pt x="789786" y="598498"/>
                  </a:lnTo>
                  <a:lnTo>
                    <a:pt x="787996" y="599691"/>
                  </a:lnTo>
                  <a:lnTo>
                    <a:pt x="786504" y="601929"/>
                  </a:lnTo>
                  <a:lnTo>
                    <a:pt x="785311" y="604017"/>
                  </a:lnTo>
                  <a:lnTo>
                    <a:pt x="783969" y="608343"/>
                  </a:lnTo>
                  <a:lnTo>
                    <a:pt x="784566" y="610431"/>
                  </a:lnTo>
                  <a:lnTo>
                    <a:pt x="786505" y="611327"/>
                  </a:lnTo>
                  <a:lnTo>
                    <a:pt x="787699" y="612968"/>
                  </a:lnTo>
                  <a:lnTo>
                    <a:pt x="787699" y="614758"/>
                  </a:lnTo>
                  <a:lnTo>
                    <a:pt x="786953" y="616249"/>
                  </a:lnTo>
                  <a:lnTo>
                    <a:pt x="787550" y="618189"/>
                  </a:lnTo>
                  <a:lnTo>
                    <a:pt x="786655" y="619978"/>
                  </a:lnTo>
                  <a:lnTo>
                    <a:pt x="787103" y="621172"/>
                  </a:lnTo>
                  <a:lnTo>
                    <a:pt x="788893" y="622216"/>
                  </a:lnTo>
                  <a:lnTo>
                    <a:pt x="788744" y="623410"/>
                  </a:lnTo>
                  <a:lnTo>
                    <a:pt x="787103" y="625199"/>
                  </a:lnTo>
                  <a:lnTo>
                    <a:pt x="786805" y="626691"/>
                  </a:lnTo>
                  <a:lnTo>
                    <a:pt x="782330" y="630868"/>
                  </a:lnTo>
                  <a:lnTo>
                    <a:pt x="781584" y="632360"/>
                  </a:lnTo>
                  <a:lnTo>
                    <a:pt x="781286" y="634597"/>
                  </a:lnTo>
                  <a:lnTo>
                    <a:pt x="780092" y="635343"/>
                  </a:lnTo>
                  <a:lnTo>
                    <a:pt x="778601" y="635194"/>
                  </a:lnTo>
                  <a:lnTo>
                    <a:pt x="776363" y="635045"/>
                  </a:lnTo>
                  <a:lnTo>
                    <a:pt x="773827" y="636089"/>
                  </a:lnTo>
                  <a:lnTo>
                    <a:pt x="770695" y="638923"/>
                  </a:lnTo>
                  <a:lnTo>
                    <a:pt x="769651" y="641906"/>
                  </a:lnTo>
                  <a:lnTo>
                    <a:pt x="767861" y="643995"/>
                  </a:lnTo>
                  <a:lnTo>
                    <a:pt x="766519" y="645636"/>
                  </a:lnTo>
                  <a:lnTo>
                    <a:pt x="765027" y="646233"/>
                  </a:lnTo>
                  <a:lnTo>
                    <a:pt x="763237" y="645338"/>
                  </a:lnTo>
                  <a:lnTo>
                    <a:pt x="761446" y="643249"/>
                  </a:lnTo>
                  <a:lnTo>
                    <a:pt x="760700" y="641906"/>
                  </a:lnTo>
                  <a:lnTo>
                    <a:pt x="759954" y="640713"/>
                  </a:lnTo>
                  <a:lnTo>
                    <a:pt x="758910" y="639371"/>
                  </a:lnTo>
                  <a:lnTo>
                    <a:pt x="758463" y="637879"/>
                  </a:lnTo>
                  <a:lnTo>
                    <a:pt x="758761" y="636835"/>
                  </a:lnTo>
                  <a:lnTo>
                    <a:pt x="759805" y="634896"/>
                  </a:lnTo>
                  <a:lnTo>
                    <a:pt x="760252" y="633255"/>
                  </a:lnTo>
                  <a:lnTo>
                    <a:pt x="759655" y="631912"/>
                  </a:lnTo>
                  <a:lnTo>
                    <a:pt x="758909" y="629973"/>
                  </a:lnTo>
                  <a:lnTo>
                    <a:pt x="758312" y="626095"/>
                  </a:lnTo>
                  <a:lnTo>
                    <a:pt x="757566" y="623410"/>
                  </a:lnTo>
                  <a:lnTo>
                    <a:pt x="754732" y="620874"/>
                  </a:lnTo>
                  <a:lnTo>
                    <a:pt x="753090" y="618935"/>
                  </a:lnTo>
                  <a:lnTo>
                    <a:pt x="751897" y="616995"/>
                  </a:lnTo>
                  <a:lnTo>
                    <a:pt x="752046" y="615951"/>
                  </a:lnTo>
                  <a:lnTo>
                    <a:pt x="750852" y="614161"/>
                  </a:lnTo>
                  <a:lnTo>
                    <a:pt x="749509" y="610283"/>
                  </a:lnTo>
                  <a:lnTo>
                    <a:pt x="748913" y="608045"/>
                  </a:lnTo>
                  <a:lnTo>
                    <a:pt x="748017" y="605807"/>
                  </a:lnTo>
                  <a:lnTo>
                    <a:pt x="747420" y="603122"/>
                  </a:lnTo>
                  <a:lnTo>
                    <a:pt x="746973" y="601332"/>
                  </a:lnTo>
                  <a:lnTo>
                    <a:pt x="745481" y="599393"/>
                  </a:lnTo>
                  <a:lnTo>
                    <a:pt x="743690" y="597155"/>
                  </a:lnTo>
                  <a:lnTo>
                    <a:pt x="741900" y="595365"/>
                  </a:lnTo>
                  <a:lnTo>
                    <a:pt x="739364" y="594470"/>
                  </a:lnTo>
                  <a:lnTo>
                    <a:pt x="737574" y="593128"/>
                  </a:lnTo>
                  <a:lnTo>
                    <a:pt x="735635" y="591188"/>
                  </a:lnTo>
                  <a:lnTo>
                    <a:pt x="734590" y="588504"/>
                  </a:lnTo>
                  <a:lnTo>
                    <a:pt x="734291" y="587459"/>
                  </a:lnTo>
                  <a:lnTo>
                    <a:pt x="733546" y="588056"/>
                  </a:lnTo>
                  <a:lnTo>
                    <a:pt x="733397" y="588951"/>
                  </a:lnTo>
                  <a:lnTo>
                    <a:pt x="732054" y="591039"/>
                  </a:lnTo>
                  <a:lnTo>
                    <a:pt x="731309" y="592829"/>
                  </a:lnTo>
                  <a:lnTo>
                    <a:pt x="731010" y="595514"/>
                  </a:lnTo>
                  <a:lnTo>
                    <a:pt x="729966" y="598199"/>
                  </a:lnTo>
                  <a:lnTo>
                    <a:pt x="728773" y="600736"/>
                  </a:lnTo>
                  <a:lnTo>
                    <a:pt x="728624" y="602227"/>
                  </a:lnTo>
                  <a:lnTo>
                    <a:pt x="727879" y="603122"/>
                  </a:lnTo>
                  <a:lnTo>
                    <a:pt x="726536" y="604465"/>
                  </a:lnTo>
                  <a:lnTo>
                    <a:pt x="724597" y="607895"/>
                  </a:lnTo>
                  <a:lnTo>
                    <a:pt x="724149" y="608045"/>
                  </a:lnTo>
                  <a:lnTo>
                    <a:pt x="722061" y="611028"/>
                  </a:lnTo>
                  <a:lnTo>
                    <a:pt x="719823" y="611476"/>
                  </a:lnTo>
                  <a:lnTo>
                    <a:pt x="715348" y="611625"/>
                  </a:lnTo>
                  <a:lnTo>
                    <a:pt x="710127" y="615354"/>
                  </a:lnTo>
                  <a:lnTo>
                    <a:pt x="709680" y="616697"/>
                  </a:lnTo>
                  <a:lnTo>
                    <a:pt x="709979" y="618636"/>
                  </a:lnTo>
                  <a:lnTo>
                    <a:pt x="711172" y="621321"/>
                  </a:lnTo>
                  <a:lnTo>
                    <a:pt x="711471" y="623410"/>
                  </a:lnTo>
                  <a:lnTo>
                    <a:pt x="710576" y="626094"/>
                  </a:lnTo>
                  <a:lnTo>
                    <a:pt x="708189" y="629675"/>
                  </a:lnTo>
                  <a:lnTo>
                    <a:pt x="706549" y="629675"/>
                  </a:lnTo>
                  <a:lnTo>
                    <a:pt x="704908" y="630719"/>
                  </a:lnTo>
                  <a:lnTo>
                    <a:pt x="703118" y="632658"/>
                  </a:lnTo>
                  <a:lnTo>
                    <a:pt x="702820" y="634448"/>
                  </a:lnTo>
                  <a:lnTo>
                    <a:pt x="703864" y="636238"/>
                  </a:lnTo>
                  <a:lnTo>
                    <a:pt x="701477" y="641459"/>
                  </a:lnTo>
                  <a:lnTo>
                    <a:pt x="699539" y="643398"/>
                  </a:lnTo>
                  <a:lnTo>
                    <a:pt x="698942" y="645039"/>
                  </a:lnTo>
                  <a:lnTo>
                    <a:pt x="699390" y="647575"/>
                  </a:lnTo>
                  <a:lnTo>
                    <a:pt x="699987" y="649813"/>
                  </a:lnTo>
                  <a:lnTo>
                    <a:pt x="698495" y="651453"/>
                  </a:lnTo>
                  <a:lnTo>
                    <a:pt x="696854" y="654138"/>
                  </a:lnTo>
                  <a:lnTo>
                    <a:pt x="696258" y="656525"/>
                  </a:lnTo>
                  <a:lnTo>
                    <a:pt x="695298" y="658970"/>
                  </a:lnTo>
                  <a:lnTo>
                    <a:pt x="694254" y="660910"/>
                  </a:lnTo>
                  <a:lnTo>
                    <a:pt x="695148" y="661506"/>
                  </a:lnTo>
                  <a:lnTo>
                    <a:pt x="697088" y="661507"/>
                  </a:lnTo>
                  <a:lnTo>
                    <a:pt x="698281" y="661954"/>
                  </a:lnTo>
                  <a:lnTo>
                    <a:pt x="698431" y="663297"/>
                  </a:lnTo>
                  <a:lnTo>
                    <a:pt x="699475" y="664639"/>
                  </a:lnTo>
                  <a:lnTo>
                    <a:pt x="700370" y="665087"/>
                  </a:lnTo>
                  <a:lnTo>
                    <a:pt x="700520" y="666279"/>
                  </a:lnTo>
                  <a:lnTo>
                    <a:pt x="699773" y="668070"/>
                  </a:lnTo>
                  <a:lnTo>
                    <a:pt x="698730" y="669561"/>
                  </a:lnTo>
                  <a:lnTo>
                    <a:pt x="699177" y="672247"/>
                  </a:lnTo>
                  <a:lnTo>
                    <a:pt x="698282" y="674037"/>
                  </a:lnTo>
                  <a:lnTo>
                    <a:pt x="698282" y="675230"/>
                  </a:lnTo>
                  <a:lnTo>
                    <a:pt x="697984" y="677169"/>
                  </a:lnTo>
                  <a:lnTo>
                    <a:pt x="697090" y="679258"/>
                  </a:lnTo>
                  <a:lnTo>
                    <a:pt x="697089" y="680600"/>
                  </a:lnTo>
                  <a:lnTo>
                    <a:pt x="698880" y="683285"/>
                  </a:lnTo>
                  <a:lnTo>
                    <a:pt x="698880" y="685075"/>
                  </a:lnTo>
                  <a:lnTo>
                    <a:pt x="699179" y="686716"/>
                  </a:lnTo>
                  <a:lnTo>
                    <a:pt x="699924" y="688804"/>
                  </a:lnTo>
                  <a:lnTo>
                    <a:pt x="699477" y="690595"/>
                  </a:lnTo>
                  <a:lnTo>
                    <a:pt x="697836" y="691191"/>
                  </a:lnTo>
                  <a:lnTo>
                    <a:pt x="693958" y="693429"/>
                  </a:lnTo>
                  <a:lnTo>
                    <a:pt x="693809" y="694622"/>
                  </a:lnTo>
                  <a:lnTo>
                    <a:pt x="690676" y="697755"/>
                  </a:lnTo>
                  <a:lnTo>
                    <a:pt x="690527" y="699097"/>
                  </a:lnTo>
                  <a:lnTo>
                    <a:pt x="691572" y="700440"/>
                  </a:lnTo>
                  <a:lnTo>
                    <a:pt x="692914" y="700887"/>
                  </a:lnTo>
                  <a:lnTo>
                    <a:pt x="693810" y="701932"/>
                  </a:lnTo>
                  <a:lnTo>
                    <a:pt x="694705" y="703722"/>
                  </a:lnTo>
                  <a:lnTo>
                    <a:pt x="694705" y="706108"/>
                  </a:lnTo>
                  <a:lnTo>
                    <a:pt x="693512" y="707898"/>
                  </a:lnTo>
                  <a:lnTo>
                    <a:pt x="693512" y="709689"/>
                  </a:lnTo>
                  <a:lnTo>
                    <a:pt x="693959" y="711479"/>
                  </a:lnTo>
                  <a:lnTo>
                    <a:pt x="693512" y="713269"/>
                  </a:lnTo>
                  <a:lnTo>
                    <a:pt x="692170" y="716550"/>
                  </a:lnTo>
                  <a:lnTo>
                    <a:pt x="692170" y="718192"/>
                  </a:lnTo>
                  <a:lnTo>
                    <a:pt x="693811" y="719981"/>
                  </a:lnTo>
                  <a:lnTo>
                    <a:pt x="693812" y="721622"/>
                  </a:lnTo>
                  <a:lnTo>
                    <a:pt x="692021" y="723561"/>
                  </a:lnTo>
                  <a:lnTo>
                    <a:pt x="691574" y="724606"/>
                  </a:lnTo>
                  <a:lnTo>
                    <a:pt x="691872" y="727290"/>
                  </a:lnTo>
                  <a:lnTo>
                    <a:pt x="690083" y="727290"/>
                  </a:lnTo>
                  <a:lnTo>
                    <a:pt x="688889" y="728186"/>
                  </a:lnTo>
                  <a:lnTo>
                    <a:pt x="688591" y="730423"/>
                  </a:lnTo>
                  <a:lnTo>
                    <a:pt x="686950" y="733108"/>
                  </a:lnTo>
                  <a:lnTo>
                    <a:pt x="686950" y="735345"/>
                  </a:lnTo>
                  <a:lnTo>
                    <a:pt x="686503" y="736838"/>
                  </a:lnTo>
                  <a:lnTo>
                    <a:pt x="684564" y="738031"/>
                  </a:lnTo>
                  <a:lnTo>
                    <a:pt x="683371" y="739671"/>
                  </a:lnTo>
                  <a:lnTo>
                    <a:pt x="683299" y="740897"/>
                  </a:lnTo>
                  <a:lnTo>
                    <a:pt x="679574" y="740165"/>
                  </a:lnTo>
                  <a:lnTo>
                    <a:pt x="677352" y="742847"/>
                  </a:lnTo>
                  <a:lnTo>
                    <a:pt x="675432" y="744047"/>
                  </a:lnTo>
                  <a:lnTo>
                    <a:pt x="674471" y="743087"/>
                  </a:lnTo>
                  <a:lnTo>
                    <a:pt x="673751" y="739484"/>
                  </a:lnTo>
                  <a:lnTo>
                    <a:pt x="671830" y="732762"/>
                  </a:lnTo>
                  <a:lnTo>
                    <a:pt x="669962" y="733023"/>
                  </a:lnTo>
                  <a:lnTo>
                    <a:pt x="666308" y="733962"/>
                  </a:lnTo>
                  <a:lnTo>
                    <a:pt x="664388" y="731082"/>
                  </a:lnTo>
                  <a:lnTo>
                    <a:pt x="662227" y="728920"/>
                  </a:lnTo>
                  <a:lnTo>
                    <a:pt x="660066" y="725799"/>
                  </a:lnTo>
                  <a:lnTo>
                    <a:pt x="656313" y="725955"/>
                  </a:lnTo>
                  <a:lnTo>
                    <a:pt x="653887" y="725393"/>
                  </a:lnTo>
                  <a:lnTo>
                    <a:pt x="651460" y="726140"/>
                  </a:lnTo>
                  <a:lnTo>
                    <a:pt x="649383" y="728200"/>
                  </a:lnTo>
                  <a:lnTo>
                    <a:pt x="647462" y="730122"/>
                  </a:lnTo>
                  <a:lnTo>
                    <a:pt x="645061" y="734922"/>
                  </a:lnTo>
                  <a:lnTo>
                    <a:pt x="644821" y="738045"/>
                  </a:lnTo>
                  <a:lnTo>
                    <a:pt x="644341" y="739724"/>
                  </a:lnTo>
                  <a:lnTo>
                    <a:pt x="640271" y="741690"/>
                  </a:lnTo>
                  <a:lnTo>
                    <a:pt x="616003" y="759063"/>
                  </a:lnTo>
                  <a:lnTo>
                    <a:pt x="599643" y="766553"/>
                  </a:lnTo>
                  <a:lnTo>
                    <a:pt x="586017" y="769017"/>
                  </a:lnTo>
                  <a:lnTo>
                    <a:pt x="584207" y="770335"/>
                  </a:lnTo>
                  <a:lnTo>
                    <a:pt x="580159" y="773282"/>
                  </a:lnTo>
                  <a:lnTo>
                    <a:pt x="578661" y="772571"/>
                  </a:lnTo>
                  <a:lnTo>
                    <a:pt x="575784" y="769367"/>
                  </a:lnTo>
                  <a:lnTo>
                    <a:pt x="574119" y="769321"/>
                  </a:lnTo>
                  <a:lnTo>
                    <a:pt x="570963" y="771577"/>
                  </a:lnTo>
                  <a:lnTo>
                    <a:pt x="567891" y="774731"/>
                  </a:lnTo>
                  <a:lnTo>
                    <a:pt x="566270" y="774190"/>
                  </a:lnTo>
                  <a:lnTo>
                    <a:pt x="565370" y="772750"/>
                  </a:lnTo>
                  <a:lnTo>
                    <a:pt x="565370" y="770229"/>
                  </a:lnTo>
                  <a:lnTo>
                    <a:pt x="565550" y="766626"/>
                  </a:lnTo>
                  <a:lnTo>
                    <a:pt x="564469" y="764287"/>
                  </a:lnTo>
                  <a:lnTo>
                    <a:pt x="563750" y="762665"/>
                  </a:lnTo>
                  <a:lnTo>
                    <a:pt x="563290" y="760800"/>
                  </a:lnTo>
                  <a:lnTo>
                    <a:pt x="561409" y="760505"/>
                  </a:lnTo>
                  <a:lnTo>
                    <a:pt x="561413" y="759333"/>
                  </a:lnTo>
                  <a:lnTo>
                    <a:pt x="559443" y="759375"/>
                  </a:lnTo>
                  <a:lnTo>
                    <a:pt x="557087" y="761225"/>
                  </a:lnTo>
                  <a:lnTo>
                    <a:pt x="555647" y="763385"/>
                  </a:lnTo>
                  <a:lnTo>
                    <a:pt x="554566" y="765548"/>
                  </a:lnTo>
                  <a:lnTo>
                    <a:pt x="555287" y="768070"/>
                  </a:lnTo>
                  <a:lnTo>
                    <a:pt x="551866" y="772210"/>
                  </a:lnTo>
                  <a:lnTo>
                    <a:pt x="550965" y="774011"/>
                  </a:lnTo>
                  <a:lnTo>
                    <a:pt x="551146" y="776171"/>
                  </a:lnTo>
                  <a:lnTo>
                    <a:pt x="550605" y="778331"/>
                  </a:lnTo>
                  <a:lnTo>
                    <a:pt x="547725" y="778871"/>
                  </a:lnTo>
                  <a:lnTo>
                    <a:pt x="545384" y="779412"/>
                  </a:lnTo>
                  <a:lnTo>
                    <a:pt x="543223" y="781210"/>
                  </a:lnTo>
                  <a:lnTo>
                    <a:pt x="542143" y="782471"/>
                  </a:lnTo>
                  <a:lnTo>
                    <a:pt x="541062" y="783552"/>
                  </a:lnTo>
                  <a:lnTo>
                    <a:pt x="541005" y="785980"/>
                  </a:lnTo>
                  <a:lnTo>
                    <a:pt x="538722" y="787152"/>
                  </a:lnTo>
                  <a:lnTo>
                    <a:pt x="537101" y="788054"/>
                  </a:lnTo>
                  <a:lnTo>
                    <a:pt x="536201" y="788413"/>
                  </a:lnTo>
                  <a:lnTo>
                    <a:pt x="536021" y="790575"/>
                  </a:lnTo>
                  <a:lnTo>
                    <a:pt x="535301" y="792556"/>
                  </a:lnTo>
                  <a:lnTo>
                    <a:pt x="532960" y="793276"/>
                  </a:lnTo>
                  <a:lnTo>
                    <a:pt x="530924" y="794756"/>
                  </a:lnTo>
                  <a:lnTo>
                    <a:pt x="532006" y="797571"/>
                  </a:lnTo>
                  <a:lnTo>
                    <a:pt x="533780" y="801426"/>
                  </a:lnTo>
                  <a:lnTo>
                    <a:pt x="534020" y="812952"/>
                  </a:lnTo>
                  <a:lnTo>
                    <a:pt x="529459" y="818474"/>
                  </a:lnTo>
                  <a:lnTo>
                    <a:pt x="520613" y="820555"/>
                  </a:lnTo>
                  <a:lnTo>
                    <a:pt x="518615" y="821797"/>
                  </a:lnTo>
                  <a:lnTo>
                    <a:pt x="514506" y="830050"/>
                  </a:lnTo>
                  <a:lnTo>
                    <a:pt x="512688" y="830977"/>
                  </a:lnTo>
                  <a:lnTo>
                    <a:pt x="510895" y="830628"/>
                  </a:lnTo>
                  <a:lnTo>
                    <a:pt x="504151" y="824064"/>
                  </a:lnTo>
                  <a:lnTo>
                    <a:pt x="502328" y="823756"/>
                  </a:lnTo>
                  <a:lnTo>
                    <a:pt x="498247" y="820633"/>
                  </a:lnTo>
                  <a:lnTo>
                    <a:pt x="496326" y="817994"/>
                  </a:lnTo>
                  <a:lnTo>
                    <a:pt x="494886" y="817034"/>
                  </a:lnTo>
                  <a:lnTo>
                    <a:pt x="492005" y="815111"/>
                  </a:lnTo>
                  <a:lnTo>
                    <a:pt x="490136" y="813823"/>
                  </a:lnTo>
                  <a:lnTo>
                    <a:pt x="486002" y="814391"/>
                  </a:lnTo>
                  <a:lnTo>
                    <a:pt x="482401" y="810552"/>
                  </a:lnTo>
                  <a:lnTo>
                    <a:pt x="482401" y="803589"/>
                  </a:lnTo>
                  <a:lnTo>
                    <a:pt x="482401" y="801426"/>
                  </a:lnTo>
                  <a:lnTo>
                    <a:pt x="482401" y="800226"/>
                  </a:lnTo>
                  <a:lnTo>
                    <a:pt x="482641" y="797826"/>
                  </a:lnTo>
                  <a:lnTo>
                    <a:pt x="483602" y="790864"/>
                  </a:lnTo>
                  <a:lnTo>
                    <a:pt x="483361" y="778859"/>
                  </a:lnTo>
                  <a:lnTo>
                    <a:pt x="483866" y="776882"/>
                  </a:lnTo>
                  <a:lnTo>
                    <a:pt x="482882" y="774536"/>
                  </a:lnTo>
                  <a:lnTo>
                    <a:pt x="480721" y="773816"/>
                  </a:lnTo>
                  <a:lnTo>
                    <a:pt x="479520" y="774057"/>
                  </a:lnTo>
                  <a:lnTo>
                    <a:pt x="477600" y="774776"/>
                  </a:lnTo>
                  <a:lnTo>
                    <a:pt x="475679" y="776699"/>
                  </a:lnTo>
                  <a:lnTo>
                    <a:pt x="473518" y="775976"/>
                  </a:lnTo>
                  <a:lnTo>
                    <a:pt x="472798" y="773336"/>
                  </a:lnTo>
                  <a:lnTo>
                    <a:pt x="471837" y="769977"/>
                  </a:lnTo>
                  <a:lnTo>
                    <a:pt x="470877" y="765894"/>
                  </a:lnTo>
                  <a:lnTo>
                    <a:pt x="470877" y="762775"/>
                  </a:lnTo>
                  <a:lnTo>
                    <a:pt x="471838" y="760132"/>
                  </a:lnTo>
                  <a:lnTo>
                    <a:pt x="469815" y="758634"/>
                  </a:lnTo>
                  <a:lnTo>
                    <a:pt x="466013" y="755508"/>
                  </a:lnTo>
                  <a:lnTo>
                    <a:pt x="464096" y="754968"/>
                  </a:lnTo>
                  <a:lnTo>
                    <a:pt x="462301" y="755508"/>
                  </a:lnTo>
                  <a:lnTo>
                    <a:pt x="460433" y="755569"/>
                  </a:lnTo>
                  <a:lnTo>
                    <a:pt x="459473" y="756772"/>
                  </a:lnTo>
                  <a:lnTo>
                    <a:pt x="456276" y="759473"/>
                  </a:lnTo>
                  <a:lnTo>
                    <a:pt x="454191" y="760132"/>
                  </a:lnTo>
                  <a:lnTo>
                    <a:pt x="452511" y="759891"/>
                  </a:lnTo>
                  <a:lnTo>
                    <a:pt x="451310" y="758932"/>
                  </a:lnTo>
                  <a:lnTo>
                    <a:pt x="450382" y="756237"/>
                  </a:lnTo>
                  <a:lnTo>
                    <a:pt x="448181" y="756328"/>
                  </a:lnTo>
                  <a:lnTo>
                    <a:pt x="444347" y="760132"/>
                  </a:lnTo>
                  <a:lnTo>
                    <a:pt x="442426" y="761331"/>
                  </a:lnTo>
                  <a:lnTo>
                    <a:pt x="439785" y="763254"/>
                  </a:lnTo>
                  <a:lnTo>
                    <a:pt x="436490" y="762619"/>
                  </a:lnTo>
                  <a:lnTo>
                    <a:pt x="432776" y="761614"/>
                  </a:lnTo>
                  <a:lnTo>
                    <a:pt x="430245" y="762146"/>
                  </a:lnTo>
                  <a:lnTo>
                    <a:pt x="425997" y="769825"/>
                  </a:lnTo>
                  <a:lnTo>
                    <a:pt x="423591" y="771511"/>
                  </a:lnTo>
                  <a:lnTo>
                    <a:pt x="420339" y="773576"/>
                  </a:lnTo>
                  <a:lnTo>
                    <a:pt x="416779" y="774193"/>
                  </a:lnTo>
                  <a:lnTo>
                    <a:pt x="414353" y="778200"/>
                  </a:lnTo>
                  <a:lnTo>
                    <a:pt x="411455" y="780779"/>
                  </a:lnTo>
                  <a:lnTo>
                    <a:pt x="410975" y="783182"/>
                  </a:lnTo>
                  <a:lnTo>
                    <a:pt x="411455" y="786782"/>
                  </a:lnTo>
                  <a:lnTo>
                    <a:pt x="411083" y="790867"/>
                  </a:lnTo>
                  <a:lnTo>
                    <a:pt x="405329" y="797681"/>
                  </a:lnTo>
                  <a:lnTo>
                    <a:pt x="403503" y="799342"/>
                  </a:lnTo>
                  <a:lnTo>
                    <a:pt x="401354" y="799743"/>
                  </a:lnTo>
                  <a:lnTo>
                    <a:pt x="393708" y="798127"/>
                  </a:lnTo>
                  <a:lnTo>
                    <a:pt x="391427" y="797179"/>
                  </a:lnTo>
                  <a:lnTo>
                    <a:pt x="389575" y="795402"/>
                  </a:lnTo>
                  <a:lnTo>
                    <a:pt x="388167" y="793744"/>
                  </a:lnTo>
                  <a:lnTo>
                    <a:pt x="386246" y="790624"/>
                  </a:lnTo>
                  <a:lnTo>
                    <a:pt x="384566" y="787741"/>
                  </a:lnTo>
                  <a:lnTo>
                    <a:pt x="382885" y="785102"/>
                  </a:lnTo>
                  <a:lnTo>
                    <a:pt x="380149" y="781486"/>
                  </a:lnTo>
                  <a:lnTo>
                    <a:pt x="376883" y="778139"/>
                  </a:lnTo>
                  <a:lnTo>
                    <a:pt x="374002" y="775976"/>
                  </a:lnTo>
                  <a:lnTo>
                    <a:pt x="371712" y="772829"/>
                  </a:lnTo>
                  <a:lnTo>
                    <a:pt x="371696" y="768652"/>
                  </a:lnTo>
                  <a:lnTo>
                    <a:pt x="369878" y="765827"/>
                  </a:lnTo>
                  <a:lnTo>
                    <a:pt x="369943" y="765204"/>
                  </a:lnTo>
                  <a:lnTo>
                    <a:pt x="370078" y="763901"/>
                  </a:lnTo>
                  <a:lnTo>
                    <a:pt x="371131" y="756765"/>
                  </a:lnTo>
                  <a:lnTo>
                    <a:pt x="370621" y="753771"/>
                  </a:lnTo>
                  <a:lnTo>
                    <a:pt x="368195" y="750235"/>
                  </a:lnTo>
                  <a:lnTo>
                    <a:pt x="367147" y="742583"/>
                  </a:lnTo>
                  <a:lnTo>
                    <a:pt x="364995" y="739156"/>
                  </a:lnTo>
                  <a:lnTo>
                    <a:pt x="362611" y="731944"/>
                  </a:lnTo>
                  <a:lnTo>
                    <a:pt x="360317" y="728679"/>
                  </a:lnTo>
                  <a:lnTo>
                    <a:pt x="357676" y="726039"/>
                  </a:lnTo>
                  <a:lnTo>
                    <a:pt x="353835" y="725799"/>
                  </a:lnTo>
                  <a:lnTo>
                    <a:pt x="350473" y="724599"/>
                  </a:lnTo>
                  <a:lnTo>
                    <a:pt x="347352" y="718837"/>
                  </a:lnTo>
                  <a:lnTo>
                    <a:pt x="345431" y="714514"/>
                  </a:lnTo>
                  <a:lnTo>
                    <a:pt x="345296" y="708575"/>
                  </a:lnTo>
                  <a:lnTo>
                    <a:pt x="344871" y="706698"/>
                  </a:lnTo>
                  <a:lnTo>
                    <a:pt x="347475" y="701370"/>
                  </a:lnTo>
                  <a:lnTo>
                    <a:pt x="348671" y="694705"/>
                  </a:lnTo>
                  <a:lnTo>
                    <a:pt x="347686" y="692388"/>
                  </a:lnTo>
                  <a:lnTo>
                    <a:pt x="345312" y="690127"/>
                  </a:lnTo>
                  <a:lnTo>
                    <a:pt x="341625" y="688852"/>
                  </a:lnTo>
                  <a:lnTo>
                    <a:pt x="340489" y="687546"/>
                  </a:lnTo>
                  <a:lnTo>
                    <a:pt x="340800" y="681925"/>
                  </a:lnTo>
                  <a:lnTo>
                    <a:pt x="339410" y="680088"/>
                  </a:lnTo>
                  <a:lnTo>
                    <a:pt x="335711" y="677575"/>
                  </a:lnTo>
                  <a:lnTo>
                    <a:pt x="333034" y="677378"/>
                  </a:lnTo>
                  <a:lnTo>
                    <a:pt x="330856" y="676114"/>
                  </a:lnTo>
                  <a:lnTo>
                    <a:pt x="327500" y="672542"/>
                  </a:lnTo>
                  <a:lnTo>
                    <a:pt x="324967" y="671138"/>
                  </a:lnTo>
                  <a:lnTo>
                    <a:pt x="321626" y="670762"/>
                  </a:lnTo>
                  <a:lnTo>
                    <a:pt x="319723" y="670546"/>
                  </a:lnTo>
                  <a:lnTo>
                    <a:pt x="314461" y="669859"/>
                  </a:lnTo>
                  <a:lnTo>
                    <a:pt x="311820" y="669860"/>
                  </a:lnTo>
                  <a:lnTo>
                    <a:pt x="308218" y="670339"/>
                  </a:lnTo>
                  <a:lnTo>
                    <a:pt x="300295" y="669619"/>
                  </a:lnTo>
                  <a:lnTo>
                    <a:pt x="295733" y="668900"/>
                  </a:lnTo>
                  <a:lnTo>
                    <a:pt x="293333" y="667697"/>
                  </a:lnTo>
                  <a:lnTo>
                    <a:pt x="290211" y="666977"/>
                  </a:lnTo>
                  <a:lnTo>
                    <a:pt x="286412" y="668265"/>
                  </a:lnTo>
                  <a:lnTo>
                    <a:pt x="283687" y="667836"/>
                  </a:lnTo>
                  <a:lnTo>
                    <a:pt x="281088" y="668176"/>
                  </a:lnTo>
                  <a:lnTo>
                    <a:pt x="277007" y="668417"/>
                  </a:lnTo>
                  <a:lnTo>
                    <a:pt x="274126" y="669620"/>
                  </a:lnTo>
                  <a:lnTo>
                    <a:pt x="271485" y="671060"/>
                  </a:lnTo>
                  <a:lnTo>
                    <a:pt x="269316" y="673906"/>
                  </a:lnTo>
                  <a:lnTo>
                    <a:pt x="266848" y="673994"/>
                  </a:lnTo>
                  <a:lnTo>
                    <a:pt x="259960" y="672980"/>
                  </a:lnTo>
                  <a:lnTo>
                    <a:pt x="253958" y="670340"/>
                  </a:lnTo>
                  <a:lnTo>
                    <a:pt x="251557" y="666257"/>
                  </a:lnTo>
                  <a:lnTo>
                    <a:pt x="249397" y="660735"/>
                  </a:lnTo>
                  <a:lnTo>
                    <a:pt x="247956" y="656894"/>
                  </a:lnTo>
                  <a:lnTo>
                    <a:pt x="252132" y="645178"/>
                  </a:lnTo>
                  <a:lnTo>
                    <a:pt x="246909" y="638286"/>
                  </a:lnTo>
                  <a:lnTo>
                    <a:pt x="251798" y="636967"/>
                  </a:lnTo>
                  <a:lnTo>
                    <a:pt x="254199" y="637207"/>
                  </a:lnTo>
                  <a:lnTo>
                    <a:pt x="255159" y="635767"/>
                  </a:lnTo>
                  <a:lnTo>
                    <a:pt x="256119" y="633364"/>
                  </a:lnTo>
                  <a:lnTo>
                    <a:pt x="259314" y="632663"/>
                  </a:lnTo>
                  <a:lnTo>
                    <a:pt x="258239" y="628562"/>
                  </a:lnTo>
                  <a:lnTo>
                    <a:pt x="259876" y="620597"/>
                  </a:lnTo>
                  <a:lnTo>
                    <a:pt x="257814" y="612808"/>
                  </a:lnTo>
                  <a:lnTo>
                    <a:pt x="258820" y="601168"/>
                  </a:lnTo>
                  <a:lnTo>
                    <a:pt x="259927" y="599506"/>
                  </a:lnTo>
                  <a:lnTo>
                    <a:pt x="257074" y="596766"/>
                  </a:lnTo>
                  <a:lnTo>
                    <a:pt x="253196" y="594539"/>
                  </a:lnTo>
                  <a:lnTo>
                    <a:pt x="253661" y="589260"/>
                  </a:lnTo>
                  <a:lnTo>
                    <a:pt x="253821" y="584636"/>
                  </a:lnTo>
                  <a:lnTo>
                    <a:pt x="254618" y="580329"/>
                  </a:lnTo>
                  <a:lnTo>
                    <a:pt x="255256" y="577777"/>
                  </a:lnTo>
                  <a:lnTo>
                    <a:pt x="257489" y="573789"/>
                  </a:lnTo>
                  <a:lnTo>
                    <a:pt x="259403" y="569804"/>
                  </a:lnTo>
                  <a:lnTo>
                    <a:pt x="259882" y="566134"/>
                  </a:lnTo>
                  <a:lnTo>
                    <a:pt x="260041" y="561188"/>
                  </a:lnTo>
                  <a:lnTo>
                    <a:pt x="260201" y="556723"/>
                  </a:lnTo>
                  <a:lnTo>
                    <a:pt x="259084" y="551462"/>
                  </a:lnTo>
                  <a:lnTo>
                    <a:pt x="257020" y="542546"/>
                  </a:lnTo>
                  <a:lnTo>
                    <a:pt x="257021" y="537482"/>
                  </a:lnTo>
                  <a:lnTo>
                    <a:pt x="255430" y="533287"/>
                  </a:lnTo>
                  <a:lnTo>
                    <a:pt x="249065" y="527935"/>
                  </a:lnTo>
                  <a:lnTo>
                    <a:pt x="243278" y="525331"/>
                  </a:lnTo>
                  <a:lnTo>
                    <a:pt x="237782" y="523739"/>
                  </a:lnTo>
                  <a:lnTo>
                    <a:pt x="233660" y="519754"/>
                  </a:lnTo>
                  <a:lnTo>
                    <a:pt x="229830" y="517138"/>
                  </a:lnTo>
                  <a:lnTo>
                    <a:pt x="229055" y="514301"/>
                  </a:lnTo>
                  <a:lnTo>
                    <a:pt x="230639" y="512712"/>
                  </a:lnTo>
                  <a:lnTo>
                    <a:pt x="232224" y="509942"/>
                  </a:lnTo>
                  <a:lnTo>
                    <a:pt x="232280" y="507223"/>
                  </a:lnTo>
                  <a:lnTo>
                    <a:pt x="231135" y="505620"/>
                  </a:lnTo>
                  <a:lnTo>
                    <a:pt x="229990" y="503101"/>
                  </a:lnTo>
                  <a:lnTo>
                    <a:pt x="227986" y="501075"/>
                  </a:lnTo>
                  <a:lnTo>
                    <a:pt x="226840" y="500042"/>
                  </a:lnTo>
                  <a:lnTo>
                    <a:pt x="225489" y="498851"/>
                  </a:lnTo>
                  <a:lnTo>
                    <a:pt x="224436" y="498326"/>
                  </a:lnTo>
                  <a:lnTo>
                    <a:pt x="223062" y="498326"/>
                  </a:lnTo>
                  <a:lnTo>
                    <a:pt x="221925" y="498851"/>
                  </a:lnTo>
                  <a:lnTo>
                    <a:pt x="220085" y="498666"/>
                  </a:lnTo>
                  <a:lnTo>
                    <a:pt x="218825" y="497864"/>
                  </a:lnTo>
                  <a:lnTo>
                    <a:pt x="217567" y="496871"/>
                  </a:lnTo>
                  <a:lnTo>
                    <a:pt x="216650" y="495692"/>
                  </a:lnTo>
                  <a:lnTo>
                    <a:pt x="216307" y="493973"/>
                  </a:lnTo>
                  <a:lnTo>
                    <a:pt x="216379" y="492117"/>
                  </a:lnTo>
                  <a:lnTo>
                    <a:pt x="216307" y="490884"/>
                  </a:lnTo>
                  <a:lnTo>
                    <a:pt x="216879" y="489395"/>
                  </a:lnTo>
                  <a:lnTo>
                    <a:pt x="217567" y="487758"/>
                  </a:lnTo>
                  <a:lnTo>
                    <a:pt x="216234" y="485239"/>
                  </a:lnTo>
                  <a:lnTo>
                    <a:pt x="214520" y="484383"/>
                  </a:lnTo>
                  <a:lnTo>
                    <a:pt x="213021" y="483310"/>
                  </a:lnTo>
                  <a:lnTo>
                    <a:pt x="212378" y="480528"/>
                  </a:lnTo>
                  <a:lnTo>
                    <a:pt x="211950" y="478599"/>
                  </a:lnTo>
                  <a:lnTo>
                    <a:pt x="209892" y="476652"/>
                  </a:lnTo>
                  <a:lnTo>
                    <a:pt x="208577" y="475747"/>
                  </a:lnTo>
                  <a:lnTo>
                    <a:pt x="207269" y="473499"/>
                  </a:lnTo>
                  <a:lnTo>
                    <a:pt x="206476" y="471916"/>
                  </a:lnTo>
                  <a:lnTo>
                    <a:pt x="200013" y="466789"/>
                  </a:lnTo>
                  <a:lnTo>
                    <a:pt x="196211" y="463842"/>
                  </a:lnTo>
                  <a:lnTo>
                    <a:pt x="195163" y="470412"/>
                  </a:lnTo>
                  <a:lnTo>
                    <a:pt x="193582" y="473213"/>
                  </a:lnTo>
                  <a:lnTo>
                    <a:pt x="190134" y="475802"/>
                  </a:lnTo>
                  <a:lnTo>
                    <a:pt x="182067" y="473672"/>
                  </a:lnTo>
                  <a:lnTo>
                    <a:pt x="178425" y="472387"/>
                  </a:lnTo>
                  <a:lnTo>
                    <a:pt x="175494" y="472509"/>
                  </a:lnTo>
                  <a:lnTo>
                    <a:pt x="172030" y="473310"/>
                  </a:lnTo>
                  <a:lnTo>
                    <a:pt x="168571" y="474528"/>
                  </a:lnTo>
                  <a:lnTo>
                    <a:pt x="167071" y="476457"/>
                  </a:lnTo>
                  <a:lnTo>
                    <a:pt x="166429" y="477742"/>
                  </a:lnTo>
                  <a:lnTo>
                    <a:pt x="164715" y="477743"/>
                  </a:lnTo>
                  <a:lnTo>
                    <a:pt x="160859" y="477098"/>
                  </a:lnTo>
                  <a:lnTo>
                    <a:pt x="159146" y="477527"/>
                  </a:lnTo>
                  <a:lnTo>
                    <a:pt x="154472" y="480996"/>
                  </a:lnTo>
                  <a:lnTo>
                    <a:pt x="146821" y="488061"/>
                  </a:lnTo>
                  <a:lnTo>
                    <a:pt x="143028" y="489538"/>
                  </a:lnTo>
                  <a:lnTo>
                    <a:pt x="136701" y="480473"/>
                  </a:lnTo>
                  <a:lnTo>
                    <a:pt x="134940" y="479243"/>
                  </a:lnTo>
                  <a:lnTo>
                    <a:pt x="134297" y="477742"/>
                  </a:lnTo>
                  <a:lnTo>
                    <a:pt x="132154" y="476886"/>
                  </a:lnTo>
                  <a:lnTo>
                    <a:pt x="128941" y="476029"/>
                  </a:lnTo>
                  <a:lnTo>
                    <a:pt x="125728" y="474744"/>
                  </a:lnTo>
                  <a:lnTo>
                    <a:pt x="123586" y="474316"/>
                  </a:lnTo>
                  <a:lnTo>
                    <a:pt x="122729" y="471959"/>
                  </a:lnTo>
                  <a:lnTo>
                    <a:pt x="118017" y="470485"/>
                  </a:lnTo>
                  <a:lnTo>
                    <a:pt x="112510" y="468046"/>
                  </a:lnTo>
                  <a:lnTo>
                    <a:pt x="107706" y="463386"/>
                  </a:lnTo>
                  <a:lnTo>
                    <a:pt x="106161" y="459018"/>
                  </a:lnTo>
                  <a:lnTo>
                    <a:pt x="105771" y="454716"/>
                  </a:lnTo>
                  <a:lnTo>
                    <a:pt x="103267" y="451888"/>
                  </a:lnTo>
                  <a:lnTo>
                    <a:pt x="100545" y="450236"/>
                  </a:lnTo>
                  <a:lnTo>
                    <a:pt x="97129" y="448483"/>
                  </a:lnTo>
                  <a:lnTo>
                    <a:pt x="95121" y="447165"/>
                  </a:lnTo>
                  <a:lnTo>
                    <a:pt x="94682" y="440160"/>
                  </a:lnTo>
                  <a:lnTo>
                    <a:pt x="93502" y="435534"/>
                  </a:lnTo>
                  <a:lnTo>
                    <a:pt x="91080" y="431693"/>
                  </a:lnTo>
                  <a:lnTo>
                    <a:pt x="88518" y="426007"/>
                  </a:lnTo>
                  <a:lnTo>
                    <a:pt x="86846" y="421958"/>
                  </a:lnTo>
                  <a:lnTo>
                    <a:pt x="86674" y="417562"/>
                  </a:lnTo>
                  <a:lnTo>
                    <a:pt x="86857" y="412753"/>
                  </a:lnTo>
                  <a:lnTo>
                    <a:pt x="86587" y="406973"/>
                  </a:lnTo>
                  <a:lnTo>
                    <a:pt x="86125" y="401748"/>
                  </a:lnTo>
                  <a:lnTo>
                    <a:pt x="82187" y="397094"/>
                  </a:lnTo>
                  <a:lnTo>
                    <a:pt x="79057" y="395165"/>
                  </a:lnTo>
                  <a:lnTo>
                    <a:pt x="76645" y="393570"/>
                  </a:lnTo>
                  <a:lnTo>
                    <a:pt x="75550" y="390171"/>
                  </a:lnTo>
                  <a:lnTo>
                    <a:pt x="74441" y="387549"/>
                  </a:lnTo>
                  <a:lnTo>
                    <a:pt x="72390" y="384323"/>
                  </a:lnTo>
                  <a:lnTo>
                    <a:pt x="71347" y="385265"/>
                  </a:lnTo>
                  <a:lnTo>
                    <a:pt x="69278" y="387592"/>
                  </a:lnTo>
                  <a:lnTo>
                    <a:pt x="66950" y="387072"/>
                  </a:lnTo>
                  <a:lnTo>
                    <a:pt x="63587" y="389403"/>
                  </a:lnTo>
                  <a:lnTo>
                    <a:pt x="60477" y="390308"/>
                  </a:lnTo>
                  <a:lnTo>
                    <a:pt x="56818" y="392598"/>
                  </a:lnTo>
                  <a:lnTo>
                    <a:pt x="53228" y="394804"/>
                  </a:lnTo>
                  <a:lnTo>
                    <a:pt x="48692" y="394530"/>
                  </a:lnTo>
                  <a:lnTo>
                    <a:pt x="43200" y="393786"/>
                  </a:lnTo>
                  <a:lnTo>
                    <a:pt x="39407" y="393224"/>
                  </a:lnTo>
                  <a:lnTo>
                    <a:pt x="34178" y="392926"/>
                  </a:lnTo>
                  <a:lnTo>
                    <a:pt x="31410" y="395845"/>
                  </a:lnTo>
                  <a:lnTo>
                    <a:pt x="28852" y="397510"/>
                  </a:lnTo>
                  <a:lnTo>
                    <a:pt x="24359" y="394761"/>
                  </a:lnTo>
                  <a:lnTo>
                    <a:pt x="22191" y="391368"/>
                  </a:lnTo>
                  <a:lnTo>
                    <a:pt x="21168" y="387850"/>
                  </a:lnTo>
                  <a:lnTo>
                    <a:pt x="20133" y="383455"/>
                  </a:lnTo>
                  <a:lnTo>
                    <a:pt x="18322" y="380089"/>
                  </a:lnTo>
                  <a:lnTo>
                    <a:pt x="15994" y="376729"/>
                  </a:lnTo>
                  <a:lnTo>
                    <a:pt x="11597" y="374919"/>
                  </a:lnTo>
                  <a:lnTo>
                    <a:pt x="7459" y="375435"/>
                  </a:lnTo>
                  <a:lnTo>
                    <a:pt x="3456" y="376761"/>
                  </a:lnTo>
                  <a:lnTo>
                    <a:pt x="4186" y="375448"/>
                  </a:lnTo>
                  <a:lnTo>
                    <a:pt x="5391" y="372075"/>
                  </a:lnTo>
                  <a:lnTo>
                    <a:pt x="4427" y="371352"/>
                  </a:lnTo>
                  <a:lnTo>
                    <a:pt x="4668" y="370147"/>
                  </a:lnTo>
                  <a:lnTo>
                    <a:pt x="6595" y="367978"/>
                  </a:lnTo>
                  <a:lnTo>
                    <a:pt x="6354" y="366050"/>
                  </a:lnTo>
                  <a:lnTo>
                    <a:pt x="3704" y="365568"/>
                  </a:lnTo>
                  <a:lnTo>
                    <a:pt x="1535" y="364123"/>
                  </a:lnTo>
                  <a:lnTo>
                    <a:pt x="0" y="362807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0" name="object 106">
              <a:extLst>
                <a:ext uri="{FF2B5EF4-FFF2-40B4-BE49-F238E27FC236}">
                  <a16:creationId xmlns:a16="http://schemas.microsoft.com/office/drawing/2014/main" id="{23701207-B392-4D98-93E2-E288A0ABABE3}"/>
                </a:ext>
              </a:extLst>
            </p:cNvPr>
            <p:cNvSpPr/>
            <p:nvPr/>
          </p:nvSpPr>
          <p:spPr>
            <a:xfrm>
              <a:off x="8154535" y="5973818"/>
              <a:ext cx="508338" cy="490568"/>
            </a:xfrm>
            <a:custGeom>
              <a:avLst/>
              <a:gdLst/>
              <a:ahLst/>
              <a:cxnLst/>
              <a:rect l="l" t="t" r="r" b="b"/>
              <a:pathLst>
                <a:path w="787061" h="759547">
                  <a:moveTo>
                    <a:pt x="0" y="320360"/>
                  </a:moveTo>
                  <a:lnTo>
                    <a:pt x="400" y="319949"/>
                  </a:lnTo>
                  <a:lnTo>
                    <a:pt x="1605" y="317085"/>
                  </a:lnTo>
                  <a:lnTo>
                    <a:pt x="2694" y="313613"/>
                  </a:lnTo>
                  <a:lnTo>
                    <a:pt x="4841" y="310921"/>
                  </a:lnTo>
                  <a:lnTo>
                    <a:pt x="7454" y="308196"/>
                  </a:lnTo>
                  <a:lnTo>
                    <a:pt x="11117" y="305016"/>
                  </a:lnTo>
                  <a:lnTo>
                    <a:pt x="15749" y="302392"/>
                  </a:lnTo>
                  <a:lnTo>
                    <a:pt x="21244" y="299940"/>
                  </a:lnTo>
                  <a:lnTo>
                    <a:pt x="25310" y="299287"/>
                  </a:lnTo>
                  <a:lnTo>
                    <a:pt x="30939" y="296519"/>
                  </a:lnTo>
                  <a:lnTo>
                    <a:pt x="34718" y="295034"/>
                  </a:lnTo>
                  <a:lnTo>
                    <a:pt x="37740" y="291434"/>
                  </a:lnTo>
                  <a:lnTo>
                    <a:pt x="37891" y="290146"/>
                  </a:lnTo>
                  <a:lnTo>
                    <a:pt x="38236" y="287151"/>
                  </a:lnTo>
                  <a:lnTo>
                    <a:pt x="37365" y="284502"/>
                  </a:lnTo>
                  <a:lnTo>
                    <a:pt x="35846" y="280274"/>
                  </a:lnTo>
                  <a:lnTo>
                    <a:pt x="34239" y="276981"/>
                  </a:lnTo>
                  <a:lnTo>
                    <a:pt x="31638" y="273982"/>
                  </a:lnTo>
                  <a:lnTo>
                    <a:pt x="29172" y="269429"/>
                  </a:lnTo>
                  <a:lnTo>
                    <a:pt x="27399" y="267230"/>
                  </a:lnTo>
                  <a:lnTo>
                    <a:pt x="25211" y="264590"/>
                  </a:lnTo>
                  <a:lnTo>
                    <a:pt x="22465" y="260520"/>
                  </a:lnTo>
                  <a:lnTo>
                    <a:pt x="19042" y="254411"/>
                  </a:lnTo>
                  <a:lnTo>
                    <a:pt x="20431" y="247658"/>
                  </a:lnTo>
                  <a:lnTo>
                    <a:pt x="19952" y="243335"/>
                  </a:lnTo>
                  <a:lnTo>
                    <a:pt x="19231" y="240215"/>
                  </a:lnTo>
                  <a:lnTo>
                    <a:pt x="17551" y="237332"/>
                  </a:lnTo>
                  <a:lnTo>
                    <a:pt x="14910" y="233493"/>
                  </a:lnTo>
                  <a:lnTo>
                    <a:pt x="11308" y="229410"/>
                  </a:lnTo>
                  <a:lnTo>
                    <a:pt x="9628" y="225567"/>
                  </a:lnTo>
                  <a:lnTo>
                    <a:pt x="7997" y="221983"/>
                  </a:lnTo>
                  <a:lnTo>
                    <a:pt x="8733" y="215519"/>
                  </a:lnTo>
                  <a:lnTo>
                    <a:pt x="8900" y="209790"/>
                  </a:lnTo>
                  <a:lnTo>
                    <a:pt x="10117" y="204686"/>
                  </a:lnTo>
                  <a:lnTo>
                    <a:pt x="11536" y="200263"/>
                  </a:lnTo>
                  <a:lnTo>
                    <a:pt x="12783" y="196782"/>
                  </a:lnTo>
                  <a:lnTo>
                    <a:pt x="15040" y="192149"/>
                  </a:lnTo>
                  <a:lnTo>
                    <a:pt x="18327" y="181885"/>
                  </a:lnTo>
                  <a:lnTo>
                    <a:pt x="19782" y="179164"/>
                  </a:lnTo>
                  <a:lnTo>
                    <a:pt x="23406" y="175214"/>
                  </a:lnTo>
                  <a:lnTo>
                    <a:pt x="30390" y="169270"/>
                  </a:lnTo>
                  <a:lnTo>
                    <a:pt x="33284" y="165989"/>
                  </a:lnTo>
                  <a:lnTo>
                    <a:pt x="34586" y="160955"/>
                  </a:lnTo>
                  <a:lnTo>
                    <a:pt x="33801" y="158458"/>
                  </a:lnTo>
                  <a:lnTo>
                    <a:pt x="31395" y="156065"/>
                  </a:lnTo>
                  <a:lnTo>
                    <a:pt x="27103" y="155728"/>
                  </a:lnTo>
                  <a:lnTo>
                    <a:pt x="24456" y="153276"/>
                  </a:lnTo>
                  <a:lnTo>
                    <a:pt x="24518" y="152513"/>
                  </a:lnTo>
                  <a:lnTo>
                    <a:pt x="24802" y="149078"/>
                  </a:lnTo>
                  <a:lnTo>
                    <a:pt x="27498" y="146350"/>
                  </a:lnTo>
                  <a:lnTo>
                    <a:pt x="31875" y="143206"/>
                  </a:lnTo>
                  <a:lnTo>
                    <a:pt x="32411" y="142729"/>
                  </a:lnTo>
                  <a:lnTo>
                    <a:pt x="33692" y="131726"/>
                  </a:lnTo>
                  <a:lnTo>
                    <a:pt x="31272" y="126784"/>
                  </a:lnTo>
                  <a:lnTo>
                    <a:pt x="26203" y="120548"/>
                  </a:lnTo>
                  <a:lnTo>
                    <a:pt x="24036" y="117133"/>
                  </a:lnTo>
                  <a:lnTo>
                    <a:pt x="20313" y="110113"/>
                  </a:lnTo>
                  <a:lnTo>
                    <a:pt x="20061" y="106267"/>
                  </a:lnTo>
                  <a:lnTo>
                    <a:pt x="22628" y="100302"/>
                  </a:lnTo>
                  <a:lnTo>
                    <a:pt x="26110" y="97677"/>
                  </a:lnTo>
                  <a:lnTo>
                    <a:pt x="29436" y="90158"/>
                  </a:lnTo>
                  <a:lnTo>
                    <a:pt x="32077" y="86319"/>
                  </a:lnTo>
                  <a:lnTo>
                    <a:pt x="31837" y="82956"/>
                  </a:lnTo>
                  <a:lnTo>
                    <a:pt x="34477" y="78636"/>
                  </a:lnTo>
                  <a:lnTo>
                    <a:pt x="35437" y="75753"/>
                  </a:lnTo>
                  <a:lnTo>
                    <a:pt x="36398" y="71914"/>
                  </a:lnTo>
                  <a:lnTo>
                    <a:pt x="38079" y="66152"/>
                  </a:lnTo>
                  <a:lnTo>
                    <a:pt x="37118" y="58469"/>
                  </a:lnTo>
                  <a:lnTo>
                    <a:pt x="36225" y="56057"/>
                  </a:lnTo>
                  <a:lnTo>
                    <a:pt x="33727" y="51121"/>
                  </a:lnTo>
                  <a:lnTo>
                    <a:pt x="34557" y="48363"/>
                  </a:lnTo>
                  <a:lnTo>
                    <a:pt x="36398" y="43341"/>
                  </a:lnTo>
                  <a:lnTo>
                    <a:pt x="39279" y="40702"/>
                  </a:lnTo>
                  <a:lnTo>
                    <a:pt x="39279" y="36859"/>
                  </a:lnTo>
                  <a:lnTo>
                    <a:pt x="41200" y="31340"/>
                  </a:lnTo>
                  <a:lnTo>
                    <a:pt x="41440" y="27257"/>
                  </a:lnTo>
                  <a:lnTo>
                    <a:pt x="41441" y="25337"/>
                  </a:lnTo>
                  <a:lnTo>
                    <a:pt x="39863" y="23441"/>
                  </a:lnTo>
                  <a:lnTo>
                    <a:pt x="41297" y="19176"/>
                  </a:lnTo>
                  <a:lnTo>
                    <a:pt x="44101" y="19225"/>
                  </a:lnTo>
                  <a:lnTo>
                    <a:pt x="49328" y="20586"/>
                  </a:lnTo>
                  <a:lnTo>
                    <a:pt x="50257" y="15264"/>
                  </a:lnTo>
                  <a:lnTo>
                    <a:pt x="53695" y="15048"/>
                  </a:lnTo>
                  <a:lnTo>
                    <a:pt x="56566" y="16931"/>
                  </a:lnTo>
                  <a:lnTo>
                    <a:pt x="58966" y="20054"/>
                  </a:lnTo>
                  <a:lnTo>
                    <a:pt x="60407" y="22934"/>
                  </a:lnTo>
                  <a:lnTo>
                    <a:pt x="63181" y="23818"/>
                  </a:lnTo>
                  <a:lnTo>
                    <a:pt x="65359" y="25082"/>
                  </a:lnTo>
                  <a:lnTo>
                    <a:pt x="67881" y="25285"/>
                  </a:lnTo>
                  <a:lnTo>
                    <a:pt x="72444" y="22463"/>
                  </a:lnTo>
                  <a:lnTo>
                    <a:pt x="71932" y="20534"/>
                  </a:lnTo>
                  <a:lnTo>
                    <a:pt x="73372" y="15972"/>
                  </a:lnTo>
                  <a:lnTo>
                    <a:pt x="75052" y="13092"/>
                  </a:lnTo>
                  <a:lnTo>
                    <a:pt x="77213" y="12852"/>
                  </a:lnTo>
                  <a:lnTo>
                    <a:pt x="80094" y="12132"/>
                  </a:lnTo>
                  <a:lnTo>
                    <a:pt x="81295" y="14052"/>
                  </a:lnTo>
                  <a:lnTo>
                    <a:pt x="83215" y="15252"/>
                  </a:lnTo>
                  <a:lnTo>
                    <a:pt x="86817" y="16212"/>
                  </a:lnTo>
                  <a:lnTo>
                    <a:pt x="89549" y="15216"/>
                  </a:lnTo>
                  <a:lnTo>
                    <a:pt x="99301" y="10449"/>
                  </a:lnTo>
                  <a:lnTo>
                    <a:pt x="105784" y="7810"/>
                  </a:lnTo>
                  <a:lnTo>
                    <a:pt x="108905" y="7330"/>
                  </a:lnTo>
                  <a:lnTo>
                    <a:pt x="111721" y="7096"/>
                  </a:lnTo>
                  <a:lnTo>
                    <a:pt x="116863" y="7074"/>
                  </a:lnTo>
                  <a:lnTo>
                    <a:pt x="127010" y="4598"/>
                  </a:lnTo>
                  <a:lnTo>
                    <a:pt x="135679" y="7740"/>
                  </a:lnTo>
                  <a:lnTo>
                    <a:pt x="135864" y="6473"/>
                  </a:lnTo>
                  <a:lnTo>
                    <a:pt x="141461" y="1521"/>
                  </a:lnTo>
                  <a:lnTo>
                    <a:pt x="143706" y="616"/>
                  </a:lnTo>
                  <a:lnTo>
                    <a:pt x="149210" y="0"/>
                  </a:lnTo>
                  <a:lnTo>
                    <a:pt x="150593" y="486"/>
                  </a:lnTo>
                  <a:lnTo>
                    <a:pt x="155816" y="7378"/>
                  </a:lnTo>
                  <a:lnTo>
                    <a:pt x="151640" y="19094"/>
                  </a:lnTo>
                  <a:lnTo>
                    <a:pt x="153081" y="22935"/>
                  </a:lnTo>
                  <a:lnTo>
                    <a:pt x="155241" y="28457"/>
                  </a:lnTo>
                  <a:lnTo>
                    <a:pt x="157642" y="32540"/>
                  </a:lnTo>
                  <a:lnTo>
                    <a:pt x="163644" y="35180"/>
                  </a:lnTo>
                  <a:lnTo>
                    <a:pt x="170532" y="36194"/>
                  </a:lnTo>
                  <a:lnTo>
                    <a:pt x="173001" y="36106"/>
                  </a:lnTo>
                  <a:lnTo>
                    <a:pt x="175169" y="33260"/>
                  </a:lnTo>
                  <a:lnTo>
                    <a:pt x="177810" y="31820"/>
                  </a:lnTo>
                  <a:lnTo>
                    <a:pt x="180691" y="30617"/>
                  </a:lnTo>
                  <a:lnTo>
                    <a:pt x="184773" y="30377"/>
                  </a:lnTo>
                  <a:lnTo>
                    <a:pt x="187371" y="30036"/>
                  </a:lnTo>
                  <a:lnTo>
                    <a:pt x="190096" y="30465"/>
                  </a:lnTo>
                  <a:lnTo>
                    <a:pt x="193895" y="29177"/>
                  </a:lnTo>
                  <a:lnTo>
                    <a:pt x="197017" y="29897"/>
                  </a:lnTo>
                  <a:lnTo>
                    <a:pt x="199418" y="31100"/>
                  </a:lnTo>
                  <a:lnTo>
                    <a:pt x="203979" y="31820"/>
                  </a:lnTo>
                  <a:lnTo>
                    <a:pt x="211902" y="32539"/>
                  </a:lnTo>
                  <a:lnTo>
                    <a:pt x="215504" y="32060"/>
                  </a:lnTo>
                  <a:lnTo>
                    <a:pt x="218145" y="32060"/>
                  </a:lnTo>
                  <a:lnTo>
                    <a:pt x="223407" y="32746"/>
                  </a:lnTo>
                  <a:lnTo>
                    <a:pt x="225310" y="32962"/>
                  </a:lnTo>
                  <a:lnTo>
                    <a:pt x="228651" y="33338"/>
                  </a:lnTo>
                  <a:lnTo>
                    <a:pt x="231184" y="34742"/>
                  </a:lnTo>
                  <a:lnTo>
                    <a:pt x="234540" y="38314"/>
                  </a:lnTo>
                  <a:lnTo>
                    <a:pt x="236718" y="39578"/>
                  </a:lnTo>
                  <a:lnTo>
                    <a:pt x="239395" y="39776"/>
                  </a:lnTo>
                  <a:lnTo>
                    <a:pt x="243094" y="42288"/>
                  </a:lnTo>
                  <a:lnTo>
                    <a:pt x="244484" y="44125"/>
                  </a:lnTo>
                  <a:lnTo>
                    <a:pt x="244173" y="49746"/>
                  </a:lnTo>
                  <a:lnTo>
                    <a:pt x="245309" y="51052"/>
                  </a:lnTo>
                  <a:lnTo>
                    <a:pt x="248996" y="52327"/>
                  </a:lnTo>
                  <a:lnTo>
                    <a:pt x="251371" y="54588"/>
                  </a:lnTo>
                  <a:lnTo>
                    <a:pt x="252355" y="56905"/>
                  </a:lnTo>
                  <a:lnTo>
                    <a:pt x="251159" y="63570"/>
                  </a:lnTo>
                  <a:lnTo>
                    <a:pt x="248555" y="68898"/>
                  </a:lnTo>
                  <a:lnTo>
                    <a:pt x="248980" y="70775"/>
                  </a:lnTo>
                  <a:lnTo>
                    <a:pt x="249116" y="76714"/>
                  </a:lnTo>
                  <a:lnTo>
                    <a:pt x="251036" y="81037"/>
                  </a:lnTo>
                  <a:lnTo>
                    <a:pt x="254158" y="86799"/>
                  </a:lnTo>
                  <a:lnTo>
                    <a:pt x="257519" y="87999"/>
                  </a:lnTo>
                  <a:lnTo>
                    <a:pt x="261360" y="88240"/>
                  </a:lnTo>
                  <a:lnTo>
                    <a:pt x="264001" y="90879"/>
                  </a:lnTo>
                  <a:lnTo>
                    <a:pt x="266295" y="94144"/>
                  </a:lnTo>
                  <a:lnTo>
                    <a:pt x="268679" y="101356"/>
                  </a:lnTo>
                  <a:lnTo>
                    <a:pt x="270831" y="104783"/>
                  </a:lnTo>
                  <a:lnTo>
                    <a:pt x="271879" y="112435"/>
                  </a:lnTo>
                  <a:lnTo>
                    <a:pt x="274306" y="115971"/>
                  </a:lnTo>
                  <a:lnTo>
                    <a:pt x="274815" y="118965"/>
                  </a:lnTo>
                  <a:lnTo>
                    <a:pt x="273762" y="126101"/>
                  </a:lnTo>
                  <a:lnTo>
                    <a:pt x="273627" y="127404"/>
                  </a:lnTo>
                  <a:lnTo>
                    <a:pt x="273562" y="128027"/>
                  </a:lnTo>
                  <a:lnTo>
                    <a:pt x="275380" y="130852"/>
                  </a:lnTo>
                  <a:lnTo>
                    <a:pt x="275396" y="135029"/>
                  </a:lnTo>
                  <a:lnTo>
                    <a:pt x="277686" y="138176"/>
                  </a:lnTo>
                  <a:lnTo>
                    <a:pt x="280567" y="140339"/>
                  </a:lnTo>
                  <a:lnTo>
                    <a:pt x="283833" y="143686"/>
                  </a:lnTo>
                  <a:lnTo>
                    <a:pt x="286569" y="147302"/>
                  </a:lnTo>
                  <a:lnTo>
                    <a:pt x="288250" y="149941"/>
                  </a:lnTo>
                  <a:lnTo>
                    <a:pt x="289930" y="152824"/>
                  </a:lnTo>
                  <a:lnTo>
                    <a:pt x="291851" y="155944"/>
                  </a:lnTo>
                  <a:lnTo>
                    <a:pt x="293259" y="157603"/>
                  </a:lnTo>
                  <a:lnTo>
                    <a:pt x="295111" y="159379"/>
                  </a:lnTo>
                  <a:lnTo>
                    <a:pt x="297392" y="160327"/>
                  </a:lnTo>
                  <a:lnTo>
                    <a:pt x="305038" y="161943"/>
                  </a:lnTo>
                  <a:lnTo>
                    <a:pt x="307187" y="161542"/>
                  </a:lnTo>
                  <a:lnTo>
                    <a:pt x="309013" y="159881"/>
                  </a:lnTo>
                  <a:lnTo>
                    <a:pt x="314767" y="153067"/>
                  </a:lnTo>
                  <a:lnTo>
                    <a:pt x="315140" y="148982"/>
                  </a:lnTo>
                  <a:lnTo>
                    <a:pt x="314659" y="145382"/>
                  </a:lnTo>
                  <a:lnTo>
                    <a:pt x="315139" y="142979"/>
                  </a:lnTo>
                  <a:lnTo>
                    <a:pt x="318037" y="140400"/>
                  </a:lnTo>
                  <a:lnTo>
                    <a:pt x="320463" y="136393"/>
                  </a:lnTo>
                  <a:lnTo>
                    <a:pt x="324023" y="135776"/>
                  </a:lnTo>
                  <a:lnTo>
                    <a:pt x="327275" y="133711"/>
                  </a:lnTo>
                  <a:lnTo>
                    <a:pt x="329681" y="132025"/>
                  </a:lnTo>
                  <a:lnTo>
                    <a:pt x="333929" y="124346"/>
                  </a:lnTo>
                  <a:lnTo>
                    <a:pt x="336460" y="123814"/>
                  </a:lnTo>
                  <a:lnTo>
                    <a:pt x="340175" y="124819"/>
                  </a:lnTo>
                  <a:lnTo>
                    <a:pt x="343470" y="125454"/>
                  </a:lnTo>
                  <a:lnTo>
                    <a:pt x="346111" y="123531"/>
                  </a:lnTo>
                  <a:lnTo>
                    <a:pt x="348031" y="122332"/>
                  </a:lnTo>
                  <a:lnTo>
                    <a:pt x="351865" y="118528"/>
                  </a:lnTo>
                  <a:lnTo>
                    <a:pt x="354066" y="118437"/>
                  </a:lnTo>
                  <a:lnTo>
                    <a:pt x="354994" y="121132"/>
                  </a:lnTo>
                  <a:lnTo>
                    <a:pt x="356195" y="122091"/>
                  </a:lnTo>
                  <a:lnTo>
                    <a:pt x="357875" y="122332"/>
                  </a:lnTo>
                  <a:lnTo>
                    <a:pt x="359960" y="121673"/>
                  </a:lnTo>
                  <a:lnTo>
                    <a:pt x="363157" y="118972"/>
                  </a:lnTo>
                  <a:lnTo>
                    <a:pt x="364117" y="117769"/>
                  </a:lnTo>
                  <a:lnTo>
                    <a:pt x="365985" y="117709"/>
                  </a:lnTo>
                  <a:lnTo>
                    <a:pt x="367780" y="117168"/>
                  </a:lnTo>
                  <a:lnTo>
                    <a:pt x="369697" y="117708"/>
                  </a:lnTo>
                  <a:lnTo>
                    <a:pt x="373499" y="120834"/>
                  </a:lnTo>
                  <a:lnTo>
                    <a:pt x="375522" y="122332"/>
                  </a:lnTo>
                  <a:lnTo>
                    <a:pt x="374561" y="124975"/>
                  </a:lnTo>
                  <a:lnTo>
                    <a:pt x="374561" y="128094"/>
                  </a:lnTo>
                  <a:lnTo>
                    <a:pt x="375521" y="132177"/>
                  </a:lnTo>
                  <a:lnTo>
                    <a:pt x="376482" y="135536"/>
                  </a:lnTo>
                  <a:lnTo>
                    <a:pt x="377202" y="138176"/>
                  </a:lnTo>
                  <a:lnTo>
                    <a:pt x="379363" y="138899"/>
                  </a:lnTo>
                  <a:lnTo>
                    <a:pt x="381284" y="136976"/>
                  </a:lnTo>
                  <a:lnTo>
                    <a:pt x="383204" y="136257"/>
                  </a:lnTo>
                  <a:lnTo>
                    <a:pt x="384405" y="136016"/>
                  </a:lnTo>
                  <a:lnTo>
                    <a:pt x="386566" y="136737"/>
                  </a:lnTo>
                  <a:lnTo>
                    <a:pt x="387550" y="139082"/>
                  </a:lnTo>
                  <a:lnTo>
                    <a:pt x="387045" y="141059"/>
                  </a:lnTo>
                  <a:lnTo>
                    <a:pt x="387286" y="153064"/>
                  </a:lnTo>
                  <a:lnTo>
                    <a:pt x="386325" y="160026"/>
                  </a:lnTo>
                  <a:lnTo>
                    <a:pt x="386085" y="162426"/>
                  </a:lnTo>
                  <a:lnTo>
                    <a:pt x="386085" y="163626"/>
                  </a:lnTo>
                  <a:lnTo>
                    <a:pt x="386085" y="165789"/>
                  </a:lnTo>
                  <a:lnTo>
                    <a:pt x="386085" y="172752"/>
                  </a:lnTo>
                  <a:lnTo>
                    <a:pt x="389686" y="176591"/>
                  </a:lnTo>
                  <a:lnTo>
                    <a:pt x="393820" y="176023"/>
                  </a:lnTo>
                  <a:lnTo>
                    <a:pt x="395689" y="177311"/>
                  </a:lnTo>
                  <a:lnTo>
                    <a:pt x="398570" y="179234"/>
                  </a:lnTo>
                  <a:lnTo>
                    <a:pt x="400010" y="180194"/>
                  </a:lnTo>
                  <a:lnTo>
                    <a:pt x="401931" y="182833"/>
                  </a:lnTo>
                  <a:lnTo>
                    <a:pt x="406013" y="185956"/>
                  </a:lnTo>
                  <a:lnTo>
                    <a:pt x="407835" y="186264"/>
                  </a:lnTo>
                  <a:lnTo>
                    <a:pt x="414579" y="192828"/>
                  </a:lnTo>
                  <a:lnTo>
                    <a:pt x="416372" y="193177"/>
                  </a:lnTo>
                  <a:lnTo>
                    <a:pt x="418190" y="192250"/>
                  </a:lnTo>
                  <a:lnTo>
                    <a:pt x="422299" y="183997"/>
                  </a:lnTo>
                  <a:lnTo>
                    <a:pt x="424297" y="182755"/>
                  </a:lnTo>
                  <a:lnTo>
                    <a:pt x="433143" y="180674"/>
                  </a:lnTo>
                  <a:lnTo>
                    <a:pt x="437704" y="175152"/>
                  </a:lnTo>
                  <a:lnTo>
                    <a:pt x="437464" y="163626"/>
                  </a:lnTo>
                  <a:lnTo>
                    <a:pt x="435690" y="159771"/>
                  </a:lnTo>
                  <a:lnTo>
                    <a:pt x="434608" y="156956"/>
                  </a:lnTo>
                  <a:lnTo>
                    <a:pt x="436644" y="155476"/>
                  </a:lnTo>
                  <a:lnTo>
                    <a:pt x="438985" y="154756"/>
                  </a:lnTo>
                  <a:lnTo>
                    <a:pt x="439705" y="152775"/>
                  </a:lnTo>
                  <a:lnTo>
                    <a:pt x="439885" y="150613"/>
                  </a:lnTo>
                  <a:lnTo>
                    <a:pt x="440785" y="150254"/>
                  </a:lnTo>
                  <a:lnTo>
                    <a:pt x="442406" y="149352"/>
                  </a:lnTo>
                  <a:lnTo>
                    <a:pt x="444689" y="148180"/>
                  </a:lnTo>
                  <a:lnTo>
                    <a:pt x="444746" y="145752"/>
                  </a:lnTo>
                  <a:lnTo>
                    <a:pt x="445827" y="144671"/>
                  </a:lnTo>
                  <a:lnTo>
                    <a:pt x="446907" y="143410"/>
                  </a:lnTo>
                  <a:lnTo>
                    <a:pt x="449068" y="141612"/>
                  </a:lnTo>
                  <a:lnTo>
                    <a:pt x="451409" y="141071"/>
                  </a:lnTo>
                  <a:lnTo>
                    <a:pt x="454289" y="140531"/>
                  </a:lnTo>
                  <a:lnTo>
                    <a:pt x="454830" y="138371"/>
                  </a:lnTo>
                  <a:lnTo>
                    <a:pt x="454649" y="136211"/>
                  </a:lnTo>
                  <a:lnTo>
                    <a:pt x="455550" y="134410"/>
                  </a:lnTo>
                  <a:lnTo>
                    <a:pt x="458971" y="130270"/>
                  </a:lnTo>
                  <a:lnTo>
                    <a:pt x="458250" y="127748"/>
                  </a:lnTo>
                  <a:lnTo>
                    <a:pt x="459331" y="125585"/>
                  </a:lnTo>
                  <a:lnTo>
                    <a:pt x="460772" y="123425"/>
                  </a:lnTo>
                  <a:lnTo>
                    <a:pt x="463127" y="121575"/>
                  </a:lnTo>
                  <a:lnTo>
                    <a:pt x="465097" y="121533"/>
                  </a:lnTo>
                  <a:lnTo>
                    <a:pt x="465093" y="122705"/>
                  </a:lnTo>
                  <a:lnTo>
                    <a:pt x="466975" y="123000"/>
                  </a:lnTo>
                  <a:lnTo>
                    <a:pt x="467434" y="124865"/>
                  </a:lnTo>
                  <a:lnTo>
                    <a:pt x="468153" y="126487"/>
                  </a:lnTo>
                  <a:lnTo>
                    <a:pt x="469234" y="128826"/>
                  </a:lnTo>
                  <a:lnTo>
                    <a:pt x="469054" y="132429"/>
                  </a:lnTo>
                  <a:lnTo>
                    <a:pt x="469054" y="134950"/>
                  </a:lnTo>
                  <a:lnTo>
                    <a:pt x="469954" y="136390"/>
                  </a:lnTo>
                  <a:lnTo>
                    <a:pt x="471575" y="136931"/>
                  </a:lnTo>
                  <a:lnTo>
                    <a:pt x="474647" y="133778"/>
                  </a:lnTo>
                  <a:lnTo>
                    <a:pt x="477803" y="131521"/>
                  </a:lnTo>
                  <a:lnTo>
                    <a:pt x="479468" y="131567"/>
                  </a:lnTo>
                  <a:lnTo>
                    <a:pt x="482345" y="134771"/>
                  </a:lnTo>
                  <a:lnTo>
                    <a:pt x="483843" y="135482"/>
                  </a:lnTo>
                  <a:lnTo>
                    <a:pt x="487891" y="132536"/>
                  </a:lnTo>
                  <a:lnTo>
                    <a:pt x="489701" y="131217"/>
                  </a:lnTo>
                  <a:lnTo>
                    <a:pt x="503328" y="128753"/>
                  </a:lnTo>
                  <a:lnTo>
                    <a:pt x="519687" y="121263"/>
                  </a:lnTo>
                  <a:lnTo>
                    <a:pt x="543955" y="103890"/>
                  </a:lnTo>
                  <a:lnTo>
                    <a:pt x="548025" y="101925"/>
                  </a:lnTo>
                  <a:lnTo>
                    <a:pt x="548505" y="100245"/>
                  </a:lnTo>
                  <a:lnTo>
                    <a:pt x="548745" y="97122"/>
                  </a:lnTo>
                  <a:lnTo>
                    <a:pt x="551146" y="92323"/>
                  </a:lnTo>
                  <a:lnTo>
                    <a:pt x="553067" y="90400"/>
                  </a:lnTo>
                  <a:lnTo>
                    <a:pt x="555144" y="88340"/>
                  </a:lnTo>
                  <a:lnTo>
                    <a:pt x="557571" y="87593"/>
                  </a:lnTo>
                  <a:lnTo>
                    <a:pt x="559997" y="88155"/>
                  </a:lnTo>
                  <a:lnTo>
                    <a:pt x="563750" y="87999"/>
                  </a:lnTo>
                  <a:lnTo>
                    <a:pt x="565911" y="91120"/>
                  </a:lnTo>
                  <a:lnTo>
                    <a:pt x="568072" y="93283"/>
                  </a:lnTo>
                  <a:lnTo>
                    <a:pt x="569992" y="96162"/>
                  </a:lnTo>
                  <a:lnTo>
                    <a:pt x="573646" y="95223"/>
                  </a:lnTo>
                  <a:lnTo>
                    <a:pt x="575514" y="94962"/>
                  </a:lnTo>
                  <a:lnTo>
                    <a:pt x="577435" y="101684"/>
                  </a:lnTo>
                  <a:lnTo>
                    <a:pt x="578155" y="105287"/>
                  </a:lnTo>
                  <a:lnTo>
                    <a:pt x="579116" y="106247"/>
                  </a:lnTo>
                  <a:lnTo>
                    <a:pt x="581037" y="105047"/>
                  </a:lnTo>
                  <a:lnTo>
                    <a:pt x="583258" y="102365"/>
                  </a:lnTo>
                  <a:lnTo>
                    <a:pt x="586983" y="103097"/>
                  </a:lnTo>
                  <a:lnTo>
                    <a:pt x="586906" y="104408"/>
                  </a:lnTo>
                  <a:lnTo>
                    <a:pt x="586458" y="106347"/>
                  </a:lnTo>
                  <a:lnTo>
                    <a:pt x="586310" y="107838"/>
                  </a:lnTo>
                  <a:lnTo>
                    <a:pt x="588398" y="110225"/>
                  </a:lnTo>
                  <a:lnTo>
                    <a:pt x="588249" y="112612"/>
                  </a:lnTo>
                  <a:lnTo>
                    <a:pt x="588448" y="116900"/>
                  </a:lnTo>
                  <a:lnTo>
                    <a:pt x="588597" y="118392"/>
                  </a:lnTo>
                  <a:lnTo>
                    <a:pt x="590835" y="120779"/>
                  </a:lnTo>
                  <a:lnTo>
                    <a:pt x="589195" y="123613"/>
                  </a:lnTo>
                  <a:lnTo>
                    <a:pt x="589642" y="125552"/>
                  </a:lnTo>
                  <a:lnTo>
                    <a:pt x="593670" y="128685"/>
                  </a:lnTo>
                  <a:lnTo>
                    <a:pt x="594864" y="129580"/>
                  </a:lnTo>
                  <a:lnTo>
                    <a:pt x="595342" y="135073"/>
                  </a:lnTo>
                  <a:lnTo>
                    <a:pt x="595342" y="137758"/>
                  </a:lnTo>
                  <a:lnTo>
                    <a:pt x="595044" y="139995"/>
                  </a:lnTo>
                  <a:lnTo>
                    <a:pt x="597132" y="140742"/>
                  </a:lnTo>
                  <a:lnTo>
                    <a:pt x="598027" y="141488"/>
                  </a:lnTo>
                  <a:lnTo>
                    <a:pt x="598326" y="142830"/>
                  </a:lnTo>
                  <a:lnTo>
                    <a:pt x="597580" y="144918"/>
                  </a:lnTo>
                  <a:lnTo>
                    <a:pt x="596685" y="147604"/>
                  </a:lnTo>
                  <a:lnTo>
                    <a:pt x="595940" y="150139"/>
                  </a:lnTo>
                  <a:lnTo>
                    <a:pt x="593554" y="153570"/>
                  </a:lnTo>
                  <a:lnTo>
                    <a:pt x="592808" y="154913"/>
                  </a:lnTo>
                  <a:lnTo>
                    <a:pt x="591316" y="156554"/>
                  </a:lnTo>
                  <a:lnTo>
                    <a:pt x="591764" y="159985"/>
                  </a:lnTo>
                  <a:lnTo>
                    <a:pt x="593107" y="164012"/>
                  </a:lnTo>
                  <a:lnTo>
                    <a:pt x="594599" y="166697"/>
                  </a:lnTo>
                  <a:lnTo>
                    <a:pt x="595643" y="168786"/>
                  </a:lnTo>
                  <a:lnTo>
                    <a:pt x="595792" y="170874"/>
                  </a:lnTo>
                  <a:lnTo>
                    <a:pt x="594450" y="172217"/>
                  </a:lnTo>
                  <a:lnTo>
                    <a:pt x="590571" y="171023"/>
                  </a:lnTo>
                  <a:lnTo>
                    <a:pt x="585798" y="171172"/>
                  </a:lnTo>
                  <a:lnTo>
                    <a:pt x="582367" y="173858"/>
                  </a:lnTo>
                  <a:lnTo>
                    <a:pt x="582665" y="175797"/>
                  </a:lnTo>
                  <a:lnTo>
                    <a:pt x="579682" y="178631"/>
                  </a:lnTo>
                  <a:lnTo>
                    <a:pt x="579384" y="180123"/>
                  </a:lnTo>
                  <a:lnTo>
                    <a:pt x="580876" y="182659"/>
                  </a:lnTo>
                  <a:lnTo>
                    <a:pt x="582368" y="184449"/>
                  </a:lnTo>
                  <a:lnTo>
                    <a:pt x="584606" y="185343"/>
                  </a:lnTo>
                  <a:lnTo>
                    <a:pt x="585501" y="185940"/>
                  </a:lnTo>
                  <a:lnTo>
                    <a:pt x="585501" y="187581"/>
                  </a:lnTo>
                  <a:lnTo>
                    <a:pt x="587142" y="189073"/>
                  </a:lnTo>
                  <a:lnTo>
                    <a:pt x="587142" y="190266"/>
                  </a:lnTo>
                  <a:lnTo>
                    <a:pt x="585054" y="192056"/>
                  </a:lnTo>
                  <a:lnTo>
                    <a:pt x="584755" y="193249"/>
                  </a:lnTo>
                  <a:lnTo>
                    <a:pt x="585502" y="194443"/>
                  </a:lnTo>
                  <a:lnTo>
                    <a:pt x="586546" y="196531"/>
                  </a:lnTo>
                  <a:lnTo>
                    <a:pt x="586695" y="198471"/>
                  </a:lnTo>
                  <a:lnTo>
                    <a:pt x="585800" y="201007"/>
                  </a:lnTo>
                  <a:lnTo>
                    <a:pt x="584309" y="202797"/>
                  </a:lnTo>
                  <a:lnTo>
                    <a:pt x="580281" y="204437"/>
                  </a:lnTo>
                  <a:lnTo>
                    <a:pt x="578492" y="206973"/>
                  </a:lnTo>
                  <a:lnTo>
                    <a:pt x="574912" y="214731"/>
                  </a:lnTo>
                  <a:lnTo>
                    <a:pt x="574763" y="216819"/>
                  </a:lnTo>
                  <a:lnTo>
                    <a:pt x="575807" y="218608"/>
                  </a:lnTo>
                  <a:lnTo>
                    <a:pt x="577299" y="219056"/>
                  </a:lnTo>
                  <a:lnTo>
                    <a:pt x="578791" y="220697"/>
                  </a:lnTo>
                  <a:lnTo>
                    <a:pt x="578493" y="222636"/>
                  </a:lnTo>
                  <a:lnTo>
                    <a:pt x="577747" y="224277"/>
                  </a:lnTo>
                  <a:lnTo>
                    <a:pt x="577747" y="225918"/>
                  </a:lnTo>
                  <a:lnTo>
                    <a:pt x="577747" y="227410"/>
                  </a:lnTo>
                  <a:lnTo>
                    <a:pt x="577449" y="228305"/>
                  </a:lnTo>
                  <a:lnTo>
                    <a:pt x="576703" y="230841"/>
                  </a:lnTo>
                  <a:lnTo>
                    <a:pt x="576555" y="233526"/>
                  </a:lnTo>
                  <a:lnTo>
                    <a:pt x="581627" y="238747"/>
                  </a:lnTo>
                  <a:lnTo>
                    <a:pt x="582224" y="239343"/>
                  </a:lnTo>
                  <a:lnTo>
                    <a:pt x="584014" y="239343"/>
                  </a:lnTo>
                  <a:lnTo>
                    <a:pt x="584909" y="239791"/>
                  </a:lnTo>
                  <a:lnTo>
                    <a:pt x="585208" y="241283"/>
                  </a:lnTo>
                  <a:lnTo>
                    <a:pt x="584760" y="242774"/>
                  </a:lnTo>
                  <a:lnTo>
                    <a:pt x="583268" y="244564"/>
                  </a:lnTo>
                  <a:lnTo>
                    <a:pt x="582224" y="245608"/>
                  </a:lnTo>
                  <a:lnTo>
                    <a:pt x="582374" y="247100"/>
                  </a:lnTo>
                  <a:lnTo>
                    <a:pt x="582523" y="248890"/>
                  </a:lnTo>
                  <a:lnTo>
                    <a:pt x="582523" y="251128"/>
                  </a:lnTo>
                  <a:lnTo>
                    <a:pt x="583120" y="253664"/>
                  </a:lnTo>
                  <a:lnTo>
                    <a:pt x="583120" y="255006"/>
                  </a:lnTo>
                  <a:lnTo>
                    <a:pt x="582375" y="256498"/>
                  </a:lnTo>
                  <a:lnTo>
                    <a:pt x="582374" y="258437"/>
                  </a:lnTo>
                  <a:lnTo>
                    <a:pt x="581151" y="258463"/>
                  </a:lnTo>
                  <a:lnTo>
                    <a:pt x="581300" y="260402"/>
                  </a:lnTo>
                  <a:lnTo>
                    <a:pt x="582046" y="261446"/>
                  </a:lnTo>
                  <a:lnTo>
                    <a:pt x="582047" y="262640"/>
                  </a:lnTo>
                  <a:lnTo>
                    <a:pt x="581151" y="264728"/>
                  </a:lnTo>
                  <a:lnTo>
                    <a:pt x="581152" y="267264"/>
                  </a:lnTo>
                  <a:lnTo>
                    <a:pt x="580853" y="268309"/>
                  </a:lnTo>
                  <a:lnTo>
                    <a:pt x="579810" y="270546"/>
                  </a:lnTo>
                  <a:lnTo>
                    <a:pt x="579874" y="274220"/>
                  </a:lnTo>
                  <a:lnTo>
                    <a:pt x="582125" y="283448"/>
                  </a:lnTo>
                  <a:lnTo>
                    <a:pt x="581081" y="285386"/>
                  </a:lnTo>
                  <a:lnTo>
                    <a:pt x="580037" y="287027"/>
                  </a:lnTo>
                  <a:lnTo>
                    <a:pt x="577800" y="289116"/>
                  </a:lnTo>
                  <a:lnTo>
                    <a:pt x="577501" y="290458"/>
                  </a:lnTo>
                  <a:lnTo>
                    <a:pt x="578098" y="293740"/>
                  </a:lnTo>
                  <a:lnTo>
                    <a:pt x="578695" y="295232"/>
                  </a:lnTo>
                  <a:lnTo>
                    <a:pt x="580933" y="297320"/>
                  </a:lnTo>
                  <a:lnTo>
                    <a:pt x="579441" y="298812"/>
                  </a:lnTo>
                  <a:lnTo>
                    <a:pt x="577950" y="300005"/>
                  </a:lnTo>
                  <a:lnTo>
                    <a:pt x="577801" y="301199"/>
                  </a:lnTo>
                  <a:lnTo>
                    <a:pt x="578397" y="302093"/>
                  </a:lnTo>
                  <a:lnTo>
                    <a:pt x="580933" y="302989"/>
                  </a:lnTo>
                  <a:lnTo>
                    <a:pt x="582426" y="303436"/>
                  </a:lnTo>
                  <a:lnTo>
                    <a:pt x="584216" y="304481"/>
                  </a:lnTo>
                  <a:lnTo>
                    <a:pt x="585707" y="304480"/>
                  </a:lnTo>
                  <a:lnTo>
                    <a:pt x="588840" y="304779"/>
                  </a:lnTo>
                  <a:lnTo>
                    <a:pt x="589884" y="305972"/>
                  </a:lnTo>
                  <a:lnTo>
                    <a:pt x="590630" y="307911"/>
                  </a:lnTo>
                  <a:lnTo>
                    <a:pt x="590481" y="309552"/>
                  </a:lnTo>
                  <a:lnTo>
                    <a:pt x="591228" y="311790"/>
                  </a:lnTo>
                  <a:lnTo>
                    <a:pt x="591675" y="313580"/>
                  </a:lnTo>
                  <a:lnTo>
                    <a:pt x="593018" y="316115"/>
                  </a:lnTo>
                  <a:lnTo>
                    <a:pt x="594659" y="318353"/>
                  </a:lnTo>
                  <a:lnTo>
                    <a:pt x="595704" y="320143"/>
                  </a:lnTo>
                  <a:lnTo>
                    <a:pt x="597196" y="321486"/>
                  </a:lnTo>
                  <a:lnTo>
                    <a:pt x="598091" y="323126"/>
                  </a:lnTo>
                  <a:lnTo>
                    <a:pt x="598091" y="325663"/>
                  </a:lnTo>
                  <a:lnTo>
                    <a:pt x="599433" y="326856"/>
                  </a:lnTo>
                  <a:lnTo>
                    <a:pt x="600477" y="327602"/>
                  </a:lnTo>
                  <a:lnTo>
                    <a:pt x="601672" y="328795"/>
                  </a:lnTo>
                  <a:lnTo>
                    <a:pt x="603611" y="329988"/>
                  </a:lnTo>
                  <a:lnTo>
                    <a:pt x="605550" y="330585"/>
                  </a:lnTo>
                  <a:lnTo>
                    <a:pt x="607191" y="331928"/>
                  </a:lnTo>
                  <a:lnTo>
                    <a:pt x="609279" y="332823"/>
                  </a:lnTo>
                  <a:lnTo>
                    <a:pt x="610921" y="334464"/>
                  </a:lnTo>
                  <a:lnTo>
                    <a:pt x="612711" y="335956"/>
                  </a:lnTo>
                  <a:lnTo>
                    <a:pt x="613308" y="337149"/>
                  </a:lnTo>
                  <a:lnTo>
                    <a:pt x="613755" y="338342"/>
                  </a:lnTo>
                  <a:lnTo>
                    <a:pt x="614502" y="339834"/>
                  </a:lnTo>
                  <a:lnTo>
                    <a:pt x="614651" y="340579"/>
                  </a:lnTo>
                  <a:lnTo>
                    <a:pt x="613756" y="341325"/>
                  </a:lnTo>
                  <a:lnTo>
                    <a:pt x="612115" y="341773"/>
                  </a:lnTo>
                  <a:lnTo>
                    <a:pt x="611518" y="342817"/>
                  </a:lnTo>
                  <a:lnTo>
                    <a:pt x="611071" y="344757"/>
                  </a:lnTo>
                  <a:lnTo>
                    <a:pt x="610325" y="348038"/>
                  </a:lnTo>
                  <a:lnTo>
                    <a:pt x="609729" y="351022"/>
                  </a:lnTo>
                  <a:lnTo>
                    <a:pt x="610325" y="352811"/>
                  </a:lnTo>
                  <a:lnTo>
                    <a:pt x="611221" y="352662"/>
                  </a:lnTo>
                  <a:lnTo>
                    <a:pt x="612563" y="352961"/>
                  </a:lnTo>
                  <a:lnTo>
                    <a:pt x="614353" y="353408"/>
                  </a:lnTo>
                  <a:lnTo>
                    <a:pt x="616740" y="353557"/>
                  </a:lnTo>
                  <a:lnTo>
                    <a:pt x="618083" y="353707"/>
                  </a:lnTo>
                  <a:lnTo>
                    <a:pt x="619276" y="354453"/>
                  </a:lnTo>
                  <a:lnTo>
                    <a:pt x="620619" y="355049"/>
                  </a:lnTo>
                  <a:lnTo>
                    <a:pt x="621961" y="356541"/>
                  </a:lnTo>
                  <a:lnTo>
                    <a:pt x="622857" y="356541"/>
                  </a:lnTo>
                  <a:lnTo>
                    <a:pt x="623752" y="355795"/>
                  </a:lnTo>
                  <a:lnTo>
                    <a:pt x="624796" y="355646"/>
                  </a:lnTo>
                  <a:lnTo>
                    <a:pt x="625989" y="356243"/>
                  </a:lnTo>
                  <a:lnTo>
                    <a:pt x="626288" y="357883"/>
                  </a:lnTo>
                  <a:lnTo>
                    <a:pt x="629271" y="359375"/>
                  </a:lnTo>
                  <a:lnTo>
                    <a:pt x="629570" y="360270"/>
                  </a:lnTo>
                  <a:lnTo>
                    <a:pt x="629272" y="362060"/>
                  </a:lnTo>
                  <a:lnTo>
                    <a:pt x="630018" y="363552"/>
                  </a:lnTo>
                  <a:lnTo>
                    <a:pt x="631211" y="364000"/>
                  </a:lnTo>
                  <a:lnTo>
                    <a:pt x="634195" y="364298"/>
                  </a:lnTo>
                  <a:lnTo>
                    <a:pt x="635836" y="365491"/>
                  </a:lnTo>
                  <a:lnTo>
                    <a:pt x="636284" y="367580"/>
                  </a:lnTo>
                  <a:lnTo>
                    <a:pt x="635986" y="369817"/>
                  </a:lnTo>
                  <a:lnTo>
                    <a:pt x="635389" y="372204"/>
                  </a:lnTo>
                  <a:lnTo>
                    <a:pt x="636732" y="375336"/>
                  </a:lnTo>
                  <a:lnTo>
                    <a:pt x="638373" y="376530"/>
                  </a:lnTo>
                  <a:lnTo>
                    <a:pt x="638074" y="377425"/>
                  </a:lnTo>
                  <a:lnTo>
                    <a:pt x="636732" y="378916"/>
                  </a:lnTo>
                  <a:lnTo>
                    <a:pt x="637180" y="380707"/>
                  </a:lnTo>
                  <a:lnTo>
                    <a:pt x="639119" y="384287"/>
                  </a:lnTo>
                  <a:lnTo>
                    <a:pt x="640611" y="386823"/>
                  </a:lnTo>
                  <a:lnTo>
                    <a:pt x="641656" y="389657"/>
                  </a:lnTo>
                  <a:lnTo>
                    <a:pt x="641059" y="390254"/>
                  </a:lnTo>
                  <a:lnTo>
                    <a:pt x="640314" y="391894"/>
                  </a:lnTo>
                  <a:lnTo>
                    <a:pt x="640313" y="393684"/>
                  </a:lnTo>
                  <a:lnTo>
                    <a:pt x="639568" y="395176"/>
                  </a:lnTo>
                  <a:lnTo>
                    <a:pt x="639419" y="397563"/>
                  </a:lnTo>
                  <a:lnTo>
                    <a:pt x="638375" y="398159"/>
                  </a:lnTo>
                  <a:lnTo>
                    <a:pt x="636734" y="399055"/>
                  </a:lnTo>
                  <a:lnTo>
                    <a:pt x="635784" y="402542"/>
                  </a:lnTo>
                  <a:lnTo>
                    <a:pt x="635634" y="404780"/>
                  </a:lnTo>
                  <a:lnTo>
                    <a:pt x="633397" y="406420"/>
                  </a:lnTo>
                  <a:lnTo>
                    <a:pt x="633845" y="408061"/>
                  </a:lnTo>
                  <a:lnTo>
                    <a:pt x="635784" y="409105"/>
                  </a:lnTo>
                  <a:lnTo>
                    <a:pt x="635784" y="410597"/>
                  </a:lnTo>
                  <a:lnTo>
                    <a:pt x="635635" y="412835"/>
                  </a:lnTo>
                  <a:lnTo>
                    <a:pt x="636083" y="416116"/>
                  </a:lnTo>
                  <a:lnTo>
                    <a:pt x="636531" y="418205"/>
                  </a:lnTo>
                  <a:lnTo>
                    <a:pt x="638172" y="420443"/>
                  </a:lnTo>
                  <a:lnTo>
                    <a:pt x="639216" y="422232"/>
                  </a:lnTo>
                  <a:lnTo>
                    <a:pt x="638023" y="424172"/>
                  </a:lnTo>
                  <a:lnTo>
                    <a:pt x="638769" y="425813"/>
                  </a:lnTo>
                  <a:lnTo>
                    <a:pt x="638918" y="427752"/>
                  </a:lnTo>
                  <a:lnTo>
                    <a:pt x="638769" y="429243"/>
                  </a:lnTo>
                  <a:lnTo>
                    <a:pt x="640858" y="431332"/>
                  </a:lnTo>
                  <a:lnTo>
                    <a:pt x="642947" y="432675"/>
                  </a:lnTo>
                  <a:lnTo>
                    <a:pt x="641903" y="436255"/>
                  </a:lnTo>
                  <a:lnTo>
                    <a:pt x="640709" y="437895"/>
                  </a:lnTo>
                  <a:lnTo>
                    <a:pt x="640709" y="439238"/>
                  </a:lnTo>
                  <a:lnTo>
                    <a:pt x="643246" y="440431"/>
                  </a:lnTo>
                  <a:lnTo>
                    <a:pt x="645931" y="441326"/>
                  </a:lnTo>
                  <a:lnTo>
                    <a:pt x="646080" y="442221"/>
                  </a:lnTo>
                  <a:lnTo>
                    <a:pt x="645036" y="443415"/>
                  </a:lnTo>
                  <a:lnTo>
                    <a:pt x="644141" y="445503"/>
                  </a:lnTo>
                  <a:lnTo>
                    <a:pt x="643992" y="447741"/>
                  </a:lnTo>
                  <a:lnTo>
                    <a:pt x="643097" y="449530"/>
                  </a:lnTo>
                  <a:lnTo>
                    <a:pt x="642949" y="451321"/>
                  </a:lnTo>
                  <a:lnTo>
                    <a:pt x="641606" y="453558"/>
                  </a:lnTo>
                  <a:lnTo>
                    <a:pt x="641159" y="455796"/>
                  </a:lnTo>
                  <a:lnTo>
                    <a:pt x="641755" y="457884"/>
                  </a:lnTo>
                  <a:lnTo>
                    <a:pt x="641458" y="459824"/>
                  </a:lnTo>
                  <a:lnTo>
                    <a:pt x="640861" y="462210"/>
                  </a:lnTo>
                  <a:lnTo>
                    <a:pt x="640563" y="464000"/>
                  </a:lnTo>
                  <a:lnTo>
                    <a:pt x="640861" y="464895"/>
                  </a:lnTo>
                  <a:lnTo>
                    <a:pt x="642651" y="465343"/>
                  </a:lnTo>
                  <a:lnTo>
                    <a:pt x="643696" y="466089"/>
                  </a:lnTo>
                  <a:lnTo>
                    <a:pt x="643695" y="467133"/>
                  </a:lnTo>
                  <a:lnTo>
                    <a:pt x="644144" y="468177"/>
                  </a:lnTo>
                  <a:lnTo>
                    <a:pt x="646530" y="468177"/>
                  </a:lnTo>
                  <a:lnTo>
                    <a:pt x="647276" y="469072"/>
                  </a:lnTo>
                  <a:lnTo>
                    <a:pt x="649066" y="470116"/>
                  </a:lnTo>
                  <a:lnTo>
                    <a:pt x="650409" y="469669"/>
                  </a:lnTo>
                  <a:lnTo>
                    <a:pt x="651901" y="468624"/>
                  </a:lnTo>
                  <a:lnTo>
                    <a:pt x="654436" y="469370"/>
                  </a:lnTo>
                  <a:lnTo>
                    <a:pt x="656376" y="471011"/>
                  </a:lnTo>
                  <a:lnTo>
                    <a:pt x="658017" y="471757"/>
                  </a:lnTo>
                  <a:lnTo>
                    <a:pt x="659359" y="471608"/>
                  </a:lnTo>
                  <a:lnTo>
                    <a:pt x="660404" y="472652"/>
                  </a:lnTo>
                  <a:lnTo>
                    <a:pt x="661896" y="474591"/>
                  </a:lnTo>
                  <a:lnTo>
                    <a:pt x="663686" y="475934"/>
                  </a:lnTo>
                  <a:lnTo>
                    <a:pt x="665626" y="476680"/>
                  </a:lnTo>
                  <a:lnTo>
                    <a:pt x="668162" y="478917"/>
                  </a:lnTo>
                  <a:lnTo>
                    <a:pt x="669803" y="479962"/>
                  </a:lnTo>
                  <a:lnTo>
                    <a:pt x="671593" y="480857"/>
                  </a:lnTo>
                  <a:lnTo>
                    <a:pt x="672040" y="482050"/>
                  </a:lnTo>
                  <a:lnTo>
                    <a:pt x="672787" y="483840"/>
                  </a:lnTo>
                  <a:lnTo>
                    <a:pt x="674129" y="485033"/>
                  </a:lnTo>
                  <a:lnTo>
                    <a:pt x="676516" y="485481"/>
                  </a:lnTo>
                  <a:lnTo>
                    <a:pt x="681141" y="488464"/>
                  </a:lnTo>
                  <a:lnTo>
                    <a:pt x="682931" y="487569"/>
                  </a:lnTo>
                  <a:lnTo>
                    <a:pt x="685317" y="487569"/>
                  </a:lnTo>
                  <a:lnTo>
                    <a:pt x="687406" y="488315"/>
                  </a:lnTo>
                  <a:lnTo>
                    <a:pt x="688451" y="489210"/>
                  </a:lnTo>
                  <a:lnTo>
                    <a:pt x="689345" y="491149"/>
                  </a:lnTo>
                  <a:lnTo>
                    <a:pt x="690092" y="492343"/>
                  </a:lnTo>
                  <a:lnTo>
                    <a:pt x="693075" y="489658"/>
                  </a:lnTo>
                  <a:lnTo>
                    <a:pt x="695611" y="489061"/>
                  </a:lnTo>
                  <a:lnTo>
                    <a:pt x="697252" y="488912"/>
                  </a:lnTo>
                  <a:lnTo>
                    <a:pt x="698296" y="489210"/>
                  </a:lnTo>
                  <a:lnTo>
                    <a:pt x="700385" y="490851"/>
                  </a:lnTo>
                  <a:lnTo>
                    <a:pt x="701280" y="491895"/>
                  </a:lnTo>
                  <a:lnTo>
                    <a:pt x="703070" y="494133"/>
                  </a:lnTo>
                  <a:lnTo>
                    <a:pt x="704711" y="494133"/>
                  </a:lnTo>
                  <a:lnTo>
                    <a:pt x="705457" y="495177"/>
                  </a:lnTo>
                  <a:lnTo>
                    <a:pt x="706799" y="494282"/>
                  </a:lnTo>
                  <a:lnTo>
                    <a:pt x="707098" y="493536"/>
                  </a:lnTo>
                  <a:lnTo>
                    <a:pt x="708142" y="492492"/>
                  </a:lnTo>
                  <a:lnTo>
                    <a:pt x="710082" y="492045"/>
                  </a:lnTo>
                  <a:lnTo>
                    <a:pt x="710976" y="492641"/>
                  </a:lnTo>
                  <a:lnTo>
                    <a:pt x="712021" y="492194"/>
                  </a:lnTo>
                  <a:lnTo>
                    <a:pt x="712617" y="492194"/>
                  </a:lnTo>
                  <a:lnTo>
                    <a:pt x="713811" y="491149"/>
                  </a:lnTo>
                  <a:lnTo>
                    <a:pt x="714706" y="490702"/>
                  </a:lnTo>
                  <a:lnTo>
                    <a:pt x="717689" y="491149"/>
                  </a:lnTo>
                  <a:lnTo>
                    <a:pt x="723059" y="489061"/>
                  </a:lnTo>
                  <a:lnTo>
                    <a:pt x="724551" y="488315"/>
                  </a:lnTo>
                  <a:lnTo>
                    <a:pt x="726192" y="488315"/>
                  </a:lnTo>
                  <a:lnTo>
                    <a:pt x="728430" y="489807"/>
                  </a:lnTo>
                  <a:lnTo>
                    <a:pt x="729474" y="491149"/>
                  </a:lnTo>
                  <a:lnTo>
                    <a:pt x="736933" y="490851"/>
                  </a:lnTo>
                  <a:lnTo>
                    <a:pt x="738872" y="489956"/>
                  </a:lnTo>
                  <a:lnTo>
                    <a:pt x="741259" y="489210"/>
                  </a:lnTo>
                  <a:lnTo>
                    <a:pt x="743944" y="489807"/>
                  </a:lnTo>
                  <a:lnTo>
                    <a:pt x="745138" y="491299"/>
                  </a:lnTo>
                  <a:lnTo>
                    <a:pt x="747226" y="492940"/>
                  </a:lnTo>
                  <a:lnTo>
                    <a:pt x="748867" y="494282"/>
                  </a:lnTo>
                  <a:lnTo>
                    <a:pt x="748867" y="495625"/>
                  </a:lnTo>
                  <a:lnTo>
                    <a:pt x="749912" y="497265"/>
                  </a:lnTo>
                  <a:lnTo>
                    <a:pt x="751404" y="499652"/>
                  </a:lnTo>
                  <a:lnTo>
                    <a:pt x="751404" y="500697"/>
                  </a:lnTo>
                  <a:lnTo>
                    <a:pt x="750957" y="502337"/>
                  </a:lnTo>
                  <a:lnTo>
                    <a:pt x="751553" y="503382"/>
                  </a:lnTo>
                  <a:lnTo>
                    <a:pt x="753194" y="505172"/>
                  </a:lnTo>
                  <a:lnTo>
                    <a:pt x="753344" y="506514"/>
                  </a:lnTo>
                  <a:lnTo>
                    <a:pt x="754538" y="508752"/>
                  </a:lnTo>
                  <a:lnTo>
                    <a:pt x="757074" y="509349"/>
                  </a:lnTo>
                  <a:lnTo>
                    <a:pt x="759460" y="510989"/>
                  </a:lnTo>
                  <a:lnTo>
                    <a:pt x="761101" y="510989"/>
                  </a:lnTo>
                  <a:lnTo>
                    <a:pt x="762444" y="510989"/>
                  </a:lnTo>
                  <a:lnTo>
                    <a:pt x="763786" y="511735"/>
                  </a:lnTo>
                  <a:lnTo>
                    <a:pt x="766472" y="512332"/>
                  </a:lnTo>
                  <a:lnTo>
                    <a:pt x="767814" y="512929"/>
                  </a:lnTo>
                  <a:lnTo>
                    <a:pt x="768113" y="515315"/>
                  </a:lnTo>
                  <a:lnTo>
                    <a:pt x="769008" y="516210"/>
                  </a:lnTo>
                  <a:lnTo>
                    <a:pt x="771246" y="516956"/>
                  </a:lnTo>
                  <a:lnTo>
                    <a:pt x="773185" y="518000"/>
                  </a:lnTo>
                  <a:lnTo>
                    <a:pt x="772589" y="519641"/>
                  </a:lnTo>
                  <a:lnTo>
                    <a:pt x="774230" y="522177"/>
                  </a:lnTo>
                  <a:lnTo>
                    <a:pt x="774677" y="523221"/>
                  </a:lnTo>
                  <a:lnTo>
                    <a:pt x="775423" y="525458"/>
                  </a:lnTo>
                  <a:lnTo>
                    <a:pt x="775424" y="527398"/>
                  </a:lnTo>
                  <a:lnTo>
                    <a:pt x="776915" y="529337"/>
                  </a:lnTo>
                  <a:lnTo>
                    <a:pt x="778407" y="532321"/>
                  </a:lnTo>
                  <a:lnTo>
                    <a:pt x="783480" y="535304"/>
                  </a:lnTo>
                  <a:lnTo>
                    <a:pt x="783182" y="537094"/>
                  </a:lnTo>
                  <a:lnTo>
                    <a:pt x="784674" y="538735"/>
                  </a:lnTo>
                  <a:lnTo>
                    <a:pt x="785718" y="540525"/>
                  </a:lnTo>
                  <a:lnTo>
                    <a:pt x="785420" y="541868"/>
                  </a:lnTo>
                  <a:lnTo>
                    <a:pt x="785121" y="544254"/>
                  </a:lnTo>
                  <a:lnTo>
                    <a:pt x="785122" y="545895"/>
                  </a:lnTo>
                  <a:lnTo>
                    <a:pt x="785718" y="549028"/>
                  </a:lnTo>
                  <a:lnTo>
                    <a:pt x="787061" y="552160"/>
                  </a:lnTo>
                  <a:lnTo>
                    <a:pt x="785719" y="553950"/>
                  </a:lnTo>
                  <a:lnTo>
                    <a:pt x="784526" y="553951"/>
                  </a:lnTo>
                  <a:lnTo>
                    <a:pt x="782736" y="555143"/>
                  </a:lnTo>
                  <a:lnTo>
                    <a:pt x="780946" y="555740"/>
                  </a:lnTo>
                  <a:lnTo>
                    <a:pt x="778857" y="555740"/>
                  </a:lnTo>
                  <a:lnTo>
                    <a:pt x="775426" y="554696"/>
                  </a:lnTo>
                  <a:lnTo>
                    <a:pt x="774531" y="556188"/>
                  </a:lnTo>
                  <a:lnTo>
                    <a:pt x="771548" y="559022"/>
                  </a:lnTo>
                  <a:lnTo>
                    <a:pt x="771399" y="561110"/>
                  </a:lnTo>
                  <a:lnTo>
                    <a:pt x="768565" y="562304"/>
                  </a:lnTo>
                  <a:lnTo>
                    <a:pt x="765283" y="562006"/>
                  </a:lnTo>
                  <a:lnTo>
                    <a:pt x="763194" y="562751"/>
                  </a:lnTo>
                  <a:lnTo>
                    <a:pt x="762747" y="563796"/>
                  </a:lnTo>
                  <a:lnTo>
                    <a:pt x="762896" y="564690"/>
                  </a:lnTo>
                  <a:lnTo>
                    <a:pt x="763940" y="567226"/>
                  </a:lnTo>
                  <a:lnTo>
                    <a:pt x="764687" y="570359"/>
                  </a:lnTo>
                  <a:lnTo>
                    <a:pt x="762748" y="572000"/>
                  </a:lnTo>
                  <a:lnTo>
                    <a:pt x="762449" y="573193"/>
                  </a:lnTo>
                  <a:lnTo>
                    <a:pt x="762897" y="575133"/>
                  </a:lnTo>
                  <a:lnTo>
                    <a:pt x="763942" y="575879"/>
                  </a:lnTo>
                  <a:lnTo>
                    <a:pt x="763559" y="580488"/>
                  </a:lnTo>
                  <a:lnTo>
                    <a:pt x="764471" y="584525"/>
                  </a:lnTo>
                  <a:lnTo>
                    <a:pt x="761189" y="585270"/>
                  </a:lnTo>
                  <a:lnTo>
                    <a:pt x="758951" y="586165"/>
                  </a:lnTo>
                  <a:lnTo>
                    <a:pt x="758354" y="587060"/>
                  </a:lnTo>
                  <a:lnTo>
                    <a:pt x="758205" y="588253"/>
                  </a:lnTo>
                  <a:lnTo>
                    <a:pt x="757161" y="589596"/>
                  </a:lnTo>
                  <a:lnTo>
                    <a:pt x="757758" y="590939"/>
                  </a:lnTo>
                  <a:lnTo>
                    <a:pt x="758057" y="592729"/>
                  </a:lnTo>
                  <a:lnTo>
                    <a:pt x="756714" y="594369"/>
                  </a:lnTo>
                  <a:lnTo>
                    <a:pt x="755223" y="594071"/>
                  </a:lnTo>
                  <a:lnTo>
                    <a:pt x="754029" y="592729"/>
                  </a:lnTo>
                  <a:lnTo>
                    <a:pt x="752388" y="591834"/>
                  </a:lnTo>
                  <a:lnTo>
                    <a:pt x="750001" y="592729"/>
                  </a:lnTo>
                  <a:lnTo>
                    <a:pt x="747465" y="594071"/>
                  </a:lnTo>
                  <a:lnTo>
                    <a:pt x="745377" y="594071"/>
                  </a:lnTo>
                  <a:lnTo>
                    <a:pt x="744631" y="594817"/>
                  </a:lnTo>
                  <a:lnTo>
                    <a:pt x="744184" y="598994"/>
                  </a:lnTo>
                  <a:lnTo>
                    <a:pt x="743438" y="601828"/>
                  </a:lnTo>
                  <a:lnTo>
                    <a:pt x="741648" y="603022"/>
                  </a:lnTo>
                  <a:lnTo>
                    <a:pt x="740007" y="603320"/>
                  </a:lnTo>
                  <a:lnTo>
                    <a:pt x="738516" y="604215"/>
                  </a:lnTo>
                  <a:lnTo>
                    <a:pt x="737322" y="603618"/>
                  </a:lnTo>
                  <a:lnTo>
                    <a:pt x="736576" y="602425"/>
                  </a:lnTo>
                  <a:lnTo>
                    <a:pt x="735831" y="602425"/>
                  </a:lnTo>
                  <a:lnTo>
                    <a:pt x="733294" y="601679"/>
                  </a:lnTo>
                  <a:lnTo>
                    <a:pt x="729415" y="601082"/>
                  </a:lnTo>
                  <a:lnTo>
                    <a:pt x="725835" y="600933"/>
                  </a:lnTo>
                  <a:lnTo>
                    <a:pt x="722404" y="602425"/>
                  </a:lnTo>
                  <a:lnTo>
                    <a:pt x="720316" y="601977"/>
                  </a:lnTo>
                  <a:lnTo>
                    <a:pt x="718377" y="601381"/>
                  </a:lnTo>
                  <a:lnTo>
                    <a:pt x="717929" y="599889"/>
                  </a:lnTo>
                  <a:lnTo>
                    <a:pt x="715244" y="599590"/>
                  </a:lnTo>
                  <a:lnTo>
                    <a:pt x="713454" y="599590"/>
                  </a:lnTo>
                  <a:lnTo>
                    <a:pt x="712260" y="598248"/>
                  </a:lnTo>
                  <a:lnTo>
                    <a:pt x="710619" y="598099"/>
                  </a:lnTo>
                  <a:lnTo>
                    <a:pt x="708530" y="595861"/>
                  </a:lnTo>
                  <a:lnTo>
                    <a:pt x="708381" y="593176"/>
                  </a:lnTo>
                  <a:lnTo>
                    <a:pt x="707784" y="591237"/>
                  </a:lnTo>
                  <a:lnTo>
                    <a:pt x="707038" y="589895"/>
                  </a:lnTo>
                  <a:lnTo>
                    <a:pt x="706441" y="587657"/>
                  </a:lnTo>
                  <a:lnTo>
                    <a:pt x="705248" y="586911"/>
                  </a:lnTo>
                  <a:lnTo>
                    <a:pt x="703905" y="586911"/>
                  </a:lnTo>
                  <a:lnTo>
                    <a:pt x="702115" y="586762"/>
                  </a:lnTo>
                  <a:lnTo>
                    <a:pt x="696446" y="586165"/>
                  </a:lnTo>
                  <a:lnTo>
                    <a:pt x="694656" y="586315"/>
                  </a:lnTo>
                  <a:lnTo>
                    <a:pt x="693314" y="587209"/>
                  </a:lnTo>
                  <a:lnTo>
                    <a:pt x="692568" y="586762"/>
                  </a:lnTo>
                  <a:lnTo>
                    <a:pt x="691225" y="586165"/>
                  </a:lnTo>
                  <a:lnTo>
                    <a:pt x="689584" y="587209"/>
                  </a:lnTo>
                  <a:lnTo>
                    <a:pt x="688689" y="588254"/>
                  </a:lnTo>
                  <a:lnTo>
                    <a:pt x="688839" y="590044"/>
                  </a:lnTo>
                  <a:lnTo>
                    <a:pt x="689585" y="591833"/>
                  </a:lnTo>
                  <a:lnTo>
                    <a:pt x="689286" y="592728"/>
                  </a:lnTo>
                  <a:lnTo>
                    <a:pt x="687645" y="593773"/>
                  </a:lnTo>
                  <a:lnTo>
                    <a:pt x="686452" y="595116"/>
                  </a:lnTo>
                  <a:lnTo>
                    <a:pt x="686453" y="596607"/>
                  </a:lnTo>
                  <a:lnTo>
                    <a:pt x="685558" y="598099"/>
                  </a:lnTo>
                  <a:lnTo>
                    <a:pt x="684662" y="599143"/>
                  </a:lnTo>
                  <a:lnTo>
                    <a:pt x="684663" y="600336"/>
                  </a:lnTo>
                  <a:lnTo>
                    <a:pt x="685856" y="600784"/>
                  </a:lnTo>
                  <a:lnTo>
                    <a:pt x="686751" y="601232"/>
                  </a:lnTo>
                  <a:lnTo>
                    <a:pt x="688691" y="603767"/>
                  </a:lnTo>
                  <a:lnTo>
                    <a:pt x="689884" y="604811"/>
                  </a:lnTo>
                  <a:lnTo>
                    <a:pt x="691227" y="605259"/>
                  </a:lnTo>
                  <a:lnTo>
                    <a:pt x="692868" y="606452"/>
                  </a:lnTo>
                  <a:lnTo>
                    <a:pt x="695851" y="606602"/>
                  </a:lnTo>
                  <a:lnTo>
                    <a:pt x="697493" y="606602"/>
                  </a:lnTo>
                  <a:lnTo>
                    <a:pt x="698387" y="607944"/>
                  </a:lnTo>
                  <a:lnTo>
                    <a:pt x="699730" y="608541"/>
                  </a:lnTo>
                  <a:lnTo>
                    <a:pt x="701968" y="608392"/>
                  </a:lnTo>
                  <a:lnTo>
                    <a:pt x="703609" y="610033"/>
                  </a:lnTo>
                  <a:lnTo>
                    <a:pt x="705548" y="610927"/>
                  </a:lnTo>
                  <a:lnTo>
                    <a:pt x="707786" y="611226"/>
                  </a:lnTo>
                  <a:lnTo>
                    <a:pt x="710620" y="613612"/>
                  </a:lnTo>
                  <a:lnTo>
                    <a:pt x="711814" y="614806"/>
                  </a:lnTo>
                  <a:lnTo>
                    <a:pt x="714648" y="615701"/>
                  </a:lnTo>
                  <a:lnTo>
                    <a:pt x="715395" y="617193"/>
                  </a:lnTo>
                  <a:lnTo>
                    <a:pt x="715246" y="620474"/>
                  </a:lnTo>
                  <a:lnTo>
                    <a:pt x="714948" y="621071"/>
                  </a:lnTo>
                  <a:lnTo>
                    <a:pt x="714052" y="622413"/>
                  </a:lnTo>
                  <a:lnTo>
                    <a:pt x="713605" y="623906"/>
                  </a:lnTo>
                  <a:lnTo>
                    <a:pt x="712114" y="625397"/>
                  </a:lnTo>
                  <a:lnTo>
                    <a:pt x="711069" y="626292"/>
                  </a:lnTo>
                  <a:lnTo>
                    <a:pt x="708235" y="626441"/>
                  </a:lnTo>
                  <a:lnTo>
                    <a:pt x="707638" y="627336"/>
                  </a:lnTo>
                  <a:lnTo>
                    <a:pt x="707639" y="630021"/>
                  </a:lnTo>
                  <a:lnTo>
                    <a:pt x="708235" y="631066"/>
                  </a:lnTo>
                  <a:lnTo>
                    <a:pt x="708683" y="632109"/>
                  </a:lnTo>
                  <a:lnTo>
                    <a:pt x="710324" y="632856"/>
                  </a:lnTo>
                  <a:lnTo>
                    <a:pt x="711070" y="633751"/>
                  </a:lnTo>
                  <a:lnTo>
                    <a:pt x="710772" y="635690"/>
                  </a:lnTo>
                  <a:lnTo>
                    <a:pt x="711219" y="636585"/>
                  </a:lnTo>
                  <a:lnTo>
                    <a:pt x="712413" y="636585"/>
                  </a:lnTo>
                  <a:lnTo>
                    <a:pt x="713755" y="637032"/>
                  </a:lnTo>
                  <a:lnTo>
                    <a:pt x="714203" y="637778"/>
                  </a:lnTo>
                  <a:lnTo>
                    <a:pt x="713756" y="639270"/>
                  </a:lnTo>
                  <a:lnTo>
                    <a:pt x="711966" y="642254"/>
                  </a:lnTo>
                  <a:lnTo>
                    <a:pt x="712712" y="643596"/>
                  </a:lnTo>
                  <a:lnTo>
                    <a:pt x="714651" y="646281"/>
                  </a:lnTo>
                  <a:lnTo>
                    <a:pt x="716143" y="647176"/>
                  </a:lnTo>
                  <a:lnTo>
                    <a:pt x="716591" y="647475"/>
                  </a:lnTo>
                  <a:lnTo>
                    <a:pt x="717038" y="648817"/>
                  </a:lnTo>
                  <a:lnTo>
                    <a:pt x="719724" y="652546"/>
                  </a:lnTo>
                  <a:lnTo>
                    <a:pt x="720321" y="653590"/>
                  </a:lnTo>
                  <a:lnTo>
                    <a:pt x="720321" y="654933"/>
                  </a:lnTo>
                  <a:lnTo>
                    <a:pt x="722707" y="654187"/>
                  </a:lnTo>
                  <a:lnTo>
                    <a:pt x="724050" y="655828"/>
                  </a:lnTo>
                  <a:lnTo>
                    <a:pt x="725393" y="657767"/>
                  </a:lnTo>
                  <a:lnTo>
                    <a:pt x="726139" y="657022"/>
                  </a:lnTo>
                  <a:lnTo>
                    <a:pt x="728078" y="656872"/>
                  </a:lnTo>
                  <a:lnTo>
                    <a:pt x="728973" y="657469"/>
                  </a:lnTo>
                  <a:lnTo>
                    <a:pt x="731360" y="658065"/>
                  </a:lnTo>
                  <a:lnTo>
                    <a:pt x="733300" y="659856"/>
                  </a:lnTo>
                  <a:lnTo>
                    <a:pt x="734344" y="661198"/>
                  </a:lnTo>
                  <a:lnTo>
                    <a:pt x="734045" y="662839"/>
                  </a:lnTo>
                  <a:lnTo>
                    <a:pt x="733300" y="664182"/>
                  </a:lnTo>
                  <a:lnTo>
                    <a:pt x="730764" y="666568"/>
                  </a:lnTo>
                  <a:lnTo>
                    <a:pt x="727482" y="668806"/>
                  </a:lnTo>
                  <a:lnTo>
                    <a:pt x="726438" y="670297"/>
                  </a:lnTo>
                  <a:lnTo>
                    <a:pt x="726289" y="672236"/>
                  </a:lnTo>
                  <a:lnTo>
                    <a:pt x="727483" y="675220"/>
                  </a:lnTo>
                  <a:lnTo>
                    <a:pt x="728527" y="677905"/>
                  </a:lnTo>
                  <a:lnTo>
                    <a:pt x="729423" y="679696"/>
                  </a:lnTo>
                  <a:lnTo>
                    <a:pt x="729125" y="680590"/>
                  </a:lnTo>
                  <a:lnTo>
                    <a:pt x="727484" y="681634"/>
                  </a:lnTo>
                  <a:lnTo>
                    <a:pt x="728229" y="682828"/>
                  </a:lnTo>
                  <a:lnTo>
                    <a:pt x="728677" y="684469"/>
                  </a:lnTo>
                  <a:lnTo>
                    <a:pt x="728230" y="685065"/>
                  </a:lnTo>
                  <a:lnTo>
                    <a:pt x="728230" y="685811"/>
                  </a:lnTo>
                  <a:lnTo>
                    <a:pt x="727484" y="687005"/>
                  </a:lnTo>
                  <a:lnTo>
                    <a:pt x="727036" y="688347"/>
                  </a:lnTo>
                  <a:lnTo>
                    <a:pt x="727932" y="690734"/>
                  </a:lnTo>
                  <a:lnTo>
                    <a:pt x="729573" y="692226"/>
                  </a:lnTo>
                  <a:lnTo>
                    <a:pt x="731065" y="692226"/>
                  </a:lnTo>
                  <a:lnTo>
                    <a:pt x="731065" y="693718"/>
                  </a:lnTo>
                  <a:lnTo>
                    <a:pt x="732109" y="694911"/>
                  </a:lnTo>
                  <a:lnTo>
                    <a:pt x="731363" y="695955"/>
                  </a:lnTo>
                  <a:lnTo>
                    <a:pt x="730916" y="697298"/>
                  </a:lnTo>
                  <a:lnTo>
                    <a:pt x="731961" y="698491"/>
                  </a:lnTo>
                  <a:lnTo>
                    <a:pt x="731662" y="698938"/>
                  </a:lnTo>
                  <a:lnTo>
                    <a:pt x="731662" y="700430"/>
                  </a:lnTo>
                  <a:lnTo>
                    <a:pt x="730767" y="702220"/>
                  </a:lnTo>
                  <a:lnTo>
                    <a:pt x="731215" y="702519"/>
                  </a:lnTo>
                  <a:lnTo>
                    <a:pt x="733303" y="703413"/>
                  </a:lnTo>
                  <a:lnTo>
                    <a:pt x="734348" y="704010"/>
                  </a:lnTo>
                  <a:lnTo>
                    <a:pt x="734795" y="705502"/>
                  </a:lnTo>
                  <a:lnTo>
                    <a:pt x="735691" y="706248"/>
                  </a:lnTo>
                  <a:lnTo>
                    <a:pt x="736138" y="706844"/>
                  </a:lnTo>
                  <a:lnTo>
                    <a:pt x="736138" y="708485"/>
                  </a:lnTo>
                  <a:lnTo>
                    <a:pt x="735243" y="709082"/>
                  </a:lnTo>
                  <a:lnTo>
                    <a:pt x="735392" y="710723"/>
                  </a:lnTo>
                  <a:lnTo>
                    <a:pt x="733603" y="712363"/>
                  </a:lnTo>
                  <a:lnTo>
                    <a:pt x="732260" y="713856"/>
                  </a:lnTo>
                  <a:lnTo>
                    <a:pt x="731663" y="716242"/>
                  </a:lnTo>
                  <a:lnTo>
                    <a:pt x="730470" y="717734"/>
                  </a:lnTo>
                  <a:lnTo>
                    <a:pt x="730470" y="719076"/>
                  </a:lnTo>
                  <a:lnTo>
                    <a:pt x="731217" y="721314"/>
                  </a:lnTo>
                  <a:lnTo>
                    <a:pt x="732709" y="723700"/>
                  </a:lnTo>
                  <a:lnTo>
                    <a:pt x="734051" y="724894"/>
                  </a:lnTo>
                  <a:lnTo>
                    <a:pt x="735245" y="725043"/>
                  </a:lnTo>
                  <a:lnTo>
                    <a:pt x="734648" y="728026"/>
                  </a:lnTo>
                  <a:lnTo>
                    <a:pt x="732709" y="729369"/>
                  </a:lnTo>
                  <a:lnTo>
                    <a:pt x="731366" y="731160"/>
                  </a:lnTo>
                  <a:lnTo>
                    <a:pt x="730024" y="733397"/>
                  </a:lnTo>
                  <a:lnTo>
                    <a:pt x="729726" y="735187"/>
                  </a:lnTo>
                  <a:lnTo>
                    <a:pt x="729129" y="737275"/>
                  </a:lnTo>
                  <a:lnTo>
                    <a:pt x="727787" y="740109"/>
                  </a:lnTo>
                  <a:lnTo>
                    <a:pt x="725848" y="745479"/>
                  </a:lnTo>
                  <a:lnTo>
                    <a:pt x="725998" y="748762"/>
                  </a:lnTo>
                  <a:lnTo>
                    <a:pt x="724141" y="750215"/>
                  </a:lnTo>
                  <a:lnTo>
                    <a:pt x="722827" y="752335"/>
                  </a:lnTo>
                  <a:lnTo>
                    <a:pt x="721281" y="753684"/>
                  </a:lnTo>
                  <a:lnTo>
                    <a:pt x="719890" y="754687"/>
                  </a:lnTo>
                  <a:lnTo>
                    <a:pt x="717920" y="754917"/>
                  </a:lnTo>
                  <a:lnTo>
                    <a:pt x="716375" y="754912"/>
                  </a:lnTo>
                  <a:lnTo>
                    <a:pt x="715371" y="753872"/>
                  </a:lnTo>
                  <a:lnTo>
                    <a:pt x="712783" y="752129"/>
                  </a:lnTo>
                  <a:lnTo>
                    <a:pt x="711200" y="750738"/>
                  </a:lnTo>
                  <a:lnTo>
                    <a:pt x="709771" y="748302"/>
                  </a:lnTo>
                  <a:lnTo>
                    <a:pt x="709385" y="746868"/>
                  </a:lnTo>
                  <a:lnTo>
                    <a:pt x="708883" y="745482"/>
                  </a:lnTo>
                  <a:lnTo>
                    <a:pt x="707880" y="744012"/>
                  </a:lnTo>
                  <a:lnTo>
                    <a:pt x="706721" y="743162"/>
                  </a:lnTo>
                  <a:lnTo>
                    <a:pt x="705601" y="742232"/>
                  </a:lnTo>
                  <a:lnTo>
                    <a:pt x="704326" y="741381"/>
                  </a:lnTo>
                  <a:lnTo>
                    <a:pt x="701931" y="740604"/>
                  </a:lnTo>
                  <a:lnTo>
                    <a:pt x="700270" y="740598"/>
                  </a:lnTo>
                  <a:lnTo>
                    <a:pt x="698918" y="741679"/>
                  </a:lnTo>
                  <a:lnTo>
                    <a:pt x="698029" y="742529"/>
                  </a:lnTo>
                  <a:lnTo>
                    <a:pt x="696754" y="743952"/>
                  </a:lnTo>
                  <a:lnTo>
                    <a:pt x="695209" y="745768"/>
                  </a:lnTo>
                  <a:lnTo>
                    <a:pt x="693663" y="747001"/>
                  </a:lnTo>
                  <a:lnTo>
                    <a:pt x="691229" y="748350"/>
                  </a:lnTo>
                  <a:lnTo>
                    <a:pt x="690147" y="749079"/>
                  </a:lnTo>
                  <a:lnTo>
                    <a:pt x="688563" y="749620"/>
                  </a:lnTo>
                  <a:lnTo>
                    <a:pt x="687365" y="750543"/>
                  </a:lnTo>
                  <a:lnTo>
                    <a:pt x="683502" y="752232"/>
                  </a:lnTo>
                  <a:lnTo>
                    <a:pt x="680836" y="752809"/>
                  </a:lnTo>
                  <a:lnTo>
                    <a:pt x="679445" y="753235"/>
                  </a:lnTo>
                  <a:lnTo>
                    <a:pt x="677939" y="753769"/>
                  </a:lnTo>
                  <a:lnTo>
                    <a:pt x="676779" y="754808"/>
                  </a:lnTo>
                  <a:lnTo>
                    <a:pt x="674268" y="756698"/>
                  </a:lnTo>
                  <a:lnTo>
                    <a:pt x="672916" y="757816"/>
                  </a:lnTo>
                  <a:lnTo>
                    <a:pt x="671602" y="758781"/>
                  </a:lnTo>
                  <a:lnTo>
                    <a:pt x="670173" y="759359"/>
                  </a:lnTo>
                  <a:lnTo>
                    <a:pt x="669563" y="759419"/>
                  </a:lnTo>
                  <a:lnTo>
                    <a:pt x="668395" y="759547"/>
                  </a:lnTo>
                  <a:lnTo>
                    <a:pt x="667198" y="758696"/>
                  </a:lnTo>
                  <a:lnTo>
                    <a:pt x="666117" y="757882"/>
                  </a:lnTo>
                  <a:lnTo>
                    <a:pt x="665229" y="756995"/>
                  </a:lnTo>
                  <a:lnTo>
                    <a:pt x="663955" y="756145"/>
                  </a:lnTo>
                  <a:lnTo>
                    <a:pt x="663569" y="754985"/>
                  </a:lnTo>
                  <a:lnTo>
                    <a:pt x="661714" y="752815"/>
                  </a:lnTo>
                  <a:lnTo>
                    <a:pt x="660170" y="752469"/>
                  </a:lnTo>
                  <a:lnTo>
                    <a:pt x="658779" y="752390"/>
                  </a:lnTo>
                  <a:lnTo>
                    <a:pt x="657504" y="751959"/>
                  </a:lnTo>
                  <a:lnTo>
                    <a:pt x="657507" y="742189"/>
                  </a:lnTo>
                  <a:lnTo>
                    <a:pt x="657314" y="740257"/>
                  </a:lnTo>
                  <a:lnTo>
                    <a:pt x="658087" y="737675"/>
                  </a:lnTo>
                  <a:lnTo>
                    <a:pt x="658127" y="733696"/>
                  </a:lnTo>
                  <a:lnTo>
                    <a:pt x="658901" y="731108"/>
                  </a:lnTo>
                  <a:lnTo>
                    <a:pt x="658902" y="726940"/>
                  </a:lnTo>
                  <a:lnTo>
                    <a:pt x="659249" y="725203"/>
                  </a:lnTo>
                  <a:lnTo>
                    <a:pt x="659134" y="723969"/>
                  </a:lnTo>
                  <a:lnTo>
                    <a:pt x="658324" y="722997"/>
                  </a:lnTo>
                  <a:lnTo>
                    <a:pt x="656624" y="722609"/>
                  </a:lnTo>
                  <a:lnTo>
                    <a:pt x="655233" y="722220"/>
                  </a:lnTo>
                  <a:lnTo>
                    <a:pt x="652181" y="721751"/>
                  </a:lnTo>
                  <a:lnTo>
                    <a:pt x="650791" y="721016"/>
                  </a:lnTo>
                  <a:lnTo>
                    <a:pt x="649324" y="720670"/>
                  </a:lnTo>
                  <a:lnTo>
                    <a:pt x="648203" y="719814"/>
                  </a:lnTo>
                  <a:lnTo>
                    <a:pt x="647083" y="718890"/>
                  </a:lnTo>
                  <a:lnTo>
                    <a:pt x="646273" y="717730"/>
                  </a:lnTo>
                  <a:lnTo>
                    <a:pt x="645694" y="715992"/>
                  </a:lnTo>
                  <a:lnTo>
                    <a:pt x="645693" y="715676"/>
                  </a:lnTo>
                  <a:lnTo>
                    <a:pt x="645694" y="713866"/>
                  </a:lnTo>
                  <a:lnTo>
                    <a:pt x="645385" y="712511"/>
                  </a:lnTo>
                  <a:lnTo>
                    <a:pt x="645424" y="710622"/>
                  </a:lnTo>
                  <a:lnTo>
                    <a:pt x="645811" y="709157"/>
                  </a:lnTo>
                  <a:lnTo>
                    <a:pt x="646198" y="707881"/>
                  </a:lnTo>
                  <a:lnTo>
                    <a:pt x="646662" y="706721"/>
                  </a:lnTo>
                  <a:lnTo>
                    <a:pt x="647164" y="704443"/>
                  </a:lnTo>
                  <a:lnTo>
                    <a:pt x="647745" y="702711"/>
                  </a:lnTo>
                  <a:lnTo>
                    <a:pt x="648093" y="700621"/>
                  </a:lnTo>
                  <a:lnTo>
                    <a:pt x="648596" y="698963"/>
                  </a:lnTo>
                  <a:lnTo>
                    <a:pt x="648673" y="696800"/>
                  </a:lnTo>
                  <a:lnTo>
                    <a:pt x="648673" y="695567"/>
                  </a:lnTo>
                  <a:lnTo>
                    <a:pt x="648327" y="693598"/>
                  </a:lnTo>
                  <a:lnTo>
                    <a:pt x="647671" y="691818"/>
                  </a:lnTo>
                  <a:lnTo>
                    <a:pt x="646859" y="690463"/>
                  </a:lnTo>
                  <a:lnTo>
                    <a:pt x="646435" y="688999"/>
                  </a:lnTo>
                  <a:lnTo>
                    <a:pt x="645470" y="687298"/>
                  </a:lnTo>
                  <a:lnTo>
                    <a:pt x="644118" y="686058"/>
                  </a:lnTo>
                  <a:lnTo>
                    <a:pt x="641993" y="685518"/>
                  </a:lnTo>
                  <a:lnTo>
                    <a:pt x="639753" y="685281"/>
                  </a:lnTo>
                  <a:lnTo>
                    <a:pt x="638362" y="684892"/>
                  </a:lnTo>
                  <a:lnTo>
                    <a:pt x="636817" y="684886"/>
                  </a:lnTo>
                  <a:lnTo>
                    <a:pt x="634809" y="684655"/>
                  </a:lnTo>
                  <a:lnTo>
                    <a:pt x="632645" y="684649"/>
                  </a:lnTo>
                  <a:lnTo>
                    <a:pt x="630405" y="684837"/>
                  </a:lnTo>
                  <a:lnTo>
                    <a:pt x="628434" y="685378"/>
                  </a:lnTo>
                  <a:lnTo>
                    <a:pt x="626889" y="685372"/>
                  </a:lnTo>
                  <a:lnTo>
                    <a:pt x="625306" y="685487"/>
                  </a:lnTo>
                  <a:lnTo>
                    <a:pt x="624030" y="685487"/>
                  </a:lnTo>
                  <a:lnTo>
                    <a:pt x="622795" y="685098"/>
                  </a:lnTo>
                  <a:lnTo>
                    <a:pt x="621018" y="683859"/>
                  </a:lnTo>
                  <a:lnTo>
                    <a:pt x="620091" y="682893"/>
                  </a:lnTo>
                  <a:lnTo>
                    <a:pt x="619741" y="678263"/>
                  </a:lnTo>
                  <a:lnTo>
                    <a:pt x="619435" y="677632"/>
                  </a:lnTo>
                  <a:lnTo>
                    <a:pt x="618765" y="676247"/>
                  </a:lnTo>
                  <a:lnTo>
                    <a:pt x="618307" y="676308"/>
                  </a:lnTo>
                  <a:lnTo>
                    <a:pt x="617765" y="676769"/>
                  </a:lnTo>
                  <a:lnTo>
                    <a:pt x="617049" y="676733"/>
                  </a:lnTo>
                  <a:lnTo>
                    <a:pt x="615017" y="677863"/>
                  </a:lnTo>
                  <a:lnTo>
                    <a:pt x="610228" y="674345"/>
                  </a:lnTo>
                  <a:lnTo>
                    <a:pt x="608951" y="673719"/>
                  </a:lnTo>
                  <a:lnTo>
                    <a:pt x="608267" y="673525"/>
                  </a:lnTo>
                  <a:lnTo>
                    <a:pt x="607095" y="673446"/>
                  </a:lnTo>
                  <a:lnTo>
                    <a:pt x="603777" y="672170"/>
                  </a:lnTo>
                  <a:lnTo>
                    <a:pt x="602512" y="671526"/>
                  </a:lnTo>
                  <a:lnTo>
                    <a:pt x="601849" y="671462"/>
                  </a:lnTo>
                  <a:lnTo>
                    <a:pt x="601141" y="671192"/>
                  </a:lnTo>
                  <a:lnTo>
                    <a:pt x="600436" y="671259"/>
                  </a:lnTo>
                  <a:lnTo>
                    <a:pt x="599761" y="671490"/>
                  </a:lnTo>
                  <a:lnTo>
                    <a:pt x="598581" y="671562"/>
                  </a:lnTo>
                  <a:lnTo>
                    <a:pt x="598163" y="671781"/>
                  </a:lnTo>
                  <a:lnTo>
                    <a:pt x="597888" y="672431"/>
                  </a:lnTo>
                  <a:lnTo>
                    <a:pt x="598041" y="674077"/>
                  </a:lnTo>
                  <a:lnTo>
                    <a:pt x="598267" y="674746"/>
                  </a:lnTo>
                  <a:lnTo>
                    <a:pt x="599434" y="676805"/>
                  </a:lnTo>
                  <a:lnTo>
                    <a:pt x="600677" y="678537"/>
                  </a:lnTo>
                  <a:lnTo>
                    <a:pt x="602014" y="679886"/>
                  </a:lnTo>
                  <a:lnTo>
                    <a:pt x="602393" y="680749"/>
                  </a:lnTo>
                  <a:lnTo>
                    <a:pt x="602272" y="682164"/>
                  </a:lnTo>
                  <a:lnTo>
                    <a:pt x="602307" y="683106"/>
                  </a:lnTo>
                  <a:lnTo>
                    <a:pt x="601839" y="685183"/>
                  </a:lnTo>
                  <a:lnTo>
                    <a:pt x="600646" y="687231"/>
                  </a:lnTo>
                  <a:lnTo>
                    <a:pt x="600092" y="687644"/>
                  </a:lnTo>
                  <a:lnTo>
                    <a:pt x="599374" y="687644"/>
                  </a:lnTo>
                  <a:lnTo>
                    <a:pt x="598485" y="687942"/>
                  </a:lnTo>
                  <a:lnTo>
                    <a:pt x="595163" y="688015"/>
                  </a:lnTo>
                  <a:lnTo>
                    <a:pt x="593556" y="687626"/>
                  </a:lnTo>
                  <a:lnTo>
                    <a:pt x="592135" y="687705"/>
                  </a:lnTo>
                  <a:lnTo>
                    <a:pt x="590984" y="687432"/>
                  </a:lnTo>
                  <a:lnTo>
                    <a:pt x="590336" y="687146"/>
                  </a:lnTo>
                  <a:lnTo>
                    <a:pt x="588712" y="686168"/>
                  </a:lnTo>
                  <a:lnTo>
                    <a:pt x="588006" y="685536"/>
                  </a:lnTo>
                  <a:lnTo>
                    <a:pt x="586721" y="684928"/>
                  </a:lnTo>
                  <a:lnTo>
                    <a:pt x="585915" y="684430"/>
                  </a:lnTo>
                  <a:lnTo>
                    <a:pt x="583110" y="682249"/>
                  </a:lnTo>
                  <a:lnTo>
                    <a:pt x="580437" y="681277"/>
                  </a:lnTo>
                  <a:lnTo>
                    <a:pt x="577841" y="681283"/>
                  </a:lnTo>
                  <a:lnTo>
                    <a:pt x="577388" y="681435"/>
                  </a:lnTo>
                  <a:lnTo>
                    <a:pt x="576395" y="682079"/>
                  </a:lnTo>
                  <a:lnTo>
                    <a:pt x="575530" y="682468"/>
                  </a:lnTo>
                  <a:lnTo>
                    <a:pt x="574609" y="682687"/>
                  </a:lnTo>
                  <a:lnTo>
                    <a:pt x="573186" y="682729"/>
                  </a:lnTo>
                  <a:lnTo>
                    <a:pt x="572492" y="682583"/>
                  </a:lnTo>
                  <a:lnTo>
                    <a:pt x="571004" y="681854"/>
                  </a:lnTo>
                  <a:lnTo>
                    <a:pt x="568395" y="680226"/>
                  </a:lnTo>
                  <a:lnTo>
                    <a:pt x="567686" y="680159"/>
                  </a:lnTo>
                  <a:lnTo>
                    <a:pt x="565412" y="679503"/>
                  </a:lnTo>
                  <a:lnTo>
                    <a:pt x="563280" y="679540"/>
                  </a:lnTo>
                  <a:lnTo>
                    <a:pt x="562063" y="679570"/>
                  </a:lnTo>
                  <a:lnTo>
                    <a:pt x="561363" y="679460"/>
                  </a:lnTo>
                  <a:lnTo>
                    <a:pt x="560461" y="679157"/>
                  </a:lnTo>
                  <a:lnTo>
                    <a:pt x="559880" y="678756"/>
                  </a:lnTo>
                  <a:lnTo>
                    <a:pt x="559379" y="678245"/>
                  </a:lnTo>
                  <a:lnTo>
                    <a:pt x="558975" y="677656"/>
                  </a:lnTo>
                  <a:lnTo>
                    <a:pt x="558850" y="677213"/>
                  </a:lnTo>
                  <a:lnTo>
                    <a:pt x="558859" y="676726"/>
                  </a:lnTo>
                  <a:lnTo>
                    <a:pt x="558185" y="674971"/>
                  </a:lnTo>
                  <a:lnTo>
                    <a:pt x="557500" y="673719"/>
                  </a:lnTo>
                  <a:lnTo>
                    <a:pt x="556932" y="672966"/>
                  </a:lnTo>
                  <a:lnTo>
                    <a:pt x="556216" y="672346"/>
                  </a:lnTo>
                  <a:lnTo>
                    <a:pt x="555453" y="671453"/>
                  </a:lnTo>
                  <a:lnTo>
                    <a:pt x="551363" y="669053"/>
                  </a:lnTo>
                  <a:lnTo>
                    <a:pt x="550467" y="668750"/>
                  </a:lnTo>
                  <a:lnTo>
                    <a:pt x="549525" y="668792"/>
                  </a:lnTo>
                  <a:lnTo>
                    <a:pt x="547899" y="668458"/>
                  </a:lnTo>
                  <a:lnTo>
                    <a:pt x="545062" y="668464"/>
                  </a:lnTo>
                  <a:lnTo>
                    <a:pt x="543509" y="667875"/>
                  </a:lnTo>
                  <a:lnTo>
                    <a:pt x="541456" y="667304"/>
                  </a:lnTo>
                  <a:lnTo>
                    <a:pt x="536797" y="665560"/>
                  </a:lnTo>
                  <a:lnTo>
                    <a:pt x="535332" y="664782"/>
                  </a:lnTo>
                  <a:lnTo>
                    <a:pt x="533513" y="663640"/>
                  </a:lnTo>
                  <a:lnTo>
                    <a:pt x="533391" y="663215"/>
                  </a:lnTo>
                  <a:lnTo>
                    <a:pt x="533369" y="661781"/>
                  </a:lnTo>
                  <a:lnTo>
                    <a:pt x="532613" y="659284"/>
                  </a:lnTo>
                  <a:lnTo>
                    <a:pt x="532492" y="658348"/>
                  </a:lnTo>
                  <a:lnTo>
                    <a:pt x="532355" y="653366"/>
                  </a:lnTo>
                  <a:lnTo>
                    <a:pt x="532693" y="652243"/>
                  </a:lnTo>
                  <a:lnTo>
                    <a:pt x="532781" y="651544"/>
                  </a:lnTo>
                  <a:lnTo>
                    <a:pt x="532598" y="645141"/>
                  </a:lnTo>
                  <a:lnTo>
                    <a:pt x="532166" y="644308"/>
                  </a:lnTo>
                  <a:lnTo>
                    <a:pt x="532040" y="643379"/>
                  </a:lnTo>
                  <a:lnTo>
                    <a:pt x="530656" y="641167"/>
                  </a:lnTo>
                  <a:lnTo>
                    <a:pt x="530428" y="640499"/>
                  </a:lnTo>
                  <a:lnTo>
                    <a:pt x="530411" y="635292"/>
                  </a:lnTo>
                  <a:lnTo>
                    <a:pt x="530750" y="633913"/>
                  </a:lnTo>
                  <a:lnTo>
                    <a:pt x="530806" y="632734"/>
                  </a:lnTo>
                  <a:lnTo>
                    <a:pt x="530928" y="632273"/>
                  </a:lnTo>
                  <a:lnTo>
                    <a:pt x="531982" y="630153"/>
                  </a:lnTo>
                  <a:lnTo>
                    <a:pt x="532705" y="628931"/>
                  </a:lnTo>
                  <a:lnTo>
                    <a:pt x="533280" y="628178"/>
                  </a:lnTo>
                  <a:lnTo>
                    <a:pt x="533792" y="627679"/>
                  </a:lnTo>
                  <a:lnTo>
                    <a:pt x="536843" y="625426"/>
                  </a:lnTo>
                  <a:lnTo>
                    <a:pt x="536948" y="624976"/>
                  </a:lnTo>
                  <a:lnTo>
                    <a:pt x="536945" y="624010"/>
                  </a:lnTo>
                  <a:lnTo>
                    <a:pt x="536490" y="623196"/>
                  </a:lnTo>
                  <a:lnTo>
                    <a:pt x="536423" y="622485"/>
                  </a:lnTo>
                  <a:lnTo>
                    <a:pt x="536096" y="621853"/>
                  </a:lnTo>
                  <a:lnTo>
                    <a:pt x="535240" y="620717"/>
                  </a:lnTo>
                  <a:lnTo>
                    <a:pt x="533661" y="619290"/>
                  </a:lnTo>
                  <a:lnTo>
                    <a:pt x="532294" y="618348"/>
                  </a:lnTo>
                  <a:lnTo>
                    <a:pt x="531960" y="617716"/>
                  </a:lnTo>
                  <a:lnTo>
                    <a:pt x="531192" y="617181"/>
                  </a:lnTo>
                  <a:lnTo>
                    <a:pt x="530621" y="615887"/>
                  </a:lnTo>
                  <a:lnTo>
                    <a:pt x="529775" y="615031"/>
                  </a:lnTo>
                  <a:lnTo>
                    <a:pt x="529618" y="614618"/>
                  </a:lnTo>
                  <a:lnTo>
                    <a:pt x="529641" y="612704"/>
                  </a:lnTo>
                  <a:lnTo>
                    <a:pt x="529550" y="612242"/>
                  </a:lnTo>
                  <a:lnTo>
                    <a:pt x="528861" y="610711"/>
                  </a:lnTo>
                  <a:lnTo>
                    <a:pt x="528527" y="610426"/>
                  </a:lnTo>
                  <a:lnTo>
                    <a:pt x="528109" y="610416"/>
                  </a:lnTo>
                  <a:lnTo>
                    <a:pt x="527090" y="610389"/>
                  </a:lnTo>
                  <a:lnTo>
                    <a:pt x="525696" y="610638"/>
                  </a:lnTo>
                  <a:lnTo>
                    <a:pt x="524774" y="611154"/>
                  </a:lnTo>
                  <a:lnTo>
                    <a:pt x="523216" y="612029"/>
                  </a:lnTo>
                  <a:lnTo>
                    <a:pt x="521891" y="613025"/>
                  </a:lnTo>
                  <a:lnTo>
                    <a:pt x="521231" y="613293"/>
                  </a:lnTo>
                  <a:lnTo>
                    <a:pt x="519808" y="613269"/>
                  </a:lnTo>
                  <a:lnTo>
                    <a:pt x="518441" y="612904"/>
                  </a:lnTo>
                  <a:lnTo>
                    <a:pt x="516551" y="612959"/>
                  </a:lnTo>
                  <a:lnTo>
                    <a:pt x="515171" y="612643"/>
                  </a:lnTo>
                  <a:lnTo>
                    <a:pt x="513072" y="613038"/>
                  </a:lnTo>
                  <a:lnTo>
                    <a:pt x="511712" y="614727"/>
                  </a:lnTo>
                  <a:lnTo>
                    <a:pt x="511315" y="614994"/>
                  </a:lnTo>
                  <a:lnTo>
                    <a:pt x="510610" y="615085"/>
                  </a:lnTo>
                  <a:lnTo>
                    <a:pt x="510137" y="614988"/>
                  </a:lnTo>
                  <a:lnTo>
                    <a:pt x="509748" y="614745"/>
                  </a:lnTo>
                  <a:lnTo>
                    <a:pt x="508713" y="612874"/>
                  </a:lnTo>
                  <a:lnTo>
                    <a:pt x="508407" y="611731"/>
                  </a:lnTo>
                  <a:lnTo>
                    <a:pt x="508333" y="609125"/>
                  </a:lnTo>
                  <a:lnTo>
                    <a:pt x="508428" y="608420"/>
                  </a:lnTo>
                  <a:lnTo>
                    <a:pt x="508758" y="607789"/>
                  </a:lnTo>
                  <a:lnTo>
                    <a:pt x="508781" y="607321"/>
                  </a:lnTo>
                  <a:lnTo>
                    <a:pt x="508497" y="606166"/>
                  </a:lnTo>
                  <a:lnTo>
                    <a:pt x="508388" y="604988"/>
                  </a:lnTo>
                  <a:lnTo>
                    <a:pt x="508059" y="603852"/>
                  </a:lnTo>
                  <a:lnTo>
                    <a:pt x="508011" y="602661"/>
                  </a:lnTo>
                  <a:lnTo>
                    <a:pt x="507547" y="601853"/>
                  </a:lnTo>
                  <a:lnTo>
                    <a:pt x="507356" y="600686"/>
                  </a:lnTo>
                  <a:lnTo>
                    <a:pt x="506770" y="599392"/>
                  </a:lnTo>
                  <a:lnTo>
                    <a:pt x="505750" y="598080"/>
                  </a:lnTo>
                  <a:lnTo>
                    <a:pt x="505487" y="597181"/>
                  </a:lnTo>
                  <a:lnTo>
                    <a:pt x="505265" y="596762"/>
                  </a:lnTo>
                  <a:lnTo>
                    <a:pt x="504065" y="595298"/>
                  </a:lnTo>
                  <a:lnTo>
                    <a:pt x="502361" y="594009"/>
                  </a:lnTo>
                  <a:lnTo>
                    <a:pt x="501435" y="593827"/>
                  </a:lnTo>
                  <a:lnTo>
                    <a:pt x="498855" y="592643"/>
                  </a:lnTo>
                  <a:lnTo>
                    <a:pt x="491276" y="592806"/>
                  </a:lnTo>
                  <a:lnTo>
                    <a:pt x="490346" y="592637"/>
                  </a:lnTo>
                  <a:lnTo>
                    <a:pt x="489321" y="592047"/>
                  </a:lnTo>
                  <a:lnTo>
                    <a:pt x="488389" y="591974"/>
                  </a:lnTo>
                  <a:lnTo>
                    <a:pt x="488000" y="591682"/>
                  </a:lnTo>
                  <a:lnTo>
                    <a:pt x="487575" y="590589"/>
                  </a:lnTo>
                  <a:lnTo>
                    <a:pt x="485647" y="587606"/>
                  </a:lnTo>
                  <a:lnTo>
                    <a:pt x="485101" y="587150"/>
                  </a:lnTo>
                  <a:lnTo>
                    <a:pt x="484074" y="586549"/>
                  </a:lnTo>
                  <a:lnTo>
                    <a:pt x="483631" y="586427"/>
                  </a:lnTo>
                  <a:lnTo>
                    <a:pt x="482202" y="586494"/>
                  </a:lnTo>
                  <a:lnTo>
                    <a:pt x="481517" y="586664"/>
                  </a:lnTo>
                  <a:lnTo>
                    <a:pt x="479474" y="587867"/>
                  </a:lnTo>
                  <a:lnTo>
                    <a:pt x="475988" y="590322"/>
                  </a:lnTo>
                  <a:lnTo>
                    <a:pt x="475338" y="590613"/>
                  </a:lnTo>
                  <a:lnTo>
                    <a:pt x="474400" y="591683"/>
                  </a:lnTo>
                  <a:lnTo>
                    <a:pt x="473925" y="591883"/>
                  </a:lnTo>
                  <a:lnTo>
                    <a:pt x="473539" y="592047"/>
                  </a:lnTo>
                  <a:lnTo>
                    <a:pt x="472439" y="592952"/>
                  </a:lnTo>
                  <a:lnTo>
                    <a:pt x="468232" y="595613"/>
                  </a:lnTo>
                  <a:lnTo>
                    <a:pt x="465608" y="598663"/>
                  </a:lnTo>
                  <a:lnTo>
                    <a:pt x="464814" y="599179"/>
                  </a:lnTo>
                  <a:lnTo>
                    <a:pt x="463735" y="599672"/>
                  </a:lnTo>
                  <a:lnTo>
                    <a:pt x="462315" y="599720"/>
                  </a:lnTo>
                  <a:lnTo>
                    <a:pt x="461215" y="600115"/>
                  </a:lnTo>
                  <a:lnTo>
                    <a:pt x="459315" y="600140"/>
                  </a:lnTo>
                  <a:lnTo>
                    <a:pt x="457719" y="600577"/>
                  </a:lnTo>
                  <a:lnTo>
                    <a:pt x="455117" y="600650"/>
                  </a:lnTo>
                  <a:lnTo>
                    <a:pt x="453084" y="601288"/>
                  </a:lnTo>
                  <a:lnTo>
                    <a:pt x="452478" y="601658"/>
                  </a:lnTo>
                  <a:lnTo>
                    <a:pt x="451580" y="602442"/>
                  </a:lnTo>
                  <a:lnTo>
                    <a:pt x="451159" y="602643"/>
                  </a:lnTo>
                  <a:lnTo>
                    <a:pt x="450686" y="602685"/>
                  </a:lnTo>
                  <a:lnTo>
                    <a:pt x="449998" y="602496"/>
                  </a:lnTo>
                  <a:lnTo>
                    <a:pt x="449285" y="602497"/>
                  </a:lnTo>
                  <a:lnTo>
                    <a:pt x="448658" y="602156"/>
                  </a:lnTo>
                  <a:lnTo>
                    <a:pt x="448296" y="601549"/>
                  </a:lnTo>
                  <a:lnTo>
                    <a:pt x="447858" y="600194"/>
                  </a:lnTo>
                  <a:lnTo>
                    <a:pt x="447875" y="599489"/>
                  </a:lnTo>
                  <a:lnTo>
                    <a:pt x="447784" y="599028"/>
                  </a:lnTo>
                  <a:lnTo>
                    <a:pt x="447039" y="596774"/>
                  </a:lnTo>
                  <a:lnTo>
                    <a:pt x="446705" y="596124"/>
                  </a:lnTo>
                  <a:lnTo>
                    <a:pt x="446339" y="595899"/>
                  </a:lnTo>
                  <a:lnTo>
                    <a:pt x="445132" y="595965"/>
                  </a:lnTo>
                  <a:lnTo>
                    <a:pt x="443788" y="596409"/>
                  </a:lnTo>
                  <a:lnTo>
                    <a:pt x="442320" y="597187"/>
                  </a:lnTo>
                  <a:lnTo>
                    <a:pt x="439395" y="599593"/>
                  </a:lnTo>
                  <a:lnTo>
                    <a:pt x="436916" y="601792"/>
                  </a:lnTo>
                  <a:lnTo>
                    <a:pt x="435859" y="602326"/>
                  </a:lnTo>
                  <a:lnTo>
                    <a:pt x="434930" y="603056"/>
                  </a:lnTo>
                  <a:lnTo>
                    <a:pt x="433865" y="603572"/>
                  </a:lnTo>
                  <a:lnTo>
                    <a:pt x="433279" y="603973"/>
                  </a:lnTo>
                  <a:lnTo>
                    <a:pt x="430800" y="605802"/>
                  </a:lnTo>
                  <a:lnTo>
                    <a:pt x="428678" y="606859"/>
                  </a:lnTo>
                  <a:lnTo>
                    <a:pt x="427499" y="607649"/>
                  </a:lnTo>
                  <a:lnTo>
                    <a:pt x="426634" y="608031"/>
                  </a:lnTo>
                  <a:lnTo>
                    <a:pt x="425477" y="608281"/>
                  </a:lnTo>
                  <a:lnTo>
                    <a:pt x="424053" y="608287"/>
                  </a:lnTo>
                  <a:lnTo>
                    <a:pt x="423152" y="608566"/>
                  </a:lnTo>
                  <a:lnTo>
                    <a:pt x="421256" y="608609"/>
                  </a:lnTo>
                  <a:lnTo>
                    <a:pt x="420157" y="609022"/>
                  </a:lnTo>
                  <a:lnTo>
                    <a:pt x="415176" y="609088"/>
                  </a:lnTo>
                  <a:lnTo>
                    <a:pt x="413807" y="609459"/>
                  </a:lnTo>
                  <a:lnTo>
                    <a:pt x="412635" y="609514"/>
                  </a:lnTo>
                  <a:lnTo>
                    <a:pt x="411288" y="609963"/>
                  </a:lnTo>
                  <a:lnTo>
                    <a:pt x="410361" y="610705"/>
                  </a:lnTo>
                  <a:lnTo>
                    <a:pt x="409507" y="611106"/>
                  </a:lnTo>
                  <a:lnTo>
                    <a:pt x="407506" y="612776"/>
                  </a:lnTo>
                  <a:lnTo>
                    <a:pt x="406512" y="613420"/>
                  </a:lnTo>
                  <a:lnTo>
                    <a:pt x="405661" y="613833"/>
                  </a:lnTo>
                  <a:lnTo>
                    <a:pt x="403865" y="614441"/>
                  </a:lnTo>
                  <a:lnTo>
                    <a:pt x="402584" y="615066"/>
                  </a:lnTo>
                  <a:lnTo>
                    <a:pt x="401418" y="615231"/>
                  </a:lnTo>
                  <a:lnTo>
                    <a:pt x="399838" y="615747"/>
                  </a:lnTo>
                  <a:lnTo>
                    <a:pt x="399375" y="615832"/>
                  </a:lnTo>
                  <a:lnTo>
                    <a:pt x="398183" y="615808"/>
                  </a:lnTo>
                  <a:lnTo>
                    <a:pt x="397105" y="616240"/>
                  </a:lnTo>
                  <a:lnTo>
                    <a:pt x="395910" y="616209"/>
                  </a:lnTo>
                  <a:lnTo>
                    <a:pt x="395110" y="616695"/>
                  </a:lnTo>
                  <a:lnTo>
                    <a:pt x="393501" y="617090"/>
                  </a:lnTo>
                  <a:lnTo>
                    <a:pt x="391848" y="618014"/>
                  </a:lnTo>
                  <a:lnTo>
                    <a:pt x="391145" y="618129"/>
                  </a:lnTo>
                  <a:lnTo>
                    <a:pt x="389827" y="618670"/>
                  </a:lnTo>
                  <a:lnTo>
                    <a:pt x="387940" y="618706"/>
                  </a:lnTo>
                  <a:lnTo>
                    <a:pt x="386820" y="618323"/>
                  </a:lnTo>
                  <a:lnTo>
                    <a:pt x="385878" y="618281"/>
                  </a:lnTo>
                  <a:lnTo>
                    <a:pt x="383878" y="617552"/>
                  </a:lnTo>
                  <a:lnTo>
                    <a:pt x="381746" y="617673"/>
                  </a:lnTo>
                  <a:lnTo>
                    <a:pt x="381150" y="618056"/>
                  </a:lnTo>
                  <a:lnTo>
                    <a:pt x="380226" y="618214"/>
                  </a:lnTo>
                  <a:lnTo>
                    <a:pt x="378228" y="619484"/>
                  </a:lnTo>
                  <a:lnTo>
                    <a:pt x="375903" y="621853"/>
                  </a:lnTo>
                  <a:lnTo>
                    <a:pt x="375372" y="622637"/>
                  </a:lnTo>
                  <a:lnTo>
                    <a:pt x="374410" y="624538"/>
                  </a:lnTo>
                  <a:lnTo>
                    <a:pt x="373677" y="625753"/>
                  </a:lnTo>
                  <a:lnTo>
                    <a:pt x="372323" y="627722"/>
                  </a:lnTo>
                  <a:lnTo>
                    <a:pt x="371901" y="627843"/>
                  </a:lnTo>
                  <a:lnTo>
                    <a:pt x="371413" y="627765"/>
                  </a:lnTo>
                  <a:lnTo>
                    <a:pt x="370984" y="627558"/>
                  </a:lnTo>
                  <a:lnTo>
                    <a:pt x="369321" y="626227"/>
                  </a:lnTo>
                  <a:lnTo>
                    <a:pt x="368840" y="625704"/>
                  </a:lnTo>
                  <a:lnTo>
                    <a:pt x="367777" y="624137"/>
                  </a:lnTo>
                  <a:lnTo>
                    <a:pt x="367467" y="622995"/>
                  </a:lnTo>
                  <a:lnTo>
                    <a:pt x="367434" y="621337"/>
                  </a:lnTo>
                  <a:lnTo>
                    <a:pt x="367063" y="620219"/>
                  </a:lnTo>
                  <a:lnTo>
                    <a:pt x="366993" y="617612"/>
                  </a:lnTo>
                  <a:lnTo>
                    <a:pt x="366794" y="616926"/>
                  </a:lnTo>
                  <a:lnTo>
                    <a:pt x="366543" y="616531"/>
                  </a:lnTo>
                  <a:lnTo>
                    <a:pt x="365871" y="615850"/>
                  </a:lnTo>
                  <a:lnTo>
                    <a:pt x="365231" y="615522"/>
                  </a:lnTo>
                  <a:lnTo>
                    <a:pt x="364786" y="615565"/>
                  </a:lnTo>
                  <a:lnTo>
                    <a:pt x="364151" y="615899"/>
                  </a:lnTo>
                  <a:lnTo>
                    <a:pt x="362244" y="615960"/>
                  </a:lnTo>
                  <a:lnTo>
                    <a:pt x="361804" y="615838"/>
                  </a:lnTo>
                  <a:lnTo>
                    <a:pt x="360827" y="615127"/>
                  </a:lnTo>
                  <a:lnTo>
                    <a:pt x="360702" y="614696"/>
                  </a:lnTo>
                  <a:lnTo>
                    <a:pt x="360569" y="609945"/>
                  </a:lnTo>
                  <a:lnTo>
                    <a:pt x="360157" y="608584"/>
                  </a:lnTo>
                  <a:lnTo>
                    <a:pt x="360090" y="607412"/>
                  </a:lnTo>
                  <a:lnTo>
                    <a:pt x="359508" y="605595"/>
                  </a:lnTo>
                  <a:lnTo>
                    <a:pt x="357728" y="604987"/>
                  </a:lnTo>
                  <a:lnTo>
                    <a:pt x="356547" y="604982"/>
                  </a:lnTo>
                  <a:lnTo>
                    <a:pt x="355411" y="604641"/>
                  </a:lnTo>
                  <a:lnTo>
                    <a:pt x="354234" y="604635"/>
                  </a:lnTo>
                  <a:lnTo>
                    <a:pt x="352851" y="604307"/>
                  </a:lnTo>
                  <a:lnTo>
                    <a:pt x="351197" y="604283"/>
                  </a:lnTo>
                  <a:lnTo>
                    <a:pt x="348434" y="603621"/>
                  </a:lnTo>
                  <a:lnTo>
                    <a:pt x="348238" y="603578"/>
                  </a:lnTo>
                  <a:lnTo>
                    <a:pt x="347342" y="603377"/>
                  </a:lnTo>
                  <a:lnTo>
                    <a:pt x="346410" y="603523"/>
                  </a:lnTo>
                  <a:lnTo>
                    <a:pt x="344992" y="603590"/>
                  </a:lnTo>
                  <a:lnTo>
                    <a:pt x="344392" y="603973"/>
                  </a:lnTo>
                  <a:lnTo>
                    <a:pt x="343690" y="604095"/>
                  </a:lnTo>
                  <a:lnTo>
                    <a:pt x="346053" y="597816"/>
                  </a:lnTo>
                  <a:lnTo>
                    <a:pt x="347876" y="587156"/>
                  </a:lnTo>
                  <a:lnTo>
                    <a:pt x="349137" y="583377"/>
                  </a:lnTo>
                  <a:lnTo>
                    <a:pt x="350217" y="577435"/>
                  </a:lnTo>
                  <a:lnTo>
                    <a:pt x="350937" y="574194"/>
                  </a:lnTo>
                  <a:lnTo>
                    <a:pt x="350397" y="571852"/>
                  </a:lnTo>
                  <a:lnTo>
                    <a:pt x="348956" y="570051"/>
                  </a:lnTo>
                  <a:lnTo>
                    <a:pt x="348021" y="567678"/>
                  </a:lnTo>
                  <a:lnTo>
                    <a:pt x="346255" y="560868"/>
                  </a:lnTo>
                  <a:lnTo>
                    <a:pt x="347516" y="559625"/>
                  </a:lnTo>
                  <a:lnTo>
                    <a:pt x="347876" y="554206"/>
                  </a:lnTo>
                  <a:lnTo>
                    <a:pt x="348776" y="552046"/>
                  </a:lnTo>
                  <a:lnTo>
                    <a:pt x="348597" y="550066"/>
                  </a:lnTo>
                  <a:lnTo>
                    <a:pt x="348236" y="548446"/>
                  </a:lnTo>
                  <a:lnTo>
                    <a:pt x="348456" y="541730"/>
                  </a:lnTo>
                  <a:lnTo>
                    <a:pt x="347153" y="537787"/>
                  </a:lnTo>
                  <a:lnTo>
                    <a:pt x="342474" y="535661"/>
                  </a:lnTo>
                  <a:lnTo>
                    <a:pt x="339773" y="534042"/>
                  </a:lnTo>
                  <a:lnTo>
                    <a:pt x="337433" y="531520"/>
                  </a:lnTo>
                  <a:lnTo>
                    <a:pt x="333000" y="529446"/>
                  </a:lnTo>
                  <a:lnTo>
                    <a:pt x="315397" y="521967"/>
                  </a:lnTo>
                  <a:lnTo>
                    <a:pt x="310426" y="513564"/>
                  </a:lnTo>
                  <a:lnTo>
                    <a:pt x="296342" y="513528"/>
                  </a:lnTo>
                  <a:lnTo>
                    <a:pt x="288122" y="510581"/>
                  </a:lnTo>
                  <a:lnTo>
                    <a:pt x="283963" y="508030"/>
                  </a:lnTo>
                  <a:lnTo>
                    <a:pt x="282152" y="500970"/>
                  </a:lnTo>
                  <a:lnTo>
                    <a:pt x="277531" y="495284"/>
                  </a:lnTo>
                  <a:lnTo>
                    <a:pt x="269282" y="495429"/>
                  </a:lnTo>
                  <a:lnTo>
                    <a:pt x="261781" y="495229"/>
                  </a:lnTo>
                  <a:lnTo>
                    <a:pt x="251755" y="498309"/>
                  </a:lnTo>
                  <a:lnTo>
                    <a:pt x="244841" y="500909"/>
                  </a:lnTo>
                  <a:lnTo>
                    <a:pt x="241912" y="502392"/>
                  </a:lnTo>
                  <a:lnTo>
                    <a:pt x="238740" y="509342"/>
                  </a:lnTo>
                  <a:lnTo>
                    <a:pt x="234707" y="509992"/>
                  </a:lnTo>
                  <a:lnTo>
                    <a:pt x="231501" y="508461"/>
                  </a:lnTo>
                  <a:lnTo>
                    <a:pt x="228354" y="506189"/>
                  </a:lnTo>
                  <a:lnTo>
                    <a:pt x="226786" y="501672"/>
                  </a:lnTo>
                  <a:lnTo>
                    <a:pt x="224042" y="496535"/>
                  </a:lnTo>
                  <a:lnTo>
                    <a:pt x="221024" y="493986"/>
                  </a:lnTo>
                  <a:lnTo>
                    <a:pt x="217464" y="492926"/>
                  </a:lnTo>
                  <a:lnTo>
                    <a:pt x="216284" y="489250"/>
                  </a:lnTo>
                  <a:lnTo>
                    <a:pt x="209525" y="486116"/>
                  </a:lnTo>
                  <a:lnTo>
                    <a:pt x="206190" y="482653"/>
                  </a:lnTo>
                  <a:lnTo>
                    <a:pt x="205899" y="479342"/>
                  </a:lnTo>
                  <a:lnTo>
                    <a:pt x="204960" y="475617"/>
                  </a:lnTo>
                  <a:lnTo>
                    <a:pt x="203498" y="474782"/>
                  </a:lnTo>
                  <a:lnTo>
                    <a:pt x="201337" y="475982"/>
                  </a:lnTo>
                  <a:lnTo>
                    <a:pt x="198548" y="476832"/>
                  </a:lnTo>
                  <a:lnTo>
                    <a:pt x="196022" y="474700"/>
                  </a:lnTo>
                  <a:lnTo>
                    <a:pt x="192256" y="462361"/>
                  </a:lnTo>
                  <a:lnTo>
                    <a:pt x="191225" y="461395"/>
                  </a:lnTo>
                  <a:lnTo>
                    <a:pt x="185127" y="461243"/>
                  </a:lnTo>
                  <a:lnTo>
                    <a:pt x="176171" y="455350"/>
                  </a:lnTo>
                  <a:lnTo>
                    <a:pt x="170914" y="449268"/>
                  </a:lnTo>
                  <a:lnTo>
                    <a:pt x="161302" y="431880"/>
                  </a:lnTo>
                  <a:lnTo>
                    <a:pt x="142104" y="419613"/>
                  </a:lnTo>
                  <a:lnTo>
                    <a:pt x="140121" y="416193"/>
                  </a:lnTo>
                  <a:lnTo>
                    <a:pt x="138079" y="403386"/>
                  </a:lnTo>
                  <a:lnTo>
                    <a:pt x="139873" y="391205"/>
                  </a:lnTo>
                  <a:lnTo>
                    <a:pt x="135263" y="377614"/>
                  </a:lnTo>
                  <a:lnTo>
                    <a:pt x="129191" y="373945"/>
                  </a:lnTo>
                  <a:lnTo>
                    <a:pt x="124149" y="370822"/>
                  </a:lnTo>
                  <a:lnTo>
                    <a:pt x="121988" y="368902"/>
                  </a:lnTo>
                  <a:lnTo>
                    <a:pt x="119588" y="367942"/>
                  </a:lnTo>
                  <a:lnTo>
                    <a:pt x="116619" y="365397"/>
                  </a:lnTo>
                  <a:lnTo>
                    <a:pt x="113434" y="363486"/>
                  </a:lnTo>
                  <a:lnTo>
                    <a:pt x="109931" y="358389"/>
                  </a:lnTo>
                  <a:lnTo>
                    <a:pt x="106428" y="354251"/>
                  </a:lnTo>
                  <a:lnTo>
                    <a:pt x="103542" y="350564"/>
                  </a:lnTo>
                  <a:lnTo>
                    <a:pt x="102101" y="348945"/>
                  </a:lnTo>
                  <a:lnTo>
                    <a:pt x="101021" y="348224"/>
                  </a:lnTo>
                  <a:lnTo>
                    <a:pt x="98681" y="347505"/>
                  </a:lnTo>
                  <a:lnTo>
                    <a:pt x="97420" y="346963"/>
                  </a:lnTo>
                  <a:lnTo>
                    <a:pt x="96556" y="345014"/>
                  </a:lnTo>
                  <a:lnTo>
                    <a:pt x="95600" y="342468"/>
                  </a:lnTo>
                  <a:lnTo>
                    <a:pt x="94963" y="337051"/>
                  </a:lnTo>
                  <a:lnTo>
                    <a:pt x="95281" y="333230"/>
                  </a:lnTo>
                  <a:lnTo>
                    <a:pt x="94138" y="331927"/>
                  </a:lnTo>
                  <a:lnTo>
                    <a:pt x="92415" y="330685"/>
                  </a:lnTo>
                  <a:lnTo>
                    <a:pt x="88594" y="332596"/>
                  </a:lnTo>
                  <a:lnTo>
                    <a:pt x="83817" y="333549"/>
                  </a:lnTo>
                  <a:lnTo>
                    <a:pt x="79358" y="333230"/>
                  </a:lnTo>
                  <a:lnTo>
                    <a:pt x="73043" y="331623"/>
                  </a:lnTo>
                  <a:lnTo>
                    <a:pt x="72464" y="330466"/>
                  </a:lnTo>
                  <a:lnTo>
                    <a:pt x="71740" y="327139"/>
                  </a:lnTo>
                  <a:lnTo>
                    <a:pt x="71162" y="324825"/>
                  </a:lnTo>
                  <a:lnTo>
                    <a:pt x="68992" y="322221"/>
                  </a:lnTo>
                  <a:lnTo>
                    <a:pt x="66099" y="321930"/>
                  </a:lnTo>
                  <a:lnTo>
                    <a:pt x="62483" y="321498"/>
                  </a:lnTo>
                  <a:lnTo>
                    <a:pt x="59879" y="319907"/>
                  </a:lnTo>
                  <a:lnTo>
                    <a:pt x="58143" y="317303"/>
                  </a:lnTo>
                  <a:lnTo>
                    <a:pt x="54382" y="314266"/>
                  </a:lnTo>
                  <a:lnTo>
                    <a:pt x="49320" y="313108"/>
                  </a:lnTo>
                  <a:lnTo>
                    <a:pt x="45124" y="312962"/>
                  </a:lnTo>
                  <a:lnTo>
                    <a:pt x="41794" y="313786"/>
                  </a:lnTo>
                  <a:lnTo>
                    <a:pt x="37987" y="313057"/>
                  </a:lnTo>
                  <a:lnTo>
                    <a:pt x="33647" y="313032"/>
                  </a:lnTo>
                  <a:lnTo>
                    <a:pt x="27332" y="311951"/>
                  </a:lnTo>
                  <a:lnTo>
                    <a:pt x="22558" y="312093"/>
                  </a:lnTo>
                  <a:lnTo>
                    <a:pt x="18652" y="313539"/>
                  </a:lnTo>
                  <a:lnTo>
                    <a:pt x="13552" y="318458"/>
                  </a:lnTo>
                  <a:lnTo>
                    <a:pt x="7470" y="325718"/>
                  </a:lnTo>
                  <a:lnTo>
                    <a:pt x="7429" y="325523"/>
                  </a:lnTo>
                  <a:lnTo>
                    <a:pt x="7435" y="325280"/>
                  </a:lnTo>
                  <a:lnTo>
                    <a:pt x="7438" y="325038"/>
                  </a:lnTo>
                  <a:lnTo>
                    <a:pt x="7381" y="324800"/>
                  </a:lnTo>
                  <a:lnTo>
                    <a:pt x="7318" y="324563"/>
                  </a:lnTo>
                  <a:lnTo>
                    <a:pt x="7254" y="324333"/>
                  </a:lnTo>
                  <a:lnTo>
                    <a:pt x="7189" y="324096"/>
                  </a:lnTo>
                  <a:lnTo>
                    <a:pt x="7124" y="323865"/>
                  </a:lnTo>
                  <a:lnTo>
                    <a:pt x="7059" y="323628"/>
                  </a:lnTo>
                  <a:lnTo>
                    <a:pt x="6858" y="323688"/>
                  </a:lnTo>
                  <a:lnTo>
                    <a:pt x="6645" y="323810"/>
                  </a:lnTo>
                  <a:lnTo>
                    <a:pt x="6455" y="323956"/>
                  </a:lnTo>
                  <a:lnTo>
                    <a:pt x="6282" y="324132"/>
                  </a:lnTo>
                  <a:lnTo>
                    <a:pt x="6202" y="324223"/>
                  </a:lnTo>
                  <a:lnTo>
                    <a:pt x="6128" y="324320"/>
                  </a:lnTo>
                  <a:lnTo>
                    <a:pt x="6057" y="324418"/>
                  </a:lnTo>
                  <a:lnTo>
                    <a:pt x="5986" y="324515"/>
                  </a:lnTo>
                  <a:lnTo>
                    <a:pt x="5918" y="324618"/>
                  </a:lnTo>
                  <a:lnTo>
                    <a:pt x="5791" y="324825"/>
                  </a:lnTo>
                  <a:lnTo>
                    <a:pt x="5751" y="324940"/>
                  </a:lnTo>
                  <a:lnTo>
                    <a:pt x="5717" y="325056"/>
                  </a:lnTo>
                  <a:lnTo>
                    <a:pt x="5701" y="325177"/>
                  </a:lnTo>
                  <a:lnTo>
                    <a:pt x="5694" y="325298"/>
                  </a:lnTo>
                  <a:lnTo>
                    <a:pt x="5690" y="325420"/>
                  </a:lnTo>
                  <a:lnTo>
                    <a:pt x="5687" y="325542"/>
                  </a:lnTo>
                  <a:lnTo>
                    <a:pt x="5686" y="325663"/>
                  </a:lnTo>
                  <a:lnTo>
                    <a:pt x="5684" y="325784"/>
                  </a:lnTo>
                  <a:lnTo>
                    <a:pt x="5683" y="325906"/>
                  </a:lnTo>
                  <a:lnTo>
                    <a:pt x="5655" y="326198"/>
                  </a:lnTo>
                  <a:lnTo>
                    <a:pt x="5570" y="326429"/>
                  </a:lnTo>
                  <a:lnTo>
                    <a:pt x="5403" y="326599"/>
                  </a:lnTo>
                  <a:lnTo>
                    <a:pt x="4068" y="325463"/>
                  </a:lnTo>
                  <a:lnTo>
                    <a:pt x="2379" y="322569"/>
                  </a:lnTo>
                  <a:lnTo>
                    <a:pt x="0" y="32036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1" name="object 108">
              <a:extLst>
                <a:ext uri="{FF2B5EF4-FFF2-40B4-BE49-F238E27FC236}">
                  <a16:creationId xmlns:a16="http://schemas.microsoft.com/office/drawing/2014/main" id="{659B311B-5D53-43F8-99C0-0E3FBC3FA49F}"/>
                </a:ext>
              </a:extLst>
            </p:cNvPr>
            <p:cNvSpPr/>
            <p:nvPr/>
          </p:nvSpPr>
          <p:spPr>
            <a:xfrm>
              <a:off x="8173362" y="6452147"/>
              <a:ext cx="579141" cy="405852"/>
            </a:xfrm>
            <a:custGeom>
              <a:avLst/>
              <a:gdLst/>
              <a:ahLst/>
              <a:cxnLst/>
              <a:rect l="l" t="t" r="r" b="b"/>
              <a:pathLst>
                <a:path w="896685" h="628381">
                  <a:moveTo>
                    <a:pt x="0" y="475115"/>
                  </a:moveTo>
                  <a:lnTo>
                    <a:pt x="206" y="474926"/>
                  </a:lnTo>
                  <a:lnTo>
                    <a:pt x="387" y="474763"/>
                  </a:lnTo>
                  <a:lnTo>
                    <a:pt x="534" y="474568"/>
                  </a:lnTo>
                  <a:lnTo>
                    <a:pt x="603" y="474338"/>
                  </a:lnTo>
                  <a:lnTo>
                    <a:pt x="588" y="474094"/>
                  </a:lnTo>
                  <a:lnTo>
                    <a:pt x="579" y="473851"/>
                  </a:lnTo>
                  <a:lnTo>
                    <a:pt x="597" y="473608"/>
                  </a:lnTo>
                  <a:lnTo>
                    <a:pt x="623" y="473487"/>
                  </a:lnTo>
                  <a:lnTo>
                    <a:pt x="655" y="473371"/>
                  </a:lnTo>
                  <a:lnTo>
                    <a:pt x="689" y="473256"/>
                  </a:lnTo>
                  <a:lnTo>
                    <a:pt x="726" y="473134"/>
                  </a:lnTo>
                  <a:lnTo>
                    <a:pt x="775" y="473025"/>
                  </a:lnTo>
                  <a:lnTo>
                    <a:pt x="847" y="472934"/>
                  </a:lnTo>
                  <a:lnTo>
                    <a:pt x="948" y="472867"/>
                  </a:lnTo>
                  <a:lnTo>
                    <a:pt x="1061" y="472806"/>
                  </a:lnTo>
                  <a:lnTo>
                    <a:pt x="1261" y="472672"/>
                  </a:lnTo>
                  <a:lnTo>
                    <a:pt x="1469" y="472539"/>
                  </a:lnTo>
                  <a:lnTo>
                    <a:pt x="1665" y="472405"/>
                  </a:lnTo>
                  <a:lnTo>
                    <a:pt x="1697" y="472162"/>
                  </a:lnTo>
                  <a:lnTo>
                    <a:pt x="1776" y="471943"/>
                  </a:lnTo>
                  <a:lnTo>
                    <a:pt x="1989" y="471816"/>
                  </a:lnTo>
                  <a:lnTo>
                    <a:pt x="2137" y="471616"/>
                  </a:lnTo>
                  <a:lnTo>
                    <a:pt x="2203" y="471402"/>
                  </a:lnTo>
                  <a:lnTo>
                    <a:pt x="2066" y="470512"/>
                  </a:lnTo>
                  <a:lnTo>
                    <a:pt x="2046" y="470431"/>
                  </a:lnTo>
                  <a:lnTo>
                    <a:pt x="2018" y="470315"/>
                  </a:lnTo>
                  <a:lnTo>
                    <a:pt x="1992" y="470194"/>
                  </a:lnTo>
                  <a:lnTo>
                    <a:pt x="1965" y="470073"/>
                  </a:lnTo>
                  <a:lnTo>
                    <a:pt x="1910" y="469835"/>
                  </a:lnTo>
                  <a:lnTo>
                    <a:pt x="1832" y="469605"/>
                  </a:lnTo>
                  <a:lnTo>
                    <a:pt x="1783" y="469374"/>
                  </a:lnTo>
                  <a:lnTo>
                    <a:pt x="1787" y="469246"/>
                  </a:lnTo>
                  <a:lnTo>
                    <a:pt x="1776" y="469003"/>
                  </a:lnTo>
                  <a:lnTo>
                    <a:pt x="1748" y="468760"/>
                  </a:lnTo>
                  <a:lnTo>
                    <a:pt x="1722" y="468523"/>
                  </a:lnTo>
                  <a:lnTo>
                    <a:pt x="1700" y="468280"/>
                  </a:lnTo>
                  <a:lnTo>
                    <a:pt x="1695" y="468152"/>
                  </a:lnTo>
                  <a:lnTo>
                    <a:pt x="1673" y="468037"/>
                  </a:lnTo>
                  <a:lnTo>
                    <a:pt x="1613" y="467934"/>
                  </a:lnTo>
                  <a:lnTo>
                    <a:pt x="1531" y="467843"/>
                  </a:lnTo>
                  <a:lnTo>
                    <a:pt x="1466" y="467782"/>
                  </a:lnTo>
                  <a:lnTo>
                    <a:pt x="1429" y="467557"/>
                  </a:lnTo>
                  <a:lnTo>
                    <a:pt x="1601" y="466521"/>
                  </a:lnTo>
                  <a:lnTo>
                    <a:pt x="1701" y="466421"/>
                  </a:lnTo>
                  <a:lnTo>
                    <a:pt x="1795" y="466342"/>
                  </a:lnTo>
                  <a:lnTo>
                    <a:pt x="1896" y="466269"/>
                  </a:lnTo>
                  <a:lnTo>
                    <a:pt x="2003" y="466215"/>
                  </a:lnTo>
                  <a:lnTo>
                    <a:pt x="2117" y="466178"/>
                  </a:lnTo>
                  <a:lnTo>
                    <a:pt x="2238" y="466166"/>
                  </a:lnTo>
                  <a:lnTo>
                    <a:pt x="2361" y="466159"/>
                  </a:lnTo>
                  <a:lnTo>
                    <a:pt x="2483" y="466154"/>
                  </a:lnTo>
                  <a:lnTo>
                    <a:pt x="2604" y="466154"/>
                  </a:lnTo>
                  <a:lnTo>
                    <a:pt x="2847" y="466160"/>
                  </a:lnTo>
                  <a:lnTo>
                    <a:pt x="3091" y="466154"/>
                  </a:lnTo>
                  <a:lnTo>
                    <a:pt x="3333" y="466153"/>
                  </a:lnTo>
                  <a:lnTo>
                    <a:pt x="3577" y="466160"/>
                  </a:lnTo>
                  <a:lnTo>
                    <a:pt x="3819" y="466154"/>
                  </a:lnTo>
                  <a:lnTo>
                    <a:pt x="4058" y="466111"/>
                  </a:lnTo>
                  <a:lnTo>
                    <a:pt x="4294" y="466051"/>
                  </a:lnTo>
                  <a:lnTo>
                    <a:pt x="4529" y="465990"/>
                  </a:lnTo>
                  <a:lnTo>
                    <a:pt x="4760" y="465911"/>
                  </a:lnTo>
                  <a:lnTo>
                    <a:pt x="4989" y="465832"/>
                  </a:lnTo>
                  <a:lnTo>
                    <a:pt x="5217" y="465747"/>
                  </a:lnTo>
                  <a:lnTo>
                    <a:pt x="5418" y="465607"/>
                  </a:lnTo>
                  <a:lnTo>
                    <a:pt x="5628" y="465503"/>
                  </a:lnTo>
                  <a:lnTo>
                    <a:pt x="5876" y="465510"/>
                  </a:lnTo>
                  <a:lnTo>
                    <a:pt x="6114" y="465558"/>
                  </a:lnTo>
                  <a:lnTo>
                    <a:pt x="6344" y="465637"/>
                  </a:lnTo>
                  <a:lnTo>
                    <a:pt x="6582" y="465698"/>
                  </a:lnTo>
                  <a:lnTo>
                    <a:pt x="6770" y="465844"/>
                  </a:lnTo>
                  <a:lnTo>
                    <a:pt x="6926" y="466032"/>
                  </a:lnTo>
                  <a:lnTo>
                    <a:pt x="7113" y="466190"/>
                  </a:lnTo>
                  <a:lnTo>
                    <a:pt x="7293" y="466354"/>
                  </a:lnTo>
                  <a:lnTo>
                    <a:pt x="7455" y="466531"/>
                  </a:lnTo>
                  <a:lnTo>
                    <a:pt x="7592" y="466743"/>
                  </a:lnTo>
                  <a:lnTo>
                    <a:pt x="7802" y="466834"/>
                  </a:lnTo>
                  <a:lnTo>
                    <a:pt x="8052" y="466853"/>
                  </a:lnTo>
                  <a:lnTo>
                    <a:pt x="8294" y="466888"/>
                  </a:lnTo>
                  <a:lnTo>
                    <a:pt x="8525" y="466956"/>
                  </a:lnTo>
                  <a:lnTo>
                    <a:pt x="8635" y="467010"/>
                  </a:lnTo>
                  <a:lnTo>
                    <a:pt x="8742" y="467065"/>
                  </a:lnTo>
                  <a:lnTo>
                    <a:pt x="8850" y="467126"/>
                  </a:lnTo>
                  <a:lnTo>
                    <a:pt x="8953" y="467187"/>
                  </a:lnTo>
                  <a:lnTo>
                    <a:pt x="9055" y="467253"/>
                  </a:lnTo>
                  <a:lnTo>
                    <a:pt x="9275" y="467356"/>
                  </a:lnTo>
                  <a:lnTo>
                    <a:pt x="9499" y="467448"/>
                  </a:lnTo>
                  <a:lnTo>
                    <a:pt x="9689" y="467606"/>
                  </a:lnTo>
                  <a:lnTo>
                    <a:pt x="9905" y="467709"/>
                  </a:lnTo>
                  <a:lnTo>
                    <a:pt x="10145" y="467757"/>
                  </a:lnTo>
                  <a:lnTo>
                    <a:pt x="10387" y="467776"/>
                  </a:lnTo>
                  <a:lnTo>
                    <a:pt x="10630" y="467764"/>
                  </a:lnTo>
                  <a:lnTo>
                    <a:pt x="10872" y="467739"/>
                  </a:lnTo>
                  <a:lnTo>
                    <a:pt x="11117" y="467709"/>
                  </a:lnTo>
                  <a:lnTo>
                    <a:pt x="11237" y="467685"/>
                  </a:lnTo>
                  <a:lnTo>
                    <a:pt x="11343" y="467630"/>
                  </a:lnTo>
                  <a:lnTo>
                    <a:pt x="11440" y="467563"/>
                  </a:lnTo>
                  <a:lnTo>
                    <a:pt x="11535" y="467490"/>
                  </a:lnTo>
                  <a:lnTo>
                    <a:pt x="11628" y="467412"/>
                  </a:lnTo>
                  <a:lnTo>
                    <a:pt x="11721" y="467333"/>
                  </a:lnTo>
                  <a:lnTo>
                    <a:pt x="11813" y="467253"/>
                  </a:lnTo>
                  <a:lnTo>
                    <a:pt x="11996" y="467089"/>
                  </a:lnTo>
                  <a:lnTo>
                    <a:pt x="12179" y="466925"/>
                  </a:lnTo>
                  <a:lnTo>
                    <a:pt x="12271" y="466846"/>
                  </a:lnTo>
                  <a:lnTo>
                    <a:pt x="12365" y="466768"/>
                  </a:lnTo>
                  <a:lnTo>
                    <a:pt x="12460" y="466694"/>
                  </a:lnTo>
                  <a:lnTo>
                    <a:pt x="12563" y="466628"/>
                  </a:lnTo>
                  <a:lnTo>
                    <a:pt x="12669" y="466567"/>
                  </a:lnTo>
                  <a:lnTo>
                    <a:pt x="12856" y="466415"/>
                  </a:lnTo>
                  <a:lnTo>
                    <a:pt x="12940" y="466330"/>
                  </a:lnTo>
                  <a:lnTo>
                    <a:pt x="13022" y="466239"/>
                  </a:lnTo>
                  <a:lnTo>
                    <a:pt x="13104" y="466148"/>
                  </a:lnTo>
                  <a:lnTo>
                    <a:pt x="13186" y="466057"/>
                  </a:lnTo>
                  <a:lnTo>
                    <a:pt x="13264" y="465965"/>
                  </a:lnTo>
                  <a:lnTo>
                    <a:pt x="13340" y="465868"/>
                  </a:lnTo>
                  <a:lnTo>
                    <a:pt x="13408" y="465777"/>
                  </a:lnTo>
                  <a:lnTo>
                    <a:pt x="15653" y="464654"/>
                  </a:lnTo>
                  <a:lnTo>
                    <a:pt x="16814" y="462622"/>
                  </a:lnTo>
                  <a:lnTo>
                    <a:pt x="17685" y="460009"/>
                  </a:lnTo>
                  <a:lnTo>
                    <a:pt x="19427" y="459138"/>
                  </a:lnTo>
                  <a:lnTo>
                    <a:pt x="20683" y="459390"/>
                  </a:lnTo>
                  <a:lnTo>
                    <a:pt x="20878" y="459519"/>
                  </a:lnTo>
                  <a:lnTo>
                    <a:pt x="21086" y="459647"/>
                  </a:lnTo>
                  <a:lnTo>
                    <a:pt x="21291" y="459781"/>
                  </a:lnTo>
                  <a:lnTo>
                    <a:pt x="21501" y="459902"/>
                  </a:lnTo>
                  <a:lnTo>
                    <a:pt x="21715" y="460018"/>
                  </a:lnTo>
                  <a:lnTo>
                    <a:pt x="21823" y="460078"/>
                  </a:lnTo>
                  <a:lnTo>
                    <a:pt x="21934" y="460121"/>
                  </a:lnTo>
                  <a:lnTo>
                    <a:pt x="22053" y="460145"/>
                  </a:lnTo>
                  <a:lnTo>
                    <a:pt x="22176" y="460151"/>
                  </a:lnTo>
                  <a:lnTo>
                    <a:pt x="22298" y="460157"/>
                  </a:lnTo>
                  <a:lnTo>
                    <a:pt x="22540" y="460158"/>
                  </a:lnTo>
                  <a:lnTo>
                    <a:pt x="22662" y="460151"/>
                  </a:lnTo>
                  <a:lnTo>
                    <a:pt x="22782" y="460139"/>
                  </a:lnTo>
                  <a:lnTo>
                    <a:pt x="22903" y="460121"/>
                  </a:lnTo>
                  <a:lnTo>
                    <a:pt x="23023" y="460097"/>
                  </a:lnTo>
                  <a:lnTo>
                    <a:pt x="23263" y="460054"/>
                  </a:lnTo>
                  <a:lnTo>
                    <a:pt x="23477" y="459944"/>
                  </a:lnTo>
                  <a:lnTo>
                    <a:pt x="23702" y="459853"/>
                  </a:lnTo>
                  <a:lnTo>
                    <a:pt x="23945" y="459817"/>
                  </a:lnTo>
                  <a:lnTo>
                    <a:pt x="24041" y="459750"/>
                  </a:lnTo>
                  <a:lnTo>
                    <a:pt x="24133" y="459677"/>
                  </a:lnTo>
                  <a:lnTo>
                    <a:pt x="24223" y="459598"/>
                  </a:lnTo>
                  <a:lnTo>
                    <a:pt x="24310" y="459513"/>
                  </a:lnTo>
                  <a:lnTo>
                    <a:pt x="24396" y="459422"/>
                  </a:lnTo>
                  <a:lnTo>
                    <a:pt x="24567" y="459246"/>
                  </a:lnTo>
                  <a:lnTo>
                    <a:pt x="24737" y="459070"/>
                  </a:lnTo>
                  <a:lnTo>
                    <a:pt x="25750" y="458705"/>
                  </a:lnTo>
                  <a:lnTo>
                    <a:pt x="25724" y="458493"/>
                  </a:lnTo>
                  <a:lnTo>
                    <a:pt x="25707" y="458250"/>
                  </a:lnTo>
                  <a:lnTo>
                    <a:pt x="25738" y="458006"/>
                  </a:lnTo>
                  <a:lnTo>
                    <a:pt x="25760" y="457885"/>
                  </a:lnTo>
                  <a:lnTo>
                    <a:pt x="25788" y="457770"/>
                  </a:lnTo>
                  <a:lnTo>
                    <a:pt x="25821" y="457654"/>
                  </a:lnTo>
                  <a:lnTo>
                    <a:pt x="25858" y="457539"/>
                  </a:lnTo>
                  <a:lnTo>
                    <a:pt x="25871" y="457502"/>
                  </a:lnTo>
                  <a:lnTo>
                    <a:pt x="26394" y="457397"/>
                  </a:lnTo>
                  <a:lnTo>
                    <a:pt x="26394" y="454861"/>
                  </a:lnTo>
                  <a:lnTo>
                    <a:pt x="26429" y="454707"/>
                  </a:lnTo>
                  <a:lnTo>
                    <a:pt x="26457" y="454465"/>
                  </a:lnTo>
                  <a:lnTo>
                    <a:pt x="26450" y="454221"/>
                  </a:lnTo>
                  <a:lnTo>
                    <a:pt x="26476" y="453979"/>
                  </a:lnTo>
                  <a:lnTo>
                    <a:pt x="26525" y="453742"/>
                  </a:lnTo>
                  <a:lnTo>
                    <a:pt x="26565" y="453505"/>
                  </a:lnTo>
                  <a:lnTo>
                    <a:pt x="26556" y="453262"/>
                  </a:lnTo>
                  <a:lnTo>
                    <a:pt x="26602" y="453019"/>
                  </a:lnTo>
                  <a:lnTo>
                    <a:pt x="26639" y="452782"/>
                  </a:lnTo>
                  <a:lnTo>
                    <a:pt x="26632" y="452538"/>
                  </a:lnTo>
                  <a:lnTo>
                    <a:pt x="26630" y="452296"/>
                  </a:lnTo>
                  <a:lnTo>
                    <a:pt x="26628" y="452052"/>
                  </a:lnTo>
                  <a:lnTo>
                    <a:pt x="26626" y="451810"/>
                  </a:lnTo>
                  <a:lnTo>
                    <a:pt x="26628" y="451566"/>
                  </a:lnTo>
                  <a:lnTo>
                    <a:pt x="26604" y="451324"/>
                  </a:lnTo>
                  <a:lnTo>
                    <a:pt x="26579" y="451081"/>
                  </a:lnTo>
                  <a:lnTo>
                    <a:pt x="26581" y="450837"/>
                  </a:lnTo>
                  <a:lnTo>
                    <a:pt x="26580" y="450622"/>
                  </a:lnTo>
                  <a:lnTo>
                    <a:pt x="45813" y="449844"/>
                  </a:lnTo>
                  <a:lnTo>
                    <a:pt x="53305" y="448735"/>
                  </a:lnTo>
                  <a:lnTo>
                    <a:pt x="53937" y="448641"/>
                  </a:lnTo>
                  <a:lnTo>
                    <a:pt x="56946" y="447134"/>
                  </a:lnTo>
                  <a:lnTo>
                    <a:pt x="59955" y="444729"/>
                  </a:lnTo>
                  <a:lnTo>
                    <a:pt x="62964" y="441718"/>
                  </a:lnTo>
                  <a:lnTo>
                    <a:pt x="66629" y="440072"/>
                  </a:lnTo>
                  <a:lnTo>
                    <a:pt x="67770" y="438775"/>
                  </a:lnTo>
                  <a:lnTo>
                    <a:pt x="70973" y="436320"/>
                  </a:lnTo>
                  <a:lnTo>
                    <a:pt x="73224" y="434549"/>
                  </a:lnTo>
                  <a:lnTo>
                    <a:pt x="76072" y="431345"/>
                  </a:lnTo>
                  <a:lnTo>
                    <a:pt x="79261" y="428659"/>
                  </a:lnTo>
                  <a:lnTo>
                    <a:pt x="82489" y="423270"/>
                  </a:lnTo>
                  <a:lnTo>
                    <a:pt x="87842" y="417918"/>
                  </a:lnTo>
                  <a:lnTo>
                    <a:pt x="90815" y="416430"/>
                  </a:lnTo>
                  <a:lnTo>
                    <a:pt x="94086" y="416430"/>
                  </a:lnTo>
                  <a:lnTo>
                    <a:pt x="97654" y="417025"/>
                  </a:lnTo>
                  <a:lnTo>
                    <a:pt x="102412" y="416429"/>
                  </a:lnTo>
                  <a:lnTo>
                    <a:pt x="105980" y="415540"/>
                  </a:lnTo>
                  <a:lnTo>
                    <a:pt x="108954" y="412566"/>
                  </a:lnTo>
                  <a:lnTo>
                    <a:pt x="111036" y="408106"/>
                  </a:lnTo>
                  <a:lnTo>
                    <a:pt x="113712" y="405132"/>
                  </a:lnTo>
                  <a:lnTo>
                    <a:pt x="116983" y="404834"/>
                  </a:lnTo>
                  <a:lnTo>
                    <a:pt x="122911" y="396873"/>
                  </a:lnTo>
                  <a:lnTo>
                    <a:pt x="122930" y="393832"/>
                  </a:lnTo>
                  <a:lnTo>
                    <a:pt x="124120" y="389965"/>
                  </a:lnTo>
                  <a:lnTo>
                    <a:pt x="126498" y="386696"/>
                  </a:lnTo>
                  <a:lnTo>
                    <a:pt x="128811" y="383965"/>
                  </a:lnTo>
                  <a:lnTo>
                    <a:pt x="131669" y="379604"/>
                  </a:lnTo>
                  <a:lnTo>
                    <a:pt x="134311" y="377884"/>
                  </a:lnTo>
                  <a:lnTo>
                    <a:pt x="137335" y="373744"/>
                  </a:lnTo>
                  <a:lnTo>
                    <a:pt x="141210" y="369782"/>
                  </a:lnTo>
                  <a:lnTo>
                    <a:pt x="143151" y="368258"/>
                  </a:lnTo>
                  <a:lnTo>
                    <a:pt x="143238" y="365554"/>
                  </a:lnTo>
                  <a:lnTo>
                    <a:pt x="143312" y="362942"/>
                  </a:lnTo>
                  <a:lnTo>
                    <a:pt x="140623" y="359637"/>
                  </a:lnTo>
                  <a:lnTo>
                    <a:pt x="138542" y="354579"/>
                  </a:lnTo>
                  <a:lnTo>
                    <a:pt x="139136" y="351903"/>
                  </a:lnTo>
                  <a:lnTo>
                    <a:pt x="141515" y="347740"/>
                  </a:lnTo>
                  <a:lnTo>
                    <a:pt x="139731" y="344469"/>
                  </a:lnTo>
                  <a:lnTo>
                    <a:pt x="136758" y="342984"/>
                  </a:lnTo>
                  <a:lnTo>
                    <a:pt x="134081" y="343579"/>
                  </a:lnTo>
                  <a:lnTo>
                    <a:pt x="132892" y="341793"/>
                  </a:lnTo>
                  <a:lnTo>
                    <a:pt x="132892" y="339712"/>
                  </a:lnTo>
                  <a:lnTo>
                    <a:pt x="133487" y="337036"/>
                  </a:lnTo>
                  <a:lnTo>
                    <a:pt x="135270" y="333467"/>
                  </a:lnTo>
                  <a:lnTo>
                    <a:pt x="134973" y="329900"/>
                  </a:lnTo>
                  <a:lnTo>
                    <a:pt x="136460" y="328114"/>
                  </a:lnTo>
                  <a:lnTo>
                    <a:pt x="138839" y="326331"/>
                  </a:lnTo>
                  <a:lnTo>
                    <a:pt x="142287" y="324244"/>
                  </a:lnTo>
                  <a:lnTo>
                    <a:pt x="147530" y="321699"/>
                  </a:lnTo>
                  <a:lnTo>
                    <a:pt x="150162" y="318727"/>
                  </a:lnTo>
                  <a:lnTo>
                    <a:pt x="152844" y="314232"/>
                  </a:lnTo>
                  <a:lnTo>
                    <a:pt x="153841" y="308418"/>
                  </a:lnTo>
                  <a:lnTo>
                    <a:pt x="151649" y="305167"/>
                  </a:lnTo>
                  <a:lnTo>
                    <a:pt x="146880" y="303424"/>
                  </a:lnTo>
                  <a:lnTo>
                    <a:pt x="143113" y="300550"/>
                  </a:lnTo>
                  <a:lnTo>
                    <a:pt x="138878" y="297622"/>
                  </a:lnTo>
                  <a:lnTo>
                    <a:pt x="135747" y="293253"/>
                  </a:lnTo>
                  <a:lnTo>
                    <a:pt x="134880" y="287825"/>
                  </a:lnTo>
                  <a:lnTo>
                    <a:pt x="138474" y="284693"/>
                  </a:lnTo>
                  <a:lnTo>
                    <a:pt x="138737" y="284428"/>
                  </a:lnTo>
                  <a:lnTo>
                    <a:pt x="139628" y="284198"/>
                  </a:lnTo>
                  <a:lnTo>
                    <a:pt x="143354" y="283168"/>
                  </a:lnTo>
                  <a:lnTo>
                    <a:pt x="145126" y="279182"/>
                  </a:lnTo>
                  <a:lnTo>
                    <a:pt x="147558" y="276132"/>
                  </a:lnTo>
                  <a:lnTo>
                    <a:pt x="149544" y="271318"/>
                  </a:lnTo>
                  <a:lnTo>
                    <a:pt x="148950" y="267156"/>
                  </a:lnTo>
                  <a:lnTo>
                    <a:pt x="151626" y="265373"/>
                  </a:lnTo>
                  <a:lnTo>
                    <a:pt x="155455" y="264529"/>
                  </a:lnTo>
                  <a:lnTo>
                    <a:pt x="159969" y="262985"/>
                  </a:lnTo>
                  <a:lnTo>
                    <a:pt x="165007" y="262992"/>
                  </a:lnTo>
                  <a:lnTo>
                    <a:pt x="167981" y="260316"/>
                  </a:lnTo>
                  <a:lnTo>
                    <a:pt x="168575" y="258234"/>
                  </a:lnTo>
                  <a:lnTo>
                    <a:pt x="169765" y="254963"/>
                  </a:lnTo>
                  <a:lnTo>
                    <a:pt x="171549" y="251396"/>
                  </a:lnTo>
                  <a:lnTo>
                    <a:pt x="173631" y="246342"/>
                  </a:lnTo>
                  <a:lnTo>
                    <a:pt x="177199" y="243368"/>
                  </a:lnTo>
                  <a:lnTo>
                    <a:pt x="182848" y="242772"/>
                  </a:lnTo>
                  <a:lnTo>
                    <a:pt x="187606" y="242773"/>
                  </a:lnTo>
                  <a:lnTo>
                    <a:pt x="191770" y="243070"/>
                  </a:lnTo>
                  <a:lnTo>
                    <a:pt x="196028" y="241770"/>
                  </a:lnTo>
                  <a:lnTo>
                    <a:pt x="196282" y="242046"/>
                  </a:lnTo>
                  <a:lnTo>
                    <a:pt x="200541" y="241880"/>
                  </a:lnTo>
                  <a:lnTo>
                    <a:pt x="205002" y="239501"/>
                  </a:lnTo>
                  <a:lnTo>
                    <a:pt x="208799" y="238602"/>
                  </a:lnTo>
                  <a:lnTo>
                    <a:pt x="209708" y="238383"/>
                  </a:lnTo>
                  <a:lnTo>
                    <a:pt x="212734" y="236229"/>
                  </a:lnTo>
                  <a:lnTo>
                    <a:pt x="215707" y="235935"/>
                  </a:lnTo>
                  <a:lnTo>
                    <a:pt x="218680" y="238313"/>
                  </a:lnTo>
                  <a:lnTo>
                    <a:pt x="223141" y="241880"/>
                  </a:lnTo>
                  <a:lnTo>
                    <a:pt x="227006" y="245151"/>
                  </a:lnTo>
                  <a:lnTo>
                    <a:pt x="228494" y="245746"/>
                  </a:lnTo>
                  <a:lnTo>
                    <a:pt x="230364" y="247888"/>
                  </a:lnTo>
                  <a:lnTo>
                    <a:pt x="232954" y="248422"/>
                  </a:lnTo>
                  <a:lnTo>
                    <a:pt x="239088" y="251379"/>
                  </a:lnTo>
                  <a:lnTo>
                    <a:pt x="243451" y="252831"/>
                  </a:lnTo>
                  <a:lnTo>
                    <a:pt x="246561" y="252640"/>
                  </a:lnTo>
                  <a:lnTo>
                    <a:pt x="251201" y="253150"/>
                  </a:lnTo>
                  <a:lnTo>
                    <a:pt x="257992" y="252542"/>
                  </a:lnTo>
                  <a:lnTo>
                    <a:pt x="261203" y="250503"/>
                  </a:lnTo>
                  <a:lnTo>
                    <a:pt x="260906" y="248125"/>
                  </a:lnTo>
                  <a:lnTo>
                    <a:pt x="262393" y="242475"/>
                  </a:lnTo>
                  <a:lnTo>
                    <a:pt x="261482" y="240907"/>
                  </a:lnTo>
                  <a:lnTo>
                    <a:pt x="261501" y="239203"/>
                  </a:lnTo>
                  <a:lnTo>
                    <a:pt x="262095" y="237123"/>
                  </a:lnTo>
                  <a:lnTo>
                    <a:pt x="263879" y="235935"/>
                  </a:lnTo>
                  <a:lnTo>
                    <a:pt x="269529" y="234149"/>
                  </a:lnTo>
                  <a:lnTo>
                    <a:pt x="272800" y="234446"/>
                  </a:lnTo>
                  <a:lnTo>
                    <a:pt x="275797" y="235483"/>
                  </a:lnTo>
                  <a:lnTo>
                    <a:pt x="278626" y="240200"/>
                  </a:lnTo>
                  <a:lnTo>
                    <a:pt x="277212" y="246801"/>
                  </a:lnTo>
                  <a:lnTo>
                    <a:pt x="276269" y="251515"/>
                  </a:lnTo>
                  <a:lnTo>
                    <a:pt x="281608" y="259702"/>
                  </a:lnTo>
                  <a:lnTo>
                    <a:pt x="289720" y="259377"/>
                  </a:lnTo>
                  <a:lnTo>
                    <a:pt x="293729" y="257852"/>
                  </a:lnTo>
                  <a:lnTo>
                    <a:pt x="294341" y="253873"/>
                  </a:lnTo>
                  <a:lnTo>
                    <a:pt x="296284" y="250343"/>
                  </a:lnTo>
                  <a:lnTo>
                    <a:pt x="300352" y="249206"/>
                  </a:lnTo>
                  <a:lnTo>
                    <a:pt x="306269" y="253702"/>
                  </a:lnTo>
                  <a:lnTo>
                    <a:pt x="309759" y="256904"/>
                  </a:lnTo>
                  <a:lnTo>
                    <a:pt x="312990" y="257341"/>
                  </a:lnTo>
                  <a:lnTo>
                    <a:pt x="316664" y="259754"/>
                  </a:lnTo>
                  <a:lnTo>
                    <a:pt x="320642" y="259359"/>
                  </a:lnTo>
                  <a:lnTo>
                    <a:pt x="325739" y="257791"/>
                  </a:lnTo>
                  <a:lnTo>
                    <a:pt x="329802" y="257549"/>
                  </a:lnTo>
                  <a:lnTo>
                    <a:pt x="333810" y="257809"/>
                  </a:lnTo>
                  <a:lnTo>
                    <a:pt x="335933" y="256904"/>
                  </a:lnTo>
                  <a:lnTo>
                    <a:pt x="338841" y="254866"/>
                  </a:lnTo>
                  <a:lnTo>
                    <a:pt x="342331" y="252250"/>
                  </a:lnTo>
                  <a:lnTo>
                    <a:pt x="344948" y="250795"/>
                  </a:lnTo>
                  <a:lnTo>
                    <a:pt x="346743" y="251704"/>
                  </a:lnTo>
                  <a:lnTo>
                    <a:pt x="352438" y="252360"/>
                  </a:lnTo>
                  <a:lnTo>
                    <a:pt x="355999" y="250504"/>
                  </a:lnTo>
                  <a:lnTo>
                    <a:pt x="361234" y="246725"/>
                  </a:lnTo>
                  <a:lnTo>
                    <a:pt x="364433" y="244398"/>
                  </a:lnTo>
                  <a:lnTo>
                    <a:pt x="367341" y="243526"/>
                  </a:lnTo>
                  <a:lnTo>
                    <a:pt x="369890" y="245756"/>
                  </a:lnTo>
                  <a:lnTo>
                    <a:pt x="373742" y="245057"/>
                  </a:lnTo>
                  <a:lnTo>
                    <a:pt x="378244" y="246965"/>
                  </a:lnTo>
                  <a:lnTo>
                    <a:pt x="383263" y="247305"/>
                  </a:lnTo>
                  <a:lnTo>
                    <a:pt x="387037" y="249365"/>
                  </a:lnTo>
                  <a:lnTo>
                    <a:pt x="393887" y="251685"/>
                  </a:lnTo>
                  <a:lnTo>
                    <a:pt x="398292" y="254025"/>
                  </a:lnTo>
                  <a:lnTo>
                    <a:pt x="403368" y="253934"/>
                  </a:lnTo>
                  <a:lnTo>
                    <a:pt x="407828" y="255689"/>
                  </a:lnTo>
                  <a:lnTo>
                    <a:pt x="414358" y="248842"/>
                  </a:lnTo>
                  <a:lnTo>
                    <a:pt x="424132" y="246558"/>
                  </a:lnTo>
                  <a:lnTo>
                    <a:pt x="428329" y="241661"/>
                  </a:lnTo>
                  <a:lnTo>
                    <a:pt x="428329" y="237463"/>
                  </a:lnTo>
                  <a:lnTo>
                    <a:pt x="429728" y="232569"/>
                  </a:lnTo>
                  <a:lnTo>
                    <a:pt x="428329" y="226971"/>
                  </a:lnTo>
                  <a:lnTo>
                    <a:pt x="429029" y="222773"/>
                  </a:lnTo>
                  <a:lnTo>
                    <a:pt x="429029" y="218577"/>
                  </a:lnTo>
                  <a:lnTo>
                    <a:pt x="428592" y="210907"/>
                  </a:lnTo>
                  <a:lnTo>
                    <a:pt x="428949" y="207797"/>
                  </a:lnTo>
                  <a:lnTo>
                    <a:pt x="429272" y="202909"/>
                  </a:lnTo>
                  <a:lnTo>
                    <a:pt x="429892" y="199088"/>
                  </a:lnTo>
                  <a:lnTo>
                    <a:pt x="432531" y="198386"/>
                  </a:lnTo>
                  <a:lnTo>
                    <a:pt x="435438" y="196976"/>
                  </a:lnTo>
                  <a:lnTo>
                    <a:pt x="437829" y="193283"/>
                  </a:lnTo>
                  <a:lnTo>
                    <a:pt x="439167" y="191269"/>
                  </a:lnTo>
                  <a:lnTo>
                    <a:pt x="441073" y="187216"/>
                  </a:lnTo>
                  <a:lnTo>
                    <a:pt x="444450" y="183383"/>
                  </a:lnTo>
                  <a:lnTo>
                    <a:pt x="446403" y="183960"/>
                  </a:lnTo>
                  <a:lnTo>
                    <a:pt x="448922" y="183811"/>
                  </a:lnTo>
                  <a:lnTo>
                    <a:pt x="452025" y="184473"/>
                  </a:lnTo>
                  <a:lnTo>
                    <a:pt x="457908" y="184892"/>
                  </a:lnTo>
                  <a:lnTo>
                    <a:pt x="460877" y="185102"/>
                  </a:lnTo>
                  <a:lnTo>
                    <a:pt x="463094" y="182423"/>
                  </a:lnTo>
                  <a:lnTo>
                    <a:pt x="464597" y="179246"/>
                  </a:lnTo>
                  <a:lnTo>
                    <a:pt x="466614" y="174337"/>
                  </a:lnTo>
                  <a:lnTo>
                    <a:pt x="469531" y="169142"/>
                  </a:lnTo>
                  <a:lnTo>
                    <a:pt x="472243" y="167322"/>
                  </a:lnTo>
                  <a:lnTo>
                    <a:pt x="476935" y="164193"/>
                  </a:lnTo>
                  <a:lnTo>
                    <a:pt x="477717" y="163805"/>
                  </a:lnTo>
                  <a:lnTo>
                    <a:pt x="485147" y="161068"/>
                  </a:lnTo>
                  <a:lnTo>
                    <a:pt x="495314" y="157939"/>
                  </a:lnTo>
                  <a:lnTo>
                    <a:pt x="504308" y="154418"/>
                  </a:lnTo>
                  <a:lnTo>
                    <a:pt x="511543" y="147945"/>
                  </a:lnTo>
                  <a:lnTo>
                    <a:pt x="510422" y="139883"/>
                  </a:lnTo>
                  <a:lnTo>
                    <a:pt x="513969" y="139765"/>
                  </a:lnTo>
                  <a:lnTo>
                    <a:pt x="514525" y="135396"/>
                  </a:lnTo>
                  <a:lnTo>
                    <a:pt x="518373" y="131866"/>
                  </a:lnTo>
                  <a:lnTo>
                    <a:pt x="520358" y="128300"/>
                  </a:lnTo>
                  <a:lnTo>
                    <a:pt x="522666" y="122346"/>
                  </a:lnTo>
                  <a:lnTo>
                    <a:pt x="524881" y="118688"/>
                  </a:lnTo>
                  <a:lnTo>
                    <a:pt x="526940" y="114108"/>
                  </a:lnTo>
                  <a:lnTo>
                    <a:pt x="526353" y="108506"/>
                  </a:lnTo>
                  <a:lnTo>
                    <a:pt x="527532" y="104272"/>
                  </a:lnTo>
                  <a:lnTo>
                    <a:pt x="529309" y="99430"/>
                  </a:lnTo>
                  <a:lnTo>
                    <a:pt x="528386" y="94934"/>
                  </a:lnTo>
                  <a:lnTo>
                    <a:pt x="527426" y="90590"/>
                  </a:lnTo>
                  <a:lnTo>
                    <a:pt x="526856" y="83439"/>
                  </a:lnTo>
                  <a:lnTo>
                    <a:pt x="529816" y="80097"/>
                  </a:lnTo>
                  <a:lnTo>
                    <a:pt x="533068" y="77096"/>
                  </a:lnTo>
                  <a:lnTo>
                    <a:pt x="537105" y="77127"/>
                  </a:lnTo>
                  <a:lnTo>
                    <a:pt x="541521" y="81641"/>
                  </a:lnTo>
                  <a:lnTo>
                    <a:pt x="545393" y="83263"/>
                  </a:lnTo>
                  <a:lnTo>
                    <a:pt x="549661" y="85146"/>
                  </a:lnTo>
                  <a:lnTo>
                    <a:pt x="551954" y="80596"/>
                  </a:lnTo>
                  <a:lnTo>
                    <a:pt x="557007" y="78913"/>
                  </a:lnTo>
                  <a:lnTo>
                    <a:pt x="562381" y="80322"/>
                  </a:lnTo>
                  <a:lnTo>
                    <a:pt x="566836" y="79211"/>
                  </a:lnTo>
                  <a:lnTo>
                    <a:pt x="570918" y="72521"/>
                  </a:lnTo>
                  <a:lnTo>
                    <a:pt x="572953" y="68743"/>
                  </a:lnTo>
                  <a:lnTo>
                    <a:pt x="576078" y="68330"/>
                  </a:lnTo>
                  <a:lnTo>
                    <a:pt x="580871" y="67005"/>
                  </a:lnTo>
                  <a:lnTo>
                    <a:pt x="585547" y="68408"/>
                  </a:lnTo>
                  <a:lnTo>
                    <a:pt x="591944" y="68773"/>
                  </a:lnTo>
                  <a:lnTo>
                    <a:pt x="592157" y="68798"/>
                  </a:lnTo>
                  <a:lnTo>
                    <a:pt x="592472" y="68834"/>
                  </a:lnTo>
                  <a:lnTo>
                    <a:pt x="593459" y="68986"/>
                  </a:lnTo>
                  <a:lnTo>
                    <a:pt x="594246" y="68985"/>
                  </a:lnTo>
                  <a:lnTo>
                    <a:pt x="595572" y="68986"/>
                  </a:lnTo>
                  <a:lnTo>
                    <a:pt x="596506" y="69083"/>
                  </a:lnTo>
                  <a:lnTo>
                    <a:pt x="597243" y="69083"/>
                  </a:lnTo>
                  <a:lnTo>
                    <a:pt x="597445" y="69046"/>
                  </a:lnTo>
                  <a:lnTo>
                    <a:pt x="598053" y="69113"/>
                  </a:lnTo>
                  <a:lnTo>
                    <a:pt x="598903" y="69132"/>
                  </a:lnTo>
                  <a:lnTo>
                    <a:pt x="599715" y="69156"/>
                  </a:lnTo>
                  <a:lnTo>
                    <a:pt x="600872" y="69137"/>
                  </a:lnTo>
                  <a:lnTo>
                    <a:pt x="601571" y="69314"/>
                  </a:lnTo>
                  <a:lnTo>
                    <a:pt x="602423" y="69453"/>
                  </a:lnTo>
                  <a:lnTo>
                    <a:pt x="603084" y="69751"/>
                  </a:lnTo>
                  <a:lnTo>
                    <a:pt x="603826" y="70201"/>
                  </a:lnTo>
                  <a:lnTo>
                    <a:pt x="604682" y="70571"/>
                  </a:lnTo>
                  <a:lnTo>
                    <a:pt x="605453" y="70480"/>
                  </a:lnTo>
                  <a:lnTo>
                    <a:pt x="606332" y="70000"/>
                  </a:lnTo>
                  <a:lnTo>
                    <a:pt x="606824" y="69490"/>
                  </a:lnTo>
                  <a:lnTo>
                    <a:pt x="607197" y="68791"/>
                  </a:lnTo>
                  <a:lnTo>
                    <a:pt x="607298" y="67941"/>
                  </a:lnTo>
                  <a:lnTo>
                    <a:pt x="607631" y="67199"/>
                  </a:lnTo>
                  <a:lnTo>
                    <a:pt x="608042" y="66464"/>
                  </a:lnTo>
                  <a:lnTo>
                    <a:pt x="608412" y="65607"/>
                  </a:lnTo>
                  <a:lnTo>
                    <a:pt x="608670" y="64946"/>
                  </a:lnTo>
                  <a:lnTo>
                    <a:pt x="608884" y="64016"/>
                  </a:lnTo>
                  <a:lnTo>
                    <a:pt x="609063" y="63245"/>
                  </a:lnTo>
                  <a:lnTo>
                    <a:pt x="609048" y="62436"/>
                  </a:lnTo>
                  <a:lnTo>
                    <a:pt x="609071" y="61550"/>
                  </a:lnTo>
                  <a:lnTo>
                    <a:pt x="609289" y="60851"/>
                  </a:lnTo>
                  <a:lnTo>
                    <a:pt x="609468" y="60073"/>
                  </a:lnTo>
                  <a:lnTo>
                    <a:pt x="609684" y="59259"/>
                  </a:lnTo>
                  <a:lnTo>
                    <a:pt x="609978" y="58445"/>
                  </a:lnTo>
                  <a:lnTo>
                    <a:pt x="610465" y="57630"/>
                  </a:lnTo>
                  <a:lnTo>
                    <a:pt x="610995" y="57121"/>
                  </a:lnTo>
                  <a:lnTo>
                    <a:pt x="611123" y="56977"/>
                  </a:lnTo>
                  <a:lnTo>
                    <a:pt x="613513" y="55756"/>
                  </a:lnTo>
                  <a:lnTo>
                    <a:pt x="615701" y="55027"/>
                  </a:lnTo>
                  <a:lnTo>
                    <a:pt x="618132" y="54785"/>
                  </a:lnTo>
                  <a:lnTo>
                    <a:pt x="623723" y="55027"/>
                  </a:lnTo>
                  <a:lnTo>
                    <a:pt x="626154" y="55270"/>
                  </a:lnTo>
                  <a:lnTo>
                    <a:pt x="627613" y="55271"/>
                  </a:lnTo>
                  <a:lnTo>
                    <a:pt x="628828" y="54542"/>
                  </a:lnTo>
                  <a:lnTo>
                    <a:pt x="629557" y="52355"/>
                  </a:lnTo>
                  <a:lnTo>
                    <a:pt x="630044" y="50167"/>
                  </a:lnTo>
                  <a:lnTo>
                    <a:pt x="630044" y="48466"/>
                  </a:lnTo>
                  <a:lnTo>
                    <a:pt x="630287" y="46519"/>
                  </a:lnTo>
                  <a:lnTo>
                    <a:pt x="631745" y="42631"/>
                  </a:lnTo>
                  <a:lnTo>
                    <a:pt x="633447" y="40687"/>
                  </a:lnTo>
                  <a:lnTo>
                    <a:pt x="634906" y="38742"/>
                  </a:lnTo>
                  <a:lnTo>
                    <a:pt x="636364" y="37041"/>
                  </a:lnTo>
                  <a:lnTo>
                    <a:pt x="637579" y="36066"/>
                  </a:lnTo>
                  <a:lnTo>
                    <a:pt x="638309" y="34122"/>
                  </a:lnTo>
                  <a:lnTo>
                    <a:pt x="639524" y="32178"/>
                  </a:lnTo>
                  <a:lnTo>
                    <a:pt x="641226" y="29991"/>
                  </a:lnTo>
                  <a:lnTo>
                    <a:pt x="641469" y="28047"/>
                  </a:lnTo>
                  <a:lnTo>
                    <a:pt x="641226" y="25370"/>
                  </a:lnTo>
                  <a:lnTo>
                    <a:pt x="641226" y="22454"/>
                  </a:lnTo>
                  <a:lnTo>
                    <a:pt x="641024" y="18760"/>
                  </a:lnTo>
                  <a:lnTo>
                    <a:pt x="642454" y="18183"/>
                  </a:lnTo>
                  <a:lnTo>
                    <a:pt x="643767" y="17217"/>
                  </a:lnTo>
                  <a:lnTo>
                    <a:pt x="645119" y="16099"/>
                  </a:lnTo>
                  <a:lnTo>
                    <a:pt x="647631" y="14210"/>
                  </a:lnTo>
                  <a:lnTo>
                    <a:pt x="648790" y="13171"/>
                  </a:lnTo>
                  <a:lnTo>
                    <a:pt x="650297" y="12636"/>
                  </a:lnTo>
                  <a:lnTo>
                    <a:pt x="651688" y="12211"/>
                  </a:lnTo>
                  <a:lnTo>
                    <a:pt x="654354" y="11634"/>
                  </a:lnTo>
                  <a:lnTo>
                    <a:pt x="658217" y="9945"/>
                  </a:lnTo>
                  <a:lnTo>
                    <a:pt x="659415" y="9021"/>
                  </a:lnTo>
                  <a:lnTo>
                    <a:pt x="660999" y="8481"/>
                  </a:lnTo>
                  <a:lnTo>
                    <a:pt x="662080" y="7751"/>
                  </a:lnTo>
                  <a:lnTo>
                    <a:pt x="664515" y="6403"/>
                  </a:lnTo>
                  <a:lnTo>
                    <a:pt x="666060" y="5170"/>
                  </a:lnTo>
                  <a:lnTo>
                    <a:pt x="667606" y="3353"/>
                  </a:lnTo>
                  <a:lnTo>
                    <a:pt x="668881" y="1931"/>
                  </a:lnTo>
                  <a:lnTo>
                    <a:pt x="669769" y="1080"/>
                  </a:lnTo>
                  <a:lnTo>
                    <a:pt x="671122" y="0"/>
                  </a:lnTo>
                  <a:lnTo>
                    <a:pt x="672783" y="5"/>
                  </a:lnTo>
                  <a:lnTo>
                    <a:pt x="675178" y="783"/>
                  </a:lnTo>
                  <a:lnTo>
                    <a:pt x="676452" y="1634"/>
                  </a:lnTo>
                  <a:lnTo>
                    <a:pt x="677573" y="2563"/>
                  </a:lnTo>
                  <a:lnTo>
                    <a:pt x="678731" y="3414"/>
                  </a:lnTo>
                  <a:lnTo>
                    <a:pt x="679735" y="4884"/>
                  </a:lnTo>
                  <a:lnTo>
                    <a:pt x="680237" y="6269"/>
                  </a:lnTo>
                  <a:lnTo>
                    <a:pt x="680622" y="7703"/>
                  </a:lnTo>
                  <a:lnTo>
                    <a:pt x="682052" y="10139"/>
                  </a:lnTo>
                  <a:lnTo>
                    <a:pt x="683635" y="11531"/>
                  </a:lnTo>
                  <a:lnTo>
                    <a:pt x="686222" y="13274"/>
                  </a:lnTo>
                  <a:lnTo>
                    <a:pt x="687227" y="14313"/>
                  </a:lnTo>
                  <a:lnTo>
                    <a:pt x="688772" y="14319"/>
                  </a:lnTo>
                  <a:lnTo>
                    <a:pt x="690742" y="14088"/>
                  </a:lnTo>
                  <a:lnTo>
                    <a:pt x="692133" y="13086"/>
                  </a:lnTo>
                  <a:lnTo>
                    <a:pt x="693679" y="11737"/>
                  </a:lnTo>
                  <a:lnTo>
                    <a:pt x="694992" y="9617"/>
                  </a:lnTo>
                  <a:lnTo>
                    <a:pt x="696849" y="8163"/>
                  </a:lnTo>
                  <a:lnTo>
                    <a:pt x="698789" y="9505"/>
                  </a:lnTo>
                  <a:lnTo>
                    <a:pt x="701922" y="10997"/>
                  </a:lnTo>
                  <a:lnTo>
                    <a:pt x="705651" y="12638"/>
                  </a:lnTo>
                  <a:lnTo>
                    <a:pt x="709679" y="14279"/>
                  </a:lnTo>
                  <a:lnTo>
                    <a:pt x="711768" y="16666"/>
                  </a:lnTo>
                  <a:lnTo>
                    <a:pt x="712067" y="18903"/>
                  </a:lnTo>
                  <a:lnTo>
                    <a:pt x="712813" y="20843"/>
                  </a:lnTo>
                  <a:lnTo>
                    <a:pt x="714155" y="22334"/>
                  </a:lnTo>
                  <a:lnTo>
                    <a:pt x="716393" y="23826"/>
                  </a:lnTo>
                  <a:lnTo>
                    <a:pt x="719227" y="24124"/>
                  </a:lnTo>
                  <a:lnTo>
                    <a:pt x="720868" y="24124"/>
                  </a:lnTo>
                  <a:lnTo>
                    <a:pt x="723255" y="24124"/>
                  </a:lnTo>
                  <a:lnTo>
                    <a:pt x="725343" y="24124"/>
                  </a:lnTo>
                  <a:lnTo>
                    <a:pt x="727133" y="23378"/>
                  </a:lnTo>
                  <a:lnTo>
                    <a:pt x="729073" y="23677"/>
                  </a:lnTo>
                  <a:lnTo>
                    <a:pt x="729968" y="24273"/>
                  </a:lnTo>
                  <a:lnTo>
                    <a:pt x="729819" y="26212"/>
                  </a:lnTo>
                  <a:lnTo>
                    <a:pt x="730416" y="27704"/>
                  </a:lnTo>
                  <a:lnTo>
                    <a:pt x="731460" y="28301"/>
                  </a:lnTo>
                  <a:lnTo>
                    <a:pt x="732355" y="29345"/>
                  </a:lnTo>
                  <a:lnTo>
                    <a:pt x="734593" y="31732"/>
                  </a:lnTo>
                  <a:lnTo>
                    <a:pt x="736085" y="32329"/>
                  </a:lnTo>
                  <a:lnTo>
                    <a:pt x="737278" y="33522"/>
                  </a:lnTo>
                  <a:lnTo>
                    <a:pt x="738770" y="35610"/>
                  </a:lnTo>
                  <a:lnTo>
                    <a:pt x="739665" y="37699"/>
                  </a:lnTo>
                  <a:lnTo>
                    <a:pt x="741157" y="38743"/>
                  </a:lnTo>
                  <a:lnTo>
                    <a:pt x="742799" y="40981"/>
                  </a:lnTo>
                  <a:lnTo>
                    <a:pt x="746080" y="41129"/>
                  </a:lnTo>
                  <a:lnTo>
                    <a:pt x="748020" y="42174"/>
                  </a:lnTo>
                  <a:lnTo>
                    <a:pt x="750407" y="43516"/>
                  </a:lnTo>
                  <a:lnTo>
                    <a:pt x="751899" y="45307"/>
                  </a:lnTo>
                  <a:lnTo>
                    <a:pt x="753689" y="47694"/>
                  </a:lnTo>
                  <a:lnTo>
                    <a:pt x="754734" y="48887"/>
                  </a:lnTo>
                  <a:lnTo>
                    <a:pt x="755778" y="50975"/>
                  </a:lnTo>
                  <a:lnTo>
                    <a:pt x="754904" y="53248"/>
                  </a:lnTo>
                  <a:lnTo>
                    <a:pt x="754421" y="54939"/>
                  </a:lnTo>
                  <a:lnTo>
                    <a:pt x="754663" y="57837"/>
                  </a:lnTo>
                  <a:lnTo>
                    <a:pt x="754663" y="60252"/>
                  </a:lnTo>
                  <a:lnTo>
                    <a:pt x="752731" y="63875"/>
                  </a:lnTo>
                  <a:lnTo>
                    <a:pt x="749832" y="69430"/>
                  </a:lnTo>
                  <a:lnTo>
                    <a:pt x="749591" y="71121"/>
                  </a:lnTo>
                  <a:lnTo>
                    <a:pt x="750557" y="73054"/>
                  </a:lnTo>
                  <a:lnTo>
                    <a:pt x="751281" y="74744"/>
                  </a:lnTo>
                  <a:lnTo>
                    <a:pt x="751764" y="77643"/>
                  </a:lnTo>
                  <a:lnTo>
                    <a:pt x="753938" y="81266"/>
                  </a:lnTo>
                  <a:lnTo>
                    <a:pt x="756112" y="83681"/>
                  </a:lnTo>
                  <a:lnTo>
                    <a:pt x="755146" y="85130"/>
                  </a:lnTo>
                  <a:lnTo>
                    <a:pt x="753938" y="87062"/>
                  </a:lnTo>
                  <a:lnTo>
                    <a:pt x="752972" y="88512"/>
                  </a:lnTo>
                  <a:lnTo>
                    <a:pt x="751523" y="89961"/>
                  </a:lnTo>
                  <a:lnTo>
                    <a:pt x="748624" y="89478"/>
                  </a:lnTo>
                  <a:lnTo>
                    <a:pt x="747658" y="89478"/>
                  </a:lnTo>
                  <a:lnTo>
                    <a:pt x="747175" y="91410"/>
                  </a:lnTo>
                  <a:lnTo>
                    <a:pt x="747175" y="94067"/>
                  </a:lnTo>
                  <a:lnTo>
                    <a:pt x="746451" y="95758"/>
                  </a:lnTo>
                  <a:lnTo>
                    <a:pt x="744277" y="98898"/>
                  </a:lnTo>
                  <a:lnTo>
                    <a:pt x="744519" y="101555"/>
                  </a:lnTo>
                  <a:lnTo>
                    <a:pt x="745726" y="104695"/>
                  </a:lnTo>
                  <a:lnTo>
                    <a:pt x="745726" y="105661"/>
                  </a:lnTo>
                  <a:lnTo>
                    <a:pt x="745484" y="109525"/>
                  </a:lnTo>
                  <a:lnTo>
                    <a:pt x="745967" y="110975"/>
                  </a:lnTo>
                  <a:lnTo>
                    <a:pt x="747658" y="112182"/>
                  </a:lnTo>
                  <a:lnTo>
                    <a:pt x="748625" y="113390"/>
                  </a:lnTo>
                  <a:lnTo>
                    <a:pt x="749591" y="116530"/>
                  </a:lnTo>
                  <a:lnTo>
                    <a:pt x="753697" y="116530"/>
                  </a:lnTo>
                  <a:lnTo>
                    <a:pt x="755629" y="116772"/>
                  </a:lnTo>
                  <a:lnTo>
                    <a:pt x="756836" y="118221"/>
                  </a:lnTo>
                  <a:lnTo>
                    <a:pt x="758527" y="120877"/>
                  </a:lnTo>
                  <a:lnTo>
                    <a:pt x="759977" y="122568"/>
                  </a:lnTo>
                  <a:lnTo>
                    <a:pt x="762150" y="123534"/>
                  </a:lnTo>
                  <a:lnTo>
                    <a:pt x="766015" y="123534"/>
                  </a:lnTo>
                  <a:lnTo>
                    <a:pt x="767705" y="125708"/>
                  </a:lnTo>
                  <a:lnTo>
                    <a:pt x="769638" y="128365"/>
                  </a:lnTo>
                  <a:lnTo>
                    <a:pt x="770846" y="129331"/>
                  </a:lnTo>
                  <a:lnTo>
                    <a:pt x="776884" y="129090"/>
                  </a:lnTo>
                  <a:lnTo>
                    <a:pt x="779782" y="131022"/>
                  </a:lnTo>
                  <a:lnTo>
                    <a:pt x="782681" y="130781"/>
                  </a:lnTo>
                  <a:lnTo>
                    <a:pt x="786545" y="133196"/>
                  </a:lnTo>
                  <a:lnTo>
                    <a:pt x="787994" y="134645"/>
                  </a:lnTo>
                  <a:lnTo>
                    <a:pt x="791376" y="137060"/>
                  </a:lnTo>
                  <a:lnTo>
                    <a:pt x="793791" y="138510"/>
                  </a:lnTo>
                  <a:lnTo>
                    <a:pt x="794033" y="139717"/>
                  </a:lnTo>
                  <a:lnTo>
                    <a:pt x="795241" y="141649"/>
                  </a:lnTo>
                  <a:lnTo>
                    <a:pt x="795723" y="143099"/>
                  </a:lnTo>
                  <a:lnTo>
                    <a:pt x="797414" y="145031"/>
                  </a:lnTo>
                  <a:lnTo>
                    <a:pt x="799346" y="146722"/>
                  </a:lnTo>
                  <a:lnTo>
                    <a:pt x="799105" y="149620"/>
                  </a:lnTo>
                  <a:lnTo>
                    <a:pt x="799830" y="152277"/>
                  </a:lnTo>
                  <a:lnTo>
                    <a:pt x="801037" y="153485"/>
                  </a:lnTo>
                  <a:lnTo>
                    <a:pt x="803452" y="154451"/>
                  </a:lnTo>
                  <a:lnTo>
                    <a:pt x="803694" y="156625"/>
                  </a:lnTo>
                  <a:lnTo>
                    <a:pt x="802004" y="158315"/>
                  </a:lnTo>
                  <a:lnTo>
                    <a:pt x="800554" y="160731"/>
                  </a:lnTo>
                  <a:lnTo>
                    <a:pt x="800313" y="162663"/>
                  </a:lnTo>
                  <a:lnTo>
                    <a:pt x="801521" y="164354"/>
                  </a:lnTo>
                  <a:lnTo>
                    <a:pt x="801762" y="166045"/>
                  </a:lnTo>
                  <a:lnTo>
                    <a:pt x="803694" y="168218"/>
                  </a:lnTo>
                  <a:lnTo>
                    <a:pt x="804902" y="170875"/>
                  </a:lnTo>
                  <a:lnTo>
                    <a:pt x="805627" y="174257"/>
                  </a:lnTo>
                  <a:lnTo>
                    <a:pt x="806351" y="176431"/>
                  </a:lnTo>
                  <a:lnTo>
                    <a:pt x="807076" y="179571"/>
                  </a:lnTo>
                  <a:lnTo>
                    <a:pt x="808766" y="182228"/>
                  </a:lnTo>
                  <a:lnTo>
                    <a:pt x="810216" y="185126"/>
                  </a:lnTo>
                  <a:lnTo>
                    <a:pt x="810940" y="187300"/>
                  </a:lnTo>
                  <a:lnTo>
                    <a:pt x="810699" y="188991"/>
                  </a:lnTo>
                  <a:lnTo>
                    <a:pt x="810215" y="191164"/>
                  </a:lnTo>
                  <a:lnTo>
                    <a:pt x="810941" y="192130"/>
                  </a:lnTo>
                  <a:lnTo>
                    <a:pt x="810216" y="193580"/>
                  </a:lnTo>
                  <a:lnTo>
                    <a:pt x="809250" y="194787"/>
                  </a:lnTo>
                  <a:lnTo>
                    <a:pt x="808767" y="197203"/>
                  </a:lnTo>
                  <a:lnTo>
                    <a:pt x="808283" y="198410"/>
                  </a:lnTo>
                  <a:lnTo>
                    <a:pt x="809491" y="199860"/>
                  </a:lnTo>
                  <a:lnTo>
                    <a:pt x="809491" y="200826"/>
                  </a:lnTo>
                  <a:lnTo>
                    <a:pt x="808766" y="202275"/>
                  </a:lnTo>
                  <a:lnTo>
                    <a:pt x="808042" y="204690"/>
                  </a:lnTo>
                  <a:lnTo>
                    <a:pt x="808042" y="206381"/>
                  </a:lnTo>
                  <a:lnTo>
                    <a:pt x="809491" y="210487"/>
                  </a:lnTo>
                  <a:lnTo>
                    <a:pt x="809491" y="212661"/>
                  </a:lnTo>
                  <a:lnTo>
                    <a:pt x="809008" y="214110"/>
                  </a:lnTo>
                  <a:lnTo>
                    <a:pt x="807559" y="215076"/>
                  </a:lnTo>
                  <a:lnTo>
                    <a:pt x="805626" y="215076"/>
                  </a:lnTo>
                  <a:lnTo>
                    <a:pt x="804177" y="214593"/>
                  </a:lnTo>
                  <a:lnTo>
                    <a:pt x="802970" y="216042"/>
                  </a:lnTo>
                  <a:lnTo>
                    <a:pt x="800313" y="217250"/>
                  </a:lnTo>
                  <a:lnTo>
                    <a:pt x="797656" y="217250"/>
                  </a:lnTo>
                  <a:lnTo>
                    <a:pt x="795482" y="217009"/>
                  </a:lnTo>
                  <a:lnTo>
                    <a:pt x="794516" y="219907"/>
                  </a:lnTo>
                  <a:lnTo>
                    <a:pt x="792584" y="222081"/>
                  </a:lnTo>
                  <a:lnTo>
                    <a:pt x="791376" y="224013"/>
                  </a:lnTo>
                  <a:lnTo>
                    <a:pt x="788961" y="227153"/>
                  </a:lnTo>
                  <a:lnTo>
                    <a:pt x="788719" y="230534"/>
                  </a:lnTo>
                  <a:lnTo>
                    <a:pt x="788477" y="233433"/>
                  </a:lnTo>
                  <a:lnTo>
                    <a:pt x="787270" y="235123"/>
                  </a:lnTo>
                  <a:lnTo>
                    <a:pt x="786545" y="238264"/>
                  </a:lnTo>
                  <a:lnTo>
                    <a:pt x="787270" y="241404"/>
                  </a:lnTo>
                  <a:lnTo>
                    <a:pt x="785579" y="242611"/>
                  </a:lnTo>
                  <a:lnTo>
                    <a:pt x="783888" y="243819"/>
                  </a:lnTo>
                  <a:lnTo>
                    <a:pt x="783164" y="245993"/>
                  </a:lnTo>
                  <a:lnTo>
                    <a:pt x="784613" y="248649"/>
                  </a:lnTo>
                  <a:lnTo>
                    <a:pt x="787028" y="249133"/>
                  </a:lnTo>
                  <a:lnTo>
                    <a:pt x="789926" y="249857"/>
                  </a:lnTo>
                  <a:lnTo>
                    <a:pt x="792584" y="251306"/>
                  </a:lnTo>
                  <a:lnTo>
                    <a:pt x="794274" y="254205"/>
                  </a:lnTo>
                  <a:lnTo>
                    <a:pt x="794999" y="256137"/>
                  </a:lnTo>
                  <a:lnTo>
                    <a:pt x="794757" y="259035"/>
                  </a:lnTo>
                  <a:lnTo>
                    <a:pt x="794758" y="260968"/>
                  </a:lnTo>
                  <a:lnTo>
                    <a:pt x="797656" y="263624"/>
                  </a:lnTo>
                  <a:lnTo>
                    <a:pt x="797897" y="265074"/>
                  </a:lnTo>
                  <a:lnTo>
                    <a:pt x="797414" y="267006"/>
                  </a:lnTo>
                  <a:lnTo>
                    <a:pt x="796448" y="268938"/>
                  </a:lnTo>
                  <a:lnTo>
                    <a:pt x="798139" y="270146"/>
                  </a:lnTo>
                  <a:lnTo>
                    <a:pt x="798622" y="272079"/>
                  </a:lnTo>
                  <a:lnTo>
                    <a:pt x="798863" y="274977"/>
                  </a:lnTo>
                  <a:lnTo>
                    <a:pt x="798864" y="279324"/>
                  </a:lnTo>
                  <a:lnTo>
                    <a:pt x="798863" y="280774"/>
                  </a:lnTo>
                  <a:lnTo>
                    <a:pt x="800313" y="284638"/>
                  </a:lnTo>
                  <a:lnTo>
                    <a:pt x="800313" y="295024"/>
                  </a:lnTo>
                  <a:lnTo>
                    <a:pt x="799588" y="296715"/>
                  </a:lnTo>
                  <a:lnTo>
                    <a:pt x="799105" y="298888"/>
                  </a:lnTo>
                  <a:lnTo>
                    <a:pt x="798381" y="302270"/>
                  </a:lnTo>
                  <a:lnTo>
                    <a:pt x="799588" y="303961"/>
                  </a:lnTo>
                  <a:lnTo>
                    <a:pt x="800312" y="308550"/>
                  </a:lnTo>
                  <a:lnTo>
                    <a:pt x="799588" y="313864"/>
                  </a:lnTo>
                  <a:lnTo>
                    <a:pt x="800795" y="316279"/>
                  </a:lnTo>
                  <a:lnTo>
                    <a:pt x="803936" y="318936"/>
                  </a:lnTo>
                  <a:lnTo>
                    <a:pt x="805385" y="321835"/>
                  </a:lnTo>
                  <a:lnTo>
                    <a:pt x="804902" y="324491"/>
                  </a:lnTo>
                  <a:lnTo>
                    <a:pt x="805868" y="326665"/>
                  </a:lnTo>
                  <a:lnTo>
                    <a:pt x="809008" y="330530"/>
                  </a:lnTo>
                  <a:lnTo>
                    <a:pt x="809249" y="333428"/>
                  </a:lnTo>
                  <a:lnTo>
                    <a:pt x="809249" y="335844"/>
                  </a:lnTo>
                  <a:lnTo>
                    <a:pt x="811181" y="338500"/>
                  </a:lnTo>
                  <a:lnTo>
                    <a:pt x="813356" y="340433"/>
                  </a:lnTo>
                  <a:lnTo>
                    <a:pt x="816737" y="342607"/>
                  </a:lnTo>
                  <a:lnTo>
                    <a:pt x="818428" y="344297"/>
                  </a:lnTo>
                  <a:lnTo>
                    <a:pt x="818669" y="347437"/>
                  </a:lnTo>
                  <a:lnTo>
                    <a:pt x="819636" y="349370"/>
                  </a:lnTo>
                  <a:lnTo>
                    <a:pt x="819152" y="351785"/>
                  </a:lnTo>
                  <a:lnTo>
                    <a:pt x="820360" y="353476"/>
                  </a:lnTo>
                  <a:lnTo>
                    <a:pt x="822051" y="355408"/>
                  </a:lnTo>
                  <a:lnTo>
                    <a:pt x="822051" y="359272"/>
                  </a:lnTo>
                  <a:lnTo>
                    <a:pt x="821568" y="363620"/>
                  </a:lnTo>
                  <a:lnTo>
                    <a:pt x="822292" y="366277"/>
                  </a:lnTo>
                  <a:lnTo>
                    <a:pt x="825674" y="365552"/>
                  </a:lnTo>
                  <a:lnTo>
                    <a:pt x="830746" y="367001"/>
                  </a:lnTo>
                  <a:lnTo>
                    <a:pt x="834611" y="369900"/>
                  </a:lnTo>
                  <a:lnTo>
                    <a:pt x="834611" y="372074"/>
                  </a:lnTo>
                  <a:lnTo>
                    <a:pt x="836784" y="374731"/>
                  </a:lnTo>
                  <a:lnTo>
                    <a:pt x="838233" y="376663"/>
                  </a:lnTo>
                  <a:lnTo>
                    <a:pt x="838475" y="378354"/>
                  </a:lnTo>
                  <a:lnTo>
                    <a:pt x="839683" y="380286"/>
                  </a:lnTo>
                  <a:lnTo>
                    <a:pt x="841615" y="381011"/>
                  </a:lnTo>
                  <a:lnTo>
                    <a:pt x="844513" y="382460"/>
                  </a:lnTo>
                  <a:lnTo>
                    <a:pt x="847653" y="383909"/>
                  </a:lnTo>
                  <a:lnTo>
                    <a:pt x="850794" y="386325"/>
                  </a:lnTo>
                  <a:lnTo>
                    <a:pt x="852726" y="387532"/>
                  </a:lnTo>
                  <a:lnTo>
                    <a:pt x="853692" y="390431"/>
                  </a:lnTo>
                  <a:lnTo>
                    <a:pt x="853209" y="392363"/>
                  </a:lnTo>
                  <a:lnTo>
                    <a:pt x="852726" y="399368"/>
                  </a:lnTo>
                  <a:lnTo>
                    <a:pt x="851518" y="402266"/>
                  </a:lnTo>
                  <a:lnTo>
                    <a:pt x="852243" y="403956"/>
                  </a:lnTo>
                  <a:lnTo>
                    <a:pt x="853933" y="405647"/>
                  </a:lnTo>
                  <a:lnTo>
                    <a:pt x="856349" y="408062"/>
                  </a:lnTo>
                  <a:lnTo>
                    <a:pt x="857315" y="409270"/>
                  </a:lnTo>
                  <a:lnTo>
                    <a:pt x="858281" y="410720"/>
                  </a:lnTo>
                  <a:lnTo>
                    <a:pt x="860455" y="412411"/>
                  </a:lnTo>
                  <a:lnTo>
                    <a:pt x="864078" y="414101"/>
                  </a:lnTo>
                  <a:lnTo>
                    <a:pt x="867459" y="415550"/>
                  </a:lnTo>
                  <a:lnTo>
                    <a:pt x="869875" y="415551"/>
                  </a:lnTo>
                  <a:lnTo>
                    <a:pt x="871565" y="417241"/>
                  </a:lnTo>
                  <a:lnTo>
                    <a:pt x="873981" y="418449"/>
                  </a:lnTo>
                  <a:lnTo>
                    <a:pt x="877845" y="419173"/>
                  </a:lnTo>
                  <a:lnTo>
                    <a:pt x="880985" y="419173"/>
                  </a:lnTo>
                  <a:lnTo>
                    <a:pt x="882918" y="419898"/>
                  </a:lnTo>
                  <a:lnTo>
                    <a:pt x="889439" y="429076"/>
                  </a:lnTo>
                  <a:lnTo>
                    <a:pt x="889680" y="431491"/>
                  </a:lnTo>
                  <a:lnTo>
                    <a:pt x="889439" y="433665"/>
                  </a:lnTo>
                  <a:lnTo>
                    <a:pt x="888956" y="435598"/>
                  </a:lnTo>
                  <a:lnTo>
                    <a:pt x="888473" y="438254"/>
                  </a:lnTo>
                  <a:lnTo>
                    <a:pt x="888231" y="440428"/>
                  </a:lnTo>
                  <a:lnTo>
                    <a:pt x="886299" y="442360"/>
                  </a:lnTo>
                  <a:lnTo>
                    <a:pt x="882918" y="444534"/>
                  </a:lnTo>
                  <a:lnTo>
                    <a:pt x="881710" y="447674"/>
                  </a:lnTo>
                  <a:lnTo>
                    <a:pt x="881710" y="450090"/>
                  </a:lnTo>
                  <a:lnTo>
                    <a:pt x="880260" y="452747"/>
                  </a:lnTo>
                  <a:lnTo>
                    <a:pt x="880261" y="454921"/>
                  </a:lnTo>
                  <a:lnTo>
                    <a:pt x="880744" y="456611"/>
                  </a:lnTo>
                  <a:lnTo>
                    <a:pt x="880502" y="458544"/>
                  </a:lnTo>
                  <a:lnTo>
                    <a:pt x="882193" y="460718"/>
                  </a:lnTo>
                  <a:lnTo>
                    <a:pt x="881951" y="462166"/>
                  </a:lnTo>
                  <a:lnTo>
                    <a:pt x="881468" y="464823"/>
                  </a:lnTo>
                  <a:lnTo>
                    <a:pt x="880260" y="466031"/>
                  </a:lnTo>
                  <a:lnTo>
                    <a:pt x="879777" y="467963"/>
                  </a:lnTo>
                  <a:lnTo>
                    <a:pt x="880502" y="469171"/>
                  </a:lnTo>
                  <a:lnTo>
                    <a:pt x="882676" y="469654"/>
                  </a:lnTo>
                  <a:lnTo>
                    <a:pt x="885091" y="470379"/>
                  </a:lnTo>
                  <a:lnTo>
                    <a:pt x="885091" y="471587"/>
                  </a:lnTo>
                  <a:lnTo>
                    <a:pt x="886782" y="475693"/>
                  </a:lnTo>
                  <a:lnTo>
                    <a:pt x="888714" y="479074"/>
                  </a:lnTo>
                  <a:lnTo>
                    <a:pt x="890647" y="481006"/>
                  </a:lnTo>
                  <a:lnTo>
                    <a:pt x="892579" y="481972"/>
                  </a:lnTo>
                  <a:lnTo>
                    <a:pt x="894753" y="482939"/>
                  </a:lnTo>
                  <a:lnTo>
                    <a:pt x="895960" y="484388"/>
                  </a:lnTo>
                  <a:lnTo>
                    <a:pt x="896685" y="486562"/>
                  </a:lnTo>
                  <a:lnTo>
                    <a:pt x="895477" y="488252"/>
                  </a:lnTo>
                  <a:lnTo>
                    <a:pt x="895477" y="489943"/>
                  </a:lnTo>
                  <a:lnTo>
                    <a:pt x="894511" y="493566"/>
                  </a:lnTo>
                  <a:lnTo>
                    <a:pt x="893062" y="496465"/>
                  </a:lnTo>
                  <a:lnTo>
                    <a:pt x="891854" y="497430"/>
                  </a:lnTo>
                  <a:lnTo>
                    <a:pt x="889680" y="497431"/>
                  </a:lnTo>
                  <a:lnTo>
                    <a:pt x="886299" y="495981"/>
                  </a:lnTo>
                  <a:lnTo>
                    <a:pt x="880260" y="495015"/>
                  </a:lnTo>
                  <a:lnTo>
                    <a:pt x="878570" y="495498"/>
                  </a:lnTo>
                  <a:lnTo>
                    <a:pt x="876879" y="497430"/>
                  </a:lnTo>
                  <a:lnTo>
                    <a:pt x="876396" y="499846"/>
                  </a:lnTo>
                  <a:lnTo>
                    <a:pt x="874464" y="501537"/>
                  </a:lnTo>
                  <a:lnTo>
                    <a:pt x="872773" y="503711"/>
                  </a:lnTo>
                  <a:lnTo>
                    <a:pt x="870357" y="505884"/>
                  </a:lnTo>
                  <a:lnTo>
                    <a:pt x="869150" y="507575"/>
                  </a:lnTo>
                  <a:lnTo>
                    <a:pt x="867459" y="511198"/>
                  </a:lnTo>
                  <a:lnTo>
                    <a:pt x="865044" y="514580"/>
                  </a:lnTo>
                  <a:lnTo>
                    <a:pt x="862628" y="515063"/>
                  </a:lnTo>
                  <a:lnTo>
                    <a:pt x="859730" y="516753"/>
                  </a:lnTo>
                  <a:lnTo>
                    <a:pt x="856832" y="517961"/>
                  </a:lnTo>
                  <a:lnTo>
                    <a:pt x="852484" y="518203"/>
                  </a:lnTo>
                  <a:lnTo>
                    <a:pt x="849103" y="518686"/>
                  </a:lnTo>
                  <a:lnTo>
                    <a:pt x="844755" y="519169"/>
                  </a:lnTo>
                  <a:lnTo>
                    <a:pt x="840166" y="519652"/>
                  </a:lnTo>
                  <a:lnTo>
                    <a:pt x="837992" y="521584"/>
                  </a:lnTo>
                  <a:lnTo>
                    <a:pt x="837750" y="522792"/>
                  </a:lnTo>
                  <a:lnTo>
                    <a:pt x="836543" y="524241"/>
                  </a:lnTo>
                  <a:lnTo>
                    <a:pt x="834852" y="525690"/>
                  </a:lnTo>
                  <a:lnTo>
                    <a:pt x="834852" y="527623"/>
                  </a:lnTo>
                  <a:lnTo>
                    <a:pt x="835577" y="529796"/>
                  </a:lnTo>
                  <a:lnTo>
                    <a:pt x="833886" y="531245"/>
                  </a:lnTo>
                  <a:lnTo>
                    <a:pt x="832437" y="531970"/>
                  </a:lnTo>
                  <a:lnTo>
                    <a:pt x="831471" y="533661"/>
                  </a:lnTo>
                  <a:lnTo>
                    <a:pt x="831127" y="534014"/>
                  </a:lnTo>
                  <a:lnTo>
                    <a:pt x="830935" y="534334"/>
                  </a:lnTo>
                  <a:lnTo>
                    <a:pt x="830125" y="534832"/>
                  </a:lnTo>
                  <a:lnTo>
                    <a:pt x="829660" y="535451"/>
                  </a:lnTo>
                  <a:lnTo>
                    <a:pt x="828039" y="536254"/>
                  </a:lnTo>
                  <a:lnTo>
                    <a:pt x="827460" y="536254"/>
                  </a:lnTo>
                  <a:lnTo>
                    <a:pt x="826494" y="537061"/>
                  </a:lnTo>
                  <a:lnTo>
                    <a:pt x="825837" y="537523"/>
                  </a:lnTo>
                  <a:lnTo>
                    <a:pt x="825451" y="537985"/>
                  </a:lnTo>
                  <a:lnTo>
                    <a:pt x="824909" y="538526"/>
                  </a:lnTo>
                  <a:lnTo>
                    <a:pt x="824908" y="539094"/>
                  </a:lnTo>
                  <a:lnTo>
                    <a:pt x="824908" y="539255"/>
                  </a:lnTo>
                  <a:lnTo>
                    <a:pt x="824366" y="540372"/>
                  </a:lnTo>
                  <a:lnTo>
                    <a:pt x="823910" y="541013"/>
                  </a:lnTo>
                  <a:lnTo>
                    <a:pt x="823708" y="541296"/>
                  </a:lnTo>
                  <a:lnTo>
                    <a:pt x="823073" y="542058"/>
                  </a:lnTo>
                  <a:lnTo>
                    <a:pt x="822934" y="542225"/>
                  </a:lnTo>
                  <a:lnTo>
                    <a:pt x="822432" y="542687"/>
                  </a:lnTo>
                  <a:lnTo>
                    <a:pt x="821659" y="543222"/>
                  </a:lnTo>
                  <a:lnTo>
                    <a:pt x="821272" y="543684"/>
                  </a:lnTo>
                  <a:lnTo>
                    <a:pt x="820943" y="544051"/>
                  </a:lnTo>
                  <a:lnTo>
                    <a:pt x="820308" y="544145"/>
                  </a:lnTo>
                  <a:lnTo>
                    <a:pt x="819420" y="544644"/>
                  </a:lnTo>
                  <a:lnTo>
                    <a:pt x="818647" y="545184"/>
                  </a:lnTo>
                  <a:lnTo>
                    <a:pt x="817991" y="545221"/>
                  </a:lnTo>
                  <a:lnTo>
                    <a:pt x="817180" y="545682"/>
                  </a:lnTo>
                  <a:lnTo>
                    <a:pt x="816253" y="546259"/>
                  </a:lnTo>
                  <a:lnTo>
                    <a:pt x="815789" y="546642"/>
                  </a:lnTo>
                  <a:lnTo>
                    <a:pt x="815403" y="547067"/>
                  </a:lnTo>
                  <a:lnTo>
                    <a:pt x="815401" y="547760"/>
                  </a:lnTo>
                  <a:lnTo>
                    <a:pt x="815014" y="548496"/>
                  </a:lnTo>
                  <a:lnTo>
                    <a:pt x="815013" y="549036"/>
                  </a:lnTo>
                  <a:lnTo>
                    <a:pt x="814586" y="549844"/>
                  </a:lnTo>
                  <a:lnTo>
                    <a:pt x="814199" y="550804"/>
                  </a:lnTo>
                  <a:lnTo>
                    <a:pt x="814198" y="551424"/>
                  </a:lnTo>
                  <a:lnTo>
                    <a:pt x="813346" y="552730"/>
                  </a:lnTo>
                  <a:lnTo>
                    <a:pt x="812535" y="553422"/>
                  </a:lnTo>
                  <a:lnTo>
                    <a:pt x="812071" y="553926"/>
                  </a:lnTo>
                  <a:lnTo>
                    <a:pt x="811722" y="554461"/>
                  </a:lnTo>
                  <a:lnTo>
                    <a:pt x="811721" y="555081"/>
                  </a:lnTo>
                  <a:lnTo>
                    <a:pt x="811719" y="556083"/>
                  </a:lnTo>
                  <a:lnTo>
                    <a:pt x="811782" y="556709"/>
                  </a:lnTo>
                  <a:lnTo>
                    <a:pt x="811870" y="557584"/>
                  </a:lnTo>
                  <a:lnTo>
                    <a:pt x="811869" y="558125"/>
                  </a:lnTo>
                  <a:lnTo>
                    <a:pt x="811867" y="558939"/>
                  </a:lnTo>
                  <a:lnTo>
                    <a:pt x="812136" y="559783"/>
                  </a:lnTo>
                  <a:lnTo>
                    <a:pt x="812133" y="560865"/>
                  </a:lnTo>
                  <a:lnTo>
                    <a:pt x="812172" y="560993"/>
                  </a:lnTo>
                  <a:lnTo>
                    <a:pt x="812516" y="562135"/>
                  </a:lnTo>
                  <a:lnTo>
                    <a:pt x="812515" y="562490"/>
                  </a:lnTo>
                  <a:lnTo>
                    <a:pt x="812514" y="563022"/>
                  </a:lnTo>
                  <a:lnTo>
                    <a:pt x="812126" y="563988"/>
                  </a:lnTo>
                  <a:lnTo>
                    <a:pt x="812125" y="564492"/>
                  </a:lnTo>
                  <a:lnTo>
                    <a:pt x="812124" y="565415"/>
                  </a:lnTo>
                  <a:lnTo>
                    <a:pt x="811618" y="566995"/>
                  </a:lnTo>
                  <a:lnTo>
                    <a:pt x="810922" y="567882"/>
                  </a:lnTo>
                  <a:lnTo>
                    <a:pt x="810304" y="568301"/>
                  </a:lnTo>
                  <a:lnTo>
                    <a:pt x="809570" y="568684"/>
                  </a:lnTo>
                  <a:lnTo>
                    <a:pt x="808567" y="569110"/>
                  </a:lnTo>
                  <a:lnTo>
                    <a:pt x="807987" y="569492"/>
                  </a:lnTo>
                  <a:lnTo>
                    <a:pt x="807253" y="569881"/>
                  </a:lnTo>
                  <a:lnTo>
                    <a:pt x="806559" y="569875"/>
                  </a:lnTo>
                  <a:lnTo>
                    <a:pt x="805904" y="569875"/>
                  </a:lnTo>
                  <a:lnTo>
                    <a:pt x="805325" y="569875"/>
                  </a:lnTo>
                  <a:lnTo>
                    <a:pt x="804514" y="570336"/>
                  </a:lnTo>
                  <a:lnTo>
                    <a:pt x="803743" y="570373"/>
                  </a:lnTo>
                  <a:lnTo>
                    <a:pt x="802970" y="570713"/>
                  </a:lnTo>
                  <a:lnTo>
                    <a:pt x="802777" y="570798"/>
                  </a:lnTo>
                  <a:lnTo>
                    <a:pt x="802776" y="571297"/>
                  </a:lnTo>
                  <a:lnTo>
                    <a:pt x="802350" y="572184"/>
                  </a:lnTo>
                  <a:lnTo>
                    <a:pt x="801963" y="573107"/>
                  </a:lnTo>
                  <a:lnTo>
                    <a:pt x="801962" y="573654"/>
                  </a:lnTo>
                  <a:lnTo>
                    <a:pt x="801960" y="574304"/>
                  </a:lnTo>
                  <a:lnTo>
                    <a:pt x="801958" y="575075"/>
                  </a:lnTo>
                  <a:lnTo>
                    <a:pt x="801455" y="575847"/>
                  </a:lnTo>
                  <a:lnTo>
                    <a:pt x="801030" y="576424"/>
                  </a:lnTo>
                  <a:lnTo>
                    <a:pt x="800527" y="577038"/>
                  </a:lnTo>
                  <a:lnTo>
                    <a:pt x="799960" y="577603"/>
                  </a:lnTo>
                  <a:lnTo>
                    <a:pt x="798672" y="578575"/>
                  </a:lnTo>
                  <a:lnTo>
                    <a:pt x="798247" y="578963"/>
                  </a:lnTo>
                  <a:lnTo>
                    <a:pt x="797825" y="579085"/>
                  </a:lnTo>
                  <a:lnTo>
                    <a:pt x="797591" y="579152"/>
                  </a:lnTo>
                  <a:lnTo>
                    <a:pt x="797052" y="579152"/>
                  </a:lnTo>
                  <a:lnTo>
                    <a:pt x="796511" y="579152"/>
                  </a:lnTo>
                  <a:lnTo>
                    <a:pt x="795740" y="579152"/>
                  </a:lnTo>
                  <a:lnTo>
                    <a:pt x="794892" y="578763"/>
                  </a:lnTo>
                  <a:lnTo>
                    <a:pt x="794198" y="578763"/>
                  </a:lnTo>
                  <a:lnTo>
                    <a:pt x="793736" y="578302"/>
                  </a:lnTo>
                  <a:lnTo>
                    <a:pt x="793158" y="578295"/>
                  </a:lnTo>
                  <a:lnTo>
                    <a:pt x="792734" y="577913"/>
                  </a:lnTo>
                  <a:lnTo>
                    <a:pt x="792311" y="577524"/>
                  </a:lnTo>
                  <a:lnTo>
                    <a:pt x="791810" y="577444"/>
                  </a:lnTo>
                  <a:lnTo>
                    <a:pt x="791232" y="576946"/>
                  </a:lnTo>
                  <a:lnTo>
                    <a:pt x="790655" y="576290"/>
                  </a:lnTo>
                  <a:lnTo>
                    <a:pt x="789808" y="575324"/>
                  </a:lnTo>
                  <a:lnTo>
                    <a:pt x="789424" y="574705"/>
                  </a:lnTo>
                  <a:lnTo>
                    <a:pt x="789040" y="573818"/>
                  </a:lnTo>
                  <a:lnTo>
                    <a:pt x="788655" y="573435"/>
                  </a:lnTo>
                  <a:lnTo>
                    <a:pt x="788271" y="572548"/>
                  </a:lnTo>
                  <a:lnTo>
                    <a:pt x="787848" y="572195"/>
                  </a:lnTo>
                  <a:lnTo>
                    <a:pt x="787502" y="571466"/>
                  </a:lnTo>
                  <a:lnTo>
                    <a:pt x="787003" y="570810"/>
                  </a:lnTo>
                  <a:lnTo>
                    <a:pt x="786656" y="570227"/>
                  </a:lnTo>
                  <a:lnTo>
                    <a:pt x="786118" y="569534"/>
                  </a:lnTo>
                  <a:lnTo>
                    <a:pt x="785733" y="569031"/>
                  </a:lnTo>
                  <a:lnTo>
                    <a:pt x="784924" y="568799"/>
                  </a:lnTo>
                  <a:lnTo>
                    <a:pt x="784421" y="569340"/>
                  </a:lnTo>
                  <a:lnTo>
                    <a:pt x="783610" y="570069"/>
                  </a:lnTo>
                  <a:lnTo>
                    <a:pt x="783069" y="570452"/>
                  </a:lnTo>
                  <a:lnTo>
                    <a:pt x="781988" y="571071"/>
                  </a:lnTo>
                  <a:lnTo>
                    <a:pt x="781486" y="571066"/>
                  </a:lnTo>
                  <a:lnTo>
                    <a:pt x="781175" y="571196"/>
                  </a:lnTo>
                  <a:lnTo>
                    <a:pt x="780559" y="571455"/>
                  </a:lnTo>
                  <a:lnTo>
                    <a:pt x="779806" y="571448"/>
                  </a:lnTo>
                  <a:lnTo>
                    <a:pt x="779055" y="571448"/>
                  </a:lnTo>
                  <a:lnTo>
                    <a:pt x="777936" y="571715"/>
                  </a:lnTo>
                  <a:lnTo>
                    <a:pt x="777396" y="571715"/>
                  </a:lnTo>
                  <a:lnTo>
                    <a:pt x="776701" y="572177"/>
                  </a:lnTo>
                  <a:lnTo>
                    <a:pt x="776045" y="572603"/>
                  </a:lnTo>
                  <a:lnTo>
                    <a:pt x="774462" y="573064"/>
                  </a:lnTo>
                  <a:lnTo>
                    <a:pt x="773612" y="573830"/>
                  </a:lnTo>
                  <a:lnTo>
                    <a:pt x="773034" y="573981"/>
                  </a:lnTo>
                  <a:lnTo>
                    <a:pt x="772338" y="574522"/>
                  </a:lnTo>
                  <a:lnTo>
                    <a:pt x="771565" y="575100"/>
                  </a:lnTo>
                  <a:lnTo>
                    <a:pt x="771563" y="575871"/>
                  </a:lnTo>
                  <a:lnTo>
                    <a:pt x="771870" y="576527"/>
                  </a:lnTo>
                  <a:lnTo>
                    <a:pt x="771869" y="577141"/>
                  </a:lnTo>
                  <a:lnTo>
                    <a:pt x="772676" y="578417"/>
                  </a:lnTo>
                  <a:lnTo>
                    <a:pt x="773228" y="578821"/>
                  </a:lnTo>
                  <a:lnTo>
                    <a:pt x="773524" y="579037"/>
                  </a:lnTo>
                  <a:lnTo>
                    <a:pt x="774023" y="579887"/>
                  </a:lnTo>
                  <a:lnTo>
                    <a:pt x="774600" y="580500"/>
                  </a:lnTo>
                  <a:lnTo>
                    <a:pt x="775217" y="581157"/>
                  </a:lnTo>
                  <a:lnTo>
                    <a:pt x="775600" y="581813"/>
                  </a:lnTo>
                  <a:lnTo>
                    <a:pt x="775599" y="582317"/>
                  </a:lnTo>
                  <a:lnTo>
                    <a:pt x="775328" y="582779"/>
                  </a:lnTo>
                  <a:lnTo>
                    <a:pt x="775327" y="583617"/>
                  </a:lnTo>
                  <a:lnTo>
                    <a:pt x="775326" y="583976"/>
                  </a:lnTo>
                  <a:lnTo>
                    <a:pt x="774977" y="584358"/>
                  </a:lnTo>
                  <a:lnTo>
                    <a:pt x="774553" y="584705"/>
                  </a:lnTo>
                  <a:lnTo>
                    <a:pt x="773510" y="585088"/>
                  </a:lnTo>
                  <a:lnTo>
                    <a:pt x="772662" y="584972"/>
                  </a:lnTo>
                  <a:lnTo>
                    <a:pt x="771544" y="584972"/>
                  </a:lnTo>
                  <a:lnTo>
                    <a:pt x="770580" y="584966"/>
                  </a:lnTo>
                  <a:lnTo>
                    <a:pt x="769384" y="585002"/>
                  </a:lnTo>
                  <a:lnTo>
                    <a:pt x="768690" y="585003"/>
                  </a:lnTo>
                  <a:lnTo>
                    <a:pt x="768072" y="585385"/>
                  </a:lnTo>
                  <a:lnTo>
                    <a:pt x="766953" y="585385"/>
                  </a:lnTo>
                  <a:lnTo>
                    <a:pt x="766105" y="585422"/>
                  </a:lnTo>
                  <a:lnTo>
                    <a:pt x="764986" y="585805"/>
                  </a:lnTo>
                  <a:lnTo>
                    <a:pt x="764213" y="586230"/>
                  </a:lnTo>
                  <a:lnTo>
                    <a:pt x="763441" y="586613"/>
                  </a:lnTo>
                  <a:lnTo>
                    <a:pt x="762437" y="586807"/>
                  </a:lnTo>
                  <a:lnTo>
                    <a:pt x="761548" y="587500"/>
                  </a:lnTo>
                  <a:lnTo>
                    <a:pt x="760854" y="587688"/>
                  </a:lnTo>
                  <a:lnTo>
                    <a:pt x="760197" y="588308"/>
                  </a:lnTo>
                  <a:lnTo>
                    <a:pt x="759811" y="588769"/>
                  </a:lnTo>
                  <a:lnTo>
                    <a:pt x="759231" y="589304"/>
                  </a:lnTo>
                  <a:lnTo>
                    <a:pt x="758186" y="590653"/>
                  </a:lnTo>
                  <a:lnTo>
                    <a:pt x="757259" y="591576"/>
                  </a:lnTo>
                  <a:lnTo>
                    <a:pt x="756988" y="592001"/>
                  </a:lnTo>
                  <a:lnTo>
                    <a:pt x="756022" y="592961"/>
                  </a:lnTo>
                  <a:lnTo>
                    <a:pt x="755564" y="593338"/>
                  </a:lnTo>
                  <a:lnTo>
                    <a:pt x="754901" y="593885"/>
                  </a:lnTo>
                  <a:lnTo>
                    <a:pt x="754514" y="594462"/>
                  </a:lnTo>
                  <a:lnTo>
                    <a:pt x="753508" y="595616"/>
                  </a:lnTo>
                  <a:lnTo>
                    <a:pt x="753507" y="596199"/>
                  </a:lnTo>
                  <a:lnTo>
                    <a:pt x="753583" y="596855"/>
                  </a:lnTo>
                  <a:lnTo>
                    <a:pt x="753968" y="597275"/>
                  </a:lnTo>
                  <a:lnTo>
                    <a:pt x="753966" y="597858"/>
                  </a:lnTo>
                  <a:lnTo>
                    <a:pt x="754506" y="598284"/>
                  </a:lnTo>
                  <a:lnTo>
                    <a:pt x="755083" y="598709"/>
                  </a:lnTo>
                  <a:lnTo>
                    <a:pt x="756007" y="599596"/>
                  </a:lnTo>
                  <a:lnTo>
                    <a:pt x="756391" y="600058"/>
                  </a:lnTo>
                  <a:lnTo>
                    <a:pt x="756391" y="600404"/>
                  </a:lnTo>
                  <a:lnTo>
                    <a:pt x="756391" y="600561"/>
                  </a:lnTo>
                  <a:lnTo>
                    <a:pt x="756736" y="601370"/>
                  </a:lnTo>
                  <a:lnTo>
                    <a:pt x="757120" y="602336"/>
                  </a:lnTo>
                  <a:lnTo>
                    <a:pt x="757118" y="603374"/>
                  </a:lnTo>
                  <a:lnTo>
                    <a:pt x="757116" y="603952"/>
                  </a:lnTo>
                  <a:lnTo>
                    <a:pt x="756729" y="604377"/>
                  </a:lnTo>
                  <a:lnTo>
                    <a:pt x="756653" y="604854"/>
                  </a:lnTo>
                  <a:lnTo>
                    <a:pt x="756612" y="605106"/>
                  </a:lnTo>
                  <a:lnTo>
                    <a:pt x="755722" y="606418"/>
                  </a:lnTo>
                  <a:lnTo>
                    <a:pt x="755297" y="606801"/>
                  </a:lnTo>
                  <a:lnTo>
                    <a:pt x="755093" y="607004"/>
                  </a:lnTo>
                  <a:lnTo>
                    <a:pt x="754408" y="607688"/>
                  </a:lnTo>
                  <a:lnTo>
                    <a:pt x="753558" y="608763"/>
                  </a:lnTo>
                  <a:lnTo>
                    <a:pt x="752939" y="609456"/>
                  </a:lnTo>
                  <a:lnTo>
                    <a:pt x="752705" y="610343"/>
                  </a:lnTo>
                  <a:lnTo>
                    <a:pt x="752240" y="611424"/>
                  </a:lnTo>
                  <a:lnTo>
                    <a:pt x="751854" y="611850"/>
                  </a:lnTo>
                  <a:lnTo>
                    <a:pt x="751774" y="612810"/>
                  </a:lnTo>
                  <a:lnTo>
                    <a:pt x="751077" y="614274"/>
                  </a:lnTo>
                  <a:lnTo>
                    <a:pt x="750651" y="615124"/>
                  </a:lnTo>
                  <a:lnTo>
                    <a:pt x="750649" y="616084"/>
                  </a:lnTo>
                  <a:lnTo>
                    <a:pt x="750261" y="617050"/>
                  </a:lnTo>
                  <a:lnTo>
                    <a:pt x="750258" y="618132"/>
                  </a:lnTo>
                  <a:lnTo>
                    <a:pt x="750257" y="618861"/>
                  </a:lnTo>
                  <a:lnTo>
                    <a:pt x="749869" y="619596"/>
                  </a:lnTo>
                  <a:lnTo>
                    <a:pt x="749868" y="620440"/>
                  </a:lnTo>
                  <a:lnTo>
                    <a:pt x="749670" y="620853"/>
                  </a:lnTo>
                  <a:lnTo>
                    <a:pt x="749481" y="621249"/>
                  </a:lnTo>
                  <a:lnTo>
                    <a:pt x="749479" y="621868"/>
                  </a:lnTo>
                  <a:lnTo>
                    <a:pt x="749092" y="622907"/>
                  </a:lnTo>
                  <a:lnTo>
                    <a:pt x="748394" y="624220"/>
                  </a:lnTo>
                  <a:lnTo>
                    <a:pt x="747737" y="624833"/>
                  </a:lnTo>
                  <a:lnTo>
                    <a:pt x="747736" y="625453"/>
                  </a:lnTo>
                  <a:lnTo>
                    <a:pt x="747733" y="626643"/>
                  </a:lnTo>
                  <a:lnTo>
                    <a:pt x="747731" y="627804"/>
                  </a:lnTo>
                  <a:lnTo>
                    <a:pt x="747729" y="628381"/>
                  </a:lnTo>
                  <a:lnTo>
                    <a:pt x="747382" y="628338"/>
                  </a:lnTo>
                  <a:lnTo>
                    <a:pt x="747071" y="628029"/>
                  </a:lnTo>
                  <a:lnTo>
                    <a:pt x="746613" y="627530"/>
                  </a:lnTo>
                  <a:lnTo>
                    <a:pt x="746111" y="627530"/>
                  </a:lnTo>
                  <a:lnTo>
                    <a:pt x="745379" y="627105"/>
                  </a:lnTo>
                  <a:lnTo>
                    <a:pt x="744878" y="627105"/>
                  </a:lnTo>
                  <a:lnTo>
                    <a:pt x="744339" y="626753"/>
                  </a:lnTo>
                  <a:lnTo>
                    <a:pt x="743683" y="626753"/>
                  </a:lnTo>
                  <a:lnTo>
                    <a:pt x="743091" y="626683"/>
                  </a:lnTo>
                  <a:lnTo>
                    <a:pt x="742950" y="626674"/>
                  </a:lnTo>
                  <a:lnTo>
                    <a:pt x="742449" y="626674"/>
                  </a:lnTo>
                  <a:lnTo>
                    <a:pt x="741369" y="626826"/>
                  </a:lnTo>
                  <a:lnTo>
                    <a:pt x="740829" y="626826"/>
                  </a:lnTo>
                  <a:lnTo>
                    <a:pt x="739842" y="627027"/>
                  </a:lnTo>
                  <a:lnTo>
                    <a:pt x="739517" y="627093"/>
                  </a:lnTo>
                  <a:lnTo>
                    <a:pt x="738977" y="627093"/>
                  </a:lnTo>
                  <a:lnTo>
                    <a:pt x="738013" y="627014"/>
                  </a:lnTo>
                  <a:lnTo>
                    <a:pt x="737589" y="626510"/>
                  </a:lnTo>
                  <a:lnTo>
                    <a:pt x="737630" y="625550"/>
                  </a:lnTo>
                  <a:lnTo>
                    <a:pt x="737787" y="624663"/>
                  </a:lnTo>
                  <a:lnTo>
                    <a:pt x="737788" y="623739"/>
                  </a:lnTo>
                  <a:lnTo>
                    <a:pt x="737790" y="623041"/>
                  </a:lnTo>
                  <a:lnTo>
                    <a:pt x="737985" y="622348"/>
                  </a:lnTo>
                  <a:lnTo>
                    <a:pt x="737986" y="621461"/>
                  </a:lnTo>
                  <a:lnTo>
                    <a:pt x="737989" y="619882"/>
                  </a:lnTo>
                  <a:lnTo>
                    <a:pt x="737991" y="619305"/>
                  </a:lnTo>
                  <a:lnTo>
                    <a:pt x="737645" y="618496"/>
                  </a:lnTo>
                  <a:lnTo>
                    <a:pt x="737647" y="617840"/>
                  </a:lnTo>
                  <a:lnTo>
                    <a:pt x="737649" y="616722"/>
                  </a:lnTo>
                  <a:lnTo>
                    <a:pt x="737264" y="616370"/>
                  </a:lnTo>
                  <a:lnTo>
                    <a:pt x="736882" y="615063"/>
                  </a:lnTo>
                  <a:lnTo>
                    <a:pt x="736420" y="614596"/>
                  </a:lnTo>
                  <a:lnTo>
                    <a:pt x="736344" y="613788"/>
                  </a:lnTo>
                  <a:lnTo>
                    <a:pt x="735882" y="613478"/>
                  </a:lnTo>
                  <a:lnTo>
                    <a:pt x="735498" y="612743"/>
                  </a:lnTo>
                  <a:lnTo>
                    <a:pt x="735075" y="611856"/>
                  </a:lnTo>
                  <a:lnTo>
                    <a:pt x="734691" y="611315"/>
                  </a:lnTo>
                  <a:lnTo>
                    <a:pt x="734230" y="610702"/>
                  </a:lnTo>
                  <a:lnTo>
                    <a:pt x="733884" y="610003"/>
                  </a:lnTo>
                  <a:lnTo>
                    <a:pt x="733345" y="609116"/>
                  </a:lnTo>
                  <a:lnTo>
                    <a:pt x="732692" y="608345"/>
                  </a:lnTo>
                  <a:lnTo>
                    <a:pt x="732616" y="607767"/>
                  </a:lnTo>
                  <a:lnTo>
                    <a:pt x="732194" y="606650"/>
                  </a:lnTo>
                  <a:lnTo>
                    <a:pt x="731772" y="605647"/>
                  </a:lnTo>
                  <a:lnTo>
                    <a:pt x="731350" y="604796"/>
                  </a:lnTo>
                  <a:lnTo>
                    <a:pt x="731352" y="603642"/>
                  </a:lnTo>
                  <a:lnTo>
                    <a:pt x="731353" y="603101"/>
                  </a:lnTo>
                  <a:lnTo>
                    <a:pt x="731354" y="602560"/>
                  </a:lnTo>
                  <a:lnTo>
                    <a:pt x="731357" y="601595"/>
                  </a:lnTo>
                  <a:lnTo>
                    <a:pt x="731744" y="600592"/>
                  </a:lnTo>
                  <a:lnTo>
                    <a:pt x="731746" y="599632"/>
                  </a:lnTo>
                  <a:lnTo>
                    <a:pt x="732134" y="598551"/>
                  </a:lnTo>
                  <a:lnTo>
                    <a:pt x="732561" y="597591"/>
                  </a:lnTo>
                  <a:lnTo>
                    <a:pt x="732563" y="596473"/>
                  </a:lnTo>
                  <a:lnTo>
                    <a:pt x="732951" y="595276"/>
                  </a:lnTo>
                  <a:lnTo>
                    <a:pt x="733377" y="594662"/>
                  </a:lnTo>
                  <a:lnTo>
                    <a:pt x="733379" y="594043"/>
                  </a:lnTo>
                  <a:lnTo>
                    <a:pt x="733380" y="593077"/>
                  </a:lnTo>
                  <a:lnTo>
                    <a:pt x="733267" y="591922"/>
                  </a:lnTo>
                  <a:lnTo>
                    <a:pt x="732844" y="591303"/>
                  </a:lnTo>
                  <a:lnTo>
                    <a:pt x="732460" y="590841"/>
                  </a:lnTo>
                  <a:lnTo>
                    <a:pt x="732460" y="590343"/>
                  </a:lnTo>
                  <a:lnTo>
                    <a:pt x="731651" y="589954"/>
                  </a:lnTo>
                  <a:lnTo>
                    <a:pt x="731190" y="589644"/>
                  </a:lnTo>
                  <a:lnTo>
                    <a:pt x="730649" y="589832"/>
                  </a:lnTo>
                  <a:lnTo>
                    <a:pt x="729530" y="590064"/>
                  </a:lnTo>
                  <a:lnTo>
                    <a:pt x="728411" y="590258"/>
                  </a:lnTo>
                  <a:lnTo>
                    <a:pt x="727601" y="590251"/>
                  </a:lnTo>
                  <a:lnTo>
                    <a:pt x="725335" y="589823"/>
                  </a:lnTo>
                  <a:lnTo>
                    <a:pt x="722886" y="589823"/>
                  </a:lnTo>
                  <a:lnTo>
                    <a:pt x="720892" y="589732"/>
                  </a:lnTo>
                  <a:lnTo>
                    <a:pt x="719441" y="589189"/>
                  </a:lnTo>
                  <a:lnTo>
                    <a:pt x="718807" y="587375"/>
                  </a:lnTo>
                  <a:lnTo>
                    <a:pt x="716924" y="584173"/>
                  </a:lnTo>
                  <a:lnTo>
                    <a:pt x="716357" y="582098"/>
                  </a:lnTo>
                  <a:lnTo>
                    <a:pt x="716011" y="581442"/>
                  </a:lnTo>
                  <a:lnTo>
                    <a:pt x="715896" y="580901"/>
                  </a:lnTo>
                  <a:lnTo>
                    <a:pt x="715396" y="580094"/>
                  </a:lnTo>
                  <a:lnTo>
                    <a:pt x="714819" y="579322"/>
                  </a:lnTo>
                  <a:lnTo>
                    <a:pt x="714242" y="578781"/>
                  </a:lnTo>
                  <a:lnTo>
                    <a:pt x="713819" y="578320"/>
                  </a:lnTo>
                  <a:lnTo>
                    <a:pt x="712895" y="577505"/>
                  </a:lnTo>
                  <a:lnTo>
                    <a:pt x="712047" y="577116"/>
                  </a:lnTo>
                  <a:lnTo>
                    <a:pt x="711083" y="576733"/>
                  </a:lnTo>
                  <a:lnTo>
                    <a:pt x="710196" y="576734"/>
                  </a:lnTo>
                  <a:lnTo>
                    <a:pt x="709503" y="576345"/>
                  </a:lnTo>
                  <a:lnTo>
                    <a:pt x="708616" y="576345"/>
                  </a:lnTo>
                  <a:lnTo>
                    <a:pt x="707498" y="575798"/>
                  </a:lnTo>
                  <a:lnTo>
                    <a:pt x="706999" y="575142"/>
                  </a:lnTo>
                  <a:lnTo>
                    <a:pt x="706306" y="574413"/>
                  </a:lnTo>
                  <a:lnTo>
                    <a:pt x="705767" y="574024"/>
                  </a:lnTo>
                  <a:lnTo>
                    <a:pt x="705575" y="573447"/>
                  </a:lnTo>
                  <a:lnTo>
                    <a:pt x="704960" y="572517"/>
                  </a:lnTo>
                  <a:lnTo>
                    <a:pt x="704344" y="572056"/>
                  </a:lnTo>
                  <a:lnTo>
                    <a:pt x="703534" y="572056"/>
                  </a:lnTo>
                  <a:lnTo>
                    <a:pt x="703034" y="571667"/>
                  </a:lnTo>
                  <a:lnTo>
                    <a:pt x="701671" y="570783"/>
                  </a:lnTo>
                  <a:lnTo>
                    <a:pt x="700091" y="568997"/>
                  </a:lnTo>
                  <a:lnTo>
                    <a:pt x="697997" y="567949"/>
                  </a:lnTo>
                  <a:lnTo>
                    <a:pt x="696369" y="567918"/>
                  </a:lnTo>
                  <a:lnTo>
                    <a:pt x="694857" y="567688"/>
                  </a:lnTo>
                  <a:lnTo>
                    <a:pt x="690409" y="568386"/>
                  </a:lnTo>
                  <a:lnTo>
                    <a:pt x="687296" y="572335"/>
                  </a:lnTo>
                  <a:lnTo>
                    <a:pt x="686252" y="573180"/>
                  </a:lnTo>
                  <a:lnTo>
                    <a:pt x="685517" y="573988"/>
                  </a:lnTo>
                  <a:lnTo>
                    <a:pt x="684528" y="574370"/>
                  </a:lnTo>
                  <a:lnTo>
                    <a:pt x="683897" y="574413"/>
                  </a:lnTo>
                  <a:lnTo>
                    <a:pt x="682700" y="574832"/>
                  </a:lnTo>
                  <a:lnTo>
                    <a:pt x="681620" y="575215"/>
                  </a:lnTo>
                  <a:lnTo>
                    <a:pt x="680925" y="575215"/>
                  </a:lnTo>
                  <a:lnTo>
                    <a:pt x="680038" y="575215"/>
                  </a:lnTo>
                  <a:lnTo>
                    <a:pt x="679074" y="575215"/>
                  </a:lnTo>
                  <a:lnTo>
                    <a:pt x="678187" y="575209"/>
                  </a:lnTo>
                  <a:lnTo>
                    <a:pt x="676837" y="575209"/>
                  </a:lnTo>
                  <a:lnTo>
                    <a:pt x="676259" y="575130"/>
                  </a:lnTo>
                  <a:lnTo>
                    <a:pt x="675409" y="575130"/>
                  </a:lnTo>
                  <a:lnTo>
                    <a:pt x="674021" y="575130"/>
                  </a:lnTo>
                  <a:lnTo>
                    <a:pt x="673405" y="574741"/>
                  </a:lnTo>
                  <a:lnTo>
                    <a:pt x="671862" y="574741"/>
                  </a:lnTo>
                  <a:lnTo>
                    <a:pt x="671631" y="574620"/>
                  </a:lnTo>
                  <a:lnTo>
                    <a:pt x="671536" y="574471"/>
                  </a:lnTo>
                  <a:lnTo>
                    <a:pt x="671093" y="573775"/>
                  </a:lnTo>
                  <a:lnTo>
                    <a:pt x="671096" y="572657"/>
                  </a:lnTo>
                  <a:lnTo>
                    <a:pt x="670710" y="572347"/>
                  </a:lnTo>
                  <a:lnTo>
                    <a:pt x="670712" y="571576"/>
                  </a:lnTo>
                  <a:lnTo>
                    <a:pt x="670250" y="571035"/>
                  </a:lnTo>
                  <a:lnTo>
                    <a:pt x="669867" y="569917"/>
                  </a:lnTo>
                  <a:lnTo>
                    <a:pt x="669485" y="568568"/>
                  </a:lnTo>
                  <a:lnTo>
                    <a:pt x="669370" y="567560"/>
                  </a:lnTo>
                  <a:lnTo>
                    <a:pt x="669333" y="567025"/>
                  </a:lnTo>
                  <a:lnTo>
                    <a:pt x="668719" y="565980"/>
                  </a:lnTo>
                  <a:lnTo>
                    <a:pt x="667872" y="565015"/>
                  </a:lnTo>
                  <a:lnTo>
                    <a:pt x="667335" y="563896"/>
                  </a:lnTo>
                  <a:lnTo>
                    <a:pt x="666642" y="562857"/>
                  </a:lnTo>
                  <a:lnTo>
                    <a:pt x="666142" y="562080"/>
                  </a:lnTo>
                  <a:lnTo>
                    <a:pt x="665450" y="561041"/>
                  </a:lnTo>
                  <a:lnTo>
                    <a:pt x="664719" y="560422"/>
                  </a:lnTo>
                  <a:lnTo>
                    <a:pt x="664567" y="559577"/>
                  </a:lnTo>
                  <a:lnTo>
                    <a:pt x="663836" y="558416"/>
                  </a:lnTo>
                  <a:lnTo>
                    <a:pt x="663146" y="556758"/>
                  </a:lnTo>
                  <a:lnTo>
                    <a:pt x="662684" y="555870"/>
                  </a:lnTo>
                  <a:lnTo>
                    <a:pt x="661839" y="554674"/>
                  </a:lnTo>
                  <a:lnTo>
                    <a:pt x="661725" y="553902"/>
                  </a:lnTo>
                  <a:lnTo>
                    <a:pt x="661015" y="552338"/>
                  </a:lnTo>
                  <a:lnTo>
                    <a:pt x="660230" y="551290"/>
                  </a:lnTo>
                  <a:lnTo>
                    <a:pt x="658955" y="550579"/>
                  </a:lnTo>
                  <a:lnTo>
                    <a:pt x="658531" y="550154"/>
                  </a:lnTo>
                  <a:lnTo>
                    <a:pt x="658031" y="549807"/>
                  </a:lnTo>
                  <a:lnTo>
                    <a:pt x="657491" y="549807"/>
                  </a:lnTo>
                  <a:lnTo>
                    <a:pt x="656913" y="549498"/>
                  </a:lnTo>
                  <a:lnTo>
                    <a:pt x="655988" y="549498"/>
                  </a:lnTo>
                  <a:lnTo>
                    <a:pt x="654869" y="549497"/>
                  </a:lnTo>
                  <a:lnTo>
                    <a:pt x="654445" y="549109"/>
                  </a:lnTo>
                  <a:lnTo>
                    <a:pt x="653868" y="548416"/>
                  </a:lnTo>
                  <a:lnTo>
                    <a:pt x="653408" y="547104"/>
                  </a:lnTo>
                  <a:lnTo>
                    <a:pt x="653564" y="546332"/>
                  </a:lnTo>
                  <a:lnTo>
                    <a:pt x="653565" y="545639"/>
                  </a:lnTo>
                  <a:lnTo>
                    <a:pt x="653606" y="544941"/>
                  </a:lnTo>
                  <a:lnTo>
                    <a:pt x="654031" y="544595"/>
                  </a:lnTo>
                  <a:lnTo>
                    <a:pt x="654187" y="543866"/>
                  </a:lnTo>
                  <a:lnTo>
                    <a:pt x="654922" y="542596"/>
                  </a:lnTo>
                  <a:lnTo>
                    <a:pt x="655890" y="540937"/>
                  </a:lnTo>
                  <a:lnTo>
                    <a:pt x="656703" y="539588"/>
                  </a:lnTo>
                  <a:lnTo>
                    <a:pt x="657129" y="538780"/>
                  </a:lnTo>
                  <a:lnTo>
                    <a:pt x="657555" y="537815"/>
                  </a:lnTo>
                  <a:lnTo>
                    <a:pt x="657944" y="536660"/>
                  </a:lnTo>
                  <a:lnTo>
                    <a:pt x="658409" y="535816"/>
                  </a:lnTo>
                  <a:lnTo>
                    <a:pt x="658874" y="534583"/>
                  </a:lnTo>
                  <a:lnTo>
                    <a:pt x="659339" y="533191"/>
                  </a:lnTo>
                  <a:lnTo>
                    <a:pt x="659341" y="532383"/>
                  </a:lnTo>
                  <a:lnTo>
                    <a:pt x="659729" y="531539"/>
                  </a:lnTo>
                  <a:lnTo>
                    <a:pt x="659731" y="530573"/>
                  </a:lnTo>
                  <a:lnTo>
                    <a:pt x="659465" y="528489"/>
                  </a:lnTo>
                  <a:lnTo>
                    <a:pt x="658965" y="527717"/>
                  </a:lnTo>
                  <a:lnTo>
                    <a:pt x="658466" y="527219"/>
                  </a:lnTo>
                  <a:lnTo>
                    <a:pt x="657658" y="526369"/>
                  </a:lnTo>
                  <a:lnTo>
                    <a:pt x="656772" y="525554"/>
                  </a:lnTo>
                  <a:lnTo>
                    <a:pt x="656311" y="524898"/>
                  </a:lnTo>
                  <a:lnTo>
                    <a:pt x="655502" y="524242"/>
                  </a:lnTo>
                  <a:lnTo>
                    <a:pt x="654809" y="523702"/>
                  </a:lnTo>
                  <a:lnTo>
                    <a:pt x="653692" y="522887"/>
                  </a:lnTo>
                  <a:lnTo>
                    <a:pt x="652844" y="522347"/>
                  </a:lnTo>
                  <a:lnTo>
                    <a:pt x="651882" y="521691"/>
                  </a:lnTo>
                  <a:lnTo>
                    <a:pt x="650879" y="521612"/>
                  </a:lnTo>
                  <a:lnTo>
                    <a:pt x="650378" y="521150"/>
                  </a:lnTo>
                  <a:lnTo>
                    <a:pt x="649454" y="520725"/>
                  </a:lnTo>
                  <a:lnTo>
                    <a:pt x="648722" y="520336"/>
                  </a:lnTo>
                  <a:lnTo>
                    <a:pt x="647604" y="519946"/>
                  </a:lnTo>
                  <a:lnTo>
                    <a:pt x="646872" y="519448"/>
                  </a:lnTo>
                  <a:lnTo>
                    <a:pt x="646101" y="519370"/>
                  </a:lnTo>
                  <a:lnTo>
                    <a:pt x="644945" y="518981"/>
                  </a:lnTo>
                  <a:lnTo>
                    <a:pt x="643942" y="518981"/>
                  </a:lnTo>
                  <a:lnTo>
                    <a:pt x="643056" y="518628"/>
                  </a:lnTo>
                  <a:lnTo>
                    <a:pt x="641474" y="518628"/>
                  </a:lnTo>
                  <a:lnTo>
                    <a:pt x="640954" y="518671"/>
                  </a:lnTo>
                  <a:lnTo>
                    <a:pt x="640163" y="518780"/>
                  </a:lnTo>
                  <a:lnTo>
                    <a:pt x="639160" y="518780"/>
                  </a:lnTo>
                  <a:lnTo>
                    <a:pt x="638735" y="519163"/>
                  </a:lnTo>
                  <a:lnTo>
                    <a:pt x="637616" y="519278"/>
                  </a:lnTo>
                  <a:lnTo>
                    <a:pt x="636882" y="519661"/>
                  </a:lnTo>
                  <a:lnTo>
                    <a:pt x="636303" y="520275"/>
                  </a:lnTo>
                  <a:lnTo>
                    <a:pt x="635685" y="520816"/>
                  </a:lnTo>
                  <a:lnTo>
                    <a:pt x="635142" y="521551"/>
                  </a:lnTo>
                  <a:lnTo>
                    <a:pt x="634679" y="522279"/>
                  </a:lnTo>
                  <a:lnTo>
                    <a:pt x="633943" y="523398"/>
                  </a:lnTo>
                  <a:lnTo>
                    <a:pt x="633054" y="524284"/>
                  </a:lnTo>
                  <a:lnTo>
                    <a:pt x="631624" y="525511"/>
                  </a:lnTo>
                  <a:lnTo>
                    <a:pt x="630927" y="526593"/>
                  </a:lnTo>
                  <a:lnTo>
                    <a:pt x="630154" y="527669"/>
                  </a:lnTo>
                  <a:lnTo>
                    <a:pt x="629419" y="528671"/>
                  </a:lnTo>
                  <a:lnTo>
                    <a:pt x="628955" y="529327"/>
                  </a:lnTo>
                  <a:lnTo>
                    <a:pt x="628104" y="530287"/>
                  </a:lnTo>
                  <a:lnTo>
                    <a:pt x="627176" y="531484"/>
                  </a:lnTo>
                  <a:lnTo>
                    <a:pt x="626557" y="532061"/>
                  </a:lnTo>
                  <a:lnTo>
                    <a:pt x="625592" y="532790"/>
                  </a:lnTo>
                  <a:lnTo>
                    <a:pt x="624895" y="533750"/>
                  </a:lnTo>
                  <a:lnTo>
                    <a:pt x="624778" y="534522"/>
                  </a:lnTo>
                  <a:lnTo>
                    <a:pt x="624120" y="535603"/>
                  </a:lnTo>
                  <a:lnTo>
                    <a:pt x="623654" y="536721"/>
                  </a:lnTo>
                  <a:lnTo>
                    <a:pt x="622919" y="538185"/>
                  </a:lnTo>
                  <a:lnTo>
                    <a:pt x="622454" y="539030"/>
                  </a:lnTo>
                  <a:lnTo>
                    <a:pt x="621912" y="540069"/>
                  </a:lnTo>
                  <a:lnTo>
                    <a:pt x="621369" y="541071"/>
                  </a:lnTo>
                  <a:lnTo>
                    <a:pt x="620750" y="542456"/>
                  </a:lnTo>
                  <a:lnTo>
                    <a:pt x="620207" y="543574"/>
                  </a:lnTo>
                  <a:lnTo>
                    <a:pt x="619588" y="544461"/>
                  </a:lnTo>
                  <a:lnTo>
                    <a:pt x="618930" y="545773"/>
                  </a:lnTo>
                  <a:lnTo>
                    <a:pt x="618194" y="547006"/>
                  </a:lnTo>
                  <a:lnTo>
                    <a:pt x="617229" y="547505"/>
                  </a:lnTo>
                  <a:lnTo>
                    <a:pt x="616495" y="547967"/>
                  </a:lnTo>
                  <a:lnTo>
                    <a:pt x="615722" y="548349"/>
                  </a:lnTo>
                  <a:lnTo>
                    <a:pt x="614640" y="549619"/>
                  </a:lnTo>
                  <a:lnTo>
                    <a:pt x="614253" y="550044"/>
                  </a:lnTo>
                  <a:lnTo>
                    <a:pt x="613866" y="550773"/>
                  </a:lnTo>
                  <a:lnTo>
                    <a:pt x="613285" y="551812"/>
                  </a:lnTo>
                  <a:lnTo>
                    <a:pt x="612511" y="553277"/>
                  </a:lnTo>
                  <a:lnTo>
                    <a:pt x="611582" y="554546"/>
                  </a:lnTo>
                  <a:lnTo>
                    <a:pt x="610769" y="555664"/>
                  </a:lnTo>
                  <a:lnTo>
                    <a:pt x="609958" y="556745"/>
                  </a:lnTo>
                  <a:lnTo>
                    <a:pt x="609223" y="557590"/>
                  </a:lnTo>
                  <a:lnTo>
                    <a:pt x="608642" y="558325"/>
                  </a:lnTo>
                  <a:lnTo>
                    <a:pt x="607676" y="559285"/>
                  </a:lnTo>
                  <a:lnTo>
                    <a:pt x="606711" y="559784"/>
                  </a:lnTo>
                  <a:lnTo>
                    <a:pt x="605707" y="560360"/>
                  </a:lnTo>
                  <a:lnTo>
                    <a:pt x="604432" y="561320"/>
                  </a:lnTo>
                  <a:lnTo>
                    <a:pt x="603428" y="561782"/>
                  </a:lnTo>
                  <a:lnTo>
                    <a:pt x="602232" y="562323"/>
                  </a:lnTo>
                  <a:lnTo>
                    <a:pt x="601075" y="562317"/>
                  </a:lnTo>
                  <a:lnTo>
                    <a:pt x="599139" y="563498"/>
                  </a:lnTo>
                  <a:lnTo>
                    <a:pt x="595036" y="562375"/>
                  </a:lnTo>
                  <a:lnTo>
                    <a:pt x="594274" y="562165"/>
                  </a:lnTo>
                  <a:lnTo>
                    <a:pt x="593543" y="560458"/>
                  </a:lnTo>
                  <a:lnTo>
                    <a:pt x="592627" y="558948"/>
                  </a:lnTo>
                  <a:lnTo>
                    <a:pt x="590722" y="556943"/>
                  </a:lnTo>
                  <a:lnTo>
                    <a:pt x="589968" y="555582"/>
                  </a:lnTo>
                  <a:lnTo>
                    <a:pt x="589773" y="554664"/>
                  </a:lnTo>
                  <a:lnTo>
                    <a:pt x="588705" y="552310"/>
                  </a:lnTo>
                  <a:lnTo>
                    <a:pt x="587304" y="550323"/>
                  </a:lnTo>
                  <a:lnTo>
                    <a:pt x="586267" y="548705"/>
                  </a:lnTo>
                  <a:lnTo>
                    <a:pt x="585165" y="546469"/>
                  </a:lnTo>
                  <a:lnTo>
                    <a:pt x="584823" y="544822"/>
                  </a:lnTo>
                  <a:lnTo>
                    <a:pt x="584783" y="543896"/>
                  </a:lnTo>
                  <a:lnTo>
                    <a:pt x="584100" y="540597"/>
                  </a:lnTo>
                  <a:lnTo>
                    <a:pt x="583559" y="539731"/>
                  </a:lnTo>
                  <a:lnTo>
                    <a:pt x="581762" y="537526"/>
                  </a:lnTo>
                  <a:lnTo>
                    <a:pt x="579383" y="535272"/>
                  </a:lnTo>
                  <a:lnTo>
                    <a:pt x="578698" y="534643"/>
                  </a:lnTo>
                  <a:lnTo>
                    <a:pt x="575067" y="531165"/>
                  </a:lnTo>
                  <a:lnTo>
                    <a:pt x="574528" y="530339"/>
                  </a:lnTo>
                  <a:lnTo>
                    <a:pt x="574770" y="528780"/>
                  </a:lnTo>
                  <a:lnTo>
                    <a:pt x="576014" y="527100"/>
                  </a:lnTo>
                  <a:lnTo>
                    <a:pt x="577218" y="525424"/>
                  </a:lnTo>
                  <a:lnTo>
                    <a:pt x="577864" y="523346"/>
                  </a:lnTo>
                  <a:lnTo>
                    <a:pt x="577619" y="521268"/>
                  </a:lnTo>
                  <a:lnTo>
                    <a:pt x="577272" y="520393"/>
                  </a:lnTo>
                  <a:lnTo>
                    <a:pt x="576200" y="518853"/>
                  </a:lnTo>
                  <a:lnTo>
                    <a:pt x="574530" y="516915"/>
                  </a:lnTo>
                  <a:lnTo>
                    <a:pt x="573992" y="516086"/>
                  </a:lnTo>
                  <a:lnTo>
                    <a:pt x="572455" y="513640"/>
                  </a:lnTo>
                  <a:lnTo>
                    <a:pt x="571530" y="511010"/>
                  </a:lnTo>
                  <a:lnTo>
                    <a:pt x="571300" y="510168"/>
                  </a:lnTo>
                  <a:lnTo>
                    <a:pt x="570350" y="507890"/>
                  </a:lnTo>
                  <a:lnTo>
                    <a:pt x="569714" y="506705"/>
                  </a:lnTo>
                  <a:lnTo>
                    <a:pt x="568555" y="506295"/>
                  </a:lnTo>
                  <a:lnTo>
                    <a:pt x="568385" y="505602"/>
                  </a:lnTo>
                  <a:lnTo>
                    <a:pt x="568157" y="505189"/>
                  </a:lnTo>
                  <a:lnTo>
                    <a:pt x="566774" y="503270"/>
                  </a:lnTo>
                  <a:lnTo>
                    <a:pt x="563383" y="499302"/>
                  </a:lnTo>
                  <a:lnTo>
                    <a:pt x="562933" y="497978"/>
                  </a:lnTo>
                  <a:lnTo>
                    <a:pt x="561603" y="496015"/>
                  </a:lnTo>
                  <a:lnTo>
                    <a:pt x="559486" y="493786"/>
                  </a:lnTo>
                  <a:lnTo>
                    <a:pt x="558837" y="493500"/>
                  </a:lnTo>
                  <a:lnTo>
                    <a:pt x="558275" y="493069"/>
                  </a:lnTo>
                  <a:lnTo>
                    <a:pt x="557078" y="491307"/>
                  </a:lnTo>
                  <a:lnTo>
                    <a:pt x="555690" y="489691"/>
                  </a:lnTo>
                  <a:lnTo>
                    <a:pt x="554394" y="488658"/>
                  </a:lnTo>
                  <a:lnTo>
                    <a:pt x="550897" y="486665"/>
                  </a:lnTo>
                  <a:lnTo>
                    <a:pt x="549784" y="486258"/>
                  </a:lnTo>
                  <a:lnTo>
                    <a:pt x="548612" y="486137"/>
                  </a:lnTo>
                  <a:lnTo>
                    <a:pt x="547471" y="485772"/>
                  </a:lnTo>
                  <a:lnTo>
                    <a:pt x="547127" y="485468"/>
                  </a:lnTo>
                  <a:lnTo>
                    <a:pt x="546960" y="485019"/>
                  </a:lnTo>
                  <a:lnTo>
                    <a:pt x="547214" y="484351"/>
                  </a:lnTo>
                  <a:lnTo>
                    <a:pt x="547286" y="483409"/>
                  </a:lnTo>
                  <a:lnTo>
                    <a:pt x="548037" y="481665"/>
                  </a:lnTo>
                  <a:lnTo>
                    <a:pt x="548045" y="480730"/>
                  </a:lnTo>
                  <a:lnTo>
                    <a:pt x="548356" y="480086"/>
                  </a:lnTo>
                  <a:lnTo>
                    <a:pt x="548437" y="479624"/>
                  </a:lnTo>
                  <a:lnTo>
                    <a:pt x="548372" y="477959"/>
                  </a:lnTo>
                  <a:lnTo>
                    <a:pt x="547981" y="477115"/>
                  </a:lnTo>
                  <a:lnTo>
                    <a:pt x="547964" y="476404"/>
                  </a:lnTo>
                  <a:lnTo>
                    <a:pt x="546552" y="474806"/>
                  </a:lnTo>
                  <a:lnTo>
                    <a:pt x="545774" y="473342"/>
                  </a:lnTo>
                  <a:lnTo>
                    <a:pt x="544966" y="472170"/>
                  </a:lnTo>
                  <a:lnTo>
                    <a:pt x="544026" y="469496"/>
                  </a:lnTo>
                  <a:lnTo>
                    <a:pt x="543430" y="468470"/>
                  </a:lnTo>
                  <a:lnTo>
                    <a:pt x="543106" y="468129"/>
                  </a:lnTo>
                  <a:lnTo>
                    <a:pt x="542429" y="467899"/>
                  </a:lnTo>
                  <a:lnTo>
                    <a:pt x="541814" y="467200"/>
                  </a:lnTo>
                  <a:lnTo>
                    <a:pt x="540765" y="466640"/>
                  </a:lnTo>
                  <a:lnTo>
                    <a:pt x="539361" y="465790"/>
                  </a:lnTo>
                  <a:lnTo>
                    <a:pt x="538719" y="466118"/>
                  </a:lnTo>
                  <a:lnTo>
                    <a:pt x="538026" y="466282"/>
                  </a:lnTo>
                  <a:lnTo>
                    <a:pt x="537624" y="466543"/>
                  </a:lnTo>
                  <a:lnTo>
                    <a:pt x="537336" y="466908"/>
                  </a:lnTo>
                  <a:lnTo>
                    <a:pt x="536416" y="468834"/>
                  </a:lnTo>
                  <a:lnTo>
                    <a:pt x="535663" y="470043"/>
                  </a:lnTo>
                  <a:lnTo>
                    <a:pt x="535409" y="470711"/>
                  </a:lnTo>
                  <a:lnTo>
                    <a:pt x="535063" y="471021"/>
                  </a:lnTo>
                  <a:lnTo>
                    <a:pt x="533433" y="471975"/>
                  </a:lnTo>
                  <a:lnTo>
                    <a:pt x="532486" y="471884"/>
                  </a:lnTo>
                  <a:lnTo>
                    <a:pt x="530996" y="471161"/>
                  </a:lnTo>
                  <a:lnTo>
                    <a:pt x="530052" y="471179"/>
                  </a:lnTo>
                  <a:lnTo>
                    <a:pt x="529218" y="470784"/>
                  </a:lnTo>
                  <a:lnTo>
                    <a:pt x="528503" y="470827"/>
                  </a:lnTo>
                  <a:lnTo>
                    <a:pt x="527125" y="470475"/>
                  </a:lnTo>
                  <a:lnTo>
                    <a:pt x="525940" y="470456"/>
                  </a:lnTo>
                  <a:lnTo>
                    <a:pt x="525059" y="470116"/>
                  </a:lnTo>
                  <a:lnTo>
                    <a:pt x="522930" y="470164"/>
                  </a:lnTo>
                  <a:lnTo>
                    <a:pt x="520140" y="469630"/>
                  </a:lnTo>
                  <a:lnTo>
                    <a:pt x="517767" y="469606"/>
                  </a:lnTo>
                  <a:lnTo>
                    <a:pt x="517308" y="469678"/>
                  </a:lnTo>
                  <a:lnTo>
                    <a:pt x="516683" y="470025"/>
                  </a:lnTo>
                  <a:lnTo>
                    <a:pt x="515015" y="471355"/>
                  </a:lnTo>
                  <a:lnTo>
                    <a:pt x="513440" y="472801"/>
                  </a:lnTo>
                  <a:lnTo>
                    <a:pt x="512990" y="472874"/>
                  </a:lnTo>
                  <a:lnTo>
                    <a:pt x="509944" y="472771"/>
                  </a:lnTo>
                  <a:lnTo>
                    <a:pt x="509207" y="472716"/>
                  </a:lnTo>
                  <a:lnTo>
                    <a:pt x="507794" y="472886"/>
                  </a:lnTo>
                  <a:lnTo>
                    <a:pt x="505892" y="473852"/>
                  </a:lnTo>
                  <a:lnTo>
                    <a:pt x="505069" y="474678"/>
                  </a:lnTo>
                  <a:lnTo>
                    <a:pt x="503981" y="475158"/>
                  </a:lnTo>
                  <a:lnTo>
                    <a:pt x="503423" y="475596"/>
                  </a:lnTo>
                  <a:lnTo>
                    <a:pt x="502560" y="475985"/>
                  </a:lnTo>
                  <a:lnTo>
                    <a:pt x="502096" y="476088"/>
                  </a:lnTo>
                  <a:lnTo>
                    <a:pt x="501155" y="476106"/>
                  </a:lnTo>
                  <a:lnTo>
                    <a:pt x="500515" y="476422"/>
                  </a:lnTo>
                  <a:lnTo>
                    <a:pt x="497666" y="476538"/>
                  </a:lnTo>
                  <a:lnTo>
                    <a:pt x="496829" y="476137"/>
                  </a:lnTo>
                  <a:lnTo>
                    <a:pt x="495637" y="476197"/>
                  </a:lnTo>
                  <a:lnTo>
                    <a:pt x="494749" y="475894"/>
                  </a:lnTo>
                  <a:lnTo>
                    <a:pt x="493811" y="475808"/>
                  </a:lnTo>
                  <a:lnTo>
                    <a:pt x="492078" y="475019"/>
                  </a:lnTo>
                  <a:lnTo>
                    <a:pt x="491621" y="474952"/>
                  </a:lnTo>
                  <a:lnTo>
                    <a:pt x="490433" y="475043"/>
                  </a:lnTo>
                  <a:lnTo>
                    <a:pt x="489739" y="475207"/>
                  </a:lnTo>
                  <a:lnTo>
                    <a:pt x="489171" y="475638"/>
                  </a:lnTo>
                  <a:lnTo>
                    <a:pt x="488265" y="475851"/>
                  </a:lnTo>
                  <a:lnTo>
                    <a:pt x="487717" y="476312"/>
                  </a:lnTo>
                  <a:lnTo>
                    <a:pt x="487068" y="476598"/>
                  </a:lnTo>
                  <a:lnTo>
                    <a:pt x="486357" y="476592"/>
                  </a:lnTo>
                  <a:lnTo>
                    <a:pt x="485434" y="476386"/>
                  </a:lnTo>
                  <a:lnTo>
                    <a:pt x="484246" y="476373"/>
                  </a:lnTo>
                  <a:lnTo>
                    <a:pt x="482637" y="476756"/>
                  </a:lnTo>
                  <a:lnTo>
                    <a:pt x="480269" y="476768"/>
                  </a:lnTo>
                  <a:lnTo>
                    <a:pt x="479570" y="476641"/>
                  </a:lnTo>
                  <a:lnTo>
                    <a:pt x="477783" y="476021"/>
                  </a:lnTo>
                  <a:lnTo>
                    <a:pt x="476450" y="475037"/>
                  </a:lnTo>
                  <a:lnTo>
                    <a:pt x="475198" y="473950"/>
                  </a:lnTo>
                  <a:lnTo>
                    <a:pt x="474707" y="473606"/>
                  </a:lnTo>
                  <a:lnTo>
                    <a:pt x="474190" y="473244"/>
                  </a:lnTo>
                  <a:lnTo>
                    <a:pt x="473698" y="472722"/>
                  </a:lnTo>
                  <a:lnTo>
                    <a:pt x="473524" y="471804"/>
                  </a:lnTo>
                  <a:lnTo>
                    <a:pt x="473144" y="470942"/>
                  </a:lnTo>
                  <a:lnTo>
                    <a:pt x="472989" y="469290"/>
                  </a:lnTo>
                  <a:lnTo>
                    <a:pt x="473123" y="468111"/>
                  </a:lnTo>
                  <a:lnTo>
                    <a:pt x="473011" y="464089"/>
                  </a:lnTo>
                  <a:lnTo>
                    <a:pt x="472760" y="461974"/>
                  </a:lnTo>
                  <a:lnTo>
                    <a:pt x="472152" y="460183"/>
                  </a:lnTo>
                  <a:lnTo>
                    <a:pt x="470603" y="458104"/>
                  </a:lnTo>
                  <a:lnTo>
                    <a:pt x="468599" y="456835"/>
                  </a:lnTo>
                  <a:lnTo>
                    <a:pt x="468162" y="456665"/>
                  </a:lnTo>
                  <a:lnTo>
                    <a:pt x="467686" y="456610"/>
                  </a:lnTo>
                  <a:lnTo>
                    <a:pt x="466883" y="456118"/>
                  </a:lnTo>
                  <a:lnTo>
                    <a:pt x="465778" y="455650"/>
                  </a:lnTo>
                  <a:lnTo>
                    <a:pt x="464911" y="455918"/>
                  </a:lnTo>
                  <a:lnTo>
                    <a:pt x="463657" y="455905"/>
                  </a:lnTo>
                  <a:lnTo>
                    <a:pt x="462289" y="456300"/>
                  </a:lnTo>
                  <a:lnTo>
                    <a:pt x="461572" y="456294"/>
                  </a:lnTo>
                  <a:lnTo>
                    <a:pt x="460846" y="456884"/>
                  </a:lnTo>
                  <a:lnTo>
                    <a:pt x="459809" y="457461"/>
                  </a:lnTo>
                  <a:lnTo>
                    <a:pt x="458441" y="458403"/>
                  </a:lnTo>
                  <a:lnTo>
                    <a:pt x="454887" y="458414"/>
                  </a:lnTo>
                  <a:lnTo>
                    <a:pt x="453061" y="458882"/>
                  </a:lnTo>
                  <a:lnTo>
                    <a:pt x="449167" y="461556"/>
                  </a:lnTo>
                  <a:lnTo>
                    <a:pt x="448254" y="462297"/>
                  </a:lnTo>
                  <a:lnTo>
                    <a:pt x="447536" y="462303"/>
                  </a:lnTo>
                  <a:lnTo>
                    <a:pt x="446157" y="462625"/>
                  </a:lnTo>
                  <a:lnTo>
                    <a:pt x="445494" y="462363"/>
                  </a:lnTo>
                  <a:lnTo>
                    <a:pt x="443355" y="462509"/>
                  </a:lnTo>
                  <a:lnTo>
                    <a:pt x="442577" y="462023"/>
                  </a:lnTo>
                  <a:lnTo>
                    <a:pt x="441872" y="461944"/>
                  </a:lnTo>
                  <a:lnTo>
                    <a:pt x="441137" y="461343"/>
                  </a:lnTo>
                  <a:lnTo>
                    <a:pt x="440390" y="460414"/>
                  </a:lnTo>
                  <a:lnTo>
                    <a:pt x="439698" y="460268"/>
                  </a:lnTo>
                  <a:lnTo>
                    <a:pt x="439009" y="459630"/>
                  </a:lnTo>
                  <a:lnTo>
                    <a:pt x="437328" y="458730"/>
                  </a:lnTo>
                  <a:lnTo>
                    <a:pt x="436876" y="458676"/>
                  </a:lnTo>
                  <a:lnTo>
                    <a:pt x="435454" y="458797"/>
                  </a:lnTo>
                  <a:lnTo>
                    <a:pt x="434758" y="458663"/>
                  </a:lnTo>
                  <a:lnTo>
                    <a:pt x="433640" y="458256"/>
                  </a:lnTo>
                  <a:lnTo>
                    <a:pt x="432303" y="457291"/>
                  </a:lnTo>
                  <a:lnTo>
                    <a:pt x="431292" y="456276"/>
                  </a:lnTo>
                  <a:lnTo>
                    <a:pt x="430130" y="456221"/>
                  </a:lnTo>
                  <a:lnTo>
                    <a:pt x="428413" y="455419"/>
                  </a:lnTo>
                  <a:lnTo>
                    <a:pt x="427233" y="455486"/>
                  </a:lnTo>
                  <a:lnTo>
                    <a:pt x="426316" y="455729"/>
                  </a:lnTo>
                  <a:lnTo>
                    <a:pt x="425261" y="456264"/>
                  </a:lnTo>
                  <a:lnTo>
                    <a:pt x="424319" y="456986"/>
                  </a:lnTo>
                  <a:lnTo>
                    <a:pt x="423407" y="457218"/>
                  </a:lnTo>
                  <a:lnTo>
                    <a:pt x="422118" y="457813"/>
                  </a:lnTo>
                  <a:lnTo>
                    <a:pt x="420708" y="457959"/>
                  </a:lnTo>
                  <a:lnTo>
                    <a:pt x="419795" y="458208"/>
                  </a:lnTo>
                  <a:lnTo>
                    <a:pt x="417666" y="458287"/>
                  </a:lnTo>
                  <a:lnTo>
                    <a:pt x="416980" y="458099"/>
                  </a:lnTo>
                  <a:lnTo>
                    <a:pt x="415571" y="457904"/>
                  </a:lnTo>
                  <a:lnTo>
                    <a:pt x="414892" y="457685"/>
                  </a:lnTo>
                  <a:lnTo>
                    <a:pt x="413239" y="457637"/>
                  </a:lnTo>
                  <a:lnTo>
                    <a:pt x="410542" y="456732"/>
                  </a:lnTo>
                  <a:lnTo>
                    <a:pt x="409974" y="456300"/>
                  </a:lnTo>
                  <a:lnTo>
                    <a:pt x="409278" y="456233"/>
                  </a:lnTo>
                  <a:lnTo>
                    <a:pt x="408852" y="456069"/>
                  </a:lnTo>
                  <a:lnTo>
                    <a:pt x="407854" y="455413"/>
                  </a:lnTo>
                  <a:lnTo>
                    <a:pt x="406570" y="454374"/>
                  </a:lnTo>
                  <a:lnTo>
                    <a:pt x="404563" y="453669"/>
                  </a:lnTo>
                  <a:lnTo>
                    <a:pt x="403173" y="453979"/>
                  </a:lnTo>
                  <a:lnTo>
                    <a:pt x="402511" y="454240"/>
                  </a:lnTo>
                  <a:lnTo>
                    <a:pt x="400674" y="455729"/>
                  </a:lnTo>
                  <a:lnTo>
                    <a:pt x="399251" y="456579"/>
                  </a:lnTo>
                  <a:lnTo>
                    <a:pt x="396506" y="458833"/>
                  </a:lnTo>
                  <a:lnTo>
                    <a:pt x="395385" y="459216"/>
                  </a:lnTo>
                  <a:lnTo>
                    <a:pt x="394596" y="459745"/>
                  </a:lnTo>
                  <a:lnTo>
                    <a:pt x="393895" y="459842"/>
                  </a:lnTo>
                  <a:lnTo>
                    <a:pt x="393078" y="460297"/>
                  </a:lnTo>
                  <a:lnTo>
                    <a:pt x="391713" y="460687"/>
                  </a:lnTo>
                  <a:lnTo>
                    <a:pt x="390291" y="460729"/>
                  </a:lnTo>
                  <a:lnTo>
                    <a:pt x="389620" y="460960"/>
                  </a:lnTo>
                  <a:lnTo>
                    <a:pt x="388681" y="461027"/>
                  </a:lnTo>
                  <a:lnTo>
                    <a:pt x="386674" y="461756"/>
                  </a:lnTo>
                  <a:lnTo>
                    <a:pt x="384310" y="461834"/>
                  </a:lnTo>
                  <a:lnTo>
                    <a:pt x="382952" y="462248"/>
                  </a:lnTo>
                  <a:lnTo>
                    <a:pt x="382014" y="462345"/>
                  </a:lnTo>
                  <a:lnTo>
                    <a:pt x="381356" y="462606"/>
                  </a:lnTo>
                  <a:lnTo>
                    <a:pt x="378430" y="464630"/>
                  </a:lnTo>
                  <a:lnTo>
                    <a:pt x="377769" y="464897"/>
                  </a:lnTo>
                  <a:lnTo>
                    <a:pt x="377069" y="464824"/>
                  </a:lnTo>
                  <a:lnTo>
                    <a:pt x="375945" y="464447"/>
                  </a:lnTo>
                  <a:lnTo>
                    <a:pt x="374355" y="463414"/>
                  </a:lnTo>
                  <a:lnTo>
                    <a:pt x="373893" y="463384"/>
                  </a:lnTo>
                  <a:lnTo>
                    <a:pt x="372239" y="463609"/>
                  </a:lnTo>
                  <a:lnTo>
                    <a:pt x="371797" y="463773"/>
                  </a:lnTo>
                  <a:lnTo>
                    <a:pt x="371206" y="464161"/>
                  </a:lnTo>
                  <a:lnTo>
                    <a:pt x="369403" y="466057"/>
                  </a:lnTo>
                  <a:lnTo>
                    <a:pt x="368480" y="466172"/>
                  </a:lnTo>
                  <a:lnTo>
                    <a:pt x="367872" y="466549"/>
                  </a:lnTo>
                  <a:lnTo>
                    <a:pt x="367326" y="467321"/>
                  </a:lnTo>
                  <a:lnTo>
                    <a:pt x="366657" y="468840"/>
                  </a:lnTo>
                  <a:lnTo>
                    <a:pt x="365788" y="470250"/>
                  </a:lnTo>
                  <a:lnTo>
                    <a:pt x="365267" y="471300"/>
                  </a:lnTo>
                  <a:lnTo>
                    <a:pt x="364653" y="471664"/>
                  </a:lnTo>
                  <a:lnTo>
                    <a:pt x="363952" y="471799"/>
                  </a:lnTo>
                  <a:lnTo>
                    <a:pt x="363011" y="471829"/>
                  </a:lnTo>
                  <a:lnTo>
                    <a:pt x="362093" y="472127"/>
                  </a:lnTo>
                  <a:lnTo>
                    <a:pt x="361732" y="472394"/>
                  </a:lnTo>
                  <a:lnTo>
                    <a:pt x="361518" y="472831"/>
                  </a:lnTo>
                  <a:lnTo>
                    <a:pt x="361227" y="473980"/>
                  </a:lnTo>
                  <a:lnTo>
                    <a:pt x="360347" y="475389"/>
                  </a:lnTo>
                  <a:lnTo>
                    <a:pt x="360261" y="476319"/>
                  </a:lnTo>
                  <a:lnTo>
                    <a:pt x="359903" y="477193"/>
                  </a:lnTo>
                  <a:lnTo>
                    <a:pt x="358472" y="479375"/>
                  </a:lnTo>
                  <a:lnTo>
                    <a:pt x="357728" y="480292"/>
                  </a:lnTo>
                  <a:lnTo>
                    <a:pt x="354751" y="484861"/>
                  </a:lnTo>
                  <a:lnTo>
                    <a:pt x="354151" y="485590"/>
                  </a:lnTo>
                  <a:lnTo>
                    <a:pt x="352144" y="487606"/>
                  </a:lnTo>
                  <a:lnTo>
                    <a:pt x="351580" y="488032"/>
                  </a:lnTo>
                  <a:lnTo>
                    <a:pt x="350740" y="488475"/>
                  </a:lnTo>
                  <a:lnTo>
                    <a:pt x="350286" y="488603"/>
                  </a:lnTo>
                  <a:lnTo>
                    <a:pt x="349338" y="488658"/>
                  </a:lnTo>
                  <a:lnTo>
                    <a:pt x="347934" y="488463"/>
                  </a:lnTo>
                  <a:lnTo>
                    <a:pt x="346039" y="488512"/>
                  </a:lnTo>
                  <a:lnTo>
                    <a:pt x="344431" y="488129"/>
                  </a:lnTo>
                  <a:lnTo>
                    <a:pt x="342536" y="488220"/>
                  </a:lnTo>
                  <a:lnTo>
                    <a:pt x="340172" y="488081"/>
                  </a:lnTo>
                  <a:lnTo>
                    <a:pt x="339058" y="488469"/>
                  </a:lnTo>
                  <a:lnTo>
                    <a:pt x="338592" y="488555"/>
                  </a:lnTo>
                  <a:lnTo>
                    <a:pt x="337882" y="488524"/>
                  </a:lnTo>
                  <a:lnTo>
                    <a:pt x="336775" y="488949"/>
                  </a:lnTo>
                  <a:lnTo>
                    <a:pt x="335616" y="489162"/>
                  </a:lnTo>
                  <a:lnTo>
                    <a:pt x="332036" y="491021"/>
                  </a:lnTo>
                  <a:lnTo>
                    <a:pt x="331358" y="491185"/>
                  </a:lnTo>
                  <a:lnTo>
                    <a:pt x="328270" y="491240"/>
                  </a:lnTo>
                  <a:lnTo>
                    <a:pt x="327158" y="490888"/>
                  </a:lnTo>
                  <a:lnTo>
                    <a:pt x="325967" y="490936"/>
                  </a:lnTo>
                  <a:lnTo>
                    <a:pt x="325281" y="490760"/>
                  </a:lnTo>
                  <a:lnTo>
                    <a:pt x="324235" y="490243"/>
                  </a:lnTo>
                  <a:lnTo>
                    <a:pt x="323753" y="490292"/>
                  </a:lnTo>
                  <a:lnTo>
                    <a:pt x="322871" y="490620"/>
                  </a:lnTo>
                  <a:lnTo>
                    <a:pt x="321212" y="490639"/>
                  </a:lnTo>
                  <a:lnTo>
                    <a:pt x="320113" y="491076"/>
                  </a:lnTo>
                  <a:lnTo>
                    <a:pt x="319645" y="491137"/>
                  </a:lnTo>
                  <a:lnTo>
                    <a:pt x="314669" y="491203"/>
                  </a:lnTo>
                  <a:lnTo>
                    <a:pt x="313969" y="491094"/>
                  </a:lnTo>
                  <a:lnTo>
                    <a:pt x="313311" y="490827"/>
                  </a:lnTo>
                  <a:lnTo>
                    <a:pt x="311179" y="490899"/>
                  </a:lnTo>
                  <a:lnTo>
                    <a:pt x="309535" y="490693"/>
                  </a:lnTo>
                  <a:lnTo>
                    <a:pt x="309306" y="490690"/>
                  </a:lnTo>
                  <a:lnTo>
                    <a:pt x="308113" y="490681"/>
                  </a:lnTo>
                  <a:lnTo>
                    <a:pt x="307965" y="491112"/>
                  </a:lnTo>
                  <a:lnTo>
                    <a:pt x="307477" y="491628"/>
                  </a:lnTo>
                  <a:lnTo>
                    <a:pt x="306768" y="491713"/>
                  </a:lnTo>
                  <a:lnTo>
                    <a:pt x="306417" y="492023"/>
                  </a:lnTo>
                  <a:lnTo>
                    <a:pt x="305927" y="492838"/>
                  </a:lnTo>
                  <a:lnTo>
                    <a:pt x="305418" y="493336"/>
                  </a:lnTo>
                  <a:lnTo>
                    <a:pt x="305196" y="494235"/>
                  </a:lnTo>
                  <a:lnTo>
                    <a:pt x="304308" y="495353"/>
                  </a:lnTo>
                  <a:lnTo>
                    <a:pt x="303999" y="496969"/>
                  </a:lnTo>
                  <a:lnTo>
                    <a:pt x="303365" y="497972"/>
                  </a:lnTo>
                  <a:lnTo>
                    <a:pt x="303394" y="498919"/>
                  </a:lnTo>
                  <a:lnTo>
                    <a:pt x="303184" y="500802"/>
                  </a:lnTo>
                  <a:lnTo>
                    <a:pt x="303174" y="501750"/>
                  </a:lnTo>
                  <a:lnTo>
                    <a:pt x="302764" y="502686"/>
                  </a:lnTo>
                  <a:lnTo>
                    <a:pt x="302786" y="503403"/>
                  </a:lnTo>
                  <a:lnTo>
                    <a:pt x="302615" y="504333"/>
                  </a:lnTo>
                  <a:lnTo>
                    <a:pt x="302794" y="510730"/>
                  </a:lnTo>
                  <a:lnTo>
                    <a:pt x="302681" y="511301"/>
                  </a:lnTo>
                  <a:lnTo>
                    <a:pt x="302524" y="511878"/>
                  </a:lnTo>
                  <a:lnTo>
                    <a:pt x="302418" y="513895"/>
                  </a:lnTo>
                  <a:lnTo>
                    <a:pt x="302944" y="515341"/>
                  </a:lnTo>
                  <a:lnTo>
                    <a:pt x="304058" y="516957"/>
                  </a:lnTo>
                  <a:lnTo>
                    <a:pt x="304479" y="517753"/>
                  </a:lnTo>
                  <a:lnTo>
                    <a:pt x="305509" y="520104"/>
                  </a:lnTo>
                  <a:lnTo>
                    <a:pt x="305839" y="525080"/>
                  </a:lnTo>
                  <a:lnTo>
                    <a:pt x="307039" y="528704"/>
                  </a:lnTo>
                  <a:lnTo>
                    <a:pt x="307229" y="529509"/>
                  </a:lnTo>
                  <a:lnTo>
                    <a:pt x="309870" y="536046"/>
                  </a:lnTo>
                  <a:lnTo>
                    <a:pt x="312154" y="538771"/>
                  </a:lnTo>
                  <a:lnTo>
                    <a:pt x="314361" y="544205"/>
                  </a:lnTo>
                  <a:lnTo>
                    <a:pt x="312924" y="546785"/>
                  </a:lnTo>
                  <a:lnTo>
                    <a:pt x="311710" y="548227"/>
                  </a:lnTo>
                  <a:lnTo>
                    <a:pt x="310243" y="550111"/>
                  </a:lnTo>
                  <a:lnTo>
                    <a:pt x="308816" y="552921"/>
                  </a:lnTo>
                  <a:lnTo>
                    <a:pt x="307101" y="555315"/>
                  </a:lnTo>
                  <a:lnTo>
                    <a:pt x="304734" y="557854"/>
                  </a:lnTo>
                  <a:lnTo>
                    <a:pt x="304375" y="558489"/>
                  </a:lnTo>
                  <a:lnTo>
                    <a:pt x="301553" y="562131"/>
                  </a:lnTo>
                  <a:lnTo>
                    <a:pt x="301082" y="562887"/>
                  </a:lnTo>
                  <a:lnTo>
                    <a:pt x="299834" y="565339"/>
                  </a:lnTo>
                  <a:lnTo>
                    <a:pt x="299826" y="566964"/>
                  </a:lnTo>
                  <a:lnTo>
                    <a:pt x="300318" y="567517"/>
                  </a:lnTo>
                  <a:lnTo>
                    <a:pt x="300261" y="567723"/>
                  </a:lnTo>
                  <a:lnTo>
                    <a:pt x="300187" y="568082"/>
                  </a:lnTo>
                  <a:lnTo>
                    <a:pt x="300078" y="568562"/>
                  </a:lnTo>
                  <a:lnTo>
                    <a:pt x="300003" y="569467"/>
                  </a:lnTo>
                  <a:lnTo>
                    <a:pt x="298921" y="571684"/>
                  </a:lnTo>
                  <a:lnTo>
                    <a:pt x="298755" y="572049"/>
                  </a:lnTo>
                  <a:lnTo>
                    <a:pt x="298466" y="572487"/>
                  </a:lnTo>
                  <a:lnTo>
                    <a:pt x="297307" y="573616"/>
                  </a:lnTo>
                  <a:lnTo>
                    <a:pt x="296921" y="573769"/>
                  </a:lnTo>
                  <a:lnTo>
                    <a:pt x="296565" y="573872"/>
                  </a:lnTo>
                  <a:lnTo>
                    <a:pt x="296154" y="573933"/>
                  </a:lnTo>
                  <a:lnTo>
                    <a:pt x="295689" y="574060"/>
                  </a:lnTo>
                  <a:lnTo>
                    <a:pt x="295303" y="574230"/>
                  </a:lnTo>
                  <a:lnTo>
                    <a:pt x="293340" y="575074"/>
                  </a:lnTo>
                  <a:lnTo>
                    <a:pt x="292991" y="575160"/>
                  </a:lnTo>
                  <a:lnTo>
                    <a:pt x="292140" y="575378"/>
                  </a:lnTo>
                  <a:lnTo>
                    <a:pt x="290535" y="575591"/>
                  </a:lnTo>
                  <a:lnTo>
                    <a:pt x="290084" y="575634"/>
                  </a:lnTo>
                  <a:lnTo>
                    <a:pt x="289617" y="575567"/>
                  </a:lnTo>
                  <a:lnTo>
                    <a:pt x="289112" y="575524"/>
                  </a:lnTo>
                  <a:lnTo>
                    <a:pt x="288568" y="575536"/>
                  </a:lnTo>
                  <a:lnTo>
                    <a:pt x="286582" y="575743"/>
                  </a:lnTo>
                  <a:lnTo>
                    <a:pt x="286000" y="575803"/>
                  </a:lnTo>
                  <a:lnTo>
                    <a:pt x="285581" y="575882"/>
                  </a:lnTo>
                  <a:lnTo>
                    <a:pt x="285132" y="575974"/>
                  </a:lnTo>
                  <a:lnTo>
                    <a:pt x="284776" y="576053"/>
                  </a:lnTo>
                  <a:lnTo>
                    <a:pt x="283310" y="576891"/>
                  </a:lnTo>
                  <a:lnTo>
                    <a:pt x="282886" y="577068"/>
                  </a:lnTo>
                  <a:lnTo>
                    <a:pt x="282140" y="577073"/>
                  </a:lnTo>
                  <a:lnTo>
                    <a:pt x="281346" y="576977"/>
                  </a:lnTo>
                  <a:lnTo>
                    <a:pt x="279283" y="575439"/>
                  </a:lnTo>
                  <a:lnTo>
                    <a:pt x="278698" y="574753"/>
                  </a:lnTo>
                  <a:lnTo>
                    <a:pt x="277682" y="574224"/>
                  </a:lnTo>
                  <a:lnTo>
                    <a:pt x="277161" y="574206"/>
                  </a:lnTo>
                  <a:lnTo>
                    <a:pt x="276644" y="574455"/>
                  </a:lnTo>
                  <a:lnTo>
                    <a:pt x="276174" y="574747"/>
                  </a:lnTo>
                  <a:lnTo>
                    <a:pt x="275719" y="575020"/>
                  </a:lnTo>
                  <a:lnTo>
                    <a:pt x="275280" y="575330"/>
                  </a:lnTo>
                  <a:lnTo>
                    <a:pt x="273547" y="576454"/>
                  </a:lnTo>
                  <a:lnTo>
                    <a:pt x="273169" y="576684"/>
                  </a:lnTo>
                  <a:lnTo>
                    <a:pt x="272746" y="577013"/>
                  </a:lnTo>
                  <a:lnTo>
                    <a:pt x="272077" y="577565"/>
                  </a:lnTo>
                  <a:lnTo>
                    <a:pt x="270781" y="578853"/>
                  </a:lnTo>
                  <a:lnTo>
                    <a:pt x="270371" y="579011"/>
                  </a:lnTo>
                  <a:lnTo>
                    <a:pt x="269677" y="579461"/>
                  </a:lnTo>
                  <a:lnTo>
                    <a:pt x="269238" y="579723"/>
                  </a:lnTo>
                  <a:lnTo>
                    <a:pt x="268017" y="580239"/>
                  </a:lnTo>
                  <a:lnTo>
                    <a:pt x="267490" y="580323"/>
                  </a:lnTo>
                  <a:lnTo>
                    <a:pt x="267154" y="580743"/>
                  </a:lnTo>
                  <a:lnTo>
                    <a:pt x="266591" y="581065"/>
                  </a:lnTo>
                  <a:lnTo>
                    <a:pt x="266106" y="581448"/>
                  </a:lnTo>
                  <a:lnTo>
                    <a:pt x="264657" y="582395"/>
                  </a:lnTo>
                  <a:lnTo>
                    <a:pt x="264273" y="582681"/>
                  </a:lnTo>
                  <a:lnTo>
                    <a:pt x="263856" y="582863"/>
                  </a:lnTo>
                  <a:lnTo>
                    <a:pt x="263478" y="583094"/>
                  </a:lnTo>
                  <a:lnTo>
                    <a:pt x="263132" y="583331"/>
                  </a:lnTo>
                  <a:lnTo>
                    <a:pt x="262000" y="584115"/>
                  </a:lnTo>
                  <a:lnTo>
                    <a:pt x="261660" y="584327"/>
                  </a:lnTo>
                  <a:lnTo>
                    <a:pt x="261028" y="584649"/>
                  </a:lnTo>
                  <a:lnTo>
                    <a:pt x="260641" y="584783"/>
                  </a:lnTo>
                  <a:lnTo>
                    <a:pt x="260055" y="585190"/>
                  </a:lnTo>
                  <a:lnTo>
                    <a:pt x="258554" y="586180"/>
                  </a:lnTo>
                  <a:lnTo>
                    <a:pt x="258254" y="586466"/>
                  </a:lnTo>
                  <a:lnTo>
                    <a:pt x="257862" y="586818"/>
                  </a:lnTo>
                  <a:lnTo>
                    <a:pt x="257470" y="587153"/>
                  </a:lnTo>
                  <a:lnTo>
                    <a:pt x="257118" y="587462"/>
                  </a:lnTo>
                  <a:lnTo>
                    <a:pt x="255403" y="588884"/>
                  </a:lnTo>
                  <a:lnTo>
                    <a:pt x="254779" y="589242"/>
                  </a:lnTo>
                  <a:lnTo>
                    <a:pt x="254221" y="589382"/>
                  </a:lnTo>
                  <a:lnTo>
                    <a:pt x="251295" y="588434"/>
                  </a:lnTo>
                  <a:lnTo>
                    <a:pt x="250856" y="588088"/>
                  </a:lnTo>
                  <a:lnTo>
                    <a:pt x="248474" y="587183"/>
                  </a:lnTo>
                  <a:lnTo>
                    <a:pt x="248145" y="587529"/>
                  </a:lnTo>
                  <a:lnTo>
                    <a:pt x="247878" y="587900"/>
                  </a:lnTo>
                  <a:lnTo>
                    <a:pt x="247509" y="588203"/>
                  </a:lnTo>
                  <a:lnTo>
                    <a:pt x="247102" y="588556"/>
                  </a:lnTo>
                  <a:lnTo>
                    <a:pt x="245412" y="589570"/>
                  </a:lnTo>
                  <a:lnTo>
                    <a:pt x="244859" y="589984"/>
                  </a:lnTo>
                  <a:lnTo>
                    <a:pt x="244250" y="590336"/>
                  </a:lnTo>
                  <a:lnTo>
                    <a:pt x="243647" y="590561"/>
                  </a:lnTo>
                  <a:lnTo>
                    <a:pt x="241959" y="591016"/>
                  </a:lnTo>
                  <a:lnTo>
                    <a:pt x="241518" y="591150"/>
                  </a:lnTo>
                  <a:lnTo>
                    <a:pt x="241169" y="591229"/>
                  </a:lnTo>
                  <a:lnTo>
                    <a:pt x="240807" y="591484"/>
                  </a:lnTo>
                  <a:lnTo>
                    <a:pt x="240507" y="591697"/>
                  </a:lnTo>
                  <a:lnTo>
                    <a:pt x="239770" y="593003"/>
                  </a:lnTo>
                  <a:lnTo>
                    <a:pt x="239596" y="593921"/>
                  </a:lnTo>
                  <a:lnTo>
                    <a:pt x="239553" y="594261"/>
                  </a:lnTo>
                  <a:lnTo>
                    <a:pt x="239406" y="594862"/>
                  </a:lnTo>
                  <a:lnTo>
                    <a:pt x="239460" y="596618"/>
                  </a:lnTo>
                  <a:lnTo>
                    <a:pt x="239561" y="597213"/>
                  </a:lnTo>
                  <a:lnTo>
                    <a:pt x="239600" y="597809"/>
                  </a:lnTo>
                  <a:lnTo>
                    <a:pt x="239604" y="598137"/>
                  </a:lnTo>
                  <a:lnTo>
                    <a:pt x="240108" y="599802"/>
                  </a:lnTo>
                  <a:lnTo>
                    <a:pt x="240344" y="600063"/>
                  </a:lnTo>
                  <a:lnTo>
                    <a:pt x="240736" y="600397"/>
                  </a:lnTo>
                  <a:lnTo>
                    <a:pt x="240954" y="601035"/>
                  </a:lnTo>
                  <a:lnTo>
                    <a:pt x="240402" y="601582"/>
                  </a:lnTo>
                  <a:lnTo>
                    <a:pt x="240104" y="601758"/>
                  </a:lnTo>
                  <a:lnTo>
                    <a:pt x="239983" y="601782"/>
                  </a:lnTo>
                  <a:lnTo>
                    <a:pt x="238473" y="602025"/>
                  </a:lnTo>
                  <a:lnTo>
                    <a:pt x="238077" y="602031"/>
                  </a:lnTo>
                  <a:lnTo>
                    <a:pt x="237720" y="602007"/>
                  </a:lnTo>
                  <a:lnTo>
                    <a:pt x="237013" y="602019"/>
                  </a:lnTo>
                  <a:lnTo>
                    <a:pt x="235886" y="602025"/>
                  </a:lnTo>
                  <a:lnTo>
                    <a:pt x="235559" y="601953"/>
                  </a:lnTo>
                  <a:lnTo>
                    <a:pt x="235202" y="601989"/>
                  </a:lnTo>
                  <a:lnTo>
                    <a:pt x="234783" y="602043"/>
                  </a:lnTo>
                  <a:lnTo>
                    <a:pt x="234216" y="602056"/>
                  </a:lnTo>
                  <a:lnTo>
                    <a:pt x="233822" y="602219"/>
                  </a:lnTo>
                  <a:lnTo>
                    <a:pt x="232819" y="602772"/>
                  </a:lnTo>
                  <a:lnTo>
                    <a:pt x="231983" y="603641"/>
                  </a:lnTo>
                  <a:lnTo>
                    <a:pt x="231754" y="603884"/>
                  </a:lnTo>
                  <a:lnTo>
                    <a:pt x="231197" y="604759"/>
                  </a:lnTo>
                  <a:lnTo>
                    <a:pt x="230703" y="605573"/>
                  </a:lnTo>
                  <a:lnTo>
                    <a:pt x="230167" y="606150"/>
                  </a:lnTo>
                  <a:lnTo>
                    <a:pt x="229828" y="606333"/>
                  </a:lnTo>
                  <a:lnTo>
                    <a:pt x="228704" y="606606"/>
                  </a:lnTo>
                  <a:lnTo>
                    <a:pt x="227767" y="606800"/>
                  </a:lnTo>
                  <a:lnTo>
                    <a:pt x="226516" y="606788"/>
                  </a:lnTo>
                  <a:lnTo>
                    <a:pt x="225461" y="606284"/>
                  </a:lnTo>
                  <a:lnTo>
                    <a:pt x="224463" y="606065"/>
                  </a:lnTo>
                  <a:lnTo>
                    <a:pt x="222927" y="605591"/>
                  </a:lnTo>
                  <a:lnTo>
                    <a:pt x="221990" y="605300"/>
                  </a:lnTo>
                  <a:lnTo>
                    <a:pt x="221516" y="605257"/>
                  </a:lnTo>
                  <a:lnTo>
                    <a:pt x="221167" y="605294"/>
                  </a:lnTo>
                  <a:lnTo>
                    <a:pt x="220802" y="605330"/>
                  </a:lnTo>
                  <a:lnTo>
                    <a:pt x="220062" y="605779"/>
                  </a:lnTo>
                  <a:lnTo>
                    <a:pt x="219636" y="605877"/>
                  </a:lnTo>
                  <a:lnTo>
                    <a:pt x="218115" y="606011"/>
                  </a:lnTo>
                  <a:lnTo>
                    <a:pt x="216896" y="606065"/>
                  </a:lnTo>
                  <a:lnTo>
                    <a:pt x="216523" y="606029"/>
                  </a:lnTo>
                  <a:lnTo>
                    <a:pt x="214718" y="606466"/>
                  </a:lnTo>
                  <a:lnTo>
                    <a:pt x="214846" y="607390"/>
                  </a:lnTo>
                  <a:lnTo>
                    <a:pt x="215093" y="608386"/>
                  </a:lnTo>
                  <a:lnTo>
                    <a:pt x="215260" y="608672"/>
                  </a:lnTo>
                  <a:lnTo>
                    <a:pt x="215586" y="609869"/>
                  </a:lnTo>
                  <a:lnTo>
                    <a:pt x="215262" y="610707"/>
                  </a:lnTo>
                  <a:lnTo>
                    <a:pt x="214460" y="611126"/>
                  </a:lnTo>
                  <a:lnTo>
                    <a:pt x="214127" y="611248"/>
                  </a:lnTo>
                  <a:lnTo>
                    <a:pt x="213172" y="611278"/>
                  </a:lnTo>
                  <a:lnTo>
                    <a:pt x="212867" y="611132"/>
                  </a:lnTo>
                  <a:lnTo>
                    <a:pt x="212006" y="611211"/>
                  </a:lnTo>
                  <a:lnTo>
                    <a:pt x="210912" y="611940"/>
                  </a:lnTo>
                  <a:lnTo>
                    <a:pt x="210227" y="612456"/>
                  </a:lnTo>
                  <a:lnTo>
                    <a:pt x="209503" y="612930"/>
                  </a:lnTo>
                  <a:lnTo>
                    <a:pt x="209379" y="614176"/>
                  </a:lnTo>
                  <a:lnTo>
                    <a:pt x="209654" y="615002"/>
                  </a:lnTo>
                  <a:lnTo>
                    <a:pt x="209674" y="615367"/>
                  </a:lnTo>
                  <a:lnTo>
                    <a:pt x="209285" y="616442"/>
                  </a:lnTo>
                  <a:lnTo>
                    <a:pt x="208705" y="617268"/>
                  </a:lnTo>
                  <a:lnTo>
                    <a:pt x="207443" y="617602"/>
                  </a:lnTo>
                  <a:lnTo>
                    <a:pt x="206612" y="617645"/>
                  </a:lnTo>
                  <a:lnTo>
                    <a:pt x="206279" y="617718"/>
                  </a:lnTo>
                  <a:lnTo>
                    <a:pt x="205821" y="617888"/>
                  </a:lnTo>
                  <a:lnTo>
                    <a:pt x="205350" y="617426"/>
                  </a:lnTo>
                  <a:lnTo>
                    <a:pt x="205197" y="616989"/>
                  </a:lnTo>
                  <a:lnTo>
                    <a:pt x="205030" y="616649"/>
                  </a:lnTo>
                  <a:lnTo>
                    <a:pt x="204949" y="615847"/>
                  </a:lnTo>
                  <a:lnTo>
                    <a:pt x="204773" y="615458"/>
                  </a:lnTo>
                  <a:lnTo>
                    <a:pt x="204601" y="614710"/>
                  </a:lnTo>
                  <a:lnTo>
                    <a:pt x="204518" y="614352"/>
                  </a:lnTo>
                  <a:lnTo>
                    <a:pt x="203522" y="613064"/>
                  </a:lnTo>
                  <a:lnTo>
                    <a:pt x="203160" y="612706"/>
                  </a:lnTo>
                  <a:lnTo>
                    <a:pt x="203025" y="612420"/>
                  </a:lnTo>
                  <a:lnTo>
                    <a:pt x="202947" y="611837"/>
                  </a:lnTo>
                  <a:lnTo>
                    <a:pt x="202568" y="611332"/>
                  </a:lnTo>
                  <a:lnTo>
                    <a:pt x="202284" y="611005"/>
                  </a:lnTo>
                  <a:lnTo>
                    <a:pt x="201969" y="610713"/>
                  </a:lnTo>
                  <a:lnTo>
                    <a:pt x="201617" y="610549"/>
                  </a:lnTo>
                  <a:lnTo>
                    <a:pt x="200890" y="610191"/>
                  </a:lnTo>
                  <a:lnTo>
                    <a:pt x="200342" y="609856"/>
                  </a:lnTo>
                  <a:lnTo>
                    <a:pt x="200267" y="609480"/>
                  </a:lnTo>
                  <a:lnTo>
                    <a:pt x="200209" y="609164"/>
                  </a:lnTo>
                  <a:lnTo>
                    <a:pt x="199882" y="608550"/>
                  </a:lnTo>
                  <a:lnTo>
                    <a:pt x="199620" y="608094"/>
                  </a:lnTo>
                  <a:lnTo>
                    <a:pt x="199402" y="607523"/>
                  </a:lnTo>
                  <a:lnTo>
                    <a:pt x="199310" y="607013"/>
                  </a:lnTo>
                  <a:lnTo>
                    <a:pt x="198885" y="606582"/>
                  </a:lnTo>
                  <a:lnTo>
                    <a:pt x="198594" y="606272"/>
                  </a:lnTo>
                  <a:lnTo>
                    <a:pt x="198295" y="605974"/>
                  </a:lnTo>
                  <a:lnTo>
                    <a:pt x="198036" y="605737"/>
                  </a:lnTo>
                  <a:lnTo>
                    <a:pt x="197636" y="605457"/>
                  </a:lnTo>
                  <a:lnTo>
                    <a:pt x="197369" y="605227"/>
                  </a:lnTo>
                  <a:lnTo>
                    <a:pt x="197040" y="605033"/>
                  </a:lnTo>
                  <a:lnTo>
                    <a:pt x="196522" y="604698"/>
                  </a:lnTo>
                  <a:lnTo>
                    <a:pt x="196202" y="604552"/>
                  </a:lnTo>
                  <a:lnTo>
                    <a:pt x="195702" y="604334"/>
                  </a:lnTo>
                  <a:lnTo>
                    <a:pt x="195304" y="604188"/>
                  </a:lnTo>
                  <a:lnTo>
                    <a:pt x="194617" y="603963"/>
                  </a:lnTo>
                  <a:lnTo>
                    <a:pt x="194268" y="603957"/>
                  </a:lnTo>
                  <a:lnTo>
                    <a:pt x="193608" y="604030"/>
                  </a:lnTo>
                  <a:lnTo>
                    <a:pt x="193228" y="604085"/>
                  </a:lnTo>
                  <a:lnTo>
                    <a:pt x="192748" y="604206"/>
                  </a:lnTo>
                  <a:lnTo>
                    <a:pt x="192020" y="604352"/>
                  </a:lnTo>
                  <a:lnTo>
                    <a:pt x="191516" y="604461"/>
                  </a:lnTo>
                  <a:lnTo>
                    <a:pt x="191044" y="604631"/>
                  </a:lnTo>
                  <a:lnTo>
                    <a:pt x="190381" y="604984"/>
                  </a:lnTo>
                  <a:lnTo>
                    <a:pt x="189993" y="605026"/>
                  </a:lnTo>
                  <a:lnTo>
                    <a:pt x="189419" y="605111"/>
                  </a:lnTo>
                  <a:lnTo>
                    <a:pt x="188833" y="604892"/>
                  </a:lnTo>
                  <a:lnTo>
                    <a:pt x="188301" y="604583"/>
                  </a:lnTo>
                  <a:lnTo>
                    <a:pt x="187974" y="604510"/>
                  </a:lnTo>
                  <a:lnTo>
                    <a:pt x="187640" y="604474"/>
                  </a:lnTo>
                  <a:lnTo>
                    <a:pt x="187206" y="604577"/>
                  </a:lnTo>
                  <a:lnTo>
                    <a:pt x="186734" y="604723"/>
                  </a:lnTo>
                  <a:lnTo>
                    <a:pt x="186559" y="605051"/>
                  </a:lnTo>
                  <a:lnTo>
                    <a:pt x="186376" y="605342"/>
                  </a:lnTo>
                  <a:lnTo>
                    <a:pt x="186056" y="605810"/>
                  </a:lnTo>
                  <a:lnTo>
                    <a:pt x="185827" y="606114"/>
                  </a:lnTo>
                  <a:lnTo>
                    <a:pt x="185549" y="606315"/>
                  </a:lnTo>
                  <a:lnTo>
                    <a:pt x="185133" y="606485"/>
                  </a:lnTo>
                  <a:lnTo>
                    <a:pt x="184823" y="606618"/>
                  </a:lnTo>
                  <a:lnTo>
                    <a:pt x="184482" y="606631"/>
                  </a:lnTo>
                  <a:lnTo>
                    <a:pt x="183879" y="606891"/>
                  </a:lnTo>
                  <a:lnTo>
                    <a:pt x="183407" y="607049"/>
                  </a:lnTo>
                  <a:lnTo>
                    <a:pt x="183202" y="606788"/>
                  </a:lnTo>
                  <a:lnTo>
                    <a:pt x="182891" y="606247"/>
                  </a:lnTo>
                  <a:lnTo>
                    <a:pt x="182654" y="605889"/>
                  </a:lnTo>
                  <a:lnTo>
                    <a:pt x="182395" y="605694"/>
                  </a:lnTo>
                  <a:lnTo>
                    <a:pt x="182158" y="605354"/>
                  </a:lnTo>
                  <a:lnTo>
                    <a:pt x="181780" y="605002"/>
                  </a:lnTo>
                  <a:lnTo>
                    <a:pt x="181498" y="604795"/>
                  </a:lnTo>
                  <a:lnTo>
                    <a:pt x="181231" y="604565"/>
                  </a:lnTo>
                  <a:lnTo>
                    <a:pt x="180972" y="604364"/>
                  </a:lnTo>
                  <a:lnTo>
                    <a:pt x="180625" y="604036"/>
                  </a:lnTo>
                  <a:lnTo>
                    <a:pt x="180333" y="603678"/>
                  </a:lnTo>
                  <a:lnTo>
                    <a:pt x="180034" y="603319"/>
                  </a:lnTo>
                  <a:lnTo>
                    <a:pt x="179787" y="602949"/>
                  </a:lnTo>
                  <a:lnTo>
                    <a:pt x="179490" y="602736"/>
                  </a:lnTo>
                  <a:lnTo>
                    <a:pt x="179119" y="602329"/>
                  </a:lnTo>
                  <a:lnTo>
                    <a:pt x="178680" y="602000"/>
                  </a:lnTo>
                  <a:lnTo>
                    <a:pt x="178611" y="601448"/>
                  </a:lnTo>
                  <a:lnTo>
                    <a:pt x="178443" y="601029"/>
                  </a:lnTo>
                  <a:lnTo>
                    <a:pt x="178244" y="600780"/>
                  </a:lnTo>
                  <a:lnTo>
                    <a:pt x="178176" y="600306"/>
                  </a:lnTo>
                  <a:lnTo>
                    <a:pt x="177885" y="600014"/>
                  </a:lnTo>
                  <a:lnTo>
                    <a:pt x="177639" y="599643"/>
                  </a:lnTo>
                  <a:lnTo>
                    <a:pt x="177205" y="599115"/>
                  </a:lnTo>
                  <a:lnTo>
                    <a:pt x="176903" y="598622"/>
                  </a:lnTo>
                  <a:lnTo>
                    <a:pt x="176510" y="598210"/>
                  </a:lnTo>
                  <a:lnTo>
                    <a:pt x="176209" y="597839"/>
                  </a:lnTo>
                  <a:lnTo>
                    <a:pt x="175825" y="597487"/>
                  </a:lnTo>
                  <a:lnTo>
                    <a:pt x="175580" y="597243"/>
                  </a:lnTo>
                  <a:lnTo>
                    <a:pt x="174985" y="596848"/>
                  </a:lnTo>
                  <a:lnTo>
                    <a:pt x="174609" y="596606"/>
                  </a:lnTo>
                  <a:lnTo>
                    <a:pt x="173884" y="596399"/>
                  </a:lnTo>
                  <a:lnTo>
                    <a:pt x="173461" y="596162"/>
                  </a:lnTo>
                  <a:lnTo>
                    <a:pt x="172914" y="595883"/>
                  </a:lnTo>
                  <a:lnTo>
                    <a:pt x="172561" y="595646"/>
                  </a:lnTo>
                  <a:lnTo>
                    <a:pt x="172340" y="595385"/>
                  </a:lnTo>
                  <a:lnTo>
                    <a:pt x="171969" y="595026"/>
                  </a:lnTo>
                  <a:lnTo>
                    <a:pt x="171711" y="594808"/>
                  </a:lnTo>
                  <a:lnTo>
                    <a:pt x="171311" y="594467"/>
                  </a:lnTo>
                  <a:lnTo>
                    <a:pt x="171020" y="594260"/>
                  </a:lnTo>
                  <a:lnTo>
                    <a:pt x="170466" y="594090"/>
                  </a:lnTo>
                  <a:lnTo>
                    <a:pt x="169730" y="593647"/>
                  </a:lnTo>
                  <a:lnTo>
                    <a:pt x="169528" y="593027"/>
                  </a:lnTo>
                  <a:lnTo>
                    <a:pt x="169228" y="592681"/>
                  </a:lnTo>
                  <a:lnTo>
                    <a:pt x="168883" y="592414"/>
                  </a:lnTo>
                  <a:lnTo>
                    <a:pt x="168267" y="592244"/>
                  </a:lnTo>
                  <a:lnTo>
                    <a:pt x="167737" y="592165"/>
                  </a:lnTo>
                  <a:lnTo>
                    <a:pt x="167211" y="591752"/>
                  </a:lnTo>
                  <a:lnTo>
                    <a:pt x="166788" y="591454"/>
                  </a:lnTo>
                  <a:lnTo>
                    <a:pt x="166107" y="591059"/>
                  </a:lnTo>
                  <a:lnTo>
                    <a:pt x="165364" y="590712"/>
                  </a:lnTo>
                  <a:lnTo>
                    <a:pt x="163048" y="588270"/>
                  </a:lnTo>
                  <a:lnTo>
                    <a:pt x="161450" y="584276"/>
                  </a:lnTo>
                  <a:lnTo>
                    <a:pt x="160385" y="582146"/>
                  </a:lnTo>
                  <a:lnTo>
                    <a:pt x="160695" y="578790"/>
                  </a:lnTo>
                  <a:lnTo>
                    <a:pt x="160992" y="574330"/>
                  </a:lnTo>
                  <a:lnTo>
                    <a:pt x="159803" y="569867"/>
                  </a:lnTo>
                  <a:lnTo>
                    <a:pt x="155639" y="567192"/>
                  </a:lnTo>
                  <a:lnTo>
                    <a:pt x="153855" y="563625"/>
                  </a:lnTo>
                  <a:lnTo>
                    <a:pt x="150287" y="559758"/>
                  </a:lnTo>
                  <a:lnTo>
                    <a:pt x="142537" y="554445"/>
                  </a:lnTo>
                  <a:lnTo>
                    <a:pt x="137742" y="549649"/>
                  </a:lnTo>
                  <a:lnTo>
                    <a:pt x="132682" y="544855"/>
                  </a:lnTo>
                  <a:lnTo>
                    <a:pt x="131083" y="542990"/>
                  </a:lnTo>
                  <a:lnTo>
                    <a:pt x="128992" y="542474"/>
                  </a:lnTo>
                  <a:lnTo>
                    <a:pt x="128807" y="542468"/>
                  </a:lnTo>
                  <a:lnTo>
                    <a:pt x="128321" y="542394"/>
                  </a:lnTo>
                  <a:lnTo>
                    <a:pt x="128108" y="542364"/>
                  </a:lnTo>
                  <a:lnTo>
                    <a:pt x="127853" y="542316"/>
                  </a:lnTo>
                  <a:lnTo>
                    <a:pt x="127703" y="542243"/>
                  </a:lnTo>
                  <a:lnTo>
                    <a:pt x="127524" y="542127"/>
                  </a:lnTo>
                  <a:lnTo>
                    <a:pt x="127349" y="542005"/>
                  </a:lnTo>
                  <a:lnTo>
                    <a:pt x="127212" y="541878"/>
                  </a:lnTo>
                  <a:lnTo>
                    <a:pt x="127056" y="541750"/>
                  </a:lnTo>
                  <a:lnTo>
                    <a:pt x="126834" y="541678"/>
                  </a:lnTo>
                  <a:lnTo>
                    <a:pt x="126612" y="541532"/>
                  </a:lnTo>
                  <a:lnTo>
                    <a:pt x="126405" y="541447"/>
                  </a:lnTo>
                  <a:lnTo>
                    <a:pt x="126238" y="541331"/>
                  </a:lnTo>
                  <a:lnTo>
                    <a:pt x="125972" y="541185"/>
                  </a:lnTo>
                  <a:lnTo>
                    <a:pt x="125820" y="541100"/>
                  </a:lnTo>
                  <a:lnTo>
                    <a:pt x="125559" y="540906"/>
                  </a:lnTo>
                  <a:lnTo>
                    <a:pt x="125399" y="540858"/>
                  </a:lnTo>
                  <a:lnTo>
                    <a:pt x="125248" y="540779"/>
                  </a:lnTo>
                  <a:lnTo>
                    <a:pt x="125084" y="540730"/>
                  </a:lnTo>
                  <a:lnTo>
                    <a:pt x="124915" y="540754"/>
                  </a:lnTo>
                  <a:lnTo>
                    <a:pt x="124747" y="540797"/>
                  </a:lnTo>
                  <a:lnTo>
                    <a:pt x="124597" y="540827"/>
                  </a:lnTo>
                  <a:lnTo>
                    <a:pt x="124376" y="540967"/>
                  </a:lnTo>
                  <a:lnTo>
                    <a:pt x="124204" y="541076"/>
                  </a:lnTo>
                  <a:lnTo>
                    <a:pt x="124119" y="541216"/>
                  </a:lnTo>
                  <a:lnTo>
                    <a:pt x="123843" y="541544"/>
                  </a:lnTo>
                  <a:lnTo>
                    <a:pt x="123738" y="541757"/>
                  </a:lnTo>
                  <a:lnTo>
                    <a:pt x="123604" y="541884"/>
                  </a:lnTo>
                  <a:lnTo>
                    <a:pt x="123509" y="542042"/>
                  </a:lnTo>
                  <a:lnTo>
                    <a:pt x="123376" y="542121"/>
                  </a:lnTo>
                  <a:lnTo>
                    <a:pt x="123195" y="542194"/>
                  </a:lnTo>
                  <a:lnTo>
                    <a:pt x="123053" y="542243"/>
                  </a:lnTo>
                  <a:lnTo>
                    <a:pt x="122841" y="542230"/>
                  </a:lnTo>
                  <a:lnTo>
                    <a:pt x="122572" y="542127"/>
                  </a:lnTo>
                  <a:lnTo>
                    <a:pt x="122413" y="542091"/>
                  </a:lnTo>
                  <a:lnTo>
                    <a:pt x="122246" y="542012"/>
                  </a:lnTo>
                  <a:lnTo>
                    <a:pt x="122045" y="541878"/>
                  </a:lnTo>
                  <a:lnTo>
                    <a:pt x="121775" y="541739"/>
                  </a:lnTo>
                  <a:lnTo>
                    <a:pt x="121575" y="541647"/>
                  </a:lnTo>
                  <a:lnTo>
                    <a:pt x="121403" y="541526"/>
                  </a:lnTo>
                  <a:lnTo>
                    <a:pt x="121258" y="541386"/>
                  </a:lnTo>
                  <a:lnTo>
                    <a:pt x="121118" y="541198"/>
                  </a:lnTo>
                  <a:lnTo>
                    <a:pt x="120896" y="540943"/>
                  </a:lnTo>
                  <a:lnTo>
                    <a:pt x="120802" y="540779"/>
                  </a:lnTo>
                  <a:lnTo>
                    <a:pt x="120675" y="540639"/>
                  </a:lnTo>
                  <a:lnTo>
                    <a:pt x="120501" y="540438"/>
                  </a:lnTo>
                  <a:lnTo>
                    <a:pt x="120386" y="540244"/>
                  </a:lnTo>
                  <a:lnTo>
                    <a:pt x="120246" y="540044"/>
                  </a:lnTo>
                  <a:lnTo>
                    <a:pt x="120126" y="539873"/>
                  </a:lnTo>
                  <a:lnTo>
                    <a:pt x="119956" y="539715"/>
                  </a:lnTo>
                  <a:lnTo>
                    <a:pt x="119913" y="539582"/>
                  </a:lnTo>
                  <a:lnTo>
                    <a:pt x="119714" y="539326"/>
                  </a:lnTo>
                  <a:lnTo>
                    <a:pt x="119616" y="539163"/>
                  </a:lnTo>
                  <a:lnTo>
                    <a:pt x="119534" y="539023"/>
                  </a:lnTo>
                  <a:lnTo>
                    <a:pt x="119386" y="538731"/>
                  </a:lnTo>
                  <a:lnTo>
                    <a:pt x="119189" y="538348"/>
                  </a:lnTo>
                  <a:lnTo>
                    <a:pt x="119064" y="538172"/>
                  </a:lnTo>
                  <a:lnTo>
                    <a:pt x="118907" y="538026"/>
                  </a:lnTo>
                  <a:lnTo>
                    <a:pt x="118822" y="537881"/>
                  </a:lnTo>
                  <a:lnTo>
                    <a:pt x="118607" y="537613"/>
                  </a:lnTo>
                  <a:lnTo>
                    <a:pt x="118498" y="537437"/>
                  </a:lnTo>
                  <a:lnTo>
                    <a:pt x="118405" y="537297"/>
                  </a:lnTo>
                  <a:lnTo>
                    <a:pt x="118241" y="537073"/>
                  </a:lnTo>
                  <a:lnTo>
                    <a:pt x="118186" y="537012"/>
                  </a:lnTo>
                  <a:lnTo>
                    <a:pt x="118023" y="536854"/>
                  </a:lnTo>
                  <a:lnTo>
                    <a:pt x="117820" y="536684"/>
                  </a:lnTo>
                  <a:lnTo>
                    <a:pt x="117637" y="536562"/>
                  </a:lnTo>
                  <a:lnTo>
                    <a:pt x="117275" y="536380"/>
                  </a:lnTo>
                  <a:lnTo>
                    <a:pt x="116858" y="536337"/>
                  </a:lnTo>
                  <a:lnTo>
                    <a:pt x="116614" y="536270"/>
                  </a:lnTo>
                  <a:lnTo>
                    <a:pt x="116392" y="536204"/>
                  </a:lnTo>
                  <a:lnTo>
                    <a:pt x="116200" y="536119"/>
                  </a:lnTo>
                  <a:lnTo>
                    <a:pt x="116064" y="536051"/>
                  </a:lnTo>
                  <a:lnTo>
                    <a:pt x="115766" y="535784"/>
                  </a:lnTo>
                  <a:lnTo>
                    <a:pt x="115539" y="535602"/>
                  </a:lnTo>
                  <a:lnTo>
                    <a:pt x="115272" y="535347"/>
                  </a:lnTo>
                  <a:lnTo>
                    <a:pt x="114876" y="535092"/>
                  </a:lnTo>
                  <a:lnTo>
                    <a:pt x="114740" y="534995"/>
                  </a:lnTo>
                  <a:lnTo>
                    <a:pt x="114367" y="534733"/>
                  </a:lnTo>
                  <a:lnTo>
                    <a:pt x="113963" y="534381"/>
                  </a:lnTo>
                  <a:lnTo>
                    <a:pt x="113825" y="534247"/>
                  </a:lnTo>
                  <a:lnTo>
                    <a:pt x="113647" y="534132"/>
                  </a:lnTo>
                  <a:lnTo>
                    <a:pt x="113478" y="533998"/>
                  </a:lnTo>
                  <a:lnTo>
                    <a:pt x="113106" y="533761"/>
                  </a:lnTo>
                  <a:lnTo>
                    <a:pt x="112869" y="533579"/>
                  </a:lnTo>
                  <a:lnTo>
                    <a:pt x="112701" y="533445"/>
                  </a:lnTo>
                  <a:lnTo>
                    <a:pt x="112425" y="533282"/>
                  </a:lnTo>
                  <a:lnTo>
                    <a:pt x="112119" y="533075"/>
                  </a:lnTo>
                  <a:lnTo>
                    <a:pt x="111906" y="532954"/>
                  </a:lnTo>
                  <a:lnTo>
                    <a:pt x="111727" y="532911"/>
                  </a:lnTo>
                  <a:lnTo>
                    <a:pt x="111482" y="532929"/>
                  </a:lnTo>
                  <a:lnTo>
                    <a:pt x="111351" y="532929"/>
                  </a:lnTo>
                  <a:lnTo>
                    <a:pt x="110851" y="532929"/>
                  </a:lnTo>
                  <a:lnTo>
                    <a:pt x="110689" y="532911"/>
                  </a:lnTo>
                  <a:lnTo>
                    <a:pt x="110524" y="532844"/>
                  </a:lnTo>
                  <a:lnTo>
                    <a:pt x="110364" y="532820"/>
                  </a:lnTo>
                  <a:lnTo>
                    <a:pt x="110234" y="532783"/>
                  </a:lnTo>
                  <a:lnTo>
                    <a:pt x="109795" y="532650"/>
                  </a:lnTo>
                  <a:lnTo>
                    <a:pt x="109618" y="532576"/>
                  </a:lnTo>
                  <a:lnTo>
                    <a:pt x="109411" y="532503"/>
                  </a:lnTo>
                  <a:lnTo>
                    <a:pt x="109221" y="532388"/>
                  </a:lnTo>
                  <a:lnTo>
                    <a:pt x="108862" y="532121"/>
                  </a:lnTo>
                  <a:lnTo>
                    <a:pt x="108639" y="531926"/>
                  </a:lnTo>
                  <a:lnTo>
                    <a:pt x="108468" y="531811"/>
                  </a:lnTo>
                  <a:lnTo>
                    <a:pt x="108313" y="531793"/>
                  </a:lnTo>
                  <a:lnTo>
                    <a:pt x="108148" y="531720"/>
                  </a:lnTo>
                  <a:lnTo>
                    <a:pt x="107816" y="531659"/>
                  </a:lnTo>
                  <a:lnTo>
                    <a:pt x="107631" y="531556"/>
                  </a:lnTo>
                  <a:lnTo>
                    <a:pt x="107398" y="531513"/>
                  </a:lnTo>
                  <a:lnTo>
                    <a:pt x="107266" y="531429"/>
                  </a:lnTo>
                  <a:lnTo>
                    <a:pt x="107119" y="531343"/>
                  </a:lnTo>
                  <a:lnTo>
                    <a:pt x="106783" y="531155"/>
                  </a:lnTo>
                  <a:lnTo>
                    <a:pt x="106562" y="531100"/>
                  </a:lnTo>
                  <a:lnTo>
                    <a:pt x="106236" y="530979"/>
                  </a:lnTo>
                  <a:lnTo>
                    <a:pt x="105705" y="530833"/>
                  </a:lnTo>
                  <a:lnTo>
                    <a:pt x="105409" y="530687"/>
                  </a:lnTo>
                  <a:lnTo>
                    <a:pt x="105129" y="530602"/>
                  </a:lnTo>
                  <a:lnTo>
                    <a:pt x="104728" y="530407"/>
                  </a:lnTo>
                  <a:lnTo>
                    <a:pt x="104511" y="530268"/>
                  </a:lnTo>
                  <a:lnTo>
                    <a:pt x="104318" y="530074"/>
                  </a:lnTo>
                  <a:lnTo>
                    <a:pt x="104180" y="529922"/>
                  </a:lnTo>
                  <a:lnTo>
                    <a:pt x="103858" y="529648"/>
                  </a:lnTo>
                  <a:lnTo>
                    <a:pt x="103668" y="529502"/>
                  </a:lnTo>
                  <a:lnTo>
                    <a:pt x="102954" y="529047"/>
                  </a:lnTo>
                  <a:lnTo>
                    <a:pt x="102781" y="528974"/>
                  </a:lnTo>
                  <a:lnTo>
                    <a:pt x="102611" y="528901"/>
                  </a:lnTo>
                  <a:lnTo>
                    <a:pt x="102478" y="528871"/>
                  </a:lnTo>
                  <a:lnTo>
                    <a:pt x="102095" y="528743"/>
                  </a:lnTo>
                  <a:lnTo>
                    <a:pt x="101916" y="528652"/>
                  </a:lnTo>
                  <a:lnTo>
                    <a:pt x="101717" y="528537"/>
                  </a:lnTo>
                  <a:lnTo>
                    <a:pt x="101438" y="528300"/>
                  </a:lnTo>
                  <a:lnTo>
                    <a:pt x="101285" y="528232"/>
                  </a:lnTo>
                  <a:lnTo>
                    <a:pt x="100879" y="528002"/>
                  </a:lnTo>
                  <a:lnTo>
                    <a:pt x="100700" y="527892"/>
                  </a:lnTo>
                  <a:lnTo>
                    <a:pt x="100568" y="527801"/>
                  </a:lnTo>
                  <a:lnTo>
                    <a:pt x="100437" y="527729"/>
                  </a:lnTo>
                  <a:lnTo>
                    <a:pt x="100296" y="527631"/>
                  </a:lnTo>
                  <a:lnTo>
                    <a:pt x="100215" y="527485"/>
                  </a:lnTo>
                  <a:lnTo>
                    <a:pt x="100129" y="527139"/>
                  </a:lnTo>
                  <a:lnTo>
                    <a:pt x="100076" y="526969"/>
                  </a:lnTo>
                  <a:lnTo>
                    <a:pt x="100067" y="526842"/>
                  </a:lnTo>
                  <a:lnTo>
                    <a:pt x="100011" y="526677"/>
                  </a:lnTo>
                  <a:lnTo>
                    <a:pt x="99952" y="526544"/>
                  </a:lnTo>
                  <a:lnTo>
                    <a:pt x="99577" y="526052"/>
                  </a:lnTo>
                  <a:lnTo>
                    <a:pt x="99372" y="525857"/>
                  </a:lnTo>
                  <a:lnTo>
                    <a:pt x="99237" y="525699"/>
                  </a:lnTo>
                  <a:lnTo>
                    <a:pt x="99096" y="525486"/>
                  </a:lnTo>
                  <a:lnTo>
                    <a:pt x="98966" y="525092"/>
                  </a:lnTo>
                  <a:lnTo>
                    <a:pt x="98899" y="524836"/>
                  </a:lnTo>
                  <a:lnTo>
                    <a:pt x="98866" y="524691"/>
                  </a:lnTo>
                  <a:lnTo>
                    <a:pt x="98812" y="524472"/>
                  </a:lnTo>
                  <a:lnTo>
                    <a:pt x="98700" y="524065"/>
                  </a:lnTo>
                  <a:lnTo>
                    <a:pt x="98638" y="523938"/>
                  </a:lnTo>
                  <a:lnTo>
                    <a:pt x="98518" y="523773"/>
                  </a:lnTo>
                  <a:lnTo>
                    <a:pt x="98372" y="523621"/>
                  </a:lnTo>
                  <a:lnTo>
                    <a:pt x="98131" y="523384"/>
                  </a:lnTo>
                  <a:lnTo>
                    <a:pt x="97810" y="523287"/>
                  </a:lnTo>
                  <a:lnTo>
                    <a:pt x="97611" y="523208"/>
                  </a:lnTo>
                  <a:lnTo>
                    <a:pt x="97418" y="523196"/>
                  </a:lnTo>
                  <a:lnTo>
                    <a:pt x="97251" y="523190"/>
                  </a:lnTo>
                  <a:lnTo>
                    <a:pt x="97067" y="523208"/>
                  </a:lnTo>
                  <a:lnTo>
                    <a:pt x="96653" y="523329"/>
                  </a:lnTo>
                  <a:lnTo>
                    <a:pt x="96309" y="523415"/>
                  </a:lnTo>
                  <a:lnTo>
                    <a:pt x="96172" y="523470"/>
                  </a:lnTo>
                  <a:lnTo>
                    <a:pt x="95973" y="523488"/>
                  </a:lnTo>
                  <a:lnTo>
                    <a:pt x="95822" y="523488"/>
                  </a:lnTo>
                  <a:lnTo>
                    <a:pt x="95618" y="523476"/>
                  </a:lnTo>
                  <a:lnTo>
                    <a:pt x="95411" y="523494"/>
                  </a:lnTo>
                  <a:lnTo>
                    <a:pt x="95270" y="523457"/>
                  </a:lnTo>
                  <a:lnTo>
                    <a:pt x="95008" y="523439"/>
                  </a:lnTo>
                  <a:lnTo>
                    <a:pt x="94751" y="523421"/>
                  </a:lnTo>
                  <a:lnTo>
                    <a:pt x="94595" y="523390"/>
                  </a:lnTo>
                  <a:lnTo>
                    <a:pt x="94077" y="523360"/>
                  </a:lnTo>
                  <a:lnTo>
                    <a:pt x="93911" y="523366"/>
                  </a:lnTo>
                  <a:lnTo>
                    <a:pt x="93695" y="523372"/>
                  </a:lnTo>
                  <a:lnTo>
                    <a:pt x="93404" y="523348"/>
                  </a:lnTo>
                  <a:lnTo>
                    <a:pt x="92989" y="523257"/>
                  </a:lnTo>
                  <a:lnTo>
                    <a:pt x="92802" y="523202"/>
                  </a:lnTo>
                  <a:lnTo>
                    <a:pt x="92614" y="523136"/>
                  </a:lnTo>
                  <a:lnTo>
                    <a:pt x="92439" y="523105"/>
                  </a:lnTo>
                  <a:lnTo>
                    <a:pt x="92252" y="523056"/>
                  </a:lnTo>
                  <a:lnTo>
                    <a:pt x="91795" y="522959"/>
                  </a:lnTo>
                  <a:lnTo>
                    <a:pt x="91630" y="522923"/>
                  </a:lnTo>
                  <a:lnTo>
                    <a:pt x="91460" y="522886"/>
                  </a:lnTo>
                  <a:lnTo>
                    <a:pt x="91242" y="522826"/>
                  </a:lnTo>
                  <a:lnTo>
                    <a:pt x="91072" y="522819"/>
                  </a:lnTo>
                  <a:lnTo>
                    <a:pt x="90726" y="522856"/>
                  </a:lnTo>
                  <a:lnTo>
                    <a:pt x="90577" y="522898"/>
                  </a:lnTo>
                  <a:lnTo>
                    <a:pt x="90138" y="523050"/>
                  </a:lnTo>
                  <a:lnTo>
                    <a:pt x="89992" y="523069"/>
                  </a:lnTo>
                  <a:lnTo>
                    <a:pt x="89560" y="523129"/>
                  </a:lnTo>
                  <a:lnTo>
                    <a:pt x="89391" y="523142"/>
                  </a:lnTo>
                  <a:lnTo>
                    <a:pt x="89224" y="523135"/>
                  </a:lnTo>
                  <a:lnTo>
                    <a:pt x="88987" y="523123"/>
                  </a:lnTo>
                  <a:lnTo>
                    <a:pt x="88872" y="523111"/>
                  </a:lnTo>
                  <a:lnTo>
                    <a:pt x="88685" y="523051"/>
                  </a:lnTo>
                  <a:lnTo>
                    <a:pt x="88617" y="523002"/>
                  </a:lnTo>
                  <a:lnTo>
                    <a:pt x="87988" y="521738"/>
                  </a:lnTo>
                  <a:lnTo>
                    <a:pt x="87417" y="521131"/>
                  </a:lnTo>
                  <a:lnTo>
                    <a:pt x="86552" y="521100"/>
                  </a:lnTo>
                  <a:lnTo>
                    <a:pt x="85670" y="521513"/>
                  </a:lnTo>
                  <a:lnTo>
                    <a:pt x="85068" y="521617"/>
                  </a:lnTo>
                  <a:lnTo>
                    <a:pt x="84248" y="521368"/>
                  </a:lnTo>
                  <a:lnTo>
                    <a:pt x="83638" y="521070"/>
                  </a:lnTo>
                  <a:lnTo>
                    <a:pt x="82882" y="520626"/>
                  </a:lnTo>
                  <a:lnTo>
                    <a:pt x="82341" y="520681"/>
                  </a:lnTo>
                  <a:lnTo>
                    <a:pt x="81985" y="520930"/>
                  </a:lnTo>
                  <a:lnTo>
                    <a:pt x="80957" y="520584"/>
                  </a:lnTo>
                  <a:lnTo>
                    <a:pt x="80038" y="520316"/>
                  </a:lnTo>
                  <a:lnTo>
                    <a:pt x="79412" y="520232"/>
                  </a:lnTo>
                  <a:lnTo>
                    <a:pt x="78532" y="519873"/>
                  </a:lnTo>
                  <a:lnTo>
                    <a:pt x="77883" y="519690"/>
                  </a:lnTo>
                  <a:lnTo>
                    <a:pt x="77003" y="519696"/>
                  </a:lnTo>
                  <a:lnTo>
                    <a:pt x="76183" y="519715"/>
                  </a:lnTo>
                  <a:lnTo>
                    <a:pt x="75179" y="519338"/>
                  </a:lnTo>
                  <a:lnTo>
                    <a:pt x="74755" y="518694"/>
                  </a:lnTo>
                  <a:lnTo>
                    <a:pt x="74493" y="518002"/>
                  </a:lnTo>
                  <a:lnTo>
                    <a:pt x="74315" y="517491"/>
                  </a:lnTo>
                  <a:lnTo>
                    <a:pt x="74139" y="516987"/>
                  </a:lnTo>
                  <a:lnTo>
                    <a:pt x="73770" y="516458"/>
                  </a:lnTo>
                  <a:lnTo>
                    <a:pt x="73479" y="515675"/>
                  </a:lnTo>
                  <a:lnTo>
                    <a:pt x="73241" y="515650"/>
                  </a:lnTo>
                  <a:lnTo>
                    <a:pt x="72683" y="515699"/>
                  </a:lnTo>
                  <a:lnTo>
                    <a:pt x="72380" y="515584"/>
                  </a:lnTo>
                  <a:lnTo>
                    <a:pt x="72107" y="515462"/>
                  </a:lnTo>
                  <a:lnTo>
                    <a:pt x="71970" y="515389"/>
                  </a:lnTo>
                  <a:lnTo>
                    <a:pt x="71741" y="515298"/>
                  </a:lnTo>
                  <a:lnTo>
                    <a:pt x="71508" y="515140"/>
                  </a:lnTo>
                  <a:lnTo>
                    <a:pt x="71334" y="515019"/>
                  </a:lnTo>
                  <a:lnTo>
                    <a:pt x="71062" y="514903"/>
                  </a:lnTo>
                  <a:lnTo>
                    <a:pt x="70591" y="514764"/>
                  </a:lnTo>
                  <a:lnTo>
                    <a:pt x="70007" y="514666"/>
                  </a:lnTo>
                  <a:lnTo>
                    <a:pt x="69814" y="514557"/>
                  </a:lnTo>
                  <a:lnTo>
                    <a:pt x="69678" y="514435"/>
                  </a:lnTo>
                  <a:lnTo>
                    <a:pt x="67126" y="513776"/>
                  </a:lnTo>
                  <a:lnTo>
                    <a:pt x="67135" y="513946"/>
                  </a:lnTo>
                  <a:lnTo>
                    <a:pt x="67212" y="514298"/>
                  </a:lnTo>
                  <a:lnTo>
                    <a:pt x="66911" y="514584"/>
                  </a:lnTo>
                  <a:lnTo>
                    <a:pt x="66524" y="514882"/>
                  </a:lnTo>
                  <a:lnTo>
                    <a:pt x="66031" y="515104"/>
                  </a:lnTo>
                  <a:lnTo>
                    <a:pt x="65503" y="515140"/>
                  </a:lnTo>
                  <a:lnTo>
                    <a:pt x="64862" y="515204"/>
                  </a:lnTo>
                  <a:lnTo>
                    <a:pt x="64281" y="515265"/>
                  </a:lnTo>
                  <a:lnTo>
                    <a:pt x="63742" y="515286"/>
                  </a:lnTo>
                  <a:lnTo>
                    <a:pt x="63365" y="515304"/>
                  </a:lnTo>
                  <a:lnTo>
                    <a:pt x="62762" y="515274"/>
                  </a:lnTo>
                  <a:lnTo>
                    <a:pt x="62353" y="515197"/>
                  </a:lnTo>
                  <a:lnTo>
                    <a:pt x="62006" y="514995"/>
                  </a:lnTo>
                  <a:lnTo>
                    <a:pt x="61763" y="514797"/>
                  </a:lnTo>
                  <a:lnTo>
                    <a:pt x="61543" y="514490"/>
                  </a:lnTo>
                  <a:lnTo>
                    <a:pt x="61316" y="514214"/>
                  </a:lnTo>
                  <a:lnTo>
                    <a:pt x="61062" y="513903"/>
                  </a:lnTo>
                  <a:lnTo>
                    <a:pt x="60776" y="513551"/>
                  </a:lnTo>
                  <a:lnTo>
                    <a:pt x="60509" y="513254"/>
                  </a:lnTo>
                  <a:lnTo>
                    <a:pt x="60155" y="512941"/>
                  </a:lnTo>
                  <a:lnTo>
                    <a:pt x="59863" y="512682"/>
                  </a:lnTo>
                  <a:lnTo>
                    <a:pt x="59573" y="512518"/>
                  </a:lnTo>
                  <a:lnTo>
                    <a:pt x="59309" y="512345"/>
                  </a:lnTo>
                  <a:lnTo>
                    <a:pt x="59153" y="511987"/>
                  </a:lnTo>
                  <a:lnTo>
                    <a:pt x="58973" y="511492"/>
                  </a:lnTo>
                  <a:lnTo>
                    <a:pt x="58805" y="511179"/>
                  </a:lnTo>
                  <a:lnTo>
                    <a:pt x="58636" y="510790"/>
                  </a:lnTo>
                  <a:lnTo>
                    <a:pt x="58515" y="510428"/>
                  </a:lnTo>
                  <a:lnTo>
                    <a:pt x="58350" y="510052"/>
                  </a:lnTo>
                  <a:lnTo>
                    <a:pt x="58115" y="509669"/>
                  </a:lnTo>
                  <a:lnTo>
                    <a:pt x="57739" y="509155"/>
                  </a:lnTo>
                  <a:lnTo>
                    <a:pt x="57526" y="508925"/>
                  </a:lnTo>
                  <a:lnTo>
                    <a:pt x="57259" y="508639"/>
                  </a:lnTo>
                  <a:lnTo>
                    <a:pt x="56945" y="508378"/>
                  </a:lnTo>
                  <a:lnTo>
                    <a:pt x="56669" y="508247"/>
                  </a:lnTo>
                  <a:lnTo>
                    <a:pt x="56407" y="508165"/>
                  </a:lnTo>
                  <a:lnTo>
                    <a:pt x="56137" y="508117"/>
                  </a:lnTo>
                  <a:lnTo>
                    <a:pt x="55816" y="508111"/>
                  </a:lnTo>
                  <a:lnTo>
                    <a:pt x="55517" y="508092"/>
                  </a:lnTo>
                  <a:lnTo>
                    <a:pt x="55181" y="508001"/>
                  </a:lnTo>
                  <a:lnTo>
                    <a:pt x="54902" y="507923"/>
                  </a:lnTo>
                  <a:lnTo>
                    <a:pt x="54584" y="507704"/>
                  </a:lnTo>
                  <a:lnTo>
                    <a:pt x="54384" y="507482"/>
                  </a:lnTo>
                  <a:lnTo>
                    <a:pt x="54170" y="507224"/>
                  </a:lnTo>
                  <a:lnTo>
                    <a:pt x="53940" y="507014"/>
                  </a:lnTo>
                  <a:lnTo>
                    <a:pt x="53538" y="506889"/>
                  </a:lnTo>
                  <a:lnTo>
                    <a:pt x="53285" y="506841"/>
                  </a:lnTo>
                  <a:lnTo>
                    <a:pt x="53025" y="506649"/>
                  </a:lnTo>
                  <a:lnTo>
                    <a:pt x="52817" y="506464"/>
                  </a:lnTo>
                  <a:lnTo>
                    <a:pt x="52585" y="506176"/>
                  </a:lnTo>
                  <a:lnTo>
                    <a:pt x="52352" y="505833"/>
                  </a:lnTo>
                  <a:lnTo>
                    <a:pt x="52201" y="505517"/>
                  </a:lnTo>
                  <a:lnTo>
                    <a:pt x="51960" y="505228"/>
                  </a:lnTo>
                  <a:lnTo>
                    <a:pt x="51632" y="504918"/>
                  </a:lnTo>
                  <a:lnTo>
                    <a:pt x="51355" y="504727"/>
                  </a:lnTo>
                  <a:lnTo>
                    <a:pt x="51015" y="504468"/>
                  </a:lnTo>
                  <a:lnTo>
                    <a:pt x="50732" y="504262"/>
                  </a:lnTo>
                  <a:lnTo>
                    <a:pt x="50431" y="504192"/>
                  </a:lnTo>
                  <a:lnTo>
                    <a:pt x="50086" y="504231"/>
                  </a:lnTo>
                  <a:lnTo>
                    <a:pt x="49831" y="504268"/>
                  </a:lnTo>
                  <a:lnTo>
                    <a:pt x="49485" y="504313"/>
                  </a:lnTo>
                  <a:lnTo>
                    <a:pt x="49256" y="504323"/>
                  </a:lnTo>
                  <a:lnTo>
                    <a:pt x="49068" y="504259"/>
                  </a:lnTo>
                  <a:lnTo>
                    <a:pt x="48800" y="504107"/>
                  </a:lnTo>
                  <a:lnTo>
                    <a:pt x="48516" y="504025"/>
                  </a:lnTo>
                  <a:lnTo>
                    <a:pt x="48303" y="503991"/>
                  </a:lnTo>
                  <a:lnTo>
                    <a:pt x="48147" y="504025"/>
                  </a:lnTo>
                  <a:lnTo>
                    <a:pt x="47840" y="504058"/>
                  </a:lnTo>
                  <a:lnTo>
                    <a:pt x="47474" y="504119"/>
                  </a:lnTo>
                  <a:lnTo>
                    <a:pt x="47297" y="504192"/>
                  </a:lnTo>
                  <a:lnTo>
                    <a:pt x="47039" y="504268"/>
                  </a:lnTo>
                  <a:lnTo>
                    <a:pt x="46859" y="504332"/>
                  </a:lnTo>
                  <a:lnTo>
                    <a:pt x="46657" y="504429"/>
                  </a:lnTo>
                  <a:lnTo>
                    <a:pt x="46443" y="504359"/>
                  </a:lnTo>
                  <a:lnTo>
                    <a:pt x="46093" y="504213"/>
                  </a:lnTo>
                  <a:lnTo>
                    <a:pt x="46061" y="503955"/>
                  </a:lnTo>
                  <a:lnTo>
                    <a:pt x="45967" y="503651"/>
                  </a:lnTo>
                  <a:lnTo>
                    <a:pt x="45849" y="503436"/>
                  </a:lnTo>
                  <a:lnTo>
                    <a:pt x="45673" y="503132"/>
                  </a:lnTo>
                  <a:lnTo>
                    <a:pt x="45540" y="502850"/>
                  </a:lnTo>
                  <a:lnTo>
                    <a:pt x="45232" y="502628"/>
                  </a:lnTo>
                  <a:lnTo>
                    <a:pt x="44982" y="502536"/>
                  </a:lnTo>
                  <a:lnTo>
                    <a:pt x="44756" y="502673"/>
                  </a:lnTo>
                  <a:lnTo>
                    <a:pt x="44627" y="502703"/>
                  </a:lnTo>
                  <a:lnTo>
                    <a:pt x="44416" y="502776"/>
                  </a:lnTo>
                  <a:lnTo>
                    <a:pt x="44145" y="502870"/>
                  </a:lnTo>
                  <a:lnTo>
                    <a:pt x="43925" y="502934"/>
                  </a:lnTo>
                  <a:lnTo>
                    <a:pt x="43654" y="503038"/>
                  </a:lnTo>
                  <a:lnTo>
                    <a:pt x="43474" y="503080"/>
                  </a:lnTo>
                  <a:lnTo>
                    <a:pt x="43253" y="503083"/>
                  </a:lnTo>
                  <a:lnTo>
                    <a:pt x="43101" y="503071"/>
                  </a:lnTo>
                  <a:lnTo>
                    <a:pt x="42937" y="502922"/>
                  </a:lnTo>
                  <a:lnTo>
                    <a:pt x="42837" y="502737"/>
                  </a:lnTo>
                  <a:lnTo>
                    <a:pt x="42588" y="502633"/>
                  </a:lnTo>
                  <a:lnTo>
                    <a:pt x="42470" y="502415"/>
                  </a:lnTo>
                  <a:lnTo>
                    <a:pt x="42482" y="502202"/>
                  </a:lnTo>
                  <a:lnTo>
                    <a:pt x="42498" y="501969"/>
                  </a:lnTo>
                  <a:lnTo>
                    <a:pt x="42497" y="501725"/>
                  </a:lnTo>
                  <a:lnTo>
                    <a:pt x="42425" y="501461"/>
                  </a:lnTo>
                  <a:lnTo>
                    <a:pt x="42381" y="501230"/>
                  </a:lnTo>
                  <a:lnTo>
                    <a:pt x="42274" y="500938"/>
                  </a:lnTo>
                  <a:lnTo>
                    <a:pt x="42113" y="500735"/>
                  </a:lnTo>
                  <a:lnTo>
                    <a:pt x="42001" y="500562"/>
                  </a:lnTo>
                  <a:lnTo>
                    <a:pt x="41884" y="500380"/>
                  </a:lnTo>
                  <a:lnTo>
                    <a:pt x="41746" y="500215"/>
                  </a:lnTo>
                  <a:lnTo>
                    <a:pt x="41542" y="500009"/>
                  </a:lnTo>
                  <a:lnTo>
                    <a:pt x="41304" y="499845"/>
                  </a:lnTo>
                  <a:lnTo>
                    <a:pt x="40962" y="499702"/>
                  </a:lnTo>
                  <a:lnTo>
                    <a:pt x="40646" y="499556"/>
                  </a:lnTo>
                  <a:lnTo>
                    <a:pt x="40476" y="499478"/>
                  </a:lnTo>
                  <a:lnTo>
                    <a:pt x="40141" y="499268"/>
                  </a:lnTo>
                  <a:lnTo>
                    <a:pt x="39934" y="499147"/>
                  </a:lnTo>
                  <a:lnTo>
                    <a:pt x="39711" y="499058"/>
                  </a:lnTo>
                  <a:lnTo>
                    <a:pt x="39341" y="498967"/>
                  </a:lnTo>
                  <a:lnTo>
                    <a:pt x="39035" y="498885"/>
                  </a:lnTo>
                  <a:lnTo>
                    <a:pt x="38798" y="498770"/>
                  </a:lnTo>
                  <a:lnTo>
                    <a:pt x="38546" y="498575"/>
                  </a:lnTo>
                  <a:lnTo>
                    <a:pt x="38331" y="498448"/>
                  </a:lnTo>
                  <a:lnTo>
                    <a:pt x="37981" y="498320"/>
                  </a:lnTo>
                  <a:lnTo>
                    <a:pt x="37825" y="498150"/>
                  </a:lnTo>
                  <a:lnTo>
                    <a:pt x="37606" y="498019"/>
                  </a:lnTo>
                  <a:lnTo>
                    <a:pt x="35402" y="496710"/>
                  </a:lnTo>
                  <a:lnTo>
                    <a:pt x="30378" y="493630"/>
                  </a:lnTo>
                  <a:lnTo>
                    <a:pt x="28141" y="492196"/>
                  </a:lnTo>
                  <a:lnTo>
                    <a:pt x="26667" y="491145"/>
                  </a:lnTo>
                  <a:lnTo>
                    <a:pt x="25908" y="490583"/>
                  </a:lnTo>
                  <a:lnTo>
                    <a:pt x="24932" y="489818"/>
                  </a:lnTo>
                  <a:lnTo>
                    <a:pt x="24218" y="489508"/>
                  </a:lnTo>
                  <a:lnTo>
                    <a:pt x="23920" y="489186"/>
                  </a:lnTo>
                  <a:lnTo>
                    <a:pt x="23609" y="488709"/>
                  </a:lnTo>
                  <a:lnTo>
                    <a:pt x="23323" y="488198"/>
                  </a:lnTo>
                  <a:lnTo>
                    <a:pt x="22681" y="487785"/>
                  </a:lnTo>
                  <a:lnTo>
                    <a:pt x="21774" y="487415"/>
                  </a:lnTo>
                  <a:lnTo>
                    <a:pt x="21014" y="487184"/>
                  </a:lnTo>
                  <a:lnTo>
                    <a:pt x="19633" y="486768"/>
                  </a:lnTo>
                  <a:lnTo>
                    <a:pt x="5934" y="481190"/>
                  </a:lnTo>
                  <a:lnTo>
                    <a:pt x="5436" y="480883"/>
                  </a:lnTo>
                  <a:lnTo>
                    <a:pt x="4794" y="480525"/>
                  </a:lnTo>
                  <a:lnTo>
                    <a:pt x="4393" y="480264"/>
                  </a:lnTo>
                  <a:lnTo>
                    <a:pt x="4021" y="480100"/>
                  </a:lnTo>
                  <a:lnTo>
                    <a:pt x="3517" y="479908"/>
                  </a:lnTo>
                  <a:lnTo>
                    <a:pt x="3170" y="479694"/>
                  </a:lnTo>
                  <a:lnTo>
                    <a:pt x="3170" y="479169"/>
                  </a:lnTo>
                  <a:lnTo>
                    <a:pt x="1719" y="478008"/>
                  </a:lnTo>
                  <a:lnTo>
                    <a:pt x="1138" y="475685"/>
                  </a:lnTo>
                  <a:lnTo>
                    <a:pt x="0" y="475115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8" name="object 121">
              <a:extLst>
                <a:ext uri="{FF2B5EF4-FFF2-40B4-BE49-F238E27FC236}">
                  <a16:creationId xmlns:a16="http://schemas.microsoft.com/office/drawing/2014/main" id="{229EAAA0-A8AB-42F0-90DC-A8D7EDD91851}"/>
                </a:ext>
              </a:extLst>
            </p:cNvPr>
            <p:cNvSpPr/>
            <p:nvPr/>
          </p:nvSpPr>
          <p:spPr>
            <a:xfrm>
              <a:off x="8819440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9" name="object 122">
              <a:extLst>
                <a:ext uri="{FF2B5EF4-FFF2-40B4-BE49-F238E27FC236}">
                  <a16:creationId xmlns:a16="http://schemas.microsoft.com/office/drawing/2014/main" id="{32384A6B-DC9A-4C88-9032-D12E2A55B311}"/>
                </a:ext>
              </a:extLst>
            </p:cNvPr>
            <p:cNvSpPr/>
            <p:nvPr/>
          </p:nvSpPr>
          <p:spPr>
            <a:xfrm>
              <a:off x="8819440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0" name="object 123">
              <a:extLst>
                <a:ext uri="{FF2B5EF4-FFF2-40B4-BE49-F238E27FC236}">
                  <a16:creationId xmlns:a16="http://schemas.microsoft.com/office/drawing/2014/main" id="{5018479B-605F-421E-B6A1-C8218E5DC187}"/>
                </a:ext>
              </a:extLst>
            </p:cNvPr>
            <p:cNvSpPr/>
            <p:nvPr/>
          </p:nvSpPr>
          <p:spPr>
            <a:xfrm>
              <a:off x="8848888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1" name="object 124">
              <a:extLst>
                <a:ext uri="{FF2B5EF4-FFF2-40B4-BE49-F238E27FC236}">
                  <a16:creationId xmlns:a16="http://schemas.microsoft.com/office/drawing/2014/main" id="{E1DCF2BC-1B36-46A9-B7FF-09705F969EDB}"/>
                </a:ext>
              </a:extLst>
            </p:cNvPr>
            <p:cNvSpPr/>
            <p:nvPr/>
          </p:nvSpPr>
          <p:spPr>
            <a:xfrm>
              <a:off x="8848888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2" name="object 153">
              <a:extLst>
                <a:ext uri="{FF2B5EF4-FFF2-40B4-BE49-F238E27FC236}">
                  <a16:creationId xmlns:a16="http://schemas.microsoft.com/office/drawing/2014/main" id="{D8E52C2A-E59F-46E1-9D2C-295107191F11}"/>
                </a:ext>
              </a:extLst>
            </p:cNvPr>
            <p:cNvSpPr/>
            <p:nvPr/>
          </p:nvSpPr>
          <p:spPr>
            <a:xfrm>
              <a:off x="8819439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3" name="object 154">
              <a:extLst>
                <a:ext uri="{FF2B5EF4-FFF2-40B4-BE49-F238E27FC236}">
                  <a16:creationId xmlns:a16="http://schemas.microsoft.com/office/drawing/2014/main" id="{454DC759-11AD-4A20-9FB2-8BBBA99B280E}"/>
                </a:ext>
              </a:extLst>
            </p:cNvPr>
            <p:cNvSpPr/>
            <p:nvPr/>
          </p:nvSpPr>
          <p:spPr>
            <a:xfrm>
              <a:off x="8819439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4" name="object 155">
              <a:extLst>
                <a:ext uri="{FF2B5EF4-FFF2-40B4-BE49-F238E27FC236}">
                  <a16:creationId xmlns:a16="http://schemas.microsoft.com/office/drawing/2014/main" id="{F3FBC6FF-7146-442D-A347-5241D832534D}"/>
                </a:ext>
              </a:extLst>
            </p:cNvPr>
            <p:cNvSpPr/>
            <p:nvPr/>
          </p:nvSpPr>
          <p:spPr>
            <a:xfrm>
              <a:off x="8848887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5" name="object 156">
              <a:extLst>
                <a:ext uri="{FF2B5EF4-FFF2-40B4-BE49-F238E27FC236}">
                  <a16:creationId xmlns:a16="http://schemas.microsoft.com/office/drawing/2014/main" id="{F83D6C39-A0D3-4D6E-B146-2159C94F3ED7}"/>
                </a:ext>
              </a:extLst>
            </p:cNvPr>
            <p:cNvSpPr/>
            <p:nvPr/>
          </p:nvSpPr>
          <p:spPr>
            <a:xfrm>
              <a:off x="8848887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6" name="object 193">
              <a:extLst>
                <a:ext uri="{FF2B5EF4-FFF2-40B4-BE49-F238E27FC236}">
                  <a16:creationId xmlns:a16="http://schemas.microsoft.com/office/drawing/2014/main" id="{886B2572-8699-4FBB-8DD9-BE9C0F3911AB}"/>
                </a:ext>
              </a:extLst>
            </p:cNvPr>
            <p:cNvSpPr/>
            <p:nvPr/>
          </p:nvSpPr>
          <p:spPr>
            <a:xfrm>
              <a:off x="8819436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7" name="object 194">
              <a:extLst>
                <a:ext uri="{FF2B5EF4-FFF2-40B4-BE49-F238E27FC236}">
                  <a16:creationId xmlns:a16="http://schemas.microsoft.com/office/drawing/2014/main" id="{13EDAE45-4C09-4C73-A7A0-74160932166D}"/>
                </a:ext>
              </a:extLst>
            </p:cNvPr>
            <p:cNvSpPr/>
            <p:nvPr/>
          </p:nvSpPr>
          <p:spPr>
            <a:xfrm>
              <a:off x="8819436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8" name="object 195">
              <a:extLst>
                <a:ext uri="{FF2B5EF4-FFF2-40B4-BE49-F238E27FC236}">
                  <a16:creationId xmlns:a16="http://schemas.microsoft.com/office/drawing/2014/main" id="{2619927E-DD7E-44C7-831C-730E927C05F4}"/>
                </a:ext>
              </a:extLst>
            </p:cNvPr>
            <p:cNvSpPr/>
            <p:nvPr/>
          </p:nvSpPr>
          <p:spPr>
            <a:xfrm>
              <a:off x="8848885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9" name="object 196">
              <a:extLst>
                <a:ext uri="{FF2B5EF4-FFF2-40B4-BE49-F238E27FC236}">
                  <a16:creationId xmlns:a16="http://schemas.microsoft.com/office/drawing/2014/main" id="{E9F5CEF7-AE4E-47DF-9DD7-1E29EBD3FA71}"/>
                </a:ext>
              </a:extLst>
            </p:cNvPr>
            <p:cNvSpPr/>
            <p:nvPr/>
          </p:nvSpPr>
          <p:spPr>
            <a:xfrm>
              <a:off x="8848885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2" name="object 217">
              <a:extLst>
                <a:ext uri="{FF2B5EF4-FFF2-40B4-BE49-F238E27FC236}">
                  <a16:creationId xmlns:a16="http://schemas.microsoft.com/office/drawing/2014/main" id="{8FC36B21-9902-41B8-9879-0563872BD66F}"/>
                </a:ext>
              </a:extLst>
            </p:cNvPr>
            <p:cNvSpPr/>
            <p:nvPr/>
          </p:nvSpPr>
          <p:spPr>
            <a:xfrm>
              <a:off x="8819435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5" name="object 218">
              <a:extLst>
                <a:ext uri="{FF2B5EF4-FFF2-40B4-BE49-F238E27FC236}">
                  <a16:creationId xmlns:a16="http://schemas.microsoft.com/office/drawing/2014/main" id="{9AB0B1B9-113A-4303-96D7-CC46824C4762}"/>
                </a:ext>
              </a:extLst>
            </p:cNvPr>
            <p:cNvSpPr/>
            <p:nvPr/>
          </p:nvSpPr>
          <p:spPr>
            <a:xfrm>
              <a:off x="8819435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8" name="object 219">
              <a:extLst>
                <a:ext uri="{FF2B5EF4-FFF2-40B4-BE49-F238E27FC236}">
                  <a16:creationId xmlns:a16="http://schemas.microsoft.com/office/drawing/2014/main" id="{28FCAF79-1E86-4B09-B41B-88966DE44511}"/>
                </a:ext>
              </a:extLst>
            </p:cNvPr>
            <p:cNvSpPr/>
            <p:nvPr/>
          </p:nvSpPr>
          <p:spPr>
            <a:xfrm>
              <a:off x="8848883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0" name="object 220">
              <a:extLst>
                <a:ext uri="{FF2B5EF4-FFF2-40B4-BE49-F238E27FC236}">
                  <a16:creationId xmlns:a16="http://schemas.microsoft.com/office/drawing/2014/main" id="{1907B387-6A57-4474-AB58-8EA8C87D98A0}"/>
                </a:ext>
              </a:extLst>
            </p:cNvPr>
            <p:cNvSpPr/>
            <p:nvPr/>
          </p:nvSpPr>
          <p:spPr>
            <a:xfrm>
              <a:off x="8848883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8" name="object 237">
              <a:extLst>
                <a:ext uri="{FF2B5EF4-FFF2-40B4-BE49-F238E27FC236}">
                  <a16:creationId xmlns:a16="http://schemas.microsoft.com/office/drawing/2014/main" id="{A958D39C-4B67-4E52-A73D-A9DDF0F44B65}"/>
                </a:ext>
              </a:extLst>
            </p:cNvPr>
            <p:cNvSpPr/>
            <p:nvPr/>
          </p:nvSpPr>
          <p:spPr>
            <a:xfrm>
              <a:off x="8819435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9" name="object 238">
              <a:extLst>
                <a:ext uri="{FF2B5EF4-FFF2-40B4-BE49-F238E27FC236}">
                  <a16:creationId xmlns:a16="http://schemas.microsoft.com/office/drawing/2014/main" id="{62EA3B2B-04D3-41CE-84D7-95BDB34EEF66}"/>
                </a:ext>
              </a:extLst>
            </p:cNvPr>
            <p:cNvSpPr/>
            <p:nvPr/>
          </p:nvSpPr>
          <p:spPr>
            <a:xfrm>
              <a:off x="8819435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0" name="object 239">
              <a:extLst>
                <a:ext uri="{FF2B5EF4-FFF2-40B4-BE49-F238E27FC236}">
                  <a16:creationId xmlns:a16="http://schemas.microsoft.com/office/drawing/2014/main" id="{13A43600-25F9-4675-B0A9-53211070BEEA}"/>
                </a:ext>
              </a:extLst>
            </p:cNvPr>
            <p:cNvSpPr/>
            <p:nvPr/>
          </p:nvSpPr>
          <p:spPr>
            <a:xfrm>
              <a:off x="8848883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1" name="object 240">
              <a:extLst>
                <a:ext uri="{FF2B5EF4-FFF2-40B4-BE49-F238E27FC236}">
                  <a16:creationId xmlns:a16="http://schemas.microsoft.com/office/drawing/2014/main" id="{AA729B49-E607-4670-B091-0A9C36D317B5}"/>
                </a:ext>
              </a:extLst>
            </p:cNvPr>
            <p:cNvSpPr/>
            <p:nvPr/>
          </p:nvSpPr>
          <p:spPr>
            <a:xfrm>
              <a:off x="8848883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2" name="object 253">
              <a:extLst>
                <a:ext uri="{FF2B5EF4-FFF2-40B4-BE49-F238E27FC236}">
                  <a16:creationId xmlns:a16="http://schemas.microsoft.com/office/drawing/2014/main" id="{3A74C1BA-32A9-4F71-87CF-F51BFAC5250B}"/>
                </a:ext>
              </a:extLst>
            </p:cNvPr>
            <p:cNvSpPr/>
            <p:nvPr/>
          </p:nvSpPr>
          <p:spPr>
            <a:xfrm>
              <a:off x="8819434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3" name="object 254">
              <a:extLst>
                <a:ext uri="{FF2B5EF4-FFF2-40B4-BE49-F238E27FC236}">
                  <a16:creationId xmlns:a16="http://schemas.microsoft.com/office/drawing/2014/main" id="{2147B99C-E846-4217-945F-950C88BEABB2}"/>
                </a:ext>
              </a:extLst>
            </p:cNvPr>
            <p:cNvSpPr/>
            <p:nvPr/>
          </p:nvSpPr>
          <p:spPr>
            <a:xfrm>
              <a:off x="8819434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4" name="object 255">
              <a:extLst>
                <a:ext uri="{FF2B5EF4-FFF2-40B4-BE49-F238E27FC236}">
                  <a16:creationId xmlns:a16="http://schemas.microsoft.com/office/drawing/2014/main" id="{BA03221A-9E9B-4641-B61D-07BA927FDDBB}"/>
                </a:ext>
              </a:extLst>
            </p:cNvPr>
            <p:cNvSpPr/>
            <p:nvPr/>
          </p:nvSpPr>
          <p:spPr>
            <a:xfrm>
              <a:off x="8848883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5" name="object 256">
              <a:extLst>
                <a:ext uri="{FF2B5EF4-FFF2-40B4-BE49-F238E27FC236}">
                  <a16:creationId xmlns:a16="http://schemas.microsoft.com/office/drawing/2014/main" id="{E736E4AD-57FF-4B04-A32F-B1194B20F394}"/>
                </a:ext>
              </a:extLst>
            </p:cNvPr>
            <p:cNvSpPr/>
            <p:nvPr/>
          </p:nvSpPr>
          <p:spPr>
            <a:xfrm>
              <a:off x="8848883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9" name="CuadroTexto 368">
              <a:extLst>
                <a:ext uri="{FF2B5EF4-FFF2-40B4-BE49-F238E27FC236}">
                  <a16:creationId xmlns:a16="http://schemas.microsoft.com/office/drawing/2014/main" id="{F59E26A3-7F5A-4B2C-B145-B1D2B19393F5}"/>
                </a:ext>
              </a:extLst>
            </p:cNvPr>
            <p:cNvSpPr txBox="1"/>
            <p:nvPr/>
          </p:nvSpPr>
          <p:spPr>
            <a:xfrm>
              <a:off x="9170773" y="1202439"/>
              <a:ext cx="432417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s-CL"/>
              </a:defPPr>
              <a:lvl1pPr>
                <a:defRPr sz="900" b="1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defRPr>
              </a:lvl1pPr>
            </a:lstStyle>
            <a:p>
              <a:r>
                <a:rPr lang="es-CL" dirty="0"/>
                <a:t>R-25</a:t>
              </a:r>
            </a:p>
          </p:txBody>
        </p:sp>
      </p:grpSp>
      <p:sp>
        <p:nvSpPr>
          <p:cNvPr id="371" name="CuadroTexto 370">
            <a:extLst>
              <a:ext uri="{FF2B5EF4-FFF2-40B4-BE49-F238E27FC236}">
                <a16:creationId xmlns:a16="http://schemas.microsoft.com/office/drawing/2014/main" id="{E2C1D68F-CB2F-4099-8BE4-F73D8D975313}"/>
              </a:ext>
            </a:extLst>
          </p:cNvPr>
          <p:cNvSpPr txBox="1"/>
          <p:nvPr/>
        </p:nvSpPr>
        <p:spPr>
          <a:xfrm>
            <a:off x="7676600" y="5149847"/>
            <a:ext cx="36237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D-3</a:t>
            </a:r>
          </a:p>
        </p:txBody>
      </p:sp>
      <p:sp>
        <p:nvSpPr>
          <p:cNvPr id="210" name="CuadroTexto 209">
            <a:extLst>
              <a:ext uri="{FF2B5EF4-FFF2-40B4-BE49-F238E27FC236}">
                <a16:creationId xmlns:a16="http://schemas.microsoft.com/office/drawing/2014/main" id="{60E9D23D-62DA-4D61-92A4-ABEF01B4F969}"/>
              </a:ext>
            </a:extLst>
          </p:cNvPr>
          <p:cNvSpPr txBox="1"/>
          <p:nvPr/>
        </p:nvSpPr>
        <p:spPr>
          <a:xfrm>
            <a:off x="7796006" y="1644067"/>
            <a:ext cx="7010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R-21</a:t>
            </a:r>
          </a:p>
        </p:txBody>
      </p:sp>
      <p:sp>
        <p:nvSpPr>
          <p:cNvPr id="374" name="CuadroTexto 373">
            <a:extLst>
              <a:ext uri="{FF2B5EF4-FFF2-40B4-BE49-F238E27FC236}">
                <a16:creationId xmlns:a16="http://schemas.microsoft.com/office/drawing/2014/main" id="{0CC8F2F1-B24D-4F3A-9559-451248906F57}"/>
              </a:ext>
            </a:extLst>
          </p:cNvPr>
          <p:cNvSpPr txBox="1"/>
          <p:nvPr/>
        </p:nvSpPr>
        <p:spPr>
          <a:xfrm>
            <a:off x="7385811" y="5752038"/>
            <a:ext cx="42751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R-20</a:t>
            </a:r>
          </a:p>
        </p:txBody>
      </p:sp>
      <p:grpSp>
        <p:nvGrpSpPr>
          <p:cNvPr id="68" name="Grupo 67">
            <a:extLst>
              <a:ext uri="{FF2B5EF4-FFF2-40B4-BE49-F238E27FC236}">
                <a16:creationId xmlns:a16="http://schemas.microsoft.com/office/drawing/2014/main" id="{EB18CFA8-AD4E-4756-AE44-416CE0BA43D9}"/>
              </a:ext>
            </a:extLst>
          </p:cNvPr>
          <p:cNvGrpSpPr/>
          <p:nvPr/>
        </p:nvGrpSpPr>
        <p:grpSpPr>
          <a:xfrm>
            <a:off x="7938849" y="1625065"/>
            <a:ext cx="74394" cy="74394"/>
            <a:chOff x="8097262" y="1775393"/>
            <a:chExt cx="74394" cy="74394"/>
          </a:xfrm>
        </p:grpSpPr>
        <p:sp>
          <p:nvSpPr>
            <p:cNvPr id="409" name="object 254">
              <a:extLst>
                <a:ext uri="{FF2B5EF4-FFF2-40B4-BE49-F238E27FC236}">
                  <a16:creationId xmlns:a16="http://schemas.microsoft.com/office/drawing/2014/main" id="{0EAD9529-9EF1-4824-837B-72926467CCEE}"/>
                </a:ext>
              </a:extLst>
            </p:cNvPr>
            <p:cNvSpPr/>
            <p:nvPr/>
          </p:nvSpPr>
          <p:spPr>
            <a:xfrm>
              <a:off x="8097262" y="177539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0" name="object 256">
              <a:extLst>
                <a:ext uri="{FF2B5EF4-FFF2-40B4-BE49-F238E27FC236}">
                  <a16:creationId xmlns:a16="http://schemas.microsoft.com/office/drawing/2014/main" id="{1C366727-8D6F-4768-A5A0-61535A1D3E96}"/>
                </a:ext>
              </a:extLst>
            </p:cNvPr>
            <p:cNvSpPr/>
            <p:nvPr/>
          </p:nvSpPr>
          <p:spPr>
            <a:xfrm>
              <a:off x="8126711" y="180484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412" name="CuadroTexto 411">
            <a:extLst>
              <a:ext uri="{FF2B5EF4-FFF2-40B4-BE49-F238E27FC236}">
                <a16:creationId xmlns:a16="http://schemas.microsoft.com/office/drawing/2014/main" id="{F2ACFE97-AEF3-4933-B1F9-206EF70F361E}"/>
              </a:ext>
            </a:extLst>
          </p:cNvPr>
          <p:cNvSpPr txBox="1"/>
          <p:nvPr/>
        </p:nvSpPr>
        <p:spPr>
          <a:xfrm>
            <a:off x="7746220" y="4169736"/>
            <a:ext cx="40102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R-16</a:t>
            </a:r>
          </a:p>
        </p:txBody>
      </p:sp>
      <p:grpSp>
        <p:nvGrpSpPr>
          <p:cNvPr id="413" name="Grupo 412">
            <a:extLst>
              <a:ext uri="{FF2B5EF4-FFF2-40B4-BE49-F238E27FC236}">
                <a16:creationId xmlns:a16="http://schemas.microsoft.com/office/drawing/2014/main" id="{2E53CFA1-AEC0-485F-A530-80CA2DF5F126}"/>
              </a:ext>
            </a:extLst>
          </p:cNvPr>
          <p:cNvGrpSpPr/>
          <p:nvPr/>
        </p:nvGrpSpPr>
        <p:grpSpPr>
          <a:xfrm>
            <a:off x="7773440" y="1187789"/>
            <a:ext cx="74394" cy="74394"/>
            <a:chOff x="7534038" y="5299453"/>
            <a:chExt cx="74394" cy="74394"/>
          </a:xfrm>
        </p:grpSpPr>
        <p:sp>
          <p:nvSpPr>
            <p:cNvPr id="414" name="object 114">
              <a:extLst>
                <a:ext uri="{FF2B5EF4-FFF2-40B4-BE49-F238E27FC236}">
                  <a16:creationId xmlns:a16="http://schemas.microsoft.com/office/drawing/2014/main" id="{7A111AFA-32E9-4648-BCB6-619D69249F96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635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5" name="object 116">
              <a:extLst>
                <a:ext uri="{FF2B5EF4-FFF2-40B4-BE49-F238E27FC236}">
                  <a16:creationId xmlns:a16="http://schemas.microsoft.com/office/drawing/2014/main" id="{BE210871-69AB-45B7-A20C-CD7E15F3F19A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416" name="CuadroTexto 415">
            <a:extLst>
              <a:ext uri="{FF2B5EF4-FFF2-40B4-BE49-F238E27FC236}">
                <a16:creationId xmlns:a16="http://schemas.microsoft.com/office/drawing/2014/main" id="{03956CD1-2844-4218-A2FB-BBE60878CC6A}"/>
              </a:ext>
            </a:extLst>
          </p:cNvPr>
          <p:cNvSpPr txBox="1"/>
          <p:nvPr/>
        </p:nvSpPr>
        <p:spPr>
          <a:xfrm>
            <a:off x="7715821" y="1206223"/>
            <a:ext cx="43241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R-15</a:t>
            </a:r>
          </a:p>
        </p:txBody>
      </p:sp>
      <p:grpSp>
        <p:nvGrpSpPr>
          <p:cNvPr id="390" name="Grupo 389">
            <a:extLst>
              <a:ext uri="{FF2B5EF4-FFF2-40B4-BE49-F238E27FC236}">
                <a16:creationId xmlns:a16="http://schemas.microsoft.com/office/drawing/2014/main" id="{A2379AD0-F909-4E84-B8CB-B36F35E3283C}"/>
              </a:ext>
            </a:extLst>
          </p:cNvPr>
          <p:cNvGrpSpPr/>
          <p:nvPr/>
        </p:nvGrpSpPr>
        <p:grpSpPr>
          <a:xfrm>
            <a:off x="7810104" y="5133896"/>
            <a:ext cx="74394" cy="74394"/>
            <a:chOff x="7534038" y="5299453"/>
            <a:chExt cx="74394" cy="74394"/>
          </a:xfrm>
        </p:grpSpPr>
        <p:sp>
          <p:nvSpPr>
            <p:cNvPr id="391" name="object 114">
              <a:extLst>
                <a:ext uri="{FF2B5EF4-FFF2-40B4-BE49-F238E27FC236}">
                  <a16:creationId xmlns:a16="http://schemas.microsoft.com/office/drawing/2014/main" id="{5655DF88-F125-4669-A441-D5B943E35DC6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CC3030"/>
            </a:solidFill>
            <a:ln w="635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2" name="object 116">
              <a:extLst>
                <a:ext uri="{FF2B5EF4-FFF2-40B4-BE49-F238E27FC236}">
                  <a16:creationId xmlns:a16="http://schemas.microsoft.com/office/drawing/2014/main" id="{069893DE-6A59-4D69-A53F-32E0B17F9948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graphicFrame>
        <p:nvGraphicFramePr>
          <p:cNvPr id="242" name="Gráfico 241">
            <a:extLst>
              <a:ext uri="{FF2B5EF4-FFF2-40B4-BE49-F238E27FC236}">
                <a16:creationId xmlns:a16="http://schemas.microsoft.com/office/drawing/2014/main" id="{37E6EA5C-C173-4402-A15A-849C1EB7449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64467578"/>
              </p:ext>
            </p:extLst>
          </p:nvPr>
        </p:nvGraphicFramePr>
        <p:xfrm>
          <a:off x="8037901" y="3195636"/>
          <a:ext cx="4427080" cy="32252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43" name="Rectángulo 242">
            <a:extLst>
              <a:ext uri="{FF2B5EF4-FFF2-40B4-BE49-F238E27FC236}">
                <a16:creationId xmlns:a16="http://schemas.microsoft.com/office/drawing/2014/main" id="{A947A79C-6A6D-4C29-8716-9633780AD997}"/>
              </a:ext>
            </a:extLst>
          </p:cNvPr>
          <p:cNvSpPr/>
          <p:nvPr/>
        </p:nvSpPr>
        <p:spPr>
          <a:xfrm>
            <a:off x="570778" y="1197753"/>
            <a:ext cx="1351652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sz="1500" b="1" i="1" dirty="0"/>
              <a:t>D-4</a:t>
            </a:r>
            <a:r>
              <a:rPr lang="es-CL" sz="1500" i="1" dirty="0"/>
              <a:t> Candelaria</a:t>
            </a:r>
            <a:endParaRPr lang="es-CL" sz="1500" dirty="0"/>
          </a:p>
        </p:txBody>
      </p:sp>
      <p:sp>
        <p:nvSpPr>
          <p:cNvPr id="256" name="Rectángulo 255">
            <a:extLst>
              <a:ext uri="{FF2B5EF4-FFF2-40B4-BE49-F238E27FC236}">
                <a16:creationId xmlns:a16="http://schemas.microsoft.com/office/drawing/2014/main" id="{922DBEFF-22AC-4F00-ADF3-16260145DD5B}"/>
              </a:ext>
            </a:extLst>
          </p:cNvPr>
          <p:cNvSpPr/>
          <p:nvPr/>
        </p:nvSpPr>
        <p:spPr>
          <a:xfrm>
            <a:off x="3768473" y="1229531"/>
            <a:ext cx="1447832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500" dirty="0">
                <a:solidFill>
                  <a:srgbClr val="000000"/>
                </a:solidFill>
                <a:latin typeface="Calibri" panose="020F0502020204030204" pitchFamily="34" charset="0"/>
              </a:rPr>
              <a:t>MM</a:t>
            </a:r>
            <a:r>
              <a:rPr lang="es-CL" sz="1500" dirty="0"/>
              <a:t> </a:t>
            </a:r>
            <a:r>
              <a:rPr lang="es-CL" sz="1500" dirty="0">
                <a:solidFill>
                  <a:srgbClr val="000000"/>
                </a:solidFill>
                <a:latin typeface="Calibri" panose="020F0502020204030204" pitchFamily="34" charset="0"/>
              </a:rPr>
              <a:t>US$ 560,00</a:t>
            </a:r>
            <a:endParaRPr lang="es-CL" sz="1500" dirty="0"/>
          </a:p>
        </p:txBody>
      </p:sp>
      <p:sp>
        <p:nvSpPr>
          <p:cNvPr id="257" name="Rectángulo 256">
            <a:extLst>
              <a:ext uri="{FF2B5EF4-FFF2-40B4-BE49-F238E27FC236}">
                <a16:creationId xmlns:a16="http://schemas.microsoft.com/office/drawing/2014/main" id="{3B1EB846-69B7-4C5D-9B89-3848BA0BE191}"/>
              </a:ext>
            </a:extLst>
          </p:cNvPr>
          <p:cNvSpPr/>
          <p:nvPr/>
        </p:nvSpPr>
        <p:spPr>
          <a:xfrm>
            <a:off x="522754" y="3858287"/>
            <a:ext cx="190507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sz="1500" b="1" i="1" dirty="0"/>
              <a:t>R-24 </a:t>
            </a:r>
            <a:r>
              <a:rPr lang="es-CL" sz="1500" dirty="0" err="1"/>
              <a:t>Encon</a:t>
            </a:r>
            <a:r>
              <a:rPr lang="es-CL" sz="1500" dirty="0"/>
              <a:t> San Felipe</a:t>
            </a:r>
            <a:endParaRPr lang="es-CL" sz="15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58" name="Rectángulo 257">
            <a:extLst>
              <a:ext uri="{FF2B5EF4-FFF2-40B4-BE49-F238E27FC236}">
                <a16:creationId xmlns:a16="http://schemas.microsoft.com/office/drawing/2014/main" id="{EC401E9E-0A5D-467D-BF42-03B6315B2CAE}"/>
              </a:ext>
            </a:extLst>
          </p:cNvPr>
          <p:cNvSpPr/>
          <p:nvPr/>
        </p:nvSpPr>
        <p:spPr>
          <a:xfrm>
            <a:off x="3882960" y="3856321"/>
            <a:ext cx="135004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500" dirty="0">
                <a:solidFill>
                  <a:srgbClr val="000000"/>
                </a:solidFill>
                <a:latin typeface="Calibri" panose="020F0502020204030204" pitchFamily="34" charset="0"/>
              </a:rPr>
              <a:t>MM US$ 15,30</a:t>
            </a:r>
            <a:endParaRPr lang="es-CL" sz="1500" dirty="0"/>
          </a:p>
        </p:txBody>
      </p:sp>
      <p:sp>
        <p:nvSpPr>
          <p:cNvPr id="259" name="Rectángulo 258">
            <a:extLst>
              <a:ext uri="{FF2B5EF4-FFF2-40B4-BE49-F238E27FC236}">
                <a16:creationId xmlns:a16="http://schemas.microsoft.com/office/drawing/2014/main" id="{1587CEA4-698B-49B6-8505-5E666C8C8F3F}"/>
              </a:ext>
            </a:extLst>
          </p:cNvPr>
          <p:cNvSpPr/>
          <p:nvPr/>
        </p:nvSpPr>
        <p:spPr>
          <a:xfrm>
            <a:off x="515291" y="4058856"/>
            <a:ext cx="139012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sz="1500" b="1" i="1" dirty="0"/>
              <a:t>R-25 </a:t>
            </a:r>
            <a:r>
              <a:rPr lang="es-CL" sz="1500" dirty="0"/>
              <a:t>Collahuasi</a:t>
            </a:r>
            <a:endParaRPr lang="es-CL" sz="15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64" name="Rectángulo 263">
            <a:extLst>
              <a:ext uri="{FF2B5EF4-FFF2-40B4-BE49-F238E27FC236}">
                <a16:creationId xmlns:a16="http://schemas.microsoft.com/office/drawing/2014/main" id="{7A1F3163-51FF-42B5-B74F-A548CC1C860B}"/>
              </a:ext>
            </a:extLst>
          </p:cNvPr>
          <p:cNvSpPr/>
          <p:nvPr/>
        </p:nvSpPr>
        <p:spPr>
          <a:xfrm>
            <a:off x="3631841" y="4056890"/>
            <a:ext cx="1593705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500" dirty="0">
                <a:solidFill>
                  <a:srgbClr val="000000"/>
                </a:solidFill>
                <a:latin typeface="Calibri" panose="020F0502020204030204" pitchFamily="34" charset="0"/>
              </a:rPr>
              <a:t>MM US$ 1.700,00</a:t>
            </a:r>
            <a:endParaRPr lang="es-CL" sz="1500" dirty="0"/>
          </a:p>
        </p:txBody>
      </p:sp>
      <p:grpSp>
        <p:nvGrpSpPr>
          <p:cNvPr id="265" name="Grupo 264">
            <a:extLst>
              <a:ext uri="{FF2B5EF4-FFF2-40B4-BE49-F238E27FC236}">
                <a16:creationId xmlns:a16="http://schemas.microsoft.com/office/drawing/2014/main" id="{DD9FDFE2-7C91-4E50-BBF7-4A3C79C363BB}"/>
              </a:ext>
            </a:extLst>
          </p:cNvPr>
          <p:cNvGrpSpPr/>
          <p:nvPr/>
        </p:nvGrpSpPr>
        <p:grpSpPr>
          <a:xfrm>
            <a:off x="7723749" y="4353549"/>
            <a:ext cx="74394" cy="74394"/>
            <a:chOff x="7534038" y="5299453"/>
            <a:chExt cx="74394" cy="74394"/>
          </a:xfrm>
        </p:grpSpPr>
        <p:sp>
          <p:nvSpPr>
            <p:cNvPr id="266" name="object 114">
              <a:extLst>
                <a:ext uri="{FF2B5EF4-FFF2-40B4-BE49-F238E27FC236}">
                  <a16:creationId xmlns:a16="http://schemas.microsoft.com/office/drawing/2014/main" id="{D77638CE-3DED-4118-96C0-1402F8C738AE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CC3030"/>
            </a:solidFill>
            <a:ln w="635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7" name="object 116">
              <a:extLst>
                <a:ext uri="{FF2B5EF4-FFF2-40B4-BE49-F238E27FC236}">
                  <a16:creationId xmlns:a16="http://schemas.microsoft.com/office/drawing/2014/main" id="{C1B6CFEC-48E5-4934-98A1-FBC5386639F2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268" name="CuadroTexto 267">
            <a:extLst>
              <a:ext uri="{FF2B5EF4-FFF2-40B4-BE49-F238E27FC236}">
                <a16:creationId xmlns:a16="http://schemas.microsoft.com/office/drawing/2014/main" id="{09D579BE-F2AB-4223-B501-EECE6CB1EB37}"/>
              </a:ext>
            </a:extLst>
          </p:cNvPr>
          <p:cNvSpPr txBox="1"/>
          <p:nvPr/>
        </p:nvSpPr>
        <p:spPr>
          <a:xfrm>
            <a:off x="7710454" y="4329843"/>
            <a:ext cx="36237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D-4</a:t>
            </a:r>
          </a:p>
        </p:txBody>
      </p:sp>
      <p:grpSp>
        <p:nvGrpSpPr>
          <p:cNvPr id="269" name="Grupo 268">
            <a:extLst>
              <a:ext uri="{FF2B5EF4-FFF2-40B4-BE49-F238E27FC236}">
                <a16:creationId xmlns:a16="http://schemas.microsoft.com/office/drawing/2014/main" id="{4268B1CC-62BC-4FFF-91AF-CF6300DF55EE}"/>
              </a:ext>
            </a:extLst>
          </p:cNvPr>
          <p:cNvGrpSpPr/>
          <p:nvPr/>
        </p:nvGrpSpPr>
        <p:grpSpPr>
          <a:xfrm>
            <a:off x="7738930" y="4269181"/>
            <a:ext cx="74394" cy="74394"/>
            <a:chOff x="7534038" y="5299453"/>
            <a:chExt cx="74394" cy="74394"/>
          </a:xfrm>
        </p:grpSpPr>
        <p:sp>
          <p:nvSpPr>
            <p:cNvPr id="270" name="object 114">
              <a:extLst>
                <a:ext uri="{FF2B5EF4-FFF2-40B4-BE49-F238E27FC236}">
                  <a16:creationId xmlns:a16="http://schemas.microsoft.com/office/drawing/2014/main" id="{52AD967E-4BD0-401D-B8CC-EA4340E83196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635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1" name="object 116">
              <a:extLst>
                <a:ext uri="{FF2B5EF4-FFF2-40B4-BE49-F238E27FC236}">
                  <a16:creationId xmlns:a16="http://schemas.microsoft.com/office/drawing/2014/main" id="{AC4A581B-4E6F-4EF1-8497-93AD083DCCB9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grpSp>
        <p:nvGrpSpPr>
          <p:cNvPr id="292" name="Grupo 291">
            <a:extLst>
              <a:ext uri="{FF2B5EF4-FFF2-40B4-BE49-F238E27FC236}">
                <a16:creationId xmlns:a16="http://schemas.microsoft.com/office/drawing/2014/main" id="{DC93C603-F2D0-4061-BFC7-8E3065958BC7}"/>
              </a:ext>
            </a:extLst>
          </p:cNvPr>
          <p:cNvGrpSpPr/>
          <p:nvPr/>
        </p:nvGrpSpPr>
        <p:grpSpPr>
          <a:xfrm>
            <a:off x="8473662" y="2627597"/>
            <a:ext cx="74394" cy="74394"/>
            <a:chOff x="7534038" y="5299453"/>
            <a:chExt cx="74394" cy="74394"/>
          </a:xfrm>
        </p:grpSpPr>
        <p:sp>
          <p:nvSpPr>
            <p:cNvPr id="294" name="object 114">
              <a:extLst>
                <a:ext uri="{FF2B5EF4-FFF2-40B4-BE49-F238E27FC236}">
                  <a16:creationId xmlns:a16="http://schemas.microsoft.com/office/drawing/2014/main" id="{7CB5D834-807F-4DD2-BE4F-597A16F348FB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635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0" name="object 116">
              <a:extLst>
                <a:ext uri="{FF2B5EF4-FFF2-40B4-BE49-F238E27FC236}">
                  <a16:creationId xmlns:a16="http://schemas.microsoft.com/office/drawing/2014/main" id="{4712721E-A4D7-4A94-AC25-7F68A70F85D8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311" name="CuadroTexto 310">
            <a:extLst>
              <a:ext uri="{FF2B5EF4-FFF2-40B4-BE49-F238E27FC236}">
                <a16:creationId xmlns:a16="http://schemas.microsoft.com/office/drawing/2014/main" id="{09A3FED2-E2FA-4DB3-9157-2CDC004F081A}"/>
              </a:ext>
            </a:extLst>
          </p:cNvPr>
          <p:cNvSpPr txBox="1"/>
          <p:nvPr/>
        </p:nvSpPr>
        <p:spPr>
          <a:xfrm>
            <a:off x="8152591" y="2667012"/>
            <a:ext cx="112438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R-17|R-18|R-19</a:t>
            </a:r>
          </a:p>
        </p:txBody>
      </p:sp>
      <p:grpSp>
        <p:nvGrpSpPr>
          <p:cNvPr id="313" name="Grupo 312">
            <a:extLst>
              <a:ext uri="{FF2B5EF4-FFF2-40B4-BE49-F238E27FC236}">
                <a16:creationId xmlns:a16="http://schemas.microsoft.com/office/drawing/2014/main" id="{69F6D634-D82D-4DD7-AA63-ED333FBB41B0}"/>
              </a:ext>
            </a:extLst>
          </p:cNvPr>
          <p:cNvGrpSpPr/>
          <p:nvPr/>
        </p:nvGrpSpPr>
        <p:grpSpPr>
          <a:xfrm>
            <a:off x="7437726" y="5912050"/>
            <a:ext cx="74394" cy="74394"/>
            <a:chOff x="7534038" y="5299453"/>
            <a:chExt cx="74394" cy="74394"/>
          </a:xfrm>
        </p:grpSpPr>
        <p:sp>
          <p:nvSpPr>
            <p:cNvPr id="316" name="object 114">
              <a:extLst>
                <a:ext uri="{FF2B5EF4-FFF2-40B4-BE49-F238E27FC236}">
                  <a16:creationId xmlns:a16="http://schemas.microsoft.com/office/drawing/2014/main" id="{62717EC1-FA4E-4B25-B4CF-61FC94A4B655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635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0" name="object 116">
              <a:extLst>
                <a:ext uri="{FF2B5EF4-FFF2-40B4-BE49-F238E27FC236}">
                  <a16:creationId xmlns:a16="http://schemas.microsoft.com/office/drawing/2014/main" id="{0B94E8BD-0759-4319-A37C-DF41344610F7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grpSp>
        <p:nvGrpSpPr>
          <p:cNvPr id="370" name="Grupo 369">
            <a:extLst>
              <a:ext uri="{FF2B5EF4-FFF2-40B4-BE49-F238E27FC236}">
                <a16:creationId xmlns:a16="http://schemas.microsoft.com/office/drawing/2014/main" id="{A88F30EB-5E56-49C2-BCE6-859B887518CE}"/>
              </a:ext>
            </a:extLst>
          </p:cNvPr>
          <p:cNvGrpSpPr/>
          <p:nvPr/>
        </p:nvGrpSpPr>
        <p:grpSpPr>
          <a:xfrm>
            <a:off x="7707600" y="1165278"/>
            <a:ext cx="74394" cy="74394"/>
            <a:chOff x="7534038" y="5299453"/>
            <a:chExt cx="74394" cy="74394"/>
          </a:xfrm>
        </p:grpSpPr>
        <p:sp>
          <p:nvSpPr>
            <p:cNvPr id="394" name="object 114">
              <a:extLst>
                <a:ext uri="{FF2B5EF4-FFF2-40B4-BE49-F238E27FC236}">
                  <a16:creationId xmlns:a16="http://schemas.microsoft.com/office/drawing/2014/main" id="{F83C00CD-F43A-4F32-9D88-46A341576612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635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5" name="object 116">
              <a:extLst>
                <a:ext uri="{FF2B5EF4-FFF2-40B4-BE49-F238E27FC236}">
                  <a16:creationId xmlns:a16="http://schemas.microsoft.com/office/drawing/2014/main" id="{24FDB50A-2C35-45E8-8CAB-C1B8018E3E6F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396" name="CuadroTexto 395">
            <a:extLst>
              <a:ext uri="{FF2B5EF4-FFF2-40B4-BE49-F238E27FC236}">
                <a16:creationId xmlns:a16="http://schemas.microsoft.com/office/drawing/2014/main" id="{80970960-5DB2-47B0-BD08-0DF5CDB6C4DE}"/>
              </a:ext>
            </a:extLst>
          </p:cNvPr>
          <p:cNvSpPr txBox="1"/>
          <p:nvPr/>
        </p:nvSpPr>
        <p:spPr>
          <a:xfrm>
            <a:off x="7447857" y="1000625"/>
            <a:ext cx="43241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R-22</a:t>
            </a:r>
          </a:p>
        </p:txBody>
      </p:sp>
      <p:grpSp>
        <p:nvGrpSpPr>
          <p:cNvPr id="397" name="Grupo 396">
            <a:extLst>
              <a:ext uri="{FF2B5EF4-FFF2-40B4-BE49-F238E27FC236}">
                <a16:creationId xmlns:a16="http://schemas.microsoft.com/office/drawing/2014/main" id="{6E6E17CC-1A9D-4D55-AD01-945E1F6D107E}"/>
              </a:ext>
            </a:extLst>
          </p:cNvPr>
          <p:cNvGrpSpPr/>
          <p:nvPr/>
        </p:nvGrpSpPr>
        <p:grpSpPr>
          <a:xfrm>
            <a:off x="7668346" y="3945447"/>
            <a:ext cx="74394" cy="74394"/>
            <a:chOff x="7534038" y="5299453"/>
            <a:chExt cx="74394" cy="74394"/>
          </a:xfrm>
        </p:grpSpPr>
        <p:sp>
          <p:nvSpPr>
            <p:cNvPr id="406" name="object 114">
              <a:extLst>
                <a:ext uri="{FF2B5EF4-FFF2-40B4-BE49-F238E27FC236}">
                  <a16:creationId xmlns:a16="http://schemas.microsoft.com/office/drawing/2014/main" id="{DA226AEE-C759-4666-AE32-C5FBE105CCBA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635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7" name="object 116">
              <a:extLst>
                <a:ext uri="{FF2B5EF4-FFF2-40B4-BE49-F238E27FC236}">
                  <a16:creationId xmlns:a16="http://schemas.microsoft.com/office/drawing/2014/main" id="{E0917C95-2BC8-44B1-9293-AD6E1D5E1D3E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408" name="CuadroTexto 407">
            <a:extLst>
              <a:ext uri="{FF2B5EF4-FFF2-40B4-BE49-F238E27FC236}">
                <a16:creationId xmlns:a16="http://schemas.microsoft.com/office/drawing/2014/main" id="{C24ED971-2F24-47B5-8AD2-BD869A94AFD1}"/>
              </a:ext>
            </a:extLst>
          </p:cNvPr>
          <p:cNvSpPr txBox="1"/>
          <p:nvPr/>
        </p:nvSpPr>
        <p:spPr>
          <a:xfrm>
            <a:off x="7341718" y="3870068"/>
            <a:ext cx="40102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R-23</a:t>
            </a:r>
          </a:p>
        </p:txBody>
      </p:sp>
      <p:grpSp>
        <p:nvGrpSpPr>
          <p:cNvPr id="421" name="Grupo 420">
            <a:extLst>
              <a:ext uri="{FF2B5EF4-FFF2-40B4-BE49-F238E27FC236}">
                <a16:creationId xmlns:a16="http://schemas.microsoft.com/office/drawing/2014/main" id="{EA09DA8A-53DB-4F05-8881-159B0EB46387}"/>
              </a:ext>
            </a:extLst>
          </p:cNvPr>
          <p:cNvGrpSpPr/>
          <p:nvPr/>
        </p:nvGrpSpPr>
        <p:grpSpPr>
          <a:xfrm>
            <a:off x="7575284" y="6607042"/>
            <a:ext cx="74394" cy="74394"/>
            <a:chOff x="7534038" y="5299453"/>
            <a:chExt cx="74394" cy="74394"/>
          </a:xfrm>
        </p:grpSpPr>
        <p:sp>
          <p:nvSpPr>
            <p:cNvPr id="422" name="object 114">
              <a:extLst>
                <a:ext uri="{FF2B5EF4-FFF2-40B4-BE49-F238E27FC236}">
                  <a16:creationId xmlns:a16="http://schemas.microsoft.com/office/drawing/2014/main" id="{84D9D25F-1D75-4169-9FFD-74411BFA565B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635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3" name="object 116">
              <a:extLst>
                <a:ext uri="{FF2B5EF4-FFF2-40B4-BE49-F238E27FC236}">
                  <a16:creationId xmlns:a16="http://schemas.microsoft.com/office/drawing/2014/main" id="{301659A4-0FCF-438D-96E3-031206EA65F3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424" name="CuadroTexto 423">
            <a:extLst>
              <a:ext uri="{FF2B5EF4-FFF2-40B4-BE49-F238E27FC236}">
                <a16:creationId xmlns:a16="http://schemas.microsoft.com/office/drawing/2014/main" id="{EC24ABAC-816D-4043-918A-A58373445BAF}"/>
              </a:ext>
            </a:extLst>
          </p:cNvPr>
          <p:cNvSpPr txBox="1"/>
          <p:nvPr/>
        </p:nvSpPr>
        <p:spPr>
          <a:xfrm>
            <a:off x="7580457" y="6553163"/>
            <a:ext cx="42751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R-24</a:t>
            </a:r>
          </a:p>
        </p:txBody>
      </p:sp>
      <p:grpSp>
        <p:nvGrpSpPr>
          <p:cNvPr id="425" name="Grupo 424">
            <a:extLst>
              <a:ext uri="{FF2B5EF4-FFF2-40B4-BE49-F238E27FC236}">
                <a16:creationId xmlns:a16="http://schemas.microsoft.com/office/drawing/2014/main" id="{C41A9404-78B4-4BCC-93DA-A6ADA6EDEE2B}"/>
              </a:ext>
            </a:extLst>
          </p:cNvPr>
          <p:cNvGrpSpPr/>
          <p:nvPr/>
        </p:nvGrpSpPr>
        <p:grpSpPr>
          <a:xfrm>
            <a:off x="8329840" y="1343115"/>
            <a:ext cx="74394" cy="74394"/>
            <a:chOff x="7534038" y="5299453"/>
            <a:chExt cx="74394" cy="74394"/>
          </a:xfrm>
        </p:grpSpPr>
        <p:sp>
          <p:nvSpPr>
            <p:cNvPr id="426" name="object 114">
              <a:extLst>
                <a:ext uri="{FF2B5EF4-FFF2-40B4-BE49-F238E27FC236}">
                  <a16:creationId xmlns:a16="http://schemas.microsoft.com/office/drawing/2014/main" id="{1F1B4ABA-9F46-4098-838A-69BFE0C89A0C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635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7" name="object 116">
              <a:extLst>
                <a:ext uri="{FF2B5EF4-FFF2-40B4-BE49-F238E27FC236}">
                  <a16:creationId xmlns:a16="http://schemas.microsoft.com/office/drawing/2014/main" id="{4DC890E2-CEB9-4B6E-BD55-42F13FE84441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grpSp>
        <p:nvGrpSpPr>
          <p:cNvPr id="182" name="Grupo 181">
            <a:extLst>
              <a:ext uri="{FF2B5EF4-FFF2-40B4-BE49-F238E27FC236}">
                <a16:creationId xmlns:a16="http://schemas.microsoft.com/office/drawing/2014/main" id="{5E13211D-8250-412E-A8E6-27D7355A9DDD}"/>
              </a:ext>
            </a:extLst>
          </p:cNvPr>
          <p:cNvGrpSpPr/>
          <p:nvPr/>
        </p:nvGrpSpPr>
        <p:grpSpPr>
          <a:xfrm>
            <a:off x="10461800" y="230977"/>
            <a:ext cx="973186" cy="364107"/>
            <a:chOff x="11203059" y="6709445"/>
            <a:chExt cx="3796633" cy="1420470"/>
          </a:xfrm>
          <a:solidFill>
            <a:schemeClr val="bg1"/>
          </a:solidFill>
        </p:grpSpPr>
        <p:grpSp>
          <p:nvGrpSpPr>
            <p:cNvPr id="183" name="Grupo 182">
              <a:extLst>
                <a:ext uri="{FF2B5EF4-FFF2-40B4-BE49-F238E27FC236}">
                  <a16:creationId xmlns:a16="http://schemas.microsoft.com/office/drawing/2014/main" id="{02561335-1010-40EA-9F42-4580CD0DF30B}"/>
                </a:ext>
              </a:extLst>
            </p:cNvPr>
            <p:cNvGrpSpPr/>
            <p:nvPr/>
          </p:nvGrpSpPr>
          <p:grpSpPr>
            <a:xfrm>
              <a:off x="11203059" y="6930654"/>
              <a:ext cx="2016957" cy="987205"/>
              <a:chOff x="9134476" y="289491"/>
              <a:chExt cx="2098957" cy="1027340"/>
            </a:xfrm>
            <a:grpFill/>
          </p:grpSpPr>
          <p:sp>
            <p:nvSpPr>
              <p:cNvPr id="347" name="Forma libre: forma 346">
                <a:extLst>
                  <a:ext uri="{FF2B5EF4-FFF2-40B4-BE49-F238E27FC236}">
                    <a16:creationId xmlns:a16="http://schemas.microsoft.com/office/drawing/2014/main" id="{63A77A5B-D21F-4EF4-8273-CA49FFE87B79}"/>
                  </a:ext>
                </a:extLst>
              </p:cNvPr>
              <p:cNvSpPr/>
              <p:nvPr/>
            </p:nvSpPr>
            <p:spPr>
              <a:xfrm>
                <a:off x="9134476" y="289491"/>
                <a:ext cx="569224" cy="1017815"/>
              </a:xfrm>
              <a:custGeom>
                <a:avLst/>
                <a:gdLst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97631 w 569119"/>
                  <a:gd name="connsiteY2" fmla="*/ 154781 h 973931"/>
                  <a:gd name="connsiteX3" fmla="*/ 185738 w 569119"/>
                  <a:gd name="connsiteY3" fmla="*/ 78581 h 973931"/>
                  <a:gd name="connsiteX4" fmla="*/ 235744 w 569119"/>
                  <a:gd name="connsiteY4" fmla="*/ 2381 h 973931"/>
                  <a:gd name="connsiteX5" fmla="*/ 414338 w 569119"/>
                  <a:gd name="connsiteY5" fmla="*/ 0 h 973931"/>
                  <a:gd name="connsiteX6" fmla="*/ 409575 w 569119"/>
                  <a:gd name="connsiteY6" fmla="*/ 802481 h 973931"/>
                  <a:gd name="connsiteX7" fmla="*/ 564356 w 569119"/>
                  <a:gd name="connsiteY7" fmla="*/ 807244 h 973931"/>
                  <a:gd name="connsiteX8" fmla="*/ 569119 w 569119"/>
                  <a:gd name="connsiteY8" fmla="*/ 971550 h 973931"/>
                  <a:gd name="connsiteX9" fmla="*/ 78581 w 569119"/>
                  <a:gd name="connsiteY9" fmla="*/ 973931 h 973931"/>
                  <a:gd name="connsiteX10" fmla="*/ 76200 w 569119"/>
                  <a:gd name="connsiteY10" fmla="*/ 807244 h 973931"/>
                  <a:gd name="connsiteX11" fmla="*/ 200025 w 569119"/>
                  <a:gd name="connsiteY11" fmla="*/ 809625 h 973931"/>
                  <a:gd name="connsiteX12" fmla="*/ 195263 w 569119"/>
                  <a:gd name="connsiteY12" fmla="*/ 302419 h 973931"/>
                  <a:gd name="connsiteX13" fmla="*/ 157163 w 569119"/>
                  <a:gd name="connsiteY13" fmla="*/ 326231 h 973931"/>
                  <a:gd name="connsiteX14" fmla="*/ 126206 w 569119"/>
                  <a:gd name="connsiteY14" fmla="*/ 352425 h 973931"/>
                  <a:gd name="connsiteX15" fmla="*/ 95250 w 569119"/>
                  <a:gd name="connsiteY15" fmla="*/ 373856 h 973931"/>
                  <a:gd name="connsiteX16" fmla="*/ 54769 w 569119"/>
                  <a:gd name="connsiteY16" fmla="*/ 373856 h 973931"/>
                  <a:gd name="connsiteX17" fmla="*/ 0 w 569119"/>
                  <a:gd name="connsiteY17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185738 w 569119"/>
                  <a:gd name="connsiteY2" fmla="*/ 78581 h 973931"/>
                  <a:gd name="connsiteX3" fmla="*/ 235744 w 569119"/>
                  <a:gd name="connsiteY3" fmla="*/ 2381 h 973931"/>
                  <a:gd name="connsiteX4" fmla="*/ 414338 w 569119"/>
                  <a:gd name="connsiteY4" fmla="*/ 0 h 973931"/>
                  <a:gd name="connsiteX5" fmla="*/ 409575 w 569119"/>
                  <a:gd name="connsiteY5" fmla="*/ 802481 h 973931"/>
                  <a:gd name="connsiteX6" fmla="*/ 564356 w 569119"/>
                  <a:gd name="connsiteY6" fmla="*/ 807244 h 973931"/>
                  <a:gd name="connsiteX7" fmla="*/ 569119 w 569119"/>
                  <a:gd name="connsiteY7" fmla="*/ 971550 h 973931"/>
                  <a:gd name="connsiteX8" fmla="*/ 78581 w 569119"/>
                  <a:gd name="connsiteY8" fmla="*/ 973931 h 973931"/>
                  <a:gd name="connsiteX9" fmla="*/ 76200 w 569119"/>
                  <a:gd name="connsiteY9" fmla="*/ 807244 h 973931"/>
                  <a:gd name="connsiteX10" fmla="*/ 200025 w 569119"/>
                  <a:gd name="connsiteY10" fmla="*/ 809625 h 973931"/>
                  <a:gd name="connsiteX11" fmla="*/ 195263 w 569119"/>
                  <a:gd name="connsiteY11" fmla="*/ 302419 h 973931"/>
                  <a:gd name="connsiteX12" fmla="*/ 157163 w 569119"/>
                  <a:gd name="connsiteY12" fmla="*/ 326231 h 973931"/>
                  <a:gd name="connsiteX13" fmla="*/ 126206 w 569119"/>
                  <a:gd name="connsiteY13" fmla="*/ 352425 h 973931"/>
                  <a:gd name="connsiteX14" fmla="*/ 95250 w 569119"/>
                  <a:gd name="connsiteY14" fmla="*/ 373856 h 973931"/>
                  <a:gd name="connsiteX15" fmla="*/ 54769 w 569119"/>
                  <a:gd name="connsiteY15" fmla="*/ 373856 h 973931"/>
                  <a:gd name="connsiteX16" fmla="*/ 0 w 569119"/>
                  <a:gd name="connsiteY16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0 w 569119"/>
                  <a:gd name="connsiteY14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0 w 569119"/>
                  <a:gd name="connsiteY13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0 w 569119"/>
                  <a:gd name="connsiteY12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71500"/>
                  <a:gd name="connsiteY0" fmla="*/ 342900 h 973931"/>
                  <a:gd name="connsiteX1" fmla="*/ 0 w 571500"/>
                  <a:gd name="connsiteY1" fmla="*/ 183356 h 973931"/>
                  <a:gd name="connsiteX2" fmla="*/ 235744 w 571500"/>
                  <a:gd name="connsiteY2" fmla="*/ 2381 h 973931"/>
                  <a:gd name="connsiteX3" fmla="*/ 414338 w 571500"/>
                  <a:gd name="connsiteY3" fmla="*/ 0 h 973931"/>
                  <a:gd name="connsiteX4" fmla="*/ 409575 w 571500"/>
                  <a:gd name="connsiteY4" fmla="*/ 802481 h 973931"/>
                  <a:gd name="connsiteX5" fmla="*/ 571500 w 571500"/>
                  <a:gd name="connsiteY5" fmla="*/ 797719 h 973931"/>
                  <a:gd name="connsiteX6" fmla="*/ 569119 w 571500"/>
                  <a:gd name="connsiteY6" fmla="*/ 971550 h 973931"/>
                  <a:gd name="connsiteX7" fmla="*/ 78581 w 571500"/>
                  <a:gd name="connsiteY7" fmla="*/ 973931 h 973931"/>
                  <a:gd name="connsiteX8" fmla="*/ 76200 w 571500"/>
                  <a:gd name="connsiteY8" fmla="*/ 807244 h 973931"/>
                  <a:gd name="connsiteX9" fmla="*/ 197644 w 571500"/>
                  <a:gd name="connsiteY9" fmla="*/ 807244 h 973931"/>
                  <a:gd name="connsiteX10" fmla="*/ 195263 w 571500"/>
                  <a:gd name="connsiteY10" fmla="*/ 302419 h 973931"/>
                  <a:gd name="connsiteX11" fmla="*/ 0 w 571500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09575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4337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9224" h="973931">
                    <a:moveTo>
                      <a:pt x="0" y="342900"/>
                    </a:moveTo>
                    <a:lnTo>
                      <a:pt x="0" y="183356"/>
                    </a:lnTo>
                    <a:cubicBezTo>
                      <a:pt x="152400" y="146843"/>
                      <a:pt x="188119" y="69850"/>
                      <a:pt x="235744" y="2381"/>
                    </a:cubicBezTo>
                    <a:lnTo>
                      <a:pt x="414338" y="0"/>
                    </a:lnTo>
                    <a:cubicBezTo>
                      <a:pt x="412750" y="267494"/>
                      <a:pt x="413544" y="534987"/>
                      <a:pt x="411956" y="802481"/>
                    </a:cubicBezTo>
                    <a:lnTo>
                      <a:pt x="566738" y="800100"/>
                    </a:lnTo>
                    <a:cubicBezTo>
                      <a:pt x="565944" y="858044"/>
                      <a:pt x="569913" y="913606"/>
                      <a:pt x="569119" y="971550"/>
                    </a:cubicBezTo>
                    <a:lnTo>
                      <a:pt x="78581" y="973931"/>
                    </a:lnTo>
                    <a:cubicBezTo>
                      <a:pt x="77787" y="918369"/>
                      <a:pt x="76994" y="862806"/>
                      <a:pt x="76200" y="807244"/>
                    </a:cubicBezTo>
                    <a:lnTo>
                      <a:pt x="197644" y="807244"/>
                    </a:lnTo>
                    <a:cubicBezTo>
                      <a:pt x="196057" y="638175"/>
                      <a:pt x="196850" y="471488"/>
                      <a:pt x="195263" y="302419"/>
                    </a:cubicBezTo>
                    <a:cubicBezTo>
                      <a:pt x="142081" y="346869"/>
                      <a:pt x="103186" y="410368"/>
                      <a:pt x="0" y="3429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48" name="Forma libre: forma 347">
                <a:extLst>
                  <a:ext uri="{FF2B5EF4-FFF2-40B4-BE49-F238E27FC236}">
                    <a16:creationId xmlns:a16="http://schemas.microsoft.com/office/drawing/2014/main" id="{D462C935-06B5-435C-84C9-560AE9D30C60}"/>
                  </a:ext>
                </a:extLst>
              </p:cNvPr>
              <p:cNvSpPr/>
              <p:nvPr/>
            </p:nvSpPr>
            <p:spPr>
              <a:xfrm>
                <a:off x="9672638" y="290512"/>
                <a:ext cx="726281" cy="1026319"/>
              </a:xfrm>
              <a:custGeom>
                <a:avLst/>
                <a:gdLst>
                  <a:gd name="connsiteX0" fmla="*/ 0 w 726281"/>
                  <a:gd name="connsiteY0" fmla="*/ 180975 h 1021556"/>
                  <a:gd name="connsiteX1" fmla="*/ 0 w 726281"/>
                  <a:gd name="connsiteY1" fmla="*/ 2381 h 1021556"/>
                  <a:gd name="connsiteX2" fmla="*/ 726281 w 726281"/>
                  <a:gd name="connsiteY2" fmla="*/ 0 h 1021556"/>
                  <a:gd name="connsiteX3" fmla="*/ 726281 w 726281"/>
                  <a:gd name="connsiteY3" fmla="*/ 185737 h 1021556"/>
                  <a:gd name="connsiteX4" fmla="*/ 471487 w 726281"/>
                  <a:gd name="connsiteY4" fmla="*/ 190500 h 1021556"/>
                  <a:gd name="connsiteX5" fmla="*/ 471487 w 726281"/>
                  <a:gd name="connsiteY5" fmla="*/ 1014412 h 1021556"/>
                  <a:gd name="connsiteX6" fmla="*/ 266700 w 726281"/>
                  <a:gd name="connsiteY6" fmla="*/ 1021556 h 1021556"/>
                  <a:gd name="connsiteX7" fmla="*/ 250031 w 726281"/>
                  <a:gd name="connsiteY7" fmla="*/ 183356 h 1021556"/>
                  <a:gd name="connsiteX8" fmla="*/ 0 w 726281"/>
                  <a:gd name="connsiteY8" fmla="*/ 180975 h 1021556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7175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8119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5737 h 1019175"/>
                  <a:gd name="connsiteX1" fmla="*/ 0 w 726281"/>
                  <a:gd name="connsiteY1" fmla="*/ 7143 h 1019175"/>
                  <a:gd name="connsiteX2" fmla="*/ 726281 w 726281"/>
                  <a:gd name="connsiteY2" fmla="*/ 0 h 1019175"/>
                  <a:gd name="connsiteX3" fmla="*/ 726281 w 726281"/>
                  <a:gd name="connsiteY3" fmla="*/ 192881 h 1019175"/>
                  <a:gd name="connsiteX4" fmla="*/ 471487 w 726281"/>
                  <a:gd name="connsiteY4" fmla="*/ 195262 h 1019175"/>
                  <a:gd name="connsiteX5" fmla="*/ 471487 w 726281"/>
                  <a:gd name="connsiteY5" fmla="*/ 1019174 h 1019175"/>
                  <a:gd name="connsiteX6" fmla="*/ 252412 w 726281"/>
                  <a:gd name="connsiteY6" fmla="*/ 1019175 h 1019175"/>
                  <a:gd name="connsiteX7" fmla="*/ 250031 w 726281"/>
                  <a:gd name="connsiteY7" fmla="*/ 188118 h 1019175"/>
                  <a:gd name="connsiteX8" fmla="*/ 0 w 726281"/>
                  <a:gd name="connsiteY8" fmla="*/ 185737 h 1019175"/>
                  <a:gd name="connsiteX0" fmla="*/ 0 w 726281"/>
                  <a:gd name="connsiteY0" fmla="*/ 188119 h 1021557"/>
                  <a:gd name="connsiteX1" fmla="*/ 0 w 726281"/>
                  <a:gd name="connsiteY1" fmla="*/ 0 h 1021557"/>
                  <a:gd name="connsiteX2" fmla="*/ 726281 w 726281"/>
                  <a:gd name="connsiteY2" fmla="*/ 2382 h 1021557"/>
                  <a:gd name="connsiteX3" fmla="*/ 726281 w 726281"/>
                  <a:gd name="connsiteY3" fmla="*/ 195263 h 1021557"/>
                  <a:gd name="connsiteX4" fmla="*/ 471487 w 726281"/>
                  <a:gd name="connsiteY4" fmla="*/ 197644 h 1021557"/>
                  <a:gd name="connsiteX5" fmla="*/ 471487 w 726281"/>
                  <a:gd name="connsiteY5" fmla="*/ 1021556 h 1021557"/>
                  <a:gd name="connsiteX6" fmla="*/ 252412 w 726281"/>
                  <a:gd name="connsiteY6" fmla="*/ 1021557 h 1021557"/>
                  <a:gd name="connsiteX7" fmla="*/ 250031 w 726281"/>
                  <a:gd name="connsiteY7" fmla="*/ 190500 h 1021557"/>
                  <a:gd name="connsiteX8" fmla="*/ 0 w 726281"/>
                  <a:gd name="connsiteY8" fmla="*/ 188119 h 1021557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6281 w 726281"/>
                  <a:gd name="connsiteY2" fmla="*/ 7144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1519 w 726281"/>
                  <a:gd name="connsiteY2" fmla="*/ 2382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6281" h="1026319">
                    <a:moveTo>
                      <a:pt x="0" y="192881"/>
                    </a:moveTo>
                    <a:lnTo>
                      <a:pt x="0" y="0"/>
                    </a:lnTo>
                    <a:lnTo>
                      <a:pt x="721519" y="2382"/>
                    </a:lnTo>
                    <a:lnTo>
                      <a:pt x="726281" y="200025"/>
                    </a:lnTo>
                    <a:lnTo>
                      <a:pt x="471487" y="202406"/>
                    </a:lnTo>
                    <a:lnTo>
                      <a:pt x="471487" y="1026318"/>
                    </a:lnTo>
                    <a:lnTo>
                      <a:pt x="252412" y="1026319"/>
                    </a:lnTo>
                    <a:cubicBezTo>
                      <a:pt x="250031" y="749300"/>
                      <a:pt x="252412" y="472281"/>
                      <a:pt x="250031" y="195262"/>
                    </a:cubicBezTo>
                    <a:lnTo>
                      <a:pt x="0" y="192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49" name="Grupo 348">
                <a:extLst>
                  <a:ext uri="{FF2B5EF4-FFF2-40B4-BE49-F238E27FC236}">
                    <a16:creationId xmlns:a16="http://schemas.microsoft.com/office/drawing/2014/main" id="{47FB9519-A5BE-4FC4-A34A-CB747738F206}"/>
                  </a:ext>
                </a:extLst>
              </p:cNvPr>
              <p:cNvGrpSpPr/>
              <p:nvPr/>
            </p:nvGrpSpPr>
            <p:grpSpPr>
              <a:xfrm>
                <a:off x="10330939" y="294083"/>
                <a:ext cx="902494" cy="1019174"/>
                <a:chOff x="10330939" y="294083"/>
                <a:chExt cx="902494" cy="1019174"/>
              </a:xfrm>
              <a:grpFill/>
            </p:grpSpPr>
            <p:sp>
              <p:nvSpPr>
                <p:cNvPr id="350" name="Forma libre: forma 349">
                  <a:extLst>
                    <a:ext uri="{FF2B5EF4-FFF2-40B4-BE49-F238E27FC236}">
                      <a16:creationId xmlns:a16="http://schemas.microsoft.com/office/drawing/2014/main" id="{F2D89336-E3EB-480F-A06C-084F593B4CA7}"/>
                    </a:ext>
                  </a:extLst>
                </p:cNvPr>
                <p:cNvSpPr/>
                <p:nvPr/>
              </p:nvSpPr>
              <p:spPr>
                <a:xfrm>
                  <a:off x="10330939" y="294083"/>
                  <a:ext cx="902494" cy="1019174"/>
                </a:xfrm>
                <a:custGeom>
                  <a:avLst/>
                  <a:gdLst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09550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4813 w 897731"/>
                    <a:gd name="connsiteY6" fmla="*/ 200025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6793"/>
                    <a:gd name="connsiteX1" fmla="*/ 276225 w 897731"/>
                    <a:gd name="connsiteY1" fmla="*/ 0 h 1016793"/>
                    <a:gd name="connsiteX2" fmla="*/ 635794 w 897731"/>
                    <a:gd name="connsiteY2" fmla="*/ 0 h 1016793"/>
                    <a:gd name="connsiteX3" fmla="*/ 897731 w 897731"/>
                    <a:gd name="connsiteY3" fmla="*/ 1012031 h 1016793"/>
                    <a:gd name="connsiteX4" fmla="*/ 654844 w 897731"/>
                    <a:gd name="connsiteY4" fmla="*/ 1016793 h 1016793"/>
                    <a:gd name="connsiteX5" fmla="*/ 469106 w 897731"/>
                    <a:gd name="connsiteY5" fmla="*/ 204787 h 1016793"/>
                    <a:gd name="connsiteX6" fmla="*/ 404813 w 897731"/>
                    <a:gd name="connsiteY6" fmla="*/ 200025 h 1016793"/>
                    <a:gd name="connsiteX7" fmla="*/ 219075 w 897731"/>
                    <a:gd name="connsiteY7" fmla="*/ 1014412 h 1016793"/>
                    <a:gd name="connsiteX8" fmla="*/ 0 w 897731"/>
                    <a:gd name="connsiteY8" fmla="*/ 1007269 h 1016793"/>
                    <a:gd name="connsiteX0" fmla="*/ 0 w 895350"/>
                    <a:gd name="connsiteY0" fmla="*/ 1007269 h 1016793"/>
                    <a:gd name="connsiteX1" fmla="*/ 276225 w 895350"/>
                    <a:gd name="connsiteY1" fmla="*/ 0 h 1016793"/>
                    <a:gd name="connsiteX2" fmla="*/ 635794 w 895350"/>
                    <a:gd name="connsiteY2" fmla="*/ 0 h 1016793"/>
                    <a:gd name="connsiteX3" fmla="*/ 895350 w 895350"/>
                    <a:gd name="connsiteY3" fmla="*/ 1016793 h 1016793"/>
                    <a:gd name="connsiteX4" fmla="*/ 654844 w 895350"/>
                    <a:gd name="connsiteY4" fmla="*/ 1016793 h 1016793"/>
                    <a:gd name="connsiteX5" fmla="*/ 469106 w 895350"/>
                    <a:gd name="connsiteY5" fmla="*/ 204787 h 1016793"/>
                    <a:gd name="connsiteX6" fmla="*/ 404813 w 895350"/>
                    <a:gd name="connsiteY6" fmla="*/ 200025 h 1016793"/>
                    <a:gd name="connsiteX7" fmla="*/ 219075 w 895350"/>
                    <a:gd name="connsiteY7" fmla="*/ 1014412 h 1016793"/>
                    <a:gd name="connsiteX8" fmla="*/ 0 w 895350"/>
                    <a:gd name="connsiteY8" fmla="*/ 1007269 h 1016793"/>
                    <a:gd name="connsiteX0" fmla="*/ 0 w 902494"/>
                    <a:gd name="connsiteY0" fmla="*/ 1007269 h 1019174"/>
                    <a:gd name="connsiteX1" fmla="*/ 276225 w 902494"/>
                    <a:gd name="connsiteY1" fmla="*/ 0 h 1019174"/>
                    <a:gd name="connsiteX2" fmla="*/ 635794 w 902494"/>
                    <a:gd name="connsiteY2" fmla="*/ 0 h 1019174"/>
                    <a:gd name="connsiteX3" fmla="*/ 902494 w 902494"/>
                    <a:gd name="connsiteY3" fmla="*/ 1019174 h 1019174"/>
                    <a:gd name="connsiteX4" fmla="*/ 654844 w 902494"/>
                    <a:gd name="connsiteY4" fmla="*/ 1016793 h 1019174"/>
                    <a:gd name="connsiteX5" fmla="*/ 469106 w 902494"/>
                    <a:gd name="connsiteY5" fmla="*/ 204787 h 1019174"/>
                    <a:gd name="connsiteX6" fmla="*/ 404813 w 902494"/>
                    <a:gd name="connsiteY6" fmla="*/ 200025 h 1019174"/>
                    <a:gd name="connsiteX7" fmla="*/ 219075 w 902494"/>
                    <a:gd name="connsiteY7" fmla="*/ 1014412 h 1019174"/>
                    <a:gd name="connsiteX8" fmla="*/ 0 w 902494"/>
                    <a:gd name="connsiteY8" fmla="*/ 1007269 h 101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2494" h="1019174">
                      <a:moveTo>
                        <a:pt x="0" y="1007269"/>
                      </a:moveTo>
                      <a:lnTo>
                        <a:pt x="276225" y="0"/>
                      </a:lnTo>
                      <a:lnTo>
                        <a:pt x="635794" y="0"/>
                      </a:lnTo>
                      <a:lnTo>
                        <a:pt x="902494" y="1019174"/>
                      </a:lnTo>
                      <a:lnTo>
                        <a:pt x="654844" y="1016793"/>
                      </a:lnTo>
                      <a:lnTo>
                        <a:pt x="469106" y="204787"/>
                      </a:lnTo>
                      <a:lnTo>
                        <a:pt x="404813" y="200025"/>
                      </a:lnTo>
                      <a:lnTo>
                        <a:pt x="219075" y="1014412"/>
                      </a:lnTo>
                      <a:lnTo>
                        <a:pt x="0" y="10072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" name="Rectángulo 350">
                  <a:extLst>
                    <a:ext uri="{FF2B5EF4-FFF2-40B4-BE49-F238E27FC236}">
                      <a16:creationId xmlns:a16="http://schemas.microsoft.com/office/drawing/2014/main" id="{28FC25D2-5FE6-4DAD-81C4-E59E466DE422}"/>
                    </a:ext>
                  </a:extLst>
                </p:cNvPr>
                <p:cNvSpPr/>
                <p:nvPr/>
              </p:nvSpPr>
              <p:spPr>
                <a:xfrm>
                  <a:off x="10598944" y="924129"/>
                  <a:ext cx="402431" cy="17002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184" name="Grupo 183">
              <a:extLst>
                <a:ext uri="{FF2B5EF4-FFF2-40B4-BE49-F238E27FC236}">
                  <a16:creationId xmlns:a16="http://schemas.microsoft.com/office/drawing/2014/main" id="{C2228D19-CC29-45BC-9A2C-745195B9110A}"/>
                </a:ext>
              </a:extLst>
            </p:cNvPr>
            <p:cNvGrpSpPr/>
            <p:nvPr/>
          </p:nvGrpSpPr>
          <p:grpSpPr>
            <a:xfrm>
              <a:off x="13446672" y="6709445"/>
              <a:ext cx="1553020" cy="1420470"/>
              <a:chOff x="4472073" y="2818787"/>
              <a:chExt cx="2784843" cy="2547157"/>
            </a:xfrm>
            <a:grpFill/>
          </p:grpSpPr>
          <p:grpSp>
            <p:nvGrpSpPr>
              <p:cNvPr id="185" name="Grupo 184">
                <a:extLst>
                  <a:ext uri="{FF2B5EF4-FFF2-40B4-BE49-F238E27FC236}">
                    <a16:creationId xmlns:a16="http://schemas.microsoft.com/office/drawing/2014/main" id="{89871F3C-3515-4261-9BF7-AB9B4C634E78}"/>
                  </a:ext>
                </a:extLst>
              </p:cNvPr>
              <p:cNvGrpSpPr/>
              <p:nvPr/>
            </p:nvGrpSpPr>
            <p:grpSpPr>
              <a:xfrm>
                <a:off x="4842173" y="2962206"/>
                <a:ext cx="2293128" cy="1909647"/>
                <a:chOff x="4842173" y="2962206"/>
                <a:chExt cx="2293128" cy="1909647"/>
              </a:xfrm>
              <a:grpFill/>
            </p:grpSpPr>
            <p:grpSp>
              <p:nvGrpSpPr>
                <p:cNvPr id="207" name="Grupo 206">
                  <a:extLst>
                    <a:ext uri="{FF2B5EF4-FFF2-40B4-BE49-F238E27FC236}">
                      <a16:creationId xmlns:a16="http://schemas.microsoft.com/office/drawing/2014/main" id="{712DF16B-8899-4E26-8AFC-5B3D54CC0395}"/>
                    </a:ext>
                  </a:extLst>
                </p:cNvPr>
                <p:cNvGrpSpPr/>
                <p:nvPr/>
              </p:nvGrpSpPr>
              <p:grpSpPr>
                <a:xfrm>
                  <a:off x="4842173" y="2962206"/>
                  <a:ext cx="2027276" cy="1909647"/>
                  <a:chOff x="4842173" y="2962206"/>
                  <a:chExt cx="2027276" cy="1909647"/>
                </a:xfrm>
                <a:grpFill/>
              </p:grpSpPr>
              <p:grpSp>
                <p:nvGrpSpPr>
                  <p:cNvPr id="216" name="Grupo 215">
                    <a:extLst>
                      <a:ext uri="{FF2B5EF4-FFF2-40B4-BE49-F238E27FC236}">
                        <a16:creationId xmlns:a16="http://schemas.microsoft.com/office/drawing/2014/main" id="{290F235C-1ACC-418A-B727-E29DEB92B161}"/>
                      </a:ext>
                    </a:extLst>
                  </p:cNvPr>
                  <p:cNvGrpSpPr/>
                  <p:nvPr/>
                </p:nvGrpSpPr>
                <p:grpSpPr>
                  <a:xfrm>
                    <a:off x="4842173" y="2962206"/>
                    <a:ext cx="2027276" cy="1909647"/>
                    <a:chOff x="4842173" y="2962206"/>
                    <a:chExt cx="2027276" cy="1909647"/>
                  </a:xfrm>
                  <a:grpFill/>
                </p:grpSpPr>
                <p:sp>
                  <p:nvSpPr>
                    <p:cNvPr id="218" name="Forma libre: forma 217">
                      <a:extLst>
                        <a:ext uri="{FF2B5EF4-FFF2-40B4-BE49-F238E27FC236}">
                          <a16:creationId xmlns:a16="http://schemas.microsoft.com/office/drawing/2014/main" id="{EBDC1AEB-337D-4367-838B-FDE192BEE3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92" y="4259896"/>
                      <a:ext cx="372252" cy="113680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19" name="Forma libre: forma 218">
                      <a:extLst>
                        <a:ext uri="{FF2B5EF4-FFF2-40B4-BE49-F238E27FC236}">
                          <a16:creationId xmlns:a16="http://schemas.microsoft.com/office/drawing/2014/main" id="{0ABBF4FF-7489-45DD-837F-F4A4673CDCD0}"/>
                        </a:ext>
                      </a:extLst>
                    </p:cNvPr>
                    <p:cNvSpPr/>
                    <p:nvPr/>
                  </p:nvSpPr>
                  <p:spPr>
                    <a:xfrm rot="18585001" flipV="1">
                      <a:off x="4748939" y="3757648"/>
                      <a:ext cx="392642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20" name="Forma libre: forma 219">
                      <a:extLst>
                        <a:ext uri="{FF2B5EF4-FFF2-40B4-BE49-F238E27FC236}">
                          <a16:creationId xmlns:a16="http://schemas.microsoft.com/office/drawing/2014/main" id="{ADFD8E78-2637-426E-B1EB-B04252D8D093}"/>
                        </a:ext>
                      </a:extLst>
                    </p:cNvPr>
                    <p:cNvSpPr/>
                    <p:nvPr/>
                  </p:nvSpPr>
                  <p:spPr>
                    <a:xfrm rot="21335326">
                      <a:off x="5300747" y="3655222"/>
                      <a:ext cx="181381" cy="396843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21" name="Rectángulo 220">
                      <a:extLst>
                        <a:ext uri="{FF2B5EF4-FFF2-40B4-BE49-F238E27FC236}">
                          <a16:creationId xmlns:a16="http://schemas.microsoft.com/office/drawing/2014/main" id="{71DCCE0D-E66F-4D99-8962-2A9BD0B6FADF}"/>
                        </a:ext>
                      </a:extLst>
                    </p:cNvPr>
                    <p:cNvSpPr/>
                    <p:nvPr/>
                  </p:nvSpPr>
                  <p:spPr>
                    <a:xfrm rot="1300841">
                      <a:off x="5391885" y="4557199"/>
                      <a:ext cx="83352" cy="314654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22" name="Forma libre: forma 221">
                      <a:extLst>
                        <a:ext uri="{FF2B5EF4-FFF2-40B4-BE49-F238E27FC236}">
                          <a16:creationId xmlns:a16="http://schemas.microsoft.com/office/drawing/2014/main" id="{16169B5A-72A3-4039-839C-888D0457D6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58263" y="4483202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23" name="Forma libre: forma 222">
                      <a:extLst>
                        <a:ext uri="{FF2B5EF4-FFF2-40B4-BE49-F238E27FC236}">
                          <a16:creationId xmlns:a16="http://schemas.microsoft.com/office/drawing/2014/main" id="{FEC4BA2B-55C5-4553-8971-DEB60D4A1BF4}"/>
                        </a:ext>
                      </a:extLst>
                    </p:cNvPr>
                    <p:cNvSpPr/>
                    <p:nvPr/>
                  </p:nvSpPr>
                  <p:spPr>
                    <a:xfrm rot="14248479">
                      <a:off x="6383531" y="4242755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40" name="Forma libre: forma 239">
                      <a:extLst>
                        <a:ext uri="{FF2B5EF4-FFF2-40B4-BE49-F238E27FC236}">
                          <a16:creationId xmlns:a16="http://schemas.microsoft.com/office/drawing/2014/main" id="{A1F7695C-16BD-4043-969C-AD222635B180}"/>
                        </a:ext>
                      </a:extLst>
                    </p:cNvPr>
                    <p:cNvSpPr/>
                    <p:nvPr/>
                  </p:nvSpPr>
                  <p:spPr>
                    <a:xfrm rot="16698033">
                      <a:off x="6651650" y="3604511"/>
                      <a:ext cx="274281" cy="161317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20322 w 421612"/>
                        <a:gd name="connsiteY0" fmla="*/ 123323 h 294384"/>
                        <a:gd name="connsiteX1" fmla="*/ 388146 w 421612"/>
                        <a:gd name="connsiteY1" fmla="*/ 289439 h 294384"/>
                        <a:gd name="connsiteX2" fmla="*/ 375173 w 421612"/>
                        <a:gd name="connsiteY2" fmla="*/ 183383 h 294384"/>
                        <a:gd name="connsiteX3" fmla="*/ 68843 w 421612"/>
                        <a:gd name="connsiteY3" fmla="*/ 4066 h 294384"/>
                        <a:gd name="connsiteX4" fmla="*/ 20322 w 421612"/>
                        <a:gd name="connsiteY4" fmla="*/ 123323 h 294384"/>
                        <a:gd name="connsiteX0" fmla="*/ 20322 w 421612"/>
                        <a:gd name="connsiteY0" fmla="*/ 123321 h 294382"/>
                        <a:gd name="connsiteX1" fmla="*/ 388146 w 421612"/>
                        <a:gd name="connsiteY1" fmla="*/ 289437 h 294382"/>
                        <a:gd name="connsiteX2" fmla="*/ 375173 w 421612"/>
                        <a:gd name="connsiteY2" fmla="*/ 183381 h 294382"/>
                        <a:gd name="connsiteX3" fmla="*/ 68843 w 421612"/>
                        <a:gd name="connsiteY3" fmla="*/ 4064 h 294382"/>
                        <a:gd name="connsiteX4" fmla="*/ 20322 w 421612"/>
                        <a:gd name="connsiteY4" fmla="*/ 123321 h 294382"/>
                        <a:gd name="connsiteX0" fmla="*/ 19963 w 421253"/>
                        <a:gd name="connsiteY0" fmla="*/ 111890 h 282951"/>
                        <a:gd name="connsiteX1" fmla="*/ 387787 w 421253"/>
                        <a:gd name="connsiteY1" fmla="*/ 278006 h 282951"/>
                        <a:gd name="connsiteX2" fmla="*/ 374814 w 421253"/>
                        <a:gd name="connsiteY2" fmla="*/ 171950 h 282951"/>
                        <a:gd name="connsiteX3" fmla="*/ 70068 w 421253"/>
                        <a:gd name="connsiteY3" fmla="*/ 4536 h 282951"/>
                        <a:gd name="connsiteX4" fmla="*/ 19963 w 421253"/>
                        <a:gd name="connsiteY4" fmla="*/ 111890 h 28295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1787"/>
                        <a:gd name="connsiteY0" fmla="*/ 92586 h 272252"/>
                        <a:gd name="connsiteX1" fmla="*/ 389062 w 421787"/>
                        <a:gd name="connsiteY1" fmla="*/ 266634 h 272252"/>
                        <a:gd name="connsiteX2" fmla="*/ 374055 w 421787"/>
                        <a:gd name="connsiteY2" fmla="*/ 173060 h 272252"/>
                        <a:gd name="connsiteX3" fmla="*/ 69309 w 421787"/>
                        <a:gd name="connsiteY3" fmla="*/ 5646 h 272252"/>
                        <a:gd name="connsiteX4" fmla="*/ 20184 w 421787"/>
                        <a:gd name="connsiteY4" fmla="*/ 92586 h 272252"/>
                        <a:gd name="connsiteX0" fmla="*/ 20184 w 421226"/>
                        <a:gd name="connsiteY0" fmla="*/ 92586 h 271607"/>
                        <a:gd name="connsiteX1" fmla="*/ 389062 w 421226"/>
                        <a:gd name="connsiteY1" fmla="*/ 266634 h 271607"/>
                        <a:gd name="connsiteX2" fmla="*/ 372471 w 421226"/>
                        <a:gd name="connsiteY2" fmla="*/ 161158 h 271607"/>
                        <a:gd name="connsiteX3" fmla="*/ 69309 w 421226"/>
                        <a:gd name="connsiteY3" fmla="*/ 5646 h 271607"/>
                        <a:gd name="connsiteX4" fmla="*/ 20184 w 421226"/>
                        <a:gd name="connsiteY4" fmla="*/ 92586 h 271607"/>
                        <a:gd name="connsiteX0" fmla="*/ 20184 w 421228"/>
                        <a:gd name="connsiteY0" fmla="*/ 92586 h 271607"/>
                        <a:gd name="connsiteX1" fmla="*/ 389062 w 421228"/>
                        <a:gd name="connsiteY1" fmla="*/ 266634 h 271607"/>
                        <a:gd name="connsiteX2" fmla="*/ 372471 w 421228"/>
                        <a:gd name="connsiteY2" fmla="*/ 161158 h 271607"/>
                        <a:gd name="connsiteX3" fmla="*/ 69309 w 421228"/>
                        <a:gd name="connsiteY3" fmla="*/ 5646 h 271607"/>
                        <a:gd name="connsiteX4" fmla="*/ 20184 w 421228"/>
                        <a:gd name="connsiteY4" fmla="*/ 92586 h 2716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1228" h="271607">
                          <a:moveTo>
                            <a:pt x="20184" y="92586"/>
                          </a:moveTo>
                          <a:cubicBezTo>
                            <a:pt x="53990" y="165537"/>
                            <a:pt x="233392" y="272314"/>
                            <a:pt x="389062" y="266634"/>
                          </a:cubicBezTo>
                          <a:cubicBezTo>
                            <a:pt x="446609" y="292431"/>
                            <a:pt x="418111" y="211958"/>
                            <a:pt x="372471" y="161158"/>
                          </a:cubicBezTo>
                          <a:cubicBezTo>
                            <a:pt x="279716" y="153356"/>
                            <a:pt x="138538" y="95553"/>
                            <a:pt x="69309" y="5646"/>
                          </a:cubicBezTo>
                          <a:cubicBezTo>
                            <a:pt x="12953" y="-18960"/>
                            <a:pt x="-25456" y="41786"/>
                            <a:pt x="20184" y="9258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41" name="Forma libre: forma 240">
                      <a:extLst>
                        <a:ext uri="{FF2B5EF4-FFF2-40B4-BE49-F238E27FC236}">
                          <a16:creationId xmlns:a16="http://schemas.microsoft.com/office/drawing/2014/main" id="{D5B7DB84-40DA-4F32-BF19-A65F53438A73}"/>
                        </a:ext>
                      </a:extLst>
                    </p:cNvPr>
                    <p:cNvSpPr/>
                    <p:nvPr/>
                  </p:nvSpPr>
                  <p:spPr>
                    <a:xfrm rot="11874946">
                      <a:off x="6172662" y="3365332"/>
                      <a:ext cx="359911" cy="30201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9622"/>
                        <a:gd name="connsiteY0" fmla="*/ 71966 h 321207"/>
                        <a:gd name="connsiteX1" fmla="*/ 351406 w 399622"/>
                        <a:gd name="connsiteY1" fmla="*/ 312472 h 321207"/>
                        <a:gd name="connsiteX2" fmla="*/ 369394 w 399622"/>
                        <a:gd name="connsiteY2" fmla="*/ 252721 h 321207"/>
                        <a:gd name="connsiteX3" fmla="*/ 77563 w 399622"/>
                        <a:gd name="connsiteY3" fmla="*/ 7672 h 321207"/>
                        <a:gd name="connsiteX4" fmla="*/ 18031 w 399622"/>
                        <a:gd name="connsiteY4" fmla="*/ 71966 h 321207"/>
                        <a:gd name="connsiteX0" fmla="*/ 23816 w 405405"/>
                        <a:gd name="connsiteY0" fmla="*/ 80385 h 329624"/>
                        <a:gd name="connsiteX1" fmla="*/ 357191 w 405405"/>
                        <a:gd name="connsiteY1" fmla="*/ 320891 h 329624"/>
                        <a:gd name="connsiteX2" fmla="*/ 375179 w 405405"/>
                        <a:gd name="connsiteY2" fmla="*/ 261140 h 329624"/>
                        <a:gd name="connsiteX3" fmla="*/ 59003 w 405405"/>
                        <a:gd name="connsiteY3" fmla="*/ 6689 h 329624"/>
                        <a:gd name="connsiteX4" fmla="*/ 23816 w 405405"/>
                        <a:gd name="connsiteY4" fmla="*/ 80385 h 329624"/>
                        <a:gd name="connsiteX0" fmla="*/ 15812 w 435036"/>
                        <a:gd name="connsiteY0" fmla="*/ 48129 h 336150"/>
                        <a:gd name="connsiteX1" fmla="*/ 386820 w 435036"/>
                        <a:gd name="connsiteY1" fmla="*/ 327416 h 336150"/>
                        <a:gd name="connsiteX2" fmla="*/ 404808 w 435036"/>
                        <a:gd name="connsiteY2" fmla="*/ 267665 h 336150"/>
                        <a:gd name="connsiteX3" fmla="*/ 88632 w 435036"/>
                        <a:gd name="connsiteY3" fmla="*/ 13214 h 336150"/>
                        <a:gd name="connsiteX4" fmla="*/ 15812 w 435036"/>
                        <a:gd name="connsiteY4" fmla="*/ 48129 h 336150"/>
                        <a:gd name="connsiteX0" fmla="*/ 15813 w 432563"/>
                        <a:gd name="connsiteY0" fmla="*/ 48129 h 335385"/>
                        <a:gd name="connsiteX1" fmla="*/ 380493 w 432563"/>
                        <a:gd name="connsiteY1" fmla="*/ 326528 h 335385"/>
                        <a:gd name="connsiteX2" fmla="*/ 404809 w 432563"/>
                        <a:gd name="connsiteY2" fmla="*/ 267665 h 335385"/>
                        <a:gd name="connsiteX3" fmla="*/ 88633 w 432563"/>
                        <a:gd name="connsiteY3" fmla="*/ 13214 h 335385"/>
                        <a:gd name="connsiteX4" fmla="*/ 15813 w 432563"/>
                        <a:gd name="connsiteY4" fmla="*/ 48129 h 3353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32563" h="335385">
                          <a:moveTo>
                            <a:pt x="15813" y="48129"/>
                          </a:moveTo>
                          <a:cubicBezTo>
                            <a:pt x="61453" y="98929"/>
                            <a:pt x="280083" y="303112"/>
                            <a:pt x="380493" y="326528"/>
                          </a:cubicBezTo>
                          <a:cubicBezTo>
                            <a:pt x="438040" y="352325"/>
                            <a:pt x="450449" y="318465"/>
                            <a:pt x="404809" y="267665"/>
                          </a:cubicBezTo>
                          <a:cubicBezTo>
                            <a:pt x="318688" y="226390"/>
                            <a:pt x="152132" y="87826"/>
                            <a:pt x="88633" y="13214"/>
                          </a:cubicBezTo>
                          <a:cubicBezTo>
                            <a:pt x="32277" y="-11392"/>
                            <a:pt x="-29827" y="-2671"/>
                            <a:pt x="15813" y="481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78" name="Forma libre: forma 277">
                      <a:extLst>
                        <a:ext uri="{FF2B5EF4-FFF2-40B4-BE49-F238E27FC236}">
                          <a16:creationId xmlns:a16="http://schemas.microsoft.com/office/drawing/2014/main" id="{EA82CFFD-A29C-456F-B003-604FC05C7695}"/>
                        </a:ext>
                      </a:extLst>
                    </p:cNvPr>
                    <p:cNvSpPr/>
                    <p:nvPr/>
                  </p:nvSpPr>
                  <p:spPr>
                    <a:xfrm rot="921035" flipV="1">
                      <a:off x="6249402" y="3213098"/>
                      <a:ext cx="433142" cy="6955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75037"/>
                        <a:gd name="connsiteY0" fmla="*/ 61912 h 106446"/>
                        <a:gd name="connsiteX1" fmla="*/ 375037 w 375037"/>
                        <a:gd name="connsiteY1" fmla="*/ 92601 h 106446"/>
                        <a:gd name="connsiteX2" fmla="*/ 352425 w 375037"/>
                        <a:gd name="connsiteY2" fmla="*/ 28574 h 106446"/>
                        <a:gd name="connsiteX3" fmla="*/ 73818 w 375037"/>
                        <a:gd name="connsiteY3" fmla="*/ 0 h 106446"/>
                        <a:gd name="connsiteX4" fmla="*/ 0 w 375037"/>
                        <a:gd name="connsiteY4" fmla="*/ 61912 h 106446"/>
                        <a:gd name="connsiteX0" fmla="*/ 0 w 375037"/>
                        <a:gd name="connsiteY0" fmla="*/ 61912 h 112019"/>
                        <a:gd name="connsiteX1" fmla="*/ 375037 w 375037"/>
                        <a:gd name="connsiteY1" fmla="*/ 92601 h 112019"/>
                        <a:gd name="connsiteX2" fmla="*/ 352425 w 375037"/>
                        <a:gd name="connsiteY2" fmla="*/ 28574 h 112019"/>
                        <a:gd name="connsiteX3" fmla="*/ 73818 w 375037"/>
                        <a:gd name="connsiteY3" fmla="*/ 0 h 112019"/>
                        <a:gd name="connsiteX4" fmla="*/ 0 w 375037"/>
                        <a:gd name="connsiteY4" fmla="*/ 61912 h 112019"/>
                        <a:gd name="connsiteX0" fmla="*/ 0 w 375037"/>
                        <a:gd name="connsiteY0" fmla="*/ 61912 h 115860"/>
                        <a:gd name="connsiteX1" fmla="*/ 375037 w 375037"/>
                        <a:gd name="connsiteY1" fmla="*/ 92601 h 115860"/>
                        <a:gd name="connsiteX2" fmla="*/ 352425 w 375037"/>
                        <a:gd name="connsiteY2" fmla="*/ 28574 h 115860"/>
                        <a:gd name="connsiteX3" fmla="*/ 73818 w 375037"/>
                        <a:gd name="connsiteY3" fmla="*/ 0 h 115860"/>
                        <a:gd name="connsiteX4" fmla="*/ 0 w 375037"/>
                        <a:gd name="connsiteY4" fmla="*/ 61912 h 1158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5037" h="115860">
                          <a:moveTo>
                            <a:pt x="0" y="61912"/>
                          </a:moveTo>
                          <a:cubicBezTo>
                            <a:pt x="55517" y="123758"/>
                            <a:pt x="301004" y="130206"/>
                            <a:pt x="375037" y="92601"/>
                          </a:cubicBezTo>
                          <a:cubicBezTo>
                            <a:pt x="372258" y="58073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93" name="Rectángulo 292">
                      <a:extLst>
                        <a:ext uri="{FF2B5EF4-FFF2-40B4-BE49-F238E27FC236}">
                          <a16:creationId xmlns:a16="http://schemas.microsoft.com/office/drawing/2014/main" id="{ECF48DCE-FA9E-44ED-BD88-C5A8BD043771}"/>
                        </a:ext>
                      </a:extLst>
                    </p:cNvPr>
                    <p:cNvSpPr/>
                    <p:nvPr/>
                  </p:nvSpPr>
                  <p:spPr>
                    <a:xfrm rot="1848189">
                      <a:off x="6188765" y="2962206"/>
                      <a:ext cx="45719" cy="134015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95" name="Forma libre: forma 294">
                      <a:extLst>
                        <a:ext uri="{FF2B5EF4-FFF2-40B4-BE49-F238E27FC236}">
                          <a16:creationId xmlns:a16="http://schemas.microsoft.com/office/drawing/2014/main" id="{E85A6429-1E9F-4A14-8E4F-F44102C522B3}"/>
                        </a:ext>
                      </a:extLst>
                    </p:cNvPr>
                    <p:cNvSpPr/>
                    <p:nvPr/>
                  </p:nvSpPr>
                  <p:spPr>
                    <a:xfrm rot="18069118" flipV="1">
                      <a:off x="5196457" y="3164951"/>
                      <a:ext cx="244988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96" name="Forma libre: forma 295">
                      <a:extLst>
                        <a:ext uri="{FF2B5EF4-FFF2-40B4-BE49-F238E27FC236}">
                          <a16:creationId xmlns:a16="http://schemas.microsoft.com/office/drawing/2014/main" id="{E1BA6246-5A0F-491B-8555-95FBC5819E9A}"/>
                        </a:ext>
                      </a:extLst>
                    </p:cNvPr>
                    <p:cNvSpPr/>
                    <p:nvPr/>
                  </p:nvSpPr>
                  <p:spPr>
                    <a:xfrm rot="1384792" flipV="1">
                      <a:off x="5635913" y="2989672"/>
                      <a:ext cx="335572" cy="7134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97" name="Forma libre: forma 296">
                      <a:extLst>
                        <a:ext uri="{FF2B5EF4-FFF2-40B4-BE49-F238E27FC236}">
                          <a16:creationId xmlns:a16="http://schemas.microsoft.com/office/drawing/2014/main" id="{CE884E50-32AD-4F8C-9886-B988AC4D9246}"/>
                        </a:ext>
                      </a:extLst>
                    </p:cNvPr>
                    <p:cNvSpPr/>
                    <p:nvPr/>
                  </p:nvSpPr>
                  <p:spPr>
                    <a:xfrm rot="6991877">
                      <a:off x="4898981" y="3316020"/>
                      <a:ext cx="118757" cy="232374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6" name="Forma libre: forma 345">
                      <a:extLst>
                        <a:ext uri="{FF2B5EF4-FFF2-40B4-BE49-F238E27FC236}">
                          <a16:creationId xmlns:a16="http://schemas.microsoft.com/office/drawing/2014/main" id="{0A27F4C3-9739-488F-9CEE-DB4449E7333D}"/>
                        </a:ext>
                      </a:extLst>
                    </p:cNvPr>
                    <p:cNvSpPr/>
                    <p:nvPr/>
                  </p:nvSpPr>
                  <p:spPr>
                    <a:xfrm rot="15664287">
                      <a:off x="6025676" y="3900780"/>
                      <a:ext cx="159511" cy="472640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217" name="Forma libre: forma 216">
                    <a:extLst>
                      <a:ext uri="{FF2B5EF4-FFF2-40B4-BE49-F238E27FC236}">
                        <a16:creationId xmlns:a16="http://schemas.microsoft.com/office/drawing/2014/main" id="{EF65B829-AFFB-425B-8885-C7E2F0602FA6}"/>
                      </a:ext>
                    </a:extLst>
                  </p:cNvPr>
                  <p:cNvSpPr/>
                  <p:nvPr/>
                </p:nvSpPr>
                <p:spPr>
                  <a:xfrm rot="20640057" flipV="1">
                    <a:off x="5436782" y="3279071"/>
                    <a:ext cx="437297" cy="75066"/>
                  </a:xfrm>
                  <a:custGeom>
                    <a:avLst/>
                    <a:gdLst>
                      <a:gd name="connsiteX0" fmla="*/ 18429 w 434669"/>
                      <a:gd name="connsiteY0" fmla="*/ 67243 h 115262"/>
                      <a:gd name="connsiteX1" fmla="*/ 392285 w 434669"/>
                      <a:gd name="connsiteY1" fmla="*/ 114868 h 115262"/>
                      <a:gd name="connsiteX2" fmla="*/ 392285 w 434669"/>
                      <a:gd name="connsiteY2" fmla="*/ 41049 h 115262"/>
                      <a:gd name="connsiteX3" fmla="*/ 89866 w 434669"/>
                      <a:gd name="connsiteY3" fmla="*/ 568 h 115262"/>
                      <a:gd name="connsiteX4" fmla="*/ 18429 w 434669"/>
                      <a:gd name="connsiteY4" fmla="*/ 67243 h 115262"/>
                      <a:gd name="connsiteX0" fmla="*/ 18429 w 440406"/>
                      <a:gd name="connsiteY0" fmla="*/ 67243 h 120815"/>
                      <a:gd name="connsiteX1" fmla="*/ 392285 w 440406"/>
                      <a:gd name="connsiteY1" fmla="*/ 114868 h 120815"/>
                      <a:gd name="connsiteX2" fmla="*/ 392285 w 440406"/>
                      <a:gd name="connsiteY2" fmla="*/ 41049 h 120815"/>
                      <a:gd name="connsiteX3" fmla="*/ 89866 w 440406"/>
                      <a:gd name="connsiteY3" fmla="*/ 568 h 120815"/>
                      <a:gd name="connsiteX4" fmla="*/ 18429 w 440406"/>
                      <a:gd name="connsiteY4" fmla="*/ 67243 h 120815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59531 h 116327"/>
                      <a:gd name="connsiteX1" fmla="*/ 373856 w 421977"/>
                      <a:gd name="connsiteY1" fmla="*/ 107156 h 116327"/>
                      <a:gd name="connsiteX2" fmla="*/ 373856 w 421977"/>
                      <a:gd name="connsiteY2" fmla="*/ 33337 h 116327"/>
                      <a:gd name="connsiteX3" fmla="*/ 90487 w 421977"/>
                      <a:gd name="connsiteY3" fmla="*/ 0 h 116327"/>
                      <a:gd name="connsiteX4" fmla="*/ 0 w 421977"/>
                      <a:gd name="connsiteY4" fmla="*/ 59531 h 116327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76602"/>
                      <a:gd name="connsiteY0" fmla="*/ 69056 h 110553"/>
                      <a:gd name="connsiteX1" fmla="*/ 354806 w 376602"/>
                      <a:gd name="connsiteY1" fmla="*/ 107156 h 110553"/>
                      <a:gd name="connsiteX2" fmla="*/ 354806 w 376602"/>
                      <a:gd name="connsiteY2" fmla="*/ 33337 h 110553"/>
                      <a:gd name="connsiteX3" fmla="*/ 71437 w 376602"/>
                      <a:gd name="connsiteY3" fmla="*/ 0 h 110553"/>
                      <a:gd name="connsiteX4" fmla="*/ 0 w 376602"/>
                      <a:gd name="connsiteY4" fmla="*/ 69056 h 110553"/>
                      <a:gd name="connsiteX0" fmla="*/ 0 w 354806"/>
                      <a:gd name="connsiteY0" fmla="*/ 69056 h 110553"/>
                      <a:gd name="connsiteX1" fmla="*/ 354806 w 354806"/>
                      <a:gd name="connsiteY1" fmla="*/ 107156 h 110553"/>
                      <a:gd name="connsiteX2" fmla="*/ 354806 w 354806"/>
                      <a:gd name="connsiteY2" fmla="*/ 33337 h 110553"/>
                      <a:gd name="connsiteX3" fmla="*/ 71437 w 354806"/>
                      <a:gd name="connsiteY3" fmla="*/ 0 h 110553"/>
                      <a:gd name="connsiteX4" fmla="*/ 0 w 354806"/>
                      <a:gd name="connsiteY4" fmla="*/ 69056 h 110553"/>
                      <a:gd name="connsiteX0" fmla="*/ 0 w 354806"/>
                      <a:gd name="connsiteY0" fmla="*/ 69056 h 118996"/>
                      <a:gd name="connsiteX1" fmla="*/ 354806 w 354806"/>
                      <a:gd name="connsiteY1" fmla="*/ 107156 h 118996"/>
                      <a:gd name="connsiteX2" fmla="*/ 354806 w 354806"/>
                      <a:gd name="connsiteY2" fmla="*/ 33337 h 118996"/>
                      <a:gd name="connsiteX3" fmla="*/ 71437 w 354806"/>
                      <a:gd name="connsiteY3" fmla="*/ 0 h 118996"/>
                      <a:gd name="connsiteX4" fmla="*/ 0 w 354806"/>
                      <a:gd name="connsiteY4" fmla="*/ 69056 h 118996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4294 h 116062"/>
                      <a:gd name="connsiteX1" fmla="*/ 352425 w 352425"/>
                      <a:gd name="connsiteY1" fmla="*/ 104775 h 116062"/>
                      <a:gd name="connsiteX2" fmla="*/ 352425 w 352425"/>
                      <a:gd name="connsiteY2" fmla="*/ 30956 h 116062"/>
                      <a:gd name="connsiteX3" fmla="*/ 66675 w 352425"/>
                      <a:gd name="connsiteY3" fmla="*/ 0 h 116062"/>
                      <a:gd name="connsiteX4" fmla="*/ 0 w 352425"/>
                      <a:gd name="connsiteY4" fmla="*/ 64294 h 116062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2425" h="113680">
                        <a:moveTo>
                          <a:pt x="0" y="61912"/>
                        </a:moveTo>
                        <a:cubicBezTo>
                          <a:pt x="55166" y="109537"/>
                          <a:pt x="288528" y="127396"/>
                          <a:pt x="352425" y="102393"/>
                        </a:cubicBezTo>
                        <a:cubicBezTo>
                          <a:pt x="349646" y="67865"/>
                          <a:pt x="348059" y="57149"/>
                          <a:pt x="352425" y="28574"/>
                        </a:cubicBezTo>
                        <a:cubicBezTo>
                          <a:pt x="232965" y="38099"/>
                          <a:pt x="152003" y="47625"/>
                          <a:pt x="73818" y="0"/>
                        </a:cubicBezTo>
                        <a:cubicBezTo>
                          <a:pt x="50403" y="28576"/>
                          <a:pt x="54372" y="45243"/>
                          <a:pt x="0" y="6191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08" name="Forma libre: forma 207">
                  <a:extLst>
                    <a:ext uri="{FF2B5EF4-FFF2-40B4-BE49-F238E27FC236}">
                      <a16:creationId xmlns:a16="http://schemas.microsoft.com/office/drawing/2014/main" id="{0908571A-8856-4B2A-AEB0-DBE8320A3AE6}"/>
                    </a:ext>
                  </a:extLst>
                </p:cNvPr>
                <p:cNvSpPr/>
                <p:nvPr/>
              </p:nvSpPr>
              <p:spPr>
                <a:xfrm rot="7940955">
                  <a:off x="6825102" y="3890118"/>
                  <a:ext cx="147758" cy="472640"/>
                </a:xfrm>
                <a:custGeom>
                  <a:avLst/>
                  <a:gdLst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0 w 208130"/>
                    <a:gd name="connsiteY0" fmla="*/ 46545 h 394824"/>
                    <a:gd name="connsiteX1" fmla="*/ 133350 w 208130"/>
                    <a:gd name="connsiteY1" fmla="*/ 370395 h 394824"/>
                    <a:gd name="connsiteX2" fmla="*/ 207169 w 208130"/>
                    <a:gd name="connsiteY2" fmla="*/ 332295 h 394824"/>
                    <a:gd name="connsiteX3" fmla="*/ 83344 w 208130"/>
                    <a:gd name="connsiteY3" fmla="*/ 17970 h 394824"/>
                    <a:gd name="connsiteX4" fmla="*/ 0 w 208130"/>
                    <a:gd name="connsiteY4" fmla="*/ 46545 h 394824"/>
                    <a:gd name="connsiteX0" fmla="*/ 0 w 208130"/>
                    <a:gd name="connsiteY0" fmla="*/ 28575 h 376854"/>
                    <a:gd name="connsiteX1" fmla="*/ 133350 w 208130"/>
                    <a:gd name="connsiteY1" fmla="*/ 352425 h 376854"/>
                    <a:gd name="connsiteX2" fmla="*/ 207169 w 208130"/>
                    <a:gd name="connsiteY2" fmla="*/ 314325 h 376854"/>
                    <a:gd name="connsiteX3" fmla="*/ 83344 w 208130"/>
                    <a:gd name="connsiteY3" fmla="*/ 0 h 376854"/>
                    <a:gd name="connsiteX4" fmla="*/ 0 w 208130"/>
                    <a:gd name="connsiteY4" fmla="*/ 28575 h 376854"/>
                    <a:gd name="connsiteX0" fmla="*/ 0 w 207962"/>
                    <a:gd name="connsiteY0" fmla="*/ 28575 h 352425"/>
                    <a:gd name="connsiteX1" fmla="*/ 133350 w 207962"/>
                    <a:gd name="connsiteY1" fmla="*/ 352425 h 352425"/>
                    <a:gd name="connsiteX2" fmla="*/ 207169 w 207962"/>
                    <a:gd name="connsiteY2" fmla="*/ 314325 h 352425"/>
                    <a:gd name="connsiteX3" fmla="*/ 83344 w 207962"/>
                    <a:gd name="connsiteY3" fmla="*/ 0 h 352425"/>
                    <a:gd name="connsiteX4" fmla="*/ 0 w 207962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169" h="352425">
                      <a:moveTo>
                        <a:pt x="0" y="28575"/>
                      </a:moveTo>
                      <a:cubicBezTo>
                        <a:pt x="8334" y="87312"/>
                        <a:pt x="98822" y="304800"/>
                        <a:pt x="133350" y="352425"/>
                      </a:cubicBezTo>
                      <a:cubicBezTo>
                        <a:pt x="155972" y="335757"/>
                        <a:pt x="177403" y="337343"/>
                        <a:pt x="207169" y="314325"/>
                      </a:cubicBezTo>
                      <a:cubicBezTo>
                        <a:pt x="148829" y="200819"/>
                        <a:pt x="108744" y="85725"/>
                        <a:pt x="83344" y="0"/>
                      </a:cubicBezTo>
                      <a:cubicBezTo>
                        <a:pt x="50800" y="2381"/>
                        <a:pt x="22622" y="12700"/>
                        <a:pt x="0" y="285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86" name="Elipse 185">
                <a:extLst>
                  <a:ext uri="{FF2B5EF4-FFF2-40B4-BE49-F238E27FC236}">
                    <a16:creationId xmlns:a16="http://schemas.microsoft.com/office/drawing/2014/main" id="{E6CAA41C-4F04-4F9D-BDBF-A1CFC79C36B7}"/>
                  </a:ext>
                </a:extLst>
              </p:cNvPr>
              <p:cNvSpPr/>
              <p:nvPr/>
            </p:nvSpPr>
            <p:spPr>
              <a:xfrm rot="19528455">
                <a:off x="5287860" y="3982765"/>
                <a:ext cx="649640" cy="63579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87" name="Elipse 186">
                <a:extLst>
                  <a:ext uri="{FF2B5EF4-FFF2-40B4-BE49-F238E27FC236}">
                    <a16:creationId xmlns:a16="http://schemas.microsoft.com/office/drawing/2014/main" id="{E155833C-F266-4917-9CAC-2B77D8746E78}"/>
                  </a:ext>
                </a:extLst>
              </p:cNvPr>
              <p:cNvSpPr/>
              <p:nvPr/>
            </p:nvSpPr>
            <p:spPr>
              <a:xfrm>
                <a:off x="6092448" y="4448011"/>
                <a:ext cx="512522" cy="5203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88" name="Elipse 187">
                <a:extLst>
                  <a:ext uri="{FF2B5EF4-FFF2-40B4-BE49-F238E27FC236}">
                    <a16:creationId xmlns:a16="http://schemas.microsoft.com/office/drawing/2014/main" id="{28E6800F-C77E-40C3-AE1C-F18D3D986DFA}"/>
                  </a:ext>
                </a:extLst>
              </p:cNvPr>
              <p:cNvSpPr/>
              <p:nvPr/>
            </p:nvSpPr>
            <p:spPr>
              <a:xfrm rot="2245573">
                <a:off x="6201534" y="3665998"/>
                <a:ext cx="620102" cy="5280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89" name="Elipse 188">
                <a:extLst>
                  <a:ext uri="{FF2B5EF4-FFF2-40B4-BE49-F238E27FC236}">
                    <a16:creationId xmlns:a16="http://schemas.microsoft.com/office/drawing/2014/main" id="{A3402642-CE15-470D-9355-F96B0EDC42A4}"/>
                  </a:ext>
                </a:extLst>
              </p:cNvPr>
              <p:cNvSpPr/>
              <p:nvPr/>
            </p:nvSpPr>
            <p:spPr>
              <a:xfrm rot="18347581">
                <a:off x="4633835" y="3930709"/>
                <a:ext cx="474002" cy="39887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90" name="Elipse 189">
                <a:extLst>
                  <a:ext uri="{FF2B5EF4-FFF2-40B4-BE49-F238E27FC236}">
                    <a16:creationId xmlns:a16="http://schemas.microsoft.com/office/drawing/2014/main" id="{345F778C-5C36-4C7E-A34B-87F02068834B}"/>
                  </a:ext>
                </a:extLst>
              </p:cNvPr>
              <p:cNvSpPr/>
              <p:nvPr/>
            </p:nvSpPr>
            <p:spPr>
              <a:xfrm rot="20053029">
                <a:off x="4991046" y="3295454"/>
                <a:ext cx="574760" cy="4104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91" name="Elipse 190">
                <a:extLst>
                  <a:ext uri="{FF2B5EF4-FFF2-40B4-BE49-F238E27FC236}">
                    <a16:creationId xmlns:a16="http://schemas.microsoft.com/office/drawing/2014/main" id="{42BB23C8-DCFA-4777-8192-E328E47F7129}"/>
                  </a:ext>
                </a:extLst>
              </p:cNvPr>
              <p:cNvSpPr/>
              <p:nvPr/>
            </p:nvSpPr>
            <p:spPr>
              <a:xfrm rot="514851">
                <a:off x="5827588" y="3058327"/>
                <a:ext cx="533885" cy="33635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92" name="Elipse 191">
                <a:extLst>
                  <a:ext uri="{FF2B5EF4-FFF2-40B4-BE49-F238E27FC236}">
                    <a16:creationId xmlns:a16="http://schemas.microsoft.com/office/drawing/2014/main" id="{C977E7F8-B4E8-41AC-9549-E9A005D98301}"/>
                  </a:ext>
                </a:extLst>
              </p:cNvPr>
              <p:cNvSpPr/>
              <p:nvPr/>
            </p:nvSpPr>
            <p:spPr>
              <a:xfrm rot="2032607">
                <a:off x="6558601" y="3311546"/>
                <a:ext cx="419444" cy="24804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93" name="Elipse 192">
                <a:extLst>
                  <a:ext uri="{FF2B5EF4-FFF2-40B4-BE49-F238E27FC236}">
                    <a16:creationId xmlns:a16="http://schemas.microsoft.com/office/drawing/2014/main" id="{7E3BC57A-828C-4AFC-9D07-3C068CA1F01B}"/>
                  </a:ext>
                </a:extLst>
              </p:cNvPr>
              <p:cNvSpPr/>
              <p:nvPr/>
            </p:nvSpPr>
            <p:spPr>
              <a:xfrm rot="4254409">
                <a:off x="6945387" y="4113353"/>
                <a:ext cx="361455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94" name="Elipse 193">
                <a:extLst>
                  <a:ext uri="{FF2B5EF4-FFF2-40B4-BE49-F238E27FC236}">
                    <a16:creationId xmlns:a16="http://schemas.microsoft.com/office/drawing/2014/main" id="{8B111492-0931-4072-B224-9C73DC4AB34E}"/>
                  </a:ext>
                </a:extLst>
              </p:cNvPr>
              <p:cNvSpPr/>
              <p:nvPr/>
            </p:nvSpPr>
            <p:spPr>
              <a:xfrm rot="3363619">
                <a:off x="7012955" y="3655498"/>
                <a:ext cx="269064" cy="144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95" name="Elipse 194">
                <a:extLst>
                  <a:ext uri="{FF2B5EF4-FFF2-40B4-BE49-F238E27FC236}">
                    <a16:creationId xmlns:a16="http://schemas.microsoft.com/office/drawing/2014/main" id="{BABE5EC2-5559-42AD-98B1-A5035453AD22}"/>
                  </a:ext>
                </a:extLst>
              </p:cNvPr>
              <p:cNvSpPr/>
              <p:nvPr/>
            </p:nvSpPr>
            <p:spPr>
              <a:xfrm rot="1974097">
                <a:off x="6614768" y="3091064"/>
                <a:ext cx="240953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96" name="Elipse 195">
                <a:extLst>
                  <a:ext uri="{FF2B5EF4-FFF2-40B4-BE49-F238E27FC236}">
                    <a16:creationId xmlns:a16="http://schemas.microsoft.com/office/drawing/2014/main" id="{242C9950-441C-489B-84A3-6D4E7C495D36}"/>
                  </a:ext>
                </a:extLst>
              </p:cNvPr>
              <p:cNvSpPr/>
              <p:nvPr/>
            </p:nvSpPr>
            <p:spPr>
              <a:xfrm rot="715556">
                <a:off x="6127217" y="2873992"/>
                <a:ext cx="289582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97" name="Elipse 196">
                <a:extLst>
                  <a:ext uri="{FF2B5EF4-FFF2-40B4-BE49-F238E27FC236}">
                    <a16:creationId xmlns:a16="http://schemas.microsoft.com/office/drawing/2014/main" id="{9AA1517C-694A-470B-A42C-A64D2B7671AA}"/>
                  </a:ext>
                </a:extLst>
              </p:cNvPr>
              <p:cNvSpPr/>
              <p:nvPr/>
            </p:nvSpPr>
            <p:spPr>
              <a:xfrm rot="21439050">
                <a:off x="5680790" y="2818787"/>
                <a:ext cx="207170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98" name="Elipse 197">
                <a:extLst>
                  <a:ext uri="{FF2B5EF4-FFF2-40B4-BE49-F238E27FC236}">
                    <a16:creationId xmlns:a16="http://schemas.microsoft.com/office/drawing/2014/main" id="{4EC9DD9E-8191-44D6-8FCC-1D95D62A5710}"/>
                  </a:ext>
                </a:extLst>
              </p:cNvPr>
              <p:cNvSpPr/>
              <p:nvPr/>
            </p:nvSpPr>
            <p:spPr>
              <a:xfrm rot="20039878">
                <a:off x="5000644" y="3019145"/>
                <a:ext cx="230364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99" name="Elipse 198">
                <a:extLst>
                  <a:ext uri="{FF2B5EF4-FFF2-40B4-BE49-F238E27FC236}">
                    <a16:creationId xmlns:a16="http://schemas.microsoft.com/office/drawing/2014/main" id="{331C3D5C-9102-494A-B02C-2E4775B6FB11}"/>
                  </a:ext>
                </a:extLst>
              </p:cNvPr>
              <p:cNvSpPr/>
              <p:nvPr/>
            </p:nvSpPr>
            <p:spPr>
              <a:xfrm rot="18960564">
                <a:off x="4620826" y="3333913"/>
                <a:ext cx="305734" cy="1515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00" name="Elipse 199">
                <a:extLst>
                  <a:ext uri="{FF2B5EF4-FFF2-40B4-BE49-F238E27FC236}">
                    <a16:creationId xmlns:a16="http://schemas.microsoft.com/office/drawing/2014/main" id="{207C1EF6-4B27-4004-922D-C18CEE7F9A45}"/>
                  </a:ext>
                </a:extLst>
              </p:cNvPr>
              <p:cNvSpPr/>
              <p:nvPr/>
            </p:nvSpPr>
            <p:spPr>
              <a:xfrm rot="18293511">
                <a:off x="4413891" y="3808799"/>
                <a:ext cx="273519" cy="15715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01" name="Elipse 200">
                <a:extLst>
                  <a:ext uri="{FF2B5EF4-FFF2-40B4-BE49-F238E27FC236}">
                    <a16:creationId xmlns:a16="http://schemas.microsoft.com/office/drawing/2014/main" id="{ADBFB7ED-DA93-4DDB-954D-AE13C31D1DC7}"/>
                  </a:ext>
                </a:extLst>
              </p:cNvPr>
              <p:cNvSpPr/>
              <p:nvPr/>
            </p:nvSpPr>
            <p:spPr>
              <a:xfrm rot="461863">
                <a:off x="5679131" y="3509118"/>
                <a:ext cx="393331" cy="32036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02" name="Elipse 201">
                <a:extLst>
                  <a:ext uri="{FF2B5EF4-FFF2-40B4-BE49-F238E27FC236}">
                    <a16:creationId xmlns:a16="http://schemas.microsoft.com/office/drawing/2014/main" id="{100A8BD0-C6D6-4E49-AF71-0A5A945018CE}"/>
                  </a:ext>
                </a:extLst>
              </p:cNvPr>
              <p:cNvSpPr/>
              <p:nvPr/>
            </p:nvSpPr>
            <p:spPr>
              <a:xfrm rot="20864984">
                <a:off x="5317575" y="2936783"/>
                <a:ext cx="393331" cy="1829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03" name="Elipse 202">
                <a:extLst>
                  <a:ext uri="{FF2B5EF4-FFF2-40B4-BE49-F238E27FC236}">
                    <a16:creationId xmlns:a16="http://schemas.microsoft.com/office/drawing/2014/main" id="{703778CE-65EA-4AA6-96C3-09CA608F4582}"/>
                  </a:ext>
                </a:extLst>
              </p:cNvPr>
              <p:cNvSpPr/>
              <p:nvPr/>
            </p:nvSpPr>
            <p:spPr>
              <a:xfrm rot="5111713">
                <a:off x="6720953" y="4676776"/>
                <a:ext cx="315709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04" name="Elipse 203">
                <a:extLst>
                  <a:ext uri="{FF2B5EF4-FFF2-40B4-BE49-F238E27FC236}">
                    <a16:creationId xmlns:a16="http://schemas.microsoft.com/office/drawing/2014/main" id="{E20DCCB6-0B24-4F3B-B6D5-18BF86F8545F}"/>
                  </a:ext>
                </a:extLst>
              </p:cNvPr>
              <p:cNvSpPr/>
              <p:nvPr/>
            </p:nvSpPr>
            <p:spPr>
              <a:xfrm rot="5111713">
                <a:off x="5847579" y="5041291"/>
                <a:ext cx="315709" cy="33359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05" name="Elipse 204">
                <a:extLst>
                  <a:ext uri="{FF2B5EF4-FFF2-40B4-BE49-F238E27FC236}">
                    <a16:creationId xmlns:a16="http://schemas.microsoft.com/office/drawing/2014/main" id="{02B5743F-4CB2-48EB-BD20-BCBD185BC6A2}"/>
                  </a:ext>
                </a:extLst>
              </p:cNvPr>
              <p:cNvSpPr/>
              <p:nvPr/>
            </p:nvSpPr>
            <p:spPr>
              <a:xfrm rot="5111713">
                <a:off x="5111754" y="4844584"/>
                <a:ext cx="400621" cy="37882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06" name="Elipse 205">
                <a:extLst>
                  <a:ext uri="{FF2B5EF4-FFF2-40B4-BE49-F238E27FC236}">
                    <a16:creationId xmlns:a16="http://schemas.microsoft.com/office/drawing/2014/main" id="{78E57E85-968F-4372-994F-163958649D21}"/>
                  </a:ext>
                </a:extLst>
              </p:cNvPr>
              <p:cNvSpPr/>
              <p:nvPr/>
            </p:nvSpPr>
            <p:spPr>
              <a:xfrm rot="5400000">
                <a:off x="4604010" y="4546358"/>
                <a:ext cx="306218" cy="2381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352" name="Rectángulo 351">
            <a:extLst>
              <a:ext uri="{FF2B5EF4-FFF2-40B4-BE49-F238E27FC236}">
                <a16:creationId xmlns:a16="http://schemas.microsoft.com/office/drawing/2014/main" id="{30E9A8DE-8BE7-4FC3-99CF-604A54D6ADC7}"/>
              </a:ext>
            </a:extLst>
          </p:cNvPr>
          <p:cNvSpPr/>
          <p:nvPr/>
        </p:nvSpPr>
        <p:spPr>
          <a:xfrm>
            <a:off x="523680" y="4254785"/>
            <a:ext cx="1694695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sz="1500" b="1" i="1" dirty="0"/>
              <a:t>R-26 </a:t>
            </a:r>
            <a:r>
              <a:rPr lang="es-CL" sz="1500" dirty="0"/>
              <a:t>Bahía Chascos</a:t>
            </a:r>
          </a:p>
        </p:txBody>
      </p:sp>
      <p:sp>
        <p:nvSpPr>
          <p:cNvPr id="353" name="Rectángulo 352">
            <a:extLst>
              <a:ext uri="{FF2B5EF4-FFF2-40B4-BE49-F238E27FC236}">
                <a16:creationId xmlns:a16="http://schemas.microsoft.com/office/drawing/2014/main" id="{23283E98-3D86-420F-829F-9F523FC7A398}"/>
              </a:ext>
            </a:extLst>
          </p:cNvPr>
          <p:cNvSpPr/>
          <p:nvPr/>
        </p:nvSpPr>
        <p:spPr>
          <a:xfrm>
            <a:off x="3786103" y="4252819"/>
            <a:ext cx="1447832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500" dirty="0">
                <a:solidFill>
                  <a:srgbClr val="000000"/>
                </a:solidFill>
                <a:latin typeface="Calibri" panose="020F0502020204030204" pitchFamily="34" charset="0"/>
              </a:rPr>
              <a:t>MM US$ 650,00</a:t>
            </a:r>
            <a:endParaRPr lang="es-CL" sz="1500" dirty="0"/>
          </a:p>
        </p:txBody>
      </p:sp>
      <p:sp>
        <p:nvSpPr>
          <p:cNvPr id="354" name="Rectángulo 353">
            <a:extLst>
              <a:ext uri="{FF2B5EF4-FFF2-40B4-BE49-F238E27FC236}">
                <a16:creationId xmlns:a16="http://schemas.microsoft.com/office/drawing/2014/main" id="{B4823178-8DAF-40B2-A277-E77E1E594DAC}"/>
              </a:ext>
            </a:extLst>
          </p:cNvPr>
          <p:cNvSpPr/>
          <p:nvPr/>
        </p:nvSpPr>
        <p:spPr>
          <a:xfrm>
            <a:off x="517201" y="4447839"/>
            <a:ext cx="1436612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sz="1500" b="1" i="1" dirty="0"/>
              <a:t>R-27 </a:t>
            </a:r>
            <a:r>
              <a:rPr lang="es-CL" sz="1500" dirty="0" err="1"/>
              <a:t>Chiu</a:t>
            </a:r>
            <a:r>
              <a:rPr lang="es-CL" sz="1500" dirty="0"/>
              <a:t> - </a:t>
            </a:r>
            <a:r>
              <a:rPr lang="es-CL" sz="1500" dirty="0" err="1"/>
              <a:t>Chiu</a:t>
            </a:r>
            <a:endParaRPr lang="es-CL" sz="15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355" name="Rectángulo 354">
            <a:extLst>
              <a:ext uri="{FF2B5EF4-FFF2-40B4-BE49-F238E27FC236}">
                <a16:creationId xmlns:a16="http://schemas.microsoft.com/office/drawing/2014/main" id="{157B7A47-7125-48BF-A07F-958965157AC2}"/>
              </a:ext>
            </a:extLst>
          </p:cNvPr>
          <p:cNvSpPr/>
          <p:nvPr/>
        </p:nvSpPr>
        <p:spPr>
          <a:xfrm>
            <a:off x="3779624" y="4445873"/>
            <a:ext cx="1447832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500" dirty="0">
                <a:solidFill>
                  <a:srgbClr val="000000"/>
                </a:solidFill>
                <a:latin typeface="Calibri" panose="020F0502020204030204" pitchFamily="34" charset="0"/>
              </a:rPr>
              <a:t>MM US$ 200,00</a:t>
            </a:r>
            <a:endParaRPr lang="es-CL" sz="1500" dirty="0"/>
          </a:p>
        </p:txBody>
      </p:sp>
      <p:sp>
        <p:nvSpPr>
          <p:cNvPr id="356" name="Rectángulo 355">
            <a:extLst>
              <a:ext uri="{FF2B5EF4-FFF2-40B4-BE49-F238E27FC236}">
                <a16:creationId xmlns:a16="http://schemas.microsoft.com/office/drawing/2014/main" id="{633A4EB4-4D70-430C-9879-1C6A0BA5B6FE}"/>
              </a:ext>
            </a:extLst>
          </p:cNvPr>
          <p:cNvSpPr/>
          <p:nvPr/>
        </p:nvSpPr>
        <p:spPr>
          <a:xfrm>
            <a:off x="517201" y="4635379"/>
            <a:ext cx="1559786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sz="1500" b="1" i="1" dirty="0"/>
              <a:t>R-28 </a:t>
            </a:r>
            <a:r>
              <a:rPr lang="es-CL" sz="1500" dirty="0"/>
              <a:t>Puerto Viejo</a:t>
            </a:r>
            <a:endParaRPr lang="es-CL" sz="15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357" name="Rectángulo 356">
            <a:extLst>
              <a:ext uri="{FF2B5EF4-FFF2-40B4-BE49-F238E27FC236}">
                <a16:creationId xmlns:a16="http://schemas.microsoft.com/office/drawing/2014/main" id="{91051B77-A835-472A-95EE-BF5F605175A1}"/>
              </a:ext>
            </a:extLst>
          </p:cNvPr>
          <p:cNvSpPr/>
          <p:nvPr/>
        </p:nvSpPr>
        <p:spPr>
          <a:xfrm>
            <a:off x="3779624" y="4633413"/>
            <a:ext cx="1447832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500" dirty="0">
                <a:solidFill>
                  <a:srgbClr val="000000"/>
                </a:solidFill>
                <a:latin typeface="Calibri" panose="020F0502020204030204" pitchFamily="34" charset="0"/>
              </a:rPr>
              <a:t>MM US$ 490,00</a:t>
            </a:r>
            <a:endParaRPr lang="es-CL" sz="1500" dirty="0"/>
          </a:p>
        </p:txBody>
      </p:sp>
      <p:sp>
        <p:nvSpPr>
          <p:cNvPr id="358" name="Rectángulo 357">
            <a:extLst>
              <a:ext uri="{FF2B5EF4-FFF2-40B4-BE49-F238E27FC236}">
                <a16:creationId xmlns:a16="http://schemas.microsoft.com/office/drawing/2014/main" id="{CAC7A61F-FFA8-4858-9F77-9381E6C888C8}"/>
              </a:ext>
            </a:extLst>
          </p:cNvPr>
          <p:cNvSpPr/>
          <p:nvPr/>
        </p:nvSpPr>
        <p:spPr>
          <a:xfrm>
            <a:off x="522060" y="4839053"/>
            <a:ext cx="162659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sz="1500" b="1" i="1" dirty="0"/>
              <a:t>R-29 </a:t>
            </a:r>
            <a:r>
              <a:rPr lang="es-CL" sz="1500" dirty="0"/>
              <a:t>Rutas del Loa</a:t>
            </a:r>
            <a:endParaRPr lang="es-CL" sz="15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359" name="Rectángulo 358">
            <a:extLst>
              <a:ext uri="{FF2B5EF4-FFF2-40B4-BE49-F238E27FC236}">
                <a16:creationId xmlns:a16="http://schemas.microsoft.com/office/drawing/2014/main" id="{8166D3DE-975E-4CE6-BB1B-9F6A3A7143F5}"/>
              </a:ext>
            </a:extLst>
          </p:cNvPr>
          <p:cNvSpPr/>
          <p:nvPr/>
        </p:nvSpPr>
        <p:spPr>
          <a:xfrm>
            <a:off x="3780582" y="4828698"/>
            <a:ext cx="1544012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500" dirty="0">
                <a:solidFill>
                  <a:srgbClr val="000000"/>
                </a:solidFill>
                <a:latin typeface="Calibri" panose="020F0502020204030204" pitchFamily="34" charset="0"/>
              </a:rPr>
              <a:t>MM US$ 300,00*</a:t>
            </a:r>
            <a:endParaRPr lang="es-CL" sz="1500" dirty="0"/>
          </a:p>
        </p:txBody>
      </p:sp>
      <p:grpSp>
        <p:nvGrpSpPr>
          <p:cNvPr id="362" name="Grupo 361">
            <a:extLst>
              <a:ext uri="{FF2B5EF4-FFF2-40B4-BE49-F238E27FC236}">
                <a16:creationId xmlns:a16="http://schemas.microsoft.com/office/drawing/2014/main" id="{D4E4E0ED-3CBC-4B99-A0B9-8C6B00093831}"/>
              </a:ext>
            </a:extLst>
          </p:cNvPr>
          <p:cNvGrpSpPr/>
          <p:nvPr/>
        </p:nvGrpSpPr>
        <p:grpSpPr>
          <a:xfrm>
            <a:off x="7455799" y="4394714"/>
            <a:ext cx="74394" cy="74394"/>
            <a:chOff x="7534038" y="5299453"/>
            <a:chExt cx="74394" cy="74394"/>
          </a:xfrm>
        </p:grpSpPr>
        <p:sp>
          <p:nvSpPr>
            <p:cNvPr id="364" name="object 114">
              <a:extLst>
                <a:ext uri="{FF2B5EF4-FFF2-40B4-BE49-F238E27FC236}">
                  <a16:creationId xmlns:a16="http://schemas.microsoft.com/office/drawing/2014/main" id="{BE6274DD-3610-457C-B841-0939B75C9D00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635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5" name="object 116">
              <a:extLst>
                <a:ext uri="{FF2B5EF4-FFF2-40B4-BE49-F238E27FC236}">
                  <a16:creationId xmlns:a16="http://schemas.microsoft.com/office/drawing/2014/main" id="{AFD79307-A468-478B-9B82-B122C8F15790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366" name="CuadroTexto 365">
            <a:extLst>
              <a:ext uri="{FF2B5EF4-FFF2-40B4-BE49-F238E27FC236}">
                <a16:creationId xmlns:a16="http://schemas.microsoft.com/office/drawing/2014/main" id="{71EE3561-BB8C-4815-8250-02D2E1E9AA89}"/>
              </a:ext>
            </a:extLst>
          </p:cNvPr>
          <p:cNvSpPr txBox="1"/>
          <p:nvPr/>
        </p:nvSpPr>
        <p:spPr>
          <a:xfrm>
            <a:off x="7136693" y="4305142"/>
            <a:ext cx="41679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R-26</a:t>
            </a:r>
          </a:p>
        </p:txBody>
      </p:sp>
      <p:grpSp>
        <p:nvGrpSpPr>
          <p:cNvPr id="368" name="Grupo 367">
            <a:extLst>
              <a:ext uri="{FF2B5EF4-FFF2-40B4-BE49-F238E27FC236}">
                <a16:creationId xmlns:a16="http://schemas.microsoft.com/office/drawing/2014/main" id="{DA38E78B-A852-441A-A0F5-843813290C41}"/>
              </a:ext>
            </a:extLst>
          </p:cNvPr>
          <p:cNvGrpSpPr/>
          <p:nvPr/>
        </p:nvGrpSpPr>
        <p:grpSpPr>
          <a:xfrm>
            <a:off x="8304974" y="2145873"/>
            <a:ext cx="74394" cy="74394"/>
            <a:chOff x="7534038" y="5299453"/>
            <a:chExt cx="74394" cy="74394"/>
          </a:xfrm>
        </p:grpSpPr>
        <p:sp>
          <p:nvSpPr>
            <p:cNvPr id="372" name="object 114">
              <a:extLst>
                <a:ext uri="{FF2B5EF4-FFF2-40B4-BE49-F238E27FC236}">
                  <a16:creationId xmlns:a16="http://schemas.microsoft.com/office/drawing/2014/main" id="{2D26231E-1DF5-419E-8986-BC82C2AB8934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635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3" name="object 116">
              <a:extLst>
                <a:ext uri="{FF2B5EF4-FFF2-40B4-BE49-F238E27FC236}">
                  <a16:creationId xmlns:a16="http://schemas.microsoft.com/office/drawing/2014/main" id="{151D852F-4C28-4608-860E-BA5D7CE16D9F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375" name="CuadroTexto 374">
            <a:extLst>
              <a:ext uri="{FF2B5EF4-FFF2-40B4-BE49-F238E27FC236}">
                <a16:creationId xmlns:a16="http://schemas.microsoft.com/office/drawing/2014/main" id="{B2CB592C-AFD8-41D8-9058-B39B28640725}"/>
              </a:ext>
            </a:extLst>
          </p:cNvPr>
          <p:cNvSpPr txBox="1"/>
          <p:nvPr/>
        </p:nvSpPr>
        <p:spPr>
          <a:xfrm>
            <a:off x="7985868" y="2056301"/>
            <a:ext cx="41679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R-27</a:t>
            </a:r>
          </a:p>
        </p:txBody>
      </p:sp>
      <p:grpSp>
        <p:nvGrpSpPr>
          <p:cNvPr id="385" name="Grupo 384">
            <a:extLst>
              <a:ext uri="{FF2B5EF4-FFF2-40B4-BE49-F238E27FC236}">
                <a16:creationId xmlns:a16="http://schemas.microsoft.com/office/drawing/2014/main" id="{8801AC58-14C7-4CC2-9DDB-0968AEE67C92}"/>
              </a:ext>
            </a:extLst>
          </p:cNvPr>
          <p:cNvGrpSpPr/>
          <p:nvPr/>
        </p:nvGrpSpPr>
        <p:grpSpPr>
          <a:xfrm>
            <a:off x="7578907" y="4261507"/>
            <a:ext cx="74394" cy="74394"/>
            <a:chOff x="7534038" y="5299453"/>
            <a:chExt cx="74394" cy="74394"/>
          </a:xfrm>
        </p:grpSpPr>
        <p:sp>
          <p:nvSpPr>
            <p:cNvPr id="386" name="object 114">
              <a:extLst>
                <a:ext uri="{FF2B5EF4-FFF2-40B4-BE49-F238E27FC236}">
                  <a16:creationId xmlns:a16="http://schemas.microsoft.com/office/drawing/2014/main" id="{CD98391B-127C-40D7-B418-B7B2FEB21750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635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7" name="object 116">
              <a:extLst>
                <a:ext uri="{FF2B5EF4-FFF2-40B4-BE49-F238E27FC236}">
                  <a16:creationId xmlns:a16="http://schemas.microsoft.com/office/drawing/2014/main" id="{A004E296-420B-4EC1-B759-3352218F4B00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388" name="CuadroTexto 387">
            <a:extLst>
              <a:ext uri="{FF2B5EF4-FFF2-40B4-BE49-F238E27FC236}">
                <a16:creationId xmlns:a16="http://schemas.microsoft.com/office/drawing/2014/main" id="{B652A8F8-E736-4D4B-862A-A3ED8C2F13BC}"/>
              </a:ext>
            </a:extLst>
          </p:cNvPr>
          <p:cNvSpPr txBox="1"/>
          <p:nvPr/>
        </p:nvSpPr>
        <p:spPr>
          <a:xfrm>
            <a:off x="7259801" y="4171935"/>
            <a:ext cx="41679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R-28</a:t>
            </a:r>
          </a:p>
        </p:txBody>
      </p:sp>
      <p:grpSp>
        <p:nvGrpSpPr>
          <p:cNvPr id="400" name="Grupo 399">
            <a:extLst>
              <a:ext uri="{FF2B5EF4-FFF2-40B4-BE49-F238E27FC236}">
                <a16:creationId xmlns:a16="http://schemas.microsoft.com/office/drawing/2014/main" id="{97B576D3-645B-4531-8CD9-D8956437F0EF}"/>
              </a:ext>
            </a:extLst>
          </p:cNvPr>
          <p:cNvGrpSpPr/>
          <p:nvPr/>
        </p:nvGrpSpPr>
        <p:grpSpPr>
          <a:xfrm>
            <a:off x="8084139" y="2448170"/>
            <a:ext cx="74394" cy="74394"/>
            <a:chOff x="7534038" y="5299453"/>
            <a:chExt cx="74394" cy="74394"/>
          </a:xfrm>
        </p:grpSpPr>
        <p:sp>
          <p:nvSpPr>
            <p:cNvPr id="401" name="object 114">
              <a:extLst>
                <a:ext uri="{FF2B5EF4-FFF2-40B4-BE49-F238E27FC236}">
                  <a16:creationId xmlns:a16="http://schemas.microsoft.com/office/drawing/2014/main" id="{1CC20409-A6AC-4D43-96C6-6E1D4642CDE6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2" name="object 116">
              <a:extLst>
                <a:ext uri="{FF2B5EF4-FFF2-40B4-BE49-F238E27FC236}">
                  <a16:creationId xmlns:a16="http://schemas.microsoft.com/office/drawing/2014/main" id="{11C8461A-AB0A-4557-B546-A4EB1B788AF7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403" name="CuadroTexto 402">
            <a:extLst>
              <a:ext uri="{FF2B5EF4-FFF2-40B4-BE49-F238E27FC236}">
                <a16:creationId xmlns:a16="http://schemas.microsoft.com/office/drawing/2014/main" id="{33343318-5CC3-4C23-B37F-9A3E7B0627EB}"/>
              </a:ext>
            </a:extLst>
          </p:cNvPr>
          <p:cNvSpPr txBox="1"/>
          <p:nvPr/>
        </p:nvSpPr>
        <p:spPr>
          <a:xfrm>
            <a:off x="7750755" y="2358171"/>
            <a:ext cx="43241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R-29</a:t>
            </a:r>
          </a:p>
        </p:txBody>
      </p:sp>
      <p:sp>
        <p:nvSpPr>
          <p:cNvPr id="377" name="Rectángulo 376">
            <a:extLst>
              <a:ext uri="{FF2B5EF4-FFF2-40B4-BE49-F238E27FC236}">
                <a16:creationId xmlns:a16="http://schemas.microsoft.com/office/drawing/2014/main" id="{0656F0F3-0ED4-4E74-85F5-2FD7ED53EFF6}"/>
              </a:ext>
            </a:extLst>
          </p:cNvPr>
          <p:cNvSpPr/>
          <p:nvPr/>
        </p:nvSpPr>
        <p:spPr>
          <a:xfrm>
            <a:off x="516877" y="5032994"/>
            <a:ext cx="1842812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sz="1500" b="1" i="1" dirty="0"/>
              <a:t>R-30|R-31 </a:t>
            </a:r>
            <a:r>
              <a:rPr lang="es-CL" sz="1500" dirty="0"/>
              <a:t>Santa Inés</a:t>
            </a:r>
            <a:endParaRPr lang="es-CL" sz="15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378" name="Rectángulo 377">
            <a:extLst>
              <a:ext uri="{FF2B5EF4-FFF2-40B4-BE49-F238E27FC236}">
                <a16:creationId xmlns:a16="http://schemas.microsoft.com/office/drawing/2014/main" id="{715AE106-7B4B-495E-8201-597427F553D9}"/>
              </a:ext>
            </a:extLst>
          </p:cNvPr>
          <p:cNvSpPr/>
          <p:nvPr/>
        </p:nvSpPr>
        <p:spPr>
          <a:xfrm>
            <a:off x="3974866" y="5031028"/>
            <a:ext cx="1252266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500" dirty="0">
                <a:solidFill>
                  <a:srgbClr val="000000"/>
                </a:solidFill>
                <a:latin typeface="Calibri" panose="020F0502020204030204" pitchFamily="34" charset="0"/>
              </a:rPr>
              <a:t>MM US$ 3,78</a:t>
            </a:r>
            <a:endParaRPr lang="es-CL" sz="1500" dirty="0"/>
          </a:p>
        </p:txBody>
      </p:sp>
      <p:sp>
        <p:nvSpPr>
          <p:cNvPr id="379" name="Rectángulo 378">
            <a:extLst>
              <a:ext uri="{FF2B5EF4-FFF2-40B4-BE49-F238E27FC236}">
                <a16:creationId xmlns:a16="http://schemas.microsoft.com/office/drawing/2014/main" id="{BD3CE5FB-8118-4BCF-9966-8736DA528322}"/>
              </a:ext>
            </a:extLst>
          </p:cNvPr>
          <p:cNvSpPr/>
          <p:nvPr/>
        </p:nvSpPr>
        <p:spPr>
          <a:xfrm>
            <a:off x="516877" y="5228923"/>
            <a:ext cx="1694695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sz="1500" b="1" i="1" dirty="0"/>
              <a:t>R-32 </a:t>
            </a:r>
            <a:r>
              <a:rPr lang="es-CL" sz="1500" dirty="0"/>
              <a:t>Bahía Chascos</a:t>
            </a:r>
          </a:p>
        </p:txBody>
      </p:sp>
      <p:sp>
        <p:nvSpPr>
          <p:cNvPr id="380" name="Rectángulo 379">
            <a:extLst>
              <a:ext uri="{FF2B5EF4-FFF2-40B4-BE49-F238E27FC236}">
                <a16:creationId xmlns:a16="http://schemas.microsoft.com/office/drawing/2014/main" id="{1C8F5E9A-BAD1-4018-814B-7659B52DBEFF}"/>
              </a:ext>
            </a:extLst>
          </p:cNvPr>
          <p:cNvSpPr/>
          <p:nvPr/>
        </p:nvSpPr>
        <p:spPr>
          <a:xfrm>
            <a:off x="3778370" y="5226957"/>
            <a:ext cx="1544012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500" dirty="0">
                <a:solidFill>
                  <a:srgbClr val="000000"/>
                </a:solidFill>
                <a:latin typeface="Calibri" panose="020F0502020204030204" pitchFamily="34" charset="0"/>
              </a:rPr>
              <a:t>MM US$ 650,00*</a:t>
            </a:r>
            <a:endParaRPr lang="es-CL" sz="1500" dirty="0"/>
          </a:p>
        </p:txBody>
      </p:sp>
      <p:sp>
        <p:nvSpPr>
          <p:cNvPr id="381" name="Rectángulo 380">
            <a:extLst>
              <a:ext uri="{FF2B5EF4-FFF2-40B4-BE49-F238E27FC236}">
                <a16:creationId xmlns:a16="http://schemas.microsoft.com/office/drawing/2014/main" id="{146CAE8E-B589-4F96-97D9-6FA9A16E02A7}"/>
              </a:ext>
            </a:extLst>
          </p:cNvPr>
          <p:cNvSpPr/>
          <p:nvPr/>
        </p:nvSpPr>
        <p:spPr>
          <a:xfrm>
            <a:off x="510398" y="5421977"/>
            <a:ext cx="1513556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"/>
            <a:r>
              <a:rPr lang="es-CL" sz="1500" b="1" i="1" dirty="0"/>
              <a:t>R-33 </a:t>
            </a:r>
            <a:r>
              <a:rPr lang="es-CL" sz="1500" dirty="0"/>
              <a:t>Pelambres</a:t>
            </a:r>
            <a:endParaRPr lang="es-CL" sz="15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382" name="Rectángulo 381">
            <a:extLst>
              <a:ext uri="{FF2B5EF4-FFF2-40B4-BE49-F238E27FC236}">
                <a16:creationId xmlns:a16="http://schemas.microsoft.com/office/drawing/2014/main" id="{9FDE79BD-36F5-4627-A071-80F1BD03EA17}"/>
              </a:ext>
            </a:extLst>
          </p:cNvPr>
          <p:cNvSpPr/>
          <p:nvPr/>
        </p:nvSpPr>
        <p:spPr>
          <a:xfrm>
            <a:off x="3626948" y="5420011"/>
            <a:ext cx="1593705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500" dirty="0">
                <a:solidFill>
                  <a:srgbClr val="000000"/>
                </a:solidFill>
                <a:latin typeface="Calibri" panose="020F0502020204030204" pitchFamily="34" charset="0"/>
              </a:rPr>
              <a:t>MM US$ 1.100,00</a:t>
            </a:r>
            <a:endParaRPr lang="es-CL" sz="1500" dirty="0"/>
          </a:p>
        </p:txBody>
      </p:sp>
      <p:sp>
        <p:nvSpPr>
          <p:cNvPr id="398" name="Rectángulo 397">
            <a:extLst>
              <a:ext uri="{FF2B5EF4-FFF2-40B4-BE49-F238E27FC236}">
                <a16:creationId xmlns:a16="http://schemas.microsoft.com/office/drawing/2014/main" id="{9B81087B-590C-4719-A628-54CEF20BDDFF}"/>
              </a:ext>
            </a:extLst>
          </p:cNvPr>
          <p:cNvSpPr/>
          <p:nvPr/>
        </p:nvSpPr>
        <p:spPr>
          <a:xfrm>
            <a:off x="514400" y="1521582"/>
            <a:ext cx="121539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b="1" dirty="0">
                <a:solidFill>
                  <a:srgbClr val="294666"/>
                </a:solidFill>
              </a:rPr>
              <a:t>Solicitudes</a:t>
            </a:r>
            <a:endParaRPr lang="es-CL" b="1" dirty="0">
              <a:solidFill>
                <a:srgbClr val="294666"/>
              </a:solidFill>
              <a:latin typeface="Calibri" panose="020F0502020204030204" pitchFamily="34" charset="0"/>
            </a:endParaRPr>
          </a:p>
        </p:txBody>
      </p:sp>
      <p:grpSp>
        <p:nvGrpSpPr>
          <p:cNvPr id="399" name="Grupo 398">
            <a:extLst>
              <a:ext uri="{FF2B5EF4-FFF2-40B4-BE49-F238E27FC236}">
                <a16:creationId xmlns:a16="http://schemas.microsoft.com/office/drawing/2014/main" id="{BF5A2A56-E9EC-41EA-BD40-7CE3BB9CCCEE}"/>
              </a:ext>
            </a:extLst>
          </p:cNvPr>
          <p:cNvGrpSpPr/>
          <p:nvPr/>
        </p:nvGrpSpPr>
        <p:grpSpPr>
          <a:xfrm>
            <a:off x="156098" y="1530914"/>
            <a:ext cx="360000" cy="360000"/>
            <a:chOff x="4722891" y="1371645"/>
            <a:chExt cx="360000" cy="360000"/>
          </a:xfrm>
        </p:grpSpPr>
        <p:sp>
          <p:nvSpPr>
            <p:cNvPr id="404" name="Elipse 403">
              <a:extLst>
                <a:ext uri="{FF2B5EF4-FFF2-40B4-BE49-F238E27FC236}">
                  <a16:creationId xmlns:a16="http://schemas.microsoft.com/office/drawing/2014/main" id="{F92920A6-9A95-47FB-A3C8-A1ED40EA358B}"/>
                </a:ext>
              </a:extLst>
            </p:cNvPr>
            <p:cNvSpPr/>
            <p:nvPr/>
          </p:nvSpPr>
          <p:spPr>
            <a:xfrm>
              <a:off x="4722891" y="1371645"/>
              <a:ext cx="360000" cy="360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grpSp>
          <p:nvGrpSpPr>
            <p:cNvPr id="405" name="Grupo 404">
              <a:extLst>
                <a:ext uri="{FF2B5EF4-FFF2-40B4-BE49-F238E27FC236}">
                  <a16:creationId xmlns:a16="http://schemas.microsoft.com/office/drawing/2014/main" id="{3837F41C-D9E0-49CA-AB55-B2BB33CEF6C5}"/>
                </a:ext>
              </a:extLst>
            </p:cNvPr>
            <p:cNvGrpSpPr/>
            <p:nvPr/>
          </p:nvGrpSpPr>
          <p:grpSpPr>
            <a:xfrm>
              <a:off x="4747361" y="1392081"/>
              <a:ext cx="310457" cy="310440"/>
              <a:chOff x="9778025" y="1271953"/>
              <a:chExt cx="74398" cy="74394"/>
            </a:xfrm>
          </p:grpSpPr>
          <p:sp>
            <p:nvSpPr>
              <p:cNvPr id="411" name="object 261">
                <a:extLst>
                  <a:ext uri="{FF2B5EF4-FFF2-40B4-BE49-F238E27FC236}">
                    <a16:creationId xmlns:a16="http://schemas.microsoft.com/office/drawing/2014/main" id="{0BE648D6-A415-41B6-83CE-F1850FA01CFF}"/>
                  </a:ext>
                </a:extLst>
              </p:cNvPr>
              <p:cNvSpPr/>
              <p:nvPr/>
            </p:nvSpPr>
            <p:spPr>
              <a:xfrm>
                <a:off x="9778029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17" name="object 262">
                <a:extLst>
                  <a:ext uri="{FF2B5EF4-FFF2-40B4-BE49-F238E27FC236}">
                    <a16:creationId xmlns:a16="http://schemas.microsoft.com/office/drawing/2014/main" id="{B9896E85-BF20-468E-AF06-F2FF4447AD0D}"/>
                  </a:ext>
                </a:extLst>
              </p:cNvPr>
              <p:cNvSpPr/>
              <p:nvPr/>
            </p:nvSpPr>
            <p:spPr>
              <a:xfrm>
                <a:off x="9778028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18" name="object 263">
                <a:extLst>
                  <a:ext uri="{FF2B5EF4-FFF2-40B4-BE49-F238E27FC236}">
                    <a16:creationId xmlns:a16="http://schemas.microsoft.com/office/drawing/2014/main" id="{E9A212B6-320D-40A9-A736-6DEF7208B2B9}"/>
                  </a:ext>
                </a:extLst>
              </p:cNvPr>
              <p:cNvSpPr/>
              <p:nvPr/>
            </p:nvSpPr>
            <p:spPr>
              <a:xfrm>
                <a:off x="9807475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19" name="object 264">
                <a:extLst>
                  <a:ext uri="{FF2B5EF4-FFF2-40B4-BE49-F238E27FC236}">
                    <a16:creationId xmlns:a16="http://schemas.microsoft.com/office/drawing/2014/main" id="{BAAFA87F-4E42-4B4D-B441-0C2E493270EE}"/>
                  </a:ext>
                </a:extLst>
              </p:cNvPr>
              <p:cNvSpPr/>
              <p:nvPr/>
            </p:nvSpPr>
            <p:spPr>
              <a:xfrm>
                <a:off x="9807475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20" name="object 265">
                <a:extLst>
                  <a:ext uri="{FF2B5EF4-FFF2-40B4-BE49-F238E27FC236}">
                    <a16:creationId xmlns:a16="http://schemas.microsoft.com/office/drawing/2014/main" id="{F1D01888-03A5-4267-98D4-FC37AA9818EC}"/>
                  </a:ext>
                </a:extLst>
              </p:cNvPr>
              <p:cNvSpPr/>
              <p:nvPr/>
            </p:nvSpPr>
            <p:spPr>
              <a:xfrm>
                <a:off x="9778026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28" name="object 266">
                <a:extLst>
                  <a:ext uri="{FF2B5EF4-FFF2-40B4-BE49-F238E27FC236}">
                    <a16:creationId xmlns:a16="http://schemas.microsoft.com/office/drawing/2014/main" id="{6FFF9453-4468-42C9-9967-D13F26B29F68}"/>
                  </a:ext>
                </a:extLst>
              </p:cNvPr>
              <p:cNvSpPr/>
              <p:nvPr/>
            </p:nvSpPr>
            <p:spPr>
              <a:xfrm>
                <a:off x="9778025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1C90E8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29" name="object 267">
                <a:extLst>
                  <a:ext uri="{FF2B5EF4-FFF2-40B4-BE49-F238E27FC236}">
                    <a16:creationId xmlns:a16="http://schemas.microsoft.com/office/drawing/2014/main" id="{DFFF8605-6832-4AD2-85E4-D9C64120ED21}"/>
                  </a:ext>
                </a:extLst>
              </p:cNvPr>
              <p:cNvSpPr/>
              <p:nvPr/>
            </p:nvSpPr>
            <p:spPr>
              <a:xfrm>
                <a:off x="9807473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30" name="object 268">
                <a:extLst>
                  <a:ext uri="{FF2B5EF4-FFF2-40B4-BE49-F238E27FC236}">
                    <a16:creationId xmlns:a16="http://schemas.microsoft.com/office/drawing/2014/main" id="{09EB5C7F-0FFE-4DA9-A541-5F6F6E2FCDAF}"/>
                  </a:ext>
                </a:extLst>
              </p:cNvPr>
              <p:cNvSpPr/>
              <p:nvPr/>
            </p:nvSpPr>
            <p:spPr>
              <a:xfrm>
                <a:off x="9807474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</p:grpSp>
      </p:grpSp>
      <p:sp>
        <p:nvSpPr>
          <p:cNvPr id="431" name="Rectángulo 430">
            <a:extLst>
              <a:ext uri="{FF2B5EF4-FFF2-40B4-BE49-F238E27FC236}">
                <a16:creationId xmlns:a16="http://schemas.microsoft.com/office/drawing/2014/main" id="{A3253D9C-BE63-4CE3-8A9E-BA56C973C79F}"/>
              </a:ext>
            </a:extLst>
          </p:cNvPr>
          <p:cNvSpPr/>
          <p:nvPr/>
        </p:nvSpPr>
        <p:spPr>
          <a:xfrm>
            <a:off x="494563" y="1781238"/>
            <a:ext cx="283410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sz="1600" b="1" i="1" dirty="0"/>
              <a:t>S-12 </a:t>
            </a:r>
            <a:r>
              <a:rPr lang="es-CL" sz="1600" dirty="0"/>
              <a:t>Mejillones (Gaviotín Chico)</a:t>
            </a:r>
          </a:p>
        </p:txBody>
      </p:sp>
      <p:sp>
        <p:nvSpPr>
          <p:cNvPr id="432" name="Rectángulo 431">
            <a:extLst>
              <a:ext uri="{FF2B5EF4-FFF2-40B4-BE49-F238E27FC236}">
                <a16:creationId xmlns:a16="http://schemas.microsoft.com/office/drawing/2014/main" id="{3F7067DA-0D4B-45FD-A811-961A0DDEAF1B}"/>
              </a:ext>
            </a:extLst>
          </p:cNvPr>
          <p:cNvSpPr/>
          <p:nvPr/>
        </p:nvSpPr>
        <p:spPr>
          <a:xfrm>
            <a:off x="3958839" y="1800035"/>
            <a:ext cx="132119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600" dirty="0">
                <a:solidFill>
                  <a:srgbClr val="000000"/>
                </a:solidFill>
                <a:latin typeface="Calibri" panose="020F0502020204030204" pitchFamily="34" charset="0"/>
              </a:rPr>
              <a:t>MM US$ 0,01</a:t>
            </a:r>
            <a:endParaRPr lang="es-CL" sz="1600" dirty="0"/>
          </a:p>
        </p:txBody>
      </p:sp>
      <p:grpSp>
        <p:nvGrpSpPr>
          <p:cNvPr id="367" name="Grupo 366">
            <a:extLst>
              <a:ext uri="{FF2B5EF4-FFF2-40B4-BE49-F238E27FC236}">
                <a16:creationId xmlns:a16="http://schemas.microsoft.com/office/drawing/2014/main" id="{7CD4354A-CAD7-4C5A-83A0-A7305267085C}"/>
              </a:ext>
            </a:extLst>
          </p:cNvPr>
          <p:cNvGrpSpPr/>
          <p:nvPr/>
        </p:nvGrpSpPr>
        <p:grpSpPr>
          <a:xfrm>
            <a:off x="7657665" y="2404309"/>
            <a:ext cx="74394" cy="74394"/>
            <a:chOff x="9898225" y="3855903"/>
            <a:chExt cx="74394" cy="74394"/>
          </a:xfrm>
        </p:grpSpPr>
        <p:sp>
          <p:nvSpPr>
            <p:cNvPr id="376" name="object 249">
              <a:extLst>
                <a:ext uri="{FF2B5EF4-FFF2-40B4-BE49-F238E27FC236}">
                  <a16:creationId xmlns:a16="http://schemas.microsoft.com/office/drawing/2014/main" id="{99998FE9-9BD4-42FB-B1D2-24930CB7A9C8}"/>
                </a:ext>
              </a:extLst>
            </p:cNvPr>
            <p:cNvSpPr/>
            <p:nvPr/>
          </p:nvSpPr>
          <p:spPr>
            <a:xfrm>
              <a:off x="9898225" y="385590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3" name="object 252">
              <a:extLst>
                <a:ext uri="{FF2B5EF4-FFF2-40B4-BE49-F238E27FC236}">
                  <a16:creationId xmlns:a16="http://schemas.microsoft.com/office/drawing/2014/main" id="{29666131-D84F-4309-90D6-34FE47EE1A93}"/>
                </a:ext>
              </a:extLst>
            </p:cNvPr>
            <p:cNvSpPr/>
            <p:nvPr/>
          </p:nvSpPr>
          <p:spPr>
            <a:xfrm>
              <a:off x="9927672" y="388535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384" name="CuadroTexto 383">
            <a:extLst>
              <a:ext uri="{FF2B5EF4-FFF2-40B4-BE49-F238E27FC236}">
                <a16:creationId xmlns:a16="http://schemas.microsoft.com/office/drawing/2014/main" id="{A5A0EBDB-B5CF-4EF4-8602-CD42856403BF}"/>
              </a:ext>
            </a:extLst>
          </p:cNvPr>
          <p:cNvSpPr txBox="1"/>
          <p:nvPr/>
        </p:nvSpPr>
        <p:spPr>
          <a:xfrm>
            <a:off x="7319014" y="2245078"/>
            <a:ext cx="7010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S-12</a:t>
            </a:r>
          </a:p>
        </p:txBody>
      </p:sp>
      <p:sp>
        <p:nvSpPr>
          <p:cNvPr id="389" name="CuadroTexto 388">
            <a:extLst>
              <a:ext uri="{FF2B5EF4-FFF2-40B4-BE49-F238E27FC236}">
                <a16:creationId xmlns:a16="http://schemas.microsoft.com/office/drawing/2014/main" id="{46E6F5F6-C611-4801-8A9C-9B65C1BE554C}"/>
              </a:ext>
            </a:extLst>
          </p:cNvPr>
          <p:cNvSpPr txBox="1"/>
          <p:nvPr/>
        </p:nvSpPr>
        <p:spPr>
          <a:xfrm>
            <a:off x="7092470" y="4399756"/>
            <a:ext cx="41679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R-32</a:t>
            </a:r>
          </a:p>
        </p:txBody>
      </p:sp>
      <p:sp>
        <p:nvSpPr>
          <p:cNvPr id="393" name="CuadroTexto 392">
            <a:extLst>
              <a:ext uri="{FF2B5EF4-FFF2-40B4-BE49-F238E27FC236}">
                <a16:creationId xmlns:a16="http://schemas.microsoft.com/office/drawing/2014/main" id="{3C7DA036-CE4E-4D9E-9EC1-5A8D6FCD12A0}"/>
              </a:ext>
            </a:extLst>
          </p:cNvPr>
          <p:cNvSpPr txBox="1"/>
          <p:nvPr/>
        </p:nvSpPr>
        <p:spPr>
          <a:xfrm>
            <a:off x="7690702" y="991101"/>
            <a:ext cx="73029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R-30|R-31</a:t>
            </a:r>
          </a:p>
        </p:txBody>
      </p:sp>
      <p:grpSp>
        <p:nvGrpSpPr>
          <p:cNvPr id="433" name="Grupo 432">
            <a:extLst>
              <a:ext uri="{FF2B5EF4-FFF2-40B4-BE49-F238E27FC236}">
                <a16:creationId xmlns:a16="http://schemas.microsoft.com/office/drawing/2014/main" id="{EA7F34AC-7298-4E3F-80D6-7A593EEBC0C1}"/>
              </a:ext>
            </a:extLst>
          </p:cNvPr>
          <p:cNvGrpSpPr/>
          <p:nvPr/>
        </p:nvGrpSpPr>
        <p:grpSpPr>
          <a:xfrm>
            <a:off x="7256414" y="6242988"/>
            <a:ext cx="74394" cy="74394"/>
            <a:chOff x="7534038" y="5299453"/>
            <a:chExt cx="74394" cy="74394"/>
          </a:xfrm>
        </p:grpSpPr>
        <p:sp>
          <p:nvSpPr>
            <p:cNvPr id="434" name="object 114">
              <a:extLst>
                <a:ext uri="{FF2B5EF4-FFF2-40B4-BE49-F238E27FC236}">
                  <a16:creationId xmlns:a16="http://schemas.microsoft.com/office/drawing/2014/main" id="{FD94D390-59F0-4D78-ABF6-6FDBD13F0B95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635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5" name="object 116">
              <a:extLst>
                <a:ext uri="{FF2B5EF4-FFF2-40B4-BE49-F238E27FC236}">
                  <a16:creationId xmlns:a16="http://schemas.microsoft.com/office/drawing/2014/main" id="{153FAB6D-2A16-4E2E-902E-99C1BDABCC4D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436" name="CuadroTexto 435">
            <a:extLst>
              <a:ext uri="{FF2B5EF4-FFF2-40B4-BE49-F238E27FC236}">
                <a16:creationId xmlns:a16="http://schemas.microsoft.com/office/drawing/2014/main" id="{1C408D01-D779-45C8-92FF-3B3820CF0A9E}"/>
              </a:ext>
            </a:extLst>
          </p:cNvPr>
          <p:cNvSpPr txBox="1"/>
          <p:nvPr/>
        </p:nvSpPr>
        <p:spPr>
          <a:xfrm>
            <a:off x="6913778" y="6175881"/>
            <a:ext cx="42751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R-33</a:t>
            </a:r>
          </a:p>
        </p:txBody>
      </p:sp>
    </p:spTree>
    <p:extLst>
      <p:ext uri="{BB962C8B-B14F-4D97-AF65-F5344CB8AC3E}">
        <p14:creationId xmlns:p14="http://schemas.microsoft.com/office/powerpoint/2010/main" val="14493497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" grpId="0"/>
      <p:bldP spid="36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" name="object 3">
            <a:extLst>
              <a:ext uri="{FF2B5EF4-FFF2-40B4-BE49-F238E27FC236}">
                <a16:creationId xmlns:a16="http://schemas.microsoft.com/office/drawing/2014/main" id="{928147E3-351E-4E3C-91CD-2D711FF0BC80}"/>
              </a:ext>
            </a:extLst>
          </p:cNvPr>
          <p:cNvSpPr/>
          <p:nvPr/>
        </p:nvSpPr>
        <p:spPr>
          <a:xfrm>
            <a:off x="7987003" y="-5744"/>
            <a:ext cx="4207087" cy="6863744"/>
          </a:xfrm>
          <a:prstGeom prst="rect">
            <a:avLst/>
          </a:prstGeom>
          <a:blipFill>
            <a:blip r:embed="rId2" cstate="print"/>
            <a:stretch>
              <a:fillRect l="-15708" t="1" b="-420"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 dirty="0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B9F420E4-6FEA-442E-9114-65534CA5E3EF}"/>
              </a:ext>
            </a:extLst>
          </p:cNvPr>
          <p:cNvSpPr/>
          <p:nvPr/>
        </p:nvSpPr>
        <p:spPr>
          <a:xfrm>
            <a:off x="7987004" y="0"/>
            <a:ext cx="4204996" cy="6858000"/>
          </a:xfrm>
          <a:prstGeom prst="rect">
            <a:avLst/>
          </a:prstGeom>
          <a:solidFill>
            <a:schemeClr val="tx1">
              <a:alpha val="4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6" name="Rectángulo 25">
            <a:extLst>
              <a:ext uri="{FF2B5EF4-FFF2-40B4-BE49-F238E27FC236}">
                <a16:creationId xmlns:a16="http://schemas.microsoft.com/office/drawing/2014/main" id="{F911941E-079F-4969-BC18-12FE147B4179}"/>
              </a:ext>
            </a:extLst>
          </p:cNvPr>
          <p:cNvSpPr/>
          <p:nvPr/>
        </p:nvSpPr>
        <p:spPr>
          <a:xfrm>
            <a:off x="132340" y="148555"/>
            <a:ext cx="11659573" cy="542925"/>
          </a:xfrm>
          <a:custGeom>
            <a:avLst/>
            <a:gdLst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86200 w 10686200"/>
              <a:gd name="connsiteY2" fmla="*/ 13150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19525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67138 w 10686200"/>
              <a:gd name="connsiteY2" fmla="*/ 117214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57613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569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7723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251780 w 10686200"/>
              <a:gd name="connsiteY2" fmla="*/ 129755 h 131501"/>
              <a:gd name="connsiteX3" fmla="*/ 0 w 10686200"/>
              <a:gd name="connsiteY3" fmla="*/ 131501 h 131501"/>
              <a:gd name="connsiteX4" fmla="*/ 0 w 10686200"/>
              <a:gd name="connsiteY4" fmla="*/ 0 h 131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86200" h="131501">
                <a:moveTo>
                  <a:pt x="0" y="0"/>
                </a:moveTo>
                <a:lnTo>
                  <a:pt x="10686200" y="0"/>
                </a:lnTo>
                <a:lnTo>
                  <a:pt x="10251780" y="129755"/>
                </a:lnTo>
                <a:lnTo>
                  <a:pt x="0" y="1315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71E0A5DE-0AED-4227-91DA-B138D1FBFB36}"/>
              </a:ext>
            </a:extLst>
          </p:cNvPr>
          <p:cNvSpPr txBox="1"/>
          <p:nvPr/>
        </p:nvSpPr>
        <p:spPr>
          <a:xfrm>
            <a:off x="234977" y="158407"/>
            <a:ext cx="84955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2800" b="1" dirty="0">
                <a:solidFill>
                  <a:schemeClr val="bg1"/>
                </a:solidFill>
              </a:rPr>
              <a:t>Análisis Temporal de Principales Causas por Región</a:t>
            </a:r>
          </a:p>
        </p:txBody>
      </p:sp>
      <p:sp>
        <p:nvSpPr>
          <p:cNvPr id="325" name="Rectángulo 324">
            <a:extLst>
              <a:ext uri="{FF2B5EF4-FFF2-40B4-BE49-F238E27FC236}">
                <a16:creationId xmlns:a16="http://schemas.microsoft.com/office/drawing/2014/main" id="{984BB0A3-DA77-4587-8C8A-8592693CC538}"/>
              </a:ext>
            </a:extLst>
          </p:cNvPr>
          <p:cNvSpPr/>
          <p:nvPr/>
        </p:nvSpPr>
        <p:spPr>
          <a:xfrm>
            <a:off x="10273197" y="2396272"/>
            <a:ext cx="206989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5,5 años     </a:t>
            </a:r>
            <a:r>
              <a:rPr lang="es-MX" sz="2000" dirty="0">
                <a:solidFill>
                  <a:schemeClr val="bg1">
                    <a:lumMod val="95000"/>
                  </a:schemeClr>
                </a:solidFill>
              </a:rPr>
              <a:t>en procesos</a:t>
            </a:r>
          </a:p>
        </p:txBody>
      </p:sp>
      <p:sp>
        <p:nvSpPr>
          <p:cNvPr id="331" name="Rectángulo 330">
            <a:extLst>
              <a:ext uri="{FF2B5EF4-FFF2-40B4-BE49-F238E27FC236}">
                <a16:creationId xmlns:a16="http://schemas.microsoft.com/office/drawing/2014/main" id="{A73AE4B5-DE76-4E48-830F-8F1A8C30E84F}"/>
              </a:ext>
            </a:extLst>
          </p:cNvPr>
          <p:cNvSpPr/>
          <p:nvPr/>
        </p:nvSpPr>
        <p:spPr>
          <a:xfrm>
            <a:off x="9977063" y="756553"/>
            <a:ext cx="2244370" cy="11387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11,2 años </a:t>
            </a:r>
            <a:r>
              <a:rPr lang="es-MX" sz="2000" dirty="0">
                <a:solidFill>
                  <a:schemeClr val="bg1">
                    <a:lumMod val="95000"/>
                  </a:schemeClr>
                </a:solidFill>
              </a:rPr>
              <a:t>desde presentación de proyecto </a:t>
            </a:r>
          </a:p>
        </p:txBody>
      </p:sp>
      <p:sp>
        <p:nvSpPr>
          <p:cNvPr id="318" name="Rectángulo 317">
            <a:extLst>
              <a:ext uri="{FF2B5EF4-FFF2-40B4-BE49-F238E27FC236}">
                <a16:creationId xmlns:a16="http://schemas.microsoft.com/office/drawing/2014/main" id="{83A69412-F44F-4BD6-B3A2-20232FDC1368}"/>
              </a:ext>
            </a:extLst>
          </p:cNvPr>
          <p:cNvSpPr/>
          <p:nvPr/>
        </p:nvSpPr>
        <p:spPr>
          <a:xfrm>
            <a:off x="440578" y="786327"/>
            <a:ext cx="472129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sz="2400" b="1" i="1" dirty="0">
                <a:solidFill>
                  <a:schemeClr val="bg1">
                    <a:lumMod val="50000"/>
                  </a:schemeClr>
                </a:solidFill>
              </a:rPr>
              <a:t>S-2|R-3|R-11|</a:t>
            </a:r>
            <a:r>
              <a:rPr lang="es-CL" sz="2400" b="1" i="1" dirty="0">
                <a:solidFill>
                  <a:srgbClr val="C00000"/>
                </a:solidFill>
              </a:rPr>
              <a:t>R-21</a:t>
            </a:r>
            <a:r>
              <a:rPr lang="es-CL" sz="2400" b="1" i="1" dirty="0"/>
              <a:t> </a:t>
            </a:r>
            <a:r>
              <a:rPr lang="es-CL" sz="2400" dirty="0"/>
              <a:t>Salar de Llamara</a:t>
            </a:r>
            <a:endParaRPr lang="es-CL" sz="24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319" name="Rectángulo 318">
            <a:extLst>
              <a:ext uri="{FF2B5EF4-FFF2-40B4-BE49-F238E27FC236}">
                <a16:creationId xmlns:a16="http://schemas.microsoft.com/office/drawing/2014/main" id="{CEFD41D1-66C7-41AF-A62B-239884035726}"/>
              </a:ext>
            </a:extLst>
          </p:cNvPr>
          <p:cNvSpPr/>
          <p:nvPr/>
        </p:nvSpPr>
        <p:spPr>
          <a:xfrm>
            <a:off x="5275372" y="782156"/>
            <a:ext cx="242887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2400" dirty="0">
                <a:solidFill>
                  <a:srgbClr val="000000"/>
                </a:solidFill>
                <a:latin typeface="Calibri" panose="020F0502020204030204" pitchFamily="34" charset="0"/>
              </a:rPr>
              <a:t>MM US$ 1.033,00</a:t>
            </a:r>
            <a:endParaRPr lang="es-CL" sz="2400" dirty="0"/>
          </a:p>
        </p:txBody>
      </p:sp>
      <p:grpSp>
        <p:nvGrpSpPr>
          <p:cNvPr id="32" name="Grupo 31">
            <a:extLst>
              <a:ext uri="{FF2B5EF4-FFF2-40B4-BE49-F238E27FC236}">
                <a16:creationId xmlns:a16="http://schemas.microsoft.com/office/drawing/2014/main" id="{149BB24C-1529-4C9C-9B7D-C56550954D2B}"/>
              </a:ext>
            </a:extLst>
          </p:cNvPr>
          <p:cNvGrpSpPr/>
          <p:nvPr/>
        </p:nvGrpSpPr>
        <p:grpSpPr>
          <a:xfrm>
            <a:off x="681010" y="1389790"/>
            <a:ext cx="6247220" cy="5487552"/>
            <a:chOff x="-24436" y="1390730"/>
            <a:chExt cx="6247220" cy="5487552"/>
          </a:xfrm>
        </p:grpSpPr>
        <p:grpSp>
          <p:nvGrpSpPr>
            <p:cNvPr id="19" name="Grupo 18">
              <a:extLst>
                <a:ext uri="{FF2B5EF4-FFF2-40B4-BE49-F238E27FC236}">
                  <a16:creationId xmlns:a16="http://schemas.microsoft.com/office/drawing/2014/main" id="{68658B5E-7154-4496-B853-897271926109}"/>
                </a:ext>
              </a:extLst>
            </p:cNvPr>
            <p:cNvGrpSpPr/>
            <p:nvPr/>
          </p:nvGrpSpPr>
          <p:grpSpPr>
            <a:xfrm>
              <a:off x="26593" y="2104356"/>
              <a:ext cx="1660780" cy="4148661"/>
              <a:chOff x="100067" y="989805"/>
              <a:chExt cx="1660780" cy="4148661"/>
            </a:xfrm>
          </p:grpSpPr>
          <p:sp>
            <p:nvSpPr>
              <p:cNvPr id="18" name="Rectángulo: esquinas redondeadas 17">
                <a:extLst>
                  <a:ext uri="{FF2B5EF4-FFF2-40B4-BE49-F238E27FC236}">
                    <a16:creationId xmlns:a16="http://schemas.microsoft.com/office/drawing/2014/main" id="{F08CF1F0-5F85-4E73-9468-2947698E1FE5}"/>
                  </a:ext>
                </a:extLst>
              </p:cNvPr>
              <p:cNvSpPr/>
              <p:nvPr/>
            </p:nvSpPr>
            <p:spPr>
              <a:xfrm>
                <a:off x="189344" y="989805"/>
                <a:ext cx="1444572" cy="4148661"/>
              </a:xfrm>
              <a:prstGeom prst="roundRect">
                <a:avLst>
                  <a:gd name="adj" fmla="val 10353"/>
                </a:avLst>
              </a:prstGeom>
              <a:solidFill>
                <a:srgbClr val="644C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282" name="CuadroTexto 281">
                <a:extLst>
                  <a:ext uri="{FF2B5EF4-FFF2-40B4-BE49-F238E27FC236}">
                    <a16:creationId xmlns:a16="http://schemas.microsoft.com/office/drawing/2014/main" id="{512D6EAA-7180-43D2-9CEF-F93AB782586E}"/>
                  </a:ext>
                </a:extLst>
              </p:cNvPr>
              <p:cNvSpPr txBox="1"/>
              <p:nvPr/>
            </p:nvSpPr>
            <p:spPr>
              <a:xfrm>
                <a:off x="100067" y="1082757"/>
                <a:ext cx="1640243" cy="5981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05/08/2008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Presentación de Proyecto</a:t>
                </a:r>
              </a:p>
            </p:txBody>
          </p:sp>
          <p:sp>
            <p:nvSpPr>
              <p:cNvPr id="283" name="CuadroTexto 282">
                <a:extLst>
                  <a:ext uri="{FF2B5EF4-FFF2-40B4-BE49-F238E27FC236}">
                    <a16:creationId xmlns:a16="http://schemas.microsoft.com/office/drawing/2014/main" id="{7FDD0E32-DB8A-475C-BA9A-49C503C2A222}"/>
                  </a:ext>
                </a:extLst>
              </p:cNvPr>
              <p:cNvSpPr txBox="1"/>
              <p:nvPr/>
            </p:nvSpPr>
            <p:spPr>
              <a:xfrm>
                <a:off x="120603" y="1788829"/>
                <a:ext cx="1640243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14/11/2008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ICSARA N°1 </a:t>
                </a:r>
              </a:p>
            </p:txBody>
          </p:sp>
          <p:sp>
            <p:nvSpPr>
              <p:cNvPr id="284" name="CuadroTexto 283">
                <a:extLst>
                  <a:ext uri="{FF2B5EF4-FFF2-40B4-BE49-F238E27FC236}">
                    <a16:creationId xmlns:a16="http://schemas.microsoft.com/office/drawing/2014/main" id="{AE26CEC9-D40E-4469-8692-3A111D075541}"/>
                  </a:ext>
                </a:extLst>
              </p:cNvPr>
              <p:cNvSpPr txBox="1"/>
              <p:nvPr/>
            </p:nvSpPr>
            <p:spPr>
              <a:xfrm>
                <a:off x="103082" y="2305787"/>
                <a:ext cx="1657764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15/05/2009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Adenda N°1</a:t>
                </a:r>
              </a:p>
            </p:txBody>
          </p:sp>
          <p:sp>
            <p:nvSpPr>
              <p:cNvPr id="285" name="CuadroTexto 284">
                <a:extLst>
                  <a:ext uri="{FF2B5EF4-FFF2-40B4-BE49-F238E27FC236}">
                    <a16:creationId xmlns:a16="http://schemas.microsoft.com/office/drawing/2014/main" id="{CEB2679C-F2FB-48F7-9393-F18DD7B533DD}"/>
                  </a:ext>
                </a:extLst>
              </p:cNvPr>
              <p:cNvSpPr txBox="1"/>
              <p:nvPr/>
            </p:nvSpPr>
            <p:spPr>
              <a:xfrm>
                <a:off x="103082" y="2779580"/>
                <a:ext cx="1657764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30/06/2009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ICSARA N°2</a:t>
                </a:r>
              </a:p>
            </p:txBody>
          </p:sp>
          <p:sp>
            <p:nvSpPr>
              <p:cNvPr id="291" name="CuadroTexto 290">
                <a:extLst>
                  <a:ext uri="{FF2B5EF4-FFF2-40B4-BE49-F238E27FC236}">
                    <a16:creationId xmlns:a16="http://schemas.microsoft.com/office/drawing/2014/main" id="{816A3B6E-0ED9-4EC5-980C-288ADDBCB761}"/>
                  </a:ext>
                </a:extLst>
              </p:cNvPr>
              <p:cNvSpPr txBox="1"/>
              <p:nvPr/>
            </p:nvSpPr>
            <p:spPr>
              <a:xfrm>
                <a:off x="103082" y="3254756"/>
                <a:ext cx="1657765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06/11/2009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Adenda N°2</a:t>
                </a:r>
              </a:p>
            </p:txBody>
          </p:sp>
          <p:sp>
            <p:nvSpPr>
              <p:cNvPr id="292" name="CuadroTexto 291">
                <a:extLst>
                  <a:ext uri="{FF2B5EF4-FFF2-40B4-BE49-F238E27FC236}">
                    <a16:creationId xmlns:a16="http://schemas.microsoft.com/office/drawing/2014/main" id="{F51C460C-C2EB-472F-BC61-60345910806E}"/>
                  </a:ext>
                </a:extLst>
              </p:cNvPr>
              <p:cNvSpPr txBox="1"/>
              <p:nvPr/>
            </p:nvSpPr>
            <p:spPr>
              <a:xfrm>
                <a:off x="103083" y="3717097"/>
                <a:ext cx="1657764" cy="5981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15/12/2009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ICSARA N°3</a:t>
                </a:r>
              </a:p>
              <a:p>
                <a:pPr algn="ctr">
                  <a:lnSpc>
                    <a:spcPts val="1300"/>
                  </a:lnSpc>
                </a:pPr>
                <a:endParaRPr lang="es-CL" sz="14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94" name="CuadroTexto 293">
                <a:extLst>
                  <a:ext uri="{FF2B5EF4-FFF2-40B4-BE49-F238E27FC236}">
                    <a16:creationId xmlns:a16="http://schemas.microsoft.com/office/drawing/2014/main" id="{41C03684-5C0C-480F-9696-1332920DEB67}"/>
                  </a:ext>
                </a:extLst>
              </p:cNvPr>
              <p:cNvSpPr txBox="1"/>
              <p:nvPr/>
            </p:nvSpPr>
            <p:spPr>
              <a:xfrm>
                <a:off x="103084" y="4183982"/>
                <a:ext cx="1640243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15/07/2010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Adenda N°3</a:t>
                </a:r>
              </a:p>
            </p:txBody>
          </p:sp>
          <p:sp>
            <p:nvSpPr>
              <p:cNvPr id="295" name="CuadroTexto 294">
                <a:extLst>
                  <a:ext uri="{FF2B5EF4-FFF2-40B4-BE49-F238E27FC236}">
                    <a16:creationId xmlns:a16="http://schemas.microsoft.com/office/drawing/2014/main" id="{FB9090B8-59B5-4AC0-BC5C-7998F2B1226C}"/>
                  </a:ext>
                </a:extLst>
              </p:cNvPr>
              <p:cNvSpPr txBox="1"/>
              <p:nvPr/>
            </p:nvSpPr>
            <p:spPr>
              <a:xfrm>
                <a:off x="120603" y="4661841"/>
                <a:ext cx="1640243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01/09/2010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RCA N°890/2010</a:t>
                </a:r>
              </a:p>
            </p:txBody>
          </p:sp>
        </p:grpSp>
        <p:sp>
          <p:nvSpPr>
            <p:cNvPr id="312" name="CuadroTexto 311">
              <a:extLst>
                <a:ext uri="{FF2B5EF4-FFF2-40B4-BE49-F238E27FC236}">
                  <a16:creationId xmlns:a16="http://schemas.microsoft.com/office/drawing/2014/main" id="{63BC3D6C-272D-43BE-8BB4-839FFE69462D}"/>
                </a:ext>
              </a:extLst>
            </p:cNvPr>
            <p:cNvSpPr txBox="1"/>
            <p:nvPr/>
          </p:nvSpPr>
          <p:spPr>
            <a:xfrm>
              <a:off x="-24436" y="6280105"/>
              <a:ext cx="1640243" cy="5981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s-CL" sz="1400" b="1" dirty="0"/>
                <a:t>Total 745 días</a:t>
              </a:r>
            </a:p>
            <a:p>
              <a:pPr algn="ctr">
                <a:lnSpc>
                  <a:spcPts val="1300"/>
                </a:lnSpc>
              </a:pPr>
              <a:r>
                <a:rPr lang="es-CL" sz="1400" b="1" dirty="0"/>
                <a:t>Empresa 517 días</a:t>
              </a:r>
            </a:p>
            <a:p>
              <a:pPr algn="ctr">
                <a:lnSpc>
                  <a:spcPts val="1300"/>
                </a:lnSpc>
              </a:pPr>
              <a:r>
                <a:rPr lang="es-CL" sz="1400" b="1" dirty="0"/>
                <a:t>Evaluación 228 días </a:t>
              </a:r>
            </a:p>
          </p:txBody>
        </p:sp>
        <p:sp>
          <p:nvSpPr>
            <p:cNvPr id="314" name="CuadroTexto 313">
              <a:extLst>
                <a:ext uri="{FF2B5EF4-FFF2-40B4-BE49-F238E27FC236}">
                  <a16:creationId xmlns:a16="http://schemas.microsoft.com/office/drawing/2014/main" id="{FD844654-425C-4773-BF4E-D4EDA9592213}"/>
                </a:ext>
              </a:extLst>
            </p:cNvPr>
            <p:cNvSpPr txBox="1"/>
            <p:nvPr/>
          </p:nvSpPr>
          <p:spPr>
            <a:xfrm>
              <a:off x="1732988" y="2044833"/>
              <a:ext cx="1071661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5 años </a:t>
              </a:r>
            </a:p>
            <a:p>
              <a:pPr algn="ctr"/>
              <a:r>
                <a:rPr lang="es-CL" sz="1200" dirty="0"/>
                <a:t>9 mes </a:t>
              </a:r>
            </a:p>
            <a:p>
              <a:pPr algn="ctr"/>
              <a:r>
                <a:rPr lang="es-CL" sz="1200" dirty="0"/>
                <a:t>3 días</a:t>
              </a:r>
            </a:p>
          </p:txBody>
        </p:sp>
        <p:grpSp>
          <p:nvGrpSpPr>
            <p:cNvPr id="20" name="Grupo 19">
              <a:extLst>
                <a:ext uri="{FF2B5EF4-FFF2-40B4-BE49-F238E27FC236}">
                  <a16:creationId xmlns:a16="http://schemas.microsoft.com/office/drawing/2014/main" id="{BAE085E5-2FCC-458D-8143-C8B96A8A7F9F}"/>
                </a:ext>
              </a:extLst>
            </p:cNvPr>
            <p:cNvGrpSpPr/>
            <p:nvPr/>
          </p:nvGrpSpPr>
          <p:grpSpPr>
            <a:xfrm>
              <a:off x="2915721" y="2139247"/>
              <a:ext cx="1640243" cy="873483"/>
              <a:chOff x="2586521" y="1285239"/>
              <a:chExt cx="1640243" cy="873483"/>
            </a:xfrm>
          </p:grpSpPr>
          <p:sp>
            <p:nvSpPr>
              <p:cNvPr id="320" name="Rectángulo: esquinas redondeadas 319">
                <a:extLst>
                  <a:ext uri="{FF2B5EF4-FFF2-40B4-BE49-F238E27FC236}">
                    <a16:creationId xmlns:a16="http://schemas.microsoft.com/office/drawing/2014/main" id="{A109D4C6-BD99-46F2-ACC1-9CCEF7CE304D}"/>
                  </a:ext>
                </a:extLst>
              </p:cNvPr>
              <p:cNvSpPr/>
              <p:nvPr/>
            </p:nvSpPr>
            <p:spPr>
              <a:xfrm>
                <a:off x="2685124" y="1285239"/>
                <a:ext cx="1453906" cy="873483"/>
              </a:xfrm>
              <a:prstGeom prst="roundRect">
                <a:avLst>
                  <a:gd name="adj" fmla="val 14715"/>
                </a:avLst>
              </a:prstGeom>
              <a:solidFill>
                <a:srgbClr val="612D5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321" name="CuadroTexto 320">
                <a:extLst>
                  <a:ext uri="{FF2B5EF4-FFF2-40B4-BE49-F238E27FC236}">
                    <a16:creationId xmlns:a16="http://schemas.microsoft.com/office/drawing/2014/main" id="{5DC84FE5-9946-492C-8D49-3C46B778A714}"/>
                  </a:ext>
                </a:extLst>
              </p:cNvPr>
              <p:cNvSpPr txBox="1"/>
              <p:nvPr/>
            </p:nvSpPr>
            <p:spPr>
              <a:xfrm>
                <a:off x="2586521" y="1427381"/>
                <a:ext cx="1640243" cy="5981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06/06/2016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Formulación de Cargos SMA</a:t>
                </a:r>
              </a:p>
            </p:txBody>
          </p:sp>
        </p:grpSp>
        <p:sp>
          <p:nvSpPr>
            <p:cNvPr id="21" name="Forma libre: forma 20">
              <a:extLst>
                <a:ext uri="{FF2B5EF4-FFF2-40B4-BE49-F238E27FC236}">
                  <a16:creationId xmlns:a16="http://schemas.microsoft.com/office/drawing/2014/main" id="{764AFD6D-ABF0-439B-8E58-1D213B143AD0}"/>
                </a:ext>
              </a:extLst>
            </p:cNvPr>
            <p:cNvSpPr/>
            <p:nvPr/>
          </p:nvSpPr>
          <p:spPr>
            <a:xfrm>
              <a:off x="1708967" y="2446817"/>
              <a:ext cx="1145615" cy="235555"/>
            </a:xfrm>
            <a:custGeom>
              <a:avLst/>
              <a:gdLst>
                <a:gd name="connsiteX0" fmla="*/ 0 w 1276350"/>
                <a:gd name="connsiteY0" fmla="*/ 123825 h 247650"/>
                <a:gd name="connsiteX1" fmla="*/ 266700 w 1276350"/>
                <a:gd name="connsiteY1" fmla="*/ 123825 h 247650"/>
                <a:gd name="connsiteX2" fmla="*/ 314325 w 1276350"/>
                <a:gd name="connsiteY2" fmla="*/ 0 h 247650"/>
                <a:gd name="connsiteX3" fmla="*/ 333375 w 1276350"/>
                <a:gd name="connsiteY3" fmla="*/ 247650 h 247650"/>
                <a:gd name="connsiteX4" fmla="*/ 352425 w 1276350"/>
                <a:gd name="connsiteY4" fmla="*/ 114300 h 247650"/>
                <a:gd name="connsiteX5" fmla="*/ 1009650 w 1276350"/>
                <a:gd name="connsiteY5" fmla="*/ 114300 h 247650"/>
                <a:gd name="connsiteX6" fmla="*/ 1038225 w 1276350"/>
                <a:gd name="connsiteY6" fmla="*/ 38100 h 247650"/>
                <a:gd name="connsiteX7" fmla="*/ 1057275 w 1276350"/>
                <a:gd name="connsiteY7" fmla="*/ 247650 h 247650"/>
                <a:gd name="connsiteX8" fmla="*/ 1095375 w 1276350"/>
                <a:gd name="connsiteY8" fmla="*/ 57150 h 247650"/>
                <a:gd name="connsiteX9" fmla="*/ 1104900 w 1276350"/>
                <a:gd name="connsiteY9" fmla="*/ 133350 h 247650"/>
                <a:gd name="connsiteX10" fmla="*/ 1276350 w 1276350"/>
                <a:gd name="connsiteY10" fmla="*/ 123825 h 247650"/>
                <a:gd name="connsiteX0" fmla="*/ 0 w 1302060"/>
                <a:gd name="connsiteY0" fmla="*/ 123825 h 247650"/>
                <a:gd name="connsiteX1" fmla="*/ 266700 w 1302060"/>
                <a:gd name="connsiteY1" fmla="*/ 123825 h 247650"/>
                <a:gd name="connsiteX2" fmla="*/ 314325 w 1302060"/>
                <a:gd name="connsiteY2" fmla="*/ 0 h 247650"/>
                <a:gd name="connsiteX3" fmla="*/ 333375 w 1302060"/>
                <a:gd name="connsiteY3" fmla="*/ 247650 h 247650"/>
                <a:gd name="connsiteX4" fmla="*/ 352425 w 1302060"/>
                <a:gd name="connsiteY4" fmla="*/ 114300 h 247650"/>
                <a:gd name="connsiteX5" fmla="*/ 1009650 w 1302060"/>
                <a:gd name="connsiteY5" fmla="*/ 114300 h 247650"/>
                <a:gd name="connsiteX6" fmla="*/ 1038225 w 1302060"/>
                <a:gd name="connsiteY6" fmla="*/ 38100 h 247650"/>
                <a:gd name="connsiteX7" fmla="*/ 1057275 w 1302060"/>
                <a:gd name="connsiteY7" fmla="*/ 247650 h 247650"/>
                <a:gd name="connsiteX8" fmla="*/ 1095375 w 1302060"/>
                <a:gd name="connsiteY8" fmla="*/ 57150 h 247650"/>
                <a:gd name="connsiteX9" fmla="*/ 1104900 w 1302060"/>
                <a:gd name="connsiteY9" fmla="*/ 133350 h 247650"/>
                <a:gd name="connsiteX10" fmla="*/ 1302060 w 1302060"/>
                <a:gd name="connsiteY10" fmla="*/ 142875 h 247650"/>
                <a:gd name="connsiteX0" fmla="*/ 0 w 1302060"/>
                <a:gd name="connsiteY0" fmla="*/ 123825 h 247650"/>
                <a:gd name="connsiteX1" fmla="*/ 266700 w 1302060"/>
                <a:gd name="connsiteY1" fmla="*/ 123825 h 247650"/>
                <a:gd name="connsiteX2" fmla="*/ 314325 w 1302060"/>
                <a:gd name="connsiteY2" fmla="*/ 0 h 247650"/>
                <a:gd name="connsiteX3" fmla="*/ 333375 w 1302060"/>
                <a:gd name="connsiteY3" fmla="*/ 247650 h 247650"/>
                <a:gd name="connsiteX4" fmla="*/ 352425 w 1302060"/>
                <a:gd name="connsiteY4" fmla="*/ 114300 h 247650"/>
                <a:gd name="connsiteX5" fmla="*/ 1009650 w 1302060"/>
                <a:gd name="connsiteY5" fmla="*/ 114300 h 247650"/>
                <a:gd name="connsiteX6" fmla="*/ 1038225 w 1302060"/>
                <a:gd name="connsiteY6" fmla="*/ 38100 h 247650"/>
                <a:gd name="connsiteX7" fmla="*/ 1057275 w 1302060"/>
                <a:gd name="connsiteY7" fmla="*/ 247650 h 247650"/>
                <a:gd name="connsiteX8" fmla="*/ 1095375 w 1302060"/>
                <a:gd name="connsiteY8" fmla="*/ 57150 h 247650"/>
                <a:gd name="connsiteX9" fmla="*/ 1104900 w 1302060"/>
                <a:gd name="connsiteY9" fmla="*/ 133350 h 247650"/>
                <a:gd name="connsiteX10" fmla="*/ 1302060 w 1302060"/>
                <a:gd name="connsiteY10" fmla="*/ 128587 h 247650"/>
                <a:gd name="connsiteX0" fmla="*/ 0 w 1272678"/>
                <a:gd name="connsiteY0" fmla="*/ 119063 h 247650"/>
                <a:gd name="connsiteX1" fmla="*/ 237318 w 1272678"/>
                <a:gd name="connsiteY1" fmla="*/ 123825 h 247650"/>
                <a:gd name="connsiteX2" fmla="*/ 284943 w 1272678"/>
                <a:gd name="connsiteY2" fmla="*/ 0 h 247650"/>
                <a:gd name="connsiteX3" fmla="*/ 303993 w 1272678"/>
                <a:gd name="connsiteY3" fmla="*/ 247650 h 247650"/>
                <a:gd name="connsiteX4" fmla="*/ 323043 w 1272678"/>
                <a:gd name="connsiteY4" fmla="*/ 114300 h 247650"/>
                <a:gd name="connsiteX5" fmla="*/ 980268 w 1272678"/>
                <a:gd name="connsiteY5" fmla="*/ 114300 h 247650"/>
                <a:gd name="connsiteX6" fmla="*/ 1008843 w 1272678"/>
                <a:gd name="connsiteY6" fmla="*/ 38100 h 247650"/>
                <a:gd name="connsiteX7" fmla="*/ 1027893 w 1272678"/>
                <a:gd name="connsiteY7" fmla="*/ 247650 h 247650"/>
                <a:gd name="connsiteX8" fmla="*/ 1065993 w 1272678"/>
                <a:gd name="connsiteY8" fmla="*/ 57150 h 247650"/>
                <a:gd name="connsiteX9" fmla="*/ 1075518 w 1272678"/>
                <a:gd name="connsiteY9" fmla="*/ 133350 h 247650"/>
                <a:gd name="connsiteX10" fmla="*/ 1272678 w 1272678"/>
                <a:gd name="connsiteY10" fmla="*/ 128587 h 247650"/>
                <a:gd name="connsiteX0" fmla="*/ 0 w 1272678"/>
                <a:gd name="connsiteY0" fmla="*/ 126207 h 247650"/>
                <a:gd name="connsiteX1" fmla="*/ 237318 w 1272678"/>
                <a:gd name="connsiteY1" fmla="*/ 123825 h 247650"/>
                <a:gd name="connsiteX2" fmla="*/ 284943 w 1272678"/>
                <a:gd name="connsiteY2" fmla="*/ 0 h 247650"/>
                <a:gd name="connsiteX3" fmla="*/ 303993 w 1272678"/>
                <a:gd name="connsiteY3" fmla="*/ 247650 h 247650"/>
                <a:gd name="connsiteX4" fmla="*/ 323043 w 1272678"/>
                <a:gd name="connsiteY4" fmla="*/ 114300 h 247650"/>
                <a:gd name="connsiteX5" fmla="*/ 980268 w 1272678"/>
                <a:gd name="connsiteY5" fmla="*/ 114300 h 247650"/>
                <a:gd name="connsiteX6" fmla="*/ 1008843 w 1272678"/>
                <a:gd name="connsiteY6" fmla="*/ 38100 h 247650"/>
                <a:gd name="connsiteX7" fmla="*/ 1027893 w 1272678"/>
                <a:gd name="connsiteY7" fmla="*/ 247650 h 247650"/>
                <a:gd name="connsiteX8" fmla="*/ 1065993 w 1272678"/>
                <a:gd name="connsiteY8" fmla="*/ 57150 h 247650"/>
                <a:gd name="connsiteX9" fmla="*/ 1075518 w 1272678"/>
                <a:gd name="connsiteY9" fmla="*/ 133350 h 247650"/>
                <a:gd name="connsiteX10" fmla="*/ 1272678 w 1272678"/>
                <a:gd name="connsiteY10" fmla="*/ 128587 h 247650"/>
                <a:gd name="connsiteX0" fmla="*/ 0 w 1272678"/>
                <a:gd name="connsiteY0" fmla="*/ 126207 h 247650"/>
                <a:gd name="connsiteX1" fmla="*/ 204053 w 1272678"/>
                <a:gd name="connsiteY1" fmla="*/ 126244 h 247650"/>
                <a:gd name="connsiteX2" fmla="*/ 284943 w 1272678"/>
                <a:gd name="connsiteY2" fmla="*/ 0 h 247650"/>
                <a:gd name="connsiteX3" fmla="*/ 303993 w 1272678"/>
                <a:gd name="connsiteY3" fmla="*/ 247650 h 247650"/>
                <a:gd name="connsiteX4" fmla="*/ 323043 w 1272678"/>
                <a:gd name="connsiteY4" fmla="*/ 114300 h 247650"/>
                <a:gd name="connsiteX5" fmla="*/ 980268 w 1272678"/>
                <a:gd name="connsiteY5" fmla="*/ 114300 h 247650"/>
                <a:gd name="connsiteX6" fmla="*/ 1008843 w 1272678"/>
                <a:gd name="connsiteY6" fmla="*/ 38100 h 247650"/>
                <a:gd name="connsiteX7" fmla="*/ 1027893 w 1272678"/>
                <a:gd name="connsiteY7" fmla="*/ 247650 h 247650"/>
                <a:gd name="connsiteX8" fmla="*/ 1065993 w 1272678"/>
                <a:gd name="connsiteY8" fmla="*/ 57150 h 247650"/>
                <a:gd name="connsiteX9" fmla="*/ 1075518 w 1272678"/>
                <a:gd name="connsiteY9" fmla="*/ 133350 h 247650"/>
                <a:gd name="connsiteX10" fmla="*/ 1272678 w 1272678"/>
                <a:gd name="connsiteY10" fmla="*/ 128587 h 247650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80268 w 1272678"/>
                <a:gd name="connsiteY5" fmla="*/ 102205 h 235555"/>
                <a:gd name="connsiteX6" fmla="*/ 1008843 w 1272678"/>
                <a:gd name="connsiteY6" fmla="*/ 26005 h 235555"/>
                <a:gd name="connsiteX7" fmla="*/ 1027893 w 1272678"/>
                <a:gd name="connsiteY7" fmla="*/ 235555 h 235555"/>
                <a:gd name="connsiteX8" fmla="*/ 1065993 w 1272678"/>
                <a:gd name="connsiteY8" fmla="*/ 45055 h 235555"/>
                <a:gd name="connsiteX9" fmla="*/ 1075518 w 1272678"/>
                <a:gd name="connsiteY9" fmla="*/ 121255 h 235555"/>
                <a:gd name="connsiteX10" fmla="*/ 1272678 w 1272678"/>
                <a:gd name="connsiteY10" fmla="*/ 116492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1008843 w 1272678"/>
                <a:gd name="connsiteY6" fmla="*/ 26005 h 235555"/>
                <a:gd name="connsiteX7" fmla="*/ 1027893 w 1272678"/>
                <a:gd name="connsiteY7" fmla="*/ 235555 h 235555"/>
                <a:gd name="connsiteX8" fmla="*/ 1065993 w 1272678"/>
                <a:gd name="connsiteY8" fmla="*/ 45055 h 235555"/>
                <a:gd name="connsiteX9" fmla="*/ 1075518 w 1272678"/>
                <a:gd name="connsiteY9" fmla="*/ 121255 h 235555"/>
                <a:gd name="connsiteX10" fmla="*/ 1272678 w 1272678"/>
                <a:gd name="connsiteY10" fmla="*/ 116492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981626 w 1272678"/>
                <a:gd name="connsiteY6" fmla="*/ 16329 h 235555"/>
                <a:gd name="connsiteX7" fmla="*/ 1027893 w 1272678"/>
                <a:gd name="connsiteY7" fmla="*/ 235555 h 235555"/>
                <a:gd name="connsiteX8" fmla="*/ 1065993 w 1272678"/>
                <a:gd name="connsiteY8" fmla="*/ 45055 h 235555"/>
                <a:gd name="connsiteX9" fmla="*/ 1075518 w 1272678"/>
                <a:gd name="connsiteY9" fmla="*/ 121255 h 235555"/>
                <a:gd name="connsiteX10" fmla="*/ 1272678 w 1272678"/>
                <a:gd name="connsiteY10" fmla="*/ 116492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981626 w 1272678"/>
                <a:gd name="connsiteY6" fmla="*/ 16329 h 235555"/>
                <a:gd name="connsiteX7" fmla="*/ 1027893 w 1272678"/>
                <a:gd name="connsiteY7" fmla="*/ 235555 h 235555"/>
                <a:gd name="connsiteX8" fmla="*/ 1050873 w 1272678"/>
                <a:gd name="connsiteY8" fmla="*/ 45055 h 235555"/>
                <a:gd name="connsiteX9" fmla="*/ 1075518 w 1272678"/>
                <a:gd name="connsiteY9" fmla="*/ 121255 h 235555"/>
                <a:gd name="connsiteX10" fmla="*/ 1272678 w 1272678"/>
                <a:gd name="connsiteY10" fmla="*/ 116492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981626 w 1272678"/>
                <a:gd name="connsiteY6" fmla="*/ 16329 h 235555"/>
                <a:gd name="connsiteX7" fmla="*/ 1027893 w 1272678"/>
                <a:gd name="connsiteY7" fmla="*/ 235555 h 235555"/>
                <a:gd name="connsiteX8" fmla="*/ 1050873 w 1272678"/>
                <a:gd name="connsiteY8" fmla="*/ 45055 h 235555"/>
                <a:gd name="connsiteX9" fmla="*/ 1087615 w 1272678"/>
                <a:gd name="connsiteY9" fmla="*/ 121255 h 235555"/>
                <a:gd name="connsiteX10" fmla="*/ 1272678 w 1272678"/>
                <a:gd name="connsiteY10" fmla="*/ 116492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981626 w 1272678"/>
                <a:gd name="connsiteY6" fmla="*/ 16329 h 235555"/>
                <a:gd name="connsiteX7" fmla="*/ 1027893 w 1272678"/>
                <a:gd name="connsiteY7" fmla="*/ 235555 h 235555"/>
                <a:gd name="connsiteX8" fmla="*/ 1050873 w 1272678"/>
                <a:gd name="connsiteY8" fmla="*/ 45055 h 235555"/>
                <a:gd name="connsiteX9" fmla="*/ 1087615 w 1272678"/>
                <a:gd name="connsiteY9" fmla="*/ 121255 h 235555"/>
                <a:gd name="connsiteX10" fmla="*/ 1272678 w 1272678"/>
                <a:gd name="connsiteY10" fmla="*/ 118911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981626 w 1272678"/>
                <a:gd name="connsiteY6" fmla="*/ 16329 h 235555"/>
                <a:gd name="connsiteX7" fmla="*/ 1015796 w 1272678"/>
                <a:gd name="connsiteY7" fmla="*/ 230717 h 235555"/>
                <a:gd name="connsiteX8" fmla="*/ 1050873 w 1272678"/>
                <a:gd name="connsiteY8" fmla="*/ 45055 h 235555"/>
                <a:gd name="connsiteX9" fmla="*/ 1087615 w 1272678"/>
                <a:gd name="connsiteY9" fmla="*/ 121255 h 235555"/>
                <a:gd name="connsiteX10" fmla="*/ 1272678 w 1272678"/>
                <a:gd name="connsiteY10" fmla="*/ 118911 h 23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2678" h="235555">
                  <a:moveTo>
                    <a:pt x="0" y="114112"/>
                  </a:moveTo>
                  <a:lnTo>
                    <a:pt x="204053" y="114149"/>
                  </a:lnTo>
                  <a:lnTo>
                    <a:pt x="251677" y="0"/>
                  </a:lnTo>
                  <a:lnTo>
                    <a:pt x="303993" y="235555"/>
                  </a:lnTo>
                  <a:lnTo>
                    <a:pt x="323043" y="102205"/>
                  </a:lnTo>
                  <a:lnTo>
                    <a:pt x="937929" y="102205"/>
                  </a:lnTo>
                  <a:lnTo>
                    <a:pt x="981626" y="16329"/>
                  </a:lnTo>
                  <a:lnTo>
                    <a:pt x="1015796" y="230717"/>
                  </a:lnTo>
                  <a:lnTo>
                    <a:pt x="1050873" y="45055"/>
                  </a:lnTo>
                  <a:lnTo>
                    <a:pt x="1087615" y="121255"/>
                  </a:lnTo>
                  <a:lnTo>
                    <a:pt x="1272678" y="118911"/>
                  </a:lnTo>
                </a:path>
              </a:pathLst>
            </a:custGeom>
            <a:noFill/>
            <a:ln>
              <a:headEnd type="triangl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grpSp>
          <p:nvGrpSpPr>
            <p:cNvPr id="328" name="Grupo 327">
              <a:extLst>
                <a:ext uri="{FF2B5EF4-FFF2-40B4-BE49-F238E27FC236}">
                  <a16:creationId xmlns:a16="http://schemas.microsoft.com/office/drawing/2014/main" id="{D25594E5-1C05-4E63-8CA1-379DE8368868}"/>
                </a:ext>
              </a:extLst>
            </p:cNvPr>
            <p:cNvGrpSpPr/>
            <p:nvPr/>
          </p:nvGrpSpPr>
          <p:grpSpPr>
            <a:xfrm>
              <a:off x="4728992" y="2139246"/>
              <a:ext cx="1493792" cy="873483"/>
              <a:chOff x="2586521" y="1285239"/>
              <a:chExt cx="1677202" cy="873483"/>
            </a:xfrm>
          </p:grpSpPr>
          <p:sp>
            <p:nvSpPr>
              <p:cNvPr id="329" name="Rectángulo: esquinas redondeadas 328">
                <a:extLst>
                  <a:ext uri="{FF2B5EF4-FFF2-40B4-BE49-F238E27FC236}">
                    <a16:creationId xmlns:a16="http://schemas.microsoft.com/office/drawing/2014/main" id="{72675444-7D73-4AFD-A96F-192110DE4893}"/>
                  </a:ext>
                </a:extLst>
              </p:cNvPr>
              <p:cNvSpPr/>
              <p:nvPr/>
            </p:nvSpPr>
            <p:spPr>
              <a:xfrm>
                <a:off x="2604389" y="1285239"/>
                <a:ext cx="1659334" cy="873483"/>
              </a:xfrm>
              <a:prstGeom prst="roundRect">
                <a:avLst>
                  <a:gd name="adj" fmla="val 14715"/>
                </a:avLst>
              </a:prstGeom>
              <a:solidFill>
                <a:srgbClr val="2946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330" name="CuadroTexto 329">
                <a:extLst>
                  <a:ext uri="{FF2B5EF4-FFF2-40B4-BE49-F238E27FC236}">
                    <a16:creationId xmlns:a16="http://schemas.microsoft.com/office/drawing/2014/main" id="{1A8383BD-D6AF-4D83-AA1E-EDB51115C839}"/>
                  </a:ext>
                </a:extLst>
              </p:cNvPr>
              <p:cNvSpPr txBox="1"/>
              <p:nvPr/>
            </p:nvSpPr>
            <p:spPr>
              <a:xfrm>
                <a:off x="2586521" y="1393825"/>
                <a:ext cx="1677202" cy="7648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22/03/2019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MX" sz="1400" dirty="0">
                    <a:solidFill>
                      <a:schemeClr val="bg1"/>
                    </a:solidFill>
                  </a:rPr>
                  <a:t>Ingreso Reclamación R-21 a 1TA</a:t>
                </a:r>
              </a:p>
            </p:txBody>
          </p:sp>
        </p:grpSp>
        <p:sp>
          <p:nvSpPr>
            <p:cNvPr id="332" name="CuadroTexto 331">
              <a:extLst>
                <a:ext uri="{FF2B5EF4-FFF2-40B4-BE49-F238E27FC236}">
                  <a16:creationId xmlns:a16="http://schemas.microsoft.com/office/drawing/2014/main" id="{740D416C-EB31-46BC-A5A9-DCA7C7C24C88}"/>
                </a:ext>
              </a:extLst>
            </p:cNvPr>
            <p:cNvSpPr txBox="1"/>
            <p:nvPr/>
          </p:nvSpPr>
          <p:spPr>
            <a:xfrm>
              <a:off x="3200011" y="1390730"/>
              <a:ext cx="1071661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2 año </a:t>
              </a:r>
            </a:p>
            <a:p>
              <a:pPr algn="ctr"/>
              <a:r>
                <a:rPr lang="es-CL" sz="1200" dirty="0"/>
                <a:t>9 mes </a:t>
              </a:r>
            </a:p>
            <a:p>
              <a:pPr algn="ctr"/>
              <a:r>
                <a:rPr lang="es-CL" sz="1200" dirty="0"/>
                <a:t>16 días</a:t>
              </a:r>
            </a:p>
          </p:txBody>
        </p:sp>
        <p:sp>
          <p:nvSpPr>
            <p:cNvPr id="334" name="CuadroTexto 333">
              <a:extLst>
                <a:ext uri="{FF2B5EF4-FFF2-40B4-BE49-F238E27FC236}">
                  <a16:creationId xmlns:a16="http://schemas.microsoft.com/office/drawing/2014/main" id="{F6B95043-B0B4-4481-91C5-F0A215A4517D}"/>
                </a:ext>
              </a:extLst>
            </p:cNvPr>
            <p:cNvSpPr txBox="1"/>
            <p:nvPr/>
          </p:nvSpPr>
          <p:spPr>
            <a:xfrm>
              <a:off x="300061" y="1399900"/>
              <a:ext cx="1071661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2 año </a:t>
              </a:r>
            </a:p>
            <a:p>
              <a:pPr algn="ctr"/>
              <a:r>
                <a:rPr lang="es-CL" sz="1200" dirty="0"/>
                <a:t>0 mes </a:t>
              </a:r>
            </a:p>
            <a:p>
              <a:pPr algn="ctr"/>
              <a:r>
                <a:rPr lang="es-CL" sz="1200" dirty="0"/>
                <a:t>15 días</a:t>
              </a:r>
            </a:p>
          </p:txBody>
        </p:sp>
        <p:sp>
          <p:nvSpPr>
            <p:cNvPr id="337" name="CuadroTexto 336">
              <a:extLst>
                <a:ext uri="{FF2B5EF4-FFF2-40B4-BE49-F238E27FC236}">
                  <a16:creationId xmlns:a16="http://schemas.microsoft.com/office/drawing/2014/main" id="{163AE9EC-2173-4BF1-B8A1-9AD562C4D597}"/>
                </a:ext>
              </a:extLst>
            </p:cNvPr>
            <p:cNvSpPr txBox="1"/>
            <p:nvPr/>
          </p:nvSpPr>
          <p:spPr>
            <a:xfrm>
              <a:off x="4948014" y="1418492"/>
              <a:ext cx="1071661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0 año </a:t>
              </a:r>
            </a:p>
            <a:p>
              <a:pPr algn="ctr"/>
              <a:r>
                <a:rPr lang="es-CL" sz="1200" dirty="0"/>
                <a:t>7 mes </a:t>
              </a:r>
            </a:p>
            <a:p>
              <a:pPr algn="ctr"/>
              <a:r>
                <a:rPr lang="es-CL" sz="1200" dirty="0"/>
                <a:t>28 días</a:t>
              </a:r>
            </a:p>
          </p:txBody>
        </p:sp>
        <p:sp>
          <p:nvSpPr>
            <p:cNvPr id="338" name="CuadroTexto 337">
              <a:extLst>
                <a:ext uri="{FF2B5EF4-FFF2-40B4-BE49-F238E27FC236}">
                  <a16:creationId xmlns:a16="http://schemas.microsoft.com/office/drawing/2014/main" id="{12214E9F-8D8B-465C-8EAA-D42ED452B84A}"/>
                </a:ext>
              </a:extLst>
            </p:cNvPr>
            <p:cNvSpPr txBox="1"/>
            <p:nvPr/>
          </p:nvSpPr>
          <p:spPr>
            <a:xfrm>
              <a:off x="1749602" y="2805479"/>
              <a:ext cx="1071661" cy="43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s-CL" sz="1400" b="1" dirty="0"/>
                <a:t>Ejecución con RCA</a:t>
              </a:r>
            </a:p>
          </p:txBody>
        </p:sp>
      </p:grpSp>
      <p:grpSp>
        <p:nvGrpSpPr>
          <p:cNvPr id="30" name="Grupo 29">
            <a:extLst>
              <a:ext uri="{FF2B5EF4-FFF2-40B4-BE49-F238E27FC236}">
                <a16:creationId xmlns:a16="http://schemas.microsoft.com/office/drawing/2014/main" id="{8E34CEF5-E750-4549-835A-C77133289439}"/>
              </a:ext>
            </a:extLst>
          </p:cNvPr>
          <p:cNvGrpSpPr/>
          <p:nvPr/>
        </p:nvGrpSpPr>
        <p:grpSpPr>
          <a:xfrm>
            <a:off x="7783423" y="799056"/>
            <a:ext cx="772521" cy="772519"/>
            <a:chOff x="7783423" y="799056"/>
            <a:chExt cx="772521" cy="772519"/>
          </a:xfrm>
        </p:grpSpPr>
        <p:sp>
          <p:nvSpPr>
            <p:cNvPr id="339" name="Elipse 338">
              <a:extLst>
                <a:ext uri="{FF2B5EF4-FFF2-40B4-BE49-F238E27FC236}">
                  <a16:creationId xmlns:a16="http://schemas.microsoft.com/office/drawing/2014/main" id="{1D2BD0C7-D51D-4C9D-9364-A595A8E8C2BA}"/>
                </a:ext>
              </a:extLst>
            </p:cNvPr>
            <p:cNvSpPr/>
            <p:nvPr/>
          </p:nvSpPr>
          <p:spPr>
            <a:xfrm>
              <a:off x="7783423" y="799056"/>
              <a:ext cx="772521" cy="772519"/>
            </a:xfrm>
            <a:prstGeom prst="ellipse">
              <a:avLst/>
            </a:prstGeom>
            <a:solidFill>
              <a:srgbClr val="BF9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sz="1000" dirty="0"/>
            </a:p>
          </p:txBody>
        </p:sp>
        <p:pic>
          <p:nvPicPr>
            <p:cNvPr id="340" name="Imagen 339">
              <a:extLst>
                <a:ext uri="{FF2B5EF4-FFF2-40B4-BE49-F238E27FC236}">
                  <a16:creationId xmlns:a16="http://schemas.microsoft.com/office/drawing/2014/main" id="{5FC5F6B8-FB0E-42C7-B6CF-D845F1E00E4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3170" b="97695" l="2667" r="95111">
                          <a14:foregroundMark x1="18889" y1="34582" x2="20889" y2="35735"/>
                          <a14:foregroundMark x1="25333" y1="54755" x2="25333" y2="54755"/>
                          <a14:foregroundMark x1="64444" y1="61960" x2="64444" y2="61960"/>
                          <a14:foregroundMark x1="77556" y1="68876" x2="77556" y2="68876"/>
                          <a14:foregroundMark x1="78000" y1="61960" x2="78000" y2="61960"/>
                          <a14:foregroundMark x1="27778" y1="61960" x2="27778" y2="61960"/>
                          <a14:foregroundMark x1="24222" y1="66282" x2="24222" y2="66282"/>
                          <a14:backgroundMark x1="12222" y1="26225" x2="12222" y2="26225"/>
                          <a14:backgroundMark x1="14222" y1="25648" x2="14222" y2="25648"/>
                          <a14:backgroundMark x1="10444" y1="26225" x2="10444" y2="26225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847938" y="937215"/>
              <a:ext cx="643490" cy="496201"/>
            </a:xfrm>
            <a:prstGeom prst="rect">
              <a:avLst/>
            </a:prstGeom>
          </p:spPr>
        </p:pic>
      </p:grpSp>
      <p:cxnSp>
        <p:nvCxnSpPr>
          <p:cNvPr id="24" name="Conector recto 23">
            <a:extLst>
              <a:ext uri="{FF2B5EF4-FFF2-40B4-BE49-F238E27FC236}">
                <a16:creationId xmlns:a16="http://schemas.microsoft.com/office/drawing/2014/main" id="{8BC54819-6922-47AE-B8CF-E5AF03C4CD09}"/>
              </a:ext>
            </a:extLst>
          </p:cNvPr>
          <p:cNvCxnSpPr>
            <a:cxnSpLocks/>
          </p:cNvCxnSpPr>
          <p:nvPr/>
        </p:nvCxnSpPr>
        <p:spPr>
          <a:xfrm flipV="1">
            <a:off x="113758" y="1216185"/>
            <a:ext cx="7686893" cy="0"/>
          </a:xfrm>
          <a:prstGeom prst="line">
            <a:avLst/>
          </a:prstGeom>
          <a:ln>
            <a:solidFill>
              <a:srgbClr val="BF9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6" name="Grupo 75">
            <a:extLst>
              <a:ext uri="{FF2B5EF4-FFF2-40B4-BE49-F238E27FC236}">
                <a16:creationId xmlns:a16="http://schemas.microsoft.com/office/drawing/2014/main" id="{00A78675-F56B-42D9-B537-26282F36A86F}"/>
              </a:ext>
            </a:extLst>
          </p:cNvPr>
          <p:cNvGrpSpPr/>
          <p:nvPr/>
        </p:nvGrpSpPr>
        <p:grpSpPr>
          <a:xfrm>
            <a:off x="3117929" y="3484164"/>
            <a:ext cx="3536372" cy="3183476"/>
            <a:chOff x="2526972" y="3668830"/>
            <a:chExt cx="3536372" cy="3183476"/>
          </a:xfrm>
        </p:grpSpPr>
        <p:grpSp>
          <p:nvGrpSpPr>
            <p:cNvPr id="46" name="Grupo 45">
              <a:extLst>
                <a:ext uri="{FF2B5EF4-FFF2-40B4-BE49-F238E27FC236}">
                  <a16:creationId xmlns:a16="http://schemas.microsoft.com/office/drawing/2014/main" id="{9BCD7BE2-020F-4E97-9F1D-5A9A37CB2DDA}"/>
                </a:ext>
              </a:extLst>
            </p:cNvPr>
            <p:cNvGrpSpPr/>
            <p:nvPr/>
          </p:nvGrpSpPr>
          <p:grpSpPr>
            <a:xfrm>
              <a:off x="3121908" y="3798936"/>
              <a:ext cx="2941436" cy="2359895"/>
              <a:chOff x="3078760" y="3549281"/>
              <a:chExt cx="4370664" cy="2359895"/>
            </a:xfrm>
          </p:grpSpPr>
          <p:cxnSp>
            <p:nvCxnSpPr>
              <p:cNvPr id="38" name="Conector recto 37">
                <a:extLst>
                  <a:ext uri="{FF2B5EF4-FFF2-40B4-BE49-F238E27FC236}">
                    <a16:creationId xmlns:a16="http://schemas.microsoft.com/office/drawing/2014/main" id="{3DD8C0D6-F95B-4934-8FEA-616694609152}"/>
                  </a:ext>
                </a:extLst>
              </p:cNvPr>
              <p:cNvCxnSpPr/>
              <p:nvPr/>
            </p:nvCxnSpPr>
            <p:spPr>
              <a:xfrm>
                <a:off x="3080472" y="3549281"/>
                <a:ext cx="0" cy="235989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Conector recto 41">
                <a:extLst>
                  <a:ext uri="{FF2B5EF4-FFF2-40B4-BE49-F238E27FC236}">
                    <a16:creationId xmlns:a16="http://schemas.microsoft.com/office/drawing/2014/main" id="{469D81D5-FCCD-4C63-B29B-2F05CD6B23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78760" y="5909176"/>
                <a:ext cx="4370664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0" name="Grupo 49">
              <a:extLst>
                <a:ext uri="{FF2B5EF4-FFF2-40B4-BE49-F238E27FC236}">
                  <a16:creationId xmlns:a16="http://schemas.microsoft.com/office/drawing/2014/main" id="{82569D1B-0213-4A51-A6B0-CAF00A9482AE}"/>
                </a:ext>
              </a:extLst>
            </p:cNvPr>
            <p:cNvGrpSpPr/>
            <p:nvPr/>
          </p:nvGrpSpPr>
          <p:grpSpPr>
            <a:xfrm>
              <a:off x="3391303" y="4591957"/>
              <a:ext cx="661222" cy="1945219"/>
              <a:chOff x="3391303" y="4572907"/>
              <a:chExt cx="661222" cy="1945219"/>
            </a:xfrm>
          </p:grpSpPr>
          <p:sp>
            <p:nvSpPr>
              <p:cNvPr id="34" name="Rectángulo: esquinas redondeadas 33">
                <a:extLst>
                  <a:ext uri="{FF2B5EF4-FFF2-40B4-BE49-F238E27FC236}">
                    <a16:creationId xmlns:a16="http://schemas.microsoft.com/office/drawing/2014/main" id="{A7A53232-B8DB-4A6B-AF5E-60024A68FBF3}"/>
                  </a:ext>
                </a:extLst>
              </p:cNvPr>
              <p:cNvSpPr/>
              <p:nvPr/>
            </p:nvSpPr>
            <p:spPr>
              <a:xfrm>
                <a:off x="3481956" y="4572907"/>
                <a:ext cx="384079" cy="1575334"/>
              </a:xfrm>
              <a:prstGeom prst="roundRect">
                <a:avLst>
                  <a:gd name="adj" fmla="val 19973"/>
                </a:avLst>
              </a:prstGeom>
              <a:solidFill>
                <a:srgbClr val="644C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8" name="CuadroTexto 47">
                <a:extLst>
                  <a:ext uri="{FF2B5EF4-FFF2-40B4-BE49-F238E27FC236}">
                    <a16:creationId xmlns:a16="http://schemas.microsoft.com/office/drawing/2014/main" id="{3DB37B63-4623-4BC5-B4D4-A8C84406E4F7}"/>
                  </a:ext>
                </a:extLst>
              </p:cNvPr>
              <p:cNvSpPr txBox="1"/>
              <p:nvPr/>
            </p:nvSpPr>
            <p:spPr>
              <a:xfrm>
                <a:off x="3391303" y="6148794"/>
                <a:ext cx="66122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CL" b="1" dirty="0"/>
                  <a:t>SEIA</a:t>
                </a:r>
              </a:p>
            </p:txBody>
          </p:sp>
        </p:grpSp>
        <p:grpSp>
          <p:nvGrpSpPr>
            <p:cNvPr id="342" name="Grupo 341">
              <a:extLst>
                <a:ext uri="{FF2B5EF4-FFF2-40B4-BE49-F238E27FC236}">
                  <a16:creationId xmlns:a16="http://schemas.microsoft.com/office/drawing/2014/main" id="{1E284643-44E4-4491-8697-FAC5A09832B8}"/>
                </a:ext>
              </a:extLst>
            </p:cNvPr>
            <p:cNvGrpSpPr/>
            <p:nvPr/>
          </p:nvGrpSpPr>
          <p:grpSpPr>
            <a:xfrm>
              <a:off x="4282189" y="4015567"/>
              <a:ext cx="661222" cy="2510891"/>
              <a:chOff x="3391303" y="4007235"/>
              <a:chExt cx="661222" cy="2510891"/>
            </a:xfrm>
          </p:grpSpPr>
          <p:sp>
            <p:nvSpPr>
              <p:cNvPr id="343" name="Rectángulo: esquinas redondeadas 342">
                <a:extLst>
                  <a:ext uri="{FF2B5EF4-FFF2-40B4-BE49-F238E27FC236}">
                    <a16:creationId xmlns:a16="http://schemas.microsoft.com/office/drawing/2014/main" id="{96342A4D-50DD-4AB7-B155-4BCEC0BE8DD1}"/>
                  </a:ext>
                </a:extLst>
              </p:cNvPr>
              <p:cNvSpPr/>
              <p:nvPr/>
            </p:nvSpPr>
            <p:spPr>
              <a:xfrm>
                <a:off x="3481956" y="4007235"/>
                <a:ext cx="384079" cy="2141007"/>
              </a:xfrm>
              <a:prstGeom prst="roundRect">
                <a:avLst/>
              </a:prstGeom>
              <a:solidFill>
                <a:srgbClr val="612D5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344" name="CuadroTexto 343">
                <a:extLst>
                  <a:ext uri="{FF2B5EF4-FFF2-40B4-BE49-F238E27FC236}">
                    <a16:creationId xmlns:a16="http://schemas.microsoft.com/office/drawing/2014/main" id="{13F23191-1B1E-4AA1-B01A-025308735580}"/>
                  </a:ext>
                </a:extLst>
              </p:cNvPr>
              <p:cNvSpPr txBox="1"/>
              <p:nvPr/>
            </p:nvSpPr>
            <p:spPr>
              <a:xfrm>
                <a:off x="3391303" y="6148794"/>
                <a:ext cx="66122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CL" b="1" dirty="0"/>
                  <a:t>SMA</a:t>
                </a:r>
              </a:p>
            </p:txBody>
          </p:sp>
        </p:grpSp>
        <p:grpSp>
          <p:nvGrpSpPr>
            <p:cNvPr id="345" name="Grupo 344">
              <a:extLst>
                <a:ext uri="{FF2B5EF4-FFF2-40B4-BE49-F238E27FC236}">
                  <a16:creationId xmlns:a16="http://schemas.microsoft.com/office/drawing/2014/main" id="{36AC7B7C-D3E1-4F71-BA0E-7FD4AD953478}"/>
                </a:ext>
              </a:extLst>
            </p:cNvPr>
            <p:cNvGrpSpPr/>
            <p:nvPr/>
          </p:nvGrpSpPr>
          <p:grpSpPr>
            <a:xfrm>
              <a:off x="5179428" y="5826482"/>
              <a:ext cx="661222" cy="699976"/>
              <a:chOff x="3391303" y="5818150"/>
              <a:chExt cx="661222" cy="699976"/>
            </a:xfrm>
          </p:grpSpPr>
          <p:sp>
            <p:nvSpPr>
              <p:cNvPr id="346" name="Rectángulo: esquinas redondeadas 345">
                <a:extLst>
                  <a:ext uri="{FF2B5EF4-FFF2-40B4-BE49-F238E27FC236}">
                    <a16:creationId xmlns:a16="http://schemas.microsoft.com/office/drawing/2014/main" id="{74BAD809-E042-4B71-8F42-749BB0855883}"/>
                  </a:ext>
                </a:extLst>
              </p:cNvPr>
              <p:cNvSpPr/>
              <p:nvPr/>
            </p:nvSpPr>
            <p:spPr>
              <a:xfrm>
                <a:off x="3481956" y="5818150"/>
                <a:ext cx="384079" cy="330092"/>
              </a:xfrm>
              <a:prstGeom prst="roundRect">
                <a:avLst/>
              </a:prstGeom>
              <a:solidFill>
                <a:srgbClr val="2946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347" name="CuadroTexto 346">
                <a:extLst>
                  <a:ext uri="{FF2B5EF4-FFF2-40B4-BE49-F238E27FC236}">
                    <a16:creationId xmlns:a16="http://schemas.microsoft.com/office/drawing/2014/main" id="{148DDBA1-26BC-4B01-B89F-5F2E432D9053}"/>
                  </a:ext>
                </a:extLst>
              </p:cNvPr>
              <p:cNvSpPr txBox="1"/>
              <p:nvPr/>
            </p:nvSpPr>
            <p:spPr>
              <a:xfrm>
                <a:off x="3391303" y="6148794"/>
                <a:ext cx="66122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CL" b="1" dirty="0"/>
                  <a:t>1TA</a:t>
                </a:r>
              </a:p>
            </p:txBody>
          </p:sp>
        </p:grpSp>
        <p:sp>
          <p:nvSpPr>
            <p:cNvPr id="52" name="CuadroTexto 51">
              <a:extLst>
                <a:ext uri="{FF2B5EF4-FFF2-40B4-BE49-F238E27FC236}">
                  <a16:creationId xmlns:a16="http://schemas.microsoft.com/office/drawing/2014/main" id="{1D50D9F8-DCF8-4305-B15B-DF2C7A9F0DB9}"/>
                </a:ext>
              </a:extLst>
            </p:cNvPr>
            <p:cNvSpPr txBox="1"/>
            <p:nvPr/>
          </p:nvSpPr>
          <p:spPr>
            <a:xfrm rot="16200000">
              <a:off x="2231957" y="4475253"/>
              <a:ext cx="95936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Años</a:t>
              </a:r>
            </a:p>
          </p:txBody>
        </p:sp>
        <p:cxnSp>
          <p:nvCxnSpPr>
            <p:cNvPr id="62" name="Conector recto 61">
              <a:extLst>
                <a:ext uri="{FF2B5EF4-FFF2-40B4-BE49-F238E27FC236}">
                  <a16:creationId xmlns:a16="http://schemas.microsoft.com/office/drawing/2014/main" id="{7CF5ED87-B863-40A2-882B-ADBE833D7F3C}"/>
                </a:ext>
              </a:extLst>
            </p:cNvPr>
            <p:cNvCxnSpPr/>
            <p:nvPr/>
          </p:nvCxnSpPr>
          <p:spPr>
            <a:xfrm>
              <a:off x="3087898" y="5382187"/>
              <a:ext cx="72000" cy="0"/>
            </a:xfrm>
            <a:prstGeom prst="line">
              <a:avLst/>
            </a:prstGeom>
            <a:ln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Conector recto 347">
              <a:extLst>
                <a:ext uri="{FF2B5EF4-FFF2-40B4-BE49-F238E27FC236}">
                  <a16:creationId xmlns:a16="http://schemas.microsoft.com/office/drawing/2014/main" id="{08E67A1A-2BC1-4B08-BA2B-F12A3F00933A}"/>
                </a:ext>
              </a:extLst>
            </p:cNvPr>
            <p:cNvCxnSpPr>
              <a:cxnSpLocks/>
            </p:cNvCxnSpPr>
            <p:nvPr/>
          </p:nvCxnSpPr>
          <p:spPr>
            <a:xfrm>
              <a:off x="3085517" y="4615937"/>
              <a:ext cx="72000" cy="0"/>
            </a:xfrm>
            <a:prstGeom prst="line">
              <a:avLst/>
            </a:prstGeom>
            <a:ln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Conector recto 349">
              <a:extLst>
                <a:ext uri="{FF2B5EF4-FFF2-40B4-BE49-F238E27FC236}">
                  <a16:creationId xmlns:a16="http://schemas.microsoft.com/office/drawing/2014/main" id="{2771D1D8-E5D4-40EE-BF1D-580CFB080C3E}"/>
                </a:ext>
              </a:extLst>
            </p:cNvPr>
            <p:cNvCxnSpPr>
              <a:cxnSpLocks/>
            </p:cNvCxnSpPr>
            <p:nvPr/>
          </p:nvCxnSpPr>
          <p:spPr>
            <a:xfrm>
              <a:off x="3087596" y="3848470"/>
              <a:ext cx="72000" cy="0"/>
            </a:xfrm>
            <a:prstGeom prst="line">
              <a:avLst/>
            </a:prstGeom>
            <a:ln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CuadroTexto 67">
              <a:extLst>
                <a:ext uri="{FF2B5EF4-FFF2-40B4-BE49-F238E27FC236}">
                  <a16:creationId xmlns:a16="http://schemas.microsoft.com/office/drawing/2014/main" id="{28BEA0A6-9F96-4EF6-A0F1-F916A985BFC7}"/>
                </a:ext>
              </a:extLst>
            </p:cNvPr>
            <p:cNvSpPr txBox="1"/>
            <p:nvPr/>
          </p:nvSpPr>
          <p:spPr>
            <a:xfrm>
              <a:off x="4256344" y="3668830"/>
              <a:ext cx="63650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b="1" dirty="0"/>
                <a:t>2,78</a:t>
              </a:r>
            </a:p>
          </p:txBody>
        </p:sp>
        <p:sp>
          <p:nvSpPr>
            <p:cNvPr id="351" name="CuadroTexto 350">
              <a:extLst>
                <a:ext uri="{FF2B5EF4-FFF2-40B4-BE49-F238E27FC236}">
                  <a16:creationId xmlns:a16="http://schemas.microsoft.com/office/drawing/2014/main" id="{8235E1D1-7139-46CC-9760-2C9FBE8860D0}"/>
                </a:ext>
              </a:extLst>
            </p:cNvPr>
            <p:cNvSpPr txBox="1"/>
            <p:nvPr/>
          </p:nvSpPr>
          <p:spPr>
            <a:xfrm>
              <a:off x="3388003" y="4293227"/>
              <a:ext cx="63650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b="1" dirty="0"/>
                <a:t>2,04</a:t>
              </a:r>
            </a:p>
          </p:txBody>
        </p:sp>
        <p:sp>
          <p:nvSpPr>
            <p:cNvPr id="352" name="CuadroTexto 351">
              <a:extLst>
                <a:ext uri="{FF2B5EF4-FFF2-40B4-BE49-F238E27FC236}">
                  <a16:creationId xmlns:a16="http://schemas.microsoft.com/office/drawing/2014/main" id="{6DF91244-67FE-492D-95F9-6A8BC9A18A35}"/>
                </a:ext>
              </a:extLst>
            </p:cNvPr>
            <p:cNvSpPr txBox="1"/>
            <p:nvPr/>
          </p:nvSpPr>
          <p:spPr>
            <a:xfrm>
              <a:off x="5186792" y="5419821"/>
              <a:ext cx="63650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b="1" dirty="0"/>
                <a:t>0,61</a:t>
              </a:r>
            </a:p>
          </p:txBody>
        </p:sp>
        <p:sp>
          <p:nvSpPr>
            <p:cNvPr id="72" name="CuadroTexto 71">
              <a:extLst>
                <a:ext uri="{FF2B5EF4-FFF2-40B4-BE49-F238E27FC236}">
                  <a16:creationId xmlns:a16="http://schemas.microsoft.com/office/drawing/2014/main" id="{93DCE43E-42A1-4C3C-834D-1E07BF5FF69F}"/>
                </a:ext>
              </a:extLst>
            </p:cNvPr>
            <p:cNvSpPr txBox="1"/>
            <p:nvPr/>
          </p:nvSpPr>
          <p:spPr>
            <a:xfrm>
              <a:off x="2734991" y="5249751"/>
              <a:ext cx="742805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dirty="0"/>
                <a:t>1,00</a:t>
              </a:r>
            </a:p>
          </p:txBody>
        </p:sp>
        <p:sp>
          <p:nvSpPr>
            <p:cNvPr id="353" name="CuadroTexto 352">
              <a:extLst>
                <a:ext uri="{FF2B5EF4-FFF2-40B4-BE49-F238E27FC236}">
                  <a16:creationId xmlns:a16="http://schemas.microsoft.com/office/drawing/2014/main" id="{9E454EE0-FDE3-4DC6-A9FB-2A5E8B3C0AD3}"/>
                </a:ext>
              </a:extLst>
            </p:cNvPr>
            <p:cNvSpPr txBox="1"/>
            <p:nvPr/>
          </p:nvSpPr>
          <p:spPr>
            <a:xfrm>
              <a:off x="2749028" y="4492740"/>
              <a:ext cx="742805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dirty="0"/>
                <a:t>2,00</a:t>
              </a:r>
            </a:p>
          </p:txBody>
        </p:sp>
        <p:sp>
          <p:nvSpPr>
            <p:cNvPr id="354" name="CuadroTexto 353">
              <a:extLst>
                <a:ext uri="{FF2B5EF4-FFF2-40B4-BE49-F238E27FC236}">
                  <a16:creationId xmlns:a16="http://schemas.microsoft.com/office/drawing/2014/main" id="{EC73FA5B-FEA3-4493-960D-02246F16B248}"/>
                </a:ext>
              </a:extLst>
            </p:cNvPr>
            <p:cNvSpPr txBox="1"/>
            <p:nvPr/>
          </p:nvSpPr>
          <p:spPr>
            <a:xfrm>
              <a:off x="2749028" y="3711495"/>
              <a:ext cx="742805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dirty="0"/>
                <a:t>3,00</a:t>
              </a:r>
            </a:p>
          </p:txBody>
        </p:sp>
        <p:sp>
          <p:nvSpPr>
            <p:cNvPr id="74" name="CuadroTexto 73">
              <a:extLst>
                <a:ext uri="{FF2B5EF4-FFF2-40B4-BE49-F238E27FC236}">
                  <a16:creationId xmlns:a16="http://schemas.microsoft.com/office/drawing/2014/main" id="{DDE8782A-E59A-47D4-B092-9739E0805430}"/>
                </a:ext>
              </a:extLst>
            </p:cNvPr>
            <p:cNvSpPr txBox="1"/>
            <p:nvPr/>
          </p:nvSpPr>
          <p:spPr>
            <a:xfrm>
              <a:off x="3801539" y="6482974"/>
              <a:ext cx="164024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s-CL"/>
              </a:defPPr>
              <a:lvl1pPr algn="ctr">
                <a:defRPr b="1"/>
              </a:lvl1pPr>
            </a:lstStyle>
            <a:p>
              <a:r>
                <a:rPr lang="es-CL" dirty="0"/>
                <a:t>Organismos </a:t>
              </a:r>
            </a:p>
          </p:txBody>
        </p:sp>
      </p:grpSp>
      <p:sp>
        <p:nvSpPr>
          <p:cNvPr id="355" name="Rectángulo 354">
            <a:extLst>
              <a:ext uri="{FF2B5EF4-FFF2-40B4-BE49-F238E27FC236}">
                <a16:creationId xmlns:a16="http://schemas.microsoft.com/office/drawing/2014/main" id="{DE75BF7D-91D9-4D85-BE7F-AE0A0410D297}"/>
              </a:ext>
            </a:extLst>
          </p:cNvPr>
          <p:cNvSpPr/>
          <p:nvPr/>
        </p:nvSpPr>
        <p:spPr>
          <a:xfrm>
            <a:off x="10044381" y="3377990"/>
            <a:ext cx="2168596" cy="11387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4,9% Tiempo</a:t>
            </a:r>
          </a:p>
          <a:p>
            <a:pPr algn="ctr"/>
            <a:r>
              <a:rPr lang="es-MX" sz="2000" dirty="0">
                <a:solidFill>
                  <a:schemeClr val="bg1">
                    <a:lumMod val="95000"/>
                  </a:schemeClr>
                </a:solidFill>
              </a:rPr>
              <a:t>en Primer Tribunal Ambiental</a:t>
            </a:r>
          </a:p>
        </p:txBody>
      </p:sp>
      <p:grpSp>
        <p:nvGrpSpPr>
          <p:cNvPr id="92" name="Grupo 91">
            <a:extLst>
              <a:ext uri="{FF2B5EF4-FFF2-40B4-BE49-F238E27FC236}">
                <a16:creationId xmlns:a16="http://schemas.microsoft.com/office/drawing/2014/main" id="{80637939-5692-4FA4-AB1B-9C44E0888B45}"/>
              </a:ext>
            </a:extLst>
          </p:cNvPr>
          <p:cNvGrpSpPr/>
          <p:nvPr/>
        </p:nvGrpSpPr>
        <p:grpSpPr>
          <a:xfrm>
            <a:off x="8730502" y="-11906"/>
            <a:ext cx="1821255" cy="7241384"/>
            <a:chOff x="8730502" y="-11906"/>
            <a:chExt cx="1821255" cy="7241384"/>
          </a:xfrm>
        </p:grpSpPr>
        <p:grpSp>
          <p:nvGrpSpPr>
            <p:cNvPr id="78" name="Grupo 77">
              <a:extLst>
                <a:ext uri="{FF2B5EF4-FFF2-40B4-BE49-F238E27FC236}">
                  <a16:creationId xmlns:a16="http://schemas.microsoft.com/office/drawing/2014/main" id="{5B7A4C17-EB82-4775-BA20-8C7F1A10A00E}"/>
                </a:ext>
              </a:extLst>
            </p:cNvPr>
            <p:cNvGrpSpPr/>
            <p:nvPr/>
          </p:nvGrpSpPr>
          <p:grpSpPr>
            <a:xfrm>
              <a:off x="8730502" y="1514884"/>
              <a:ext cx="1821255" cy="5714594"/>
              <a:chOff x="1949466" y="5187797"/>
              <a:chExt cx="218176" cy="566280"/>
            </a:xfrm>
            <a:noFill/>
          </p:grpSpPr>
          <p:sp>
            <p:nvSpPr>
              <p:cNvPr id="357" name="Freeform 8">
                <a:extLst>
                  <a:ext uri="{FF2B5EF4-FFF2-40B4-BE49-F238E27FC236}">
                    <a16:creationId xmlns:a16="http://schemas.microsoft.com/office/drawing/2014/main" id="{3623C22C-A421-4DE8-834D-DF3A4136C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884" y="5187797"/>
                <a:ext cx="178758" cy="223104"/>
              </a:xfrm>
              <a:custGeom>
                <a:avLst/>
                <a:gdLst>
                  <a:gd name="T0" fmla="*/ 136 w 195"/>
                  <a:gd name="T1" fmla="*/ 40 h 288"/>
                  <a:gd name="T2" fmla="*/ 146 w 195"/>
                  <a:gd name="T3" fmla="*/ 65 h 288"/>
                  <a:gd name="T4" fmla="*/ 147 w 195"/>
                  <a:gd name="T5" fmla="*/ 80 h 288"/>
                  <a:gd name="T6" fmla="*/ 149 w 195"/>
                  <a:gd name="T7" fmla="*/ 94 h 288"/>
                  <a:gd name="T8" fmla="*/ 152 w 195"/>
                  <a:gd name="T9" fmla="*/ 107 h 288"/>
                  <a:gd name="T10" fmla="*/ 137 w 195"/>
                  <a:gd name="T11" fmla="*/ 190 h 288"/>
                  <a:gd name="T12" fmla="*/ 121 w 195"/>
                  <a:gd name="T13" fmla="*/ 200 h 288"/>
                  <a:gd name="T14" fmla="*/ 117 w 195"/>
                  <a:gd name="T15" fmla="*/ 206 h 288"/>
                  <a:gd name="T16" fmla="*/ 119 w 195"/>
                  <a:gd name="T17" fmla="*/ 221 h 288"/>
                  <a:gd name="T18" fmla="*/ 124 w 195"/>
                  <a:gd name="T19" fmla="*/ 229 h 288"/>
                  <a:gd name="T20" fmla="*/ 118 w 195"/>
                  <a:gd name="T21" fmla="*/ 235 h 288"/>
                  <a:gd name="T22" fmla="*/ 105 w 195"/>
                  <a:gd name="T23" fmla="*/ 248 h 288"/>
                  <a:gd name="T24" fmla="*/ 90 w 195"/>
                  <a:gd name="T25" fmla="*/ 249 h 288"/>
                  <a:gd name="T26" fmla="*/ 86 w 195"/>
                  <a:gd name="T27" fmla="*/ 259 h 288"/>
                  <a:gd name="T28" fmla="*/ 85 w 195"/>
                  <a:gd name="T29" fmla="*/ 272 h 288"/>
                  <a:gd name="T30" fmla="*/ 65 w 195"/>
                  <a:gd name="T31" fmla="*/ 277 h 288"/>
                  <a:gd name="T32" fmla="*/ 56 w 195"/>
                  <a:gd name="T33" fmla="*/ 279 h 288"/>
                  <a:gd name="T34" fmla="*/ 46 w 195"/>
                  <a:gd name="T35" fmla="*/ 280 h 288"/>
                  <a:gd name="T36" fmla="*/ 28 w 195"/>
                  <a:gd name="T37" fmla="*/ 280 h 288"/>
                  <a:gd name="T38" fmla="*/ 21 w 195"/>
                  <a:gd name="T39" fmla="*/ 280 h 288"/>
                  <a:gd name="T40" fmla="*/ 8 w 195"/>
                  <a:gd name="T41" fmla="*/ 284 h 288"/>
                  <a:gd name="T42" fmla="*/ 5 w 195"/>
                  <a:gd name="T43" fmla="*/ 283 h 288"/>
                  <a:gd name="T44" fmla="*/ 3 w 195"/>
                  <a:gd name="T45" fmla="*/ 280 h 288"/>
                  <a:gd name="T46" fmla="*/ 0 w 195"/>
                  <a:gd name="T47" fmla="*/ 270 h 288"/>
                  <a:gd name="T48" fmla="*/ 5 w 195"/>
                  <a:gd name="T49" fmla="*/ 264 h 288"/>
                  <a:gd name="T50" fmla="*/ 6 w 195"/>
                  <a:gd name="T51" fmla="*/ 256 h 288"/>
                  <a:gd name="T52" fmla="*/ 11 w 195"/>
                  <a:gd name="T53" fmla="*/ 253 h 288"/>
                  <a:gd name="T54" fmla="*/ 14 w 195"/>
                  <a:gd name="T55" fmla="*/ 249 h 288"/>
                  <a:gd name="T56" fmla="*/ 14 w 195"/>
                  <a:gd name="T57" fmla="*/ 235 h 288"/>
                  <a:gd name="T58" fmla="*/ 11 w 195"/>
                  <a:gd name="T59" fmla="*/ 223 h 288"/>
                  <a:gd name="T60" fmla="*/ 9 w 195"/>
                  <a:gd name="T61" fmla="*/ 210 h 288"/>
                  <a:gd name="T62" fmla="*/ 8 w 195"/>
                  <a:gd name="T63" fmla="*/ 202 h 288"/>
                  <a:gd name="T64" fmla="*/ 10 w 195"/>
                  <a:gd name="T65" fmla="*/ 192 h 288"/>
                  <a:gd name="T66" fmla="*/ 11 w 195"/>
                  <a:gd name="T67" fmla="*/ 184 h 288"/>
                  <a:gd name="T68" fmla="*/ 12 w 195"/>
                  <a:gd name="T69" fmla="*/ 177 h 288"/>
                  <a:gd name="T70" fmla="*/ 12 w 195"/>
                  <a:gd name="T71" fmla="*/ 167 h 288"/>
                  <a:gd name="T72" fmla="*/ 16 w 195"/>
                  <a:gd name="T73" fmla="*/ 155 h 288"/>
                  <a:gd name="T74" fmla="*/ 15 w 195"/>
                  <a:gd name="T75" fmla="*/ 143 h 288"/>
                  <a:gd name="T76" fmla="*/ 10 w 195"/>
                  <a:gd name="T77" fmla="*/ 145 h 288"/>
                  <a:gd name="T78" fmla="*/ 5 w 195"/>
                  <a:gd name="T79" fmla="*/ 142 h 288"/>
                  <a:gd name="T80" fmla="*/ 7 w 195"/>
                  <a:gd name="T81" fmla="*/ 134 h 288"/>
                  <a:gd name="T82" fmla="*/ 8 w 195"/>
                  <a:gd name="T83" fmla="*/ 127 h 288"/>
                  <a:gd name="T84" fmla="*/ 6 w 195"/>
                  <a:gd name="T85" fmla="*/ 120 h 288"/>
                  <a:gd name="T86" fmla="*/ 11 w 195"/>
                  <a:gd name="T87" fmla="*/ 120 h 288"/>
                  <a:gd name="T88" fmla="*/ 21 w 195"/>
                  <a:gd name="T89" fmla="*/ 113 h 288"/>
                  <a:gd name="T90" fmla="*/ 22 w 195"/>
                  <a:gd name="T91" fmla="*/ 102 h 288"/>
                  <a:gd name="T92" fmla="*/ 23 w 195"/>
                  <a:gd name="T93" fmla="*/ 92 h 288"/>
                  <a:gd name="T94" fmla="*/ 24 w 195"/>
                  <a:gd name="T95" fmla="*/ 85 h 288"/>
                  <a:gd name="T96" fmla="*/ 25 w 195"/>
                  <a:gd name="T97" fmla="*/ 73 h 288"/>
                  <a:gd name="T98" fmla="*/ 26 w 195"/>
                  <a:gd name="T99" fmla="*/ 58 h 288"/>
                  <a:gd name="T100" fmla="*/ 29 w 195"/>
                  <a:gd name="T101" fmla="*/ 49 h 288"/>
                  <a:gd name="T102" fmla="*/ 31 w 195"/>
                  <a:gd name="T103" fmla="*/ 38 h 288"/>
                  <a:gd name="T104" fmla="*/ 34 w 195"/>
                  <a:gd name="T105" fmla="*/ 28 h 288"/>
                  <a:gd name="T106" fmla="*/ 49 w 195"/>
                  <a:gd name="T107" fmla="*/ 28 h 288"/>
                  <a:gd name="T108" fmla="*/ 97 w 195"/>
                  <a:gd name="T109" fmla="*/ 1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5" h="288">
                    <a:moveTo>
                      <a:pt x="116" y="0"/>
                    </a:moveTo>
                    <a:lnTo>
                      <a:pt x="120" y="1"/>
                    </a:lnTo>
                    <a:lnTo>
                      <a:pt x="126" y="9"/>
                    </a:lnTo>
                    <a:lnTo>
                      <a:pt x="132" y="20"/>
                    </a:lnTo>
                    <a:lnTo>
                      <a:pt x="134" y="38"/>
                    </a:lnTo>
                    <a:lnTo>
                      <a:pt x="136" y="40"/>
                    </a:lnTo>
                    <a:lnTo>
                      <a:pt x="136" y="43"/>
                    </a:lnTo>
                    <a:lnTo>
                      <a:pt x="139" y="46"/>
                    </a:lnTo>
                    <a:lnTo>
                      <a:pt x="139" y="59"/>
                    </a:lnTo>
                    <a:lnTo>
                      <a:pt x="142" y="62"/>
                    </a:lnTo>
                    <a:lnTo>
                      <a:pt x="145" y="63"/>
                    </a:lnTo>
                    <a:lnTo>
                      <a:pt x="146" y="65"/>
                    </a:lnTo>
                    <a:lnTo>
                      <a:pt x="146" y="66"/>
                    </a:lnTo>
                    <a:lnTo>
                      <a:pt x="146" y="69"/>
                    </a:lnTo>
                    <a:lnTo>
                      <a:pt x="147" y="73"/>
                    </a:lnTo>
                    <a:lnTo>
                      <a:pt x="146" y="75"/>
                    </a:lnTo>
                    <a:lnTo>
                      <a:pt x="146" y="79"/>
                    </a:lnTo>
                    <a:lnTo>
                      <a:pt x="147" y="80"/>
                    </a:lnTo>
                    <a:lnTo>
                      <a:pt x="148" y="82"/>
                    </a:lnTo>
                    <a:lnTo>
                      <a:pt x="149" y="87"/>
                    </a:lnTo>
                    <a:lnTo>
                      <a:pt x="152" y="91"/>
                    </a:lnTo>
                    <a:lnTo>
                      <a:pt x="152" y="92"/>
                    </a:lnTo>
                    <a:lnTo>
                      <a:pt x="150" y="92"/>
                    </a:lnTo>
                    <a:lnTo>
                      <a:pt x="149" y="94"/>
                    </a:lnTo>
                    <a:lnTo>
                      <a:pt x="149" y="97"/>
                    </a:lnTo>
                    <a:lnTo>
                      <a:pt x="149" y="99"/>
                    </a:lnTo>
                    <a:lnTo>
                      <a:pt x="149" y="100"/>
                    </a:lnTo>
                    <a:lnTo>
                      <a:pt x="149" y="105"/>
                    </a:lnTo>
                    <a:lnTo>
                      <a:pt x="150" y="106"/>
                    </a:lnTo>
                    <a:lnTo>
                      <a:pt x="152" y="107"/>
                    </a:lnTo>
                    <a:lnTo>
                      <a:pt x="153" y="108"/>
                    </a:lnTo>
                    <a:lnTo>
                      <a:pt x="166" y="110"/>
                    </a:lnTo>
                    <a:lnTo>
                      <a:pt x="186" y="105"/>
                    </a:lnTo>
                    <a:lnTo>
                      <a:pt x="195" y="115"/>
                    </a:lnTo>
                    <a:lnTo>
                      <a:pt x="177" y="173"/>
                    </a:lnTo>
                    <a:lnTo>
                      <a:pt x="137" y="190"/>
                    </a:lnTo>
                    <a:lnTo>
                      <a:pt x="129" y="193"/>
                    </a:lnTo>
                    <a:lnTo>
                      <a:pt x="128" y="195"/>
                    </a:lnTo>
                    <a:lnTo>
                      <a:pt x="127" y="196"/>
                    </a:lnTo>
                    <a:lnTo>
                      <a:pt x="126" y="197"/>
                    </a:lnTo>
                    <a:lnTo>
                      <a:pt x="121" y="198"/>
                    </a:lnTo>
                    <a:lnTo>
                      <a:pt x="121" y="200"/>
                    </a:lnTo>
                    <a:lnTo>
                      <a:pt x="119" y="203"/>
                    </a:lnTo>
                    <a:lnTo>
                      <a:pt x="118" y="204"/>
                    </a:lnTo>
                    <a:lnTo>
                      <a:pt x="117" y="203"/>
                    </a:lnTo>
                    <a:lnTo>
                      <a:pt x="116" y="204"/>
                    </a:lnTo>
                    <a:lnTo>
                      <a:pt x="116" y="205"/>
                    </a:lnTo>
                    <a:lnTo>
                      <a:pt x="117" y="206"/>
                    </a:lnTo>
                    <a:lnTo>
                      <a:pt x="113" y="213"/>
                    </a:lnTo>
                    <a:lnTo>
                      <a:pt x="113" y="214"/>
                    </a:lnTo>
                    <a:lnTo>
                      <a:pt x="113" y="215"/>
                    </a:lnTo>
                    <a:lnTo>
                      <a:pt x="113" y="216"/>
                    </a:lnTo>
                    <a:lnTo>
                      <a:pt x="114" y="219"/>
                    </a:lnTo>
                    <a:lnTo>
                      <a:pt x="119" y="221"/>
                    </a:lnTo>
                    <a:lnTo>
                      <a:pt x="119" y="223"/>
                    </a:lnTo>
                    <a:lnTo>
                      <a:pt x="120" y="224"/>
                    </a:lnTo>
                    <a:lnTo>
                      <a:pt x="121" y="228"/>
                    </a:lnTo>
                    <a:lnTo>
                      <a:pt x="122" y="228"/>
                    </a:lnTo>
                    <a:lnTo>
                      <a:pt x="123" y="228"/>
                    </a:lnTo>
                    <a:lnTo>
                      <a:pt x="124" y="229"/>
                    </a:lnTo>
                    <a:lnTo>
                      <a:pt x="124" y="231"/>
                    </a:lnTo>
                    <a:lnTo>
                      <a:pt x="126" y="233"/>
                    </a:lnTo>
                    <a:lnTo>
                      <a:pt x="121" y="236"/>
                    </a:lnTo>
                    <a:lnTo>
                      <a:pt x="120" y="236"/>
                    </a:lnTo>
                    <a:lnTo>
                      <a:pt x="118" y="236"/>
                    </a:lnTo>
                    <a:lnTo>
                      <a:pt x="118" y="235"/>
                    </a:lnTo>
                    <a:lnTo>
                      <a:pt x="116" y="238"/>
                    </a:lnTo>
                    <a:lnTo>
                      <a:pt x="116" y="240"/>
                    </a:lnTo>
                    <a:lnTo>
                      <a:pt x="114" y="243"/>
                    </a:lnTo>
                    <a:lnTo>
                      <a:pt x="111" y="243"/>
                    </a:lnTo>
                    <a:lnTo>
                      <a:pt x="110" y="244"/>
                    </a:lnTo>
                    <a:lnTo>
                      <a:pt x="105" y="248"/>
                    </a:lnTo>
                    <a:lnTo>
                      <a:pt x="103" y="249"/>
                    </a:lnTo>
                    <a:lnTo>
                      <a:pt x="100" y="247"/>
                    </a:lnTo>
                    <a:lnTo>
                      <a:pt x="96" y="248"/>
                    </a:lnTo>
                    <a:lnTo>
                      <a:pt x="93" y="249"/>
                    </a:lnTo>
                    <a:lnTo>
                      <a:pt x="89" y="248"/>
                    </a:lnTo>
                    <a:lnTo>
                      <a:pt x="90" y="249"/>
                    </a:lnTo>
                    <a:lnTo>
                      <a:pt x="90" y="250"/>
                    </a:lnTo>
                    <a:lnTo>
                      <a:pt x="89" y="251"/>
                    </a:lnTo>
                    <a:lnTo>
                      <a:pt x="90" y="254"/>
                    </a:lnTo>
                    <a:lnTo>
                      <a:pt x="91" y="255"/>
                    </a:lnTo>
                    <a:lnTo>
                      <a:pt x="88" y="259"/>
                    </a:lnTo>
                    <a:lnTo>
                      <a:pt x="86" y="259"/>
                    </a:lnTo>
                    <a:lnTo>
                      <a:pt x="88" y="260"/>
                    </a:lnTo>
                    <a:lnTo>
                      <a:pt x="87" y="263"/>
                    </a:lnTo>
                    <a:lnTo>
                      <a:pt x="89" y="266"/>
                    </a:lnTo>
                    <a:lnTo>
                      <a:pt x="88" y="267"/>
                    </a:lnTo>
                    <a:lnTo>
                      <a:pt x="88" y="269"/>
                    </a:lnTo>
                    <a:lnTo>
                      <a:pt x="85" y="272"/>
                    </a:lnTo>
                    <a:lnTo>
                      <a:pt x="81" y="273"/>
                    </a:lnTo>
                    <a:lnTo>
                      <a:pt x="78" y="273"/>
                    </a:lnTo>
                    <a:lnTo>
                      <a:pt x="72" y="276"/>
                    </a:lnTo>
                    <a:lnTo>
                      <a:pt x="69" y="275"/>
                    </a:lnTo>
                    <a:lnTo>
                      <a:pt x="65" y="276"/>
                    </a:lnTo>
                    <a:lnTo>
                      <a:pt x="65" y="277"/>
                    </a:lnTo>
                    <a:lnTo>
                      <a:pt x="64" y="278"/>
                    </a:lnTo>
                    <a:lnTo>
                      <a:pt x="64" y="280"/>
                    </a:lnTo>
                    <a:lnTo>
                      <a:pt x="64" y="280"/>
                    </a:lnTo>
                    <a:lnTo>
                      <a:pt x="61" y="279"/>
                    </a:lnTo>
                    <a:lnTo>
                      <a:pt x="57" y="280"/>
                    </a:lnTo>
                    <a:lnTo>
                      <a:pt x="56" y="279"/>
                    </a:lnTo>
                    <a:lnTo>
                      <a:pt x="56" y="280"/>
                    </a:lnTo>
                    <a:lnTo>
                      <a:pt x="54" y="279"/>
                    </a:lnTo>
                    <a:lnTo>
                      <a:pt x="54" y="279"/>
                    </a:lnTo>
                    <a:lnTo>
                      <a:pt x="53" y="278"/>
                    </a:lnTo>
                    <a:lnTo>
                      <a:pt x="48" y="278"/>
                    </a:lnTo>
                    <a:lnTo>
                      <a:pt x="46" y="280"/>
                    </a:lnTo>
                    <a:lnTo>
                      <a:pt x="45" y="279"/>
                    </a:lnTo>
                    <a:lnTo>
                      <a:pt x="42" y="278"/>
                    </a:lnTo>
                    <a:lnTo>
                      <a:pt x="32" y="281"/>
                    </a:lnTo>
                    <a:lnTo>
                      <a:pt x="31" y="281"/>
                    </a:lnTo>
                    <a:lnTo>
                      <a:pt x="31" y="280"/>
                    </a:lnTo>
                    <a:lnTo>
                      <a:pt x="28" y="280"/>
                    </a:lnTo>
                    <a:lnTo>
                      <a:pt x="27" y="279"/>
                    </a:lnTo>
                    <a:lnTo>
                      <a:pt x="25" y="278"/>
                    </a:lnTo>
                    <a:lnTo>
                      <a:pt x="23" y="277"/>
                    </a:lnTo>
                    <a:lnTo>
                      <a:pt x="22" y="277"/>
                    </a:lnTo>
                    <a:lnTo>
                      <a:pt x="21" y="277"/>
                    </a:lnTo>
                    <a:lnTo>
                      <a:pt x="21" y="280"/>
                    </a:lnTo>
                    <a:lnTo>
                      <a:pt x="19" y="280"/>
                    </a:lnTo>
                    <a:lnTo>
                      <a:pt x="16" y="280"/>
                    </a:lnTo>
                    <a:lnTo>
                      <a:pt x="11" y="283"/>
                    </a:lnTo>
                    <a:lnTo>
                      <a:pt x="10" y="283"/>
                    </a:lnTo>
                    <a:lnTo>
                      <a:pt x="8" y="283"/>
                    </a:lnTo>
                    <a:lnTo>
                      <a:pt x="8" y="284"/>
                    </a:lnTo>
                    <a:lnTo>
                      <a:pt x="6" y="287"/>
                    </a:lnTo>
                    <a:lnTo>
                      <a:pt x="5" y="288"/>
                    </a:lnTo>
                    <a:lnTo>
                      <a:pt x="4" y="287"/>
                    </a:lnTo>
                    <a:lnTo>
                      <a:pt x="5" y="287"/>
                    </a:lnTo>
                    <a:lnTo>
                      <a:pt x="5" y="284"/>
                    </a:lnTo>
                    <a:lnTo>
                      <a:pt x="5" y="283"/>
                    </a:lnTo>
                    <a:lnTo>
                      <a:pt x="5" y="282"/>
                    </a:lnTo>
                    <a:lnTo>
                      <a:pt x="4" y="281"/>
                    </a:lnTo>
                    <a:lnTo>
                      <a:pt x="4" y="280"/>
                    </a:lnTo>
                    <a:lnTo>
                      <a:pt x="3" y="280"/>
                    </a:lnTo>
                    <a:lnTo>
                      <a:pt x="3" y="279"/>
                    </a:lnTo>
                    <a:lnTo>
                      <a:pt x="3" y="280"/>
                    </a:lnTo>
                    <a:lnTo>
                      <a:pt x="2" y="280"/>
                    </a:lnTo>
                    <a:lnTo>
                      <a:pt x="1" y="276"/>
                    </a:lnTo>
                    <a:lnTo>
                      <a:pt x="0" y="275"/>
                    </a:lnTo>
                    <a:lnTo>
                      <a:pt x="0" y="272"/>
                    </a:lnTo>
                    <a:lnTo>
                      <a:pt x="0" y="271"/>
                    </a:lnTo>
                    <a:lnTo>
                      <a:pt x="0" y="270"/>
                    </a:lnTo>
                    <a:lnTo>
                      <a:pt x="2" y="270"/>
                    </a:lnTo>
                    <a:lnTo>
                      <a:pt x="2" y="269"/>
                    </a:lnTo>
                    <a:lnTo>
                      <a:pt x="3" y="269"/>
                    </a:lnTo>
                    <a:lnTo>
                      <a:pt x="2" y="267"/>
                    </a:lnTo>
                    <a:lnTo>
                      <a:pt x="3" y="264"/>
                    </a:lnTo>
                    <a:lnTo>
                      <a:pt x="5" y="264"/>
                    </a:lnTo>
                    <a:lnTo>
                      <a:pt x="5" y="262"/>
                    </a:lnTo>
                    <a:lnTo>
                      <a:pt x="5" y="262"/>
                    </a:lnTo>
                    <a:lnTo>
                      <a:pt x="6" y="259"/>
                    </a:lnTo>
                    <a:lnTo>
                      <a:pt x="6" y="257"/>
                    </a:lnTo>
                    <a:lnTo>
                      <a:pt x="5" y="257"/>
                    </a:lnTo>
                    <a:lnTo>
                      <a:pt x="6" y="256"/>
                    </a:lnTo>
                    <a:lnTo>
                      <a:pt x="6" y="255"/>
                    </a:lnTo>
                    <a:lnTo>
                      <a:pt x="6" y="255"/>
                    </a:lnTo>
                    <a:lnTo>
                      <a:pt x="8" y="255"/>
                    </a:lnTo>
                    <a:lnTo>
                      <a:pt x="10" y="254"/>
                    </a:lnTo>
                    <a:lnTo>
                      <a:pt x="11" y="254"/>
                    </a:lnTo>
                    <a:lnTo>
                      <a:pt x="11" y="253"/>
                    </a:lnTo>
                    <a:lnTo>
                      <a:pt x="11" y="251"/>
                    </a:lnTo>
                    <a:lnTo>
                      <a:pt x="11" y="250"/>
                    </a:lnTo>
                    <a:lnTo>
                      <a:pt x="11" y="249"/>
                    </a:lnTo>
                    <a:lnTo>
                      <a:pt x="12" y="249"/>
                    </a:lnTo>
                    <a:lnTo>
                      <a:pt x="13" y="249"/>
                    </a:lnTo>
                    <a:lnTo>
                      <a:pt x="14" y="249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6" y="241"/>
                    </a:lnTo>
                    <a:lnTo>
                      <a:pt x="15" y="238"/>
                    </a:lnTo>
                    <a:lnTo>
                      <a:pt x="15" y="237"/>
                    </a:lnTo>
                    <a:lnTo>
                      <a:pt x="14" y="235"/>
                    </a:lnTo>
                    <a:lnTo>
                      <a:pt x="12" y="233"/>
                    </a:lnTo>
                    <a:lnTo>
                      <a:pt x="13" y="231"/>
                    </a:lnTo>
                    <a:lnTo>
                      <a:pt x="13" y="230"/>
                    </a:lnTo>
                    <a:lnTo>
                      <a:pt x="14" y="229"/>
                    </a:lnTo>
                    <a:lnTo>
                      <a:pt x="14" y="226"/>
                    </a:lnTo>
                    <a:lnTo>
                      <a:pt x="11" y="223"/>
                    </a:lnTo>
                    <a:lnTo>
                      <a:pt x="11" y="221"/>
                    </a:lnTo>
                    <a:lnTo>
                      <a:pt x="11" y="220"/>
                    </a:lnTo>
                    <a:lnTo>
                      <a:pt x="10" y="218"/>
                    </a:lnTo>
                    <a:lnTo>
                      <a:pt x="10" y="215"/>
                    </a:lnTo>
                    <a:lnTo>
                      <a:pt x="8" y="212"/>
                    </a:lnTo>
                    <a:lnTo>
                      <a:pt x="9" y="210"/>
                    </a:lnTo>
                    <a:lnTo>
                      <a:pt x="8" y="208"/>
                    </a:lnTo>
                    <a:lnTo>
                      <a:pt x="9" y="206"/>
                    </a:lnTo>
                    <a:lnTo>
                      <a:pt x="10" y="204"/>
                    </a:lnTo>
                    <a:lnTo>
                      <a:pt x="9" y="203"/>
                    </a:lnTo>
                    <a:lnTo>
                      <a:pt x="8" y="202"/>
                    </a:lnTo>
                    <a:lnTo>
                      <a:pt x="8" y="202"/>
                    </a:lnTo>
                    <a:lnTo>
                      <a:pt x="9" y="200"/>
                    </a:lnTo>
                    <a:lnTo>
                      <a:pt x="8" y="199"/>
                    </a:lnTo>
                    <a:lnTo>
                      <a:pt x="9" y="198"/>
                    </a:lnTo>
                    <a:lnTo>
                      <a:pt x="9" y="197"/>
                    </a:lnTo>
                    <a:lnTo>
                      <a:pt x="10" y="194"/>
                    </a:lnTo>
                    <a:lnTo>
                      <a:pt x="10" y="192"/>
                    </a:lnTo>
                    <a:lnTo>
                      <a:pt x="9" y="192"/>
                    </a:lnTo>
                    <a:lnTo>
                      <a:pt x="10" y="190"/>
                    </a:lnTo>
                    <a:lnTo>
                      <a:pt x="10" y="189"/>
                    </a:lnTo>
                    <a:lnTo>
                      <a:pt x="10" y="187"/>
                    </a:lnTo>
                    <a:lnTo>
                      <a:pt x="11" y="184"/>
                    </a:lnTo>
                    <a:lnTo>
                      <a:pt x="11" y="184"/>
                    </a:lnTo>
                    <a:lnTo>
                      <a:pt x="12" y="182"/>
                    </a:lnTo>
                    <a:lnTo>
                      <a:pt x="12" y="182"/>
                    </a:lnTo>
                    <a:lnTo>
                      <a:pt x="12" y="180"/>
                    </a:lnTo>
                    <a:lnTo>
                      <a:pt x="13" y="180"/>
                    </a:lnTo>
                    <a:lnTo>
                      <a:pt x="12" y="179"/>
                    </a:lnTo>
                    <a:lnTo>
                      <a:pt x="12" y="177"/>
                    </a:lnTo>
                    <a:lnTo>
                      <a:pt x="13" y="177"/>
                    </a:lnTo>
                    <a:lnTo>
                      <a:pt x="13" y="175"/>
                    </a:lnTo>
                    <a:lnTo>
                      <a:pt x="12" y="173"/>
                    </a:lnTo>
                    <a:lnTo>
                      <a:pt x="12" y="169"/>
                    </a:lnTo>
                    <a:lnTo>
                      <a:pt x="13" y="168"/>
                    </a:lnTo>
                    <a:lnTo>
                      <a:pt x="12" y="167"/>
                    </a:lnTo>
                    <a:lnTo>
                      <a:pt x="13" y="166"/>
                    </a:lnTo>
                    <a:lnTo>
                      <a:pt x="11" y="164"/>
                    </a:lnTo>
                    <a:lnTo>
                      <a:pt x="13" y="162"/>
                    </a:lnTo>
                    <a:lnTo>
                      <a:pt x="13" y="160"/>
                    </a:lnTo>
                    <a:lnTo>
                      <a:pt x="15" y="157"/>
                    </a:lnTo>
                    <a:lnTo>
                      <a:pt x="16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7" y="149"/>
                    </a:lnTo>
                    <a:lnTo>
                      <a:pt x="17" y="147"/>
                    </a:lnTo>
                    <a:lnTo>
                      <a:pt x="16" y="144"/>
                    </a:lnTo>
                    <a:lnTo>
                      <a:pt x="15" y="143"/>
                    </a:lnTo>
                    <a:lnTo>
                      <a:pt x="13" y="141"/>
                    </a:lnTo>
                    <a:lnTo>
                      <a:pt x="11" y="141"/>
                    </a:lnTo>
                    <a:lnTo>
                      <a:pt x="11" y="143"/>
                    </a:lnTo>
                    <a:lnTo>
                      <a:pt x="10" y="143"/>
                    </a:lnTo>
                    <a:lnTo>
                      <a:pt x="10" y="144"/>
                    </a:lnTo>
                    <a:lnTo>
                      <a:pt x="10" y="145"/>
                    </a:lnTo>
                    <a:lnTo>
                      <a:pt x="8" y="145"/>
                    </a:lnTo>
                    <a:lnTo>
                      <a:pt x="8" y="144"/>
                    </a:lnTo>
                    <a:lnTo>
                      <a:pt x="7" y="144"/>
                    </a:lnTo>
                    <a:lnTo>
                      <a:pt x="6" y="144"/>
                    </a:lnTo>
                    <a:lnTo>
                      <a:pt x="5" y="144"/>
                    </a:lnTo>
                    <a:lnTo>
                      <a:pt x="5" y="142"/>
                    </a:lnTo>
                    <a:lnTo>
                      <a:pt x="6" y="141"/>
                    </a:lnTo>
                    <a:lnTo>
                      <a:pt x="7" y="140"/>
                    </a:lnTo>
                    <a:lnTo>
                      <a:pt x="6" y="137"/>
                    </a:lnTo>
                    <a:lnTo>
                      <a:pt x="6" y="135"/>
                    </a:lnTo>
                    <a:lnTo>
                      <a:pt x="6" y="135"/>
                    </a:lnTo>
                    <a:lnTo>
                      <a:pt x="7" y="134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7" y="127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8" y="124"/>
                    </a:lnTo>
                    <a:lnTo>
                      <a:pt x="8" y="123"/>
                    </a:lnTo>
                    <a:lnTo>
                      <a:pt x="6" y="122"/>
                    </a:lnTo>
                    <a:lnTo>
                      <a:pt x="7" y="121"/>
                    </a:lnTo>
                    <a:lnTo>
                      <a:pt x="6" y="120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10" y="118"/>
                    </a:lnTo>
                    <a:lnTo>
                      <a:pt x="10" y="117"/>
                    </a:lnTo>
                    <a:lnTo>
                      <a:pt x="11" y="117"/>
                    </a:lnTo>
                    <a:lnTo>
                      <a:pt x="11" y="120"/>
                    </a:lnTo>
                    <a:lnTo>
                      <a:pt x="12" y="121"/>
                    </a:lnTo>
                    <a:lnTo>
                      <a:pt x="16" y="120"/>
                    </a:lnTo>
                    <a:lnTo>
                      <a:pt x="19" y="117"/>
                    </a:lnTo>
                    <a:lnTo>
                      <a:pt x="20" y="115"/>
                    </a:lnTo>
                    <a:lnTo>
                      <a:pt x="20" y="114"/>
                    </a:lnTo>
                    <a:lnTo>
                      <a:pt x="21" y="113"/>
                    </a:lnTo>
                    <a:lnTo>
                      <a:pt x="21" y="111"/>
                    </a:lnTo>
                    <a:lnTo>
                      <a:pt x="22" y="111"/>
                    </a:lnTo>
                    <a:lnTo>
                      <a:pt x="23" y="109"/>
                    </a:lnTo>
                    <a:lnTo>
                      <a:pt x="21" y="104"/>
                    </a:lnTo>
                    <a:lnTo>
                      <a:pt x="22" y="103"/>
                    </a:lnTo>
                    <a:lnTo>
                      <a:pt x="22" y="102"/>
                    </a:lnTo>
                    <a:lnTo>
                      <a:pt x="23" y="102"/>
                    </a:lnTo>
                    <a:lnTo>
                      <a:pt x="23" y="100"/>
                    </a:lnTo>
                    <a:lnTo>
                      <a:pt x="23" y="96"/>
                    </a:lnTo>
                    <a:lnTo>
                      <a:pt x="24" y="94"/>
                    </a:lnTo>
                    <a:lnTo>
                      <a:pt x="23" y="94"/>
                    </a:lnTo>
                    <a:lnTo>
                      <a:pt x="23" y="92"/>
                    </a:lnTo>
                    <a:lnTo>
                      <a:pt x="23" y="92"/>
                    </a:lnTo>
                    <a:lnTo>
                      <a:pt x="23" y="91"/>
                    </a:lnTo>
                    <a:lnTo>
                      <a:pt x="24" y="90"/>
                    </a:lnTo>
                    <a:lnTo>
                      <a:pt x="25" y="88"/>
                    </a:lnTo>
                    <a:lnTo>
                      <a:pt x="23" y="86"/>
                    </a:lnTo>
                    <a:lnTo>
                      <a:pt x="24" y="85"/>
                    </a:lnTo>
                    <a:lnTo>
                      <a:pt x="23" y="84"/>
                    </a:lnTo>
                    <a:lnTo>
                      <a:pt x="24" y="82"/>
                    </a:lnTo>
                    <a:lnTo>
                      <a:pt x="24" y="79"/>
                    </a:lnTo>
                    <a:lnTo>
                      <a:pt x="24" y="77"/>
                    </a:lnTo>
                    <a:lnTo>
                      <a:pt x="24" y="76"/>
                    </a:lnTo>
                    <a:lnTo>
                      <a:pt x="25" y="73"/>
                    </a:lnTo>
                    <a:lnTo>
                      <a:pt x="25" y="71"/>
                    </a:lnTo>
                    <a:lnTo>
                      <a:pt x="24" y="69"/>
                    </a:lnTo>
                    <a:lnTo>
                      <a:pt x="25" y="68"/>
                    </a:lnTo>
                    <a:lnTo>
                      <a:pt x="25" y="66"/>
                    </a:lnTo>
                    <a:lnTo>
                      <a:pt x="26" y="64"/>
                    </a:lnTo>
                    <a:lnTo>
                      <a:pt x="26" y="58"/>
                    </a:lnTo>
                    <a:lnTo>
                      <a:pt x="28" y="56"/>
                    </a:lnTo>
                    <a:lnTo>
                      <a:pt x="27" y="55"/>
                    </a:lnTo>
                    <a:lnTo>
                      <a:pt x="26" y="55"/>
                    </a:lnTo>
                    <a:lnTo>
                      <a:pt x="28" y="53"/>
                    </a:lnTo>
                    <a:lnTo>
                      <a:pt x="29" y="51"/>
                    </a:lnTo>
                    <a:lnTo>
                      <a:pt x="29" y="49"/>
                    </a:lnTo>
                    <a:lnTo>
                      <a:pt x="29" y="46"/>
                    </a:lnTo>
                    <a:lnTo>
                      <a:pt x="29" y="44"/>
                    </a:lnTo>
                    <a:lnTo>
                      <a:pt x="29" y="41"/>
                    </a:lnTo>
                    <a:lnTo>
                      <a:pt x="29" y="40"/>
                    </a:lnTo>
                    <a:lnTo>
                      <a:pt x="30" y="40"/>
                    </a:lnTo>
                    <a:lnTo>
                      <a:pt x="31" y="38"/>
                    </a:lnTo>
                    <a:lnTo>
                      <a:pt x="31" y="37"/>
                    </a:lnTo>
                    <a:lnTo>
                      <a:pt x="32" y="35"/>
                    </a:lnTo>
                    <a:lnTo>
                      <a:pt x="33" y="33"/>
                    </a:lnTo>
                    <a:lnTo>
                      <a:pt x="32" y="31"/>
                    </a:lnTo>
                    <a:lnTo>
                      <a:pt x="33" y="30"/>
                    </a:lnTo>
                    <a:lnTo>
                      <a:pt x="34" y="28"/>
                    </a:lnTo>
                    <a:lnTo>
                      <a:pt x="35" y="28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42" y="27"/>
                    </a:lnTo>
                    <a:lnTo>
                      <a:pt x="46" y="28"/>
                    </a:lnTo>
                    <a:lnTo>
                      <a:pt x="49" y="28"/>
                    </a:lnTo>
                    <a:lnTo>
                      <a:pt x="51" y="27"/>
                    </a:lnTo>
                    <a:lnTo>
                      <a:pt x="56" y="30"/>
                    </a:lnTo>
                    <a:lnTo>
                      <a:pt x="62" y="40"/>
                    </a:lnTo>
                    <a:lnTo>
                      <a:pt x="75" y="25"/>
                    </a:lnTo>
                    <a:lnTo>
                      <a:pt x="95" y="19"/>
                    </a:lnTo>
                    <a:lnTo>
                      <a:pt x="97" y="18"/>
                    </a:lnTo>
                    <a:lnTo>
                      <a:pt x="114" y="7"/>
                    </a:lnTo>
                    <a:lnTo>
                      <a:pt x="116" y="0"/>
                    </a:ln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L" sz="1600"/>
              </a:p>
            </p:txBody>
          </p:sp>
          <p:sp>
            <p:nvSpPr>
              <p:cNvPr id="358" name="Freeform 9">
                <a:extLst>
                  <a:ext uri="{FF2B5EF4-FFF2-40B4-BE49-F238E27FC236}">
                    <a16:creationId xmlns:a16="http://schemas.microsoft.com/office/drawing/2014/main" id="{E9E3B0DA-DE7B-46C6-8FD5-7B69E6C48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800" y="5376041"/>
                <a:ext cx="147590" cy="184370"/>
              </a:xfrm>
              <a:custGeom>
                <a:avLst/>
                <a:gdLst>
                  <a:gd name="T0" fmla="*/ 146 w 161"/>
                  <a:gd name="T1" fmla="*/ 7 h 238"/>
                  <a:gd name="T2" fmla="*/ 149 w 161"/>
                  <a:gd name="T3" fmla="*/ 21 h 238"/>
                  <a:gd name="T4" fmla="*/ 159 w 161"/>
                  <a:gd name="T5" fmla="*/ 90 h 238"/>
                  <a:gd name="T6" fmla="*/ 154 w 161"/>
                  <a:gd name="T7" fmla="*/ 101 h 238"/>
                  <a:gd name="T8" fmla="*/ 150 w 161"/>
                  <a:gd name="T9" fmla="*/ 105 h 238"/>
                  <a:gd name="T10" fmla="*/ 137 w 161"/>
                  <a:gd name="T11" fmla="*/ 103 h 238"/>
                  <a:gd name="T12" fmla="*/ 133 w 161"/>
                  <a:gd name="T13" fmla="*/ 112 h 238"/>
                  <a:gd name="T14" fmla="*/ 124 w 161"/>
                  <a:gd name="T15" fmla="*/ 128 h 238"/>
                  <a:gd name="T16" fmla="*/ 118 w 161"/>
                  <a:gd name="T17" fmla="*/ 148 h 238"/>
                  <a:gd name="T18" fmla="*/ 107 w 161"/>
                  <a:gd name="T19" fmla="*/ 161 h 238"/>
                  <a:gd name="T20" fmla="*/ 93 w 161"/>
                  <a:gd name="T21" fmla="*/ 175 h 238"/>
                  <a:gd name="T22" fmla="*/ 89 w 161"/>
                  <a:gd name="T23" fmla="*/ 192 h 238"/>
                  <a:gd name="T24" fmla="*/ 87 w 161"/>
                  <a:gd name="T25" fmla="*/ 212 h 238"/>
                  <a:gd name="T26" fmla="*/ 76 w 161"/>
                  <a:gd name="T27" fmla="*/ 225 h 238"/>
                  <a:gd name="T28" fmla="*/ 74 w 161"/>
                  <a:gd name="T29" fmla="*/ 238 h 238"/>
                  <a:gd name="T30" fmla="*/ 58 w 161"/>
                  <a:gd name="T31" fmla="*/ 229 h 238"/>
                  <a:gd name="T32" fmla="*/ 53 w 161"/>
                  <a:gd name="T33" fmla="*/ 223 h 238"/>
                  <a:gd name="T34" fmla="*/ 40 w 161"/>
                  <a:gd name="T35" fmla="*/ 214 h 238"/>
                  <a:gd name="T36" fmla="*/ 27 w 161"/>
                  <a:gd name="T37" fmla="*/ 227 h 238"/>
                  <a:gd name="T38" fmla="*/ 11 w 161"/>
                  <a:gd name="T39" fmla="*/ 218 h 238"/>
                  <a:gd name="T40" fmla="*/ 2 w 161"/>
                  <a:gd name="T41" fmla="*/ 218 h 238"/>
                  <a:gd name="T42" fmla="*/ 2 w 161"/>
                  <a:gd name="T43" fmla="*/ 211 h 238"/>
                  <a:gd name="T44" fmla="*/ 2 w 161"/>
                  <a:gd name="T45" fmla="*/ 202 h 238"/>
                  <a:gd name="T46" fmla="*/ 12 w 161"/>
                  <a:gd name="T47" fmla="*/ 189 h 238"/>
                  <a:gd name="T48" fmla="*/ 13 w 161"/>
                  <a:gd name="T49" fmla="*/ 182 h 238"/>
                  <a:gd name="T50" fmla="*/ 16 w 161"/>
                  <a:gd name="T51" fmla="*/ 176 h 238"/>
                  <a:gd name="T52" fmla="*/ 17 w 161"/>
                  <a:gd name="T53" fmla="*/ 170 h 238"/>
                  <a:gd name="T54" fmla="*/ 17 w 161"/>
                  <a:gd name="T55" fmla="*/ 159 h 238"/>
                  <a:gd name="T56" fmla="*/ 18 w 161"/>
                  <a:gd name="T57" fmla="*/ 151 h 238"/>
                  <a:gd name="T58" fmla="*/ 20 w 161"/>
                  <a:gd name="T59" fmla="*/ 146 h 238"/>
                  <a:gd name="T60" fmla="*/ 23 w 161"/>
                  <a:gd name="T61" fmla="*/ 139 h 238"/>
                  <a:gd name="T62" fmla="*/ 27 w 161"/>
                  <a:gd name="T63" fmla="*/ 134 h 238"/>
                  <a:gd name="T64" fmla="*/ 30 w 161"/>
                  <a:gd name="T65" fmla="*/ 132 h 238"/>
                  <a:gd name="T66" fmla="*/ 31 w 161"/>
                  <a:gd name="T67" fmla="*/ 126 h 238"/>
                  <a:gd name="T68" fmla="*/ 28 w 161"/>
                  <a:gd name="T69" fmla="*/ 113 h 238"/>
                  <a:gd name="T70" fmla="*/ 26 w 161"/>
                  <a:gd name="T71" fmla="*/ 109 h 238"/>
                  <a:gd name="T72" fmla="*/ 29 w 161"/>
                  <a:gd name="T73" fmla="*/ 105 h 238"/>
                  <a:gd name="T74" fmla="*/ 32 w 161"/>
                  <a:gd name="T75" fmla="*/ 102 h 238"/>
                  <a:gd name="T76" fmla="*/ 34 w 161"/>
                  <a:gd name="T77" fmla="*/ 99 h 238"/>
                  <a:gd name="T78" fmla="*/ 35 w 161"/>
                  <a:gd name="T79" fmla="*/ 93 h 238"/>
                  <a:gd name="T80" fmla="*/ 35 w 161"/>
                  <a:gd name="T81" fmla="*/ 86 h 238"/>
                  <a:gd name="T82" fmla="*/ 37 w 161"/>
                  <a:gd name="T83" fmla="*/ 79 h 238"/>
                  <a:gd name="T84" fmla="*/ 40 w 161"/>
                  <a:gd name="T85" fmla="*/ 75 h 238"/>
                  <a:gd name="T86" fmla="*/ 40 w 161"/>
                  <a:gd name="T87" fmla="*/ 67 h 238"/>
                  <a:gd name="T88" fmla="*/ 43 w 161"/>
                  <a:gd name="T89" fmla="*/ 58 h 238"/>
                  <a:gd name="T90" fmla="*/ 41 w 161"/>
                  <a:gd name="T91" fmla="*/ 52 h 238"/>
                  <a:gd name="T92" fmla="*/ 39 w 161"/>
                  <a:gd name="T93" fmla="*/ 44 h 238"/>
                  <a:gd name="T94" fmla="*/ 51 w 161"/>
                  <a:gd name="T95" fmla="*/ 37 h 238"/>
                  <a:gd name="T96" fmla="*/ 62 w 161"/>
                  <a:gd name="T97" fmla="*/ 36 h 238"/>
                  <a:gd name="T98" fmla="*/ 81 w 161"/>
                  <a:gd name="T99" fmla="*/ 37 h 238"/>
                  <a:gd name="T100" fmla="*/ 92 w 161"/>
                  <a:gd name="T101" fmla="*/ 37 h 238"/>
                  <a:gd name="T102" fmla="*/ 104 w 161"/>
                  <a:gd name="T103" fmla="*/ 32 h 238"/>
                  <a:gd name="T104" fmla="*/ 124 w 161"/>
                  <a:gd name="T105" fmla="*/ 23 h 238"/>
                  <a:gd name="T106" fmla="*/ 124 w 161"/>
                  <a:gd name="T107" fmla="*/ 8 h 238"/>
                  <a:gd name="T108" fmla="*/ 138 w 161"/>
                  <a:gd name="T109" fmla="*/ 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1" h="238">
                    <a:moveTo>
                      <a:pt x="149" y="0"/>
                    </a:moveTo>
                    <a:lnTo>
                      <a:pt x="150" y="3"/>
                    </a:lnTo>
                    <a:lnTo>
                      <a:pt x="149" y="4"/>
                    </a:lnTo>
                    <a:lnTo>
                      <a:pt x="150" y="5"/>
                    </a:lnTo>
                    <a:lnTo>
                      <a:pt x="148" y="7"/>
                    </a:lnTo>
                    <a:lnTo>
                      <a:pt x="148" y="7"/>
                    </a:lnTo>
                    <a:lnTo>
                      <a:pt x="146" y="7"/>
                    </a:lnTo>
                    <a:lnTo>
                      <a:pt x="146" y="8"/>
                    </a:lnTo>
                    <a:lnTo>
                      <a:pt x="146" y="9"/>
                    </a:lnTo>
                    <a:lnTo>
                      <a:pt x="148" y="12"/>
                    </a:lnTo>
                    <a:lnTo>
                      <a:pt x="148" y="14"/>
                    </a:lnTo>
                    <a:lnTo>
                      <a:pt x="150" y="16"/>
                    </a:lnTo>
                    <a:lnTo>
                      <a:pt x="149" y="18"/>
                    </a:lnTo>
                    <a:lnTo>
                      <a:pt x="149" y="21"/>
                    </a:lnTo>
                    <a:lnTo>
                      <a:pt x="150" y="22"/>
                    </a:lnTo>
                    <a:lnTo>
                      <a:pt x="151" y="23"/>
                    </a:lnTo>
                    <a:lnTo>
                      <a:pt x="156" y="52"/>
                    </a:lnTo>
                    <a:lnTo>
                      <a:pt x="147" y="57"/>
                    </a:lnTo>
                    <a:lnTo>
                      <a:pt x="146" y="68"/>
                    </a:lnTo>
                    <a:lnTo>
                      <a:pt x="156" y="85"/>
                    </a:lnTo>
                    <a:lnTo>
                      <a:pt x="159" y="90"/>
                    </a:lnTo>
                    <a:lnTo>
                      <a:pt x="161" y="92"/>
                    </a:lnTo>
                    <a:lnTo>
                      <a:pt x="160" y="93"/>
                    </a:lnTo>
                    <a:lnTo>
                      <a:pt x="160" y="95"/>
                    </a:lnTo>
                    <a:lnTo>
                      <a:pt x="159" y="97"/>
                    </a:lnTo>
                    <a:lnTo>
                      <a:pt x="161" y="100"/>
                    </a:lnTo>
                    <a:lnTo>
                      <a:pt x="160" y="101"/>
                    </a:lnTo>
                    <a:lnTo>
                      <a:pt x="154" y="101"/>
                    </a:lnTo>
                    <a:lnTo>
                      <a:pt x="153" y="102"/>
                    </a:lnTo>
                    <a:lnTo>
                      <a:pt x="151" y="102"/>
                    </a:lnTo>
                    <a:lnTo>
                      <a:pt x="151" y="99"/>
                    </a:lnTo>
                    <a:lnTo>
                      <a:pt x="150" y="99"/>
                    </a:lnTo>
                    <a:lnTo>
                      <a:pt x="150" y="99"/>
                    </a:lnTo>
                    <a:lnTo>
                      <a:pt x="151" y="104"/>
                    </a:lnTo>
                    <a:lnTo>
                      <a:pt x="150" y="105"/>
                    </a:lnTo>
                    <a:lnTo>
                      <a:pt x="149" y="106"/>
                    </a:lnTo>
                    <a:lnTo>
                      <a:pt x="148" y="105"/>
                    </a:lnTo>
                    <a:lnTo>
                      <a:pt x="146" y="108"/>
                    </a:lnTo>
                    <a:lnTo>
                      <a:pt x="144" y="107"/>
                    </a:lnTo>
                    <a:lnTo>
                      <a:pt x="141" y="107"/>
                    </a:lnTo>
                    <a:lnTo>
                      <a:pt x="140" y="104"/>
                    </a:lnTo>
                    <a:lnTo>
                      <a:pt x="137" y="103"/>
                    </a:lnTo>
                    <a:lnTo>
                      <a:pt x="136" y="104"/>
                    </a:lnTo>
                    <a:lnTo>
                      <a:pt x="135" y="103"/>
                    </a:lnTo>
                    <a:lnTo>
                      <a:pt x="135" y="104"/>
                    </a:lnTo>
                    <a:lnTo>
                      <a:pt x="134" y="106"/>
                    </a:lnTo>
                    <a:lnTo>
                      <a:pt x="133" y="107"/>
                    </a:lnTo>
                    <a:lnTo>
                      <a:pt x="131" y="111"/>
                    </a:lnTo>
                    <a:lnTo>
                      <a:pt x="133" y="112"/>
                    </a:lnTo>
                    <a:lnTo>
                      <a:pt x="132" y="114"/>
                    </a:lnTo>
                    <a:lnTo>
                      <a:pt x="131" y="115"/>
                    </a:lnTo>
                    <a:lnTo>
                      <a:pt x="130" y="119"/>
                    </a:lnTo>
                    <a:lnTo>
                      <a:pt x="127" y="120"/>
                    </a:lnTo>
                    <a:lnTo>
                      <a:pt x="126" y="121"/>
                    </a:lnTo>
                    <a:lnTo>
                      <a:pt x="125" y="125"/>
                    </a:lnTo>
                    <a:lnTo>
                      <a:pt x="124" y="128"/>
                    </a:lnTo>
                    <a:lnTo>
                      <a:pt x="122" y="133"/>
                    </a:lnTo>
                    <a:lnTo>
                      <a:pt x="123" y="135"/>
                    </a:lnTo>
                    <a:lnTo>
                      <a:pt x="122" y="136"/>
                    </a:lnTo>
                    <a:lnTo>
                      <a:pt x="121" y="137"/>
                    </a:lnTo>
                    <a:lnTo>
                      <a:pt x="120" y="142"/>
                    </a:lnTo>
                    <a:lnTo>
                      <a:pt x="118" y="146"/>
                    </a:lnTo>
                    <a:lnTo>
                      <a:pt x="118" y="148"/>
                    </a:lnTo>
                    <a:lnTo>
                      <a:pt x="116" y="151"/>
                    </a:lnTo>
                    <a:lnTo>
                      <a:pt x="113" y="151"/>
                    </a:lnTo>
                    <a:lnTo>
                      <a:pt x="111" y="153"/>
                    </a:lnTo>
                    <a:lnTo>
                      <a:pt x="111" y="155"/>
                    </a:lnTo>
                    <a:lnTo>
                      <a:pt x="110" y="156"/>
                    </a:lnTo>
                    <a:lnTo>
                      <a:pt x="109" y="159"/>
                    </a:lnTo>
                    <a:lnTo>
                      <a:pt x="107" y="161"/>
                    </a:lnTo>
                    <a:lnTo>
                      <a:pt x="105" y="164"/>
                    </a:lnTo>
                    <a:lnTo>
                      <a:pt x="104" y="164"/>
                    </a:lnTo>
                    <a:lnTo>
                      <a:pt x="102" y="163"/>
                    </a:lnTo>
                    <a:lnTo>
                      <a:pt x="100" y="167"/>
                    </a:lnTo>
                    <a:lnTo>
                      <a:pt x="98" y="172"/>
                    </a:lnTo>
                    <a:lnTo>
                      <a:pt x="96" y="173"/>
                    </a:lnTo>
                    <a:lnTo>
                      <a:pt x="93" y="175"/>
                    </a:lnTo>
                    <a:lnTo>
                      <a:pt x="93" y="179"/>
                    </a:lnTo>
                    <a:lnTo>
                      <a:pt x="92" y="182"/>
                    </a:lnTo>
                    <a:lnTo>
                      <a:pt x="92" y="184"/>
                    </a:lnTo>
                    <a:lnTo>
                      <a:pt x="90" y="187"/>
                    </a:lnTo>
                    <a:lnTo>
                      <a:pt x="90" y="188"/>
                    </a:lnTo>
                    <a:lnTo>
                      <a:pt x="89" y="190"/>
                    </a:lnTo>
                    <a:lnTo>
                      <a:pt x="89" y="192"/>
                    </a:lnTo>
                    <a:lnTo>
                      <a:pt x="89" y="193"/>
                    </a:lnTo>
                    <a:lnTo>
                      <a:pt x="90" y="195"/>
                    </a:lnTo>
                    <a:lnTo>
                      <a:pt x="91" y="195"/>
                    </a:lnTo>
                    <a:lnTo>
                      <a:pt x="89" y="202"/>
                    </a:lnTo>
                    <a:lnTo>
                      <a:pt x="88" y="203"/>
                    </a:lnTo>
                    <a:lnTo>
                      <a:pt x="87" y="204"/>
                    </a:lnTo>
                    <a:lnTo>
                      <a:pt x="87" y="212"/>
                    </a:lnTo>
                    <a:lnTo>
                      <a:pt x="86" y="215"/>
                    </a:lnTo>
                    <a:lnTo>
                      <a:pt x="85" y="216"/>
                    </a:lnTo>
                    <a:lnTo>
                      <a:pt x="82" y="216"/>
                    </a:lnTo>
                    <a:lnTo>
                      <a:pt x="79" y="220"/>
                    </a:lnTo>
                    <a:lnTo>
                      <a:pt x="78" y="220"/>
                    </a:lnTo>
                    <a:lnTo>
                      <a:pt x="78" y="223"/>
                    </a:lnTo>
                    <a:lnTo>
                      <a:pt x="76" y="225"/>
                    </a:lnTo>
                    <a:lnTo>
                      <a:pt x="76" y="226"/>
                    </a:lnTo>
                    <a:lnTo>
                      <a:pt x="75" y="229"/>
                    </a:lnTo>
                    <a:lnTo>
                      <a:pt x="77" y="231"/>
                    </a:lnTo>
                    <a:lnTo>
                      <a:pt x="77" y="233"/>
                    </a:lnTo>
                    <a:lnTo>
                      <a:pt x="78" y="237"/>
                    </a:lnTo>
                    <a:lnTo>
                      <a:pt x="76" y="236"/>
                    </a:lnTo>
                    <a:lnTo>
                      <a:pt x="74" y="238"/>
                    </a:lnTo>
                    <a:lnTo>
                      <a:pt x="72" y="238"/>
                    </a:lnTo>
                    <a:lnTo>
                      <a:pt x="71" y="238"/>
                    </a:lnTo>
                    <a:lnTo>
                      <a:pt x="69" y="238"/>
                    </a:lnTo>
                    <a:lnTo>
                      <a:pt x="67" y="238"/>
                    </a:lnTo>
                    <a:lnTo>
                      <a:pt x="64" y="233"/>
                    </a:lnTo>
                    <a:lnTo>
                      <a:pt x="60" y="229"/>
                    </a:lnTo>
                    <a:lnTo>
                      <a:pt x="58" y="229"/>
                    </a:lnTo>
                    <a:lnTo>
                      <a:pt x="57" y="231"/>
                    </a:lnTo>
                    <a:lnTo>
                      <a:pt x="56" y="231"/>
                    </a:lnTo>
                    <a:lnTo>
                      <a:pt x="54" y="231"/>
                    </a:lnTo>
                    <a:lnTo>
                      <a:pt x="53" y="229"/>
                    </a:lnTo>
                    <a:lnTo>
                      <a:pt x="54" y="227"/>
                    </a:lnTo>
                    <a:lnTo>
                      <a:pt x="53" y="225"/>
                    </a:lnTo>
                    <a:lnTo>
                      <a:pt x="53" y="223"/>
                    </a:lnTo>
                    <a:lnTo>
                      <a:pt x="52" y="221"/>
                    </a:lnTo>
                    <a:lnTo>
                      <a:pt x="51" y="217"/>
                    </a:lnTo>
                    <a:lnTo>
                      <a:pt x="49" y="214"/>
                    </a:lnTo>
                    <a:lnTo>
                      <a:pt x="50" y="212"/>
                    </a:lnTo>
                    <a:lnTo>
                      <a:pt x="42" y="212"/>
                    </a:lnTo>
                    <a:lnTo>
                      <a:pt x="40" y="212"/>
                    </a:lnTo>
                    <a:lnTo>
                      <a:pt x="40" y="214"/>
                    </a:lnTo>
                    <a:lnTo>
                      <a:pt x="35" y="217"/>
                    </a:lnTo>
                    <a:lnTo>
                      <a:pt x="32" y="216"/>
                    </a:lnTo>
                    <a:lnTo>
                      <a:pt x="28" y="218"/>
                    </a:lnTo>
                    <a:lnTo>
                      <a:pt x="28" y="219"/>
                    </a:lnTo>
                    <a:lnTo>
                      <a:pt x="28" y="220"/>
                    </a:lnTo>
                    <a:lnTo>
                      <a:pt x="27" y="226"/>
                    </a:lnTo>
                    <a:lnTo>
                      <a:pt x="27" y="227"/>
                    </a:lnTo>
                    <a:lnTo>
                      <a:pt x="23" y="228"/>
                    </a:lnTo>
                    <a:lnTo>
                      <a:pt x="22" y="226"/>
                    </a:lnTo>
                    <a:lnTo>
                      <a:pt x="17" y="225"/>
                    </a:lnTo>
                    <a:lnTo>
                      <a:pt x="17" y="220"/>
                    </a:lnTo>
                    <a:lnTo>
                      <a:pt x="15" y="220"/>
                    </a:lnTo>
                    <a:lnTo>
                      <a:pt x="13" y="220"/>
                    </a:lnTo>
                    <a:lnTo>
                      <a:pt x="11" y="218"/>
                    </a:lnTo>
                    <a:lnTo>
                      <a:pt x="10" y="218"/>
                    </a:lnTo>
                    <a:lnTo>
                      <a:pt x="9" y="218"/>
                    </a:lnTo>
                    <a:lnTo>
                      <a:pt x="7" y="220"/>
                    </a:lnTo>
                    <a:lnTo>
                      <a:pt x="3" y="220"/>
                    </a:lnTo>
                    <a:lnTo>
                      <a:pt x="3" y="219"/>
                    </a:lnTo>
                    <a:lnTo>
                      <a:pt x="2" y="219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215"/>
                    </a:lnTo>
                    <a:lnTo>
                      <a:pt x="2" y="215"/>
                    </a:lnTo>
                    <a:lnTo>
                      <a:pt x="3" y="213"/>
                    </a:lnTo>
                    <a:lnTo>
                      <a:pt x="3" y="212"/>
                    </a:lnTo>
                    <a:lnTo>
                      <a:pt x="2" y="212"/>
                    </a:lnTo>
                    <a:lnTo>
                      <a:pt x="2" y="211"/>
                    </a:lnTo>
                    <a:lnTo>
                      <a:pt x="1" y="209"/>
                    </a:lnTo>
                    <a:lnTo>
                      <a:pt x="0" y="210"/>
                    </a:lnTo>
                    <a:lnTo>
                      <a:pt x="1" y="207"/>
                    </a:lnTo>
                    <a:lnTo>
                      <a:pt x="0" y="205"/>
                    </a:lnTo>
                    <a:lnTo>
                      <a:pt x="1" y="204"/>
                    </a:lnTo>
                    <a:lnTo>
                      <a:pt x="1" y="203"/>
                    </a:lnTo>
                    <a:lnTo>
                      <a:pt x="2" y="202"/>
                    </a:lnTo>
                    <a:lnTo>
                      <a:pt x="3" y="202"/>
                    </a:lnTo>
                    <a:lnTo>
                      <a:pt x="5" y="200"/>
                    </a:lnTo>
                    <a:lnTo>
                      <a:pt x="7" y="199"/>
                    </a:lnTo>
                    <a:lnTo>
                      <a:pt x="7" y="198"/>
                    </a:lnTo>
                    <a:lnTo>
                      <a:pt x="8" y="196"/>
                    </a:lnTo>
                    <a:lnTo>
                      <a:pt x="12" y="191"/>
                    </a:lnTo>
                    <a:lnTo>
                      <a:pt x="12" y="189"/>
                    </a:lnTo>
                    <a:lnTo>
                      <a:pt x="12" y="187"/>
                    </a:lnTo>
                    <a:lnTo>
                      <a:pt x="11" y="186"/>
                    </a:lnTo>
                    <a:lnTo>
                      <a:pt x="10" y="186"/>
                    </a:lnTo>
                    <a:lnTo>
                      <a:pt x="10" y="186"/>
                    </a:lnTo>
                    <a:lnTo>
                      <a:pt x="12" y="185"/>
                    </a:lnTo>
                    <a:lnTo>
                      <a:pt x="14" y="184"/>
                    </a:lnTo>
                    <a:lnTo>
                      <a:pt x="13" y="182"/>
                    </a:lnTo>
                    <a:lnTo>
                      <a:pt x="12" y="182"/>
                    </a:lnTo>
                    <a:lnTo>
                      <a:pt x="14" y="181"/>
                    </a:lnTo>
                    <a:lnTo>
                      <a:pt x="12" y="181"/>
                    </a:lnTo>
                    <a:lnTo>
                      <a:pt x="13" y="180"/>
                    </a:lnTo>
                    <a:lnTo>
                      <a:pt x="14" y="180"/>
                    </a:lnTo>
                    <a:lnTo>
                      <a:pt x="15" y="179"/>
                    </a:lnTo>
                    <a:lnTo>
                      <a:pt x="16" y="176"/>
                    </a:lnTo>
                    <a:lnTo>
                      <a:pt x="16" y="175"/>
                    </a:lnTo>
                    <a:lnTo>
                      <a:pt x="17" y="174"/>
                    </a:lnTo>
                    <a:lnTo>
                      <a:pt x="17" y="174"/>
                    </a:lnTo>
                    <a:lnTo>
                      <a:pt x="17" y="172"/>
                    </a:lnTo>
                    <a:lnTo>
                      <a:pt x="17" y="172"/>
                    </a:lnTo>
                    <a:lnTo>
                      <a:pt x="15" y="170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8" y="166"/>
                    </a:lnTo>
                    <a:lnTo>
                      <a:pt x="17" y="163"/>
                    </a:lnTo>
                    <a:lnTo>
                      <a:pt x="17" y="162"/>
                    </a:lnTo>
                    <a:lnTo>
                      <a:pt x="17" y="160"/>
                    </a:lnTo>
                    <a:lnTo>
                      <a:pt x="16" y="160"/>
                    </a:lnTo>
                    <a:lnTo>
                      <a:pt x="17" y="159"/>
                    </a:lnTo>
                    <a:lnTo>
                      <a:pt x="17" y="159"/>
                    </a:lnTo>
                    <a:lnTo>
                      <a:pt x="17" y="158"/>
                    </a:lnTo>
                    <a:lnTo>
                      <a:pt x="19" y="158"/>
                    </a:lnTo>
                    <a:lnTo>
                      <a:pt x="18" y="156"/>
                    </a:lnTo>
                    <a:lnTo>
                      <a:pt x="17" y="156"/>
                    </a:lnTo>
                    <a:lnTo>
                      <a:pt x="18" y="155"/>
                    </a:lnTo>
                    <a:lnTo>
                      <a:pt x="18" y="151"/>
                    </a:lnTo>
                    <a:lnTo>
                      <a:pt x="19" y="151"/>
                    </a:lnTo>
                    <a:lnTo>
                      <a:pt x="19" y="151"/>
                    </a:lnTo>
                    <a:lnTo>
                      <a:pt x="19" y="150"/>
                    </a:lnTo>
                    <a:lnTo>
                      <a:pt x="19" y="150"/>
                    </a:lnTo>
                    <a:lnTo>
                      <a:pt x="19" y="148"/>
                    </a:lnTo>
                    <a:lnTo>
                      <a:pt x="20" y="148"/>
                    </a:lnTo>
                    <a:lnTo>
                      <a:pt x="20" y="146"/>
                    </a:lnTo>
                    <a:lnTo>
                      <a:pt x="20" y="145"/>
                    </a:lnTo>
                    <a:lnTo>
                      <a:pt x="21" y="144"/>
                    </a:lnTo>
                    <a:lnTo>
                      <a:pt x="21" y="143"/>
                    </a:lnTo>
                    <a:lnTo>
                      <a:pt x="21" y="142"/>
                    </a:lnTo>
                    <a:lnTo>
                      <a:pt x="22" y="141"/>
                    </a:lnTo>
                    <a:lnTo>
                      <a:pt x="22" y="140"/>
                    </a:lnTo>
                    <a:lnTo>
                      <a:pt x="23" y="139"/>
                    </a:lnTo>
                    <a:lnTo>
                      <a:pt x="23" y="138"/>
                    </a:lnTo>
                    <a:lnTo>
                      <a:pt x="23" y="138"/>
                    </a:lnTo>
                    <a:lnTo>
                      <a:pt x="23" y="138"/>
                    </a:lnTo>
                    <a:lnTo>
                      <a:pt x="23" y="135"/>
                    </a:lnTo>
                    <a:lnTo>
                      <a:pt x="24" y="134"/>
                    </a:lnTo>
                    <a:lnTo>
                      <a:pt x="25" y="136"/>
                    </a:lnTo>
                    <a:lnTo>
                      <a:pt x="27" y="134"/>
                    </a:lnTo>
                    <a:lnTo>
                      <a:pt x="28" y="135"/>
                    </a:lnTo>
                    <a:lnTo>
                      <a:pt x="28" y="134"/>
                    </a:lnTo>
                    <a:lnTo>
                      <a:pt x="28" y="133"/>
                    </a:lnTo>
                    <a:lnTo>
                      <a:pt x="28" y="133"/>
                    </a:lnTo>
                    <a:lnTo>
                      <a:pt x="30" y="133"/>
                    </a:lnTo>
                    <a:lnTo>
                      <a:pt x="30" y="132"/>
                    </a:lnTo>
                    <a:lnTo>
                      <a:pt x="30" y="132"/>
                    </a:lnTo>
                    <a:lnTo>
                      <a:pt x="30" y="130"/>
                    </a:lnTo>
                    <a:lnTo>
                      <a:pt x="30" y="128"/>
                    </a:lnTo>
                    <a:lnTo>
                      <a:pt x="30" y="128"/>
                    </a:lnTo>
                    <a:lnTo>
                      <a:pt x="30" y="127"/>
                    </a:lnTo>
                    <a:lnTo>
                      <a:pt x="30" y="127"/>
                    </a:lnTo>
                    <a:lnTo>
                      <a:pt x="30" y="126"/>
                    </a:lnTo>
                    <a:lnTo>
                      <a:pt x="31" y="126"/>
                    </a:lnTo>
                    <a:lnTo>
                      <a:pt x="30" y="124"/>
                    </a:lnTo>
                    <a:lnTo>
                      <a:pt x="28" y="122"/>
                    </a:lnTo>
                    <a:lnTo>
                      <a:pt x="28" y="120"/>
                    </a:lnTo>
                    <a:lnTo>
                      <a:pt x="27" y="118"/>
                    </a:lnTo>
                    <a:lnTo>
                      <a:pt x="27" y="118"/>
                    </a:lnTo>
                    <a:lnTo>
                      <a:pt x="28" y="115"/>
                    </a:lnTo>
                    <a:lnTo>
                      <a:pt x="28" y="113"/>
                    </a:lnTo>
                    <a:lnTo>
                      <a:pt x="27" y="112"/>
                    </a:lnTo>
                    <a:lnTo>
                      <a:pt x="27" y="112"/>
                    </a:lnTo>
                    <a:lnTo>
                      <a:pt x="27" y="111"/>
                    </a:lnTo>
                    <a:lnTo>
                      <a:pt x="27" y="111"/>
                    </a:lnTo>
                    <a:lnTo>
                      <a:pt x="27" y="110"/>
                    </a:lnTo>
                    <a:lnTo>
                      <a:pt x="27" y="109"/>
                    </a:lnTo>
                    <a:lnTo>
                      <a:pt x="26" y="109"/>
                    </a:lnTo>
                    <a:lnTo>
                      <a:pt x="25" y="107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7" y="103"/>
                    </a:lnTo>
                    <a:lnTo>
                      <a:pt x="28" y="103"/>
                    </a:lnTo>
                    <a:lnTo>
                      <a:pt x="28" y="104"/>
                    </a:lnTo>
                    <a:lnTo>
                      <a:pt x="29" y="105"/>
                    </a:lnTo>
                    <a:lnTo>
                      <a:pt x="30" y="105"/>
                    </a:lnTo>
                    <a:lnTo>
                      <a:pt x="31" y="104"/>
                    </a:lnTo>
                    <a:lnTo>
                      <a:pt x="32" y="103"/>
                    </a:lnTo>
                    <a:lnTo>
                      <a:pt x="31" y="102"/>
                    </a:lnTo>
                    <a:lnTo>
                      <a:pt x="31" y="102"/>
                    </a:lnTo>
                    <a:lnTo>
                      <a:pt x="31" y="101"/>
                    </a:lnTo>
                    <a:lnTo>
                      <a:pt x="32" y="102"/>
                    </a:lnTo>
                    <a:lnTo>
                      <a:pt x="32" y="101"/>
                    </a:lnTo>
                    <a:lnTo>
                      <a:pt x="32" y="101"/>
                    </a:lnTo>
                    <a:lnTo>
                      <a:pt x="32" y="101"/>
                    </a:lnTo>
                    <a:lnTo>
                      <a:pt x="32" y="99"/>
                    </a:lnTo>
                    <a:lnTo>
                      <a:pt x="33" y="101"/>
                    </a:lnTo>
                    <a:lnTo>
                      <a:pt x="34" y="101"/>
                    </a:lnTo>
                    <a:lnTo>
                      <a:pt x="34" y="99"/>
                    </a:lnTo>
                    <a:lnTo>
                      <a:pt x="33" y="98"/>
                    </a:lnTo>
                    <a:lnTo>
                      <a:pt x="34" y="98"/>
                    </a:lnTo>
                    <a:lnTo>
                      <a:pt x="34" y="97"/>
                    </a:lnTo>
                    <a:lnTo>
                      <a:pt x="35" y="97"/>
                    </a:lnTo>
                    <a:lnTo>
                      <a:pt x="35" y="96"/>
                    </a:lnTo>
                    <a:lnTo>
                      <a:pt x="34" y="94"/>
                    </a:lnTo>
                    <a:lnTo>
                      <a:pt x="35" y="93"/>
                    </a:lnTo>
                    <a:lnTo>
                      <a:pt x="33" y="92"/>
                    </a:lnTo>
                    <a:lnTo>
                      <a:pt x="34" y="92"/>
                    </a:lnTo>
                    <a:lnTo>
                      <a:pt x="33" y="90"/>
                    </a:lnTo>
                    <a:lnTo>
                      <a:pt x="34" y="89"/>
                    </a:lnTo>
                    <a:lnTo>
                      <a:pt x="33" y="89"/>
                    </a:lnTo>
                    <a:lnTo>
                      <a:pt x="34" y="88"/>
                    </a:lnTo>
                    <a:lnTo>
                      <a:pt x="35" y="86"/>
                    </a:lnTo>
                    <a:lnTo>
                      <a:pt x="35" y="86"/>
                    </a:lnTo>
                    <a:lnTo>
                      <a:pt x="35" y="84"/>
                    </a:lnTo>
                    <a:lnTo>
                      <a:pt x="38" y="83"/>
                    </a:lnTo>
                    <a:lnTo>
                      <a:pt x="37" y="82"/>
                    </a:lnTo>
                    <a:lnTo>
                      <a:pt x="37" y="81"/>
                    </a:lnTo>
                    <a:lnTo>
                      <a:pt x="37" y="80"/>
                    </a:lnTo>
                    <a:lnTo>
                      <a:pt x="37" y="79"/>
                    </a:lnTo>
                    <a:lnTo>
                      <a:pt x="37" y="80"/>
                    </a:lnTo>
                    <a:lnTo>
                      <a:pt x="38" y="79"/>
                    </a:lnTo>
                    <a:lnTo>
                      <a:pt x="38" y="78"/>
                    </a:lnTo>
                    <a:lnTo>
                      <a:pt x="38" y="77"/>
                    </a:lnTo>
                    <a:lnTo>
                      <a:pt x="39" y="76"/>
                    </a:lnTo>
                    <a:lnTo>
                      <a:pt x="39" y="75"/>
                    </a:lnTo>
                    <a:lnTo>
                      <a:pt x="40" y="75"/>
                    </a:lnTo>
                    <a:lnTo>
                      <a:pt x="40" y="73"/>
                    </a:lnTo>
                    <a:lnTo>
                      <a:pt x="40" y="73"/>
                    </a:lnTo>
                    <a:lnTo>
                      <a:pt x="41" y="72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39" y="70"/>
                    </a:lnTo>
                    <a:lnTo>
                      <a:pt x="40" y="67"/>
                    </a:lnTo>
                    <a:lnTo>
                      <a:pt x="40" y="66"/>
                    </a:lnTo>
                    <a:lnTo>
                      <a:pt x="40" y="64"/>
                    </a:lnTo>
                    <a:lnTo>
                      <a:pt x="40" y="63"/>
                    </a:lnTo>
                    <a:lnTo>
                      <a:pt x="41" y="63"/>
                    </a:lnTo>
                    <a:lnTo>
                      <a:pt x="41" y="61"/>
                    </a:lnTo>
                    <a:lnTo>
                      <a:pt x="43" y="60"/>
                    </a:lnTo>
                    <a:lnTo>
                      <a:pt x="43" y="58"/>
                    </a:lnTo>
                    <a:lnTo>
                      <a:pt x="41" y="58"/>
                    </a:lnTo>
                    <a:lnTo>
                      <a:pt x="40" y="57"/>
                    </a:lnTo>
                    <a:lnTo>
                      <a:pt x="41" y="57"/>
                    </a:lnTo>
                    <a:lnTo>
                      <a:pt x="42" y="55"/>
                    </a:lnTo>
                    <a:lnTo>
                      <a:pt x="41" y="54"/>
                    </a:lnTo>
                    <a:lnTo>
                      <a:pt x="41" y="53"/>
                    </a:lnTo>
                    <a:lnTo>
                      <a:pt x="41" y="52"/>
                    </a:lnTo>
                    <a:lnTo>
                      <a:pt x="41" y="52"/>
                    </a:lnTo>
                    <a:lnTo>
                      <a:pt x="40" y="51"/>
                    </a:lnTo>
                    <a:lnTo>
                      <a:pt x="40" y="50"/>
                    </a:lnTo>
                    <a:lnTo>
                      <a:pt x="41" y="49"/>
                    </a:lnTo>
                    <a:lnTo>
                      <a:pt x="41" y="48"/>
                    </a:lnTo>
                    <a:lnTo>
                      <a:pt x="40" y="47"/>
                    </a:lnTo>
                    <a:lnTo>
                      <a:pt x="39" y="44"/>
                    </a:lnTo>
                    <a:lnTo>
                      <a:pt x="40" y="45"/>
                    </a:lnTo>
                    <a:lnTo>
                      <a:pt x="41" y="44"/>
                    </a:lnTo>
                    <a:lnTo>
                      <a:pt x="43" y="41"/>
                    </a:lnTo>
                    <a:lnTo>
                      <a:pt x="43" y="40"/>
                    </a:lnTo>
                    <a:lnTo>
                      <a:pt x="45" y="40"/>
                    </a:lnTo>
                    <a:lnTo>
                      <a:pt x="46" y="40"/>
                    </a:lnTo>
                    <a:lnTo>
                      <a:pt x="51" y="37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6" y="34"/>
                    </a:lnTo>
                    <a:lnTo>
                      <a:pt x="57" y="34"/>
                    </a:lnTo>
                    <a:lnTo>
                      <a:pt x="58" y="34"/>
                    </a:lnTo>
                    <a:lnTo>
                      <a:pt x="60" y="35"/>
                    </a:lnTo>
                    <a:lnTo>
                      <a:pt x="62" y="36"/>
                    </a:lnTo>
                    <a:lnTo>
                      <a:pt x="63" y="37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7" y="38"/>
                    </a:lnTo>
                    <a:lnTo>
                      <a:pt x="77" y="35"/>
                    </a:lnTo>
                    <a:lnTo>
                      <a:pt x="80" y="36"/>
                    </a:lnTo>
                    <a:lnTo>
                      <a:pt x="81" y="37"/>
                    </a:lnTo>
                    <a:lnTo>
                      <a:pt x="83" y="35"/>
                    </a:lnTo>
                    <a:lnTo>
                      <a:pt x="88" y="35"/>
                    </a:lnTo>
                    <a:lnTo>
                      <a:pt x="89" y="36"/>
                    </a:lnTo>
                    <a:lnTo>
                      <a:pt x="89" y="36"/>
                    </a:lnTo>
                    <a:lnTo>
                      <a:pt x="91" y="37"/>
                    </a:lnTo>
                    <a:lnTo>
                      <a:pt x="91" y="36"/>
                    </a:lnTo>
                    <a:lnTo>
                      <a:pt x="92" y="37"/>
                    </a:lnTo>
                    <a:lnTo>
                      <a:pt x="96" y="36"/>
                    </a:lnTo>
                    <a:lnTo>
                      <a:pt x="99" y="37"/>
                    </a:lnTo>
                    <a:lnTo>
                      <a:pt x="99" y="37"/>
                    </a:lnTo>
                    <a:lnTo>
                      <a:pt x="99" y="35"/>
                    </a:lnTo>
                    <a:lnTo>
                      <a:pt x="100" y="34"/>
                    </a:lnTo>
                    <a:lnTo>
                      <a:pt x="100" y="33"/>
                    </a:lnTo>
                    <a:lnTo>
                      <a:pt x="104" y="32"/>
                    </a:lnTo>
                    <a:lnTo>
                      <a:pt x="107" y="33"/>
                    </a:lnTo>
                    <a:lnTo>
                      <a:pt x="113" y="30"/>
                    </a:lnTo>
                    <a:lnTo>
                      <a:pt x="116" y="30"/>
                    </a:lnTo>
                    <a:lnTo>
                      <a:pt x="120" y="29"/>
                    </a:lnTo>
                    <a:lnTo>
                      <a:pt x="123" y="26"/>
                    </a:lnTo>
                    <a:lnTo>
                      <a:pt x="123" y="24"/>
                    </a:lnTo>
                    <a:lnTo>
                      <a:pt x="124" y="23"/>
                    </a:lnTo>
                    <a:lnTo>
                      <a:pt x="122" y="20"/>
                    </a:lnTo>
                    <a:lnTo>
                      <a:pt x="123" y="17"/>
                    </a:lnTo>
                    <a:lnTo>
                      <a:pt x="121" y="16"/>
                    </a:lnTo>
                    <a:lnTo>
                      <a:pt x="123" y="16"/>
                    </a:lnTo>
                    <a:lnTo>
                      <a:pt x="126" y="12"/>
                    </a:lnTo>
                    <a:lnTo>
                      <a:pt x="125" y="11"/>
                    </a:lnTo>
                    <a:lnTo>
                      <a:pt x="124" y="8"/>
                    </a:lnTo>
                    <a:lnTo>
                      <a:pt x="125" y="7"/>
                    </a:lnTo>
                    <a:lnTo>
                      <a:pt x="125" y="6"/>
                    </a:lnTo>
                    <a:lnTo>
                      <a:pt x="124" y="5"/>
                    </a:lnTo>
                    <a:lnTo>
                      <a:pt x="128" y="6"/>
                    </a:lnTo>
                    <a:lnTo>
                      <a:pt x="131" y="5"/>
                    </a:lnTo>
                    <a:lnTo>
                      <a:pt x="135" y="4"/>
                    </a:lnTo>
                    <a:lnTo>
                      <a:pt x="138" y="6"/>
                    </a:lnTo>
                    <a:lnTo>
                      <a:pt x="140" y="5"/>
                    </a:lnTo>
                    <a:lnTo>
                      <a:pt x="145" y="1"/>
                    </a:lnTo>
                    <a:lnTo>
                      <a:pt x="146" y="0"/>
                    </a:lnTo>
                    <a:lnTo>
                      <a:pt x="149" y="0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L" sz="1600"/>
              </a:p>
            </p:txBody>
          </p:sp>
          <p:sp>
            <p:nvSpPr>
              <p:cNvPr id="359" name="Freeform 10">
                <a:extLst>
                  <a:ext uri="{FF2B5EF4-FFF2-40B4-BE49-F238E27FC236}">
                    <a16:creationId xmlns:a16="http://schemas.microsoft.com/office/drawing/2014/main" id="{E40FE268-32F7-4F84-909B-F8C1DF8E2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300" y="5540270"/>
                <a:ext cx="83420" cy="138665"/>
              </a:xfrm>
              <a:custGeom>
                <a:avLst/>
                <a:gdLst>
                  <a:gd name="T0" fmla="*/ 19 w 91"/>
                  <a:gd name="T1" fmla="*/ 8 h 179"/>
                  <a:gd name="T2" fmla="*/ 33 w 91"/>
                  <a:gd name="T3" fmla="*/ 15 h 179"/>
                  <a:gd name="T4" fmla="*/ 41 w 91"/>
                  <a:gd name="T5" fmla="*/ 5 h 179"/>
                  <a:gd name="T6" fmla="*/ 57 w 91"/>
                  <a:gd name="T7" fmla="*/ 5 h 179"/>
                  <a:gd name="T8" fmla="*/ 60 w 91"/>
                  <a:gd name="T9" fmla="*/ 19 h 179"/>
                  <a:gd name="T10" fmla="*/ 73 w 91"/>
                  <a:gd name="T11" fmla="*/ 26 h 179"/>
                  <a:gd name="T12" fmla="*/ 84 w 91"/>
                  <a:gd name="T13" fmla="*/ 25 h 179"/>
                  <a:gd name="T14" fmla="*/ 87 w 91"/>
                  <a:gd name="T15" fmla="*/ 35 h 179"/>
                  <a:gd name="T16" fmla="*/ 87 w 91"/>
                  <a:gd name="T17" fmla="*/ 49 h 179"/>
                  <a:gd name="T18" fmla="*/ 87 w 91"/>
                  <a:gd name="T19" fmla="*/ 57 h 179"/>
                  <a:gd name="T20" fmla="*/ 91 w 91"/>
                  <a:gd name="T21" fmla="*/ 63 h 179"/>
                  <a:gd name="T22" fmla="*/ 87 w 91"/>
                  <a:gd name="T23" fmla="*/ 69 h 179"/>
                  <a:gd name="T24" fmla="*/ 77 w 91"/>
                  <a:gd name="T25" fmla="*/ 73 h 179"/>
                  <a:gd name="T26" fmla="*/ 77 w 91"/>
                  <a:gd name="T27" fmla="*/ 78 h 179"/>
                  <a:gd name="T28" fmla="*/ 72 w 91"/>
                  <a:gd name="T29" fmla="*/ 86 h 179"/>
                  <a:gd name="T30" fmla="*/ 67 w 91"/>
                  <a:gd name="T31" fmla="*/ 102 h 179"/>
                  <a:gd name="T32" fmla="*/ 67 w 91"/>
                  <a:gd name="T33" fmla="*/ 110 h 179"/>
                  <a:gd name="T34" fmla="*/ 62 w 91"/>
                  <a:gd name="T35" fmla="*/ 114 h 179"/>
                  <a:gd name="T36" fmla="*/ 57 w 91"/>
                  <a:gd name="T37" fmla="*/ 130 h 179"/>
                  <a:gd name="T38" fmla="*/ 56 w 91"/>
                  <a:gd name="T39" fmla="*/ 142 h 179"/>
                  <a:gd name="T40" fmla="*/ 70 w 91"/>
                  <a:gd name="T41" fmla="*/ 158 h 179"/>
                  <a:gd name="T42" fmla="*/ 71 w 91"/>
                  <a:gd name="T43" fmla="*/ 166 h 179"/>
                  <a:gd name="T44" fmla="*/ 67 w 91"/>
                  <a:gd name="T45" fmla="*/ 169 h 179"/>
                  <a:gd name="T46" fmla="*/ 67 w 91"/>
                  <a:gd name="T47" fmla="*/ 179 h 179"/>
                  <a:gd name="T48" fmla="*/ 63 w 91"/>
                  <a:gd name="T49" fmla="*/ 175 h 179"/>
                  <a:gd name="T50" fmla="*/ 58 w 91"/>
                  <a:gd name="T51" fmla="*/ 174 h 179"/>
                  <a:gd name="T52" fmla="*/ 53 w 91"/>
                  <a:gd name="T53" fmla="*/ 168 h 179"/>
                  <a:gd name="T54" fmla="*/ 46 w 91"/>
                  <a:gd name="T55" fmla="*/ 166 h 179"/>
                  <a:gd name="T56" fmla="*/ 38 w 91"/>
                  <a:gd name="T57" fmla="*/ 168 h 179"/>
                  <a:gd name="T58" fmla="*/ 30 w 91"/>
                  <a:gd name="T59" fmla="*/ 173 h 179"/>
                  <a:gd name="T60" fmla="*/ 25 w 91"/>
                  <a:gd name="T61" fmla="*/ 176 h 179"/>
                  <a:gd name="T62" fmla="*/ 13 w 91"/>
                  <a:gd name="T63" fmla="*/ 176 h 179"/>
                  <a:gd name="T64" fmla="*/ 11 w 91"/>
                  <a:gd name="T65" fmla="*/ 174 h 179"/>
                  <a:gd name="T66" fmla="*/ 11 w 91"/>
                  <a:gd name="T67" fmla="*/ 168 h 179"/>
                  <a:gd name="T68" fmla="*/ 11 w 91"/>
                  <a:gd name="T69" fmla="*/ 163 h 179"/>
                  <a:gd name="T70" fmla="*/ 11 w 91"/>
                  <a:gd name="T71" fmla="*/ 158 h 179"/>
                  <a:gd name="T72" fmla="*/ 11 w 91"/>
                  <a:gd name="T73" fmla="*/ 155 h 179"/>
                  <a:gd name="T74" fmla="*/ 8 w 91"/>
                  <a:gd name="T75" fmla="*/ 144 h 179"/>
                  <a:gd name="T76" fmla="*/ 7 w 91"/>
                  <a:gd name="T77" fmla="*/ 134 h 179"/>
                  <a:gd name="T78" fmla="*/ 5 w 91"/>
                  <a:gd name="T79" fmla="*/ 126 h 179"/>
                  <a:gd name="T80" fmla="*/ 3 w 91"/>
                  <a:gd name="T81" fmla="*/ 117 h 179"/>
                  <a:gd name="T82" fmla="*/ 2 w 91"/>
                  <a:gd name="T83" fmla="*/ 106 h 179"/>
                  <a:gd name="T84" fmla="*/ 0 w 91"/>
                  <a:gd name="T85" fmla="*/ 91 h 179"/>
                  <a:gd name="T86" fmla="*/ 1 w 91"/>
                  <a:gd name="T87" fmla="*/ 81 h 179"/>
                  <a:gd name="T88" fmla="*/ 2 w 91"/>
                  <a:gd name="T89" fmla="*/ 74 h 179"/>
                  <a:gd name="T90" fmla="*/ 10 w 91"/>
                  <a:gd name="T91" fmla="*/ 70 h 179"/>
                  <a:gd name="T92" fmla="*/ 11 w 91"/>
                  <a:gd name="T93" fmla="*/ 64 h 179"/>
                  <a:gd name="T94" fmla="*/ 16 w 91"/>
                  <a:gd name="T95" fmla="*/ 60 h 179"/>
                  <a:gd name="T96" fmla="*/ 13 w 91"/>
                  <a:gd name="T97" fmla="*/ 55 h 179"/>
                  <a:gd name="T98" fmla="*/ 17 w 91"/>
                  <a:gd name="T99" fmla="*/ 53 h 179"/>
                  <a:gd name="T100" fmla="*/ 18 w 91"/>
                  <a:gd name="T101" fmla="*/ 52 h 179"/>
                  <a:gd name="T102" fmla="*/ 18 w 91"/>
                  <a:gd name="T103" fmla="*/ 44 h 179"/>
                  <a:gd name="T104" fmla="*/ 18 w 91"/>
                  <a:gd name="T105" fmla="*/ 37 h 179"/>
                  <a:gd name="T106" fmla="*/ 18 w 91"/>
                  <a:gd name="T107" fmla="*/ 28 h 179"/>
                  <a:gd name="T108" fmla="*/ 18 w 91"/>
                  <a:gd name="T109" fmla="*/ 23 h 179"/>
                  <a:gd name="T110" fmla="*/ 17 w 91"/>
                  <a:gd name="T111" fmla="*/ 21 h 179"/>
                  <a:gd name="T112" fmla="*/ 13 w 91"/>
                  <a:gd name="T113" fmla="*/ 1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" h="179">
                    <a:moveTo>
                      <a:pt x="9" y="8"/>
                    </a:moveTo>
                    <a:lnTo>
                      <a:pt x="13" y="8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7" y="6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3" y="13"/>
                    </a:lnTo>
                    <a:lnTo>
                      <a:pt x="28" y="14"/>
                    </a:lnTo>
                    <a:lnTo>
                      <a:pt x="29" y="16"/>
                    </a:lnTo>
                    <a:lnTo>
                      <a:pt x="33" y="15"/>
                    </a:lnTo>
                    <a:lnTo>
                      <a:pt x="33" y="14"/>
                    </a:lnTo>
                    <a:lnTo>
                      <a:pt x="34" y="8"/>
                    </a:lnTo>
                    <a:lnTo>
                      <a:pt x="34" y="7"/>
                    </a:lnTo>
                    <a:lnTo>
                      <a:pt x="34" y="6"/>
                    </a:lnTo>
                    <a:lnTo>
                      <a:pt x="38" y="4"/>
                    </a:lnTo>
                    <a:lnTo>
                      <a:pt x="41" y="5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55" y="2"/>
                    </a:lnTo>
                    <a:lnTo>
                      <a:pt x="57" y="5"/>
                    </a:lnTo>
                    <a:lnTo>
                      <a:pt x="58" y="9"/>
                    </a:lnTo>
                    <a:lnTo>
                      <a:pt x="59" y="11"/>
                    </a:lnTo>
                    <a:lnTo>
                      <a:pt x="59" y="13"/>
                    </a:lnTo>
                    <a:lnTo>
                      <a:pt x="60" y="15"/>
                    </a:lnTo>
                    <a:lnTo>
                      <a:pt x="59" y="17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3" y="19"/>
                    </a:lnTo>
                    <a:lnTo>
                      <a:pt x="64" y="17"/>
                    </a:lnTo>
                    <a:lnTo>
                      <a:pt x="66" y="17"/>
                    </a:lnTo>
                    <a:lnTo>
                      <a:pt x="70" y="21"/>
                    </a:lnTo>
                    <a:lnTo>
                      <a:pt x="73" y="26"/>
                    </a:lnTo>
                    <a:lnTo>
                      <a:pt x="75" y="26"/>
                    </a:lnTo>
                    <a:lnTo>
                      <a:pt x="77" y="26"/>
                    </a:lnTo>
                    <a:lnTo>
                      <a:pt x="78" y="26"/>
                    </a:lnTo>
                    <a:lnTo>
                      <a:pt x="80" y="26"/>
                    </a:lnTo>
                    <a:lnTo>
                      <a:pt x="82" y="24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5" y="28"/>
                    </a:lnTo>
                    <a:lnTo>
                      <a:pt x="84" y="32"/>
                    </a:lnTo>
                    <a:lnTo>
                      <a:pt x="85" y="34"/>
                    </a:lnTo>
                    <a:lnTo>
                      <a:pt x="86" y="36"/>
                    </a:lnTo>
                    <a:lnTo>
                      <a:pt x="87" y="35"/>
                    </a:lnTo>
                    <a:lnTo>
                      <a:pt x="87" y="36"/>
                    </a:lnTo>
                    <a:lnTo>
                      <a:pt x="87" y="38"/>
                    </a:lnTo>
                    <a:lnTo>
                      <a:pt x="88" y="44"/>
                    </a:lnTo>
                    <a:lnTo>
                      <a:pt x="87" y="47"/>
                    </a:lnTo>
                    <a:lnTo>
                      <a:pt x="88" y="48"/>
                    </a:lnTo>
                    <a:lnTo>
                      <a:pt x="87" y="49"/>
                    </a:lnTo>
                    <a:lnTo>
                      <a:pt x="86" y="52"/>
                    </a:lnTo>
                    <a:lnTo>
                      <a:pt x="86" y="55"/>
                    </a:lnTo>
                    <a:lnTo>
                      <a:pt x="84" y="56"/>
                    </a:lnTo>
                    <a:lnTo>
                      <a:pt x="84" y="58"/>
                    </a:lnTo>
                    <a:lnTo>
                      <a:pt x="85" y="59"/>
                    </a:lnTo>
                    <a:lnTo>
                      <a:pt x="87" y="57"/>
                    </a:lnTo>
                    <a:lnTo>
                      <a:pt x="88" y="59"/>
                    </a:lnTo>
                    <a:lnTo>
                      <a:pt x="90" y="59"/>
                    </a:lnTo>
                    <a:lnTo>
                      <a:pt x="91" y="61"/>
                    </a:lnTo>
                    <a:lnTo>
                      <a:pt x="91" y="62"/>
                    </a:lnTo>
                    <a:lnTo>
                      <a:pt x="90" y="62"/>
                    </a:lnTo>
                    <a:lnTo>
                      <a:pt x="91" y="63"/>
                    </a:lnTo>
                    <a:lnTo>
                      <a:pt x="90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7" y="67"/>
                    </a:lnTo>
                    <a:lnTo>
                      <a:pt x="88" y="68"/>
                    </a:lnTo>
                    <a:lnTo>
                      <a:pt x="87" y="69"/>
                    </a:lnTo>
                    <a:lnTo>
                      <a:pt x="87" y="71"/>
                    </a:lnTo>
                    <a:lnTo>
                      <a:pt x="85" y="74"/>
                    </a:lnTo>
                    <a:lnTo>
                      <a:pt x="82" y="74"/>
                    </a:lnTo>
                    <a:lnTo>
                      <a:pt x="81" y="75"/>
                    </a:lnTo>
                    <a:lnTo>
                      <a:pt x="78" y="74"/>
                    </a:lnTo>
                    <a:lnTo>
                      <a:pt x="77" y="73"/>
                    </a:lnTo>
                    <a:lnTo>
                      <a:pt x="75" y="73"/>
                    </a:lnTo>
                    <a:lnTo>
                      <a:pt x="75" y="75"/>
                    </a:lnTo>
                    <a:lnTo>
                      <a:pt x="77" y="76"/>
                    </a:lnTo>
                    <a:lnTo>
                      <a:pt x="77" y="77"/>
                    </a:lnTo>
                    <a:lnTo>
                      <a:pt x="76" y="78"/>
                    </a:lnTo>
                    <a:lnTo>
                      <a:pt x="77" y="78"/>
                    </a:lnTo>
                    <a:lnTo>
                      <a:pt x="73" y="80"/>
                    </a:lnTo>
                    <a:lnTo>
                      <a:pt x="74" y="81"/>
                    </a:lnTo>
                    <a:lnTo>
                      <a:pt x="73" y="82"/>
                    </a:lnTo>
                    <a:lnTo>
                      <a:pt x="73" y="83"/>
                    </a:lnTo>
                    <a:lnTo>
                      <a:pt x="72" y="85"/>
                    </a:lnTo>
                    <a:lnTo>
                      <a:pt x="72" y="86"/>
                    </a:lnTo>
                    <a:lnTo>
                      <a:pt x="70" y="88"/>
                    </a:lnTo>
                    <a:lnTo>
                      <a:pt x="70" y="91"/>
                    </a:lnTo>
                    <a:lnTo>
                      <a:pt x="70" y="93"/>
                    </a:lnTo>
                    <a:lnTo>
                      <a:pt x="70" y="94"/>
                    </a:lnTo>
                    <a:lnTo>
                      <a:pt x="68" y="98"/>
                    </a:lnTo>
                    <a:lnTo>
                      <a:pt x="67" y="102"/>
                    </a:lnTo>
                    <a:lnTo>
                      <a:pt x="67" y="104"/>
                    </a:lnTo>
                    <a:lnTo>
                      <a:pt x="68" y="106"/>
                    </a:lnTo>
                    <a:lnTo>
                      <a:pt x="68" y="109"/>
                    </a:lnTo>
                    <a:lnTo>
                      <a:pt x="70" y="110"/>
                    </a:lnTo>
                    <a:lnTo>
                      <a:pt x="69" y="111"/>
                    </a:lnTo>
                    <a:lnTo>
                      <a:pt x="67" y="110"/>
                    </a:lnTo>
                    <a:lnTo>
                      <a:pt x="65" y="114"/>
                    </a:lnTo>
                    <a:lnTo>
                      <a:pt x="65" y="116"/>
                    </a:lnTo>
                    <a:lnTo>
                      <a:pt x="64" y="117"/>
                    </a:lnTo>
                    <a:lnTo>
                      <a:pt x="63" y="117"/>
                    </a:lnTo>
                    <a:lnTo>
                      <a:pt x="63" y="116"/>
                    </a:lnTo>
                    <a:lnTo>
                      <a:pt x="62" y="114"/>
                    </a:lnTo>
                    <a:lnTo>
                      <a:pt x="61" y="114"/>
                    </a:lnTo>
                    <a:lnTo>
                      <a:pt x="58" y="119"/>
                    </a:lnTo>
                    <a:lnTo>
                      <a:pt x="57" y="123"/>
                    </a:lnTo>
                    <a:lnTo>
                      <a:pt x="57" y="125"/>
                    </a:lnTo>
                    <a:lnTo>
                      <a:pt x="57" y="127"/>
                    </a:lnTo>
                    <a:lnTo>
                      <a:pt x="57" y="130"/>
                    </a:lnTo>
                    <a:lnTo>
                      <a:pt x="56" y="132"/>
                    </a:lnTo>
                    <a:lnTo>
                      <a:pt x="57" y="134"/>
                    </a:lnTo>
                    <a:lnTo>
                      <a:pt x="56" y="135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6" y="142"/>
                    </a:lnTo>
                    <a:lnTo>
                      <a:pt x="57" y="143"/>
                    </a:lnTo>
                    <a:lnTo>
                      <a:pt x="61" y="149"/>
                    </a:lnTo>
                    <a:lnTo>
                      <a:pt x="61" y="156"/>
                    </a:lnTo>
                    <a:lnTo>
                      <a:pt x="64" y="157"/>
                    </a:lnTo>
                    <a:lnTo>
                      <a:pt x="65" y="158"/>
                    </a:lnTo>
                    <a:lnTo>
                      <a:pt x="70" y="158"/>
                    </a:lnTo>
                    <a:lnTo>
                      <a:pt x="70" y="159"/>
                    </a:lnTo>
                    <a:lnTo>
                      <a:pt x="72" y="160"/>
                    </a:lnTo>
                    <a:lnTo>
                      <a:pt x="73" y="161"/>
                    </a:lnTo>
                    <a:lnTo>
                      <a:pt x="73" y="163"/>
                    </a:lnTo>
                    <a:lnTo>
                      <a:pt x="71" y="164"/>
                    </a:lnTo>
                    <a:lnTo>
                      <a:pt x="71" y="166"/>
                    </a:lnTo>
                    <a:lnTo>
                      <a:pt x="69" y="167"/>
                    </a:lnTo>
                    <a:lnTo>
                      <a:pt x="67" y="166"/>
                    </a:lnTo>
                    <a:lnTo>
                      <a:pt x="65" y="166"/>
                    </a:lnTo>
                    <a:lnTo>
                      <a:pt x="65" y="166"/>
                    </a:lnTo>
                    <a:lnTo>
                      <a:pt x="65" y="167"/>
                    </a:lnTo>
                    <a:lnTo>
                      <a:pt x="67" y="169"/>
                    </a:lnTo>
                    <a:lnTo>
                      <a:pt x="67" y="170"/>
                    </a:lnTo>
                    <a:lnTo>
                      <a:pt x="67" y="171"/>
                    </a:lnTo>
                    <a:lnTo>
                      <a:pt x="69" y="172"/>
                    </a:lnTo>
                    <a:lnTo>
                      <a:pt x="68" y="175"/>
                    </a:lnTo>
                    <a:lnTo>
                      <a:pt x="68" y="179"/>
                    </a:lnTo>
                    <a:lnTo>
                      <a:pt x="67" y="179"/>
                    </a:lnTo>
                    <a:lnTo>
                      <a:pt x="65" y="179"/>
                    </a:lnTo>
                    <a:lnTo>
                      <a:pt x="64" y="179"/>
                    </a:lnTo>
                    <a:lnTo>
                      <a:pt x="63" y="179"/>
                    </a:lnTo>
                    <a:lnTo>
                      <a:pt x="63" y="176"/>
                    </a:lnTo>
                    <a:lnTo>
                      <a:pt x="62" y="176"/>
                    </a:lnTo>
                    <a:lnTo>
                      <a:pt x="63" y="175"/>
                    </a:lnTo>
                    <a:lnTo>
                      <a:pt x="62" y="173"/>
                    </a:lnTo>
                    <a:lnTo>
                      <a:pt x="61" y="173"/>
                    </a:lnTo>
                    <a:lnTo>
                      <a:pt x="60" y="173"/>
                    </a:lnTo>
                    <a:lnTo>
                      <a:pt x="59" y="172"/>
                    </a:lnTo>
                    <a:lnTo>
                      <a:pt x="59" y="173"/>
                    </a:lnTo>
                    <a:lnTo>
                      <a:pt x="58" y="174"/>
                    </a:lnTo>
                    <a:lnTo>
                      <a:pt x="56" y="173"/>
                    </a:lnTo>
                    <a:lnTo>
                      <a:pt x="53" y="172"/>
                    </a:lnTo>
                    <a:lnTo>
                      <a:pt x="53" y="171"/>
                    </a:lnTo>
                    <a:lnTo>
                      <a:pt x="52" y="170"/>
                    </a:lnTo>
                    <a:lnTo>
                      <a:pt x="53" y="168"/>
                    </a:lnTo>
                    <a:lnTo>
                      <a:pt x="53" y="168"/>
                    </a:lnTo>
                    <a:lnTo>
                      <a:pt x="52" y="167"/>
                    </a:lnTo>
                    <a:lnTo>
                      <a:pt x="51" y="168"/>
                    </a:lnTo>
                    <a:lnTo>
                      <a:pt x="51" y="166"/>
                    </a:lnTo>
                    <a:lnTo>
                      <a:pt x="49" y="165"/>
                    </a:lnTo>
                    <a:lnTo>
                      <a:pt x="47" y="166"/>
                    </a:lnTo>
                    <a:lnTo>
                      <a:pt x="46" y="166"/>
                    </a:lnTo>
                    <a:lnTo>
                      <a:pt x="46" y="166"/>
                    </a:lnTo>
                    <a:lnTo>
                      <a:pt x="42" y="168"/>
                    </a:lnTo>
                    <a:lnTo>
                      <a:pt x="40" y="168"/>
                    </a:lnTo>
                    <a:lnTo>
                      <a:pt x="39" y="169"/>
                    </a:lnTo>
                    <a:lnTo>
                      <a:pt x="39" y="169"/>
                    </a:lnTo>
                    <a:lnTo>
                      <a:pt x="38" y="168"/>
                    </a:lnTo>
                    <a:lnTo>
                      <a:pt x="38" y="167"/>
                    </a:lnTo>
                    <a:lnTo>
                      <a:pt x="34" y="167"/>
                    </a:lnTo>
                    <a:lnTo>
                      <a:pt x="34" y="168"/>
                    </a:lnTo>
                    <a:lnTo>
                      <a:pt x="35" y="169"/>
                    </a:lnTo>
                    <a:lnTo>
                      <a:pt x="32" y="171"/>
                    </a:lnTo>
                    <a:lnTo>
                      <a:pt x="30" y="173"/>
                    </a:lnTo>
                    <a:lnTo>
                      <a:pt x="30" y="175"/>
                    </a:lnTo>
                    <a:lnTo>
                      <a:pt x="28" y="176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5" y="174"/>
                    </a:lnTo>
                    <a:lnTo>
                      <a:pt x="25" y="176"/>
                    </a:lnTo>
                    <a:lnTo>
                      <a:pt x="23" y="176"/>
                    </a:lnTo>
                    <a:lnTo>
                      <a:pt x="23" y="177"/>
                    </a:lnTo>
                    <a:lnTo>
                      <a:pt x="20" y="178"/>
                    </a:lnTo>
                    <a:lnTo>
                      <a:pt x="16" y="177"/>
                    </a:lnTo>
                    <a:lnTo>
                      <a:pt x="13" y="176"/>
                    </a:lnTo>
                    <a:lnTo>
                      <a:pt x="13" y="176"/>
                    </a:lnTo>
                    <a:lnTo>
                      <a:pt x="12" y="177"/>
                    </a:lnTo>
                    <a:lnTo>
                      <a:pt x="11" y="177"/>
                    </a:lnTo>
                    <a:lnTo>
                      <a:pt x="11" y="176"/>
                    </a:lnTo>
                    <a:lnTo>
                      <a:pt x="11" y="175"/>
                    </a:lnTo>
                    <a:lnTo>
                      <a:pt x="11" y="174"/>
                    </a:lnTo>
                    <a:lnTo>
                      <a:pt x="11" y="174"/>
                    </a:lnTo>
                    <a:lnTo>
                      <a:pt x="12" y="173"/>
                    </a:lnTo>
                    <a:lnTo>
                      <a:pt x="11" y="173"/>
                    </a:lnTo>
                    <a:lnTo>
                      <a:pt x="11" y="173"/>
                    </a:lnTo>
                    <a:lnTo>
                      <a:pt x="11" y="172"/>
                    </a:lnTo>
                    <a:lnTo>
                      <a:pt x="11" y="170"/>
                    </a:lnTo>
                    <a:lnTo>
                      <a:pt x="11" y="168"/>
                    </a:lnTo>
                    <a:lnTo>
                      <a:pt x="12" y="168"/>
                    </a:lnTo>
                    <a:lnTo>
                      <a:pt x="11" y="166"/>
                    </a:lnTo>
                    <a:lnTo>
                      <a:pt x="13" y="165"/>
                    </a:lnTo>
                    <a:lnTo>
                      <a:pt x="12" y="163"/>
                    </a:lnTo>
                    <a:lnTo>
                      <a:pt x="11" y="163"/>
                    </a:lnTo>
                    <a:lnTo>
                      <a:pt x="11" y="163"/>
                    </a:lnTo>
                    <a:lnTo>
                      <a:pt x="11" y="162"/>
                    </a:lnTo>
                    <a:lnTo>
                      <a:pt x="12" y="162"/>
                    </a:lnTo>
                    <a:lnTo>
                      <a:pt x="12" y="161"/>
                    </a:lnTo>
                    <a:lnTo>
                      <a:pt x="12" y="159"/>
                    </a:lnTo>
                    <a:lnTo>
                      <a:pt x="11" y="159"/>
                    </a:lnTo>
                    <a:lnTo>
                      <a:pt x="11" y="158"/>
                    </a:lnTo>
                    <a:lnTo>
                      <a:pt x="10" y="158"/>
                    </a:lnTo>
                    <a:lnTo>
                      <a:pt x="9" y="158"/>
                    </a:lnTo>
                    <a:lnTo>
                      <a:pt x="10" y="158"/>
                    </a:lnTo>
                    <a:lnTo>
                      <a:pt x="10" y="157"/>
                    </a:lnTo>
                    <a:lnTo>
                      <a:pt x="11" y="155"/>
                    </a:lnTo>
                    <a:lnTo>
                      <a:pt x="11" y="155"/>
                    </a:lnTo>
                    <a:lnTo>
                      <a:pt x="12" y="153"/>
                    </a:lnTo>
                    <a:lnTo>
                      <a:pt x="11" y="153"/>
                    </a:lnTo>
                    <a:lnTo>
                      <a:pt x="10" y="152"/>
                    </a:lnTo>
                    <a:lnTo>
                      <a:pt x="10" y="151"/>
                    </a:lnTo>
                    <a:lnTo>
                      <a:pt x="9" y="145"/>
                    </a:lnTo>
                    <a:lnTo>
                      <a:pt x="8" y="144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8" y="139"/>
                    </a:lnTo>
                    <a:lnTo>
                      <a:pt x="7" y="137"/>
                    </a:lnTo>
                    <a:lnTo>
                      <a:pt x="7" y="135"/>
                    </a:lnTo>
                    <a:lnTo>
                      <a:pt x="7" y="134"/>
                    </a:lnTo>
                    <a:lnTo>
                      <a:pt x="7" y="134"/>
                    </a:lnTo>
                    <a:lnTo>
                      <a:pt x="7" y="133"/>
                    </a:lnTo>
                    <a:lnTo>
                      <a:pt x="6" y="132"/>
                    </a:lnTo>
                    <a:lnTo>
                      <a:pt x="6" y="129"/>
                    </a:lnTo>
                    <a:lnTo>
                      <a:pt x="5" y="127"/>
                    </a:lnTo>
                    <a:lnTo>
                      <a:pt x="5" y="126"/>
                    </a:lnTo>
                    <a:lnTo>
                      <a:pt x="5" y="125"/>
                    </a:lnTo>
                    <a:lnTo>
                      <a:pt x="4" y="123"/>
                    </a:lnTo>
                    <a:lnTo>
                      <a:pt x="5" y="122"/>
                    </a:lnTo>
                    <a:lnTo>
                      <a:pt x="3" y="120"/>
                    </a:lnTo>
                    <a:lnTo>
                      <a:pt x="3" y="119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3" y="113"/>
                    </a:lnTo>
                    <a:lnTo>
                      <a:pt x="4" y="111"/>
                    </a:lnTo>
                    <a:lnTo>
                      <a:pt x="3" y="107"/>
                    </a:lnTo>
                    <a:lnTo>
                      <a:pt x="2" y="107"/>
                    </a:lnTo>
                    <a:lnTo>
                      <a:pt x="2" y="106"/>
                    </a:lnTo>
                    <a:lnTo>
                      <a:pt x="2" y="103"/>
                    </a:lnTo>
                    <a:lnTo>
                      <a:pt x="1" y="99"/>
                    </a:lnTo>
                    <a:lnTo>
                      <a:pt x="1" y="96"/>
                    </a:lnTo>
                    <a:lnTo>
                      <a:pt x="0" y="95"/>
                    </a:lnTo>
                    <a:lnTo>
                      <a:pt x="1" y="94"/>
                    </a:lnTo>
                    <a:lnTo>
                      <a:pt x="0" y="91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1" y="85"/>
                    </a:lnTo>
                    <a:lnTo>
                      <a:pt x="2" y="83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2" y="78"/>
                    </a:lnTo>
                    <a:lnTo>
                      <a:pt x="1" y="77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3" y="70"/>
                    </a:lnTo>
                    <a:lnTo>
                      <a:pt x="4" y="68"/>
                    </a:lnTo>
                    <a:lnTo>
                      <a:pt x="5" y="71"/>
                    </a:lnTo>
                    <a:lnTo>
                      <a:pt x="7" y="72"/>
                    </a:lnTo>
                    <a:lnTo>
                      <a:pt x="9" y="71"/>
                    </a:lnTo>
                    <a:lnTo>
                      <a:pt x="10" y="70"/>
                    </a:lnTo>
                    <a:lnTo>
                      <a:pt x="10" y="69"/>
                    </a:lnTo>
                    <a:lnTo>
                      <a:pt x="10" y="68"/>
                    </a:lnTo>
                    <a:lnTo>
                      <a:pt x="11" y="68"/>
                    </a:lnTo>
                    <a:lnTo>
                      <a:pt x="11" y="65"/>
                    </a:lnTo>
                    <a:lnTo>
                      <a:pt x="12" y="65"/>
                    </a:lnTo>
                    <a:lnTo>
                      <a:pt x="11" y="64"/>
                    </a:lnTo>
                    <a:lnTo>
                      <a:pt x="12" y="64"/>
                    </a:lnTo>
                    <a:lnTo>
                      <a:pt x="13" y="65"/>
                    </a:lnTo>
                    <a:lnTo>
                      <a:pt x="15" y="65"/>
                    </a:lnTo>
                    <a:lnTo>
                      <a:pt x="15" y="64"/>
                    </a:lnTo>
                    <a:lnTo>
                      <a:pt x="16" y="62"/>
                    </a:lnTo>
                    <a:lnTo>
                      <a:pt x="16" y="60"/>
                    </a:lnTo>
                    <a:lnTo>
                      <a:pt x="15" y="60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3" y="55"/>
                    </a:lnTo>
                    <a:lnTo>
                      <a:pt x="14" y="54"/>
                    </a:lnTo>
                    <a:lnTo>
                      <a:pt x="15" y="54"/>
                    </a:lnTo>
                    <a:lnTo>
                      <a:pt x="15" y="54"/>
                    </a:lnTo>
                    <a:lnTo>
                      <a:pt x="16" y="52"/>
                    </a:lnTo>
                    <a:lnTo>
                      <a:pt x="16" y="53"/>
                    </a:lnTo>
                    <a:lnTo>
                      <a:pt x="17" y="53"/>
                    </a:lnTo>
                    <a:lnTo>
                      <a:pt x="17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7" y="50"/>
                    </a:lnTo>
                    <a:lnTo>
                      <a:pt x="18" y="50"/>
                    </a:lnTo>
                    <a:lnTo>
                      <a:pt x="18" y="52"/>
                    </a:lnTo>
                    <a:lnTo>
                      <a:pt x="19" y="51"/>
                    </a:lnTo>
                    <a:lnTo>
                      <a:pt x="20" y="50"/>
                    </a:lnTo>
                    <a:lnTo>
                      <a:pt x="20" y="49"/>
                    </a:lnTo>
                    <a:lnTo>
                      <a:pt x="20" y="45"/>
                    </a:lnTo>
                    <a:lnTo>
                      <a:pt x="20" y="44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17" y="41"/>
                    </a:lnTo>
                    <a:lnTo>
                      <a:pt x="17" y="41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9" y="34"/>
                    </a:lnTo>
                    <a:lnTo>
                      <a:pt x="20" y="32"/>
                    </a:lnTo>
                    <a:lnTo>
                      <a:pt x="18" y="29"/>
                    </a:lnTo>
                    <a:lnTo>
                      <a:pt x="18" y="28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8" y="25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2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17" y="18"/>
                    </a:lnTo>
                    <a:lnTo>
                      <a:pt x="18" y="18"/>
                    </a:lnTo>
                    <a:lnTo>
                      <a:pt x="17" y="17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1" y="11"/>
                    </a:lnTo>
                    <a:lnTo>
                      <a:pt x="9" y="10"/>
                    </a:lnTo>
                    <a:lnTo>
                      <a:pt x="9" y="8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L" sz="1600"/>
              </a:p>
            </p:txBody>
          </p:sp>
          <p:sp>
            <p:nvSpPr>
              <p:cNvPr id="360" name="Freeform 11">
                <a:extLst>
                  <a:ext uri="{FF2B5EF4-FFF2-40B4-BE49-F238E27FC236}">
                    <a16:creationId xmlns:a16="http://schemas.microsoft.com/office/drawing/2014/main" id="{7B063016-A456-44C9-911C-2ADA43435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466" y="5668089"/>
                <a:ext cx="79754" cy="85988"/>
              </a:xfrm>
              <a:custGeom>
                <a:avLst/>
                <a:gdLst>
                  <a:gd name="T0" fmla="*/ 18 w 87"/>
                  <a:gd name="T1" fmla="*/ 12 h 111"/>
                  <a:gd name="T2" fmla="*/ 27 w 87"/>
                  <a:gd name="T3" fmla="*/ 9 h 111"/>
                  <a:gd name="T4" fmla="*/ 32 w 87"/>
                  <a:gd name="T5" fmla="*/ 8 h 111"/>
                  <a:gd name="T6" fmla="*/ 40 w 87"/>
                  <a:gd name="T7" fmla="*/ 2 h 111"/>
                  <a:gd name="T8" fmla="*/ 44 w 87"/>
                  <a:gd name="T9" fmla="*/ 3 h 111"/>
                  <a:gd name="T10" fmla="*/ 53 w 87"/>
                  <a:gd name="T11" fmla="*/ 1 h 111"/>
                  <a:gd name="T12" fmla="*/ 54 w 87"/>
                  <a:gd name="T13" fmla="*/ 5 h 111"/>
                  <a:gd name="T14" fmla="*/ 61 w 87"/>
                  <a:gd name="T15" fmla="*/ 8 h 111"/>
                  <a:gd name="T16" fmla="*/ 65 w 87"/>
                  <a:gd name="T17" fmla="*/ 10 h 111"/>
                  <a:gd name="T18" fmla="*/ 67 w 87"/>
                  <a:gd name="T19" fmla="*/ 14 h 111"/>
                  <a:gd name="T20" fmla="*/ 75 w 87"/>
                  <a:gd name="T21" fmla="*/ 18 h 111"/>
                  <a:gd name="T22" fmla="*/ 76 w 87"/>
                  <a:gd name="T23" fmla="*/ 24 h 111"/>
                  <a:gd name="T24" fmla="*/ 78 w 87"/>
                  <a:gd name="T25" fmla="*/ 34 h 111"/>
                  <a:gd name="T26" fmla="*/ 83 w 87"/>
                  <a:gd name="T27" fmla="*/ 46 h 111"/>
                  <a:gd name="T28" fmla="*/ 87 w 87"/>
                  <a:gd name="T29" fmla="*/ 53 h 111"/>
                  <a:gd name="T30" fmla="*/ 86 w 87"/>
                  <a:gd name="T31" fmla="*/ 57 h 111"/>
                  <a:gd name="T32" fmla="*/ 79 w 87"/>
                  <a:gd name="T33" fmla="*/ 62 h 111"/>
                  <a:gd name="T34" fmla="*/ 75 w 87"/>
                  <a:gd name="T35" fmla="*/ 67 h 111"/>
                  <a:gd name="T36" fmla="*/ 71 w 87"/>
                  <a:gd name="T37" fmla="*/ 62 h 111"/>
                  <a:gd name="T38" fmla="*/ 67 w 87"/>
                  <a:gd name="T39" fmla="*/ 57 h 111"/>
                  <a:gd name="T40" fmla="*/ 61 w 87"/>
                  <a:gd name="T41" fmla="*/ 58 h 111"/>
                  <a:gd name="T42" fmla="*/ 53 w 87"/>
                  <a:gd name="T43" fmla="*/ 54 h 111"/>
                  <a:gd name="T44" fmla="*/ 46 w 87"/>
                  <a:gd name="T45" fmla="*/ 52 h 111"/>
                  <a:gd name="T46" fmla="*/ 41 w 87"/>
                  <a:gd name="T47" fmla="*/ 55 h 111"/>
                  <a:gd name="T48" fmla="*/ 39 w 87"/>
                  <a:gd name="T49" fmla="*/ 62 h 111"/>
                  <a:gd name="T50" fmla="*/ 38 w 87"/>
                  <a:gd name="T51" fmla="*/ 68 h 111"/>
                  <a:gd name="T52" fmla="*/ 35 w 87"/>
                  <a:gd name="T53" fmla="*/ 69 h 111"/>
                  <a:gd name="T54" fmla="*/ 30 w 87"/>
                  <a:gd name="T55" fmla="*/ 74 h 111"/>
                  <a:gd name="T56" fmla="*/ 27 w 87"/>
                  <a:gd name="T57" fmla="*/ 78 h 111"/>
                  <a:gd name="T58" fmla="*/ 24 w 87"/>
                  <a:gd name="T59" fmla="*/ 84 h 111"/>
                  <a:gd name="T60" fmla="*/ 24 w 87"/>
                  <a:gd name="T61" fmla="*/ 91 h 111"/>
                  <a:gd name="T62" fmla="*/ 20 w 87"/>
                  <a:gd name="T63" fmla="*/ 95 h 111"/>
                  <a:gd name="T64" fmla="*/ 22 w 87"/>
                  <a:gd name="T65" fmla="*/ 98 h 111"/>
                  <a:gd name="T66" fmla="*/ 17 w 87"/>
                  <a:gd name="T67" fmla="*/ 101 h 111"/>
                  <a:gd name="T68" fmla="*/ 13 w 87"/>
                  <a:gd name="T69" fmla="*/ 106 h 111"/>
                  <a:gd name="T70" fmla="*/ 5 w 87"/>
                  <a:gd name="T71" fmla="*/ 110 h 111"/>
                  <a:gd name="T72" fmla="*/ 3 w 87"/>
                  <a:gd name="T73" fmla="*/ 109 h 111"/>
                  <a:gd name="T74" fmla="*/ 1 w 87"/>
                  <a:gd name="T75" fmla="*/ 108 h 111"/>
                  <a:gd name="T76" fmla="*/ 10 w 87"/>
                  <a:gd name="T77" fmla="*/ 95 h 111"/>
                  <a:gd name="T78" fmla="*/ 10 w 87"/>
                  <a:gd name="T79" fmla="*/ 90 h 111"/>
                  <a:gd name="T80" fmla="*/ 9 w 87"/>
                  <a:gd name="T81" fmla="*/ 85 h 111"/>
                  <a:gd name="T82" fmla="*/ 7 w 87"/>
                  <a:gd name="T83" fmla="*/ 80 h 111"/>
                  <a:gd name="T84" fmla="*/ 9 w 87"/>
                  <a:gd name="T85" fmla="*/ 77 h 111"/>
                  <a:gd name="T86" fmla="*/ 7 w 87"/>
                  <a:gd name="T87" fmla="*/ 70 h 111"/>
                  <a:gd name="T88" fmla="*/ 5 w 87"/>
                  <a:gd name="T89" fmla="*/ 65 h 111"/>
                  <a:gd name="T90" fmla="*/ 6 w 87"/>
                  <a:gd name="T91" fmla="*/ 63 h 111"/>
                  <a:gd name="T92" fmla="*/ 10 w 87"/>
                  <a:gd name="T93" fmla="*/ 60 h 111"/>
                  <a:gd name="T94" fmla="*/ 13 w 87"/>
                  <a:gd name="T95" fmla="*/ 53 h 111"/>
                  <a:gd name="T96" fmla="*/ 15 w 87"/>
                  <a:gd name="T97" fmla="*/ 49 h 111"/>
                  <a:gd name="T98" fmla="*/ 13 w 87"/>
                  <a:gd name="T99" fmla="*/ 44 h 111"/>
                  <a:gd name="T100" fmla="*/ 15 w 87"/>
                  <a:gd name="T101" fmla="*/ 41 h 111"/>
                  <a:gd name="T102" fmla="*/ 18 w 87"/>
                  <a:gd name="T103" fmla="*/ 37 h 111"/>
                  <a:gd name="T104" fmla="*/ 16 w 87"/>
                  <a:gd name="T105" fmla="*/ 32 h 111"/>
                  <a:gd name="T106" fmla="*/ 18 w 87"/>
                  <a:gd name="T107" fmla="*/ 29 h 111"/>
                  <a:gd name="T108" fmla="*/ 17 w 87"/>
                  <a:gd name="T109" fmla="*/ 20 h 111"/>
                  <a:gd name="T110" fmla="*/ 13 w 87"/>
                  <a:gd name="T111" fmla="*/ 1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7" h="111">
                    <a:moveTo>
                      <a:pt x="13" y="12"/>
                    </a:moveTo>
                    <a:lnTo>
                      <a:pt x="14" y="12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8" y="12"/>
                    </a:lnTo>
                    <a:lnTo>
                      <a:pt x="22" y="13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30" y="11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7" y="4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2" y="3"/>
                    </a:lnTo>
                    <a:lnTo>
                      <a:pt x="44" y="3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1" y="0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4" y="5"/>
                    </a:lnTo>
                    <a:lnTo>
                      <a:pt x="55" y="6"/>
                    </a:lnTo>
                    <a:lnTo>
                      <a:pt x="55" y="7"/>
                    </a:lnTo>
                    <a:lnTo>
                      <a:pt x="58" y="8"/>
                    </a:lnTo>
                    <a:lnTo>
                      <a:pt x="60" y="9"/>
                    </a:lnTo>
                    <a:lnTo>
                      <a:pt x="61" y="8"/>
                    </a:lnTo>
                    <a:lnTo>
                      <a:pt x="61" y="7"/>
                    </a:lnTo>
                    <a:lnTo>
                      <a:pt x="62" y="8"/>
                    </a:lnTo>
                    <a:lnTo>
                      <a:pt x="63" y="8"/>
                    </a:lnTo>
                    <a:lnTo>
                      <a:pt x="64" y="8"/>
                    </a:lnTo>
                    <a:lnTo>
                      <a:pt x="65" y="10"/>
                    </a:lnTo>
                    <a:lnTo>
                      <a:pt x="64" y="11"/>
                    </a:lnTo>
                    <a:lnTo>
                      <a:pt x="65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7" y="14"/>
                    </a:lnTo>
                    <a:lnTo>
                      <a:pt x="69" y="14"/>
                    </a:lnTo>
                    <a:lnTo>
                      <a:pt x="70" y="14"/>
                    </a:lnTo>
                    <a:lnTo>
                      <a:pt x="71" y="15"/>
                    </a:lnTo>
                    <a:lnTo>
                      <a:pt x="72" y="16"/>
                    </a:lnTo>
                    <a:lnTo>
                      <a:pt x="75" y="18"/>
                    </a:lnTo>
                    <a:lnTo>
                      <a:pt x="74" y="19"/>
                    </a:lnTo>
                    <a:lnTo>
                      <a:pt x="75" y="21"/>
                    </a:lnTo>
                    <a:lnTo>
                      <a:pt x="74" y="23"/>
                    </a:lnTo>
                    <a:lnTo>
                      <a:pt x="74" y="24"/>
                    </a:lnTo>
                    <a:lnTo>
                      <a:pt x="76" y="24"/>
                    </a:lnTo>
                    <a:lnTo>
                      <a:pt x="78" y="26"/>
                    </a:lnTo>
                    <a:lnTo>
                      <a:pt x="80" y="31"/>
                    </a:lnTo>
                    <a:lnTo>
                      <a:pt x="80" y="32"/>
                    </a:lnTo>
                    <a:lnTo>
                      <a:pt x="78" y="32"/>
                    </a:lnTo>
                    <a:lnTo>
                      <a:pt x="78" y="34"/>
                    </a:lnTo>
                    <a:lnTo>
                      <a:pt x="79" y="35"/>
                    </a:lnTo>
                    <a:lnTo>
                      <a:pt x="79" y="39"/>
                    </a:lnTo>
                    <a:lnTo>
                      <a:pt x="79" y="41"/>
                    </a:lnTo>
                    <a:lnTo>
                      <a:pt x="81" y="44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6" y="49"/>
                    </a:lnTo>
                    <a:lnTo>
                      <a:pt x="87" y="50"/>
                    </a:lnTo>
                    <a:lnTo>
                      <a:pt x="86" y="52"/>
                    </a:lnTo>
                    <a:lnTo>
                      <a:pt x="87" y="53"/>
                    </a:lnTo>
                    <a:lnTo>
                      <a:pt x="86" y="54"/>
                    </a:lnTo>
                    <a:lnTo>
                      <a:pt x="87" y="55"/>
                    </a:lnTo>
                    <a:lnTo>
                      <a:pt x="87" y="55"/>
                    </a:lnTo>
                    <a:lnTo>
                      <a:pt x="87" y="57"/>
                    </a:lnTo>
                    <a:lnTo>
                      <a:pt x="86" y="57"/>
                    </a:lnTo>
                    <a:lnTo>
                      <a:pt x="85" y="58"/>
                    </a:lnTo>
                    <a:lnTo>
                      <a:pt x="82" y="59"/>
                    </a:lnTo>
                    <a:lnTo>
                      <a:pt x="82" y="59"/>
                    </a:lnTo>
                    <a:lnTo>
                      <a:pt x="80" y="60"/>
                    </a:lnTo>
                    <a:lnTo>
                      <a:pt x="79" y="62"/>
                    </a:lnTo>
                    <a:lnTo>
                      <a:pt x="77" y="62"/>
                    </a:lnTo>
                    <a:lnTo>
                      <a:pt x="76" y="63"/>
                    </a:lnTo>
                    <a:lnTo>
                      <a:pt x="76" y="65"/>
                    </a:lnTo>
                    <a:lnTo>
                      <a:pt x="76" y="65"/>
                    </a:lnTo>
                    <a:lnTo>
                      <a:pt x="75" y="67"/>
                    </a:lnTo>
                    <a:lnTo>
                      <a:pt x="74" y="66"/>
                    </a:lnTo>
                    <a:lnTo>
                      <a:pt x="74" y="63"/>
                    </a:lnTo>
                    <a:lnTo>
                      <a:pt x="73" y="63"/>
                    </a:lnTo>
                    <a:lnTo>
                      <a:pt x="72" y="62"/>
                    </a:lnTo>
                    <a:lnTo>
                      <a:pt x="71" y="62"/>
                    </a:lnTo>
                    <a:lnTo>
                      <a:pt x="70" y="62"/>
                    </a:lnTo>
                    <a:lnTo>
                      <a:pt x="69" y="62"/>
                    </a:lnTo>
                    <a:lnTo>
                      <a:pt x="67" y="60"/>
                    </a:lnTo>
                    <a:lnTo>
                      <a:pt x="67" y="58"/>
                    </a:lnTo>
                    <a:lnTo>
                      <a:pt x="67" y="57"/>
                    </a:lnTo>
                    <a:lnTo>
                      <a:pt x="66" y="57"/>
                    </a:lnTo>
                    <a:lnTo>
                      <a:pt x="64" y="60"/>
                    </a:lnTo>
                    <a:lnTo>
                      <a:pt x="63" y="61"/>
                    </a:lnTo>
                    <a:lnTo>
                      <a:pt x="62" y="59"/>
                    </a:lnTo>
                    <a:lnTo>
                      <a:pt x="61" y="58"/>
                    </a:lnTo>
                    <a:lnTo>
                      <a:pt x="61" y="57"/>
                    </a:lnTo>
                    <a:lnTo>
                      <a:pt x="59" y="54"/>
                    </a:lnTo>
                    <a:lnTo>
                      <a:pt x="58" y="53"/>
                    </a:lnTo>
                    <a:lnTo>
                      <a:pt x="55" y="54"/>
                    </a:lnTo>
                    <a:lnTo>
                      <a:pt x="53" y="54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49" y="52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5" y="53"/>
                    </a:lnTo>
                    <a:lnTo>
                      <a:pt x="44" y="53"/>
                    </a:lnTo>
                    <a:lnTo>
                      <a:pt x="43" y="55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38" y="55"/>
                    </a:lnTo>
                    <a:lnTo>
                      <a:pt x="38" y="56"/>
                    </a:lnTo>
                    <a:lnTo>
                      <a:pt x="39" y="59"/>
                    </a:lnTo>
                    <a:lnTo>
                      <a:pt x="38" y="62"/>
                    </a:lnTo>
                    <a:lnTo>
                      <a:pt x="39" y="62"/>
                    </a:lnTo>
                    <a:lnTo>
                      <a:pt x="39" y="65"/>
                    </a:lnTo>
                    <a:lnTo>
                      <a:pt x="40" y="66"/>
                    </a:lnTo>
                    <a:lnTo>
                      <a:pt x="40" y="67"/>
                    </a:lnTo>
                    <a:lnTo>
                      <a:pt x="40" y="68"/>
                    </a:lnTo>
                    <a:lnTo>
                      <a:pt x="38" y="68"/>
                    </a:lnTo>
                    <a:lnTo>
                      <a:pt x="38" y="68"/>
                    </a:lnTo>
                    <a:lnTo>
                      <a:pt x="37" y="68"/>
                    </a:lnTo>
                    <a:lnTo>
                      <a:pt x="36" y="69"/>
                    </a:lnTo>
                    <a:lnTo>
                      <a:pt x="36" y="70"/>
                    </a:lnTo>
                    <a:lnTo>
                      <a:pt x="35" y="69"/>
                    </a:lnTo>
                    <a:lnTo>
                      <a:pt x="33" y="70"/>
                    </a:lnTo>
                    <a:lnTo>
                      <a:pt x="31" y="70"/>
                    </a:lnTo>
                    <a:lnTo>
                      <a:pt x="30" y="70"/>
                    </a:lnTo>
                    <a:lnTo>
                      <a:pt x="29" y="71"/>
                    </a:lnTo>
                    <a:lnTo>
                      <a:pt x="30" y="74"/>
                    </a:lnTo>
                    <a:lnTo>
                      <a:pt x="30" y="75"/>
                    </a:lnTo>
                    <a:lnTo>
                      <a:pt x="30" y="75"/>
                    </a:lnTo>
                    <a:lnTo>
                      <a:pt x="29" y="78"/>
                    </a:lnTo>
                    <a:lnTo>
                      <a:pt x="28" y="78"/>
                    </a:lnTo>
                    <a:lnTo>
                      <a:pt x="27" y="78"/>
                    </a:lnTo>
                    <a:lnTo>
                      <a:pt x="27" y="80"/>
                    </a:lnTo>
                    <a:lnTo>
                      <a:pt x="24" y="80"/>
                    </a:lnTo>
                    <a:lnTo>
                      <a:pt x="23" y="81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3" y="85"/>
                    </a:lnTo>
                    <a:lnTo>
                      <a:pt x="23" y="86"/>
                    </a:lnTo>
                    <a:lnTo>
                      <a:pt x="24" y="88"/>
                    </a:lnTo>
                    <a:lnTo>
                      <a:pt x="24" y="90"/>
                    </a:lnTo>
                    <a:lnTo>
                      <a:pt x="24" y="91"/>
                    </a:lnTo>
                    <a:lnTo>
                      <a:pt x="23" y="92"/>
                    </a:lnTo>
                    <a:lnTo>
                      <a:pt x="22" y="92"/>
                    </a:lnTo>
                    <a:lnTo>
                      <a:pt x="21" y="95"/>
                    </a:lnTo>
                    <a:lnTo>
                      <a:pt x="20" y="94"/>
                    </a:lnTo>
                    <a:lnTo>
                      <a:pt x="20" y="95"/>
                    </a:lnTo>
                    <a:lnTo>
                      <a:pt x="19" y="95"/>
                    </a:lnTo>
                    <a:lnTo>
                      <a:pt x="20" y="96"/>
                    </a:lnTo>
                    <a:lnTo>
                      <a:pt x="20" y="97"/>
                    </a:lnTo>
                    <a:lnTo>
                      <a:pt x="22" y="98"/>
                    </a:lnTo>
                    <a:lnTo>
                      <a:pt x="22" y="98"/>
                    </a:lnTo>
                    <a:lnTo>
                      <a:pt x="23" y="99"/>
                    </a:lnTo>
                    <a:lnTo>
                      <a:pt x="23" y="101"/>
                    </a:lnTo>
                    <a:lnTo>
                      <a:pt x="20" y="101"/>
                    </a:lnTo>
                    <a:lnTo>
                      <a:pt x="18" y="101"/>
                    </a:lnTo>
                    <a:lnTo>
                      <a:pt x="17" y="101"/>
                    </a:lnTo>
                    <a:lnTo>
                      <a:pt x="15" y="101"/>
                    </a:lnTo>
                    <a:lnTo>
                      <a:pt x="15" y="100"/>
                    </a:lnTo>
                    <a:lnTo>
                      <a:pt x="14" y="101"/>
                    </a:lnTo>
                    <a:lnTo>
                      <a:pt x="14" y="106"/>
                    </a:lnTo>
                    <a:lnTo>
                      <a:pt x="13" y="106"/>
                    </a:lnTo>
                    <a:lnTo>
                      <a:pt x="13" y="106"/>
                    </a:lnTo>
                    <a:lnTo>
                      <a:pt x="7" y="110"/>
                    </a:lnTo>
                    <a:lnTo>
                      <a:pt x="6" y="111"/>
                    </a:lnTo>
                    <a:lnTo>
                      <a:pt x="5" y="110"/>
                    </a:lnTo>
                    <a:lnTo>
                      <a:pt x="5" y="110"/>
                    </a:lnTo>
                    <a:lnTo>
                      <a:pt x="5" y="109"/>
                    </a:lnTo>
                    <a:lnTo>
                      <a:pt x="4" y="110"/>
                    </a:lnTo>
                    <a:lnTo>
                      <a:pt x="4" y="110"/>
                    </a:lnTo>
                    <a:lnTo>
                      <a:pt x="4" y="109"/>
                    </a:lnTo>
                    <a:lnTo>
                      <a:pt x="3" y="109"/>
                    </a:lnTo>
                    <a:lnTo>
                      <a:pt x="2" y="109"/>
                    </a:lnTo>
                    <a:lnTo>
                      <a:pt x="1" y="109"/>
                    </a:lnTo>
                    <a:lnTo>
                      <a:pt x="0" y="109"/>
                    </a:lnTo>
                    <a:lnTo>
                      <a:pt x="1" y="108"/>
                    </a:lnTo>
                    <a:lnTo>
                      <a:pt x="1" y="108"/>
                    </a:lnTo>
                    <a:lnTo>
                      <a:pt x="1" y="106"/>
                    </a:lnTo>
                    <a:lnTo>
                      <a:pt x="2" y="101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5"/>
                    </a:lnTo>
                    <a:lnTo>
                      <a:pt x="10" y="91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11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1" y="88"/>
                    </a:lnTo>
                    <a:lnTo>
                      <a:pt x="11" y="86"/>
                    </a:lnTo>
                    <a:lnTo>
                      <a:pt x="10" y="85"/>
                    </a:lnTo>
                    <a:lnTo>
                      <a:pt x="9" y="85"/>
                    </a:lnTo>
                    <a:lnTo>
                      <a:pt x="9" y="84"/>
                    </a:lnTo>
                    <a:lnTo>
                      <a:pt x="7" y="82"/>
                    </a:lnTo>
                    <a:lnTo>
                      <a:pt x="6" y="81"/>
                    </a:lnTo>
                    <a:lnTo>
                      <a:pt x="7" y="81"/>
                    </a:lnTo>
                    <a:lnTo>
                      <a:pt x="7" y="80"/>
                    </a:lnTo>
                    <a:lnTo>
                      <a:pt x="7" y="79"/>
                    </a:lnTo>
                    <a:lnTo>
                      <a:pt x="7" y="78"/>
                    </a:lnTo>
                    <a:lnTo>
                      <a:pt x="7" y="78"/>
                    </a:lnTo>
                    <a:lnTo>
                      <a:pt x="8" y="77"/>
                    </a:lnTo>
                    <a:lnTo>
                      <a:pt x="9" y="77"/>
                    </a:lnTo>
                    <a:lnTo>
                      <a:pt x="9" y="74"/>
                    </a:lnTo>
                    <a:lnTo>
                      <a:pt x="8" y="73"/>
                    </a:lnTo>
                    <a:lnTo>
                      <a:pt x="7" y="72"/>
                    </a:lnTo>
                    <a:lnTo>
                      <a:pt x="7" y="71"/>
                    </a:lnTo>
                    <a:lnTo>
                      <a:pt x="7" y="70"/>
                    </a:lnTo>
                    <a:lnTo>
                      <a:pt x="7" y="69"/>
                    </a:lnTo>
                    <a:lnTo>
                      <a:pt x="6" y="68"/>
                    </a:lnTo>
                    <a:lnTo>
                      <a:pt x="7" y="67"/>
                    </a:lnTo>
                    <a:lnTo>
                      <a:pt x="6" y="66"/>
                    </a:lnTo>
                    <a:lnTo>
                      <a:pt x="5" y="65"/>
                    </a:lnTo>
                    <a:lnTo>
                      <a:pt x="6" y="65"/>
                    </a:lnTo>
                    <a:lnTo>
                      <a:pt x="4" y="64"/>
                    </a:lnTo>
                    <a:lnTo>
                      <a:pt x="4" y="63"/>
                    </a:lnTo>
                    <a:lnTo>
                      <a:pt x="5" y="62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59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10" y="60"/>
                    </a:lnTo>
                    <a:lnTo>
                      <a:pt x="12" y="59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3" y="54"/>
                    </a:lnTo>
                    <a:lnTo>
                      <a:pt x="13" y="53"/>
                    </a:lnTo>
                    <a:lnTo>
                      <a:pt x="13" y="53"/>
                    </a:lnTo>
                    <a:lnTo>
                      <a:pt x="14" y="52"/>
                    </a:lnTo>
                    <a:lnTo>
                      <a:pt x="15" y="52"/>
                    </a:lnTo>
                    <a:lnTo>
                      <a:pt x="15" y="52"/>
                    </a:lnTo>
                    <a:lnTo>
                      <a:pt x="15" y="49"/>
                    </a:lnTo>
                    <a:lnTo>
                      <a:pt x="13" y="46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3" y="44"/>
                    </a:lnTo>
                    <a:lnTo>
                      <a:pt x="14" y="45"/>
                    </a:lnTo>
                    <a:lnTo>
                      <a:pt x="15" y="44"/>
                    </a:lnTo>
                    <a:lnTo>
                      <a:pt x="16" y="43"/>
                    </a:lnTo>
                    <a:lnTo>
                      <a:pt x="15" y="42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6" y="41"/>
                    </a:lnTo>
                    <a:lnTo>
                      <a:pt x="17" y="41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7" y="34"/>
                    </a:lnTo>
                    <a:lnTo>
                      <a:pt x="17" y="32"/>
                    </a:lnTo>
                    <a:lnTo>
                      <a:pt x="16" y="32"/>
                    </a:lnTo>
                    <a:lnTo>
                      <a:pt x="17" y="32"/>
                    </a:lnTo>
                    <a:lnTo>
                      <a:pt x="16" y="30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8" y="29"/>
                    </a:lnTo>
                    <a:lnTo>
                      <a:pt x="18" y="24"/>
                    </a:lnTo>
                    <a:lnTo>
                      <a:pt x="19" y="24"/>
                    </a:lnTo>
                    <a:lnTo>
                      <a:pt x="19" y="23"/>
                    </a:lnTo>
                    <a:lnTo>
                      <a:pt x="18" y="21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5" y="17"/>
                    </a:lnTo>
                    <a:lnTo>
                      <a:pt x="16" y="16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L" sz="1600"/>
              </a:p>
            </p:txBody>
          </p:sp>
        </p:grpSp>
        <p:grpSp>
          <p:nvGrpSpPr>
            <p:cNvPr id="90" name="Grupo 89">
              <a:extLst>
                <a:ext uri="{FF2B5EF4-FFF2-40B4-BE49-F238E27FC236}">
                  <a16:creationId xmlns:a16="http://schemas.microsoft.com/office/drawing/2014/main" id="{E8983B8B-DDB5-4068-98E2-85B52726AB6E}"/>
                </a:ext>
              </a:extLst>
            </p:cNvPr>
            <p:cNvGrpSpPr/>
            <p:nvPr/>
          </p:nvGrpSpPr>
          <p:grpSpPr>
            <a:xfrm>
              <a:off x="9177338" y="-11906"/>
              <a:ext cx="814387" cy="1835944"/>
              <a:chOff x="9177338" y="-11906"/>
              <a:chExt cx="814387" cy="1835944"/>
            </a:xfrm>
          </p:grpSpPr>
          <p:sp>
            <p:nvSpPr>
              <p:cNvPr id="88" name="Forma libre: forma 87">
                <a:extLst>
                  <a:ext uri="{FF2B5EF4-FFF2-40B4-BE49-F238E27FC236}">
                    <a16:creationId xmlns:a16="http://schemas.microsoft.com/office/drawing/2014/main" id="{A96BF994-5B86-4EC2-8B5D-80F5CD5E490E}"/>
                  </a:ext>
                </a:extLst>
              </p:cNvPr>
              <p:cNvSpPr/>
              <p:nvPr/>
            </p:nvSpPr>
            <p:spPr>
              <a:xfrm>
                <a:off x="9177338" y="-11906"/>
                <a:ext cx="611981" cy="752475"/>
              </a:xfrm>
              <a:custGeom>
                <a:avLst/>
                <a:gdLst>
                  <a:gd name="connsiteX0" fmla="*/ 59531 w 611981"/>
                  <a:gd name="connsiteY0" fmla="*/ 752475 h 752475"/>
                  <a:gd name="connsiteX1" fmla="*/ 38100 w 611981"/>
                  <a:gd name="connsiteY1" fmla="*/ 688181 h 752475"/>
                  <a:gd name="connsiteX2" fmla="*/ 28575 w 611981"/>
                  <a:gd name="connsiteY2" fmla="*/ 642937 h 752475"/>
                  <a:gd name="connsiteX3" fmla="*/ 11906 w 611981"/>
                  <a:gd name="connsiteY3" fmla="*/ 602456 h 752475"/>
                  <a:gd name="connsiteX4" fmla="*/ 19050 w 611981"/>
                  <a:gd name="connsiteY4" fmla="*/ 566737 h 752475"/>
                  <a:gd name="connsiteX5" fmla="*/ 19050 w 611981"/>
                  <a:gd name="connsiteY5" fmla="*/ 516731 h 752475"/>
                  <a:gd name="connsiteX6" fmla="*/ 19050 w 611981"/>
                  <a:gd name="connsiteY6" fmla="*/ 476250 h 752475"/>
                  <a:gd name="connsiteX7" fmla="*/ 28575 w 611981"/>
                  <a:gd name="connsiteY7" fmla="*/ 452437 h 752475"/>
                  <a:gd name="connsiteX8" fmla="*/ 28575 w 611981"/>
                  <a:gd name="connsiteY8" fmla="*/ 452437 h 752475"/>
                  <a:gd name="connsiteX9" fmla="*/ 38100 w 611981"/>
                  <a:gd name="connsiteY9" fmla="*/ 426244 h 752475"/>
                  <a:gd name="connsiteX10" fmla="*/ 26193 w 611981"/>
                  <a:gd name="connsiteY10" fmla="*/ 407194 h 752475"/>
                  <a:gd name="connsiteX11" fmla="*/ 0 w 611981"/>
                  <a:gd name="connsiteY11" fmla="*/ 390525 h 752475"/>
                  <a:gd name="connsiteX12" fmla="*/ 35718 w 611981"/>
                  <a:gd name="connsiteY12" fmla="*/ 369094 h 752475"/>
                  <a:gd name="connsiteX13" fmla="*/ 116681 w 611981"/>
                  <a:gd name="connsiteY13" fmla="*/ 369094 h 752475"/>
                  <a:gd name="connsiteX14" fmla="*/ 147637 w 611981"/>
                  <a:gd name="connsiteY14" fmla="*/ 342900 h 752475"/>
                  <a:gd name="connsiteX15" fmla="*/ 178593 w 611981"/>
                  <a:gd name="connsiteY15" fmla="*/ 340519 h 752475"/>
                  <a:gd name="connsiteX16" fmla="*/ 207168 w 611981"/>
                  <a:gd name="connsiteY16" fmla="*/ 309562 h 752475"/>
                  <a:gd name="connsiteX17" fmla="*/ 238125 w 611981"/>
                  <a:gd name="connsiteY17" fmla="*/ 288131 h 752475"/>
                  <a:gd name="connsiteX18" fmla="*/ 242887 w 611981"/>
                  <a:gd name="connsiteY18" fmla="*/ 269081 h 752475"/>
                  <a:gd name="connsiteX19" fmla="*/ 252412 w 611981"/>
                  <a:gd name="connsiteY19" fmla="*/ 250031 h 752475"/>
                  <a:gd name="connsiteX20" fmla="*/ 259556 w 611981"/>
                  <a:gd name="connsiteY20" fmla="*/ 221456 h 752475"/>
                  <a:gd name="connsiteX21" fmla="*/ 261937 w 611981"/>
                  <a:gd name="connsiteY21" fmla="*/ 202406 h 752475"/>
                  <a:gd name="connsiteX22" fmla="*/ 259556 w 611981"/>
                  <a:gd name="connsiteY22" fmla="*/ 185737 h 752475"/>
                  <a:gd name="connsiteX23" fmla="*/ 238125 w 611981"/>
                  <a:gd name="connsiteY23" fmla="*/ 176212 h 752475"/>
                  <a:gd name="connsiteX24" fmla="*/ 240506 w 611981"/>
                  <a:gd name="connsiteY24" fmla="*/ 128587 h 752475"/>
                  <a:gd name="connsiteX25" fmla="*/ 230981 w 611981"/>
                  <a:gd name="connsiteY25" fmla="*/ 107156 h 752475"/>
                  <a:gd name="connsiteX26" fmla="*/ 240506 w 611981"/>
                  <a:gd name="connsiteY26" fmla="*/ 76200 h 752475"/>
                  <a:gd name="connsiteX27" fmla="*/ 297656 w 611981"/>
                  <a:gd name="connsiteY27" fmla="*/ 76200 h 752475"/>
                  <a:gd name="connsiteX28" fmla="*/ 383381 w 611981"/>
                  <a:gd name="connsiteY28" fmla="*/ 0 h 752475"/>
                  <a:gd name="connsiteX29" fmla="*/ 381000 w 611981"/>
                  <a:gd name="connsiteY29" fmla="*/ 57150 h 752475"/>
                  <a:gd name="connsiteX30" fmla="*/ 416718 w 611981"/>
                  <a:gd name="connsiteY30" fmla="*/ 92869 h 752475"/>
                  <a:gd name="connsiteX31" fmla="*/ 438150 w 611981"/>
                  <a:gd name="connsiteY31" fmla="*/ 114300 h 752475"/>
                  <a:gd name="connsiteX32" fmla="*/ 457200 w 611981"/>
                  <a:gd name="connsiteY32" fmla="*/ 138112 h 752475"/>
                  <a:gd name="connsiteX33" fmla="*/ 461962 w 611981"/>
                  <a:gd name="connsiteY33" fmla="*/ 176212 h 752475"/>
                  <a:gd name="connsiteX34" fmla="*/ 450056 w 611981"/>
                  <a:gd name="connsiteY34" fmla="*/ 209550 h 752475"/>
                  <a:gd name="connsiteX35" fmla="*/ 481012 w 611981"/>
                  <a:gd name="connsiteY35" fmla="*/ 214312 h 752475"/>
                  <a:gd name="connsiteX36" fmla="*/ 509587 w 611981"/>
                  <a:gd name="connsiteY36" fmla="*/ 238125 h 752475"/>
                  <a:gd name="connsiteX37" fmla="*/ 538162 w 611981"/>
                  <a:gd name="connsiteY37" fmla="*/ 240506 h 752475"/>
                  <a:gd name="connsiteX38" fmla="*/ 557212 w 611981"/>
                  <a:gd name="connsiteY38" fmla="*/ 250031 h 752475"/>
                  <a:gd name="connsiteX39" fmla="*/ 535781 w 611981"/>
                  <a:gd name="connsiteY39" fmla="*/ 276225 h 752475"/>
                  <a:gd name="connsiteX40" fmla="*/ 526256 w 611981"/>
                  <a:gd name="connsiteY40" fmla="*/ 302419 h 752475"/>
                  <a:gd name="connsiteX41" fmla="*/ 540543 w 611981"/>
                  <a:gd name="connsiteY41" fmla="*/ 328612 h 752475"/>
                  <a:gd name="connsiteX42" fmla="*/ 557212 w 611981"/>
                  <a:gd name="connsiteY42" fmla="*/ 354806 h 752475"/>
                  <a:gd name="connsiteX43" fmla="*/ 559593 w 611981"/>
                  <a:gd name="connsiteY43" fmla="*/ 419100 h 752475"/>
                  <a:gd name="connsiteX44" fmla="*/ 571500 w 611981"/>
                  <a:gd name="connsiteY44" fmla="*/ 435769 h 752475"/>
                  <a:gd name="connsiteX45" fmla="*/ 571500 w 611981"/>
                  <a:gd name="connsiteY45" fmla="*/ 485775 h 752475"/>
                  <a:gd name="connsiteX46" fmla="*/ 588168 w 611981"/>
                  <a:gd name="connsiteY46" fmla="*/ 564356 h 752475"/>
                  <a:gd name="connsiteX47" fmla="*/ 611981 w 611981"/>
                  <a:gd name="connsiteY47" fmla="*/ 623887 h 752475"/>
                  <a:gd name="connsiteX48" fmla="*/ 595312 w 611981"/>
                  <a:gd name="connsiteY48" fmla="*/ 659606 h 752475"/>
                  <a:gd name="connsiteX49" fmla="*/ 573881 w 611981"/>
                  <a:gd name="connsiteY49" fmla="*/ 657225 h 752475"/>
                  <a:gd name="connsiteX50" fmla="*/ 569118 w 611981"/>
                  <a:gd name="connsiteY50" fmla="*/ 681037 h 752475"/>
                  <a:gd name="connsiteX51" fmla="*/ 540543 w 611981"/>
                  <a:gd name="connsiteY51" fmla="*/ 688181 h 752475"/>
                  <a:gd name="connsiteX52" fmla="*/ 521493 w 611981"/>
                  <a:gd name="connsiteY52" fmla="*/ 716756 h 752475"/>
                  <a:gd name="connsiteX53" fmla="*/ 488156 w 611981"/>
                  <a:gd name="connsiteY53" fmla="*/ 716756 h 752475"/>
                  <a:gd name="connsiteX54" fmla="*/ 438150 w 611981"/>
                  <a:gd name="connsiteY54" fmla="*/ 733425 h 752475"/>
                  <a:gd name="connsiteX55" fmla="*/ 442912 w 611981"/>
                  <a:gd name="connsiteY55" fmla="*/ 716756 h 752475"/>
                  <a:gd name="connsiteX56" fmla="*/ 414337 w 611981"/>
                  <a:gd name="connsiteY56" fmla="*/ 700087 h 752475"/>
                  <a:gd name="connsiteX57" fmla="*/ 404812 w 611981"/>
                  <a:gd name="connsiteY57" fmla="*/ 681037 h 752475"/>
                  <a:gd name="connsiteX58" fmla="*/ 316706 w 611981"/>
                  <a:gd name="connsiteY58" fmla="*/ 678656 h 752475"/>
                  <a:gd name="connsiteX59" fmla="*/ 292893 w 611981"/>
                  <a:gd name="connsiteY59" fmla="*/ 661987 h 752475"/>
                  <a:gd name="connsiteX60" fmla="*/ 254793 w 611981"/>
                  <a:gd name="connsiteY60" fmla="*/ 681037 h 752475"/>
                  <a:gd name="connsiteX61" fmla="*/ 188118 w 611981"/>
                  <a:gd name="connsiteY61" fmla="*/ 683419 h 752475"/>
                  <a:gd name="connsiteX62" fmla="*/ 152400 w 611981"/>
                  <a:gd name="connsiteY62" fmla="*/ 692944 h 752475"/>
                  <a:gd name="connsiteX63" fmla="*/ 128587 w 611981"/>
                  <a:gd name="connsiteY63" fmla="*/ 709612 h 752475"/>
                  <a:gd name="connsiteX64" fmla="*/ 59531 w 611981"/>
                  <a:gd name="connsiteY64" fmla="*/ 752475 h 752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611981" h="752475">
                    <a:moveTo>
                      <a:pt x="59531" y="752475"/>
                    </a:moveTo>
                    <a:lnTo>
                      <a:pt x="38100" y="688181"/>
                    </a:lnTo>
                    <a:lnTo>
                      <a:pt x="28575" y="642937"/>
                    </a:lnTo>
                    <a:lnTo>
                      <a:pt x="11906" y="602456"/>
                    </a:lnTo>
                    <a:lnTo>
                      <a:pt x="19050" y="566737"/>
                    </a:lnTo>
                    <a:lnTo>
                      <a:pt x="19050" y="516731"/>
                    </a:lnTo>
                    <a:lnTo>
                      <a:pt x="19050" y="476250"/>
                    </a:lnTo>
                    <a:lnTo>
                      <a:pt x="28575" y="452437"/>
                    </a:lnTo>
                    <a:lnTo>
                      <a:pt x="28575" y="452437"/>
                    </a:lnTo>
                    <a:lnTo>
                      <a:pt x="38100" y="426244"/>
                    </a:lnTo>
                    <a:lnTo>
                      <a:pt x="26193" y="407194"/>
                    </a:lnTo>
                    <a:lnTo>
                      <a:pt x="0" y="390525"/>
                    </a:lnTo>
                    <a:lnTo>
                      <a:pt x="35718" y="369094"/>
                    </a:lnTo>
                    <a:lnTo>
                      <a:pt x="116681" y="369094"/>
                    </a:lnTo>
                    <a:lnTo>
                      <a:pt x="147637" y="342900"/>
                    </a:lnTo>
                    <a:lnTo>
                      <a:pt x="178593" y="340519"/>
                    </a:lnTo>
                    <a:lnTo>
                      <a:pt x="207168" y="309562"/>
                    </a:lnTo>
                    <a:lnTo>
                      <a:pt x="238125" y="288131"/>
                    </a:lnTo>
                    <a:lnTo>
                      <a:pt x="242887" y="269081"/>
                    </a:lnTo>
                    <a:lnTo>
                      <a:pt x="252412" y="250031"/>
                    </a:lnTo>
                    <a:lnTo>
                      <a:pt x="259556" y="221456"/>
                    </a:lnTo>
                    <a:lnTo>
                      <a:pt x="261937" y="202406"/>
                    </a:lnTo>
                    <a:lnTo>
                      <a:pt x="259556" y="185737"/>
                    </a:lnTo>
                    <a:lnTo>
                      <a:pt x="238125" y="176212"/>
                    </a:lnTo>
                    <a:lnTo>
                      <a:pt x="240506" y="128587"/>
                    </a:lnTo>
                    <a:lnTo>
                      <a:pt x="230981" y="107156"/>
                    </a:lnTo>
                    <a:lnTo>
                      <a:pt x="240506" y="76200"/>
                    </a:lnTo>
                    <a:lnTo>
                      <a:pt x="297656" y="76200"/>
                    </a:lnTo>
                    <a:lnTo>
                      <a:pt x="383381" y="0"/>
                    </a:lnTo>
                    <a:cubicBezTo>
                      <a:pt x="382587" y="19050"/>
                      <a:pt x="381794" y="38100"/>
                      <a:pt x="381000" y="57150"/>
                    </a:cubicBezTo>
                    <a:lnTo>
                      <a:pt x="416718" y="92869"/>
                    </a:lnTo>
                    <a:lnTo>
                      <a:pt x="438150" y="114300"/>
                    </a:lnTo>
                    <a:lnTo>
                      <a:pt x="457200" y="138112"/>
                    </a:lnTo>
                    <a:lnTo>
                      <a:pt x="461962" y="176212"/>
                    </a:lnTo>
                    <a:lnTo>
                      <a:pt x="450056" y="209550"/>
                    </a:lnTo>
                    <a:lnTo>
                      <a:pt x="481012" y="214312"/>
                    </a:lnTo>
                    <a:lnTo>
                      <a:pt x="509587" y="238125"/>
                    </a:lnTo>
                    <a:lnTo>
                      <a:pt x="538162" y="240506"/>
                    </a:lnTo>
                    <a:lnTo>
                      <a:pt x="557212" y="250031"/>
                    </a:lnTo>
                    <a:lnTo>
                      <a:pt x="535781" y="276225"/>
                    </a:lnTo>
                    <a:lnTo>
                      <a:pt x="526256" y="302419"/>
                    </a:lnTo>
                    <a:lnTo>
                      <a:pt x="540543" y="328612"/>
                    </a:lnTo>
                    <a:lnTo>
                      <a:pt x="557212" y="354806"/>
                    </a:lnTo>
                    <a:cubicBezTo>
                      <a:pt x="558006" y="376237"/>
                      <a:pt x="558799" y="397669"/>
                      <a:pt x="559593" y="419100"/>
                    </a:cubicBezTo>
                    <a:lnTo>
                      <a:pt x="571500" y="435769"/>
                    </a:lnTo>
                    <a:lnTo>
                      <a:pt x="571500" y="485775"/>
                    </a:lnTo>
                    <a:lnTo>
                      <a:pt x="588168" y="564356"/>
                    </a:lnTo>
                    <a:lnTo>
                      <a:pt x="611981" y="623887"/>
                    </a:lnTo>
                    <a:lnTo>
                      <a:pt x="595312" y="659606"/>
                    </a:lnTo>
                    <a:lnTo>
                      <a:pt x="573881" y="657225"/>
                    </a:lnTo>
                    <a:lnTo>
                      <a:pt x="569118" y="681037"/>
                    </a:lnTo>
                    <a:lnTo>
                      <a:pt x="540543" y="688181"/>
                    </a:lnTo>
                    <a:lnTo>
                      <a:pt x="521493" y="716756"/>
                    </a:lnTo>
                    <a:lnTo>
                      <a:pt x="488156" y="716756"/>
                    </a:lnTo>
                    <a:lnTo>
                      <a:pt x="438150" y="733425"/>
                    </a:lnTo>
                    <a:lnTo>
                      <a:pt x="442912" y="716756"/>
                    </a:lnTo>
                    <a:lnTo>
                      <a:pt x="414337" y="700087"/>
                    </a:lnTo>
                    <a:lnTo>
                      <a:pt x="404812" y="681037"/>
                    </a:lnTo>
                    <a:lnTo>
                      <a:pt x="316706" y="678656"/>
                    </a:lnTo>
                    <a:lnTo>
                      <a:pt x="292893" y="661987"/>
                    </a:lnTo>
                    <a:lnTo>
                      <a:pt x="254793" y="681037"/>
                    </a:lnTo>
                    <a:lnTo>
                      <a:pt x="188118" y="683419"/>
                    </a:lnTo>
                    <a:lnTo>
                      <a:pt x="152400" y="692944"/>
                    </a:lnTo>
                    <a:lnTo>
                      <a:pt x="128587" y="709612"/>
                    </a:lnTo>
                    <a:lnTo>
                      <a:pt x="59531" y="752475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s-CL" sz="1600">
                  <a:solidFill>
                    <a:schemeClr val="tx1"/>
                  </a:solidFill>
                </a:endParaRPr>
              </a:p>
            </p:txBody>
          </p:sp>
          <p:sp>
            <p:nvSpPr>
              <p:cNvPr id="81" name="Forma libre: forma 80">
                <a:extLst>
                  <a:ext uri="{FF2B5EF4-FFF2-40B4-BE49-F238E27FC236}">
                    <a16:creationId xmlns:a16="http://schemas.microsoft.com/office/drawing/2014/main" id="{B7E97FD3-244D-4892-8396-8420AE701FE3}"/>
                  </a:ext>
                </a:extLst>
              </p:cNvPr>
              <p:cNvSpPr/>
              <p:nvPr/>
            </p:nvSpPr>
            <p:spPr>
              <a:xfrm>
                <a:off x="9229725" y="645319"/>
                <a:ext cx="762000" cy="1178719"/>
              </a:xfrm>
              <a:custGeom>
                <a:avLst/>
                <a:gdLst>
                  <a:gd name="connsiteX0" fmla="*/ 302419 w 762000"/>
                  <a:gd name="connsiteY0" fmla="*/ 1178719 h 1178719"/>
                  <a:gd name="connsiteX1" fmla="*/ 259556 w 762000"/>
                  <a:gd name="connsiteY1" fmla="*/ 1109662 h 1178719"/>
                  <a:gd name="connsiteX2" fmla="*/ 221456 w 762000"/>
                  <a:gd name="connsiteY2" fmla="*/ 1085850 h 1178719"/>
                  <a:gd name="connsiteX3" fmla="*/ 197644 w 762000"/>
                  <a:gd name="connsiteY3" fmla="*/ 1088231 h 1178719"/>
                  <a:gd name="connsiteX4" fmla="*/ 169069 w 762000"/>
                  <a:gd name="connsiteY4" fmla="*/ 1085850 h 1178719"/>
                  <a:gd name="connsiteX5" fmla="*/ 133350 w 762000"/>
                  <a:gd name="connsiteY5" fmla="*/ 1078706 h 1178719"/>
                  <a:gd name="connsiteX6" fmla="*/ 100013 w 762000"/>
                  <a:gd name="connsiteY6" fmla="*/ 1083469 h 1178719"/>
                  <a:gd name="connsiteX7" fmla="*/ 95250 w 762000"/>
                  <a:gd name="connsiteY7" fmla="*/ 1083469 h 1178719"/>
                  <a:gd name="connsiteX8" fmla="*/ 83344 w 762000"/>
                  <a:gd name="connsiteY8" fmla="*/ 1052512 h 1178719"/>
                  <a:gd name="connsiteX9" fmla="*/ 90488 w 762000"/>
                  <a:gd name="connsiteY9" fmla="*/ 1028700 h 1178719"/>
                  <a:gd name="connsiteX10" fmla="*/ 90488 w 762000"/>
                  <a:gd name="connsiteY10" fmla="*/ 997744 h 1178719"/>
                  <a:gd name="connsiteX11" fmla="*/ 78581 w 762000"/>
                  <a:gd name="connsiteY11" fmla="*/ 983456 h 1178719"/>
                  <a:gd name="connsiteX12" fmla="*/ 71438 w 762000"/>
                  <a:gd name="connsiteY12" fmla="*/ 952500 h 1178719"/>
                  <a:gd name="connsiteX13" fmla="*/ 71438 w 762000"/>
                  <a:gd name="connsiteY13" fmla="*/ 947737 h 1178719"/>
                  <a:gd name="connsiteX14" fmla="*/ 69056 w 762000"/>
                  <a:gd name="connsiteY14" fmla="*/ 933450 h 1178719"/>
                  <a:gd name="connsiteX15" fmla="*/ 61913 w 762000"/>
                  <a:gd name="connsiteY15" fmla="*/ 933450 h 1178719"/>
                  <a:gd name="connsiteX16" fmla="*/ 52388 w 762000"/>
                  <a:gd name="connsiteY16" fmla="*/ 916781 h 1178719"/>
                  <a:gd name="connsiteX17" fmla="*/ 52388 w 762000"/>
                  <a:gd name="connsiteY17" fmla="*/ 881062 h 1178719"/>
                  <a:gd name="connsiteX18" fmla="*/ 66675 w 762000"/>
                  <a:gd name="connsiteY18" fmla="*/ 878681 h 1178719"/>
                  <a:gd name="connsiteX19" fmla="*/ 59531 w 762000"/>
                  <a:gd name="connsiteY19" fmla="*/ 862012 h 1178719"/>
                  <a:gd name="connsiteX20" fmla="*/ 59531 w 762000"/>
                  <a:gd name="connsiteY20" fmla="*/ 831056 h 1178719"/>
                  <a:gd name="connsiteX21" fmla="*/ 40481 w 762000"/>
                  <a:gd name="connsiteY21" fmla="*/ 814387 h 1178719"/>
                  <a:gd name="connsiteX22" fmla="*/ 40481 w 762000"/>
                  <a:gd name="connsiteY22" fmla="*/ 802481 h 1178719"/>
                  <a:gd name="connsiteX23" fmla="*/ 35719 w 762000"/>
                  <a:gd name="connsiteY23" fmla="*/ 790575 h 1178719"/>
                  <a:gd name="connsiteX24" fmla="*/ 42863 w 762000"/>
                  <a:gd name="connsiteY24" fmla="*/ 783431 h 1178719"/>
                  <a:gd name="connsiteX25" fmla="*/ 40481 w 762000"/>
                  <a:gd name="connsiteY25" fmla="*/ 773906 h 1178719"/>
                  <a:gd name="connsiteX26" fmla="*/ 45244 w 762000"/>
                  <a:gd name="connsiteY26" fmla="*/ 754856 h 1178719"/>
                  <a:gd name="connsiteX27" fmla="*/ 38100 w 762000"/>
                  <a:gd name="connsiteY27" fmla="*/ 726281 h 1178719"/>
                  <a:gd name="connsiteX28" fmla="*/ 45244 w 762000"/>
                  <a:gd name="connsiteY28" fmla="*/ 709612 h 1178719"/>
                  <a:gd name="connsiteX29" fmla="*/ 45244 w 762000"/>
                  <a:gd name="connsiteY29" fmla="*/ 692944 h 1178719"/>
                  <a:gd name="connsiteX30" fmla="*/ 54769 w 762000"/>
                  <a:gd name="connsiteY30" fmla="*/ 657225 h 1178719"/>
                  <a:gd name="connsiteX31" fmla="*/ 47625 w 762000"/>
                  <a:gd name="connsiteY31" fmla="*/ 635794 h 1178719"/>
                  <a:gd name="connsiteX32" fmla="*/ 42863 w 762000"/>
                  <a:gd name="connsiteY32" fmla="*/ 626269 h 1178719"/>
                  <a:gd name="connsiteX33" fmla="*/ 54769 w 762000"/>
                  <a:gd name="connsiteY33" fmla="*/ 602456 h 1178719"/>
                  <a:gd name="connsiteX34" fmla="*/ 66675 w 762000"/>
                  <a:gd name="connsiteY34" fmla="*/ 578644 h 1178719"/>
                  <a:gd name="connsiteX35" fmla="*/ 52388 w 762000"/>
                  <a:gd name="connsiteY35" fmla="*/ 566737 h 1178719"/>
                  <a:gd name="connsiteX36" fmla="*/ 57150 w 762000"/>
                  <a:gd name="connsiteY36" fmla="*/ 542925 h 1178719"/>
                  <a:gd name="connsiteX37" fmla="*/ 50006 w 762000"/>
                  <a:gd name="connsiteY37" fmla="*/ 531019 h 1178719"/>
                  <a:gd name="connsiteX38" fmla="*/ 66675 w 762000"/>
                  <a:gd name="connsiteY38" fmla="*/ 507206 h 1178719"/>
                  <a:gd name="connsiteX39" fmla="*/ 66675 w 762000"/>
                  <a:gd name="connsiteY39" fmla="*/ 419100 h 1178719"/>
                  <a:gd name="connsiteX40" fmla="*/ 59531 w 762000"/>
                  <a:gd name="connsiteY40" fmla="*/ 409575 h 1178719"/>
                  <a:gd name="connsiteX41" fmla="*/ 66675 w 762000"/>
                  <a:gd name="connsiteY41" fmla="*/ 395287 h 1178719"/>
                  <a:gd name="connsiteX42" fmla="*/ 50006 w 762000"/>
                  <a:gd name="connsiteY42" fmla="*/ 390525 h 1178719"/>
                  <a:gd name="connsiteX43" fmla="*/ 50006 w 762000"/>
                  <a:gd name="connsiteY43" fmla="*/ 328612 h 1178719"/>
                  <a:gd name="connsiteX44" fmla="*/ 50006 w 762000"/>
                  <a:gd name="connsiteY44" fmla="*/ 311944 h 1178719"/>
                  <a:gd name="connsiteX45" fmla="*/ 42863 w 762000"/>
                  <a:gd name="connsiteY45" fmla="*/ 307181 h 1178719"/>
                  <a:gd name="connsiteX46" fmla="*/ 33338 w 762000"/>
                  <a:gd name="connsiteY46" fmla="*/ 300037 h 1178719"/>
                  <a:gd name="connsiteX47" fmla="*/ 19050 w 762000"/>
                  <a:gd name="connsiteY47" fmla="*/ 285750 h 1178719"/>
                  <a:gd name="connsiteX48" fmla="*/ 23813 w 762000"/>
                  <a:gd name="connsiteY48" fmla="*/ 278606 h 1178719"/>
                  <a:gd name="connsiteX49" fmla="*/ 30956 w 762000"/>
                  <a:gd name="connsiteY49" fmla="*/ 264319 h 1178719"/>
                  <a:gd name="connsiteX50" fmla="*/ 30956 w 762000"/>
                  <a:gd name="connsiteY50" fmla="*/ 245269 h 1178719"/>
                  <a:gd name="connsiteX51" fmla="*/ 35719 w 762000"/>
                  <a:gd name="connsiteY51" fmla="*/ 238125 h 1178719"/>
                  <a:gd name="connsiteX52" fmla="*/ 16669 w 762000"/>
                  <a:gd name="connsiteY52" fmla="*/ 209550 h 1178719"/>
                  <a:gd name="connsiteX53" fmla="*/ 23813 w 762000"/>
                  <a:gd name="connsiteY53" fmla="*/ 192881 h 1178719"/>
                  <a:gd name="connsiteX54" fmla="*/ 14288 w 762000"/>
                  <a:gd name="connsiteY54" fmla="*/ 176212 h 1178719"/>
                  <a:gd name="connsiteX55" fmla="*/ 14288 w 762000"/>
                  <a:gd name="connsiteY55" fmla="*/ 164306 h 1178719"/>
                  <a:gd name="connsiteX56" fmla="*/ 2381 w 762000"/>
                  <a:gd name="connsiteY56" fmla="*/ 157162 h 1178719"/>
                  <a:gd name="connsiteX57" fmla="*/ 7144 w 762000"/>
                  <a:gd name="connsiteY57" fmla="*/ 128587 h 1178719"/>
                  <a:gd name="connsiteX58" fmla="*/ 0 w 762000"/>
                  <a:gd name="connsiteY58" fmla="*/ 126206 h 1178719"/>
                  <a:gd name="connsiteX59" fmla="*/ 9525 w 762000"/>
                  <a:gd name="connsiteY59" fmla="*/ 104775 h 1178719"/>
                  <a:gd name="connsiteX60" fmla="*/ 9525 w 762000"/>
                  <a:gd name="connsiteY60" fmla="*/ 95250 h 1178719"/>
                  <a:gd name="connsiteX61" fmla="*/ 40481 w 762000"/>
                  <a:gd name="connsiteY61" fmla="*/ 80962 h 1178719"/>
                  <a:gd name="connsiteX62" fmla="*/ 85725 w 762000"/>
                  <a:gd name="connsiteY62" fmla="*/ 45244 h 1178719"/>
                  <a:gd name="connsiteX63" fmla="*/ 142875 w 762000"/>
                  <a:gd name="connsiteY63" fmla="*/ 23812 h 1178719"/>
                  <a:gd name="connsiteX64" fmla="*/ 180975 w 762000"/>
                  <a:gd name="connsiteY64" fmla="*/ 23812 h 1178719"/>
                  <a:gd name="connsiteX65" fmla="*/ 202406 w 762000"/>
                  <a:gd name="connsiteY65" fmla="*/ 23812 h 1178719"/>
                  <a:gd name="connsiteX66" fmla="*/ 238125 w 762000"/>
                  <a:gd name="connsiteY66" fmla="*/ 2381 h 1178719"/>
                  <a:gd name="connsiteX67" fmla="*/ 264319 w 762000"/>
                  <a:gd name="connsiteY67" fmla="*/ 23812 h 1178719"/>
                  <a:gd name="connsiteX68" fmla="*/ 288131 w 762000"/>
                  <a:gd name="connsiteY68" fmla="*/ 23812 h 1178719"/>
                  <a:gd name="connsiteX69" fmla="*/ 354806 w 762000"/>
                  <a:gd name="connsiteY69" fmla="*/ 23812 h 1178719"/>
                  <a:gd name="connsiteX70" fmla="*/ 359569 w 762000"/>
                  <a:gd name="connsiteY70" fmla="*/ 42862 h 1178719"/>
                  <a:gd name="connsiteX71" fmla="*/ 392906 w 762000"/>
                  <a:gd name="connsiteY71" fmla="*/ 54769 h 1178719"/>
                  <a:gd name="connsiteX72" fmla="*/ 392906 w 762000"/>
                  <a:gd name="connsiteY72" fmla="*/ 54769 h 1178719"/>
                  <a:gd name="connsiteX73" fmla="*/ 381000 w 762000"/>
                  <a:gd name="connsiteY73" fmla="*/ 73819 h 1178719"/>
                  <a:gd name="connsiteX74" fmla="*/ 414338 w 762000"/>
                  <a:gd name="connsiteY74" fmla="*/ 59531 h 1178719"/>
                  <a:gd name="connsiteX75" fmla="*/ 442913 w 762000"/>
                  <a:gd name="connsiteY75" fmla="*/ 57150 h 1178719"/>
                  <a:gd name="connsiteX76" fmla="*/ 466725 w 762000"/>
                  <a:gd name="connsiteY76" fmla="*/ 57150 h 1178719"/>
                  <a:gd name="connsiteX77" fmla="*/ 481013 w 762000"/>
                  <a:gd name="connsiteY77" fmla="*/ 35719 h 1178719"/>
                  <a:gd name="connsiteX78" fmla="*/ 514350 w 762000"/>
                  <a:gd name="connsiteY78" fmla="*/ 23812 h 1178719"/>
                  <a:gd name="connsiteX79" fmla="*/ 516731 w 762000"/>
                  <a:gd name="connsiteY79" fmla="*/ 14287 h 1178719"/>
                  <a:gd name="connsiteX80" fmla="*/ 523875 w 762000"/>
                  <a:gd name="connsiteY80" fmla="*/ 2381 h 1178719"/>
                  <a:gd name="connsiteX81" fmla="*/ 523875 w 762000"/>
                  <a:gd name="connsiteY81" fmla="*/ 0 h 1178719"/>
                  <a:gd name="connsiteX82" fmla="*/ 542925 w 762000"/>
                  <a:gd name="connsiteY82" fmla="*/ 0 h 1178719"/>
                  <a:gd name="connsiteX83" fmla="*/ 564356 w 762000"/>
                  <a:gd name="connsiteY83" fmla="*/ 35719 h 1178719"/>
                  <a:gd name="connsiteX84" fmla="*/ 592931 w 762000"/>
                  <a:gd name="connsiteY84" fmla="*/ 47625 h 1178719"/>
                  <a:gd name="connsiteX85" fmla="*/ 661988 w 762000"/>
                  <a:gd name="connsiteY85" fmla="*/ 111919 h 1178719"/>
                  <a:gd name="connsiteX86" fmla="*/ 671513 w 762000"/>
                  <a:gd name="connsiteY86" fmla="*/ 135731 h 1178719"/>
                  <a:gd name="connsiteX87" fmla="*/ 719138 w 762000"/>
                  <a:gd name="connsiteY87" fmla="*/ 157162 h 1178719"/>
                  <a:gd name="connsiteX88" fmla="*/ 762000 w 762000"/>
                  <a:gd name="connsiteY88" fmla="*/ 204787 h 1178719"/>
                  <a:gd name="connsiteX89" fmla="*/ 752475 w 762000"/>
                  <a:gd name="connsiteY89" fmla="*/ 211931 h 1178719"/>
                  <a:gd name="connsiteX90" fmla="*/ 733425 w 762000"/>
                  <a:gd name="connsiteY90" fmla="*/ 219075 h 1178719"/>
                  <a:gd name="connsiteX91" fmla="*/ 707231 w 762000"/>
                  <a:gd name="connsiteY91" fmla="*/ 259556 h 1178719"/>
                  <a:gd name="connsiteX92" fmla="*/ 702469 w 762000"/>
                  <a:gd name="connsiteY92" fmla="*/ 285750 h 1178719"/>
                  <a:gd name="connsiteX93" fmla="*/ 685800 w 762000"/>
                  <a:gd name="connsiteY93" fmla="*/ 292894 h 1178719"/>
                  <a:gd name="connsiteX94" fmla="*/ 671513 w 762000"/>
                  <a:gd name="connsiteY94" fmla="*/ 314325 h 1178719"/>
                  <a:gd name="connsiteX95" fmla="*/ 647700 w 762000"/>
                  <a:gd name="connsiteY95" fmla="*/ 338137 h 1178719"/>
                  <a:gd name="connsiteX96" fmla="*/ 671513 w 762000"/>
                  <a:gd name="connsiteY96" fmla="*/ 357187 h 1178719"/>
                  <a:gd name="connsiteX97" fmla="*/ 676275 w 762000"/>
                  <a:gd name="connsiteY97" fmla="*/ 376237 h 1178719"/>
                  <a:gd name="connsiteX98" fmla="*/ 704850 w 762000"/>
                  <a:gd name="connsiteY98" fmla="*/ 388144 h 1178719"/>
                  <a:gd name="connsiteX99" fmla="*/ 707231 w 762000"/>
                  <a:gd name="connsiteY99" fmla="*/ 409575 h 1178719"/>
                  <a:gd name="connsiteX100" fmla="*/ 709613 w 762000"/>
                  <a:gd name="connsiteY100" fmla="*/ 428625 h 1178719"/>
                  <a:gd name="connsiteX101" fmla="*/ 700088 w 762000"/>
                  <a:gd name="connsiteY101" fmla="*/ 478631 h 1178719"/>
                  <a:gd name="connsiteX102" fmla="*/ 652463 w 762000"/>
                  <a:gd name="connsiteY102" fmla="*/ 476250 h 1178719"/>
                  <a:gd name="connsiteX103" fmla="*/ 619125 w 762000"/>
                  <a:gd name="connsiteY103" fmla="*/ 497681 h 1178719"/>
                  <a:gd name="connsiteX104" fmla="*/ 621506 w 762000"/>
                  <a:gd name="connsiteY104" fmla="*/ 516731 h 1178719"/>
                  <a:gd name="connsiteX105" fmla="*/ 633413 w 762000"/>
                  <a:gd name="connsiteY105" fmla="*/ 519112 h 1178719"/>
                  <a:gd name="connsiteX106" fmla="*/ 633413 w 762000"/>
                  <a:gd name="connsiteY106" fmla="*/ 566737 h 1178719"/>
                  <a:gd name="connsiteX107" fmla="*/ 654844 w 762000"/>
                  <a:gd name="connsiteY107" fmla="*/ 583406 h 1178719"/>
                  <a:gd name="connsiteX108" fmla="*/ 654844 w 762000"/>
                  <a:gd name="connsiteY108" fmla="*/ 600075 h 1178719"/>
                  <a:gd name="connsiteX109" fmla="*/ 654844 w 762000"/>
                  <a:gd name="connsiteY109" fmla="*/ 600075 h 1178719"/>
                  <a:gd name="connsiteX110" fmla="*/ 633413 w 762000"/>
                  <a:gd name="connsiteY110" fmla="*/ 616744 h 1178719"/>
                  <a:gd name="connsiteX111" fmla="*/ 626269 w 762000"/>
                  <a:gd name="connsiteY111" fmla="*/ 642937 h 1178719"/>
                  <a:gd name="connsiteX112" fmla="*/ 642938 w 762000"/>
                  <a:gd name="connsiteY112" fmla="*/ 669131 h 1178719"/>
                  <a:gd name="connsiteX113" fmla="*/ 652463 w 762000"/>
                  <a:gd name="connsiteY113" fmla="*/ 685800 h 1178719"/>
                  <a:gd name="connsiteX114" fmla="*/ 735806 w 762000"/>
                  <a:gd name="connsiteY114" fmla="*/ 723900 h 1178719"/>
                  <a:gd name="connsiteX115" fmla="*/ 738188 w 762000"/>
                  <a:gd name="connsiteY115" fmla="*/ 735806 h 1178719"/>
                  <a:gd name="connsiteX116" fmla="*/ 714375 w 762000"/>
                  <a:gd name="connsiteY116" fmla="*/ 747712 h 1178719"/>
                  <a:gd name="connsiteX117" fmla="*/ 707231 w 762000"/>
                  <a:gd name="connsiteY117" fmla="*/ 773906 h 1178719"/>
                  <a:gd name="connsiteX118" fmla="*/ 697706 w 762000"/>
                  <a:gd name="connsiteY118" fmla="*/ 776287 h 1178719"/>
                  <a:gd name="connsiteX119" fmla="*/ 702469 w 762000"/>
                  <a:gd name="connsiteY119" fmla="*/ 840581 h 1178719"/>
                  <a:gd name="connsiteX120" fmla="*/ 716756 w 762000"/>
                  <a:gd name="connsiteY120" fmla="*/ 873919 h 1178719"/>
                  <a:gd name="connsiteX121" fmla="*/ 702469 w 762000"/>
                  <a:gd name="connsiteY121" fmla="*/ 921544 h 1178719"/>
                  <a:gd name="connsiteX122" fmla="*/ 569119 w 762000"/>
                  <a:gd name="connsiteY122" fmla="*/ 1009650 h 1178719"/>
                  <a:gd name="connsiteX123" fmla="*/ 395288 w 762000"/>
                  <a:gd name="connsiteY123" fmla="*/ 1066800 h 1178719"/>
                  <a:gd name="connsiteX124" fmla="*/ 302419 w 762000"/>
                  <a:gd name="connsiteY124" fmla="*/ 1178719 h 1178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762000" h="1178719">
                    <a:moveTo>
                      <a:pt x="302419" y="1178719"/>
                    </a:moveTo>
                    <a:lnTo>
                      <a:pt x="259556" y="1109662"/>
                    </a:lnTo>
                    <a:lnTo>
                      <a:pt x="221456" y="1085850"/>
                    </a:lnTo>
                    <a:lnTo>
                      <a:pt x="197644" y="1088231"/>
                    </a:lnTo>
                    <a:lnTo>
                      <a:pt x="169069" y="1085850"/>
                    </a:lnTo>
                    <a:lnTo>
                      <a:pt x="133350" y="1078706"/>
                    </a:lnTo>
                    <a:lnTo>
                      <a:pt x="100013" y="1083469"/>
                    </a:lnTo>
                    <a:lnTo>
                      <a:pt x="95250" y="1083469"/>
                    </a:lnTo>
                    <a:lnTo>
                      <a:pt x="83344" y="1052512"/>
                    </a:lnTo>
                    <a:lnTo>
                      <a:pt x="90488" y="1028700"/>
                    </a:lnTo>
                    <a:lnTo>
                      <a:pt x="90488" y="997744"/>
                    </a:lnTo>
                    <a:lnTo>
                      <a:pt x="78581" y="983456"/>
                    </a:lnTo>
                    <a:lnTo>
                      <a:pt x="71438" y="952500"/>
                    </a:lnTo>
                    <a:lnTo>
                      <a:pt x="71438" y="947737"/>
                    </a:lnTo>
                    <a:lnTo>
                      <a:pt x="69056" y="933450"/>
                    </a:lnTo>
                    <a:lnTo>
                      <a:pt x="61913" y="933450"/>
                    </a:lnTo>
                    <a:lnTo>
                      <a:pt x="52388" y="916781"/>
                    </a:lnTo>
                    <a:lnTo>
                      <a:pt x="52388" y="881062"/>
                    </a:lnTo>
                    <a:lnTo>
                      <a:pt x="66675" y="878681"/>
                    </a:lnTo>
                    <a:lnTo>
                      <a:pt x="59531" y="862012"/>
                    </a:lnTo>
                    <a:lnTo>
                      <a:pt x="59531" y="831056"/>
                    </a:lnTo>
                    <a:lnTo>
                      <a:pt x="40481" y="814387"/>
                    </a:lnTo>
                    <a:lnTo>
                      <a:pt x="40481" y="802481"/>
                    </a:lnTo>
                    <a:lnTo>
                      <a:pt x="35719" y="790575"/>
                    </a:lnTo>
                    <a:lnTo>
                      <a:pt x="42863" y="783431"/>
                    </a:lnTo>
                    <a:lnTo>
                      <a:pt x="40481" y="773906"/>
                    </a:lnTo>
                    <a:lnTo>
                      <a:pt x="45244" y="754856"/>
                    </a:lnTo>
                    <a:lnTo>
                      <a:pt x="38100" y="726281"/>
                    </a:lnTo>
                    <a:lnTo>
                      <a:pt x="45244" y="709612"/>
                    </a:lnTo>
                    <a:lnTo>
                      <a:pt x="45244" y="692944"/>
                    </a:lnTo>
                    <a:lnTo>
                      <a:pt x="54769" y="657225"/>
                    </a:lnTo>
                    <a:lnTo>
                      <a:pt x="47625" y="635794"/>
                    </a:lnTo>
                    <a:lnTo>
                      <a:pt x="42863" y="626269"/>
                    </a:lnTo>
                    <a:lnTo>
                      <a:pt x="54769" y="602456"/>
                    </a:lnTo>
                    <a:lnTo>
                      <a:pt x="66675" y="578644"/>
                    </a:lnTo>
                    <a:lnTo>
                      <a:pt x="52388" y="566737"/>
                    </a:lnTo>
                    <a:lnTo>
                      <a:pt x="57150" y="542925"/>
                    </a:lnTo>
                    <a:lnTo>
                      <a:pt x="50006" y="531019"/>
                    </a:lnTo>
                    <a:lnTo>
                      <a:pt x="66675" y="507206"/>
                    </a:lnTo>
                    <a:lnTo>
                      <a:pt x="66675" y="419100"/>
                    </a:lnTo>
                    <a:lnTo>
                      <a:pt x="59531" y="409575"/>
                    </a:lnTo>
                    <a:lnTo>
                      <a:pt x="66675" y="395287"/>
                    </a:lnTo>
                    <a:lnTo>
                      <a:pt x="50006" y="390525"/>
                    </a:lnTo>
                    <a:lnTo>
                      <a:pt x="50006" y="328612"/>
                    </a:lnTo>
                    <a:lnTo>
                      <a:pt x="50006" y="311944"/>
                    </a:lnTo>
                    <a:lnTo>
                      <a:pt x="42863" y="307181"/>
                    </a:lnTo>
                    <a:lnTo>
                      <a:pt x="33338" y="300037"/>
                    </a:lnTo>
                    <a:lnTo>
                      <a:pt x="19050" y="285750"/>
                    </a:lnTo>
                    <a:lnTo>
                      <a:pt x="23813" y="278606"/>
                    </a:lnTo>
                    <a:lnTo>
                      <a:pt x="30956" y="264319"/>
                    </a:lnTo>
                    <a:lnTo>
                      <a:pt x="30956" y="245269"/>
                    </a:lnTo>
                    <a:lnTo>
                      <a:pt x="35719" y="238125"/>
                    </a:lnTo>
                    <a:lnTo>
                      <a:pt x="16669" y="209550"/>
                    </a:lnTo>
                    <a:lnTo>
                      <a:pt x="23813" y="192881"/>
                    </a:lnTo>
                    <a:lnTo>
                      <a:pt x="14288" y="176212"/>
                    </a:lnTo>
                    <a:lnTo>
                      <a:pt x="14288" y="164306"/>
                    </a:lnTo>
                    <a:lnTo>
                      <a:pt x="2381" y="157162"/>
                    </a:lnTo>
                    <a:lnTo>
                      <a:pt x="7144" y="128587"/>
                    </a:lnTo>
                    <a:lnTo>
                      <a:pt x="0" y="126206"/>
                    </a:lnTo>
                    <a:lnTo>
                      <a:pt x="9525" y="104775"/>
                    </a:lnTo>
                    <a:lnTo>
                      <a:pt x="9525" y="95250"/>
                    </a:lnTo>
                    <a:lnTo>
                      <a:pt x="40481" y="80962"/>
                    </a:lnTo>
                    <a:lnTo>
                      <a:pt x="85725" y="45244"/>
                    </a:lnTo>
                    <a:lnTo>
                      <a:pt x="142875" y="23812"/>
                    </a:lnTo>
                    <a:lnTo>
                      <a:pt x="180975" y="23812"/>
                    </a:lnTo>
                    <a:lnTo>
                      <a:pt x="202406" y="23812"/>
                    </a:lnTo>
                    <a:lnTo>
                      <a:pt x="238125" y="2381"/>
                    </a:lnTo>
                    <a:lnTo>
                      <a:pt x="264319" y="23812"/>
                    </a:lnTo>
                    <a:lnTo>
                      <a:pt x="288131" y="23812"/>
                    </a:lnTo>
                    <a:lnTo>
                      <a:pt x="354806" y="23812"/>
                    </a:lnTo>
                    <a:lnTo>
                      <a:pt x="359569" y="42862"/>
                    </a:lnTo>
                    <a:lnTo>
                      <a:pt x="392906" y="54769"/>
                    </a:lnTo>
                    <a:lnTo>
                      <a:pt x="392906" y="54769"/>
                    </a:lnTo>
                    <a:lnTo>
                      <a:pt x="381000" y="73819"/>
                    </a:lnTo>
                    <a:lnTo>
                      <a:pt x="414338" y="59531"/>
                    </a:lnTo>
                    <a:lnTo>
                      <a:pt x="442913" y="57150"/>
                    </a:lnTo>
                    <a:lnTo>
                      <a:pt x="466725" y="57150"/>
                    </a:lnTo>
                    <a:lnTo>
                      <a:pt x="481013" y="35719"/>
                    </a:lnTo>
                    <a:lnTo>
                      <a:pt x="514350" y="23812"/>
                    </a:lnTo>
                    <a:lnTo>
                      <a:pt x="516731" y="14287"/>
                    </a:lnTo>
                    <a:lnTo>
                      <a:pt x="523875" y="2381"/>
                    </a:lnTo>
                    <a:lnTo>
                      <a:pt x="523875" y="0"/>
                    </a:lnTo>
                    <a:lnTo>
                      <a:pt x="542925" y="0"/>
                    </a:lnTo>
                    <a:lnTo>
                      <a:pt x="564356" y="35719"/>
                    </a:lnTo>
                    <a:lnTo>
                      <a:pt x="592931" y="47625"/>
                    </a:lnTo>
                    <a:lnTo>
                      <a:pt x="661988" y="111919"/>
                    </a:lnTo>
                    <a:lnTo>
                      <a:pt x="671513" y="135731"/>
                    </a:lnTo>
                    <a:lnTo>
                      <a:pt x="719138" y="157162"/>
                    </a:lnTo>
                    <a:lnTo>
                      <a:pt x="762000" y="204787"/>
                    </a:lnTo>
                    <a:lnTo>
                      <a:pt x="752475" y="211931"/>
                    </a:lnTo>
                    <a:lnTo>
                      <a:pt x="733425" y="219075"/>
                    </a:lnTo>
                    <a:lnTo>
                      <a:pt x="707231" y="259556"/>
                    </a:lnTo>
                    <a:lnTo>
                      <a:pt x="702469" y="285750"/>
                    </a:lnTo>
                    <a:lnTo>
                      <a:pt x="685800" y="292894"/>
                    </a:lnTo>
                    <a:lnTo>
                      <a:pt x="671513" y="314325"/>
                    </a:lnTo>
                    <a:lnTo>
                      <a:pt x="647700" y="338137"/>
                    </a:lnTo>
                    <a:lnTo>
                      <a:pt x="671513" y="357187"/>
                    </a:lnTo>
                    <a:lnTo>
                      <a:pt x="676275" y="376237"/>
                    </a:lnTo>
                    <a:lnTo>
                      <a:pt x="704850" y="388144"/>
                    </a:lnTo>
                    <a:lnTo>
                      <a:pt x="707231" y="409575"/>
                    </a:lnTo>
                    <a:lnTo>
                      <a:pt x="709613" y="428625"/>
                    </a:lnTo>
                    <a:lnTo>
                      <a:pt x="700088" y="478631"/>
                    </a:lnTo>
                    <a:lnTo>
                      <a:pt x="652463" y="476250"/>
                    </a:lnTo>
                    <a:lnTo>
                      <a:pt x="619125" y="497681"/>
                    </a:lnTo>
                    <a:lnTo>
                      <a:pt x="621506" y="516731"/>
                    </a:lnTo>
                    <a:lnTo>
                      <a:pt x="633413" y="519112"/>
                    </a:lnTo>
                    <a:lnTo>
                      <a:pt x="633413" y="566737"/>
                    </a:lnTo>
                    <a:lnTo>
                      <a:pt x="654844" y="583406"/>
                    </a:lnTo>
                    <a:lnTo>
                      <a:pt x="654844" y="600075"/>
                    </a:lnTo>
                    <a:lnTo>
                      <a:pt x="654844" y="600075"/>
                    </a:lnTo>
                    <a:lnTo>
                      <a:pt x="633413" y="616744"/>
                    </a:lnTo>
                    <a:lnTo>
                      <a:pt x="626269" y="642937"/>
                    </a:lnTo>
                    <a:lnTo>
                      <a:pt x="642938" y="669131"/>
                    </a:lnTo>
                    <a:lnTo>
                      <a:pt x="652463" y="685800"/>
                    </a:lnTo>
                    <a:lnTo>
                      <a:pt x="735806" y="723900"/>
                    </a:lnTo>
                    <a:lnTo>
                      <a:pt x="738188" y="735806"/>
                    </a:lnTo>
                    <a:lnTo>
                      <a:pt x="714375" y="747712"/>
                    </a:lnTo>
                    <a:lnTo>
                      <a:pt x="707231" y="773906"/>
                    </a:lnTo>
                    <a:lnTo>
                      <a:pt x="697706" y="776287"/>
                    </a:lnTo>
                    <a:lnTo>
                      <a:pt x="702469" y="840581"/>
                    </a:lnTo>
                    <a:lnTo>
                      <a:pt x="716756" y="873919"/>
                    </a:lnTo>
                    <a:lnTo>
                      <a:pt x="702469" y="921544"/>
                    </a:lnTo>
                    <a:lnTo>
                      <a:pt x="569119" y="1009650"/>
                    </a:lnTo>
                    <a:lnTo>
                      <a:pt x="395288" y="1066800"/>
                    </a:lnTo>
                    <a:lnTo>
                      <a:pt x="302419" y="1178719"/>
                    </a:ln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L" sz="1600"/>
              </a:p>
            </p:txBody>
          </p:sp>
        </p:grpSp>
      </p:grpSp>
      <p:sp>
        <p:nvSpPr>
          <p:cNvPr id="77" name="object 98">
            <a:extLst>
              <a:ext uri="{FF2B5EF4-FFF2-40B4-BE49-F238E27FC236}">
                <a16:creationId xmlns:a16="http://schemas.microsoft.com/office/drawing/2014/main" id="{7FA184A1-3087-445F-AD8C-BE726591DA27}"/>
              </a:ext>
            </a:extLst>
          </p:cNvPr>
          <p:cNvSpPr/>
          <p:nvPr/>
        </p:nvSpPr>
        <p:spPr>
          <a:xfrm>
            <a:off x="9315436" y="1490616"/>
            <a:ext cx="868371" cy="915893"/>
          </a:xfrm>
          <a:custGeom>
            <a:avLst/>
            <a:gdLst/>
            <a:ahLst/>
            <a:cxnLst/>
            <a:rect l="l" t="t" r="r" b="b"/>
            <a:pathLst>
              <a:path w="1344499" h="1418079">
                <a:moveTo>
                  <a:pt x="1254179" y="763787"/>
                </a:moveTo>
                <a:lnTo>
                  <a:pt x="1287303" y="790953"/>
                </a:lnTo>
                <a:lnTo>
                  <a:pt x="1291626" y="801265"/>
                </a:lnTo>
                <a:lnTo>
                  <a:pt x="1294952" y="802595"/>
                </a:lnTo>
                <a:lnTo>
                  <a:pt x="1299940" y="803593"/>
                </a:lnTo>
                <a:lnTo>
                  <a:pt x="1306925" y="806920"/>
                </a:lnTo>
                <a:lnTo>
                  <a:pt x="1312578" y="811577"/>
                </a:lnTo>
                <a:lnTo>
                  <a:pt x="1316569" y="812575"/>
                </a:lnTo>
                <a:lnTo>
                  <a:pt x="1319895" y="811577"/>
                </a:lnTo>
                <a:lnTo>
                  <a:pt x="1320894" y="813240"/>
                </a:lnTo>
                <a:lnTo>
                  <a:pt x="1319895" y="816234"/>
                </a:lnTo>
                <a:lnTo>
                  <a:pt x="1319230" y="820225"/>
                </a:lnTo>
                <a:lnTo>
                  <a:pt x="1319562" y="823884"/>
                </a:lnTo>
                <a:lnTo>
                  <a:pt x="1319562" y="826213"/>
                </a:lnTo>
                <a:lnTo>
                  <a:pt x="1321225" y="829539"/>
                </a:lnTo>
                <a:lnTo>
                  <a:pt x="1328874" y="834862"/>
                </a:lnTo>
                <a:lnTo>
                  <a:pt x="1328873" y="840184"/>
                </a:lnTo>
                <a:lnTo>
                  <a:pt x="1331201" y="844176"/>
                </a:lnTo>
                <a:lnTo>
                  <a:pt x="1334527" y="848833"/>
                </a:lnTo>
                <a:lnTo>
                  <a:pt x="1334527" y="851494"/>
                </a:lnTo>
                <a:lnTo>
                  <a:pt x="1332863" y="856483"/>
                </a:lnTo>
                <a:lnTo>
                  <a:pt x="1334193" y="860143"/>
                </a:lnTo>
                <a:lnTo>
                  <a:pt x="1333860" y="862804"/>
                </a:lnTo>
                <a:lnTo>
                  <a:pt x="1330534" y="867128"/>
                </a:lnTo>
                <a:lnTo>
                  <a:pt x="1325545" y="874447"/>
                </a:lnTo>
                <a:lnTo>
                  <a:pt x="1323881" y="878438"/>
                </a:lnTo>
                <a:lnTo>
                  <a:pt x="1324546" y="888750"/>
                </a:lnTo>
                <a:lnTo>
                  <a:pt x="1325543" y="891411"/>
                </a:lnTo>
                <a:lnTo>
                  <a:pt x="1332860" y="896401"/>
                </a:lnTo>
                <a:lnTo>
                  <a:pt x="1334523" y="899062"/>
                </a:lnTo>
                <a:lnTo>
                  <a:pt x="1335853" y="903054"/>
                </a:lnTo>
                <a:lnTo>
                  <a:pt x="1334190" y="907045"/>
                </a:lnTo>
                <a:lnTo>
                  <a:pt x="1337183" y="909706"/>
                </a:lnTo>
                <a:lnTo>
                  <a:pt x="1339510" y="913698"/>
                </a:lnTo>
                <a:lnTo>
                  <a:pt x="1342836" y="918023"/>
                </a:lnTo>
                <a:lnTo>
                  <a:pt x="1344166" y="921349"/>
                </a:lnTo>
                <a:lnTo>
                  <a:pt x="1344499" y="924343"/>
                </a:lnTo>
                <a:lnTo>
                  <a:pt x="1343500" y="927004"/>
                </a:lnTo>
                <a:lnTo>
                  <a:pt x="1342835" y="931328"/>
                </a:lnTo>
                <a:lnTo>
                  <a:pt x="1344165" y="935320"/>
                </a:lnTo>
                <a:lnTo>
                  <a:pt x="1344497" y="951619"/>
                </a:lnTo>
                <a:lnTo>
                  <a:pt x="1342501" y="954946"/>
                </a:lnTo>
                <a:lnTo>
                  <a:pt x="1338842" y="954614"/>
                </a:lnTo>
                <a:lnTo>
                  <a:pt x="1337512" y="958272"/>
                </a:lnTo>
                <a:lnTo>
                  <a:pt x="1336846" y="962930"/>
                </a:lnTo>
                <a:lnTo>
                  <a:pt x="1338176" y="966921"/>
                </a:lnTo>
                <a:lnTo>
                  <a:pt x="1335848" y="970913"/>
                </a:lnTo>
                <a:lnTo>
                  <a:pt x="1334184" y="974239"/>
                </a:lnTo>
                <a:lnTo>
                  <a:pt x="1336845" y="978231"/>
                </a:lnTo>
                <a:lnTo>
                  <a:pt x="1337510" y="982888"/>
                </a:lnTo>
                <a:lnTo>
                  <a:pt x="1335180" y="989874"/>
                </a:lnTo>
                <a:lnTo>
                  <a:pt x="1333517" y="997192"/>
                </a:lnTo>
                <a:lnTo>
                  <a:pt x="1333517" y="1001849"/>
                </a:lnTo>
                <a:lnTo>
                  <a:pt x="1337175" y="1007504"/>
                </a:lnTo>
                <a:lnTo>
                  <a:pt x="1336842" y="1013824"/>
                </a:lnTo>
                <a:lnTo>
                  <a:pt x="1335844" y="1019812"/>
                </a:lnTo>
                <a:lnTo>
                  <a:pt x="1338504" y="1023138"/>
                </a:lnTo>
                <a:lnTo>
                  <a:pt x="1338504" y="1025466"/>
                </a:lnTo>
                <a:lnTo>
                  <a:pt x="1335843" y="1029458"/>
                </a:lnTo>
                <a:lnTo>
                  <a:pt x="1332516" y="1031787"/>
                </a:lnTo>
                <a:lnTo>
                  <a:pt x="1333514" y="1034115"/>
                </a:lnTo>
                <a:lnTo>
                  <a:pt x="1336175" y="1034115"/>
                </a:lnTo>
                <a:lnTo>
                  <a:pt x="1336803" y="1034429"/>
                </a:lnTo>
                <a:lnTo>
                  <a:pt x="1322796" y="1040362"/>
                </a:lnTo>
                <a:lnTo>
                  <a:pt x="1316341" y="1044469"/>
                </a:lnTo>
                <a:lnTo>
                  <a:pt x="1298163" y="1055076"/>
                </a:lnTo>
                <a:lnTo>
                  <a:pt x="1295799" y="1059141"/>
                </a:lnTo>
                <a:lnTo>
                  <a:pt x="1285128" y="1060565"/>
                </a:lnTo>
                <a:lnTo>
                  <a:pt x="1278486" y="1059141"/>
                </a:lnTo>
                <a:lnTo>
                  <a:pt x="1266454" y="1057382"/>
                </a:lnTo>
                <a:lnTo>
                  <a:pt x="1262053" y="1057382"/>
                </a:lnTo>
                <a:lnTo>
                  <a:pt x="1249727" y="1057382"/>
                </a:lnTo>
                <a:lnTo>
                  <a:pt x="1243272" y="1059727"/>
                </a:lnTo>
                <a:lnTo>
                  <a:pt x="1239751" y="1058260"/>
                </a:lnTo>
                <a:lnTo>
                  <a:pt x="1233650" y="1056565"/>
                </a:lnTo>
                <a:lnTo>
                  <a:pt x="1222466" y="1056677"/>
                </a:lnTo>
                <a:lnTo>
                  <a:pt x="1206685" y="1066054"/>
                </a:lnTo>
                <a:lnTo>
                  <a:pt x="1199595" y="1073144"/>
                </a:lnTo>
                <a:lnTo>
                  <a:pt x="1192506" y="1076802"/>
                </a:lnTo>
                <a:lnTo>
                  <a:pt x="1184959" y="1078403"/>
                </a:lnTo>
                <a:lnTo>
                  <a:pt x="1178327" y="1081835"/>
                </a:lnTo>
                <a:lnTo>
                  <a:pt x="1170323" y="1089840"/>
                </a:lnTo>
                <a:lnTo>
                  <a:pt x="1163690" y="1096012"/>
                </a:lnTo>
                <a:lnTo>
                  <a:pt x="1157744" y="1097613"/>
                </a:lnTo>
                <a:lnTo>
                  <a:pt x="1151341" y="1097613"/>
                </a:lnTo>
                <a:lnTo>
                  <a:pt x="1144251" y="1099672"/>
                </a:lnTo>
                <a:lnTo>
                  <a:pt x="1140363" y="1106304"/>
                </a:lnTo>
                <a:lnTo>
                  <a:pt x="1127099" y="1123229"/>
                </a:lnTo>
                <a:lnTo>
                  <a:pt x="1117494" y="1131004"/>
                </a:lnTo>
                <a:lnTo>
                  <a:pt x="1106974" y="1139922"/>
                </a:lnTo>
                <a:lnTo>
                  <a:pt x="1103772" y="1147012"/>
                </a:lnTo>
                <a:lnTo>
                  <a:pt x="1098741" y="1163251"/>
                </a:lnTo>
                <a:lnTo>
                  <a:pt x="1089262" y="1179147"/>
                </a:lnTo>
                <a:lnTo>
                  <a:pt x="1085829" y="1181611"/>
                </a:lnTo>
                <a:lnTo>
                  <a:pt x="1079872" y="1187191"/>
                </a:lnTo>
                <a:lnTo>
                  <a:pt x="1074889" y="1194710"/>
                </a:lnTo>
                <a:lnTo>
                  <a:pt x="1065487" y="1222237"/>
                </a:lnTo>
                <a:lnTo>
                  <a:pt x="1057118" y="1236663"/>
                </a:lnTo>
                <a:lnTo>
                  <a:pt x="1056206" y="1237380"/>
                </a:lnTo>
                <a:lnTo>
                  <a:pt x="1044193" y="1242413"/>
                </a:lnTo>
                <a:lnTo>
                  <a:pt x="1033624" y="1252884"/>
                </a:lnTo>
                <a:lnTo>
                  <a:pt x="1032219" y="1257909"/>
                </a:lnTo>
                <a:lnTo>
                  <a:pt x="1023037" y="1273741"/>
                </a:lnTo>
                <a:lnTo>
                  <a:pt x="1017797" y="1292484"/>
                </a:lnTo>
                <a:lnTo>
                  <a:pt x="1015584" y="1305242"/>
                </a:lnTo>
                <a:lnTo>
                  <a:pt x="1014548" y="1323565"/>
                </a:lnTo>
                <a:lnTo>
                  <a:pt x="1013227" y="1342687"/>
                </a:lnTo>
                <a:lnTo>
                  <a:pt x="1010463" y="1346752"/>
                </a:lnTo>
                <a:lnTo>
                  <a:pt x="1001643" y="1348514"/>
                </a:lnTo>
                <a:lnTo>
                  <a:pt x="994165" y="1353082"/>
                </a:lnTo>
                <a:lnTo>
                  <a:pt x="989492" y="1359853"/>
                </a:lnTo>
                <a:lnTo>
                  <a:pt x="964725" y="1351697"/>
                </a:lnTo>
                <a:lnTo>
                  <a:pt x="933394" y="1343693"/>
                </a:lnTo>
                <a:lnTo>
                  <a:pt x="905950" y="1333171"/>
                </a:lnTo>
                <a:lnTo>
                  <a:pt x="879878" y="1322879"/>
                </a:lnTo>
                <a:lnTo>
                  <a:pt x="854493" y="1309157"/>
                </a:lnTo>
                <a:lnTo>
                  <a:pt x="838027" y="1295436"/>
                </a:lnTo>
                <a:lnTo>
                  <a:pt x="836427" y="1288577"/>
                </a:lnTo>
                <a:lnTo>
                  <a:pt x="838485" y="1281029"/>
                </a:lnTo>
                <a:lnTo>
                  <a:pt x="836427" y="1267307"/>
                </a:lnTo>
                <a:lnTo>
                  <a:pt x="831167" y="1248783"/>
                </a:lnTo>
                <a:lnTo>
                  <a:pt x="824306" y="1237578"/>
                </a:lnTo>
                <a:lnTo>
                  <a:pt x="816759" y="1230715"/>
                </a:lnTo>
                <a:lnTo>
                  <a:pt x="805781" y="1221110"/>
                </a:lnTo>
                <a:lnTo>
                  <a:pt x="801893" y="1215849"/>
                </a:lnTo>
                <a:lnTo>
                  <a:pt x="796634" y="1209446"/>
                </a:lnTo>
                <a:lnTo>
                  <a:pt x="786113" y="1201441"/>
                </a:lnTo>
                <a:lnTo>
                  <a:pt x="759127" y="1195038"/>
                </a:lnTo>
                <a:lnTo>
                  <a:pt x="735114" y="1199385"/>
                </a:lnTo>
                <a:lnTo>
                  <a:pt x="716590" y="1213793"/>
                </a:lnTo>
                <a:lnTo>
                  <a:pt x="699249" y="1238905"/>
                </a:lnTo>
                <a:lnTo>
                  <a:pt x="692721" y="1248698"/>
                </a:lnTo>
                <a:lnTo>
                  <a:pt x="676366" y="1277505"/>
                </a:lnTo>
                <a:lnTo>
                  <a:pt x="668853" y="1284266"/>
                </a:lnTo>
                <a:lnTo>
                  <a:pt x="664086" y="1285384"/>
                </a:lnTo>
                <a:lnTo>
                  <a:pt x="655504" y="1283085"/>
                </a:lnTo>
                <a:lnTo>
                  <a:pt x="647796" y="1282174"/>
                </a:lnTo>
                <a:lnTo>
                  <a:pt x="641911" y="1280807"/>
                </a:lnTo>
                <a:lnTo>
                  <a:pt x="631826" y="1279759"/>
                </a:lnTo>
                <a:lnTo>
                  <a:pt x="616539" y="1278103"/>
                </a:lnTo>
                <a:lnTo>
                  <a:pt x="606410" y="1277368"/>
                </a:lnTo>
                <a:lnTo>
                  <a:pt x="597017" y="1281788"/>
                </a:lnTo>
                <a:lnTo>
                  <a:pt x="587439" y="1293206"/>
                </a:lnTo>
                <a:lnTo>
                  <a:pt x="576388" y="1300755"/>
                </a:lnTo>
                <a:lnTo>
                  <a:pt x="562943" y="1304443"/>
                </a:lnTo>
                <a:lnTo>
                  <a:pt x="549771" y="1306901"/>
                </a:lnTo>
                <a:lnTo>
                  <a:pt x="538493" y="1306044"/>
                </a:lnTo>
                <a:lnTo>
                  <a:pt x="519898" y="1308362"/>
                </a:lnTo>
                <a:lnTo>
                  <a:pt x="499774" y="1309744"/>
                </a:lnTo>
                <a:lnTo>
                  <a:pt x="488302" y="1314276"/>
                </a:lnTo>
                <a:lnTo>
                  <a:pt x="479441" y="1318750"/>
                </a:lnTo>
                <a:lnTo>
                  <a:pt x="469382" y="1329452"/>
                </a:lnTo>
                <a:lnTo>
                  <a:pt x="464183" y="1336961"/>
                </a:lnTo>
                <a:lnTo>
                  <a:pt x="461198" y="1346102"/>
                </a:lnTo>
                <a:lnTo>
                  <a:pt x="454411" y="1360989"/>
                </a:lnTo>
                <a:lnTo>
                  <a:pt x="445256" y="1374009"/>
                </a:lnTo>
                <a:lnTo>
                  <a:pt x="436918" y="1380412"/>
                </a:lnTo>
                <a:lnTo>
                  <a:pt x="417455" y="1385884"/>
                </a:lnTo>
                <a:lnTo>
                  <a:pt x="403722" y="1395172"/>
                </a:lnTo>
                <a:lnTo>
                  <a:pt x="393386" y="1401791"/>
                </a:lnTo>
                <a:lnTo>
                  <a:pt x="378636" y="1413611"/>
                </a:lnTo>
                <a:lnTo>
                  <a:pt x="368931" y="1418079"/>
                </a:lnTo>
                <a:lnTo>
                  <a:pt x="360878" y="1416941"/>
                </a:lnTo>
                <a:lnTo>
                  <a:pt x="331474" y="1396299"/>
                </a:lnTo>
                <a:lnTo>
                  <a:pt x="325430" y="1393404"/>
                </a:lnTo>
                <a:lnTo>
                  <a:pt x="319397" y="1389121"/>
                </a:lnTo>
                <a:lnTo>
                  <a:pt x="316276" y="1385552"/>
                </a:lnTo>
                <a:lnTo>
                  <a:pt x="309561" y="1379957"/>
                </a:lnTo>
                <a:lnTo>
                  <a:pt x="305294" y="1375609"/>
                </a:lnTo>
                <a:lnTo>
                  <a:pt x="303471" y="1372976"/>
                </a:lnTo>
                <a:lnTo>
                  <a:pt x="300342" y="1370488"/>
                </a:lnTo>
                <a:lnTo>
                  <a:pt x="285041" y="1355582"/>
                </a:lnTo>
                <a:lnTo>
                  <a:pt x="282983" y="1350552"/>
                </a:lnTo>
                <a:lnTo>
                  <a:pt x="281958" y="1344082"/>
                </a:lnTo>
                <a:lnTo>
                  <a:pt x="279994" y="1339677"/>
                </a:lnTo>
                <a:lnTo>
                  <a:pt x="276022" y="1336949"/>
                </a:lnTo>
                <a:lnTo>
                  <a:pt x="270813" y="1335445"/>
                </a:lnTo>
                <a:lnTo>
                  <a:pt x="265599" y="1334634"/>
                </a:lnTo>
                <a:lnTo>
                  <a:pt x="258877" y="1330038"/>
                </a:lnTo>
                <a:lnTo>
                  <a:pt x="252612" y="1325986"/>
                </a:lnTo>
                <a:lnTo>
                  <a:pt x="245911" y="1318462"/>
                </a:lnTo>
                <a:lnTo>
                  <a:pt x="219611" y="1293304"/>
                </a:lnTo>
                <a:lnTo>
                  <a:pt x="208547" y="1284130"/>
                </a:lnTo>
                <a:lnTo>
                  <a:pt x="199573" y="1272507"/>
                </a:lnTo>
                <a:lnTo>
                  <a:pt x="196306" y="1268015"/>
                </a:lnTo>
                <a:lnTo>
                  <a:pt x="193329" y="1255284"/>
                </a:lnTo>
                <a:lnTo>
                  <a:pt x="190606" y="1249719"/>
                </a:lnTo>
                <a:lnTo>
                  <a:pt x="185446" y="1241438"/>
                </a:lnTo>
                <a:lnTo>
                  <a:pt x="180648" y="1236241"/>
                </a:lnTo>
                <a:lnTo>
                  <a:pt x="174764" y="1232498"/>
                </a:lnTo>
                <a:lnTo>
                  <a:pt x="166343" y="1229351"/>
                </a:lnTo>
                <a:lnTo>
                  <a:pt x="160436" y="1228689"/>
                </a:lnTo>
                <a:lnTo>
                  <a:pt x="144513" y="1222635"/>
                </a:lnTo>
                <a:lnTo>
                  <a:pt x="138170" y="1215958"/>
                </a:lnTo>
                <a:lnTo>
                  <a:pt x="133502" y="1214400"/>
                </a:lnTo>
                <a:lnTo>
                  <a:pt x="127277" y="1214399"/>
                </a:lnTo>
                <a:lnTo>
                  <a:pt x="118717" y="1212844"/>
                </a:lnTo>
                <a:lnTo>
                  <a:pt x="112492" y="1205840"/>
                </a:lnTo>
                <a:lnTo>
                  <a:pt x="109380" y="1199615"/>
                </a:lnTo>
                <a:lnTo>
                  <a:pt x="104711" y="1192614"/>
                </a:lnTo>
                <a:lnTo>
                  <a:pt x="101495" y="1184636"/>
                </a:lnTo>
                <a:lnTo>
                  <a:pt x="99838" y="1180235"/>
                </a:lnTo>
                <a:lnTo>
                  <a:pt x="95581" y="1174579"/>
                </a:lnTo>
                <a:lnTo>
                  <a:pt x="90787" y="1168765"/>
                </a:lnTo>
                <a:lnTo>
                  <a:pt x="88725" y="1167285"/>
                </a:lnTo>
                <a:lnTo>
                  <a:pt x="85754" y="1164259"/>
                </a:lnTo>
                <a:lnTo>
                  <a:pt x="85245" y="1160329"/>
                </a:lnTo>
                <a:lnTo>
                  <a:pt x="87808" y="1156343"/>
                </a:lnTo>
                <a:lnTo>
                  <a:pt x="90827" y="1152978"/>
                </a:lnTo>
                <a:lnTo>
                  <a:pt x="91085" y="1149129"/>
                </a:lnTo>
                <a:lnTo>
                  <a:pt x="93747" y="1143093"/>
                </a:lnTo>
                <a:lnTo>
                  <a:pt x="96323" y="1139487"/>
                </a:lnTo>
                <a:lnTo>
                  <a:pt x="97354" y="1134849"/>
                </a:lnTo>
                <a:lnTo>
                  <a:pt x="96581" y="1129694"/>
                </a:lnTo>
                <a:lnTo>
                  <a:pt x="96581" y="1122221"/>
                </a:lnTo>
                <a:lnTo>
                  <a:pt x="97354" y="1115520"/>
                </a:lnTo>
                <a:lnTo>
                  <a:pt x="98384" y="1106501"/>
                </a:lnTo>
                <a:lnTo>
                  <a:pt x="97611" y="1099287"/>
                </a:lnTo>
                <a:lnTo>
                  <a:pt x="96199" y="1090407"/>
                </a:lnTo>
                <a:lnTo>
                  <a:pt x="99975" y="1077728"/>
                </a:lnTo>
                <a:lnTo>
                  <a:pt x="102656" y="1071030"/>
                </a:lnTo>
                <a:lnTo>
                  <a:pt x="104667" y="1067008"/>
                </a:lnTo>
                <a:lnTo>
                  <a:pt x="110028" y="1052261"/>
                </a:lnTo>
                <a:lnTo>
                  <a:pt x="116730" y="1030820"/>
                </a:lnTo>
                <a:lnTo>
                  <a:pt x="119411" y="1021434"/>
                </a:lnTo>
                <a:lnTo>
                  <a:pt x="122761" y="1009371"/>
                </a:lnTo>
                <a:lnTo>
                  <a:pt x="122761" y="999988"/>
                </a:lnTo>
                <a:lnTo>
                  <a:pt x="118810" y="991005"/>
                </a:lnTo>
                <a:lnTo>
                  <a:pt x="115401" y="984742"/>
                </a:lnTo>
                <a:lnTo>
                  <a:pt x="111862" y="975395"/>
                </a:lnTo>
                <a:lnTo>
                  <a:pt x="110612" y="967916"/>
                </a:lnTo>
                <a:lnTo>
                  <a:pt x="111897" y="960225"/>
                </a:lnTo>
                <a:lnTo>
                  <a:pt x="119145" y="955890"/>
                </a:lnTo>
                <a:lnTo>
                  <a:pt x="127513" y="955878"/>
                </a:lnTo>
                <a:lnTo>
                  <a:pt x="135160" y="953362"/>
                </a:lnTo>
                <a:lnTo>
                  <a:pt x="136500" y="945996"/>
                </a:lnTo>
                <a:lnTo>
                  <a:pt x="136500" y="932591"/>
                </a:lnTo>
                <a:lnTo>
                  <a:pt x="135830" y="921868"/>
                </a:lnTo>
                <a:lnTo>
                  <a:pt x="131848" y="909243"/>
                </a:lnTo>
                <a:lnTo>
                  <a:pt x="127960" y="905592"/>
                </a:lnTo>
                <a:lnTo>
                  <a:pt x="125965" y="902092"/>
                </a:lnTo>
                <a:lnTo>
                  <a:pt x="123639" y="898010"/>
                </a:lnTo>
                <a:lnTo>
                  <a:pt x="122677" y="893153"/>
                </a:lnTo>
                <a:lnTo>
                  <a:pt x="120909" y="882973"/>
                </a:lnTo>
                <a:lnTo>
                  <a:pt x="121756" y="872195"/>
                </a:lnTo>
                <a:lnTo>
                  <a:pt x="121810" y="864881"/>
                </a:lnTo>
                <a:lnTo>
                  <a:pt x="121465" y="859565"/>
                </a:lnTo>
                <a:lnTo>
                  <a:pt x="119964" y="855009"/>
                </a:lnTo>
                <a:lnTo>
                  <a:pt x="117314" y="849905"/>
                </a:lnTo>
                <a:lnTo>
                  <a:pt x="108641" y="839179"/>
                </a:lnTo>
                <a:lnTo>
                  <a:pt x="104971" y="831625"/>
                </a:lnTo>
                <a:lnTo>
                  <a:pt x="101302" y="822126"/>
                </a:lnTo>
                <a:lnTo>
                  <a:pt x="100870" y="813708"/>
                </a:lnTo>
                <a:lnTo>
                  <a:pt x="100654" y="805937"/>
                </a:lnTo>
                <a:lnTo>
                  <a:pt x="103094" y="789647"/>
                </a:lnTo>
                <a:lnTo>
                  <a:pt x="104860" y="779185"/>
                </a:lnTo>
                <a:lnTo>
                  <a:pt x="108706" y="767818"/>
                </a:lnTo>
                <a:lnTo>
                  <a:pt x="112605" y="759455"/>
                </a:lnTo>
                <a:lnTo>
                  <a:pt x="114328" y="754923"/>
                </a:lnTo>
                <a:lnTo>
                  <a:pt x="114364" y="752545"/>
                </a:lnTo>
                <a:lnTo>
                  <a:pt x="118574" y="752162"/>
                </a:lnTo>
                <a:lnTo>
                  <a:pt x="119530" y="751843"/>
                </a:lnTo>
                <a:lnTo>
                  <a:pt x="124947" y="750886"/>
                </a:lnTo>
                <a:lnTo>
                  <a:pt x="129407" y="748337"/>
                </a:lnTo>
                <a:lnTo>
                  <a:pt x="132913" y="745151"/>
                </a:lnTo>
                <a:lnTo>
                  <a:pt x="131767" y="736220"/>
                </a:lnTo>
                <a:lnTo>
                  <a:pt x="129015" y="728881"/>
                </a:lnTo>
                <a:lnTo>
                  <a:pt x="127179" y="720622"/>
                </a:lnTo>
                <a:lnTo>
                  <a:pt x="126262" y="710530"/>
                </a:lnTo>
                <a:lnTo>
                  <a:pt x="127179" y="702271"/>
                </a:lnTo>
                <a:lnTo>
                  <a:pt x="126262" y="694012"/>
                </a:lnTo>
                <a:lnTo>
                  <a:pt x="126261" y="683917"/>
                </a:lnTo>
                <a:lnTo>
                  <a:pt x="118002" y="677496"/>
                </a:lnTo>
                <a:lnTo>
                  <a:pt x="106073" y="672905"/>
                </a:lnTo>
                <a:lnTo>
                  <a:pt x="99650" y="669236"/>
                </a:lnTo>
                <a:lnTo>
                  <a:pt x="97815" y="660977"/>
                </a:lnTo>
                <a:lnTo>
                  <a:pt x="98733" y="650883"/>
                </a:lnTo>
                <a:lnTo>
                  <a:pt x="98732" y="647213"/>
                </a:lnTo>
                <a:lnTo>
                  <a:pt x="100568" y="641709"/>
                </a:lnTo>
                <a:lnTo>
                  <a:pt x="108826" y="634364"/>
                </a:lnTo>
                <a:lnTo>
                  <a:pt x="120943" y="628884"/>
                </a:lnTo>
                <a:lnTo>
                  <a:pt x="122767" y="627228"/>
                </a:lnTo>
                <a:lnTo>
                  <a:pt x="124756" y="624904"/>
                </a:lnTo>
                <a:lnTo>
                  <a:pt x="129066" y="620095"/>
                </a:lnTo>
                <a:lnTo>
                  <a:pt x="131388" y="615791"/>
                </a:lnTo>
                <a:lnTo>
                  <a:pt x="133377" y="612474"/>
                </a:lnTo>
                <a:lnTo>
                  <a:pt x="136527" y="609154"/>
                </a:lnTo>
                <a:lnTo>
                  <a:pt x="139346" y="606338"/>
                </a:lnTo>
                <a:lnTo>
                  <a:pt x="142330" y="601529"/>
                </a:lnTo>
                <a:lnTo>
                  <a:pt x="145314" y="600202"/>
                </a:lnTo>
                <a:lnTo>
                  <a:pt x="150454" y="600035"/>
                </a:lnTo>
                <a:lnTo>
                  <a:pt x="155925" y="598713"/>
                </a:lnTo>
                <a:lnTo>
                  <a:pt x="159572" y="598546"/>
                </a:lnTo>
                <a:lnTo>
                  <a:pt x="163385" y="596891"/>
                </a:lnTo>
                <a:lnTo>
                  <a:pt x="170348" y="594734"/>
                </a:lnTo>
                <a:lnTo>
                  <a:pt x="173167" y="591417"/>
                </a:lnTo>
                <a:lnTo>
                  <a:pt x="174824" y="587437"/>
                </a:lnTo>
                <a:lnTo>
                  <a:pt x="175488" y="583124"/>
                </a:lnTo>
                <a:lnTo>
                  <a:pt x="173996" y="579148"/>
                </a:lnTo>
                <a:lnTo>
                  <a:pt x="171536" y="572778"/>
                </a:lnTo>
                <a:lnTo>
                  <a:pt x="172060" y="570050"/>
                </a:lnTo>
                <a:lnTo>
                  <a:pt x="172060" y="567954"/>
                </a:lnTo>
                <a:lnTo>
                  <a:pt x="171640" y="565961"/>
                </a:lnTo>
                <a:lnTo>
                  <a:pt x="171535" y="563546"/>
                </a:lnTo>
                <a:lnTo>
                  <a:pt x="172795" y="561866"/>
                </a:lnTo>
                <a:lnTo>
                  <a:pt x="175942" y="560712"/>
                </a:lnTo>
                <a:lnTo>
                  <a:pt x="178830" y="557887"/>
                </a:lnTo>
                <a:lnTo>
                  <a:pt x="179750" y="556049"/>
                </a:lnTo>
                <a:lnTo>
                  <a:pt x="184090" y="546186"/>
                </a:lnTo>
                <a:lnTo>
                  <a:pt x="188692" y="537769"/>
                </a:lnTo>
                <a:lnTo>
                  <a:pt x="191717" y="528695"/>
                </a:lnTo>
                <a:lnTo>
                  <a:pt x="193690" y="521201"/>
                </a:lnTo>
                <a:lnTo>
                  <a:pt x="193701" y="515569"/>
                </a:lnTo>
                <a:lnTo>
                  <a:pt x="190817" y="511079"/>
                </a:lnTo>
                <a:lnTo>
                  <a:pt x="185631" y="506420"/>
                </a:lnTo>
                <a:lnTo>
                  <a:pt x="179519" y="502367"/>
                </a:lnTo>
                <a:lnTo>
                  <a:pt x="172950" y="497847"/>
                </a:lnTo>
                <a:lnTo>
                  <a:pt x="166609" y="493640"/>
                </a:lnTo>
                <a:lnTo>
                  <a:pt x="161652" y="489211"/>
                </a:lnTo>
                <a:lnTo>
                  <a:pt x="157010" y="483707"/>
                </a:lnTo>
                <a:lnTo>
                  <a:pt x="151621" y="475192"/>
                </a:lnTo>
                <a:lnTo>
                  <a:pt x="148431" y="470547"/>
                </a:lnTo>
                <a:lnTo>
                  <a:pt x="145323" y="465210"/>
                </a:lnTo>
                <a:lnTo>
                  <a:pt x="137036" y="443813"/>
                </a:lnTo>
                <a:lnTo>
                  <a:pt x="132349" y="433995"/>
                </a:lnTo>
                <a:lnTo>
                  <a:pt x="130062" y="431665"/>
                </a:lnTo>
                <a:lnTo>
                  <a:pt x="124525" y="433087"/>
                </a:lnTo>
                <a:lnTo>
                  <a:pt x="120900" y="435368"/>
                </a:lnTo>
                <a:lnTo>
                  <a:pt x="116886" y="438339"/>
                </a:lnTo>
                <a:lnTo>
                  <a:pt x="112270" y="441525"/>
                </a:lnTo>
                <a:lnTo>
                  <a:pt x="107080" y="445915"/>
                </a:lnTo>
                <a:lnTo>
                  <a:pt x="103886" y="449505"/>
                </a:lnTo>
                <a:lnTo>
                  <a:pt x="99095" y="454299"/>
                </a:lnTo>
                <a:lnTo>
                  <a:pt x="94704" y="458293"/>
                </a:lnTo>
                <a:lnTo>
                  <a:pt x="89514" y="462680"/>
                </a:lnTo>
                <a:lnTo>
                  <a:pt x="81130" y="467473"/>
                </a:lnTo>
                <a:lnTo>
                  <a:pt x="57176" y="473063"/>
                </a:lnTo>
                <a:lnTo>
                  <a:pt x="46398" y="473460"/>
                </a:lnTo>
                <a:lnTo>
                  <a:pt x="40808" y="471866"/>
                </a:lnTo>
                <a:lnTo>
                  <a:pt x="30428" y="466273"/>
                </a:lnTo>
                <a:lnTo>
                  <a:pt x="23404" y="455696"/>
                </a:lnTo>
                <a:lnTo>
                  <a:pt x="19694" y="449420"/>
                </a:lnTo>
                <a:lnTo>
                  <a:pt x="12274" y="443712"/>
                </a:lnTo>
                <a:lnTo>
                  <a:pt x="5710" y="440319"/>
                </a:lnTo>
                <a:lnTo>
                  <a:pt x="2856" y="438573"/>
                </a:lnTo>
                <a:lnTo>
                  <a:pt x="3293" y="434910"/>
                </a:lnTo>
                <a:lnTo>
                  <a:pt x="6566" y="434007"/>
                </a:lnTo>
                <a:lnTo>
                  <a:pt x="8564" y="428299"/>
                </a:lnTo>
                <a:lnTo>
                  <a:pt x="8564" y="422592"/>
                </a:lnTo>
                <a:lnTo>
                  <a:pt x="5680" y="413056"/>
                </a:lnTo>
                <a:lnTo>
                  <a:pt x="4967" y="405030"/>
                </a:lnTo>
                <a:lnTo>
                  <a:pt x="4874" y="404752"/>
                </a:lnTo>
                <a:lnTo>
                  <a:pt x="5007" y="404567"/>
                </a:lnTo>
                <a:lnTo>
                  <a:pt x="5502" y="400112"/>
                </a:lnTo>
                <a:lnTo>
                  <a:pt x="4489" y="396395"/>
                </a:lnTo>
                <a:lnTo>
                  <a:pt x="4018" y="394668"/>
                </a:lnTo>
                <a:lnTo>
                  <a:pt x="3801" y="394420"/>
                </a:lnTo>
                <a:lnTo>
                  <a:pt x="3" y="387584"/>
                </a:lnTo>
                <a:lnTo>
                  <a:pt x="1280" y="388773"/>
                </a:lnTo>
                <a:lnTo>
                  <a:pt x="2646" y="390259"/>
                </a:lnTo>
                <a:lnTo>
                  <a:pt x="7355" y="387011"/>
                </a:lnTo>
                <a:lnTo>
                  <a:pt x="9349" y="386173"/>
                </a:lnTo>
                <a:lnTo>
                  <a:pt x="10379" y="384514"/>
                </a:lnTo>
                <a:lnTo>
                  <a:pt x="12276" y="383139"/>
                </a:lnTo>
                <a:lnTo>
                  <a:pt x="13802" y="382312"/>
                </a:lnTo>
                <a:lnTo>
                  <a:pt x="14657" y="382285"/>
                </a:lnTo>
                <a:lnTo>
                  <a:pt x="16128" y="382084"/>
                </a:lnTo>
                <a:lnTo>
                  <a:pt x="17361" y="381731"/>
                </a:lnTo>
                <a:lnTo>
                  <a:pt x="19102" y="380361"/>
                </a:lnTo>
                <a:lnTo>
                  <a:pt x="21371" y="378509"/>
                </a:lnTo>
                <a:lnTo>
                  <a:pt x="23143" y="375820"/>
                </a:lnTo>
                <a:lnTo>
                  <a:pt x="25794" y="373798"/>
                </a:lnTo>
                <a:lnTo>
                  <a:pt x="28635" y="370532"/>
                </a:lnTo>
                <a:lnTo>
                  <a:pt x="29673" y="369107"/>
                </a:lnTo>
                <a:lnTo>
                  <a:pt x="29658" y="366476"/>
                </a:lnTo>
                <a:lnTo>
                  <a:pt x="29531" y="365088"/>
                </a:lnTo>
                <a:lnTo>
                  <a:pt x="29457" y="363001"/>
                </a:lnTo>
                <a:lnTo>
                  <a:pt x="29291" y="360532"/>
                </a:lnTo>
                <a:lnTo>
                  <a:pt x="29284" y="358132"/>
                </a:lnTo>
                <a:lnTo>
                  <a:pt x="29279" y="355811"/>
                </a:lnTo>
                <a:lnTo>
                  <a:pt x="29252" y="355039"/>
                </a:lnTo>
                <a:lnTo>
                  <a:pt x="29222" y="352023"/>
                </a:lnTo>
                <a:lnTo>
                  <a:pt x="29506" y="349074"/>
                </a:lnTo>
                <a:lnTo>
                  <a:pt x="29338" y="346525"/>
                </a:lnTo>
                <a:lnTo>
                  <a:pt x="29002" y="345838"/>
                </a:lnTo>
                <a:lnTo>
                  <a:pt x="28134" y="343314"/>
                </a:lnTo>
                <a:lnTo>
                  <a:pt x="27741" y="341006"/>
                </a:lnTo>
                <a:lnTo>
                  <a:pt x="27428" y="338773"/>
                </a:lnTo>
                <a:lnTo>
                  <a:pt x="27223" y="337388"/>
                </a:lnTo>
                <a:lnTo>
                  <a:pt x="26857" y="335851"/>
                </a:lnTo>
                <a:lnTo>
                  <a:pt x="25797" y="334493"/>
                </a:lnTo>
                <a:lnTo>
                  <a:pt x="24992" y="333746"/>
                </a:lnTo>
                <a:lnTo>
                  <a:pt x="23744" y="331464"/>
                </a:lnTo>
                <a:lnTo>
                  <a:pt x="23387" y="330161"/>
                </a:lnTo>
                <a:lnTo>
                  <a:pt x="22788" y="328633"/>
                </a:lnTo>
                <a:lnTo>
                  <a:pt x="22913" y="327779"/>
                </a:lnTo>
                <a:lnTo>
                  <a:pt x="23191" y="326841"/>
                </a:lnTo>
                <a:lnTo>
                  <a:pt x="23477" y="326136"/>
                </a:lnTo>
                <a:lnTo>
                  <a:pt x="23994" y="325343"/>
                </a:lnTo>
                <a:lnTo>
                  <a:pt x="24874" y="323846"/>
                </a:lnTo>
                <a:lnTo>
                  <a:pt x="26427" y="321553"/>
                </a:lnTo>
                <a:lnTo>
                  <a:pt x="27324" y="320516"/>
                </a:lnTo>
                <a:lnTo>
                  <a:pt x="28376" y="319475"/>
                </a:lnTo>
                <a:lnTo>
                  <a:pt x="29731" y="318193"/>
                </a:lnTo>
                <a:lnTo>
                  <a:pt x="31378" y="316361"/>
                </a:lnTo>
                <a:lnTo>
                  <a:pt x="33194" y="314909"/>
                </a:lnTo>
                <a:lnTo>
                  <a:pt x="34177" y="314104"/>
                </a:lnTo>
                <a:lnTo>
                  <a:pt x="36220" y="312488"/>
                </a:lnTo>
                <a:lnTo>
                  <a:pt x="37431" y="311522"/>
                </a:lnTo>
                <a:lnTo>
                  <a:pt x="38256" y="310644"/>
                </a:lnTo>
                <a:lnTo>
                  <a:pt x="39933" y="309660"/>
                </a:lnTo>
                <a:lnTo>
                  <a:pt x="42015" y="309128"/>
                </a:lnTo>
                <a:lnTo>
                  <a:pt x="43225" y="308159"/>
                </a:lnTo>
                <a:lnTo>
                  <a:pt x="44547" y="308116"/>
                </a:lnTo>
                <a:lnTo>
                  <a:pt x="46082" y="307524"/>
                </a:lnTo>
                <a:lnTo>
                  <a:pt x="47314" y="307175"/>
                </a:lnTo>
                <a:lnTo>
                  <a:pt x="48406" y="307217"/>
                </a:lnTo>
                <a:lnTo>
                  <a:pt x="49571" y="307178"/>
                </a:lnTo>
                <a:lnTo>
                  <a:pt x="50668" y="307375"/>
                </a:lnTo>
                <a:lnTo>
                  <a:pt x="52294" y="307166"/>
                </a:lnTo>
                <a:lnTo>
                  <a:pt x="53760" y="306811"/>
                </a:lnTo>
                <a:lnTo>
                  <a:pt x="56331" y="306880"/>
                </a:lnTo>
                <a:lnTo>
                  <a:pt x="57652" y="306838"/>
                </a:lnTo>
                <a:lnTo>
                  <a:pt x="58363" y="307123"/>
                </a:lnTo>
                <a:lnTo>
                  <a:pt x="60092" y="307609"/>
                </a:lnTo>
                <a:lnTo>
                  <a:pt x="61038" y="307965"/>
                </a:lnTo>
                <a:lnTo>
                  <a:pt x="63395" y="308584"/>
                </a:lnTo>
                <a:lnTo>
                  <a:pt x="66323" y="309961"/>
                </a:lnTo>
                <a:lnTo>
                  <a:pt x="68293" y="310668"/>
                </a:lnTo>
                <a:lnTo>
                  <a:pt x="71052" y="311662"/>
                </a:lnTo>
                <a:lnTo>
                  <a:pt x="72937" y="312142"/>
                </a:lnTo>
                <a:lnTo>
                  <a:pt x="75854" y="313208"/>
                </a:lnTo>
                <a:lnTo>
                  <a:pt x="78457" y="314207"/>
                </a:lnTo>
                <a:lnTo>
                  <a:pt x="80217" y="315541"/>
                </a:lnTo>
                <a:lnTo>
                  <a:pt x="81724" y="316343"/>
                </a:lnTo>
                <a:lnTo>
                  <a:pt x="83128" y="316452"/>
                </a:lnTo>
                <a:lnTo>
                  <a:pt x="84441" y="316179"/>
                </a:lnTo>
                <a:lnTo>
                  <a:pt x="86110" y="314964"/>
                </a:lnTo>
                <a:lnTo>
                  <a:pt x="87781" y="313824"/>
                </a:lnTo>
                <a:lnTo>
                  <a:pt x="89941" y="313290"/>
                </a:lnTo>
                <a:lnTo>
                  <a:pt x="91637" y="312846"/>
                </a:lnTo>
                <a:lnTo>
                  <a:pt x="93650" y="312549"/>
                </a:lnTo>
                <a:lnTo>
                  <a:pt x="94888" y="312354"/>
                </a:lnTo>
                <a:lnTo>
                  <a:pt x="96292" y="312463"/>
                </a:lnTo>
                <a:lnTo>
                  <a:pt x="97905" y="311868"/>
                </a:lnTo>
                <a:lnTo>
                  <a:pt x="100467" y="311707"/>
                </a:lnTo>
                <a:lnTo>
                  <a:pt x="101703" y="311437"/>
                </a:lnTo>
                <a:lnTo>
                  <a:pt x="103863" y="310902"/>
                </a:lnTo>
                <a:lnTo>
                  <a:pt x="106789" y="310033"/>
                </a:lnTo>
                <a:lnTo>
                  <a:pt x="111939" y="308238"/>
                </a:lnTo>
                <a:lnTo>
                  <a:pt x="114312" y="307157"/>
                </a:lnTo>
                <a:lnTo>
                  <a:pt x="119906" y="304730"/>
                </a:lnTo>
                <a:lnTo>
                  <a:pt x="123785" y="302205"/>
                </a:lnTo>
                <a:lnTo>
                  <a:pt x="125884" y="299970"/>
                </a:lnTo>
                <a:lnTo>
                  <a:pt x="127989" y="297889"/>
                </a:lnTo>
                <a:lnTo>
                  <a:pt x="129253" y="296224"/>
                </a:lnTo>
                <a:lnTo>
                  <a:pt x="131416" y="293600"/>
                </a:lnTo>
                <a:lnTo>
                  <a:pt x="132985" y="291768"/>
                </a:lnTo>
                <a:lnTo>
                  <a:pt x="134485" y="290173"/>
                </a:lnTo>
                <a:lnTo>
                  <a:pt x="135385" y="289216"/>
                </a:lnTo>
                <a:lnTo>
                  <a:pt x="138057" y="285568"/>
                </a:lnTo>
                <a:lnTo>
                  <a:pt x="140286" y="282634"/>
                </a:lnTo>
                <a:lnTo>
                  <a:pt x="142564" y="278846"/>
                </a:lnTo>
                <a:lnTo>
                  <a:pt x="143173" y="276273"/>
                </a:lnTo>
                <a:lnTo>
                  <a:pt x="145234" y="272956"/>
                </a:lnTo>
                <a:lnTo>
                  <a:pt x="146667" y="269505"/>
                </a:lnTo>
                <a:lnTo>
                  <a:pt x="148006" y="267758"/>
                </a:lnTo>
                <a:lnTo>
                  <a:pt x="149261" y="265859"/>
                </a:lnTo>
                <a:lnTo>
                  <a:pt x="150500" y="263499"/>
                </a:lnTo>
                <a:lnTo>
                  <a:pt x="152355" y="260963"/>
                </a:lnTo>
                <a:lnTo>
                  <a:pt x="153975" y="258356"/>
                </a:lnTo>
                <a:lnTo>
                  <a:pt x="155991" y="255969"/>
                </a:lnTo>
                <a:lnTo>
                  <a:pt x="158318" y="253572"/>
                </a:lnTo>
                <a:lnTo>
                  <a:pt x="159945" y="251197"/>
                </a:lnTo>
                <a:lnTo>
                  <a:pt x="162958" y="248390"/>
                </a:lnTo>
                <a:lnTo>
                  <a:pt x="165068" y="246467"/>
                </a:lnTo>
                <a:lnTo>
                  <a:pt x="166854" y="244165"/>
                </a:lnTo>
                <a:lnTo>
                  <a:pt x="169053" y="242545"/>
                </a:lnTo>
                <a:lnTo>
                  <a:pt x="170370" y="240179"/>
                </a:lnTo>
                <a:lnTo>
                  <a:pt x="172616" y="237709"/>
                </a:lnTo>
                <a:lnTo>
                  <a:pt x="174188" y="235954"/>
                </a:lnTo>
                <a:lnTo>
                  <a:pt x="176659" y="233244"/>
                </a:lnTo>
                <a:lnTo>
                  <a:pt x="178440" y="230786"/>
                </a:lnTo>
                <a:lnTo>
                  <a:pt x="180956" y="227147"/>
                </a:lnTo>
                <a:lnTo>
                  <a:pt x="181681" y="225653"/>
                </a:lnTo>
                <a:lnTo>
                  <a:pt x="183611" y="223034"/>
                </a:lnTo>
                <a:lnTo>
                  <a:pt x="186552" y="220386"/>
                </a:lnTo>
                <a:lnTo>
                  <a:pt x="188265" y="218241"/>
                </a:lnTo>
                <a:lnTo>
                  <a:pt x="189934" y="217026"/>
                </a:lnTo>
                <a:lnTo>
                  <a:pt x="192397" y="214082"/>
                </a:lnTo>
                <a:lnTo>
                  <a:pt x="195121" y="211904"/>
                </a:lnTo>
                <a:lnTo>
                  <a:pt x="197654" y="208727"/>
                </a:lnTo>
                <a:lnTo>
                  <a:pt x="198468" y="207542"/>
                </a:lnTo>
                <a:lnTo>
                  <a:pt x="200025" y="205401"/>
                </a:lnTo>
                <a:lnTo>
                  <a:pt x="203697" y="201412"/>
                </a:lnTo>
                <a:lnTo>
                  <a:pt x="205657" y="199647"/>
                </a:lnTo>
                <a:lnTo>
                  <a:pt x="207526" y="197497"/>
                </a:lnTo>
                <a:lnTo>
                  <a:pt x="209131" y="196671"/>
                </a:lnTo>
                <a:lnTo>
                  <a:pt x="210860" y="194990"/>
                </a:lnTo>
                <a:lnTo>
                  <a:pt x="213882" y="192414"/>
                </a:lnTo>
                <a:lnTo>
                  <a:pt x="215911" y="190416"/>
                </a:lnTo>
                <a:lnTo>
                  <a:pt x="217878" y="188803"/>
                </a:lnTo>
                <a:lnTo>
                  <a:pt x="220435" y="186321"/>
                </a:lnTo>
                <a:lnTo>
                  <a:pt x="222823" y="183457"/>
                </a:lnTo>
                <a:lnTo>
                  <a:pt x="225264" y="182062"/>
                </a:lnTo>
                <a:lnTo>
                  <a:pt x="226247" y="181258"/>
                </a:lnTo>
                <a:lnTo>
                  <a:pt x="227763" y="180124"/>
                </a:lnTo>
                <a:lnTo>
                  <a:pt x="229803" y="178432"/>
                </a:lnTo>
                <a:lnTo>
                  <a:pt x="232597" y="176020"/>
                </a:lnTo>
                <a:lnTo>
                  <a:pt x="235016" y="174007"/>
                </a:lnTo>
                <a:lnTo>
                  <a:pt x="236585" y="172177"/>
                </a:lnTo>
                <a:lnTo>
                  <a:pt x="238106" y="171199"/>
                </a:lnTo>
                <a:lnTo>
                  <a:pt x="239592" y="169216"/>
                </a:lnTo>
                <a:lnTo>
                  <a:pt x="240688" y="167244"/>
                </a:lnTo>
                <a:lnTo>
                  <a:pt x="241175" y="166169"/>
                </a:lnTo>
                <a:lnTo>
                  <a:pt x="244600" y="163019"/>
                </a:lnTo>
                <a:lnTo>
                  <a:pt x="246505" y="160310"/>
                </a:lnTo>
                <a:lnTo>
                  <a:pt x="249354" y="156090"/>
                </a:lnTo>
                <a:lnTo>
                  <a:pt x="252973" y="151686"/>
                </a:lnTo>
                <a:lnTo>
                  <a:pt x="257120" y="146871"/>
                </a:lnTo>
                <a:lnTo>
                  <a:pt x="260010" y="143578"/>
                </a:lnTo>
                <a:lnTo>
                  <a:pt x="264399" y="142466"/>
                </a:lnTo>
                <a:lnTo>
                  <a:pt x="268735" y="141977"/>
                </a:lnTo>
                <a:lnTo>
                  <a:pt x="273012" y="141880"/>
                </a:lnTo>
                <a:lnTo>
                  <a:pt x="277217" y="140157"/>
                </a:lnTo>
                <a:lnTo>
                  <a:pt x="282000" y="139185"/>
                </a:lnTo>
                <a:lnTo>
                  <a:pt x="286104" y="138709"/>
                </a:lnTo>
                <a:lnTo>
                  <a:pt x="302922" y="135307"/>
                </a:lnTo>
                <a:lnTo>
                  <a:pt x="309488" y="134182"/>
                </a:lnTo>
                <a:lnTo>
                  <a:pt x="320214" y="133818"/>
                </a:lnTo>
                <a:lnTo>
                  <a:pt x="324257" y="133727"/>
                </a:lnTo>
                <a:lnTo>
                  <a:pt x="327845" y="133891"/>
                </a:lnTo>
                <a:lnTo>
                  <a:pt x="330122" y="134337"/>
                </a:lnTo>
                <a:lnTo>
                  <a:pt x="335159" y="135601"/>
                </a:lnTo>
                <a:lnTo>
                  <a:pt x="336513" y="136318"/>
                </a:lnTo>
                <a:lnTo>
                  <a:pt x="342263" y="136081"/>
                </a:lnTo>
                <a:lnTo>
                  <a:pt x="347887" y="134766"/>
                </a:lnTo>
                <a:lnTo>
                  <a:pt x="355945" y="130407"/>
                </a:lnTo>
                <a:lnTo>
                  <a:pt x="359154" y="129036"/>
                </a:lnTo>
                <a:lnTo>
                  <a:pt x="363936" y="126284"/>
                </a:lnTo>
                <a:lnTo>
                  <a:pt x="366759" y="123228"/>
                </a:lnTo>
                <a:lnTo>
                  <a:pt x="370082" y="120923"/>
                </a:lnTo>
                <a:lnTo>
                  <a:pt x="374480" y="118265"/>
                </a:lnTo>
                <a:lnTo>
                  <a:pt x="377172" y="117536"/>
                </a:lnTo>
                <a:lnTo>
                  <a:pt x="380262" y="117023"/>
                </a:lnTo>
                <a:lnTo>
                  <a:pt x="384350" y="116157"/>
                </a:lnTo>
                <a:lnTo>
                  <a:pt x="387984" y="115619"/>
                </a:lnTo>
                <a:lnTo>
                  <a:pt x="390419" y="114359"/>
                </a:lnTo>
                <a:lnTo>
                  <a:pt x="395006" y="112466"/>
                </a:lnTo>
                <a:lnTo>
                  <a:pt x="399724" y="110027"/>
                </a:lnTo>
                <a:lnTo>
                  <a:pt x="403878" y="107147"/>
                </a:lnTo>
                <a:lnTo>
                  <a:pt x="406073" y="105741"/>
                </a:lnTo>
                <a:lnTo>
                  <a:pt x="410569" y="103542"/>
                </a:lnTo>
                <a:lnTo>
                  <a:pt x="414598" y="101363"/>
                </a:lnTo>
                <a:lnTo>
                  <a:pt x="417266" y="100093"/>
                </a:lnTo>
                <a:lnTo>
                  <a:pt x="420184" y="99198"/>
                </a:lnTo>
                <a:lnTo>
                  <a:pt x="428601" y="94131"/>
                </a:lnTo>
                <a:lnTo>
                  <a:pt x="431836" y="91597"/>
                </a:lnTo>
                <a:lnTo>
                  <a:pt x="434824" y="88766"/>
                </a:lnTo>
                <a:lnTo>
                  <a:pt x="437084" y="87047"/>
                </a:lnTo>
                <a:lnTo>
                  <a:pt x="440984" y="83712"/>
                </a:lnTo>
                <a:lnTo>
                  <a:pt x="445249" y="79823"/>
                </a:lnTo>
                <a:lnTo>
                  <a:pt x="447725" y="77709"/>
                </a:lnTo>
                <a:lnTo>
                  <a:pt x="450166" y="74820"/>
                </a:lnTo>
                <a:lnTo>
                  <a:pt x="462077" y="66047"/>
                </a:lnTo>
                <a:lnTo>
                  <a:pt x="465647" y="64042"/>
                </a:lnTo>
                <a:lnTo>
                  <a:pt x="470990" y="61655"/>
                </a:lnTo>
                <a:lnTo>
                  <a:pt x="477692" y="58283"/>
                </a:lnTo>
                <a:lnTo>
                  <a:pt x="481434" y="56658"/>
                </a:lnTo>
                <a:lnTo>
                  <a:pt x="485949" y="54923"/>
                </a:lnTo>
                <a:lnTo>
                  <a:pt x="488694" y="53572"/>
                </a:lnTo>
                <a:lnTo>
                  <a:pt x="491434" y="52220"/>
                </a:lnTo>
                <a:lnTo>
                  <a:pt x="496531" y="49534"/>
                </a:lnTo>
                <a:lnTo>
                  <a:pt x="501280" y="47791"/>
                </a:lnTo>
                <a:lnTo>
                  <a:pt x="504951" y="46324"/>
                </a:lnTo>
                <a:lnTo>
                  <a:pt x="513051" y="44674"/>
                </a:lnTo>
                <a:lnTo>
                  <a:pt x="515551" y="44881"/>
                </a:lnTo>
                <a:lnTo>
                  <a:pt x="518828" y="45054"/>
                </a:lnTo>
                <a:lnTo>
                  <a:pt x="523266" y="45103"/>
                </a:lnTo>
                <a:lnTo>
                  <a:pt x="525293" y="45176"/>
                </a:lnTo>
                <a:lnTo>
                  <a:pt x="527797" y="45458"/>
                </a:lnTo>
                <a:lnTo>
                  <a:pt x="533019" y="45628"/>
                </a:lnTo>
                <a:lnTo>
                  <a:pt x="537079" y="45926"/>
                </a:lnTo>
                <a:lnTo>
                  <a:pt x="546579" y="45998"/>
                </a:lnTo>
                <a:lnTo>
                  <a:pt x="556142" y="47539"/>
                </a:lnTo>
                <a:lnTo>
                  <a:pt x="568064" y="49601"/>
                </a:lnTo>
                <a:lnTo>
                  <a:pt x="574415" y="50655"/>
                </a:lnTo>
                <a:lnTo>
                  <a:pt x="577982" y="52132"/>
                </a:lnTo>
                <a:lnTo>
                  <a:pt x="585523" y="53678"/>
                </a:lnTo>
                <a:lnTo>
                  <a:pt x="589624" y="54902"/>
                </a:lnTo>
                <a:lnTo>
                  <a:pt x="593894" y="54650"/>
                </a:lnTo>
                <a:lnTo>
                  <a:pt x="602774" y="53043"/>
                </a:lnTo>
                <a:lnTo>
                  <a:pt x="606925" y="51867"/>
                </a:lnTo>
                <a:lnTo>
                  <a:pt x="624911" y="44933"/>
                </a:lnTo>
                <a:lnTo>
                  <a:pt x="629464" y="42268"/>
                </a:lnTo>
                <a:lnTo>
                  <a:pt x="631479" y="40328"/>
                </a:lnTo>
                <a:lnTo>
                  <a:pt x="635991" y="36737"/>
                </a:lnTo>
                <a:lnTo>
                  <a:pt x="639861" y="32706"/>
                </a:lnTo>
                <a:lnTo>
                  <a:pt x="645335" y="27991"/>
                </a:lnTo>
                <a:lnTo>
                  <a:pt x="649395" y="24729"/>
                </a:lnTo>
                <a:lnTo>
                  <a:pt x="651660" y="23164"/>
                </a:lnTo>
                <a:lnTo>
                  <a:pt x="656169" y="19495"/>
                </a:lnTo>
                <a:lnTo>
                  <a:pt x="660945" y="17584"/>
                </a:lnTo>
                <a:lnTo>
                  <a:pt x="665866" y="16354"/>
                </a:lnTo>
                <a:lnTo>
                  <a:pt x="670665" y="13997"/>
                </a:lnTo>
                <a:lnTo>
                  <a:pt x="676190" y="9760"/>
                </a:lnTo>
                <a:lnTo>
                  <a:pt x="682084" y="7918"/>
                </a:lnTo>
                <a:lnTo>
                  <a:pt x="689819" y="5892"/>
                </a:lnTo>
                <a:lnTo>
                  <a:pt x="696265" y="4052"/>
                </a:lnTo>
                <a:lnTo>
                  <a:pt x="702343" y="0"/>
                </a:lnTo>
                <a:lnTo>
                  <a:pt x="711552" y="5710"/>
                </a:lnTo>
                <a:lnTo>
                  <a:pt x="722233" y="9392"/>
                </a:lnTo>
                <a:lnTo>
                  <a:pt x="733284" y="15838"/>
                </a:lnTo>
                <a:lnTo>
                  <a:pt x="734390" y="20075"/>
                </a:lnTo>
                <a:lnTo>
                  <a:pt x="736415" y="25968"/>
                </a:lnTo>
                <a:lnTo>
                  <a:pt x="736968" y="32600"/>
                </a:lnTo>
                <a:lnTo>
                  <a:pt x="742970" y="37505"/>
                </a:lnTo>
                <a:lnTo>
                  <a:pt x="748308" y="38526"/>
                </a:lnTo>
                <a:lnTo>
                  <a:pt x="752375" y="38975"/>
                </a:lnTo>
                <a:lnTo>
                  <a:pt x="759164" y="39392"/>
                </a:lnTo>
                <a:lnTo>
                  <a:pt x="764103" y="38414"/>
                </a:lnTo>
                <a:lnTo>
                  <a:pt x="767933" y="37019"/>
                </a:lnTo>
                <a:lnTo>
                  <a:pt x="771517" y="35321"/>
                </a:lnTo>
                <a:lnTo>
                  <a:pt x="772803" y="34495"/>
                </a:lnTo>
                <a:lnTo>
                  <a:pt x="775032" y="32080"/>
                </a:lnTo>
                <a:lnTo>
                  <a:pt x="776552" y="31245"/>
                </a:lnTo>
                <a:lnTo>
                  <a:pt x="778775" y="30458"/>
                </a:lnTo>
                <a:lnTo>
                  <a:pt x="781132" y="29197"/>
                </a:lnTo>
                <a:lnTo>
                  <a:pt x="784699" y="28897"/>
                </a:lnTo>
                <a:lnTo>
                  <a:pt x="787766" y="29622"/>
                </a:lnTo>
                <a:lnTo>
                  <a:pt x="790831" y="30269"/>
                </a:lnTo>
                <a:lnTo>
                  <a:pt x="792827" y="31424"/>
                </a:lnTo>
                <a:lnTo>
                  <a:pt x="795932" y="33001"/>
                </a:lnTo>
                <a:lnTo>
                  <a:pt x="798473" y="34133"/>
                </a:lnTo>
                <a:lnTo>
                  <a:pt x="801605" y="36324"/>
                </a:lnTo>
                <a:lnTo>
                  <a:pt x="804446" y="37214"/>
                </a:lnTo>
                <a:lnTo>
                  <a:pt x="810254" y="40069"/>
                </a:lnTo>
                <a:lnTo>
                  <a:pt x="815177" y="42265"/>
                </a:lnTo>
                <a:lnTo>
                  <a:pt x="819444" y="43714"/>
                </a:lnTo>
                <a:lnTo>
                  <a:pt x="823595" y="44319"/>
                </a:lnTo>
                <a:lnTo>
                  <a:pt x="827730" y="44534"/>
                </a:lnTo>
                <a:lnTo>
                  <a:pt x="830034" y="45601"/>
                </a:lnTo>
                <a:lnTo>
                  <a:pt x="833642" y="46226"/>
                </a:lnTo>
                <a:lnTo>
                  <a:pt x="838013" y="46509"/>
                </a:lnTo>
                <a:lnTo>
                  <a:pt x="839885" y="46588"/>
                </a:lnTo>
                <a:lnTo>
                  <a:pt x="842918" y="46540"/>
                </a:lnTo>
                <a:lnTo>
                  <a:pt x="845699" y="46524"/>
                </a:lnTo>
                <a:lnTo>
                  <a:pt x="845412" y="48371"/>
                </a:lnTo>
                <a:lnTo>
                  <a:pt x="844710" y="51199"/>
                </a:lnTo>
                <a:lnTo>
                  <a:pt x="843605" y="54517"/>
                </a:lnTo>
                <a:lnTo>
                  <a:pt x="840074" y="56175"/>
                </a:lnTo>
                <a:lnTo>
                  <a:pt x="837679" y="58365"/>
                </a:lnTo>
                <a:lnTo>
                  <a:pt x="835133" y="62065"/>
                </a:lnTo>
                <a:lnTo>
                  <a:pt x="834580" y="67961"/>
                </a:lnTo>
                <a:lnTo>
                  <a:pt x="834631" y="72189"/>
                </a:lnTo>
                <a:lnTo>
                  <a:pt x="835255" y="72405"/>
                </a:lnTo>
                <a:lnTo>
                  <a:pt x="840401" y="74194"/>
                </a:lnTo>
                <a:lnTo>
                  <a:pt x="845263" y="69984"/>
                </a:lnTo>
                <a:lnTo>
                  <a:pt x="851525" y="68696"/>
                </a:lnTo>
                <a:lnTo>
                  <a:pt x="857234" y="68328"/>
                </a:lnTo>
                <a:lnTo>
                  <a:pt x="863128" y="71643"/>
                </a:lnTo>
                <a:lnTo>
                  <a:pt x="866811" y="73669"/>
                </a:lnTo>
                <a:lnTo>
                  <a:pt x="868100" y="77536"/>
                </a:lnTo>
                <a:lnTo>
                  <a:pt x="866811" y="82508"/>
                </a:lnTo>
                <a:lnTo>
                  <a:pt x="864417" y="89140"/>
                </a:lnTo>
                <a:lnTo>
                  <a:pt x="859916" y="94905"/>
                </a:lnTo>
                <a:lnTo>
                  <a:pt x="857928" y="99243"/>
                </a:lnTo>
                <a:lnTo>
                  <a:pt x="856599" y="104407"/>
                </a:lnTo>
                <a:lnTo>
                  <a:pt x="854580" y="108049"/>
                </a:lnTo>
                <a:lnTo>
                  <a:pt x="854969" y="109814"/>
                </a:lnTo>
                <a:lnTo>
                  <a:pt x="856979" y="111279"/>
                </a:lnTo>
                <a:lnTo>
                  <a:pt x="859382" y="112807"/>
                </a:lnTo>
                <a:lnTo>
                  <a:pt x="863516" y="113022"/>
                </a:lnTo>
                <a:lnTo>
                  <a:pt x="864837" y="112968"/>
                </a:lnTo>
                <a:lnTo>
                  <a:pt x="868317" y="112436"/>
                </a:lnTo>
                <a:lnTo>
                  <a:pt x="872130" y="112432"/>
                </a:lnTo>
                <a:lnTo>
                  <a:pt x="874738" y="111552"/>
                </a:lnTo>
                <a:lnTo>
                  <a:pt x="879277" y="110358"/>
                </a:lnTo>
                <a:lnTo>
                  <a:pt x="882145" y="110085"/>
                </a:lnTo>
                <a:lnTo>
                  <a:pt x="885419" y="110182"/>
                </a:lnTo>
                <a:lnTo>
                  <a:pt x="888044" y="111467"/>
                </a:lnTo>
                <a:lnTo>
                  <a:pt x="894914" y="112445"/>
                </a:lnTo>
                <a:lnTo>
                  <a:pt x="906777" y="113268"/>
                </a:lnTo>
                <a:lnTo>
                  <a:pt x="915617" y="116397"/>
                </a:lnTo>
                <a:lnTo>
                  <a:pt x="926484" y="120267"/>
                </a:lnTo>
                <a:lnTo>
                  <a:pt x="938455" y="121369"/>
                </a:lnTo>
                <a:lnTo>
                  <a:pt x="944165" y="123764"/>
                </a:lnTo>
                <a:lnTo>
                  <a:pt x="947663" y="129474"/>
                </a:lnTo>
                <a:lnTo>
                  <a:pt x="957319" y="152493"/>
                </a:lnTo>
                <a:lnTo>
                  <a:pt x="963274" y="154930"/>
                </a:lnTo>
                <a:lnTo>
                  <a:pt x="969464" y="158751"/>
                </a:lnTo>
                <a:lnTo>
                  <a:pt x="975201" y="161722"/>
                </a:lnTo>
                <a:lnTo>
                  <a:pt x="993516" y="176576"/>
                </a:lnTo>
                <a:lnTo>
                  <a:pt x="998392" y="181698"/>
                </a:lnTo>
                <a:lnTo>
                  <a:pt x="1003589" y="184817"/>
                </a:lnTo>
                <a:lnTo>
                  <a:pt x="1024644" y="192293"/>
                </a:lnTo>
                <a:lnTo>
                  <a:pt x="1024877" y="195091"/>
                </a:lnTo>
                <a:lnTo>
                  <a:pt x="1026741" y="200449"/>
                </a:lnTo>
                <a:lnTo>
                  <a:pt x="1026508" y="205109"/>
                </a:lnTo>
                <a:lnTo>
                  <a:pt x="1025576" y="210003"/>
                </a:lnTo>
                <a:lnTo>
                  <a:pt x="1015556" y="218627"/>
                </a:lnTo>
                <a:lnTo>
                  <a:pt x="1014624" y="221191"/>
                </a:lnTo>
                <a:lnTo>
                  <a:pt x="1014857" y="224219"/>
                </a:lnTo>
                <a:lnTo>
                  <a:pt x="1014857" y="227713"/>
                </a:lnTo>
                <a:lnTo>
                  <a:pt x="1013083" y="230024"/>
                </a:lnTo>
                <a:lnTo>
                  <a:pt x="1008333" y="253463"/>
                </a:lnTo>
                <a:lnTo>
                  <a:pt x="1003356" y="268761"/>
                </a:lnTo>
                <a:lnTo>
                  <a:pt x="1001746" y="278760"/>
                </a:lnTo>
                <a:lnTo>
                  <a:pt x="1003832" y="285744"/>
                </a:lnTo>
                <a:lnTo>
                  <a:pt x="1006576" y="291920"/>
                </a:lnTo>
                <a:lnTo>
                  <a:pt x="1008177" y="299010"/>
                </a:lnTo>
                <a:lnTo>
                  <a:pt x="1008177" y="303812"/>
                </a:lnTo>
                <a:lnTo>
                  <a:pt x="1006201" y="309833"/>
                </a:lnTo>
                <a:lnTo>
                  <a:pt x="999080" y="317786"/>
                </a:lnTo>
                <a:lnTo>
                  <a:pt x="992367" y="326844"/>
                </a:lnTo>
                <a:lnTo>
                  <a:pt x="988237" y="335742"/>
                </a:lnTo>
                <a:lnTo>
                  <a:pt x="985060" y="344636"/>
                </a:lnTo>
                <a:lnTo>
                  <a:pt x="983154" y="353852"/>
                </a:lnTo>
                <a:lnTo>
                  <a:pt x="982518" y="363065"/>
                </a:lnTo>
                <a:lnTo>
                  <a:pt x="980612" y="374821"/>
                </a:lnTo>
                <a:lnTo>
                  <a:pt x="978388" y="389751"/>
                </a:lnTo>
                <a:lnTo>
                  <a:pt x="977753" y="397695"/>
                </a:lnTo>
                <a:lnTo>
                  <a:pt x="982077" y="404423"/>
                </a:lnTo>
                <a:lnTo>
                  <a:pt x="984988" y="414123"/>
                </a:lnTo>
                <a:lnTo>
                  <a:pt x="985959" y="423345"/>
                </a:lnTo>
                <a:lnTo>
                  <a:pt x="985958" y="434502"/>
                </a:lnTo>
                <a:lnTo>
                  <a:pt x="984503" y="444211"/>
                </a:lnTo>
                <a:lnTo>
                  <a:pt x="981592" y="457309"/>
                </a:lnTo>
                <a:lnTo>
                  <a:pt x="971611" y="471787"/>
                </a:lnTo>
                <a:lnTo>
                  <a:pt x="979817" y="478354"/>
                </a:lnTo>
                <a:lnTo>
                  <a:pt x="982866" y="481168"/>
                </a:lnTo>
                <a:lnTo>
                  <a:pt x="997637" y="495706"/>
                </a:lnTo>
                <a:lnTo>
                  <a:pt x="1001389" y="499220"/>
                </a:lnTo>
                <a:lnTo>
                  <a:pt x="1008189" y="504615"/>
                </a:lnTo>
                <a:lnTo>
                  <a:pt x="1012878" y="509773"/>
                </a:lnTo>
                <a:lnTo>
                  <a:pt x="1016630" y="512586"/>
                </a:lnTo>
                <a:lnTo>
                  <a:pt x="1021788" y="513992"/>
                </a:lnTo>
                <a:lnTo>
                  <a:pt x="1027416" y="515870"/>
                </a:lnTo>
                <a:lnTo>
                  <a:pt x="1028822" y="517978"/>
                </a:lnTo>
                <a:lnTo>
                  <a:pt x="1031636" y="521729"/>
                </a:lnTo>
                <a:lnTo>
                  <a:pt x="1033512" y="526891"/>
                </a:lnTo>
                <a:lnTo>
                  <a:pt x="1034450" y="530642"/>
                </a:lnTo>
                <a:lnTo>
                  <a:pt x="1036794" y="532283"/>
                </a:lnTo>
                <a:lnTo>
                  <a:pt x="1043789" y="533637"/>
                </a:lnTo>
                <a:lnTo>
                  <a:pt x="1049613" y="541699"/>
                </a:lnTo>
                <a:lnTo>
                  <a:pt x="1050957" y="550661"/>
                </a:lnTo>
                <a:lnTo>
                  <a:pt x="1049225" y="559795"/>
                </a:lnTo>
                <a:lnTo>
                  <a:pt x="1048514" y="566669"/>
                </a:lnTo>
                <a:lnTo>
                  <a:pt x="1048717" y="575746"/>
                </a:lnTo>
                <a:lnTo>
                  <a:pt x="1047821" y="590083"/>
                </a:lnTo>
                <a:lnTo>
                  <a:pt x="1046477" y="599488"/>
                </a:lnTo>
                <a:lnTo>
                  <a:pt x="1046477" y="606657"/>
                </a:lnTo>
                <a:lnTo>
                  <a:pt x="1046925" y="613826"/>
                </a:lnTo>
                <a:lnTo>
                  <a:pt x="1048717" y="622337"/>
                </a:lnTo>
                <a:lnTo>
                  <a:pt x="1050509" y="627711"/>
                </a:lnTo>
                <a:lnTo>
                  <a:pt x="1054093" y="633534"/>
                </a:lnTo>
                <a:lnTo>
                  <a:pt x="1058124" y="636672"/>
                </a:lnTo>
                <a:lnTo>
                  <a:pt x="1063948" y="640253"/>
                </a:lnTo>
                <a:lnTo>
                  <a:pt x="1072459" y="640253"/>
                </a:lnTo>
                <a:lnTo>
                  <a:pt x="1079627" y="638911"/>
                </a:lnTo>
                <a:lnTo>
                  <a:pt x="1093067" y="631295"/>
                </a:lnTo>
                <a:lnTo>
                  <a:pt x="1104266" y="628610"/>
                </a:lnTo>
                <a:lnTo>
                  <a:pt x="1118153" y="628158"/>
                </a:lnTo>
                <a:lnTo>
                  <a:pt x="1126214" y="630457"/>
                </a:lnTo>
                <a:lnTo>
                  <a:pt x="1130026" y="632477"/>
                </a:lnTo>
                <a:lnTo>
                  <a:pt x="1138638" y="634777"/>
                </a:lnTo>
                <a:lnTo>
                  <a:pt x="1151842" y="645970"/>
                </a:lnTo>
                <a:lnTo>
                  <a:pt x="1172509" y="661754"/>
                </a:lnTo>
                <a:lnTo>
                  <a:pt x="1197196" y="678404"/>
                </a:lnTo>
                <a:lnTo>
                  <a:pt x="1203223" y="682137"/>
                </a:lnTo>
                <a:lnTo>
                  <a:pt x="1210973" y="687016"/>
                </a:lnTo>
                <a:lnTo>
                  <a:pt x="1220733" y="693905"/>
                </a:lnTo>
                <a:lnTo>
                  <a:pt x="1237094" y="706251"/>
                </a:lnTo>
                <a:lnTo>
                  <a:pt x="1243409" y="714573"/>
                </a:lnTo>
                <a:lnTo>
                  <a:pt x="1244557" y="721174"/>
                </a:lnTo>
                <a:lnTo>
                  <a:pt x="1245132" y="730934"/>
                </a:lnTo>
                <a:lnTo>
                  <a:pt x="1246488" y="739953"/>
                </a:lnTo>
                <a:lnTo>
                  <a:pt x="1248998" y="749157"/>
                </a:lnTo>
                <a:lnTo>
                  <a:pt x="1246478" y="756630"/>
                </a:lnTo>
                <a:lnTo>
                  <a:pt x="1247046" y="761150"/>
                </a:lnTo>
                <a:lnTo>
                  <a:pt x="1248719" y="763662"/>
                </a:lnTo>
                <a:lnTo>
                  <a:pt x="1254179" y="763787"/>
                </a:lnTo>
                <a:close/>
              </a:path>
            </a:pathLst>
          </a:custGeom>
          <a:solidFill>
            <a:srgbClr val="FF0000"/>
          </a:solidFill>
          <a:ln w="9358">
            <a:solidFill>
              <a:schemeClr val="bg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Forma libre: forma 78">
            <a:extLst>
              <a:ext uri="{FF2B5EF4-FFF2-40B4-BE49-F238E27FC236}">
                <a16:creationId xmlns:a16="http://schemas.microsoft.com/office/drawing/2014/main" id="{7204CBEC-03C8-4F23-A34A-AB2DB85A3E1F}"/>
              </a:ext>
            </a:extLst>
          </p:cNvPr>
          <p:cNvSpPr/>
          <p:nvPr/>
        </p:nvSpPr>
        <p:spPr>
          <a:xfrm>
            <a:off x="9229744" y="646901"/>
            <a:ext cx="762000" cy="1178719"/>
          </a:xfrm>
          <a:custGeom>
            <a:avLst/>
            <a:gdLst>
              <a:gd name="connsiteX0" fmla="*/ 302419 w 762000"/>
              <a:gd name="connsiteY0" fmla="*/ 1178719 h 1178719"/>
              <a:gd name="connsiteX1" fmla="*/ 259556 w 762000"/>
              <a:gd name="connsiteY1" fmla="*/ 1109662 h 1178719"/>
              <a:gd name="connsiteX2" fmla="*/ 221456 w 762000"/>
              <a:gd name="connsiteY2" fmla="*/ 1085850 h 1178719"/>
              <a:gd name="connsiteX3" fmla="*/ 197644 w 762000"/>
              <a:gd name="connsiteY3" fmla="*/ 1088231 h 1178719"/>
              <a:gd name="connsiteX4" fmla="*/ 169069 w 762000"/>
              <a:gd name="connsiteY4" fmla="*/ 1085850 h 1178719"/>
              <a:gd name="connsiteX5" fmla="*/ 133350 w 762000"/>
              <a:gd name="connsiteY5" fmla="*/ 1078706 h 1178719"/>
              <a:gd name="connsiteX6" fmla="*/ 100013 w 762000"/>
              <a:gd name="connsiteY6" fmla="*/ 1083469 h 1178719"/>
              <a:gd name="connsiteX7" fmla="*/ 95250 w 762000"/>
              <a:gd name="connsiteY7" fmla="*/ 1083469 h 1178719"/>
              <a:gd name="connsiteX8" fmla="*/ 83344 w 762000"/>
              <a:gd name="connsiteY8" fmla="*/ 1052512 h 1178719"/>
              <a:gd name="connsiteX9" fmla="*/ 90488 w 762000"/>
              <a:gd name="connsiteY9" fmla="*/ 1028700 h 1178719"/>
              <a:gd name="connsiteX10" fmla="*/ 90488 w 762000"/>
              <a:gd name="connsiteY10" fmla="*/ 997744 h 1178719"/>
              <a:gd name="connsiteX11" fmla="*/ 78581 w 762000"/>
              <a:gd name="connsiteY11" fmla="*/ 983456 h 1178719"/>
              <a:gd name="connsiteX12" fmla="*/ 71438 w 762000"/>
              <a:gd name="connsiteY12" fmla="*/ 952500 h 1178719"/>
              <a:gd name="connsiteX13" fmla="*/ 71438 w 762000"/>
              <a:gd name="connsiteY13" fmla="*/ 947737 h 1178719"/>
              <a:gd name="connsiteX14" fmla="*/ 69056 w 762000"/>
              <a:gd name="connsiteY14" fmla="*/ 933450 h 1178719"/>
              <a:gd name="connsiteX15" fmla="*/ 61913 w 762000"/>
              <a:gd name="connsiteY15" fmla="*/ 933450 h 1178719"/>
              <a:gd name="connsiteX16" fmla="*/ 52388 w 762000"/>
              <a:gd name="connsiteY16" fmla="*/ 916781 h 1178719"/>
              <a:gd name="connsiteX17" fmla="*/ 52388 w 762000"/>
              <a:gd name="connsiteY17" fmla="*/ 881062 h 1178719"/>
              <a:gd name="connsiteX18" fmla="*/ 66675 w 762000"/>
              <a:gd name="connsiteY18" fmla="*/ 878681 h 1178719"/>
              <a:gd name="connsiteX19" fmla="*/ 59531 w 762000"/>
              <a:gd name="connsiteY19" fmla="*/ 862012 h 1178719"/>
              <a:gd name="connsiteX20" fmla="*/ 59531 w 762000"/>
              <a:gd name="connsiteY20" fmla="*/ 831056 h 1178719"/>
              <a:gd name="connsiteX21" fmla="*/ 40481 w 762000"/>
              <a:gd name="connsiteY21" fmla="*/ 814387 h 1178719"/>
              <a:gd name="connsiteX22" fmla="*/ 40481 w 762000"/>
              <a:gd name="connsiteY22" fmla="*/ 802481 h 1178719"/>
              <a:gd name="connsiteX23" fmla="*/ 35719 w 762000"/>
              <a:gd name="connsiteY23" fmla="*/ 790575 h 1178719"/>
              <a:gd name="connsiteX24" fmla="*/ 42863 w 762000"/>
              <a:gd name="connsiteY24" fmla="*/ 783431 h 1178719"/>
              <a:gd name="connsiteX25" fmla="*/ 40481 w 762000"/>
              <a:gd name="connsiteY25" fmla="*/ 773906 h 1178719"/>
              <a:gd name="connsiteX26" fmla="*/ 45244 w 762000"/>
              <a:gd name="connsiteY26" fmla="*/ 754856 h 1178719"/>
              <a:gd name="connsiteX27" fmla="*/ 38100 w 762000"/>
              <a:gd name="connsiteY27" fmla="*/ 726281 h 1178719"/>
              <a:gd name="connsiteX28" fmla="*/ 45244 w 762000"/>
              <a:gd name="connsiteY28" fmla="*/ 709612 h 1178719"/>
              <a:gd name="connsiteX29" fmla="*/ 45244 w 762000"/>
              <a:gd name="connsiteY29" fmla="*/ 692944 h 1178719"/>
              <a:gd name="connsiteX30" fmla="*/ 54769 w 762000"/>
              <a:gd name="connsiteY30" fmla="*/ 657225 h 1178719"/>
              <a:gd name="connsiteX31" fmla="*/ 47625 w 762000"/>
              <a:gd name="connsiteY31" fmla="*/ 635794 h 1178719"/>
              <a:gd name="connsiteX32" fmla="*/ 42863 w 762000"/>
              <a:gd name="connsiteY32" fmla="*/ 626269 h 1178719"/>
              <a:gd name="connsiteX33" fmla="*/ 54769 w 762000"/>
              <a:gd name="connsiteY33" fmla="*/ 602456 h 1178719"/>
              <a:gd name="connsiteX34" fmla="*/ 66675 w 762000"/>
              <a:gd name="connsiteY34" fmla="*/ 578644 h 1178719"/>
              <a:gd name="connsiteX35" fmla="*/ 52388 w 762000"/>
              <a:gd name="connsiteY35" fmla="*/ 566737 h 1178719"/>
              <a:gd name="connsiteX36" fmla="*/ 57150 w 762000"/>
              <a:gd name="connsiteY36" fmla="*/ 542925 h 1178719"/>
              <a:gd name="connsiteX37" fmla="*/ 50006 w 762000"/>
              <a:gd name="connsiteY37" fmla="*/ 531019 h 1178719"/>
              <a:gd name="connsiteX38" fmla="*/ 66675 w 762000"/>
              <a:gd name="connsiteY38" fmla="*/ 507206 h 1178719"/>
              <a:gd name="connsiteX39" fmla="*/ 66675 w 762000"/>
              <a:gd name="connsiteY39" fmla="*/ 419100 h 1178719"/>
              <a:gd name="connsiteX40" fmla="*/ 59531 w 762000"/>
              <a:gd name="connsiteY40" fmla="*/ 409575 h 1178719"/>
              <a:gd name="connsiteX41" fmla="*/ 66675 w 762000"/>
              <a:gd name="connsiteY41" fmla="*/ 395287 h 1178719"/>
              <a:gd name="connsiteX42" fmla="*/ 50006 w 762000"/>
              <a:gd name="connsiteY42" fmla="*/ 390525 h 1178719"/>
              <a:gd name="connsiteX43" fmla="*/ 50006 w 762000"/>
              <a:gd name="connsiteY43" fmla="*/ 328612 h 1178719"/>
              <a:gd name="connsiteX44" fmla="*/ 50006 w 762000"/>
              <a:gd name="connsiteY44" fmla="*/ 311944 h 1178719"/>
              <a:gd name="connsiteX45" fmla="*/ 42863 w 762000"/>
              <a:gd name="connsiteY45" fmla="*/ 307181 h 1178719"/>
              <a:gd name="connsiteX46" fmla="*/ 33338 w 762000"/>
              <a:gd name="connsiteY46" fmla="*/ 300037 h 1178719"/>
              <a:gd name="connsiteX47" fmla="*/ 19050 w 762000"/>
              <a:gd name="connsiteY47" fmla="*/ 285750 h 1178719"/>
              <a:gd name="connsiteX48" fmla="*/ 23813 w 762000"/>
              <a:gd name="connsiteY48" fmla="*/ 278606 h 1178719"/>
              <a:gd name="connsiteX49" fmla="*/ 30956 w 762000"/>
              <a:gd name="connsiteY49" fmla="*/ 264319 h 1178719"/>
              <a:gd name="connsiteX50" fmla="*/ 30956 w 762000"/>
              <a:gd name="connsiteY50" fmla="*/ 245269 h 1178719"/>
              <a:gd name="connsiteX51" fmla="*/ 35719 w 762000"/>
              <a:gd name="connsiteY51" fmla="*/ 238125 h 1178719"/>
              <a:gd name="connsiteX52" fmla="*/ 16669 w 762000"/>
              <a:gd name="connsiteY52" fmla="*/ 209550 h 1178719"/>
              <a:gd name="connsiteX53" fmla="*/ 23813 w 762000"/>
              <a:gd name="connsiteY53" fmla="*/ 192881 h 1178719"/>
              <a:gd name="connsiteX54" fmla="*/ 14288 w 762000"/>
              <a:gd name="connsiteY54" fmla="*/ 176212 h 1178719"/>
              <a:gd name="connsiteX55" fmla="*/ 14288 w 762000"/>
              <a:gd name="connsiteY55" fmla="*/ 164306 h 1178719"/>
              <a:gd name="connsiteX56" fmla="*/ 2381 w 762000"/>
              <a:gd name="connsiteY56" fmla="*/ 157162 h 1178719"/>
              <a:gd name="connsiteX57" fmla="*/ 7144 w 762000"/>
              <a:gd name="connsiteY57" fmla="*/ 128587 h 1178719"/>
              <a:gd name="connsiteX58" fmla="*/ 0 w 762000"/>
              <a:gd name="connsiteY58" fmla="*/ 126206 h 1178719"/>
              <a:gd name="connsiteX59" fmla="*/ 9525 w 762000"/>
              <a:gd name="connsiteY59" fmla="*/ 104775 h 1178719"/>
              <a:gd name="connsiteX60" fmla="*/ 9525 w 762000"/>
              <a:gd name="connsiteY60" fmla="*/ 95250 h 1178719"/>
              <a:gd name="connsiteX61" fmla="*/ 40481 w 762000"/>
              <a:gd name="connsiteY61" fmla="*/ 80962 h 1178719"/>
              <a:gd name="connsiteX62" fmla="*/ 85725 w 762000"/>
              <a:gd name="connsiteY62" fmla="*/ 45244 h 1178719"/>
              <a:gd name="connsiteX63" fmla="*/ 142875 w 762000"/>
              <a:gd name="connsiteY63" fmla="*/ 23812 h 1178719"/>
              <a:gd name="connsiteX64" fmla="*/ 180975 w 762000"/>
              <a:gd name="connsiteY64" fmla="*/ 23812 h 1178719"/>
              <a:gd name="connsiteX65" fmla="*/ 202406 w 762000"/>
              <a:gd name="connsiteY65" fmla="*/ 23812 h 1178719"/>
              <a:gd name="connsiteX66" fmla="*/ 238125 w 762000"/>
              <a:gd name="connsiteY66" fmla="*/ 2381 h 1178719"/>
              <a:gd name="connsiteX67" fmla="*/ 264319 w 762000"/>
              <a:gd name="connsiteY67" fmla="*/ 23812 h 1178719"/>
              <a:gd name="connsiteX68" fmla="*/ 288131 w 762000"/>
              <a:gd name="connsiteY68" fmla="*/ 23812 h 1178719"/>
              <a:gd name="connsiteX69" fmla="*/ 354806 w 762000"/>
              <a:gd name="connsiteY69" fmla="*/ 23812 h 1178719"/>
              <a:gd name="connsiteX70" fmla="*/ 359569 w 762000"/>
              <a:gd name="connsiteY70" fmla="*/ 42862 h 1178719"/>
              <a:gd name="connsiteX71" fmla="*/ 392906 w 762000"/>
              <a:gd name="connsiteY71" fmla="*/ 54769 h 1178719"/>
              <a:gd name="connsiteX72" fmla="*/ 392906 w 762000"/>
              <a:gd name="connsiteY72" fmla="*/ 54769 h 1178719"/>
              <a:gd name="connsiteX73" fmla="*/ 381000 w 762000"/>
              <a:gd name="connsiteY73" fmla="*/ 73819 h 1178719"/>
              <a:gd name="connsiteX74" fmla="*/ 414338 w 762000"/>
              <a:gd name="connsiteY74" fmla="*/ 59531 h 1178719"/>
              <a:gd name="connsiteX75" fmla="*/ 442913 w 762000"/>
              <a:gd name="connsiteY75" fmla="*/ 57150 h 1178719"/>
              <a:gd name="connsiteX76" fmla="*/ 466725 w 762000"/>
              <a:gd name="connsiteY76" fmla="*/ 57150 h 1178719"/>
              <a:gd name="connsiteX77" fmla="*/ 481013 w 762000"/>
              <a:gd name="connsiteY77" fmla="*/ 35719 h 1178719"/>
              <a:gd name="connsiteX78" fmla="*/ 514350 w 762000"/>
              <a:gd name="connsiteY78" fmla="*/ 23812 h 1178719"/>
              <a:gd name="connsiteX79" fmla="*/ 516731 w 762000"/>
              <a:gd name="connsiteY79" fmla="*/ 14287 h 1178719"/>
              <a:gd name="connsiteX80" fmla="*/ 523875 w 762000"/>
              <a:gd name="connsiteY80" fmla="*/ 2381 h 1178719"/>
              <a:gd name="connsiteX81" fmla="*/ 523875 w 762000"/>
              <a:gd name="connsiteY81" fmla="*/ 0 h 1178719"/>
              <a:gd name="connsiteX82" fmla="*/ 542925 w 762000"/>
              <a:gd name="connsiteY82" fmla="*/ 0 h 1178719"/>
              <a:gd name="connsiteX83" fmla="*/ 564356 w 762000"/>
              <a:gd name="connsiteY83" fmla="*/ 35719 h 1178719"/>
              <a:gd name="connsiteX84" fmla="*/ 592931 w 762000"/>
              <a:gd name="connsiteY84" fmla="*/ 47625 h 1178719"/>
              <a:gd name="connsiteX85" fmla="*/ 661988 w 762000"/>
              <a:gd name="connsiteY85" fmla="*/ 111919 h 1178719"/>
              <a:gd name="connsiteX86" fmla="*/ 671513 w 762000"/>
              <a:gd name="connsiteY86" fmla="*/ 135731 h 1178719"/>
              <a:gd name="connsiteX87" fmla="*/ 719138 w 762000"/>
              <a:gd name="connsiteY87" fmla="*/ 157162 h 1178719"/>
              <a:gd name="connsiteX88" fmla="*/ 762000 w 762000"/>
              <a:gd name="connsiteY88" fmla="*/ 204787 h 1178719"/>
              <a:gd name="connsiteX89" fmla="*/ 752475 w 762000"/>
              <a:gd name="connsiteY89" fmla="*/ 211931 h 1178719"/>
              <a:gd name="connsiteX90" fmla="*/ 733425 w 762000"/>
              <a:gd name="connsiteY90" fmla="*/ 219075 h 1178719"/>
              <a:gd name="connsiteX91" fmla="*/ 707231 w 762000"/>
              <a:gd name="connsiteY91" fmla="*/ 259556 h 1178719"/>
              <a:gd name="connsiteX92" fmla="*/ 702469 w 762000"/>
              <a:gd name="connsiteY92" fmla="*/ 285750 h 1178719"/>
              <a:gd name="connsiteX93" fmla="*/ 685800 w 762000"/>
              <a:gd name="connsiteY93" fmla="*/ 292894 h 1178719"/>
              <a:gd name="connsiteX94" fmla="*/ 671513 w 762000"/>
              <a:gd name="connsiteY94" fmla="*/ 314325 h 1178719"/>
              <a:gd name="connsiteX95" fmla="*/ 647700 w 762000"/>
              <a:gd name="connsiteY95" fmla="*/ 338137 h 1178719"/>
              <a:gd name="connsiteX96" fmla="*/ 671513 w 762000"/>
              <a:gd name="connsiteY96" fmla="*/ 357187 h 1178719"/>
              <a:gd name="connsiteX97" fmla="*/ 676275 w 762000"/>
              <a:gd name="connsiteY97" fmla="*/ 376237 h 1178719"/>
              <a:gd name="connsiteX98" fmla="*/ 704850 w 762000"/>
              <a:gd name="connsiteY98" fmla="*/ 388144 h 1178719"/>
              <a:gd name="connsiteX99" fmla="*/ 707231 w 762000"/>
              <a:gd name="connsiteY99" fmla="*/ 409575 h 1178719"/>
              <a:gd name="connsiteX100" fmla="*/ 709613 w 762000"/>
              <a:gd name="connsiteY100" fmla="*/ 428625 h 1178719"/>
              <a:gd name="connsiteX101" fmla="*/ 700088 w 762000"/>
              <a:gd name="connsiteY101" fmla="*/ 478631 h 1178719"/>
              <a:gd name="connsiteX102" fmla="*/ 652463 w 762000"/>
              <a:gd name="connsiteY102" fmla="*/ 476250 h 1178719"/>
              <a:gd name="connsiteX103" fmla="*/ 619125 w 762000"/>
              <a:gd name="connsiteY103" fmla="*/ 497681 h 1178719"/>
              <a:gd name="connsiteX104" fmla="*/ 621506 w 762000"/>
              <a:gd name="connsiteY104" fmla="*/ 516731 h 1178719"/>
              <a:gd name="connsiteX105" fmla="*/ 633413 w 762000"/>
              <a:gd name="connsiteY105" fmla="*/ 519112 h 1178719"/>
              <a:gd name="connsiteX106" fmla="*/ 633413 w 762000"/>
              <a:gd name="connsiteY106" fmla="*/ 566737 h 1178719"/>
              <a:gd name="connsiteX107" fmla="*/ 654844 w 762000"/>
              <a:gd name="connsiteY107" fmla="*/ 583406 h 1178719"/>
              <a:gd name="connsiteX108" fmla="*/ 654844 w 762000"/>
              <a:gd name="connsiteY108" fmla="*/ 600075 h 1178719"/>
              <a:gd name="connsiteX109" fmla="*/ 654844 w 762000"/>
              <a:gd name="connsiteY109" fmla="*/ 600075 h 1178719"/>
              <a:gd name="connsiteX110" fmla="*/ 633413 w 762000"/>
              <a:gd name="connsiteY110" fmla="*/ 616744 h 1178719"/>
              <a:gd name="connsiteX111" fmla="*/ 626269 w 762000"/>
              <a:gd name="connsiteY111" fmla="*/ 642937 h 1178719"/>
              <a:gd name="connsiteX112" fmla="*/ 642938 w 762000"/>
              <a:gd name="connsiteY112" fmla="*/ 669131 h 1178719"/>
              <a:gd name="connsiteX113" fmla="*/ 652463 w 762000"/>
              <a:gd name="connsiteY113" fmla="*/ 685800 h 1178719"/>
              <a:gd name="connsiteX114" fmla="*/ 735806 w 762000"/>
              <a:gd name="connsiteY114" fmla="*/ 723900 h 1178719"/>
              <a:gd name="connsiteX115" fmla="*/ 738188 w 762000"/>
              <a:gd name="connsiteY115" fmla="*/ 735806 h 1178719"/>
              <a:gd name="connsiteX116" fmla="*/ 714375 w 762000"/>
              <a:gd name="connsiteY116" fmla="*/ 747712 h 1178719"/>
              <a:gd name="connsiteX117" fmla="*/ 707231 w 762000"/>
              <a:gd name="connsiteY117" fmla="*/ 773906 h 1178719"/>
              <a:gd name="connsiteX118" fmla="*/ 697706 w 762000"/>
              <a:gd name="connsiteY118" fmla="*/ 776287 h 1178719"/>
              <a:gd name="connsiteX119" fmla="*/ 702469 w 762000"/>
              <a:gd name="connsiteY119" fmla="*/ 840581 h 1178719"/>
              <a:gd name="connsiteX120" fmla="*/ 716756 w 762000"/>
              <a:gd name="connsiteY120" fmla="*/ 873919 h 1178719"/>
              <a:gd name="connsiteX121" fmla="*/ 702469 w 762000"/>
              <a:gd name="connsiteY121" fmla="*/ 921544 h 1178719"/>
              <a:gd name="connsiteX122" fmla="*/ 569119 w 762000"/>
              <a:gd name="connsiteY122" fmla="*/ 1009650 h 1178719"/>
              <a:gd name="connsiteX123" fmla="*/ 395288 w 762000"/>
              <a:gd name="connsiteY123" fmla="*/ 1066800 h 1178719"/>
              <a:gd name="connsiteX124" fmla="*/ 302419 w 762000"/>
              <a:gd name="connsiteY124" fmla="*/ 1178719 h 117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762000" h="1178719">
                <a:moveTo>
                  <a:pt x="302419" y="1178719"/>
                </a:moveTo>
                <a:lnTo>
                  <a:pt x="259556" y="1109662"/>
                </a:lnTo>
                <a:lnTo>
                  <a:pt x="221456" y="1085850"/>
                </a:lnTo>
                <a:lnTo>
                  <a:pt x="197644" y="1088231"/>
                </a:lnTo>
                <a:lnTo>
                  <a:pt x="169069" y="1085850"/>
                </a:lnTo>
                <a:lnTo>
                  <a:pt x="133350" y="1078706"/>
                </a:lnTo>
                <a:lnTo>
                  <a:pt x="100013" y="1083469"/>
                </a:lnTo>
                <a:lnTo>
                  <a:pt x="95250" y="1083469"/>
                </a:lnTo>
                <a:lnTo>
                  <a:pt x="83344" y="1052512"/>
                </a:lnTo>
                <a:lnTo>
                  <a:pt x="90488" y="1028700"/>
                </a:lnTo>
                <a:lnTo>
                  <a:pt x="90488" y="997744"/>
                </a:lnTo>
                <a:lnTo>
                  <a:pt x="78581" y="983456"/>
                </a:lnTo>
                <a:lnTo>
                  <a:pt x="71438" y="952500"/>
                </a:lnTo>
                <a:lnTo>
                  <a:pt x="71438" y="947737"/>
                </a:lnTo>
                <a:lnTo>
                  <a:pt x="69056" y="933450"/>
                </a:lnTo>
                <a:lnTo>
                  <a:pt x="61913" y="933450"/>
                </a:lnTo>
                <a:lnTo>
                  <a:pt x="52388" y="916781"/>
                </a:lnTo>
                <a:lnTo>
                  <a:pt x="52388" y="881062"/>
                </a:lnTo>
                <a:lnTo>
                  <a:pt x="66675" y="878681"/>
                </a:lnTo>
                <a:lnTo>
                  <a:pt x="59531" y="862012"/>
                </a:lnTo>
                <a:lnTo>
                  <a:pt x="59531" y="831056"/>
                </a:lnTo>
                <a:lnTo>
                  <a:pt x="40481" y="814387"/>
                </a:lnTo>
                <a:lnTo>
                  <a:pt x="40481" y="802481"/>
                </a:lnTo>
                <a:lnTo>
                  <a:pt x="35719" y="790575"/>
                </a:lnTo>
                <a:lnTo>
                  <a:pt x="42863" y="783431"/>
                </a:lnTo>
                <a:lnTo>
                  <a:pt x="40481" y="773906"/>
                </a:lnTo>
                <a:lnTo>
                  <a:pt x="45244" y="754856"/>
                </a:lnTo>
                <a:lnTo>
                  <a:pt x="38100" y="726281"/>
                </a:lnTo>
                <a:lnTo>
                  <a:pt x="45244" y="709612"/>
                </a:lnTo>
                <a:lnTo>
                  <a:pt x="45244" y="692944"/>
                </a:lnTo>
                <a:lnTo>
                  <a:pt x="54769" y="657225"/>
                </a:lnTo>
                <a:lnTo>
                  <a:pt x="47625" y="635794"/>
                </a:lnTo>
                <a:lnTo>
                  <a:pt x="42863" y="626269"/>
                </a:lnTo>
                <a:lnTo>
                  <a:pt x="54769" y="602456"/>
                </a:lnTo>
                <a:lnTo>
                  <a:pt x="66675" y="578644"/>
                </a:lnTo>
                <a:lnTo>
                  <a:pt x="52388" y="566737"/>
                </a:lnTo>
                <a:lnTo>
                  <a:pt x="57150" y="542925"/>
                </a:lnTo>
                <a:lnTo>
                  <a:pt x="50006" y="531019"/>
                </a:lnTo>
                <a:lnTo>
                  <a:pt x="66675" y="507206"/>
                </a:lnTo>
                <a:lnTo>
                  <a:pt x="66675" y="419100"/>
                </a:lnTo>
                <a:lnTo>
                  <a:pt x="59531" y="409575"/>
                </a:lnTo>
                <a:lnTo>
                  <a:pt x="66675" y="395287"/>
                </a:lnTo>
                <a:lnTo>
                  <a:pt x="50006" y="390525"/>
                </a:lnTo>
                <a:lnTo>
                  <a:pt x="50006" y="328612"/>
                </a:lnTo>
                <a:lnTo>
                  <a:pt x="50006" y="311944"/>
                </a:lnTo>
                <a:lnTo>
                  <a:pt x="42863" y="307181"/>
                </a:lnTo>
                <a:lnTo>
                  <a:pt x="33338" y="300037"/>
                </a:lnTo>
                <a:lnTo>
                  <a:pt x="19050" y="285750"/>
                </a:lnTo>
                <a:lnTo>
                  <a:pt x="23813" y="278606"/>
                </a:lnTo>
                <a:lnTo>
                  <a:pt x="30956" y="264319"/>
                </a:lnTo>
                <a:lnTo>
                  <a:pt x="30956" y="245269"/>
                </a:lnTo>
                <a:lnTo>
                  <a:pt x="35719" y="238125"/>
                </a:lnTo>
                <a:lnTo>
                  <a:pt x="16669" y="209550"/>
                </a:lnTo>
                <a:lnTo>
                  <a:pt x="23813" y="192881"/>
                </a:lnTo>
                <a:lnTo>
                  <a:pt x="14288" y="176212"/>
                </a:lnTo>
                <a:lnTo>
                  <a:pt x="14288" y="164306"/>
                </a:lnTo>
                <a:lnTo>
                  <a:pt x="2381" y="157162"/>
                </a:lnTo>
                <a:lnTo>
                  <a:pt x="7144" y="128587"/>
                </a:lnTo>
                <a:lnTo>
                  <a:pt x="0" y="126206"/>
                </a:lnTo>
                <a:lnTo>
                  <a:pt x="9525" y="104775"/>
                </a:lnTo>
                <a:lnTo>
                  <a:pt x="9525" y="95250"/>
                </a:lnTo>
                <a:lnTo>
                  <a:pt x="40481" y="80962"/>
                </a:lnTo>
                <a:lnTo>
                  <a:pt x="85725" y="45244"/>
                </a:lnTo>
                <a:lnTo>
                  <a:pt x="142875" y="23812"/>
                </a:lnTo>
                <a:lnTo>
                  <a:pt x="180975" y="23812"/>
                </a:lnTo>
                <a:lnTo>
                  <a:pt x="202406" y="23812"/>
                </a:lnTo>
                <a:lnTo>
                  <a:pt x="238125" y="2381"/>
                </a:lnTo>
                <a:lnTo>
                  <a:pt x="264319" y="23812"/>
                </a:lnTo>
                <a:lnTo>
                  <a:pt x="288131" y="23812"/>
                </a:lnTo>
                <a:lnTo>
                  <a:pt x="354806" y="23812"/>
                </a:lnTo>
                <a:lnTo>
                  <a:pt x="359569" y="42862"/>
                </a:lnTo>
                <a:lnTo>
                  <a:pt x="392906" y="54769"/>
                </a:lnTo>
                <a:lnTo>
                  <a:pt x="392906" y="54769"/>
                </a:lnTo>
                <a:lnTo>
                  <a:pt x="381000" y="73819"/>
                </a:lnTo>
                <a:lnTo>
                  <a:pt x="414338" y="59531"/>
                </a:lnTo>
                <a:lnTo>
                  <a:pt x="442913" y="57150"/>
                </a:lnTo>
                <a:lnTo>
                  <a:pt x="466725" y="57150"/>
                </a:lnTo>
                <a:lnTo>
                  <a:pt x="481013" y="35719"/>
                </a:lnTo>
                <a:lnTo>
                  <a:pt x="514350" y="23812"/>
                </a:lnTo>
                <a:lnTo>
                  <a:pt x="516731" y="14287"/>
                </a:lnTo>
                <a:lnTo>
                  <a:pt x="523875" y="2381"/>
                </a:lnTo>
                <a:lnTo>
                  <a:pt x="523875" y="0"/>
                </a:lnTo>
                <a:lnTo>
                  <a:pt x="542925" y="0"/>
                </a:lnTo>
                <a:lnTo>
                  <a:pt x="564356" y="35719"/>
                </a:lnTo>
                <a:lnTo>
                  <a:pt x="592931" y="47625"/>
                </a:lnTo>
                <a:lnTo>
                  <a:pt x="661988" y="111919"/>
                </a:lnTo>
                <a:lnTo>
                  <a:pt x="671513" y="135731"/>
                </a:lnTo>
                <a:lnTo>
                  <a:pt x="719138" y="157162"/>
                </a:lnTo>
                <a:lnTo>
                  <a:pt x="762000" y="204787"/>
                </a:lnTo>
                <a:lnTo>
                  <a:pt x="752475" y="211931"/>
                </a:lnTo>
                <a:lnTo>
                  <a:pt x="733425" y="219075"/>
                </a:lnTo>
                <a:lnTo>
                  <a:pt x="707231" y="259556"/>
                </a:lnTo>
                <a:lnTo>
                  <a:pt x="702469" y="285750"/>
                </a:lnTo>
                <a:lnTo>
                  <a:pt x="685800" y="292894"/>
                </a:lnTo>
                <a:lnTo>
                  <a:pt x="671513" y="314325"/>
                </a:lnTo>
                <a:lnTo>
                  <a:pt x="647700" y="338137"/>
                </a:lnTo>
                <a:lnTo>
                  <a:pt x="671513" y="357187"/>
                </a:lnTo>
                <a:lnTo>
                  <a:pt x="676275" y="376237"/>
                </a:lnTo>
                <a:lnTo>
                  <a:pt x="704850" y="388144"/>
                </a:lnTo>
                <a:lnTo>
                  <a:pt x="707231" y="409575"/>
                </a:lnTo>
                <a:lnTo>
                  <a:pt x="709613" y="428625"/>
                </a:lnTo>
                <a:lnTo>
                  <a:pt x="700088" y="478631"/>
                </a:lnTo>
                <a:lnTo>
                  <a:pt x="652463" y="476250"/>
                </a:lnTo>
                <a:lnTo>
                  <a:pt x="619125" y="497681"/>
                </a:lnTo>
                <a:lnTo>
                  <a:pt x="621506" y="516731"/>
                </a:lnTo>
                <a:lnTo>
                  <a:pt x="633413" y="519112"/>
                </a:lnTo>
                <a:lnTo>
                  <a:pt x="633413" y="566737"/>
                </a:lnTo>
                <a:lnTo>
                  <a:pt x="654844" y="583406"/>
                </a:lnTo>
                <a:lnTo>
                  <a:pt x="654844" y="600075"/>
                </a:lnTo>
                <a:lnTo>
                  <a:pt x="654844" y="600075"/>
                </a:lnTo>
                <a:lnTo>
                  <a:pt x="633413" y="616744"/>
                </a:lnTo>
                <a:lnTo>
                  <a:pt x="626269" y="642937"/>
                </a:lnTo>
                <a:lnTo>
                  <a:pt x="642938" y="669131"/>
                </a:lnTo>
                <a:lnTo>
                  <a:pt x="652463" y="685800"/>
                </a:lnTo>
                <a:lnTo>
                  <a:pt x="735806" y="723900"/>
                </a:lnTo>
                <a:lnTo>
                  <a:pt x="738188" y="735806"/>
                </a:lnTo>
                <a:lnTo>
                  <a:pt x="714375" y="747712"/>
                </a:lnTo>
                <a:lnTo>
                  <a:pt x="707231" y="773906"/>
                </a:lnTo>
                <a:lnTo>
                  <a:pt x="697706" y="776287"/>
                </a:lnTo>
                <a:lnTo>
                  <a:pt x="702469" y="840581"/>
                </a:lnTo>
                <a:lnTo>
                  <a:pt x="716756" y="873919"/>
                </a:lnTo>
                <a:lnTo>
                  <a:pt x="702469" y="921544"/>
                </a:lnTo>
                <a:lnTo>
                  <a:pt x="569119" y="1009650"/>
                </a:lnTo>
                <a:lnTo>
                  <a:pt x="395288" y="1066800"/>
                </a:lnTo>
                <a:lnTo>
                  <a:pt x="302419" y="1178719"/>
                </a:lnTo>
                <a:close/>
              </a:path>
            </a:pathLst>
          </a:custGeom>
          <a:solidFill>
            <a:srgbClr val="FFC000">
              <a:alpha val="27843"/>
            </a:srgb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L" sz="1600"/>
          </a:p>
        </p:txBody>
      </p:sp>
      <p:sp>
        <p:nvSpPr>
          <p:cNvPr id="80" name="object 256">
            <a:extLst>
              <a:ext uri="{FF2B5EF4-FFF2-40B4-BE49-F238E27FC236}">
                <a16:creationId xmlns:a16="http://schemas.microsoft.com/office/drawing/2014/main" id="{6203AAF4-2600-402A-A579-046D680F311B}"/>
              </a:ext>
            </a:extLst>
          </p:cNvPr>
          <p:cNvSpPr/>
          <p:nvPr/>
        </p:nvSpPr>
        <p:spPr>
          <a:xfrm>
            <a:off x="9487063" y="1667565"/>
            <a:ext cx="15498" cy="15498"/>
          </a:xfrm>
          <a:custGeom>
            <a:avLst/>
            <a:gdLst/>
            <a:ahLst/>
            <a:cxnLst/>
            <a:rect l="l" t="t" r="r" b="b"/>
            <a:pathLst>
              <a:path w="23996" h="23996">
                <a:moveTo>
                  <a:pt x="23996" y="11998"/>
                </a:moveTo>
                <a:lnTo>
                  <a:pt x="23996" y="18625"/>
                </a:lnTo>
                <a:lnTo>
                  <a:pt x="18625" y="23996"/>
                </a:lnTo>
                <a:lnTo>
                  <a:pt x="11998" y="23996"/>
                </a:lnTo>
                <a:lnTo>
                  <a:pt x="5371" y="23996"/>
                </a:lnTo>
                <a:lnTo>
                  <a:pt x="0" y="18625"/>
                </a:lnTo>
                <a:lnTo>
                  <a:pt x="0" y="11998"/>
                </a:lnTo>
                <a:lnTo>
                  <a:pt x="0" y="5371"/>
                </a:lnTo>
                <a:lnTo>
                  <a:pt x="5371" y="0"/>
                </a:lnTo>
                <a:lnTo>
                  <a:pt x="11998" y="0"/>
                </a:lnTo>
                <a:lnTo>
                  <a:pt x="18625" y="0"/>
                </a:lnTo>
                <a:lnTo>
                  <a:pt x="23996" y="5371"/>
                </a:lnTo>
                <a:lnTo>
                  <a:pt x="23996" y="11998"/>
                </a:lnTo>
                <a:close/>
              </a:path>
            </a:pathLst>
          </a:custGeom>
          <a:ln w="0">
            <a:solidFill>
              <a:schemeClr val="bg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grpSp>
        <p:nvGrpSpPr>
          <p:cNvPr id="371" name="Grupo 370">
            <a:extLst>
              <a:ext uri="{FF2B5EF4-FFF2-40B4-BE49-F238E27FC236}">
                <a16:creationId xmlns:a16="http://schemas.microsoft.com/office/drawing/2014/main" id="{9D7A70E7-9E5D-43F3-8552-33DB7D2A3435}"/>
              </a:ext>
            </a:extLst>
          </p:cNvPr>
          <p:cNvGrpSpPr/>
          <p:nvPr/>
        </p:nvGrpSpPr>
        <p:grpSpPr>
          <a:xfrm>
            <a:off x="9462378" y="1638117"/>
            <a:ext cx="74394" cy="74394"/>
            <a:chOff x="7534038" y="5299453"/>
            <a:chExt cx="74394" cy="74394"/>
          </a:xfrm>
        </p:grpSpPr>
        <p:sp>
          <p:nvSpPr>
            <p:cNvPr id="372" name="object 114">
              <a:extLst>
                <a:ext uri="{FF2B5EF4-FFF2-40B4-BE49-F238E27FC236}">
                  <a16:creationId xmlns:a16="http://schemas.microsoft.com/office/drawing/2014/main" id="{95C7A151-2AEB-47AA-A8A5-39518B193641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635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3" name="object 116">
              <a:extLst>
                <a:ext uri="{FF2B5EF4-FFF2-40B4-BE49-F238E27FC236}">
                  <a16:creationId xmlns:a16="http://schemas.microsoft.com/office/drawing/2014/main" id="{B2EB1DBB-8C48-4B16-8B95-F84A0867A3FB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grpSp>
        <p:nvGrpSpPr>
          <p:cNvPr id="82" name="Grupo 81">
            <a:extLst>
              <a:ext uri="{FF2B5EF4-FFF2-40B4-BE49-F238E27FC236}">
                <a16:creationId xmlns:a16="http://schemas.microsoft.com/office/drawing/2014/main" id="{BB772261-C459-4B78-921A-72C5814AEE3F}"/>
              </a:ext>
            </a:extLst>
          </p:cNvPr>
          <p:cNvGrpSpPr/>
          <p:nvPr/>
        </p:nvGrpSpPr>
        <p:grpSpPr>
          <a:xfrm>
            <a:off x="10461800" y="230977"/>
            <a:ext cx="973186" cy="364107"/>
            <a:chOff x="11203059" y="6709445"/>
            <a:chExt cx="3796633" cy="1420470"/>
          </a:xfrm>
          <a:solidFill>
            <a:schemeClr val="bg1"/>
          </a:solidFill>
        </p:grpSpPr>
        <p:grpSp>
          <p:nvGrpSpPr>
            <p:cNvPr id="83" name="Grupo 82">
              <a:extLst>
                <a:ext uri="{FF2B5EF4-FFF2-40B4-BE49-F238E27FC236}">
                  <a16:creationId xmlns:a16="http://schemas.microsoft.com/office/drawing/2014/main" id="{0D4D6461-208B-4A07-B5EF-F29D0A3D7E94}"/>
                </a:ext>
              </a:extLst>
            </p:cNvPr>
            <p:cNvGrpSpPr/>
            <p:nvPr/>
          </p:nvGrpSpPr>
          <p:grpSpPr>
            <a:xfrm>
              <a:off x="11203059" y="6930654"/>
              <a:ext cx="2016957" cy="987205"/>
              <a:chOff x="9134476" y="289491"/>
              <a:chExt cx="2098957" cy="1027340"/>
            </a:xfrm>
            <a:grpFill/>
          </p:grpSpPr>
          <p:sp>
            <p:nvSpPr>
              <p:cNvPr id="128" name="Forma libre: forma 127">
                <a:extLst>
                  <a:ext uri="{FF2B5EF4-FFF2-40B4-BE49-F238E27FC236}">
                    <a16:creationId xmlns:a16="http://schemas.microsoft.com/office/drawing/2014/main" id="{B749DBC6-9EE3-4CF0-900D-FB97BECDD2FB}"/>
                  </a:ext>
                </a:extLst>
              </p:cNvPr>
              <p:cNvSpPr/>
              <p:nvPr/>
            </p:nvSpPr>
            <p:spPr>
              <a:xfrm>
                <a:off x="9134476" y="289491"/>
                <a:ext cx="569224" cy="1017815"/>
              </a:xfrm>
              <a:custGeom>
                <a:avLst/>
                <a:gdLst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97631 w 569119"/>
                  <a:gd name="connsiteY2" fmla="*/ 154781 h 973931"/>
                  <a:gd name="connsiteX3" fmla="*/ 185738 w 569119"/>
                  <a:gd name="connsiteY3" fmla="*/ 78581 h 973931"/>
                  <a:gd name="connsiteX4" fmla="*/ 235744 w 569119"/>
                  <a:gd name="connsiteY4" fmla="*/ 2381 h 973931"/>
                  <a:gd name="connsiteX5" fmla="*/ 414338 w 569119"/>
                  <a:gd name="connsiteY5" fmla="*/ 0 h 973931"/>
                  <a:gd name="connsiteX6" fmla="*/ 409575 w 569119"/>
                  <a:gd name="connsiteY6" fmla="*/ 802481 h 973931"/>
                  <a:gd name="connsiteX7" fmla="*/ 564356 w 569119"/>
                  <a:gd name="connsiteY7" fmla="*/ 807244 h 973931"/>
                  <a:gd name="connsiteX8" fmla="*/ 569119 w 569119"/>
                  <a:gd name="connsiteY8" fmla="*/ 971550 h 973931"/>
                  <a:gd name="connsiteX9" fmla="*/ 78581 w 569119"/>
                  <a:gd name="connsiteY9" fmla="*/ 973931 h 973931"/>
                  <a:gd name="connsiteX10" fmla="*/ 76200 w 569119"/>
                  <a:gd name="connsiteY10" fmla="*/ 807244 h 973931"/>
                  <a:gd name="connsiteX11" fmla="*/ 200025 w 569119"/>
                  <a:gd name="connsiteY11" fmla="*/ 809625 h 973931"/>
                  <a:gd name="connsiteX12" fmla="*/ 195263 w 569119"/>
                  <a:gd name="connsiteY12" fmla="*/ 302419 h 973931"/>
                  <a:gd name="connsiteX13" fmla="*/ 157163 w 569119"/>
                  <a:gd name="connsiteY13" fmla="*/ 326231 h 973931"/>
                  <a:gd name="connsiteX14" fmla="*/ 126206 w 569119"/>
                  <a:gd name="connsiteY14" fmla="*/ 352425 h 973931"/>
                  <a:gd name="connsiteX15" fmla="*/ 95250 w 569119"/>
                  <a:gd name="connsiteY15" fmla="*/ 373856 h 973931"/>
                  <a:gd name="connsiteX16" fmla="*/ 54769 w 569119"/>
                  <a:gd name="connsiteY16" fmla="*/ 373856 h 973931"/>
                  <a:gd name="connsiteX17" fmla="*/ 0 w 569119"/>
                  <a:gd name="connsiteY17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185738 w 569119"/>
                  <a:gd name="connsiteY2" fmla="*/ 78581 h 973931"/>
                  <a:gd name="connsiteX3" fmla="*/ 235744 w 569119"/>
                  <a:gd name="connsiteY3" fmla="*/ 2381 h 973931"/>
                  <a:gd name="connsiteX4" fmla="*/ 414338 w 569119"/>
                  <a:gd name="connsiteY4" fmla="*/ 0 h 973931"/>
                  <a:gd name="connsiteX5" fmla="*/ 409575 w 569119"/>
                  <a:gd name="connsiteY5" fmla="*/ 802481 h 973931"/>
                  <a:gd name="connsiteX6" fmla="*/ 564356 w 569119"/>
                  <a:gd name="connsiteY6" fmla="*/ 807244 h 973931"/>
                  <a:gd name="connsiteX7" fmla="*/ 569119 w 569119"/>
                  <a:gd name="connsiteY7" fmla="*/ 971550 h 973931"/>
                  <a:gd name="connsiteX8" fmla="*/ 78581 w 569119"/>
                  <a:gd name="connsiteY8" fmla="*/ 973931 h 973931"/>
                  <a:gd name="connsiteX9" fmla="*/ 76200 w 569119"/>
                  <a:gd name="connsiteY9" fmla="*/ 807244 h 973931"/>
                  <a:gd name="connsiteX10" fmla="*/ 200025 w 569119"/>
                  <a:gd name="connsiteY10" fmla="*/ 809625 h 973931"/>
                  <a:gd name="connsiteX11" fmla="*/ 195263 w 569119"/>
                  <a:gd name="connsiteY11" fmla="*/ 302419 h 973931"/>
                  <a:gd name="connsiteX12" fmla="*/ 157163 w 569119"/>
                  <a:gd name="connsiteY12" fmla="*/ 326231 h 973931"/>
                  <a:gd name="connsiteX13" fmla="*/ 126206 w 569119"/>
                  <a:gd name="connsiteY13" fmla="*/ 352425 h 973931"/>
                  <a:gd name="connsiteX14" fmla="*/ 95250 w 569119"/>
                  <a:gd name="connsiteY14" fmla="*/ 373856 h 973931"/>
                  <a:gd name="connsiteX15" fmla="*/ 54769 w 569119"/>
                  <a:gd name="connsiteY15" fmla="*/ 373856 h 973931"/>
                  <a:gd name="connsiteX16" fmla="*/ 0 w 569119"/>
                  <a:gd name="connsiteY16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0 w 569119"/>
                  <a:gd name="connsiteY14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0 w 569119"/>
                  <a:gd name="connsiteY13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0 w 569119"/>
                  <a:gd name="connsiteY12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71500"/>
                  <a:gd name="connsiteY0" fmla="*/ 342900 h 973931"/>
                  <a:gd name="connsiteX1" fmla="*/ 0 w 571500"/>
                  <a:gd name="connsiteY1" fmla="*/ 183356 h 973931"/>
                  <a:gd name="connsiteX2" fmla="*/ 235744 w 571500"/>
                  <a:gd name="connsiteY2" fmla="*/ 2381 h 973931"/>
                  <a:gd name="connsiteX3" fmla="*/ 414338 w 571500"/>
                  <a:gd name="connsiteY3" fmla="*/ 0 h 973931"/>
                  <a:gd name="connsiteX4" fmla="*/ 409575 w 571500"/>
                  <a:gd name="connsiteY4" fmla="*/ 802481 h 973931"/>
                  <a:gd name="connsiteX5" fmla="*/ 571500 w 571500"/>
                  <a:gd name="connsiteY5" fmla="*/ 797719 h 973931"/>
                  <a:gd name="connsiteX6" fmla="*/ 569119 w 571500"/>
                  <a:gd name="connsiteY6" fmla="*/ 971550 h 973931"/>
                  <a:gd name="connsiteX7" fmla="*/ 78581 w 571500"/>
                  <a:gd name="connsiteY7" fmla="*/ 973931 h 973931"/>
                  <a:gd name="connsiteX8" fmla="*/ 76200 w 571500"/>
                  <a:gd name="connsiteY8" fmla="*/ 807244 h 973931"/>
                  <a:gd name="connsiteX9" fmla="*/ 197644 w 571500"/>
                  <a:gd name="connsiteY9" fmla="*/ 807244 h 973931"/>
                  <a:gd name="connsiteX10" fmla="*/ 195263 w 571500"/>
                  <a:gd name="connsiteY10" fmla="*/ 302419 h 973931"/>
                  <a:gd name="connsiteX11" fmla="*/ 0 w 571500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09575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4337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9224" h="973931">
                    <a:moveTo>
                      <a:pt x="0" y="342900"/>
                    </a:moveTo>
                    <a:lnTo>
                      <a:pt x="0" y="183356"/>
                    </a:lnTo>
                    <a:cubicBezTo>
                      <a:pt x="152400" y="146843"/>
                      <a:pt x="188119" y="69850"/>
                      <a:pt x="235744" y="2381"/>
                    </a:cubicBezTo>
                    <a:lnTo>
                      <a:pt x="414338" y="0"/>
                    </a:lnTo>
                    <a:cubicBezTo>
                      <a:pt x="412750" y="267494"/>
                      <a:pt x="413544" y="534987"/>
                      <a:pt x="411956" y="802481"/>
                    </a:cubicBezTo>
                    <a:lnTo>
                      <a:pt x="566738" y="800100"/>
                    </a:lnTo>
                    <a:cubicBezTo>
                      <a:pt x="565944" y="858044"/>
                      <a:pt x="569913" y="913606"/>
                      <a:pt x="569119" y="971550"/>
                    </a:cubicBezTo>
                    <a:lnTo>
                      <a:pt x="78581" y="973931"/>
                    </a:lnTo>
                    <a:cubicBezTo>
                      <a:pt x="77787" y="918369"/>
                      <a:pt x="76994" y="862806"/>
                      <a:pt x="76200" y="807244"/>
                    </a:cubicBezTo>
                    <a:lnTo>
                      <a:pt x="197644" y="807244"/>
                    </a:lnTo>
                    <a:cubicBezTo>
                      <a:pt x="196057" y="638175"/>
                      <a:pt x="196850" y="471488"/>
                      <a:pt x="195263" y="302419"/>
                    </a:cubicBezTo>
                    <a:cubicBezTo>
                      <a:pt x="142081" y="346869"/>
                      <a:pt x="103186" y="410368"/>
                      <a:pt x="0" y="3429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29" name="Forma libre: forma 128">
                <a:extLst>
                  <a:ext uri="{FF2B5EF4-FFF2-40B4-BE49-F238E27FC236}">
                    <a16:creationId xmlns:a16="http://schemas.microsoft.com/office/drawing/2014/main" id="{DA2E4960-9A4C-4103-BBC5-B36A4F410FEC}"/>
                  </a:ext>
                </a:extLst>
              </p:cNvPr>
              <p:cNvSpPr/>
              <p:nvPr/>
            </p:nvSpPr>
            <p:spPr>
              <a:xfrm>
                <a:off x="9672638" y="290512"/>
                <a:ext cx="726281" cy="1026319"/>
              </a:xfrm>
              <a:custGeom>
                <a:avLst/>
                <a:gdLst>
                  <a:gd name="connsiteX0" fmla="*/ 0 w 726281"/>
                  <a:gd name="connsiteY0" fmla="*/ 180975 h 1021556"/>
                  <a:gd name="connsiteX1" fmla="*/ 0 w 726281"/>
                  <a:gd name="connsiteY1" fmla="*/ 2381 h 1021556"/>
                  <a:gd name="connsiteX2" fmla="*/ 726281 w 726281"/>
                  <a:gd name="connsiteY2" fmla="*/ 0 h 1021556"/>
                  <a:gd name="connsiteX3" fmla="*/ 726281 w 726281"/>
                  <a:gd name="connsiteY3" fmla="*/ 185737 h 1021556"/>
                  <a:gd name="connsiteX4" fmla="*/ 471487 w 726281"/>
                  <a:gd name="connsiteY4" fmla="*/ 190500 h 1021556"/>
                  <a:gd name="connsiteX5" fmla="*/ 471487 w 726281"/>
                  <a:gd name="connsiteY5" fmla="*/ 1014412 h 1021556"/>
                  <a:gd name="connsiteX6" fmla="*/ 266700 w 726281"/>
                  <a:gd name="connsiteY6" fmla="*/ 1021556 h 1021556"/>
                  <a:gd name="connsiteX7" fmla="*/ 250031 w 726281"/>
                  <a:gd name="connsiteY7" fmla="*/ 183356 h 1021556"/>
                  <a:gd name="connsiteX8" fmla="*/ 0 w 726281"/>
                  <a:gd name="connsiteY8" fmla="*/ 180975 h 1021556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7175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8119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5737 h 1019175"/>
                  <a:gd name="connsiteX1" fmla="*/ 0 w 726281"/>
                  <a:gd name="connsiteY1" fmla="*/ 7143 h 1019175"/>
                  <a:gd name="connsiteX2" fmla="*/ 726281 w 726281"/>
                  <a:gd name="connsiteY2" fmla="*/ 0 h 1019175"/>
                  <a:gd name="connsiteX3" fmla="*/ 726281 w 726281"/>
                  <a:gd name="connsiteY3" fmla="*/ 192881 h 1019175"/>
                  <a:gd name="connsiteX4" fmla="*/ 471487 w 726281"/>
                  <a:gd name="connsiteY4" fmla="*/ 195262 h 1019175"/>
                  <a:gd name="connsiteX5" fmla="*/ 471487 w 726281"/>
                  <a:gd name="connsiteY5" fmla="*/ 1019174 h 1019175"/>
                  <a:gd name="connsiteX6" fmla="*/ 252412 w 726281"/>
                  <a:gd name="connsiteY6" fmla="*/ 1019175 h 1019175"/>
                  <a:gd name="connsiteX7" fmla="*/ 250031 w 726281"/>
                  <a:gd name="connsiteY7" fmla="*/ 188118 h 1019175"/>
                  <a:gd name="connsiteX8" fmla="*/ 0 w 726281"/>
                  <a:gd name="connsiteY8" fmla="*/ 185737 h 1019175"/>
                  <a:gd name="connsiteX0" fmla="*/ 0 w 726281"/>
                  <a:gd name="connsiteY0" fmla="*/ 188119 h 1021557"/>
                  <a:gd name="connsiteX1" fmla="*/ 0 w 726281"/>
                  <a:gd name="connsiteY1" fmla="*/ 0 h 1021557"/>
                  <a:gd name="connsiteX2" fmla="*/ 726281 w 726281"/>
                  <a:gd name="connsiteY2" fmla="*/ 2382 h 1021557"/>
                  <a:gd name="connsiteX3" fmla="*/ 726281 w 726281"/>
                  <a:gd name="connsiteY3" fmla="*/ 195263 h 1021557"/>
                  <a:gd name="connsiteX4" fmla="*/ 471487 w 726281"/>
                  <a:gd name="connsiteY4" fmla="*/ 197644 h 1021557"/>
                  <a:gd name="connsiteX5" fmla="*/ 471487 w 726281"/>
                  <a:gd name="connsiteY5" fmla="*/ 1021556 h 1021557"/>
                  <a:gd name="connsiteX6" fmla="*/ 252412 w 726281"/>
                  <a:gd name="connsiteY6" fmla="*/ 1021557 h 1021557"/>
                  <a:gd name="connsiteX7" fmla="*/ 250031 w 726281"/>
                  <a:gd name="connsiteY7" fmla="*/ 190500 h 1021557"/>
                  <a:gd name="connsiteX8" fmla="*/ 0 w 726281"/>
                  <a:gd name="connsiteY8" fmla="*/ 188119 h 1021557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6281 w 726281"/>
                  <a:gd name="connsiteY2" fmla="*/ 7144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1519 w 726281"/>
                  <a:gd name="connsiteY2" fmla="*/ 2382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6281" h="1026319">
                    <a:moveTo>
                      <a:pt x="0" y="192881"/>
                    </a:moveTo>
                    <a:lnTo>
                      <a:pt x="0" y="0"/>
                    </a:lnTo>
                    <a:lnTo>
                      <a:pt x="721519" y="2382"/>
                    </a:lnTo>
                    <a:lnTo>
                      <a:pt x="726281" y="200025"/>
                    </a:lnTo>
                    <a:lnTo>
                      <a:pt x="471487" y="202406"/>
                    </a:lnTo>
                    <a:lnTo>
                      <a:pt x="471487" y="1026318"/>
                    </a:lnTo>
                    <a:lnTo>
                      <a:pt x="252412" y="1026319"/>
                    </a:lnTo>
                    <a:cubicBezTo>
                      <a:pt x="250031" y="749300"/>
                      <a:pt x="252412" y="472281"/>
                      <a:pt x="250031" y="195262"/>
                    </a:cubicBezTo>
                    <a:lnTo>
                      <a:pt x="0" y="192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0" name="Grupo 129">
                <a:extLst>
                  <a:ext uri="{FF2B5EF4-FFF2-40B4-BE49-F238E27FC236}">
                    <a16:creationId xmlns:a16="http://schemas.microsoft.com/office/drawing/2014/main" id="{8E0ED6EF-1833-4AFA-B146-7D9CE2C140F1}"/>
                  </a:ext>
                </a:extLst>
              </p:cNvPr>
              <p:cNvGrpSpPr/>
              <p:nvPr/>
            </p:nvGrpSpPr>
            <p:grpSpPr>
              <a:xfrm>
                <a:off x="10330939" y="294083"/>
                <a:ext cx="902494" cy="1019174"/>
                <a:chOff x="10330939" y="294083"/>
                <a:chExt cx="902494" cy="1019174"/>
              </a:xfrm>
              <a:grpFill/>
            </p:grpSpPr>
            <p:sp>
              <p:nvSpPr>
                <p:cNvPr id="131" name="Forma libre: forma 130">
                  <a:extLst>
                    <a:ext uri="{FF2B5EF4-FFF2-40B4-BE49-F238E27FC236}">
                      <a16:creationId xmlns:a16="http://schemas.microsoft.com/office/drawing/2014/main" id="{0844DF50-D209-435F-BD6E-F3DE0C66F91B}"/>
                    </a:ext>
                  </a:extLst>
                </p:cNvPr>
                <p:cNvSpPr/>
                <p:nvPr/>
              </p:nvSpPr>
              <p:spPr>
                <a:xfrm>
                  <a:off x="10330939" y="294083"/>
                  <a:ext cx="902494" cy="1019174"/>
                </a:xfrm>
                <a:custGeom>
                  <a:avLst/>
                  <a:gdLst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09550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4813 w 897731"/>
                    <a:gd name="connsiteY6" fmla="*/ 200025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6793"/>
                    <a:gd name="connsiteX1" fmla="*/ 276225 w 897731"/>
                    <a:gd name="connsiteY1" fmla="*/ 0 h 1016793"/>
                    <a:gd name="connsiteX2" fmla="*/ 635794 w 897731"/>
                    <a:gd name="connsiteY2" fmla="*/ 0 h 1016793"/>
                    <a:gd name="connsiteX3" fmla="*/ 897731 w 897731"/>
                    <a:gd name="connsiteY3" fmla="*/ 1012031 h 1016793"/>
                    <a:gd name="connsiteX4" fmla="*/ 654844 w 897731"/>
                    <a:gd name="connsiteY4" fmla="*/ 1016793 h 1016793"/>
                    <a:gd name="connsiteX5" fmla="*/ 469106 w 897731"/>
                    <a:gd name="connsiteY5" fmla="*/ 204787 h 1016793"/>
                    <a:gd name="connsiteX6" fmla="*/ 404813 w 897731"/>
                    <a:gd name="connsiteY6" fmla="*/ 200025 h 1016793"/>
                    <a:gd name="connsiteX7" fmla="*/ 219075 w 897731"/>
                    <a:gd name="connsiteY7" fmla="*/ 1014412 h 1016793"/>
                    <a:gd name="connsiteX8" fmla="*/ 0 w 897731"/>
                    <a:gd name="connsiteY8" fmla="*/ 1007269 h 1016793"/>
                    <a:gd name="connsiteX0" fmla="*/ 0 w 895350"/>
                    <a:gd name="connsiteY0" fmla="*/ 1007269 h 1016793"/>
                    <a:gd name="connsiteX1" fmla="*/ 276225 w 895350"/>
                    <a:gd name="connsiteY1" fmla="*/ 0 h 1016793"/>
                    <a:gd name="connsiteX2" fmla="*/ 635794 w 895350"/>
                    <a:gd name="connsiteY2" fmla="*/ 0 h 1016793"/>
                    <a:gd name="connsiteX3" fmla="*/ 895350 w 895350"/>
                    <a:gd name="connsiteY3" fmla="*/ 1016793 h 1016793"/>
                    <a:gd name="connsiteX4" fmla="*/ 654844 w 895350"/>
                    <a:gd name="connsiteY4" fmla="*/ 1016793 h 1016793"/>
                    <a:gd name="connsiteX5" fmla="*/ 469106 w 895350"/>
                    <a:gd name="connsiteY5" fmla="*/ 204787 h 1016793"/>
                    <a:gd name="connsiteX6" fmla="*/ 404813 w 895350"/>
                    <a:gd name="connsiteY6" fmla="*/ 200025 h 1016793"/>
                    <a:gd name="connsiteX7" fmla="*/ 219075 w 895350"/>
                    <a:gd name="connsiteY7" fmla="*/ 1014412 h 1016793"/>
                    <a:gd name="connsiteX8" fmla="*/ 0 w 895350"/>
                    <a:gd name="connsiteY8" fmla="*/ 1007269 h 1016793"/>
                    <a:gd name="connsiteX0" fmla="*/ 0 w 902494"/>
                    <a:gd name="connsiteY0" fmla="*/ 1007269 h 1019174"/>
                    <a:gd name="connsiteX1" fmla="*/ 276225 w 902494"/>
                    <a:gd name="connsiteY1" fmla="*/ 0 h 1019174"/>
                    <a:gd name="connsiteX2" fmla="*/ 635794 w 902494"/>
                    <a:gd name="connsiteY2" fmla="*/ 0 h 1019174"/>
                    <a:gd name="connsiteX3" fmla="*/ 902494 w 902494"/>
                    <a:gd name="connsiteY3" fmla="*/ 1019174 h 1019174"/>
                    <a:gd name="connsiteX4" fmla="*/ 654844 w 902494"/>
                    <a:gd name="connsiteY4" fmla="*/ 1016793 h 1019174"/>
                    <a:gd name="connsiteX5" fmla="*/ 469106 w 902494"/>
                    <a:gd name="connsiteY5" fmla="*/ 204787 h 1019174"/>
                    <a:gd name="connsiteX6" fmla="*/ 404813 w 902494"/>
                    <a:gd name="connsiteY6" fmla="*/ 200025 h 1019174"/>
                    <a:gd name="connsiteX7" fmla="*/ 219075 w 902494"/>
                    <a:gd name="connsiteY7" fmla="*/ 1014412 h 1019174"/>
                    <a:gd name="connsiteX8" fmla="*/ 0 w 902494"/>
                    <a:gd name="connsiteY8" fmla="*/ 1007269 h 101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2494" h="1019174">
                      <a:moveTo>
                        <a:pt x="0" y="1007269"/>
                      </a:moveTo>
                      <a:lnTo>
                        <a:pt x="276225" y="0"/>
                      </a:lnTo>
                      <a:lnTo>
                        <a:pt x="635794" y="0"/>
                      </a:lnTo>
                      <a:lnTo>
                        <a:pt x="902494" y="1019174"/>
                      </a:lnTo>
                      <a:lnTo>
                        <a:pt x="654844" y="1016793"/>
                      </a:lnTo>
                      <a:lnTo>
                        <a:pt x="469106" y="204787"/>
                      </a:lnTo>
                      <a:lnTo>
                        <a:pt x="404813" y="200025"/>
                      </a:lnTo>
                      <a:lnTo>
                        <a:pt x="219075" y="1014412"/>
                      </a:lnTo>
                      <a:lnTo>
                        <a:pt x="0" y="10072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2" name="Rectángulo 131">
                  <a:extLst>
                    <a:ext uri="{FF2B5EF4-FFF2-40B4-BE49-F238E27FC236}">
                      <a16:creationId xmlns:a16="http://schemas.microsoft.com/office/drawing/2014/main" id="{551A7A9F-EDCF-407D-A466-78696B143CCC}"/>
                    </a:ext>
                  </a:extLst>
                </p:cNvPr>
                <p:cNvSpPr/>
                <p:nvPr/>
              </p:nvSpPr>
              <p:spPr>
                <a:xfrm>
                  <a:off x="10598944" y="924129"/>
                  <a:ext cx="402431" cy="17002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4" name="Grupo 83">
              <a:extLst>
                <a:ext uri="{FF2B5EF4-FFF2-40B4-BE49-F238E27FC236}">
                  <a16:creationId xmlns:a16="http://schemas.microsoft.com/office/drawing/2014/main" id="{0E365E44-B821-4D87-BA11-E64A27536DCC}"/>
                </a:ext>
              </a:extLst>
            </p:cNvPr>
            <p:cNvGrpSpPr/>
            <p:nvPr/>
          </p:nvGrpSpPr>
          <p:grpSpPr>
            <a:xfrm>
              <a:off x="13446672" y="6709445"/>
              <a:ext cx="1553020" cy="1420470"/>
              <a:chOff x="4472073" y="2818787"/>
              <a:chExt cx="2784843" cy="2547157"/>
            </a:xfrm>
            <a:grpFill/>
          </p:grpSpPr>
          <p:grpSp>
            <p:nvGrpSpPr>
              <p:cNvPr id="85" name="Grupo 84">
                <a:extLst>
                  <a:ext uri="{FF2B5EF4-FFF2-40B4-BE49-F238E27FC236}">
                    <a16:creationId xmlns:a16="http://schemas.microsoft.com/office/drawing/2014/main" id="{23F1F65D-310D-42A3-9307-6EC8C58F856A}"/>
                  </a:ext>
                </a:extLst>
              </p:cNvPr>
              <p:cNvGrpSpPr/>
              <p:nvPr/>
            </p:nvGrpSpPr>
            <p:grpSpPr>
              <a:xfrm>
                <a:off x="4842173" y="2962206"/>
                <a:ext cx="2293128" cy="1909647"/>
                <a:chOff x="4842173" y="2962206"/>
                <a:chExt cx="2293128" cy="1909647"/>
              </a:xfrm>
              <a:grpFill/>
            </p:grpSpPr>
            <p:grpSp>
              <p:nvGrpSpPr>
                <p:cNvPr id="110" name="Grupo 109">
                  <a:extLst>
                    <a:ext uri="{FF2B5EF4-FFF2-40B4-BE49-F238E27FC236}">
                      <a16:creationId xmlns:a16="http://schemas.microsoft.com/office/drawing/2014/main" id="{DB7333E2-914D-46AB-9DFA-383043D48D50}"/>
                    </a:ext>
                  </a:extLst>
                </p:cNvPr>
                <p:cNvGrpSpPr/>
                <p:nvPr/>
              </p:nvGrpSpPr>
              <p:grpSpPr>
                <a:xfrm>
                  <a:off x="4842173" y="2962206"/>
                  <a:ext cx="2027276" cy="1909647"/>
                  <a:chOff x="4842173" y="2962206"/>
                  <a:chExt cx="2027276" cy="1909647"/>
                </a:xfrm>
                <a:grpFill/>
              </p:grpSpPr>
              <p:grpSp>
                <p:nvGrpSpPr>
                  <p:cNvPr id="112" name="Grupo 111">
                    <a:extLst>
                      <a:ext uri="{FF2B5EF4-FFF2-40B4-BE49-F238E27FC236}">
                        <a16:creationId xmlns:a16="http://schemas.microsoft.com/office/drawing/2014/main" id="{E3ABA0B8-D67C-4F32-9CC4-6381A98E00FE}"/>
                      </a:ext>
                    </a:extLst>
                  </p:cNvPr>
                  <p:cNvGrpSpPr/>
                  <p:nvPr/>
                </p:nvGrpSpPr>
                <p:grpSpPr>
                  <a:xfrm>
                    <a:off x="4842173" y="2962206"/>
                    <a:ext cx="2027276" cy="1909647"/>
                    <a:chOff x="4842173" y="2962206"/>
                    <a:chExt cx="2027276" cy="1909647"/>
                  </a:xfrm>
                  <a:grpFill/>
                </p:grpSpPr>
                <p:sp>
                  <p:nvSpPr>
                    <p:cNvPr id="114" name="Forma libre: forma 113">
                      <a:extLst>
                        <a:ext uri="{FF2B5EF4-FFF2-40B4-BE49-F238E27FC236}">
                          <a16:creationId xmlns:a16="http://schemas.microsoft.com/office/drawing/2014/main" id="{91F6260D-60BE-4B76-874A-4E62C993EA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92" y="4259896"/>
                      <a:ext cx="372252" cy="113680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15" name="Forma libre: forma 114">
                      <a:extLst>
                        <a:ext uri="{FF2B5EF4-FFF2-40B4-BE49-F238E27FC236}">
                          <a16:creationId xmlns:a16="http://schemas.microsoft.com/office/drawing/2014/main" id="{2604147D-D5A1-41A0-BF5A-BB3ECBE0349F}"/>
                        </a:ext>
                      </a:extLst>
                    </p:cNvPr>
                    <p:cNvSpPr/>
                    <p:nvPr/>
                  </p:nvSpPr>
                  <p:spPr>
                    <a:xfrm rot="18585001" flipV="1">
                      <a:off x="4748939" y="3757648"/>
                      <a:ext cx="392642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16" name="Forma libre: forma 115">
                      <a:extLst>
                        <a:ext uri="{FF2B5EF4-FFF2-40B4-BE49-F238E27FC236}">
                          <a16:creationId xmlns:a16="http://schemas.microsoft.com/office/drawing/2014/main" id="{27D164DD-FAF4-436B-8745-11509FC9A009}"/>
                        </a:ext>
                      </a:extLst>
                    </p:cNvPr>
                    <p:cNvSpPr/>
                    <p:nvPr/>
                  </p:nvSpPr>
                  <p:spPr>
                    <a:xfrm rot="21335326">
                      <a:off x="5300747" y="3655222"/>
                      <a:ext cx="181381" cy="396843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17" name="Rectángulo 116">
                      <a:extLst>
                        <a:ext uri="{FF2B5EF4-FFF2-40B4-BE49-F238E27FC236}">
                          <a16:creationId xmlns:a16="http://schemas.microsoft.com/office/drawing/2014/main" id="{715964C8-0CE6-4B9B-93EC-0C2F2AB7E009}"/>
                        </a:ext>
                      </a:extLst>
                    </p:cNvPr>
                    <p:cNvSpPr/>
                    <p:nvPr/>
                  </p:nvSpPr>
                  <p:spPr>
                    <a:xfrm rot="1300841">
                      <a:off x="5391885" y="4557199"/>
                      <a:ext cx="83352" cy="314654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18" name="Forma libre: forma 117">
                      <a:extLst>
                        <a:ext uri="{FF2B5EF4-FFF2-40B4-BE49-F238E27FC236}">
                          <a16:creationId xmlns:a16="http://schemas.microsoft.com/office/drawing/2014/main" id="{9A4034B7-3BD2-4CA5-AC73-CACD6AF36D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58263" y="4483202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19" name="Forma libre: forma 118">
                      <a:extLst>
                        <a:ext uri="{FF2B5EF4-FFF2-40B4-BE49-F238E27FC236}">
                          <a16:creationId xmlns:a16="http://schemas.microsoft.com/office/drawing/2014/main" id="{A8C9BF59-40FC-4713-9696-555877785441}"/>
                        </a:ext>
                      </a:extLst>
                    </p:cNvPr>
                    <p:cNvSpPr/>
                    <p:nvPr/>
                  </p:nvSpPr>
                  <p:spPr>
                    <a:xfrm rot="14248479">
                      <a:off x="6383531" y="4242755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0" name="Forma libre: forma 119">
                      <a:extLst>
                        <a:ext uri="{FF2B5EF4-FFF2-40B4-BE49-F238E27FC236}">
                          <a16:creationId xmlns:a16="http://schemas.microsoft.com/office/drawing/2014/main" id="{E2C03E85-A61B-435D-A621-9F4F708E72E0}"/>
                        </a:ext>
                      </a:extLst>
                    </p:cNvPr>
                    <p:cNvSpPr/>
                    <p:nvPr/>
                  </p:nvSpPr>
                  <p:spPr>
                    <a:xfrm rot="16698033">
                      <a:off x="6651650" y="3604511"/>
                      <a:ext cx="274281" cy="161317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20322 w 421612"/>
                        <a:gd name="connsiteY0" fmla="*/ 123323 h 294384"/>
                        <a:gd name="connsiteX1" fmla="*/ 388146 w 421612"/>
                        <a:gd name="connsiteY1" fmla="*/ 289439 h 294384"/>
                        <a:gd name="connsiteX2" fmla="*/ 375173 w 421612"/>
                        <a:gd name="connsiteY2" fmla="*/ 183383 h 294384"/>
                        <a:gd name="connsiteX3" fmla="*/ 68843 w 421612"/>
                        <a:gd name="connsiteY3" fmla="*/ 4066 h 294384"/>
                        <a:gd name="connsiteX4" fmla="*/ 20322 w 421612"/>
                        <a:gd name="connsiteY4" fmla="*/ 123323 h 294384"/>
                        <a:gd name="connsiteX0" fmla="*/ 20322 w 421612"/>
                        <a:gd name="connsiteY0" fmla="*/ 123321 h 294382"/>
                        <a:gd name="connsiteX1" fmla="*/ 388146 w 421612"/>
                        <a:gd name="connsiteY1" fmla="*/ 289437 h 294382"/>
                        <a:gd name="connsiteX2" fmla="*/ 375173 w 421612"/>
                        <a:gd name="connsiteY2" fmla="*/ 183381 h 294382"/>
                        <a:gd name="connsiteX3" fmla="*/ 68843 w 421612"/>
                        <a:gd name="connsiteY3" fmla="*/ 4064 h 294382"/>
                        <a:gd name="connsiteX4" fmla="*/ 20322 w 421612"/>
                        <a:gd name="connsiteY4" fmla="*/ 123321 h 294382"/>
                        <a:gd name="connsiteX0" fmla="*/ 19963 w 421253"/>
                        <a:gd name="connsiteY0" fmla="*/ 111890 h 282951"/>
                        <a:gd name="connsiteX1" fmla="*/ 387787 w 421253"/>
                        <a:gd name="connsiteY1" fmla="*/ 278006 h 282951"/>
                        <a:gd name="connsiteX2" fmla="*/ 374814 w 421253"/>
                        <a:gd name="connsiteY2" fmla="*/ 171950 h 282951"/>
                        <a:gd name="connsiteX3" fmla="*/ 70068 w 421253"/>
                        <a:gd name="connsiteY3" fmla="*/ 4536 h 282951"/>
                        <a:gd name="connsiteX4" fmla="*/ 19963 w 421253"/>
                        <a:gd name="connsiteY4" fmla="*/ 111890 h 28295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1787"/>
                        <a:gd name="connsiteY0" fmla="*/ 92586 h 272252"/>
                        <a:gd name="connsiteX1" fmla="*/ 389062 w 421787"/>
                        <a:gd name="connsiteY1" fmla="*/ 266634 h 272252"/>
                        <a:gd name="connsiteX2" fmla="*/ 374055 w 421787"/>
                        <a:gd name="connsiteY2" fmla="*/ 173060 h 272252"/>
                        <a:gd name="connsiteX3" fmla="*/ 69309 w 421787"/>
                        <a:gd name="connsiteY3" fmla="*/ 5646 h 272252"/>
                        <a:gd name="connsiteX4" fmla="*/ 20184 w 421787"/>
                        <a:gd name="connsiteY4" fmla="*/ 92586 h 272252"/>
                        <a:gd name="connsiteX0" fmla="*/ 20184 w 421226"/>
                        <a:gd name="connsiteY0" fmla="*/ 92586 h 271607"/>
                        <a:gd name="connsiteX1" fmla="*/ 389062 w 421226"/>
                        <a:gd name="connsiteY1" fmla="*/ 266634 h 271607"/>
                        <a:gd name="connsiteX2" fmla="*/ 372471 w 421226"/>
                        <a:gd name="connsiteY2" fmla="*/ 161158 h 271607"/>
                        <a:gd name="connsiteX3" fmla="*/ 69309 w 421226"/>
                        <a:gd name="connsiteY3" fmla="*/ 5646 h 271607"/>
                        <a:gd name="connsiteX4" fmla="*/ 20184 w 421226"/>
                        <a:gd name="connsiteY4" fmla="*/ 92586 h 271607"/>
                        <a:gd name="connsiteX0" fmla="*/ 20184 w 421228"/>
                        <a:gd name="connsiteY0" fmla="*/ 92586 h 271607"/>
                        <a:gd name="connsiteX1" fmla="*/ 389062 w 421228"/>
                        <a:gd name="connsiteY1" fmla="*/ 266634 h 271607"/>
                        <a:gd name="connsiteX2" fmla="*/ 372471 w 421228"/>
                        <a:gd name="connsiteY2" fmla="*/ 161158 h 271607"/>
                        <a:gd name="connsiteX3" fmla="*/ 69309 w 421228"/>
                        <a:gd name="connsiteY3" fmla="*/ 5646 h 271607"/>
                        <a:gd name="connsiteX4" fmla="*/ 20184 w 421228"/>
                        <a:gd name="connsiteY4" fmla="*/ 92586 h 2716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1228" h="271607">
                          <a:moveTo>
                            <a:pt x="20184" y="92586"/>
                          </a:moveTo>
                          <a:cubicBezTo>
                            <a:pt x="53990" y="165537"/>
                            <a:pt x="233392" y="272314"/>
                            <a:pt x="389062" y="266634"/>
                          </a:cubicBezTo>
                          <a:cubicBezTo>
                            <a:pt x="446609" y="292431"/>
                            <a:pt x="418111" y="211958"/>
                            <a:pt x="372471" y="161158"/>
                          </a:cubicBezTo>
                          <a:cubicBezTo>
                            <a:pt x="279716" y="153356"/>
                            <a:pt x="138538" y="95553"/>
                            <a:pt x="69309" y="5646"/>
                          </a:cubicBezTo>
                          <a:cubicBezTo>
                            <a:pt x="12953" y="-18960"/>
                            <a:pt x="-25456" y="41786"/>
                            <a:pt x="20184" y="9258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1" name="Forma libre: forma 120">
                      <a:extLst>
                        <a:ext uri="{FF2B5EF4-FFF2-40B4-BE49-F238E27FC236}">
                          <a16:creationId xmlns:a16="http://schemas.microsoft.com/office/drawing/2014/main" id="{BD05B0A2-A925-4415-B000-12511F2273E3}"/>
                        </a:ext>
                      </a:extLst>
                    </p:cNvPr>
                    <p:cNvSpPr/>
                    <p:nvPr/>
                  </p:nvSpPr>
                  <p:spPr>
                    <a:xfrm rot="11874946">
                      <a:off x="6172662" y="3365332"/>
                      <a:ext cx="359911" cy="30201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9622"/>
                        <a:gd name="connsiteY0" fmla="*/ 71966 h 321207"/>
                        <a:gd name="connsiteX1" fmla="*/ 351406 w 399622"/>
                        <a:gd name="connsiteY1" fmla="*/ 312472 h 321207"/>
                        <a:gd name="connsiteX2" fmla="*/ 369394 w 399622"/>
                        <a:gd name="connsiteY2" fmla="*/ 252721 h 321207"/>
                        <a:gd name="connsiteX3" fmla="*/ 77563 w 399622"/>
                        <a:gd name="connsiteY3" fmla="*/ 7672 h 321207"/>
                        <a:gd name="connsiteX4" fmla="*/ 18031 w 399622"/>
                        <a:gd name="connsiteY4" fmla="*/ 71966 h 321207"/>
                        <a:gd name="connsiteX0" fmla="*/ 23816 w 405405"/>
                        <a:gd name="connsiteY0" fmla="*/ 80385 h 329624"/>
                        <a:gd name="connsiteX1" fmla="*/ 357191 w 405405"/>
                        <a:gd name="connsiteY1" fmla="*/ 320891 h 329624"/>
                        <a:gd name="connsiteX2" fmla="*/ 375179 w 405405"/>
                        <a:gd name="connsiteY2" fmla="*/ 261140 h 329624"/>
                        <a:gd name="connsiteX3" fmla="*/ 59003 w 405405"/>
                        <a:gd name="connsiteY3" fmla="*/ 6689 h 329624"/>
                        <a:gd name="connsiteX4" fmla="*/ 23816 w 405405"/>
                        <a:gd name="connsiteY4" fmla="*/ 80385 h 329624"/>
                        <a:gd name="connsiteX0" fmla="*/ 15812 w 435036"/>
                        <a:gd name="connsiteY0" fmla="*/ 48129 h 336150"/>
                        <a:gd name="connsiteX1" fmla="*/ 386820 w 435036"/>
                        <a:gd name="connsiteY1" fmla="*/ 327416 h 336150"/>
                        <a:gd name="connsiteX2" fmla="*/ 404808 w 435036"/>
                        <a:gd name="connsiteY2" fmla="*/ 267665 h 336150"/>
                        <a:gd name="connsiteX3" fmla="*/ 88632 w 435036"/>
                        <a:gd name="connsiteY3" fmla="*/ 13214 h 336150"/>
                        <a:gd name="connsiteX4" fmla="*/ 15812 w 435036"/>
                        <a:gd name="connsiteY4" fmla="*/ 48129 h 336150"/>
                        <a:gd name="connsiteX0" fmla="*/ 15813 w 432563"/>
                        <a:gd name="connsiteY0" fmla="*/ 48129 h 335385"/>
                        <a:gd name="connsiteX1" fmla="*/ 380493 w 432563"/>
                        <a:gd name="connsiteY1" fmla="*/ 326528 h 335385"/>
                        <a:gd name="connsiteX2" fmla="*/ 404809 w 432563"/>
                        <a:gd name="connsiteY2" fmla="*/ 267665 h 335385"/>
                        <a:gd name="connsiteX3" fmla="*/ 88633 w 432563"/>
                        <a:gd name="connsiteY3" fmla="*/ 13214 h 335385"/>
                        <a:gd name="connsiteX4" fmla="*/ 15813 w 432563"/>
                        <a:gd name="connsiteY4" fmla="*/ 48129 h 3353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32563" h="335385">
                          <a:moveTo>
                            <a:pt x="15813" y="48129"/>
                          </a:moveTo>
                          <a:cubicBezTo>
                            <a:pt x="61453" y="98929"/>
                            <a:pt x="280083" y="303112"/>
                            <a:pt x="380493" y="326528"/>
                          </a:cubicBezTo>
                          <a:cubicBezTo>
                            <a:pt x="438040" y="352325"/>
                            <a:pt x="450449" y="318465"/>
                            <a:pt x="404809" y="267665"/>
                          </a:cubicBezTo>
                          <a:cubicBezTo>
                            <a:pt x="318688" y="226390"/>
                            <a:pt x="152132" y="87826"/>
                            <a:pt x="88633" y="13214"/>
                          </a:cubicBezTo>
                          <a:cubicBezTo>
                            <a:pt x="32277" y="-11392"/>
                            <a:pt x="-29827" y="-2671"/>
                            <a:pt x="15813" y="481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2" name="Forma libre: forma 121">
                      <a:extLst>
                        <a:ext uri="{FF2B5EF4-FFF2-40B4-BE49-F238E27FC236}">
                          <a16:creationId xmlns:a16="http://schemas.microsoft.com/office/drawing/2014/main" id="{3265E145-00F7-4C7B-9999-5D4A4C7B9F09}"/>
                        </a:ext>
                      </a:extLst>
                    </p:cNvPr>
                    <p:cNvSpPr/>
                    <p:nvPr/>
                  </p:nvSpPr>
                  <p:spPr>
                    <a:xfrm rot="921035" flipV="1">
                      <a:off x="6249402" y="3213098"/>
                      <a:ext cx="433142" cy="6955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75037"/>
                        <a:gd name="connsiteY0" fmla="*/ 61912 h 106446"/>
                        <a:gd name="connsiteX1" fmla="*/ 375037 w 375037"/>
                        <a:gd name="connsiteY1" fmla="*/ 92601 h 106446"/>
                        <a:gd name="connsiteX2" fmla="*/ 352425 w 375037"/>
                        <a:gd name="connsiteY2" fmla="*/ 28574 h 106446"/>
                        <a:gd name="connsiteX3" fmla="*/ 73818 w 375037"/>
                        <a:gd name="connsiteY3" fmla="*/ 0 h 106446"/>
                        <a:gd name="connsiteX4" fmla="*/ 0 w 375037"/>
                        <a:gd name="connsiteY4" fmla="*/ 61912 h 106446"/>
                        <a:gd name="connsiteX0" fmla="*/ 0 w 375037"/>
                        <a:gd name="connsiteY0" fmla="*/ 61912 h 112019"/>
                        <a:gd name="connsiteX1" fmla="*/ 375037 w 375037"/>
                        <a:gd name="connsiteY1" fmla="*/ 92601 h 112019"/>
                        <a:gd name="connsiteX2" fmla="*/ 352425 w 375037"/>
                        <a:gd name="connsiteY2" fmla="*/ 28574 h 112019"/>
                        <a:gd name="connsiteX3" fmla="*/ 73818 w 375037"/>
                        <a:gd name="connsiteY3" fmla="*/ 0 h 112019"/>
                        <a:gd name="connsiteX4" fmla="*/ 0 w 375037"/>
                        <a:gd name="connsiteY4" fmla="*/ 61912 h 112019"/>
                        <a:gd name="connsiteX0" fmla="*/ 0 w 375037"/>
                        <a:gd name="connsiteY0" fmla="*/ 61912 h 115860"/>
                        <a:gd name="connsiteX1" fmla="*/ 375037 w 375037"/>
                        <a:gd name="connsiteY1" fmla="*/ 92601 h 115860"/>
                        <a:gd name="connsiteX2" fmla="*/ 352425 w 375037"/>
                        <a:gd name="connsiteY2" fmla="*/ 28574 h 115860"/>
                        <a:gd name="connsiteX3" fmla="*/ 73818 w 375037"/>
                        <a:gd name="connsiteY3" fmla="*/ 0 h 115860"/>
                        <a:gd name="connsiteX4" fmla="*/ 0 w 375037"/>
                        <a:gd name="connsiteY4" fmla="*/ 61912 h 1158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5037" h="115860">
                          <a:moveTo>
                            <a:pt x="0" y="61912"/>
                          </a:moveTo>
                          <a:cubicBezTo>
                            <a:pt x="55517" y="123758"/>
                            <a:pt x="301004" y="130206"/>
                            <a:pt x="375037" y="92601"/>
                          </a:cubicBezTo>
                          <a:cubicBezTo>
                            <a:pt x="372258" y="58073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3" name="Rectángulo 122">
                      <a:extLst>
                        <a:ext uri="{FF2B5EF4-FFF2-40B4-BE49-F238E27FC236}">
                          <a16:creationId xmlns:a16="http://schemas.microsoft.com/office/drawing/2014/main" id="{AF3D1672-4965-457D-9E03-FFB629A6BFAB}"/>
                        </a:ext>
                      </a:extLst>
                    </p:cNvPr>
                    <p:cNvSpPr/>
                    <p:nvPr/>
                  </p:nvSpPr>
                  <p:spPr>
                    <a:xfrm rot="1848189">
                      <a:off x="6188765" y="2962206"/>
                      <a:ext cx="45719" cy="134015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4" name="Forma libre: forma 123">
                      <a:extLst>
                        <a:ext uri="{FF2B5EF4-FFF2-40B4-BE49-F238E27FC236}">
                          <a16:creationId xmlns:a16="http://schemas.microsoft.com/office/drawing/2014/main" id="{D45A8B03-C006-4D92-9F2B-EC9DF7CC836A}"/>
                        </a:ext>
                      </a:extLst>
                    </p:cNvPr>
                    <p:cNvSpPr/>
                    <p:nvPr/>
                  </p:nvSpPr>
                  <p:spPr>
                    <a:xfrm rot="18069118" flipV="1">
                      <a:off x="5196457" y="3164951"/>
                      <a:ext cx="244988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5" name="Forma libre: forma 124">
                      <a:extLst>
                        <a:ext uri="{FF2B5EF4-FFF2-40B4-BE49-F238E27FC236}">
                          <a16:creationId xmlns:a16="http://schemas.microsoft.com/office/drawing/2014/main" id="{501DD895-D9B9-46E7-9F63-8D1675789F22}"/>
                        </a:ext>
                      </a:extLst>
                    </p:cNvPr>
                    <p:cNvSpPr/>
                    <p:nvPr/>
                  </p:nvSpPr>
                  <p:spPr>
                    <a:xfrm rot="1384792" flipV="1">
                      <a:off x="5635913" y="2989672"/>
                      <a:ext cx="335572" cy="7134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6" name="Forma libre: forma 125">
                      <a:extLst>
                        <a:ext uri="{FF2B5EF4-FFF2-40B4-BE49-F238E27FC236}">
                          <a16:creationId xmlns:a16="http://schemas.microsoft.com/office/drawing/2014/main" id="{B0FDA3DF-5A6C-4342-AA2E-D05D7B5BA744}"/>
                        </a:ext>
                      </a:extLst>
                    </p:cNvPr>
                    <p:cNvSpPr/>
                    <p:nvPr/>
                  </p:nvSpPr>
                  <p:spPr>
                    <a:xfrm rot="6991877">
                      <a:off x="4898981" y="3316020"/>
                      <a:ext cx="118757" cy="232374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7" name="Forma libre: forma 126">
                      <a:extLst>
                        <a:ext uri="{FF2B5EF4-FFF2-40B4-BE49-F238E27FC236}">
                          <a16:creationId xmlns:a16="http://schemas.microsoft.com/office/drawing/2014/main" id="{3440C434-7EA3-49A1-BDAA-33B64A5DB1A3}"/>
                        </a:ext>
                      </a:extLst>
                    </p:cNvPr>
                    <p:cNvSpPr/>
                    <p:nvPr/>
                  </p:nvSpPr>
                  <p:spPr>
                    <a:xfrm rot="15664287">
                      <a:off x="6025676" y="3900780"/>
                      <a:ext cx="159511" cy="472640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113" name="Forma libre: forma 112">
                    <a:extLst>
                      <a:ext uri="{FF2B5EF4-FFF2-40B4-BE49-F238E27FC236}">
                        <a16:creationId xmlns:a16="http://schemas.microsoft.com/office/drawing/2014/main" id="{89B970FF-8DFB-4634-B72C-72940A490A87}"/>
                      </a:ext>
                    </a:extLst>
                  </p:cNvPr>
                  <p:cNvSpPr/>
                  <p:nvPr/>
                </p:nvSpPr>
                <p:spPr>
                  <a:xfrm rot="20640057" flipV="1">
                    <a:off x="5436782" y="3279071"/>
                    <a:ext cx="437297" cy="75066"/>
                  </a:xfrm>
                  <a:custGeom>
                    <a:avLst/>
                    <a:gdLst>
                      <a:gd name="connsiteX0" fmla="*/ 18429 w 434669"/>
                      <a:gd name="connsiteY0" fmla="*/ 67243 h 115262"/>
                      <a:gd name="connsiteX1" fmla="*/ 392285 w 434669"/>
                      <a:gd name="connsiteY1" fmla="*/ 114868 h 115262"/>
                      <a:gd name="connsiteX2" fmla="*/ 392285 w 434669"/>
                      <a:gd name="connsiteY2" fmla="*/ 41049 h 115262"/>
                      <a:gd name="connsiteX3" fmla="*/ 89866 w 434669"/>
                      <a:gd name="connsiteY3" fmla="*/ 568 h 115262"/>
                      <a:gd name="connsiteX4" fmla="*/ 18429 w 434669"/>
                      <a:gd name="connsiteY4" fmla="*/ 67243 h 115262"/>
                      <a:gd name="connsiteX0" fmla="*/ 18429 w 440406"/>
                      <a:gd name="connsiteY0" fmla="*/ 67243 h 120815"/>
                      <a:gd name="connsiteX1" fmla="*/ 392285 w 440406"/>
                      <a:gd name="connsiteY1" fmla="*/ 114868 h 120815"/>
                      <a:gd name="connsiteX2" fmla="*/ 392285 w 440406"/>
                      <a:gd name="connsiteY2" fmla="*/ 41049 h 120815"/>
                      <a:gd name="connsiteX3" fmla="*/ 89866 w 440406"/>
                      <a:gd name="connsiteY3" fmla="*/ 568 h 120815"/>
                      <a:gd name="connsiteX4" fmla="*/ 18429 w 440406"/>
                      <a:gd name="connsiteY4" fmla="*/ 67243 h 120815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59531 h 116327"/>
                      <a:gd name="connsiteX1" fmla="*/ 373856 w 421977"/>
                      <a:gd name="connsiteY1" fmla="*/ 107156 h 116327"/>
                      <a:gd name="connsiteX2" fmla="*/ 373856 w 421977"/>
                      <a:gd name="connsiteY2" fmla="*/ 33337 h 116327"/>
                      <a:gd name="connsiteX3" fmla="*/ 90487 w 421977"/>
                      <a:gd name="connsiteY3" fmla="*/ 0 h 116327"/>
                      <a:gd name="connsiteX4" fmla="*/ 0 w 421977"/>
                      <a:gd name="connsiteY4" fmla="*/ 59531 h 116327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76602"/>
                      <a:gd name="connsiteY0" fmla="*/ 69056 h 110553"/>
                      <a:gd name="connsiteX1" fmla="*/ 354806 w 376602"/>
                      <a:gd name="connsiteY1" fmla="*/ 107156 h 110553"/>
                      <a:gd name="connsiteX2" fmla="*/ 354806 w 376602"/>
                      <a:gd name="connsiteY2" fmla="*/ 33337 h 110553"/>
                      <a:gd name="connsiteX3" fmla="*/ 71437 w 376602"/>
                      <a:gd name="connsiteY3" fmla="*/ 0 h 110553"/>
                      <a:gd name="connsiteX4" fmla="*/ 0 w 376602"/>
                      <a:gd name="connsiteY4" fmla="*/ 69056 h 110553"/>
                      <a:gd name="connsiteX0" fmla="*/ 0 w 354806"/>
                      <a:gd name="connsiteY0" fmla="*/ 69056 h 110553"/>
                      <a:gd name="connsiteX1" fmla="*/ 354806 w 354806"/>
                      <a:gd name="connsiteY1" fmla="*/ 107156 h 110553"/>
                      <a:gd name="connsiteX2" fmla="*/ 354806 w 354806"/>
                      <a:gd name="connsiteY2" fmla="*/ 33337 h 110553"/>
                      <a:gd name="connsiteX3" fmla="*/ 71437 w 354806"/>
                      <a:gd name="connsiteY3" fmla="*/ 0 h 110553"/>
                      <a:gd name="connsiteX4" fmla="*/ 0 w 354806"/>
                      <a:gd name="connsiteY4" fmla="*/ 69056 h 110553"/>
                      <a:gd name="connsiteX0" fmla="*/ 0 w 354806"/>
                      <a:gd name="connsiteY0" fmla="*/ 69056 h 118996"/>
                      <a:gd name="connsiteX1" fmla="*/ 354806 w 354806"/>
                      <a:gd name="connsiteY1" fmla="*/ 107156 h 118996"/>
                      <a:gd name="connsiteX2" fmla="*/ 354806 w 354806"/>
                      <a:gd name="connsiteY2" fmla="*/ 33337 h 118996"/>
                      <a:gd name="connsiteX3" fmla="*/ 71437 w 354806"/>
                      <a:gd name="connsiteY3" fmla="*/ 0 h 118996"/>
                      <a:gd name="connsiteX4" fmla="*/ 0 w 354806"/>
                      <a:gd name="connsiteY4" fmla="*/ 69056 h 118996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4294 h 116062"/>
                      <a:gd name="connsiteX1" fmla="*/ 352425 w 352425"/>
                      <a:gd name="connsiteY1" fmla="*/ 104775 h 116062"/>
                      <a:gd name="connsiteX2" fmla="*/ 352425 w 352425"/>
                      <a:gd name="connsiteY2" fmla="*/ 30956 h 116062"/>
                      <a:gd name="connsiteX3" fmla="*/ 66675 w 352425"/>
                      <a:gd name="connsiteY3" fmla="*/ 0 h 116062"/>
                      <a:gd name="connsiteX4" fmla="*/ 0 w 352425"/>
                      <a:gd name="connsiteY4" fmla="*/ 64294 h 116062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2425" h="113680">
                        <a:moveTo>
                          <a:pt x="0" y="61912"/>
                        </a:moveTo>
                        <a:cubicBezTo>
                          <a:pt x="55166" y="109537"/>
                          <a:pt x="288528" y="127396"/>
                          <a:pt x="352425" y="102393"/>
                        </a:cubicBezTo>
                        <a:cubicBezTo>
                          <a:pt x="349646" y="67865"/>
                          <a:pt x="348059" y="57149"/>
                          <a:pt x="352425" y="28574"/>
                        </a:cubicBezTo>
                        <a:cubicBezTo>
                          <a:pt x="232965" y="38099"/>
                          <a:pt x="152003" y="47625"/>
                          <a:pt x="73818" y="0"/>
                        </a:cubicBezTo>
                        <a:cubicBezTo>
                          <a:pt x="50403" y="28576"/>
                          <a:pt x="54372" y="45243"/>
                          <a:pt x="0" y="6191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1" name="Forma libre: forma 110">
                  <a:extLst>
                    <a:ext uri="{FF2B5EF4-FFF2-40B4-BE49-F238E27FC236}">
                      <a16:creationId xmlns:a16="http://schemas.microsoft.com/office/drawing/2014/main" id="{73D185E1-AE6B-480E-BEFB-6A49E3718F99}"/>
                    </a:ext>
                  </a:extLst>
                </p:cNvPr>
                <p:cNvSpPr/>
                <p:nvPr/>
              </p:nvSpPr>
              <p:spPr>
                <a:xfrm rot="7940955">
                  <a:off x="6825102" y="3890118"/>
                  <a:ext cx="147758" cy="472640"/>
                </a:xfrm>
                <a:custGeom>
                  <a:avLst/>
                  <a:gdLst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0 w 208130"/>
                    <a:gd name="connsiteY0" fmla="*/ 46545 h 394824"/>
                    <a:gd name="connsiteX1" fmla="*/ 133350 w 208130"/>
                    <a:gd name="connsiteY1" fmla="*/ 370395 h 394824"/>
                    <a:gd name="connsiteX2" fmla="*/ 207169 w 208130"/>
                    <a:gd name="connsiteY2" fmla="*/ 332295 h 394824"/>
                    <a:gd name="connsiteX3" fmla="*/ 83344 w 208130"/>
                    <a:gd name="connsiteY3" fmla="*/ 17970 h 394824"/>
                    <a:gd name="connsiteX4" fmla="*/ 0 w 208130"/>
                    <a:gd name="connsiteY4" fmla="*/ 46545 h 394824"/>
                    <a:gd name="connsiteX0" fmla="*/ 0 w 208130"/>
                    <a:gd name="connsiteY0" fmla="*/ 28575 h 376854"/>
                    <a:gd name="connsiteX1" fmla="*/ 133350 w 208130"/>
                    <a:gd name="connsiteY1" fmla="*/ 352425 h 376854"/>
                    <a:gd name="connsiteX2" fmla="*/ 207169 w 208130"/>
                    <a:gd name="connsiteY2" fmla="*/ 314325 h 376854"/>
                    <a:gd name="connsiteX3" fmla="*/ 83344 w 208130"/>
                    <a:gd name="connsiteY3" fmla="*/ 0 h 376854"/>
                    <a:gd name="connsiteX4" fmla="*/ 0 w 208130"/>
                    <a:gd name="connsiteY4" fmla="*/ 28575 h 376854"/>
                    <a:gd name="connsiteX0" fmla="*/ 0 w 207962"/>
                    <a:gd name="connsiteY0" fmla="*/ 28575 h 352425"/>
                    <a:gd name="connsiteX1" fmla="*/ 133350 w 207962"/>
                    <a:gd name="connsiteY1" fmla="*/ 352425 h 352425"/>
                    <a:gd name="connsiteX2" fmla="*/ 207169 w 207962"/>
                    <a:gd name="connsiteY2" fmla="*/ 314325 h 352425"/>
                    <a:gd name="connsiteX3" fmla="*/ 83344 w 207962"/>
                    <a:gd name="connsiteY3" fmla="*/ 0 h 352425"/>
                    <a:gd name="connsiteX4" fmla="*/ 0 w 207962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169" h="352425">
                      <a:moveTo>
                        <a:pt x="0" y="28575"/>
                      </a:moveTo>
                      <a:cubicBezTo>
                        <a:pt x="8334" y="87312"/>
                        <a:pt x="98822" y="304800"/>
                        <a:pt x="133350" y="352425"/>
                      </a:cubicBezTo>
                      <a:cubicBezTo>
                        <a:pt x="155972" y="335757"/>
                        <a:pt x="177403" y="337343"/>
                        <a:pt x="207169" y="314325"/>
                      </a:cubicBezTo>
                      <a:cubicBezTo>
                        <a:pt x="148829" y="200819"/>
                        <a:pt x="108744" y="85725"/>
                        <a:pt x="83344" y="0"/>
                      </a:cubicBezTo>
                      <a:cubicBezTo>
                        <a:pt x="50800" y="2381"/>
                        <a:pt x="22622" y="12700"/>
                        <a:pt x="0" y="285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86" name="Elipse 85">
                <a:extLst>
                  <a:ext uri="{FF2B5EF4-FFF2-40B4-BE49-F238E27FC236}">
                    <a16:creationId xmlns:a16="http://schemas.microsoft.com/office/drawing/2014/main" id="{13C953BB-EE9A-40CA-A156-3A8003798A5A}"/>
                  </a:ext>
                </a:extLst>
              </p:cNvPr>
              <p:cNvSpPr/>
              <p:nvPr/>
            </p:nvSpPr>
            <p:spPr>
              <a:xfrm rot="19528455">
                <a:off x="5287860" y="3982765"/>
                <a:ext cx="649640" cy="63579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87" name="Elipse 86">
                <a:extLst>
                  <a:ext uri="{FF2B5EF4-FFF2-40B4-BE49-F238E27FC236}">
                    <a16:creationId xmlns:a16="http://schemas.microsoft.com/office/drawing/2014/main" id="{16C5F41F-D2F1-4732-BD24-7EB6864F38C9}"/>
                  </a:ext>
                </a:extLst>
              </p:cNvPr>
              <p:cNvSpPr/>
              <p:nvPr/>
            </p:nvSpPr>
            <p:spPr>
              <a:xfrm>
                <a:off x="6092448" y="4448011"/>
                <a:ext cx="512522" cy="5203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89" name="Elipse 88">
                <a:extLst>
                  <a:ext uri="{FF2B5EF4-FFF2-40B4-BE49-F238E27FC236}">
                    <a16:creationId xmlns:a16="http://schemas.microsoft.com/office/drawing/2014/main" id="{5A683886-6F83-4A2E-8352-EA113A912047}"/>
                  </a:ext>
                </a:extLst>
              </p:cNvPr>
              <p:cNvSpPr/>
              <p:nvPr/>
            </p:nvSpPr>
            <p:spPr>
              <a:xfrm rot="2245573">
                <a:off x="6201534" y="3665998"/>
                <a:ext cx="620102" cy="5280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1" name="Elipse 90">
                <a:extLst>
                  <a:ext uri="{FF2B5EF4-FFF2-40B4-BE49-F238E27FC236}">
                    <a16:creationId xmlns:a16="http://schemas.microsoft.com/office/drawing/2014/main" id="{AA34F49F-EBC4-473A-8999-4519521B17F1}"/>
                  </a:ext>
                </a:extLst>
              </p:cNvPr>
              <p:cNvSpPr/>
              <p:nvPr/>
            </p:nvSpPr>
            <p:spPr>
              <a:xfrm rot="18347581">
                <a:off x="4633835" y="3930709"/>
                <a:ext cx="474002" cy="39887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3" name="Elipse 92">
                <a:extLst>
                  <a:ext uri="{FF2B5EF4-FFF2-40B4-BE49-F238E27FC236}">
                    <a16:creationId xmlns:a16="http://schemas.microsoft.com/office/drawing/2014/main" id="{1074A2DC-35F8-4BD1-8D51-8A9333ACE233}"/>
                  </a:ext>
                </a:extLst>
              </p:cNvPr>
              <p:cNvSpPr/>
              <p:nvPr/>
            </p:nvSpPr>
            <p:spPr>
              <a:xfrm rot="20053029">
                <a:off x="4991046" y="3295454"/>
                <a:ext cx="574760" cy="4104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4" name="Elipse 93">
                <a:extLst>
                  <a:ext uri="{FF2B5EF4-FFF2-40B4-BE49-F238E27FC236}">
                    <a16:creationId xmlns:a16="http://schemas.microsoft.com/office/drawing/2014/main" id="{F0A8FCF7-BDD8-4744-85C5-6BFBCBF5D35F}"/>
                  </a:ext>
                </a:extLst>
              </p:cNvPr>
              <p:cNvSpPr/>
              <p:nvPr/>
            </p:nvSpPr>
            <p:spPr>
              <a:xfrm rot="514851">
                <a:off x="5827588" y="3058327"/>
                <a:ext cx="533885" cy="33635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5" name="Elipse 94">
                <a:extLst>
                  <a:ext uri="{FF2B5EF4-FFF2-40B4-BE49-F238E27FC236}">
                    <a16:creationId xmlns:a16="http://schemas.microsoft.com/office/drawing/2014/main" id="{E242B2D2-6D94-4E82-B568-CBB6EDEDCD7F}"/>
                  </a:ext>
                </a:extLst>
              </p:cNvPr>
              <p:cNvSpPr/>
              <p:nvPr/>
            </p:nvSpPr>
            <p:spPr>
              <a:xfrm rot="2032607">
                <a:off x="6558601" y="3311546"/>
                <a:ext cx="419444" cy="24804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6" name="Elipse 95">
                <a:extLst>
                  <a:ext uri="{FF2B5EF4-FFF2-40B4-BE49-F238E27FC236}">
                    <a16:creationId xmlns:a16="http://schemas.microsoft.com/office/drawing/2014/main" id="{2882937F-75CE-42EE-AB38-5EBBDAE5C52E}"/>
                  </a:ext>
                </a:extLst>
              </p:cNvPr>
              <p:cNvSpPr/>
              <p:nvPr/>
            </p:nvSpPr>
            <p:spPr>
              <a:xfrm rot="4254409">
                <a:off x="6945387" y="4113353"/>
                <a:ext cx="361455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7" name="Elipse 96">
                <a:extLst>
                  <a:ext uri="{FF2B5EF4-FFF2-40B4-BE49-F238E27FC236}">
                    <a16:creationId xmlns:a16="http://schemas.microsoft.com/office/drawing/2014/main" id="{3C10999E-CE8E-4612-BE2D-DC3276F69372}"/>
                  </a:ext>
                </a:extLst>
              </p:cNvPr>
              <p:cNvSpPr/>
              <p:nvPr/>
            </p:nvSpPr>
            <p:spPr>
              <a:xfrm rot="3363619">
                <a:off x="7012955" y="3655498"/>
                <a:ext cx="269064" cy="144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8" name="Elipse 97">
                <a:extLst>
                  <a:ext uri="{FF2B5EF4-FFF2-40B4-BE49-F238E27FC236}">
                    <a16:creationId xmlns:a16="http://schemas.microsoft.com/office/drawing/2014/main" id="{EBF3E538-5356-4993-BD4B-2C07C81B609B}"/>
                  </a:ext>
                </a:extLst>
              </p:cNvPr>
              <p:cNvSpPr/>
              <p:nvPr/>
            </p:nvSpPr>
            <p:spPr>
              <a:xfrm rot="1974097">
                <a:off x="6614768" y="3091064"/>
                <a:ext cx="240953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9" name="Elipse 98">
                <a:extLst>
                  <a:ext uri="{FF2B5EF4-FFF2-40B4-BE49-F238E27FC236}">
                    <a16:creationId xmlns:a16="http://schemas.microsoft.com/office/drawing/2014/main" id="{484EEB88-74D6-4CC9-95AE-7C1BA446AF19}"/>
                  </a:ext>
                </a:extLst>
              </p:cNvPr>
              <p:cNvSpPr/>
              <p:nvPr/>
            </p:nvSpPr>
            <p:spPr>
              <a:xfrm rot="715556">
                <a:off x="6127217" y="2873992"/>
                <a:ext cx="289582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0" name="Elipse 99">
                <a:extLst>
                  <a:ext uri="{FF2B5EF4-FFF2-40B4-BE49-F238E27FC236}">
                    <a16:creationId xmlns:a16="http://schemas.microsoft.com/office/drawing/2014/main" id="{256051D5-A7C9-4016-BD9A-0B9301004912}"/>
                  </a:ext>
                </a:extLst>
              </p:cNvPr>
              <p:cNvSpPr/>
              <p:nvPr/>
            </p:nvSpPr>
            <p:spPr>
              <a:xfrm rot="21439050">
                <a:off x="5680790" y="2818787"/>
                <a:ext cx="207170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1" name="Elipse 100">
                <a:extLst>
                  <a:ext uri="{FF2B5EF4-FFF2-40B4-BE49-F238E27FC236}">
                    <a16:creationId xmlns:a16="http://schemas.microsoft.com/office/drawing/2014/main" id="{3A992566-D79C-48B3-9BDC-761E7D0E4CE5}"/>
                  </a:ext>
                </a:extLst>
              </p:cNvPr>
              <p:cNvSpPr/>
              <p:nvPr/>
            </p:nvSpPr>
            <p:spPr>
              <a:xfrm rot="20039878">
                <a:off x="5000644" y="3019145"/>
                <a:ext cx="230364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2" name="Elipse 101">
                <a:extLst>
                  <a:ext uri="{FF2B5EF4-FFF2-40B4-BE49-F238E27FC236}">
                    <a16:creationId xmlns:a16="http://schemas.microsoft.com/office/drawing/2014/main" id="{57307B8A-3D8C-4BB6-B920-2C4A6016C965}"/>
                  </a:ext>
                </a:extLst>
              </p:cNvPr>
              <p:cNvSpPr/>
              <p:nvPr/>
            </p:nvSpPr>
            <p:spPr>
              <a:xfrm rot="18960564">
                <a:off x="4620826" y="3333913"/>
                <a:ext cx="305734" cy="1515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3" name="Elipse 102">
                <a:extLst>
                  <a:ext uri="{FF2B5EF4-FFF2-40B4-BE49-F238E27FC236}">
                    <a16:creationId xmlns:a16="http://schemas.microsoft.com/office/drawing/2014/main" id="{EA857215-765C-474E-A20D-490BC73A6AFC}"/>
                  </a:ext>
                </a:extLst>
              </p:cNvPr>
              <p:cNvSpPr/>
              <p:nvPr/>
            </p:nvSpPr>
            <p:spPr>
              <a:xfrm rot="18293511">
                <a:off x="4413891" y="3808799"/>
                <a:ext cx="273519" cy="15715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4" name="Elipse 103">
                <a:extLst>
                  <a:ext uri="{FF2B5EF4-FFF2-40B4-BE49-F238E27FC236}">
                    <a16:creationId xmlns:a16="http://schemas.microsoft.com/office/drawing/2014/main" id="{505B1F8C-D70C-46E3-8279-B27490A2126E}"/>
                  </a:ext>
                </a:extLst>
              </p:cNvPr>
              <p:cNvSpPr/>
              <p:nvPr/>
            </p:nvSpPr>
            <p:spPr>
              <a:xfrm rot="461863">
                <a:off x="5679131" y="3509118"/>
                <a:ext cx="393331" cy="32036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5" name="Elipse 104">
                <a:extLst>
                  <a:ext uri="{FF2B5EF4-FFF2-40B4-BE49-F238E27FC236}">
                    <a16:creationId xmlns:a16="http://schemas.microsoft.com/office/drawing/2014/main" id="{53F44B39-CCEB-49C4-B13A-F5FA726D4C81}"/>
                  </a:ext>
                </a:extLst>
              </p:cNvPr>
              <p:cNvSpPr/>
              <p:nvPr/>
            </p:nvSpPr>
            <p:spPr>
              <a:xfrm rot="20864984">
                <a:off x="5317575" y="2936783"/>
                <a:ext cx="393331" cy="1829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6" name="Elipse 105">
                <a:extLst>
                  <a:ext uri="{FF2B5EF4-FFF2-40B4-BE49-F238E27FC236}">
                    <a16:creationId xmlns:a16="http://schemas.microsoft.com/office/drawing/2014/main" id="{A8DB75E3-7ED8-480E-80FC-920380ED515A}"/>
                  </a:ext>
                </a:extLst>
              </p:cNvPr>
              <p:cNvSpPr/>
              <p:nvPr/>
            </p:nvSpPr>
            <p:spPr>
              <a:xfrm rot="5111713">
                <a:off x="6720953" y="4676776"/>
                <a:ext cx="315709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7" name="Elipse 106">
                <a:extLst>
                  <a:ext uri="{FF2B5EF4-FFF2-40B4-BE49-F238E27FC236}">
                    <a16:creationId xmlns:a16="http://schemas.microsoft.com/office/drawing/2014/main" id="{4D12BCA1-E987-4938-A760-3DA81A7023E1}"/>
                  </a:ext>
                </a:extLst>
              </p:cNvPr>
              <p:cNvSpPr/>
              <p:nvPr/>
            </p:nvSpPr>
            <p:spPr>
              <a:xfrm rot="5111713">
                <a:off x="5847579" y="5041291"/>
                <a:ext cx="315709" cy="33359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8" name="Elipse 107">
                <a:extLst>
                  <a:ext uri="{FF2B5EF4-FFF2-40B4-BE49-F238E27FC236}">
                    <a16:creationId xmlns:a16="http://schemas.microsoft.com/office/drawing/2014/main" id="{ED599AF9-91E4-4CF4-A781-F07DD150AC0F}"/>
                  </a:ext>
                </a:extLst>
              </p:cNvPr>
              <p:cNvSpPr/>
              <p:nvPr/>
            </p:nvSpPr>
            <p:spPr>
              <a:xfrm rot="5111713">
                <a:off x="5111754" y="4844584"/>
                <a:ext cx="400621" cy="37882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9" name="Elipse 108">
                <a:extLst>
                  <a:ext uri="{FF2B5EF4-FFF2-40B4-BE49-F238E27FC236}">
                    <a16:creationId xmlns:a16="http://schemas.microsoft.com/office/drawing/2014/main" id="{CE7BBD62-1280-498D-B927-D7155696760D}"/>
                  </a:ext>
                </a:extLst>
              </p:cNvPr>
              <p:cNvSpPr/>
              <p:nvPr/>
            </p:nvSpPr>
            <p:spPr>
              <a:xfrm rot="5400000">
                <a:off x="4604010" y="4546358"/>
                <a:ext cx="306218" cy="2381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2" name="Rectángulo 1">
            <a:extLst>
              <a:ext uri="{FF2B5EF4-FFF2-40B4-BE49-F238E27FC236}">
                <a16:creationId xmlns:a16="http://schemas.microsoft.com/office/drawing/2014/main" id="{E89E4B85-BD2F-43D2-AD7F-607816B16263}"/>
              </a:ext>
            </a:extLst>
          </p:cNvPr>
          <p:cNvSpPr/>
          <p:nvPr/>
        </p:nvSpPr>
        <p:spPr>
          <a:xfrm>
            <a:off x="7999118" y="1735258"/>
            <a:ext cx="1069524" cy="2647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1300"/>
              </a:lnSpc>
            </a:pPr>
            <a:r>
              <a:rPr lang="es-CL" sz="1400" b="1" dirty="0">
                <a:solidFill>
                  <a:schemeClr val="bg1"/>
                </a:solidFill>
              </a:rPr>
              <a:t>20/11/2019</a:t>
            </a:r>
          </a:p>
        </p:txBody>
      </p:sp>
    </p:spTree>
    <p:extLst>
      <p:ext uri="{BB962C8B-B14F-4D97-AF65-F5344CB8AC3E}">
        <p14:creationId xmlns:p14="http://schemas.microsoft.com/office/powerpoint/2010/main" val="16625453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5" grpId="0"/>
      <p:bldP spid="331" grpId="0"/>
      <p:bldP spid="35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" name="object 3">
            <a:extLst>
              <a:ext uri="{FF2B5EF4-FFF2-40B4-BE49-F238E27FC236}">
                <a16:creationId xmlns:a16="http://schemas.microsoft.com/office/drawing/2014/main" id="{928147E3-351E-4E3C-91CD-2D711FF0BC80}"/>
              </a:ext>
            </a:extLst>
          </p:cNvPr>
          <p:cNvSpPr/>
          <p:nvPr/>
        </p:nvSpPr>
        <p:spPr>
          <a:xfrm>
            <a:off x="7987003" y="-5744"/>
            <a:ext cx="4207087" cy="6863744"/>
          </a:xfrm>
          <a:prstGeom prst="rect">
            <a:avLst/>
          </a:prstGeom>
          <a:blipFill>
            <a:blip r:embed="rId2" cstate="print"/>
            <a:stretch>
              <a:fillRect l="-15708" t="1" b="-420"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 dirty="0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B9F420E4-6FEA-442E-9114-65534CA5E3EF}"/>
              </a:ext>
            </a:extLst>
          </p:cNvPr>
          <p:cNvSpPr/>
          <p:nvPr/>
        </p:nvSpPr>
        <p:spPr>
          <a:xfrm>
            <a:off x="7987004" y="0"/>
            <a:ext cx="4204996" cy="6858000"/>
          </a:xfrm>
          <a:prstGeom prst="rect">
            <a:avLst/>
          </a:prstGeom>
          <a:solidFill>
            <a:schemeClr val="tx1">
              <a:alpha val="4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6" name="Rectángulo 25">
            <a:extLst>
              <a:ext uri="{FF2B5EF4-FFF2-40B4-BE49-F238E27FC236}">
                <a16:creationId xmlns:a16="http://schemas.microsoft.com/office/drawing/2014/main" id="{F911941E-079F-4969-BC18-12FE147B4179}"/>
              </a:ext>
            </a:extLst>
          </p:cNvPr>
          <p:cNvSpPr/>
          <p:nvPr/>
        </p:nvSpPr>
        <p:spPr>
          <a:xfrm>
            <a:off x="132340" y="148555"/>
            <a:ext cx="11659573" cy="542925"/>
          </a:xfrm>
          <a:custGeom>
            <a:avLst/>
            <a:gdLst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86200 w 10686200"/>
              <a:gd name="connsiteY2" fmla="*/ 13150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19525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67138 w 10686200"/>
              <a:gd name="connsiteY2" fmla="*/ 117214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57613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569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7723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251780 w 10686200"/>
              <a:gd name="connsiteY2" fmla="*/ 129755 h 131501"/>
              <a:gd name="connsiteX3" fmla="*/ 0 w 10686200"/>
              <a:gd name="connsiteY3" fmla="*/ 131501 h 131501"/>
              <a:gd name="connsiteX4" fmla="*/ 0 w 10686200"/>
              <a:gd name="connsiteY4" fmla="*/ 0 h 131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86200" h="131501">
                <a:moveTo>
                  <a:pt x="0" y="0"/>
                </a:moveTo>
                <a:lnTo>
                  <a:pt x="10686200" y="0"/>
                </a:lnTo>
                <a:lnTo>
                  <a:pt x="10251780" y="129755"/>
                </a:lnTo>
                <a:lnTo>
                  <a:pt x="0" y="1315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71E0A5DE-0AED-4227-91DA-B138D1FBFB36}"/>
              </a:ext>
            </a:extLst>
          </p:cNvPr>
          <p:cNvSpPr txBox="1"/>
          <p:nvPr/>
        </p:nvSpPr>
        <p:spPr>
          <a:xfrm>
            <a:off x="234977" y="158407"/>
            <a:ext cx="84955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2800" b="1" dirty="0">
                <a:solidFill>
                  <a:schemeClr val="bg1"/>
                </a:solidFill>
              </a:rPr>
              <a:t>Análisis Temporal de Principales Causas por Región</a:t>
            </a:r>
          </a:p>
        </p:txBody>
      </p:sp>
      <p:sp>
        <p:nvSpPr>
          <p:cNvPr id="325" name="Rectángulo 324">
            <a:extLst>
              <a:ext uri="{FF2B5EF4-FFF2-40B4-BE49-F238E27FC236}">
                <a16:creationId xmlns:a16="http://schemas.microsoft.com/office/drawing/2014/main" id="{984BB0A3-DA77-4587-8C8A-8592693CC538}"/>
              </a:ext>
            </a:extLst>
          </p:cNvPr>
          <p:cNvSpPr/>
          <p:nvPr/>
        </p:nvSpPr>
        <p:spPr>
          <a:xfrm>
            <a:off x="10252893" y="2167522"/>
            <a:ext cx="206989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4,7 años     </a:t>
            </a:r>
            <a:r>
              <a:rPr lang="es-MX" sz="2000" dirty="0">
                <a:solidFill>
                  <a:schemeClr val="bg1">
                    <a:lumMod val="95000"/>
                  </a:schemeClr>
                </a:solidFill>
              </a:rPr>
              <a:t>en procesos</a:t>
            </a:r>
          </a:p>
        </p:txBody>
      </p:sp>
      <p:sp>
        <p:nvSpPr>
          <p:cNvPr id="331" name="Rectángulo 330">
            <a:extLst>
              <a:ext uri="{FF2B5EF4-FFF2-40B4-BE49-F238E27FC236}">
                <a16:creationId xmlns:a16="http://schemas.microsoft.com/office/drawing/2014/main" id="{A73AE4B5-DE76-4E48-830F-8F1A8C30E84F}"/>
              </a:ext>
            </a:extLst>
          </p:cNvPr>
          <p:cNvSpPr/>
          <p:nvPr/>
        </p:nvSpPr>
        <p:spPr>
          <a:xfrm>
            <a:off x="9912797" y="794084"/>
            <a:ext cx="2293312" cy="11387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14,8 años </a:t>
            </a:r>
            <a:r>
              <a:rPr lang="es-MX" sz="2000" dirty="0">
                <a:solidFill>
                  <a:schemeClr val="bg1">
                    <a:lumMod val="95000"/>
                  </a:schemeClr>
                </a:solidFill>
              </a:rPr>
              <a:t>desde presentación de proyecto </a:t>
            </a:r>
          </a:p>
        </p:txBody>
      </p:sp>
      <p:sp>
        <p:nvSpPr>
          <p:cNvPr id="318" name="Rectángulo 317">
            <a:extLst>
              <a:ext uri="{FF2B5EF4-FFF2-40B4-BE49-F238E27FC236}">
                <a16:creationId xmlns:a16="http://schemas.microsoft.com/office/drawing/2014/main" id="{83A69412-F44F-4BD6-B3A2-20232FDC1368}"/>
              </a:ext>
            </a:extLst>
          </p:cNvPr>
          <p:cNvSpPr/>
          <p:nvPr/>
        </p:nvSpPr>
        <p:spPr>
          <a:xfrm>
            <a:off x="1149238" y="786327"/>
            <a:ext cx="44328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sz="2400" b="1" i="1" dirty="0">
                <a:solidFill>
                  <a:srgbClr val="C00000"/>
                </a:solidFill>
              </a:rPr>
              <a:t>R-17|R-18|R-19 </a:t>
            </a:r>
            <a:r>
              <a:rPr lang="es-CL" sz="2400" dirty="0"/>
              <a:t>Salar de Atacama</a:t>
            </a:r>
            <a:endParaRPr lang="es-CL" sz="24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319" name="Rectángulo 318">
            <a:extLst>
              <a:ext uri="{FF2B5EF4-FFF2-40B4-BE49-F238E27FC236}">
                <a16:creationId xmlns:a16="http://schemas.microsoft.com/office/drawing/2014/main" id="{CEFD41D1-66C7-41AF-A62B-239884035726}"/>
              </a:ext>
            </a:extLst>
          </p:cNvPr>
          <p:cNvSpPr/>
          <p:nvPr/>
        </p:nvSpPr>
        <p:spPr>
          <a:xfrm>
            <a:off x="5507807" y="782156"/>
            <a:ext cx="219643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2400" dirty="0">
                <a:solidFill>
                  <a:srgbClr val="000000"/>
                </a:solidFill>
                <a:latin typeface="Calibri" panose="020F0502020204030204" pitchFamily="34" charset="0"/>
              </a:rPr>
              <a:t>MM US$ 234,20</a:t>
            </a:r>
            <a:endParaRPr lang="es-CL" sz="2400" dirty="0"/>
          </a:p>
        </p:txBody>
      </p:sp>
      <p:grpSp>
        <p:nvGrpSpPr>
          <p:cNvPr id="32" name="Grupo 31">
            <a:extLst>
              <a:ext uri="{FF2B5EF4-FFF2-40B4-BE49-F238E27FC236}">
                <a16:creationId xmlns:a16="http://schemas.microsoft.com/office/drawing/2014/main" id="{149BB24C-1529-4C9C-9B7D-C56550954D2B}"/>
              </a:ext>
            </a:extLst>
          </p:cNvPr>
          <p:cNvGrpSpPr/>
          <p:nvPr/>
        </p:nvGrpSpPr>
        <p:grpSpPr>
          <a:xfrm>
            <a:off x="681010" y="1389790"/>
            <a:ext cx="6247220" cy="5487552"/>
            <a:chOff x="-24436" y="1390730"/>
            <a:chExt cx="6247220" cy="5487552"/>
          </a:xfrm>
        </p:grpSpPr>
        <p:grpSp>
          <p:nvGrpSpPr>
            <p:cNvPr id="19" name="Grupo 18">
              <a:extLst>
                <a:ext uri="{FF2B5EF4-FFF2-40B4-BE49-F238E27FC236}">
                  <a16:creationId xmlns:a16="http://schemas.microsoft.com/office/drawing/2014/main" id="{68658B5E-7154-4496-B853-897271926109}"/>
                </a:ext>
              </a:extLst>
            </p:cNvPr>
            <p:cNvGrpSpPr/>
            <p:nvPr/>
          </p:nvGrpSpPr>
          <p:grpSpPr>
            <a:xfrm>
              <a:off x="26593" y="2104356"/>
              <a:ext cx="1660780" cy="4148661"/>
              <a:chOff x="100067" y="989805"/>
              <a:chExt cx="1660780" cy="4148661"/>
            </a:xfrm>
          </p:grpSpPr>
          <p:sp>
            <p:nvSpPr>
              <p:cNvPr id="18" name="Rectángulo: esquinas redondeadas 17">
                <a:extLst>
                  <a:ext uri="{FF2B5EF4-FFF2-40B4-BE49-F238E27FC236}">
                    <a16:creationId xmlns:a16="http://schemas.microsoft.com/office/drawing/2014/main" id="{F08CF1F0-5F85-4E73-9468-2947698E1FE5}"/>
                  </a:ext>
                </a:extLst>
              </p:cNvPr>
              <p:cNvSpPr/>
              <p:nvPr/>
            </p:nvSpPr>
            <p:spPr>
              <a:xfrm>
                <a:off x="189344" y="989805"/>
                <a:ext cx="1444572" cy="4148661"/>
              </a:xfrm>
              <a:prstGeom prst="roundRect">
                <a:avLst>
                  <a:gd name="adj" fmla="val 10353"/>
                </a:avLst>
              </a:prstGeom>
              <a:solidFill>
                <a:srgbClr val="644C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282" name="CuadroTexto 281">
                <a:extLst>
                  <a:ext uri="{FF2B5EF4-FFF2-40B4-BE49-F238E27FC236}">
                    <a16:creationId xmlns:a16="http://schemas.microsoft.com/office/drawing/2014/main" id="{512D6EAA-7180-43D2-9CEF-F93AB782586E}"/>
                  </a:ext>
                </a:extLst>
              </p:cNvPr>
              <p:cNvSpPr txBox="1"/>
              <p:nvPr/>
            </p:nvSpPr>
            <p:spPr>
              <a:xfrm>
                <a:off x="100067" y="1082757"/>
                <a:ext cx="1640243" cy="5981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10/01/2005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Presentación de Proyecto</a:t>
                </a:r>
              </a:p>
            </p:txBody>
          </p:sp>
          <p:sp>
            <p:nvSpPr>
              <p:cNvPr id="283" name="CuadroTexto 282">
                <a:extLst>
                  <a:ext uri="{FF2B5EF4-FFF2-40B4-BE49-F238E27FC236}">
                    <a16:creationId xmlns:a16="http://schemas.microsoft.com/office/drawing/2014/main" id="{7FDD0E32-DB8A-475C-BA9A-49C503C2A222}"/>
                  </a:ext>
                </a:extLst>
              </p:cNvPr>
              <p:cNvSpPr txBox="1"/>
              <p:nvPr/>
            </p:nvSpPr>
            <p:spPr>
              <a:xfrm>
                <a:off x="120603" y="1628809"/>
                <a:ext cx="1640243" cy="93160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10/03/2005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ICSARA N°1 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6 veces 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suspensión 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de plazo</a:t>
                </a:r>
              </a:p>
            </p:txBody>
          </p:sp>
          <p:sp>
            <p:nvSpPr>
              <p:cNvPr id="284" name="CuadroTexto 283">
                <a:extLst>
                  <a:ext uri="{FF2B5EF4-FFF2-40B4-BE49-F238E27FC236}">
                    <a16:creationId xmlns:a16="http://schemas.microsoft.com/office/drawing/2014/main" id="{AE26CEC9-D40E-4469-8692-3A111D075541}"/>
                  </a:ext>
                </a:extLst>
              </p:cNvPr>
              <p:cNvSpPr txBox="1"/>
              <p:nvPr/>
            </p:nvSpPr>
            <p:spPr>
              <a:xfrm>
                <a:off x="103082" y="2496287"/>
                <a:ext cx="1657764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16/08/2005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Adenda N°1</a:t>
                </a:r>
              </a:p>
            </p:txBody>
          </p:sp>
          <p:sp>
            <p:nvSpPr>
              <p:cNvPr id="285" name="CuadroTexto 284">
                <a:extLst>
                  <a:ext uri="{FF2B5EF4-FFF2-40B4-BE49-F238E27FC236}">
                    <a16:creationId xmlns:a16="http://schemas.microsoft.com/office/drawing/2014/main" id="{CEB2679C-F2FB-48F7-9393-F18DD7B533DD}"/>
                  </a:ext>
                </a:extLst>
              </p:cNvPr>
              <p:cNvSpPr txBox="1"/>
              <p:nvPr/>
            </p:nvSpPr>
            <p:spPr>
              <a:xfrm>
                <a:off x="103082" y="2954840"/>
                <a:ext cx="1657764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21/10/2005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Suspensión</a:t>
                </a:r>
              </a:p>
            </p:txBody>
          </p:sp>
          <p:sp>
            <p:nvSpPr>
              <p:cNvPr id="291" name="CuadroTexto 290">
                <a:extLst>
                  <a:ext uri="{FF2B5EF4-FFF2-40B4-BE49-F238E27FC236}">
                    <a16:creationId xmlns:a16="http://schemas.microsoft.com/office/drawing/2014/main" id="{816A3B6E-0ED9-4EC5-980C-288ADDBCB761}"/>
                  </a:ext>
                </a:extLst>
              </p:cNvPr>
              <p:cNvSpPr txBox="1"/>
              <p:nvPr/>
            </p:nvSpPr>
            <p:spPr>
              <a:xfrm>
                <a:off x="103082" y="3399536"/>
                <a:ext cx="1657765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03/02/2006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Adenda N°2</a:t>
                </a:r>
              </a:p>
            </p:txBody>
          </p:sp>
          <p:sp>
            <p:nvSpPr>
              <p:cNvPr id="292" name="CuadroTexto 291">
                <a:extLst>
                  <a:ext uri="{FF2B5EF4-FFF2-40B4-BE49-F238E27FC236}">
                    <a16:creationId xmlns:a16="http://schemas.microsoft.com/office/drawing/2014/main" id="{F51C460C-C2EB-472F-BC61-60345910806E}"/>
                  </a:ext>
                </a:extLst>
              </p:cNvPr>
              <p:cNvSpPr txBox="1"/>
              <p:nvPr/>
            </p:nvSpPr>
            <p:spPr>
              <a:xfrm>
                <a:off x="103083" y="3846637"/>
                <a:ext cx="1657764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08/03/2006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Suspensión</a:t>
                </a:r>
              </a:p>
            </p:txBody>
          </p:sp>
          <p:sp>
            <p:nvSpPr>
              <p:cNvPr id="294" name="CuadroTexto 293">
                <a:extLst>
                  <a:ext uri="{FF2B5EF4-FFF2-40B4-BE49-F238E27FC236}">
                    <a16:creationId xmlns:a16="http://schemas.microsoft.com/office/drawing/2014/main" id="{41C03684-5C0C-480F-9696-1332920DEB67}"/>
                  </a:ext>
                </a:extLst>
              </p:cNvPr>
              <p:cNvSpPr txBox="1"/>
              <p:nvPr/>
            </p:nvSpPr>
            <p:spPr>
              <a:xfrm>
                <a:off x="103084" y="4260182"/>
                <a:ext cx="1640243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04/09/2006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Adenda N°3</a:t>
                </a:r>
              </a:p>
            </p:txBody>
          </p:sp>
          <p:sp>
            <p:nvSpPr>
              <p:cNvPr id="295" name="CuadroTexto 294">
                <a:extLst>
                  <a:ext uri="{FF2B5EF4-FFF2-40B4-BE49-F238E27FC236}">
                    <a16:creationId xmlns:a16="http://schemas.microsoft.com/office/drawing/2014/main" id="{FB9090B8-59B5-4AC0-BC5C-7998F2B1226C}"/>
                  </a:ext>
                </a:extLst>
              </p:cNvPr>
              <p:cNvSpPr txBox="1"/>
              <p:nvPr/>
            </p:nvSpPr>
            <p:spPr>
              <a:xfrm>
                <a:off x="120603" y="4661841"/>
                <a:ext cx="1640243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19/10/2006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RCA N°226/2006</a:t>
                </a:r>
              </a:p>
            </p:txBody>
          </p:sp>
        </p:grpSp>
        <p:sp>
          <p:nvSpPr>
            <p:cNvPr id="312" name="CuadroTexto 311">
              <a:extLst>
                <a:ext uri="{FF2B5EF4-FFF2-40B4-BE49-F238E27FC236}">
                  <a16:creationId xmlns:a16="http://schemas.microsoft.com/office/drawing/2014/main" id="{63BC3D6C-272D-43BE-8BB4-839FFE69462D}"/>
                </a:ext>
              </a:extLst>
            </p:cNvPr>
            <p:cNvSpPr txBox="1"/>
            <p:nvPr/>
          </p:nvSpPr>
          <p:spPr>
            <a:xfrm>
              <a:off x="-24436" y="6280105"/>
              <a:ext cx="1640243" cy="5981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s-CL" sz="1400" b="1" dirty="0"/>
                <a:t>Total 637 días</a:t>
              </a:r>
            </a:p>
            <a:p>
              <a:pPr algn="ctr">
                <a:lnSpc>
                  <a:spcPts val="1300"/>
                </a:lnSpc>
              </a:pPr>
              <a:r>
                <a:rPr lang="es-CL" sz="1400" b="1" dirty="0"/>
                <a:t>Empresa 432 días</a:t>
              </a:r>
            </a:p>
            <a:p>
              <a:pPr algn="ctr">
                <a:lnSpc>
                  <a:spcPts val="1300"/>
                </a:lnSpc>
              </a:pPr>
              <a:r>
                <a:rPr lang="es-CL" sz="1400" b="1" dirty="0"/>
                <a:t>Evaluación 205 días </a:t>
              </a:r>
            </a:p>
          </p:txBody>
        </p:sp>
        <p:sp>
          <p:nvSpPr>
            <p:cNvPr id="314" name="CuadroTexto 313">
              <a:extLst>
                <a:ext uri="{FF2B5EF4-FFF2-40B4-BE49-F238E27FC236}">
                  <a16:creationId xmlns:a16="http://schemas.microsoft.com/office/drawing/2014/main" id="{FD844654-425C-4773-BF4E-D4EDA9592213}"/>
                </a:ext>
              </a:extLst>
            </p:cNvPr>
            <p:cNvSpPr txBox="1"/>
            <p:nvPr/>
          </p:nvSpPr>
          <p:spPr>
            <a:xfrm>
              <a:off x="1732988" y="2044833"/>
              <a:ext cx="1071661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10 años </a:t>
              </a:r>
            </a:p>
            <a:p>
              <a:pPr algn="ctr"/>
              <a:r>
                <a:rPr lang="es-CL" sz="1200" dirty="0"/>
                <a:t>1 mes </a:t>
              </a:r>
            </a:p>
            <a:p>
              <a:pPr algn="ctr"/>
              <a:r>
                <a:rPr lang="es-CL" sz="1200" dirty="0"/>
                <a:t>9 días</a:t>
              </a:r>
            </a:p>
          </p:txBody>
        </p:sp>
        <p:grpSp>
          <p:nvGrpSpPr>
            <p:cNvPr id="20" name="Grupo 19">
              <a:extLst>
                <a:ext uri="{FF2B5EF4-FFF2-40B4-BE49-F238E27FC236}">
                  <a16:creationId xmlns:a16="http://schemas.microsoft.com/office/drawing/2014/main" id="{BAE085E5-2FCC-458D-8143-C8B96A8A7F9F}"/>
                </a:ext>
              </a:extLst>
            </p:cNvPr>
            <p:cNvGrpSpPr/>
            <p:nvPr/>
          </p:nvGrpSpPr>
          <p:grpSpPr>
            <a:xfrm>
              <a:off x="2915721" y="2139247"/>
              <a:ext cx="1640243" cy="873483"/>
              <a:chOff x="2586521" y="1285239"/>
              <a:chExt cx="1640243" cy="873483"/>
            </a:xfrm>
          </p:grpSpPr>
          <p:sp>
            <p:nvSpPr>
              <p:cNvPr id="320" name="Rectángulo: esquinas redondeadas 319">
                <a:extLst>
                  <a:ext uri="{FF2B5EF4-FFF2-40B4-BE49-F238E27FC236}">
                    <a16:creationId xmlns:a16="http://schemas.microsoft.com/office/drawing/2014/main" id="{A109D4C6-BD99-46F2-ACC1-9CCEF7CE304D}"/>
                  </a:ext>
                </a:extLst>
              </p:cNvPr>
              <p:cNvSpPr/>
              <p:nvPr/>
            </p:nvSpPr>
            <p:spPr>
              <a:xfrm>
                <a:off x="2685124" y="1285239"/>
                <a:ext cx="1453906" cy="873483"/>
              </a:xfrm>
              <a:prstGeom prst="roundRect">
                <a:avLst>
                  <a:gd name="adj" fmla="val 14715"/>
                </a:avLst>
              </a:prstGeom>
              <a:solidFill>
                <a:srgbClr val="612D5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321" name="CuadroTexto 320">
                <a:extLst>
                  <a:ext uri="{FF2B5EF4-FFF2-40B4-BE49-F238E27FC236}">
                    <a16:creationId xmlns:a16="http://schemas.microsoft.com/office/drawing/2014/main" id="{5DC84FE5-9946-492C-8D49-3C46B778A714}"/>
                  </a:ext>
                </a:extLst>
              </p:cNvPr>
              <p:cNvSpPr txBox="1"/>
              <p:nvPr/>
            </p:nvSpPr>
            <p:spPr>
              <a:xfrm>
                <a:off x="2586521" y="1427381"/>
                <a:ext cx="1640243" cy="5981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28/11/2016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Formulación de Cargos SMA</a:t>
                </a:r>
              </a:p>
            </p:txBody>
          </p:sp>
        </p:grpSp>
        <p:sp>
          <p:nvSpPr>
            <p:cNvPr id="21" name="Forma libre: forma 20">
              <a:extLst>
                <a:ext uri="{FF2B5EF4-FFF2-40B4-BE49-F238E27FC236}">
                  <a16:creationId xmlns:a16="http://schemas.microsoft.com/office/drawing/2014/main" id="{764AFD6D-ABF0-439B-8E58-1D213B143AD0}"/>
                </a:ext>
              </a:extLst>
            </p:cNvPr>
            <p:cNvSpPr/>
            <p:nvPr/>
          </p:nvSpPr>
          <p:spPr>
            <a:xfrm>
              <a:off x="1708967" y="2446817"/>
              <a:ext cx="1145615" cy="235555"/>
            </a:xfrm>
            <a:custGeom>
              <a:avLst/>
              <a:gdLst>
                <a:gd name="connsiteX0" fmla="*/ 0 w 1276350"/>
                <a:gd name="connsiteY0" fmla="*/ 123825 h 247650"/>
                <a:gd name="connsiteX1" fmla="*/ 266700 w 1276350"/>
                <a:gd name="connsiteY1" fmla="*/ 123825 h 247650"/>
                <a:gd name="connsiteX2" fmla="*/ 314325 w 1276350"/>
                <a:gd name="connsiteY2" fmla="*/ 0 h 247650"/>
                <a:gd name="connsiteX3" fmla="*/ 333375 w 1276350"/>
                <a:gd name="connsiteY3" fmla="*/ 247650 h 247650"/>
                <a:gd name="connsiteX4" fmla="*/ 352425 w 1276350"/>
                <a:gd name="connsiteY4" fmla="*/ 114300 h 247650"/>
                <a:gd name="connsiteX5" fmla="*/ 1009650 w 1276350"/>
                <a:gd name="connsiteY5" fmla="*/ 114300 h 247650"/>
                <a:gd name="connsiteX6" fmla="*/ 1038225 w 1276350"/>
                <a:gd name="connsiteY6" fmla="*/ 38100 h 247650"/>
                <a:gd name="connsiteX7" fmla="*/ 1057275 w 1276350"/>
                <a:gd name="connsiteY7" fmla="*/ 247650 h 247650"/>
                <a:gd name="connsiteX8" fmla="*/ 1095375 w 1276350"/>
                <a:gd name="connsiteY8" fmla="*/ 57150 h 247650"/>
                <a:gd name="connsiteX9" fmla="*/ 1104900 w 1276350"/>
                <a:gd name="connsiteY9" fmla="*/ 133350 h 247650"/>
                <a:gd name="connsiteX10" fmla="*/ 1276350 w 1276350"/>
                <a:gd name="connsiteY10" fmla="*/ 123825 h 247650"/>
                <a:gd name="connsiteX0" fmla="*/ 0 w 1302060"/>
                <a:gd name="connsiteY0" fmla="*/ 123825 h 247650"/>
                <a:gd name="connsiteX1" fmla="*/ 266700 w 1302060"/>
                <a:gd name="connsiteY1" fmla="*/ 123825 h 247650"/>
                <a:gd name="connsiteX2" fmla="*/ 314325 w 1302060"/>
                <a:gd name="connsiteY2" fmla="*/ 0 h 247650"/>
                <a:gd name="connsiteX3" fmla="*/ 333375 w 1302060"/>
                <a:gd name="connsiteY3" fmla="*/ 247650 h 247650"/>
                <a:gd name="connsiteX4" fmla="*/ 352425 w 1302060"/>
                <a:gd name="connsiteY4" fmla="*/ 114300 h 247650"/>
                <a:gd name="connsiteX5" fmla="*/ 1009650 w 1302060"/>
                <a:gd name="connsiteY5" fmla="*/ 114300 h 247650"/>
                <a:gd name="connsiteX6" fmla="*/ 1038225 w 1302060"/>
                <a:gd name="connsiteY6" fmla="*/ 38100 h 247650"/>
                <a:gd name="connsiteX7" fmla="*/ 1057275 w 1302060"/>
                <a:gd name="connsiteY7" fmla="*/ 247650 h 247650"/>
                <a:gd name="connsiteX8" fmla="*/ 1095375 w 1302060"/>
                <a:gd name="connsiteY8" fmla="*/ 57150 h 247650"/>
                <a:gd name="connsiteX9" fmla="*/ 1104900 w 1302060"/>
                <a:gd name="connsiteY9" fmla="*/ 133350 h 247650"/>
                <a:gd name="connsiteX10" fmla="*/ 1302060 w 1302060"/>
                <a:gd name="connsiteY10" fmla="*/ 142875 h 247650"/>
                <a:gd name="connsiteX0" fmla="*/ 0 w 1302060"/>
                <a:gd name="connsiteY0" fmla="*/ 123825 h 247650"/>
                <a:gd name="connsiteX1" fmla="*/ 266700 w 1302060"/>
                <a:gd name="connsiteY1" fmla="*/ 123825 h 247650"/>
                <a:gd name="connsiteX2" fmla="*/ 314325 w 1302060"/>
                <a:gd name="connsiteY2" fmla="*/ 0 h 247650"/>
                <a:gd name="connsiteX3" fmla="*/ 333375 w 1302060"/>
                <a:gd name="connsiteY3" fmla="*/ 247650 h 247650"/>
                <a:gd name="connsiteX4" fmla="*/ 352425 w 1302060"/>
                <a:gd name="connsiteY4" fmla="*/ 114300 h 247650"/>
                <a:gd name="connsiteX5" fmla="*/ 1009650 w 1302060"/>
                <a:gd name="connsiteY5" fmla="*/ 114300 h 247650"/>
                <a:gd name="connsiteX6" fmla="*/ 1038225 w 1302060"/>
                <a:gd name="connsiteY6" fmla="*/ 38100 h 247650"/>
                <a:gd name="connsiteX7" fmla="*/ 1057275 w 1302060"/>
                <a:gd name="connsiteY7" fmla="*/ 247650 h 247650"/>
                <a:gd name="connsiteX8" fmla="*/ 1095375 w 1302060"/>
                <a:gd name="connsiteY8" fmla="*/ 57150 h 247650"/>
                <a:gd name="connsiteX9" fmla="*/ 1104900 w 1302060"/>
                <a:gd name="connsiteY9" fmla="*/ 133350 h 247650"/>
                <a:gd name="connsiteX10" fmla="*/ 1302060 w 1302060"/>
                <a:gd name="connsiteY10" fmla="*/ 128587 h 247650"/>
                <a:gd name="connsiteX0" fmla="*/ 0 w 1272678"/>
                <a:gd name="connsiteY0" fmla="*/ 119063 h 247650"/>
                <a:gd name="connsiteX1" fmla="*/ 237318 w 1272678"/>
                <a:gd name="connsiteY1" fmla="*/ 123825 h 247650"/>
                <a:gd name="connsiteX2" fmla="*/ 284943 w 1272678"/>
                <a:gd name="connsiteY2" fmla="*/ 0 h 247650"/>
                <a:gd name="connsiteX3" fmla="*/ 303993 w 1272678"/>
                <a:gd name="connsiteY3" fmla="*/ 247650 h 247650"/>
                <a:gd name="connsiteX4" fmla="*/ 323043 w 1272678"/>
                <a:gd name="connsiteY4" fmla="*/ 114300 h 247650"/>
                <a:gd name="connsiteX5" fmla="*/ 980268 w 1272678"/>
                <a:gd name="connsiteY5" fmla="*/ 114300 h 247650"/>
                <a:gd name="connsiteX6" fmla="*/ 1008843 w 1272678"/>
                <a:gd name="connsiteY6" fmla="*/ 38100 h 247650"/>
                <a:gd name="connsiteX7" fmla="*/ 1027893 w 1272678"/>
                <a:gd name="connsiteY7" fmla="*/ 247650 h 247650"/>
                <a:gd name="connsiteX8" fmla="*/ 1065993 w 1272678"/>
                <a:gd name="connsiteY8" fmla="*/ 57150 h 247650"/>
                <a:gd name="connsiteX9" fmla="*/ 1075518 w 1272678"/>
                <a:gd name="connsiteY9" fmla="*/ 133350 h 247650"/>
                <a:gd name="connsiteX10" fmla="*/ 1272678 w 1272678"/>
                <a:gd name="connsiteY10" fmla="*/ 128587 h 247650"/>
                <a:gd name="connsiteX0" fmla="*/ 0 w 1272678"/>
                <a:gd name="connsiteY0" fmla="*/ 126207 h 247650"/>
                <a:gd name="connsiteX1" fmla="*/ 237318 w 1272678"/>
                <a:gd name="connsiteY1" fmla="*/ 123825 h 247650"/>
                <a:gd name="connsiteX2" fmla="*/ 284943 w 1272678"/>
                <a:gd name="connsiteY2" fmla="*/ 0 h 247650"/>
                <a:gd name="connsiteX3" fmla="*/ 303993 w 1272678"/>
                <a:gd name="connsiteY3" fmla="*/ 247650 h 247650"/>
                <a:gd name="connsiteX4" fmla="*/ 323043 w 1272678"/>
                <a:gd name="connsiteY4" fmla="*/ 114300 h 247650"/>
                <a:gd name="connsiteX5" fmla="*/ 980268 w 1272678"/>
                <a:gd name="connsiteY5" fmla="*/ 114300 h 247650"/>
                <a:gd name="connsiteX6" fmla="*/ 1008843 w 1272678"/>
                <a:gd name="connsiteY6" fmla="*/ 38100 h 247650"/>
                <a:gd name="connsiteX7" fmla="*/ 1027893 w 1272678"/>
                <a:gd name="connsiteY7" fmla="*/ 247650 h 247650"/>
                <a:gd name="connsiteX8" fmla="*/ 1065993 w 1272678"/>
                <a:gd name="connsiteY8" fmla="*/ 57150 h 247650"/>
                <a:gd name="connsiteX9" fmla="*/ 1075518 w 1272678"/>
                <a:gd name="connsiteY9" fmla="*/ 133350 h 247650"/>
                <a:gd name="connsiteX10" fmla="*/ 1272678 w 1272678"/>
                <a:gd name="connsiteY10" fmla="*/ 128587 h 247650"/>
                <a:gd name="connsiteX0" fmla="*/ 0 w 1272678"/>
                <a:gd name="connsiteY0" fmla="*/ 126207 h 247650"/>
                <a:gd name="connsiteX1" fmla="*/ 204053 w 1272678"/>
                <a:gd name="connsiteY1" fmla="*/ 126244 h 247650"/>
                <a:gd name="connsiteX2" fmla="*/ 284943 w 1272678"/>
                <a:gd name="connsiteY2" fmla="*/ 0 h 247650"/>
                <a:gd name="connsiteX3" fmla="*/ 303993 w 1272678"/>
                <a:gd name="connsiteY3" fmla="*/ 247650 h 247650"/>
                <a:gd name="connsiteX4" fmla="*/ 323043 w 1272678"/>
                <a:gd name="connsiteY4" fmla="*/ 114300 h 247650"/>
                <a:gd name="connsiteX5" fmla="*/ 980268 w 1272678"/>
                <a:gd name="connsiteY5" fmla="*/ 114300 h 247650"/>
                <a:gd name="connsiteX6" fmla="*/ 1008843 w 1272678"/>
                <a:gd name="connsiteY6" fmla="*/ 38100 h 247650"/>
                <a:gd name="connsiteX7" fmla="*/ 1027893 w 1272678"/>
                <a:gd name="connsiteY7" fmla="*/ 247650 h 247650"/>
                <a:gd name="connsiteX8" fmla="*/ 1065993 w 1272678"/>
                <a:gd name="connsiteY8" fmla="*/ 57150 h 247650"/>
                <a:gd name="connsiteX9" fmla="*/ 1075518 w 1272678"/>
                <a:gd name="connsiteY9" fmla="*/ 133350 h 247650"/>
                <a:gd name="connsiteX10" fmla="*/ 1272678 w 1272678"/>
                <a:gd name="connsiteY10" fmla="*/ 128587 h 247650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80268 w 1272678"/>
                <a:gd name="connsiteY5" fmla="*/ 102205 h 235555"/>
                <a:gd name="connsiteX6" fmla="*/ 1008843 w 1272678"/>
                <a:gd name="connsiteY6" fmla="*/ 26005 h 235555"/>
                <a:gd name="connsiteX7" fmla="*/ 1027893 w 1272678"/>
                <a:gd name="connsiteY7" fmla="*/ 235555 h 235555"/>
                <a:gd name="connsiteX8" fmla="*/ 1065993 w 1272678"/>
                <a:gd name="connsiteY8" fmla="*/ 45055 h 235555"/>
                <a:gd name="connsiteX9" fmla="*/ 1075518 w 1272678"/>
                <a:gd name="connsiteY9" fmla="*/ 121255 h 235555"/>
                <a:gd name="connsiteX10" fmla="*/ 1272678 w 1272678"/>
                <a:gd name="connsiteY10" fmla="*/ 116492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1008843 w 1272678"/>
                <a:gd name="connsiteY6" fmla="*/ 26005 h 235555"/>
                <a:gd name="connsiteX7" fmla="*/ 1027893 w 1272678"/>
                <a:gd name="connsiteY7" fmla="*/ 235555 h 235555"/>
                <a:gd name="connsiteX8" fmla="*/ 1065993 w 1272678"/>
                <a:gd name="connsiteY8" fmla="*/ 45055 h 235555"/>
                <a:gd name="connsiteX9" fmla="*/ 1075518 w 1272678"/>
                <a:gd name="connsiteY9" fmla="*/ 121255 h 235555"/>
                <a:gd name="connsiteX10" fmla="*/ 1272678 w 1272678"/>
                <a:gd name="connsiteY10" fmla="*/ 116492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981626 w 1272678"/>
                <a:gd name="connsiteY6" fmla="*/ 16329 h 235555"/>
                <a:gd name="connsiteX7" fmla="*/ 1027893 w 1272678"/>
                <a:gd name="connsiteY7" fmla="*/ 235555 h 235555"/>
                <a:gd name="connsiteX8" fmla="*/ 1065993 w 1272678"/>
                <a:gd name="connsiteY8" fmla="*/ 45055 h 235555"/>
                <a:gd name="connsiteX9" fmla="*/ 1075518 w 1272678"/>
                <a:gd name="connsiteY9" fmla="*/ 121255 h 235555"/>
                <a:gd name="connsiteX10" fmla="*/ 1272678 w 1272678"/>
                <a:gd name="connsiteY10" fmla="*/ 116492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981626 w 1272678"/>
                <a:gd name="connsiteY6" fmla="*/ 16329 h 235555"/>
                <a:gd name="connsiteX7" fmla="*/ 1027893 w 1272678"/>
                <a:gd name="connsiteY7" fmla="*/ 235555 h 235555"/>
                <a:gd name="connsiteX8" fmla="*/ 1050873 w 1272678"/>
                <a:gd name="connsiteY8" fmla="*/ 45055 h 235555"/>
                <a:gd name="connsiteX9" fmla="*/ 1075518 w 1272678"/>
                <a:gd name="connsiteY9" fmla="*/ 121255 h 235555"/>
                <a:gd name="connsiteX10" fmla="*/ 1272678 w 1272678"/>
                <a:gd name="connsiteY10" fmla="*/ 116492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981626 w 1272678"/>
                <a:gd name="connsiteY6" fmla="*/ 16329 h 235555"/>
                <a:gd name="connsiteX7" fmla="*/ 1027893 w 1272678"/>
                <a:gd name="connsiteY7" fmla="*/ 235555 h 235555"/>
                <a:gd name="connsiteX8" fmla="*/ 1050873 w 1272678"/>
                <a:gd name="connsiteY8" fmla="*/ 45055 h 235555"/>
                <a:gd name="connsiteX9" fmla="*/ 1087615 w 1272678"/>
                <a:gd name="connsiteY9" fmla="*/ 121255 h 235555"/>
                <a:gd name="connsiteX10" fmla="*/ 1272678 w 1272678"/>
                <a:gd name="connsiteY10" fmla="*/ 116492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981626 w 1272678"/>
                <a:gd name="connsiteY6" fmla="*/ 16329 h 235555"/>
                <a:gd name="connsiteX7" fmla="*/ 1027893 w 1272678"/>
                <a:gd name="connsiteY7" fmla="*/ 235555 h 235555"/>
                <a:gd name="connsiteX8" fmla="*/ 1050873 w 1272678"/>
                <a:gd name="connsiteY8" fmla="*/ 45055 h 235555"/>
                <a:gd name="connsiteX9" fmla="*/ 1087615 w 1272678"/>
                <a:gd name="connsiteY9" fmla="*/ 121255 h 235555"/>
                <a:gd name="connsiteX10" fmla="*/ 1272678 w 1272678"/>
                <a:gd name="connsiteY10" fmla="*/ 118911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981626 w 1272678"/>
                <a:gd name="connsiteY6" fmla="*/ 16329 h 235555"/>
                <a:gd name="connsiteX7" fmla="*/ 1015796 w 1272678"/>
                <a:gd name="connsiteY7" fmla="*/ 230717 h 235555"/>
                <a:gd name="connsiteX8" fmla="*/ 1050873 w 1272678"/>
                <a:gd name="connsiteY8" fmla="*/ 45055 h 235555"/>
                <a:gd name="connsiteX9" fmla="*/ 1087615 w 1272678"/>
                <a:gd name="connsiteY9" fmla="*/ 121255 h 235555"/>
                <a:gd name="connsiteX10" fmla="*/ 1272678 w 1272678"/>
                <a:gd name="connsiteY10" fmla="*/ 118911 h 23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2678" h="235555">
                  <a:moveTo>
                    <a:pt x="0" y="114112"/>
                  </a:moveTo>
                  <a:lnTo>
                    <a:pt x="204053" y="114149"/>
                  </a:lnTo>
                  <a:lnTo>
                    <a:pt x="251677" y="0"/>
                  </a:lnTo>
                  <a:lnTo>
                    <a:pt x="303993" y="235555"/>
                  </a:lnTo>
                  <a:lnTo>
                    <a:pt x="323043" y="102205"/>
                  </a:lnTo>
                  <a:lnTo>
                    <a:pt x="937929" y="102205"/>
                  </a:lnTo>
                  <a:lnTo>
                    <a:pt x="981626" y="16329"/>
                  </a:lnTo>
                  <a:lnTo>
                    <a:pt x="1015796" y="230717"/>
                  </a:lnTo>
                  <a:lnTo>
                    <a:pt x="1050873" y="45055"/>
                  </a:lnTo>
                  <a:lnTo>
                    <a:pt x="1087615" y="121255"/>
                  </a:lnTo>
                  <a:lnTo>
                    <a:pt x="1272678" y="118911"/>
                  </a:lnTo>
                </a:path>
              </a:pathLst>
            </a:custGeom>
            <a:noFill/>
            <a:ln>
              <a:headEnd type="triangl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grpSp>
          <p:nvGrpSpPr>
            <p:cNvPr id="328" name="Grupo 327">
              <a:extLst>
                <a:ext uri="{FF2B5EF4-FFF2-40B4-BE49-F238E27FC236}">
                  <a16:creationId xmlns:a16="http://schemas.microsoft.com/office/drawing/2014/main" id="{D25594E5-1C05-4E63-8CA1-379DE8368868}"/>
                </a:ext>
              </a:extLst>
            </p:cNvPr>
            <p:cNvGrpSpPr/>
            <p:nvPr/>
          </p:nvGrpSpPr>
          <p:grpSpPr>
            <a:xfrm>
              <a:off x="4736055" y="2139246"/>
              <a:ext cx="1486729" cy="873483"/>
              <a:chOff x="2594451" y="1285239"/>
              <a:chExt cx="1669272" cy="873483"/>
            </a:xfrm>
          </p:grpSpPr>
          <p:sp>
            <p:nvSpPr>
              <p:cNvPr id="329" name="Rectángulo: esquinas redondeadas 328">
                <a:extLst>
                  <a:ext uri="{FF2B5EF4-FFF2-40B4-BE49-F238E27FC236}">
                    <a16:creationId xmlns:a16="http://schemas.microsoft.com/office/drawing/2014/main" id="{72675444-7D73-4AFD-A96F-192110DE4893}"/>
                  </a:ext>
                </a:extLst>
              </p:cNvPr>
              <p:cNvSpPr/>
              <p:nvPr/>
            </p:nvSpPr>
            <p:spPr>
              <a:xfrm>
                <a:off x="2604389" y="1285239"/>
                <a:ext cx="1659334" cy="873483"/>
              </a:xfrm>
              <a:prstGeom prst="roundRect">
                <a:avLst>
                  <a:gd name="adj" fmla="val 14715"/>
                </a:avLst>
              </a:prstGeom>
              <a:solidFill>
                <a:srgbClr val="2946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330" name="CuadroTexto 329">
                <a:extLst>
                  <a:ext uri="{FF2B5EF4-FFF2-40B4-BE49-F238E27FC236}">
                    <a16:creationId xmlns:a16="http://schemas.microsoft.com/office/drawing/2014/main" id="{1A8383BD-D6AF-4D83-AA1E-EDB51115C839}"/>
                  </a:ext>
                </a:extLst>
              </p:cNvPr>
              <p:cNvSpPr txBox="1"/>
              <p:nvPr/>
            </p:nvSpPr>
            <p:spPr>
              <a:xfrm>
                <a:off x="2594451" y="1388818"/>
                <a:ext cx="1659334" cy="7648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30/01/2019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MX" sz="1400" dirty="0">
                    <a:solidFill>
                      <a:schemeClr val="bg1"/>
                    </a:solidFill>
                  </a:rPr>
                  <a:t>Ingreso Reclamación R-17 a 1TA</a:t>
                </a:r>
              </a:p>
            </p:txBody>
          </p:sp>
        </p:grpSp>
        <p:sp>
          <p:nvSpPr>
            <p:cNvPr id="332" name="CuadroTexto 331">
              <a:extLst>
                <a:ext uri="{FF2B5EF4-FFF2-40B4-BE49-F238E27FC236}">
                  <a16:creationId xmlns:a16="http://schemas.microsoft.com/office/drawing/2014/main" id="{740D416C-EB31-46BC-A5A9-DCA7C7C24C88}"/>
                </a:ext>
              </a:extLst>
            </p:cNvPr>
            <p:cNvSpPr txBox="1"/>
            <p:nvPr/>
          </p:nvSpPr>
          <p:spPr>
            <a:xfrm>
              <a:off x="3200011" y="1390730"/>
              <a:ext cx="1071661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2 años </a:t>
              </a:r>
            </a:p>
            <a:p>
              <a:pPr algn="ctr"/>
              <a:r>
                <a:rPr lang="es-CL" sz="1200" dirty="0"/>
                <a:t>2 mes </a:t>
              </a:r>
            </a:p>
            <a:p>
              <a:pPr algn="ctr"/>
              <a:r>
                <a:rPr lang="es-CL" sz="1200" dirty="0"/>
                <a:t>2 días</a:t>
              </a:r>
            </a:p>
          </p:txBody>
        </p:sp>
        <p:sp>
          <p:nvSpPr>
            <p:cNvPr id="334" name="CuadroTexto 333">
              <a:extLst>
                <a:ext uri="{FF2B5EF4-FFF2-40B4-BE49-F238E27FC236}">
                  <a16:creationId xmlns:a16="http://schemas.microsoft.com/office/drawing/2014/main" id="{F6B95043-B0B4-4481-91C5-F0A215A4517D}"/>
                </a:ext>
              </a:extLst>
            </p:cNvPr>
            <p:cNvSpPr txBox="1"/>
            <p:nvPr/>
          </p:nvSpPr>
          <p:spPr>
            <a:xfrm>
              <a:off x="300061" y="1399900"/>
              <a:ext cx="1071661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1 año </a:t>
              </a:r>
            </a:p>
            <a:p>
              <a:pPr algn="ctr"/>
              <a:r>
                <a:rPr lang="es-CL" sz="1200" dirty="0"/>
                <a:t>9 mes </a:t>
              </a:r>
            </a:p>
            <a:p>
              <a:pPr algn="ctr"/>
              <a:r>
                <a:rPr lang="es-CL" sz="1200" dirty="0"/>
                <a:t>2 días</a:t>
              </a:r>
            </a:p>
          </p:txBody>
        </p:sp>
        <p:sp>
          <p:nvSpPr>
            <p:cNvPr id="337" name="CuadroTexto 336">
              <a:extLst>
                <a:ext uri="{FF2B5EF4-FFF2-40B4-BE49-F238E27FC236}">
                  <a16:creationId xmlns:a16="http://schemas.microsoft.com/office/drawing/2014/main" id="{163AE9EC-2173-4BF1-B8A1-9AD562C4D597}"/>
                </a:ext>
              </a:extLst>
            </p:cNvPr>
            <p:cNvSpPr txBox="1"/>
            <p:nvPr/>
          </p:nvSpPr>
          <p:spPr>
            <a:xfrm>
              <a:off x="4948014" y="1418492"/>
              <a:ext cx="1071661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0 años </a:t>
              </a:r>
            </a:p>
            <a:p>
              <a:pPr algn="ctr"/>
              <a:r>
                <a:rPr lang="es-CL" sz="1200" dirty="0"/>
                <a:t>9 mes </a:t>
              </a:r>
            </a:p>
            <a:p>
              <a:pPr algn="ctr"/>
              <a:r>
                <a:rPr lang="es-CL" sz="1200" dirty="0"/>
                <a:t>19 días</a:t>
              </a:r>
            </a:p>
          </p:txBody>
        </p:sp>
        <p:sp>
          <p:nvSpPr>
            <p:cNvPr id="338" name="CuadroTexto 337">
              <a:extLst>
                <a:ext uri="{FF2B5EF4-FFF2-40B4-BE49-F238E27FC236}">
                  <a16:creationId xmlns:a16="http://schemas.microsoft.com/office/drawing/2014/main" id="{12214E9F-8D8B-465C-8EAA-D42ED452B84A}"/>
                </a:ext>
              </a:extLst>
            </p:cNvPr>
            <p:cNvSpPr txBox="1"/>
            <p:nvPr/>
          </p:nvSpPr>
          <p:spPr>
            <a:xfrm>
              <a:off x="1749602" y="2805479"/>
              <a:ext cx="1071661" cy="43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s-CL" sz="1400" b="1" dirty="0"/>
                <a:t>Ejecución con RCA</a:t>
              </a:r>
            </a:p>
          </p:txBody>
        </p:sp>
      </p:grpSp>
      <p:grpSp>
        <p:nvGrpSpPr>
          <p:cNvPr id="30" name="Grupo 29">
            <a:extLst>
              <a:ext uri="{FF2B5EF4-FFF2-40B4-BE49-F238E27FC236}">
                <a16:creationId xmlns:a16="http://schemas.microsoft.com/office/drawing/2014/main" id="{8E34CEF5-E750-4549-835A-C77133289439}"/>
              </a:ext>
            </a:extLst>
          </p:cNvPr>
          <p:cNvGrpSpPr/>
          <p:nvPr/>
        </p:nvGrpSpPr>
        <p:grpSpPr>
          <a:xfrm>
            <a:off x="7783423" y="799056"/>
            <a:ext cx="772521" cy="772519"/>
            <a:chOff x="7783423" y="799056"/>
            <a:chExt cx="772521" cy="772519"/>
          </a:xfrm>
        </p:grpSpPr>
        <p:sp>
          <p:nvSpPr>
            <p:cNvPr id="339" name="Elipse 338">
              <a:extLst>
                <a:ext uri="{FF2B5EF4-FFF2-40B4-BE49-F238E27FC236}">
                  <a16:creationId xmlns:a16="http://schemas.microsoft.com/office/drawing/2014/main" id="{1D2BD0C7-D51D-4C9D-9364-A595A8E8C2BA}"/>
                </a:ext>
              </a:extLst>
            </p:cNvPr>
            <p:cNvSpPr/>
            <p:nvPr/>
          </p:nvSpPr>
          <p:spPr>
            <a:xfrm>
              <a:off x="7783423" y="799056"/>
              <a:ext cx="772521" cy="772519"/>
            </a:xfrm>
            <a:prstGeom prst="ellipse">
              <a:avLst/>
            </a:prstGeom>
            <a:solidFill>
              <a:srgbClr val="BF9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sz="1000" dirty="0"/>
            </a:p>
          </p:txBody>
        </p:sp>
        <p:pic>
          <p:nvPicPr>
            <p:cNvPr id="340" name="Imagen 339">
              <a:extLst>
                <a:ext uri="{FF2B5EF4-FFF2-40B4-BE49-F238E27FC236}">
                  <a16:creationId xmlns:a16="http://schemas.microsoft.com/office/drawing/2014/main" id="{5FC5F6B8-FB0E-42C7-B6CF-D845F1E00E4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3170" b="97695" l="2667" r="95111">
                          <a14:foregroundMark x1="18889" y1="34582" x2="20889" y2="35735"/>
                          <a14:foregroundMark x1="25333" y1="54755" x2="25333" y2="54755"/>
                          <a14:foregroundMark x1="64444" y1="61960" x2="64444" y2="61960"/>
                          <a14:foregroundMark x1="77556" y1="68876" x2="77556" y2="68876"/>
                          <a14:foregroundMark x1="78000" y1="61960" x2="78000" y2="61960"/>
                          <a14:foregroundMark x1="27778" y1="61960" x2="27778" y2="61960"/>
                          <a14:foregroundMark x1="24222" y1="66282" x2="24222" y2="66282"/>
                          <a14:backgroundMark x1="12222" y1="26225" x2="12222" y2="26225"/>
                          <a14:backgroundMark x1="14222" y1="25648" x2="14222" y2="25648"/>
                          <a14:backgroundMark x1="10444" y1="26225" x2="10444" y2="26225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847938" y="937215"/>
              <a:ext cx="643490" cy="496201"/>
            </a:xfrm>
            <a:prstGeom prst="rect">
              <a:avLst/>
            </a:prstGeom>
          </p:spPr>
        </p:pic>
      </p:grpSp>
      <p:cxnSp>
        <p:nvCxnSpPr>
          <p:cNvPr id="24" name="Conector recto 23">
            <a:extLst>
              <a:ext uri="{FF2B5EF4-FFF2-40B4-BE49-F238E27FC236}">
                <a16:creationId xmlns:a16="http://schemas.microsoft.com/office/drawing/2014/main" id="{8BC54819-6922-47AE-B8CF-E5AF03C4CD09}"/>
              </a:ext>
            </a:extLst>
          </p:cNvPr>
          <p:cNvCxnSpPr>
            <a:cxnSpLocks/>
          </p:cNvCxnSpPr>
          <p:nvPr/>
        </p:nvCxnSpPr>
        <p:spPr>
          <a:xfrm flipV="1">
            <a:off x="132340" y="1260144"/>
            <a:ext cx="7686893" cy="0"/>
          </a:xfrm>
          <a:prstGeom prst="line">
            <a:avLst/>
          </a:prstGeom>
          <a:ln>
            <a:solidFill>
              <a:srgbClr val="BF9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6" name="Grupo 75">
            <a:extLst>
              <a:ext uri="{FF2B5EF4-FFF2-40B4-BE49-F238E27FC236}">
                <a16:creationId xmlns:a16="http://schemas.microsoft.com/office/drawing/2014/main" id="{00A78675-F56B-42D9-B537-26282F36A86F}"/>
              </a:ext>
            </a:extLst>
          </p:cNvPr>
          <p:cNvGrpSpPr/>
          <p:nvPr/>
        </p:nvGrpSpPr>
        <p:grpSpPr>
          <a:xfrm>
            <a:off x="3117929" y="3526829"/>
            <a:ext cx="3536372" cy="3140811"/>
            <a:chOff x="2526972" y="3711495"/>
            <a:chExt cx="3536372" cy="3140811"/>
          </a:xfrm>
        </p:grpSpPr>
        <p:grpSp>
          <p:nvGrpSpPr>
            <p:cNvPr id="46" name="Grupo 45">
              <a:extLst>
                <a:ext uri="{FF2B5EF4-FFF2-40B4-BE49-F238E27FC236}">
                  <a16:creationId xmlns:a16="http://schemas.microsoft.com/office/drawing/2014/main" id="{9BCD7BE2-020F-4E97-9F1D-5A9A37CB2DDA}"/>
                </a:ext>
              </a:extLst>
            </p:cNvPr>
            <p:cNvGrpSpPr/>
            <p:nvPr/>
          </p:nvGrpSpPr>
          <p:grpSpPr>
            <a:xfrm>
              <a:off x="3121908" y="3798936"/>
              <a:ext cx="2941436" cy="2359895"/>
              <a:chOff x="3078760" y="3549281"/>
              <a:chExt cx="4370664" cy="2359895"/>
            </a:xfrm>
          </p:grpSpPr>
          <p:cxnSp>
            <p:nvCxnSpPr>
              <p:cNvPr id="38" name="Conector recto 37">
                <a:extLst>
                  <a:ext uri="{FF2B5EF4-FFF2-40B4-BE49-F238E27FC236}">
                    <a16:creationId xmlns:a16="http://schemas.microsoft.com/office/drawing/2014/main" id="{3DD8C0D6-F95B-4934-8FEA-616694609152}"/>
                  </a:ext>
                </a:extLst>
              </p:cNvPr>
              <p:cNvCxnSpPr/>
              <p:nvPr/>
            </p:nvCxnSpPr>
            <p:spPr>
              <a:xfrm>
                <a:off x="3080472" y="3549281"/>
                <a:ext cx="0" cy="235989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Conector recto 41">
                <a:extLst>
                  <a:ext uri="{FF2B5EF4-FFF2-40B4-BE49-F238E27FC236}">
                    <a16:creationId xmlns:a16="http://schemas.microsoft.com/office/drawing/2014/main" id="{469D81D5-FCCD-4C63-B29B-2F05CD6B23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78760" y="5909176"/>
                <a:ext cx="4370664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0" name="Grupo 49">
              <a:extLst>
                <a:ext uri="{FF2B5EF4-FFF2-40B4-BE49-F238E27FC236}">
                  <a16:creationId xmlns:a16="http://schemas.microsoft.com/office/drawing/2014/main" id="{82569D1B-0213-4A51-A6B0-CAF00A9482AE}"/>
                </a:ext>
              </a:extLst>
            </p:cNvPr>
            <p:cNvGrpSpPr/>
            <p:nvPr/>
          </p:nvGrpSpPr>
          <p:grpSpPr>
            <a:xfrm>
              <a:off x="3391303" y="4818502"/>
              <a:ext cx="661222" cy="1718674"/>
              <a:chOff x="3391303" y="4799452"/>
              <a:chExt cx="661222" cy="1718674"/>
            </a:xfrm>
          </p:grpSpPr>
          <p:sp>
            <p:nvSpPr>
              <p:cNvPr id="34" name="Rectángulo: esquinas redondeadas 33">
                <a:extLst>
                  <a:ext uri="{FF2B5EF4-FFF2-40B4-BE49-F238E27FC236}">
                    <a16:creationId xmlns:a16="http://schemas.microsoft.com/office/drawing/2014/main" id="{A7A53232-B8DB-4A6B-AF5E-60024A68FBF3}"/>
                  </a:ext>
                </a:extLst>
              </p:cNvPr>
              <p:cNvSpPr/>
              <p:nvPr/>
            </p:nvSpPr>
            <p:spPr>
              <a:xfrm>
                <a:off x="3481956" y="4799452"/>
                <a:ext cx="384079" cy="1348789"/>
              </a:xfrm>
              <a:prstGeom prst="roundRect">
                <a:avLst>
                  <a:gd name="adj" fmla="val 19973"/>
                </a:avLst>
              </a:prstGeom>
              <a:solidFill>
                <a:srgbClr val="644C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8" name="CuadroTexto 47">
                <a:extLst>
                  <a:ext uri="{FF2B5EF4-FFF2-40B4-BE49-F238E27FC236}">
                    <a16:creationId xmlns:a16="http://schemas.microsoft.com/office/drawing/2014/main" id="{3DB37B63-4623-4BC5-B4D4-A8C84406E4F7}"/>
                  </a:ext>
                </a:extLst>
              </p:cNvPr>
              <p:cNvSpPr txBox="1"/>
              <p:nvPr/>
            </p:nvSpPr>
            <p:spPr>
              <a:xfrm>
                <a:off x="3391303" y="6148794"/>
                <a:ext cx="66122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CL" b="1" dirty="0"/>
                  <a:t>SEIA</a:t>
                </a:r>
              </a:p>
            </p:txBody>
          </p:sp>
        </p:grpSp>
        <p:grpSp>
          <p:nvGrpSpPr>
            <p:cNvPr id="342" name="Grupo 341">
              <a:extLst>
                <a:ext uri="{FF2B5EF4-FFF2-40B4-BE49-F238E27FC236}">
                  <a16:creationId xmlns:a16="http://schemas.microsoft.com/office/drawing/2014/main" id="{1E284643-44E4-4491-8697-FAC5A09832B8}"/>
                </a:ext>
              </a:extLst>
            </p:cNvPr>
            <p:cNvGrpSpPr/>
            <p:nvPr/>
          </p:nvGrpSpPr>
          <p:grpSpPr>
            <a:xfrm>
              <a:off x="4282189" y="4462034"/>
              <a:ext cx="661222" cy="2064424"/>
              <a:chOff x="3391303" y="4453702"/>
              <a:chExt cx="661222" cy="2064424"/>
            </a:xfrm>
          </p:grpSpPr>
          <p:sp>
            <p:nvSpPr>
              <p:cNvPr id="343" name="Rectángulo: esquinas redondeadas 342">
                <a:extLst>
                  <a:ext uri="{FF2B5EF4-FFF2-40B4-BE49-F238E27FC236}">
                    <a16:creationId xmlns:a16="http://schemas.microsoft.com/office/drawing/2014/main" id="{96342A4D-50DD-4AB7-B155-4BCEC0BE8DD1}"/>
                  </a:ext>
                </a:extLst>
              </p:cNvPr>
              <p:cNvSpPr/>
              <p:nvPr/>
            </p:nvSpPr>
            <p:spPr>
              <a:xfrm>
                <a:off x="3481956" y="4453702"/>
                <a:ext cx="384079" cy="1694540"/>
              </a:xfrm>
              <a:prstGeom prst="roundRect">
                <a:avLst/>
              </a:prstGeom>
              <a:solidFill>
                <a:srgbClr val="612D5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344" name="CuadroTexto 343">
                <a:extLst>
                  <a:ext uri="{FF2B5EF4-FFF2-40B4-BE49-F238E27FC236}">
                    <a16:creationId xmlns:a16="http://schemas.microsoft.com/office/drawing/2014/main" id="{13F23191-1B1E-4AA1-B01A-025308735580}"/>
                  </a:ext>
                </a:extLst>
              </p:cNvPr>
              <p:cNvSpPr txBox="1"/>
              <p:nvPr/>
            </p:nvSpPr>
            <p:spPr>
              <a:xfrm>
                <a:off x="3391303" y="6148794"/>
                <a:ext cx="66122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CL" b="1" dirty="0"/>
                  <a:t>SMA</a:t>
                </a:r>
              </a:p>
            </p:txBody>
          </p:sp>
        </p:grpSp>
        <p:grpSp>
          <p:nvGrpSpPr>
            <p:cNvPr id="345" name="Grupo 344">
              <a:extLst>
                <a:ext uri="{FF2B5EF4-FFF2-40B4-BE49-F238E27FC236}">
                  <a16:creationId xmlns:a16="http://schemas.microsoft.com/office/drawing/2014/main" id="{36AC7B7C-D3E1-4F71-BA0E-7FD4AD953478}"/>
                </a:ext>
              </a:extLst>
            </p:cNvPr>
            <p:cNvGrpSpPr/>
            <p:nvPr/>
          </p:nvGrpSpPr>
          <p:grpSpPr>
            <a:xfrm>
              <a:off x="5179428" y="5747078"/>
              <a:ext cx="661222" cy="779380"/>
              <a:chOff x="3391303" y="5738746"/>
              <a:chExt cx="661222" cy="779380"/>
            </a:xfrm>
          </p:grpSpPr>
          <p:sp>
            <p:nvSpPr>
              <p:cNvPr id="346" name="Rectángulo: esquinas redondeadas 345">
                <a:extLst>
                  <a:ext uri="{FF2B5EF4-FFF2-40B4-BE49-F238E27FC236}">
                    <a16:creationId xmlns:a16="http://schemas.microsoft.com/office/drawing/2014/main" id="{74BAD809-E042-4B71-8F42-749BB0855883}"/>
                  </a:ext>
                </a:extLst>
              </p:cNvPr>
              <p:cNvSpPr/>
              <p:nvPr/>
            </p:nvSpPr>
            <p:spPr>
              <a:xfrm>
                <a:off x="3481956" y="5738746"/>
                <a:ext cx="384079" cy="409495"/>
              </a:xfrm>
              <a:prstGeom prst="roundRect">
                <a:avLst/>
              </a:prstGeom>
              <a:solidFill>
                <a:srgbClr val="2946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347" name="CuadroTexto 346">
                <a:extLst>
                  <a:ext uri="{FF2B5EF4-FFF2-40B4-BE49-F238E27FC236}">
                    <a16:creationId xmlns:a16="http://schemas.microsoft.com/office/drawing/2014/main" id="{148DDBA1-26BC-4B01-B89F-5F2E432D9053}"/>
                  </a:ext>
                </a:extLst>
              </p:cNvPr>
              <p:cNvSpPr txBox="1"/>
              <p:nvPr/>
            </p:nvSpPr>
            <p:spPr>
              <a:xfrm>
                <a:off x="3391303" y="6148794"/>
                <a:ext cx="66122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CL" b="1" dirty="0"/>
                  <a:t>1TA</a:t>
                </a:r>
              </a:p>
            </p:txBody>
          </p:sp>
        </p:grpSp>
        <p:sp>
          <p:nvSpPr>
            <p:cNvPr id="52" name="CuadroTexto 51">
              <a:extLst>
                <a:ext uri="{FF2B5EF4-FFF2-40B4-BE49-F238E27FC236}">
                  <a16:creationId xmlns:a16="http://schemas.microsoft.com/office/drawing/2014/main" id="{1D50D9F8-DCF8-4305-B15B-DF2C7A9F0DB9}"/>
                </a:ext>
              </a:extLst>
            </p:cNvPr>
            <p:cNvSpPr txBox="1"/>
            <p:nvPr/>
          </p:nvSpPr>
          <p:spPr>
            <a:xfrm rot="16200000">
              <a:off x="2231957" y="4475253"/>
              <a:ext cx="95936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Años</a:t>
              </a:r>
            </a:p>
          </p:txBody>
        </p:sp>
        <p:cxnSp>
          <p:nvCxnSpPr>
            <p:cNvPr id="62" name="Conector recto 61">
              <a:extLst>
                <a:ext uri="{FF2B5EF4-FFF2-40B4-BE49-F238E27FC236}">
                  <a16:creationId xmlns:a16="http://schemas.microsoft.com/office/drawing/2014/main" id="{7CF5ED87-B863-40A2-882B-ADBE833D7F3C}"/>
                </a:ext>
              </a:extLst>
            </p:cNvPr>
            <p:cNvCxnSpPr/>
            <p:nvPr/>
          </p:nvCxnSpPr>
          <p:spPr>
            <a:xfrm>
              <a:off x="3087898" y="5382187"/>
              <a:ext cx="72000" cy="0"/>
            </a:xfrm>
            <a:prstGeom prst="line">
              <a:avLst/>
            </a:prstGeom>
            <a:ln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Conector recto 347">
              <a:extLst>
                <a:ext uri="{FF2B5EF4-FFF2-40B4-BE49-F238E27FC236}">
                  <a16:creationId xmlns:a16="http://schemas.microsoft.com/office/drawing/2014/main" id="{08E67A1A-2BC1-4B08-BA2B-F12A3F00933A}"/>
                </a:ext>
              </a:extLst>
            </p:cNvPr>
            <p:cNvCxnSpPr>
              <a:cxnSpLocks/>
            </p:cNvCxnSpPr>
            <p:nvPr/>
          </p:nvCxnSpPr>
          <p:spPr>
            <a:xfrm>
              <a:off x="3085517" y="4615937"/>
              <a:ext cx="72000" cy="0"/>
            </a:xfrm>
            <a:prstGeom prst="line">
              <a:avLst/>
            </a:prstGeom>
            <a:ln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Conector recto 349">
              <a:extLst>
                <a:ext uri="{FF2B5EF4-FFF2-40B4-BE49-F238E27FC236}">
                  <a16:creationId xmlns:a16="http://schemas.microsoft.com/office/drawing/2014/main" id="{2771D1D8-E5D4-40EE-BF1D-580CFB080C3E}"/>
                </a:ext>
              </a:extLst>
            </p:cNvPr>
            <p:cNvCxnSpPr>
              <a:cxnSpLocks/>
            </p:cNvCxnSpPr>
            <p:nvPr/>
          </p:nvCxnSpPr>
          <p:spPr>
            <a:xfrm>
              <a:off x="3087596" y="3848470"/>
              <a:ext cx="72000" cy="0"/>
            </a:xfrm>
            <a:prstGeom prst="line">
              <a:avLst/>
            </a:prstGeom>
            <a:ln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CuadroTexto 67">
              <a:extLst>
                <a:ext uri="{FF2B5EF4-FFF2-40B4-BE49-F238E27FC236}">
                  <a16:creationId xmlns:a16="http://schemas.microsoft.com/office/drawing/2014/main" id="{28BEA0A6-9F96-4EF6-A0F1-F916A985BFC7}"/>
                </a:ext>
              </a:extLst>
            </p:cNvPr>
            <p:cNvSpPr txBox="1"/>
            <p:nvPr/>
          </p:nvSpPr>
          <p:spPr>
            <a:xfrm>
              <a:off x="4282189" y="4179203"/>
              <a:ext cx="63650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b="1" dirty="0"/>
                <a:t>2,16</a:t>
              </a:r>
            </a:p>
          </p:txBody>
        </p:sp>
        <p:sp>
          <p:nvSpPr>
            <p:cNvPr id="351" name="CuadroTexto 350">
              <a:extLst>
                <a:ext uri="{FF2B5EF4-FFF2-40B4-BE49-F238E27FC236}">
                  <a16:creationId xmlns:a16="http://schemas.microsoft.com/office/drawing/2014/main" id="{8235E1D1-7139-46CC-9760-2C9FBE8860D0}"/>
                </a:ext>
              </a:extLst>
            </p:cNvPr>
            <p:cNvSpPr txBox="1"/>
            <p:nvPr/>
          </p:nvSpPr>
          <p:spPr>
            <a:xfrm>
              <a:off x="3371584" y="4524087"/>
              <a:ext cx="63650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b="1" dirty="0"/>
                <a:t>1,75</a:t>
              </a:r>
            </a:p>
          </p:txBody>
        </p:sp>
        <p:sp>
          <p:nvSpPr>
            <p:cNvPr id="352" name="CuadroTexto 351">
              <a:extLst>
                <a:ext uri="{FF2B5EF4-FFF2-40B4-BE49-F238E27FC236}">
                  <a16:creationId xmlns:a16="http://schemas.microsoft.com/office/drawing/2014/main" id="{6DF91244-67FE-492D-95F9-6A8BC9A18A35}"/>
                </a:ext>
              </a:extLst>
            </p:cNvPr>
            <p:cNvSpPr txBox="1"/>
            <p:nvPr/>
          </p:nvSpPr>
          <p:spPr>
            <a:xfrm>
              <a:off x="5152924" y="5377746"/>
              <a:ext cx="63650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b="1" dirty="0"/>
                <a:t>0,75</a:t>
              </a:r>
            </a:p>
          </p:txBody>
        </p:sp>
        <p:sp>
          <p:nvSpPr>
            <p:cNvPr id="72" name="CuadroTexto 71">
              <a:extLst>
                <a:ext uri="{FF2B5EF4-FFF2-40B4-BE49-F238E27FC236}">
                  <a16:creationId xmlns:a16="http://schemas.microsoft.com/office/drawing/2014/main" id="{93DCE43E-42A1-4C3C-834D-1E07BF5FF69F}"/>
                </a:ext>
              </a:extLst>
            </p:cNvPr>
            <p:cNvSpPr txBox="1"/>
            <p:nvPr/>
          </p:nvSpPr>
          <p:spPr>
            <a:xfrm>
              <a:off x="2734991" y="5249751"/>
              <a:ext cx="742805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dirty="0"/>
                <a:t>1,00</a:t>
              </a:r>
            </a:p>
          </p:txBody>
        </p:sp>
        <p:sp>
          <p:nvSpPr>
            <p:cNvPr id="353" name="CuadroTexto 352">
              <a:extLst>
                <a:ext uri="{FF2B5EF4-FFF2-40B4-BE49-F238E27FC236}">
                  <a16:creationId xmlns:a16="http://schemas.microsoft.com/office/drawing/2014/main" id="{9E454EE0-FDE3-4DC6-A9FB-2A5E8B3C0AD3}"/>
                </a:ext>
              </a:extLst>
            </p:cNvPr>
            <p:cNvSpPr txBox="1"/>
            <p:nvPr/>
          </p:nvSpPr>
          <p:spPr>
            <a:xfrm>
              <a:off x="2749028" y="4492740"/>
              <a:ext cx="742805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dirty="0"/>
                <a:t>2,00</a:t>
              </a:r>
            </a:p>
          </p:txBody>
        </p:sp>
        <p:sp>
          <p:nvSpPr>
            <p:cNvPr id="354" name="CuadroTexto 353">
              <a:extLst>
                <a:ext uri="{FF2B5EF4-FFF2-40B4-BE49-F238E27FC236}">
                  <a16:creationId xmlns:a16="http://schemas.microsoft.com/office/drawing/2014/main" id="{EC73FA5B-FEA3-4493-960D-02246F16B248}"/>
                </a:ext>
              </a:extLst>
            </p:cNvPr>
            <p:cNvSpPr txBox="1"/>
            <p:nvPr/>
          </p:nvSpPr>
          <p:spPr>
            <a:xfrm>
              <a:off x="2749028" y="3711495"/>
              <a:ext cx="742805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dirty="0"/>
                <a:t>3,00</a:t>
              </a:r>
            </a:p>
          </p:txBody>
        </p:sp>
        <p:sp>
          <p:nvSpPr>
            <p:cNvPr id="74" name="CuadroTexto 73">
              <a:extLst>
                <a:ext uri="{FF2B5EF4-FFF2-40B4-BE49-F238E27FC236}">
                  <a16:creationId xmlns:a16="http://schemas.microsoft.com/office/drawing/2014/main" id="{DDE8782A-E59A-47D4-B092-9739E0805430}"/>
                </a:ext>
              </a:extLst>
            </p:cNvPr>
            <p:cNvSpPr txBox="1"/>
            <p:nvPr/>
          </p:nvSpPr>
          <p:spPr>
            <a:xfrm>
              <a:off x="3801539" y="6482974"/>
              <a:ext cx="164024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s-CL"/>
              </a:defPPr>
              <a:lvl1pPr algn="ctr">
                <a:defRPr b="1"/>
              </a:lvl1pPr>
            </a:lstStyle>
            <a:p>
              <a:r>
                <a:rPr lang="es-CL" dirty="0"/>
                <a:t>Organismos </a:t>
              </a:r>
            </a:p>
          </p:txBody>
        </p:sp>
      </p:grpSp>
      <p:sp>
        <p:nvSpPr>
          <p:cNvPr id="355" name="Rectángulo 354">
            <a:extLst>
              <a:ext uri="{FF2B5EF4-FFF2-40B4-BE49-F238E27FC236}">
                <a16:creationId xmlns:a16="http://schemas.microsoft.com/office/drawing/2014/main" id="{DE75BF7D-91D9-4D85-BE7F-AE0A0410D297}"/>
              </a:ext>
            </a:extLst>
          </p:cNvPr>
          <p:cNvSpPr/>
          <p:nvPr/>
        </p:nvSpPr>
        <p:spPr>
          <a:xfrm>
            <a:off x="10056017" y="3310706"/>
            <a:ext cx="2168596" cy="11387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4,7% Tiempo</a:t>
            </a:r>
          </a:p>
          <a:p>
            <a:pPr algn="ctr"/>
            <a:r>
              <a:rPr lang="es-MX" sz="2000" dirty="0">
                <a:solidFill>
                  <a:schemeClr val="bg1">
                    <a:lumMod val="95000"/>
                  </a:schemeClr>
                </a:solidFill>
              </a:rPr>
              <a:t>en Primer Tribunal Ambiental</a:t>
            </a:r>
          </a:p>
        </p:txBody>
      </p:sp>
      <p:sp>
        <p:nvSpPr>
          <p:cNvPr id="369" name="object 88">
            <a:extLst>
              <a:ext uri="{FF2B5EF4-FFF2-40B4-BE49-F238E27FC236}">
                <a16:creationId xmlns:a16="http://schemas.microsoft.com/office/drawing/2014/main" id="{915CD26E-51D5-4850-ACC8-5FD7F4B1F870}"/>
              </a:ext>
            </a:extLst>
          </p:cNvPr>
          <p:cNvSpPr/>
          <p:nvPr/>
        </p:nvSpPr>
        <p:spPr>
          <a:xfrm>
            <a:off x="9862749" y="2158722"/>
            <a:ext cx="454842" cy="839797"/>
          </a:xfrm>
          <a:custGeom>
            <a:avLst/>
            <a:gdLst/>
            <a:ahLst/>
            <a:cxnLst/>
            <a:rect l="l" t="t" r="r" b="b"/>
            <a:pathLst>
              <a:path w="704233" h="1300259">
                <a:moveTo>
                  <a:pt x="142087" y="325423"/>
                </a:moveTo>
                <a:lnTo>
                  <a:pt x="146760" y="318652"/>
                </a:lnTo>
                <a:lnTo>
                  <a:pt x="154238" y="314084"/>
                </a:lnTo>
                <a:lnTo>
                  <a:pt x="163058" y="312322"/>
                </a:lnTo>
                <a:lnTo>
                  <a:pt x="165822" y="308257"/>
                </a:lnTo>
                <a:lnTo>
                  <a:pt x="167143" y="289135"/>
                </a:lnTo>
                <a:lnTo>
                  <a:pt x="168179" y="270812"/>
                </a:lnTo>
                <a:lnTo>
                  <a:pt x="170391" y="258054"/>
                </a:lnTo>
                <a:lnTo>
                  <a:pt x="175631" y="239311"/>
                </a:lnTo>
                <a:lnTo>
                  <a:pt x="184814" y="223479"/>
                </a:lnTo>
                <a:lnTo>
                  <a:pt x="186219" y="218454"/>
                </a:lnTo>
                <a:lnTo>
                  <a:pt x="196788" y="207983"/>
                </a:lnTo>
                <a:lnTo>
                  <a:pt x="208800" y="202950"/>
                </a:lnTo>
                <a:lnTo>
                  <a:pt x="209713" y="202233"/>
                </a:lnTo>
                <a:lnTo>
                  <a:pt x="218081" y="187807"/>
                </a:lnTo>
                <a:lnTo>
                  <a:pt x="227484" y="160280"/>
                </a:lnTo>
                <a:lnTo>
                  <a:pt x="232466" y="152761"/>
                </a:lnTo>
                <a:lnTo>
                  <a:pt x="238423" y="147181"/>
                </a:lnTo>
                <a:lnTo>
                  <a:pt x="241857" y="144717"/>
                </a:lnTo>
                <a:lnTo>
                  <a:pt x="251335" y="128822"/>
                </a:lnTo>
                <a:lnTo>
                  <a:pt x="256367" y="112582"/>
                </a:lnTo>
                <a:lnTo>
                  <a:pt x="259568" y="105492"/>
                </a:lnTo>
                <a:lnTo>
                  <a:pt x="270089" y="96574"/>
                </a:lnTo>
                <a:lnTo>
                  <a:pt x="279694" y="88800"/>
                </a:lnTo>
                <a:lnTo>
                  <a:pt x="292958" y="71874"/>
                </a:lnTo>
                <a:lnTo>
                  <a:pt x="296846" y="65242"/>
                </a:lnTo>
                <a:lnTo>
                  <a:pt x="303935" y="63183"/>
                </a:lnTo>
                <a:lnTo>
                  <a:pt x="310339" y="63183"/>
                </a:lnTo>
                <a:lnTo>
                  <a:pt x="316285" y="61582"/>
                </a:lnTo>
                <a:lnTo>
                  <a:pt x="322918" y="55410"/>
                </a:lnTo>
                <a:lnTo>
                  <a:pt x="330922" y="47405"/>
                </a:lnTo>
                <a:lnTo>
                  <a:pt x="337553" y="43973"/>
                </a:lnTo>
                <a:lnTo>
                  <a:pt x="345101" y="42372"/>
                </a:lnTo>
                <a:lnTo>
                  <a:pt x="352190" y="38714"/>
                </a:lnTo>
                <a:lnTo>
                  <a:pt x="359280" y="31624"/>
                </a:lnTo>
                <a:lnTo>
                  <a:pt x="375060" y="22247"/>
                </a:lnTo>
                <a:lnTo>
                  <a:pt x="386244" y="22135"/>
                </a:lnTo>
                <a:lnTo>
                  <a:pt x="392346" y="23830"/>
                </a:lnTo>
                <a:lnTo>
                  <a:pt x="395867" y="25297"/>
                </a:lnTo>
                <a:lnTo>
                  <a:pt x="402322" y="22952"/>
                </a:lnTo>
                <a:lnTo>
                  <a:pt x="414648" y="22952"/>
                </a:lnTo>
                <a:lnTo>
                  <a:pt x="419049" y="22952"/>
                </a:lnTo>
                <a:lnTo>
                  <a:pt x="431080" y="24711"/>
                </a:lnTo>
                <a:lnTo>
                  <a:pt x="437722" y="26135"/>
                </a:lnTo>
                <a:lnTo>
                  <a:pt x="448394" y="24711"/>
                </a:lnTo>
                <a:lnTo>
                  <a:pt x="450758" y="20646"/>
                </a:lnTo>
                <a:lnTo>
                  <a:pt x="468935" y="10039"/>
                </a:lnTo>
                <a:lnTo>
                  <a:pt x="475391" y="5932"/>
                </a:lnTo>
                <a:lnTo>
                  <a:pt x="489398" y="0"/>
                </a:lnTo>
                <a:lnTo>
                  <a:pt x="491430" y="1016"/>
                </a:lnTo>
                <a:lnTo>
                  <a:pt x="493093" y="3344"/>
                </a:lnTo>
                <a:lnTo>
                  <a:pt x="495753" y="5673"/>
                </a:lnTo>
                <a:lnTo>
                  <a:pt x="498747" y="8334"/>
                </a:lnTo>
                <a:lnTo>
                  <a:pt x="501407" y="6338"/>
                </a:lnTo>
                <a:lnTo>
                  <a:pt x="510720" y="14654"/>
                </a:lnTo>
                <a:lnTo>
                  <a:pt x="512382" y="20974"/>
                </a:lnTo>
                <a:lnTo>
                  <a:pt x="512049" y="24966"/>
                </a:lnTo>
                <a:lnTo>
                  <a:pt x="511051" y="28958"/>
                </a:lnTo>
                <a:lnTo>
                  <a:pt x="515042" y="35278"/>
                </a:lnTo>
                <a:lnTo>
                  <a:pt x="517370" y="35278"/>
                </a:lnTo>
                <a:lnTo>
                  <a:pt x="520031" y="36276"/>
                </a:lnTo>
                <a:lnTo>
                  <a:pt x="521029" y="39269"/>
                </a:lnTo>
                <a:lnTo>
                  <a:pt x="518700" y="43262"/>
                </a:lnTo>
                <a:lnTo>
                  <a:pt x="515706" y="45590"/>
                </a:lnTo>
                <a:lnTo>
                  <a:pt x="515706" y="50580"/>
                </a:lnTo>
                <a:lnTo>
                  <a:pt x="516038" y="58563"/>
                </a:lnTo>
                <a:lnTo>
                  <a:pt x="514374" y="66879"/>
                </a:lnTo>
                <a:lnTo>
                  <a:pt x="514041" y="73532"/>
                </a:lnTo>
                <a:lnTo>
                  <a:pt x="517699" y="76858"/>
                </a:lnTo>
                <a:lnTo>
                  <a:pt x="518364" y="80518"/>
                </a:lnTo>
                <a:lnTo>
                  <a:pt x="517366" y="83511"/>
                </a:lnTo>
                <a:lnTo>
                  <a:pt x="519361" y="86173"/>
                </a:lnTo>
                <a:lnTo>
                  <a:pt x="521690" y="88833"/>
                </a:lnTo>
                <a:lnTo>
                  <a:pt x="524018" y="92825"/>
                </a:lnTo>
                <a:lnTo>
                  <a:pt x="527010" y="96485"/>
                </a:lnTo>
                <a:lnTo>
                  <a:pt x="530003" y="99145"/>
                </a:lnTo>
                <a:lnTo>
                  <a:pt x="532996" y="101142"/>
                </a:lnTo>
                <a:lnTo>
                  <a:pt x="536323" y="99811"/>
                </a:lnTo>
                <a:lnTo>
                  <a:pt x="538319" y="98480"/>
                </a:lnTo>
                <a:lnTo>
                  <a:pt x="547298" y="98480"/>
                </a:lnTo>
                <a:lnTo>
                  <a:pt x="548297" y="100144"/>
                </a:lnTo>
                <a:lnTo>
                  <a:pt x="547963" y="103470"/>
                </a:lnTo>
                <a:lnTo>
                  <a:pt x="545303" y="104135"/>
                </a:lnTo>
                <a:lnTo>
                  <a:pt x="543639" y="106463"/>
                </a:lnTo>
                <a:lnTo>
                  <a:pt x="545967" y="110122"/>
                </a:lnTo>
                <a:lnTo>
                  <a:pt x="544304" y="112784"/>
                </a:lnTo>
                <a:lnTo>
                  <a:pt x="543639" y="115778"/>
                </a:lnTo>
                <a:lnTo>
                  <a:pt x="545967" y="119104"/>
                </a:lnTo>
                <a:lnTo>
                  <a:pt x="547297" y="122098"/>
                </a:lnTo>
                <a:lnTo>
                  <a:pt x="544303" y="124426"/>
                </a:lnTo>
                <a:lnTo>
                  <a:pt x="545301" y="127420"/>
                </a:lnTo>
                <a:lnTo>
                  <a:pt x="549292" y="130081"/>
                </a:lnTo>
                <a:lnTo>
                  <a:pt x="550289" y="133408"/>
                </a:lnTo>
                <a:lnTo>
                  <a:pt x="549291" y="136402"/>
                </a:lnTo>
                <a:lnTo>
                  <a:pt x="547295" y="139062"/>
                </a:lnTo>
                <a:lnTo>
                  <a:pt x="541309" y="142056"/>
                </a:lnTo>
                <a:lnTo>
                  <a:pt x="537983" y="142056"/>
                </a:lnTo>
                <a:lnTo>
                  <a:pt x="534324" y="142722"/>
                </a:lnTo>
                <a:lnTo>
                  <a:pt x="533991" y="145050"/>
                </a:lnTo>
                <a:lnTo>
                  <a:pt x="533991" y="149042"/>
                </a:lnTo>
                <a:lnTo>
                  <a:pt x="536651" y="152369"/>
                </a:lnTo>
                <a:lnTo>
                  <a:pt x="537981" y="155362"/>
                </a:lnTo>
                <a:lnTo>
                  <a:pt x="537648" y="157691"/>
                </a:lnTo>
                <a:lnTo>
                  <a:pt x="535320" y="160684"/>
                </a:lnTo>
                <a:lnTo>
                  <a:pt x="532327" y="162348"/>
                </a:lnTo>
                <a:lnTo>
                  <a:pt x="525009" y="162348"/>
                </a:lnTo>
                <a:lnTo>
                  <a:pt x="522348" y="162348"/>
                </a:lnTo>
                <a:lnTo>
                  <a:pt x="521018" y="165009"/>
                </a:lnTo>
                <a:lnTo>
                  <a:pt x="521018" y="167337"/>
                </a:lnTo>
                <a:lnTo>
                  <a:pt x="522016" y="169666"/>
                </a:lnTo>
                <a:lnTo>
                  <a:pt x="525341" y="170997"/>
                </a:lnTo>
                <a:lnTo>
                  <a:pt x="526006" y="172660"/>
                </a:lnTo>
                <a:lnTo>
                  <a:pt x="524676" y="175321"/>
                </a:lnTo>
                <a:lnTo>
                  <a:pt x="524343" y="179313"/>
                </a:lnTo>
                <a:lnTo>
                  <a:pt x="523677" y="189292"/>
                </a:lnTo>
                <a:lnTo>
                  <a:pt x="528998" y="194282"/>
                </a:lnTo>
                <a:lnTo>
                  <a:pt x="528998" y="198273"/>
                </a:lnTo>
                <a:lnTo>
                  <a:pt x="528664" y="204261"/>
                </a:lnTo>
                <a:lnTo>
                  <a:pt x="527334" y="207255"/>
                </a:lnTo>
                <a:lnTo>
                  <a:pt x="525006" y="210248"/>
                </a:lnTo>
                <a:lnTo>
                  <a:pt x="519684" y="211911"/>
                </a:lnTo>
                <a:lnTo>
                  <a:pt x="517355" y="215904"/>
                </a:lnTo>
                <a:lnTo>
                  <a:pt x="518685" y="218232"/>
                </a:lnTo>
                <a:lnTo>
                  <a:pt x="518353" y="221226"/>
                </a:lnTo>
                <a:lnTo>
                  <a:pt x="515692" y="225217"/>
                </a:lnTo>
                <a:lnTo>
                  <a:pt x="517687" y="227878"/>
                </a:lnTo>
                <a:lnTo>
                  <a:pt x="517687" y="232203"/>
                </a:lnTo>
                <a:lnTo>
                  <a:pt x="520014" y="235197"/>
                </a:lnTo>
                <a:lnTo>
                  <a:pt x="523673" y="236527"/>
                </a:lnTo>
                <a:lnTo>
                  <a:pt x="525336" y="238523"/>
                </a:lnTo>
                <a:lnTo>
                  <a:pt x="528662" y="240519"/>
                </a:lnTo>
                <a:lnTo>
                  <a:pt x="529659" y="242515"/>
                </a:lnTo>
                <a:lnTo>
                  <a:pt x="527663" y="245842"/>
                </a:lnTo>
                <a:lnTo>
                  <a:pt x="524005" y="249833"/>
                </a:lnTo>
                <a:lnTo>
                  <a:pt x="524004" y="252494"/>
                </a:lnTo>
                <a:lnTo>
                  <a:pt x="526000" y="257151"/>
                </a:lnTo>
                <a:lnTo>
                  <a:pt x="526332" y="262141"/>
                </a:lnTo>
                <a:lnTo>
                  <a:pt x="527329" y="266132"/>
                </a:lnTo>
                <a:lnTo>
                  <a:pt x="527329" y="269126"/>
                </a:lnTo>
                <a:lnTo>
                  <a:pt x="524668" y="272120"/>
                </a:lnTo>
                <a:lnTo>
                  <a:pt x="519678" y="276112"/>
                </a:lnTo>
                <a:lnTo>
                  <a:pt x="521341" y="280104"/>
                </a:lnTo>
                <a:lnTo>
                  <a:pt x="521341" y="283763"/>
                </a:lnTo>
                <a:lnTo>
                  <a:pt x="518347" y="288420"/>
                </a:lnTo>
                <a:lnTo>
                  <a:pt x="517017" y="292411"/>
                </a:lnTo>
                <a:lnTo>
                  <a:pt x="518347" y="296403"/>
                </a:lnTo>
                <a:lnTo>
                  <a:pt x="518346" y="301393"/>
                </a:lnTo>
                <a:lnTo>
                  <a:pt x="520009" y="303056"/>
                </a:lnTo>
                <a:lnTo>
                  <a:pt x="522670" y="303056"/>
                </a:lnTo>
                <a:lnTo>
                  <a:pt x="527326" y="302058"/>
                </a:lnTo>
                <a:lnTo>
                  <a:pt x="531650" y="302058"/>
                </a:lnTo>
                <a:lnTo>
                  <a:pt x="534643" y="304054"/>
                </a:lnTo>
                <a:lnTo>
                  <a:pt x="535641" y="306715"/>
                </a:lnTo>
                <a:lnTo>
                  <a:pt x="540962" y="311039"/>
                </a:lnTo>
                <a:lnTo>
                  <a:pt x="547282" y="311705"/>
                </a:lnTo>
                <a:lnTo>
                  <a:pt x="553934" y="310707"/>
                </a:lnTo>
                <a:lnTo>
                  <a:pt x="555264" y="312037"/>
                </a:lnTo>
                <a:lnTo>
                  <a:pt x="554931" y="315696"/>
                </a:lnTo>
                <a:lnTo>
                  <a:pt x="556261" y="318025"/>
                </a:lnTo>
                <a:lnTo>
                  <a:pt x="572255" y="332390"/>
                </a:lnTo>
                <a:lnTo>
                  <a:pt x="571988" y="335474"/>
                </a:lnTo>
                <a:lnTo>
                  <a:pt x="572555" y="344928"/>
                </a:lnTo>
                <a:lnTo>
                  <a:pt x="572291" y="350010"/>
                </a:lnTo>
                <a:lnTo>
                  <a:pt x="576329" y="355180"/>
                </a:lnTo>
                <a:lnTo>
                  <a:pt x="580578" y="357732"/>
                </a:lnTo>
                <a:lnTo>
                  <a:pt x="585131" y="360444"/>
                </a:lnTo>
                <a:lnTo>
                  <a:pt x="588238" y="362431"/>
                </a:lnTo>
                <a:lnTo>
                  <a:pt x="591374" y="366736"/>
                </a:lnTo>
                <a:lnTo>
                  <a:pt x="593540" y="373179"/>
                </a:lnTo>
                <a:lnTo>
                  <a:pt x="593663" y="378115"/>
                </a:lnTo>
                <a:lnTo>
                  <a:pt x="592928" y="383649"/>
                </a:lnTo>
                <a:lnTo>
                  <a:pt x="593622" y="390603"/>
                </a:lnTo>
                <a:lnTo>
                  <a:pt x="599442" y="402204"/>
                </a:lnTo>
                <a:lnTo>
                  <a:pt x="601382" y="408410"/>
                </a:lnTo>
                <a:lnTo>
                  <a:pt x="601818" y="413121"/>
                </a:lnTo>
                <a:lnTo>
                  <a:pt x="602036" y="417213"/>
                </a:lnTo>
                <a:lnTo>
                  <a:pt x="601694" y="422371"/>
                </a:lnTo>
                <a:lnTo>
                  <a:pt x="604309" y="436025"/>
                </a:lnTo>
                <a:lnTo>
                  <a:pt x="611611" y="437620"/>
                </a:lnTo>
                <a:lnTo>
                  <a:pt x="614279" y="444072"/>
                </a:lnTo>
                <a:lnTo>
                  <a:pt x="616726" y="453413"/>
                </a:lnTo>
                <a:lnTo>
                  <a:pt x="618060" y="457416"/>
                </a:lnTo>
                <a:lnTo>
                  <a:pt x="616504" y="465199"/>
                </a:lnTo>
                <a:lnTo>
                  <a:pt x="617393" y="472316"/>
                </a:lnTo>
                <a:lnTo>
                  <a:pt x="619482" y="476536"/>
                </a:lnTo>
                <a:lnTo>
                  <a:pt x="620729" y="481882"/>
                </a:lnTo>
                <a:lnTo>
                  <a:pt x="621510" y="484464"/>
                </a:lnTo>
                <a:lnTo>
                  <a:pt x="622286" y="487663"/>
                </a:lnTo>
                <a:lnTo>
                  <a:pt x="624274" y="490913"/>
                </a:lnTo>
                <a:lnTo>
                  <a:pt x="627039" y="493863"/>
                </a:lnTo>
                <a:lnTo>
                  <a:pt x="631278" y="496994"/>
                </a:lnTo>
                <a:lnTo>
                  <a:pt x="634227" y="499021"/>
                </a:lnTo>
                <a:lnTo>
                  <a:pt x="636254" y="501602"/>
                </a:lnTo>
                <a:lnTo>
                  <a:pt x="635148" y="505102"/>
                </a:lnTo>
                <a:lnTo>
                  <a:pt x="633121" y="507866"/>
                </a:lnTo>
                <a:lnTo>
                  <a:pt x="632752" y="511183"/>
                </a:lnTo>
                <a:lnTo>
                  <a:pt x="633121" y="513580"/>
                </a:lnTo>
                <a:lnTo>
                  <a:pt x="634042" y="515606"/>
                </a:lnTo>
                <a:lnTo>
                  <a:pt x="635517" y="517083"/>
                </a:lnTo>
                <a:lnTo>
                  <a:pt x="636992" y="519297"/>
                </a:lnTo>
                <a:lnTo>
                  <a:pt x="638097" y="522061"/>
                </a:lnTo>
                <a:lnTo>
                  <a:pt x="639629" y="526554"/>
                </a:lnTo>
                <a:lnTo>
                  <a:pt x="640040" y="529017"/>
                </a:lnTo>
                <a:lnTo>
                  <a:pt x="640040" y="532098"/>
                </a:lnTo>
                <a:lnTo>
                  <a:pt x="639637" y="534947"/>
                </a:lnTo>
                <a:lnTo>
                  <a:pt x="640344" y="537420"/>
                </a:lnTo>
                <a:lnTo>
                  <a:pt x="640790" y="539422"/>
                </a:lnTo>
                <a:lnTo>
                  <a:pt x="641345" y="540868"/>
                </a:lnTo>
                <a:lnTo>
                  <a:pt x="642124" y="544315"/>
                </a:lnTo>
                <a:lnTo>
                  <a:pt x="641901" y="546648"/>
                </a:lnTo>
                <a:lnTo>
                  <a:pt x="640246" y="547295"/>
                </a:lnTo>
                <a:lnTo>
                  <a:pt x="637986" y="549556"/>
                </a:lnTo>
                <a:lnTo>
                  <a:pt x="636960" y="552019"/>
                </a:lnTo>
                <a:lnTo>
                  <a:pt x="634085" y="555099"/>
                </a:lnTo>
                <a:lnTo>
                  <a:pt x="633058" y="557563"/>
                </a:lnTo>
                <a:lnTo>
                  <a:pt x="632647" y="560029"/>
                </a:lnTo>
                <a:lnTo>
                  <a:pt x="632236" y="565983"/>
                </a:lnTo>
                <a:lnTo>
                  <a:pt x="632852" y="568037"/>
                </a:lnTo>
                <a:lnTo>
                  <a:pt x="632441" y="570707"/>
                </a:lnTo>
                <a:lnTo>
                  <a:pt x="632852" y="577074"/>
                </a:lnTo>
                <a:lnTo>
                  <a:pt x="631826" y="579127"/>
                </a:lnTo>
                <a:lnTo>
                  <a:pt x="629362" y="581387"/>
                </a:lnTo>
                <a:lnTo>
                  <a:pt x="627924" y="584054"/>
                </a:lnTo>
                <a:lnTo>
                  <a:pt x="625664" y="586314"/>
                </a:lnTo>
                <a:lnTo>
                  <a:pt x="626486" y="588164"/>
                </a:lnTo>
                <a:lnTo>
                  <a:pt x="628540" y="587958"/>
                </a:lnTo>
                <a:lnTo>
                  <a:pt x="632441" y="587138"/>
                </a:lnTo>
                <a:lnTo>
                  <a:pt x="635933" y="586725"/>
                </a:lnTo>
                <a:lnTo>
                  <a:pt x="638808" y="585698"/>
                </a:lnTo>
                <a:lnTo>
                  <a:pt x="641478" y="585288"/>
                </a:lnTo>
                <a:lnTo>
                  <a:pt x="652469" y="588498"/>
                </a:lnTo>
                <a:lnTo>
                  <a:pt x="660473" y="591014"/>
                </a:lnTo>
                <a:lnTo>
                  <a:pt x="665733" y="592387"/>
                </a:lnTo>
                <a:lnTo>
                  <a:pt x="672594" y="593759"/>
                </a:lnTo>
                <a:lnTo>
                  <a:pt x="675338" y="595360"/>
                </a:lnTo>
                <a:lnTo>
                  <a:pt x="676481" y="598331"/>
                </a:lnTo>
                <a:lnTo>
                  <a:pt x="675567" y="604507"/>
                </a:lnTo>
                <a:lnTo>
                  <a:pt x="676482" y="608854"/>
                </a:lnTo>
                <a:lnTo>
                  <a:pt x="679646" y="613766"/>
                </a:lnTo>
                <a:lnTo>
                  <a:pt x="681647" y="615768"/>
                </a:lnTo>
                <a:lnTo>
                  <a:pt x="683323" y="619464"/>
                </a:lnTo>
                <a:lnTo>
                  <a:pt x="685381" y="623873"/>
                </a:lnTo>
                <a:lnTo>
                  <a:pt x="686850" y="624753"/>
                </a:lnTo>
                <a:lnTo>
                  <a:pt x="688908" y="625926"/>
                </a:lnTo>
                <a:lnTo>
                  <a:pt x="691848" y="626518"/>
                </a:lnTo>
                <a:lnTo>
                  <a:pt x="694494" y="628283"/>
                </a:lnTo>
                <a:lnTo>
                  <a:pt x="696211" y="628341"/>
                </a:lnTo>
                <a:lnTo>
                  <a:pt x="693318" y="632396"/>
                </a:lnTo>
                <a:lnTo>
                  <a:pt x="691554" y="634455"/>
                </a:lnTo>
                <a:lnTo>
                  <a:pt x="690966" y="636509"/>
                </a:lnTo>
                <a:lnTo>
                  <a:pt x="690378" y="639747"/>
                </a:lnTo>
                <a:lnTo>
                  <a:pt x="690672" y="641512"/>
                </a:lnTo>
                <a:lnTo>
                  <a:pt x="691260" y="642393"/>
                </a:lnTo>
                <a:lnTo>
                  <a:pt x="693318" y="645039"/>
                </a:lnTo>
                <a:lnTo>
                  <a:pt x="693612" y="647092"/>
                </a:lnTo>
                <a:lnTo>
                  <a:pt x="694200" y="651797"/>
                </a:lnTo>
                <a:lnTo>
                  <a:pt x="695633" y="659659"/>
                </a:lnTo>
                <a:lnTo>
                  <a:pt x="698858" y="665391"/>
                </a:lnTo>
                <a:lnTo>
                  <a:pt x="701008" y="668617"/>
                </a:lnTo>
                <a:lnTo>
                  <a:pt x="702800" y="672560"/>
                </a:lnTo>
                <a:lnTo>
                  <a:pt x="704233" y="676500"/>
                </a:lnTo>
                <a:lnTo>
                  <a:pt x="703874" y="679367"/>
                </a:lnTo>
                <a:lnTo>
                  <a:pt x="704233" y="683666"/>
                </a:lnTo>
                <a:lnTo>
                  <a:pt x="703875" y="687609"/>
                </a:lnTo>
                <a:lnTo>
                  <a:pt x="700650" y="690115"/>
                </a:lnTo>
                <a:lnTo>
                  <a:pt x="697783" y="693699"/>
                </a:lnTo>
                <a:lnTo>
                  <a:pt x="693483" y="692266"/>
                </a:lnTo>
                <a:lnTo>
                  <a:pt x="689350" y="692785"/>
                </a:lnTo>
                <a:lnTo>
                  <a:pt x="684647" y="693666"/>
                </a:lnTo>
                <a:lnTo>
                  <a:pt x="680531" y="693080"/>
                </a:lnTo>
                <a:lnTo>
                  <a:pt x="674652" y="690725"/>
                </a:lnTo>
                <a:lnTo>
                  <a:pt x="672300" y="690139"/>
                </a:lnTo>
                <a:lnTo>
                  <a:pt x="668242" y="688481"/>
                </a:lnTo>
                <a:lnTo>
                  <a:pt x="667415" y="686658"/>
                </a:lnTo>
                <a:lnTo>
                  <a:pt x="664307" y="682418"/>
                </a:lnTo>
                <a:lnTo>
                  <a:pt x="661340" y="676205"/>
                </a:lnTo>
                <a:lnTo>
                  <a:pt x="657949" y="669140"/>
                </a:lnTo>
                <a:lnTo>
                  <a:pt x="651451" y="666175"/>
                </a:lnTo>
                <a:lnTo>
                  <a:pt x="640996" y="663207"/>
                </a:lnTo>
                <a:lnTo>
                  <a:pt x="634921" y="661090"/>
                </a:lnTo>
                <a:lnTo>
                  <a:pt x="629552" y="660242"/>
                </a:lnTo>
                <a:lnTo>
                  <a:pt x="622205" y="656567"/>
                </a:lnTo>
                <a:lnTo>
                  <a:pt x="619380" y="657129"/>
                </a:lnTo>
                <a:lnTo>
                  <a:pt x="611468" y="663065"/>
                </a:lnTo>
                <a:lnTo>
                  <a:pt x="609349" y="663769"/>
                </a:lnTo>
                <a:lnTo>
                  <a:pt x="607371" y="665328"/>
                </a:lnTo>
                <a:lnTo>
                  <a:pt x="605110" y="671260"/>
                </a:lnTo>
                <a:lnTo>
                  <a:pt x="603980" y="674368"/>
                </a:lnTo>
                <a:lnTo>
                  <a:pt x="603556" y="677053"/>
                </a:lnTo>
                <a:lnTo>
                  <a:pt x="603980" y="679596"/>
                </a:lnTo>
                <a:lnTo>
                  <a:pt x="605252" y="681856"/>
                </a:lnTo>
                <a:lnTo>
                  <a:pt x="605595" y="686120"/>
                </a:lnTo>
                <a:lnTo>
                  <a:pt x="604404" y="701777"/>
                </a:lnTo>
                <a:lnTo>
                  <a:pt x="604262" y="703612"/>
                </a:lnTo>
                <a:lnTo>
                  <a:pt x="607159" y="707876"/>
                </a:lnTo>
                <a:lnTo>
                  <a:pt x="608635" y="710440"/>
                </a:lnTo>
                <a:lnTo>
                  <a:pt x="609649" y="714496"/>
                </a:lnTo>
                <a:lnTo>
                  <a:pt x="610662" y="718548"/>
                </a:lnTo>
                <a:lnTo>
                  <a:pt x="611676" y="723107"/>
                </a:lnTo>
                <a:lnTo>
                  <a:pt x="615223" y="725388"/>
                </a:lnTo>
                <a:lnTo>
                  <a:pt x="615476" y="728937"/>
                </a:lnTo>
                <a:lnTo>
                  <a:pt x="615476" y="732989"/>
                </a:lnTo>
                <a:lnTo>
                  <a:pt x="615729" y="739071"/>
                </a:lnTo>
                <a:lnTo>
                  <a:pt x="615730" y="743882"/>
                </a:lnTo>
                <a:lnTo>
                  <a:pt x="614716" y="746923"/>
                </a:lnTo>
                <a:lnTo>
                  <a:pt x="612182" y="748952"/>
                </a:lnTo>
                <a:lnTo>
                  <a:pt x="609396" y="749204"/>
                </a:lnTo>
                <a:lnTo>
                  <a:pt x="605088" y="749963"/>
                </a:lnTo>
                <a:lnTo>
                  <a:pt x="602808" y="751485"/>
                </a:lnTo>
                <a:lnTo>
                  <a:pt x="599008" y="756552"/>
                </a:lnTo>
                <a:lnTo>
                  <a:pt x="596728" y="762379"/>
                </a:lnTo>
                <a:lnTo>
                  <a:pt x="590648" y="792273"/>
                </a:lnTo>
                <a:lnTo>
                  <a:pt x="585672" y="812686"/>
                </a:lnTo>
                <a:lnTo>
                  <a:pt x="584361" y="816438"/>
                </a:lnTo>
                <a:lnTo>
                  <a:pt x="581499" y="820775"/>
                </a:lnTo>
                <a:lnTo>
                  <a:pt x="577845" y="826176"/>
                </a:lnTo>
                <a:lnTo>
                  <a:pt x="575525" y="830368"/>
                </a:lnTo>
                <a:lnTo>
                  <a:pt x="576085" y="836176"/>
                </a:lnTo>
                <a:lnTo>
                  <a:pt x="579743" y="840524"/>
                </a:lnTo>
                <a:lnTo>
                  <a:pt x="582030" y="846927"/>
                </a:lnTo>
                <a:lnTo>
                  <a:pt x="580430" y="850128"/>
                </a:lnTo>
                <a:lnTo>
                  <a:pt x="576084" y="852872"/>
                </a:lnTo>
                <a:lnTo>
                  <a:pt x="571053" y="855159"/>
                </a:lnTo>
                <a:lnTo>
                  <a:pt x="569173" y="860924"/>
                </a:lnTo>
                <a:lnTo>
                  <a:pt x="568197" y="866920"/>
                </a:lnTo>
                <a:lnTo>
                  <a:pt x="566378" y="872820"/>
                </a:lnTo>
                <a:lnTo>
                  <a:pt x="563953" y="878246"/>
                </a:lnTo>
                <a:lnTo>
                  <a:pt x="560613" y="886967"/>
                </a:lnTo>
                <a:lnTo>
                  <a:pt x="557378" y="893005"/>
                </a:lnTo>
                <a:lnTo>
                  <a:pt x="555322" y="898661"/>
                </a:lnTo>
                <a:lnTo>
                  <a:pt x="554294" y="906374"/>
                </a:lnTo>
                <a:lnTo>
                  <a:pt x="551724" y="914597"/>
                </a:lnTo>
                <a:lnTo>
                  <a:pt x="550696" y="923337"/>
                </a:lnTo>
                <a:lnTo>
                  <a:pt x="550696" y="929503"/>
                </a:lnTo>
                <a:lnTo>
                  <a:pt x="550696" y="934129"/>
                </a:lnTo>
                <a:lnTo>
                  <a:pt x="551609" y="940445"/>
                </a:lnTo>
                <a:lnTo>
                  <a:pt x="551903" y="944616"/>
                </a:lnTo>
                <a:lnTo>
                  <a:pt x="553330" y="949655"/>
                </a:lnTo>
                <a:lnTo>
                  <a:pt x="554598" y="951454"/>
                </a:lnTo>
                <a:lnTo>
                  <a:pt x="555552" y="953552"/>
                </a:lnTo>
                <a:lnTo>
                  <a:pt x="559014" y="956936"/>
                </a:lnTo>
                <a:lnTo>
                  <a:pt x="562369" y="958161"/>
                </a:lnTo>
                <a:lnTo>
                  <a:pt x="564340" y="959433"/>
                </a:lnTo>
                <a:lnTo>
                  <a:pt x="569312" y="960533"/>
                </a:lnTo>
                <a:lnTo>
                  <a:pt x="576942" y="963152"/>
                </a:lnTo>
                <a:lnTo>
                  <a:pt x="580481" y="962991"/>
                </a:lnTo>
                <a:lnTo>
                  <a:pt x="581908" y="963896"/>
                </a:lnTo>
                <a:lnTo>
                  <a:pt x="583024" y="964606"/>
                </a:lnTo>
                <a:lnTo>
                  <a:pt x="578453" y="969598"/>
                </a:lnTo>
                <a:lnTo>
                  <a:pt x="573313" y="977307"/>
                </a:lnTo>
                <a:lnTo>
                  <a:pt x="570228" y="982450"/>
                </a:lnTo>
                <a:lnTo>
                  <a:pt x="565602" y="989133"/>
                </a:lnTo>
                <a:lnTo>
                  <a:pt x="563032" y="993246"/>
                </a:lnTo>
                <a:lnTo>
                  <a:pt x="557184" y="998683"/>
                </a:lnTo>
                <a:lnTo>
                  <a:pt x="552394" y="1003291"/>
                </a:lnTo>
                <a:lnTo>
                  <a:pt x="547175" y="1006502"/>
                </a:lnTo>
                <a:lnTo>
                  <a:pt x="541851" y="1010946"/>
                </a:lnTo>
                <a:lnTo>
                  <a:pt x="537137" y="1015631"/>
                </a:lnTo>
                <a:lnTo>
                  <a:pt x="533370" y="1019182"/>
                </a:lnTo>
                <a:lnTo>
                  <a:pt x="529602" y="1022806"/>
                </a:lnTo>
                <a:lnTo>
                  <a:pt x="525334" y="1028194"/>
                </a:lnTo>
                <a:lnTo>
                  <a:pt x="522264" y="1031527"/>
                </a:lnTo>
                <a:lnTo>
                  <a:pt x="519272" y="1034780"/>
                </a:lnTo>
                <a:lnTo>
                  <a:pt x="515562" y="1039255"/>
                </a:lnTo>
                <a:lnTo>
                  <a:pt x="509707" y="1046925"/>
                </a:lnTo>
                <a:lnTo>
                  <a:pt x="508324" y="1050446"/>
                </a:lnTo>
                <a:lnTo>
                  <a:pt x="506110" y="1053331"/>
                </a:lnTo>
                <a:lnTo>
                  <a:pt x="503331" y="1057362"/>
                </a:lnTo>
                <a:lnTo>
                  <a:pt x="501731" y="1060257"/>
                </a:lnTo>
                <a:lnTo>
                  <a:pt x="496474" y="1061618"/>
                </a:lnTo>
                <a:lnTo>
                  <a:pt x="492676" y="1063086"/>
                </a:lnTo>
                <a:lnTo>
                  <a:pt x="486601" y="1063195"/>
                </a:lnTo>
                <a:lnTo>
                  <a:pt x="484390" y="1062381"/>
                </a:lnTo>
                <a:lnTo>
                  <a:pt x="481992" y="1059559"/>
                </a:lnTo>
                <a:lnTo>
                  <a:pt x="480772" y="1055524"/>
                </a:lnTo>
                <a:lnTo>
                  <a:pt x="477908" y="1049376"/>
                </a:lnTo>
                <a:lnTo>
                  <a:pt x="475235" y="1048629"/>
                </a:lnTo>
                <a:lnTo>
                  <a:pt x="472878" y="1047426"/>
                </a:lnTo>
                <a:lnTo>
                  <a:pt x="470250" y="1048067"/>
                </a:lnTo>
                <a:lnTo>
                  <a:pt x="467571" y="1047554"/>
                </a:lnTo>
                <a:lnTo>
                  <a:pt x="460255" y="1051725"/>
                </a:lnTo>
                <a:lnTo>
                  <a:pt x="456193" y="1054726"/>
                </a:lnTo>
                <a:lnTo>
                  <a:pt x="451334" y="1059024"/>
                </a:lnTo>
                <a:lnTo>
                  <a:pt x="448161" y="1063511"/>
                </a:lnTo>
                <a:lnTo>
                  <a:pt x="445457" y="1067697"/>
                </a:lnTo>
                <a:lnTo>
                  <a:pt x="443673" y="1071977"/>
                </a:lnTo>
                <a:lnTo>
                  <a:pt x="442779" y="1077743"/>
                </a:lnTo>
                <a:lnTo>
                  <a:pt x="441843" y="1081886"/>
                </a:lnTo>
                <a:lnTo>
                  <a:pt x="441743" y="1086509"/>
                </a:lnTo>
                <a:lnTo>
                  <a:pt x="441139" y="1093052"/>
                </a:lnTo>
                <a:lnTo>
                  <a:pt x="441062" y="1096597"/>
                </a:lnTo>
                <a:lnTo>
                  <a:pt x="441098" y="1101992"/>
                </a:lnTo>
                <a:lnTo>
                  <a:pt x="440974" y="1107697"/>
                </a:lnTo>
                <a:lnTo>
                  <a:pt x="439369" y="1110826"/>
                </a:lnTo>
                <a:lnTo>
                  <a:pt x="436275" y="1115234"/>
                </a:lnTo>
                <a:lnTo>
                  <a:pt x="432899" y="1118484"/>
                </a:lnTo>
                <a:lnTo>
                  <a:pt x="430414" y="1123214"/>
                </a:lnTo>
                <a:lnTo>
                  <a:pt x="431182" y="1126774"/>
                </a:lnTo>
                <a:lnTo>
                  <a:pt x="433298" y="1129702"/>
                </a:lnTo>
                <a:lnTo>
                  <a:pt x="435400" y="1133557"/>
                </a:lnTo>
                <a:lnTo>
                  <a:pt x="436101" y="1137409"/>
                </a:lnTo>
                <a:lnTo>
                  <a:pt x="435750" y="1142667"/>
                </a:lnTo>
                <a:lnTo>
                  <a:pt x="433998" y="1150377"/>
                </a:lnTo>
                <a:lnTo>
                  <a:pt x="432597" y="1156337"/>
                </a:lnTo>
                <a:lnTo>
                  <a:pt x="432247" y="1163342"/>
                </a:lnTo>
                <a:lnTo>
                  <a:pt x="432247" y="1166145"/>
                </a:lnTo>
                <a:lnTo>
                  <a:pt x="432247" y="1168596"/>
                </a:lnTo>
                <a:lnTo>
                  <a:pt x="432247" y="1173855"/>
                </a:lnTo>
                <a:lnTo>
                  <a:pt x="431545" y="1178761"/>
                </a:lnTo>
                <a:lnTo>
                  <a:pt x="430494" y="1181914"/>
                </a:lnTo>
                <a:lnTo>
                  <a:pt x="428042" y="1187172"/>
                </a:lnTo>
                <a:lnTo>
                  <a:pt x="425939" y="1189624"/>
                </a:lnTo>
                <a:lnTo>
                  <a:pt x="422785" y="1193827"/>
                </a:lnTo>
                <a:lnTo>
                  <a:pt x="420683" y="1198733"/>
                </a:lnTo>
                <a:lnTo>
                  <a:pt x="419631" y="1202941"/>
                </a:lnTo>
                <a:lnTo>
                  <a:pt x="417879" y="1206795"/>
                </a:lnTo>
                <a:lnTo>
                  <a:pt x="415426" y="1210298"/>
                </a:lnTo>
                <a:lnTo>
                  <a:pt x="414025" y="1212400"/>
                </a:lnTo>
                <a:lnTo>
                  <a:pt x="410170" y="1214851"/>
                </a:lnTo>
                <a:lnTo>
                  <a:pt x="407367" y="1216255"/>
                </a:lnTo>
                <a:lnTo>
                  <a:pt x="405264" y="1219059"/>
                </a:lnTo>
                <a:lnTo>
                  <a:pt x="400147" y="1222910"/>
                </a:lnTo>
                <a:lnTo>
                  <a:pt x="395864" y="1225228"/>
                </a:lnTo>
                <a:lnTo>
                  <a:pt x="391905" y="1227555"/>
                </a:lnTo>
                <a:lnTo>
                  <a:pt x="387479" y="1231049"/>
                </a:lnTo>
                <a:lnTo>
                  <a:pt x="382123" y="1238035"/>
                </a:lnTo>
                <a:lnTo>
                  <a:pt x="372049" y="1247288"/>
                </a:lnTo>
                <a:lnTo>
                  <a:pt x="367289" y="1248321"/>
                </a:lnTo>
                <a:lnTo>
                  <a:pt x="358031" y="1253114"/>
                </a:lnTo>
                <a:lnTo>
                  <a:pt x="353753" y="1254022"/>
                </a:lnTo>
                <a:lnTo>
                  <a:pt x="349156" y="1254557"/>
                </a:lnTo>
                <a:lnTo>
                  <a:pt x="344685" y="1254238"/>
                </a:lnTo>
                <a:lnTo>
                  <a:pt x="339188" y="1253105"/>
                </a:lnTo>
                <a:lnTo>
                  <a:pt x="334399" y="1252486"/>
                </a:lnTo>
                <a:lnTo>
                  <a:pt x="330059" y="1251468"/>
                </a:lnTo>
                <a:lnTo>
                  <a:pt x="325962" y="1250830"/>
                </a:lnTo>
                <a:lnTo>
                  <a:pt x="321358" y="1251134"/>
                </a:lnTo>
                <a:lnTo>
                  <a:pt x="315967" y="1250921"/>
                </a:lnTo>
                <a:lnTo>
                  <a:pt x="311085" y="1251975"/>
                </a:lnTo>
                <a:lnTo>
                  <a:pt x="309091" y="1252947"/>
                </a:lnTo>
                <a:lnTo>
                  <a:pt x="304714" y="1255086"/>
                </a:lnTo>
                <a:lnTo>
                  <a:pt x="301453" y="1256325"/>
                </a:lnTo>
                <a:lnTo>
                  <a:pt x="297636" y="1259609"/>
                </a:lnTo>
                <a:lnTo>
                  <a:pt x="293176" y="1261991"/>
                </a:lnTo>
                <a:lnTo>
                  <a:pt x="289140" y="1265590"/>
                </a:lnTo>
                <a:lnTo>
                  <a:pt x="284251" y="1268986"/>
                </a:lnTo>
                <a:lnTo>
                  <a:pt x="282229" y="1270672"/>
                </a:lnTo>
                <a:lnTo>
                  <a:pt x="280595" y="1272237"/>
                </a:lnTo>
                <a:lnTo>
                  <a:pt x="278723" y="1274026"/>
                </a:lnTo>
                <a:lnTo>
                  <a:pt x="274992" y="1277540"/>
                </a:lnTo>
                <a:lnTo>
                  <a:pt x="271148" y="1279976"/>
                </a:lnTo>
                <a:lnTo>
                  <a:pt x="265823" y="1281769"/>
                </a:lnTo>
                <a:lnTo>
                  <a:pt x="262169" y="1283102"/>
                </a:lnTo>
                <a:lnTo>
                  <a:pt x="260502" y="1283713"/>
                </a:lnTo>
                <a:lnTo>
                  <a:pt x="258277" y="1285259"/>
                </a:lnTo>
                <a:lnTo>
                  <a:pt x="256334" y="1286083"/>
                </a:lnTo>
                <a:lnTo>
                  <a:pt x="255718" y="1286244"/>
                </a:lnTo>
                <a:lnTo>
                  <a:pt x="251853" y="1287249"/>
                </a:lnTo>
                <a:lnTo>
                  <a:pt x="248463" y="1287948"/>
                </a:lnTo>
                <a:lnTo>
                  <a:pt x="246715" y="1288856"/>
                </a:lnTo>
                <a:lnTo>
                  <a:pt x="237842" y="1290375"/>
                </a:lnTo>
                <a:lnTo>
                  <a:pt x="232540" y="1289141"/>
                </a:lnTo>
                <a:lnTo>
                  <a:pt x="228053" y="1288099"/>
                </a:lnTo>
                <a:lnTo>
                  <a:pt x="223694" y="1286845"/>
                </a:lnTo>
                <a:lnTo>
                  <a:pt x="222747" y="1286316"/>
                </a:lnTo>
                <a:lnTo>
                  <a:pt x="220385" y="1284618"/>
                </a:lnTo>
                <a:lnTo>
                  <a:pt x="218290" y="1282850"/>
                </a:lnTo>
                <a:lnTo>
                  <a:pt x="216582" y="1281411"/>
                </a:lnTo>
                <a:lnTo>
                  <a:pt x="214557" y="1279980"/>
                </a:lnTo>
                <a:lnTo>
                  <a:pt x="214088" y="1279329"/>
                </a:lnTo>
                <a:lnTo>
                  <a:pt x="212686" y="1277388"/>
                </a:lnTo>
                <a:lnTo>
                  <a:pt x="212398" y="1276875"/>
                </a:lnTo>
                <a:lnTo>
                  <a:pt x="210082" y="1272841"/>
                </a:lnTo>
                <a:lnTo>
                  <a:pt x="208643" y="1266407"/>
                </a:lnTo>
                <a:lnTo>
                  <a:pt x="206110" y="1259469"/>
                </a:lnTo>
                <a:lnTo>
                  <a:pt x="205210" y="1255411"/>
                </a:lnTo>
                <a:lnTo>
                  <a:pt x="203622" y="1251529"/>
                </a:lnTo>
                <a:lnTo>
                  <a:pt x="202781" y="1246926"/>
                </a:lnTo>
                <a:lnTo>
                  <a:pt x="202451" y="1243853"/>
                </a:lnTo>
                <a:lnTo>
                  <a:pt x="202929" y="1237725"/>
                </a:lnTo>
                <a:lnTo>
                  <a:pt x="203064" y="1236003"/>
                </a:lnTo>
                <a:lnTo>
                  <a:pt x="202822" y="1231577"/>
                </a:lnTo>
                <a:lnTo>
                  <a:pt x="202997" y="1225092"/>
                </a:lnTo>
                <a:lnTo>
                  <a:pt x="203289" y="1217522"/>
                </a:lnTo>
                <a:lnTo>
                  <a:pt x="203224" y="1213129"/>
                </a:lnTo>
                <a:lnTo>
                  <a:pt x="202171" y="1206759"/>
                </a:lnTo>
                <a:lnTo>
                  <a:pt x="201741" y="1200602"/>
                </a:lnTo>
                <a:lnTo>
                  <a:pt x="201003" y="1194457"/>
                </a:lnTo>
                <a:lnTo>
                  <a:pt x="200266" y="1188308"/>
                </a:lnTo>
                <a:lnTo>
                  <a:pt x="199826" y="1184235"/>
                </a:lnTo>
                <a:lnTo>
                  <a:pt x="199657" y="1181385"/>
                </a:lnTo>
                <a:lnTo>
                  <a:pt x="199115" y="1176544"/>
                </a:lnTo>
                <a:lnTo>
                  <a:pt x="197305" y="1170511"/>
                </a:lnTo>
                <a:lnTo>
                  <a:pt x="193563" y="1164305"/>
                </a:lnTo>
                <a:lnTo>
                  <a:pt x="191013" y="1161355"/>
                </a:lnTo>
                <a:lnTo>
                  <a:pt x="187523" y="1157591"/>
                </a:lnTo>
                <a:lnTo>
                  <a:pt x="184033" y="1154505"/>
                </a:lnTo>
                <a:lnTo>
                  <a:pt x="180543" y="1151689"/>
                </a:lnTo>
                <a:lnTo>
                  <a:pt x="178261" y="1150210"/>
                </a:lnTo>
                <a:lnTo>
                  <a:pt x="175174" y="1148600"/>
                </a:lnTo>
                <a:lnTo>
                  <a:pt x="172758" y="1146452"/>
                </a:lnTo>
                <a:lnTo>
                  <a:pt x="171147" y="1144441"/>
                </a:lnTo>
                <a:lnTo>
                  <a:pt x="169268" y="1142026"/>
                </a:lnTo>
                <a:lnTo>
                  <a:pt x="167657" y="1139875"/>
                </a:lnTo>
                <a:lnTo>
                  <a:pt x="165644" y="1137324"/>
                </a:lnTo>
                <a:lnTo>
                  <a:pt x="161751" y="1134906"/>
                </a:lnTo>
                <a:lnTo>
                  <a:pt x="156517" y="1133566"/>
                </a:lnTo>
                <a:lnTo>
                  <a:pt x="150879" y="1133432"/>
                </a:lnTo>
                <a:lnTo>
                  <a:pt x="148731" y="1133432"/>
                </a:lnTo>
                <a:lnTo>
                  <a:pt x="146449" y="1133566"/>
                </a:lnTo>
                <a:lnTo>
                  <a:pt x="143630" y="1134775"/>
                </a:lnTo>
                <a:lnTo>
                  <a:pt x="142825" y="1138399"/>
                </a:lnTo>
                <a:lnTo>
                  <a:pt x="142959" y="1139875"/>
                </a:lnTo>
                <a:lnTo>
                  <a:pt x="143093" y="1142424"/>
                </a:lnTo>
                <a:lnTo>
                  <a:pt x="141482" y="1142831"/>
                </a:lnTo>
                <a:lnTo>
                  <a:pt x="138664" y="1140951"/>
                </a:lnTo>
                <a:lnTo>
                  <a:pt x="136516" y="1140544"/>
                </a:lnTo>
                <a:lnTo>
                  <a:pt x="133429" y="1142290"/>
                </a:lnTo>
                <a:lnTo>
                  <a:pt x="130745" y="1145647"/>
                </a:lnTo>
                <a:lnTo>
                  <a:pt x="129536" y="1160815"/>
                </a:lnTo>
                <a:lnTo>
                  <a:pt x="128194" y="1176252"/>
                </a:lnTo>
                <a:lnTo>
                  <a:pt x="124743" y="1188694"/>
                </a:lnTo>
                <a:lnTo>
                  <a:pt x="126241" y="1200429"/>
                </a:lnTo>
                <a:lnTo>
                  <a:pt x="129735" y="1208913"/>
                </a:lnTo>
                <a:lnTo>
                  <a:pt x="130275" y="1213263"/>
                </a:lnTo>
                <a:lnTo>
                  <a:pt x="133819" y="1219441"/>
                </a:lnTo>
                <a:lnTo>
                  <a:pt x="135020" y="1223910"/>
                </a:lnTo>
                <a:lnTo>
                  <a:pt x="135799" y="1225790"/>
                </a:lnTo>
                <a:lnTo>
                  <a:pt x="137756" y="1234028"/>
                </a:lnTo>
                <a:lnTo>
                  <a:pt x="137788" y="1237294"/>
                </a:lnTo>
                <a:lnTo>
                  <a:pt x="137101" y="1244566"/>
                </a:lnTo>
                <a:lnTo>
                  <a:pt x="134421" y="1249667"/>
                </a:lnTo>
                <a:lnTo>
                  <a:pt x="130482" y="1253883"/>
                </a:lnTo>
                <a:lnTo>
                  <a:pt x="128611" y="1255487"/>
                </a:lnTo>
                <a:lnTo>
                  <a:pt x="124683" y="1257696"/>
                </a:lnTo>
                <a:lnTo>
                  <a:pt x="122175" y="1259011"/>
                </a:lnTo>
                <a:lnTo>
                  <a:pt x="118255" y="1261064"/>
                </a:lnTo>
                <a:lnTo>
                  <a:pt x="114657" y="1263956"/>
                </a:lnTo>
                <a:lnTo>
                  <a:pt x="111295" y="1266997"/>
                </a:lnTo>
                <a:lnTo>
                  <a:pt x="109780" y="1270247"/>
                </a:lnTo>
                <a:lnTo>
                  <a:pt x="103835" y="1281155"/>
                </a:lnTo>
                <a:lnTo>
                  <a:pt x="96883" y="1299008"/>
                </a:lnTo>
                <a:lnTo>
                  <a:pt x="90452" y="1300083"/>
                </a:lnTo>
                <a:lnTo>
                  <a:pt x="86432" y="1299965"/>
                </a:lnTo>
                <a:lnTo>
                  <a:pt x="83783" y="1300259"/>
                </a:lnTo>
                <a:lnTo>
                  <a:pt x="81724" y="1298495"/>
                </a:lnTo>
                <a:lnTo>
                  <a:pt x="80252" y="1293786"/>
                </a:lnTo>
                <a:lnTo>
                  <a:pt x="69565" y="1273440"/>
                </a:lnTo>
                <a:lnTo>
                  <a:pt x="64441" y="1264354"/>
                </a:lnTo>
                <a:lnTo>
                  <a:pt x="60714" y="1257367"/>
                </a:lnTo>
                <a:lnTo>
                  <a:pt x="45168" y="1242975"/>
                </a:lnTo>
                <a:lnTo>
                  <a:pt x="40345" y="1239220"/>
                </a:lnTo>
                <a:lnTo>
                  <a:pt x="33914" y="1230648"/>
                </a:lnTo>
                <a:lnTo>
                  <a:pt x="33378" y="1224751"/>
                </a:lnTo>
                <a:lnTo>
                  <a:pt x="34450" y="1218858"/>
                </a:lnTo>
                <a:lnTo>
                  <a:pt x="34986" y="1211890"/>
                </a:lnTo>
                <a:lnTo>
                  <a:pt x="36594" y="1203318"/>
                </a:lnTo>
                <a:lnTo>
                  <a:pt x="36593" y="1196887"/>
                </a:lnTo>
                <a:lnTo>
                  <a:pt x="27671" y="1181738"/>
                </a:lnTo>
                <a:lnTo>
                  <a:pt x="25384" y="1178764"/>
                </a:lnTo>
                <a:lnTo>
                  <a:pt x="24240" y="1175562"/>
                </a:lnTo>
                <a:lnTo>
                  <a:pt x="23326" y="1172133"/>
                </a:lnTo>
                <a:lnTo>
                  <a:pt x="21496" y="1167786"/>
                </a:lnTo>
                <a:lnTo>
                  <a:pt x="20810" y="1161841"/>
                </a:lnTo>
                <a:lnTo>
                  <a:pt x="20353" y="1152005"/>
                </a:lnTo>
                <a:lnTo>
                  <a:pt x="20353" y="1142400"/>
                </a:lnTo>
                <a:lnTo>
                  <a:pt x="20811" y="1130280"/>
                </a:lnTo>
                <a:lnTo>
                  <a:pt x="22411" y="1116330"/>
                </a:lnTo>
                <a:lnTo>
                  <a:pt x="22660" y="1106321"/>
                </a:lnTo>
                <a:lnTo>
                  <a:pt x="23732" y="1099350"/>
                </a:lnTo>
                <a:lnTo>
                  <a:pt x="17057" y="1090692"/>
                </a:lnTo>
                <a:lnTo>
                  <a:pt x="16477" y="1084760"/>
                </a:lnTo>
                <a:lnTo>
                  <a:pt x="16225" y="1083633"/>
                </a:lnTo>
                <a:lnTo>
                  <a:pt x="15950" y="1079760"/>
                </a:lnTo>
                <a:lnTo>
                  <a:pt x="14470" y="1074963"/>
                </a:lnTo>
                <a:lnTo>
                  <a:pt x="14161" y="1072603"/>
                </a:lnTo>
                <a:lnTo>
                  <a:pt x="13411" y="1070510"/>
                </a:lnTo>
                <a:lnTo>
                  <a:pt x="13336" y="1065434"/>
                </a:lnTo>
                <a:lnTo>
                  <a:pt x="13324" y="1064556"/>
                </a:lnTo>
                <a:lnTo>
                  <a:pt x="13831" y="1058259"/>
                </a:lnTo>
                <a:lnTo>
                  <a:pt x="11725" y="1045498"/>
                </a:lnTo>
                <a:lnTo>
                  <a:pt x="10987" y="1041470"/>
                </a:lnTo>
                <a:lnTo>
                  <a:pt x="11868" y="1023012"/>
                </a:lnTo>
                <a:lnTo>
                  <a:pt x="13263" y="1020048"/>
                </a:lnTo>
                <a:lnTo>
                  <a:pt x="14178" y="1017533"/>
                </a:lnTo>
                <a:lnTo>
                  <a:pt x="13721" y="1012411"/>
                </a:lnTo>
                <a:lnTo>
                  <a:pt x="14048" y="1011646"/>
                </a:lnTo>
                <a:lnTo>
                  <a:pt x="14380" y="1010534"/>
                </a:lnTo>
                <a:lnTo>
                  <a:pt x="14599" y="1009386"/>
                </a:lnTo>
                <a:lnTo>
                  <a:pt x="14850" y="1008505"/>
                </a:lnTo>
                <a:lnTo>
                  <a:pt x="14990" y="1007387"/>
                </a:lnTo>
                <a:lnTo>
                  <a:pt x="15178" y="1005850"/>
                </a:lnTo>
                <a:lnTo>
                  <a:pt x="15404" y="1004349"/>
                </a:lnTo>
                <a:lnTo>
                  <a:pt x="15620" y="1003317"/>
                </a:lnTo>
                <a:lnTo>
                  <a:pt x="17837" y="998550"/>
                </a:lnTo>
                <a:lnTo>
                  <a:pt x="17837" y="995580"/>
                </a:lnTo>
                <a:lnTo>
                  <a:pt x="16174" y="992107"/>
                </a:lnTo>
                <a:lnTo>
                  <a:pt x="15662" y="990819"/>
                </a:lnTo>
                <a:lnTo>
                  <a:pt x="15331" y="990084"/>
                </a:lnTo>
                <a:lnTo>
                  <a:pt x="14864" y="985515"/>
                </a:lnTo>
                <a:lnTo>
                  <a:pt x="13109" y="978663"/>
                </a:lnTo>
                <a:lnTo>
                  <a:pt x="13172" y="977544"/>
                </a:lnTo>
                <a:lnTo>
                  <a:pt x="13475" y="976087"/>
                </a:lnTo>
                <a:lnTo>
                  <a:pt x="13616" y="974932"/>
                </a:lnTo>
                <a:lnTo>
                  <a:pt x="13754" y="973857"/>
                </a:lnTo>
                <a:lnTo>
                  <a:pt x="13936" y="972624"/>
                </a:lnTo>
                <a:lnTo>
                  <a:pt x="14237" y="971244"/>
                </a:lnTo>
                <a:lnTo>
                  <a:pt x="14349" y="969665"/>
                </a:lnTo>
                <a:lnTo>
                  <a:pt x="14268" y="968043"/>
                </a:lnTo>
                <a:lnTo>
                  <a:pt x="14382" y="966390"/>
                </a:lnTo>
                <a:lnTo>
                  <a:pt x="14561" y="965236"/>
                </a:lnTo>
                <a:lnTo>
                  <a:pt x="14794" y="963425"/>
                </a:lnTo>
                <a:lnTo>
                  <a:pt x="14750" y="961882"/>
                </a:lnTo>
                <a:lnTo>
                  <a:pt x="14820" y="960461"/>
                </a:lnTo>
                <a:lnTo>
                  <a:pt x="14848" y="959185"/>
                </a:lnTo>
                <a:lnTo>
                  <a:pt x="14882" y="957648"/>
                </a:lnTo>
                <a:lnTo>
                  <a:pt x="14830" y="956487"/>
                </a:lnTo>
                <a:lnTo>
                  <a:pt x="14817" y="955290"/>
                </a:lnTo>
                <a:lnTo>
                  <a:pt x="14889" y="953790"/>
                </a:lnTo>
                <a:lnTo>
                  <a:pt x="15150" y="952447"/>
                </a:lnTo>
                <a:lnTo>
                  <a:pt x="15446" y="951293"/>
                </a:lnTo>
                <a:lnTo>
                  <a:pt x="15384" y="948826"/>
                </a:lnTo>
                <a:lnTo>
                  <a:pt x="15525" y="947635"/>
                </a:lnTo>
                <a:lnTo>
                  <a:pt x="15745" y="946445"/>
                </a:lnTo>
                <a:lnTo>
                  <a:pt x="15880" y="945558"/>
                </a:lnTo>
                <a:lnTo>
                  <a:pt x="16108" y="943984"/>
                </a:lnTo>
                <a:lnTo>
                  <a:pt x="16252" y="942715"/>
                </a:lnTo>
                <a:lnTo>
                  <a:pt x="16326" y="941098"/>
                </a:lnTo>
                <a:lnTo>
                  <a:pt x="16400" y="940330"/>
                </a:lnTo>
                <a:lnTo>
                  <a:pt x="16525" y="939057"/>
                </a:lnTo>
                <a:lnTo>
                  <a:pt x="16859" y="937909"/>
                </a:lnTo>
                <a:lnTo>
                  <a:pt x="17393" y="936378"/>
                </a:lnTo>
                <a:lnTo>
                  <a:pt x="17766" y="935266"/>
                </a:lnTo>
                <a:lnTo>
                  <a:pt x="18255" y="934081"/>
                </a:lnTo>
                <a:lnTo>
                  <a:pt x="19103" y="932404"/>
                </a:lnTo>
                <a:lnTo>
                  <a:pt x="20139" y="929185"/>
                </a:lnTo>
                <a:lnTo>
                  <a:pt x="20558" y="927690"/>
                </a:lnTo>
                <a:lnTo>
                  <a:pt x="20864" y="926038"/>
                </a:lnTo>
                <a:lnTo>
                  <a:pt x="21117" y="925041"/>
                </a:lnTo>
                <a:lnTo>
                  <a:pt x="21452" y="923856"/>
                </a:lnTo>
                <a:lnTo>
                  <a:pt x="21642" y="922277"/>
                </a:lnTo>
                <a:lnTo>
                  <a:pt x="21938" y="921086"/>
                </a:lnTo>
                <a:lnTo>
                  <a:pt x="22101" y="918929"/>
                </a:lnTo>
                <a:lnTo>
                  <a:pt x="22250" y="917392"/>
                </a:lnTo>
                <a:lnTo>
                  <a:pt x="22354" y="916159"/>
                </a:lnTo>
                <a:lnTo>
                  <a:pt x="22093" y="913996"/>
                </a:lnTo>
                <a:lnTo>
                  <a:pt x="22013" y="912374"/>
                </a:lnTo>
                <a:lnTo>
                  <a:pt x="22179" y="910065"/>
                </a:lnTo>
                <a:lnTo>
                  <a:pt x="22565" y="908340"/>
                </a:lnTo>
                <a:lnTo>
                  <a:pt x="22793" y="906724"/>
                </a:lnTo>
                <a:lnTo>
                  <a:pt x="23334" y="904962"/>
                </a:lnTo>
                <a:lnTo>
                  <a:pt x="24506" y="902556"/>
                </a:lnTo>
                <a:lnTo>
                  <a:pt x="25158" y="900989"/>
                </a:lnTo>
                <a:lnTo>
                  <a:pt x="25889" y="899348"/>
                </a:lnTo>
                <a:lnTo>
                  <a:pt x="26424" y="897817"/>
                </a:lnTo>
                <a:lnTo>
                  <a:pt x="26608" y="896475"/>
                </a:lnTo>
                <a:lnTo>
                  <a:pt x="27020" y="895284"/>
                </a:lnTo>
                <a:lnTo>
                  <a:pt x="27896" y="894069"/>
                </a:lnTo>
                <a:lnTo>
                  <a:pt x="28116" y="892842"/>
                </a:lnTo>
                <a:lnTo>
                  <a:pt x="28529" y="891693"/>
                </a:lnTo>
                <a:lnTo>
                  <a:pt x="29410" y="890205"/>
                </a:lnTo>
                <a:lnTo>
                  <a:pt x="29744" y="889057"/>
                </a:lnTo>
                <a:lnTo>
                  <a:pt x="30154" y="887951"/>
                </a:lnTo>
                <a:lnTo>
                  <a:pt x="30566" y="886760"/>
                </a:lnTo>
                <a:lnTo>
                  <a:pt x="30832" y="885186"/>
                </a:lnTo>
                <a:lnTo>
                  <a:pt x="31128" y="884038"/>
                </a:lnTo>
                <a:lnTo>
                  <a:pt x="31394" y="882459"/>
                </a:lnTo>
                <a:lnTo>
                  <a:pt x="31661" y="880849"/>
                </a:lnTo>
                <a:lnTo>
                  <a:pt x="31751" y="880272"/>
                </a:lnTo>
                <a:lnTo>
                  <a:pt x="31477" y="878686"/>
                </a:lnTo>
                <a:lnTo>
                  <a:pt x="31271" y="877483"/>
                </a:lnTo>
                <a:lnTo>
                  <a:pt x="31113" y="875904"/>
                </a:lnTo>
                <a:lnTo>
                  <a:pt x="30416" y="874227"/>
                </a:lnTo>
                <a:lnTo>
                  <a:pt x="29655" y="871973"/>
                </a:lnTo>
                <a:lnTo>
                  <a:pt x="28962" y="870108"/>
                </a:lnTo>
                <a:lnTo>
                  <a:pt x="27918" y="868431"/>
                </a:lnTo>
                <a:lnTo>
                  <a:pt x="27280" y="865794"/>
                </a:lnTo>
                <a:lnTo>
                  <a:pt x="26986" y="865095"/>
                </a:lnTo>
                <a:lnTo>
                  <a:pt x="26923" y="864512"/>
                </a:lnTo>
                <a:lnTo>
                  <a:pt x="26897" y="863899"/>
                </a:lnTo>
                <a:lnTo>
                  <a:pt x="26797" y="863200"/>
                </a:lnTo>
                <a:lnTo>
                  <a:pt x="25978" y="861797"/>
                </a:lnTo>
                <a:lnTo>
                  <a:pt x="25437" y="860047"/>
                </a:lnTo>
                <a:lnTo>
                  <a:pt x="25044" y="858577"/>
                </a:lnTo>
                <a:lnTo>
                  <a:pt x="24389" y="856748"/>
                </a:lnTo>
                <a:lnTo>
                  <a:pt x="23948" y="855776"/>
                </a:lnTo>
                <a:lnTo>
                  <a:pt x="23129" y="854373"/>
                </a:lnTo>
                <a:lnTo>
                  <a:pt x="22578" y="853048"/>
                </a:lnTo>
                <a:lnTo>
                  <a:pt x="21871" y="851796"/>
                </a:lnTo>
                <a:lnTo>
                  <a:pt x="20565" y="849768"/>
                </a:lnTo>
                <a:lnTo>
                  <a:pt x="19896" y="848558"/>
                </a:lnTo>
                <a:lnTo>
                  <a:pt x="18875" y="847611"/>
                </a:lnTo>
                <a:lnTo>
                  <a:pt x="18207" y="846323"/>
                </a:lnTo>
                <a:lnTo>
                  <a:pt x="17653" y="845193"/>
                </a:lnTo>
                <a:lnTo>
                  <a:pt x="17297" y="843838"/>
                </a:lnTo>
                <a:lnTo>
                  <a:pt x="17014" y="842635"/>
                </a:lnTo>
                <a:lnTo>
                  <a:pt x="16789" y="840545"/>
                </a:lnTo>
                <a:lnTo>
                  <a:pt x="16709" y="838929"/>
                </a:lnTo>
                <a:lnTo>
                  <a:pt x="16698" y="837690"/>
                </a:lnTo>
                <a:lnTo>
                  <a:pt x="16655" y="836073"/>
                </a:lnTo>
                <a:lnTo>
                  <a:pt x="16391" y="834020"/>
                </a:lnTo>
                <a:lnTo>
                  <a:pt x="16300" y="832938"/>
                </a:lnTo>
                <a:lnTo>
                  <a:pt x="15951" y="831237"/>
                </a:lnTo>
                <a:lnTo>
                  <a:pt x="15942" y="829846"/>
                </a:lnTo>
                <a:lnTo>
                  <a:pt x="16250" y="828157"/>
                </a:lnTo>
                <a:lnTo>
                  <a:pt x="16669" y="826626"/>
                </a:lnTo>
                <a:lnTo>
                  <a:pt x="17140" y="824555"/>
                </a:lnTo>
                <a:lnTo>
                  <a:pt x="17514" y="823291"/>
                </a:lnTo>
                <a:lnTo>
                  <a:pt x="17785" y="821523"/>
                </a:lnTo>
                <a:lnTo>
                  <a:pt x="18050" y="820022"/>
                </a:lnTo>
                <a:lnTo>
                  <a:pt x="18096" y="817902"/>
                </a:lnTo>
                <a:lnTo>
                  <a:pt x="17974" y="816438"/>
                </a:lnTo>
                <a:lnTo>
                  <a:pt x="17816" y="814852"/>
                </a:lnTo>
                <a:lnTo>
                  <a:pt x="17272" y="813218"/>
                </a:lnTo>
                <a:lnTo>
                  <a:pt x="16231" y="811347"/>
                </a:lnTo>
                <a:lnTo>
                  <a:pt x="15227" y="809628"/>
                </a:lnTo>
                <a:lnTo>
                  <a:pt x="14113" y="807598"/>
                </a:lnTo>
                <a:lnTo>
                  <a:pt x="12942" y="806420"/>
                </a:lnTo>
                <a:lnTo>
                  <a:pt x="12311" y="805210"/>
                </a:lnTo>
                <a:lnTo>
                  <a:pt x="11642" y="804038"/>
                </a:lnTo>
                <a:lnTo>
                  <a:pt x="10592" y="802629"/>
                </a:lnTo>
                <a:lnTo>
                  <a:pt x="10269" y="801505"/>
                </a:lnTo>
                <a:lnTo>
                  <a:pt x="9263" y="799822"/>
                </a:lnTo>
                <a:lnTo>
                  <a:pt x="8596" y="798576"/>
                </a:lnTo>
                <a:lnTo>
                  <a:pt x="7811" y="797361"/>
                </a:lnTo>
                <a:lnTo>
                  <a:pt x="7267" y="795769"/>
                </a:lnTo>
                <a:lnTo>
                  <a:pt x="7023" y="794572"/>
                </a:lnTo>
                <a:lnTo>
                  <a:pt x="6893" y="793449"/>
                </a:lnTo>
                <a:lnTo>
                  <a:pt x="7072" y="792337"/>
                </a:lnTo>
                <a:lnTo>
                  <a:pt x="7319" y="791644"/>
                </a:lnTo>
                <a:lnTo>
                  <a:pt x="7845" y="790538"/>
                </a:lnTo>
                <a:lnTo>
                  <a:pt x="8363" y="789779"/>
                </a:lnTo>
                <a:lnTo>
                  <a:pt x="9198" y="788679"/>
                </a:lnTo>
                <a:lnTo>
                  <a:pt x="10373" y="787932"/>
                </a:lnTo>
                <a:lnTo>
                  <a:pt x="10965" y="787368"/>
                </a:lnTo>
                <a:lnTo>
                  <a:pt x="12136" y="786778"/>
                </a:lnTo>
                <a:lnTo>
                  <a:pt x="12878" y="786407"/>
                </a:lnTo>
                <a:lnTo>
                  <a:pt x="14210" y="785508"/>
                </a:lnTo>
                <a:lnTo>
                  <a:pt x="15384" y="784804"/>
                </a:lnTo>
                <a:lnTo>
                  <a:pt x="16055" y="784123"/>
                </a:lnTo>
                <a:lnTo>
                  <a:pt x="16801" y="783595"/>
                </a:lnTo>
                <a:lnTo>
                  <a:pt x="17246" y="782640"/>
                </a:lnTo>
                <a:lnTo>
                  <a:pt x="17612" y="781802"/>
                </a:lnTo>
                <a:lnTo>
                  <a:pt x="17779" y="781267"/>
                </a:lnTo>
                <a:lnTo>
                  <a:pt x="17892" y="779609"/>
                </a:lnTo>
                <a:lnTo>
                  <a:pt x="17834" y="778758"/>
                </a:lnTo>
                <a:lnTo>
                  <a:pt x="17585" y="777756"/>
                </a:lnTo>
                <a:lnTo>
                  <a:pt x="17269" y="776322"/>
                </a:lnTo>
                <a:lnTo>
                  <a:pt x="16879" y="774731"/>
                </a:lnTo>
                <a:lnTo>
                  <a:pt x="16287" y="773521"/>
                </a:lnTo>
                <a:lnTo>
                  <a:pt x="15667" y="771930"/>
                </a:lnTo>
                <a:lnTo>
                  <a:pt x="15187" y="770878"/>
                </a:lnTo>
                <a:lnTo>
                  <a:pt x="14715" y="769518"/>
                </a:lnTo>
                <a:lnTo>
                  <a:pt x="14087" y="768193"/>
                </a:lnTo>
                <a:lnTo>
                  <a:pt x="13726" y="767070"/>
                </a:lnTo>
                <a:lnTo>
                  <a:pt x="13299" y="765399"/>
                </a:lnTo>
                <a:lnTo>
                  <a:pt x="13093" y="764238"/>
                </a:lnTo>
                <a:lnTo>
                  <a:pt x="12885" y="763157"/>
                </a:lnTo>
                <a:lnTo>
                  <a:pt x="12839" y="761729"/>
                </a:lnTo>
                <a:lnTo>
                  <a:pt x="12704" y="760836"/>
                </a:lnTo>
                <a:lnTo>
                  <a:pt x="12118" y="759396"/>
                </a:lnTo>
                <a:lnTo>
                  <a:pt x="11835" y="758199"/>
                </a:lnTo>
                <a:lnTo>
                  <a:pt x="11828" y="757749"/>
                </a:lnTo>
                <a:lnTo>
                  <a:pt x="11820" y="757154"/>
                </a:lnTo>
                <a:lnTo>
                  <a:pt x="11652" y="755957"/>
                </a:lnTo>
                <a:lnTo>
                  <a:pt x="11341" y="754293"/>
                </a:lnTo>
                <a:lnTo>
                  <a:pt x="10672" y="753120"/>
                </a:lnTo>
                <a:lnTo>
                  <a:pt x="10300" y="750684"/>
                </a:lnTo>
                <a:lnTo>
                  <a:pt x="10056" y="749487"/>
                </a:lnTo>
                <a:lnTo>
                  <a:pt x="10057" y="747713"/>
                </a:lnTo>
                <a:lnTo>
                  <a:pt x="10082" y="746553"/>
                </a:lnTo>
                <a:lnTo>
                  <a:pt x="9914" y="745435"/>
                </a:lnTo>
                <a:lnTo>
                  <a:pt x="9774" y="744737"/>
                </a:lnTo>
                <a:lnTo>
                  <a:pt x="9494" y="743418"/>
                </a:lnTo>
                <a:lnTo>
                  <a:pt x="9327" y="742258"/>
                </a:lnTo>
                <a:lnTo>
                  <a:pt x="9276" y="741060"/>
                </a:lnTo>
                <a:lnTo>
                  <a:pt x="9266" y="739712"/>
                </a:lnTo>
                <a:lnTo>
                  <a:pt x="9230" y="737859"/>
                </a:lnTo>
                <a:lnTo>
                  <a:pt x="9295" y="736625"/>
                </a:lnTo>
                <a:lnTo>
                  <a:pt x="9333" y="734931"/>
                </a:lnTo>
                <a:lnTo>
                  <a:pt x="9334" y="733120"/>
                </a:lnTo>
                <a:lnTo>
                  <a:pt x="9331" y="731461"/>
                </a:lnTo>
                <a:lnTo>
                  <a:pt x="9204" y="730228"/>
                </a:lnTo>
                <a:lnTo>
                  <a:pt x="8871" y="727792"/>
                </a:lnTo>
                <a:lnTo>
                  <a:pt x="8635" y="726206"/>
                </a:lnTo>
                <a:lnTo>
                  <a:pt x="8472" y="724851"/>
                </a:lnTo>
                <a:lnTo>
                  <a:pt x="8161" y="723224"/>
                </a:lnTo>
                <a:lnTo>
                  <a:pt x="7854" y="721371"/>
                </a:lnTo>
                <a:lnTo>
                  <a:pt x="7463" y="719815"/>
                </a:lnTo>
                <a:lnTo>
                  <a:pt x="7137" y="718807"/>
                </a:lnTo>
                <a:lnTo>
                  <a:pt x="6159" y="717671"/>
                </a:lnTo>
                <a:lnTo>
                  <a:pt x="5718" y="716577"/>
                </a:lnTo>
                <a:lnTo>
                  <a:pt x="5200" y="715568"/>
                </a:lnTo>
                <a:lnTo>
                  <a:pt x="4893" y="713709"/>
                </a:lnTo>
                <a:lnTo>
                  <a:pt x="4995" y="712592"/>
                </a:lnTo>
                <a:lnTo>
                  <a:pt x="5061" y="711358"/>
                </a:lnTo>
                <a:lnTo>
                  <a:pt x="5278" y="710246"/>
                </a:lnTo>
                <a:lnTo>
                  <a:pt x="5571" y="709250"/>
                </a:lnTo>
                <a:lnTo>
                  <a:pt x="5740" y="708521"/>
                </a:lnTo>
                <a:lnTo>
                  <a:pt x="6046" y="706947"/>
                </a:lnTo>
                <a:lnTo>
                  <a:pt x="6310" y="705410"/>
                </a:lnTo>
                <a:lnTo>
                  <a:pt x="6459" y="703909"/>
                </a:lnTo>
                <a:lnTo>
                  <a:pt x="6605" y="702561"/>
                </a:lnTo>
                <a:lnTo>
                  <a:pt x="6560" y="701097"/>
                </a:lnTo>
                <a:lnTo>
                  <a:pt x="6455" y="698819"/>
                </a:lnTo>
                <a:lnTo>
                  <a:pt x="6487" y="697391"/>
                </a:lnTo>
                <a:lnTo>
                  <a:pt x="6434" y="696237"/>
                </a:lnTo>
                <a:lnTo>
                  <a:pt x="6159" y="694724"/>
                </a:lnTo>
                <a:lnTo>
                  <a:pt x="5662" y="692713"/>
                </a:lnTo>
                <a:lnTo>
                  <a:pt x="5316" y="690854"/>
                </a:lnTo>
                <a:lnTo>
                  <a:pt x="4821" y="688801"/>
                </a:lnTo>
                <a:lnTo>
                  <a:pt x="3888" y="687312"/>
                </a:lnTo>
                <a:lnTo>
                  <a:pt x="2744" y="684900"/>
                </a:lnTo>
                <a:lnTo>
                  <a:pt x="0" y="676243"/>
                </a:lnTo>
                <a:lnTo>
                  <a:pt x="225" y="674742"/>
                </a:lnTo>
                <a:lnTo>
                  <a:pt x="1708" y="672269"/>
                </a:lnTo>
                <a:lnTo>
                  <a:pt x="2883" y="671522"/>
                </a:lnTo>
                <a:lnTo>
                  <a:pt x="4062" y="670544"/>
                </a:lnTo>
                <a:lnTo>
                  <a:pt x="5861" y="669505"/>
                </a:lnTo>
                <a:lnTo>
                  <a:pt x="19943" y="658627"/>
                </a:lnTo>
                <a:lnTo>
                  <a:pt x="22114" y="658384"/>
                </a:lnTo>
                <a:lnTo>
                  <a:pt x="24284" y="656938"/>
                </a:lnTo>
                <a:lnTo>
                  <a:pt x="24766" y="654769"/>
                </a:lnTo>
                <a:lnTo>
                  <a:pt x="24043" y="650911"/>
                </a:lnTo>
                <a:lnTo>
                  <a:pt x="23801" y="647534"/>
                </a:lnTo>
                <a:lnTo>
                  <a:pt x="22114" y="644159"/>
                </a:lnTo>
                <a:lnTo>
                  <a:pt x="21391" y="642712"/>
                </a:lnTo>
                <a:lnTo>
                  <a:pt x="20426" y="640544"/>
                </a:lnTo>
                <a:lnTo>
                  <a:pt x="18979" y="638372"/>
                </a:lnTo>
                <a:lnTo>
                  <a:pt x="17774" y="633791"/>
                </a:lnTo>
                <a:lnTo>
                  <a:pt x="14133" y="628524"/>
                </a:lnTo>
                <a:lnTo>
                  <a:pt x="13201" y="625030"/>
                </a:lnTo>
                <a:lnTo>
                  <a:pt x="14133" y="620607"/>
                </a:lnTo>
                <a:lnTo>
                  <a:pt x="16462" y="616880"/>
                </a:lnTo>
                <a:lnTo>
                  <a:pt x="18738" y="613055"/>
                </a:lnTo>
                <a:lnTo>
                  <a:pt x="18979" y="611606"/>
                </a:lnTo>
                <a:lnTo>
                  <a:pt x="19220" y="607749"/>
                </a:lnTo>
                <a:lnTo>
                  <a:pt x="22114" y="597865"/>
                </a:lnTo>
                <a:lnTo>
                  <a:pt x="24766" y="592560"/>
                </a:lnTo>
                <a:lnTo>
                  <a:pt x="26695" y="589186"/>
                </a:lnTo>
                <a:lnTo>
                  <a:pt x="33205" y="584361"/>
                </a:lnTo>
                <a:lnTo>
                  <a:pt x="36581" y="580987"/>
                </a:lnTo>
                <a:lnTo>
                  <a:pt x="40921" y="576646"/>
                </a:lnTo>
                <a:lnTo>
                  <a:pt x="43091" y="572305"/>
                </a:lnTo>
                <a:lnTo>
                  <a:pt x="44537" y="564833"/>
                </a:lnTo>
                <a:lnTo>
                  <a:pt x="45984" y="560491"/>
                </a:lnTo>
                <a:lnTo>
                  <a:pt x="48154" y="556874"/>
                </a:lnTo>
                <a:lnTo>
                  <a:pt x="53459" y="553499"/>
                </a:lnTo>
                <a:lnTo>
                  <a:pt x="57799" y="551330"/>
                </a:lnTo>
                <a:lnTo>
                  <a:pt x="60452" y="548918"/>
                </a:lnTo>
                <a:lnTo>
                  <a:pt x="61657" y="544337"/>
                </a:lnTo>
                <a:lnTo>
                  <a:pt x="62621" y="537827"/>
                </a:lnTo>
                <a:lnTo>
                  <a:pt x="62533" y="529006"/>
                </a:lnTo>
                <a:lnTo>
                  <a:pt x="62568" y="527390"/>
                </a:lnTo>
                <a:lnTo>
                  <a:pt x="62526" y="525810"/>
                </a:lnTo>
                <a:lnTo>
                  <a:pt x="62408" y="524109"/>
                </a:lnTo>
                <a:lnTo>
                  <a:pt x="62272" y="523259"/>
                </a:lnTo>
                <a:lnTo>
                  <a:pt x="61931" y="521205"/>
                </a:lnTo>
                <a:lnTo>
                  <a:pt x="61533" y="520002"/>
                </a:lnTo>
                <a:lnTo>
                  <a:pt x="61405" y="518806"/>
                </a:lnTo>
                <a:lnTo>
                  <a:pt x="60943" y="516983"/>
                </a:lnTo>
                <a:lnTo>
                  <a:pt x="60652" y="516169"/>
                </a:lnTo>
                <a:lnTo>
                  <a:pt x="60138" y="514923"/>
                </a:lnTo>
                <a:lnTo>
                  <a:pt x="60039" y="514188"/>
                </a:lnTo>
                <a:lnTo>
                  <a:pt x="59756" y="513022"/>
                </a:lnTo>
                <a:lnTo>
                  <a:pt x="59194" y="512244"/>
                </a:lnTo>
                <a:lnTo>
                  <a:pt x="58788" y="511345"/>
                </a:lnTo>
                <a:lnTo>
                  <a:pt x="58077" y="510288"/>
                </a:lnTo>
                <a:lnTo>
                  <a:pt x="57495" y="508696"/>
                </a:lnTo>
                <a:lnTo>
                  <a:pt x="57087" y="507918"/>
                </a:lnTo>
                <a:lnTo>
                  <a:pt x="56297" y="506934"/>
                </a:lnTo>
                <a:lnTo>
                  <a:pt x="55801" y="506733"/>
                </a:lnTo>
                <a:lnTo>
                  <a:pt x="55014" y="505597"/>
                </a:lnTo>
                <a:lnTo>
                  <a:pt x="54036" y="504419"/>
                </a:lnTo>
                <a:lnTo>
                  <a:pt x="53429" y="503909"/>
                </a:lnTo>
                <a:lnTo>
                  <a:pt x="52825" y="503277"/>
                </a:lnTo>
                <a:lnTo>
                  <a:pt x="52178" y="502839"/>
                </a:lnTo>
                <a:lnTo>
                  <a:pt x="51535" y="502244"/>
                </a:lnTo>
                <a:lnTo>
                  <a:pt x="51041" y="501892"/>
                </a:lnTo>
                <a:lnTo>
                  <a:pt x="50437" y="501223"/>
                </a:lnTo>
                <a:lnTo>
                  <a:pt x="49909" y="500707"/>
                </a:lnTo>
                <a:lnTo>
                  <a:pt x="49268" y="500002"/>
                </a:lnTo>
                <a:lnTo>
                  <a:pt x="48274" y="499516"/>
                </a:lnTo>
                <a:lnTo>
                  <a:pt x="47668" y="498964"/>
                </a:lnTo>
                <a:lnTo>
                  <a:pt x="47288" y="498683"/>
                </a:lnTo>
                <a:lnTo>
                  <a:pt x="46913" y="498179"/>
                </a:lnTo>
                <a:lnTo>
                  <a:pt x="46458" y="497778"/>
                </a:lnTo>
                <a:lnTo>
                  <a:pt x="45781" y="496959"/>
                </a:lnTo>
                <a:lnTo>
                  <a:pt x="44711" y="496472"/>
                </a:lnTo>
                <a:lnTo>
                  <a:pt x="43604" y="495871"/>
                </a:lnTo>
                <a:lnTo>
                  <a:pt x="42880" y="495434"/>
                </a:lnTo>
                <a:lnTo>
                  <a:pt x="42162" y="494722"/>
                </a:lnTo>
                <a:lnTo>
                  <a:pt x="41059" y="494005"/>
                </a:lnTo>
                <a:lnTo>
                  <a:pt x="39923" y="492979"/>
                </a:lnTo>
                <a:lnTo>
                  <a:pt x="39165" y="492268"/>
                </a:lnTo>
                <a:lnTo>
                  <a:pt x="38174" y="491667"/>
                </a:lnTo>
                <a:lnTo>
                  <a:pt x="37418" y="490956"/>
                </a:lnTo>
                <a:lnTo>
                  <a:pt x="36020" y="489540"/>
                </a:lnTo>
                <a:lnTo>
                  <a:pt x="33676" y="487256"/>
                </a:lnTo>
                <a:lnTo>
                  <a:pt x="31322" y="485913"/>
                </a:lnTo>
                <a:lnTo>
                  <a:pt x="31598" y="485166"/>
                </a:lnTo>
                <a:lnTo>
                  <a:pt x="32075" y="484558"/>
                </a:lnTo>
                <a:lnTo>
                  <a:pt x="32314" y="484176"/>
                </a:lnTo>
                <a:lnTo>
                  <a:pt x="32591" y="483915"/>
                </a:lnTo>
                <a:lnTo>
                  <a:pt x="33066" y="483386"/>
                </a:lnTo>
                <a:lnTo>
                  <a:pt x="33811" y="482864"/>
                </a:lnTo>
                <a:lnTo>
                  <a:pt x="34210" y="482293"/>
                </a:lnTo>
                <a:lnTo>
                  <a:pt x="35037" y="481576"/>
                </a:lnTo>
                <a:lnTo>
                  <a:pt x="35509" y="481163"/>
                </a:lnTo>
                <a:lnTo>
                  <a:pt x="40675" y="468082"/>
                </a:lnTo>
                <a:lnTo>
                  <a:pt x="45837" y="463778"/>
                </a:lnTo>
                <a:lnTo>
                  <a:pt x="59231" y="466833"/>
                </a:lnTo>
                <a:lnTo>
                  <a:pt x="68836" y="473693"/>
                </a:lnTo>
                <a:lnTo>
                  <a:pt x="76841" y="475525"/>
                </a:lnTo>
                <a:lnTo>
                  <a:pt x="83473" y="475524"/>
                </a:lnTo>
                <a:lnTo>
                  <a:pt x="102912" y="475524"/>
                </a:lnTo>
                <a:lnTo>
                  <a:pt x="114346" y="471864"/>
                </a:lnTo>
                <a:lnTo>
                  <a:pt x="118006" y="462259"/>
                </a:lnTo>
                <a:lnTo>
                  <a:pt x="115947" y="448079"/>
                </a:lnTo>
                <a:lnTo>
                  <a:pt x="111145" y="438474"/>
                </a:lnTo>
                <a:lnTo>
                  <a:pt x="104970" y="425667"/>
                </a:lnTo>
                <a:lnTo>
                  <a:pt x="99481" y="410117"/>
                </a:lnTo>
                <a:lnTo>
                  <a:pt x="97423" y="400512"/>
                </a:lnTo>
                <a:lnTo>
                  <a:pt x="97457" y="390652"/>
                </a:lnTo>
                <a:lnTo>
                  <a:pt x="103479" y="378607"/>
                </a:lnTo>
                <a:lnTo>
                  <a:pt x="106060" y="373446"/>
                </a:lnTo>
                <a:lnTo>
                  <a:pt x="113803" y="361402"/>
                </a:lnTo>
                <a:lnTo>
                  <a:pt x="120685" y="354515"/>
                </a:lnTo>
                <a:lnTo>
                  <a:pt x="130149" y="347635"/>
                </a:lnTo>
                <a:lnTo>
                  <a:pt x="135311" y="342474"/>
                </a:lnTo>
                <a:lnTo>
                  <a:pt x="138871" y="333482"/>
                </a:lnTo>
                <a:lnTo>
                  <a:pt x="141808" y="325827"/>
                </a:lnTo>
                <a:lnTo>
                  <a:pt x="142087" y="325423"/>
                </a:lnTo>
                <a:close/>
              </a:path>
            </a:pathLst>
          </a:custGeom>
          <a:solidFill>
            <a:srgbClr val="FF0000"/>
          </a:solidFill>
          <a:ln w="9358">
            <a:solidFill>
              <a:schemeClr val="bg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185">
            <a:extLst>
              <a:ext uri="{FF2B5EF4-FFF2-40B4-BE49-F238E27FC236}">
                <a16:creationId xmlns:a16="http://schemas.microsoft.com/office/drawing/2014/main" id="{0EF4F20E-702D-4D26-A1CC-3FB9976122E0}"/>
              </a:ext>
            </a:extLst>
          </p:cNvPr>
          <p:cNvSpPr/>
          <p:nvPr/>
        </p:nvSpPr>
        <p:spPr>
          <a:xfrm>
            <a:off x="9981623" y="2610112"/>
            <a:ext cx="74394" cy="74394"/>
          </a:xfrm>
          <a:custGeom>
            <a:avLst/>
            <a:gdLst/>
            <a:ahLst/>
            <a:cxnLst/>
            <a:rect l="l" t="t" r="r" b="b"/>
            <a:pathLst>
              <a:path w="115185" h="115185">
                <a:moveTo>
                  <a:pt x="115185" y="57592"/>
                </a:moveTo>
                <a:lnTo>
                  <a:pt x="113379" y="71957"/>
                </a:lnTo>
                <a:lnTo>
                  <a:pt x="108261" y="84994"/>
                </a:lnTo>
                <a:lnTo>
                  <a:pt x="100281" y="96253"/>
                </a:lnTo>
                <a:lnTo>
                  <a:pt x="89888" y="105285"/>
                </a:lnTo>
                <a:lnTo>
                  <a:pt x="77531" y="111640"/>
                </a:lnTo>
                <a:lnTo>
                  <a:pt x="63661" y="114869"/>
                </a:lnTo>
                <a:lnTo>
                  <a:pt x="57592" y="115185"/>
                </a:lnTo>
                <a:lnTo>
                  <a:pt x="43227" y="113379"/>
                </a:lnTo>
                <a:lnTo>
                  <a:pt x="30191" y="108261"/>
                </a:lnTo>
                <a:lnTo>
                  <a:pt x="18932" y="100281"/>
                </a:lnTo>
                <a:lnTo>
                  <a:pt x="9900" y="89888"/>
                </a:lnTo>
                <a:lnTo>
                  <a:pt x="3544" y="77531"/>
                </a:lnTo>
                <a:lnTo>
                  <a:pt x="315" y="63661"/>
                </a:lnTo>
                <a:lnTo>
                  <a:pt x="0" y="57592"/>
                </a:lnTo>
                <a:lnTo>
                  <a:pt x="1805" y="43227"/>
                </a:lnTo>
                <a:lnTo>
                  <a:pt x="6923" y="30191"/>
                </a:lnTo>
                <a:lnTo>
                  <a:pt x="14903" y="18932"/>
                </a:lnTo>
                <a:lnTo>
                  <a:pt x="25297" y="9900"/>
                </a:lnTo>
                <a:lnTo>
                  <a:pt x="37653" y="3544"/>
                </a:lnTo>
                <a:lnTo>
                  <a:pt x="51524" y="315"/>
                </a:lnTo>
                <a:lnTo>
                  <a:pt x="57592" y="0"/>
                </a:lnTo>
                <a:lnTo>
                  <a:pt x="71957" y="1805"/>
                </a:lnTo>
                <a:lnTo>
                  <a:pt x="84994" y="6923"/>
                </a:lnTo>
                <a:lnTo>
                  <a:pt x="96253" y="14903"/>
                </a:lnTo>
                <a:lnTo>
                  <a:pt x="105285" y="25297"/>
                </a:lnTo>
                <a:lnTo>
                  <a:pt x="111640" y="37653"/>
                </a:lnTo>
                <a:lnTo>
                  <a:pt x="114869" y="51524"/>
                </a:lnTo>
                <a:lnTo>
                  <a:pt x="115185" y="57592"/>
                </a:lnTo>
                <a:close/>
              </a:path>
            </a:pathLst>
          </a:custGeom>
          <a:solidFill>
            <a:srgbClr val="E3E92A"/>
          </a:solidFill>
          <a:ln>
            <a:solidFill>
              <a:schemeClr val="bg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grpSp>
        <p:nvGrpSpPr>
          <p:cNvPr id="92" name="Grupo 91">
            <a:extLst>
              <a:ext uri="{FF2B5EF4-FFF2-40B4-BE49-F238E27FC236}">
                <a16:creationId xmlns:a16="http://schemas.microsoft.com/office/drawing/2014/main" id="{80637939-5692-4FA4-AB1B-9C44E0888B45}"/>
              </a:ext>
            </a:extLst>
          </p:cNvPr>
          <p:cNvGrpSpPr/>
          <p:nvPr/>
        </p:nvGrpSpPr>
        <p:grpSpPr>
          <a:xfrm>
            <a:off x="8730502" y="-11906"/>
            <a:ext cx="1821255" cy="7241384"/>
            <a:chOff x="8730502" y="-11906"/>
            <a:chExt cx="1821255" cy="7241384"/>
          </a:xfrm>
        </p:grpSpPr>
        <p:grpSp>
          <p:nvGrpSpPr>
            <p:cNvPr id="78" name="Grupo 77">
              <a:extLst>
                <a:ext uri="{FF2B5EF4-FFF2-40B4-BE49-F238E27FC236}">
                  <a16:creationId xmlns:a16="http://schemas.microsoft.com/office/drawing/2014/main" id="{5B7A4C17-EB82-4775-BA20-8C7F1A10A00E}"/>
                </a:ext>
              </a:extLst>
            </p:cNvPr>
            <p:cNvGrpSpPr/>
            <p:nvPr/>
          </p:nvGrpSpPr>
          <p:grpSpPr>
            <a:xfrm>
              <a:off x="8730502" y="1514884"/>
              <a:ext cx="1821255" cy="5714594"/>
              <a:chOff x="1949466" y="5187797"/>
              <a:chExt cx="218176" cy="566280"/>
            </a:xfrm>
            <a:noFill/>
          </p:grpSpPr>
          <p:sp>
            <p:nvSpPr>
              <p:cNvPr id="357" name="Freeform 8">
                <a:extLst>
                  <a:ext uri="{FF2B5EF4-FFF2-40B4-BE49-F238E27FC236}">
                    <a16:creationId xmlns:a16="http://schemas.microsoft.com/office/drawing/2014/main" id="{3623C22C-A421-4DE8-834D-DF3A4136C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884" y="5187797"/>
                <a:ext cx="178758" cy="223104"/>
              </a:xfrm>
              <a:custGeom>
                <a:avLst/>
                <a:gdLst>
                  <a:gd name="T0" fmla="*/ 136 w 195"/>
                  <a:gd name="T1" fmla="*/ 40 h 288"/>
                  <a:gd name="T2" fmla="*/ 146 w 195"/>
                  <a:gd name="T3" fmla="*/ 65 h 288"/>
                  <a:gd name="T4" fmla="*/ 147 w 195"/>
                  <a:gd name="T5" fmla="*/ 80 h 288"/>
                  <a:gd name="T6" fmla="*/ 149 w 195"/>
                  <a:gd name="T7" fmla="*/ 94 h 288"/>
                  <a:gd name="T8" fmla="*/ 152 w 195"/>
                  <a:gd name="T9" fmla="*/ 107 h 288"/>
                  <a:gd name="T10" fmla="*/ 137 w 195"/>
                  <a:gd name="T11" fmla="*/ 190 h 288"/>
                  <a:gd name="T12" fmla="*/ 121 w 195"/>
                  <a:gd name="T13" fmla="*/ 200 h 288"/>
                  <a:gd name="T14" fmla="*/ 117 w 195"/>
                  <a:gd name="T15" fmla="*/ 206 h 288"/>
                  <a:gd name="T16" fmla="*/ 119 w 195"/>
                  <a:gd name="T17" fmla="*/ 221 h 288"/>
                  <a:gd name="T18" fmla="*/ 124 w 195"/>
                  <a:gd name="T19" fmla="*/ 229 h 288"/>
                  <a:gd name="T20" fmla="*/ 118 w 195"/>
                  <a:gd name="T21" fmla="*/ 235 h 288"/>
                  <a:gd name="T22" fmla="*/ 105 w 195"/>
                  <a:gd name="T23" fmla="*/ 248 h 288"/>
                  <a:gd name="T24" fmla="*/ 90 w 195"/>
                  <a:gd name="T25" fmla="*/ 249 h 288"/>
                  <a:gd name="T26" fmla="*/ 86 w 195"/>
                  <a:gd name="T27" fmla="*/ 259 h 288"/>
                  <a:gd name="T28" fmla="*/ 85 w 195"/>
                  <a:gd name="T29" fmla="*/ 272 h 288"/>
                  <a:gd name="T30" fmla="*/ 65 w 195"/>
                  <a:gd name="T31" fmla="*/ 277 h 288"/>
                  <a:gd name="T32" fmla="*/ 56 w 195"/>
                  <a:gd name="T33" fmla="*/ 279 h 288"/>
                  <a:gd name="T34" fmla="*/ 46 w 195"/>
                  <a:gd name="T35" fmla="*/ 280 h 288"/>
                  <a:gd name="T36" fmla="*/ 28 w 195"/>
                  <a:gd name="T37" fmla="*/ 280 h 288"/>
                  <a:gd name="T38" fmla="*/ 21 w 195"/>
                  <a:gd name="T39" fmla="*/ 280 h 288"/>
                  <a:gd name="T40" fmla="*/ 8 w 195"/>
                  <a:gd name="T41" fmla="*/ 284 h 288"/>
                  <a:gd name="T42" fmla="*/ 5 w 195"/>
                  <a:gd name="T43" fmla="*/ 283 h 288"/>
                  <a:gd name="T44" fmla="*/ 3 w 195"/>
                  <a:gd name="T45" fmla="*/ 280 h 288"/>
                  <a:gd name="T46" fmla="*/ 0 w 195"/>
                  <a:gd name="T47" fmla="*/ 270 h 288"/>
                  <a:gd name="T48" fmla="*/ 5 w 195"/>
                  <a:gd name="T49" fmla="*/ 264 h 288"/>
                  <a:gd name="T50" fmla="*/ 6 w 195"/>
                  <a:gd name="T51" fmla="*/ 256 h 288"/>
                  <a:gd name="T52" fmla="*/ 11 w 195"/>
                  <a:gd name="T53" fmla="*/ 253 h 288"/>
                  <a:gd name="T54" fmla="*/ 14 w 195"/>
                  <a:gd name="T55" fmla="*/ 249 h 288"/>
                  <a:gd name="T56" fmla="*/ 14 w 195"/>
                  <a:gd name="T57" fmla="*/ 235 h 288"/>
                  <a:gd name="T58" fmla="*/ 11 w 195"/>
                  <a:gd name="T59" fmla="*/ 223 h 288"/>
                  <a:gd name="T60" fmla="*/ 9 w 195"/>
                  <a:gd name="T61" fmla="*/ 210 h 288"/>
                  <a:gd name="T62" fmla="*/ 8 w 195"/>
                  <a:gd name="T63" fmla="*/ 202 h 288"/>
                  <a:gd name="T64" fmla="*/ 10 w 195"/>
                  <a:gd name="T65" fmla="*/ 192 h 288"/>
                  <a:gd name="T66" fmla="*/ 11 w 195"/>
                  <a:gd name="T67" fmla="*/ 184 h 288"/>
                  <a:gd name="T68" fmla="*/ 12 w 195"/>
                  <a:gd name="T69" fmla="*/ 177 h 288"/>
                  <a:gd name="T70" fmla="*/ 12 w 195"/>
                  <a:gd name="T71" fmla="*/ 167 h 288"/>
                  <a:gd name="T72" fmla="*/ 16 w 195"/>
                  <a:gd name="T73" fmla="*/ 155 h 288"/>
                  <a:gd name="T74" fmla="*/ 15 w 195"/>
                  <a:gd name="T75" fmla="*/ 143 h 288"/>
                  <a:gd name="T76" fmla="*/ 10 w 195"/>
                  <a:gd name="T77" fmla="*/ 145 h 288"/>
                  <a:gd name="T78" fmla="*/ 5 w 195"/>
                  <a:gd name="T79" fmla="*/ 142 h 288"/>
                  <a:gd name="T80" fmla="*/ 7 w 195"/>
                  <a:gd name="T81" fmla="*/ 134 h 288"/>
                  <a:gd name="T82" fmla="*/ 8 w 195"/>
                  <a:gd name="T83" fmla="*/ 127 h 288"/>
                  <a:gd name="T84" fmla="*/ 6 w 195"/>
                  <a:gd name="T85" fmla="*/ 120 h 288"/>
                  <a:gd name="T86" fmla="*/ 11 w 195"/>
                  <a:gd name="T87" fmla="*/ 120 h 288"/>
                  <a:gd name="T88" fmla="*/ 21 w 195"/>
                  <a:gd name="T89" fmla="*/ 113 h 288"/>
                  <a:gd name="T90" fmla="*/ 22 w 195"/>
                  <a:gd name="T91" fmla="*/ 102 h 288"/>
                  <a:gd name="T92" fmla="*/ 23 w 195"/>
                  <a:gd name="T93" fmla="*/ 92 h 288"/>
                  <a:gd name="T94" fmla="*/ 24 w 195"/>
                  <a:gd name="T95" fmla="*/ 85 h 288"/>
                  <a:gd name="T96" fmla="*/ 25 w 195"/>
                  <a:gd name="T97" fmla="*/ 73 h 288"/>
                  <a:gd name="T98" fmla="*/ 26 w 195"/>
                  <a:gd name="T99" fmla="*/ 58 h 288"/>
                  <a:gd name="T100" fmla="*/ 29 w 195"/>
                  <a:gd name="T101" fmla="*/ 49 h 288"/>
                  <a:gd name="T102" fmla="*/ 31 w 195"/>
                  <a:gd name="T103" fmla="*/ 38 h 288"/>
                  <a:gd name="T104" fmla="*/ 34 w 195"/>
                  <a:gd name="T105" fmla="*/ 28 h 288"/>
                  <a:gd name="T106" fmla="*/ 49 w 195"/>
                  <a:gd name="T107" fmla="*/ 28 h 288"/>
                  <a:gd name="T108" fmla="*/ 97 w 195"/>
                  <a:gd name="T109" fmla="*/ 1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5" h="288">
                    <a:moveTo>
                      <a:pt x="116" y="0"/>
                    </a:moveTo>
                    <a:lnTo>
                      <a:pt x="120" y="1"/>
                    </a:lnTo>
                    <a:lnTo>
                      <a:pt x="126" y="9"/>
                    </a:lnTo>
                    <a:lnTo>
                      <a:pt x="132" y="20"/>
                    </a:lnTo>
                    <a:lnTo>
                      <a:pt x="134" y="38"/>
                    </a:lnTo>
                    <a:lnTo>
                      <a:pt x="136" y="40"/>
                    </a:lnTo>
                    <a:lnTo>
                      <a:pt x="136" y="43"/>
                    </a:lnTo>
                    <a:lnTo>
                      <a:pt x="139" y="46"/>
                    </a:lnTo>
                    <a:lnTo>
                      <a:pt x="139" y="59"/>
                    </a:lnTo>
                    <a:lnTo>
                      <a:pt x="142" y="62"/>
                    </a:lnTo>
                    <a:lnTo>
                      <a:pt x="145" y="63"/>
                    </a:lnTo>
                    <a:lnTo>
                      <a:pt x="146" y="65"/>
                    </a:lnTo>
                    <a:lnTo>
                      <a:pt x="146" y="66"/>
                    </a:lnTo>
                    <a:lnTo>
                      <a:pt x="146" y="69"/>
                    </a:lnTo>
                    <a:lnTo>
                      <a:pt x="147" y="73"/>
                    </a:lnTo>
                    <a:lnTo>
                      <a:pt x="146" y="75"/>
                    </a:lnTo>
                    <a:lnTo>
                      <a:pt x="146" y="79"/>
                    </a:lnTo>
                    <a:lnTo>
                      <a:pt x="147" y="80"/>
                    </a:lnTo>
                    <a:lnTo>
                      <a:pt x="148" y="82"/>
                    </a:lnTo>
                    <a:lnTo>
                      <a:pt x="149" y="87"/>
                    </a:lnTo>
                    <a:lnTo>
                      <a:pt x="152" y="91"/>
                    </a:lnTo>
                    <a:lnTo>
                      <a:pt x="152" y="92"/>
                    </a:lnTo>
                    <a:lnTo>
                      <a:pt x="150" y="92"/>
                    </a:lnTo>
                    <a:lnTo>
                      <a:pt x="149" y="94"/>
                    </a:lnTo>
                    <a:lnTo>
                      <a:pt x="149" y="97"/>
                    </a:lnTo>
                    <a:lnTo>
                      <a:pt x="149" y="99"/>
                    </a:lnTo>
                    <a:lnTo>
                      <a:pt x="149" y="100"/>
                    </a:lnTo>
                    <a:lnTo>
                      <a:pt x="149" y="105"/>
                    </a:lnTo>
                    <a:lnTo>
                      <a:pt x="150" y="106"/>
                    </a:lnTo>
                    <a:lnTo>
                      <a:pt x="152" y="107"/>
                    </a:lnTo>
                    <a:lnTo>
                      <a:pt x="153" y="108"/>
                    </a:lnTo>
                    <a:lnTo>
                      <a:pt x="166" y="110"/>
                    </a:lnTo>
                    <a:lnTo>
                      <a:pt x="186" y="105"/>
                    </a:lnTo>
                    <a:lnTo>
                      <a:pt x="195" y="115"/>
                    </a:lnTo>
                    <a:lnTo>
                      <a:pt x="177" y="173"/>
                    </a:lnTo>
                    <a:lnTo>
                      <a:pt x="137" y="190"/>
                    </a:lnTo>
                    <a:lnTo>
                      <a:pt x="129" y="193"/>
                    </a:lnTo>
                    <a:lnTo>
                      <a:pt x="128" y="195"/>
                    </a:lnTo>
                    <a:lnTo>
                      <a:pt x="127" y="196"/>
                    </a:lnTo>
                    <a:lnTo>
                      <a:pt x="126" y="197"/>
                    </a:lnTo>
                    <a:lnTo>
                      <a:pt x="121" y="198"/>
                    </a:lnTo>
                    <a:lnTo>
                      <a:pt x="121" y="200"/>
                    </a:lnTo>
                    <a:lnTo>
                      <a:pt x="119" y="203"/>
                    </a:lnTo>
                    <a:lnTo>
                      <a:pt x="118" y="204"/>
                    </a:lnTo>
                    <a:lnTo>
                      <a:pt x="117" y="203"/>
                    </a:lnTo>
                    <a:lnTo>
                      <a:pt x="116" y="204"/>
                    </a:lnTo>
                    <a:lnTo>
                      <a:pt x="116" y="205"/>
                    </a:lnTo>
                    <a:lnTo>
                      <a:pt x="117" y="206"/>
                    </a:lnTo>
                    <a:lnTo>
                      <a:pt x="113" y="213"/>
                    </a:lnTo>
                    <a:lnTo>
                      <a:pt x="113" y="214"/>
                    </a:lnTo>
                    <a:lnTo>
                      <a:pt x="113" y="215"/>
                    </a:lnTo>
                    <a:lnTo>
                      <a:pt x="113" y="216"/>
                    </a:lnTo>
                    <a:lnTo>
                      <a:pt x="114" y="219"/>
                    </a:lnTo>
                    <a:lnTo>
                      <a:pt x="119" y="221"/>
                    </a:lnTo>
                    <a:lnTo>
                      <a:pt x="119" y="223"/>
                    </a:lnTo>
                    <a:lnTo>
                      <a:pt x="120" y="224"/>
                    </a:lnTo>
                    <a:lnTo>
                      <a:pt x="121" y="228"/>
                    </a:lnTo>
                    <a:lnTo>
                      <a:pt x="122" y="228"/>
                    </a:lnTo>
                    <a:lnTo>
                      <a:pt x="123" y="228"/>
                    </a:lnTo>
                    <a:lnTo>
                      <a:pt x="124" y="229"/>
                    </a:lnTo>
                    <a:lnTo>
                      <a:pt x="124" y="231"/>
                    </a:lnTo>
                    <a:lnTo>
                      <a:pt x="126" y="233"/>
                    </a:lnTo>
                    <a:lnTo>
                      <a:pt x="121" y="236"/>
                    </a:lnTo>
                    <a:lnTo>
                      <a:pt x="120" y="236"/>
                    </a:lnTo>
                    <a:lnTo>
                      <a:pt x="118" y="236"/>
                    </a:lnTo>
                    <a:lnTo>
                      <a:pt x="118" y="235"/>
                    </a:lnTo>
                    <a:lnTo>
                      <a:pt x="116" y="238"/>
                    </a:lnTo>
                    <a:lnTo>
                      <a:pt x="116" y="240"/>
                    </a:lnTo>
                    <a:lnTo>
                      <a:pt x="114" y="243"/>
                    </a:lnTo>
                    <a:lnTo>
                      <a:pt x="111" y="243"/>
                    </a:lnTo>
                    <a:lnTo>
                      <a:pt x="110" y="244"/>
                    </a:lnTo>
                    <a:lnTo>
                      <a:pt x="105" y="248"/>
                    </a:lnTo>
                    <a:lnTo>
                      <a:pt x="103" y="249"/>
                    </a:lnTo>
                    <a:lnTo>
                      <a:pt x="100" y="247"/>
                    </a:lnTo>
                    <a:lnTo>
                      <a:pt x="96" y="248"/>
                    </a:lnTo>
                    <a:lnTo>
                      <a:pt x="93" y="249"/>
                    </a:lnTo>
                    <a:lnTo>
                      <a:pt x="89" y="248"/>
                    </a:lnTo>
                    <a:lnTo>
                      <a:pt x="90" y="249"/>
                    </a:lnTo>
                    <a:lnTo>
                      <a:pt x="90" y="250"/>
                    </a:lnTo>
                    <a:lnTo>
                      <a:pt x="89" y="251"/>
                    </a:lnTo>
                    <a:lnTo>
                      <a:pt x="90" y="254"/>
                    </a:lnTo>
                    <a:lnTo>
                      <a:pt x="91" y="255"/>
                    </a:lnTo>
                    <a:lnTo>
                      <a:pt x="88" y="259"/>
                    </a:lnTo>
                    <a:lnTo>
                      <a:pt x="86" y="259"/>
                    </a:lnTo>
                    <a:lnTo>
                      <a:pt x="88" y="260"/>
                    </a:lnTo>
                    <a:lnTo>
                      <a:pt x="87" y="263"/>
                    </a:lnTo>
                    <a:lnTo>
                      <a:pt x="89" y="266"/>
                    </a:lnTo>
                    <a:lnTo>
                      <a:pt x="88" y="267"/>
                    </a:lnTo>
                    <a:lnTo>
                      <a:pt x="88" y="269"/>
                    </a:lnTo>
                    <a:lnTo>
                      <a:pt x="85" y="272"/>
                    </a:lnTo>
                    <a:lnTo>
                      <a:pt x="81" y="273"/>
                    </a:lnTo>
                    <a:lnTo>
                      <a:pt x="78" y="273"/>
                    </a:lnTo>
                    <a:lnTo>
                      <a:pt x="72" y="276"/>
                    </a:lnTo>
                    <a:lnTo>
                      <a:pt x="69" y="275"/>
                    </a:lnTo>
                    <a:lnTo>
                      <a:pt x="65" y="276"/>
                    </a:lnTo>
                    <a:lnTo>
                      <a:pt x="65" y="277"/>
                    </a:lnTo>
                    <a:lnTo>
                      <a:pt x="64" y="278"/>
                    </a:lnTo>
                    <a:lnTo>
                      <a:pt x="64" y="280"/>
                    </a:lnTo>
                    <a:lnTo>
                      <a:pt x="64" y="280"/>
                    </a:lnTo>
                    <a:lnTo>
                      <a:pt x="61" y="279"/>
                    </a:lnTo>
                    <a:lnTo>
                      <a:pt x="57" y="280"/>
                    </a:lnTo>
                    <a:lnTo>
                      <a:pt x="56" y="279"/>
                    </a:lnTo>
                    <a:lnTo>
                      <a:pt x="56" y="280"/>
                    </a:lnTo>
                    <a:lnTo>
                      <a:pt x="54" y="279"/>
                    </a:lnTo>
                    <a:lnTo>
                      <a:pt x="54" y="279"/>
                    </a:lnTo>
                    <a:lnTo>
                      <a:pt x="53" y="278"/>
                    </a:lnTo>
                    <a:lnTo>
                      <a:pt x="48" y="278"/>
                    </a:lnTo>
                    <a:lnTo>
                      <a:pt x="46" y="280"/>
                    </a:lnTo>
                    <a:lnTo>
                      <a:pt x="45" y="279"/>
                    </a:lnTo>
                    <a:lnTo>
                      <a:pt x="42" y="278"/>
                    </a:lnTo>
                    <a:lnTo>
                      <a:pt x="32" y="281"/>
                    </a:lnTo>
                    <a:lnTo>
                      <a:pt x="31" y="281"/>
                    </a:lnTo>
                    <a:lnTo>
                      <a:pt x="31" y="280"/>
                    </a:lnTo>
                    <a:lnTo>
                      <a:pt x="28" y="280"/>
                    </a:lnTo>
                    <a:lnTo>
                      <a:pt x="27" y="279"/>
                    </a:lnTo>
                    <a:lnTo>
                      <a:pt x="25" y="278"/>
                    </a:lnTo>
                    <a:lnTo>
                      <a:pt x="23" y="277"/>
                    </a:lnTo>
                    <a:lnTo>
                      <a:pt x="22" y="277"/>
                    </a:lnTo>
                    <a:lnTo>
                      <a:pt x="21" y="277"/>
                    </a:lnTo>
                    <a:lnTo>
                      <a:pt x="21" y="280"/>
                    </a:lnTo>
                    <a:lnTo>
                      <a:pt x="19" y="280"/>
                    </a:lnTo>
                    <a:lnTo>
                      <a:pt x="16" y="280"/>
                    </a:lnTo>
                    <a:lnTo>
                      <a:pt x="11" y="283"/>
                    </a:lnTo>
                    <a:lnTo>
                      <a:pt x="10" y="283"/>
                    </a:lnTo>
                    <a:lnTo>
                      <a:pt x="8" y="283"/>
                    </a:lnTo>
                    <a:lnTo>
                      <a:pt x="8" y="284"/>
                    </a:lnTo>
                    <a:lnTo>
                      <a:pt x="6" y="287"/>
                    </a:lnTo>
                    <a:lnTo>
                      <a:pt x="5" y="288"/>
                    </a:lnTo>
                    <a:lnTo>
                      <a:pt x="4" y="287"/>
                    </a:lnTo>
                    <a:lnTo>
                      <a:pt x="5" y="287"/>
                    </a:lnTo>
                    <a:lnTo>
                      <a:pt x="5" y="284"/>
                    </a:lnTo>
                    <a:lnTo>
                      <a:pt x="5" y="283"/>
                    </a:lnTo>
                    <a:lnTo>
                      <a:pt x="5" y="282"/>
                    </a:lnTo>
                    <a:lnTo>
                      <a:pt x="4" y="281"/>
                    </a:lnTo>
                    <a:lnTo>
                      <a:pt x="4" y="280"/>
                    </a:lnTo>
                    <a:lnTo>
                      <a:pt x="3" y="280"/>
                    </a:lnTo>
                    <a:lnTo>
                      <a:pt x="3" y="279"/>
                    </a:lnTo>
                    <a:lnTo>
                      <a:pt x="3" y="280"/>
                    </a:lnTo>
                    <a:lnTo>
                      <a:pt x="2" y="280"/>
                    </a:lnTo>
                    <a:lnTo>
                      <a:pt x="1" y="276"/>
                    </a:lnTo>
                    <a:lnTo>
                      <a:pt x="0" y="275"/>
                    </a:lnTo>
                    <a:lnTo>
                      <a:pt x="0" y="272"/>
                    </a:lnTo>
                    <a:lnTo>
                      <a:pt x="0" y="271"/>
                    </a:lnTo>
                    <a:lnTo>
                      <a:pt x="0" y="270"/>
                    </a:lnTo>
                    <a:lnTo>
                      <a:pt x="2" y="270"/>
                    </a:lnTo>
                    <a:lnTo>
                      <a:pt x="2" y="269"/>
                    </a:lnTo>
                    <a:lnTo>
                      <a:pt x="3" y="269"/>
                    </a:lnTo>
                    <a:lnTo>
                      <a:pt x="2" y="267"/>
                    </a:lnTo>
                    <a:lnTo>
                      <a:pt x="3" y="264"/>
                    </a:lnTo>
                    <a:lnTo>
                      <a:pt x="5" y="264"/>
                    </a:lnTo>
                    <a:lnTo>
                      <a:pt x="5" y="262"/>
                    </a:lnTo>
                    <a:lnTo>
                      <a:pt x="5" y="262"/>
                    </a:lnTo>
                    <a:lnTo>
                      <a:pt x="6" y="259"/>
                    </a:lnTo>
                    <a:lnTo>
                      <a:pt x="6" y="257"/>
                    </a:lnTo>
                    <a:lnTo>
                      <a:pt x="5" y="257"/>
                    </a:lnTo>
                    <a:lnTo>
                      <a:pt x="6" y="256"/>
                    </a:lnTo>
                    <a:lnTo>
                      <a:pt x="6" y="255"/>
                    </a:lnTo>
                    <a:lnTo>
                      <a:pt x="6" y="255"/>
                    </a:lnTo>
                    <a:lnTo>
                      <a:pt x="8" y="255"/>
                    </a:lnTo>
                    <a:lnTo>
                      <a:pt x="10" y="254"/>
                    </a:lnTo>
                    <a:lnTo>
                      <a:pt x="11" y="254"/>
                    </a:lnTo>
                    <a:lnTo>
                      <a:pt x="11" y="253"/>
                    </a:lnTo>
                    <a:lnTo>
                      <a:pt x="11" y="251"/>
                    </a:lnTo>
                    <a:lnTo>
                      <a:pt x="11" y="250"/>
                    </a:lnTo>
                    <a:lnTo>
                      <a:pt x="11" y="249"/>
                    </a:lnTo>
                    <a:lnTo>
                      <a:pt x="12" y="249"/>
                    </a:lnTo>
                    <a:lnTo>
                      <a:pt x="13" y="249"/>
                    </a:lnTo>
                    <a:lnTo>
                      <a:pt x="14" y="249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6" y="241"/>
                    </a:lnTo>
                    <a:lnTo>
                      <a:pt x="15" y="238"/>
                    </a:lnTo>
                    <a:lnTo>
                      <a:pt x="15" y="237"/>
                    </a:lnTo>
                    <a:lnTo>
                      <a:pt x="14" y="235"/>
                    </a:lnTo>
                    <a:lnTo>
                      <a:pt x="12" y="233"/>
                    </a:lnTo>
                    <a:lnTo>
                      <a:pt x="13" y="231"/>
                    </a:lnTo>
                    <a:lnTo>
                      <a:pt x="13" y="230"/>
                    </a:lnTo>
                    <a:lnTo>
                      <a:pt x="14" y="229"/>
                    </a:lnTo>
                    <a:lnTo>
                      <a:pt x="14" y="226"/>
                    </a:lnTo>
                    <a:lnTo>
                      <a:pt x="11" y="223"/>
                    </a:lnTo>
                    <a:lnTo>
                      <a:pt x="11" y="221"/>
                    </a:lnTo>
                    <a:lnTo>
                      <a:pt x="11" y="220"/>
                    </a:lnTo>
                    <a:lnTo>
                      <a:pt x="10" y="218"/>
                    </a:lnTo>
                    <a:lnTo>
                      <a:pt x="10" y="215"/>
                    </a:lnTo>
                    <a:lnTo>
                      <a:pt x="8" y="212"/>
                    </a:lnTo>
                    <a:lnTo>
                      <a:pt x="9" y="210"/>
                    </a:lnTo>
                    <a:lnTo>
                      <a:pt x="8" y="208"/>
                    </a:lnTo>
                    <a:lnTo>
                      <a:pt x="9" y="206"/>
                    </a:lnTo>
                    <a:lnTo>
                      <a:pt x="10" y="204"/>
                    </a:lnTo>
                    <a:lnTo>
                      <a:pt x="9" y="203"/>
                    </a:lnTo>
                    <a:lnTo>
                      <a:pt x="8" y="202"/>
                    </a:lnTo>
                    <a:lnTo>
                      <a:pt x="8" y="202"/>
                    </a:lnTo>
                    <a:lnTo>
                      <a:pt x="9" y="200"/>
                    </a:lnTo>
                    <a:lnTo>
                      <a:pt x="8" y="199"/>
                    </a:lnTo>
                    <a:lnTo>
                      <a:pt x="9" y="198"/>
                    </a:lnTo>
                    <a:lnTo>
                      <a:pt x="9" y="197"/>
                    </a:lnTo>
                    <a:lnTo>
                      <a:pt x="10" y="194"/>
                    </a:lnTo>
                    <a:lnTo>
                      <a:pt x="10" y="192"/>
                    </a:lnTo>
                    <a:lnTo>
                      <a:pt x="9" y="192"/>
                    </a:lnTo>
                    <a:lnTo>
                      <a:pt x="10" y="190"/>
                    </a:lnTo>
                    <a:lnTo>
                      <a:pt x="10" y="189"/>
                    </a:lnTo>
                    <a:lnTo>
                      <a:pt x="10" y="187"/>
                    </a:lnTo>
                    <a:lnTo>
                      <a:pt x="11" y="184"/>
                    </a:lnTo>
                    <a:lnTo>
                      <a:pt x="11" y="184"/>
                    </a:lnTo>
                    <a:lnTo>
                      <a:pt x="12" y="182"/>
                    </a:lnTo>
                    <a:lnTo>
                      <a:pt x="12" y="182"/>
                    </a:lnTo>
                    <a:lnTo>
                      <a:pt x="12" y="180"/>
                    </a:lnTo>
                    <a:lnTo>
                      <a:pt x="13" y="180"/>
                    </a:lnTo>
                    <a:lnTo>
                      <a:pt x="12" y="179"/>
                    </a:lnTo>
                    <a:lnTo>
                      <a:pt x="12" y="177"/>
                    </a:lnTo>
                    <a:lnTo>
                      <a:pt x="13" y="177"/>
                    </a:lnTo>
                    <a:lnTo>
                      <a:pt x="13" y="175"/>
                    </a:lnTo>
                    <a:lnTo>
                      <a:pt x="12" y="173"/>
                    </a:lnTo>
                    <a:lnTo>
                      <a:pt x="12" y="169"/>
                    </a:lnTo>
                    <a:lnTo>
                      <a:pt x="13" y="168"/>
                    </a:lnTo>
                    <a:lnTo>
                      <a:pt x="12" y="167"/>
                    </a:lnTo>
                    <a:lnTo>
                      <a:pt x="13" y="166"/>
                    </a:lnTo>
                    <a:lnTo>
                      <a:pt x="11" y="164"/>
                    </a:lnTo>
                    <a:lnTo>
                      <a:pt x="13" y="162"/>
                    </a:lnTo>
                    <a:lnTo>
                      <a:pt x="13" y="160"/>
                    </a:lnTo>
                    <a:lnTo>
                      <a:pt x="15" y="157"/>
                    </a:lnTo>
                    <a:lnTo>
                      <a:pt x="16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7" y="149"/>
                    </a:lnTo>
                    <a:lnTo>
                      <a:pt x="17" y="147"/>
                    </a:lnTo>
                    <a:lnTo>
                      <a:pt x="16" y="144"/>
                    </a:lnTo>
                    <a:lnTo>
                      <a:pt x="15" y="143"/>
                    </a:lnTo>
                    <a:lnTo>
                      <a:pt x="13" y="141"/>
                    </a:lnTo>
                    <a:lnTo>
                      <a:pt x="11" y="141"/>
                    </a:lnTo>
                    <a:lnTo>
                      <a:pt x="11" y="143"/>
                    </a:lnTo>
                    <a:lnTo>
                      <a:pt x="10" y="143"/>
                    </a:lnTo>
                    <a:lnTo>
                      <a:pt x="10" y="144"/>
                    </a:lnTo>
                    <a:lnTo>
                      <a:pt x="10" y="145"/>
                    </a:lnTo>
                    <a:lnTo>
                      <a:pt x="8" y="145"/>
                    </a:lnTo>
                    <a:lnTo>
                      <a:pt x="8" y="144"/>
                    </a:lnTo>
                    <a:lnTo>
                      <a:pt x="7" y="144"/>
                    </a:lnTo>
                    <a:lnTo>
                      <a:pt x="6" y="144"/>
                    </a:lnTo>
                    <a:lnTo>
                      <a:pt x="5" y="144"/>
                    </a:lnTo>
                    <a:lnTo>
                      <a:pt x="5" y="142"/>
                    </a:lnTo>
                    <a:lnTo>
                      <a:pt x="6" y="141"/>
                    </a:lnTo>
                    <a:lnTo>
                      <a:pt x="7" y="140"/>
                    </a:lnTo>
                    <a:lnTo>
                      <a:pt x="6" y="137"/>
                    </a:lnTo>
                    <a:lnTo>
                      <a:pt x="6" y="135"/>
                    </a:lnTo>
                    <a:lnTo>
                      <a:pt x="6" y="135"/>
                    </a:lnTo>
                    <a:lnTo>
                      <a:pt x="7" y="134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7" y="127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8" y="124"/>
                    </a:lnTo>
                    <a:lnTo>
                      <a:pt x="8" y="123"/>
                    </a:lnTo>
                    <a:lnTo>
                      <a:pt x="6" y="122"/>
                    </a:lnTo>
                    <a:lnTo>
                      <a:pt x="7" y="121"/>
                    </a:lnTo>
                    <a:lnTo>
                      <a:pt x="6" y="120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10" y="118"/>
                    </a:lnTo>
                    <a:lnTo>
                      <a:pt x="10" y="117"/>
                    </a:lnTo>
                    <a:lnTo>
                      <a:pt x="11" y="117"/>
                    </a:lnTo>
                    <a:lnTo>
                      <a:pt x="11" y="120"/>
                    </a:lnTo>
                    <a:lnTo>
                      <a:pt x="12" y="121"/>
                    </a:lnTo>
                    <a:lnTo>
                      <a:pt x="16" y="120"/>
                    </a:lnTo>
                    <a:lnTo>
                      <a:pt x="19" y="117"/>
                    </a:lnTo>
                    <a:lnTo>
                      <a:pt x="20" y="115"/>
                    </a:lnTo>
                    <a:lnTo>
                      <a:pt x="20" y="114"/>
                    </a:lnTo>
                    <a:lnTo>
                      <a:pt x="21" y="113"/>
                    </a:lnTo>
                    <a:lnTo>
                      <a:pt x="21" y="111"/>
                    </a:lnTo>
                    <a:lnTo>
                      <a:pt x="22" y="111"/>
                    </a:lnTo>
                    <a:lnTo>
                      <a:pt x="23" y="109"/>
                    </a:lnTo>
                    <a:lnTo>
                      <a:pt x="21" y="104"/>
                    </a:lnTo>
                    <a:lnTo>
                      <a:pt x="22" y="103"/>
                    </a:lnTo>
                    <a:lnTo>
                      <a:pt x="22" y="102"/>
                    </a:lnTo>
                    <a:lnTo>
                      <a:pt x="23" y="102"/>
                    </a:lnTo>
                    <a:lnTo>
                      <a:pt x="23" y="100"/>
                    </a:lnTo>
                    <a:lnTo>
                      <a:pt x="23" y="96"/>
                    </a:lnTo>
                    <a:lnTo>
                      <a:pt x="24" y="94"/>
                    </a:lnTo>
                    <a:lnTo>
                      <a:pt x="23" y="94"/>
                    </a:lnTo>
                    <a:lnTo>
                      <a:pt x="23" y="92"/>
                    </a:lnTo>
                    <a:lnTo>
                      <a:pt x="23" y="92"/>
                    </a:lnTo>
                    <a:lnTo>
                      <a:pt x="23" y="91"/>
                    </a:lnTo>
                    <a:lnTo>
                      <a:pt x="24" y="90"/>
                    </a:lnTo>
                    <a:lnTo>
                      <a:pt x="25" y="88"/>
                    </a:lnTo>
                    <a:lnTo>
                      <a:pt x="23" y="86"/>
                    </a:lnTo>
                    <a:lnTo>
                      <a:pt x="24" y="85"/>
                    </a:lnTo>
                    <a:lnTo>
                      <a:pt x="23" y="84"/>
                    </a:lnTo>
                    <a:lnTo>
                      <a:pt x="24" y="82"/>
                    </a:lnTo>
                    <a:lnTo>
                      <a:pt x="24" y="79"/>
                    </a:lnTo>
                    <a:lnTo>
                      <a:pt x="24" y="77"/>
                    </a:lnTo>
                    <a:lnTo>
                      <a:pt x="24" y="76"/>
                    </a:lnTo>
                    <a:lnTo>
                      <a:pt x="25" y="73"/>
                    </a:lnTo>
                    <a:lnTo>
                      <a:pt x="25" y="71"/>
                    </a:lnTo>
                    <a:lnTo>
                      <a:pt x="24" y="69"/>
                    </a:lnTo>
                    <a:lnTo>
                      <a:pt x="25" y="68"/>
                    </a:lnTo>
                    <a:lnTo>
                      <a:pt x="25" y="66"/>
                    </a:lnTo>
                    <a:lnTo>
                      <a:pt x="26" y="64"/>
                    </a:lnTo>
                    <a:lnTo>
                      <a:pt x="26" y="58"/>
                    </a:lnTo>
                    <a:lnTo>
                      <a:pt x="28" y="56"/>
                    </a:lnTo>
                    <a:lnTo>
                      <a:pt x="27" y="55"/>
                    </a:lnTo>
                    <a:lnTo>
                      <a:pt x="26" y="55"/>
                    </a:lnTo>
                    <a:lnTo>
                      <a:pt x="28" y="53"/>
                    </a:lnTo>
                    <a:lnTo>
                      <a:pt x="29" y="51"/>
                    </a:lnTo>
                    <a:lnTo>
                      <a:pt x="29" y="49"/>
                    </a:lnTo>
                    <a:lnTo>
                      <a:pt x="29" y="46"/>
                    </a:lnTo>
                    <a:lnTo>
                      <a:pt x="29" y="44"/>
                    </a:lnTo>
                    <a:lnTo>
                      <a:pt x="29" y="41"/>
                    </a:lnTo>
                    <a:lnTo>
                      <a:pt x="29" y="40"/>
                    </a:lnTo>
                    <a:lnTo>
                      <a:pt x="30" y="40"/>
                    </a:lnTo>
                    <a:lnTo>
                      <a:pt x="31" y="38"/>
                    </a:lnTo>
                    <a:lnTo>
                      <a:pt x="31" y="37"/>
                    </a:lnTo>
                    <a:lnTo>
                      <a:pt x="32" y="35"/>
                    </a:lnTo>
                    <a:lnTo>
                      <a:pt x="33" y="33"/>
                    </a:lnTo>
                    <a:lnTo>
                      <a:pt x="32" y="31"/>
                    </a:lnTo>
                    <a:lnTo>
                      <a:pt x="33" y="30"/>
                    </a:lnTo>
                    <a:lnTo>
                      <a:pt x="34" y="28"/>
                    </a:lnTo>
                    <a:lnTo>
                      <a:pt x="35" y="28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42" y="27"/>
                    </a:lnTo>
                    <a:lnTo>
                      <a:pt x="46" y="28"/>
                    </a:lnTo>
                    <a:lnTo>
                      <a:pt x="49" y="28"/>
                    </a:lnTo>
                    <a:lnTo>
                      <a:pt x="51" y="27"/>
                    </a:lnTo>
                    <a:lnTo>
                      <a:pt x="56" y="30"/>
                    </a:lnTo>
                    <a:lnTo>
                      <a:pt x="62" y="40"/>
                    </a:lnTo>
                    <a:lnTo>
                      <a:pt x="75" y="25"/>
                    </a:lnTo>
                    <a:lnTo>
                      <a:pt x="95" y="19"/>
                    </a:lnTo>
                    <a:lnTo>
                      <a:pt x="97" y="18"/>
                    </a:lnTo>
                    <a:lnTo>
                      <a:pt x="114" y="7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FFC000">
                  <a:alpha val="27843"/>
                </a:srgbClr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L" sz="1600"/>
              </a:p>
            </p:txBody>
          </p:sp>
          <p:sp>
            <p:nvSpPr>
              <p:cNvPr id="358" name="Freeform 9">
                <a:extLst>
                  <a:ext uri="{FF2B5EF4-FFF2-40B4-BE49-F238E27FC236}">
                    <a16:creationId xmlns:a16="http://schemas.microsoft.com/office/drawing/2014/main" id="{E9E3B0DA-DE7B-46C6-8FD5-7B69E6C48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800" y="5376041"/>
                <a:ext cx="147590" cy="184370"/>
              </a:xfrm>
              <a:custGeom>
                <a:avLst/>
                <a:gdLst>
                  <a:gd name="T0" fmla="*/ 146 w 161"/>
                  <a:gd name="T1" fmla="*/ 7 h 238"/>
                  <a:gd name="T2" fmla="*/ 149 w 161"/>
                  <a:gd name="T3" fmla="*/ 21 h 238"/>
                  <a:gd name="T4" fmla="*/ 159 w 161"/>
                  <a:gd name="T5" fmla="*/ 90 h 238"/>
                  <a:gd name="T6" fmla="*/ 154 w 161"/>
                  <a:gd name="T7" fmla="*/ 101 h 238"/>
                  <a:gd name="T8" fmla="*/ 150 w 161"/>
                  <a:gd name="T9" fmla="*/ 105 h 238"/>
                  <a:gd name="T10" fmla="*/ 137 w 161"/>
                  <a:gd name="T11" fmla="*/ 103 h 238"/>
                  <a:gd name="T12" fmla="*/ 133 w 161"/>
                  <a:gd name="T13" fmla="*/ 112 h 238"/>
                  <a:gd name="T14" fmla="*/ 124 w 161"/>
                  <a:gd name="T15" fmla="*/ 128 h 238"/>
                  <a:gd name="T16" fmla="*/ 118 w 161"/>
                  <a:gd name="T17" fmla="*/ 148 h 238"/>
                  <a:gd name="T18" fmla="*/ 107 w 161"/>
                  <a:gd name="T19" fmla="*/ 161 h 238"/>
                  <a:gd name="T20" fmla="*/ 93 w 161"/>
                  <a:gd name="T21" fmla="*/ 175 h 238"/>
                  <a:gd name="T22" fmla="*/ 89 w 161"/>
                  <a:gd name="T23" fmla="*/ 192 h 238"/>
                  <a:gd name="T24" fmla="*/ 87 w 161"/>
                  <a:gd name="T25" fmla="*/ 212 h 238"/>
                  <a:gd name="T26" fmla="*/ 76 w 161"/>
                  <a:gd name="T27" fmla="*/ 225 h 238"/>
                  <a:gd name="T28" fmla="*/ 74 w 161"/>
                  <a:gd name="T29" fmla="*/ 238 h 238"/>
                  <a:gd name="T30" fmla="*/ 58 w 161"/>
                  <a:gd name="T31" fmla="*/ 229 h 238"/>
                  <a:gd name="T32" fmla="*/ 53 w 161"/>
                  <a:gd name="T33" fmla="*/ 223 h 238"/>
                  <a:gd name="T34" fmla="*/ 40 w 161"/>
                  <a:gd name="T35" fmla="*/ 214 h 238"/>
                  <a:gd name="T36" fmla="*/ 27 w 161"/>
                  <a:gd name="T37" fmla="*/ 227 h 238"/>
                  <a:gd name="T38" fmla="*/ 11 w 161"/>
                  <a:gd name="T39" fmla="*/ 218 h 238"/>
                  <a:gd name="T40" fmla="*/ 2 w 161"/>
                  <a:gd name="T41" fmla="*/ 218 h 238"/>
                  <a:gd name="T42" fmla="*/ 2 w 161"/>
                  <a:gd name="T43" fmla="*/ 211 h 238"/>
                  <a:gd name="T44" fmla="*/ 2 w 161"/>
                  <a:gd name="T45" fmla="*/ 202 h 238"/>
                  <a:gd name="T46" fmla="*/ 12 w 161"/>
                  <a:gd name="T47" fmla="*/ 189 h 238"/>
                  <a:gd name="T48" fmla="*/ 13 w 161"/>
                  <a:gd name="T49" fmla="*/ 182 h 238"/>
                  <a:gd name="T50" fmla="*/ 16 w 161"/>
                  <a:gd name="T51" fmla="*/ 176 h 238"/>
                  <a:gd name="T52" fmla="*/ 17 w 161"/>
                  <a:gd name="T53" fmla="*/ 170 h 238"/>
                  <a:gd name="T54" fmla="*/ 17 w 161"/>
                  <a:gd name="T55" fmla="*/ 159 h 238"/>
                  <a:gd name="T56" fmla="*/ 18 w 161"/>
                  <a:gd name="T57" fmla="*/ 151 h 238"/>
                  <a:gd name="T58" fmla="*/ 20 w 161"/>
                  <a:gd name="T59" fmla="*/ 146 h 238"/>
                  <a:gd name="T60" fmla="*/ 23 w 161"/>
                  <a:gd name="T61" fmla="*/ 139 h 238"/>
                  <a:gd name="T62" fmla="*/ 27 w 161"/>
                  <a:gd name="T63" fmla="*/ 134 h 238"/>
                  <a:gd name="T64" fmla="*/ 30 w 161"/>
                  <a:gd name="T65" fmla="*/ 132 h 238"/>
                  <a:gd name="T66" fmla="*/ 31 w 161"/>
                  <a:gd name="T67" fmla="*/ 126 h 238"/>
                  <a:gd name="T68" fmla="*/ 28 w 161"/>
                  <a:gd name="T69" fmla="*/ 113 h 238"/>
                  <a:gd name="T70" fmla="*/ 26 w 161"/>
                  <a:gd name="T71" fmla="*/ 109 h 238"/>
                  <a:gd name="T72" fmla="*/ 29 w 161"/>
                  <a:gd name="T73" fmla="*/ 105 h 238"/>
                  <a:gd name="T74" fmla="*/ 32 w 161"/>
                  <a:gd name="T75" fmla="*/ 102 h 238"/>
                  <a:gd name="T76" fmla="*/ 34 w 161"/>
                  <a:gd name="T77" fmla="*/ 99 h 238"/>
                  <a:gd name="T78" fmla="*/ 35 w 161"/>
                  <a:gd name="T79" fmla="*/ 93 h 238"/>
                  <a:gd name="T80" fmla="*/ 35 w 161"/>
                  <a:gd name="T81" fmla="*/ 86 h 238"/>
                  <a:gd name="T82" fmla="*/ 37 w 161"/>
                  <a:gd name="T83" fmla="*/ 79 h 238"/>
                  <a:gd name="T84" fmla="*/ 40 w 161"/>
                  <a:gd name="T85" fmla="*/ 75 h 238"/>
                  <a:gd name="T86" fmla="*/ 40 w 161"/>
                  <a:gd name="T87" fmla="*/ 67 h 238"/>
                  <a:gd name="T88" fmla="*/ 43 w 161"/>
                  <a:gd name="T89" fmla="*/ 58 h 238"/>
                  <a:gd name="T90" fmla="*/ 41 w 161"/>
                  <a:gd name="T91" fmla="*/ 52 h 238"/>
                  <a:gd name="T92" fmla="*/ 39 w 161"/>
                  <a:gd name="T93" fmla="*/ 44 h 238"/>
                  <a:gd name="T94" fmla="*/ 51 w 161"/>
                  <a:gd name="T95" fmla="*/ 37 h 238"/>
                  <a:gd name="T96" fmla="*/ 62 w 161"/>
                  <a:gd name="T97" fmla="*/ 36 h 238"/>
                  <a:gd name="T98" fmla="*/ 81 w 161"/>
                  <a:gd name="T99" fmla="*/ 37 h 238"/>
                  <a:gd name="T100" fmla="*/ 92 w 161"/>
                  <a:gd name="T101" fmla="*/ 37 h 238"/>
                  <a:gd name="T102" fmla="*/ 104 w 161"/>
                  <a:gd name="T103" fmla="*/ 32 h 238"/>
                  <a:gd name="T104" fmla="*/ 124 w 161"/>
                  <a:gd name="T105" fmla="*/ 23 h 238"/>
                  <a:gd name="T106" fmla="*/ 124 w 161"/>
                  <a:gd name="T107" fmla="*/ 8 h 238"/>
                  <a:gd name="T108" fmla="*/ 138 w 161"/>
                  <a:gd name="T109" fmla="*/ 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1" h="238">
                    <a:moveTo>
                      <a:pt x="149" y="0"/>
                    </a:moveTo>
                    <a:lnTo>
                      <a:pt x="150" y="3"/>
                    </a:lnTo>
                    <a:lnTo>
                      <a:pt x="149" y="4"/>
                    </a:lnTo>
                    <a:lnTo>
                      <a:pt x="150" y="5"/>
                    </a:lnTo>
                    <a:lnTo>
                      <a:pt x="148" y="7"/>
                    </a:lnTo>
                    <a:lnTo>
                      <a:pt x="148" y="7"/>
                    </a:lnTo>
                    <a:lnTo>
                      <a:pt x="146" y="7"/>
                    </a:lnTo>
                    <a:lnTo>
                      <a:pt x="146" y="8"/>
                    </a:lnTo>
                    <a:lnTo>
                      <a:pt x="146" y="9"/>
                    </a:lnTo>
                    <a:lnTo>
                      <a:pt x="148" y="12"/>
                    </a:lnTo>
                    <a:lnTo>
                      <a:pt x="148" y="14"/>
                    </a:lnTo>
                    <a:lnTo>
                      <a:pt x="150" y="16"/>
                    </a:lnTo>
                    <a:lnTo>
                      <a:pt x="149" y="18"/>
                    </a:lnTo>
                    <a:lnTo>
                      <a:pt x="149" y="21"/>
                    </a:lnTo>
                    <a:lnTo>
                      <a:pt x="150" y="22"/>
                    </a:lnTo>
                    <a:lnTo>
                      <a:pt x="151" y="23"/>
                    </a:lnTo>
                    <a:lnTo>
                      <a:pt x="156" y="52"/>
                    </a:lnTo>
                    <a:lnTo>
                      <a:pt x="147" y="57"/>
                    </a:lnTo>
                    <a:lnTo>
                      <a:pt x="146" y="68"/>
                    </a:lnTo>
                    <a:lnTo>
                      <a:pt x="156" y="85"/>
                    </a:lnTo>
                    <a:lnTo>
                      <a:pt x="159" y="90"/>
                    </a:lnTo>
                    <a:lnTo>
                      <a:pt x="161" y="92"/>
                    </a:lnTo>
                    <a:lnTo>
                      <a:pt x="160" y="93"/>
                    </a:lnTo>
                    <a:lnTo>
                      <a:pt x="160" y="95"/>
                    </a:lnTo>
                    <a:lnTo>
                      <a:pt x="159" y="97"/>
                    </a:lnTo>
                    <a:lnTo>
                      <a:pt x="161" y="100"/>
                    </a:lnTo>
                    <a:lnTo>
                      <a:pt x="160" y="101"/>
                    </a:lnTo>
                    <a:lnTo>
                      <a:pt x="154" y="101"/>
                    </a:lnTo>
                    <a:lnTo>
                      <a:pt x="153" y="102"/>
                    </a:lnTo>
                    <a:lnTo>
                      <a:pt x="151" y="102"/>
                    </a:lnTo>
                    <a:lnTo>
                      <a:pt x="151" y="99"/>
                    </a:lnTo>
                    <a:lnTo>
                      <a:pt x="150" y="99"/>
                    </a:lnTo>
                    <a:lnTo>
                      <a:pt x="150" y="99"/>
                    </a:lnTo>
                    <a:lnTo>
                      <a:pt x="151" y="104"/>
                    </a:lnTo>
                    <a:lnTo>
                      <a:pt x="150" y="105"/>
                    </a:lnTo>
                    <a:lnTo>
                      <a:pt x="149" y="106"/>
                    </a:lnTo>
                    <a:lnTo>
                      <a:pt x="148" y="105"/>
                    </a:lnTo>
                    <a:lnTo>
                      <a:pt x="146" y="108"/>
                    </a:lnTo>
                    <a:lnTo>
                      <a:pt x="144" y="107"/>
                    </a:lnTo>
                    <a:lnTo>
                      <a:pt x="141" y="107"/>
                    </a:lnTo>
                    <a:lnTo>
                      <a:pt x="140" y="104"/>
                    </a:lnTo>
                    <a:lnTo>
                      <a:pt x="137" y="103"/>
                    </a:lnTo>
                    <a:lnTo>
                      <a:pt x="136" y="104"/>
                    </a:lnTo>
                    <a:lnTo>
                      <a:pt x="135" y="103"/>
                    </a:lnTo>
                    <a:lnTo>
                      <a:pt x="135" y="104"/>
                    </a:lnTo>
                    <a:lnTo>
                      <a:pt x="134" y="106"/>
                    </a:lnTo>
                    <a:lnTo>
                      <a:pt x="133" y="107"/>
                    </a:lnTo>
                    <a:lnTo>
                      <a:pt x="131" y="111"/>
                    </a:lnTo>
                    <a:lnTo>
                      <a:pt x="133" y="112"/>
                    </a:lnTo>
                    <a:lnTo>
                      <a:pt x="132" y="114"/>
                    </a:lnTo>
                    <a:lnTo>
                      <a:pt x="131" y="115"/>
                    </a:lnTo>
                    <a:lnTo>
                      <a:pt x="130" y="119"/>
                    </a:lnTo>
                    <a:lnTo>
                      <a:pt x="127" y="120"/>
                    </a:lnTo>
                    <a:lnTo>
                      <a:pt x="126" y="121"/>
                    </a:lnTo>
                    <a:lnTo>
                      <a:pt x="125" y="125"/>
                    </a:lnTo>
                    <a:lnTo>
                      <a:pt x="124" y="128"/>
                    </a:lnTo>
                    <a:lnTo>
                      <a:pt x="122" y="133"/>
                    </a:lnTo>
                    <a:lnTo>
                      <a:pt x="123" y="135"/>
                    </a:lnTo>
                    <a:lnTo>
                      <a:pt x="122" y="136"/>
                    </a:lnTo>
                    <a:lnTo>
                      <a:pt x="121" y="137"/>
                    </a:lnTo>
                    <a:lnTo>
                      <a:pt x="120" y="142"/>
                    </a:lnTo>
                    <a:lnTo>
                      <a:pt x="118" y="146"/>
                    </a:lnTo>
                    <a:lnTo>
                      <a:pt x="118" y="148"/>
                    </a:lnTo>
                    <a:lnTo>
                      <a:pt x="116" y="151"/>
                    </a:lnTo>
                    <a:lnTo>
                      <a:pt x="113" y="151"/>
                    </a:lnTo>
                    <a:lnTo>
                      <a:pt x="111" y="153"/>
                    </a:lnTo>
                    <a:lnTo>
                      <a:pt x="111" y="155"/>
                    </a:lnTo>
                    <a:lnTo>
                      <a:pt x="110" y="156"/>
                    </a:lnTo>
                    <a:lnTo>
                      <a:pt x="109" y="159"/>
                    </a:lnTo>
                    <a:lnTo>
                      <a:pt x="107" y="161"/>
                    </a:lnTo>
                    <a:lnTo>
                      <a:pt x="105" y="164"/>
                    </a:lnTo>
                    <a:lnTo>
                      <a:pt x="104" y="164"/>
                    </a:lnTo>
                    <a:lnTo>
                      <a:pt x="102" y="163"/>
                    </a:lnTo>
                    <a:lnTo>
                      <a:pt x="100" y="167"/>
                    </a:lnTo>
                    <a:lnTo>
                      <a:pt x="98" y="172"/>
                    </a:lnTo>
                    <a:lnTo>
                      <a:pt x="96" y="173"/>
                    </a:lnTo>
                    <a:lnTo>
                      <a:pt x="93" y="175"/>
                    </a:lnTo>
                    <a:lnTo>
                      <a:pt x="93" y="179"/>
                    </a:lnTo>
                    <a:lnTo>
                      <a:pt x="92" y="182"/>
                    </a:lnTo>
                    <a:lnTo>
                      <a:pt x="92" y="184"/>
                    </a:lnTo>
                    <a:lnTo>
                      <a:pt x="90" y="187"/>
                    </a:lnTo>
                    <a:lnTo>
                      <a:pt x="90" y="188"/>
                    </a:lnTo>
                    <a:lnTo>
                      <a:pt x="89" y="190"/>
                    </a:lnTo>
                    <a:lnTo>
                      <a:pt x="89" y="192"/>
                    </a:lnTo>
                    <a:lnTo>
                      <a:pt x="89" y="193"/>
                    </a:lnTo>
                    <a:lnTo>
                      <a:pt x="90" y="195"/>
                    </a:lnTo>
                    <a:lnTo>
                      <a:pt x="91" y="195"/>
                    </a:lnTo>
                    <a:lnTo>
                      <a:pt x="89" y="202"/>
                    </a:lnTo>
                    <a:lnTo>
                      <a:pt x="88" y="203"/>
                    </a:lnTo>
                    <a:lnTo>
                      <a:pt x="87" y="204"/>
                    </a:lnTo>
                    <a:lnTo>
                      <a:pt x="87" y="212"/>
                    </a:lnTo>
                    <a:lnTo>
                      <a:pt x="86" y="215"/>
                    </a:lnTo>
                    <a:lnTo>
                      <a:pt x="85" y="216"/>
                    </a:lnTo>
                    <a:lnTo>
                      <a:pt x="82" y="216"/>
                    </a:lnTo>
                    <a:lnTo>
                      <a:pt x="79" y="220"/>
                    </a:lnTo>
                    <a:lnTo>
                      <a:pt x="78" y="220"/>
                    </a:lnTo>
                    <a:lnTo>
                      <a:pt x="78" y="223"/>
                    </a:lnTo>
                    <a:lnTo>
                      <a:pt x="76" y="225"/>
                    </a:lnTo>
                    <a:lnTo>
                      <a:pt x="76" y="226"/>
                    </a:lnTo>
                    <a:lnTo>
                      <a:pt x="75" y="229"/>
                    </a:lnTo>
                    <a:lnTo>
                      <a:pt x="77" y="231"/>
                    </a:lnTo>
                    <a:lnTo>
                      <a:pt x="77" y="233"/>
                    </a:lnTo>
                    <a:lnTo>
                      <a:pt x="78" y="237"/>
                    </a:lnTo>
                    <a:lnTo>
                      <a:pt x="76" y="236"/>
                    </a:lnTo>
                    <a:lnTo>
                      <a:pt x="74" y="238"/>
                    </a:lnTo>
                    <a:lnTo>
                      <a:pt x="72" y="238"/>
                    </a:lnTo>
                    <a:lnTo>
                      <a:pt x="71" y="238"/>
                    </a:lnTo>
                    <a:lnTo>
                      <a:pt x="69" y="238"/>
                    </a:lnTo>
                    <a:lnTo>
                      <a:pt x="67" y="238"/>
                    </a:lnTo>
                    <a:lnTo>
                      <a:pt x="64" y="233"/>
                    </a:lnTo>
                    <a:lnTo>
                      <a:pt x="60" y="229"/>
                    </a:lnTo>
                    <a:lnTo>
                      <a:pt x="58" y="229"/>
                    </a:lnTo>
                    <a:lnTo>
                      <a:pt x="57" y="231"/>
                    </a:lnTo>
                    <a:lnTo>
                      <a:pt x="56" y="231"/>
                    </a:lnTo>
                    <a:lnTo>
                      <a:pt x="54" y="231"/>
                    </a:lnTo>
                    <a:lnTo>
                      <a:pt x="53" y="229"/>
                    </a:lnTo>
                    <a:lnTo>
                      <a:pt x="54" y="227"/>
                    </a:lnTo>
                    <a:lnTo>
                      <a:pt x="53" y="225"/>
                    </a:lnTo>
                    <a:lnTo>
                      <a:pt x="53" y="223"/>
                    </a:lnTo>
                    <a:lnTo>
                      <a:pt x="52" y="221"/>
                    </a:lnTo>
                    <a:lnTo>
                      <a:pt x="51" y="217"/>
                    </a:lnTo>
                    <a:lnTo>
                      <a:pt x="49" y="214"/>
                    </a:lnTo>
                    <a:lnTo>
                      <a:pt x="50" y="212"/>
                    </a:lnTo>
                    <a:lnTo>
                      <a:pt x="42" y="212"/>
                    </a:lnTo>
                    <a:lnTo>
                      <a:pt x="40" y="212"/>
                    </a:lnTo>
                    <a:lnTo>
                      <a:pt x="40" y="214"/>
                    </a:lnTo>
                    <a:lnTo>
                      <a:pt x="35" y="217"/>
                    </a:lnTo>
                    <a:lnTo>
                      <a:pt x="32" y="216"/>
                    </a:lnTo>
                    <a:lnTo>
                      <a:pt x="28" y="218"/>
                    </a:lnTo>
                    <a:lnTo>
                      <a:pt x="28" y="219"/>
                    </a:lnTo>
                    <a:lnTo>
                      <a:pt x="28" y="220"/>
                    </a:lnTo>
                    <a:lnTo>
                      <a:pt x="27" y="226"/>
                    </a:lnTo>
                    <a:lnTo>
                      <a:pt x="27" y="227"/>
                    </a:lnTo>
                    <a:lnTo>
                      <a:pt x="23" y="228"/>
                    </a:lnTo>
                    <a:lnTo>
                      <a:pt x="22" y="226"/>
                    </a:lnTo>
                    <a:lnTo>
                      <a:pt x="17" y="225"/>
                    </a:lnTo>
                    <a:lnTo>
                      <a:pt x="17" y="220"/>
                    </a:lnTo>
                    <a:lnTo>
                      <a:pt x="15" y="220"/>
                    </a:lnTo>
                    <a:lnTo>
                      <a:pt x="13" y="220"/>
                    </a:lnTo>
                    <a:lnTo>
                      <a:pt x="11" y="218"/>
                    </a:lnTo>
                    <a:lnTo>
                      <a:pt x="10" y="218"/>
                    </a:lnTo>
                    <a:lnTo>
                      <a:pt x="9" y="218"/>
                    </a:lnTo>
                    <a:lnTo>
                      <a:pt x="7" y="220"/>
                    </a:lnTo>
                    <a:lnTo>
                      <a:pt x="3" y="220"/>
                    </a:lnTo>
                    <a:lnTo>
                      <a:pt x="3" y="219"/>
                    </a:lnTo>
                    <a:lnTo>
                      <a:pt x="2" y="219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215"/>
                    </a:lnTo>
                    <a:lnTo>
                      <a:pt x="2" y="215"/>
                    </a:lnTo>
                    <a:lnTo>
                      <a:pt x="3" y="213"/>
                    </a:lnTo>
                    <a:lnTo>
                      <a:pt x="3" y="212"/>
                    </a:lnTo>
                    <a:lnTo>
                      <a:pt x="2" y="212"/>
                    </a:lnTo>
                    <a:lnTo>
                      <a:pt x="2" y="211"/>
                    </a:lnTo>
                    <a:lnTo>
                      <a:pt x="1" y="209"/>
                    </a:lnTo>
                    <a:lnTo>
                      <a:pt x="0" y="210"/>
                    </a:lnTo>
                    <a:lnTo>
                      <a:pt x="1" y="207"/>
                    </a:lnTo>
                    <a:lnTo>
                      <a:pt x="0" y="205"/>
                    </a:lnTo>
                    <a:lnTo>
                      <a:pt x="1" y="204"/>
                    </a:lnTo>
                    <a:lnTo>
                      <a:pt x="1" y="203"/>
                    </a:lnTo>
                    <a:lnTo>
                      <a:pt x="2" y="202"/>
                    </a:lnTo>
                    <a:lnTo>
                      <a:pt x="3" y="202"/>
                    </a:lnTo>
                    <a:lnTo>
                      <a:pt x="5" y="200"/>
                    </a:lnTo>
                    <a:lnTo>
                      <a:pt x="7" y="199"/>
                    </a:lnTo>
                    <a:lnTo>
                      <a:pt x="7" y="198"/>
                    </a:lnTo>
                    <a:lnTo>
                      <a:pt x="8" y="196"/>
                    </a:lnTo>
                    <a:lnTo>
                      <a:pt x="12" y="191"/>
                    </a:lnTo>
                    <a:lnTo>
                      <a:pt x="12" y="189"/>
                    </a:lnTo>
                    <a:lnTo>
                      <a:pt x="12" y="187"/>
                    </a:lnTo>
                    <a:lnTo>
                      <a:pt x="11" y="186"/>
                    </a:lnTo>
                    <a:lnTo>
                      <a:pt x="10" y="186"/>
                    </a:lnTo>
                    <a:lnTo>
                      <a:pt x="10" y="186"/>
                    </a:lnTo>
                    <a:lnTo>
                      <a:pt x="12" y="185"/>
                    </a:lnTo>
                    <a:lnTo>
                      <a:pt x="14" y="184"/>
                    </a:lnTo>
                    <a:lnTo>
                      <a:pt x="13" y="182"/>
                    </a:lnTo>
                    <a:lnTo>
                      <a:pt x="12" y="182"/>
                    </a:lnTo>
                    <a:lnTo>
                      <a:pt x="14" y="181"/>
                    </a:lnTo>
                    <a:lnTo>
                      <a:pt x="12" y="181"/>
                    </a:lnTo>
                    <a:lnTo>
                      <a:pt x="13" y="180"/>
                    </a:lnTo>
                    <a:lnTo>
                      <a:pt x="14" y="180"/>
                    </a:lnTo>
                    <a:lnTo>
                      <a:pt x="15" y="179"/>
                    </a:lnTo>
                    <a:lnTo>
                      <a:pt x="16" y="176"/>
                    </a:lnTo>
                    <a:lnTo>
                      <a:pt x="16" y="175"/>
                    </a:lnTo>
                    <a:lnTo>
                      <a:pt x="17" y="174"/>
                    </a:lnTo>
                    <a:lnTo>
                      <a:pt x="17" y="174"/>
                    </a:lnTo>
                    <a:lnTo>
                      <a:pt x="17" y="172"/>
                    </a:lnTo>
                    <a:lnTo>
                      <a:pt x="17" y="172"/>
                    </a:lnTo>
                    <a:lnTo>
                      <a:pt x="15" y="170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8" y="166"/>
                    </a:lnTo>
                    <a:lnTo>
                      <a:pt x="17" y="163"/>
                    </a:lnTo>
                    <a:lnTo>
                      <a:pt x="17" y="162"/>
                    </a:lnTo>
                    <a:lnTo>
                      <a:pt x="17" y="160"/>
                    </a:lnTo>
                    <a:lnTo>
                      <a:pt x="16" y="160"/>
                    </a:lnTo>
                    <a:lnTo>
                      <a:pt x="17" y="159"/>
                    </a:lnTo>
                    <a:lnTo>
                      <a:pt x="17" y="159"/>
                    </a:lnTo>
                    <a:lnTo>
                      <a:pt x="17" y="158"/>
                    </a:lnTo>
                    <a:lnTo>
                      <a:pt x="19" y="158"/>
                    </a:lnTo>
                    <a:lnTo>
                      <a:pt x="18" y="156"/>
                    </a:lnTo>
                    <a:lnTo>
                      <a:pt x="17" y="156"/>
                    </a:lnTo>
                    <a:lnTo>
                      <a:pt x="18" y="155"/>
                    </a:lnTo>
                    <a:lnTo>
                      <a:pt x="18" y="151"/>
                    </a:lnTo>
                    <a:lnTo>
                      <a:pt x="19" y="151"/>
                    </a:lnTo>
                    <a:lnTo>
                      <a:pt x="19" y="151"/>
                    </a:lnTo>
                    <a:lnTo>
                      <a:pt x="19" y="150"/>
                    </a:lnTo>
                    <a:lnTo>
                      <a:pt x="19" y="150"/>
                    </a:lnTo>
                    <a:lnTo>
                      <a:pt x="19" y="148"/>
                    </a:lnTo>
                    <a:lnTo>
                      <a:pt x="20" y="148"/>
                    </a:lnTo>
                    <a:lnTo>
                      <a:pt x="20" y="146"/>
                    </a:lnTo>
                    <a:lnTo>
                      <a:pt x="20" y="145"/>
                    </a:lnTo>
                    <a:lnTo>
                      <a:pt x="21" y="144"/>
                    </a:lnTo>
                    <a:lnTo>
                      <a:pt x="21" y="143"/>
                    </a:lnTo>
                    <a:lnTo>
                      <a:pt x="21" y="142"/>
                    </a:lnTo>
                    <a:lnTo>
                      <a:pt x="22" y="141"/>
                    </a:lnTo>
                    <a:lnTo>
                      <a:pt x="22" y="140"/>
                    </a:lnTo>
                    <a:lnTo>
                      <a:pt x="23" y="139"/>
                    </a:lnTo>
                    <a:lnTo>
                      <a:pt x="23" y="138"/>
                    </a:lnTo>
                    <a:lnTo>
                      <a:pt x="23" y="138"/>
                    </a:lnTo>
                    <a:lnTo>
                      <a:pt x="23" y="138"/>
                    </a:lnTo>
                    <a:lnTo>
                      <a:pt x="23" y="135"/>
                    </a:lnTo>
                    <a:lnTo>
                      <a:pt x="24" y="134"/>
                    </a:lnTo>
                    <a:lnTo>
                      <a:pt x="25" y="136"/>
                    </a:lnTo>
                    <a:lnTo>
                      <a:pt x="27" y="134"/>
                    </a:lnTo>
                    <a:lnTo>
                      <a:pt x="28" y="135"/>
                    </a:lnTo>
                    <a:lnTo>
                      <a:pt x="28" y="134"/>
                    </a:lnTo>
                    <a:lnTo>
                      <a:pt x="28" y="133"/>
                    </a:lnTo>
                    <a:lnTo>
                      <a:pt x="28" y="133"/>
                    </a:lnTo>
                    <a:lnTo>
                      <a:pt x="30" y="133"/>
                    </a:lnTo>
                    <a:lnTo>
                      <a:pt x="30" y="132"/>
                    </a:lnTo>
                    <a:lnTo>
                      <a:pt x="30" y="132"/>
                    </a:lnTo>
                    <a:lnTo>
                      <a:pt x="30" y="130"/>
                    </a:lnTo>
                    <a:lnTo>
                      <a:pt x="30" y="128"/>
                    </a:lnTo>
                    <a:lnTo>
                      <a:pt x="30" y="128"/>
                    </a:lnTo>
                    <a:lnTo>
                      <a:pt x="30" y="127"/>
                    </a:lnTo>
                    <a:lnTo>
                      <a:pt x="30" y="127"/>
                    </a:lnTo>
                    <a:lnTo>
                      <a:pt x="30" y="126"/>
                    </a:lnTo>
                    <a:lnTo>
                      <a:pt x="31" y="126"/>
                    </a:lnTo>
                    <a:lnTo>
                      <a:pt x="30" y="124"/>
                    </a:lnTo>
                    <a:lnTo>
                      <a:pt x="28" y="122"/>
                    </a:lnTo>
                    <a:lnTo>
                      <a:pt x="28" y="120"/>
                    </a:lnTo>
                    <a:lnTo>
                      <a:pt x="27" y="118"/>
                    </a:lnTo>
                    <a:lnTo>
                      <a:pt x="27" y="118"/>
                    </a:lnTo>
                    <a:lnTo>
                      <a:pt x="28" y="115"/>
                    </a:lnTo>
                    <a:lnTo>
                      <a:pt x="28" y="113"/>
                    </a:lnTo>
                    <a:lnTo>
                      <a:pt x="27" y="112"/>
                    </a:lnTo>
                    <a:lnTo>
                      <a:pt x="27" y="112"/>
                    </a:lnTo>
                    <a:lnTo>
                      <a:pt x="27" y="111"/>
                    </a:lnTo>
                    <a:lnTo>
                      <a:pt x="27" y="111"/>
                    </a:lnTo>
                    <a:lnTo>
                      <a:pt x="27" y="110"/>
                    </a:lnTo>
                    <a:lnTo>
                      <a:pt x="27" y="109"/>
                    </a:lnTo>
                    <a:lnTo>
                      <a:pt x="26" y="109"/>
                    </a:lnTo>
                    <a:lnTo>
                      <a:pt x="25" y="107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7" y="103"/>
                    </a:lnTo>
                    <a:lnTo>
                      <a:pt x="28" y="103"/>
                    </a:lnTo>
                    <a:lnTo>
                      <a:pt x="28" y="104"/>
                    </a:lnTo>
                    <a:lnTo>
                      <a:pt x="29" y="105"/>
                    </a:lnTo>
                    <a:lnTo>
                      <a:pt x="30" y="105"/>
                    </a:lnTo>
                    <a:lnTo>
                      <a:pt x="31" y="104"/>
                    </a:lnTo>
                    <a:lnTo>
                      <a:pt x="32" y="103"/>
                    </a:lnTo>
                    <a:lnTo>
                      <a:pt x="31" y="102"/>
                    </a:lnTo>
                    <a:lnTo>
                      <a:pt x="31" y="102"/>
                    </a:lnTo>
                    <a:lnTo>
                      <a:pt x="31" y="101"/>
                    </a:lnTo>
                    <a:lnTo>
                      <a:pt x="32" y="102"/>
                    </a:lnTo>
                    <a:lnTo>
                      <a:pt x="32" y="101"/>
                    </a:lnTo>
                    <a:lnTo>
                      <a:pt x="32" y="101"/>
                    </a:lnTo>
                    <a:lnTo>
                      <a:pt x="32" y="101"/>
                    </a:lnTo>
                    <a:lnTo>
                      <a:pt x="32" y="99"/>
                    </a:lnTo>
                    <a:lnTo>
                      <a:pt x="33" y="101"/>
                    </a:lnTo>
                    <a:lnTo>
                      <a:pt x="34" y="101"/>
                    </a:lnTo>
                    <a:lnTo>
                      <a:pt x="34" y="99"/>
                    </a:lnTo>
                    <a:lnTo>
                      <a:pt x="33" y="98"/>
                    </a:lnTo>
                    <a:lnTo>
                      <a:pt x="34" y="98"/>
                    </a:lnTo>
                    <a:lnTo>
                      <a:pt x="34" y="97"/>
                    </a:lnTo>
                    <a:lnTo>
                      <a:pt x="35" y="97"/>
                    </a:lnTo>
                    <a:lnTo>
                      <a:pt x="35" y="96"/>
                    </a:lnTo>
                    <a:lnTo>
                      <a:pt x="34" y="94"/>
                    </a:lnTo>
                    <a:lnTo>
                      <a:pt x="35" y="93"/>
                    </a:lnTo>
                    <a:lnTo>
                      <a:pt x="33" y="92"/>
                    </a:lnTo>
                    <a:lnTo>
                      <a:pt x="34" y="92"/>
                    </a:lnTo>
                    <a:lnTo>
                      <a:pt x="33" y="90"/>
                    </a:lnTo>
                    <a:lnTo>
                      <a:pt x="34" y="89"/>
                    </a:lnTo>
                    <a:lnTo>
                      <a:pt x="33" y="89"/>
                    </a:lnTo>
                    <a:lnTo>
                      <a:pt x="34" y="88"/>
                    </a:lnTo>
                    <a:lnTo>
                      <a:pt x="35" y="86"/>
                    </a:lnTo>
                    <a:lnTo>
                      <a:pt x="35" y="86"/>
                    </a:lnTo>
                    <a:lnTo>
                      <a:pt x="35" y="84"/>
                    </a:lnTo>
                    <a:lnTo>
                      <a:pt x="38" y="83"/>
                    </a:lnTo>
                    <a:lnTo>
                      <a:pt x="37" y="82"/>
                    </a:lnTo>
                    <a:lnTo>
                      <a:pt x="37" y="81"/>
                    </a:lnTo>
                    <a:lnTo>
                      <a:pt x="37" y="80"/>
                    </a:lnTo>
                    <a:lnTo>
                      <a:pt x="37" y="79"/>
                    </a:lnTo>
                    <a:lnTo>
                      <a:pt x="37" y="80"/>
                    </a:lnTo>
                    <a:lnTo>
                      <a:pt x="38" y="79"/>
                    </a:lnTo>
                    <a:lnTo>
                      <a:pt x="38" y="78"/>
                    </a:lnTo>
                    <a:lnTo>
                      <a:pt x="38" y="77"/>
                    </a:lnTo>
                    <a:lnTo>
                      <a:pt x="39" y="76"/>
                    </a:lnTo>
                    <a:lnTo>
                      <a:pt x="39" y="75"/>
                    </a:lnTo>
                    <a:lnTo>
                      <a:pt x="40" y="75"/>
                    </a:lnTo>
                    <a:lnTo>
                      <a:pt x="40" y="73"/>
                    </a:lnTo>
                    <a:lnTo>
                      <a:pt x="40" y="73"/>
                    </a:lnTo>
                    <a:lnTo>
                      <a:pt x="41" y="72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39" y="70"/>
                    </a:lnTo>
                    <a:lnTo>
                      <a:pt x="40" y="67"/>
                    </a:lnTo>
                    <a:lnTo>
                      <a:pt x="40" y="66"/>
                    </a:lnTo>
                    <a:lnTo>
                      <a:pt x="40" y="64"/>
                    </a:lnTo>
                    <a:lnTo>
                      <a:pt x="40" y="63"/>
                    </a:lnTo>
                    <a:lnTo>
                      <a:pt x="41" y="63"/>
                    </a:lnTo>
                    <a:lnTo>
                      <a:pt x="41" y="61"/>
                    </a:lnTo>
                    <a:lnTo>
                      <a:pt x="43" y="60"/>
                    </a:lnTo>
                    <a:lnTo>
                      <a:pt x="43" y="58"/>
                    </a:lnTo>
                    <a:lnTo>
                      <a:pt x="41" y="58"/>
                    </a:lnTo>
                    <a:lnTo>
                      <a:pt x="40" y="57"/>
                    </a:lnTo>
                    <a:lnTo>
                      <a:pt x="41" y="57"/>
                    </a:lnTo>
                    <a:lnTo>
                      <a:pt x="42" y="55"/>
                    </a:lnTo>
                    <a:lnTo>
                      <a:pt x="41" y="54"/>
                    </a:lnTo>
                    <a:lnTo>
                      <a:pt x="41" y="53"/>
                    </a:lnTo>
                    <a:lnTo>
                      <a:pt x="41" y="52"/>
                    </a:lnTo>
                    <a:lnTo>
                      <a:pt x="41" y="52"/>
                    </a:lnTo>
                    <a:lnTo>
                      <a:pt x="40" y="51"/>
                    </a:lnTo>
                    <a:lnTo>
                      <a:pt x="40" y="50"/>
                    </a:lnTo>
                    <a:lnTo>
                      <a:pt x="41" y="49"/>
                    </a:lnTo>
                    <a:lnTo>
                      <a:pt x="41" y="48"/>
                    </a:lnTo>
                    <a:lnTo>
                      <a:pt x="40" y="47"/>
                    </a:lnTo>
                    <a:lnTo>
                      <a:pt x="39" y="44"/>
                    </a:lnTo>
                    <a:lnTo>
                      <a:pt x="40" y="45"/>
                    </a:lnTo>
                    <a:lnTo>
                      <a:pt x="41" y="44"/>
                    </a:lnTo>
                    <a:lnTo>
                      <a:pt x="43" y="41"/>
                    </a:lnTo>
                    <a:lnTo>
                      <a:pt x="43" y="40"/>
                    </a:lnTo>
                    <a:lnTo>
                      <a:pt x="45" y="40"/>
                    </a:lnTo>
                    <a:lnTo>
                      <a:pt x="46" y="40"/>
                    </a:lnTo>
                    <a:lnTo>
                      <a:pt x="51" y="37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6" y="34"/>
                    </a:lnTo>
                    <a:lnTo>
                      <a:pt x="57" y="34"/>
                    </a:lnTo>
                    <a:lnTo>
                      <a:pt x="58" y="34"/>
                    </a:lnTo>
                    <a:lnTo>
                      <a:pt x="60" y="35"/>
                    </a:lnTo>
                    <a:lnTo>
                      <a:pt x="62" y="36"/>
                    </a:lnTo>
                    <a:lnTo>
                      <a:pt x="63" y="37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7" y="38"/>
                    </a:lnTo>
                    <a:lnTo>
                      <a:pt x="77" y="35"/>
                    </a:lnTo>
                    <a:lnTo>
                      <a:pt x="80" y="36"/>
                    </a:lnTo>
                    <a:lnTo>
                      <a:pt x="81" y="37"/>
                    </a:lnTo>
                    <a:lnTo>
                      <a:pt x="83" y="35"/>
                    </a:lnTo>
                    <a:lnTo>
                      <a:pt x="88" y="35"/>
                    </a:lnTo>
                    <a:lnTo>
                      <a:pt x="89" y="36"/>
                    </a:lnTo>
                    <a:lnTo>
                      <a:pt x="89" y="36"/>
                    </a:lnTo>
                    <a:lnTo>
                      <a:pt x="91" y="37"/>
                    </a:lnTo>
                    <a:lnTo>
                      <a:pt x="91" y="36"/>
                    </a:lnTo>
                    <a:lnTo>
                      <a:pt x="92" y="37"/>
                    </a:lnTo>
                    <a:lnTo>
                      <a:pt x="96" y="36"/>
                    </a:lnTo>
                    <a:lnTo>
                      <a:pt x="99" y="37"/>
                    </a:lnTo>
                    <a:lnTo>
                      <a:pt x="99" y="37"/>
                    </a:lnTo>
                    <a:lnTo>
                      <a:pt x="99" y="35"/>
                    </a:lnTo>
                    <a:lnTo>
                      <a:pt x="100" y="34"/>
                    </a:lnTo>
                    <a:lnTo>
                      <a:pt x="100" y="33"/>
                    </a:lnTo>
                    <a:lnTo>
                      <a:pt x="104" y="32"/>
                    </a:lnTo>
                    <a:lnTo>
                      <a:pt x="107" y="33"/>
                    </a:lnTo>
                    <a:lnTo>
                      <a:pt x="113" y="30"/>
                    </a:lnTo>
                    <a:lnTo>
                      <a:pt x="116" y="30"/>
                    </a:lnTo>
                    <a:lnTo>
                      <a:pt x="120" y="29"/>
                    </a:lnTo>
                    <a:lnTo>
                      <a:pt x="123" y="26"/>
                    </a:lnTo>
                    <a:lnTo>
                      <a:pt x="123" y="24"/>
                    </a:lnTo>
                    <a:lnTo>
                      <a:pt x="124" y="23"/>
                    </a:lnTo>
                    <a:lnTo>
                      <a:pt x="122" y="20"/>
                    </a:lnTo>
                    <a:lnTo>
                      <a:pt x="123" y="17"/>
                    </a:lnTo>
                    <a:lnTo>
                      <a:pt x="121" y="16"/>
                    </a:lnTo>
                    <a:lnTo>
                      <a:pt x="123" y="16"/>
                    </a:lnTo>
                    <a:lnTo>
                      <a:pt x="126" y="12"/>
                    </a:lnTo>
                    <a:lnTo>
                      <a:pt x="125" y="11"/>
                    </a:lnTo>
                    <a:lnTo>
                      <a:pt x="124" y="8"/>
                    </a:lnTo>
                    <a:lnTo>
                      <a:pt x="125" y="7"/>
                    </a:lnTo>
                    <a:lnTo>
                      <a:pt x="125" y="6"/>
                    </a:lnTo>
                    <a:lnTo>
                      <a:pt x="124" y="5"/>
                    </a:lnTo>
                    <a:lnTo>
                      <a:pt x="128" y="6"/>
                    </a:lnTo>
                    <a:lnTo>
                      <a:pt x="131" y="5"/>
                    </a:lnTo>
                    <a:lnTo>
                      <a:pt x="135" y="4"/>
                    </a:lnTo>
                    <a:lnTo>
                      <a:pt x="138" y="6"/>
                    </a:lnTo>
                    <a:lnTo>
                      <a:pt x="140" y="5"/>
                    </a:lnTo>
                    <a:lnTo>
                      <a:pt x="145" y="1"/>
                    </a:lnTo>
                    <a:lnTo>
                      <a:pt x="146" y="0"/>
                    </a:lnTo>
                    <a:lnTo>
                      <a:pt x="149" y="0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L" sz="1600"/>
              </a:p>
            </p:txBody>
          </p:sp>
          <p:sp>
            <p:nvSpPr>
              <p:cNvPr id="359" name="Freeform 10">
                <a:extLst>
                  <a:ext uri="{FF2B5EF4-FFF2-40B4-BE49-F238E27FC236}">
                    <a16:creationId xmlns:a16="http://schemas.microsoft.com/office/drawing/2014/main" id="{E40FE268-32F7-4F84-909B-F8C1DF8E2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300" y="5540270"/>
                <a:ext cx="83420" cy="138665"/>
              </a:xfrm>
              <a:custGeom>
                <a:avLst/>
                <a:gdLst>
                  <a:gd name="T0" fmla="*/ 19 w 91"/>
                  <a:gd name="T1" fmla="*/ 8 h 179"/>
                  <a:gd name="T2" fmla="*/ 33 w 91"/>
                  <a:gd name="T3" fmla="*/ 15 h 179"/>
                  <a:gd name="T4" fmla="*/ 41 w 91"/>
                  <a:gd name="T5" fmla="*/ 5 h 179"/>
                  <a:gd name="T6" fmla="*/ 57 w 91"/>
                  <a:gd name="T7" fmla="*/ 5 h 179"/>
                  <a:gd name="T8" fmla="*/ 60 w 91"/>
                  <a:gd name="T9" fmla="*/ 19 h 179"/>
                  <a:gd name="T10" fmla="*/ 73 w 91"/>
                  <a:gd name="T11" fmla="*/ 26 h 179"/>
                  <a:gd name="T12" fmla="*/ 84 w 91"/>
                  <a:gd name="T13" fmla="*/ 25 h 179"/>
                  <a:gd name="T14" fmla="*/ 87 w 91"/>
                  <a:gd name="T15" fmla="*/ 35 h 179"/>
                  <a:gd name="T16" fmla="*/ 87 w 91"/>
                  <a:gd name="T17" fmla="*/ 49 h 179"/>
                  <a:gd name="T18" fmla="*/ 87 w 91"/>
                  <a:gd name="T19" fmla="*/ 57 h 179"/>
                  <a:gd name="T20" fmla="*/ 91 w 91"/>
                  <a:gd name="T21" fmla="*/ 63 h 179"/>
                  <a:gd name="T22" fmla="*/ 87 w 91"/>
                  <a:gd name="T23" fmla="*/ 69 h 179"/>
                  <a:gd name="T24" fmla="*/ 77 w 91"/>
                  <a:gd name="T25" fmla="*/ 73 h 179"/>
                  <a:gd name="T26" fmla="*/ 77 w 91"/>
                  <a:gd name="T27" fmla="*/ 78 h 179"/>
                  <a:gd name="T28" fmla="*/ 72 w 91"/>
                  <a:gd name="T29" fmla="*/ 86 h 179"/>
                  <a:gd name="T30" fmla="*/ 67 w 91"/>
                  <a:gd name="T31" fmla="*/ 102 h 179"/>
                  <a:gd name="T32" fmla="*/ 67 w 91"/>
                  <a:gd name="T33" fmla="*/ 110 h 179"/>
                  <a:gd name="T34" fmla="*/ 62 w 91"/>
                  <a:gd name="T35" fmla="*/ 114 h 179"/>
                  <a:gd name="T36" fmla="*/ 57 w 91"/>
                  <a:gd name="T37" fmla="*/ 130 h 179"/>
                  <a:gd name="T38" fmla="*/ 56 w 91"/>
                  <a:gd name="T39" fmla="*/ 142 h 179"/>
                  <a:gd name="T40" fmla="*/ 70 w 91"/>
                  <a:gd name="T41" fmla="*/ 158 h 179"/>
                  <a:gd name="T42" fmla="*/ 71 w 91"/>
                  <a:gd name="T43" fmla="*/ 166 h 179"/>
                  <a:gd name="T44" fmla="*/ 67 w 91"/>
                  <a:gd name="T45" fmla="*/ 169 h 179"/>
                  <a:gd name="T46" fmla="*/ 67 w 91"/>
                  <a:gd name="T47" fmla="*/ 179 h 179"/>
                  <a:gd name="T48" fmla="*/ 63 w 91"/>
                  <a:gd name="T49" fmla="*/ 175 h 179"/>
                  <a:gd name="T50" fmla="*/ 58 w 91"/>
                  <a:gd name="T51" fmla="*/ 174 h 179"/>
                  <a:gd name="T52" fmla="*/ 53 w 91"/>
                  <a:gd name="T53" fmla="*/ 168 h 179"/>
                  <a:gd name="T54" fmla="*/ 46 w 91"/>
                  <a:gd name="T55" fmla="*/ 166 h 179"/>
                  <a:gd name="T56" fmla="*/ 38 w 91"/>
                  <a:gd name="T57" fmla="*/ 168 h 179"/>
                  <a:gd name="T58" fmla="*/ 30 w 91"/>
                  <a:gd name="T59" fmla="*/ 173 h 179"/>
                  <a:gd name="T60" fmla="*/ 25 w 91"/>
                  <a:gd name="T61" fmla="*/ 176 h 179"/>
                  <a:gd name="T62" fmla="*/ 13 w 91"/>
                  <a:gd name="T63" fmla="*/ 176 h 179"/>
                  <a:gd name="T64" fmla="*/ 11 w 91"/>
                  <a:gd name="T65" fmla="*/ 174 h 179"/>
                  <a:gd name="T66" fmla="*/ 11 w 91"/>
                  <a:gd name="T67" fmla="*/ 168 h 179"/>
                  <a:gd name="T68" fmla="*/ 11 w 91"/>
                  <a:gd name="T69" fmla="*/ 163 h 179"/>
                  <a:gd name="T70" fmla="*/ 11 w 91"/>
                  <a:gd name="T71" fmla="*/ 158 h 179"/>
                  <a:gd name="T72" fmla="*/ 11 w 91"/>
                  <a:gd name="T73" fmla="*/ 155 h 179"/>
                  <a:gd name="T74" fmla="*/ 8 w 91"/>
                  <a:gd name="T75" fmla="*/ 144 h 179"/>
                  <a:gd name="T76" fmla="*/ 7 w 91"/>
                  <a:gd name="T77" fmla="*/ 134 h 179"/>
                  <a:gd name="T78" fmla="*/ 5 w 91"/>
                  <a:gd name="T79" fmla="*/ 126 h 179"/>
                  <a:gd name="T80" fmla="*/ 3 w 91"/>
                  <a:gd name="T81" fmla="*/ 117 h 179"/>
                  <a:gd name="T82" fmla="*/ 2 w 91"/>
                  <a:gd name="T83" fmla="*/ 106 h 179"/>
                  <a:gd name="T84" fmla="*/ 0 w 91"/>
                  <a:gd name="T85" fmla="*/ 91 h 179"/>
                  <a:gd name="T86" fmla="*/ 1 w 91"/>
                  <a:gd name="T87" fmla="*/ 81 h 179"/>
                  <a:gd name="T88" fmla="*/ 2 w 91"/>
                  <a:gd name="T89" fmla="*/ 74 h 179"/>
                  <a:gd name="T90" fmla="*/ 10 w 91"/>
                  <a:gd name="T91" fmla="*/ 70 h 179"/>
                  <a:gd name="T92" fmla="*/ 11 w 91"/>
                  <a:gd name="T93" fmla="*/ 64 h 179"/>
                  <a:gd name="T94" fmla="*/ 16 w 91"/>
                  <a:gd name="T95" fmla="*/ 60 h 179"/>
                  <a:gd name="T96" fmla="*/ 13 w 91"/>
                  <a:gd name="T97" fmla="*/ 55 h 179"/>
                  <a:gd name="T98" fmla="*/ 17 w 91"/>
                  <a:gd name="T99" fmla="*/ 53 h 179"/>
                  <a:gd name="T100" fmla="*/ 18 w 91"/>
                  <a:gd name="T101" fmla="*/ 52 h 179"/>
                  <a:gd name="T102" fmla="*/ 18 w 91"/>
                  <a:gd name="T103" fmla="*/ 44 h 179"/>
                  <a:gd name="T104" fmla="*/ 18 w 91"/>
                  <a:gd name="T105" fmla="*/ 37 h 179"/>
                  <a:gd name="T106" fmla="*/ 18 w 91"/>
                  <a:gd name="T107" fmla="*/ 28 h 179"/>
                  <a:gd name="T108" fmla="*/ 18 w 91"/>
                  <a:gd name="T109" fmla="*/ 23 h 179"/>
                  <a:gd name="T110" fmla="*/ 17 w 91"/>
                  <a:gd name="T111" fmla="*/ 21 h 179"/>
                  <a:gd name="T112" fmla="*/ 13 w 91"/>
                  <a:gd name="T113" fmla="*/ 1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" h="179">
                    <a:moveTo>
                      <a:pt x="9" y="8"/>
                    </a:moveTo>
                    <a:lnTo>
                      <a:pt x="13" y="8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7" y="6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3" y="13"/>
                    </a:lnTo>
                    <a:lnTo>
                      <a:pt x="28" y="14"/>
                    </a:lnTo>
                    <a:lnTo>
                      <a:pt x="29" y="16"/>
                    </a:lnTo>
                    <a:lnTo>
                      <a:pt x="33" y="15"/>
                    </a:lnTo>
                    <a:lnTo>
                      <a:pt x="33" y="14"/>
                    </a:lnTo>
                    <a:lnTo>
                      <a:pt x="34" y="8"/>
                    </a:lnTo>
                    <a:lnTo>
                      <a:pt x="34" y="7"/>
                    </a:lnTo>
                    <a:lnTo>
                      <a:pt x="34" y="6"/>
                    </a:lnTo>
                    <a:lnTo>
                      <a:pt x="38" y="4"/>
                    </a:lnTo>
                    <a:lnTo>
                      <a:pt x="41" y="5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55" y="2"/>
                    </a:lnTo>
                    <a:lnTo>
                      <a:pt x="57" y="5"/>
                    </a:lnTo>
                    <a:lnTo>
                      <a:pt x="58" y="9"/>
                    </a:lnTo>
                    <a:lnTo>
                      <a:pt x="59" y="11"/>
                    </a:lnTo>
                    <a:lnTo>
                      <a:pt x="59" y="13"/>
                    </a:lnTo>
                    <a:lnTo>
                      <a:pt x="60" y="15"/>
                    </a:lnTo>
                    <a:lnTo>
                      <a:pt x="59" y="17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3" y="19"/>
                    </a:lnTo>
                    <a:lnTo>
                      <a:pt x="64" y="17"/>
                    </a:lnTo>
                    <a:lnTo>
                      <a:pt x="66" y="17"/>
                    </a:lnTo>
                    <a:lnTo>
                      <a:pt x="70" y="21"/>
                    </a:lnTo>
                    <a:lnTo>
                      <a:pt x="73" y="26"/>
                    </a:lnTo>
                    <a:lnTo>
                      <a:pt x="75" y="26"/>
                    </a:lnTo>
                    <a:lnTo>
                      <a:pt x="77" y="26"/>
                    </a:lnTo>
                    <a:lnTo>
                      <a:pt x="78" y="26"/>
                    </a:lnTo>
                    <a:lnTo>
                      <a:pt x="80" y="26"/>
                    </a:lnTo>
                    <a:lnTo>
                      <a:pt x="82" y="24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5" y="28"/>
                    </a:lnTo>
                    <a:lnTo>
                      <a:pt x="84" y="32"/>
                    </a:lnTo>
                    <a:lnTo>
                      <a:pt x="85" y="34"/>
                    </a:lnTo>
                    <a:lnTo>
                      <a:pt x="86" y="36"/>
                    </a:lnTo>
                    <a:lnTo>
                      <a:pt x="87" y="35"/>
                    </a:lnTo>
                    <a:lnTo>
                      <a:pt x="87" y="36"/>
                    </a:lnTo>
                    <a:lnTo>
                      <a:pt x="87" y="38"/>
                    </a:lnTo>
                    <a:lnTo>
                      <a:pt x="88" y="44"/>
                    </a:lnTo>
                    <a:lnTo>
                      <a:pt x="87" y="47"/>
                    </a:lnTo>
                    <a:lnTo>
                      <a:pt x="88" y="48"/>
                    </a:lnTo>
                    <a:lnTo>
                      <a:pt x="87" y="49"/>
                    </a:lnTo>
                    <a:lnTo>
                      <a:pt x="86" y="52"/>
                    </a:lnTo>
                    <a:lnTo>
                      <a:pt x="86" y="55"/>
                    </a:lnTo>
                    <a:lnTo>
                      <a:pt x="84" y="56"/>
                    </a:lnTo>
                    <a:lnTo>
                      <a:pt x="84" y="58"/>
                    </a:lnTo>
                    <a:lnTo>
                      <a:pt x="85" y="59"/>
                    </a:lnTo>
                    <a:lnTo>
                      <a:pt x="87" y="57"/>
                    </a:lnTo>
                    <a:lnTo>
                      <a:pt x="88" y="59"/>
                    </a:lnTo>
                    <a:lnTo>
                      <a:pt x="90" y="59"/>
                    </a:lnTo>
                    <a:lnTo>
                      <a:pt x="91" y="61"/>
                    </a:lnTo>
                    <a:lnTo>
                      <a:pt x="91" y="62"/>
                    </a:lnTo>
                    <a:lnTo>
                      <a:pt x="90" y="62"/>
                    </a:lnTo>
                    <a:lnTo>
                      <a:pt x="91" y="63"/>
                    </a:lnTo>
                    <a:lnTo>
                      <a:pt x="90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7" y="67"/>
                    </a:lnTo>
                    <a:lnTo>
                      <a:pt x="88" y="68"/>
                    </a:lnTo>
                    <a:lnTo>
                      <a:pt x="87" y="69"/>
                    </a:lnTo>
                    <a:lnTo>
                      <a:pt x="87" y="71"/>
                    </a:lnTo>
                    <a:lnTo>
                      <a:pt x="85" y="74"/>
                    </a:lnTo>
                    <a:lnTo>
                      <a:pt x="82" y="74"/>
                    </a:lnTo>
                    <a:lnTo>
                      <a:pt x="81" y="75"/>
                    </a:lnTo>
                    <a:lnTo>
                      <a:pt x="78" y="74"/>
                    </a:lnTo>
                    <a:lnTo>
                      <a:pt x="77" y="73"/>
                    </a:lnTo>
                    <a:lnTo>
                      <a:pt x="75" y="73"/>
                    </a:lnTo>
                    <a:lnTo>
                      <a:pt x="75" y="75"/>
                    </a:lnTo>
                    <a:lnTo>
                      <a:pt x="77" y="76"/>
                    </a:lnTo>
                    <a:lnTo>
                      <a:pt x="77" y="77"/>
                    </a:lnTo>
                    <a:lnTo>
                      <a:pt x="76" y="78"/>
                    </a:lnTo>
                    <a:lnTo>
                      <a:pt x="77" y="78"/>
                    </a:lnTo>
                    <a:lnTo>
                      <a:pt x="73" y="80"/>
                    </a:lnTo>
                    <a:lnTo>
                      <a:pt x="74" y="81"/>
                    </a:lnTo>
                    <a:lnTo>
                      <a:pt x="73" y="82"/>
                    </a:lnTo>
                    <a:lnTo>
                      <a:pt x="73" y="83"/>
                    </a:lnTo>
                    <a:lnTo>
                      <a:pt x="72" y="85"/>
                    </a:lnTo>
                    <a:lnTo>
                      <a:pt x="72" y="86"/>
                    </a:lnTo>
                    <a:lnTo>
                      <a:pt x="70" y="88"/>
                    </a:lnTo>
                    <a:lnTo>
                      <a:pt x="70" y="91"/>
                    </a:lnTo>
                    <a:lnTo>
                      <a:pt x="70" y="93"/>
                    </a:lnTo>
                    <a:lnTo>
                      <a:pt x="70" y="94"/>
                    </a:lnTo>
                    <a:lnTo>
                      <a:pt x="68" y="98"/>
                    </a:lnTo>
                    <a:lnTo>
                      <a:pt x="67" y="102"/>
                    </a:lnTo>
                    <a:lnTo>
                      <a:pt x="67" y="104"/>
                    </a:lnTo>
                    <a:lnTo>
                      <a:pt x="68" y="106"/>
                    </a:lnTo>
                    <a:lnTo>
                      <a:pt x="68" y="109"/>
                    </a:lnTo>
                    <a:lnTo>
                      <a:pt x="70" y="110"/>
                    </a:lnTo>
                    <a:lnTo>
                      <a:pt x="69" y="111"/>
                    </a:lnTo>
                    <a:lnTo>
                      <a:pt x="67" y="110"/>
                    </a:lnTo>
                    <a:lnTo>
                      <a:pt x="65" y="114"/>
                    </a:lnTo>
                    <a:lnTo>
                      <a:pt x="65" y="116"/>
                    </a:lnTo>
                    <a:lnTo>
                      <a:pt x="64" y="117"/>
                    </a:lnTo>
                    <a:lnTo>
                      <a:pt x="63" y="117"/>
                    </a:lnTo>
                    <a:lnTo>
                      <a:pt x="63" y="116"/>
                    </a:lnTo>
                    <a:lnTo>
                      <a:pt x="62" y="114"/>
                    </a:lnTo>
                    <a:lnTo>
                      <a:pt x="61" y="114"/>
                    </a:lnTo>
                    <a:lnTo>
                      <a:pt x="58" y="119"/>
                    </a:lnTo>
                    <a:lnTo>
                      <a:pt x="57" y="123"/>
                    </a:lnTo>
                    <a:lnTo>
                      <a:pt x="57" y="125"/>
                    </a:lnTo>
                    <a:lnTo>
                      <a:pt x="57" y="127"/>
                    </a:lnTo>
                    <a:lnTo>
                      <a:pt x="57" y="130"/>
                    </a:lnTo>
                    <a:lnTo>
                      <a:pt x="56" y="132"/>
                    </a:lnTo>
                    <a:lnTo>
                      <a:pt x="57" y="134"/>
                    </a:lnTo>
                    <a:lnTo>
                      <a:pt x="56" y="135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6" y="142"/>
                    </a:lnTo>
                    <a:lnTo>
                      <a:pt x="57" y="143"/>
                    </a:lnTo>
                    <a:lnTo>
                      <a:pt x="61" y="149"/>
                    </a:lnTo>
                    <a:lnTo>
                      <a:pt x="61" y="156"/>
                    </a:lnTo>
                    <a:lnTo>
                      <a:pt x="64" y="157"/>
                    </a:lnTo>
                    <a:lnTo>
                      <a:pt x="65" y="158"/>
                    </a:lnTo>
                    <a:lnTo>
                      <a:pt x="70" y="158"/>
                    </a:lnTo>
                    <a:lnTo>
                      <a:pt x="70" y="159"/>
                    </a:lnTo>
                    <a:lnTo>
                      <a:pt x="72" y="160"/>
                    </a:lnTo>
                    <a:lnTo>
                      <a:pt x="73" y="161"/>
                    </a:lnTo>
                    <a:lnTo>
                      <a:pt x="73" y="163"/>
                    </a:lnTo>
                    <a:lnTo>
                      <a:pt x="71" y="164"/>
                    </a:lnTo>
                    <a:lnTo>
                      <a:pt x="71" y="166"/>
                    </a:lnTo>
                    <a:lnTo>
                      <a:pt x="69" y="167"/>
                    </a:lnTo>
                    <a:lnTo>
                      <a:pt x="67" y="166"/>
                    </a:lnTo>
                    <a:lnTo>
                      <a:pt x="65" y="166"/>
                    </a:lnTo>
                    <a:lnTo>
                      <a:pt x="65" y="166"/>
                    </a:lnTo>
                    <a:lnTo>
                      <a:pt x="65" y="167"/>
                    </a:lnTo>
                    <a:lnTo>
                      <a:pt x="67" y="169"/>
                    </a:lnTo>
                    <a:lnTo>
                      <a:pt x="67" y="170"/>
                    </a:lnTo>
                    <a:lnTo>
                      <a:pt x="67" y="171"/>
                    </a:lnTo>
                    <a:lnTo>
                      <a:pt x="69" y="172"/>
                    </a:lnTo>
                    <a:lnTo>
                      <a:pt x="68" y="175"/>
                    </a:lnTo>
                    <a:lnTo>
                      <a:pt x="68" y="179"/>
                    </a:lnTo>
                    <a:lnTo>
                      <a:pt x="67" y="179"/>
                    </a:lnTo>
                    <a:lnTo>
                      <a:pt x="65" y="179"/>
                    </a:lnTo>
                    <a:lnTo>
                      <a:pt x="64" y="179"/>
                    </a:lnTo>
                    <a:lnTo>
                      <a:pt x="63" y="179"/>
                    </a:lnTo>
                    <a:lnTo>
                      <a:pt x="63" y="176"/>
                    </a:lnTo>
                    <a:lnTo>
                      <a:pt x="62" y="176"/>
                    </a:lnTo>
                    <a:lnTo>
                      <a:pt x="63" y="175"/>
                    </a:lnTo>
                    <a:lnTo>
                      <a:pt x="62" y="173"/>
                    </a:lnTo>
                    <a:lnTo>
                      <a:pt x="61" y="173"/>
                    </a:lnTo>
                    <a:lnTo>
                      <a:pt x="60" y="173"/>
                    </a:lnTo>
                    <a:lnTo>
                      <a:pt x="59" y="172"/>
                    </a:lnTo>
                    <a:lnTo>
                      <a:pt x="59" y="173"/>
                    </a:lnTo>
                    <a:lnTo>
                      <a:pt x="58" y="174"/>
                    </a:lnTo>
                    <a:lnTo>
                      <a:pt x="56" y="173"/>
                    </a:lnTo>
                    <a:lnTo>
                      <a:pt x="53" y="172"/>
                    </a:lnTo>
                    <a:lnTo>
                      <a:pt x="53" y="171"/>
                    </a:lnTo>
                    <a:lnTo>
                      <a:pt x="52" y="170"/>
                    </a:lnTo>
                    <a:lnTo>
                      <a:pt x="53" y="168"/>
                    </a:lnTo>
                    <a:lnTo>
                      <a:pt x="53" y="168"/>
                    </a:lnTo>
                    <a:lnTo>
                      <a:pt x="52" y="167"/>
                    </a:lnTo>
                    <a:lnTo>
                      <a:pt x="51" y="168"/>
                    </a:lnTo>
                    <a:lnTo>
                      <a:pt x="51" y="166"/>
                    </a:lnTo>
                    <a:lnTo>
                      <a:pt x="49" y="165"/>
                    </a:lnTo>
                    <a:lnTo>
                      <a:pt x="47" y="166"/>
                    </a:lnTo>
                    <a:lnTo>
                      <a:pt x="46" y="166"/>
                    </a:lnTo>
                    <a:lnTo>
                      <a:pt x="46" y="166"/>
                    </a:lnTo>
                    <a:lnTo>
                      <a:pt x="42" y="168"/>
                    </a:lnTo>
                    <a:lnTo>
                      <a:pt x="40" y="168"/>
                    </a:lnTo>
                    <a:lnTo>
                      <a:pt x="39" y="169"/>
                    </a:lnTo>
                    <a:lnTo>
                      <a:pt x="39" y="169"/>
                    </a:lnTo>
                    <a:lnTo>
                      <a:pt x="38" y="168"/>
                    </a:lnTo>
                    <a:lnTo>
                      <a:pt x="38" y="167"/>
                    </a:lnTo>
                    <a:lnTo>
                      <a:pt x="34" y="167"/>
                    </a:lnTo>
                    <a:lnTo>
                      <a:pt x="34" y="168"/>
                    </a:lnTo>
                    <a:lnTo>
                      <a:pt x="35" y="169"/>
                    </a:lnTo>
                    <a:lnTo>
                      <a:pt x="32" y="171"/>
                    </a:lnTo>
                    <a:lnTo>
                      <a:pt x="30" y="173"/>
                    </a:lnTo>
                    <a:lnTo>
                      <a:pt x="30" y="175"/>
                    </a:lnTo>
                    <a:lnTo>
                      <a:pt x="28" y="176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5" y="174"/>
                    </a:lnTo>
                    <a:lnTo>
                      <a:pt x="25" y="176"/>
                    </a:lnTo>
                    <a:lnTo>
                      <a:pt x="23" y="176"/>
                    </a:lnTo>
                    <a:lnTo>
                      <a:pt x="23" y="177"/>
                    </a:lnTo>
                    <a:lnTo>
                      <a:pt x="20" y="178"/>
                    </a:lnTo>
                    <a:lnTo>
                      <a:pt x="16" y="177"/>
                    </a:lnTo>
                    <a:lnTo>
                      <a:pt x="13" y="176"/>
                    </a:lnTo>
                    <a:lnTo>
                      <a:pt x="13" y="176"/>
                    </a:lnTo>
                    <a:lnTo>
                      <a:pt x="12" y="177"/>
                    </a:lnTo>
                    <a:lnTo>
                      <a:pt x="11" y="177"/>
                    </a:lnTo>
                    <a:lnTo>
                      <a:pt x="11" y="176"/>
                    </a:lnTo>
                    <a:lnTo>
                      <a:pt x="11" y="175"/>
                    </a:lnTo>
                    <a:lnTo>
                      <a:pt x="11" y="174"/>
                    </a:lnTo>
                    <a:lnTo>
                      <a:pt x="11" y="174"/>
                    </a:lnTo>
                    <a:lnTo>
                      <a:pt x="12" y="173"/>
                    </a:lnTo>
                    <a:lnTo>
                      <a:pt x="11" y="173"/>
                    </a:lnTo>
                    <a:lnTo>
                      <a:pt x="11" y="173"/>
                    </a:lnTo>
                    <a:lnTo>
                      <a:pt x="11" y="172"/>
                    </a:lnTo>
                    <a:lnTo>
                      <a:pt x="11" y="170"/>
                    </a:lnTo>
                    <a:lnTo>
                      <a:pt x="11" y="168"/>
                    </a:lnTo>
                    <a:lnTo>
                      <a:pt x="12" y="168"/>
                    </a:lnTo>
                    <a:lnTo>
                      <a:pt x="11" y="166"/>
                    </a:lnTo>
                    <a:lnTo>
                      <a:pt x="13" y="165"/>
                    </a:lnTo>
                    <a:lnTo>
                      <a:pt x="12" y="163"/>
                    </a:lnTo>
                    <a:lnTo>
                      <a:pt x="11" y="163"/>
                    </a:lnTo>
                    <a:lnTo>
                      <a:pt x="11" y="163"/>
                    </a:lnTo>
                    <a:lnTo>
                      <a:pt x="11" y="162"/>
                    </a:lnTo>
                    <a:lnTo>
                      <a:pt x="12" y="162"/>
                    </a:lnTo>
                    <a:lnTo>
                      <a:pt x="12" y="161"/>
                    </a:lnTo>
                    <a:lnTo>
                      <a:pt x="12" y="159"/>
                    </a:lnTo>
                    <a:lnTo>
                      <a:pt x="11" y="159"/>
                    </a:lnTo>
                    <a:lnTo>
                      <a:pt x="11" y="158"/>
                    </a:lnTo>
                    <a:lnTo>
                      <a:pt x="10" y="158"/>
                    </a:lnTo>
                    <a:lnTo>
                      <a:pt x="9" y="158"/>
                    </a:lnTo>
                    <a:lnTo>
                      <a:pt x="10" y="158"/>
                    </a:lnTo>
                    <a:lnTo>
                      <a:pt x="10" y="157"/>
                    </a:lnTo>
                    <a:lnTo>
                      <a:pt x="11" y="155"/>
                    </a:lnTo>
                    <a:lnTo>
                      <a:pt x="11" y="155"/>
                    </a:lnTo>
                    <a:lnTo>
                      <a:pt x="12" y="153"/>
                    </a:lnTo>
                    <a:lnTo>
                      <a:pt x="11" y="153"/>
                    </a:lnTo>
                    <a:lnTo>
                      <a:pt x="10" y="152"/>
                    </a:lnTo>
                    <a:lnTo>
                      <a:pt x="10" y="151"/>
                    </a:lnTo>
                    <a:lnTo>
                      <a:pt x="9" y="145"/>
                    </a:lnTo>
                    <a:lnTo>
                      <a:pt x="8" y="144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8" y="139"/>
                    </a:lnTo>
                    <a:lnTo>
                      <a:pt x="7" y="137"/>
                    </a:lnTo>
                    <a:lnTo>
                      <a:pt x="7" y="135"/>
                    </a:lnTo>
                    <a:lnTo>
                      <a:pt x="7" y="134"/>
                    </a:lnTo>
                    <a:lnTo>
                      <a:pt x="7" y="134"/>
                    </a:lnTo>
                    <a:lnTo>
                      <a:pt x="7" y="133"/>
                    </a:lnTo>
                    <a:lnTo>
                      <a:pt x="6" y="132"/>
                    </a:lnTo>
                    <a:lnTo>
                      <a:pt x="6" y="129"/>
                    </a:lnTo>
                    <a:lnTo>
                      <a:pt x="5" y="127"/>
                    </a:lnTo>
                    <a:lnTo>
                      <a:pt x="5" y="126"/>
                    </a:lnTo>
                    <a:lnTo>
                      <a:pt x="5" y="125"/>
                    </a:lnTo>
                    <a:lnTo>
                      <a:pt x="4" y="123"/>
                    </a:lnTo>
                    <a:lnTo>
                      <a:pt x="5" y="122"/>
                    </a:lnTo>
                    <a:lnTo>
                      <a:pt x="3" y="120"/>
                    </a:lnTo>
                    <a:lnTo>
                      <a:pt x="3" y="119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3" y="113"/>
                    </a:lnTo>
                    <a:lnTo>
                      <a:pt x="4" y="111"/>
                    </a:lnTo>
                    <a:lnTo>
                      <a:pt x="3" y="107"/>
                    </a:lnTo>
                    <a:lnTo>
                      <a:pt x="2" y="107"/>
                    </a:lnTo>
                    <a:lnTo>
                      <a:pt x="2" y="106"/>
                    </a:lnTo>
                    <a:lnTo>
                      <a:pt x="2" y="103"/>
                    </a:lnTo>
                    <a:lnTo>
                      <a:pt x="1" y="99"/>
                    </a:lnTo>
                    <a:lnTo>
                      <a:pt x="1" y="96"/>
                    </a:lnTo>
                    <a:lnTo>
                      <a:pt x="0" y="95"/>
                    </a:lnTo>
                    <a:lnTo>
                      <a:pt x="1" y="94"/>
                    </a:lnTo>
                    <a:lnTo>
                      <a:pt x="0" y="91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1" y="85"/>
                    </a:lnTo>
                    <a:lnTo>
                      <a:pt x="2" y="83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2" y="78"/>
                    </a:lnTo>
                    <a:lnTo>
                      <a:pt x="1" y="77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3" y="70"/>
                    </a:lnTo>
                    <a:lnTo>
                      <a:pt x="4" y="68"/>
                    </a:lnTo>
                    <a:lnTo>
                      <a:pt x="5" y="71"/>
                    </a:lnTo>
                    <a:lnTo>
                      <a:pt x="7" y="72"/>
                    </a:lnTo>
                    <a:lnTo>
                      <a:pt x="9" y="71"/>
                    </a:lnTo>
                    <a:lnTo>
                      <a:pt x="10" y="70"/>
                    </a:lnTo>
                    <a:lnTo>
                      <a:pt x="10" y="69"/>
                    </a:lnTo>
                    <a:lnTo>
                      <a:pt x="10" y="68"/>
                    </a:lnTo>
                    <a:lnTo>
                      <a:pt x="11" y="68"/>
                    </a:lnTo>
                    <a:lnTo>
                      <a:pt x="11" y="65"/>
                    </a:lnTo>
                    <a:lnTo>
                      <a:pt x="12" y="65"/>
                    </a:lnTo>
                    <a:lnTo>
                      <a:pt x="11" y="64"/>
                    </a:lnTo>
                    <a:lnTo>
                      <a:pt x="12" y="64"/>
                    </a:lnTo>
                    <a:lnTo>
                      <a:pt x="13" y="65"/>
                    </a:lnTo>
                    <a:lnTo>
                      <a:pt x="15" y="65"/>
                    </a:lnTo>
                    <a:lnTo>
                      <a:pt x="15" y="64"/>
                    </a:lnTo>
                    <a:lnTo>
                      <a:pt x="16" y="62"/>
                    </a:lnTo>
                    <a:lnTo>
                      <a:pt x="16" y="60"/>
                    </a:lnTo>
                    <a:lnTo>
                      <a:pt x="15" y="60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3" y="55"/>
                    </a:lnTo>
                    <a:lnTo>
                      <a:pt x="14" y="54"/>
                    </a:lnTo>
                    <a:lnTo>
                      <a:pt x="15" y="54"/>
                    </a:lnTo>
                    <a:lnTo>
                      <a:pt x="15" y="54"/>
                    </a:lnTo>
                    <a:lnTo>
                      <a:pt x="16" y="52"/>
                    </a:lnTo>
                    <a:lnTo>
                      <a:pt x="16" y="53"/>
                    </a:lnTo>
                    <a:lnTo>
                      <a:pt x="17" y="53"/>
                    </a:lnTo>
                    <a:lnTo>
                      <a:pt x="17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7" y="50"/>
                    </a:lnTo>
                    <a:lnTo>
                      <a:pt x="18" y="50"/>
                    </a:lnTo>
                    <a:lnTo>
                      <a:pt x="18" y="52"/>
                    </a:lnTo>
                    <a:lnTo>
                      <a:pt x="19" y="51"/>
                    </a:lnTo>
                    <a:lnTo>
                      <a:pt x="20" y="50"/>
                    </a:lnTo>
                    <a:lnTo>
                      <a:pt x="20" y="49"/>
                    </a:lnTo>
                    <a:lnTo>
                      <a:pt x="20" y="45"/>
                    </a:lnTo>
                    <a:lnTo>
                      <a:pt x="20" y="44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17" y="41"/>
                    </a:lnTo>
                    <a:lnTo>
                      <a:pt x="17" y="41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9" y="34"/>
                    </a:lnTo>
                    <a:lnTo>
                      <a:pt x="20" y="32"/>
                    </a:lnTo>
                    <a:lnTo>
                      <a:pt x="18" y="29"/>
                    </a:lnTo>
                    <a:lnTo>
                      <a:pt x="18" y="28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8" y="25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2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17" y="18"/>
                    </a:lnTo>
                    <a:lnTo>
                      <a:pt x="18" y="18"/>
                    </a:lnTo>
                    <a:lnTo>
                      <a:pt x="17" y="17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1" y="11"/>
                    </a:lnTo>
                    <a:lnTo>
                      <a:pt x="9" y="10"/>
                    </a:lnTo>
                    <a:lnTo>
                      <a:pt x="9" y="8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L" sz="1600"/>
              </a:p>
            </p:txBody>
          </p:sp>
          <p:sp>
            <p:nvSpPr>
              <p:cNvPr id="360" name="Freeform 11">
                <a:extLst>
                  <a:ext uri="{FF2B5EF4-FFF2-40B4-BE49-F238E27FC236}">
                    <a16:creationId xmlns:a16="http://schemas.microsoft.com/office/drawing/2014/main" id="{7B063016-A456-44C9-911C-2ADA43435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466" y="5668089"/>
                <a:ext cx="79754" cy="85988"/>
              </a:xfrm>
              <a:custGeom>
                <a:avLst/>
                <a:gdLst>
                  <a:gd name="T0" fmla="*/ 18 w 87"/>
                  <a:gd name="T1" fmla="*/ 12 h 111"/>
                  <a:gd name="T2" fmla="*/ 27 w 87"/>
                  <a:gd name="T3" fmla="*/ 9 h 111"/>
                  <a:gd name="T4" fmla="*/ 32 w 87"/>
                  <a:gd name="T5" fmla="*/ 8 h 111"/>
                  <a:gd name="T6" fmla="*/ 40 w 87"/>
                  <a:gd name="T7" fmla="*/ 2 h 111"/>
                  <a:gd name="T8" fmla="*/ 44 w 87"/>
                  <a:gd name="T9" fmla="*/ 3 h 111"/>
                  <a:gd name="T10" fmla="*/ 53 w 87"/>
                  <a:gd name="T11" fmla="*/ 1 h 111"/>
                  <a:gd name="T12" fmla="*/ 54 w 87"/>
                  <a:gd name="T13" fmla="*/ 5 h 111"/>
                  <a:gd name="T14" fmla="*/ 61 w 87"/>
                  <a:gd name="T15" fmla="*/ 8 h 111"/>
                  <a:gd name="T16" fmla="*/ 65 w 87"/>
                  <a:gd name="T17" fmla="*/ 10 h 111"/>
                  <a:gd name="T18" fmla="*/ 67 w 87"/>
                  <a:gd name="T19" fmla="*/ 14 h 111"/>
                  <a:gd name="T20" fmla="*/ 75 w 87"/>
                  <a:gd name="T21" fmla="*/ 18 h 111"/>
                  <a:gd name="T22" fmla="*/ 76 w 87"/>
                  <a:gd name="T23" fmla="*/ 24 h 111"/>
                  <a:gd name="T24" fmla="*/ 78 w 87"/>
                  <a:gd name="T25" fmla="*/ 34 h 111"/>
                  <a:gd name="T26" fmla="*/ 83 w 87"/>
                  <a:gd name="T27" fmla="*/ 46 h 111"/>
                  <a:gd name="T28" fmla="*/ 87 w 87"/>
                  <a:gd name="T29" fmla="*/ 53 h 111"/>
                  <a:gd name="T30" fmla="*/ 86 w 87"/>
                  <a:gd name="T31" fmla="*/ 57 h 111"/>
                  <a:gd name="T32" fmla="*/ 79 w 87"/>
                  <a:gd name="T33" fmla="*/ 62 h 111"/>
                  <a:gd name="T34" fmla="*/ 75 w 87"/>
                  <a:gd name="T35" fmla="*/ 67 h 111"/>
                  <a:gd name="T36" fmla="*/ 71 w 87"/>
                  <a:gd name="T37" fmla="*/ 62 h 111"/>
                  <a:gd name="T38" fmla="*/ 67 w 87"/>
                  <a:gd name="T39" fmla="*/ 57 h 111"/>
                  <a:gd name="T40" fmla="*/ 61 w 87"/>
                  <a:gd name="T41" fmla="*/ 58 h 111"/>
                  <a:gd name="T42" fmla="*/ 53 w 87"/>
                  <a:gd name="T43" fmla="*/ 54 h 111"/>
                  <a:gd name="T44" fmla="*/ 46 w 87"/>
                  <a:gd name="T45" fmla="*/ 52 h 111"/>
                  <a:gd name="T46" fmla="*/ 41 w 87"/>
                  <a:gd name="T47" fmla="*/ 55 h 111"/>
                  <a:gd name="T48" fmla="*/ 39 w 87"/>
                  <a:gd name="T49" fmla="*/ 62 h 111"/>
                  <a:gd name="T50" fmla="*/ 38 w 87"/>
                  <a:gd name="T51" fmla="*/ 68 h 111"/>
                  <a:gd name="T52" fmla="*/ 35 w 87"/>
                  <a:gd name="T53" fmla="*/ 69 h 111"/>
                  <a:gd name="T54" fmla="*/ 30 w 87"/>
                  <a:gd name="T55" fmla="*/ 74 h 111"/>
                  <a:gd name="T56" fmla="*/ 27 w 87"/>
                  <a:gd name="T57" fmla="*/ 78 h 111"/>
                  <a:gd name="T58" fmla="*/ 24 w 87"/>
                  <a:gd name="T59" fmla="*/ 84 h 111"/>
                  <a:gd name="T60" fmla="*/ 24 w 87"/>
                  <a:gd name="T61" fmla="*/ 91 h 111"/>
                  <a:gd name="T62" fmla="*/ 20 w 87"/>
                  <a:gd name="T63" fmla="*/ 95 h 111"/>
                  <a:gd name="T64" fmla="*/ 22 w 87"/>
                  <a:gd name="T65" fmla="*/ 98 h 111"/>
                  <a:gd name="T66" fmla="*/ 17 w 87"/>
                  <a:gd name="T67" fmla="*/ 101 h 111"/>
                  <a:gd name="T68" fmla="*/ 13 w 87"/>
                  <a:gd name="T69" fmla="*/ 106 h 111"/>
                  <a:gd name="T70" fmla="*/ 5 w 87"/>
                  <a:gd name="T71" fmla="*/ 110 h 111"/>
                  <a:gd name="T72" fmla="*/ 3 w 87"/>
                  <a:gd name="T73" fmla="*/ 109 h 111"/>
                  <a:gd name="T74" fmla="*/ 1 w 87"/>
                  <a:gd name="T75" fmla="*/ 108 h 111"/>
                  <a:gd name="T76" fmla="*/ 10 w 87"/>
                  <a:gd name="T77" fmla="*/ 95 h 111"/>
                  <a:gd name="T78" fmla="*/ 10 w 87"/>
                  <a:gd name="T79" fmla="*/ 90 h 111"/>
                  <a:gd name="T80" fmla="*/ 9 w 87"/>
                  <a:gd name="T81" fmla="*/ 85 h 111"/>
                  <a:gd name="T82" fmla="*/ 7 w 87"/>
                  <a:gd name="T83" fmla="*/ 80 h 111"/>
                  <a:gd name="T84" fmla="*/ 9 w 87"/>
                  <a:gd name="T85" fmla="*/ 77 h 111"/>
                  <a:gd name="T86" fmla="*/ 7 w 87"/>
                  <a:gd name="T87" fmla="*/ 70 h 111"/>
                  <a:gd name="T88" fmla="*/ 5 w 87"/>
                  <a:gd name="T89" fmla="*/ 65 h 111"/>
                  <a:gd name="T90" fmla="*/ 6 w 87"/>
                  <a:gd name="T91" fmla="*/ 63 h 111"/>
                  <a:gd name="T92" fmla="*/ 10 w 87"/>
                  <a:gd name="T93" fmla="*/ 60 h 111"/>
                  <a:gd name="T94" fmla="*/ 13 w 87"/>
                  <a:gd name="T95" fmla="*/ 53 h 111"/>
                  <a:gd name="T96" fmla="*/ 15 w 87"/>
                  <a:gd name="T97" fmla="*/ 49 h 111"/>
                  <a:gd name="T98" fmla="*/ 13 w 87"/>
                  <a:gd name="T99" fmla="*/ 44 h 111"/>
                  <a:gd name="T100" fmla="*/ 15 w 87"/>
                  <a:gd name="T101" fmla="*/ 41 h 111"/>
                  <a:gd name="T102" fmla="*/ 18 w 87"/>
                  <a:gd name="T103" fmla="*/ 37 h 111"/>
                  <a:gd name="T104" fmla="*/ 16 w 87"/>
                  <a:gd name="T105" fmla="*/ 32 h 111"/>
                  <a:gd name="T106" fmla="*/ 18 w 87"/>
                  <a:gd name="T107" fmla="*/ 29 h 111"/>
                  <a:gd name="T108" fmla="*/ 17 w 87"/>
                  <a:gd name="T109" fmla="*/ 20 h 111"/>
                  <a:gd name="T110" fmla="*/ 13 w 87"/>
                  <a:gd name="T111" fmla="*/ 1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7" h="111">
                    <a:moveTo>
                      <a:pt x="13" y="12"/>
                    </a:moveTo>
                    <a:lnTo>
                      <a:pt x="14" y="12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8" y="12"/>
                    </a:lnTo>
                    <a:lnTo>
                      <a:pt x="22" y="13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30" y="11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7" y="4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2" y="3"/>
                    </a:lnTo>
                    <a:lnTo>
                      <a:pt x="44" y="3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1" y="0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4" y="5"/>
                    </a:lnTo>
                    <a:lnTo>
                      <a:pt x="55" y="6"/>
                    </a:lnTo>
                    <a:lnTo>
                      <a:pt x="55" y="7"/>
                    </a:lnTo>
                    <a:lnTo>
                      <a:pt x="58" y="8"/>
                    </a:lnTo>
                    <a:lnTo>
                      <a:pt x="60" y="9"/>
                    </a:lnTo>
                    <a:lnTo>
                      <a:pt x="61" y="8"/>
                    </a:lnTo>
                    <a:lnTo>
                      <a:pt x="61" y="7"/>
                    </a:lnTo>
                    <a:lnTo>
                      <a:pt x="62" y="8"/>
                    </a:lnTo>
                    <a:lnTo>
                      <a:pt x="63" y="8"/>
                    </a:lnTo>
                    <a:lnTo>
                      <a:pt x="64" y="8"/>
                    </a:lnTo>
                    <a:lnTo>
                      <a:pt x="65" y="10"/>
                    </a:lnTo>
                    <a:lnTo>
                      <a:pt x="64" y="11"/>
                    </a:lnTo>
                    <a:lnTo>
                      <a:pt x="65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7" y="14"/>
                    </a:lnTo>
                    <a:lnTo>
                      <a:pt x="69" y="14"/>
                    </a:lnTo>
                    <a:lnTo>
                      <a:pt x="70" y="14"/>
                    </a:lnTo>
                    <a:lnTo>
                      <a:pt x="71" y="15"/>
                    </a:lnTo>
                    <a:lnTo>
                      <a:pt x="72" y="16"/>
                    </a:lnTo>
                    <a:lnTo>
                      <a:pt x="75" y="18"/>
                    </a:lnTo>
                    <a:lnTo>
                      <a:pt x="74" y="19"/>
                    </a:lnTo>
                    <a:lnTo>
                      <a:pt x="75" y="21"/>
                    </a:lnTo>
                    <a:lnTo>
                      <a:pt x="74" y="23"/>
                    </a:lnTo>
                    <a:lnTo>
                      <a:pt x="74" y="24"/>
                    </a:lnTo>
                    <a:lnTo>
                      <a:pt x="76" y="24"/>
                    </a:lnTo>
                    <a:lnTo>
                      <a:pt x="78" y="26"/>
                    </a:lnTo>
                    <a:lnTo>
                      <a:pt x="80" y="31"/>
                    </a:lnTo>
                    <a:lnTo>
                      <a:pt x="80" y="32"/>
                    </a:lnTo>
                    <a:lnTo>
                      <a:pt x="78" y="32"/>
                    </a:lnTo>
                    <a:lnTo>
                      <a:pt x="78" y="34"/>
                    </a:lnTo>
                    <a:lnTo>
                      <a:pt x="79" y="35"/>
                    </a:lnTo>
                    <a:lnTo>
                      <a:pt x="79" y="39"/>
                    </a:lnTo>
                    <a:lnTo>
                      <a:pt x="79" y="41"/>
                    </a:lnTo>
                    <a:lnTo>
                      <a:pt x="81" y="44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6" y="49"/>
                    </a:lnTo>
                    <a:lnTo>
                      <a:pt x="87" y="50"/>
                    </a:lnTo>
                    <a:lnTo>
                      <a:pt x="86" y="52"/>
                    </a:lnTo>
                    <a:lnTo>
                      <a:pt x="87" y="53"/>
                    </a:lnTo>
                    <a:lnTo>
                      <a:pt x="86" y="54"/>
                    </a:lnTo>
                    <a:lnTo>
                      <a:pt x="87" y="55"/>
                    </a:lnTo>
                    <a:lnTo>
                      <a:pt x="87" y="55"/>
                    </a:lnTo>
                    <a:lnTo>
                      <a:pt x="87" y="57"/>
                    </a:lnTo>
                    <a:lnTo>
                      <a:pt x="86" y="57"/>
                    </a:lnTo>
                    <a:lnTo>
                      <a:pt x="85" y="58"/>
                    </a:lnTo>
                    <a:lnTo>
                      <a:pt x="82" y="59"/>
                    </a:lnTo>
                    <a:lnTo>
                      <a:pt x="82" y="59"/>
                    </a:lnTo>
                    <a:lnTo>
                      <a:pt x="80" y="60"/>
                    </a:lnTo>
                    <a:lnTo>
                      <a:pt x="79" y="62"/>
                    </a:lnTo>
                    <a:lnTo>
                      <a:pt x="77" y="62"/>
                    </a:lnTo>
                    <a:lnTo>
                      <a:pt x="76" y="63"/>
                    </a:lnTo>
                    <a:lnTo>
                      <a:pt x="76" y="65"/>
                    </a:lnTo>
                    <a:lnTo>
                      <a:pt x="76" y="65"/>
                    </a:lnTo>
                    <a:lnTo>
                      <a:pt x="75" y="67"/>
                    </a:lnTo>
                    <a:lnTo>
                      <a:pt x="74" y="66"/>
                    </a:lnTo>
                    <a:lnTo>
                      <a:pt x="74" y="63"/>
                    </a:lnTo>
                    <a:lnTo>
                      <a:pt x="73" y="63"/>
                    </a:lnTo>
                    <a:lnTo>
                      <a:pt x="72" y="62"/>
                    </a:lnTo>
                    <a:lnTo>
                      <a:pt x="71" y="62"/>
                    </a:lnTo>
                    <a:lnTo>
                      <a:pt x="70" y="62"/>
                    </a:lnTo>
                    <a:lnTo>
                      <a:pt x="69" y="62"/>
                    </a:lnTo>
                    <a:lnTo>
                      <a:pt x="67" y="60"/>
                    </a:lnTo>
                    <a:lnTo>
                      <a:pt x="67" y="58"/>
                    </a:lnTo>
                    <a:lnTo>
                      <a:pt x="67" y="57"/>
                    </a:lnTo>
                    <a:lnTo>
                      <a:pt x="66" y="57"/>
                    </a:lnTo>
                    <a:lnTo>
                      <a:pt x="64" y="60"/>
                    </a:lnTo>
                    <a:lnTo>
                      <a:pt x="63" y="61"/>
                    </a:lnTo>
                    <a:lnTo>
                      <a:pt x="62" y="59"/>
                    </a:lnTo>
                    <a:lnTo>
                      <a:pt x="61" y="58"/>
                    </a:lnTo>
                    <a:lnTo>
                      <a:pt x="61" y="57"/>
                    </a:lnTo>
                    <a:lnTo>
                      <a:pt x="59" y="54"/>
                    </a:lnTo>
                    <a:lnTo>
                      <a:pt x="58" y="53"/>
                    </a:lnTo>
                    <a:lnTo>
                      <a:pt x="55" y="54"/>
                    </a:lnTo>
                    <a:lnTo>
                      <a:pt x="53" y="54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49" y="52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5" y="53"/>
                    </a:lnTo>
                    <a:lnTo>
                      <a:pt x="44" y="53"/>
                    </a:lnTo>
                    <a:lnTo>
                      <a:pt x="43" y="55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38" y="55"/>
                    </a:lnTo>
                    <a:lnTo>
                      <a:pt x="38" y="56"/>
                    </a:lnTo>
                    <a:lnTo>
                      <a:pt x="39" y="59"/>
                    </a:lnTo>
                    <a:lnTo>
                      <a:pt x="38" y="62"/>
                    </a:lnTo>
                    <a:lnTo>
                      <a:pt x="39" y="62"/>
                    </a:lnTo>
                    <a:lnTo>
                      <a:pt x="39" y="65"/>
                    </a:lnTo>
                    <a:lnTo>
                      <a:pt x="40" y="66"/>
                    </a:lnTo>
                    <a:lnTo>
                      <a:pt x="40" y="67"/>
                    </a:lnTo>
                    <a:lnTo>
                      <a:pt x="40" y="68"/>
                    </a:lnTo>
                    <a:lnTo>
                      <a:pt x="38" y="68"/>
                    </a:lnTo>
                    <a:lnTo>
                      <a:pt x="38" y="68"/>
                    </a:lnTo>
                    <a:lnTo>
                      <a:pt x="37" y="68"/>
                    </a:lnTo>
                    <a:lnTo>
                      <a:pt x="36" y="69"/>
                    </a:lnTo>
                    <a:lnTo>
                      <a:pt x="36" y="70"/>
                    </a:lnTo>
                    <a:lnTo>
                      <a:pt x="35" y="69"/>
                    </a:lnTo>
                    <a:lnTo>
                      <a:pt x="33" y="70"/>
                    </a:lnTo>
                    <a:lnTo>
                      <a:pt x="31" y="70"/>
                    </a:lnTo>
                    <a:lnTo>
                      <a:pt x="30" y="70"/>
                    </a:lnTo>
                    <a:lnTo>
                      <a:pt x="29" y="71"/>
                    </a:lnTo>
                    <a:lnTo>
                      <a:pt x="30" y="74"/>
                    </a:lnTo>
                    <a:lnTo>
                      <a:pt x="30" y="75"/>
                    </a:lnTo>
                    <a:lnTo>
                      <a:pt x="30" y="75"/>
                    </a:lnTo>
                    <a:lnTo>
                      <a:pt x="29" y="78"/>
                    </a:lnTo>
                    <a:lnTo>
                      <a:pt x="28" y="78"/>
                    </a:lnTo>
                    <a:lnTo>
                      <a:pt x="27" y="78"/>
                    </a:lnTo>
                    <a:lnTo>
                      <a:pt x="27" y="80"/>
                    </a:lnTo>
                    <a:lnTo>
                      <a:pt x="24" y="80"/>
                    </a:lnTo>
                    <a:lnTo>
                      <a:pt x="23" y="81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3" y="85"/>
                    </a:lnTo>
                    <a:lnTo>
                      <a:pt x="23" y="86"/>
                    </a:lnTo>
                    <a:lnTo>
                      <a:pt x="24" y="88"/>
                    </a:lnTo>
                    <a:lnTo>
                      <a:pt x="24" y="90"/>
                    </a:lnTo>
                    <a:lnTo>
                      <a:pt x="24" y="91"/>
                    </a:lnTo>
                    <a:lnTo>
                      <a:pt x="23" y="92"/>
                    </a:lnTo>
                    <a:lnTo>
                      <a:pt x="22" y="92"/>
                    </a:lnTo>
                    <a:lnTo>
                      <a:pt x="21" y="95"/>
                    </a:lnTo>
                    <a:lnTo>
                      <a:pt x="20" y="94"/>
                    </a:lnTo>
                    <a:lnTo>
                      <a:pt x="20" y="95"/>
                    </a:lnTo>
                    <a:lnTo>
                      <a:pt x="19" y="95"/>
                    </a:lnTo>
                    <a:lnTo>
                      <a:pt x="20" y="96"/>
                    </a:lnTo>
                    <a:lnTo>
                      <a:pt x="20" y="97"/>
                    </a:lnTo>
                    <a:lnTo>
                      <a:pt x="22" y="98"/>
                    </a:lnTo>
                    <a:lnTo>
                      <a:pt x="22" y="98"/>
                    </a:lnTo>
                    <a:lnTo>
                      <a:pt x="23" y="99"/>
                    </a:lnTo>
                    <a:lnTo>
                      <a:pt x="23" y="101"/>
                    </a:lnTo>
                    <a:lnTo>
                      <a:pt x="20" y="101"/>
                    </a:lnTo>
                    <a:lnTo>
                      <a:pt x="18" y="101"/>
                    </a:lnTo>
                    <a:lnTo>
                      <a:pt x="17" y="101"/>
                    </a:lnTo>
                    <a:lnTo>
                      <a:pt x="15" y="101"/>
                    </a:lnTo>
                    <a:lnTo>
                      <a:pt x="15" y="100"/>
                    </a:lnTo>
                    <a:lnTo>
                      <a:pt x="14" y="101"/>
                    </a:lnTo>
                    <a:lnTo>
                      <a:pt x="14" y="106"/>
                    </a:lnTo>
                    <a:lnTo>
                      <a:pt x="13" y="106"/>
                    </a:lnTo>
                    <a:lnTo>
                      <a:pt x="13" y="106"/>
                    </a:lnTo>
                    <a:lnTo>
                      <a:pt x="7" y="110"/>
                    </a:lnTo>
                    <a:lnTo>
                      <a:pt x="6" y="111"/>
                    </a:lnTo>
                    <a:lnTo>
                      <a:pt x="5" y="110"/>
                    </a:lnTo>
                    <a:lnTo>
                      <a:pt x="5" y="110"/>
                    </a:lnTo>
                    <a:lnTo>
                      <a:pt x="5" y="109"/>
                    </a:lnTo>
                    <a:lnTo>
                      <a:pt x="4" y="110"/>
                    </a:lnTo>
                    <a:lnTo>
                      <a:pt x="4" y="110"/>
                    </a:lnTo>
                    <a:lnTo>
                      <a:pt x="4" y="109"/>
                    </a:lnTo>
                    <a:lnTo>
                      <a:pt x="3" y="109"/>
                    </a:lnTo>
                    <a:lnTo>
                      <a:pt x="2" y="109"/>
                    </a:lnTo>
                    <a:lnTo>
                      <a:pt x="1" y="109"/>
                    </a:lnTo>
                    <a:lnTo>
                      <a:pt x="0" y="109"/>
                    </a:lnTo>
                    <a:lnTo>
                      <a:pt x="1" y="108"/>
                    </a:lnTo>
                    <a:lnTo>
                      <a:pt x="1" y="108"/>
                    </a:lnTo>
                    <a:lnTo>
                      <a:pt x="1" y="106"/>
                    </a:lnTo>
                    <a:lnTo>
                      <a:pt x="2" y="101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5"/>
                    </a:lnTo>
                    <a:lnTo>
                      <a:pt x="10" y="91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11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1" y="88"/>
                    </a:lnTo>
                    <a:lnTo>
                      <a:pt x="11" y="86"/>
                    </a:lnTo>
                    <a:lnTo>
                      <a:pt x="10" y="85"/>
                    </a:lnTo>
                    <a:lnTo>
                      <a:pt x="9" y="85"/>
                    </a:lnTo>
                    <a:lnTo>
                      <a:pt x="9" y="84"/>
                    </a:lnTo>
                    <a:lnTo>
                      <a:pt x="7" y="82"/>
                    </a:lnTo>
                    <a:lnTo>
                      <a:pt x="6" y="81"/>
                    </a:lnTo>
                    <a:lnTo>
                      <a:pt x="7" y="81"/>
                    </a:lnTo>
                    <a:lnTo>
                      <a:pt x="7" y="80"/>
                    </a:lnTo>
                    <a:lnTo>
                      <a:pt x="7" y="79"/>
                    </a:lnTo>
                    <a:lnTo>
                      <a:pt x="7" y="78"/>
                    </a:lnTo>
                    <a:lnTo>
                      <a:pt x="7" y="78"/>
                    </a:lnTo>
                    <a:lnTo>
                      <a:pt x="8" y="77"/>
                    </a:lnTo>
                    <a:lnTo>
                      <a:pt x="9" y="77"/>
                    </a:lnTo>
                    <a:lnTo>
                      <a:pt x="9" y="74"/>
                    </a:lnTo>
                    <a:lnTo>
                      <a:pt x="8" y="73"/>
                    </a:lnTo>
                    <a:lnTo>
                      <a:pt x="7" y="72"/>
                    </a:lnTo>
                    <a:lnTo>
                      <a:pt x="7" y="71"/>
                    </a:lnTo>
                    <a:lnTo>
                      <a:pt x="7" y="70"/>
                    </a:lnTo>
                    <a:lnTo>
                      <a:pt x="7" y="69"/>
                    </a:lnTo>
                    <a:lnTo>
                      <a:pt x="6" y="68"/>
                    </a:lnTo>
                    <a:lnTo>
                      <a:pt x="7" y="67"/>
                    </a:lnTo>
                    <a:lnTo>
                      <a:pt x="6" y="66"/>
                    </a:lnTo>
                    <a:lnTo>
                      <a:pt x="5" y="65"/>
                    </a:lnTo>
                    <a:lnTo>
                      <a:pt x="6" y="65"/>
                    </a:lnTo>
                    <a:lnTo>
                      <a:pt x="4" y="64"/>
                    </a:lnTo>
                    <a:lnTo>
                      <a:pt x="4" y="63"/>
                    </a:lnTo>
                    <a:lnTo>
                      <a:pt x="5" y="62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59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10" y="60"/>
                    </a:lnTo>
                    <a:lnTo>
                      <a:pt x="12" y="59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3" y="54"/>
                    </a:lnTo>
                    <a:lnTo>
                      <a:pt x="13" y="53"/>
                    </a:lnTo>
                    <a:lnTo>
                      <a:pt x="13" y="53"/>
                    </a:lnTo>
                    <a:lnTo>
                      <a:pt x="14" y="52"/>
                    </a:lnTo>
                    <a:lnTo>
                      <a:pt x="15" y="52"/>
                    </a:lnTo>
                    <a:lnTo>
                      <a:pt x="15" y="52"/>
                    </a:lnTo>
                    <a:lnTo>
                      <a:pt x="15" y="49"/>
                    </a:lnTo>
                    <a:lnTo>
                      <a:pt x="13" y="46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3" y="44"/>
                    </a:lnTo>
                    <a:lnTo>
                      <a:pt x="14" y="45"/>
                    </a:lnTo>
                    <a:lnTo>
                      <a:pt x="15" y="44"/>
                    </a:lnTo>
                    <a:lnTo>
                      <a:pt x="16" y="43"/>
                    </a:lnTo>
                    <a:lnTo>
                      <a:pt x="15" y="42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6" y="41"/>
                    </a:lnTo>
                    <a:lnTo>
                      <a:pt x="17" y="41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7" y="34"/>
                    </a:lnTo>
                    <a:lnTo>
                      <a:pt x="17" y="32"/>
                    </a:lnTo>
                    <a:lnTo>
                      <a:pt x="16" y="32"/>
                    </a:lnTo>
                    <a:lnTo>
                      <a:pt x="17" y="32"/>
                    </a:lnTo>
                    <a:lnTo>
                      <a:pt x="16" y="30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8" y="29"/>
                    </a:lnTo>
                    <a:lnTo>
                      <a:pt x="18" y="24"/>
                    </a:lnTo>
                    <a:lnTo>
                      <a:pt x="19" y="24"/>
                    </a:lnTo>
                    <a:lnTo>
                      <a:pt x="19" y="23"/>
                    </a:lnTo>
                    <a:lnTo>
                      <a:pt x="18" y="21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5" y="17"/>
                    </a:lnTo>
                    <a:lnTo>
                      <a:pt x="16" y="16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L" sz="1600"/>
              </a:p>
            </p:txBody>
          </p:sp>
        </p:grpSp>
        <p:grpSp>
          <p:nvGrpSpPr>
            <p:cNvPr id="90" name="Grupo 89">
              <a:extLst>
                <a:ext uri="{FF2B5EF4-FFF2-40B4-BE49-F238E27FC236}">
                  <a16:creationId xmlns:a16="http://schemas.microsoft.com/office/drawing/2014/main" id="{E8983B8B-DDB5-4068-98E2-85B52726AB6E}"/>
                </a:ext>
              </a:extLst>
            </p:cNvPr>
            <p:cNvGrpSpPr/>
            <p:nvPr/>
          </p:nvGrpSpPr>
          <p:grpSpPr>
            <a:xfrm>
              <a:off x="9177338" y="-11906"/>
              <a:ext cx="814387" cy="1835944"/>
              <a:chOff x="9177338" y="-11906"/>
              <a:chExt cx="814387" cy="1835944"/>
            </a:xfrm>
          </p:grpSpPr>
          <p:sp>
            <p:nvSpPr>
              <p:cNvPr id="81" name="Forma libre: forma 80">
                <a:extLst>
                  <a:ext uri="{FF2B5EF4-FFF2-40B4-BE49-F238E27FC236}">
                    <a16:creationId xmlns:a16="http://schemas.microsoft.com/office/drawing/2014/main" id="{B7E97FD3-244D-4892-8396-8420AE701FE3}"/>
                  </a:ext>
                </a:extLst>
              </p:cNvPr>
              <p:cNvSpPr/>
              <p:nvPr/>
            </p:nvSpPr>
            <p:spPr>
              <a:xfrm>
                <a:off x="9229725" y="645319"/>
                <a:ext cx="762000" cy="1178719"/>
              </a:xfrm>
              <a:custGeom>
                <a:avLst/>
                <a:gdLst>
                  <a:gd name="connsiteX0" fmla="*/ 302419 w 762000"/>
                  <a:gd name="connsiteY0" fmla="*/ 1178719 h 1178719"/>
                  <a:gd name="connsiteX1" fmla="*/ 259556 w 762000"/>
                  <a:gd name="connsiteY1" fmla="*/ 1109662 h 1178719"/>
                  <a:gd name="connsiteX2" fmla="*/ 221456 w 762000"/>
                  <a:gd name="connsiteY2" fmla="*/ 1085850 h 1178719"/>
                  <a:gd name="connsiteX3" fmla="*/ 197644 w 762000"/>
                  <a:gd name="connsiteY3" fmla="*/ 1088231 h 1178719"/>
                  <a:gd name="connsiteX4" fmla="*/ 169069 w 762000"/>
                  <a:gd name="connsiteY4" fmla="*/ 1085850 h 1178719"/>
                  <a:gd name="connsiteX5" fmla="*/ 133350 w 762000"/>
                  <a:gd name="connsiteY5" fmla="*/ 1078706 h 1178719"/>
                  <a:gd name="connsiteX6" fmla="*/ 100013 w 762000"/>
                  <a:gd name="connsiteY6" fmla="*/ 1083469 h 1178719"/>
                  <a:gd name="connsiteX7" fmla="*/ 95250 w 762000"/>
                  <a:gd name="connsiteY7" fmla="*/ 1083469 h 1178719"/>
                  <a:gd name="connsiteX8" fmla="*/ 83344 w 762000"/>
                  <a:gd name="connsiteY8" fmla="*/ 1052512 h 1178719"/>
                  <a:gd name="connsiteX9" fmla="*/ 90488 w 762000"/>
                  <a:gd name="connsiteY9" fmla="*/ 1028700 h 1178719"/>
                  <a:gd name="connsiteX10" fmla="*/ 90488 w 762000"/>
                  <a:gd name="connsiteY10" fmla="*/ 997744 h 1178719"/>
                  <a:gd name="connsiteX11" fmla="*/ 78581 w 762000"/>
                  <a:gd name="connsiteY11" fmla="*/ 983456 h 1178719"/>
                  <a:gd name="connsiteX12" fmla="*/ 71438 w 762000"/>
                  <a:gd name="connsiteY12" fmla="*/ 952500 h 1178719"/>
                  <a:gd name="connsiteX13" fmla="*/ 71438 w 762000"/>
                  <a:gd name="connsiteY13" fmla="*/ 947737 h 1178719"/>
                  <a:gd name="connsiteX14" fmla="*/ 69056 w 762000"/>
                  <a:gd name="connsiteY14" fmla="*/ 933450 h 1178719"/>
                  <a:gd name="connsiteX15" fmla="*/ 61913 w 762000"/>
                  <a:gd name="connsiteY15" fmla="*/ 933450 h 1178719"/>
                  <a:gd name="connsiteX16" fmla="*/ 52388 w 762000"/>
                  <a:gd name="connsiteY16" fmla="*/ 916781 h 1178719"/>
                  <a:gd name="connsiteX17" fmla="*/ 52388 w 762000"/>
                  <a:gd name="connsiteY17" fmla="*/ 881062 h 1178719"/>
                  <a:gd name="connsiteX18" fmla="*/ 66675 w 762000"/>
                  <a:gd name="connsiteY18" fmla="*/ 878681 h 1178719"/>
                  <a:gd name="connsiteX19" fmla="*/ 59531 w 762000"/>
                  <a:gd name="connsiteY19" fmla="*/ 862012 h 1178719"/>
                  <a:gd name="connsiteX20" fmla="*/ 59531 w 762000"/>
                  <a:gd name="connsiteY20" fmla="*/ 831056 h 1178719"/>
                  <a:gd name="connsiteX21" fmla="*/ 40481 w 762000"/>
                  <a:gd name="connsiteY21" fmla="*/ 814387 h 1178719"/>
                  <a:gd name="connsiteX22" fmla="*/ 40481 w 762000"/>
                  <a:gd name="connsiteY22" fmla="*/ 802481 h 1178719"/>
                  <a:gd name="connsiteX23" fmla="*/ 35719 w 762000"/>
                  <a:gd name="connsiteY23" fmla="*/ 790575 h 1178719"/>
                  <a:gd name="connsiteX24" fmla="*/ 42863 w 762000"/>
                  <a:gd name="connsiteY24" fmla="*/ 783431 h 1178719"/>
                  <a:gd name="connsiteX25" fmla="*/ 40481 w 762000"/>
                  <a:gd name="connsiteY25" fmla="*/ 773906 h 1178719"/>
                  <a:gd name="connsiteX26" fmla="*/ 45244 w 762000"/>
                  <a:gd name="connsiteY26" fmla="*/ 754856 h 1178719"/>
                  <a:gd name="connsiteX27" fmla="*/ 38100 w 762000"/>
                  <a:gd name="connsiteY27" fmla="*/ 726281 h 1178719"/>
                  <a:gd name="connsiteX28" fmla="*/ 45244 w 762000"/>
                  <a:gd name="connsiteY28" fmla="*/ 709612 h 1178719"/>
                  <a:gd name="connsiteX29" fmla="*/ 45244 w 762000"/>
                  <a:gd name="connsiteY29" fmla="*/ 692944 h 1178719"/>
                  <a:gd name="connsiteX30" fmla="*/ 54769 w 762000"/>
                  <a:gd name="connsiteY30" fmla="*/ 657225 h 1178719"/>
                  <a:gd name="connsiteX31" fmla="*/ 47625 w 762000"/>
                  <a:gd name="connsiteY31" fmla="*/ 635794 h 1178719"/>
                  <a:gd name="connsiteX32" fmla="*/ 42863 w 762000"/>
                  <a:gd name="connsiteY32" fmla="*/ 626269 h 1178719"/>
                  <a:gd name="connsiteX33" fmla="*/ 54769 w 762000"/>
                  <a:gd name="connsiteY33" fmla="*/ 602456 h 1178719"/>
                  <a:gd name="connsiteX34" fmla="*/ 66675 w 762000"/>
                  <a:gd name="connsiteY34" fmla="*/ 578644 h 1178719"/>
                  <a:gd name="connsiteX35" fmla="*/ 52388 w 762000"/>
                  <a:gd name="connsiteY35" fmla="*/ 566737 h 1178719"/>
                  <a:gd name="connsiteX36" fmla="*/ 57150 w 762000"/>
                  <a:gd name="connsiteY36" fmla="*/ 542925 h 1178719"/>
                  <a:gd name="connsiteX37" fmla="*/ 50006 w 762000"/>
                  <a:gd name="connsiteY37" fmla="*/ 531019 h 1178719"/>
                  <a:gd name="connsiteX38" fmla="*/ 66675 w 762000"/>
                  <a:gd name="connsiteY38" fmla="*/ 507206 h 1178719"/>
                  <a:gd name="connsiteX39" fmla="*/ 66675 w 762000"/>
                  <a:gd name="connsiteY39" fmla="*/ 419100 h 1178719"/>
                  <a:gd name="connsiteX40" fmla="*/ 59531 w 762000"/>
                  <a:gd name="connsiteY40" fmla="*/ 409575 h 1178719"/>
                  <a:gd name="connsiteX41" fmla="*/ 66675 w 762000"/>
                  <a:gd name="connsiteY41" fmla="*/ 395287 h 1178719"/>
                  <a:gd name="connsiteX42" fmla="*/ 50006 w 762000"/>
                  <a:gd name="connsiteY42" fmla="*/ 390525 h 1178719"/>
                  <a:gd name="connsiteX43" fmla="*/ 50006 w 762000"/>
                  <a:gd name="connsiteY43" fmla="*/ 328612 h 1178719"/>
                  <a:gd name="connsiteX44" fmla="*/ 50006 w 762000"/>
                  <a:gd name="connsiteY44" fmla="*/ 311944 h 1178719"/>
                  <a:gd name="connsiteX45" fmla="*/ 42863 w 762000"/>
                  <a:gd name="connsiteY45" fmla="*/ 307181 h 1178719"/>
                  <a:gd name="connsiteX46" fmla="*/ 33338 w 762000"/>
                  <a:gd name="connsiteY46" fmla="*/ 300037 h 1178719"/>
                  <a:gd name="connsiteX47" fmla="*/ 19050 w 762000"/>
                  <a:gd name="connsiteY47" fmla="*/ 285750 h 1178719"/>
                  <a:gd name="connsiteX48" fmla="*/ 23813 w 762000"/>
                  <a:gd name="connsiteY48" fmla="*/ 278606 h 1178719"/>
                  <a:gd name="connsiteX49" fmla="*/ 30956 w 762000"/>
                  <a:gd name="connsiteY49" fmla="*/ 264319 h 1178719"/>
                  <a:gd name="connsiteX50" fmla="*/ 30956 w 762000"/>
                  <a:gd name="connsiteY50" fmla="*/ 245269 h 1178719"/>
                  <a:gd name="connsiteX51" fmla="*/ 35719 w 762000"/>
                  <a:gd name="connsiteY51" fmla="*/ 238125 h 1178719"/>
                  <a:gd name="connsiteX52" fmla="*/ 16669 w 762000"/>
                  <a:gd name="connsiteY52" fmla="*/ 209550 h 1178719"/>
                  <a:gd name="connsiteX53" fmla="*/ 23813 w 762000"/>
                  <a:gd name="connsiteY53" fmla="*/ 192881 h 1178719"/>
                  <a:gd name="connsiteX54" fmla="*/ 14288 w 762000"/>
                  <a:gd name="connsiteY54" fmla="*/ 176212 h 1178719"/>
                  <a:gd name="connsiteX55" fmla="*/ 14288 w 762000"/>
                  <a:gd name="connsiteY55" fmla="*/ 164306 h 1178719"/>
                  <a:gd name="connsiteX56" fmla="*/ 2381 w 762000"/>
                  <a:gd name="connsiteY56" fmla="*/ 157162 h 1178719"/>
                  <a:gd name="connsiteX57" fmla="*/ 7144 w 762000"/>
                  <a:gd name="connsiteY57" fmla="*/ 128587 h 1178719"/>
                  <a:gd name="connsiteX58" fmla="*/ 0 w 762000"/>
                  <a:gd name="connsiteY58" fmla="*/ 126206 h 1178719"/>
                  <a:gd name="connsiteX59" fmla="*/ 9525 w 762000"/>
                  <a:gd name="connsiteY59" fmla="*/ 104775 h 1178719"/>
                  <a:gd name="connsiteX60" fmla="*/ 9525 w 762000"/>
                  <a:gd name="connsiteY60" fmla="*/ 95250 h 1178719"/>
                  <a:gd name="connsiteX61" fmla="*/ 40481 w 762000"/>
                  <a:gd name="connsiteY61" fmla="*/ 80962 h 1178719"/>
                  <a:gd name="connsiteX62" fmla="*/ 85725 w 762000"/>
                  <a:gd name="connsiteY62" fmla="*/ 45244 h 1178719"/>
                  <a:gd name="connsiteX63" fmla="*/ 142875 w 762000"/>
                  <a:gd name="connsiteY63" fmla="*/ 23812 h 1178719"/>
                  <a:gd name="connsiteX64" fmla="*/ 180975 w 762000"/>
                  <a:gd name="connsiteY64" fmla="*/ 23812 h 1178719"/>
                  <a:gd name="connsiteX65" fmla="*/ 202406 w 762000"/>
                  <a:gd name="connsiteY65" fmla="*/ 23812 h 1178719"/>
                  <a:gd name="connsiteX66" fmla="*/ 238125 w 762000"/>
                  <a:gd name="connsiteY66" fmla="*/ 2381 h 1178719"/>
                  <a:gd name="connsiteX67" fmla="*/ 264319 w 762000"/>
                  <a:gd name="connsiteY67" fmla="*/ 23812 h 1178719"/>
                  <a:gd name="connsiteX68" fmla="*/ 288131 w 762000"/>
                  <a:gd name="connsiteY68" fmla="*/ 23812 h 1178719"/>
                  <a:gd name="connsiteX69" fmla="*/ 354806 w 762000"/>
                  <a:gd name="connsiteY69" fmla="*/ 23812 h 1178719"/>
                  <a:gd name="connsiteX70" fmla="*/ 359569 w 762000"/>
                  <a:gd name="connsiteY70" fmla="*/ 42862 h 1178719"/>
                  <a:gd name="connsiteX71" fmla="*/ 392906 w 762000"/>
                  <a:gd name="connsiteY71" fmla="*/ 54769 h 1178719"/>
                  <a:gd name="connsiteX72" fmla="*/ 392906 w 762000"/>
                  <a:gd name="connsiteY72" fmla="*/ 54769 h 1178719"/>
                  <a:gd name="connsiteX73" fmla="*/ 381000 w 762000"/>
                  <a:gd name="connsiteY73" fmla="*/ 73819 h 1178719"/>
                  <a:gd name="connsiteX74" fmla="*/ 414338 w 762000"/>
                  <a:gd name="connsiteY74" fmla="*/ 59531 h 1178719"/>
                  <a:gd name="connsiteX75" fmla="*/ 442913 w 762000"/>
                  <a:gd name="connsiteY75" fmla="*/ 57150 h 1178719"/>
                  <a:gd name="connsiteX76" fmla="*/ 466725 w 762000"/>
                  <a:gd name="connsiteY76" fmla="*/ 57150 h 1178719"/>
                  <a:gd name="connsiteX77" fmla="*/ 481013 w 762000"/>
                  <a:gd name="connsiteY77" fmla="*/ 35719 h 1178719"/>
                  <a:gd name="connsiteX78" fmla="*/ 514350 w 762000"/>
                  <a:gd name="connsiteY78" fmla="*/ 23812 h 1178719"/>
                  <a:gd name="connsiteX79" fmla="*/ 516731 w 762000"/>
                  <a:gd name="connsiteY79" fmla="*/ 14287 h 1178719"/>
                  <a:gd name="connsiteX80" fmla="*/ 523875 w 762000"/>
                  <a:gd name="connsiteY80" fmla="*/ 2381 h 1178719"/>
                  <a:gd name="connsiteX81" fmla="*/ 523875 w 762000"/>
                  <a:gd name="connsiteY81" fmla="*/ 0 h 1178719"/>
                  <a:gd name="connsiteX82" fmla="*/ 542925 w 762000"/>
                  <a:gd name="connsiteY82" fmla="*/ 0 h 1178719"/>
                  <a:gd name="connsiteX83" fmla="*/ 564356 w 762000"/>
                  <a:gd name="connsiteY83" fmla="*/ 35719 h 1178719"/>
                  <a:gd name="connsiteX84" fmla="*/ 592931 w 762000"/>
                  <a:gd name="connsiteY84" fmla="*/ 47625 h 1178719"/>
                  <a:gd name="connsiteX85" fmla="*/ 661988 w 762000"/>
                  <a:gd name="connsiteY85" fmla="*/ 111919 h 1178719"/>
                  <a:gd name="connsiteX86" fmla="*/ 671513 w 762000"/>
                  <a:gd name="connsiteY86" fmla="*/ 135731 h 1178719"/>
                  <a:gd name="connsiteX87" fmla="*/ 719138 w 762000"/>
                  <a:gd name="connsiteY87" fmla="*/ 157162 h 1178719"/>
                  <a:gd name="connsiteX88" fmla="*/ 762000 w 762000"/>
                  <a:gd name="connsiteY88" fmla="*/ 204787 h 1178719"/>
                  <a:gd name="connsiteX89" fmla="*/ 752475 w 762000"/>
                  <a:gd name="connsiteY89" fmla="*/ 211931 h 1178719"/>
                  <a:gd name="connsiteX90" fmla="*/ 733425 w 762000"/>
                  <a:gd name="connsiteY90" fmla="*/ 219075 h 1178719"/>
                  <a:gd name="connsiteX91" fmla="*/ 707231 w 762000"/>
                  <a:gd name="connsiteY91" fmla="*/ 259556 h 1178719"/>
                  <a:gd name="connsiteX92" fmla="*/ 702469 w 762000"/>
                  <a:gd name="connsiteY92" fmla="*/ 285750 h 1178719"/>
                  <a:gd name="connsiteX93" fmla="*/ 685800 w 762000"/>
                  <a:gd name="connsiteY93" fmla="*/ 292894 h 1178719"/>
                  <a:gd name="connsiteX94" fmla="*/ 671513 w 762000"/>
                  <a:gd name="connsiteY94" fmla="*/ 314325 h 1178719"/>
                  <a:gd name="connsiteX95" fmla="*/ 647700 w 762000"/>
                  <a:gd name="connsiteY95" fmla="*/ 338137 h 1178719"/>
                  <a:gd name="connsiteX96" fmla="*/ 671513 w 762000"/>
                  <a:gd name="connsiteY96" fmla="*/ 357187 h 1178719"/>
                  <a:gd name="connsiteX97" fmla="*/ 676275 w 762000"/>
                  <a:gd name="connsiteY97" fmla="*/ 376237 h 1178719"/>
                  <a:gd name="connsiteX98" fmla="*/ 704850 w 762000"/>
                  <a:gd name="connsiteY98" fmla="*/ 388144 h 1178719"/>
                  <a:gd name="connsiteX99" fmla="*/ 707231 w 762000"/>
                  <a:gd name="connsiteY99" fmla="*/ 409575 h 1178719"/>
                  <a:gd name="connsiteX100" fmla="*/ 709613 w 762000"/>
                  <a:gd name="connsiteY100" fmla="*/ 428625 h 1178719"/>
                  <a:gd name="connsiteX101" fmla="*/ 700088 w 762000"/>
                  <a:gd name="connsiteY101" fmla="*/ 478631 h 1178719"/>
                  <a:gd name="connsiteX102" fmla="*/ 652463 w 762000"/>
                  <a:gd name="connsiteY102" fmla="*/ 476250 h 1178719"/>
                  <a:gd name="connsiteX103" fmla="*/ 619125 w 762000"/>
                  <a:gd name="connsiteY103" fmla="*/ 497681 h 1178719"/>
                  <a:gd name="connsiteX104" fmla="*/ 621506 w 762000"/>
                  <a:gd name="connsiteY104" fmla="*/ 516731 h 1178719"/>
                  <a:gd name="connsiteX105" fmla="*/ 633413 w 762000"/>
                  <a:gd name="connsiteY105" fmla="*/ 519112 h 1178719"/>
                  <a:gd name="connsiteX106" fmla="*/ 633413 w 762000"/>
                  <a:gd name="connsiteY106" fmla="*/ 566737 h 1178719"/>
                  <a:gd name="connsiteX107" fmla="*/ 654844 w 762000"/>
                  <a:gd name="connsiteY107" fmla="*/ 583406 h 1178719"/>
                  <a:gd name="connsiteX108" fmla="*/ 654844 w 762000"/>
                  <a:gd name="connsiteY108" fmla="*/ 600075 h 1178719"/>
                  <a:gd name="connsiteX109" fmla="*/ 654844 w 762000"/>
                  <a:gd name="connsiteY109" fmla="*/ 600075 h 1178719"/>
                  <a:gd name="connsiteX110" fmla="*/ 633413 w 762000"/>
                  <a:gd name="connsiteY110" fmla="*/ 616744 h 1178719"/>
                  <a:gd name="connsiteX111" fmla="*/ 626269 w 762000"/>
                  <a:gd name="connsiteY111" fmla="*/ 642937 h 1178719"/>
                  <a:gd name="connsiteX112" fmla="*/ 642938 w 762000"/>
                  <a:gd name="connsiteY112" fmla="*/ 669131 h 1178719"/>
                  <a:gd name="connsiteX113" fmla="*/ 652463 w 762000"/>
                  <a:gd name="connsiteY113" fmla="*/ 685800 h 1178719"/>
                  <a:gd name="connsiteX114" fmla="*/ 735806 w 762000"/>
                  <a:gd name="connsiteY114" fmla="*/ 723900 h 1178719"/>
                  <a:gd name="connsiteX115" fmla="*/ 738188 w 762000"/>
                  <a:gd name="connsiteY115" fmla="*/ 735806 h 1178719"/>
                  <a:gd name="connsiteX116" fmla="*/ 714375 w 762000"/>
                  <a:gd name="connsiteY116" fmla="*/ 747712 h 1178719"/>
                  <a:gd name="connsiteX117" fmla="*/ 707231 w 762000"/>
                  <a:gd name="connsiteY117" fmla="*/ 773906 h 1178719"/>
                  <a:gd name="connsiteX118" fmla="*/ 697706 w 762000"/>
                  <a:gd name="connsiteY118" fmla="*/ 776287 h 1178719"/>
                  <a:gd name="connsiteX119" fmla="*/ 702469 w 762000"/>
                  <a:gd name="connsiteY119" fmla="*/ 840581 h 1178719"/>
                  <a:gd name="connsiteX120" fmla="*/ 716756 w 762000"/>
                  <a:gd name="connsiteY120" fmla="*/ 873919 h 1178719"/>
                  <a:gd name="connsiteX121" fmla="*/ 702469 w 762000"/>
                  <a:gd name="connsiteY121" fmla="*/ 921544 h 1178719"/>
                  <a:gd name="connsiteX122" fmla="*/ 569119 w 762000"/>
                  <a:gd name="connsiteY122" fmla="*/ 1009650 h 1178719"/>
                  <a:gd name="connsiteX123" fmla="*/ 395288 w 762000"/>
                  <a:gd name="connsiteY123" fmla="*/ 1066800 h 1178719"/>
                  <a:gd name="connsiteX124" fmla="*/ 302419 w 762000"/>
                  <a:gd name="connsiteY124" fmla="*/ 1178719 h 1178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762000" h="1178719">
                    <a:moveTo>
                      <a:pt x="302419" y="1178719"/>
                    </a:moveTo>
                    <a:lnTo>
                      <a:pt x="259556" y="1109662"/>
                    </a:lnTo>
                    <a:lnTo>
                      <a:pt x="221456" y="1085850"/>
                    </a:lnTo>
                    <a:lnTo>
                      <a:pt x="197644" y="1088231"/>
                    </a:lnTo>
                    <a:lnTo>
                      <a:pt x="169069" y="1085850"/>
                    </a:lnTo>
                    <a:lnTo>
                      <a:pt x="133350" y="1078706"/>
                    </a:lnTo>
                    <a:lnTo>
                      <a:pt x="100013" y="1083469"/>
                    </a:lnTo>
                    <a:lnTo>
                      <a:pt x="95250" y="1083469"/>
                    </a:lnTo>
                    <a:lnTo>
                      <a:pt x="83344" y="1052512"/>
                    </a:lnTo>
                    <a:lnTo>
                      <a:pt x="90488" y="1028700"/>
                    </a:lnTo>
                    <a:lnTo>
                      <a:pt x="90488" y="997744"/>
                    </a:lnTo>
                    <a:lnTo>
                      <a:pt x="78581" y="983456"/>
                    </a:lnTo>
                    <a:lnTo>
                      <a:pt x="71438" y="952500"/>
                    </a:lnTo>
                    <a:lnTo>
                      <a:pt x="71438" y="947737"/>
                    </a:lnTo>
                    <a:lnTo>
                      <a:pt x="69056" y="933450"/>
                    </a:lnTo>
                    <a:lnTo>
                      <a:pt x="61913" y="933450"/>
                    </a:lnTo>
                    <a:lnTo>
                      <a:pt x="52388" y="916781"/>
                    </a:lnTo>
                    <a:lnTo>
                      <a:pt x="52388" y="881062"/>
                    </a:lnTo>
                    <a:lnTo>
                      <a:pt x="66675" y="878681"/>
                    </a:lnTo>
                    <a:lnTo>
                      <a:pt x="59531" y="862012"/>
                    </a:lnTo>
                    <a:lnTo>
                      <a:pt x="59531" y="831056"/>
                    </a:lnTo>
                    <a:lnTo>
                      <a:pt x="40481" y="814387"/>
                    </a:lnTo>
                    <a:lnTo>
                      <a:pt x="40481" y="802481"/>
                    </a:lnTo>
                    <a:lnTo>
                      <a:pt x="35719" y="790575"/>
                    </a:lnTo>
                    <a:lnTo>
                      <a:pt x="42863" y="783431"/>
                    </a:lnTo>
                    <a:lnTo>
                      <a:pt x="40481" y="773906"/>
                    </a:lnTo>
                    <a:lnTo>
                      <a:pt x="45244" y="754856"/>
                    </a:lnTo>
                    <a:lnTo>
                      <a:pt x="38100" y="726281"/>
                    </a:lnTo>
                    <a:lnTo>
                      <a:pt x="45244" y="709612"/>
                    </a:lnTo>
                    <a:lnTo>
                      <a:pt x="45244" y="692944"/>
                    </a:lnTo>
                    <a:lnTo>
                      <a:pt x="54769" y="657225"/>
                    </a:lnTo>
                    <a:lnTo>
                      <a:pt x="47625" y="635794"/>
                    </a:lnTo>
                    <a:lnTo>
                      <a:pt x="42863" y="626269"/>
                    </a:lnTo>
                    <a:lnTo>
                      <a:pt x="54769" y="602456"/>
                    </a:lnTo>
                    <a:lnTo>
                      <a:pt x="66675" y="578644"/>
                    </a:lnTo>
                    <a:lnTo>
                      <a:pt x="52388" y="566737"/>
                    </a:lnTo>
                    <a:lnTo>
                      <a:pt x="57150" y="542925"/>
                    </a:lnTo>
                    <a:lnTo>
                      <a:pt x="50006" y="531019"/>
                    </a:lnTo>
                    <a:lnTo>
                      <a:pt x="66675" y="507206"/>
                    </a:lnTo>
                    <a:lnTo>
                      <a:pt x="66675" y="419100"/>
                    </a:lnTo>
                    <a:lnTo>
                      <a:pt x="59531" y="409575"/>
                    </a:lnTo>
                    <a:lnTo>
                      <a:pt x="66675" y="395287"/>
                    </a:lnTo>
                    <a:lnTo>
                      <a:pt x="50006" y="390525"/>
                    </a:lnTo>
                    <a:lnTo>
                      <a:pt x="50006" y="328612"/>
                    </a:lnTo>
                    <a:lnTo>
                      <a:pt x="50006" y="311944"/>
                    </a:lnTo>
                    <a:lnTo>
                      <a:pt x="42863" y="307181"/>
                    </a:lnTo>
                    <a:lnTo>
                      <a:pt x="33338" y="300037"/>
                    </a:lnTo>
                    <a:lnTo>
                      <a:pt x="19050" y="285750"/>
                    </a:lnTo>
                    <a:lnTo>
                      <a:pt x="23813" y="278606"/>
                    </a:lnTo>
                    <a:lnTo>
                      <a:pt x="30956" y="264319"/>
                    </a:lnTo>
                    <a:lnTo>
                      <a:pt x="30956" y="245269"/>
                    </a:lnTo>
                    <a:lnTo>
                      <a:pt x="35719" y="238125"/>
                    </a:lnTo>
                    <a:lnTo>
                      <a:pt x="16669" y="209550"/>
                    </a:lnTo>
                    <a:lnTo>
                      <a:pt x="23813" y="192881"/>
                    </a:lnTo>
                    <a:lnTo>
                      <a:pt x="14288" y="176212"/>
                    </a:lnTo>
                    <a:lnTo>
                      <a:pt x="14288" y="164306"/>
                    </a:lnTo>
                    <a:lnTo>
                      <a:pt x="2381" y="157162"/>
                    </a:lnTo>
                    <a:lnTo>
                      <a:pt x="7144" y="128587"/>
                    </a:lnTo>
                    <a:lnTo>
                      <a:pt x="0" y="126206"/>
                    </a:lnTo>
                    <a:lnTo>
                      <a:pt x="9525" y="104775"/>
                    </a:lnTo>
                    <a:lnTo>
                      <a:pt x="9525" y="95250"/>
                    </a:lnTo>
                    <a:lnTo>
                      <a:pt x="40481" y="80962"/>
                    </a:lnTo>
                    <a:lnTo>
                      <a:pt x="85725" y="45244"/>
                    </a:lnTo>
                    <a:lnTo>
                      <a:pt x="142875" y="23812"/>
                    </a:lnTo>
                    <a:lnTo>
                      <a:pt x="180975" y="23812"/>
                    </a:lnTo>
                    <a:lnTo>
                      <a:pt x="202406" y="23812"/>
                    </a:lnTo>
                    <a:lnTo>
                      <a:pt x="238125" y="2381"/>
                    </a:lnTo>
                    <a:lnTo>
                      <a:pt x="264319" y="23812"/>
                    </a:lnTo>
                    <a:lnTo>
                      <a:pt x="288131" y="23812"/>
                    </a:lnTo>
                    <a:lnTo>
                      <a:pt x="354806" y="23812"/>
                    </a:lnTo>
                    <a:lnTo>
                      <a:pt x="359569" y="42862"/>
                    </a:lnTo>
                    <a:lnTo>
                      <a:pt x="392906" y="54769"/>
                    </a:lnTo>
                    <a:lnTo>
                      <a:pt x="392906" y="54769"/>
                    </a:lnTo>
                    <a:lnTo>
                      <a:pt x="381000" y="73819"/>
                    </a:lnTo>
                    <a:lnTo>
                      <a:pt x="414338" y="59531"/>
                    </a:lnTo>
                    <a:lnTo>
                      <a:pt x="442913" y="57150"/>
                    </a:lnTo>
                    <a:lnTo>
                      <a:pt x="466725" y="57150"/>
                    </a:lnTo>
                    <a:lnTo>
                      <a:pt x="481013" y="35719"/>
                    </a:lnTo>
                    <a:lnTo>
                      <a:pt x="514350" y="23812"/>
                    </a:lnTo>
                    <a:lnTo>
                      <a:pt x="516731" y="14287"/>
                    </a:lnTo>
                    <a:lnTo>
                      <a:pt x="523875" y="2381"/>
                    </a:lnTo>
                    <a:lnTo>
                      <a:pt x="523875" y="0"/>
                    </a:lnTo>
                    <a:lnTo>
                      <a:pt x="542925" y="0"/>
                    </a:lnTo>
                    <a:lnTo>
                      <a:pt x="564356" y="35719"/>
                    </a:lnTo>
                    <a:lnTo>
                      <a:pt x="592931" y="47625"/>
                    </a:lnTo>
                    <a:lnTo>
                      <a:pt x="661988" y="111919"/>
                    </a:lnTo>
                    <a:lnTo>
                      <a:pt x="671513" y="135731"/>
                    </a:lnTo>
                    <a:lnTo>
                      <a:pt x="719138" y="157162"/>
                    </a:lnTo>
                    <a:lnTo>
                      <a:pt x="762000" y="204787"/>
                    </a:lnTo>
                    <a:lnTo>
                      <a:pt x="752475" y="211931"/>
                    </a:lnTo>
                    <a:lnTo>
                      <a:pt x="733425" y="219075"/>
                    </a:lnTo>
                    <a:lnTo>
                      <a:pt x="707231" y="259556"/>
                    </a:lnTo>
                    <a:lnTo>
                      <a:pt x="702469" y="285750"/>
                    </a:lnTo>
                    <a:lnTo>
                      <a:pt x="685800" y="292894"/>
                    </a:lnTo>
                    <a:lnTo>
                      <a:pt x="671513" y="314325"/>
                    </a:lnTo>
                    <a:lnTo>
                      <a:pt x="647700" y="338137"/>
                    </a:lnTo>
                    <a:lnTo>
                      <a:pt x="671513" y="357187"/>
                    </a:lnTo>
                    <a:lnTo>
                      <a:pt x="676275" y="376237"/>
                    </a:lnTo>
                    <a:lnTo>
                      <a:pt x="704850" y="388144"/>
                    </a:lnTo>
                    <a:lnTo>
                      <a:pt x="707231" y="409575"/>
                    </a:lnTo>
                    <a:lnTo>
                      <a:pt x="709613" y="428625"/>
                    </a:lnTo>
                    <a:lnTo>
                      <a:pt x="700088" y="478631"/>
                    </a:lnTo>
                    <a:lnTo>
                      <a:pt x="652463" y="476250"/>
                    </a:lnTo>
                    <a:lnTo>
                      <a:pt x="619125" y="497681"/>
                    </a:lnTo>
                    <a:lnTo>
                      <a:pt x="621506" y="516731"/>
                    </a:lnTo>
                    <a:lnTo>
                      <a:pt x="633413" y="519112"/>
                    </a:lnTo>
                    <a:lnTo>
                      <a:pt x="633413" y="566737"/>
                    </a:lnTo>
                    <a:lnTo>
                      <a:pt x="654844" y="583406"/>
                    </a:lnTo>
                    <a:lnTo>
                      <a:pt x="654844" y="600075"/>
                    </a:lnTo>
                    <a:lnTo>
                      <a:pt x="654844" y="600075"/>
                    </a:lnTo>
                    <a:lnTo>
                      <a:pt x="633413" y="616744"/>
                    </a:lnTo>
                    <a:lnTo>
                      <a:pt x="626269" y="642937"/>
                    </a:lnTo>
                    <a:lnTo>
                      <a:pt x="642938" y="669131"/>
                    </a:lnTo>
                    <a:lnTo>
                      <a:pt x="652463" y="685800"/>
                    </a:lnTo>
                    <a:lnTo>
                      <a:pt x="735806" y="723900"/>
                    </a:lnTo>
                    <a:lnTo>
                      <a:pt x="738188" y="735806"/>
                    </a:lnTo>
                    <a:lnTo>
                      <a:pt x="714375" y="747712"/>
                    </a:lnTo>
                    <a:lnTo>
                      <a:pt x="707231" y="773906"/>
                    </a:lnTo>
                    <a:lnTo>
                      <a:pt x="697706" y="776287"/>
                    </a:lnTo>
                    <a:lnTo>
                      <a:pt x="702469" y="840581"/>
                    </a:lnTo>
                    <a:lnTo>
                      <a:pt x="716756" y="873919"/>
                    </a:lnTo>
                    <a:lnTo>
                      <a:pt x="702469" y="921544"/>
                    </a:lnTo>
                    <a:lnTo>
                      <a:pt x="569119" y="1009650"/>
                    </a:lnTo>
                    <a:lnTo>
                      <a:pt x="395288" y="1066800"/>
                    </a:lnTo>
                    <a:lnTo>
                      <a:pt x="302419" y="1178719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L" sz="1600">
                  <a:solidFill>
                    <a:schemeClr val="tx1"/>
                  </a:solidFill>
                </a:endParaRPr>
              </a:p>
            </p:txBody>
          </p:sp>
          <p:sp>
            <p:nvSpPr>
              <p:cNvPr id="88" name="Forma libre: forma 87">
                <a:extLst>
                  <a:ext uri="{FF2B5EF4-FFF2-40B4-BE49-F238E27FC236}">
                    <a16:creationId xmlns:a16="http://schemas.microsoft.com/office/drawing/2014/main" id="{A96BF994-5B86-4EC2-8B5D-80F5CD5E490E}"/>
                  </a:ext>
                </a:extLst>
              </p:cNvPr>
              <p:cNvSpPr/>
              <p:nvPr/>
            </p:nvSpPr>
            <p:spPr>
              <a:xfrm>
                <a:off x="9177338" y="-11906"/>
                <a:ext cx="611981" cy="752475"/>
              </a:xfrm>
              <a:custGeom>
                <a:avLst/>
                <a:gdLst>
                  <a:gd name="connsiteX0" fmla="*/ 59531 w 611981"/>
                  <a:gd name="connsiteY0" fmla="*/ 752475 h 752475"/>
                  <a:gd name="connsiteX1" fmla="*/ 38100 w 611981"/>
                  <a:gd name="connsiteY1" fmla="*/ 688181 h 752475"/>
                  <a:gd name="connsiteX2" fmla="*/ 28575 w 611981"/>
                  <a:gd name="connsiteY2" fmla="*/ 642937 h 752475"/>
                  <a:gd name="connsiteX3" fmla="*/ 11906 w 611981"/>
                  <a:gd name="connsiteY3" fmla="*/ 602456 h 752475"/>
                  <a:gd name="connsiteX4" fmla="*/ 19050 w 611981"/>
                  <a:gd name="connsiteY4" fmla="*/ 566737 h 752475"/>
                  <a:gd name="connsiteX5" fmla="*/ 19050 w 611981"/>
                  <a:gd name="connsiteY5" fmla="*/ 516731 h 752475"/>
                  <a:gd name="connsiteX6" fmla="*/ 19050 w 611981"/>
                  <a:gd name="connsiteY6" fmla="*/ 476250 h 752475"/>
                  <a:gd name="connsiteX7" fmla="*/ 28575 w 611981"/>
                  <a:gd name="connsiteY7" fmla="*/ 452437 h 752475"/>
                  <a:gd name="connsiteX8" fmla="*/ 28575 w 611981"/>
                  <a:gd name="connsiteY8" fmla="*/ 452437 h 752475"/>
                  <a:gd name="connsiteX9" fmla="*/ 38100 w 611981"/>
                  <a:gd name="connsiteY9" fmla="*/ 426244 h 752475"/>
                  <a:gd name="connsiteX10" fmla="*/ 26193 w 611981"/>
                  <a:gd name="connsiteY10" fmla="*/ 407194 h 752475"/>
                  <a:gd name="connsiteX11" fmla="*/ 0 w 611981"/>
                  <a:gd name="connsiteY11" fmla="*/ 390525 h 752475"/>
                  <a:gd name="connsiteX12" fmla="*/ 35718 w 611981"/>
                  <a:gd name="connsiteY12" fmla="*/ 369094 h 752475"/>
                  <a:gd name="connsiteX13" fmla="*/ 116681 w 611981"/>
                  <a:gd name="connsiteY13" fmla="*/ 369094 h 752475"/>
                  <a:gd name="connsiteX14" fmla="*/ 147637 w 611981"/>
                  <a:gd name="connsiteY14" fmla="*/ 342900 h 752475"/>
                  <a:gd name="connsiteX15" fmla="*/ 178593 w 611981"/>
                  <a:gd name="connsiteY15" fmla="*/ 340519 h 752475"/>
                  <a:gd name="connsiteX16" fmla="*/ 207168 w 611981"/>
                  <a:gd name="connsiteY16" fmla="*/ 309562 h 752475"/>
                  <a:gd name="connsiteX17" fmla="*/ 238125 w 611981"/>
                  <a:gd name="connsiteY17" fmla="*/ 288131 h 752475"/>
                  <a:gd name="connsiteX18" fmla="*/ 242887 w 611981"/>
                  <a:gd name="connsiteY18" fmla="*/ 269081 h 752475"/>
                  <a:gd name="connsiteX19" fmla="*/ 252412 w 611981"/>
                  <a:gd name="connsiteY19" fmla="*/ 250031 h 752475"/>
                  <a:gd name="connsiteX20" fmla="*/ 259556 w 611981"/>
                  <a:gd name="connsiteY20" fmla="*/ 221456 h 752475"/>
                  <a:gd name="connsiteX21" fmla="*/ 261937 w 611981"/>
                  <a:gd name="connsiteY21" fmla="*/ 202406 h 752475"/>
                  <a:gd name="connsiteX22" fmla="*/ 259556 w 611981"/>
                  <a:gd name="connsiteY22" fmla="*/ 185737 h 752475"/>
                  <a:gd name="connsiteX23" fmla="*/ 238125 w 611981"/>
                  <a:gd name="connsiteY23" fmla="*/ 176212 h 752475"/>
                  <a:gd name="connsiteX24" fmla="*/ 240506 w 611981"/>
                  <a:gd name="connsiteY24" fmla="*/ 128587 h 752475"/>
                  <a:gd name="connsiteX25" fmla="*/ 230981 w 611981"/>
                  <a:gd name="connsiteY25" fmla="*/ 107156 h 752475"/>
                  <a:gd name="connsiteX26" fmla="*/ 240506 w 611981"/>
                  <a:gd name="connsiteY26" fmla="*/ 76200 h 752475"/>
                  <a:gd name="connsiteX27" fmla="*/ 297656 w 611981"/>
                  <a:gd name="connsiteY27" fmla="*/ 76200 h 752475"/>
                  <a:gd name="connsiteX28" fmla="*/ 383381 w 611981"/>
                  <a:gd name="connsiteY28" fmla="*/ 0 h 752475"/>
                  <a:gd name="connsiteX29" fmla="*/ 381000 w 611981"/>
                  <a:gd name="connsiteY29" fmla="*/ 57150 h 752475"/>
                  <a:gd name="connsiteX30" fmla="*/ 416718 w 611981"/>
                  <a:gd name="connsiteY30" fmla="*/ 92869 h 752475"/>
                  <a:gd name="connsiteX31" fmla="*/ 438150 w 611981"/>
                  <a:gd name="connsiteY31" fmla="*/ 114300 h 752475"/>
                  <a:gd name="connsiteX32" fmla="*/ 457200 w 611981"/>
                  <a:gd name="connsiteY32" fmla="*/ 138112 h 752475"/>
                  <a:gd name="connsiteX33" fmla="*/ 461962 w 611981"/>
                  <a:gd name="connsiteY33" fmla="*/ 176212 h 752475"/>
                  <a:gd name="connsiteX34" fmla="*/ 450056 w 611981"/>
                  <a:gd name="connsiteY34" fmla="*/ 209550 h 752475"/>
                  <a:gd name="connsiteX35" fmla="*/ 481012 w 611981"/>
                  <a:gd name="connsiteY35" fmla="*/ 214312 h 752475"/>
                  <a:gd name="connsiteX36" fmla="*/ 509587 w 611981"/>
                  <a:gd name="connsiteY36" fmla="*/ 238125 h 752475"/>
                  <a:gd name="connsiteX37" fmla="*/ 538162 w 611981"/>
                  <a:gd name="connsiteY37" fmla="*/ 240506 h 752475"/>
                  <a:gd name="connsiteX38" fmla="*/ 557212 w 611981"/>
                  <a:gd name="connsiteY38" fmla="*/ 250031 h 752475"/>
                  <a:gd name="connsiteX39" fmla="*/ 535781 w 611981"/>
                  <a:gd name="connsiteY39" fmla="*/ 276225 h 752475"/>
                  <a:gd name="connsiteX40" fmla="*/ 526256 w 611981"/>
                  <a:gd name="connsiteY40" fmla="*/ 302419 h 752475"/>
                  <a:gd name="connsiteX41" fmla="*/ 540543 w 611981"/>
                  <a:gd name="connsiteY41" fmla="*/ 328612 h 752475"/>
                  <a:gd name="connsiteX42" fmla="*/ 557212 w 611981"/>
                  <a:gd name="connsiteY42" fmla="*/ 354806 h 752475"/>
                  <a:gd name="connsiteX43" fmla="*/ 559593 w 611981"/>
                  <a:gd name="connsiteY43" fmla="*/ 419100 h 752475"/>
                  <a:gd name="connsiteX44" fmla="*/ 571500 w 611981"/>
                  <a:gd name="connsiteY44" fmla="*/ 435769 h 752475"/>
                  <a:gd name="connsiteX45" fmla="*/ 571500 w 611981"/>
                  <a:gd name="connsiteY45" fmla="*/ 485775 h 752475"/>
                  <a:gd name="connsiteX46" fmla="*/ 588168 w 611981"/>
                  <a:gd name="connsiteY46" fmla="*/ 564356 h 752475"/>
                  <a:gd name="connsiteX47" fmla="*/ 611981 w 611981"/>
                  <a:gd name="connsiteY47" fmla="*/ 623887 h 752475"/>
                  <a:gd name="connsiteX48" fmla="*/ 595312 w 611981"/>
                  <a:gd name="connsiteY48" fmla="*/ 659606 h 752475"/>
                  <a:gd name="connsiteX49" fmla="*/ 573881 w 611981"/>
                  <a:gd name="connsiteY49" fmla="*/ 657225 h 752475"/>
                  <a:gd name="connsiteX50" fmla="*/ 569118 w 611981"/>
                  <a:gd name="connsiteY50" fmla="*/ 681037 h 752475"/>
                  <a:gd name="connsiteX51" fmla="*/ 540543 w 611981"/>
                  <a:gd name="connsiteY51" fmla="*/ 688181 h 752475"/>
                  <a:gd name="connsiteX52" fmla="*/ 521493 w 611981"/>
                  <a:gd name="connsiteY52" fmla="*/ 716756 h 752475"/>
                  <a:gd name="connsiteX53" fmla="*/ 488156 w 611981"/>
                  <a:gd name="connsiteY53" fmla="*/ 716756 h 752475"/>
                  <a:gd name="connsiteX54" fmla="*/ 438150 w 611981"/>
                  <a:gd name="connsiteY54" fmla="*/ 733425 h 752475"/>
                  <a:gd name="connsiteX55" fmla="*/ 442912 w 611981"/>
                  <a:gd name="connsiteY55" fmla="*/ 716756 h 752475"/>
                  <a:gd name="connsiteX56" fmla="*/ 414337 w 611981"/>
                  <a:gd name="connsiteY56" fmla="*/ 700087 h 752475"/>
                  <a:gd name="connsiteX57" fmla="*/ 404812 w 611981"/>
                  <a:gd name="connsiteY57" fmla="*/ 681037 h 752475"/>
                  <a:gd name="connsiteX58" fmla="*/ 316706 w 611981"/>
                  <a:gd name="connsiteY58" fmla="*/ 678656 h 752475"/>
                  <a:gd name="connsiteX59" fmla="*/ 292893 w 611981"/>
                  <a:gd name="connsiteY59" fmla="*/ 661987 h 752475"/>
                  <a:gd name="connsiteX60" fmla="*/ 254793 w 611981"/>
                  <a:gd name="connsiteY60" fmla="*/ 681037 h 752475"/>
                  <a:gd name="connsiteX61" fmla="*/ 188118 w 611981"/>
                  <a:gd name="connsiteY61" fmla="*/ 683419 h 752475"/>
                  <a:gd name="connsiteX62" fmla="*/ 152400 w 611981"/>
                  <a:gd name="connsiteY62" fmla="*/ 692944 h 752475"/>
                  <a:gd name="connsiteX63" fmla="*/ 128587 w 611981"/>
                  <a:gd name="connsiteY63" fmla="*/ 709612 h 752475"/>
                  <a:gd name="connsiteX64" fmla="*/ 59531 w 611981"/>
                  <a:gd name="connsiteY64" fmla="*/ 752475 h 752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611981" h="752475">
                    <a:moveTo>
                      <a:pt x="59531" y="752475"/>
                    </a:moveTo>
                    <a:lnTo>
                      <a:pt x="38100" y="688181"/>
                    </a:lnTo>
                    <a:lnTo>
                      <a:pt x="28575" y="642937"/>
                    </a:lnTo>
                    <a:lnTo>
                      <a:pt x="11906" y="602456"/>
                    </a:lnTo>
                    <a:lnTo>
                      <a:pt x="19050" y="566737"/>
                    </a:lnTo>
                    <a:lnTo>
                      <a:pt x="19050" y="516731"/>
                    </a:lnTo>
                    <a:lnTo>
                      <a:pt x="19050" y="476250"/>
                    </a:lnTo>
                    <a:lnTo>
                      <a:pt x="28575" y="452437"/>
                    </a:lnTo>
                    <a:lnTo>
                      <a:pt x="28575" y="452437"/>
                    </a:lnTo>
                    <a:lnTo>
                      <a:pt x="38100" y="426244"/>
                    </a:lnTo>
                    <a:lnTo>
                      <a:pt x="26193" y="407194"/>
                    </a:lnTo>
                    <a:lnTo>
                      <a:pt x="0" y="390525"/>
                    </a:lnTo>
                    <a:lnTo>
                      <a:pt x="35718" y="369094"/>
                    </a:lnTo>
                    <a:lnTo>
                      <a:pt x="116681" y="369094"/>
                    </a:lnTo>
                    <a:lnTo>
                      <a:pt x="147637" y="342900"/>
                    </a:lnTo>
                    <a:lnTo>
                      <a:pt x="178593" y="340519"/>
                    </a:lnTo>
                    <a:lnTo>
                      <a:pt x="207168" y="309562"/>
                    </a:lnTo>
                    <a:lnTo>
                      <a:pt x="238125" y="288131"/>
                    </a:lnTo>
                    <a:lnTo>
                      <a:pt x="242887" y="269081"/>
                    </a:lnTo>
                    <a:lnTo>
                      <a:pt x="252412" y="250031"/>
                    </a:lnTo>
                    <a:lnTo>
                      <a:pt x="259556" y="221456"/>
                    </a:lnTo>
                    <a:lnTo>
                      <a:pt x="261937" y="202406"/>
                    </a:lnTo>
                    <a:lnTo>
                      <a:pt x="259556" y="185737"/>
                    </a:lnTo>
                    <a:lnTo>
                      <a:pt x="238125" y="176212"/>
                    </a:lnTo>
                    <a:lnTo>
                      <a:pt x="240506" y="128587"/>
                    </a:lnTo>
                    <a:lnTo>
                      <a:pt x="230981" y="107156"/>
                    </a:lnTo>
                    <a:lnTo>
                      <a:pt x="240506" y="76200"/>
                    </a:lnTo>
                    <a:lnTo>
                      <a:pt x="297656" y="76200"/>
                    </a:lnTo>
                    <a:lnTo>
                      <a:pt x="383381" y="0"/>
                    </a:lnTo>
                    <a:cubicBezTo>
                      <a:pt x="382587" y="19050"/>
                      <a:pt x="381794" y="38100"/>
                      <a:pt x="381000" y="57150"/>
                    </a:cubicBezTo>
                    <a:lnTo>
                      <a:pt x="416718" y="92869"/>
                    </a:lnTo>
                    <a:lnTo>
                      <a:pt x="438150" y="114300"/>
                    </a:lnTo>
                    <a:lnTo>
                      <a:pt x="457200" y="138112"/>
                    </a:lnTo>
                    <a:lnTo>
                      <a:pt x="461962" y="176212"/>
                    </a:lnTo>
                    <a:lnTo>
                      <a:pt x="450056" y="209550"/>
                    </a:lnTo>
                    <a:lnTo>
                      <a:pt x="481012" y="214312"/>
                    </a:lnTo>
                    <a:lnTo>
                      <a:pt x="509587" y="238125"/>
                    </a:lnTo>
                    <a:lnTo>
                      <a:pt x="538162" y="240506"/>
                    </a:lnTo>
                    <a:lnTo>
                      <a:pt x="557212" y="250031"/>
                    </a:lnTo>
                    <a:lnTo>
                      <a:pt x="535781" y="276225"/>
                    </a:lnTo>
                    <a:lnTo>
                      <a:pt x="526256" y="302419"/>
                    </a:lnTo>
                    <a:lnTo>
                      <a:pt x="540543" y="328612"/>
                    </a:lnTo>
                    <a:lnTo>
                      <a:pt x="557212" y="354806"/>
                    </a:lnTo>
                    <a:cubicBezTo>
                      <a:pt x="558006" y="376237"/>
                      <a:pt x="558799" y="397669"/>
                      <a:pt x="559593" y="419100"/>
                    </a:cubicBezTo>
                    <a:lnTo>
                      <a:pt x="571500" y="435769"/>
                    </a:lnTo>
                    <a:lnTo>
                      <a:pt x="571500" y="485775"/>
                    </a:lnTo>
                    <a:lnTo>
                      <a:pt x="588168" y="564356"/>
                    </a:lnTo>
                    <a:lnTo>
                      <a:pt x="611981" y="623887"/>
                    </a:lnTo>
                    <a:lnTo>
                      <a:pt x="595312" y="659606"/>
                    </a:lnTo>
                    <a:lnTo>
                      <a:pt x="573881" y="657225"/>
                    </a:lnTo>
                    <a:lnTo>
                      <a:pt x="569118" y="681037"/>
                    </a:lnTo>
                    <a:lnTo>
                      <a:pt x="540543" y="688181"/>
                    </a:lnTo>
                    <a:lnTo>
                      <a:pt x="521493" y="716756"/>
                    </a:lnTo>
                    <a:lnTo>
                      <a:pt x="488156" y="716756"/>
                    </a:lnTo>
                    <a:lnTo>
                      <a:pt x="438150" y="733425"/>
                    </a:lnTo>
                    <a:lnTo>
                      <a:pt x="442912" y="716756"/>
                    </a:lnTo>
                    <a:lnTo>
                      <a:pt x="414337" y="700087"/>
                    </a:lnTo>
                    <a:lnTo>
                      <a:pt x="404812" y="681037"/>
                    </a:lnTo>
                    <a:lnTo>
                      <a:pt x="316706" y="678656"/>
                    </a:lnTo>
                    <a:lnTo>
                      <a:pt x="292893" y="661987"/>
                    </a:lnTo>
                    <a:lnTo>
                      <a:pt x="254793" y="681037"/>
                    </a:lnTo>
                    <a:lnTo>
                      <a:pt x="188118" y="683419"/>
                    </a:lnTo>
                    <a:lnTo>
                      <a:pt x="152400" y="692944"/>
                    </a:lnTo>
                    <a:lnTo>
                      <a:pt x="128587" y="709612"/>
                    </a:lnTo>
                    <a:lnTo>
                      <a:pt x="59531" y="752475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s-CL" sz="16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371" name="Grupo 370">
            <a:extLst>
              <a:ext uri="{FF2B5EF4-FFF2-40B4-BE49-F238E27FC236}">
                <a16:creationId xmlns:a16="http://schemas.microsoft.com/office/drawing/2014/main" id="{9D7A70E7-9E5D-43F3-8552-33DB7D2A3435}"/>
              </a:ext>
            </a:extLst>
          </p:cNvPr>
          <p:cNvGrpSpPr/>
          <p:nvPr/>
        </p:nvGrpSpPr>
        <p:grpSpPr>
          <a:xfrm>
            <a:off x="9981623" y="2609564"/>
            <a:ext cx="74394" cy="74394"/>
            <a:chOff x="7534038" y="5299453"/>
            <a:chExt cx="74394" cy="74394"/>
          </a:xfrm>
        </p:grpSpPr>
        <p:sp>
          <p:nvSpPr>
            <p:cNvPr id="372" name="object 114">
              <a:extLst>
                <a:ext uri="{FF2B5EF4-FFF2-40B4-BE49-F238E27FC236}">
                  <a16:creationId xmlns:a16="http://schemas.microsoft.com/office/drawing/2014/main" id="{95C7A151-2AEB-47AA-A8A5-39518B193641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635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3" name="object 116">
              <a:extLst>
                <a:ext uri="{FF2B5EF4-FFF2-40B4-BE49-F238E27FC236}">
                  <a16:creationId xmlns:a16="http://schemas.microsoft.com/office/drawing/2014/main" id="{B2EB1DBB-8C48-4B16-8B95-F84A0867A3FB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93CA2B99-B06A-42D0-B514-8ED9706F2B15}"/>
              </a:ext>
            </a:extLst>
          </p:cNvPr>
          <p:cNvGrpSpPr/>
          <p:nvPr/>
        </p:nvGrpSpPr>
        <p:grpSpPr>
          <a:xfrm>
            <a:off x="10461800" y="230977"/>
            <a:ext cx="973186" cy="364107"/>
            <a:chOff x="11203059" y="6709445"/>
            <a:chExt cx="3796633" cy="1420470"/>
          </a:xfrm>
          <a:solidFill>
            <a:schemeClr val="bg1"/>
          </a:solidFill>
        </p:grpSpPr>
        <p:grpSp>
          <p:nvGrpSpPr>
            <p:cNvPr id="79" name="Grupo 78">
              <a:extLst>
                <a:ext uri="{FF2B5EF4-FFF2-40B4-BE49-F238E27FC236}">
                  <a16:creationId xmlns:a16="http://schemas.microsoft.com/office/drawing/2014/main" id="{DB8CC470-1E66-4ABC-9091-65B204E366B6}"/>
                </a:ext>
              </a:extLst>
            </p:cNvPr>
            <p:cNvGrpSpPr/>
            <p:nvPr/>
          </p:nvGrpSpPr>
          <p:grpSpPr>
            <a:xfrm>
              <a:off x="11203059" y="6930654"/>
              <a:ext cx="2016957" cy="987205"/>
              <a:chOff x="9134476" y="289491"/>
              <a:chExt cx="2098957" cy="1027340"/>
            </a:xfrm>
            <a:grpFill/>
          </p:grpSpPr>
          <p:sp>
            <p:nvSpPr>
              <p:cNvPr id="125" name="Forma libre: forma 124">
                <a:extLst>
                  <a:ext uri="{FF2B5EF4-FFF2-40B4-BE49-F238E27FC236}">
                    <a16:creationId xmlns:a16="http://schemas.microsoft.com/office/drawing/2014/main" id="{D0A01FE5-7AED-40C2-A352-CB8048DCECBF}"/>
                  </a:ext>
                </a:extLst>
              </p:cNvPr>
              <p:cNvSpPr/>
              <p:nvPr/>
            </p:nvSpPr>
            <p:spPr>
              <a:xfrm>
                <a:off x="9134476" y="289491"/>
                <a:ext cx="569224" cy="1017815"/>
              </a:xfrm>
              <a:custGeom>
                <a:avLst/>
                <a:gdLst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97631 w 569119"/>
                  <a:gd name="connsiteY2" fmla="*/ 154781 h 973931"/>
                  <a:gd name="connsiteX3" fmla="*/ 185738 w 569119"/>
                  <a:gd name="connsiteY3" fmla="*/ 78581 h 973931"/>
                  <a:gd name="connsiteX4" fmla="*/ 235744 w 569119"/>
                  <a:gd name="connsiteY4" fmla="*/ 2381 h 973931"/>
                  <a:gd name="connsiteX5" fmla="*/ 414338 w 569119"/>
                  <a:gd name="connsiteY5" fmla="*/ 0 h 973931"/>
                  <a:gd name="connsiteX6" fmla="*/ 409575 w 569119"/>
                  <a:gd name="connsiteY6" fmla="*/ 802481 h 973931"/>
                  <a:gd name="connsiteX7" fmla="*/ 564356 w 569119"/>
                  <a:gd name="connsiteY7" fmla="*/ 807244 h 973931"/>
                  <a:gd name="connsiteX8" fmla="*/ 569119 w 569119"/>
                  <a:gd name="connsiteY8" fmla="*/ 971550 h 973931"/>
                  <a:gd name="connsiteX9" fmla="*/ 78581 w 569119"/>
                  <a:gd name="connsiteY9" fmla="*/ 973931 h 973931"/>
                  <a:gd name="connsiteX10" fmla="*/ 76200 w 569119"/>
                  <a:gd name="connsiteY10" fmla="*/ 807244 h 973931"/>
                  <a:gd name="connsiteX11" fmla="*/ 200025 w 569119"/>
                  <a:gd name="connsiteY11" fmla="*/ 809625 h 973931"/>
                  <a:gd name="connsiteX12" fmla="*/ 195263 w 569119"/>
                  <a:gd name="connsiteY12" fmla="*/ 302419 h 973931"/>
                  <a:gd name="connsiteX13" fmla="*/ 157163 w 569119"/>
                  <a:gd name="connsiteY13" fmla="*/ 326231 h 973931"/>
                  <a:gd name="connsiteX14" fmla="*/ 126206 w 569119"/>
                  <a:gd name="connsiteY14" fmla="*/ 352425 h 973931"/>
                  <a:gd name="connsiteX15" fmla="*/ 95250 w 569119"/>
                  <a:gd name="connsiteY15" fmla="*/ 373856 h 973931"/>
                  <a:gd name="connsiteX16" fmla="*/ 54769 w 569119"/>
                  <a:gd name="connsiteY16" fmla="*/ 373856 h 973931"/>
                  <a:gd name="connsiteX17" fmla="*/ 0 w 569119"/>
                  <a:gd name="connsiteY17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185738 w 569119"/>
                  <a:gd name="connsiteY2" fmla="*/ 78581 h 973931"/>
                  <a:gd name="connsiteX3" fmla="*/ 235744 w 569119"/>
                  <a:gd name="connsiteY3" fmla="*/ 2381 h 973931"/>
                  <a:gd name="connsiteX4" fmla="*/ 414338 w 569119"/>
                  <a:gd name="connsiteY4" fmla="*/ 0 h 973931"/>
                  <a:gd name="connsiteX5" fmla="*/ 409575 w 569119"/>
                  <a:gd name="connsiteY5" fmla="*/ 802481 h 973931"/>
                  <a:gd name="connsiteX6" fmla="*/ 564356 w 569119"/>
                  <a:gd name="connsiteY6" fmla="*/ 807244 h 973931"/>
                  <a:gd name="connsiteX7" fmla="*/ 569119 w 569119"/>
                  <a:gd name="connsiteY7" fmla="*/ 971550 h 973931"/>
                  <a:gd name="connsiteX8" fmla="*/ 78581 w 569119"/>
                  <a:gd name="connsiteY8" fmla="*/ 973931 h 973931"/>
                  <a:gd name="connsiteX9" fmla="*/ 76200 w 569119"/>
                  <a:gd name="connsiteY9" fmla="*/ 807244 h 973931"/>
                  <a:gd name="connsiteX10" fmla="*/ 200025 w 569119"/>
                  <a:gd name="connsiteY10" fmla="*/ 809625 h 973931"/>
                  <a:gd name="connsiteX11" fmla="*/ 195263 w 569119"/>
                  <a:gd name="connsiteY11" fmla="*/ 302419 h 973931"/>
                  <a:gd name="connsiteX12" fmla="*/ 157163 w 569119"/>
                  <a:gd name="connsiteY12" fmla="*/ 326231 h 973931"/>
                  <a:gd name="connsiteX13" fmla="*/ 126206 w 569119"/>
                  <a:gd name="connsiteY13" fmla="*/ 352425 h 973931"/>
                  <a:gd name="connsiteX14" fmla="*/ 95250 w 569119"/>
                  <a:gd name="connsiteY14" fmla="*/ 373856 h 973931"/>
                  <a:gd name="connsiteX15" fmla="*/ 54769 w 569119"/>
                  <a:gd name="connsiteY15" fmla="*/ 373856 h 973931"/>
                  <a:gd name="connsiteX16" fmla="*/ 0 w 569119"/>
                  <a:gd name="connsiteY16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0 w 569119"/>
                  <a:gd name="connsiteY14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0 w 569119"/>
                  <a:gd name="connsiteY13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0 w 569119"/>
                  <a:gd name="connsiteY12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71500"/>
                  <a:gd name="connsiteY0" fmla="*/ 342900 h 973931"/>
                  <a:gd name="connsiteX1" fmla="*/ 0 w 571500"/>
                  <a:gd name="connsiteY1" fmla="*/ 183356 h 973931"/>
                  <a:gd name="connsiteX2" fmla="*/ 235744 w 571500"/>
                  <a:gd name="connsiteY2" fmla="*/ 2381 h 973931"/>
                  <a:gd name="connsiteX3" fmla="*/ 414338 w 571500"/>
                  <a:gd name="connsiteY3" fmla="*/ 0 h 973931"/>
                  <a:gd name="connsiteX4" fmla="*/ 409575 w 571500"/>
                  <a:gd name="connsiteY4" fmla="*/ 802481 h 973931"/>
                  <a:gd name="connsiteX5" fmla="*/ 571500 w 571500"/>
                  <a:gd name="connsiteY5" fmla="*/ 797719 h 973931"/>
                  <a:gd name="connsiteX6" fmla="*/ 569119 w 571500"/>
                  <a:gd name="connsiteY6" fmla="*/ 971550 h 973931"/>
                  <a:gd name="connsiteX7" fmla="*/ 78581 w 571500"/>
                  <a:gd name="connsiteY7" fmla="*/ 973931 h 973931"/>
                  <a:gd name="connsiteX8" fmla="*/ 76200 w 571500"/>
                  <a:gd name="connsiteY8" fmla="*/ 807244 h 973931"/>
                  <a:gd name="connsiteX9" fmla="*/ 197644 w 571500"/>
                  <a:gd name="connsiteY9" fmla="*/ 807244 h 973931"/>
                  <a:gd name="connsiteX10" fmla="*/ 195263 w 571500"/>
                  <a:gd name="connsiteY10" fmla="*/ 302419 h 973931"/>
                  <a:gd name="connsiteX11" fmla="*/ 0 w 571500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09575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4337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9224" h="973931">
                    <a:moveTo>
                      <a:pt x="0" y="342900"/>
                    </a:moveTo>
                    <a:lnTo>
                      <a:pt x="0" y="183356"/>
                    </a:lnTo>
                    <a:cubicBezTo>
                      <a:pt x="152400" y="146843"/>
                      <a:pt x="188119" y="69850"/>
                      <a:pt x="235744" y="2381"/>
                    </a:cubicBezTo>
                    <a:lnTo>
                      <a:pt x="414338" y="0"/>
                    </a:lnTo>
                    <a:cubicBezTo>
                      <a:pt x="412750" y="267494"/>
                      <a:pt x="413544" y="534987"/>
                      <a:pt x="411956" y="802481"/>
                    </a:cubicBezTo>
                    <a:lnTo>
                      <a:pt x="566738" y="800100"/>
                    </a:lnTo>
                    <a:cubicBezTo>
                      <a:pt x="565944" y="858044"/>
                      <a:pt x="569913" y="913606"/>
                      <a:pt x="569119" y="971550"/>
                    </a:cubicBezTo>
                    <a:lnTo>
                      <a:pt x="78581" y="973931"/>
                    </a:lnTo>
                    <a:cubicBezTo>
                      <a:pt x="77787" y="918369"/>
                      <a:pt x="76994" y="862806"/>
                      <a:pt x="76200" y="807244"/>
                    </a:cubicBezTo>
                    <a:lnTo>
                      <a:pt x="197644" y="807244"/>
                    </a:lnTo>
                    <a:cubicBezTo>
                      <a:pt x="196057" y="638175"/>
                      <a:pt x="196850" y="471488"/>
                      <a:pt x="195263" y="302419"/>
                    </a:cubicBezTo>
                    <a:cubicBezTo>
                      <a:pt x="142081" y="346869"/>
                      <a:pt x="103186" y="410368"/>
                      <a:pt x="0" y="3429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26" name="Forma libre: forma 125">
                <a:extLst>
                  <a:ext uri="{FF2B5EF4-FFF2-40B4-BE49-F238E27FC236}">
                    <a16:creationId xmlns:a16="http://schemas.microsoft.com/office/drawing/2014/main" id="{6ABD8E72-90EF-4CEF-9654-0367438CBFDE}"/>
                  </a:ext>
                </a:extLst>
              </p:cNvPr>
              <p:cNvSpPr/>
              <p:nvPr/>
            </p:nvSpPr>
            <p:spPr>
              <a:xfrm>
                <a:off x="9672638" y="290512"/>
                <a:ext cx="726281" cy="1026319"/>
              </a:xfrm>
              <a:custGeom>
                <a:avLst/>
                <a:gdLst>
                  <a:gd name="connsiteX0" fmla="*/ 0 w 726281"/>
                  <a:gd name="connsiteY0" fmla="*/ 180975 h 1021556"/>
                  <a:gd name="connsiteX1" fmla="*/ 0 w 726281"/>
                  <a:gd name="connsiteY1" fmla="*/ 2381 h 1021556"/>
                  <a:gd name="connsiteX2" fmla="*/ 726281 w 726281"/>
                  <a:gd name="connsiteY2" fmla="*/ 0 h 1021556"/>
                  <a:gd name="connsiteX3" fmla="*/ 726281 w 726281"/>
                  <a:gd name="connsiteY3" fmla="*/ 185737 h 1021556"/>
                  <a:gd name="connsiteX4" fmla="*/ 471487 w 726281"/>
                  <a:gd name="connsiteY4" fmla="*/ 190500 h 1021556"/>
                  <a:gd name="connsiteX5" fmla="*/ 471487 w 726281"/>
                  <a:gd name="connsiteY5" fmla="*/ 1014412 h 1021556"/>
                  <a:gd name="connsiteX6" fmla="*/ 266700 w 726281"/>
                  <a:gd name="connsiteY6" fmla="*/ 1021556 h 1021556"/>
                  <a:gd name="connsiteX7" fmla="*/ 250031 w 726281"/>
                  <a:gd name="connsiteY7" fmla="*/ 183356 h 1021556"/>
                  <a:gd name="connsiteX8" fmla="*/ 0 w 726281"/>
                  <a:gd name="connsiteY8" fmla="*/ 180975 h 1021556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7175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8119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5737 h 1019175"/>
                  <a:gd name="connsiteX1" fmla="*/ 0 w 726281"/>
                  <a:gd name="connsiteY1" fmla="*/ 7143 h 1019175"/>
                  <a:gd name="connsiteX2" fmla="*/ 726281 w 726281"/>
                  <a:gd name="connsiteY2" fmla="*/ 0 h 1019175"/>
                  <a:gd name="connsiteX3" fmla="*/ 726281 w 726281"/>
                  <a:gd name="connsiteY3" fmla="*/ 192881 h 1019175"/>
                  <a:gd name="connsiteX4" fmla="*/ 471487 w 726281"/>
                  <a:gd name="connsiteY4" fmla="*/ 195262 h 1019175"/>
                  <a:gd name="connsiteX5" fmla="*/ 471487 w 726281"/>
                  <a:gd name="connsiteY5" fmla="*/ 1019174 h 1019175"/>
                  <a:gd name="connsiteX6" fmla="*/ 252412 w 726281"/>
                  <a:gd name="connsiteY6" fmla="*/ 1019175 h 1019175"/>
                  <a:gd name="connsiteX7" fmla="*/ 250031 w 726281"/>
                  <a:gd name="connsiteY7" fmla="*/ 188118 h 1019175"/>
                  <a:gd name="connsiteX8" fmla="*/ 0 w 726281"/>
                  <a:gd name="connsiteY8" fmla="*/ 185737 h 1019175"/>
                  <a:gd name="connsiteX0" fmla="*/ 0 w 726281"/>
                  <a:gd name="connsiteY0" fmla="*/ 188119 h 1021557"/>
                  <a:gd name="connsiteX1" fmla="*/ 0 w 726281"/>
                  <a:gd name="connsiteY1" fmla="*/ 0 h 1021557"/>
                  <a:gd name="connsiteX2" fmla="*/ 726281 w 726281"/>
                  <a:gd name="connsiteY2" fmla="*/ 2382 h 1021557"/>
                  <a:gd name="connsiteX3" fmla="*/ 726281 w 726281"/>
                  <a:gd name="connsiteY3" fmla="*/ 195263 h 1021557"/>
                  <a:gd name="connsiteX4" fmla="*/ 471487 w 726281"/>
                  <a:gd name="connsiteY4" fmla="*/ 197644 h 1021557"/>
                  <a:gd name="connsiteX5" fmla="*/ 471487 w 726281"/>
                  <a:gd name="connsiteY5" fmla="*/ 1021556 h 1021557"/>
                  <a:gd name="connsiteX6" fmla="*/ 252412 w 726281"/>
                  <a:gd name="connsiteY6" fmla="*/ 1021557 h 1021557"/>
                  <a:gd name="connsiteX7" fmla="*/ 250031 w 726281"/>
                  <a:gd name="connsiteY7" fmla="*/ 190500 h 1021557"/>
                  <a:gd name="connsiteX8" fmla="*/ 0 w 726281"/>
                  <a:gd name="connsiteY8" fmla="*/ 188119 h 1021557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6281 w 726281"/>
                  <a:gd name="connsiteY2" fmla="*/ 7144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1519 w 726281"/>
                  <a:gd name="connsiteY2" fmla="*/ 2382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6281" h="1026319">
                    <a:moveTo>
                      <a:pt x="0" y="192881"/>
                    </a:moveTo>
                    <a:lnTo>
                      <a:pt x="0" y="0"/>
                    </a:lnTo>
                    <a:lnTo>
                      <a:pt x="721519" y="2382"/>
                    </a:lnTo>
                    <a:lnTo>
                      <a:pt x="726281" y="200025"/>
                    </a:lnTo>
                    <a:lnTo>
                      <a:pt x="471487" y="202406"/>
                    </a:lnTo>
                    <a:lnTo>
                      <a:pt x="471487" y="1026318"/>
                    </a:lnTo>
                    <a:lnTo>
                      <a:pt x="252412" y="1026319"/>
                    </a:lnTo>
                    <a:cubicBezTo>
                      <a:pt x="250031" y="749300"/>
                      <a:pt x="252412" y="472281"/>
                      <a:pt x="250031" y="195262"/>
                    </a:cubicBezTo>
                    <a:lnTo>
                      <a:pt x="0" y="192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27" name="Grupo 126">
                <a:extLst>
                  <a:ext uri="{FF2B5EF4-FFF2-40B4-BE49-F238E27FC236}">
                    <a16:creationId xmlns:a16="http://schemas.microsoft.com/office/drawing/2014/main" id="{F123256E-45FD-4C41-8F8B-B000D3B57041}"/>
                  </a:ext>
                </a:extLst>
              </p:cNvPr>
              <p:cNvGrpSpPr/>
              <p:nvPr/>
            </p:nvGrpSpPr>
            <p:grpSpPr>
              <a:xfrm>
                <a:off x="10330939" y="294083"/>
                <a:ext cx="902494" cy="1019174"/>
                <a:chOff x="10330939" y="294083"/>
                <a:chExt cx="902494" cy="1019174"/>
              </a:xfrm>
              <a:grpFill/>
            </p:grpSpPr>
            <p:sp>
              <p:nvSpPr>
                <p:cNvPr id="128" name="Forma libre: forma 127">
                  <a:extLst>
                    <a:ext uri="{FF2B5EF4-FFF2-40B4-BE49-F238E27FC236}">
                      <a16:creationId xmlns:a16="http://schemas.microsoft.com/office/drawing/2014/main" id="{2FAC466E-34E8-4DC2-A5C1-B2753BA08624}"/>
                    </a:ext>
                  </a:extLst>
                </p:cNvPr>
                <p:cNvSpPr/>
                <p:nvPr/>
              </p:nvSpPr>
              <p:spPr>
                <a:xfrm>
                  <a:off x="10330939" y="294083"/>
                  <a:ext cx="902494" cy="1019174"/>
                </a:xfrm>
                <a:custGeom>
                  <a:avLst/>
                  <a:gdLst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09550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4813 w 897731"/>
                    <a:gd name="connsiteY6" fmla="*/ 200025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6793"/>
                    <a:gd name="connsiteX1" fmla="*/ 276225 w 897731"/>
                    <a:gd name="connsiteY1" fmla="*/ 0 h 1016793"/>
                    <a:gd name="connsiteX2" fmla="*/ 635794 w 897731"/>
                    <a:gd name="connsiteY2" fmla="*/ 0 h 1016793"/>
                    <a:gd name="connsiteX3" fmla="*/ 897731 w 897731"/>
                    <a:gd name="connsiteY3" fmla="*/ 1012031 h 1016793"/>
                    <a:gd name="connsiteX4" fmla="*/ 654844 w 897731"/>
                    <a:gd name="connsiteY4" fmla="*/ 1016793 h 1016793"/>
                    <a:gd name="connsiteX5" fmla="*/ 469106 w 897731"/>
                    <a:gd name="connsiteY5" fmla="*/ 204787 h 1016793"/>
                    <a:gd name="connsiteX6" fmla="*/ 404813 w 897731"/>
                    <a:gd name="connsiteY6" fmla="*/ 200025 h 1016793"/>
                    <a:gd name="connsiteX7" fmla="*/ 219075 w 897731"/>
                    <a:gd name="connsiteY7" fmla="*/ 1014412 h 1016793"/>
                    <a:gd name="connsiteX8" fmla="*/ 0 w 897731"/>
                    <a:gd name="connsiteY8" fmla="*/ 1007269 h 1016793"/>
                    <a:gd name="connsiteX0" fmla="*/ 0 w 895350"/>
                    <a:gd name="connsiteY0" fmla="*/ 1007269 h 1016793"/>
                    <a:gd name="connsiteX1" fmla="*/ 276225 w 895350"/>
                    <a:gd name="connsiteY1" fmla="*/ 0 h 1016793"/>
                    <a:gd name="connsiteX2" fmla="*/ 635794 w 895350"/>
                    <a:gd name="connsiteY2" fmla="*/ 0 h 1016793"/>
                    <a:gd name="connsiteX3" fmla="*/ 895350 w 895350"/>
                    <a:gd name="connsiteY3" fmla="*/ 1016793 h 1016793"/>
                    <a:gd name="connsiteX4" fmla="*/ 654844 w 895350"/>
                    <a:gd name="connsiteY4" fmla="*/ 1016793 h 1016793"/>
                    <a:gd name="connsiteX5" fmla="*/ 469106 w 895350"/>
                    <a:gd name="connsiteY5" fmla="*/ 204787 h 1016793"/>
                    <a:gd name="connsiteX6" fmla="*/ 404813 w 895350"/>
                    <a:gd name="connsiteY6" fmla="*/ 200025 h 1016793"/>
                    <a:gd name="connsiteX7" fmla="*/ 219075 w 895350"/>
                    <a:gd name="connsiteY7" fmla="*/ 1014412 h 1016793"/>
                    <a:gd name="connsiteX8" fmla="*/ 0 w 895350"/>
                    <a:gd name="connsiteY8" fmla="*/ 1007269 h 1016793"/>
                    <a:gd name="connsiteX0" fmla="*/ 0 w 902494"/>
                    <a:gd name="connsiteY0" fmla="*/ 1007269 h 1019174"/>
                    <a:gd name="connsiteX1" fmla="*/ 276225 w 902494"/>
                    <a:gd name="connsiteY1" fmla="*/ 0 h 1019174"/>
                    <a:gd name="connsiteX2" fmla="*/ 635794 w 902494"/>
                    <a:gd name="connsiteY2" fmla="*/ 0 h 1019174"/>
                    <a:gd name="connsiteX3" fmla="*/ 902494 w 902494"/>
                    <a:gd name="connsiteY3" fmla="*/ 1019174 h 1019174"/>
                    <a:gd name="connsiteX4" fmla="*/ 654844 w 902494"/>
                    <a:gd name="connsiteY4" fmla="*/ 1016793 h 1019174"/>
                    <a:gd name="connsiteX5" fmla="*/ 469106 w 902494"/>
                    <a:gd name="connsiteY5" fmla="*/ 204787 h 1019174"/>
                    <a:gd name="connsiteX6" fmla="*/ 404813 w 902494"/>
                    <a:gd name="connsiteY6" fmla="*/ 200025 h 1019174"/>
                    <a:gd name="connsiteX7" fmla="*/ 219075 w 902494"/>
                    <a:gd name="connsiteY7" fmla="*/ 1014412 h 1019174"/>
                    <a:gd name="connsiteX8" fmla="*/ 0 w 902494"/>
                    <a:gd name="connsiteY8" fmla="*/ 1007269 h 101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2494" h="1019174">
                      <a:moveTo>
                        <a:pt x="0" y="1007269"/>
                      </a:moveTo>
                      <a:lnTo>
                        <a:pt x="276225" y="0"/>
                      </a:lnTo>
                      <a:lnTo>
                        <a:pt x="635794" y="0"/>
                      </a:lnTo>
                      <a:lnTo>
                        <a:pt x="902494" y="1019174"/>
                      </a:lnTo>
                      <a:lnTo>
                        <a:pt x="654844" y="1016793"/>
                      </a:lnTo>
                      <a:lnTo>
                        <a:pt x="469106" y="204787"/>
                      </a:lnTo>
                      <a:lnTo>
                        <a:pt x="404813" y="200025"/>
                      </a:lnTo>
                      <a:lnTo>
                        <a:pt x="219075" y="1014412"/>
                      </a:lnTo>
                      <a:lnTo>
                        <a:pt x="0" y="10072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9" name="Rectángulo 128">
                  <a:extLst>
                    <a:ext uri="{FF2B5EF4-FFF2-40B4-BE49-F238E27FC236}">
                      <a16:creationId xmlns:a16="http://schemas.microsoft.com/office/drawing/2014/main" id="{113CD034-3BF2-440A-B6B1-6808E66778F2}"/>
                    </a:ext>
                  </a:extLst>
                </p:cNvPr>
                <p:cNvSpPr/>
                <p:nvPr/>
              </p:nvSpPr>
              <p:spPr>
                <a:xfrm>
                  <a:off x="10598944" y="924129"/>
                  <a:ext cx="402431" cy="17002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0" name="Grupo 79">
              <a:extLst>
                <a:ext uri="{FF2B5EF4-FFF2-40B4-BE49-F238E27FC236}">
                  <a16:creationId xmlns:a16="http://schemas.microsoft.com/office/drawing/2014/main" id="{D825363D-1C53-493D-9F00-5F5CFD16DCED}"/>
                </a:ext>
              </a:extLst>
            </p:cNvPr>
            <p:cNvGrpSpPr/>
            <p:nvPr/>
          </p:nvGrpSpPr>
          <p:grpSpPr>
            <a:xfrm>
              <a:off x="13446672" y="6709445"/>
              <a:ext cx="1553020" cy="1420470"/>
              <a:chOff x="4472073" y="2818787"/>
              <a:chExt cx="2784843" cy="2547157"/>
            </a:xfrm>
            <a:grpFill/>
          </p:grpSpPr>
          <p:grpSp>
            <p:nvGrpSpPr>
              <p:cNvPr id="82" name="Grupo 81">
                <a:extLst>
                  <a:ext uri="{FF2B5EF4-FFF2-40B4-BE49-F238E27FC236}">
                    <a16:creationId xmlns:a16="http://schemas.microsoft.com/office/drawing/2014/main" id="{A513C216-2B32-426D-89BF-7E18ADA12B48}"/>
                  </a:ext>
                </a:extLst>
              </p:cNvPr>
              <p:cNvGrpSpPr/>
              <p:nvPr/>
            </p:nvGrpSpPr>
            <p:grpSpPr>
              <a:xfrm>
                <a:off x="4842173" y="2962206"/>
                <a:ext cx="2293128" cy="1909647"/>
                <a:chOff x="4842173" y="2962206"/>
                <a:chExt cx="2293128" cy="1909647"/>
              </a:xfrm>
              <a:grpFill/>
            </p:grpSpPr>
            <p:grpSp>
              <p:nvGrpSpPr>
                <p:cNvPr id="107" name="Grupo 106">
                  <a:extLst>
                    <a:ext uri="{FF2B5EF4-FFF2-40B4-BE49-F238E27FC236}">
                      <a16:creationId xmlns:a16="http://schemas.microsoft.com/office/drawing/2014/main" id="{E77C7840-67C8-48AC-848B-E43DAAEF2E23}"/>
                    </a:ext>
                  </a:extLst>
                </p:cNvPr>
                <p:cNvGrpSpPr/>
                <p:nvPr/>
              </p:nvGrpSpPr>
              <p:grpSpPr>
                <a:xfrm>
                  <a:off x="4842173" y="2962206"/>
                  <a:ext cx="2027276" cy="1909647"/>
                  <a:chOff x="4842173" y="2962206"/>
                  <a:chExt cx="2027276" cy="1909647"/>
                </a:xfrm>
                <a:grpFill/>
              </p:grpSpPr>
              <p:grpSp>
                <p:nvGrpSpPr>
                  <p:cNvPr id="109" name="Grupo 108">
                    <a:extLst>
                      <a:ext uri="{FF2B5EF4-FFF2-40B4-BE49-F238E27FC236}">
                        <a16:creationId xmlns:a16="http://schemas.microsoft.com/office/drawing/2014/main" id="{E92B166A-4531-4E0F-B8E4-817662BB2CF6}"/>
                      </a:ext>
                    </a:extLst>
                  </p:cNvPr>
                  <p:cNvGrpSpPr/>
                  <p:nvPr/>
                </p:nvGrpSpPr>
                <p:grpSpPr>
                  <a:xfrm>
                    <a:off x="4842173" y="2962206"/>
                    <a:ext cx="2027276" cy="1909647"/>
                    <a:chOff x="4842173" y="2962206"/>
                    <a:chExt cx="2027276" cy="1909647"/>
                  </a:xfrm>
                  <a:grpFill/>
                </p:grpSpPr>
                <p:sp>
                  <p:nvSpPr>
                    <p:cNvPr id="111" name="Forma libre: forma 110">
                      <a:extLst>
                        <a:ext uri="{FF2B5EF4-FFF2-40B4-BE49-F238E27FC236}">
                          <a16:creationId xmlns:a16="http://schemas.microsoft.com/office/drawing/2014/main" id="{E92D70EA-6B34-4CA2-8A6F-A16F5AEE1A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92" y="4259896"/>
                      <a:ext cx="372252" cy="113680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12" name="Forma libre: forma 111">
                      <a:extLst>
                        <a:ext uri="{FF2B5EF4-FFF2-40B4-BE49-F238E27FC236}">
                          <a16:creationId xmlns:a16="http://schemas.microsoft.com/office/drawing/2014/main" id="{AC908758-97F2-4A56-B58D-919E42CDAC39}"/>
                        </a:ext>
                      </a:extLst>
                    </p:cNvPr>
                    <p:cNvSpPr/>
                    <p:nvPr/>
                  </p:nvSpPr>
                  <p:spPr>
                    <a:xfrm rot="18585001" flipV="1">
                      <a:off x="4748939" y="3757648"/>
                      <a:ext cx="392642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13" name="Forma libre: forma 112">
                      <a:extLst>
                        <a:ext uri="{FF2B5EF4-FFF2-40B4-BE49-F238E27FC236}">
                          <a16:creationId xmlns:a16="http://schemas.microsoft.com/office/drawing/2014/main" id="{3484D4F0-178F-44AE-A08B-F1EFB1150AEC}"/>
                        </a:ext>
                      </a:extLst>
                    </p:cNvPr>
                    <p:cNvSpPr/>
                    <p:nvPr/>
                  </p:nvSpPr>
                  <p:spPr>
                    <a:xfrm rot="21335326">
                      <a:off x="5300747" y="3655222"/>
                      <a:ext cx="181381" cy="396843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14" name="Rectángulo 113">
                      <a:extLst>
                        <a:ext uri="{FF2B5EF4-FFF2-40B4-BE49-F238E27FC236}">
                          <a16:creationId xmlns:a16="http://schemas.microsoft.com/office/drawing/2014/main" id="{94CAEB99-6AD1-4342-9CF6-2582BFFC776C}"/>
                        </a:ext>
                      </a:extLst>
                    </p:cNvPr>
                    <p:cNvSpPr/>
                    <p:nvPr/>
                  </p:nvSpPr>
                  <p:spPr>
                    <a:xfrm rot="1300841">
                      <a:off x="5391885" y="4557199"/>
                      <a:ext cx="83352" cy="314654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15" name="Forma libre: forma 114">
                      <a:extLst>
                        <a:ext uri="{FF2B5EF4-FFF2-40B4-BE49-F238E27FC236}">
                          <a16:creationId xmlns:a16="http://schemas.microsoft.com/office/drawing/2014/main" id="{3DA0F806-FADA-462C-B4AB-63B609A5A2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58263" y="4483202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16" name="Forma libre: forma 115">
                      <a:extLst>
                        <a:ext uri="{FF2B5EF4-FFF2-40B4-BE49-F238E27FC236}">
                          <a16:creationId xmlns:a16="http://schemas.microsoft.com/office/drawing/2014/main" id="{AB30B066-8B5F-4B1F-BACB-A69ADA95ED40}"/>
                        </a:ext>
                      </a:extLst>
                    </p:cNvPr>
                    <p:cNvSpPr/>
                    <p:nvPr/>
                  </p:nvSpPr>
                  <p:spPr>
                    <a:xfrm rot="14248479">
                      <a:off x="6383531" y="4242755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17" name="Forma libre: forma 116">
                      <a:extLst>
                        <a:ext uri="{FF2B5EF4-FFF2-40B4-BE49-F238E27FC236}">
                          <a16:creationId xmlns:a16="http://schemas.microsoft.com/office/drawing/2014/main" id="{C0B42DCB-6831-4F41-999F-812F9CF6A64F}"/>
                        </a:ext>
                      </a:extLst>
                    </p:cNvPr>
                    <p:cNvSpPr/>
                    <p:nvPr/>
                  </p:nvSpPr>
                  <p:spPr>
                    <a:xfrm rot="16698033">
                      <a:off x="6651650" y="3604511"/>
                      <a:ext cx="274281" cy="161317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20322 w 421612"/>
                        <a:gd name="connsiteY0" fmla="*/ 123323 h 294384"/>
                        <a:gd name="connsiteX1" fmla="*/ 388146 w 421612"/>
                        <a:gd name="connsiteY1" fmla="*/ 289439 h 294384"/>
                        <a:gd name="connsiteX2" fmla="*/ 375173 w 421612"/>
                        <a:gd name="connsiteY2" fmla="*/ 183383 h 294384"/>
                        <a:gd name="connsiteX3" fmla="*/ 68843 w 421612"/>
                        <a:gd name="connsiteY3" fmla="*/ 4066 h 294384"/>
                        <a:gd name="connsiteX4" fmla="*/ 20322 w 421612"/>
                        <a:gd name="connsiteY4" fmla="*/ 123323 h 294384"/>
                        <a:gd name="connsiteX0" fmla="*/ 20322 w 421612"/>
                        <a:gd name="connsiteY0" fmla="*/ 123321 h 294382"/>
                        <a:gd name="connsiteX1" fmla="*/ 388146 w 421612"/>
                        <a:gd name="connsiteY1" fmla="*/ 289437 h 294382"/>
                        <a:gd name="connsiteX2" fmla="*/ 375173 w 421612"/>
                        <a:gd name="connsiteY2" fmla="*/ 183381 h 294382"/>
                        <a:gd name="connsiteX3" fmla="*/ 68843 w 421612"/>
                        <a:gd name="connsiteY3" fmla="*/ 4064 h 294382"/>
                        <a:gd name="connsiteX4" fmla="*/ 20322 w 421612"/>
                        <a:gd name="connsiteY4" fmla="*/ 123321 h 294382"/>
                        <a:gd name="connsiteX0" fmla="*/ 19963 w 421253"/>
                        <a:gd name="connsiteY0" fmla="*/ 111890 h 282951"/>
                        <a:gd name="connsiteX1" fmla="*/ 387787 w 421253"/>
                        <a:gd name="connsiteY1" fmla="*/ 278006 h 282951"/>
                        <a:gd name="connsiteX2" fmla="*/ 374814 w 421253"/>
                        <a:gd name="connsiteY2" fmla="*/ 171950 h 282951"/>
                        <a:gd name="connsiteX3" fmla="*/ 70068 w 421253"/>
                        <a:gd name="connsiteY3" fmla="*/ 4536 h 282951"/>
                        <a:gd name="connsiteX4" fmla="*/ 19963 w 421253"/>
                        <a:gd name="connsiteY4" fmla="*/ 111890 h 28295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1787"/>
                        <a:gd name="connsiteY0" fmla="*/ 92586 h 272252"/>
                        <a:gd name="connsiteX1" fmla="*/ 389062 w 421787"/>
                        <a:gd name="connsiteY1" fmla="*/ 266634 h 272252"/>
                        <a:gd name="connsiteX2" fmla="*/ 374055 w 421787"/>
                        <a:gd name="connsiteY2" fmla="*/ 173060 h 272252"/>
                        <a:gd name="connsiteX3" fmla="*/ 69309 w 421787"/>
                        <a:gd name="connsiteY3" fmla="*/ 5646 h 272252"/>
                        <a:gd name="connsiteX4" fmla="*/ 20184 w 421787"/>
                        <a:gd name="connsiteY4" fmla="*/ 92586 h 272252"/>
                        <a:gd name="connsiteX0" fmla="*/ 20184 w 421226"/>
                        <a:gd name="connsiteY0" fmla="*/ 92586 h 271607"/>
                        <a:gd name="connsiteX1" fmla="*/ 389062 w 421226"/>
                        <a:gd name="connsiteY1" fmla="*/ 266634 h 271607"/>
                        <a:gd name="connsiteX2" fmla="*/ 372471 w 421226"/>
                        <a:gd name="connsiteY2" fmla="*/ 161158 h 271607"/>
                        <a:gd name="connsiteX3" fmla="*/ 69309 w 421226"/>
                        <a:gd name="connsiteY3" fmla="*/ 5646 h 271607"/>
                        <a:gd name="connsiteX4" fmla="*/ 20184 w 421226"/>
                        <a:gd name="connsiteY4" fmla="*/ 92586 h 271607"/>
                        <a:gd name="connsiteX0" fmla="*/ 20184 w 421228"/>
                        <a:gd name="connsiteY0" fmla="*/ 92586 h 271607"/>
                        <a:gd name="connsiteX1" fmla="*/ 389062 w 421228"/>
                        <a:gd name="connsiteY1" fmla="*/ 266634 h 271607"/>
                        <a:gd name="connsiteX2" fmla="*/ 372471 w 421228"/>
                        <a:gd name="connsiteY2" fmla="*/ 161158 h 271607"/>
                        <a:gd name="connsiteX3" fmla="*/ 69309 w 421228"/>
                        <a:gd name="connsiteY3" fmla="*/ 5646 h 271607"/>
                        <a:gd name="connsiteX4" fmla="*/ 20184 w 421228"/>
                        <a:gd name="connsiteY4" fmla="*/ 92586 h 2716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1228" h="271607">
                          <a:moveTo>
                            <a:pt x="20184" y="92586"/>
                          </a:moveTo>
                          <a:cubicBezTo>
                            <a:pt x="53990" y="165537"/>
                            <a:pt x="233392" y="272314"/>
                            <a:pt x="389062" y="266634"/>
                          </a:cubicBezTo>
                          <a:cubicBezTo>
                            <a:pt x="446609" y="292431"/>
                            <a:pt x="418111" y="211958"/>
                            <a:pt x="372471" y="161158"/>
                          </a:cubicBezTo>
                          <a:cubicBezTo>
                            <a:pt x="279716" y="153356"/>
                            <a:pt x="138538" y="95553"/>
                            <a:pt x="69309" y="5646"/>
                          </a:cubicBezTo>
                          <a:cubicBezTo>
                            <a:pt x="12953" y="-18960"/>
                            <a:pt x="-25456" y="41786"/>
                            <a:pt x="20184" y="9258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18" name="Forma libre: forma 117">
                      <a:extLst>
                        <a:ext uri="{FF2B5EF4-FFF2-40B4-BE49-F238E27FC236}">
                          <a16:creationId xmlns:a16="http://schemas.microsoft.com/office/drawing/2014/main" id="{59FFD314-A5C1-423A-B1E0-5D38C1DD8328}"/>
                        </a:ext>
                      </a:extLst>
                    </p:cNvPr>
                    <p:cNvSpPr/>
                    <p:nvPr/>
                  </p:nvSpPr>
                  <p:spPr>
                    <a:xfrm rot="11874946">
                      <a:off x="6172662" y="3365332"/>
                      <a:ext cx="359911" cy="30201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9622"/>
                        <a:gd name="connsiteY0" fmla="*/ 71966 h 321207"/>
                        <a:gd name="connsiteX1" fmla="*/ 351406 w 399622"/>
                        <a:gd name="connsiteY1" fmla="*/ 312472 h 321207"/>
                        <a:gd name="connsiteX2" fmla="*/ 369394 w 399622"/>
                        <a:gd name="connsiteY2" fmla="*/ 252721 h 321207"/>
                        <a:gd name="connsiteX3" fmla="*/ 77563 w 399622"/>
                        <a:gd name="connsiteY3" fmla="*/ 7672 h 321207"/>
                        <a:gd name="connsiteX4" fmla="*/ 18031 w 399622"/>
                        <a:gd name="connsiteY4" fmla="*/ 71966 h 321207"/>
                        <a:gd name="connsiteX0" fmla="*/ 23816 w 405405"/>
                        <a:gd name="connsiteY0" fmla="*/ 80385 h 329624"/>
                        <a:gd name="connsiteX1" fmla="*/ 357191 w 405405"/>
                        <a:gd name="connsiteY1" fmla="*/ 320891 h 329624"/>
                        <a:gd name="connsiteX2" fmla="*/ 375179 w 405405"/>
                        <a:gd name="connsiteY2" fmla="*/ 261140 h 329624"/>
                        <a:gd name="connsiteX3" fmla="*/ 59003 w 405405"/>
                        <a:gd name="connsiteY3" fmla="*/ 6689 h 329624"/>
                        <a:gd name="connsiteX4" fmla="*/ 23816 w 405405"/>
                        <a:gd name="connsiteY4" fmla="*/ 80385 h 329624"/>
                        <a:gd name="connsiteX0" fmla="*/ 15812 w 435036"/>
                        <a:gd name="connsiteY0" fmla="*/ 48129 h 336150"/>
                        <a:gd name="connsiteX1" fmla="*/ 386820 w 435036"/>
                        <a:gd name="connsiteY1" fmla="*/ 327416 h 336150"/>
                        <a:gd name="connsiteX2" fmla="*/ 404808 w 435036"/>
                        <a:gd name="connsiteY2" fmla="*/ 267665 h 336150"/>
                        <a:gd name="connsiteX3" fmla="*/ 88632 w 435036"/>
                        <a:gd name="connsiteY3" fmla="*/ 13214 h 336150"/>
                        <a:gd name="connsiteX4" fmla="*/ 15812 w 435036"/>
                        <a:gd name="connsiteY4" fmla="*/ 48129 h 336150"/>
                        <a:gd name="connsiteX0" fmla="*/ 15813 w 432563"/>
                        <a:gd name="connsiteY0" fmla="*/ 48129 h 335385"/>
                        <a:gd name="connsiteX1" fmla="*/ 380493 w 432563"/>
                        <a:gd name="connsiteY1" fmla="*/ 326528 h 335385"/>
                        <a:gd name="connsiteX2" fmla="*/ 404809 w 432563"/>
                        <a:gd name="connsiteY2" fmla="*/ 267665 h 335385"/>
                        <a:gd name="connsiteX3" fmla="*/ 88633 w 432563"/>
                        <a:gd name="connsiteY3" fmla="*/ 13214 h 335385"/>
                        <a:gd name="connsiteX4" fmla="*/ 15813 w 432563"/>
                        <a:gd name="connsiteY4" fmla="*/ 48129 h 3353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32563" h="335385">
                          <a:moveTo>
                            <a:pt x="15813" y="48129"/>
                          </a:moveTo>
                          <a:cubicBezTo>
                            <a:pt x="61453" y="98929"/>
                            <a:pt x="280083" y="303112"/>
                            <a:pt x="380493" y="326528"/>
                          </a:cubicBezTo>
                          <a:cubicBezTo>
                            <a:pt x="438040" y="352325"/>
                            <a:pt x="450449" y="318465"/>
                            <a:pt x="404809" y="267665"/>
                          </a:cubicBezTo>
                          <a:cubicBezTo>
                            <a:pt x="318688" y="226390"/>
                            <a:pt x="152132" y="87826"/>
                            <a:pt x="88633" y="13214"/>
                          </a:cubicBezTo>
                          <a:cubicBezTo>
                            <a:pt x="32277" y="-11392"/>
                            <a:pt x="-29827" y="-2671"/>
                            <a:pt x="15813" y="481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19" name="Forma libre: forma 118">
                      <a:extLst>
                        <a:ext uri="{FF2B5EF4-FFF2-40B4-BE49-F238E27FC236}">
                          <a16:creationId xmlns:a16="http://schemas.microsoft.com/office/drawing/2014/main" id="{59B5EABB-B6FA-4F7D-9246-DA96A4724D8F}"/>
                        </a:ext>
                      </a:extLst>
                    </p:cNvPr>
                    <p:cNvSpPr/>
                    <p:nvPr/>
                  </p:nvSpPr>
                  <p:spPr>
                    <a:xfrm rot="921035" flipV="1">
                      <a:off x="6249402" y="3213098"/>
                      <a:ext cx="433142" cy="6955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75037"/>
                        <a:gd name="connsiteY0" fmla="*/ 61912 h 106446"/>
                        <a:gd name="connsiteX1" fmla="*/ 375037 w 375037"/>
                        <a:gd name="connsiteY1" fmla="*/ 92601 h 106446"/>
                        <a:gd name="connsiteX2" fmla="*/ 352425 w 375037"/>
                        <a:gd name="connsiteY2" fmla="*/ 28574 h 106446"/>
                        <a:gd name="connsiteX3" fmla="*/ 73818 w 375037"/>
                        <a:gd name="connsiteY3" fmla="*/ 0 h 106446"/>
                        <a:gd name="connsiteX4" fmla="*/ 0 w 375037"/>
                        <a:gd name="connsiteY4" fmla="*/ 61912 h 106446"/>
                        <a:gd name="connsiteX0" fmla="*/ 0 w 375037"/>
                        <a:gd name="connsiteY0" fmla="*/ 61912 h 112019"/>
                        <a:gd name="connsiteX1" fmla="*/ 375037 w 375037"/>
                        <a:gd name="connsiteY1" fmla="*/ 92601 h 112019"/>
                        <a:gd name="connsiteX2" fmla="*/ 352425 w 375037"/>
                        <a:gd name="connsiteY2" fmla="*/ 28574 h 112019"/>
                        <a:gd name="connsiteX3" fmla="*/ 73818 w 375037"/>
                        <a:gd name="connsiteY3" fmla="*/ 0 h 112019"/>
                        <a:gd name="connsiteX4" fmla="*/ 0 w 375037"/>
                        <a:gd name="connsiteY4" fmla="*/ 61912 h 112019"/>
                        <a:gd name="connsiteX0" fmla="*/ 0 w 375037"/>
                        <a:gd name="connsiteY0" fmla="*/ 61912 h 115860"/>
                        <a:gd name="connsiteX1" fmla="*/ 375037 w 375037"/>
                        <a:gd name="connsiteY1" fmla="*/ 92601 h 115860"/>
                        <a:gd name="connsiteX2" fmla="*/ 352425 w 375037"/>
                        <a:gd name="connsiteY2" fmla="*/ 28574 h 115860"/>
                        <a:gd name="connsiteX3" fmla="*/ 73818 w 375037"/>
                        <a:gd name="connsiteY3" fmla="*/ 0 h 115860"/>
                        <a:gd name="connsiteX4" fmla="*/ 0 w 375037"/>
                        <a:gd name="connsiteY4" fmla="*/ 61912 h 1158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5037" h="115860">
                          <a:moveTo>
                            <a:pt x="0" y="61912"/>
                          </a:moveTo>
                          <a:cubicBezTo>
                            <a:pt x="55517" y="123758"/>
                            <a:pt x="301004" y="130206"/>
                            <a:pt x="375037" y="92601"/>
                          </a:cubicBezTo>
                          <a:cubicBezTo>
                            <a:pt x="372258" y="58073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0" name="Rectángulo 119">
                      <a:extLst>
                        <a:ext uri="{FF2B5EF4-FFF2-40B4-BE49-F238E27FC236}">
                          <a16:creationId xmlns:a16="http://schemas.microsoft.com/office/drawing/2014/main" id="{506A2DAA-77E7-46DC-8CAA-2B72BBA08876}"/>
                        </a:ext>
                      </a:extLst>
                    </p:cNvPr>
                    <p:cNvSpPr/>
                    <p:nvPr/>
                  </p:nvSpPr>
                  <p:spPr>
                    <a:xfrm rot="1848189">
                      <a:off x="6188765" y="2962206"/>
                      <a:ext cx="45719" cy="134015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1" name="Forma libre: forma 120">
                      <a:extLst>
                        <a:ext uri="{FF2B5EF4-FFF2-40B4-BE49-F238E27FC236}">
                          <a16:creationId xmlns:a16="http://schemas.microsoft.com/office/drawing/2014/main" id="{FD4FD07C-0617-4381-9390-1334B73FBEA9}"/>
                        </a:ext>
                      </a:extLst>
                    </p:cNvPr>
                    <p:cNvSpPr/>
                    <p:nvPr/>
                  </p:nvSpPr>
                  <p:spPr>
                    <a:xfrm rot="18069118" flipV="1">
                      <a:off x="5196457" y="3164951"/>
                      <a:ext cx="244988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2" name="Forma libre: forma 121">
                      <a:extLst>
                        <a:ext uri="{FF2B5EF4-FFF2-40B4-BE49-F238E27FC236}">
                          <a16:creationId xmlns:a16="http://schemas.microsoft.com/office/drawing/2014/main" id="{A9B5CD63-BB49-4222-8991-A3F8DB09AA15}"/>
                        </a:ext>
                      </a:extLst>
                    </p:cNvPr>
                    <p:cNvSpPr/>
                    <p:nvPr/>
                  </p:nvSpPr>
                  <p:spPr>
                    <a:xfrm rot="1384792" flipV="1">
                      <a:off x="5635913" y="2989672"/>
                      <a:ext cx="335572" cy="7134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3" name="Forma libre: forma 122">
                      <a:extLst>
                        <a:ext uri="{FF2B5EF4-FFF2-40B4-BE49-F238E27FC236}">
                          <a16:creationId xmlns:a16="http://schemas.microsoft.com/office/drawing/2014/main" id="{03073FBC-ADA7-4074-8C05-00BE10C83CB1}"/>
                        </a:ext>
                      </a:extLst>
                    </p:cNvPr>
                    <p:cNvSpPr/>
                    <p:nvPr/>
                  </p:nvSpPr>
                  <p:spPr>
                    <a:xfrm rot="6991877">
                      <a:off x="4898981" y="3316020"/>
                      <a:ext cx="118757" cy="232374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4" name="Forma libre: forma 123">
                      <a:extLst>
                        <a:ext uri="{FF2B5EF4-FFF2-40B4-BE49-F238E27FC236}">
                          <a16:creationId xmlns:a16="http://schemas.microsoft.com/office/drawing/2014/main" id="{DE029F22-327D-48B7-9A33-2BFA3F4A3DE6}"/>
                        </a:ext>
                      </a:extLst>
                    </p:cNvPr>
                    <p:cNvSpPr/>
                    <p:nvPr/>
                  </p:nvSpPr>
                  <p:spPr>
                    <a:xfrm rot="15664287">
                      <a:off x="6025676" y="3900780"/>
                      <a:ext cx="159511" cy="472640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110" name="Forma libre: forma 109">
                    <a:extLst>
                      <a:ext uri="{FF2B5EF4-FFF2-40B4-BE49-F238E27FC236}">
                        <a16:creationId xmlns:a16="http://schemas.microsoft.com/office/drawing/2014/main" id="{27B3BAAE-A5AE-4D09-9E6C-318F7231DCFE}"/>
                      </a:ext>
                    </a:extLst>
                  </p:cNvPr>
                  <p:cNvSpPr/>
                  <p:nvPr/>
                </p:nvSpPr>
                <p:spPr>
                  <a:xfrm rot="20640057" flipV="1">
                    <a:off x="5436782" y="3279071"/>
                    <a:ext cx="437297" cy="75066"/>
                  </a:xfrm>
                  <a:custGeom>
                    <a:avLst/>
                    <a:gdLst>
                      <a:gd name="connsiteX0" fmla="*/ 18429 w 434669"/>
                      <a:gd name="connsiteY0" fmla="*/ 67243 h 115262"/>
                      <a:gd name="connsiteX1" fmla="*/ 392285 w 434669"/>
                      <a:gd name="connsiteY1" fmla="*/ 114868 h 115262"/>
                      <a:gd name="connsiteX2" fmla="*/ 392285 w 434669"/>
                      <a:gd name="connsiteY2" fmla="*/ 41049 h 115262"/>
                      <a:gd name="connsiteX3" fmla="*/ 89866 w 434669"/>
                      <a:gd name="connsiteY3" fmla="*/ 568 h 115262"/>
                      <a:gd name="connsiteX4" fmla="*/ 18429 w 434669"/>
                      <a:gd name="connsiteY4" fmla="*/ 67243 h 115262"/>
                      <a:gd name="connsiteX0" fmla="*/ 18429 w 440406"/>
                      <a:gd name="connsiteY0" fmla="*/ 67243 h 120815"/>
                      <a:gd name="connsiteX1" fmla="*/ 392285 w 440406"/>
                      <a:gd name="connsiteY1" fmla="*/ 114868 h 120815"/>
                      <a:gd name="connsiteX2" fmla="*/ 392285 w 440406"/>
                      <a:gd name="connsiteY2" fmla="*/ 41049 h 120815"/>
                      <a:gd name="connsiteX3" fmla="*/ 89866 w 440406"/>
                      <a:gd name="connsiteY3" fmla="*/ 568 h 120815"/>
                      <a:gd name="connsiteX4" fmla="*/ 18429 w 440406"/>
                      <a:gd name="connsiteY4" fmla="*/ 67243 h 120815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59531 h 116327"/>
                      <a:gd name="connsiteX1" fmla="*/ 373856 w 421977"/>
                      <a:gd name="connsiteY1" fmla="*/ 107156 h 116327"/>
                      <a:gd name="connsiteX2" fmla="*/ 373856 w 421977"/>
                      <a:gd name="connsiteY2" fmla="*/ 33337 h 116327"/>
                      <a:gd name="connsiteX3" fmla="*/ 90487 w 421977"/>
                      <a:gd name="connsiteY3" fmla="*/ 0 h 116327"/>
                      <a:gd name="connsiteX4" fmla="*/ 0 w 421977"/>
                      <a:gd name="connsiteY4" fmla="*/ 59531 h 116327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76602"/>
                      <a:gd name="connsiteY0" fmla="*/ 69056 h 110553"/>
                      <a:gd name="connsiteX1" fmla="*/ 354806 w 376602"/>
                      <a:gd name="connsiteY1" fmla="*/ 107156 h 110553"/>
                      <a:gd name="connsiteX2" fmla="*/ 354806 w 376602"/>
                      <a:gd name="connsiteY2" fmla="*/ 33337 h 110553"/>
                      <a:gd name="connsiteX3" fmla="*/ 71437 w 376602"/>
                      <a:gd name="connsiteY3" fmla="*/ 0 h 110553"/>
                      <a:gd name="connsiteX4" fmla="*/ 0 w 376602"/>
                      <a:gd name="connsiteY4" fmla="*/ 69056 h 110553"/>
                      <a:gd name="connsiteX0" fmla="*/ 0 w 354806"/>
                      <a:gd name="connsiteY0" fmla="*/ 69056 h 110553"/>
                      <a:gd name="connsiteX1" fmla="*/ 354806 w 354806"/>
                      <a:gd name="connsiteY1" fmla="*/ 107156 h 110553"/>
                      <a:gd name="connsiteX2" fmla="*/ 354806 w 354806"/>
                      <a:gd name="connsiteY2" fmla="*/ 33337 h 110553"/>
                      <a:gd name="connsiteX3" fmla="*/ 71437 w 354806"/>
                      <a:gd name="connsiteY3" fmla="*/ 0 h 110553"/>
                      <a:gd name="connsiteX4" fmla="*/ 0 w 354806"/>
                      <a:gd name="connsiteY4" fmla="*/ 69056 h 110553"/>
                      <a:gd name="connsiteX0" fmla="*/ 0 w 354806"/>
                      <a:gd name="connsiteY0" fmla="*/ 69056 h 118996"/>
                      <a:gd name="connsiteX1" fmla="*/ 354806 w 354806"/>
                      <a:gd name="connsiteY1" fmla="*/ 107156 h 118996"/>
                      <a:gd name="connsiteX2" fmla="*/ 354806 w 354806"/>
                      <a:gd name="connsiteY2" fmla="*/ 33337 h 118996"/>
                      <a:gd name="connsiteX3" fmla="*/ 71437 w 354806"/>
                      <a:gd name="connsiteY3" fmla="*/ 0 h 118996"/>
                      <a:gd name="connsiteX4" fmla="*/ 0 w 354806"/>
                      <a:gd name="connsiteY4" fmla="*/ 69056 h 118996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4294 h 116062"/>
                      <a:gd name="connsiteX1" fmla="*/ 352425 w 352425"/>
                      <a:gd name="connsiteY1" fmla="*/ 104775 h 116062"/>
                      <a:gd name="connsiteX2" fmla="*/ 352425 w 352425"/>
                      <a:gd name="connsiteY2" fmla="*/ 30956 h 116062"/>
                      <a:gd name="connsiteX3" fmla="*/ 66675 w 352425"/>
                      <a:gd name="connsiteY3" fmla="*/ 0 h 116062"/>
                      <a:gd name="connsiteX4" fmla="*/ 0 w 352425"/>
                      <a:gd name="connsiteY4" fmla="*/ 64294 h 116062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2425" h="113680">
                        <a:moveTo>
                          <a:pt x="0" y="61912"/>
                        </a:moveTo>
                        <a:cubicBezTo>
                          <a:pt x="55166" y="109537"/>
                          <a:pt x="288528" y="127396"/>
                          <a:pt x="352425" y="102393"/>
                        </a:cubicBezTo>
                        <a:cubicBezTo>
                          <a:pt x="349646" y="67865"/>
                          <a:pt x="348059" y="57149"/>
                          <a:pt x="352425" y="28574"/>
                        </a:cubicBezTo>
                        <a:cubicBezTo>
                          <a:pt x="232965" y="38099"/>
                          <a:pt x="152003" y="47625"/>
                          <a:pt x="73818" y="0"/>
                        </a:cubicBezTo>
                        <a:cubicBezTo>
                          <a:pt x="50403" y="28576"/>
                          <a:pt x="54372" y="45243"/>
                          <a:pt x="0" y="6191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8" name="Forma libre: forma 107">
                  <a:extLst>
                    <a:ext uri="{FF2B5EF4-FFF2-40B4-BE49-F238E27FC236}">
                      <a16:creationId xmlns:a16="http://schemas.microsoft.com/office/drawing/2014/main" id="{E7C55697-7D93-441A-BB1B-7111E978DE0E}"/>
                    </a:ext>
                  </a:extLst>
                </p:cNvPr>
                <p:cNvSpPr/>
                <p:nvPr/>
              </p:nvSpPr>
              <p:spPr>
                <a:xfrm rot="7940955">
                  <a:off x="6825102" y="3890118"/>
                  <a:ext cx="147758" cy="472640"/>
                </a:xfrm>
                <a:custGeom>
                  <a:avLst/>
                  <a:gdLst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0 w 208130"/>
                    <a:gd name="connsiteY0" fmla="*/ 46545 h 394824"/>
                    <a:gd name="connsiteX1" fmla="*/ 133350 w 208130"/>
                    <a:gd name="connsiteY1" fmla="*/ 370395 h 394824"/>
                    <a:gd name="connsiteX2" fmla="*/ 207169 w 208130"/>
                    <a:gd name="connsiteY2" fmla="*/ 332295 h 394824"/>
                    <a:gd name="connsiteX3" fmla="*/ 83344 w 208130"/>
                    <a:gd name="connsiteY3" fmla="*/ 17970 h 394824"/>
                    <a:gd name="connsiteX4" fmla="*/ 0 w 208130"/>
                    <a:gd name="connsiteY4" fmla="*/ 46545 h 394824"/>
                    <a:gd name="connsiteX0" fmla="*/ 0 w 208130"/>
                    <a:gd name="connsiteY0" fmla="*/ 28575 h 376854"/>
                    <a:gd name="connsiteX1" fmla="*/ 133350 w 208130"/>
                    <a:gd name="connsiteY1" fmla="*/ 352425 h 376854"/>
                    <a:gd name="connsiteX2" fmla="*/ 207169 w 208130"/>
                    <a:gd name="connsiteY2" fmla="*/ 314325 h 376854"/>
                    <a:gd name="connsiteX3" fmla="*/ 83344 w 208130"/>
                    <a:gd name="connsiteY3" fmla="*/ 0 h 376854"/>
                    <a:gd name="connsiteX4" fmla="*/ 0 w 208130"/>
                    <a:gd name="connsiteY4" fmla="*/ 28575 h 376854"/>
                    <a:gd name="connsiteX0" fmla="*/ 0 w 207962"/>
                    <a:gd name="connsiteY0" fmla="*/ 28575 h 352425"/>
                    <a:gd name="connsiteX1" fmla="*/ 133350 w 207962"/>
                    <a:gd name="connsiteY1" fmla="*/ 352425 h 352425"/>
                    <a:gd name="connsiteX2" fmla="*/ 207169 w 207962"/>
                    <a:gd name="connsiteY2" fmla="*/ 314325 h 352425"/>
                    <a:gd name="connsiteX3" fmla="*/ 83344 w 207962"/>
                    <a:gd name="connsiteY3" fmla="*/ 0 h 352425"/>
                    <a:gd name="connsiteX4" fmla="*/ 0 w 207962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169" h="352425">
                      <a:moveTo>
                        <a:pt x="0" y="28575"/>
                      </a:moveTo>
                      <a:cubicBezTo>
                        <a:pt x="8334" y="87312"/>
                        <a:pt x="98822" y="304800"/>
                        <a:pt x="133350" y="352425"/>
                      </a:cubicBezTo>
                      <a:cubicBezTo>
                        <a:pt x="155972" y="335757"/>
                        <a:pt x="177403" y="337343"/>
                        <a:pt x="207169" y="314325"/>
                      </a:cubicBezTo>
                      <a:cubicBezTo>
                        <a:pt x="148829" y="200819"/>
                        <a:pt x="108744" y="85725"/>
                        <a:pt x="83344" y="0"/>
                      </a:cubicBezTo>
                      <a:cubicBezTo>
                        <a:pt x="50800" y="2381"/>
                        <a:pt x="22622" y="12700"/>
                        <a:pt x="0" y="285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83" name="Elipse 82">
                <a:extLst>
                  <a:ext uri="{FF2B5EF4-FFF2-40B4-BE49-F238E27FC236}">
                    <a16:creationId xmlns:a16="http://schemas.microsoft.com/office/drawing/2014/main" id="{F357EDF3-CE4E-4271-9F6D-49E436F45AC2}"/>
                  </a:ext>
                </a:extLst>
              </p:cNvPr>
              <p:cNvSpPr/>
              <p:nvPr/>
            </p:nvSpPr>
            <p:spPr>
              <a:xfrm rot="19528455">
                <a:off x="5287860" y="3982765"/>
                <a:ext cx="649640" cy="63579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84" name="Elipse 83">
                <a:extLst>
                  <a:ext uri="{FF2B5EF4-FFF2-40B4-BE49-F238E27FC236}">
                    <a16:creationId xmlns:a16="http://schemas.microsoft.com/office/drawing/2014/main" id="{4E72B249-F158-4BD5-A2E2-CE38846C9502}"/>
                  </a:ext>
                </a:extLst>
              </p:cNvPr>
              <p:cNvSpPr/>
              <p:nvPr/>
            </p:nvSpPr>
            <p:spPr>
              <a:xfrm>
                <a:off x="6092448" y="4448011"/>
                <a:ext cx="512522" cy="5203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85" name="Elipse 84">
                <a:extLst>
                  <a:ext uri="{FF2B5EF4-FFF2-40B4-BE49-F238E27FC236}">
                    <a16:creationId xmlns:a16="http://schemas.microsoft.com/office/drawing/2014/main" id="{DEF631D8-7218-4F98-9D20-9C238AE19708}"/>
                  </a:ext>
                </a:extLst>
              </p:cNvPr>
              <p:cNvSpPr/>
              <p:nvPr/>
            </p:nvSpPr>
            <p:spPr>
              <a:xfrm rot="2245573">
                <a:off x="6201534" y="3665998"/>
                <a:ext cx="620102" cy="5280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86" name="Elipse 85">
                <a:extLst>
                  <a:ext uri="{FF2B5EF4-FFF2-40B4-BE49-F238E27FC236}">
                    <a16:creationId xmlns:a16="http://schemas.microsoft.com/office/drawing/2014/main" id="{F2679A85-55F7-458E-A704-5F4936E3E1EF}"/>
                  </a:ext>
                </a:extLst>
              </p:cNvPr>
              <p:cNvSpPr/>
              <p:nvPr/>
            </p:nvSpPr>
            <p:spPr>
              <a:xfrm rot="18347581">
                <a:off x="4633835" y="3930709"/>
                <a:ext cx="474002" cy="39887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87" name="Elipse 86">
                <a:extLst>
                  <a:ext uri="{FF2B5EF4-FFF2-40B4-BE49-F238E27FC236}">
                    <a16:creationId xmlns:a16="http://schemas.microsoft.com/office/drawing/2014/main" id="{D4DCE804-1037-49A5-83B4-A83B560D98CF}"/>
                  </a:ext>
                </a:extLst>
              </p:cNvPr>
              <p:cNvSpPr/>
              <p:nvPr/>
            </p:nvSpPr>
            <p:spPr>
              <a:xfrm rot="20053029">
                <a:off x="4991046" y="3295454"/>
                <a:ext cx="574760" cy="4104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89" name="Elipse 88">
                <a:extLst>
                  <a:ext uri="{FF2B5EF4-FFF2-40B4-BE49-F238E27FC236}">
                    <a16:creationId xmlns:a16="http://schemas.microsoft.com/office/drawing/2014/main" id="{644D0399-A8CD-4F71-BFA7-AB3BE81F7A5A}"/>
                  </a:ext>
                </a:extLst>
              </p:cNvPr>
              <p:cNvSpPr/>
              <p:nvPr/>
            </p:nvSpPr>
            <p:spPr>
              <a:xfrm rot="514851">
                <a:off x="5827588" y="3058327"/>
                <a:ext cx="533885" cy="33635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1" name="Elipse 90">
                <a:extLst>
                  <a:ext uri="{FF2B5EF4-FFF2-40B4-BE49-F238E27FC236}">
                    <a16:creationId xmlns:a16="http://schemas.microsoft.com/office/drawing/2014/main" id="{0917586F-FB94-46C3-9682-0DCB66C909A9}"/>
                  </a:ext>
                </a:extLst>
              </p:cNvPr>
              <p:cNvSpPr/>
              <p:nvPr/>
            </p:nvSpPr>
            <p:spPr>
              <a:xfrm rot="2032607">
                <a:off x="6558601" y="3311546"/>
                <a:ext cx="419444" cy="24804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3" name="Elipse 92">
                <a:extLst>
                  <a:ext uri="{FF2B5EF4-FFF2-40B4-BE49-F238E27FC236}">
                    <a16:creationId xmlns:a16="http://schemas.microsoft.com/office/drawing/2014/main" id="{A99EBC18-5DAD-4D17-A2DD-CD593A216E80}"/>
                  </a:ext>
                </a:extLst>
              </p:cNvPr>
              <p:cNvSpPr/>
              <p:nvPr/>
            </p:nvSpPr>
            <p:spPr>
              <a:xfrm rot="4254409">
                <a:off x="6945387" y="4113353"/>
                <a:ext cx="361455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4" name="Elipse 93">
                <a:extLst>
                  <a:ext uri="{FF2B5EF4-FFF2-40B4-BE49-F238E27FC236}">
                    <a16:creationId xmlns:a16="http://schemas.microsoft.com/office/drawing/2014/main" id="{4FCD9D7B-2CAC-4EAB-A488-8E79ABCCDEC5}"/>
                  </a:ext>
                </a:extLst>
              </p:cNvPr>
              <p:cNvSpPr/>
              <p:nvPr/>
            </p:nvSpPr>
            <p:spPr>
              <a:xfrm rot="3363619">
                <a:off x="7012955" y="3655498"/>
                <a:ext cx="269064" cy="144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5" name="Elipse 94">
                <a:extLst>
                  <a:ext uri="{FF2B5EF4-FFF2-40B4-BE49-F238E27FC236}">
                    <a16:creationId xmlns:a16="http://schemas.microsoft.com/office/drawing/2014/main" id="{4231032B-123F-4244-AC31-051304BB8CD6}"/>
                  </a:ext>
                </a:extLst>
              </p:cNvPr>
              <p:cNvSpPr/>
              <p:nvPr/>
            </p:nvSpPr>
            <p:spPr>
              <a:xfrm rot="1974097">
                <a:off x="6614768" y="3091064"/>
                <a:ext cx="240953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6" name="Elipse 95">
                <a:extLst>
                  <a:ext uri="{FF2B5EF4-FFF2-40B4-BE49-F238E27FC236}">
                    <a16:creationId xmlns:a16="http://schemas.microsoft.com/office/drawing/2014/main" id="{4106C4E2-61E7-4D0A-A24D-C78635517185}"/>
                  </a:ext>
                </a:extLst>
              </p:cNvPr>
              <p:cNvSpPr/>
              <p:nvPr/>
            </p:nvSpPr>
            <p:spPr>
              <a:xfrm rot="715556">
                <a:off x="6127217" y="2873992"/>
                <a:ext cx="289582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7" name="Elipse 96">
                <a:extLst>
                  <a:ext uri="{FF2B5EF4-FFF2-40B4-BE49-F238E27FC236}">
                    <a16:creationId xmlns:a16="http://schemas.microsoft.com/office/drawing/2014/main" id="{EE32B630-C2DC-40BB-90A3-DCD5F190294E}"/>
                  </a:ext>
                </a:extLst>
              </p:cNvPr>
              <p:cNvSpPr/>
              <p:nvPr/>
            </p:nvSpPr>
            <p:spPr>
              <a:xfrm rot="21439050">
                <a:off x="5680790" y="2818787"/>
                <a:ext cx="207170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8" name="Elipse 97">
                <a:extLst>
                  <a:ext uri="{FF2B5EF4-FFF2-40B4-BE49-F238E27FC236}">
                    <a16:creationId xmlns:a16="http://schemas.microsoft.com/office/drawing/2014/main" id="{A8988EE0-5C42-456F-A889-063FE0DF6548}"/>
                  </a:ext>
                </a:extLst>
              </p:cNvPr>
              <p:cNvSpPr/>
              <p:nvPr/>
            </p:nvSpPr>
            <p:spPr>
              <a:xfrm rot="20039878">
                <a:off x="5000644" y="3019145"/>
                <a:ext cx="230364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9" name="Elipse 98">
                <a:extLst>
                  <a:ext uri="{FF2B5EF4-FFF2-40B4-BE49-F238E27FC236}">
                    <a16:creationId xmlns:a16="http://schemas.microsoft.com/office/drawing/2014/main" id="{B1AB79A9-4575-4FBB-847A-FFDAA21D2C46}"/>
                  </a:ext>
                </a:extLst>
              </p:cNvPr>
              <p:cNvSpPr/>
              <p:nvPr/>
            </p:nvSpPr>
            <p:spPr>
              <a:xfrm rot="18960564">
                <a:off x="4620826" y="3333913"/>
                <a:ext cx="305734" cy="1515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0" name="Elipse 99">
                <a:extLst>
                  <a:ext uri="{FF2B5EF4-FFF2-40B4-BE49-F238E27FC236}">
                    <a16:creationId xmlns:a16="http://schemas.microsoft.com/office/drawing/2014/main" id="{5E517B96-FF74-4B90-92F5-41B6E25B945A}"/>
                  </a:ext>
                </a:extLst>
              </p:cNvPr>
              <p:cNvSpPr/>
              <p:nvPr/>
            </p:nvSpPr>
            <p:spPr>
              <a:xfrm rot="18293511">
                <a:off x="4413891" y="3808799"/>
                <a:ext cx="273519" cy="15715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1" name="Elipse 100">
                <a:extLst>
                  <a:ext uri="{FF2B5EF4-FFF2-40B4-BE49-F238E27FC236}">
                    <a16:creationId xmlns:a16="http://schemas.microsoft.com/office/drawing/2014/main" id="{AFC526A6-E301-4E8B-8803-8F38FC8FBDF5}"/>
                  </a:ext>
                </a:extLst>
              </p:cNvPr>
              <p:cNvSpPr/>
              <p:nvPr/>
            </p:nvSpPr>
            <p:spPr>
              <a:xfrm rot="461863">
                <a:off x="5679131" y="3509118"/>
                <a:ext cx="393331" cy="32036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2" name="Elipse 101">
                <a:extLst>
                  <a:ext uri="{FF2B5EF4-FFF2-40B4-BE49-F238E27FC236}">
                    <a16:creationId xmlns:a16="http://schemas.microsoft.com/office/drawing/2014/main" id="{1A5CFC72-40D4-41A1-B6A1-44C46D320ADF}"/>
                  </a:ext>
                </a:extLst>
              </p:cNvPr>
              <p:cNvSpPr/>
              <p:nvPr/>
            </p:nvSpPr>
            <p:spPr>
              <a:xfrm rot="20864984">
                <a:off x="5317575" y="2936783"/>
                <a:ext cx="393331" cy="1829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3" name="Elipse 102">
                <a:extLst>
                  <a:ext uri="{FF2B5EF4-FFF2-40B4-BE49-F238E27FC236}">
                    <a16:creationId xmlns:a16="http://schemas.microsoft.com/office/drawing/2014/main" id="{E0C9D9FE-14C8-4782-95D8-FE9A8AD9E5B0}"/>
                  </a:ext>
                </a:extLst>
              </p:cNvPr>
              <p:cNvSpPr/>
              <p:nvPr/>
            </p:nvSpPr>
            <p:spPr>
              <a:xfrm rot="5111713">
                <a:off x="6720953" y="4676776"/>
                <a:ext cx="315709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4" name="Elipse 103">
                <a:extLst>
                  <a:ext uri="{FF2B5EF4-FFF2-40B4-BE49-F238E27FC236}">
                    <a16:creationId xmlns:a16="http://schemas.microsoft.com/office/drawing/2014/main" id="{17121715-8791-430E-B678-765E9F596019}"/>
                  </a:ext>
                </a:extLst>
              </p:cNvPr>
              <p:cNvSpPr/>
              <p:nvPr/>
            </p:nvSpPr>
            <p:spPr>
              <a:xfrm rot="5111713">
                <a:off x="5847579" y="5041291"/>
                <a:ext cx="315709" cy="33359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5" name="Elipse 104">
                <a:extLst>
                  <a:ext uri="{FF2B5EF4-FFF2-40B4-BE49-F238E27FC236}">
                    <a16:creationId xmlns:a16="http://schemas.microsoft.com/office/drawing/2014/main" id="{63AE655B-0E29-48E9-98C3-23CD56936781}"/>
                  </a:ext>
                </a:extLst>
              </p:cNvPr>
              <p:cNvSpPr/>
              <p:nvPr/>
            </p:nvSpPr>
            <p:spPr>
              <a:xfrm rot="5111713">
                <a:off x="5111754" y="4844584"/>
                <a:ext cx="400621" cy="37882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6" name="Elipse 105">
                <a:extLst>
                  <a:ext uri="{FF2B5EF4-FFF2-40B4-BE49-F238E27FC236}">
                    <a16:creationId xmlns:a16="http://schemas.microsoft.com/office/drawing/2014/main" id="{2FCAE3E4-6AAB-4A6C-9B26-49F67D3B7B6A}"/>
                  </a:ext>
                </a:extLst>
              </p:cNvPr>
              <p:cNvSpPr/>
              <p:nvPr/>
            </p:nvSpPr>
            <p:spPr>
              <a:xfrm rot="5400000">
                <a:off x="4604010" y="4546358"/>
                <a:ext cx="306218" cy="2381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130" name="Rectángulo 129">
            <a:extLst>
              <a:ext uri="{FF2B5EF4-FFF2-40B4-BE49-F238E27FC236}">
                <a16:creationId xmlns:a16="http://schemas.microsoft.com/office/drawing/2014/main" id="{E02903D0-BF89-481A-AD2E-003C11C293B2}"/>
              </a:ext>
            </a:extLst>
          </p:cNvPr>
          <p:cNvSpPr/>
          <p:nvPr/>
        </p:nvSpPr>
        <p:spPr>
          <a:xfrm>
            <a:off x="7999118" y="1735258"/>
            <a:ext cx="1069524" cy="2647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1300"/>
              </a:lnSpc>
            </a:pPr>
            <a:r>
              <a:rPr lang="es-CL" sz="1400" b="1" dirty="0">
                <a:solidFill>
                  <a:schemeClr val="bg1"/>
                </a:solidFill>
              </a:rPr>
              <a:t>20/11/2019</a:t>
            </a:r>
          </a:p>
        </p:txBody>
      </p:sp>
    </p:spTree>
    <p:extLst>
      <p:ext uri="{BB962C8B-B14F-4D97-AF65-F5344CB8AC3E}">
        <p14:creationId xmlns:p14="http://schemas.microsoft.com/office/powerpoint/2010/main" val="1373727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5" grpId="0"/>
      <p:bldP spid="331" grpId="0"/>
      <p:bldP spid="35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" name="object 3">
            <a:extLst>
              <a:ext uri="{FF2B5EF4-FFF2-40B4-BE49-F238E27FC236}">
                <a16:creationId xmlns:a16="http://schemas.microsoft.com/office/drawing/2014/main" id="{928147E3-351E-4E3C-91CD-2D711FF0BC80}"/>
              </a:ext>
            </a:extLst>
          </p:cNvPr>
          <p:cNvSpPr/>
          <p:nvPr/>
        </p:nvSpPr>
        <p:spPr>
          <a:xfrm>
            <a:off x="7987003" y="-5744"/>
            <a:ext cx="4207087" cy="6863744"/>
          </a:xfrm>
          <a:prstGeom prst="rect">
            <a:avLst/>
          </a:prstGeom>
          <a:blipFill>
            <a:blip r:embed="rId2" cstate="print"/>
            <a:stretch>
              <a:fillRect l="-15708" t="1" b="-420"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 dirty="0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B9F420E4-6FEA-442E-9114-65534CA5E3EF}"/>
              </a:ext>
            </a:extLst>
          </p:cNvPr>
          <p:cNvSpPr/>
          <p:nvPr/>
        </p:nvSpPr>
        <p:spPr>
          <a:xfrm>
            <a:off x="7987004" y="0"/>
            <a:ext cx="4204996" cy="6858000"/>
          </a:xfrm>
          <a:prstGeom prst="rect">
            <a:avLst/>
          </a:prstGeom>
          <a:solidFill>
            <a:schemeClr val="tx1">
              <a:alpha val="4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6" name="Rectángulo 25">
            <a:extLst>
              <a:ext uri="{FF2B5EF4-FFF2-40B4-BE49-F238E27FC236}">
                <a16:creationId xmlns:a16="http://schemas.microsoft.com/office/drawing/2014/main" id="{F911941E-079F-4969-BC18-12FE147B4179}"/>
              </a:ext>
            </a:extLst>
          </p:cNvPr>
          <p:cNvSpPr/>
          <p:nvPr/>
        </p:nvSpPr>
        <p:spPr>
          <a:xfrm>
            <a:off x="132340" y="148555"/>
            <a:ext cx="11659573" cy="542925"/>
          </a:xfrm>
          <a:custGeom>
            <a:avLst/>
            <a:gdLst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86200 w 10686200"/>
              <a:gd name="connsiteY2" fmla="*/ 13150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19525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67138 w 10686200"/>
              <a:gd name="connsiteY2" fmla="*/ 117214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57613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569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7723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251780 w 10686200"/>
              <a:gd name="connsiteY2" fmla="*/ 129755 h 131501"/>
              <a:gd name="connsiteX3" fmla="*/ 0 w 10686200"/>
              <a:gd name="connsiteY3" fmla="*/ 131501 h 131501"/>
              <a:gd name="connsiteX4" fmla="*/ 0 w 10686200"/>
              <a:gd name="connsiteY4" fmla="*/ 0 h 131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86200" h="131501">
                <a:moveTo>
                  <a:pt x="0" y="0"/>
                </a:moveTo>
                <a:lnTo>
                  <a:pt x="10686200" y="0"/>
                </a:lnTo>
                <a:lnTo>
                  <a:pt x="10251780" y="129755"/>
                </a:lnTo>
                <a:lnTo>
                  <a:pt x="0" y="1315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71E0A5DE-0AED-4227-91DA-B138D1FBFB36}"/>
              </a:ext>
            </a:extLst>
          </p:cNvPr>
          <p:cNvSpPr txBox="1"/>
          <p:nvPr/>
        </p:nvSpPr>
        <p:spPr>
          <a:xfrm>
            <a:off x="234977" y="158407"/>
            <a:ext cx="84955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2800" b="1" dirty="0">
                <a:solidFill>
                  <a:schemeClr val="bg1"/>
                </a:solidFill>
              </a:rPr>
              <a:t>Análisis Temporal de Principales Causas por Región</a:t>
            </a:r>
          </a:p>
        </p:txBody>
      </p:sp>
      <p:sp>
        <p:nvSpPr>
          <p:cNvPr id="325" name="Rectángulo 324">
            <a:extLst>
              <a:ext uri="{FF2B5EF4-FFF2-40B4-BE49-F238E27FC236}">
                <a16:creationId xmlns:a16="http://schemas.microsoft.com/office/drawing/2014/main" id="{984BB0A3-DA77-4587-8C8A-8592693CC538}"/>
              </a:ext>
            </a:extLst>
          </p:cNvPr>
          <p:cNvSpPr/>
          <p:nvPr/>
        </p:nvSpPr>
        <p:spPr>
          <a:xfrm>
            <a:off x="10257957" y="2137624"/>
            <a:ext cx="206989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5,7 años     </a:t>
            </a:r>
            <a:r>
              <a:rPr lang="es-MX" sz="2000" dirty="0">
                <a:solidFill>
                  <a:schemeClr val="bg1">
                    <a:lumMod val="95000"/>
                  </a:schemeClr>
                </a:solidFill>
              </a:rPr>
              <a:t>en procesos</a:t>
            </a:r>
          </a:p>
        </p:txBody>
      </p:sp>
      <p:sp>
        <p:nvSpPr>
          <p:cNvPr id="331" name="Rectángulo 330">
            <a:extLst>
              <a:ext uri="{FF2B5EF4-FFF2-40B4-BE49-F238E27FC236}">
                <a16:creationId xmlns:a16="http://schemas.microsoft.com/office/drawing/2014/main" id="{A73AE4B5-DE76-4E48-830F-8F1A8C30E84F}"/>
              </a:ext>
            </a:extLst>
          </p:cNvPr>
          <p:cNvSpPr/>
          <p:nvPr/>
        </p:nvSpPr>
        <p:spPr>
          <a:xfrm>
            <a:off x="9962598" y="750613"/>
            <a:ext cx="2244370" cy="11387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14,9 años </a:t>
            </a:r>
            <a:r>
              <a:rPr lang="es-MX" sz="2000" dirty="0">
                <a:solidFill>
                  <a:schemeClr val="bg1">
                    <a:lumMod val="95000"/>
                  </a:schemeClr>
                </a:solidFill>
              </a:rPr>
              <a:t>desde presentación de proyecto </a:t>
            </a:r>
          </a:p>
        </p:txBody>
      </p:sp>
      <p:sp>
        <p:nvSpPr>
          <p:cNvPr id="319" name="Rectángulo 318">
            <a:extLst>
              <a:ext uri="{FF2B5EF4-FFF2-40B4-BE49-F238E27FC236}">
                <a16:creationId xmlns:a16="http://schemas.microsoft.com/office/drawing/2014/main" id="{CEFD41D1-66C7-41AF-A62B-239884035726}"/>
              </a:ext>
            </a:extLst>
          </p:cNvPr>
          <p:cNvSpPr/>
          <p:nvPr/>
        </p:nvSpPr>
        <p:spPr>
          <a:xfrm>
            <a:off x="5275372" y="782156"/>
            <a:ext cx="242887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2400" dirty="0">
                <a:solidFill>
                  <a:srgbClr val="000000"/>
                </a:solidFill>
                <a:latin typeface="Calibri" panose="020F0502020204030204" pitchFamily="34" charset="0"/>
              </a:rPr>
              <a:t>MM US$ 1.450,00</a:t>
            </a:r>
            <a:endParaRPr lang="es-CL" sz="2400" dirty="0"/>
          </a:p>
        </p:txBody>
      </p:sp>
      <p:grpSp>
        <p:nvGrpSpPr>
          <p:cNvPr id="32" name="Grupo 31">
            <a:extLst>
              <a:ext uri="{FF2B5EF4-FFF2-40B4-BE49-F238E27FC236}">
                <a16:creationId xmlns:a16="http://schemas.microsoft.com/office/drawing/2014/main" id="{149BB24C-1529-4C9C-9B7D-C56550954D2B}"/>
              </a:ext>
            </a:extLst>
          </p:cNvPr>
          <p:cNvGrpSpPr/>
          <p:nvPr/>
        </p:nvGrpSpPr>
        <p:grpSpPr>
          <a:xfrm>
            <a:off x="681010" y="1389790"/>
            <a:ext cx="6247220" cy="5487552"/>
            <a:chOff x="-24436" y="1390730"/>
            <a:chExt cx="6247220" cy="5487552"/>
          </a:xfrm>
        </p:grpSpPr>
        <p:grpSp>
          <p:nvGrpSpPr>
            <p:cNvPr id="19" name="Grupo 18">
              <a:extLst>
                <a:ext uri="{FF2B5EF4-FFF2-40B4-BE49-F238E27FC236}">
                  <a16:creationId xmlns:a16="http://schemas.microsoft.com/office/drawing/2014/main" id="{68658B5E-7154-4496-B853-897271926109}"/>
                </a:ext>
              </a:extLst>
            </p:cNvPr>
            <p:cNvGrpSpPr/>
            <p:nvPr/>
          </p:nvGrpSpPr>
          <p:grpSpPr>
            <a:xfrm>
              <a:off x="26593" y="2104356"/>
              <a:ext cx="1660780" cy="4148661"/>
              <a:chOff x="100067" y="989805"/>
              <a:chExt cx="1660780" cy="4148661"/>
            </a:xfrm>
          </p:grpSpPr>
          <p:sp>
            <p:nvSpPr>
              <p:cNvPr id="18" name="Rectángulo: esquinas redondeadas 17">
                <a:extLst>
                  <a:ext uri="{FF2B5EF4-FFF2-40B4-BE49-F238E27FC236}">
                    <a16:creationId xmlns:a16="http://schemas.microsoft.com/office/drawing/2014/main" id="{F08CF1F0-5F85-4E73-9468-2947698E1FE5}"/>
                  </a:ext>
                </a:extLst>
              </p:cNvPr>
              <p:cNvSpPr/>
              <p:nvPr/>
            </p:nvSpPr>
            <p:spPr>
              <a:xfrm>
                <a:off x="189344" y="989805"/>
                <a:ext cx="1444572" cy="4148661"/>
              </a:xfrm>
              <a:prstGeom prst="roundRect">
                <a:avLst>
                  <a:gd name="adj" fmla="val 10353"/>
                </a:avLst>
              </a:prstGeom>
              <a:solidFill>
                <a:srgbClr val="644C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282" name="CuadroTexto 281">
                <a:extLst>
                  <a:ext uri="{FF2B5EF4-FFF2-40B4-BE49-F238E27FC236}">
                    <a16:creationId xmlns:a16="http://schemas.microsoft.com/office/drawing/2014/main" id="{512D6EAA-7180-43D2-9CEF-F93AB782586E}"/>
                  </a:ext>
                </a:extLst>
              </p:cNvPr>
              <p:cNvSpPr txBox="1"/>
              <p:nvPr/>
            </p:nvSpPr>
            <p:spPr>
              <a:xfrm>
                <a:off x="100067" y="1082757"/>
                <a:ext cx="1640243" cy="5981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06/12/2004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Presentación de Proyecto</a:t>
                </a:r>
              </a:p>
            </p:txBody>
          </p:sp>
          <p:sp>
            <p:nvSpPr>
              <p:cNvPr id="283" name="CuadroTexto 282">
                <a:extLst>
                  <a:ext uri="{FF2B5EF4-FFF2-40B4-BE49-F238E27FC236}">
                    <a16:creationId xmlns:a16="http://schemas.microsoft.com/office/drawing/2014/main" id="{7FDD0E32-DB8A-475C-BA9A-49C503C2A222}"/>
                  </a:ext>
                </a:extLst>
              </p:cNvPr>
              <p:cNvSpPr txBox="1"/>
              <p:nvPr/>
            </p:nvSpPr>
            <p:spPr>
              <a:xfrm>
                <a:off x="120603" y="1682149"/>
                <a:ext cx="1640243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09/02/2005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ICSARA N°1 </a:t>
                </a:r>
              </a:p>
            </p:txBody>
          </p:sp>
          <p:sp>
            <p:nvSpPr>
              <p:cNvPr id="284" name="CuadroTexto 283">
                <a:extLst>
                  <a:ext uri="{FF2B5EF4-FFF2-40B4-BE49-F238E27FC236}">
                    <a16:creationId xmlns:a16="http://schemas.microsoft.com/office/drawing/2014/main" id="{AE26CEC9-D40E-4469-8692-3A111D075541}"/>
                  </a:ext>
                </a:extLst>
              </p:cNvPr>
              <p:cNvSpPr txBox="1"/>
              <p:nvPr/>
            </p:nvSpPr>
            <p:spPr>
              <a:xfrm>
                <a:off x="103082" y="2161007"/>
                <a:ext cx="1657764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20/04/2005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Adenda N°1</a:t>
                </a:r>
              </a:p>
            </p:txBody>
          </p:sp>
          <p:sp>
            <p:nvSpPr>
              <p:cNvPr id="285" name="CuadroTexto 284">
                <a:extLst>
                  <a:ext uri="{FF2B5EF4-FFF2-40B4-BE49-F238E27FC236}">
                    <a16:creationId xmlns:a16="http://schemas.microsoft.com/office/drawing/2014/main" id="{CEB2679C-F2FB-48F7-9393-F18DD7B533DD}"/>
                  </a:ext>
                </a:extLst>
              </p:cNvPr>
              <p:cNvSpPr txBox="1"/>
              <p:nvPr/>
            </p:nvSpPr>
            <p:spPr>
              <a:xfrm>
                <a:off x="103082" y="2634800"/>
                <a:ext cx="1657764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27/05/2005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ICSARA N°2</a:t>
                </a:r>
              </a:p>
            </p:txBody>
          </p:sp>
          <p:sp>
            <p:nvSpPr>
              <p:cNvPr id="291" name="CuadroTexto 290">
                <a:extLst>
                  <a:ext uri="{FF2B5EF4-FFF2-40B4-BE49-F238E27FC236}">
                    <a16:creationId xmlns:a16="http://schemas.microsoft.com/office/drawing/2014/main" id="{816A3B6E-0ED9-4EC5-980C-288ADDBCB761}"/>
                  </a:ext>
                </a:extLst>
              </p:cNvPr>
              <p:cNvSpPr txBox="1"/>
              <p:nvPr/>
            </p:nvSpPr>
            <p:spPr>
              <a:xfrm>
                <a:off x="103082" y="3125216"/>
                <a:ext cx="1657765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10/11/2005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Adenda N°2</a:t>
                </a:r>
              </a:p>
            </p:txBody>
          </p:sp>
          <p:sp>
            <p:nvSpPr>
              <p:cNvPr id="292" name="CuadroTexto 291">
                <a:extLst>
                  <a:ext uri="{FF2B5EF4-FFF2-40B4-BE49-F238E27FC236}">
                    <a16:creationId xmlns:a16="http://schemas.microsoft.com/office/drawing/2014/main" id="{F51C460C-C2EB-472F-BC61-60345910806E}"/>
                  </a:ext>
                </a:extLst>
              </p:cNvPr>
              <p:cNvSpPr txBox="1"/>
              <p:nvPr/>
            </p:nvSpPr>
            <p:spPr>
              <a:xfrm>
                <a:off x="103083" y="3663757"/>
                <a:ext cx="1657764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05/01/2006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ICSARA N°3</a:t>
                </a:r>
              </a:p>
            </p:txBody>
          </p:sp>
          <p:sp>
            <p:nvSpPr>
              <p:cNvPr id="294" name="CuadroTexto 293">
                <a:extLst>
                  <a:ext uri="{FF2B5EF4-FFF2-40B4-BE49-F238E27FC236}">
                    <a16:creationId xmlns:a16="http://schemas.microsoft.com/office/drawing/2014/main" id="{41C03684-5C0C-480F-9696-1332920DEB67}"/>
                  </a:ext>
                </a:extLst>
              </p:cNvPr>
              <p:cNvSpPr txBox="1"/>
              <p:nvPr/>
            </p:nvSpPr>
            <p:spPr>
              <a:xfrm>
                <a:off x="103084" y="4130642"/>
                <a:ext cx="1640243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13/01/2006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Adenda N°3</a:t>
                </a:r>
              </a:p>
            </p:txBody>
          </p:sp>
          <p:sp>
            <p:nvSpPr>
              <p:cNvPr id="295" name="CuadroTexto 294">
                <a:extLst>
                  <a:ext uri="{FF2B5EF4-FFF2-40B4-BE49-F238E27FC236}">
                    <a16:creationId xmlns:a16="http://schemas.microsoft.com/office/drawing/2014/main" id="{FB9090B8-59B5-4AC0-BC5C-7998F2B1226C}"/>
                  </a:ext>
                </a:extLst>
              </p:cNvPr>
              <p:cNvSpPr txBox="1"/>
              <p:nvPr/>
            </p:nvSpPr>
            <p:spPr>
              <a:xfrm>
                <a:off x="120603" y="4661841"/>
                <a:ext cx="1640243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15/02/2006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RCA N°024/2006</a:t>
                </a:r>
              </a:p>
            </p:txBody>
          </p:sp>
        </p:grpSp>
        <p:sp>
          <p:nvSpPr>
            <p:cNvPr id="312" name="CuadroTexto 311">
              <a:extLst>
                <a:ext uri="{FF2B5EF4-FFF2-40B4-BE49-F238E27FC236}">
                  <a16:creationId xmlns:a16="http://schemas.microsoft.com/office/drawing/2014/main" id="{63BC3D6C-272D-43BE-8BB4-839FFE69462D}"/>
                </a:ext>
              </a:extLst>
            </p:cNvPr>
            <p:cNvSpPr txBox="1"/>
            <p:nvPr/>
          </p:nvSpPr>
          <p:spPr>
            <a:xfrm>
              <a:off x="-24436" y="6280105"/>
              <a:ext cx="1640243" cy="5981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s-CL" sz="1400" b="1" dirty="0"/>
                <a:t>Total 429 días</a:t>
              </a:r>
            </a:p>
            <a:p>
              <a:pPr algn="ctr">
                <a:lnSpc>
                  <a:spcPts val="1300"/>
                </a:lnSpc>
              </a:pPr>
              <a:r>
                <a:rPr lang="es-CL" sz="1400" b="1" dirty="0"/>
                <a:t>Empresa 242 días</a:t>
              </a:r>
            </a:p>
            <a:p>
              <a:pPr algn="ctr">
                <a:lnSpc>
                  <a:spcPts val="1300"/>
                </a:lnSpc>
              </a:pPr>
              <a:r>
                <a:rPr lang="es-CL" sz="1400" b="1" dirty="0"/>
                <a:t>Evaluación 187 días </a:t>
              </a:r>
            </a:p>
          </p:txBody>
        </p:sp>
        <p:sp>
          <p:nvSpPr>
            <p:cNvPr id="314" name="CuadroTexto 313">
              <a:extLst>
                <a:ext uri="{FF2B5EF4-FFF2-40B4-BE49-F238E27FC236}">
                  <a16:creationId xmlns:a16="http://schemas.microsoft.com/office/drawing/2014/main" id="{FD844654-425C-4773-BF4E-D4EDA9592213}"/>
                </a:ext>
              </a:extLst>
            </p:cNvPr>
            <p:cNvSpPr txBox="1"/>
            <p:nvPr/>
          </p:nvSpPr>
          <p:spPr>
            <a:xfrm>
              <a:off x="1732988" y="2044833"/>
              <a:ext cx="1071661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9 años </a:t>
              </a:r>
            </a:p>
            <a:p>
              <a:pPr algn="ctr"/>
              <a:r>
                <a:rPr lang="es-CL" sz="1200" dirty="0"/>
                <a:t>2 meses </a:t>
              </a:r>
            </a:p>
            <a:p>
              <a:pPr algn="ctr"/>
              <a:r>
                <a:rPr lang="es-CL" sz="1200" dirty="0"/>
                <a:t>7 días</a:t>
              </a:r>
            </a:p>
          </p:txBody>
        </p:sp>
        <p:grpSp>
          <p:nvGrpSpPr>
            <p:cNvPr id="20" name="Grupo 19">
              <a:extLst>
                <a:ext uri="{FF2B5EF4-FFF2-40B4-BE49-F238E27FC236}">
                  <a16:creationId xmlns:a16="http://schemas.microsoft.com/office/drawing/2014/main" id="{BAE085E5-2FCC-458D-8143-C8B96A8A7F9F}"/>
                </a:ext>
              </a:extLst>
            </p:cNvPr>
            <p:cNvGrpSpPr/>
            <p:nvPr/>
          </p:nvGrpSpPr>
          <p:grpSpPr>
            <a:xfrm>
              <a:off x="2915721" y="2139247"/>
              <a:ext cx="1640243" cy="873483"/>
              <a:chOff x="2586521" y="1285239"/>
              <a:chExt cx="1640243" cy="873483"/>
            </a:xfrm>
          </p:grpSpPr>
          <p:sp>
            <p:nvSpPr>
              <p:cNvPr id="320" name="Rectángulo: esquinas redondeadas 319">
                <a:extLst>
                  <a:ext uri="{FF2B5EF4-FFF2-40B4-BE49-F238E27FC236}">
                    <a16:creationId xmlns:a16="http://schemas.microsoft.com/office/drawing/2014/main" id="{A109D4C6-BD99-46F2-ACC1-9CCEF7CE304D}"/>
                  </a:ext>
                </a:extLst>
              </p:cNvPr>
              <p:cNvSpPr/>
              <p:nvPr/>
            </p:nvSpPr>
            <p:spPr>
              <a:xfrm>
                <a:off x="2685124" y="1285239"/>
                <a:ext cx="1453906" cy="873483"/>
              </a:xfrm>
              <a:prstGeom prst="roundRect">
                <a:avLst>
                  <a:gd name="adj" fmla="val 14715"/>
                </a:avLst>
              </a:prstGeom>
              <a:solidFill>
                <a:srgbClr val="612D5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321" name="CuadroTexto 320">
                <a:extLst>
                  <a:ext uri="{FF2B5EF4-FFF2-40B4-BE49-F238E27FC236}">
                    <a16:creationId xmlns:a16="http://schemas.microsoft.com/office/drawing/2014/main" id="{5DC84FE5-9946-492C-8D49-3C46B778A714}"/>
                  </a:ext>
                </a:extLst>
              </p:cNvPr>
              <p:cNvSpPr txBox="1"/>
              <p:nvPr/>
            </p:nvSpPr>
            <p:spPr>
              <a:xfrm>
                <a:off x="2586521" y="1427381"/>
                <a:ext cx="1640243" cy="5981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22/04/2015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Formulación de Cargos SMA</a:t>
                </a:r>
              </a:p>
            </p:txBody>
          </p:sp>
        </p:grpSp>
        <p:sp>
          <p:nvSpPr>
            <p:cNvPr id="21" name="Forma libre: forma 20">
              <a:extLst>
                <a:ext uri="{FF2B5EF4-FFF2-40B4-BE49-F238E27FC236}">
                  <a16:creationId xmlns:a16="http://schemas.microsoft.com/office/drawing/2014/main" id="{764AFD6D-ABF0-439B-8E58-1D213B143AD0}"/>
                </a:ext>
              </a:extLst>
            </p:cNvPr>
            <p:cNvSpPr/>
            <p:nvPr/>
          </p:nvSpPr>
          <p:spPr>
            <a:xfrm>
              <a:off x="1708967" y="2446817"/>
              <a:ext cx="1145615" cy="235555"/>
            </a:xfrm>
            <a:custGeom>
              <a:avLst/>
              <a:gdLst>
                <a:gd name="connsiteX0" fmla="*/ 0 w 1276350"/>
                <a:gd name="connsiteY0" fmla="*/ 123825 h 247650"/>
                <a:gd name="connsiteX1" fmla="*/ 266700 w 1276350"/>
                <a:gd name="connsiteY1" fmla="*/ 123825 h 247650"/>
                <a:gd name="connsiteX2" fmla="*/ 314325 w 1276350"/>
                <a:gd name="connsiteY2" fmla="*/ 0 h 247650"/>
                <a:gd name="connsiteX3" fmla="*/ 333375 w 1276350"/>
                <a:gd name="connsiteY3" fmla="*/ 247650 h 247650"/>
                <a:gd name="connsiteX4" fmla="*/ 352425 w 1276350"/>
                <a:gd name="connsiteY4" fmla="*/ 114300 h 247650"/>
                <a:gd name="connsiteX5" fmla="*/ 1009650 w 1276350"/>
                <a:gd name="connsiteY5" fmla="*/ 114300 h 247650"/>
                <a:gd name="connsiteX6" fmla="*/ 1038225 w 1276350"/>
                <a:gd name="connsiteY6" fmla="*/ 38100 h 247650"/>
                <a:gd name="connsiteX7" fmla="*/ 1057275 w 1276350"/>
                <a:gd name="connsiteY7" fmla="*/ 247650 h 247650"/>
                <a:gd name="connsiteX8" fmla="*/ 1095375 w 1276350"/>
                <a:gd name="connsiteY8" fmla="*/ 57150 h 247650"/>
                <a:gd name="connsiteX9" fmla="*/ 1104900 w 1276350"/>
                <a:gd name="connsiteY9" fmla="*/ 133350 h 247650"/>
                <a:gd name="connsiteX10" fmla="*/ 1276350 w 1276350"/>
                <a:gd name="connsiteY10" fmla="*/ 123825 h 247650"/>
                <a:gd name="connsiteX0" fmla="*/ 0 w 1302060"/>
                <a:gd name="connsiteY0" fmla="*/ 123825 h 247650"/>
                <a:gd name="connsiteX1" fmla="*/ 266700 w 1302060"/>
                <a:gd name="connsiteY1" fmla="*/ 123825 h 247650"/>
                <a:gd name="connsiteX2" fmla="*/ 314325 w 1302060"/>
                <a:gd name="connsiteY2" fmla="*/ 0 h 247650"/>
                <a:gd name="connsiteX3" fmla="*/ 333375 w 1302060"/>
                <a:gd name="connsiteY3" fmla="*/ 247650 h 247650"/>
                <a:gd name="connsiteX4" fmla="*/ 352425 w 1302060"/>
                <a:gd name="connsiteY4" fmla="*/ 114300 h 247650"/>
                <a:gd name="connsiteX5" fmla="*/ 1009650 w 1302060"/>
                <a:gd name="connsiteY5" fmla="*/ 114300 h 247650"/>
                <a:gd name="connsiteX6" fmla="*/ 1038225 w 1302060"/>
                <a:gd name="connsiteY6" fmla="*/ 38100 h 247650"/>
                <a:gd name="connsiteX7" fmla="*/ 1057275 w 1302060"/>
                <a:gd name="connsiteY7" fmla="*/ 247650 h 247650"/>
                <a:gd name="connsiteX8" fmla="*/ 1095375 w 1302060"/>
                <a:gd name="connsiteY8" fmla="*/ 57150 h 247650"/>
                <a:gd name="connsiteX9" fmla="*/ 1104900 w 1302060"/>
                <a:gd name="connsiteY9" fmla="*/ 133350 h 247650"/>
                <a:gd name="connsiteX10" fmla="*/ 1302060 w 1302060"/>
                <a:gd name="connsiteY10" fmla="*/ 142875 h 247650"/>
                <a:gd name="connsiteX0" fmla="*/ 0 w 1302060"/>
                <a:gd name="connsiteY0" fmla="*/ 123825 h 247650"/>
                <a:gd name="connsiteX1" fmla="*/ 266700 w 1302060"/>
                <a:gd name="connsiteY1" fmla="*/ 123825 h 247650"/>
                <a:gd name="connsiteX2" fmla="*/ 314325 w 1302060"/>
                <a:gd name="connsiteY2" fmla="*/ 0 h 247650"/>
                <a:gd name="connsiteX3" fmla="*/ 333375 w 1302060"/>
                <a:gd name="connsiteY3" fmla="*/ 247650 h 247650"/>
                <a:gd name="connsiteX4" fmla="*/ 352425 w 1302060"/>
                <a:gd name="connsiteY4" fmla="*/ 114300 h 247650"/>
                <a:gd name="connsiteX5" fmla="*/ 1009650 w 1302060"/>
                <a:gd name="connsiteY5" fmla="*/ 114300 h 247650"/>
                <a:gd name="connsiteX6" fmla="*/ 1038225 w 1302060"/>
                <a:gd name="connsiteY6" fmla="*/ 38100 h 247650"/>
                <a:gd name="connsiteX7" fmla="*/ 1057275 w 1302060"/>
                <a:gd name="connsiteY7" fmla="*/ 247650 h 247650"/>
                <a:gd name="connsiteX8" fmla="*/ 1095375 w 1302060"/>
                <a:gd name="connsiteY8" fmla="*/ 57150 h 247650"/>
                <a:gd name="connsiteX9" fmla="*/ 1104900 w 1302060"/>
                <a:gd name="connsiteY9" fmla="*/ 133350 h 247650"/>
                <a:gd name="connsiteX10" fmla="*/ 1302060 w 1302060"/>
                <a:gd name="connsiteY10" fmla="*/ 128587 h 247650"/>
                <a:gd name="connsiteX0" fmla="*/ 0 w 1272678"/>
                <a:gd name="connsiteY0" fmla="*/ 119063 h 247650"/>
                <a:gd name="connsiteX1" fmla="*/ 237318 w 1272678"/>
                <a:gd name="connsiteY1" fmla="*/ 123825 h 247650"/>
                <a:gd name="connsiteX2" fmla="*/ 284943 w 1272678"/>
                <a:gd name="connsiteY2" fmla="*/ 0 h 247650"/>
                <a:gd name="connsiteX3" fmla="*/ 303993 w 1272678"/>
                <a:gd name="connsiteY3" fmla="*/ 247650 h 247650"/>
                <a:gd name="connsiteX4" fmla="*/ 323043 w 1272678"/>
                <a:gd name="connsiteY4" fmla="*/ 114300 h 247650"/>
                <a:gd name="connsiteX5" fmla="*/ 980268 w 1272678"/>
                <a:gd name="connsiteY5" fmla="*/ 114300 h 247650"/>
                <a:gd name="connsiteX6" fmla="*/ 1008843 w 1272678"/>
                <a:gd name="connsiteY6" fmla="*/ 38100 h 247650"/>
                <a:gd name="connsiteX7" fmla="*/ 1027893 w 1272678"/>
                <a:gd name="connsiteY7" fmla="*/ 247650 h 247650"/>
                <a:gd name="connsiteX8" fmla="*/ 1065993 w 1272678"/>
                <a:gd name="connsiteY8" fmla="*/ 57150 h 247650"/>
                <a:gd name="connsiteX9" fmla="*/ 1075518 w 1272678"/>
                <a:gd name="connsiteY9" fmla="*/ 133350 h 247650"/>
                <a:gd name="connsiteX10" fmla="*/ 1272678 w 1272678"/>
                <a:gd name="connsiteY10" fmla="*/ 128587 h 247650"/>
                <a:gd name="connsiteX0" fmla="*/ 0 w 1272678"/>
                <a:gd name="connsiteY0" fmla="*/ 126207 h 247650"/>
                <a:gd name="connsiteX1" fmla="*/ 237318 w 1272678"/>
                <a:gd name="connsiteY1" fmla="*/ 123825 h 247650"/>
                <a:gd name="connsiteX2" fmla="*/ 284943 w 1272678"/>
                <a:gd name="connsiteY2" fmla="*/ 0 h 247650"/>
                <a:gd name="connsiteX3" fmla="*/ 303993 w 1272678"/>
                <a:gd name="connsiteY3" fmla="*/ 247650 h 247650"/>
                <a:gd name="connsiteX4" fmla="*/ 323043 w 1272678"/>
                <a:gd name="connsiteY4" fmla="*/ 114300 h 247650"/>
                <a:gd name="connsiteX5" fmla="*/ 980268 w 1272678"/>
                <a:gd name="connsiteY5" fmla="*/ 114300 h 247650"/>
                <a:gd name="connsiteX6" fmla="*/ 1008843 w 1272678"/>
                <a:gd name="connsiteY6" fmla="*/ 38100 h 247650"/>
                <a:gd name="connsiteX7" fmla="*/ 1027893 w 1272678"/>
                <a:gd name="connsiteY7" fmla="*/ 247650 h 247650"/>
                <a:gd name="connsiteX8" fmla="*/ 1065993 w 1272678"/>
                <a:gd name="connsiteY8" fmla="*/ 57150 h 247650"/>
                <a:gd name="connsiteX9" fmla="*/ 1075518 w 1272678"/>
                <a:gd name="connsiteY9" fmla="*/ 133350 h 247650"/>
                <a:gd name="connsiteX10" fmla="*/ 1272678 w 1272678"/>
                <a:gd name="connsiteY10" fmla="*/ 128587 h 247650"/>
                <a:gd name="connsiteX0" fmla="*/ 0 w 1272678"/>
                <a:gd name="connsiteY0" fmla="*/ 126207 h 247650"/>
                <a:gd name="connsiteX1" fmla="*/ 204053 w 1272678"/>
                <a:gd name="connsiteY1" fmla="*/ 126244 h 247650"/>
                <a:gd name="connsiteX2" fmla="*/ 284943 w 1272678"/>
                <a:gd name="connsiteY2" fmla="*/ 0 h 247650"/>
                <a:gd name="connsiteX3" fmla="*/ 303993 w 1272678"/>
                <a:gd name="connsiteY3" fmla="*/ 247650 h 247650"/>
                <a:gd name="connsiteX4" fmla="*/ 323043 w 1272678"/>
                <a:gd name="connsiteY4" fmla="*/ 114300 h 247650"/>
                <a:gd name="connsiteX5" fmla="*/ 980268 w 1272678"/>
                <a:gd name="connsiteY5" fmla="*/ 114300 h 247650"/>
                <a:gd name="connsiteX6" fmla="*/ 1008843 w 1272678"/>
                <a:gd name="connsiteY6" fmla="*/ 38100 h 247650"/>
                <a:gd name="connsiteX7" fmla="*/ 1027893 w 1272678"/>
                <a:gd name="connsiteY7" fmla="*/ 247650 h 247650"/>
                <a:gd name="connsiteX8" fmla="*/ 1065993 w 1272678"/>
                <a:gd name="connsiteY8" fmla="*/ 57150 h 247650"/>
                <a:gd name="connsiteX9" fmla="*/ 1075518 w 1272678"/>
                <a:gd name="connsiteY9" fmla="*/ 133350 h 247650"/>
                <a:gd name="connsiteX10" fmla="*/ 1272678 w 1272678"/>
                <a:gd name="connsiteY10" fmla="*/ 128587 h 247650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80268 w 1272678"/>
                <a:gd name="connsiteY5" fmla="*/ 102205 h 235555"/>
                <a:gd name="connsiteX6" fmla="*/ 1008843 w 1272678"/>
                <a:gd name="connsiteY6" fmla="*/ 26005 h 235555"/>
                <a:gd name="connsiteX7" fmla="*/ 1027893 w 1272678"/>
                <a:gd name="connsiteY7" fmla="*/ 235555 h 235555"/>
                <a:gd name="connsiteX8" fmla="*/ 1065993 w 1272678"/>
                <a:gd name="connsiteY8" fmla="*/ 45055 h 235555"/>
                <a:gd name="connsiteX9" fmla="*/ 1075518 w 1272678"/>
                <a:gd name="connsiteY9" fmla="*/ 121255 h 235555"/>
                <a:gd name="connsiteX10" fmla="*/ 1272678 w 1272678"/>
                <a:gd name="connsiteY10" fmla="*/ 116492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1008843 w 1272678"/>
                <a:gd name="connsiteY6" fmla="*/ 26005 h 235555"/>
                <a:gd name="connsiteX7" fmla="*/ 1027893 w 1272678"/>
                <a:gd name="connsiteY7" fmla="*/ 235555 h 235555"/>
                <a:gd name="connsiteX8" fmla="*/ 1065993 w 1272678"/>
                <a:gd name="connsiteY8" fmla="*/ 45055 h 235555"/>
                <a:gd name="connsiteX9" fmla="*/ 1075518 w 1272678"/>
                <a:gd name="connsiteY9" fmla="*/ 121255 h 235555"/>
                <a:gd name="connsiteX10" fmla="*/ 1272678 w 1272678"/>
                <a:gd name="connsiteY10" fmla="*/ 116492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981626 w 1272678"/>
                <a:gd name="connsiteY6" fmla="*/ 16329 h 235555"/>
                <a:gd name="connsiteX7" fmla="*/ 1027893 w 1272678"/>
                <a:gd name="connsiteY7" fmla="*/ 235555 h 235555"/>
                <a:gd name="connsiteX8" fmla="*/ 1065993 w 1272678"/>
                <a:gd name="connsiteY8" fmla="*/ 45055 h 235555"/>
                <a:gd name="connsiteX9" fmla="*/ 1075518 w 1272678"/>
                <a:gd name="connsiteY9" fmla="*/ 121255 h 235555"/>
                <a:gd name="connsiteX10" fmla="*/ 1272678 w 1272678"/>
                <a:gd name="connsiteY10" fmla="*/ 116492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981626 w 1272678"/>
                <a:gd name="connsiteY6" fmla="*/ 16329 h 235555"/>
                <a:gd name="connsiteX7" fmla="*/ 1027893 w 1272678"/>
                <a:gd name="connsiteY7" fmla="*/ 235555 h 235555"/>
                <a:gd name="connsiteX8" fmla="*/ 1050873 w 1272678"/>
                <a:gd name="connsiteY8" fmla="*/ 45055 h 235555"/>
                <a:gd name="connsiteX9" fmla="*/ 1075518 w 1272678"/>
                <a:gd name="connsiteY9" fmla="*/ 121255 h 235555"/>
                <a:gd name="connsiteX10" fmla="*/ 1272678 w 1272678"/>
                <a:gd name="connsiteY10" fmla="*/ 116492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981626 w 1272678"/>
                <a:gd name="connsiteY6" fmla="*/ 16329 h 235555"/>
                <a:gd name="connsiteX7" fmla="*/ 1027893 w 1272678"/>
                <a:gd name="connsiteY7" fmla="*/ 235555 h 235555"/>
                <a:gd name="connsiteX8" fmla="*/ 1050873 w 1272678"/>
                <a:gd name="connsiteY8" fmla="*/ 45055 h 235555"/>
                <a:gd name="connsiteX9" fmla="*/ 1087615 w 1272678"/>
                <a:gd name="connsiteY9" fmla="*/ 121255 h 235555"/>
                <a:gd name="connsiteX10" fmla="*/ 1272678 w 1272678"/>
                <a:gd name="connsiteY10" fmla="*/ 116492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981626 w 1272678"/>
                <a:gd name="connsiteY6" fmla="*/ 16329 h 235555"/>
                <a:gd name="connsiteX7" fmla="*/ 1027893 w 1272678"/>
                <a:gd name="connsiteY7" fmla="*/ 235555 h 235555"/>
                <a:gd name="connsiteX8" fmla="*/ 1050873 w 1272678"/>
                <a:gd name="connsiteY8" fmla="*/ 45055 h 235555"/>
                <a:gd name="connsiteX9" fmla="*/ 1087615 w 1272678"/>
                <a:gd name="connsiteY9" fmla="*/ 121255 h 235555"/>
                <a:gd name="connsiteX10" fmla="*/ 1272678 w 1272678"/>
                <a:gd name="connsiteY10" fmla="*/ 118911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981626 w 1272678"/>
                <a:gd name="connsiteY6" fmla="*/ 16329 h 235555"/>
                <a:gd name="connsiteX7" fmla="*/ 1015796 w 1272678"/>
                <a:gd name="connsiteY7" fmla="*/ 230717 h 235555"/>
                <a:gd name="connsiteX8" fmla="*/ 1050873 w 1272678"/>
                <a:gd name="connsiteY8" fmla="*/ 45055 h 235555"/>
                <a:gd name="connsiteX9" fmla="*/ 1087615 w 1272678"/>
                <a:gd name="connsiteY9" fmla="*/ 121255 h 235555"/>
                <a:gd name="connsiteX10" fmla="*/ 1272678 w 1272678"/>
                <a:gd name="connsiteY10" fmla="*/ 118911 h 23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2678" h="235555">
                  <a:moveTo>
                    <a:pt x="0" y="114112"/>
                  </a:moveTo>
                  <a:lnTo>
                    <a:pt x="204053" y="114149"/>
                  </a:lnTo>
                  <a:lnTo>
                    <a:pt x="251677" y="0"/>
                  </a:lnTo>
                  <a:lnTo>
                    <a:pt x="303993" y="235555"/>
                  </a:lnTo>
                  <a:lnTo>
                    <a:pt x="323043" y="102205"/>
                  </a:lnTo>
                  <a:lnTo>
                    <a:pt x="937929" y="102205"/>
                  </a:lnTo>
                  <a:lnTo>
                    <a:pt x="981626" y="16329"/>
                  </a:lnTo>
                  <a:lnTo>
                    <a:pt x="1015796" y="230717"/>
                  </a:lnTo>
                  <a:lnTo>
                    <a:pt x="1050873" y="45055"/>
                  </a:lnTo>
                  <a:lnTo>
                    <a:pt x="1087615" y="121255"/>
                  </a:lnTo>
                  <a:lnTo>
                    <a:pt x="1272678" y="118911"/>
                  </a:lnTo>
                </a:path>
              </a:pathLst>
            </a:custGeom>
            <a:noFill/>
            <a:ln>
              <a:headEnd type="triangl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grpSp>
          <p:nvGrpSpPr>
            <p:cNvPr id="328" name="Grupo 327">
              <a:extLst>
                <a:ext uri="{FF2B5EF4-FFF2-40B4-BE49-F238E27FC236}">
                  <a16:creationId xmlns:a16="http://schemas.microsoft.com/office/drawing/2014/main" id="{D25594E5-1C05-4E63-8CA1-379DE8368868}"/>
                </a:ext>
              </a:extLst>
            </p:cNvPr>
            <p:cNvGrpSpPr/>
            <p:nvPr/>
          </p:nvGrpSpPr>
          <p:grpSpPr>
            <a:xfrm>
              <a:off x="4728992" y="2139246"/>
              <a:ext cx="1493792" cy="873483"/>
              <a:chOff x="2586521" y="1285239"/>
              <a:chExt cx="1677202" cy="873483"/>
            </a:xfrm>
          </p:grpSpPr>
          <p:sp>
            <p:nvSpPr>
              <p:cNvPr id="329" name="Rectángulo: esquinas redondeadas 328">
                <a:extLst>
                  <a:ext uri="{FF2B5EF4-FFF2-40B4-BE49-F238E27FC236}">
                    <a16:creationId xmlns:a16="http://schemas.microsoft.com/office/drawing/2014/main" id="{72675444-7D73-4AFD-A96F-192110DE4893}"/>
                  </a:ext>
                </a:extLst>
              </p:cNvPr>
              <p:cNvSpPr/>
              <p:nvPr/>
            </p:nvSpPr>
            <p:spPr>
              <a:xfrm>
                <a:off x="2604389" y="1285239"/>
                <a:ext cx="1659334" cy="873483"/>
              </a:xfrm>
              <a:prstGeom prst="roundRect">
                <a:avLst>
                  <a:gd name="adj" fmla="val 14715"/>
                </a:avLst>
              </a:prstGeom>
              <a:solidFill>
                <a:srgbClr val="2946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330" name="CuadroTexto 329">
                <a:extLst>
                  <a:ext uri="{FF2B5EF4-FFF2-40B4-BE49-F238E27FC236}">
                    <a16:creationId xmlns:a16="http://schemas.microsoft.com/office/drawing/2014/main" id="{1A8383BD-D6AF-4D83-AA1E-EDB51115C839}"/>
                  </a:ext>
                </a:extLst>
              </p:cNvPr>
              <p:cNvSpPr txBox="1"/>
              <p:nvPr/>
            </p:nvSpPr>
            <p:spPr>
              <a:xfrm>
                <a:off x="2586521" y="1393825"/>
                <a:ext cx="1640243" cy="7648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03/02/2018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MX" sz="1400" dirty="0">
                    <a:solidFill>
                      <a:schemeClr val="bg1"/>
                    </a:solidFill>
                  </a:rPr>
                  <a:t>Ingreso Reclamación R-5 a 1TA</a:t>
                </a:r>
              </a:p>
            </p:txBody>
          </p:sp>
        </p:grpSp>
        <p:sp>
          <p:nvSpPr>
            <p:cNvPr id="332" name="CuadroTexto 331">
              <a:extLst>
                <a:ext uri="{FF2B5EF4-FFF2-40B4-BE49-F238E27FC236}">
                  <a16:creationId xmlns:a16="http://schemas.microsoft.com/office/drawing/2014/main" id="{740D416C-EB31-46BC-A5A9-DCA7C7C24C88}"/>
                </a:ext>
              </a:extLst>
            </p:cNvPr>
            <p:cNvSpPr txBox="1"/>
            <p:nvPr/>
          </p:nvSpPr>
          <p:spPr>
            <a:xfrm>
              <a:off x="3200011" y="1390730"/>
              <a:ext cx="1071661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2 años </a:t>
              </a:r>
            </a:p>
            <a:p>
              <a:pPr algn="ctr"/>
              <a:r>
                <a:rPr lang="es-CL" sz="1200" dirty="0"/>
                <a:t>9 mes </a:t>
              </a:r>
            </a:p>
            <a:p>
              <a:pPr algn="ctr"/>
              <a:r>
                <a:rPr lang="es-CL" sz="1200" dirty="0"/>
                <a:t>12 días</a:t>
              </a:r>
            </a:p>
          </p:txBody>
        </p:sp>
        <p:sp>
          <p:nvSpPr>
            <p:cNvPr id="334" name="CuadroTexto 333">
              <a:extLst>
                <a:ext uri="{FF2B5EF4-FFF2-40B4-BE49-F238E27FC236}">
                  <a16:creationId xmlns:a16="http://schemas.microsoft.com/office/drawing/2014/main" id="{F6B95043-B0B4-4481-91C5-F0A215A4517D}"/>
                </a:ext>
              </a:extLst>
            </p:cNvPr>
            <p:cNvSpPr txBox="1"/>
            <p:nvPr/>
          </p:nvSpPr>
          <p:spPr>
            <a:xfrm>
              <a:off x="300061" y="1399900"/>
              <a:ext cx="1071661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1 año </a:t>
              </a:r>
            </a:p>
            <a:p>
              <a:pPr algn="ctr"/>
              <a:r>
                <a:rPr lang="es-CL" sz="1200" dirty="0"/>
                <a:t>9 mes </a:t>
              </a:r>
            </a:p>
            <a:p>
              <a:pPr algn="ctr"/>
              <a:r>
                <a:rPr lang="es-CL" sz="1200" dirty="0"/>
                <a:t>2 días</a:t>
              </a:r>
            </a:p>
          </p:txBody>
        </p:sp>
        <p:sp>
          <p:nvSpPr>
            <p:cNvPr id="337" name="CuadroTexto 336">
              <a:extLst>
                <a:ext uri="{FF2B5EF4-FFF2-40B4-BE49-F238E27FC236}">
                  <a16:creationId xmlns:a16="http://schemas.microsoft.com/office/drawing/2014/main" id="{163AE9EC-2173-4BF1-B8A1-9AD562C4D597}"/>
                </a:ext>
              </a:extLst>
            </p:cNvPr>
            <p:cNvSpPr txBox="1"/>
            <p:nvPr/>
          </p:nvSpPr>
          <p:spPr>
            <a:xfrm>
              <a:off x="4948014" y="1418492"/>
              <a:ext cx="1071661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1 años </a:t>
              </a:r>
            </a:p>
            <a:p>
              <a:pPr algn="ctr"/>
              <a:r>
                <a:rPr lang="es-CL" sz="1200" dirty="0"/>
                <a:t>9 meses </a:t>
              </a:r>
            </a:p>
            <a:p>
              <a:pPr algn="ctr"/>
              <a:r>
                <a:rPr lang="es-CL" sz="1200" dirty="0"/>
                <a:t>16 días</a:t>
              </a:r>
            </a:p>
          </p:txBody>
        </p:sp>
        <p:sp>
          <p:nvSpPr>
            <p:cNvPr id="338" name="CuadroTexto 337">
              <a:extLst>
                <a:ext uri="{FF2B5EF4-FFF2-40B4-BE49-F238E27FC236}">
                  <a16:creationId xmlns:a16="http://schemas.microsoft.com/office/drawing/2014/main" id="{12214E9F-8D8B-465C-8EAA-D42ED452B84A}"/>
                </a:ext>
              </a:extLst>
            </p:cNvPr>
            <p:cNvSpPr txBox="1"/>
            <p:nvPr/>
          </p:nvSpPr>
          <p:spPr>
            <a:xfrm>
              <a:off x="1749602" y="2805479"/>
              <a:ext cx="1071661" cy="43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s-CL" sz="1400" b="1" dirty="0"/>
                <a:t>Ejecución con RCA</a:t>
              </a:r>
            </a:p>
          </p:txBody>
        </p:sp>
      </p:grpSp>
      <p:grpSp>
        <p:nvGrpSpPr>
          <p:cNvPr id="30" name="Grupo 29">
            <a:extLst>
              <a:ext uri="{FF2B5EF4-FFF2-40B4-BE49-F238E27FC236}">
                <a16:creationId xmlns:a16="http://schemas.microsoft.com/office/drawing/2014/main" id="{8E34CEF5-E750-4549-835A-C77133289439}"/>
              </a:ext>
            </a:extLst>
          </p:cNvPr>
          <p:cNvGrpSpPr/>
          <p:nvPr/>
        </p:nvGrpSpPr>
        <p:grpSpPr>
          <a:xfrm>
            <a:off x="7783423" y="799056"/>
            <a:ext cx="772521" cy="772519"/>
            <a:chOff x="7783423" y="799056"/>
            <a:chExt cx="772521" cy="772519"/>
          </a:xfrm>
        </p:grpSpPr>
        <p:sp>
          <p:nvSpPr>
            <p:cNvPr id="339" name="Elipse 338">
              <a:extLst>
                <a:ext uri="{FF2B5EF4-FFF2-40B4-BE49-F238E27FC236}">
                  <a16:creationId xmlns:a16="http://schemas.microsoft.com/office/drawing/2014/main" id="{1D2BD0C7-D51D-4C9D-9364-A595A8E8C2BA}"/>
                </a:ext>
              </a:extLst>
            </p:cNvPr>
            <p:cNvSpPr/>
            <p:nvPr/>
          </p:nvSpPr>
          <p:spPr>
            <a:xfrm>
              <a:off x="7783423" y="799056"/>
              <a:ext cx="772521" cy="772519"/>
            </a:xfrm>
            <a:prstGeom prst="ellipse">
              <a:avLst/>
            </a:prstGeom>
            <a:solidFill>
              <a:srgbClr val="BF9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sz="1000" dirty="0"/>
            </a:p>
          </p:txBody>
        </p:sp>
        <p:pic>
          <p:nvPicPr>
            <p:cNvPr id="340" name="Imagen 339">
              <a:extLst>
                <a:ext uri="{FF2B5EF4-FFF2-40B4-BE49-F238E27FC236}">
                  <a16:creationId xmlns:a16="http://schemas.microsoft.com/office/drawing/2014/main" id="{5FC5F6B8-FB0E-42C7-B6CF-D845F1E00E4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3170" b="97695" l="2667" r="95111">
                          <a14:foregroundMark x1="18889" y1="34582" x2="20889" y2="35735"/>
                          <a14:foregroundMark x1="25333" y1="54755" x2="25333" y2="54755"/>
                          <a14:foregroundMark x1="64444" y1="61960" x2="64444" y2="61960"/>
                          <a14:foregroundMark x1="77556" y1="68876" x2="77556" y2="68876"/>
                          <a14:foregroundMark x1="78000" y1="61960" x2="78000" y2="61960"/>
                          <a14:foregroundMark x1="27778" y1="61960" x2="27778" y2="61960"/>
                          <a14:foregroundMark x1="24222" y1="66282" x2="24222" y2="66282"/>
                          <a14:backgroundMark x1="12222" y1="26225" x2="12222" y2="26225"/>
                          <a14:backgroundMark x1="14222" y1="25648" x2="14222" y2="25648"/>
                          <a14:backgroundMark x1="10444" y1="26225" x2="10444" y2="26225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847938" y="937215"/>
              <a:ext cx="643490" cy="496201"/>
            </a:xfrm>
            <a:prstGeom prst="rect">
              <a:avLst/>
            </a:prstGeom>
          </p:spPr>
        </p:pic>
      </p:grpSp>
      <p:cxnSp>
        <p:nvCxnSpPr>
          <p:cNvPr id="24" name="Conector recto 23">
            <a:extLst>
              <a:ext uri="{FF2B5EF4-FFF2-40B4-BE49-F238E27FC236}">
                <a16:creationId xmlns:a16="http://schemas.microsoft.com/office/drawing/2014/main" id="{8BC54819-6922-47AE-B8CF-E5AF03C4CD09}"/>
              </a:ext>
            </a:extLst>
          </p:cNvPr>
          <p:cNvCxnSpPr>
            <a:cxnSpLocks/>
          </p:cNvCxnSpPr>
          <p:nvPr/>
        </p:nvCxnSpPr>
        <p:spPr>
          <a:xfrm flipV="1">
            <a:off x="132340" y="1260144"/>
            <a:ext cx="7686893" cy="0"/>
          </a:xfrm>
          <a:prstGeom prst="line">
            <a:avLst/>
          </a:prstGeom>
          <a:ln>
            <a:solidFill>
              <a:srgbClr val="BF9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6" name="Grupo 75">
            <a:extLst>
              <a:ext uri="{FF2B5EF4-FFF2-40B4-BE49-F238E27FC236}">
                <a16:creationId xmlns:a16="http://schemas.microsoft.com/office/drawing/2014/main" id="{00A78675-F56B-42D9-B537-26282F36A86F}"/>
              </a:ext>
            </a:extLst>
          </p:cNvPr>
          <p:cNvGrpSpPr/>
          <p:nvPr/>
        </p:nvGrpSpPr>
        <p:grpSpPr>
          <a:xfrm>
            <a:off x="3117929" y="3476377"/>
            <a:ext cx="3536372" cy="3191263"/>
            <a:chOff x="2526972" y="3661043"/>
            <a:chExt cx="3536372" cy="3191263"/>
          </a:xfrm>
        </p:grpSpPr>
        <p:grpSp>
          <p:nvGrpSpPr>
            <p:cNvPr id="46" name="Grupo 45">
              <a:extLst>
                <a:ext uri="{FF2B5EF4-FFF2-40B4-BE49-F238E27FC236}">
                  <a16:creationId xmlns:a16="http://schemas.microsoft.com/office/drawing/2014/main" id="{9BCD7BE2-020F-4E97-9F1D-5A9A37CB2DDA}"/>
                </a:ext>
              </a:extLst>
            </p:cNvPr>
            <p:cNvGrpSpPr/>
            <p:nvPr/>
          </p:nvGrpSpPr>
          <p:grpSpPr>
            <a:xfrm>
              <a:off x="3121908" y="3798936"/>
              <a:ext cx="2941436" cy="2359895"/>
              <a:chOff x="3078760" y="3549281"/>
              <a:chExt cx="4370664" cy="2359895"/>
            </a:xfrm>
          </p:grpSpPr>
          <p:cxnSp>
            <p:nvCxnSpPr>
              <p:cNvPr id="38" name="Conector recto 37">
                <a:extLst>
                  <a:ext uri="{FF2B5EF4-FFF2-40B4-BE49-F238E27FC236}">
                    <a16:creationId xmlns:a16="http://schemas.microsoft.com/office/drawing/2014/main" id="{3DD8C0D6-F95B-4934-8FEA-616694609152}"/>
                  </a:ext>
                </a:extLst>
              </p:cNvPr>
              <p:cNvCxnSpPr/>
              <p:nvPr/>
            </p:nvCxnSpPr>
            <p:spPr>
              <a:xfrm>
                <a:off x="3080472" y="3549281"/>
                <a:ext cx="0" cy="235989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Conector recto 41">
                <a:extLst>
                  <a:ext uri="{FF2B5EF4-FFF2-40B4-BE49-F238E27FC236}">
                    <a16:creationId xmlns:a16="http://schemas.microsoft.com/office/drawing/2014/main" id="{469D81D5-FCCD-4C63-B29B-2F05CD6B23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78760" y="5909176"/>
                <a:ext cx="4370664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0" name="Grupo 49">
              <a:extLst>
                <a:ext uri="{FF2B5EF4-FFF2-40B4-BE49-F238E27FC236}">
                  <a16:creationId xmlns:a16="http://schemas.microsoft.com/office/drawing/2014/main" id="{82569D1B-0213-4A51-A6B0-CAF00A9482AE}"/>
                </a:ext>
              </a:extLst>
            </p:cNvPr>
            <p:cNvGrpSpPr/>
            <p:nvPr/>
          </p:nvGrpSpPr>
          <p:grpSpPr>
            <a:xfrm>
              <a:off x="3391303" y="5284673"/>
              <a:ext cx="661222" cy="1252503"/>
              <a:chOff x="3391303" y="5265623"/>
              <a:chExt cx="661222" cy="1252503"/>
            </a:xfrm>
          </p:grpSpPr>
          <p:sp>
            <p:nvSpPr>
              <p:cNvPr id="34" name="Rectángulo: esquinas redondeadas 33">
                <a:extLst>
                  <a:ext uri="{FF2B5EF4-FFF2-40B4-BE49-F238E27FC236}">
                    <a16:creationId xmlns:a16="http://schemas.microsoft.com/office/drawing/2014/main" id="{A7A53232-B8DB-4A6B-AF5E-60024A68FBF3}"/>
                  </a:ext>
                </a:extLst>
              </p:cNvPr>
              <p:cNvSpPr/>
              <p:nvPr/>
            </p:nvSpPr>
            <p:spPr>
              <a:xfrm>
                <a:off x="3481956" y="5265623"/>
                <a:ext cx="384079" cy="882618"/>
              </a:xfrm>
              <a:prstGeom prst="roundRect">
                <a:avLst>
                  <a:gd name="adj" fmla="val 19973"/>
                </a:avLst>
              </a:prstGeom>
              <a:solidFill>
                <a:srgbClr val="644C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8" name="CuadroTexto 47">
                <a:extLst>
                  <a:ext uri="{FF2B5EF4-FFF2-40B4-BE49-F238E27FC236}">
                    <a16:creationId xmlns:a16="http://schemas.microsoft.com/office/drawing/2014/main" id="{3DB37B63-4623-4BC5-B4D4-A8C84406E4F7}"/>
                  </a:ext>
                </a:extLst>
              </p:cNvPr>
              <p:cNvSpPr txBox="1"/>
              <p:nvPr/>
            </p:nvSpPr>
            <p:spPr>
              <a:xfrm>
                <a:off x="3391303" y="6148794"/>
                <a:ext cx="66122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CL" b="1" dirty="0"/>
                  <a:t>SEIA</a:t>
                </a:r>
              </a:p>
            </p:txBody>
          </p:sp>
        </p:grpSp>
        <p:grpSp>
          <p:nvGrpSpPr>
            <p:cNvPr id="342" name="Grupo 341">
              <a:extLst>
                <a:ext uri="{FF2B5EF4-FFF2-40B4-BE49-F238E27FC236}">
                  <a16:creationId xmlns:a16="http://schemas.microsoft.com/office/drawing/2014/main" id="{1E284643-44E4-4491-8697-FAC5A09832B8}"/>
                </a:ext>
              </a:extLst>
            </p:cNvPr>
            <p:cNvGrpSpPr/>
            <p:nvPr/>
          </p:nvGrpSpPr>
          <p:grpSpPr>
            <a:xfrm>
              <a:off x="4282189" y="4000413"/>
              <a:ext cx="661222" cy="2526045"/>
              <a:chOff x="3391303" y="3992081"/>
              <a:chExt cx="661222" cy="2526045"/>
            </a:xfrm>
          </p:grpSpPr>
          <p:sp>
            <p:nvSpPr>
              <p:cNvPr id="343" name="Rectángulo: esquinas redondeadas 342">
                <a:extLst>
                  <a:ext uri="{FF2B5EF4-FFF2-40B4-BE49-F238E27FC236}">
                    <a16:creationId xmlns:a16="http://schemas.microsoft.com/office/drawing/2014/main" id="{96342A4D-50DD-4AB7-B155-4BCEC0BE8DD1}"/>
                  </a:ext>
                </a:extLst>
              </p:cNvPr>
              <p:cNvSpPr/>
              <p:nvPr/>
            </p:nvSpPr>
            <p:spPr>
              <a:xfrm>
                <a:off x="3481956" y="3992081"/>
                <a:ext cx="384079" cy="2156161"/>
              </a:xfrm>
              <a:prstGeom prst="roundRect">
                <a:avLst/>
              </a:prstGeom>
              <a:solidFill>
                <a:srgbClr val="612D5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344" name="CuadroTexto 343">
                <a:extLst>
                  <a:ext uri="{FF2B5EF4-FFF2-40B4-BE49-F238E27FC236}">
                    <a16:creationId xmlns:a16="http://schemas.microsoft.com/office/drawing/2014/main" id="{13F23191-1B1E-4AA1-B01A-025308735580}"/>
                  </a:ext>
                </a:extLst>
              </p:cNvPr>
              <p:cNvSpPr txBox="1"/>
              <p:nvPr/>
            </p:nvSpPr>
            <p:spPr>
              <a:xfrm>
                <a:off x="3391303" y="6148794"/>
                <a:ext cx="66122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CL" b="1" dirty="0"/>
                  <a:t>SMA</a:t>
                </a:r>
              </a:p>
            </p:txBody>
          </p:sp>
        </p:grpSp>
        <p:grpSp>
          <p:nvGrpSpPr>
            <p:cNvPr id="345" name="Grupo 344">
              <a:extLst>
                <a:ext uri="{FF2B5EF4-FFF2-40B4-BE49-F238E27FC236}">
                  <a16:creationId xmlns:a16="http://schemas.microsoft.com/office/drawing/2014/main" id="{36AC7B7C-D3E1-4F71-BA0E-7FD4AD953478}"/>
                </a:ext>
              </a:extLst>
            </p:cNvPr>
            <p:cNvGrpSpPr/>
            <p:nvPr/>
          </p:nvGrpSpPr>
          <p:grpSpPr>
            <a:xfrm>
              <a:off x="5179428" y="4952058"/>
              <a:ext cx="661222" cy="1574400"/>
              <a:chOff x="3391303" y="4943726"/>
              <a:chExt cx="661222" cy="1574400"/>
            </a:xfrm>
          </p:grpSpPr>
          <p:sp>
            <p:nvSpPr>
              <p:cNvPr id="346" name="Rectángulo: esquinas redondeadas 345">
                <a:extLst>
                  <a:ext uri="{FF2B5EF4-FFF2-40B4-BE49-F238E27FC236}">
                    <a16:creationId xmlns:a16="http://schemas.microsoft.com/office/drawing/2014/main" id="{74BAD809-E042-4B71-8F42-749BB0855883}"/>
                  </a:ext>
                </a:extLst>
              </p:cNvPr>
              <p:cNvSpPr/>
              <p:nvPr/>
            </p:nvSpPr>
            <p:spPr>
              <a:xfrm>
                <a:off x="3481956" y="4943726"/>
                <a:ext cx="384079" cy="1204515"/>
              </a:xfrm>
              <a:prstGeom prst="roundRect">
                <a:avLst/>
              </a:prstGeom>
              <a:solidFill>
                <a:srgbClr val="2946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347" name="CuadroTexto 346">
                <a:extLst>
                  <a:ext uri="{FF2B5EF4-FFF2-40B4-BE49-F238E27FC236}">
                    <a16:creationId xmlns:a16="http://schemas.microsoft.com/office/drawing/2014/main" id="{148DDBA1-26BC-4B01-B89F-5F2E432D9053}"/>
                  </a:ext>
                </a:extLst>
              </p:cNvPr>
              <p:cNvSpPr txBox="1"/>
              <p:nvPr/>
            </p:nvSpPr>
            <p:spPr>
              <a:xfrm>
                <a:off x="3391303" y="6148794"/>
                <a:ext cx="66122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CL" b="1" dirty="0"/>
                  <a:t>1TA</a:t>
                </a:r>
              </a:p>
            </p:txBody>
          </p:sp>
        </p:grpSp>
        <p:sp>
          <p:nvSpPr>
            <p:cNvPr id="52" name="CuadroTexto 51">
              <a:extLst>
                <a:ext uri="{FF2B5EF4-FFF2-40B4-BE49-F238E27FC236}">
                  <a16:creationId xmlns:a16="http://schemas.microsoft.com/office/drawing/2014/main" id="{1D50D9F8-DCF8-4305-B15B-DF2C7A9F0DB9}"/>
                </a:ext>
              </a:extLst>
            </p:cNvPr>
            <p:cNvSpPr txBox="1"/>
            <p:nvPr/>
          </p:nvSpPr>
          <p:spPr>
            <a:xfrm rot="16200000">
              <a:off x="2231957" y="4475253"/>
              <a:ext cx="95936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Años</a:t>
              </a:r>
            </a:p>
          </p:txBody>
        </p:sp>
        <p:cxnSp>
          <p:nvCxnSpPr>
            <p:cNvPr id="62" name="Conector recto 61">
              <a:extLst>
                <a:ext uri="{FF2B5EF4-FFF2-40B4-BE49-F238E27FC236}">
                  <a16:creationId xmlns:a16="http://schemas.microsoft.com/office/drawing/2014/main" id="{7CF5ED87-B863-40A2-882B-ADBE833D7F3C}"/>
                </a:ext>
              </a:extLst>
            </p:cNvPr>
            <p:cNvCxnSpPr/>
            <p:nvPr/>
          </p:nvCxnSpPr>
          <p:spPr>
            <a:xfrm>
              <a:off x="3087898" y="5382187"/>
              <a:ext cx="72000" cy="0"/>
            </a:xfrm>
            <a:prstGeom prst="line">
              <a:avLst/>
            </a:prstGeom>
            <a:ln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Conector recto 347">
              <a:extLst>
                <a:ext uri="{FF2B5EF4-FFF2-40B4-BE49-F238E27FC236}">
                  <a16:creationId xmlns:a16="http://schemas.microsoft.com/office/drawing/2014/main" id="{08E67A1A-2BC1-4B08-BA2B-F12A3F00933A}"/>
                </a:ext>
              </a:extLst>
            </p:cNvPr>
            <p:cNvCxnSpPr>
              <a:cxnSpLocks/>
            </p:cNvCxnSpPr>
            <p:nvPr/>
          </p:nvCxnSpPr>
          <p:spPr>
            <a:xfrm>
              <a:off x="3085517" y="4615937"/>
              <a:ext cx="72000" cy="0"/>
            </a:xfrm>
            <a:prstGeom prst="line">
              <a:avLst/>
            </a:prstGeom>
            <a:ln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Conector recto 349">
              <a:extLst>
                <a:ext uri="{FF2B5EF4-FFF2-40B4-BE49-F238E27FC236}">
                  <a16:creationId xmlns:a16="http://schemas.microsoft.com/office/drawing/2014/main" id="{2771D1D8-E5D4-40EE-BF1D-580CFB080C3E}"/>
                </a:ext>
              </a:extLst>
            </p:cNvPr>
            <p:cNvCxnSpPr>
              <a:cxnSpLocks/>
            </p:cNvCxnSpPr>
            <p:nvPr/>
          </p:nvCxnSpPr>
          <p:spPr>
            <a:xfrm>
              <a:off x="3087596" y="3848470"/>
              <a:ext cx="72000" cy="0"/>
            </a:xfrm>
            <a:prstGeom prst="line">
              <a:avLst/>
            </a:prstGeom>
            <a:ln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CuadroTexto 67">
              <a:extLst>
                <a:ext uri="{FF2B5EF4-FFF2-40B4-BE49-F238E27FC236}">
                  <a16:creationId xmlns:a16="http://schemas.microsoft.com/office/drawing/2014/main" id="{28BEA0A6-9F96-4EF6-A0F1-F916A985BFC7}"/>
                </a:ext>
              </a:extLst>
            </p:cNvPr>
            <p:cNvSpPr txBox="1"/>
            <p:nvPr/>
          </p:nvSpPr>
          <p:spPr>
            <a:xfrm>
              <a:off x="4282189" y="3661043"/>
              <a:ext cx="63650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b="1" dirty="0"/>
                <a:t>2,77</a:t>
              </a:r>
            </a:p>
          </p:txBody>
        </p:sp>
        <p:sp>
          <p:nvSpPr>
            <p:cNvPr id="351" name="CuadroTexto 350">
              <a:extLst>
                <a:ext uri="{FF2B5EF4-FFF2-40B4-BE49-F238E27FC236}">
                  <a16:creationId xmlns:a16="http://schemas.microsoft.com/office/drawing/2014/main" id="{8235E1D1-7139-46CC-9760-2C9FBE8860D0}"/>
                </a:ext>
              </a:extLst>
            </p:cNvPr>
            <p:cNvSpPr txBox="1"/>
            <p:nvPr/>
          </p:nvSpPr>
          <p:spPr>
            <a:xfrm>
              <a:off x="3394487" y="4985542"/>
              <a:ext cx="63650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b="1" dirty="0"/>
                <a:t>1,17</a:t>
              </a:r>
            </a:p>
          </p:txBody>
        </p:sp>
        <p:sp>
          <p:nvSpPr>
            <p:cNvPr id="352" name="CuadroTexto 351">
              <a:extLst>
                <a:ext uri="{FF2B5EF4-FFF2-40B4-BE49-F238E27FC236}">
                  <a16:creationId xmlns:a16="http://schemas.microsoft.com/office/drawing/2014/main" id="{6DF91244-67FE-492D-95F9-6A8BC9A18A35}"/>
                </a:ext>
              </a:extLst>
            </p:cNvPr>
            <p:cNvSpPr txBox="1"/>
            <p:nvPr/>
          </p:nvSpPr>
          <p:spPr>
            <a:xfrm>
              <a:off x="5152924" y="4658926"/>
              <a:ext cx="63650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b="1" dirty="0"/>
                <a:t>1,67</a:t>
              </a:r>
            </a:p>
          </p:txBody>
        </p:sp>
        <p:sp>
          <p:nvSpPr>
            <p:cNvPr id="72" name="CuadroTexto 71">
              <a:extLst>
                <a:ext uri="{FF2B5EF4-FFF2-40B4-BE49-F238E27FC236}">
                  <a16:creationId xmlns:a16="http://schemas.microsoft.com/office/drawing/2014/main" id="{93DCE43E-42A1-4C3C-834D-1E07BF5FF69F}"/>
                </a:ext>
              </a:extLst>
            </p:cNvPr>
            <p:cNvSpPr txBox="1"/>
            <p:nvPr/>
          </p:nvSpPr>
          <p:spPr>
            <a:xfrm>
              <a:off x="2734991" y="5249751"/>
              <a:ext cx="742805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dirty="0"/>
                <a:t>1,00</a:t>
              </a:r>
            </a:p>
          </p:txBody>
        </p:sp>
        <p:sp>
          <p:nvSpPr>
            <p:cNvPr id="353" name="CuadroTexto 352">
              <a:extLst>
                <a:ext uri="{FF2B5EF4-FFF2-40B4-BE49-F238E27FC236}">
                  <a16:creationId xmlns:a16="http://schemas.microsoft.com/office/drawing/2014/main" id="{9E454EE0-FDE3-4DC6-A9FB-2A5E8B3C0AD3}"/>
                </a:ext>
              </a:extLst>
            </p:cNvPr>
            <p:cNvSpPr txBox="1"/>
            <p:nvPr/>
          </p:nvSpPr>
          <p:spPr>
            <a:xfrm>
              <a:off x="2749028" y="4492740"/>
              <a:ext cx="742805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dirty="0"/>
                <a:t>2,00</a:t>
              </a:r>
            </a:p>
          </p:txBody>
        </p:sp>
        <p:sp>
          <p:nvSpPr>
            <p:cNvPr id="354" name="CuadroTexto 353">
              <a:extLst>
                <a:ext uri="{FF2B5EF4-FFF2-40B4-BE49-F238E27FC236}">
                  <a16:creationId xmlns:a16="http://schemas.microsoft.com/office/drawing/2014/main" id="{EC73FA5B-FEA3-4493-960D-02246F16B248}"/>
                </a:ext>
              </a:extLst>
            </p:cNvPr>
            <p:cNvSpPr txBox="1"/>
            <p:nvPr/>
          </p:nvSpPr>
          <p:spPr>
            <a:xfrm>
              <a:off x="2749028" y="3711495"/>
              <a:ext cx="742805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dirty="0"/>
                <a:t>3,00</a:t>
              </a:r>
            </a:p>
          </p:txBody>
        </p:sp>
        <p:sp>
          <p:nvSpPr>
            <p:cNvPr id="74" name="CuadroTexto 73">
              <a:extLst>
                <a:ext uri="{FF2B5EF4-FFF2-40B4-BE49-F238E27FC236}">
                  <a16:creationId xmlns:a16="http://schemas.microsoft.com/office/drawing/2014/main" id="{DDE8782A-E59A-47D4-B092-9739E0805430}"/>
                </a:ext>
              </a:extLst>
            </p:cNvPr>
            <p:cNvSpPr txBox="1"/>
            <p:nvPr/>
          </p:nvSpPr>
          <p:spPr>
            <a:xfrm>
              <a:off x="3801539" y="6482974"/>
              <a:ext cx="164024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s-CL"/>
              </a:defPPr>
              <a:lvl1pPr algn="ctr">
                <a:defRPr b="1"/>
              </a:lvl1pPr>
            </a:lstStyle>
            <a:p>
              <a:r>
                <a:rPr lang="es-CL" dirty="0"/>
                <a:t>Organismos </a:t>
              </a:r>
            </a:p>
          </p:txBody>
        </p:sp>
      </p:grpSp>
      <p:sp>
        <p:nvSpPr>
          <p:cNvPr id="355" name="Rectángulo 354">
            <a:extLst>
              <a:ext uri="{FF2B5EF4-FFF2-40B4-BE49-F238E27FC236}">
                <a16:creationId xmlns:a16="http://schemas.microsoft.com/office/drawing/2014/main" id="{DE75BF7D-91D9-4D85-BE7F-AE0A0410D297}"/>
              </a:ext>
            </a:extLst>
          </p:cNvPr>
          <p:cNvSpPr/>
          <p:nvPr/>
        </p:nvSpPr>
        <p:spPr>
          <a:xfrm>
            <a:off x="9894712" y="3300106"/>
            <a:ext cx="2335555" cy="11387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11,5% Tiempo</a:t>
            </a:r>
          </a:p>
          <a:p>
            <a:pPr algn="ctr"/>
            <a:r>
              <a:rPr lang="es-MX" sz="2000" dirty="0">
                <a:solidFill>
                  <a:schemeClr val="bg1">
                    <a:lumMod val="95000"/>
                  </a:schemeClr>
                </a:solidFill>
              </a:rPr>
              <a:t>en Primer Tribunal Ambiental</a:t>
            </a:r>
          </a:p>
        </p:txBody>
      </p:sp>
      <p:grpSp>
        <p:nvGrpSpPr>
          <p:cNvPr id="92" name="Grupo 91">
            <a:extLst>
              <a:ext uri="{FF2B5EF4-FFF2-40B4-BE49-F238E27FC236}">
                <a16:creationId xmlns:a16="http://schemas.microsoft.com/office/drawing/2014/main" id="{80637939-5692-4FA4-AB1B-9C44E0888B45}"/>
              </a:ext>
            </a:extLst>
          </p:cNvPr>
          <p:cNvGrpSpPr/>
          <p:nvPr/>
        </p:nvGrpSpPr>
        <p:grpSpPr>
          <a:xfrm>
            <a:off x="8730502" y="-11906"/>
            <a:ext cx="1821255" cy="7241384"/>
            <a:chOff x="8730502" y="-11906"/>
            <a:chExt cx="1821255" cy="7241384"/>
          </a:xfrm>
        </p:grpSpPr>
        <p:grpSp>
          <p:nvGrpSpPr>
            <p:cNvPr id="78" name="Grupo 77">
              <a:extLst>
                <a:ext uri="{FF2B5EF4-FFF2-40B4-BE49-F238E27FC236}">
                  <a16:creationId xmlns:a16="http://schemas.microsoft.com/office/drawing/2014/main" id="{5B7A4C17-EB82-4775-BA20-8C7F1A10A00E}"/>
                </a:ext>
              </a:extLst>
            </p:cNvPr>
            <p:cNvGrpSpPr/>
            <p:nvPr/>
          </p:nvGrpSpPr>
          <p:grpSpPr>
            <a:xfrm>
              <a:off x="8730502" y="1514884"/>
              <a:ext cx="1821255" cy="5714594"/>
              <a:chOff x="1949466" y="5187797"/>
              <a:chExt cx="218176" cy="566280"/>
            </a:xfrm>
            <a:noFill/>
          </p:grpSpPr>
          <p:sp>
            <p:nvSpPr>
              <p:cNvPr id="357" name="Freeform 8">
                <a:extLst>
                  <a:ext uri="{FF2B5EF4-FFF2-40B4-BE49-F238E27FC236}">
                    <a16:creationId xmlns:a16="http://schemas.microsoft.com/office/drawing/2014/main" id="{3623C22C-A421-4DE8-834D-DF3A4136C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884" y="5187797"/>
                <a:ext cx="178758" cy="223104"/>
              </a:xfrm>
              <a:custGeom>
                <a:avLst/>
                <a:gdLst>
                  <a:gd name="T0" fmla="*/ 136 w 195"/>
                  <a:gd name="T1" fmla="*/ 40 h 288"/>
                  <a:gd name="T2" fmla="*/ 146 w 195"/>
                  <a:gd name="T3" fmla="*/ 65 h 288"/>
                  <a:gd name="T4" fmla="*/ 147 w 195"/>
                  <a:gd name="T5" fmla="*/ 80 h 288"/>
                  <a:gd name="T6" fmla="*/ 149 w 195"/>
                  <a:gd name="T7" fmla="*/ 94 h 288"/>
                  <a:gd name="T8" fmla="*/ 152 w 195"/>
                  <a:gd name="T9" fmla="*/ 107 h 288"/>
                  <a:gd name="T10" fmla="*/ 137 w 195"/>
                  <a:gd name="T11" fmla="*/ 190 h 288"/>
                  <a:gd name="T12" fmla="*/ 121 w 195"/>
                  <a:gd name="T13" fmla="*/ 200 h 288"/>
                  <a:gd name="T14" fmla="*/ 117 w 195"/>
                  <a:gd name="T15" fmla="*/ 206 h 288"/>
                  <a:gd name="T16" fmla="*/ 119 w 195"/>
                  <a:gd name="T17" fmla="*/ 221 h 288"/>
                  <a:gd name="T18" fmla="*/ 124 w 195"/>
                  <a:gd name="T19" fmla="*/ 229 h 288"/>
                  <a:gd name="T20" fmla="*/ 118 w 195"/>
                  <a:gd name="T21" fmla="*/ 235 h 288"/>
                  <a:gd name="T22" fmla="*/ 105 w 195"/>
                  <a:gd name="T23" fmla="*/ 248 h 288"/>
                  <a:gd name="T24" fmla="*/ 90 w 195"/>
                  <a:gd name="T25" fmla="*/ 249 h 288"/>
                  <a:gd name="T26" fmla="*/ 86 w 195"/>
                  <a:gd name="T27" fmla="*/ 259 h 288"/>
                  <a:gd name="T28" fmla="*/ 85 w 195"/>
                  <a:gd name="T29" fmla="*/ 272 h 288"/>
                  <a:gd name="T30" fmla="*/ 65 w 195"/>
                  <a:gd name="T31" fmla="*/ 277 h 288"/>
                  <a:gd name="T32" fmla="*/ 56 w 195"/>
                  <a:gd name="T33" fmla="*/ 279 h 288"/>
                  <a:gd name="T34" fmla="*/ 46 w 195"/>
                  <a:gd name="T35" fmla="*/ 280 h 288"/>
                  <a:gd name="T36" fmla="*/ 28 w 195"/>
                  <a:gd name="T37" fmla="*/ 280 h 288"/>
                  <a:gd name="T38" fmla="*/ 21 w 195"/>
                  <a:gd name="T39" fmla="*/ 280 h 288"/>
                  <a:gd name="T40" fmla="*/ 8 w 195"/>
                  <a:gd name="T41" fmla="*/ 284 h 288"/>
                  <a:gd name="T42" fmla="*/ 5 w 195"/>
                  <a:gd name="T43" fmla="*/ 283 h 288"/>
                  <a:gd name="T44" fmla="*/ 3 w 195"/>
                  <a:gd name="T45" fmla="*/ 280 h 288"/>
                  <a:gd name="T46" fmla="*/ 0 w 195"/>
                  <a:gd name="T47" fmla="*/ 270 h 288"/>
                  <a:gd name="T48" fmla="*/ 5 w 195"/>
                  <a:gd name="T49" fmla="*/ 264 h 288"/>
                  <a:gd name="T50" fmla="*/ 6 w 195"/>
                  <a:gd name="T51" fmla="*/ 256 h 288"/>
                  <a:gd name="T52" fmla="*/ 11 w 195"/>
                  <a:gd name="T53" fmla="*/ 253 h 288"/>
                  <a:gd name="T54" fmla="*/ 14 w 195"/>
                  <a:gd name="T55" fmla="*/ 249 h 288"/>
                  <a:gd name="T56" fmla="*/ 14 w 195"/>
                  <a:gd name="T57" fmla="*/ 235 h 288"/>
                  <a:gd name="T58" fmla="*/ 11 w 195"/>
                  <a:gd name="T59" fmla="*/ 223 h 288"/>
                  <a:gd name="T60" fmla="*/ 9 w 195"/>
                  <a:gd name="T61" fmla="*/ 210 h 288"/>
                  <a:gd name="T62" fmla="*/ 8 w 195"/>
                  <a:gd name="T63" fmla="*/ 202 h 288"/>
                  <a:gd name="T64" fmla="*/ 10 w 195"/>
                  <a:gd name="T65" fmla="*/ 192 h 288"/>
                  <a:gd name="T66" fmla="*/ 11 w 195"/>
                  <a:gd name="T67" fmla="*/ 184 h 288"/>
                  <a:gd name="T68" fmla="*/ 12 w 195"/>
                  <a:gd name="T69" fmla="*/ 177 h 288"/>
                  <a:gd name="T70" fmla="*/ 12 w 195"/>
                  <a:gd name="T71" fmla="*/ 167 h 288"/>
                  <a:gd name="T72" fmla="*/ 16 w 195"/>
                  <a:gd name="T73" fmla="*/ 155 h 288"/>
                  <a:gd name="T74" fmla="*/ 15 w 195"/>
                  <a:gd name="T75" fmla="*/ 143 h 288"/>
                  <a:gd name="T76" fmla="*/ 10 w 195"/>
                  <a:gd name="T77" fmla="*/ 145 h 288"/>
                  <a:gd name="T78" fmla="*/ 5 w 195"/>
                  <a:gd name="T79" fmla="*/ 142 h 288"/>
                  <a:gd name="T80" fmla="*/ 7 w 195"/>
                  <a:gd name="T81" fmla="*/ 134 h 288"/>
                  <a:gd name="T82" fmla="*/ 8 w 195"/>
                  <a:gd name="T83" fmla="*/ 127 h 288"/>
                  <a:gd name="T84" fmla="*/ 6 w 195"/>
                  <a:gd name="T85" fmla="*/ 120 h 288"/>
                  <a:gd name="T86" fmla="*/ 11 w 195"/>
                  <a:gd name="T87" fmla="*/ 120 h 288"/>
                  <a:gd name="T88" fmla="*/ 21 w 195"/>
                  <a:gd name="T89" fmla="*/ 113 h 288"/>
                  <a:gd name="T90" fmla="*/ 22 w 195"/>
                  <a:gd name="T91" fmla="*/ 102 h 288"/>
                  <a:gd name="T92" fmla="*/ 23 w 195"/>
                  <a:gd name="T93" fmla="*/ 92 h 288"/>
                  <a:gd name="T94" fmla="*/ 24 w 195"/>
                  <a:gd name="T95" fmla="*/ 85 h 288"/>
                  <a:gd name="T96" fmla="*/ 25 w 195"/>
                  <a:gd name="T97" fmla="*/ 73 h 288"/>
                  <a:gd name="T98" fmla="*/ 26 w 195"/>
                  <a:gd name="T99" fmla="*/ 58 h 288"/>
                  <a:gd name="T100" fmla="*/ 29 w 195"/>
                  <a:gd name="T101" fmla="*/ 49 h 288"/>
                  <a:gd name="T102" fmla="*/ 31 w 195"/>
                  <a:gd name="T103" fmla="*/ 38 h 288"/>
                  <a:gd name="T104" fmla="*/ 34 w 195"/>
                  <a:gd name="T105" fmla="*/ 28 h 288"/>
                  <a:gd name="T106" fmla="*/ 49 w 195"/>
                  <a:gd name="T107" fmla="*/ 28 h 288"/>
                  <a:gd name="T108" fmla="*/ 97 w 195"/>
                  <a:gd name="T109" fmla="*/ 1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5" h="288">
                    <a:moveTo>
                      <a:pt x="116" y="0"/>
                    </a:moveTo>
                    <a:lnTo>
                      <a:pt x="120" y="1"/>
                    </a:lnTo>
                    <a:lnTo>
                      <a:pt x="126" y="9"/>
                    </a:lnTo>
                    <a:lnTo>
                      <a:pt x="132" y="20"/>
                    </a:lnTo>
                    <a:lnTo>
                      <a:pt x="134" y="38"/>
                    </a:lnTo>
                    <a:lnTo>
                      <a:pt x="136" y="40"/>
                    </a:lnTo>
                    <a:lnTo>
                      <a:pt x="136" y="43"/>
                    </a:lnTo>
                    <a:lnTo>
                      <a:pt x="139" y="46"/>
                    </a:lnTo>
                    <a:lnTo>
                      <a:pt x="139" y="59"/>
                    </a:lnTo>
                    <a:lnTo>
                      <a:pt x="142" y="62"/>
                    </a:lnTo>
                    <a:lnTo>
                      <a:pt x="145" y="63"/>
                    </a:lnTo>
                    <a:lnTo>
                      <a:pt x="146" y="65"/>
                    </a:lnTo>
                    <a:lnTo>
                      <a:pt x="146" y="66"/>
                    </a:lnTo>
                    <a:lnTo>
                      <a:pt x="146" y="69"/>
                    </a:lnTo>
                    <a:lnTo>
                      <a:pt x="147" y="73"/>
                    </a:lnTo>
                    <a:lnTo>
                      <a:pt x="146" y="75"/>
                    </a:lnTo>
                    <a:lnTo>
                      <a:pt x="146" y="79"/>
                    </a:lnTo>
                    <a:lnTo>
                      <a:pt x="147" y="80"/>
                    </a:lnTo>
                    <a:lnTo>
                      <a:pt x="148" y="82"/>
                    </a:lnTo>
                    <a:lnTo>
                      <a:pt x="149" y="87"/>
                    </a:lnTo>
                    <a:lnTo>
                      <a:pt x="152" y="91"/>
                    </a:lnTo>
                    <a:lnTo>
                      <a:pt x="152" y="92"/>
                    </a:lnTo>
                    <a:lnTo>
                      <a:pt x="150" y="92"/>
                    </a:lnTo>
                    <a:lnTo>
                      <a:pt x="149" y="94"/>
                    </a:lnTo>
                    <a:lnTo>
                      <a:pt x="149" y="97"/>
                    </a:lnTo>
                    <a:lnTo>
                      <a:pt x="149" y="99"/>
                    </a:lnTo>
                    <a:lnTo>
                      <a:pt x="149" y="100"/>
                    </a:lnTo>
                    <a:lnTo>
                      <a:pt x="149" y="105"/>
                    </a:lnTo>
                    <a:lnTo>
                      <a:pt x="150" y="106"/>
                    </a:lnTo>
                    <a:lnTo>
                      <a:pt x="152" y="107"/>
                    </a:lnTo>
                    <a:lnTo>
                      <a:pt x="153" y="108"/>
                    </a:lnTo>
                    <a:lnTo>
                      <a:pt x="166" y="110"/>
                    </a:lnTo>
                    <a:lnTo>
                      <a:pt x="186" y="105"/>
                    </a:lnTo>
                    <a:lnTo>
                      <a:pt x="195" y="115"/>
                    </a:lnTo>
                    <a:lnTo>
                      <a:pt x="177" y="173"/>
                    </a:lnTo>
                    <a:lnTo>
                      <a:pt x="137" y="190"/>
                    </a:lnTo>
                    <a:lnTo>
                      <a:pt x="129" y="193"/>
                    </a:lnTo>
                    <a:lnTo>
                      <a:pt x="128" y="195"/>
                    </a:lnTo>
                    <a:lnTo>
                      <a:pt x="127" y="196"/>
                    </a:lnTo>
                    <a:lnTo>
                      <a:pt x="126" y="197"/>
                    </a:lnTo>
                    <a:lnTo>
                      <a:pt x="121" y="198"/>
                    </a:lnTo>
                    <a:lnTo>
                      <a:pt x="121" y="200"/>
                    </a:lnTo>
                    <a:lnTo>
                      <a:pt x="119" y="203"/>
                    </a:lnTo>
                    <a:lnTo>
                      <a:pt x="118" y="204"/>
                    </a:lnTo>
                    <a:lnTo>
                      <a:pt x="117" y="203"/>
                    </a:lnTo>
                    <a:lnTo>
                      <a:pt x="116" y="204"/>
                    </a:lnTo>
                    <a:lnTo>
                      <a:pt x="116" y="205"/>
                    </a:lnTo>
                    <a:lnTo>
                      <a:pt x="117" y="206"/>
                    </a:lnTo>
                    <a:lnTo>
                      <a:pt x="113" y="213"/>
                    </a:lnTo>
                    <a:lnTo>
                      <a:pt x="113" y="214"/>
                    </a:lnTo>
                    <a:lnTo>
                      <a:pt x="113" y="215"/>
                    </a:lnTo>
                    <a:lnTo>
                      <a:pt x="113" y="216"/>
                    </a:lnTo>
                    <a:lnTo>
                      <a:pt x="114" y="219"/>
                    </a:lnTo>
                    <a:lnTo>
                      <a:pt x="119" y="221"/>
                    </a:lnTo>
                    <a:lnTo>
                      <a:pt x="119" y="223"/>
                    </a:lnTo>
                    <a:lnTo>
                      <a:pt x="120" y="224"/>
                    </a:lnTo>
                    <a:lnTo>
                      <a:pt x="121" y="228"/>
                    </a:lnTo>
                    <a:lnTo>
                      <a:pt x="122" y="228"/>
                    </a:lnTo>
                    <a:lnTo>
                      <a:pt x="123" y="228"/>
                    </a:lnTo>
                    <a:lnTo>
                      <a:pt x="124" y="229"/>
                    </a:lnTo>
                    <a:lnTo>
                      <a:pt x="124" y="231"/>
                    </a:lnTo>
                    <a:lnTo>
                      <a:pt x="126" y="233"/>
                    </a:lnTo>
                    <a:lnTo>
                      <a:pt x="121" y="236"/>
                    </a:lnTo>
                    <a:lnTo>
                      <a:pt x="120" y="236"/>
                    </a:lnTo>
                    <a:lnTo>
                      <a:pt x="118" y="236"/>
                    </a:lnTo>
                    <a:lnTo>
                      <a:pt x="118" y="235"/>
                    </a:lnTo>
                    <a:lnTo>
                      <a:pt x="116" y="238"/>
                    </a:lnTo>
                    <a:lnTo>
                      <a:pt x="116" y="240"/>
                    </a:lnTo>
                    <a:lnTo>
                      <a:pt x="114" y="243"/>
                    </a:lnTo>
                    <a:lnTo>
                      <a:pt x="111" y="243"/>
                    </a:lnTo>
                    <a:lnTo>
                      <a:pt x="110" y="244"/>
                    </a:lnTo>
                    <a:lnTo>
                      <a:pt x="105" y="248"/>
                    </a:lnTo>
                    <a:lnTo>
                      <a:pt x="103" y="249"/>
                    </a:lnTo>
                    <a:lnTo>
                      <a:pt x="100" y="247"/>
                    </a:lnTo>
                    <a:lnTo>
                      <a:pt x="96" y="248"/>
                    </a:lnTo>
                    <a:lnTo>
                      <a:pt x="93" y="249"/>
                    </a:lnTo>
                    <a:lnTo>
                      <a:pt x="89" y="248"/>
                    </a:lnTo>
                    <a:lnTo>
                      <a:pt x="90" y="249"/>
                    </a:lnTo>
                    <a:lnTo>
                      <a:pt x="90" y="250"/>
                    </a:lnTo>
                    <a:lnTo>
                      <a:pt x="89" y="251"/>
                    </a:lnTo>
                    <a:lnTo>
                      <a:pt x="90" y="254"/>
                    </a:lnTo>
                    <a:lnTo>
                      <a:pt x="91" y="255"/>
                    </a:lnTo>
                    <a:lnTo>
                      <a:pt x="88" y="259"/>
                    </a:lnTo>
                    <a:lnTo>
                      <a:pt x="86" y="259"/>
                    </a:lnTo>
                    <a:lnTo>
                      <a:pt x="88" y="260"/>
                    </a:lnTo>
                    <a:lnTo>
                      <a:pt x="87" y="263"/>
                    </a:lnTo>
                    <a:lnTo>
                      <a:pt x="89" y="266"/>
                    </a:lnTo>
                    <a:lnTo>
                      <a:pt x="88" y="267"/>
                    </a:lnTo>
                    <a:lnTo>
                      <a:pt x="88" y="269"/>
                    </a:lnTo>
                    <a:lnTo>
                      <a:pt x="85" y="272"/>
                    </a:lnTo>
                    <a:lnTo>
                      <a:pt x="81" y="273"/>
                    </a:lnTo>
                    <a:lnTo>
                      <a:pt x="78" y="273"/>
                    </a:lnTo>
                    <a:lnTo>
                      <a:pt x="72" y="276"/>
                    </a:lnTo>
                    <a:lnTo>
                      <a:pt x="69" y="275"/>
                    </a:lnTo>
                    <a:lnTo>
                      <a:pt x="65" y="276"/>
                    </a:lnTo>
                    <a:lnTo>
                      <a:pt x="65" y="277"/>
                    </a:lnTo>
                    <a:lnTo>
                      <a:pt x="64" y="278"/>
                    </a:lnTo>
                    <a:lnTo>
                      <a:pt x="64" y="280"/>
                    </a:lnTo>
                    <a:lnTo>
                      <a:pt x="64" y="280"/>
                    </a:lnTo>
                    <a:lnTo>
                      <a:pt x="61" y="279"/>
                    </a:lnTo>
                    <a:lnTo>
                      <a:pt x="57" y="280"/>
                    </a:lnTo>
                    <a:lnTo>
                      <a:pt x="56" y="279"/>
                    </a:lnTo>
                    <a:lnTo>
                      <a:pt x="56" y="280"/>
                    </a:lnTo>
                    <a:lnTo>
                      <a:pt x="54" y="279"/>
                    </a:lnTo>
                    <a:lnTo>
                      <a:pt x="54" y="279"/>
                    </a:lnTo>
                    <a:lnTo>
                      <a:pt x="53" y="278"/>
                    </a:lnTo>
                    <a:lnTo>
                      <a:pt x="48" y="278"/>
                    </a:lnTo>
                    <a:lnTo>
                      <a:pt x="46" y="280"/>
                    </a:lnTo>
                    <a:lnTo>
                      <a:pt x="45" y="279"/>
                    </a:lnTo>
                    <a:lnTo>
                      <a:pt x="42" y="278"/>
                    </a:lnTo>
                    <a:lnTo>
                      <a:pt x="32" y="281"/>
                    </a:lnTo>
                    <a:lnTo>
                      <a:pt x="31" y="281"/>
                    </a:lnTo>
                    <a:lnTo>
                      <a:pt x="31" y="280"/>
                    </a:lnTo>
                    <a:lnTo>
                      <a:pt x="28" y="280"/>
                    </a:lnTo>
                    <a:lnTo>
                      <a:pt x="27" y="279"/>
                    </a:lnTo>
                    <a:lnTo>
                      <a:pt x="25" y="278"/>
                    </a:lnTo>
                    <a:lnTo>
                      <a:pt x="23" y="277"/>
                    </a:lnTo>
                    <a:lnTo>
                      <a:pt x="22" y="277"/>
                    </a:lnTo>
                    <a:lnTo>
                      <a:pt x="21" y="277"/>
                    </a:lnTo>
                    <a:lnTo>
                      <a:pt x="21" y="280"/>
                    </a:lnTo>
                    <a:lnTo>
                      <a:pt x="19" y="280"/>
                    </a:lnTo>
                    <a:lnTo>
                      <a:pt x="16" y="280"/>
                    </a:lnTo>
                    <a:lnTo>
                      <a:pt x="11" y="283"/>
                    </a:lnTo>
                    <a:lnTo>
                      <a:pt x="10" y="283"/>
                    </a:lnTo>
                    <a:lnTo>
                      <a:pt x="8" y="283"/>
                    </a:lnTo>
                    <a:lnTo>
                      <a:pt x="8" y="284"/>
                    </a:lnTo>
                    <a:lnTo>
                      <a:pt x="6" y="287"/>
                    </a:lnTo>
                    <a:lnTo>
                      <a:pt x="5" y="288"/>
                    </a:lnTo>
                    <a:lnTo>
                      <a:pt x="4" y="287"/>
                    </a:lnTo>
                    <a:lnTo>
                      <a:pt x="5" y="287"/>
                    </a:lnTo>
                    <a:lnTo>
                      <a:pt x="5" y="284"/>
                    </a:lnTo>
                    <a:lnTo>
                      <a:pt x="5" y="283"/>
                    </a:lnTo>
                    <a:lnTo>
                      <a:pt x="5" y="282"/>
                    </a:lnTo>
                    <a:lnTo>
                      <a:pt x="4" y="281"/>
                    </a:lnTo>
                    <a:lnTo>
                      <a:pt x="4" y="280"/>
                    </a:lnTo>
                    <a:lnTo>
                      <a:pt x="3" y="280"/>
                    </a:lnTo>
                    <a:lnTo>
                      <a:pt x="3" y="279"/>
                    </a:lnTo>
                    <a:lnTo>
                      <a:pt x="3" y="280"/>
                    </a:lnTo>
                    <a:lnTo>
                      <a:pt x="2" y="280"/>
                    </a:lnTo>
                    <a:lnTo>
                      <a:pt x="1" y="276"/>
                    </a:lnTo>
                    <a:lnTo>
                      <a:pt x="0" y="275"/>
                    </a:lnTo>
                    <a:lnTo>
                      <a:pt x="0" y="272"/>
                    </a:lnTo>
                    <a:lnTo>
                      <a:pt x="0" y="271"/>
                    </a:lnTo>
                    <a:lnTo>
                      <a:pt x="0" y="270"/>
                    </a:lnTo>
                    <a:lnTo>
                      <a:pt x="2" y="270"/>
                    </a:lnTo>
                    <a:lnTo>
                      <a:pt x="2" y="269"/>
                    </a:lnTo>
                    <a:lnTo>
                      <a:pt x="3" y="269"/>
                    </a:lnTo>
                    <a:lnTo>
                      <a:pt x="2" y="267"/>
                    </a:lnTo>
                    <a:lnTo>
                      <a:pt x="3" y="264"/>
                    </a:lnTo>
                    <a:lnTo>
                      <a:pt x="5" y="264"/>
                    </a:lnTo>
                    <a:lnTo>
                      <a:pt x="5" y="262"/>
                    </a:lnTo>
                    <a:lnTo>
                      <a:pt x="5" y="262"/>
                    </a:lnTo>
                    <a:lnTo>
                      <a:pt x="6" y="259"/>
                    </a:lnTo>
                    <a:lnTo>
                      <a:pt x="6" y="257"/>
                    </a:lnTo>
                    <a:lnTo>
                      <a:pt x="5" y="257"/>
                    </a:lnTo>
                    <a:lnTo>
                      <a:pt x="6" y="256"/>
                    </a:lnTo>
                    <a:lnTo>
                      <a:pt x="6" y="255"/>
                    </a:lnTo>
                    <a:lnTo>
                      <a:pt x="6" y="255"/>
                    </a:lnTo>
                    <a:lnTo>
                      <a:pt x="8" y="255"/>
                    </a:lnTo>
                    <a:lnTo>
                      <a:pt x="10" y="254"/>
                    </a:lnTo>
                    <a:lnTo>
                      <a:pt x="11" y="254"/>
                    </a:lnTo>
                    <a:lnTo>
                      <a:pt x="11" y="253"/>
                    </a:lnTo>
                    <a:lnTo>
                      <a:pt x="11" y="251"/>
                    </a:lnTo>
                    <a:lnTo>
                      <a:pt x="11" y="250"/>
                    </a:lnTo>
                    <a:lnTo>
                      <a:pt x="11" y="249"/>
                    </a:lnTo>
                    <a:lnTo>
                      <a:pt x="12" y="249"/>
                    </a:lnTo>
                    <a:lnTo>
                      <a:pt x="13" y="249"/>
                    </a:lnTo>
                    <a:lnTo>
                      <a:pt x="14" y="249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6" y="241"/>
                    </a:lnTo>
                    <a:lnTo>
                      <a:pt x="15" y="238"/>
                    </a:lnTo>
                    <a:lnTo>
                      <a:pt x="15" y="237"/>
                    </a:lnTo>
                    <a:lnTo>
                      <a:pt x="14" y="235"/>
                    </a:lnTo>
                    <a:lnTo>
                      <a:pt x="12" y="233"/>
                    </a:lnTo>
                    <a:lnTo>
                      <a:pt x="13" y="231"/>
                    </a:lnTo>
                    <a:lnTo>
                      <a:pt x="13" y="230"/>
                    </a:lnTo>
                    <a:lnTo>
                      <a:pt x="14" y="229"/>
                    </a:lnTo>
                    <a:lnTo>
                      <a:pt x="14" y="226"/>
                    </a:lnTo>
                    <a:lnTo>
                      <a:pt x="11" y="223"/>
                    </a:lnTo>
                    <a:lnTo>
                      <a:pt x="11" y="221"/>
                    </a:lnTo>
                    <a:lnTo>
                      <a:pt x="11" y="220"/>
                    </a:lnTo>
                    <a:lnTo>
                      <a:pt x="10" y="218"/>
                    </a:lnTo>
                    <a:lnTo>
                      <a:pt x="10" y="215"/>
                    </a:lnTo>
                    <a:lnTo>
                      <a:pt x="8" y="212"/>
                    </a:lnTo>
                    <a:lnTo>
                      <a:pt x="9" y="210"/>
                    </a:lnTo>
                    <a:lnTo>
                      <a:pt x="8" y="208"/>
                    </a:lnTo>
                    <a:lnTo>
                      <a:pt x="9" y="206"/>
                    </a:lnTo>
                    <a:lnTo>
                      <a:pt x="10" y="204"/>
                    </a:lnTo>
                    <a:lnTo>
                      <a:pt x="9" y="203"/>
                    </a:lnTo>
                    <a:lnTo>
                      <a:pt x="8" y="202"/>
                    </a:lnTo>
                    <a:lnTo>
                      <a:pt x="8" y="202"/>
                    </a:lnTo>
                    <a:lnTo>
                      <a:pt x="9" y="200"/>
                    </a:lnTo>
                    <a:lnTo>
                      <a:pt x="8" y="199"/>
                    </a:lnTo>
                    <a:lnTo>
                      <a:pt x="9" y="198"/>
                    </a:lnTo>
                    <a:lnTo>
                      <a:pt x="9" y="197"/>
                    </a:lnTo>
                    <a:lnTo>
                      <a:pt x="10" y="194"/>
                    </a:lnTo>
                    <a:lnTo>
                      <a:pt x="10" y="192"/>
                    </a:lnTo>
                    <a:lnTo>
                      <a:pt x="9" y="192"/>
                    </a:lnTo>
                    <a:lnTo>
                      <a:pt x="10" y="190"/>
                    </a:lnTo>
                    <a:lnTo>
                      <a:pt x="10" y="189"/>
                    </a:lnTo>
                    <a:lnTo>
                      <a:pt x="10" y="187"/>
                    </a:lnTo>
                    <a:lnTo>
                      <a:pt x="11" y="184"/>
                    </a:lnTo>
                    <a:lnTo>
                      <a:pt x="11" y="184"/>
                    </a:lnTo>
                    <a:lnTo>
                      <a:pt x="12" y="182"/>
                    </a:lnTo>
                    <a:lnTo>
                      <a:pt x="12" y="182"/>
                    </a:lnTo>
                    <a:lnTo>
                      <a:pt x="12" y="180"/>
                    </a:lnTo>
                    <a:lnTo>
                      <a:pt x="13" y="180"/>
                    </a:lnTo>
                    <a:lnTo>
                      <a:pt x="12" y="179"/>
                    </a:lnTo>
                    <a:lnTo>
                      <a:pt x="12" y="177"/>
                    </a:lnTo>
                    <a:lnTo>
                      <a:pt x="13" y="177"/>
                    </a:lnTo>
                    <a:lnTo>
                      <a:pt x="13" y="175"/>
                    </a:lnTo>
                    <a:lnTo>
                      <a:pt x="12" y="173"/>
                    </a:lnTo>
                    <a:lnTo>
                      <a:pt x="12" y="169"/>
                    </a:lnTo>
                    <a:lnTo>
                      <a:pt x="13" y="168"/>
                    </a:lnTo>
                    <a:lnTo>
                      <a:pt x="12" y="167"/>
                    </a:lnTo>
                    <a:lnTo>
                      <a:pt x="13" y="166"/>
                    </a:lnTo>
                    <a:lnTo>
                      <a:pt x="11" y="164"/>
                    </a:lnTo>
                    <a:lnTo>
                      <a:pt x="13" y="162"/>
                    </a:lnTo>
                    <a:lnTo>
                      <a:pt x="13" y="160"/>
                    </a:lnTo>
                    <a:lnTo>
                      <a:pt x="15" y="157"/>
                    </a:lnTo>
                    <a:lnTo>
                      <a:pt x="16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7" y="149"/>
                    </a:lnTo>
                    <a:lnTo>
                      <a:pt x="17" y="147"/>
                    </a:lnTo>
                    <a:lnTo>
                      <a:pt x="16" y="144"/>
                    </a:lnTo>
                    <a:lnTo>
                      <a:pt x="15" y="143"/>
                    </a:lnTo>
                    <a:lnTo>
                      <a:pt x="13" y="141"/>
                    </a:lnTo>
                    <a:lnTo>
                      <a:pt x="11" y="141"/>
                    </a:lnTo>
                    <a:lnTo>
                      <a:pt x="11" y="143"/>
                    </a:lnTo>
                    <a:lnTo>
                      <a:pt x="10" y="143"/>
                    </a:lnTo>
                    <a:lnTo>
                      <a:pt x="10" y="144"/>
                    </a:lnTo>
                    <a:lnTo>
                      <a:pt x="10" y="145"/>
                    </a:lnTo>
                    <a:lnTo>
                      <a:pt x="8" y="145"/>
                    </a:lnTo>
                    <a:lnTo>
                      <a:pt x="8" y="144"/>
                    </a:lnTo>
                    <a:lnTo>
                      <a:pt x="7" y="144"/>
                    </a:lnTo>
                    <a:lnTo>
                      <a:pt x="6" y="144"/>
                    </a:lnTo>
                    <a:lnTo>
                      <a:pt x="5" y="144"/>
                    </a:lnTo>
                    <a:lnTo>
                      <a:pt x="5" y="142"/>
                    </a:lnTo>
                    <a:lnTo>
                      <a:pt x="6" y="141"/>
                    </a:lnTo>
                    <a:lnTo>
                      <a:pt x="7" y="140"/>
                    </a:lnTo>
                    <a:lnTo>
                      <a:pt x="6" y="137"/>
                    </a:lnTo>
                    <a:lnTo>
                      <a:pt x="6" y="135"/>
                    </a:lnTo>
                    <a:lnTo>
                      <a:pt x="6" y="135"/>
                    </a:lnTo>
                    <a:lnTo>
                      <a:pt x="7" y="134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7" y="127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8" y="124"/>
                    </a:lnTo>
                    <a:lnTo>
                      <a:pt x="8" y="123"/>
                    </a:lnTo>
                    <a:lnTo>
                      <a:pt x="6" y="122"/>
                    </a:lnTo>
                    <a:lnTo>
                      <a:pt x="7" y="121"/>
                    </a:lnTo>
                    <a:lnTo>
                      <a:pt x="6" y="120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10" y="118"/>
                    </a:lnTo>
                    <a:lnTo>
                      <a:pt x="10" y="117"/>
                    </a:lnTo>
                    <a:lnTo>
                      <a:pt x="11" y="117"/>
                    </a:lnTo>
                    <a:lnTo>
                      <a:pt x="11" y="120"/>
                    </a:lnTo>
                    <a:lnTo>
                      <a:pt x="12" y="121"/>
                    </a:lnTo>
                    <a:lnTo>
                      <a:pt x="16" y="120"/>
                    </a:lnTo>
                    <a:lnTo>
                      <a:pt x="19" y="117"/>
                    </a:lnTo>
                    <a:lnTo>
                      <a:pt x="20" y="115"/>
                    </a:lnTo>
                    <a:lnTo>
                      <a:pt x="20" y="114"/>
                    </a:lnTo>
                    <a:lnTo>
                      <a:pt x="21" y="113"/>
                    </a:lnTo>
                    <a:lnTo>
                      <a:pt x="21" y="111"/>
                    </a:lnTo>
                    <a:lnTo>
                      <a:pt x="22" y="111"/>
                    </a:lnTo>
                    <a:lnTo>
                      <a:pt x="23" y="109"/>
                    </a:lnTo>
                    <a:lnTo>
                      <a:pt x="21" y="104"/>
                    </a:lnTo>
                    <a:lnTo>
                      <a:pt x="22" y="103"/>
                    </a:lnTo>
                    <a:lnTo>
                      <a:pt x="22" y="102"/>
                    </a:lnTo>
                    <a:lnTo>
                      <a:pt x="23" y="102"/>
                    </a:lnTo>
                    <a:lnTo>
                      <a:pt x="23" y="100"/>
                    </a:lnTo>
                    <a:lnTo>
                      <a:pt x="23" y="96"/>
                    </a:lnTo>
                    <a:lnTo>
                      <a:pt x="24" y="94"/>
                    </a:lnTo>
                    <a:lnTo>
                      <a:pt x="23" y="94"/>
                    </a:lnTo>
                    <a:lnTo>
                      <a:pt x="23" y="92"/>
                    </a:lnTo>
                    <a:lnTo>
                      <a:pt x="23" y="92"/>
                    </a:lnTo>
                    <a:lnTo>
                      <a:pt x="23" y="91"/>
                    </a:lnTo>
                    <a:lnTo>
                      <a:pt x="24" y="90"/>
                    </a:lnTo>
                    <a:lnTo>
                      <a:pt x="25" y="88"/>
                    </a:lnTo>
                    <a:lnTo>
                      <a:pt x="23" y="86"/>
                    </a:lnTo>
                    <a:lnTo>
                      <a:pt x="24" y="85"/>
                    </a:lnTo>
                    <a:lnTo>
                      <a:pt x="23" y="84"/>
                    </a:lnTo>
                    <a:lnTo>
                      <a:pt x="24" y="82"/>
                    </a:lnTo>
                    <a:lnTo>
                      <a:pt x="24" y="79"/>
                    </a:lnTo>
                    <a:lnTo>
                      <a:pt x="24" y="77"/>
                    </a:lnTo>
                    <a:lnTo>
                      <a:pt x="24" y="76"/>
                    </a:lnTo>
                    <a:lnTo>
                      <a:pt x="25" y="73"/>
                    </a:lnTo>
                    <a:lnTo>
                      <a:pt x="25" y="71"/>
                    </a:lnTo>
                    <a:lnTo>
                      <a:pt x="24" y="69"/>
                    </a:lnTo>
                    <a:lnTo>
                      <a:pt x="25" y="68"/>
                    </a:lnTo>
                    <a:lnTo>
                      <a:pt x="25" y="66"/>
                    </a:lnTo>
                    <a:lnTo>
                      <a:pt x="26" y="64"/>
                    </a:lnTo>
                    <a:lnTo>
                      <a:pt x="26" y="58"/>
                    </a:lnTo>
                    <a:lnTo>
                      <a:pt x="28" y="56"/>
                    </a:lnTo>
                    <a:lnTo>
                      <a:pt x="27" y="55"/>
                    </a:lnTo>
                    <a:lnTo>
                      <a:pt x="26" y="55"/>
                    </a:lnTo>
                    <a:lnTo>
                      <a:pt x="28" y="53"/>
                    </a:lnTo>
                    <a:lnTo>
                      <a:pt x="29" y="51"/>
                    </a:lnTo>
                    <a:lnTo>
                      <a:pt x="29" y="49"/>
                    </a:lnTo>
                    <a:lnTo>
                      <a:pt x="29" y="46"/>
                    </a:lnTo>
                    <a:lnTo>
                      <a:pt x="29" y="44"/>
                    </a:lnTo>
                    <a:lnTo>
                      <a:pt x="29" y="41"/>
                    </a:lnTo>
                    <a:lnTo>
                      <a:pt x="29" y="40"/>
                    </a:lnTo>
                    <a:lnTo>
                      <a:pt x="30" y="40"/>
                    </a:lnTo>
                    <a:lnTo>
                      <a:pt x="31" y="38"/>
                    </a:lnTo>
                    <a:lnTo>
                      <a:pt x="31" y="37"/>
                    </a:lnTo>
                    <a:lnTo>
                      <a:pt x="32" y="35"/>
                    </a:lnTo>
                    <a:lnTo>
                      <a:pt x="33" y="33"/>
                    </a:lnTo>
                    <a:lnTo>
                      <a:pt x="32" y="31"/>
                    </a:lnTo>
                    <a:lnTo>
                      <a:pt x="33" y="30"/>
                    </a:lnTo>
                    <a:lnTo>
                      <a:pt x="34" y="28"/>
                    </a:lnTo>
                    <a:lnTo>
                      <a:pt x="35" y="28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42" y="27"/>
                    </a:lnTo>
                    <a:lnTo>
                      <a:pt x="46" y="28"/>
                    </a:lnTo>
                    <a:lnTo>
                      <a:pt x="49" y="28"/>
                    </a:lnTo>
                    <a:lnTo>
                      <a:pt x="51" y="27"/>
                    </a:lnTo>
                    <a:lnTo>
                      <a:pt x="56" y="30"/>
                    </a:lnTo>
                    <a:lnTo>
                      <a:pt x="62" y="40"/>
                    </a:lnTo>
                    <a:lnTo>
                      <a:pt x="75" y="25"/>
                    </a:lnTo>
                    <a:lnTo>
                      <a:pt x="95" y="19"/>
                    </a:lnTo>
                    <a:lnTo>
                      <a:pt x="97" y="18"/>
                    </a:lnTo>
                    <a:lnTo>
                      <a:pt x="114" y="7"/>
                    </a:lnTo>
                    <a:lnTo>
                      <a:pt x="116" y="0"/>
                    </a:ln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L" sz="1600"/>
              </a:p>
            </p:txBody>
          </p:sp>
          <p:sp>
            <p:nvSpPr>
              <p:cNvPr id="358" name="Freeform 9">
                <a:extLst>
                  <a:ext uri="{FF2B5EF4-FFF2-40B4-BE49-F238E27FC236}">
                    <a16:creationId xmlns:a16="http://schemas.microsoft.com/office/drawing/2014/main" id="{E9E3B0DA-DE7B-46C6-8FD5-7B69E6C48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800" y="5376041"/>
                <a:ext cx="147590" cy="184370"/>
              </a:xfrm>
              <a:custGeom>
                <a:avLst/>
                <a:gdLst>
                  <a:gd name="T0" fmla="*/ 146 w 161"/>
                  <a:gd name="T1" fmla="*/ 7 h 238"/>
                  <a:gd name="T2" fmla="*/ 149 w 161"/>
                  <a:gd name="T3" fmla="*/ 21 h 238"/>
                  <a:gd name="T4" fmla="*/ 159 w 161"/>
                  <a:gd name="T5" fmla="*/ 90 h 238"/>
                  <a:gd name="T6" fmla="*/ 154 w 161"/>
                  <a:gd name="T7" fmla="*/ 101 h 238"/>
                  <a:gd name="T8" fmla="*/ 150 w 161"/>
                  <a:gd name="T9" fmla="*/ 105 h 238"/>
                  <a:gd name="T10" fmla="*/ 137 w 161"/>
                  <a:gd name="T11" fmla="*/ 103 h 238"/>
                  <a:gd name="T12" fmla="*/ 133 w 161"/>
                  <a:gd name="T13" fmla="*/ 112 h 238"/>
                  <a:gd name="T14" fmla="*/ 124 w 161"/>
                  <a:gd name="T15" fmla="*/ 128 h 238"/>
                  <a:gd name="T16" fmla="*/ 118 w 161"/>
                  <a:gd name="T17" fmla="*/ 148 h 238"/>
                  <a:gd name="T18" fmla="*/ 107 w 161"/>
                  <a:gd name="T19" fmla="*/ 161 h 238"/>
                  <a:gd name="T20" fmla="*/ 93 w 161"/>
                  <a:gd name="T21" fmla="*/ 175 h 238"/>
                  <a:gd name="T22" fmla="*/ 89 w 161"/>
                  <a:gd name="T23" fmla="*/ 192 h 238"/>
                  <a:gd name="T24" fmla="*/ 87 w 161"/>
                  <a:gd name="T25" fmla="*/ 212 h 238"/>
                  <a:gd name="T26" fmla="*/ 76 w 161"/>
                  <a:gd name="T27" fmla="*/ 225 h 238"/>
                  <a:gd name="T28" fmla="*/ 74 w 161"/>
                  <a:gd name="T29" fmla="*/ 238 h 238"/>
                  <a:gd name="T30" fmla="*/ 58 w 161"/>
                  <a:gd name="T31" fmla="*/ 229 h 238"/>
                  <a:gd name="T32" fmla="*/ 53 w 161"/>
                  <a:gd name="T33" fmla="*/ 223 h 238"/>
                  <a:gd name="T34" fmla="*/ 40 w 161"/>
                  <a:gd name="T35" fmla="*/ 214 h 238"/>
                  <a:gd name="T36" fmla="*/ 27 w 161"/>
                  <a:gd name="T37" fmla="*/ 227 h 238"/>
                  <a:gd name="T38" fmla="*/ 11 w 161"/>
                  <a:gd name="T39" fmla="*/ 218 h 238"/>
                  <a:gd name="T40" fmla="*/ 2 w 161"/>
                  <a:gd name="T41" fmla="*/ 218 h 238"/>
                  <a:gd name="T42" fmla="*/ 2 w 161"/>
                  <a:gd name="T43" fmla="*/ 211 h 238"/>
                  <a:gd name="T44" fmla="*/ 2 w 161"/>
                  <a:gd name="T45" fmla="*/ 202 h 238"/>
                  <a:gd name="T46" fmla="*/ 12 w 161"/>
                  <a:gd name="T47" fmla="*/ 189 h 238"/>
                  <a:gd name="T48" fmla="*/ 13 w 161"/>
                  <a:gd name="T49" fmla="*/ 182 h 238"/>
                  <a:gd name="T50" fmla="*/ 16 w 161"/>
                  <a:gd name="T51" fmla="*/ 176 h 238"/>
                  <a:gd name="T52" fmla="*/ 17 w 161"/>
                  <a:gd name="T53" fmla="*/ 170 h 238"/>
                  <a:gd name="T54" fmla="*/ 17 w 161"/>
                  <a:gd name="T55" fmla="*/ 159 h 238"/>
                  <a:gd name="T56" fmla="*/ 18 w 161"/>
                  <a:gd name="T57" fmla="*/ 151 h 238"/>
                  <a:gd name="T58" fmla="*/ 20 w 161"/>
                  <a:gd name="T59" fmla="*/ 146 h 238"/>
                  <a:gd name="T60" fmla="*/ 23 w 161"/>
                  <a:gd name="T61" fmla="*/ 139 h 238"/>
                  <a:gd name="T62" fmla="*/ 27 w 161"/>
                  <a:gd name="T63" fmla="*/ 134 h 238"/>
                  <a:gd name="T64" fmla="*/ 30 w 161"/>
                  <a:gd name="T65" fmla="*/ 132 h 238"/>
                  <a:gd name="T66" fmla="*/ 31 w 161"/>
                  <a:gd name="T67" fmla="*/ 126 h 238"/>
                  <a:gd name="T68" fmla="*/ 28 w 161"/>
                  <a:gd name="T69" fmla="*/ 113 h 238"/>
                  <a:gd name="T70" fmla="*/ 26 w 161"/>
                  <a:gd name="T71" fmla="*/ 109 h 238"/>
                  <a:gd name="T72" fmla="*/ 29 w 161"/>
                  <a:gd name="T73" fmla="*/ 105 h 238"/>
                  <a:gd name="T74" fmla="*/ 32 w 161"/>
                  <a:gd name="T75" fmla="*/ 102 h 238"/>
                  <a:gd name="T76" fmla="*/ 34 w 161"/>
                  <a:gd name="T77" fmla="*/ 99 h 238"/>
                  <a:gd name="T78" fmla="*/ 35 w 161"/>
                  <a:gd name="T79" fmla="*/ 93 h 238"/>
                  <a:gd name="T80" fmla="*/ 35 w 161"/>
                  <a:gd name="T81" fmla="*/ 86 h 238"/>
                  <a:gd name="T82" fmla="*/ 37 w 161"/>
                  <a:gd name="T83" fmla="*/ 79 h 238"/>
                  <a:gd name="T84" fmla="*/ 40 w 161"/>
                  <a:gd name="T85" fmla="*/ 75 h 238"/>
                  <a:gd name="T86" fmla="*/ 40 w 161"/>
                  <a:gd name="T87" fmla="*/ 67 h 238"/>
                  <a:gd name="T88" fmla="*/ 43 w 161"/>
                  <a:gd name="T89" fmla="*/ 58 h 238"/>
                  <a:gd name="T90" fmla="*/ 41 w 161"/>
                  <a:gd name="T91" fmla="*/ 52 h 238"/>
                  <a:gd name="T92" fmla="*/ 39 w 161"/>
                  <a:gd name="T93" fmla="*/ 44 h 238"/>
                  <a:gd name="T94" fmla="*/ 51 w 161"/>
                  <a:gd name="T95" fmla="*/ 37 h 238"/>
                  <a:gd name="T96" fmla="*/ 62 w 161"/>
                  <a:gd name="T97" fmla="*/ 36 h 238"/>
                  <a:gd name="T98" fmla="*/ 81 w 161"/>
                  <a:gd name="T99" fmla="*/ 37 h 238"/>
                  <a:gd name="T100" fmla="*/ 92 w 161"/>
                  <a:gd name="T101" fmla="*/ 37 h 238"/>
                  <a:gd name="T102" fmla="*/ 104 w 161"/>
                  <a:gd name="T103" fmla="*/ 32 h 238"/>
                  <a:gd name="T104" fmla="*/ 124 w 161"/>
                  <a:gd name="T105" fmla="*/ 23 h 238"/>
                  <a:gd name="T106" fmla="*/ 124 w 161"/>
                  <a:gd name="T107" fmla="*/ 8 h 238"/>
                  <a:gd name="T108" fmla="*/ 138 w 161"/>
                  <a:gd name="T109" fmla="*/ 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1" h="238">
                    <a:moveTo>
                      <a:pt x="149" y="0"/>
                    </a:moveTo>
                    <a:lnTo>
                      <a:pt x="150" y="3"/>
                    </a:lnTo>
                    <a:lnTo>
                      <a:pt x="149" y="4"/>
                    </a:lnTo>
                    <a:lnTo>
                      <a:pt x="150" y="5"/>
                    </a:lnTo>
                    <a:lnTo>
                      <a:pt x="148" y="7"/>
                    </a:lnTo>
                    <a:lnTo>
                      <a:pt x="148" y="7"/>
                    </a:lnTo>
                    <a:lnTo>
                      <a:pt x="146" y="7"/>
                    </a:lnTo>
                    <a:lnTo>
                      <a:pt x="146" y="8"/>
                    </a:lnTo>
                    <a:lnTo>
                      <a:pt x="146" y="9"/>
                    </a:lnTo>
                    <a:lnTo>
                      <a:pt x="148" y="12"/>
                    </a:lnTo>
                    <a:lnTo>
                      <a:pt x="148" y="14"/>
                    </a:lnTo>
                    <a:lnTo>
                      <a:pt x="150" y="16"/>
                    </a:lnTo>
                    <a:lnTo>
                      <a:pt x="149" y="18"/>
                    </a:lnTo>
                    <a:lnTo>
                      <a:pt x="149" y="21"/>
                    </a:lnTo>
                    <a:lnTo>
                      <a:pt x="150" y="22"/>
                    </a:lnTo>
                    <a:lnTo>
                      <a:pt x="151" y="23"/>
                    </a:lnTo>
                    <a:lnTo>
                      <a:pt x="156" y="52"/>
                    </a:lnTo>
                    <a:lnTo>
                      <a:pt x="147" y="57"/>
                    </a:lnTo>
                    <a:lnTo>
                      <a:pt x="146" y="68"/>
                    </a:lnTo>
                    <a:lnTo>
                      <a:pt x="156" y="85"/>
                    </a:lnTo>
                    <a:lnTo>
                      <a:pt x="159" y="90"/>
                    </a:lnTo>
                    <a:lnTo>
                      <a:pt x="161" y="92"/>
                    </a:lnTo>
                    <a:lnTo>
                      <a:pt x="160" y="93"/>
                    </a:lnTo>
                    <a:lnTo>
                      <a:pt x="160" y="95"/>
                    </a:lnTo>
                    <a:lnTo>
                      <a:pt x="159" y="97"/>
                    </a:lnTo>
                    <a:lnTo>
                      <a:pt x="161" y="100"/>
                    </a:lnTo>
                    <a:lnTo>
                      <a:pt x="160" y="101"/>
                    </a:lnTo>
                    <a:lnTo>
                      <a:pt x="154" y="101"/>
                    </a:lnTo>
                    <a:lnTo>
                      <a:pt x="153" y="102"/>
                    </a:lnTo>
                    <a:lnTo>
                      <a:pt x="151" y="102"/>
                    </a:lnTo>
                    <a:lnTo>
                      <a:pt x="151" y="99"/>
                    </a:lnTo>
                    <a:lnTo>
                      <a:pt x="150" y="99"/>
                    </a:lnTo>
                    <a:lnTo>
                      <a:pt x="150" y="99"/>
                    </a:lnTo>
                    <a:lnTo>
                      <a:pt x="151" y="104"/>
                    </a:lnTo>
                    <a:lnTo>
                      <a:pt x="150" y="105"/>
                    </a:lnTo>
                    <a:lnTo>
                      <a:pt x="149" y="106"/>
                    </a:lnTo>
                    <a:lnTo>
                      <a:pt x="148" y="105"/>
                    </a:lnTo>
                    <a:lnTo>
                      <a:pt x="146" y="108"/>
                    </a:lnTo>
                    <a:lnTo>
                      <a:pt x="144" y="107"/>
                    </a:lnTo>
                    <a:lnTo>
                      <a:pt x="141" y="107"/>
                    </a:lnTo>
                    <a:lnTo>
                      <a:pt x="140" y="104"/>
                    </a:lnTo>
                    <a:lnTo>
                      <a:pt x="137" y="103"/>
                    </a:lnTo>
                    <a:lnTo>
                      <a:pt x="136" y="104"/>
                    </a:lnTo>
                    <a:lnTo>
                      <a:pt x="135" y="103"/>
                    </a:lnTo>
                    <a:lnTo>
                      <a:pt x="135" y="104"/>
                    </a:lnTo>
                    <a:lnTo>
                      <a:pt x="134" y="106"/>
                    </a:lnTo>
                    <a:lnTo>
                      <a:pt x="133" y="107"/>
                    </a:lnTo>
                    <a:lnTo>
                      <a:pt x="131" y="111"/>
                    </a:lnTo>
                    <a:lnTo>
                      <a:pt x="133" y="112"/>
                    </a:lnTo>
                    <a:lnTo>
                      <a:pt x="132" y="114"/>
                    </a:lnTo>
                    <a:lnTo>
                      <a:pt x="131" y="115"/>
                    </a:lnTo>
                    <a:lnTo>
                      <a:pt x="130" y="119"/>
                    </a:lnTo>
                    <a:lnTo>
                      <a:pt x="127" y="120"/>
                    </a:lnTo>
                    <a:lnTo>
                      <a:pt x="126" y="121"/>
                    </a:lnTo>
                    <a:lnTo>
                      <a:pt x="125" y="125"/>
                    </a:lnTo>
                    <a:lnTo>
                      <a:pt x="124" y="128"/>
                    </a:lnTo>
                    <a:lnTo>
                      <a:pt x="122" y="133"/>
                    </a:lnTo>
                    <a:lnTo>
                      <a:pt x="123" y="135"/>
                    </a:lnTo>
                    <a:lnTo>
                      <a:pt x="122" y="136"/>
                    </a:lnTo>
                    <a:lnTo>
                      <a:pt x="121" y="137"/>
                    </a:lnTo>
                    <a:lnTo>
                      <a:pt x="120" y="142"/>
                    </a:lnTo>
                    <a:lnTo>
                      <a:pt x="118" y="146"/>
                    </a:lnTo>
                    <a:lnTo>
                      <a:pt x="118" y="148"/>
                    </a:lnTo>
                    <a:lnTo>
                      <a:pt x="116" y="151"/>
                    </a:lnTo>
                    <a:lnTo>
                      <a:pt x="113" y="151"/>
                    </a:lnTo>
                    <a:lnTo>
                      <a:pt x="111" y="153"/>
                    </a:lnTo>
                    <a:lnTo>
                      <a:pt x="111" y="155"/>
                    </a:lnTo>
                    <a:lnTo>
                      <a:pt x="110" y="156"/>
                    </a:lnTo>
                    <a:lnTo>
                      <a:pt x="109" y="159"/>
                    </a:lnTo>
                    <a:lnTo>
                      <a:pt x="107" y="161"/>
                    </a:lnTo>
                    <a:lnTo>
                      <a:pt x="105" y="164"/>
                    </a:lnTo>
                    <a:lnTo>
                      <a:pt x="104" y="164"/>
                    </a:lnTo>
                    <a:lnTo>
                      <a:pt x="102" y="163"/>
                    </a:lnTo>
                    <a:lnTo>
                      <a:pt x="100" y="167"/>
                    </a:lnTo>
                    <a:lnTo>
                      <a:pt x="98" y="172"/>
                    </a:lnTo>
                    <a:lnTo>
                      <a:pt x="96" y="173"/>
                    </a:lnTo>
                    <a:lnTo>
                      <a:pt x="93" y="175"/>
                    </a:lnTo>
                    <a:lnTo>
                      <a:pt x="93" y="179"/>
                    </a:lnTo>
                    <a:lnTo>
                      <a:pt x="92" y="182"/>
                    </a:lnTo>
                    <a:lnTo>
                      <a:pt x="92" y="184"/>
                    </a:lnTo>
                    <a:lnTo>
                      <a:pt x="90" y="187"/>
                    </a:lnTo>
                    <a:lnTo>
                      <a:pt x="90" y="188"/>
                    </a:lnTo>
                    <a:lnTo>
                      <a:pt x="89" y="190"/>
                    </a:lnTo>
                    <a:lnTo>
                      <a:pt x="89" y="192"/>
                    </a:lnTo>
                    <a:lnTo>
                      <a:pt x="89" y="193"/>
                    </a:lnTo>
                    <a:lnTo>
                      <a:pt x="90" y="195"/>
                    </a:lnTo>
                    <a:lnTo>
                      <a:pt x="91" y="195"/>
                    </a:lnTo>
                    <a:lnTo>
                      <a:pt x="89" y="202"/>
                    </a:lnTo>
                    <a:lnTo>
                      <a:pt x="88" y="203"/>
                    </a:lnTo>
                    <a:lnTo>
                      <a:pt x="87" y="204"/>
                    </a:lnTo>
                    <a:lnTo>
                      <a:pt x="87" y="212"/>
                    </a:lnTo>
                    <a:lnTo>
                      <a:pt x="86" y="215"/>
                    </a:lnTo>
                    <a:lnTo>
                      <a:pt x="85" y="216"/>
                    </a:lnTo>
                    <a:lnTo>
                      <a:pt x="82" y="216"/>
                    </a:lnTo>
                    <a:lnTo>
                      <a:pt x="79" y="220"/>
                    </a:lnTo>
                    <a:lnTo>
                      <a:pt x="78" y="220"/>
                    </a:lnTo>
                    <a:lnTo>
                      <a:pt x="78" y="223"/>
                    </a:lnTo>
                    <a:lnTo>
                      <a:pt x="76" y="225"/>
                    </a:lnTo>
                    <a:lnTo>
                      <a:pt x="76" y="226"/>
                    </a:lnTo>
                    <a:lnTo>
                      <a:pt x="75" y="229"/>
                    </a:lnTo>
                    <a:lnTo>
                      <a:pt x="77" y="231"/>
                    </a:lnTo>
                    <a:lnTo>
                      <a:pt x="77" y="233"/>
                    </a:lnTo>
                    <a:lnTo>
                      <a:pt x="78" y="237"/>
                    </a:lnTo>
                    <a:lnTo>
                      <a:pt x="76" y="236"/>
                    </a:lnTo>
                    <a:lnTo>
                      <a:pt x="74" y="238"/>
                    </a:lnTo>
                    <a:lnTo>
                      <a:pt x="72" y="238"/>
                    </a:lnTo>
                    <a:lnTo>
                      <a:pt x="71" y="238"/>
                    </a:lnTo>
                    <a:lnTo>
                      <a:pt x="69" y="238"/>
                    </a:lnTo>
                    <a:lnTo>
                      <a:pt x="67" y="238"/>
                    </a:lnTo>
                    <a:lnTo>
                      <a:pt x="64" y="233"/>
                    </a:lnTo>
                    <a:lnTo>
                      <a:pt x="60" y="229"/>
                    </a:lnTo>
                    <a:lnTo>
                      <a:pt x="58" y="229"/>
                    </a:lnTo>
                    <a:lnTo>
                      <a:pt x="57" y="231"/>
                    </a:lnTo>
                    <a:lnTo>
                      <a:pt x="56" y="231"/>
                    </a:lnTo>
                    <a:lnTo>
                      <a:pt x="54" y="231"/>
                    </a:lnTo>
                    <a:lnTo>
                      <a:pt x="53" y="229"/>
                    </a:lnTo>
                    <a:lnTo>
                      <a:pt x="54" y="227"/>
                    </a:lnTo>
                    <a:lnTo>
                      <a:pt x="53" y="225"/>
                    </a:lnTo>
                    <a:lnTo>
                      <a:pt x="53" y="223"/>
                    </a:lnTo>
                    <a:lnTo>
                      <a:pt x="52" y="221"/>
                    </a:lnTo>
                    <a:lnTo>
                      <a:pt x="51" y="217"/>
                    </a:lnTo>
                    <a:lnTo>
                      <a:pt x="49" y="214"/>
                    </a:lnTo>
                    <a:lnTo>
                      <a:pt x="50" y="212"/>
                    </a:lnTo>
                    <a:lnTo>
                      <a:pt x="42" y="212"/>
                    </a:lnTo>
                    <a:lnTo>
                      <a:pt x="40" y="212"/>
                    </a:lnTo>
                    <a:lnTo>
                      <a:pt x="40" y="214"/>
                    </a:lnTo>
                    <a:lnTo>
                      <a:pt x="35" y="217"/>
                    </a:lnTo>
                    <a:lnTo>
                      <a:pt x="32" y="216"/>
                    </a:lnTo>
                    <a:lnTo>
                      <a:pt x="28" y="218"/>
                    </a:lnTo>
                    <a:lnTo>
                      <a:pt x="28" y="219"/>
                    </a:lnTo>
                    <a:lnTo>
                      <a:pt x="28" y="220"/>
                    </a:lnTo>
                    <a:lnTo>
                      <a:pt x="27" y="226"/>
                    </a:lnTo>
                    <a:lnTo>
                      <a:pt x="27" y="227"/>
                    </a:lnTo>
                    <a:lnTo>
                      <a:pt x="23" y="228"/>
                    </a:lnTo>
                    <a:lnTo>
                      <a:pt x="22" y="226"/>
                    </a:lnTo>
                    <a:lnTo>
                      <a:pt x="17" y="225"/>
                    </a:lnTo>
                    <a:lnTo>
                      <a:pt x="17" y="220"/>
                    </a:lnTo>
                    <a:lnTo>
                      <a:pt x="15" y="220"/>
                    </a:lnTo>
                    <a:lnTo>
                      <a:pt x="13" y="220"/>
                    </a:lnTo>
                    <a:lnTo>
                      <a:pt x="11" y="218"/>
                    </a:lnTo>
                    <a:lnTo>
                      <a:pt x="10" y="218"/>
                    </a:lnTo>
                    <a:lnTo>
                      <a:pt x="9" y="218"/>
                    </a:lnTo>
                    <a:lnTo>
                      <a:pt x="7" y="220"/>
                    </a:lnTo>
                    <a:lnTo>
                      <a:pt x="3" y="220"/>
                    </a:lnTo>
                    <a:lnTo>
                      <a:pt x="3" y="219"/>
                    </a:lnTo>
                    <a:lnTo>
                      <a:pt x="2" y="219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215"/>
                    </a:lnTo>
                    <a:lnTo>
                      <a:pt x="2" y="215"/>
                    </a:lnTo>
                    <a:lnTo>
                      <a:pt x="3" y="213"/>
                    </a:lnTo>
                    <a:lnTo>
                      <a:pt x="3" y="212"/>
                    </a:lnTo>
                    <a:lnTo>
                      <a:pt x="2" y="212"/>
                    </a:lnTo>
                    <a:lnTo>
                      <a:pt x="2" y="211"/>
                    </a:lnTo>
                    <a:lnTo>
                      <a:pt x="1" y="209"/>
                    </a:lnTo>
                    <a:lnTo>
                      <a:pt x="0" y="210"/>
                    </a:lnTo>
                    <a:lnTo>
                      <a:pt x="1" y="207"/>
                    </a:lnTo>
                    <a:lnTo>
                      <a:pt x="0" y="205"/>
                    </a:lnTo>
                    <a:lnTo>
                      <a:pt x="1" y="204"/>
                    </a:lnTo>
                    <a:lnTo>
                      <a:pt x="1" y="203"/>
                    </a:lnTo>
                    <a:lnTo>
                      <a:pt x="2" y="202"/>
                    </a:lnTo>
                    <a:lnTo>
                      <a:pt x="3" y="202"/>
                    </a:lnTo>
                    <a:lnTo>
                      <a:pt x="5" y="200"/>
                    </a:lnTo>
                    <a:lnTo>
                      <a:pt x="7" y="199"/>
                    </a:lnTo>
                    <a:lnTo>
                      <a:pt x="7" y="198"/>
                    </a:lnTo>
                    <a:lnTo>
                      <a:pt x="8" y="196"/>
                    </a:lnTo>
                    <a:lnTo>
                      <a:pt x="12" y="191"/>
                    </a:lnTo>
                    <a:lnTo>
                      <a:pt x="12" y="189"/>
                    </a:lnTo>
                    <a:lnTo>
                      <a:pt x="12" y="187"/>
                    </a:lnTo>
                    <a:lnTo>
                      <a:pt x="11" y="186"/>
                    </a:lnTo>
                    <a:lnTo>
                      <a:pt x="10" y="186"/>
                    </a:lnTo>
                    <a:lnTo>
                      <a:pt x="10" y="186"/>
                    </a:lnTo>
                    <a:lnTo>
                      <a:pt x="12" y="185"/>
                    </a:lnTo>
                    <a:lnTo>
                      <a:pt x="14" y="184"/>
                    </a:lnTo>
                    <a:lnTo>
                      <a:pt x="13" y="182"/>
                    </a:lnTo>
                    <a:lnTo>
                      <a:pt x="12" y="182"/>
                    </a:lnTo>
                    <a:lnTo>
                      <a:pt x="14" y="181"/>
                    </a:lnTo>
                    <a:lnTo>
                      <a:pt x="12" y="181"/>
                    </a:lnTo>
                    <a:lnTo>
                      <a:pt x="13" y="180"/>
                    </a:lnTo>
                    <a:lnTo>
                      <a:pt x="14" y="180"/>
                    </a:lnTo>
                    <a:lnTo>
                      <a:pt x="15" y="179"/>
                    </a:lnTo>
                    <a:lnTo>
                      <a:pt x="16" y="176"/>
                    </a:lnTo>
                    <a:lnTo>
                      <a:pt x="16" y="175"/>
                    </a:lnTo>
                    <a:lnTo>
                      <a:pt x="17" y="174"/>
                    </a:lnTo>
                    <a:lnTo>
                      <a:pt x="17" y="174"/>
                    </a:lnTo>
                    <a:lnTo>
                      <a:pt x="17" y="172"/>
                    </a:lnTo>
                    <a:lnTo>
                      <a:pt x="17" y="172"/>
                    </a:lnTo>
                    <a:lnTo>
                      <a:pt x="15" y="170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8" y="166"/>
                    </a:lnTo>
                    <a:lnTo>
                      <a:pt x="17" y="163"/>
                    </a:lnTo>
                    <a:lnTo>
                      <a:pt x="17" y="162"/>
                    </a:lnTo>
                    <a:lnTo>
                      <a:pt x="17" y="160"/>
                    </a:lnTo>
                    <a:lnTo>
                      <a:pt x="16" y="160"/>
                    </a:lnTo>
                    <a:lnTo>
                      <a:pt x="17" y="159"/>
                    </a:lnTo>
                    <a:lnTo>
                      <a:pt x="17" y="159"/>
                    </a:lnTo>
                    <a:lnTo>
                      <a:pt x="17" y="158"/>
                    </a:lnTo>
                    <a:lnTo>
                      <a:pt x="19" y="158"/>
                    </a:lnTo>
                    <a:lnTo>
                      <a:pt x="18" y="156"/>
                    </a:lnTo>
                    <a:lnTo>
                      <a:pt x="17" y="156"/>
                    </a:lnTo>
                    <a:lnTo>
                      <a:pt x="18" y="155"/>
                    </a:lnTo>
                    <a:lnTo>
                      <a:pt x="18" y="151"/>
                    </a:lnTo>
                    <a:lnTo>
                      <a:pt x="19" y="151"/>
                    </a:lnTo>
                    <a:lnTo>
                      <a:pt x="19" y="151"/>
                    </a:lnTo>
                    <a:lnTo>
                      <a:pt x="19" y="150"/>
                    </a:lnTo>
                    <a:lnTo>
                      <a:pt x="19" y="150"/>
                    </a:lnTo>
                    <a:lnTo>
                      <a:pt x="19" y="148"/>
                    </a:lnTo>
                    <a:lnTo>
                      <a:pt x="20" y="148"/>
                    </a:lnTo>
                    <a:lnTo>
                      <a:pt x="20" y="146"/>
                    </a:lnTo>
                    <a:lnTo>
                      <a:pt x="20" y="145"/>
                    </a:lnTo>
                    <a:lnTo>
                      <a:pt x="21" y="144"/>
                    </a:lnTo>
                    <a:lnTo>
                      <a:pt x="21" y="143"/>
                    </a:lnTo>
                    <a:lnTo>
                      <a:pt x="21" y="142"/>
                    </a:lnTo>
                    <a:lnTo>
                      <a:pt x="22" y="141"/>
                    </a:lnTo>
                    <a:lnTo>
                      <a:pt x="22" y="140"/>
                    </a:lnTo>
                    <a:lnTo>
                      <a:pt x="23" y="139"/>
                    </a:lnTo>
                    <a:lnTo>
                      <a:pt x="23" y="138"/>
                    </a:lnTo>
                    <a:lnTo>
                      <a:pt x="23" y="138"/>
                    </a:lnTo>
                    <a:lnTo>
                      <a:pt x="23" y="138"/>
                    </a:lnTo>
                    <a:lnTo>
                      <a:pt x="23" y="135"/>
                    </a:lnTo>
                    <a:lnTo>
                      <a:pt x="24" y="134"/>
                    </a:lnTo>
                    <a:lnTo>
                      <a:pt x="25" y="136"/>
                    </a:lnTo>
                    <a:lnTo>
                      <a:pt x="27" y="134"/>
                    </a:lnTo>
                    <a:lnTo>
                      <a:pt x="28" y="135"/>
                    </a:lnTo>
                    <a:lnTo>
                      <a:pt x="28" y="134"/>
                    </a:lnTo>
                    <a:lnTo>
                      <a:pt x="28" y="133"/>
                    </a:lnTo>
                    <a:lnTo>
                      <a:pt x="28" y="133"/>
                    </a:lnTo>
                    <a:lnTo>
                      <a:pt x="30" y="133"/>
                    </a:lnTo>
                    <a:lnTo>
                      <a:pt x="30" y="132"/>
                    </a:lnTo>
                    <a:lnTo>
                      <a:pt x="30" y="132"/>
                    </a:lnTo>
                    <a:lnTo>
                      <a:pt x="30" y="130"/>
                    </a:lnTo>
                    <a:lnTo>
                      <a:pt x="30" y="128"/>
                    </a:lnTo>
                    <a:lnTo>
                      <a:pt x="30" y="128"/>
                    </a:lnTo>
                    <a:lnTo>
                      <a:pt x="30" y="127"/>
                    </a:lnTo>
                    <a:lnTo>
                      <a:pt x="30" y="127"/>
                    </a:lnTo>
                    <a:lnTo>
                      <a:pt x="30" y="126"/>
                    </a:lnTo>
                    <a:lnTo>
                      <a:pt x="31" y="126"/>
                    </a:lnTo>
                    <a:lnTo>
                      <a:pt x="30" y="124"/>
                    </a:lnTo>
                    <a:lnTo>
                      <a:pt x="28" y="122"/>
                    </a:lnTo>
                    <a:lnTo>
                      <a:pt x="28" y="120"/>
                    </a:lnTo>
                    <a:lnTo>
                      <a:pt x="27" y="118"/>
                    </a:lnTo>
                    <a:lnTo>
                      <a:pt x="27" y="118"/>
                    </a:lnTo>
                    <a:lnTo>
                      <a:pt x="28" y="115"/>
                    </a:lnTo>
                    <a:lnTo>
                      <a:pt x="28" y="113"/>
                    </a:lnTo>
                    <a:lnTo>
                      <a:pt x="27" y="112"/>
                    </a:lnTo>
                    <a:lnTo>
                      <a:pt x="27" y="112"/>
                    </a:lnTo>
                    <a:lnTo>
                      <a:pt x="27" y="111"/>
                    </a:lnTo>
                    <a:lnTo>
                      <a:pt x="27" y="111"/>
                    </a:lnTo>
                    <a:lnTo>
                      <a:pt x="27" y="110"/>
                    </a:lnTo>
                    <a:lnTo>
                      <a:pt x="27" y="109"/>
                    </a:lnTo>
                    <a:lnTo>
                      <a:pt x="26" y="109"/>
                    </a:lnTo>
                    <a:lnTo>
                      <a:pt x="25" y="107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7" y="103"/>
                    </a:lnTo>
                    <a:lnTo>
                      <a:pt x="28" y="103"/>
                    </a:lnTo>
                    <a:lnTo>
                      <a:pt x="28" y="104"/>
                    </a:lnTo>
                    <a:lnTo>
                      <a:pt x="29" y="105"/>
                    </a:lnTo>
                    <a:lnTo>
                      <a:pt x="30" y="105"/>
                    </a:lnTo>
                    <a:lnTo>
                      <a:pt x="31" y="104"/>
                    </a:lnTo>
                    <a:lnTo>
                      <a:pt x="32" y="103"/>
                    </a:lnTo>
                    <a:lnTo>
                      <a:pt x="31" y="102"/>
                    </a:lnTo>
                    <a:lnTo>
                      <a:pt x="31" y="102"/>
                    </a:lnTo>
                    <a:lnTo>
                      <a:pt x="31" y="101"/>
                    </a:lnTo>
                    <a:lnTo>
                      <a:pt x="32" y="102"/>
                    </a:lnTo>
                    <a:lnTo>
                      <a:pt x="32" y="101"/>
                    </a:lnTo>
                    <a:lnTo>
                      <a:pt x="32" y="101"/>
                    </a:lnTo>
                    <a:lnTo>
                      <a:pt x="32" y="101"/>
                    </a:lnTo>
                    <a:lnTo>
                      <a:pt x="32" y="99"/>
                    </a:lnTo>
                    <a:lnTo>
                      <a:pt x="33" y="101"/>
                    </a:lnTo>
                    <a:lnTo>
                      <a:pt x="34" y="101"/>
                    </a:lnTo>
                    <a:lnTo>
                      <a:pt x="34" y="99"/>
                    </a:lnTo>
                    <a:lnTo>
                      <a:pt x="33" y="98"/>
                    </a:lnTo>
                    <a:lnTo>
                      <a:pt x="34" y="98"/>
                    </a:lnTo>
                    <a:lnTo>
                      <a:pt x="34" y="97"/>
                    </a:lnTo>
                    <a:lnTo>
                      <a:pt x="35" y="97"/>
                    </a:lnTo>
                    <a:lnTo>
                      <a:pt x="35" y="96"/>
                    </a:lnTo>
                    <a:lnTo>
                      <a:pt x="34" y="94"/>
                    </a:lnTo>
                    <a:lnTo>
                      <a:pt x="35" y="93"/>
                    </a:lnTo>
                    <a:lnTo>
                      <a:pt x="33" y="92"/>
                    </a:lnTo>
                    <a:lnTo>
                      <a:pt x="34" y="92"/>
                    </a:lnTo>
                    <a:lnTo>
                      <a:pt x="33" y="90"/>
                    </a:lnTo>
                    <a:lnTo>
                      <a:pt x="34" y="89"/>
                    </a:lnTo>
                    <a:lnTo>
                      <a:pt x="33" y="89"/>
                    </a:lnTo>
                    <a:lnTo>
                      <a:pt x="34" y="88"/>
                    </a:lnTo>
                    <a:lnTo>
                      <a:pt x="35" y="86"/>
                    </a:lnTo>
                    <a:lnTo>
                      <a:pt x="35" y="86"/>
                    </a:lnTo>
                    <a:lnTo>
                      <a:pt x="35" y="84"/>
                    </a:lnTo>
                    <a:lnTo>
                      <a:pt x="38" y="83"/>
                    </a:lnTo>
                    <a:lnTo>
                      <a:pt x="37" y="82"/>
                    </a:lnTo>
                    <a:lnTo>
                      <a:pt x="37" y="81"/>
                    </a:lnTo>
                    <a:lnTo>
                      <a:pt x="37" y="80"/>
                    </a:lnTo>
                    <a:lnTo>
                      <a:pt x="37" y="79"/>
                    </a:lnTo>
                    <a:lnTo>
                      <a:pt x="37" y="80"/>
                    </a:lnTo>
                    <a:lnTo>
                      <a:pt x="38" y="79"/>
                    </a:lnTo>
                    <a:lnTo>
                      <a:pt x="38" y="78"/>
                    </a:lnTo>
                    <a:lnTo>
                      <a:pt x="38" y="77"/>
                    </a:lnTo>
                    <a:lnTo>
                      <a:pt x="39" y="76"/>
                    </a:lnTo>
                    <a:lnTo>
                      <a:pt x="39" y="75"/>
                    </a:lnTo>
                    <a:lnTo>
                      <a:pt x="40" y="75"/>
                    </a:lnTo>
                    <a:lnTo>
                      <a:pt x="40" y="73"/>
                    </a:lnTo>
                    <a:lnTo>
                      <a:pt x="40" y="73"/>
                    </a:lnTo>
                    <a:lnTo>
                      <a:pt x="41" y="72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39" y="70"/>
                    </a:lnTo>
                    <a:lnTo>
                      <a:pt x="40" y="67"/>
                    </a:lnTo>
                    <a:lnTo>
                      <a:pt x="40" y="66"/>
                    </a:lnTo>
                    <a:lnTo>
                      <a:pt x="40" y="64"/>
                    </a:lnTo>
                    <a:lnTo>
                      <a:pt x="40" y="63"/>
                    </a:lnTo>
                    <a:lnTo>
                      <a:pt x="41" y="63"/>
                    </a:lnTo>
                    <a:lnTo>
                      <a:pt x="41" y="61"/>
                    </a:lnTo>
                    <a:lnTo>
                      <a:pt x="43" y="60"/>
                    </a:lnTo>
                    <a:lnTo>
                      <a:pt x="43" y="58"/>
                    </a:lnTo>
                    <a:lnTo>
                      <a:pt x="41" y="58"/>
                    </a:lnTo>
                    <a:lnTo>
                      <a:pt x="40" y="57"/>
                    </a:lnTo>
                    <a:lnTo>
                      <a:pt x="41" y="57"/>
                    </a:lnTo>
                    <a:lnTo>
                      <a:pt x="42" y="55"/>
                    </a:lnTo>
                    <a:lnTo>
                      <a:pt x="41" y="54"/>
                    </a:lnTo>
                    <a:lnTo>
                      <a:pt x="41" y="53"/>
                    </a:lnTo>
                    <a:lnTo>
                      <a:pt x="41" y="52"/>
                    </a:lnTo>
                    <a:lnTo>
                      <a:pt x="41" y="52"/>
                    </a:lnTo>
                    <a:lnTo>
                      <a:pt x="40" y="51"/>
                    </a:lnTo>
                    <a:lnTo>
                      <a:pt x="40" y="50"/>
                    </a:lnTo>
                    <a:lnTo>
                      <a:pt x="41" y="49"/>
                    </a:lnTo>
                    <a:lnTo>
                      <a:pt x="41" y="48"/>
                    </a:lnTo>
                    <a:lnTo>
                      <a:pt x="40" y="47"/>
                    </a:lnTo>
                    <a:lnTo>
                      <a:pt x="39" y="44"/>
                    </a:lnTo>
                    <a:lnTo>
                      <a:pt x="40" y="45"/>
                    </a:lnTo>
                    <a:lnTo>
                      <a:pt x="41" y="44"/>
                    </a:lnTo>
                    <a:lnTo>
                      <a:pt x="43" y="41"/>
                    </a:lnTo>
                    <a:lnTo>
                      <a:pt x="43" y="40"/>
                    </a:lnTo>
                    <a:lnTo>
                      <a:pt x="45" y="40"/>
                    </a:lnTo>
                    <a:lnTo>
                      <a:pt x="46" y="40"/>
                    </a:lnTo>
                    <a:lnTo>
                      <a:pt x="51" y="37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6" y="34"/>
                    </a:lnTo>
                    <a:lnTo>
                      <a:pt x="57" y="34"/>
                    </a:lnTo>
                    <a:lnTo>
                      <a:pt x="58" y="34"/>
                    </a:lnTo>
                    <a:lnTo>
                      <a:pt x="60" y="35"/>
                    </a:lnTo>
                    <a:lnTo>
                      <a:pt x="62" y="36"/>
                    </a:lnTo>
                    <a:lnTo>
                      <a:pt x="63" y="37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7" y="38"/>
                    </a:lnTo>
                    <a:lnTo>
                      <a:pt x="77" y="35"/>
                    </a:lnTo>
                    <a:lnTo>
                      <a:pt x="80" y="36"/>
                    </a:lnTo>
                    <a:lnTo>
                      <a:pt x="81" y="37"/>
                    </a:lnTo>
                    <a:lnTo>
                      <a:pt x="83" y="35"/>
                    </a:lnTo>
                    <a:lnTo>
                      <a:pt x="88" y="35"/>
                    </a:lnTo>
                    <a:lnTo>
                      <a:pt x="89" y="36"/>
                    </a:lnTo>
                    <a:lnTo>
                      <a:pt x="89" y="36"/>
                    </a:lnTo>
                    <a:lnTo>
                      <a:pt x="91" y="37"/>
                    </a:lnTo>
                    <a:lnTo>
                      <a:pt x="91" y="36"/>
                    </a:lnTo>
                    <a:lnTo>
                      <a:pt x="92" y="37"/>
                    </a:lnTo>
                    <a:lnTo>
                      <a:pt x="96" y="36"/>
                    </a:lnTo>
                    <a:lnTo>
                      <a:pt x="99" y="37"/>
                    </a:lnTo>
                    <a:lnTo>
                      <a:pt x="99" y="37"/>
                    </a:lnTo>
                    <a:lnTo>
                      <a:pt x="99" y="35"/>
                    </a:lnTo>
                    <a:lnTo>
                      <a:pt x="100" y="34"/>
                    </a:lnTo>
                    <a:lnTo>
                      <a:pt x="100" y="33"/>
                    </a:lnTo>
                    <a:lnTo>
                      <a:pt x="104" y="32"/>
                    </a:lnTo>
                    <a:lnTo>
                      <a:pt x="107" y="33"/>
                    </a:lnTo>
                    <a:lnTo>
                      <a:pt x="113" y="30"/>
                    </a:lnTo>
                    <a:lnTo>
                      <a:pt x="116" y="30"/>
                    </a:lnTo>
                    <a:lnTo>
                      <a:pt x="120" y="29"/>
                    </a:lnTo>
                    <a:lnTo>
                      <a:pt x="123" y="26"/>
                    </a:lnTo>
                    <a:lnTo>
                      <a:pt x="123" y="24"/>
                    </a:lnTo>
                    <a:lnTo>
                      <a:pt x="124" y="23"/>
                    </a:lnTo>
                    <a:lnTo>
                      <a:pt x="122" y="20"/>
                    </a:lnTo>
                    <a:lnTo>
                      <a:pt x="123" y="17"/>
                    </a:lnTo>
                    <a:lnTo>
                      <a:pt x="121" y="16"/>
                    </a:lnTo>
                    <a:lnTo>
                      <a:pt x="123" y="16"/>
                    </a:lnTo>
                    <a:lnTo>
                      <a:pt x="126" y="12"/>
                    </a:lnTo>
                    <a:lnTo>
                      <a:pt x="125" y="11"/>
                    </a:lnTo>
                    <a:lnTo>
                      <a:pt x="124" y="8"/>
                    </a:lnTo>
                    <a:lnTo>
                      <a:pt x="125" y="7"/>
                    </a:lnTo>
                    <a:lnTo>
                      <a:pt x="125" y="6"/>
                    </a:lnTo>
                    <a:lnTo>
                      <a:pt x="124" y="5"/>
                    </a:lnTo>
                    <a:lnTo>
                      <a:pt x="128" y="6"/>
                    </a:lnTo>
                    <a:lnTo>
                      <a:pt x="131" y="5"/>
                    </a:lnTo>
                    <a:lnTo>
                      <a:pt x="135" y="4"/>
                    </a:lnTo>
                    <a:lnTo>
                      <a:pt x="138" y="6"/>
                    </a:lnTo>
                    <a:lnTo>
                      <a:pt x="140" y="5"/>
                    </a:lnTo>
                    <a:lnTo>
                      <a:pt x="145" y="1"/>
                    </a:lnTo>
                    <a:lnTo>
                      <a:pt x="146" y="0"/>
                    </a:lnTo>
                    <a:lnTo>
                      <a:pt x="149" y="0"/>
                    </a:ln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L" sz="1600" dirty="0"/>
              </a:p>
            </p:txBody>
          </p:sp>
          <p:sp>
            <p:nvSpPr>
              <p:cNvPr id="359" name="Freeform 10">
                <a:extLst>
                  <a:ext uri="{FF2B5EF4-FFF2-40B4-BE49-F238E27FC236}">
                    <a16:creationId xmlns:a16="http://schemas.microsoft.com/office/drawing/2014/main" id="{E40FE268-32F7-4F84-909B-F8C1DF8E2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300" y="5540270"/>
                <a:ext cx="83420" cy="138665"/>
              </a:xfrm>
              <a:custGeom>
                <a:avLst/>
                <a:gdLst>
                  <a:gd name="T0" fmla="*/ 19 w 91"/>
                  <a:gd name="T1" fmla="*/ 8 h 179"/>
                  <a:gd name="T2" fmla="*/ 33 w 91"/>
                  <a:gd name="T3" fmla="*/ 15 h 179"/>
                  <a:gd name="T4" fmla="*/ 41 w 91"/>
                  <a:gd name="T5" fmla="*/ 5 h 179"/>
                  <a:gd name="T6" fmla="*/ 57 w 91"/>
                  <a:gd name="T7" fmla="*/ 5 h 179"/>
                  <a:gd name="T8" fmla="*/ 60 w 91"/>
                  <a:gd name="T9" fmla="*/ 19 h 179"/>
                  <a:gd name="T10" fmla="*/ 73 w 91"/>
                  <a:gd name="T11" fmla="*/ 26 h 179"/>
                  <a:gd name="T12" fmla="*/ 84 w 91"/>
                  <a:gd name="T13" fmla="*/ 25 h 179"/>
                  <a:gd name="T14" fmla="*/ 87 w 91"/>
                  <a:gd name="T15" fmla="*/ 35 h 179"/>
                  <a:gd name="T16" fmla="*/ 87 w 91"/>
                  <a:gd name="T17" fmla="*/ 49 h 179"/>
                  <a:gd name="T18" fmla="*/ 87 w 91"/>
                  <a:gd name="T19" fmla="*/ 57 h 179"/>
                  <a:gd name="T20" fmla="*/ 91 w 91"/>
                  <a:gd name="T21" fmla="*/ 63 h 179"/>
                  <a:gd name="T22" fmla="*/ 87 w 91"/>
                  <a:gd name="T23" fmla="*/ 69 h 179"/>
                  <a:gd name="T24" fmla="*/ 77 w 91"/>
                  <a:gd name="T25" fmla="*/ 73 h 179"/>
                  <a:gd name="T26" fmla="*/ 77 w 91"/>
                  <a:gd name="T27" fmla="*/ 78 h 179"/>
                  <a:gd name="T28" fmla="*/ 72 w 91"/>
                  <a:gd name="T29" fmla="*/ 86 h 179"/>
                  <a:gd name="T30" fmla="*/ 67 w 91"/>
                  <a:gd name="T31" fmla="*/ 102 h 179"/>
                  <a:gd name="T32" fmla="*/ 67 w 91"/>
                  <a:gd name="T33" fmla="*/ 110 h 179"/>
                  <a:gd name="T34" fmla="*/ 62 w 91"/>
                  <a:gd name="T35" fmla="*/ 114 h 179"/>
                  <a:gd name="T36" fmla="*/ 57 w 91"/>
                  <a:gd name="T37" fmla="*/ 130 h 179"/>
                  <a:gd name="T38" fmla="*/ 56 w 91"/>
                  <a:gd name="T39" fmla="*/ 142 h 179"/>
                  <a:gd name="T40" fmla="*/ 70 w 91"/>
                  <a:gd name="T41" fmla="*/ 158 h 179"/>
                  <a:gd name="T42" fmla="*/ 71 w 91"/>
                  <a:gd name="T43" fmla="*/ 166 h 179"/>
                  <a:gd name="T44" fmla="*/ 67 w 91"/>
                  <a:gd name="T45" fmla="*/ 169 h 179"/>
                  <a:gd name="T46" fmla="*/ 67 w 91"/>
                  <a:gd name="T47" fmla="*/ 179 h 179"/>
                  <a:gd name="T48" fmla="*/ 63 w 91"/>
                  <a:gd name="T49" fmla="*/ 175 h 179"/>
                  <a:gd name="T50" fmla="*/ 58 w 91"/>
                  <a:gd name="T51" fmla="*/ 174 h 179"/>
                  <a:gd name="T52" fmla="*/ 53 w 91"/>
                  <a:gd name="T53" fmla="*/ 168 h 179"/>
                  <a:gd name="T54" fmla="*/ 46 w 91"/>
                  <a:gd name="T55" fmla="*/ 166 h 179"/>
                  <a:gd name="T56" fmla="*/ 38 w 91"/>
                  <a:gd name="T57" fmla="*/ 168 h 179"/>
                  <a:gd name="T58" fmla="*/ 30 w 91"/>
                  <a:gd name="T59" fmla="*/ 173 h 179"/>
                  <a:gd name="T60" fmla="*/ 25 w 91"/>
                  <a:gd name="T61" fmla="*/ 176 h 179"/>
                  <a:gd name="T62" fmla="*/ 13 w 91"/>
                  <a:gd name="T63" fmla="*/ 176 h 179"/>
                  <a:gd name="T64" fmla="*/ 11 w 91"/>
                  <a:gd name="T65" fmla="*/ 174 h 179"/>
                  <a:gd name="T66" fmla="*/ 11 w 91"/>
                  <a:gd name="T67" fmla="*/ 168 h 179"/>
                  <a:gd name="T68" fmla="*/ 11 w 91"/>
                  <a:gd name="T69" fmla="*/ 163 h 179"/>
                  <a:gd name="T70" fmla="*/ 11 w 91"/>
                  <a:gd name="T71" fmla="*/ 158 h 179"/>
                  <a:gd name="T72" fmla="*/ 11 w 91"/>
                  <a:gd name="T73" fmla="*/ 155 h 179"/>
                  <a:gd name="T74" fmla="*/ 8 w 91"/>
                  <a:gd name="T75" fmla="*/ 144 h 179"/>
                  <a:gd name="T76" fmla="*/ 7 w 91"/>
                  <a:gd name="T77" fmla="*/ 134 h 179"/>
                  <a:gd name="T78" fmla="*/ 5 w 91"/>
                  <a:gd name="T79" fmla="*/ 126 h 179"/>
                  <a:gd name="T80" fmla="*/ 3 w 91"/>
                  <a:gd name="T81" fmla="*/ 117 h 179"/>
                  <a:gd name="T82" fmla="*/ 2 w 91"/>
                  <a:gd name="T83" fmla="*/ 106 h 179"/>
                  <a:gd name="T84" fmla="*/ 0 w 91"/>
                  <a:gd name="T85" fmla="*/ 91 h 179"/>
                  <a:gd name="T86" fmla="*/ 1 w 91"/>
                  <a:gd name="T87" fmla="*/ 81 h 179"/>
                  <a:gd name="T88" fmla="*/ 2 w 91"/>
                  <a:gd name="T89" fmla="*/ 74 h 179"/>
                  <a:gd name="T90" fmla="*/ 10 w 91"/>
                  <a:gd name="T91" fmla="*/ 70 h 179"/>
                  <a:gd name="T92" fmla="*/ 11 w 91"/>
                  <a:gd name="T93" fmla="*/ 64 h 179"/>
                  <a:gd name="T94" fmla="*/ 16 w 91"/>
                  <a:gd name="T95" fmla="*/ 60 h 179"/>
                  <a:gd name="T96" fmla="*/ 13 w 91"/>
                  <a:gd name="T97" fmla="*/ 55 h 179"/>
                  <a:gd name="T98" fmla="*/ 17 w 91"/>
                  <a:gd name="T99" fmla="*/ 53 h 179"/>
                  <a:gd name="T100" fmla="*/ 18 w 91"/>
                  <a:gd name="T101" fmla="*/ 52 h 179"/>
                  <a:gd name="T102" fmla="*/ 18 w 91"/>
                  <a:gd name="T103" fmla="*/ 44 h 179"/>
                  <a:gd name="T104" fmla="*/ 18 w 91"/>
                  <a:gd name="T105" fmla="*/ 37 h 179"/>
                  <a:gd name="T106" fmla="*/ 18 w 91"/>
                  <a:gd name="T107" fmla="*/ 28 h 179"/>
                  <a:gd name="T108" fmla="*/ 18 w 91"/>
                  <a:gd name="T109" fmla="*/ 23 h 179"/>
                  <a:gd name="T110" fmla="*/ 17 w 91"/>
                  <a:gd name="T111" fmla="*/ 21 h 179"/>
                  <a:gd name="T112" fmla="*/ 13 w 91"/>
                  <a:gd name="T113" fmla="*/ 1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" h="179">
                    <a:moveTo>
                      <a:pt x="9" y="8"/>
                    </a:moveTo>
                    <a:lnTo>
                      <a:pt x="13" y="8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7" y="6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3" y="13"/>
                    </a:lnTo>
                    <a:lnTo>
                      <a:pt x="28" y="14"/>
                    </a:lnTo>
                    <a:lnTo>
                      <a:pt x="29" y="16"/>
                    </a:lnTo>
                    <a:lnTo>
                      <a:pt x="33" y="15"/>
                    </a:lnTo>
                    <a:lnTo>
                      <a:pt x="33" y="14"/>
                    </a:lnTo>
                    <a:lnTo>
                      <a:pt x="34" y="8"/>
                    </a:lnTo>
                    <a:lnTo>
                      <a:pt x="34" y="7"/>
                    </a:lnTo>
                    <a:lnTo>
                      <a:pt x="34" y="6"/>
                    </a:lnTo>
                    <a:lnTo>
                      <a:pt x="38" y="4"/>
                    </a:lnTo>
                    <a:lnTo>
                      <a:pt x="41" y="5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55" y="2"/>
                    </a:lnTo>
                    <a:lnTo>
                      <a:pt x="57" y="5"/>
                    </a:lnTo>
                    <a:lnTo>
                      <a:pt x="58" y="9"/>
                    </a:lnTo>
                    <a:lnTo>
                      <a:pt x="59" y="11"/>
                    </a:lnTo>
                    <a:lnTo>
                      <a:pt x="59" y="13"/>
                    </a:lnTo>
                    <a:lnTo>
                      <a:pt x="60" y="15"/>
                    </a:lnTo>
                    <a:lnTo>
                      <a:pt x="59" y="17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3" y="19"/>
                    </a:lnTo>
                    <a:lnTo>
                      <a:pt x="64" y="17"/>
                    </a:lnTo>
                    <a:lnTo>
                      <a:pt x="66" y="17"/>
                    </a:lnTo>
                    <a:lnTo>
                      <a:pt x="70" y="21"/>
                    </a:lnTo>
                    <a:lnTo>
                      <a:pt x="73" y="26"/>
                    </a:lnTo>
                    <a:lnTo>
                      <a:pt x="75" y="26"/>
                    </a:lnTo>
                    <a:lnTo>
                      <a:pt x="77" y="26"/>
                    </a:lnTo>
                    <a:lnTo>
                      <a:pt x="78" y="26"/>
                    </a:lnTo>
                    <a:lnTo>
                      <a:pt x="80" y="26"/>
                    </a:lnTo>
                    <a:lnTo>
                      <a:pt x="82" y="24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5" y="28"/>
                    </a:lnTo>
                    <a:lnTo>
                      <a:pt x="84" y="32"/>
                    </a:lnTo>
                    <a:lnTo>
                      <a:pt x="85" y="34"/>
                    </a:lnTo>
                    <a:lnTo>
                      <a:pt x="86" y="36"/>
                    </a:lnTo>
                    <a:lnTo>
                      <a:pt x="87" y="35"/>
                    </a:lnTo>
                    <a:lnTo>
                      <a:pt x="87" y="36"/>
                    </a:lnTo>
                    <a:lnTo>
                      <a:pt x="87" y="38"/>
                    </a:lnTo>
                    <a:lnTo>
                      <a:pt x="88" y="44"/>
                    </a:lnTo>
                    <a:lnTo>
                      <a:pt x="87" y="47"/>
                    </a:lnTo>
                    <a:lnTo>
                      <a:pt x="88" y="48"/>
                    </a:lnTo>
                    <a:lnTo>
                      <a:pt x="87" y="49"/>
                    </a:lnTo>
                    <a:lnTo>
                      <a:pt x="86" y="52"/>
                    </a:lnTo>
                    <a:lnTo>
                      <a:pt x="86" y="55"/>
                    </a:lnTo>
                    <a:lnTo>
                      <a:pt x="84" y="56"/>
                    </a:lnTo>
                    <a:lnTo>
                      <a:pt x="84" y="58"/>
                    </a:lnTo>
                    <a:lnTo>
                      <a:pt x="85" y="59"/>
                    </a:lnTo>
                    <a:lnTo>
                      <a:pt x="87" y="57"/>
                    </a:lnTo>
                    <a:lnTo>
                      <a:pt x="88" y="59"/>
                    </a:lnTo>
                    <a:lnTo>
                      <a:pt x="90" y="59"/>
                    </a:lnTo>
                    <a:lnTo>
                      <a:pt x="91" y="61"/>
                    </a:lnTo>
                    <a:lnTo>
                      <a:pt x="91" y="62"/>
                    </a:lnTo>
                    <a:lnTo>
                      <a:pt x="90" y="62"/>
                    </a:lnTo>
                    <a:lnTo>
                      <a:pt x="91" y="63"/>
                    </a:lnTo>
                    <a:lnTo>
                      <a:pt x="90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7" y="67"/>
                    </a:lnTo>
                    <a:lnTo>
                      <a:pt x="88" y="68"/>
                    </a:lnTo>
                    <a:lnTo>
                      <a:pt x="87" y="69"/>
                    </a:lnTo>
                    <a:lnTo>
                      <a:pt x="87" y="71"/>
                    </a:lnTo>
                    <a:lnTo>
                      <a:pt x="85" y="74"/>
                    </a:lnTo>
                    <a:lnTo>
                      <a:pt x="82" y="74"/>
                    </a:lnTo>
                    <a:lnTo>
                      <a:pt x="81" y="75"/>
                    </a:lnTo>
                    <a:lnTo>
                      <a:pt x="78" y="74"/>
                    </a:lnTo>
                    <a:lnTo>
                      <a:pt x="77" y="73"/>
                    </a:lnTo>
                    <a:lnTo>
                      <a:pt x="75" y="73"/>
                    </a:lnTo>
                    <a:lnTo>
                      <a:pt x="75" y="75"/>
                    </a:lnTo>
                    <a:lnTo>
                      <a:pt x="77" y="76"/>
                    </a:lnTo>
                    <a:lnTo>
                      <a:pt x="77" y="77"/>
                    </a:lnTo>
                    <a:lnTo>
                      <a:pt x="76" y="78"/>
                    </a:lnTo>
                    <a:lnTo>
                      <a:pt x="77" y="78"/>
                    </a:lnTo>
                    <a:lnTo>
                      <a:pt x="73" y="80"/>
                    </a:lnTo>
                    <a:lnTo>
                      <a:pt x="74" y="81"/>
                    </a:lnTo>
                    <a:lnTo>
                      <a:pt x="73" y="82"/>
                    </a:lnTo>
                    <a:lnTo>
                      <a:pt x="73" y="83"/>
                    </a:lnTo>
                    <a:lnTo>
                      <a:pt x="72" y="85"/>
                    </a:lnTo>
                    <a:lnTo>
                      <a:pt x="72" y="86"/>
                    </a:lnTo>
                    <a:lnTo>
                      <a:pt x="70" y="88"/>
                    </a:lnTo>
                    <a:lnTo>
                      <a:pt x="70" y="91"/>
                    </a:lnTo>
                    <a:lnTo>
                      <a:pt x="70" y="93"/>
                    </a:lnTo>
                    <a:lnTo>
                      <a:pt x="70" y="94"/>
                    </a:lnTo>
                    <a:lnTo>
                      <a:pt x="68" y="98"/>
                    </a:lnTo>
                    <a:lnTo>
                      <a:pt x="67" y="102"/>
                    </a:lnTo>
                    <a:lnTo>
                      <a:pt x="67" y="104"/>
                    </a:lnTo>
                    <a:lnTo>
                      <a:pt x="68" y="106"/>
                    </a:lnTo>
                    <a:lnTo>
                      <a:pt x="68" y="109"/>
                    </a:lnTo>
                    <a:lnTo>
                      <a:pt x="70" y="110"/>
                    </a:lnTo>
                    <a:lnTo>
                      <a:pt x="69" y="111"/>
                    </a:lnTo>
                    <a:lnTo>
                      <a:pt x="67" y="110"/>
                    </a:lnTo>
                    <a:lnTo>
                      <a:pt x="65" y="114"/>
                    </a:lnTo>
                    <a:lnTo>
                      <a:pt x="65" y="116"/>
                    </a:lnTo>
                    <a:lnTo>
                      <a:pt x="64" y="117"/>
                    </a:lnTo>
                    <a:lnTo>
                      <a:pt x="63" y="117"/>
                    </a:lnTo>
                    <a:lnTo>
                      <a:pt x="63" y="116"/>
                    </a:lnTo>
                    <a:lnTo>
                      <a:pt x="62" y="114"/>
                    </a:lnTo>
                    <a:lnTo>
                      <a:pt x="61" y="114"/>
                    </a:lnTo>
                    <a:lnTo>
                      <a:pt x="58" y="119"/>
                    </a:lnTo>
                    <a:lnTo>
                      <a:pt x="57" y="123"/>
                    </a:lnTo>
                    <a:lnTo>
                      <a:pt x="57" y="125"/>
                    </a:lnTo>
                    <a:lnTo>
                      <a:pt x="57" y="127"/>
                    </a:lnTo>
                    <a:lnTo>
                      <a:pt x="57" y="130"/>
                    </a:lnTo>
                    <a:lnTo>
                      <a:pt x="56" y="132"/>
                    </a:lnTo>
                    <a:lnTo>
                      <a:pt x="57" y="134"/>
                    </a:lnTo>
                    <a:lnTo>
                      <a:pt x="56" y="135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6" y="142"/>
                    </a:lnTo>
                    <a:lnTo>
                      <a:pt x="57" y="143"/>
                    </a:lnTo>
                    <a:lnTo>
                      <a:pt x="61" y="149"/>
                    </a:lnTo>
                    <a:lnTo>
                      <a:pt x="61" y="156"/>
                    </a:lnTo>
                    <a:lnTo>
                      <a:pt x="64" y="157"/>
                    </a:lnTo>
                    <a:lnTo>
                      <a:pt x="65" y="158"/>
                    </a:lnTo>
                    <a:lnTo>
                      <a:pt x="70" y="158"/>
                    </a:lnTo>
                    <a:lnTo>
                      <a:pt x="70" y="159"/>
                    </a:lnTo>
                    <a:lnTo>
                      <a:pt x="72" y="160"/>
                    </a:lnTo>
                    <a:lnTo>
                      <a:pt x="73" y="161"/>
                    </a:lnTo>
                    <a:lnTo>
                      <a:pt x="73" y="163"/>
                    </a:lnTo>
                    <a:lnTo>
                      <a:pt x="71" y="164"/>
                    </a:lnTo>
                    <a:lnTo>
                      <a:pt x="71" y="166"/>
                    </a:lnTo>
                    <a:lnTo>
                      <a:pt x="69" y="167"/>
                    </a:lnTo>
                    <a:lnTo>
                      <a:pt x="67" y="166"/>
                    </a:lnTo>
                    <a:lnTo>
                      <a:pt x="65" y="166"/>
                    </a:lnTo>
                    <a:lnTo>
                      <a:pt x="65" y="166"/>
                    </a:lnTo>
                    <a:lnTo>
                      <a:pt x="65" y="167"/>
                    </a:lnTo>
                    <a:lnTo>
                      <a:pt x="67" y="169"/>
                    </a:lnTo>
                    <a:lnTo>
                      <a:pt x="67" y="170"/>
                    </a:lnTo>
                    <a:lnTo>
                      <a:pt x="67" y="171"/>
                    </a:lnTo>
                    <a:lnTo>
                      <a:pt x="69" y="172"/>
                    </a:lnTo>
                    <a:lnTo>
                      <a:pt x="68" y="175"/>
                    </a:lnTo>
                    <a:lnTo>
                      <a:pt x="68" y="179"/>
                    </a:lnTo>
                    <a:lnTo>
                      <a:pt x="67" y="179"/>
                    </a:lnTo>
                    <a:lnTo>
                      <a:pt x="65" y="179"/>
                    </a:lnTo>
                    <a:lnTo>
                      <a:pt x="64" y="179"/>
                    </a:lnTo>
                    <a:lnTo>
                      <a:pt x="63" y="179"/>
                    </a:lnTo>
                    <a:lnTo>
                      <a:pt x="63" y="176"/>
                    </a:lnTo>
                    <a:lnTo>
                      <a:pt x="62" y="176"/>
                    </a:lnTo>
                    <a:lnTo>
                      <a:pt x="63" y="175"/>
                    </a:lnTo>
                    <a:lnTo>
                      <a:pt x="62" y="173"/>
                    </a:lnTo>
                    <a:lnTo>
                      <a:pt x="61" y="173"/>
                    </a:lnTo>
                    <a:lnTo>
                      <a:pt x="60" y="173"/>
                    </a:lnTo>
                    <a:lnTo>
                      <a:pt x="59" y="172"/>
                    </a:lnTo>
                    <a:lnTo>
                      <a:pt x="59" y="173"/>
                    </a:lnTo>
                    <a:lnTo>
                      <a:pt x="58" y="174"/>
                    </a:lnTo>
                    <a:lnTo>
                      <a:pt x="56" y="173"/>
                    </a:lnTo>
                    <a:lnTo>
                      <a:pt x="53" y="172"/>
                    </a:lnTo>
                    <a:lnTo>
                      <a:pt x="53" y="171"/>
                    </a:lnTo>
                    <a:lnTo>
                      <a:pt x="52" y="170"/>
                    </a:lnTo>
                    <a:lnTo>
                      <a:pt x="53" y="168"/>
                    </a:lnTo>
                    <a:lnTo>
                      <a:pt x="53" y="168"/>
                    </a:lnTo>
                    <a:lnTo>
                      <a:pt x="52" y="167"/>
                    </a:lnTo>
                    <a:lnTo>
                      <a:pt x="51" y="168"/>
                    </a:lnTo>
                    <a:lnTo>
                      <a:pt x="51" y="166"/>
                    </a:lnTo>
                    <a:lnTo>
                      <a:pt x="49" y="165"/>
                    </a:lnTo>
                    <a:lnTo>
                      <a:pt x="47" y="166"/>
                    </a:lnTo>
                    <a:lnTo>
                      <a:pt x="46" y="166"/>
                    </a:lnTo>
                    <a:lnTo>
                      <a:pt x="46" y="166"/>
                    </a:lnTo>
                    <a:lnTo>
                      <a:pt x="42" y="168"/>
                    </a:lnTo>
                    <a:lnTo>
                      <a:pt x="40" y="168"/>
                    </a:lnTo>
                    <a:lnTo>
                      <a:pt x="39" y="169"/>
                    </a:lnTo>
                    <a:lnTo>
                      <a:pt x="39" y="169"/>
                    </a:lnTo>
                    <a:lnTo>
                      <a:pt x="38" y="168"/>
                    </a:lnTo>
                    <a:lnTo>
                      <a:pt x="38" y="167"/>
                    </a:lnTo>
                    <a:lnTo>
                      <a:pt x="34" y="167"/>
                    </a:lnTo>
                    <a:lnTo>
                      <a:pt x="34" y="168"/>
                    </a:lnTo>
                    <a:lnTo>
                      <a:pt x="35" y="169"/>
                    </a:lnTo>
                    <a:lnTo>
                      <a:pt x="32" y="171"/>
                    </a:lnTo>
                    <a:lnTo>
                      <a:pt x="30" y="173"/>
                    </a:lnTo>
                    <a:lnTo>
                      <a:pt x="30" y="175"/>
                    </a:lnTo>
                    <a:lnTo>
                      <a:pt x="28" y="176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5" y="174"/>
                    </a:lnTo>
                    <a:lnTo>
                      <a:pt x="25" y="176"/>
                    </a:lnTo>
                    <a:lnTo>
                      <a:pt x="23" y="176"/>
                    </a:lnTo>
                    <a:lnTo>
                      <a:pt x="23" y="177"/>
                    </a:lnTo>
                    <a:lnTo>
                      <a:pt x="20" y="178"/>
                    </a:lnTo>
                    <a:lnTo>
                      <a:pt x="16" y="177"/>
                    </a:lnTo>
                    <a:lnTo>
                      <a:pt x="13" y="176"/>
                    </a:lnTo>
                    <a:lnTo>
                      <a:pt x="13" y="176"/>
                    </a:lnTo>
                    <a:lnTo>
                      <a:pt x="12" y="177"/>
                    </a:lnTo>
                    <a:lnTo>
                      <a:pt x="11" y="177"/>
                    </a:lnTo>
                    <a:lnTo>
                      <a:pt x="11" y="176"/>
                    </a:lnTo>
                    <a:lnTo>
                      <a:pt x="11" y="175"/>
                    </a:lnTo>
                    <a:lnTo>
                      <a:pt x="11" y="174"/>
                    </a:lnTo>
                    <a:lnTo>
                      <a:pt x="11" y="174"/>
                    </a:lnTo>
                    <a:lnTo>
                      <a:pt x="12" y="173"/>
                    </a:lnTo>
                    <a:lnTo>
                      <a:pt x="11" y="173"/>
                    </a:lnTo>
                    <a:lnTo>
                      <a:pt x="11" y="173"/>
                    </a:lnTo>
                    <a:lnTo>
                      <a:pt x="11" y="172"/>
                    </a:lnTo>
                    <a:lnTo>
                      <a:pt x="11" y="170"/>
                    </a:lnTo>
                    <a:lnTo>
                      <a:pt x="11" y="168"/>
                    </a:lnTo>
                    <a:lnTo>
                      <a:pt x="12" y="168"/>
                    </a:lnTo>
                    <a:lnTo>
                      <a:pt x="11" y="166"/>
                    </a:lnTo>
                    <a:lnTo>
                      <a:pt x="13" y="165"/>
                    </a:lnTo>
                    <a:lnTo>
                      <a:pt x="12" y="163"/>
                    </a:lnTo>
                    <a:lnTo>
                      <a:pt x="11" y="163"/>
                    </a:lnTo>
                    <a:lnTo>
                      <a:pt x="11" y="163"/>
                    </a:lnTo>
                    <a:lnTo>
                      <a:pt x="11" y="162"/>
                    </a:lnTo>
                    <a:lnTo>
                      <a:pt x="12" y="162"/>
                    </a:lnTo>
                    <a:lnTo>
                      <a:pt x="12" y="161"/>
                    </a:lnTo>
                    <a:lnTo>
                      <a:pt x="12" y="159"/>
                    </a:lnTo>
                    <a:lnTo>
                      <a:pt x="11" y="159"/>
                    </a:lnTo>
                    <a:lnTo>
                      <a:pt x="11" y="158"/>
                    </a:lnTo>
                    <a:lnTo>
                      <a:pt x="10" y="158"/>
                    </a:lnTo>
                    <a:lnTo>
                      <a:pt x="9" y="158"/>
                    </a:lnTo>
                    <a:lnTo>
                      <a:pt x="10" y="158"/>
                    </a:lnTo>
                    <a:lnTo>
                      <a:pt x="10" y="157"/>
                    </a:lnTo>
                    <a:lnTo>
                      <a:pt x="11" y="155"/>
                    </a:lnTo>
                    <a:lnTo>
                      <a:pt x="11" y="155"/>
                    </a:lnTo>
                    <a:lnTo>
                      <a:pt x="12" y="153"/>
                    </a:lnTo>
                    <a:lnTo>
                      <a:pt x="11" y="153"/>
                    </a:lnTo>
                    <a:lnTo>
                      <a:pt x="10" y="152"/>
                    </a:lnTo>
                    <a:lnTo>
                      <a:pt x="10" y="151"/>
                    </a:lnTo>
                    <a:lnTo>
                      <a:pt x="9" y="145"/>
                    </a:lnTo>
                    <a:lnTo>
                      <a:pt x="8" y="144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8" y="139"/>
                    </a:lnTo>
                    <a:lnTo>
                      <a:pt x="7" y="137"/>
                    </a:lnTo>
                    <a:lnTo>
                      <a:pt x="7" y="135"/>
                    </a:lnTo>
                    <a:lnTo>
                      <a:pt x="7" y="134"/>
                    </a:lnTo>
                    <a:lnTo>
                      <a:pt x="7" y="134"/>
                    </a:lnTo>
                    <a:lnTo>
                      <a:pt x="7" y="133"/>
                    </a:lnTo>
                    <a:lnTo>
                      <a:pt x="6" y="132"/>
                    </a:lnTo>
                    <a:lnTo>
                      <a:pt x="6" y="129"/>
                    </a:lnTo>
                    <a:lnTo>
                      <a:pt x="5" y="127"/>
                    </a:lnTo>
                    <a:lnTo>
                      <a:pt x="5" y="126"/>
                    </a:lnTo>
                    <a:lnTo>
                      <a:pt x="5" y="125"/>
                    </a:lnTo>
                    <a:lnTo>
                      <a:pt x="4" y="123"/>
                    </a:lnTo>
                    <a:lnTo>
                      <a:pt x="5" y="122"/>
                    </a:lnTo>
                    <a:lnTo>
                      <a:pt x="3" y="120"/>
                    </a:lnTo>
                    <a:lnTo>
                      <a:pt x="3" y="119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3" y="113"/>
                    </a:lnTo>
                    <a:lnTo>
                      <a:pt x="4" y="111"/>
                    </a:lnTo>
                    <a:lnTo>
                      <a:pt x="3" y="107"/>
                    </a:lnTo>
                    <a:lnTo>
                      <a:pt x="2" y="107"/>
                    </a:lnTo>
                    <a:lnTo>
                      <a:pt x="2" y="106"/>
                    </a:lnTo>
                    <a:lnTo>
                      <a:pt x="2" y="103"/>
                    </a:lnTo>
                    <a:lnTo>
                      <a:pt x="1" y="99"/>
                    </a:lnTo>
                    <a:lnTo>
                      <a:pt x="1" y="96"/>
                    </a:lnTo>
                    <a:lnTo>
                      <a:pt x="0" y="95"/>
                    </a:lnTo>
                    <a:lnTo>
                      <a:pt x="1" y="94"/>
                    </a:lnTo>
                    <a:lnTo>
                      <a:pt x="0" y="91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1" y="85"/>
                    </a:lnTo>
                    <a:lnTo>
                      <a:pt x="2" y="83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2" y="78"/>
                    </a:lnTo>
                    <a:lnTo>
                      <a:pt x="1" y="77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3" y="70"/>
                    </a:lnTo>
                    <a:lnTo>
                      <a:pt x="4" y="68"/>
                    </a:lnTo>
                    <a:lnTo>
                      <a:pt x="5" y="71"/>
                    </a:lnTo>
                    <a:lnTo>
                      <a:pt x="7" y="72"/>
                    </a:lnTo>
                    <a:lnTo>
                      <a:pt x="9" y="71"/>
                    </a:lnTo>
                    <a:lnTo>
                      <a:pt x="10" y="70"/>
                    </a:lnTo>
                    <a:lnTo>
                      <a:pt x="10" y="69"/>
                    </a:lnTo>
                    <a:lnTo>
                      <a:pt x="10" y="68"/>
                    </a:lnTo>
                    <a:lnTo>
                      <a:pt x="11" y="68"/>
                    </a:lnTo>
                    <a:lnTo>
                      <a:pt x="11" y="65"/>
                    </a:lnTo>
                    <a:lnTo>
                      <a:pt x="12" y="65"/>
                    </a:lnTo>
                    <a:lnTo>
                      <a:pt x="11" y="64"/>
                    </a:lnTo>
                    <a:lnTo>
                      <a:pt x="12" y="64"/>
                    </a:lnTo>
                    <a:lnTo>
                      <a:pt x="13" y="65"/>
                    </a:lnTo>
                    <a:lnTo>
                      <a:pt x="15" y="65"/>
                    </a:lnTo>
                    <a:lnTo>
                      <a:pt x="15" y="64"/>
                    </a:lnTo>
                    <a:lnTo>
                      <a:pt x="16" y="62"/>
                    </a:lnTo>
                    <a:lnTo>
                      <a:pt x="16" y="60"/>
                    </a:lnTo>
                    <a:lnTo>
                      <a:pt x="15" y="60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3" y="55"/>
                    </a:lnTo>
                    <a:lnTo>
                      <a:pt x="14" y="54"/>
                    </a:lnTo>
                    <a:lnTo>
                      <a:pt x="15" y="54"/>
                    </a:lnTo>
                    <a:lnTo>
                      <a:pt x="15" y="54"/>
                    </a:lnTo>
                    <a:lnTo>
                      <a:pt x="16" y="52"/>
                    </a:lnTo>
                    <a:lnTo>
                      <a:pt x="16" y="53"/>
                    </a:lnTo>
                    <a:lnTo>
                      <a:pt x="17" y="53"/>
                    </a:lnTo>
                    <a:lnTo>
                      <a:pt x="17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7" y="50"/>
                    </a:lnTo>
                    <a:lnTo>
                      <a:pt x="18" y="50"/>
                    </a:lnTo>
                    <a:lnTo>
                      <a:pt x="18" y="52"/>
                    </a:lnTo>
                    <a:lnTo>
                      <a:pt x="19" y="51"/>
                    </a:lnTo>
                    <a:lnTo>
                      <a:pt x="20" y="50"/>
                    </a:lnTo>
                    <a:lnTo>
                      <a:pt x="20" y="49"/>
                    </a:lnTo>
                    <a:lnTo>
                      <a:pt x="20" y="45"/>
                    </a:lnTo>
                    <a:lnTo>
                      <a:pt x="20" y="44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17" y="41"/>
                    </a:lnTo>
                    <a:lnTo>
                      <a:pt x="17" y="41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9" y="34"/>
                    </a:lnTo>
                    <a:lnTo>
                      <a:pt x="20" y="32"/>
                    </a:lnTo>
                    <a:lnTo>
                      <a:pt x="18" y="29"/>
                    </a:lnTo>
                    <a:lnTo>
                      <a:pt x="18" y="28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8" y="25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2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17" y="18"/>
                    </a:lnTo>
                    <a:lnTo>
                      <a:pt x="18" y="18"/>
                    </a:lnTo>
                    <a:lnTo>
                      <a:pt x="17" y="17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1" y="11"/>
                    </a:lnTo>
                    <a:lnTo>
                      <a:pt x="9" y="10"/>
                    </a:lnTo>
                    <a:lnTo>
                      <a:pt x="9" y="8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L" sz="1600"/>
              </a:p>
            </p:txBody>
          </p:sp>
          <p:sp>
            <p:nvSpPr>
              <p:cNvPr id="360" name="Freeform 11">
                <a:extLst>
                  <a:ext uri="{FF2B5EF4-FFF2-40B4-BE49-F238E27FC236}">
                    <a16:creationId xmlns:a16="http://schemas.microsoft.com/office/drawing/2014/main" id="{7B063016-A456-44C9-911C-2ADA43435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466" y="5668089"/>
                <a:ext cx="79754" cy="85988"/>
              </a:xfrm>
              <a:custGeom>
                <a:avLst/>
                <a:gdLst>
                  <a:gd name="T0" fmla="*/ 18 w 87"/>
                  <a:gd name="T1" fmla="*/ 12 h 111"/>
                  <a:gd name="T2" fmla="*/ 27 w 87"/>
                  <a:gd name="T3" fmla="*/ 9 h 111"/>
                  <a:gd name="T4" fmla="*/ 32 w 87"/>
                  <a:gd name="T5" fmla="*/ 8 h 111"/>
                  <a:gd name="T6" fmla="*/ 40 w 87"/>
                  <a:gd name="T7" fmla="*/ 2 h 111"/>
                  <a:gd name="T8" fmla="*/ 44 w 87"/>
                  <a:gd name="T9" fmla="*/ 3 h 111"/>
                  <a:gd name="T10" fmla="*/ 53 w 87"/>
                  <a:gd name="T11" fmla="*/ 1 h 111"/>
                  <a:gd name="T12" fmla="*/ 54 w 87"/>
                  <a:gd name="T13" fmla="*/ 5 h 111"/>
                  <a:gd name="T14" fmla="*/ 61 w 87"/>
                  <a:gd name="T15" fmla="*/ 8 h 111"/>
                  <a:gd name="T16" fmla="*/ 65 w 87"/>
                  <a:gd name="T17" fmla="*/ 10 h 111"/>
                  <a:gd name="T18" fmla="*/ 67 w 87"/>
                  <a:gd name="T19" fmla="*/ 14 h 111"/>
                  <a:gd name="T20" fmla="*/ 75 w 87"/>
                  <a:gd name="T21" fmla="*/ 18 h 111"/>
                  <a:gd name="T22" fmla="*/ 76 w 87"/>
                  <a:gd name="T23" fmla="*/ 24 h 111"/>
                  <a:gd name="T24" fmla="*/ 78 w 87"/>
                  <a:gd name="T25" fmla="*/ 34 h 111"/>
                  <a:gd name="T26" fmla="*/ 83 w 87"/>
                  <a:gd name="T27" fmla="*/ 46 h 111"/>
                  <a:gd name="T28" fmla="*/ 87 w 87"/>
                  <a:gd name="T29" fmla="*/ 53 h 111"/>
                  <a:gd name="T30" fmla="*/ 86 w 87"/>
                  <a:gd name="T31" fmla="*/ 57 h 111"/>
                  <a:gd name="T32" fmla="*/ 79 w 87"/>
                  <a:gd name="T33" fmla="*/ 62 h 111"/>
                  <a:gd name="T34" fmla="*/ 75 w 87"/>
                  <a:gd name="T35" fmla="*/ 67 h 111"/>
                  <a:gd name="T36" fmla="*/ 71 w 87"/>
                  <a:gd name="T37" fmla="*/ 62 h 111"/>
                  <a:gd name="T38" fmla="*/ 67 w 87"/>
                  <a:gd name="T39" fmla="*/ 57 h 111"/>
                  <a:gd name="T40" fmla="*/ 61 w 87"/>
                  <a:gd name="T41" fmla="*/ 58 h 111"/>
                  <a:gd name="T42" fmla="*/ 53 w 87"/>
                  <a:gd name="T43" fmla="*/ 54 h 111"/>
                  <a:gd name="T44" fmla="*/ 46 w 87"/>
                  <a:gd name="T45" fmla="*/ 52 h 111"/>
                  <a:gd name="T46" fmla="*/ 41 w 87"/>
                  <a:gd name="T47" fmla="*/ 55 h 111"/>
                  <a:gd name="T48" fmla="*/ 39 w 87"/>
                  <a:gd name="T49" fmla="*/ 62 h 111"/>
                  <a:gd name="T50" fmla="*/ 38 w 87"/>
                  <a:gd name="T51" fmla="*/ 68 h 111"/>
                  <a:gd name="T52" fmla="*/ 35 w 87"/>
                  <a:gd name="T53" fmla="*/ 69 h 111"/>
                  <a:gd name="T54" fmla="*/ 30 w 87"/>
                  <a:gd name="T55" fmla="*/ 74 h 111"/>
                  <a:gd name="T56" fmla="*/ 27 w 87"/>
                  <a:gd name="T57" fmla="*/ 78 h 111"/>
                  <a:gd name="T58" fmla="*/ 24 w 87"/>
                  <a:gd name="T59" fmla="*/ 84 h 111"/>
                  <a:gd name="T60" fmla="*/ 24 w 87"/>
                  <a:gd name="T61" fmla="*/ 91 h 111"/>
                  <a:gd name="T62" fmla="*/ 20 w 87"/>
                  <a:gd name="T63" fmla="*/ 95 h 111"/>
                  <a:gd name="T64" fmla="*/ 22 w 87"/>
                  <a:gd name="T65" fmla="*/ 98 h 111"/>
                  <a:gd name="T66" fmla="*/ 17 w 87"/>
                  <a:gd name="T67" fmla="*/ 101 h 111"/>
                  <a:gd name="T68" fmla="*/ 13 w 87"/>
                  <a:gd name="T69" fmla="*/ 106 h 111"/>
                  <a:gd name="T70" fmla="*/ 5 w 87"/>
                  <a:gd name="T71" fmla="*/ 110 h 111"/>
                  <a:gd name="T72" fmla="*/ 3 w 87"/>
                  <a:gd name="T73" fmla="*/ 109 h 111"/>
                  <a:gd name="T74" fmla="*/ 1 w 87"/>
                  <a:gd name="T75" fmla="*/ 108 h 111"/>
                  <a:gd name="T76" fmla="*/ 10 w 87"/>
                  <a:gd name="T77" fmla="*/ 95 h 111"/>
                  <a:gd name="T78" fmla="*/ 10 w 87"/>
                  <a:gd name="T79" fmla="*/ 90 h 111"/>
                  <a:gd name="T80" fmla="*/ 9 w 87"/>
                  <a:gd name="T81" fmla="*/ 85 h 111"/>
                  <a:gd name="T82" fmla="*/ 7 w 87"/>
                  <a:gd name="T83" fmla="*/ 80 h 111"/>
                  <a:gd name="T84" fmla="*/ 9 w 87"/>
                  <a:gd name="T85" fmla="*/ 77 h 111"/>
                  <a:gd name="T86" fmla="*/ 7 w 87"/>
                  <a:gd name="T87" fmla="*/ 70 h 111"/>
                  <a:gd name="T88" fmla="*/ 5 w 87"/>
                  <a:gd name="T89" fmla="*/ 65 h 111"/>
                  <a:gd name="T90" fmla="*/ 6 w 87"/>
                  <a:gd name="T91" fmla="*/ 63 h 111"/>
                  <a:gd name="T92" fmla="*/ 10 w 87"/>
                  <a:gd name="T93" fmla="*/ 60 h 111"/>
                  <a:gd name="T94" fmla="*/ 13 w 87"/>
                  <a:gd name="T95" fmla="*/ 53 h 111"/>
                  <a:gd name="T96" fmla="*/ 15 w 87"/>
                  <a:gd name="T97" fmla="*/ 49 h 111"/>
                  <a:gd name="T98" fmla="*/ 13 w 87"/>
                  <a:gd name="T99" fmla="*/ 44 h 111"/>
                  <a:gd name="T100" fmla="*/ 15 w 87"/>
                  <a:gd name="T101" fmla="*/ 41 h 111"/>
                  <a:gd name="T102" fmla="*/ 18 w 87"/>
                  <a:gd name="T103" fmla="*/ 37 h 111"/>
                  <a:gd name="T104" fmla="*/ 16 w 87"/>
                  <a:gd name="T105" fmla="*/ 32 h 111"/>
                  <a:gd name="T106" fmla="*/ 18 w 87"/>
                  <a:gd name="T107" fmla="*/ 29 h 111"/>
                  <a:gd name="T108" fmla="*/ 17 w 87"/>
                  <a:gd name="T109" fmla="*/ 20 h 111"/>
                  <a:gd name="T110" fmla="*/ 13 w 87"/>
                  <a:gd name="T111" fmla="*/ 1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7" h="111">
                    <a:moveTo>
                      <a:pt x="13" y="12"/>
                    </a:moveTo>
                    <a:lnTo>
                      <a:pt x="14" y="12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8" y="12"/>
                    </a:lnTo>
                    <a:lnTo>
                      <a:pt x="22" y="13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30" y="11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7" y="4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2" y="3"/>
                    </a:lnTo>
                    <a:lnTo>
                      <a:pt x="44" y="3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1" y="0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4" y="5"/>
                    </a:lnTo>
                    <a:lnTo>
                      <a:pt x="55" y="6"/>
                    </a:lnTo>
                    <a:lnTo>
                      <a:pt x="55" y="7"/>
                    </a:lnTo>
                    <a:lnTo>
                      <a:pt x="58" y="8"/>
                    </a:lnTo>
                    <a:lnTo>
                      <a:pt x="60" y="9"/>
                    </a:lnTo>
                    <a:lnTo>
                      <a:pt x="61" y="8"/>
                    </a:lnTo>
                    <a:lnTo>
                      <a:pt x="61" y="7"/>
                    </a:lnTo>
                    <a:lnTo>
                      <a:pt x="62" y="8"/>
                    </a:lnTo>
                    <a:lnTo>
                      <a:pt x="63" y="8"/>
                    </a:lnTo>
                    <a:lnTo>
                      <a:pt x="64" y="8"/>
                    </a:lnTo>
                    <a:lnTo>
                      <a:pt x="65" y="10"/>
                    </a:lnTo>
                    <a:lnTo>
                      <a:pt x="64" y="11"/>
                    </a:lnTo>
                    <a:lnTo>
                      <a:pt x="65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7" y="14"/>
                    </a:lnTo>
                    <a:lnTo>
                      <a:pt x="69" y="14"/>
                    </a:lnTo>
                    <a:lnTo>
                      <a:pt x="70" y="14"/>
                    </a:lnTo>
                    <a:lnTo>
                      <a:pt x="71" y="15"/>
                    </a:lnTo>
                    <a:lnTo>
                      <a:pt x="72" y="16"/>
                    </a:lnTo>
                    <a:lnTo>
                      <a:pt x="75" y="18"/>
                    </a:lnTo>
                    <a:lnTo>
                      <a:pt x="74" y="19"/>
                    </a:lnTo>
                    <a:lnTo>
                      <a:pt x="75" y="21"/>
                    </a:lnTo>
                    <a:lnTo>
                      <a:pt x="74" y="23"/>
                    </a:lnTo>
                    <a:lnTo>
                      <a:pt x="74" y="24"/>
                    </a:lnTo>
                    <a:lnTo>
                      <a:pt x="76" y="24"/>
                    </a:lnTo>
                    <a:lnTo>
                      <a:pt x="78" y="26"/>
                    </a:lnTo>
                    <a:lnTo>
                      <a:pt x="80" y="31"/>
                    </a:lnTo>
                    <a:lnTo>
                      <a:pt x="80" y="32"/>
                    </a:lnTo>
                    <a:lnTo>
                      <a:pt x="78" y="32"/>
                    </a:lnTo>
                    <a:lnTo>
                      <a:pt x="78" y="34"/>
                    </a:lnTo>
                    <a:lnTo>
                      <a:pt x="79" y="35"/>
                    </a:lnTo>
                    <a:lnTo>
                      <a:pt x="79" y="39"/>
                    </a:lnTo>
                    <a:lnTo>
                      <a:pt x="79" y="41"/>
                    </a:lnTo>
                    <a:lnTo>
                      <a:pt x="81" y="44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6" y="49"/>
                    </a:lnTo>
                    <a:lnTo>
                      <a:pt x="87" y="50"/>
                    </a:lnTo>
                    <a:lnTo>
                      <a:pt x="86" y="52"/>
                    </a:lnTo>
                    <a:lnTo>
                      <a:pt x="87" y="53"/>
                    </a:lnTo>
                    <a:lnTo>
                      <a:pt x="86" y="54"/>
                    </a:lnTo>
                    <a:lnTo>
                      <a:pt x="87" y="55"/>
                    </a:lnTo>
                    <a:lnTo>
                      <a:pt x="87" y="55"/>
                    </a:lnTo>
                    <a:lnTo>
                      <a:pt x="87" y="57"/>
                    </a:lnTo>
                    <a:lnTo>
                      <a:pt x="86" y="57"/>
                    </a:lnTo>
                    <a:lnTo>
                      <a:pt x="85" y="58"/>
                    </a:lnTo>
                    <a:lnTo>
                      <a:pt x="82" y="59"/>
                    </a:lnTo>
                    <a:lnTo>
                      <a:pt x="82" y="59"/>
                    </a:lnTo>
                    <a:lnTo>
                      <a:pt x="80" y="60"/>
                    </a:lnTo>
                    <a:lnTo>
                      <a:pt x="79" y="62"/>
                    </a:lnTo>
                    <a:lnTo>
                      <a:pt x="77" y="62"/>
                    </a:lnTo>
                    <a:lnTo>
                      <a:pt x="76" y="63"/>
                    </a:lnTo>
                    <a:lnTo>
                      <a:pt x="76" y="65"/>
                    </a:lnTo>
                    <a:lnTo>
                      <a:pt x="76" y="65"/>
                    </a:lnTo>
                    <a:lnTo>
                      <a:pt x="75" y="67"/>
                    </a:lnTo>
                    <a:lnTo>
                      <a:pt x="74" y="66"/>
                    </a:lnTo>
                    <a:lnTo>
                      <a:pt x="74" y="63"/>
                    </a:lnTo>
                    <a:lnTo>
                      <a:pt x="73" y="63"/>
                    </a:lnTo>
                    <a:lnTo>
                      <a:pt x="72" y="62"/>
                    </a:lnTo>
                    <a:lnTo>
                      <a:pt x="71" y="62"/>
                    </a:lnTo>
                    <a:lnTo>
                      <a:pt x="70" y="62"/>
                    </a:lnTo>
                    <a:lnTo>
                      <a:pt x="69" y="62"/>
                    </a:lnTo>
                    <a:lnTo>
                      <a:pt x="67" y="60"/>
                    </a:lnTo>
                    <a:lnTo>
                      <a:pt x="67" y="58"/>
                    </a:lnTo>
                    <a:lnTo>
                      <a:pt x="67" y="57"/>
                    </a:lnTo>
                    <a:lnTo>
                      <a:pt x="66" y="57"/>
                    </a:lnTo>
                    <a:lnTo>
                      <a:pt x="64" y="60"/>
                    </a:lnTo>
                    <a:lnTo>
                      <a:pt x="63" y="61"/>
                    </a:lnTo>
                    <a:lnTo>
                      <a:pt x="62" y="59"/>
                    </a:lnTo>
                    <a:lnTo>
                      <a:pt x="61" y="58"/>
                    </a:lnTo>
                    <a:lnTo>
                      <a:pt x="61" y="57"/>
                    </a:lnTo>
                    <a:lnTo>
                      <a:pt x="59" y="54"/>
                    </a:lnTo>
                    <a:lnTo>
                      <a:pt x="58" y="53"/>
                    </a:lnTo>
                    <a:lnTo>
                      <a:pt x="55" y="54"/>
                    </a:lnTo>
                    <a:lnTo>
                      <a:pt x="53" y="54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49" y="52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5" y="53"/>
                    </a:lnTo>
                    <a:lnTo>
                      <a:pt x="44" y="53"/>
                    </a:lnTo>
                    <a:lnTo>
                      <a:pt x="43" y="55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38" y="55"/>
                    </a:lnTo>
                    <a:lnTo>
                      <a:pt x="38" y="56"/>
                    </a:lnTo>
                    <a:lnTo>
                      <a:pt x="39" y="59"/>
                    </a:lnTo>
                    <a:lnTo>
                      <a:pt x="38" y="62"/>
                    </a:lnTo>
                    <a:lnTo>
                      <a:pt x="39" y="62"/>
                    </a:lnTo>
                    <a:lnTo>
                      <a:pt x="39" y="65"/>
                    </a:lnTo>
                    <a:lnTo>
                      <a:pt x="40" y="66"/>
                    </a:lnTo>
                    <a:lnTo>
                      <a:pt x="40" y="67"/>
                    </a:lnTo>
                    <a:lnTo>
                      <a:pt x="40" y="68"/>
                    </a:lnTo>
                    <a:lnTo>
                      <a:pt x="38" y="68"/>
                    </a:lnTo>
                    <a:lnTo>
                      <a:pt x="38" y="68"/>
                    </a:lnTo>
                    <a:lnTo>
                      <a:pt x="37" y="68"/>
                    </a:lnTo>
                    <a:lnTo>
                      <a:pt x="36" y="69"/>
                    </a:lnTo>
                    <a:lnTo>
                      <a:pt x="36" y="70"/>
                    </a:lnTo>
                    <a:lnTo>
                      <a:pt x="35" y="69"/>
                    </a:lnTo>
                    <a:lnTo>
                      <a:pt x="33" y="70"/>
                    </a:lnTo>
                    <a:lnTo>
                      <a:pt x="31" y="70"/>
                    </a:lnTo>
                    <a:lnTo>
                      <a:pt x="30" y="70"/>
                    </a:lnTo>
                    <a:lnTo>
                      <a:pt x="29" y="71"/>
                    </a:lnTo>
                    <a:lnTo>
                      <a:pt x="30" y="74"/>
                    </a:lnTo>
                    <a:lnTo>
                      <a:pt x="30" y="75"/>
                    </a:lnTo>
                    <a:lnTo>
                      <a:pt x="30" y="75"/>
                    </a:lnTo>
                    <a:lnTo>
                      <a:pt x="29" y="78"/>
                    </a:lnTo>
                    <a:lnTo>
                      <a:pt x="28" y="78"/>
                    </a:lnTo>
                    <a:lnTo>
                      <a:pt x="27" y="78"/>
                    </a:lnTo>
                    <a:lnTo>
                      <a:pt x="27" y="80"/>
                    </a:lnTo>
                    <a:lnTo>
                      <a:pt x="24" y="80"/>
                    </a:lnTo>
                    <a:lnTo>
                      <a:pt x="23" y="81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3" y="85"/>
                    </a:lnTo>
                    <a:lnTo>
                      <a:pt x="23" y="86"/>
                    </a:lnTo>
                    <a:lnTo>
                      <a:pt x="24" y="88"/>
                    </a:lnTo>
                    <a:lnTo>
                      <a:pt x="24" y="90"/>
                    </a:lnTo>
                    <a:lnTo>
                      <a:pt x="24" y="91"/>
                    </a:lnTo>
                    <a:lnTo>
                      <a:pt x="23" y="92"/>
                    </a:lnTo>
                    <a:lnTo>
                      <a:pt x="22" y="92"/>
                    </a:lnTo>
                    <a:lnTo>
                      <a:pt x="21" y="95"/>
                    </a:lnTo>
                    <a:lnTo>
                      <a:pt x="20" y="94"/>
                    </a:lnTo>
                    <a:lnTo>
                      <a:pt x="20" y="95"/>
                    </a:lnTo>
                    <a:lnTo>
                      <a:pt x="19" y="95"/>
                    </a:lnTo>
                    <a:lnTo>
                      <a:pt x="20" y="96"/>
                    </a:lnTo>
                    <a:lnTo>
                      <a:pt x="20" y="97"/>
                    </a:lnTo>
                    <a:lnTo>
                      <a:pt x="22" y="98"/>
                    </a:lnTo>
                    <a:lnTo>
                      <a:pt x="22" y="98"/>
                    </a:lnTo>
                    <a:lnTo>
                      <a:pt x="23" y="99"/>
                    </a:lnTo>
                    <a:lnTo>
                      <a:pt x="23" y="101"/>
                    </a:lnTo>
                    <a:lnTo>
                      <a:pt x="20" y="101"/>
                    </a:lnTo>
                    <a:lnTo>
                      <a:pt x="18" y="101"/>
                    </a:lnTo>
                    <a:lnTo>
                      <a:pt x="17" y="101"/>
                    </a:lnTo>
                    <a:lnTo>
                      <a:pt x="15" y="101"/>
                    </a:lnTo>
                    <a:lnTo>
                      <a:pt x="15" y="100"/>
                    </a:lnTo>
                    <a:lnTo>
                      <a:pt x="14" y="101"/>
                    </a:lnTo>
                    <a:lnTo>
                      <a:pt x="14" y="106"/>
                    </a:lnTo>
                    <a:lnTo>
                      <a:pt x="13" y="106"/>
                    </a:lnTo>
                    <a:lnTo>
                      <a:pt x="13" y="106"/>
                    </a:lnTo>
                    <a:lnTo>
                      <a:pt x="7" y="110"/>
                    </a:lnTo>
                    <a:lnTo>
                      <a:pt x="6" y="111"/>
                    </a:lnTo>
                    <a:lnTo>
                      <a:pt x="5" y="110"/>
                    </a:lnTo>
                    <a:lnTo>
                      <a:pt x="5" y="110"/>
                    </a:lnTo>
                    <a:lnTo>
                      <a:pt x="5" y="109"/>
                    </a:lnTo>
                    <a:lnTo>
                      <a:pt x="4" y="110"/>
                    </a:lnTo>
                    <a:lnTo>
                      <a:pt x="4" y="110"/>
                    </a:lnTo>
                    <a:lnTo>
                      <a:pt x="4" y="109"/>
                    </a:lnTo>
                    <a:lnTo>
                      <a:pt x="3" y="109"/>
                    </a:lnTo>
                    <a:lnTo>
                      <a:pt x="2" y="109"/>
                    </a:lnTo>
                    <a:lnTo>
                      <a:pt x="1" y="109"/>
                    </a:lnTo>
                    <a:lnTo>
                      <a:pt x="0" y="109"/>
                    </a:lnTo>
                    <a:lnTo>
                      <a:pt x="1" y="108"/>
                    </a:lnTo>
                    <a:lnTo>
                      <a:pt x="1" y="108"/>
                    </a:lnTo>
                    <a:lnTo>
                      <a:pt x="1" y="106"/>
                    </a:lnTo>
                    <a:lnTo>
                      <a:pt x="2" y="101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5"/>
                    </a:lnTo>
                    <a:lnTo>
                      <a:pt x="10" y="91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11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1" y="88"/>
                    </a:lnTo>
                    <a:lnTo>
                      <a:pt x="11" y="86"/>
                    </a:lnTo>
                    <a:lnTo>
                      <a:pt x="10" y="85"/>
                    </a:lnTo>
                    <a:lnTo>
                      <a:pt x="9" y="85"/>
                    </a:lnTo>
                    <a:lnTo>
                      <a:pt x="9" y="84"/>
                    </a:lnTo>
                    <a:lnTo>
                      <a:pt x="7" y="82"/>
                    </a:lnTo>
                    <a:lnTo>
                      <a:pt x="6" y="81"/>
                    </a:lnTo>
                    <a:lnTo>
                      <a:pt x="7" y="81"/>
                    </a:lnTo>
                    <a:lnTo>
                      <a:pt x="7" y="80"/>
                    </a:lnTo>
                    <a:lnTo>
                      <a:pt x="7" y="79"/>
                    </a:lnTo>
                    <a:lnTo>
                      <a:pt x="7" y="78"/>
                    </a:lnTo>
                    <a:lnTo>
                      <a:pt x="7" y="78"/>
                    </a:lnTo>
                    <a:lnTo>
                      <a:pt x="8" y="77"/>
                    </a:lnTo>
                    <a:lnTo>
                      <a:pt x="9" y="77"/>
                    </a:lnTo>
                    <a:lnTo>
                      <a:pt x="9" y="74"/>
                    </a:lnTo>
                    <a:lnTo>
                      <a:pt x="8" y="73"/>
                    </a:lnTo>
                    <a:lnTo>
                      <a:pt x="7" y="72"/>
                    </a:lnTo>
                    <a:lnTo>
                      <a:pt x="7" y="71"/>
                    </a:lnTo>
                    <a:lnTo>
                      <a:pt x="7" y="70"/>
                    </a:lnTo>
                    <a:lnTo>
                      <a:pt x="7" y="69"/>
                    </a:lnTo>
                    <a:lnTo>
                      <a:pt x="6" y="68"/>
                    </a:lnTo>
                    <a:lnTo>
                      <a:pt x="7" y="67"/>
                    </a:lnTo>
                    <a:lnTo>
                      <a:pt x="6" y="66"/>
                    </a:lnTo>
                    <a:lnTo>
                      <a:pt x="5" y="65"/>
                    </a:lnTo>
                    <a:lnTo>
                      <a:pt x="6" y="65"/>
                    </a:lnTo>
                    <a:lnTo>
                      <a:pt x="4" y="64"/>
                    </a:lnTo>
                    <a:lnTo>
                      <a:pt x="4" y="63"/>
                    </a:lnTo>
                    <a:lnTo>
                      <a:pt x="5" y="62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59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10" y="60"/>
                    </a:lnTo>
                    <a:lnTo>
                      <a:pt x="12" y="59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3" y="54"/>
                    </a:lnTo>
                    <a:lnTo>
                      <a:pt x="13" y="53"/>
                    </a:lnTo>
                    <a:lnTo>
                      <a:pt x="13" y="53"/>
                    </a:lnTo>
                    <a:lnTo>
                      <a:pt x="14" y="52"/>
                    </a:lnTo>
                    <a:lnTo>
                      <a:pt x="15" y="52"/>
                    </a:lnTo>
                    <a:lnTo>
                      <a:pt x="15" y="52"/>
                    </a:lnTo>
                    <a:lnTo>
                      <a:pt x="15" y="49"/>
                    </a:lnTo>
                    <a:lnTo>
                      <a:pt x="13" y="46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3" y="44"/>
                    </a:lnTo>
                    <a:lnTo>
                      <a:pt x="14" y="45"/>
                    </a:lnTo>
                    <a:lnTo>
                      <a:pt x="15" y="44"/>
                    </a:lnTo>
                    <a:lnTo>
                      <a:pt x="16" y="43"/>
                    </a:lnTo>
                    <a:lnTo>
                      <a:pt x="15" y="42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6" y="41"/>
                    </a:lnTo>
                    <a:lnTo>
                      <a:pt x="17" y="41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7" y="34"/>
                    </a:lnTo>
                    <a:lnTo>
                      <a:pt x="17" y="32"/>
                    </a:lnTo>
                    <a:lnTo>
                      <a:pt x="16" y="32"/>
                    </a:lnTo>
                    <a:lnTo>
                      <a:pt x="17" y="32"/>
                    </a:lnTo>
                    <a:lnTo>
                      <a:pt x="16" y="30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8" y="29"/>
                    </a:lnTo>
                    <a:lnTo>
                      <a:pt x="18" y="24"/>
                    </a:lnTo>
                    <a:lnTo>
                      <a:pt x="19" y="24"/>
                    </a:lnTo>
                    <a:lnTo>
                      <a:pt x="19" y="23"/>
                    </a:lnTo>
                    <a:lnTo>
                      <a:pt x="18" y="21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5" y="17"/>
                    </a:lnTo>
                    <a:lnTo>
                      <a:pt x="16" y="16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L" sz="1600"/>
              </a:p>
            </p:txBody>
          </p:sp>
        </p:grpSp>
        <p:grpSp>
          <p:nvGrpSpPr>
            <p:cNvPr id="90" name="Grupo 89">
              <a:extLst>
                <a:ext uri="{FF2B5EF4-FFF2-40B4-BE49-F238E27FC236}">
                  <a16:creationId xmlns:a16="http://schemas.microsoft.com/office/drawing/2014/main" id="{E8983B8B-DDB5-4068-98E2-85B52726AB6E}"/>
                </a:ext>
              </a:extLst>
            </p:cNvPr>
            <p:cNvGrpSpPr/>
            <p:nvPr/>
          </p:nvGrpSpPr>
          <p:grpSpPr>
            <a:xfrm>
              <a:off x="9177338" y="-11906"/>
              <a:ext cx="814387" cy="1835944"/>
              <a:chOff x="9177338" y="-11906"/>
              <a:chExt cx="814387" cy="1835944"/>
            </a:xfrm>
          </p:grpSpPr>
          <p:sp>
            <p:nvSpPr>
              <p:cNvPr id="81" name="Forma libre: forma 80">
                <a:extLst>
                  <a:ext uri="{FF2B5EF4-FFF2-40B4-BE49-F238E27FC236}">
                    <a16:creationId xmlns:a16="http://schemas.microsoft.com/office/drawing/2014/main" id="{B7E97FD3-244D-4892-8396-8420AE701FE3}"/>
                  </a:ext>
                </a:extLst>
              </p:cNvPr>
              <p:cNvSpPr/>
              <p:nvPr/>
            </p:nvSpPr>
            <p:spPr>
              <a:xfrm>
                <a:off x="9229725" y="645319"/>
                <a:ext cx="762000" cy="1178719"/>
              </a:xfrm>
              <a:custGeom>
                <a:avLst/>
                <a:gdLst>
                  <a:gd name="connsiteX0" fmla="*/ 302419 w 762000"/>
                  <a:gd name="connsiteY0" fmla="*/ 1178719 h 1178719"/>
                  <a:gd name="connsiteX1" fmla="*/ 259556 w 762000"/>
                  <a:gd name="connsiteY1" fmla="*/ 1109662 h 1178719"/>
                  <a:gd name="connsiteX2" fmla="*/ 221456 w 762000"/>
                  <a:gd name="connsiteY2" fmla="*/ 1085850 h 1178719"/>
                  <a:gd name="connsiteX3" fmla="*/ 197644 w 762000"/>
                  <a:gd name="connsiteY3" fmla="*/ 1088231 h 1178719"/>
                  <a:gd name="connsiteX4" fmla="*/ 169069 w 762000"/>
                  <a:gd name="connsiteY4" fmla="*/ 1085850 h 1178719"/>
                  <a:gd name="connsiteX5" fmla="*/ 133350 w 762000"/>
                  <a:gd name="connsiteY5" fmla="*/ 1078706 h 1178719"/>
                  <a:gd name="connsiteX6" fmla="*/ 100013 w 762000"/>
                  <a:gd name="connsiteY6" fmla="*/ 1083469 h 1178719"/>
                  <a:gd name="connsiteX7" fmla="*/ 95250 w 762000"/>
                  <a:gd name="connsiteY7" fmla="*/ 1083469 h 1178719"/>
                  <a:gd name="connsiteX8" fmla="*/ 83344 w 762000"/>
                  <a:gd name="connsiteY8" fmla="*/ 1052512 h 1178719"/>
                  <a:gd name="connsiteX9" fmla="*/ 90488 w 762000"/>
                  <a:gd name="connsiteY9" fmla="*/ 1028700 h 1178719"/>
                  <a:gd name="connsiteX10" fmla="*/ 90488 w 762000"/>
                  <a:gd name="connsiteY10" fmla="*/ 997744 h 1178719"/>
                  <a:gd name="connsiteX11" fmla="*/ 78581 w 762000"/>
                  <a:gd name="connsiteY11" fmla="*/ 983456 h 1178719"/>
                  <a:gd name="connsiteX12" fmla="*/ 71438 w 762000"/>
                  <a:gd name="connsiteY12" fmla="*/ 952500 h 1178719"/>
                  <a:gd name="connsiteX13" fmla="*/ 71438 w 762000"/>
                  <a:gd name="connsiteY13" fmla="*/ 947737 h 1178719"/>
                  <a:gd name="connsiteX14" fmla="*/ 69056 w 762000"/>
                  <a:gd name="connsiteY14" fmla="*/ 933450 h 1178719"/>
                  <a:gd name="connsiteX15" fmla="*/ 61913 w 762000"/>
                  <a:gd name="connsiteY15" fmla="*/ 933450 h 1178719"/>
                  <a:gd name="connsiteX16" fmla="*/ 52388 w 762000"/>
                  <a:gd name="connsiteY16" fmla="*/ 916781 h 1178719"/>
                  <a:gd name="connsiteX17" fmla="*/ 52388 w 762000"/>
                  <a:gd name="connsiteY17" fmla="*/ 881062 h 1178719"/>
                  <a:gd name="connsiteX18" fmla="*/ 66675 w 762000"/>
                  <a:gd name="connsiteY18" fmla="*/ 878681 h 1178719"/>
                  <a:gd name="connsiteX19" fmla="*/ 59531 w 762000"/>
                  <a:gd name="connsiteY19" fmla="*/ 862012 h 1178719"/>
                  <a:gd name="connsiteX20" fmla="*/ 59531 w 762000"/>
                  <a:gd name="connsiteY20" fmla="*/ 831056 h 1178719"/>
                  <a:gd name="connsiteX21" fmla="*/ 40481 w 762000"/>
                  <a:gd name="connsiteY21" fmla="*/ 814387 h 1178719"/>
                  <a:gd name="connsiteX22" fmla="*/ 40481 w 762000"/>
                  <a:gd name="connsiteY22" fmla="*/ 802481 h 1178719"/>
                  <a:gd name="connsiteX23" fmla="*/ 35719 w 762000"/>
                  <a:gd name="connsiteY23" fmla="*/ 790575 h 1178719"/>
                  <a:gd name="connsiteX24" fmla="*/ 42863 w 762000"/>
                  <a:gd name="connsiteY24" fmla="*/ 783431 h 1178719"/>
                  <a:gd name="connsiteX25" fmla="*/ 40481 w 762000"/>
                  <a:gd name="connsiteY25" fmla="*/ 773906 h 1178719"/>
                  <a:gd name="connsiteX26" fmla="*/ 45244 w 762000"/>
                  <a:gd name="connsiteY26" fmla="*/ 754856 h 1178719"/>
                  <a:gd name="connsiteX27" fmla="*/ 38100 w 762000"/>
                  <a:gd name="connsiteY27" fmla="*/ 726281 h 1178719"/>
                  <a:gd name="connsiteX28" fmla="*/ 45244 w 762000"/>
                  <a:gd name="connsiteY28" fmla="*/ 709612 h 1178719"/>
                  <a:gd name="connsiteX29" fmla="*/ 45244 w 762000"/>
                  <a:gd name="connsiteY29" fmla="*/ 692944 h 1178719"/>
                  <a:gd name="connsiteX30" fmla="*/ 54769 w 762000"/>
                  <a:gd name="connsiteY30" fmla="*/ 657225 h 1178719"/>
                  <a:gd name="connsiteX31" fmla="*/ 47625 w 762000"/>
                  <a:gd name="connsiteY31" fmla="*/ 635794 h 1178719"/>
                  <a:gd name="connsiteX32" fmla="*/ 42863 w 762000"/>
                  <a:gd name="connsiteY32" fmla="*/ 626269 h 1178719"/>
                  <a:gd name="connsiteX33" fmla="*/ 54769 w 762000"/>
                  <a:gd name="connsiteY33" fmla="*/ 602456 h 1178719"/>
                  <a:gd name="connsiteX34" fmla="*/ 66675 w 762000"/>
                  <a:gd name="connsiteY34" fmla="*/ 578644 h 1178719"/>
                  <a:gd name="connsiteX35" fmla="*/ 52388 w 762000"/>
                  <a:gd name="connsiteY35" fmla="*/ 566737 h 1178719"/>
                  <a:gd name="connsiteX36" fmla="*/ 57150 w 762000"/>
                  <a:gd name="connsiteY36" fmla="*/ 542925 h 1178719"/>
                  <a:gd name="connsiteX37" fmla="*/ 50006 w 762000"/>
                  <a:gd name="connsiteY37" fmla="*/ 531019 h 1178719"/>
                  <a:gd name="connsiteX38" fmla="*/ 66675 w 762000"/>
                  <a:gd name="connsiteY38" fmla="*/ 507206 h 1178719"/>
                  <a:gd name="connsiteX39" fmla="*/ 66675 w 762000"/>
                  <a:gd name="connsiteY39" fmla="*/ 419100 h 1178719"/>
                  <a:gd name="connsiteX40" fmla="*/ 59531 w 762000"/>
                  <a:gd name="connsiteY40" fmla="*/ 409575 h 1178719"/>
                  <a:gd name="connsiteX41" fmla="*/ 66675 w 762000"/>
                  <a:gd name="connsiteY41" fmla="*/ 395287 h 1178719"/>
                  <a:gd name="connsiteX42" fmla="*/ 50006 w 762000"/>
                  <a:gd name="connsiteY42" fmla="*/ 390525 h 1178719"/>
                  <a:gd name="connsiteX43" fmla="*/ 50006 w 762000"/>
                  <a:gd name="connsiteY43" fmla="*/ 328612 h 1178719"/>
                  <a:gd name="connsiteX44" fmla="*/ 50006 w 762000"/>
                  <a:gd name="connsiteY44" fmla="*/ 311944 h 1178719"/>
                  <a:gd name="connsiteX45" fmla="*/ 42863 w 762000"/>
                  <a:gd name="connsiteY45" fmla="*/ 307181 h 1178719"/>
                  <a:gd name="connsiteX46" fmla="*/ 33338 w 762000"/>
                  <a:gd name="connsiteY46" fmla="*/ 300037 h 1178719"/>
                  <a:gd name="connsiteX47" fmla="*/ 19050 w 762000"/>
                  <a:gd name="connsiteY47" fmla="*/ 285750 h 1178719"/>
                  <a:gd name="connsiteX48" fmla="*/ 23813 w 762000"/>
                  <a:gd name="connsiteY48" fmla="*/ 278606 h 1178719"/>
                  <a:gd name="connsiteX49" fmla="*/ 30956 w 762000"/>
                  <a:gd name="connsiteY49" fmla="*/ 264319 h 1178719"/>
                  <a:gd name="connsiteX50" fmla="*/ 30956 w 762000"/>
                  <a:gd name="connsiteY50" fmla="*/ 245269 h 1178719"/>
                  <a:gd name="connsiteX51" fmla="*/ 35719 w 762000"/>
                  <a:gd name="connsiteY51" fmla="*/ 238125 h 1178719"/>
                  <a:gd name="connsiteX52" fmla="*/ 16669 w 762000"/>
                  <a:gd name="connsiteY52" fmla="*/ 209550 h 1178719"/>
                  <a:gd name="connsiteX53" fmla="*/ 23813 w 762000"/>
                  <a:gd name="connsiteY53" fmla="*/ 192881 h 1178719"/>
                  <a:gd name="connsiteX54" fmla="*/ 14288 w 762000"/>
                  <a:gd name="connsiteY54" fmla="*/ 176212 h 1178719"/>
                  <a:gd name="connsiteX55" fmla="*/ 14288 w 762000"/>
                  <a:gd name="connsiteY55" fmla="*/ 164306 h 1178719"/>
                  <a:gd name="connsiteX56" fmla="*/ 2381 w 762000"/>
                  <a:gd name="connsiteY56" fmla="*/ 157162 h 1178719"/>
                  <a:gd name="connsiteX57" fmla="*/ 7144 w 762000"/>
                  <a:gd name="connsiteY57" fmla="*/ 128587 h 1178719"/>
                  <a:gd name="connsiteX58" fmla="*/ 0 w 762000"/>
                  <a:gd name="connsiteY58" fmla="*/ 126206 h 1178719"/>
                  <a:gd name="connsiteX59" fmla="*/ 9525 w 762000"/>
                  <a:gd name="connsiteY59" fmla="*/ 104775 h 1178719"/>
                  <a:gd name="connsiteX60" fmla="*/ 9525 w 762000"/>
                  <a:gd name="connsiteY60" fmla="*/ 95250 h 1178719"/>
                  <a:gd name="connsiteX61" fmla="*/ 40481 w 762000"/>
                  <a:gd name="connsiteY61" fmla="*/ 80962 h 1178719"/>
                  <a:gd name="connsiteX62" fmla="*/ 85725 w 762000"/>
                  <a:gd name="connsiteY62" fmla="*/ 45244 h 1178719"/>
                  <a:gd name="connsiteX63" fmla="*/ 142875 w 762000"/>
                  <a:gd name="connsiteY63" fmla="*/ 23812 h 1178719"/>
                  <a:gd name="connsiteX64" fmla="*/ 180975 w 762000"/>
                  <a:gd name="connsiteY64" fmla="*/ 23812 h 1178719"/>
                  <a:gd name="connsiteX65" fmla="*/ 202406 w 762000"/>
                  <a:gd name="connsiteY65" fmla="*/ 23812 h 1178719"/>
                  <a:gd name="connsiteX66" fmla="*/ 238125 w 762000"/>
                  <a:gd name="connsiteY66" fmla="*/ 2381 h 1178719"/>
                  <a:gd name="connsiteX67" fmla="*/ 264319 w 762000"/>
                  <a:gd name="connsiteY67" fmla="*/ 23812 h 1178719"/>
                  <a:gd name="connsiteX68" fmla="*/ 288131 w 762000"/>
                  <a:gd name="connsiteY68" fmla="*/ 23812 h 1178719"/>
                  <a:gd name="connsiteX69" fmla="*/ 354806 w 762000"/>
                  <a:gd name="connsiteY69" fmla="*/ 23812 h 1178719"/>
                  <a:gd name="connsiteX70" fmla="*/ 359569 w 762000"/>
                  <a:gd name="connsiteY70" fmla="*/ 42862 h 1178719"/>
                  <a:gd name="connsiteX71" fmla="*/ 392906 w 762000"/>
                  <a:gd name="connsiteY71" fmla="*/ 54769 h 1178719"/>
                  <a:gd name="connsiteX72" fmla="*/ 392906 w 762000"/>
                  <a:gd name="connsiteY72" fmla="*/ 54769 h 1178719"/>
                  <a:gd name="connsiteX73" fmla="*/ 381000 w 762000"/>
                  <a:gd name="connsiteY73" fmla="*/ 73819 h 1178719"/>
                  <a:gd name="connsiteX74" fmla="*/ 414338 w 762000"/>
                  <a:gd name="connsiteY74" fmla="*/ 59531 h 1178719"/>
                  <a:gd name="connsiteX75" fmla="*/ 442913 w 762000"/>
                  <a:gd name="connsiteY75" fmla="*/ 57150 h 1178719"/>
                  <a:gd name="connsiteX76" fmla="*/ 466725 w 762000"/>
                  <a:gd name="connsiteY76" fmla="*/ 57150 h 1178719"/>
                  <a:gd name="connsiteX77" fmla="*/ 481013 w 762000"/>
                  <a:gd name="connsiteY77" fmla="*/ 35719 h 1178719"/>
                  <a:gd name="connsiteX78" fmla="*/ 514350 w 762000"/>
                  <a:gd name="connsiteY78" fmla="*/ 23812 h 1178719"/>
                  <a:gd name="connsiteX79" fmla="*/ 516731 w 762000"/>
                  <a:gd name="connsiteY79" fmla="*/ 14287 h 1178719"/>
                  <a:gd name="connsiteX80" fmla="*/ 523875 w 762000"/>
                  <a:gd name="connsiteY80" fmla="*/ 2381 h 1178719"/>
                  <a:gd name="connsiteX81" fmla="*/ 523875 w 762000"/>
                  <a:gd name="connsiteY81" fmla="*/ 0 h 1178719"/>
                  <a:gd name="connsiteX82" fmla="*/ 542925 w 762000"/>
                  <a:gd name="connsiteY82" fmla="*/ 0 h 1178719"/>
                  <a:gd name="connsiteX83" fmla="*/ 564356 w 762000"/>
                  <a:gd name="connsiteY83" fmla="*/ 35719 h 1178719"/>
                  <a:gd name="connsiteX84" fmla="*/ 592931 w 762000"/>
                  <a:gd name="connsiteY84" fmla="*/ 47625 h 1178719"/>
                  <a:gd name="connsiteX85" fmla="*/ 661988 w 762000"/>
                  <a:gd name="connsiteY85" fmla="*/ 111919 h 1178719"/>
                  <a:gd name="connsiteX86" fmla="*/ 671513 w 762000"/>
                  <a:gd name="connsiteY86" fmla="*/ 135731 h 1178719"/>
                  <a:gd name="connsiteX87" fmla="*/ 719138 w 762000"/>
                  <a:gd name="connsiteY87" fmla="*/ 157162 h 1178719"/>
                  <a:gd name="connsiteX88" fmla="*/ 762000 w 762000"/>
                  <a:gd name="connsiteY88" fmla="*/ 204787 h 1178719"/>
                  <a:gd name="connsiteX89" fmla="*/ 752475 w 762000"/>
                  <a:gd name="connsiteY89" fmla="*/ 211931 h 1178719"/>
                  <a:gd name="connsiteX90" fmla="*/ 733425 w 762000"/>
                  <a:gd name="connsiteY90" fmla="*/ 219075 h 1178719"/>
                  <a:gd name="connsiteX91" fmla="*/ 707231 w 762000"/>
                  <a:gd name="connsiteY91" fmla="*/ 259556 h 1178719"/>
                  <a:gd name="connsiteX92" fmla="*/ 702469 w 762000"/>
                  <a:gd name="connsiteY92" fmla="*/ 285750 h 1178719"/>
                  <a:gd name="connsiteX93" fmla="*/ 685800 w 762000"/>
                  <a:gd name="connsiteY93" fmla="*/ 292894 h 1178719"/>
                  <a:gd name="connsiteX94" fmla="*/ 671513 w 762000"/>
                  <a:gd name="connsiteY94" fmla="*/ 314325 h 1178719"/>
                  <a:gd name="connsiteX95" fmla="*/ 647700 w 762000"/>
                  <a:gd name="connsiteY95" fmla="*/ 338137 h 1178719"/>
                  <a:gd name="connsiteX96" fmla="*/ 671513 w 762000"/>
                  <a:gd name="connsiteY96" fmla="*/ 357187 h 1178719"/>
                  <a:gd name="connsiteX97" fmla="*/ 676275 w 762000"/>
                  <a:gd name="connsiteY97" fmla="*/ 376237 h 1178719"/>
                  <a:gd name="connsiteX98" fmla="*/ 704850 w 762000"/>
                  <a:gd name="connsiteY98" fmla="*/ 388144 h 1178719"/>
                  <a:gd name="connsiteX99" fmla="*/ 707231 w 762000"/>
                  <a:gd name="connsiteY99" fmla="*/ 409575 h 1178719"/>
                  <a:gd name="connsiteX100" fmla="*/ 709613 w 762000"/>
                  <a:gd name="connsiteY100" fmla="*/ 428625 h 1178719"/>
                  <a:gd name="connsiteX101" fmla="*/ 700088 w 762000"/>
                  <a:gd name="connsiteY101" fmla="*/ 478631 h 1178719"/>
                  <a:gd name="connsiteX102" fmla="*/ 652463 w 762000"/>
                  <a:gd name="connsiteY102" fmla="*/ 476250 h 1178719"/>
                  <a:gd name="connsiteX103" fmla="*/ 619125 w 762000"/>
                  <a:gd name="connsiteY103" fmla="*/ 497681 h 1178719"/>
                  <a:gd name="connsiteX104" fmla="*/ 621506 w 762000"/>
                  <a:gd name="connsiteY104" fmla="*/ 516731 h 1178719"/>
                  <a:gd name="connsiteX105" fmla="*/ 633413 w 762000"/>
                  <a:gd name="connsiteY105" fmla="*/ 519112 h 1178719"/>
                  <a:gd name="connsiteX106" fmla="*/ 633413 w 762000"/>
                  <a:gd name="connsiteY106" fmla="*/ 566737 h 1178719"/>
                  <a:gd name="connsiteX107" fmla="*/ 654844 w 762000"/>
                  <a:gd name="connsiteY107" fmla="*/ 583406 h 1178719"/>
                  <a:gd name="connsiteX108" fmla="*/ 654844 w 762000"/>
                  <a:gd name="connsiteY108" fmla="*/ 600075 h 1178719"/>
                  <a:gd name="connsiteX109" fmla="*/ 654844 w 762000"/>
                  <a:gd name="connsiteY109" fmla="*/ 600075 h 1178719"/>
                  <a:gd name="connsiteX110" fmla="*/ 633413 w 762000"/>
                  <a:gd name="connsiteY110" fmla="*/ 616744 h 1178719"/>
                  <a:gd name="connsiteX111" fmla="*/ 626269 w 762000"/>
                  <a:gd name="connsiteY111" fmla="*/ 642937 h 1178719"/>
                  <a:gd name="connsiteX112" fmla="*/ 642938 w 762000"/>
                  <a:gd name="connsiteY112" fmla="*/ 669131 h 1178719"/>
                  <a:gd name="connsiteX113" fmla="*/ 652463 w 762000"/>
                  <a:gd name="connsiteY113" fmla="*/ 685800 h 1178719"/>
                  <a:gd name="connsiteX114" fmla="*/ 735806 w 762000"/>
                  <a:gd name="connsiteY114" fmla="*/ 723900 h 1178719"/>
                  <a:gd name="connsiteX115" fmla="*/ 738188 w 762000"/>
                  <a:gd name="connsiteY115" fmla="*/ 735806 h 1178719"/>
                  <a:gd name="connsiteX116" fmla="*/ 714375 w 762000"/>
                  <a:gd name="connsiteY116" fmla="*/ 747712 h 1178719"/>
                  <a:gd name="connsiteX117" fmla="*/ 707231 w 762000"/>
                  <a:gd name="connsiteY117" fmla="*/ 773906 h 1178719"/>
                  <a:gd name="connsiteX118" fmla="*/ 697706 w 762000"/>
                  <a:gd name="connsiteY118" fmla="*/ 776287 h 1178719"/>
                  <a:gd name="connsiteX119" fmla="*/ 702469 w 762000"/>
                  <a:gd name="connsiteY119" fmla="*/ 840581 h 1178719"/>
                  <a:gd name="connsiteX120" fmla="*/ 716756 w 762000"/>
                  <a:gd name="connsiteY120" fmla="*/ 873919 h 1178719"/>
                  <a:gd name="connsiteX121" fmla="*/ 702469 w 762000"/>
                  <a:gd name="connsiteY121" fmla="*/ 921544 h 1178719"/>
                  <a:gd name="connsiteX122" fmla="*/ 569119 w 762000"/>
                  <a:gd name="connsiteY122" fmla="*/ 1009650 h 1178719"/>
                  <a:gd name="connsiteX123" fmla="*/ 395288 w 762000"/>
                  <a:gd name="connsiteY123" fmla="*/ 1066800 h 1178719"/>
                  <a:gd name="connsiteX124" fmla="*/ 302419 w 762000"/>
                  <a:gd name="connsiteY124" fmla="*/ 1178719 h 1178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762000" h="1178719">
                    <a:moveTo>
                      <a:pt x="302419" y="1178719"/>
                    </a:moveTo>
                    <a:lnTo>
                      <a:pt x="259556" y="1109662"/>
                    </a:lnTo>
                    <a:lnTo>
                      <a:pt x="221456" y="1085850"/>
                    </a:lnTo>
                    <a:lnTo>
                      <a:pt x="197644" y="1088231"/>
                    </a:lnTo>
                    <a:lnTo>
                      <a:pt x="169069" y="1085850"/>
                    </a:lnTo>
                    <a:lnTo>
                      <a:pt x="133350" y="1078706"/>
                    </a:lnTo>
                    <a:lnTo>
                      <a:pt x="100013" y="1083469"/>
                    </a:lnTo>
                    <a:lnTo>
                      <a:pt x="95250" y="1083469"/>
                    </a:lnTo>
                    <a:lnTo>
                      <a:pt x="83344" y="1052512"/>
                    </a:lnTo>
                    <a:lnTo>
                      <a:pt x="90488" y="1028700"/>
                    </a:lnTo>
                    <a:lnTo>
                      <a:pt x="90488" y="997744"/>
                    </a:lnTo>
                    <a:lnTo>
                      <a:pt x="78581" y="983456"/>
                    </a:lnTo>
                    <a:lnTo>
                      <a:pt x="71438" y="952500"/>
                    </a:lnTo>
                    <a:lnTo>
                      <a:pt x="71438" y="947737"/>
                    </a:lnTo>
                    <a:lnTo>
                      <a:pt x="69056" y="933450"/>
                    </a:lnTo>
                    <a:lnTo>
                      <a:pt x="61913" y="933450"/>
                    </a:lnTo>
                    <a:lnTo>
                      <a:pt x="52388" y="916781"/>
                    </a:lnTo>
                    <a:lnTo>
                      <a:pt x="52388" y="881062"/>
                    </a:lnTo>
                    <a:lnTo>
                      <a:pt x="66675" y="878681"/>
                    </a:lnTo>
                    <a:lnTo>
                      <a:pt x="59531" y="862012"/>
                    </a:lnTo>
                    <a:lnTo>
                      <a:pt x="59531" y="831056"/>
                    </a:lnTo>
                    <a:lnTo>
                      <a:pt x="40481" y="814387"/>
                    </a:lnTo>
                    <a:lnTo>
                      <a:pt x="40481" y="802481"/>
                    </a:lnTo>
                    <a:lnTo>
                      <a:pt x="35719" y="790575"/>
                    </a:lnTo>
                    <a:lnTo>
                      <a:pt x="42863" y="783431"/>
                    </a:lnTo>
                    <a:lnTo>
                      <a:pt x="40481" y="773906"/>
                    </a:lnTo>
                    <a:lnTo>
                      <a:pt x="45244" y="754856"/>
                    </a:lnTo>
                    <a:lnTo>
                      <a:pt x="38100" y="726281"/>
                    </a:lnTo>
                    <a:lnTo>
                      <a:pt x="45244" y="709612"/>
                    </a:lnTo>
                    <a:lnTo>
                      <a:pt x="45244" y="692944"/>
                    </a:lnTo>
                    <a:lnTo>
                      <a:pt x="54769" y="657225"/>
                    </a:lnTo>
                    <a:lnTo>
                      <a:pt x="47625" y="635794"/>
                    </a:lnTo>
                    <a:lnTo>
                      <a:pt x="42863" y="626269"/>
                    </a:lnTo>
                    <a:lnTo>
                      <a:pt x="54769" y="602456"/>
                    </a:lnTo>
                    <a:lnTo>
                      <a:pt x="66675" y="578644"/>
                    </a:lnTo>
                    <a:lnTo>
                      <a:pt x="52388" y="566737"/>
                    </a:lnTo>
                    <a:lnTo>
                      <a:pt x="57150" y="542925"/>
                    </a:lnTo>
                    <a:lnTo>
                      <a:pt x="50006" y="531019"/>
                    </a:lnTo>
                    <a:lnTo>
                      <a:pt x="66675" y="507206"/>
                    </a:lnTo>
                    <a:lnTo>
                      <a:pt x="66675" y="419100"/>
                    </a:lnTo>
                    <a:lnTo>
                      <a:pt x="59531" y="409575"/>
                    </a:lnTo>
                    <a:lnTo>
                      <a:pt x="66675" y="395287"/>
                    </a:lnTo>
                    <a:lnTo>
                      <a:pt x="50006" y="390525"/>
                    </a:lnTo>
                    <a:lnTo>
                      <a:pt x="50006" y="328612"/>
                    </a:lnTo>
                    <a:lnTo>
                      <a:pt x="50006" y="311944"/>
                    </a:lnTo>
                    <a:lnTo>
                      <a:pt x="42863" y="307181"/>
                    </a:lnTo>
                    <a:lnTo>
                      <a:pt x="33338" y="300037"/>
                    </a:lnTo>
                    <a:lnTo>
                      <a:pt x="19050" y="285750"/>
                    </a:lnTo>
                    <a:lnTo>
                      <a:pt x="23813" y="278606"/>
                    </a:lnTo>
                    <a:lnTo>
                      <a:pt x="30956" y="264319"/>
                    </a:lnTo>
                    <a:lnTo>
                      <a:pt x="30956" y="245269"/>
                    </a:lnTo>
                    <a:lnTo>
                      <a:pt x="35719" y="238125"/>
                    </a:lnTo>
                    <a:lnTo>
                      <a:pt x="16669" y="209550"/>
                    </a:lnTo>
                    <a:lnTo>
                      <a:pt x="23813" y="192881"/>
                    </a:lnTo>
                    <a:lnTo>
                      <a:pt x="14288" y="176212"/>
                    </a:lnTo>
                    <a:lnTo>
                      <a:pt x="14288" y="164306"/>
                    </a:lnTo>
                    <a:lnTo>
                      <a:pt x="2381" y="157162"/>
                    </a:lnTo>
                    <a:lnTo>
                      <a:pt x="7144" y="128587"/>
                    </a:lnTo>
                    <a:lnTo>
                      <a:pt x="0" y="126206"/>
                    </a:lnTo>
                    <a:lnTo>
                      <a:pt x="9525" y="104775"/>
                    </a:lnTo>
                    <a:lnTo>
                      <a:pt x="9525" y="95250"/>
                    </a:lnTo>
                    <a:lnTo>
                      <a:pt x="40481" y="80962"/>
                    </a:lnTo>
                    <a:lnTo>
                      <a:pt x="85725" y="45244"/>
                    </a:lnTo>
                    <a:lnTo>
                      <a:pt x="142875" y="23812"/>
                    </a:lnTo>
                    <a:lnTo>
                      <a:pt x="180975" y="23812"/>
                    </a:lnTo>
                    <a:lnTo>
                      <a:pt x="202406" y="23812"/>
                    </a:lnTo>
                    <a:lnTo>
                      <a:pt x="238125" y="2381"/>
                    </a:lnTo>
                    <a:lnTo>
                      <a:pt x="264319" y="23812"/>
                    </a:lnTo>
                    <a:lnTo>
                      <a:pt x="288131" y="23812"/>
                    </a:lnTo>
                    <a:lnTo>
                      <a:pt x="354806" y="23812"/>
                    </a:lnTo>
                    <a:lnTo>
                      <a:pt x="359569" y="42862"/>
                    </a:lnTo>
                    <a:lnTo>
                      <a:pt x="392906" y="54769"/>
                    </a:lnTo>
                    <a:lnTo>
                      <a:pt x="392906" y="54769"/>
                    </a:lnTo>
                    <a:lnTo>
                      <a:pt x="381000" y="73819"/>
                    </a:lnTo>
                    <a:lnTo>
                      <a:pt x="414338" y="59531"/>
                    </a:lnTo>
                    <a:lnTo>
                      <a:pt x="442913" y="57150"/>
                    </a:lnTo>
                    <a:lnTo>
                      <a:pt x="466725" y="57150"/>
                    </a:lnTo>
                    <a:lnTo>
                      <a:pt x="481013" y="35719"/>
                    </a:lnTo>
                    <a:lnTo>
                      <a:pt x="514350" y="23812"/>
                    </a:lnTo>
                    <a:lnTo>
                      <a:pt x="516731" y="14287"/>
                    </a:lnTo>
                    <a:lnTo>
                      <a:pt x="523875" y="2381"/>
                    </a:lnTo>
                    <a:lnTo>
                      <a:pt x="523875" y="0"/>
                    </a:lnTo>
                    <a:lnTo>
                      <a:pt x="542925" y="0"/>
                    </a:lnTo>
                    <a:lnTo>
                      <a:pt x="564356" y="35719"/>
                    </a:lnTo>
                    <a:lnTo>
                      <a:pt x="592931" y="47625"/>
                    </a:lnTo>
                    <a:lnTo>
                      <a:pt x="661988" y="111919"/>
                    </a:lnTo>
                    <a:lnTo>
                      <a:pt x="671513" y="135731"/>
                    </a:lnTo>
                    <a:lnTo>
                      <a:pt x="719138" y="157162"/>
                    </a:lnTo>
                    <a:lnTo>
                      <a:pt x="762000" y="204787"/>
                    </a:lnTo>
                    <a:lnTo>
                      <a:pt x="752475" y="211931"/>
                    </a:lnTo>
                    <a:lnTo>
                      <a:pt x="733425" y="219075"/>
                    </a:lnTo>
                    <a:lnTo>
                      <a:pt x="707231" y="259556"/>
                    </a:lnTo>
                    <a:lnTo>
                      <a:pt x="702469" y="285750"/>
                    </a:lnTo>
                    <a:lnTo>
                      <a:pt x="685800" y="292894"/>
                    </a:lnTo>
                    <a:lnTo>
                      <a:pt x="671513" y="314325"/>
                    </a:lnTo>
                    <a:lnTo>
                      <a:pt x="647700" y="338137"/>
                    </a:lnTo>
                    <a:lnTo>
                      <a:pt x="671513" y="357187"/>
                    </a:lnTo>
                    <a:lnTo>
                      <a:pt x="676275" y="376237"/>
                    </a:lnTo>
                    <a:lnTo>
                      <a:pt x="704850" y="388144"/>
                    </a:lnTo>
                    <a:lnTo>
                      <a:pt x="707231" y="409575"/>
                    </a:lnTo>
                    <a:lnTo>
                      <a:pt x="709613" y="428625"/>
                    </a:lnTo>
                    <a:lnTo>
                      <a:pt x="700088" y="478631"/>
                    </a:lnTo>
                    <a:lnTo>
                      <a:pt x="652463" y="476250"/>
                    </a:lnTo>
                    <a:lnTo>
                      <a:pt x="619125" y="497681"/>
                    </a:lnTo>
                    <a:lnTo>
                      <a:pt x="621506" y="516731"/>
                    </a:lnTo>
                    <a:lnTo>
                      <a:pt x="633413" y="519112"/>
                    </a:lnTo>
                    <a:lnTo>
                      <a:pt x="633413" y="566737"/>
                    </a:lnTo>
                    <a:lnTo>
                      <a:pt x="654844" y="583406"/>
                    </a:lnTo>
                    <a:lnTo>
                      <a:pt x="654844" y="600075"/>
                    </a:lnTo>
                    <a:lnTo>
                      <a:pt x="654844" y="600075"/>
                    </a:lnTo>
                    <a:lnTo>
                      <a:pt x="633413" y="616744"/>
                    </a:lnTo>
                    <a:lnTo>
                      <a:pt x="626269" y="642937"/>
                    </a:lnTo>
                    <a:lnTo>
                      <a:pt x="642938" y="669131"/>
                    </a:lnTo>
                    <a:lnTo>
                      <a:pt x="652463" y="685800"/>
                    </a:lnTo>
                    <a:lnTo>
                      <a:pt x="735806" y="723900"/>
                    </a:lnTo>
                    <a:lnTo>
                      <a:pt x="738188" y="735806"/>
                    </a:lnTo>
                    <a:lnTo>
                      <a:pt x="714375" y="747712"/>
                    </a:lnTo>
                    <a:lnTo>
                      <a:pt x="707231" y="773906"/>
                    </a:lnTo>
                    <a:lnTo>
                      <a:pt x="697706" y="776287"/>
                    </a:lnTo>
                    <a:lnTo>
                      <a:pt x="702469" y="840581"/>
                    </a:lnTo>
                    <a:lnTo>
                      <a:pt x="716756" y="873919"/>
                    </a:lnTo>
                    <a:lnTo>
                      <a:pt x="702469" y="921544"/>
                    </a:lnTo>
                    <a:lnTo>
                      <a:pt x="569119" y="1009650"/>
                    </a:lnTo>
                    <a:lnTo>
                      <a:pt x="395288" y="1066800"/>
                    </a:lnTo>
                    <a:lnTo>
                      <a:pt x="302419" y="1178719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L" sz="1600">
                  <a:solidFill>
                    <a:schemeClr val="tx1"/>
                  </a:solidFill>
                </a:endParaRPr>
              </a:p>
            </p:txBody>
          </p:sp>
          <p:sp>
            <p:nvSpPr>
              <p:cNvPr id="88" name="Forma libre: forma 87">
                <a:extLst>
                  <a:ext uri="{FF2B5EF4-FFF2-40B4-BE49-F238E27FC236}">
                    <a16:creationId xmlns:a16="http://schemas.microsoft.com/office/drawing/2014/main" id="{A96BF994-5B86-4EC2-8B5D-80F5CD5E490E}"/>
                  </a:ext>
                </a:extLst>
              </p:cNvPr>
              <p:cNvSpPr/>
              <p:nvPr/>
            </p:nvSpPr>
            <p:spPr>
              <a:xfrm>
                <a:off x="9177338" y="-11906"/>
                <a:ext cx="611981" cy="752475"/>
              </a:xfrm>
              <a:custGeom>
                <a:avLst/>
                <a:gdLst>
                  <a:gd name="connsiteX0" fmla="*/ 59531 w 611981"/>
                  <a:gd name="connsiteY0" fmla="*/ 752475 h 752475"/>
                  <a:gd name="connsiteX1" fmla="*/ 38100 w 611981"/>
                  <a:gd name="connsiteY1" fmla="*/ 688181 h 752475"/>
                  <a:gd name="connsiteX2" fmla="*/ 28575 w 611981"/>
                  <a:gd name="connsiteY2" fmla="*/ 642937 h 752475"/>
                  <a:gd name="connsiteX3" fmla="*/ 11906 w 611981"/>
                  <a:gd name="connsiteY3" fmla="*/ 602456 h 752475"/>
                  <a:gd name="connsiteX4" fmla="*/ 19050 w 611981"/>
                  <a:gd name="connsiteY4" fmla="*/ 566737 h 752475"/>
                  <a:gd name="connsiteX5" fmla="*/ 19050 w 611981"/>
                  <a:gd name="connsiteY5" fmla="*/ 516731 h 752475"/>
                  <a:gd name="connsiteX6" fmla="*/ 19050 w 611981"/>
                  <a:gd name="connsiteY6" fmla="*/ 476250 h 752475"/>
                  <a:gd name="connsiteX7" fmla="*/ 28575 w 611981"/>
                  <a:gd name="connsiteY7" fmla="*/ 452437 h 752475"/>
                  <a:gd name="connsiteX8" fmla="*/ 28575 w 611981"/>
                  <a:gd name="connsiteY8" fmla="*/ 452437 h 752475"/>
                  <a:gd name="connsiteX9" fmla="*/ 38100 w 611981"/>
                  <a:gd name="connsiteY9" fmla="*/ 426244 h 752475"/>
                  <a:gd name="connsiteX10" fmla="*/ 26193 w 611981"/>
                  <a:gd name="connsiteY10" fmla="*/ 407194 h 752475"/>
                  <a:gd name="connsiteX11" fmla="*/ 0 w 611981"/>
                  <a:gd name="connsiteY11" fmla="*/ 390525 h 752475"/>
                  <a:gd name="connsiteX12" fmla="*/ 35718 w 611981"/>
                  <a:gd name="connsiteY12" fmla="*/ 369094 h 752475"/>
                  <a:gd name="connsiteX13" fmla="*/ 116681 w 611981"/>
                  <a:gd name="connsiteY13" fmla="*/ 369094 h 752475"/>
                  <a:gd name="connsiteX14" fmla="*/ 147637 w 611981"/>
                  <a:gd name="connsiteY14" fmla="*/ 342900 h 752475"/>
                  <a:gd name="connsiteX15" fmla="*/ 178593 w 611981"/>
                  <a:gd name="connsiteY15" fmla="*/ 340519 h 752475"/>
                  <a:gd name="connsiteX16" fmla="*/ 207168 w 611981"/>
                  <a:gd name="connsiteY16" fmla="*/ 309562 h 752475"/>
                  <a:gd name="connsiteX17" fmla="*/ 238125 w 611981"/>
                  <a:gd name="connsiteY17" fmla="*/ 288131 h 752475"/>
                  <a:gd name="connsiteX18" fmla="*/ 242887 w 611981"/>
                  <a:gd name="connsiteY18" fmla="*/ 269081 h 752475"/>
                  <a:gd name="connsiteX19" fmla="*/ 252412 w 611981"/>
                  <a:gd name="connsiteY19" fmla="*/ 250031 h 752475"/>
                  <a:gd name="connsiteX20" fmla="*/ 259556 w 611981"/>
                  <a:gd name="connsiteY20" fmla="*/ 221456 h 752475"/>
                  <a:gd name="connsiteX21" fmla="*/ 261937 w 611981"/>
                  <a:gd name="connsiteY21" fmla="*/ 202406 h 752475"/>
                  <a:gd name="connsiteX22" fmla="*/ 259556 w 611981"/>
                  <a:gd name="connsiteY22" fmla="*/ 185737 h 752475"/>
                  <a:gd name="connsiteX23" fmla="*/ 238125 w 611981"/>
                  <a:gd name="connsiteY23" fmla="*/ 176212 h 752475"/>
                  <a:gd name="connsiteX24" fmla="*/ 240506 w 611981"/>
                  <a:gd name="connsiteY24" fmla="*/ 128587 h 752475"/>
                  <a:gd name="connsiteX25" fmla="*/ 230981 w 611981"/>
                  <a:gd name="connsiteY25" fmla="*/ 107156 h 752475"/>
                  <a:gd name="connsiteX26" fmla="*/ 240506 w 611981"/>
                  <a:gd name="connsiteY26" fmla="*/ 76200 h 752475"/>
                  <a:gd name="connsiteX27" fmla="*/ 297656 w 611981"/>
                  <a:gd name="connsiteY27" fmla="*/ 76200 h 752475"/>
                  <a:gd name="connsiteX28" fmla="*/ 383381 w 611981"/>
                  <a:gd name="connsiteY28" fmla="*/ 0 h 752475"/>
                  <a:gd name="connsiteX29" fmla="*/ 381000 w 611981"/>
                  <a:gd name="connsiteY29" fmla="*/ 57150 h 752475"/>
                  <a:gd name="connsiteX30" fmla="*/ 416718 w 611981"/>
                  <a:gd name="connsiteY30" fmla="*/ 92869 h 752475"/>
                  <a:gd name="connsiteX31" fmla="*/ 438150 w 611981"/>
                  <a:gd name="connsiteY31" fmla="*/ 114300 h 752475"/>
                  <a:gd name="connsiteX32" fmla="*/ 457200 w 611981"/>
                  <a:gd name="connsiteY32" fmla="*/ 138112 h 752475"/>
                  <a:gd name="connsiteX33" fmla="*/ 461962 w 611981"/>
                  <a:gd name="connsiteY33" fmla="*/ 176212 h 752475"/>
                  <a:gd name="connsiteX34" fmla="*/ 450056 w 611981"/>
                  <a:gd name="connsiteY34" fmla="*/ 209550 h 752475"/>
                  <a:gd name="connsiteX35" fmla="*/ 481012 w 611981"/>
                  <a:gd name="connsiteY35" fmla="*/ 214312 h 752475"/>
                  <a:gd name="connsiteX36" fmla="*/ 509587 w 611981"/>
                  <a:gd name="connsiteY36" fmla="*/ 238125 h 752475"/>
                  <a:gd name="connsiteX37" fmla="*/ 538162 w 611981"/>
                  <a:gd name="connsiteY37" fmla="*/ 240506 h 752475"/>
                  <a:gd name="connsiteX38" fmla="*/ 557212 w 611981"/>
                  <a:gd name="connsiteY38" fmla="*/ 250031 h 752475"/>
                  <a:gd name="connsiteX39" fmla="*/ 535781 w 611981"/>
                  <a:gd name="connsiteY39" fmla="*/ 276225 h 752475"/>
                  <a:gd name="connsiteX40" fmla="*/ 526256 w 611981"/>
                  <a:gd name="connsiteY40" fmla="*/ 302419 h 752475"/>
                  <a:gd name="connsiteX41" fmla="*/ 540543 w 611981"/>
                  <a:gd name="connsiteY41" fmla="*/ 328612 h 752475"/>
                  <a:gd name="connsiteX42" fmla="*/ 557212 w 611981"/>
                  <a:gd name="connsiteY42" fmla="*/ 354806 h 752475"/>
                  <a:gd name="connsiteX43" fmla="*/ 559593 w 611981"/>
                  <a:gd name="connsiteY43" fmla="*/ 419100 h 752475"/>
                  <a:gd name="connsiteX44" fmla="*/ 571500 w 611981"/>
                  <a:gd name="connsiteY44" fmla="*/ 435769 h 752475"/>
                  <a:gd name="connsiteX45" fmla="*/ 571500 w 611981"/>
                  <a:gd name="connsiteY45" fmla="*/ 485775 h 752475"/>
                  <a:gd name="connsiteX46" fmla="*/ 588168 w 611981"/>
                  <a:gd name="connsiteY46" fmla="*/ 564356 h 752475"/>
                  <a:gd name="connsiteX47" fmla="*/ 611981 w 611981"/>
                  <a:gd name="connsiteY47" fmla="*/ 623887 h 752475"/>
                  <a:gd name="connsiteX48" fmla="*/ 595312 w 611981"/>
                  <a:gd name="connsiteY48" fmla="*/ 659606 h 752475"/>
                  <a:gd name="connsiteX49" fmla="*/ 573881 w 611981"/>
                  <a:gd name="connsiteY49" fmla="*/ 657225 h 752475"/>
                  <a:gd name="connsiteX50" fmla="*/ 569118 w 611981"/>
                  <a:gd name="connsiteY50" fmla="*/ 681037 h 752475"/>
                  <a:gd name="connsiteX51" fmla="*/ 540543 w 611981"/>
                  <a:gd name="connsiteY51" fmla="*/ 688181 h 752475"/>
                  <a:gd name="connsiteX52" fmla="*/ 521493 w 611981"/>
                  <a:gd name="connsiteY52" fmla="*/ 716756 h 752475"/>
                  <a:gd name="connsiteX53" fmla="*/ 488156 w 611981"/>
                  <a:gd name="connsiteY53" fmla="*/ 716756 h 752475"/>
                  <a:gd name="connsiteX54" fmla="*/ 438150 w 611981"/>
                  <a:gd name="connsiteY54" fmla="*/ 733425 h 752475"/>
                  <a:gd name="connsiteX55" fmla="*/ 442912 w 611981"/>
                  <a:gd name="connsiteY55" fmla="*/ 716756 h 752475"/>
                  <a:gd name="connsiteX56" fmla="*/ 414337 w 611981"/>
                  <a:gd name="connsiteY56" fmla="*/ 700087 h 752475"/>
                  <a:gd name="connsiteX57" fmla="*/ 404812 w 611981"/>
                  <a:gd name="connsiteY57" fmla="*/ 681037 h 752475"/>
                  <a:gd name="connsiteX58" fmla="*/ 316706 w 611981"/>
                  <a:gd name="connsiteY58" fmla="*/ 678656 h 752475"/>
                  <a:gd name="connsiteX59" fmla="*/ 292893 w 611981"/>
                  <a:gd name="connsiteY59" fmla="*/ 661987 h 752475"/>
                  <a:gd name="connsiteX60" fmla="*/ 254793 w 611981"/>
                  <a:gd name="connsiteY60" fmla="*/ 681037 h 752475"/>
                  <a:gd name="connsiteX61" fmla="*/ 188118 w 611981"/>
                  <a:gd name="connsiteY61" fmla="*/ 683419 h 752475"/>
                  <a:gd name="connsiteX62" fmla="*/ 152400 w 611981"/>
                  <a:gd name="connsiteY62" fmla="*/ 692944 h 752475"/>
                  <a:gd name="connsiteX63" fmla="*/ 128587 w 611981"/>
                  <a:gd name="connsiteY63" fmla="*/ 709612 h 752475"/>
                  <a:gd name="connsiteX64" fmla="*/ 59531 w 611981"/>
                  <a:gd name="connsiteY64" fmla="*/ 752475 h 752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611981" h="752475">
                    <a:moveTo>
                      <a:pt x="59531" y="752475"/>
                    </a:moveTo>
                    <a:lnTo>
                      <a:pt x="38100" y="688181"/>
                    </a:lnTo>
                    <a:lnTo>
                      <a:pt x="28575" y="642937"/>
                    </a:lnTo>
                    <a:lnTo>
                      <a:pt x="11906" y="602456"/>
                    </a:lnTo>
                    <a:lnTo>
                      <a:pt x="19050" y="566737"/>
                    </a:lnTo>
                    <a:lnTo>
                      <a:pt x="19050" y="516731"/>
                    </a:lnTo>
                    <a:lnTo>
                      <a:pt x="19050" y="476250"/>
                    </a:lnTo>
                    <a:lnTo>
                      <a:pt x="28575" y="452437"/>
                    </a:lnTo>
                    <a:lnTo>
                      <a:pt x="28575" y="452437"/>
                    </a:lnTo>
                    <a:lnTo>
                      <a:pt x="38100" y="426244"/>
                    </a:lnTo>
                    <a:lnTo>
                      <a:pt x="26193" y="407194"/>
                    </a:lnTo>
                    <a:lnTo>
                      <a:pt x="0" y="390525"/>
                    </a:lnTo>
                    <a:lnTo>
                      <a:pt x="35718" y="369094"/>
                    </a:lnTo>
                    <a:lnTo>
                      <a:pt x="116681" y="369094"/>
                    </a:lnTo>
                    <a:lnTo>
                      <a:pt x="147637" y="342900"/>
                    </a:lnTo>
                    <a:lnTo>
                      <a:pt x="178593" y="340519"/>
                    </a:lnTo>
                    <a:lnTo>
                      <a:pt x="207168" y="309562"/>
                    </a:lnTo>
                    <a:lnTo>
                      <a:pt x="238125" y="288131"/>
                    </a:lnTo>
                    <a:lnTo>
                      <a:pt x="242887" y="269081"/>
                    </a:lnTo>
                    <a:lnTo>
                      <a:pt x="252412" y="250031"/>
                    </a:lnTo>
                    <a:lnTo>
                      <a:pt x="259556" y="221456"/>
                    </a:lnTo>
                    <a:lnTo>
                      <a:pt x="261937" y="202406"/>
                    </a:lnTo>
                    <a:lnTo>
                      <a:pt x="259556" y="185737"/>
                    </a:lnTo>
                    <a:lnTo>
                      <a:pt x="238125" y="176212"/>
                    </a:lnTo>
                    <a:lnTo>
                      <a:pt x="240506" y="128587"/>
                    </a:lnTo>
                    <a:lnTo>
                      <a:pt x="230981" y="107156"/>
                    </a:lnTo>
                    <a:lnTo>
                      <a:pt x="240506" y="76200"/>
                    </a:lnTo>
                    <a:lnTo>
                      <a:pt x="297656" y="76200"/>
                    </a:lnTo>
                    <a:lnTo>
                      <a:pt x="383381" y="0"/>
                    </a:lnTo>
                    <a:cubicBezTo>
                      <a:pt x="382587" y="19050"/>
                      <a:pt x="381794" y="38100"/>
                      <a:pt x="381000" y="57150"/>
                    </a:cubicBezTo>
                    <a:lnTo>
                      <a:pt x="416718" y="92869"/>
                    </a:lnTo>
                    <a:lnTo>
                      <a:pt x="438150" y="114300"/>
                    </a:lnTo>
                    <a:lnTo>
                      <a:pt x="457200" y="138112"/>
                    </a:lnTo>
                    <a:lnTo>
                      <a:pt x="461962" y="176212"/>
                    </a:lnTo>
                    <a:lnTo>
                      <a:pt x="450056" y="209550"/>
                    </a:lnTo>
                    <a:lnTo>
                      <a:pt x="481012" y="214312"/>
                    </a:lnTo>
                    <a:lnTo>
                      <a:pt x="509587" y="238125"/>
                    </a:lnTo>
                    <a:lnTo>
                      <a:pt x="538162" y="240506"/>
                    </a:lnTo>
                    <a:lnTo>
                      <a:pt x="557212" y="250031"/>
                    </a:lnTo>
                    <a:lnTo>
                      <a:pt x="535781" y="276225"/>
                    </a:lnTo>
                    <a:lnTo>
                      <a:pt x="526256" y="302419"/>
                    </a:lnTo>
                    <a:lnTo>
                      <a:pt x="540543" y="328612"/>
                    </a:lnTo>
                    <a:lnTo>
                      <a:pt x="557212" y="354806"/>
                    </a:lnTo>
                    <a:cubicBezTo>
                      <a:pt x="558006" y="376237"/>
                      <a:pt x="558799" y="397669"/>
                      <a:pt x="559593" y="419100"/>
                    </a:cubicBezTo>
                    <a:lnTo>
                      <a:pt x="571500" y="435769"/>
                    </a:lnTo>
                    <a:lnTo>
                      <a:pt x="571500" y="485775"/>
                    </a:lnTo>
                    <a:lnTo>
                      <a:pt x="588168" y="564356"/>
                    </a:lnTo>
                    <a:lnTo>
                      <a:pt x="611981" y="623887"/>
                    </a:lnTo>
                    <a:lnTo>
                      <a:pt x="595312" y="659606"/>
                    </a:lnTo>
                    <a:lnTo>
                      <a:pt x="573881" y="657225"/>
                    </a:lnTo>
                    <a:lnTo>
                      <a:pt x="569118" y="681037"/>
                    </a:lnTo>
                    <a:lnTo>
                      <a:pt x="540543" y="688181"/>
                    </a:lnTo>
                    <a:lnTo>
                      <a:pt x="521493" y="716756"/>
                    </a:lnTo>
                    <a:lnTo>
                      <a:pt x="488156" y="716756"/>
                    </a:lnTo>
                    <a:lnTo>
                      <a:pt x="438150" y="733425"/>
                    </a:lnTo>
                    <a:lnTo>
                      <a:pt x="442912" y="716756"/>
                    </a:lnTo>
                    <a:lnTo>
                      <a:pt x="414337" y="700087"/>
                    </a:lnTo>
                    <a:lnTo>
                      <a:pt x="404812" y="681037"/>
                    </a:lnTo>
                    <a:lnTo>
                      <a:pt x="316706" y="678656"/>
                    </a:lnTo>
                    <a:lnTo>
                      <a:pt x="292893" y="661987"/>
                    </a:lnTo>
                    <a:lnTo>
                      <a:pt x="254793" y="681037"/>
                    </a:lnTo>
                    <a:lnTo>
                      <a:pt x="188118" y="683419"/>
                    </a:lnTo>
                    <a:lnTo>
                      <a:pt x="152400" y="692944"/>
                    </a:lnTo>
                    <a:lnTo>
                      <a:pt x="128587" y="709612"/>
                    </a:lnTo>
                    <a:lnTo>
                      <a:pt x="59531" y="752475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s-CL" sz="160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77" name="object 100">
            <a:extLst>
              <a:ext uri="{FF2B5EF4-FFF2-40B4-BE49-F238E27FC236}">
                <a16:creationId xmlns:a16="http://schemas.microsoft.com/office/drawing/2014/main" id="{2D24B8F0-6E6A-472C-A042-17ABF23EEDEA}"/>
              </a:ext>
            </a:extLst>
          </p:cNvPr>
          <p:cNvSpPr/>
          <p:nvPr/>
        </p:nvSpPr>
        <p:spPr>
          <a:xfrm>
            <a:off x="8889970" y="4785415"/>
            <a:ext cx="594005" cy="572290"/>
          </a:xfrm>
          <a:custGeom>
            <a:avLst/>
            <a:gdLst/>
            <a:ahLst/>
            <a:cxnLst/>
            <a:rect l="l" t="t" r="r" b="b"/>
            <a:pathLst>
              <a:path w="919699" h="886077">
                <a:moveTo>
                  <a:pt x="5158" y="33405"/>
                </a:moveTo>
                <a:lnTo>
                  <a:pt x="6734" y="33536"/>
                </a:lnTo>
                <a:lnTo>
                  <a:pt x="7270" y="35144"/>
                </a:lnTo>
                <a:lnTo>
                  <a:pt x="8744" y="35815"/>
                </a:lnTo>
                <a:lnTo>
                  <a:pt x="9951" y="35279"/>
                </a:lnTo>
                <a:lnTo>
                  <a:pt x="12632" y="32866"/>
                </a:lnTo>
                <a:lnTo>
                  <a:pt x="14240" y="29783"/>
                </a:lnTo>
                <a:lnTo>
                  <a:pt x="16385" y="25359"/>
                </a:lnTo>
                <a:lnTo>
                  <a:pt x="17323" y="22410"/>
                </a:lnTo>
                <a:lnTo>
                  <a:pt x="18395" y="20400"/>
                </a:lnTo>
                <a:lnTo>
                  <a:pt x="19333" y="18121"/>
                </a:lnTo>
                <a:lnTo>
                  <a:pt x="19199" y="15708"/>
                </a:lnTo>
                <a:lnTo>
                  <a:pt x="19468" y="14099"/>
                </a:lnTo>
                <a:lnTo>
                  <a:pt x="19601" y="10480"/>
                </a:lnTo>
                <a:lnTo>
                  <a:pt x="19735" y="5252"/>
                </a:lnTo>
                <a:lnTo>
                  <a:pt x="19735" y="4716"/>
                </a:lnTo>
                <a:lnTo>
                  <a:pt x="20807" y="3912"/>
                </a:lnTo>
                <a:lnTo>
                  <a:pt x="20808" y="3763"/>
                </a:lnTo>
                <a:lnTo>
                  <a:pt x="27941" y="5434"/>
                </a:lnTo>
                <a:lnTo>
                  <a:pt x="32621" y="6065"/>
                </a:lnTo>
                <a:lnTo>
                  <a:pt x="36224" y="5309"/>
                </a:lnTo>
                <a:lnTo>
                  <a:pt x="40017" y="3411"/>
                </a:lnTo>
                <a:lnTo>
                  <a:pt x="44569" y="1327"/>
                </a:lnTo>
                <a:lnTo>
                  <a:pt x="51017" y="0"/>
                </a:lnTo>
                <a:lnTo>
                  <a:pt x="54241" y="567"/>
                </a:lnTo>
                <a:lnTo>
                  <a:pt x="57466" y="3982"/>
                </a:lnTo>
                <a:lnTo>
                  <a:pt x="60500" y="10051"/>
                </a:lnTo>
                <a:lnTo>
                  <a:pt x="66189" y="16892"/>
                </a:lnTo>
                <a:lnTo>
                  <a:pt x="75351" y="19920"/>
                </a:lnTo>
                <a:lnTo>
                  <a:pt x="97456" y="19043"/>
                </a:lnTo>
                <a:lnTo>
                  <a:pt x="106208" y="14450"/>
                </a:lnTo>
                <a:lnTo>
                  <a:pt x="114322" y="12032"/>
                </a:lnTo>
                <a:lnTo>
                  <a:pt x="122450" y="10231"/>
                </a:lnTo>
                <a:lnTo>
                  <a:pt x="132379" y="11755"/>
                </a:lnTo>
                <a:lnTo>
                  <a:pt x="141673" y="15741"/>
                </a:lnTo>
                <a:lnTo>
                  <a:pt x="150966" y="19152"/>
                </a:lnTo>
                <a:lnTo>
                  <a:pt x="166006" y="28116"/>
                </a:lnTo>
                <a:lnTo>
                  <a:pt x="179206" y="29128"/>
                </a:lnTo>
                <a:lnTo>
                  <a:pt x="188394" y="29921"/>
                </a:lnTo>
                <a:lnTo>
                  <a:pt x="200703" y="32415"/>
                </a:lnTo>
                <a:lnTo>
                  <a:pt x="208383" y="31239"/>
                </a:lnTo>
                <a:lnTo>
                  <a:pt x="217504" y="29034"/>
                </a:lnTo>
                <a:lnTo>
                  <a:pt x="224849" y="23168"/>
                </a:lnTo>
                <a:lnTo>
                  <a:pt x="234780" y="13150"/>
                </a:lnTo>
                <a:lnTo>
                  <a:pt x="244867" y="12011"/>
                </a:lnTo>
                <a:lnTo>
                  <a:pt x="252068" y="17007"/>
                </a:lnTo>
                <a:lnTo>
                  <a:pt x="256992" y="23521"/>
                </a:lnTo>
                <a:lnTo>
                  <a:pt x="263564" y="31382"/>
                </a:lnTo>
                <a:lnTo>
                  <a:pt x="274621" y="45325"/>
                </a:lnTo>
                <a:lnTo>
                  <a:pt x="285146" y="31589"/>
                </a:lnTo>
                <a:lnTo>
                  <a:pt x="291937" y="25119"/>
                </a:lnTo>
                <a:lnTo>
                  <a:pt x="299514" y="19326"/>
                </a:lnTo>
                <a:lnTo>
                  <a:pt x="304397" y="17445"/>
                </a:lnTo>
                <a:lnTo>
                  <a:pt x="308569" y="17445"/>
                </a:lnTo>
                <a:lnTo>
                  <a:pt x="313121" y="15550"/>
                </a:lnTo>
                <a:lnTo>
                  <a:pt x="317673" y="13463"/>
                </a:lnTo>
                <a:lnTo>
                  <a:pt x="322035" y="10808"/>
                </a:lnTo>
                <a:lnTo>
                  <a:pt x="327914" y="9860"/>
                </a:lnTo>
                <a:lnTo>
                  <a:pt x="333035" y="11756"/>
                </a:lnTo>
                <a:lnTo>
                  <a:pt x="336638" y="14791"/>
                </a:lnTo>
                <a:lnTo>
                  <a:pt x="340431" y="17637"/>
                </a:lnTo>
                <a:lnTo>
                  <a:pt x="342518" y="20103"/>
                </a:lnTo>
                <a:lnTo>
                  <a:pt x="344983" y="23326"/>
                </a:lnTo>
                <a:lnTo>
                  <a:pt x="346344" y="30781"/>
                </a:lnTo>
                <a:lnTo>
                  <a:pt x="351233" y="35201"/>
                </a:lnTo>
                <a:lnTo>
                  <a:pt x="352863" y="40559"/>
                </a:lnTo>
                <a:lnTo>
                  <a:pt x="354959" y="43819"/>
                </a:lnTo>
                <a:lnTo>
                  <a:pt x="357520" y="46848"/>
                </a:lnTo>
                <a:lnTo>
                  <a:pt x="361479" y="49405"/>
                </a:lnTo>
                <a:lnTo>
                  <a:pt x="362410" y="54530"/>
                </a:lnTo>
                <a:lnTo>
                  <a:pt x="384764" y="69430"/>
                </a:lnTo>
                <a:lnTo>
                  <a:pt x="384065" y="64776"/>
                </a:lnTo>
                <a:lnTo>
                  <a:pt x="385229" y="61283"/>
                </a:lnTo>
                <a:lnTo>
                  <a:pt x="387558" y="58023"/>
                </a:lnTo>
                <a:lnTo>
                  <a:pt x="390585" y="56158"/>
                </a:lnTo>
                <a:lnTo>
                  <a:pt x="394543" y="55927"/>
                </a:lnTo>
                <a:lnTo>
                  <a:pt x="398967" y="55693"/>
                </a:lnTo>
                <a:lnTo>
                  <a:pt x="402693" y="54296"/>
                </a:lnTo>
                <a:lnTo>
                  <a:pt x="408048" y="54761"/>
                </a:lnTo>
                <a:lnTo>
                  <a:pt x="410609" y="51966"/>
                </a:lnTo>
                <a:lnTo>
                  <a:pt x="417362" y="47546"/>
                </a:lnTo>
                <a:lnTo>
                  <a:pt x="421554" y="49405"/>
                </a:lnTo>
                <a:lnTo>
                  <a:pt x="430402" y="47774"/>
                </a:lnTo>
                <a:lnTo>
                  <a:pt x="436688" y="46149"/>
                </a:lnTo>
                <a:lnTo>
                  <a:pt x="439242" y="35654"/>
                </a:lnTo>
                <a:lnTo>
                  <a:pt x="439425" y="31377"/>
                </a:lnTo>
                <a:lnTo>
                  <a:pt x="447400" y="36628"/>
                </a:lnTo>
                <a:lnTo>
                  <a:pt x="455394" y="42607"/>
                </a:lnTo>
                <a:lnTo>
                  <a:pt x="463864" y="49193"/>
                </a:lnTo>
                <a:lnTo>
                  <a:pt x="471925" y="58175"/>
                </a:lnTo>
                <a:lnTo>
                  <a:pt x="476027" y="65860"/>
                </a:lnTo>
                <a:lnTo>
                  <a:pt x="478483" y="75739"/>
                </a:lnTo>
                <a:lnTo>
                  <a:pt x="477890" y="83686"/>
                </a:lnTo>
                <a:lnTo>
                  <a:pt x="473646" y="93792"/>
                </a:lnTo>
                <a:lnTo>
                  <a:pt x="468868" y="100675"/>
                </a:lnTo>
                <a:lnTo>
                  <a:pt x="466173" y="109810"/>
                </a:lnTo>
                <a:lnTo>
                  <a:pt x="466173" y="118343"/>
                </a:lnTo>
                <a:lnTo>
                  <a:pt x="467880" y="127067"/>
                </a:lnTo>
                <a:lnTo>
                  <a:pt x="469208" y="133704"/>
                </a:lnTo>
                <a:lnTo>
                  <a:pt x="469208" y="137119"/>
                </a:lnTo>
                <a:lnTo>
                  <a:pt x="466173" y="142428"/>
                </a:lnTo>
                <a:lnTo>
                  <a:pt x="467311" y="146223"/>
                </a:lnTo>
                <a:lnTo>
                  <a:pt x="470535" y="148310"/>
                </a:lnTo>
                <a:lnTo>
                  <a:pt x="473000" y="152860"/>
                </a:lnTo>
                <a:lnTo>
                  <a:pt x="473570" y="157793"/>
                </a:lnTo>
                <a:lnTo>
                  <a:pt x="483786" y="167620"/>
                </a:lnTo>
                <a:lnTo>
                  <a:pt x="486296" y="163127"/>
                </a:lnTo>
                <a:lnTo>
                  <a:pt x="488674" y="160749"/>
                </a:lnTo>
                <a:lnTo>
                  <a:pt x="493035" y="158371"/>
                </a:lnTo>
                <a:lnTo>
                  <a:pt x="497263" y="155069"/>
                </a:lnTo>
                <a:lnTo>
                  <a:pt x="499112" y="153085"/>
                </a:lnTo>
                <a:lnTo>
                  <a:pt x="499906" y="144719"/>
                </a:lnTo>
                <a:lnTo>
                  <a:pt x="503345" y="141293"/>
                </a:lnTo>
                <a:lnTo>
                  <a:pt x="507912" y="140840"/>
                </a:lnTo>
                <a:lnTo>
                  <a:pt x="511501" y="142429"/>
                </a:lnTo>
                <a:lnTo>
                  <a:pt x="514439" y="146700"/>
                </a:lnTo>
                <a:lnTo>
                  <a:pt x="518139" y="148878"/>
                </a:lnTo>
                <a:lnTo>
                  <a:pt x="522450" y="149984"/>
                </a:lnTo>
                <a:lnTo>
                  <a:pt x="523260" y="153808"/>
                </a:lnTo>
                <a:lnTo>
                  <a:pt x="523070" y="158170"/>
                </a:lnTo>
                <a:lnTo>
                  <a:pt x="526863" y="165758"/>
                </a:lnTo>
                <a:lnTo>
                  <a:pt x="533690" y="168602"/>
                </a:lnTo>
                <a:lnTo>
                  <a:pt x="537863" y="168601"/>
                </a:lnTo>
                <a:lnTo>
                  <a:pt x="540708" y="168602"/>
                </a:lnTo>
                <a:lnTo>
                  <a:pt x="543174" y="169549"/>
                </a:lnTo>
                <a:lnTo>
                  <a:pt x="544311" y="176190"/>
                </a:lnTo>
                <a:lnTo>
                  <a:pt x="544311" y="181880"/>
                </a:lnTo>
                <a:lnTo>
                  <a:pt x="544902" y="188952"/>
                </a:lnTo>
                <a:lnTo>
                  <a:pt x="548040" y="192539"/>
                </a:lnTo>
                <a:lnTo>
                  <a:pt x="551329" y="194966"/>
                </a:lnTo>
                <a:lnTo>
                  <a:pt x="553225" y="193068"/>
                </a:lnTo>
                <a:lnTo>
                  <a:pt x="554553" y="189653"/>
                </a:lnTo>
                <a:lnTo>
                  <a:pt x="555122" y="186621"/>
                </a:lnTo>
                <a:lnTo>
                  <a:pt x="556449" y="184343"/>
                </a:lnTo>
                <a:lnTo>
                  <a:pt x="557208" y="183015"/>
                </a:lnTo>
                <a:lnTo>
                  <a:pt x="559294" y="183016"/>
                </a:lnTo>
                <a:lnTo>
                  <a:pt x="567070" y="183964"/>
                </a:lnTo>
                <a:lnTo>
                  <a:pt x="571622" y="182068"/>
                </a:lnTo>
                <a:lnTo>
                  <a:pt x="574467" y="178465"/>
                </a:lnTo>
                <a:lnTo>
                  <a:pt x="578449" y="176758"/>
                </a:lnTo>
                <a:lnTo>
                  <a:pt x="582242" y="173155"/>
                </a:lnTo>
                <a:lnTo>
                  <a:pt x="589639" y="164052"/>
                </a:lnTo>
                <a:lnTo>
                  <a:pt x="599880" y="156086"/>
                </a:lnTo>
                <a:lnTo>
                  <a:pt x="602157" y="150777"/>
                </a:lnTo>
                <a:lnTo>
                  <a:pt x="604825" y="145831"/>
                </a:lnTo>
                <a:lnTo>
                  <a:pt x="612129" y="142371"/>
                </a:lnTo>
                <a:lnTo>
                  <a:pt x="621312" y="133136"/>
                </a:lnTo>
                <a:lnTo>
                  <a:pt x="625199" y="121806"/>
                </a:lnTo>
                <a:lnTo>
                  <a:pt x="632118" y="116617"/>
                </a:lnTo>
                <a:lnTo>
                  <a:pt x="636863" y="108862"/>
                </a:lnTo>
                <a:lnTo>
                  <a:pt x="638380" y="105448"/>
                </a:lnTo>
                <a:lnTo>
                  <a:pt x="642743" y="102033"/>
                </a:lnTo>
                <a:lnTo>
                  <a:pt x="651864" y="99394"/>
                </a:lnTo>
                <a:lnTo>
                  <a:pt x="661209" y="103504"/>
                </a:lnTo>
                <a:lnTo>
                  <a:pt x="671597" y="112711"/>
                </a:lnTo>
                <a:lnTo>
                  <a:pt x="677645" y="121648"/>
                </a:lnTo>
                <a:lnTo>
                  <a:pt x="686718" y="133483"/>
                </a:lnTo>
                <a:lnTo>
                  <a:pt x="695265" y="144659"/>
                </a:lnTo>
                <a:lnTo>
                  <a:pt x="698157" y="141372"/>
                </a:lnTo>
                <a:lnTo>
                  <a:pt x="701839" y="139006"/>
                </a:lnTo>
                <a:lnTo>
                  <a:pt x="703285" y="136903"/>
                </a:lnTo>
                <a:lnTo>
                  <a:pt x="703679" y="134534"/>
                </a:lnTo>
                <a:lnTo>
                  <a:pt x="701838" y="131381"/>
                </a:lnTo>
                <a:lnTo>
                  <a:pt x="702101" y="128881"/>
                </a:lnTo>
                <a:lnTo>
                  <a:pt x="703416" y="127040"/>
                </a:lnTo>
                <a:lnTo>
                  <a:pt x="704731" y="125068"/>
                </a:lnTo>
                <a:lnTo>
                  <a:pt x="707229" y="122568"/>
                </a:lnTo>
                <a:lnTo>
                  <a:pt x="708743" y="122137"/>
                </a:lnTo>
                <a:lnTo>
                  <a:pt x="713146" y="122304"/>
                </a:lnTo>
                <a:lnTo>
                  <a:pt x="714856" y="122438"/>
                </a:lnTo>
                <a:lnTo>
                  <a:pt x="716959" y="121912"/>
                </a:lnTo>
                <a:lnTo>
                  <a:pt x="720247" y="118626"/>
                </a:lnTo>
                <a:lnTo>
                  <a:pt x="723156" y="117016"/>
                </a:lnTo>
                <a:lnTo>
                  <a:pt x="725812" y="115120"/>
                </a:lnTo>
                <a:lnTo>
                  <a:pt x="725812" y="112845"/>
                </a:lnTo>
                <a:lnTo>
                  <a:pt x="725053" y="110946"/>
                </a:lnTo>
                <a:lnTo>
                  <a:pt x="726656" y="103358"/>
                </a:lnTo>
                <a:lnTo>
                  <a:pt x="729794" y="107155"/>
                </a:lnTo>
                <a:lnTo>
                  <a:pt x="736243" y="108291"/>
                </a:lnTo>
                <a:lnTo>
                  <a:pt x="741932" y="108103"/>
                </a:lnTo>
                <a:lnTo>
                  <a:pt x="753122" y="105257"/>
                </a:lnTo>
                <a:lnTo>
                  <a:pt x="757484" y="105069"/>
                </a:lnTo>
                <a:lnTo>
                  <a:pt x="759570" y="106016"/>
                </a:lnTo>
                <a:lnTo>
                  <a:pt x="760329" y="108291"/>
                </a:lnTo>
                <a:lnTo>
                  <a:pt x="763933" y="113225"/>
                </a:lnTo>
                <a:lnTo>
                  <a:pt x="766587" y="117775"/>
                </a:lnTo>
                <a:lnTo>
                  <a:pt x="769476" y="119665"/>
                </a:lnTo>
                <a:lnTo>
                  <a:pt x="772526" y="121776"/>
                </a:lnTo>
                <a:lnTo>
                  <a:pt x="775370" y="124166"/>
                </a:lnTo>
                <a:lnTo>
                  <a:pt x="778983" y="125424"/>
                </a:lnTo>
                <a:lnTo>
                  <a:pt x="781496" y="126050"/>
                </a:lnTo>
                <a:lnTo>
                  <a:pt x="786366" y="124950"/>
                </a:lnTo>
                <a:lnTo>
                  <a:pt x="791856" y="125138"/>
                </a:lnTo>
                <a:lnTo>
                  <a:pt x="795496" y="127262"/>
                </a:lnTo>
                <a:lnTo>
                  <a:pt x="799778" y="127827"/>
                </a:lnTo>
                <a:lnTo>
                  <a:pt x="802320" y="130145"/>
                </a:lnTo>
                <a:lnTo>
                  <a:pt x="804519" y="131621"/>
                </a:lnTo>
                <a:lnTo>
                  <a:pt x="807780" y="132265"/>
                </a:lnTo>
                <a:lnTo>
                  <a:pt x="809615" y="133119"/>
                </a:lnTo>
                <a:lnTo>
                  <a:pt x="812295" y="133137"/>
                </a:lnTo>
                <a:lnTo>
                  <a:pt x="813812" y="132949"/>
                </a:lnTo>
                <a:lnTo>
                  <a:pt x="815686" y="133200"/>
                </a:lnTo>
                <a:lnTo>
                  <a:pt x="819502" y="136739"/>
                </a:lnTo>
                <a:lnTo>
                  <a:pt x="824053" y="139018"/>
                </a:lnTo>
                <a:lnTo>
                  <a:pt x="831071" y="142241"/>
                </a:lnTo>
                <a:lnTo>
                  <a:pt x="839795" y="143380"/>
                </a:lnTo>
                <a:lnTo>
                  <a:pt x="850416" y="145275"/>
                </a:lnTo>
                <a:lnTo>
                  <a:pt x="857069" y="144728"/>
                </a:lnTo>
                <a:lnTo>
                  <a:pt x="867229" y="142104"/>
                </a:lnTo>
                <a:lnTo>
                  <a:pt x="878044" y="141448"/>
                </a:lnTo>
                <a:lnTo>
                  <a:pt x="885253" y="127356"/>
                </a:lnTo>
                <a:lnTo>
                  <a:pt x="887875" y="124406"/>
                </a:lnTo>
                <a:lnTo>
                  <a:pt x="896396" y="124082"/>
                </a:lnTo>
                <a:lnTo>
                  <a:pt x="901053" y="117775"/>
                </a:lnTo>
                <a:lnTo>
                  <a:pt x="902950" y="110318"/>
                </a:lnTo>
                <a:lnTo>
                  <a:pt x="900001" y="105071"/>
                </a:lnTo>
                <a:lnTo>
                  <a:pt x="900001" y="102122"/>
                </a:lnTo>
                <a:lnTo>
                  <a:pt x="903934" y="102122"/>
                </a:lnTo>
                <a:lnTo>
                  <a:pt x="907692" y="103173"/>
                </a:lnTo>
                <a:lnTo>
                  <a:pt x="910347" y="104309"/>
                </a:lnTo>
                <a:lnTo>
                  <a:pt x="912812" y="106584"/>
                </a:lnTo>
                <a:lnTo>
                  <a:pt x="913571" y="114552"/>
                </a:lnTo>
                <a:lnTo>
                  <a:pt x="915352" y="125925"/>
                </a:lnTo>
                <a:lnTo>
                  <a:pt x="914459" y="127265"/>
                </a:lnTo>
                <a:lnTo>
                  <a:pt x="914305" y="129112"/>
                </a:lnTo>
                <a:lnTo>
                  <a:pt x="913689" y="130804"/>
                </a:lnTo>
                <a:lnTo>
                  <a:pt x="914459" y="132035"/>
                </a:lnTo>
                <a:lnTo>
                  <a:pt x="915536" y="133881"/>
                </a:lnTo>
                <a:lnTo>
                  <a:pt x="915536" y="136343"/>
                </a:lnTo>
                <a:lnTo>
                  <a:pt x="915690" y="138035"/>
                </a:lnTo>
                <a:lnTo>
                  <a:pt x="916767" y="138804"/>
                </a:lnTo>
                <a:lnTo>
                  <a:pt x="917537" y="139574"/>
                </a:lnTo>
                <a:lnTo>
                  <a:pt x="918768" y="141574"/>
                </a:lnTo>
                <a:lnTo>
                  <a:pt x="918614" y="142650"/>
                </a:lnTo>
                <a:lnTo>
                  <a:pt x="915845" y="142497"/>
                </a:lnTo>
                <a:lnTo>
                  <a:pt x="914768" y="145112"/>
                </a:lnTo>
                <a:lnTo>
                  <a:pt x="913691" y="146035"/>
                </a:lnTo>
                <a:lnTo>
                  <a:pt x="911691" y="146958"/>
                </a:lnTo>
                <a:lnTo>
                  <a:pt x="911537" y="148189"/>
                </a:lnTo>
                <a:lnTo>
                  <a:pt x="909998" y="149727"/>
                </a:lnTo>
                <a:lnTo>
                  <a:pt x="908152" y="152343"/>
                </a:lnTo>
                <a:lnTo>
                  <a:pt x="906768" y="153727"/>
                </a:lnTo>
                <a:lnTo>
                  <a:pt x="906922" y="155574"/>
                </a:lnTo>
                <a:lnTo>
                  <a:pt x="904614" y="158651"/>
                </a:lnTo>
                <a:lnTo>
                  <a:pt x="903075" y="158497"/>
                </a:lnTo>
                <a:lnTo>
                  <a:pt x="901999" y="160036"/>
                </a:lnTo>
                <a:lnTo>
                  <a:pt x="901384" y="162343"/>
                </a:lnTo>
                <a:lnTo>
                  <a:pt x="900460" y="162497"/>
                </a:lnTo>
                <a:lnTo>
                  <a:pt x="898922" y="165574"/>
                </a:lnTo>
                <a:lnTo>
                  <a:pt x="897999" y="167266"/>
                </a:lnTo>
                <a:lnTo>
                  <a:pt x="898307" y="169112"/>
                </a:lnTo>
                <a:lnTo>
                  <a:pt x="897384" y="169420"/>
                </a:lnTo>
                <a:lnTo>
                  <a:pt x="895538" y="169882"/>
                </a:lnTo>
                <a:lnTo>
                  <a:pt x="895384" y="171882"/>
                </a:lnTo>
                <a:lnTo>
                  <a:pt x="896769" y="173882"/>
                </a:lnTo>
                <a:lnTo>
                  <a:pt x="898615" y="180189"/>
                </a:lnTo>
                <a:lnTo>
                  <a:pt x="898770" y="181574"/>
                </a:lnTo>
                <a:lnTo>
                  <a:pt x="896462" y="182959"/>
                </a:lnTo>
                <a:lnTo>
                  <a:pt x="895692" y="184497"/>
                </a:lnTo>
                <a:lnTo>
                  <a:pt x="896154" y="186805"/>
                </a:lnTo>
                <a:lnTo>
                  <a:pt x="896462" y="188190"/>
                </a:lnTo>
                <a:lnTo>
                  <a:pt x="897232" y="189882"/>
                </a:lnTo>
                <a:lnTo>
                  <a:pt x="898155" y="190343"/>
                </a:lnTo>
                <a:lnTo>
                  <a:pt x="898770" y="189882"/>
                </a:lnTo>
                <a:lnTo>
                  <a:pt x="900463" y="190036"/>
                </a:lnTo>
                <a:lnTo>
                  <a:pt x="900616" y="191728"/>
                </a:lnTo>
                <a:lnTo>
                  <a:pt x="899540" y="192959"/>
                </a:lnTo>
                <a:lnTo>
                  <a:pt x="898309" y="194344"/>
                </a:lnTo>
                <a:lnTo>
                  <a:pt x="897694" y="196497"/>
                </a:lnTo>
                <a:lnTo>
                  <a:pt x="898617" y="198189"/>
                </a:lnTo>
                <a:lnTo>
                  <a:pt x="898618" y="200343"/>
                </a:lnTo>
                <a:lnTo>
                  <a:pt x="900310" y="202497"/>
                </a:lnTo>
                <a:lnTo>
                  <a:pt x="900310" y="203574"/>
                </a:lnTo>
                <a:lnTo>
                  <a:pt x="901695" y="205113"/>
                </a:lnTo>
                <a:lnTo>
                  <a:pt x="902311" y="208805"/>
                </a:lnTo>
                <a:lnTo>
                  <a:pt x="903388" y="211728"/>
                </a:lnTo>
                <a:lnTo>
                  <a:pt x="905542" y="213574"/>
                </a:lnTo>
                <a:lnTo>
                  <a:pt x="910005" y="216036"/>
                </a:lnTo>
                <a:lnTo>
                  <a:pt x="912313" y="216805"/>
                </a:lnTo>
                <a:lnTo>
                  <a:pt x="914313" y="218959"/>
                </a:lnTo>
                <a:lnTo>
                  <a:pt x="919545" y="227267"/>
                </a:lnTo>
                <a:lnTo>
                  <a:pt x="919699" y="228652"/>
                </a:lnTo>
                <a:lnTo>
                  <a:pt x="918930" y="230652"/>
                </a:lnTo>
                <a:lnTo>
                  <a:pt x="918314" y="231575"/>
                </a:lnTo>
                <a:lnTo>
                  <a:pt x="917083" y="231575"/>
                </a:lnTo>
                <a:lnTo>
                  <a:pt x="915083" y="232190"/>
                </a:lnTo>
                <a:lnTo>
                  <a:pt x="913545" y="233267"/>
                </a:lnTo>
                <a:lnTo>
                  <a:pt x="913545" y="235883"/>
                </a:lnTo>
                <a:lnTo>
                  <a:pt x="913237" y="237882"/>
                </a:lnTo>
                <a:lnTo>
                  <a:pt x="912007" y="238498"/>
                </a:lnTo>
                <a:lnTo>
                  <a:pt x="910930" y="241729"/>
                </a:lnTo>
                <a:lnTo>
                  <a:pt x="911546" y="249267"/>
                </a:lnTo>
                <a:lnTo>
                  <a:pt x="910777" y="250344"/>
                </a:lnTo>
                <a:lnTo>
                  <a:pt x="909546" y="251113"/>
                </a:lnTo>
                <a:lnTo>
                  <a:pt x="909546" y="252344"/>
                </a:lnTo>
                <a:lnTo>
                  <a:pt x="907700" y="254805"/>
                </a:lnTo>
                <a:lnTo>
                  <a:pt x="907238" y="256344"/>
                </a:lnTo>
                <a:lnTo>
                  <a:pt x="907392" y="260190"/>
                </a:lnTo>
                <a:lnTo>
                  <a:pt x="908778" y="264036"/>
                </a:lnTo>
                <a:lnTo>
                  <a:pt x="908470" y="265575"/>
                </a:lnTo>
                <a:lnTo>
                  <a:pt x="907547" y="267267"/>
                </a:lnTo>
                <a:lnTo>
                  <a:pt x="904778" y="267883"/>
                </a:lnTo>
                <a:lnTo>
                  <a:pt x="903239" y="268498"/>
                </a:lnTo>
                <a:lnTo>
                  <a:pt x="902162" y="270960"/>
                </a:lnTo>
                <a:lnTo>
                  <a:pt x="901393" y="273114"/>
                </a:lnTo>
                <a:lnTo>
                  <a:pt x="902470" y="274498"/>
                </a:lnTo>
                <a:lnTo>
                  <a:pt x="901086" y="275883"/>
                </a:lnTo>
                <a:lnTo>
                  <a:pt x="900778" y="276806"/>
                </a:lnTo>
                <a:lnTo>
                  <a:pt x="901701" y="278191"/>
                </a:lnTo>
                <a:lnTo>
                  <a:pt x="901701" y="279421"/>
                </a:lnTo>
                <a:lnTo>
                  <a:pt x="900471" y="280652"/>
                </a:lnTo>
                <a:lnTo>
                  <a:pt x="898471" y="281883"/>
                </a:lnTo>
                <a:lnTo>
                  <a:pt x="897086" y="281268"/>
                </a:lnTo>
                <a:lnTo>
                  <a:pt x="896163" y="282960"/>
                </a:lnTo>
                <a:lnTo>
                  <a:pt x="895394" y="284191"/>
                </a:lnTo>
                <a:lnTo>
                  <a:pt x="893547" y="282191"/>
                </a:lnTo>
                <a:lnTo>
                  <a:pt x="889855" y="281883"/>
                </a:lnTo>
                <a:lnTo>
                  <a:pt x="888008" y="281883"/>
                </a:lnTo>
                <a:lnTo>
                  <a:pt x="887547" y="282806"/>
                </a:lnTo>
                <a:lnTo>
                  <a:pt x="888008" y="285422"/>
                </a:lnTo>
                <a:lnTo>
                  <a:pt x="889855" y="288191"/>
                </a:lnTo>
                <a:lnTo>
                  <a:pt x="890624" y="290806"/>
                </a:lnTo>
                <a:lnTo>
                  <a:pt x="890625" y="292345"/>
                </a:lnTo>
                <a:lnTo>
                  <a:pt x="891702" y="294345"/>
                </a:lnTo>
                <a:lnTo>
                  <a:pt x="892164" y="297268"/>
                </a:lnTo>
                <a:lnTo>
                  <a:pt x="891548" y="299268"/>
                </a:lnTo>
                <a:lnTo>
                  <a:pt x="889549" y="301268"/>
                </a:lnTo>
                <a:lnTo>
                  <a:pt x="888163" y="303268"/>
                </a:lnTo>
                <a:lnTo>
                  <a:pt x="888164" y="305114"/>
                </a:lnTo>
                <a:lnTo>
                  <a:pt x="887548" y="306191"/>
                </a:lnTo>
                <a:lnTo>
                  <a:pt x="886318" y="307883"/>
                </a:lnTo>
                <a:lnTo>
                  <a:pt x="886010" y="310499"/>
                </a:lnTo>
                <a:lnTo>
                  <a:pt x="884164" y="311575"/>
                </a:lnTo>
                <a:lnTo>
                  <a:pt x="881549" y="312806"/>
                </a:lnTo>
                <a:lnTo>
                  <a:pt x="879394" y="314807"/>
                </a:lnTo>
                <a:lnTo>
                  <a:pt x="879241" y="315883"/>
                </a:lnTo>
                <a:lnTo>
                  <a:pt x="879241" y="317114"/>
                </a:lnTo>
                <a:lnTo>
                  <a:pt x="880011" y="319729"/>
                </a:lnTo>
                <a:lnTo>
                  <a:pt x="878472" y="320806"/>
                </a:lnTo>
                <a:lnTo>
                  <a:pt x="878165" y="321883"/>
                </a:lnTo>
                <a:lnTo>
                  <a:pt x="879395" y="323268"/>
                </a:lnTo>
                <a:lnTo>
                  <a:pt x="878164" y="324037"/>
                </a:lnTo>
                <a:lnTo>
                  <a:pt x="876472" y="325730"/>
                </a:lnTo>
                <a:lnTo>
                  <a:pt x="876472" y="327730"/>
                </a:lnTo>
                <a:lnTo>
                  <a:pt x="876934" y="328961"/>
                </a:lnTo>
                <a:lnTo>
                  <a:pt x="878627" y="329268"/>
                </a:lnTo>
                <a:lnTo>
                  <a:pt x="878627" y="330191"/>
                </a:lnTo>
                <a:lnTo>
                  <a:pt x="877088" y="330345"/>
                </a:lnTo>
                <a:lnTo>
                  <a:pt x="876319" y="331730"/>
                </a:lnTo>
                <a:lnTo>
                  <a:pt x="875858" y="334191"/>
                </a:lnTo>
                <a:lnTo>
                  <a:pt x="876781" y="336191"/>
                </a:lnTo>
                <a:lnTo>
                  <a:pt x="878320" y="337268"/>
                </a:lnTo>
                <a:lnTo>
                  <a:pt x="881859" y="340960"/>
                </a:lnTo>
                <a:lnTo>
                  <a:pt x="881090" y="342191"/>
                </a:lnTo>
                <a:lnTo>
                  <a:pt x="881243" y="343268"/>
                </a:lnTo>
                <a:lnTo>
                  <a:pt x="883090" y="345268"/>
                </a:lnTo>
                <a:lnTo>
                  <a:pt x="883705" y="346961"/>
                </a:lnTo>
                <a:lnTo>
                  <a:pt x="882475" y="350499"/>
                </a:lnTo>
                <a:lnTo>
                  <a:pt x="881860" y="352345"/>
                </a:lnTo>
                <a:lnTo>
                  <a:pt x="881860" y="354191"/>
                </a:lnTo>
                <a:lnTo>
                  <a:pt x="883091" y="356191"/>
                </a:lnTo>
                <a:lnTo>
                  <a:pt x="882783" y="358345"/>
                </a:lnTo>
                <a:lnTo>
                  <a:pt x="881245" y="360037"/>
                </a:lnTo>
                <a:lnTo>
                  <a:pt x="878937" y="361730"/>
                </a:lnTo>
                <a:lnTo>
                  <a:pt x="877706" y="363114"/>
                </a:lnTo>
                <a:lnTo>
                  <a:pt x="879092" y="365268"/>
                </a:lnTo>
                <a:lnTo>
                  <a:pt x="878937" y="366961"/>
                </a:lnTo>
                <a:lnTo>
                  <a:pt x="878784" y="368807"/>
                </a:lnTo>
                <a:lnTo>
                  <a:pt x="879246" y="369730"/>
                </a:lnTo>
                <a:lnTo>
                  <a:pt x="881707" y="372192"/>
                </a:lnTo>
                <a:lnTo>
                  <a:pt x="882785" y="373115"/>
                </a:lnTo>
                <a:lnTo>
                  <a:pt x="882785" y="374346"/>
                </a:lnTo>
                <a:lnTo>
                  <a:pt x="879554" y="378500"/>
                </a:lnTo>
                <a:lnTo>
                  <a:pt x="876938" y="378653"/>
                </a:lnTo>
                <a:lnTo>
                  <a:pt x="875246" y="379423"/>
                </a:lnTo>
                <a:lnTo>
                  <a:pt x="874785" y="382653"/>
                </a:lnTo>
                <a:lnTo>
                  <a:pt x="871708" y="387731"/>
                </a:lnTo>
                <a:lnTo>
                  <a:pt x="870324" y="389730"/>
                </a:lnTo>
                <a:lnTo>
                  <a:pt x="869708" y="390807"/>
                </a:lnTo>
                <a:lnTo>
                  <a:pt x="870324" y="393423"/>
                </a:lnTo>
                <a:lnTo>
                  <a:pt x="871093" y="394961"/>
                </a:lnTo>
                <a:lnTo>
                  <a:pt x="872016" y="396038"/>
                </a:lnTo>
                <a:lnTo>
                  <a:pt x="871401" y="397115"/>
                </a:lnTo>
                <a:lnTo>
                  <a:pt x="869093" y="398346"/>
                </a:lnTo>
                <a:lnTo>
                  <a:pt x="865247" y="401884"/>
                </a:lnTo>
                <a:lnTo>
                  <a:pt x="864940" y="404499"/>
                </a:lnTo>
                <a:lnTo>
                  <a:pt x="864017" y="405884"/>
                </a:lnTo>
                <a:lnTo>
                  <a:pt x="863863" y="407885"/>
                </a:lnTo>
                <a:lnTo>
                  <a:pt x="867249" y="415269"/>
                </a:lnTo>
                <a:lnTo>
                  <a:pt x="867249" y="420500"/>
                </a:lnTo>
                <a:lnTo>
                  <a:pt x="864941" y="420653"/>
                </a:lnTo>
                <a:lnTo>
                  <a:pt x="862787" y="419577"/>
                </a:lnTo>
                <a:lnTo>
                  <a:pt x="862325" y="420346"/>
                </a:lnTo>
                <a:lnTo>
                  <a:pt x="862479" y="421884"/>
                </a:lnTo>
                <a:lnTo>
                  <a:pt x="861710" y="424500"/>
                </a:lnTo>
                <a:lnTo>
                  <a:pt x="861095" y="425115"/>
                </a:lnTo>
                <a:lnTo>
                  <a:pt x="859095" y="424654"/>
                </a:lnTo>
                <a:lnTo>
                  <a:pt x="859710" y="425731"/>
                </a:lnTo>
                <a:lnTo>
                  <a:pt x="860326" y="427577"/>
                </a:lnTo>
                <a:lnTo>
                  <a:pt x="861557" y="428962"/>
                </a:lnTo>
                <a:lnTo>
                  <a:pt x="861711" y="430192"/>
                </a:lnTo>
                <a:lnTo>
                  <a:pt x="860787" y="430961"/>
                </a:lnTo>
                <a:lnTo>
                  <a:pt x="859865" y="432346"/>
                </a:lnTo>
                <a:lnTo>
                  <a:pt x="859865" y="434039"/>
                </a:lnTo>
                <a:lnTo>
                  <a:pt x="861250" y="435884"/>
                </a:lnTo>
                <a:lnTo>
                  <a:pt x="861250" y="437116"/>
                </a:lnTo>
                <a:lnTo>
                  <a:pt x="861250" y="438808"/>
                </a:lnTo>
                <a:lnTo>
                  <a:pt x="859403" y="439731"/>
                </a:lnTo>
                <a:lnTo>
                  <a:pt x="858942" y="441116"/>
                </a:lnTo>
                <a:lnTo>
                  <a:pt x="859865" y="442193"/>
                </a:lnTo>
                <a:lnTo>
                  <a:pt x="861712" y="444192"/>
                </a:lnTo>
                <a:lnTo>
                  <a:pt x="862019" y="445885"/>
                </a:lnTo>
                <a:lnTo>
                  <a:pt x="862636" y="448192"/>
                </a:lnTo>
                <a:lnTo>
                  <a:pt x="864944" y="452192"/>
                </a:lnTo>
                <a:lnTo>
                  <a:pt x="865713" y="454038"/>
                </a:lnTo>
                <a:lnTo>
                  <a:pt x="865559" y="456039"/>
                </a:lnTo>
                <a:lnTo>
                  <a:pt x="862329" y="461731"/>
                </a:lnTo>
                <a:lnTo>
                  <a:pt x="862329" y="464654"/>
                </a:lnTo>
                <a:lnTo>
                  <a:pt x="863560" y="465578"/>
                </a:lnTo>
                <a:lnTo>
                  <a:pt x="864175" y="466500"/>
                </a:lnTo>
                <a:lnTo>
                  <a:pt x="863868" y="467885"/>
                </a:lnTo>
                <a:lnTo>
                  <a:pt x="864022" y="468654"/>
                </a:lnTo>
                <a:lnTo>
                  <a:pt x="863868" y="470193"/>
                </a:lnTo>
                <a:lnTo>
                  <a:pt x="862945" y="471731"/>
                </a:lnTo>
                <a:lnTo>
                  <a:pt x="864945" y="473731"/>
                </a:lnTo>
                <a:lnTo>
                  <a:pt x="864176" y="474346"/>
                </a:lnTo>
                <a:lnTo>
                  <a:pt x="862330" y="473116"/>
                </a:lnTo>
                <a:lnTo>
                  <a:pt x="860176" y="473578"/>
                </a:lnTo>
                <a:lnTo>
                  <a:pt x="858483" y="475116"/>
                </a:lnTo>
                <a:lnTo>
                  <a:pt x="856022" y="475885"/>
                </a:lnTo>
                <a:lnTo>
                  <a:pt x="853098" y="473731"/>
                </a:lnTo>
                <a:lnTo>
                  <a:pt x="848636" y="473885"/>
                </a:lnTo>
                <a:lnTo>
                  <a:pt x="846944" y="473116"/>
                </a:lnTo>
                <a:lnTo>
                  <a:pt x="846021" y="474808"/>
                </a:lnTo>
                <a:lnTo>
                  <a:pt x="843098" y="474808"/>
                </a:lnTo>
                <a:lnTo>
                  <a:pt x="841866" y="472808"/>
                </a:lnTo>
                <a:lnTo>
                  <a:pt x="841559" y="471885"/>
                </a:lnTo>
                <a:lnTo>
                  <a:pt x="839404" y="471731"/>
                </a:lnTo>
                <a:lnTo>
                  <a:pt x="838789" y="470501"/>
                </a:lnTo>
                <a:lnTo>
                  <a:pt x="837712" y="470039"/>
                </a:lnTo>
                <a:lnTo>
                  <a:pt x="835404" y="470347"/>
                </a:lnTo>
                <a:lnTo>
                  <a:pt x="834481" y="470962"/>
                </a:lnTo>
                <a:lnTo>
                  <a:pt x="834327" y="473116"/>
                </a:lnTo>
                <a:lnTo>
                  <a:pt x="832635" y="474039"/>
                </a:lnTo>
                <a:lnTo>
                  <a:pt x="829711" y="476962"/>
                </a:lnTo>
                <a:lnTo>
                  <a:pt x="823711" y="476501"/>
                </a:lnTo>
                <a:lnTo>
                  <a:pt x="821711" y="477424"/>
                </a:lnTo>
                <a:lnTo>
                  <a:pt x="820634" y="478808"/>
                </a:lnTo>
                <a:lnTo>
                  <a:pt x="819557" y="479885"/>
                </a:lnTo>
                <a:lnTo>
                  <a:pt x="818019" y="479885"/>
                </a:lnTo>
                <a:lnTo>
                  <a:pt x="816480" y="481423"/>
                </a:lnTo>
                <a:lnTo>
                  <a:pt x="814018" y="481423"/>
                </a:lnTo>
                <a:lnTo>
                  <a:pt x="812479" y="480500"/>
                </a:lnTo>
                <a:lnTo>
                  <a:pt x="811556" y="480039"/>
                </a:lnTo>
                <a:lnTo>
                  <a:pt x="810941" y="481270"/>
                </a:lnTo>
                <a:lnTo>
                  <a:pt x="810941" y="482501"/>
                </a:lnTo>
                <a:lnTo>
                  <a:pt x="810172" y="483885"/>
                </a:lnTo>
                <a:lnTo>
                  <a:pt x="808787" y="483270"/>
                </a:lnTo>
                <a:lnTo>
                  <a:pt x="808633" y="481577"/>
                </a:lnTo>
                <a:lnTo>
                  <a:pt x="807556" y="482962"/>
                </a:lnTo>
                <a:lnTo>
                  <a:pt x="806941" y="484654"/>
                </a:lnTo>
                <a:lnTo>
                  <a:pt x="805095" y="485270"/>
                </a:lnTo>
                <a:lnTo>
                  <a:pt x="799248" y="486808"/>
                </a:lnTo>
                <a:lnTo>
                  <a:pt x="798017" y="487731"/>
                </a:lnTo>
                <a:lnTo>
                  <a:pt x="797709" y="489116"/>
                </a:lnTo>
                <a:lnTo>
                  <a:pt x="797556" y="491885"/>
                </a:lnTo>
                <a:lnTo>
                  <a:pt x="797248" y="495116"/>
                </a:lnTo>
                <a:lnTo>
                  <a:pt x="796633" y="497885"/>
                </a:lnTo>
                <a:lnTo>
                  <a:pt x="795249" y="500809"/>
                </a:lnTo>
                <a:lnTo>
                  <a:pt x="792172" y="502808"/>
                </a:lnTo>
                <a:lnTo>
                  <a:pt x="790018" y="505116"/>
                </a:lnTo>
                <a:lnTo>
                  <a:pt x="788787" y="507270"/>
                </a:lnTo>
                <a:lnTo>
                  <a:pt x="786941" y="508655"/>
                </a:lnTo>
                <a:lnTo>
                  <a:pt x="785248" y="510039"/>
                </a:lnTo>
                <a:lnTo>
                  <a:pt x="783710" y="512655"/>
                </a:lnTo>
                <a:lnTo>
                  <a:pt x="782172" y="513117"/>
                </a:lnTo>
                <a:lnTo>
                  <a:pt x="773709" y="513424"/>
                </a:lnTo>
                <a:lnTo>
                  <a:pt x="772478" y="512347"/>
                </a:lnTo>
                <a:lnTo>
                  <a:pt x="770786" y="512039"/>
                </a:lnTo>
                <a:lnTo>
                  <a:pt x="769555" y="513578"/>
                </a:lnTo>
                <a:lnTo>
                  <a:pt x="769247" y="515270"/>
                </a:lnTo>
                <a:lnTo>
                  <a:pt x="769555" y="516347"/>
                </a:lnTo>
                <a:lnTo>
                  <a:pt x="770786" y="518655"/>
                </a:lnTo>
                <a:lnTo>
                  <a:pt x="770633" y="520963"/>
                </a:lnTo>
                <a:lnTo>
                  <a:pt x="770787" y="522501"/>
                </a:lnTo>
                <a:lnTo>
                  <a:pt x="772018" y="524347"/>
                </a:lnTo>
                <a:lnTo>
                  <a:pt x="771095" y="528809"/>
                </a:lnTo>
                <a:lnTo>
                  <a:pt x="771403" y="532194"/>
                </a:lnTo>
                <a:lnTo>
                  <a:pt x="769711" y="533270"/>
                </a:lnTo>
                <a:lnTo>
                  <a:pt x="769095" y="534501"/>
                </a:lnTo>
                <a:lnTo>
                  <a:pt x="769557" y="536809"/>
                </a:lnTo>
                <a:lnTo>
                  <a:pt x="772480" y="541424"/>
                </a:lnTo>
                <a:lnTo>
                  <a:pt x="774173" y="544040"/>
                </a:lnTo>
                <a:lnTo>
                  <a:pt x="775250" y="546040"/>
                </a:lnTo>
                <a:lnTo>
                  <a:pt x="776020" y="549116"/>
                </a:lnTo>
                <a:lnTo>
                  <a:pt x="775866" y="551732"/>
                </a:lnTo>
                <a:lnTo>
                  <a:pt x="776790" y="553117"/>
                </a:lnTo>
                <a:lnTo>
                  <a:pt x="776175" y="553732"/>
                </a:lnTo>
                <a:lnTo>
                  <a:pt x="776021" y="554963"/>
                </a:lnTo>
                <a:lnTo>
                  <a:pt x="775251" y="555886"/>
                </a:lnTo>
                <a:lnTo>
                  <a:pt x="770329" y="564502"/>
                </a:lnTo>
                <a:lnTo>
                  <a:pt x="768482" y="566040"/>
                </a:lnTo>
                <a:lnTo>
                  <a:pt x="758174" y="569271"/>
                </a:lnTo>
                <a:lnTo>
                  <a:pt x="755866" y="569732"/>
                </a:lnTo>
                <a:lnTo>
                  <a:pt x="754020" y="571271"/>
                </a:lnTo>
                <a:lnTo>
                  <a:pt x="752482" y="572348"/>
                </a:lnTo>
                <a:lnTo>
                  <a:pt x="749558" y="572809"/>
                </a:lnTo>
                <a:lnTo>
                  <a:pt x="747404" y="573732"/>
                </a:lnTo>
                <a:lnTo>
                  <a:pt x="746481" y="574963"/>
                </a:lnTo>
                <a:lnTo>
                  <a:pt x="745404" y="576194"/>
                </a:lnTo>
                <a:lnTo>
                  <a:pt x="743096" y="577578"/>
                </a:lnTo>
                <a:lnTo>
                  <a:pt x="742173" y="579117"/>
                </a:lnTo>
                <a:lnTo>
                  <a:pt x="741250" y="581733"/>
                </a:lnTo>
                <a:lnTo>
                  <a:pt x="742328" y="582502"/>
                </a:lnTo>
                <a:lnTo>
                  <a:pt x="742943" y="582963"/>
                </a:lnTo>
                <a:lnTo>
                  <a:pt x="741712" y="584348"/>
                </a:lnTo>
                <a:lnTo>
                  <a:pt x="739712" y="585733"/>
                </a:lnTo>
                <a:lnTo>
                  <a:pt x="739712" y="587886"/>
                </a:lnTo>
                <a:lnTo>
                  <a:pt x="739559" y="589579"/>
                </a:lnTo>
                <a:lnTo>
                  <a:pt x="737251" y="590810"/>
                </a:lnTo>
                <a:lnTo>
                  <a:pt x="736635" y="592502"/>
                </a:lnTo>
                <a:lnTo>
                  <a:pt x="735097" y="597886"/>
                </a:lnTo>
                <a:lnTo>
                  <a:pt x="725404" y="604194"/>
                </a:lnTo>
                <a:lnTo>
                  <a:pt x="730483" y="613733"/>
                </a:lnTo>
                <a:lnTo>
                  <a:pt x="732176" y="614963"/>
                </a:lnTo>
                <a:lnTo>
                  <a:pt x="732791" y="615579"/>
                </a:lnTo>
                <a:lnTo>
                  <a:pt x="732791" y="617425"/>
                </a:lnTo>
                <a:lnTo>
                  <a:pt x="733253" y="618502"/>
                </a:lnTo>
                <a:lnTo>
                  <a:pt x="733868" y="621271"/>
                </a:lnTo>
                <a:lnTo>
                  <a:pt x="734484" y="623579"/>
                </a:lnTo>
                <a:lnTo>
                  <a:pt x="733869" y="625117"/>
                </a:lnTo>
                <a:lnTo>
                  <a:pt x="733869" y="626348"/>
                </a:lnTo>
                <a:lnTo>
                  <a:pt x="734792" y="628041"/>
                </a:lnTo>
                <a:lnTo>
                  <a:pt x="734638" y="629271"/>
                </a:lnTo>
                <a:lnTo>
                  <a:pt x="732638" y="629733"/>
                </a:lnTo>
                <a:lnTo>
                  <a:pt x="730330" y="628502"/>
                </a:lnTo>
                <a:lnTo>
                  <a:pt x="728330" y="628810"/>
                </a:lnTo>
                <a:lnTo>
                  <a:pt x="726792" y="629733"/>
                </a:lnTo>
                <a:lnTo>
                  <a:pt x="725561" y="630810"/>
                </a:lnTo>
                <a:lnTo>
                  <a:pt x="725715" y="632503"/>
                </a:lnTo>
                <a:lnTo>
                  <a:pt x="726484" y="633271"/>
                </a:lnTo>
                <a:lnTo>
                  <a:pt x="729100" y="634502"/>
                </a:lnTo>
                <a:lnTo>
                  <a:pt x="730485" y="635272"/>
                </a:lnTo>
                <a:lnTo>
                  <a:pt x="731100" y="636502"/>
                </a:lnTo>
                <a:lnTo>
                  <a:pt x="730793" y="640810"/>
                </a:lnTo>
                <a:lnTo>
                  <a:pt x="730024" y="642964"/>
                </a:lnTo>
                <a:lnTo>
                  <a:pt x="729408" y="645271"/>
                </a:lnTo>
                <a:lnTo>
                  <a:pt x="728947" y="646810"/>
                </a:lnTo>
                <a:lnTo>
                  <a:pt x="729870" y="647734"/>
                </a:lnTo>
                <a:lnTo>
                  <a:pt x="732178" y="647425"/>
                </a:lnTo>
                <a:lnTo>
                  <a:pt x="732794" y="648656"/>
                </a:lnTo>
                <a:lnTo>
                  <a:pt x="732178" y="648964"/>
                </a:lnTo>
                <a:lnTo>
                  <a:pt x="730332" y="650503"/>
                </a:lnTo>
                <a:lnTo>
                  <a:pt x="730332" y="652195"/>
                </a:lnTo>
                <a:lnTo>
                  <a:pt x="731871" y="652502"/>
                </a:lnTo>
                <a:lnTo>
                  <a:pt x="734179" y="652964"/>
                </a:lnTo>
                <a:lnTo>
                  <a:pt x="735718" y="654041"/>
                </a:lnTo>
                <a:lnTo>
                  <a:pt x="737718" y="655118"/>
                </a:lnTo>
                <a:lnTo>
                  <a:pt x="739256" y="654964"/>
                </a:lnTo>
                <a:lnTo>
                  <a:pt x="740795" y="654810"/>
                </a:lnTo>
                <a:lnTo>
                  <a:pt x="744641" y="656503"/>
                </a:lnTo>
                <a:lnTo>
                  <a:pt x="746027" y="657734"/>
                </a:lnTo>
                <a:lnTo>
                  <a:pt x="747719" y="657733"/>
                </a:lnTo>
                <a:lnTo>
                  <a:pt x="748796" y="658348"/>
                </a:lnTo>
                <a:lnTo>
                  <a:pt x="748950" y="660349"/>
                </a:lnTo>
                <a:lnTo>
                  <a:pt x="750335" y="661118"/>
                </a:lnTo>
                <a:lnTo>
                  <a:pt x="751412" y="660195"/>
                </a:lnTo>
                <a:lnTo>
                  <a:pt x="752951" y="661272"/>
                </a:lnTo>
                <a:lnTo>
                  <a:pt x="756182" y="659887"/>
                </a:lnTo>
                <a:lnTo>
                  <a:pt x="756951" y="660041"/>
                </a:lnTo>
                <a:lnTo>
                  <a:pt x="758643" y="660964"/>
                </a:lnTo>
                <a:lnTo>
                  <a:pt x="760490" y="661426"/>
                </a:lnTo>
                <a:lnTo>
                  <a:pt x="761105" y="662195"/>
                </a:lnTo>
                <a:lnTo>
                  <a:pt x="760336" y="663272"/>
                </a:lnTo>
                <a:lnTo>
                  <a:pt x="759721" y="664349"/>
                </a:lnTo>
                <a:lnTo>
                  <a:pt x="759721" y="666964"/>
                </a:lnTo>
                <a:lnTo>
                  <a:pt x="761106" y="669272"/>
                </a:lnTo>
                <a:lnTo>
                  <a:pt x="761106" y="671887"/>
                </a:lnTo>
                <a:lnTo>
                  <a:pt x="760799" y="673888"/>
                </a:lnTo>
                <a:lnTo>
                  <a:pt x="759722" y="676810"/>
                </a:lnTo>
                <a:lnTo>
                  <a:pt x="758799" y="678657"/>
                </a:lnTo>
                <a:lnTo>
                  <a:pt x="758799" y="681272"/>
                </a:lnTo>
                <a:lnTo>
                  <a:pt x="758491" y="682810"/>
                </a:lnTo>
                <a:lnTo>
                  <a:pt x="757261" y="683734"/>
                </a:lnTo>
                <a:lnTo>
                  <a:pt x="756645" y="685733"/>
                </a:lnTo>
                <a:lnTo>
                  <a:pt x="755107" y="687580"/>
                </a:lnTo>
                <a:lnTo>
                  <a:pt x="754338" y="689118"/>
                </a:lnTo>
                <a:lnTo>
                  <a:pt x="753569" y="689888"/>
                </a:lnTo>
                <a:lnTo>
                  <a:pt x="751568" y="689888"/>
                </a:lnTo>
                <a:lnTo>
                  <a:pt x="750953" y="690657"/>
                </a:lnTo>
                <a:lnTo>
                  <a:pt x="751107" y="692349"/>
                </a:lnTo>
                <a:lnTo>
                  <a:pt x="752338" y="694503"/>
                </a:lnTo>
                <a:lnTo>
                  <a:pt x="753415" y="694657"/>
                </a:lnTo>
                <a:lnTo>
                  <a:pt x="754954" y="693580"/>
                </a:lnTo>
                <a:lnTo>
                  <a:pt x="756184" y="693119"/>
                </a:lnTo>
                <a:lnTo>
                  <a:pt x="757262" y="694503"/>
                </a:lnTo>
                <a:lnTo>
                  <a:pt x="757570" y="696657"/>
                </a:lnTo>
                <a:lnTo>
                  <a:pt x="757570" y="698964"/>
                </a:lnTo>
                <a:lnTo>
                  <a:pt x="756955" y="701888"/>
                </a:lnTo>
                <a:lnTo>
                  <a:pt x="758494" y="702965"/>
                </a:lnTo>
                <a:lnTo>
                  <a:pt x="760647" y="700042"/>
                </a:lnTo>
                <a:lnTo>
                  <a:pt x="762801" y="698503"/>
                </a:lnTo>
                <a:lnTo>
                  <a:pt x="765570" y="698042"/>
                </a:lnTo>
                <a:lnTo>
                  <a:pt x="766802" y="698195"/>
                </a:lnTo>
                <a:lnTo>
                  <a:pt x="767571" y="699426"/>
                </a:lnTo>
                <a:lnTo>
                  <a:pt x="767417" y="700504"/>
                </a:lnTo>
                <a:lnTo>
                  <a:pt x="765263" y="701426"/>
                </a:lnTo>
                <a:lnTo>
                  <a:pt x="764494" y="703119"/>
                </a:lnTo>
                <a:lnTo>
                  <a:pt x="763571" y="705119"/>
                </a:lnTo>
                <a:lnTo>
                  <a:pt x="763879" y="707118"/>
                </a:lnTo>
                <a:lnTo>
                  <a:pt x="765264" y="708196"/>
                </a:lnTo>
                <a:lnTo>
                  <a:pt x="767418" y="709273"/>
                </a:lnTo>
                <a:lnTo>
                  <a:pt x="769110" y="710965"/>
                </a:lnTo>
                <a:lnTo>
                  <a:pt x="770188" y="712350"/>
                </a:lnTo>
                <a:lnTo>
                  <a:pt x="770803" y="714504"/>
                </a:lnTo>
                <a:lnTo>
                  <a:pt x="772034" y="714657"/>
                </a:lnTo>
                <a:lnTo>
                  <a:pt x="772804" y="714965"/>
                </a:lnTo>
                <a:lnTo>
                  <a:pt x="773573" y="715888"/>
                </a:lnTo>
                <a:lnTo>
                  <a:pt x="773265" y="717119"/>
                </a:lnTo>
                <a:lnTo>
                  <a:pt x="771419" y="717734"/>
                </a:lnTo>
                <a:lnTo>
                  <a:pt x="770496" y="718965"/>
                </a:lnTo>
                <a:lnTo>
                  <a:pt x="769265" y="722196"/>
                </a:lnTo>
                <a:lnTo>
                  <a:pt x="768650" y="725273"/>
                </a:lnTo>
                <a:lnTo>
                  <a:pt x="771266" y="728042"/>
                </a:lnTo>
                <a:lnTo>
                  <a:pt x="772036" y="729734"/>
                </a:lnTo>
                <a:lnTo>
                  <a:pt x="772036" y="730658"/>
                </a:lnTo>
                <a:lnTo>
                  <a:pt x="772805" y="731427"/>
                </a:lnTo>
                <a:lnTo>
                  <a:pt x="772805" y="732503"/>
                </a:lnTo>
                <a:lnTo>
                  <a:pt x="772651" y="733580"/>
                </a:lnTo>
                <a:lnTo>
                  <a:pt x="772497" y="734503"/>
                </a:lnTo>
                <a:lnTo>
                  <a:pt x="773113" y="735734"/>
                </a:lnTo>
                <a:lnTo>
                  <a:pt x="773728" y="736504"/>
                </a:lnTo>
                <a:lnTo>
                  <a:pt x="772959" y="737735"/>
                </a:lnTo>
                <a:lnTo>
                  <a:pt x="772498" y="738504"/>
                </a:lnTo>
                <a:lnTo>
                  <a:pt x="772498" y="741119"/>
                </a:lnTo>
                <a:lnTo>
                  <a:pt x="772037" y="742657"/>
                </a:lnTo>
                <a:lnTo>
                  <a:pt x="771113" y="743581"/>
                </a:lnTo>
                <a:lnTo>
                  <a:pt x="768652" y="743888"/>
                </a:lnTo>
                <a:lnTo>
                  <a:pt x="768652" y="745734"/>
                </a:lnTo>
                <a:lnTo>
                  <a:pt x="768498" y="746504"/>
                </a:lnTo>
                <a:lnTo>
                  <a:pt x="767113" y="746504"/>
                </a:lnTo>
                <a:lnTo>
                  <a:pt x="767114" y="747119"/>
                </a:lnTo>
                <a:lnTo>
                  <a:pt x="768037" y="748196"/>
                </a:lnTo>
                <a:lnTo>
                  <a:pt x="768652" y="748812"/>
                </a:lnTo>
                <a:lnTo>
                  <a:pt x="768652" y="749888"/>
                </a:lnTo>
                <a:lnTo>
                  <a:pt x="769114" y="750812"/>
                </a:lnTo>
                <a:lnTo>
                  <a:pt x="770499" y="751273"/>
                </a:lnTo>
                <a:lnTo>
                  <a:pt x="770961" y="752042"/>
                </a:lnTo>
                <a:lnTo>
                  <a:pt x="771730" y="753119"/>
                </a:lnTo>
                <a:lnTo>
                  <a:pt x="772499" y="753581"/>
                </a:lnTo>
                <a:lnTo>
                  <a:pt x="772653" y="754504"/>
                </a:lnTo>
                <a:lnTo>
                  <a:pt x="773269" y="757427"/>
                </a:lnTo>
                <a:lnTo>
                  <a:pt x="773269" y="758350"/>
                </a:lnTo>
                <a:lnTo>
                  <a:pt x="774192" y="759581"/>
                </a:lnTo>
                <a:lnTo>
                  <a:pt x="775423" y="760196"/>
                </a:lnTo>
                <a:lnTo>
                  <a:pt x="776346" y="760350"/>
                </a:lnTo>
                <a:lnTo>
                  <a:pt x="777115" y="760196"/>
                </a:lnTo>
                <a:lnTo>
                  <a:pt x="777269" y="758966"/>
                </a:lnTo>
                <a:lnTo>
                  <a:pt x="777885" y="758196"/>
                </a:lnTo>
                <a:lnTo>
                  <a:pt x="778808" y="757581"/>
                </a:lnTo>
                <a:lnTo>
                  <a:pt x="779423" y="757581"/>
                </a:lnTo>
                <a:lnTo>
                  <a:pt x="779731" y="758196"/>
                </a:lnTo>
                <a:lnTo>
                  <a:pt x="779885" y="758658"/>
                </a:lnTo>
                <a:lnTo>
                  <a:pt x="778962" y="759581"/>
                </a:lnTo>
                <a:lnTo>
                  <a:pt x="778346" y="760504"/>
                </a:lnTo>
                <a:lnTo>
                  <a:pt x="778193" y="761889"/>
                </a:lnTo>
                <a:lnTo>
                  <a:pt x="777578" y="763273"/>
                </a:lnTo>
                <a:lnTo>
                  <a:pt x="777270" y="764811"/>
                </a:lnTo>
                <a:lnTo>
                  <a:pt x="777732" y="765735"/>
                </a:lnTo>
                <a:lnTo>
                  <a:pt x="778501" y="765889"/>
                </a:lnTo>
                <a:lnTo>
                  <a:pt x="779117" y="766658"/>
                </a:lnTo>
                <a:lnTo>
                  <a:pt x="779424" y="767735"/>
                </a:lnTo>
                <a:lnTo>
                  <a:pt x="779732" y="768504"/>
                </a:lnTo>
                <a:lnTo>
                  <a:pt x="779732" y="770350"/>
                </a:lnTo>
                <a:lnTo>
                  <a:pt x="780262" y="772939"/>
                </a:lnTo>
                <a:lnTo>
                  <a:pt x="780262" y="775027"/>
                </a:lnTo>
                <a:lnTo>
                  <a:pt x="780262" y="777116"/>
                </a:lnTo>
                <a:lnTo>
                  <a:pt x="781456" y="779652"/>
                </a:lnTo>
                <a:lnTo>
                  <a:pt x="781456" y="781144"/>
                </a:lnTo>
                <a:lnTo>
                  <a:pt x="781157" y="784276"/>
                </a:lnTo>
                <a:lnTo>
                  <a:pt x="780859" y="787110"/>
                </a:lnTo>
                <a:lnTo>
                  <a:pt x="780860" y="789348"/>
                </a:lnTo>
                <a:lnTo>
                  <a:pt x="778921" y="791287"/>
                </a:lnTo>
                <a:lnTo>
                  <a:pt x="778026" y="795166"/>
                </a:lnTo>
                <a:lnTo>
                  <a:pt x="776534" y="798000"/>
                </a:lnTo>
                <a:lnTo>
                  <a:pt x="776982" y="800386"/>
                </a:lnTo>
                <a:lnTo>
                  <a:pt x="777878" y="802326"/>
                </a:lnTo>
                <a:lnTo>
                  <a:pt x="778027" y="803668"/>
                </a:lnTo>
                <a:lnTo>
                  <a:pt x="778325" y="805906"/>
                </a:lnTo>
                <a:lnTo>
                  <a:pt x="777580" y="810381"/>
                </a:lnTo>
                <a:lnTo>
                  <a:pt x="776536" y="820226"/>
                </a:lnTo>
                <a:lnTo>
                  <a:pt x="776537" y="823657"/>
                </a:lnTo>
                <a:lnTo>
                  <a:pt x="776985" y="826044"/>
                </a:lnTo>
                <a:lnTo>
                  <a:pt x="778327" y="827834"/>
                </a:lnTo>
                <a:lnTo>
                  <a:pt x="780117" y="829475"/>
                </a:lnTo>
                <a:lnTo>
                  <a:pt x="780715" y="831265"/>
                </a:lnTo>
                <a:lnTo>
                  <a:pt x="780714" y="833801"/>
                </a:lnTo>
                <a:lnTo>
                  <a:pt x="781610" y="834845"/>
                </a:lnTo>
                <a:lnTo>
                  <a:pt x="783698" y="835591"/>
                </a:lnTo>
                <a:lnTo>
                  <a:pt x="785489" y="836933"/>
                </a:lnTo>
                <a:lnTo>
                  <a:pt x="787428" y="839767"/>
                </a:lnTo>
                <a:lnTo>
                  <a:pt x="786981" y="841558"/>
                </a:lnTo>
                <a:lnTo>
                  <a:pt x="788473" y="843944"/>
                </a:lnTo>
                <a:lnTo>
                  <a:pt x="788175" y="844989"/>
                </a:lnTo>
                <a:lnTo>
                  <a:pt x="787727" y="846480"/>
                </a:lnTo>
                <a:lnTo>
                  <a:pt x="788920" y="848420"/>
                </a:lnTo>
                <a:lnTo>
                  <a:pt x="791606" y="849911"/>
                </a:lnTo>
                <a:lnTo>
                  <a:pt x="793844" y="851850"/>
                </a:lnTo>
                <a:lnTo>
                  <a:pt x="794590" y="855132"/>
                </a:lnTo>
                <a:lnTo>
                  <a:pt x="795187" y="856624"/>
                </a:lnTo>
                <a:lnTo>
                  <a:pt x="797424" y="856325"/>
                </a:lnTo>
                <a:lnTo>
                  <a:pt x="799960" y="854536"/>
                </a:lnTo>
                <a:lnTo>
                  <a:pt x="802496" y="852447"/>
                </a:lnTo>
                <a:lnTo>
                  <a:pt x="804286" y="853491"/>
                </a:lnTo>
                <a:lnTo>
                  <a:pt x="805629" y="856176"/>
                </a:lnTo>
                <a:lnTo>
                  <a:pt x="806972" y="857967"/>
                </a:lnTo>
                <a:lnTo>
                  <a:pt x="808762" y="859607"/>
                </a:lnTo>
                <a:lnTo>
                  <a:pt x="810701" y="861994"/>
                </a:lnTo>
                <a:lnTo>
                  <a:pt x="811000" y="863187"/>
                </a:lnTo>
                <a:lnTo>
                  <a:pt x="809658" y="864828"/>
                </a:lnTo>
                <a:lnTo>
                  <a:pt x="808762" y="866171"/>
                </a:lnTo>
                <a:lnTo>
                  <a:pt x="809210" y="868259"/>
                </a:lnTo>
                <a:lnTo>
                  <a:pt x="808465" y="870646"/>
                </a:lnTo>
                <a:lnTo>
                  <a:pt x="808763" y="871988"/>
                </a:lnTo>
                <a:lnTo>
                  <a:pt x="811448" y="873182"/>
                </a:lnTo>
                <a:lnTo>
                  <a:pt x="813835" y="874076"/>
                </a:lnTo>
                <a:lnTo>
                  <a:pt x="808928" y="874774"/>
                </a:lnTo>
                <a:lnTo>
                  <a:pt x="808181" y="875661"/>
                </a:lnTo>
                <a:lnTo>
                  <a:pt x="801961" y="875229"/>
                </a:lnTo>
                <a:lnTo>
                  <a:pt x="793716" y="874795"/>
                </a:lnTo>
                <a:lnTo>
                  <a:pt x="780986" y="873349"/>
                </a:lnTo>
                <a:lnTo>
                  <a:pt x="774910" y="874215"/>
                </a:lnTo>
                <a:lnTo>
                  <a:pt x="771531" y="876381"/>
                </a:lnTo>
                <a:lnTo>
                  <a:pt x="767316" y="876943"/>
                </a:lnTo>
                <a:lnTo>
                  <a:pt x="762181" y="879568"/>
                </a:lnTo>
                <a:lnTo>
                  <a:pt x="758998" y="882317"/>
                </a:lnTo>
                <a:lnTo>
                  <a:pt x="753501" y="885065"/>
                </a:lnTo>
                <a:lnTo>
                  <a:pt x="745690" y="886077"/>
                </a:lnTo>
                <a:lnTo>
                  <a:pt x="739759" y="884051"/>
                </a:lnTo>
                <a:lnTo>
                  <a:pt x="733410" y="883550"/>
                </a:lnTo>
                <a:lnTo>
                  <a:pt x="729307" y="883413"/>
                </a:lnTo>
                <a:lnTo>
                  <a:pt x="724450" y="882241"/>
                </a:lnTo>
                <a:lnTo>
                  <a:pt x="720771" y="881460"/>
                </a:lnTo>
                <a:lnTo>
                  <a:pt x="713134" y="880381"/>
                </a:lnTo>
                <a:lnTo>
                  <a:pt x="708895" y="880564"/>
                </a:lnTo>
                <a:lnTo>
                  <a:pt x="700616" y="880300"/>
                </a:lnTo>
                <a:lnTo>
                  <a:pt x="693720" y="880233"/>
                </a:lnTo>
                <a:lnTo>
                  <a:pt x="688551" y="882751"/>
                </a:lnTo>
                <a:lnTo>
                  <a:pt x="684935" y="885500"/>
                </a:lnTo>
                <a:lnTo>
                  <a:pt x="679727" y="885500"/>
                </a:lnTo>
                <a:lnTo>
                  <a:pt x="676689" y="882751"/>
                </a:lnTo>
                <a:lnTo>
                  <a:pt x="670469" y="878699"/>
                </a:lnTo>
                <a:lnTo>
                  <a:pt x="668444" y="877253"/>
                </a:lnTo>
                <a:lnTo>
                  <a:pt x="666381" y="875068"/>
                </a:lnTo>
                <a:lnTo>
                  <a:pt x="663006" y="872960"/>
                </a:lnTo>
                <a:lnTo>
                  <a:pt x="658854" y="870746"/>
                </a:lnTo>
                <a:lnTo>
                  <a:pt x="654101" y="867565"/>
                </a:lnTo>
                <a:lnTo>
                  <a:pt x="646294" y="865725"/>
                </a:lnTo>
                <a:lnTo>
                  <a:pt x="639187" y="862881"/>
                </a:lnTo>
                <a:lnTo>
                  <a:pt x="634213" y="861223"/>
                </a:lnTo>
                <a:lnTo>
                  <a:pt x="630186" y="860511"/>
                </a:lnTo>
                <a:lnTo>
                  <a:pt x="626632" y="860038"/>
                </a:lnTo>
                <a:lnTo>
                  <a:pt x="624737" y="860275"/>
                </a:lnTo>
                <a:lnTo>
                  <a:pt x="622368" y="859327"/>
                </a:lnTo>
                <a:lnTo>
                  <a:pt x="619762" y="860275"/>
                </a:lnTo>
                <a:lnTo>
                  <a:pt x="616683" y="862404"/>
                </a:lnTo>
                <a:lnTo>
                  <a:pt x="613367" y="865248"/>
                </a:lnTo>
                <a:lnTo>
                  <a:pt x="609576" y="868328"/>
                </a:lnTo>
                <a:lnTo>
                  <a:pt x="604839" y="867857"/>
                </a:lnTo>
                <a:lnTo>
                  <a:pt x="602233" y="866198"/>
                </a:lnTo>
                <a:lnTo>
                  <a:pt x="599864" y="863826"/>
                </a:lnTo>
                <a:lnTo>
                  <a:pt x="596873" y="860630"/>
                </a:lnTo>
                <a:lnTo>
                  <a:pt x="591572" y="858643"/>
                </a:lnTo>
                <a:lnTo>
                  <a:pt x="590389" y="858619"/>
                </a:lnTo>
                <a:lnTo>
                  <a:pt x="581730" y="850770"/>
                </a:lnTo>
                <a:lnTo>
                  <a:pt x="578356" y="847507"/>
                </a:lnTo>
                <a:lnTo>
                  <a:pt x="575829" y="844114"/>
                </a:lnTo>
                <a:lnTo>
                  <a:pt x="574638" y="837392"/>
                </a:lnTo>
                <a:lnTo>
                  <a:pt x="573326" y="833692"/>
                </a:lnTo>
                <a:lnTo>
                  <a:pt x="571668" y="829394"/>
                </a:lnTo>
                <a:lnTo>
                  <a:pt x="569433" y="824594"/>
                </a:lnTo>
                <a:lnTo>
                  <a:pt x="567410" y="821900"/>
                </a:lnTo>
                <a:lnTo>
                  <a:pt x="564568" y="818345"/>
                </a:lnTo>
                <a:lnTo>
                  <a:pt x="559593" y="812659"/>
                </a:lnTo>
                <a:lnTo>
                  <a:pt x="555092" y="811237"/>
                </a:lnTo>
                <a:lnTo>
                  <a:pt x="552724" y="813846"/>
                </a:lnTo>
                <a:lnTo>
                  <a:pt x="549407" y="813609"/>
                </a:lnTo>
                <a:lnTo>
                  <a:pt x="546802" y="811714"/>
                </a:lnTo>
                <a:lnTo>
                  <a:pt x="545143" y="808160"/>
                </a:lnTo>
                <a:lnTo>
                  <a:pt x="543757" y="806774"/>
                </a:lnTo>
                <a:lnTo>
                  <a:pt x="540643" y="803658"/>
                </a:lnTo>
                <a:lnTo>
                  <a:pt x="538747" y="800578"/>
                </a:lnTo>
                <a:lnTo>
                  <a:pt x="537285" y="796586"/>
                </a:lnTo>
                <a:lnTo>
                  <a:pt x="533290" y="790894"/>
                </a:lnTo>
                <a:lnTo>
                  <a:pt x="531467" y="788925"/>
                </a:lnTo>
                <a:lnTo>
                  <a:pt x="528954" y="787154"/>
                </a:lnTo>
                <a:lnTo>
                  <a:pt x="525657" y="785125"/>
                </a:lnTo>
                <a:lnTo>
                  <a:pt x="523812" y="782925"/>
                </a:lnTo>
                <a:lnTo>
                  <a:pt x="520295" y="778670"/>
                </a:lnTo>
                <a:lnTo>
                  <a:pt x="517818" y="776203"/>
                </a:lnTo>
                <a:lnTo>
                  <a:pt x="512155" y="769845"/>
                </a:lnTo>
                <a:lnTo>
                  <a:pt x="508225" y="766464"/>
                </a:lnTo>
                <a:lnTo>
                  <a:pt x="504843" y="763129"/>
                </a:lnTo>
                <a:lnTo>
                  <a:pt x="500338" y="757333"/>
                </a:lnTo>
                <a:lnTo>
                  <a:pt x="498747" y="754875"/>
                </a:lnTo>
                <a:lnTo>
                  <a:pt x="498024" y="754007"/>
                </a:lnTo>
                <a:lnTo>
                  <a:pt x="496866" y="753861"/>
                </a:lnTo>
                <a:lnTo>
                  <a:pt x="495275" y="754441"/>
                </a:lnTo>
                <a:lnTo>
                  <a:pt x="493828" y="754441"/>
                </a:lnTo>
                <a:lnTo>
                  <a:pt x="492816" y="754007"/>
                </a:lnTo>
                <a:lnTo>
                  <a:pt x="492526" y="752126"/>
                </a:lnTo>
                <a:lnTo>
                  <a:pt x="494117" y="750969"/>
                </a:lnTo>
                <a:lnTo>
                  <a:pt x="494117" y="750246"/>
                </a:lnTo>
                <a:lnTo>
                  <a:pt x="493683" y="748800"/>
                </a:lnTo>
                <a:lnTo>
                  <a:pt x="490791" y="746197"/>
                </a:lnTo>
                <a:lnTo>
                  <a:pt x="488365" y="742560"/>
                </a:lnTo>
                <a:lnTo>
                  <a:pt x="486623" y="732415"/>
                </a:lnTo>
                <a:lnTo>
                  <a:pt x="485166" y="725859"/>
                </a:lnTo>
                <a:lnTo>
                  <a:pt x="480067" y="720759"/>
                </a:lnTo>
                <a:lnTo>
                  <a:pt x="477122" y="714319"/>
                </a:lnTo>
                <a:lnTo>
                  <a:pt x="476425" y="693080"/>
                </a:lnTo>
                <a:lnTo>
                  <a:pt x="479338" y="681424"/>
                </a:lnTo>
                <a:lnTo>
                  <a:pt x="474968" y="670497"/>
                </a:lnTo>
                <a:lnTo>
                  <a:pt x="472783" y="662487"/>
                </a:lnTo>
                <a:lnTo>
                  <a:pt x="475202" y="654898"/>
                </a:lnTo>
                <a:lnTo>
                  <a:pt x="472219" y="649792"/>
                </a:lnTo>
                <a:lnTo>
                  <a:pt x="470403" y="649567"/>
                </a:lnTo>
                <a:lnTo>
                  <a:pt x="466833" y="646262"/>
                </a:lnTo>
                <a:lnTo>
                  <a:pt x="459984" y="642477"/>
                </a:lnTo>
                <a:lnTo>
                  <a:pt x="458526" y="641377"/>
                </a:lnTo>
                <a:lnTo>
                  <a:pt x="458336" y="640825"/>
                </a:lnTo>
                <a:lnTo>
                  <a:pt x="458153" y="639604"/>
                </a:lnTo>
                <a:lnTo>
                  <a:pt x="458245" y="638419"/>
                </a:lnTo>
                <a:lnTo>
                  <a:pt x="459721" y="636481"/>
                </a:lnTo>
                <a:lnTo>
                  <a:pt x="461604" y="633364"/>
                </a:lnTo>
                <a:lnTo>
                  <a:pt x="463607" y="629616"/>
                </a:lnTo>
                <a:lnTo>
                  <a:pt x="464950" y="626262"/>
                </a:lnTo>
                <a:lnTo>
                  <a:pt x="467495" y="622847"/>
                </a:lnTo>
                <a:lnTo>
                  <a:pt x="467962" y="622471"/>
                </a:lnTo>
                <a:lnTo>
                  <a:pt x="469122" y="622173"/>
                </a:lnTo>
                <a:lnTo>
                  <a:pt x="470566" y="621074"/>
                </a:lnTo>
                <a:lnTo>
                  <a:pt x="471727" y="620709"/>
                </a:lnTo>
                <a:lnTo>
                  <a:pt x="472558" y="619853"/>
                </a:lnTo>
                <a:lnTo>
                  <a:pt x="473374" y="618243"/>
                </a:lnTo>
                <a:lnTo>
                  <a:pt x="473373" y="617629"/>
                </a:lnTo>
                <a:lnTo>
                  <a:pt x="474100" y="614682"/>
                </a:lnTo>
                <a:lnTo>
                  <a:pt x="474065" y="611031"/>
                </a:lnTo>
                <a:lnTo>
                  <a:pt x="473820" y="610472"/>
                </a:lnTo>
                <a:lnTo>
                  <a:pt x="472826" y="609797"/>
                </a:lnTo>
                <a:lnTo>
                  <a:pt x="472697" y="609196"/>
                </a:lnTo>
                <a:lnTo>
                  <a:pt x="471281" y="608103"/>
                </a:lnTo>
                <a:lnTo>
                  <a:pt x="468858" y="605362"/>
                </a:lnTo>
                <a:lnTo>
                  <a:pt x="467919" y="603151"/>
                </a:lnTo>
                <a:lnTo>
                  <a:pt x="466630" y="601103"/>
                </a:lnTo>
                <a:lnTo>
                  <a:pt x="466455" y="599931"/>
                </a:lnTo>
                <a:lnTo>
                  <a:pt x="465852" y="598862"/>
                </a:lnTo>
                <a:lnTo>
                  <a:pt x="465800" y="597045"/>
                </a:lnTo>
                <a:lnTo>
                  <a:pt x="465111" y="595363"/>
                </a:lnTo>
                <a:lnTo>
                  <a:pt x="464871" y="594214"/>
                </a:lnTo>
                <a:lnTo>
                  <a:pt x="464513" y="593710"/>
                </a:lnTo>
                <a:lnTo>
                  <a:pt x="464509" y="593102"/>
                </a:lnTo>
                <a:lnTo>
                  <a:pt x="464123" y="592634"/>
                </a:lnTo>
                <a:lnTo>
                  <a:pt x="462674" y="591796"/>
                </a:lnTo>
                <a:lnTo>
                  <a:pt x="462080" y="591675"/>
                </a:lnTo>
                <a:lnTo>
                  <a:pt x="454215" y="584973"/>
                </a:lnTo>
                <a:lnTo>
                  <a:pt x="453553" y="583303"/>
                </a:lnTo>
                <a:lnTo>
                  <a:pt x="452868" y="582306"/>
                </a:lnTo>
                <a:lnTo>
                  <a:pt x="452824" y="580471"/>
                </a:lnTo>
                <a:lnTo>
                  <a:pt x="453488" y="578163"/>
                </a:lnTo>
                <a:lnTo>
                  <a:pt x="455282" y="574997"/>
                </a:lnTo>
                <a:lnTo>
                  <a:pt x="455651" y="573242"/>
                </a:lnTo>
                <a:lnTo>
                  <a:pt x="457064" y="570550"/>
                </a:lnTo>
                <a:lnTo>
                  <a:pt x="458704" y="566626"/>
                </a:lnTo>
                <a:lnTo>
                  <a:pt x="458870" y="565429"/>
                </a:lnTo>
                <a:lnTo>
                  <a:pt x="460328" y="562774"/>
                </a:lnTo>
                <a:lnTo>
                  <a:pt x="462860" y="556590"/>
                </a:lnTo>
                <a:lnTo>
                  <a:pt x="463128" y="555411"/>
                </a:lnTo>
                <a:lnTo>
                  <a:pt x="463025" y="553582"/>
                </a:lnTo>
                <a:lnTo>
                  <a:pt x="463194" y="552992"/>
                </a:lnTo>
                <a:lnTo>
                  <a:pt x="463058" y="552507"/>
                </a:lnTo>
                <a:lnTo>
                  <a:pt x="461872" y="551103"/>
                </a:lnTo>
                <a:lnTo>
                  <a:pt x="459328" y="548503"/>
                </a:lnTo>
                <a:lnTo>
                  <a:pt x="457167" y="544846"/>
                </a:lnTo>
                <a:lnTo>
                  <a:pt x="456773" y="543728"/>
                </a:lnTo>
                <a:lnTo>
                  <a:pt x="455690" y="542446"/>
                </a:lnTo>
                <a:lnTo>
                  <a:pt x="453298" y="542215"/>
                </a:lnTo>
                <a:lnTo>
                  <a:pt x="452745" y="541942"/>
                </a:lnTo>
                <a:lnTo>
                  <a:pt x="451560" y="541808"/>
                </a:lnTo>
                <a:lnTo>
                  <a:pt x="448300" y="540197"/>
                </a:lnTo>
                <a:lnTo>
                  <a:pt x="447433" y="538958"/>
                </a:lnTo>
                <a:lnTo>
                  <a:pt x="445123" y="536553"/>
                </a:lnTo>
                <a:lnTo>
                  <a:pt x="444459" y="535538"/>
                </a:lnTo>
                <a:lnTo>
                  <a:pt x="444418" y="533108"/>
                </a:lnTo>
                <a:lnTo>
                  <a:pt x="444150" y="531297"/>
                </a:lnTo>
                <a:lnTo>
                  <a:pt x="444554" y="530173"/>
                </a:lnTo>
                <a:lnTo>
                  <a:pt x="444561" y="527749"/>
                </a:lnTo>
                <a:lnTo>
                  <a:pt x="444897" y="526595"/>
                </a:lnTo>
                <a:lnTo>
                  <a:pt x="444723" y="518691"/>
                </a:lnTo>
                <a:lnTo>
                  <a:pt x="445010" y="516899"/>
                </a:lnTo>
                <a:lnTo>
                  <a:pt x="444945" y="515070"/>
                </a:lnTo>
                <a:lnTo>
                  <a:pt x="445323" y="513302"/>
                </a:lnTo>
                <a:lnTo>
                  <a:pt x="445294" y="511485"/>
                </a:lnTo>
                <a:lnTo>
                  <a:pt x="445609" y="510957"/>
                </a:lnTo>
                <a:lnTo>
                  <a:pt x="445658" y="509754"/>
                </a:lnTo>
                <a:lnTo>
                  <a:pt x="445997" y="508593"/>
                </a:lnTo>
                <a:lnTo>
                  <a:pt x="445879" y="501910"/>
                </a:lnTo>
                <a:lnTo>
                  <a:pt x="445262" y="500197"/>
                </a:lnTo>
                <a:lnTo>
                  <a:pt x="443853" y="497518"/>
                </a:lnTo>
                <a:lnTo>
                  <a:pt x="443704" y="496844"/>
                </a:lnTo>
                <a:lnTo>
                  <a:pt x="443273" y="496005"/>
                </a:lnTo>
                <a:lnTo>
                  <a:pt x="442461" y="496029"/>
                </a:lnTo>
                <a:lnTo>
                  <a:pt x="441859" y="496470"/>
                </a:lnTo>
                <a:lnTo>
                  <a:pt x="441675" y="496242"/>
                </a:lnTo>
                <a:lnTo>
                  <a:pt x="441358" y="495823"/>
                </a:lnTo>
                <a:lnTo>
                  <a:pt x="441041" y="495361"/>
                </a:lnTo>
                <a:lnTo>
                  <a:pt x="440765" y="494984"/>
                </a:lnTo>
                <a:lnTo>
                  <a:pt x="440606" y="494717"/>
                </a:lnTo>
                <a:lnTo>
                  <a:pt x="440330" y="494377"/>
                </a:lnTo>
                <a:lnTo>
                  <a:pt x="440132" y="494067"/>
                </a:lnTo>
                <a:lnTo>
                  <a:pt x="439700" y="493654"/>
                </a:lnTo>
                <a:lnTo>
                  <a:pt x="439385" y="493271"/>
                </a:lnTo>
                <a:lnTo>
                  <a:pt x="439149" y="493046"/>
                </a:lnTo>
                <a:lnTo>
                  <a:pt x="438913" y="492779"/>
                </a:lnTo>
                <a:lnTo>
                  <a:pt x="438558" y="492360"/>
                </a:lnTo>
                <a:lnTo>
                  <a:pt x="438283" y="492062"/>
                </a:lnTo>
                <a:lnTo>
                  <a:pt x="438006" y="491680"/>
                </a:lnTo>
                <a:lnTo>
                  <a:pt x="437769" y="491333"/>
                </a:lnTo>
                <a:lnTo>
                  <a:pt x="437571" y="491072"/>
                </a:lnTo>
                <a:lnTo>
                  <a:pt x="437254" y="490610"/>
                </a:lnTo>
                <a:lnTo>
                  <a:pt x="436938" y="490234"/>
                </a:lnTo>
                <a:lnTo>
                  <a:pt x="436661" y="489814"/>
                </a:lnTo>
                <a:lnTo>
                  <a:pt x="436423" y="489468"/>
                </a:lnTo>
                <a:lnTo>
                  <a:pt x="436145" y="489012"/>
                </a:lnTo>
                <a:lnTo>
                  <a:pt x="435867" y="488557"/>
                </a:lnTo>
                <a:lnTo>
                  <a:pt x="435551" y="488174"/>
                </a:lnTo>
                <a:lnTo>
                  <a:pt x="435354" y="487907"/>
                </a:lnTo>
                <a:lnTo>
                  <a:pt x="435078" y="487603"/>
                </a:lnTo>
                <a:lnTo>
                  <a:pt x="434764" y="487263"/>
                </a:lnTo>
                <a:lnTo>
                  <a:pt x="434525" y="486886"/>
                </a:lnTo>
                <a:lnTo>
                  <a:pt x="434326" y="486540"/>
                </a:lnTo>
                <a:lnTo>
                  <a:pt x="434205" y="486236"/>
                </a:lnTo>
                <a:lnTo>
                  <a:pt x="434004" y="485774"/>
                </a:lnTo>
                <a:lnTo>
                  <a:pt x="433844" y="485470"/>
                </a:lnTo>
                <a:lnTo>
                  <a:pt x="433605" y="485051"/>
                </a:lnTo>
                <a:lnTo>
                  <a:pt x="433483" y="484668"/>
                </a:lnTo>
                <a:lnTo>
                  <a:pt x="433361" y="484359"/>
                </a:lnTo>
                <a:lnTo>
                  <a:pt x="433161" y="483939"/>
                </a:lnTo>
                <a:lnTo>
                  <a:pt x="432763" y="483253"/>
                </a:lnTo>
                <a:lnTo>
                  <a:pt x="432448" y="482870"/>
                </a:lnTo>
                <a:lnTo>
                  <a:pt x="432132" y="482493"/>
                </a:lnTo>
                <a:lnTo>
                  <a:pt x="431934" y="482226"/>
                </a:lnTo>
                <a:lnTo>
                  <a:pt x="431620" y="481922"/>
                </a:lnTo>
                <a:lnTo>
                  <a:pt x="431307" y="481661"/>
                </a:lnTo>
                <a:lnTo>
                  <a:pt x="431071" y="481394"/>
                </a:lnTo>
                <a:lnTo>
                  <a:pt x="430719" y="481127"/>
                </a:lnTo>
                <a:lnTo>
                  <a:pt x="430407" y="480902"/>
                </a:lnTo>
                <a:lnTo>
                  <a:pt x="430134" y="480756"/>
                </a:lnTo>
                <a:lnTo>
                  <a:pt x="429784" y="480568"/>
                </a:lnTo>
                <a:lnTo>
                  <a:pt x="429394" y="480306"/>
                </a:lnTo>
                <a:lnTo>
                  <a:pt x="429120" y="480155"/>
                </a:lnTo>
                <a:lnTo>
                  <a:pt x="428729" y="479814"/>
                </a:lnTo>
                <a:lnTo>
                  <a:pt x="428338" y="479516"/>
                </a:lnTo>
                <a:lnTo>
                  <a:pt x="427946" y="479176"/>
                </a:lnTo>
                <a:lnTo>
                  <a:pt x="427633" y="478909"/>
                </a:lnTo>
                <a:lnTo>
                  <a:pt x="427321" y="478727"/>
                </a:lnTo>
                <a:lnTo>
                  <a:pt x="426969" y="478460"/>
                </a:lnTo>
                <a:lnTo>
                  <a:pt x="426501" y="478162"/>
                </a:lnTo>
                <a:lnTo>
                  <a:pt x="426150" y="477937"/>
                </a:lnTo>
                <a:lnTo>
                  <a:pt x="425799" y="477712"/>
                </a:lnTo>
                <a:lnTo>
                  <a:pt x="425526" y="477523"/>
                </a:lnTo>
                <a:lnTo>
                  <a:pt x="425289" y="477257"/>
                </a:lnTo>
                <a:lnTo>
                  <a:pt x="425015" y="477032"/>
                </a:lnTo>
                <a:lnTo>
                  <a:pt x="424701" y="476728"/>
                </a:lnTo>
                <a:lnTo>
                  <a:pt x="424386" y="476309"/>
                </a:lnTo>
                <a:lnTo>
                  <a:pt x="424226" y="476005"/>
                </a:lnTo>
                <a:lnTo>
                  <a:pt x="424182" y="475695"/>
                </a:lnTo>
                <a:lnTo>
                  <a:pt x="424136" y="475312"/>
                </a:lnTo>
                <a:lnTo>
                  <a:pt x="424246" y="475002"/>
                </a:lnTo>
                <a:lnTo>
                  <a:pt x="424316" y="474577"/>
                </a:lnTo>
                <a:lnTo>
                  <a:pt x="424462" y="474146"/>
                </a:lnTo>
                <a:lnTo>
                  <a:pt x="424494" y="473800"/>
                </a:lnTo>
                <a:lnTo>
                  <a:pt x="424414" y="469480"/>
                </a:lnTo>
                <a:lnTo>
                  <a:pt x="424367" y="468982"/>
                </a:lnTo>
                <a:lnTo>
                  <a:pt x="424319" y="468484"/>
                </a:lnTo>
                <a:lnTo>
                  <a:pt x="424233" y="467979"/>
                </a:lnTo>
                <a:lnTo>
                  <a:pt x="424147" y="467518"/>
                </a:lnTo>
                <a:lnTo>
                  <a:pt x="424100" y="467056"/>
                </a:lnTo>
                <a:lnTo>
                  <a:pt x="423977" y="466673"/>
                </a:lnTo>
                <a:lnTo>
                  <a:pt x="423893" y="466254"/>
                </a:lnTo>
                <a:lnTo>
                  <a:pt x="423771" y="465944"/>
                </a:lnTo>
                <a:lnTo>
                  <a:pt x="423726" y="465597"/>
                </a:lnTo>
                <a:lnTo>
                  <a:pt x="423529" y="465331"/>
                </a:lnTo>
                <a:lnTo>
                  <a:pt x="423369" y="465026"/>
                </a:lnTo>
                <a:lnTo>
                  <a:pt x="423132" y="464687"/>
                </a:lnTo>
                <a:lnTo>
                  <a:pt x="422896" y="464455"/>
                </a:lnTo>
                <a:lnTo>
                  <a:pt x="422582" y="464152"/>
                </a:lnTo>
                <a:lnTo>
                  <a:pt x="422269" y="463891"/>
                </a:lnTo>
                <a:lnTo>
                  <a:pt x="421759" y="463435"/>
                </a:lnTo>
                <a:lnTo>
                  <a:pt x="421096" y="462985"/>
                </a:lnTo>
                <a:lnTo>
                  <a:pt x="420785" y="462839"/>
                </a:lnTo>
                <a:lnTo>
                  <a:pt x="420433" y="462615"/>
                </a:lnTo>
                <a:lnTo>
                  <a:pt x="420081" y="462311"/>
                </a:lnTo>
                <a:lnTo>
                  <a:pt x="419730" y="462123"/>
                </a:lnTo>
                <a:lnTo>
                  <a:pt x="419301" y="461825"/>
                </a:lnTo>
                <a:lnTo>
                  <a:pt x="419027" y="461637"/>
                </a:lnTo>
                <a:lnTo>
                  <a:pt x="418715" y="461412"/>
                </a:lnTo>
                <a:lnTo>
                  <a:pt x="418363" y="461145"/>
                </a:lnTo>
                <a:lnTo>
                  <a:pt x="418010" y="460804"/>
                </a:lnTo>
                <a:lnTo>
                  <a:pt x="417656" y="460428"/>
                </a:lnTo>
                <a:lnTo>
                  <a:pt x="417497" y="460160"/>
                </a:lnTo>
                <a:lnTo>
                  <a:pt x="417334" y="459698"/>
                </a:lnTo>
                <a:lnTo>
                  <a:pt x="417095" y="459243"/>
                </a:lnTo>
                <a:lnTo>
                  <a:pt x="416932" y="458745"/>
                </a:lnTo>
                <a:lnTo>
                  <a:pt x="416807" y="458283"/>
                </a:lnTo>
                <a:lnTo>
                  <a:pt x="416801" y="457900"/>
                </a:lnTo>
                <a:lnTo>
                  <a:pt x="416795" y="457590"/>
                </a:lnTo>
                <a:lnTo>
                  <a:pt x="416787" y="457165"/>
                </a:lnTo>
                <a:lnTo>
                  <a:pt x="416780" y="456819"/>
                </a:lnTo>
                <a:lnTo>
                  <a:pt x="416773" y="456393"/>
                </a:lnTo>
                <a:lnTo>
                  <a:pt x="416844" y="456084"/>
                </a:lnTo>
                <a:lnTo>
                  <a:pt x="416915" y="455738"/>
                </a:lnTo>
                <a:lnTo>
                  <a:pt x="416909" y="455427"/>
                </a:lnTo>
                <a:lnTo>
                  <a:pt x="417562" y="451096"/>
                </a:lnTo>
                <a:lnTo>
                  <a:pt x="417631" y="450671"/>
                </a:lnTo>
                <a:lnTo>
                  <a:pt x="417664" y="450324"/>
                </a:lnTo>
                <a:lnTo>
                  <a:pt x="417812" y="450008"/>
                </a:lnTo>
                <a:lnTo>
                  <a:pt x="417957" y="449504"/>
                </a:lnTo>
                <a:lnTo>
                  <a:pt x="418101" y="448964"/>
                </a:lnTo>
                <a:lnTo>
                  <a:pt x="418284" y="448459"/>
                </a:lnTo>
                <a:lnTo>
                  <a:pt x="418354" y="448034"/>
                </a:lnTo>
                <a:lnTo>
                  <a:pt x="418426" y="447724"/>
                </a:lnTo>
                <a:lnTo>
                  <a:pt x="418496" y="447335"/>
                </a:lnTo>
                <a:lnTo>
                  <a:pt x="418566" y="446989"/>
                </a:lnTo>
                <a:lnTo>
                  <a:pt x="418715" y="446679"/>
                </a:lnTo>
                <a:lnTo>
                  <a:pt x="418863" y="446363"/>
                </a:lnTo>
                <a:lnTo>
                  <a:pt x="419048" y="445938"/>
                </a:lnTo>
                <a:lnTo>
                  <a:pt x="419273" y="445586"/>
                </a:lnTo>
                <a:lnTo>
                  <a:pt x="419458" y="445160"/>
                </a:lnTo>
                <a:lnTo>
                  <a:pt x="419642" y="444729"/>
                </a:lnTo>
                <a:lnTo>
                  <a:pt x="419751" y="444346"/>
                </a:lnTo>
                <a:lnTo>
                  <a:pt x="419823" y="444036"/>
                </a:lnTo>
                <a:lnTo>
                  <a:pt x="420008" y="443647"/>
                </a:lnTo>
                <a:lnTo>
                  <a:pt x="420080" y="443337"/>
                </a:lnTo>
                <a:lnTo>
                  <a:pt x="420149" y="442912"/>
                </a:lnTo>
                <a:lnTo>
                  <a:pt x="420258" y="442560"/>
                </a:lnTo>
                <a:lnTo>
                  <a:pt x="420330" y="442250"/>
                </a:lnTo>
                <a:lnTo>
                  <a:pt x="420400" y="441904"/>
                </a:lnTo>
                <a:lnTo>
                  <a:pt x="420393" y="441515"/>
                </a:lnTo>
                <a:lnTo>
                  <a:pt x="420426" y="441169"/>
                </a:lnTo>
                <a:lnTo>
                  <a:pt x="420418" y="440743"/>
                </a:lnTo>
                <a:lnTo>
                  <a:pt x="420408" y="440245"/>
                </a:lnTo>
                <a:lnTo>
                  <a:pt x="420402" y="439899"/>
                </a:lnTo>
                <a:lnTo>
                  <a:pt x="420396" y="439546"/>
                </a:lnTo>
                <a:lnTo>
                  <a:pt x="420273" y="439163"/>
                </a:lnTo>
                <a:lnTo>
                  <a:pt x="420264" y="438702"/>
                </a:lnTo>
                <a:lnTo>
                  <a:pt x="420259" y="438392"/>
                </a:lnTo>
                <a:lnTo>
                  <a:pt x="420252" y="438046"/>
                </a:lnTo>
                <a:lnTo>
                  <a:pt x="420245" y="437663"/>
                </a:lnTo>
                <a:lnTo>
                  <a:pt x="420389" y="437122"/>
                </a:lnTo>
                <a:lnTo>
                  <a:pt x="420459" y="436691"/>
                </a:lnTo>
                <a:lnTo>
                  <a:pt x="420489" y="436272"/>
                </a:lnTo>
                <a:lnTo>
                  <a:pt x="420521" y="435883"/>
                </a:lnTo>
                <a:lnTo>
                  <a:pt x="420513" y="435421"/>
                </a:lnTo>
                <a:lnTo>
                  <a:pt x="420544" y="435032"/>
                </a:lnTo>
                <a:lnTo>
                  <a:pt x="420575" y="434607"/>
                </a:lnTo>
                <a:lnTo>
                  <a:pt x="420605" y="434182"/>
                </a:lnTo>
                <a:lnTo>
                  <a:pt x="420599" y="433799"/>
                </a:lnTo>
                <a:lnTo>
                  <a:pt x="420589" y="433295"/>
                </a:lnTo>
                <a:lnTo>
                  <a:pt x="420581" y="432833"/>
                </a:lnTo>
                <a:lnTo>
                  <a:pt x="420498" y="432487"/>
                </a:lnTo>
                <a:lnTo>
                  <a:pt x="419096" y="429662"/>
                </a:lnTo>
                <a:lnTo>
                  <a:pt x="418820" y="429322"/>
                </a:lnTo>
                <a:lnTo>
                  <a:pt x="418622" y="429054"/>
                </a:lnTo>
                <a:lnTo>
                  <a:pt x="418268" y="428635"/>
                </a:lnTo>
                <a:lnTo>
                  <a:pt x="417991" y="428252"/>
                </a:lnTo>
                <a:lnTo>
                  <a:pt x="417755" y="428027"/>
                </a:lnTo>
                <a:lnTo>
                  <a:pt x="417441" y="427687"/>
                </a:lnTo>
                <a:lnTo>
                  <a:pt x="417088" y="427347"/>
                </a:lnTo>
                <a:lnTo>
                  <a:pt x="416852" y="427116"/>
                </a:lnTo>
                <a:lnTo>
                  <a:pt x="416498" y="426703"/>
                </a:lnTo>
                <a:lnTo>
                  <a:pt x="416183" y="426357"/>
                </a:lnTo>
                <a:lnTo>
                  <a:pt x="415908" y="426096"/>
                </a:lnTo>
                <a:lnTo>
                  <a:pt x="415594" y="425756"/>
                </a:lnTo>
                <a:lnTo>
                  <a:pt x="415317" y="425409"/>
                </a:lnTo>
                <a:lnTo>
                  <a:pt x="415002" y="425032"/>
                </a:lnTo>
                <a:lnTo>
                  <a:pt x="414647" y="424613"/>
                </a:lnTo>
                <a:lnTo>
                  <a:pt x="414293" y="424194"/>
                </a:lnTo>
                <a:lnTo>
                  <a:pt x="413978" y="423854"/>
                </a:lnTo>
                <a:lnTo>
                  <a:pt x="413704" y="423587"/>
                </a:lnTo>
                <a:lnTo>
                  <a:pt x="413390" y="423325"/>
                </a:lnTo>
                <a:lnTo>
                  <a:pt x="413076" y="423021"/>
                </a:lnTo>
                <a:lnTo>
                  <a:pt x="412762" y="422717"/>
                </a:lnTo>
                <a:lnTo>
                  <a:pt x="412488" y="422493"/>
                </a:lnTo>
                <a:lnTo>
                  <a:pt x="412213" y="422226"/>
                </a:lnTo>
                <a:lnTo>
                  <a:pt x="411991" y="421980"/>
                </a:lnTo>
                <a:lnTo>
                  <a:pt x="423002" y="416043"/>
                </a:lnTo>
                <a:lnTo>
                  <a:pt x="429125" y="409829"/>
                </a:lnTo>
                <a:lnTo>
                  <a:pt x="435166" y="402954"/>
                </a:lnTo>
                <a:lnTo>
                  <a:pt x="437458" y="396080"/>
                </a:lnTo>
                <a:lnTo>
                  <a:pt x="439124" y="392954"/>
                </a:lnTo>
                <a:lnTo>
                  <a:pt x="439750" y="389622"/>
                </a:lnTo>
                <a:lnTo>
                  <a:pt x="441833" y="385664"/>
                </a:lnTo>
                <a:lnTo>
                  <a:pt x="442458" y="382331"/>
                </a:lnTo>
                <a:lnTo>
                  <a:pt x="440791" y="378789"/>
                </a:lnTo>
                <a:lnTo>
                  <a:pt x="439749" y="375873"/>
                </a:lnTo>
                <a:lnTo>
                  <a:pt x="434958" y="372957"/>
                </a:lnTo>
                <a:lnTo>
                  <a:pt x="434542" y="369831"/>
                </a:lnTo>
                <a:lnTo>
                  <a:pt x="434542" y="363167"/>
                </a:lnTo>
                <a:lnTo>
                  <a:pt x="433708" y="358792"/>
                </a:lnTo>
                <a:lnTo>
                  <a:pt x="431201" y="357835"/>
                </a:lnTo>
                <a:lnTo>
                  <a:pt x="428292" y="356708"/>
                </a:lnTo>
                <a:lnTo>
                  <a:pt x="427667" y="355044"/>
                </a:lnTo>
                <a:lnTo>
                  <a:pt x="428740" y="349226"/>
                </a:lnTo>
                <a:lnTo>
                  <a:pt x="433323" y="336815"/>
                </a:lnTo>
                <a:lnTo>
                  <a:pt x="431233" y="323919"/>
                </a:lnTo>
                <a:lnTo>
                  <a:pt x="428890" y="320666"/>
                </a:lnTo>
                <a:lnTo>
                  <a:pt x="421400" y="314600"/>
                </a:lnTo>
                <a:lnTo>
                  <a:pt x="408942" y="308631"/>
                </a:lnTo>
                <a:lnTo>
                  <a:pt x="399284" y="308946"/>
                </a:lnTo>
                <a:lnTo>
                  <a:pt x="395643" y="305307"/>
                </a:lnTo>
                <a:lnTo>
                  <a:pt x="390102" y="299448"/>
                </a:lnTo>
                <a:lnTo>
                  <a:pt x="382328" y="302328"/>
                </a:lnTo>
                <a:lnTo>
                  <a:pt x="380818" y="304216"/>
                </a:lnTo>
                <a:lnTo>
                  <a:pt x="379497" y="306856"/>
                </a:lnTo>
                <a:lnTo>
                  <a:pt x="376666" y="308934"/>
                </a:lnTo>
                <a:lnTo>
                  <a:pt x="374968" y="311577"/>
                </a:lnTo>
                <a:lnTo>
                  <a:pt x="375157" y="314029"/>
                </a:lnTo>
                <a:lnTo>
                  <a:pt x="375911" y="317616"/>
                </a:lnTo>
                <a:lnTo>
                  <a:pt x="377799" y="321012"/>
                </a:lnTo>
                <a:lnTo>
                  <a:pt x="379309" y="323278"/>
                </a:lnTo>
                <a:lnTo>
                  <a:pt x="379309" y="325165"/>
                </a:lnTo>
                <a:lnTo>
                  <a:pt x="376100" y="326483"/>
                </a:lnTo>
                <a:lnTo>
                  <a:pt x="371760" y="326298"/>
                </a:lnTo>
                <a:lnTo>
                  <a:pt x="367985" y="327239"/>
                </a:lnTo>
                <a:lnTo>
                  <a:pt x="365909" y="326483"/>
                </a:lnTo>
                <a:lnTo>
                  <a:pt x="364966" y="327239"/>
                </a:lnTo>
                <a:lnTo>
                  <a:pt x="364022" y="329694"/>
                </a:lnTo>
                <a:lnTo>
                  <a:pt x="363644" y="333093"/>
                </a:lnTo>
                <a:lnTo>
                  <a:pt x="362323" y="333844"/>
                </a:lnTo>
                <a:lnTo>
                  <a:pt x="358737" y="333658"/>
                </a:lnTo>
                <a:lnTo>
                  <a:pt x="355906" y="331769"/>
                </a:lnTo>
                <a:lnTo>
                  <a:pt x="351943" y="331580"/>
                </a:lnTo>
                <a:lnTo>
                  <a:pt x="342696" y="334791"/>
                </a:lnTo>
                <a:lnTo>
                  <a:pt x="339298" y="336674"/>
                </a:lnTo>
                <a:lnTo>
                  <a:pt x="336069" y="334363"/>
                </a:lnTo>
                <a:lnTo>
                  <a:pt x="336090" y="332146"/>
                </a:lnTo>
                <a:lnTo>
                  <a:pt x="336090" y="328938"/>
                </a:lnTo>
                <a:lnTo>
                  <a:pt x="334362" y="325638"/>
                </a:lnTo>
                <a:lnTo>
                  <a:pt x="330806" y="324031"/>
                </a:lnTo>
                <a:lnTo>
                  <a:pt x="326277" y="320447"/>
                </a:lnTo>
                <a:lnTo>
                  <a:pt x="322502" y="317616"/>
                </a:lnTo>
                <a:lnTo>
                  <a:pt x="321370" y="315918"/>
                </a:lnTo>
                <a:lnTo>
                  <a:pt x="322879" y="311762"/>
                </a:lnTo>
                <a:lnTo>
                  <a:pt x="323446" y="307989"/>
                </a:lnTo>
                <a:lnTo>
                  <a:pt x="323931" y="302688"/>
                </a:lnTo>
                <a:lnTo>
                  <a:pt x="321936" y="299687"/>
                </a:lnTo>
                <a:lnTo>
                  <a:pt x="319671" y="295535"/>
                </a:lnTo>
                <a:lnTo>
                  <a:pt x="314069" y="290741"/>
                </a:lnTo>
                <a:lnTo>
                  <a:pt x="308725" y="289116"/>
                </a:lnTo>
                <a:lnTo>
                  <a:pt x="307052" y="288086"/>
                </a:lnTo>
                <a:lnTo>
                  <a:pt x="305517" y="285343"/>
                </a:lnTo>
                <a:lnTo>
                  <a:pt x="301742" y="278739"/>
                </a:lnTo>
                <a:lnTo>
                  <a:pt x="299289" y="275152"/>
                </a:lnTo>
                <a:lnTo>
                  <a:pt x="296269" y="271564"/>
                </a:lnTo>
                <a:lnTo>
                  <a:pt x="292872" y="269490"/>
                </a:lnTo>
                <a:lnTo>
                  <a:pt x="289475" y="270246"/>
                </a:lnTo>
                <a:lnTo>
                  <a:pt x="287588" y="271944"/>
                </a:lnTo>
                <a:lnTo>
                  <a:pt x="284672" y="275947"/>
                </a:lnTo>
                <a:lnTo>
                  <a:pt x="284190" y="279304"/>
                </a:lnTo>
                <a:lnTo>
                  <a:pt x="283813" y="280623"/>
                </a:lnTo>
                <a:lnTo>
                  <a:pt x="282115" y="281571"/>
                </a:lnTo>
                <a:lnTo>
                  <a:pt x="279850" y="281756"/>
                </a:lnTo>
                <a:lnTo>
                  <a:pt x="277019" y="281191"/>
                </a:lnTo>
                <a:lnTo>
                  <a:pt x="273244" y="282321"/>
                </a:lnTo>
                <a:lnTo>
                  <a:pt x="265517" y="288654"/>
                </a:lnTo>
                <a:lnTo>
                  <a:pt x="248153" y="290094"/>
                </a:lnTo>
                <a:lnTo>
                  <a:pt x="240362" y="289733"/>
                </a:lnTo>
                <a:lnTo>
                  <a:pt x="232680" y="290829"/>
                </a:lnTo>
                <a:lnTo>
                  <a:pt x="220540" y="282093"/>
                </a:lnTo>
                <a:lnTo>
                  <a:pt x="216555" y="270759"/>
                </a:lnTo>
                <a:lnTo>
                  <a:pt x="216293" y="260316"/>
                </a:lnTo>
                <a:lnTo>
                  <a:pt x="215510" y="253268"/>
                </a:lnTo>
                <a:lnTo>
                  <a:pt x="213161" y="245698"/>
                </a:lnTo>
                <a:lnTo>
                  <a:pt x="210812" y="240218"/>
                </a:lnTo>
                <a:lnTo>
                  <a:pt x="207418" y="239435"/>
                </a:lnTo>
                <a:lnTo>
                  <a:pt x="206896" y="227165"/>
                </a:lnTo>
                <a:lnTo>
                  <a:pt x="199327" y="221682"/>
                </a:lnTo>
                <a:lnTo>
                  <a:pt x="191741" y="217153"/>
                </a:lnTo>
                <a:lnTo>
                  <a:pt x="183776" y="219619"/>
                </a:lnTo>
                <a:lnTo>
                  <a:pt x="178967" y="225598"/>
                </a:lnTo>
                <a:lnTo>
                  <a:pt x="176356" y="232126"/>
                </a:lnTo>
                <a:lnTo>
                  <a:pt x="169570" y="236822"/>
                </a:lnTo>
                <a:lnTo>
                  <a:pt x="168244" y="245887"/>
                </a:lnTo>
                <a:lnTo>
                  <a:pt x="159187" y="245631"/>
                </a:lnTo>
                <a:lnTo>
                  <a:pt x="154379" y="245604"/>
                </a:lnTo>
                <a:lnTo>
                  <a:pt x="150565" y="247879"/>
                </a:lnTo>
                <a:lnTo>
                  <a:pt x="147753" y="249753"/>
                </a:lnTo>
                <a:lnTo>
                  <a:pt x="145305" y="229422"/>
                </a:lnTo>
                <a:lnTo>
                  <a:pt x="136857" y="221752"/>
                </a:lnTo>
                <a:lnTo>
                  <a:pt x="131259" y="219577"/>
                </a:lnTo>
                <a:lnTo>
                  <a:pt x="122888" y="220117"/>
                </a:lnTo>
                <a:lnTo>
                  <a:pt x="116451" y="217326"/>
                </a:lnTo>
                <a:lnTo>
                  <a:pt x="110189" y="220299"/>
                </a:lnTo>
                <a:lnTo>
                  <a:pt x="103331" y="220889"/>
                </a:lnTo>
                <a:lnTo>
                  <a:pt x="99493" y="218802"/>
                </a:lnTo>
                <a:lnTo>
                  <a:pt x="97078" y="214880"/>
                </a:lnTo>
                <a:lnTo>
                  <a:pt x="94210" y="213222"/>
                </a:lnTo>
                <a:lnTo>
                  <a:pt x="91342" y="210354"/>
                </a:lnTo>
                <a:lnTo>
                  <a:pt x="89229" y="207787"/>
                </a:lnTo>
                <a:lnTo>
                  <a:pt x="85606" y="204167"/>
                </a:lnTo>
                <a:lnTo>
                  <a:pt x="88625" y="197827"/>
                </a:lnTo>
                <a:lnTo>
                  <a:pt x="87620" y="192878"/>
                </a:lnTo>
                <a:lnTo>
                  <a:pt x="88568" y="188516"/>
                </a:lnTo>
                <a:lnTo>
                  <a:pt x="90276" y="183015"/>
                </a:lnTo>
                <a:lnTo>
                  <a:pt x="92931" y="176757"/>
                </a:lnTo>
                <a:lnTo>
                  <a:pt x="104120" y="164619"/>
                </a:lnTo>
                <a:lnTo>
                  <a:pt x="101086" y="159497"/>
                </a:lnTo>
                <a:lnTo>
                  <a:pt x="99379" y="154379"/>
                </a:lnTo>
                <a:lnTo>
                  <a:pt x="99759" y="147550"/>
                </a:lnTo>
                <a:lnTo>
                  <a:pt x="100328" y="141672"/>
                </a:lnTo>
                <a:lnTo>
                  <a:pt x="99569" y="137498"/>
                </a:lnTo>
                <a:lnTo>
                  <a:pt x="94448" y="134843"/>
                </a:lnTo>
                <a:lnTo>
                  <a:pt x="89896" y="133135"/>
                </a:lnTo>
                <a:lnTo>
                  <a:pt x="85913" y="133704"/>
                </a:lnTo>
                <a:lnTo>
                  <a:pt x="70362" y="132376"/>
                </a:lnTo>
                <a:lnTo>
                  <a:pt x="64672" y="133515"/>
                </a:lnTo>
                <a:lnTo>
                  <a:pt x="62206" y="135602"/>
                </a:lnTo>
                <a:lnTo>
                  <a:pt x="56327" y="135791"/>
                </a:lnTo>
                <a:lnTo>
                  <a:pt x="48172" y="132568"/>
                </a:lnTo>
                <a:lnTo>
                  <a:pt x="44189" y="128774"/>
                </a:lnTo>
                <a:lnTo>
                  <a:pt x="36034" y="123084"/>
                </a:lnTo>
                <a:lnTo>
                  <a:pt x="28629" y="119007"/>
                </a:lnTo>
                <a:lnTo>
                  <a:pt x="23706" y="117394"/>
                </a:lnTo>
                <a:lnTo>
                  <a:pt x="18775" y="116067"/>
                </a:lnTo>
                <a:lnTo>
                  <a:pt x="11758" y="112652"/>
                </a:lnTo>
                <a:lnTo>
                  <a:pt x="6827" y="105826"/>
                </a:lnTo>
                <a:lnTo>
                  <a:pt x="1138" y="99220"/>
                </a:lnTo>
                <a:lnTo>
                  <a:pt x="0" y="92169"/>
                </a:lnTo>
                <a:lnTo>
                  <a:pt x="379" y="84775"/>
                </a:lnTo>
                <a:lnTo>
                  <a:pt x="1138" y="76999"/>
                </a:lnTo>
                <a:lnTo>
                  <a:pt x="1896" y="68843"/>
                </a:lnTo>
                <a:lnTo>
                  <a:pt x="1358" y="57321"/>
                </a:lnTo>
                <a:lnTo>
                  <a:pt x="1458" y="48001"/>
                </a:lnTo>
                <a:lnTo>
                  <a:pt x="5158" y="33405"/>
                </a:lnTo>
                <a:close/>
              </a:path>
            </a:pathLst>
          </a:custGeom>
          <a:solidFill>
            <a:srgbClr val="FF0000"/>
          </a:solidFill>
          <a:ln w="9358">
            <a:solidFill>
              <a:schemeClr val="bg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272">
            <a:extLst>
              <a:ext uri="{FF2B5EF4-FFF2-40B4-BE49-F238E27FC236}">
                <a16:creationId xmlns:a16="http://schemas.microsoft.com/office/drawing/2014/main" id="{1A6EAD4C-8812-4608-B045-9690408DB0A3}"/>
              </a:ext>
            </a:extLst>
          </p:cNvPr>
          <p:cNvSpPr/>
          <p:nvPr/>
        </p:nvSpPr>
        <p:spPr>
          <a:xfrm>
            <a:off x="9346588" y="5166461"/>
            <a:ext cx="15498" cy="15498"/>
          </a:xfrm>
          <a:custGeom>
            <a:avLst/>
            <a:gdLst/>
            <a:ahLst/>
            <a:cxnLst/>
            <a:rect l="l" t="t" r="r" b="b"/>
            <a:pathLst>
              <a:path w="23996" h="23996">
                <a:moveTo>
                  <a:pt x="23996" y="11998"/>
                </a:moveTo>
                <a:lnTo>
                  <a:pt x="23996" y="18625"/>
                </a:lnTo>
                <a:lnTo>
                  <a:pt x="18625" y="23996"/>
                </a:lnTo>
                <a:lnTo>
                  <a:pt x="11998" y="23996"/>
                </a:lnTo>
                <a:lnTo>
                  <a:pt x="5371" y="23996"/>
                </a:lnTo>
                <a:lnTo>
                  <a:pt x="0" y="18625"/>
                </a:lnTo>
                <a:lnTo>
                  <a:pt x="0" y="11998"/>
                </a:lnTo>
                <a:lnTo>
                  <a:pt x="0" y="5371"/>
                </a:lnTo>
                <a:lnTo>
                  <a:pt x="5371" y="0"/>
                </a:lnTo>
                <a:lnTo>
                  <a:pt x="11998" y="0"/>
                </a:lnTo>
                <a:lnTo>
                  <a:pt x="18625" y="0"/>
                </a:lnTo>
                <a:lnTo>
                  <a:pt x="23996" y="5371"/>
                </a:lnTo>
                <a:lnTo>
                  <a:pt x="23996" y="11998"/>
                </a:lnTo>
                <a:close/>
              </a:path>
            </a:pathLst>
          </a:custGeom>
          <a:ln w="0">
            <a:solidFill>
              <a:schemeClr val="bg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Freeform 9">
            <a:extLst>
              <a:ext uri="{FF2B5EF4-FFF2-40B4-BE49-F238E27FC236}">
                <a16:creationId xmlns:a16="http://schemas.microsoft.com/office/drawing/2014/main" id="{FFE04642-A112-44CF-AA11-2DC0BA4548C7}"/>
              </a:ext>
            </a:extLst>
          </p:cNvPr>
          <p:cNvSpPr>
            <a:spLocks/>
          </p:cNvSpPr>
          <p:nvPr/>
        </p:nvSpPr>
        <p:spPr bwMode="auto">
          <a:xfrm>
            <a:off x="8784411" y="3411612"/>
            <a:ext cx="1232028" cy="1860563"/>
          </a:xfrm>
          <a:custGeom>
            <a:avLst/>
            <a:gdLst>
              <a:gd name="T0" fmla="*/ 146 w 161"/>
              <a:gd name="T1" fmla="*/ 7 h 238"/>
              <a:gd name="T2" fmla="*/ 149 w 161"/>
              <a:gd name="T3" fmla="*/ 21 h 238"/>
              <a:gd name="T4" fmla="*/ 159 w 161"/>
              <a:gd name="T5" fmla="*/ 90 h 238"/>
              <a:gd name="T6" fmla="*/ 154 w 161"/>
              <a:gd name="T7" fmla="*/ 101 h 238"/>
              <a:gd name="T8" fmla="*/ 150 w 161"/>
              <a:gd name="T9" fmla="*/ 105 h 238"/>
              <a:gd name="T10" fmla="*/ 137 w 161"/>
              <a:gd name="T11" fmla="*/ 103 h 238"/>
              <a:gd name="T12" fmla="*/ 133 w 161"/>
              <a:gd name="T13" fmla="*/ 112 h 238"/>
              <a:gd name="T14" fmla="*/ 124 w 161"/>
              <a:gd name="T15" fmla="*/ 128 h 238"/>
              <a:gd name="T16" fmla="*/ 118 w 161"/>
              <a:gd name="T17" fmla="*/ 148 h 238"/>
              <a:gd name="T18" fmla="*/ 107 w 161"/>
              <a:gd name="T19" fmla="*/ 161 h 238"/>
              <a:gd name="T20" fmla="*/ 93 w 161"/>
              <a:gd name="T21" fmla="*/ 175 h 238"/>
              <a:gd name="T22" fmla="*/ 89 w 161"/>
              <a:gd name="T23" fmla="*/ 192 h 238"/>
              <a:gd name="T24" fmla="*/ 87 w 161"/>
              <a:gd name="T25" fmla="*/ 212 h 238"/>
              <a:gd name="T26" fmla="*/ 76 w 161"/>
              <a:gd name="T27" fmla="*/ 225 h 238"/>
              <a:gd name="T28" fmla="*/ 74 w 161"/>
              <a:gd name="T29" fmla="*/ 238 h 238"/>
              <a:gd name="T30" fmla="*/ 58 w 161"/>
              <a:gd name="T31" fmla="*/ 229 h 238"/>
              <a:gd name="T32" fmla="*/ 53 w 161"/>
              <a:gd name="T33" fmla="*/ 223 h 238"/>
              <a:gd name="T34" fmla="*/ 40 w 161"/>
              <a:gd name="T35" fmla="*/ 214 h 238"/>
              <a:gd name="T36" fmla="*/ 27 w 161"/>
              <a:gd name="T37" fmla="*/ 227 h 238"/>
              <a:gd name="T38" fmla="*/ 11 w 161"/>
              <a:gd name="T39" fmla="*/ 218 h 238"/>
              <a:gd name="T40" fmla="*/ 2 w 161"/>
              <a:gd name="T41" fmla="*/ 218 h 238"/>
              <a:gd name="T42" fmla="*/ 2 w 161"/>
              <a:gd name="T43" fmla="*/ 211 h 238"/>
              <a:gd name="T44" fmla="*/ 2 w 161"/>
              <a:gd name="T45" fmla="*/ 202 h 238"/>
              <a:gd name="T46" fmla="*/ 12 w 161"/>
              <a:gd name="T47" fmla="*/ 189 h 238"/>
              <a:gd name="T48" fmla="*/ 13 w 161"/>
              <a:gd name="T49" fmla="*/ 182 h 238"/>
              <a:gd name="T50" fmla="*/ 16 w 161"/>
              <a:gd name="T51" fmla="*/ 176 h 238"/>
              <a:gd name="T52" fmla="*/ 17 w 161"/>
              <a:gd name="T53" fmla="*/ 170 h 238"/>
              <a:gd name="T54" fmla="*/ 17 w 161"/>
              <a:gd name="T55" fmla="*/ 159 h 238"/>
              <a:gd name="T56" fmla="*/ 18 w 161"/>
              <a:gd name="T57" fmla="*/ 151 h 238"/>
              <a:gd name="T58" fmla="*/ 20 w 161"/>
              <a:gd name="T59" fmla="*/ 146 h 238"/>
              <a:gd name="T60" fmla="*/ 23 w 161"/>
              <a:gd name="T61" fmla="*/ 139 h 238"/>
              <a:gd name="T62" fmla="*/ 27 w 161"/>
              <a:gd name="T63" fmla="*/ 134 h 238"/>
              <a:gd name="T64" fmla="*/ 30 w 161"/>
              <a:gd name="T65" fmla="*/ 132 h 238"/>
              <a:gd name="T66" fmla="*/ 31 w 161"/>
              <a:gd name="T67" fmla="*/ 126 h 238"/>
              <a:gd name="T68" fmla="*/ 28 w 161"/>
              <a:gd name="T69" fmla="*/ 113 h 238"/>
              <a:gd name="T70" fmla="*/ 26 w 161"/>
              <a:gd name="T71" fmla="*/ 109 h 238"/>
              <a:gd name="T72" fmla="*/ 29 w 161"/>
              <a:gd name="T73" fmla="*/ 105 h 238"/>
              <a:gd name="T74" fmla="*/ 32 w 161"/>
              <a:gd name="T75" fmla="*/ 102 h 238"/>
              <a:gd name="T76" fmla="*/ 34 w 161"/>
              <a:gd name="T77" fmla="*/ 99 h 238"/>
              <a:gd name="T78" fmla="*/ 35 w 161"/>
              <a:gd name="T79" fmla="*/ 93 h 238"/>
              <a:gd name="T80" fmla="*/ 35 w 161"/>
              <a:gd name="T81" fmla="*/ 86 h 238"/>
              <a:gd name="T82" fmla="*/ 37 w 161"/>
              <a:gd name="T83" fmla="*/ 79 h 238"/>
              <a:gd name="T84" fmla="*/ 40 w 161"/>
              <a:gd name="T85" fmla="*/ 75 h 238"/>
              <a:gd name="T86" fmla="*/ 40 w 161"/>
              <a:gd name="T87" fmla="*/ 67 h 238"/>
              <a:gd name="T88" fmla="*/ 43 w 161"/>
              <a:gd name="T89" fmla="*/ 58 h 238"/>
              <a:gd name="T90" fmla="*/ 41 w 161"/>
              <a:gd name="T91" fmla="*/ 52 h 238"/>
              <a:gd name="T92" fmla="*/ 39 w 161"/>
              <a:gd name="T93" fmla="*/ 44 h 238"/>
              <a:gd name="T94" fmla="*/ 51 w 161"/>
              <a:gd name="T95" fmla="*/ 37 h 238"/>
              <a:gd name="T96" fmla="*/ 62 w 161"/>
              <a:gd name="T97" fmla="*/ 36 h 238"/>
              <a:gd name="T98" fmla="*/ 81 w 161"/>
              <a:gd name="T99" fmla="*/ 37 h 238"/>
              <a:gd name="T100" fmla="*/ 92 w 161"/>
              <a:gd name="T101" fmla="*/ 37 h 238"/>
              <a:gd name="T102" fmla="*/ 104 w 161"/>
              <a:gd name="T103" fmla="*/ 32 h 238"/>
              <a:gd name="T104" fmla="*/ 124 w 161"/>
              <a:gd name="T105" fmla="*/ 23 h 238"/>
              <a:gd name="T106" fmla="*/ 124 w 161"/>
              <a:gd name="T107" fmla="*/ 8 h 238"/>
              <a:gd name="T108" fmla="*/ 138 w 161"/>
              <a:gd name="T109" fmla="*/ 6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1" h="238">
                <a:moveTo>
                  <a:pt x="149" y="0"/>
                </a:moveTo>
                <a:lnTo>
                  <a:pt x="150" y="3"/>
                </a:lnTo>
                <a:lnTo>
                  <a:pt x="149" y="4"/>
                </a:lnTo>
                <a:lnTo>
                  <a:pt x="150" y="5"/>
                </a:lnTo>
                <a:lnTo>
                  <a:pt x="148" y="7"/>
                </a:lnTo>
                <a:lnTo>
                  <a:pt x="148" y="7"/>
                </a:lnTo>
                <a:lnTo>
                  <a:pt x="146" y="7"/>
                </a:lnTo>
                <a:lnTo>
                  <a:pt x="146" y="8"/>
                </a:lnTo>
                <a:lnTo>
                  <a:pt x="146" y="9"/>
                </a:lnTo>
                <a:lnTo>
                  <a:pt x="148" y="12"/>
                </a:lnTo>
                <a:lnTo>
                  <a:pt x="148" y="14"/>
                </a:lnTo>
                <a:lnTo>
                  <a:pt x="150" y="16"/>
                </a:lnTo>
                <a:lnTo>
                  <a:pt x="149" y="18"/>
                </a:lnTo>
                <a:lnTo>
                  <a:pt x="149" y="21"/>
                </a:lnTo>
                <a:lnTo>
                  <a:pt x="150" y="22"/>
                </a:lnTo>
                <a:lnTo>
                  <a:pt x="151" y="23"/>
                </a:lnTo>
                <a:lnTo>
                  <a:pt x="156" y="52"/>
                </a:lnTo>
                <a:lnTo>
                  <a:pt x="147" y="57"/>
                </a:lnTo>
                <a:lnTo>
                  <a:pt x="146" y="68"/>
                </a:lnTo>
                <a:lnTo>
                  <a:pt x="156" y="85"/>
                </a:lnTo>
                <a:lnTo>
                  <a:pt x="159" y="90"/>
                </a:lnTo>
                <a:lnTo>
                  <a:pt x="161" y="92"/>
                </a:lnTo>
                <a:lnTo>
                  <a:pt x="160" y="93"/>
                </a:lnTo>
                <a:lnTo>
                  <a:pt x="160" y="95"/>
                </a:lnTo>
                <a:lnTo>
                  <a:pt x="159" y="97"/>
                </a:lnTo>
                <a:lnTo>
                  <a:pt x="161" y="100"/>
                </a:lnTo>
                <a:lnTo>
                  <a:pt x="160" y="101"/>
                </a:lnTo>
                <a:lnTo>
                  <a:pt x="154" y="101"/>
                </a:lnTo>
                <a:lnTo>
                  <a:pt x="153" y="102"/>
                </a:lnTo>
                <a:lnTo>
                  <a:pt x="151" y="102"/>
                </a:lnTo>
                <a:lnTo>
                  <a:pt x="151" y="99"/>
                </a:lnTo>
                <a:lnTo>
                  <a:pt x="150" y="99"/>
                </a:lnTo>
                <a:lnTo>
                  <a:pt x="150" y="99"/>
                </a:lnTo>
                <a:lnTo>
                  <a:pt x="151" y="104"/>
                </a:lnTo>
                <a:lnTo>
                  <a:pt x="150" y="105"/>
                </a:lnTo>
                <a:lnTo>
                  <a:pt x="149" y="106"/>
                </a:lnTo>
                <a:lnTo>
                  <a:pt x="148" y="105"/>
                </a:lnTo>
                <a:lnTo>
                  <a:pt x="146" y="108"/>
                </a:lnTo>
                <a:lnTo>
                  <a:pt x="144" y="107"/>
                </a:lnTo>
                <a:lnTo>
                  <a:pt x="141" y="107"/>
                </a:lnTo>
                <a:lnTo>
                  <a:pt x="140" y="104"/>
                </a:lnTo>
                <a:lnTo>
                  <a:pt x="137" y="103"/>
                </a:lnTo>
                <a:lnTo>
                  <a:pt x="136" y="104"/>
                </a:lnTo>
                <a:lnTo>
                  <a:pt x="135" y="103"/>
                </a:lnTo>
                <a:lnTo>
                  <a:pt x="135" y="104"/>
                </a:lnTo>
                <a:lnTo>
                  <a:pt x="134" y="106"/>
                </a:lnTo>
                <a:lnTo>
                  <a:pt x="133" y="107"/>
                </a:lnTo>
                <a:lnTo>
                  <a:pt x="131" y="111"/>
                </a:lnTo>
                <a:lnTo>
                  <a:pt x="133" y="112"/>
                </a:lnTo>
                <a:lnTo>
                  <a:pt x="132" y="114"/>
                </a:lnTo>
                <a:lnTo>
                  <a:pt x="131" y="115"/>
                </a:lnTo>
                <a:lnTo>
                  <a:pt x="130" y="119"/>
                </a:lnTo>
                <a:lnTo>
                  <a:pt x="127" y="120"/>
                </a:lnTo>
                <a:lnTo>
                  <a:pt x="126" y="121"/>
                </a:lnTo>
                <a:lnTo>
                  <a:pt x="125" y="125"/>
                </a:lnTo>
                <a:lnTo>
                  <a:pt x="124" y="128"/>
                </a:lnTo>
                <a:lnTo>
                  <a:pt x="122" y="133"/>
                </a:lnTo>
                <a:lnTo>
                  <a:pt x="123" y="135"/>
                </a:lnTo>
                <a:lnTo>
                  <a:pt x="122" y="136"/>
                </a:lnTo>
                <a:lnTo>
                  <a:pt x="121" y="137"/>
                </a:lnTo>
                <a:lnTo>
                  <a:pt x="120" y="142"/>
                </a:lnTo>
                <a:lnTo>
                  <a:pt x="118" y="146"/>
                </a:lnTo>
                <a:lnTo>
                  <a:pt x="118" y="148"/>
                </a:lnTo>
                <a:lnTo>
                  <a:pt x="116" y="151"/>
                </a:lnTo>
                <a:lnTo>
                  <a:pt x="113" y="151"/>
                </a:lnTo>
                <a:lnTo>
                  <a:pt x="111" y="153"/>
                </a:lnTo>
                <a:lnTo>
                  <a:pt x="111" y="155"/>
                </a:lnTo>
                <a:lnTo>
                  <a:pt x="110" y="156"/>
                </a:lnTo>
                <a:lnTo>
                  <a:pt x="109" y="159"/>
                </a:lnTo>
                <a:lnTo>
                  <a:pt x="107" y="161"/>
                </a:lnTo>
                <a:lnTo>
                  <a:pt x="105" y="164"/>
                </a:lnTo>
                <a:lnTo>
                  <a:pt x="104" y="164"/>
                </a:lnTo>
                <a:lnTo>
                  <a:pt x="102" y="163"/>
                </a:lnTo>
                <a:lnTo>
                  <a:pt x="100" y="167"/>
                </a:lnTo>
                <a:lnTo>
                  <a:pt x="98" y="172"/>
                </a:lnTo>
                <a:lnTo>
                  <a:pt x="96" y="173"/>
                </a:lnTo>
                <a:lnTo>
                  <a:pt x="93" y="175"/>
                </a:lnTo>
                <a:lnTo>
                  <a:pt x="93" y="179"/>
                </a:lnTo>
                <a:lnTo>
                  <a:pt x="92" y="182"/>
                </a:lnTo>
                <a:lnTo>
                  <a:pt x="92" y="184"/>
                </a:lnTo>
                <a:lnTo>
                  <a:pt x="90" y="187"/>
                </a:lnTo>
                <a:lnTo>
                  <a:pt x="90" y="188"/>
                </a:lnTo>
                <a:lnTo>
                  <a:pt x="89" y="190"/>
                </a:lnTo>
                <a:lnTo>
                  <a:pt x="89" y="192"/>
                </a:lnTo>
                <a:lnTo>
                  <a:pt x="89" y="193"/>
                </a:lnTo>
                <a:lnTo>
                  <a:pt x="90" y="195"/>
                </a:lnTo>
                <a:lnTo>
                  <a:pt x="91" y="195"/>
                </a:lnTo>
                <a:lnTo>
                  <a:pt x="89" y="202"/>
                </a:lnTo>
                <a:lnTo>
                  <a:pt x="88" y="203"/>
                </a:lnTo>
                <a:lnTo>
                  <a:pt x="87" y="204"/>
                </a:lnTo>
                <a:lnTo>
                  <a:pt x="87" y="212"/>
                </a:lnTo>
                <a:lnTo>
                  <a:pt x="86" y="215"/>
                </a:lnTo>
                <a:lnTo>
                  <a:pt x="85" y="216"/>
                </a:lnTo>
                <a:lnTo>
                  <a:pt x="82" y="216"/>
                </a:lnTo>
                <a:lnTo>
                  <a:pt x="79" y="220"/>
                </a:lnTo>
                <a:lnTo>
                  <a:pt x="78" y="220"/>
                </a:lnTo>
                <a:lnTo>
                  <a:pt x="78" y="223"/>
                </a:lnTo>
                <a:lnTo>
                  <a:pt x="76" y="225"/>
                </a:lnTo>
                <a:lnTo>
                  <a:pt x="76" y="226"/>
                </a:lnTo>
                <a:lnTo>
                  <a:pt x="75" y="229"/>
                </a:lnTo>
                <a:lnTo>
                  <a:pt x="77" y="231"/>
                </a:lnTo>
                <a:lnTo>
                  <a:pt x="77" y="233"/>
                </a:lnTo>
                <a:lnTo>
                  <a:pt x="78" y="237"/>
                </a:lnTo>
                <a:lnTo>
                  <a:pt x="76" y="236"/>
                </a:lnTo>
                <a:lnTo>
                  <a:pt x="74" y="238"/>
                </a:lnTo>
                <a:lnTo>
                  <a:pt x="72" y="238"/>
                </a:lnTo>
                <a:lnTo>
                  <a:pt x="71" y="238"/>
                </a:lnTo>
                <a:lnTo>
                  <a:pt x="69" y="238"/>
                </a:lnTo>
                <a:lnTo>
                  <a:pt x="67" y="238"/>
                </a:lnTo>
                <a:lnTo>
                  <a:pt x="64" y="233"/>
                </a:lnTo>
                <a:lnTo>
                  <a:pt x="60" y="229"/>
                </a:lnTo>
                <a:lnTo>
                  <a:pt x="58" y="229"/>
                </a:lnTo>
                <a:lnTo>
                  <a:pt x="57" y="231"/>
                </a:lnTo>
                <a:lnTo>
                  <a:pt x="56" y="231"/>
                </a:lnTo>
                <a:lnTo>
                  <a:pt x="54" y="231"/>
                </a:lnTo>
                <a:lnTo>
                  <a:pt x="53" y="229"/>
                </a:lnTo>
                <a:lnTo>
                  <a:pt x="54" y="227"/>
                </a:lnTo>
                <a:lnTo>
                  <a:pt x="53" y="225"/>
                </a:lnTo>
                <a:lnTo>
                  <a:pt x="53" y="223"/>
                </a:lnTo>
                <a:lnTo>
                  <a:pt x="52" y="221"/>
                </a:lnTo>
                <a:lnTo>
                  <a:pt x="51" y="217"/>
                </a:lnTo>
                <a:lnTo>
                  <a:pt x="49" y="214"/>
                </a:lnTo>
                <a:lnTo>
                  <a:pt x="50" y="212"/>
                </a:lnTo>
                <a:lnTo>
                  <a:pt x="42" y="212"/>
                </a:lnTo>
                <a:lnTo>
                  <a:pt x="40" y="212"/>
                </a:lnTo>
                <a:lnTo>
                  <a:pt x="40" y="214"/>
                </a:lnTo>
                <a:lnTo>
                  <a:pt x="35" y="217"/>
                </a:lnTo>
                <a:lnTo>
                  <a:pt x="32" y="216"/>
                </a:lnTo>
                <a:lnTo>
                  <a:pt x="28" y="218"/>
                </a:lnTo>
                <a:lnTo>
                  <a:pt x="28" y="219"/>
                </a:lnTo>
                <a:lnTo>
                  <a:pt x="28" y="220"/>
                </a:lnTo>
                <a:lnTo>
                  <a:pt x="27" y="226"/>
                </a:lnTo>
                <a:lnTo>
                  <a:pt x="27" y="227"/>
                </a:lnTo>
                <a:lnTo>
                  <a:pt x="23" y="228"/>
                </a:lnTo>
                <a:lnTo>
                  <a:pt x="22" y="226"/>
                </a:lnTo>
                <a:lnTo>
                  <a:pt x="17" y="225"/>
                </a:lnTo>
                <a:lnTo>
                  <a:pt x="17" y="220"/>
                </a:lnTo>
                <a:lnTo>
                  <a:pt x="15" y="220"/>
                </a:lnTo>
                <a:lnTo>
                  <a:pt x="13" y="220"/>
                </a:lnTo>
                <a:lnTo>
                  <a:pt x="11" y="218"/>
                </a:lnTo>
                <a:lnTo>
                  <a:pt x="10" y="218"/>
                </a:lnTo>
                <a:lnTo>
                  <a:pt x="9" y="218"/>
                </a:lnTo>
                <a:lnTo>
                  <a:pt x="7" y="220"/>
                </a:lnTo>
                <a:lnTo>
                  <a:pt x="3" y="220"/>
                </a:lnTo>
                <a:lnTo>
                  <a:pt x="3" y="219"/>
                </a:lnTo>
                <a:lnTo>
                  <a:pt x="2" y="219"/>
                </a:lnTo>
                <a:lnTo>
                  <a:pt x="2" y="218"/>
                </a:lnTo>
                <a:lnTo>
                  <a:pt x="4" y="216"/>
                </a:lnTo>
                <a:lnTo>
                  <a:pt x="4" y="215"/>
                </a:lnTo>
                <a:lnTo>
                  <a:pt x="2" y="215"/>
                </a:lnTo>
                <a:lnTo>
                  <a:pt x="3" y="213"/>
                </a:lnTo>
                <a:lnTo>
                  <a:pt x="3" y="212"/>
                </a:lnTo>
                <a:lnTo>
                  <a:pt x="2" y="212"/>
                </a:lnTo>
                <a:lnTo>
                  <a:pt x="2" y="211"/>
                </a:lnTo>
                <a:lnTo>
                  <a:pt x="1" y="209"/>
                </a:lnTo>
                <a:lnTo>
                  <a:pt x="0" y="210"/>
                </a:lnTo>
                <a:lnTo>
                  <a:pt x="1" y="207"/>
                </a:lnTo>
                <a:lnTo>
                  <a:pt x="0" y="205"/>
                </a:lnTo>
                <a:lnTo>
                  <a:pt x="1" y="204"/>
                </a:lnTo>
                <a:lnTo>
                  <a:pt x="1" y="203"/>
                </a:lnTo>
                <a:lnTo>
                  <a:pt x="2" y="202"/>
                </a:lnTo>
                <a:lnTo>
                  <a:pt x="3" y="202"/>
                </a:lnTo>
                <a:lnTo>
                  <a:pt x="5" y="200"/>
                </a:lnTo>
                <a:lnTo>
                  <a:pt x="7" y="199"/>
                </a:lnTo>
                <a:lnTo>
                  <a:pt x="7" y="198"/>
                </a:lnTo>
                <a:lnTo>
                  <a:pt x="8" y="196"/>
                </a:lnTo>
                <a:lnTo>
                  <a:pt x="12" y="191"/>
                </a:lnTo>
                <a:lnTo>
                  <a:pt x="12" y="189"/>
                </a:lnTo>
                <a:lnTo>
                  <a:pt x="12" y="187"/>
                </a:lnTo>
                <a:lnTo>
                  <a:pt x="11" y="186"/>
                </a:lnTo>
                <a:lnTo>
                  <a:pt x="10" y="186"/>
                </a:lnTo>
                <a:lnTo>
                  <a:pt x="10" y="186"/>
                </a:lnTo>
                <a:lnTo>
                  <a:pt x="12" y="185"/>
                </a:lnTo>
                <a:lnTo>
                  <a:pt x="14" y="184"/>
                </a:lnTo>
                <a:lnTo>
                  <a:pt x="13" y="182"/>
                </a:lnTo>
                <a:lnTo>
                  <a:pt x="12" y="182"/>
                </a:lnTo>
                <a:lnTo>
                  <a:pt x="14" y="181"/>
                </a:lnTo>
                <a:lnTo>
                  <a:pt x="12" y="181"/>
                </a:lnTo>
                <a:lnTo>
                  <a:pt x="13" y="180"/>
                </a:lnTo>
                <a:lnTo>
                  <a:pt x="14" y="180"/>
                </a:lnTo>
                <a:lnTo>
                  <a:pt x="15" y="179"/>
                </a:lnTo>
                <a:lnTo>
                  <a:pt x="16" y="176"/>
                </a:lnTo>
                <a:lnTo>
                  <a:pt x="16" y="175"/>
                </a:lnTo>
                <a:lnTo>
                  <a:pt x="17" y="174"/>
                </a:lnTo>
                <a:lnTo>
                  <a:pt x="17" y="174"/>
                </a:lnTo>
                <a:lnTo>
                  <a:pt x="17" y="172"/>
                </a:lnTo>
                <a:lnTo>
                  <a:pt x="17" y="172"/>
                </a:lnTo>
                <a:lnTo>
                  <a:pt x="15" y="170"/>
                </a:lnTo>
                <a:lnTo>
                  <a:pt x="17" y="170"/>
                </a:lnTo>
                <a:lnTo>
                  <a:pt x="17" y="168"/>
                </a:lnTo>
                <a:lnTo>
                  <a:pt x="18" y="166"/>
                </a:lnTo>
                <a:lnTo>
                  <a:pt x="17" y="163"/>
                </a:lnTo>
                <a:lnTo>
                  <a:pt x="17" y="162"/>
                </a:lnTo>
                <a:lnTo>
                  <a:pt x="17" y="160"/>
                </a:lnTo>
                <a:lnTo>
                  <a:pt x="16" y="160"/>
                </a:lnTo>
                <a:lnTo>
                  <a:pt x="17" y="159"/>
                </a:lnTo>
                <a:lnTo>
                  <a:pt x="17" y="159"/>
                </a:lnTo>
                <a:lnTo>
                  <a:pt x="17" y="158"/>
                </a:lnTo>
                <a:lnTo>
                  <a:pt x="19" y="158"/>
                </a:lnTo>
                <a:lnTo>
                  <a:pt x="18" y="156"/>
                </a:lnTo>
                <a:lnTo>
                  <a:pt x="17" y="156"/>
                </a:lnTo>
                <a:lnTo>
                  <a:pt x="18" y="155"/>
                </a:lnTo>
                <a:lnTo>
                  <a:pt x="18" y="151"/>
                </a:lnTo>
                <a:lnTo>
                  <a:pt x="19" y="151"/>
                </a:lnTo>
                <a:lnTo>
                  <a:pt x="19" y="151"/>
                </a:lnTo>
                <a:lnTo>
                  <a:pt x="19" y="150"/>
                </a:lnTo>
                <a:lnTo>
                  <a:pt x="19" y="150"/>
                </a:lnTo>
                <a:lnTo>
                  <a:pt x="19" y="148"/>
                </a:lnTo>
                <a:lnTo>
                  <a:pt x="20" y="148"/>
                </a:lnTo>
                <a:lnTo>
                  <a:pt x="20" y="146"/>
                </a:lnTo>
                <a:lnTo>
                  <a:pt x="20" y="145"/>
                </a:lnTo>
                <a:lnTo>
                  <a:pt x="21" y="144"/>
                </a:lnTo>
                <a:lnTo>
                  <a:pt x="21" y="143"/>
                </a:lnTo>
                <a:lnTo>
                  <a:pt x="21" y="142"/>
                </a:lnTo>
                <a:lnTo>
                  <a:pt x="22" y="141"/>
                </a:lnTo>
                <a:lnTo>
                  <a:pt x="22" y="140"/>
                </a:lnTo>
                <a:lnTo>
                  <a:pt x="23" y="139"/>
                </a:lnTo>
                <a:lnTo>
                  <a:pt x="23" y="138"/>
                </a:lnTo>
                <a:lnTo>
                  <a:pt x="23" y="138"/>
                </a:lnTo>
                <a:lnTo>
                  <a:pt x="23" y="138"/>
                </a:lnTo>
                <a:lnTo>
                  <a:pt x="23" y="135"/>
                </a:lnTo>
                <a:lnTo>
                  <a:pt x="24" y="134"/>
                </a:lnTo>
                <a:lnTo>
                  <a:pt x="25" y="136"/>
                </a:lnTo>
                <a:lnTo>
                  <a:pt x="27" y="134"/>
                </a:lnTo>
                <a:lnTo>
                  <a:pt x="28" y="135"/>
                </a:lnTo>
                <a:lnTo>
                  <a:pt x="28" y="134"/>
                </a:lnTo>
                <a:lnTo>
                  <a:pt x="28" y="133"/>
                </a:lnTo>
                <a:lnTo>
                  <a:pt x="28" y="133"/>
                </a:lnTo>
                <a:lnTo>
                  <a:pt x="30" y="133"/>
                </a:lnTo>
                <a:lnTo>
                  <a:pt x="30" y="132"/>
                </a:lnTo>
                <a:lnTo>
                  <a:pt x="30" y="132"/>
                </a:lnTo>
                <a:lnTo>
                  <a:pt x="30" y="130"/>
                </a:lnTo>
                <a:lnTo>
                  <a:pt x="30" y="128"/>
                </a:lnTo>
                <a:lnTo>
                  <a:pt x="30" y="128"/>
                </a:lnTo>
                <a:lnTo>
                  <a:pt x="30" y="127"/>
                </a:lnTo>
                <a:lnTo>
                  <a:pt x="30" y="127"/>
                </a:lnTo>
                <a:lnTo>
                  <a:pt x="30" y="126"/>
                </a:lnTo>
                <a:lnTo>
                  <a:pt x="31" y="126"/>
                </a:lnTo>
                <a:lnTo>
                  <a:pt x="30" y="124"/>
                </a:lnTo>
                <a:lnTo>
                  <a:pt x="28" y="122"/>
                </a:lnTo>
                <a:lnTo>
                  <a:pt x="28" y="120"/>
                </a:lnTo>
                <a:lnTo>
                  <a:pt x="27" y="118"/>
                </a:lnTo>
                <a:lnTo>
                  <a:pt x="27" y="118"/>
                </a:lnTo>
                <a:lnTo>
                  <a:pt x="28" y="115"/>
                </a:lnTo>
                <a:lnTo>
                  <a:pt x="28" y="113"/>
                </a:lnTo>
                <a:lnTo>
                  <a:pt x="27" y="112"/>
                </a:lnTo>
                <a:lnTo>
                  <a:pt x="27" y="112"/>
                </a:lnTo>
                <a:lnTo>
                  <a:pt x="27" y="111"/>
                </a:lnTo>
                <a:lnTo>
                  <a:pt x="27" y="111"/>
                </a:lnTo>
                <a:lnTo>
                  <a:pt x="27" y="110"/>
                </a:lnTo>
                <a:lnTo>
                  <a:pt x="27" y="109"/>
                </a:lnTo>
                <a:lnTo>
                  <a:pt x="26" y="109"/>
                </a:lnTo>
                <a:lnTo>
                  <a:pt x="25" y="107"/>
                </a:lnTo>
                <a:lnTo>
                  <a:pt x="27" y="106"/>
                </a:lnTo>
                <a:lnTo>
                  <a:pt x="27" y="104"/>
                </a:lnTo>
                <a:lnTo>
                  <a:pt x="27" y="103"/>
                </a:lnTo>
                <a:lnTo>
                  <a:pt x="28" y="103"/>
                </a:lnTo>
                <a:lnTo>
                  <a:pt x="28" y="104"/>
                </a:lnTo>
                <a:lnTo>
                  <a:pt x="29" y="105"/>
                </a:lnTo>
                <a:lnTo>
                  <a:pt x="30" y="105"/>
                </a:lnTo>
                <a:lnTo>
                  <a:pt x="31" y="104"/>
                </a:lnTo>
                <a:lnTo>
                  <a:pt x="32" y="103"/>
                </a:lnTo>
                <a:lnTo>
                  <a:pt x="31" y="102"/>
                </a:lnTo>
                <a:lnTo>
                  <a:pt x="31" y="102"/>
                </a:lnTo>
                <a:lnTo>
                  <a:pt x="31" y="101"/>
                </a:lnTo>
                <a:lnTo>
                  <a:pt x="32" y="102"/>
                </a:lnTo>
                <a:lnTo>
                  <a:pt x="32" y="101"/>
                </a:lnTo>
                <a:lnTo>
                  <a:pt x="32" y="101"/>
                </a:lnTo>
                <a:lnTo>
                  <a:pt x="32" y="101"/>
                </a:lnTo>
                <a:lnTo>
                  <a:pt x="32" y="99"/>
                </a:lnTo>
                <a:lnTo>
                  <a:pt x="33" y="101"/>
                </a:lnTo>
                <a:lnTo>
                  <a:pt x="34" y="101"/>
                </a:lnTo>
                <a:lnTo>
                  <a:pt x="34" y="99"/>
                </a:lnTo>
                <a:lnTo>
                  <a:pt x="33" y="98"/>
                </a:lnTo>
                <a:lnTo>
                  <a:pt x="34" y="98"/>
                </a:lnTo>
                <a:lnTo>
                  <a:pt x="34" y="97"/>
                </a:lnTo>
                <a:lnTo>
                  <a:pt x="35" y="97"/>
                </a:lnTo>
                <a:lnTo>
                  <a:pt x="35" y="96"/>
                </a:lnTo>
                <a:lnTo>
                  <a:pt x="34" y="94"/>
                </a:lnTo>
                <a:lnTo>
                  <a:pt x="35" y="93"/>
                </a:lnTo>
                <a:lnTo>
                  <a:pt x="33" y="92"/>
                </a:lnTo>
                <a:lnTo>
                  <a:pt x="34" y="92"/>
                </a:lnTo>
                <a:lnTo>
                  <a:pt x="33" y="90"/>
                </a:lnTo>
                <a:lnTo>
                  <a:pt x="34" y="89"/>
                </a:lnTo>
                <a:lnTo>
                  <a:pt x="33" y="89"/>
                </a:lnTo>
                <a:lnTo>
                  <a:pt x="34" y="88"/>
                </a:lnTo>
                <a:lnTo>
                  <a:pt x="35" y="86"/>
                </a:lnTo>
                <a:lnTo>
                  <a:pt x="35" y="86"/>
                </a:lnTo>
                <a:lnTo>
                  <a:pt x="35" y="84"/>
                </a:lnTo>
                <a:lnTo>
                  <a:pt x="38" y="83"/>
                </a:lnTo>
                <a:lnTo>
                  <a:pt x="37" y="82"/>
                </a:lnTo>
                <a:lnTo>
                  <a:pt x="37" y="81"/>
                </a:lnTo>
                <a:lnTo>
                  <a:pt x="37" y="80"/>
                </a:lnTo>
                <a:lnTo>
                  <a:pt x="37" y="79"/>
                </a:lnTo>
                <a:lnTo>
                  <a:pt x="37" y="80"/>
                </a:lnTo>
                <a:lnTo>
                  <a:pt x="38" y="79"/>
                </a:lnTo>
                <a:lnTo>
                  <a:pt x="38" y="78"/>
                </a:lnTo>
                <a:lnTo>
                  <a:pt x="38" y="77"/>
                </a:lnTo>
                <a:lnTo>
                  <a:pt x="39" y="76"/>
                </a:lnTo>
                <a:lnTo>
                  <a:pt x="39" y="75"/>
                </a:lnTo>
                <a:lnTo>
                  <a:pt x="40" y="75"/>
                </a:lnTo>
                <a:lnTo>
                  <a:pt x="40" y="73"/>
                </a:lnTo>
                <a:lnTo>
                  <a:pt x="40" y="73"/>
                </a:lnTo>
                <a:lnTo>
                  <a:pt x="41" y="72"/>
                </a:lnTo>
                <a:lnTo>
                  <a:pt x="40" y="71"/>
                </a:lnTo>
                <a:lnTo>
                  <a:pt x="40" y="71"/>
                </a:lnTo>
                <a:lnTo>
                  <a:pt x="39" y="70"/>
                </a:lnTo>
                <a:lnTo>
                  <a:pt x="40" y="67"/>
                </a:lnTo>
                <a:lnTo>
                  <a:pt x="40" y="66"/>
                </a:lnTo>
                <a:lnTo>
                  <a:pt x="40" y="64"/>
                </a:lnTo>
                <a:lnTo>
                  <a:pt x="40" y="63"/>
                </a:lnTo>
                <a:lnTo>
                  <a:pt x="41" y="63"/>
                </a:lnTo>
                <a:lnTo>
                  <a:pt x="41" y="61"/>
                </a:lnTo>
                <a:lnTo>
                  <a:pt x="43" y="60"/>
                </a:lnTo>
                <a:lnTo>
                  <a:pt x="43" y="58"/>
                </a:lnTo>
                <a:lnTo>
                  <a:pt x="41" y="58"/>
                </a:lnTo>
                <a:lnTo>
                  <a:pt x="40" y="57"/>
                </a:lnTo>
                <a:lnTo>
                  <a:pt x="41" y="57"/>
                </a:lnTo>
                <a:lnTo>
                  <a:pt x="42" y="55"/>
                </a:lnTo>
                <a:lnTo>
                  <a:pt x="41" y="54"/>
                </a:lnTo>
                <a:lnTo>
                  <a:pt x="41" y="53"/>
                </a:lnTo>
                <a:lnTo>
                  <a:pt x="41" y="52"/>
                </a:lnTo>
                <a:lnTo>
                  <a:pt x="41" y="52"/>
                </a:lnTo>
                <a:lnTo>
                  <a:pt x="40" y="51"/>
                </a:lnTo>
                <a:lnTo>
                  <a:pt x="40" y="50"/>
                </a:lnTo>
                <a:lnTo>
                  <a:pt x="41" y="49"/>
                </a:lnTo>
                <a:lnTo>
                  <a:pt x="41" y="48"/>
                </a:lnTo>
                <a:lnTo>
                  <a:pt x="40" y="47"/>
                </a:lnTo>
                <a:lnTo>
                  <a:pt x="39" y="44"/>
                </a:lnTo>
                <a:lnTo>
                  <a:pt x="40" y="45"/>
                </a:lnTo>
                <a:lnTo>
                  <a:pt x="41" y="44"/>
                </a:lnTo>
                <a:lnTo>
                  <a:pt x="43" y="41"/>
                </a:lnTo>
                <a:lnTo>
                  <a:pt x="43" y="40"/>
                </a:lnTo>
                <a:lnTo>
                  <a:pt x="45" y="40"/>
                </a:lnTo>
                <a:lnTo>
                  <a:pt x="46" y="40"/>
                </a:lnTo>
                <a:lnTo>
                  <a:pt x="51" y="37"/>
                </a:lnTo>
                <a:lnTo>
                  <a:pt x="54" y="37"/>
                </a:lnTo>
                <a:lnTo>
                  <a:pt x="56" y="37"/>
                </a:lnTo>
                <a:lnTo>
                  <a:pt x="56" y="34"/>
                </a:lnTo>
                <a:lnTo>
                  <a:pt x="57" y="34"/>
                </a:lnTo>
                <a:lnTo>
                  <a:pt x="58" y="34"/>
                </a:lnTo>
                <a:lnTo>
                  <a:pt x="60" y="35"/>
                </a:lnTo>
                <a:lnTo>
                  <a:pt x="62" y="36"/>
                </a:lnTo>
                <a:lnTo>
                  <a:pt x="63" y="37"/>
                </a:lnTo>
                <a:lnTo>
                  <a:pt x="66" y="37"/>
                </a:lnTo>
                <a:lnTo>
                  <a:pt x="66" y="38"/>
                </a:lnTo>
                <a:lnTo>
                  <a:pt x="67" y="38"/>
                </a:lnTo>
                <a:lnTo>
                  <a:pt x="77" y="35"/>
                </a:lnTo>
                <a:lnTo>
                  <a:pt x="80" y="36"/>
                </a:lnTo>
                <a:lnTo>
                  <a:pt x="81" y="37"/>
                </a:lnTo>
                <a:lnTo>
                  <a:pt x="83" y="35"/>
                </a:lnTo>
                <a:lnTo>
                  <a:pt x="88" y="35"/>
                </a:lnTo>
                <a:lnTo>
                  <a:pt x="89" y="36"/>
                </a:lnTo>
                <a:lnTo>
                  <a:pt x="89" y="36"/>
                </a:lnTo>
                <a:lnTo>
                  <a:pt x="91" y="37"/>
                </a:lnTo>
                <a:lnTo>
                  <a:pt x="91" y="36"/>
                </a:lnTo>
                <a:lnTo>
                  <a:pt x="92" y="37"/>
                </a:lnTo>
                <a:lnTo>
                  <a:pt x="96" y="36"/>
                </a:lnTo>
                <a:lnTo>
                  <a:pt x="99" y="37"/>
                </a:lnTo>
                <a:lnTo>
                  <a:pt x="99" y="37"/>
                </a:lnTo>
                <a:lnTo>
                  <a:pt x="99" y="35"/>
                </a:lnTo>
                <a:lnTo>
                  <a:pt x="100" y="34"/>
                </a:lnTo>
                <a:lnTo>
                  <a:pt x="100" y="33"/>
                </a:lnTo>
                <a:lnTo>
                  <a:pt x="104" y="32"/>
                </a:lnTo>
                <a:lnTo>
                  <a:pt x="107" y="33"/>
                </a:lnTo>
                <a:lnTo>
                  <a:pt x="113" y="30"/>
                </a:lnTo>
                <a:lnTo>
                  <a:pt x="116" y="30"/>
                </a:lnTo>
                <a:lnTo>
                  <a:pt x="120" y="29"/>
                </a:lnTo>
                <a:lnTo>
                  <a:pt x="123" y="26"/>
                </a:lnTo>
                <a:lnTo>
                  <a:pt x="123" y="24"/>
                </a:lnTo>
                <a:lnTo>
                  <a:pt x="124" y="23"/>
                </a:lnTo>
                <a:lnTo>
                  <a:pt x="122" y="20"/>
                </a:lnTo>
                <a:lnTo>
                  <a:pt x="123" y="17"/>
                </a:lnTo>
                <a:lnTo>
                  <a:pt x="121" y="16"/>
                </a:lnTo>
                <a:lnTo>
                  <a:pt x="123" y="16"/>
                </a:lnTo>
                <a:lnTo>
                  <a:pt x="126" y="12"/>
                </a:lnTo>
                <a:lnTo>
                  <a:pt x="125" y="11"/>
                </a:lnTo>
                <a:lnTo>
                  <a:pt x="124" y="8"/>
                </a:lnTo>
                <a:lnTo>
                  <a:pt x="125" y="7"/>
                </a:lnTo>
                <a:lnTo>
                  <a:pt x="125" y="6"/>
                </a:lnTo>
                <a:lnTo>
                  <a:pt x="124" y="5"/>
                </a:lnTo>
                <a:lnTo>
                  <a:pt x="128" y="6"/>
                </a:lnTo>
                <a:lnTo>
                  <a:pt x="131" y="5"/>
                </a:lnTo>
                <a:lnTo>
                  <a:pt x="135" y="4"/>
                </a:lnTo>
                <a:lnTo>
                  <a:pt x="138" y="6"/>
                </a:lnTo>
                <a:lnTo>
                  <a:pt x="140" y="5"/>
                </a:lnTo>
                <a:lnTo>
                  <a:pt x="145" y="1"/>
                </a:lnTo>
                <a:lnTo>
                  <a:pt x="146" y="0"/>
                </a:lnTo>
                <a:lnTo>
                  <a:pt x="149" y="0"/>
                </a:lnTo>
                <a:close/>
              </a:path>
            </a:pathLst>
          </a:custGeom>
          <a:solidFill>
            <a:srgbClr val="FFC000">
              <a:alpha val="27843"/>
            </a:srgb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L" sz="1600"/>
          </a:p>
        </p:txBody>
      </p:sp>
      <p:grpSp>
        <p:nvGrpSpPr>
          <p:cNvPr id="371" name="Grupo 370">
            <a:extLst>
              <a:ext uri="{FF2B5EF4-FFF2-40B4-BE49-F238E27FC236}">
                <a16:creationId xmlns:a16="http://schemas.microsoft.com/office/drawing/2014/main" id="{9D7A70E7-9E5D-43F3-8552-33DB7D2A3435}"/>
              </a:ext>
            </a:extLst>
          </p:cNvPr>
          <p:cNvGrpSpPr/>
          <p:nvPr/>
        </p:nvGrpSpPr>
        <p:grpSpPr>
          <a:xfrm>
            <a:off x="9317698" y="5100007"/>
            <a:ext cx="74394" cy="74394"/>
            <a:chOff x="7534038" y="5299453"/>
            <a:chExt cx="74394" cy="74394"/>
          </a:xfrm>
        </p:grpSpPr>
        <p:sp>
          <p:nvSpPr>
            <p:cNvPr id="372" name="object 114">
              <a:extLst>
                <a:ext uri="{FF2B5EF4-FFF2-40B4-BE49-F238E27FC236}">
                  <a16:creationId xmlns:a16="http://schemas.microsoft.com/office/drawing/2014/main" id="{95C7A151-2AEB-47AA-A8A5-39518B193641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635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3" name="object 116">
              <a:extLst>
                <a:ext uri="{FF2B5EF4-FFF2-40B4-BE49-F238E27FC236}">
                  <a16:creationId xmlns:a16="http://schemas.microsoft.com/office/drawing/2014/main" id="{B2EB1DBB-8C48-4B16-8B95-F84A0867A3FB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82" name="Rectángulo 81">
            <a:extLst>
              <a:ext uri="{FF2B5EF4-FFF2-40B4-BE49-F238E27FC236}">
                <a16:creationId xmlns:a16="http://schemas.microsoft.com/office/drawing/2014/main" id="{714CC4E6-1218-469D-927B-573D70858474}"/>
              </a:ext>
            </a:extLst>
          </p:cNvPr>
          <p:cNvSpPr/>
          <p:nvPr/>
        </p:nvSpPr>
        <p:spPr>
          <a:xfrm>
            <a:off x="181498" y="786327"/>
            <a:ext cx="520507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sz="2400" b="1" i="1" dirty="0">
                <a:solidFill>
                  <a:schemeClr val="bg1">
                    <a:lumMod val="50000"/>
                  </a:schemeClr>
                </a:solidFill>
              </a:rPr>
              <a:t>S-3|S-5|S-10|</a:t>
            </a:r>
            <a:r>
              <a:rPr lang="es-CL" sz="2400" b="1" i="1" dirty="0">
                <a:solidFill>
                  <a:srgbClr val="C00000"/>
                </a:solidFill>
              </a:rPr>
              <a:t>R-5|R-6|D-3 </a:t>
            </a:r>
            <a:r>
              <a:rPr lang="es-CL" sz="2400" dirty="0"/>
              <a:t>Pascua Lama</a:t>
            </a:r>
            <a:endParaRPr lang="es-CL" sz="24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grpSp>
        <p:nvGrpSpPr>
          <p:cNvPr id="83" name="Grupo 82">
            <a:extLst>
              <a:ext uri="{FF2B5EF4-FFF2-40B4-BE49-F238E27FC236}">
                <a16:creationId xmlns:a16="http://schemas.microsoft.com/office/drawing/2014/main" id="{C58CA927-A410-469A-940C-8E2BFDF5759A}"/>
              </a:ext>
            </a:extLst>
          </p:cNvPr>
          <p:cNvGrpSpPr/>
          <p:nvPr/>
        </p:nvGrpSpPr>
        <p:grpSpPr>
          <a:xfrm>
            <a:off x="10461800" y="230977"/>
            <a:ext cx="973186" cy="364107"/>
            <a:chOff x="11203059" y="6709445"/>
            <a:chExt cx="3796633" cy="1420470"/>
          </a:xfrm>
          <a:solidFill>
            <a:schemeClr val="bg1"/>
          </a:solidFill>
        </p:grpSpPr>
        <p:grpSp>
          <p:nvGrpSpPr>
            <p:cNvPr id="84" name="Grupo 83">
              <a:extLst>
                <a:ext uri="{FF2B5EF4-FFF2-40B4-BE49-F238E27FC236}">
                  <a16:creationId xmlns:a16="http://schemas.microsoft.com/office/drawing/2014/main" id="{BFCD524D-3F92-4119-828C-937B6AD6DCCC}"/>
                </a:ext>
              </a:extLst>
            </p:cNvPr>
            <p:cNvGrpSpPr/>
            <p:nvPr/>
          </p:nvGrpSpPr>
          <p:grpSpPr>
            <a:xfrm>
              <a:off x="11203059" y="6930654"/>
              <a:ext cx="2016957" cy="987205"/>
              <a:chOff x="9134476" y="289491"/>
              <a:chExt cx="2098957" cy="1027340"/>
            </a:xfrm>
            <a:grpFill/>
          </p:grpSpPr>
          <p:sp>
            <p:nvSpPr>
              <p:cNvPr id="129" name="Forma libre: forma 128">
                <a:extLst>
                  <a:ext uri="{FF2B5EF4-FFF2-40B4-BE49-F238E27FC236}">
                    <a16:creationId xmlns:a16="http://schemas.microsoft.com/office/drawing/2014/main" id="{1889FCFA-3454-4FA6-844E-9DA5297DCBBC}"/>
                  </a:ext>
                </a:extLst>
              </p:cNvPr>
              <p:cNvSpPr/>
              <p:nvPr/>
            </p:nvSpPr>
            <p:spPr>
              <a:xfrm>
                <a:off x="9134476" y="289491"/>
                <a:ext cx="569224" cy="1017815"/>
              </a:xfrm>
              <a:custGeom>
                <a:avLst/>
                <a:gdLst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97631 w 569119"/>
                  <a:gd name="connsiteY2" fmla="*/ 154781 h 973931"/>
                  <a:gd name="connsiteX3" fmla="*/ 185738 w 569119"/>
                  <a:gd name="connsiteY3" fmla="*/ 78581 h 973931"/>
                  <a:gd name="connsiteX4" fmla="*/ 235744 w 569119"/>
                  <a:gd name="connsiteY4" fmla="*/ 2381 h 973931"/>
                  <a:gd name="connsiteX5" fmla="*/ 414338 w 569119"/>
                  <a:gd name="connsiteY5" fmla="*/ 0 h 973931"/>
                  <a:gd name="connsiteX6" fmla="*/ 409575 w 569119"/>
                  <a:gd name="connsiteY6" fmla="*/ 802481 h 973931"/>
                  <a:gd name="connsiteX7" fmla="*/ 564356 w 569119"/>
                  <a:gd name="connsiteY7" fmla="*/ 807244 h 973931"/>
                  <a:gd name="connsiteX8" fmla="*/ 569119 w 569119"/>
                  <a:gd name="connsiteY8" fmla="*/ 971550 h 973931"/>
                  <a:gd name="connsiteX9" fmla="*/ 78581 w 569119"/>
                  <a:gd name="connsiteY9" fmla="*/ 973931 h 973931"/>
                  <a:gd name="connsiteX10" fmla="*/ 76200 w 569119"/>
                  <a:gd name="connsiteY10" fmla="*/ 807244 h 973931"/>
                  <a:gd name="connsiteX11" fmla="*/ 200025 w 569119"/>
                  <a:gd name="connsiteY11" fmla="*/ 809625 h 973931"/>
                  <a:gd name="connsiteX12" fmla="*/ 195263 w 569119"/>
                  <a:gd name="connsiteY12" fmla="*/ 302419 h 973931"/>
                  <a:gd name="connsiteX13" fmla="*/ 157163 w 569119"/>
                  <a:gd name="connsiteY13" fmla="*/ 326231 h 973931"/>
                  <a:gd name="connsiteX14" fmla="*/ 126206 w 569119"/>
                  <a:gd name="connsiteY14" fmla="*/ 352425 h 973931"/>
                  <a:gd name="connsiteX15" fmla="*/ 95250 w 569119"/>
                  <a:gd name="connsiteY15" fmla="*/ 373856 h 973931"/>
                  <a:gd name="connsiteX16" fmla="*/ 54769 w 569119"/>
                  <a:gd name="connsiteY16" fmla="*/ 373856 h 973931"/>
                  <a:gd name="connsiteX17" fmla="*/ 0 w 569119"/>
                  <a:gd name="connsiteY17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185738 w 569119"/>
                  <a:gd name="connsiteY2" fmla="*/ 78581 h 973931"/>
                  <a:gd name="connsiteX3" fmla="*/ 235744 w 569119"/>
                  <a:gd name="connsiteY3" fmla="*/ 2381 h 973931"/>
                  <a:gd name="connsiteX4" fmla="*/ 414338 w 569119"/>
                  <a:gd name="connsiteY4" fmla="*/ 0 h 973931"/>
                  <a:gd name="connsiteX5" fmla="*/ 409575 w 569119"/>
                  <a:gd name="connsiteY5" fmla="*/ 802481 h 973931"/>
                  <a:gd name="connsiteX6" fmla="*/ 564356 w 569119"/>
                  <a:gd name="connsiteY6" fmla="*/ 807244 h 973931"/>
                  <a:gd name="connsiteX7" fmla="*/ 569119 w 569119"/>
                  <a:gd name="connsiteY7" fmla="*/ 971550 h 973931"/>
                  <a:gd name="connsiteX8" fmla="*/ 78581 w 569119"/>
                  <a:gd name="connsiteY8" fmla="*/ 973931 h 973931"/>
                  <a:gd name="connsiteX9" fmla="*/ 76200 w 569119"/>
                  <a:gd name="connsiteY9" fmla="*/ 807244 h 973931"/>
                  <a:gd name="connsiteX10" fmla="*/ 200025 w 569119"/>
                  <a:gd name="connsiteY10" fmla="*/ 809625 h 973931"/>
                  <a:gd name="connsiteX11" fmla="*/ 195263 w 569119"/>
                  <a:gd name="connsiteY11" fmla="*/ 302419 h 973931"/>
                  <a:gd name="connsiteX12" fmla="*/ 157163 w 569119"/>
                  <a:gd name="connsiteY12" fmla="*/ 326231 h 973931"/>
                  <a:gd name="connsiteX13" fmla="*/ 126206 w 569119"/>
                  <a:gd name="connsiteY13" fmla="*/ 352425 h 973931"/>
                  <a:gd name="connsiteX14" fmla="*/ 95250 w 569119"/>
                  <a:gd name="connsiteY14" fmla="*/ 373856 h 973931"/>
                  <a:gd name="connsiteX15" fmla="*/ 54769 w 569119"/>
                  <a:gd name="connsiteY15" fmla="*/ 373856 h 973931"/>
                  <a:gd name="connsiteX16" fmla="*/ 0 w 569119"/>
                  <a:gd name="connsiteY16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0 w 569119"/>
                  <a:gd name="connsiteY14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0 w 569119"/>
                  <a:gd name="connsiteY13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0 w 569119"/>
                  <a:gd name="connsiteY12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71500"/>
                  <a:gd name="connsiteY0" fmla="*/ 342900 h 973931"/>
                  <a:gd name="connsiteX1" fmla="*/ 0 w 571500"/>
                  <a:gd name="connsiteY1" fmla="*/ 183356 h 973931"/>
                  <a:gd name="connsiteX2" fmla="*/ 235744 w 571500"/>
                  <a:gd name="connsiteY2" fmla="*/ 2381 h 973931"/>
                  <a:gd name="connsiteX3" fmla="*/ 414338 w 571500"/>
                  <a:gd name="connsiteY3" fmla="*/ 0 h 973931"/>
                  <a:gd name="connsiteX4" fmla="*/ 409575 w 571500"/>
                  <a:gd name="connsiteY4" fmla="*/ 802481 h 973931"/>
                  <a:gd name="connsiteX5" fmla="*/ 571500 w 571500"/>
                  <a:gd name="connsiteY5" fmla="*/ 797719 h 973931"/>
                  <a:gd name="connsiteX6" fmla="*/ 569119 w 571500"/>
                  <a:gd name="connsiteY6" fmla="*/ 971550 h 973931"/>
                  <a:gd name="connsiteX7" fmla="*/ 78581 w 571500"/>
                  <a:gd name="connsiteY7" fmla="*/ 973931 h 973931"/>
                  <a:gd name="connsiteX8" fmla="*/ 76200 w 571500"/>
                  <a:gd name="connsiteY8" fmla="*/ 807244 h 973931"/>
                  <a:gd name="connsiteX9" fmla="*/ 197644 w 571500"/>
                  <a:gd name="connsiteY9" fmla="*/ 807244 h 973931"/>
                  <a:gd name="connsiteX10" fmla="*/ 195263 w 571500"/>
                  <a:gd name="connsiteY10" fmla="*/ 302419 h 973931"/>
                  <a:gd name="connsiteX11" fmla="*/ 0 w 571500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09575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4337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9224" h="973931">
                    <a:moveTo>
                      <a:pt x="0" y="342900"/>
                    </a:moveTo>
                    <a:lnTo>
                      <a:pt x="0" y="183356"/>
                    </a:lnTo>
                    <a:cubicBezTo>
                      <a:pt x="152400" y="146843"/>
                      <a:pt x="188119" y="69850"/>
                      <a:pt x="235744" y="2381"/>
                    </a:cubicBezTo>
                    <a:lnTo>
                      <a:pt x="414338" y="0"/>
                    </a:lnTo>
                    <a:cubicBezTo>
                      <a:pt x="412750" y="267494"/>
                      <a:pt x="413544" y="534987"/>
                      <a:pt x="411956" y="802481"/>
                    </a:cubicBezTo>
                    <a:lnTo>
                      <a:pt x="566738" y="800100"/>
                    </a:lnTo>
                    <a:cubicBezTo>
                      <a:pt x="565944" y="858044"/>
                      <a:pt x="569913" y="913606"/>
                      <a:pt x="569119" y="971550"/>
                    </a:cubicBezTo>
                    <a:lnTo>
                      <a:pt x="78581" y="973931"/>
                    </a:lnTo>
                    <a:cubicBezTo>
                      <a:pt x="77787" y="918369"/>
                      <a:pt x="76994" y="862806"/>
                      <a:pt x="76200" y="807244"/>
                    </a:cubicBezTo>
                    <a:lnTo>
                      <a:pt x="197644" y="807244"/>
                    </a:lnTo>
                    <a:cubicBezTo>
                      <a:pt x="196057" y="638175"/>
                      <a:pt x="196850" y="471488"/>
                      <a:pt x="195263" y="302419"/>
                    </a:cubicBezTo>
                    <a:cubicBezTo>
                      <a:pt x="142081" y="346869"/>
                      <a:pt x="103186" y="410368"/>
                      <a:pt x="0" y="3429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30" name="Forma libre: forma 129">
                <a:extLst>
                  <a:ext uri="{FF2B5EF4-FFF2-40B4-BE49-F238E27FC236}">
                    <a16:creationId xmlns:a16="http://schemas.microsoft.com/office/drawing/2014/main" id="{B4059308-5114-4611-929D-55B5E23749D9}"/>
                  </a:ext>
                </a:extLst>
              </p:cNvPr>
              <p:cNvSpPr/>
              <p:nvPr/>
            </p:nvSpPr>
            <p:spPr>
              <a:xfrm>
                <a:off x="9672638" y="290512"/>
                <a:ext cx="726281" cy="1026319"/>
              </a:xfrm>
              <a:custGeom>
                <a:avLst/>
                <a:gdLst>
                  <a:gd name="connsiteX0" fmla="*/ 0 w 726281"/>
                  <a:gd name="connsiteY0" fmla="*/ 180975 h 1021556"/>
                  <a:gd name="connsiteX1" fmla="*/ 0 w 726281"/>
                  <a:gd name="connsiteY1" fmla="*/ 2381 h 1021556"/>
                  <a:gd name="connsiteX2" fmla="*/ 726281 w 726281"/>
                  <a:gd name="connsiteY2" fmla="*/ 0 h 1021556"/>
                  <a:gd name="connsiteX3" fmla="*/ 726281 w 726281"/>
                  <a:gd name="connsiteY3" fmla="*/ 185737 h 1021556"/>
                  <a:gd name="connsiteX4" fmla="*/ 471487 w 726281"/>
                  <a:gd name="connsiteY4" fmla="*/ 190500 h 1021556"/>
                  <a:gd name="connsiteX5" fmla="*/ 471487 w 726281"/>
                  <a:gd name="connsiteY5" fmla="*/ 1014412 h 1021556"/>
                  <a:gd name="connsiteX6" fmla="*/ 266700 w 726281"/>
                  <a:gd name="connsiteY6" fmla="*/ 1021556 h 1021556"/>
                  <a:gd name="connsiteX7" fmla="*/ 250031 w 726281"/>
                  <a:gd name="connsiteY7" fmla="*/ 183356 h 1021556"/>
                  <a:gd name="connsiteX8" fmla="*/ 0 w 726281"/>
                  <a:gd name="connsiteY8" fmla="*/ 180975 h 1021556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7175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8119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5737 h 1019175"/>
                  <a:gd name="connsiteX1" fmla="*/ 0 w 726281"/>
                  <a:gd name="connsiteY1" fmla="*/ 7143 h 1019175"/>
                  <a:gd name="connsiteX2" fmla="*/ 726281 w 726281"/>
                  <a:gd name="connsiteY2" fmla="*/ 0 h 1019175"/>
                  <a:gd name="connsiteX3" fmla="*/ 726281 w 726281"/>
                  <a:gd name="connsiteY3" fmla="*/ 192881 h 1019175"/>
                  <a:gd name="connsiteX4" fmla="*/ 471487 w 726281"/>
                  <a:gd name="connsiteY4" fmla="*/ 195262 h 1019175"/>
                  <a:gd name="connsiteX5" fmla="*/ 471487 w 726281"/>
                  <a:gd name="connsiteY5" fmla="*/ 1019174 h 1019175"/>
                  <a:gd name="connsiteX6" fmla="*/ 252412 w 726281"/>
                  <a:gd name="connsiteY6" fmla="*/ 1019175 h 1019175"/>
                  <a:gd name="connsiteX7" fmla="*/ 250031 w 726281"/>
                  <a:gd name="connsiteY7" fmla="*/ 188118 h 1019175"/>
                  <a:gd name="connsiteX8" fmla="*/ 0 w 726281"/>
                  <a:gd name="connsiteY8" fmla="*/ 185737 h 1019175"/>
                  <a:gd name="connsiteX0" fmla="*/ 0 w 726281"/>
                  <a:gd name="connsiteY0" fmla="*/ 188119 h 1021557"/>
                  <a:gd name="connsiteX1" fmla="*/ 0 w 726281"/>
                  <a:gd name="connsiteY1" fmla="*/ 0 h 1021557"/>
                  <a:gd name="connsiteX2" fmla="*/ 726281 w 726281"/>
                  <a:gd name="connsiteY2" fmla="*/ 2382 h 1021557"/>
                  <a:gd name="connsiteX3" fmla="*/ 726281 w 726281"/>
                  <a:gd name="connsiteY3" fmla="*/ 195263 h 1021557"/>
                  <a:gd name="connsiteX4" fmla="*/ 471487 w 726281"/>
                  <a:gd name="connsiteY4" fmla="*/ 197644 h 1021557"/>
                  <a:gd name="connsiteX5" fmla="*/ 471487 w 726281"/>
                  <a:gd name="connsiteY5" fmla="*/ 1021556 h 1021557"/>
                  <a:gd name="connsiteX6" fmla="*/ 252412 w 726281"/>
                  <a:gd name="connsiteY6" fmla="*/ 1021557 h 1021557"/>
                  <a:gd name="connsiteX7" fmla="*/ 250031 w 726281"/>
                  <a:gd name="connsiteY7" fmla="*/ 190500 h 1021557"/>
                  <a:gd name="connsiteX8" fmla="*/ 0 w 726281"/>
                  <a:gd name="connsiteY8" fmla="*/ 188119 h 1021557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6281 w 726281"/>
                  <a:gd name="connsiteY2" fmla="*/ 7144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1519 w 726281"/>
                  <a:gd name="connsiteY2" fmla="*/ 2382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6281" h="1026319">
                    <a:moveTo>
                      <a:pt x="0" y="192881"/>
                    </a:moveTo>
                    <a:lnTo>
                      <a:pt x="0" y="0"/>
                    </a:lnTo>
                    <a:lnTo>
                      <a:pt x="721519" y="2382"/>
                    </a:lnTo>
                    <a:lnTo>
                      <a:pt x="726281" y="200025"/>
                    </a:lnTo>
                    <a:lnTo>
                      <a:pt x="471487" y="202406"/>
                    </a:lnTo>
                    <a:lnTo>
                      <a:pt x="471487" y="1026318"/>
                    </a:lnTo>
                    <a:lnTo>
                      <a:pt x="252412" y="1026319"/>
                    </a:lnTo>
                    <a:cubicBezTo>
                      <a:pt x="250031" y="749300"/>
                      <a:pt x="252412" y="472281"/>
                      <a:pt x="250031" y="195262"/>
                    </a:cubicBezTo>
                    <a:lnTo>
                      <a:pt x="0" y="192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1" name="Grupo 130">
                <a:extLst>
                  <a:ext uri="{FF2B5EF4-FFF2-40B4-BE49-F238E27FC236}">
                    <a16:creationId xmlns:a16="http://schemas.microsoft.com/office/drawing/2014/main" id="{6B9F89D3-7EC2-488A-B85D-4EE4BB37C4AF}"/>
                  </a:ext>
                </a:extLst>
              </p:cNvPr>
              <p:cNvGrpSpPr/>
              <p:nvPr/>
            </p:nvGrpSpPr>
            <p:grpSpPr>
              <a:xfrm>
                <a:off x="10330939" y="294083"/>
                <a:ext cx="902494" cy="1019174"/>
                <a:chOff x="10330939" y="294083"/>
                <a:chExt cx="902494" cy="1019174"/>
              </a:xfrm>
              <a:grpFill/>
            </p:grpSpPr>
            <p:sp>
              <p:nvSpPr>
                <p:cNvPr id="132" name="Forma libre: forma 131">
                  <a:extLst>
                    <a:ext uri="{FF2B5EF4-FFF2-40B4-BE49-F238E27FC236}">
                      <a16:creationId xmlns:a16="http://schemas.microsoft.com/office/drawing/2014/main" id="{7BC2A756-A2D1-4EF5-8474-96943577360C}"/>
                    </a:ext>
                  </a:extLst>
                </p:cNvPr>
                <p:cNvSpPr/>
                <p:nvPr/>
              </p:nvSpPr>
              <p:spPr>
                <a:xfrm>
                  <a:off x="10330939" y="294083"/>
                  <a:ext cx="902494" cy="1019174"/>
                </a:xfrm>
                <a:custGeom>
                  <a:avLst/>
                  <a:gdLst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09550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4813 w 897731"/>
                    <a:gd name="connsiteY6" fmla="*/ 200025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6793"/>
                    <a:gd name="connsiteX1" fmla="*/ 276225 w 897731"/>
                    <a:gd name="connsiteY1" fmla="*/ 0 h 1016793"/>
                    <a:gd name="connsiteX2" fmla="*/ 635794 w 897731"/>
                    <a:gd name="connsiteY2" fmla="*/ 0 h 1016793"/>
                    <a:gd name="connsiteX3" fmla="*/ 897731 w 897731"/>
                    <a:gd name="connsiteY3" fmla="*/ 1012031 h 1016793"/>
                    <a:gd name="connsiteX4" fmla="*/ 654844 w 897731"/>
                    <a:gd name="connsiteY4" fmla="*/ 1016793 h 1016793"/>
                    <a:gd name="connsiteX5" fmla="*/ 469106 w 897731"/>
                    <a:gd name="connsiteY5" fmla="*/ 204787 h 1016793"/>
                    <a:gd name="connsiteX6" fmla="*/ 404813 w 897731"/>
                    <a:gd name="connsiteY6" fmla="*/ 200025 h 1016793"/>
                    <a:gd name="connsiteX7" fmla="*/ 219075 w 897731"/>
                    <a:gd name="connsiteY7" fmla="*/ 1014412 h 1016793"/>
                    <a:gd name="connsiteX8" fmla="*/ 0 w 897731"/>
                    <a:gd name="connsiteY8" fmla="*/ 1007269 h 1016793"/>
                    <a:gd name="connsiteX0" fmla="*/ 0 w 895350"/>
                    <a:gd name="connsiteY0" fmla="*/ 1007269 h 1016793"/>
                    <a:gd name="connsiteX1" fmla="*/ 276225 w 895350"/>
                    <a:gd name="connsiteY1" fmla="*/ 0 h 1016793"/>
                    <a:gd name="connsiteX2" fmla="*/ 635794 w 895350"/>
                    <a:gd name="connsiteY2" fmla="*/ 0 h 1016793"/>
                    <a:gd name="connsiteX3" fmla="*/ 895350 w 895350"/>
                    <a:gd name="connsiteY3" fmla="*/ 1016793 h 1016793"/>
                    <a:gd name="connsiteX4" fmla="*/ 654844 w 895350"/>
                    <a:gd name="connsiteY4" fmla="*/ 1016793 h 1016793"/>
                    <a:gd name="connsiteX5" fmla="*/ 469106 w 895350"/>
                    <a:gd name="connsiteY5" fmla="*/ 204787 h 1016793"/>
                    <a:gd name="connsiteX6" fmla="*/ 404813 w 895350"/>
                    <a:gd name="connsiteY6" fmla="*/ 200025 h 1016793"/>
                    <a:gd name="connsiteX7" fmla="*/ 219075 w 895350"/>
                    <a:gd name="connsiteY7" fmla="*/ 1014412 h 1016793"/>
                    <a:gd name="connsiteX8" fmla="*/ 0 w 895350"/>
                    <a:gd name="connsiteY8" fmla="*/ 1007269 h 1016793"/>
                    <a:gd name="connsiteX0" fmla="*/ 0 w 902494"/>
                    <a:gd name="connsiteY0" fmla="*/ 1007269 h 1019174"/>
                    <a:gd name="connsiteX1" fmla="*/ 276225 w 902494"/>
                    <a:gd name="connsiteY1" fmla="*/ 0 h 1019174"/>
                    <a:gd name="connsiteX2" fmla="*/ 635794 w 902494"/>
                    <a:gd name="connsiteY2" fmla="*/ 0 h 1019174"/>
                    <a:gd name="connsiteX3" fmla="*/ 902494 w 902494"/>
                    <a:gd name="connsiteY3" fmla="*/ 1019174 h 1019174"/>
                    <a:gd name="connsiteX4" fmla="*/ 654844 w 902494"/>
                    <a:gd name="connsiteY4" fmla="*/ 1016793 h 1019174"/>
                    <a:gd name="connsiteX5" fmla="*/ 469106 w 902494"/>
                    <a:gd name="connsiteY5" fmla="*/ 204787 h 1019174"/>
                    <a:gd name="connsiteX6" fmla="*/ 404813 w 902494"/>
                    <a:gd name="connsiteY6" fmla="*/ 200025 h 1019174"/>
                    <a:gd name="connsiteX7" fmla="*/ 219075 w 902494"/>
                    <a:gd name="connsiteY7" fmla="*/ 1014412 h 1019174"/>
                    <a:gd name="connsiteX8" fmla="*/ 0 w 902494"/>
                    <a:gd name="connsiteY8" fmla="*/ 1007269 h 101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2494" h="1019174">
                      <a:moveTo>
                        <a:pt x="0" y="1007269"/>
                      </a:moveTo>
                      <a:lnTo>
                        <a:pt x="276225" y="0"/>
                      </a:lnTo>
                      <a:lnTo>
                        <a:pt x="635794" y="0"/>
                      </a:lnTo>
                      <a:lnTo>
                        <a:pt x="902494" y="1019174"/>
                      </a:lnTo>
                      <a:lnTo>
                        <a:pt x="654844" y="1016793"/>
                      </a:lnTo>
                      <a:lnTo>
                        <a:pt x="469106" y="204787"/>
                      </a:lnTo>
                      <a:lnTo>
                        <a:pt x="404813" y="200025"/>
                      </a:lnTo>
                      <a:lnTo>
                        <a:pt x="219075" y="1014412"/>
                      </a:lnTo>
                      <a:lnTo>
                        <a:pt x="0" y="10072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3" name="Rectángulo 132">
                  <a:extLst>
                    <a:ext uri="{FF2B5EF4-FFF2-40B4-BE49-F238E27FC236}">
                      <a16:creationId xmlns:a16="http://schemas.microsoft.com/office/drawing/2014/main" id="{CA12B30E-ECA5-4A28-B9A8-1BB885B006BE}"/>
                    </a:ext>
                  </a:extLst>
                </p:cNvPr>
                <p:cNvSpPr/>
                <p:nvPr/>
              </p:nvSpPr>
              <p:spPr>
                <a:xfrm>
                  <a:off x="10598944" y="924129"/>
                  <a:ext cx="402431" cy="17002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5" name="Grupo 84">
              <a:extLst>
                <a:ext uri="{FF2B5EF4-FFF2-40B4-BE49-F238E27FC236}">
                  <a16:creationId xmlns:a16="http://schemas.microsoft.com/office/drawing/2014/main" id="{DBA56898-31D5-47FA-A118-C16A3FDAABAD}"/>
                </a:ext>
              </a:extLst>
            </p:cNvPr>
            <p:cNvGrpSpPr/>
            <p:nvPr/>
          </p:nvGrpSpPr>
          <p:grpSpPr>
            <a:xfrm>
              <a:off x="13446672" y="6709445"/>
              <a:ext cx="1553020" cy="1420470"/>
              <a:chOff x="4472073" y="2818787"/>
              <a:chExt cx="2784843" cy="2547157"/>
            </a:xfrm>
            <a:grpFill/>
          </p:grpSpPr>
          <p:grpSp>
            <p:nvGrpSpPr>
              <p:cNvPr id="86" name="Grupo 85">
                <a:extLst>
                  <a:ext uri="{FF2B5EF4-FFF2-40B4-BE49-F238E27FC236}">
                    <a16:creationId xmlns:a16="http://schemas.microsoft.com/office/drawing/2014/main" id="{A219A4FE-BAD1-4ABA-9171-CEB4160D1F07}"/>
                  </a:ext>
                </a:extLst>
              </p:cNvPr>
              <p:cNvGrpSpPr/>
              <p:nvPr/>
            </p:nvGrpSpPr>
            <p:grpSpPr>
              <a:xfrm>
                <a:off x="4842173" y="2962206"/>
                <a:ext cx="2293128" cy="1909647"/>
                <a:chOff x="4842173" y="2962206"/>
                <a:chExt cx="2293128" cy="1909647"/>
              </a:xfrm>
              <a:grpFill/>
            </p:grpSpPr>
            <p:grpSp>
              <p:nvGrpSpPr>
                <p:cNvPr id="111" name="Grupo 110">
                  <a:extLst>
                    <a:ext uri="{FF2B5EF4-FFF2-40B4-BE49-F238E27FC236}">
                      <a16:creationId xmlns:a16="http://schemas.microsoft.com/office/drawing/2014/main" id="{3DD15756-3EFC-40F8-8244-2A08A143F7B0}"/>
                    </a:ext>
                  </a:extLst>
                </p:cNvPr>
                <p:cNvGrpSpPr/>
                <p:nvPr/>
              </p:nvGrpSpPr>
              <p:grpSpPr>
                <a:xfrm>
                  <a:off x="4842173" y="2962206"/>
                  <a:ext cx="2027276" cy="1909647"/>
                  <a:chOff x="4842173" y="2962206"/>
                  <a:chExt cx="2027276" cy="1909647"/>
                </a:xfrm>
                <a:grpFill/>
              </p:grpSpPr>
              <p:grpSp>
                <p:nvGrpSpPr>
                  <p:cNvPr id="113" name="Grupo 112">
                    <a:extLst>
                      <a:ext uri="{FF2B5EF4-FFF2-40B4-BE49-F238E27FC236}">
                        <a16:creationId xmlns:a16="http://schemas.microsoft.com/office/drawing/2014/main" id="{3BBA18FF-427D-4827-85E1-8B02EF5AC1FD}"/>
                      </a:ext>
                    </a:extLst>
                  </p:cNvPr>
                  <p:cNvGrpSpPr/>
                  <p:nvPr/>
                </p:nvGrpSpPr>
                <p:grpSpPr>
                  <a:xfrm>
                    <a:off x="4842173" y="2962206"/>
                    <a:ext cx="2027276" cy="1909647"/>
                    <a:chOff x="4842173" y="2962206"/>
                    <a:chExt cx="2027276" cy="1909647"/>
                  </a:xfrm>
                  <a:grpFill/>
                </p:grpSpPr>
                <p:sp>
                  <p:nvSpPr>
                    <p:cNvPr id="115" name="Forma libre: forma 114">
                      <a:extLst>
                        <a:ext uri="{FF2B5EF4-FFF2-40B4-BE49-F238E27FC236}">
                          <a16:creationId xmlns:a16="http://schemas.microsoft.com/office/drawing/2014/main" id="{8A093C84-1265-482E-9EF6-40AB8ED17B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92" y="4259896"/>
                      <a:ext cx="372252" cy="113680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16" name="Forma libre: forma 115">
                      <a:extLst>
                        <a:ext uri="{FF2B5EF4-FFF2-40B4-BE49-F238E27FC236}">
                          <a16:creationId xmlns:a16="http://schemas.microsoft.com/office/drawing/2014/main" id="{95C47528-F3E8-4686-B5D2-40D6932F95F2}"/>
                        </a:ext>
                      </a:extLst>
                    </p:cNvPr>
                    <p:cNvSpPr/>
                    <p:nvPr/>
                  </p:nvSpPr>
                  <p:spPr>
                    <a:xfrm rot="18585001" flipV="1">
                      <a:off x="4748939" y="3757648"/>
                      <a:ext cx="392642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17" name="Forma libre: forma 116">
                      <a:extLst>
                        <a:ext uri="{FF2B5EF4-FFF2-40B4-BE49-F238E27FC236}">
                          <a16:creationId xmlns:a16="http://schemas.microsoft.com/office/drawing/2014/main" id="{77D653F6-7257-409D-9D1A-7016BDA5BD56}"/>
                        </a:ext>
                      </a:extLst>
                    </p:cNvPr>
                    <p:cNvSpPr/>
                    <p:nvPr/>
                  </p:nvSpPr>
                  <p:spPr>
                    <a:xfrm rot="21335326">
                      <a:off x="5300747" y="3655222"/>
                      <a:ext cx="181381" cy="396843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18" name="Rectángulo 117">
                      <a:extLst>
                        <a:ext uri="{FF2B5EF4-FFF2-40B4-BE49-F238E27FC236}">
                          <a16:creationId xmlns:a16="http://schemas.microsoft.com/office/drawing/2014/main" id="{EB20AE66-6AB9-4488-A6EB-508435A0DE8C}"/>
                        </a:ext>
                      </a:extLst>
                    </p:cNvPr>
                    <p:cNvSpPr/>
                    <p:nvPr/>
                  </p:nvSpPr>
                  <p:spPr>
                    <a:xfrm rot="1300841">
                      <a:off x="5391885" y="4557199"/>
                      <a:ext cx="83352" cy="314654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19" name="Forma libre: forma 118">
                      <a:extLst>
                        <a:ext uri="{FF2B5EF4-FFF2-40B4-BE49-F238E27FC236}">
                          <a16:creationId xmlns:a16="http://schemas.microsoft.com/office/drawing/2014/main" id="{B7C7A032-E779-407C-AEAB-88BE9D77AB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58263" y="4483202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0" name="Forma libre: forma 119">
                      <a:extLst>
                        <a:ext uri="{FF2B5EF4-FFF2-40B4-BE49-F238E27FC236}">
                          <a16:creationId xmlns:a16="http://schemas.microsoft.com/office/drawing/2014/main" id="{DE2AC8C2-9A62-4929-9B78-9767A7CB9624}"/>
                        </a:ext>
                      </a:extLst>
                    </p:cNvPr>
                    <p:cNvSpPr/>
                    <p:nvPr/>
                  </p:nvSpPr>
                  <p:spPr>
                    <a:xfrm rot="14248479">
                      <a:off x="6383531" y="4242755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1" name="Forma libre: forma 120">
                      <a:extLst>
                        <a:ext uri="{FF2B5EF4-FFF2-40B4-BE49-F238E27FC236}">
                          <a16:creationId xmlns:a16="http://schemas.microsoft.com/office/drawing/2014/main" id="{C0C181D7-6E5A-4560-A4B7-72E69FB1B5D2}"/>
                        </a:ext>
                      </a:extLst>
                    </p:cNvPr>
                    <p:cNvSpPr/>
                    <p:nvPr/>
                  </p:nvSpPr>
                  <p:spPr>
                    <a:xfrm rot="16698033">
                      <a:off x="6651650" y="3604511"/>
                      <a:ext cx="274281" cy="161317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20322 w 421612"/>
                        <a:gd name="connsiteY0" fmla="*/ 123323 h 294384"/>
                        <a:gd name="connsiteX1" fmla="*/ 388146 w 421612"/>
                        <a:gd name="connsiteY1" fmla="*/ 289439 h 294384"/>
                        <a:gd name="connsiteX2" fmla="*/ 375173 w 421612"/>
                        <a:gd name="connsiteY2" fmla="*/ 183383 h 294384"/>
                        <a:gd name="connsiteX3" fmla="*/ 68843 w 421612"/>
                        <a:gd name="connsiteY3" fmla="*/ 4066 h 294384"/>
                        <a:gd name="connsiteX4" fmla="*/ 20322 w 421612"/>
                        <a:gd name="connsiteY4" fmla="*/ 123323 h 294384"/>
                        <a:gd name="connsiteX0" fmla="*/ 20322 w 421612"/>
                        <a:gd name="connsiteY0" fmla="*/ 123321 h 294382"/>
                        <a:gd name="connsiteX1" fmla="*/ 388146 w 421612"/>
                        <a:gd name="connsiteY1" fmla="*/ 289437 h 294382"/>
                        <a:gd name="connsiteX2" fmla="*/ 375173 w 421612"/>
                        <a:gd name="connsiteY2" fmla="*/ 183381 h 294382"/>
                        <a:gd name="connsiteX3" fmla="*/ 68843 w 421612"/>
                        <a:gd name="connsiteY3" fmla="*/ 4064 h 294382"/>
                        <a:gd name="connsiteX4" fmla="*/ 20322 w 421612"/>
                        <a:gd name="connsiteY4" fmla="*/ 123321 h 294382"/>
                        <a:gd name="connsiteX0" fmla="*/ 19963 w 421253"/>
                        <a:gd name="connsiteY0" fmla="*/ 111890 h 282951"/>
                        <a:gd name="connsiteX1" fmla="*/ 387787 w 421253"/>
                        <a:gd name="connsiteY1" fmla="*/ 278006 h 282951"/>
                        <a:gd name="connsiteX2" fmla="*/ 374814 w 421253"/>
                        <a:gd name="connsiteY2" fmla="*/ 171950 h 282951"/>
                        <a:gd name="connsiteX3" fmla="*/ 70068 w 421253"/>
                        <a:gd name="connsiteY3" fmla="*/ 4536 h 282951"/>
                        <a:gd name="connsiteX4" fmla="*/ 19963 w 421253"/>
                        <a:gd name="connsiteY4" fmla="*/ 111890 h 28295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1787"/>
                        <a:gd name="connsiteY0" fmla="*/ 92586 h 272252"/>
                        <a:gd name="connsiteX1" fmla="*/ 389062 w 421787"/>
                        <a:gd name="connsiteY1" fmla="*/ 266634 h 272252"/>
                        <a:gd name="connsiteX2" fmla="*/ 374055 w 421787"/>
                        <a:gd name="connsiteY2" fmla="*/ 173060 h 272252"/>
                        <a:gd name="connsiteX3" fmla="*/ 69309 w 421787"/>
                        <a:gd name="connsiteY3" fmla="*/ 5646 h 272252"/>
                        <a:gd name="connsiteX4" fmla="*/ 20184 w 421787"/>
                        <a:gd name="connsiteY4" fmla="*/ 92586 h 272252"/>
                        <a:gd name="connsiteX0" fmla="*/ 20184 w 421226"/>
                        <a:gd name="connsiteY0" fmla="*/ 92586 h 271607"/>
                        <a:gd name="connsiteX1" fmla="*/ 389062 w 421226"/>
                        <a:gd name="connsiteY1" fmla="*/ 266634 h 271607"/>
                        <a:gd name="connsiteX2" fmla="*/ 372471 w 421226"/>
                        <a:gd name="connsiteY2" fmla="*/ 161158 h 271607"/>
                        <a:gd name="connsiteX3" fmla="*/ 69309 w 421226"/>
                        <a:gd name="connsiteY3" fmla="*/ 5646 h 271607"/>
                        <a:gd name="connsiteX4" fmla="*/ 20184 w 421226"/>
                        <a:gd name="connsiteY4" fmla="*/ 92586 h 271607"/>
                        <a:gd name="connsiteX0" fmla="*/ 20184 w 421228"/>
                        <a:gd name="connsiteY0" fmla="*/ 92586 h 271607"/>
                        <a:gd name="connsiteX1" fmla="*/ 389062 w 421228"/>
                        <a:gd name="connsiteY1" fmla="*/ 266634 h 271607"/>
                        <a:gd name="connsiteX2" fmla="*/ 372471 w 421228"/>
                        <a:gd name="connsiteY2" fmla="*/ 161158 h 271607"/>
                        <a:gd name="connsiteX3" fmla="*/ 69309 w 421228"/>
                        <a:gd name="connsiteY3" fmla="*/ 5646 h 271607"/>
                        <a:gd name="connsiteX4" fmla="*/ 20184 w 421228"/>
                        <a:gd name="connsiteY4" fmla="*/ 92586 h 2716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1228" h="271607">
                          <a:moveTo>
                            <a:pt x="20184" y="92586"/>
                          </a:moveTo>
                          <a:cubicBezTo>
                            <a:pt x="53990" y="165537"/>
                            <a:pt x="233392" y="272314"/>
                            <a:pt x="389062" y="266634"/>
                          </a:cubicBezTo>
                          <a:cubicBezTo>
                            <a:pt x="446609" y="292431"/>
                            <a:pt x="418111" y="211958"/>
                            <a:pt x="372471" y="161158"/>
                          </a:cubicBezTo>
                          <a:cubicBezTo>
                            <a:pt x="279716" y="153356"/>
                            <a:pt x="138538" y="95553"/>
                            <a:pt x="69309" y="5646"/>
                          </a:cubicBezTo>
                          <a:cubicBezTo>
                            <a:pt x="12953" y="-18960"/>
                            <a:pt x="-25456" y="41786"/>
                            <a:pt x="20184" y="9258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2" name="Forma libre: forma 121">
                      <a:extLst>
                        <a:ext uri="{FF2B5EF4-FFF2-40B4-BE49-F238E27FC236}">
                          <a16:creationId xmlns:a16="http://schemas.microsoft.com/office/drawing/2014/main" id="{B14EF574-F059-4E38-99A1-ADCA170695A4}"/>
                        </a:ext>
                      </a:extLst>
                    </p:cNvPr>
                    <p:cNvSpPr/>
                    <p:nvPr/>
                  </p:nvSpPr>
                  <p:spPr>
                    <a:xfrm rot="11874946">
                      <a:off x="6172662" y="3365332"/>
                      <a:ext cx="359911" cy="30201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9622"/>
                        <a:gd name="connsiteY0" fmla="*/ 71966 h 321207"/>
                        <a:gd name="connsiteX1" fmla="*/ 351406 w 399622"/>
                        <a:gd name="connsiteY1" fmla="*/ 312472 h 321207"/>
                        <a:gd name="connsiteX2" fmla="*/ 369394 w 399622"/>
                        <a:gd name="connsiteY2" fmla="*/ 252721 h 321207"/>
                        <a:gd name="connsiteX3" fmla="*/ 77563 w 399622"/>
                        <a:gd name="connsiteY3" fmla="*/ 7672 h 321207"/>
                        <a:gd name="connsiteX4" fmla="*/ 18031 w 399622"/>
                        <a:gd name="connsiteY4" fmla="*/ 71966 h 321207"/>
                        <a:gd name="connsiteX0" fmla="*/ 23816 w 405405"/>
                        <a:gd name="connsiteY0" fmla="*/ 80385 h 329624"/>
                        <a:gd name="connsiteX1" fmla="*/ 357191 w 405405"/>
                        <a:gd name="connsiteY1" fmla="*/ 320891 h 329624"/>
                        <a:gd name="connsiteX2" fmla="*/ 375179 w 405405"/>
                        <a:gd name="connsiteY2" fmla="*/ 261140 h 329624"/>
                        <a:gd name="connsiteX3" fmla="*/ 59003 w 405405"/>
                        <a:gd name="connsiteY3" fmla="*/ 6689 h 329624"/>
                        <a:gd name="connsiteX4" fmla="*/ 23816 w 405405"/>
                        <a:gd name="connsiteY4" fmla="*/ 80385 h 329624"/>
                        <a:gd name="connsiteX0" fmla="*/ 15812 w 435036"/>
                        <a:gd name="connsiteY0" fmla="*/ 48129 h 336150"/>
                        <a:gd name="connsiteX1" fmla="*/ 386820 w 435036"/>
                        <a:gd name="connsiteY1" fmla="*/ 327416 h 336150"/>
                        <a:gd name="connsiteX2" fmla="*/ 404808 w 435036"/>
                        <a:gd name="connsiteY2" fmla="*/ 267665 h 336150"/>
                        <a:gd name="connsiteX3" fmla="*/ 88632 w 435036"/>
                        <a:gd name="connsiteY3" fmla="*/ 13214 h 336150"/>
                        <a:gd name="connsiteX4" fmla="*/ 15812 w 435036"/>
                        <a:gd name="connsiteY4" fmla="*/ 48129 h 336150"/>
                        <a:gd name="connsiteX0" fmla="*/ 15813 w 432563"/>
                        <a:gd name="connsiteY0" fmla="*/ 48129 h 335385"/>
                        <a:gd name="connsiteX1" fmla="*/ 380493 w 432563"/>
                        <a:gd name="connsiteY1" fmla="*/ 326528 h 335385"/>
                        <a:gd name="connsiteX2" fmla="*/ 404809 w 432563"/>
                        <a:gd name="connsiteY2" fmla="*/ 267665 h 335385"/>
                        <a:gd name="connsiteX3" fmla="*/ 88633 w 432563"/>
                        <a:gd name="connsiteY3" fmla="*/ 13214 h 335385"/>
                        <a:gd name="connsiteX4" fmla="*/ 15813 w 432563"/>
                        <a:gd name="connsiteY4" fmla="*/ 48129 h 3353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32563" h="335385">
                          <a:moveTo>
                            <a:pt x="15813" y="48129"/>
                          </a:moveTo>
                          <a:cubicBezTo>
                            <a:pt x="61453" y="98929"/>
                            <a:pt x="280083" y="303112"/>
                            <a:pt x="380493" y="326528"/>
                          </a:cubicBezTo>
                          <a:cubicBezTo>
                            <a:pt x="438040" y="352325"/>
                            <a:pt x="450449" y="318465"/>
                            <a:pt x="404809" y="267665"/>
                          </a:cubicBezTo>
                          <a:cubicBezTo>
                            <a:pt x="318688" y="226390"/>
                            <a:pt x="152132" y="87826"/>
                            <a:pt x="88633" y="13214"/>
                          </a:cubicBezTo>
                          <a:cubicBezTo>
                            <a:pt x="32277" y="-11392"/>
                            <a:pt x="-29827" y="-2671"/>
                            <a:pt x="15813" y="481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3" name="Forma libre: forma 122">
                      <a:extLst>
                        <a:ext uri="{FF2B5EF4-FFF2-40B4-BE49-F238E27FC236}">
                          <a16:creationId xmlns:a16="http://schemas.microsoft.com/office/drawing/2014/main" id="{43C88BBE-AC55-4279-B580-DB7CB224F073}"/>
                        </a:ext>
                      </a:extLst>
                    </p:cNvPr>
                    <p:cNvSpPr/>
                    <p:nvPr/>
                  </p:nvSpPr>
                  <p:spPr>
                    <a:xfrm rot="921035" flipV="1">
                      <a:off x="6249402" y="3213098"/>
                      <a:ext cx="433142" cy="6955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75037"/>
                        <a:gd name="connsiteY0" fmla="*/ 61912 h 106446"/>
                        <a:gd name="connsiteX1" fmla="*/ 375037 w 375037"/>
                        <a:gd name="connsiteY1" fmla="*/ 92601 h 106446"/>
                        <a:gd name="connsiteX2" fmla="*/ 352425 w 375037"/>
                        <a:gd name="connsiteY2" fmla="*/ 28574 h 106446"/>
                        <a:gd name="connsiteX3" fmla="*/ 73818 w 375037"/>
                        <a:gd name="connsiteY3" fmla="*/ 0 h 106446"/>
                        <a:gd name="connsiteX4" fmla="*/ 0 w 375037"/>
                        <a:gd name="connsiteY4" fmla="*/ 61912 h 106446"/>
                        <a:gd name="connsiteX0" fmla="*/ 0 w 375037"/>
                        <a:gd name="connsiteY0" fmla="*/ 61912 h 112019"/>
                        <a:gd name="connsiteX1" fmla="*/ 375037 w 375037"/>
                        <a:gd name="connsiteY1" fmla="*/ 92601 h 112019"/>
                        <a:gd name="connsiteX2" fmla="*/ 352425 w 375037"/>
                        <a:gd name="connsiteY2" fmla="*/ 28574 h 112019"/>
                        <a:gd name="connsiteX3" fmla="*/ 73818 w 375037"/>
                        <a:gd name="connsiteY3" fmla="*/ 0 h 112019"/>
                        <a:gd name="connsiteX4" fmla="*/ 0 w 375037"/>
                        <a:gd name="connsiteY4" fmla="*/ 61912 h 112019"/>
                        <a:gd name="connsiteX0" fmla="*/ 0 w 375037"/>
                        <a:gd name="connsiteY0" fmla="*/ 61912 h 115860"/>
                        <a:gd name="connsiteX1" fmla="*/ 375037 w 375037"/>
                        <a:gd name="connsiteY1" fmla="*/ 92601 h 115860"/>
                        <a:gd name="connsiteX2" fmla="*/ 352425 w 375037"/>
                        <a:gd name="connsiteY2" fmla="*/ 28574 h 115860"/>
                        <a:gd name="connsiteX3" fmla="*/ 73818 w 375037"/>
                        <a:gd name="connsiteY3" fmla="*/ 0 h 115860"/>
                        <a:gd name="connsiteX4" fmla="*/ 0 w 375037"/>
                        <a:gd name="connsiteY4" fmla="*/ 61912 h 1158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5037" h="115860">
                          <a:moveTo>
                            <a:pt x="0" y="61912"/>
                          </a:moveTo>
                          <a:cubicBezTo>
                            <a:pt x="55517" y="123758"/>
                            <a:pt x="301004" y="130206"/>
                            <a:pt x="375037" y="92601"/>
                          </a:cubicBezTo>
                          <a:cubicBezTo>
                            <a:pt x="372258" y="58073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4" name="Rectángulo 123">
                      <a:extLst>
                        <a:ext uri="{FF2B5EF4-FFF2-40B4-BE49-F238E27FC236}">
                          <a16:creationId xmlns:a16="http://schemas.microsoft.com/office/drawing/2014/main" id="{6F5B5363-4B3B-47D9-93DB-2D34A856C725}"/>
                        </a:ext>
                      </a:extLst>
                    </p:cNvPr>
                    <p:cNvSpPr/>
                    <p:nvPr/>
                  </p:nvSpPr>
                  <p:spPr>
                    <a:xfrm rot="1848189">
                      <a:off x="6188765" y="2962206"/>
                      <a:ext cx="45719" cy="134015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5" name="Forma libre: forma 124">
                      <a:extLst>
                        <a:ext uri="{FF2B5EF4-FFF2-40B4-BE49-F238E27FC236}">
                          <a16:creationId xmlns:a16="http://schemas.microsoft.com/office/drawing/2014/main" id="{6A024EE1-4357-43BB-9ADB-5DFC0C2700C9}"/>
                        </a:ext>
                      </a:extLst>
                    </p:cNvPr>
                    <p:cNvSpPr/>
                    <p:nvPr/>
                  </p:nvSpPr>
                  <p:spPr>
                    <a:xfrm rot="18069118" flipV="1">
                      <a:off x="5196457" y="3164951"/>
                      <a:ext cx="244988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6" name="Forma libre: forma 125">
                      <a:extLst>
                        <a:ext uri="{FF2B5EF4-FFF2-40B4-BE49-F238E27FC236}">
                          <a16:creationId xmlns:a16="http://schemas.microsoft.com/office/drawing/2014/main" id="{231EF65A-1143-4396-97B8-93A2E3A69341}"/>
                        </a:ext>
                      </a:extLst>
                    </p:cNvPr>
                    <p:cNvSpPr/>
                    <p:nvPr/>
                  </p:nvSpPr>
                  <p:spPr>
                    <a:xfrm rot="1384792" flipV="1">
                      <a:off x="5635913" y="2989672"/>
                      <a:ext cx="335572" cy="7134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7" name="Forma libre: forma 126">
                      <a:extLst>
                        <a:ext uri="{FF2B5EF4-FFF2-40B4-BE49-F238E27FC236}">
                          <a16:creationId xmlns:a16="http://schemas.microsoft.com/office/drawing/2014/main" id="{BDF1E454-43C1-4180-9ED4-2E5679222EF1}"/>
                        </a:ext>
                      </a:extLst>
                    </p:cNvPr>
                    <p:cNvSpPr/>
                    <p:nvPr/>
                  </p:nvSpPr>
                  <p:spPr>
                    <a:xfrm rot="6991877">
                      <a:off x="4898981" y="3316020"/>
                      <a:ext cx="118757" cy="232374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8" name="Forma libre: forma 127">
                      <a:extLst>
                        <a:ext uri="{FF2B5EF4-FFF2-40B4-BE49-F238E27FC236}">
                          <a16:creationId xmlns:a16="http://schemas.microsoft.com/office/drawing/2014/main" id="{A90B8093-523E-4532-A145-24F139E5F0F7}"/>
                        </a:ext>
                      </a:extLst>
                    </p:cNvPr>
                    <p:cNvSpPr/>
                    <p:nvPr/>
                  </p:nvSpPr>
                  <p:spPr>
                    <a:xfrm rot="15664287">
                      <a:off x="6025676" y="3900780"/>
                      <a:ext cx="159511" cy="472640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114" name="Forma libre: forma 113">
                    <a:extLst>
                      <a:ext uri="{FF2B5EF4-FFF2-40B4-BE49-F238E27FC236}">
                        <a16:creationId xmlns:a16="http://schemas.microsoft.com/office/drawing/2014/main" id="{FD323A47-405E-46BF-8DE3-5F914AEA1B4A}"/>
                      </a:ext>
                    </a:extLst>
                  </p:cNvPr>
                  <p:cNvSpPr/>
                  <p:nvPr/>
                </p:nvSpPr>
                <p:spPr>
                  <a:xfrm rot="20640057" flipV="1">
                    <a:off x="5436782" y="3279071"/>
                    <a:ext cx="437297" cy="75066"/>
                  </a:xfrm>
                  <a:custGeom>
                    <a:avLst/>
                    <a:gdLst>
                      <a:gd name="connsiteX0" fmla="*/ 18429 w 434669"/>
                      <a:gd name="connsiteY0" fmla="*/ 67243 h 115262"/>
                      <a:gd name="connsiteX1" fmla="*/ 392285 w 434669"/>
                      <a:gd name="connsiteY1" fmla="*/ 114868 h 115262"/>
                      <a:gd name="connsiteX2" fmla="*/ 392285 w 434669"/>
                      <a:gd name="connsiteY2" fmla="*/ 41049 h 115262"/>
                      <a:gd name="connsiteX3" fmla="*/ 89866 w 434669"/>
                      <a:gd name="connsiteY3" fmla="*/ 568 h 115262"/>
                      <a:gd name="connsiteX4" fmla="*/ 18429 w 434669"/>
                      <a:gd name="connsiteY4" fmla="*/ 67243 h 115262"/>
                      <a:gd name="connsiteX0" fmla="*/ 18429 w 440406"/>
                      <a:gd name="connsiteY0" fmla="*/ 67243 h 120815"/>
                      <a:gd name="connsiteX1" fmla="*/ 392285 w 440406"/>
                      <a:gd name="connsiteY1" fmla="*/ 114868 h 120815"/>
                      <a:gd name="connsiteX2" fmla="*/ 392285 w 440406"/>
                      <a:gd name="connsiteY2" fmla="*/ 41049 h 120815"/>
                      <a:gd name="connsiteX3" fmla="*/ 89866 w 440406"/>
                      <a:gd name="connsiteY3" fmla="*/ 568 h 120815"/>
                      <a:gd name="connsiteX4" fmla="*/ 18429 w 440406"/>
                      <a:gd name="connsiteY4" fmla="*/ 67243 h 120815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59531 h 116327"/>
                      <a:gd name="connsiteX1" fmla="*/ 373856 w 421977"/>
                      <a:gd name="connsiteY1" fmla="*/ 107156 h 116327"/>
                      <a:gd name="connsiteX2" fmla="*/ 373856 w 421977"/>
                      <a:gd name="connsiteY2" fmla="*/ 33337 h 116327"/>
                      <a:gd name="connsiteX3" fmla="*/ 90487 w 421977"/>
                      <a:gd name="connsiteY3" fmla="*/ 0 h 116327"/>
                      <a:gd name="connsiteX4" fmla="*/ 0 w 421977"/>
                      <a:gd name="connsiteY4" fmla="*/ 59531 h 116327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76602"/>
                      <a:gd name="connsiteY0" fmla="*/ 69056 h 110553"/>
                      <a:gd name="connsiteX1" fmla="*/ 354806 w 376602"/>
                      <a:gd name="connsiteY1" fmla="*/ 107156 h 110553"/>
                      <a:gd name="connsiteX2" fmla="*/ 354806 w 376602"/>
                      <a:gd name="connsiteY2" fmla="*/ 33337 h 110553"/>
                      <a:gd name="connsiteX3" fmla="*/ 71437 w 376602"/>
                      <a:gd name="connsiteY3" fmla="*/ 0 h 110553"/>
                      <a:gd name="connsiteX4" fmla="*/ 0 w 376602"/>
                      <a:gd name="connsiteY4" fmla="*/ 69056 h 110553"/>
                      <a:gd name="connsiteX0" fmla="*/ 0 w 354806"/>
                      <a:gd name="connsiteY0" fmla="*/ 69056 h 110553"/>
                      <a:gd name="connsiteX1" fmla="*/ 354806 w 354806"/>
                      <a:gd name="connsiteY1" fmla="*/ 107156 h 110553"/>
                      <a:gd name="connsiteX2" fmla="*/ 354806 w 354806"/>
                      <a:gd name="connsiteY2" fmla="*/ 33337 h 110553"/>
                      <a:gd name="connsiteX3" fmla="*/ 71437 w 354806"/>
                      <a:gd name="connsiteY3" fmla="*/ 0 h 110553"/>
                      <a:gd name="connsiteX4" fmla="*/ 0 w 354806"/>
                      <a:gd name="connsiteY4" fmla="*/ 69056 h 110553"/>
                      <a:gd name="connsiteX0" fmla="*/ 0 w 354806"/>
                      <a:gd name="connsiteY0" fmla="*/ 69056 h 118996"/>
                      <a:gd name="connsiteX1" fmla="*/ 354806 w 354806"/>
                      <a:gd name="connsiteY1" fmla="*/ 107156 h 118996"/>
                      <a:gd name="connsiteX2" fmla="*/ 354806 w 354806"/>
                      <a:gd name="connsiteY2" fmla="*/ 33337 h 118996"/>
                      <a:gd name="connsiteX3" fmla="*/ 71437 w 354806"/>
                      <a:gd name="connsiteY3" fmla="*/ 0 h 118996"/>
                      <a:gd name="connsiteX4" fmla="*/ 0 w 354806"/>
                      <a:gd name="connsiteY4" fmla="*/ 69056 h 118996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4294 h 116062"/>
                      <a:gd name="connsiteX1" fmla="*/ 352425 w 352425"/>
                      <a:gd name="connsiteY1" fmla="*/ 104775 h 116062"/>
                      <a:gd name="connsiteX2" fmla="*/ 352425 w 352425"/>
                      <a:gd name="connsiteY2" fmla="*/ 30956 h 116062"/>
                      <a:gd name="connsiteX3" fmla="*/ 66675 w 352425"/>
                      <a:gd name="connsiteY3" fmla="*/ 0 h 116062"/>
                      <a:gd name="connsiteX4" fmla="*/ 0 w 352425"/>
                      <a:gd name="connsiteY4" fmla="*/ 64294 h 116062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2425" h="113680">
                        <a:moveTo>
                          <a:pt x="0" y="61912"/>
                        </a:moveTo>
                        <a:cubicBezTo>
                          <a:pt x="55166" y="109537"/>
                          <a:pt x="288528" y="127396"/>
                          <a:pt x="352425" y="102393"/>
                        </a:cubicBezTo>
                        <a:cubicBezTo>
                          <a:pt x="349646" y="67865"/>
                          <a:pt x="348059" y="57149"/>
                          <a:pt x="352425" y="28574"/>
                        </a:cubicBezTo>
                        <a:cubicBezTo>
                          <a:pt x="232965" y="38099"/>
                          <a:pt x="152003" y="47625"/>
                          <a:pt x="73818" y="0"/>
                        </a:cubicBezTo>
                        <a:cubicBezTo>
                          <a:pt x="50403" y="28576"/>
                          <a:pt x="54372" y="45243"/>
                          <a:pt x="0" y="6191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2" name="Forma libre: forma 111">
                  <a:extLst>
                    <a:ext uri="{FF2B5EF4-FFF2-40B4-BE49-F238E27FC236}">
                      <a16:creationId xmlns:a16="http://schemas.microsoft.com/office/drawing/2014/main" id="{94BB9BDD-6DE2-4E48-8729-D1F1FF97A020}"/>
                    </a:ext>
                  </a:extLst>
                </p:cNvPr>
                <p:cNvSpPr/>
                <p:nvPr/>
              </p:nvSpPr>
              <p:spPr>
                <a:xfrm rot="7940955">
                  <a:off x="6825102" y="3890118"/>
                  <a:ext cx="147758" cy="472640"/>
                </a:xfrm>
                <a:custGeom>
                  <a:avLst/>
                  <a:gdLst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0 w 208130"/>
                    <a:gd name="connsiteY0" fmla="*/ 46545 h 394824"/>
                    <a:gd name="connsiteX1" fmla="*/ 133350 w 208130"/>
                    <a:gd name="connsiteY1" fmla="*/ 370395 h 394824"/>
                    <a:gd name="connsiteX2" fmla="*/ 207169 w 208130"/>
                    <a:gd name="connsiteY2" fmla="*/ 332295 h 394824"/>
                    <a:gd name="connsiteX3" fmla="*/ 83344 w 208130"/>
                    <a:gd name="connsiteY3" fmla="*/ 17970 h 394824"/>
                    <a:gd name="connsiteX4" fmla="*/ 0 w 208130"/>
                    <a:gd name="connsiteY4" fmla="*/ 46545 h 394824"/>
                    <a:gd name="connsiteX0" fmla="*/ 0 w 208130"/>
                    <a:gd name="connsiteY0" fmla="*/ 28575 h 376854"/>
                    <a:gd name="connsiteX1" fmla="*/ 133350 w 208130"/>
                    <a:gd name="connsiteY1" fmla="*/ 352425 h 376854"/>
                    <a:gd name="connsiteX2" fmla="*/ 207169 w 208130"/>
                    <a:gd name="connsiteY2" fmla="*/ 314325 h 376854"/>
                    <a:gd name="connsiteX3" fmla="*/ 83344 w 208130"/>
                    <a:gd name="connsiteY3" fmla="*/ 0 h 376854"/>
                    <a:gd name="connsiteX4" fmla="*/ 0 w 208130"/>
                    <a:gd name="connsiteY4" fmla="*/ 28575 h 376854"/>
                    <a:gd name="connsiteX0" fmla="*/ 0 w 207962"/>
                    <a:gd name="connsiteY0" fmla="*/ 28575 h 352425"/>
                    <a:gd name="connsiteX1" fmla="*/ 133350 w 207962"/>
                    <a:gd name="connsiteY1" fmla="*/ 352425 h 352425"/>
                    <a:gd name="connsiteX2" fmla="*/ 207169 w 207962"/>
                    <a:gd name="connsiteY2" fmla="*/ 314325 h 352425"/>
                    <a:gd name="connsiteX3" fmla="*/ 83344 w 207962"/>
                    <a:gd name="connsiteY3" fmla="*/ 0 h 352425"/>
                    <a:gd name="connsiteX4" fmla="*/ 0 w 207962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169" h="352425">
                      <a:moveTo>
                        <a:pt x="0" y="28575"/>
                      </a:moveTo>
                      <a:cubicBezTo>
                        <a:pt x="8334" y="87312"/>
                        <a:pt x="98822" y="304800"/>
                        <a:pt x="133350" y="352425"/>
                      </a:cubicBezTo>
                      <a:cubicBezTo>
                        <a:pt x="155972" y="335757"/>
                        <a:pt x="177403" y="337343"/>
                        <a:pt x="207169" y="314325"/>
                      </a:cubicBezTo>
                      <a:cubicBezTo>
                        <a:pt x="148829" y="200819"/>
                        <a:pt x="108744" y="85725"/>
                        <a:pt x="83344" y="0"/>
                      </a:cubicBezTo>
                      <a:cubicBezTo>
                        <a:pt x="50800" y="2381"/>
                        <a:pt x="22622" y="12700"/>
                        <a:pt x="0" y="285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87" name="Elipse 86">
                <a:extLst>
                  <a:ext uri="{FF2B5EF4-FFF2-40B4-BE49-F238E27FC236}">
                    <a16:creationId xmlns:a16="http://schemas.microsoft.com/office/drawing/2014/main" id="{B9F8DCC7-9788-495E-957E-42B2072D7C72}"/>
                  </a:ext>
                </a:extLst>
              </p:cNvPr>
              <p:cNvSpPr/>
              <p:nvPr/>
            </p:nvSpPr>
            <p:spPr>
              <a:xfrm rot="19528455">
                <a:off x="5287860" y="3982765"/>
                <a:ext cx="649640" cy="63579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89" name="Elipse 88">
                <a:extLst>
                  <a:ext uri="{FF2B5EF4-FFF2-40B4-BE49-F238E27FC236}">
                    <a16:creationId xmlns:a16="http://schemas.microsoft.com/office/drawing/2014/main" id="{140C3649-DF59-4BEA-B987-617A2D49DD4C}"/>
                  </a:ext>
                </a:extLst>
              </p:cNvPr>
              <p:cNvSpPr/>
              <p:nvPr/>
            </p:nvSpPr>
            <p:spPr>
              <a:xfrm>
                <a:off x="6092448" y="4448011"/>
                <a:ext cx="512522" cy="5203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1" name="Elipse 90">
                <a:extLst>
                  <a:ext uri="{FF2B5EF4-FFF2-40B4-BE49-F238E27FC236}">
                    <a16:creationId xmlns:a16="http://schemas.microsoft.com/office/drawing/2014/main" id="{142594E6-86CE-4472-8F03-94F7689D5327}"/>
                  </a:ext>
                </a:extLst>
              </p:cNvPr>
              <p:cNvSpPr/>
              <p:nvPr/>
            </p:nvSpPr>
            <p:spPr>
              <a:xfrm rot="2245573">
                <a:off x="6201534" y="3665998"/>
                <a:ext cx="620102" cy="5280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3" name="Elipse 92">
                <a:extLst>
                  <a:ext uri="{FF2B5EF4-FFF2-40B4-BE49-F238E27FC236}">
                    <a16:creationId xmlns:a16="http://schemas.microsoft.com/office/drawing/2014/main" id="{5AC31A83-C7F0-4FC4-B130-FE316EF1ED3D}"/>
                  </a:ext>
                </a:extLst>
              </p:cNvPr>
              <p:cNvSpPr/>
              <p:nvPr/>
            </p:nvSpPr>
            <p:spPr>
              <a:xfrm rot="18347581">
                <a:off x="4633835" y="3930709"/>
                <a:ext cx="474002" cy="39887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4" name="Elipse 93">
                <a:extLst>
                  <a:ext uri="{FF2B5EF4-FFF2-40B4-BE49-F238E27FC236}">
                    <a16:creationId xmlns:a16="http://schemas.microsoft.com/office/drawing/2014/main" id="{842D65E6-D2CE-46AA-9F62-47A3C4A82D85}"/>
                  </a:ext>
                </a:extLst>
              </p:cNvPr>
              <p:cNvSpPr/>
              <p:nvPr/>
            </p:nvSpPr>
            <p:spPr>
              <a:xfrm rot="20053029">
                <a:off x="4991046" y="3295454"/>
                <a:ext cx="574760" cy="4104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5" name="Elipse 94">
                <a:extLst>
                  <a:ext uri="{FF2B5EF4-FFF2-40B4-BE49-F238E27FC236}">
                    <a16:creationId xmlns:a16="http://schemas.microsoft.com/office/drawing/2014/main" id="{8B4C0DC1-80C9-4E7F-A631-195431EC0A53}"/>
                  </a:ext>
                </a:extLst>
              </p:cNvPr>
              <p:cNvSpPr/>
              <p:nvPr/>
            </p:nvSpPr>
            <p:spPr>
              <a:xfrm rot="514851">
                <a:off x="5827588" y="3058327"/>
                <a:ext cx="533885" cy="33635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6" name="Elipse 95">
                <a:extLst>
                  <a:ext uri="{FF2B5EF4-FFF2-40B4-BE49-F238E27FC236}">
                    <a16:creationId xmlns:a16="http://schemas.microsoft.com/office/drawing/2014/main" id="{4B64B5E2-F38C-4380-A0CF-3F6ADBF33C78}"/>
                  </a:ext>
                </a:extLst>
              </p:cNvPr>
              <p:cNvSpPr/>
              <p:nvPr/>
            </p:nvSpPr>
            <p:spPr>
              <a:xfrm rot="2032607">
                <a:off x="6558601" y="3311546"/>
                <a:ext cx="419444" cy="24804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7" name="Elipse 96">
                <a:extLst>
                  <a:ext uri="{FF2B5EF4-FFF2-40B4-BE49-F238E27FC236}">
                    <a16:creationId xmlns:a16="http://schemas.microsoft.com/office/drawing/2014/main" id="{2BB40279-830A-467A-ACC7-8A369551A3F4}"/>
                  </a:ext>
                </a:extLst>
              </p:cNvPr>
              <p:cNvSpPr/>
              <p:nvPr/>
            </p:nvSpPr>
            <p:spPr>
              <a:xfrm rot="4254409">
                <a:off x="6945387" y="4113353"/>
                <a:ext cx="361455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8" name="Elipse 97">
                <a:extLst>
                  <a:ext uri="{FF2B5EF4-FFF2-40B4-BE49-F238E27FC236}">
                    <a16:creationId xmlns:a16="http://schemas.microsoft.com/office/drawing/2014/main" id="{5880BE95-D079-45A6-9CC2-1470B4F7CD89}"/>
                  </a:ext>
                </a:extLst>
              </p:cNvPr>
              <p:cNvSpPr/>
              <p:nvPr/>
            </p:nvSpPr>
            <p:spPr>
              <a:xfrm rot="3363619">
                <a:off x="7012955" y="3655498"/>
                <a:ext cx="269064" cy="144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9" name="Elipse 98">
                <a:extLst>
                  <a:ext uri="{FF2B5EF4-FFF2-40B4-BE49-F238E27FC236}">
                    <a16:creationId xmlns:a16="http://schemas.microsoft.com/office/drawing/2014/main" id="{E3524B03-6297-4D3C-AEDA-DC103FC79A77}"/>
                  </a:ext>
                </a:extLst>
              </p:cNvPr>
              <p:cNvSpPr/>
              <p:nvPr/>
            </p:nvSpPr>
            <p:spPr>
              <a:xfrm rot="1974097">
                <a:off x="6614768" y="3091064"/>
                <a:ext cx="240953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0" name="Elipse 99">
                <a:extLst>
                  <a:ext uri="{FF2B5EF4-FFF2-40B4-BE49-F238E27FC236}">
                    <a16:creationId xmlns:a16="http://schemas.microsoft.com/office/drawing/2014/main" id="{35AC2AB6-9EED-428C-80D5-8D26ACBD8956}"/>
                  </a:ext>
                </a:extLst>
              </p:cNvPr>
              <p:cNvSpPr/>
              <p:nvPr/>
            </p:nvSpPr>
            <p:spPr>
              <a:xfrm rot="715556">
                <a:off x="6127217" y="2873992"/>
                <a:ext cx="289582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1" name="Elipse 100">
                <a:extLst>
                  <a:ext uri="{FF2B5EF4-FFF2-40B4-BE49-F238E27FC236}">
                    <a16:creationId xmlns:a16="http://schemas.microsoft.com/office/drawing/2014/main" id="{85592430-5482-4542-ACB4-DA114CC00802}"/>
                  </a:ext>
                </a:extLst>
              </p:cNvPr>
              <p:cNvSpPr/>
              <p:nvPr/>
            </p:nvSpPr>
            <p:spPr>
              <a:xfrm rot="21439050">
                <a:off x="5680790" y="2818787"/>
                <a:ext cx="207170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2" name="Elipse 101">
                <a:extLst>
                  <a:ext uri="{FF2B5EF4-FFF2-40B4-BE49-F238E27FC236}">
                    <a16:creationId xmlns:a16="http://schemas.microsoft.com/office/drawing/2014/main" id="{A0D545FF-B1F8-43DC-BFF4-749CEBE96997}"/>
                  </a:ext>
                </a:extLst>
              </p:cNvPr>
              <p:cNvSpPr/>
              <p:nvPr/>
            </p:nvSpPr>
            <p:spPr>
              <a:xfrm rot="20039878">
                <a:off x="5000644" y="3019145"/>
                <a:ext cx="230364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3" name="Elipse 102">
                <a:extLst>
                  <a:ext uri="{FF2B5EF4-FFF2-40B4-BE49-F238E27FC236}">
                    <a16:creationId xmlns:a16="http://schemas.microsoft.com/office/drawing/2014/main" id="{AC0AF7A3-ED00-4665-B881-CC20DD68FC66}"/>
                  </a:ext>
                </a:extLst>
              </p:cNvPr>
              <p:cNvSpPr/>
              <p:nvPr/>
            </p:nvSpPr>
            <p:spPr>
              <a:xfrm rot="18960564">
                <a:off x="4620826" y="3333913"/>
                <a:ext cx="305734" cy="1515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4" name="Elipse 103">
                <a:extLst>
                  <a:ext uri="{FF2B5EF4-FFF2-40B4-BE49-F238E27FC236}">
                    <a16:creationId xmlns:a16="http://schemas.microsoft.com/office/drawing/2014/main" id="{CBBD53BA-3DA6-48E1-B93A-FFC699601B46}"/>
                  </a:ext>
                </a:extLst>
              </p:cNvPr>
              <p:cNvSpPr/>
              <p:nvPr/>
            </p:nvSpPr>
            <p:spPr>
              <a:xfrm rot="18293511">
                <a:off x="4413891" y="3808799"/>
                <a:ext cx="273519" cy="15715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5" name="Elipse 104">
                <a:extLst>
                  <a:ext uri="{FF2B5EF4-FFF2-40B4-BE49-F238E27FC236}">
                    <a16:creationId xmlns:a16="http://schemas.microsoft.com/office/drawing/2014/main" id="{CB2C1B24-117F-45A4-A860-773AEFA18F14}"/>
                  </a:ext>
                </a:extLst>
              </p:cNvPr>
              <p:cNvSpPr/>
              <p:nvPr/>
            </p:nvSpPr>
            <p:spPr>
              <a:xfrm rot="461863">
                <a:off x="5679131" y="3509118"/>
                <a:ext cx="393331" cy="32036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6" name="Elipse 105">
                <a:extLst>
                  <a:ext uri="{FF2B5EF4-FFF2-40B4-BE49-F238E27FC236}">
                    <a16:creationId xmlns:a16="http://schemas.microsoft.com/office/drawing/2014/main" id="{CE286AF5-05E1-4E25-9EF4-6C3068DA78E5}"/>
                  </a:ext>
                </a:extLst>
              </p:cNvPr>
              <p:cNvSpPr/>
              <p:nvPr/>
            </p:nvSpPr>
            <p:spPr>
              <a:xfrm rot="20864984">
                <a:off x="5317575" y="2936783"/>
                <a:ext cx="393331" cy="1829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7" name="Elipse 106">
                <a:extLst>
                  <a:ext uri="{FF2B5EF4-FFF2-40B4-BE49-F238E27FC236}">
                    <a16:creationId xmlns:a16="http://schemas.microsoft.com/office/drawing/2014/main" id="{FFFEE007-6940-49B3-A27F-E439B8A5BFC9}"/>
                  </a:ext>
                </a:extLst>
              </p:cNvPr>
              <p:cNvSpPr/>
              <p:nvPr/>
            </p:nvSpPr>
            <p:spPr>
              <a:xfrm rot="5111713">
                <a:off x="6720953" y="4676776"/>
                <a:ext cx="315709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8" name="Elipse 107">
                <a:extLst>
                  <a:ext uri="{FF2B5EF4-FFF2-40B4-BE49-F238E27FC236}">
                    <a16:creationId xmlns:a16="http://schemas.microsoft.com/office/drawing/2014/main" id="{535FC4D9-85AE-4BE2-8443-1C7C210F822C}"/>
                  </a:ext>
                </a:extLst>
              </p:cNvPr>
              <p:cNvSpPr/>
              <p:nvPr/>
            </p:nvSpPr>
            <p:spPr>
              <a:xfrm rot="5111713">
                <a:off x="5847579" y="5041291"/>
                <a:ext cx="315709" cy="33359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9" name="Elipse 108">
                <a:extLst>
                  <a:ext uri="{FF2B5EF4-FFF2-40B4-BE49-F238E27FC236}">
                    <a16:creationId xmlns:a16="http://schemas.microsoft.com/office/drawing/2014/main" id="{0768434A-AD44-4595-86B7-11C00D6CF2E7}"/>
                  </a:ext>
                </a:extLst>
              </p:cNvPr>
              <p:cNvSpPr/>
              <p:nvPr/>
            </p:nvSpPr>
            <p:spPr>
              <a:xfrm rot="5111713">
                <a:off x="5111754" y="4844584"/>
                <a:ext cx="400621" cy="37882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10" name="Elipse 109">
                <a:extLst>
                  <a:ext uri="{FF2B5EF4-FFF2-40B4-BE49-F238E27FC236}">
                    <a16:creationId xmlns:a16="http://schemas.microsoft.com/office/drawing/2014/main" id="{62EA6872-4AF9-4BE4-89BF-13F888A8A318}"/>
                  </a:ext>
                </a:extLst>
              </p:cNvPr>
              <p:cNvSpPr/>
              <p:nvPr/>
            </p:nvSpPr>
            <p:spPr>
              <a:xfrm rot="5400000">
                <a:off x="4604010" y="4546358"/>
                <a:ext cx="306218" cy="2381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134" name="Rectángulo 133">
            <a:extLst>
              <a:ext uri="{FF2B5EF4-FFF2-40B4-BE49-F238E27FC236}">
                <a16:creationId xmlns:a16="http://schemas.microsoft.com/office/drawing/2014/main" id="{1A4A8FFF-C90D-4FCC-817B-65C926F22860}"/>
              </a:ext>
            </a:extLst>
          </p:cNvPr>
          <p:cNvSpPr/>
          <p:nvPr/>
        </p:nvSpPr>
        <p:spPr>
          <a:xfrm>
            <a:off x="7999118" y="1735258"/>
            <a:ext cx="1069524" cy="2647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1300"/>
              </a:lnSpc>
            </a:pPr>
            <a:r>
              <a:rPr lang="es-CL" sz="1400" b="1" dirty="0">
                <a:solidFill>
                  <a:schemeClr val="bg1"/>
                </a:solidFill>
              </a:rPr>
              <a:t>20/11/2019</a:t>
            </a:r>
          </a:p>
        </p:txBody>
      </p:sp>
    </p:spTree>
    <p:extLst>
      <p:ext uri="{BB962C8B-B14F-4D97-AF65-F5344CB8AC3E}">
        <p14:creationId xmlns:p14="http://schemas.microsoft.com/office/powerpoint/2010/main" val="1442949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5" grpId="0"/>
      <p:bldP spid="331" grpId="0"/>
      <p:bldP spid="35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" name="object 3">
            <a:extLst>
              <a:ext uri="{FF2B5EF4-FFF2-40B4-BE49-F238E27FC236}">
                <a16:creationId xmlns:a16="http://schemas.microsoft.com/office/drawing/2014/main" id="{928147E3-351E-4E3C-91CD-2D711FF0BC80}"/>
              </a:ext>
            </a:extLst>
          </p:cNvPr>
          <p:cNvSpPr/>
          <p:nvPr/>
        </p:nvSpPr>
        <p:spPr>
          <a:xfrm>
            <a:off x="7987003" y="-5744"/>
            <a:ext cx="4207087" cy="6863744"/>
          </a:xfrm>
          <a:prstGeom prst="rect">
            <a:avLst/>
          </a:prstGeom>
          <a:blipFill>
            <a:blip r:embed="rId2" cstate="print"/>
            <a:stretch>
              <a:fillRect l="-15708" t="1" b="-420"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 dirty="0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B9F420E4-6FEA-442E-9114-65534CA5E3EF}"/>
              </a:ext>
            </a:extLst>
          </p:cNvPr>
          <p:cNvSpPr/>
          <p:nvPr/>
        </p:nvSpPr>
        <p:spPr>
          <a:xfrm>
            <a:off x="7987004" y="0"/>
            <a:ext cx="4204996" cy="6858000"/>
          </a:xfrm>
          <a:prstGeom prst="rect">
            <a:avLst/>
          </a:prstGeom>
          <a:solidFill>
            <a:schemeClr val="tx1">
              <a:alpha val="4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6" name="Rectángulo 25">
            <a:extLst>
              <a:ext uri="{FF2B5EF4-FFF2-40B4-BE49-F238E27FC236}">
                <a16:creationId xmlns:a16="http://schemas.microsoft.com/office/drawing/2014/main" id="{F911941E-079F-4969-BC18-12FE147B4179}"/>
              </a:ext>
            </a:extLst>
          </p:cNvPr>
          <p:cNvSpPr/>
          <p:nvPr/>
        </p:nvSpPr>
        <p:spPr>
          <a:xfrm>
            <a:off x="132340" y="148555"/>
            <a:ext cx="11659573" cy="542925"/>
          </a:xfrm>
          <a:custGeom>
            <a:avLst/>
            <a:gdLst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86200 w 10686200"/>
              <a:gd name="connsiteY2" fmla="*/ 13150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19525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67138 w 10686200"/>
              <a:gd name="connsiteY2" fmla="*/ 117214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57613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569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7723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251780 w 10686200"/>
              <a:gd name="connsiteY2" fmla="*/ 129755 h 131501"/>
              <a:gd name="connsiteX3" fmla="*/ 0 w 10686200"/>
              <a:gd name="connsiteY3" fmla="*/ 131501 h 131501"/>
              <a:gd name="connsiteX4" fmla="*/ 0 w 10686200"/>
              <a:gd name="connsiteY4" fmla="*/ 0 h 131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86200" h="131501">
                <a:moveTo>
                  <a:pt x="0" y="0"/>
                </a:moveTo>
                <a:lnTo>
                  <a:pt x="10686200" y="0"/>
                </a:lnTo>
                <a:lnTo>
                  <a:pt x="10251780" y="129755"/>
                </a:lnTo>
                <a:lnTo>
                  <a:pt x="0" y="1315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71E0A5DE-0AED-4227-91DA-B138D1FBFB36}"/>
              </a:ext>
            </a:extLst>
          </p:cNvPr>
          <p:cNvSpPr txBox="1"/>
          <p:nvPr/>
        </p:nvSpPr>
        <p:spPr>
          <a:xfrm>
            <a:off x="234977" y="158407"/>
            <a:ext cx="84955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2800" b="1" dirty="0">
                <a:solidFill>
                  <a:schemeClr val="bg1"/>
                </a:solidFill>
              </a:rPr>
              <a:t>Análisis Temporal de Principales Causas por Región</a:t>
            </a:r>
          </a:p>
        </p:txBody>
      </p:sp>
      <p:sp>
        <p:nvSpPr>
          <p:cNvPr id="325" name="Rectángulo 324">
            <a:extLst>
              <a:ext uri="{FF2B5EF4-FFF2-40B4-BE49-F238E27FC236}">
                <a16:creationId xmlns:a16="http://schemas.microsoft.com/office/drawing/2014/main" id="{984BB0A3-DA77-4587-8C8A-8592693CC538}"/>
              </a:ext>
            </a:extLst>
          </p:cNvPr>
          <p:cNvSpPr/>
          <p:nvPr/>
        </p:nvSpPr>
        <p:spPr>
          <a:xfrm>
            <a:off x="10257957" y="2137624"/>
            <a:ext cx="206989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5,5 años     </a:t>
            </a:r>
            <a:r>
              <a:rPr lang="es-MX" sz="2000" dirty="0">
                <a:solidFill>
                  <a:schemeClr val="bg1">
                    <a:lumMod val="95000"/>
                  </a:schemeClr>
                </a:solidFill>
              </a:rPr>
              <a:t>en procesos</a:t>
            </a:r>
          </a:p>
        </p:txBody>
      </p:sp>
      <p:sp>
        <p:nvSpPr>
          <p:cNvPr id="331" name="Rectángulo 330">
            <a:extLst>
              <a:ext uri="{FF2B5EF4-FFF2-40B4-BE49-F238E27FC236}">
                <a16:creationId xmlns:a16="http://schemas.microsoft.com/office/drawing/2014/main" id="{A73AE4B5-DE76-4E48-830F-8F1A8C30E84F}"/>
              </a:ext>
            </a:extLst>
          </p:cNvPr>
          <p:cNvSpPr/>
          <p:nvPr/>
        </p:nvSpPr>
        <p:spPr>
          <a:xfrm>
            <a:off x="9916971" y="750613"/>
            <a:ext cx="2289997" cy="11387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6,21 años    </a:t>
            </a:r>
            <a:r>
              <a:rPr lang="es-MX" sz="2000" dirty="0">
                <a:solidFill>
                  <a:schemeClr val="bg1">
                    <a:lumMod val="95000"/>
                  </a:schemeClr>
                </a:solidFill>
              </a:rPr>
              <a:t>desde presentación de proyecto </a:t>
            </a:r>
          </a:p>
        </p:txBody>
      </p:sp>
      <p:sp>
        <p:nvSpPr>
          <p:cNvPr id="319" name="Rectángulo 318">
            <a:extLst>
              <a:ext uri="{FF2B5EF4-FFF2-40B4-BE49-F238E27FC236}">
                <a16:creationId xmlns:a16="http://schemas.microsoft.com/office/drawing/2014/main" id="{CEFD41D1-66C7-41AF-A62B-239884035726}"/>
              </a:ext>
            </a:extLst>
          </p:cNvPr>
          <p:cNvSpPr/>
          <p:nvPr/>
        </p:nvSpPr>
        <p:spPr>
          <a:xfrm>
            <a:off x="5275372" y="782156"/>
            <a:ext cx="242887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2400" dirty="0">
                <a:solidFill>
                  <a:srgbClr val="000000"/>
                </a:solidFill>
                <a:latin typeface="Calibri" panose="020F0502020204030204" pitchFamily="34" charset="0"/>
              </a:rPr>
              <a:t>MM US$ 2.500,00</a:t>
            </a:r>
            <a:endParaRPr lang="es-CL" sz="2400" dirty="0"/>
          </a:p>
        </p:txBody>
      </p:sp>
      <p:grpSp>
        <p:nvGrpSpPr>
          <p:cNvPr id="32" name="Grupo 31">
            <a:extLst>
              <a:ext uri="{FF2B5EF4-FFF2-40B4-BE49-F238E27FC236}">
                <a16:creationId xmlns:a16="http://schemas.microsoft.com/office/drawing/2014/main" id="{149BB24C-1529-4C9C-9B7D-C56550954D2B}"/>
              </a:ext>
            </a:extLst>
          </p:cNvPr>
          <p:cNvGrpSpPr/>
          <p:nvPr/>
        </p:nvGrpSpPr>
        <p:grpSpPr>
          <a:xfrm>
            <a:off x="681010" y="1398960"/>
            <a:ext cx="4520014" cy="5478382"/>
            <a:chOff x="-24436" y="1399900"/>
            <a:chExt cx="4520014" cy="5478382"/>
          </a:xfrm>
        </p:grpSpPr>
        <p:grpSp>
          <p:nvGrpSpPr>
            <p:cNvPr id="19" name="Grupo 18">
              <a:extLst>
                <a:ext uri="{FF2B5EF4-FFF2-40B4-BE49-F238E27FC236}">
                  <a16:creationId xmlns:a16="http://schemas.microsoft.com/office/drawing/2014/main" id="{68658B5E-7154-4496-B853-897271926109}"/>
                </a:ext>
              </a:extLst>
            </p:cNvPr>
            <p:cNvGrpSpPr/>
            <p:nvPr/>
          </p:nvGrpSpPr>
          <p:grpSpPr>
            <a:xfrm>
              <a:off x="26593" y="2104356"/>
              <a:ext cx="1660780" cy="4148661"/>
              <a:chOff x="100067" y="989805"/>
              <a:chExt cx="1660780" cy="4148661"/>
            </a:xfrm>
          </p:grpSpPr>
          <p:sp>
            <p:nvSpPr>
              <p:cNvPr id="18" name="Rectángulo: esquinas redondeadas 17">
                <a:extLst>
                  <a:ext uri="{FF2B5EF4-FFF2-40B4-BE49-F238E27FC236}">
                    <a16:creationId xmlns:a16="http://schemas.microsoft.com/office/drawing/2014/main" id="{F08CF1F0-5F85-4E73-9468-2947698E1FE5}"/>
                  </a:ext>
                </a:extLst>
              </p:cNvPr>
              <p:cNvSpPr/>
              <p:nvPr/>
            </p:nvSpPr>
            <p:spPr>
              <a:xfrm>
                <a:off x="189344" y="989805"/>
                <a:ext cx="1444572" cy="4148661"/>
              </a:xfrm>
              <a:prstGeom prst="roundRect">
                <a:avLst>
                  <a:gd name="adj" fmla="val 10353"/>
                </a:avLst>
              </a:prstGeom>
              <a:solidFill>
                <a:srgbClr val="644C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282" name="CuadroTexto 281">
                <a:extLst>
                  <a:ext uri="{FF2B5EF4-FFF2-40B4-BE49-F238E27FC236}">
                    <a16:creationId xmlns:a16="http://schemas.microsoft.com/office/drawing/2014/main" id="{512D6EAA-7180-43D2-9CEF-F93AB782586E}"/>
                  </a:ext>
                </a:extLst>
              </p:cNvPr>
              <p:cNvSpPr txBox="1"/>
              <p:nvPr/>
            </p:nvSpPr>
            <p:spPr>
              <a:xfrm>
                <a:off x="100067" y="1082757"/>
                <a:ext cx="1640243" cy="5981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13/09/2013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Presentación de Proyecto</a:t>
                </a:r>
              </a:p>
            </p:txBody>
          </p:sp>
          <p:sp>
            <p:nvSpPr>
              <p:cNvPr id="283" name="CuadroTexto 282">
                <a:extLst>
                  <a:ext uri="{FF2B5EF4-FFF2-40B4-BE49-F238E27FC236}">
                    <a16:creationId xmlns:a16="http://schemas.microsoft.com/office/drawing/2014/main" id="{7FDD0E32-DB8A-475C-BA9A-49C503C2A222}"/>
                  </a:ext>
                </a:extLst>
              </p:cNvPr>
              <p:cNvSpPr txBox="1"/>
              <p:nvPr/>
            </p:nvSpPr>
            <p:spPr>
              <a:xfrm>
                <a:off x="120603" y="1682149"/>
                <a:ext cx="1640243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23/01/2014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ICSARA N°1 </a:t>
                </a:r>
              </a:p>
            </p:txBody>
          </p:sp>
          <p:sp>
            <p:nvSpPr>
              <p:cNvPr id="284" name="CuadroTexto 283">
                <a:extLst>
                  <a:ext uri="{FF2B5EF4-FFF2-40B4-BE49-F238E27FC236}">
                    <a16:creationId xmlns:a16="http://schemas.microsoft.com/office/drawing/2014/main" id="{AE26CEC9-D40E-4469-8692-3A111D075541}"/>
                  </a:ext>
                </a:extLst>
              </p:cNvPr>
              <p:cNvSpPr txBox="1"/>
              <p:nvPr/>
            </p:nvSpPr>
            <p:spPr>
              <a:xfrm>
                <a:off x="103082" y="2161007"/>
                <a:ext cx="1657764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17/10/2014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Adenda N°1</a:t>
                </a:r>
              </a:p>
            </p:txBody>
          </p:sp>
          <p:sp>
            <p:nvSpPr>
              <p:cNvPr id="285" name="CuadroTexto 284">
                <a:extLst>
                  <a:ext uri="{FF2B5EF4-FFF2-40B4-BE49-F238E27FC236}">
                    <a16:creationId xmlns:a16="http://schemas.microsoft.com/office/drawing/2014/main" id="{CEB2679C-F2FB-48F7-9393-F18DD7B533DD}"/>
                  </a:ext>
                </a:extLst>
              </p:cNvPr>
              <p:cNvSpPr txBox="1"/>
              <p:nvPr/>
            </p:nvSpPr>
            <p:spPr>
              <a:xfrm>
                <a:off x="103082" y="2634800"/>
                <a:ext cx="1657764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15/01/2015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ICSARA N°2</a:t>
                </a:r>
              </a:p>
            </p:txBody>
          </p:sp>
          <p:sp>
            <p:nvSpPr>
              <p:cNvPr id="291" name="CuadroTexto 290">
                <a:extLst>
                  <a:ext uri="{FF2B5EF4-FFF2-40B4-BE49-F238E27FC236}">
                    <a16:creationId xmlns:a16="http://schemas.microsoft.com/office/drawing/2014/main" id="{816A3B6E-0ED9-4EC5-980C-288ADDBCB761}"/>
                  </a:ext>
                </a:extLst>
              </p:cNvPr>
              <p:cNvSpPr txBox="1"/>
              <p:nvPr/>
            </p:nvSpPr>
            <p:spPr>
              <a:xfrm>
                <a:off x="103082" y="3125216"/>
                <a:ext cx="1657765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07/01/2016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Adenda N°2</a:t>
                </a:r>
              </a:p>
            </p:txBody>
          </p:sp>
          <p:sp>
            <p:nvSpPr>
              <p:cNvPr id="292" name="CuadroTexto 291">
                <a:extLst>
                  <a:ext uri="{FF2B5EF4-FFF2-40B4-BE49-F238E27FC236}">
                    <a16:creationId xmlns:a16="http://schemas.microsoft.com/office/drawing/2014/main" id="{F51C460C-C2EB-472F-BC61-60345910806E}"/>
                  </a:ext>
                </a:extLst>
              </p:cNvPr>
              <p:cNvSpPr txBox="1"/>
              <p:nvPr/>
            </p:nvSpPr>
            <p:spPr>
              <a:xfrm>
                <a:off x="103083" y="3663757"/>
                <a:ext cx="1657764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07/03/2016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ICSARA N°3</a:t>
                </a:r>
              </a:p>
            </p:txBody>
          </p:sp>
          <p:sp>
            <p:nvSpPr>
              <p:cNvPr id="294" name="CuadroTexto 293">
                <a:extLst>
                  <a:ext uri="{FF2B5EF4-FFF2-40B4-BE49-F238E27FC236}">
                    <a16:creationId xmlns:a16="http://schemas.microsoft.com/office/drawing/2014/main" id="{41C03684-5C0C-480F-9696-1332920DEB67}"/>
                  </a:ext>
                </a:extLst>
              </p:cNvPr>
              <p:cNvSpPr txBox="1"/>
              <p:nvPr/>
            </p:nvSpPr>
            <p:spPr>
              <a:xfrm>
                <a:off x="103084" y="4130642"/>
                <a:ext cx="1640243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17/10/2016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Adenda N°3</a:t>
                </a:r>
              </a:p>
            </p:txBody>
          </p:sp>
          <p:sp>
            <p:nvSpPr>
              <p:cNvPr id="295" name="CuadroTexto 294">
                <a:extLst>
                  <a:ext uri="{FF2B5EF4-FFF2-40B4-BE49-F238E27FC236}">
                    <a16:creationId xmlns:a16="http://schemas.microsoft.com/office/drawing/2014/main" id="{FB9090B8-59B5-4AC0-BC5C-7998F2B1226C}"/>
                  </a:ext>
                </a:extLst>
              </p:cNvPr>
              <p:cNvSpPr txBox="1"/>
              <p:nvPr/>
            </p:nvSpPr>
            <p:spPr>
              <a:xfrm>
                <a:off x="120603" y="4661841"/>
                <a:ext cx="1640243" cy="4314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14/03/2017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CL" sz="1400" dirty="0">
                    <a:solidFill>
                      <a:schemeClr val="bg1"/>
                    </a:solidFill>
                  </a:rPr>
                  <a:t>RCA N°025/2017</a:t>
                </a:r>
              </a:p>
            </p:txBody>
          </p:sp>
        </p:grpSp>
        <p:sp>
          <p:nvSpPr>
            <p:cNvPr id="312" name="CuadroTexto 311">
              <a:extLst>
                <a:ext uri="{FF2B5EF4-FFF2-40B4-BE49-F238E27FC236}">
                  <a16:creationId xmlns:a16="http://schemas.microsoft.com/office/drawing/2014/main" id="{63BC3D6C-272D-43BE-8BB4-839FFE69462D}"/>
                </a:ext>
              </a:extLst>
            </p:cNvPr>
            <p:cNvSpPr txBox="1"/>
            <p:nvPr/>
          </p:nvSpPr>
          <p:spPr>
            <a:xfrm>
              <a:off x="-24436" y="6280105"/>
              <a:ext cx="1640243" cy="5981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s-CL" sz="1400" b="1" dirty="0"/>
                <a:t>Total 1.276 días</a:t>
              </a:r>
            </a:p>
            <a:p>
              <a:pPr algn="ctr">
                <a:lnSpc>
                  <a:spcPts val="1300"/>
                </a:lnSpc>
              </a:pPr>
              <a:r>
                <a:rPr lang="es-CL" sz="1400" b="1" dirty="0"/>
                <a:t>Empresa 836 días</a:t>
              </a:r>
            </a:p>
            <a:p>
              <a:pPr algn="ctr">
                <a:lnSpc>
                  <a:spcPts val="1300"/>
                </a:lnSpc>
              </a:pPr>
              <a:r>
                <a:rPr lang="es-CL" sz="1400" b="1" dirty="0"/>
                <a:t>Evaluación 440 días </a:t>
              </a:r>
            </a:p>
          </p:txBody>
        </p:sp>
        <p:sp>
          <p:nvSpPr>
            <p:cNvPr id="314" name="CuadroTexto 313">
              <a:extLst>
                <a:ext uri="{FF2B5EF4-FFF2-40B4-BE49-F238E27FC236}">
                  <a16:creationId xmlns:a16="http://schemas.microsoft.com/office/drawing/2014/main" id="{FD844654-425C-4773-BF4E-D4EDA9592213}"/>
                </a:ext>
              </a:extLst>
            </p:cNvPr>
            <p:cNvSpPr txBox="1"/>
            <p:nvPr/>
          </p:nvSpPr>
          <p:spPr>
            <a:xfrm>
              <a:off x="1732988" y="2044833"/>
              <a:ext cx="1071661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0 años </a:t>
              </a:r>
            </a:p>
            <a:p>
              <a:pPr algn="ctr"/>
              <a:r>
                <a:rPr lang="es-CL" sz="1200" dirty="0"/>
                <a:t>8 meses </a:t>
              </a:r>
            </a:p>
            <a:p>
              <a:pPr algn="ctr"/>
              <a:r>
                <a:rPr lang="es-CL" sz="1200" dirty="0"/>
                <a:t>15 días</a:t>
              </a:r>
            </a:p>
          </p:txBody>
        </p:sp>
        <p:sp>
          <p:nvSpPr>
            <p:cNvPr id="21" name="Forma libre: forma 20">
              <a:extLst>
                <a:ext uri="{FF2B5EF4-FFF2-40B4-BE49-F238E27FC236}">
                  <a16:creationId xmlns:a16="http://schemas.microsoft.com/office/drawing/2014/main" id="{764AFD6D-ABF0-439B-8E58-1D213B143AD0}"/>
                </a:ext>
              </a:extLst>
            </p:cNvPr>
            <p:cNvSpPr/>
            <p:nvPr/>
          </p:nvSpPr>
          <p:spPr>
            <a:xfrm>
              <a:off x="1708967" y="2446817"/>
              <a:ext cx="1145615" cy="235555"/>
            </a:xfrm>
            <a:custGeom>
              <a:avLst/>
              <a:gdLst>
                <a:gd name="connsiteX0" fmla="*/ 0 w 1276350"/>
                <a:gd name="connsiteY0" fmla="*/ 123825 h 247650"/>
                <a:gd name="connsiteX1" fmla="*/ 266700 w 1276350"/>
                <a:gd name="connsiteY1" fmla="*/ 123825 h 247650"/>
                <a:gd name="connsiteX2" fmla="*/ 314325 w 1276350"/>
                <a:gd name="connsiteY2" fmla="*/ 0 h 247650"/>
                <a:gd name="connsiteX3" fmla="*/ 333375 w 1276350"/>
                <a:gd name="connsiteY3" fmla="*/ 247650 h 247650"/>
                <a:gd name="connsiteX4" fmla="*/ 352425 w 1276350"/>
                <a:gd name="connsiteY4" fmla="*/ 114300 h 247650"/>
                <a:gd name="connsiteX5" fmla="*/ 1009650 w 1276350"/>
                <a:gd name="connsiteY5" fmla="*/ 114300 h 247650"/>
                <a:gd name="connsiteX6" fmla="*/ 1038225 w 1276350"/>
                <a:gd name="connsiteY6" fmla="*/ 38100 h 247650"/>
                <a:gd name="connsiteX7" fmla="*/ 1057275 w 1276350"/>
                <a:gd name="connsiteY7" fmla="*/ 247650 h 247650"/>
                <a:gd name="connsiteX8" fmla="*/ 1095375 w 1276350"/>
                <a:gd name="connsiteY8" fmla="*/ 57150 h 247650"/>
                <a:gd name="connsiteX9" fmla="*/ 1104900 w 1276350"/>
                <a:gd name="connsiteY9" fmla="*/ 133350 h 247650"/>
                <a:gd name="connsiteX10" fmla="*/ 1276350 w 1276350"/>
                <a:gd name="connsiteY10" fmla="*/ 123825 h 247650"/>
                <a:gd name="connsiteX0" fmla="*/ 0 w 1302060"/>
                <a:gd name="connsiteY0" fmla="*/ 123825 h 247650"/>
                <a:gd name="connsiteX1" fmla="*/ 266700 w 1302060"/>
                <a:gd name="connsiteY1" fmla="*/ 123825 h 247650"/>
                <a:gd name="connsiteX2" fmla="*/ 314325 w 1302060"/>
                <a:gd name="connsiteY2" fmla="*/ 0 h 247650"/>
                <a:gd name="connsiteX3" fmla="*/ 333375 w 1302060"/>
                <a:gd name="connsiteY3" fmla="*/ 247650 h 247650"/>
                <a:gd name="connsiteX4" fmla="*/ 352425 w 1302060"/>
                <a:gd name="connsiteY4" fmla="*/ 114300 h 247650"/>
                <a:gd name="connsiteX5" fmla="*/ 1009650 w 1302060"/>
                <a:gd name="connsiteY5" fmla="*/ 114300 h 247650"/>
                <a:gd name="connsiteX6" fmla="*/ 1038225 w 1302060"/>
                <a:gd name="connsiteY6" fmla="*/ 38100 h 247650"/>
                <a:gd name="connsiteX7" fmla="*/ 1057275 w 1302060"/>
                <a:gd name="connsiteY7" fmla="*/ 247650 h 247650"/>
                <a:gd name="connsiteX8" fmla="*/ 1095375 w 1302060"/>
                <a:gd name="connsiteY8" fmla="*/ 57150 h 247650"/>
                <a:gd name="connsiteX9" fmla="*/ 1104900 w 1302060"/>
                <a:gd name="connsiteY9" fmla="*/ 133350 h 247650"/>
                <a:gd name="connsiteX10" fmla="*/ 1302060 w 1302060"/>
                <a:gd name="connsiteY10" fmla="*/ 142875 h 247650"/>
                <a:gd name="connsiteX0" fmla="*/ 0 w 1302060"/>
                <a:gd name="connsiteY0" fmla="*/ 123825 h 247650"/>
                <a:gd name="connsiteX1" fmla="*/ 266700 w 1302060"/>
                <a:gd name="connsiteY1" fmla="*/ 123825 h 247650"/>
                <a:gd name="connsiteX2" fmla="*/ 314325 w 1302060"/>
                <a:gd name="connsiteY2" fmla="*/ 0 h 247650"/>
                <a:gd name="connsiteX3" fmla="*/ 333375 w 1302060"/>
                <a:gd name="connsiteY3" fmla="*/ 247650 h 247650"/>
                <a:gd name="connsiteX4" fmla="*/ 352425 w 1302060"/>
                <a:gd name="connsiteY4" fmla="*/ 114300 h 247650"/>
                <a:gd name="connsiteX5" fmla="*/ 1009650 w 1302060"/>
                <a:gd name="connsiteY5" fmla="*/ 114300 h 247650"/>
                <a:gd name="connsiteX6" fmla="*/ 1038225 w 1302060"/>
                <a:gd name="connsiteY6" fmla="*/ 38100 h 247650"/>
                <a:gd name="connsiteX7" fmla="*/ 1057275 w 1302060"/>
                <a:gd name="connsiteY7" fmla="*/ 247650 h 247650"/>
                <a:gd name="connsiteX8" fmla="*/ 1095375 w 1302060"/>
                <a:gd name="connsiteY8" fmla="*/ 57150 h 247650"/>
                <a:gd name="connsiteX9" fmla="*/ 1104900 w 1302060"/>
                <a:gd name="connsiteY9" fmla="*/ 133350 h 247650"/>
                <a:gd name="connsiteX10" fmla="*/ 1302060 w 1302060"/>
                <a:gd name="connsiteY10" fmla="*/ 128587 h 247650"/>
                <a:gd name="connsiteX0" fmla="*/ 0 w 1272678"/>
                <a:gd name="connsiteY0" fmla="*/ 119063 h 247650"/>
                <a:gd name="connsiteX1" fmla="*/ 237318 w 1272678"/>
                <a:gd name="connsiteY1" fmla="*/ 123825 h 247650"/>
                <a:gd name="connsiteX2" fmla="*/ 284943 w 1272678"/>
                <a:gd name="connsiteY2" fmla="*/ 0 h 247650"/>
                <a:gd name="connsiteX3" fmla="*/ 303993 w 1272678"/>
                <a:gd name="connsiteY3" fmla="*/ 247650 h 247650"/>
                <a:gd name="connsiteX4" fmla="*/ 323043 w 1272678"/>
                <a:gd name="connsiteY4" fmla="*/ 114300 h 247650"/>
                <a:gd name="connsiteX5" fmla="*/ 980268 w 1272678"/>
                <a:gd name="connsiteY5" fmla="*/ 114300 h 247650"/>
                <a:gd name="connsiteX6" fmla="*/ 1008843 w 1272678"/>
                <a:gd name="connsiteY6" fmla="*/ 38100 h 247650"/>
                <a:gd name="connsiteX7" fmla="*/ 1027893 w 1272678"/>
                <a:gd name="connsiteY7" fmla="*/ 247650 h 247650"/>
                <a:gd name="connsiteX8" fmla="*/ 1065993 w 1272678"/>
                <a:gd name="connsiteY8" fmla="*/ 57150 h 247650"/>
                <a:gd name="connsiteX9" fmla="*/ 1075518 w 1272678"/>
                <a:gd name="connsiteY9" fmla="*/ 133350 h 247650"/>
                <a:gd name="connsiteX10" fmla="*/ 1272678 w 1272678"/>
                <a:gd name="connsiteY10" fmla="*/ 128587 h 247650"/>
                <a:gd name="connsiteX0" fmla="*/ 0 w 1272678"/>
                <a:gd name="connsiteY0" fmla="*/ 126207 h 247650"/>
                <a:gd name="connsiteX1" fmla="*/ 237318 w 1272678"/>
                <a:gd name="connsiteY1" fmla="*/ 123825 h 247650"/>
                <a:gd name="connsiteX2" fmla="*/ 284943 w 1272678"/>
                <a:gd name="connsiteY2" fmla="*/ 0 h 247650"/>
                <a:gd name="connsiteX3" fmla="*/ 303993 w 1272678"/>
                <a:gd name="connsiteY3" fmla="*/ 247650 h 247650"/>
                <a:gd name="connsiteX4" fmla="*/ 323043 w 1272678"/>
                <a:gd name="connsiteY4" fmla="*/ 114300 h 247650"/>
                <a:gd name="connsiteX5" fmla="*/ 980268 w 1272678"/>
                <a:gd name="connsiteY5" fmla="*/ 114300 h 247650"/>
                <a:gd name="connsiteX6" fmla="*/ 1008843 w 1272678"/>
                <a:gd name="connsiteY6" fmla="*/ 38100 h 247650"/>
                <a:gd name="connsiteX7" fmla="*/ 1027893 w 1272678"/>
                <a:gd name="connsiteY7" fmla="*/ 247650 h 247650"/>
                <a:gd name="connsiteX8" fmla="*/ 1065993 w 1272678"/>
                <a:gd name="connsiteY8" fmla="*/ 57150 h 247650"/>
                <a:gd name="connsiteX9" fmla="*/ 1075518 w 1272678"/>
                <a:gd name="connsiteY9" fmla="*/ 133350 h 247650"/>
                <a:gd name="connsiteX10" fmla="*/ 1272678 w 1272678"/>
                <a:gd name="connsiteY10" fmla="*/ 128587 h 247650"/>
                <a:gd name="connsiteX0" fmla="*/ 0 w 1272678"/>
                <a:gd name="connsiteY0" fmla="*/ 126207 h 247650"/>
                <a:gd name="connsiteX1" fmla="*/ 204053 w 1272678"/>
                <a:gd name="connsiteY1" fmla="*/ 126244 h 247650"/>
                <a:gd name="connsiteX2" fmla="*/ 284943 w 1272678"/>
                <a:gd name="connsiteY2" fmla="*/ 0 h 247650"/>
                <a:gd name="connsiteX3" fmla="*/ 303993 w 1272678"/>
                <a:gd name="connsiteY3" fmla="*/ 247650 h 247650"/>
                <a:gd name="connsiteX4" fmla="*/ 323043 w 1272678"/>
                <a:gd name="connsiteY4" fmla="*/ 114300 h 247650"/>
                <a:gd name="connsiteX5" fmla="*/ 980268 w 1272678"/>
                <a:gd name="connsiteY5" fmla="*/ 114300 h 247650"/>
                <a:gd name="connsiteX6" fmla="*/ 1008843 w 1272678"/>
                <a:gd name="connsiteY6" fmla="*/ 38100 h 247650"/>
                <a:gd name="connsiteX7" fmla="*/ 1027893 w 1272678"/>
                <a:gd name="connsiteY7" fmla="*/ 247650 h 247650"/>
                <a:gd name="connsiteX8" fmla="*/ 1065993 w 1272678"/>
                <a:gd name="connsiteY8" fmla="*/ 57150 h 247650"/>
                <a:gd name="connsiteX9" fmla="*/ 1075518 w 1272678"/>
                <a:gd name="connsiteY9" fmla="*/ 133350 h 247650"/>
                <a:gd name="connsiteX10" fmla="*/ 1272678 w 1272678"/>
                <a:gd name="connsiteY10" fmla="*/ 128587 h 247650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80268 w 1272678"/>
                <a:gd name="connsiteY5" fmla="*/ 102205 h 235555"/>
                <a:gd name="connsiteX6" fmla="*/ 1008843 w 1272678"/>
                <a:gd name="connsiteY6" fmla="*/ 26005 h 235555"/>
                <a:gd name="connsiteX7" fmla="*/ 1027893 w 1272678"/>
                <a:gd name="connsiteY7" fmla="*/ 235555 h 235555"/>
                <a:gd name="connsiteX8" fmla="*/ 1065993 w 1272678"/>
                <a:gd name="connsiteY8" fmla="*/ 45055 h 235555"/>
                <a:gd name="connsiteX9" fmla="*/ 1075518 w 1272678"/>
                <a:gd name="connsiteY9" fmla="*/ 121255 h 235555"/>
                <a:gd name="connsiteX10" fmla="*/ 1272678 w 1272678"/>
                <a:gd name="connsiteY10" fmla="*/ 116492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1008843 w 1272678"/>
                <a:gd name="connsiteY6" fmla="*/ 26005 h 235555"/>
                <a:gd name="connsiteX7" fmla="*/ 1027893 w 1272678"/>
                <a:gd name="connsiteY7" fmla="*/ 235555 h 235555"/>
                <a:gd name="connsiteX8" fmla="*/ 1065993 w 1272678"/>
                <a:gd name="connsiteY8" fmla="*/ 45055 h 235555"/>
                <a:gd name="connsiteX9" fmla="*/ 1075518 w 1272678"/>
                <a:gd name="connsiteY9" fmla="*/ 121255 h 235555"/>
                <a:gd name="connsiteX10" fmla="*/ 1272678 w 1272678"/>
                <a:gd name="connsiteY10" fmla="*/ 116492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981626 w 1272678"/>
                <a:gd name="connsiteY6" fmla="*/ 16329 h 235555"/>
                <a:gd name="connsiteX7" fmla="*/ 1027893 w 1272678"/>
                <a:gd name="connsiteY7" fmla="*/ 235555 h 235555"/>
                <a:gd name="connsiteX8" fmla="*/ 1065993 w 1272678"/>
                <a:gd name="connsiteY8" fmla="*/ 45055 h 235555"/>
                <a:gd name="connsiteX9" fmla="*/ 1075518 w 1272678"/>
                <a:gd name="connsiteY9" fmla="*/ 121255 h 235555"/>
                <a:gd name="connsiteX10" fmla="*/ 1272678 w 1272678"/>
                <a:gd name="connsiteY10" fmla="*/ 116492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981626 w 1272678"/>
                <a:gd name="connsiteY6" fmla="*/ 16329 h 235555"/>
                <a:gd name="connsiteX7" fmla="*/ 1027893 w 1272678"/>
                <a:gd name="connsiteY7" fmla="*/ 235555 h 235555"/>
                <a:gd name="connsiteX8" fmla="*/ 1050873 w 1272678"/>
                <a:gd name="connsiteY8" fmla="*/ 45055 h 235555"/>
                <a:gd name="connsiteX9" fmla="*/ 1075518 w 1272678"/>
                <a:gd name="connsiteY9" fmla="*/ 121255 h 235555"/>
                <a:gd name="connsiteX10" fmla="*/ 1272678 w 1272678"/>
                <a:gd name="connsiteY10" fmla="*/ 116492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981626 w 1272678"/>
                <a:gd name="connsiteY6" fmla="*/ 16329 h 235555"/>
                <a:gd name="connsiteX7" fmla="*/ 1027893 w 1272678"/>
                <a:gd name="connsiteY7" fmla="*/ 235555 h 235555"/>
                <a:gd name="connsiteX8" fmla="*/ 1050873 w 1272678"/>
                <a:gd name="connsiteY8" fmla="*/ 45055 h 235555"/>
                <a:gd name="connsiteX9" fmla="*/ 1087615 w 1272678"/>
                <a:gd name="connsiteY9" fmla="*/ 121255 h 235555"/>
                <a:gd name="connsiteX10" fmla="*/ 1272678 w 1272678"/>
                <a:gd name="connsiteY10" fmla="*/ 116492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981626 w 1272678"/>
                <a:gd name="connsiteY6" fmla="*/ 16329 h 235555"/>
                <a:gd name="connsiteX7" fmla="*/ 1027893 w 1272678"/>
                <a:gd name="connsiteY7" fmla="*/ 235555 h 235555"/>
                <a:gd name="connsiteX8" fmla="*/ 1050873 w 1272678"/>
                <a:gd name="connsiteY8" fmla="*/ 45055 h 235555"/>
                <a:gd name="connsiteX9" fmla="*/ 1087615 w 1272678"/>
                <a:gd name="connsiteY9" fmla="*/ 121255 h 235555"/>
                <a:gd name="connsiteX10" fmla="*/ 1272678 w 1272678"/>
                <a:gd name="connsiteY10" fmla="*/ 118911 h 235555"/>
                <a:gd name="connsiteX0" fmla="*/ 0 w 1272678"/>
                <a:gd name="connsiteY0" fmla="*/ 114112 h 235555"/>
                <a:gd name="connsiteX1" fmla="*/ 204053 w 1272678"/>
                <a:gd name="connsiteY1" fmla="*/ 114149 h 235555"/>
                <a:gd name="connsiteX2" fmla="*/ 251677 w 1272678"/>
                <a:gd name="connsiteY2" fmla="*/ 0 h 235555"/>
                <a:gd name="connsiteX3" fmla="*/ 303993 w 1272678"/>
                <a:gd name="connsiteY3" fmla="*/ 235555 h 235555"/>
                <a:gd name="connsiteX4" fmla="*/ 323043 w 1272678"/>
                <a:gd name="connsiteY4" fmla="*/ 102205 h 235555"/>
                <a:gd name="connsiteX5" fmla="*/ 937929 w 1272678"/>
                <a:gd name="connsiteY5" fmla="*/ 102205 h 235555"/>
                <a:gd name="connsiteX6" fmla="*/ 981626 w 1272678"/>
                <a:gd name="connsiteY6" fmla="*/ 16329 h 235555"/>
                <a:gd name="connsiteX7" fmla="*/ 1015796 w 1272678"/>
                <a:gd name="connsiteY7" fmla="*/ 230717 h 235555"/>
                <a:gd name="connsiteX8" fmla="*/ 1050873 w 1272678"/>
                <a:gd name="connsiteY8" fmla="*/ 45055 h 235555"/>
                <a:gd name="connsiteX9" fmla="*/ 1087615 w 1272678"/>
                <a:gd name="connsiteY9" fmla="*/ 121255 h 235555"/>
                <a:gd name="connsiteX10" fmla="*/ 1272678 w 1272678"/>
                <a:gd name="connsiteY10" fmla="*/ 118911 h 23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2678" h="235555">
                  <a:moveTo>
                    <a:pt x="0" y="114112"/>
                  </a:moveTo>
                  <a:lnTo>
                    <a:pt x="204053" y="114149"/>
                  </a:lnTo>
                  <a:lnTo>
                    <a:pt x="251677" y="0"/>
                  </a:lnTo>
                  <a:lnTo>
                    <a:pt x="303993" y="235555"/>
                  </a:lnTo>
                  <a:lnTo>
                    <a:pt x="323043" y="102205"/>
                  </a:lnTo>
                  <a:lnTo>
                    <a:pt x="937929" y="102205"/>
                  </a:lnTo>
                  <a:lnTo>
                    <a:pt x="981626" y="16329"/>
                  </a:lnTo>
                  <a:lnTo>
                    <a:pt x="1015796" y="230717"/>
                  </a:lnTo>
                  <a:lnTo>
                    <a:pt x="1050873" y="45055"/>
                  </a:lnTo>
                  <a:lnTo>
                    <a:pt x="1087615" y="121255"/>
                  </a:lnTo>
                  <a:lnTo>
                    <a:pt x="1272678" y="118911"/>
                  </a:lnTo>
                </a:path>
              </a:pathLst>
            </a:custGeom>
            <a:noFill/>
            <a:ln>
              <a:headEnd type="triangl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grpSp>
          <p:nvGrpSpPr>
            <p:cNvPr id="328" name="Grupo 327">
              <a:extLst>
                <a:ext uri="{FF2B5EF4-FFF2-40B4-BE49-F238E27FC236}">
                  <a16:creationId xmlns:a16="http://schemas.microsoft.com/office/drawing/2014/main" id="{D25594E5-1C05-4E63-8CA1-379DE8368868}"/>
                </a:ext>
              </a:extLst>
            </p:cNvPr>
            <p:cNvGrpSpPr/>
            <p:nvPr/>
          </p:nvGrpSpPr>
          <p:grpSpPr>
            <a:xfrm>
              <a:off x="3001792" y="2139246"/>
              <a:ext cx="1493786" cy="873483"/>
              <a:chOff x="647258" y="1285239"/>
              <a:chExt cx="1677197" cy="873483"/>
            </a:xfrm>
          </p:grpSpPr>
          <p:sp>
            <p:nvSpPr>
              <p:cNvPr id="329" name="Rectángulo: esquinas redondeadas 328">
                <a:extLst>
                  <a:ext uri="{FF2B5EF4-FFF2-40B4-BE49-F238E27FC236}">
                    <a16:creationId xmlns:a16="http://schemas.microsoft.com/office/drawing/2014/main" id="{72675444-7D73-4AFD-A96F-192110DE4893}"/>
                  </a:ext>
                </a:extLst>
              </p:cNvPr>
              <p:cNvSpPr/>
              <p:nvPr/>
            </p:nvSpPr>
            <p:spPr>
              <a:xfrm>
                <a:off x="665121" y="1285239"/>
                <a:ext cx="1659334" cy="873483"/>
              </a:xfrm>
              <a:prstGeom prst="roundRect">
                <a:avLst>
                  <a:gd name="adj" fmla="val 14715"/>
                </a:avLst>
              </a:prstGeom>
              <a:solidFill>
                <a:srgbClr val="2946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330" name="CuadroTexto 329">
                <a:extLst>
                  <a:ext uri="{FF2B5EF4-FFF2-40B4-BE49-F238E27FC236}">
                    <a16:creationId xmlns:a16="http://schemas.microsoft.com/office/drawing/2014/main" id="{1A8383BD-D6AF-4D83-AA1E-EDB51115C839}"/>
                  </a:ext>
                </a:extLst>
              </p:cNvPr>
              <p:cNvSpPr txBox="1"/>
              <p:nvPr/>
            </p:nvSpPr>
            <p:spPr>
              <a:xfrm>
                <a:off x="647258" y="1393825"/>
                <a:ext cx="1640244" cy="7648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300"/>
                  </a:lnSpc>
                </a:pPr>
                <a:r>
                  <a:rPr lang="es-CL" sz="1400" b="1" dirty="0">
                    <a:solidFill>
                      <a:srgbClr val="00B0F0"/>
                    </a:solidFill>
                  </a:rPr>
                  <a:t>29/11/2017</a:t>
                </a:r>
              </a:p>
              <a:p>
                <a:pPr algn="ctr">
                  <a:lnSpc>
                    <a:spcPts val="1300"/>
                  </a:lnSpc>
                </a:pPr>
                <a:r>
                  <a:rPr lang="es-MX" sz="1400" dirty="0">
                    <a:solidFill>
                      <a:schemeClr val="bg1"/>
                    </a:solidFill>
                  </a:rPr>
                  <a:t>Ingreso Reclamación R-1 a 1TA</a:t>
                </a:r>
              </a:p>
            </p:txBody>
          </p:sp>
        </p:grpSp>
        <p:sp>
          <p:nvSpPr>
            <p:cNvPr id="334" name="CuadroTexto 333">
              <a:extLst>
                <a:ext uri="{FF2B5EF4-FFF2-40B4-BE49-F238E27FC236}">
                  <a16:creationId xmlns:a16="http://schemas.microsoft.com/office/drawing/2014/main" id="{F6B95043-B0B4-4481-91C5-F0A215A4517D}"/>
                </a:ext>
              </a:extLst>
            </p:cNvPr>
            <p:cNvSpPr txBox="1"/>
            <p:nvPr/>
          </p:nvSpPr>
          <p:spPr>
            <a:xfrm>
              <a:off x="300061" y="1399900"/>
              <a:ext cx="1071661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3 año </a:t>
              </a:r>
            </a:p>
            <a:p>
              <a:pPr algn="ctr"/>
              <a:r>
                <a:rPr lang="es-CL" sz="1200" dirty="0"/>
                <a:t>6 mes </a:t>
              </a:r>
            </a:p>
            <a:p>
              <a:pPr algn="ctr"/>
              <a:r>
                <a:rPr lang="es-CL" sz="1200" dirty="0"/>
                <a:t>1 días</a:t>
              </a:r>
            </a:p>
          </p:txBody>
        </p:sp>
        <p:sp>
          <p:nvSpPr>
            <p:cNvPr id="337" name="CuadroTexto 336">
              <a:extLst>
                <a:ext uri="{FF2B5EF4-FFF2-40B4-BE49-F238E27FC236}">
                  <a16:creationId xmlns:a16="http://schemas.microsoft.com/office/drawing/2014/main" id="{163AE9EC-2173-4BF1-B8A1-9AD562C4D597}"/>
                </a:ext>
              </a:extLst>
            </p:cNvPr>
            <p:cNvSpPr txBox="1"/>
            <p:nvPr/>
          </p:nvSpPr>
          <p:spPr>
            <a:xfrm>
              <a:off x="3220814" y="1418492"/>
              <a:ext cx="1071661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0 años </a:t>
              </a:r>
            </a:p>
            <a:p>
              <a:pPr algn="ctr"/>
              <a:r>
                <a:rPr lang="es-CL" sz="1200" dirty="0"/>
                <a:t>4 meses </a:t>
              </a:r>
            </a:p>
            <a:p>
              <a:pPr algn="ctr"/>
              <a:r>
                <a:rPr lang="es-CL" sz="1200" dirty="0"/>
                <a:t>28 días</a:t>
              </a:r>
            </a:p>
          </p:txBody>
        </p:sp>
        <p:sp>
          <p:nvSpPr>
            <p:cNvPr id="338" name="CuadroTexto 337">
              <a:extLst>
                <a:ext uri="{FF2B5EF4-FFF2-40B4-BE49-F238E27FC236}">
                  <a16:creationId xmlns:a16="http://schemas.microsoft.com/office/drawing/2014/main" id="{12214E9F-8D8B-465C-8EAA-D42ED452B84A}"/>
                </a:ext>
              </a:extLst>
            </p:cNvPr>
            <p:cNvSpPr txBox="1"/>
            <p:nvPr/>
          </p:nvSpPr>
          <p:spPr>
            <a:xfrm>
              <a:off x="1749602" y="2805479"/>
              <a:ext cx="1071661" cy="43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s-CL" sz="1400" b="1" dirty="0"/>
                <a:t>Ejecución con RCA</a:t>
              </a:r>
            </a:p>
          </p:txBody>
        </p:sp>
      </p:grpSp>
      <p:grpSp>
        <p:nvGrpSpPr>
          <p:cNvPr id="30" name="Grupo 29">
            <a:extLst>
              <a:ext uri="{FF2B5EF4-FFF2-40B4-BE49-F238E27FC236}">
                <a16:creationId xmlns:a16="http://schemas.microsoft.com/office/drawing/2014/main" id="{8E34CEF5-E750-4549-835A-C77133289439}"/>
              </a:ext>
            </a:extLst>
          </p:cNvPr>
          <p:cNvGrpSpPr/>
          <p:nvPr/>
        </p:nvGrpSpPr>
        <p:grpSpPr>
          <a:xfrm>
            <a:off x="7783423" y="799056"/>
            <a:ext cx="772521" cy="772519"/>
            <a:chOff x="7783423" y="799056"/>
            <a:chExt cx="772521" cy="772519"/>
          </a:xfrm>
        </p:grpSpPr>
        <p:sp>
          <p:nvSpPr>
            <p:cNvPr id="339" name="Elipse 338">
              <a:extLst>
                <a:ext uri="{FF2B5EF4-FFF2-40B4-BE49-F238E27FC236}">
                  <a16:creationId xmlns:a16="http://schemas.microsoft.com/office/drawing/2014/main" id="{1D2BD0C7-D51D-4C9D-9364-A595A8E8C2BA}"/>
                </a:ext>
              </a:extLst>
            </p:cNvPr>
            <p:cNvSpPr/>
            <p:nvPr/>
          </p:nvSpPr>
          <p:spPr>
            <a:xfrm>
              <a:off x="7783423" y="799056"/>
              <a:ext cx="772521" cy="772519"/>
            </a:xfrm>
            <a:prstGeom prst="ellipse">
              <a:avLst/>
            </a:prstGeom>
            <a:solidFill>
              <a:srgbClr val="BF9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sz="1000" dirty="0"/>
            </a:p>
          </p:txBody>
        </p:sp>
        <p:pic>
          <p:nvPicPr>
            <p:cNvPr id="340" name="Imagen 339">
              <a:extLst>
                <a:ext uri="{FF2B5EF4-FFF2-40B4-BE49-F238E27FC236}">
                  <a16:creationId xmlns:a16="http://schemas.microsoft.com/office/drawing/2014/main" id="{5FC5F6B8-FB0E-42C7-B6CF-D845F1E00E4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3170" b="97695" l="2667" r="95111">
                          <a14:foregroundMark x1="18889" y1="34582" x2="20889" y2="35735"/>
                          <a14:foregroundMark x1="25333" y1="54755" x2="25333" y2="54755"/>
                          <a14:foregroundMark x1="64444" y1="61960" x2="64444" y2="61960"/>
                          <a14:foregroundMark x1="77556" y1="68876" x2="77556" y2="68876"/>
                          <a14:foregroundMark x1="78000" y1="61960" x2="78000" y2="61960"/>
                          <a14:foregroundMark x1="27778" y1="61960" x2="27778" y2="61960"/>
                          <a14:foregroundMark x1="24222" y1="66282" x2="24222" y2="66282"/>
                          <a14:backgroundMark x1="12222" y1="26225" x2="12222" y2="26225"/>
                          <a14:backgroundMark x1="14222" y1="25648" x2="14222" y2="25648"/>
                          <a14:backgroundMark x1="10444" y1="26225" x2="10444" y2="26225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847938" y="937215"/>
              <a:ext cx="643490" cy="496201"/>
            </a:xfrm>
            <a:prstGeom prst="rect">
              <a:avLst/>
            </a:prstGeom>
          </p:spPr>
        </p:pic>
      </p:grpSp>
      <p:cxnSp>
        <p:nvCxnSpPr>
          <p:cNvPr id="24" name="Conector recto 23">
            <a:extLst>
              <a:ext uri="{FF2B5EF4-FFF2-40B4-BE49-F238E27FC236}">
                <a16:creationId xmlns:a16="http://schemas.microsoft.com/office/drawing/2014/main" id="{8BC54819-6922-47AE-B8CF-E5AF03C4CD09}"/>
              </a:ext>
            </a:extLst>
          </p:cNvPr>
          <p:cNvCxnSpPr>
            <a:cxnSpLocks/>
          </p:cNvCxnSpPr>
          <p:nvPr/>
        </p:nvCxnSpPr>
        <p:spPr>
          <a:xfrm flipV="1">
            <a:off x="132340" y="1260144"/>
            <a:ext cx="7686893" cy="0"/>
          </a:xfrm>
          <a:prstGeom prst="line">
            <a:avLst/>
          </a:prstGeom>
          <a:ln>
            <a:solidFill>
              <a:srgbClr val="BF9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6" name="Grupo 75">
            <a:extLst>
              <a:ext uri="{FF2B5EF4-FFF2-40B4-BE49-F238E27FC236}">
                <a16:creationId xmlns:a16="http://schemas.microsoft.com/office/drawing/2014/main" id="{00A78675-F56B-42D9-B537-26282F36A86F}"/>
              </a:ext>
            </a:extLst>
          </p:cNvPr>
          <p:cNvGrpSpPr/>
          <p:nvPr/>
        </p:nvGrpSpPr>
        <p:grpSpPr>
          <a:xfrm>
            <a:off x="3117929" y="3060976"/>
            <a:ext cx="3769302" cy="3811971"/>
            <a:chOff x="2526972" y="3245642"/>
            <a:chExt cx="3769302" cy="3811971"/>
          </a:xfrm>
        </p:grpSpPr>
        <p:grpSp>
          <p:nvGrpSpPr>
            <p:cNvPr id="46" name="Grupo 45">
              <a:extLst>
                <a:ext uri="{FF2B5EF4-FFF2-40B4-BE49-F238E27FC236}">
                  <a16:creationId xmlns:a16="http://schemas.microsoft.com/office/drawing/2014/main" id="{9BCD7BE2-020F-4E97-9F1D-5A9A37CB2DDA}"/>
                </a:ext>
              </a:extLst>
            </p:cNvPr>
            <p:cNvGrpSpPr/>
            <p:nvPr/>
          </p:nvGrpSpPr>
          <p:grpSpPr>
            <a:xfrm>
              <a:off x="3121908" y="3798936"/>
              <a:ext cx="2941436" cy="2359895"/>
              <a:chOff x="3078760" y="3549281"/>
              <a:chExt cx="4370664" cy="2359895"/>
            </a:xfrm>
          </p:grpSpPr>
          <p:cxnSp>
            <p:nvCxnSpPr>
              <p:cNvPr id="38" name="Conector recto 37">
                <a:extLst>
                  <a:ext uri="{FF2B5EF4-FFF2-40B4-BE49-F238E27FC236}">
                    <a16:creationId xmlns:a16="http://schemas.microsoft.com/office/drawing/2014/main" id="{3DD8C0D6-F95B-4934-8FEA-616694609152}"/>
                  </a:ext>
                </a:extLst>
              </p:cNvPr>
              <p:cNvCxnSpPr/>
              <p:nvPr/>
            </p:nvCxnSpPr>
            <p:spPr>
              <a:xfrm>
                <a:off x="3080472" y="3549281"/>
                <a:ext cx="0" cy="235989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Conector recto 41">
                <a:extLst>
                  <a:ext uri="{FF2B5EF4-FFF2-40B4-BE49-F238E27FC236}">
                    <a16:creationId xmlns:a16="http://schemas.microsoft.com/office/drawing/2014/main" id="{469D81D5-FCCD-4C63-B29B-2F05CD6B23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78760" y="5909176"/>
                <a:ext cx="4370664" cy="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0" name="Grupo 49">
              <a:extLst>
                <a:ext uri="{FF2B5EF4-FFF2-40B4-BE49-F238E27FC236}">
                  <a16:creationId xmlns:a16="http://schemas.microsoft.com/office/drawing/2014/main" id="{82569D1B-0213-4A51-A6B0-CAF00A9482AE}"/>
                </a:ext>
              </a:extLst>
            </p:cNvPr>
            <p:cNvGrpSpPr/>
            <p:nvPr/>
          </p:nvGrpSpPr>
          <p:grpSpPr>
            <a:xfrm>
              <a:off x="3391303" y="3599207"/>
              <a:ext cx="661222" cy="2937969"/>
              <a:chOff x="3391303" y="3580157"/>
              <a:chExt cx="661222" cy="2937969"/>
            </a:xfrm>
          </p:grpSpPr>
          <p:sp>
            <p:nvSpPr>
              <p:cNvPr id="34" name="Rectángulo: esquinas redondeadas 33">
                <a:extLst>
                  <a:ext uri="{FF2B5EF4-FFF2-40B4-BE49-F238E27FC236}">
                    <a16:creationId xmlns:a16="http://schemas.microsoft.com/office/drawing/2014/main" id="{A7A53232-B8DB-4A6B-AF5E-60024A68FBF3}"/>
                  </a:ext>
                </a:extLst>
              </p:cNvPr>
              <p:cNvSpPr/>
              <p:nvPr/>
            </p:nvSpPr>
            <p:spPr>
              <a:xfrm>
                <a:off x="3481956" y="3580157"/>
                <a:ext cx="384079" cy="2568084"/>
              </a:xfrm>
              <a:prstGeom prst="roundRect">
                <a:avLst>
                  <a:gd name="adj" fmla="val 19973"/>
                </a:avLst>
              </a:prstGeom>
              <a:solidFill>
                <a:srgbClr val="644C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48" name="CuadroTexto 47">
                <a:extLst>
                  <a:ext uri="{FF2B5EF4-FFF2-40B4-BE49-F238E27FC236}">
                    <a16:creationId xmlns:a16="http://schemas.microsoft.com/office/drawing/2014/main" id="{3DB37B63-4623-4BC5-B4D4-A8C84406E4F7}"/>
                  </a:ext>
                </a:extLst>
              </p:cNvPr>
              <p:cNvSpPr txBox="1"/>
              <p:nvPr/>
            </p:nvSpPr>
            <p:spPr>
              <a:xfrm>
                <a:off x="3391303" y="6148794"/>
                <a:ext cx="66122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CL" b="1" dirty="0"/>
                  <a:t>SEIA</a:t>
                </a:r>
              </a:p>
            </p:txBody>
          </p:sp>
        </p:grpSp>
        <p:grpSp>
          <p:nvGrpSpPr>
            <p:cNvPr id="345" name="Grupo 344">
              <a:extLst>
                <a:ext uri="{FF2B5EF4-FFF2-40B4-BE49-F238E27FC236}">
                  <a16:creationId xmlns:a16="http://schemas.microsoft.com/office/drawing/2014/main" id="{36AC7B7C-D3E1-4F71-BA0E-7FD4AD953478}"/>
                </a:ext>
              </a:extLst>
            </p:cNvPr>
            <p:cNvGrpSpPr/>
            <p:nvPr/>
          </p:nvGrpSpPr>
          <p:grpSpPr>
            <a:xfrm>
              <a:off x="5179428" y="5724992"/>
              <a:ext cx="661222" cy="801466"/>
              <a:chOff x="3391303" y="5716660"/>
              <a:chExt cx="661222" cy="801466"/>
            </a:xfrm>
          </p:grpSpPr>
          <p:sp>
            <p:nvSpPr>
              <p:cNvPr id="346" name="Rectángulo: esquinas redondeadas 345">
                <a:extLst>
                  <a:ext uri="{FF2B5EF4-FFF2-40B4-BE49-F238E27FC236}">
                    <a16:creationId xmlns:a16="http://schemas.microsoft.com/office/drawing/2014/main" id="{74BAD809-E042-4B71-8F42-749BB0855883}"/>
                  </a:ext>
                </a:extLst>
              </p:cNvPr>
              <p:cNvSpPr/>
              <p:nvPr/>
            </p:nvSpPr>
            <p:spPr>
              <a:xfrm>
                <a:off x="3481956" y="5716660"/>
                <a:ext cx="384079" cy="431582"/>
              </a:xfrm>
              <a:prstGeom prst="roundRect">
                <a:avLst/>
              </a:prstGeom>
              <a:solidFill>
                <a:srgbClr val="2946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/>
              </a:p>
            </p:txBody>
          </p:sp>
          <p:sp>
            <p:nvSpPr>
              <p:cNvPr id="347" name="CuadroTexto 346">
                <a:extLst>
                  <a:ext uri="{FF2B5EF4-FFF2-40B4-BE49-F238E27FC236}">
                    <a16:creationId xmlns:a16="http://schemas.microsoft.com/office/drawing/2014/main" id="{148DDBA1-26BC-4B01-B89F-5F2E432D9053}"/>
                  </a:ext>
                </a:extLst>
              </p:cNvPr>
              <p:cNvSpPr txBox="1"/>
              <p:nvPr/>
            </p:nvSpPr>
            <p:spPr>
              <a:xfrm>
                <a:off x="3391303" y="6148794"/>
                <a:ext cx="66122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CL" b="1" dirty="0"/>
                  <a:t>1TA</a:t>
                </a:r>
              </a:p>
            </p:txBody>
          </p:sp>
        </p:grpSp>
        <p:sp>
          <p:nvSpPr>
            <p:cNvPr id="52" name="CuadroTexto 51">
              <a:extLst>
                <a:ext uri="{FF2B5EF4-FFF2-40B4-BE49-F238E27FC236}">
                  <a16:creationId xmlns:a16="http://schemas.microsoft.com/office/drawing/2014/main" id="{1D50D9F8-DCF8-4305-B15B-DF2C7A9F0DB9}"/>
                </a:ext>
              </a:extLst>
            </p:cNvPr>
            <p:cNvSpPr txBox="1"/>
            <p:nvPr/>
          </p:nvSpPr>
          <p:spPr>
            <a:xfrm rot="16200000">
              <a:off x="2231957" y="4475253"/>
              <a:ext cx="95936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Años</a:t>
              </a:r>
            </a:p>
          </p:txBody>
        </p:sp>
        <p:cxnSp>
          <p:nvCxnSpPr>
            <p:cNvPr id="62" name="Conector recto 61">
              <a:extLst>
                <a:ext uri="{FF2B5EF4-FFF2-40B4-BE49-F238E27FC236}">
                  <a16:creationId xmlns:a16="http://schemas.microsoft.com/office/drawing/2014/main" id="{7CF5ED87-B863-40A2-882B-ADBE833D7F3C}"/>
                </a:ext>
              </a:extLst>
            </p:cNvPr>
            <p:cNvCxnSpPr/>
            <p:nvPr/>
          </p:nvCxnSpPr>
          <p:spPr>
            <a:xfrm>
              <a:off x="3087898" y="5382187"/>
              <a:ext cx="72000" cy="0"/>
            </a:xfrm>
            <a:prstGeom prst="line">
              <a:avLst/>
            </a:prstGeom>
            <a:ln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Conector recto 347">
              <a:extLst>
                <a:ext uri="{FF2B5EF4-FFF2-40B4-BE49-F238E27FC236}">
                  <a16:creationId xmlns:a16="http://schemas.microsoft.com/office/drawing/2014/main" id="{08E67A1A-2BC1-4B08-BA2B-F12A3F00933A}"/>
                </a:ext>
              </a:extLst>
            </p:cNvPr>
            <p:cNvCxnSpPr>
              <a:cxnSpLocks/>
            </p:cNvCxnSpPr>
            <p:nvPr/>
          </p:nvCxnSpPr>
          <p:spPr>
            <a:xfrm>
              <a:off x="3085517" y="4615937"/>
              <a:ext cx="72000" cy="0"/>
            </a:xfrm>
            <a:prstGeom prst="line">
              <a:avLst/>
            </a:prstGeom>
            <a:ln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Conector recto 349">
              <a:extLst>
                <a:ext uri="{FF2B5EF4-FFF2-40B4-BE49-F238E27FC236}">
                  <a16:creationId xmlns:a16="http://schemas.microsoft.com/office/drawing/2014/main" id="{2771D1D8-E5D4-40EE-BF1D-580CFB080C3E}"/>
                </a:ext>
              </a:extLst>
            </p:cNvPr>
            <p:cNvCxnSpPr>
              <a:cxnSpLocks/>
            </p:cNvCxnSpPr>
            <p:nvPr/>
          </p:nvCxnSpPr>
          <p:spPr>
            <a:xfrm>
              <a:off x="3087596" y="3848470"/>
              <a:ext cx="72000" cy="0"/>
            </a:xfrm>
            <a:prstGeom prst="line">
              <a:avLst/>
            </a:prstGeom>
            <a:ln>
              <a:solidFill>
                <a:srgbClr val="7F7F7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1" name="CuadroTexto 350">
              <a:extLst>
                <a:ext uri="{FF2B5EF4-FFF2-40B4-BE49-F238E27FC236}">
                  <a16:creationId xmlns:a16="http://schemas.microsoft.com/office/drawing/2014/main" id="{8235E1D1-7139-46CC-9760-2C9FBE8860D0}"/>
                </a:ext>
              </a:extLst>
            </p:cNvPr>
            <p:cNvSpPr txBox="1"/>
            <p:nvPr/>
          </p:nvSpPr>
          <p:spPr>
            <a:xfrm>
              <a:off x="3394487" y="3245642"/>
              <a:ext cx="63650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b="1" dirty="0"/>
                <a:t>3,50</a:t>
              </a:r>
            </a:p>
          </p:txBody>
        </p:sp>
        <p:sp>
          <p:nvSpPr>
            <p:cNvPr id="352" name="CuadroTexto 351">
              <a:extLst>
                <a:ext uri="{FF2B5EF4-FFF2-40B4-BE49-F238E27FC236}">
                  <a16:creationId xmlns:a16="http://schemas.microsoft.com/office/drawing/2014/main" id="{6DF91244-67FE-492D-95F9-6A8BC9A18A35}"/>
                </a:ext>
              </a:extLst>
            </p:cNvPr>
            <p:cNvSpPr txBox="1"/>
            <p:nvPr/>
          </p:nvSpPr>
          <p:spPr>
            <a:xfrm>
              <a:off x="5659772" y="5609064"/>
              <a:ext cx="63650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b="1" dirty="0"/>
                <a:t>0,41</a:t>
              </a:r>
            </a:p>
          </p:txBody>
        </p:sp>
        <p:sp>
          <p:nvSpPr>
            <p:cNvPr id="72" name="CuadroTexto 71">
              <a:extLst>
                <a:ext uri="{FF2B5EF4-FFF2-40B4-BE49-F238E27FC236}">
                  <a16:creationId xmlns:a16="http://schemas.microsoft.com/office/drawing/2014/main" id="{93DCE43E-42A1-4C3C-834D-1E07BF5FF69F}"/>
                </a:ext>
              </a:extLst>
            </p:cNvPr>
            <p:cNvSpPr txBox="1"/>
            <p:nvPr/>
          </p:nvSpPr>
          <p:spPr>
            <a:xfrm>
              <a:off x="2734991" y="5249751"/>
              <a:ext cx="742805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dirty="0"/>
                <a:t>1,00</a:t>
              </a:r>
            </a:p>
          </p:txBody>
        </p:sp>
        <p:sp>
          <p:nvSpPr>
            <p:cNvPr id="353" name="CuadroTexto 352">
              <a:extLst>
                <a:ext uri="{FF2B5EF4-FFF2-40B4-BE49-F238E27FC236}">
                  <a16:creationId xmlns:a16="http://schemas.microsoft.com/office/drawing/2014/main" id="{9E454EE0-FDE3-4DC6-A9FB-2A5E8B3C0AD3}"/>
                </a:ext>
              </a:extLst>
            </p:cNvPr>
            <p:cNvSpPr txBox="1"/>
            <p:nvPr/>
          </p:nvSpPr>
          <p:spPr>
            <a:xfrm>
              <a:off x="2749028" y="4492740"/>
              <a:ext cx="742805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dirty="0"/>
                <a:t>2,00</a:t>
              </a:r>
            </a:p>
          </p:txBody>
        </p:sp>
        <p:sp>
          <p:nvSpPr>
            <p:cNvPr id="354" name="CuadroTexto 353">
              <a:extLst>
                <a:ext uri="{FF2B5EF4-FFF2-40B4-BE49-F238E27FC236}">
                  <a16:creationId xmlns:a16="http://schemas.microsoft.com/office/drawing/2014/main" id="{EC73FA5B-FEA3-4493-960D-02246F16B248}"/>
                </a:ext>
              </a:extLst>
            </p:cNvPr>
            <p:cNvSpPr txBox="1"/>
            <p:nvPr/>
          </p:nvSpPr>
          <p:spPr>
            <a:xfrm>
              <a:off x="2749028" y="3711495"/>
              <a:ext cx="742805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dirty="0"/>
                <a:t>3,00</a:t>
              </a:r>
            </a:p>
          </p:txBody>
        </p:sp>
        <p:sp>
          <p:nvSpPr>
            <p:cNvPr id="74" name="CuadroTexto 73">
              <a:extLst>
                <a:ext uri="{FF2B5EF4-FFF2-40B4-BE49-F238E27FC236}">
                  <a16:creationId xmlns:a16="http://schemas.microsoft.com/office/drawing/2014/main" id="{DDE8782A-E59A-47D4-B092-9739E0805430}"/>
                </a:ext>
              </a:extLst>
            </p:cNvPr>
            <p:cNvSpPr txBox="1"/>
            <p:nvPr/>
          </p:nvSpPr>
          <p:spPr>
            <a:xfrm>
              <a:off x="3772504" y="6688281"/>
              <a:ext cx="164024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s-CL"/>
              </a:defPPr>
              <a:lvl1pPr algn="ctr">
                <a:defRPr b="1"/>
              </a:lvl1pPr>
            </a:lstStyle>
            <a:p>
              <a:r>
                <a:rPr lang="es-CL" dirty="0"/>
                <a:t>Organismos </a:t>
              </a:r>
            </a:p>
          </p:txBody>
        </p:sp>
      </p:grpSp>
      <p:sp>
        <p:nvSpPr>
          <p:cNvPr id="355" name="Rectángulo 354">
            <a:extLst>
              <a:ext uri="{FF2B5EF4-FFF2-40B4-BE49-F238E27FC236}">
                <a16:creationId xmlns:a16="http://schemas.microsoft.com/office/drawing/2014/main" id="{DE75BF7D-91D9-4D85-BE7F-AE0A0410D297}"/>
              </a:ext>
            </a:extLst>
          </p:cNvPr>
          <p:cNvSpPr/>
          <p:nvPr/>
        </p:nvSpPr>
        <p:spPr>
          <a:xfrm>
            <a:off x="9894712" y="3300106"/>
            <a:ext cx="2335555" cy="11387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9,6% Tiempo</a:t>
            </a:r>
          </a:p>
          <a:p>
            <a:pPr algn="ctr"/>
            <a:r>
              <a:rPr lang="es-MX" sz="2000" dirty="0">
                <a:solidFill>
                  <a:schemeClr val="bg1">
                    <a:lumMod val="95000"/>
                  </a:schemeClr>
                </a:solidFill>
              </a:rPr>
              <a:t>en Primer Tribunal Ambiental</a:t>
            </a:r>
          </a:p>
        </p:txBody>
      </p:sp>
      <p:grpSp>
        <p:nvGrpSpPr>
          <p:cNvPr id="92" name="Grupo 91">
            <a:extLst>
              <a:ext uri="{FF2B5EF4-FFF2-40B4-BE49-F238E27FC236}">
                <a16:creationId xmlns:a16="http://schemas.microsoft.com/office/drawing/2014/main" id="{80637939-5692-4FA4-AB1B-9C44E0888B45}"/>
              </a:ext>
            </a:extLst>
          </p:cNvPr>
          <p:cNvGrpSpPr/>
          <p:nvPr/>
        </p:nvGrpSpPr>
        <p:grpSpPr>
          <a:xfrm>
            <a:off x="8730502" y="-11906"/>
            <a:ext cx="1821255" cy="7241384"/>
            <a:chOff x="8730502" y="-11906"/>
            <a:chExt cx="1821255" cy="7241384"/>
          </a:xfrm>
        </p:grpSpPr>
        <p:grpSp>
          <p:nvGrpSpPr>
            <p:cNvPr id="78" name="Grupo 77">
              <a:extLst>
                <a:ext uri="{FF2B5EF4-FFF2-40B4-BE49-F238E27FC236}">
                  <a16:creationId xmlns:a16="http://schemas.microsoft.com/office/drawing/2014/main" id="{5B7A4C17-EB82-4775-BA20-8C7F1A10A00E}"/>
                </a:ext>
              </a:extLst>
            </p:cNvPr>
            <p:cNvGrpSpPr/>
            <p:nvPr/>
          </p:nvGrpSpPr>
          <p:grpSpPr>
            <a:xfrm>
              <a:off x="8730502" y="1514884"/>
              <a:ext cx="1821255" cy="5714594"/>
              <a:chOff x="1949466" y="5187797"/>
              <a:chExt cx="218176" cy="566280"/>
            </a:xfrm>
            <a:noFill/>
          </p:grpSpPr>
          <p:sp>
            <p:nvSpPr>
              <p:cNvPr id="357" name="Freeform 8">
                <a:extLst>
                  <a:ext uri="{FF2B5EF4-FFF2-40B4-BE49-F238E27FC236}">
                    <a16:creationId xmlns:a16="http://schemas.microsoft.com/office/drawing/2014/main" id="{3623C22C-A421-4DE8-834D-DF3A4136C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884" y="5187797"/>
                <a:ext cx="178758" cy="223104"/>
              </a:xfrm>
              <a:custGeom>
                <a:avLst/>
                <a:gdLst>
                  <a:gd name="T0" fmla="*/ 136 w 195"/>
                  <a:gd name="T1" fmla="*/ 40 h 288"/>
                  <a:gd name="T2" fmla="*/ 146 w 195"/>
                  <a:gd name="T3" fmla="*/ 65 h 288"/>
                  <a:gd name="T4" fmla="*/ 147 w 195"/>
                  <a:gd name="T5" fmla="*/ 80 h 288"/>
                  <a:gd name="T6" fmla="*/ 149 w 195"/>
                  <a:gd name="T7" fmla="*/ 94 h 288"/>
                  <a:gd name="T8" fmla="*/ 152 w 195"/>
                  <a:gd name="T9" fmla="*/ 107 h 288"/>
                  <a:gd name="T10" fmla="*/ 137 w 195"/>
                  <a:gd name="T11" fmla="*/ 190 h 288"/>
                  <a:gd name="T12" fmla="*/ 121 w 195"/>
                  <a:gd name="T13" fmla="*/ 200 h 288"/>
                  <a:gd name="T14" fmla="*/ 117 w 195"/>
                  <a:gd name="T15" fmla="*/ 206 h 288"/>
                  <a:gd name="T16" fmla="*/ 119 w 195"/>
                  <a:gd name="T17" fmla="*/ 221 h 288"/>
                  <a:gd name="T18" fmla="*/ 124 w 195"/>
                  <a:gd name="T19" fmla="*/ 229 h 288"/>
                  <a:gd name="T20" fmla="*/ 118 w 195"/>
                  <a:gd name="T21" fmla="*/ 235 h 288"/>
                  <a:gd name="T22" fmla="*/ 105 w 195"/>
                  <a:gd name="T23" fmla="*/ 248 h 288"/>
                  <a:gd name="T24" fmla="*/ 90 w 195"/>
                  <a:gd name="T25" fmla="*/ 249 h 288"/>
                  <a:gd name="T26" fmla="*/ 86 w 195"/>
                  <a:gd name="T27" fmla="*/ 259 h 288"/>
                  <a:gd name="T28" fmla="*/ 85 w 195"/>
                  <a:gd name="T29" fmla="*/ 272 h 288"/>
                  <a:gd name="T30" fmla="*/ 65 w 195"/>
                  <a:gd name="T31" fmla="*/ 277 h 288"/>
                  <a:gd name="T32" fmla="*/ 56 w 195"/>
                  <a:gd name="T33" fmla="*/ 279 h 288"/>
                  <a:gd name="T34" fmla="*/ 46 w 195"/>
                  <a:gd name="T35" fmla="*/ 280 h 288"/>
                  <a:gd name="T36" fmla="*/ 28 w 195"/>
                  <a:gd name="T37" fmla="*/ 280 h 288"/>
                  <a:gd name="T38" fmla="*/ 21 w 195"/>
                  <a:gd name="T39" fmla="*/ 280 h 288"/>
                  <a:gd name="T40" fmla="*/ 8 w 195"/>
                  <a:gd name="T41" fmla="*/ 284 h 288"/>
                  <a:gd name="T42" fmla="*/ 5 w 195"/>
                  <a:gd name="T43" fmla="*/ 283 h 288"/>
                  <a:gd name="T44" fmla="*/ 3 w 195"/>
                  <a:gd name="T45" fmla="*/ 280 h 288"/>
                  <a:gd name="T46" fmla="*/ 0 w 195"/>
                  <a:gd name="T47" fmla="*/ 270 h 288"/>
                  <a:gd name="T48" fmla="*/ 5 w 195"/>
                  <a:gd name="T49" fmla="*/ 264 h 288"/>
                  <a:gd name="T50" fmla="*/ 6 w 195"/>
                  <a:gd name="T51" fmla="*/ 256 h 288"/>
                  <a:gd name="T52" fmla="*/ 11 w 195"/>
                  <a:gd name="T53" fmla="*/ 253 h 288"/>
                  <a:gd name="T54" fmla="*/ 14 w 195"/>
                  <a:gd name="T55" fmla="*/ 249 h 288"/>
                  <a:gd name="T56" fmla="*/ 14 w 195"/>
                  <a:gd name="T57" fmla="*/ 235 h 288"/>
                  <a:gd name="T58" fmla="*/ 11 w 195"/>
                  <a:gd name="T59" fmla="*/ 223 h 288"/>
                  <a:gd name="T60" fmla="*/ 9 w 195"/>
                  <a:gd name="T61" fmla="*/ 210 h 288"/>
                  <a:gd name="T62" fmla="*/ 8 w 195"/>
                  <a:gd name="T63" fmla="*/ 202 h 288"/>
                  <a:gd name="T64" fmla="*/ 10 w 195"/>
                  <a:gd name="T65" fmla="*/ 192 h 288"/>
                  <a:gd name="T66" fmla="*/ 11 w 195"/>
                  <a:gd name="T67" fmla="*/ 184 h 288"/>
                  <a:gd name="T68" fmla="*/ 12 w 195"/>
                  <a:gd name="T69" fmla="*/ 177 h 288"/>
                  <a:gd name="T70" fmla="*/ 12 w 195"/>
                  <a:gd name="T71" fmla="*/ 167 h 288"/>
                  <a:gd name="T72" fmla="*/ 16 w 195"/>
                  <a:gd name="T73" fmla="*/ 155 h 288"/>
                  <a:gd name="T74" fmla="*/ 15 w 195"/>
                  <a:gd name="T75" fmla="*/ 143 h 288"/>
                  <a:gd name="T76" fmla="*/ 10 w 195"/>
                  <a:gd name="T77" fmla="*/ 145 h 288"/>
                  <a:gd name="T78" fmla="*/ 5 w 195"/>
                  <a:gd name="T79" fmla="*/ 142 h 288"/>
                  <a:gd name="T80" fmla="*/ 7 w 195"/>
                  <a:gd name="T81" fmla="*/ 134 h 288"/>
                  <a:gd name="T82" fmla="*/ 8 w 195"/>
                  <a:gd name="T83" fmla="*/ 127 h 288"/>
                  <a:gd name="T84" fmla="*/ 6 w 195"/>
                  <a:gd name="T85" fmla="*/ 120 h 288"/>
                  <a:gd name="T86" fmla="*/ 11 w 195"/>
                  <a:gd name="T87" fmla="*/ 120 h 288"/>
                  <a:gd name="T88" fmla="*/ 21 w 195"/>
                  <a:gd name="T89" fmla="*/ 113 h 288"/>
                  <a:gd name="T90" fmla="*/ 22 w 195"/>
                  <a:gd name="T91" fmla="*/ 102 h 288"/>
                  <a:gd name="T92" fmla="*/ 23 w 195"/>
                  <a:gd name="T93" fmla="*/ 92 h 288"/>
                  <a:gd name="T94" fmla="*/ 24 w 195"/>
                  <a:gd name="T95" fmla="*/ 85 h 288"/>
                  <a:gd name="T96" fmla="*/ 25 w 195"/>
                  <a:gd name="T97" fmla="*/ 73 h 288"/>
                  <a:gd name="T98" fmla="*/ 26 w 195"/>
                  <a:gd name="T99" fmla="*/ 58 h 288"/>
                  <a:gd name="T100" fmla="*/ 29 w 195"/>
                  <a:gd name="T101" fmla="*/ 49 h 288"/>
                  <a:gd name="T102" fmla="*/ 31 w 195"/>
                  <a:gd name="T103" fmla="*/ 38 h 288"/>
                  <a:gd name="T104" fmla="*/ 34 w 195"/>
                  <a:gd name="T105" fmla="*/ 28 h 288"/>
                  <a:gd name="T106" fmla="*/ 49 w 195"/>
                  <a:gd name="T107" fmla="*/ 28 h 288"/>
                  <a:gd name="T108" fmla="*/ 97 w 195"/>
                  <a:gd name="T109" fmla="*/ 1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5" h="288">
                    <a:moveTo>
                      <a:pt x="116" y="0"/>
                    </a:moveTo>
                    <a:lnTo>
                      <a:pt x="120" y="1"/>
                    </a:lnTo>
                    <a:lnTo>
                      <a:pt x="126" y="9"/>
                    </a:lnTo>
                    <a:lnTo>
                      <a:pt x="132" y="20"/>
                    </a:lnTo>
                    <a:lnTo>
                      <a:pt x="134" y="38"/>
                    </a:lnTo>
                    <a:lnTo>
                      <a:pt x="136" y="40"/>
                    </a:lnTo>
                    <a:lnTo>
                      <a:pt x="136" y="43"/>
                    </a:lnTo>
                    <a:lnTo>
                      <a:pt x="139" y="46"/>
                    </a:lnTo>
                    <a:lnTo>
                      <a:pt x="139" y="59"/>
                    </a:lnTo>
                    <a:lnTo>
                      <a:pt x="142" y="62"/>
                    </a:lnTo>
                    <a:lnTo>
                      <a:pt x="145" y="63"/>
                    </a:lnTo>
                    <a:lnTo>
                      <a:pt x="146" y="65"/>
                    </a:lnTo>
                    <a:lnTo>
                      <a:pt x="146" y="66"/>
                    </a:lnTo>
                    <a:lnTo>
                      <a:pt x="146" y="69"/>
                    </a:lnTo>
                    <a:lnTo>
                      <a:pt x="147" y="73"/>
                    </a:lnTo>
                    <a:lnTo>
                      <a:pt x="146" y="75"/>
                    </a:lnTo>
                    <a:lnTo>
                      <a:pt x="146" y="79"/>
                    </a:lnTo>
                    <a:lnTo>
                      <a:pt x="147" y="80"/>
                    </a:lnTo>
                    <a:lnTo>
                      <a:pt x="148" y="82"/>
                    </a:lnTo>
                    <a:lnTo>
                      <a:pt x="149" y="87"/>
                    </a:lnTo>
                    <a:lnTo>
                      <a:pt x="152" y="91"/>
                    </a:lnTo>
                    <a:lnTo>
                      <a:pt x="152" y="92"/>
                    </a:lnTo>
                    <a:lnTo>
                      <a:pt x="150" y="92"/>
                    </a:lnTo>
                    <a:lnTo>
                      <a:pt x="149" y="94"/>
                    </a:lnTo>
                    <a:lnTo>
                      <a:pt x="149" y="97"/>
                    </a:lnTo>
                    <a:lnTo>
                      <a:pt x="149" y="99"/>
                    </a:lnTo>
                    <a:lnTo>
                      <a:pt x="149" y="100"/>
                    </a:lnTo>
                    <a:lnTo>
                      <a:pt x="149" y="105"/>
                    </a:lnTo>
                    <a:lnTo>
                      <a:pt x="150" y="106"/>
                    </a:lnTo>
                    <a:lnTo>
                      <a:pt x="152" y="107"/>
                    </a:lnTo>
                    <a:lnTo>
                      <a:pt x="153" y="108"/>
                    </a:lnTo>
                    <a:lnTo>
                      <a:pt x="166" y="110"/>
                    </a:lnTo>
                    <a:lnTo>
                      <a:pt x="186" y="105"/>
                    </a:lnTo>
                    <a:lnTo>
                      <a:pt x="195" y="115"/>
                    </a:lnTo>
                    <a:lnTo>
                      <a:pt x="177" y="173"/>
                    </a:lnTo>
                    <a:lnTo>
                      <a:pt x="137" y="190"/>
                    </a:lnTo>
                    <a:lnTo>
                      <a:pt x="129" y="193"/>
                    </a:lnTo>
                    <a:lnTo>
                      <a:pt x="128" y="195"/>
                    </a:lnTo>
                    <a:lnTo>
                      <a:pt x="127" y="196"/>
                    </a:lnTo>
                    <a:lnTo>
                      <a:pt x="126" y="197"/>
                    </a:lnTo>
                    <a:lnTo>
                      <a:pt x="121" y="198"/>
                    </a:lnTo>
                    <a:lnTo>
                      <a:pt x="121" y="200"/>
                    </a:lnTo>
                    <a:lnTo>
                      <a:pt x="119" y="203"/>
                    </a:lnTo>
                    <a:lnTo>
                      <a:pt x="118" y="204"/>
                    </a:lnTo>
                    <a:lnTo>
                      <a:pt x="117" y="203"/>
                    </a:lnTo>
                    <a:lnTo>
                      <a:pt x="116" y="204"/>
                    </a:lnTo>
                    <a:lnTo>
                      <a:pt x="116" y="205"/>
                    </a:lnTo>
                    <a:lnTo>
                      <a:pt x="117" y="206"/>
                    </a:lnTo>
                    <a:lnTo>
                      <a:pt x="113" y="213"/>
                    </a:lnTo>
                    <a:lnTo>
                      <a:pt x="113" y="214"/>
                    </a:lnTo>
                    <a:lnTo>
                      <a:pt x="113" y="215"/>
                    </a:lnTo>
                    <a:lnTo>
                      <a:pt x="113" y="216"/>
                    </a:lnTo>
                    <a:lnTo>
                      <a:pt x="114" y="219"/>
                    </a:lnTo>
                    <a:lnTo>
                      <a:pt x="119" y="221"/>
                    </a:lnTo>
                    <a:lnTo>
                      <a:pt x="119" y="223"/>
                    </a:lnTo>
                    <a:lnTo>
                      <a:pt x="120" y="224"/>
                    </a:lnTo>
                    <a:lnTo>
                      <a:pt x="121" y="228"/>
                    </a:lnTo>
                    <a:lnTo>
                      <a:pt x="122" y="228"/>
                    </a:lnTo>
                    <a:lnTo>
                      <a:pt x="123" y="228"/>
                    </a:lnTo>
                    <a:lnTo>
                      <a:pt x="124" y="229"/>
                    </a:lnTo>
                    <a:lnTo>
                      <a:pt x="124" y="231"/>
                    </a:lnTo>
                    <a:lnTo>
                      <a:pt x="126" y="233"/>
                    </a:lnTo>
                    <a:lnTo>
                      <a:pt x="121" y="236"/>
                    </a:lnTo>
                    <a:lnTo>
                      <a:pt x="120" y="236"/>
                    </a:lnTo>
                    <a:lnTo>
                      <a:pt x="118" y="236"/>
                    </a:lnTo>
                    <a:lnTo>
                      <a:pt x="118" y="235"/>
                    </a:lnTo>
                    <a:lnTo>
                      <a:pt x="116" y="238"/>
                    </a:lnTo>
                    <a:lnTo>
                      <a:pt x="116" y="240"/>
                    </a:lnTo>
                    <a:lnTo>
                      <a:pt x="114" y="243"/>
                    </a:lnTo>
                    <a:lnTo>
                      <a:pt x="111" y="243"/>
                    </a:lnTo>
                    <a:lnTo>
                      <a:pt x="110" y="244"/>
                    </a:lnTo>
                    <a:lnTo>
                      <a:pt x="105" y="248"/>
                    </a:lnTo>
                    <a:lnTo>
                      <a:pt x="103" y="249"/>
                    </a:lnTo>
                    <a:lnTo>
                      <a:pt x="100" y="247"/>
                    </a:lnTo>
                    <a:lnTo>
                      <a:pt x="96" y="248"/>
                    </a:lnTo>
                    <a:lnTo>
                      <a:pt x="93" y="249"/>
                    </a:lnTo>
                    <a:lnTo>
                      <a:pt x="89" y="248"/>
                    </a:lnTo>
                    <a:lnTo>
                      <a:pt x="90" y="249"/>
                    </a:lnTo>
                    <a:lnTo>
                      <a:pt x="90" y="250"/>
                    </a:lnTo>
                    <a:lnTo>
                      <a:pt x="89" y="251"/>
                    </a:lnTo>
                    <a:lnTo>
                      <a:pt x="90" y="254"/>
                    </a:lnTo>
                    <a:lnTo>
                      <a:pt x="91" y="255"/>
                    </a:lnTo>
                    <a:lnTo>
                      <a:pt x="88" y="259"/>
                    </a:lnTo>
                    <a:lnTo>
                      <a:pt x="86" y="259"/>
                    </a:lnTo>
                    <a:lnTo>
                      <a:pt x="88" y="260"/>
                    </a:lnTo>
                    <a:lnTo>
                      <a:pt x="87" y="263"/>
                    </a:lnTo>
                    <a:lnTo>
                      <a:pt x="89" y="266"/>
                    </a:lnTo>
                    <a:lnTo>
                      <a:pt x="88" y="267"/>
                    </a:lnTo>
                    <a:lnTo>
                      <a:pt x="88" y="269"/>
                    </a:lnTo>
                    <a:lnTo>
                      <a:pt x="85" y="272"/>
                    </a:lnTo>
                    <a:lnTo>
                      <a:pt x="81" y="273"/>
                    </a:lnTo>
                    <a:lnTo>
                      <a:pt x="78" y="273"/>
                    </a:lnTo>
                    <a:lnTo>
                      <a:pt x="72" y="276"/>
                    </a:lnTo>
                    <a:lnTo>
                      <a:pt x="69" y="275"/>
                    </a:lnTo>
                    <a:lnTo>
                      <a:pt x="65" y="276"/>
                    </a:lnTo>
                    <a:lnTo>
                      <a:pt x="65" y="277"/>
                    </a:lnTo>
                    <a:lnTo>
                      <a:pt x="64" y="278"/>
                    </a:lnTo>
                    <a:lnTo>
                      <a:pt x="64" y="280"/>
                    </a:lnTo>
                    <a:lnTo>
                      <a:pt x="64" y="280"/>
                    </a:lnTo>
                    <a:lnTo>
                      <a:pt x="61" y="279"/>
                    </a:lnTo>
                    <a:lnTo>
                      <a:pt x="57" y="280"/>
                    </a:lnTo>
                    <a:lnTo>
                      <a:pt x="56" y="279"/>
                    </a:lnTo>
                    <a:lnTo>
                      <a:pt x="56" y="280"/>
                    </a:lnTo>
                    <a:lnTo>
                      <a:pt x="54" y="279"/>
                    </a:lnTo>
                    <a:lnTo>
                      <a:pt x="54" y="279"/>
                    </a:lnTo>
                    <a:lnTo>
                      <a:pt x="53" y="278"/>
                    </a:lnTo>
                    <a:lnTo>
                      <a:pt x="48" y="278"/>
                    </a:lnTo>
                    <a:lnTo>
                      <a:pt x="46" y="280"/>
                    </a:lnTo>
                    <a:lnTo>
                      <a:pt x="45" y="279"/>
                    </a:lnTo>
                    <a:lnTo>
                      <a:pt x="42" y="278"/>
                    </a:lnTo>
                    <a:lnTo>
                      <a:pt x="32" y="281"/>
                    </a:lnTo>
                    <a:lnTo>
                      <a:pt x="31" y="281"/>
                    </a:lnTo>
                    <a:lnTo>
                      <a:pt x="31" y="280"/>
                    </a:lnTo>
                    <a:lnTo>
                      <a:pt x="28" y="280"/>
                    </a:lnTo>
                    <a:lnTo>
                      <a:pt x="27" y="279"/>
                    </a:lnTo>
                    <a:lnTo>
                      <a:pt x="25" y="278"/>
                    </a:lnTo>
                    <a:lnTo>
                      <a:pt x="23" y="277"/>
                    </a:lnTo>
                    <a:lnTo>
                      <a:pt x="22" y="277"/>
                    </a:lnTo>
                    <a:lnTo>
                      <a:pt x="21" y="277"/>
                    </a:lnTo>
                    <a:lnTo>
                      <a:pt x="21" y="280"/>
                    </a:lnTo>
                    <a:lnTo>
                      <a:pt x="19" y="280"/>
                    </a:lnTo>
                    <a:lnTo>
                      <a:pt x="16" y="280"/>
                    </a:lnTo>
                    <a:lnTo>
                      <a:pt x="11" y="283"/>
                    </a:lnTo>
                    <a:lnTo>
                      <a:pt x="10" y="283"/>
                    </a:lnTo>
                    <a:lnTo>
                      <a:pt x="8" y="283"/>
                    </a:lnTo>
                    <a:lnTo>
                      <a:pt x="8" y="284"/>
                    </a:lnTo>
                    <a:lnTo>
                      <a:pt x="6" y="287"/>
                    </a:lnTo>
                    <a:lnTo>
                      <a:pt x="5" y="288"/>
                    </a:lnTo>
                    <a:lnTo>
                      <a:pt x="4" y="287"/>
                    </a:lnTo>
                    <a:lnTo>
                      <a:pt x="5" y="287"/>
                    </a:lnTo>
                    <a:lnTo>
                      <a:pt x="5" y="284"/>
                    </a:lnTo>
                    <a:lnTo>
                      <a:pt x="5" y="283"/>
                    </a:lnTo>
                    <a:lnTo>
                      <a:pt x="5" y="282"/>
                    </a:lnTo>
                    <a:lnTo>
                      <a:pt x="4" y="281"/>
                    </a:lnTo>
                    <a:lnTo>
                      <a:pt x="4" y="280"/>
                    </a:lnTo>
                    <a:lnTo>
                      <a:pt x="3" y="280"/>
                    </a:lnTo>
                    <a:lnTo>
                      <a:pt x="3" y="279"/>
                    </a:lnTo>
                    <a:lnTo>
                      <a:pt x="3" y="280"/>
                    </a:lnTo>
                    <a:lnTo>
                      <a:pt x="2" y="280"/>
                    </a:lnTo>
                    <a:lnTo>
                      <a:pt x="1" y="276"/>
                    </a:lnTo>
                    <a:lnTo>
                      <a:pt x="0" y="275"/>
                    </a:lnTo>
                    <a:lnTo>
                      <a:pt x="0" y="272"/>
                    </a:lnTo>
                    <a:lnTo>
                      <a:pt x="0" y="271"/>
                    </a:lnTo>
                    <a:lnTo>
                      <a:pt x="0" y="270"/>
                    </a:lnTo>
                    <a:lnTo>
                      <a:pt x="2" y="270"/>
                    </a:lnTo>
                    <a:lnTo>
                      <a:pt x="2" y="269"/>
                    </a:lnTo>
                    <a:lnTo>
                      <a:pt x="3" y="269"/>
                    </a:lnTo>
                    <a:lnTo>
                      <a:pt x="2" y="267"/>
                    </a:lnTo>
                    <a:lnTo>
                      <a:pt x="3" y="264"/>
                    </a:lnTo>
                    <a:lnTo>
                      <a:pt x="5" y="264"/>
                    </a:lnTo>
                    <a:lnTo>
                      <a:pt x="5" y="262"/>
                    </a:lnTo>
                    <a:lnTo>
                      <a:pt x="5" y="262"/>
                    </a:lnTo>
                    <a:lnTo>
                      <a:pt x="6" y="259"/>
                    </a:lnTo>
                    <a:lnTo>
                      <a:pt x="6" y="257"/>
                    </a:lnTo>
                    <a:lnTo>
                      <a:pt x="5" y="257"/>
                    </a:lnTo>
                    <a:lnTo>
                      <a:pt x="6" y="256"/>
                    </a:lnTo>
                    <a:lnTo>
                      <a:pt x="6" y="255"/>
                    </a:lnTo>
                    <a:lnTo>
                      <a:pt x="6" y="255"/>
                    </a:lnTo>
                    <a:lnTo>
                      <a:pt x="8" y="255"/>
                    </a:lnTo>
                    <a:lnTo>
                      <a:pt x="10" y="254"/>
                    </a:lnTo>
                    <a:lnTo>
                      <a:pt x="11" y="254"/>
                    </a:lnTo>
                    <a:lnTo>
                      <a:pt x="11" y="253"/>
                    </a:lnTo>
                    <a:lnTo>
                      <a:pt x="11" y="251"/>
                    </a:lnTo>
                    <a:lnTo>
                      <a:pt x="11" y="250"/>
                    </a:lnTo>
                    <a:lnTo>
                      <a:pt x="11" y="249"/>
                    </a:lnTo>
                    <a:lnTo>
                      <a:pt x="12" y="249"/>
                    </a:lnTo>
                    <a:lnTo>
                      <a:pt x="13" y="249"/>
                    </a:lnTo>
                    <a:lnTo>
                      <a:pt x="14" y="249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6" y="241"/>
                    </a:lnTo>
                    <a:lnTo>
                      <a:pt x="15" y="238"/>
                    </a:lnTo>
                    <a:lnTo>
                      <a:pt x="15" y="237"/>
                    </a:lnTo>
                    <a:lnTo>
                      <a:pt x="14" y="235"/>
                    </a:lnTo>
                    <a:lnTo>
                      <a:pt x="12" y="233"/>
                    </a:lnTo>
                    <a:lnTo>
                      <a:pt x="13" y="231"/>
                    </a:lnTo>
                    <a:lnTo>
                      <a:pt x="13" y="230"/>
                    </a:lnTo>
                    <a:lnTo>
                      <a:pt x="14" y="229"/>
                    </a:lnTo>
                    <a:lnTo>
                      <a:pt x="14" y="226"/>
                    </a:lnTo>
                    <a:lnTo>
                      <a:pt x="11" y="223"/>
                    </a:lnTo>
                    <a:lnTo>
                      <a:pt x="11" y="221"/>
                    </a:lnTo>
                    <a:lnTo>
                      <a:pt x="11" y="220"/>
                    </a:lnTo>
                    <a:lnTo>
                      <a:pt x="10" y="218"/>
                    </a:lnTo>
                    <a:lnTo>
                      <a:pt x="10" y="215"/>
                    </a:lnTo>
                    <a:lnTo>
                      <a:pt x="8" y="212"/>
                    </a:lnTo>
                    <a:lnTo>
                      <a:pt x="9" y="210"/>
                    </a:lnTo>
                    <a:lnTo>
                      <a:pt x="8" y="208"/>
                    </a:lnTo>
                    <a:lnTo>
                      <a:pt x="9" y="206"/>
                    </a:lnTo>
                    <a:lnTo>
                      <a:pt x="10" y="204"/>
                    </a:lnTo>
                    <a:lnTo>
                      <a:pt x="9" y="203"/>
                    </a:lnTo>
                    <a:lnTo>
                      <a:pt x="8" y="202"/>
                    </a:lnTo>
                    <a:lnTo>
                      <a:pt x="8" y="202"/>
                    </a:lnTo>
                    <a:lnTo>
                      <a:pt x="9" y="200"/>
                    </a:lnTo>
                    <a:lnTo>
                      <a:pt x="8" y="199"/>
                    </a:lnTo>
                    <a:lnTo>
                      <a:pt x="9" y="198"/>
                    </a:lnTo>
                    <a:lnTo>
                      <a:pt x="9" y="197"/>
                    </a:lnTo>
                    <a:lnTo>
                      <a:pt x="10" y="194"/>
                    </a:lnTo>
                    <a:lnTo>
                      <a:pt x="10" y="192"/>
                    </a:lnTo>
                    <a:lnTo>
                      <a:pt x="9" y="192"/>
                    </a:lnTo>
                    <a:lnTo>
                      <a:pt x="10" y="190"/>
                    </a:lnTo>
                    <a:lnTo>
                      <a:pt x="10" y="189"/>
                    </a:lnTo>
                    <a:lnTo>
                      <a:pt x="10" y="187"/>
                    </a:lnTo>
                    <a:lnTo>
                      <a:pt x="11" y="184"/>
                    </a:lnTo>
                    <a:lnTo>
                      <a:pt x="11" y="184"/>
                    </a:lnTo>
                    <a:lnTo>
                      <a:pt x="12" y="182"/>
                    </a:lnTo>
                    <a:lnTo>
                      <a:pt x="12" y="182"/>
                    </a:lnTo>
                    <a:lnTo>
                      <a:pt x="12" y="180"/>
                    </a:lnTo>
                    <a:lnTo>
                      <a:pt x="13" y="180"/>
                    </a:lnTo>
                    <a:lnTo>
                      <a:pt x="12" y="179"/>
                    </a:lnTo>
                    <a:lnTo>
                      <a:pt x="12" y="177"/>
                    </a:lnTo>
                    <a:lnTo>
                      <a:pt x="13" y="177"/>
                    </a:lnTo>
                    <a:lnTo>
                      <a:pt x="13" y="175"/>
                    </a:lnTo>
                    <a:lnTo>
                      <a:pt x="12" y="173"/>
                    </a:lnTo>
                    <a:lnTo>
                      <a:pt x="12" y="169"/>
                    </a:lnTo>
                    <a:lnTo>
                      <a:pt x="13" y="168"/>
                    </a:lnTo>
                    <a:lnTo>
                      <a:pt x="12" y="167"/>
                    </a:lnTo>
                    <a:lnTo>
                      <a:pt x="13" y="166"/>
                    </a:lnTo>
                    <a:lnTo>
                      <a:pt x="11" y="164"/>
                    </a:lnTo>
                    <a:lnTo>
                      <a:pt x="13" y="162"/>
                    </a:lnTo>
                    <a:lnTo>
                      <a:pt x="13" y="160"/>
                    </a:lnTo>
                    <a:lnTo>
                      <a:pt x="15" y="157"/>
                    </a:lnTo>
                    <a:lnTo>
                      <a:pt x="16" y="155"/>
                    </a:lnTo>
                    <a:lnTo>
                      <a:pt x="17" y="153"/>
                    </a:lnTo>
                    <a:lnTo>
                      <a:pt x="18" y="149"/>
                    </a:lnTo>
                    <a:lnTo>
                      <a:pt x="17" y="149"/>
                    </a:lnTo>
                    <a:lnTo>
                      <a:pt x="17" y="147"/>
                    </a:lnTo>
                    <a:lnTo>
                      <a:pt x="16" y="144"/>
                    </a:lnTo>
                    <a:lnTo>
                      <a:pt x="15" y="143"/>
                    </a:lnTo>
                    <a:lnTo>
                      <a:pt x="13" y="141"/>
                    </a:lnTo>
                    <a:lnTo>
                      <a:pt x="11" y="141"/>
                    </a:lnTo>
                    <a:lnTo>
                      <a:pt x="11" y="143"/>
                    </a:lnTo>
                    <a:lnTo>
                      <a:pt x="10" y="143"/>
                    </a:lnTo>
                    <a:lnTo>
                      <a:pt x="10" y="144"/>
                    </a:lnTo>
                    <a:lnTo>
                      <a:pt x="10" y="145"/>
                    </a:lnTo>
                    <a:lnTo>
                      <a:pt x="8" y="145"/>
                    </a:lnTo>
                    <a:lnTo>
                      <a:pt x="8" y="144"/>
                    </a:lnTo>
                    <a:lnTo>
                      <a:pt x="7" y="144"/>
                    </a:lnTo>
                    <a:lnTo>
                      <a:pt x="6" y="144"/>
                    </a:lnTo>
                    <a:lnTo>
                      <a:pt x="5" y="144"/>
                    </a:lnTo>
                    <a:lnTo>
                      <a:pt x="5" y="142"/>
                    </a:lnTo>
                    <a:lnTo>
                      <a:pt x="6" y="141"/>
                    </a:lnTo>
                    <a:lnTo>
                      <a:pt x="7" y="140"/>
                    </a:lnTo>
                    <a:lnTo>
                      <a:pt x="6" y="137"/>
                    </a:lnTo>
                    <a:lnTo>
                      <a:pt x="6" y="135"/>
                    </a:lnTo>
                    <a:lnTo>
                      <a:pt x="6" y="135"/>
                    </a:lnTo>
                    <a:lnTo>
                      <a:pt x="7" y="134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7" y="127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8" y="124"/>
                    </a:lnTo>
                    <a:lnTo>
                      <a:pt x="8" y="123"/>
                    </a:lnTo>
                    <a:lnTo>
                      <a:pt x="6" y="122"/>
                    </a:lnTo>
                    <a:lnTo>
                      <a:pt x="7" y="121"/>
                    </a:lnTo>
                    <a:lnTo>
                      <a:pt x="6" y="120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10" y="118"/>
                    </a:lnTo>
                    <a:lnTo>
                      <a:pt x="10" y="117"/>
                    </a:lnTo>
                    <a:lnTo>
                      <a:pt x="11" y="117"/>
                    </a:lnTo>
                    <a:lnTo>
                      <a:pt x="11" y="120"/>
                    </a:lnTo>
                    <a:lnTo>
                      <a:pt x="12" y="121"/>
                    </a:lnTo>
                    <a:lnTo>
                      <a:pt x="16" y="120"/>
                    </a:lnTo>
                    <a:lnTo>
                      <a:pt x="19" y="117"/>
                    </a:lnTo>
                    <a:lnTo>
                      <a:pt x="20" y="115"/>
                    </a:lnTo>
                    <a:lnTo>
                      <a:pt x="20" y="114"/>
                    </a:lnTo>
                    <a:lnTo>
                      <a:pt x="21" y="113"/>
                    </a:lnTo>
                    <a:lnTo>
                      <a:pt x="21" y="111"/>
                    </a:lnTo>
                    <a:lnTo>
                      <a:pt x="22" y="111"/>
                    </a:lnTo>
                    <a:lnTo>
                      <a:pt x="23" y="109"/>
                    </a:lnTo>
                    <a:lnTo>
                      <a:pt x="21" y="104"/>
                    </a:lnTo>
                    <a:lnTo>
                      <a:pt x="22" y="103"/>
                    </a:lnTo>
                    <a:lnTo>
                      <a:pt x="22" y="102"/>
                    </a:lnTo>
                    <a:lnTo>
                      <a:pt x="23" y="102"/>
                    </a:lnTo>
                    <a:lnTo>
                      <a:pt x="23" y="100"/>
                    </a:lnTo>
                    <a:lnTo>
                      <a:pt x="23" y="96"/>
                    </a:lnTo>
                    <a:lnTo>
                      <a:pt x="24" y="94"/>
                    </a:lnTo>
                    <a:lnTo>
                      <a:pt x="23" y="94"/>
                    </a:lnTo>
                    <a:lnTo>
                      <a:pt x="23" y="92"/>
                    </a:lnTo>
                    <a:lnTo>
                      <a:pt x="23" y="92"/>
                    </a:lnTo>
                    <a:lnTo>
                      <a:pt x="23" y="91"/>
                    </a:lnTo>
                    <a:lnTo>
                      <a:pt x="24" y="90"/>
                    </a:lnTo>
                    <a:lnTo>
                      <a:pt x="25" y="88"/>
                    </a:lnTo>
                    <a:lnTo>
                      <a:pt x="23" y="86"/>
                    </a:lnTo>
                    <a:lnTo>
                      <a:pt x="24" y="85"/>
                    </a:lnTo>
                    <a:lnTo>
                      <a:pt x="23" y="84"/>
                    </a:lnTo>
                    <a:lnTo>
                      <a:pt x="24" y="82"/>
                    </a:lnTo>
                    <a:lnTo>
                      <a:pt x="24" y="79"/>
                    </a:lnTo>
                    <a:lnTo>
                      <a:pt x="24" y="77"/>
                    </a:lnTo>
                    <a:lnTo>
                      <a:pt x="24" y="76"/>
                    </a:lnTo>
                    <a:lnTo>
                      <a:pt x="25" y="73"/>
                    </a:lnTo>
                    <a:lnTo>
                      <a:pt x="25" y="71"/>
                    </a:lnTo>
                    <a:lnTo>
                      <a:pt x="24" y="69"/>
                    </a:lnTo>
                    <a:lnTo>
                      <a:pt x="25" y="68"/>
                    </a:lnTo>
                    <a:lnTo>
                      <a:pt x="25" y="66"/>
                    </a:lnTo>
                    <a:lnTo>
                      <a:pt x="26" y="64"/>
                    </a:lnTo>
                    <a:lnTo>
                      <a:pt x="26" y="58"/>
                    </a:lnTo>
                    <a:lnTo>
                      <a:pt x="28" y="56"/>
                    </a:lnTo>
                    <a:lnTo>
                      <a:pt x="27" y="55"/>
                    </a:lnTo>
                    <a:lnTo>
                      <a:pt x="26" y="55"/>
                    </a:lnTo>
                    <a:lnTo>
                      <a:pt x="28" y="53"/>
                    </a:lnTo>
                    <a:lnTo>
                      <a:pt x="29" y="51"/>
                    </a:lnTo>
                    <a:lnTo>
                      <a:pt x="29" y="49"/>
                    </a:lnTo>
                    <a:lnTo>
                      <a:pt x="29" y="46"/>
                    </a:lnTo>
                    <a:lnTo>
                      <a:pt x="29" y="44"/>
                    </a:lnTo>
                    <a:lnTo>
                      <a:pt x="29" y="41"/>
                    </a:lnTo>
                    <a:lnTo>
                      <a:pt x="29" y="40"/>
                    </a:lnTo>
                    <a:lnTo>
                      <a:pt x="30" y="40"/>
                    </a:lnTo>
                    <a:lnTo>
                      <a:pt x="31" y="38"/>
                    </a:lnTo>
                    <a:lnTo>
                      <a:pt x="31" y="37"/>
                    </a:lnTo>
                    <a:lnTo>
                      <a:pt x="32" y="35"/>
                    </a:lnTo>
                    <a:lnTo>
                      <a:pt x="33" y="33"/>
                    </a:lnTo>
                    <a:lnTo>
                      <a:pt x="32" y="31"/>
                    </a:lnTo>
                    <a:lnTo>
                      <a:pt x="33" y="30"/>
                    </a:lnTo>
                    <a:lnTo>
                      <a:pt x="34" y="28"/>
                    </a:lnTo>
                    <a:lnTo>
                      <a:pt x="35" y="28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42" y="27"/>
                    </a:lnTo>
                    <a:lnTo>
                      <a:pt x="46" y="28"/>
                    </a:lnTo>
                    <a:lnTo>
                      <a:pt x="49" y="28"/>
                    </a:lnTo>
                    <a:lnTo>
                      <a:pt x="51" y="27"/>
                    </a:lnTo>
                    <a:lnTo>
                      <a:pt x="56" y="30"/>
                    </a:lnTo>
                    <a:lnTo>
                      <a:pt x="62" y="40"/>
                    </a:lnTo>
                    <a:lnTo>
                      <a:pt x="75" y="25"/>
                    </a:lnTo>
                    <a:lnTo>
                      <a:pt x="95" y="19"/>
                    </a:lnTo>
                    <a:lnTo>
                      <a:pt x="97" y="18"/>
                    </a:lnTo>
                    <a:lnTo>
                      <a:pt x="114" y="7"/>
                    </a:lnTo>
                    <a:lnTo>
                      <a:pt x="116" y="0"/>
                    </a:ln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L" sz="1600"/>
              </a:p>
            </p:txBody>
          </p:sp>
          <p:sp>
            <p:nvSpPr>
              <p:cNvPr id="358" name="Freeform 9">
                <a:extLst>
                  <a:ext uri="{FF2B5EF4-FFF2-40B4-BE49-F238E27FC236}">
                    <a16:creationId xmlns:a16="http://schemas.microsoft.com/office/drawing/2014/main" id="{E9E3B0DA-DE7B-46C6-8FD5-7B69E6C48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800" y="5376041"/>
                <a:ext cx="147590" cy="184370"/>
              </a:xfrm>
              <a:custGeom>
                <a:avLst/>
                <a:gdLst>
                  <a:gd name="T0" fmla="*/ 146 w 161"/>
                  <a:gd name="T1" fmla="*/ 7 h 238"/>
                  <a:gd name="T2" fmla="*/ 149 w 161"/>
                  <a:gd name="T3" fmla="*/ 21 h 238"/>
                  <a:gd name="T4" fmla="*/ 159 w 161"/>
                  <a:gd name="T5" fmla="*/ 90 h 238"/>
                  <a:gd name="T6" fmla="*/ 154 w 161"/>
                  <a:gd name="T7" fmla="*/ 101 h 238"/>
                  <a:gd name="T8" fmla="*/ 150 w 161"/>
                  <a:gd name="T9" fmla="*/ 105 h 238"/>
                  <a:gd name="T10" fmla="*/ 137 w 161"/>
                  <a:gd name="T11" fmla="*/ 103 h 238"/>
                  <a:gd name="T12" fmla="*/ 133 w 161"/>
                  <a:gd name="T13" fmla="*/ 112 h 238"/>
                  <a:gd name="T14" fmla="*/ 124 w 161"/>
                  <a:gd name="T15" fmla="*/ 128 h 238"/>
                  <a:gd name="T16" fmla="*/ 118 w 161"/>
                  <a:gd name="T17" fmla="*/ 148 h 238"/>
                  <a:gd name="T18" fmla="*/ 107 w 161"/>
                  <a:gd name="T19" fmla="*/ 161 h 238"/>
                  <a:gd name="T20" fmla="*/ 93 w 161"/>
                  <a:gd name="T21" fmla="*/ 175 h 238"/>
                  <a:gd name="T22" fmla="*/ 89 w 161"/>
                  <a:gd name="T23" fmla="*/ 192 h 238"/>
                  <a:gd name="T24" fmla="*/ 87 w 161"/>
                  <a:gd name="T25" fmla="*/ 212 h 238"/>
                  <a:gd name="T26" fmla="*/ 76 w 161"/>
                  <a:gd name="T27" fmla="*/ 225 h 238"/>
                  <a:gd name="T28" fmla="*/ 74 w 161"/>
                  <a:gd name="T29" fmla="*/ 238 h 238"/>
                  <a:gd name="T30" fmla="*/ 58 w 161"/>
                  <a:gd name="T31" fmla="*/ 229 h 238"/>
                  <a:gd name="T32" fmla="*/ 53 w 161"/>
                  <a:gd name="T33" fmla="*/ 223 h 238"/>
                  <a:gd name="T34" fmla="*/ 40 w 161"/>
                  <a:gd name="T35" fmla="*/ 214 h 238"/>
                  <a:gd name="T36" fmla="*/ 27 w 161"/>
                  <a:gd name="T37" fmla="*/ 227 h 238"/>
                  <a:gd name="T38" fmla="*/ 11 w 161"/>
                  <a:gd name="T39" fmla="*/ 218 h 238"/>
                  <a:gd name="T40" fmla="*/ 2 w 161"/>
                  <a:gd name="T41" fmla="*/ 218 h 238"/>
                  <a:gd name="T42" fmla="*/ 2 w 161"/>
                  <a:gd name="T43" fmla="*/ 211 h 238"/>
                  <a:gd name="T44" fmla="*/ 2 w 161"/>
                  <a:gd name="T45" fmla="*/ 202 h 238"/>
                  <a:gd name="T46" fmla="*/ 12 w 161"/>
                  <a:gd name="T47" fmla="*/ 189 h 238"/>
                  <a:gd name="T48" fmla="*/ 13 w 161"/>
                  <a:gd name="T49" fmla="*/ 182 h 238"/>
                  <a:gd name="T50" fmla="*/ 16 w 161"/>
                  <a:gd name="T51" fmla="*/ 176 h 238"/>
                  <a:gd name="T52" fmla="*/ 17 w 161"/>
                  <a:gd name="T53" fmla="*/ 170 h 238"/>
                  <a:gd name="T54" fmla="*/ 17 w 161"/>
                  <a:gd name="T55" fmla="*/ 159 h 238"/>
                  <a:gd name="T56" fmla="*/ 18 w 161"/>
                  <a:gd name="T57" fmla="*/ 151 h 238"/>
                  <a:gd name="T58" fmla="*/ 20 w 161"/>
                  <a:gd name="T59" fmla="*/ 146 h 238"/>
                  <a:gd name="T60" fmla="*/ 23 w 161"/>
                  <a:gd name="T61" fmla="*/ 139 h 238"/>
                  <a:gd name="T62" fmla="*/ 27 w 161"/>
                  <a:gd name="T63" fmla="*/ 134 h 238"/>
                  <a:gd name="T64" fmla="*/ 30 w 161"/>
                  <a:gd name="T65" fmla="*/ 132 h 238"/>
                  <a:gd name="T66" fmla="*/ 31 w 161"/>
                  <a:gd name="T67" fmla="*/ 126 h 238"/>
                  <a:gd name="T68" fmla="*/ 28 w 161"/>
                  <a:gd name="T69" fmla="*/ 113 h 238"/>
                  <a:gd name="T70" fmla="*/ 26 w 161"/>
                  <a:gd name="T71" fmla="*/ 109 h 238"/>
                  <a:gd name="T72" fmla="*/ 29 w 161"/>
                  <a:gd name="T73" fmla="*/ 105 h 238"/>
                  <a:gd name="T74" fmla="*/ 32 w 161"/>
                  <a:gd name="T75" fmla="*/ 102 h 238"/>
                  <a:gd name="T76" fmla="*/ 34 w 161"/>
                  <a:gd name="T77" fmla="*/ 99 h 238"/>
                  <a:gd name="T78" fmla="*/ 35 w 161"/>
                  <a:gd name="T79" fmla="*/ 93 h 238"/>
                  <a:gd name="T80" fmla="*/ 35 w 161"/>
                  <a:gd name="T81" fmla="*/ 86 h 238"/>
                  <a:gd name="T82" fmla="*/ 37 w 161"/>
                  <a:gd name="T83" fmla="*/ 79 h 238"/>
                  <a:gd name="T84" fmla="*/ 40 w 161"/>
                  <a:gd name="T85" fmla="*/ 75 h 238"/>
                  <a:gd name="T86" fmla="*/ 40 w 161"/>
                  <a:gd name="T87" fmla="*/ 67 h 238"/>
                  <a:gd name="T88" fmla="*/ 43 w 161"/>
                  <a:gd name="T89" fmla="*/ 58 h 238"/>
                  <a:gd name="T90" fmla="*/ 41 w 161"/>
                  <a:gd name="T91" fmla="*/ 52 h 238"/>
                  <a:gd name="T92" fmla="*/ 39 w 161"/>
                  <a:gd name="T93" fmla="*/ 44 h 238"/>
                  <a:gd name="T94" fmla="*/ 51 w 161"/>
                  <a:gd name="T95" fmla="*/ 37 h 238"/>
                  <a:gd name="T96" fmla="*/ 62 w 161"/>
                  <a:gd name="T97" fmla="*/ 36 h 238"/>
                  <a:gd name="T98" fmla="*/ 81 w 161"/>
                  <a:gd name="T99" fmla="*/ 37 h 238"/>
                  <a:gd name="T100" fmla="*/ 92 w 161"/>
                  <a:gd name="T101" fmla="*/ 37 h 238"/>
                  <a:gd name="T102" fmla="*/ 104 w 161"/>
                  <a:gd name="T103" fmla="*/ 32 h 238"/>
                  <a:gd name="T104" fmla="*/ 124 w 161"/>
                  <a:gd name="T105" fmla="*/ 23 h 238"/>
                  <a:gd name="T106" fmla="*/ 124 w 161"/>
                  <a:gd name="T107" fmla="*/ 8 h 238"/>
                  <a:gd name="T108" fmla="*/ 138 w 161"/>
                  <a:gd name="T109" fmla="*/ 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1" h="238">
                    <a:moveTo>
                      <a:pt x="149" y="0"/>
                    </a:moveTo>
                    <a:lnTo>
                      <a:pt x="150" y="3"/>
                    </a:lnTo>
                    <a:lnTo>
                      <a:pt x="149" y="4"/>
                    </a:lnTo>
                    <a:lnTo>
                      <a:pt x="150" y="5"/>
                    </a:lnTo>
                    <a:lnTo>
                      <a:pt x="148" y="7"/>
                    </a:lnTo>
                    <a:lnTo>
                      <a:pt x="148" y="7"/>
                    </a:lnTo>
                    <a:lnTo>
                      <a:pt x="146" y="7"/>
                    </a:lnTo>
                    <a:lnTo>
                      <a:pt x="146" y="8"/>
                    </a:lnTo>
                    <a:lnTo>
                      <a:pt x="146" y="9"/>
                    </a:lnTo>
                    <a:lnTo>
                      <a:pt x="148" y="12"/>
                    </a:lnTo>
                    <a:lnTo>
                      <a:pt x="148" y="14"/>
                    </a:lnTo>
                    <a:lnTo>
                      <a:pt x="150" y="16"/>
                    </a:lnTo>
                    <a:lnTo>
                      <a:pt x="149" y="18"/>
                    </a:lnTo>
                    <a:lnTo>
                      <a:pt x="149" y="21"/>
                    </a:lnTo>
                    <a:lnTo>
                      <a:pt x="150" y="22"/>
                    </a:lnTo>
                    <a:lnTo>
                      <a:pt x="151" y="23"/>
                    </a:lnTo>
                    <a:lnTo>
                      <a:pt x="156" y="52"/>
                    </a:lnTo>
                    <a:lnTo>
                      <a:pt x="147" y="57"/>
                    </a:lnTo>
                    <a:lnTo>
                      <a:pt x="146" y="68"/>
                    </a:lnTo>
                    <a:lnTo>
                      <a:pt x="156" y="85"/>
                    </a:lnTo>
                    <a:lnTo>
                      <a:pt x="159" y="90"/>
                    </a:lnTo>
                    <a:lnTo>
                      <a:pt x="161" y="92"/>
                    </a:lnTo>
                    <a:lnTo>
                      <a:pt x="160" y="93"/>
                    </a:lnTo>
                    <a:lnTo>
                      <a:pt x="160" y="95"/>
                    </a:lnTo>
                    <a:lnTo>
                      <a:pt x="159" y="97"/>
                    </a:lnTo>
                    <a:lnTo>
                      <a:pt x="161" y="100"/>
                    </a:lnTo>
                    <a:lnTo>
                      <a:pt x="160" y="101"/>
                    </a:lnTo>
                    <a:lnTo>
                      <a:pt x="154" y="101"/>
                    </a:lnTo>
                    <a:lnTo>
                      <a:pt x="153" y="102"/>
                    </a:lnTo>
                    <a:lnTo>
                      <a:pt x="151" y="102"/>
                    </a:lnTo>
                    <a:lnTo>
                      <a:pt x="151" y="99"/>
                    </a:lnTo>
                    <a:lnTo>
                      <a:pt x="150" y="99"/>
                    </a:lnTo>
                    <a:lnTo>
                      <a:pt x="150" y="99"/>
                    </a:lnTo>
                    <a:lnTo>
                      <a:pt x="151" y="104"/>
                    </a:lnTo>
                    <a:lnTo>
                      <a:pt x="150" y="105"/>
                    </a:lnTo>
                    <a:lnTo>
                      <a:pt x="149" y="106"/>
                    </a:lnTo>
                    <a:lnTo>
                      <a:pt x="148" y="105"/>
                    </a:lnTo>
                    <a:lnTo>
                      <a:pt x="146" y="108"/>
                    </a:lnTo>
                    <a:lnTo>
                      <a:pt x="144" y="107"/>
                    </a:lnTo>
                    <a:lnTo>
                      <a:pt x="141" y="107"/>
                    </a:lnTo>
                    <a:lnTo>
                      <a:pt x="140" y="104"/>
                    </a:lnTo>
                    <a:lnTo>
                      <a:pt x="137" y="103"/>
                    </a:lnTo>
                    <a:lnTo>
                      <a:pt x="136" y="104"/>
                    </a:lnTo>
                    <a:lnTo>
                      <a:pt x="135" y="103"/>
                    </a:lnTo>
                    <a:lnTo>
                      <a:pt x="135" y="104"/>
                    </a:lnTo>
                    <a:lnTo>
                      <a:pt x="134" y="106"/>
                    </a:lnTo>
                    <a:lnTo>
                      <a:pt x="133" y="107"/>
                    </a:lnTo>
                    <a:lnTo>
                      <a:pt x="131" y="111"/>
                    </a:lnTo>
                    <a:lnTo>
                      <a:pt x="133" y="112"/>
                    </a:lnTo>
                    <a:lnTo>
                      <a:pt x="132" y="114"/>
                    </a:lnTo>
                    <a:lnTo>
                      <a:pt x="131" y="115"/>
                    </a:lnTo>
                    <a:lnTo>
                      <a:pt x="130" y="119"/>
                    </a:lnTo>
                    <a:lnTo>
                      <a:pt x="127" y="120"/>
                    </a:lnTo>
                    <a:lnTo>
                      <a:pt x="126" y="121"/>
                    </a:lnTo>
                    <a:lnTo>
                      <a:pt x="125" y="125"/>
                    </a:lnTo>
                    <a:lnTo>
                      <a:pt x="124" y="128"/>
                    </a:lnTo>
                    <a:lnTo>
                      <a:pt x="122" y="133"/>
                    </a:lnTo>
                    <a:lnTo>
                      <a:pt x="123" y="135"/>
                    </a:lnTo>
                    <a:lnTo>
                      <a:pt x="122" y="136"/>
                    </a:lnTo>
                    <a:lnTo>
                      <a:pt x="121" y="137"/>
                    </a:lnTo>
                    <a:lnTo>
                      <a:pt x="120" y="142"/>
                    </a:lnTo>
                    <a:lnTo>
                      <a:pt x="118" y="146"/>
                    </a:lnTo>
                    <a:lnTo>
                      <a:pt x="118" y="148"/>
                    </a:lnTo>
                    <a:lnTo>
                      <a:pt x="116" y="151"/>
                    </a:lnTo>
                    <a:lnTo>
                      <a:pt x="113" y="151"/>
                    </a:lnTo>
                    <a:lnTo>
                      <a:pt x="111" y="153"/>
                    </a:lnTo>
                    <a:lnTo>
                      <a:pt x="111" y="155"/>
                    </a:lnTo>
                    <a:lnTo>
                      <a:pt x="110" y="156"/>
                    </a:lnTo>
                    <a:lnTo>
                      <a:pt x="109" y="159"/>
                    </a:lnTo>
                    <a:lnTo>
                      <a:pt x="107" y="161"/>
                    </a:lnTo>
                    <a:lnTo>
                      <a:pt x="105" y="164"/>
                    </a:lnTo>
                    <a:lnTo>
                      <a:pt x="104" y="164"/>
                    </a:lnTo>
                    <a:lnTo>
                      <a:pt x="102" y="163"/>
                    </a:lnTo>
                    <a:lnTo>
                      <a:pt x="100" y="167"/>
                    </a:lnTo>
                    <a:lnTo>
                      <a:pt x="98" y="172"/>
                    </a:lnTo>
                    <a:lnTo>
                      <a:pt x="96" y="173"/>
                    </a:lnTo>
                    <a:lnTo>
                      <a:pt x="93" y="175"/>
                    </a:lnTo>
                    <a:lnTo>
                      <a:pt x="93" y="179"/>
                    </a:lnTo>
                    <a:lnTo>
                      <a:pt x="92" y="182"/>
                    </a:lnTo>
                    <a:lnTo>
                      <a:pt x="92" y="184"/>
                    </a:lnTo>
                    <a:lnTo>
                      <a:pt x="90" y="187"/>
                    </a:lnTo>
                    <a:lnTo>
                      <a:pt x="90" y="188"/>
                    </a:lnTo>
                    <a:lnTo>
                      <a:pt x="89" y="190"/>
                    </a:lnTo>
                    <a:lnTo>
                      <a:pt x="89" y="192"/>
                    </a:lnTo>
                    <a:lnTo>
                      <a:pt x="89" y="193"/>
                    </a:lnTo>
                    <a:lnTo>
                      <a:pt x="90" y="195"/>
                    </a:lnTo>
                    <a:lnTo>
                      <a:pt x="91" y="195"/>
                    </a:lnTo>
                    <a:lnTo>
                      <a:pt x="89" y="202"/>
                    </a:lnTo>
                    <a:lnTo>
                      <a:pt x="88" y="203"/>
                    </a:lnTo>
                    <a:lnTo>
                      <a:pt x="87" y="204"/>
                    </a:lnTo>
                    <a:lnTo>
                      <a:pt x="87" y="212"/>
                    </a:lnTo>
                    <a:lnTo>
                      <a:pt x="86" y="215"/>
                    </a:lnTo>
                    <a:lnTo>
                      <a:pt x="85" y="216"/>
                    </a:lnTo>
                    <a:lnTo>
                      <a:pt x="82" y="216"/>
                    </a:lnTo>
                    <a:lnTo>
                      <a:pt x="79" y="220"/>
                    </a:lnTo>
                    <a:lnTo>
                      <a:pt x="78" y="220"/>
                    </a:lnTo>
                    <a:lnTo>
                      <a:pt x="78" y="223"/>
                    </a:lnTo>
                    <a:lnTo>
                      <a:pt x="76" y="225"/>
                    </a:lnTo>
                    <a:lnTo>
                      <a:pt x="76" y="226"/>
                    </a:lnTo>
                    <a:lnTo>
                      <a:pt x="75" y="229"/>
                    </a:lnTo>
                    <a:lnTo>
                      <a:pt x="77" y="231"/>
                    </a:lnTo>
                    <a:lnTo>
                      <a:pt x="77" y="233"/>
                    </a:lnTo>
                    <a:lnTo>
                      <a:pt x="78" y="237"/>
                    </a:lnTo>
                    <a:lnTo>
                      <a:pt x="76" y="236"/>
                    </a:lnTo>
                    <a:lnTo>
                      <a:pt x="74" y="238"/>
                    </a:lnTo>
                    <a:lnTo>
                      <a:pt x="72" y="238"/>
                    </a:lnTo>
                    <a:lnTo>
                      <a:pt x="71" y="238"/>
                    </a:lnTo>
                    <a:lnTo>
                      <a:pt x="69" y="238"/>
                    </a:lnTo>
                    <a:lnTo>
                      <a:pt x="67" y="238"/>
                    </a:lnTo>
                    <a:lnTo>
                      <a:pt x="64" y="233"/>
                    </a:lnTo>
                    <a:lnTo>
                      <a:pt x="60" y="229"/>
                    </a:lnTo>
                    <a:lnTo>
                      <a:pt x="58" y="229"/>
                    </a:lnTo>
                    <a:lnTo>
                      <a:pt x="57" y="231"/>
                    </a:lnTo>
                    <a:lnTo>
                      <a:pt x="56" y="231"/>
                    </a:lnTo>
                    <a:lnTo>
                      <a:pt x="54" y="231"/>
                    </a:lnTo>
                    <a:lnTo>
                      <a:pt x="53" y="229"/>
                    </a:lnTo>
                    <a:lnTo>
                      <a:pt x="54" y="227"/>
                    </a:lnTo>
                    <a:lnTo>
                      <a:pt x="53" y="225"/>
                    </a:lnTo>
                    <a:lnTo>
                      <a:pt x="53" y="223"/>
                    </a:lnTo>
                    <a:lnTo>
                      <a:pt x="52" y="221"/>
                    </a:lnTo>
                    <a:lnTo>
                      <a:pt x="51" y="217"/>
                    </a:lnTo>
                    <a:lnTo>
                      <a:pt x="49" y="214"/>
                    </a:lnTo>
                    <a:lnTo>
                      <a:pt x="50" y="212"/>
                    </a:lnTo>
                    <a:lnTo>
                      <a:pt x="42" y="212"/>
                    </a:lnTo>
                    <a:lnTo>
                      <a:pt x="40" y="212"/>
                    </a:lnTo>
                    <a:lnTo>
                      <a:pt x="40" y="214"/>
                    </a:lnTo>
                    <a:lnTo>
                      <a:pt x="35" y="217"/>
                    </a:lnTo>
                    <a:lnTo>
                      <a:pt x="32" y="216"/>
                    </a:lnTo>
                    <a:lnTo>
                      <a:pt x="28" y="218"/>
                    </a:lnTo>
                    <a:lnTo>
                      <a:pt x="28" y="219"/>
                    </a:lnTo>
                    <a:lnTo>
                      <a:pt x="28" y="220"/>
                    </a:lnTo>
                    <a:lnTo>
                      <a:pt x="27" y="226"/>
                    </a:lnTo>
                    <a:lnTo>
                      <a:pt x="27" y="227"/>
                    </a:lnTo>
                    <a:lnTo>
                      <a:pt x="23" y="228"/>
                    </a:lnTo>
                    <a:lnTo>
                      <a:pt x="22" y="226"/>
                    </a:lnTo>
                    <a:lnTo>
                      <a:pt x="17" y="225"/>
                    </a:lnTo>
                    <a:lnTo>
                      <a:pt x="17" y="220"/>
                    </a:lnTo>
                    <a:lnTo>
                      <a:pt x="15" y="220"/>
                    </a:lnTo>
                    <a:lnTo>
                      <a:pt x="13" y="220"/>
                    </a:lnTo>
                    <a:lnTo>
                      <a:pt x="11" y="218"/>
                    </a:lnTo>
                    <a:lnTo>
                      <a:pt x="10" y="218"/>
                    </a:lnTo>
                    <a:lnTo>
                      <a:pt x="9" y="218"/>
                    </a:lnTo>
                    <a:lnTo>
                      <a:pt x="7" y="220"/>
                    </a:lnTo>
                    <a:lnTo>
                      <a:pt x="3" y="220"/>
                    </a:lnTo>
                    <a:lnTo>
                      <a:pt x="3" y="219"/>
                    </a:lnTo>
                    <a:lnTo>
                      <a:pt x="2" y="219"/>
                    </a:lnTo>
                    <a:lnTo>
                      <a:pt x="2" y="218"/>
                    </a:lnTo>
                    <a:lnTo>
                      <a:pt x="4" y="216"/>
                    </a:lnTo>
                    <a:lnTo>
                      <a:pt x="4" y="215"/>
                    </a:lnTo>
                    <a:lnTo>
                      <a:pt x="2" y="215"/>
                    </a:lnTo>
                    <a:lnTo>
                      <a:pt x="3" y="213"/>
                    </a:lnTo>
                    <a:lnTo>
                      <a:pt x="3" y="212"/>
                    </a:lnTo>
                    <a:lnTo>
                      <a:pt x="2" y="212"/>
                    </a:lnTo>
                    <a:lnTo>
                      <a:pt x="2" y="211"/>
                    </a:lnTo>
                    <a:lnTo>
                      <a:pt x="1" y="209"/>
                    </a:lnTo>
                    <a:lnTo>
                      <a:pt x="0" y="210"/>
                    </a:lnTo>
                    <a:lnTo>
                      <a:pt x="1" y="207"/>
                    </a:lnTo>
                    <a:lnTo>
                      <a:pt x="0" y="205"/>
                    </a:lnTo>
                    <a:lnTo>
                      <a:pt x="1" y="204"/>
                    </a:lnTo>
                    <a:lnTo>
                      <a:pt x="1" y="203"/>
                    </a:lnTo>
                    <a:lnTo>
                      <a:pt x="2" y="202"/>
                    </a:lnTo>
                    <a:lnTo>
                      <a:pt x="3" y="202"/>
                    </a:lnTo>
                    <a:lnTo>
                      <a:pt x="5" y="200"/>
                    </a:lnTo>
                    <a:lnTo>
                      <a:pt x="7" y="199"/>
                    </a:lnTo>
                    <a:lnTo>
                      <a:pt x="7" y="198"/>
                    </a:lnTo>
                    <a:lnTo>
                      <a:pt x="8" y="196"/>
                    </a:lnTo>
                    <a:lnTo>
                      <a:pt x="12" y="191"/>
                    </a:lnTo>
                    <a:lnTo>
                      <a:pt x="12" y="189"/>
                    </a:lnTo>
                    <a:lnTo>
                      <a:pt x="12" y="187"/>
                    </a:lnTo>
                    <a:lnTo>
                      <a:pt x="11" y="186"/>
                    </a:lnTo>
                    <a:lnTo>
                      <a:pt x="10" y="186"/>
                    </a:lnTo>
                    <a:lnTo>
                      <a:pt x="10" y="186"/>
                    </a:lnTo>
                    <a:lnTo>
                      <a:pt x="12" y="185"/>
                    </a:lnTo>
                    <a:lnTo>
                      <a:pt x="14" y="184"/>
                    </a:lnTo>
                    <a:lnTo>
                      <a:pt x="13" y="182"/>
                    </a:lnTo>
                    <a:lnTo>
                      <a:pt x="12" y="182"/>
                    </a:lnTo>
                    <a:lnTo>
                      <a:pt x="14" y="181"/>
                    </a:lnTo>
                    <a:lnTo>
                      <a:pt x="12" y="181"/>
                    </a:lnTo>
                    <a:lnTo>
                      <a:pt x="13" y="180"/>
                    </a:lnTo>
                    <a:lnTo>
                      <a:pt x="14" y="180"/>
                    </a:lnTo>
                    <a:lnTo>
                      <a:pt x="15" y="179"/>
                    </a:lnTo>
                    <a:lnTo>
                      <a:pt x="16" y="176"/>
                    </a:lnTo>
                    <a:lnTo>
                      <a:pt x="16" y="175"/>
                    </a:lnTo>
                    <a:lnTo>
                      <a:pt x="17" y="174"/>
                    </a:lnTo>
                    <a:lnTo>
                      <a:pt x="17" y="174"/>
                    </a:lnTo>
                    <a:lnTo>
                      <a:pt x="17" y="172"/>
                    </a:lnTo>
                    <a:lnTo>
                      <a:pt x="17" y="172"/>
                    </a:lnTo>
                    <a:lnTo>
                      <a:pt x="15" y="170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8" y="166"/>
                    </a:lnTo>
                    <a:lnTo>
                      <a:pt x="17" y="163"/>
                    </a:lnTo>
                    <a:lnTo>
                      <a:pt x="17" y="162"/>
                    </a:lnTo>
                    <a:lnTo>
                      <a:pt x="17" y="160"/>
                    </a:lnTo>
                    <a:lnTo>
                      <a:pt x="16" y="160"/>
                    </a:lnTo>
                    <a:lnTo>
                      <a:pt x="17" y="159"/>
                    </a:lnTo>
                    <a:lnTo>
                      <a:pt x="17" y="159"/>
                    </a:lnTo>
                    <a:lnTo>
                      <a:pt x="17" y="158"/>
                    </a:lnTo>
                    <a:lnTo>
                      <a:pt x="19" y="158"/>
                    </a:lnTo>
                    <a:lnTo>
                      <a:pt x="18" y="156"/>
                    </a:lnTo>
                    <a:lnTo>
                      <a:pt x="17" y="156"/>
                    </a:lnTo>
                    <a:lnTo>
                      <a:pt x="18" y="155"/>
                    </a:lnTo>
                    <a:lnTo>
                      <a:pt x="18" y="151"/>
                    </a:lnTo>
                    <a:lnTo>
                      <a:pt x="19" y="151"/>
                    </a:lnTo>
                    <a:lnTo>
                      <a:pt x="19" y="151"/>
                    </a:lnTo>
                    <a:lnTo>
                      <a:pt x="19" y="150"/>
                    </a:lnTo>
                    <a:lnTo>
                      <a:pt x="19" y="150"/>
                    </a:lnTo>
                    <a:lnTo>
                      <a:pt x="19" y="148"/>
                    </a:lnTo>
                    <a:lnTo>
                      <a:pt x="20" y="148"/>
                    </a:lnTo>
                    <a:lnTo>
                      <a:pt x="20" y="146"/>
                    </a:lnTo>
                    <a:lnTo>
                      <a:pt x="20" y="145"/>
                    </a:lnTo>
                    <a:lnTo>
                      <a:pt x="21" y="144"/>
                    </a:lnTo>
                    <a:lnTo>
                      <a:pt x="21" y="143"/>
                    </a:lnTo>
                    <a:lnTo>
                      <a:pt x="21" y="142"/>
                    </a:lnTo>
                    <a:lnTo>
                      <a:pt x="22" y="141"/>
                    </a:lnTo>
                    <a:lnTo>
                      <a:pt x="22" y="140"/>
                    </a:lnTo>
                    <a:lnTo>
                      <a:pt x="23" y="139"/>
                    </a:lnTo>
                    <a:lnTo>
                      <a:pt x="23" y="138"/>
                    </a:lnTo>
                    <a:lnTo>
                      <a:pt x="23" y="138"/>
                    </a:lnTo>
                    <a:lnTo>
                      <a:pt x="23" y="138"/>
                    </a:lnTo>
                    <a:lnTo>
                      <a:pt x="23" y="135"/>
                    </a:lnTo>
                    <a:lnTo>
                      <a:pt x="24" y="134"/>
                    </a:lnTo>
                    <a:lnTo>
                      <a:pt x="25" y="136"/>
                    </a:lnTo>
                    <a:lnTo>
                      <a:pt x="27" y="134"/>
                    </a:lnTo>
                    <a:lnTo>
                      <a:pt x="28" y="135"/>
                    </a:lnTo>
                    <a:lnTo>
                      <a:pt x="28" y="134"/>
                    </a:lnTo>
                    <a:lnTo>
                      <a:pt x="28" y="133"/>
                    </a:lnTo>
                    <a:lnTo>
                      <a:pt x="28" y="133"/>
                    </a:lnTo>
                    <a:lnTo>
                      <a:pt x="30" y="133"/>
                    </a:lnTo>
                    <a:lnTo>
                      <a:pt x="30" y="132"/>
                    </a:lnTo>
                    <a:lnTo>
                      <a:pt x="30" y="132"/>
                    </a:lnTo>
                    <a:lnTo>
                      <a:pt x="30" y="130"/>
                    </a:lnTo>
                    <a:lnTo>
                      <a:pt x="30" y="128"/>
                    </a:lnTo>
                    <a:lnTo>
                      <a:pt x="30" y="128"/>
                    </a:lnTo>
                    <a:lnTo>
                      <a:pt x="30" y="127"/>
                    </a:lnTo>
                    <a:lnTo>
                      <a:pt x="30" y="127"/>
                    </a:lnTo>
                    <a:lnTo>
                      <a:pt x="30" y="126"/>
                    </a:lnTo>
                    <a:lnTo>
                      <a:pt x="31" y="126"/>
                    </a:lnTo>
                    <a:lnTo>
                      <a:pt x="30" y="124"/>
                    </a:lnTo>
                    <a:lnTo>
                      <a:pt x="28" y="122"/>
                    </a:lnTo>
                    <a:lnTo>
                      <a:pt x="28" y="120"/>
                    </a:lnTo>
                    <a:lnTo>
                      <a:pt x="27" y="118"/>
                    </a:lnTo>
                    <a:lnTo>
                      <a:pt x="27" y="118"/>
                    </a:lnTo>
                    <a:lnTo>
                      <a:pt x="28" y="115"/>
                    </a:lnTo>
                    <a:lnTo>
                      <a:pt x="28" y="113"/>
                    </a:lnTo>
                    <a:lnTo>
                      <a:pt x="27" y="112"/>
                    </a:lnTo>
                    <a:lnTo>
                      <a:pt x="27" y="112"/>
                    </a:lnTo>
                    <a:lnTo>
                      <a:pt x="27" y="111"/>
                    </a:lnTo>
                    <a:lnTo>
                      <a:pt x="27" y="111"/>
                    </a:lnTo>
                    <a:lnTo>
                      <a:pt x="27" y="110"/>
                    </a:lnTo>
                    <a:lnTo>
                      <a:pt x="27" y="109"/>
                    </a:lnTo>
                    <a:lnTo>
                      <a:pt x="26" y="109"/>
                    </a:lnTo>
                    <a:lnTo>
                      <a:pt x="25" y="107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7" y="103"/>
                    </a:lnTo>
                    <a:lnTo>
                      <a:pt x="28" y="103"/>
                    </a:lnTo>
                    <a:lnTo>
                      <a:pt x="28" y="104"/>
                    </a:lnTo>
                    <a:lnTo>
                      <a:pt x="29" y="105"/>
                    </a:lnTo>
                    <a:lnTo>
                      <a:pt x="30" y="105"/>
                    </a:lnTo>
                    <a:lnTo>
                      <a:pt x="31" y="104"/>
                    </a:lnTo>
                    <a:lnTo>
                      <a:pt x="32" y="103"/>
                    </a:lnTo>
                    <a:lnTo>
                      <a:pt x="31" y="102"/>
                    </a:lnTo>
                    <a:lnTo>
                      <a:pt x="31" y="102"/>
                    </a:lnTo>
                    <a:lnTo>
                      <a:pt x="31" y="101"/>
                    </a:lnTo>
                    <a:lnTo>
                      <a:pt x="32" y="102"/>
                    </a:lnTo>
                    <a:lnTo>
                      <a:pt x="32" y="101"/>
                    </a:lnTo>
                    <a:lnTo>
                      <a:pt x="32" y="101"/>
                    </a:lnTo>
                    <a:lnTo>
                      <a:pt x="32" y="101"/>
                    </a:lnTo>
                    <a:lnTo>
                      <a:pt x="32" y="99"/>
                    </a:lnTo>
                    <a:lnTo>
                      <a:pt x="33" y="101"/>
                    </a:lnTo>
                    <a:lnTo>
                      <a:pt x="34" y="101"/>
                    </a:lnTo>
                    <a:lnTo>
                      <a:pt x="34" y="99"/>
                    </a:lnTo>
                    <a:lnTo>
                      <a:pt x="33" y="98"/>
                    </a:lnTo>
                    <a:lnTo>
                      <a:pt x="34" y="98"/>
                    </a:lnTo>
                    <a:lnTo>
                      <a:pt x="34" y="97"/>
                    </a:lnTo>
                    <a:lnTo>
                      <a:pt x="35" y="97"/>
                    </a:lnTo>
                    <a:lnTo>
                      <a:pt x="35" y="96"/>
                    </a:lnTo>
                    <a:lnTo>
                      <a:pt x="34" y="94"/>
                    </a:lnTo>
                    <a:lnTo>
                      <a:pt x="35" y="93"/>
                    </a:lnTo>
                    <a:lnTo>
                      <a:pt x="33" y="92"/>
                    </a:lnTo>
                    <a:lnTo>
                      <a:pt x="34" y="92"/>
                    </a:lnTo>
                    <a:lnTo>
                      <a:pt x="33" y="90"/>
                    </a:lnTo>
                    <a:lnTo>
                      <a:pt x="34" y="89"/>
                    </a:lnTo>
                    <a:lnTo>
                      <a:pt x="33" y="89"/>
                    </a:lnTo>
                    <a:lnTo>
                      <a:pt x="34" y="88"/>
                    </a:lnTo>
                    <a:lnTo>
                      <a:pt x="35" y="86"/>
                    </a:lnTo>
                    <a:lnTo>
                      <a:pt x="35" y="86"/>
                    </a:lnTo>
                    <a:lnTo>
                      <a:pt x="35" y="84"/>
                    </a:lnTo>
                    <a:lnTo>
                      <a:pt x="38" y="83"/>
                    </a:lnTo>
                    <a:lnTo>
                      <a:pt x="37" y="82"/>
                    </a:lnTo>
                    <a:lnTo>
                      <a:pt x="37" y="81"/>
                    </a:lnTo>
                    <a:lnTo>
                      <a:pt x="37" y="80"/>
                    </a:lnTo>
                    <a:lnTo>
                      <a:pt x="37" y="79"/>
                    </a:lnTo>
                    <a:lnTo>
                      <a:pt x="37" y="80"/>
                    </a:lnTo>
                    <a:lnTo>
                      <a:pt x="38" y="79"/>
                    </a:lnTo>
                    <a:lnTo>
                      <a:pt x="38" y="78"/>
                    </a:lnTo>
                    <a:lnTo>
                      <a:pt x="38" y="77"/>
                    </a:lnTo>
                    <a:lnTo>
                      <a:pt x="39" y="76"/>
                    </a:lnTo>
                    <a:lnTo>
                      <a:pt x="39" y="75"/>
                    </a:lnTo>
                    <a:lnTo>
                      <a:pt x="40" y="75"/>
                    </a:lnTo>
                    <a:lnTo>
                      <a:pt x="40" y="73"/>
                    </a:lnTo>
                    <a:lnTo>
                      <a:pt x="40" y="73"/>
                    </a:lnTo>
                    <a:lnTo>
                      <a:pt x="41" y="72"/>
                    </a:lnTo>
                    <a:lnTo>
                      <a:pt x="40" y="71"/>
                    </a:lnTo>
                    <a:lnTo>
                      <a:pt x="40" y="71"/>
                    </a:lnTo>
                    <a:lnTo>
                      <a:pt x="39" y="70"/>
                    </a:lnTo>
                    <a:lnTo>
                      <a:pt x="40" y="67"/>
                    </a:lnTo>
                    <a:lnTo>
                      <a:pt x="40" y="66"/>
                    </a:lnTo>
                    <a:lnTo>
                      <a:pt x="40" y="64"/>
                    </a:lnTo>
                    <a:lnTo>
                      <a:pt x="40" y="63"/>
                    </a:lnTo>
                    <a:lnTo>
                      <a:pt x="41" y="63"/>
                    </a:lnTo>
                    <a:lnTo>
                      <a:pt x="41" y="61"/>
                    </a:lnTo>
                    <a:lnTo>
                      <a:pt x="43" y="60"/>
                    </a:lnTo>
                    <a:lnTo>
                      <a:pt x="43" y="58"/>
                    </a:lnTo>
                    <a:lnTo>
                      <a:pt x="41" y="58"/>
                    </a:lnTo>
                    <a:lnTo>
                      <a:pt x="40" y="57"/>
                    </a:lnTo>
                    <a:lnTo>
                      <a:pt x="41" y="57"/>
                    </a:lnTo>
                    <a:lnTo>
                      <a:pt x="42" y="55"/>
                    </a:lnTo>
                    <a:lnTo>
                      <a:pt x="41" y="54"/>
                    </a:lnTo>
                    <a:lnTo>
                      <a:pt x="41" y="53"/>
                    </a:lnTo>
                    <a:lnTo>
                      <a:pt x="41" y="52"/>
                    </a:lnTo>
                    <a:lnTo>
                      <a:pt x="41" y="52"/>
                    </a:lnTo>
                    <a:lnTo>
                      <a:pt x="40" y="51"/>
                    </a:lnTo>
                    <a:lnTo>
                      <a:pt x="40" y="50"/>
                    </a:lnTo>
                    <a:lnTo>
                      <a:pt x="41" y="49"/>
                    </a:lnTo>
                    <a:lnTo>
                      <a:pt x="41" y="48"/>
                    </a:lnTo>
                    <a:lnTo>
                      <a:pt x="40" y="47"/>
                    </a:lnTo>
                    <a:lnTo>
                      <a:pt x="39" y="44"/>
                    </a:lnTo>
                    <a:lnTo>
                      <a:pt x="40" y="45"/>
                    </a:lnTo>
                    <a:lnTo>
                      <a:pt x="41" y="44"/>
                    </a:lnTo>
                    <a:lnTo>
                      <a:pt x="43" y="41"/>
                    </a:lnTo>
                    <a:lnTo>
                      <a:pt x="43" y="40"/>
                    </a:lnTo>
                    <a:lnTo>
                      <a:pt x="45" y="40"/>
                    </a:lnTo>
                    <a:lnTo>
                      <a:pt x="46" y="40"/>
                    </a:lnTo>
                    <a:lnTo>
                      <a:pt x="51" y="37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6" y="34"/>
                    </a:lnTo>
                    <a:lnTo>
                      <a:pt x="57" y="34"/>
                    </a:lnTo>
                    <a:lnTo>
                      <a:pt x="58" y="34"/>
                    </a:lnTo>
                    <a:lnTo>
                      <a:pt x="60" y="35"/>
                    </a:lnTo>
                    <a:lnTo>
                      <a:pt x="62" y="36"/>
                    </a:lnTo>
                    <a:lnTo>
                      <a:pt x="63" y="37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7" y="38"/>
                    </a:lnTo>
                    <a:lnTo>
                      <a:pt x="77" y="35"/>
                    </a:lnTo>
                    <a:lnTo>
                      <a:pt x="80" y="36"/>
                    </a:lnTo>
                    <a:lnTo>
                      <a:pt x="81" y="37"/>
                    </a:lnTo>
                    <a:lnTo>
                      <a:pt x="83" y="35"/>
                    </a:lnTo>
                    <a:lnTo>
                      <a:pt x="88" y="35"/>
                    </a:lnTo>
                    <a:lnTo>
                      <a:pt x="89" y="36"/>
                    </a:lnTo>
                    <a:lnTo>
                      <a:pt x="89" y="36"/>
                    </a:lnTo>
                    <a:lnTo>
                      <a:pt x="91" y="37"/>
                    </a:lnTo>
                    <a:lnTo>
                      <a:pt x="91" y="36"/>
                    </a:lnTo>
                    <a:lnTo>
                      <a:pt x="92" y="37"/>
                    </a:lnTo>
                    <a:lnTo>
                      <a:pt x="96" y="36"/>
                    </a:lnTo>
                    <a:lnTo>
                      <a:pt x="99" y="37"/>
                    </a:lnTo>
                    <a:lnTo>
                      <a:pt x="99" y="37"/>
                    </a:lnTo>
                    <a:lnTo>
                      <a:pt x="99" y="35"/>
                    </a:lnTo>
                    <a:lnTo>
                      <a:pt x="100" y="34"/>
                    </a:lnTo>
                    <a:lnTo>
                      <a:pt x="100" y="33"/>
                    </a:lnTo>
                    <a:lnTo>
                      <a:pt x="104" y="32"/>
                    </a:lnTo>
                    <a:lnTo>
                      <a:pt x="107" y="33"/>
                    </a:lnTo>
                    <a:lnTo>
                      <a:pt x="113" y="30"/>
                    </a:lnTo>
                    <a:lnTo>
                      <a:pt x="116" y="30"/>
                    </a:lnTo>
                    <a:lnTo>
                      <a:pt x="120" y="29"/>
                    </a:lnTo>
                    <a:lnTo>
                      <a:pt x="123" y="26"/>
                    </a:lnTo>
                    <a:lnTo>
                      <a:pt x="123" y="24"/>
                    </a:lnTo>
                    <a:lnTo>
                      <a:pt x="124" y="23"/>
                    </a:lnTo>
                    <a:lnTo>
                      <a:pt x="122" y="20"/>
                    </a:lnTo>
                    <a:lnTo>
                      <a:pt x="123" y="17"/>
                    </a:lnTo>
                    <a:lnTo>
                      <a:pt x="121" y="16"/>
                    </a:lnTo>
                    <a:lnTo>
                      <a:pt x="123" y="16"/>
                    </a:lnTo>
                    <a:lnTo>
                      <a:pt x="126" y="12"/>
                    </a:lnTo>
                    <a:lnTo>
                      <a:pt x="125" y="11"/>
                    </a:lnTo>
                    <a:lnTo>
                      <a:pt x="124" y="8"/>
                    </a:lnTo>
                    <a:lnTo>
                      <a:pt x="125" y="7"/>
                    </a:lnTo>
                    <a:lnTo>
                      <a:pt x="125" y="6"/>
                    </a:lnTo>
                    <a:lnTo>
                      <a:pt x="124" y="5"/>
                    </a:lnTo>
                    <a:lnTo>
                      <a:pt x="128" y="6"/>
                    </a:lnTo>
                    <a:lnTo>
                      <a:pt x="131" y="5"/>
                    </a:lnTo>
                    <a:lnTo>
                      <a:pt x="135" y="4"/>
                    </a:lnTo>
                    <a:lnTo>
                      <a:pt x="138" y="6"/>
                    </a:lnTo>
                    <a:lnTo>
                      <a:pt x="140" y="5"/>
                    </a:lnTo>
                    <a:lnTo>
                      <a:pt x="145" y="1"/>
                    </a:lnTo>
                    <a:lnTo>
                      <a:pt x="146" y="0"/>
                    </a:lnTo>
                    <a:lnTo>
                      <a:pt x="149" y="0"/>
                    </a:ln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L" sz="1600" dirty="0"/>
              </a:p>
            </p:txBody>
          </p:sp>
          <p:sp>
            <p:nvSpPr>
              <p:cNvPr id="359" name="Freeform 10">
                <a:extLst>
                  <a:ext uri="{FF2B5EF4-FFF2-40B4-BE49-F238E27FC236}">
                    <a16:creationId xmlns:a16="http://schemas.microsoft.com/office/drawing/2014/main" id="{E40FE268-32F7-4F84-909B-F8C1DF8E2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300" y="5540270"/>
                <a:ext cx="83420" cy="138665"/>
              </a:xfrm>
              <a:custGeom>
                <a:avLst/>
                <a:gdLst>
                  <a:gd name="T0" fmla="*/ 19 w 91"/>
                  <a:gd name="T1" fmla="*/ 8 h 179"/>
                  <a:gd name="T2" fmla="*/ 33 w 91"/>
                  <a:gd name="T3" fmla="*/ 15 h 179"/>
                  <a:gd name="T4" fmla="*/ 41 w 91"/>
                  <a:gd name="T5" fmla="*/ 5 h 179"/>
                  <a:gd name="T6" fmla="*/ 57 w 91"/>
                  <a:gd name="T7" fmla="*/ 5 h 179"/>
                  <a:gd name="T8" fmla="*/ 60 w 91"/>
                  <a:gd name="T9" fmla="*/ 19 h 179"/>
                  <a:gd name="T10" fmla="*/ 73 w 91"/>
                  <a:gd name="T11" fmla="*/ 26 h 179"/>
                  <a:gd name="T12" fmla="*/ 84 w 91"/>
                  <a:gd name="T13" fmla="*/ 25 h 179"/>
                  <a:gd name="T14" fmla="*/ 87 w 91"/>
                  <a:gd name="T15" fmla="*/ 35 h 179"/>
                  <a:gd name="T16" fmla="*/ 87 w 91"/>
                  <a:gd name="T17" fmla="*/ 49 h 179"/>
                  <a:gd name="T18" fmla="*/ 87 w 91"/>
                  <a:gd name="T19" fmla="*/ 57 h 179"/>
                  <a:gd name="T20" fmla="*/ 91 w 91"/>
                  <a:gd name="T21" fmla="*/ 63 h 179"/>
                  <a:gd name="T22" fmla="*/ 87 w 91"/>
                  <a:gd name="T23" fmla="*/ 69 h 179"/>
                  <a:gd name="T24" fmla="*/ 77 w 91"/>
                  <a:gd name="T25" fmla="*/ 73 h 179"/>
                  <a:gd name="T26" fmla="*/ 77 w 91"/>
                  <a:gd name="T27" fmla="*/ 78 h 179"/>
                  <a:gd name="T28" fmla="*/ 72 w 91"/>
                  <a:gd name="T29" fmla="*/ 86 h 179"/>
                  <a:gd name="T30" fmla="*/ 67 w 91"/>
                  <a:gd name="T31" fmla="*/ 102 h 179"/>
                  <a:gd name="T32" fmla="*/ 67 w 91"/>
                  <a:gd name="T33" fmla="*/ 110 h 179"/>
                  <a:gd name="T34" fmla="*/ 62 w 91"/>
                  <a:gd name="T35" fmla="*/ 114 h 179"/>
                  <a:gd name="T36" fmla="*/ 57 w 91"/>
                  <a:gd name="T37" fmla="*/ 130 h 179"/>
                  <a:gd name="T38" fmla="*/ 56 w 91"/>
                  <a:gd name="T39" fmla="*/ 142 h 179"/>
                  <a:gd name="T40" fmla="*/ 70 w 91"/>
                  <a:gd name="T41" fmla="*/ 158 h 179"/>
                  <a:gd name="T42" fmla="*/ 71 w 91"/>
                  <a:gd name="T43" fmla="*/ 166 h 179"/>
                  <a:gd name="T44" fmla="*/ 67 w 91"/>
                  <a:gd name="T45" fmla="*/ 169 h 179"/>
                  <a:gd name="T46" fmla="*/ 67 w 91"/>
                  <a:gd name="T47" fmla="*/ 179 h 179"/>
                  <a:gd name="T48" fmla="*/ 63 w 91"/>
                  <a:gd name="T49" fmla="*/ 175 h 179"/>
                  <a:gd name="T50" fmla="*/ 58 w 91"/>
                  <a:gd name="T51" fmla="*/ 174 h 179"/>
                  <a:gd name="T52" fmla="*/ 53 w 91"/>
                  <a:gd name="T53" fmla="*/ 168 h 179"/>
                  <a:gd name="T54" fmla="*/ 46 w 91"/>
                  <a:gd name="T55" fmla="*/ 166 h 179"/>
                  <a:gd name="T56" fmla="*/ 38 w 91"/>
                  <a:gd name="T57" fmla="*/ 168 h 179"/>
                  <a:gd name="T58" fmla="*/ 30 w 91"/>
                  <a:gd name="T59" fmla="*/ 173 h 179"/>
                  <a:gd name="T60" fmla="*/ 25 w 91"/>
                  <a:gd name="T61" fmla="*/ 176 h 179"/>
                  <a:gd name="T62" fmla="*/ 13 w 91"/>
                  <a:gd name="T63" fmla="*/ 176 h 179"/>
                  <a:gd name="T64" fmla="*/ 11 w 91"/>
                  <a:gd name="T65" fmla="*/ 174 h 179"/>
                  <a:gd name="T66" fmla="*/ 11 w 91"/>
                  <a:gd name="T67" fmla="*/ 168 h 179"/>
                  <a:gd name="T68" fmla="*/ 11 w 91"/>
                  <a:gd name="T69" fmla="*/ 163 h 179"/>
                  <a:gd name="T70" fmla="*/ 11 w 91"/>
                  <a:gd name="T71" fmla="*/ 158 h 179"/>
                  <a:gd name="T72" fmla="*/ 11 w 91"/>
                  <a:gd name="T73" fmla="*/ 155 h 179"/>
                  <a:gd name="T74" fmla="*/ 8 w 91"/>
                  <a:gd name="T75" fmla="*/ 144 h 179"/>
                  <a:gd name="T76" fmla="*/ 7 w 91"/>
                  <a:gd name="T77" fmla="*/ 134 h 179"/>
                  <a:gd name="T78" fmla="*/ 5 w 91"/>
                  <a:gd name="T79" fmla="*/ 126 h 179"/>
                  <a:gd name="T80" fmla="*/ 3 w 91"/>
                  <a:gd name="T81" fmla="*/ 117 h 179"/>
                  <a:gd name="T82" fmla="*/ 2 w 91"/>
                  <a:gd name="T83" fmla="*/ 106 h 179"/>
                  <a:gd name="T84" fmla="*/ 0 w 91"/>
                  <a:gd name="T85" fmla="*/ 91 h 179"/>
                  <a:gd name="T86" fmla="*/ 1 w 91"/>
                  <a:gd name="T87" fmla="*/ 81 h 179"/>
                  <a:gd name="T88" fmla="*/ 2 w 91"/>
                  <a:gd name="T89" fmla="*/ 74 h 179"/>
                  <a:gd name="T90" fmla="*/ 10 w 91"/>
                  <a:gd name="T91" fmla="*/ 70 h 179"/>
                  <a:gd name="T92" fmla="*/ 11 w 91"/>
                  <a:gd name="T93" fmla="*/ 64 h 179"/>
                  <a:gd name="T94" fmla="*/ 16 w 91"/>
                  <a:gd name="T95" fmla="*/ 60 h 179"/>
                  <a:gd name="T96" fmla="*/ 13 w 91"/>
                  <a:gd name="T97" fmla="*/ 55 h 179"/>
                  <a:gd name="T98" fmla="*/ 17 w 91"/>
                  <a:gd name="T99" fmla="*/ 53 h 179"/>
                  <a:gd name="T100" fmla="*/ 18 w 91"/>
                  <a:gd name="T101" fmla="*/ 52 h 179"/>
                  <a:gd name="T102" fmla="*/ 18 w 91"/>
                  <a:gd name="T103" fmla="*/ 44 h 179"/>
                  <a:gd name="T104" fmla="*/ 18 w 91"/>
                  <a:gd name="T105" fmla="*/ 37 h 179"/>
                  <a:gd name="T106" fmla="*/ 18 w 91"/>
                  <a:gd name="T107" fmla="*/ 28 h 179"/>
                  <a:gd name="T108" fmla="*/ 18 w 91"/>
                  <a:gd name="T109" fmla="*/ 23 h 179"/>
                  <a:gd name="T110" fmla="*/ 17 w 91"/>
                  <a:gd name="T111" fmla="*/ 21 h 179"/>
                  <a:gd name="T112" fmla="*/ 13 w 91"/>
                  <a:gd name="T113" fmla="*/ 1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" h="179">
                    <a:moveTo>
                      <a:pt x="9" y="8"/>
                    </a:moveTo>
                    <a:lnTo>
                      <a:pt x="13" y="8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7" y="6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3" y="13"/>
                    </a:lnTo>
                    <a:lnTo>
                      <a:pt x="28" y="14"/>
                    </a:lnTo>
                    <a:lnTo>
                      <a:pt x="29" y="16"/>
                    </a:lnTo>
                    <a:lnTo>
                      <a:pt x="33" y="15"/>
                    </a:lnTo>
                    <a:lnTo>
                      <a:pt x="33" y="14"/>
                    </a:lnTo>
                    <a:lnTo>
                      <a:pt x="34" y="8"/>
                    </a:lnTo>
                    <a:lnTo>
                      <a:pt x="34" y="7"/>
                    </a:lnTo>
                    <a:lnTo>
                      <a:pt x="34" y="6"/>
                    </a:lnTo>
                    <a:lnTo>
                      <a:pt x="38" y="4"/>
                    </a:lnTo>
                    <a:lnTo>
                      <a:pt x="41" y="5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55" y="2"/>
                    </a:lnTo>
                    <a:lnTo>
                      <a:pt x="57" y="5"/>
                    </a:lnTo>
                    <a:lnTo>
                      <a:pt x="58" y="9"/>
                    </a:lnTo>
                    <a:lnTo>
                      <a:pt x="59" y="11"/>
                    </a:lnTo>
                    <a:lnTo>
                      <a:pt x="59" y="13"/>
                    </a:lnTo>
                    <a:lnTo>
                      <a:pt x="60" y="15"/>
                    </a:lnTo>
                    <a:lnTo>
                      <a:pt x="59" y="17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3" y="19"/>
                    </a:lnTo>
                    <a:lnTo>
                      <a:pt x="64" y="17"/>
                    </a:lnTo>
                    <a:lnTo>
                      <a:pt x="66" y="17"/>
                    </a:lnTo>
                    <a:lnTo>
                      <a:pt x="70" y="21"/>
                    </a:lnTo>
                    <a:lnTo>
                      <a:pt x="73" y="26"/>
                    </a:lnTo>
                    <a:lnTo>
                      <a:pt x="75" y="26"/>
                    </a:lnTo>
                    <a:lnTo>
                      <a:pt x="77" y="26"/>
                    </a:lnTo>
                    <a:lnTo>
                      <a:pt x="78" y="26"/>
                    </a:lnTo>
                    <a:lnTo>
                      <a:pt x="80" y="26"/>
                    </a:lnTo>
                    <a:lnTo>
                      <a:pt x="82" y="24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5" y="28"/>
                    </a:lnTo>
                    <a:lnTo>
                      <a:pt x="84" y="32"/>
                    </a:lnTo>
                    <a:lnTo>
                      <a:pt x="85" y="34"/>
                    </a:lnTo>
                    <a:lnTo>
                      <a:pt x="86" y="36"/>
                    </a:lnTo>
                    <a:lnTo>
                      <a:pt x="87" y="35"/>
                    </a:lnTo>
                    <a:lnTo>
                      <a:pt x="87" y="36"/>
                    </a:lnTo>
                    <a:lnTo>
                      <a:pt x="87" y="38"/>
                    </a:lnTo>
                    <a:lnTo>
                      <a:pt x="88" y="44"/>
                    </a:lnTo>
                    <a:lnTo>
                      <a:pt x="87" y="47"/>
                    </a:lnTo>
                    <a:lnTo>
                      <a:pt x="88" y="48"/>
                    </a:lnTo>
                    <a:lnTo>
                      <a:pt x="87" y="49"/>
                    </a:lnTo>
                    <a:lnTo>
                      <a:pt x="86" y="52"/>
                    </a:lnTo>
                    <a:lnTo>
                      <a:pt x="86" y="55"/>
                    </a:lnTo>
                    <a:lnTo>
                      <a:pt x="84" y="56"/>
                    </a:lnTo>
                    <a:lnTo>
                      <a:pt x="84" y="58"/>
                    </a:lnTo>
                    <a:lnTo>
                      <a:pt x="85" y="59"/>
                    </a:lnTo>
                    <a:lnTo>
                      <a:pt x="87" y="57"/>
                    </a:lnTo>
                    <a:lnTo>
                      <a:pt x="88" y="59"/>
                    </a:lnTo>
                    <a:lnTo>
                      <a:pt x="90" y="59"/>
                    </a:lnTo>
                    <a:lnTo>
                      <a:pt x="91" y="61"/>
                    </a:lnTo>
                    <a:lnTo>
                      <a:pt x="91" y="62"/>
                    </a:lnTo>
                    <a:lnTo>
                      <a:pt x="90" y="62"/>
                    </a:lnTo>
                    <a:lnTo>
                      <a:pt x="91" y="63"/>
                    </a:lnTo>
                    <a:lnTo>
                      <a:pt x="90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7" y="67"/>
                    </a:lnTo>
                    <a:lnTo>
                      <a:pt x="88" y="68"/>
                    </a:lnTo>
                    <a:lnTo>
                      <a:pt x="87" y="69"/>
                    </a:lnTo>
                    <a:lnTo>
                      <a:pt x="87" y="71"/>
                    </a:lnTo>
                    <a:lnTo>
                      <a:pt x="85" y="74"/>
                    </a:lnTo>
                    <a:lnTo>
                      <a:pt x="82" y="74"/>
                    </a:lnTo>
                    <a:lnTo>
                      <a:pt x="81" y="75"/>
                    </a:lnTo>
                    <a:lnTo>
                      <a:pt x="78" y="74"/>
                    </a:lnTo>
                    <a:lnTo>
                      <a:pt x="77" y="73"/>
                    </a:lnTo>
                    <a:lnTo>
                      <a:pt x="75" y="73"/>
                    </a:lnTo>
                    <a:lnTo>
                      <a:pt x="75" y="75"/>
                    </a:lnTo>
                    <a:lnTo>
                      <a:pt x="77" y="76"/>
                    </a:lnTo>
                    <a:lnTo>
                      <a:pt x="77" y="77"/>
                    </a:lnTo>
                    <a:lnTo>
                      <a:pt x="76" y="78"/>
                    </a:lnTo>
                    <a:lnTo>
                      <a:pt x="77" y="78"/>
                    </a:lnTo>
                    <a:lnTo>
                      <a:pt x="73" y="80"/>
                    </a:lnTo>
                    <a:lnTo>
                      <a:pt x="74" y="81"/>
                    </a:lnTo>
                    <a:lnTo>
                      <a:pt x="73" y="82"/>
                    </a:lnTo>
                    <a:lnTo>
                      <a:pt x="73" y="83"/>
                    </a:lnTo>
                    <a:lnTo>
                      <a:pt x="72" y="85"/>
                    </a:lnTo>
                    <a:lnTo>
                      <a:pt x="72" y="86"/>
                    </a:lnTo>
                    <a:lnTo>
                      <a:pt x="70" y="88"/>
                    </a:lnTo>
                    <a:lnTo>
                      <a:pt x="70" y="91"/>
                    </a:lnTo>
                    <a:lnTo>
                      <a:pt x="70" y="93"/>
                    </a:lnTo>
                    <a:lnTo>
                      <a:pt x="70" y="94"/>
                    </a:lnTo>
                    <a:lnTo>
                      <a:pt x="68" y="98"/>
                    </a:lnTo>
                    <a:lnTo>
                      <a:pt x="67" y="102"/>
                    </a:lnTo>
                    <a:lnTo>
                      <a:pt x="67" y="104"/>
                    </a:lnTo>
                    <a:lnTo>
                      <a:pt x="68" y="106"/>
                    </a:lnTo>
                    <a:lnTo>
                      <a:pt x="68" y="109"/>
                    </a:lnTo>
                    <a:lnTo>
                      <a:pt x="70" y="110"/>
                    </a:lnTo>
                    <a:lnTo>
                      <a:pt x="69" y="111"/>
                    </a:lnTo>
                    <a:lnTo>
                      <a:pt x="67" y="110"/>
                    </a:lnTo>
                    <a:lnTo>
                      <a:pt x="65" y="114"/>
                    </a:lnTo>
                    <a:lnTo>
                      <a:pt x="65" y="116"/>
                    </a:lnTo>
                    <a:lnTo>
                      <a:pt x="64" y="117"/>
                    </a:lnTo>
                    <a:lnTo>
                      <a:pt x="63" y="117"/>
                    </a:lnTo>
                    <a:lnTo>
                      <a:pt x="63" y="116"/>
                    </a:lnTo>
                    <a:lnTo>
                      <a:pt x="62" y="114"/>
                    </a:lnTo>
                    <a:lnTo>
                      <a:pt x="61" y="114"/>
                    </a:lnTo>
                    <a:lnTo>
                      <a:pt x="58" y="119"/>
                    </a:lnTo>
                    <a:lnTo>
                      <a:pt x="57" y="123"/>
                    </a:lnTo>
                    <a:lnTo>
                      <a:pt x="57" y="125"/>
                    </a:lnTo>
                    <a:lnTo>
                      <a:pt x="57" y="127"/>
                    </a:lnTo>
                    <a:lnTo>
                      <a:pt x="57" y="130"/>
                    </a:lnTo>
                    <a:lnTo>
                      <a:pt x="56" y="132"/>
                    </a:lnTo>
                    <a:lnTo>
                      <a:pt x="57" y="134"/>
                    </a:lnTo>
                    <a:lnTo>
                      <a:pt x="56" y="135"/>
                    </a:lnTo>
                    <a:lnTo>
                      <a:pt x="56" y="138"/>
                    </a:lnTo>
                    <a:lnTo>
                      <a:pt x="56" y="140"/>
                    </a:lnTo>
                    <a:lnTo>
                      <a:pt x="56" y="142"/>
                    </a:lnTo>
                    <a:lnTo>
                      <a:pt x="57" y="143"/>
                    </a:lnTo>
                    <a:lnTo>
                      <a:pt x="61" y="149"/>
                    </a:lnTo>
                    <a:lnTo>
                      <a:pt x="61" y="156"/>
                    </a:lnTo>
                    <a:lnTo>
                      <a:pt x="64" y="157"/>
                    </a:lnTo>
                    <a:lnTo>
                      <a:pt x="65" y="158"/>
                    </a:lnTo>
                    <a:lnTo>
                      <a:pt x="70" y="158"/>
                    </a:lnTo>
                    <a:lnTo>
                      <a:pt x="70" y="159"/>
                    </a:lnTo>
                    <a:lnTo>
                      <a:pt x="72" y="160"/>
                    </a:lnTo>
                    <a:lnTo>
                      <a:pt x="73" y="161"/>
                    </a:lnTo>
                    <a:lnTo>
                      <a:pt x="73" y="163"/>
                    </a:lnTo>
                    <a:lnTo>
                      <a:pt x="71" y="164"/>
                    </a:lnTo>
                    <a:lnTo>
                      <a:pt x="71" y="166"/>
                    </a:lnTo>
                    <a:lnTo>
                      <a:pt x="69" y="167"/>
                    </a:lnTo>
                    <a:lnTo>
                      <a:pt x="67" y="166"/>
                    </a:lnTo>
                    <a:lnTo>
                      <a:pt x="65" y="166"/>
                    </a:lnTo>
                    <a:lnTo>
                      <a:pt x="65" y="166"/>
                    </a:lnTo>
                    <a:lnTo>
                      <a:pt x="65" y="167"/>
                    </a:lnTo>
                    <a:lnTo>
                      <a:pt x="67" y="169"/>
                    </a:lnTo>
                    <a:lnTo>
                      <a:pt x="67" y="170"/>
                    </a:lnTo>
                    <a:lnTo>
                      <a:pt x="67" y="171"/>
                    </a:lnTo>
                    <a:lnTo>
                      <a:pt x="69" y="172"/>
                    </a:lnTo>
                    <a:lnTo>
                      <a:pt x="68" y="175"/>
                    </a:lnTo>
                    <a:lnTo>
                      <a:pt x="68" y="179"/>
                    </a:lnTo>
                    <a:lnTo>
                      <a:pt x="67" y="179"/>
                    </a:lnTo>
                    <a:lnTo>
                      <a:pt x="65" y="179"/>
                    </a:lnTo>
                    <a:lnTo>
                      <a:pt x="64" y="179"/>
                    </a:lnTo>
                    <a:lnTo>
                      <a:pt x="63" y="179"/>
                    </a:lnTo>
                    <a:lnTo>
                      <a:pt x="63" y="176"/>
                    </a:lnTo>
                    <a:lnTo>
                      <a:pt x="62" y="176"/>
                    </a:lnTo>
                    <a:lnTo>
                      <a:pt x="63" y="175"/>
                    </a:lnTo>
                    <a:lnTo>
                      <a:pt x="62" y="173"/>
                    </a:lnTo>
                    <a:lnTo>
                      <a:pt x="61" y="173"/>
                    </a:lnTo>
                    <a:lnTo>
                      <a:pt x="60" y="173"/>
                    </a:lnTo>
                    <a:lnTo>
                      <a:pt x="59" y="172"/>
                    </a:lnTo>
                    <a:lnTo>
                      <a:pt x="59" y="173"/>
                    </a:lnTo>
                    <a:lnTo>
                      <a:pt x="58" y="174"/>
                    </a:lnTo>
                    <a:lnTo>
                      <a:pt x="56" y="173"/>
                    </a:lnTo>
                    <a:lnTo>
                      <a:pt x="53" y="172"/>
                    </a:lnTo>
                    <a:lnTo>
                      <a:pt x="53" y="171"/>
                    </a:lnTo>
                    <a:lnTo>
                      <a:pt x="52" y="170"/>
                    </a:lnTo>
                    <a:lnTo>
                      <a:pt x="53" y="168"/>
                    </a:lnTo>
                    <a:lnTo>
                      <a:pt x="53" y="168"/>
                    </a:lnTo>
                    <a:lnTo>
                      <a:pt x="52" y="167"/>
                    </a:lnTo>
                    <a:lnTo>
                      <a:pt x="51" y="168"/>
                    </a:lnTo>
                    <a:lnTo>
                      <a:pt x="51" y="166"/>
                    </a:lnTo>
                    <a:lnTo>
                      <a:pt x="49" y="165"/>
                    </a:lnTo>
                    <a:lnTo>
                      <a:pt x="47" y="166"/>
                    </a:lnTo>
                    <a:lnTo>
                      <a:pt x="46" y="166"/>
                    </a:lnTo>
                    <a:lnTo>
                      <a:pt x="46" y="166"/>
                    </a:lnTo>
                    <a:lnTo>
                      <a:pt x="42" y="168"/>
                    </a:lnTo>
                    <a:lnTo>
                      <a:pt x="40" y="168"/>
                    </a:lnTo>
                    <a:lnTo>
                      <a:pt x="39" y="169"/>
                    </a:lnTo>
                    <a:lnTo>
                      <a:pt x="39" y="169"/>
                    </a:lnTo>
                    <a:lnTo>
                      <a:pt x="38" y="168"/>
                    </a:lnTo>
                    <a:lnTo>
                      <a:pt x="38" y="167"/>
                    </a:lnTo>
                    <a:lnTo>
                      <a:pt x="34" y="167"/>
                    </a:lnTo>
                    <a:lnTo>
                      <a:pt x="34" y="168"/>
                    </a:lnTo>
                    <a:lnTo>
                      <a:pt x="35" y="169"/>
                    </a:lnTo>
                    <a:lnTo>
                      <a:pt x="32" y="171"/>
                    </a:lnTo>
                    <a:lnTo>
                      <a:pt x="30" y="173"/>
                    </a:lnTo>
                    <a:lnTo>
                      <a:pt x="30" y="175"/>
                    </a:lnTo>
                    <a:lnTo>
                      <a:pt x="28" y="176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5" y="174"/>
                    </a:lnTo>
                    <a:lnTo>
                      <a:pt x="25" y="176"/>
                    </a:lnTo>
                    <a:lnTo>
                      <a:pt x="23" y="176"/>
                    </a:lnTo>
                    <a:lnTo>
                      <a:pt x="23" y="177"/>
                    </a:lnTo>
                    <a:lnTo>
                      <a:pt x="20" y="178"/>
                    </a:lnTo>
                    <a:lnTo>
                      <a:pt x="16" y="177"/>
                    </a:lnTo>
                    <a:lnTo>
                      <a:pt x="13" y="176"/>
                    </a:lnTo>
                    <a:lnTo>
                      <a:pt x="13" y="176"/>
                    </a:lnTo>
                    <a:lnTo>
                      <a:pt x="12" y="177"/>
                    </a:lnTo>
                    <a:lnTo>
                      <a:pt x="11" y="177"/>
                    </a:lnTo>
                    <a:lnTo>
                      <a:pt x="11" y="176"/>
                    </a:lnTo>
                    <a:lnTo>
                      <a:pt x="11" y="175"/>
                    </a:lnTo>
                    <a:lnTo>
                      <a:pt x="11" y="174"/>
                    </a:lnTo>
                    <a:lnTo>
                      <a:pt x="11" y="174"/>
                    </a:lnTo>
                    <a:lnTo>
                      <a:pt x="12" y="173"/>
                    </a:lnTo>
                    <a:lnTo>
                      <a:pt x="11" y="173"/>
                    </a:lnTo>
                    <a:lnTo>
                      <a:pt x="11" y="173"/>
                    </a:lnTo>
                    <a:lnTo>
                      <a:pt x="11" y="172"/>
                    </a:lnTo>
                    <a:lnTo>
                      <a:pt x="11" y="170"/>
                    </a:lnTo>
                    <a:lnTo>
                      <a:pt x="11" y="168"/>
                    </a:lnTo>
                    <a:lnTo>
                      <a:pt x="12" y="168"/>
                    </a:lnTo>
                    <a:lnTo>
                      <a:pt x="11" y="166"/>
                    </a:lnTo>
                    <a:lnTo>
                      <a:pt x="13" y="165"/>
                    </a:lnTo>
                    <a:lnTo>
                      <a:pt x="12" y="163"/>
                    </a:lnTo>
                    <a:lnTo>
                      <a:pt x="11" y="163"/>
                    </a:lnTo>
                    <a:lnTo>
                      <a:pt x="11" y="163"/>
                    </a:lnTo>
                    <a:lnTo>
                      <a:pt x="11" y="162"/>
                    </a:lnTo>
                    <a:lnTo>
                      <a:pt x="12" y="162"/>
                    </a:lnTo>
                    <a:lnTo>
                      <a:pt x="12" y="161"/>
                    </a:lnTo>
                    <a:lnTo>
                      <a:pt x="12" y="159"/>
                    </a:lnTo>
                    <a:lnTo>
                      <a:pt x="11" y="159"/>
                    </a:lnTo>
                    <a:lnTo>
                      <a:pt x="11" y="158"/>
                    </a:lnTo>
                    <a:lnTo>
                      <a:pt x="10" y="158"/>
                    </a:lnTo>
                    <a:lnTo>
                      <a:pt x="9" y="158"/>
                    </a:lnTo>
                    <a:lnTo>
                      <a:pt x="10" y="158"/>
                    </a:lnTo>
                    <a:lnTo>
                      <a:pt x="10" y="157"/>
                    </a:lnTo>
                    <a:lnTo>
                      <a:pt x="11" y="155"/>
                    </a:lnTo>
                    <a:lnTo>
                      <a:pt x="11" y="155"/>
                    </a:lnTo>
                    <a:lnTo>
                      <a:pt x="12" y="153"/>
                    </a:lnTo>
                    <a:lnTo>
                      <a:pt x="11" y="153"/>
                    </a:lnTo>
                    <a:lnTo>
                      <a:pt x="10" y="152"/>
                    </a:lnTo>
                    <a:lnTo>
                      <a:pt x="10" y="151"/>
                    </a:lnTo>
                    <a:lnTo>
                      <a:pt x="9" y="145"/>
                    </a:lnTo>
                    <a:lnTo>
                      <a:pt x="8" y="144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8" y="139"/>
                    </a:lnTo>
                    <a:lnTo>
                      <a:pt x="7" y="137"/>
                    </a:lnTo>
                    <a:lnTo>
                      <a:pt x="7" y="135"/>
                    </a:lnTo>
                    <a:lnTo>
                      <a:pt x="7" y="134"/>
                    </a:lnTo>
                    <a:lnTo>
                      <a:pt x="7" y="134"/>
                    </a:lnTo>
                    <a:lnTo>
                      <a:pt x="7" y="133"/>
                    </a:lnTo>
                    <a:lnTo>
                      <a:pt x="6" y="132"/>
                    </a:lnTo>
                    <a:lnTo>
                      <a:pt x="6" y="129"/>
                    </a:lnTo>
                    <a:lnTo>
                      <a:pt x="5" y="127"/>
                    </a:lnTo>
                    <a:lnTo>
                      <a:pt x="5" y="126"/>
                    </a:lnTo>
                    <a:lnTo>
                      <a:pt x="5" y="125"/>
                    </a:lnTo>
                    <a:lnTo>
                      <a:pt x="4" y="123"/>
                    </a:lnTo>
                    <a:lnTo>
                      <a:pt x="5" y="122"/>
                    </a:lnTo>
                    <a:lnTo>
                      <a:pt x="3" y="120"/>
                    </a:lnTo>
                    <a:lnTo>
                      <a:pt x="3" y="119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3" y="113"/>
                    </a:lnTo>
                    <a:lnTo>
                      <a:pt x="4" y="111"/>
                    </a:lnTo>
                    <a:lnTo>
                      <a:pt x="3" y="107"/>
                    </a:lnTo>
                    <a:lnTo>
                      <a:pt x="2" y="107"/>
                    </a:lnTo>
                    <a:lnTo>
                      <a:pt x="2" y="106"/>
                    </a:lnTo>
                    <a:lnTo>
                      <a:pt x="2" y="103"/>
                    </a:lnTo>
                    <a:lnTo>
                      <a:pt x="1" y="99"/>
                    </a:lnTo>
                    <a:lnTo>
                      <a:pt x="1" y="96"/>
                    </a:lnTo>
                    <a:lnTo>
                      <a:pt x="0" y="95"/>
                    </a:lnTo>
                    <a:lnTo>
                      <a:pt x="1" y="94"/>
                    </a:lnTo>
                    <a:lnTo>
                      <a:pt x="0" y="91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1" y="85"/>
                    </a:lnTo>
                    <a:lnTo>
                      <a:pt x="2" y="83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2" y="78"/>
                    </a:lnTo>
                    <a:lnTo>
                      <a:pt x="1" y="77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2" y="74"/>
                    </a:lnTo>
                    <a:lnTo>
                      <a:pt x="3" y="70"/>
                    </a:lnTo>
                    <a:lnTo>
                      <a:pt x="4" y="68"/>
                    </a:lnTo>
                    <a:lnTo>
                      <a:pt x="5" y="71"/>
                    </a:lnTo>
                    <a:lnTo>
                      <a:pt x="7" y="72"/>
                    </a:lnTo>
                    <a:lnTo>
                      <a:pt x="9" y="71"/>
                    </a:lnTo>
                    <a:lnTo>
                      <a:pt x="10" y="70"/>
                    </a:lnTo>
                    <a:lnTo>
                      <a:pt x="10" y="69"/>
                    </a:lnTo>
                    <a:lnTo>
                      <a:pt x="10" y="68"/>
                    </a:lnTo>
                    <a:lnTo>
                      <a:pt x="11" y="68"/>
                    </a:lnTo>
                    <a:lnTo>
                      <a:pt x="11" y="65"/>
                    </a:lnTo>
                    <a:lnTo>
                      <a:pt x="12" y="65"/>
                    </a:lnTo>
                    <a:lnTo>
                      <a:pt x="11" y="64"/>
                    </a:lnTo>
                    <a:lnTo>
                      <a:pt x="12" y="64"/>
                    </a:lnTo>
                    <a:lnTo>
                      <a:pt x="13" y="65"/>
                    </a:lnTo>
                    <a:lnTo>
                      <a:pt x="15" y="65"/>
                    </a:lnTo>
                    <a:lnTo>
                      <a:pt x="15" y="64"/>
                    </a:lnTo>
                    <a:lnTo>
                      <a:pt x="16" y="62"/>
                    </a:lnTo>
                    <a:lnTo>
                      <a:pt x="16" y="60"/>
                    </a:lnTo>
                    <a:lnTo>
                      <a:pt x="15" y="60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3" y="55"/>
                    </a:lnTo>
                    <a:lnTo>
                      <a:pt x="14" y="54"/>
                    </a:lnTo>
                    <a:lnTo>
                      <a:pt x="15" y="54"/>
                    </a:lnTo>
                    <a:lnTo>
                      <a:pt x="15" y="54"/>
                    </a:lnTo>
                    <a:lnTo>
                      <a:pt x="16" y="52"/>
                    </a:lnTo>
                    <a:lnTo>
                      <a:pt x="16" y="53"/>
                    </a:lnTo>
                    <a:lnTo>
                      <a:pt x="17" y="53"/>
                    </a:lnTo>
                    <a:lnTo>
                      <a:pt x="17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7" y="50"/>
                    </a:lnTo>
                    <a:lnTo>
                      <a:pt x="18" y="50"/>
                    </a:lnTo>
                    <a:lnTo>
                      <a:pt x="18" y="52"/>
                    </a:lnTo>
                    <a:lnTo>
                      <a:pt x="19" y="51"/>
                    </a:lnTo>
                    <a:lnTo>
                      <a:pt x="20" y="50"/>
                    </a:lnTo>
                    <a:lnTo>
                      <a:pt x="20" y="49"/>
                    </a:lnTo>
                    <a:lnTo>
                      <a:pt x="20" y="45"/>
                    </a:lnTo>
                    <a:lnTo>
                      <a:pt x="20" y="44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17" y="41"/>
                    </a:lnTo>
                    <a:lnTo>
                      <a:pt x="17" y="41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9" y="34"/>
                    </a:lnTo>
                    <a:lnTo>
                      <a:pt x="20" y="32"/>
                    </a:lnTo>
                    <a:lnTo>
                      <a:pt x="18" y="29"/>
                    </a:lnTo>
                    <a:lnTo>
                      <a:pt x="18" y="28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8" y="25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8" y="22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17" y="18"/>
                    </a:lnTo>
                    <a:lnTo>
                      <a:pt x="18" y="18"/>
                    </a:lnTo>
                    <a:lnTo>
                      <a:pt x="17" y="17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1" y="11"/>
                    </a:lnTo>
                    <a:lnTo>
                      <a:pt x="9" y="10"/>
                    </a:lnTo>
                    <a:lnTo>
                      <a:pt x="9" y="8"/>
                    </a:ln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L" sz="1600"/>
              </a:p>
            </p:txBody>
          </p:sp>
          <p:sp>
            <p:nvSpPr>
              <p:cNvPr id="360" name="Freeform 11">
                <a:extLst>
                  <a:ext uri="{FF2B5EF4-FFF2-40B4-BE49-F238E27FC236}">
                    <a16:creationId xmlns:a16="http://schemas.microsoft.com/office/drawing/2014/main" id="{7B063016-A456-44C9-911C-2ADA43435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466" y="5668089"/>
                <a:ext cx="79754" cy="85988"/>
              </a:xfrm>
              <a:custGeom>
                <a:avLst/>
                <a:gdLst>
                  <a:gd name="T0" fmla="*/ 18 w 87"/>
                  <a:gd name="T1" fmla="*/ 12 h 111"/>
                  <a:gd name="T2" fmla="*/ 27 w 87"/>
                  <a:gd name="T3" fmla="*/ 9 h 111"/>
                  <a:gd name="T4" fmla="*/ 32 w 87"/>
                  <a:gd name="T5" fmla="*/ 8 h 111"/>
                  <a:gd name="T6" fmla="*/ 40 w 87"/>
                  <a:gd name="T7" fmla="*/ 2 h 111"/>
                  <a:gd name="T8" fmla="*/ 44 w 87"/>
                  <a:gd name="T9" fmla="*/ 3 h 111"/>
                  <a:gd name="T10" fmla="*/ 53 w 87"/>
                  <a:gd name="T11" fmla="*/ 1 h 111"/>
                  <a:gd name="T12" fmla="*/ 54 w 87"/>
                  <a:gd name="T13" fmla="*/ 5 h 111"/>
                  <a:gd name="T14" fmla="*/ 61 w 87"/>
                  <a:gd name="T15" fmla="*/ 8 h 111"/>
                  <a:gd name="T16" fmla="*/ 65 w 87"/>
                  <a:gd name="T17" fmla="*/ 10 h 111"/>
                  <a:gd name="T18" fmla="*/ 67 w 87"/>
                  <a:gd name="T19" fmla="*/ 14 h 111"/>
                  <a:gd name="T20" fmla="*/ 75 w 87"/>
                  <a:gd name="T21" fmla="*/ 18 h 111"/>
                  <a:gd name="T22" fmla="*/ 76 w 87"/>
                  <a:gd name="T23" fmla="*/ 24 h 111"/>
                  <a:gd name="T24" fmla="*/ 78 w 87"/>
                  <a:gd name="T25" fmla="*/ 34 h 111"/>
                  <a:gd name="T26" fmla="*/ 83 w 87"/>
                  <a:gd name="T27" fmla="*/ 46 h 111"/>
                  <a:gd name="T28" fmla="*/ 87 w 87"/>
                  <a:gd name="T29" fmla="*/ 53 h 111"/>
                  <a:gd name="T30" fmla="*/ 86 w 87"/>
                  <a:gd name="T31" fmla="*/ 57 h 111"/>
                  <a:gd name="T32" fmla="*/ 79 w 87"/>
                  <a:gd name="T33" fmla="*/ 62 h 111"/>
                  <a:gd name="T34" fmla="*/ 75 w 87"/>
                  <a:gd name="T35" fmla="*/ 67 h 111"/>
                  <a:gd name="T36" fmla="*/ 71 w 87"/>
                  <a:gd name="T37" fmla="*/ 62 h 111"/>
                  <a:gd name="T38" fmla="*/ 67 w 87"/>
                  <a:gd name="T39" fmla="*/ 57 h 111"/>
                  <a:gd name="T40" fmla="*/ 61 w 87"/>
                  <a:gd name="T41" fmla="*/ 58 h 111"/>
                  <a:gd name="T42" fmla="*/ 53 w 87"/>
                  <a:gd name="T43" fmla="*/ 54 h 111"/>
                  <a:gd name="T44" fmla="*/ 46 w 87"/>
                  <a:gd name="T45" fmla="*/ 52 h 111"/>
                  <a:gd name="T46" fmla="*/ 41 w 87"/>
                  <a:gd name="T47" fmla="*/ 55 h 111"/>
                  <a:gd name="T48" fmla="*/ 39 w 87"/>
                  <a:gd name="T49" fmla="*/ 62 h 111"/>
                  <a:gd name="T50" fmla="*/ 38 w 87"/>
                  <a:gd name="T51" fmla="*/ 68 h 111"/>
                  <a:gd name="T52" fmla="*/ 35 w 87"/>
                  <a:gd name="T53" fmla="*/ 69 h 111"/>
                  <a:gd name="T54" fmla="*/ 30 w 87"/>
                  <a:gd name="T55" fmla="*/ 74 h 111"/>
                  <a:gd name="T56" fmla="*/ 27 w 87"/>
                  <a:gd name="T57" fmla="*/ 78 h 111"/>
                  <a:gd name="T58" fmla="*/ 24 w 87"/>
                  <a:gd name="T59" fmla="*/ 84 h 111"/>
                  <a:gd name="T60" fmla="*/ 24 w 87"/>
                  <a:gd name="T61" fmla="*/ 91 h 111"/>
                  <a:gd name="T62" fmla="*/ 20 w 87"/>
                  <a:gd name="T63" fmla="*/ 95 h 111"/>
                  <a:gd name="T64" fmla="*/ 22 w 87"/>
                  <a:gd name="T65" fmla="*/ 98 h 111"/>
                  <a:gd name="T66" fmla="*/ 17 w 87"/>
                  <a:gd name="T67" fmla="*/ 101 h 111"/>
                  <a:gd name="T68" fmla="*/ 13 w 87"/>
                  <a:gd name="T69" fmla="*/ 106 h 111"/>
                  <a:gd name="T70" fmla="*/ 5 w 87"/>
                  <a:gd name="T71" fmla="*/ 110 h 111"/>
                  <a:gd name="T72" fmla="*/ 3 w 87"/>
                  <a:gd name="T73" fmla="*/ 109 h 111"/>
                  <a:gd name="T74" fmla="*/ 1 w 87"/>
                  <a:gd name="T75" fmla="*/ 108 h 111"/>
                  <a:gd name="T76" fmla="*/ 10 w 87"/>
                  <a:gd name="T77" fmla="*/ 95 h 111"/>
                  <a:gd name="T78" fmla="*/ 10 w 87"/>
                  <a:gd name="T79" fmla="*/ 90 h 111"/>
                  <a:gd name="T80" fmla="*/ 9 w 87"/>
                  <a:gd name="T81" fmla="*/ 85 h 111"/>
                  <a:gd name="T82" fmla="*/ 7 w 87"/>
                  <a:gd name="T83" fmla="*/ 80 h 111"/>
                  <a:gd name="T84" fmla="*/ 9 w 87"/>
                  <a:gd name="T85" fmla="*/ 77 h 111"/>
                  <a:gd name="T86" fmla="*/ 7 w 87"/>
                  <a:gd name="T87" fmla="*/ 70 h 111"/>
                  <a:gd name="T88" fmla="*/ 5 w 87"/>
                  <a:gd name="T89" fmla="*/ 65 h 111"/>
                  <a:gd name="T90" fmla="*/ 6 w 87"/>
                  <a:gd name="T91" fmla="*/ 63 h 111"/>
                  <a:gd name="T92" fmla="*/ 10 w 87"/>
                  <a:gd name="T93" fmla="*/ 60 h 111"/>
                  <a:gd name="T94" fmla="*/ 13 w 87"/>
                  <a:gd name="T95" fmla="*/ 53 h 111"/>
                  <a:gd name="T96" fmla="*/ 15 w 87"/>
                  <a:gd name="T97" fmla="*/ 49 h 111"/>
                  <a:gd name="T98" fmla="*/ 13 w 87"/>
                  <a:gd name="T99" fmla="*/ 44 h 111"/>
                  <a:gd name="T100" fmla="*/ 15 w 87"/>
                  <a:gd name="T101" fmla="*/ 41 h 111"/>
                  <a:gd name="T102" fmla="*/ 18 w 87"/>
                  <a:gd name="T103" fmla="*/ 37 h 111"/>
                  <a:gd name="T104" fmla="*/ 16 w 87"/>
                  <a:gd name="T105" fmla="*/ 32 h 111"/>
                  <a:gd name="T106" fmla="*/ 18 w 87"/>
                  <a:gd name="T107" fmla="*/ 29 h 111"/>
                  <a:gd name="T108" fmla="*/ 17 w 87"/>
                  <a:gd name="T109" fmla="*/ 20 h 111"/>
                  <a:gd name="T110" fmla="*/ 13 w 87"/>
                  <a:gd name="T111" fmla="*/ 1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7" h="111">
                    <a:moveTo>
                      <a:pt x="13" y="12"/>
                    </a:moveTo>
                    <a:lnTo>
                      <a:pt x="14" y="12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8" y="12"/>
                    </a:lnTo>
                    <a:lnTo>
                      <a:pt x="22" y="13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30" y="11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4" y="6"/>
                    </a:lnTo>
                    <a:lnTo>
                      <a:pt x="37" y="4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1" y="4"/>
                    </a:lnTo>
                    <a:lnTo>
                      <a:pt x="41" y="4"/>
                    </a:lnTo>
                    <a:lnTo>
                      <a:pt x="42" y="3"/>
                    </a:lnTo>
                    <a:lnTo>
                      <a:pt x="44" y="3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1" y="0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4" y="5"/>
                    </a:lnTo>
                    <a:lnTo>
                      <a:pt x="55" y="6"/>
                    </a:lnTo>
                    <a:lnTo>
                      <a:pt x="55" y="7"/>
                    </a:lnTo>
                    <a:lnTo>
                      <a:pt x="58" y="8"/>
                    </a:lnTo>
                    <a:lnTo>
                      <a:pt x="60" y="9"/>
                    </a:lnTo>
                    <a:lnTo>
                      <a:pt x="61" y="8"/>
                    </a:lnTo>
                    <a:lnTo>
                      <a:pt x="61" y="7"/>
                    </a:lnTo>
                    <a:lnTo>
                      <a:pt x="62" y="8"/>
                    </a:lnTo>
                    <a:lnTo>
                      <a:pt x="63" y="8"/>
                    </a:lnTo>
                    <a:lnTo>
                      <a:pt x="64" y="8"/>
                    </a:lnTo>
                    <a:lnTo>
                      <a:pt x="65" y="10"/>
                    </a:lnTo>
                    <a:lnTo>
                      <a:pt x="64" y="11"/>
                    </a:lnTo>
                    <a:lnTo>
                      <a:pt x="65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7" y="14"/>
                    </a:lnTo>
                    <a:lnTo>
                      <a:pt x="69" y="14"/>
                    </a:lnTo>
                    <a:lnTo>
                      <a:pt x="70" y="14"/>
                    </a:lnTo>
                    <a:lnTo>
                      <a:pt x="71" y="15"/>
                    </a:lnTo>
                    <a:lnTo>
                      <a:pt x="72" y="16"/>
                    </a:lnTo>
                    <a:lnTo>
                      <a:pt x="75" y="18"/>
                    </a:lnTo>
                    <a:lnTo>
                      <a:pt x="74" y="19"/>
                    </a:lnTo>
                    <a:lnTo>
                      <a:pt x="75" y="21"/>
                    </a:lnTo>
                    <a:lnTo>
                      <a:pt x="74" y="23"/>
                    </a:lnTo>
                    <a:lnTo>
                      <a:pt x="74" y="24"/>
                    </a:lnTo>
                    <a:lnTo>
                      <a:pt x="76" y="24"/>
                    </a:lnTo>
                    <a:lnTo>
                      <a:pt x="78" y="26"/>
                    </a:lnTo>
                    <a:lnTo>
                      <a:pt x="80" y="31"/>
                    </a:lnTo>
                    <a:lnTo>
                      <a:pt x="80" y="32"/>
                    </a:lnTo>
                    <a:lnTo>
                      <a:pt x="78" y="32"/>
                    </a:lnTo>
                    <a:lnTo>
                      <a:pt x="78" y="34"/>
                    </a:lnTo>
                    <a:lnTo>
                      <a:pt x="79" y="35"/>
                    </a:lnTo>
                    <a:lnTo>
                      <a:pt x="79" y="39"/>
                    </a:lnTo>
                    <a:lnTo>
                      <a:pt x="79" y="41"/>
                    </a:lnTo>
                    <a:lnTo>
                      <a:pt x="81" y="44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6" y="49"/>
                    </a:lnTo>
                    <a:lnTo>
                      <a:pt x="87" y="50"/>
                    </a:lnTo>
                    <a:lnTo>
                      <a:pt x="86" y="52"/>
                    </a:lnTo>
                    <a:lnTo>
                      <a:pt x="87" y="53"/>
                    </a:lnTo>
                    <a:lnTo>
                      <a:pt x="86" y="54"/>
                    </a:lnTo>
                    <a:lnTo>
                      <a:pt x="87" y="55"/>
                    </a:lnTo>
                    <a:lnTo>
                      <a:pt x="87" y="55"/>
                    </a:lnTo>
                    <a:lnTo>
                      <a:pt x="87" y="57"/>
                    </a:lnTo>
                    <a:lnTo>
                      <a:pt x="86" y="57"/>
                    </a:lnTo>
                    <a:lnTo>
                      <a:pt x="85" y="58"/>
                    </a:lnTo>
                    <a:lnTo>
                      <a:pt x="82" y="59"/>
                    </a:lnTo>
                    <a:lnTo>
                      <a:pt x="82" y="59"/>
                    </a:lnTo>
                    <a:lnTo>
                      <a:pt x="80" y="60"/>
                    </a:lnTo>
                    <a:lnTo>
                      <a:pt x="79" y="62"/>
                    </a:lnTo>
                    <a:lnTo>
                      <a:pt x="77" y="62"/>
                    </a:lnTo>
                    <a:lnTo>
                      <a:pt x="76" y="63"/>
                    </a:lnTo>
                    <a:lnTo>
                      <a:pt x="76" y="65"/>
                    </a:lnTo>
                    <a:lnTo>
                      <a:pt x="76" y="65"/>
                    </a:lnTo>
                    <a:lnTo>
                      <a:pt x="75" y="67"/>
                    </a:lnTo>
                    <a:lnTo>
                      <a:pt x="74" y="66"/>
                    </a:lnTo>
                    <a:lnTo>
                      <a:pt x="74" y="63"/>
                    </a:lnTo>
                    <a:lnTo>
                      <a:pt x="73" y="63"/>
                    </a:lnTo>
                    <a:lnTo>
                      <a:pt x="72" y="62"/>
                    </a:lnTo>
                    <a:lnTo>
                      <a:pt x="71" y="62"/>
                    </a:lnTo>
                    <a:lnTo>
                      <a:pt x="70" y="62"/>
                    </a:lnTo>
                    <a:lnTo>
                      <a:pt x="69" y="62"/>
                    </a:lnTo>
                    <a:lnTo>
                      <a:pt x="67" y="60"/>
                    </a:lnTo>
                    <a:lnTo>
                      <a:pt x="67" y="58"/>
                    </a:lnTo>
                    <a:lnTo>
                      <a:pt x="67" y="57"/>
                    </a:lnTo>
                    <a:lnTo>
                      <a:pt x="66" y="57"/>
                    </a:lnTo>
                    <a:lnTo>
                      <a:pt x="64" y="60"/>
                    </a:lnTo>
                    <a:lnTo>
                      <a:pt x="63" y="61"/>
                    </a:lnTo>
                    <a:lnTo>
                      <a:pt x="62" y="59"/>
                    </a:lnTo>
                    <a:lnTo>
                      <a:pt x="61" y="58"/>
                    </a:lnTo>
                    <a:lnTo>
                      <a:pt x="61" y="57"/>
                    </a:lnTo>
                    <a:lnTo>
                      <a:pt x="59" y="54"/>
                    </a:lnTo>
                    <a:lnTo>
                      <a:pt x="58" y="53"/>
                    </a:lnTo>
                    <a:lnTo>
                      <a:pt x="55" y="54"/>
                    </a:lnTo>
                    <a:lnTo>
                      <a:pt x="53" y="54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49" y="52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5" y="53"/>
                    </a:lnTo>
                    <a:lnTo>
                      <a:pt x="44" y="53"/>
                    </a:lnTo>
                    <a:lnTo>
                      <a:pt x="43" y="55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38" y="55"/>
                    </a:lnTo>
                    <a:lnTo>
                      <a:pt x="38" y="56"/>
                    </a:lnTo>
                    <a:lnTo>
                      <a:pt x="39" y="59"/>
                    </a:lnTo>
                    <a:lnTo>
                      <a:pt x="38" y="62"/>
                    </a:lnTo>
                    <a:lnTo>
                      <a:pt x="39" y="62"/>
                    </a:lnTo>
                    <a:lnTo>
                      <a:pt x="39" y="65"/>
                    </a:lnTo>
                    <a:lnTo>
                      <a:pt x="40" y="66"/>
                    </a:lnTo>
                    <a:lnTo>
                      <a:pt x="40" y="67"/>
                    </a:lnTo>
                    <a:lnTo>
                      <a:pt x="40" y="68"/>
                    </a:lnTo>
                    <a:lnTo>
                      <a:pt x="38" y="68"/>
                    </a:lnTo>
                    <a:lnTo>
                      <a:pt x="38" y="68"/>
                    </a:lnTo>
                    <a:lnTo>
                      <a:pt x="37" y="68"/>
                    </a:lnTo>
                    <a:lnTo>
                      <a:pt x="36" y="69"/>
                    </a:lnTo>
                    <a:lnTo>
                      <a:pt x="36" y="70"/>
                    </a:lnTo>
                    <a:lnTo>
                      <a:pt x="35" y="69"/>
                    </a:lnTo>
                    <a:lnTo>
                      <a:pt x="33" y="70"/>
                    </a:lnTo>
                    <a:lnTo>
                      <a:pt x="31" y="70"/>
                    </a:lnTo>
                    <a:lnTo>
                      <a:pt x="30" y="70"/>
                    </a:lnTo>
                    <a:lnTo>
                      <a:pt x="29" y="71"/>
                    </a:lnTo>
                    <a:lnTo>
                      <a:pt x="30" y="74"/>
                    </a:lnTo>
                    <a:lnTo>
                      <a:pt x="30" y="75"/>
                    </a:lnTo>
                    <a:lnTo>
                      <a:pt x="30" y="75"/>
                    </a:lnTo>
                    <a:lnTo>
                      <a:pt x="29" y="78"/>
                    </a:lnTo>
                    <a:lnTo>
                      <a:pt x="28" y="78"/>
                    </a:lnTo>
                    <a:lnTo>
                      <a:pt x="27" y="78"/>
                    </a:lnTo>
                    <a:lnTo>
                      <a:pt x="27" y="80"/>
                    </a:lnTo>
                    <a:lnTo>
                      <a:pt x="24" y="80"/>
                    </a:lnTo>
                    <a:lnTo>
                      <a:pt x="23" y="81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3" y="85"/>
                    </a:lnTo>
                    <a:lnTo>
                      <a:pt x="23" y="86"/>
                    </a:lnTo>
                    <a:lnTo>
                      <a:pt x="24" y="88"/>
                    </a:lnTo>
                    <a:lnTo>
                      <a:pt x="24" y="90"/>
                    </a:lnTo>
                    <a:lnTo>
                      <a:pt x="24" y="91"/>
                    </a:lnTo>
                    <a:lnTo>
                      <a:pt x="23" y="92"/>
                    </a:lnTo>
                    <a:lnTo>
                      <a:pt x="22" y="92"/>
                    </a:lnTo>
                    <a:lnTo>
                      <a:pt x="21" y="95"/>
                    </a:lnTo>
                    <a:lnTo>
                      <a:pt x="20" y="94"/>
                    </a:lnTo>
                    <a:lnTo>
                      <a:pt x="20" y="95"/>
                    </a:lnTo>
                    <a:lnTo>
                      <a:pt x="19" y="95"/>
                    </a:lnTo>
                    <a:lnTo>
                      <a:pt x="20" y="96"/>
                    </a:lnTo>
                    <a:lnTo>
                      <a:pt x="20" y="97"/>
                    </a:lnTo>
                    <a:lnTo>
                      <a:pt x="22" y="98"/>
                    </a:lnTo>
                    <a:lnTo>
                      <a:pt x="22" y="98"/>
                    </a:lnTo>
                    <a:lnTo>
                      <a:pt x="23" y="99"/>
                    </a:lnTo>
                    <a:lnTo>
                      <a:pt x="23" y="101"/>
                    </a:lnTo>
                    <a:lnTo>
                      <a:pt x="20" y="101"/>
                    </a:lnTo>
                    <a:lnTo>
                      <a:pt x="18" y="101"/>
                    </a:lnTo>
                    <a:lnTo>
                      <a:pt x="17" y="101"/>
                    </a:lnTo>
                    <a:lnTo>
                      <a:pt x="15" y="101"/>
                    </a:lnTo>
                    <a:lnTo>
                      <a:pt x="15" y="100"/>
                    </a:lnTo>
                    <a:lnTo>
                      <a:pt x="14" y="101"/>
                    </a:lnTo>
                    <a:lnTo>
                      <a:pt x="14" y="106"/>
                    </a:lnTo>
                    <a:lnTo>
                      <a:pt x="13" y="106"/>
                    </a:lnTo>
                    <a:lnTo>
                      <a:pt x="13" y="106"/>
                    </a:lnTo>
                    <a:lnTo>
                      <a:pt x="7" y="110"/>
                    </a:lnTo>
                    <a:lnTo>
                      <a:pt x="6" y="111"/>
                    </a:lnTo>
                    <a:lnTo>
                      <a:pt x="5" y="110"/>
                    </a:lnTo>
                    <a:lnTo>
                      <a:pt x="5" y="110"/>
                    </a:lnTo>
                    <a:lnTo>
                      <a:pt x="5" y="109"/>
                    </a:lnTo>
                    <a:lnTo>
                      <a:pt x="4" y="110"/>
                    </a:lnTo>
                    <a:lnTo>
                      <a:pt x="4" y="110"/>
                    </a:lnTo>
                    <a:lnTo>
                      <a:pt x="4" y="109"/>
                    </a:lnTo>
                    <a:lnTo>
                      <a:pt x="3" y="109"/>
                    </a:lnTo>
                    <a:lnTo>
                      <a:pt x="2" y="109"/>
                    </a:lnTo>
                    <a:lnTo>
                      <a:pt x="1" y="109"/>
                    </a:lnTo>
                    <a:lnTo>
                      <a:pt x="0" y="109"/>
                    </a:lnTo>
                    <a:lnTo>
                      <a:pt x="1" y="108"/>
                    </a:lnTo>
                    <a:lnTo>
                      <a:pt x="1" y="108"/>
                    </a:lnTo>
                    <a:lnTo>
                      <a:pt x="1" y="106"/>
                    </a:lnTo>
                    <a:lnTo>
                      <a:pt x="2" y="101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5"/>
                    </a:lnTo>
                    <a:lnTo>
                      <a:pt x="10" y="91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11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1" y="88"/>
                    </a:lnTo>
                    <a:lnTo>
                      <a:pt x="11" y="86"/>
                    </a:lnTo>
                    <a:lnTo>
                      <a:pt x="10" y="85"/>
                    </a:lnTo>
                    <a:lnTo>
                      <a:pt x="9" y="85"/>
                    </a:lnTo>
                    <a:lnTo>
                      <a:pt x="9" y="84"/>
                    </a:lnTo>
                    <a:lnTo>
                      <a:pt x="7" y="82"/>
                    </a:lnTo>
                    <a:lnTo>
                      <a:pt x="6" y="81"/>
                    </a:lnTo>
                    <a:lnTo>
                      <a:pt x="7" y="81"/>
                    </a:lnTo>
                    <a:lnTo>
                      <a:pt x="7" y="80"/>
                    </a:lnTo>
                    <a:lnTo>
                      <a:pt x="7" y="79"/>
                    </a:lnTo>
                    <a:lnTo>
                      <a:pt x="7" y="78"/>
                    </a:lnTo>
                    <a:lnTo>
                      <a:pt x="7" y="78"/>
                    </a:lnTo>
                    <a:lnTo>
                      <a:pt x="8" y="77"/>
                    </a:lnTo>
                    <a:lnTo>
                      <a:pt x="9" y="77"/>
                    </a:lnTo>
                    <a:lnTo>
                      <a:pt x="9" y="74"/>
                    </a:lnTo>
                    <a:lnTo>
                      <a:pt x="8" y="73"/>
                    </a:lnTo>
                    <a:lnTo>
                      <a:pt x="7" y="72"/>
                    </a:lnTo>
                    <a:lnTo>
                      <a:pt x="7" y="71"/>
                    </a:lnTo>
                    <a:lnTo>
                      <a:pt x="7" y="70"/>
                    </a:lnTo>
                    <a:lnTo>
                      <a:pt x="7" y="69"/>
                    </a:lnTo>
                    <a:lnTo>
                      <a:pt x="6" y="68"/>
                    </a:lnTo>
                    <a:lnTo>
                      <a:pt x="7" y="67"/>
                    </a:lnTo>
                    <a:lnTo>
                      <a:pt x="6" y="66"/>
                    </a:lnTo>
                    <a:lnTo>
                      <a:pt x="5" y="65"/>
                    </a:lnTo>
                    <a:lnTo>
                      <a:pt x="6" y="65"/>
                    </a:lnTo>
                    <a:lnTo>
                      <a:pt x="4" y="64"/>
                    </a:lnTo>
                    <a:lnTo>
                      <a:pt x="4" y="63"/>
                    </a:lnTo>
                    <a:lnTo>
                      <a:pt x="5" y="62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59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10" y="60"/>
                    </a:lnTo>
                    <a:lnTo>
                      <a:pt x="12" y="59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3" y="54"/>
                    </a:lnTo>
                    <a:lnTo>
                      <a:pt x="13" y="53"/>
                    </a:lnTo>
                    <a:lnTo>
                      <a:pt x="13" y="53"/>
                    </a:lnTo>
                    <a:lnTo>
                      <a:pt x="14" y="52"/>
                    </a:lnTo>
                    <a:lnTo>
                      <a:pt x="15" y="52"/>
                    </a:lnTo>
                    <a:lnTo>
                      <a:pt x="15" y="52"/>
                    </a:lnTo>
                    <a:lnTo>
                      <a:pt x="15" y="49"/>
                    </a:lnTo>
                    <a:lnTo>
                      <a:pt x="13" y="46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3" y="44"/>
                    </a:lnTo>
                    <a:lnTo>
                      <a:pt x="14" y="45"/>
                    </a:lnTo>
                    <a:lnTo>
                      <a:pt x="15" y="44"/>
                    </a:lnTo>
                    <a:lnTo>
                      <a:pt x="16" y="43"/>
                    </a:lnTo>
                    <a:lnTo>
                      <a:pt x="15" y="42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6" y="41"/>
                    </a:lnTo>
                    <a:lnTo>
                      <a:pt x="17" y="41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7" y="34"/>
                    </a:lnTo>
                    <a:lnTo>
                      <a:pt x="17" y="32"/>
                    </a:lnTo>
                    <a:lnTo>
                      <a:pt x="16" y="32"/>
                    </a:lnTo>
                    <a:lnTo>
                      <a:pt x="17" y="32"/>
                    </a:lnTo>
                    <a:lnTo>
                      <a:pt x="16" y="30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8" y="29"/>
                    </a:lnTo>
                    <a:lnTo>
                      <a:pt x="18" y="24"/>
                    </a:lnTo>
                    <a:lnTo>
                      <a:pt x="19" y="24"/>
                    </a:lnTo>
                    <a:lnTo>
                      <a:pt x="19" y="23"/>
                    </a:lnTo>
                    <a:lnTo>
                      <a:pt x="18" y="21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5" y="17"/>
                    </a:lnTo>
                    <a:lnTo>
                      <a:pt x="16" y="16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3" y="12"/>
                    </a:ln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L" sz="1600"/>
              </a:p>
            </p:txBody>
          </p:sp>
        </p:grpSp>
        <p:grpSp>
          <p:nvGrpSpPr>
            <p:cNvPr id="90" name="Grupo 89">
              <a:extLst>
                <a:ext uri="{FF2B5EF4-FFF2-40B4-BE49-F238E27FC236}">
                  <a16:creationId xmlns:a16="http://schemas.microsoft.com/office/drawing/2014/main" id="{E8983B8B-DDB5-4068-98E2-85B52726AB6E}"/>
                </a:ext>
              </a:extLst>
            </p:cNvPr>
            <p:cNvGrpSpPr/>
            <p:nvPr/>
          </p:nvGrpSpPr>
          <p:grpSpPr>
            <a:xfrm>
              <a:off x="9177338" y="-11906"/>
              <a:ext cx="814387" cy="1835944"/>
              <a:chOff x="9177338" y="-11906"/>
              <a:chExt cx="814387" cy="1835944"/>
            </a:xfrm>
          </p:grpSpPr>
          <p:sp>
            <p:nvSpPr>
              <p:cNvPr id="81" name="Forma libre: forma 80">
                <a:extLst>
                  <a:ext uri="{FF2B5EF4-FFF2-40B4-BE49-F238E27FC236}">
                    <a16:creationId xmlns:a16="http://schemas.microsoft.com/office/drawing/2014/main" id="{B7E97FD3-244D-4892-8396-8420AE701FE3}"/>
                  </a:ext>
                </a:extLst>
              </p:cNvPr>
              <p:cNvSpPr/>
              <p:nvPr/>
            </p:nvSpPr>
            <p:spPr>
              <a:xfrm>
                <a:off x="9229725" y="645319"/>
                <a:ext cx="762000" cy="1178719"/>
              </a:xfrm>
              <a:custGeom>
                <a:avLst/>
                <a:gdLst>
                  <a:gd name="connsiteX0" fmla="*/ 302419 w 762000"/>
                  <a:gd name="connsiteY0" fmla="*/ 1178719 h 1178719"/>
                  <a:gd name="connsiteX1" fmla="*/ 259556 w 762000"/>
                  <a:gd name="connsiteY1" fmla="*/ 1109662 h 1178719"/>
                  <a:gd name="connsiteX2" fmla="*/ 221456 w 762000"/>
                  <a:gd name="connsiteY2" fmla="*/ 1085850 h 1178719"/>
                  <a:gd name="connsiteX3" fmla="*/ 197644 w 762000"/>
                  <a:gd name="connsiteY3" fmla="*/ 1088231 h 1178719"/>
                  <a:gd name="connsiteX4" fmla="*/ 169069 w 762000"/>
                  <a:gd name="connsiteY4" fmla="*/ 1085850 h 1178719"/>
                  <a:gd name="connsiteX5" fmla="*/ 133350 w 762000"/>
                  <a:gd name="connsiteY5" fmla="*/ 1078706 h 1178719"/>
                  <a:gd name="connsiteX6" fmla="*/ 100013 w 762000"/>
                  <a:gd name="connsiteY6" fmla="*/ 1083469 h 1178719"/>
                  <a:gd name="connsiteX7" fmla="*/ 95250 w 762000"/>
                  <a:gd name="connsiteY7" fmla="*/ 1083469 h 1178719"/>
                  <a:gd name="connsiteX8" fmla="*/ 83344 w 762000"/>
                  <a:gd name="connsiteY8" fmla="*/ 1052512 h 1178719"/>
                  <a:gd name="connsiteX9" fmla="*/ 90488 w 762000"/>
                  <a:gd name="connsiteY9" fmla="*/ 1028700 h 1178719"/>
                  <a:gd name="connsiteX10" fmla="*/ 90488 w 762000"/>
                  <a:gd name="connsiteY10" fmla="*/ 997744 h 1178719"/>
                  <a:gd name="connsiteX11" fmla="*/ 78581 w 762000"/>
                  <a:gd name="connsiteY11" fmla="*/ 983456 h 1178719"/>
                  <a:gd name="connsiteX12" fmla="*/ 71438 w 762000"/>
                  <a:gd name="connsiteY12" fmla="*/ 952500 h 1178719"/>
                  <a:gd name="connsiteX13" fmla="*/ 71438 w 762000"/>
                  <a:gd name="connsiteY13" fmla="*/ 947737 h 1178719"/>
                  <a:gd name="connsiteX14" fmla="*/ 69056 w 762000"/>
                  <a:gd name="connsiteY14" fmla="*/ 933450 h 1178719"/>
                  <a:gd name="connsiteX15" fmla="*/ 61913 w 762000"/>
                  <a:gd name="connsiteY15" fmla="*/ 933450 h 1178719"/>
                  <a:gd name="connsiteX16" fmla="*/ 52388 w 762000"/>
                  <a:gd name="connsiteY16" fmla="*/ 916781 h 1178719"/>
                  <a:gd name="connsiteX17" fmla="*/ 52388 w 762000"/>
                  <a:gd name="connsiteY17" fmla="*/ 881062 h 1178719"/>
                  <a:gd name="connsiteX18" fmla="*/ 66675 w 762000"/>
                  <a:gd name="connsiteY18" fmla="*/ 878681 h 1178719"/>
                  <a:gd name="connsiteX19" fmla="*/ 59531 w 762000"/>
                  <a:gd name="connsiteY19" fmla="*/ 862012 h 1178719"/>
                  <a:gd name="connsiteX20" fmla="*/ 59531 w 762000"/>
                  <a:gd name="connsiteY20" fmla="*/ 831056 h 1178719"/>
                  <a:gd name="connsiteX21" fmla="*/ 40481 w 762000"/>
                  <a:gd name="connsiteY21" fmla="*/ 814387 h 1178719"/>
                  <a:gd name="connsiteX22" fmla="*/ 40481 w 762000"/>
                  <a:gd name="connsiteY22" fmla="*/ 802481 h 1178719"/>
                  <a:gd name="connsiteX23" fmla="*/ 35719 w 762000"/>
                  <a:gd name="connsiteY23" fmla="*/ 790575 h 1178719"/>
                  <a:gd name="connsiteX24" fmla="*/ 42863 w 762000"/>
                  <a:gd name="connsiteY24" fmla="*/ 783431 h 1178719"/>
                  <a:gd name="connsiteX25" fmla="*/ 40481 w 762000"/>
                  <a:gd name="connsiteY25" fmla="*/ 773906 h 1178719"/>
                  <a:gd name="connsiteX26" fmla="*/ 45244 w 762000"/>
                  <a:gd name="connsiteY26" fmla="*/ 754856 h 1178719"/>
                  <a:gd name="connsiteX27" fmla="*/ 38100 w 762000"/>
                  <a:gd name="connsiteY27" fmla="*/ 726281 h 1178719"/>
                  <a:gd name="connsiteX28" fmla="*/ 45244 w 762000"/>
                  <a:gd name="connsiteY28" fmla="*/ 709612 h 1178719"/>
                  <a:gd name="connsiteX29" fmla="*/ 45244 w 762000"/>
                  <a:gd name="connsiteY29" fmla="*/ 692944 h 1178719"/>
                  <a:gd name="connsiteX30" fmla="*/ 54769 w 762000"/>
                  <a:gd name="connsiteY30" fmla="*/ 657225 h 1178719"/>
                  <a:gd name="connsiteX31" fmla="*/ 47625 w 762000"/>
                  <a:gd name="connsiteY31" fmla="*/ 635794 h 1178719"/>
                  <a:gd name="connsiteX32" fmla="*/ 42863 w 762000"/>
                  <a:gd name="connsiteY32" fmla="*/ 626269 h 1178719"/>
                  <a:gd name="connsiteX33" fmla="*/ 54769 w 762000"/>
                  <a:gd name="connsiteY33" fmla="*/ 602456 h 1178719"/>
                  <a:gd name="connsiteX34" fmla="*/ 66675 w 762000"/>
                  <a:gd name="connsiteY34" fmla="*/ 578644 h 1178719"/>
                  <a:gd name="connsiteX35" fmla="*/ 52388 w 762000"/>
                  <a:gd name="connsiteY35" fmla="*/ 566737 h 1178719"/>
                  <a:gd name="connsiteX36" fmla="*/ 57150 w 762000"/>
                  <a:gd name="connsiteY36" fmla="*/ 542925 h 1178719"/>
                  <a:gd name="connsiteX37" fmla="*/ 50006 w 762000"/>
                  <a:gd name="connsiteY37" fmla="*/ 531019 h 1178719"/>
                  <a:gd name="connsiteX38" fmla="*/ 66675 w 762000"/>
                  <a:gd name="connsiteY38" fmla="*/ 507206 h 1178719"/>
                  <a:gd name="connsiteX39" fmla="*/ 66675 w 762000"/>
                  <a:gd name="connsiteY39" fmla="*/ 419100 h 1178719"/>
                  <a:gd name="connsiteX40" fmla="*/ 59531 w 762000"/>
                  <a:gd name="connsiteY40" fmla="*/ 409575 h 1178719"/>
                  <a:gd name="connsiteX41" fmla="*/ 66675 w 762000"/>
                  <a:gd name="connsiteY41" fmla="*/ 395287 h 1178719"/>
                  <a:gd name="connsiteX42" fmla="*/ 50006 w 762000"/>
                  <a:gd name="connsiteY42" fmla="*/ 390525 h 1178719"/>
                  <a:gd name="connsiteX43" fmla="*/ 50006 w 762000"/>
                  <a:gd name="connsiteY43" fmla="*/ 328612 h 1178719"/>
                  <a:gd name="connsiteX44" fmla="*/ 50006 w 762000"/>
                  <a:gd name="connsiteY44" fmla="*/ 311944 h 1178719"/>
                  <a:gd name="connsiteX45" fmla="*/ 42863 w 762000"/>
                  <a:gd name="connsiteY45" fmla="*/ 307181 h 1178719"/>
                  <a:gd name="connsiteX46" fmla="*/ 33338 w 762000"/>
                  <a:gd name="connsiteY46" fmla="*/ 300037 h 1178719"/>
                  <a:gd name="connsiteX47" fmla="*/ 19050 w 762000"/>
                  <a:gd name="connsiteY47" fmla="*/ 285750 h 1178719"/>
                  <a:gd name="connsiteX48" fmla="*/ 23813 w 762000"/>
                  <a:gd name="connsiteY48" fmla="*/ 278606 h 1178719"/>
                  <a:gd name="connsiteX49" fmla="*/ 30956 w 762000"/>
                  <a:gd name="connsiteY49" fmla="*/ 264319 h 1178719"/>
                  <a:gd name="connsiteX50" fmla="*/ 30956 w 762000"/>
                  <a:gd name="connsiteY50" fmla="*/ 245269 h 1178719"/>
                  <a:gd name="connsiteX51" fmla="*/ 35719 w 762000"/>
                  <a:gd name="connsiteY51" fmla="*/ 238125 h 1178719"/>
                  <a:gd name="connsiteX52" fmla="*/ 16669 w 762000"/>
                  <a:gd name="connsiteY52" fmla="*/ 209550 h 1178719"/>
                  <a:gd name="connsiteX53" fmla="*/ 23813 w 762000"/>
                  <a:gd name="connsiteY53" fmla="*/ 192881 h 1178719"/>
                  <a:gd name="connsiteX54" fmla="*/ 14288 w 762000"/>
                  <a:gd name="connsiteY54" fmla="*/ 176212 h 1178719"/>
                  <a:gd name="connsiteX55" fmla="*/ 14288 w 762000"/>
                  <a:gd name="connsiteY55" fmla="*/ 164306 h 1178719"/>
                  <a:gd name="connsiteX56" fmla="*/ 2381 w 762000"/>
                  <a:gd name="connsiteY56" fmla="*/ 157162 h 1178719"/>
                  <a:gd name="connsiteX57" fmla="*/ 7144 w 762000"/>
                  <a:gd name="connsiteY57" fmla="*/ 128587 h 1178719"/>
                  <a:gd name="connsiteX58" fmla="*/ 0 w 762000"/>
                  <a:gd name="connsiteY58" fmla="*/ 126206 h 1178719"/>
                  <a:gd name="connsiteX59" fmla="*/ 9525 w 762000"/>
                  <a:gd name="connsiteY59" fmla="*/ 104775 h 1178719"/>
                  <a:gd name="connsiteX60" fmla="*/ 9525 w 762000"/>
                  <a:gd name="connsiteY60" fmla="*/ 95250 h 1178719"/>
                  <a:gd name="connsiteX61" fmla="*/ 40481 w 762000"/>
                  <a:gd name="connsiteY61" fmla="*/ 80962 h 1178719"/>
                  <a:gd name="connsiteX62" fmla="*/ 85725 w 762000"/>
                  <a:gd name="connsiteY62" fmla="*/ 45244 h 1178719"/>
                  <a:gd name="connsiteX63" fmla="*/ 142875 w 762000"/>
                  <a:gd name="connsiteY63" fmla="*/ 23812 h 1178719"/>
                  <a:gd name="connsiteX64" fmla="*/ 180975 w 762000"/>
                  <a:gd name="connsiteY64" fmla="*/ 23812 h 1178719"/>
                  <a:gd name="connsiteX65" fmla="*/ 202406 w 762000"/>
                  <a:gd name="connsiteY65" fmla="*/ 23812 h 1178719"/>
                  <a:gd name="connsiteX66" fmla="*/ 238125 w 762000"/>
                  <a:gd name="connsiteY66" fmla="*/ 2381 h 1178719"/>
                  <a:gd name="connsiteX67" fmla="*/ 264319 w 762000"/>
                  <a:gd name="connsiteY67" fmla="*/ 23812 h 1178719"/>
                  <a:gd name="connsiteX68" fmla="*/ 288131 w 762000"/>
                  <a:gd name="connsiteY68" fmla="*/ 23812 h 1178719"/>
                  <a:gd name="connsiteX69" fmla="*/ 354806 w 762000"/>
                  <a:gd name="connsiteY69" fmla="*/ 23812 h 1178719"/>
                  <a:gd name="connsiteX70" fmla="*/ 359569 w 762000"/>
                  <a:gd name="connsiteY70" fmla="*/ 42862 h 1178719"/>
                  <a:gd name="connsiteX71" fmla="*/ 392906 w 762000"/>
                  <a:gd name="connsiteY71" fmla="*/ 54769 h 1178719"/>
                  <a:gd name="connsiteX72" fmla="*/ 392906 w 762000"/>
                  <a:gd name="connsiteY72" fmla="*/ 54769 h 1178719"/>
                  <a:gd name="connsiteX73" fmla="*/ 381000 w 762000"/>
                  <a:gd name="connsiteY73" fmla="*/ 73819 h 1178719"/>
                  <a:gd name="connsiteX74" fmla="*/ 414338 w 762000"/>
                  <a:gd name="connsiteY74" fmla="*/ 59531 h 1178719"/>
                  <a:gd name="connsiteX75" fmla="*/ 442913 w 762000"/>
                  <a:gd name="connsiteY75" fmla="*/ 57150 h 1178719"/>
                  <a:gd name="connsiteX76" fmla="*/ 466725 w 762000"/>
                  <a:gd name="connsiteY76" fmla="*/ 57150 h 1178719"/>
                  <a:gd name="connsiteX77" fmla="*/ 481013 w 762000"/>
                  <a:gd name="connsiteY77" fmla="*/ 35719 h 1178719"/>
                  <a:gd name="connsiteX78" fmla="*/ 514350 w 762000"/>
                  <a:gd name="connsiteY78" fmla="*/ 23812 h 1178719"/>
                  <a:gd name="connsiteX79" fmla="*/ 516731 w 762000"/>
                  <a:gd name="connsiteY79" fmla="*/ 14287 h 1178719"/>
                  <a:gd name="connsiteX80" fmla="*/ 523875 w 762000"/>
                  <a:gd name="connsiteY80" fmla="*/ 2381 h 1178719"/>
                  <a:gd name="connsiteX81" fmla="*/ 523875 w 762000"/>
                  <a:gd name="connsiteY81" fmla="*/ 0 h 1178719"/>
                  <a:gd name="connsiteX82" fmla="*/ 542925 w 762000"/>
                  <a:gd name="connsiteY82" fmla="*/ 0 h 1178719"/>
                  <a:gd name="connsiteX83" fmla="*/ 564356 w 762000"/>
                  <a:gd name="connsiteY83" fmla="*/ 35719 h 1178719"/>
                  <a:gd name="connsiteX84" fmla="*/ 592931 w 762000"/>
                  <a:gd name="connsiteY84" fmla="*/ 47625 h 1178719"/>
                  <a:gd name="connsiteX85" fmla="*/ 661988 w 762000"/>
                  <a:gd name="connsiteY85" fmla="*/ 111919 h 1178719"/>
                  <a:gd name="connsiteX86" fmla="*/ 671513 w 762000"/>
                  <a:gd name="connsiteY86" fmla="*/ 135731 h 1178719"/>
                  <a:gd name="connsiteX87" fmla="*/ 719138 w 762000"/>
                  <a:gd name="connsiteY87" fmla="*/ 157162 h 1178719"/>
                  <a:gd name="connsiteX88" fmla="*/ 762000 w 762000"/>
                  <a:gd name="connsiteY88" fmla="*/ 204787 h 1178719"/>
                  <a:gd name="connsiteX89" fmla="*/ 752475 w 762000"/>
                  <a:gd name="connsiteY89" fmla="*/ 211931 h 1178719"/>
                  <a:gd name="connsiteX90" fmla="*/ 733425 w 762000"/>
                  <a:gd name="connsiteY90" fmla="*/ 219075 h 1178719"/>
                  <a:gd name="connsiteX91" fmla="*/ 707231 w 762000"/>
                  <a:gd name="connsiteY91" fmla="*/ 259556 h 1178719"/>
                  <a:gd name="connsiteX92" fmla="*/ 702469 w 762000"/>
                  <a:gd name="connsiteY92" fmla="*/ 285750 h 1178719"/>
                  <a:gd name="connsiteX93" fmla="*/ 685800 w 762000"/>
                  <a:gd name="connsiteY93" fmla="*/ 292894 h 1178719"/>
                  <a:gd name="connsiteX94" fmla="*/ 671513 w 762000"/>
                  <a:gd name="connsiteY94" fmla="*/ 314325 h 1178719"/>
                  <a:gd name="connsiteX95" fmla="*/ 647700 w 762000"/>
                  <a:gd name="connsiteY95" fmla="*/ 338137 h 1178719"/>
                  <a:gd name="connsiteX96" fmla="*/ 671513 w 762000"/>
                  <a:gd name="connsiteY96" fmla="*/ 357187 h 1178719"/>
                  <a:gd name="connsiteX97" fmla="*/ 676275 w 762000"/>
                  <a:gd name="connsiteY97" fmla="*/ 376237 h 1178719"/>
                  <a:gd name="connsiteX98" fmla="*/ 704850 w 762000"/>
                  <a:gd name="connsiteY98" fmla="*/ 388144 h 1178719"/>
                  <a:gd name="connsiteX99" fmla="*/ 707231 w 762000"/>
                  <a:gd name="connsiteY99" fmla="*/ 409575 h 1178719"/>
                  <a:gd name="connsiteX100" fmla="*/ 709613 w 762000"/>
                  <a:gd name="connsiteY100" fmla="*/ 428625 h 1178719"/>
                  <a:gd name="connsiteX101" fmla="*/ 700088 w 762000"/>
                  <a:gd name="connsiteY101" fmla="*/ 478631 h 1178719"/>
                  <a:gd name="connsiteX102" fmla="*/ 652463 w 762000"/>
                  <a:gd name="connsiteY102" fmla="*/ 476250 h 1178719"/>
                  <a:gd name="connsiteX103" fmla="*/ 619125 w 762000"/>
                  <a:gd name="connsiteY103" fmla="*/ 497681 h 1178719"/>
                  <a:gd name="connsiteX104" fmla="*/ 621506 w 762000"/>
                  <a:gd name="connsiteY104" fmla="*/ 516731 h 1178719"/>
                  <a:gd name="connsiteX105" fmla="*/ 633413 w 762000"/>
                  <a:gd name="connsiteY105" fmla="*/ 519112 h 1178719"/>
                  <a:gd name="connsiteX106" fmla="*/ 633413 w 762000"/>
                  <a:gd name="connsiteY106" fmla="*/ 566737 h 1178719"/>
                  <a:gd name="connsiteX107" fmla="*/ 654844 w 762000"/>
                  <a:gd name="connsiteY107" fmla="*/ 583406 h 1178719"/>
                  <a:gd name="connsiteX108" fmla="*/ 654844 w 762000"/>
                  <a:gd name="connsiteY108" fmla="*/ 600075 h 1178719"/>
                  <a:gd name="connsiteX109" fmla="*/ 654844 w 762000"/>
                  <a:gd name="connsiteY109" fmla="*/ 600075 h 1178719"/>
                  <a:gd name="connsiteX110" fmla="*/ 633413 w 762000"/>
                  <a:gd name="connsiteY110" fmla="*/ 616744 h 1178719"/>
                  <a:gd name="connsiteX111" fmla="*/ 626269 w 762000"/>
                  <a:gd name="connsiteY111" fmla="*/ 642937 h 1178719"/>
                  <a:gd name="connsiteX112" fmla="*/ 642938 w 762000"/>
                  <a:gd name="connsiteY112" fmla="*/ 669131 h 1178719"/>
                  <a:gd name="connsiteX113" fmla="*/ 652463 w 762000"/>
                  <a:gd name="connsiteY113" fmla="*/ 685800 h 1178719"/>
                  <a:gd name="connsiteX114" fmla="*/ 735806 w 762000"/>
                  <a:gd name="connsiteY114" fmla="*/ 723900 h 1178719"/>
                  <a:gd name="connsiteX115" fmla="*/ 738188 w 762000"/>
                  <a:gd name="connsiteY115" fmla="*/ 735806 h 1178719"/>
                  <a:gd name="connsiteX116" fmla="*/ 714375 w 762000"/>
                  <a:gd name="connsiteY116" fmla="*/ 747712 h 1178719"/>
                  <a:gd name="connsiteX117" fmla="*/ 707231 w 762000"/>
                  <a:gd name="connsiteY117" fmla="*/ 773906 h 1178719"/>
                  <a:gd name="connsiteX118" fmla="*/ 697706 w 762000"/>
                  <a:gd name="connsiteY118" fmla="*/ 776287 h 1178719"/>
                  <a:gd name="connsiteX119" fmla="*/ 702469 w 762000"/>
                  <a:gd name="connsiteY119" fmla="*/ 840581 h 1178719"/>
                  <a:gd name="connsiteX120" fmla="*/ 716756 w 762000"/>
                  <a:gd name="connsiteY120" fmla="*/ 873919 h 1178719"/>
                  <a:gd name="connsiteX121" fmla="*/ 702469 w 762000"/>
                  <a:gd name="connsiteY121" fmla="*/ 921544 h 1178719"/>
                  <a:gd name="connsiteX122" fmla="*/ 569119 w 762000"/>
                  <a:gd name="connsiteY122" fmla="*/ 1009650 h 1178719"/>
                  <a:gd name="connsiteX123" fmla="*/ 395288 w 762000"/>
                  <a:gd name="connsiteY123" fmla="*/ 1066800 h 1178719"/>
                  <a:gd name="connsiteX124" fmla="*/ 302419 w 762000"/>
                  <a:gd name="connsiteY124" fmla="*/ 1178719 h 1178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762000" h="1178719">
                    <a:moveTo>
                      <a:pt x="302419" y="1178719"/>
                    </a:moveTo>
                    <a:lnTo>
                      <a:pt x="259556" y="1109662"/>
                    </a:lnTo>
                    <a:lnTo>
                      <a:pt x="221456" y="1085850"/>
                    </a:lnTo>
                    <a:lnTo>
                      <a:pt x="197644" y="1088231"/>
                    </a:lnTo>
                    <a:lnTo>
                      <a:pt x="169069" y="1085850"/>
                    </a:lnTo>
                    <a:lnTo>
                      <a:pt x="133350" y="1078706"/>
                    </a:lnTo>
                    <a:lnTo>
                      <a:pt x="100013" y="1083469"/>
                    </a:lnTo>
                    <a:lnTo>
                      <a:pt x="95250" y="1083469"/>
                    </a:lnTo>
                    <a:lnTo>
                      <a:pt x="83344" y="1052512"/>
                    </a:lnTo>
                    <a:lnTo>
                      <a:pt x="90488" y="1028700"/>
                    </a:lnTo>
                    <a:lnTo>
                      <a:pt x="90488" y="997744"/>
                    </a:lnTo>
                    <a:lnTo>
                      <a:pt x="78581" y="983456"/>
                    </a:lnTo>
                    <a:lnTo>
                      <a:pt x="71438" y="952500"/>
                    </a:lnTo>
                    <a:lnTo>
                      <a:pt x="71438" y="947737"/>
                    </a:lnTo>
                    <a:lnTo>
                      <a:pt x="69056" y="933450"/>
                    </a:lnTo>
                    <a:lnTo>
                      <a:pt x="61913" y="933450"/>
                    </a:lnTo>
                    <a:lnTo>
                      <a:pt x="52388" y="916781"/>
                    </a:lnTo>
                    <a:lnTo>
                      <a:pt x="52388" y="881062"/>
                    </a:lnTo>
                    <a:lnTo>
                      <a:pt x="66675" y="878681"/>
                    </a:lnTo>
                    <a:lnTo>
                      <a:pt x="59531" y="862012"/>
                    </a:lnTo>
                    <a:lnTo>
                      <a:pt x="59531" y="831056"/>
                    </a:lnTo>
                    <a:lnTo>
                      <a:pt x="40481" y="814387"/>
                    </a:lnTo>
                    <a:lnTo>
                      <a:pt x="40481" y="802481"/>
                    </a:lnTo>
                    <a:lnTo>
                      <a:pt x="35719" y="790575"/>
                    </a:lnTo>
                    <a:lnTo>
                      <a:pt x="42863" y="783431"/>
                    </a:lnTo>
                    <a:lnTo>
                      <a:pt x="40481" y="773906"/>
                    </a:lnTo>
                    <a:lnTo>
                      <a:pt x="45244" y="754856"/>
                    </a:lnTo>
                    <a:lnTo>
                      <a:pt x="38100" y="726281"/>
                    </a:lnTo>
                    <a:lnTo>
                      <a:pt x="45244" y="709612"/>
                    </a:lnTo>
                    <a:lnTo>
                      <a:pt x="45244" y="692944"/>
                    </a:lnTo>
                    <a:lnTo>
                      <a:pt x="54769" y="657225"/>
                    </a:lnTo>
                    <a:lnTo>
                      <a:pt x="47625" y="635794"/>
                    </a:lnTo>
                    <a:lnTo>
                      <a:pt x="42863" y="626269"/>
                    </a:lnTo>
                    <a:lnTo>
                      <a:pt x="54769" y="602456"/>
                    </a:lnTo>
                    <a:lnTo>
                      <a:pt x="66675" y="578644"/>
                    </a:lnTo>
                    <a:lnTo>
                      <a:pt x="52388" y="566737"/>
                    </a:lnTo>
                    <a:lnTo>
                      <a:pt x="57150" y="542925"/>
                    </a:lnTo>
                    <a:lnTo>
                      <a:pt x="50006" y="531019"/>
                    </a:lnTo>
                    <a:lnTo>
                      <a:pt x="66675" y="507206"/>
                    </a:lnTo>
                    <a:lnTo>
                      <a:pt x="66675" y="419100"/>
                    </a:lnTo>
                    <a:lnTo>
                      <a:pt x="59531" y="409575"/>
                    </a:lnTo>
                    <a:lnTo>
                      <a:pt x="66675" y="395287"/>
                    </a:lnTo>
                    <a:lnTo>
                      <a:pt x="50006" y="390525"/>
                    </a:lnTo>
                    <a:lnTo>
                      <a:pt x="50006" y="328612"/>
                    </a:lnTo>
                    <a:lnTo>
                      <a:pt x="50006" y="311944"/>
                    </a:lnTo>
                    <a:lnTo>
                      <a:pt x="42863" y="307181"/>
                    </a:lnTo>
                    <a:lnTo>
                      <a:pt x="33338" y="300037"/>
                    </a:lnTo>
                    <a:lnTo>
                      <a:pt x="19050" y="285750"/>
                    </a:lnTo>
                    <a:lnTo>
                      <a:pt x="23813" y="278606"/>
                    </a:lnTo>
                    <a:lnTo>
                      <a:pt x="30956" y="264319"/>
                    </a:lnTo>
                    <a:lnTo>
                      <a:pt x="30956" y="245269"/>
                    </a:lnTo>
                    <a:lnTo>
                      <a:pt x="35719" y="238125"/>
                    </a:lnTo>
                    <a:lnTo>
                      <a:pt x="16669" y="209550"/>
                    </a:lnTo>
                    <a:lnTo>
                      <a:pt x="23813" y="192881"/>
                    </a:lnTo>
                    <a:lnTo>
                      <a:pt x="14288" y="176212"/>
                    </a:lnTo>
                    <a:lnTo>
                      <a:pt x="14288" y="164306"/>
                    </a:lnTo>
                    <a:lnTo>
                      <a:pt x="2381" y="157162"/>
                    </a:lnTo>
                    <a:lnTo>
                      <a:pt x="7144" y="128587"/>
                    </a:lnTo>
                    <a:lnTo>
                      <a:pt x="0" y="126206"/>
                    </a:lnTo>
                    <a:lnTo>
                      <a:pt x="9525" y="104775"/>
                    </a:lnTo>
                    <a:lnTo>
                      <a:pt x="9525" y="95250"/>
                    </a:lnTo>
                    <a:lnTo>
                      <a:pt x="40481" y="80962"/>
                    </a:lnTo>
                    <a:lnTo>
                      <a:pt x="85725" y="45244"/>
                    </a:lnTo>
                    <a:lnTo>
                      <a:pt x="142875" y="23812"/>
                    </a:lnTo>
                    <a:lnTo>
                      <a:pt x="180975" y="23812"/>
                    </a:lnTo>
                    <a:lnTo>
                      <a:pt x="202406" y="23812"/>
                    </a:lnTo>
                    <a:lnTo>
                      <a:pt x="238125" y="2381"/>
                    </a:lnTo>
                    <a:lnTo>
                      <a:pt x="264319" y="23812"/>
                    </a:lnTo>
                    <a:lnTo>
                      <a:pt x="288131" y="23812"/>
                    </a:lnTo>
                    <a:lnTo>
                      <a:pt x="354806" y="23812"/>
                    </a:lnTo>
                    <a:lnTo>
                      <a:pt x="359569" y="42862"/>
                    </a:lnTo>
                    <a:lnTo>
                      <a:pt x="392906" y="54769"/>
                    </a:lnTo>
                    <a:lnTo>
                      <a:pt x="392906" y="54769"/>
                    </a:lnTo>
                    <a:lnTo>
                      <a:pt x="381000" y="73819"/>
                    </a:lnTo>
                    <a:lnTo>
                      <a:pt x="414338" y="59531"/>
                    </a:lnTo>
                    <a:lnTo>
                      <a:pt x="442913" y="57150"/>
                    </a:lnTo>
                    <a:lnTo>
                      <a:pt x="466725" y="57150"/>
                    </a:lnTo>
                    <a:lnTo>
                      <a:pt x="481013" y="35719"/>
                    </a:lnTo>
                    <a:lnTo>
                      <a:pt x="514350" y="23812"/>
                    </a:lnTo>
                    <a:lnTo>
                      <a:pt x="516731" y="14287"/>
                    </a:lnTo>
                    <a:lnTo>
                      <a:pt x="523875" y="2381"/>
                    </a:lnTo>
                    <a:lnTo>
                      <a:pt x="523875" y="0"/>
                    </a:lnTo>
                    <a:lnTo>
                      <a:pt x="542925" y="0"/>
                    </a:lnTo>
                    <a:lnTo>
                      <a:pt x="564356" y="35719"/>
                    </a:lnTo>
                    <a:lnTo>
                      <a:pt x="592931" y="47625"/>
                    </a:lnTo>
                    <a:lnTo>
                      <a:pt x="661988" y="111919"/>
                    </a:lnTo>
                    <a:lnTo>
                      <a:pt x="671513" y="135731"/>
                    </a:lnTo>
                    <a:lnTo>
                      <a:pt x="719138" y="157162"/>
                    </a:lnTo>
                    <a:lnTo>
                      <a:pt x="762000" y="204787"/>
                    </a:lnTo>
                    <a:lnTo>
                      <a:pt x="752475" y="211931"/>
                    </a:lnTo>
                    <a:lnTo>
                      <a:pt x="733425" y="219075"/>
                    </a:lnTo>
                    <a:lnTo>
                      <a:pt x="707231" y="259556"/>
                    </a:lnTo>
                    <a:lnTo>
                      <a:pt x="702469" y="285750"/>
                    </a:lnTo>
                    <a:lnTo>
                      <a:pt x="685800" y="292894"/>
                    </a:lnTo>
                    <a:lnTo>
                      <a:pt x="671513" y="314325"/>
                    </a:lnTo>
                    <a:lnTo>
                      <a:pt x="647700" y="338137"/>
                    </a:lnTo>
                    <a:lnTo>
                      <a:pt x="671513" y="357187"/>
                    </a:lnTo>
                    <a:lnTo>
                      <a:pt x="676275" y="376237"/>
                    </a:lnTo>
                    <a:lnTo>
                      <a:pt x="704850" y="388144"/>
                    </a:lnTo>
                    <a:lnTo>
                      <a:pt x="707231" y="409575"/>
                    </a:lnTo>
                    <a:lnTo>
                      <a:pt x="709613" y="428625"/>
                    </a:lnTo>
                    <a:lnTo>
                      <a:pt x="700088" y="478631"/>
                    </a:lnTo>
                    <a:lnTo>
                      <a:pt x="652463" y="476250"/>
                    </a:lnTo>
                    <a:lnTo>
                      <a:pt x="619125" y="497681"/>
                    </a:lnTo>
                    <a:lnTo>
                      <a:pt x="621506" y="516731"/>
                    </a:lnTo>
                    <a:lnTo>
                      <a:pt x="633413" y="519112"/>
                    </a:lnTo>
                    <a:lnTo>
                      <a:pt x="633413" y="566737"/>
                    </a:lnTo>
                    <a:lnTo>
                      <a:pt x="654844" y="583406"/>
                    </a:lnTo>
                    <a:lnTo>
                      <a:pt x="654844" y="600075"/>
                    </a:lnTo>
                    <a:lnTo>
                      <a:pt x="654844" y="600075"/>
                    </a:lnTo>
                    <a:lnTo>
                      <a:pt x="633413" y="616744"/>
                    </a:lnTo>
                    <a:lnTo>
                      <a:pt x="626269" y="642937"/>
                    </a:lnTo>
                    <a:lnTo>
                      <a:pt x="642938" y="669131"/>
                    </a:lnTo>
                    <a:lnTo>
                      <a:pt x="652463" y="685800"/>
                    </a:lnTo>
                    <a:lnTo>
                      <a:pt x="735806" y="723900"/>
                    </a:lnTo>
                    <a:lnTo>
                      <a:pt x="738188" y="735806"/>
                    </a:lnTo>
                    <a:lnTo>
                      <a:pt x="714375" y="747712"/>
                    </a:lnTo>
                    <a:lnTo>
                      <a:pt x="707231" y="773906"/>
                    </a:lnTo>
                    <a:lnTo>
                      <a:pt x="697706" y="776287"/>
                    </a:lnTo>
                    <a:lnTo>
                      <a:pt x="702469" y="840581"/>
                    </a:lnTo>
                    <a:lnTo>
                      <a:pt x="716756" y="873919"/>
                    </a:lnTo>
                    <a:lnTo>
                      <a:pt x="702469" y="921544"/>
                    </a:lnTo>
                    <a:lnTo>
                      <a:pt x="569119" y="1009650"/>
                    </a:lnTo>
                    <a:lnTo>
                      <a:pt x="395288" y="1066800"/>
                    </a:lnTo>
                    <a:lnTo>
                      <a:pt x="302419" y="1178719"/>
                    </a:ln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L" sz="1600"/>
              </a:p>
            </p:txBody>
          </p:sp>
          <p:sp>
            <p:nvSpPr>
              <p:cNvPr id="88" name="Forma libre: forma 87">
                <a:extLst>
                  <a:ext uri="{FF2B5EF4-FFF2-40B4-BE49-F238E27FC236}">
                    <a16:creationId xmlns:a16="http://schemas.microsoft.com/office/drawing/2014/main" id="{A96BF994-5B86-4EC2-8B5D-80F5CD5E490E}"/>
                  </a:ext>
                </a:extLst>
              </p:cNvPr>
              <p:cNvSpPr/>
              <p:nvPr/>
            </p:nvSpPr>
            <p:spPr>
              <a:xfrm>
                <a:off x="9177338" y="-11906"/>
                <a:ext cx="611981" cy="752475"/>
              </a:xfrm>
              <a:custGeom>
                <a:avLst/>
                <a:gdLst>
                  <a:gd name="connsiteX0" fmla="*/ 59531 w 611981"/>
                  <a:gd name="connsiteY0" fmla="*/ 752475 h 752475"/>
                  <a:gd name="connsiteX1" fmla="*/ 38100 w 611981"/>
                  <a:gd name="connsiteY1" fmla="*/ 688181 h 752475"/>
                  <a:gd name="connsiteX2" fmla="*/ 28575 w 611981"/>
                  <a:gd name="connsiteY2" fmla="*/ 642937 h 752475"/>
                  <a:gd name="connsiteX3" fmla="*/ 11906 w 611981"/>
                  <a:gd name="connsiteY3" fmla="*/ 602456 h 752475"/>
                  <a:gd name="connsiteX4" fmla="*/ 19050 w 611981"/>
                  <a:gd name="connsiteY4" fmla="*/ 566737 h 752475"/>
                  <a:gd name="connsiteX5" fmla="*/ 19050 w 611981"/>
                  <a:gd name="connsiteY5" fmla="*/ 516731 h 752475"/>
                  <a:gd name="connsiteX6" fmla="*/ 19050 w 611981"/>
                  <a:gd name="connsiteY6" fmla="*/ 476250 h 752475"/>
                  <a:gd name="connsiteX7" fmla="*/ 28575 w 611981"/>
                  <a:gd name="connsiteY7" fmla="*/ 452437 h 752475"/>
                  <a:gd name="connsiteX8" fmla="*/ 28575 w 611981"/>
                  <a:gd name="connsiteY8" fmla="*/ 452437 h 752475"/>
                  <a:gd name="connsiteX9" fmla="*/ 38100 w 611981"/>
                  <a:gd name="connsiteY9" fmla="*/ 426244 h 752475"/>
                  <a:gd name="connsiteX10" fmla="*/ 26193 w 611981"/>
                  <a:gd name="connsiteY10" fmla="*/ 407194 h 752475"/>
                  <a:gd name="connsiteX11" fmla="*/ 0 w 611981"/>
                  <a:gd name="connsiteY11" fmla="*/ 390525 h 752475"/>
                  <a:gd name="connsiteX12" fmla="*/ 35718 w 611981"/>
                  <a:gd name="connsiteY12" fmla="*/ 369094 h 752475"/>
                  <a:gd name="connsiteX13" fmla="*/ 116681 w 611981"/>
                  <a:gd name="connsiteY13" fmla="*/ 369094 h 752475"/>
                  <a:gd name="connsiteX14" fmla="*/ 147637 w 611981"/>
                  <a:gd name="connsiteY14" fmla="*/ 342900 h 752475"/>
                  <a:gd name="connsiteX15" fmla="*/ 178593 w 611981"/>
                  <a:gd name="connsiteY15" fmla="*/ 340519 h 752475"/>
                  <a:gd name="connsiteX16" fmla="*/ 207168 w 611981"/>
                  <a:gd name="connsiteY16" fmla="*/ 309562 h 752475"/>
                  <a:gd name="connsiteX17" fmla="*/ 238125 w 611981"/>
                  <a:gd name="connsiteY17" fmla="*/ 288131 h 752475"/>
                  <a:gd name="connsiteX18" fmla="*/ 242887 w 611981"/>
                  <a:gd name="connsiteY18" fmla="*/ 269081 h 752475"/>
                  <a:gd name="connsiteX19" fmla="*/ 252412 w 611981"/>
                  <a:gd name="connsiteY19" fmla="*/ 250031 h 752475"/>
                  <a:gd name="connsiteX20" fmla="*/ 259556 w 611981"/>
                  <a:gd name="connsiteY20" fmla="*/ 221456 h 752475"/>
                  <a:gd name="connsiteX21" fmla="*/ 261937 w 611981"/>
                  <a:gd name="connsiteY21" fmla="*/ 202406 h 752475"/>
                  <a:gd name="connsiteX22" fmla="*/ 259556 w 611981"/>
                  <a:gd name="connsiteY22" fmla="*/ 185737 h 752475"/>
                  <a:gd name="connsiteX23" fmla="*/ 238125 w 611981"/>
                  <a:gd name="connsiteY23" fmla="*/ 176212 h 752475"/>
                  <a:gd name="connsiteX24" fmla="*/ 240506 w 611981"/>
                  <a:gd name="connsiteY24" fmla="*/ 128587 h 752475"/>
                  <a:gd name="connsiteX25" fmla="*/ 230981 w 611981"/>
                  <a:gd name="connsiteY25" fmla="*/ 107156 h 752475"/>
                  <a:gd name="connsiteX26" fmla="*/ 240506 w 611981"/>
                  <a:gd name="connsiteY26" fmla="*/ 76200 h 752475"/>
                  <a:gd name="connsiteX27" fmla="*/ 297656 w 611981"/>
                  <a:gd name="connsiteY27" fmla="*/ 76200 h 752475"/>
                  <a:gd name="connsiteX28" fmla="*/ 383381 w 611981"/>
                  <a:gd name="connsiteY28" fmla="*/ 0 h 752475"/>
                  <a:gd name="connsiteX29" fmla="*/ 381000 w 611981"/>
                  <a:gd name="connsiteY29" fmla="*/ 57150 h 752475"/>
                  <a:gd name="connsiteX30" fmla="*/ 416718 w 611981"/>
                  <a:gd name="connsiteY30" fmla="*/ 92869 h 752475"/>
                  <a:gd name="connsiteX31" fmla="*/ 438150 w 611981"/>
                  <a:gd name="connsiteY31" fmla="*/ 114300 h 752475"/>
                  <a:gd name="connsiteX32" fmla="*/ 457200 w 611981"/>
                  <a:gd name="connsiteY32" fmla="*/ 138112 h 752475"/>
                  <a:gd name="connsiteX33" fmla="*/ 461962 w 611981"/>
                  <a:gd name="connsiteY33" fmla="*/ 176212 h 752475"/>
                  <a:gd name="connsiteX34" fmla="*/ 450056 w 611981"/>
                  <a:gd name="connsiteY34" fmla="*/ 209550 h 752475"/>
                  <a:gd name="connsiteX35" fmla="*/ 481012 w 611981"/>
                  <a:gd name="connsiteY35" fmla="*/ 214312 h 752475"/>
                  <a:gd name="connsiteX36" fmla="*/ 509587 w 611981"/>
                  <a:gd name="connsiteY36" fmla="*/ 238125 h 752475"/>
                  <a:gd name="connsiteX37" fmla="*/ 538162 w 611981"/>
                  <a:gd name="connsiteY37" fmla="*/ 240506 h 752475"/>
                  <a:gd name="connsiteX38" fmla="*/ 557212 w 611981"/>
                  <a:gd name="connsiteY38" fmla="*/ 250031 h 752475"/>
                  <a:gd name="connsiteX39" fmla="*/ 535781 w 611981"/>
                  <a:gd name="connsiteY39" fmla="*/ 276225 h 752475"/>
                  <a:gd name="connsiteX40" fmla="*/ 526256 w 611981"/>
                  <a:gd name="connsiteY40" fmla="*/ 302419 h 752475"/>
                  <a:gd name="connsiteX41" fmla="*/ 540543 w 611981"/>
                  <a:gd name="connsiteY41" fmla="*/ 328612 h 752475"/>
                  <a:gd name="connsiteX42" fmla="*/ 557212 w 611981"/>
                  <a:gd name="connsiteY42" fmla="*/ 354806 h 752475"/>
                  <a:gd name="connsiteX43" fmla="*/ 559593 w 611981"/>
                  <a:gd name="connsiteY43" fmla="*/ 419100 h 752475"/>
                  <a:gd name="connsiteX44" fmla="*/ 571500 w 611981"/>
                  <a:gd name="connsiteY44" fmla="*/ 435769 h 752475"/>
                  <a:gd name="connsiteX45" fmla="*/ 571500 w 611981"/>
                  <a:gd name="connsiteY45" fmla="*/ 485775 h 752475"/>
                  <a:gd name="connsiteX46" fmla="*/ 588168 w 611981"/>
                  <a:gd name="connsiteY46" fmla="*/ 564356 h 752475"/>
                  <a:gd name="connsiteX47" fmla="*/ 611981 w 611981"/>
                  <a:gd name="connsiteY47" fmla="*/ 623887 h 752475"/>
                  <a:gd name="connsiteX48" fmla="*/ 595312 w 611981"/>
                  <a:gd name="connsiteY48" fmla="*/ 659606 h 752475"/>
                  <a:gd name="connsiteX49" fmla="*/ 573881 w 611981"/>
                  <a:gd name="connsiteY49" fmla="*/ 657225 h 752475"/>
                  <a:gd name="connsiteX50" fmla="*/ 569118 w 611981"/>
                  <a:gd name="connsiteY50" fmla="*/ 681037 h 752475"/>
                  <a:gd name="connsiteX51" fmla="*/ 540543 w 611981"/>
                  <a:gd name="connsiteY51" fmla="*/ 688181 h 752475"/>
                  <a:gd name="connsiteX52" fmla="*/ 521493 w 611981"/>
                  <a:gd name="connsiteY52" fmla="*/ 716756 h 752475"/>
                  <a:gd name="connsiteX53" fmla="*/ 488156 w 611981"/>
                  <a:gd name="connsiteY53" fmla="*/ 716756 h 752475"/>
                  <a:gd name="connsiteX54" fmla="*/ 438150 w 611981"/>
                  <a:gd name="connsiteY54" fmla="*/ 733425 h 752475"/>
                  <a:gd name="connsiteX55" fmla="*/ 442912 w 611981"/>
                  <a:gd name="connsiteY55" fmla="*/ 716756 h 752475"/>
                  <a:gd name="connsiteX56" fmla="*/ 414337 w 611981"/>
                  <a:gd name="connsiteY56" fmla="*/ 700087 h 752475"/>
                  <a:gd name="connsiteX57" fmla="*/ 404812 w 611981"/>
                  <a:gd name="connsiteY57" fmla="*/ 681037 h 752475"/>
                  <a:gd name="connsiteX58" fmla="*/ 316706 w 611981"/>
                  <a:gd name="connsiteY58" fmla="*/ 678656 h 752475"/>
                  <a:gd name="connsiteX59" fmla="*/ 292893 w 611981"/>
                  <a:gd name="connsiteY59" fmla="*/ 661987 h 752475"/>
                  <a:gd name="connsiteX60" fmla="*/ 254793 w 611981"/>
                  <a:gd name="connsiteY60" fmla="*/ 681037 h 752475"/>
                  <a:gd name="connsiteX61" fmla="*/ 188118 w 611981"/>
                  <a:gd name="connsiteY61" fmla="*/ 683419 h 752475"/>
                  <a:gd name="connsiteX62" fmla="*/ 152400 w 611981"/>
                  <a:gd name="connsiteY62" fmla="*/ 692944 h 752475"/>
                  <a:gd name="connsiteX63" fmla="*/ 128587 w 611981"/>
                  <a:gd name="connsiteY63" fmla="*/ 709612 h 752475"/>
                  <a:gd name="connsiteX64" fmla="*/ 59531 w 611981"/>
                  <a:gd name="connsiteY64" fmla="*/ 752475 h 752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611981" h="752475">
                    <a:moveTo>
                      <a:pt x="59531" y="752475"/>
                    </a:moveTo>
                    <a:lnTo>
                      <a:pt x="38100" y="688181"/>
                    </a:lnTo>
                    <a:lnTo>
                      <a:pt x="28575" y="642937"/>
                    </a:lnTo>
                    <a:lnTo>
                      <a:pt x="11906" y="602456"/>
                    </a:lnTo>
                    <a:lnTo>
                      <a:pt x="19050" y="566737"/>
                    </a:lnTo>
                    <a:lnTo>
                      <a:pt x="19050" y="516731"/>
                    </a:lnTo>
                    <a:lnTo>
                      <a:pt x="19050" y="476250"/>
                    </a:lnTo>
                    <a:lnTo>
                      <a:pt x="28575" y="452437"/>
                    </a:lnTo>
                    <a:lnTo>
                      <a:pt x="28575" y="452437"/>
                    </a:lnTo>
                    <a:lnTo>
                      <a:pt x="38100" y="426244"/>
                    </a:lnTo>
                    <a:lnTo>
                      <a:pt x="26193" y="407194"/>
                    </a:lnTo>
                    <a:lnTo>
                      <a:pt x="0" y="390525"/>
                    </a:lnTo>
                    <a:lnTo>
                      <a:pt x="35718" y="369094"/>
                    </a:lnTo>
                    <a:lnTo>
                      <a:pt x="116681" y="369094"/>
                    </a:lnTo>
                    <a:lnTo>
                      <a:pt x="147637" y="342900"/>
                    </a:lnTo>
                    <a:lnTo>
                      <a:pt x="178593" y="340519"/>
                    </a:lnTo>
                    <a:lnTo>
                      <a:pt x="207168" y="309562"/>
                    </a:lnTo>
                    <a:lnTo>
                      <a:pt x="238125" y="288131"/>
                    </a:lnTo>
                    <a:lnTo>
                      <a:pt x="242887" y="269081"/>
                    </a:lnTo>
                    <a:lnTo>
                      <a:pt x="252412" y="250031"/>
                    </a:lnTo>
                    <a:lnTo>
                      <a:pt x="259556" y="221456"/>
                    </a:lnTo>
                    <a:lnTo>
                      <a:pt x="261937" y="202406"/>
                    </a:lnTo>
                    <a:lnTo>
                      <a:pt x="259556" y="185737"/>
                    </a:lnTo>
                    <a:lnTo>
                      <a:pt x="238125" y="176212"/>
                    </a:lnTo>
                    <a:lnTo>
                      <a:pt x="240506" y="128587"/>
                    </a:lnTo>
                    <a:lnTo>
                      <a:pt x="230981" y="107156"/>
                    </a:lnTo>
                    <a:lnTo>
                      <a:pt x="240506" y="76200"/>
                    </a:lnTo>
                    <a:lnTo>
                      <a:pt x="297656" y="76200"/>
                    </a:lnTo>
                    <a:lnTo>
                      <a:pt x="383381" y="0"/>
                    </a:lnTo>
                    <a:cubicBezTo>
                      <a:pt x="382587" y="19050"/>
                      <a:pt x="381794" y="38100"/>
                      <a:pt x="381000" y="57150"/>
                    </a:cubicBezTo>
                    <a:lnTo>
                      <a:pt x="416718" y="92869"/>
                    </a:lnTo>
                    <a:lnTo>
                      <a:pt x="438150" y="114300"/>
                    </a:lnTo>
                    <a:lnTo>
                      <a:pt x="457200" y="138112"/>
                    </a:lnTo>
                    <a:lnTo>
                      <a:pt x="461962" y="176212"/>
                    </a:lnTo>
                    <a:lnTo>
                      <a:pt x="450056" y="209550"/>
                    </a:lnTo>
                    <a:lnTo>
                      <a:pt x="481012" y="214312"/>
                    </a:lnTo>
                    <a:lnTo>
                      <a:pt x="509587" y="238125"/>
                    </a:lnTo>
                    <a:lnTo>
                      <a:pt x="538162" y="240506"/>
                    </a:lnTo>
                    <a:lnTo>
                      <a:pt x="557212" y="250031"/>
                    </a:lnTo>
                    <a:lnTo>
                      <a:pt x="535781" y="276225"/>
                    </a:lnTo>
                    <a:lnTo>
                      <a:pt x="526256" y="302419"/>
                    </a:lnTo>
                    <a:lnTo>
                      <a:pt x="540543" y="328612"/>
                    </a:lnTo>
                    <a:lnTo>
                      <a:pt x="557212" y="354806"/>
                    </a:lnTo>
                    <a:cubicBezTo>
                      <a:pt x="558006" y="376237"/>
                      <a:pt x="558799" y="397669"/>
                      <a:pt x="559593" y="419100"/>
                    </a:cubicBezTo>
                    <a:lnTo>
                      <a:pt x="571500" y="435769"/>
                    </a:lnTo>
                    <a:lnTo>
                      <a:pt x="571500" y="485775"/>
                    </a:lnTo>
                    <a:lnTo>
                      <a:pt x="588168" y="564356"/>
                    </a:lnTo>
                    <a:lnTo>
                      <a:pt x="611981" y="623887"/>
                    </a:lnTo>
                    <a:lnTo>
                      <a:pt x="595312" y="659606"/>
                    </a:lnTo>
                    <a:lnTo>
                      <a:pt x="573881" y="657225"/>
                    </a:lnTo>
                    <a:lnTo>
                      <a:pt x="569118" y="681037"/>
                    </a:lnTo>
                    <a:lnTo>
                      <a:pt x="540543" y="688181"/>
                    </a:lnTo>
                    <a:lnTo>
                      <a:pt x="521493" y="716756"/>
                    </a:lnTo>
                    <a:lnTo>
                      <a:pt x="488156" y="716756"/>
                    </a:lnTo>
                    <a:lnTo>
                      <a:pt x="438150" y="733425"/>
                    </a:lnTo>
                    <a:lnTo>
                      <a:pt x="442912" y="716756"/>
                    </a:lnTo>
                    <a:lnTo>
                      <a:pt x="414337" y="700087"/>
                    </a:lnTo>
                    <a:lnTo>
                      <a:pt x="404812" y="681037"/>
                    </a:lnTo>
                    <a:lnTo>
                      <a:pt x="316706" y="678656"/>
                    </a:lnTo>
                    <a:lnTo>
                      <a:pt x="292893" y="661987"/>
                    </a:lnTo>
                    <a:lnTo>
                      <a:pt x="254793" y="681037"/>
                    </a:lnTo>
                    <a:lnTo>
                      <a:pt x="188118" y="683419"/>
                    </a:lnTo>
                    <a:lnTo>
                      <a:pt x="152400" y="692944"/>
                    </a:lnTo>
                    <a:lnTo>
                      <a:pt x="128587" y="709612"/>
                    </a:lnTo>
                    <a:lnTo>
                      <a:pt x="59531" y="752475"/>
                    </a:lnTo>
                    <a:close/>
                  </a:path>
                </a:pathLst>
              </a:custGeom>
              <a:solidFill>
                <a:srgbClr val="FFC000">
                  <a:alpha val="27843"/>
                </a:srgbClr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L" sz="1600"/>
              </a:p>
            </p:txBody>
          </p:sp>
        </p:grpSp>
      </p:grpSp>
      <p:sp>
        <p:nvSpPr>
          <p:cNvPr id="79" name="object 272">
            <a:extLst>
              <a:ext uri="{FF2B5EF4-FFF2-40B4-BE49-F238E27FC236}">
                <a16:creationId xmlns:a16="http://schemas.microsoft.com/office/drawing/2014/main" id="{1A6EAD4C-8812-4608-B045-9690408DB0A3}"/>
              </a:ext>
            </a:extLst>
          </p:cNvPr>
          <p:cNvSpPr/>
          <p:nvPr/>
        </p:nvSpPr>
        <p:spPr>
          <a:xfrm>
            <a:off x="9346588" y="5166461"/>
            <a:ext cx="15498" cy="15498"/>
          </a:xfrm>
          <a:custGeom>
            <a:avLst/>
            <a:gdLst/>
            <a:ahLst/>
            <a:cxnLst/>
            <a:rect l="l" t="t" r="r" b="b"/>
            <a:pathLst>
              <a:path w="23996" h="23996">
                <a:moveTo>
                  <a:pt x="23996" y="11998"/>
                </a:moveTo>
                <a:lnTo>
                  <a:pt x="23996" y="18625"/>
                </a:lnTo>
                <a:lnTo>
                  <a:pt x="18625" y="23996"/>
                </a:lnTo>
                <a:lnTo>
                  <a:pt x="11998" y="23996"/>
                </a:lnTo>
                <a:lnTo>
                  <a:pt x="5371" y="23996"/>
                </a:lnTo>
                <a:lnTo>
                  <a:pt x="0" y="18625"/>
                </a:lnTo>
                <a:lnTo>
                  <a:pt x="0" y="11998"/>
                </a:lnTo>
                <a:lnTo>
                  <a:pt x="0" y="5371"/>
                </a:lnTo>
                <a:lnTo>
                  <a:pt x="5371" y="0"/>
                </a:lnTo>
                <a:lnTo>
                  <a:pt x="11998" y="0"/>
                </a:lnTo>
                <a:lnTo>
                  <a:pt x="18625" y="0"/>
                </a:lnTo>
                <a:lnTo>
                  <a:pt x="23996" y="5371"/>
                </a:lnTo>
                <a:lnTo>
                  <a:pt x="23996" y="11998"/>
                </a:lnTo>
                <a:close/>
              </a:path>
            </a:pathLst>
          </a:custGeom>
          <a:ln w="0">
            <a:solidFill>
              <a:schemeClr val="bg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Rectángulo 81">
            <a:extLst>
              <a:ext uri="{FF2B5EF4-FFF2-40B4-BE49-F238E27FC236}">
                <a16:creationId xmlns:a16="http://schemas.microsoft.com/office/drawing/2014/main" id="{D898B445-B03D-4D2D-9E66-876DDCCB0CBC}"/>
              </a:ext>
            </a:extLst>
          </p:cNvPr>
          <p:cNvSpPr/>
          <p:nvPr/>
        </p:nvSpPr>
        <p:spPr>
          <a:xfrm>
            <a:off x="3351418" y="786327"/>
            <a:ext cx="181492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sz="2400" b="1" i="1" dirty="0">
                <a:solidFill>
                  <a:schemeClr val="bg1">
                    <a:lumMod val="50000"/>
                  </a:schemeClr>
                </a:solidFill>
              </a:rPr>
              <a:t>R-1</a:t>
            </a:r>
            <a:r>
              <a:rPr lang="es-CL" sz="2400" i="1" dirty="0"/>
              <a:t> Dominga</a:t>
            </a:r>
            <a:endParaRPr lang="es-CL" sz="2400" dirty="0"/>
          </a:p>
        </p:txBody>
      </p:sp>
      <p:sp>
        <p:nvSpPr>
          <p:cNvPr id="77" name="object 50">
            <a:extLst>
              <a:ext uri="{FF2B5EF4-FFF2-40B4-BE49-F238E27FC236}">
                <a16:creationId xmlns:a16="http://schemas.microsoft.com/office/drawing/2014/main" id="{ACD8D4E2-E70F-4C66-91E9-D0C18F2F905B}"/>
              </a:ext>
            </a:extLst>
          </p:cNvPr>
          <p:cNvSpPr/>
          <p:nvPr/>
        </p:nvSpPr>
        <p:spPr>
          <a:xfrm>
            <a:off x="8843950" y="5054834"/>
            <a:ext cx="352227" cy="294864"/>
          </a:xfrm>
          <a:custGeom>
            <a:avLst/>
            <a:gdLst/>
            <a:ahLst/>
            <a:cxnLst/>
            <a:rect l="l" t="t" r="r" b="b"/>
            <a:pathLst>
              <a:path w="545354" h="456539">
                <a:moveTo>
                  <a:pt x="384865" y="30668"/>
                </a:moveTo>
                <a:lnTo>
                  <a:pt x="384512" y="30328"/>
                </a:lnTo>
                <a:lnTo>
                  <a:pt x="384121" y="30024"/>
                </a:lnTo>
                <a:lnTo>
                  <a:pt x="383846" y="29720"/>
                </a:lnTo>
                <a:lnTo>
                  <a:pt x="383532" y="29458"/>
                </a:lnTo>
                <a:lnTo>
                  <a:pt x="383220" y="29228"/>
                </a:lnTo>
                <a:lnTo>
                  <a:pt x="382829" y="28930"/>
                </a:lnTo>
                <a:lnTo>
                  <a:pt x="382515" y="28626"/>
                </a:lnTo>
                <a:lnTo>
                  <a:pt x="382164" y="28402"/>
                </a:lnTo>
                <a:lnTo>
                  <a:pt x="381813" y="28214"/>
                </a:lnTo>
                <a:lnTo>
                  <a:pt x="381578" y="27989"/>
                </a:lnTo>
                <a:lnTo>
                  <a:pt x="381264" y="27721"/>
                </a:lnTo>
                <a:lnTo>
                  <a:pt x="380874" y="27460"/>
                </a:lnTo>
                <a:lnTo>
                  <a:pt x="380601" y="27272"/>
                </a:lnTo>
                <a:lnTo>
                  <a:pt x="380094" y="26938"/>
                </a:lnTo>
                <a:lnTo>
                  <a:pt x="379858" y="26707"/>
                </a:lnTo>
                <a:lnTo>
                  <a:pt x="379584" y="26482"/>
                </a:lnTo>
                <a:lnTo>
                  <a:pt x="379311" y="26257"/>
                </a:lnTo>
                <a:lnTo>
                  <a:pt x="378840" y="25837"/>
                </a:lnTo>
                <a:lnTo>
                  <a:pt x="378526" y="25534"/>
                </a:lnTo>
                <a:lnTo>
                  <a:pt x="378252" y="25309"/>
                </a:lnTo>
                <a:lnTo>
                  <a:pt x="377975" y="24932"/>
                </a:lnTo>
                <a:lnTo>
                  <a:pt x="377737" y="24550"/>
                </a:lnTo>
                <a:lnTo>
                  <a:pt x="377536" y="24088"/>
                </a:lnTo>
                <a:lnTo>
                  <a:pt x="377451" y="23705"/>
                </a:lnTo>
                <a:lnTo>
                  <a:pt x="377368" y="23396"/>
                </a:lnTo>
                <a:lnTo>
                  <a:pt x="377400" y="22976"/>
                </a:lnTo>
                <a:lnTo>
                  <a:pt x="377430" y="22587"/>
                </a:lnTo>
                <a:lnTo>
                  <a:pt x="377656" y="22235"/>
                </a:lnTo>
                <a:lnTo>
                  <a:pt x="377805" y="21962"/>
                </a:lnTo>
                <a:lnTo>
                  <a:pt x="378069" y="21652"/>
                </a:lnTo>
                <a:lnTo>
                  <a:pt x="378333" y="21336"/>
                </a:lnTo>
                <a:lnTo>
                  <a:pt x="378638" y="21135"/>
                </a:lnTo>
                <a:lnTo>
                  <a:pt x="378903" y="20862"/>
                </a:lnTo>
                <a:lnTo>
                  <a:pt x="379282" y="20546"/>
                </a:lnTo>
                <a:lnTo>
                  <a:pt x="379661" y="20194"/>
                </a:lnTo>
                <a:lnTo>
                  <a:pt x="379927" y="19957"/>
                </a:lnTo>
                <a:lnTo>
                  <a:pt x="380152" y="19605"/>
                </a:lnTo>
                <a:lnTo>
                  <a:pt x="380491" y="19173"/>
                </a:lnTo>
                <a:lnTo>
                  <a:pt x="380829" y="18705"/>
                </a:lnTo>
                <a:lnTo>
                  <a:pt x="381094" y="18432"/>
                </a:lnTo>
                <a:lnTo>
                  <a:pt x="381319" y="18079"/>
                </a:lnTo>
                <a:lnTo>
                  <a:pt x="381582" y="17727"/>
                </a:lnTo>
                <a:lnTo>
                  <a:pt x="381770" y="17454"/>
                </a:lnTo>
                <a:lnTo>
                  <a:pt x="382034" y="17144"/>
                </a:lnTo>
                <a:lnTo>
                  <a:pt x="382261" y="16865"/>
                </a:lnTo>
                <a:lnTo>
                  <a:pt x="382562" y="16476"/>
                </a:lnTo>
                <a:lnTo>
                  <a:pt x="382826" y="16159"/>
                </a:lnTo>
                <a:lnTo>
                  <a:pt x="383129" y="15886"/>
                </a:lnTo>
                <a:lnTo>
                  <a:pt x="383509" y="15607"/>
                </a:lnTo>
                <a:lnTo>
                  <a:pt x="383813" y="15334"/>
                </a:lnTo>
                <a:lnTo>
                  <a:pt x="384080" y="15175"/>
                </a:lnTo>
                <a:lnTo>
                  <a:pt x="384346" y="14975"/>
                </a:lnTo>
                <a:lnTo>
                  <a:pt x="384689" y="14738"/>
                </a:lnTo>
                <a:lnTo>
                  <a:pt x="384994" y="14580"/>
                </a:lnTo>
                <a:lnTo>
                  <a:pt x="385299" y="14422"/>
                </a:lnTo>
                <a:lnTo>
                  <a:pt x="385680" y="14179"/>
                </a:lnTo>
                <a:lnTo>
                  <a:pt x="386101" y="13978"/>
                </a:lnTo>
                <a:lnTo>
                  <a:pt x="386636" y="13742"/>
                </a:lnTo>
                <a:lnTo>
                  <a:pt x="387056" y="13498"/>
                </a:lnTo>
                <a:lnTo>
                  <a:pt x="387515" y="13298"/>
                </a:lnTo>
                <a:lnTo>
                  <a:pt x="388012" y="13097"/>
                </a:lnTo>
                <a:lnTo>
                  <a:pt x="388549" y="12933"/>
                </a:lnTo>
                <a:lnTo>
                  <a:pt x="388969" y="12733"/>
                </a:lnTo>
                <a:lnTo>
                  <a:pt x="389543" y="12490"/>
                </a:lnTo>
                <a:lnTo>
                  <a:pt x="389888" y="12368"/>
                </a:lnTo>
                <a:lnTo>
                  <a:pt x="390348" y="12241"/>
                </a:lnTo>
                <a:lnTo>
                  <a:pt x="390732" y="12162"/>
                </a:lnTo>
                <a:lnTo>
                  <a:pt x="391229" y="11956"/>
                </a:lnTo>
                <a:lnTo>
                  <a:pt x="391651" y="11834"/>
                </a:lnTo>
                <a:lnTo>
                  <a:pt x="392303" y="11670"/>
                </a:lnTo>
                <a:lnTo>
                  <a:pt x="392611" y="11621"/>
                </a:lnTo>
                <a:lnTo>
                  <a:pt x="392956" y="11500"/>
                </a:lnTo>
                <a:lnTo>
                  <a:pt x="393495" y="11451"/>
                </a:lnTo>
                <a:lnTo>
                  <a:pt x="393879" y="11366"/>
                </a:lnTo>
                <a:lnTo>
                  <a:pt x="394684" y="11160"/>
                </a:lnTo>
                <a:lnTo>
                  <a:pt x="395336" y="10953"/>
                </a:lnTo>
                <a:lnTo>
                  <a:pt x="395603" y="10795"/>
                </a:lnTo>
                <a:lnTo>
                  <a:pt x="396293" y="10588"/>
                </a:lnTo>
                <a:lnTo>
                  <a:pt x="396598" y="10430"/>
                </a:lnTo>
                <a:lnTo>
                  <a:pt x="396941" y="10194"/>
                </a:lnTo>
                <a:lnTo>
                  <a:pt x="397248" y="10109"/>
                </a:lnTo>
                <a:lnTo>
                  <a:pt x="397705" y="9835"/>
                </a:lnTo>
                <a:lnTo>
                  <a:pt x="398164" y="9592"/>
                </a:lnTo>
                <a:lnTo>
                  <a:pt x="398468" y="9391"/>
                </a:lnTo>
                <a:lnTo>
                  <a:pt x="398851" y="9234"/>
                </a:lnTo>
                <a:lnTo>
                  <a:pt x="399194" y="9033"/>
                </a:lnTo>
                <a:lnTo>
                  <a:pt x="399461" y="8875"/>
                </a:lnTo>
                <a:lnTo>
                  <a:pt x="399804" y="8675"/>
                </a:lnTo>
                <a:lnTo>
                  <a:pt x="400111" y="8590"/>
                </a:lnTo>
                <a:lnTo>
                  <a:pt x="400454" y="8395"/>
                </a:lnTo>
                <a:lnTo>
                  <a:pt x="400913" y="8152"/>
                </a:lnTo>
                <a:lnTo>
                  <a:pt x="401334" y="7988"/>
                </a:lnTo>
                <a:lnTo>
                  <a:pt x="402025" y="7825"/>
                </a:lnTo>
                <a:lnTo>
                  <a:pt x="402447" y="7739"/>
                </a:lnTo>
                <a:lnTo>
                  <a:pt x="402832" y="7733"/>
                </a:lnTo>
                <a:lnTo>
                  <a:pt x="403139" y="7648"/>
                </a:lnTo>
                <a:lnTo>
                  <a:pt x="403525" y="7642"/>
                </a:lnTo>
                <a:lnTo>
                  <a:pt x="403871" y="7636"/>
                </a:lnTo>
                <a:lnTo>
                  <a:pt x="404334" y="7630"/>
                </a:lnTo>
                <a:lnTo>
                  <a:pt x="404796" y="7618"/>
                </a:lnTo>
                <a:lnTo>
                  <a:pt x="405298" y="7611"/>
                </a:lnTo>
                <a:lnTo>
                  <a:pt x="405608" y="7721"/>
                </a:lnTo>
                <a:lnTo>
                  <a:pt x="405955" y="7715"/>
                </a:lnTo>
                <a:lnTo>
                  <a:pt x="406341" y="7782"/>
                </a:lnTo>
                <a:lnTo>
                  <a:pt x="406805" y="7855"/>
                </a:lnTo>
                <a:lnTo>
                  <a:pt x="407232" y="8001"/>
                </a:lnTo>
                <a:lnTo>
                  <a:pt x="407735" y="8140"/>
                </a:lnTo>
                <a:lnTo>
                  <a:pt x="408162" y="8292"/>
                </a:lnTo>
                <a:lnTo>
                  <a:pt x="408667" y="8475"/>
                </a:lnTo>
                <a:lnTo>
                  <a:pt x="409055" y="8583"/>
                </a:lnTo>
                <a:lnTo>
                  <a:pt x="409637" y="8838"/>
                </a:lnTo>
                <a:lnTo>
                  <a:pt x="410063" y="8948"/>
                </a:lnTo>
                <a:lnTo>
                  <a:pt x="410449" y="8978"/>
                </a:lnTo>
                <a:lnTo>
                  <a:pt x="410876" y="9088"/>
                </a:lnTo>
                <a:lnTo>
                  <a:pt x="411340" y="9197"/>
                </a:lnTo>
                <a:lnTo>
                  <a:pt x="411650" y="9264"/>
                </a:lnTo>
                <a:lnTo>
                  <a:pt x="411960" y="9337"/>
                </a:lnTo>
                <a:lnTo>
                  <a:pt x="412270" y="9410"/>
                </a:lnTo>
                <a:lnTo>
                  <a:pt x="412733" y="9477"/>
                </a:lnTo>
                <a:lnTo>
                  <a:pt x="413391" y="9622"/>
                </a:lnTo>
                <a:lnTo>
                  <a:pt x="413779" y="9726"/>
                </a:lnTo>
                <a:lnTo>
                  <a:pt x="414359" y="9835"/>
                </a:lnTo>
                <a:lnTo>
                  <a:pt x="414900" y="9938"/>
                </a:lnTo>
                <a:lnTo>
                  <a:pt x="415366" y="10085"/>
                </a:lnTo>
                <a:lnTo>
                  <a:pt x="415791" y="10194"/>
                </a:lnTo>
                <a:lnTo>
                  <a:pt x="416256" y="10303"/>
                </a:lnTo>
                <a:lnTo>
                  <a:pt x="416682" y="10406"/>
                </a:lnTo>
                <a:lnTo>
                  <a:pt x="417148" y="10595"/>
                </a:lnTo>
                <a:lnTo>
                  <a:pt x="417653" y="10777"/>
                </a:lnTo>
                <a:lnTo>
                  <a:pt x="420834" y="11834"/>
                </a:lnTo>
                <a:lnTo>
                  <a:pt x="421142" y="11871"/>
                </a:lnTo>
                <a:lnTo>
                  <a:pt x="421606" y="11937"/>
                </a:lnTo>
                <a:lnTo>
                  <a:pt x="421915" y="12010"/>
                </a:lnTo>
                <a:lnTo>
                  <a:pt x="422339" y="11998"/>
                </a:lnTo>
                <a:lnTo>
                  <a:pt x="422687" y="11992"/>
                </a:lnTo>
                <a:lnTo>
                  <a:pt x="423072" y="11986"/>
                </a:lnTo>
                <a:lnTo>
                  <a:pt x="423611" y="11938"/>
                </a:lnTo>
                <a:lnTo>
                  <a:pt x="424148" y="11816"/>
                </a:lnTo>
                <a:lnTo>
                  <a:pt x="424455" y="11694"/>
                </a:lnTo>
                <a:lnTo>
                  <a:pt x="424758" y="11414"/>
                </a:lnTo>
                <a:lnTo>
                  <a:pt x="425138" y="11141"/>
                </a:lnTo>
                <a:lnTo>
                  <a:pt x="425554" y="10704"/>
                </a:lnTo>
                <a:lnTo>
                  <a:pt x="425740" y="10315"/>
                </a:lnTo>
                <a:lnTo>
                  <a:pt x="425850" y="10005"/>
                </a:lnTo>
                <a:lnTo>
                  <a:pt x="425958" y="9617"/>
                </a:lnTo>
                <a:lnTo>
                  <a:pt x="426106" y="9270"/>
                </a:lnTo>
                <a:lnTo>
                  <a:pt x="426251" y="8802"/>
                </a:lnTo>
                <a:lnTo>
                  <a:pt x="426398" y="8414"/>
                </a:lnTo>
                <a:lnTo>
                  <a:pt x="426469" y="8067"/>
                </a:lnTo>
                <a:lnTo>
                  <a:pt x="426616" y="7642"/>
                </a:lnTo>
                <a:lnTo>
                  <a:pt x="426878" y="7211"/>
                </a:lnTo>
                <a:lnTo>
                  <a:pt x="427063" y="6822"/>
                </a:lnTo>
                <a:lnTo>
                  <a:pt x="427288" y="6512"/>
                </a:lnTo>
                <a:lnTo>
                  <a:pt x="427475" y="6160"/>
                </a:lnTo>
                <a:lnTo>
                  <a:pt x="427776" y="5728"/>
                </a:lnTo>
                <a:lnTo>
                  <a:pt x="428003" y="5491"/>
                </a:lnTo>
                <a:lnTo>
                  <a:pt x="428343" y="5103"/>
                </a:lnTo>
                <a:lnTo>
                  <a:pt x="428722" y="4787"/>
                </a:lnTo>
                <a:lnTo>
                  <a:pt x="429102" y="4470"/>
                </a:lnTo>
                <a:lnTo>
                  <a:pt x="429406" y="4234"/>
                </a:lnTo>
                <a:lnTo>
                  <a:pt x="429787" y="3997"/>
                </a:lnTo>
                <a:lnTo>
                  <a:pt x="430054" y="3833"/>
                </a:lnTo>
                <a:lnTo>
                  <a:pt x="430397" y="3596"/>
                </a:lnTo>
                <a:lnTo>
                  <a:pt x="430854" y="3322"/>
                </a:lnTo>
                <a:lnTo>
                  <a:pt x="431161" y="3237"/>
                </a:lnTo>
                <a:lnTo>
                  <a:pt x="431543" y="3074"/>
                </a:lnTo>
                <a:lnTo>
                  <a:pt x="431889" y="3031"/>
                </a:lnTo>
                <a:lnTo>
                  <a:pt x="432273" y="2946"/>
                </a:lnTo>
                <a:lnTo>
                  <a:pt x="432580" y="2824"/>
                </a:lnTo>
                <a:lnTo>
                  <a:pt x="432887" y="2782"/>
                </a:lnTo>
                <a:lnTo>
                  <a:pt x="433307" y="2581"/>
                </a:lnTo>
                <a:lnTo>
                  <a:pt x="433769" y="2496"/>
                </a:lnTo>
                <a:lnTo>
                  <a:pt x="434115" y="2447"/>
                </a:lnTo>
                <a:lnTo>
                  <a:pt x="434576" y="2405"/>
                </a:lnTo>
                <a:lnTo>
                  <a:pt x="435078" y="2393"/>
                </a:lnTo>
                <a:lnTo>
                  <a:pt x="435500" y="2308"/>
                </a:lnTo>
                <a:lnTo>
                  <a:pt x="435962" y="2302"/>
                </a:lnTo>
                <a:lnTo>
                  <a:pt x="436348" y="2290"/>
                </a:lnTo>
                <a:lnTo>
                  <a:pt x="436693" y="2210"/>
                </a:lnTo>
                <a:lnTo>
                  <a:pt x="437271" y="2198"/>
                </a:lnTo>
                <a:lnTo>
                  <a:pt x="437578" y="2113"/>
                </a:lnTo>
                <a:lnTo>
                  <a:pt x="438038" y="1992"/>
                </a:lnTo>
                <a:lnTo>
                  <a:pt x="438463" y="1986"/>
                </a:lnTo>
                <a:lnTo>
                  <a:pt x="439193" y="1894"/>
                </a:lnTo>
                <a:lnTo>
                  <a:pt x="439617" y="1882"/>
                </a:lnTo>
                <a:lnTo>
                  <a:pt x="440003" y="1876"/>
                </a:lnTo>
                <a:lnTo>
                  <a:pt x="440540" y="1792"/>
                </a:lnTo>
                <a:lnTo>
                  <a:pt x="441079" y="1742"/>
                </a:lnTo>
                <a:lnTo>
                  <a:pt x="441540" y="1657"/>
                </a:lnTo>
                <a:lnTo>
                  <a:pt x="442078" y="1566"/>
                </a:lnTo>
                <a:lnTo>
                  <a:pt x="445351" y="1318"/>
                </a:lnTo>
                <a:lnTo>
                  <a:pt x="445695" y="1153"/>
                </a:lnTo>
                <a:lnTo>
                  <a:pt x="446079" y="1069"/>
                </a:lnTo>
                <a:lnTo>
                  <a:pt x="446500" y="911"/>
                </a:lnTo>
                <a:lnTo>
                  <a:pt x="446806" y="789"/>
                </a:lnTo>
                <a:lnTo>
                  <a:pt x="447150" y="625"/>
                </a:lnTo>
                <a:lnTo>
                  <a:pt x="447456" y="504"/>
                </a:lnTo>
                <a:lnTo>
                  <a:pt x="447722" y="345"/>
                </a:lnTo>
                <a:lnTo>
                  <a:pt x="448029" y="266"/>
                </a:lnTo>
                <a:lnTo>
                  <a:pt x="448412" y="103"/>
                </a:lnTo>
                <a:lnTo>
                  <a:pt x="448873" y="18"/>
                </a:lnTo>
                <a:lnTo>
                  <a:pt x="449336" y="11"/>
                </a:lnTo>
                <a:lnTo>
                  <a:pt x="449760" y="0"/>
                </a:lnTo>
                <a:lnTo>
                  <a:pt x="450108" y="72"/>
                </a:lnTo>
                <a:lnTo>
                  <a:pt x="450421" y="333"/>
                </a:lnTo>
                <a:lnTo>
                  <a:pt x="450656" y="564"/>
                </a:lnTo>
                <a:lnTo>
                  <a:pt x="450893" y="825"/>
                </a:lnTo>
                <a:lnTo>
                  <a:pt x="451169" y="1171"/>
                </a:lnTo>
                <a:lnTo>
                  <a:pt x="451328" y="1476"/>
                </a:lnTo>
                <a:lnTo>
                  <a:pt x="451528" y="1858"/>
                </a:lnTo>
                <a:lnTo>
                  <a:pt x="451847" y="2393"/>
                </a:lnTo>
                <a:lnTo>
                  <a:pt x="452046" y="2733"/>
                </a:lnTo>
                <a:lnTo>
                  <a:pt x="452205" y="3000"/>
                </a:lnTo>
                <a:lnTo>
                  <a:pt x="452326" y="3311"/>
                </a:lnTo>
                <a:lnTo>
                  <a:pt x="452643" y="3803"/>
                </a:lnTo>
                <a:lnTo>
                  <a:pt x="452805" y="4228"/>
                </a:lnTo>
                <a:lnTo>
                  <a:pt x="453043" y="4568"/>
                </a:lnTo>
                <a:lnTo>
                  <a:pt x="453204" y="4950"/>
                </a:lnTo>
                <a:lnTo>
                  <a:pt x="453404" y="5370"/>
                </a:lnTo>
                <a:lnTo>
                  <a:pt x="453606" y="5832"/>
                </a:lnTo>
                <a:lnTo>
                  <a:pt x="453767" y="6214"/>
                </a:lnTo>
                <a:lnTo>
                  <a:pt x="453930" y="6676"/>
                </a:lnTo>
                <a:lnTo>
                  <a:pt x="454090" y="7016"/>
                </a:lnTo>
                <a:lnTo>
                  <a:pt x="454290" y="7399"/>
                </a:lnTo>
                <a:lnTo>
                  <a:pt x="454526" y="7666"/>
                </a:lnTo>
                <a:lnTo>
                  <a:pt x="454762" y="7934"/>
                </a:lnTo>
                <a:lnTo>
                  <a:pt x="455037" y="8195"/>
                </a:lnTo>
                <a:lnTo>
                  <a:pt x="455428" y="8535"/>
                </a:lnTo>
                <a:lnTo>
                  <a:pt x="455702" y="8760"/>
                </a:lnTo>
                <a:lnTo>
                  <a:pt x="456016" y="9027"/>
                </a:lnTo>
                <a:lnTo>
                  <a:pt x="456252" y="9295"/>
                </a:lnTo>
                <a:lnTo>
                  <a:pt x="457470" y="10504"/>
                </a:lnTo>
                <a:lnTo>
                  <a:pt x="457858" y="10649"/>
                </a:lnTo>
                <a:lnTo>
                  <a:pt x="458246" y="10837"/>
                </a:lnTo>
                <a:lnTo>
                  <a:pt x="458593" y="10831"/>
                </a:lnTo>
                <a:lnTo>
                  <a:pt x="458940" y="10825"/>
                </a:lnTo>
                <a:lnTo>
                  <a:pt x="459325" y="10819"/>
                </a:lnTo>
                <a:lnTo>
                  <a:pt x="459786" y="10692"/>
                </a:lnTo>
                <a:lnTo>
                  <a:pt x="460093" y="10650"/>
                </a:lnTo>
                <a:lnTo>
                  <a:pt x="460400" y="10565"/>
                </a:lnTo>
                <a:lnTo>
                  <a:pt x="460744" y="10406"/>
                </a:lnTo>
                <a:lnTo>
                  <a:pt x="461050" y="10242"/>
                </a:lnTo>
                <a:lnTo>
                  <a:pt x="461548" y="10078"/>
                </a:lnTo>
                <a:lnTo>
                  <a:pt x="461931" y="9920"/>
                </a:lnTo>
                <a:lnTo>
                  <a:pt x="462467" y="9756"/>
                </a:lnTo>
                <a:lnTo>
                  <a:pt x="462812" y="9634"/>
                </a:lnTo>
                <a:lnTo>
                  <a:pt x="463158" y="9586"/>
                </a:lnTo>
                <a:lnTo>
                  <a:pt x="463542" y="9508"/>
                </a:lnTo>
                <a:lnTo>
                  <a:pt x="463966" y="9495"/>
                </a:lnTo>
                <a:lnTo>
                  <a:pt x="464313" y="9489"/>
                </a:lnTo>
                <a:lnTo>
                  <a:pt x="464775" y="9483"/>
                </a:lnTo>
                <a:lnTo>
                  <a:pt x="465315" y="9471"/>
                </a:lnTo>
                <a:lnTo>
                  <a:pt x="465738" y="9465"/>
                </a:lnTo>
                <a:lnTo>
                  <a:pt x="466124" y="9459"/>
                </a:lnTo>
                <a:lnTo>
                  <a:pt x="466471" y="9453"/>
                </a:lnTo>
                <a:lnTo>
                  <a:pt x="466780" y="9519"/>
                </a:lnTo>
                <a:lnTo>
                  <a:pt x="467090" y="9593"/>
                </a:lnTo>
                <a:lnTo>
                  <a:pt x="467439" y="9744"/>
                </a:lnTo>
                <a:lnTo>
                  <a:pt x="467789" y="9890"/>
                </a:lnTo>
                <a:lnTo>
                  <a:pt x="468252" y="9878"/>
                </a:lnTo>
                <a:lnTo>
                  <a:pt x="468752" y="9872"/>
                </a:lnTo>
                <a:lnTo>
                  <a:pt x="469176" y="9866"/>
                </a:lnTo>
                <a:lnTo>
                  <a:pt x="469600" y="9853"/>
                </a:lnTo>
                <a:lnTo>
                  <a:pt x="469985" y="9769"/>
                </a:lnTo>
                <a:lnTo>
                  <a:pt x="470484" y="9683"/>
                </a:lnTo>
                <a:lnTo>
                  <a:pt x="470982" y="9519"/>
                </a:lnTo>
                <a:lnTo>
                  <a:pt x="471403" y="9361"/>
                </a:lnTo>
                <a:lnTo>
                  <a:pt x="471785" y="9161"/>
                </a:lnTo>
                <a:lnTo>
                  <a:pt x="472129" y="8997"/>
                </a:lnTo>
                <a:lnTo>
                  <a:pt x="472587" y="8760"/>
                </a:lnTo>
                <a:lnTo>
                  <a:pt x="472853" y="8559"/>
                </a:lnTo>
                <a:lnTo>
                  <a:pt x="473195" y="8243"/>
                </a:lnTo>
                <a:lnTo>
                  <a:pt x="473458" y="7897"/>
                </a:lnTo>
                <a:lnTo>
                  <a:pt x="473913" y="7460"/>
                </a:lnTo>
                <a:lnTo>
                  <a:pt x="474061" y="7150"/>
                </a:lnTo>
                <a:lnTo>
                  <a:pt x="474327" y="6913"/>
                </a:lnTo>
                <a:lnTo>
                  <a:pt x="474515" y="6640"/>
                </a:lnTo>
                <a:lnTo>
                  <a:pt x="474779" y="6330"/>
                </a:lnTo>
                <a:lnTo>
                  <a:pt x="475082" y="6051"/>
                </a:lnTo>
                <a:lnTo>
                  <a:pt x="475423" y="5734"/>
                </a:lnTo>
                <a:lnTo>
                  <a:pt x="475689" y="5540"/>
                </a:lnTo>
                <a:lnTo>
                  <a:pt x="475994" y="5340"/>
                </a:lnTo>
                <a:lnTo>
                  <a:pt x="476261" y="5182"/>
                </a:lnTo>
                <a:lnTo>
                  <a:pt x="476718" y="4865"/>
                </a:lnTo>
                <a:lnTo>
                  <a:pt x="476984" y="4665"/>
                </a:lnTo>
                <a:lnTo>
                  <a:pt x="477328" y="4507"/>
                </a:lnTo>
                <a:lnTo>
                  <a:pt x="477633" y="4306"/>
                </a:lnTo>
                <a:lnTo>
                  <a:pt x="478016" y="4222"/>
                </a:lnTo>
                <a:lnTo>
                  <a:pt x="478322" y="4064"/>
                </a:lnTo>
                <a:lnTo>
                  <a:pt x="478745" y="3979"/>
                </a:lnTo>
                <a:lnTo>
                  <a:pt x="479127" y="3857"/>
                </a:lnTo>
                <a:lnTo>
                  <a:pt x="479587" y="3656"/>
                </a:lnTo>
                <a:lnTo>
                  <a:pt x="480049" y="3644"/>
                </a:lnTo>
                <a:lnTo>
                  <a:pt x="480551" y="3638"/>
                </a:lnTo>
                <a:lnTo>
                  <a:pt x="480897" y="3632"/>
                </a:lnTo>
                <a:lnTo>
                  <a:pt x="481323" y="3736"/>
                </a:lnTo>
                <a:lnTo>
                  <a:pt x="481669" y="3729"/>
                </a:lnTo>
                <a:lnTo>
                  <a:pt x="482019" y="3882"/>
                </a:lnTo>
                <a:lnTo>
                  <a:pt x="482293" y="4070"/>
                </a:lnTo>
                <a:lnTo>
                  <a:pt x="482682" y="4288"/>
                </a:lnTo>
                <a:lnTo>
                  <a:pt x="483034" y="4556"/>
                </a:lnTo>
                <a:lnTo>
                  <a:pt x="483232" y="4823"/>
                </a:lnTo>
                <a:lnTo>
                  <a:pt x="483468" y="5085"/>
                </a:lnTo>
                <a:lnTo>
                  <a:pt x="483742" y="5352"/>
                </a:lnTo>
                <a:lnTo>
                  <a:pt x="484016" y="5576"/>
                </a:lnTo>
                <a:lnTo>
                  <a:pt x="484331" y="5880"/>
                </a:lnTo>
                <a:lnTo>
                  <a:pt x="484645" y="6184"/>
                </a:lnTo>
                <a:lnTo>
                  <a:pt x="484958" y="6445"/>
                </a:lnTo>
                <a:lnTo>
                  <a:pt x="485233" y="6713"/>
                </a:lnTo>
                <a:lnTo>
                  <a:pt x="485547" y="7052"/>
                </a:lnTo>
                <a:lnTo>
                  <a:pt x="485902" y="7472"/>
                </a:lnTo>
                <a:lnTo>
                  <a:pt x="486256" y="7891"/>
                </a:lnTo>
                <a:lnTo>
                  <a:pt x="486571" y="8268"/>
                </a:lnTo>
                <a:lnTo>
                  <a:pt x="486848" y="8614"/>
                </a:lnTo>
                <a:lnTo>
                  <a:pt x="487163" y="8954"/>
                </a:lnTo>
                <a:lnTo>
                  <a:pt x="487438" y="9215"/>
                </a:lnTo>
                <a:lnTo>
                  <a:pt x="487752" y="9562"/>
                </a:lnTo>
                <a:lnTo>
                  <a:pt x="488107" y="9975"/>
                </a:lnTo>
                <a:lnTo>
                  <a:pt x="488342" y="10206"/>
                </a:lnTo>
                <a:lnTo>
                  <a:pt x="488695" y="10546"/>
                </a:lnTo>
                <a:lnTo>
                  <a:pt x="489010" y="10886"/>
                </a:lnTo>
                <a:lnTo>
                  <a:pt x="489246" y="11111"/>
                </a:lnTo>
                <a:lnTo>
                  <a:pt x="489522" y="11494"/>
                </a:lnTo>
                <a:lnTo>
                  <a:pt x="489877" y="11913"/>
                </a:lnTo>
                <a:lnTo>
                  <a:pt x="490075" y="12181"/>
                </a:lnTo>
                <a:lnTo>
                  <a:pt x="490351" y="12521"/>
                </a:lnTo>
                <a:lnTo>
                  <a:pt x="491752" y="15346"/>
                </a:lnTo>
                <a:lnTo>
                  <a:pt x="491835" y="15692"/>
                </a:lnTo>
                <a:lnTo>
                  <a:pt x="491844" y="16154"/>
                </a:lnTo>
                <a:lnTo>
                  <a:pt x="491853" y="16658"/>
                </a:lnTo>
                <a:lnTo>
                  <a:pt x="491860" y="17041"/>
                </a:lnTo>
                <a:lnTo>
                  <a:pt x="491829" y="17466"/>
                </a:lnTo>
                <a:lnTo>
                  <a:pt x="491798" y="17891"/>
                </a:lnTo>
                <a:lnTo>
                  <a:pt x="491767" y="18280"/>
                </a:lnTo>
                <a:lnTo>
                  <a:pt x="491776" y="18742"/>
                </a:lnTo>
                <a:lnTo>
                  <a:pt x="491744" y="19131"/>
                </a:lnTo>
                <a:lnTo>
                  <a:pt x="491713" y="19550"/>
                </a:lnTo>
                <a:lnTo>
                  <a:pt x="491644" y="19981"/>
                </a:lnTo>
                <a:lnTo>
                  <a:pt x="491499" y="20522"/>
                </a:lnTo>
                <a:lnTo>
                  <a:pt x="491507" y="20905"/>
                </a:lnTo>
                <a:lnTo>
                  <a:pt x="491514" y="21251"/>
                </a:lnTo>
                <a:lnTo>
                  <a:pt x="491519" y="21561"/>
                </a:lnTo>
                <a:lnTo>
                  <a:pt x="491527" y="22022"/>
                </a:lnTo>
                <a:lnTo>
                  <a:pt x="491650" y="22405"/>
                </a:lnTo>
                <a:lnTo>
                  <a:pt x="491656" y="22758"/>
                </a:lnTo>
                <a:lnTo>
                  <a:pt x="491663" y="23104"/>
                </a:lnTo>
                <a:lnTo>
                  <a:pt x="491672" y="23602"/>
                </a:lnTo>
                <a:lnTo>
                  <a:pt x="491680" y="24028"/>
                </a:lnTo>
                <a:lnTo>
                  <a:pt x="491648" y="24373"/>
                </a:lnTo>
                <a:lnTo>
                  <a:pt x="491655" y="24763"/>
                </a:lnTo>
                <a:lnTo>
                  <a:pt x="491584" y="25109"/>
                </a:lnTo>
                <a:lnTo>
                  <a:pt x="491512" y="25419"/>
                </a:lnTo>
                <a:lnTo>
                  <a:pt x="491403" y="25771"/>
                </a:lnTo>
                <a:lnTo>
                  <a:pt x="491334" y="26196"/>
                </a:lnTo>
                <a:lnTo>
                  <a:pt x="491263" y="26506"/>
                </a:lnTo>
                <a:lnTo>
                  <a:pt x="491077" y="26895"/>
                </a:lnTo>
                <a:lnTo>
                  <a:pt x="491006" y="27205"/>
                </a:lnTo>
                <a:lnTo>
                  <a:pt x="490897" y="27588"/>
                </a:lnTo>
                <a:lnTo>
                  <a:pt x="490712" y="28019"/>
                </a:lnTo>
                <a:lnTo>
                  <a:pt x="490527" y="28444"/>
                </a:lnTo>
                <a:lnTo>
                  <a:pt x="490303" y="28797"/>
                </a:lnTo>
                <a:lnTo>
                  <a:pt x="490118" y="29222"/>
                </a:lnTo>
                <a:lnTo>
                  <a:pt x="489969" y="29538"/>
                </a:lnTo>
                <a:lnTo>
                  <a:pt x="489820" y="29847"/>
                </a:lnTo>
                <a:lnTo>
                  <a:pt x="489750" y="30194"/>
                </a:lnTo>
                <a:lnTo>
                  <a:pt x="489680" y="30583"/>
                </a:lnTo>
                <a:lnTo>
                  <a:pt x="489608" y="30893"/>
                </a:lnTo>
                <a:lnTo>
                  <a:pt x="489539" y="31318"/>
                </a:lnTo>
                <a:lnTo>
                  <a:pt x="489356" y="31822"/>
                </a:lnTo>
                <a:lnTo>
                  <a:pt x="489211" y="32363"/>
                </a:lnTo>
                <a:lnTo>
                  <a:pt x="489066" y="32867"/>
                </a:lnTo>
                <a:lnTo>
                  <a:pt x="488918" y="33183"/>
                </a:lnTo>
                <a:lnTo>
                  <a:pt x="488886" y="33530"/>
                </a:lnTo>
                <a:lnTo>
                  <a:pt x="488816" y="33955"/>
                </a:lnTo>
                <a:lnTo>
                  <a:pt x="488163" y="38286"/>
                </a:lnTo>
                <a:lnTo>
                  <a:pt x="488170" y="38596"/>
                </a:lnTo>
                <a:lnTo>
                  <a:pt x="488099" y="38943"/>
                </a:lnTo>
                <a:lnTo>
                  <a:pt x="488027" y="39252"/>
                </a:lnTo>
                <a:lnTo>
                  <a:pt x="488035" y="39678"/>
                </a:lnTo>
                <a:lnTo>
                  <a:pt x="488041" y="40024"/>
                </a:lnTo>
                <a:lnTo>
                  <a:pt x="488049" y="40449"/>
                </a:lnTo>
                <a:lnTo>
                  <a:pt x="488055" y="40759"/>
                </a:lnTo>
                <a:lnTo>
                  <a:pt x="488062" y="41142"/>
                </a:lnTo>
                <a:lnTo>
                  <a:pt x="488186" y="41603"/>
                </a:lnTo>
                <a:lnTo>
                  <a:pt x="488349" y="42102"/>
                </a:lnTo>
                <a:lnTo>
                  <a:pt x="488589" y="42557"/>
                </a:lnTo>
                <a:lnTo>
                  <a:pt x="488752" y="43019"/>
                </a:lnTo>
                <a:lnTo>
                  <a:pt x="488911" y="43287"/>
                </a:lnTo>
                <a:lnTo>
                  <a:pt x="489265" y="43663"/>
                </a:lnTo>
                <a:lnTo>
                  <a:pt x="489618" y="44003"/>
                </a:lnTo>
                <a:lnTo>
                  <a:pt x="489970" y="44271"/>
                </a:lnTo>
                <a:lnTo>
                  <a:pt x="490282" y="44496"/>
                </a:lnTo>
                <a:lnTo>
                  <a:pt x="490555" y="44684"/>
                </a:lnTo>
                <a:lnTo>
                  <a:pt x="490985" y="44981"/>
                </a:lnTo>
                <a:lnTo>
                  <a:pt x="491336" y="45170"/>
                </a:lnTo>
                <a:lnTo>
                  <a:pt x="491688" y="45474"/>
                </a:lnTo>
                <a:lnTo>
                  <a:pt x="492039" y="45698"/>
                </a:lnTo>
                <a:lnTo>
                  <a:pt x="492350" y="45844"/>
                </a:lnTo>
                <a:lnTo>
                  <a:pt x="493013" y="46294"/>
                </a:lnTo>
                <a:lnTo>
                  <a:pt x="493523" y="46750"/>
                </a:lnTo>
                <a:lnTo>
                  <a:pt x="493836" y="47011"/>
                </a:lnTo>
                <a:lnTo>
                  <a:pt x="494150" y="47314"/>
                </a:lnTo>
                <a:lnTo>
                  <a:pt x="494386" y="47546"/>
                </a:lnTo>
                <a:lnTo>
                  <a:pt x="494623" y="47885"/>
                </a:lnTo>
                <a:lnTo>
                  <a:pt x="494783" y="48190"/>
                </a:lnTo>
                <a:lnTo>
                  <a:pt x="494981" y="48456"/>
                </a:lnTo>
                <a:lnTo>
                  <a:pt x="495026" y="48803"/>
                </a:lnTo>
                <a:lnTo>
                  <a:pt x="495147" y="49113"/>
                </a:lnTo>
                <a:lnTo>
                  <a:pt x="495231" y="49532"/>
                </a:lnTo>
                <a:lnTo>
                  <a:pt x="495355" y="49915"/>
                </a:lnTo>
                <a:lnTo>
                  <a:pt x="495401" y="50377"/>
                </a:lnTo>
                <a:lnTo>
                  <a:pt x="495487" y="50838"/>
                </a:lnTo>
                <a:lnTo>
                  <a:pt x="495574" y="51343"/>
                </a:lnTo>
                <a:lnTo>
                  <a:pt x="495621" y="51840"/>
                </a:lnTo>
                <a:lnTo>
                  <a:pt x="495669" y="52339"/>
                </a:lnTo>
                <a:lnTo>
                  <a:pt x="495748" y="56659"/>
                </a:lnTo>
                <a:lnTo>
                  <a:pt x="495716" y="57004"/>
                </a:lnTo>
                <a:lnTo>
                  <a:pt x="495570" y="57436"/>
                </a:lnTo>
                <a:lnTo>
                  <a:pt x="495500" y="57861"/>
                </a:lnTo>
                <a:lnTo>
                  <a:pt x="495390" y="58171"/>
                </a:lnTo>
                <a:lnTo>
                  <a:pt x="495436" y="58554"/>
                </a:lnTo>
                <a:lnTo>
                  <a:pt x="495480" y="58864"/>
                </a:lnTo>
                <a:lnTo>
                  <a:pt x="495640" y="59168"/>
                </a:lnTo>
                <a:lnTo>
                  <a:pt x="495956" y="59587"/>
                </a:lnTo>
                <a:lnTo>
                  <a:pt x="496270" y="59891"/>
                </a:lnTo>
                <a:lnTo>
                  <a:pt x="496544" y="60115"/>
                </a:lnTo>
                <a:lnTo>
                  <a:pt x="496780" y="60382"/>
                </a:lnTo>
                <a:lnTo>
                  <a:pt x="497054" y="60571"/>
                </a:lnTo>
                <a:lnTo>
                  <a:pt x="497405" y="60796"/>
                </a:lnTo>
                <a:lnTo>
                  <a:pt x="497756" y="61021"/>
                </a:lnTo>
                <a:lnTo>
                  <a:pt x="498224" y="61318"/>
                </a:lnTo>
                <a:lnTo>
                  <a:pt x="498575" y="61586"/>
                </a:lnTo>
                <a:lnTo>
                  <a:pt x="498887" y="61768"/>
                </a:lnTo>
                <a:lnTo>
                  <a:pt x="499201" y="62035"/>
                </a:lnTo>
                <a:lnTo>
                  <a:pt x="499593" y="62375"/>
                </a:lnTo>
                <a:lnTo>
                  <a:pt x="499983" y="62673"/>
                </a:lnTo>
                <a:lnTo>
                  <a:pt x="500375" y="63014"/>
                </a:lnTo>
                <a:lnTo>
                  <a:pt x="500648" y="63165"/>
                </a:lnTo>
                <a:lnTo>
                  <a:pt x="501038" y="63427"/>
                </a:lnTo>
                <a:lnTo>
                  <a:pt x="501388" y="63615"/>
                </a:lnTo>
                <a:lnTo>
                  <a:pt x="501661" y="63761"/>
                </a:lnTo>
                <a:lnTo>
                  <a:pt x="501973" y="63985"/>
                </a:lnTo>
                <a:lnTo>
                  <a:pt x="502325" y="64253"/>
                </a:lnTo>
                <a:lnTo>
                  <a:pt x="502561" y="64520"/>
                </a:lnTo>
                <a:lnTo>
                  <a:pt x="502875" y="64781"/>
                </a:lnTo>
                <a:lnTo>
                  <a:pt x="503188" y="65085"/>
                </a:lnTo>
                <a:lnTo>
                  <a:pt x="503386" y="65352"/>
                </a:lnTo>
                <a:lnTo>
                  <a:pt x="503702" y="65729"/>
                </a:lnTo>
                <a:lnTo>
                  <a:pt x="504017" y="66112"/>
                </a:lnTo>
                <a:lnTo>
                  <a:pt x="504415" y="66798"/>
                </a:lnTo>
                <a:lnTo>
                  <a:pt x="504616" y="67218"/>
                </a:lnTo>
                <a:lnTo>
                  <a:pt x="504737" y="67527"/>
                </a:lnTo>
                <a:lnTo>
                  <a:pt x="504859" y="67910"/>
                </a:lnTo>
                <a:lnTo>
                  <a:pt x="505099" y="68329"/>
                </a:lnTo>
                <a:lnTo>
                  <a:pt x="505258" y="68633"/>
                </a:lnTo>
                <a:lnTo>
                  <a:pt x="505459" y="69095"/>
                </a:lnTo>
                <a:lnTo>
                  <a:pt x="505581" y="69398"/>
                </a:lnTo>
                <a:lnTo>
                  <a:pt x="505780" y="69745"/>
                </a:lnTo>
                <a:lnTo>
                  <a:pt x="506019" y="70121"/>
                </a:lnTo>
                <a:lnTo>
                  <a:pt x="506333" y="70462"/>
                </a:lnTo>
                <a:lnTo>
                  <a:pt x="506609" y="70766"/>
                </a:lnTo>
                <a:lnTo>
                  <a:pt x="506806" y="71033"/>
                </a:lnTo>
                <a:lnTo>
                  <a:pt x="507121" y="71416"/>
                </a:lnTo>
                <a:lnTo>
                  <a:pt x="507400" y="71871"/>
                </a:lnTo>
                <a:lnTo>
                  <a:pt x="507677" y="72327"/>
                </a:lnTo>
                <a:lnTo>
                  <a:pt x="507915" y="72673"/>
                </a:lnTo>
                <a:lnTo>
                  <a:pt x="508193" y="73093"/>
                </a:lnTo>
                <a:lnTo>
                  <a:pt x="508508" y="73469"/>
                </a:lnTo>
                <a:lnTo>
                  <a:pt x="508825" y="73931"/>
                </a:lnTo>
                <a:lnTo>
                  <a:pt x="509023" y="74192"/>
                </a:lnTo>
                <a:lnTo>
                  <a:pt x="509260" y="74539"/>
                </a:lnTo>
                <a:lnTo>
                  <a:pt x="509538" y="74921"/>
                </a:lnTo>
                <a:lnTo>
                  <a:pt x="509812" y="75219"/>
                </a:lnTo>
                <a:lnTo>
                  <a:pt x="510168" y="75638"/>
                </a:lnTo>
                <a:lnTo>
                  <a:pt x="510403" y="75905"/>
                </a:lnTo>
                <a:lnTo>
                  <a:pt x="510639" y="76130"/>
                </a:lnTo>
                <a:lnTo>
                  <a:pt x="510954" y="76513"/>
                </a:lnTo>
                <a:lnTo>
                  <a:pt x="511386" y="76926"/>
                </a:lnTo>
                <a:lnTo>
                  <a:pt x="511584" y="77236"/>
                </a:lnTo>
                <a:lnTo>
                  <a:pt x="511860" y="77576"/>
                </a:lnTo>
                <a:lnTo>
                  <a:pt x="512019" y="77843"/>
                </a:lnTo>
                <a:lnTo>
                  <a:pt x="512296" y="78220"/>
                </a:lnTo>
                <a:lnTo>
                  <a:pt x="512613" y="78682"/>
                </a:lnTo>
                <a:lnTo>
                  <a:pt x="512929" y="79101"/>
                </a:lnTo>
                <a:lnTo>
                  <a:pt x="513114" y="79329"/>
                </a:lnTo>
                <a:lnTo>
                  <a:pt x="513716" y="78888"/>
                </a:lnTo>
                <a:lnTo>
                  <a:pt x="514528" y="78864"/>
                </a:lnTo>
                <a:lnTo>
                  <a:pt x="514958" y="79702"/>
                </a:lnTo>
                <a:lnTo>
                  <a:pt x="515108" y="80377"/>
                </a:lnTo>
                <a:lnTo>
                  <a:pt x="516516" y="83056"/>
                </a:lnTo>
                <a:lnTo>
                  <a:pt x="517134" y="84769"/>
                </a:lnTo>
                <a:lnTo>
                  <a:pt x="517251" y="91452"/>
                </a:lnTo>
                <a:lnTo>
                  <a:pt x="516912" y="92613"/>
                </a:lnTo>
                <a:lnTo>
                  <a:pt x="516863" y="93816"/>
                </a:lnTo>
                <a:lnTo>
                  <a:pt x="516549" y="94344"/>
                </a:lnTo>
                <a:lnTo>
                  <a:pt x="516578" y="96161"/>
                </a:lnTo>
                <a:lnTo>
                  <a:pt x="516199" y="97929"/>
                </a:lnTo>
                <a:lnTo>
                  <a:pt x="516264" y="99758"/>
                </a:lnTo>
                <a:lnTo>
                  <a:pt x="515977" y="101550"/>
                </a:lnTo>
                <a:lnTo>
                  <a:pt x="516151" y="109454"/>
                </a:lnTo>
                <a:lnTo>
                  <a:pt x="515816" y="110608"/>
                </a:lnTo>
                <a:lnTo>
                  <a:pt x="515809" y="113032"/>
                </a:lnTo>
                <a:lnTo>
                  <a:pt x="515405" y="114156"/>
                </a:lnTo>
                <a:lnTo>
                  <a:pt x="515673" y="115967"/>
                </a:lnTo>
                <a:lnTo>
                  <a:pt x="515714" y="118397"/>
                </a:lnTo>
                <a:lnTo>
                  <a:pt x="516378" y="119412"/>
                </a:lnTo>
                <a:lnTo>
                  <a:pt x="518687" y="121817"/>
                </a:lnTo>
                <a:lnTo>
                  <a:pt x="519555" y="123056"/>
                </a:lnTo>
                <a:lnTo>
                  <a:pt x="522814" y="124667"/>
                </a:lnTo>
                <a:lnTo>
                  <a:pt x="523999" y="124800"/>
                </a:lnTo>
                <a:lnTo>
                  <a:pt x="524552" y="125074"/>
                </a:lnTo>
                <a:lnTo>
                  <a:pt x="526944" y="125305"/>
                </a:lnTo>
                <a:lnTo>
                  <a:pt x="528028" y="126586"/>
                </a:lnTo>
                <a:lnTo>
                  <a:pt x="528421" y="127705"/>
                </a:lnTo>
                <a:lnTo>
                  <a:pt x="530583" y="131362"/>
                </a:lnTo>
                <a:lnTo>
                  <a:pt x="533127" y="133962"/>
                </a:lnTo>
                <a:lnTo>
                  <a:pt x="534313" y="135365"/>
                </a:lnTo>
                <a:lnTo>
                  <a:pt x="534449" y="135851"/>
                </a:lnTo>
                <a:lnTo>
                  <a:pt x="534280" y="136441"/>
                </a:lnTo>
                <a:lnTo>
                  <a:pt x="534383" y="138269"/>
                </a:lnTo>
                <a:lnTo>
                  <a:pt x="534115" y="139448"/>
                </a:lnTo>
                <a:lnTo>
                  <a:pt x="531582" y="145633"/>
                </a:lnTo>
                <a:lnTo>
                  <a:pt x="530125" y="148288"/>
                </a:lnTo>
                <a:lnTo>
                  <a:pt x="529959" y="149484"/>
                </a:lnTo>
                <a:lnTo>
                  <a:pt x="528318" y="153409"/>
                </a:lnTo>
                <a:lnTo>
                  <a:pt x="526906" y="156101"/>
                </a:lnTo>
                <a:lnTo>
                  <a:pt x="526537" y="157856"/>
                </a:lnTo>
                <a:lnTo>
                  <a:pt x="524742" y="161022"/>
                </a:lnTo>
                <a:lnTo>
                  <a:pt x="524078" y="163330"/>
                </a:lnTo>
                <a:lnTo>
                  <a:pt x="524123" y="165165"/>
                </a:lnTo>
                <a:lnTo>
                  <a:pt x="524808" y="166162"/>
                </a:lnTo>
                <a:lnTo>
                  <a:pt x="525470" y="167832"/>
                </a:lnTo>
                <a:lnTo>
                  <a:pt x="533335" y="174534"/>
                </a:lnTo>
                <a:lnTo>
                  <a:pt x="533928" y="174655"/>
                </a:lnTo>
                <a:lnTo>
                  <a:pt x="535377" y="175493"/>
                </a:lnTo>
                <a:lnTo>
                  <a:pt x="535763" y="175961"/>
                </a:lnTo>
                <a:lnTo>
                  <a:pt x="535767" y="176569"/>
                </a:lnTo>
                <a:lnTo>
                  <a:pt x="536125" y="177073"/>
                </a:lnTo>
                <a:lnTo>
                  <a:pt x="536365" y="178222"/>
                </a:lnTo>
                <a:lnTo>
                  <a:pt x="537055" y="179904"/>
                </a:lnTo>
                <a:lnTo>
                  <a:pt x="537107" y="181721"/>
                </a:lnTo>
                <a:lnTo>
                  <a:pt x="537710" y="182790"/>
                </a:lnTo>
                <a:lnTo>
                  <a:pt x="537884" y="183962"/>
                </a:lnTo>
                <a:lnTo>
                  <a:pt x="539173" y="186010"/>
                </a:lnTo>
                <a:lnTo>
                  <a:pt x="540112" y="188221"/>
                </a:lnTo>
                <a:lnTo>
                  <a:pt x="542536" y="190962"/>
                </a:lnTo>
                <a:lnTo>
                  <a:pt x="543951" y="192055"/>
                </a:lnTo>
                <a:lnTo>
                  <a:pt x="544080" y="192656"/>
                </a:lnTo>
                <a:lnTo>
                  <a:pt x="545074" y="193331"/>
                </a:lnTo>
                <a:lnTo>
                  <a:pt x="545320" y="193890"/>
                </a:lnTo>
                <a:lnTo>
                  <a:pt x="545354" y="197541"/>
                </a:lnTo>
                <a:lnTo>
                  <a:pt x="544627" y="200488"/>
                </a:lnTo>
                <a:lnTo>
                  <a:pt x="544628" y="201101"/>
                </a:lnTo>
                <a:lnTo>
                  <a:pt x="543812" y="202711"/>
                </a:lnTo>
                <a:lnTo>
                  <a:pt x="542982" y="203568"/>
                </a:lnTo>
                <a:lnTo>
                  <a:pt x="541821" y="203933"/>
                </a:lnTo>
                <a:lnTo>
                  <a:pt x="540376" y="205032"/>
                </a:lnTo>
                <a:lnTo>
                  <a:pt x="539216" y="205330"/>
                </a:lnTo>
                <a:lnTo>
                  <a:pt x="538749" y="205706"/>
                </a:lnTo>
                <a:lnTo>
                  <a:pt x="536205" y="209121"/>
                </a:lnTo>
                <a:lnTo>
                  <a:pt x="534862" y="212475"/>
                </a:lnTo>
                <a:lnTo>
                  <a:pt x="532858" y="216223"/>
                </a:lnTo>
                <a:lnTo>
                  <a:pt x="530975" y="219340"/>
                </a:lnTo>
                <a:lnTo>
                  <a:pt x="529499" y="221278"/>
                </a:lnTo>
                <a:lnTo>
                  <a:pt x="529408" y="222463"/>
                </a:lnTo>
                <a:lnTo>
                  <a:pt x="529590" y="223684"/>
                </a:lnTo>
                <a:lnTo>
                  <a:pt x="529780" y="224236"/>
                </a:lnTo>
                <a:lnTo>
                  <a:pt x="530818" y="225017"/>
                </a:lnTo>
                <a:lnTo>
                  <a:pt x="530020" y="224756"/>
                </a:lnTo>
                <a:lnTo>
                  <a:pt x="529427" y="224270"/>
                </a:lnTo>
                <a:lnTo>
                  <a:pt x="529004" y="223592"/>
                </a:lnTo>
                <a:lnTo>
                  <a:pt x="528220" y="222383"/>
                </a:lnTo>
                <a:lnTo>
                  <a:pt x="523780" y="216317"/>
                </a:lnTo>
                <a:lnTo>
                  <a:pt x="519875" y="214364"/>
                </a:lnTo>
                <a:lnTo>
                  <a:pt x="515102" y="213932"/>
                </a:lnTo>
                <a:lnTo>
                  <a:pt x="512043" y="215232"/>
                </a:lnTo>
                <a:lnTo>
                  <a:pt x="503599" y="218793"/>
                </a:lnTo>
                <a:lnTo>
                  <a:pt x="497313" y="224346"/>
                </a:lnTo>
                <a:lnTo>
                  <a:pt x="492974" y="231071"/>
                </a:lnTo>
                <a:lnTo>
                  <a:pt x="487985" y="248641"/>
                </a:lnTo>
                <a:lnTo>
                  <a:pt x="489286" y="254717"/>
                </a:lnTo>
                <a:lnTo>
                  <a:pt x="489503" y="258620"/>
                </a:lnTo>
                <a:lnTo>
                  <a:pt x="491239" y="260573"/>
                </a:lnTo>
                <a:lnTo>
                  <a:pt x="494276" y="262093"/>
                </a:lnTo>
                <a:lnTo>
                  <a:pt x="496228" y="263827"/>
                </a:lnTo>
                <a:lnTo>
                  <a:pt x="498615" y="265565"/>
                </a:lnTo>
                <a:lnTo>
                  <a:pt x="498116" y="269523"/>
                </a:lnTo>
                <a:lnTo>
                  <a:pt x="498475" y="272223"/>
                </a:lnTo>
                <a:lnTo>
                  <a:pt x="499196" y="272761"/>
                </a:lnTo>
                <a:lnTo>
                  <a:pt x="499916" y="274562"/>
                </a:lnTo>
                <a:lnTo>
                  <a:pt x="500096" y="277445"/>
                </a:lnTo>
                <a:lnTo>
                  <a:pt x="502318" y="278022"/>
                </a:lnTo>
                <a:lnTo>
                  <a:pt x="492807" y="289827"/>
                </a:lnTo>
                <a:lnTo>
                  <a:pt x="493656" y="291856"/>
                </a:lnTo>
                <a:lnTo>
                  <a:pt x="498796" y="292645"/>
                </a:lnTo>
                <a:lnTo>
                  <a:pt x="500958" y="298624"/>
                </a:lnTo>
                <a:lnTo>
                  <a:pt x="501344" y="308266"/>
                </a:lnTo>
                <a:lnTo>
                  <a:pt x="499279" y="315896"/>
                </a:lnTo>
                <a:lnTo>
                  <a:pt x="498993" y="321765"/>
                </a:lnTo>
                <a:lnTo>
                  <a:pt x="495415" y="327767"/>
                </a:lnTo>
                <a:lnTo>
                  <a:pt x="493794" y="331191"/>
                </a:lnTo>
                <a:lnTo>
                  <a:pt x="492894" y="333709"/>
                </a:lnTo>
                <a:lnTo>
                  <a:pt x="489653" y="337671"/>
                </a:lnTo>
                <a:lnTo>
                  <a:pt x="487132" y="341814"/>
                </a:lnTo>
                <a:lnTo>
                  <a:pt x="487287" y="344457"/>
                </a:lnTo>
                <a:lnTo>
                  <a:pt x="485973" y="351620"/>
                </a:lnTo>
                <a:lnTo>
                  <a:pt x="484071" y="351896"/>
                </a:lnTo>
                <a:lnTo>
                  <a:pt x="482631" y="353877"/>
                </a:lnTo>
                <a:lnTo>
                  <a:pt x="483351" y="357479"/>
                </a:lnTo>
                <a:lnTo>
                  <a:pt x="484071" y="359460"/>
                </a:lnTo>
                <a:lnTo>
                  <a:pt x="484611" y="363780"/>
                </a:lnTo>
                <a:lnTo>
                  <a:pt x="485511" y="367561"/>
                </a:lnTo>
                <a:lnTo>
                  <a:pt x="486772" y="370083"/>
                </a:lnTo>
                <a:lnTo>
                  <a:pt x="487205" y="374451"/>
                </a:lnTo>
                <a:lnTo>
                  <a:pt x="482212" y="378959"/>
                </a:lnTo>
                <a:lnTo>
                  <a:pt x="476282" y="380985"/>
                </a:lnTo>
                <a:lnTo>
                  <a:pt x="471787" y="391177"/>
                </a:lnTo>
                <a:lnTo>
                  <a:pt x="470387" y="397990"/>
                </a:lnTo>
                <a:lnTo>
                  <a:pt x="472008" y="404293"/>
                </a:lnTo>
                <a:lnTo>
                  <a:pt x="471827" y="408255"/>
                </a:lnTo>
                <a:lnTo>
                  <a:pt x="469487" y="411854"/>
                </a:lnTo>
                <a:lnTo>
                  <a:pt x="467326" y="415275"/>
                </a:lnTo>
                <a:lnTo>
                  <a:pt x="466878" y="418030"/>
                </a:lnTo>
                <a:lnTo>
                  <a:pt x="468226" y="423917"/>
                </a:lnTo>
                <a:lnTo>
                  <a:pt x="471395" y="429582"/>
                </a:lnTo>
                <a:lnTo>
                  <a:pt x="472935" y="431587"/>
                </a:lnTo>
                <a:lnTo>
                  <a:pt x="474476" y="434819"/>
                </a:lnTo>
                <a:lnTo>
                  <a:pt x="474630" y="436053"/>
                </a:lnTo>
                <a:lnTo>
                  <a:pt x="474938" y="441445"/>
                </a:lnTo>
                <a:lnTo>
                  <a:pt x="474938" y="442830"/>
                </a:lnTo>
                <a:lnTo>
                  <a:pt x="470163" y="445448"/>
                </a:lnTo>
                <a:lnTo>
                  <a:pt x="465388" y="450995"/>
                </a:lnTo>
                <a:lnTo>
                  <a:pt x="464002" y="452687"/>
                </a:lnTo>
                <a:lnTo>
                  <a:pt x="461845" y="456539"/>
                </a:lnTo>
                <a:lnTo>
                  <a:pt x="460305" y="452687"/>
                </a:lnTo>
                <a:lnTo>
                  <a:pt x="459227" y="450378"/>
                </a:lnTo>
                <a:lnTo>
                  <a:pt x="457224" y="449145"/>
                </a:lnTo>
                <a:lnTo>
                  <a:pt x="456146" y="447143"/>
                </a:lnTo>
                <a:lnTo>
                  <a:pt x="455222" y="444680"/>
                </a:lnTo>
                <a:lnTo>
                  <a:pt x="452296" y="444370"/>
                </a:lnTo>
                <a:lnTo>
                  <a:pt x="450447" y="442368"/>
                </a:lnTo>
                <a:lnTo>
                  <a:pt x="447059" y="441135"/>
                </a:lnTo>
                <a:lnTo>
                  <a:pt x="435227" y="438868"/>
                </a:lnTo>
                <a:lnTo>
                  <a:pt x="417963" y="437210"/>
                </a:lnTo>
                <a:lnTo>
                  <a:pt x="415943" y="437979"/>
                </a:lnTo>
                <a:lnTo>
                  <a:pt x="396370" y="402039"/>
                </a:lnTo>
                <a:lnTo>
                  <a:pt x="384916" y="393917"/>
                </a:lnTo>
                <a:lnTo>
                  <a:pt x="376627" y="394177"/>
                </a:lnTo>
                <a:lnTo>
                  <a:pt x="368226" y="400836"/>
                </a:lnTo>
                <a:lnTo>
                  <a:pt x="363450" y="400563"/>
                </a:lnTo>
                <a:lnTo>
                  <a:pt x="361230" y="396972"/>
                </a:lnTo>
                <a:lnTo>
                  <a:pt x="352584" y="392993"/>
                </a:lnTo>
                <a:lnTo>
                  <a:pt x="344628" y="391401"/>
                </a:lnTo>
                <a:lnTo>
                  <a:pt x="337830" y="392270"/>
                </a:lnTo>
                <a:lnTo>
                  <a:pt x="333924" y="396031"/>
                </a:lnTo>
                <a:lnTo>
                  <a:pt x="329729" y="396462"/>
                </a:lnTo>
                <a:lnTo>
                  <a:pt x="323219" y="389955"/>
                </a:lnTo>
                <a:lnTo>
                  <a:pt x="322062" y="385760"/>
                </a:lnTo>
                <a:lnTo>
                  <a:pt x="319025" y="381854"/>
                </a:lnTo>
                <a:lnTo>
                  <a:pt x="316421" y="379250"/>
                </a:lnTo>
                <a:lnTo>
                  <a:pt x="311792" y="378093"/>
                </a:lnTo>
                <a:lnTo>
                  <a:pt x="314540" y="351477"/>
                </a:lnTo>
                <a:lnTo>
                  <a:pt x="312660" y="347282"/>
                </a:lnTo>
                <a:lnTo>
                  <a:pt x="309297" y="346698"/>
                </a:lnTo>
                <a:lnTo>
                  <a:pt x="305716" y="348728"/>
                </a:lnTo>
                <a:lnTo>
                  <a:pt x="303113" y="350608"/>
                </a:lnTo>
                <a:lnTo>
                  <a:pt x="298049" y="350607"/>
                </a:lnTo>
                <a:lnTo>
                  <a:pt x="294288" y="348004"/>
                </a:lnTo>
                <a:lnTo>
                  <a:pt x="294113" y="345593"/>
                </a:lnTo>
                <a:lnTo>
                  <a:pt x="293213" y="343432"/>
                </a:lnTo>
                <a:lnTo>
                  <a:pt x="290152" y="341814"/>
                </a:lnTo>
                <a:lnTo>
                  <a:pt x="287779" y="340337"/>
                </a:lnTo>
                <a:lnTo>
                  <a:pt x="283490" y="344693"/>
                </a:lnTo>
                <a:lnTo>
                  <a:pt x="282590" y="346674"/>
                </a:lnTo>
                <a:lnTo>
                  <a:pt x="280112" y="350608"/>
                </a:lnTo>
                <a:lnTo>
                  <a:pt x="275194" y="355671"/>
                </a:lnTo>
                <a:lnTo>
                  <a:pt x="269408" y="359432"/>
                </a:lnTo>
                <a:lnTo>
                  <a:pt x="259137" y="361960"/>
                </a:lnTo>
                <a:lnTo>
                  <a:pt x="253062" y="364062"/>
                </a:lnTo>
                <a:lnTo>
                  <a:pt x="246552" y="370860"/>
                </a:lnTo>
                <a:lnTo>
                  <a:pt x="240043" y="378816"/>
                </a:lnTo>
                <a:lnTo>
                  <a:pt x="236715" y="380842"/>
                </a:lnTo>
                <a:lnTo>
                  <a:pt x="230930" y="382288"/>
                </a:lnTo>
                <a:lnTo>
                  <a:pt x="228199" y="381510"/>
                </a:lnTo>
                <a:lnTo>
                  <a:pt x="225934" y="377546"/>
                </a:lnTo>
                <a:lnTo>
                  <a:pt x="224424" y="375845"/>
                </a:lnTo>
                <a:lnTo>
                  <a:pt x="222914" y="373205"/>
                </a:lnTo>
                <a:lnTo>
                  <a:pt x="220649" y="371315"/>
                </a:lnTo>
                <a:lnTo>
                  <a:pt x="218573" y="370371"/>
                </a:lnTo>
                <a:lnTo>
                  <a:pt x="216077" y="369870"/>
                </a:lnTo>
                <a:lnTo>
                  <a:pt x="214986" y="369053"/>
                </a:lnTo>
                <a:lnTo>
                  <a:pt x="213099" y="364143"/>
                </a:lnTo>
                <a:lnTo>
                  <a:pt x="213099" y="361501"/>
                </a:lnTo>
                <a:lnTo>
                  <a:pt x="211966" y="359426"/>
                </a:lnTo>
                <a:lnTo>
                  <a:pt x="212892" y="356537"/>
                </a:lnTo>
                <a:lnTo>
                  <a:pt x="216340" y="351795"/>
                </a:lnTo>
                <a:lnTo>
                  <a:pt x="215908" y="347054"/>
                </a:lnTo>
                <a:lnTo>
                  <a:pt x="212460" y="343175"/>
                </a:lnTo>
                <a:lnTo>
                  <a:pt x="209135" y="340550"/>
                </a:lnTo>
                <a:lnTo>
                  <a:pt x="207625" y="338095"/>
                </a:lnTo>
                <a:lnTo>
                  <a:pt x="205737" y="336020"/>
                </a:lnTo>
                <a:lnTo>
                  <a:pt x="205549" y="332809"/>
                </a:lnTo>
                <a:lnTo>
                  <a:pt x="203840" y="331537"/>
                </a:lnTo>
                <a:lnTo>
                  <a:pt x="200392" y="331105"/>
                </a:lnTo>
                <a:lnTo>
                  <a:pt x="198659" y="325826"/>
                </a:lnTo>
                <a:lnTo>
                  <a:pt x="190619" y="322506"/>
                </a:lnTo>
                <a:lnTo>
                  <a:pt x="186620" y="322940"/>
                </a:lnTo>
                <a:lnTo>
                  <a:pt x="183448" y="323007"/>
                </a:lnTo>
                <a:lnTo>
                  <a:pt x="181055" y="323174"/>
                </a:lnTo>
                <a:lnTo>
                  <a:pt x="177636" y="323025"/>
                </a:lnTo>
                <a:lnTo>
                  <a:pt x="175294" y="322800"/>
                </a:lnTo>
                <a:lnTo>
                  <a:pt x="170503" y="324140"/>
                </a:lnTo>
                <a:lnTo>
                  <a:pt x="166100" y="324295"/>
                </a:lnTo>
                <a:lnTo>
                  <a:pt x="162289" y="324097"/>
                </a:lnTo>
                <a:lnTo>
                  <a:pt x="158909" y="323405"/>
                </a:lnTo>
                <a:lnTo>
                  <a:pt x="154847" y="322995"/>
                </a:lnTo>
                <a:lnTo>
                  <a:pt x="150027" y="322715"/>
                </a:lnTo>
                <a:lnTo>
                  <a:pt x="140688" y="325094"/>
                </a:lnTo>
                <a:lnTo>
                  <a:pt x="140197" y="327545"/>
                </a:lnTo>
                <a:lnTo>
                  <a:pt x="140932" y="329997"/>
                </a:lnTo>
                <a:lnTo>
                  <a:pt x="140197" y="333918"/>
                </a:lnTo>
                <a:lnTo>
                  <a:pt x="138482" y="336616"/>
                </a:lnTo>
                <a:lnTo>
                  <a:pt x="134805" y="339313"/>
                </a:lnTo>
                <a:lnTo>
                  <a:pt x="131373" y="339556"/>
                </a:lnTo>
                <a:lnTo>
                  <a:pt x="128432" y="338332"/>
                </a:lnTo>
                <a:lnTo>
                  <a:pt x="125245" y="337597"/>
                </a:lnTo>
                <a:lnTo>
                  <a:pt x="121078" y="337351"/>
                </a:lnTo>
                <a:lnTo>
                  <a:pt x="117156" y="338578"/>
                </a:lnTo>
                <a:lnTo>
                  <a:pt x="114460" y="340291"/>
                </a:lnTo>
                <a:lnTo>
                  <a:pt x="111763" y="342254"/>
                </a:lnTo>
                <a:lnTo>
                  <a:pt x="107841" y="346910"/>
                </a:lnTo>
                <a:lnTo>
                  <a:pt x="100978" y="352059"/>
                </a:lnTo>
                <a:lnTo>
                  <a:pt x="98036" y="354019"/>
                </a:lnTo>
                <a:lnTo>
                  <a:pt x="92426" y="354529"/>
                </a:lnTo>
                <a:lnTo>
                  <a:pt x="89962" y="354702"/>
                </a:lnTo>
                <a:lnTo>
                  <a:pt x="86614" y="354477"/>
                </a:lnTo>
                <a:lnTo>
                  <a:pt x="80976" y="353642"/>
                </a:lnTo>
                <a:lnTo>
                  <a:pt x="77201" y="352549"/>
                </a:lnTo>
                <a:lnTo>
                  <a:pt x="71808" y="352548"/>
                </a:lnTo>
                <a:lnTo>
                  <a:pt x="67887" y="352794"/>
                </a:lnTo>
                <a:lnTo>
                  <a:pt x="64945" y="352302"/>
                </a:lnTo>
                <a:lnTo>
                  <a:pt x="64184" y="349644"/>
                </a:lnTo>
                <a:lnTo>
                  <a:pt x="65084" y="345504"/>
                </a:lnTo>
                <a:lnTo>
                  <a:pt x="67396" y="333675"/>
                </a:lnTo>
                <a:lnTo>
                  <a:pt x="67396" y="326567"/>
                </a:lnTo>
                <a:lnTo>
                  <a:pt x="65435" y="324115"/>
                </a:lnTo>
                <a:lnTo>
                  <a:pt x="62739" y="321907"/>
                </a:lnTo>
                <a:lnTo>
                  <a:pt x="61758" y="318720"/>
                </a:lnTo>
                <a:lnTo>
                  <a:pt x="62739" y="313574"/>
                </a:lnTo>
                <a:lnTo>
                  <a:pt x="64945" y="310634"/>
                </a:lnTo>
                <a:lnTo>
                  <a:pt x="67886" y="307201"/>
                </a:lnTo>
                <a:lnTo>
                  <a:pt x="67847" y="293900"/>
                </a:lnTo>
                <a:lnTo>
                  <a:pt x="66921" y="289558"/>
                </a:lnTo>
                <a:lnTo>
                  <a:pt x="65914" y="285227"/>
                </a:lnTo>
                <a:lnTo>
                  <a:pt x="63583" y="280755"/>
                </a:lnTo>
                <a:lnTo>
                  <a:pt x="63440" y="274348"/>
                </a:lnTo>
                <a:lnTo>
                  <a:pt x="63335" y="271727"/>
                </a:lnTo>
                <a:lnTo>
                  <a:pt x="62749" y="265664"/>
                </a:lnTo>
                <a:lnTo>
                  <a:pt x="62478" y="260737"/>
                </a:lnTo>
                <a:lnTo>
                  <a:pt x="61914" y="256062"/>
                </a:lnTo>
                <a:lnTo>
                  <a:pt x="60368" y="250606"/>
                </a:lnTo>
                <a:lnTo>
                  <a:pt x="58116" y="247289"/>
                </a:lnTo>
                <a:lnTo>
                  <a:pt x="55400" y="244005"/>
                </a:lnTo>
                <a:lnTo>
                  <a:pt x="50287" y="241973"/>
                </a:lnTo>
                <a:lnTo>
                  <a:pt x="46548" y="240694"/>
                </a:lnTo>
                <a:lnTo>
                  <a:pt x="42746" y="238492"/>
                </a:lnTo>
                <a:lnTo>
                  <a:pt x="40180" y="237362"/>
                </a:lnTo>
                <a:lnTo>
                  <a:pt x="36614" y="234138"/>
                </a:lnTo>
                <a:lnTo>
                  <a:pt x="34167" y="232459"/>
                </a:lnTo>
                <a:lnTo>
                  <a:pt x="33421" y="229576"/>
                </a:lnTo>
                <a:lnTo>
                  <a:pt x="33706" y="225997"/>
                </a:lnTo>
                <a:lnTo>
                  <a:pt x="36151" y="222112"/>
                </a:lnTo>
                <a:lnTo>
                  <a:pt x="38779" y="220922"/>
                </a:lnTo>
                <a:lnTo>
                  <a:pt x="41894" y="219925"/>
                </a:lnTo>
                <a:lnTo>
                  <a:pt x="44312" y="218977"/>
                </a:lnTo>
                <a:lnTo>
                  <a:pt x="46934" y="216550"/>
                </a:lnTo>
                <a:lnTo>
                  <a:pt x="51636" y="210572"/>
                </a:lnTo>
                <a:lnTo>
                  <a:pt x="51971" y="207690"/>
                </a:lnTo>
                <a:lnTo>
                  <a:pt x="51771" y="204843"/>
                </a:lnTo>
                <a:lnTo>
                  <a:pt x="51179" y="201948"/>
                </a:lnTo>
                <a:lnTo>
                  <a:pt x="50900" y="198023"/>
                </a:lnTo>
                <a:lnTo>
                  <a:pt x="49970" y="195849"/>
                </a:lnTo>
                <a:lnTo>
                  <a:pt x="48392" y="194418"/>
                </a:lnTo>
                <a:lnTo>
                  <a:pt x="44785" y="191738"/>
                </a:lnTo>
                <a:lnTo>
                  <a:pt x="41025" y="189068"/>
                </a:lnTo>
                <a:lnTo>
                  <a:pt x="38312" y="188102"/>
                </a:lnTo>
                <a:lnTo>
                  <a:pt x="34163" y="186544"/>
                </a:lnTo>
                <a:lnTo>
                  <a:pt x="29931" y="185997"/>
                </a:lnTo>
                <a:lnTo>
                  <a:pt x="26449" y="186969"/>
                </a:lnTo>
                <a:lnTo>
                  <a:pt x="22440" y="187841"/>
                </a:lnTo>
                <a:lnTo>
                  <a:pt x="18604" y="189062"/>
                </a:lnTo>
                <a:lnTo>
                  <a:pt x="11327" y="193184"/>
                </a:lnTo>
                <a:lnTo>
                  <a:pt x="10468" y="193503"/>
                </a:lnTo>
                <a:lnTo>
                  <a:pt x="9324" y="193555"/>
                </a:lnTo>
                <a:lnTo>
                  <a:pt x="8746" y="193233"/>
                </a:lnTo>
                <a:lnTo>
                  <a:pt x="8193" y="192966"/>
                </a:lnTo>
                <a:lnTo>
                  <a:pt x="7740" y="192583"/>
                </a:lnTo>
                <a:lnTo>
                  <a:pt x="6909" y="191301"/>
                </a:lnTo>
                <a:lnTo>
                  <a:pt x="6457" y="190900"/>
                </a:lnTo>
                <a:lnTo>
                  <a:pt x="5737" y="190335"/>
                </a:lnTo>
                <a:lnTo>
                  <a:pt x="5301" y="189916"/>
                </a:lnTo>
                <a:lnTo>
                  <a:pt x="4896" y="189460"/>
                </a:lnTo>
                <a:lnTo>
                  <a:pt x="4520" y="188986"/>
                </a:lnTo>
                <a:lnTo>
                  <a:pt x="4037" y="188208"/>
                </a:lnTo>
                <a:lnTo>
                  <a:pt x="3601" y="187796"/>
                </a:lnTo>
                <a:lnTo>
                  <a:pt x="2177" y="186647"/>
                </a:lnTo>
                <a:lnTo>
                  <a:pt x="1498" y="186039"/>
                </a:lnTo>
                <a:lnTo>
                  <a:pt x="0" y="184545"/>
                </a:lnTo>
                <a:lnTo>
                  <a:pt x="1351" y="182792"/>
                </a:lnTo>
                <a:lnTo>
                  <a:pt x="5267" y="181042"/>
                </a:lnTo>
                <a:lnTo>
                  <a:pt x="9815" y="177315"/>
                </a:lnTo>
                <a:lnTo>
                  <a:pt x="12544" y="176346"/>
                </a:lnTo>
                <a:lnTo>
                  <a:pt x="16336" y="173986"/>
                </a:lnTo>
                <a:lnTo>
                  <a:pt x="20285" y="172698"/>
                </a:lnTo>
                <a:lnTo>
                  <a:pt x="24460" y="169153"/>
                </a:lnTo>
                <a:lnTo>
                  <a:pt x="27286" y="167403"/>
                </a:lnTo>
                <a:lnTo>
                  <a:pt x="30882" y="164438"/>
                </a:lnTo>
                <a:lnTo>
                  <a:pt x="35608" y="162015"/>
                </a:lnTo>
                <a:lnTo>
                  <a:pt x="38888" y="158998"/>
                </a:lnTo>
                <a:lnTo>
                  <a:pt x="42433" y="156349"/>
                </a:lnTo>
                <a:lnTo>
                  <a:pt x="45309" y="153129"/>
                </a:lnTo>
                <a:lnTo>
                  <a:pt x="49184" y="150766"/>
                </a:lnTo>
                <a:lnTo>
                  <a:pt x="51978" y="146315"/>
                </a:lnTo>
                <a:lnTo>
                  <a:pt x="54237" y="143138"/>
                </a:lnTo>
                <a:lnTo>
                  <a:pt x="56313" y="139514"/>
                </a:lnTo>
                <a:lnTo>
                  <a:pt x="56996" y="137069"/>
                </a:lnTo>
                <a:lnTo>
                  <a:pt x="58309" y="133651"/>
                </a:lnTo>
                <a:lnTo>
                  <a:pt x="59362" y="130948"/>
                </a:lnTo>
                <a:lnTo>
                  <a:pt x="60437" y="126388"/>
                </a:lnTo>
                <a:lnTo>
                  <a:pt x="60508" y="120744"/>
                </a:lnTo>
                <a:lnTo>
                  <a:pt x="60483" y="117111"/>
                </a:lnTo>
                <a:lnTo>
                  <a:pt x="59796" y="113992"/>
                </a:lnTo>
                <a:lnTo>
                  <a:pt x="58735" y="109970"/>
                </a:lnTo>
                <a:lnTo>
                  <a:pt x="55321" y="105325"/>
                </a:lnTo>
                <a:lnTo>
                  <a:pt x="55480" y="105322"/>
                </a:lnTo>
                <a:lnTo>
                  <a:pt x="56018" y="105194"/>
                </a:lnTo>
                <a:lnTo>
                  <a:pt x="56594" y="105109"/>
                </a:lnTo>
                <a:lnTo>
                  <a:pt x="56901" y="104988"/>
                </a:lnTo>
                <a:lnTo>
                  <a:pt x="57322" y="104860"/>
                </a:lnTo>
                <a:lnTo>
                  <a:pt x="57704" y="104666"/>
                </a:lnTo>
                <a:lnTo>
                  <a:pt x="58122" y="104344"/>
                </a:lnTo>
                <a:lnTo>
                  <a:pt x="58465" y="104107"/>
                </a:lnTo>
                <a:lnTo>
                  <a:pt x="58806" y="103797"/>
                </a:lnTo>
                <a:lnTo>
                  <a:pt x="59184" y="103402"/>
                </a:lnTo>
                <a:lnTo>
                  <a:pt x="59489" y="103165"/>
                </a:lnTo>
                <a:lnTo>
                  <a:pt x="59907" y="102849"/>
                </a:lnTo>
                <a:lnTo>
                  <a:pt x="60325" y="102533"/>
                </a:lnTo>
                <a:lnTo>
                  <a:pt x="60591" y="102333"/>
                </a:lnTo>
                <a:lnTo>
                  <a:pt x="61010" y="102017"/>
                </a:lnTo>
                <a:lnTo>
                  <a:pt x="61466" y="101665"/>
                </a:lnTo>
                <a:lnTo>
                  <a:pt x="61768" y="101348"/>
                </a:lnTo>
                <a:lnTo>
                  <a:pt x="62225" y="100990"/>
                </a:lnTo>
                <a:lnTo>
                  <a:pt x="62531" y="100911"/>
                </a:lnTo>
                <a:lnTo>
                  <a:pt x="63220" y="100626"/>
                </a:lnTo>
                <a:lnTo>
                  <a:pt x="63567" y="100620"/>
                </a:lnTo>
                <a:lnTo>
                  <a:pt x="64337" y="100607"/>
                </a:lnTo>
                <a:lnTo>
                  <a:pt x="64685" y="100638"/>
                </a:lnTo>
                <a:lnTo>
                  <a:pt x="65264" y="100668"/>
                </a:lnTo>
                <a:lnTo>
                  <a:pt x="65998" y="100771"/>
                </a:lnTo>
                <a:lnTo>
                  <a:pt x="66538" y="100759"/>
                </a:lnTo>
                <a:lnTo>
                  <a:pt x="66922" y="100753"/>
                </a:lnTo>
                <a:lnTo>
                  <a:pt x="67269" y="100747"/>
                </a:lnTo>
                <a:lnTo>
                  <a:pt x="67886" y="100735"/>
                </a:lnTo>
                <a:lnTo>
                  <a:pt x="68542" y="100723"/>
                </a:lnTo>
                <a:lnTo>
                  <a:pt x="69157" y="100711"/>
                </a:lnTo>
                <a:lnTo>
                  <a:pt x="71397" y="100863"/>
                </a:lnTo>
                <a:lnTo>
                  <a:pt x="71739" y="100626"/>
                </a:lnTo>
                <a:lnTo>
                  <a:pt x="72199" y="100461"/>
                </a:lnTo>
                <a:lnTo>
                  <a:pt x="72504" y="100261"/>
                </a:lnTo>
                <a:lnTo>
                  <a:pt x="72848" y="100140"/>
                </a:lnTo>
                <a:lnTo>
                  <a:pt x="73115" y="99982"/>
                </a:lnTo>
                <a:lnTo>
                  <a:pt x="73534" y="99702"/>
                </a:lnTo>
                <a:lnTo>
                  <a:pt x="73761" y="99465"/>
                </a:lnTo>
                <a:lnTo>
                  <a:pt x="74107" y="99386"/>
                </a:lnTo>
                <a:lnTo>
                  <a:pt x="74451" y="99265"/>
                </a:lnTo>
                <a:lnTo>
                  <a:pt x="74834" y="99101"/>
                </a:lnTo>
                <a:lnTo>
                  <a:pt x="75218" y="99016"/>
                </a:lnTo>
                <a:lnTo>
                  <a:pt x="75756" y="98931"/>
                </a:lnTo>
                <a:lnTo>
                  <a:pt x="76141" y="98924"/>
                </a:lnTo>
                <a:lnTo>
                  <a:pt x="76489" y="98991"/>
                </a:lnTo>
                <a:lnTo>
                  <a:pt x="76838" y="99064"/>
                </a:lnTo>
                <a:lnTo>
                  <a:pt x="77187" y="99210"/>
                </a:lnTo>
                <a:lnTo>
                  <a:pt x="77460" y="99362"/>
                </a:lnTo>
                <a:lnTo>
                  <a:pt x="77848" y="99544"/>
                </a:lnTo>
                <a:lnTo>
                  <a:pt x="78159" y="99660"/>
                </a:lnTo>
                <a:lnTo>
                  <a:pt x="78548" y="99841"/>
                </a:lnTo>
                <a:lnTo>
                  <a:pt x="78939" y="100145"/>
                </a:lnTo>
                <a:lnTo>
                  <a:pt x="79213" y="100370"/>
                </a:lnTo>
                <a:lnTo>
                  <a:pt x="79564" y="100558"/>
                </a:lnTo>
                <a:lnTo>
                  <a:pt x="79957" y="100972"/>
                </a:lnTo>
                <a:lnTo>
                  <a:pt x="80385" y="101233"/>
                </a:lnTo>
                <a:lnTo>
                  <a:pt x="80896" y="101725"/>
                </a:lnTo>
                <a:lnTo>
                  <a:pt x="81328" y="102181"/>
                </a:lnTo>
                <a:lnTo>
                  <a:pt x="81601" y="102369"/>
                </a:lnTo>
                <a:lnTo>
                  <a:pt x="82150" y="102861"/>
                </a:lnTo>
                <a:lnTo>
                  <a:pt x="85370" y="103961"/>
                </a:lnTo>
                <a:lnTo>
                  <a:pt x="85796" y="104064"/>
                </a:lnTo>
                <a:lnTo>
                  <a:pt x="86298" y="104137"/>
                </a:lnTo>
                <a:lnTo>
                  <a:pt x="86802" y="104240"/>
                </a:lnTo>
                <a:lnTo>
                  <a:pt x="87187" y="104271"/>
                </a:lnTo>
                <a:lnTo>
                  <a:pt x="87727" y="104265"/>
                </a:lnTo>
                <a:lnTo>
                  <a:pt x="88112" y="104259"/>
                </a:lnTo>
                <a:lnTo>
                  <a:pt x="88767" y="104246"/>
                </a:lnTo>
                <a:lnTo>
                  <a:pt x="89191" y="104234"/>
                </a:lnTo>
                <a:lnTo>
                  <a:pt x="89536" y="104156"/>
                </a:lnTo>
                <a:lnTo>
                  <a:pt x="89879" y="103955"/>
                </a:lnTo>
                <a:lnTo>
                  <a:pt x="90264" y="103870"/>
                </a:lnTo>
                <a:lnTo>
                  <a:pt x="90649" y="103864"/>
                </a:lnTo>
                <a:lnTo>
                  <a:pt x="91073" y="103852"/>
                </a:lnTo>
                <a:lnTo>
                  <a:pt x="91459" y="103845"/>
                </a:lnTo>
                <a:lnTo>
                  <a:pt x="91922" y="103919"/>
                </a:lnTo>
                <a:lnTo>
                  <a:pt x="92426" y="104022"/>
                </a:lnTo>
                <a:lnTo>
                  <a:pt x="92773" y="104095"/>
                </a:lnTo>
                <a:lnTo>
                  <a:pt x="93278" y="104241"/>
                </a:lnTo>
                <a:lnTo>
                  <a:pt x="93588" y="104307"/>
                </a:lnTo>
                <a:lnTo>
                  <a:pt x="93975" y="104417"/>
                </a:lnTo>
                <a:lnTo>
                  <a:pt x="94363" y="104562"/>
                </a:lnTo>
                <a:lnTo>
                  <a:pt x="94673" y="104672"/>
                </a:lnTo>
                <a:lnTo>
                  <a:pt x="95021" y="104745"/>
                </a:lnTo>
                <a:lnTo>
                  <a:pt x="95372" y="104890"/>
                </a:lnTo>
                <a:lnTo>
                  <a:pt x="95797" y="105000"/>
                </a:lnTo>
                <a:lnTo>
                  <a:pt x="96300" y="105109"/>
                </a:lnTo>
                <a:lnTo>
                  <a:pt x="96804" y="105212"/>
                </a:lnTo>
                <a:lnTo>
                  <a:pt x="97309" y="105437"/>
                </a:lnTo>
                <a:lnTo>
                  <a:pt x="97657" y="105504"/>
                </a:lnTo>
                <a:lnTo>
                  <a:pt x="98235" y="105498"/>
                </a:lnTo>
                <a:lnTo>
                  <a:pt x="98775" y="105486"/>
                </a:lnTo>
                <a:lnTo>
                  <a:pt x="99352" y="105474"/>
                </a:lnTo>
                <a:lnTo>
                  <a:pt x="99776" y="105431"/>
                </a:lnTo>
                <a:lnTo>
                  <a:pt x="100160" y="105346"/>
                </a:lnTo>
                <a:lnTo>
                  <a:pt x="112782" y="102706"/>
                </a:lnTo>
                <a:lnTo>
                  <a:pt x="121200" y="101130"/>
                </a:lnTo>
                <a:lnTo>
                  <a:pt x="133300" y="97971"/>
                </a:lnTo>
                <a:lnTo>
                  <a:pt x="142244" y="94815"/>
                </a:lnTo>
                <a:lnTo>
                  <a:pt x="150200" y="91236"/>
                </a:lnTo>
                <a:lnTo>
                  <a:pt x="154648" y="89526"/>
                </a:lnTo>
                <a:lnTo>
                  <a:pt x="160466" y="89182"/>
                </a:lnTo>
                <a:lnTo>
                  <a:pt x="166972" y="90082"/>
                </a:lnTo>
                <a:lnTo>
                  <a:pt x="174337" y="95340"/>
                </a:lnTo>
                <a:lnTo>
                  <a:pt x="177917" y="97053"/>
                </a:lnTo>
                <a:lnTo>
                  <a:pt x="181703" y="97445"/>
                </a:lnTo>
                <a:lnTo>
                  <a:pt x="185787" y="95683"/>
                </a:lnTo>
                <a:lnTo>
                  <a:pt x="189594" y="92184"/>
                </a:lnTo>
                <a:lnTo>
                  <a:pt x="194330" y="86923"/>
                </a:lnTo>
                <a:lnTo>
                  <a:pt x="201169" y="82190"/>
                </a:lnTo>
                <a:lnTo>
                  <a:pt x="214322" y="80611"/>
                </a:lnTo>
                <a:lnTo>
                  <a:pt x="234377" y="79259"/>
                </a:lnTo>
                <a:lnTo>
                  <a:pt x="238351" y="76339"/>
                </a:lnTo>
                <a:lnTo>
                  <a:pt x="242853" y="65556"/>
                </a:lnTo>
                <a:lnTo>
                  <a:pt x="245456" y="64258"/>
                </a:lnTo>
                <a:lnTo>
                  <a:pt x="246645" y="64018"/>
                </a:lnTo>
                <a:lnTo>
                  <a:pt x="247873" y="63997"/>
                </a:lnTo>
                <a:lnTo>
                  <a:pt x="248786" y="63781"/>
                </a:lnTo>
                <a:lnTo>
                  <a:pt x="250808" y="64854"/>
                </a:lnTo>
                <a:lnTo>
                  <a:pt x="251640" y="65686"/>
                </a:lnTo>
                <a:lnTo>
                  <a:pt x="254376" y="66993"/>
                </a:lnTo>
                <a:lnTo>
                  <a:pt x="256041" y="67348"/>
                </a:lnTo>
                <a:lnTo>
                  <a:pt x="262002" y="68581"/>
                </a:lnTo>
                <a:lnTo>
                  <a:pt x="264366" y="68776"/>
                </a:lnTo>
                <a:lnTo>
                  <a:pt x="266863" y="68894"/>
                </a:lnTo>
                <a:lnTo>
                  <a:pt x="270789" y="66756"/>
                </a:lnTo>
                <a:lnTo>
                  <a:pt x="272792" y="66200"/>
                </a:lnTo>
                <a:lnTo>
                  <a:pt x="273214" y="65741"/>
                </a:lnTo>
                <a:lnTo>
                  <a:pt x="273481" y="65547"/>
                </a:lnTo>
                <a:lnTo>
                  <a:pt x="273786" y="65382"/>
                </a:lnTo>
                <a:lnTo>
                  <a:pt x="274091" y="65224"/>
                </a:lnTo>
                <a:lnTo>
                  <a:pt x="274473" y="65024"/>
                </a:lnTo>
                <a:lnTo>
                  <a:pt x="274894" y="64860"/>
                </a:lnTo>
                <a:lnTo>
                  <a:pt x="275394" y="64811"/>
                </a:lnTo>
                <a:lnTo>
                  <a:pt x="275740" y="64732"/>
                </a:lnTo>
                <a:lnTo>
                  <a:pt x="276125" y="64726"/>
                </a:lnTo>
                <a:lnTo>
                  <a:pt x="276588" y="64714"/>
                </a:lnTo>
                <a:lnTo>
                  <a:pt x="277127" y="64708"/>
                </a:lnTo>
                <a:lnTo>
                  <a:pt x="277436" y="64738"/>
                </a:lnTo>
                <a:lnTo>
                  <a:pt x="277901" y="64805"/>
                </a:lnTo>
                <a:lnTo>
                  <a:pt x="278364" y="64836"/>
                </a:lnTo>
                <a:lnTo>
                  <a:pt x="281542" y="65783"/>
                </a:lnTo>
                <a:lnTo>
                  <a:pt x="282044" y="65850"/>
                </a:lnTo>
                <a:lnTo>
                  <a:pt x="282470" y="65954"/>
                </a:lnTo>
                <a:lnTo>
                  <a:pt x="282780" y="66026"/>
                </a:lnTo>
                <a:lnTo>
                  <a:pt x="283283" y="66136"/>
                </a:lnTo>
                <a:lnTo>
                  <a:pt x="283710" y="66281"/>
                </a:lnTo>
                <a:lnTo>
                  <a:pt x="284173" y="66349"/>
                </a:lnTo>
                <a:lnTo>
                  <a:pt x="284484" y="66457"/>
                </a:lnTo>
                <a:lnTo>
                  <a:pt x="284871" y="66567"/>
                </a:lnTo>
                <a:lnTo>
                  <a:pt x="285337" y="66750"/>
                </a:lnTo>
                <a:lnTo>
                  <a:pt x="285725" y="66902"/>
                </a:lnTo>
                <a:lnTo>
                  <a:pt x="286114" y="67083"/>
                </a:lnTo>
                <a:lnTo>
                  <a:pt x="286502" y="67229"/>
                </a:lnTo>
                <a:lnTo>
                  <a:pt x="286890" y="67339"/>
                </a:lnTo>
                <a:lnTo>
                  <a:pt x="287355" y="67484"/>
                </a:lnTo>
                <a:lnTo>
                  <a:pt x="287821" y="67673"/>
                </a:lnTo>
                <a:lnTo>
                  <a:pt x="288209" y="67819"/>
                </a:lnTo>
                <a:lnTo>
                  <a:pt x="288521" y="67965"/>
                </a:lnTo>
                <a:lnTo>
                  <a:pt x="288947" y="68110"/>
                </a:lnTo>
                <a:lnTo>
                  <a:pt x="289297" y="68220"/>
                </a:lnTo>
                <a:lnTo>
                  <a:pt x="289606" y="68293"/>
                </a:lnTo>
                <a:lnTo>
                  <a:pt x="289915" y="68329"/>
                </a:lnTo>
                <a:lnTo>
                  <a:pt x="290224" y="68360"/>
                </a:lnTo>
                <a:lnTo>
                  <a:pt x="290611" y="68469"/>
                </a:lnTo>
                <a:lnTo>
                  <a:pt x="291115" y="68615"/>
                </a:lnTo>
                <a:lnTo>
                  <a:pt x="291503" y="68724"/>
                </a:lnTo>
                <a:lnTo>
                  <a:pt x="291852" y="68833"/>
                </a:lnTo>
                <a:lnTo>
                  <a:pt x="292277" y="68900"/>
                </a:lnTo>
                <a:lnTo>
                  <a:pt x="292587" y="68973"/>
                </a:lnTo>
                <a:lnTo>
                  <a:pt x="293130" y="69155"/>
                </a:lnTo>
                <a:lnTo>
                  <a:pt x="293556" y="69265"/>
                </a:lnTo>
                <a:lnTo>
                  <a:pt x="294059" y="69332"/>
                </a:lnTo>
                <a:lnTo>
                  <a:pt x="294406" y="69398"/>
                </a:lnTo>
                <a:lnTo>
                  <a:pt x="294870" y="69471"/>
                </a:lnTo>
                <a:lnTo>
                  <a:pt x="295372" y="69538"/>
                </a:lnTo>
                <a:lnTo>
                  <a:pt x="295798" y="69605"/>
                </a:lnTo>
                <a:lnTo>
                  <a:pt x="296341" y="69829"/>
                </a:lnTo>
                <a:lnTo>
                  <a:pt x="296806" y="69933"/>
                </a:lnTo>
                <a:lnTo>
                  <a:pt x="297116" y="70006"/>
                </a:lnTo>
                <a:lnTo>
                  <a:pt x="297542" y="70152"/>
                </a:lnTo>
                <a:lnTo>
                  <a:pt x="297853" y="70261"/>
                </a:lnTo>
                <a:lnTo>
                  <a:pt x="298163" y="70334"/>
                </a:lnTo>
                <a:lnTo>
                  <a:pt x="298629" y="70516"/>
                </a:lnTo>
                <a:lnTo>
                  <a:pt x="299094" y="70662"/>
                </a:lnTo>
                <a:lnTo>
                  <a:pt x="299443" y="70772"/>
                </a:lnTo>
                <a:lnTo>
                  <a:pt x="299754" y="70923"/>
                </a:lnTo>
                <a:lnTo>
                  <a:pt x="300335" y="71106"/>
                </a:lnTo>
                <a:lnTo>
                  <a:pt x="300761" y="71172"/>
                </a:lnTo>
                <a:lnTo>
                  <a:pt x="301189" y="71397"/>
                </a:lnTo>
                <a:lnTo>
                  <a:pt x="301615" y="71464"/>
                </a:lnTo>
                <a:lnTo>
                  <a:pt x="302041" y="71610"/>
                </a:lnTo>
                <a:lnTo>
                  <a:pt x="302506" y="71719"/>
                </a:lnTo>
                <a:lnTo>
                  <a:pt x="303048" y="71865"/>
                </a:lnTo>
                <a:lnTo>
                  <a:pt x="303435" y="71895"/>
                </a:lnTo>
                <a:lnTo>
                  <a:pt x="303899" y="72005"/>
                </a:lnTo>
                <a:lnTo>
                  <a:pt x="304208" y="72035"/>
                </a:lnTo>
                <a:lnTo>
                  <a:pt x="304596" y="72144"/>
                </a:lnTo>
                <a:lnTo>
                  <a:pt x="305100" y="72327"/>
                </a:lnTo>
                <a:lnTo>
                  <a:pt x="305526" y="72472"/>
                </a:lnTo>
                <a:lnTo>
                  <a:pt x="305874" y="72546"/>
                </a:lnTo>
                <a:lnTo>
                  <a:pt x="306185" y="72654"/>
                </a:lnTo>
                <a:lnTo>
                  <a:pt x="306533" y="72728"/>
                </a:lnTo>
                <a:lnTo>
                  <a:pt x="307114" y="72831"/>
                </a:lnTo>
                <a:lnTo>
                  <a:pt x="307463" y="72940"/>
                </a:lnTo>
                <a:lnTo>
                  <a:pt x="307850" y="73050"/>
                </a:lnTo>
                <a:lnTo>
                  <a:pt x="308238" y="73159"/>
                </a:lnTo>
                <a:lnTo>
                  <a:pt x="308625" y="73262"/>
                </a:lnTo>
                <a:lnTo>
                  <a:pt x="308936" y="73414"/>
                </a:lnTo>
                <a:lnTo>
                  <a:pt x="309322" y="73444"/>
                </a:lnTo>
                <a:lnTo>
                  <a:pt x="309748" y="73554"/>
                </a:lnTo>
                <a:lnTo>
                  <a:pt x="310135" y="73584"/>
                </a:lnTo>
                <a:lnTo>
                  <a:pt x="310483" y="73693"/>
                </a:lnTo>
                <a:lnTo>
                  <a:pt x="310947" y="73760"/>
                </a:lnTo>
                <a:lnTo>
                  <a:pt x="311412" y="73906"/>
                </a:lnTo>
                <a:lnTo>
                  <a:pt x="311799" y="73979"/>
                </a:lnTo>
                <a:lnTo>
                  <a:pt x="312263" y="74046"/>
                </a:lnTo>
                <a:lnTo>
                  <a:pt x="312650" y="74119"/>
                </a:lnTo>
                <a:lnTo>
                  <a:pt x="318683" y="75164"/>
                </a:lnTo>
                <a:lnTo>
                  <a:pt x="319030" y="75158"/>
                </a:lnTo>
                <a:lnTo>
                  <a:pt x="319337" y="75109"/>
                </a:lnTo>
                <a:lnTo>
                  <a:pt x="319838" y="75103"/>
                </a:lnTo>
                <a:lnTo>
                  <a:pt x="320301" y="75091"/>
                </a:lnTo>
                <a:lnTo>
                  <a:pt x="320724" y="75048"/>
                </a:lnTo>
                <a:lnTo>
                  <a:pt x="321225" y="75036"/>
                </a:lnTo>
                <a:lnTo>
                  <a:pt x="321572" y="75030"/>
                </a:lnTo>
                <a:lnTo>
                  <a:pt x="321995" y="75024"/>
                </a:lnTo>
                <a:lnTo>
                  <a:pt x="322420" y="75018"/>
                </a:lnTo>
                <a:lnTo>
                  <a:pt x="322805" y="75006"/>
                </a:lnTo>
                <a:lnTo>
                  <a:pt x="323151" y="75000"/>
                </a:lnTo>
                <a:lnTo>
                  <a:pt x="323537" y="74994"/>
                </a:lnTo>
                <a:lnTo>
                  <a:pt x="323999" y="74988"/>
                </a:lnTo>
                <a:lnTo>
                  <a:pt x="324501" y="74975"/>
                </a:lnTo>
                <a:lnTo>
                  <a:pt x="324885" y="74969"/>
                </a:lnTo>
                <a:lnTo>
                  <a:pt x="325193" y="74927"/>
                </a:lnTo>
                <a:lnTo>
                  <a:pt x="325501" y="74884"/>
                </a:lnTo>
                <a:lnTo>
                  <a:pt x="325885" y="74799"/>
                </a:lnTo>
                <a:lnTo>
                  <a:pt x="326459" y="74593"/>
                </a:lnTo>
                <a:lnTo>
                  <a:pt x="326995" y="74393"/>
                </a:lnTo>
                <a:lnTo>
                  <a:pt x="327570" y="74228"/>
                </a:lnTo>
                <a:lnTo>
                  <a:pt x="327914" y="74028"/>
                </a:lnTo>
                <a:lnTo>
                  <a:pt x="328257" y="73828"/>
                </a:lnTo>
                <a:lnTo>
                  <a:pt x="328640" y="73670"/>
                </a:lnTo>
                <a:lnTo>
                  <a:pt x="329250" y="73311"/>
                </a:lnTo>
                <a:lnTo>
                  <a:pt x="329859" y="72910"/>
                </a:lnTo>
                <a:lnTo>
                  <a:pt x="330163" y="72673"/>
                </a:lnTo>
                <a:lnTo>
                  <a:pt x="330389" y="72363"/>
                </a:lnTo>
                <a:lnTo>
                  <a:pt x="330694" y="72199"/>
                </a:lnTo>
                <a:lnTo>
                  <a:pt x="331114" y="71926"/>
                </a:lnTo>
                <a:lnTo>
                  <a:pt x="331645" y="71488"/>
                </a:lnTo>
                <a:lnTo>
                  <a:pt x="331949" y="71251"/>
                </a:lnTo>
                <a:lnTo>
                  <a:pt x="332216" y="71094"/>
                </a:lnTo>
                <a:lnTo>
                  <a:pt x="332482" y="70857"/>
                </a:lnTo>
                <a:lnTo>
                  <a:pt x="332861" y="70504"/>
                </a:lnTo>
                <a:lnTo>
                  <a:pt x="333240" y="70152"/>
                </a:lnTo>
                <a:lnTo>
                  <a:pt x="333543" y="69915"/>
                </a:lnTo>
                <a:lnTo>
                  <a:pt x="333885" y="69636"/>
                </a:lnTo>
                <a:lnTo>
                  <a:pt x="334151" y="69399"/>
                </a:lnTo>
                <a:lnTo>
                  <a:pt x="334454" y="69125"/>
                </a:lnTo>
                <a:lnTo>
                  <a:pt x="338096" y="65893"/>
                </a:lnTo>
                <a:lnTo>
                  <a:pt x="338399" y="65583"/>
                </a:lnTo>
                <a:lnTo>
                  <a:pt x="338624" y="65267"/>
                </a:lnTo>
                <a:lnTo>
                  <a:pt x="338849" y="64915"/>
                </a:lnTo>
                <a:lnTo>
                  <a:pt x="339150" y="64562"/>
                </a:lnTo>
                <a:lnTo>
                  <a:pt x="339453" y="64210"/>
                </a:lnTo>
                <a:lnTo>
                  <a:pt x="339641" y="63936"/>
                </a:lnTo>
                <a:lnTo>
                  <a:pt x="339979" y="63468"/>
                </a:lnTo>
                <a:lnTo>
                  <a:pt x="340280" y="63074"/>
                </a:lnTo>
                <a:lnTo>
                  <a:pt x="340507" y="62843"/>
                </a:lnTo>
                <a:lnTo>
                  <a:pt x="340733" y="62569"/>
                </a:lnTo>
                <a:lnTo>
                  <a:pt x="341036" y="62254"/>
                </a:lnTo>
                <a:lnTo>
                  <a:pt x="341338" y="61902"/>
                </a:lnTo>
                <a:lnTo>
                  <a:pt x="341564" y="61664"/>
                </a:lnTo>
                <a:lnTo>
                  <a:pt x="341905" y="61275"/>
                </a:lnTo>
                <a:lnTo>
                  <a:pt x="342169" y="60996"/>
                </a:lnTo>
                <a:lnTo>
                  <a:pt x="342547" y="60607"/>
                </a:lnTo>
                <a:lnTo>
                  <a:pt x="342926" y="60249"/>
                </a:lnTo>
                <a:lnTo>
                  <a:pt x="343495" y="59739"/>
                </a:lnTo>
                <a:lnTo>
                  <a:pt x="343875" y="59422"/>
                </a:lnTo>
                <a:lnTo>
                  <a:pt x="344179" y="59149"/>
                </a:lnTo>
                <a:lnTo>
                  <a:pt x="344710" y="58675"/>
                </a:lnTo>
                <a:lnTo>
                  <a:pt x="345279" y="58202"/>
                </a:lnTo>
                <a:lnTo>
                  <a:pt x="345506" y="57965"/>
                </a:lnTo>
                <a:lnTo>
                  <a:pt x="345810" y="57770"/>
                </a:lnTo>
                <a:lnTo>
                  <a:pt x="346266" y="57333"/>
                </a:lnTo>
                <a:lnTo>
                  <a:pt x="346687" y="57175"/>
                </a:lnTo>
                <a:lnTo>
                  <a:pt x="347068" y="56974"/>
                </a:lnTo>
                <a:lnTo>
                  <a:pt x="347566" y="56774"/>
                </a:lnTo>
                <a:lnTo>
                  <a:pt x="347912" y="56689"/>
                </a:lnTo>
                <a:lnTo>
                  <a:pt x="348295" y="56604"/>
                </a:lnTo>
                <a:lnTo>
                  <a:pt x="350634" y="55941"/>
                </a:lnTo>
                <a:lnTo>
                  <a:pt x="350980" y="55863"/>
                </a:lnTo>
                <a:lnTo>
                  <a:pt x="351287" y="55814"/>
                </a:lnTo>
                <a:lnTo>
                  <a:pt x="351711" y="55772"/>
                </a:lnTo>
                <a:lnTo>
                  <a:pt x="352096" y="55759"/>
                </a:lnTo>
                <a:lnTo>
                  <a:pt x="352829" y="55747"/>
                </a:lnTo>
                <a:lnTo>
                  <a:pt x="353252" y="55741"/>
                </a:lnTo>
                <a:lnTo>
                  <a:pt x="353640" y="55850"/>
                </a:lnTo>
                <a:lnTo>
                  <a:pt x="354411" y="55832"/>
                </a:lnTo>
                <a:lnTo>
                  <a:pt x="354836" y="55905"/>
                </a:lnTo>
                <a:lnTo>
                  <a:pt x="355414" y="55893"/>
                </a:lnTo>
                <a:lnTo>
                  <a:pt x="355873" y="55728"/>
                </a:lnTo>
                <a:lnTo>
                  <a:pt x="356179" y="55607"/>
                </a:lnTo>
                <a:lnTo>
                  <a:pt x="356562" y="55449"/>
                </a:lnTo>
                <a:lnTo>
                  <a:pt x="357020" y="55206"/>
                </a:lnTo>
                <a:lnTo>
                  <a:pt x="357363" y="54969"/>
                </a:lnTo>
                <a:lnTo>
                  <a:pt x="357629" y="54732"/>
                </a:lnTo>
                <a:lnTo>
                  <a:pt x="358046" y="54380"/>
                </a:lnTo>
                <a:lnTo>
                  <a:pt x="358463" y="54021"/>
                </a:lnTo>
                <a:lnTo>
                  <a:pt x="358727" y="53712"/>
                </a:lnTo>
                <a:lnTo>
                  <a:pt x="358993" y="53475"/>
                </a:lnTo>
                <a:lnTo>
                  <a:pt x="359295" y="53122"/>
                </a:lnTo>
                <a:lnTo>
                  <a:pt x="359596" y="52734"/>
                </a:lnTo>
                <a:lnTo>
                  <a:pt x="359937" y="52417"/>
                </a:lnTo>
                <a:lnTo>
                  <a:pt x="360202" y="52138"/>
                </a:lnTo>
                <a:lnTo>
                  <a:pt x="360658" y="51786"/>
                </a:lnTo>
                <a:lnTo>
                  <a:pt x="360925" y="51628"/>
                </a:lnTo>
                <a:lnTo>
                  <a:pt x="361231" y="51464"/>
                </a:lnTo>
                <a:lnTo>
                  <a:pt x="361535" y="51270"/>
                </a:lnTo>
                <a:lnTo>
                  <a:pt x="361955" y="51026"/>
                </a:lnTo>
                <a:lnTo>
                  <a:pt x="362222" y="50868"/>
                </a:lnTo>
                <a:lnTo>
                  <a:pt x="362528" y="50711"/>
                </a:lnTo>
                <a:lnTo>
                  <a:pt x="362909" y="50510"/>
                </a:lnTo>
                <a:lnTo>
                  <a:pt x="363367" y="50267"/>
                </a:lnTo>
                <a:lnTo>
                  <a:pt x="363634" y="50109"/>
                </a:lnTo>
                <a:lnTo>
                  <a:pt x="364016" y="49909"/>
                </a:lnTo>
                <a:lnTo>
                  <a:pt x="364438" y="49787"/>
                </a:lnTo>
                <a:lnTo>
                  <a:pt x="364823" y="49744"/>
                </a:lnTo>
                <a:lnTo>
                  <a:pt x="365206" y="49659"/>
                </a:lnTo>
                <a:lnTo>
                  <a:pt x="365630" y="49611"/>
                </a:lnTo>
                <a:lnTo>
                  <a:pt x="365937" y="49526"/>
                </a:lnTo>
                <a:lnTo>
                  <a:pt x="366283" y="49483"/>
                </a:lnTo>
                <a:lnTo>
                  <a:pt x="366706" y="49434"/>
                </a:lnTo>
                <a:lnTo>
                  <a:pt x="371574" y="47922"/>
                </a:lnTo>
                <a:lnTo>
                  <a:pt x="371881" y="47837"/>
                </a:lnTo>
                <a:lnTo>
                  <a:pt x="372303" y="47752"/>
                </a:lnTo>
                <a:lnTo>
                  <a:pt x="372609" y="47630"/>
                </a:lnTo>
                <a:lnTo>
                  <a:pt x="373029" y="47430"/>
                </a:lnTo>
                <a:lnTo>
                  <a:pt x="373375" y="47345"/>
                </a:lnTo>
                <a:lnTo>
                  <a:pt x="373833" y="47108"/>
                </a:lnTo>
                <a:lnTo>
                  <a:pt x="374139" y="46986"/>
                </a:lnTo>
                <a:lnTo>
                  <a:pt x="374445" y="46828"/>
                </a:lnTo>
                <a:lnTo>
                  <a:pt x="374941" y="46549"/>
                </a:lnTo>
                <a:lnTo>
                  <a:pt x="375207" y="46384"/>
                </a:lnTo>
                <a:lnTo>
                  <a:pt x="375590" y="46190"/>
                </a:lnTo>
                <a:lnTo>
                  <a:pt x="375896" y="46069"/>
                </a:lnTo>
                <a:lnTo>
                  <a:pt x="376469" y="45783"/>
                </a:lnTo>
                <a:lnTo>
                  <a:pt x="376926" y="45510"/>
                </a:lnTo>
                <a:lnTo>
                  <a:pt x="377268" y="45230"/>
                </a:lnTo>
                <a:lnTo>
                  <a:pt x="377648" y="44915"/>
                </a:lnTo>
                <a:lnTo>
                  <a:pt x="378064" y="44447"/>
                </a:lnTo>
                <a:lnTo>
                  <a:pt x="378328" y="44167"/>
                </a:lnTo>
                <a:lnTo>
                  <a:pt x="378632" y="43931"/>
                </a:lnTo>
                <a:lnTo>
                  <a:pt x="378780" y="43621"/>
                </a:lnTo>
                <a:lnTo>
                  <a:pt x="379005" y="43268"/>
                </a:lnTo>
                <a:lnTo>
                  <a:pt x="379191" y="42879"/>
                </a:lnTo>
                <a:lnTo>
                  <a:pt x="379262" y="42533"/>
                </a:lnTo>
                <a:lnTo>
                  <a:pt x="379410" y="42180"/>
                </a:lnTo>
                <a:lnTo>
                  <a:pt x="379519" y="41834"/>
                </a:lnTo>
                <a:lnTo>
                  <a:pt x="379587" y="41372"/>
                </a:lnTo>
                <a:lnTo>
                  <a:pt x="379693" y="40826"/>
                </a:lnTo>
                <a:lnTo>
                  <a:pt x="379760" y="40249"/>
                </a:lnTo>
                <a:lnTo>
                  <a:pt x="379751" y="39787"/>
                </a:lnTo>
                <a:lnTo>
                  <a:pt x="379744" y="39398"/>
                </a:lnTo>
                <a:lnTo>
                  <a:pt x="379815" y="39052"/>
                </a:lnTo>
                <a:lnTo>
                  <a:pt x="379960" y="38584"/>
                </a:lnTo>
                <a:lnTo>
                  <a:pt x="380185" y="38232"/>
                </a:lnTo>
                <a:lnTo>
                  <a:pt x="380568" y="38074"/>
                </a:lnTo>
                <a:lnTo>
                  <a:pt x="380911" y="37873"/>
                </a:lnTo>
                <a:lnTo>
                  <a:pt x="381294" y="37715"/>
                </a:lnTo>
                <a:lnTo>
                  <a:pt x="381789" y="37393"/>
                </a:lnTo>
                <a:lnTo>
                  <a:pt x="384397" y="36652"/>
                </a:lnTo>
                <a:lnTo>
                  <a:pt x="384781" y="36567"/>
                </a:lnTo>
                <a:lnTo>
                  <a:pt x="385355" y="36324"/>
                </a:lnTo>
                <a:lnTo>
                  <a:pt x="385660" y="36166"/>
                </a:lnTo>
                <a:lnTo>
                  <a:pt x="385924" y="35850"/>
                </a:lnTo>
                <a:lnTo>
                  <a:pt x="386151" y="35619"/>
                </a:lnTo>
                <a:lnTo>
                  <a:pt x="386339" y="35346"/>
                </a:lnTo>
                <a:lnTo>
                  <a:pt x="386487" y="34993"/>
                </a:lnTo>
                <a:lnTo>
                  <a:pt x="386480" y="34611"/>
                </a:lnTo>
                <a:lnTo>
                  <a:pt x="386473" y="34264"/>
                </a:lnTo>
                <a:lnTo>
                  <a:pt x="386351" y="33918"/>
                </a:lnTo>
                <a:lnTo>
                  <a:pt x="386344" y="33572"/>
                </a:lnTo>
                <a:lnTo>
                  <a:pt x="386338" y="33226"/>
                </a:lnTo>
                <a:lnTo>
                  <a:pt x="386256" y="32916"/>
                </a:lnTo>
                <a:lnTo>
                  <a:pt x="386131" y="32454"/>
                </a:lnTo>
                <a:lnTo>
                  <a:pt x="385891" y="31919"/>
                </a:lnTo>
                <a:lnTo>
                  <a:pt x="385179" y="30965"/>
                </a:lnTo>
                <a:lnTo>
                  <a:pt x="384865" y="30668"/>
                </a:lnTo>
                <a:close/>
              </a:path>
            </a:pathLst>
          </a:custGeom>
          <a:solidFill>
            <a:srgbClr val="FF0000"/>
          </a:solidFill>
          <a:ln w="9358">
            <a:solidFill>
              <a:schemeClr val="bg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Freeform 10">
            <a:extLst>
              <a:ext uri="{FF2B5EF4-FFF2-40B4-BE49-F238E27FC236}">
                <a16:creationId xmlns:a16="http://schemas.microsoft.com/office/drawing/2014/main" id="{08DE7E1B-698D-4442-9EC5-ED5069CC85BB}"/>
              </a:ext>
            </a:extLst>
          </p:cNvPr>
          <p:cNvSpPr>
            <a:spLocks/>
          </p:cNvSpPr>
          <p:nvPr/>
        </p:nvSpPr>
        <p:spPr bwMode="auto">
          <a:xfrm>
            <a:off x="8745812" y="5073051"/>
            <a:ext cx="696360" cy="1399333"/>
          </a:xfrm>
          <a:custGeom>
            <a:avLst/>
            <a:gdLst>
              <a:gd name="T0" fmla="*/ 19 w 91"/>
              <a:gd name="T1" fmla="*/ 8 h 179"/>
              <a:gd name="T2" fmla="*/ 33 w 91"/>
              <a:gd name="T3" fmla="*/ 15 h 179"/>
              <a:gd name="T4" fmla="*/ 41 w 91"/>
              <a:gd name="T5" fmla="*/ 5 h 179"/>
              <a:gd name="T6" fmla="*/ 57 w 91"/>
              <a:gd name="T7" fmla="*/ 5 h 179"/>
              <a:gd name="T8" fmla="*/ 60 w 91"/>
              <a:gd name="T9" fmla="*/ 19 h 179"/>
              <a:gd name="T10" fmla="*/ 73 w 91"/>
              <a:gd name="T11" fmla="*/ 26 h 179"/>
              <a:gd name="T12" fmla="*/ 84 w 91"/>
              <a:gd name="T13" fmla="*/ 25 h 179"/>
              <a:gd name="T14" fmla="*/ 87 w 91"/>
              <a:gd name="T15" fmla="*/ 35 h 179"/>
              <a:gd name="T16" fmla="*/ 87 w 91"/>
              <a:gd name="T17" fmla="*/ 49 h 179"/>
              <a:gd name="T18" fmla="*/ 87 w 91"/>
              <a:gd name="T19" fmla="*/ 57 h 179"/>
              <a:gd name="T20" fmla="*/ 91 w 91"/>
              <a:gd name="T21" fmla="*/ 63 h 179"/>
              <a:gd name="T22" fmla="*/ 87 w 91"/>
              <a:gd name="T23" fmla="*/ 69 h 179"/>
              <a:gd name="T24" fmla="*/ 77 w 91"/>
              <a:gd name="T25" fmla="*/ 73 h 179"/>
              <a:gd name="T26" fmla="*/ 77 w 91"/>
              <a:gd name="T27" fmla="*/ 78 h 179"/>
              <a:gd name="T28" fmla="*/ 72 w 91"/>
              <a:gd name="T29" fmla="*/ 86 h 179"/>
              <a:gd name="T30" fmla="*/ 67 w 91"/>
              <a:gd name="T31" fmla="*/ 102 h 179"/>
              <a:gd name="T32" fmla="*/ 67 w 91"/>
              <a:gd name="T33" fmla="*/ 110 h 179"/>
              <a:gd name="T34" fmla="*/ 62 w 91"/>
              <a:gd name="T35" fmla="*/ 114 h 179"/>
              <a:gd name="T36" fmla="*/ 57 w 91"/>
              <a:gd name="T37" fmla="*/ 130 h 179"/>
              <a:gd name="T38" fmla="*/ 56 w 91"/>
              <a:gd name="T39" fmla="*/ 142 h 179"/>
              <a:gd name="T40" fmla="*/ 70 w 91"/>
              <a:gd name="T41" fmla="*/ 158 h 179"/>
              <a:gd name="T42" fmla="*/ 71 w 91"/>
              <a:gd name="T43" fmla="*/ 166 h 179"/>
              <a:gd name="T44" fmla="*/ 67 w 91"/>
              <a:gd name="T45" fmla="*/ 169 h 179"/>
              <a:gd name="T46" fmla="*/ 67 w 91"/>
              <a:gd name="T47" fmla="*/ 179 h 179"/>
              <a:gd name="T48" fmla="*/ 63 w 91"/>
              <a:gd name="T49" fmla="*/ 175 h 179"/>
              <a:gd name="T50" fmla="*/ 58 w 91"/>
              <a:gd name="T51" fmla="*/ 174 h 179"/>
              <a:gd name="T52" fmla="*/ 53 w 91"/>
              <a:gd name="T53" fmla="*/ 168 h 179"/>
              <a:gd name="T54" fmla="*/ 46 w 91"/>
              <a:gd name="T55" fmla="*/ 166 h 179"/>
              <a:gd name="T56" fmla="*/ 38 w 91"/>
              <a:gd name="T57" fmla="*/ 168 h 179"/>
              <a:gd name="T58" fmla="*/ 30 w 91"/>
              <a:gd name="T59" fmla="*/ 173 h 179"/>
              <a:gd name="T60" fmla="*/ 25 w 91"/>
              <a:gd name="T61" fmla="*/ 176 h 179"/>
              <a:gd name="T62" fmla="*/ 13 w 91"/>
              <a:gd name="T63" fmla="*/ 176 h 179"/>
              <a:gd name="T64" fmla="*/ 11 w 91"/>
              <a:gd name="T65" fmla="*/ 174 h 179"/>
              <a:gd name="T66" fmla="*/ 11 w 91"/>
              <a:gd name="T67" fmla="*/ 168 h 179"/>
              <a:gd name="T68" fmla="*/ 11 w 91"/>
              <a:gd name="T69" fmla="*/ 163 h 179"/>
              <a:gd name="T70" fmla="*/ 11 w 91"/>
              <a:gd name="T71" fmla="*/ 158 h 179"/>
              <a:gd name="T72" fmla="*/ 11 w 91"/>
              <a:gd name="T73" fmla="*/ 155 h 179"/>
              <a:gd name="T74" fmla="*/ 8 w 91"/>
              <a:gd name="T75" fmla="*/ 144 h 179"/>
              <a:gd name="T76" fmla="*/ 7 w 91"/>
              <a:gd name="T77" fmla="*/ 134 h 179"/>
              <a:gd name="T78" fmla="*/ 5 w 91"/>
              <a:gd name="T79" fmla="*/ 126 h 179"/>
              <a:gd name="T80" fmla="*/ 3 w 91"/>
              <a:gd name="T81" fmla="*/ 117 h 179"/>
              <a:gd name="T82" fmla="*/ 2 w 91"/>
              <a:gd name="T83" fmla="*/ 106 h 179"/>
              <a:gd name="T84" fmla="*/ 0 w 91"/>
              <a:gd name="T85" fmla="*/ 91 h 179"/>
              <a:gd name="T86" fmla="*/ 1 w 91"/>
              <a:gd name="T87" fmla="*/ 81 h 179"/>
              <a:gd name="T88" fmla="*/ 2 w 91"/>
              <a:gd name="T89" fmla="*/ 74 h 179"/>
              <a:gd name="T90" fmla="*/ 10 w 91"/>
              <a:gd name="T91" fmla="*/ 70 h 179"/>
              <a:gd name="T92" fmla="*/ 11 w 91"/>
              <a:gd name="T93" fmla="*/ 64 h 179"/>
              <a:gd name="T94" fmla="*/ 16 w 91"/>
              <a:gd name="T95" fmla="*/ 60 h 179"/>
              <a:gd name="T96" fmla="*/ 13 w 91"/>
              <a:gd name="T97" fmla="*/ 55 h 179"/>
              <a:gd name="T98" fmla="*/ 17 w 91"/>
              <a:gd name="T99" fmla="*/ 53 h 179"/>
              <a:gd name="T100" fmla="*/ 18 w 91"/>
              <a:gd name="T101" fmla="*/ 52 h 179"/>
              <a:gd name="T102" fmla="*/ 18 w 91"/>
              <a:gd name="T103" fmla="*/ 44 h 179"/>
              <a:gd name="T104" fmla="*/ 18 w 91"/>
              <a:gd name="T105" fmla="*/ 37 h 179"/>
              <a:gd name="T106" fmla="*/ 18 w 91"/>
              <a:gd name="T107" fmla="*/ 28 h 179"/>
              <a:gd name="T108" fmla="*/ 18 w 91"/>
              <a:gd name="T109" fmla="*/ 23 h 179"/>
              <a:gd name="T110" fmla="*/ 17 w 91"/>
              <a:gd name="T111" fmla="*/ 21 h 179"/>
              <a:gd name="T112" fmla="*/ 13 w 91"/>
              <a:gd name="T113" fmla="*/ 13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1" h="179">
                <a:moveTo>
                  <a:pt x="9" y="8"/>
                </a:move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9" y="8"/>
                </a:lnTo>
                <a:lnTo>
                  <a:pt x="21" y="8"/>
                </a:lnTo>
                <a:lnTo>
                  <a:pt x="23" y="8"/>
                </a:lnTo>
                <a:lnTo>
                  <a:pt x="23" y="13"/>
                </a:lnTo>
                <a:lnTo>
                  <a:pt x="28" y="14"/>
                </a:lnTo>
                <a:lnTo>
                  <a:pt x="29" y="16"/>
                </a:lnTo>
                <a:lnTo>
                  <a:pt x="33" y="15"/>
                </a:lnTo>
                <a:lnTo>
                  <a:pt x="33" y="14"/>
                </a:lnTo>
                <a:lnTo>
                  <a:pt x="34" y="8"/>
                </a:lnTo>
                <a:lnTo>
                  <a:pt x="34" y="7"/>
                </a:lnTo>
                <a:lnTo>
                  <a:pt x="34" y="6"/>
                </a:lnTo>
                <a:lnTo>
                  <a:pt x="38" y="4"/>
                </a:lnTo>
                <a:lnTo>
                  <a:pt x="41" y="5"/>
                </a:lnTo>
                <a:lnTo>
                  <a:pt x="46" y="2"/>
                </a:lnTo>
                <a:lnTo>
                  <a:pt x="46" y="0"/>
                </a:lnTo>
                <a:lnTo>
                  <a:pt x="48" y="0"/>
                </a:lnTo>
                <a:lnTo>
                  <a:pt x="56" y="0"/>
                </a:lnTo>
                <a:lnTo>
                  <a:pt x="55" y="2"/>
                </a:lnTo>
                <a:lnTo>
                  <a:pt x="57" y="5"/>
                </a:lnTo>
                <a:lnTo>
                  <a:pt x="58" y="9"/>
                </a:lnTo>
                <a:lnTo>
                  <a:pt x="59" y="11"/>
                </a:lnTo>
                <a:lnTo>
                  <a:pt x="59" y="13"/>
                </a:lnTo>
                <a:lnTo>
                  <a:pt x="60" y="15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19"/>
                </a:lnTo>
                <a:lnTo>
                  <a:pt x="64" y="17"/>
                </a:lnTo>
                <a:lnTo>
                  <a:pt x="66" y="17"/>
                </a:lnTo>
                <a:lnTo>
                  <a:pt x="70" y="21"/>
                </a:lnTo>
                <a:lnTo>
                  <a:pt x="73" y="26"/>
                </a:lnTo>
                <a:lnTo>
                  <a:pt x="75" y="26"/>
                </a:lnTo>
                <a:lnTo>
                  <a:pt x="77" y="26"/>
                </a:lnTo>
                <a:lnTo>
                  <a:pt x="78" y="26"/>
                </a:lnTo>
                <a:lnTo>
                  <a:pt x="80" y="26"/>
                </a:lnTo>
                <a:lnTo>
                  <a:pt x="82" y="24"/>
                </a:lnTo>
                <a:lnTo>
                  <a:pt x="84" y="25"/>
                </a:lnTo>
                <a:lnTo>
                  <a:pt x="84" y="27"/>
                </a:lnTo>
                <a:lnTo>
                  <a:pt x="85" y="28"/>
                </a:lnTo>
                <a:lnTo>
                  <a:pt x="84" y="32"/>
                </a:lnTo>
                <a:lnTo>
                  <a:pt x="85" y="34"/>
                </a:lnTo>
                <a:lnTo>
                  <a:pt x="86" y="36"/>
                </a:lnTo>
                <a:lnTo>
                  <a:pt x="87" y="35"/>
                </a:lnTo>
                <a:lnTo>
                  <a:pt x="87" y="36"/>
                </a:lnTo>
                <a:lnTo>
                  <a:pt x="87" y="38"/>
                </a:lnTo>
                <a:lnTo>
                  <a:pt x="88" y="44"/>
                </a:lnTo>
                <a:lnTo>
                  <a:pt x="87" y="47"/>
                </a:lnTo>
                <a:lnTo>
                  <a:pt x="88" y="48"/>
                </a:lnTo>
                <a:lnTo>
                  <a:pt x="87" y="49"/>
                </a:lnTo>
                <a:lnTo>
                  <a:pt x="86" y="52"/>
                </a:lnTo>
                <a:lnTo>
                  <a:pt x="86" y="55"/>
                </a:lnTo>
                <a:lnTo>
                  <a:pt x="84" y="56"/>
                </a:lnTo>
                <a:lnTo>
                  <a:pt x="84" y="58"/>
                </a:lnTo>
                <a:lnTo>
                  <a:pt x="85" y="59"/>
                </a:lnTo>
                <a:lnTo>
                  <a:pt x="87" y="57"/>
                </a:lnTo>
                <a:lnTo>
                  <a:pt x="88" y="59"/>
                </a:lnTo>
                <a:lnTo>
                  <a:pt x="90" y="59"/>
                </a:lnTo>
                <a:lnTo>
                  <a:pt x="91" y="61"/>
                </a:lnTo>
                <a:lnTo>
                  <a:pt x="91" y="62"/>
                </a:lnTo>
                <a:lnTo>
                  <a:pt x="90" y="62"/>
                </a:lnTo>
                <a:lnTo>
                  <a:pt x="91" y="63"/>
                </a:lnTo>
                <a:lnTo>
                  <a:pt x="90" y="65"/>
                </a:lnTo>
                <a:lnTo>
                  <a:pt x="88" y="65"/>
                </a:lnTo>
                <a:lnTo>
                  <a:pt x="88" y="65"/>
                </a:lnTo>
                <a:lnTo>
                  <a:pt x="87" y="67"/>
                </a:lnTo>
                <a:lnTo>
                  <a:pt x="88" y="68"/>
                </a:lnTo>
                <a:lnTo>
                  <a:pt x="87" y="69"/>
                </a:lnTo>
                <a:lnTo>
                  <a:pt x="87" y="71"/>
                </a:lnTo>
                <a:lnTo>
                  <a:pt x="85" y="74"/>
                </a:lnTo>
                <a:lnTo>
                  <a:pt x="82" y="74"/>
                </a:lnTo>
                <a:lnTo>
                  <a:pt x="81" y="75"/>
                </a:lnTo>
                <a:lnTo>
                  <a:pt x="78" y="74"/>
                </a:lnTo>
                <a:lnTo>
                  <a:pt x="77" y="73"/>
                </a:lnTo>
                <a:lnTo>
                  <a:pt x="75" y="73"/>
                </a:lnTo>
                <a:lnTo>
                  <a:pt x="75" y="75"/>
                </a:lnTo>
                <a:lnTo>
                  <a:pt x="77" y="76"/>
                </a:lnTo>
                <a:lnTo>
                  <a:pt x="77" y="77"/>
                </a:lnTo>
                <a:lnTo>
                  <a:pt x="76" y="78"/>
                </a:lnTo>
                <a:lnTo>
                  <a:pt x="77" y="78"/>
                </a:lnTo>
                <a:lnTo>
                  <a:pt x="73" y="80"/>
                </a:lnTo>
                <a:lnTo>
                  <a:pt x="74" y="81"/>
                </a:lnTo>
                <a:lnTo>
                  <a:pt x="73" y="82"/>
                </a:lnTo>
                <a:lnTo>
                  <a:pt x="73" y="83"/>
                </a:lnTo>
                <a:lnTo>
                  <a:pt x="72" y="85"/>
                </a:lnTo>
                <a:lnTo>
                  <a:pt x="72" y="86"/>
                </a:lnTo>
                <a:lnTo>
                  <a:pt x="70" y="88"/>
                </a:lnTo>
                <a:lnTo>
                  <a:pt x="70" y="91"/>
                </a:lnTo>
                <a:lnTo>
                  <a:pt x="70" y="93"/>
                </a:lnTo>
                <a:lnTo>
                  <a:pt x="70" y="94"/>
                </a:lnTo>
                <a:lnTo>
                  <a:pt x="68" y="98"/>
                </a:lnTo>
                <a:lnTo>
                  <a:pt x="67" y="102"/>
                </a:lnTo>
                <a:lnTo>
                  <a:pt x="67" y="104"/>
                </a:lnTo>
                <a:lnTo>
                  <a:pt x="68" y="106"/>
                </a:lnTo>
                <a:lnTo>
                  <a:pt x="68" y="109"/>
                </a:lnTo>
                <a:lnTo>
                  <a:pt x="70" y="110"/>
                </a:lnTo>
                <a:lnTo>
                  <a:pt x="69" y="111"/>
                </a:lnTo>
                <a:lnTo>
                  <a:pt x="67" y="110"/>
                </a:lnTo>
                <a:lnTo>
                  <a:pt x="65" y="114"/>
                </a:lnTo>
                <a:lnTo>
                  <a:pt x="65" y="116"/>
                </a:lnTo>
                <a:lnTo>
                  <a:pt x="64" y="117"/>
                </a:lnTo>
                <a:lnTo>
                  <a:pt x="63" y="117"/>
                </a:lnTo>
                <a:lnTo>
                  <a:pt x="63" y="116"/>
                </a:lnTo>
                <a:lnTo>
                  <a:pt x="62" y="114"/>
                </a:lnTo>
                <a:lnTo>
                  <a:pt x="61" y="114"/>
                </a:lnTo>
                <a:lnTo>
                  <a:pt x="58" y="119"/>
                </a:lnTo>
                <a:lnTo>
                  <a:pt x="57" y="123"/>
                </a:lnTo>
                <a:lnTo>
                  <a:pt x="57" y="125"/>
                </a:lnTo>
                <a:lnTo>
                  <a:pt x="57" y="127"/>
                </a:lnTo>
                <a:lnTo>
                  <a:pt x="57" y="130"/>
                </a:lnTo>
                <a:lnTo>
                  <a:pt x="56" y="132"/>
                </a:lnTo>
                <a:lnTo>
                  <a:pt x="57" y="134"/>
                </a:lnTo>
                <a:lnTo>
                  <a:pt x="56" y="135"/>
                </a:lnTo>
                <a:lnTo>
                  <a:pt x="56" y="138"/>
                </a:lnTo>
                <a:lnTo>
                  <a:pt x="56" y="140"/>
                </a:lnTo>
                <a:lnTo>
                  <a:pt x="56" y="142"/>
                </a:lnTo>
                <a:lnTo>
                  <a:pt x="57" y="143"/>
                </a:lnTo>
                <a:lnTo>
                  <a:pt x="61" y="149"/>
                </a:lnTo>
                <a:lnTo>
                  <a:pt x="61" y="156"/>
                </a:lnTo>
                <a:lnTo>
                  <a:pt x="64" y="157"/>
                </a:lnTo>
                <a:lnTo>
                  <a:pt x="65" y="158"/>
                </a:lnTo>
                <a:lnTo>
                  <a:pt x="70" y="158"/>
                </a:lnTo>
                <a:lnTo>
                  <a:pt x="70" y="159"/>
                </a:lnTo>
                <a:lnTo>
                  <a:pt x="72" y="160"/>
                </a:lnTo>
                <a:lnTo>
                  <a:pt x="73" y="161"/>
                </a:lnTo>
                <a:lnTo>
                  <a:pt x="73" y="163"/>
                </a:lnTo>
                <a:lnTo>
                  <a:pt x="71" y="164"/>
                </a:lnTo>
                <a:lnTo>
                  <a:pt x="71" y="166"/>
                </a:lnTo>
                <a:lnTo>
                  <a:pt x="69" y="167"/>
                </a:lnTo>
                <a:lnTo>
                  <a:pt x="67" y="166"/>
                </a:lnTo>
                <a:lnTo>
                  <a:pt x="65" y="166"/>
                </a:lnTo>
                <a:lnTo>
                  <a:pt x="65" y="166"/>
                </a:lnTo>
                <a:lnTo>
                  <a:pt x="65" y="167"/>
                </a:lnTo>
                <a:lnTo>
                  <a:pt x="67" y="169"/>
                </a:lnTo>
                <a:lnTo>
                  <a:pt x="67" y="170"/>
                </a:lnTo>
                <a:lnTo>
                  <a:pt x="67" y="171"/>
                </a:lnTo>
                <a:lnTo>
                  <a:pt x="69" y="172"/>
                </a:lnTo>
                <a:lnTo>
                  <a:pt x="68" y="175"/>
                </a:lnTo>
                <a:lnTo>
                  <a:pt x="68" y="179"/>
                </a:lnTo>
                <a:lnTo>
                  <a:pt x="67" y="179"/>
                </a:lnTo>
                <a:lnTo>
                  <a:pt x="65" y="179"/>
                </a:lnTo>
                <a:lnTo>
                  <a:pt x="64" y="179"/>
                </a:lnTo>
                <a:lnTo>
                  <a:pt x="63" y="179"/>
                </a:lnTo>
                <a:lnTo>
                  <a:pt x="63" y="176"/>
                </a:lnTo>
                <a:lnTo>
                  <a:pt x="62" y="176"/>
                </a:lnTo>
                <a:lnTo>
                  <a:pt x="63" y="175"/>
                </a:lnTo>
                <a:lnTo>
                  <a:pt x="62" y="173"/>
                </a:lnTo>
                <a:lnTo>
                  <a:pt x="61" y="173"/>
                </a:lnTo>
                <a:lnTo>
                  <a:pt x="60" y="173"/>
                </a:lnTo>
                <a:lnTo>
                  <a:pt x="59" y="172"/>
                </a:lnTo>
                <a:lnTo>
                  <a:pt x="59" y="173"/>
                </a:lnTo>
                <a:lnTo>
                  <a:pt x="58" y="174"/>
                </a:lnTo>
                <a:lnTo>
                  <a:pt x="56" y="173"/>
                </a:lnTo>
                <a:lnTo>
                  <a:pt x="53" y="172"/>
                </a:lnTo>
                <a:lnTo>
                  <a:pt x="53" y="171"/>
                </a:lnTo>
                <a:lnTo>
                  <a:pt x="52" y="170"/>
                </a:lnTo>
                <a:lnTo>
                  <a:pt x="53" y="168"/>
                </a:lnTo>
                <a:lnTo>
                  <a:pt x="53" y="168"/>
                </a:lnTo>
                <a:lnTo>
                  <a:pt x="52" y="167"/>
                </a:lnTo>
                <a:lnTo>
                  <a:pt x="51" y="168"/>
                </a:lnTo>
                <a:lnTo>
                  <a:pt x="51" y="166"/>
                </a:lnTo>
                <a:lnTo>
                  <a:pt x="49" y="165"/>
                </a:lnTo>
                <a:lnTo>
                  <a:pt x="47" y="166"/>
                </a:lnTo>
                <a:lnTo>
                  <a:pt x="46" y="166"/>
                </a:lnTo>
                <a:lnTo>
                  <a:pt x="46" y="166"/>
                </a:lnTo>
                <a:lnTo>
                  <a:pt x="42" y="168"/>
                </a:lnTo>
                <a:lnTo>
                  <a:pt x="40" y="168"/>
                </a:lnTo>
                <a:lnTo>
                  <a:pt x="39" y="169"/>
                </a:lnTo>
                <a:lnTo>
                  <a:pt x="39" y="169"/>
                </a:lnTo>
                <a:lnTo>
                  <a:pt x="38" y="168"/>
                </a:lnTo>
                <a:lnTo>
                  <a:pt x="38" y="167"/>
                </a:lnTo>
                <a:lnTo>
                  <a:pt x="34" y="167"/>
                </a:lnTo>
                <a:lnTo>
                  <a:pt x="34" y="168"/>
                </a:lnTo>
                <a:lnTo>
                  <a:pt x="35" y="169"/>
                </a:lnTo>
                <a:lnTo>
                  <a:pt x="32" y="171"/>
                </a:lnTo>
                <a:lnTo>
                  <a:pt x="30" y="173"/>
                </a:lnTo>
                <a:lnTo>
                  <a:pt x="30" y="175"/>
                </a:lnTo>
                <a:lnTo>
                  <a:pt x="28" y="176"/>
                </a:lnTo>
                <a:lnTo>
                  <a:pt x="26" y="173"/>
                </a:lnTo>
                <a:lnTo>
                  <a:pt x="26" y="173"/>
                </a:lnTo>
                <a:lnTo>
                  <a:pt x="25" y="174"/>
                </a:lnTo>
                <a:lnTo>
                  <a:pt x="25" y="176"/>
                </a:lnTo>
                <a:lnTo>
                  <a:pt x="23" y="176"/>
                </a:lnTo>
                <a:lnTo>
                  <a:pt x="23" y="177"/>
                </a:lnTo>
                <a:lnTo>
                  <a:pt x="20" y="178"/>
                </a:lnTo>
                <a:lnTo>
                  <a:pt x="16" y="177"/>
                </a:lnTo>
                <a:lnTo>
                  <a:pt x="13" y="176"/>
                </a:lnTo>
                <a:lnTo>
                  <a:pt x="13" y="176"/>
                </a:lnTo>
                <a:lnTo>
                  <a:pt x="12" y="177"/>
                </a:lnTo>
                <a:lnTo>
                  <a:pt x="11" y="177"/>
                </a:lnTo>
                <a:lnTo>
                  <a:pt x="11" y="176"/>
                </a:lnTo>
                <a:lnTo>
                  <a:pt x="11" y="175"/>
                </a:lnTo>
                <a:lnTo>
                  <a:pt x="11" y="174"/>
                </a:lnTo>
                <a:lnTo>
                  <a:pt x="11" y="174"/>
                </a:lnTo>
                <a:lnTo>
                  <a:pt x="12" y="173"/>
                </a:lnTo>
                <a:lnTo>
                  <a:pt x="11" y="173"/>
                </a:lnTo>
                <a:lnTo>
                  <a:pt x="11" y="173"/>
                </a:lnTo>
                <a:lnTo>
                  <a:pt x="11" y="172"/>
                </a:lnTo>
                <a:lnTo>
                  <a:pt x="11" y="170"/>
                </a:lnTo>
                <a:lnTo>
                  <a:pt x="11" y="168"/>
                </a:lnTo>
                <a:lnTo>
                  <a:pt x="12" y="168"/>
                </a:lnTo>
                <a:lnTo>
                  <a:pt x="11" y="166"/>
                </a:lnTo>
                <a:lnTo>
                  <a:pt x="13" y="165"/>
                </a:lnTo>
                <a:lnTo>
                  <a:pt x="12" y="163"/>
                </a:lnTo>
                <a:lnTo>
                  <a:pt x="11" y="163"/>
                </a:lnTo>
                <a:lnTo>
                  <a:pt x="11" y="163"/>
                </a:lnTo>
                <a:lnTo>
                  <a:pt x="11" y="162"/>
                </a:lnTo>
                <a:lnTo>
                  <a:pt x="12" y="162"/>
                </a:lnTo>
                <a:lnTo>
                  <a:pt x="12" y="161"/>
                </a:lnTo>
                <a:lnTo>
                  <a:pt x="12" y="159"/>
                </a:lnTo>
                <a:lnTo>
                  <a:pt x="11" y="159"/>
                </a:lnTo>
                <a:lnTo>
                  <a:pt x="11" y="158"/>
                </a:lnTo>
                <a:lnTo>
                  <a:pt x="10" y="158"/>
                </a:lnTo>
                <a:lnTo>
                  <a:pt x="9" y="158"/>
                </a:lnTo>
                <a:lnTo>
                  <a:pt x="10" y="158"/>
                </a:lnTo>
                <a:lnTo>
                  <a:pt x="10" y="157"/>
                </a:lnTo>
                <a:lnTo>
                  <a:pt x="11" y="155"/>
                </a:lnTo>
                <a:lnTo>
                  <a:pt x="11" y="155"/>
                </a:lnTo>
                <a:lnTo>
                  <a:pt x="12" y="153"/>
                </a:lnTo>
                <a:lnTo>
                  <a:pt x="11" y="153"/>
                </a:lnTo>
                <a:lnTo>
                  <a:pt x="10" y="152"/>
                </a:lnTo>
                <a:lnTo>
                  <a:pt x="10" y="151"/>
                </a:lnTo>
                <a:lnTo>
                  <a:pt x="9" y="145"/>
                </a:lnTo>
                <a:lnTo>
                  <a:pt x="8" y="144"/>
                </a:lnTo>
                <a:lnTo>
                  <a:pt x="8" y="142"/>
                </a:lnTo>
                <a:lnTo>
                  <a:pt x="8" y="140"/>
                </a:lnTo>
                <a:lnTo>
                  <a:pt x="8" y="139"/>
                </a:lnTo>
                <a:lnTo>
                  <a:pt x="7" y="137"/>
                </a:lnTo>
                <a:lnTo>
                  <a:pt x="7" y="135"/>
                </a:lnTo>
                <a:lnTo>
                  <a:pt x="7" y="134"/>
                </a:lnTo>
                <a:lnTo>
                  <a:pt x="7" y="134"/>
                </a:lnTo>
                <a:lnTo>
                  <a:pt x="7" y="133"/>
                </a:lnTo>
                <a:lnTo>
                  <a:pt x="6" y="132"/>
                </a:lnTo>
                <a:lnTo>
                  <a:pt x="6" y="129"/>
                </a:lnTo>
                <a:lnTo>
                  <a:pt x="5" y="127"/>
                </a:lnTo>
                <a:lnTo>
                  <a:pt x="5" y="126"/>
                </a:lnTo>
                <a:lnTo>
                  <a:pt x="5" y="125"/>
                </a:lnTo>
                <a:lnTo>
                  <a:pt x="4" y="123"/>
                </a:lnTo>
                <a:lnTo>
                  <a:pt x="5" y="122"/>
                </a:lnTo>
                <a:lnTo>
                  <a:pt x="3" y="120"/>
                </a:lnTo>
                <a:lnTo>
                  <a:pt x="3" y="119"/>
                </a:lnTo>
                <a:lnTo>
                  <a:pt x="3" y="117"/>
                </a:lnTo>
                <a:lnTo>
                  <a:pt x="4" y="117"/>
                </a:lnTo>
                <a:lnTo>
                  <a:pt x="3" y="113"/>
                </a:lnTo>
                <a:lnTo>
                  <a:pt x="4" y="111"/>
                </a:lnTo>
                <a:lnTo>
                  <a:pt x="3" y="107"/>
                </a:lnTo>
                <a:lnTo>
                  <a:pt x="2" y="107"/>
                </a:lnTo>
                <a:lnTo>
                  <a:pt x="2" y="106"/>
                </a:lnTo>
                <a:lnTo>
                  <a:pt x="2" y="103"/>
                </a:lnTo>
                <a:lnTo>
                  <a:pt x="1" y="99"/>
                </a:lnTo>
                <a:lnTo>
                  <a:pt x="1" y="96"/>
                </a:lnTo>
                <a:lnTo>
                  <a:pt x="0" y="95"/>
                </a:lnTo>
                <a:lnTo>
                  <a:pt x="1" y="94"/>
                </a:lnTo>
                <a:lnTo>
                  <a:pt x="0" y="91"/>
                </a:lnTo>
                <a:lnTo>
                  <a:pt x="0" y="90"/>
                </a:lnTo>
                <a:lnTo>
                  <a:pt x="0" y="88"/>
                </a:lnTo>
                <a:lnTo>
                  <a:pt x="0" y="86"/>
                </a:lnTo>
                <a:lnTo>
                  <a:pt x="1" y="85"/>
                </a:lnTo>
                <a:lnTo>
                  <a:pt x="2" y="83"/>
                </a:lnTo>
                <a:lnTo>
                  <a:pt x="1" y="81"/>
                </a:lnTo>
                <a:lnTo>
                  <a:pt x="1" y="81"/>
                </a:lnTo>
                <a:lnTo>
                  <a:pt x="2" y="78"/>
                </a:lnTo>
                <a:lnTo>
                  <a:pt x="1" y="77"/>
                </a:lnTo>
                <a:lnTo>
                  <a:pt x="2" y="75"/>
                </a:lnTo>
                <a:lnTo>
                  <a:pt x="2" y="74"/>
                </a:lnTo>
                <a:lnTo>
                  <a:pt x="2" y="74"/>
                </a:lnTo>
                <a:lnTo>
                  <a:pt x="3" y="70"/>
                </a:lnTo>
                <a:lnTo>
                  <a:pt x="4" y="68"/>
                </a:lnTo>
                <a:lnTo>
                  <a:pt x="5" y="71"/>
                </a:lnTo>
                <a:lnTo>
                  <a:pt x="7" y="72"/>
                </a:lnTo>
                <a:lnTo>
                  <a:pt x="9" y="71"/>
                </a:lnTo>
                <a:lnTo>
                  <a:pt x="10" y="70"/>
                </a:lnTo>
                <a:lnTo>
                  <a:pt x="10" y="69"/>
                </a:lnTo>
                <a:lnTo>
                  <a:pt x="10" y="68"/>
                </a:lnTo>
                <a:lnTo>
                  <a:pt x="11" y="68"/>
                </a:lnTo>
                <a:lnTo>
                  <a:pt x="11" y="65"/>
                </a:lnTo>
                <a:lnTo>
                  <a:pt x="12" y="65"/>
                </a:lnTo>
                <a:lnTo>
                  <a:pt x="11" y="64"/>
                </a:lnTo>
                <a:lnTo>
                  <a:pt x="12" y="64"/>
                </a:lnTo>
                <a:lnTo>
                  <a:pt x="13" y="65"/>
                </a:lnTo>
                <a:lnTo>
                  <a:pt x="15" y="65"/>
                </a:lnTo>
                <a:lnTo>
                  <a:pt x="15" y="64"/>
                </a:lnTo>
                <a:lnTo>
                  <a:pt x="16" y="62"/>
                </a:lnTo>
                <a:lnTo>
                  <a:pt x="16" y="60"/>
                </a:lnTo>
                <a:lnTo>
                  <a:pt x="15" y="60"/>
                </a:lnTo>
                <a:lnTo>
                  <a:pt x="16" y="59"/>
                </a:lnTo>
                <a:lnTo>
                  <a:pt x="16" y="59"/>
                </a:lnTo>
                <a:lnTo>
                  <a:pt x="15" y="57"/>
                </a:lnTo>
                <a:lnTo>
                  <a:pt x="15" y="55"/>
                </a:lnTo>
                <a:lnTo>
                  <a:pt x="13" y="55"/>
                </a:lnTo>
                <a:lnTo>
                  <a:pt x="14" y="54"/>
                </a:lnTo>
                <a:lnTo>
                  <a:pt x="15" y="54"/>
                </a:lnTo>
                <a:lnTo>
                  <a:pt x="15" y="54"/>
                </a:lnTo>
                <a:lnTo>
                  <a:pt x="16" y="52"/>
                </a:lnTo>
                <a:lnTo>
                  <a:pt x="16" y="53"/>
                </a:lnTo>
                <a:lnTo>
                  <a:pt x="17" y="53"/>
                </a:lnTo>
                <a:lnTo>
                  <a:pt x="17" y="52"/>
                </a:lnTo>
                <a:lnTo>
                  <a:pt x="16" y="52"/>
                </a:lnTo>
                <a:lnTo>
                  <a:pt x="16" y="52"/>
                </a:lnTo>
                <a:lnTo>
                  <a:pt x="17" y="50"/>
                </a:lnTo>
                <a:lnTo>
                  <a:pt x="18" y="50"/>
                </a:lnTo>
                <a:lnTo>
                  <a:pt x="18" y="52"/>
                </a:lnTo>
                <a:lnTo>
                  <a:pt x="19" y="51"/>
                </a:lnTo>
                <a:lnTo>
                  <a:pt x="20" y="50"/>
                </a:lnTo>
                <a:lnTo>
                  <a:pt x="20" y="49"/>
                </a:lnTo>
                <a:lnTo>
                  <a:pt x="20" y="45"/>
                </a:lnTo>
                <a:lnTo>
                  <a:pt x="20" y="44"/>
                </a:lnTo>
                <a:lnTo>
                  <a:pt x="18" y="44"/>
                </a:lnTo>
                <a:lnTo>
                  <a:pt x="18" y="42"/>
                </a:lnTo>
                <a:lnTo>
                  <a:pt x="17" y="41"/>
                </a:lnTo>
                <a:lnTo>
                  <a:pt x="17" y="41"/>
                </a:lnTo>
                <a:lnTo>
                  <a:pt x="18" y="39"/>
                </a:lnTo>
                <a:lnTo>
                  <a:pt x="18" y="37"/>
                </a:lnTo>
                <a:lnTo>
                  <a:pt x="18" y="37"/>
                </a:lnTo>
                <a:lnTo>
                  <a:pt x="18" y="34"/>
                </a:lnTo>
                <a:lnTo>
                  <a:pt x="18" y="34"/>
                </a:lnTo>
                <a:lnTo>
                  <a:pt x="19" y="34"/>
                </a:lnTo>
                <a:lnTo>
                  <a:pt x="20" y="32"/>
                </a:lnTo>
                <a:lnTo>
                  <a:pt x="18" y="29"/>
                </a:lnTo>
                <a:lnTo>
                  <a:pt x="18" y="28"/>
                </a:lnTo>
                <a:lnTo>
                  <a:pt x="17" y="26"/>
                </a:lnTo>
                <a:lnTo>
                  <a:pt x="18" y="26"/>
                </a:lnTo>
                <a:lnTo>
                  <a:pt x="18" y="25"/>
                </a:lnTo>
                <a:lnTo>
                  <a:pt x="18" y="24"/>
                </a:lnTo>
                <a:lnTo>
                  <a:pt x="18" y="24"/>
                </a:lnTo>
                <a:lnTo>
                  <a:pt x="18" y="23"/>
                </a:lnTo>
                <a:lnTo>
                  <a:pt x="18" y="23"/>
                </a:lnTo>
                <a:lnTo>
                  <a:pt x="18" y="21"/>
                </a:lnTo>
                <a:lnTo>
                  <a:pt x="18" y="21"/>
                </a:lnTo>
                <a:lnTo>
                  <a:pt x="18" y="22"/>
                </a:lnTo>
                <a:lnTo>
                  <a:pt x="18" y="21"/>
                </a:lnTo>
                <a:lnTo>
                  <a:pt x="17" y="21"/>
                </a:lnTo>
                <a:lnTo>
                  <a:pt x="17" y="19"/>
                </a:lnTo>
                <a:lnTo>
                  <a:pt x="18" y="18"/>
                </a:lnTo>
                <a:lnTo>
                  <a:pt x="17" y="18"/>
                </a:lnTo>
                <a:lnTo>
                  <a:pt x="18" y="18"/>
                </a:lnTo>
                <a:lnTo>
                  <a:pt x="17" y="17"/>
                </a:lnTo>
                <a:lnTo>
                  <a:pt x="13" y="13"/>
                </a:lnTo>
                <a:lnTo>
                  <a:pt x="12" y="13"/>
                </a:lnTo>
                <a:lnTo>
                  <a:pt x="10" y="13"/>
                </a:lnTo>
                <a:lnTo>
                  <a:pt x="11" y="11"/>
                </a:lnTo>
                <a:lnTo>
                  <a:pt x="9" y="10"/>
                </a:lnTo>
                <a:lnTo>
                  <a:pt x="9" y="8"/>
                </a:lnTo>
                <a:close/>
              </a:path>
            </a:pathLst>
          </a:custGeom>
          <a:solidFill>
            <a:srgbClr val="FFC000">
              <a:alpha val="27843"/>
            </a:srgbClr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L" sz="1600"/>
          </a:p>
        </p:txBody>
      </p:sp>
      <p:sp>
        <p:nvSpPr>
          <p:cNvPr id="80" name="object 113">
            <a:extLst>
              <a:ext uri="{FF2B5EF4-FFF2-40B4-BE49-F238E27FC236}">
                <a16:creationId xmlns:a16="http://schemas.microsoft.com/office/drawing/2014/main" id="{45B6BF3A-65C4-4A2E-B980-CEF933F290A4}"/>
              </a:ext>
            </a:extLst>
          </p:cNvPr>
          <p:cNvSpPr/>
          <p:nvPr/>
        </p:nvSpPr>
        <p:spPr>
          <a:xfrm>
            <a:off x="8894385" y="5162177"/>
            <a:ext cx="74394" cy="74394"/>
          </a:xfrm>
          <a:custGeom>
            <a:avLst/>
            <a:gdLst/>
            <a:ahLst/>
            <a:cxnLst/>
            <a:rect l="l" t="t" r="r" b="b"/>
            <a:pathLst>
              <a:path w="115185" h="115185">
                <a:moveTo>
                  <a:pt x="115185" y="57592"/>
                </a:moveTo>
                <a:lnTo>
                  <a:pt x="113379" y="71957"/>
                </a:lnTo>
                <a:lnTo>
                  <a:pt x="108261" y="84994"/>
                </a:lnTo>
                <a:lnTo>
                  <a:pt x="100281" y="96253"/>
                </a:lnTo>
                <a:lnTo>
                  <a:pt x="89888" y="105285"/>
                </a:lnTo>
                <a:lnTo>
                  <a:pt x="77531" y="111640"/>
                </a:lnTo>
                <a:lnTo>
                  <a:pt x="63661" y="114869"/>
                </a:lnTo>
                <a:lnTo>
                  <a:pt x="57592" y="115185"/>
                </a:lnTo>
                <a:lnTo>
                  <a:pt x="43227" y="113379"/>
                </a:lnTo>
                <a:lnTo>
                  <a:pt x="30191" y="108261"/>
                </a:lnTo>
                <a:lnTo>
                  <a:pt x="18932" y="100281"/>
                </a:lnTo>
                <a:lnTo>
                  <a:pt x="9900" y="89888"/>
                </a:lnTo>
                <a:lnTo>
                  <a:pt x="3544" y="77531"/>
                </a:lnTo>
                <a:lnTo>
                  <a:pt x="315" y="63661"/>
                </a:lnTo>
                <a:lnTo>
                  <a:pt x="0" y="57592"/>
                </a:lnTo>
                <a:lnTo>
                  <a:pt x="1805" y="43227"/>
                </a:lnTo>
                <a:lnTo>
                  <a:pt x="6923" y="30191"/>
                </a:lnTo>
                <a:lnTo>
                  <a:pt x="14903" y="18932"/>
                </a:lnTo>
                <a:lnTo>
                  <a:pt x="25297" y="9900"/>
                </a:lnTo>
                <a:lnTo>
                  <a:pt x="37653" y="3544"/>
                </a:lnTo>
                <a:lnTo>
                  <a:pt x="51524" y="315"/>
                </a:lnTo>
                <a:lnTo>
                  <a:pt x="57592" y="0"/>
                </a:lnTo>
                <a:lnTo>
                  <a:pt x="71957" y="1805"/>
                </a:lnTo>
                <a:lnTo>
                  <a:pt x="84994" y="6923"/>
                </a:lnTo>
                <a:lnTo>
                  <a:pt x="96253" y="14903"/>
                </a:lnTo>
                <a:lnTo>
                  <a:pt x="105285" y="25297"/>
                </a:lnTo>
                <a:lnTo>
                  <a:pt x="111640" y="37653"/>
                </a:lnTo>
                <a:lnTo>
                  <a:pt x="114869" y="51524"/>
                </a:lnTo>
                <a:lnTo>
                  <a:pt x="115185" y="57592"/>
                </a:lnTo>
                <a:close/>
              </a:path>
            </a:pathLst>
          </a:custGeom>
          <a:solidFill>
            <a:srgbClr val="E3E92A"/>
          </a:solidFill>
          <a:ln>
            <a:solidFill>
              <a:schemeClr val="bg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grpSp>
        <p:nvGrpSpPr>
          <p:cNvPr id="371" name="Grupo 370">
            <a:extLst>
              <a:ext uri="{FF2B5EF4-FFF2-40B4-BE49-F238E27FC236}">
                <a16:creationId xmlns:a16="http://schemas.microsoft.com/office/drawing/2014/main" id="{9D7A70E7-9E5D-43F3-8552-33DB7D2A3435}"/>
              </a:ext>
            </a:extLst>
          </p:cNvPr>
          <p:cNvGrpSpPr/>
          <p:nvPr/>
        </p:nvGrpSpPr>
        <p:grpSpPr>
          <a:xfrm>
            <a:off x="8894385" y="5162177"/>
            <a:ext cx="74394" cy="74394"/>
            <a:chOff x="7534038" y="5299453"/>
            <a:chExt cx="74394" cy="74394"/>
          </a:xfrm>
        </p:grpSpPr>
        <p:sp>
          <p:nvSpPr>
            <p:cNvPr id="372" name="object 114">
              <a:extLst>
                <a:ext uri="{FF2B5EF4-FFF2-40B4-BE49-F238E27FC236}">
                  <a16:creationId xmlns:a16="http://schemas.microsoft.com/office/drawing/2014/main" id="{95C7A151-2AEB-47AA-A8A5-39518B193641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635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3" name="object 116">
              <a:extLst>
                <a:ext uri="{FF2B5EF4-FFF2-40B4-BE49-F238E27FC236}">
                  <a16:creationId xmlns:a16="http://schemas.microsoft.com/office/drawing/2014/main" id="{B2EB1DBB-8C48-4B16-8B95-F84A0867A3FB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2" name="Rectángulo 1">
            <a:extLst>
              <a:ext uri="{FF2B5EF4-FFF2-40B4-BE49-F238E27FC236}">
                <a16:creationId xmlns:a16="http://schemas.microsoft.com/office/drawing/2014/main" id="{F4B627BC-ED87-4BC6-82C0-FC8725493DBF}"/>
              </a:ext>
            </a:extLst>
          </p:cNvPr>
          <p:cNvSpPr/>
          <p:nvPr/>
        </p:nvSpPr>
        <p:spPr>
          <a:xfrm>
            <a:off x="5136940" y="1431120"/>
            <a:ext cx="1069524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sz="1400" b="1" dirty="0">
                <a:solidFill>
                  <a:srgbClr val="00B0F0"/>
                </a:solidFill>
              </a:rPr>
              <a:t>27/04/2018</a:t>
            </a:r>
          </a:p>
        </p:txBody>
      </p:sp>
      <p:sp>
        <p:nvSpPr>
          <p:cNvPr id="86" name="CuadroTexto 85">
            <a:extLst>
              <a:ext uri="{FF2B5EF4-FFF2-40B4-BE49-F238E27FC236}">
                <a16:creationId xmlns:a16="http://schemas.microsoft.com/office/drawing/2014/main" id="{63211651-23E0-421B-B2C8-BE335BDB8D92}"/>
              </a:ext>
            </a:extLst>
          </p:cNvPr>
          <p:cNvSpPr txBox="1"/>
          <p:nvPr/>
        </p:nvSpPr>
        <p:spPr>
          <a:xfrm>
            <a:off x="6079665" y="1340963"/>
            <a:ext cx="1601983" cy="4314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 algn="ctr">
              <a:lnSpc>
                <a:spcPts val="1300"/>
              </a:lnSpc>
              <a:defRPr sz="1400" b="1"/>
            </a:lvl1pPr>
          </a:lstStyle>
          <a:p>
            <a:r>
              <a:rPr lang="es-CL" dirty="0"/>
              <a:t>Sentencia Primer Tribunal Ambiental</a:t>
            </a:r>
          </a:p>
        </p:txBody>
      </p:sp>
      <p:grpSp>
        <p:nvGrpSpPr>
          <p:cNvPr id="87" name="Grupo 86">
            <a:extLst>
              <a:ext uri="{FF2B5EF4-FFF2-40B4-BE49-F238E27FC236}">
                <a16:creationId xmlns:a16="http://schemas.microsoft.com/office/drawing/2014/main" id="{73911DB8-490C-470B-9A79-A4D93B017B6A}"/>
              </a:ext>
            </a:extLst>
          </p:cNvPr>
          <p:cNvGrpSpPr/>
          <p:nvPr/>
        </p:nvGrpSpPr>
        <p:grpSpPr>
          <a:xfrm>
            <a:off x="10461800" y="230977"/>
            <a:ext cx="973186" cy="364107"/>
            <a:chOff x="11203059" y="6709445"/>
            <a:chExt cx="3796633" cy="1420470"/>
          </a:xfrm>
          <a:solidFill>
            <a:schemeClr val="bg1"/>
          </a:solidFill>
        </p:grpSpPr>
        <p:grpSp>
          <p:nvGrpSpPr>
            <p:cNvPr id="89" name="Grupo 88">
              <a:extLst>
                <a:ext uri="{FF2B5EF4-FFF2-40B4-BE49-F238E27FC236}">
                  <a16:creationId xmlns:a16="http://schemas.microsoft.com/office/drawing/2014/main" id="{7152DFA0-75BF-4540-BC1A-E4AFAE206FCC}"/>
                </a:ext>
              </a:extLst>
            </p:cNvPr>
            <p:cNvGrpSpPr/>
            <p:nvPr/>
          </p:nvGrpSpPr>
          <p:grpSpPr>
            <a:xfrm>
              <a:off x="11203059" y="6930654"/>
              <a:ext cx="2016957" cy="987205"/>
              <a:chOff x="9134476" y="289491"/>
              <a:chExt cx="2098957" cy="1027340"/>
            </a:xfrm>
            <a:grpFill/>
          </p:grpSpPr>
          <p:sp>
            <p:nvSpPr>
              <p:cNvPr id="133" name="Forma libre: forma 132">
                <a:extLst>
                  <a:ext uri="{FF2B5EF4-FFF2-40B4-BE49-F238E27FC236}">
                    <a16:creationId xmlns:a16="http://schemas.microsoft.com/office/drawing/2014/main" id="{E9845B66-2033-40DF-B7E2-E4EF24D71011}"/>
                  </a:ext>
                </a:extLst>
              </p:cNvPr>
              <p:cNvSpPr/>
              <p:nvPr/>
            </p:nvSpPr>
            <p:spPr>
              <a:xfrm>
                <a:off x="9134476" y="289491"/>
                <a:ext cx="569224" cy="1017815"/>
              </a:xfrm>
              <a:custGeom>
                <a:avLst/>
                <a:gdLst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97631 w 569119"/>
                  <a:gd name="connsiteY2" fmla="*/ 154781 h 973931"/>
                  <a:gd name="connsiteX3" fmla="*/ 185738 w 569119"/>
                  <a:gd name="connsiteY3" fmla="*/ 78581 h 973931"/>
                  <a:gd name="connsiteX4" fmla="*/ 235744 w 569119"/>
                  <a:gd name="connsiteY4" fmla="*/ 2381 h 973931"/>
                  <a:gd name="connsiteX5" fmla="*/ 414338 w 569119"/>
                  <a:gd name="connsiteY5" fmla="*/ 0 h 973931"/>
                  <a:gd name="connsiteX6" fmla="*/ 409575 w 569119"/>
                  <a:gd name="connsiteY6" fmla="*/ 802481 h 973931"/>
                  <a:gd name="connsiteX7" fmla="*/ 564356 w 569119"/>
                  <a:gd name="connsiteY7" fmla="*/ 807244 h 973931"/>
                  <a:gd name="connsiteX8" fmla="*/ 569119 w 569119"/>
                  <a:gd name="connsiteY8" fmla="*/ 971550 h 973931"/>
                  <a:gd name="connsiteX9" fmla="*/ 78581 w 569119"/>
                  <a:gd name="connsiteY9" fmla="*/ 973931 h 973931"/>
                  <a:gd name="connsiteX10" fmla="*/ 76200 w 569119"/>
                  <a:gd name="connsiteY10" fmla="*/ 807244 h 973931"/>
                  <a:gd name="connsiteX11" fmla="*/ 200025 w 569119"/>
                  <a:gd name="connsiteY11" fmla="*/ 809625 h 973931"/>
                  <a:gd name="connsiteX12" fmla="*/ 195263 w 569119"/>
                  <a:gd name="connsiteY12" fmla="*/ 302419 h 973931"/>
                  <a:gd name="connsiteX13" fmla="*/ 157163 w 569119"/>
                  <a:gd name="connsiteY13" fmla="*/ 326231 h 973931"/>
                  <a:gd name="connsiteX14" fmla="*/ 126206 w 569119"/>
                  <a:gd name="connsiteY14" fmla="*/ 352425 h 973931"/>
                  <a:gd name="connsiteX15" fmla="*/ 95250 w 569119"/>
                  <a:gd name="connsiteY15" fmla="*/ 373856 h 973931"/>
                  <a:gd name="connsiteX16" fmla="*/ 54769 w 569119"/>
                  <a:gd name="connsiteY16" fmla="*/ 373856 h 973931"/>
                  <a:gd name="connsiteX17" fmla="*/ 0 w 569119"/>
                  <a:gd name="connsiteY17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185738 w 569119"/>
                  <a:gd name="connsiteY2" fmla="*/ 78581 h 973931"/>
                  <a:gd name="connsiteX3" fmla="*/ 235744 w 569119"/>
                  <a:gd name="connsiteY3" fmla="*/ 2381 h 973931"/>
                  <a:gd name="connsiteX4" fmla="*/ 414338 w 569119"/>
                  <a:gd name="connsiteY4" fmla="*/ 0 h 973931"/>
                  <a:gd name="connsiteX5" fmla="*/ 409575 w 569119"/>
                  <a:gd name="connsiteY5" fmla="*/ 802481 h 973931"/>
                  <a:gd name="connsiteX6" fmla="*/ 564356 w 569119"/>
                  <a:gd name="connsiteY6" fmla="*/ 807244 h 973931"/>
                  <a:gd name="connsiteX7" fmla="*/ 569119 w 569119"/>
                  <a:gd name="connsiteY7" fmla="*/ 971550 h 973931"/>
                  <a:gd name="connsiteX8" fmla="*/ 78581 w 569119"/>
                  <a:gd name="connsiteY8" fmla="*/ 973931 h 973931"/>
                  <a:gd name="connsiteX9" fmla="*/ 76200 w 569119"/>
                  <a:gd name="connsiteY9" fmla="*/ 807244 h 973931"/>
                  <a:gd name="connsiteX10" fmla="*/ 200025 w 569119"/>
                  <a:gd name="connsiteY10" fmla="*/ 809625 h 973931"/>
                  <a:gd name="connsiteX11" fmla="*/ 195263 w 569119"/>
                  <a:gd name="connsiteY11" fmla="*/ 302419 h 973931"/>
                  <a:gd name="connsiteX12" fmla="*/ 157163 w 569119"/>
                  <a:gd name="connsiteY12" fmla="*/ 326231 h 973931"/>
                  <a:gd name="connsiteX13" fmla="*/ 126206 w 569119"/>
                  <a:gd name="connsiteY13" fmla="*/ 352425 h 973931"/>
                  <a:gd name="connsiteX14" fmla="*/ 95250 w 569119"/>
                  <a:gd name="connsiteY14" fmla="*/ 373856 h 973931"/>
                  <a:gd name="connsiteX15" fmla="*/ 54769 w 569119"/>
                  <a:gd name="connsiteY15" fmla="*/ 373856 h 973931"/>
                  <a:gd name="connsiteX16" fmla="*/ 0 w 569119"/>
                  <a:gd name="connsiteY16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0 w 569119"/>
                  <a:gd name="connsiteY14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0 w 569119"/>
                  <a:gd name="connsiteY13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0 w 569119"/>
                  <a:gd name="connsiteY12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71500"/>
                  <a:gd name="connsiteY0" fmla="*/ 342900 h 973931"/>
                  <a:gd name="connsiteX1" fmla="*/ 0 w 571500"/>
                  <a:gd name="connsiteY1" fmla="*/ 183356 h 973931"/>
                  <a:gd name="connsiteX2" fmla="*/ 235744 w 571500"/>
                  <a:gd name="connsiteY2" fmla="*/ 2381 h 973931"/>
                  <a:gd name="connsiteX3" fmla="*/ 414338 w 571500"/>
                  <a:gd name="connsiteY3" fmla="*/ 0 h 973931"/>
                  <a:gd name="connsiteX4" fmla="*/ 409575 w 571500"/>
                  <a:gd name="connsiteY4" fmla="*/ 802481 h 973931"/>
                  <a:gd name="connsiteX5" fmla="*/ 571500 w 571500"/>
                  <a:gd name="connsiteY5" fmla="*/ 797719 h 973931"/>
                  <a:gd name="connsiteX6" fmla="*/ 569119 w 571500"/>
                  <a:gd name="connsiteY6" fmla="*/ 971550 h 973931"/>
                  <a:gd name="connsiteX7" fmla="*/ 78581 w 571500"/>
                  <a:gd name="connsiteY7" fmla="*/ 973931 h 973931"/>
                  <a:gd name="connsiteX8" fmla="*/ 76200 w 571500"/>
                  <a:gd name="connsiteY8" fmla="*/ 807244 h 973931"/>
                  <a:gd name="connsiteX9" fmla="*/ 197644 w 571500"/>
                  <a:gd name="connsiteY9" fmla="*/ 807244 h 973931"/>
                  <a:gd name="connsiteX10" fmla="*/ 195263 w 571500"/>
                  <a:gd name="connsiteY10" fmla="*/ 302419 h 973931"/>
                  <a:gd name="connsiteX11" fmla="*/ 0 w 571500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09575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4337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9224" h="973931">
                    <a:moveTo>
                      <a:pt x="0" y="342900"/>
                    </a:moveTo>
                    <a:lnTo>
                      <a:pt x="0" y="183356"/>
                    </a:lnTo>
                    <a:cubicBezTo>
                      <a:pt x="152400" y="146843"/>
                      <a:pt x="188119" y="69850"/>
                      <a:pt x="235744" y="2381"/>
                    </a:cubicBezTo>
                    <a:lnTo>
                      <a:pt x="414338" y="0"/>
                    </a:lnTo>
                    <a:cubicBezTo>
                      <a:pt x="412750" y="267494"/>
                      <a:pt x="413544" y="534987"/>
                      <a:pt x="411956" y="802481"/>
                    </a:cubicBezTo>
                    <a:lnTo>
                      <a:pt x="566738" y="800100"/>
                    </a:lnTo>
                    <a:cubicBezTo>
                      <a:pt x="565944" y="858044"/>
                      <a:pt x="569913" y="913606"/>
                      <a:pt x="569119" y="971550"/>
                    </a:cubicBezTo>
                    <a:lnTo>
                      <a:pt x="78581" y="973931"/>
                    </a:lnTo>
                    <a:cubicBezTo>
                      <a:pt x="77787" y="918369"/>
                      <a:pt x="76994" y="862806"/>
                      <a:pt x="76200" y="807244"/>
                    </a:cubicBezTo>
                    <a:lnTo>
                      <a:pt x="197644" y="807244"/>
                    </a:lnTo>
                    <a:cubicBezTo>
                      <a:pt x="196057" y="638175"/>
                      <a:pt x="196850" y="471488"/>
                      <a:pt x="195263" y="302419"/>
                    </a:cubicBezTo>
                    <a:cubicBezTo>
                      <a:pt x="142081" y="346869"/>
                      <a:pt x="103186" y="410368"/>
                      <a:pt x="0" y="3429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34" name="Forma libre: forma 133">
                <a:extLst>
                  <a:ext uri="{FF2B5EF4-FFF2-40B4-BE49-F238E27FC236}">
                    <a16:creationId xmlns:a16="http://schemas.microsoft.com/office/drawing/2014/main" id="{2B5D60AF-B4F2-4F3F-9EB1-CB7857E09F0B}"/>
                  </a:ext>
                </a:extLst>
              </p:cNvPr>
              <p:cNvSpPr/>
              <p:nvPr/>
            </p:nvSpPr>
            <p:spPr>
              <a:xfrm>
                <a:off x="9672638" y="290512"/>
                <a:ext cx="726281" cy="1026319"/>
              </a:xfrm>
              <a:custGeom>
                <a:avLst/>
                <a:gdLst>
                  <a:gd name="connsiteX0" fmla="*/ 0 w 726281"/>
                  <a:gd name="connsiteY0" fmla="*/ 180975 h 1021556"/>
                  <a:gd name="connsiteX1" fmla="*/ 0 w 726281"/>
                  <a:gd name="connsiteY1" fmla="*/ 2381 h 1021556"/>
                  <a:gd name="connsiteX2" fmla="*/ 726281 w 726281"/>
                  <a:gd name="connsiteY2" fmla="*/ 0 h 1021556"/>
                  <a:gd name="connsiteX3" fmla="*/ 726281 w 726281"/>
                  <a:gd name="connsiteY3" fmla="*/ 185737 h 1021556"/>
                  <a:gd name="connsiteX4" fmla="*/ 471487 w 726281"/>
                  <a:gd name="connsiteY4" fmla="*/ 190500 h 1021556"/>
                  <a:gd name="connsiteX5" fmla="*/ 471487 w 726281"/>
                  <a:gd name="connsiteY5" fmla="*/ 1014412 h 1021556"/>
                  <a:gd name="connsiteX6" fmla="*/ 266700 w 726281"/>
                  <a:gd name="connsiteY6" fmla="*/ 1021556 h 1021556"/>
                  <a:gd name="connsiteX7" fmla="*/ 250031 w 726281"/>
                  <a:gd name="connsiteY7" fmla="*/ 183356 h 1021556"/>
                  <a:gd name="connsiteX8" fmla="*/ 0 w 726281"/>
                  <a:gd name="connsiteY8" fmla="*/ 180975 h 1021556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7175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8119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5737 h 1019175"/>
                  <a:gd name="connsiteX1" fmla="*/ 0 w 726281"/>
                  <a:gd name="connsiteY1" fmla="*/ 7143 h 1019175"/>
                  <a:gd name="connsiteX2" fmla="*/ 726281 w 726281"/>
                  <a:gd name="connsiteY2" fmla="*/ 0 h 1019175"/>
                  <a:gd name="connsiteX3" fmla="*/ 726281 w 726281"/>
                  <a:gd name="connsiteY3" fmla="*/ 192881 h 1019175"/>
                  <a:gd name="connsiteX4" fmla="*/ 471487 w 726281"/>
                  <a:gd name="connsiteY4" fmla="*/ 195262 h 1019175"/>
                  <a:gd name="connsiteX5" fmla="*/ 471487 w 726281"/>
                  <a:gd name="connsiteY5" fmla="*/ 1019174 h 1019175"/>
                  <a:gd name="connsiteX6" fmla="*/ 252412 w 726281"/>
                  <a:gd name="connsiteY6" fmla="*/ 1019175 h 1019175"/>
                  <a:gd name="connsiteX7" fmla="*/ 250031 w 726281"/>
                  <a:gd name="connsiteY7" fmla="*/ 188118 h 1019175"/>
                  <a:gd name="connsiteX8" fmla="*/ 0 w 726281"/>
                  <a:gd name="connsiteY8" fmla="*/ 185737 h 1019175"/>
                  <a:gd name="connsiteX0" fmla="*/ 0 w 726281"/>
                  <a:gd name="connsiteY0" fmla="*/ 188119 h 1021557"/>
                  <a:gd name="connsiteX1" fmla="*/ 0 w 726281"/>
                  <a:gd name="connsiteY1" fmla="*/ 0 h 1021557"/>
                  <a:gd name="connsiteX2" fmla="*/ 726281 w 726281"/>
                  <a:gd name="connsiteY2" fmla="*/ 2382 h 1021557"/>
                  <a:gd name="connsiteX3" fmla="*/ 726281 w 726281"/>
                  <a:gd name="connsiteY3" fmla="*/ 195263 h 1021557"/>
                  <a:gd name="connsiteX4" fmla="*/ 471487 w 726281"/>
                  <a:gd name="connsiteY4" fmla="*/ 197644 h 1021557"/>
                  <a:gd name="connsiteX5" fmla="*/ 471487 w 726281"/>
                  <a:gd name="connsiteY5" fmla="*/ 1021556 h 1021557"/>
                  <a:gd name="connsiteX6" fmla="*/ 252412 w 726281"/>
                  <a:gd name="connsiteY6" fmla="*/ 1021557 h 1021557"/>
                  <a:gd name="connsiteX7" fmla="*/ 250031 w 726281"/>
                  <a:gd name="connsiteY7" fmla="*/ 190500 h 1021557"/>
                  <a:gd name="connsiteX8" fmla="*/ 0 w 726281"/>
                  <a:gd name="connsiteY8" fmla="*/ 188119 h 1021557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6281 w 726281"/>
                  <a:gd name="connsiteY2" fmla="*/ 7144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1519 w 726281"/>
                  <a:gd name="connsiteY2" fmla="*/ 2382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6281" h="1026319">
                    <a:moveTo>
                      <a:pt x="0" y="192881"/>
                    </a:moveTo>
                    <a:lnTo>
                      <a:pt x="0" y="0"/>
                    </a:lnTo>
                    <a:lnTo>
                      <a:pt x="721519" y="2382"/>
                    </a:lnTo>
                    <a:lnTo>
                      <a:pt x="726281" y="200025"/>
                    </a:lnTo>
                    <a:lnTo>
                      <a:pt x="471487" y="202406"/>
                    </a:lnTo>
                    <a:lnTo>
                      <a:pt x="471487" y="1026318"/>
                    </a:lnTo>
                    <a:lnTo>
                      <a:pt x="252412" y="1026319"/>
                    </a:lnTo>
                    <a:cubicBezTo>
                      <a:pt x="250031" y="749300"/>
                      <a:pt x="252412" y="472281"/>
                      <a:pt x="250031" y="195262"/>
                    </a:cubicBezTo>
                    <a:lnTo>
                      <a:pt x="0" y="192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35" name="Grupo 134">
                <a:extLst>
                  <a:ext uri="{FF2B5EF4-FFF2-40B4-BE49-F238E27FC236}">
                    <a16:creationId xmlns:a16="http://schemas.microsoft.com/office/drawing/2014/main" id="{BF2FDC64-212F-46DE-AA12-99AED4117EC3}"/>
                  </a:ext>
                </a:extLst>
              </p:cNvPr>
              <p:cNvGrpSpPr/>
              <p:nvPr/>
            </p:nvGrpSpPr>
            <p:grpSpPr>
              <a:xfrm>
                <a:off x="10330939" y="294083"/>
                <a:ext cx="902494" cy="1019174"/>
                <a:chOff x="10330939" y="294083"/>
                <a:chExt cx="902494" cy="1019174"/>
              </a:xfrm>
              <a:grpFill/>
            </p:grpSpPr>
            <p:sp>
              <p:nvSpPr>
                <p:cNvPr id="136" name="Forma libre: forma 135">
                  <a:extLst>
                    <a:ext uri="{FF2B5EF4-FFF2-40B4-BE49-F238E27FC236}">
                      <a16:creationId xmlns:a16="http://schemas.microsoft.com/office/drawing/2014/main" id="{23906535-3031-4EEB-9C1F-C13EA7EDE8B1}"/>
                    </a:ext>
                  </a:extLst>
                </p:cNvPr>
                <p:cNvSpPr/>
                <p:nvPr/>
              </p:nvSpPr>
              <p:spPr>
                <a:xfrm>
                  <a:off x="10330939" y="294083"/>
                  <a:ext cx="902494" cy="1019174"/>
                </a:xfrm>
                <a:custGeom>
                  <a:avLst/>
                  <a:gdLst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09550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4813 w 897731"/>
                    <a:gd name="connsiteY6" fmla="*/ 200025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6793"/>
                    <a:gd name="connsiteX1" fmla="*/ 276225 w 897731"/>
                    <a:gd name="connsiteY1" fmla="*/ 0 h 1016793"/>
                    <a:gd name="connsiteX2" fmla="*/ 635794 w 897731"/>
                    <a:gd name="connsiteY2" fmla="*/ 0 h 1016793"/>
                    <a:gd name="connsiteX3" fmla="*/ 897731 w 897731"/>
                    <a:gd name="connsiteY3" fmla="*/ 1012031 h 1016793"/>
                    <a:gd name="connsiteX4" fmla="*/ 654844 w 897731"/>
                    <a:gd name="connsiteY4" fmla="*/ 1016793 h 1016793"/>
                    <a:gd name="connsiteX5" fmla="*/ 469106 w 897731"/>
                    <a:gd name="connsiteY5" fmla="*/ 204787 h 1016793"/>
                    <a:gd name="connsiteX6" fmla="*/ 404813 w 897731"/>
                    <a:gd name="connsiteY6" fmla="*/ 200025 h 1016793"/>
                    <a:gd name="connsiteX7" fmla="*/ 219075 w 897731"/>
                    <a:gd name="connsiteY7" fmla="*/ 1014412 h 1016793"/>
                    <a:gd name="connsiteX8" fmla="*/ 0 w 897731"/>
                    <a:gd name="connsiteY8" fmla="*/ 1007269 h 1016793"/>
                    <a:gd name="connsiteX0" fmla="*/ 0 w 895350"/>
                    <a:gd name="connsiteY0" fmla="*/ 1007269 h 1016793"/>
                    <a:gd name="connsiteX1" fmla="*/ 276225 w 895350"/>
                    <a:gd name="connsiteY1" fmla="*/ 0 h 1016793"/>
                    <a:gd name="connsiteX2" fmla="*/ 635794 w 895350"/>
                    <a:gd name="connsiteY2" fmla="*/ 0 h 1016793"/>
                    <a:gd name="connsiteX3" fmla="*/ 895350 w 895350"/>
                    <a:gd name="connsiteY3" fmla="*/ 1016793 h 1016793"/>
                    <a:gd name="connsiteX4" fmla="*/ 654844 w 895350"/>
                    <a:gd name="connsiteY4" fmla="*/ 1016793 h 1016793"/>
                    <a:gd name="connsiteX5" fmla="*/ 469106 w 895350"/>
                    <a:gd name="connsiteY5" fmla="*/ 204787 h 1016793"/>
                    <a:gd name="connsiteX6" fmla="*/ 404813 w 895350"/>
                    <a:gd name="connsiteY6" fmla="*/ 200025 h 1016793"/>
                    <a:gd name="connsiteX7" fmla="*/ 219075 w 895350"/>
                    <a:gd name="connsiteY7" fmla="*/ 1014412 h 1016793"/>
                    <a:gd name="connsiteX8" fmla="*/ 0 w 895350"/>
                    <a:gd name="connsiteY8" fmla="*/ 1007269 h 1016793"/>
                    <a:gd name="connsiteX0" fmla="*/ 0 w 902494"/>
                    <a:gd name="connsiteY0" fmla="*/ 1007269 h 1019174"/>
                    <a:gd name="connsiteX1" fmla="*/ 276225 w 902494"/>
                    <a:gd name="connsiteY1" fmla="*/ 0 h 1019174"/>
                    <a:gd name="connsiteX2" fmla="*/ 635794 w 902494"/>
                    <a:gd name="connsiteY2" fmla="*/ 0 h 1019174"/>
                    <a:gd name="connsiteX3" fmla="*/ 902494 w 902494"/>
                    <a:gd name="connsiteY3" fmla="*/ 1019174 h 1019174"/>
                    <a:gd name="connsiteX4" fmla="*/ 654844 w 902494"/>
                    <a:gd name="connsiteY4" fmla="*/ 1016793 h 1019174"/>
                    <a:gd name="connsiteX5" fmla="*/ 469106 w 902494"/>
                    <a:gd name="connsiteY5" fmla="*/ 204787 h 1019174"/>
                    <a:gd name="connsiteX6" fmla="*/ 404813 w 902494"/>
                    <a:gd name="connsiteY6" fmla="*/ 200025 h 1019174"/>
                    <a:gd name="connsiteX7" fmla="*/ 219075 w 902494"/>
                    <a:gd name="connsiteY7" fmla="*/ 1014412 h 1019174"/>
                    <a:gd name="connsiteX8" fmla="*/ 0 w 902494"/>
                    <a:gd name="connsiteY8" fmla="*/ 1007269 h 101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2494" h="1019174">
                      <a:moveTo>
                        <a:pt x="0" y="1007269"/>
                      </a:moveTo>
                      <a:lnTo>
                        <a:pt x="276225" y="0"/>
                      </a:lnTo>
                      <a:lnTo>
                        <a:pt x="635794" y="0"/>
                      </a:lnTo>
                      <a:lnTo>
                        <a:pt x="902494" y="1019174"/>
                      </a:lnTo>
                      <a:lnTo>
                        <a:pt x="654844" y="1016793"/>
                      </a:lnTo>
                      <a:lnTo>
                        <a:pt x="469106" y="204787"/>
                      </a:lnTo>
                      <a:lnTo>
                        <a:pt x="404813" y="200025"/>
                      </a:lnTo>
                      <a:lnTo>
                        <a:pt x="219075" y="1014412"/>
                      </a:lnTo>
                      <a:lnTo>
                        <a:pt x="0" y="10072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7" name="Rectángulo 136">
                  <a:extLst>
                    <a:ext uri="{FF2B5EF4-FFF2-40B4-BE49-F238E27FC236}">
                      <a16:creationId xmlns:a16="http://schemas.microsoft.com/office/drawing/2014/main" id="{91181F02-130C-4308-9786-B99390872745}"/>
                    </a:ext>
                  </a:extLst>
                </p:cNvPr>
                <p:cNvSpPr/>
                <p:nvPr/>
              </p:nvSpPr>
              <p:spPr>
                <a:xfrm>
                  <a:off x="10598944" y="924129"/>
                  <a:ext cx="402431" cy="17002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91" name="Grupo 90">
              <a:extLst>
                <a:ext uri="{FF2B5EF4-FFF2-40B4-BE49-F238E27FC236}">
                  <a16:creationId xmlns:a16="http://schemas.microsoft.com/office/drawing/2014/main" id="{480ED0E0-6C73-4318-A7CF-64B95D484032}"/>
                </a:ext>
              </a:extLst>
            </p:cNvPr>
            <p:cNvGrpSpPr/>
            <p:nvPr/>
          </p:nvGrpSpPr>
          <p:grpSpPr>
            <a:xfrm>
              <a:off x="13446672" y="6709445"/>
              <a:ext cx="1553020" cy="1420470"/>
              <a:chOff x="4472073" y="2818787"/>
              <a:chExt cx="2784843" cy="2547157"/>
            </a:xfrm>
            <a:grpFill/>
          </p:grpSpPr>
          <p:grpSp>
            <p:nvGrpSpPr>
              <p:cNvPr id="93" name="Grupo 92">
                <a:extLst>
                  <a:ext uri="{FF2B5EF4-FFF2-40B4-BE49-F238E27FC236}">
                    <a16:creationId xmlns:a16="http://schemas.microsoft.com/office/drawing/2014/main" id="{9BE779DE-1931-45E5-BB17-0372E5DF5921}"/>
                  </a:ext>
                </a:extLst>
              </p:cNvPr>
              <p:cNvGrpSpPr/>
              <p:nvPr/>
            </p:nvGrpSpPr>
            <p:grpSpPr>
              <a:xfrm>
                <a:off x="4842173" y="2962206"/>
                <a:ext cx="2293128" cy="1909647"/>
                <a:chOff x="4842173" y="2962206"/>
                <a:chExt cx="2293128" cy="1909647"/>
              </a:xfrm>
              <a:grpFill/>
            </p:grpSpPr>
            <p:grpSp>
              <p:nvGrpSpPr>
                <p:cNvPr id="115" name="Grupo 114">
                  <a:extLst>
                    <a:ext uri="{FF2B5EF4-FFF2-40B4-BE49-F238E27FC236}">
                      <a16:creationId xmlns:a16="http://schemas.microsoft.com/office/drawing/2014/main" id="{7D83272C-CC13-40FE-B12B-B98AB27F7295}"/>
                    </a:ext>
                  </a:extLst>
                </p:cNvPr>
                <p:cNvGrpSpPr/>
                <p:nvPr/>
              </p:nvGrpSpPr>
              <p:grpSpPr>
                <a:xfrm>
                  <a:off x="4842173" y="2962206"/>
                  <a:ext cx="2027276" cy="1909647"/>
                  <a:chOff x="4842173" y="2962206"/>
                  <a:chExt cx="2027276" cy="1909647"/>
                </a:xfrm>
                <a:grpFill/>
              </p:grpSpPr>
              <p:grpSp>
                <p:nvGrpSpPr>
                  <p:cNvPr id="117" name="Grupo 116">
                    <a:extLst>
                      <a:ext uri="{FF2B5EF4-FFF2-40B4-BE49-F238E27FC236}">
                        <a16:creationId xmlns:a16="http://schemas.microsoft.com/office/drawing/2014/main" id="{AF0AD7D5-38FF-4709-BAE2-1D4FF30F9A62}"/>
                      </a:ext>
                    </a:extLst>
                  </p:cNvPr>
                  <p:cNvGrpSpPr/>
                  <p:nvPr/>
                </p:nvGrpSpPr>
                <p:grpSpPr>
                  <a:xfrm>
                    <a:off x="4842173" y="2962206"/>
                    <a:ext cx="2027276" cy="1909647"/>
                    <a:chOff x="4842173" y="2962206"/>
                    <a:chExt cx="2027276" cy="1909647"/>
                  </a:xfrm>
                  <a:grpFill/>
                </p:grpSpPr>
                <p:sp>
                  <p:nvSpPr>
                    <p:cNvPr id="119" name="Forma libre: forma 118">
                      <a:extLst>
                        <a:ext uri="{FF2B5EF4-FFF2-40B4-BE49-F238E27FC236}">
                          <a16:creationId xmlns:a16="http://schemas.microsoft.com/office/drawing/2014/main" id="{1CA036D8-4601-4AB2-95AE-F90F8D9977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92" y="4259896"/>
                      <a:ext cx="372252" cy="113680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0" name="Forma libre: forma 119">
                      <a:extLst>
                        <a:ext uri="{FF2B5EF4-FFF2-40B4-BE49-F238E27FC236}">
                          <a16:creationId xmlns:a16="http://schemas.microsoft.com/office/drawing/2014/main" id="{BDD412A8-98CA-423C-AE24-0E153032570F}"/>
                        </a:ext>
                      </a:extLst>
                    </p:cNvPr>
                    <p:cNvSpPr/>
                    <p:nvPr/>
                  </p:nvSpPr>
                  <p:spPr>
                    <a:xfrm rot="18585001" flipV="1">
                      <a:off x="4748939" y="3757648"/>
                      <a:ext cx="392642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1" name="Forma libre: forma 120">
                      <a:extLst>
                        <a:ext uri="{FF2B5EF4-FFF2-40B4-BE49-F238E27FC236}">
                          <a16:creationId xmlns:a16="http://schemas.microsoft.com/office/drawing/2014/main" id="{AB169785-D5D4-4F5C-BEB7-91BDC78C5C7B}"/>
                        </a:ext>
                      </a:extLst>
                    </p:cNvPr>
                    <p:cNvSpPr/>
                    <p:nvPr/>
                  </p:nvSpPr>
                  <p:spPr>
                    <a:xfrm rot="21335326">
                      <a:off x="5300747" y="3655222"/>
                      <a:ext cx="181381" cy="396843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2" name="Rectángulo 121">
                      <a:extLst>
                        <a:ext uri="{FF2B5EF4-FFF2-40B4-BE49-F238E27FC236}">
                          <a16:creationId xmlns:a16="http://schemas.microsoft.com/office/drawing/2014/main" id="{BF2999BA-787D-4F6C-9EF4-B31253B05EC0}"/>
                        </a:ext>
                      </a:extLst>
                    </p:cNvPr>
                    <p:cNvSpPr/>
                    <p:nvPr/>
                  </p:nvSpPr>
                  <p:spPr>
                    <a:xfrm rot="1300841">
                      <a:off x="5391885" y="4557199"/>
                      <a:ext cx="83352" cy="314654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3" name="Forma libre: forma 122">
                      <a:extLst>
                        <a:ext uri="{FF2B5EF4-FFF2-40B4-BE49-F238E27FC236}">
                          <a16:creationId xmlns:a16="http://schemas.microsoft.com/office/drawing/2014/main" id="{C1DD4C93-F53B-4813-B8AD-50E29B914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58263" y="4483202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4" name="Forma libre: forma 123">
                      <a:extLst>
                        <a:ext uri="{FF2B5EF4-FFF2-40B4-BE49-F238E27FC236}">
                          <a16:creationId xmlns:a16="http://schemas.microsoft.com/office/drawing/2014/main" id="{DC078172-ED1E-4643-AB7F-5AC8ABD4E26E}"/>
                        </a:ext>
                      </a:extLst>
                    </p:cNvPr>
                    <p:cNvSpPr/>
                    <p:nvPr/>
                  </p:nvSpPr>
                  <p:spPr>
                    <a:xfrm rot="14248479">
                      <a:off x="6383531" y="4242755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5" name="Forma libre: forma 124">
                      <a:extLst>
                        <a:ext uri="{FF2B5EF4-FFF2-40B4-BE49-F238E27FC236}">
                          <a16:creationId xmlns:a16="http://schemas.microsoft.com/office/drawing/2014/main" id="{E19DB0A2-F584-42AE-9481-2EBADC8B857E}"/>
                        </a:ext>
                      </a:extLst>
                    </p:cNvPr>
                    <p:cNvSpPr/>
                    <p:nvPr/>
                  </p:nvSpPr>
                  <p:spPr>
                    <a:xfrm rot="16698033">
                      <a:off x="6651650" y="3604511"/>
                      <a:ext cx="274281" cy="161317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20322 w 421612"/>
                        <a:gd name="connsiteY0" fmla="*/ 123323 h 294384"/>
                        <a:gd name="connsiteX1" fmla="*/ 388146 w 421612"/>
                        <a:gd name="connsiteY1" fmla="*/ 289439 h 294384"/>
                        <a:gd name="connsiteX2" fmla="*/ 375173 w 421612"/>
                        <a:gd name="connsiteY2" fmla="*/ 183383 h 294384"/>
                        <a:gd name="connsiteX3" fmla="*/ 68843 w 421612"/>
                        <a:gd name="connsiteY3" fmla="*/ 4066 h 294384"/>
                        <a:gd name="connsiteX4" fmla="*/ 20322 w 421612"/>
                        <a:gd name="connsiteY4" fmla="*/ 123323 h 294384"/>
                        <a:gd name="connsiteX0" fmla="*/ 20322 w 421612"/>
                        <a:gd name="connsiteY0" fmla="*/ 123321 h 294382"/>
                        <a:gd name="connsiteX1" fmla="*/ 388146 w 421612"/>
                        <a:gd name="connsiteY1" fmla="*/ 289437 h 294382"/>
                        <a:gd name="connsiteX2" fmla="*/ 375173 w 421612"/>
                        <a:gd name="connsiteY2" fmla="*/ 183381 h 294382"/>
                        <a:gd name="connsiteX3" fmla="*/ 68843 w 421612"/>
                        <a:gd name="connsiteY3" fmla="*/ 4064 h 294382"/>
                        <a:gd name="connsiteX4" fmla="*/ 20322 w 421612"/>
                        <a:gd name="connsiteY4" fmla="*/ 123321 h 294382"/>
                        <a:gd name="connsiteX0" fmla="*/ 19963 w 421253"/>
                        <a:gd name="connsiteY0" fmla="*/ 111890 h 282951"/>
                        <a:gd name="connsiteX1" fmla="*/ 387787 w 421253"/>
                        <a:gd name="connsiteY1" fmla="*/ 278006 h 282951"/>
                        <a:gd name="connsiteX2" fmla="*/ 374814 w 421253"/>
                        <a:gd name="connsiteY2" fmla="*/ 171950 h 282951"/>
                        <a:gd name="connsiteX3" fmla="*/ 70068 w 421253"/>
                        <a:gd name="connsiteY3" fmla="*/ 4536 h 282951"/>
                        <a:gd name="connsiteX4" fmla="*/ 19963 w 421253"/>
                        <a:gd name="connsiteY4" fmla="*/ 111890 h 28295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1787"/>
                        <a:gd name="connsiteY0" fmla="*/ 92586 h 272252"/>
                        <a:gd name="connsiteX1" fmla="*/ 389062 w 421787"/>
                        <a:gd name="connsiteY1" fmla="*/ 266634 h 272252"/>
                        <a:gd name="connsiteX2" fmla="*/ 374055 w 421787"/>
                        <a:gd name="connsiteY2" fmla="*/ 173060 h 272252"/>
                        <a:gd name="connsiteX3" fmla="*/ 69309 w 421787"/>
                        <a:gd name="connsiteY3" fmla="*/ 5646 h 272252"/>
                        <a:gd name="connsiteX4" fmla="*/ 20184 w 421787"/>
                        <a:gd name="connsiteY4" fmla="*/ 92586 h 272252"/>
                        <a:gd name="connsiteX0" fmla="*/ 20184 w 421226"/>
                        <a:gd name="connsiteY0" fmla="*/ 92586 h 271607"/>
                        <a:gd name="connsiteX1" fmla="*/ 389062 w 421226"/>
                        <a:gd name="connsiteY1" fmla="*/ 266634 h 271607"/>
                        <a:gd name="connsiteX2" fmla="*/ 372471 w 421226"/>
                        <a:gd name="connsiteY2" fmla="*/ 161158 h 271607"/>
                        <a:gd name="connsiteX3" fmla="*/ 69309 w 421226"/>
                        <a:gd name="connsiteY3" fmla="*/ 5646 h 271607"/>
                        <a:gd name="connsiteX4" fmla="*/ 20184 w 421226"/>
                        <a:gd name="connsiteY4" fmla="*/ 92586 h 271607"/>
                        <a:gd name="connsiteX0" fmla="*/ 20184 w 421228"/>
                        <a:gd name="connsiteY0" fmla="*/ 92586 h 271607"/>
                        <a:gd name="connsiteX1" fmla="*/ 389062 w 421228"/>
                        <a:gd name="connsiteY1" fmla="*/ 266634 h 271607"/>
                        <a:gd name="connsiteX2" fmla="*/ 372471 w 421228"/>
                        <a:gd name="connsiteY2" fmla="*/ 161158 h 271607"/>
                        <a:gd name="connsiteX3" fmla="*/ 69309 w 421228"/>
                        <a:gd name="connsiteY3" fmla="*/ 5646 h 271607"/>
                        <a:gd name="connsiteX4" fmla="*/ 20184 w 421228"/>
                        <a:gd name="connsiteY4" fmla="*/ 92586 h 2716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1228" h="271607">
                          <a:moveTo>
                            <a:pt x="20184" y="92586"/>
                          </a:moveTo>
                          <a:cubicBezTo>
                            <a:pt x="53990" y="165537"/>
                            <a:pt x="233392" y="272314"/>
                            <a:pt x="389062" y="266634"/>
                          </a:cubicBezTo>
                          <a:cubicBezTo>
                            <a:pt x="446609" y="292431"/>
                            <a:pt x="418111" y="211958"/>
                            <a:pt x="372471" y="161158"/>
                          </a:cubicBezTo>
                          <a:cubicBezTo>
                            <a:pt x="279716" y="153356"/>
                            <a:pt x="138538" y="95553"/>
                            <a:pt x="69309" y="5646"/>
                          </a:cubicBezTo>
                          <a:cubicBezTo>
                            <a:pt x="12953" y="-18960"/>
                            <a:pt x="-25456" y="41786"/>
                            <a:pt x="20184" y="9258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6" name="Forma libre: forma 125">
                      <a:extLst>
                        <a:ext uri="{FF2B5EF4-FFF2-40B4-BE49-F238E27FC236}">
                          <a16:creationId xmlns:a16="http://schemas.microsoft.com/office/drawing/2014/main" id="{26F8FCEE-5DDA-4A74-A851-2D37B81E67CC}"/>
                        </a:ext>
                      </a:extLst>
                    </p:cNvPr>
                    <p:cNvSpPr/>
                    <p:nvPr/>
                  </p:nvSpPr>
                  <p:spPr>
                    <a:xfrm rot="11874946">
                      <a:off x="6172662" y="3365332"/>
                      <a:ext cx="359911" cy="30201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9622"/>
                        <a:gd name="connsiteY0" fmla="*/ 71966 h 321207"/>
                        <a:gd name="connsiteX1" fmla="*/ 351406 w 399622"/>
                        <a:gd name="connsiteY1" fmla="*/ 312472 h 321207"/>
                        <a:gd name="connsiteX2" fmla="*/ 369394 w 399622"/>
                        <a:gd name="connsiteY2" fmla="*/ 252721 h 321207"/>
                        <a:gd name="connsiteX3" fmla="*/ 77563 w 399622"/>
                        <a:gd name="connsiteY3" fmla="*/ 7672 h 321207"/>
                        <a:gd name="connsiteX4" fmla="*/ 18031 w 399622"/>
                        <a:gd name="connsiteY4" fmla="*/ 71966 h 321207"/>
                        <a:gd name="connsiteX0" fmla="*/ 23816 w 405405"/>
                        <a:gd name="connsiteY0" fmla="*/ 80385 h 329624"/>
                        <a:gd name="connsiteX1" fmla="*/ 357191 w 405405"/>
                        <a:gd name="connsiteY1" fmla="*/ 320891 h 329624"/>
                        <a:gd name="connsiteX2" fmla="*/ 375179 w 405405"/>
                        <a:gd name="connsiteY2" fmla="*/ 261140 h 329624"/>
                        <a:gd name="connsiteX3" fmla="*/ 59003 w 405405"/>
                        <a:gd name="connsiteY3" fmla="*/ 6689 h 329624"/>
                        <a:gd name="connsiteX4" fmla="*/ 23816 w 405405"/>
                        <a:gd name="connsiteY4" fmla="*/ 80385 h 329624"/>
                        <a:gd name="connsiteX0" fmla="*/ 15812 w 435036"/>
                        <a:gd name="connsiteY0" fmla="*/ 48129 h 336150"/>
                        <a:gd name="connsiteX1" fmla="*/ 386820 w 435036"/>
                        <a:gd name="connsiteY1" fmla="*/ 327416 h 336150"/>
                        <a:gd name="connsiteX2" fmla="*/ 404808 w 435036"/>
                        <a:gd name="connsiteY2" fmla="*/ 267665 h 336150"/>
                        <a:gd name="connsiteX3" fmla="*/ 88632 w 435036"/>
                        <a:gd name="connsiteY3" fmla="*/ 13214 h 336150"/>
                        <a:gd name="connsiteX4" fmla="*/ 15812 w 435036"/>
                        <a:gd name="connsiteY4" fmla="*/ 48129 h 336150"/>
                        <a:gd name="connsiteX0" fmla="*/ 15813 w 432563"/>
                        <a:gd name="connsiteY0" fmla="*/ 48129 h 335385"/>
                        <a:gd name="connsiteX1" fmla="*/ 380493 w 432563"/>
                        <a:gd name="connsiteY1" fmla="*/ 326528 h 335385"/>
                        <a:gd name="connsiteX2" fmla="*/ 404809 w 432563"/>
                        <a:gd name="connsiteY2" fmla="*/ 267665 h 335385"/>
                        <a:gd name="connsiteX3" fmla="*/ 88633 w 432563"/>
                        <a:gd name="connsiteY3" fmla="*/ 13214 h 335385"/>
                        <a:gd name="connsiteX4" fmla="*/ 15813 w 432563"/>
                        <a:gd name="connsiteY4" fmla="*/ 48129 h 3353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32563" h="335385">
                          <a:moveTo>
                            <a:pt x="15813" y="48129"/>
                          </a:moveTo>
                          <a:cubicBezTo>
                            <a:pt x="61453" y="98929"/>
                            <a:pt x="280083" y="303112"/>
                            <a:pt x="380493" y="326528"/>
                          </a:cubicBezTo>
                          <a:cubicBezTo>
                            <a:pt x="438040" y="352325"/>
                            <a:pt x="450449" y="318465"/>
                            <a:pt x="404809" y="267665"/>
                          </a:cubicBezTo>
                          <a:cubicBezTo>
                            <a:pt x="318688" y="226390"/>
                            <a:pt x="152132" y="87826"/>
                            <a:pt x="88633" y="13214"/>
                          </a:cubicBezTo>
                          <a:cubicBezTo>
                            <a:pt x="32277" y="-11392"/>
                            <a:pt x="-29827" y="-2671"/>
                            <a:pt x="15813" y="481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7" name="Forma libre: forma 126">
                      <a:extLst>
                        <a:ext uri="{FF2B5EF4-FFF2-40B4-BE49-F238E27FC236}">
                          <a16:creationId xmlns:a16="http://schemas.microsoft.com/office/drawing/2014/main" id="{F2C9EA70-8DE1-4B26-BA40-61108BDF50BA}"/>
                        </a:ext>
                      </a:extLst>
                    </p:cNvPr>
                    <p:cNvSpPr/>
                    <p:nvPr/>
                  </p:nvSpPr>
                  <p:spPr>
                    <a:xfrm rot="921035" flipV="1">
                      <a:off x="6249402" y="3213098"/>
                      <a:ext cx="433142" cy="6955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75037"/>
                        <a:gd name="connsiteY0" fmla="*/ 61912 h 106446"/>
                        <a:gd name="connsiteX1" fmla="*/ 375037 w 375037"/>
                        <a:gd name="connsiteY1" fmla="*/ 92601 h 106446"/>
                        <a:gd name="connsiteX2" fmla="*/ 352425 w 375037"/>
                        <a:gd name="connsiteY2" fmla="*/ 28574 h 106446"/>
                        <a:gd name="connsiteX3" fmla="*/ 73818 w 375037"/>
                        <a:gd name="connsiteY3" fmla="*/ 0 h 106446"/>
                        <a:gd name="connsiteX4" fmla="*/ 0 w 375037"/>
                        <a:gd name="connsiteY4" fmla="*/ 61912 h 106446"/>
                        <a:gd name="connsiteX0" fmla="*/ 0 w 375037"/>
                        <a:gd name="connsiteY0" fmla="*/ 61912 h 112019"/>
                        <a:gd name="connsiteX1" fmla="*/ 375037 w 375037"/>
                        <a:gd name="connsiteY1" fmla="*/ 92601 h 112019"/>
                        <a:gd name="connsiteX2" fmla="*/ 352425 w 375037"/>
                        <a:gd name="connsiteY2" fmla="*/ 28574 h 112019"/>
                        <a:gd name="connsiteX3" fmla="*/ 73818 w 375037"/>
                        <a:gd name="connsiteY3" fmla="*/ 0 h 112019"/>
                        <a:gd name="connsiteX4" fmla="*/ 0 w 375037"/>
                        <a:gd name="connsiteY4" fmla="*/ 61912 h 112019"/>
                        <a:gd name="connsiteX0" fmla="*/ 0 w 375037"/>
                        <a:gd name="connsiteY0" fmla="*/ 61912 h 115860"/>
                        <a:gd name="connsiteX1" fmla="*/ 375037 w 375037"/>
                        <a:gd name="connsiteY1" fmla="*/ 92601 h 115860"/>
                        <a:gd name="connsiteX2" fmla="*/ 352425 w 375037"/>
                        <a:gd name="connsiteY2" fmla="*/ 28574 h 115860"/>
                        <a:gd name="connsiteX3" fmla="*/ 73818 w 375037"/>
                        <a:gd name="connsiteY3" fmla="*/ 0 h 115860"/>
                        <a:gd name="connsiteX4" fmla="*/ 0 w 375037"/>
                        <a:gd name="connsiteY4" fmla="*/ 61912 h 1158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5037" h="115860">
                          <a:moveTo>
                            <a:pt x="0" y="61912"/>
                          </a:moveTo>
                          <a:cubicBezTo>
                            <a:pt x="55517" y="123758"/>
                            <a:pt x="301004" y="130206"/>
                            <a:pt x="375037" y="92601"/>
                          </a:cubicBezTo>
                          <a:cubicBezTo>
                            <a:pt x="372258" y="58073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8" name="Rectángulo 127">
                      <a:extLst>
                        <a:ext uri="{FF2B5EF4-FFF2-40B4-BE49-F238E27FC236}">
                          <a16:creationId xmlns:a16="http://schemas.microsoft.com/office/drawing/2014/main" id="{118E1753-FAFC-4F77-83F1-4AFFDCB8BF2A}"/>
                        </a:ext>
                      </a:extLst>
                    </p:cNvPr>
                    <p:cNvSpPr/>
                    <p:nvPr/>
                  </p:nvSpPr>
                  <p:spPr>
                    <a:xfrm rot="1848189">
                      <a:off x="6188765" y="2962206"/>
                      <a:ext cx="45719" cy="134015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29" name="Forma libre: forma 128">
                      <a:extLst>
                        <a:ext uri="{FF2B5EF4-FFF2-40B4-BE49-F238E27FC236}">
                          <a16:creationId xmlns:a16="http://schemas.microsoft.com/office/drawing/2014/main" id="{CEEB9767-6E54-4F26-9F0B-1BEBEF0663AC}"/>
                        </a:ext>
                      </a:extLst>
                    </p:cNvPr>
                    <p:cNvSpPr/>
                    <p:nvPr/>
                  </p:nvSpPr>
                  <p:spPr>
                    <a:xfrm rot="18069118" flipV="1">
                      <a:off x="5196457" y="3164951"/>
                      <a:ext cx="244988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30" name="Forma libre: forma 129">
                      <a:extLst>
                        <a:ext uri="{FF2B5EF4-FFF2-40B4-BE49-F238E27FC236}">
                          <a16:creationId xmlns:a16="http://schemas.microsoft.com/office/drawing/2014/main" id="{8F2E863B-8B15-44F3-B599-1D846E5A527D}"/>
                        </a:ext>
                      </a:extLst>
                    </p:cNvPr>
                    <p:cNvSpPr/>
                    <p:nvPr/>
                  </p:nvSpPr>
                  <p:spPr>
                    <a:xfrm rot="1384792" flipV="1">
                      <a:off x="5635913" y="2989672"/>
                      <a:ext cx="335572" cy="7134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31" name="Forma libre: forma 130">
                      <a:extLst>
                        <a:ext uri="{FF2B5EF4-FFF2-40B4-BE49-F238E27FC236}">
                          <a16:creationId xmlns:a16="http://schemas.microsoft.com/office/drawing/2014/main" id="{E7505F41-BF59-434E-8708-01F4A9625967}"/>
                        </a:ext>
                      </a:extLst>
                    </p:cNvPr>
                    <p:cNvSpPr/>
                    <p:nvPr/>
                  </p:nvSpPr>
                  <p:spPr>
                    <a:xfrm rot="6991877">
                      <a:off x="4898981" y="3316020"/>
                      <a:ext cx="118757" cy="232374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32" name="Forma libre: forma 131">
                      <a:extLst>
                        <a:ext uri="{FF2B5EF4-FFF2-40B4-BE49-F238E27FC236}">
                          <a16:creationId xmlns:a16="http://schemas.microsoft.com/office/drawing/2014/main" id="{FCF44B99-CC0C-4BF1-8D74-727ADDE05015}"/>
                        </a:ext>
                      </a:extLst>
                    </p:cNvPr>
                    <p:cNvSpPr/>
                    <p:nvPr/>
                  </p:nvSpPr>
                  <p:spPr>
                    <a:xfrm rot="15664287">
                      <a:off x="6025676" y="3900780"/>
                      <a:ext cx="159511" cy="472640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118" name="Forma libre: forma 117">
                    <a:extLst>
                      <a:ext uri="{FF2B5EF4-FFF2-40B4-BE49-F238E27FC236}">
                        <a16:creationId xmlns:a16="http://schemas.microsoft.com/office/drawing/2014/main" id="{AF77E069-EA63-421A-8743-683BE0A4CD75}"/>
                      </a:ext>
                    </a:extLst>
                  </p:cNvPr>
                  <p:cNvSpPr/>
                  <p:nvPr/>
                </p:nvSpPr>
                <p:spPr>
                  <a:xfrm rot="20640057" flipV="1">
                    <a:off x="5436782" y="3279071"/>
                    <a:ext cx="437297" cy="75066"/>
                  </a:xfrm>
                  <a:custGeom>
                    <a:avLst/>
                    <a:gdLst>
                      <a:gd name="connsiteX0" fmla="*/ 18429 w 434669"/>
                      <a:gd name="connsiteY0" fmla="*/ 67243 h 115262"/>
                      <a:gd name="connsiteX1" fmla="*/ 392285 w 434669"/>
                      <a:gd name="connsiteY1" fmla="*/ 114868 h 115262"/>
                      <a:gd name="connsiteX2" fmla="*/ 392285 w 434669"/>
                      <a:gd name="connsiteY2" fmla="*/ 41049 h 115262"/>
                      <a:gd name="connsiteX3" fmla="*/ 89866 w 434669"/>
                      <a:gd name="connsiteY3" fmla="*/ 568 h 115262"/>
                      <a:gd name="connsiteX4" fmla="*/ 18429 w 434669"/>
                      <a:gd name="connsiteY4" fmla="*/ 67243 h 115262"/>
                      <a:gd name="connsiteX0" fmla="*/ 18429 w 440406"/>
                      <a:gd name="connsiteY0" fmla="*/ 67243 h 120815"/>
                      <a:gd name="connsiteX1" fmla="*/ 392285 w 440406"/>
                      <a:gd name="connsiteY1" fmla="*/ 114868 h 120815"/>
                      <a:gd name="connsiteX2" fmla="*/ 392285 w 440406"/>
                      <a:gd name="connsiteY2" fmla="*/ 41049 h 120815"/>
                      <a:gd name="connsiteX3" fmla="*/ 89866 w 440406"/>
                      <a:gd name="connsiteY3" fmla="*/ 568 h 120815"/>
                      <a:gd name="connsiteX4" fmla="*/ 18429 w 440406"/>
                      <a:gd name="connsiteY4" fmla="*/ 67243 h 120815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59531 h 116327"/>
                      <a:gd name="connsiteX1" fmla="*/ 373856 w 421977"/>
                      <a:gd name="connsiteY1" fmla="*/ 107156 h 116327"/>
                      <a:gd name="connsiteX2" fmla="*/ 373856 w 421977"/>
                      <a:gd name="connsiteY2" fmla="*/ 33337 h 116327"/>
                      <a:gd name="connsiteX3" fmla="*/ 90487 w 421977"/>
                      <a:gd name="connsiteY3" fmla="*/ 0 h 116327"/>
                      <a:gd name="connsiteX4" fmla="*/ 0 w 421977"/>
                      <a:gd name="connsiteY4" fmla="*/ 59531 h 116327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76602"/>
                      <a:gd name="connsiteY0" fmla="*/ 69056 h 110553"/>
                      <a:gd name="connsiteX1" fmla="*/ 354806 w 376602"/>
                      <a:gd name="connsiteY1" fmla="*/ 107156 h 110553"/>
                      <a:gd name="connsiteX2" fmla="*/ 354806 w 376602"/>
                      <a:gd name="connsiteY2" fmla="*/ 33337 h 110553"/>
                      <a:gd name="connsiteX3" fmla="*/ 71437 w 376602"/>
                      <a:gd name="connsiteY3" fmla="*/ 0 h 110553"/>
                      <a:gd name="connsiteX4" fmla="*/ 0 w 376602"/>
                      <a:gd name="connsiteY4" fmla="*/ 69056 h 110553"/>
                      <a:gd name="connsiteX0" fmla="*/ 0 w 354806"/>
                      <a:gd name="connsiteY0" fmla="*/ 69056 h 110553"/>
                      <a:gd name="connsiteX1" fmla="*/ 354806 w 354806"/>
                      <a:gd name="connsiteY1" fmla="*/ 107156 h 110553"/>
                      <a:gd name="connsiteX2" fmla="*/ 354806 w 354806"/>
                      <a:gd name="connsiteY2" fmla="*/ 33337 h 110553"/>
                      <a:gd name="connsiteX3" fmla="*/ 71437 w 354806"/>
                      <a:gd name="connsiteY3" fmla="*/ 0 h 110553"/>
                      <a:gd name="connsiteX4" fmla="*/ 0 w 354806"/>
                      <a:gd name="connsiteY4" fmla="*/ 69056 h 110553"/>
                      <a:gd name="connsiteX0" fmla="*/ 0 w 354806"/>
                      <a:gd name="connsiteY0" fmla="*/ 69056 h 118996"/>
                      <a:gd name="connsiteX1" fmla="*/ 354806 w 354806"/>
                      <a:gd name="connsiteY1" fmla="*/ 107156 h 118996"/>
                      <a:gd name="connsiteX2" fmla="*/ 354806 w 354806"/>
                      <a:gd name="connsiteY2" fmla="*/ 33337 h 118996"/>
                      <a:gd name="connsiteX3" fmla="*/ 71437 w 354806"/>
                      <a:gd name="connsiteY3" fmla="*/ 0 h 118996"/>
                      <a:gd name="connsiteX4" fmla="*/ 0 w 354806"/>
                      <a:gd name="connsiteY4" fmla="*/ 69056 h 118996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4294 h 116062"/>
                      <a:gd name="connsiteX1" fmla="*/ 352425 w 352425"/>
                      <a:gd name="connsiteY1" fmla="*/ 104775 h 116062"/>
                      <a:gd name="connsiteX2" fmla="*/ 352425 w 352425"/>
                      <a:gd name="connsiteY2" fmla="*/ 30956 h 116062"/>
                      <a:gd name="connsiteX3" fmla="*/ 66675 w 352425"/>
                      <a:gd name="connsiteY3" fmla="*/ 0 h 116062"/>
                      <a:gd name="connsiteX4" fmla="*/ 0 w 352425"/>
                      <a:gd name="connsiteY4" fmla="*/ 64294 h 116062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2425" h="113680">
                        <a:moveTo>
                          <a:pt x="0" y="61912"/>
                        </a:moveTo>
                        <a:cubicBezTo>
                          <a:pt x="55166" y="109537"/>
                          <a:pt x="288528" y="127396"/>
                          <a:pt x="352425" y="102393"/>
                        </a:cubicBezTo>
                        <a:cubicBezTo>
                          <a:pt x="349646" y="67865"/>
                          <a:pt x="348059" y="57149"/>
                          <a:pt x="352425" y="28574"/>
                        </a:cubicBezTo>
                        <a:cubicBezTo>
                          <a:pt x="232965" y="38099"/>
                          <a:pt x="152003" y="47625"/>
                          <a:pt x="73818" y="0"/>
                        </a:cubicBezTo>
                        <a:cubicBezTo>
                          <a:pt x="50403" y="28576"/>
                          <a:pt x="54372" y="45243"/>
                          <a:pt x="0" y="6191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6" name="Forma libre: forma 115">
                  <a:extLst>
                    <a:ext uri="{FF2B5EF4-FFF2-40B4-BE49-F238E27FC236}">
                      <a16:creationId xmlns:a16="http://schemas.microsoft.com/office/drawing/2014/main" id="{C169FB16-D6BE-4C95-8D12-DFC9077C0D8C}"/>
                    </a:ext>
                  </a:extLst>
                </p:cNvPr>
                <p:cNvSpPr/>
                <p:nvPr/>
              </p:nvSpPr>
              <p:spPr>
                <a:xfrm rot="7940955">
                  <a:off x="6825102" y="3890118"/>
                  <a:ext cx="147758" cy="472640"/>
                </a:xfrm>
                <a:custGeom>
                  <a:avLst/>
                  <a:gdLst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0 w 208130"/>
                    <a:gd name="connsiteY0" fmla="*/ 46545 h 394824"/>
                    <a:gd name="connsiteX1" fmla="*/ 133350 w 208130"/>
                    <a:gd name="connsiteY1" fmla="*/ 370395 h 394824"/>
                    <a:gd name="connsiteX2" fmla="*/ 207169 w 208130"/>
                    <a:gd name="connsiteY2" fmla="*/ 332295 h 394824"/>
                    <a:gd name="connsiteX3" fmla="*/ 83344 w 208130"/>
                    <a:gd name="connsiteY3" fmla="*/ 17970 h 394824"/>
                    <a:gd name="connsiteX4" fmla="*/ 0 w 208130"/>
                    <a:gd name="connsiteY4" fmla="*/ 46545 h 394824"/>
                    <a:gd name="connsiteX0" fmla="*/ 0 w 208130"/>
                    <a:gd name="connsiteY0" fmla="*/ 28575 h 376854"/>
                    <a:gd name="connsiteX1" fmla="*/ 133350 w 208130"/>
                    <a:gd name="connsiteY1" fmla="*/ 352425 h 376854"/>
                    <a:gd name="connsiteX2" fmla="*/ 207169 w 208130"/>
                    <a:gd name="connsiteY2" fmla="*/ 314325 h 376854"/>
                    <a:gd name="connsiteX3" fmla="*/ 83344 w 208130"/>
                    <a:gd name="connsiteY3" fmla="*/ 0 h 376854"/>
                    <a:gd name="connsiteX4" fmla="*/ 0 w 208130"/>
                    <a:gd name="connsiteY4" fmla="*/ 28575 h 376854"/>
                    <a:gd name="connsiteX0" fmla="*/ 0 w 207962"/>
                    <a:gd name="connsiteY0" fmla="*/ 28575 h 352425"/>
                    <a:gd name="connsiteX1" fmla="*/ 133350 w 207962"/>
                    <a:gd name="connsiteY1" fmla="*/ 352425 h 352425"/>
                    <a:gd name="connsiteX2" fmla="*/ 207169 w 207962"/>
                    <a:gd name="connsiteY2" fmla="*/ 314325 h 352425"/>
                    <a:gd name="connsiteX3" fmla="*/ 83344 w 207962"/>
                    <a:gd name="connsiteY3" fmla="*/ 0 h 352425"/>
                    <a:gd name="connsiteX4" fmla="*/ 0 w 207962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169" h="352425">
                      <a:moveTo>
                        <a:pt x="0" y="28575"/>
                      </a:moveTo>
                      <a:cubicBezTo>
                        <a:pt x="8334" y="87312"/>
                        <a:pt x="98822" y="304800"/>
                        <a:pt x="133350" y="352425"/>
                      </a:cubicBezTo>
                      <a:cubicBezTo>
                        <a:pt x="155972" y="335757"/>
                        <a:pt x="177403" y="337343"/>
                        <a:pt x="207169" y="314325"/>
                      </a:cubicBezTo>
                      <a:cubicBezTo>
                        <a:pt x="148829" y="200819"/>
                        <a:pt x="108744" y="85725"/>
                        <a:pt x="83344" y="0"/>
                      </a:cubicBezTo>
                      <a:cubicBezTo>
                        <a:pt x="50800" y="2381"/>
                        <a:pt x="22622" y="12700"/>
                        <a:pt x="0" y="285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94" name="Elipse 93">
                <a:extLst>
                  <a:ext uri="{FF2B5EF4-FFF2-40B4-BE49-F238E27FC236}">
                    <a16:creationId xmlns:a16="http://schemas.microsoft.com/office/drawing/2014/main" id="{8AB03629-C6FA-427E-AC88-7CC43AAB7F24}"/>
                  </a:ext>
                </a:extLst>
              </p:cNvPr>
              <p:cNvSpPr/>
              <p:nvPr/>
            </p:nvSpPr>
            <p:spPr>
              <a:xfrm rot="19528455">
                <a:off x="5287860" y="3982765"/>
                <a:ext cx="649640" cy="63579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5" name="Elipse 94">
                <a:extLst>
                  <a:ext uri="{FF2B5EF4-FFF2-40B4-BE49-F238E27FC236}">
                    <a16:creationId xmlns:a16="http://schemas.microsoft.com/office/drawing/2014/main" id="{6732C45F-792E-4A1D-ACAD-F3B161521D2E}"/>
                  </a:ext>
                </a:extLst>
              </p:cNvPr>
              <p:cNvSpPr/>
              <p:nvPr/>
            </p:nvSpPr>
            <p:spPr>
              <a:xfrm>
                <a:off x="6092448" y="4448011"/>
                <a:ext cx="512522" cy="5203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6" name="Elipse 95">
                <a:extLst>
                  <a:ext uri="{FF2B5EF4-FFF2-40B4-BE49-F238E27FC236}">
                    <a16:creationId xmlns:a16="http://schemas.microsoft.com/office/drawing/2014/main" id="{30C87779-2B93-4D31-9EC6-4E86282251B2}"/>
                  </a:ext>
                </a:extLst>
              </p:cNvPr>
              <p:cNvSpPr/>
              <p:nvPr/>
            </p:nvSpPr>
            <p:spPr>
              <a:xfrm rot="2245573">
                <a:off x="6201534" y="3665998"/>
                <a:ext cx="620102" cy="5280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7" name="Elipse 96">
                <a:extLst>
                  <a:ext uri="{FF2B5EF4-FFF2-40B4-BE49-F238E27FC236}">
                    <a16:creationId xmlns:a16="http://schemas.microsoft.com/office/drawing/2014/main" id="{98B357C3-BCB1-44C3-A88C-9C14E97EF032}"/>
                  </a:ext>
                </a:extLst>
              </p:cNvPr>
              <p:cNvSpPr/>
              <p:nvPr/>
            </p:nvSpPr>
            <p:spPr>
              <a:xfrm rot="18347581">
                <a:off x="4633835" y="3930709"/>
                <a:ext cx="474002" cy="39887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8" name="Elipse 97">
                <a:extLst>
                  <a:ext uri="{FF2B5EF4-FFF2-40B4-BE49-F238E27FC236}">
                    <a16:creationId xmlns:a16="http://schemas.microsoft.com/office/drawing/2014/main" id="{765B4DF0-B314-4521-883E-3E1E7BB73340}"/>
                  </a:ext>
                </a:extLst>
              </p:cNvPr>
              <p:cNvSpPr/>
              <p:nvPr/>
            </p:nvSpPr>
            <p:spPr>
              <a:xfrm rot="20053029">
                <a:off x="4991046" y="3295454"/>
                <a:ext cx="574760" cy="4104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99" name="Elipse 98">
                <a:extLst>
                  <a:ext uri="{FF2B5EF4-FFF2-40B4-BE49-F238E27FC236}">
                    <a16:creationId xmlns:a16="http://schemas.microsoft.com/office/drawing/2014/main" id="{A169721B-A7FD-4BA3-BB2F-6B8043291998}"/>
                  </a:ext>
                </a:extLst>
              </p:cNvPr>
              <p:cNvSpPr/>
              <p:nvPr/>
            </p:nvSpPr>
            <p:spPr>
              <a:xfrm rot="514851">
                <a:off x="5827588" y="3058327"/>
                <a:ext cx="533885" cy="33635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0" name="Elipse 99">
                <a:extLst>
                  <a:ext uri="{FF2B5EF4-FFF2-40B4-BE49-F238E27FC236}">
                    <a16:creationId xmlns:a16="http://schemas.microsoft.com/office/drawing/2014/main" id="{5F0526A4-946C-40F9-AF3D-BCACC3AE6E1B}"/>
                  </a:ext>
                </a:extLst>
              </p:cNvPr>
              <p:cNvSpPr/>
              <p:nvPr/>
            </p:nvSpPr>
            <p:spPr>
              <a:xfrm rot="2032607">
                <a:off x="6558601" y="3311546"/>
                <a:ext cx="419444" cy="24804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1" name="Elipse 100">
                <a:extLst>
                  <a:ext uri="{FF2B5EF4-FFF2-40B4-BE49-F238E27FC236}">
                    <a16:creationId xmlns:a16="http://schemas.microsoft.com/office/drawing/2014/main" id="{264499F8-3E4E-4EB0-BA3F-DB8B3557E36B}"/>
                  </a:ext>
                </a:extLst>
              </p:cNvPr>
              <p:cNvSpPr/>
              <p:nvPr/>
            </p:nvSpPr>
            <p:spPr>
              <a:xfrm rot="4254409">
                <a:off x="6945387" y="4113353"/>
                <a:ext cx="361455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2" name="Elipse 101">
                <a:extLst>
                  <a:ext uri="{FF2B5EF4-FFF2-40B4-BE49-F238E27FC236}">
                    <a16:creationId xmlns:a16="http://schemas.microsoft.com/office/drawing/2014/main" id="{156E3531-FDB5-467D-B395-CDA1352C1857}"/>
                  </a:ext>
                </a:extLst>
              </p:cNvPr>
              <p:cNvSpPr/>
              <p:nvPr/>
            </p:nvSpPr>
            <p:spPr>
              <a:xfrm rot="3363619">
                <a:off x="7012955" y="3655498"/>
                <a:ext cx="269064" cy="144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3" name="Elipse 102">
                <a:extLst>
                  <a:ext uri="{FF2B5EF4-FFF2-40B4-BE49-F238E27FC236}">
                    <a16:creationId xmlns:a16="http://schemas.microsoft.com/office/drawing/2014/main" id="{A8E947C5-11B8-4BE6-B52C-42CCDECCCD8F}"/>
                  </a:ext>
                </a:extLst>
              </p:cNvPr>
              <p:cNvSpPr/>
              <p:nvPr/>
            </p:nvSpPr>
            <p:spPr>
              <a:xfrm rot="1974097">
                <a:off x="6614768" y="3091064"/>
                <a:ext cx="240953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4" name="Elipse 103">
                <a:extLst>
                  <a:ext uri="{FF2B5EF4-FFF2-40B4-BE49-F238E27FC236}">
                    <a16:creationId xmlns:a16="http://schemas.microsoft.com/office/drawing/2014/main" id="{45B775EE-2D08-4DF2-8DB8-D53A96223ACF}"/>
                  </a:ext>
                </a:extLst>
              </p:cNvPr>
              <p:cNvSpPr/>
              <p:nvPr/>
            </p:nvSpPr>
            <p:spPr>
              <a:xfrm rot="715556">
                <a:off x="6127217" y="2873992"/>
                <a:ext cx="289582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5" name="Elipse 104">
                <a:extLst>
                  <a:ext uri="{FF2B5EF4-FFF2-40B4-BE49-F238E27FC236}">
                    <a16:creationId xmlns:a16="http://schemas.microsoft.com/office/drawing/2014/main" id="{1605B60C-CE06-4488-9421-D11D8838B8CE}"/>
                  </a:ext>
                </a:extLst>
              </p:cNvPr>
              <p:cNvSpPr/>
              <p:nvPr/>
            </p:nvSpPr>
            <p:spPr>
              <a:xfrm rot="21439050">
                <a:off x="5680790" y="2818787"/>
                <a:ext cx="207170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6" name="Elipse 105">
                <a:extLst>
                  <a:ext uri="{FF2B5EF4-FFF2-40B4-BE49-F238E27FC236}">
                    <a16:creationId xmlns:a16="http://schemas.microsoft.com/office/drawing/2014/main" id="{5D193751-466B-40D2-9493-101FE0757BDB}"/>
                  </a:ext>
                </a:extLst>
              </p:cNvPr>
              <p:cNvSpPr/>
              <p:nvPr/>
            </p:nvSpPr>
            <p:spPr>
              <a:xfrm rot="20039878">
                <a:off x="5000644" y="3019145"/>
                <a:ext cx="230364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7" name="Elipse 106">
                <a:extLst>
                  <a:ext uri="{FF2B5EF4-FFF2-40B4-BE49-F238E27FC236}">
                    <a16:creationId xmlns:a16="http://schemas.microsoft.com/office/drawing/2014/main" id="{484E0A48-357E-438C-A111-8B298FEC3A02}"/>
                  </a:ext>
                </a:extLst>
              </p:cNvPr>
              <p:cNvSpPr/>
              <p:nvPr/>
            </p:nvSpPr>
            <p:spPr>
              <a:xfrm rot="18960564">
                <a:off x="4620826" y="3333913"/>
                <a:ext cx="305734" cy="1515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8" name="Elipse 107">
                <a:extLst>
                  <a:ext uri="{FF2B5EF4-FFF2-40B4-BE49-F238E27FC236}">
                    <a16:creationId xmlns:a16="http://schemas.microsoft.com/office/drawing/2014/main" id="{00EACB81-B5AB-431F-BBB2-0B3ED674F871}"/>
                  </a:ext>
                </a:extLst>
              </p:cNvPr>
              <p:cNvSpPr/>
              <p:nvPr/>
            </p:nvSpPr>
            <p:spPr>
              <a:xfrm rot="18293511">
                <a:off x="4413891" y="3808799"/>
                <a:ext cx="273519" cy="15715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09" name="Elipse 108">
                <a:extLst>
                  <a:ext uri="{FF2B5EF4-FFF2-40B4-BE49-F238E27FC236}">
                    <a16:creationId xmlns:a16="http://schemas.microsoft.com/office/drawing/2014/main" id="{86EFB87A-19A3-43E8-801F-811C40B1F802}"/>
                  </a:ext>
                </a:extLst>
              </p:cNvPr>
              <p:cNvSpPr/>
              <p:nvPr/>
            </p:nvSpPr>
            <p:spPr>
              <a:xfrm rot="461863">
                <a:off x="5679131" y="3509118"/>
                <a:ext cx="393331" cy="32036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10" name="Elipse 109">
                <a:extLst>
                  <a:ext uri="{FF2B5EF4-FFF2-40B4-BE49-F238E27FC236}">
                    <a16:creationId xmlns:a16="http://schemas.microsoft.com/office/drawing/2014/main" id="{87BC1F6E-44E5-4B45-9C56-1993393541C5}"/>
                  </a:ext>
                </a:extLst>
              </p:cNvPr>
              <p:cNvSpPr/>
              <p:nvPr/>
            </p:nvSpPr>
            <p:spPr>
              <a:xfrm rot="20864984">
                <a:off x="5317575" y="2936783"/>
                <a:ext cx="393331" cy="1829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11" name="Elipse 110">
                <a:extLst>
                  <a:ext uri="{FF2B5EF4-FFF2-40B4-BE49-F238E27FC236}">
                    <a16:creationId xmlns:a16="http://schemas.microsoft.com/office/drawing/2014/main" id="{07273A7A-2FC5-4C64-A3EE-836B8B39908F}"/>
                  </a:ext>
                </a:extLst>
              </p:cNvPr>
              <p:cNvSpPr/>
              <p:nvPr/>
            </p:nvSpPr>
            <p:spPr>
              <a:xfrm rot="5111713">
                <a:off x="6720953" y="4676776"/>
                <a:ext cx="315709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12" name="Elipse 111">
                <a:extLst>
                  <a:ext uri="{FF2B5EF4-FFF2-40B4-BE49-F238E27FC236}">
                    <a16:creationId xmlns:a16="http://schemas.microsoft.com/office/drawing/2014/main" id="{0531A7D2-CFE2-4F14-99CD-0B7324610D02}"/>
                  </a:ext>
                </a:extLst>
              </p:cNvPr>
              <p:cNvSpPr/>
              <p:nvPr/>
            </p:nvSpPr>
            <p:spPr>
              <a:xfrm rot="5111713">
                <a:off x="5847579" y="5041291"/>
                <a:ext cx="315709" cy="33359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13" name="Elipse 112">
                <a:extLst>
                  <a:ext uri="{FF2B5EF4-FFF2-40B4-BE49-F238E27FC236}">
                    <a16:creationId xmlns:a16="http://schemas.microsoft.com/office/drawing/2014/main" id="{51DD9492-E883-4F3A-A950-64C9ED61FC8C}"/>
                  </a:ext>
                </a:extLst>
              </p:cNvPr>
              <p:cNvSpPr/>
              <p:nvPr/>
            </p:nvSpPr>
            <p:spPr>
              <a:xfrm rot="5111713">
                <a:off x="5111754" y="4844584"/>
                <a:ext cx="400621" cy="37882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14" name="Elipse 113">
                <a:extLst>
                  <a:ext uri="{FF2B5EF4-FFF2-40B4-BE49-F238E27FC236}">
                    <a16:creationId xmlns:a16="http://schemas.microsoft.com/office/drawing/2014/main" id="{BC2661BA-E882-499F-87CF-C5E6680F2543}"/>
                  </a:ext>
                </a:extLst>
              </p:cNvPr>
              <p:cNvSpPr/>
              <p:nvPr/>
            </p:nvSpPr>
            <p:spPr>
              <a:xfrm rot="5400000">
                <a:off x="4604010" y="4546358"/>
                <a:ext cx="306218" cy="2381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138" name="Rectángulo: esquinas redondeadas 137">
            <a:extLst>
              <a:ext uri="{FF2B5EF4-FFF2-40B4-BE49-F238E27FC236}">
                <a16:creationId xmlns:a16="http://schemas.microsoft.com/office/drawing/2014/main" id="{945AC6BE-B4F1-4D1F-A39F-6ED2F6547797}"/>
              </a:ext>
            </a:extLst>
          </p:cNvPr>
          <p:cNvSpPr/>
          <p:nvPr/>
        </p:nvSpPr>
        <p:spPr>
          <a:xfrm>
            <a:off x="6152997" y="2923510"/>
            <a:ext cx="1468469" cy="873483"/>
          </a:xfrm>
          <a:prstGeom prst="roundRect">
            <a:avLst>
              <a:gd name="adj" fmla="val 14715"/>
            </a:avLst>
          </a:prstGeom>
          <a:solidFill>
            <a:srgbClr val="2946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39" name="CuadroTexto 138">
            <a:extLst>
              <a:ext uri="{FF2B5EF4-FFF2-40B4-BE49-F238E27FC236}">
                <a16:creationId xmlns:a16="http://schemas.microsoft.com/office/drawing/2014/main" id="{589B118A-AD04-4B8D-8861-D62C68EA0E45}"/>
              </a:ext>
            </a:extLst>
          </p:cNvPr>
          <p:cNvSpPr txBox="1"/>
          <p:nvPr/>
        </p:nvSpPr>
        <p:spPr>
          <a:xfrm>
            <a:off x="6137087" y="3032096"/>
            <a:ext cx="1451576" cy="7648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300"/>
              </a:lnSpc>
            </a:pPr>
            <a:r>
              <a:rPr lang="es-CL" sz="1400" b="1" dirty="0">
                <a:solidFill>
                  <a:srgbClr val="00B0F0"/>
                </a:solidFill>
              </a:rPr>
              <a:t>03/10/2019</a:t>
            </a:r>
          </a:p>
          <a:p>
            <a:pPr algn="ctr">
              <a:lnSpc>
                <a:spcPts val="1300"/>
              </a:lnSpc>
            </a:pPr>
            <a:r>
              <a:rPr lang="es-MX" sz="1400" dirty="0">
                <a:solidFill>
                  <a:schemeClr val="bg1"/>
                </a:solidFill>
              </a:rPr>
              <a:t>Reingreso</a:t>
            </a:r>
          </a:p>
          <a:p>
            <a:pPr algn="ctr">
              <a:lnSpc>
                <a:spcPts val="1300"/>
              </a:lnSpc>
            </a:pPr>
            <a:r>
              <a:rPr lang="es-MX" sz="1400" dirty="0">
                <a:solidFill>
                  <a:schemeClr val="bg1"/>
                </a:solidFill>
              </a:rPr>
              <a:t>Reclamación R-1 a 1TA</a:t>
            </a:r>
          </a:p>
        </p:txBody>
      </p:sp>
      <p:sp>
        <p:nvSpPr>
          <p:cNvPr id="140" name="CuadroTexto 139">
            <a:extLst>
              <a:ext uri="{FF2B5EF4-FFF2-40B4-BE49-F238E27FC236}">
                <a16:creationId xmlns:a16="http://schemas.microsoft.com/office/drawing/2014/main" id="{26939171-C8CE-429E-B7DB-3A2AF82D22FB}"/>
              </a:ext>
            </a:extLst>
          </p:cNvPr>
          <p:cNvSpPr txBox="1"/>
          <p:nvPr/>
        </p:nvSpPr>
        <p:spPr>
          <a:xfrm>
            <a:off x="6356110" y="2202756"/>
            <a:ext cx="106484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b="1" dirty="0"/>
              <a:t>0 años </a:t>
            </a:r>
          </a:p>
          <a:p>
            <a:pPr algn="ctr"/>
            <a:r>
              <a:rPr lang="es-CL" sz="1200"/>
              <a:t>1 mes </a:t>
            </a:r>
            <a:endParaRPr lang="es-CL" sz="1200" dirty="0"/>
          </a:p>
          <a:p>
            <a:pPr algn="ctr"/>
            <a:r>
              <a:rPr lang="es-CL" sz="1200" dirty="0"/>
              <a:t>16 días</a:t>
            </a:r>
          </a:p>
        </p:txBody>
      </p:sp>
      <p:sp>
        <p:nvSpPr>
          <p:cNvPr id="141" name="Rectángulo: esquinas redondeadas 140">
            <a:extLst>
              <a:ext uri="{FF2B5EF4-FFF2-40B4-BE49-F238E27FC236}">
                <a16:creationId xmlns:a16="http://schemas.microsoft.com/office/drawing/2014/main" id="{E5797405-E55B-4F20-8F63-AFF90F7E21F1}"/>
              </a:ext>
            </a:extLst>
          </p:cNvPr>
          <p:cNvSpPr/>
          <p:nvPr/>
        </p:nvSpPr>
        <p:spPr>
          <a:xfrm>
            <a:off x="5865680" y="4569684"/>
            <a:ext cx="384079" cy="933750"/>
          </a:xfrm>
          <a:prstGeom prst="round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142" name="CuadroTexto 141">
            <a:extLst>
              <a:ext uri="{FF2B5EF4-FFF2-40B4-BE49-F238E27FC236}">
                <a16:creationId xmlns:a16="http://schemas.microsoft.com/office/drawing/2014/main" id="{B11F2EAB-426B-4E13-9292-6D9931784533}"/>
              </a:ext>
            </a:extLst>
          </p:cNvPr>
          <p:cNvSpPr txBox="1"/>
          <p:nvPr/>
        </p:nvSpPr>
        <p:spPr>
          <a:xfrm>
            <a:off x="6288704" y="4905772"/>
            <a:ext cx="6365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b="1" dirty="0"/>
              <a:t>1,48</a:t>
            </a:r>
          </a:p>
        </p:txBody>
      </p:sp>
      <p:sp>
        <p:nvSpPr>
          <p:cNvPr id="143" name="CuadroTexto 142">
            <a:extLst>
              <a:ext uri="{FF2B5EF4-FFF2-40B4-BE49-F238E27FC236}">
                <a16:creationId xmlns:a16="http://schemas.microsoft.com/office/drawing/2014/main" id="{5A7BDACC-D2E3-4E93-A744-646D004259E8}"/>
              </a:ext>
            </a:extLst>
          </p:cNvPr>
          <p:cNvSpPr txBox="1"/>
          <p:nvPr/>
        </p:nvSpPr>
        <p:spPr>
          <a:xfrm>
            <a:off x="4859470" y="4742041"/>
            <a:ext cx="1124813" cy="5796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900"/>
              </a:lnSpc>
            </a:pPr>
            <a:r>
              <a:rPr lang="es-CL" b="1" dirty="0"/>
              <a:t>Corte Suprema</a:t>
            </a:r>
          </a:p>
        </p:txBody>
      </p:sp>
      <p:sp>
        <p:nvSpPr>
          <p:cNvPr id="144" name="Rectángulo: esquinas redondeadas 143">
            <a:extLst>
              <a:ext uri="{FF2B5EF4-FFF2-40B4-BE49-F238E27FC236}">
                <a16:creationId xmlns:a16="http://schemas.microsoft.com/office/drawing/2014/main" id="{1A5DD033-6BF9-4B61-A6A1-2ACB2826FBF6}"/>
              </a:ext>
            </a:extLst>
          </p:cNvPr>
          <p:cNvSpPr/>
          <p:nvPr/>
        </p:nvSpPr>
        <p:spPr>
          <a:xfrm>
            <a:off x="5861145" y="4315480"/>
            <a:ext cx="384079" cy="215791"/>
          </a:xfrm>
          <a:prstGeom prst="roundRect">
            <a:avLst/>
          </a:prstGeom>
          <a:solidFill>
            <a:srgbClr val="2946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45" name="CuadroTexto 144">
            <a:extLst>
              <a:ext uri="{FF2B5EF4-FFF2-40B4-BE49-F238E27FC236}">
                <a16:creationId xmlns:a16="http://schemas.microsoft.com/office/drawing/2014/main" id="{E6391717-131F-4D1E-A66C-E486646E22F2}"/>
              </a:ext>
            </a:extLst>
          </p:cNvPr>
          <p:cNvSpPr txBox="1"/>
          <p:nvPr/>
        </p:nvSpPr>
        <p:spPr>
          <a:xfrm>
            <a:off x="6263013" y="4205870"/>
            <a:ext cx="6365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b="1" dirty="0"/>
              <a:t>0,12</a:t>
            </a:r>
          </a:p>
        </p:txBody>
      </p:sp>
      <p:sp>
        <p:nvSpPr>
          <p:cNvPr id="146" name="Rectángulo 145">
            <a:extLst>
              <a:ext uri="{FF2B5EF4-FFF2-40B4-BE49-F238E27FC236}">
                <a16:creationId xmlns:a16="http://schemas.microsoft.com/office/drawing/2014/main" id="{7280B28F-7326-4B46-AF04-CDB9B0CA6817}"/>
              </a:ext>
            </a:extLst>
          </p:cNvPr>
          <p:cNvSpPr/>
          <p:nvPr/>
        </p:nvSpPr>
        <p:spPr>
          <a:xfrm>
            <a:off x="5150405" y="1802026"/>
            <a:ext cx="1069524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sz="1400" b="1" dirty="0">
                <a:solidFill>
                  <a:srgbClr val="00B0F0"/>
                </a:solidFill>
              </a:rPr>
              <a:t>16/05/2018</a:t>
            </a:r>
          </a:p>
        </p:txBody>
      </p:sp>
      <p:sp>
        <p:nvSpPr>
          <p:cNvPr id="147" name="CuadroTexto 146">
            <a:extLst>
              <a:ext uri="{FF2B5EF4-FFF2-40B4-BE49-F238E27FC236}">
                <a16:creationId xmlns:a16="http://schemas.microsoft.com/office/drawing/2014/main" id="{2F764932-11B0-465F-8FA7-BDEB6AF02E76}"/>
              </a:ext>
            </a:extLst>
          </p:cNvPr>
          <p:cNvSpPr txBox="1"/>
          <p:nvPr/>
        </p:nvSpPr>
        <p:spPr>
          <a:xfrm>
            <a:off x="6066787" y="1756400"/>
            <a:ext cx="1601983" cy="4314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 algn="ctr">
              <a:lnSpc>
                <a:spcPts val="1300"/>
              </a:lnSpc>
              <a:defRPr sz="1400" b="1"/>
            </a:lvl1pPr>
          </a:lstStyle>
          <a:p>
            <a:r>
              <a:rPr lang="es-CL" dirty="0"/>
              <a:t>Casación Corte Suprema</a:t>
            </a:r>
          </a:p>
        </p:txBody>
      </p:sp>
      <p:sp>
        <p:nvSpPr>
          <p:cNvPr id="148" name="Rectángulo 147">
            <a:extLst>
              <a:ext uri="{FF2B5EF4-FFF2-40B4-BE49-F238E27FC236}">
                <a16:creationId xmlns:a16="http://schemas.microsoft.com/office/drawing/2014/main" id="{0156C1B2-C01A-4C91-B1B2-B8FF613CF96A}"/>
              </a:ext>
            </a:extLst>
          </p:cNvPr>
          <p:cNvSpPr/>
          <p:nvPr/>
        </p:nvSpPr>
        <p:spPr>
          <a:xfrm>
            <a:off x="7999118" y="1735258"/>
            <a:ext cx="1069524" cy="2647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ts val="1300"/>
              </a:lnSpc>
            </a:pPr>
            <a:r>
              <a:rPr lang="es-CL" sz="1400" b="1" dirty="0">
                <a:solidFill>
                  <a:schemeClr val="bg1"/>
                </a:solidFill>
              </a:rPr>
              <a:t>20/11/2019</a:t>
            </a:r>
          </a:p>
        </p:txBody>
      </p:sp>
    </p:spTree>
    <p:extLst>
      <p:ext uri="{BB962C8B-B14F-4D97-AF65-F5344CB8AC3E}">
        <p14:creationId xmlns:p14="http://schemas.microsoft.com/office/powerpoint/2010/main" val="3373423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5" grpId="0"/>
      <p:bldP spid="331" grpId="0"/>
      <p:bldP spid="35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Resultado de imagen para cuenca hidrografica">
            <a:extLst>
              <a:ext uri="{FF2B5EF4-FFF2-40B4-BE49-F238E27FC236}">
                <a16:creationId xmlns:a16="http://schemas.microsoft.com/office/drawing/2014/main" id="{C63FF9C2-BA60-4F7B-BF5D-F47B283FAD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0" r="29119"/>
          <a:stretch/>
        </p:blipFill>
        <p:spPr bwMode="auto">
          <a:xfrm>
            <a:off x="7974656" y="1681489"/>
            <a:ext cx="4204996" cy="51863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id="{B9F420E4-6FEA-442E-9114-65534CA5E3EF}"/>
              </a:ext>
            </a:extLst>
          </p:cNvPr>
          <p:cNvSpPr/>
          <p:nvPr/>
        </p:nvSpPr>
        <p:spPr>
          <a:xfrm>
            <a:off x="7974656" y="0"/>
            <a:ext cx="4204996" cy="6858000"/>
          </a:xfrm>
          <a:prstGeom prst="rect">
            <a:avLst/>
          </a:prstGeom>
          <a:solidFill>
            <a:schemeClr val="tx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6" name="Rectángulo 25">
            <a:extLst>
              <a:ext uri="{FF2B5EF4-FFF2-40B4-BE49-F238E27FC236}">
                <a16:creationId xmlns:a16="http://schemas.microsoft.com/office/drawing/2014/main" id="{F911941E-079F-4969-BC18-12FE147B4179}"/>
              </a:ext>
            </a:extLst>
          </p:cNvPr>
          <p:cNvSpPr/>
          <p:nvPr/>
        </p:nvSpPr>
        <p:spPr>
          <a:xfrm>
            <a:off x="132340" y="148555"/>
            <a:ext cx="11659573" cy="542925"/>
          </a:xfrm>
          <a:custGeom>
            <a:avLst/>
            <a:gdLst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86200 w 10686200"/>
              <a:gd name="connsiteY2" fmla="*/ 13150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19525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67138 w 10686200"/>
              <a:gd name="connsiteY2" fmla="*/ 117214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57613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569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7723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251780 w 10686200"/>
              <a:gd name="connsiteY2" fmla="*/ 129755 h 131501"/>
              <a:gd name="connsiteX3" fmla="*/ 0 w 10686200"/>
              <a:gd name="connsiteY3" fmla="*/ 131501 h 131501"/>
              <a:gd name="connsiteX4" fmla="*/ 0 w 10686200"/>
              <a:gd name="connsiteY4" fmla="*/ 0 h 131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86200" h="131501">
                <a:moveTo>
                  <a:pt x="0" y="0"/>
                </a:moveTo>
                <a:lnTo>
                  <a:pt x="10686200" y="0"/>
                </a:lnTo>
                <a:lnTo>
                  <a:pt x="10251780" y="129755"/>
                </a:lnTo>
                <a:lnTo>
                  <a:pt x="0" y="1315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71E0A5DE-0AED-4227-91DA-B138D1FBFB36}"/>
              </a:ext>
            </a:extLst>
          </p:cNvPr>
          <p:cNvSpPr txBox="1"/>
          <p:nvPr/>
        </p:nvSpPr>
        <p:spPr>
          <a:xfrm>
            <a:off x="234977" y="158407"/>
            <a:ext cx="90539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800" b="1" dirty="0">
                <a:solidFill>
                  <a:schemeClr val="bg1"/>
                </a:solidFill>
              </a:rPr>
              <a:t>La cuenca como organizador del territorio</a:t>
            </a:r>
          </a:p>
        </p:txBody>
      </p:sp>
      <p:sp>
        <p:nvSpPr>
          <p:cNvPr id="46" name="Rectángulo 45">
            <a:extLst>
              <a:ext uri="{FF2B5EF4-FFF2-40B4-BE49-F238E27FC236}">
                <a16:creationId xmlns:a16="http://schemas.microsoft.com/office/drawing/2014/main" id="{C9AC353C-D52F-4492-A2B2-D62A0DC34CD9}"/>
              </a:ext>
            </a:extLst>
          </p:cNvPr>
          <p:cNvSpPr/>
          <p:nvPr/>
        </p:nvSpPr>
        <p:spPr>
          <a:xfrm>
            <a:off x="337286" y="4104708"/>
            <a:ext cx="6971062" cy="26571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180340" algn="just">
              <a:lnSpc>
                <a:spcPts val="2000"/>
              </a:lnSpc>
              <a:spcAft>
                <a:spcPts val="0"/>
              </a:spcAft>
            </a:pPr>
            <a:r>
              <a:rPr lang="es-ES" dirty="0">
                <a:solidFill>
                  <a:schemeClr val="tx1">
                    <a:lumMod val="50000"/>
                    <a:lumOff val="50000"/>
                  </a:schemeClr>
                </a:solidFill>
                <a:ea typeface="Times New Roman" panose="02020603050405020304" pitchFamily="18" charset="0"/>
              </a:rPr>
              <a:t>Una cuenca hidrográfica, presenta características </a:t>
            </a:r>
            <a:r>
              <a:rPr lang="es-ES" sz="2000" b="1" dirty="0">
                <a:solidFill>
                  <a:schemeClr val="accent4">
                    <a:lumMod val="50000"/>
                  </a:schemeClr>
                </a:solidFill>
                <a:ea typeface="Times New Roman" panose="02020603050405020304" pitchFamily="18" charset="0"/>
              </a:rPr>
              <a:t>fisiográficas homogéneas</a:t>
            </a:r>
            <a:r>
              <a:rPr lang="es-ES" sz="2000" b="1" dirty="0">
                <a:solidFill>
                  <a:schemeClr val="tx1">
                    <a:lumMod val="50000"/>
                    <a:lumOff val="50000"/>
                  </a:schemeClr>
                </a:solidFill>
                <a:ea typeface="Times New Roman" panose="02020603050405020304" pitchFamily="18" charset="0"/>
              </a:rPr>
              <a:t> </a:t>
            </a:r>
            <a:r>
              <a:rPr lang="es-ES" dirty="0">
                <a:solidFill>
                  <a:schemeClr val="tx1">
                    <a:lumMod val="50000"/>
                    <a:lumOff val="50000"/>
                  </a:schemeClr>
                </a:solidFill>
                <a:ea typeface="Times New Roman" panose="02020603050405020304" pitchFamily="18" charset="0"/>
              </a:rPr>
              <a:t>en su conjunto, permitiendo análisis y estudios adecuados, condición eficiente, que le confiere </a:t>
            </a:r>
            <a:r>
              <a:rPr lang="es-ES" sz="2000" b="1" dirty="0">
                <a:solidFill>
                  <a:schemeClr val="accent4">
                    <a:lumMod val="50000"/>
                  </a:schemeClr>
                </a:solidFill>
                <a:ea typeface="Times New Roman" panose="02020603050405020304" pitchFamily="18" charset="0"/>
              </a:rPr>
              <a:t>idoneidad para llevar a cabo análisis integral </a:t>
            </a:r>
            <a:r>
              <a:rPr lang="es-ES" dirty="0">
                <a:solidFill>
                  <a:schemeClr val="tx1">
                    <a:lumMod val="50000"/>
                    <a:lumOff val="50000"/>
                  </a:schemeClr>
                </a:solidFill>
                <a:ea typeface="Times New Roman" panose="02020603050405020304" pitchFamily="18" charset="0"/>
              </a:rPr>
              <a:t>de fenómenos asociados a los recursos naturales puesto que se </a:t>
            </a:r>
            <a:r>
              <a:rPr lang="es-ES" sz="2000" dirty="0">
                <a:solidFill>
                  <a:schemeClr val="tx1">
                    <a:lumMod val="50000"/>
                    <a:lumOff val="50000"/>
                  </a:schemeClr>
                </a:solidFill>
                <a:ea typeface="Times New Roman" panose="02020603050405020304" pitchFamily="18" charset="0"/>
              </a:rPr>
              <a:t>produce </a:t>
            </a:r>
            <a:r>
              <a:rPr lang="es-ES" sz="2000" b="1" dirty="0">
                <a:solidFill>
                  <a:schemeClr val="accent4">
                    <a:lumMod val="50000"/>
                  </a:schemeClr>
                </a:solidFill>
                <a:ea typeface="Times New Roman" panose="02020603050405020304" pitchFamily="18" charset="0"/>
              </a:rPr>
              <a:t>interrelación e interdependencia entre los sistemas físicos y bióticos, y el sistema socioeconómico</a:t>
            </a:r>
            <a:r>
              <a:rPr lang="es-ES" dirty="0">
                <a:solidFill>
                  <a:schemeClr val="tx1">
                    <a:lumMod val="50000"/>
                    <a:lumOff val="50000"/>
                  </a:schemeClr>
                </a:solidFill>
                <a:ea typeface="Times New Roman" panose="02020603050405020304" pitchFamily="18" charset="0"/>
              </a:rPr>
              <a:t>, formado por los usuarios de las cuencas, sean habitantes o interventores externos de la misma, </a:t>
            </a:r>
            <a:r>
              <a:rPr lang="es-ES" sz="2000" b="1" dirty="0">
                <a:solidFill>
                  <a:schemeClr val="accent4">
                    <a:lumMod val="50000"/>
                  </a:schemeClr>
                </a:solidFill>
                <a:ea typeface="Times New Roman" panose="02020603050405020304" pitchFamily="18" charset="0"/>
              </a:rPr>
              <a:t>compartiendo además, identidades, tradiciones y cultura</a:t>
            </a:r>
            <a:r>
              <a:rPr lang="es-ES" dirty="0">
                <a:solidFill>
                  <a:schemeClr val="accent4">
                    <a:lumMod val="50000"/>
                  </a:schemeClr>
                </a:solidFill>
                <a:ea typeface="Times New Roman" panose="02020603050405020304" pitchFamily="18" charset="0"/>
              </a:rPr>
              <a:t> </a:t>
            </a:r>
            <a:r>
              <a:rPr lang="es-ES" dirty="0">
                <a:solidFill>
                  <a:schemeClr val="tx1">
                    <a:lumMod val="50000"/>
                    <a:lumOff val="50000"/>
                  </a:schemeClr>
                </a:solidFill>
                <a:ea typeface="Times New Roman" panose="02020603050405020304" pitchFamily="18" charset="0"/>
              </a:rPr>
              <a:t>(</a:t>
            </a:r>
            <a:r>
              <a:rPr lang="es-ES" dirty="0" err="1">
                <a:solidFill>
                  <a:schemeClr val="tx1">
                    <a:lumMod val="50000"/>
                    <a:lumOff val="50000"/>
                  </a:schemeClr>
                </a:solidFill>
                <a:ea typeface="Times New Roman" panose="02020603050405020304" pitchFamily="18" charset="0"/>
              </a:rPr>
              <a:t>Dourojeanni</a:t>
            </a:r>
            <a:r>
              <a:rPr lang="es-ES" dirty="0">
                <a:solidFill>
                  <a:schemeClr val="tx1">
                    <a:lumMod val="50000"/>
                    <a:lumOff val="50000"/>
                  </a:schemeClr>
                </a:solidFill>
                <a:ea typeface="Times New Roman" panose="02020603050405020304" pitchFamily="18" charset="0"/>
              </a:rPr>
              <a:t>, </a:t>
            </a:r>
            <a:r>
              <a:rPr lang="es-ES" dirty="0" err="1">
                <a:solidFill>
                  <a:schemeClr val="tx1">
                    <a:lumMod val="50000"/>
                    <a:lumOff val="50000"/>
                  </a:schemeClr>
                </a:solidFill>
                <a:ea typeface="Times New Roman" panose="02020603050405020304" pitchFamily="18" charset="0"/>
              </a:rPr>
              <a:t>Jouravlev</a:t>
            </a:r>
            <a:r>
              <a:rPr lang="es-ES" dirty="0">
                <a:solidFill>
                  <a:schemeClr val="tx1">
                    <a:lumMod val="50000"/>
                    <a:lumOff val="50000"/>
                  </a:schemeClr>
                </a:solidFill>
                <a:ea typeface="Times New Roman" panose="02020603050405020304" pitchFamily="18" charset="0"/>
              </a:rPr>
              <a:t> &amp; Chávez, 2002; Rojas Padilla et al., 2013 en López–Montecinos, 2015). </a:t>
            </a:r>
            <a:endParaRPr lang="es-CL" dirty="0">
              <a:solidFill>
                <a:schemeClr val="tx1">
                  <a:lumMod val="50000"/>
                  <a:lumOff val="50000"/>
                </a:schemeClr>
              </a:solidFill>
              <a:effectLst/>
              <a:ea typeface="Times New Roman" panose="02020603050405020304" pitchFamily="18" charset="0"/>
            </a:endParaRPr>
          </a:p>
        </p:txBody>
      </p:sp>
      <p:grpSp>
        <p:nvGrpSpPr>
          <p:cNvPr id="52" name="Grupo 51">
            <a:extLst>
              <a:ext uri="{FF2B5EF4-FFF2-40B4-BE49-F238E27FC236}">
                <a16:creationId xmlns:a16="http://schemas.microsoft.com/office/drawing/2014/main" id="{B90459B2-F7B0-47B7-887E-8CD25FF4128A}"/>
              </a:ext>
            </a:extLst>
          </p:cNvPr>
          <p:cNvGrpSpPr/>
          <p:nvPr/>
        </p:nvGrpSpPr>
        <p:grpSpPr>
          <a:xfrm>
            <a:off x="8554423" y="1194666"/>
            <a:ext cx="3045461" cy="4680918"/>
            <a:chOff x="8314437" y="766041"/>
            <a:chExt cx="3045461" cy="4680918"/>
          </a:xfrm>
        </p:grpSpPr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E642A71F-5DE8-4D66-B0D6-7E5C6E6D799C}"/>
                </a:ext>
              </a:extLst>
            </p:cNvPr>
            <p:cNvSpPr/>
            <p:nvPr/>
          </p:nvSpPr>
          <p:spPr>
            <a:xfrm>
              <a:off x="8314437" y="766041"/>
              <a:ext cx="2488248" cy="8925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s-ES" sz="2000" dirty="0">
                  <a:solidFill>
                    <a:schemeClr val="bg1"/>
                  </a:solidFill>
                  <a:ea typeface="Times New Roman" panose="02020603050405020304" pitchFamily="18" charset="0"/>
                </a:rPr>
                <a:t>Fisiografía</a:t>
              </a:r>
              <a:r>
                <a:rPr lang="es-ES" sz="2400" dirty="0">
                  <a:solidFill>
                    <a:schemeClr val="bg1"/>
                  </a:solidFill>
                  <a:ea typeface="Times New Roman" panose="02020603050405020304" pitchFamily="18" charset="0"/>
                </a:rPr>
                <a:t> </a:t>
              </a:r>
              <a:r>
                <a:rPr lang="es-ES" sz="2800" b="1" dirty="0">
                  <a:solidFill>
                    <a:schemeClr val="bg1"/>
                  </a:solidFill>
                  <a:ea typeface="Times New Roman" panose="02020603050405020304" pitchFamily="18" charset="0"/>
                </a:rPr>
                <a:t>Homogénea</a:t>
              </a:r>
              <a:r>
                <a:rPr lang="es-ES" sz="2400" dirty="0">
                  <a:solidFill>
                    <a:schemeClr val="bg1"/>
                  </a:solidFill>
                  <a:ea typeface="Times New Roman" panose="02020603050405020304" pitchFamily="18" charset="0"/>
                </a:rPr>
                <a:t> </a:t>
              </a:r>
              <a:endParaRPr lang="es-CL" sz="2400" dirty="0">
                <a:solidFill>
                  <a:schemeClr val="bg1"/>
                </a:solidFill>
              </a:endParaRPr>
            </a:p>
          </p:txBody>
        </p:sp>
        <p:sp>
          <p:nvSpPr>
            <p:cNvPr id="564" name="Rectángulo 563">
              <a:extLst>
                <a:ext uri="{FF2B5EF4-FFF2-40B4-BE49-F238E27FC236}">
                  <a16:creationId xmlns:a16="http://schemas.microsoft.com/office/drawing/2014/main" id="{6F825E69-D366-49EE-9D9B-065B08A10276}"/>
                </a:ext>
              </a:extLst>
            </p:cNvPr>
            <p:cNvSpPr/>
            <p:nvPr/>
          </p:nvSpPr>
          <p:spPr>
            <a:xfrm>
              <a:off x="8314437" y="1818391"/>
              <a:ext cx="1838621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s-ES" sz="2800" b="1" dirty="0">
                  <a:solidFill>
                    <a:schemeClr val="bg1"/>
                  </a:solidFill>
                  <a:ea typeface="Times New Roman" panose="02020603050405020304" pitchFamily="18" charset="0"/>
                </a:rPr>
                <a:t>Idoneidad </a:t>
              </a:r>
            </a:p>
            <a:p>
              <a:r>
                <a:rPr lang="es-ES" sz="2000" dirty="0">
                  <a:solidFill>
                    <a:schemeClr val="bg1"/>
                  </a:solidFill>
                  <a:ea typeface="Times New Roman" panose="02020603050405020304" pitchFamily="18" charset="0"/>
                </a:rPr>
                <a:t>Para análisis </a:t>
              </a:r>
              <a:endParaRPr lang="es-CL" sz="2000" dirty="0">
                <a:solidFill>
                  <a:schemeClr val="bg1"/>
                </a:solidFill>
              </a:endParaRPr>
            </a:p>
          </p:txBody>
        </p:sp>
        <p:sp>
          <p:nvSpPr>
            <p:cNvPr id="565" name="Rectángulo 564">
              <a:extLst>
                <a:ext uri="{FF2B5EF4-FFF2-40B4-BE49-F238E27FC236}">
                  <a16:creationId xmlns:a16="http://schemas.microsoft.com/office/drawing/2014/main" id="{677CD3EE-5174-4DAC-9EA9-FA839840B59F}"/>
                </a:ext>
              </a:extLst>
            </p:cNvPr>
            <p:cNvSpPr/>
            <p:nvPr/>
          </p:nvSpPr>
          <p:spPr>
            <a:xfrm>
              <a:off x="8314437" y="2786290"/>
              <a:ext cx="3045461" cy="156966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s-ES" sz="2800" b="1" dirty="0">
                  <a:solidFill>
                    <a:schemeClr val="bg1"/>
                  </a:solidFill>
                  <a:ea typeface="Times New Roman" panose="02020603050405020304" pitchFamily="18" charset="0"/>
                </a:rPr>
                <a:t>Interrelación e Interdependencia  </a:t>
              </a:r>
            </a:p>
            <a:p>
              <a:r>
                <a:rPr lang="es-ES" sz="2000" dirty="0">
                  <a:solidFill>
                    <a:schemeClr val="bg1"/>
                  </a:solidFill>
                  <a:ea typeface="Times New Roman" panose="02020603050405020304" pitchFamily="18" charset="0"/>
                </a:rPr>
                <a:t>Entre sistema físico – biótico –  socioeconómico</a:t>
              </a:r>
              <a:endParaRPr lang="es-CL" sz="2000" dirty="0">
                <a:solidFill>
                  <a:schemeClr val="bg1"/>
                </a:solidFill>
              </a:endParaRPr>
            </a:p>
          </p:txBody>
        </p:sp>
        <p:sp>
          <p:nvSpPr>
            <p:cNvPr id="566" name="Rectángulo 565">
              <a:extLst>
                <a:ext uri="{FF2B5EF4-FFF2-40B4-BE49-F238E27FC236}">
                  <a16:creationId xmlns:a16="http://schemas.microsoft.com/office/drawing/2014/main" id="{01BE2EAB-AA78-4946-91FB-646A2B185279}"/>
                </a:ext>
              </a:extLst>
            </p:cNvPr>
            <p:cNvSpPr/>
            <p:nvPr/>
          </p:nvSpPr>
          <p:spPr>
            <a:xfrm>
              <a:off x="8314437" y="4492852"/>
              <a:ext cx="3045460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s-ES" sz="2000" dirty="0">
                  <a:solidFill>
                    <a:schemeClr val="bg1"/>
                  </a:solidFill>
                  <a:ea typeface="Times New Roman" panose="02020603050405020304" pitchFamily="18" charset="0"/>
                </a:rPr>
                <a:t>Comparten</a:t>
              </a:r>
              <a:r>
                <a:rPr lang="es-ES" sz="2800" dirty="0">
                  <a:solidFill>
                    <a:schemeClr val="bg1"/>
                  </a:solidFill>
                  <a:ea typeface="Times New Roman" panose="02020603050405020304" pitchFamily="18" charset="0"/>
                </a:rPr>
                <a:t> </a:t>
              </a:r>
              <a:r>
                <a:rPr lang="es-ES" sz="2800" b="1" dirty="0">
                  <a:solidFill>
                    <a:schemeClr val="bg1"/>
                  </a:solidFill>
                  <a:ea typeface="Times New Roman" panose="02020603050405020304" pitchFamily="18" charset="0"/>
                </a:rPr>
                <a:t>Identidad, Tradición, Cultura</a:t>
              </a:r>
            </a:p>
          </p:txBody>
        </p:sp>
      </p:grpSp>
      <p:grpSp>
        <p:nvGrpSpPr>
          <p:cNvPr id="88" name="Grupo 87">
            <a:extLst>
              <a:ext uri="{FF2B5EF4-FFF2-40B4-BE49-F238E27FC236}">
                <a16:creationId xmlns:a16="http://schemas.microsoft.com/office/drawing/2014/main" id="{99E244F7-41C9-4F9A-95A5-84F5C8856B38}"/>
              </a:ext>
            </a:extLst>
          </p:cNvPr>
          <p:cNvGrpSpPr/>
          <p:nvPr/>
        </p:nvGrpSpPr>
        <p:grpSpPr>
          <a:xfrm>
            <a:off x="1432146" y="874933"/>
            <a:ext cx="4507098" cy="2744165"/>
            <a:chOff x="1688410" y="1629052"/>
            <a:chExt cx="4507098" cy="2744165"/>
          </a:xfrm>
        </p:grpSpPr>
        <p:sp>
          <p:nvSpPr>
            <p:cNvPr id="62" name="Forma libre: forma 61">
              <a:extLst>
                <a:ext uri="{FF2B5EF4-FFF2-40B4-BE49-F238E27FC236}">
                  <a16:creationId xmlns:a16="http://schemas.microsoft.com/office/drawing/2014/main" id="{21433E02-F871-4241-BDB1-A19DB3C09411}"/>
                </a:ext>
              </a:extLst>
            </p:cNvPr>
            <p:cNvSpPr/>
            <p:nvPr/>
          </p:nvSpPr>
          <p:spPr>
            <a:xfrm>
              <a:off x="1688410" y="1629052"/>
              <a:ext cx="4507098" cy="2744165"/>
            </a:xfrm>
            <a:custGeom>
              <a:avLst/>
              <a:gdLst>
                <a:gd name="connsiteX0" fmla="*/ 74129 w 4507098"/>
                <a:gd name="connsiteY0" fmla="*/ 2730913 h 2744165"/>
                <a:gd name="connsiteX1" fmla="*/ 47625 w 4507098"/>
                <a:gd name="connsiteY1" fmla="*/ 2426113 h 2744165"/>
                <a:gd name="connsiteX2" fmla="*/ 153642 w 4507098"/>
                <a:gd name="connsiteY2" fmla="*/ 2094809 h 2744165"/>
                <a:gd name="connsiteX3" fmla="*/ 127138 w 4507098"/>
                <a:gd name="connsiteY3" fmla="*/ 1803261 h 2744165"/>
                <a:gd name="connsiteX4" fmla="*/ 7868 w 4507098"/>
                <a:gd name="connsiteY4" fmla="*/ 1498461 h 2744165"/>
                <a:gd name="connsiteX5" fmla="*/ 47625 w 4507098"/>
                <a:gd name="connsiteY5" fmla="*/ 1087644 h 2744165"/>
                <a:gd name="connsiteX6" fmla="*/ 339173 w 4507098"/>
                <a:gd name="connsiteY6" fmla="*/ 637070 h 2744165"/>
                <a:gd name="connsiteX7" fmla="*/ 776494 w 4507098"/>
                <a:gd name="connsiteY7" fmla="*/ 517800 h 2744165"/>
                <a:gd name="connsiteX8" fmla="*/ 882512 w 4507098"/>
                <a:gd name="connsiteY8" fmla="*/ 531052 h 2744165"/>
                <a:gd name="connsiteX9" fmla="*/ 1240320 w 4507098"/>
                <a:gd name="connsiteY9" fmla="*/ 199748 h 2744165"/>
                <a:gd name="connsiteX10" fmla="*/ 1571625 w 4507098"/>
                <a:gd name="connsiteY10" fmla="*/ 372026 h 2744165"/>
                <a:gd name="connsiteX11" fmla="*/ 1995694 w 4507098"/>
                <a:gd name="connsiteY11" fmla="*/ 53974 h 2744165"/>
                <a:gd name="connsiteX12" fmla="*/ 2618547 w 4507098"/>
                <a:gd name="connsiteY12" fmla="*/ 398531 h 2744165"/>
                <a:gd name="connsiteX13" fmla="*/ 3122129 w 4507098"/>
                <a:gd name="connsiteY13" fmla="*/ 965 h 2744165"/>
                <a:gd name="connsiteX14" fmla="*/ 3479938 w 4507098"/>
                <a:gd name="connsiteY14" fmla="*/ 279261 h 2744165"/>
                <a:gd name="connsiteX15" fmla="*/ 3850999 w 4507098"/>
                <a:gd name="connsiteY15" fmla="*/ 27470 h 2744165"/>
                <a:gd name="connsiteX16" fmla="*/ 4142547 w 4507098"/>
                <a:gd name="connsiteY16" fmla="*/ 345522 h 2744165"/>
                <a:gd name="connsiteX17" fmla="*/ 4381086 w 4507098"/>
                <a:gd name="connsiteY17" fmla="*/ 610565 h 2744165"/>
                <a:gd name="connsiteX18" fmla="*/ 4487103 w 4507098"/>
                <a:gd name="connsiteY18" fmla="*/ 1273174 h 2744165"/>
                <a:gd name="connsiteX19" fmla="*/ 3983520 w 4507098"/>
                <a:gd name="connsiteY19" fmla="*/ 1988791 h 2744165"/>
                <a:gd name="connsiteX20" fmla="*/ 3108877 w 4507098"/>
                <a:gd name="connsiteY20" fmla="*/ 2479122 h 2744165"/>
                <a:gd name="connsiteX21" fmla="*/ 1995694 w 4507098"/>
                <a:gd name="connsiteY21" fmla="*/ 2664652 h 2744165"/>
                <a:gd name="connsiteX22" fmla="*/ 1372842 w 4507098"/>
                <a:gd name="connsiteY22" fmla="*/ 2744165 h 2744165"/>
                <a:gd name="connsiteX23" fmla="*/ 74129 w 4507098"/>
                <a:gd name="connsiteY23" fmla="*/ 2730913 h 2744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07098" h="2744165">
                  <a:moveTo>
                    <a:pt x="74129" y="2730913"/>
                  </a:moveTo>
                  <a:cubicBezTo>
                    <a:pt x="54251" y="2631521"/>
                    <a:pt x="34373" y="2532130"/>
                    <a:pt x="47625" y="2426113"/>
                  </a:cubicBezTo>
                  <a:cubicBezTo>
                    <a:pt x="60877" y="2320096"/>
                    <a:pt x="140390" y="2198618"/>
                    <a:pt x="153642" y="2094809"/>
                  </a:cubicBezTo>
                  <a:cubicBezTo>
                    <a:pt x="166894" y="1991000"/>
                    <a:pt x="151434" y="1902652"/>
                    <a:pt x="127138" y="1803261"/>
                  </a:cubicBezTo>
                  <a:cubicBezTo>
                    <a:pt x="102842" y="1703870"/>
                    <a:pt x="21120" y="1617730"/>
                    <a:pt x="7868" y="1498461"/>
                  </a:cubicBezTo>
                  <a:cubicBezTo>
                    <a:pt x="-5384" y="1379191"/>
                    <a:pt x="-7593" y="1231209"/>
                    <a:pt x="47625" y="1087644"/>
                  </a:cubicBezTo>
                  <a:cubicBezTo>
                    <a:pt x="102843" y="944079"/>
                    <a:pt x="217695" y="732044"/>
                    <a:pt x="339173" y="637070"/>
                  </a:cubicBezTo>
                  <a:cubicBezTo>
                    <a:pt x="460651" y="542096"/>
                    <a:pt x="685938" y="535470"/>
                    <a:pt x="776494" y="517800"/>
                  </a:cubicBezTo>
                  <a:cubicBezTo>
                    <a:pt x="867050" y="500130"/>
                    <a:pt x="805208" y="584061"/>
                    <a:pt x="882512" y="531052"/>
                  </a:cubicBezTo>
                  <a:cubicBezTo>
                    <a:pt x="959816" y="478043"/>
                    <a:pt x="1125468" y="226252"/>
                    <a:pt x="1240320" y="199748"/>
                  </a:cubicBezTo>
                  <a:cubicBezTo>
                    <a:pt x="1355172" y="173244"/>
                    <a:pt x="1445729" y="396322"/>
                    <a:pt x="1571625" y="372026"/>
                  </a:cubicBezTo>
                  <a:cubicBezTo>
                    <a:pt x="1697521" y="347730"/>
                    <a:pt x="1821207" y="49557"/>
                    <a:pt x="1995694" y="53974"/>
                  </a:cubicBezTo>
                  <a:cubicBezTo>
                    <a:pt x="2170181" y="58391"/>
                    <a:pt x="2430808" y="407366"/>
                    <a:pt x="2618547" y="398531"/>
                  </a:cubicBezTo>
                  <a:cubicBezTo>
                    <a:pt x="2806286" y="389696"/>
                    <a:pt x="2978564" y="20843"/>
                    <a:pt x="3122129" y="965"/>
                  </a:cubicBezTo>
                  <a:cubicBezTo>
                    <a:pt x="3265694" y="-18913"/>
                    <a:pt x="3358460" y="274844"/>
                    <a:pt x="3479938" y="279261"/>
                  </a:cubicBezTo>
                  <a:cubicBezTo>
                    <a:pt x="3601416" y="283678"/>
                    <a:pt x="3740564" y="16427"/>
                    <a:pt x="3850999" y="27470"/>
                  </a:cubicBezTo>
                  <a:cubicBezTo>
                    <a:pt x="3961434" y="38513"/>
                    <a:pt x="4054199" y="248340"/>
                    <a:pt x="4142547" y="345522"/>
                  </a:cubicBezTo>
                  <a:cubicBezTo>
                    <a:pt x="4230895" y="442704"/>
                    <a:pt x="4323660" y="455956"/>
                    <a:pt x="4381086" y="610565"/>
                  </a:cubicBezTo>
                  <a:cubicBezTo>
                    <a:pt x="4438512" y="765174"/>
                    <a:pt x="4553364" y="1043470"/>
                    <a:pt x="4487103" y="1273174"/>
                  </a:cubicBezTo>
                  <a:cubicBezTo>
                    <a:pt x="4420842" y="1502878"/>
                    <a:pt x="4213224" y="1787800"/>
                    <a:pt x="3983520" y="1988791"/>
                  </a:cubicBezTo>
                  <a:cubicBezTo>
                    <a:pt x="3753816" y="2189782"/>
                    <a:pt x="3440181" y="2366478"/>
                    <a:pt x="3108877" y="2479122"/>
                  </a:cubicBezTo>
                  <a:cubicBezTo>
                    <a:pt x="2777573" y="2591766"/>
                    <a:pt x="2285033" y="2620478"/>
                    <a:pt x="1995694" y="2664652"/>
                  </a:cubicBezTo>
                  <a:cubicBezTo>
                    <a:pt x="1706355" y="2708826"/>
                    <a:pt x="1372842" y="2744165"/>
                    <a:pt x="1372842" y="2744165"/>
                  </a:cubicBezTo>
                  <a:lnTo>
                    <a:pt x="74129" y="2730913"/>
                  </a:lnTo>
                  <a:close/>
                </a:path>
              </a:pathLst>
            </a:custGeom>
            <a:solidFill>
              <a:srgbClr val="F4B183"/>
            </a:solidFill>
            <a:ln w="22225">
              <a:solidFill>
                <a:schemeClr val="tx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64" name="Forma libre: forma 63">
              <a:extLst>
                <a:ext uri="{FF2B5EF4-FFF2-40B4-BE49-F238E27FC236}">
                  <a16:creationId xmlns:a16="http://schemas.microsoft.com/office/drawing/2014/main" id="{FA31A880-4AAC-4C32-93C2-B4A9F94F38E2}"/>
                </a:ext>
              </a:extLst>
            </p:cNvPr>
            <p:cNvSpPr/>
            <p:nvPr/>
          </p:nvSpPr>
          <p:spPr>
            <a:xfrm>
              <a:off x="1735221" y="1860393"/>
              <a:ext cx="4037260" cy="2507002"/>
            </a:xfrm>
            <a:custGeom>
              <a:avLst/>
              <a:gdLst>
                <a:gd name="connsiteX0" fmla="*/ 39 w 4013570"/>
                <a:gd name="connsiteY0" fmla="*/ 2476657 h 2542972"/>
                <a:gd name="connsiteX1" fmla="*/ 273089 w 4013570"/>
                <a:gd name="connsiteY1" fmla="*/ 2317907 h 2542972"/>
                <a:gd name="connsiteX2" fmla="*/ 514389 w 4013570"/>
                <a:gd name="connsiteY2" fmla="*/ 2298857 h 2542972"/>
                <a:gd name="connsiteX3" fmla="*/ 654089 w 4013570"/>
                <a:gd name="connsiteY3" fmla="*/ 2311557 h 2542972"/>
                <a:gd name="connsiteX4" fmla="*/ 825539 w 4013570"/>
                <a:gd name="connsiteY4" fmla="*/ 2241707 h 2542972"/>
                <a:gd name="connsiteX5" fmla="*/ 1143039 w 4013570"/>
                <a:gd name="connsiteY5" fmla="*/ 2197257 h 2542972"/>
                <a:gd name="connsiteX6" fmla="*/ 1295439 w 4013570"/>
                <a:gd name="connsiteY6" fmla="*/ 2178207 h 2542972"/>
                <a:gd name="connsiteX7" fmla="*/ 1416089 w 4013570"/>
                <a:gd name="connsiteY7" fmla="*/ 2140107 h 2542972"/>
                <a:gd name="connsiteX8" fmla="*/ 1416089 w 4013570"/>
                <a:gd name="connsiteY8" fmla="*/ 2089307 h 2542972"/>
                <a:gd name="connsiteX9" fmla="*/ 1301789 w 4013570"/>
                <a:gd name="connsiteY9" fmla="*/ 2063907 h 2542972"/>
                <a:gd name="connsiteX10" fmla="*/ 1104939 w 4013570"/>
                <a:gd name="connsiteY10" fmla="*/ 2044857 h 2542972"/>
                <a:gd name="connsiteX11" fmla="*/ 958889 w 4013570"/>
                <a:gd name="connsiteY11" fmla="*/ 2006757 h 2542972"/>
                <a:gd name="connsiteX12" fmla="*/ 819189 w 4013570"/>
                <a:gd name="connsiteY12" fmla="*/ 1924207 h 2542972"/>
                <a:gd name="connsiteX13" fmla="*/ 647739 w 4013570"/>
                <a:gd name="connsiteY13" fmla="*/ 1879757 h 2542972"/>
                <a:gd name="connsiteX14" fmla="*/ 723939 w 4013570"/>
                <a:gd name="connsiteY14" fmla="*/ 1886107 h 2542972"/>
                <a:gd name="connsiteX15" fmla="*/ 1054139 w 4013570"/>
                <a:gd name="connsiteY15" fmla="*/ 1955957 h 2542972"/>
                <a:gd name="connsiteX16" fmla="*/ 1187489 w 4013570"/>
                <a:gd name="connsiteY16" fmla="*/ 2013107 h 2542972"/>
                <a:gd name="connsiteX17" fmla="*/ 1358939 w 4013570"/>
                <a:gd name="connsiteY17" fmla="*/ 2025807 h 2542972"/>
                <a:gd name="connsiteX18" fmla="*/ 1460539 w 4013570"/>
                <a:gd name="connsiteY18" fmla="*/ 2051207 h 2542972"/>
                <a:gd name="connsiteX19" fmla="*/ 1504989 w 4013570"/>
                <a:gd name="connsiteY19" fmla="*/ 2114707 h 2542972"/>
                <a:gd name="connsiteX20" fmla="*/ 1676439 w 4013570"/>
                <a:gd name="connsiteY20" fmla="*/ 2019457 h 2542972"/>
                <a:gd name="connsiteX21" fmla="*/ 1606589 w 4013570"/>
                <a:gd name="connsiteY21" fmla="*/ 1803557 h 2542972"/>
                <a:gd name="connsiteX22" fmla="*/ 1568489 w 4013570"/>
                <a:gd name="connsiteY22" fmla="*/ 1752757 h 2542972"/>
                <a:gd name="connsiteX23" fmla="*/ 1619289 w 4013570"/>
                <a:gd name="connsiteY23" fmla="*/ 1701957 h 2542972"/>
                <a:gd name="connsiteX24" fmla="*/ 1454189 w 4013570"/>
                <a:gd name="connsiteY24" fmla="*/ 1682907 h 2542972"/>
                <a:gd name="connsiteX25" fmla="*/ 1276389 w 4013570"/>
                <a:gd name="connsiteY25" fmla="*/ 1644807 h 2542972"/>
                <a:gd name="connsiteX26" fmla="*/ 1041439 w 4013570"/>
                <a:gd name="connsiteY26" fmla="*/ 1600357 h 2542972"/>
                <a:gd name="connsiteX27" fmla="*/ 882689 w 4013570"/>
                <a:gd name="connsiteY27" fmla="*/ 1587657 h 2542972"/>
                <a:gd name="connsiteX28" fmla="*/ 800139 w 4013570"/>
                <a:gd name="connsiteY28" fmla="*/ 1536857 h 2542972"/>
                <a:gd name="connsiteX29" fmla="*/ 946189 w 4013570"/>
                <a:gd name="connsiteY29" fmla="*/ 1555907 h 2542972"/>
                <a:gd name="connsiteX30" fmla="*/ 1123989 w 4013570"/>
                <a:gd name="connsiteY30" fmla="*/ 1555907 h 2542972"/>
                <a:gd name="connsiteX31" fmla="*/ 1250989 w 4013570"/>
                <a:gd name="connsiteY31" fmla="*/ 1574957 h 2542972"/>
                <a:gd name="connsiteX32" fmla="*/ 1403389 w 4013570"/>
                <a:gd name="connsiteY32" fmla="*/ 1632107 h 2542972"/>
                <a:gd name="connsiteX33" fmla="*/ 1530389 w 4013570"/>
                <a:gd name="connsiteY33" fmla="*/ 1644807 h 2542972"/>
                <a:gd name="connsiteX34" fmla="*/ 1644689 w 4013570"/>
                <a:gd name="connsiteY34" fmla="*/ 1682907 h 2542972"/>
                <a:gd name="connsiteX35" fmla="*/ 1803439 w 4013570"/>
                <a:gd name="connsiteY35" fmla="*/ 1638457 h 2542972"/>
                <a:gd name="connsiteX36" fmla="*/ 1962189 w 4013570"/>
                <a:gd name="connsiteY36" fmla="*/ 1574957 h 2542972"/>
                <a:gd name="connsiteX37" fmla="*/ 2089189 w 4013570"/>
                <a:gd name="connsiteY37" fmla="*/ 1460657 h 2542972"/>
                <a:gd name="connsiteX38" fmla="*/ 2038389 w 4013570"/>
                <a:gd name="connsiteY38" fmla="*/ 1403507 h 2542972"/>
                <a:gd name="connsiteX39" fmla="*/ 1905039 w 4013570"/>
                <a:gd name="connsiteY39" fmla="*/ 1282857 h 2542972"/>
                <a:gd name="connsiteX40" fmla="*/ 1701839 w 4013570"/>
                <a:gd name="connsiteY40" fmla="*/ 1219357 h 2542972"/>
                <a:gd name="connsiteX41" fmla="*/ 1428789 w 4013570"/>
                <a:gd name="connsiteY41" fmla="*/ 1149507 h 2542972"/>
                <a:gd name="connsiteX42" fmla="*/ 1276389 w 4013570"/>
                <a:gd name="connsiteY42" fmla="*/ 1073307 h 2542972"/>
                <a:gd name="connsiteX43" fmla="*/ 1111289 w 4013570"/>
                <a:gd name="connsiteY43" fmla="*/ 978057 h 2542972"/>
                <a:gd name="connsiteX44" fmla="*/ 971589 w 4013570"/>
                <a:gd name="connsiteY44" fmla="*/ 978057 h 2542972"/>
                <a:gd name="connsiteX45" fmla="*/ 787439 w 4013570"/>
                <a:gd name="connsiteY45" fmla="*/ 959007 h 2542972"/>
                <a:gd name="connsiteX46" fmla="*/ 666789 w 4013570"/>
                <a:gd name="connsiteY46" fmla="*/ 857407 h 2542972"/>
                <a:gd name="connsiteX47" fmla="*/ 514389 w 4013570"/>
                <a:gd name="connsiteY47" fmla="*/ 838357 h 2542972"/>
                <a:gd name="connsiteX48" fmla="*/ 425489 w 4013570"/>
                <a:gd name="connsiteY48" fmla="*/ 838357 h 2542972"/>
                <a:gd name="connsiteX49" fmla="*/ 558839 w 4013570"/>
                <a:gd name="connsiteY49" fmla="*/ 787557 h 2542972"/>
                <a:gd name="connsiteX50" fmla="*/ 425489 w 4013570"/>
                <a:gd name="connsiteY50" fmla="*/ 762157 h 2542972"/>
                <a:gd name="connsiteX51" fmla="*/ 514389 w 4013570"/>
                <a:gd name="connsiteY51" fmla="*/ 755807 h 2542972"/>
                <a:gd name="connsiteX52" fmla="*/ 660439 w 4013570"/>
                <a:gd name="connsiteY52" fmla="*/ 825657 h 2542972"/>
                <a:gd name="connsiteX53" fmla="*/ 787439 w 4013570"/>
                <a:gd name="connsiteY53" fmla="*/ 920907 h 2542972"/>
                <a:gd name="connsiteX54" fmla="*/ 984289 w 4013570"/>
                <a:gd name="connsiteY54" fmla="*/ 959007 h 2542972"/>
                <a:gd name="connsiteX55" fmla="*/ 990639 w 4013570"/>
                <a:gd name="connsiteY55" fmla="*/ 952657 h 2542972"/>
                <a:gd name="connsiteX56" fmla="*/ 914439 w 4013570"/>
                <a:gd name="connsiteY56" fmla="*/ 889157 h 2542972"/>
                <a:gd name="connsiteX57" fmla="*/ 831889 w 4013570"/>
                <a:gd name="connsiteY57" fmla="*/ 825657 h 2542972"/>
                <a:gd name="connsiteX58" fmla="*/ 736639 w 4013570"/>
                <a:gd name="connsiteY58" fmla="*/ 724057 h 2542972"/>
                <a:gd name="connsiteX59" fmla="*/ 660439 w 4013570"/>
                <a:gd name="connsiteY59" fmla="*/ 660557 h 2542972"/>
                <a:gd name="connsiteX60" fmla="*/ 577889 w 4013570"/>
                <a:gd name="connsiteY60" fmla="*/ 590707 h 2542972"/>
                <a:gd name="connsiteX61" fmla="*/ 476289 w 4013570"/>
                <a:gd name="connsiteY61" fmla="*/ 539907 h 2542972"/>
                <a:gd name="connsiteX62" fmla="*/ 590589 w 4013570"/>
                <a:gd name="connsiteY62" fmla="*/ 565307 h 2542972"/>
                <a:gd name="connsiteX63" fmla="*/ 641389 w 4013570"/>
                <a:gd name="connsiteY63" fmla="*/ 514507 h 2542972"/>
                <a:gd name="connsiteX64" fmla="*/ 641389 w 4013570"/>
                <a:gd name="connsiteY64" fmla="*/ 597057 h 2542972"/>
                <a:gd name="connsiteX65" fmla="*/ 755689 w 4013570"/>
                <a:gd name="connsiteY65" fmla="*/ 679607 h 2542972"/>
                <a:gd name="connsiteX66" fmla="*/ 869989 w 4013570"/>
                <a:gd name="connsiteY66" fmla="*/ 755807 h 2542972"/>
                <a:gd name="connsiteX67" fmla="*/ 946189 w 4013570"/>
                <a:gd name="connsiteY67" fmla="*/ 863757 h 2542972"/>
                <a:gd name="connsiteX68" fmla="*/ 1079539 w 4013570"/>
                <a:gd name="connsiteY68" fmla="*/ 959007 h 2542972"/>
                <a:gd name="connsiteX69" fmla="*/ 1079539 w 4013570"/>
                <a:gd name="connsiteY69" fmla="*/ 889157 h 2542972"/>
                <a:gd name="connsiteX70" fmla="*/ 1035089 w 4013570"/>
                <a:gd name="connsiteY70" fmla="*/ 793907 h 2542972"/>
                <a:gd name="connsiteX71" fmla="*/ 1016039 w 4013570"/>
                <a:gd name="connsiteY71" fmla="*/ 705007 h 2542972"/>
                <a:gd name="connsiteX72" fmla="*/ 939839 w 4013570"/>
                <a:gd name="connsiteY72" fmla="*/ 641507 h 2542972"/>
                <a:gd name="connsiteX73" fmla="*/ 914439 w 4013570"/>
                <a:gd name="connsiteY73" fmla="*/ 584357 h 2542972"/>
                <a:gd name="connsiteX74" fmla="*/ 800139 w 4013570"/>
                <a:gd name="connsiteY74" fmla="*/ 482757 h 2542972"/>
                <a:gd name="connsiteX75" fmla="*/ 901739 w 4013570"/>
                <a:gd name="connsiteY75" fmla="*/ 552607 h 2542972"/>
                <a:gd name="connsiteX76" fmla="*/ 996989 w 4013570"/>
                <a:gd name="connsiteY76" fmla="*/ 635157 h 2542972"/>
                <a:gd name="connsiteX77" fmla="*/ 1060489 w 4013570"/>
                <a:gd name="connsiteY77" fmla="*/ 781207 h 2542972"/>
                <a:gd name="connsiteX78" fmla="*/ 1085889 w 4013570"/>
                <a:gd name="connsiteY78" fmla="*/ 895507 h 2542972"/>
                <a:gd name="connsiteX79" fmla="*/ 1136689 w 4013570"/>
                <a:gd name="connsiteY79" fmla="*/ 984407 h 2542972"/>
                <a:gd name="connsiteX80" fmla="*/ 1314489 w 4013570"/>
                <a:gd name="connsiteY80" fmla="*/ 1066957 h 2542972"/>
                <a:gd name="connsiteX81" fmla="*/ 1504989 w 4013570"/>
                <a:gd name="connsiteY81" fmla="*/ 1136807 h 2542972"/>
                <a:gd name="connsiteX82" fmla="*/ 1676439 w 4013570"/>
                <a:gd name="connsiteY82" fmla="*/ 1193957 h 2542972"/>
                <a:gd name="connsiteX83" fmla="*/ 1866939 w 4013570"/>
                <a:gd name="connsiteY83" fmla="*/ 1219357 h 2542972"/>
                <a:gd name="connsiteX84" fmla="*/ 1924089 w 4013570"/>
                <a:gd name="connsiteY84" fmla="*/ 1225707 h 2542972"/>
                <a:gd name="connsiteX85" fmla="*/ 2025689 w 4013570"/>
                <a:gd name="connsiteY85" fmla="*/ 1149507 h 2542972"/>
                <a:gd name="connsiteX86" fmla="*/ 2152689 w 4013570"/>
                <a:gd name="connsiteY86" fmla="*/ 1092357 h 2542972"/>
                <a:gd name="connsiteX87" fmla="*/ 2159039 w 4013570"/>
                <a:gd name="connsiteY87" fmla="*/ 1047907 h 2542972"/>
                <a:gd name="connsiteX88" fmla="*/ 2038389 w 4013570"/>
                <a:gd name="connsiteY88" fmla="*/ 959007 h 2542972"/>
                <a:gd name="connsiteX89" fmla="*/ 2000289 w 4013570"/>
                <a:gd name="connsiteY89" fmla="*/ 870107 h 2542972"/>
                <a:gd name="connsiteX90" fmla="*/ 1917739 w 4013570"/>
                <a:gd name="connsiteY90" fmla="*/ 787557 h 2542972"/>
                <a:gd name="connsiteX91" fmla="*/ 1600239 w 4013570"/>
                <a:gd name="connsiteY91" fmla="*/ 616107 h 2542972"/>
                <a:gd name="connsiteX92" fmla="*/ 1511339 w 4013570"/>
                <a:gd name="connsiteY92" fmla="*/ 590707 h 2542972"/>
                <a:gd name="connsiteX93" fmla="*/ 1301789 w 4013570"/>
                <a:gd name="connsiteY93" fmla="*/ 565307 h 2542972"/>
                <a:gd name="connsiteX94" fmla="*/ 1219239 w 4013570"/>
                <a:gd name="connsiteY94" fmla="*/ 482757 h 2542972"/>
                <a:gd name="connsiteX95" fmla="*/ 1041439 w 4013570"/>
                <a:gd name="connsiteY95" fmla="*/ 419257 h 2542972"/>
                <a:gd name="connsiteX96" fmla="*/ 1174789 w 4013570"/>
                <a:gd name="connsiteY96" fmla="*/ 457357 h 2542972"/>
                <a:gd name="connsiteX97" fmla="*/ 1181139 w 4013570"/>
                <a:gd name="connsiteY97" fmla="*/ 393857 h 2542972"/>
                <a:gd name="connsiteX98" fmla="*/ 1092239 w 4013570"/>
                <a:gd name="connsiteY98" fmla="*/ 330357 h 2542972"/>
                <a:gd name="connsiteX99" fmla="*/ 1244639 w 4013570"/>
                <a:gd name="connsiteY99" fmla="*/ 412907 h 2542972"/>
                <a:gd name="connsiteX100" fmla="*/ 1295439 w 4013570"/>
                <a:gd name="connsiteY100" fmla="*/ 501807 h 2542972"/>
                <a:gd name="connsiteX101" fmla="*/ 1403389 w 4013570"/>
                <a:gd name="connsiteY101" fmla="*/ 565307 h 2542972"/>
                <a:gd name="connsiteX102" fmla="*/ 1524039 w 4013570"/>
                <a:gd name="connsiteY102" fmla="*/ 558957 h 2542972"/>
                <a:gd name="connsiteX103" fmla="*/ 1447839 w 4013570"/>
                <a:gd name="connsiteY103" fmla="*/ 476407 h 2542972"/>
                <a:gd name="connsiteX104" fmla="*/ 1320839 w 4013570"/>
                <a:gd name="connsiteY104" fmla="*/ 381157 h 2542972"/>
                <a:gd name="connsiteX105" fmla="*/ 1225589 w 4013570"/>
                <a:gd name="connsiteY105" fmla="*/ 324007 h 2542972"/>
                <a:gd name="connsiteX106" fmla="*/ 1143039 w 4013570"/>
                <a:gd name="connsiteY106" fmla="*/ 247807 h 2542972"/>
                <a:gd name="connsiteX107" fmla="*/ 1238289 w 4013570"/>
                <a:gd name="connsiteY107" fmla="*/ 285907 h 2542972"/>
                <a:gd name="connsiteX108" fmla="*/ 1276389 w 4013570"/>
                <a:gd name="connsiteY108" fmla="*/ 235107 h 2542972"/>
                <a:gd name="connsiteX109" fmla="*/ 1238289 w 4013570"/>
                <a:gd name="connsiteY109" fmla="*/ 165257 h 2542972"/>
                <a:gd name="connsiteX110" fmla="*/ 1282739 w 4013570"/>
                <a:gd name="connsiteY110" fmla="*/ 266857 h 2542972"/>
                <a:gd name="connsiteX111" fmla="*/ 1358939 w 4013570"/>
                <a:gd name="connsiteY111" fmla="*/ 355757 h 2542972"/>
                <a:gd name="connsiteX112" fmla="*/ 1466889 w 4013570"/>
                <a:gd name="connsiteY112" fmla="*/ 476407 h 2542972"/>
                <a:gd name="connsiteX113" fmla="*/ 1466889 w 4013570"/>
                <a:gd name="connsiteY113" fmla="*/ 387507 h 2542972"/>
                <a:gd name="connsiteX114" fmla="*/ 1473239 w 4013570"/>
                <a:gd name="connsiteY114" fmla="*/ 247807 h 2542972"/>
                <a:gd name="connsiteX115" fmla="*/ 1479589 w 4013570"/>
                <a:gd name="connsiteY115" fmla="*/ 451007 h 2542972"/>
                <a:gd name="connsiteX116" fmla="*/ 1498639 w 4013570"/>
                <a:gd name="connsiteY116" fmla="*/ 501807 h 2542972"/>
                <a:gd name="connsiteX117" fmla="*/ 1657389 w 4013570"/>
                <a:gd name="connsiteY117" fmla="*/ 603407 h 2542972"/>
                <a:gd name="connsiteX118" fmla="*/ 1816139 w 4013570"/>
                <a:gd name="connsiteY118" fmla="*/ 705007 h 2542972"/>
                <a:gd name="connsiteX119" fmla="*/ 1816139 w 4013570"/>
                <a:gd name="connsiteY119" fmla="*/ 578007 h 2542972"/>
                <a:gd name="connsiteX120" fmla="*/ 1803439 w 4013570"/>
                <a:gd name="connsiteY120" fmla="*/ 495457 h 2542972"/>
                <a:gd name="connsiteX121" fmla="*/ 1701839 w 4013570"/>
                <a:gd name="connsiteY121" fmla="*/ 393857 h 2542972"/>
                <a:gd name="connsiteX122" fmla="*/ 1720889 w 4013570"/>
                <a:gd name="connsiteY122" fmla="*/ 279557 h 2542972"/>
                <a:gd name="connsiteX123" fmla="*/ 1727239 w 4013570"/>
                <a:gd name="connsiteY123" fmla="*/ 412907 h 2542972"/>
                <a:gd name="connsiteX124" fmla="*/ 1841539 w 4013570"/>
                <a:gd name="connsiteY124" fmla="*/ 501807 h 2542972"/>
                <a:gd name="connsiteX125" fmla="*/ 1854239 w 4013570"/>
                <a:gd name="connsiteY125" fmla="*/ 622457 h 2542972"/>
                <a:gd name="connsiteX126" fmla="*/ 1816139 w 4013570"/>
                <a:gd name="connsiteY126" fmla="*/ 724057 h 2542972"/>
                <a:gd name="connsiteX127" fmla="*/ 1987589 w 4013570"/>
                <a:gd name="connsiteY127" fmla="*/ 800257 h 2542972"/>
                <a:gd name="connsiteX128" fmla="*/ 2101889 w 4013570"/>
                <a:gd name="connsiteY128" fmla="*/ 793907 h 2542972"/>
                <a:gd name="connsiteX129" fmla="*/ 2216189 w 4013570"/>
                <a:gd name="connsiteY129" fmla="*/ 755807 h 2542972"/>
                <a:gd name="connsiteX130" fmla="*/ 2184439 w 4013570"/>
                <a:gd name="connsiteY130" fmla="*/ 685957 h 2542972"/>
                <a:gd name="connsiteX131" fmla="*/ 2260639 w 4013570"/>
                <a:gd name="connsiteY131" fmla="*/ 654207 h 2542972"/>
                <a:gd name="connsiteX132" fmla="*/ 2197139 w 4013570"/>
                <a:gd name="connsiteY132" fmla="*/ 558957 h 2542972"/>
                <a:gd name="connsiteX133" fmla="*/ 2254289 w 4013570"/>
                <a:gd name="connsiteY133" fmla="*/ 419257 h 2542972"/>
                <a:gd name="connsiteX134" fmla="*/ 2139989 w 4013570"/>
                <a:gd name="connsiteY134" fmla="*/ 368457 h 2542972"/>
                <a:gd name="connsiteX135" fmla="*/ 2089189 w 4013570"/>
                <a:gd name="connsiteY135" fmla="*/ 285907 h 2542972"/>
                <a:gd name="connsiteX136" fmla="*/ 2032039 w 4013570"/>
                <a:gd name="connsiteY136" fmla="*/ 203357 h 2542972"/>
                <a:gd name="connsiteX137" fmla="*/ 1924089 w 4013570"/>
                <a:gd name="connsiteY137" fmla="*/ 63657 h 2542972"/>
                <a:gd name="connsiteX138" fmla="*/ 2038389 w 4013570"/>
                <a:gd name="connsiteY138" fmla="*/ 152557 h 2542972"/>
                <a:gd name="connsiteX139" fmla="*/ 2152689 w 4013570"/>
                <a:gd name="connsiteY139" fmla="*/ 285907 h 2542972"/>
                <a:gd name="connsiteX140" fmla="*/ 2241589 w 4013570"/>
                <a:gd name="connsiteY140" fmla="*/ 362107 h 2542972"/>
                <a:gd name="connsiteX141" fmla="*/ 2286039 w 4013570"/>
                <a:gd name="connsiteY141" fmla="*/ 451007 h 2542972"/>
                <a:gd name="connsiteX142" fmla="*/ 2241589 w 4013570"/>
                <a:gd name="connsiteY142" fmla="*/ 508157 h 2542972"/>
                <a:gd name="connsiteX143" fmla="*/ 2241589 w 4013570"/>
                <a:gd name="connsiteY143" fmla="*/ 571657 h 2542972"/>
                <a:gd name="connsiteX144" fmla="*/ 2317789 w 4013570"/>
                <a:gd name="connsiteY144" fmla="*/ 622457 h 2542972"/>
                <a:gd name="connsiteX145" fmla="*/ 2495589 w 4013570"/>
                <a:gd name="connsiteY145" fmla="*/ 451007 h 2542972"/>
                <a:gd name="connsiteX146" fmla="*/ 2609889 w 4013570"/>
                <a:gd name="connsiteY146" fmla="*/ 355757 h 2542972"/>
                <a:gd name="connsiteX147" fmla="*/ 2654339 w 4013570"/>
                <a:gd name="connsiteY147" fmla="*/ 336707 h 2542972"/>
                <a:gd name="connsiteX148" fmla="*/ 2609889 w 4013570"/>
                <a:gd name="connsiteY148" fmla="*/ 241457 h 2542972"/>
                <a:gd name="connsiteX149" fmla="*/ 2698789 w 4013570"/>
                <a:gd name="connsiteY149" fmla="*/ 158907 h 2542972"/>
                <a:gd name="connsiteX150" fmla="*/ 2673389 w 4013570"/>
                <a:gd name="connsiteY150" fmla="*/ 235107 h 2542972"/>
                <a:gd name="connsiteX151" fmla="*/ 2679739 w 4013570"/>
                <a:gd name="connsiteY151" fmla="*/ 311307 h 2542972"/>
                <a:gd name="connsiteX152" fmla="*/ 2806739 w 4013570"/>
                <a:gd name="connsiteY152" fmla="*/ 241457 h 2542972"/>
                <a:gd name="connsiteX153" fmla="*/ 2844839 w 4013570"/>
                <a:gd name="connsiteY153" fmla="*/ 152557 h 2542972"/>
                <a:gd name="connsiteX154" fmla="*/ 2889289 w 4013570"/>
                <a:gd name="connsiteY154" fmla="*/ 6507 h 2542972"/>
                <a:gd name="connsiteX155" fmla="*/ 2889289 w 4013570"/>
                <a:gd name="connsiteY155" fmla="*/ 101757 h 2542972"/>
                <a:gd name="connsiteX156" fmla="*/ 2984539 w 4013570"/>
                <a:gd name="connsiteY156" fmla="*/ 95407 h 2542972"/>
                <a:gd name="connsiteX157" fmla="*/ 3092489 w 4013570"/>
                <a:gd name="connsiteY157" fmla="*/ 157 h 2542972"/>
                <a:gd name="connsiteX158" fmla="*/ 2997239 w 4013570"/>
                <a:gd name="connsiteY158" fmla="*/ 120807 h 2542972"/>
                <a:gd name="connsiteX159" fmla="*/ 2889289 w 4013570"/>
                <a:gd name="connsiteY159" fmla="*/ 165257 h 2542972"/>
                <a:gd name="connsiteX160" fmla="*/ 2800389 w 4013570"/>
                <a:gd name="connsiteY160" fmla="*/ 247807 h 2542972"/>
                <a:gd name="connsiteX161" fmla="*/ 2724189 w 4013570"/>
                <a:gd name="connsiteY161" fmla="*/ 304957 h 2542972"/>
                <a:gd name="connsiteX162" fmla="*/ 2622589 w 4013570"/>
                <a:gd name="connsiteY162" fmla="*/ 381157 h 2542972"/>
                <a:gd name="connsiteX163" fmla="*/ 2603539 w 4013570"/>
                <a:gd name="connsiteY163" fmla="*/ 393857 h 2542972"/>
                <a:gd name="connsiteX164" fmla="*/ 2660689 w 4013570"/>
                <a:gd name="connsiteY164" fmla="*/ 412907 h 2542972"/>
                <a:gd name="connsiteX165" fmla="*/ 2749589 w 4013570"/>
                <a:gd name="connsiteY165" fmla="*/ 374807 h 2542972"/>
                <a:gd name="connsiteX166" fmla="*/ 2832139 w 4013570"/>
                <a:gd name="connsiteY166" fmla="*/ 349407 h 2542972"/>
                <a:gd name="connsiteX167" fmla="*/ 2933739 w 4013570"/>
                <a:gd name="connsiteY167" fmla="*/ 304957 h 2542972"/>
                <a:gd name="connsiteX168" fmla="*/ 3009939 w 4013570"/>
                <a:gd name="connsiteY168" fmla="*/ 304957 h 2542972"/>
                <a:gd name="connsiteX169" fmla="*/ 3054389 w 4013570"/>
                <a:gd name="connsiteY169" fmla="*/ 247807 h 2542972"/>
                <a:gd name="connsiteX170" fmla="*/ 3162339 w 4013570"/>
                <a:gd name="connsiteY170" fmla="*/ 235107 h 2542972"/>
                <a:gd name="connsiteX171" fmla="*/ 3086139 w 4013570"/>
                <a:gd name="connsiteY171" fmla="*/ 285907 h 2542972"/>
                <a:gd name="connsiteX172" fmla="*/ 3009939 w 4013570"/>
                <a:gd name="connsiteY172" fmla="*/ 330357 h 2542972"/>
                <a:gd name="connsiteX173" fmla="*/ 2914689 w 4013570"/>
                <a:gd name="connsiteY173" fmla="*/ 330357 h 2542972"/>
                <a:gd name="connsiteX174" fmla="*/ 2755939 w 4013570"/>
                <a:gd name="connsiteY174" fmla="*/ 419257 h 2542972"/>
                <a:gd name="connsiteX175" fmla="*/ 2622589 w 4013570"/>
                <a:gd name="connsiteY175" fmla="*/ 444657 h 2542972"/>
                <a:gd name="connsiteX176" fmla="*/ 2552739 w 4013570"/>
                <a:gd name="connsiteY176" fmla="*/ 444657 h 2542972"/>
                <a:gd name="connsiteX177" fmla="*/ 2438439 w 4013570"/>
                <a:gd name="connsiteY177" fmla="*/ 508157 h 2542972"/>
                <a:gd name="connsiteX178" fmla="*/ 2349539 w 4013570"/>
                <a:gd name="connsiteY178" fmla="*/ 628807 h 2542972"/>
                <a:gd name="connsiteX179" fmla="*/ 2286039 w 4013570"/>
                <a:gd name="connsiteY179" fmla="*/ 679607 h 2542972"/>
                <a:gd name="connsiteX180" fmla="*/ 2241589 w 4013570"/>
                <a:gd name="connsiteY180" fmla="*/ 705007 h 2542972"/>
                <a:gd name="connsiteX181" fmla="*/ 2286039 w 4013570"/>
                <a:gd name="connsiteY181" fmla="*/ 768507 h 2542972"/>
                <a:gd name="connsiteX182" fmla="*/ 2057439 w 4013570"/>
                <a:gd name="connsiteY182" fmla="*/ 844707 h 2542972"/>
                <a:gd name="connsiteX183" fmla="*/ 2057439 w 4013570"/>
                <a:gd name="connsiteY183" fmla="*/ 889157 h 2542972"/>
                <a:gd name="connsiteX184" fmla="*/ 2120939 w 4013570"/>
                <a:gd name="connsiteY184" fmla="*/ 952657 h 2542972"/>
                <a:gd name="connsiteX185" fmla="*/ 2209839 w 4013570"/>
                <a:gd name="connsiteY185" fmla="*/ 959007 h 2542972"/>
                <a:gd name="connsiteX186" fmla="*/ 2235239 w 4013570"/>
                <a:gd name="connsiteY186" fmla="*/ 1022507 h 2542972"/>
                <a:gd name="connsiteX187" fmla="*/ 2406689 w 4013570"/>
                <a:gd name="connsiteY187" fmla="*/ 1016157 h 2542972"/>
                <a:gd name="connsiteX188" fmla="*/ 2762289 w 4013570"/>
                <a:gd name="connsiteY188" fmla="*/ 920907 h 2542972"/>
                <a:gd name="connsiteX189" fmla="*/ 2997239 w 4013570"/>
                <a:gd name="connsiteY189" fmla="*/ 844707 h 2542972"/>
                <a:gd name="connsiteX190" fmla="*/ 3155989 w 4013570"/>
                <a:gd name="connsiteY190" fmla="*/ 724057 h 2542972"/>
                <a:gd name="connsiteX191" fmla="*/ 3302039 w 4013570"/>
                <a:gd name="connsiteY191" fmla="*/ 533557 h 2542972"/>
                <a:gd name="connsiteX192" fmla="*/ 3422689 w 4013570"/>
                <a:gd name="connsiteY192" fmla="*/ 374807 h 2542972"/>
                <a:gd name="connsiteX193" fmla="*/ 3530639 w 4013570"/>
                <a:gd name="connsiteY193" fmla="*/ 158907 h 2542972"/>
                <a:gd name="connsiteX194" fmla="*/ 3460789 w 4013570"/>
                <a:gd name="connsiteY194" fmla="*/ 349407 h 2542972"/>
                <a:gd name="connsiteX195" fmla="*/ 3644939 w 4013570"/>
                <a:gd name="connsiteY195" fmla="*/ 273207 h 2542972"/>
                <a:gd name="connsiteX196" fmla="*/ 3721139 w 4013570"/>
                <a:gd name="connsiteY196" fmla="*/ 146207 h 2542972"/>
                <a:gd name="connsiteX197" fmla="*/ 3644939 w 4013570"/>
                <a:gd name="connsiteY197" fmla="*/ 304957 h 2542972"/>
                <a:gd name="connsiteX198" fmla="*/ 3429039 w 4013570"/>
                <a:gd name="connsiteY198" fmla="*/ 438307 h 2542972"/>
                <a:gd name="connsiteX199" fmla="*/ 3327439 w 4013570"/>
                <a:gd name="connsiteY199" fmla="*/ 578007 h 2542972"/>
                <a:gd name="connsiteX200" fmla="*/ 3232189 w 4013570"/>
                <a:gd name="connsiteY200" fmla="*/ 711357 h 2542972"/>
                <a:gd name="connsiteX201" fmla="*/ 3435389 w 4013570"/>
                <a:gd name="connsiteY201" fmla="*/ 673257 h 2542972"/>
                <a:gd name="connsiteX202" fmla="*/ 3613189 w 4013570"/>
                <a:gd name="connsiteY202" fmla="*/ 622457 h 2542972"/>
                <a:gd name="connsiteX203" fmla="*/ 3733839 w 4013570"/>
                <a:gd name="connsiteY203" fmla="*/ 539907 h 2542972"/>
                <a:gd name="connsiteX204" fmla="*/ 3841789 w 4013570"/>
                <a:gd name="connsiteY204" fmla="*/ 476407 h 2542972"/>
                <a:gd name="connsiteX205" fmla="*/ 3911639 w 4013570"/>
                <a:gd name="connsiteY205" fmla="*/ 343057 h 2542972"/>
                <a:gd name="connsiteX206" fmla="*/ 3873539 w 4013570"/>
                <a:gd name="connsiteY206" fmla="*/ 190657 h 2542972"/>
                <a:gd name="connsiteX207" fmla="*/ 3917989 w 4013570"/>
                <a:gd name="connsiteY207" fmla="*/ 304957 h 2542972"/>
                <a:gd name="connsiteX208" fmla="*/ 4013239 w 4013570"/>
                <a:gd name="connsiteY208" fmla="*/ 298607 h 2542972"/>
                <a:gd name="connsiteX209" fmla="*/ 3943389 w 4013570"/>
                <a:gd name="connsiteY209" fmla="*/ 368457 h 2542972"/>
                <a:gd name="connsiteX210" fmla="*/ 3790989 w 4013570"/>
                <a:gd name="connsiteY210" fmla="*/ 539907 h 2542972"/>
                <a:gd name="connsiteX211" fmla="*/ 3625889 w 4013570"/>
                <a:gd name="connsiteY211" fmla="*/ 654207 h 2542972"/>
                <a:gd name="connsiteX212" fmla="*/ 3346489 w 4013570"/>
                <a:gd name="connsiteY212" fmla="*/ 717707 h 2542972"/>
                <a:gd name="connsiteX213" fmla="*/ 3194089 w 4013570"/>
                <a:gd name="connsiteY213" fmla="*/ 730407 h 2542972"/>
                <a:gd name="connsiteX214" fmla="*/ 3143289 w 4013570"/>
                <a:gd name="connsiteY214" fmla="*/ 762157 h 2542972"/>
                <a:gd name="connsiteX215" fmla="*/ 3041689 w 4013570"/>
                <a:gd name="connsiteY215" fmla="*/ 857407 h 2542972"/>
                <a:gd name="connsiteX216" fmla="*/ 2825789 w 4013570"/>
                <a:gd name="connsiteY216" fmla="*/ 908207 h 2542972"/>
                <a:gd name="connsiteX217" fmla="*/ 2660689 w 4013570"/>
                <a:gd name="connsiteY217" fmla="*/ 971707 h 2542972"/>
                <a:gd name="connsiteX218" fmla="*/ 2381289 w 4013570"/>
                <a:gd name="connsiteY218" fmla="*/ 1035207 h 2542972"/>
                <a:gd name="connsiteX219" fmla="*/ 2197139 w 4013570"/>
                <a:gd name="connsiteY219" fmla="*/ 1079657 h 2542972"/>
                <a:gd name="connsiteX220" fmla="*/ 2120939 w 4013570"/>
                <a:gd name="connsiteY220" fmla="*/ 1155857 h 2542972"/>
                <a:gd name="connsiteX221" fmla="*/ 2032039 w 4013570"/>
                <a:gd name="connsiteY221" fmla="*/ 1238407 h 2542972"/>
                <a:gd name="connsiteX222" fmla="*/ 2070139 w 4013570"/>
                <a:gd name="connsiteY222" fmla="*/ 1282857 h 2542972"/>
                <a:gd name="connsiteX223" fmla="*/ 2203489 w 4013570"/>
                <a:gd name="connsiteY223" fmla="*/ 1441607 h 2542972"/>
                <a:gd name="connsiteX224" fmla="*/ 2082839 w 4013570"/>
                <a:gd name="connsiteY224" fmla="*/ 1555907 h 2542972"/>
                <a:gd name="connsiteX225" fmla="*/ 1676439 w 4013570"/>
                <a:gd name="connsiteY225" fmla="*/ 1752757 h 2542972"/>
                <a:gd name="connsiteX226" fmla="*/ 1727239 w 4013570"/>
                <a:gd name="connsiteY226" fmla="*/ 1892457 h 2542972"/>
                <a:gd name="connsiteX227" fmla="*/ 1727239 w 4013570"/>
                <a:gd name="connsiteY227" fmla="*/ 2025807 h 2542972"/>
                <a:gd name="connsiteX228" fmla="*/ 1682789 w 4013570"/>
                <a:gd name="connsiteY228" fmla="*/ 2114707 h 2542972"/>
                <a:gd name="connsiteX229" fmla="*/ 1974889 w 4013570"/>
                <a:gd name="connsiteY229" fmla="*/ 2095657 h 2542972"/>
                <a:gd name="connsiteX230" fmla="*/ 2114589 w 4013570"/>
                <a:gd name="connsiteY230" fmla="*/ 2108357 h 2542972"/>
                <a:gd name="connsiteX231" fmla="*/ 2298739 w 4013570"/>
                <a:gd name="connsiteY231" fmla="*/ 2051207 h 2542972"/>
                <a:gd name="connsiteX232" fmla="*/ 2501939 w 4013570"/>
                <a:gd name="connsiteY232" fmla="*/ 2025807 h 2542972"/>
                <a:gd name="connsiteX233" fmla="*/ 2660689 w 4013570"/>
                <a:gd name="connsiteY233" fmla="*/ 1949607 h 2542972"/>
                <a:gd name="connsiteX234" fmla="*/ 2819439 w 4013570"/>
                <a:gd name="connsiteY234" fmla="*/ 1848007 h 2542972"/>
                <a:gd name="connsiteX235" fmla="*/ 3022639 w 4013570"/>
                <a:gd name="connsiteY235" fmla="*/ 1778157 h 2542972"/>
                <a:gd name="connsiteX236" fmla="*/ 3181389 w 4013570"/>
                <a:gd name="connsiteY236" fmla="*/ 1638457 h 2542972"/>
                <a:gd name="connsiteX237" fmla="*/ 3276639 w 4013570"/>
                <a:gd name="connsiteY237" fmla="*/ 1587657 h 2542972"/>
                <a:gd name="connsiteX238" fmla="*/ 3479839 w 4013570"/>
                <a:gd name="connsiteY238" fmla="*/ 1587657 h 2542972"/>
                <a:gd name="connsiteX239" fmla="*/ 3606839 w 4013570"/>
                <a:gd name="connsiteY239" fmla="*/ 1562257 h 2542972"/>
                <a:gd name="connsiteX240" fmla="*/ 3721139 w 4013570"/>
                <a:gd name="connsiteY240" fmla="*/ 1486057 h 2542972"/>
                <a:gd name="connsiteX241" fmla="*/ 3625889 w 4013570"/>
                <a:gd name="connsiteY241" fmla="*/ 1594007 h 2542972"/>
                <a:gd name="connsiteX242" fmla="*/ 3314739 w 4013570"/>
                <a:gd name="connsiteY242" fmla="*/ 1606707 h 2542972"/>
                <a:gd name="connsiteX243" fmla="*/ 3187739 w 4013570"/>
                <a:gd name="connsiteY243" fmla="*/ 1657507 h 2542972"/>
                <a:gd name="connsiteX244" fmla="*/ 3079789 w 4013570"/>
                <a:gd name="connsiteY244" fmla="*/ 1803557 h 2542972"/>
                <a:gd name="connsiteX245" fmla="*/ 2965489 w 4013570"/>
                <a:gd name="connsiteY245" fmla="*/ 1848007 h 2542972"/>
                <a:gd name="connsiteX246" fmla="*/ 2787689 w 4013570"/>
                <a:gd name="connsiteY246" fmla="*/ 1911507 h 2542972"/>
                <a:gd name="connsiteX247" fmla="*/ 2552739 w 4013570"/>
                <a:gd name="connsiteY247" fmla="*/ 2025807 h 2542972"/>
                <a:gd name="connsiteX248" fmla="*/ 2324139 w 4013570"/>
                <a:gd name="connsiteY248" fmla="*/ 2076607 h 2542972"/>
                <a:gd name="connsiteX249" fmla="*/ 2165389 w 4013570"/>
                <a:gd name="connsiteY249" fmla="*/ 2114707 h 2542972"/>
                <a:gd name="connsiteX250" fmla="*/ 1924089 w 4013570"/>
                <a:gd name="connsiteY250" fmla="*/ 2140107 h 2542972"/>
                <a:gd name="connsiteX251" fmla="*/ 1752639 w 4013570"/>
                <a:gd name="connsiteY251" fmla="*/ 2133757 h 2542972"/>
                <a:gd name="connsiteX252" fmla="*/ 1911389 w 4013570"/>
                <a:gd name="connsiteY252" fmla="*/ 2203607 h 2542972"/>
                <a:gd name="connsiteX253" fmla="*/ 2000289 w 4013570"/>
                <a:gd name="connsiteY253" fmla="*/ 2273457 h 2542972"/>
                <a:gd name="connsiteX254" fmla="*/ 1822489 w 4013570"/>
                <a:gd name="connsiteY254" fmla="*/ 2197257 h 2542972"/>
                <a:gd name="connsiteX255" fmla="*/ 1689139 w 4013570"/>
                <a:gd name="connsiteY255" fmla="*/ 2171857 h 2542972"/>
                <a:gd name="connsiteX256" fmla="*/ 1562139 w 4013570"/>
                <a:gd name="connsiteY256" fmla="*/ 2159157 h 2542972"/>
                <a:gd name="connsiteX257" fmla="*/ 1409739 w 4013570"/>
                <a:gd name="connsiteY257" fmla="*/ 2229007 h 2542972"/>
                <a:gd name="connsiteX258" fmla="*/ 1390689 w 4013570"/>
                <a:gd name="connsiteY258" fmla="*/ 2311557 h 2542972"/>
                <a:gd name="connsiteX259" fmla="*/ 1403389 w 4013570"/>
                <a:gd name="connsiteY259" fmla="*/ 2476657 h 2542972"/>
                <a:gd name="connsiteX260" fmla="*/ 1409739 w 4013570"/>
                <a:gd name="connsiteY260" fmla="*/ 2540157 h 2542972"/>
                <a:gd name="connsiteX261" fmla="*/ 1352589 w 4013570"/>
                <a:gd name="connsiteY261" fmla="*/ 2394107 h 2542972"/>
                <a:gd name="connsiteX262" fmla="*/ 1301789 w 4013570"/>
                <a:gd name="connsiteY262" fmla="*/ 2298857 h 2542972"/>
                <a:gd name="connsiteX263" fmla="*/ 1282739 w 4013570"/>
                <a:gd name="connsiteY263" fmla="*/ 2425857 h 2542972"/>
                <a:gd name="connsiteX264" fmla="*/ 1206539 w 4013570"/>
                <a:gd name="connsiteY264" fmla="*/ 2540157 h 2542972"/>
                <a:gd name="connsiteX265" fmla="*/ 1206539 w 4013570"/>
                <a:gd name="connsiteY265" fmla="*/ 2394107 h 2542972"/>
                <a:gd name="connsiteX266" fmla="*/ 1098589 w 4013570"/>
                <a:gd name="connsiteY266" fmla="*/ 2521107 h 2542972"/>
                <a:gd name="connsiteX267" fmla="*/ 1136689 w 4013570"/>
                <a:gd name="connsiteY267" fmla="*/ 2394107 h 2542972"/>
                <a:gd name="connsiteX268" fmla="*/ 1117639 w 4013570"/>
                <a:gd name="connsiteY268" fmla="*/ 2311557 h 2542972"/>
                <a:gd name="connsiteX269" fmla="*/ 1035089 w 4013570"/>
                <a:gd name="connsiteY269" fmla="*/ 2298857 h 2542972"/>
                <a:gd name="connsiteX270" fmla="*/ 971589 w 4013570"/>
                <a:gd name="connsiteY270" fmla="*/ 2476657 h 2542972"/>
                <a:gd name="connsiteX271" fmla="*/ 869989 w 4013570"/>
                <a:gd name="connsiteY271" fmla="*/ 2527457 h 2542972"/>
                <a:gd name="connsiteX272" fmla="*/ 990639 w 4013570"/>
                <a:gd name="connsiteY272" fmla="*/ 2298857 h 2542972"/>
                <a:gd name="connsiteX273" fmla="*/ 914439 w 4013570"/>
                <a:gd name="connsiteY273" fmla="*/ 2273457 h 2542972"/>
                <a:gd name="connsiteX274" fmla="*/ 787439 w 4013570"/>
                <a:gd name="connsiteY274" fmla="*/ 2394107 h 2542972"/>
                <a:gd name="connsiteX275" fmla="*/ 685839 w 4013570"/>
                <a:gd name="connsiteY275" fmla="*/ 2521107 h 2542972"/>
                <a:gd name="connsiteX276" fmla="*/ 781089 w 4013570"/>
                <a:gd name="connsiteY276" fmla="*/ 2292507 h 2542972"/>
                <a:gd name="connsiteX277" fmla="*/ 584239 w 4013570"/>
                <a:gd name="connsiteY277" fmla="*/ 2406807 h 2542972"/>
                <a:gd name="connsiteX278" fmla="*/ 520739 w 4013570"/>
                <a:gd name="connsiteY278" fmla="*/ 2495707 h 2542972"/>
                <a:gd name="connsiteX279" fmla="*/ 508039 w 4013570"/>
                <a:gd name="connsiteY279" fmla="*/ 2368707 h 2542972"/>
                <a:gd name="connsiteX280" fmla="*/ 342939 w 4013570"/>
                <a:gd name="connsiteY280" fmla="*/ 2330607 h 2542972"/>
                <a:gd name="connsiteX281" fmla="*/ 292139 w 4013570"/>
                <a:gd name="connsiteY281" fmla="*/ 2457607 h 2542972"/>
                <a:gd name="connsiteX282" fmla="*/ 292139 w 4013570"/>
                <a:gd name="connsiteY282" fmla="*/ 2368707 h 2542972"/>
                <a:gd name="connsiteX283" fmla="*/ 39 w 4013570"/>
                <a:gd name="connsiteY283" fmla="*/ 2476657 h 2542972"/>
                <a:gd name="connsiteX0" fmla="*/ 39 w 4013570"/>
                <a:gd name="connsiteY0" fmla="*/ 2476657 h 2540408"/>
                <a:gd name="connsiteX1" fmla="*/ 273089 w 4013570"/>
                <a:gd name="connsiteY1" fmla="*/ 2317907 h 2540408"/>
                <a:gd name="connsiteX2" fmla="*/ 514389 w 4013570"/>
                <a:gd name="connsiteY2" fmla="*/ 2298857 h 2540408"/>
                <a:gd name="connsiteX3" fmla="*/ 654089 w 4013570"/>
                <a:gd name="connsiteY3" fmla="*/ 2311557 h 2540408"/>
                <a:gd name="connsiteX4" fmla="*/ 825539 w 4013570"/>
                <a:gd name="connsiteY4" fmla="*/ 2241707 h 2540408"/>
                <a:gd name="connsiteX5" fmla="*/ 1143039 w 4013570"/>
                <a:gd name="connsiteY5" fmla="*/ 2197257 h 2540408"/>
                <a:gd name="connsiteX6" fmla="*/ 1295439 w 4013570"/>
                <a:gd name="connsiteY6" fmla="*/ 2178207 h 2540408"/>
                <a:gd name="connsiteX7" fmla="*/ 1416089 w 4013570"/>
                <a:gd name="connsiteY7" fmla="*/ 2140107 h 2540408"/>
                <a:gd name="connsiteX8" fmla="*/ 1416089 w 4013570"/>
                <a:gd name="connsiteY8" fmla="*/ 2089307 h 2540408"/>
                <a:gd name="connsiteX9" fmla="*/ 1301789 w 4013570"/>
                <a:gd name="connsiteY9" fmla="*/ 2063907 h 2540408"/>
                <a:gd name="connsiteX10" fmla="*/ 1104939 w 4013570"/>
                <a:gd name="connsiteY10" fmla="*/ 2044857 h 2540408"/>
                <a:gd name="connsiteX11" fmla="*/ 958889 w 4013570"/>
                <a:gd name="connsiteY11" fmla="*/ 2006757 h 2540408"/>
                <a:gd name="connsiteX12" fmla="*/ 819189 w 4013570"/>
                <a:gd name="connsiteY12" fmla="*/ 1924207 h 2540408"/>
                <a:gd name="connsiteX13" fmla="*/ 647739 w 4013570"/>
                <a:gd name="connsiteY13" fmla="*/ 1879757 h 2540408"/>
                <a:gd name="connsiteX14" fmla="*/ 723939 w 4013570"/>
                <a:gd name="connsiteY14" fmla="*/ 1886107 h 2540408"/>
                <a:gd name="connsiteX15" fmla="*/ 1054139 w 4013570"/>
                <a:gd name="connsiteY15" fmla="*/ 1955957 h 2540408"/>
                <a:gd name="connsiteX16" fmla="*/ 1187489 w 4013570"/>
                <a:gd name="connsiteY16" fmla="*/ 2013107 h 2540408"/>
                <a:gd name="connsiteX17" fmla="*/ 1358939 w 4013570"/>
                <a:gd name="connsiteY17" fmla="*/ 2025807 h 2540408"/>
                <a:gd name="connsiteX18" fmla="*/ 1460539 w 4013570"/>
                <a:gd name="connsiteY18" fmla="*/ 2051207 h 2540408"/>
                <a:gd name="connsiteX19" fmla="*/ 1504989 w 4013570"/>
                <a:gd name="connsiteY19" fmla="*/ 2114707 h 2540408"/>
                <a:gd name="connsiteX20" fmla="*/ 1676439 w 4013570"/>
                <a:gd name="connsiteY20" fmla="*/ 2019457 h 2540408"/>
                <a:gd name="connsiteX21" fmla="*/ 1606589 w 4013570"/>
                <a:gd name="connsiteY21" fmla="*/ 1803557 h 2540408"/>
                <a:gd name="connsiteX22" fmla="*/ 1568489 w 4013570"/>
                <a:gd name="connsiteY22" fmla="*/ 1752757 h 2540408"/>
                <a:gd name="connsiteX23" fmla="*/ 1619289 w 4013570"/>
                <a:gd name="connsiteY23" fmla="*/ 1701957 h 2540408"/>
                <a:gd name="connsiteX24" fmla="*/ 1454189 w 4013570"/>
                <a:gd name="connsiteY24" fmla="*/ 1682907 h 2540408"/>
                <a:gd name="connsiteX25" fmla="*/ 1276389 w 4013570"/>
                <a:gd name="connsiteY25" fmla="*/ 1644807 h 2540408"/>
                <a:gd name="connsiteX26" fmla="*/ 1041439 w 4013570"/>
                <a:gd name="connsiteY26" fmla="*/ 1600357 h 2540408"/>
                <a:gd name="connsiteX27" fmla="*/ 882689 w 4013570"/>
                <a:gd name="connsiteY27" fmla="*/ 1587657 h 2540408"/>
                <a:gd name="connsiteX28" fmla="*/ 800139 w 4013570"/>
                <a:gd name="connsiteY28" fmla="*/ 1536857 h 2540408"/>
                <a:gd name="connsiteX29" fmla="*/ 946189 w 4013570"/>
                <a:gd name="connsiteY29" fmla="*/ 1555907 h 2540408"/>
                <a:gd name="connsiteX30" fmla="*/ 1123989 w 4013570"/>
                <a:gd name="connsiteY30" fmla="*/ 1555907 h 2540408"/>
                <a:gd name="connsiteX31" fmla="*/ 1250989 w 4013570"/>
                <a:gd name="connsiteY31" fmla="*/ 1574957 h 2540408"/>
                <a:gd name="connsiteX32" fmla="*/ 1403389 w 4013570"/>
                <a:gd name="connsiteY32" fmla="*/ 1632107 h 2540408"/>
                <a:gd name="connsiteX33" fmla="*/ 1530389 w 4013570"/>
                <a:gd name="connsiteY33" fmla="*/ 1644807 h 2540408"/>
                <a:gd name="connsiteX34" fmla="*/ 1644689 w 4013570"/>
                <a:gd name="connsiteY34" fmla="*/ 1682907 h 2540408"/>
                <a:gd name="connsiteX35" fmla="*/ 1803439 w 4013570"/>
                <a:gd name="connsiteY35" fmla="*/ 1638457 h 2540408"/>
                <a:gd name="connsiteX36" fmla="*/ 1962189 w 4013570"/>
                <a:gd name="connsiteY36" fmla="*/ 1574957 h 2540408"/>
                <a:gd name="connsiteX37" fmla="*/ 2089189 w 4013570"/>
                <a:gd name="connsiteY37" fmla="*/ 1460657 h 2540408"/>
                <a:gd name="connsiteX38" fmla="*/ 2038389 w 4013570"/>
                <a:gd name="connsiteY38" fmla="*/ 1403507 h 2540408"/>
                <a:gd name="connsiteX39" fmla="*/ 1905039 w 4013570"/>
                <a:gd name="connsiteY39" fmla="*/ 1282857 h 2540408"/>
                <a:gd name="connsiteX40" fmla="*/ 1701839 w 4013570"/>
                <a:gd name="connsiteY40" fmla="*/ 1219357 h 2540408"/>
                <a:gd name="connsiteX41" fmla="*/ 1428789 w 4013570"/>
                <a:gd name="connsiteY41" fmla="*/ 1149507 h 2540408"/>
                <a:gd name="connsiteX42" fmla="*/ 1276389 w 4013570"/>
                <a:gd name="connsiteY42" fmla="*/ 1073307 h 2540408"/>
                <a:gd name="connsiteX43" fmla="*/ 1111289 w 4013570"/>
                <a:gd name="connsiteY43" fmla="*/ 978057 h 2540408"/>
                <a:gd name="connsiteX44" fmla="*/ 971589 w 4013570"/>
                <a:gd name="connsiteY44" fmla="*/ 978057 h 2540408"/>
                <a:gd name="connsiteX45" fmla="*/ 787439 w 4013570"/>
                <a:gd name="connsiteY45" fmla="*/ 959007 h 2540408"/>
                <a:gd name="connsiteX46" fmla="*/ 666789 w 4013570"/>
                <a:gd name="connsiteY46" fmla="*/ 857407 h 2540408"/>
                <a:gd name="connsiteX47" fmla="*/ 514389 w 4013570"/>
                <a:gd name="connsiteY47" fmla="*/ 838357 h 2540408"/>
                <a:gd name="connsiteX48" fmla="*/ 425489 w 4013570"/>
                <a:gd name="connsiteY48" fmla="*/ 838357 h 2540408"/>
                <a:gd name="connsiteX49" fmla="*/ 558839 w 4013570"/>
                <a:gd name="connsiteY49" fmla="*/ 787557 h 2540408"/>
                <a:gd name="connsiteX50" fmla="*/ 425489 w 4013570"/>
                <a:gd name="connsiteY50" fmla="*/ 762157 h 2540408"/>
                <a:gd name="connsiteX51" fmla="*/ 514389 w 4013570"/>
                <a:gd name="connsiteY51" fmla="*/ 755807 h 2540408"/>
                <a:gd name="connsiteX52" fmla="*/ 660439 w 4013570"/>
                <a:gd name="connsiteY52" fmla="*/ 825657 h 2540408"/>
                <a:gd name="connsiteX53" fmla="*/ 787439 w 4013570"/>
                <a:gd name="connsiteY53" fmla="*/ 920907 h 2540408"/>
                <a:gd name="connsiteX54" fmla="*/ 984289 w 4013570"/>
                <a:gd name="connsiteY54" fmla="*/ 959007 h 2540408"/>
                <a:gd name="connsiteX55" fmla="*/ 990639 w 4013570"/>
                <a:gd name="connsiteY55" fmla="*/ 952657 h 2540408"/>
                <a:gd name="connsiteX56" fmla="*/ 914439 w 4013570"/>
                <a:gd name="connsiteY56" fmla="*/ 889157 h 2540408"/>
                <a:gd name="connsiteX57" fmla="*/ 831889 w 4013570"/>
                <a:gd name="connsiteY57" fmla="*/ 825657 h 2540408"/>
                <a:gd name="connsiteX58" fmla="*/ 736639 w 4013570"/>
                <a:gd name="connsiteY58" fmla="*/ 724057 h 2540408"/>
                <a:gd name="connsiteX59" fmla="*/ 660439 w 4013570"/>
                <a:gd name="connsiteY59" fmla="*/ 660557 h 2540408"/>
                <a:gd name="connsiteX60" fmla="*/ 577889 w 4013570"/>
                <a:gd name="connsiteY60" fmla="*/ 590707 h 2540408"/>
                <a:gd name="connsiteX61" fmla="*/ 476289 w 4013570"/>
                <a:gd name="connsiteY61" fmla="*/ 539907 h 2540408"/>
                <a:gd name="connsiteX62" fmla="*/ 590589 w 4013570"/>
                <a:gd name="connsiteY62" fmla="*/ 565307 h 2540408"/>
                <a:gd name="connsiteX63" fmla="*/ 641389 w 4013570"/>
                <a:gd name="connsiteY63" fmla="*/ 514507 h 2540408"/>
                <a:gd name="connsiteX64" fmla="*/ 641389 w 4013570"/>
                <a:gd name="connsiteY64" fmla="*/ 597057 h 2540408"/>
                <a:gd name="connsiteX65" fmla="*/ 755689 w 4013570"/>
                <a:gd name="connsiteY65" fmla="*/ 679607 h 2540408"/>
                <a:gd name="connsiteX66" fmla="*/ 869989 w 4013570"/>
                <a:gd name="connsiteY66" fmla="*/ 755807 h 2540408"/>
                <a:gd name="connsiteX67" fmla="*/ 946189 w 4013570"/>
                <a:gd name="connsiteY67" fmla="*/ 863757 h 2540408"/>
                <a:gd name="connsiteX68" fmla="*/ 1079539 w 4013570"/>
                <a:gd name="connsiteY68" fmla="*/ 959007 h 2540408"/>
                <a:gd name="connsiteX69" fmla="*/ 1079539 w 4013570"/>
                <a:gd name="connsiteY69" fmla="*/ 889157 h 2540408"/>
                <a:gd name="connsiteX70" fmla="*/ 1035089 w 4013570"/>
                <a:gd name="connsiteY70" fmla="*/ 793907 h 2540408"/>
                <a:gd name="connsiteX71" fmla="*/ 1016039 w 4013570"/>
                <a:gd name="connsiteY71" fmla="*/ 705007 h 2540408"/>
                <a:gd name="connsiteX72" fmla="*/ 939839 w 4013570"/>
                <a:gd name="connsiteY72" fmla="*/ 641507 h 2540408"/>
                <a:gd name="connsiteX73" fmla="*/ 914439 w 4013570"/>
                <a:gd name="connsiteY73" fmla="*/ 584357 h 2540408"/>
                <a:gd name="connsiteX74" fmla="*/ 800139 w 4013570"/>
                <a:gd name="connsiteY74" fmla="*/ 482757 h 2540408"/>
                <a:gd name="connsiteX75" fmla="*/ 901739 w 4013570"/>
                <a:gd name="connsiteY75" fmla="*/ 552607 h 2540408"/>
                <a:gd name="connsiteX76" fmla="*/ 996989 w 4013570"/>
                <a:gd name="connsiteY76" fmla="*/ 635157 h 2540408"/>
                <a:gd name="connsiteX77" fmla="*/ 1060489 w 4013570"/>
                <a:gd name="connsiteY77" fmla="*/ 781207 h 2540408"/>
                <a:gd name="connsiteX78" fmla="*/ 1085889 w 4013570"/>
                <a:gd name="connsiteY78" fmla="*/ 895507 h 2540408"/>
                <a:gd name="connsiteX79" fmla="*/ 1136689 w 4013570"/>
                <a:gd name="connsiteY79" fmla="*/ 984407 h 2540408"/>
                <a:gd name="connsiteX80" fmla="*/ 1314489 w 4013570"/>
                <a:gd name="connsiteY80" fmla="*/ 1066957 h 2540408"/>
                <a:gd name="connsiteX81" fmla="*/ 1504989 w 4013570"/>
                <a:gd name="connsiteY81" fmla="*/ 1136807 h 2540408"/>
                <a:gd name="connsiteX82" fmla="*/ 1676439 w 4013570"/>
                <a:gd name="connsiteY82" fmla="*/ 1193957 h 2540408"/>
                <a:gd name="connsiteX83" fmla="*/ 1866939 w 4013570"/>
                <a:gd name="connsiteY83" fmla="*/ 1219357 h 2540408"/>
                <a:gd name="connsiteX84" fmla="*/ 1924089 w 4013570"/>
                <a:gd name="connsiteY84" fmla="*/ 1225707 h 2540408"/>
                <a:gd name="connsiteX85" fmla="*/ 2025689 w 4013570"/>
                <a:gd name="connsiteY85" fmla="*/ 1149507 h 2540408"/>
                <a:gd name="connsiteX86" fmla="*/ 2152689 w 4013570"/>
                <a:gd name="connsiteY86" fmla="*/ 1092357 h 2540408"/>
                <a:gd name="connsiteX87" fmla="*/ 2159039 w 4013570"/>
                <a:gd name="connsiteY87" fmla="*/ 1047907 h 2540408"/>
                <a:gd name="connsiteX88" fmla="*/ 2038389 w 4013570"/>
                <a:gd name="connsiteY88" fmla="*/ 959007 h 2540408"/>
                <a:gd name="connsiteX89" fmla="*/ 2000289 w 4013570"/>
                <a:gd name="connsiteY89" fmla="*/ 870107 h 2540408"/>
                <a:gd name="connsiteX90" fmla="*/ 1917739 w 4013570"/>
                <a:gd name="connsiteY90" fmla="*/ 787557 h 2540408"/>
                <a:gd name="connsiteX91" fmla="*/ 1600239 w 4013570"/>
                <a:gd name="connsiteY91" fmla="*/ 616107 h 2540408"/>
                <a:gd name="connsiteX92" fmla="*/ 1511339 w 4013570"/>
                <a:gd name="connsiteY92" fmla="*/ 590707 h 2540408"/>
                <a:gd name="connsiteX93" fmla="*/ 1301789 w 4013570"/>
                <a:gd name="connsiteY93" fmla="*/ 565307 h 2540408"/>
                <a:gd name="connsiteX94" fmla="*/ 1219239 w 4013570"/>
                <a:gd name="connsiteY94" fmla="*/ 482757 h 2540408"/>
                <a:gd name="connsiteX95" fmla="*/ 1041439 w 4013570"/>
                <a:gd name="connsiteY95" fmla="*/ 419257 h 2540408"/>
                <a:gd name="connsiteX96" fmla="*/ 1174789 w 4013570"/>
                <a:gd name="connsiteY96" fmla="*/ 457357 h 2540408"/>
                <a:gd name="connsiteX97" fmla="*/ 1181139 w 4013570"/>
                <a:gd name="connsiteY97" fmla="*/ 393857 h 2540408"/>
                <a:gd name="connsiteX98" fmla="*/ 1092239 w 4013570"/>
                <a:gd name="connsiteY98" fmla="*/ 330357 h 2540408"/>
                <a:gd name="connsiteX99" fmla="*/ 1244639 w 4013570"/>
                <a:gd name="connsiteY99" fmla="*/ 412907 h 2540408"/>
                <a:gd name="connsiteX100" fmla="*/ 1295439 w 4013570"/>
                <a:gd name="connsiteY100" fmla="*/ 501807 h 2540408"/>
                <a:gd name="connsiteX101" fmla="*/ 1403389 w 4013570"/>
                <a:gd name="connsiteY101" fmla="*/ 565307 h 2540408"/>
                <a:gd name="connsiteX102" fmla="*/ 1524039 w 4013570"/>
                <a:gd name="connsiteY102" fmla="*/ 558957 h 2540408"/>
                <a:gd name="connsiteX103" fmla="*/ 1447839 w 4013570"/>
                <a:gd name="connsiteY103" fmla="*/ 476407 h 2540408"/>
                <a:gd name="connsiteX104" fmla="*/ 1320839 w 4013570"/>
                <a:gd name="connsiteY104" fmla="*/ 381157 h 2540408"/>
                <a:gd name="connsiteX105" fmla="*/ 1225589 w 4013570"/>
                <a:gd name="connsiteY105" fmla="*/ 324007 h 2540408"/>
                <a:gd name="connsiteX106" fmla="*/ 1143039 w 4013570"/>
                <a:gd name="connsiteY106" fmla="*/ 247807 h 2540408"/>
                <a:gd name="connsiteX107" fmla="*/ 1238289 w 4013570"/>
                <a:gd name="connsiteY107" fmla="*/ 285907 h 2540408"/>
                <a:gd name="connsiteX108" fmla="*/ 1276389 w 4013570"/>
                <a:gd name="connsiteY108" fmla="*/ 235107 h 2540408"/>
                <a:gd name="connsiteX109" fmla="*/ 1238289 w 4013570"/>
                <a:gd name="connsiteY109" fmla="*/ 165257 h 2540408"/>
                <a:gd name="connsiteX110" fmla="*/ 1282739 w 4013570"/>
                <a:gd name="connsiteY110" fmla="*/ 266857 h 2540408"/>
                <a:gd name="connsiteX111" fmla="*/ 1358939 w 4013570"/>
                <a:gd name="connsiteY111" fmla="*/ 355757 h 2540408"/>
                <a:gd name="connsiteX112" fmla="*/ 1466889 w 4013570"/>
                <a:gd name="connsiteY112" fmla="*/ 476407 h 2540408"/>
                <a:gd name="connsiteX113" fmla="*/ 1466889 w 4013570"/>
                <a:gd name="connsiteY113" fmla="*/ 387507 h 2540408"/>
                <a:gd name="connsiteX114" fmla="*/ 1473239 w 4013570"/>
                <a:gd name="connsiteY114" fmla="*/ 247807 h 2540408"/>
                <a:gd name="connsiteX115" fmla="*/ 1479589 w 4013570"/>
                <a:gd name="connsiteY115" fmla="*/ 451007 h 2540408"/>
                <a:gd name="connsiteX116" fmla="*/ 1498639 w 4013570"/>
                <a:gd name="connsiteY116" fmla="*/ 501807 h 2540408"/>
                <a:gd name="connsiteX117" fmla="*/ 1657389 w 4013570"/>
                <a:gd name="connsiteY117" fmla="*/ 603407 h 2540408"/>
                <a:gd name="connsiteX118" fmla="*/ 1816139 w 4013570"/>
                <a:gd name="connsiteY118" fmla="*/ 705007 h 2540408"/>
                <a:gd name="connsiteX119" fmla="*/ 1816139 w 4013570"/>
                <a:gd name="connsiteY119" fmla="*/ 578007 h 2540408"/>
                <a:gd name="connsiteX120" fmla="*/ 1803439 w 4013570"/>
                <a:gd name="connsiteY120" fmla="*/ 495457 h 2540408"/>
                <a:gd name="connsiteX121" fmla="*/ 1701839 w 4013570"/>
                <a:gd name="connsiteY121" fmla="*/ 393857 h 2540408"/>
                <a:gd name="connsiteX122" fmla="*/ 1720889 w 4013570"/>
                <a:gd name="connsiteY122" fmla="*/ 279557 h 2540408"/>
                <a:gd name="connsiteX123" fmla="*/ 1727239 w 4013570"/>
                <a:gd name="connsiteY123" fmla="*/ 412907 h 2540408"/>
                <a:gd name="connsiteX124" fmla="*/ 1841539 w 4013570"/>
                <a:gd name="connsiteY124" fmla="*/ 501807 h 2540408"/>
                <a:gd name="connsiteX125" fmla="*/ 1854239 w 4013570"/>
                <a:gd name="connsiteY125" fmla="*/ 622457 h 2540408"/>
                <a:gd name="connsiteX126" fmla="*/ 1816139 w 4013570"/>
                <a:gd name="connsiteY126" fmla="*/ 724057 h 2540408"/>
                <a:gd name="connsiteX127" fmla="*/ 1987589 w 4013570"/>
                <a:gd name="connsiteY127" fmla="*/ 800257 h 2540408"/>
                <a:gd name="connsiteX128" fmla="*/ 2101889 w 4013570"/>
                <a:gd name="connsiteY128" fmla="*/ 793907 h 2540408"/>
                <a:gd name="connsiteX129" fmla="*/ 2216189 w 4013570"/>
                <a:gd name="connsiteY129" fmla="*/ 755807 h 2540408"/>
                <a:gd name="connsiteX130" fmla="*/ 2184439 w 4013570"/>
                <a:gd name="connsiteY130" fmla="*/ 685957 h 2540408"/>
                <a:gd name="connsiteX131" fmla="*/ 2260639 w 4013570"/>
                <a:gd name="connsiteY131" fmla="*/ 654207 h 2540408"/>
                <a:gd name="connsiteX132" fmla="*/ 2197139 w 4013570"/>
                <a:gd name="connsiteY132" fmla="*/ 558957 h 2540408"/>
                <a:gd name="connsiteX133" fmla="*/ 2254289 w 4013570"/>
                <a:gd name="connsiteY133" fmla="*/ 419257 h 2540408"/>
                <a:gd name="connsiteX134" fmla="*/ 2139989 w 4013570"/>
                <a:gd name="connsiteY134" fmla="*/ 368457 h 2540408"/>
                <a:gd name="connsiteX135" fmla="*/ 2089189 w 4013570"/>
                <a:gd name="connsiteY135" fmla="*/ 285907 h 2540408"/>
                <a:gd name="connsiteX136" fmla="*/ 2032039 w 4013570"/>
                <a:gd name="connsiteY136" fmla="*/ 203357 h 2540408"/>
                <a:gd name="connsiteX137" fmla="*/ 1924089 w 4013570"/>
                <a:gd name="connsiteY137" fmla="*/ 63657 h 2540408"/>
                <a:gd name="connsiteX138" fmla="*/ 2038389 w 4013570"/>
                <a:gd name="connsiteY138" fmla="*/ 152557 h 2540408"/>
                <a:gd name="connsiteX139" fmla="*/ 2152689 w 4013570"/>
                <a:gd name="connsiteY139" fmla="*/ 285907 h 2540408"/>
                <a:gd name="connsiteX140" fmla="*/ 2241589 w 4013570"/>
                <a:gd name="connsiteY140" fmla="*/ 362107 h 2540408"/>
                <a:gd name="connsiteX141" fmla="*/ 2286039 w 4013570"/>
                <a:gd name="connsiteY141" fmla="*/ 451007 h 2540408"/>
                <a:gd name="connsiteX142" fmla="*/ 2241589 w 4013570"/>
                <a:gd name="connsiteY142" fmla="*/ 508157 h 2540408"/>
                <a:gd name="connsiteX143" fmla="*/ 2241589 w 4013570"/>
                <a:gd name="connsiteY143" fmla="*/ 571657 h 2540408"/>
                <a:gd name="connsiteX144" fmla="*/ 2317789 w 4013570"/>
                <a:gd name="connsiteY144" fmla="*/ 622457 h 2540408"/>
                <a:gd name="connsiteX145" fmla="*/ 2495589 w 4013570"/>
                <a:gd name="connsiteY145" fmla="*/ 451007 h 2540408"/>
                <a:gd name="connsiteX146" fmla="*/ 2609889 w 4013570"/>
                <a:gd name="connsiteY146" fmla="*/ 355757 h 2540408"/>
                <a:gd name="connsiteX147" fmla="*/ 2654339 w 4013570"/>
                <a:gd name="connsiteY147" fmla="*/ 336707 h 2540408"/>
                <a:gd name="connsiteX148" fmla="*/ 2609889 w 4013570"/>
                <a:gd name="connsiteY148" fmla="*/ 241457 h 2540408"/>
                <a:gd name="connsiteX149" fmla="*/ 2698789 w 4013570"/>
                <a:gd name="connsiteY149" fmla="*/ 158907 h 2540408"/>
                <a:gd name="connsiteX150" fmla="*/ 2673389 w 4013570"/>
                <a:gd name="connsiteY150" fmla="*/ 235107 h 2540408"/>
                <a:gd name="connsiteX151" fmla="*/ 2679739 w 4013570"/>
                <a:gd name="connsiteY151" fmla="*/ 311307 h 2540408"/>
                <a:gd name="connsiteX152" fmla="*/ 2806739 w 4013570"/>
                <a:gd name="connsiteY152" fmla="*/ 241457 h 2540408"/>
                <a:gd name="connsiteX153" fmla="*/ 2844839 w 4013570"/>
                <a:gd name="connsiteY153" fmla="*/ 152557 h 2540408"/>
                <a:gd name="connsiteX154" fmla="*/ 2889289 w 4013570"/>
                <a:gd name="connsiteY154" fmla="*/ 6507 h 2540408"/>
                <a:gd name="connsiteX155" fmla="*/ 2889289 w 4013570"/>
                <a:gd name="connsiteY155" fmla="*/ 101757 h 2540408"/>
                <a:gd name="connsiteX156" fmla="*/ 2984539 w 4013570"/>
                <a:gd name="connsiteY156" fmla="*/ 95407 h 2540408"/>
                <a:gd name="connsiteX157" fmla="*/ 3092489 w 4013570"/>
                <a:gd name="connsiteY157" fmla="*/ 157 h 2540408"/>
                <a:gd name="connsiteX158" fmla="*/ 2997239 w 4013570"/>
                <a:gd name="connsiteY158" fmla="*/ 120807 h 2540408"/>
                <a:gd name="connsiteX159" fmla="*/ 2889289 w 4013570"/>
                <a:gd name="connsiteY159" fmla="*/ 165257 h 2540408"/>
                <a:gd name="connsiteX160" fmla="*/ 2800389 w 4013570"/>
                <a:gd name="connsiteY160" fmla="*/ 247807 h 2540408"/>
                <a:gd name="connsiteX161" fmla="*/ 2724189 w 4013570"/>
                <a:gd name="connsiteY161" fmla="*/ 304957 h 2540408"/>
                <a:gd name="connsiteX162" fmla="*/ 2622589 w 4013570"/>
                <a:gd name="connsiteY162" fmla="*/ 381157 h 2540408"/>
                <a:gd name="connsiteX163" fmla="*/ 2603539 w 4013570"/>
                <a:gd name="connsiteY163" fmla="*/ 393857 h 2540408"/>
                <a:gd name="connsiteX164" fmla="*/ 2660689 w 4013570"/>
                <a:gd name="connsiteY164" fmla="*/ 412907 h 2540408"/>
                <a:gd name="connsiteX165" fmla="*/ 2749589 w 4013570"/>
                <a:gd name="connsiteY165" fmla="*/ 374807 h 2540408"/>
                <a:gd name="connsiteX166" fmla="*/ 2832139 w 4013570"/>
                <a:gd name="connsiteY166" fmla="*/ 349407 h 2540408"/>
                <a:gd name="connsiteX167" fmla="*/ 2933739 w 4013570"/>
                <a:gd name="connsiteY167" fmla="*/ 304957 h 2540408"/>
                <a:gd name="connsiteX168" fmla="*/ 3009939 w 4013570"/>
                <a:gd name="connsiteY168" fmla="*/ 304957 h 2540408"/>
                <a:gd name="connsiteX169" fmla="*/ 3054389 w 4013570"/>
                <a:gd name="connsiteY169" fmla="*/ 247807 h 2540408"/>
                <a:gd name="connsiteX170" fmla="*/ 3162339 w 4013570"/>
                <a:gd name="connsiteY170" fmla="*/ 235107 h 2540408"/>
                <a:gd name="connsiteX171" fmla="*/ 3086139 w 4013570"/>
                <a:gd name="connsiteY171" fmla="*/ 285907 h 2540408"/>
                <a:gd name="connsiteX172" fmla="*/ 3009939 w 4013570"/>
                <a:gd name="connsiteY172" fmla="*/ 330357 h 2540408"/>
                <a:gd name="connsiteX173" fmla="*/ 2914689 w 4013570"/>
                <a:gd name="connsiteY173" fmla="*/ 330357 h 2540408"/>
                <a:gd name="connsiteX174" fmla="*/ 2755939 w 4013570"/>
                <a:gd name="connsiteY174" fmla="*/ 419257 h 2540408"/>
                <a:gd name="connsiteX175" fmla="*/ 2622589 w 4013570"/>
                <a:gd name="connsiteY175" fmla="*/ 444657 h 2540408"/>
                <a:gd name="connsiteX176" fmla="*/ 2552739 w 4013570"/>
                <a:gd name="connsiteY176" fmla="*/ 444657 h 2540408"/>
                <a:gd name="connsiteX177" fmla="*/ 2438439 w 4013570"/>
                <a:gd name="connsiteY177" fmla="*/ 508157 h 2540408"/>
                <a:gd name="connsiteX178" fmla="*/ 2349539 w 4013570"/>
                <a:gd name="connsiteY178" fmla="*/ 628807 h 2540408"/>
                <a:gd name="connsiteX179" fmla="*/ 2286039 w 4013570"/>
                <a:gd name="connsiteY179" fmla="*/ 679607 h 2540408"/>
                <a:gd name="connsiteX180" fmla="*/ 2241589 w 4013570"/>
                <a:gd name="connsiteY180" fmla="*/ 705007 h 2540408"/>
                <a:gd name="connsiteX181" fmla="*/ 2286039 w 4013570"/>
                <a:gd name="connsiteY181" fmla="*/ 768507 h 2540408"/>
                <a:gd name="connsiteX182" fmla="*/ 2057439 w 4013570"/>
                <a:gd name="connsiteY182" fmla="*/ 844707 h 2540408"/>
                <a:gd name="connsiteX183" fmla="*/ 2057439 w 4013570"/>
                <a:gd name="connsiteY183" fmla="*/ 889157 h 2540408"/>
                <a:gd name="connsiteX184" fmla="*/ 2120939 w 4013570"/>
                <a:gd name="connsiteY184" fmla="*/ 952657 h 2540408"/>
                <a:gd name="connsiteX185" fmla="*/ 2209839 w 4013570"/>
                <a:gd name="connsiteY185" fmla="*/ 959007 h 2540408"/>
                <a:gd name="connsiteX186" fmla="*/ 2235239 w 4013570"/>
                <a:gd name="connsiteY186" fmla="*/ 1022507 h 2540408"/>
                <a:gd name="connsiteX187" fmla="*/ 2406689 w 4013570"/>
                <a:gd name="connsiteY187" fmla="*/ 1016157 h 2540408"/>
                <a:gd name="connsiteX188" fmla="*/ 2762289 w 4013570"/>
                <a:gd name="connsiteY188" fmla="*/ 920907 h 2540408"/>
                <a:gd name="connsiteX189" fmla="*/ 2997239 w 4013570"/>
                <a:gd name="connsiteY189" fmla="*/ 844707 h 2540408"/>
                <a:gd name="connsiteX190" fmla="*/ 3155989 w 4013570"/>
                <a:gd name="connsiteY190" fmla="*/ 724057 h 2540408"/>
                <a:gd name="connsiteX191" fmla="*/ 3302039 w 4013570"/>
                <a:gd name="connsiteY191" fmla="*/ 533557 h 2540408"/>
                <a:gd name="connsiteX192" fmla="*/ 3422689 w 4013570"/>
                <a:gd name="connsiteY192" fmla="*/ 374807 h 2540408"/>
                <a:gd name="connsiteX193" fmla="*/ 3530639 w 4013570"/>
                <a:gd name="connsiteY193" fmla="*/ 158907 h 2540408"/>
                <a:gd name="connsiteX194" fmla="*/ 3460789 w 4013570"/>
                <a:gd name="connsiteY194" fmla="*/ 349407 h 2540408"/>
                <a:gd name="connsiteX195" fmla="*/ 3644939 w 4013570"/>
                <a:gd name="connsiteY195" fmla="*/ 273207 h 2540408"/>
                <a:gd name="connsiteX196" fmla="*/ 3721139 w 4013570"/>
                <a:gd name="connsiteY196" fmla="*/ 146207 h 2540408"/>
                <a:gd name="connsiteX197" fmla="*/ 3644939 w 4013570"/>
                <a:gd name="connsiteY197" fmla="*/ 304957 h 2540408"/>
                <a:gd name="connsiteX198" fmla="*/ 3429039 w 4013570"/>
                <a:gd name="connsiteY198" fmla="*/ 438307 h 2540408"/>
                <a:gd name="connsiteX199" fmla="*/ 3327439 w 4013570"/>
                <a:gd name="connsiteY199" fmla="*/ 578007 h 2540408"/>
                <a:gd name="connsiteX200" fmla="*/ 3232189 w 4013570"/>
                <a:gd name="connsiteY200" fmla="*/ 711357 h 2540408"/>
                <a:gd name="connsiteX201" fmla="*/ 3435389 w 4013570"/>
                <a:gd name="connsiteY201" fmla="*/ 673257 h 2540408"/>
                <a:gd name="connsiteX202" fmla="*/ 3613189 w 4013570"/>
                <a:gd name="connsiteY202" fmla="*/ 622457 h 2540408"/>
                <a:gd name="connsiteX203" fmla="*/ 3733839 w 4013570"/>
                <a:gd name="connsiteY203" fmla="*/ 539907 h 2540408"/>
                <a:gd name="connsiteX204" fmla="*/ 3841789 w 4013570"/>
                <a:gd name="connsiteY204" fmla="*/ 476407 h 2540408"/>
                <a:gd name="connsiteX205" fmla="*/ 3911639 w 4013570"/>
                <a:gd name="connsiteY205" fmla="*/ 343057 h 2540408"/>
                <a:gd name="connsiteX206" fmla="*/ 3873539 w 4013570"/>
                <a:gd name="connsiteY206" fmla="*/ 190657 h 2540408"/>
                <a:gd name="connsiteX207" fmla="*/ 3917989 w 4013570"/>
                <a:gd name="connsiteY207" fmla="*/ 304957 h 2540408"/>
                <a:gd name="connsiteX208" fmla="*/ 4013239 w 4013570"/>
                <a:gd name="connsiteY208" fmla="*/ 298607 h 2540408"/>
                <a:gd name="connsiteX209" fmla="*/ 3943389 w 4013570"/>
                <a:gd name="connsiteY209" fmla="*/ 368457 h 2540408"/>
                <a:gd name="connsiteX210" fmla="*/ 3790989 w 4013570"/>
                <a:gd name="connsiteY210" fmla="*/ 539907 h 2540408"/>
                <a:gd name="connsiteX211" fmla="*/ 3625889 w 4013570"/>
                <a:gd name="connsiteY211" fmla="*/ 654207 h 2540408"/>
                <a:gd name="connsiteX212" fmla="*/ 3346489 w 4013570"/>
                <a:gd name="connsiteY212" fmla="*/ 717707 h 2540408"/>
                <a:gd name="connsiteX213" fmla="*/ 3194089 w 4013570"/>
                <a:gd name="connsiteY213" fmla="*/ 730407 h 2540408"/>
                <a:gd name="connsiteX214" fmla="*/ 3143289 w 4013570"/>
                <a:gd name="connsiteY214" fmla="*/ 762157 h 2540408"/>
                <a:gd name="connsiteX215" fmla="*/ 3041689 w 4013570"/>
                <a:gd name="connsiteY215" fmla="*/ 857407 h 2540408"/>
                <a:gd name="connsiteX216" fmla="*/ 2825789 w 4013570"/>
                <a:gd name="connsiteY216" fmla="*/ 908207 h 2540408"/>
                <a:gd name="connsiteX217" fmla="*/ 2660689 w 4013570"/>
                <a:gd name="connsiteY217" fmla="*/ 971707 h 2540408"/>
                <a:gd name="connsiteX218" fmla="*/ 2381289 w 4013570"/>
                <a:gd name="connsiteY218" fmla="*/ 1035207 h 2540408"/>
                <a:gd name="connsiteX219" fmla="*/ 2197139 w 4013570"/>
                <a:gd name="connsiteY219" fmla="*/ 1079657 h 2540408"/>
                <a:gd name="connsiteX220" fmla="*/ 2120939 w 4013570"/>
                <a:gd name="connsiteY220" fmla="*/ 1155857 h 2540408"/>
                <a:gd name="connsiteX221" fmla="*/ 2032039 w 4013570"/>
                <a:gd name="connsiteY221" fmla="*/ 1238407 h 2540408"/>
                <a:gd name="connsiteX222" fmla="*/ 2070139 w 4013570"/>
                <a:gd name="connsiteY222" fmla="*/ 1282857 h 2540408"/>
                <a:gd name="connsiteX223" fmla="*/ 2203489 w 4013570"/>
                <a:gd name="connsiteY223" fmla="*/ 1441607 h 2540408"/>
                <a:gd name="connsiteX224" fmla="*/ 2082839 w 4013570"/>
                <a:gd name="connsiteY224" fmla="*/ 1555907 h 2540408"/>
                <a:gd name="connsiteX225" fmla="*/ 1676439 w 4013570"/>
                <a:gd name="connsiteY225" fmla="*/ 1752757 h 2540408"/>
                <a:gd name="connsiteX226" fmla="*/ 1727239 w 4013570"/>
                <a:gd name="connsiteY226" fmla="*/ 1892457 h 2540408"/>
                <a:gd name="connsiteX227" fmla="*/ 1727239 w 4013570"/>
                <a:gd name="connsiteY227" fmla="*/ 2025807 h 2540408"/>
                <a:gd name="connsiteX228" fmla="*/ 1682789 w 4013570"/>
                <a:gd name="connsiteY228" fmla="*/ 2114707 h 2540408"/>
                <a:gd name="connsiteX229" fmla="*/ 1974889 w 4013570"/>
                <a:gd name="connsiteY229" fmla="*/ 2095657 h 2540408"/>
                <a:gd name="connsiteX230" fmla="*/ 2114589 w 4013570"/>
                <a:gd name="connsiteY230" fmla="*/ 2108357 h 2540408"/>
                <a:gd name="connsiteX231" fmla="*/ 2298739 w 4013570"/>
                <a:gd name="connsiteY231" fmla="*/ 2051207 h 2540408"/>
                <a:gd name="connsiteX232" fmla="*/ 2501939 w 4013570"/>
                <a:gd name="connsiteY232" fmla="*/ 2025807 h 2540408"/>
                <a:gd name="connsiteX233" fmla="*/ 2660689 w 4013570"/>
                <a:gd name="connsiteY233" fmla="*/ 1949607 h 2540408"/>
                <a:gd name="connsiteX234" fmla="*/ 2819439 w 4013570"/>
                <a:gd name="connsiteY234" fmla="*/ 1848007 h 2540408"/>
                <a:gd name="connsiteX235" fmla="*/ 3022639 w 4013570"/>
                <a:gd name="connsiteY235" fmla="*/ 1778157 h 2540408"/>
                <a:gd name="connsiteX236" fmla="*/ 3181389 w 4013570"/>
                <a:gd name="connsiteY236" fmla="*/ 1638457 h 2540408"/>
                <a:gd name="connsiteX237" fmla="*/ 3276639 w 4013570"/>
                <a:gd name="connsiteY237" fmla="*/ 1587657 h 2540408"/>
                <a:gd name="connsiteX238" fmla="*/ 3479839 w 4013570"/>
                <a:gd name="connsiteY238" fmla="*/ 1587657 h 2540408"/>
                <a:gd name="connsiteX239" fmla="*/ 3606839 w 4013570"/>
                <a:gd name="connsiteY239" fmla="*/ 1562257 h 2540408"/>
                <a:gd name="connsiteX240" fmla="*/ 3721139 w 4013570"/>
                <a:gd name="connsiteY240" fmla="*/ 1486057 h 2540408"/>
                <a:gd name="connsiteX241" fmla="*/ 3625889 w 4013570"/>
                <a:gd name="connsiteY241" fmla="*/ 1594007 h 2540408"/>
                <a:gd name="connsiteX242" fmla="*/ 3314739 w 4013570"/>
                <a:gd name="connsiteY242" fmla="*/ 1606707 h 2540408"/>
                <a:gd name="connsiteX243" fmla="*/ 3187739 w 4013570"/>
                <a:gd name="connsiteY243" fmla="*/ 1657507 h 2540408"/>
                <a:gd name="connsiteX244" fmla="*/ 3079789 w 4013570"/>
                <a:gd name="connsiteY244" fmla="*/ 1803557 h 2540408"/>
                <a:gd name="connsiteX245" fmla="*/ 2965489 w 4013570"/>
                <a:gd name="connsiteY245" fmla="*/ 1848007 h 2540408"/>
                <a:gd name="connsiteX246" fmla="*/ 2787689 w 4013570"/>
                <a:gd name="connsiteY246" fmla="*/ 1911507 h 2540408"/>
                <a:gd name="connsiteX247" fmla="*/ 2552739 w 4013570"/>
                <a:gd name="connsiteY247" fmla="*/ 2025807 h 2540408"/>
                <a:gd name="connsiteX248" fmla="*/ 2324139 w 4013570"/>
                <a:gd name="connsiteY248" fmla="*/ 2076607 h 2540408"/>
                <a:gd name="connsiteX249" fmla="*/ 2165389 w 4013570"/>
                <a:gd name="connsiteY249" fmla="*/ 2114707 h 2540408"/>
                <a:gd name="connsiteX250" fmla="*/ 1924089 w 4013570"/>
                <a:gd name="connsiteY250" fmla="*/ 2140107 h 2540408"/>
                <a:gd name="connsiteX251" fmla="*/ 1752639 w 4013570"/>
                <a:gd name="connsiteY251" fmla="*/ 2133757 h 2540408"/>
                <a:gd name="connsiteX252" fmla="*/ 1911389 w 4013570"/>
                <a:gd name="connsiteY252" fmla="*/ 2203607 h 2540408"/>
                <a:gd name="connsiteX253" fmla="*/ 2000289 w 4013570"/>
                <a:gd name="connsiteY253" fmla="*/ 2273457 h 2540408"/>
                <a:gd name="connsiteX254" fmla="*/ 1822489 w 4013570"/>
                <a:gd name="connsiteY254" fmla="*/ 2197257 h 2540408"/>
                <a:gd name="connsiteX255" fmla="*/ 1689139 w 4013570"/>
                <a:gd name="connsiteY255" fmla="*/ 2171857 h 2540408"/>
                <a:gd name="connsiteX256" fmla="*/ 1562139 w 4013570"/>
                <a:gd name="connsiteY256" fmla="*/ 2159157 h 2540408"/>
                <a:gd name="connsiteX257" fmla="*/ 1409739 w 4013570"/>
                <a:gd name="connsiteY257" fmla="*/ 2229007 h 2540408"/>
                <a:gd name="connsiteX258" fmla="*/ 1390689 w 4013570"/>
                <a:gd name="connsiteY258" fmla="*/ 2311557 h 2540408"/>
                <a:gd name="connsiteX259" fmla="*/ 1403389 w 4013570"/>
                <a:gd name="connsiteY259" fmla="*/ 2476657 h 2540408"/>
                <a:gd name="connsiteX260" fmla="*/ 1352589 w 4013570"/>
                <a:gd name="connsiteY260" fmla="*/ 2394107 h 2540408"/>
                <a:gd name="connsiteX261" fmla="*/ 1301789 w 4013570"/>
                <a:gd name="connsiteY261" fmla="*/ 2298857 h 2540408"/>
                <a:gd name="connsiteX262" fmla="*/ 1282739 w 4013570"/>
                <a:gd name="connsiteY262" fmla="*/ 2425857 h 2540408"/>
                <a:gd name="connsiteX263" fmla="*/ 1206539 w 4013570"/>
                <a:gd name="connsiteY263" fmla="*/ 2540157 h 2540408"/>
                <a:gd name="connsiteX264" fmla="*/ 1206539 w 4013570"/>
                <a:gd name="connsiteY264" fmla="*/ 2394107 h 2540408"/>
                <a:gd name="connsiteX265" fmla="*/ 1098589 w 4013570"/>
                <a:gd name="connsiteY265" fmla="*/ 2521107 h 2540408"/>
                <a:gd name="connsiteX266" fmla="*/ 1136689 w 4013570"/>
                <a:gd name="connsiteY266" fmla="*/ 2394107 h 2540408"/>
                <a:gd name="connsiteX267" fmla="*/ 1117639 w 4013570"/>
                <a:gd name="connsiteY267" fmla="*/ 2311557 h 2540408"/>
                <a:gd name="connsiteX268" fmla="*/ 1035089 w 4013570"/>
                <a:gd name="connsiteY268" fmla="*/ 2298857 h 2540408"/>
                <a:gd name="connsiteX269" fmla="*/ 971589 w 4013570"/>
                <a:gd name="connsiteY269" fmla="*/ 2476657 h 2540408"/>
                <a:gd name="connsiteX270" fmla="*/ 869989 w 4013570"/>
                <a:gd name="connsiteY270" fmla="*/ 2527457 h 2540408"/>
                <a:gd name="connsiteX271" fmla="*/ 990639 w 4013570"/>
                <a:gd name="connsiteY271" fmla="*/ 2298857 h 2540408"/>
                <a:gd name="connsiteX272" fmla="*/ 914439 w 4013570"/>
                <a:gd name="connsiteY272" fmla="*/ 2273457 h 2540408"/>
                <a:gd name="connsiteX273" fmla="*/ 787439 w 4013570"/>
                <a:gd name="connsiteY273" fmla="*/ 2394107 h 2540408"/>
                <a:gd name="connsiteX274" fmla="*/ 685839 w 4013570"/>
                <a:gd name="connsiteY274" fmla="*/ 2521107 h 2540408"/>
                <a:gd name="connsiteX275" fmla="*/ 781089 w 4013570"/>
                <a:gd name="connsiteY275" fmla="*/ 2292507 h 2540408"/>
                <a:gd name="connsiteX276" fmla="*/ 584239 w 4013570"/>
                <a:gd name="connsiteY276" fmla="*/ 2406807 h 2540408"/>
                <a:gd name="connsiteX277" fmla="*/ 520739 w 4013570"/>
                <a:gd name="connsiteY277" fmla="*/ 2495707 h 2540408"/>
                <a:gd name="connsiteX278" fmla="*/ 508039 w 4013570"/>
                <a:gd name="connsiteY278" fmla="*/ 2368707 h 2540408"/>
                <a:gd name="connsiteX279" fmla="*/ 342939 w 4013570"/>
                <a:gd name="connsiteY279" fmla="*/ 2330607 h 2540408"/>
                <a:gd name="connsiteX280" fmla="*/ 292139 w 4013570"/>
                <a:gd name="connsiteY280" fmla="*/ 2457607 h 2540408"/>
                <a:gd name="connsiteX281" fmla="*/ 292139 w 4013570"/>
                <a:gd name="connsiteY281" fmla="*/ 2368707 h 2540408"/>
                <a:gd name="connsiteX282" fmla="*/ 39 w 4013570"/>
                <a:gd name="connsiteY282" fmla="*/ 2476657 h 2540408"/>
                <a:gd name="connsiteX0" fmla="*/ 39 w 4013570"/>
                <a:gd name="connsiteY0" fmla="*/ 2476657 h 2540408"/>
                <a:gd name="connsiteX1" fmla="*/ 273089 w 4013570"/>
                <a:gd name="connsiteY1" fmla="*/ 2317907 h 2540408"/>
                <a:gd name="connsiteX2" fmla="*/ 514389 w 4013570"/>
                <a:gd name="connsiteY2" fmla="*/ 2298857 h 2540408"/>
                <a:gd name="connsiteX3" fmla="*/ 654089 w 4013570"/>
                <a:gd name="connsiteY3" fmla="*/ 2311557 h 2540408"/>
                <a:gd name="connsiteX4" fmla="*/ 825539 w 4013570"/>
                <a:gd name="connsiteY4" fmla="*/ 2241707 h 2540408"/>
                <a:gd name="connsiteX5" fmla="*/ 1143039 w 4013570"/>
                <a:gd name="connsiteY5" fmla="*/ 2197257 h 2540408"/>
                <a:gd name="connsiteX6" fmla="*/ 1295439 w 4013570"/>
                <a:gd name="connsiteY6" fmla="*/ 2178207 h 2540408"/>
                <a:gd name="connsiteX7" fmla="*/ 1416089 w 4013570"/>
                <a:gd name="connsiteY7" fmla="*/ 2140107 h 2540408"/>
                <a:gd name="connsiteX8" fmla="*/ 1416089 w 4013570"/>
                <a:gd name="connsiteY8" fmla="*/ 2089307 h 2540408"/>
                <a:gd name="connsiteX9" fmla="*/ 1301789 w 4013570"/>
                <a:gd name="connsiteY9" fmla="*/ 2063907 h 2540408"/>
                <a:gd name="connsiteX10" fmla="*/ 1104939 w 4013570"/>
                <a:gd name="connsiteY10" fmla="*/ 2044857 h 2540408"/>
                <a:gd name="connsiteX11" fmla="*/ 958889 w 4013570"/>
                <a:gd name="connsiteY11" fmla="*/ 2006757 h 2540408"/>
                <a:gd name="connsiteX12" fmla="*/ 819189 w 4013570"/>
                <a:gd name="connsiteY12" fmla="*/ 1924207 h 2540408"/>
                <a:gd name="connsiteX13" fmla="*/ 647739 w 4013570"/>
                <a:gd name="connsiteY13" fmla="*/ 1879757 h 2540408"/>
                <a:gd name="connsiteX14" fmla="*/ 723939 w 4013570"/>
                <a:gd name="connsiteY14" fmla="*/ 1886107 h 2540408"/>
                <a:gd name="connsiteX15" fmla="*/ 1054139 w 4013570"/>
                <a:gd name="connsiteY15" fmla="*/ 1955957 h 2540408"/>
                <a:gd name="connsiteX16" fmla="*/ 1187489 w 4013570"/>
                <a:gd name="connsiteY16" fmla="*/ 2013107 h 2540408"/>
                <a:gd name="connsiteX17" fmla="*/ 1358939 w 4013570"/>
                <a:gd name="connsiteY17" fmla="*/ 2025807 h 2540408"/>
                <a:gd name="connsiteX18" fmla="*/ 1460539 w 4013570"/>
                <a:gd name="connsiteY18" fmla="*/ 2051207 h 2540408"/>
                <a:gd name="connsiteX19" fmla="*/ 1504989 w 4013570"/>
                <a:gd name="connsiteY19" fmla="*/ 2114707 h 2540408"/>
                <a:gd name="connsiteX20" fmla="*/ 1676439 w 4013570"/>
                <a:gd name="connsiteY20" fmla="*/ 2019457 h 2540408"/>
                <a:gd name="connsiteX21" fmla="*/ 1606589 w 4013570"/>
                <a:gd name="connsiteY21" fmla="*/ 1803557 h 2540408"/>
                <a:gd name="connsiteX22" fmla="*/ 1568489 w 4013570"/>
                <a:gd name="connsiteY22" fmla="*/ 1752757 h 2540408"/>
                <a:gd name="connsiteX23" fmla="*/ 1619289 w 4013570"/>
                <a:gd name="connsiteY23" fmla="*/ 1701957 h 2540408"/>
                <a:gd name="connsiteX24" fmla="*/ 1454189 w 4013570"/>
                <a:gd name="connsiteY24" fmla="*/ 1682907 h 2540408"/>
                <a:gd name="connsiteX25" fmla="*/ 1276389 w 4013570"/>
                <a:gd name="connsiteY25" fmla="*/ 1644807 h 2540408"/>
                <a:gd name="connsiteX26" fmla="*/ 1041439 w 4013570"/>
                <a:gd name="connsiteY26" fmla="*/ 1600357 h 2540408"/>
                <a:gd name="connsiteX27" fmla="*/ 882689 w 4013570"/>
                <a:gd name="connsiteY27" fmla="*/ 1587657 h 2540408"/>
                <a:gd name="connsiteX28" fmla="*/ 800139 w 4013570"/>
                <a:gd name="connsiteY28" fmla="*/ 1536857 h 2540408"/>
                <a:gd name="connsiteX29" fmla="*/ 946189 w 4013570"/>
                <a:gd name="connsiteY29" fmla="*/ 1555907 h 2540408"/>
                <a:gd name="connsiteX30" fmla="*/ 1123989 w 4013570"/>
                <a:gd name="connsiteY30" fmla="*/ 1555907 h 2540408"/>
                <a:gd name="connsiteX31" fmla="*/ 1250989 w 4013570"/>
                <a:gd name="connsiteY31" fmla="*/ 1574957 h 2540408"/>
                <a:gd name="connsiteX32" fmla="*/ 1403389 w 4013570"/>
                <a:gd name="connsiteY32" fmla="*/ 1632107 h 2540408"/>
                <a:gd name="connsiteX33" fmla="*/ 1530389 w 4013570"/>
                <a:gd name="connsiteY33" fmla="*/ 1644807 h 2540408"/>
                <a:gd name="connsiteX34" fmla="*/ 1644689 w 4013570"/>
                <a:gd name="connsiteY34" fmla="*/ 1682907 h 2540408"/>
                <a:gd name="connsiteX35" fmla="*/ 1803439 w 4013570"/>
                <a:gd name="connsiteY35" fmla="*/ 1638457 h 2540408"/>
                <a:gd name="connsiteX36" fmla="*/ 1962189 w 4013570"/>
                <a:gd name="connsiteY36" fmla="*/ 1574957 h 2540408"/>
                <a:gd name="connsiteX37" fmla="*/ 2089189 w 4013570"/>
                <a:gd name="connsiteY37" fmla="*/ 1460657 h 2540408"/>
                <a:gd name="connsiteX38" fmla="*/ 2038389 w 4013570"/>
                <a:gd name="connsiteY38" fmla="*/ 1403507 h 2540408"/>
                <a:gd name="connsiteX39" fmla="*/ 1905039 w 4013570"/>
                <a:gd name="connsiteY39" fmla="*/ 1282857 h 2540408"/>
                <a:gd name="connsiteX40" fmla="*/ 1701839 w 4013570"/>
                <a:gd name="connsiteY40" fmla="*/ 1219357 h 2540408"/>
                <a:gd name="connsiteX41" fmla="*/ 1428789 w 4013570"/>
                <a:gd name="connsiteY41" fmla="*/ 1149507 h 2540408"/>
                <a:gd name="connsiteX42" fmla="*/ 1276389 w 4013570"/>
                <a:gd name="connsiteY42" fmla="*/ 1073307 h 2540408"/>
                <a:gd name="connsiteX43" fmla="*/ 1111289 w 4013570"/>
                <a:gd name="connsiteY43" fmla="*/ 978057 h 2540408"/>
                <a:gd name="connsiteX44" fmla="*/ 971589 w 4013570"/>
                <a:gd name="connsiteY44" fmla="*/ 978057 h 2540408"/>
                <a:gd name="connsiteX45" fmla="*/ 787439 w 4013570"/>
                <a:gd name="connsiteY45" fmla="*/ 959007 h 2540408"/>
                <a:gd name="connsiteX46" fmla="*/ 666789 w 4013570"/>
                <a:gd name="connsiteY46" fmla="*/ 857407 h 2540408"/>
                <a:gd name="connsiteX47" fmla="*/ 514389 w 4013570"/>
                <a:gd name="connsiteY47" fmla="*/ 838357 h 2540408"/>
                <a:gd name="connsiteX48" fmla="*/ 425489 w 4013570"/>
                <a:gd name="connsiteY48" fmla="*/ 838357 h 2540408"/>
                <a:gd name="connsiteX49" fmla="*/ 558839 w 4013570"/>
                <a:gd name="connsiteY49" fmla="*/ 787557 h 2540408"/>
                <a:gd name="connsiteX50" fmla="*/ 425489 w 4013570"/>
                <a:gd name="connsiteY50" fmla="*/ 762157 h 2540408"/>
                <a:gd name="connsiteX51" fmla="*/ 514389 w 4013570"/>
                <a:gd name="connsiteY51" fmla="*/ 755807 h 2540408"/>
                <a:gd name="connsiteX52" fmla="*/ 660439 w 4013570"/>
                <a:gd name="connsiteY52" fmla="*/ 825657 h 2540408"/>
                <a:gd name="connsiteX53" fmla="*/ 787439 w 4013570"/>
                <a:gd name="connsiteY53" fmla="*/ 920907 h 2540408"/>
                <a:gd name="connsiteX54" fmla="*/ 984289 w 4013570"/>
                <a:gd name="connsiteY54" fmla="*/ 959007 h 2540408"/>
                <a:gd name="connsiteX55" fmla="*/ 990639 w 4013570"/>
                <a:gd name="connsiteY55" fmla="*/ 952657 h 2540408"/>
                <a:gd name="connsiteX56" fmla="*/ 914439 w 4013570"/>
                <a:gd name="connsiteY56" fmla="*/ 889157 h 2540408"/>
                <a:gd name="connsiteX57" fmla="*/ 831889 w 4013570"/>
                <a:gd name="connsiteY57" fmla="*/ 825657 h 2540408"/>
                <a:gd name="connsiteX58" fmla="*/ 736639 w 4013570"/>
                <a:gd name="connsiteY58" fmla="*/ 724057 h 2540408"/>
                <a:gd name="connsiteX59" fmla="*/ 660439 w 4013570"/>
                <a:gd name="connsiteY59" fmla="*/ 660557 h 2540408"/>
                <a:gd name="connsiteX60" fmla="*/ 577889 w 4013570"/>
                <a:gd name="connsiteY60" fmla="*/ 590707 h 2540408"/>
                <a:gd name="connsiteX61" fmla="*/ 476289 w 4013570"/>
                <a:gd name="connsiteY61" fmla="*/ 539907 h 2540408"/>
                <a:gd name="connsiteX62" fmla="*/ 590589 w 4013570"/>
                <a:gd name="connsiteY62" fmla="*/ 565307 h 2540408"/>
                <a:gd name="connsiteX63" fmla="*/ 641389 w 4013570"/>
                <a:gd name="connsiteY63" fmla="*/ 514507 h 2540408"/>
                <a:gd name="connsiteX64" fmla="*/ 641389 w 4013570"/>
                <a:gd name="connsiteY64" fmla="*/ 597057 h 2540408"/>
                <a:gd name="connsiteX65" fmla="*/ 755689 w 4013570"/>
                <a:gd name="connsiteY65" fmla="*/ 679607 h 2540408"/>
                <a:gd name="connsiteX66" fmla="*/ 869989 w 4013570"/>
                <a:gd name="connsiteY66" fmla="*/ 755807 h 2540408"/>
                <a:gd name="connsiteX67" fmla="*/ 946189 w 4013570"/>
                <a:gd name="connsiteY67" fmla="*/ 863757 h 2540408"/>
                <a:gd name="connsiteX68" fmla="*/ 1079539 w 4013570"/>
                <a:gd name="connsiteY68" fmla="*/ 959007 h 2540408"/>
                <a:gd name="connsiteX69" fmla="*/ 1079539 w 4013570"/>
                <a:gd name="connsiteY69" fmla="*/ 889157 h 2540408"/>
                <a:gd name="connsiteX70" fmla="*/ 1035089 w 4013570"/>
                <a:gd name="connsiteY70" fmla="*/ 793907 h 2540408"/>
                <a:gd name="connsiteX71" fmla="*/ 1016039 w 4013570"/>
                <a:gd name="connsiteY71" fmla="*/ 705007 h 2540408"/>
                <a:gd name="connsiteX72" fmla="*/ 939839 w 4013570"/>
                <a:gd name="connsiteY72" fmla="*/ 641507 h 2540408"/>
                <a:gd name="connsiteX73" fmla="*/ 914439 w 4013570"/>
                <a:gd name="connsiteY73" fmla="*/ 584357 h 2540408"/>
                <a:gd name="connsiteX74" fmla="*/ 800139 w 4013570"/>
                <a:gd name="connsiteY74" fmla="*/ 482757 h 2540408"/>
                <a:gd name="connsiteX75" fmla="*/ 901739 w 4013570"/>
                <a:gd name="connsiteY75" fmla="*/ 552607 h 2540408"/>
                <a:gd name="connsiteX76" fmla="*/ 996989 w 4013570"/>
                <a:gd name="connsiteY76" fmla="*/ 635157 h 2540408"/>
                <a:gd name="connsiteX77" fmla="*/ 1060489 w 4013570"/>
                <a:gd name="connsiteY77" fmla="*/ 781207 h 2540408"/>
                <a:gd name="connsiteX78" fmla="*/ 1085889 w 4013570"/>
                <a:gd name="connsiteY78" fmla="*/ 895507 h 2540408"/>
                <a:gd name="connsiteX79" fmla="*/ 1136689 w 4013570"/>
                <a:gd name="connsiteY79" fmla="*/ 984407 h 2540408"/>
                <a:gd name="connsiteX80" fmla="*/ 1314489 w 4013570"/>
                <a:gd name="connsiteY80" fmla="*/ 1066957 h 2540408"/>
                <a:gd name="connsiteX81" fmla="*/ 1504989 w 4013570"/>
                <a:gd name="connsiteY81" fmla="*/ 1136807 h 2540408"/>
                <a:gd name="connsiteX82" fmla="*/ 1676439 w 4013570"/>
                <a:gd name="connsiteY82" fmla="*/ 1193957 h 2540408"/>
                <a:gd name="connsiteX83" fmla="*/ 1866939 w 4013570"/>
                <a:gd name="connsiteY83" fmla="*/ 1219357 h 2540408"/>
                <a:gd name="connsiteX84" fmla="*/ 1924089 w 4013570"/>
                <a:gd name="connsiteY84" fmla="*/ 1225707 h 2540408"/>
                <a:gd name="connsiteX85" fmla="*/ 2025689 w 4013570"/>
                <a:gd name="connsiteY85" fmla="*/ 1149507 h 2540408"/>
                <a:gd name="connsiteX86" fmla="*/ 2152689 w 4013570"/>
                <a:gd name="connsiteY86" fmla="*/ 1092357 h 2540408"/>
                <a:gd name="connsiteX87" fmla="*/ 2159039 w 4013570"/>
                <a:gd name="connsiteY87" fmla="*/ 1047907 h 2540408"/>
                <a:gd name="connsiteX88" fmla="*/ 2038389 w 4013570"/>
                <a:gd name="connsiteY88" fmla="*/ 959007 h 2540408"/>
                <a:gd name="connsiteX89" fmla="*/ 2000289 w 4013570"/>
                <a:gd name="connsiteY89" fmla="*/ 870107 h 2540408"/>
                <a:gd name="connsiteX90" fmla="*/ 1917739 w 4013570"/>
                <a:gd name="connsiteY90" fmla="*/ 787557 h 2540408"/>
                <a:gd name="connsiteX91" fmla="*/ 1600239 w 4013570"/>
                <a:gd name="connsiteY91" fmla="*/ 616107 h 2540408"/>
                <a:gd name="connsiteX92" fmla="*/ 1511339 w 4013570"/>
                <a:gd name="connsiteY92" fmla="*/ 590707 h 2540408"/>
                <a:gd name="connsiteX93" fmla="*/ 1301789 w 4013570"/>
                <a:gd name="connsiteY93" fmla="*/ 565307 h 2540408"/>
                <a:gd name="connsiteX94" fmla="*/ 1219239 w 4013570"/>
                <a:gd name="connsiteY94" fmla="*/ 482757 h 2540408"/>
                <a:gd name="connsiteX95" fmla="*/ 1041439 w 4013570"/>
                <a:gd name="connsiteY95" fmla="*/ 419257 h 2540408"/>
                <a:gd name="connsiteX96" fmla="*/ 1174789 w 4013570"/>
                <a:gd name="connsiteY96" fmla="*/ 457357 h 2540408"/>
                <a:gd name="connsiteX97" fmla="*/ 1181139 w 4013570"/>
                <a:gd name="connsiteY97" fmla="*/ 393857 h 2540408"/>
                <a:gd name="connsiteX98" fmla="*/ 1092239 w 4013570"/>
                <a:gd name="connsiteY98" fmla="*/ 330357 h 2540408"/>
                <a:gd name="connsiteX99" fmla="*/ 1244639 w 4013570"/>
                <a:gd name="connsiteY99" fmla="*/ 412907 h 2540408"/>
                <a:gd name="connsiteX100" fmla="*/ 1295439 w 4013570"/>
                <a:gd name="connsiteY100" fmla="*/ 501807 h 2540408"/>
                <a:gd name="connsiteX101" fmla="*/ 1403389 w 4013570"/>
                <a:gd name="connsiteY101" fmla="*/ 565307 h 2540408"/>
                <a:gd name="connsiteX102" fmla="*/ 1524039 w 4013570"/>
                <a:gd name="connsiteY102" fmla="*/ 558957 h 2540408"/>
                <a:gd name="connsiteX103" fmla="*/ 1447839 w 4013570"/>
                <a:gd name="connsiteY103" fmla="*/ 476407 h 2540408"/>
                <a:gd name="connsiteX104" fmla="*/ 1320839 w 4013570"/>
                <a:gd name="connsiteY104" fmla="*/ 381157 h 2540408"/>
                <a:gd name="connsiteX105" fmla="*/ 1225589 w 4013570"/>
                <a:gd name="connsiteY105" fmla="*/ 324007 h 2540408"/>
                <a:gd name="connsiteX106" fmla="*/ 1143039 w 4013570"/>
                <a:gd name="connsiteY106" fmla="*/ 247807 h 2540408"/>
                <a:gd name="connsiteX107" fmla="*/ 1238289 w 4013570"/>
                <a:gd name="connsiteY107" fmla="*/ 285907 h 2540408"/>
                <a:gd name="connsiteX108" fmla="*/ 1276389 w 4013570"/>
                <a:gd name="connsiteY108" fmla="*/ 235107 h 2540408"/>
                <a:gd name="connsiteX109" fmla="*/ 1238289 w 4013570"/>
                <a:gd name="connsiteY109" fmla="*/ 165257 h 2540408"/>
                <a:gd name="connsiteX110" fmla="*/ 1282739 w 4013570"/>
                <a:gd name="connsiteY110" fmla="*/ 266857 h 2540408"/>
                <a:gd name="connsiteX111" fmla="*/ 1358939 w 4013570"/>
                <a:gd name="connsiteY111" fmla="*/ 355757 h 2540408"/>
                <a:gd name="connsiteX112" fmla="*/ 1466889 w 4013570"/>
                <a:gd name="connsiteY112" fmla="*/ 476407 h 2540408"/>
                <a:gd name="connsiteX113" fmla="*/ 1466889 w 4013570"/>
                <a:gd name="connsiteY113" fmla="*/ 387507 h 2540408"/>
                <a:gd name="connsiteX114" fmla="*/ 1473239 w 4013570"/>
                <a:gd name="connsiteY114" fmla="*/ 247807 h 2540408"/>
                <a:gd name="connsiteX115" fmla="*/ 1479589 w 4013570"/>
                <a:gd name="connsiteY115" fmla="*/ 451007 h 2540408"/>
                <a:gd name="connsiteX116" fmla="*/ 1498639 w 4013570"/>
                <a:gd name="connsiteY116" fmla="*/ 501807 h 2540408"/>
                <a:gd name="connsiteX117" fmla="*/ 1657389 w 4013570"/>
                <a:gd name="connsiteY117" fmla="*/ 603407 h 2540408"/>
                <a:gd name="connsiteX118" fmla="*/ 1816139 w 4013570"/>
                <a:gd name="connsiteY118" fmla="*/ 705007 h 2540408"/>
                <a:gd name="connsiteX119" fmla="*/ 1816139 w 4013570"/>
                <a:gd name="connsiteY119" fmla="*/ 578007 h 2540408"/>
                <a:gd name="connsiteX120" fmla="*/ 1803439 w 4013570"/>
                <a:gd name="connsiteY120" fmla="*/ 495457 h 2540408"/>
                <a:gd name="connsiteX121" fmla="*/ 1701839 w 4013570"/>
                <a:gd name="connsiteY121" fmla="*/ 393857 h 2540408"/>
                <a:gd name="connsiteX122" fmla="*/ 1720889 w 4013570"/>
                <a:gd name="connsiteY122" fmla="*/ 279557 h 2540408"/>
                <a:gd name="connsiteX123" fmla="*/ 1727239 w 4013570"/>
                <a:gd name="connsiteY123" fmla="*/ 412907 h 2540408"/>
                <a:gd name="connsiteX124" fmla="*/ 1841539 w 4013570"/>
                <a:gd name="connsiteY124" fmla="*/ 501807 h 2540408"/>
                <a:gd name="connsiteX125" fmla="*/ 1854239 w 4013570"/>
                <a:gd name="connsiteY125" fmla="*/ 622457 h 2540408"/>
                <a:gd name="connsiteX126" fmla="*/ 1816139 w 4013570"/>
                <a:gd name="connsiteY126" fmla="*/ 724057 h 2540408"/>
                <a:gd name="connsiteX127" fmla="*/ 1987589 w 4013570"/>
                <a:gd name="connsiteY127" fmla="*/ 800257 h 2540408"/>
                <a:gd name="connsiteX128" fmla="*/ 2101889 w 4013570"/>
                <a:gd name="connsiteY128" fmla="*/ 793907 h 2540408"/>
                <a:gd name="connsiteX129" fmla="*/ 2216189 w 4013570"/>
                <a:gd name="connsiteY129" fmla="*/ 755807 h 2540408"/>
                <a:gd name="connsiteX130" fmla="*/ 2184439 w 4013570"/>
                <a:gd name="connsiteY130" fmla="*/ 685957 h 2540408"/>
                <a:gd name="connsiteX131" fmla="*/ 2260639 w 4013570"/>
                <a:gd name="connsiteY131" fmla="*/ 654207 h 2540408"/>
                <a:gd name="connsiteX132" fmla="*/ 2197139 w 4013570"/>
                <a:gd name="connsiteY132" fmla="*/ 558957 h 2540408"/>
                <a:gd name="connsiteX133" fmla="*/ 2254289 w 4013570"/>
                <a:gd name="connsiteY133" fmla="*/ 419257 h 2540408"/>
                <a:gd name="connsiteX134" fmla="*/ 2139989 w 4013570"/>
                <a:gd name="connsiteY134" fmla="*/ 368457 h 2540408"/>
                <a:gd name="connsiteX135" fmla="*/ 2089189 w 4013570"/>
                <a:gd name="connsiteY135" fmla="*/ 285907 h 2540408"/>
                <a:gd name="connsiteX136" fmla="*/ 2032039 w 4013570"/>
                <a:gd name="connsiteY136" fmla="*/ 203357 h 2540408"/>
                <a:gd name="connsiteX137" fmla="*/ 1924089 w 4013570"/>
                <a:gd name="connsiteY137" fmla="*/ 63657 h 2540408"/>
                <a:gd name="connsiteX138" fmla="*/ 2038389 w 4013570"/>
                <a:gd name="connsiteY138" fmla="*/ 152557 h 2540408"/>
                <a:gd name="connsiteX139" fmla="*/ 2152689 w 4013570"/>
                <a:gd name="connsiteY139" fmla="*/ 285907 h 2540408"/>
                <a:gd name="connsiteX140" fmla="*/ 2241589 w 4013570"/>
                <a:gd name="connsiteY140" fmla="*/ 362107 h 2540408"/>
                <a:gd name="connsiteX141" fmla="*/ 2286039 w 4013570"/>
                <a:gd name="connsiteY141" fmla="*/ 451007 h 2540408"/>
                <a:gd name="connsiteX142" fmla="*/ 2241589 w 4013570"/>
                <a:gd name="connsiteY142" fmla="*/ 508157 h 2540408"/>
                <a:gd name="connsiteX143" fmla="*/ 2241589 w 4013570"/>
                <a:gd name="connsiteY143" fmla="*/ 571657 h 2540408"/>
                <a:gd name="connsiteX144" fmla="*/ 2317789 w 4013570"/>
                <a:gd name="connsiteY144" fmla="*/ 622457 h 2540408"/>
                <a:gd name="connsiteX145" fmla="*/ 2495589 w 4013570"/>
                <a:gd name="connsiteY145" fmla="*/ 451007 h 2540408"/>
                <a:gd name="connsiteX146" fmla="*/ 2609889 w 4013570"/>
                <a:gd name="connsiteY146" fmla="*/ 355757 h 2540408"/>
                <a:gd name="connsiteX147" fmla="*/ 2654339 w 4013570"/>
                <a:gd name="connsiteY147" fmla="*/ 336707 h 2540408"/>
                <a:gd name="connsiteX148" fmla="*/ 2609889 w 4013570"/>
                <a:gd name="connsiteY148" fmla="*/ 241457 h 2540408"/>
                <a:gd name="connsiteX149" fmla="*/ 2698789 w 4013570"/>
                <a:gd name="connsiteY149" fmla="*/ 158907 h 2540408"/>
                <a:gd name="connsiteX150" fmla="*/ 2673389 w 4013570"/>
                <a:gd name="connsiteY150" fmla="*/ 235107 h 2540408"/>
                <a:gd name="connsiteX151" fmla="*/ 2679739 w 4013570"/>
                <a:gd name="connsiteY151" fmla="*/ 311307 h 2540408"/>
                <a:gd name="connsiteX152" fmla="*/ 2806739 w 4013570"/>
                <a:gd name="connsiteY152" fmla="*/ 241457 h 2540408"/>
                <a:gd name="connsiteX153" fmla="*/ 2844839 w 4013570"/>
                <a:gd name="connsiteY153" fmla="*/ 152557 h 2540408"/>
                <a:gd name="connsiteX154" fmla="*/ 2889289 w 4013570"/>
                <a:gd name="connsiteY154" fmla="*/ 6507 h 2540408"/>
                <a:gd name="connsiteX155" fmla="*/ 2889289 w 4013570"/>
                <a:gd name="connsiteY155" fmla="*/ 101757 h 2540408"/>
                <a:gd name="connsiteX156" fmla="*/ 2984539 w 4013570"/>
                <a:gd name="connsiteY156" fmla="*/ 95407 h 2540408"/>
                <a:gd name="connsiteX157" fmla="*/ 3092489 w 4013570"/>
                <a:gd name="connsiteY157" fmla="*/ 157 h 2540408"/>
                <a:gd name="connsiteX158" fmla="*/ 2997239 w 4013570"/>
                <a:gd name="connsiteY158" fmla="*/ 120807 h 2540408"/>
                <a:gd name="connsiteX159" fmla="*/ 2889289 w 4013570"/>
                <a:gd name="connsiteY159" fmla="*/ 165257 h 2540408"/>
                <a:gd name="connsiteX160" fmla="*/ 2800389 w 4013570"/>
                <a:gd name="connsiteY160" fmla="*/ 247807 h 2540408"/>
                <a:gd name="connsiteX161" fmla="*/ 2724189 w 4013570"/>
                <a:gd name="connsiteY161" fmla="*/ 304957 h 2540408"/>
                <a:gd name="connsiteX162" fmla="*/ 2622589 w 4013570"/>
                <a:gd name="connsiteY162" fmla="*/ 381157 h 2540408"/>
                <a:gd name="connsiteX163" fmla="*/ 2603539 w 4013570"/>
                <a:gd name="connsiteY163" fmla="*/ 393857 h 2540408"/>
                <a:gd name="connsiteX164" fmla="*/ 2660689 w 4013570"/>
                <a:gd name="connsiteY164" fmla="*/ 412907 h 2540408"/>
                <a:gd name="connsiteX165" fmla="*/ 2749589 w 4013570"/>
                <a:gd name="connsiteY165" fmla="*/ 374807 h 2540408"/>
                <a:gd name="connsiteX166" fmla="*/ 2832139 w 4013570"/>
                <a:gd name="connsiteY166" fmla="*/ 349407 h 2540408"/>
                <a:gd name="connsiteX167" fmla="*/ 2933739 w 4013570"/>
                <a:gd name="connsiteY167" fmla="*/ 304957 h 2540408"/>
                <a:gd name="connsiteX168" fmla="*/ 3009939 w 4013570"/>
                <a:gd name="connsiteY168" fmla="*/ 304957 h 2540408"/>
                <a:gd name="connsiteX169" fmla="*/ 3054389 w 4013570"/>
                <a:gd name="connsiteY169" fmla="*/ 247807 h 2540408"/>
                <a:gd name="connsiteX170" fmla="*/ 3162339 w 4013570"/>
                <a:gd name="connsiteY170" fmla="*/ 235107 h 2540408"/>
                <a:gd name="connsiteX171" fmla="*/ 3086139 w 4013570"/>
                <a:gd name="connsiteY171" fmla="*/ 285907 h 2540408"/>
                <a:gd name="connsiteX172" fmla="*/ 3009939 w 4013570"/>
                <a:gd name="connsiteY172" fmla="*/ 330357 h 2540408"/>
                <a:gd name="connsiteX173" fmla="*/ 2914689 w 4013570"/>
                <a:gd name="connsiteY173" fmla="*/ 330357 h 2540408"/>
                <a:gd name="connsiteX174" fmla="*/ 2755939 w 4013570"/>
                <a:gd name="connsiteY174" fmla="*/ 419257 h 2540408"/>
                <a:gd name="connsiteX175" fmla="*/ 2622589 w 4013570"/>
                <a:gd name="connsiteY175" fmla="*/ 444657 h 2540408"/>
                <a:gd name="connsiteX176" fmla="*/ 2552739 w 4013570"/>
                <a:gd name="connsiteY176" fmla="*/ 444657 h 2540408"/>
                <a:gd name="connsiteX177" fmla="*/ 2438439 w 4013570"/>
                <a:gd name="connsiteY177" fmla="*/ 508157 h 2540408"/>
                <a:gd name="connsiteX178" fmla="*/ 2349539 w 4013570"/>
                <a:gd name="connsiteY178" fmla="*/ 628807 h 2540408"/>
                <a:gd name="connsiteX179" fmla="*/ 2286039 w 4013570"/>
                <a:gd name="connsiteY179" fmla="*/ 679607 h 2540408"/>
                <a:gd name="connsiteX180" fmla="*/ 2241589 w 4013570"/>
                <a:gd name="connsiteY180" fmla="*/ 705007 h 2540408"/>
                <a:gd name="connsiteX181" fmla="*/ 2286039 w 4013570"/>
                <a:gd name="connsiteY181" fmla="*/ 768507 h 2540408"/>
                <a:gd name="connsiteX182" fmla="*/ 2057439 w 4013570"/>
                <a:gd name="connsiteY182" fmla="*/ 844707 h 2540408"/>
                <a:gd name="connsiteX183" fmla="*/ 2057439 w 4013570"/>
                <a:gd name="connsiteY183" fmla="*/ 889157 h 2540408"/>
                <a:gd name="connsiteX184" fmla="*/ 2120939 w 4013570"/>
                <a:gd name="connsiteY184" fmla="*/ 952657 h 2540408"/>
                <a:gd name="connsiteX185" fmla="*/ 2209839 w 4013570"/>
                <a:gd name="connsiteY185" fmla="*/ 959007 h 2540408"/>
                <a:gd name="connsiteX186" fmla="*/ 2235239 w 4013570"/>
                <a:gd name="connsiteY186" fmla="*/ 1022507 h 2540408"/>
                <a:gd name="connsiteX187" fmla="*/ 2406689 w 4013570"/>
                <a:gd name="connsiteY187" fmla="*/ 1016157 h 2540408"/>
                <a:gd name="connsiteX188" fmla="*/ 2762289 w 4013570"/>
                <a:gd name="connsiteY188" fmla="*/ 920907 h 2540408"/>
                <a:gd name="connsiteX189" fmla="*/ 2997239 w 4013570"/>
                <a:gd name="connsiteY189" fmla="*/ 844707 h 2540408"/>
                <a:gd name="connsiteX190" fmla="*/ 3155989 w 4013570"/>
                <a:gd name="connsiteY190" fmla="*/ 724057 h 2540408"/>
                <a:gd name="connsiteX191" fmla="*/ 3302039 w 4013570"/>
                <a:gd name="connsiteY191" fmla="*/ 533557 h 2540408"/>
                <a:gd name="connsiteX192" fmla="*/ 3422689 w 4013570"/>
                <a:gd name="connsiteY192" fmla="*/ 374807 h 2540408"/>
                <a:gd name="connsiteX193" fmla="*/ 3530639 w 4013570"/>
                <a:gd name="connsiteY193" fmla="*/ 158907 h 2540408"/>
                <a:gd name="connsiteX194" fmla="*/ 3460789 w 4013570"/>
                <a:gd name="connsiteY194" fmla="*/ 349407 h 2540408"/>
                <a:gd name="connsiteX195" fmla="*/ 3644939 w 4013570"/>
                <a:gd name="connsiteY195" fmla="*/ 273207 h 2540408"/>
                <a:gd name="connsiteX196" fmla="*/ 3721139 w 4013570"/>
                <a:gd name="connsiteY196" fmla="*/ 146207 h 2540408"/>
                <a:gd name="connsiteX197" fmla="*/ 3644939 w 4013570"/>
                <a:gd name="connsiteY197" fmla="*/ 304957 h 2540408"/>
                <a:gd name="connsiteX198" fmla="*/ 3429039 w 4013570"/>
                <a:gd name="connsiteY198" fmla="*/ 438307 h 2540408"/>
                <a:gd name="connsiteX199" fmla="*/ 3327439 w 4013570"/>
                <a:gd name="connsiteY199" fmla="*/ 578007 h 2540408"/>
                <a:gd name="connsiteX200" fmla="*/ 3232189 w 4013570"/>
                <a:gd name="connsiteY200" fmla="*/ 711357 h 2540408"/>
                <a:gd name="connsiteX201" fmla="*/ 3435389 w 4013570"/>
                <a:gd name="connsiteY201" fmla="*/ 673257 h 2540408"/>
                <a:gd name="connsiteX202" fmla="*/ 3613189 w 4013570"/>
                <a:gd name="connsiteY202" fmla="*/ 622457 h 2540408"/>
                <a:gd name="connsiteX203" fmla="*/ 3733839 w 4013570"/>
                <a:gd name="connsiteY203" fmla="*/ 539907 h 2540408"/>
                <a:gd name="connsiteX204" fmla="*/ 3841789 w 4013570"/>
                <a:gd name="connsiteY204" fmla="*/ 476407 h 2540408"/>
                <a:gd name="connsiteX205" fmla="*/ 3911639 w 4013570"/>
                <a:gd name="connsiteY205" fmla="*/ 343057 h 2540408"/>
                <a:gd name="connsiteX206" fmla="*/ 3873539 w 4013570"/>
                <a:gd name="connsiteY206" fmla="*/ 190657 h 2540408"/>
                <a:gd name="connsiteX207" fmla="*/ 3917989 w 4013570"/>
                <a:gd name="connsiteY207" fmla="*/ 304957 h 2540408"/>
                <a:gd name="connsiteX208" fmla="*/ 4013239 w 4013570"/>
                <a:gd name="connsiteY208" fmla="*/ 298607 h 2540408"/>
                <a:gd name="connsiteX209" fmla="*/ 3943389 w 4013570"/>
                <a:gd name="connsiteY209" fmla="*/ 368457 h 2540408"/>
                <a:gd name="connsiteX210" fmla="*/ 3790989 w 4013570"/>
                <a:gd name="connsiteY210" fmla="*/ 539907 h 2540408"/>
                <a:gd name="connsiteX211" fmla="*/ 3625889 w 4013570"/>
                <a:gd name="connsiteY211" fmla="*/ 654207 h 2540408"/>
                <a:gd name="connsiteX212" fmla="*/ 3346489 w 4013570"/>
                <a:gd name="connsiteY212" fmla="*/ 717707 h 2540408"/>
                <a:gd name="connsiteX213" fmla="*/ 3194089 w 4013570"/>
                <a:gd name="connsiteY213" fmla="*/ 730407 h 2540408"/>
                <a:gd name="connsiteX214" fmla="*/ 3143289 w 4013570"/>
                <a:gd name="connsiteY214" fmla="*/ 762157 h 2540408"/>
                <a:gd name="connsiteX215" fmla="*/ 3041689 w 4013570"/>
                <a:gd name="connsiteY215" fmla="*/ 857407 h 2540408"/>
                <a:gd name="connsiteX216" fmla="*/ 2825789 w 4013570"/>
                <a:gd name="connsiteY216" fmla="*/ 908207 h 2540408"/>
                <a:gd name="connsiteX217" fmla="*/ 2660689 w 4013570"/>
                <a:gd name="connsiteY217" fmla="*/ 971707 h 2540408"/>
                <a:gd name="connsiteX218" fmla="*/ 2381289 w 4013570"/>
                <a:gd name="connsiteY218" fmla="*/ 1035207 h 2540408"/>
                <a:gd name="connsiteX219" fmla="*/ 2197139 w 4013570"/>
                <a:gd name="connsiteY219" fmla="*/ 1079657 h 2540408"/>
                <a:gd name="connsiteX220" fmla="*/ 2120939 w 4013570"/>
                <a:gd name="connsiteY220" fmla="*/ 1155857 h 2540408"/>
                <a:gd name="connsiteX221" fmla="*/ 2032039 w 4013570"/>
                <a:gd name="connsiteY221" fmla="*/ 1238407 h 2540408"/>
                <a:gd name="connsiteX222" fmla="*/ 2070139 w 4013570"/>
                <a:gd name="connsiteY222" fmla="*/ 1282857 h 2540408"/>
                <a:gd name="connsiteX223" fmla="*/ 2203489 w 4013570"/>
                <a:gd name="connsiteY223" fmla="*/ 1441607 h 2540408"/>
                <a:gd name="connsiteX224" fmla="*/ 2082839 w 4013570"/>
                <a:gd name="connsiteY224" fmla="*/ 1555907 h 2540408"/>
                <a:gd name="connsiteX225" fmla="*/ 1676439 w 4013570"/>
                <a:gd name="connsiteY225" fmla="*/ 1752757 h 2540408"/>
                <a:gd name="connsiteX226" fmla="*/ 1727239 w 4013570"/>
                <a:gd name="connsiteY226" fmla="*/ 1892457 h 2540408"/>
                <a:gd name="connsiteX227" fmla="*/ 1727239 w 4013570"/>
                <a:gd name="connsiteY227" fmla="*/ 2025807 h 2540408"/>
                <a:gd name="connsiteX228" fmla="*/ 1682789 w 4013570"/>
                <a:gd name="connsiteY228" fmla="*/ 2114707 h 2540408"/>
                <a:gd name="connsiteX229" fmla="*/ 1974889 w 4013570"/>
                <a:gd name="connsiteY229" fmla="*/ 2095657 h 2540408"/>
                <a:gd name="connsiteX230" fmla="*/ 2114589 w 4013570"/>
                <a:gd name="connsiteY230" fmla="*/ 2108357 h 2540408"/>
                <a:gd name="connsiteX231" fmla="*/ 2298739 w 4013570"/>
                <a:gd name="connsiteY231" fmla="*/ 2051207 h 2540408"/>
                <a:gd name="connsiteX232" fmla="*/ 2501939 w 4013570"/>
                <a:gd name="connsiteY232" fmla="*/ 2025807 h 2540408"/>
                <a:gd name="connsiteX233" fmla="*/ 2660689 w 4013570"/>
                <a:gd name="connsiteY233" fmla="*/ 1949607 h 2540408"/>
                <a:gd name="connsiteX234" fmla="*/ 2819439 w 4013570"/>
                <a:gd name="connsiteY234" fmla="*/ 1848007 h 2540408"/>
                <a:gd name="connsiteX235" fmla="*/ 3022639 w 4013570"/>
                <a:gd name="connsiteY235" fmla="*/ 1778157 h 2540408"/>
                <a:gd name="connsiteX236" fmla="*/ 3181389 w 4013570"/>
                <a:gd name="connsiteY236" fmla="*/ 1638457 h 2540408"/>
                <a:gd name="connsiteX237" fmla="*/ 3276639 w 4013570"/>
                <a:gd name="connsiteY237" fmla="*/ 1587657 h 2540408"/>
                <a:gd name="connsiteX238" fmla="*/ 3479839 w 4013570"/>
                <a:gd name="connsiteY238" fmla="*/ 1587657 h 2540408"/>
                <a:gd name="connsiteX239" fmla="*/ 3606839 w 4013570"/>
                <a:gd name="connsiteY239" fmla="*/ 1562257 h 2540408"/>
                <a:gd name="connsiteX240" fmla="*/ 3721139 w 4013570"/>
                <a:gd name="connsiteY240" fmla="*/ 1486057 h 2540408"/>
                <a:gd name="connsiteX241" fmla="*/ 3625889 w 4013570"/>
                <a:gd name="connsiteY241" fmla="*/ 1594007 h 2540408"/>
                <a:gd name="connsiteX242" fmla="*/ 3314739 w 4013570"/>
                <a:gd name="connsiteY242" fmla="*/ 1606707 h 2540408"/>
                <a:gd name="connsiteX243" fmla="*/ 3187739 w 4013570"/>
                <a:gd name="connsiteY243" fmla="*/ 1657507 h 2540408"/>
                <a:gd name="connsiteX244" fmla="*/ 3079789 w 4013570"/>
                <a:gd name="connsiteY244" fmla="*/ 1803557 h 2540408"/>
                <a:gd name="connsiteX245" fmla="*/ 2965489 w 4013570"/>
                <a:gd name="connsiteY245" fmla="*/ 1848007 h 2540408"/>
                <a:gd name="connsiteX246" fmla="*/ 2787689 w 4013570"/>
                <a:gd name="connsiteY246" fmla="*/ 1911507 h 2540408"/>
                <a:gd name="connsiteX247" fmla="*/ 2552739 w 4013570"/>
                <a:gd name="connsiteY247" fmla="*/ 2025807 h 2540408"/>
                <a:gd name="connsiteX248" fmla="*/ 2324139 w 4013570"/>
                <a:gd name="connsiteY248" fmla="*/ 2076607 h 2540408"/>
                <a:gd name="connsiteX249" fmla="*/ 2165389 w 4013570"/>
                <a:gd name="connsiteY249" fmla="*/ 2114707 h 2540408"/>
                <a:gd name="connsiteX250" fmla="*/ 1924089 w 4013570"/>
                <a:gd name="connsiteY250" fmla="*/ 2140107 h 2540408"/>
                <a:gd name="connsiteX251" fmla="*/ 1752639 w 4013570"/>
                <a:gd name="connsiteY251" fmla="*/ 2133757 h 2540408"/>
                <a:gd name="connsiteX252" fmla="*/ 1911389 w 4013570"/>
                <a:gd name="connsiteY252" fmla="*/ 2203607 h 2540408"/>
                <a:gd name="connsiteX253" fmla="*/ 2000289 w 4013570"/>
                <a:gd name="connsiteY253" fmla="*/ 2273457 h 2540408"/>
                <a:gd name="connsiteX254" fmla="*/ 1822489 w 4013570"/>
                <a:gd name="connsiteY254" fmla="*/ 2197257 h 2540408"/>
                <a:gd name="connsiteX255" fmla="*/ 1689139 w 4013570"/>
                <a:gd name="connsiteY255" fmla="*/ 2171857 h 2540408"/>
                <a:gd name="connsiteX256" fmla="*/ 1562139 w 4013570"/>
                <a:gd name="connsiteY256" fmla="*/ 2159157 h 2540408"/>
                <a:gd name="connsiteX257" fmla="*/ 1409739 w 4013570"/>
                <a:gd name="connsiteY257" fmla="*/ 2229007 h 2540408"/>
                <a:gd name="connsiteX258" fmla="*/ 1390689 w 4013570"/>
                <a:gd name="connsiteY258" fmla="*/ 2311557 h 2540408"/>
                <a:gd name="connsiteX259" fmla="*/ 1352589 w 4013570"/>
                <a:gd name="connsiteY259" fmla="*/ 2394107 h 2540408"/>
                <a:gd name="connsiteX260" fmla="*/ 1301789 w 4013570"/>
                <a:gd name="connsiteY260" fmla="*/ 2298857 h 2540408"/>
                <a:gd name="connsiteX261" fmla="*/ 1282739 w 4013570"/>
                <a:gd name="connsiteY261" fmla="*/ 2425857 h 2540408"/>
                <a:gd name="connsiteX262" fmla="*/ 1206539 w 4013570"/>
                <a:gd name="connsiteY262" fmla="*/ 2540157 h 2540408"/>
                <a:gd name="connsiteX263" fmla="*/ 1206539 w 4013570"/>
                <a:gd name="connsiteY263" fmla="*/ 2394107 h 2540408"/>
                <a:gd name="connsiteX264" fmla="*/ 1098589 w 4013570"/>
                <a:gd name="connsiteY264" fmla="*/ 2521107 h 2540408"/>
                <a:gd name="connsiteX265" fmla="*/ 1136689 w 4013570"/>
                <a:gd name="connsiteY265" fmla="*/ 2394107 h 2540408"/>
                <a:gd name="connsiteX266" fmla="*/ 1117639 w 4013570"/>
                <a:gd name="connsiteY266" fmla="*/ 2311557 h 2540408"/>
                <a:gd name="connsiteX267" fmla="*/ 1035089 w 4013570"/>
                <a:gd name="connsiteY267" fmla="*/ 2298857 h 2540408"/>
                <a:gd name="connsiteX268" fmla="*/ 971589 w 4013570"/>
                <a:gd name="connsiteY268" fmla="*/ 2476657 h 2540408"/>
                <a:gd name="connsiteX269" fmla="*/ 869989 w 4013570"/>
                <a:gd name="connsiteY269" fmla="*/ 2527457 h 2540408"/>
                <a:gd name="connsiteX270" fmla="*/ 990639 w 4013570"/>
                <a:gd name="connsiteY270" fmla="*/ 2298857 h 2540408"/>
                <a:gd name="connsiteX271" fmla="*/ 914439 w 4013570"/>
                <a:gd name="connsiteY271" fmla="*/ 2273457 h 2540408"/>
                <a:gd name="connsiteX272" fmla="*/ 787439 w 4013570"/>
                <a:gd name="connsiteY272" fmla="*/ 2394107 h 2540408"/>
                <a:gd name="connsiteX273" fmla="*/ 685839 w 4013570"/>
                <a:gd name="connsiteY273" fmla="*/ 2521107 h 2540408"/>
                <a:gd name="connsiteX274" fmla="*/ 781089 w 4013570"/>
                <a:gd name="connsiteY274" fmla="*/ 2292507 h 2540408"/>
                <a:gd name="connsiteX275" fmla="*/ 584239 w 4013570"/>
                <a:gd name="connsiteY275" fmla="*/ 2406807 h 2540408"/>
                <a:gd name="connsiteX276" fmla="*/ 520739 w 4013570"/>
                <a:gd name="connsiteY276" fmla="*/ 2495707 h 2540408"/>
                <a:gd name="connsiteX277" fmla="*/ 508039 w 4013570"/>
                <a:gd name="connsiteY277" fmla="*/ 2368707 h 2540408"/>
                <a:gd name="connsiteX278" fmla="*/ 342939 w 4013570"/>
                <a:gd name="connsiteY278" fmla="*/ 2330607 h 2540408"/>
                <a:gd name="connsiteX279" fmla="*/ 292139 w 4013570"/>
                <a:gd name="connsiteY279" fmla="*/ 2457607 h 2540408"/>
                <a:gd name="connsiteX280" fmla="*/ 292139 w 4013570"/>
                <a:gd name="connsiteY280" fmla="*/ 2368707 h 2540408"/>
                <a:gd name="connsiteX281" fmla="*/ 39 w 4013570"/>
                <a:gd name="connsiteY281" fmla="*/ 2476657 h 2540408"/>
                <a:gd name="connsiteX0" fmla="*/ 39 w 4013570"/>
                <a:gd name="connsiteY0" fmla="*/ 2476657 h 2540408"/>
                <a:gd name="connsiteX1" fmla="*/ 273089 w 4013570"/>
                <a:gd name="connsiteY1" fmla="*/ 2317907 h 2540408"/>
                <a:gd name="connsiteX2" fmla="*/ 514389 w 4013570"/>
                <a:gd name="connsiteY2" fmla="*/ 2298857 h 2540408"/>
                <a:gd name="connsiteX3" fmla="*/ 654089 w 4013570"/>
                <a:gd name="connsiteY3" fmla="*/ 2311557 h 2540408"/>
                <a:gd name="connsiteX4" fmla="*/ 825539 w 4013570"/>
                <a:gd name="connsiteY4" fmla="*/ 2241707 h 2540408"/>
                <a:gd name="connsiteX5" fmla="*/ 1143039 w 4013570"/>
                <a:gd name="connsiteY5" fmla="*/ 2197257 h 2540408"/>
                <a:gd name="connsiteX6" fmla="*/ 1295439 w 4013570"/>
                <a:gd name="connsiteY6" fmla="*/ 2178207 h 2540408"/>
                <a:gd name="connsiteX7" fmla="*/ 1416089 w 4013570"/>
                <a:gd name="connsiteY7" fmla="*/ 2140107 h 2540408"/>
                <a:gd name="connsiteX8" fmla="*/ 1416089 w 4013570"/>
                <a:gd name="connsiteY8" fmla="*/ 2089307 h 2540408"/>
                <a:gd name="connsiteX9" fmla="*/ 1301789 w 4013570"/>
                <a:gd name="connsiteY9" fmla="*/ 2063907 h 2540408"/>
                <a:gd name="connsiteX10" fmla="*/ 1104939 w 4013570"/>
                <a:gd name="connsiteY10" fmla="*/ 2044857 h 2540408"/>
                <a:gd name="connsiteX11" fmla="*/ 958889 w 4013570"/>
                <a:gd name="connsiteY11" fmla="*/ 2006757 h 2540408"/>
                <a:gd name="connsiteX12" fmla="*/ 819189 w 4013570"/>
                <a:gd name="connsiteY12" fmla="*/ 1924207 h 2540408"/>
                <a:gd name="connsiteX13" fmla="*/ 647739 w 4013570"/>
                <a:gd name="connsiteY13" fmla="*/ 1879757 h 2540408"/>
                <a:gd name="connsiteX14" fmla="*/ 723939 w 4013570"/>
                <a:gd name="connsiteY14" fmla="*/ 1886107 h 2540408"/>
                <a:gd name="connsiteX15" fmla="*/ 1054139 w 4013570"/>
                <a:gd name="connsiteY15" fmla="*/ 1955957 h 2540408"/>
                <a:gd name="connsiteX16" fmla="*/ 1187489 w 4013570"/>
                <a:gd name="connsiteY16" fmla="*/ 2013107 h 2540408"/>
                <a:gd name="connsiteX17" fmla="*/ 1358939 w 4013570"/>
                <a:gd name="connsiteY17" fmla="*/ 2025807 h 2540408"/>
                <a:gd name="connsiteX18" fmla="*/ 1460539 w 4013570"/>
                <a:gd name="connsiteY18" fmla="*/ 2051207 h 2540408"/>
                <a:gd name="connsiteX19" fmla="*/ 1504989 w 4013570"/>
                <a:gd name="connsiteY19" fmla="*/ 2114707 h 2540408"/>
                <a:gd name="connsiteX20" fmla="*/ 1676439 w 4013570"/>
                <a:gd name="connsiteY20" fmla="*/ 2019457 h 2540408"/>
                <a:gd name="connsiteX21" fmla="*/ 1606589 w 4013570"/>
                <a:gd name="connsiteY21" fmla="*/ 1803557 h 2540408"/>
                <a:gd name="connsiteX22" fmla="*/ 1568489 w 4013570"/>
                <a:gd name="connsiteY22" fmla="*/ 1752757 h 2540408"/>
                <a:gd name="connsiteX23" fmla="*/ 1619289 w 4013570"/>
                <a:gd name="connsiteY23" fmla="*/ 1701957 h 2540408"/>
                <a:gd name="connsiteX24" fmla="*/ 1454189 w 4013570"/>
                <a:gd name="connsiteY24" fmla="*/ 1682907 h 2540408"/>
                <a:gd name="connsiteX25" fmla="*/ 1276389 w 4013570"/>
                <a:gd name="connsiteY25" fmla="*/ 1644807 h 2540408"/>
                <a:gd name="connsiteX26" fmla="*/ 1041439 w 4013570"/>
                <a:gd name="connsiteY26" fmla="*/ 1600357 h 2540408"/>
                <a:gd name="connsiteX27" fmla="*/ 882689 w 4013570"/>
                <a:gd name="connsiteY27" fmla="*/ 1587657 h 2540408"/>
                <a:gd name="connsiteX28" fmla="*/ 800139 w 4013570"/>
                <a:gd name="connsiteY28" fmla="*/ 1536857 h 2540408"/>
                <a:gd name="connsiteX29" fmla="*/ 946189 w 4013570"/>
                <a:gd name="connsiteY29" fmla="*/ 1555907 h 2540408"/>
                <a:gd name="connsiteX30" fmla="*/ 1123989 w 4013570"/>
                <a:gd name="connsiteY30" fmla="*/ 1555907 h 2540408"/>
                <a:gd name="connsiteX31" fmla="*/ 1250989 w 4013570"/>
                <a:gd name="connsiteY31" fmla="*/ 1574957 h 2540408"/>
                <a:gd name="connsiteX32" fmla="*/ 1403389 w 4013570"/>
                <a:gd name="connsiteY32" fmla="*/ 1632107 h 2540408"/>
                <a:gd name="connsiteX33" fmla="*/ 1530389 w 4013570"/>
                <a:gd name="connsiteY33" fmla="*/ 1644807 h 2540408"/>
                <a:gd name="connsiteX34" fmla="*/ 1644689 w 4013570"/>
                <a:gd name="connsiteY34" fmla="*/ 1682907 h 2540408"/>
                <a:gd name="connsiteX35" fmla="*/ 1803439 w 4013570"/>
                <a:gd name="connsiteY35" fmla="*/ 1638457 h 2540408"/>
                <a:gd name="connsiteX36" fmla="*/ 1962189 w 4013570"/>
                <a:gd name="connsiteY36" fmla="*/ 1574957 h 2540408"/>
                <a:gd name="connsiteX37" fmla="*/ 2089189 w 4013570"/>
                <a:gd name="connsiteY37" fmla="*/ 1460657 h 2540408"/>
                <a:gd name="connsiteX38" fmla="*/ 2038389 w 4013570"/>
                <a:gd name="connsiteY38" fmla="*/ 1403507 h 2540408"/>
                <a:gd name="connsiteX39" fmla="*/ 1905039 w 4013570"/>
                <a:gd name="connsiteY39" fmla="*/ 1282857 h 2540408"/>
                <a:gd name="connsiteX40" fmla="*/ 1701839 w 4013570"/>
                <a:gd name="connsiteY40" fmla="*/ 1219357 h 2540408"/>
                <a:gd name="connsiteX41" fmla="*/ 1428789 w 4013570"/>
                <a:gd name="connsiteY41" fmla="*/ 1149507 h 2540408"/>
                <a:gd name="connsiteX42" fmla="*/ 1276389 w 4013570"/>
                <a:gd name="connsiteY42" fmla="*/ 1073307 h 2540408"/>
                <a:gd name="connsiteX43" fmla="*/ 1111289 w 4013570"/>
                <a:gd name="connsiteY43" fmla="*/ 978057 h 2540408"/>
                <a:gd name="connsiteX44" fmla="*/ 971589 w 4013570"/>
                <a:gd name="connsiteY44" fmla="*/ 978057 h 2540408"/>
                <a:gd name="connsiteX45" fmla="*/ 787439 w 4013570"/>
                <a:gd name="connsiteY45" fmla="*/ 959007 h 2540408"/>
                <a:gd name="connsiteX46" fmla="*/ 666789 w 4013570"/>
                <a:gd name="connsiteY46" fmla="*/ 857407 h 2540408"/>
                <a:gd name="connsiteX47" fmla="*/ 514389 w 4013570"/>
                <a:gd name="connsiteY47" fmla="*/ 838357 h 2540408"/>
                <a:gd name="connsiteX48" fmla="*/ 425489 w 4013570"/>
                <a:gd name="connsiteY48" fmla="*/ 838357 h 2540408"/>
                <a:gd name="connsiteX49" fmla="*/ 558839 w 4013570"/>
                <a:gd name="connsiteY49" fmla="*/ 787557 h 2540408"/>
                <a:gd name="connsiteX50" fmla="*/ 425489 w 4013570"/>
                <a:gd name="connsiteY50" fmla="*/ 762157 h 2540408"/>
                <a:gd name="connsiteX51" fmla="*/ 514389 w 4013570"/>
                <a:gd name="connsiteY51" fmla="*/ 755807 h 2540408"/>
                <a:gd name="connsiteX52" fmla="*/ 660439 w 4013570"/>
                <a:gd name="connsiteY52" fmla="*/ 825657 h 2540408"/>
                <a:gd name="connsiteX53" fmla="*/ 787439 w 4013570"/>
                <a:gd name="connsiteY53" fmla="*/ 920907 h 2540408"/>
                <a:gd name="connsiteX54" fmla="*/ 984289 w 4013570"/>
                <a:gd name="connsiteY54" fmla="*/ 959007 h 2540408"/>
                <a:gd name="connsiteX55" fmla="*/ 990639 w 4013570"/>
                <a:gd name="connsiteY55" fmla="*/ 952657 h 2540408"/>
                <a:gd name="connsiteX56" fmla="*/ 914439 w 4013570"/>
                <a:gd name="connsiteY56" fmla="*/ 889157 h 2540408"/>
                <a:gd name="connsiteX57" fmla="*/ 831889 w 4013570"/>
                <a:gd name="connsiteY57" fmla="*/ 825657 h 2540408"/>
                <a:gd name="connsiteX58" fmla="*/ 736639 w 4013570"/>
                <a:gd name="connsiteY58" fmla="*/ 724057 h 2540408"/>
                <a:gd name="connsiteX59" fmla="*/ 660439 w 4013570"/>
                <a:gd name="connsiteY59" fmla="*/ 660557 h 2540408"/>
                <a:gd name="connsiteX60" fmla="*/ 577889 w 4013570"/>
                <a:gd name="connsiteY60" fmla="*/ 590707 h 2540408"/>
                <a:gd name="connsiteX61" fmla="*/ 476289 w 4013570"/>
                <a:gd name="connsiteY61" fmla="*/ 539907 h 2540408"/>
                <a:gd name="connsiteX62" fmla="*/ 590589 w 4013570"/>
                <a:gd name="connsiteY62" fmla="*/ 565307 h 2540408"/>
                <a:gd name="connsiteX63" fmla="*/ 641389 w 4013570"/>
                <a:gd name="connsiteY63" fmla="*/ 514507 h 2540408"/>
                <a:gd name="connsiteX64" fmla="*/ 641389 w 4013570"/>
                <a:gd name="connsiteY64" fmla="*/ 597057 h 2540408"/>
                <a:gd name="connsiteX65" fmla="*/ 755689 w 4013570"/>
                <a:gd name="connsiteY65" fmla="*/ 679607 h 2540408"/>
                <a:gd name="connsiteX66" fmla="*/ 869989 w 4013570"/>
                <a:gd name="connsiteY66" fmla="*/ 755807 h 2540408"/>
                <a:gd name="connsiteX67" fmla="*/ 946189 w 4013570"/>
                <a:gd name="connsiteY67" fmla="*/ 863757 h 2540408"/>
                <a:gd name="connsiteX68" fmla="*/ 1079539 w 4013570"/>
                <a:gd name="connsiteY68" fmla="*/ 959007 h 2540408"/>
                <a:gd name="connsiteX69" fmla="*/ 1079539 w 4013570"/>
                <a:gd name="connsiteY69" fmla="*/ 889157 h 2540408"/>
                <a:gd name="connsiteX70" fmla="*/ 1035089 w 4013570"/>
                <a:gd name="connsiteY70" fmla="*/ 793907 h 2540408"/>
                <a:gd name="connsiteX71" fmla="*/ 1016039 w 4013570"/>
                <a:gd name="connsiteY71" fmla="*/ 705007 h 2540408"/>
                <a:gd name="connsiteX72" fmla="*/ 939839 w 4013570"/>
                <a:gd name="connsiteY72" fmla="*/ 641507 h 2540408"/>
                <a:gd name="connsiteX73" fmla="*/ 914439 w 4013570"/>
                <a:gd name="connsiteY73" fmla="*/ 584357 h 2540408"/>
                <a:gd name="connsiteX74" fmla="*/ 800139 w 4013570"/>
                <a:gd name="connsiteY74" fmla="*/ 482757 h 2540408"/>
                <a:gd name="connsiteX75" fmla="*/ 901739 w 4013570"/>
                <a:gd name="connsiteY75" fmla="*/ 552607 h 2540408"/>
                <a:gd name="connsiteX76" fmla="*/ 996989 w 4013570"/>
                <a:gd name="connsiteY76" fmla="*/ 635157 h 2540408"/>
                <a:gd name="connsiteX77" fmla="*/ 1060489 w 4013570"/>
                <a:gd name="connsiteY77" fmla="*/ 781207 h 2540408"/>
                <a:gd name="connsiteX78" fmla="*/ 1085889 w 4013570"/>
                <a:gd name="connsiteY78" fmla="*/ 895507 h 2540408"/>
                <a:gd name="connsiteX79" fmla="*/ 1136689 w 4013570"/>
                <a:gd name="connsiteY79" fmla="*/ 984407 h 2540408"/>
                <a:gd name="connsiteX80" fmla="*/ 1314489 w 4013570"/>
                <a:gd name="connsiteY80" fmla="*/ 1066957 h 2540408"/>
                <a:gd name="connsiteX81" fmla="*/ 1504989 w 4013570"/>
                <a:gd name="connsiteY81" fmla="*/ 1136807 h 2540408"/>
                <a:gd name="connsiteX82" fmla="*/ 1676439 w 4013570"/>
                <a:gd name="connsiteY82" fmla="*/ 1193957 h 2540408"/>
                <a:gd name="connsiteX83" fmla="*/ 1866939 w 4013570"/>
                <a:gd name="connsiteY83" fmla="*/ 1219357 h 2540408"/>
                <a:gd name="connsiteX84" fmla="*/ 1924089 w 4013570"/>
                <a:gd name="connsiteY84" fmla="*/ 1225707 h 2540408"/>
                <a:gd name="connsiteX85" fmla="*/ 2025689 w 4013570"/>
                <a:gd name="connsiteY85" fmla="*/ 1149507 h 2540408"/>
                <a:gd name="connsiteX86" fmla="*/ 2152689 w 4013570"/>
                <a:gd name="connsiteY86" fmla="*/ 1092357 h 2540408"/>
                <a:gd name="connsiteX87" fmla="*/ 2159039 w 4013570"/>
                <a:gd name="connsiteY87" fmla="*/ 1047907 h 2540408"/>
                <a:gd name="connsiteX88" fmla="*/ 2038389 w 4013570"/>
                <a:gd name="connsiteY88" fmla="*/ 959007 h 2540408"/>
                <a:gd name="connsiteX89" fmla="*/ 2000289 w 4013570"/>
                <a:gd name="connsiteY89" fmla="*/ 870107 h 2540408"/>
                <a:gd name="connsiteX90" fmla="*/ 1917739 w 4013570"/>
                <a:gd name="connsiteY90" fmla="*/ 787557 h 2540408"/>
                <a:gd name="connsiteX91" fmla="*/ 1600239 w 4013570"/>
                <a:gd name="connsiteY91" fmla="*/ 616107 h 2540408"/>
                <a:gd name="connsiteX92" fmla="*/ 1511339 w 4013570"/>
                <a:gd name="connsiteY92" fmla="*/ 590707 h 2540408"/>
                <a:gd name="connsiteX93" fmla="*/ 1301789 w 4013570"/>
                <a:gd name="connsiteY93" fmla="*/ 565307 h 2540408"/>
                <a:gd name="connsiteX94" fmla="*/ 1219239 w 4013570"/>
                <a:gd name="connsiteY94" fmla="*/ 482757 h 2540408"/>
                <a:gd name="connsiteX95" fmla="*/ 1041439 w 4013570"/>
                <a:gd name="connsiteY95" fmla="*/ 419257 h 2540408"/>
                <a:gd name="connsiteX96" fmla="*/ 1174789 w 4013570"/>
                <a:gd name="connsiteY96" fmla="*/ 457357 h 2540408"/>
                <a:gd name="connsiteX97" fmla="*/ 1181139 w 4013570"/>
                <a:gd name="connsiteY97" fmla="*/ 393857 h 2540408"/>
                <a:gd name="connsiteX98" fmla="*/ 1092239 w 4013570"/>
                <a:gd name="connsiteY98" fmla="*/ 330357 h 2540408"/>
                <a:gd name="connsiteX99" fmla="*/ 1244639 w 4013570"/>
                <a:gd name="connsiteY99" fmla="*/ 412907 h 2540408"/>
                <a:gd name="connsiteX100" fmla="*/ 1295439 w 4013570"/>
                <a:gd name="connsiteY100" fmla="*/ 501807 h 2540408"/>
                <a:gd name="connsiteX101" fmla="*/ 1403389 w 4013570"/>
                <a:gd name="connsiteY101" fmla="*/ 565307 h 2540408"/>
                <a:gd name="connsiteX102" fmla="*/ 1524039 w 4013570"/>
                <a:gd name="connsiteY102" fmla="*/ 558957 h 2540408"/>
                <a:gd name="connsiteX103" fmla="*/ 1447839 w 4013570"/>
                <a:gd name="connsiteY103" fmla="*/ 476407 h 2540408"/>
                <a:gd name="connsiteX104" fmla="*/ 1320839 w 4013570"/>
                <a:gd name="connsiteY104" fmla="*/ 381157 h 2540408"/>
                <a:gd name="connsiteX105" fmla="*/ 1225589 w 4013570"/>
                <a:gd name="connsiteY105" fmla="*/ 324007 h 2540408"/>
                <a:gd name="connsiteX106" fmla="*/ 1143039 w 4013570"/>
                <a:gd name="connsiteY106" fmla="*/ 247807 h 2540408"/>
                <a:gd name="connsiteX107" fmla="*/ 1238289 w 4013570"/>
                <a:gd name="connsiteY107" fmla="*/ 285907 h 2540408"/>
                <a:gd name="connsiteX108" fmla="*/ 1276389 w 4013570"/>
                <a:gd name="connsiteY108" fmla="*/ 235107 h 2540408"/>
                <a:gd name="connsiteX109" fmla="*/ 1238289 w 4013570"/>
                <a:gd name="connsiteY109" fmla="*/ 165257 h 2540408"/>
                <a:gd name="connsiteX110" fmla="*/ 1282739 w 4013570"/>
                <a:gd name="connsiteY110" fmla="*/ 266857 h 2540408"/>
                <a:gd name="connsiteX111" fmla="*/ 1358939 w 4013570"/>
                <a:gd name="connsiteY111" fmla="*/ 355757 h 2540408"/>
                <a:gd name="connsiteX112" fmla="*/ 1466889 w 4013570"/>
                <a:gd name="connsiteY112" fmla="*/ 476407 h 2540408"/>
                <a:gd name="connsiteX113" fmla="*/ 1466889 w 4013570"/>
                <a:gd name="connsiteY113" fmla="*/ 387507 h 2540408"/>
                <a:gd name="connsiteX114" fmla="*/ 1473239 w 4013570"/>
                <a:gd name="connsiteY114" fmla="*/ 247807 h 2540408"/>
                <a:gd name="connsiteX115" fmla="*/ 1479589 w 4013570"/>
                <a:gd name="connsiteY115" fmla="*/ 451007 h 2540408"/>
                <a:gd name="connsiteX116" fmla="*/ 1498639 w 4013570"/>
                <a:gd name="connsiteY116" fmla="*/ 501807 h 2540408"/>
                <a:gd name="connsiteX117" fmla="*/ 1657389 w 4013570"/>
                <a:gd name="connsiteY117" fmla="*/ 603407 h 2540408"/>
                <a:gd name="connsiteX118" fmla="*/ 1816139 w 4013570"/>
                <a:gd name="connsiteY118" fmla="*/ 705007 h 2540408"/>
                <a:gd name="connsiteX119" fmla="*/ 1816139 w 4013570"/>
                <a:gd name="connsiteY119" fmla="*/ 578007 h 2540408"/>
                <a:gd name="connsiteX120" fmla="*/ 1803439 w 4013570"/>
                <a:gd name="connsiteY120" fmla="*/ 495457 h 2540408"/>
                <a:gd name="connsiteX121" fmla="*/ 1701839 w 4013570"/>
                <a:gd name="connsiteY121" fmla="*/ 393857 h 2540408"/>
                <a:gd name="connsiteX122" fmla="*/ 1720889 w 4013570"/>
                <a:gd name="connsiteY122" fmla="*/ 279557 h 2540408"/>
                <a:gd name="connsiteX123" fmla="*/ 1727239 w 4013570"/>
                <a:gd name="connsiteY123" fmla="*/ 412907 h 2540408"/>
                <a:gd name="connsiteX124" fmla="*/ 1841539 w 4013570"/>
                <a:gd name="connsiteY124" fmla="*/ 501807 h 2540408"/>
                <a:gd name="connsiteX125" fmla="*/ 1854239 w 4013570"/>
                <a:gd name="connsiteY125" fmla="*/ 622457 h 2540408"/>
                <a:gd name="connsiteX126" fmla="*/ 1816139 w 4013570"/>
                <a:gd name="connsiteY126" fmla="*/ 724057 h 2540408"/>
                <a:gd name="connsiteX127" fmla="*/ 1987589 w 4013570"/>
                <a:gd name="connsiteY127" fmla="*/ 800257 h 2540408"/>
                <a:gd name="connsiteX128" fmla="*/ 2101889 w 4013570"/>
                <a:gd name="connsiteY128" fmla="*/ 793907 h 2540408"/>
                <a:gd name="connsiteX129" fmla="*/ 2216189 w 4013570"/>
                <a:gd name="connsiteY129" fmla="*/ 755807 h 2540408"/>
                <a:gd name="connsiteX130" fmla="*/ 2184439 w 4013570"/>
                <a:gd name="connsiteY130" fmla="*/ 685957 h 2540408"/>
                <a:gd name="connsiteX131" fmla="*/ 2260639 w 4013570"/>
                <a:gd name="connsiteY131" fmla="*/ 654207 h 2540408"/>
                <a:gd name="connsiteX132" fmla="*/ 2197139 w 4013570"/>
                <a:gd name="connsiteY132" fmla="*/ 558957 h 2540408"/>
                <a:gd name="connsiteX133" fmla="*/ 2254289 w 4013570"/>
                <a:gd name="connsiteY133" fmla="*/ 419257 h 2540408"/>
                <a:gd name="connsiteX134" fmla="*/ 2139989 w 4013570"/>
                <a:gd name="connsiteY134" fmla="*/ 368457 h 2540408"/>
                <a:gd name="connsiteX135" fmla="*/ 2089189 w 4013570"/>
                <a:gd name="connsiteY135" fmla="*/ 285907 h 2540408"/>
                <a:gd name="connsiteX136" fmla="*/ 2032039 w 4013570"/>
                <a:gd name="connsiteY136" fmla="*/ 203357 h 2540408"/>
                <a:gd name="connsiteX137" fmla="*/ 1924089 w 4013570"/>
                <a:gd name="connsiteY137" fmla="*/ 63657 h 2540408"/>
                <a:gd name="connsiteX138" fmla="*/ 2038389 w 4013570"/>
                <a:gd name="connsiteY138" fmla="*/ 152557 h 2540408"/>
                <a:gd name="connsiteX139" fmla="*/ 2152689 w 4013570"/>
                <a:gd name="connsiteY139" fmla="*/ 285907 h 2540408"/>
                <a:gd name="connsiteX140" fmla="*/ 2241589 w 4013570"/>
                <a:gd name="connsiteY140" fmla="*/ 362107 h 2540408"/>
                <a:gd name="connsiteX141" fmla="*/ 2286039 w 4013570"/>
                <a:gd name="connsiteY141" fmla="*/ 451007 h 2540408"/>
                <a:gd name="connsiteX142" fmla="*/ 2241589 w 4013570"/>
                <a:gd name="connsiteY142" fmla="*/ 508157 h 2540408"/>
                <a:gd name="connsiteX143" fmla="*/ 2241589 w 4013570"/>
                <a:gd name="connsiteY143" fmla="*/ 571657 h 2540408"/>
                <a:gd name="connsiteX144" fmla="*/ 2317789 w 4013570"/>
                <a:gd name="connsiteY144" fmla="*/ 622457 h 2540408"/>
                <a:gd name="connsiteX145" fmla="*/ 2495589 w 4013570"/>
                <a:gd name="connsiteY145" fmla="*/ 451007 h 2540408"/>
                <a:gd name="connsiteX146" fmla="*/ 2609889 w 4013570"/>
                <a:gd name="connsiteY146" fmla="*/ 355757 h 2540408"/>
                <a:gd name="connsiteX147" fmla="*/ 2654339 w 4013570"/>
                <a:gd name="connsiteY147" fmla="*/ 336707 h 2540408"/>
                <a:gd name="connsiteX148" fmla="*/ 2609889 w 4013570"/>
                <a:gd name="connsiteY148" fmla="*/ 241457 h 2540408"/>
                <a:gd name="connsiteX149" fmla="*/ 2698789 w 4013570"/>
                <a:gd name="connsiteY149" fmla="*/ 158907 h 2540408"/>
                <a:gd name="connsiteX150" fmla="*/ 2673389 w 4013570"/>
                <a:gd name="connsiteY150" fmla="*/ 235107 h 2540408"/>
                <a:gd name="connsiteX151" fmla="*/ 2679739 w 4013570"/>
                <a:gd name="connsiteY151" fmla="*/ 311307 h 2540408"/>
                <a:gd name="connsiteX152" fmla="*/ 2806739 w 4013570"/>
                <a:gd name="connsiteY152" fmla="*/ 241457 h 2540408"/>
                <a:gd name="connsiteX153" fmla="*/ 2844839 w 4013570"/>
                <a:gd name="connsiteY153" fmla="*/ 152557 h 2540408"/>
                <a:gd name="connsiteX154" fmla="*/ 2889289 w 4013570"/>
                <a:gd name="connsiteY154" fmla="*/ 6507 h 2540408"/>
                <a:gd name="connsiteX155" fmla="*/ 2889289 w 4013570"/>
                <a:gd name="connsiteY155" fmla="*/ 101757 h 2540408"/>
                <a:gd name="connsiteX156" fmla="*/ 2984539 w 4013570"/>
                <a:gd name="connsiteY156" fmla="*/ 95407 h 2540408"/>
                <a:gd name="connsiteX157" fmla="*/ 3092489 w 4013570"/>
                <a:gd name="connsiteY157" fmla="*/ 157 h 2540408"/>
                <a:gd name="connsiteX158" fmla="*/ 2997239 w 4013570"/>
                <a:gd name="connsiteY158" fmla="*/ 120807 h 2540408"/>
                <a:gd name="connsiteX159" fmla="*/ 2889289 w 4013570"/>
                <a:gd name="connsiteY159" fmla="*/ 165257 h 2540408"/>
                <a:gd name="connsiteX160" fmla="*/ 2800389 w 4013570"/>
                <a:gd name="connsiteY160" fmla="*/ 247807 h 2540408"/>
                <a:gd name="connsiteX161" fmla="*/ 2724189 w 4013570"/>
                <a:gd name="connsiteY161" fmla="*/ 304957 h 2540408"/>
                <a:gd name="connsiteX162" fmla="*/ 2622589 w 4013570"/>
                <a:gd name="connsiteY162" fmla="*/ 381157 h 2540408"/>
                <a:gd name="connsiteX163" fmla="*/ 2603539 w 4013570"/>
                <a:gd name="connsiteY163" fmla="*/ 393857 h 2540408"/>
                <a:gd name="connsiteX164" fmla="*/ 2660689 w 4013570"/>
                <a:gd name="connsiteY164" fmla="*/ 412907 h 2540408"/>
                <a:gd name="connsiteX165" fmla="*/ 2749589 w 4013570"/>
                <a:gd name="connsiteY165" fmla="*/ 374807 h 2540408"/>
                <a:gd name="connsiteX166" fmla="*/ 2832139 w 4013570"/>
                <a:gd name="connsiteY166" fmla="*/ 349407 h 2540408"/>
                <a:gd name="connsiteX167" fmla="*/ 2933739 w 4013570"/>
                <a:gd name="connsiteY167" fmla="*/ 304957 h 2540408"/>
                <a:gd name="connsiteX168" fmla="*/ 3009939 w 4013570"/>
                <a:gd name="connsiteY168" fmla="*/ 304957 h 2540408"/>
                <a:gd name="connsiteX169" fmla="*/ 3054389 w 4013570"/>
                <a:gd name="connsiteY169" fmla="*/ 247807 h 2540408"/>
                <a:gd name="connsiteX170" fmla="*/ 3162339 w 4013570"/>
                <a:gd name="connsiteY170" fmla="*/ 235107 h 2540408"/>
                <a:gd name="connsiteX171" fmla="*/ 3086139 w 4013570"/>
                <a:gd name="connsiteY171" fmla="*/ 285907 h 2540408"/>
                <a:gd name="connsiteX172" fmla="*/ 3009939 w 4013570"/>
                <a:gd name="connsiteY172" fmla="*/ 330357 h 2540408"/>
                <a:gd name="connsiteX173" fmla="*/ 2914689 w 4013570"/>
                <a:gd name="connsiteY173" fmla="*/ 330357 h 2540408"/>
                <a:gd name="connsiteX174" fmla="*/ 2755939 w 4013570"/>
                <a:gd name="connsiteY174" fmla="*/ 419257 h 2540408"/>
                <a:gd name="connsiteX175" fmla="*/ 2622589 w 4013570"/>
                <a:gd name="connsiteY175" fmla="*/ 444657 h 2540408"/>
                <a:gd name="connsiteX176" fmla="*/ 2552739 w 4013570"/>
                <a:gd name="connsiteY176" fmla="*/ 444657 h 2540408"/>
                <a:gd name="connsiteX177" fmla="*/ 2438439 w 4013570"/>
                <a:gd name="connsiteY177" fmla="*/ 508157 h 2540408"/>
                <a:gd name="connsiteX178" fmla="*/ 2349539 w 4013570"/>
                <a:gd name="connsiteY178" fmla="*/ 628807 h 2540408"/>
                <a:gd name="connsiteX179" fmla="*/ 2286039 w 4013570"/>
                <a:gd name="connsiteY179" fmla="*/ 679607 h 2540408"/>
                <a:gd name="connsiteX180" fmla="*/ 2241589 w 4013570"/>
                <a:gd name="connsiteY180" fmla="*/ 705007 h 2540408"/>
                <a:gd name="connsiteX181" fmla="*/ 2286039 w 4013570"/>
                <a:gd name="connsiteY181" fmla="*/ 768507 h 2540408"/>
                <a:gd name="connsiteX182" fmla="*/ 2057439 w 4013570"/>
                <a:gd name="connsiteY182" fmla="*/ 844707 h 2540408"/>
                <a:gd name="connsiteX183" fmla="*/ 2057439 w 4013570"/>
                <a:gd name="connsiteY183" fmla="*/ 889157 h 2540408"/>
                <a:gd name="connsiteX184" fmla="*/ 2120939 w 4013570"/>
                <a:gd name="connsiteY184" fmla="*/ 952657 h 2540408"/>
                <a:gd name="connsiteX185" fmla="*/ 2209839 w 4013570"/>
                <a:gd name="connsiteY185" fmla="*/ 959007 h 2540408"/>
                <a:gd name="connsiteX186" fmla="*/ 2235239 w 4013570"/>
                <a:gd name="connsiteY186" fmla="*/ 1022507 h 2540408"/>
                <a:gd name="connsiteX187" fmla="*/ 2406689 w 4013570"/>
                <a:gd name="connsiteY187" fmla="*/ 1016157 h 2540408"/>
                <a:gd name="connsiteX188" fmla="*/ 2762289 w 4013570"/>
                <a:gd name="connsiteY188" fmla="*/ 920907 h 2540408"/>
                <a:gd name="connsiteX189" fmla="*/ 2997239 w 4013570"/>
                <a:gd name="connsiteY189" fmla="*/ 844707 h 2540408"/>
                <a:gd name="connsiteX190" fmla="*/ 3155989 w 4013570"/>
                <a:gd name="connsiteY190" fmla="*/ 724057 h 2540408"/>
                <a:gd name="connsiteX191" fmla="*/ 3302039 w 4013570"/>
                <a:gd name="connsiteY191" fmla="*/ 533557 h 2540408"/>
                <a:gd name="connsiteX192" fmla="*/ 3422689 w 4013570"/>
                <a:gd name="connsiteY192" fmla="*/ 374807 h 2540408"/>
                <a:gd name="connsiteX193" fmla="*/ 3530639 w 4013570"/>
                <a:gd name="connsiteY193" fmla="*/ 158907 h 2540408"/>
                <a:gd name="connsiteX194" fmla="*/ 3460789 w 4013570"/>
                <a:gd name="connsiteY194" fmla="*/ 349407 h 2540408"/>
                <a:gd name="connsiteX195" fmla="*/ 3644939 w 4013570"/>
                <a:gd name="connsiteY195" fmla="*/ 273207 h 2540408"/>
                <a:gd name="connsiteX196" fmla="*/ 3721139 w 4013570"/>
                <a:gd name="connsiteY196" fmla="*/ 146207 h 2540408"/>
                <a:gd name="connsiteX197" fmla="*/ 3644939 w 4013570"/>
                <a:gd name="connsiteY197" fmla="*/ 304957 h 2540408"/>
                <a:gd name="connsiteX198" fmla="*/ 3429039 w 4013570"/>
                <a:gd name="connsiteY198" fmla="*/ 438307 h 2540408"/>
                <a:gd name="connsiteX199" fmla="*/ 3327439 w 4013570"/>
                <a:gd name="connsiteY199" fmla="*/ 578007 h 2540408"/>
                <a:gd name="connsiteX200" fmla="*/ 3232189 w 4013570"/>
                <a:gd name="connsiteY200" fmla="*/ 711357 h 2540408"/>
                <a:gd name="connsiteX201" fmla="*/ 3435389 w 4013570"/>
                <a:gd name="connsiteY201" fmla="*/ 673257 h 2540408"/>
                <a:gd name="connsiteX202" fmla="*/ 3613189 w 4013570"/>
                <a:gd name="connsiteY202" fmla="*/ 622457 h 2540408"/>
                <a:gd name="connsiteX203" fmla="*/ 3733839 w 4013570"/>
                <a:gd name="connsiteY203" fmla="*/ 539907 h 2540408"/>
                <a:gd name="connsiteX204" fmla="*/ 3841789 w 4013570"/>
                <a:gd name="connsiteY204" fmla="*/ 476407 h 2540408"/>
                <a:gd name="connsiteX205" fmla="*/ 3911639 w 4013570"/>
                <a:gd name="connsiteY205" fmla="*/ 343057 h 2540408"/>
                <a:gd name="connsiteX206" fmla="*/ 3873539 w 4013570"/>
                <a:gd name="connsiteY206" fmla="*/ 190657 h 2540408"/>
                <a:gd name="connsiteX207" fmla="*/ 3917989 w 4013570"/>
                <a:gd name="connsiteY207" fmla="*/ 304957 h 2540408"/>
                <a:gd name="connsiteX208" fmla="*/ 4013239 w 4013570"/>
                <a:gd name="connsiteY208" fmla="*/ 298607 h 2540408"/>
                <a:gd name="connsiteX209" fmla="*/ 3943389 w 4013570"/>
                <a:gd name="connsiteY209" fmla="*/ 368457 h 2540408"/>
                <a:gd name="connsiteX210" fmla="*/ 3790989 w 4013570"/>
                <a:gd name="connsiteY210" fmla="*/ 539907 h 2540408"/>
                <a:gd name="connsiteX211" fmla="*/ 3625889 w 4013570"/>
                <a:gd name="connsiteY211" fmla="*/ 654207 h 2540408"/>
                <a:gd name="connsiteX212" fmla="*/ 3346489 w 4013570"/>
                <a:gd name="connsiteY212" fmla="*/ 717707 h 2540408"/>
                <a:gd name="connsiteX213" fmla="*/ 3194089 w 4013570"/>
                <a:gd name="connsiteY213" fmla="*/ 730407 h 2540408"/>
                <a:gd name="connsiteX214" fmla="*/ 3143289 w 4013570"/>
                <a:gd name="connsiteY214" fmla="*/ 762157 h 2540408"/>
                <a:gd name="connsiteX215" fmla="*/ 3041689 w 4013570"/>
                <a:gd name="connsiteY215" fmla="*/ 857407 h 2540408"/>
                <a:gd name="connsiteX216" fmla="*/ 2825789 w 4013570"/>
                <a:gd name="connsiteY216" fmla="*/ 908207 h 2540408"/>
                <a:gd name="connsiteX217" fmla="*/ 2660689 w 4013570"/>
                <a:gd name="connsiteY217" fmla="*/ 971707 h 2540408"/>
                <a:gd name="connsiteX218" fmla="*/ 2381289 w 4013570"/>
                <a:gd name="connsiteY218" fmla="*/ 1035207 h 2540408"/>
                <a:gd name="connsiteX219" fmla="*/ 2197139 w 4013570"/>
                <a:gd name="connsiteY219" fmla="*/ 1079657 h 2540408"/>
                <a:gd name="connsiteX220" fmla="*/ 2120939 w 4013570"/>
                <a:gd name="connsiteY220" fmla="*/ 1155857 h 2540408"/>
                <a:gd name="connsiteX221" fmla="*/ 2032039 w 4013570"/>
                <a:gd name="connsiteY221" fmla="*/ 1238407 h 2540408"/>
                <a:gd name="connsiteX222" fmla="*/ 2070139 w 4013570"/>
                <a:gd name="connsiteY222" fmla="*/ 1282857 h 2540408"/>
                <a:gd name="connsiteX223" fmla="*/ 2203489 w 4013570"/>
                <a:gd name="connsiteY223" fmla="*/ 1441607 h 2540408"/>
                <a:gd name="connsiteX224" fmla="*/ 2082839 w 4013570"/>
                <a:gd name="connsiteY224" fmla="*/ 1555907 h 2540408"/>
                <a:gd name="connsiteX225" fmla="*/ 1676439 w 4013570"/>
                <a:gd name="connsiteY225" fmla="*/ 1752757 h 2540408"/>
                <a:gd name="connsiteX226" fmla="*/ 1727239 w 4013570"/>
                <a:gd name="connsiteY226" fmla="*/ 1892457 h 2540408"/>
                <a:gd name="connsiteX227" fmla="*/ 1727239 w 4013570"/>
                <a:gd name="connsiteY227" fmla="*/ 2025807 h 2540408"/>
                <a:gd name="connsiteX228" fmla="*/ 1682789 w 4013570"/>
                <a:gd name="connsiteY228" fmla="*/ 2114707 h 2540408"/>
                <a:gd name="connsiteX229" fmla="*/ 1974889 w 4013570"/>
                <a:gd name="connsiteY229" fmla="*/ 2095657 h 2540408"/>
                <a:gd name="connsiteX230" fmla="*/ 2114589 w 4013570"/>
                <a:gd name="connsiteY230" fmla="*/ 2108357 h 2540408"/>
                <a:gd name="connsiteX231" fmla="*/ 2298739 w 4013570"/>
                <a:gd name="connsiteY231" fmla="*/ 2051207 h 2540408"/>
                <a:gd name="connsiteX232" fmla="*/ 2501939 w 4013570"/>
                <a:gd name="connsiteY232" fmla="*/ 2025807 h 2540408"/>
                <a:gd name="connsiteX233" fmla="*/ 2660689 w 4013570"/>
                <a:gd name="connsiteY233" fmla="*/ 1949607 h 2540408"/>
                <a:gd name="connsiteX234" fmla="*/ 2819439 w 4013570"/>
                <a:gd name="connsiteY234" fmla="*/ 1848007 h 2540408"/>
                <a:gd name="connsiteX235" fmla="*/ 3022639 w 4013570"/>
                <a:gd name="connsiteY235" fmla="*/ 1778157 h 2540408"/>
                <a:gd name="connsiteX236" fmla="*/ 3181389 w 4013570"/>
                <a:gd name="connsiteY236" fmla="*/ 1638457 h 2540408"/>
                <a:gd name="connsiteX237" fmla="*/ 3276639 w 4013570"/>
                <a:gd name="connsiteY237" fmla="*/ 1587657 h 2540408"/>
                <a:gd name="connsiteX238" fmla="*/ 3479839 w 4013570"/>
                <a:gd name="connsiteY238" fmla="*/ 1587657 h 2540408"/>
                <a:gd name="connsiteX239" fmla="*/ 3606839 w 4013570"/>
                <a:gd name="connsiteY239" fmla="*/ 1562257 h 2540408"/>
                <a:gd name="connsiteX240" fmla="*/ 3721139 w 4013570"/>
                <a:gd name="connsiteY240" fmla="*/ 1486057 h 2540408"/>
                <a:gd name="connsiteX241" fmla="*/ 3625889 w 4013570"/>
                <a:gd name="connsiteY241" fmla="*/ 1594007 h 2540408"/>
                <a:gd name="connsiteX242" fmla="*/ 3314739 w 4013570"/>
                <a:gd name="connsiteY242" fmla="*/ 1606707 h 2540408"/>
                <a:gd name="connsiteX243" fmla="*/ 3187739 w 4013570"/>
                <a:gd name="connsiteY243" fmla="*/ 1657507 h 2540408"/>
                <a:gd name="connsiteX244" fmla="*/ 3079789 w 4013570"/>
                <a:gd name="connsiteY244" fmla="*/ 1803557 h 2540408"/>
                <a:gd name="connsiteX245" fmla="*/ 2965489 w 4013570"/>
                <a:gd name="connsiteY245" fmla="*/ 1848007 h 2540408"/>
                <a:gd name="connsiteX246" fmla="*/ 2787689 w 4013570"/>
                <a:gd name="connsiteY246" fmla="*/ 1911507 h 2540408"/>
                <a:gd name="connsiteX247" fmla="*/ 2552739 w 4013570"/>
                <a:gd name="connsiteY247" fmla="*/ 2025807 h 2540408"/>
                <a:gd name="connsiteX248" fmla="*/ 2324139 w 4013570"/>
                <a:gd name="connsiteY248" fmla="*/ 2076607 h 2540408"/>
                <a:gd name="connsiteX249" fmla="*/ 2165389 w 4013570"/>
                <a:gd name="connsiteY249" fmla="*/ 2114707 h 2540408"/>
                <a:gd name="connsiteX250" fmla="*/ 1924089 w 4013570"/>
                <a:gd name="connsiteY250" fmla="*/ 2140107 h 2540408"/>
                <a:gd name="connsiteX251" fmla="*/ 1752639 w 4013570"/>
                <a:gd name="connsiteY251" fmla="*/ 2133757 h 2540408"/>
                <a:gd name="connsiteX252" fmla="*/ 1911389 w 4013570"/>
                <a:gd name="connsiteY252" fmla="*/ 2203607 h 2540408"/>
                <a:gd name="connsiteX253" fmla="*/ 2000289 w 4013570"/>
                <a:gd name="connsiteY253" fmla="*/ 2273457 h 2540408"/>
                <a:gd name="connsiteX254" fmla="*/ 1822489 w 4013570"/>
                <a:gd name="connsiteY254" fmla="*/ 2197257 h 2540408"/>
                <a:gd name="connsiteX255" fmla="*/ 1689139 w 4013570"/>
                <a:gd name="connsiteY255" fmla="*/ 2171857 h 2540408"/>
                <a:gd name="connsiteX256" fmla="*/ 1562139 w 4013570"/>
                <a:gd name="connsiteY256" fmla="*/ 2159157 h 2540408"/>
                <a:gd name="connsiteX257" fmla="*/ 1409739 w 4013570"/>
                <a:gd name="connsiteY257" fmla="*/ 2229007 h 2540408"/>
                <a:gd name="connsiteX258" fmla="*/ 1390689 w 4013570"/>
                <a:gd name="connsiteY258" fmla="*/ 2311557 h 2540408"/>
                <a:gd name="connsiteX259" fmla="*/ 1301789 w 4013570"/>
                <a:gd name="connsiteY259" fmla="*/ 2298857 h 2540408"/>
                <a:gd name="connsiteX260" fmla="*/ 1282739 w 4013570"/>
                <a:gd name="connsiteY260" fmla="*/ 2425857 h 2540408"/>
                <a:gd name="connsiteX261" fmla="*/ 1206539 w 4013570"/>
                <a:gd name="connsiteY261" fmla="*/ 2540157 h 2540408"/>
                <a:gd name="connsiteX262" fmla="*/ 1206539 w 4013570"/>
                <a:gd name="connsiteY262" fmla="*/ 2394107 h 2540408"/>
                <a:gd name="connsiteX263" fmla="*/ 1098589 w 4013570"/>
                <a:gd name="connsiteY263" fmla="*/ 2521107 h 2540408"/>
                <a:gd name="connsiteX264" fmla="*/ 1136689 w 4013570"/>
                <a:gd name="connsiteY264" fmla="*/ 2394107 h 2540408"/>
                <a:gd name="connsiteX265" fmla="*/ 1117639 w 4013570"/>
                <a:gd name="connsiteY265" fmla="*/ 2311557 h 2540408"/>
                <a:gd name="connsiteX266" fmla="*/ 1035089 w 4013570"/>
                <a:gd name="connsiteY266" fmla="*/ 2298857 h 2540408"/>
                <a:gd name="connsiteX267" fmla="*/ 971589 w 4013570"/>
                <a:gd name="connsiteY267" fmla="*/ 2476657 h 2540408"/>
                <a:gd name="connsiteX268" fmla="*/ 869989 w 4013570"/>
                <a:gd name="connsiteY268" fmla="*/ 2527457 h 2540408"/>
                <a:gd name="connsiteX269" fmla="*/ 990639 w 4013570"/>
                <a:gd name="connsiteY269" fmla="*/ 2298857 h 2540408"/>
                <a:gd name="connsiteX270" fmla="*/ 914439 w 4013570"/>
                <a:gd name="connsiteY270" fmla="*/ 2273457 h 2540408"/>
                <a:gd name="connsiteX271" fmla="*/ 787439 w 4013570"/>
                <a:gd name="connsiteY271" fmla="*/ 2394107 h 2540408"/>
                <a:gd name="connsiteX272" fmla="*/ 685839 w 4013570"/>
                <a:gd name="connsiteY272" fmla="*/ 2521107 h 2540408"/>
                <a:gd name="connsiteX273" fmla="*/ 781089 w 4013570"/>
                <a:gd name="connsiteY273" fmla="*/ 2292507 h 2540408"/>
                <a:gd name="connsiteX274" fmla="*/ 584239 w 4013570"/>
                <a:gd name="connsiteY274" fmla="*/ 2406807 h 2540408"/>
                <a:gd name="connsiteX275" fmla="*/ 520739 w 4013570"/>
                <a:gd name="connsiteY275" fmla="*/ 2495707 h 2540408"/>
                <a:gd name="connsiteX276" fmla="*/ 508039 w 4013570"/>
                <a:gd name="connsiteY276" fmla="*/ 2368707 h 2540408"/>
                <a:gd name="connsiteX277" fmla="*/ 342939 w 4013570"/>
                <a:gd name="connsiteY277" fmla="*/ 2330607 h 2540408"/>
                <a:gd name="connsiteX278" fmla="*/ 292139 w 4013570"/>
                <a:gd name="connsiteY278" fmla="*/ 2457607 h 2540408"/>
                <a:gd name="connsiteX279" fmla="*/ 292139 w 4013570"/>
                <a:gd name="connsiteY279" fmla="*/ 2368707 h 2540408"/>
                <a:gd name="connsiteX280" fmla="*/ 39 w 4013570"/>
                <a:gd name="connsiteY280" fmla="*/ 2476657 h 2540408"/>
                <a:gd name="connsiteX0" fmla="*/ 39 w 4013570"/>
                <a:gd name="connsiteY0" fmla="*/ 2476657 h 2537414"/>
                <a:gd name="connsiteX1" fmla="*/ 273089 w 4013570"/>
                <a:gd name="connsiteY1" fmla="*/ 2317907 h 2537414"/>
                <a:gd name="connsiteX2" fmla="*/ 514389 w 4013570"/>
                <a:gd name="connsiteY2" fmla="*/ 2298857 h 2537414"/>
                <a:gd name="connsiteX3" fmla="*/ 654089 w 4013570"/>
                <a:gd name="connsiteY3" fmla="*/ 2311557 h 2537414"/>
                <a:gd name="connsiteX4" fmla="*/ 825539 w 4013570"/>
                <a:gd name="connsiteY4" fmla="*/ 2241707 h 2537414"/>
                <a:gd name="connsiteX5" fmla="*/ 1143039 w 4013570"/>
                <a:gd name="connsiteY5" fmla="*/ 2197257 h 2537414"/>
                <a:gd name="connsiteX6" fmla="*/ 1295439 w 4013570"/>
                <a:gd name="connsiteY6" fmla="*/ 2178207 h 2537414"/>
                <a:gd name="connsiteX7" fmla="*/ 1416089 w 4013570"/>
                <a:gd name="connsiteY7" fmla="*/ 2140107 h 2537414"/>
                <a:gd name="connsiteX8" fmla="*/ 1416089 w 4013570"/>
                <a:gd name="connsiteY8" fmla="*/ 2089307 h 2537414"/>
                <a:gd name="connsiteX9" fmla="*/ 1301789 w 4013570"/>
                <a:gd name="connsiteY9" fmla="*/ 2063907 h 2537414"/>
                <a:gd name="connsiteX10" fmla="*/ 1104939 w 4013570"/>
                <a:gd name="connsiteY10" fmla="*/ 2044857 h 2537414"/>
                <a:gd name="connsiteX11" fmla="*/ 958889 w 4013570"/>
                <a:gd name="connsiteY11" fmla="*/ 2006757 h 2537414"/>
                <a:gd name="connsiteX12" fmla="*/ 819189 w 4013570"/>
                <a:gd name="connsiteY12" fmla="*/ 1924207 h 2537414"/>
                <a:gd name="connsiteX13" fmla="*/ 647739 w 4013570"/>
                <a:gd name="connsiteY13" fmla="*/ 1879757 h 2537414"/>
                <a:gd name="connsiteX14" fmla="*/ 723939 w 4013570"/>
                <a:gd name="connsiteY14" fmla="*/ 1886107 h 2537414"/>
                <a:gd name="connsiteX15" fmla="*/ 1054139 w 4013570"/>
                <a:gd name="connsiteY15" fmla="*/ 1955957 h 2537414"/>
                <a:gd name="connsiteX16" fmla="*/ 1187489 w 4013570"/>
                <a:gd name="connsiteY16" fmla="*/ 2013107 h 2537414"/>
                <a:gd name="connsiteX17" fmla="*/ 1358939 w 4013570"/>
                <a:gd name="connsiteY17" fmla="*/ 2025807 h 2537414"/>
                <a:gd name="connsiteX18" fmla="*/ 1460539 w 4013570"/>
                <a:gd name="connsiteY18" fmla="*/ 2051207 h 2537414"/>
                <a:gd name="connsiteX19" fmla="*/ 1504989 w 4013570"/>
                <a:gd name="connsiteY19" fmla="*/ 2114707 h 2537414"/>
                <a:gd name="connsiteX20" fmla="*/ 1676439 w 4013570"/>
                <a:gd name="connsiteY20" fmla="*/ 2019457 h 2537414"/>
                <a:gd name="connsiteX21" fmla="*/ 1606589 w 4013570"/>
                <a:gd name="connsiteY21" fmla="*/ 1803557 h 2537414"/>
                <a:gd name="connsiteX22" fmla="*/ 1568489 w 4013570"/>
                <a:gd name="connsiteY22" fmla="*/ 1752757 h 2537414"/>
                <a:gd name="connsiteX23" fmla="*/ 1619289 w 4013570"/>
                <a:gd name="connsiteY23" fmla="*/ 1701957 h 2537414"/>
                <a:gd name="connsiteX24" fmla="*/ 1454189 w 4013570"/>
                <a:gd name="connsiteY24" fmla="*/ 1682907 h 2537414"/>
                <a:gd name="connsiteX25" fmla="*/ 1276389 w 4013570"/>
                <a:gd name="connsiteY25" fmla="*/ 1644807 h 2537414"/>
                <a:gd name="connsiteX26" fmla="*/ 1041439 w 4013570"/>
                <a:gd name="connsiteY26" fmla="*/ 1600357 h 2537414"/>
                <a:gd name="connsiteX27" fmla="*/ 882689 w 4013570"/>
                <a:gd name="connsiteY27" fmla="*/ 1587657 h 2537414"/>
                <a:gd name="connsiteX28" fmla="*/ 800139 w 4013570"/>
                <a:gd name="connsiteY28" fmla="*/ 1536857 h 2537414"/>
                <a:gd name="connsiteX29" fmla="*/ 946189 w 4013570"/>
                <a:gd name="connsiteY29" fmla="*/ 1555907 h 2537414"/>
                <a:gd name="connsiteX30" fmla="*/ 1123989 w 4013570"/>
                <a:gd name="connsiteY30" fmla="*/ 1555907 h 2537414"/>
                <a:gd name="connsiteX31" fmla="*/ 1250989 w 4013570"/>
                <a:gd name="connsiteY31" fmla="*/ 1574957 h 2537414"/>
                <a:gd name="connsiteX32" fmla="*/ 1403389 w 4013570"/>
                <a:gd name="connsiteY32" fmla="*/ 1632107 h 2537414"/>
                <a:gd name="connsiteX33" fmla="*/ 1530389 w 4013570"/>
                <a:gd name="connsiteY33" fmla="*/ 1644807 h 2537414"/>
                <a:gd name="connsiteX34" fmla="*/ 1644689 w 4013570"/>
                <a:gd name="connsiteY34" fmla="*/ 1682907 h 2537414"/>
                <a:gd name="connsiteX35" fmla="*/ 1803439 w 4013570"/>
                <a:gd name="connsiteY35" fmla="*/ 1638457 h 2537414"/>
                <a:gd name="connsiteX36" fmla="*/ 1962189 w 4013570"/>
                <a:gd name="connsiteY36" fmla="*/ 1574957 h 2537414"/>
                <a:gd name="connsiteX37" fmla="*/ 2089189 w 4013570"/>
                <a:gd name="connsiteY37" fmla="*/ 1460657 h 2537414"/>
                <a:gd name="connsiteX38" fmla="*/ 2038389 w 4013570"/>
                <a:gd name="connsiteY38" fmla="*/ 1403507 h 2537414"/>
                <a:gd name="connsiteX39" fmla="*/ 1905039 w 4013570"/>
                <a:gd name="connsiteY39" fmla="*/ 1282857 h 2537414"/>
                <a:gd name="connsiteX40" fmla="*/ 1701839 w 4013570"/>
                <a:gd name="connsiteY40" fmla="*/ 1219357 h 2537414"/>
                <a:gd name="connsiteX41" fmla="*/ 1428789 w 4013570"/>
                <a:gd name="connsiteY41" fmla="*/ 1149507 h 2537414"/>
                <a:gd name="connsiteX42" fmla="*/ 1276389 w 4013570"/>
                <a:gd name="connsiteY42" fmla="*/ 1073307 h 2537414"/>
                <a:gd name="connsiteX43" fmla="*/ 1111289 w 4013570"/>
                <a:gd name="connsiteY43" fmla="*/ 978057 h 2537414"/>
                <a:gd name="connsiteX44" fmla="*/ 971589 w 4013570"/>
                <a:gd name="connsiteY44" fmla="*/ 978057 h 2537414"/>
                <a:gd name="connsiteX45" fmla="*/ 787439 w 4013570"/>
                <a:gd name="connsiteY45" fmla="*/ 959007 h 2537414"/>
                <a:gd name="connsiteX46" fmla="*/ 666789 w 4013570"/>
                <a:gd name="connsiteY46" fmla="*/ 857407 h 2537414"/>
                <a:gd name="connsiteX47" fmla="*/ 514389 w 4013570"/>
                <a:gd name="connsiteY47" fmla="*/ 838357 h 2537414"/>
                <a:gd name="connsiteX48" fmla="*/ 425489 w 4013570"/>
                <a:gd name="connsiteY48" fmla="*/ 838357 h 2537414"/>
                <a:gd name="connsiteX49" fmla="*/ 558839 w 4013570"/>
                <a:gd name="connsiteY49" fmla="*/ 787557 h 2537414"/>
                <a:gd name="connsiteX50" fmla="*/ 425489 w 4013570"/>
                <a:gd name="connsiteY50" fmla="*/ 762157 h 2537414"/>
                <a:gd name="connsiteX51" fmla="*/ 514389 w 4013570"/>
                <a:gd name="connsiteY51" fmla="*/ 755807 h 2537414"/>
                <a:gd name="connsiteX52" fmla="*/ 660439 w 4013570"/>
                <a:gd name="connsiteY52" fmla="*/ 825657 h 2537414"/>
                <a:gd name="connsiteX53" fmla="*/ 787439 w 4013570"/>
                <a:gd name="connsiteY53" fmla="*/ 920907 h 2537414"/>
                <a:gd name="connsiteX54" fmla="*/ 984289 w 4013570"/>
                <a:gd name="connsiteY54" fmla="*/ 959007 h 2537414"/>
                <a:gd name="connsiteX55" fmla="*/ 990639 w 4013570"/>
                <a:gd name="connsiteY55" fmla="*/ 952657 h 2537414"/>
                <a:gd name="connsiteX56" fmla="*/ 914439 w 4013570"/>
                <a:gd name="connsiteY56" fmla="*/ 889157 h 2537414"/>
                <a:gd name="connsiteX57" fmla="*/ 831889 w 4013570"/>
                <a:gd name="connsiteY57" fmla="*/ 825657 h 2537414"/>
                <a:gd name="connsiteX58" fmla="*/ 736639 w 4013570"/>
                <a:gd name="connsiteY58" fmla="*/ 724057 h 2537414"/>
                <a:gd name="connsiteX59" fmla="*/ 660439 w 4013570"/>
                <a:gd name="connsiteY59" fmla="*/ 660557 h 2537414"/>
                <a:gd name="connsiteX60" fmla="*/ 577889 w 4013570"/>
                <a:gd name="connsiteY60" fmla="*/ 590707 h 2537414"/>
                <a:gd name="connsiteX61" fmla="*/ 476289 w 4013570"/>
                <a:gd name="connsiteY61" fmla="*/ 539907 h 2537414"/>
                <a:gd name="connsiteX62" fmla="*/ 590589 w 4013570"/>
                <a:gd name="connsiteY62" fmla="*/ 565307 h 2537414"/>
                <a:gd name="connsiteX63" fmla="*/ 641389 w 4013570"/>
                <a:gd name="connsiteY63" fmla="*/ 514507 h 2537414"/>
                <a:gd name="connsiteX64" fmla="*/ 641389 w 4013570"/>
                <a:gd name="connsiteY64" fmla="*/ 597057 h 2537414"/>
                <a:gd name="connsiteX65" fmla="*/ 755689 w 4013570"/>
                <a:gd name="connsiteY65" fmla="*/ 679607 h 2537414"/>
                <a:gd name="connsiteX66" fmla="*/ 869989 w 4013570"/>
                <a:gd name="connsiteY66" fmla="*/ 755807 h 2537414"/>
                <a:gd name="connsiteX67" fmla="*/ 946189 w 4013570"/>
                <a:gd name="connsiteY67" fmla="*/ 863757 h 2537414"/>
                <a:gd name="connsiteX68" fmla="*/ 1079539 w 4013570"/>
                <a:gd name="connsiteY68" fmla="*/ 959007 h 2537414"/>
                <a:gd name="connsiteX69" fmla="*/ 1079539 w 4013570"/>
                <a:gd name="connsiteY69" fmla="*/ 889157 h 2537414"/>
                <a:gd name="connsiteX70" fmla="*/ 1035089 w 4013570"/>
                <a:gd name="connsiteY70" fmla="*/ 793907 h 2537414"/>
                <a:gd name="connsiteX71" fmla="*/ 1016039 w 4013570"/>
                <a:gd name="connsiteY71" fmla="*/ 705007 h 2537414"/>
                <a:gd name="connsiteX72" fmla="*/ 939839 w 4013570"/>
                <a:gd name="connsiteY72" fmla="*/ 641507 h 2537414"/>
                <a:gd name="connsiteX73" fmla="*/ 914439 w 4013570"/>
                <a:gd name="connsiteY73" fmla="*/ 584357 h 2537414"/>
                <a:gd name="connsiteX74" fmla="*/ 800139 w 4013570"/>
                <a:gd name="connsiteY74" fmla="*/ 482757 h 2537414"/>
                <a:gd name="connsiteX75" fmla="*/ 901739 w 4013570"/>
                <a:gd name="connsiteY75" fmla="*/ 552607 h 2537414"/>
                <a:gd name="connsiteX76" fmla="*/ 996989 w 4013570"/>
                <a:gd name="connsiteY76" fmla="*/ 635157 h 2537414"/>
                <a:gd name="connsiteX77" fmla="*/ 1060489 w 4013570"/>
                <a:gd name="connsiteY77" fmla="*/ 781207 h 2537414"/>
                <a:gd name="connsiteX78" fmla="*/ 1085889 w 4013570"/>
                <a:gd name="connsiteY78" fmla="*/ 895507 h 2537414"/>
                <a:gd name="connsiteX79" fmla="*/ 1136689 w 4013570"/>
                <a:gd name="connsiteY79" fmla="*/ 984407 h 2537414"/>
                <a:gd name="connsiteX80" fmla="*/ 1314489 w 4013570"/>
                <a:gd name="connsiteY80" fmla="*/ 1066957 h 2537414"/>
                <a:gd name="connsiteX81" fmla="*/ 1504989 w 4013570"/>
                <a:gd name="connsiteY81" fmla="*/ 1136807 h 2537414"/>
                <a:gd name="connsiteX82" fmla="*/ 1676439 w 4013570"/>
                <a:gd name="connsiteY82" fmla="*/ 1193957 h 2537414"/>
                <a:gd name="connsiteX83" fmla="*/ 1866939 w 4013570"/>
                <a:gd name="connsiteY83" fmla="*/ 1219357 h 2537414"/>
                <a:gd name="connsiteX84" fmla="*/ 1924089 w 4013570"/>
                <a:gd name="connsiteY84" fmla="*/ 1225707 h 2537414"/>
                <a:gd name="connsiteX85" fmla="*/ 2025689 w 4013570"/>
                <a:gd name="connsiteY85" fmla="*/ 1149507 h 2537414"/>
                <a:gd name="connsiteX86" fmla="*/ 2152689 w 4013570"/>
                <a:gd name="connsiteY86" fmla="*/ 1092357 h 2537414"/>
                <a:gd name="connsiteX87" fmla="*/ 2159039 w 4013570"/>
                <a:gd name="connsiteY87" fmla="*/ 1047907 h 2537414"/>
                <a:gd name="connsiteX88" fmla="*/ 2038389 w 4013570"/>
                <a:gd name="connsiteY88" fmla="*/ 959007 h 2537414"/>
                <a:gd name="connsiteX89" fmla="*/ 2000289 w 4013570"/>
                <a:gd name="connsiteY89" fmla="*/ 870107 h 2537414"/>
                <a:gd name="connsiteX90" fmla="*/ 1917739 w 4013570"/>
                <a:gd name="connsiteY90" fmla="*/ 787557 h 2537414"/>
                <a:gd name="connsiteX91" fmla="*/ 1600239 w 4013570"/>
                <a:gd name="connsiteY91" fmla="*/ 616107 h 2537414"/>
                <a:gd name="connsiteX92" fmla="*/ 1511339 w 4013570"/>
                <a:gd name="connsiteY92" fmla="*/ 590707 h 2537414"/>
                <a:gd name="connsiteX93" fmla="*/ 1301789 w 4013570"/>
                <a:gd name="connsiteY93" fmla="*/ 565307 h 2537414"/>
                <a:gd name="connsiteX94" fmla="*/ 1219239 w 4013570"/>
                <a:gd name="connsiteY94" fmla="*/ 482757 h 2537414"/>
                <a:gd name="connsiteX95" fmla="*/ 1041439 w 4013570"/>
                <a:gd name="connsiteY95" fmla="*/ 419257 h 2537414"/>
                <a:gd name="connsiteX96" fmla="*/ 1174789 w 4013570"/>
                <a:gd name="connsiteY96" fmla="*/ 457357 h 2537414"/>
                <a:gd name="connsiteX97" fmla="*/ 1181139 w 4013570"/>
                <a:gd name="connsiteY97" fmla="*/ 393857 h 2537414"/>
                <a:gd name="connsiteX98" fmla="*/ 1092239 w 4013570"/>
                <a:gd name="connsiteY98" fmla="*/ 330357 h 2537414"/>
                <a:gd name="connsiteX99" fmla="*/ 1244639 w 4013570"/>
                <a:gd name="connsiteY99" fmla="*/ 412907 h 2537414"/>
                <a:gd name="connsiteX100" fmla="*/ 1295439 w 4013570"/>
                <a:gd name="connsiteY100" fmla="*/ 501807 h 2537414"/>
                <a:gd name="connsiteX101" fmla="*/ 1403389 w 4013570"/>
                <a:gd name="connsiteY101" fmla="*/ 565307 h 2537414"/>
                <a:gd name="connsiteX102" fmla="*/ 1524039 w 4013570"/>
                <a:gd name="connsiteY102" fmla="*/ 558957 h 2537414"/>
                <a:gd name="connsiteX103" fmla="*/ 1447839 w 4013570"/>
                <a:gd name="connsiteY103" fmla="*/ 476407 h 2537414"/>
                <a:gd name="connsiteX104" fmla="*/ 1320839 w 4013570"/>
                <a:gd name="connsiteY104" fmla="*/ 381157 h 2537414"/>
                <a:gd name="connsiteX105" fmla="*/ 1225589 w 4013570"/>
                <a:gd name="connsiteY105" fmla="*/ 324007 h 2537414"/>
                <a:gd name="connsiteX106" fmla="*/ 1143039 w 4013570"/>
                <a:gd name="connsiteY106" fmla="*/ 247807 h 2537414"/>
                <a:gd name="connsiteX107" fmla="*/ 1238289 w 4013570"/>
                <a:gd name="connsiteY107" fmla="*/ 285907 h 2537414"/>
                <a:gd name="connsiteX108" fmla="*/ 1276389 w 4013570"/>
                <a:gd name="connsiteY108" fmla="*/ 235107 h 2537414"/>
                <a:gd name="connsiteX109" fmla="*/ 1238289 w 4013570"/>
                <a:gd name="connsiteY109" fmla="*/ 165257 h 2537414"/>
                <a:gd name="connsiteX110" fmla="*/ 1282739 w 4013570"/>
                <a:gd name="connsiteY110" fmla="*/ 266857 h 2537414"/>
                <a:gd name="connsiteX111" fmla="*/ 1358939 w 4013570"/>
                <a:gd name="connsiteY111" fmla="*/ 355757 h 2537414"/>
                <a:gd name="connsiteX112" fmla="*/ 1466889 w 4013570"/>
                <a:gd name="connsiteY112" fmla="*/ 476407 h 2537414"/>
                <a:gd name="connsiteX113" fmla="*/ 1466889 w 4013570"/>
                <a:gd name="connsiteY113" fmla="*/ 387507 h 2537414"/>
                <a:gd name="connsiteX114" fmla="*/ 1473239 w 4013570"/>
                <a:gd name="connsiteY114" fmla="*/ 247807 h 2537414"/>
                <a:gd name="connsiteX115" fmla="*/ 1479589 w 4013570"/>
                <a:gd name="connsiteY115" fmla="*/ 451007 h 2537414"/>
                <a:gd name="connsiteX116" fmla="*/ 1498639 w 4013570"/>
                <a:gd name="connsiteY116" fmla="*/ 501807 h 2537414"/>
                <a:gd name="connsiteX117" fmla="*/ 1657389 w 4013570"/>
                <a:gd name="connsiteY117" fmla="*/ 603407 h 2537414"/>
                <a:gd name="connsiteX118" fmla="*/ 1816139 w 4013570"/>
                <a:gd name="connsiteY118" fmla="*/ 705007 h 2537414"/>
                <a:gd name="connsiteX119" fmla="*/ 1816139 w 4013570"/>
                <a:gd name="connsiteY119" fmla="*/ 578007 h 2537414"/>
                <a:gd name="connsiteX120" fmla="*/ 1803439 w 4013570"/>
                <a:gd name="connsiteY120" fmla="*/ 495457 h 2537414"/>
                <a:gd name="connsiteX121" fmla="*/ 1701839 w 4013570"/>
                <a:gd name="connsiteY121" fmla="*/ 393857 h 2537414"/>
                <a:gd name="connsiteX122" fmla="*/ 1720889 w 4013570"/>
                <a:gd name="connsiteY122" fmla="*/ 279557 h 2537414"/>
                <a:gd name="connsiteX123" fmla="*/ 1727239 w 4013570"/>
                <a:gd name="connsiteY123" fmla="*/ 412907 h 2537414"/>
                <a:gd name="connsiteX124" fmla="*/ 1841539 w 4013570"/>
                <a:gd name="connsiteY124" fmla="*/ 501807 h 2537414"/>
                <a:gd name="connsiteX125" fmla="*/ 1854239 w 4013570"/>
                <a:gd name="connsiteY125" fmla="*/ 622457 h 2537414"/>
                <a:gd name="connsiteX126" fmla="*/ 1816139 w 4013570"/>
                <a:gd name="connsiteY126" fmla="*/ 724057 h 2537414"/>
                <a:gd name="connsiteX127" fmla="*/ 1987589 w 4013570"/>
                <a:gd name="connsiteY127" fmla="*/ 800257 h 2537414"/>
                <a:gd name="connsiteX128" fmla="*/ 2101889 w 4013570"/>
                <a:gd name="connsiteY128" fmla="*/ 793907 h 2537414"/>
                <a:gd name="connsiteX129" fmla="*/ 2216189 w 4013570"/>
                <a:gd name="connsiteY129" fmla="*/ 755807 h 2537414"/>
                <a:gd name="connsiteX130" fmla="*/ 2184439 w 4013570"/>
                <a:gd name="connsiteY130" fmla="*/ 685957 h 2537414"/>
                <a:gd name="connsiteX131" fmla="*/ 2260639 w 4013570"/>
                <a:gd name="connsiteY131" fmla="*/ 654207 h 2537414"/>
                <a:gd name="connsiteX132" fmla="*/ 2197139 w 4013570"/>
                <a:gd name="connsiteY132" fmla="*/ 558957 h 2537414"/>
                <a:gd name="connsiteX133" fmla="*/ 2254289 w 4013570"/>
                <a:gd name="connsiteY133" fmla="*/ 419257 h 2537414"/>
                <a:gd name="connsiteX134" fmla="*/ 2139989 w 4013570"/>
                <a:gd name="connsiteY134" fmla="*/ 368457 h 2537414"/>
                <a:gd name="connsiteX135" fmla="*/ 2089189 w 4013570"/>
                <a:gd name="connsiteY135" fmla="*/ 285907 h 2537414"/>
                <a:gd name="connsiteX136" fmla="*/ 2032039 w 4013570"/>
                <a:gd name="connsiteY136" fmla="*/ 203357 h 2537414"/>
                <a:gd name="connsiteX137" fmla="*/ 1924089 w 4013570"/>
                <a:gd name="connsiteY137" fmla="*/ 63657 h 2537414"/>
                <a:gd name="connsiteX138" fmla="*/ 2038389 w 4013570"/>
                <a:gd name="connsiteY138" fmla="*/ 152557 h 2537414"/>
                <a:gd name="connsiteX139" fmla="*/ 2152689 w 4013570"/>
                <a:gd name="connsiteY139" fmla="*/ 285907 h 2537414"/>
                <a:gd name="connsiteX140" fmla="*/ 2241589 w 4013570"/>
                <a:gd name="connsiteY140" fmla="*/ 362107 h 2537414"/>
                <a:gd name="connsiteX141" fmla="*/ 2286039 w 4013570"/>
                <a:gd name="connsiteY141" fmla="*/ 451007 h 2537414"/>
                <a:gd name="connsiteX142" fmla="*/ 2241589 w 4013570"/>
                <a:gd name="connsiteY142" fmla="*/ 508157 h 2537414"/>
                <a:gd name="connsiteX143" fmla="*/ 2241589 w 4013570"/>
                <a:gd name="connsiteY143" fmla="*/ 571657 h 2537414"/>
                <a:gd name="connsiteX144" fmla="*/ 2317789 w 4013570"/>
                <a:gd name="connsiteY144" fmla="*/ 622457 h 2537414"/>
                <a:gd name="connsiteX145" fmla="*/ 2495589 w 4013570"/>
                <a:gd name="connsiteY145" fmla="*/ 451007 h 2537414"/>
                <a:gd name="connsiteX146" fmla="*/ 2609889 w 4013570"/>
                <a:gd name="connsiteY146" fmla="*/ 355757 h 2537414"/>
                <a:gd name="connsiteX147" fmla="*/ 2654339 w 4013570"/>
                <a:gd name="connsiteY147" fmla="*/ 336707 h 2537414"/>
                <a:gd name="connsiteX148" fmla="*/ 2609889 w 4013570"/>
                <a:gd name="connsiteY148" fmla="*/ 241457 h 2537414"/>
                <a:gd name="connsiteX149" fmla="*/ 2698789 w 4013570"/>
                <a:gd name="connsiteY149" fmla="*/ 158907 h 2537414"/>
                <a:gd name="connsiteX150" fmla="*/ 2673389 w 4013570"/>
                <a:gd name="connsiteY150" fmla="*/ 235107 h 2537414"/>
                <a:gd name="connsiteX151" fmla="*/ 2679739 w 4013570"/>
                <a:gd name="connsiteY151" fmla="*/ 311307 h 2537414"/>
                <a:gd name="connsiteX152" fmla="*/ 2806739 w 4013570"/>
                <a:gd name="connsiteY152" fmla="*/ 241457 h 2537414"/>
                <a:gd name="connsiteX153" fmla="*/ 2844839 w 4013570"/>
                <a:gd name="connsiteY153" fmla="*/ 152557 h 2537414"/>
                <a:gd name="connsiteX154" fmla="*/ 2889289 w 4013570"/>
                <a:gd name="connsiteY154" fmla="*/ 6507 h 2537414"/>
                <a:gd name="connsiteX155" fmla="*/ 2889289 w 4013570"/>
                <a:gd name="connsiteY155" fmla="*/ 101757 h 2537414"/>
                <a:gd name="connsiteX156" fmla="*/ 2984539 w 4013570"/>
                <a:gd name="connsiteY156" fmla="*/ 95407 h 2537414"/>
                <a:gd name="connsiteX157" fmla="*/ 3092489 w 4013570"/>
                <a:gd name="connsiteY157" fmla="*/ 157 h 2537414"/>
                <a:gd name="connsiteX158" fmla="*/ 2997239 w 4013570"/>
                <a:gd name="connsiteY158" fmla="*/ 120807 h 2537414"/>
                <a:gd name="connsiteX159" fmla="*/ 2889289 w 4013570"/>
                <a:gd name="connsiteY159" fmla="*/ 165257 h 2537414"/>
                <a:gd name="connsiteX160" fmla="*/ 2800389 w 4013570"/>
                <a:gd name="connsiteY160" fmla="*/ 247807 h 2537414"/>
                <a:gd name="connsiteX161" fmla="*/ 2724189 w 4013570"/>
                <a:gd name="connsiteY161" fmla="*/ 304957 h 2537414"/>
                <a:gd name="connsiteX162" fmla="*/ 2622589 w 4013570"/>
                <a:gd name="connsiteY162" fmla="*/ 381157 h 2537414"/>
                <a:gd name="connsiteX163" fmla="*/ 2603539 w 4013570"/>
                <a:gd name="connsiteY163" fmla="*/ 393857 h 2537414"/>
                <a:gd name="connsiteX164" fmla="*/ 2660689 w 4013570"/>
                <a:gd name="connsiteY164" fmla="*/ 412907 h 2537414"/>
                <a:gd name="connsiteX165" fmla="*/ 2749589 w 4013570"/>
                <a:gd name="connsiteY165" fmla="*/ 374807 h 2537414"/>
                <a:gd name="connsiteX166" fmla="*/ 2832139 w 4013570"/>
                <a:gd name="connsiteY166" fmla="*/ 349407 h 2537414"/>
                <a:gd name="connsiteX167" fmla="*/ 2933739 w 4013570"/>
                <a:gd name="connsiteY167" fmla="*/ 304957 h 2537414"/>
                <a:gd name="connsiteX168" fmla="*/ 3009939 w 4013570"/>
                <a:gd name="connsiteY168" fmla="*/ 304957 h 2537414"/>
                <a:gd name="connsiteX169" fmla="*/ 3054389 w 4013570"/>
                <a:gd name="connsiteY169" fmla="*/ 247807 h 2537414"/>
                <a:gd name="connsiteX170" fmla="*/ 3162339 w 4013570"/>
                <a:gd name="connsiteY170" fmla="*/ 235107 h 2537414"/>
                <a:gd name="connsiteX171" fmla="*/ 3086139 w 4013570"/>
                <a:gd name="connsiteY171" fmla="*/ 285907 h 2537414"/>
                <a:gd name="connsiteX172" fmla="*/ 3009939 w 4013570"/>
                <a:gd name="connsiteY172" fmla="*/ 330357 h 2537414"/>
                <a:gd name="connsiteX173" fmla="*/ 2914689 w 4013570"/>
                <a:gd name="connsiteY173" fmla="*/ 330357 h 2537414"/>
                <a:gd name="connsiteX174" fmla="*/ 2755939 w 4013570"/>
                <a:gd name="connsiteY174" fmla="*/ 419257 h 2537414"/>
                <a:gd name="connsiteX175" fmla="*/ 2622589 w 4013570"/>
                <a:gd name="connsiteY175" fmla="*/ 444657 h 2537414"/>
                <a:gd name="connsiteX176" fmla="*/ 2552739 w 4013570"/>
                <a:gd name="connsiteY176" fmla="*/ 444657 h 2537414"/>
                <a:gd name="connsiteX177" fmla="*/ 2438439 w 4013570"/>
                <a:gd name="connsiteY177" fmla="*/ 508157 h 2537414"/>
                <a:gd name="connsiteX178" fmla="*/ 2349539 w 4013570"/>
                <a:gd name="connsiteY178" fmla="*/ 628807 h 2537414"/>
                <a:gd name="connsiteX179" fmla="*/ 2286039 w 4013570"/>
                <a:gd name="connsiteY179" fmla="*/ 679607 h 2537414"/>
                <a:gd name="connsiteX180" fmla="*/ 2241589 w 4013570"/>
                <a:gd name="connsiteY180" fmla="*/ 705007 h 2537414"/>
                <a:gd name="connsiteX181" fmla="*/ 2286039 w 4013570"/>
                <a:gd name="connsiteY181" fmla="*/ 768507 h 2537414"/>
                <a:gd name="connsiteX182" fmla="*/ 2057439 w 4013570"/>
                <a:gd name="connsiteY182" fmla="*/ 844707 h 2537414"/>
                <a:gd name="connsiteX183" fmla="*/ 2057439 w 4013570"/>
                <a:gd name="connsiteY183" fmla="*/ 889157 h 2537414"/>
                <a:gd name="connsiteX184" fmla="*/ 2120939 w 4013570"/>
                <a:gd name="connsiteY184" fmla="*/ 952657 h 2537414"/>
                <a:gd name="connsiteX185" fmla="*/ 2209839 w 4013570"/>
                <a:gd name="connsiteY185" fmla="*/ 959007 h 2537414"/>
                <a:gd name="connsiteX186" fmla="*/ 2235239 w 4013570"/>
                <a:gd name="connsiteY186" fmla="*/ 1022507 h 2537414"/>
                <a:gd name="connsiteX187" fmla="*/ 2406689 w 4013570"/>
                <a:gd name="connsiteY187" fmla="*/ 1016157 h 2537414"/>
                <a:gd name="connsiteX188" fmla="*/ 2762289 w 4013570"/>
                <a:gd name="connsiteY188" fmla="*/ 920907 h 2537414"/>
                <a:gd name="connsiteX189" fmla="*/ 2997239 w 4013570"/>
                <a:gd name="connsiteY189" fmla="*/ 844707 h 2537414"/>
                <a:gd name="connsiteX190" fmla="*/ 3155989 w 4013570"/>
                <a:gd name="connsiteY190" fmla="*/ 724057 h 2537414"/>
                <a:gd name="connsiteX191" fmla="*/ 3302039 w 4013570"/>
                <a:gd name="connsiteY191" fmla="*/ 533557 h 2537414"/>
                <a:gd name="connsiteX192" fmla="*/ 3422689 w 4013570"/>
                <a:gd name="connsiteY192" fmla="*/ 374807 h 2537414"/>
                <a:gd name="connsiteX193" fmla="*/ 3530639 w 4013570"/>
                <a:gd name="connsiteY193" fmla="*/ 158907 h 2537414"/>
                <a:gd name="connsiteX194" fmla="*/ 3460789 w 4013570"/>
                <a:gd name="connsiteY194" fmla="*/ 349407 h 2537414"/>
                <a:gd name="connsiteX195" fmla="*/ 3644939 w 4013570"/>
                <a:gd name="connsiteY195" fmla="*/ 273207 h 2537414"/>
                <a:gd name="connsiteX196" fmla="*/ 3721139 w 4013570"/>
                <a:gd name="connsiteY196" fmla="*/ 146207 h 2537414"/>
                <a:gd name="connsiteX197" fmla="*/ 3644939 w 4013570"/>
                <a:gd name="connsiteY197" fmla="*/ 304957 h 2537414"/>
                <a:gd name="connsiteX198" fmla="*/ 3429039 w 4013570"/>
                <a:gd name="connsiteY198" fmla="*/ 438307 h 2537414"/>
                <a:gd name="connsiteX199" fmla="*/ 3327439 w 4013570"/>
                <a:gd name="connsiteY199" fmla="*/ 578007 h 2537414"/>
                <a:gd name="connsiteX200" fmla="*/ 3232189 w 4013570"/>
                <a:gd name="connsiteY200" fmla="*/ 711357 h 2537414"/>
                <a:gd name="connsiteX201" fmla="*/ 3435389 w 4013570"/>
                <a:gd name="connsiteY201" fmla="*/ 673257 h 2537414"/>
                <a:gd name="connsiteX202" fmla="*/ 3613189 w 4013570"/>
                <a:gd name="connsiteY202" fmla="*/ 622457 h 2537414"/>
                <a:gd name="connsiteX203" fmla="*/ 3733839 w 4013570"/>
                <a:gd name="connsiteY203" fmla="*/ 539907 h 2537414"/>
                <a:gd name="connsiteX204" fmla="*/ 3841789 w 4013570"/>
                <a:gd name="connsiteY204" fmla="*/ 476407 h 2537414"/>
                <a:gd name="connsiteX205" fmla="*/ 3911639 w 4013570"/>
                <a:gd name="connsiteY205" fmla="*/ 343057 h 2537414"/>
                <a:gd name="connsiteX206" fmla="*/ 3873539 w 4013570"/>
                <a:gd name="connsiteY206" fmla="*/ 190657 h 2537414"/>
                <a:gd name="connsiteX207" fmla="*/ 3917989 w 4013570"/>
                <a:gd name="connsiteY207" fmla="*/ 304957 h 2537414"/>
                <a:gd name="connsiteX208" fmla="*/ 4013239 w 4013570"/>
                <a:gd name="connsiteY208" fmla="*/ 298607 h 2537414"/>
                <a:gd name="connsiteX209" fmla="*/ 3943389 w 4013570"/>
                <a:gd name="connsiteY209" fmla="*/ 368457 h 2537414"/>
                <a:gd name="connsiteX210" fmla="*/ 3790989 w 4013570"/>
                <a:gd name="connsiteY210" fmla="*/ 539907 h 2537414"/>
                <a:gd name="connsiteX211" fmla="*/ 3625889 w 4013570"/>
                <a:gd name="connsiteY211" fmla="*/ 654207 h 2537414"/>
                <a:gd name="connsiteX212" fmla="*/ 3346489 w 4013570"/>
                <a:gd name="connsiteY212" fmla="*/ 717707 h 2537414"/>
                <a:gd name="connsiteX213" fmla="*/ 3194089 w 4013570"/>
                <a:gd name="connsiteY213" fmla="*/ 730407 h 2537414"/>
                <a:gd name="connsiteX214" fmla="*/ 3143289 w 4013570"/>
                <a:gd name="connsiteY214" fmla="*/ 762157 h 2537414"/>
                <a:gd name="connsiteX215" fmla="*/ 3041689 w 4013570"/>
                <a:gd name="connsiteY215" fmla="*/ 857407 h 2537414"/>
                <a:gd name="connsiteX216" fmla="*/ 2825789 w 4013570"/>
                <a:gd name="connsiteY216" fmla="*/ 908207 h 2537414"/>
                <a:gd name="connsiteX217" fmla="*/ 2660689 w 4013570"/>
                <a:gd name="connsiteY217" fmla="*/ 971707 h 2537414"/>
                <a:gd name="connsiteX218" fmla="*/ 2381289 w 4013570"/>
                <a:gd name="connsiteY218" fmla="*/ 1035207 h 2537414"/>
                <a:gd name="connsiteX219" fmla="*/ 2197139 w 4013570"/>
                <a:gd name="connsiteY219" fmla="*/ 1079657 h 2537414"/>
                <a:gd name="connsiteX220" fmla="*/ 2120939 w 4013570"/>
                <a:gd name="connsiteY220" fmla="*/ 1155857 h 2537414"/>
                <a:gd name="connsiteX221" fmla="*/ 2032039 w 4013570"/>
                <a:gd name="connsiteY221" fmla="*/ 1238407 h 2537414"/>
                <a:gd name="connsiteX222" fmla="*/ 2070139 w 4013570"/>
                <a:gd name="connsiteY222" fmla="*/ 1282857 h 2537414"/>
                <a:gd name="connsiteX223" fmla="*/ 2203489 w 4013570"/>
                <a:gd name="connsiteY223" fmla="*/ 1441607 h 2537414"/>
                <a:gd name="connsiteX224" fmla="*/ 2082839 w 4013570"/>
                <a:gd name="connsiteY224" fmla="*/ 1555907 h 2537414"/>
                <a:gd name="connsiteX225" fmla="*/ 1676439 w 4013570"/>
                <a:gd name="connsiteY225" fmla="*/ 1752757 h 2537414"/>
                <a:gd name="connsiteX226" fmla="*/ 1727239 w 4013570"/>
                <a:gd name="connsiteY226" fmla="*/ 1892457 h 2537414"/>
                <a:gd name="connsiteX227" fmla="*/ 1727239 w 4013570"/>
                <a:gd name="connsiteY227" fmla="*/ 2025807 h 2537414"/>
                <a:gd name="connsiteX228" fmla="*/ 1682789 w 4013570"/>
                <a:gd name="connsiteY228" fmla="*/ 2114707 h 2537414"/>
                <a:gd name="connsiteX229" fmla="*/ 1974889 w 4013570"/>
                <a:gd name="connsiteY229" fmla="*/ 2095657 h 2537414"/>
                <a:gd name="connsiteX230" fmla="*/ 2114589 w 4013570"/>
                <a:gd name="connsiteY230" fmla="*/ 2108357 h 2537414"/>
                <a:gd name="connsiteX231" fmla="*/ 2298739 w 4013570"/>
                <a:gd name="connsiteY231" fmla="*/ 2051207 h 2537414"/>
                <a:gd name="connsiteX232" fmla="*/ 2501939 w 4013570"/>
                <a:gd name="connsiteY232" fmla="*/ 2025807 h 2537414"/>
                <a:gd name="connsiteX233" fmla="*/ 2660689 w 4013570"/>
                <a:gd name="connsiteY233" fmla="*/ 1949607 h 2537414"/>
                <a:gd name="connsiteX234" fmla="*/ 2819439 w 4013570"/>
                <a:gd name="connsiteY234" fmla="*/ 1848007 h 2537414"/>
                <a:gd name="connsiteX235" fmla="*/ 3022639 w 4013570"/>
                <a:gd name="connsiteY235" fmla="*/ 1778157 h 2537414"/>
                <a:gd name="connsiteX236" fmla="*/ 3181389 w 4013570"/>
                <a:gd name="connsiteY236" fmla="*/ 1638457 h 2537414"/>
                <a:gd name="connsiteX237" fmla="*/ 3276639 w 4013570"/>
                <a:gd name="connsiteY237" fmla="*/ 1587657 h 2537414"/>
                <a:gd name="connsiteX238" fmla="*/ 3479839 w 4013570"/>
                <a:gd name="connsiteY238" fmla="*/ 1587657 h 2537414"/>
                <a:gd name="connsiteX239" fmla="*/ 3606839 w 4013570"/>
                <a:gd name="connsiteY239" fmla="*/ 1562257 h 2537414"/>
                <a:gd name="connsiteX240" fmla="*/ 3721139 w 4013570"/>
                <a:gd name="connsiteY240" fmla="*/ 1486057 h 2537414"/>
                <a:gd name="connsiteX241" fmla="*/ 3625889 w 4013570"/>
                <a:gd name="connsiteY241" fmla="*/ 1594007 h 2537414"/>
                <a:gd name="connsiteX242" fmla="*/ 3314739 w 4013570"/>
                <a:gd name="connsiteY242" fmla="*/ 1606707 h 2537414"/>
                <a:gd name="connsiteX243" fmla="*/ 3187739 w 4013570"/>
                <a:gd name="connsiteY243" fmla="*/ 1657507 h 2537414"/>
                <a:gd name="connsiteX244" fmla="*/ 3079789 w 4013570"/>
                <a:gd name="connsiteY244" fmla="*/ 1803557 h 2537414"/>
                <a:gd name="connsiteX245" fmla="*/ 2965489 w 4013570"/>
                <a:gd name="connsiteY245" fmla="*/ 1848007 h 2537414"/>
                <a:gd name="connsiteX246" fmla="*/ 2787689 w 4013570"/>
                <a:gd name="connsiteY246" fmla="*/ 1911507 h 2537414"/>
                <a:gd name="connsiteX247" fmla="*/ 2552739 w 4013570"/>
                <a:gd name="connsiteY247" fmla="*/ 2025807 h 2537414"/>
                <a:gd name="connsiteX248" fmla="*/ 2324139 w 4013570"/>
                <a:gd name="connsiteY248" fmla="*/ 2076607 h 2537414"/>
                <a:gd name="connsiteX249" fmla="*/ 2165389 w 4013570"/>
                <a:gd name="connsiteY249" fmla="*/ 2114707 h 2537414"/>
                <a:gd name="connsiteX250" fmla="*/ 1924089 w 4013570"/>
                <a:gd name="connsiteY250" fmla="*/ 2140107 h 2537414"/>
                <a:gd name="connsiteX251" fmla="*/ 1752639 w 4013570"/>
                <a:gd name="connsiteY251" fmla="*/ 2133757 h 2537414"/>
                <a:gd name="connsiteX252" fmla="*/ 1911389 w 4013570"/>
                <a:gd name="connsiteY252" fmla="*/ 2203607 h 2537414"/>
                <a:gd name="connsiteX253" fmla="*/ 2000289 w 4013570"/>
                <a:gd name="connsiteY253" fmla="*/ 2273457 h 2537414"/>
                <a:gd name="connsiteX254" fmla="*/ 1822489 w 4013570"/>
                <a:gd name="connsiteY254" fmla="*/ 2197257 h 2537414"/>
                <a:gd name="connsiteX255" fmla="*/ 1689139 w 4013570"/>
                <a:gd name="connsiteY255" fmla="*/ 2171857 h 2537414"/>
                <a:gd name="connsiteX256" fmla="*/ 1562139 w 4013570"/>
                <a:gd name="connsiteY256" fmla="*/ 2159157 h 2537414"/>
                <a:gd name="connsiteX257" fmla="*/ 1409739 w 4013570"/>
                <a:gd name="connsiteY257" fmla="*/ 2229007 h 2537414"/>
                <a:gd name="connsiteX258" fmla="*/ 1390689 w 4013570"/>
                <a:gd name="connsiteY258" fmla="*/ 2311557 h 2537414"/>
                <a:gd name="connsiteX259" fmla="*/ 1301789 w 4013570"/>
                <a:gd name="connsiteY259" fmla="*/ 2298857 h 2537414"/>
                <a:gd name="connsiteX260" fmla="*/ 1282739 w 4013570"/>
                <a:gd name="connsiteY260" fmla="*/ 2425857 h 2537414"/>
                <a:gd name="connsiteX261" fmla="*/ 1206539 w 4013570"/>
                <a:gd name="connsiteY261" fmla="*/ 2394107 h 2537414"/>
                <a:gd name="connsiteX262" fmla="*/ 1098589 w 4013570"/>
                <a:gd name="connsiteY262" fmla="*/ 2521107 h 2537414"/>
                <a:gd name="connsiteX263" fmla="*/ 1136689 w 4013570"/>
                <a:gd name="connsiteY263" fmla="*/ 2394107 h 2537414"/>
                <a:gd name="connsiteX264" fmla="*/ 1117639 w 4013570"/>
                <a:gd name="connsiteY264" fmla="*/ 2311557 h 2537414"/>
                <a:gd name="connsiteX265" fmla="*/ 1035089 w 4013570"/>
                <a:gd name="connsiteY265" fmla="*/ 2298857 h 2537414"/>
                <a:gd name="connsiteX266" fmla="*/ 971589 w 4013570"/>
                <a:gd name="connsiteY266" fmla="*/ 2476657 h 2537414"/>
                <a:gd name="connsiteX267" fmla="*/ 869989 w 4013570"/>
                <a:gd name="connsiteY267" fmla="*/ 2527457 h 2537414"/>
                <a:gd name="connsiteX268" fmla="*/ 990639 w 4013570"/>
                <a:gd name="connsiteY268" fmla="*/ 2298857 h 2537414"/>
                <a:gd name="connsiteX269" fmla="*/ 914439 w 4013570"/>
                <a:gd name="connsiteY269" fmla="*/ 2273457 h 2537414"/>
                <a:gd name="connsiteX270" fmla="*/ 787439 w 4013570"/>
                <a:gd name="connsiteY270" fmla="*/ 2394107 h 2537414"/>
                <a:gd name="connsiteX271" fmla="*/ 685839 w 4013570"/>
                <a:gd name="connsiteY271" fmla="*/ 2521107 h 2537414"/>
                <a:gd name="connsiteX272" fmla="*/ 781089 w 4013570"/>
                <a:gd name="connsiteY272" fmla="*/ 2292507 h 2537414"/>
                <a:gd name="connsiteX273" fmla="*/ 584239 w 4013570"/>
                <a:gd name="connsiteY273" fmla="*/ 2406807 h 2537414"/>
                <a:gd name="connsiteX274" fmla="*/ 520739 w 4013570"/>
                <a:gd name="connsiteY274" fmla="*/ 2495707 h 2537414"/>
                <a:gd name="connsiteX275" fmla="*/ 508039 w 4013570"/>
                <a:gd name="connsiteY275" fmla="*/ 2368707 h 2537414"/>
                <a:gd name="connsiteX276" fmla="*/ 342939 w 4013570"/>
                <a:gd name="connsiteY276" fmla="*/ 2330607 h 2537414"/>
                <a:gd name="connsiteX277" fmla="*/ 292139 w 4013570"/>
                <a:gd name="connsiteY277" fmla="*/ 2457607 h 2537414"/>
                <a:gd name="connsiteX278" fmla="*/ 292139 w 4013570"/>
                <a:gd name="connsiteY278" fmla="*/ 2368707 h 2537414"/>
                <a:gd name="connsiteX279" fmla="*/ 39 w 4013570"/>
                <a:gd name="connsiteY279" fmla="*/ 2476657 h 2537414"/>
                <a:gd name="connsiteX0" fmla="*/ 39 w 4013570"/>
                <a:gd name="connsiteY0" fmla="*/ 2476657 h 2537414"/>
                <a:gd name="connsiteX1" fmla="*/ 273089 w 4013570"/>
                <a:gd name="connsiteY1" fmla="*/ 2317907 h 2537414"/>
                <a:gd name="connsiteX2" fmla="*/ 514389 w 4013570"/>
                <a:gd name="connsiteY2" fmla="*/ 2298857 h 2537414"/>
                <a:gd name="connsiteX3" fmla="*/ 654089 w 4013570"/>
                <a:gd name="connsiteY3" fmla="*/ 2311557 h 2537414"/>
                <a:gd name="connsiteX4" fmla="*/ 825539 w 4013570"/>
                <a:gd name="connsiteY4" fmla="*/ 2241707 h 2537414"/>
                <a:gd name="connsiteX5" fmla="*/ 1143039 w 4013570"/>
                <a:gd name="connsiteY5" fmla="*/ 2197257 h 2537414"/>
                <a:gd name="connsiteX6" fmla="*/ 1295439 w 4013570"/>
                <a:gd name="connsiteY6" fmla="*/ 2178207 h 2537414"/>
                <a:gd name="connsiteX7" fmla="*/ 1416089 w 4013570"/>
                <a:gd name="connsiteY7" fmla="*/ 2140107 h 2537414"/>
                <a:gd name="connsiteX8" fmla="*/ 1416089 w 4013570"/>
                <a:gd name="connsiteY8" fmla="*/ 2089307 h 2537414"/>
                <a:gd name="connsiteX9" fmla="*/ 1301789 w 4013570"/>
                <a:gd name="connsiteY9" fmla="*/ 2063907 h 2537414"/>
                <a:gd name="connsiteX10" fmla="*/ 1104939 w 4013570"/>
                <a:gd name="connsiteY10" fmla="*/ 2044857 h 2537414"/>
                <a:gd name="connsiteX11" fmla="*/ 958889 w 4013570"/>
                <a:gd name="connsiteY11" fmla="*/ 2006757 h 2537414"/>
                <a:gd name="connsiteX12" fmla="*/ 819189 w 4013570"/>
                <a:gd name="connsiteY12" fmla="*/ 1924207 h 2537414"/>
                <a:gd name="connsiteX13" fmla="*/ 647739 w 4013570"/>
                <a:gd name="connsiteY13" fmla="*/ 1879757 h 2537414"/>
                <a:gd name="connsiteX14" fmla="*/ 723939 w 4013570"/>
                <a:gd name="connsiteY14" fmla="*/ 1886107 h 2537414"/>
                <a:gd name="connsiteX15" fmla="*/ 1054139 w 4013570"/>
                <a:gd name="connsiteY15" fmla="*/ 1955957 h 2537414"/>
                <a:gd name="connsiteX16" fmla="*/ 1187489 w 4013570"/>
                <a:gd name="connsiteY16" fmla="*/ 2013107 h 2537414"/>
                <a:gd name="connsiteX17" fmla="*/ 1358939 w 4013570"/>
                <a:gd name="connsiteY17" fmla="*/ 2025807 h 2537414"/>
                <a:gd name="connsiteX18" fmla="*/ 1460539 w 4013570"/>
                <a:gd name="connsiteY18" fmla="*/ 2051207 h 2537414"/>
                <a:gd name="connsiteX19" fmla="*/ 1504989 w 4013570"/>
                <a:gd name="connsiteY19" fmla="*/ 2114707 h 2537414"/>
                <a:gd name="connsiteX20" fmla="*/ 1676439 w 4013570"/>
                <a:gd name="connsiteY20" fmla="*/ 2019457 h 2537414"/>
                <a:gd name="connsiteX21" fmla="*/ 1606589 w 4013570"/>
                <a:gd name="connsiteY21" fmla="*/ 1803557 h 2537414"/>
                <a:gd name="connsiteX22" fmla="*/ 1568489 w 4013570"/>
                <a:gd name="connsiteY22" fmla="*/ 1752757 h 2537414"/>
                <a:gd name="connsiteX23" fmla="*/ 1619289 w 4013570"/>
                <a:gd name="connsiteY23" fmla="*/ 1701957 h 2537414"/>
                <a:gd name="connsiteX24" fmla="*/ 1454189 w 4013570"/>
                <a:gd name="connsiteY24" fmla="*/ 1682907 h 2537414"/>
                <a:gd name="connsiteX25" fmla="*/ 1276389 w 4013570"/>
                <a:gd name="connsiteY25" fmla="*/ 1644807 h 2537414"/>
                <a:gd name="connsiteX26" fmla="*/ 1041439 w 4013570"/>
                <a:gd name="connsiteY26" fmla="*/ 1600357 h 2537414"/>
                <a:gd name="connsiteX27" fmla="*/ 882689 w 4013570"/>
                <a:gd name="connsiteY27" fmla="*/ 1587657 h 2537414"/>
                <a:gd name="connsiteX28" fmla="*/ 800139 w 4013570"/>
                <a:gd name="connsiteY28" fmla="*/ 1536857 h 2537414"/>
                <a:gd name="connsiteX29" fmla="*/ 946189 w 4013570"/>
                <a:gd name="connsiteY29" fmla="*/ 1555907 h 2537414"/>
                <a:gd name="connsiteX30" fmla="*/ 1123989 w 4013570"/>
                <a:gd name="connsiteY30" fmla="*/ 1555907 h 2537414"/>
                <a:gd name="connsiteX31" fmla="*/ 1250989 w 4013570"/>
                <a:gd name="connsiteY31" fmla="*/ 1574957 h 2537414"/>
                <a:gd name="connsiteX32" fmla="*/ 1403389 w 4013570"/>
                <a:gd name="connsiteY32" fmla="*/ 1632107 h 2537414"/>
                <a:gd name="connsiteX33" fmla="*/ 1530389 w 4013570"/>
                <a:gd name="connsiteY33" fmla="*/ 1644807 h 2537414"/>
                <a:gd name="connsiteX34" fmla="*/ 1644689 w 4013570"/>
                <a:gd name="connsiteY34" fmla="*/ 1682907 h 2537414"/>
                <a:gd name="connsiteX35" fmla="*/ 1803439 w 4013570"/>
                <a:gd name="connsiteY35" fmla="*/ 1638457 h 2537414"/>
                <a:gd name="connsiteX36" fmla="*/ 1962189 w 4013570"/>
                <a:gd name="connsiteY36" fmla="*/ 1574957 h 2537414"/>
                <a:gd name="connsiteX37" fmla="*/ 2089189 w 4013570"/>
                <a:gd name="connsiteY37" fmla="*/ 1460657 h 2537414"/>
                <a:gd name="connsiteX38" fmla="*/ 2038389 w 4013570"/>
                <a:gd name="connsiteY38" fmla="*/ 1403507 h 2537414"/>
                <a:gd name="connsiteX39" fmla="*/ 1905039 w 4013570"/>
                <a:gd name="connsiteY39" fmla="*/ 1282857 h 2537414"/>
                <a:gd name="connsiteX40" fmla="*/ 1701839 w 4013570"/>
                <a:gd name="connsiteY40" fmla="*/ 1219357 h 2537414"/>
                <a:gd name="connsiteX41" fmla="*/ 1428789 w 4013570"/>
                <a:gd name="connsiteY41" fmla="*/ 1149507 h 2537414"/>
                <a:gd name="connsiteX42" fmla="*/ 1276389 w 4013570"/>
                <a:gd name="connsiteY42" fmla="*/ 1073307 h 2537414"/>
                <a:gd name="connsiteX43" fmla="*/ 1111289 w 4013570"/>
                <a:gd name="connsiteY43" fmla="*/ 978057 h 2537414"/>
                <a:gd name="connsiteX44" fmla="*/ 971589 w 4013570"/>
                <a:gd name="connsiteY44" fmla="*/ 978057 h 2537414"/>
                <a:gd name="connsiteX45" fmla="*/ 787439 w 4013570"/>
                <a:gd name="connsiteY45" fmla="*/ 959007 h 2537414"/>
                <a:gd name="connsiteX46" fmla="*/ 666789 w 4013570"/>
                <a:gd name="connsiteY46" fmla="*/ 857407 h 2537414"/>
                <a:gd name="connsiteX47" fmla="*/ 514389 w 4013570"/>
                <a:gd name="connsiteY47" fmla="*/ 838357 h 2537414"/>
                <a:gd name="connsiteX48" fmla="*/ 425489 w 4013570"/>
                <a:gd name="connsiteY48" fmla="*/ 838357 h 2537414"/>
                <a:gd name="connsiteX49" fmla="*/ 558839 w 4013570"/>
                <a:gd name="connsiteY49" fmla="*/ 787557 h 2537414"/>
                <a:gd name="connsiteX50" fmla="*/ 425489 w 4013570"/>
                <a:gd name="connsiteY50" fmla="*/ 762157 h 2537414"/>
                <a:gd name="connsiteX51" fmla="*/ 514389 w 4013570"/>
                <a:gd name="connsiteY51" fmla="*/ 755807 h 2537414"/>
                <a:gd name="connsiteX52" fmla="*/ 660439 w 4013570"/>
                <a:gd name="connsiteY52" fmla="*/ 825657 h 2537414"/>
                <a:gd name="connsiteX53" fmla="*/ 787439 w 4013570"/>
                <a:gd name="connsiteY53" fmla="*/ 920907 h 2537414"/>
                <a:gd name="connsiteX54" fmla="*/ 984289 w 4013570"/>
                <a:gd name="connsiteY54" fmla="*/ 959007 h 2537414"/>
                <a:gd name="connsiteX55" fmla="*/ 990639 w 4013570"/>
                <a:gd name="connsiteY55" fmla="*/ 952657 h 2537414"/>
                <a:gd name="connsiteX56" fmla="*/ 914439 w 4013570"/>
                <a:gd name="connsiteY56" fmla="*/ 889157 h 2537414"/>
                <a:gd name="connsiteX57" fmla="*/ 831889 w 4013570"/>
                <a:gd name="connsiteY57" fmla="*/ 825657 h 2537414"/>
                <a:gd name="connsiteX58" fmla="*/ 736639 w 4013570"/>
                <a:gd name="connsiteY58" fmla="*/ 724057 h 2537414"/>
                <a:gd name="connsiteX59" fmla="*/ 660439 w 4013570"/>
                <a:gd name="connsiteY59" fmla="*/ 660557 h 2537414"/>
                <a:gd name="connsiteX60" fmla="*/ 577889 w 4013570"/>
                <a:gd name="connsiteY60" fmla="*/ 590707 h 2537414"/>
                <a:gd name="connsiteX61" fmla="*/ 476289 w 4013570"/>
                <a:gd name="connsiteY61" fmla="*/ 539907 h 2537414"/>
                <a:gd name="connsiteX62" fmla="*/ 590589 w 4013570"/>
                <a:gd name="connsiteY62" fmla="*/ 565307 h 2537414"/>
                <a:gd name="connsiteX63" fmla="*/ 641389 w 4013570"/>
                <a:gd name="connsiteY63" fmla="*/ 514507 h 2537414"/>
                <a:gd name="connsiteX64" fmla="*/ 641389 w 4013570"/>
                <a:gd name="connsiteY64" fmla="*/ 597057 h 2537414"/>
                <a:gd name="connsiteX65" fmla="*/ 755689 w 4013570"/>
                <a:gd name="connsiteY65" fmla="*/ 679607 h 2537414"/>
                <a:gd name="connsiteX66" fmla="*/ 869989 w 4013570"/>
                <a:gd name="connsiteY66" fmla="*/ 755807 h 2537414"/>
                <a:gd name="connsiteX67" fmla="*/ 946189 w 4013570"/>
                <a:gd name="connsiteY67" fmla="*/ 863757 h 2537414"/>
                <a:gd name="connsiteX68" fmla="*/ 1079539 w 4013570"/>
                <a:gd name="connsiteY68" fmla="*/ 959007 h 2537414"/>
                <a:gd name="connsiteX69" fmla="*/ 1079539 w 4013570"/>
                <a:gd name="connsiteY69" fmla="*/ 889157 h 2537414"/>
                <a:gd name="connsiteX70" fmla="*/ 1035089 w 4013570"/>
                <a:gd name="connsiteY70" fmla="*/ 793907 h 2537414"/>
                <a:gd name="connsiteX71" fmla="*/ 1016039 w 4013570"/>
                <a:gd name="connsiteY71" fmla="*/ 705007 h 2537414"/>
                <a:gd name="connsiteX72" fmla="*/ 939839 w 4013570"/>
                <a:gd name="connsiteY72" fmla="*/ 641507 h 2537414"/>
                <a:gd name="connsiteX73" fmla="*/ 914439 w 4013570"/>
                <a:gd name="connsiteY73" fmla="*/ 584357 h 2537414"/>
                <a:gd name="connsiteX74" fmla="*/ 800139 w 4013570"/>
                <a:gd name="connsiteY74" fmla="*/ 482757 h 2537414"/>
                <a:gd name="connsiteX75" fmla="*/ 901739 w 4013570"/>
                <a:gd name="connsiteY75" fmla="*/ 552607 h 2537414"/>
                <a:gd name="connsiteX76" fmla="*/ 996989 w 4013570"/>
                <a:gd name="connsiteY76" fmla="*/ 635157 h 2537414"/>
                <a:gd name="connsiteX77" fmla="*/ 1060489 w 4013570"/>
                <a:gd name="connsiteY77" fmla="*/ 781207 h 2537414"/>
                <a:gd name="connsiteX78" fmla="*/ 1085889 w 4013570"/>
                <a:gd name="connsiteY78" fmla="*/ 895507 h 2537414"/>
                <a:gd name="connsiteX79" fmla="*/ 1136689 w 4013570"/>
                <a:gd name="connsiteY79" fmla="*/ 984407 h 2537414"/>
                <a:gd name="connsiteX80" fmla="*/ 1314489 w 4013570"/>
                <a:gd name="connsiteY80" fmla="*/ 1066957 h 2537414"/>
                <a:gd name="connsiteX81" fmla="*/ 1504989 w 4013570"/>
                <a:gd name="connsiteY81" fmla="*/ 1136807 h 2537414"/>
                <a:gd name="connsiteX82" fmla="*/ 1676439 w 4013570"/>
                <a:gd name="connsiteY82" fmla="*/ 1193957 h 2537414"/>
                <a:gd name="connsiteX83" fmla="*/ 1866939 w 4013570"/>
                <a:gd name="connsiteY83" fmla="*/ 1219357 h 2537414"/>
                <a:gd name="connsiteX84" fmla="*/ 1924089 w 4013570"/>
                <a:gd name="connsiteY84" fmla="*/ 1225707 h 2537414"/>
                <a:gd name="connsiteX85" fmla="*/ 2025689 w 4013570"/>
                <a:gd name="connsiteY85" fmla="*/ 1149507 h 2537414"/>
                <a:gd name="connsiteX86" fmla="*/ 2152689 w 4013570"/>
                <a:gd name="connsiteY86" fmla="*/ 1092357 h 2537414"/>
                <a:gd name="connsiteX87" fmla="*/ 2159039 w 4013570"/>
                <a:gd name="connsiteY87" fmla="*/ 1047907 h 2537414"/>
                <a:gd name="connsiteX88" fmla="*/ 2038389 w 4013570"/>
                <a:gd name="connsiteY88" fmla="*/ 959007 h 2537414"/>
                <a:gd name="connsiteX89" fmla="*/ 2000289 w 4013570"/>
                <a:gd name="connsiteY89" fmla="*/ 870107 h 2537414"/>
                <a:gd name="connsiteX90" fmla="*/ 1917739 w 4013570"/>
                <a:gd name="connsiteY90" fmla="*/ 787557 h 2537414"/>
                <a:gd name="connsiteX91" fmla="*/ 1600239 w 4013570"/>
                <a:gd name="connsiteY91" fmla="*/ 616107 h 2537414"/>
                <a:gd name="connsiteX92" fmla="*/ 1511339 w 4013570"/>
                <a:gd name="connsiteY92" fmla="*/ 590707 h 2537414"/>
                <a:gd name="connsiteX93" fmla="*/ 1301789 w 4013570"/>
                <a:gd name="connsiteY93" fmla="*/ 565307 h 2537414"/>
                <a:gd name="connsiteX94" fmla="*/ 1219239 w 4013570"/>
                <a:gd name="connsiteY94" fmla="*/ 482757 h 2537414"/>
                <a:gd name="connsiteX95" fmla="*/ 1041439 w 4013570"/>
                <a:gd name="connsiteY95" fmla="*/ 419257 h 2537414"/>
                <a:gd name="connsiteX96" fmla="*/ 1174789 w 4013570"/>
                <a:gd name="connsiteY96" fmla="*/ 457357 h 2537414"/>
                <a:gd name="connsiteX97" fmla="*/ 1181139 w 4013570"/>
                <a:gd name="connsiteY97" fmla="*/ 393857 h 2537414"/>
                <a:gd name="connsiteX98" fmla="*/ 1092239 w 4013570"/>
                <a:gd name="connsiteY98" fmla="*/ 330357 h 2537414"/>
                <a:gd name="connsiteX99" fmla="*/ 1244639 w 4013570"/>
                <a:gd name="connsiteY99" fmla="*/ 412907 h 2537414"/>
                <a:gd name="connsiteX100" fmla="*/ 1295439 w 4013570"/>
                <a:gd name="connsiteY100" fmla="*/ 501807 h 2537414"/>
                <a:gd name="connsiteX101" fmla="*/ 1403389 w 4013570"/>
                <a:gd name="connsiteY101" fmla="*/ 565307 h 2537414"/>
                <a:gd name="connsiteX102" fmla="*/ 1524039 w 4013570"/>
                <a:gd name="connsiteY102" fmla="*/ 558957 h 2537414"/>
                <a:gd name="connsiteX103" fmla="*/ 1447839 w 4013570"/>
                <a:gd name="connsiteY103" fmla="*/ 476407 h 2537414"/>
                <a:gd name="connsiteX104" fmla="*/ 1320839 w 4013570"/>
                <a:gd name="connsiteY104" fmla="*/ 381157 h 2537414"/>
                <a:gd name="connsiteX105" fmla="*/ 1225589 w 4013570"/>
                <a:gd name="connsiteY105" fmla="*/ 324007 h 2537414"/>
                <a:gd name="connsiteX106" fmla="*/ 1143039 w 4013570"/>
                <a:gd name="connsiteY106" fmla="*/ 247807 h 2537414"/>
                <a:gd name="connsiteX107" fmla="*/ 1238289 w 4013570"/>
                <a:gd name="connsiteY107" fmla="*/ 285907 h 2537414"/>
                <a:gd name="connsiteX108" fmla="*/ 1276389 w 4013570"/>
                <a:gd name="connsiteY108" fmla="*/ 235107 h 2537414"/>
                <a:gd name="connsiteX109" fmla="*/ 1238289 w 4013570"/>
                <a:gd name="connsiteY109" fmla="*/ 165257 h 2537414"/>
                <a:gd name="connsiteX110" fmla="*/ 1282739 w 4013570"/>
                <a:gd name="connsiteY110" fmla="*/ 266857 h 2537414"/>
                <a:gd name="connsiteX111" fmla="*/ 1358939 w 4013570"/>
                <a:gd name="connsiteY111" fmla="*/ 355757 h 2537414"/>
                <a:gd name="connsiteX112" fmla="*/ 1466889 w 4013570"/>
                <a:gd name="connsiteY112" fmla="*/ 476407 h 2537414"/>
                <a:gd name="connsiteX113" fmla="*/ 1466889 w 4013570"/>
                <a:gd name="connsiteY113" fmla="*/ 387507 h 2537414"/>
                <a:gd name="connsiteX114" fmla="*/ 1473239 w 4013570"/>
                <a:gd name="connsiteY114" fmla="*/ 247807 h 2537414"/>
                <a:gd name="connsiteX115" fmla="*/ 1479589 w 4013570"/>
                <a:gd name="connsiteY115" fmla="*/ 451007 h 2537414"/>
                <a:gd name="connsiteX116" fmla="*/ 1498639 w 4013570"/>
                <a:gd name="connsiteY116" fmla="*/ 501807 h 2537414"/>
                <a:gd name="connsiteX117" fmla="*/ 1657389 w 4013570"/>
                <a:gd name="connsiteY117" fmla="*/ 603407 h 2537414"/>
                <a:gd name="connsiteX118" fmla="*/ 1816139 w 4013570"/>
                <a:gd name="connsiteY118" fmla="*/ 705007 h 2537414"/>
                <a:gd name="connsiteX119" fmla="*/ 1816139 w 4013570"/>
                <a:gd name="connsiteY119" fmla="*/ 578007 h 2537414"/>
                <a:gd name="connsiteX120" fmla="*/ 1803439 w 4013570"/>
                <a:gd name="connsiteY120" fmla="*/ 495457 h 2537414"/>
                <a:gd name="connsiteX121" fmla="*/ 1701839 w 4013570"/>
                <a:gd name="connsiteY121" fmla="*/ 393857 h 2537414"/>
                <a:gd name="connsiteX122" fmla="*/ 1720889 w 4013570"/>
                <a:gd name="connsiteY122" fmla="*/ 279557 h 2537414"/>
                <a:gd name="connsiteX123" fmla="*/ 1727239 w 4013570"/>
                <a:gd name="connsiteY123" fmla="*/ 412907 h 2537414"/>
                <a:gd name="connsiteX124" fmla="*/ 1841539 w 4013570"/>
                <a:gd name="connsiteY124" fmla="*/ 501807 h 2537414"/>
                <a:gd name="connsiteX125" fmla="*/ 1854239 w 4013570"/>
                <a:gd name="connsiteY125" fmla="*/ 622457 h 2537414"/>
                <a:gd name="connsiteX126" fmla="*/ 1816139 w 4013570"/>
                <a:gd name="connsiteY126" fmla="*/ 724057 h 2537414"/>
                <a:gd name="connsiteX127" fmla="*/ 1987589 w 4013570"/>
                <a:gd name="connsiteY127" fmla="*/ 800257 h 2537414"/>
                <a:gd name="connsiteX128" fmla="*/ 2101889 w 4013570"/>
                <a:gd name="connsiteY128" fmla="*/ 793907 h 2537414"/>
                <a:gd name="connsiteX129" fmla="*/ 2216189 w 4013570"/>
                <a:gd name="connsiteY129" fmla="*/ 755807 h 2537414"/>
                <a:gd name="connsiteX130" fmla="*/ 2184439 w 4013570"/>
                <a:gd name="connsiteY130" fmla="*/ 685957 h 2537414"/>
                <a:gd name="connsiteX131" fmla="*/ 2260639 w 4013570"/>
                <a:gd name="connsiteY131" fmla="*/ 654207 h 2537414"/>
                <a:gd name="connsiteX132" fmla="*/ 2197139 w 4013570"/>
                <a:gd name="connsiteY132" fmla="*/ 558957 h 2537414"/>
                <a:gd name="connsiteX133" fmla="*/ 2254289 w 4013570"/>
                <a:gd name="connsiteY133" fmla="*/ 419257 h 2537414"/>
                <a:gd name="connsiteX134" fmla="*/ 2139989 w 4013570"/>
                <a:gd name="connsiteY134" fmla="*/ 368457 h 2537414"/>
                <a:gd name="connsiteX135" fmla="*/ 2089189 w 4013570"/>
                <a:gd name="connsiteY135" fmla="*/ 285907 h 2537414"/>
                <a:gd name="connsiteX136" fmla="*/ 2032039 w 4013570"/>
                <a:gd name="connsiteY136" fmla="*/ 203357 h 2537414"/>
                <a:gd name="connsiteX137" fmla="*/ 1924089 w 4013570"/>
                <a:gd name="connsiteY137" fmla="*/ 63657 h 2537414"/>
                <a:gd name="connsiteX138" fmla="*/ 2038389 w 4013570"/>
                <a:gd name="connsiteY138" fmla="*/ 152557 h 2537414"/>
                <a:gd name="connsiteX139" fmla="*/ 2152689 w 4013570"/>
                <a:gd name="connsiteY139" fmla="*/ 285907 h 2537414"/>
                <a:gd name="connsiteX140" fmla="*/ 2241589 w 4013570"/>
                <a:gd name="connsiteY140" fmla="*/ 362107 h 2537414"/>
                <a:gd name="connsiteX141" fmla="*/ 2286039 w 4013570"/>
                <a:gd name="connsiteY141" fmla="*/ 451007 h 2537414"/>
                <a:gd name="connsiteX142" fmla="*/ 2241589 w 4013570"/>
                <a:gd name="connsiteY142" fmla="*/ 508157 h 2537414"/>
                <a:gd name="connsiteX143" fmla="*/ 2241589 w 4013570"/>
                <a:gd name="connsiteY143" fmla="*/ 571657 h 2537414"/>
                <a:gd name="connsiteX144" fmla="*/ 2317789 w 4013570"/>
                <a:gd name="connsiteY144" fmla="*/ 622457 h 2537414"/>
                <a:gd name="connsiteX145" fmla="*/ 2495589 w 4013570"/>
                <a:gd name="connsiteY145" fmla="*/ 451007 h 2537414"/>
                <a:gd name="connsiteX146" fmla="*/ 2609889 w 4013570"/>
                <a:gd name="connsiteY146" fmla="*/ 355757 h 2537414"/>
                <a:gd name="connsiteX147" fmla="*/ 2654339 w 4013570"/>
                <a:gd name="connsiteY147" fmla="*/ 336707 h 2537414"/>
                <a:gd name="connsiteX148" fmla="*/ 2609889 w 4013570"/>
                <a:gd name="connsiteY148" fmla="*/ 241457 h 2537414"/>
                <a:gd name="connsiteX149" fmla="*/ 2698789 w 4013570"/>
                <a:gd name="connsiteY149" fmla="*/ 158907 h 2537414"/>
                <a:gd name="connsiteX150" fmla="*/ 2673389 w 4013570"/>
                <a:gd name="connsiteY150" fmla="*/ 235107 h 2537414"/>
                <a:gd name="connsiteX151" fmla="*/ 2679739 w 4013570"/>
                <a:gd name="connsiteY151" fmla="*/ 311307 h 2537414"/>
                <a:gd name="connsiteX152" fmla="*/ 2806739 w 4013570"/>
                <a:gd name="connsiteY152" fmla="*/ 241457 h 2537414"/>
                <a:gd name="connsiteX153" fmla="*/ 2844839 w 4013570"/>
                <a:gd name="connsiteY153" fmla="*/ 152557 h 2537414"/>
                <a:gd name="connsiteX154" fmla="*/ 2889289 w 4013570"/>
                <a:gd name="connsiteY154" fmla="*/ 6507 h 2537414"/>
                <a:gd name="connsiteX155" fmla="*/ 2889289 w 4013570"/>
                <a:gd name="connsiteY155" fmla="*/ 101757 h 2537414"/>
                <a:gd name="connsiteX156" fmla="*/ 2984539 w 4013570"/>
                <a:gd name="connsiteY156" fmla="*/ 95407 h 2537414"/>
                <a:gd name="connsiteX157" fmla="*/ 3092489 w 4013570"/>
                <a:gd name="connsiteY157" fmla="*/ 157 h 2537414"/>
                <a:gd name="connsiteX158" fmla="*/ 2997239 w 4013570"/>
                <a:gd name="connsiteY158" fmla="*/ 120807 h 2537414"/>
                <a:gd name="connsiteX159" fmla="*/ 2889289 w 4013570"/>
                <a:gd name="connsiteY159" fmla="*/ 165257 h 2537414"/>
                <a:gd name="connsiteX160" fmla="*/ 2800389 w 4013570"/>
                <a:gd name="connsiteY160" fmla="*/ 247807 h 2537414"/>
                <a:gd name="connsiteX161" fmla="*/ 2724189 w 4013570"/>
                <a:gd name="connsiteY161" fmla="*/ 304957 h 2537414"/>
                <a:gd name="connsiteX162" fmla="*/ 2622589 w 4013570"/>
                <a:gd name="connsiteY162" fmla="*/ 381157 h 2537414"/>
                <a:gd name="connsiteX163" fmla="*/ 2603539 w 4013570"/>
                <a:gd name="connsiteY163" fmla="*/ 393857 h 2537414"/>
                <a:gd name="connsiteX164" fmla="*/ 2660689 w 4013570"/>
                <a:gd name="connsiteY164" fmla="*/ 412907 h 2537414"/>
                <a:gd name="connsiteX165" fmla="*/ 2749589 w 4013570"/>
                <a:gd name="connsiteY165" fmla="*/ 374807 h 2537414"/>
                <a:gd name="connsiteX166" fmla="*/ 2832139 w 4013570"/>
                <a:gd name="connsiteY166" fmla="*/ 349407 h 2537414"/>
                <a:gd name="connsiteX167" fmla="*/ 2933739 w 4013570"/>
                <a:gd name="connsiteY167" fmla="*/ 304957 h 2537414"/>
                <a:gd name="connsiteX168" fmla="*/ 3009939 w 4013570"/>
                <a:gd name="connsiteY168" fmla="*/ 304957 h 2537414"/>
                <a:gd name="connsiteX169" fmla="*/ 3054389 w 4013570"/>
                <a:gd name="connsiteY169" fmla="*/ 247807 h 2537414"/>
                <a:gd name="connsiteX170" fmla="*/ 3162339 w 4013570"/>
                <a:gd name="connsiteY170" fmla="*/ 235107 h 2537414"/>
                <a:gd name="connsiteX171" fmla="*/ 3086139 w 4013570"/>
                <a:gd name="connsiteY171" fmla="*/ 285907 h 2537414"/>
                <a:gd name="connsiteX172" fmla="*/ 3009939 w 4013570"/>
                <a:gd name="connsiteY172" fmla="*/ 330357 h 2537414"/>
                <a:gd name="connsiteX173" fmla="*/ 2914689 w 4013570"/>
                <a:gd name="connsiteY173" fmla="*/ 330357 h 2537414"/>
                <a:gd name="connsiteX174" fmla="*/ 2755939 w 4013570"/>
                <a:gd name="connsiteY174" fmla="*/ 419257 h 2537414"/>
                <a:gd name="connsiteX175" fmla="*/ 2622589 w 4013570"/>
                <a:gd name="connsiteY175" fmla="*/ 444657 h 2537414"/>
                <a:gd name="connsiteX176" fmla="*/ 2552739 w 4013570"/>
                <a:gd name="connsiteY176" fmla="*/ 444657 h 2537414"/>
                <a:gd name="connsiteX177" fmla="*/ 2438439 w 4013570"/>
                <a:gd name="connsiteY177" fmla="*/ 508157 h 2537414"/>
                <a:gd name="connsiteX178" fmla="*/ 2349539 w 4013570"/>
                <a:gd name="connsiteY178" fmla="*/ 628807 h 2537414"/>
                <a:gd name="connsiteX179" fmla="*/ 2286039 w 4013570"/>
                <a:gd name="connsiteY179" fmla="*/ 679607 h 2537414"/>
                <a:gd name="connsiteX180" fmla="*/ 2241589 w 4013570"/>
                <a:gd name="connsiteY180" fmla="*/ 705007 h 2537414"/>
                <a:gd name="connsiteX181" fmla="*/ 2286039 w 4013570"/>
                <a:gd name="connsiteY181" fmla="*/ 768507 h 2537414"/>
                <a:gd name="connsiteX182" fmla="*/ 2057439 w 4013570"/>
                <a:gd name="connsiteY182" fmla="*/ 844707 h 2537414"/>
                <a:gd name="connsiteX183" fmla="*/ 2057439 w 4013570"/>
                <a:gd name="connsiteY183" fmla="*/ 889157 h 2537414"/>
                <a:gd name="connsiteX184" fmla="*/ 2120939 w 4013570"/>
                <a:gd name="connsiteY184" fmla="*/ 952657 h 2537414"/>
                <a:gd name="connsiteX185" fmla="*/ 2209839 w 4013570"/>
                <a:gd name="connsiteY185" fmla="*/ 959007 h 2537414"/>
                <a:gd name="connsiteX186" fmla="*/ 2235239 w 4013570"/>
                <a:gd name="connsiteY186" fmla="*/ 1022507 h 2537414"/>
                <a:gd name="connsiteX187" fmla="*/ 2406689 w 4013570"/>
                <a:gd name="connsiteY187" fmla="*/ 1016157 h 2537414"/>
                <a:gd name="connsiteX188" fmla="*/ 2762289 w 4013570"/>
                <a:gd name="connsiteY188" fmla="*/ 920907 h 2537414"/>
                <a:gd name="connsiteX189" fmla="*/ 2997239 w 4013570"/>
                <a:gd name="connsiteY189" fmla="*/ 844707 h 2537414"/>
                <a:gd name="connsiteX190" fmla="*/ 3155989 w 4013570"/>
                <a:gd name="connsiteY190" fmla="*/ 724057 h 2537414"/>
                <a:gd name="connsiteX191" fmla="*/ 3302039 w 4013570"/>
                <a:gd name="connsiteY191" fmla="*/ 533557 h 2537414"/>
                <a:gd name="connsiteX192" fmla="*/ 3422689 w 4013570"/>
                <a:gd name="connsiteY192" fmla="*/ 374807 h 2537414"/>
                <a:gd name="connsiteX193" fmla="*/ 3530639 w 4013570"/>
                <a:gd name="connsiteY193" fmla="*/ 158907 h 2537414"/>
                <a:gd name="connsiteX194" fmla="*/ 3460789 w 4013570"/>
                <a:gd name="connsiteY194" fmla="*/ 349407 h 2537414"/>
                <a:gd name="connsiteX195" fmla="*/ 3644939 w 4013570"/>
                <a:gd name="connsiteY195" fmla="*/ 273207 h 2537414"/>
                <a:gd name="connsiteX196" fmla="*/ 3721139 w 4013570"/>
                <a:gd name="connsiteY196" fmla="*/ 146207 h 2537414"/>
                <a:gd name="connsiteX197" fmla="*/ 3644939 w 4013570"/>
                <a:gd name="connsiteY197" fmla="*/ 304957 h 2537414"/>
                <a:gd name="connsiteX198" fmla="*/ 3429039 w 4013570"/>
                <a:gd name="connsiteY198" fmla="*/ 438307 h 2537414"/>
                <a:gd name="connsiteX199" fmla="*/ 3327439 w 4013570"/>
                <a:gd name="connsiteY199" fmla="*/ 578007 h 2537414"/>
                <a:gd name="connsiteX200" fmla="*/ 3232189 w 4013570"/>
                <a:gd name="connsiteY200" fmla="*/ 711357 h 2537414"/>
                <a:gd name="connsiteX201" fmla="*/ 3435389 w 4013570"/>
                <a:gd name="connsiteY201" fmla="*/ 673257 h 2537414"/>
                <a:gd name="connsiteX202" fmla="*/ 3613189 w 4013570"/>
                <a:gd name="connsiteY202" fmla="*/ 622457 h 2537414"/>
                <a:gd name="connsiteX203" fmla="*/ 3733839 w 4013570"/>
                <a:gd name="connsiteY203" fmla="*/ 539907 h 2537414"/>
                <a:gd name="connsiteX204" fmla="*/ 3841789 w 4013570"/>
                <a:gd name="connsiteY204" fmla="*/ 476407 h 2537414"/>
                <a:gd name="connsiteX205" fmla="*/ 3911639 w 4013570"/>
                <a:gd name="connsiteY205" fmla="*/ 343057 h 2537414"/>
                <a:gd name="connsiteX206" fmla="*/ 3873539 w 4013570"/>
                <a:gd name="connsiteY206" fmla="*/ 190657 h 2537414"/>
                <a:gd name="connsiteX207" fmla="*/ 3917989 w 4013570"/>
                <a:gd name="connsiteY207" fmla="*/ 304957 h 2537414"/>
                <a:gd name="connsiteX208" fmla="*/ 4013239 w 4013570"/>
                <a:gd name="connsiteY208" fmla="*/ 298607 h 2537414"/>
                <a:gd name="connsiteX209" fmla="*/ 3943389 w 4013570"/>
                <a:gd name="connsiteY209" fmla="*/ 368457 h 2537414"/>
                <a:gd name="connsiteX210" fmla="*/ 3790989 w 4013570"/>
                <a:gd name="connsiteY210" fmla="*/ 539907 h 2537414"/>
                <a:gd name="connsiteX211" fmla="*/ 3625889 w 4013570"/>
                <a:gd name="connsiteY211" fmla="*/ 654207 h 2537414"/>
                <a:gd name="connsiteX212" fmla="*/ 3346489 w 4013570"/>
                <a:gd name="connsiteY212" fmla="*/ 717707 h 2537414"/>
                <a:gd name="connsiteX213" fmla="*/ 3194089 w 4013570"/>
                <a:gd name="connsiteY213" fmla="*/ 730407 h 2537414"/>
                <a:gd name="connsiteX214" fmla="*/ 3143289 w 4013570"/>
                <a:gd name="connsiteY214" fmla="*/ 762157 h 2537414"/>
                <a:gd name="connsiteX215" fmla="*/ 3041689 w 4013570"/>
                <a:gd name="connsiteY215" fmla="*/ 857407 h 2537414"/>
                <a:gd name="connsiteX216" fmla="*/ 2825789 w 4013570"/>
                <a:gd name="connsiteY216" fmla="*/ 908207 h 2537414"/>
                <a:gd name="connsiteX217" fmla="*/ 2660689 w 4013570"/>
                <a:gd name="connsiteY217" fmla="*/ 971707 h 2537414"/>
                <a:gd name="connsiteX218" fmla="*/ 2381289 w 4013570"/>
                <a:gd name="connsiteY218" fmla="*/ 1035207 h 2537414"/>
                <a:gd name="connsiteX219" fmla="*/ 2197139 w 4013570"/>
                <a:gd name="connsiteY219" fmla="*/ 1079657 h 2537414"/>
                <a:gd name="connsiteX220" fmla="*/ 2120939 w 4013570"/>
                <a:gd name="connsiteY220" fmla="*/ 1155857 h 2537414"/>
                <a:gd name="connsiteX221" fmla="*/ 2032039 w 4013570"/>
                <a:gd name="connsiteY221" fmla="*/ 1238407 h 2537414"/>
                <a:gd name="connsiteX222" fmla="*/ 2070139 w 4013570"/>
                <a:gd name="connsiteY222" fmla="*/ 1282857 h 2537414"/>
                <a:gd name="connsiteX223" fmla="*/ 2203489 w 4013570"/>
                <a:gd name="connsiteY223" fmla="*/ 1441607 h 2537414"/>
                <a:gd name="connsiteX224" fmla="*/ 2082839 w 4013570"/>
                <a:gd name="connsiteY224" fmla="*/ 1555907 h 2537414"/>
                <a:gd name="connsiteX225" fmla="*/ 1676439 w 4013570"/>
                <a:gd name="connsiteY225" fmla="*/ 1752757 h 2537414"/>
                <a:gd name="connsiteX226" fmla="*/ 1727239 w 4013570"/>
                <a:gd name="connsiteY226" fmla="*/ 1892457 h 2537414"/>
                <a:gd name="connsiteX227" fmla="*/ 1727239 w 4013570"/>
                <a:gd name="connsiteY227" fmla="*/ 2025807 h 2537414"/>
                <a:gd name="connsiteX228" fmla="*/ 1682789 w 4013570"/>
                <a:gd name="connsiteY228" fmla="*/ 2114707 h 2537414"/>
                <a:gd name="connsiteX229" fmla="*/ 1974889 w 4013570"/>
                <a:gd name="connsiteY229" fmla="*/ 2095657 h 2537414"/>
                <a:gd name="connsiteX230" fmla="*/ 2114589 w 4013570"/>
                <a:gd name="connsiteY230" fmla="*/ 2108357 h 2537414"/>
                <a:gd name="connsiteX231" fmla="*/ 2298739 w 4013570"/>
                <a:gd name="connsiteY231" fmla="*/ 2051207 h 2537414"/>
                <a:gd name="connsiteX232" fmla="*/ 2501939 w 4013570"/>
                <a:gd name="connsiteY232" fmla="*/ 2025807 h 2537414"/>
                <a:gd name="connsiteX233" fmla="*/ 2660689 w 4013570"/>
                <a:gd name="connsiteY233" fmla="*/ 1949607 h 2537414"/>
                <a:gd name="connsiteX234" fmla="*/ 2819439 w 4013570"/>
                <a:gd name="connsiteY234" fmla="*/ 1848007 h 2537414"/>
                <a:gd name="connsiteX235" fmla="*/ 3022639 w 4013570"/>
                <a:gd name="connsiteY235" fmla="*/ 1778157 h 2537414"/>
                <a:gd name="connsiteX236" fmla="*/ 3181389 w 4013570"/>
                <a:gd name="connsiteY236" fmla="*/ 1638457 h 2537414"/>
                <a:gd name="connsiteX237" fmla="*/ 3276639 w 4013570"/>
                <a:gd name="connsiteY237" fmla="*/ 1587657 h 2537414"/>
                <a:gd name="connsiteX238" fmla="*/ 3479839 w 4013570"/>
                <a:gd name="connsiteY238" fmla="*/ 1587657 h 2537414"/>
                <a:gd name="connsiteX239" fmla="*/ 3606839 w 4013570"/>
                <a:gd name="connsiteY239" fmla="*/ 1562257 h 2537414"/>
                <a:gd name="connsiteX240" fmla="*/ 3721139 w 4013570"/>
                <a:gd name="connsiteY240" fmla="*/ 1486057 h 2537414"/>
                <a:gd name="connsiteX241" fmla="*/ 3625889 w 4013570"/>
                <a:gd name="connsiteY241" fmla="*/ 1594007 h 2537414"/>
                <a:gd name="connsiteX242" fmla="*/ 3314739 w 4013570"/>
                <a:gd name="connsiteY242" fmla="*/ 1606707 h 2537414"/>
                <a:gd name="connsiteX243" fmla="*/ 3187739 w 4013570"/>
                <a:gd name="connsiteY243" fmla="*/ 1657507 h 2537414"/>
                <a:gd name="connsiteX244" fmla="*/ 3079789 w 4013570"/>
                <a:gd name="connsiteY244" fmla="*/ 1803557 h 2537414"/>
                <a:gd name="connsiteX245" fmla="*/ 2965489 w 4013570"/>
                <a:gd name="connsiteY245" fmla="*/ 1848007 h 2537414"/>
                <a:gd name="connsiteX246" fmla="*/ 2787689 w 4013570"/>
                <a:gd name="connsiteY246" fmla="*/ 1911507 h 2537414"/>
                <a:gd name="connsiteX247" fmla="*/ 2552739 w 4013570"/>
                <a:gd name="connsiteY247" fmla="*/ 2025807 h 2537414"/>
                <a:gd name="connsiteX248" fmla="*/ 2324139 w 4013570"/>
                <a:gd name="connsiteY248" fmla="*/ 2076607 h 2537414"/>
                <a:gd name="connsiteX249" fmla="*/ 2165389 w 4013570"/>
                <a:gd name="connsiteY249" fmla="*/ 2114707 h 2537414"/>
                <a:gd name="connsiteX250" fmla="*/ 1924089 w 4013570"/>
                <a:gd name="connsiteY250" fmla="*/ 2140107 h 2537414"/>
                <a:gd name="connsiteX251" fmla="*/ 1752639 w 4013570"/>
                <a:gd name="connsiteY251" fmla="*/ 2133757 h 2537414"/>
                <a:gd name="connsiteX252" fmla="*/ 1911389 w 4013570"/>
                <a:gd name="connsiteY252" fmla="*/ 2203607 h 2537414"/>
                <a:gd name="connsiteX253" fmla="*/ 2000289 w 4013570"/>
                <a:gd name="connsiteY253" fmla="*/ 2273457 h 2537414"/>
                <a:gd name="connsiteX254" fmla="*/ 1822489 w 4013570"/>
                <a:gd name="connsiteY254" fmla="*/ 2197257 h 2537414"/>
                <a:gd name="connsiteX255" fmla="*/ 1689139 w 4013570"/>
                <a:gd name="connsiteY255" fmla="*/ 2171857 h 2537414"/>
                <a:gd name="connsiteX256" fmla="*/ 1562139 w 4013570"/>
                <a:gd name="connsiteY256" fmla="*/ 2159157 h 2537414"/>
                <a:gd name="connsiteX257" fmla="*/ 1409739 w 4013570"/>
                <a:gd name="connsiteY257" fmla="*/ 2229007 h 2537414"/>
                <a:gd name="connsiteX258" fmla="*/ 1390689 w 4013570"/>
                <a:gd name="connsiteY258" fmla="*/ 2311557 h 2537414"/>
                <a:gd name="connsiteX259" fmla="*/ 1301789 w 4013570"/>
                <a:gd name="connsiteY259" fmla="*/ 2298857 h 2537414"/>
                <a:gd name="connsiteX260" fmla="*/ 1282739 w 4013570"/>
                <a:gd name="connsiteY260" fmla="*/ 2425857 h 2537414"/>
                <a:gd name="connsiteX261" fmla="*/ 1206539 w 4013570"/>
                <a:gd name="connsiteY261" fmla="*/ 2394107 h 2537414"/>
                <a:gd name="connsiteX262" fmla="*/ 1136689 w 4013570"/>
                <a:gd name="connsiteY262" fmla="*/ 2394107 h 2537414"/>
                <a:gd name="connsiteX263" fmla="*/ 1117639 w 4013570"/>
                <a:gd name="connsiteY263" fmla="*/ 2311557 h 2537414"/>
                <a:gd name="connsiteX264" fmla="*/ 1035089 w 4013570"/>
                <a:gd name="connsiteY264" fmla="*/ 2298857 h 2537414"/>
                <a:gd name="connsiteX265" fmla="*/ 971589 w 4013570"/>
                <a:gd name="connsiteY265" fmla="*/ 2476657 h 2537414"/>
                <a:gd name="connsiteX266" fmla="*/ 869989 w 4013570"/>
                <a:gd name="connsiteY266" fmla="*/ 2527457 h 2537414"/>
                <a:gd name="connsiteX267" fmla="*/ 990639 w 4013570"/>
                <a:gd name="connsiteY267" fmla="*/ 2298857 h 2537414"/>
                <a:gd name="connsiteX268" fmla="*/ 914439 w 4013570"/>
                <a:gd name="connsiteY268" fmla="*/ 2273457 h 2537414"/>
                <a:gd name="connsiteX269" fmla="*/ 787439 w 4013570"/>
                <a:gd name="connsiteY269" fmla="*/ 2394107 h 2537414"/>
                <a:gd name="connsiteX270" fmla="*/ 685839 w 4013570"/>
                <a:gd name="connsiteY270" fmla="*/ 2521107 h 2537414"/>
                <a:gd name="connsiteX271" fmla="*/ 781089 w 4013570"/>
                <a:gd name="connsiteY271" fmla="*/ 2292507 h 2537414"/>
                <a:gd name="connsiteX272" fmla="*/ 584239 w 4013570"/>
                <a:gd name="connsiteY272" fmla="*/ 2406807 h 2537414"/>
                <a:gd name="connsiteX273" fmla="*/ 520739 w 4013570"/>
                <a:gd name="connsiteY273" fmla="*/ 2495707 h 2537414"/>
                <a:gd name="connsiteX274" fmla="*/ 508039 w 4013570"/>
                <a:gd name="connsiteY274" fmla="*/ 2368707 h 2537414"/>
                <a:gd name="connsiteX275" fmla="*/ 342939 w 4013570"/>
                <a:gd name="connsiteY275" fmla="*/ 2330607 h 2537414"/>
                <a:gd name="connsiteX276" fmla="*/ 292139 w 4013570"/>
                <a:gd name="connsiteY276" fmla="*/ 2457607 h 2537414"/>
                <a:gd name="connsiteX277" fmla="*/ 292139 w 4013570"/>
                <a:gd name="connsiteY277" fmla="*/ 2368707 h 2537414"/>
                <a:gd name="connsiteX278" fmla="*/ 39 w 4013570"/>
                <a:gd name="connsiteY278" fmla="*/ 2476657 h 2537414"/>
                <a:gd name="connsiteX0" fmla="*/ 39 w 4013570"/>
                <a:gd name="connsiteY0" fmla="*/ 2476657 h 2537414"/>
                <a:gd name="connsiteX1" fmla="*/ 273089 w 4013570"/>
                <a:gd name="connsiteY1" fmla="*/ 2317907 h 2537414"/>
                <a:gd name="connsiteX2" fmla="*/ 514389 w 4013570"/>
                <a:gd name="connsiteY2" fmla="*/ 2298857 h 2537414"/>
                <a:gd name="connsiteX3" fmla="*/ 654089 w 4013570"/>
                <a:gd name="connsiteY3" fmla="*/ 2311557 h 2537414"/>
                <a:gd name="connsiteX4" fmla="*/ 825539 w 4013570"/>
                <a:gd name="connsiteY4" fmla="*/ 2241707 h 2537414"/>
                <a:gd name="connsiteX5" fmla="*/ 1143039 w 4013570"/>
                <a:gd name="connsiteY5" fmla="*/ 2197257 h 2537414"/>
                <a:gd name="connsiteX6" fmla="*/ 1295439 w 4013570"/>
                <a:gd name="connsiteY6" fmla="*/ 2178207 h 2537414"/>
                <a:gd name="connsiteX7" fmla="*/ 1416089 w 4013570"/>
                <a:gd name="connsiteY7" fmla="*/ 2140107 h 2537414"/>
                <a:gd name="connsiteX8" fmla="*/ 1416089 w 4013570"/>
                <a:gd name="connsiteY8" fmla="*/ 2089307 h 2537414"/>
                <a:gd name="connsiteX9" fmla="*/ 1301789 w 4013570"/>
                <a:gd name="connsiteY9" fmla="*/ 2063907 h 2537414"/>
                <a:gd name="connsiteX10" fmla="*/ 1104939 w 4013570"/>
                <a:gd name="connsiteY10" fmla="*/ 2044857 h 2537414"/>
                <a:gd name="connsiteX11" fmla="*/ 958889 w 4013570"/>
                <a:gd name="connsiteY11" fmla="*/ 2006757 h 2537414"/>
                <a:gd name="connsiteX12" fmla="*/ 819189 w 4013570"/>
                <a:gd name="connsiteY12" fmla="*/ 1924207 h 2537414"/>
                <a:gd name="connsiteX13" fmla="*/ 647739 w 4013570"/>
                <a:gd name="connsiteY13" fmla="*/ 1879757 h 2537414"/>
                <a:gd name="connsiteX14" fmla="*/ 723939 w 4013570"/>
                <a:gd name="connsiteY14" fmla="*/ 1886107 h 2537414"/>
                <a:gd name="connsiteX15" fmla="*/ 1054139 w 4013570"/>
                <a:gd name="connsiteY15" fmla="*/ 1955957 h 2537414"/>
                <a:gd name="connsiteX16" fmla="*/ 1187489 w 4013570"/>
                <a:gd name="connsiteY16" fmla="*/ 2013107 h 2537414"/>
                <a:gd name="connsiteX17" fmla="*/ 1358939 w 4013570"/>
                <a:gd name="connsiteY17" fmla="*/ 2025807 h 2537414"/>
                <a:gd name="connsiteX18" fmla="*/ 1460539 w 4013570"/>
                <a:gd name="connsiteY18" fmla="*/ 2051207 h 2537414"/>
                <a:gd name="connsiteX19" fmla="*/ 1504989 w 4013570"/>
                <a:gd name="connsiteY19" fmla="*/ 2114707 h 2537414"/>
                <a:gd name="connsiteX20" fmla="*/ 1676439 w 4013570"/>
                <a:gd name="connsiteY20" fmla="*/ 2019457 h 2537414"/>
                <a:gd name="connsiteX21" fmla="*/ 1606589 w 4013570"/>
                <a:gd name="connsiteY21" fmla="*/ 1803557 h 2537414"/>
                <a:gd name="connsiteX22" fmla="*/ 1568489 w 4013570"/>
                <a:gd name="connsiteY22" fmla="*/ 1752757 h 2537414"/>
                <a:gd name="connsiteX23" fmla="*/ 1619289 w 4013570"/>
                <a:gd name="connsiteY23" fmla="*/ 1701957 h 2537414"/>
                <a:gd name="connsiteX24" fmla="*/ 1454189 w 4013570"/>
                <a:gd name="connsiteY24" fmla="*/ 1682907 h 2537414"/>
                <a:gd name="connsiteX25" fmla="*/ 1276389 w 4013570"/>
                <a:gd name="connsiteY25" fmla="*/ 1644807 h 2537414"/>
                <a:gd name="connsiteX26" fmla="*/ 1041439 w 4013570"/>
                <a:gd name="connsiteY26" fmla="*/ 1600357 h 2537414"/>
                <a:gd name="connsiteX27" fmla="*/ 882689 w 4013570"/>
                <a:gd name="connsiteY27" fmla="*/ 1587657 h 2537414"/>
                <a:gd name="connsiteX28" fmla="*/ 800139 w 4013570"/>
                <a:gd name="connsiteY28" fmla="*/ 1536857 h 2537414"/>
                <a:gd name="connsiteX29" fmla="*/ 946189 w 4013570"/>
                <a:gd name="connsiteY29" fmla="*/ 1555907 h 2537414"/>
                <a:gd name="connsiteX30" fmla="*/ 1123989 w 4013570"/>
                <a:gd name="connsiteY30" fmla="*/ 1555907 h 2537414"/>
                <a:gd name="connsiteX31" fmla="*/ 1250989 w 4013570"/>
                <a:gd name="connsiteY31" fmla="*/ 1574957 h 2537414"/>
                <a:gd name="connsiteX32" fmla="*/ 1403389 w 4013570"/>
                <a:gd name="connsiteY32" fmla="*/ 1632107 h 2537414"/>
                <a:gd name="connsiteX33" fmla="*/ 1530389 w 4013570"/>
                <a:gd name="connsiteY33" fmla="*/ 1644807 h 2537414"/>
                <a:gd name="connsiteX34" fmla="*/ 1644689 w 4013570"/>
                <a:gd name="connsiteY34" fmla="*/ 1682907 h 2537414"/>
                <a:gd name="connsiteX35" fmla="*/ 1803439 w 4013570"/>
                <a:gd name="connsiteY35" fmla="*/ 1638457 h 2537414"/>
                <a:gd name="connsiteX36" fmla="*/ 1962189 w 4013570"/>
                <a:gd name="connsiteY36" fmla="*/ 1574957 h 2537414"/>
                <a:gd name="connsiteX37" fmla="*/ 2089189 w 4013570"/>
                <a:gd name="connsiteY37" fmla="*/ 1460657 h 2537414"/>
                <a:gd name="connsiteX38" fmla="*/ 2038389 w 4013570"/>
                <a:gd name="connsiteY38" fmla="*/ 1403507 h 2537414"/>
                <a:gd name="connsiteX39" fmla="*/ 1905039 w 4013570"/>
                <a:gd name="connsiteY39" fmla="*/ 1282857 h 2537414"/>
                <a:gd name="connsiteX40" fmla="*/ 1701839 w 4013570"/>
                <a:gd name="connsiteY40" fmla="*/ 1219357 h 2537414"/>
                <a:gd name="connsiteX41" fmla="*/ 1428789 w 4013570"/>
                <a:gd name="connsiteY41" fmla="*/ 1149507 h 2537414"/>
                <a:gd name="connsiteX42" fmla="*/ 1276389 w 4013570"/>
                <a:gd name="connsiteY42" fmla="*/ 1073307 h 2537414"/>
                <a:gd name="connsiteX43" fmla="*/ 1111289 w 4013570"/>
                <a:gd name="connsiteY43" fmla="*/ 978057 h 2537414"/>
                <a:gd name="connsiteX44" fmla="*/ 971589 w 4013570"/>
                <a:gd name="connsiteY44" fmla="*/ 978057 h 2537414"/>
                <a:gd name="connsiteX45" fmla="*/ 787439 w 4013570"/>
                <a:gd name="connsiteY45" fmla="*/ 959007 h 2537414"/>
                <a:gd name="connsiteX46" fmla="*/ 666789 w 4013570"/>
                <a:gd name="connsiteY46" fmla="*/ 857407 h 2537414"/>
                <a:gd name="connsiteX47" fmla="*/ 514389 w 4013570"/>
                <a:gd name="connsiteY47" fmla="*/ 838357 h 2537414"/>
                <a:gd name="connsiteX48" fmla="*/ 425489 w 4013570"/>
                <a:gd name="connsiteY48" fmla="*/ 838357 h 2537414"/>
                <a:gd name="connsiteX49" fmla="*/ 558839 w 4013570"/>
                <a:gd name="connsiteY49" fmla="*/ 787557 h 2537414"/>
                <a:gd name="connsiteX50" fmla="*/ 425489 w 4013570"/>
                <a:gd name="connsiteY50" fmla="*/ 762157 h 2537414"/>
                <a:gd name="connsiteX51" fmla="*/ 514389 w 4013570"/>
                <a:gd name="connsiteY51" fmla="*/ 755807 h 2537414"/>
                <a:gd name="connsiteX52" fmla="*/ 660439 w 4013570"/>
                <a:gd name="connsiteY52" fmla="*/ 825657 h 2537414"/>
                <a:gd name="connsiteX53" fmla="*/ 787439 w 4013570"/>
                <a:gd name="connsiteY53" fmla="*/ 920907 h 2537414"/>
                <a:gd name="connsiteX54" fmla="*/ 984289 w 4013570"/>
                <a:gd name="connsiteY54" fmla="*/ 959007 h 2537414"/>
                <a:gd name="connsiteX55" fmla="*/ 990639 w 4013570"/>
                <a:gd name="connsiteY55" fmla="*/ 952657 h 2537414"/>
                <a:gd name="connsiteX56" fmla="*/ 914439 w 4013570"/>
                <a:gd name="connsiteY56" fmla="*/ 889157 h 2537414"/>
                <a:gd name="connsiteX57" fmla="*/ 831889 w 4013570"/>
                <a:gd name="connsiteY57" fmla="*/ 825657 h 2537414"/>
                <a:gd name="connsiteX58" fmla="*/ 736639 w 4013570"/>
                <a:gd name="connsiteY58" fmla="*/ 724057 h 2537414"/>
                <a:gd name="connsiteX59" fmla="*/ 660439 w 4013570"/>
                <a:gd name="connsiteY59" fmla="*/ 660557 h 2537414"/>
                <a:gd name="connsiteX60" fmla="*/ 577889 w 4013570"/>
                <a:gd name="connsiteY60" fmla="*/ 590707 h 2537414"/>
                <a:gd name="connsiteX61" fmla="*/ 476289 w 4013570"/>
                <a:gd name="connsiteY61" fmla="*/ 539907 h 2537414"/>
                <a:gd name="connsiteX62" fmla="*/ 590589 w 4013570"/>
                <a:gd name="connsiteY62" fmla="*/ 565307 h 2537414"/>
                <a:gd name="connsiteX63" fmla="*/ 641389 w 4013570"/>
                <a:gd name="connsiteY63" fmla="*/ 514507 h 2537414"/>
                <a:gd name="connsiteX64" fmla="*/ 641389 w 4013570"/>
                <a:gd name="connsiteY64" fmla="*/ 597057 h 2537414"/>
                <a:gd name="connsiteX65" fmla="*/ 755689 w 4013570"/>
                <a:gd name="connsiteY65" fmla="*/ 679607 h 2537414"/>
                <a:gd name="connsiteX66" fmla="*/ 869989 w 4013570"/>
                <a:gd name="connsiteY66" fmla="*/ 755807 h 2537414"/>
                <a:gd name="connsiteX67" fmla="*/ 946189 w 4013570"/>
                <a:gd name="connsiteY67" fmla="*/ 863757 h 2537414"/>
                <a:gd name="connsiteX68" fmla="*/ 1079539 w 4013570"/>
                <a:gd name="connsiteY68" fmla="*/ 959007 h 2537414"/>
                <a:gd name="connsiteX69" fmla="*/ 1079539 w 4013570"/>
                <a:gd name="connsiteY69" fmla="*/ 889157 h 2537414"/>
                <a:gd name="connsiteX70" fmla="*/ 1035089 w 4013570"/>
                <a:gd name="connsiteY70" fmla="*/ 793907 h 2537414"/>
                <a:gd name="connsiteX71" fmla="*/ 1016039 w 4013570"/>
                <a:gd name="connsiteY71" fmla="*/ 705007 h 2537414"/>
                <a:gd name="connsiteX72" fmla="*/ 939839 w 4013570"/>
                <a:gd name="connsiteY72" fmla="*/ 641507 h 2537414"/>
                <a:gd name="connsiteX73" fmla="*/ 914439 w 4013570"/>
                <a:gd name="connsiteY73" fmla="*/ 584357 h 2537414"/>
                <a:gd name="connsiteX74" fmla="*/ 800139 w 4013570"/>
                <a:gd name="connsiteY74" fmla="*/ 482757 h 2537414"/>
                <a:gd name="connsiteX75" fmla="*/ 901739 w 4013570"/>
                <a:gd name="connsiteY75" fmla="*/ 552607 h 2537414"/>
                <a:gd name="connsiteX76" fmla="*/ 996989 w 4013570"/>
                <a:gd name="connsiteY76" fmla="*/ 635157 h 2537414"/>
                <a:gd name="connsiteX77" fmla="*/ 1060489 w 4013570"/>
                <a:gd name="connsiteY77" fmla="*/ 781207 h 2537414"/>
                <a:gd name="connsiteX78" fmla="*/ 1085889 w 4013570"/>
                <a:gd name="connsiteY78" fmla="*/ 895507 h 2537414"/>
                <a:gd name="connsiteX79" fmla="*/ 1136689 w 4013570"/>
                <a:gd name="connsiteY79" fmla="*/ 984407 h 2537414"/>
                <a:gd name="connsiteX80" fmla="*/ 1314489 w 4013570"/>
                <a:gd name="connsiteY80" fmla="*/ 1066957 h 2537414"/>
                <a:gd name="connsiteX81" fmla="*/ 1504989 w 4013570"/>
                <a:gd name="connsiteY81" fmla="*/ 1136807 h 2537414"/>
                <a:gd name="connsiteX82" fmla="*/ 1676439 w 4013570"/>
                <a:gd name="connsiteY82" fmla="*/ 1193957 h 2537414"/>
                <a:gd name="connsiteX83" fmla="*/ 1866939 w 4013570"/>
                <a:gd name="connsiteY83" fmla="*/ 1219357 h 2537414"/>
                <a:gd name="connsiteX84" fmla="*/ 1924089 w 4013570"/>
                <a:gd name="connsiteY84" fmla="*/ 1225707 h 2537414"/>
                <a:gd name="connsiteX85" fmla="*/ 2025689 w 4013570"/>
                <a:gd name="connsiteY85" fmla="*/ 1149507 h 2537414"/>
                <a:gd name="connsiteX86" fmla="*/ 2152689 w 4013570"/>
                <a:gd name="connsiteY86" fmla="*/ 1092357 h 2537414"/>
                <a:gd name="connsiteX87" fmla="*/ 2159039 w 4013570"/>
                <a:gd name="connsiteY87" fmla="*/ 1047907 h 2537414"/>
                <a:gd name="connsiteX88" fmla="*/ 2038389 w 4013570"/>
                <a:gd name="connsiteY88" fmla="*/ 959007 h 2537414"/>
                <a:gd name="connsiteX89" fmla="*/ 2000289 w 4013570"/>
                <a:gd name="connsiteY89" fmla="*/ 870107 h 2537414"/>
                <a:gd name="connsiteX90" fmla="*/ 1917739 w 4013570"/>
                <a:gd name="connsiteY90" fmla="*/ 787557 h 2537414"/>
                <a:gd name="connsiteX91" fmla="*/ 1600239 w 4013570"/>
                <a:gd name="connsiteY91" fmla="*/ 616107 h 2537414"/>
                <a:gd name="connsiteX92" fmla="*/ 1511339 w 4013570"/>
                <a:gd name="connsiteY92" fmla="*/ 590707 h 2537414"/>
                <a:gd name="connsiteX93" fmla="*/ 1301789 w 4013570"/>
                <a:gd name="connsiteY93" fmla="*/ 565307 h 2537414"/>
                <a:gd name="connsiteX94" fmla="*/ 1219239 w 4013570"/>
                <a:gd name="connsiteY94" fmla="*/ 482757 h 2537414"/>
                <a:gd name="connsiteX95" fmla="*/ 1041439 w 4013570"/>
                <a:gd name="connsiteY95" fmla="*/ 419257 h 2537414"/>
                <a:gd name="connsiteX96" fmla="*/ 1174789 w 4013570"/>
                <a:gd name="connsiteY96" fmla="*/ 457357 h 2537414"/>
                <a:gd name="connsiteX97" fmla="*/ 1181139 w 4013570"/>
                <a:gd name="connsiteY97" fmla="*/ 393857 h 2537414"/>
                <a:gd name="connsiteX98" fmla="*/ 1092239 w 4013570"/>
                <a:gd name="connsiteY98" fmla="*/ 330357 h 2537414"/>
                <a:gd name="connsiteX99" fmla="*/ 1244639 w 4013570"/>
                <a:gd name="connsiteY99" fmla="*/ 412907 h 2537414"/>
                <a:gd name="connsiteX100" fmla="*/ 1295439 w 4013570"/>
                <a:gd name="connsiteY100" fmla="*/ 501807 h 2537414"/>
                <a:gd name="connsiteX101" fmla="*/ 1403389 w 4013570"/>
                <a:gd name="connsiteY101" fmla="*/ 565307 h 2537414"/>
                <a:gd name="connsiteX102" fmla="*/ 1524039 w 4013570"/>
                <a:gd name="connsiteY102" fmla="*/ 558957 h 2537414"/>
                <a:gd name="connsiteX103" fmla="*/ 1447839 w 4013570"/>
                <a:gd name="connsiteY103" fmla="*/ 476407 h 2537414"/>
                <a:gd name="connsiteX104" fmla="*/ 1320839 w 4013570"/>
                <a:gd name="connsiteY104" fmla="*/ 381157 h 2537414"/>
                <a:gd name="connsiteX105" fmla="*/ 1225589 w 4013570"/>
                <a:gd name="connsiteY105" fmla="*/ 324007 h 2537414"/>
                <a:gd name="connsiteX106" fmla="*/ 1143039 w 4013570"/>
                <a:gd name="connsiteY106" fmla="*/ 247807 h 2537414"/>
                <a:gd name="connsiteX107" fmla="*/ 1238289 w 4013570"/>
                <a:gd name="connsiteY107" fmla="*/ 285907 h 2537414"/>
                <a:gd name="connsiteX108" fmla="*/ 1276389 w 4013570"/>
                <a:gd name="connsiteY108" fmla="*/ 235107 h 2537414"/>
                <a:gd name="connsiteX109" fmla="*/ 1238289 w 4013570"/>
                <a:gd name="connsiteY109" fmla="*/ 165257 h 2537414"/>
                <a:gd name="connsiteX110" fmla="*/ 1282739 w 4013570"/>
                <a:gd name="connsiteY110" fmla="*/ 266857 h 2537414"/>
                <a:gd name="connsiteX111" fmla="*/ 1358939 w 4013570"/>
                <a:gd name="connsiteY111" fmla="*/ 355757 h 2537414"/>
                <a:gd name="connsiteX112" fmla="*/ 1466889 w 4013570"/>
                <a:gd name="connsiteY112" fmla="*/ 476407 h 2537414"/>
                <a:gd name="connsiteX113" fmla="*/ 1466889 w 4013570"/>
                <a:gd name="connsiteY113" fmla="*/ 387507 h 2537414"/>
                <a:gd name="connsiteX114" fmla="*/ 1473239 w 4013570"/>
                <a:gd name="connsiteY114" fmla="*/ 247807 h 2537414"/>
                <a:gd name="connsiteX115" fmla="*/ 1479589 w 4013570"/>
                <a:gd name="connsiteY115" fmla="*/ 451007 h 2537414"/>
                <a:gd name="connsiteX116" fmla="*/ 1498639 w 4013570"/>
                <a:gd name="connsiteY116" fmla="*/ 501807 h 2537414"/>
                <a:gd name="connsiteX117" fmla="*/ 1657389 w 4013570"/>
                <a:gd name="connsiteY117" fmla="*/ 603407 h 2537414"/>
                <a:gd name="connsiteX118" fmla="*/ 1816139 w 4013570"/>
                <a:gd name="connsiteY118" fmla="*/ 705007 h 2537414"/>
                <a:gd name="connsiteX119" fmla="*/ 1816139 w 4013570"/>
                <a:gd name="connsiteY119" fmla="*/ 578007 h 2537414"/>
                <a:gd name="connsiteX120" fmla="*/ 1803439 w 4013570"/>
                <a:gd name="connsiteY120" fmla="*/ 495457 h 2537414"/>
                <a:gd name="connsiteX121" fmla="*/ 1701839 w 4013570"/>
                <a:gd name="connsiteY121" fmla="*/ 393857 h 2537414"/>
                <a:gd name="connsiteX122" fmla="*/ 1720889 w 4013570"/>
                <a:gd name="connsiteY122" fmla="*/ 279557 h 2537414"/>
                <a:gd name="connsiteX123" fmla="*/ 1727239 w 4013570"/>
                <a:gd name="connsiteY123" fmla="*/ 412907 h 2537414"/>
                <a:gd name="connsiteX124" fmla="*/ 1841539 w 4013570"/>
                <a:gd name="connsiteY124" fmla="*/ 501807 h 2537414"/>
                <a:gd name="connsiteX125" fmla="*/ 1854239 w 4013570"/>
                <a:gd name="connsiteY125" fmla="*/ 622457 h 2537414"/>
                <a:gd name="connsiteX126" fmla="*/ 1816139 w 4013570"/>
                <a:gd name="connsiteY126" fmla="*/ 724057 h 2537414"/>
                <a:gd name="connsiteX127" fmla="*/ 1987589 w 4013570"/>
                <a:gd name="connsiteY127" fmla="*/ 800257 h 2537414"/>
                <a:gd name="connsiteX128" fmla="*/ 2101889 w 4013570"/>
                <a:gd name="connsiteY128" fmla="*/ 793907 h 2537414"/>
                <a:gd name="connsiteX129" fmla="*/ 2216189 w 4013570"/>
                <a:gd name="connsiteY129" fmla="*/ 755807 h 2537414"/>
                <a:gd name="connsiteX130" fmla="*/ 2184439 w 4013570"/>
                <a:gd name="connsiteY130" fmla="*/ 685957 h 2537414"/>
                <a:gd name="connsiteX131" fmla="*/ 2260639 w 4013570"/>
                <a:gd name="connsiteY131" fmla="*/ 654207 h 2537414"/>
                <a:gd name="connsiteX132" fmla="*/ 2197139 w 4013570"/>
                <a:gd name="connsiteY132" fmla="*/ 558957 h 2537414"/>
                <a:gd name="connsiteX133" fmla="*/ 2254289 w 4013570"/>
                <a:gd name="connsiteY133" fmla="*/ 419257 h 2537414"/>
                <a:gd name="connsiteX134" fmla="*/ 2139989 w 4013570"/>
                <a:gd name="connsiteY134" fmla="*/ 368457 h 2537414"/>
                <a:gd name="connsiteX135" fmla="*/ 2089189 w 4013570"/>
                <a:gd name="connsiteY135" fmla="*/ 285907 h 2537414"/>
                <a:gd name="connsiteX136" fmla="*/ 2032039 w 4013570"/>
                <a:gd name="connsiteY136" fmla="*/ 203357 h 2537414"/>
                <a:gd name="connsiteX137" fmla="*/ 1924089 w 4013570"/>
                <a:gd name="connsiteY137" fmla="*/ 63657 h 2537414"/>
                <a:gd name="connsiteX138" fmla="*/ 2038389 w 4013570"/>
                <a:gd name="connsiteY138" fmla="*/ 152557 h 2537414"/>
                <a:gd name="connsiteX139" fmla="*/ 2152689 w 4013570"/>
                <a:gd name="connsiteY139" fmla="*/ 285907 h 2537414"/>
                <a:gd name="connsiteX140" fmla="*/ 2241589 w 4013570"/>
                <a:gd name="connsiteY140" fmla="*/ 362107 h 2537414"/>
                <a:gd name="connsiteX141" fmla="*/ 2286039 w 4013570"/>
                <a:gd name="connsiteY141" fmla="*/ 451007 h 2537414"/>
                <a:gd name="connsiteX142" fmla="*/ 2241589 w 4013570"/>
                <a:gd name="connsiteY142" fmla="*/ 508157 h 2537414"/>
                <a:gd name="connsiteX143" fmla="*/ 2241589 w 4013570"/>
                <a:gd name="connsiteY143" fmla="*/ 571657 h 2537414"/>
                <a:gd name="connsiteX144" fmla="*/ 2317789 w 4013570"/>
                <a:gd name="connsiteY144" fmla="*/ 622457 h 2537414"/>
                <a:gd name="connsiteX145" fmla="*/ 2495589 w 4013570"/>
                <a:gd name="connsiteY145" fmla="*/ 451007 h 2537414"/>
                <a:gd name="connsiteX146" fmla="*/ 2609889 w 4013570"/>
                <a:gd name="connsiteY146" fmla="*/ 355757 h 2537414"/>
                <a:gd name="connsiteX147" fmla="*/ 2654339 w 4013570"/>
                <a:gd name="connsiteY147" fmla="*/ 336707 h 2537414"/>
                <a:gd name="connsiteX148" fmla="*/ 2609889 w 4013570"/>
                <a:gd name="connsiteY148" fmla="*/ 241457 h 2537414"/>
                <a:gd name="connsiteX149" fmla="*/ 2698789 w 4013570"/>
                <a:gd name="connsiteY149" fmla="*/ 158907 h 2537414"/>
                <a:gd name="connsiteX150" fmla="*/ 2673389 w 4013570"/>
                <a:gd name="connsiteY150" fmla="*/ 235107 h 2537414"/>
                <a:gd name="connsiteX151" fmla="*/ 2679739 w 4013570"/>
                <a:gd name="connsiteY151" fmla="*/ 311307 h 2537414"/>
                <a:gd name="connsiteX152" fmla="*/ 2806739 w 4013570"/>
                <a:gd name="connsiteY152" fmla="*/ 241457 h 2537414"/>
                <a:gd name="connsiteX153" fmla="*/ 2844839 w 4013570"/>
                <a:gd name="connsiteY153" fmla="*/ 152557 h 2537414"/>
                <a:gd name="connsiteX154" fmla="*/ 2889289 w 4013570"/>
                <a:gd name="connsiteY154" fmla="*/ 6507 h 2537414"/>
                <a:gd name="connsiteX155" fmla="*/ 2889289 w 4013570"/>
                <a:gd name="connsiteY155" fmla="*/ 101757 h 2537414"/>
                <a:gd name="connsiteX156" fmla="*/ 2984539 w 4013570"/>
                <a:gd name="connsiteY156" fmla="*/ 95407 h 2537414"/>
                <a:gd name="connsiteX157" fmla="*/ 3092489 w 4013570"/>
                <a:gd name="connsiteY157" fmla="*/ 157 h 2537414"/>
                <a:gd name="connsiteX158" fmla="*/ 2997239 w 4013570"/>
                <a:gd name="connsiteY158" fmla="*/ 120807 h 2537414"/>
                <a:gd name="connsiteX159" fmla="*/ 2889289 w 4013570"/>
                <a:gd name="connsiteY159" fmla="*/ 165257 h 2537414"/>
                <a:gd name="connsiteX160" fmla="*/ 2800389 w 4013570"/>
                <a:gd name="connsiteY160" fmla="*/ 247807 h 2537414"/>
                <a:gd name="connsiteX161" fmla="*/ 2724189 w 4013570"/>
                <a:gd name="connsiteY161" fmla="*/ 304957 h 2537414"/>
                <a:gd name="connsiteX162" fmla="*/ 2622589 w 4013570"/>
                <a:gd name="connsiteY162" fmla="*/ 381157 h 2537414"/>
                <a:gd name="connsiteX163" fmla="*/ 2603539 w 4013570"/>
                <a:gd name="connsiteY163" fmla="*/ 393857 h 2537414"/>
                <a:gd name="connsiteX164" fmla="*/ 2660689 w 4013570"/>
                <a:gd name="connsiteY164" fmla="*/ 412907 h 2537414"/>
                <a:gd name="connsiteX165" fmla="*/ 2749589 w 4013570"/>
                <a:gd name="connsiteY165" fmla="*/ 374807 h 2537414"/>
                <a:gd name="connsiteX166" fmla="*/ 2832139 w 4013570"/>
                <a:gd name="connsiteY166" fmla="*/ 349407 h 2537414"/>
                <a:gd name="connsiteX167" fmla="*/ 2933739 w 4013570"/>
                <a:gd name="connsiteY167" fmla="*/ 304957 h 2537414"/>
                <a:gd name="connsiteX168" fmla="*/ 3009939 w 4013570"/>
                <a:gd name="connsiteY168" fmla="*/ 304957 h 2537414"/>
                <a:gd name="connsiteX169" fmla="*/ 3054389 w 4013570"/>
                <a:gd name="connsiteY169" fmla="*/ 247807 h 2537414"/>
                <a:gd name="connsiteX170" fmla="*/ 3162339 w 4013570"/>
                <a:gd name="connsiteY170" fmla="*/ 235107 h 2537414"/>
                <a:gd name="connsiteX171" fmla="*/ 3086139 w 4013570"/>
                <a:gd name="connsiteY171" fmla="*/ 285907 h 2537414"/>
                <a:gd name="connsiteX172" fmla="*/ 3009939 w 4013570"/>
                <a:gd name="connsiteY172" fmla="*/ 330357 h 2537414"/>
                <a:gd name="connsiteX173" fmla="*/ 2914689 w 4013570"/>
                <a:gd name="connsiteY173" fmla="*/ 330357 h 2537414"/>
                <a:gd name="connsiteX174" fmla="*/ 2755939 w 4013570"/>
                <a:gd name="connsiteY174" fmla="*/ 419257 h 2537414"/>
                <a:gd name="connsiteX175" fmla="*/ 2622589 w 4013570"/>
                <a:gd name="connsiteY175" fmla="*/ 444657 h 2537414"/>
                <a:gd name="connsiteX176" fmla="*/ 2552739 w 4013570"/>
                <a:gd name="connsiteY176" fmla="*/ 444657 h 2537414"/>
                <a:gd name="connsiteX177" fmla="*/ 2438439 w 4013570"/>
                <a:gd name="connsiteY177" fmla="*/ 508157 h 2537414"/>
                <a:gd name="connsiteX178" fmla="*/ 2349539 w 4013570"/>
                <a:gd name="connsiteY178" fmla="*/ 628807 h 2537414"/>
                <a:gd name="connsiteX179" fmla="*/ 2286039 w 4013570"/>
                <a:gd name="connsiteY179" fmla="*/ 679607 h 2537414"/>
                <a:gd name="connsiteX180" fmla="*/ 2241589 w 4013570"/>
                <a:gd name="connsiteY180" fmla="*/ 705007 h 2537414"/>
                <a:gd name="connsiteX181" fmla="*/ 2286039 w 4013570"/>
                <a:gd name="connsiteY181" fmla="*/ 768507 h 2537414"/>
                <a:gd name="connsiteX182" fmla="*/ 2057439 w 4013570"/>
                <a:gd name="connsiteY182" fmla="*/ 844707 h 2537414"/>
                <a:gd name="connsiteX183" fmla="*/ 2057439 w 4013570"/>
                <a:gd name="connsiteY183" fmla="*/ 889157 h 2537414"/>
                <a:gd name="connsiteX184" fmla="*/ 2120939 w 4013570"/>
                <a:gd name="connsiteY184" fmla="*/ 952657 h 2537414"/>
                <a:gd name="connsiteX185" fmla="*/ 2209839 w 4013570"/>
                <a:gd name="connsiteY185" fmla="*/ 959007 h 2537414"/>
                <a:gd name="connsiteX186" fmla="*/ 2235239 w 4013570"/>
                <a:gd name="connsiteY186" fmla="*/ 1022507 h 2537414"/>
                <a:gd name="connsiteX187" fmla="*/ 2406689 w 4013570"/>
                <a:gd name="connsiteY187" fmla="*/ 1016157 h 2537414"/>
                <a:gd name="connsiteX188" fmla="*/ 2762289 w 4013570"/>
                <a:gd name="connsiteY188" fmla="*/ 920907 h 2537414"/>
                <a:gd name="connsiteX189" fmla="*/ 2997239 w 4013570"/>
                <a:gd name="connsiteY189" fmla="*/ 844707 h 2537414"/>
                <a:gd name="connsiteX190" fmla="*/ 3155989 w 4013570"/>
                <a:gd name="connsiteY190" fmla="*/ 724057 h 2537414"/>
                <a:gd name="connsiteX191" fmla="*/ 3302039 w 4013570"/>
                <a:gd name="connsiteY191" fmla="*/ 533557 h 2537414"/>
                <a:gd name="connsiteX192" fmla="*/ 3422689 w 4013570"/>
                <a:gd name="connsiteY192" fmla="*/ 374807 h 2537414"/>
                <a:gd name="connsiteX193" fmla="*/ 3530639 w 4013570"/>
                <a:gd name="connsiteY193" fmla="*/ 158907 h 2537414"/>
                <a:gd name="connsiteX194" fmla="*/ 3460789 w 4013570"/>
                <a:gd name="connsiteY194" fmla="*/ 349407 h 2537414"/>
                <a:gd name="connsiteX195" fmla="*/ 3644939 w 4013570"/>
                <a:gd name="connsiteY195" fmla="*/ 273207 h 2537414"/>
                <a:gd name="connsiteX196" fmla="*/ 3721139 w 4013570"/>
                <a:gd name="connsiteY196" fmla="*/ 146207 h 2537414"/>
                <a:gd name="connsiteX197" fmla="*/ 3644939 w 4013570"/>
                <a:gd name="connsiteY197" fmla="*/ 304957 h 2537414"/>
                <a:gd name="connsiteX198" fmla="*/ 3429039 w 4013570"/>
                <a:gd name="connsiteY198" fmla="*/ 438307 h 2537414"/>
                <a:gd name="connsiteX199" fmla="*/ 3327439 w 4013570"/>
                <a:gd name="connsiteY199" fmla="*/ 578007 h 2537414"/>
                <a:gd name="connsiteX200" fmla="*/ 3232189 w 4013570"/>
                <a:gd name="connsiteY200" fmla="*/ 711357 h 2537414"/>
                <a:gd name="connsiteX201" fmla="*/ 3435389 w 4013570"/>
                <a:gd name="connsiteY201" fmla="*/ 673257 h 2537414"/>
                <a:gd name="connsiteX202" fmla="*/ 3613189 w 4013570"/>
                <a:gd name="connsiteY202" fmla="*/ 622457 h 2537414"/>
                <a:gd name="connsiteX203" fmla="*/ 3733839 w 4013570"/>
                <a:gd name="connsiteY203" fmla="*/ 539907 h 2537414"/>
                <a:gd name="connsiteX204" fmla="*/ 3841789 w 4013570"/>
                <a:gd name="connsiteY204" fmla="*/ 476407 h 2537414"/>
                <a:gd name="connsiteX205" fmla="*/ 3911639 w 4013570"/>
                <a:gd name="connsiteY205" fmla="*/ 343057 h 2537414"/>
                <a:gd name="connsiteX206" fmla="*/ 3873539 w 4013570"/>
                <a:gd name="connsiteY206" fmla="*/ 190657 h 2537414"/>
                <a:gd name="connsiteX207" fmla="*/ 3917989 w 4013570"/>
                <a:gd name="connsiteY207" fmla="*/ 304957 h 2537414"/>
                <a:gd name="connsiteX208" fmla="*/ 4013239 w 4013570"/>
                <a:gd name="connsiteY208" fmla="*/ 298607 h 2537414"/>
                <a:gd name="connsiteX209" fmla="*/ 3943389 w 4013570"/>
                <a:gd name="connsiteY209" fmla="*/ 368457 h 2537414"/>
                <a:gd name="connsiteX210" fmla="*/ 3790989 w 4013570"/>
                <a:gd name="connsiteY210" fmla="*/ 539907 h 2537414"/>
                <a:gd name="connsiteX211" fmla="*/ 3625889 w 4013570"/>
                <a:gd name="connsiteY211" fmla="*/ 654207 h 2537414"/>
                <a:gd name="connsiteX212" fmla="*/ 3346489 w 4013570"/>
                <a:gd name="connsiteY212" fmla="*/ 717707 h 2537414"/>
                <a:gd name="connsiteX213" fmla="*/ 3194089 w 4013570"/>
                <a:gd name="connsiteY213" fmla="*/ 730407 h 2537414"/>
                <a:gd name="connsiteX214" fmla="*/ 3143289 w 4013570"/>
                <a:gd name="connsiteY214" fmla="*/ 762157 h 2537414"/>
                <a:gd name="connsiteX215" fmla="*/ 3041689 w 4013570"/>
                <a:gd name="connsiteY215" fmla="*/ 857407 h 2537414"/>
                <a:gd name="connsiteX216" fmla="*/ 2825789 w 4013570"/>
                <a:gd name="connsiteY216" fmla="*/ 908207 h 2537414"/>
                <a:gd name="connsiteX217" fmla="*/ 2660689 w 4013570"/>
                <a:gd name="connsiteY217" fmla="*/ 971707 h 2537414"/>
                <a:gd name="connsiteX218" fmla="*/ 2381289 w 4013570"/>
                <a:gd name="connsiteY218" fmla="*/ 1035207 h 2537414"/>
                <a:gd name="connsiteX219" fmla="*/ 2197139 w 4013570"/>
                <a:gd name="connsiteY219" fmla="*/ 1079657 h 2537414"/>
                <a:gd name="connsiteX220" fmla="*/ 2120939 w 4013570"/>
                <a:gd name="connsiteY220" fmla="*/ 1155857 h 2537414"/>
                <a:gd name="connsiteX221" fmla="*/ 2032039 w 4013570"/>
                <a:gd name="connsiteY221" fmla="*/ 1238407 h 2537414"/>
                <a:gd name="connsiteX222" fmla="*/ 2070139 w 4013570"/>
                <a:gd name="connsiteY222" fmla="*/ 1282857 h 2537414"/>
                <a:gd name="connsiteX223" fmla="*/ 2203489 w 4013570"/>
                <a:gd name="connsiteY223" fmla="*/ 1441607 h 2537414"/>
                <a:gd name="connsiteX224" fmla="*/ 2082839 w 4013570"/>
                <a:gd name="connsiteY224" fmla="*/ 1555907 h 2537414"/>
                <a:gd name="connsiteX225" fmla="*/ 1676439 w 4013570"/>
                <a:gd name="connsiteY225" fmla="*/ 1752757 h 2537414"/>
                <a:gd name="connsiteX226" fmla="*/ 1727239 w 4013570"/>
                <a:gd name="connsiteY226" fmla="*/ 1892457 h 2537414"/>
                <a:gd name="connsiteX227" fmla="*/ 1727239 w 4013570"/>
                <a:gd name="connsiteY227" fmla="*/ 2025807 h 2537414"/>
                <a:gd name="connsiteX228" fmla="*/ 1682789 w 4013570"/>
                <a:gd name="connsiteY228" fmla="*/ 2114707 h 2537414"/>
                <a:gd name="connsiteX229" fmla="*/ 1974889 w 4013570"/>
                <a:gd name="connsiteY229" fmla="*/ 2095657 h 2537414"/>
                <a:gd name="connsiteX230" fmla="*/ 2114589 w 4013570"/>
                <a:gd name="connsiteY230" fmla="*/ 2108357 h 2537414"/>
                <a:gd name="connsiteX231" fmla="*/ 2298739 w 4013570"/>
                <a:gd name="connsiteY231" fmla="*/ 2051207 h 2537414"/>
                <a:gd name="connsiteX232" fmla="*/ 2501939 w 4013570"/>
                <a:gd name="connsiteY232" fmla="*/ 2025807 h 2537414"/>
                <a:gd name="connsiteX233" fmla="*/ 2660689 w 4013570"/>
                <a:gd name="connsiteY233" fmla="*/ 1949607 h 2537414"/>
                <a:gd name="connsiteX234" fmla="*/ 2819439 w 4013570"/>
                <a:gd name="connsiteY234" fmla="*/ 1848007 h 2537414"/>
                <a:gd name="connsiteX235" fmla="*/ 3022639 w 4013570"/>
                <a:gd name="connsiteY235" fmla="*/ 1778157 h 2537414"/>
                <a:gd name="connsiteX236" fmla="*/ 3181389 w 4013570"/>
                <a:gd name="connsiteY236" fmla="*/ 1638457 h 2537414"/>
                <a:gd name="connsiteX237" fmla="*/ 3276639 w 4013570"/>
                <a:gd name="connsiteY237" fmla="*/ 1587657 h 2537414"/>
                <a:gd name="connsiteX238" fmla="*/ 3479839 w 4013570"/>
                <a:gd name="connsiteY238" fmla="*/ 1587657 h 2537414"/>
                <a:gd name="connsiteX239" fmla="*/ 3606839 w 4013570"/>
                <a:gd name="connsiteY239" fmla="*/ 1562257 h 2537414"/>
                <a:gd name="connsiteX240" fmla="*/ 3721139 w 4013570"/>
                <a:gd name="connsiteY240" fmla="*/ 1486057 h 2537414"/>
                <a:gd name="connsiteX241" fmla="*/ 3625889 w 4013570"/>
                <a:gd name="connsiteY241" fmla="*/ 1594007 h 2537414"/>
                <a:gd name="connsiteX242" fmla="*/ 3314739 w 4013570"/>
                <a:gd name="connsiteY242" fmla="*/ 1606707 h 2537414"/>
                <a:gd name="connsiteX243" fmla="*/ 3187739 w 4013570"/>
                <a:gd name="connsiteY243" fmla="*/ 1657507 h 2537414"/>
                <a:gd name="connsiteX244" fmla="*/ 3079789 w 4013570"/>
                <a:gd name="connsiteY244" fmla="*/ 1803557 h 2537414"/>
                <a:gd name="connsiteX245" fmla="*/ 2965489 w 4013570"/>
                <a:gd name="connsiteY245" fmla="*/ 1848007 h 2537414"/>
                <a:gd name="connsiteX246" fmla="*/ 2787689 w 4013570"/>
                <a:gd name="connsiteY246" fmla="*/ 1911507 h 2537414"/>
                <a:gd name="connsiteX247" fmla="*/ 2552739 w 4013570"/>
                <a:gd name="connsiteY247" fmla="*/ 2025807 h 2537414"/>
                <a:gd name="connsiteX248" fmla="*/ 2324139 w 4013570"/>
                <a:gd name="connsiteY248" fmla="*/ 2076607 h 2537414"/>
                <a:gd name="connsiteX249" fmla="*/ 2165389 w 4013570"/>
                <a:gd name="connsiteY249" fmla="*/ 2114707 h 2537414"/>
                <a:gd name="connsiteX250" fmla="*/ 1924089 w 4013570"/>
                <a:gd name="connsiteY250" fmla="*/ 2140107 h 2537414"/>
                <a:gd name="connsiteX251" fmla="*/ 1752639 w 4013570"/>
                <a:gd name="connsiteY251" fmla="*/ 2133757 h 2537414"/>
                <a:gd name="connsiteX252" fmla="*/ 1911389 w 4013570"/>
                <a:gd name="connsiteY252" fmla="*/ 2203607 h 2537414"/>
                <a:gd name="connsiteX253" fmla="*/ 2000289 w 4013570"/>
                <a:gd name="connsiteY253" fmla="*/ 2273457 h 2537414"/>
                <a:gd name="connsiteX254" fmla="*/ 1822489 w 4013570"/>
                <a:gd name="connsiteY254" fmla="*/ 2197257 h 2537414"/>
                <a:gd name="connsiteX255" fmla="*/ 1689139 w 4013570"/>
                <a:gd name="connsiteY255" fmla="*/ 2171857 h 2537414"/>
                <a:gd name="connsiteX256" fmla="*/ 1562139 w 4013570"/>
                <a:gd name="connsiteY256" fmla="*/ 2159157 h 2537414"/>
                <a:gd name="connsiteX257" fmla="*/ 1409739 w 4013570"/>
                <a:gd name="connsiteY257" fmla="*/ 2229007 h 2537414"/>
                <a:gd name="connsiteX258" fmla="*/ 1390689 w 4013570"/>
                <a:gd name="connsiteY258" fmla="*/ 2311557 h 2537414"/>
                <a:gd name="connsiteX259" fmla="*/ 1301789 w 4013570"/>
                <a:gd name="connsiteY259" fmla="*/ 2298857 h 2537414"/>
                <a:gd name="connsiteX260" fmla="*/ 1282739 w 4013570"/>
                <a:gd name="connsiteY260" fmla="*/ 2425857 h 2537414"/>
                <a:gd name="connsiteX261" fmla="*/ 1206539 w 4013570"/>
                <a:gd name="connsiteY261" fmla="*/ 2394107 h 2537414"/>
                <a:gd name="connsiteX262" fmla="*/ 1117639 w 4013570"/>
                <a:gd name="connsiteY262" fmla="*/ 2311557 h 2537414"/>
                <a:gd name="connsiteX263" fmla="*/ 1035089 w 4013570"/>
                <a:gd name="connsiteY263" fmla="*/ 2298857 h 2537414"/>
                <a:gd name="connsiteX264" fmla="*/ 971589 w 4013570"/>
                <a:gd name="connsiteY264" fmla="*/ 2476657 h 2537414"/>
                <a:gd name="connsiteX265" fmla="*/ 869989 w 4013570"/>
                <a:gd name="connsiteY265" fmla="*/ 2527457 h 2537414"/>
                <a:gd name="connsiteX266" fmla="*/ 990639 w 4013570"/>
                <a:gd name="connsiteY266" fmla="*/ 2298857 h 2537414"/>
                <a:gd name="connsiteX267" fmla="*/ 914439 w 4013570"/>
                <a:gd name="connsiteY267" fmla="*/ 2273457 h 2537414"/>
                <a:gd name="connsiteX268" fmla="*/ 787439 w 4013570"/>
                <a:gd name="connsiteY268" fmla="*/ 2394107 h 2537414"/>
                <a:gd name="connsiteX269" fmla="*/ 685839 w 4013570"/>
                <a:gd name="connsiteY269" fmla="*/ 2521107 h 2537414"/>
                <a:gd name="connsiteX270" fmla="*/ 781089 w 4013570"/>
                <a:gd name="connsiteY270" fmla="*/ 2292507 h 2537414"/>
                <a:gd name="connsiteX271" fmla="*/ 584239 w 4013570"/>
                <a:gd name="connsiteY271" fmla="*/ 2406807 h 2537414"/>
                <a:gd name="connsiteX272" fmla="*/ 520739 w 4013570"/>
                <a:gd name="connsiteY272" fmla="*/ 2495707 h 2537414"/>
                <a:gd name="connsiteX273" fmla="*/ 508039 w 4013570"/>
                <a:gd name="connsiteY273" fmla="*/ 2368707 h 2537414"/>
                <a:gd name="connsiteX274" fmla="*/ 342939 w 4013570"/>
                <a:gd name="connsiteY274" fmla="*/ 2330607 h 2537414"/>
                <a:gd name="connsiteX275" fmla="*/ 292139 w 4013570"/>
                <a:gd name="connsiteY275" fmla="*/ 2457607 h 2537414"/>
                <a:gd name="connsiteX276" fmla="*/ 292139 w 4013570"/>
                <a:gd name="connsiteY276" fmla="*/ 2368707 h 2537414"/>
                <a:gd name="connsiteX277" fmla="*/ 39 w 4013570"/>
                <a:gd name="connsiteY277" fmla="*/ 2476657 h 2537414"/>
                <a:gd name="connsiteX0" fmla="*/ 39 w 4013570"/>
                <a:gd name="connsiteY0" fmla="*/ 2476657 h 2537414"/>
                <a:gd name="connsiteX1" fmla="*/ 273089 w 4013570"/>
                <a:gd name="connsiteY1" fmla="*/ 2317907 h 2537414"/>
                <a:gd name="connsiteX2" fmla="*/ 514389 w 4013570"/>
                <a:gd name="connsiteY2" fmla="*/ 2298857 h 2537414"/>
                <a:gd name="connsiteX3" fmla="*/ 654089 w 4013570"/>
                <a:gd name="connsiteY3" fmla="*/ 2311557 h 2537414"/>
                <a:gd name="connsiteX4" fmla="*/ 825539 w 4013570"/>
                <a:gd name="connsiteY4" fmla="*/ 2241707 h 2537414"/>
                <a:gd name="connsiteX5" fmla="*/ 1143039 w 4013570"/>
                <a:gd name="connsiteY5" fmla="*/ 2197257 h 2537414"/>
                <a:gd name="connsiteX6" fmla="*/ 1295439 w 4013570"/>
                <a:gd name="connsiteY6" fmla="*/ 2178207 h 2537414"/>
                <a:gd name="connsiteX7" fmla="*/ 1416089 w 4013570"/>
                <a:gd name="connsiteY7" fmla="*/ 2140107 h 2537414"/>
                <a:gd name="connsiteX8" fmla="*/ 1416089 w 4013570"/>
                <a:gd name="connsiteY8" fmla="*/ 2089307 h 2537414"/>
                <a:gd name="connsiteX9" fmla="*/ 1301789 w 4013570"/>
                <a:gd name="connsiteY9" fmla="*/ 2063907 h 2537414"/>
                <a:gd name="connsiteX10" fmla="*/ 1104939 w 4013570"/>
                <a:gd name="connsiteY10" fmla="*/ 2044857 h 2537414"/>
                <a:gd name="connsiteX11" fmla="*/ 958889 w 4013570"/>
                <a:gd name="connsiteY11" fmla="*/ 2006757 h 2537414"/>
                <a:gd name="connsiteX12" fmla="*/ 819189 w 4013570"/>
                <a:gd name="connsiteY12" fmla="*/ 1924207 h 2537414"/>
                <a:gd name="connsiteX13" fmla="*/ 647739 w 4013570"/>
                <a:gd name="connsiteY13" fmla="*/ 1879757 h 2537414"/>
                <a:gd name="connsiteX14" fmla="*/ 723939 w 4013570"/>
                <a:gd name="connsiteY14" fmla="*/ 1886107 h 2537414"/>
                <a:gd name="connsiteX15" fmla="*/ 1054139 w 4013570"/>
                <a:gd name="connsiteY15" fmla="*/ 1955957 h 2537414"/>
                <a:gd name="connsiteX16" fmla="*/ 1187489 w 4013570"/>
                <a:gd name="connsiteY16" fmla="*/ 2013107 h 2537414"/>
                <a:gd name="connsiteX17" fmla="*/ 1358939 w 4013570"/>
                <a:gd name="connsiteY17" fmla="*/ 2025807 h 2537414"/>
                <a:gd name="connsiteX18" fmla="*/ 1460539 w 4013570"/>
                <a:gd name="connsiteY18" fmla="*/ 2051207 h 2537414"/>
                <a:gd name="connsiteX19" fmla="*/ 1504989 w 4013570"/>
                <a:gd name="connsiteY19" fmla="*/ 2114707 h 2537414"/>
                <a:gd name="connsiteX20" fmla="*/ 1676439 w 4013570"/>
                <a:gd name="connsiteY20" fmla="*/ 2019457 h 2537414"/>
                <a:gd name="connsiteX21" fmla="*/ 1606589 w 4013570"/>
                <a:gd name="connsiteY21" fmla="*/ 1803557 h 2537414"/>
                <a:gd name="connsiteX22" fmla="*/ 1568489 w 4013570"/>
                <a:gd name="connsiteY22" fmla="*/ 1752757 h 2537414"/>
                <a:gd name="connsiteX23" fmla="*/ 1619289 w 4013570"/>
                <a:gd name="connsiteY23" fmla="*/ 1701957 h 2537414"/>
                <a:gd name="connsiteX24" fmla="*/ 1454189 w 4013570"/>
                <a:gd name="connsiteY24" fmla="*/ 1682907 h 2537414"/>
                <a:gd name="connsiteX25" fmla="*/ 1276389 w 4013570"/>
                <a:gd name="connsiteY25" fmla="*/ 1644807 h 2537414"/>
                <a:gd name="connsiteX26" fmla="*/ 1041439 w 4013570"/>
                <a:gd name="connsiteY26" fmla="*/ 1600357 h 2537414"/>
                <a:gd name="connsiteX27" fmla="*/ 882689 w 4013570"/>
                <a:gd name="connsiteY27" fmla="*/ 1587657 h 2537414"/>
                <a:gd name="connsiteX28" fmla="*/ 800139 w 4013570"/>
                <a:gd name="connsiteY28" fmla="*/ 1536857 h 2537414"/>
                <a:gd name="connsiteX29" fmla="*/ 946189 w 4013570"/>
                <a:gd name="connsiteY29" fmla="*/ 1555907 h 2537414"/>
                <a:gd name="connsiteX30" fmla="*/ 1123989 w 4013570"/>
                <a:gd name="connsiteY30" fmla="*/ 1555907 h 2537414"/>
                <a:gd name="connsiteX31" fmla="*/ 1250989 w 4013570"/>
                <a:gd name="connsiteY31" fmla="*/ 1574957 h 2537414"/>
                <a:gd name="connsiteX32" fmla="*/ 1403389 w 4013570"/>
                <a:gd name="connsiteY32" fmla="*/ 1632107 h 2537414"/>
                <a:gd name="connsiteX33" fmla="*/ 1530389 w 4013570"/>
                <a:gd name="connsiteY33" fmla="*/ 1644807 h 2537414"/>
                <a:gd name="connsiteX34" fmla="*/ 1644689 w 4013570"/>
                <a:gd name="connsiteY34" fmla="*/ 1682907 h 2537414"/>
                <a:gd name="connsiteX35" fmla="*/ 1803439 w 4013570"/>
                <a:gd name="connsiteY35" fmla="*/ 1638457 h 2537414"/>
                <a:gd name="connsiteX36" fmla="*/ 1962189 w 4013570"/>
                <a:gd name="connsiteY36" fmla="*/ 1574957 h 2537414"/>
                <a:gd name="connsiteX37" fmla="*/ 2089189 w 4013570"/>
                <a:gd name="connsiteY37" fmla="*/ 1460657 h 2537414"/>
                <a:gd name="connsiteX38" fmla="*/ 2038389 w 4013570"/>
                <a:gd name="connsiteY38" fmla="*/ 1403507 h 2537414"/>
                <a:gd name="connsiteX39" fmla="*/ 1905039 w 4013570"/>
                <a:gd name="connsiteY39" fmla="*/ 1282857 h 2537414"/>
                <a:gd name="connsiteX40" fmla="*/ 1701839 w 4013570"/>
                <a:gd name="connsiteY40" fmla="*/ 1219357 h 2537414"/>
                <a:gd name="connsiteX41" fmla="*/ 1428789 w 4013570"/>
                <a:gd name="connsiteY41" fmla="*/ 1149507 h 2537414"/>
                <a:gd name="connsiteX42" fmla="*/ 1276389 w 4013570"/>
                <a:gd name="connsiteY42" fmla="*/ 1073307 h 2537414"/>
                <a:gd name="connsiteX43" fmla="*/ 1111289 w 4013570"/>
                <a:gd name="connsiteY43" fmla="*/ 978057 h 2537414"/>
                <a:gd name="connsiteX44" fmla="*/ 971589 w 4013570"/>
                <a:gd name="connsiteY44" fmla="*/ 978057 h 2537414"/>
                <a:gd name="connsiteX45" fmla="*/ 787439 w 4013570"/>
                <a:gd name="connsiteY45" fmla="*/ 959007 h 2537414"/>
                <a:gd name="connsiteX46" fmla="*/ 666789 w 4013570"/>
                <a:gd name="connsiteY46" fmla="*/ 857407 h 2537414"/>
                <a:gd name="connsiteX47" fmla="*/ 514389 w 4013570"/>
                <a:gd name="connsiteY47" fmla="*/ 838357 h 2537414"/>
                <a:gd name="connsiteX48" fmla="*/ 425489 w 4013570"/>
                <a:gd name="connsiteY48" fmla="*/ 838357 h 2537414"/>
                <a:gd name="connsiteX49" fmla="*/ 558839 w 4013570"/>
                <a:gd name="connsiteY49" fmla="*/ 787557 h 2537414"/>
                <a:gd name="connsiteX50" fmla="*/ 425489 w 4013570"/>
                <a:gd name="connsiteY50" fmla="*/ 762157 h 2537414"/>
                <a:gd name="connsiteX51" fmla="*/ 514389 w 4013570"/>
                <a:gd name="connsiteY51" fmla="*/ 755807 h 2537414"/>
                <a:gd name="connsiteX52" fmla="*/ 660439 w 4013570"/>
                <a:gd name="connsiteY52" fmla="*/ 825657 h 2537414"/>
                <a:gd name="connsiteX53" fmla="*/ 787439 w 4013570"/>
                <a:gd name="connsiteY53" fmla="*/ 920907 h 2537414"/>
                <a:gd name="connsiteX54" fmla="*/ 984289 w 4013570"/>
                <a:gd name="connsiteY54" fmla="*/ 959007 h 2537414"/>
                <a:gd name="connsiteX55" fmla="*/ 990639 w 4013570"/>
                <a:gd name="connsiteY55" fmla="*/ 952657 h 2537414"/>
                <a:gd name="connsiteX56" fmla="*/ 914439 w 4013570"/>
                <a:gd name="connsiteY56" fmla="*/ 889157 h 2537414"/>
                <a:gd name="connsiteX57" fmla="*/ 831889 w 4013570"/>
                <a:gd name="connsiteY57" fmla="*/ 825657 h 2537414"/>
                <a:gd name="connsiteX58" fmla="*/ 736639 w 4013570"/>
                <a:gd name="connsiteY58" fmla="*/ 724057 h 2537414"/>
                <a:gd name="connsiteX59" fmla="*/ 660439 w 4013570"/>
                <a:gd name="connsiteY59" fmla="*/ 660557 h 2537414"/>
                <a:gd name="connsiteX60" fmla="*/ 577889 w 4013570"/>
                <a:gd name="connsiteY60" fmla="*/ 590707 h 2537414"/>
                <a:gd name="connsiteX61" fmla="*/ 476289 w 4013570"/>
                <a:gd name="connsiteY61" fmla="*/ 539907 h 2537414"/>
                <a:gd name="connsiteX62" fmla="*/ 590589 w 4013570"/>
                <a:gd name="connsiteY62" fmla="*/ 565307 h 2537414"/>
                <a:gd name="connsiteX63" fmla="*/ 641389 w 4013570"/>
                <a:gd name="connsiteY63" fmla="*/ 514507 h 2537414"/>
                <a:gd name="connsiteX64" fmla="*/ 641389 w 4013570"/>
                <a:gd name="connsiteY64" fmla="*/ 597057 h 2537414"/>
                <a:gd name="connsiteX65" fmla="*/ 755689 w 4013570"/>
                <a:gd name="connsiteY65" fmla="*/ 679607 h 2537414"/>
                <a:gd name="connsiteX66" fmla="*/ 869989 w 4013570"/>
                <a:gd name="connsiteY66" fmla="*/ 755807 h 2537414"/>
                <a:gd name="connsiteX67" fmla="*/ 946189 w 4013570"/>
                <a:gd name="connsiteY67" fmla="*/ 863757 h 2537414"/>
                <a:gd name="connsiteX68" fmla="*/ 1079539 w 4013570"/>
                <a:gd name="connsiteY68" fmla="*/ 959007 h 2537414"/>
                <a:gd name="connsiteX69" fmla="*/ 1079539 w 4013570"/>
                <a:gd name="connsiteY69" fmla="*/ 889157 h 2537414"/>
                <a:gd name="connsiteX70" fmla="*/ 1035089 w 4013570"/>
                <a:gd name="connsiteY70" fmla="*/ 793907 h 2537414"/>
                <a:gd name="connsiteX71" fmla="*/ 1016039 w 4013570"/>
                <a:gd name="connsiteY71" fmla="*/ 705007 h 2537414"/>
                <a:gd name="connsiteX72" fmla="*/ 939839 w 4013570"/>
                <a:gd name="connsiteY72" fmla="*/ 641507 h 2537414"/>
                <a:gd name="connsiteX73" fmla="*/ 914439 w 4013570"/>
                <a:gd name="connsiteY73" fmla="*/ 584357 h 2537414"/>
                <a:gd name="connsiteX74" fmla="*/ 800139 w 4013570"/>
                <a:gd name="connsiteY74" fmla="*/ 482757 h 2537414"/>
                <a:gd name="connsiteX75" fmla="*/ 901739 w 4013570"/>
                <a:gd name="connsiteY75" fmla="*/ 552607 h 2537414"/>
                <a:gd name="connsiteX76" fmla="*/ 996989 w 4013570"/>
                <a:gd name="connsiteY76" fmla="*/ 635157 h 2537414"/>
                <a:gd name="connsiteX77" fmla="*/ 1060489 w 4013570"/>
                <a:gd name="connsiteY77" fmla="*/ 781207 h 2537414"/>
                <a:gd name="connsiteX78" fmla="*/ 1085889 w 4013570"/>
                <a:gd name="connsiteY78" fmla="*/ 895507 h 2537414"/>
                <a:gd name="connsiteX79" fmla="*/ 1136689 w 4013570"/>
                <a:gd name="connsiteY79" fmla="*/ 984407 h 2537414"/>
                <a:gd name="connsiteX80" fmla="*/ 1314489 w 4013570"/>
                <a:gd name="connsiteY80" fmla="*/ 1066957 h 2537414"/>
                <a:gd name="connsiteX81" fmla="*/ 1504989 w 4013570"/>
                <a:gd name="connsiteY81" fmla="*/ 1136807 h 2537414"/>
                <a:gd name="connsiteX82" fmla="*/ 1676439 w 4013570"/>
                <a:gd name="connsiteY82" fmla="*/ 1193957 h 2537414"/>
                <a:gd name="connsiteX83" fmla="*/ 1866939 w 4013570"/>
                <a:gd name="connsiteY83" fmla="*/ 1219357 h 2537414"/>
                <a:gd name="connsiteX84" fmla="*/ 1924089 w 4013570"/>
                <a:gd name="connsiteY84" fmla="*/ 1225707 h 2537414"/>
                <a:gd name="connsiteX85" fmla="*/ 2025689 w 4013570"/>
                <a:gd name="connsiteY85" fmla="*/ 1149507 h 2537414"/>
                <a:gd name="connsiteX86" fmla="*/ 2152689 w 4013570"/>
                <a:gd name="connsiteY86" fmla="*/ 1092357 h 2537414"/>
                <a:gd name="connsiteX87" fmla="*/ 2159039 w 4013570"/>
                <a:gd name="connsiteY87" fmla="*/ 1047907 h 2537414"/>
                <a:gd name="connsiteX88" fmla="*/ 2038389 w 4013570"/>
                <a:gd name="connsiteY88" fmla="*/ 959007 h 2537414"/>
                <a:gd name="connsiteX89" fmla="*/ 2000289 w 4013570"/>
                <a:gd name="connsiteY89" fmla="*/ 870107 h 2537414"/>
                <a:gd name="connsiteX90" fmla="*/ 1917739 w 4013570"/>
                <a:gd name="connsiteY90" fmla="*/ 787557 h 2537414"/>
                <a:gd name="connsiteX91" fmla="*/ 1600239 w 4013570"/>
                <a:gd name="connsiteY91" fmla="*/ 616107 h 2537414"/>
                <a:gd name="connsiteX92" fmla="*/ 1511339 w 4013570"/>
                <a:gd name="connsiteY92" fmla="*/ 590707 h 2537414"/>
                <a:gd name="connsiteX93" fmla="*/ 1301789 w 4013570"/>
                <a:gd name="connsiteY93" fmla="*/ 565307 h 2537414"/>
                <a:gd name="connsiteX94" fmla="*/ 1219239 w 4013570"/>
                <a:gd name="connsiteY94" fmla="*/ 482757 h 2537414"/>
                <a:gd name="connsiteX95" fmla="*/ 1041439 w 4013570"/>
                <a:gd name="connsiteY95" fmla="*/ 419257 h 2537414"/>
                <a:gd name="connsiteX96" fmla="*/ 1174789 w 4013570"/>
                <a:gd name="connsiteY96" fmla="*/ 457357 h 2537414"/>
                <a:gd name="connsiteX97" fmla="*/ 1181139 w 4013570"/>
                <a:gd name="connsiteY97" fmla="*/ 393857 h 2537414"/>
                <a:gd name="connsiteX98" fmla="*/ 1092239 w 4013570"/>
                <a:gd name="connsiteY98" fmla="*/ 330357 h 2537414"/>
                <a:gd name="connsiteX99" fmla="*/ 1244639 w 4013570"/>
                <a:gd name="connsiteY99" fmla="*/ 412907 h 2537414"/>
                <a:gd name="connsiteX100" fmla="*/ 1295439 w 4013570"/>
                <a:gd name="connsiteY100" fmla="*/ 501807 h 2537414"/>
                <a:gd name="connsiteX101" fmla="*/ 1403389 w 4013570"/>
                <a:gd name="connsiteY101" fmla="*/ 565307 h 2537414"/>
                <a:gd name="connsiteX102" fmla="*/ 1524039 w 4013570"/>
                <a:gd name="connsiteY102" fmla="*/ 558957 h 2537414"/>
                <a:gd name="connsiteX103" fmla="*/ 1447839 w 4013570"/>
                <a:gd name="connsiteY103" fmla="*/ 476407 h 2537414"/>
                <a:gd name="connsiteX104" fmla="*/ 1320839 w 4013570"/>
                <a:gd name="connsiteY104" fmla="*/ 381157 h 2537414"/>
                <a:gd name="connsiteX105" fmla="*/ 1225589 w 4013570"/>
                <a:gd name="connsiteY105" fmla="*/ 324007 h 2537414"/>
                <a:gd name="connsiteX106" fmla="*/ 1143039 w 4013570"/>
                <a:gd name="connsiteY106" fmla="*/ 247807 h 2537414"/>
                <a:gd name="connsiteX107" fmla="*/ 1238289 w 4013570"/>
                <a:gd name="connsiteY107" fmla="*/ 285907 h 2537414"/>
                <a:gd name="connsiteX108" fmla="*/ 1276389 w 4013570"/>
                <a:gd name="connsiteY108" fmla="*/ 235107 h 2537414"/>
                <a:gd name="connsiteX109" fmla="*/ 1238289 w 4013570"/>
                <a:gd name="connsiteY109" fmla="*/ 165257 h 2537414"/>
                <a:gd name="connsiteX110" fmla="*/ 1282739 w 4013570"/>
                <a:gd name="connsiteY110" fmla="*/ 266857 h 2537414"/>
                <a:gd name="connsiteX111" fmla="*/ 1358939 w 4013570"/>
                <a:gd name="connsiteY111" fmla="*/ 355757 h 2537414"/>
                <a:gd name="connsiteX112" fmla="*/ 1466889 w 4013570"/>
                <a:gd name="connsiteY112" fmla="*/ 476407 h 2537414"/>
                <a:gd name="connsiteX113" fmla="*/ 1466889 w 4013570"/>
                <a:gd name="connsiteY113" fmla="*/ 387507 h 2537414"/>
                <a:gd name="connsiteX114" fmla="*/ 1473239 w 4013570"/>
                <a:gd name="connsiteY114" fmla="*/ 247807 h 2537414"/>
                <a:gd name="connsiteX115" fmla="*/ 1479589 w 4013570"/>
                <a:gd name="connsiteY115" fmla="*/ 451007 h 2537414"/>
                <a:gd name="connsiteX116" fmla="*/ 1498639 w 4013570"/>
                <a:gd name="connsiteY116" fmla="*/ 501807 h 2537414"/>
                <a:gd name="connsiteX117" fmla="*/ 1657389 w 4013570"/>
                <a:gd name="connsiteY117" fmla="*/ 603407 h 2537414"/>
                <a:gd name="connsiteX118" fmla="*/ 1816139 w 4013570"/>
                <a:gd name="connsiteY118" fmla="*/ 705007 h 2537414"/>
                <a:gd name="connsiteX119" fmla="*/ 1816139 w 4013570"/>
                <a:gd name="connsiteY119" fmla="*/ 578007 h 2537414"/>
                <a:gd name="connsiteX120" fmla="*/ 1803439 w 4013570"/>
                <a:gd name="connsiteY120" fmla="*/ 495457 h 2537414"/>
                <a:gd name="connsiteX121" fmla="*/ 1701839 w 4013570"/>
                <a:gd name="connsiteY121" fmla="*/ 393857 h 2537414"/>
                <a:gd name="connsiteX122" fmla="*/ 1720889 w 4013570"/>
                <a:gd name="connsiteY122" fmla="*/ 279557 h 2537414"/>
                <a:gd name="connsiteX123" fmla="*/ 1727239 w 4013570"/>
                <a:gd name="connsiteY123" fmla="*/ 412907 h 2537414"/>
                <a:gd name="connsiteX124" fmla="*/ 1841539 w 4013570"/>
                <a:gd name="connsiteY124" fmla="*/ 501807 h 2537414"/>
                <a:gd name="connsiteX125" fmla="*/ 1854239 w 4013570"/>
                <a:gd name="connsiteY125" fmla="*/ 622457 h 2537414"/>
                <a:gd name="connsiteX126" fmla="*/ 1816139 w 4013570"/>
                <a:gd name="connsiteY126" fmla="*/ 724057 h 2537414"/>
                <a:gd name="connsiteX127" fmla="*/ 1987589 w 4013570"/>
                <a:gd name="connsiteY127" fmla="*/ 800257 h 2537414"/>
                <a:gd name="connsiteX128" fmla="*/ 2101889 w 4013570"/>
                <a:gd name="connsiteY128" fmla="*/ 793907 h 2537414"/>
                <a:gd name="connsiteX129" fmla="*/ 2216189 w 4013570"/>
                <a:gd name="connsiteY129" fmla="*/ 755807 h 2537414"/>
                <a:gd name="connsiteX130" fmla="*/ 2184439 w 4013570"/>
                <a:gd name="connsiteY130" fmla="*/ 685957 h 2537414"/>
                <a:gd name="connsiteX131" fmla="*/ 2260639 w 4013570"/>
                <a:gd name="connsiteY131" fmla="*/ 654207 h 2537414"/>
                <a:gd name="connsiteX132" fmla="*/ 2197139 w 4013570"/>
                <a:gd name="connsiteY132" fmla="*/ 558957 h 2537414"/>
                <a:gd name="connsiteX133" fmla="*/ 2254289 w 4013570"/>
                <a:gd name="connsiteY133" fmla="*/ 419257 h 2537414"/>
                <a:gd name="connsiteX134" fmla="*/ 2139989 w 4013570"/>
                <a:gd name="connsiteY134" fmla="*/ 368457 h 2537414"/>
                <a:gd name="connsiteX135" fmla="*/ 2089189 w 4013570"/>
                <a:gd name="connsiteY135" fmla="*/ 285907 h 2537414"/>
                <a:gd name="connsiteX136" fmla="*/ 2032039 w 4013570"/>
                <a:gd name="connsiteY136" fmla="*/ 203357 h 2537414"/>
                <a:gd name="connsiteX137" fmla="*/ 1924089 w 4013570"/>
                <a:gd name="connsiteY137" fmla="*/ 63657 h 2537414"/>
                <a:gd name="connsiteX138" fmla="*/ 2038389 w 4013570"/>
                <a:gd name="connsiteY138" fmla="*/ 152557 h 2537414"/>
                <a:gd name="connsiteX139" fmla="*/ 2152689 w 4013570"/>
                <a:gd name="connsiteY139" fmla="*/ 285907 h 2537414"/>
                <a:gd name="connsiteX140" fmla="*/ 2241589 w 4013570"/>
                <a:gd name="connsiteY140" fmla="*/ 362107 h 2537414"/>
                <a:gd name="connsiteX141" fmla="*/ 2286039 w 4013570"/>
                <a:gd name="connsiteY141" fmla="*/ 451007 h 2537414"/>
                <a:gd name="connsiteX142" fmla="*/ 2241589 w 4013570"/>
                <a:gd name="connsiteY142" fmla="*/ 508157 h 2537414"/>
                <a:gd name="connsiteX143" fmla="*/ 2241589 w 4013570"/>
                <a:gd name="connsiteY143" fmla="*/ 571657 h 2537414"/>
                <a:gd name="connsiteX144" fmla="*/ 2317789 w 4013570"/>
                <a:gd name="connsiteY144" fmla="*/ 622457 h 2537414"/>
                <a:gd name="connsiteX145" fmla="*/ 2495589 w 4013570"/>
                <a:gd name="connsiteY145" fmla="*/ 451007 h 2537414"/>
                <a:gd name="connsiteX146" fmla="*/ 2609889 w 4013570"/>
                <a:gd name="connsiteY146" fmla="*/ 355757 h 2537414"/>
                <a:gd name="connsiteX147" fmla="*/ 2654339 w 4013570"/>
                <a:gd name="connsiteY147" fmla="*/ 336707 h 2537414"/>
                <a:gd name="connsiteX148" fmla="*/ 2609889 w 4013570"/>
                <a:gd name="connsiteY148" fmla="*/ 241457 h 2537414"/>
                <a:gd name="connsiteX149" fmla="*/ 2698789 w 4013570"/>
                <a:gd name="connsiteY149" fmla="*/ 158907 h 2537414"/>
                <a:gd name="connsiteX150" fmla="*/ 2673389 w 4013570"/>
                <a:gd name="connsiteY150" fmla="*/ 235107 h 2537414"/>
                <a:gd name="connsiteX151" fmla="*/ 2679739 w 4013570"/>
                <a:gd name="connsiteY151" fmla="*/ 311307 h 2537414"/>
                <a:gd name="connsiteX152" fmla="*/ 2806739 w 4013570"/>
                <a:gd name="connsiteY152" fmla="*/ 241457 h 2537414"/>
                <a:gd name="connsiteX153" fmla="*/ 2844839 w 4013570"/>
                <a:gd name="connsiteY153" fmla="*/ 152557 h 2537414"/>
                <a:gd name="connsiteX154" fmla="*/ 2889289 w 4013570"/>
                <a:gd name="connsiteY154" fmla="*/ 6507 h 2537414"/>
                <a:gd name="connsiteX155" fmla="*/ 2889289 w 4013570"/>
                <a:gd name="connsiteY155" fmla="*/ 101757 h 2537414"/>
                <a:gd name="connsiteX156" fmla="*/ 2984539 w 4013570"/>
                <a:gd name="connsiteY156" fmla="*/ 95407 h 2537414"/>
                <a:gd name="connsiteX157" fmla="*/ 3092489 w 4013570"/>
                <a:gd name="connsiteY157" fmla="*/ 157 h 2537414"/>
                <a:gd name="connsiteX158" fmla="*/ 2997239 w 4013570"/>
                <a:gd name="connsiteY158" fmla="*/ 120807 h 2537414"/>
                <a:gd name="connsiteX159" fmla="*/ 2889289 w 4013570"/>
                <a:gd name="connsiteY159" fmla="*/ 165257 h 2537414"/>
                <a:gd name="connsiteX160" fmla="*/ 2800389 w 4013570"/>
                <a:gd name="connsiteY160" fmla="*/ 247807 h 2537414"/>
                <a:gd name="connsiteX161" fmla="*/ 2724189 w 4013570"/>
                <a:gd name="connsiteY161" fmla="*/ 304957 h 2537414"/>
                <a:gd name="connsiteX162" fmla="*/ 2622589 w 4013570"/>
                <a:gd name="connsiteY162" fmla="*/ 381157 h 2537414"/>
                <a:gd name="connsiteX163" fmla="*/ 2603539 w 4013570"/>
                <a:gd name="connsiteY163" fmla="*/ 393857 h 2537414"/>
                <a:gd name="connsiteX164" fmla="*/ 2660689 w 4013570"/>
                <a:gd name="connsiteY164" fmla="*/ 412907 h 2537414"/>
                <a:gd name="connsiteX165" fmla="*/ 2749589 w 4013570"/>
                <a:gd name="connsiteY165" fmla="*/ 374807 h 2537414"/>
                <a:gd name="connsiteX166" fmla="*/ 2832139 w 4013570"/>
                <a:gd name="connsiteY166" fmla="*/ 349407 h 2537414"/>
                <a:gd name="connsiteX167" fmla="*/ 2933739 w 4013570"/>
                <a:gd name="connsiteY167" fmla="*/ 304957 h 2537414"/>
                <a:gd name="connsiteX168" fmla="*/ 3009939 w 4013570"/>
                <a:gd name="connsiteY168" fmla="*/ 304957 h 2537414"/>
                <a:gd name="connsiteX169" fmla="*/ 3054389 w 4013570"/>
                <a:gd name="connsiteY169" fmla="*/ 247807 h 2537414"/>
                <a:gd name="connsiteX170" fmla="*/ 3162339 w 4013570"/>
                <a:gd name="connsiteY170" fmla="*/ 235107 h 2537414"/>
                <a:gd name="connsiteX171" fmla="*/ 3086139 w 4013570"/>
                <a:gd name="connsiteY171" fmla="*/ 285907 h 2537414"/>
                <a:gd name="connsiteX172" fmla="*/ 3009939 w 4013570"/>
                <a:gd name="connsiteY172" fmla="*/ 330357 h 2537414"/>
                <a:gd name="connsiteX173" fmla="*/ 2914689 w 4013570"/>
                <a:gd name="connsiteY173" fmla="*/ 330357 h 2537414"/>
                <a:gd name="connsiteX174" fmla="*/ 2755939 w 4013570"/>
                <a:gd name="connsiteY174" fmla="*/ 419257 h 2537414"/>
                <a:gd name="connsiteX175" fmla="*/ 2622589 w 4013570"/>
                <a:gd name="connsiteY175" fmla="*/ 444657 h 2537414"/>
                <a:gd name="connsiteX176" fmla="*/ 2552739 w 4013570"/>
                <a:gd name="connsiteY176" fmla="*/ 444657 h 2537414"/>
                <a:gd name="connsiteX177" fmla="*/ 2438439 w 4013570"/>
                <a:gd name="connsiteY177" fmla="*/ 508157 h 2537414"/>
                <a:gd name="connsiteX178" fmla="*/ 2349539 w 4013570"/>
                <a:gd name="connsiteY178" fmla="*/ 628807 h 2537414"/>
                <a:gd name="connsiteX179" fmla="*/ 2286039 w 4013570"/>
                <a:gd name="connsiteY179" fmla="*/ 679607 h 2537414"/>
                <a:gd name="connsiteX180" fmla="*/ 2241589 w 4013570"/>
                <a:gd name="connsiteY180" fmla="*/ 705007 h 2537414"/>
                <a:gd name="connsiteX181" fmla="*/ 2286039 w 4013570"/>
                <a:gd name="connsiteY181" fmla="*/ 768507 h 2537414"/>
                <a:gd name="connsiteX182" fmla="*/ 2057439 w 4013570"/>
                <a:gd name="connsiteY182" fmla="*/ 844707 h 2537414"/>
                <a:gd name="connsiteX183" fmla="*/ 2057439 w 4013570"/>
                <a:gd name="connsiteY183" fmla="*/ 889157 h 2537414"/>
                <a:gd name="connsiteX184" fmla="*/ 2120939 w 4013570"/>
                <a:gd name="connsiteY184" fmla="*/ 952657 h 2537414"/>
                <a:gd name="connsiteX185" fmla="*/ 2209839 w 4013570"/>
                <a:gd name="connsiteY185" fmla="*/ 959007 h 2537414"/>
                <a:gd name="connsiteX186" fmla="*/ 2235239 w 4013570"/>
                <a:gd name="connsiteY186" fmla="*/ 1022507 h 2537414"/>
                <a:gd name="connsiteX187" fmla="*/ 2406689 w 4013570"/>
                <a:gd name="connsiteY187" fmla="*/ 1016157 h 2537414"/>
                <a:gd name="connsiteX188" fmla="*/ 2762289 w 4013570"/>
                <a:gd name="connsiteY188" fmla="*/ 920907 h 2537414"/>
                <a:gd name="connsiteX189" fmla="*/ 2997239 w 4013570"/>
                <a:gd name="connsiteY189" fmla="*/ 844707 h 2537414"/>
                <a:gd name="connsiteX190" fmla="*/ 3155989 w 4013570"/>
                <a:gd name="connsiteY190" fmla="*/ 724057 h 2537414"/>
                <a:gd name="connsiteX191" fmla="*/ 3302039 w 4013570"/>
                <a:gd name="connsiteY191" fmla="*/ 533557 h 2537414"/>
                <a:gd name="connsiteX192" fmla="*/ 3422689 w 4013570"/>
                <a:gd name="connsiteY192" fmla="*/ 374807 h 2537414"/>
                <a:gd name="connsiteX193" fmla="*/ 3530639 w 4013570"/>
                <a:gd name="connsiteY193" fmla="*/ 158907 h 2537414"/>
                <a:gd name="connsiteX194" fmla="*/ 3460789 w 4013570"/>
                <a:gd name="connsiteY194" fmla="*/ 349407 h 2537414"/>
                <a:gd name="connsiteX195" fmla="*/ 3644939 w 4013570"/>
                <a:gd name="connsiteY195" fmla="*/ 273207 h 2537414"/>
                <a:gd name="connsiteX196" fmla="*/ 3721139 w 4013570"/>
                <a:gd name="connsiteY196" fmla="*/ 146207 h 2537414"/>
                <a:gd name="connsiteX197" fmla="*/ 3644939 w 4013570"/>
                <a:gd name="connsiteY197" fmla="*/ 304957 h 2537414"/>
                <a:gd name="connsiteX198" fmla="*/ 3429039 w 4013570"/>
                <a:gd name="connsiteY198" fmla="*/ 438307 h 2537414"/>
                <a:gd name="connsiteX199" fmla="*/ 3327439 w 4013570"/>
                <a:gd name="connsiteY199" fmla="*/ 578007 h 2537414"/>
                <a:gd name="connsiteX200" fmla="*/ 3232189 w 4013570"/>
                <a:gd name="connsiteY200" fmla="*/ 711357 h 2537414"/>
                <a:gd name="connsiteX201" fmla="*/ 3435389 w 4013570"/>
                <a:gd name="connsiteY201" fmla="*/ 673257 h 2537414"/>
                <a:gd name="connsiteX202" fmla="*/ 3613189 w 4013570"/>
                <a:gd name="connsiteY202" fmla="*/ 622457 h 2537414"/>
                <a:gd name="connsiteX203" fmla="*/ 3733839 w 4013570"/>
                <a:gd name="connsiteY203" fmla="*/ 539907 h 2537414"/>
                <a:gd name="connsiteX204" fmla="*/ 3841789 w 4013570"/>
                <a:gd name="connsiteY204" fmla="*/ 476407 h 2537414"/>
                <a:gd name="connsiteX205" fmla="*/ 3911639 w 4013570"/>
                <a:gd name="connsiteY205" fmla="*/ 343057 h 2537414"/>
                <a:gd name="connsiteX206" fmla="*/ 3873539 w 4013570"/>
                <a:gd name="connsiteY206" fmla="*/ 190657 h 2537414"/>
                <a:gd name="connsiteX207" fmla="*/ 3917989 w 4013570"/>
                <a:gd name="connsiteY207" fmla="*/ 304957 h 2537414"/>
                <a:gd name="connsiteX208" fmla="*/ 4013239 w 4013570"/>
                <a:gd name="connsiteY208" fmla="*/ 298607 h 2537414"/>
                <a:gd name="connsiteX209" fmla="*/ 3943389 w 4013570"/>
                <a:gd name="connsiteY209" fmla="*/ 368457 h 2537414"/>
                <a:gd name="connsiteX210" fmla="*/ 3790989 w 4013570"/>
                <a:gd name="connsiteY210" fmla="*/ 539907 h 2537414"/>
                <a:gd name="connsiteX211" fmla="*/ 3625889 w 4013570"/>
                <a:gd name="connsiteY211" fmla="*/ 654207 h 2537414"/>
                <a:gd name="connsiteX212" fmla="*/ 3346489 w 4013570"/>
                <a:gd name="connsiteY212" fmla="*/ 717707 h 2537414"/>
                <a:gd name="connsiteX213" fmla="*/ 3194089 w 4013570"/>
                <a:gd name="connsiteY213" fmla="*/ 730407 h 2537414"/>
                <a:gd name="connsiteX214" fmla="*/ 3143289 w 4013570"/>
                <a:gd name="connsiteY214" fmla="*/ 762157 h 2537414"/>
                <a:gd name="connsiteX215" fmla="*/ 3041689 w 4013570"/>
                <a:gd name="connsiteY215" fmla="*/ 857407 h 2537414"/>
                <a:gd name="connsiteX216" fmla="*/ 2825789 w 4013570"/>
                <a:gd name="connsiteY216" fmla="*/ 908207 h 2537414"/>
                <a:gd name="connsiteX217" fmla="*/ 2660689 w 4013570"/>
                <a:gd name="connsiteY217" fmla="*/ 971707 h 2537414"/>
                <a:gd name="connsiteX218" fmla="*/ 2381289 w 4013570"/>
                <a:gd name="connsiteY218" fmla="*/ 1035207 h 2537414"/>
                <a:gd name="connsiteX219" fmla="*/ 2197139 w 4013570"/>
                <a:gd name="connsiteY219" fmla="*/ 1079657 h 2537414"/>
                <a:gd name="connsiteX220" fmla="*/ 2120939 w 4013570"/>
                <a:gd name="connsiteY220" fmla="*/ 1155857 h 2537414"/>
                <a:gd name="connsiteX221" fmla="*/ 2032039 w 4013570"/>
                <a:gd name="connsiteY221" fmla="*/ 1238407 h 2537414"/>
                <a:gd name="connsiteX222" fmla="*/ 2070139 w 4013570"/>
                <a:gd name="connsiteY222" fmla="*/ 1282857 h 2537414"/>
                <a:gd name="connsiteX223" fmla="*/ 2203489 w 4013570"/>
                <a:gd name="connsiteY223" fmla="*/ 1441607 h 2537414"/>
                <a:gd name="connsiteX224" fmla="*/ 2082839 w 4013570"/>
                <a:gd name="connsiteY224" fmla="*/ 1555907 h 2537414"/>
                <a:gd name="connsiteX225" fmla="*/ 1676439 w 4013570"/>
                <a:gd name="connsiteY225" fmla="*/ 1752757 h 2537414"/>
                <a:gd name="connsiteX226" fmla="*/ 1727239 w 4013570"/>
                <a:gd name="connsiteY226" fmla="*/ 1892457 h 2537414"/>
                <a:gd name="connsiteX227" fmla="*/ 1727239 w 4013570"/>
                <a:gd name="connsiteY227" fmla="*/ 2025807 h 2537414"/>
                <a:gd name="connsiteX228" fmla="*/ 1682789 w 4013570"/>
                <a:gd name="connsiteY228" fmla="*/ 2114707 h 2537414"/>
                <a:gd name="connsiteX229" fmla="*/ 1974889 w 4013570"/>
                <a:gd name="connsiteY229" fmla="*/ 2095657 h 2537414"/>
                <a:gd name="connsiteX230" fmla="*/ 2114589 w 4013570"/>
                <a:gd name="connsiteY230" fmla="*/ 2108357 h 2537414"/>
                <a:gd name="connsiteX231" fmla="*/ 2298739 w 4013570"/>
                <a:gd name="connsiteY231" fmla="*/ 2051207 h 2537414"/>
                <a:gd name="connsiteX232" fmla="*/ 2501939 w 4013570"/>
                <a:gd name="connsiteY232" fmla="*/ 2025807 h 2537414"/>
                <a:gd name="connsiteX233" fmla="*/ 2660689 w 4013570"/>
                <a:gd name="connsiteY233" fmla="*/ 1949607 h 2537414"/>
                <a:gd name="connsiteX234" fmla="*/ 2819439 w 4013570"/>
                <a:gd name="connsiteY234" fmla="*/ 1848007 h 2537414"/>
                <a:gd name="connsiteX235" fmla="*/ 3022639 w 4013570"/>
                <a:gd name="connsiteY235" fmla="*/ 1778157 h 2537414"/>
                <a:gd name="connsiteX236" fmla="*/ 3181389 w 4013570"/>
                <a:gd name="connsiteY236" fmla="*/ 1638457 h 2537414"/>
                <a:gd name="connsiteX237" fmla="*/ 3276639 w 4013570"/>
                <a:gd name="connsiteY237" fmla="*/ 1587657 h 2537414"/>
                <a:gd name="connsiteX238" fmla="*/ 3479839 w 4013570"/>
                <a:gd name="connsiteY238" fmla="*/ 1587657 h 2537414"/>
                <a:gd name="connsiteX239" fmla="*/ 3606839 w 4013570"/>
                <a:gd name="connsiteY239" fmla="*/ 1562257 h 2537414"/>
                <a:gd name="connsiteX240" fmla="*/ 3721139 w 4013570"/>
                <a:gd name="connsiteY240" fmla="*/ 1486057 h 2537414"/>
                <a:gd name="connsiteX241" fmla="*/ 3625889 w 4013570"/>
                <a:gd name="connsiteY241" fmla="*/ 1594007 h 2537414"/>
                <a:gd name="connsiteX242" fmla="*/ 3314739 w 4013570"/>
                <a:gd name="connsiteY242" fmla="*/ 1606707 h 2537414"/>
                <a:gd name="connsiteX243" fmla="*/ 3187739 w 4013570"/>
                <a:gd name="connsiteY243" fmla="*/ 1657507 h 2537414"/>
                <a:gd name="connsiteX244" fmla="*/ 3079789 w 4013570"/>
                <a:gd name="connsiteY244" fmla="*/ 1803557 h 2537414"/>
                <a:gd name="connsiteX245" fmla="*/ 2965489 w 4013570"/>
                <a:gd name="connsiteY245" fmla="*/ 1848007 h 2537414"/>
                <a:gd name="connsiteX246" fmla="*/ 2787689 w 4013570"/>
                <a:gd name="connsiteY246" fmla="*/ 1911507 h 2537414"/>
                <a:gd name="connsiteX247" fmla="*/ 2552739 w 4013570"/>
                <a:gd name="connsiteY247" fmla="*/ 2025807 h 2537414"/>
                <a:gd name="connsiteX248" fmla="*/ 2324139 w 4013570"/>
                <a:gd name="connsiteY248" fmla="*/ 2076607 h 2537414"/>
                <a:gd name="connsiteX249" fmla="*/ 2165389 w 4013570"/>
                <a:gd name="connsiteY249" fmla="*/ 2114707 h 2537414"/>
                <a:gd name="connsiteX250" fmla="*/ 1924089 w 4013570"/>
                <a:gd name="connsiteY250" fmla="*/ 2140107 h 2537414"/>
                <a:gd name="connsiteX251" fmla="*/ 1752639 w 4013570"/>
                <a:gd name="connsiteY251" fmla="*/ 2133757 h 2537414"/>
                <a:gd name="connsiteX252" fmla="*/ 1911389 w 4013570"/>
                <a:gd name="connsiteY252" fmla="*/ 2203607 h 2537414"/>
                <a:gd name="connsiteX253" fmla="*/ 2000289 w 4013570"/>
                <a:gd name="connsiteY253" fmla="*/ 2273457 h 2537414"/>
                <a:gd name="connsiteX254" fmla="*/ 1822489 w 4013570"/>
                <a:gd name="connsiteY254" fmla="*/ 2197257 h 2537414"/>
                <a:gd name="connsiteX255" fmla="*/ 1689139 w 4013570"/>
                <a:gd name="connsiteY255" fmla="*/ 2171857 h 2537414"/>
                <a:gd name="connsiteX256" fmla="*/ 1562139 w 4013570"/>
                <a:gd name="connsiteY256" fmla="*/ 2159157 h 2537414"/>
                <a:gd name="connsiteX257" fmla="*/ 1409739 w 4013570"/>
                <a:gd name="connsiteY257" fmla="*/ 2229007 h 2537414"/>
                <a:gd name="connsiteX258" fmla="*/ 1390689 w 4013570"/>
                <a:gd name="connsiteY258" fmla="*/ 2311557 h 2537414"/>
                <a:gd name="connsiteX259" fmla="*/ 1301789 w 4013570"/>
                <a:gd name="connsiteY259" fmla="*/ 2298857 h 2537414"/>
                <a:gd name="connsiteX260" fmla="*/ 1206539 w 4013570"/>
                <a:gd name="connsiteY260" fmla="*/ 2394107 h 2537414"/>
                <a:gd name="connsiteX261" fmla="*/ 1117639 w 4013570"/>
                <a:gd name="connsiteY261" fmla="*/ 2311557 h 2537414"/>
                <a:gd name="connsiteX262" fmla="*/ 1035089 w 4013570"/>
                <a:gd name="connsiteY262" fmla="*/ 2298857 h 2537414"/>
                <a:gd name="connsiteX263" fmla="*/ 971589 w 4013570"/>
                <a:gd name="connsiteY263" fmla="*/ 2476657 h 2537414"/>
                <a:gd name="connsiteX264" fmla="*/ 869989 w 4013570"/>
                <a:gd name="connsiteY264" fmla="*/ 2527457 h 2537414"/>
                <a:gd name="connsiteX265" fmla="*/ 990639 w 4013570"/>
                <a:gd name="connsiteY265" fmla="*/ 2298857 h 2537414"/>
                <a:gd name="connsiteX266" fmla="*/ 914439 w 4013570"/>
                <a:gd name="connsiteY266" fmla="*/ 2273457 h 2537414"/>
                <a:gd name="connsiteX267" fmla="*/ 787439 w 4013570"/>
                <a:gd name="connsiteY267" fmla="*/ 2394107 h 2537414"/>
                <a:gd name="connsiteX268" fmla="*/ 685839 w 4013570"/>
                <a:gd name="connsiteY268" fmla="*/ 2521107 h 2537414"/>
                <a:gd name="connsiteX269" fmla="*/ 781089 w 4013570"/>
                <a:gd name="connsiteY269" fmla="*/ 2292507 h 2537414"/>
                <a:gd name="connsiteX270" fmla="*/ 584239 w 4013570"/>
                <a:gd name="connsiteY270" fmla="*/ 2406807 h 2537414"/>
                <a:gd name="connsiteX271" fmla="*/ 520739 w 4013570"/>
                <a:gd name="connsiteY271" fmla="*/ 2495707 h 2537414"/>
                <a:gd name="connsiteX272" fmla="*/ 508039 w 4013570"/>
                <a:gd name="connsiteY272" fmla="*/ 2368707 h 2537414"/>
                <a:gd name="connsiteX273" fmla="*/ 342939 w 4013570"/>
                <a:gd name="connsiteY273" fmla="*/ 2330607 h 2537414"/>
                <a:gd name="connsiteX274" fmla="*/ 292139 w 4013570"/>
                <a:gd name="connsiteY274" fmla="*/ 2457607 h 2537414"/>
                <a:gd name="connsiteX275" fmla="*/ 292139 w 4013570"/>
                <a:gd name="connsiteY275" fmla="*/ 2368707 h 2537414"/>
                <a:gd name="connsiteX276" fmla="*/ 39 w 4013570"/>
                <a:gd name="connsiteY276" fmla="*/ 2476657 h 2537414"/>
                <a:gd name="connsiteX0" fmla="*/ 39 w 4013570"/>
                <a:gd name="connsiteY0" fmla="*/ 2476657 h 2537414"/>
                <a:gd name="connsiteX1" fmla="*/ 273089 w 4013570"/>
                <a:gd name="connsiteY1" fmla="*/ 2317907 h 2537414"/>
                <a:gd name="connsiteX2" fmla="*/ 514389 w 4013570"/>
                <a:gd name="connsiteY2" fmla="*/ 2298857 h 2537414"/>
                <a:gd name="connsiteX3" fmla="*/ 654089 w 4013570"/>
                <a:gd name="connsiteY3" fmla="*/ 2311557 h 2537414"/>
                <a:gd name="connsiteX4" fmla="*/ 825539 w 4013570"/>
                <a:gd name="connsiteY4" fmla="*/ 2241707 h 2537414"/>
                <a:gd name="connsiteX5" fmla="*/ 1143039 w 4013570"/>
                <a:gd name="connsiteY5" fmla="*/ 2197257 h 2537414"/>
                <a:gd name="connsiteX6" fmla="*/ 1295439 w 4013570"/>
                <a:gd name="connsiteY6" fmla="*/ 2178207 h 2537414"/>
                <a:gd name="connsiteX7" fmla="*/ 1416089 w 4013570"/>
                <a:gd name="connsiteY7" fmla="*/ 2140107 h 2537414"/>
                <a:gd name="connsiteX8" fmla="*/ 1416089 w 4013570"/>
                <a:gd name="connsiteY8" fmla="*/ 2089307 h 2537414"/>
                <a:gd name="connsiteX9" fmla="*/ 1301789 w 4013570"/>
                <a:gd name="connsiteY9" fmla="*/ 2063907 h 2537414"/>
                <a:gd name="connsiteX10" fmla="*/ 1104939 w 4013570"/>
                <a:gd name="connsiteY10" fmla="*/ 2044857 h 2537414"/>
                <a:gd name="connsiteX11" fmla="*/ 958889 w 4013570"/>
                <a:gd name="connsiteY11" fmla="*/ 2006757 h 2537414"/>
                <a:gd name="connsiteX12" fmla="*/ 819189 w 4013570"/>
                <a:gd name="connsiteY12" fmla="*/ 1924207 h 2537414"/>
                <a:gd name="connsiteX13" fmla="*/ 647739 w 4013570"/>
                <a:gd name="connsiteY13" fmla="*/ 1879757 h 2537414"/>
                <a:gd name="connsiteX14" fmla="*/ 723939 w 4013570"/>
                <a:gd name="connsiteY14" fmla="*/ 1886107 h 2537414"/>
                <a:gd name="connsiteX15" fmla="*/ 1054139 w 4013570"/>
                <a:gd name="connsiteY15" fmla="*/ 1955957 h 2537414"/>
                <a:gd name="connsiteX16" fmla="*/ 1187489 w 4013570"/>
                <a:gd name="connsiteY16" fmla="*/ 2013107 h 2537414"/>
                <a:gd name="connsiteX17" fmla="*/ 1358939 w 4013570"/>
                <a:gd name="connsiteY17" fmla="*/ 2025807 h 2537414"/>
                <a:gd name="connsiteX18" fmla="*/ 1460539 w 4013570"/>
                <a:gd name="connsiteY18" fmla="*/ 2051207 h 2537414"/>
                <a:gd name="connsiteX19" fmla="*/ 1504989 w 4013570"/>
                <a:gd name="connsiteY19" fmla="*/ 2114707 h 2537414"/>
                <a:gd name="connsiteX20" fmla="*/ 1676439 w 4013570"/>
                <a:gd name="connsiteY20" fmla="*/ 2019457 h 2537414"/>
                <a:gd name="connsiteX21" fmla="*/ 1606589 w 4013570"/>
                <a:gd name="connsiteY21" fmla="*/ 1803557 h 2537414"/>
                <a:gd name="connsiteX22" fmla="*/ 1568489 w 4013570"/>
                <a:gd name="connsiteY22" fmla="*/ 1752757 h 2537414"/>
                <a:gd name="connsiteX23" fmla="*/ 1619289 w 4013570"/>
                <a:gd name="connsiteY23" fmla="*/ 1701957 h 2537414"/>
                <a:gd name="connsiteX24" fmla="*/ 1454189 w 4013570"/>
                <a:gd name="connsiteY24" fmla="*/ 1682907 h 2537414"/>
                <a:gd name="connsiteX25" fmla="*/ 1276389 w 4013570"/>
                <a:gd name="connsiteY25" fmla="*/ 1644807 h 2537414"/>
                <a:gd name="connsiteX26" fmla="*/ 1041439 w 4013570"/>
                <a:gd name="connsiteY26" fmla="*/ 1600357 h 2537414"/>
                <a:gd name="connsiteX27" fmla="*/ 882689 w 4013570"/>
                <a:gd name="connsiteY27" fmla="*/ 1587657 h 2537414"/>
                <a:gd name="connsiteX28" fmla="*/ 800139 w 4013570"/>
                <a:gd name="connsiteY28" fmla="*/ 1536857 h 2537414"/>
                <a:gd name="connsiteX29" fmla="*/ 946189 w 4013570"/>
                <a:gd name="connsiteY29" fmla="*/ 1555907 h 2537414"/>
                <a:gd name="connsiteX30" fmla="*/ 1123989 w 4013570"/>
                <a:gd name="connsiteY30" fmla="*/ 1555907 h 2537414"/>
                <a:gd name="connsiteX31" fmla="*/ 1250989 w 4013570"/>
                <a:gd name="connsiteY31" fmla="*/ 1574957 h 2537414"/>
                <a:gd name="connsiteX32" fmla="*/ 1403389 w 4013570"/>
                <a:gd name="connsiteY32" fmla="*/ 1632107 h 2537414"/>
                <a:gd name="connsiteX33" fmla="*/ 1530389 w 4013570"/>
                <a:gd name="connsiteY33" fmla="*/ 1644807 h 2537414"/>
                <a:gd name="connsiteX34" fmla="*/ 1644689 w 4013570"/>
                <a:gd name="connsiteY34" fmla="*/ 1682907 h 2537414"/>
                <a:gd name="connsiteX35" fmla="*/ 1803439 w 4013570"/>
                <a:gd name="connsiteY35" fmla="*/ 1638457 h 2537414"/>
                <a:gd name="connsiteX36" fmla="*/ 1962189 w 4013570"/>
                <a:gd name="connsiteY36" fmla="*/ 1574957 h 2537414"/>
                <a:gd name="connsiteX37" fmla="*/ 2089189 w 4013570"/>
                <a:gd name="connsiteY37" fmla="*/ 1460657 h 2537414"/>
                <a:gd name="connsiteX38" fmla="*/ 2038389 w 4013570"/>
                <a:gd name="connsiteY38" fmla="*/ 1403507 h 2537414"/>
                <a:gd name="connsiteX39" fmla="*/ 1905039 w 4013570"/>
                <a:gd name="connsiteY39" fmla="*/ 1282857 h 2537414"/>
                <a:gd name="connsiteX40" fmla="*/ 1701839 w 4013570"/>
                <a:gd name="connsiteY40" fmla="*/ 1219357 h 2537414"/>
                <a:gd name="connsiteX41" fmla="*/ 1428789 w 4013570"/>
                <a:gd name="connsiteY41" fmla="*/ 1149507 h 2537414"/>
                <a:gd name="connsiteX42" fmla="*/ 1276389 w 4013570"/>
                <a:gd name="connsiteY42" fmla="*/ 1073307 h 2537414"/>
                <a:gd name="connsiteX43" fmla="*/ 1111289 w 4013570"/>
                <a:gd name="connsiteY43" fmla="*/ 978057 h 2537414"/>
                <a:gd name="connsiteX44" fmla="*/ 971589 w 4013570"/>
                <a:gd name="connsiteY44" fmla="*/ 978057 h 2537414"/>
                <a:gd name="connsiteX45" fmla="*/ 787439 w 4013570"/>
                <a:gd name="connsiteY45" fmla="*/ 959007 h 2537414"/>
                <a:gd name="connsiteX46" fmla="*/ 666789 w 4013570"/>
                <a:gd name="connsiteY46" fmla="*/ 857407 h 2537414"/>
                <a:gd name="connsiteX47" fmla="*/ 514389 w 4013570"/>
                <a:gd name="connsiteY47" fmla="*/ 838357 h 2537414"/>
                <a:gd name="connsiteX48" fmla="*/ 425489 w 4013570"/>
                <a:gd name="connsiteY48" fmla="*/ 838357 h 2537414"/>
                <a:gd name="connsiteX49" fmla="*/ 558839 w 4013570"/>
                <a:gd name="connsiteY49" fmla="*/ 787557 h 2537414"/>
                <a:gd name="connsiteX50" fmla="*/ 425489 w 4013570"/>
                <a:gd name="connsiteY50" fmla="*/ 762157 h 2537414"/>
                <a:gd name="connsiteX51" fmla="*/ 514389 w 4013570"/>
                <a:gd name="connsiteY51" fmla="*/ 755807 h 2537414"/>
                <a:gd name="connsiteX52" fmla="*/ 660439 w 4013570"/>
                <a:gd name="connsiteY52" fmla="*/ 825657 h 2537414"/>
                <a:gd name="connsiteX53" fmla="*/ 787439 w 4013570"/>
                <a:gd name="connsiteY53" fmla="*/ 920907 h 2537414"/>
                <a:gd name="connsiteX54" fmla="*/ 984289 w 4013570"/>
                <a:gd name="connsiteY54" fmla="*/ 959007 h 2537414"/>
                <a:gd name="connsiteX55" fmla="*/ 990639 w 4013570"/>
                <a:gd name="connsiteY55" fmla="*/ 952657 h 2537414"/>
                <a:gd name="connsiteX56" fmla="*/ 914439 w 4013570"/>
                <a:gd name="connsiteY56" fmla="*/ 889157 h 2537414"/>
                <a:gd name="connsiteX57" fmla="*/ 831889 w 4013570"/>
                <a:gd name="connsiteY57" fmla="*/ 825657 h 2537414"/>
                <a:gd name="connsiteX58" fmla="*/ 736639 w 4013570"/>
                <a:gd name="connsiteY58" fmla="*/ 724057 h 2537414"/>
                <a:gd name="connsiteX59" fmla="*/ 660439 w 4013570"/>
                <a:gd name="connsiteY59" fmla="*/ 660557 h 2537414"/>
                <a:gd name="connsiteX60" fmla="*/ 577889 w 4013570"/>
                <a:gd name="connsiteY60" fmla="*/ 590707 h 2537414"/>
                <a:gd name="connsiteX61" fmla="*/ 476289 w 4013570"/>
                <a:gd name="connsiteY61" fmla="*/ 539907 h 2537414"/>
                <a:gd name="connsiteX62" fmla="*/ 590589 w 4013570"/>
                <a:gd name="connsiteY62" fmla="*/ 565307 h 2537414"/>
                <a:gd name="connsiteX63" fmla="*/ 641389 w 4013570"/>
                <a:gd name="connsiteY63" fmla="*/ 514507 h 2537414"/>
                <a:gd name="connsiteX64" fmla="*/ 641389 w 4013570"/>
                <a:gd name="connsiteY64" fmla="*/ 597057 h 2537414"/>
                <a:gd name="connsiteX65" fmla="*/ 755689 w 4013570"/>
                <a:gd name="connsiteY65" fmla="*/ 679607 h 2537414"/>
                <a:gd name="connsiteX66" fmla="*/ 869989 w 4013570"/>
                <a:gd name="connsiteY66" fmla="*/ 755807 h 2537414"/>
                <a:gd name="connsiteX67" fmla="*/ 946189 w 4013570"/>
                <a:gd name="connsiteY67" fmla="*/ 863757 h 2537414"/>
                <a:gd name="connsiteX68" fmla="*/ 1079539 w 4013570"/>
                <a:gd name="connsiteY68" fmla="*/ 959007 h 2537414"/>
                <a:gd name="connsiteX69" fmla="*/ 1079539 w 4013570"/>
                <a:gd name="connsiteY69" fmla="*/ 889157 h 2537414"/>
                <a:gd name="connsiteX70" fmla="*/ 1035089 w 4013570"/>
                <a:gd name="connsiteY70" fmla="*/ 793907 h 2537414"/>
                <a:gd name="connsiteX71" fmla="*/ 1016039 w 4013570"/>
                <a:gd name="connsiteY71" fmla="*/ 705007 h 2537414"/>
                <a:gd name="connsiteX72" fmla="*/ 939839 w 4013570"/>
                <a:gd name="connsiteY72" fmla="*/ 641507 h 2537414"/>
                <a:gd name="connsiteX73" fmla="*/ 914439 w 4013570"/>
                <a:gd name="connsiteY73" fmla="*/ 584357 h 2537414"/>
                <a:gd name="connsiteX74" fmla="*/ 800139 w 4013570"/>
                <a:gd name="connsiteY74" fmla="*/ 482757 h 2537414"/>
                <a:gd name="connsiteX75" fmla="*/ 901739 w 4013570"/>
                <a:gd name="connsiteY75" fmla="*/ 552607 h 2537414"/>
                <a:gd name="connsiteX76" fmla="*/ 996989 w 4013570"/>
                <a:gd name="connsiteY76" fmla="*/ 635157 h 2537414"/>
                <a:gd name="connsiteX77" fmla="*/ 1060489 w 4013570"/>
                <a:gd name="connsiteY77" fmla="*/ 781207 h 2537414"/>
                <a:gd name="connsiteX78" fmla="*/ 1085889 w 4013570"/>
                <a:gd name="connsiteY78" fmla="*/ 895507 h 2537414"/>
                <a:gd name="connsiteX79" fmla="*/ 1136689 w 4013570"/>
                <a:gd name="connsiteY79" fmla="*/ 984407 h 2537414"/>
                <a:gd name="connsiteX80" fmla="*/ 1314489 w 4013570"/>
                <a:gd name="connsiteY80" fmla="*/ 1066957 h 2537414"/>
                <a:gd name="connsiteX81" fmla="*/ 1504989 w 4013570"/>
                <a:gd name="connsiteY81" fmla="*/ 1136807 h 2537414"/>
                <a:gd name="connsiteX82" fmla="*/ 1676439 w 4013570"/>
                <a:gd name="connsiteY82" fmla="*/ 1193957 h 2537414"/>
                <a:gd name="connsiteX83" fmla="*/ 1866939 w 4013570"/>
                <a:gd name="connsiteY83" fmla="*/ 1219357 h 2537414"/>
                <a:gd name="connsiteX84" fmla="*/ 1924089 w 4013570"/>
                <a:gd name="connsiteY84" fmla="*/ 1225707 h 2537414"/>
                <a:gd name="connsiteX85" fmla="*/ 2025689 w 4013570"/>
                <a:gd name="connsiteY85" fmla="*/ 1149507 h 2537414"/>
                <a:gd name="connsiteX86" fmla="*/ 2152689 w 4013570"/>
                <a:gd name="connsiteY86" fmla="*/ 1092357 h 2537414"/>
                <a:gd name="connsiteX87" fmla="*/ 2159039 w 4013570"/>
                <a:gd name="connsiteY87" fmla="*/ 1047907 h 2537414"/>
                <a:gd name="connsiteX88" fmla="*/ 2038389 w 4013570"/>
                <a:gd name="connsiteY88" fmla="*/ 959007 h 2537414"/>
                <a:gd name="connsiteX89" fmla="*/ 2000289 w 4013570"/>
                <a:gd name="connsiteY89" fmla="*/ 870107 h 2537414"/>
                <a:gd name="connsiteX90" fmla="*/ 1917739 w 4013570"/>
                <a:gd name="connsiteY90" fmla="*/ 787557 h 2537414"/>
                <a:gd name="connsiteX91" fmla="*/ 1600239 w 4013570"/>
                <a:gd name="connsiteY91" fmla="*/ 616107 h 2537414"/>
                <a:gd name="connsiteX92" fmla="*/ 1511339 w 4013570"/>
                <a:gd name="connsiteY92" fmla="*/ 590707 h 2537414"/>
                <a:gd name="connsiteX93" fmla="*/ 1301789 w 4013570"/>
                <a:gd name="connsiteY93" fmla="*/ 565307 h 2537414"/>
                <a:gd name="connsiteX94" fmla="*/ 1219239 w 4013570"/>
                <a:gd name="connsiteY94" fmla="*/ 482757 h 2537414"/>
                <a:gd name="connsiteX95" fmla="*/ 1041439 w 4013570"/>
                <a:gd name="connsiteY95" fmla="*/ 419257 h 2537414"/>
                <a:gd name="connsiteX96" fmla="*/ 1174789 w 4013570"/>
                <a:gd name="connsiteY96" fmla="*/ 457357 h 2537414"/>
                <a:gd name="connsiteX97" fmla="*/ 1181139 w 4013570"/>
                <a:gd name="connsiteY97" fmla="*/ 393857 h 2537414"/>
                <a:gd name="connsiteX98" fmla="*/ 1092239 w 4013570"/>
                <a:gd name="connsiteY98" fmla="*/ 330357 h 2537414"/>
                <a:gd name="connsiteX99" fmla="*/ 1244639 w 4013570"/>
                <a:gd name="connsiteY99" fmla="*/ 412907 h 2537414"/>
                <a:gd name="connsiteX100" fmla="*/ 1295439 w 4013570"/>
                <a:gd name="connsiteY100" fmla="*/ 501807 h 2537414"/>
                <a:gd name="connsiteX101" fmla="*/ 1403389 w 4013570"/>
                <a:gd name="connsiteY101" fmla="*/ 565307 h 2537414"/>
                <a:gd name="connsiteX102" fmla="*/ 1524039 w 4013570"/>
                <a:gd name="connsiteY102" fmla="*/ 558957 h 2537414"/>
                <a:gd name="connsiteX103" fmla="*/ 1447839 w 4013570"/>
                <a:gd name="connsiteY103" fmla="*/ 476407 h 2537414"/>
                <a:gd name="connsiteX104" fmla="*/ 1320839 w 4013570"/>
                <a:gd name="connsiteY104" fmla="*/ 381157 h 2537414"/>
                <a:gd name="connsiteX105" fmla="*/ 1225589 w 4013570"/>
                <a:gd name="connsiteY105" fmla="*/ 324007 h 2537414"/>
                <a:gd name="connsiteX106" fmla="*/ 1143039 w 4013570"/>
                <a:gd name="connsiteY106" fmla="*/ 247807 h 2537414"/>
                <a:gd name="connsiteX107" fmla="*/ 1238289 w 4013570"/>
                <a:gd name="connsiteY107" fmla="*/ 285907 h 2537414"/>
                <a:gd name="connsiteX108" fmla="*/ 1276389 w 4013570"/>
                <a:gd name="connsiteY108" fmla="*/ 235107 h 2537414"/>
                <a:gd name="connsiteX109" fmla="*/ 1238289 w 4013570"/>
                <a:gd name="connsiteY109" fmla="*/ 165257 h 2537414"/>
                <a:gd name="connsiteX110" fmla="*/ 1282739 w 4013570"/>
                <a:gd name="connsiteY110" fmla="*/ 266857 h 2537414"/>
                <a:gd name="connsiteX111" fmla="*/ 1358939 w 4013570"/>
                <a:gd name="connsiteY111" fmla="*/ 355757 h 2537414"/>
                <a:gd name="connsiteX112" fmla="*/ 1466889 w 4013570"/>
                <a:gd name="connsiteY112" fmla="*/ 476407 h 2537414"/>
                <a:gd name="connsiteX113" fmla="*/ 1466889 w 4013570"/>
                <a:gd name="connsiteY113" fmla="*/ 387507 h 2537414"/>
                <a:gd name="connsiteX114" fmla="*/ 1473239 w 4013570"/>
                <a:gd name="connsiteY114" fmla="*/ 247807 h 2537414"/>
                <a:gd name="connsiteX115" fmla="*/ 1479589 w 4013570"/>
                <a:gd name="connsiteY115" fmla="*/ 451007 h 2537414"/>
                <a:gd name="connsiteX116" fmla="*/ 1498639 w 4013570"/>
                <a:gd name="connsiteY116" fmla="*/ 501807 h 2537414"/>
                <a:gd name="connsiteX117" fmla="*/ 1657389 w 4013570"/>
                <a:gd name="connsiteY117" fmla="*/ 603407 h 2537414"/>
                <a:gd name="connsiteX118" fmla="*/ 1816139 w 4013570"/>
                <a:gd name="connsiteY118" fmla="*/ 705007 h 2537414"/>
                <a:gd name="connsiteX119" fmla="*/ 1816139 w 4013570"/>
                <a:gd name="connsiteY119" fmla="*/ 578007 h 2537414"/>
                <a:gd name="connsiteX120" fmla="*/ 1803439 w 4013570"/>
                <a:gd name="connsiteY120" fmla="*/ 495457 h 2537414"/>
                <a:gd name="connsiteX121" fmla="*/ 1701839 w 4013570"/>
                <a:gd name="connsiteY121" fmla="*/ 393857 h 2537414"/>
                <a:gd name="connsiteX122" fmla="*/ 1720889 w 4013570"/>
                <a:gd name="connsiteY122" fmla="*/ 279557 h 2537414"/>
                <a:gd name="connsiteX123" fmla="*/ 1727239 w 4013570"/>
                <a:gd name="connsiteY123" fmla="*/ 412907 h 2537414"/>
                <a:gd name="connsiteX124" fmla="*/ 1841539 w 4013570"/>
                <a:gd name="connsiteY124" fmla="*/ 501807 h 2537414"/>
                <a:gd name="connsiteX125" fmla="*/ 1854239 w 4013570"/>
                <a:gd name="connsiteY125" fmla="*/ 622457 h 2537414"/>
                <a:gd name="connsiteX126" fmla="*/ 1816139 w 4013570"/>
                <a:gd name="connsiteY126" fmla="*/ 724057 h 2537414"/>
                <a:gd name="connsiteX127" fmla="*/ 1987589 w 4013570"/>
                <a:gd name="connsiteY127" fmla="*/ 800257 h 2537414"/>
                <a:gd name="connsiteX128" fmla="*/ 2101889 w 4013570"/>
                <a:gd name="connsiteY128" fmla="*/ 793907 h 2537414"/>
                <a:gd name="connsiteX129" fmla="*/ 2216189 w 4013570"/>
                <a:gd name="connsiteY129" fmla="*/ 755807 h 2537414"/>
                <a:gd name="connsiteX130" fmla="*/ 2184439 w 4013570"/>
                <a:gd name="connsiteY130" fmla="*/ 685957 h 2537414"/>
                <a:gd name="connsiteX131" fmla="*/ 2260639 w 4013570"/>
                <a:gd name="connsiteY131" fmla="*/ 654207 h 2537414"/>
                <a:gd name="connsiteX132" fmla="*/ 2197139 w 4013570"/>
                <a:gd name="connsiteY132" fmla="*/ 558957 h 2537414"/>
                <a:gd name="connsiteX133" fmla="*/ 2254289 w 4013570"/>
                <a:gd name="connsiteY133" fmla="*/ 419257 h 2537414"/>
                <a:gd name="connsiteX134" fmla="*/ 2139989 w 4013570"/>
                <a:gd name="connsiteY134" fmla="*/ 368457 h 2537414"/>
                <a:gd name="connsiteX135" fmla="*/ 2089189 w 4013570"/>
                <a:gd name="connsiteY135" fmla="*/ 285907 h 2537414"/>
                <a:gd name="connsiteX136" fmla="*/ 2032039 w 4013570"/>
                <a:gd name="connsiteY136" fmla="*/ 203357 h 2537414"/>
                <a:gd name="connsiteX137" fmla="*/ 1924089 w 4013570"/>
                <a:gd name="connsiteY137" fmla="*/ 63657 h 2537414"/>
                <a:gd name="connsiteX138" fmla="*/ 2038389 w 4013570"/>
                <a:gd name="connsiteY138" fmla="*/ 152557 h 2537414"/>
                <a:gd name="connsiteX139" fmla="*/ 2152689 w 4013570"/>
                <a:gd name="connsiteY139" fmla="*/ 285907 h 2537414"/>
                <a:gd name="connsiteX140" fmla="*/ 2241589 w 4013570"/>
                <a:gd name="connsiteY140" fmla="*/ 362107 h 2537414"/>
                <a:gd name="connsiteX141" fmla="*/ 2286039 w 4013570"/>
                <a:gd name="connsiteY141" fmla="*/ 451007 h 2537414"/>
                <a:gd name="connsiteX142" fmla="*/ 2241589 w 4013570"/>
                <a:gd name="connsiteY142" fmla="*/ 508157 h 2537414"/>
                <a:gd name="connsiteX143" fmla="*/ 2241589 w 4013570"/>
                <a:gd name="connsiteY143" fmla="*/ 571657 h 2537414"/>
                <a:gd name="connsiteX144" fmla="*/ 2317789 w 4013570"/>
                <a:gd name="connsiteY144" fmla="*/ 622457 h 2537414"/>
                <a:gd name="connsiteX145" fmla="*/ 2495589 w 4013570"/>
                <a:gd name="connsiteY145" fmla="*/ 451007 h 2537414"/>
                <a:gd name="connsiteX146" fmla="*/ 2609889 w 4013570"/>
                <a:gd name="connsiteY146" fmla="*/ 355757 h 2537414"/>
                <a:gd name="connsiteX147" fmla="*/ 2654339 w 4013570"/>
                <a:gd name="connsiteY147" fmla="*/ 336707 h 2537414"/>
                <a:gd name="connsiteX148" fmla="*/ 2609889 w 4013570"/>
                <a:gd name="connsiteY148" fmla="*/ 241457 h 2537414"/>
                <a:gd name="connsiteX149" fmla="*/ 2698789 w 4013570"/>
                <a:gd name="connsiteY149" fmla="*/ 158907 h 2537414"/>
                <a:gd name="connsiteX150" fmla="*/ 2673389 w 4013570"/>
                <a:gd name="connsiteY150" fmla="*/ 235107 h 2537414"/>
                <a:gd name="connsiteX151" fmla="*/ 2679739 w 4013570"/>
                <a:gd name="connsiteY151" fmla="*/ 311307 h 2537414"/>
                <a:gd name="connsiteX152" fmla="*/ 2806739 w 4013570"/>
                <a:gd name="connsiteY152" fmla="*/ 241457 h 2537414"/>
                <a:gd name="connsiteX153" fmla="*/ 2844839 w 4013570"/>
                <a:gd name="connsiteY153" fmla="*/ 152557 h 2537414"/>
                <a:gd name="connsiteX154" fmla="*/ 2889289 w 4013570"/>
                <a:gd name="connsiteY154" fmla="*/ 6507 h 2537414"/>
                <a:gd name="connsiteX155" fmla="*/ 2889289 w 4013570"/>
                <a:gd name="connsiteY155" fmla="*/ 101757 h 2537414"/>
                <a:gd name="connsiteX156" fmla="*/ 2984539 w 4013570"/>
                <a:gd name="connsiteY156" fmla="*/ 95407 h 2537414"/>
                <a:gd name="connsiteX157" fmla="*/ 3092489 w 4013570"/>
                <a:gd name="connsiteY157" fmla="*/ 157 h 2537414"/>
                <a:gd name="connsiteX158" fmla="*/ 2997239 w 4013570"/>
                <a:gd name="connsiteY158" fmla="*/ 120807 h 2537414"/>
                <a:gd name="connsiteX159" fmla="*/ 2889289 w 4013570"/>
                <a:gd name="connsiteY159" fmla="*/ 165257 h 2537414"/>
                <a:gd name="connsiteX160" fmla="*/ 2800389 w 4013570"/>
                <a:gd name="connsiteY160" fmla="*/ 247807 h 2537414"/>
                <a:gd name="connsiteX161" fmla="*/ 2724189 w 4013570"/>
                <a:gd name="connsiteY161" fmla="*/ 304957 h 2537414"/>
                <a:gd name="connsiteX162" fmla="*/ 2622589 w 4013570"/>
                <a:gd name="connsiteY162" fmla="*/ 381157 h 2537414"/>
                <a:gd name="connsiteX163" fmla="*/ 2603539 w 4013570"/>
                <a:gd name="connsiteY163" fmla="*/ 393857 h 2537414"/>
                <a:gd name="connsiteX164" fmla="*/ 2660689 w 4013570"/>
                <a:gd name="connsiteY164" fmla="*/ 412907 h 2537414"/>
                <a:gd name="connsiteX165" fmla="*/ 2749589 w 4013570"/>
                <a:gd name="connsiteY165" fmla="*/ 374807 h 2537414"/>
                <a:gd name="connsiteX166" fmla="*/ 2832139 w 4013570"/>
                <a:gd name="connsiteY166" fmla="*/ 349407 h 2537414"/>
                <a:gd name="connsiteX167" fmla="*/ 2933739 w 4013570"/>
                <a:gd name="connsiteY167" fmla="*/ 304957 h 2537414"/>
                <a:gd name="connsiteX168" fmla="*/ 3009939 w 4013570"/>
                <a:gd name="connsiteY168" fmla="*/ 304957 h 2537414"/>
                <a:gd name="connsiteX169" fmla="*/ 3054389 w 4013570"/>
                <a:gd name="connsiteY169" fmla="*/ 247807 h 2537414"/>
                <a:gd name="connsiteX170" fmla="*/ 3162339 w 4013570"/>
                <a:gd name="connsiteY170" fmla="*/ 235107 h 2537414"/>
                <a:gd name="connsiteX171" fmla="*/ 3086139 w 4013570"/>
                <a:gd name="connsiteY171" fmla="*/ 285907 h 2537414"/>
                <a:gd name="connsiteX172" fmla="*/ 3009939 w 4013570"/>
                <a:gd name="connsiteY172" fmla="*/ 330357 h 2537414"/>
                <a:gd name="connsiteX173" fmla="*/ 2914689 w 4013570"/>
                <a:gd name="connsiteY173" fmla="*/ 330357 h 2537414"/>
                <a:gd name="connsiteX174" fmla="*/ 2755939 w 4013570"/>
                <a:gd name="connsiteY174" fmla="*/ 419257 h 2537414"/>
                <a:gd name="connsiteX175" fmla="*/ 2622589 w 4013570"/>
                <a:gd name="connsiteY175" fmla="*/ 444657 h 2537414"/>
                <a:gd name="connsiteX176" fmla="*/ 2552739 w 4013570"/>
                <a:gd name="connsiteY176" fmla="*/ 444657 h 2537414"/>
                <a:gd name="connsiteX177" fmla="*/ 2438439 w 4013570"/>
                <a:gd name="connsiteY177" fmla="*/ 508157 h 2537414"/>
                <a:gd name="connsiteX178" fmla="*/ 2349539 w 4013570"/>
                <a:gd name="connsiteY178" fmla="*/ 628807 h 2537414"/>
                <a:gd name="connsiteX179" fmla="*/ 2286039 w 4013570"/>
                <a:gd name="connsiteY179" fmla="*/ 679607 h 2537414"/>
                <a:gd name="connsiteX180" fmla="*/ 2241589 w 4013570"/>
                <a:gd name="connsiteY180" fmla="*/ 705007 h 2537414"/>
                <a:gd name="connsiteX181" fmla="*/ 2286039 w 4013570"/>
                <a:gd name="connsiteY181" fmla="*/ 768507 h 2537414"/>
                <a:gd name="connsiteX182" fmla="*/ 2057439 w 4013570"/>
                <a:gd name="connsiteY182" fmla="*/ 844707 h 2537414"/>
                <a:gd name="connsiteX183" fmla="*/ 2057439 w 4013570"/>
                <a:gd name="connsiteY183" fmla="*/ 889157 h 2537414"/>
                <a:gd name="connsiteX184" fmla="*/ 2120939 w 4013570"/>
                <a:gd name="connsiteY184" fmla="*/ 952657 h 2537414"/>
                <a:gd name="connsiteX185" fmla="*/ 2209839 w 4013570"/>
                <a:gd name="connsiteY185" fmla="*/ 959007 h 2537414"/>
                <a:gd name="connsiteX186" fmla="*/ 2235239 w 4013570"/>
                <a:gd name="connsiteY186" fmla="*/ 1022507 h 2537414"/>
                <a:gd name="connsiteX187" fmla="*/ 2406689 w 4013570"/>
                <a:gd name="connsiteY187" fmla="*/ 1016157 h 2537414"/>
                <a:gd name="connsiteX188" fmla="*/ 2762289 w 4013570"/>
                <a:gd name="connsiteY188" fmla="*/ 920907 h 2537414"/>
                <a:gd name="connsiteX189" fmla="*/ 2997239 w 4013570"/>
                <a:gd name="connsiteY189" fmla="*/ 844707 h 2537414"/>
                <a:gd name="connsiteX190" fmla="*/ 3155989 w 4013570"/>
                <a:gd name="connsiteY190" fmla="*/ 724057 h 2537414"/>
                <a:gd name="connsiteX191" fmla="*/ 3302039 w 4013570"/>
                <a:gd name="connsiteY191" fmla="*/ 533557 h 2537414"/>
                <a:gd name="connsiteX192" fmla="*/ 3422689 w 4013570"/>
                <a:gd name="connsiteY192" fmla="*/ 374807 h 2537414"/>
                <a:gd name="connsiteX193" fmla="*/ 3530639 w 4013570"/>
                <a:gd name="connsiteY193" fmla="*/ 158907 h 2537414"/>
                <a:gd name="connsiteX194" fmla="*/ 3460789 w 4013570"/>
                <a:gd name="connsiteY194" fmla="*/ 349407 h 2537414"/>
                <a:gd name="connsiteX195" fmla="*/ 3644939 w 4013570"/>
                <a:gd name="connsiteY195" fmla="*/ 273207 h 2537414"/>
                <a:gd name="connsiteX196" fmla="*/ 3721139 w 4013570"/>
                <a:gd name="connsiteY196" fmla="*/ 146207 h 2537414"/>
                <a:gd name="connsiteX197" fmla="*/ 3644939 w 4013570"/>
                <a:gd name="connsiteY197" fmla="*/ 304957 h 2537414"/>
                <a:gd name="connsiteX198" fmla="*/ 3429039 w 4013570"/>
                <a:gd name="connsiteY198" fmla="*/ 438307 h 2537414"/>
                <a:gd name="connsiteX199" fmla="*/ 3327439 w 4013570"/>
                <a:gd name="connsiteY199" fmla="*/ 578007 h 2537414"/>
                <a:gd name="connsiteX200" fmla="*/ 3232189 w 4013570"/>
                <a:gd name="connsiteY200" fmla="*/ 711357 h 2537414"/>
                <a:gd name="connsiteX201" fmla="*/ 3435389 w 4013570"/>
                <a:gd name="connsiteY201" fmla="*/ 673257 h 2537414"/>
                <a:gd name="connsiteX202" fmla="*/ 3613189 w 4013570"/>
                <a:gd name="connsiteY202" fmla="*/ 622457 h 2537414"/>
                <a:gd name="connsiteX203" fmla="*/ 3733839 w 4013570"/>
                <a:gd name="connsiteY203" fmla="*/ 539907 h 2537414"/>
                <a:gd name="connsiteX204" fmla="*/ 3841789 w 4013570"/>
                <a:gd name="connsiteY204" fmla="*/ 476407 h 2537414"/>
                <a:gd name="connsiteX205" fmla="*/ 3911639 w 4013570"/>
                <a:gd name="connsiteY205" fmla="*/ 343057 h 2537414"/>
                <a:gd name="connsiteX206" fmla="*/ 3873539 w 4013570"/>
                <a:gd name="connsiteY206" fmla="*/ 190657 h 2537414"/>
                <a:gd name="connsiteX207" fmla="*/ 3917989 w 4013570"/>
                <a:gd name="connsiteY207" fmla="*/ 304957 h 2537414"/>
                <a:gd name="connsiteX208" fmla="*/ 4013239 w 4013570"/>
                <a:gd name="connsiteY208" fmla="*/ 298607 h 2537414"/>
                <a:gd name="connsiteX209" fmla="*/ 3943389 w 4013570"/>
                <a:gd name="connsiteY209" fmla="*/ 368457 h 2537414"/>
                <a:gd name="connsiteX210" fmla="*/ 3790989 w 4013570"/>
                <a:gd name="connsiteY210" fmla="*/ 539907 h 2537414"/>
                <a:gd name="connsiteX211" fmla="*/ 3625889 w 4013570"/>
                <a:gd name="connsiteY211" fmla="*/ 654207 h 2537414"/>
                <a:gd name="connsiteX212" fmla="*/ 3346489 w 4013570"/>
                <a:gd name="connsiteY212" fmla="*/ 717707 h 2537414"/>
                <a:gd name="connsiteX213" fmla="*/ 3194089 w 4013570"/>
                <a:gd name="connsiteY213" fmla="*/ 730407 h 2537414"/>
                <a:gd name="connsiteX214" fmla="*/ 3143289 w 4013570"/>
                <a:gd name="connsiteY214" fmla="*/ 762157 h 2537414"/>
                <a:gd name="connsiteX215" fmla="*/ 3041689 w 4013570"/>
                <a:gd name="connsiteY215" fmla="*/ 857407 h 2537414"/>
                <a:gd name="connsiteX216" fmla="*/ 2825789 w 4013570"/>
                <a:gd name="connsiteY216" fmla="*/ 908207 h 2537414"/>
                <a:gd name="connsiteX217" fmla="*/ 2660689 w 4013570"/>
                <a:gd name="connsiteY217" fmla="*/ 971707 h 2537414"/>
                <a:gd name="connsiteX218" fmla="*/ 2381289 w 4013570"/>
                <a:gd name="connsiteY218" fmla="*/ 1035207 h 2537414"/>
                <a:gd name="connsiteX219" fmla="*/ 2197139 w 4013570"/>
                <a:gd name="connsiteY219" fmla="*/ 1079657 h 2537414"/>
                <a:gd name="connsiteX220" fmla="*/ 2120939 w 4013570"/>
                <a:gd name="connsiteY220" fmla="*/ 1155857 h 2537414"/>
                <a:gd name="connsiteX221" fmla="*/ 2032039 w 4013570"/>
                <a:gd name="connsiteY221" fmla="*/ 1238407 h 2537414"/>
                <a:gd name="connsiteX222" fmla="*/ 2070139 w 4013570"/>
                <a:gd name="connsiteY222" fmla="*/ 1282857 h 2537414"/>
                <a:gd name="connsiteX223" fmla="*/ 2203489 w 4013570"/>
                <a:gd name="connsiteY223" fmla="*/ 1441607 h 2537414"/>
                <a:gd name="connsiteX224" fmla="*/ 2082839 w 4013570"/>
                <a:gd name="connsiteY224" fmla="*/ 1555907 h 2537414"/>
                <a:gd name="connsiteX225" fmla="*/ 1676439 w 4013570"/>
                <a:gd name="connsiteY225" fmla="*/ 1752757 h 2537414"/>
                <a:gd name="connsiteX226" fmla="*/ 1727239 w 4013570"/>
                <a:gd name="connsiteY226" fmla="*/ 1892457 h 2537414"/>
                <a:gd name="connsiteX227" fmla="*/ 1727239 w 4013570"/>
                <a:gd name="connsiteY227" fmla="*/ 2025807 h 2537414"/>
                <a:gd name="connsiteX228" fmla="*/ 1682789 w 4013570"/>
                <a:gd name="connsiteY228" fmla="*/ 2114707 h 2537414"/>
                <a:gd name="connsiteX229" fmla="*/ 1974889 w 4013570"/>
                <a:gd name="connsiteY229" fmla="*/ 2095657 h 2537414"/>
                <a:gd name="connsiteX230" fmla="*/ 2114589 w 4013570"/>
                <a:gd name="connsiteY230" fmla="*/ 2108357 h 2537414"/>
                <a:gd name="connsiteX231" fmla="*/ 2298739 w 4013570"/>
                <a:gd name="connsiteY231" fmla="*/ 2051207 h 2537414"/>
                <a:gd name="connsiteX232" fmla="*/ 2501939 w 4013570"/>
                <a:gd name="connsiteY232" fmla="*/ 2025807 h 2537414"/>
                <a:gd name="connsiteX233" fmla="*/ 2660689 w 4013570"/>
                <a:gd name="connsiteY233" fmla="*/ 1949607 h 2537414"/>
                <a:gd name="connsiteX234" fmla="*/ 2819439 w 4013570"/>
                <a:gd name="connsiteY234" fmla="*/ 1848007 h 2537414"/>
                <a:gd name="connsiteX235" fmla="*/ 3022639 w 4013570"/>
                <a:gd name="connsiteY235" fmla="*/ 1778157 h 2537414"/>
                <a:gd name="connsiteX236" fmla="*/ 3181389 w 4013570"/>
                <a:gd name="connsiteY236" fmla="*/ 1638457 h 2537414"/>
                <a:gd name="connsiteX237" fmla="*/ 3276639 w 4013570"/>
                <a:gd name="connsiteY237" fmla="*/ 1587657 h 2537414"/>
                <a:gd name="connsiteX238" fmla="*/ 3479839 w 4013570"/>
                <a:gd name="connsiteY238" fmla="*/ 1587657 h 2537414"/>
                <a:gd name="connsiteX239" fmla="*/ 3606839 w 4013570"/>
                <a:gd name="connsiteY239" fmla="*/ 1562257 h 2537414"/>
                <a:gd name="connsiteX240" fmla="*/ 3721139 w 4013570"/>
                <a:gd name="connsiteY240" fmla="*/ 1486057 h 2537414"/>
                <a:gd name="connsiteX241" fmla="*/ 3625889 w 4013570"/>
                <a:gd name="connsiteY241" fmla="*/ 1594007 h 2537414"/>
                <a:gd name="connsiteX242" fmla="*/ 3314739 w 4013570"/>
                <a:gd name="connsiteY242" fmla="*/ 1606707 h 2537414"/>
                <a:gd name="connsiteX243" fmla="*/ 3187739 w 4013570"/>
                <a:gd name="connsiteY243" fmla="*/ 1657507 h 2537414"/>
                <a:gd name="connsiteX244" fmla="*/ 3079789 w 4013570"/>
                <a:gd name="connsiteY244" fmla="*/ 1803557 h 2537414"/>
                <a:gd name="connsiteX245" fmla="*/ 2965489 w 4013570"/>
                <a:gd name="connsiteY245" fmla="*/ 1848007 h 2537414"/>
                <a:gd name="connsiteX246" fmla="*/ 2787689 w 4013570"/>
                <a:gd name="connsiteY246" fmla="*/ 1911507 h 2537414"/>
                <a:gd name="connsiteX247" fmla="*/ 2552739 w 4013570"/>
                <a:gd name="connsiteY247" fmla="*/ 2025807 h 2537414"/>
                <a:gd name="connsiteX248" fmla="*/ 2324139 w 4013570"/>
                <a:gd name="connsiteY248" fmla="*/ 2076607 h 2537414"/>
                <a:gd name="connsiteX249" fmla="*/ 2165389 w 4013570"/>
                <a:gd name="connsiteY249" fmla="*/ 2114707 h 2537414"/>
                <a:gd name="connsiteX250" fmla="*/ 1924089 w 4013570"/>
                <a:gd name="connsiteY250" fmla="*/ 2140107 h 2537414"/>
                <a:gd name="connsiteX251" fmla="*/ 1752639 w 4013570"/>
                <a:gd name="connsiteY251" fmla="*/ 2133757 h 2537414"/>
                <a:gd name="connsiteX252" fmla="*/ 1911389 w 4013570"/>
                <a:gd name="connsiteY252" fmla="*/ 2203607 h 2537414"/>
                <a:gd name="connsiteX253" fmla="*/ 2000289 w 4013570"/>
                <a:gd name="connsiteY253" fmla="*/ 2273457 h 2537414"/>
                <a:gd name="connsiteX254" fmla="*/ 1822489 w 4013570"/>
                <a:gd name="connsiteY254" fmla="*/ 2197257 h 2537414"/>
                <a:gd name="connsiteX255" fmla="*/ 1689139 w 4013570"/>
                <a:gd name="connsiteY255" fmla="*/ 2171857 h 2537414"/>
                <a:gd name="connsiteX256" fmla="*/ 1562139 w 4013570"/>
                <a:gd name="connsiteY256" fmla="*/ 2159157 h 2537414"/>
                <a:gd name="connsiteX257" fmla="*/ 1409739 w 4013570"/>
                <a:gd name="connsiteY257" fmla="*/ 2229007 h 2537414"/>
                <a:gd name="connsiteX258" fmla="*/ 1390689 w 4013570"/>
                <a:gd name="connsiteY258" fmla="*/ 2311557 h 2537414"/>
                <a:gd name="connsiteX259" fmla="*/ 1301789 w 4013570"/>
                <a:gd name="connsiteY259" fmla="*/ 2298857 h 2537414"/>
                <a:gd name="connsiteX260" fmla="*/ 1193660 w 4013570"/>
                <a:gd name="connsiteY260" fmla="*/ 2270470 h 2537414"/>
                <a:gd name="connsiteX261" fmla="*/ 1117639 w 4013570"/>
                <a:gd name="connsiteY261" fmla="*/ 2311557 h 2537414"/>
                <a:gd name="connsiteX262" fmla="*/ 1035089 w 4013570"/>
                <a:gd name="connsiteY262" fmla="*/ 2298857 h 2537414"/>
                <a:gd name="connsiteX263" fmla="*/ 971589 w 4013570"/>
                <a:gd name="connsiteY263" fmla="*/ 2476657 h 2537414"/>
                <a:gd name="connsiteX264" fmla="*/ 869989 w 4013570"/>
                <a:gd name="connsiteY264" fmla="*/ 2527457 h 2537414"/>
                <a:gd name="connsiteX265" fmla="*/ 990639 w 4013570"/>
                <a:gd name="connsiteY265" fmla="*/ 2298857 h 2537414"/>
                <a:gd name="connsiteX266" fmla="*/ 914439 w 4013570"/>
                <a:gd name="connsiteY266" fmla="*/ 2273457 h 2537414"/>
                <a:gd name="connsiteX267" fmla="*/ 787439 w 4013570"/>
                <a:gd name="connsiteY267" fmla="*/ 2394107 h 2537414"/>
                <a:gd name="connsiteX268" fmla="*/ 685839 w 4013570"/>
                <a:gd name="connsiteY268" fmla="*/ 2521107 h 2537414"/>
                <a:gd name="connsiteX269" fmla="*/ 781089 w 4013570"/>
                <a:gd name="connsiteY269" fmla="*/ 2292507 h 2537414"/>
                <a:gd name="connsiteX270" fmla="*/ 584239 w 4013570"/>
                <a:gd name="connsiteY270" fmla="*/ 2406807 h 2537414"/>
                <a:gd name="connsiteX271" fmla="*/ 520739 w 4013570"/>
                <a:gd name="connsiteY271" fmla="*/ 2495707 h 2537414"/>
                <a:gd name="connsiteX272" fmla="*/ 508039 w 4013570"/>
                <a:gd name="connsiteY272" fmla="*/ 2368707 h 2537414"/>
                <a:gd name="connsiteX273" fmla="*/ 342939 w 4013570"/>
                <a:gd name="connsiteY273" fmla="*/ 2330607 h 2537414"/>
                <a:gd name="connsiteX274" fmla="*/ 292139 w 4013570"/>
                <a:gd name="connsiteY274" fmla="*/ 2457607 h 2537414"/>
                <a:gd name="connsiteX275" fmla="*/ 292139 w 4013570"/>
                <a:gd name="connsiteY275" fmla="*/ 2368707 h 2537414"/>
                <a:gd name="connsiteX276" fmla="*/ 39 w 4013570"/>
                <a:gd name="connsiteY276" fmla="*/ 2476657 h 2537414"/>
                <a:gd name="connsiteX0" fmla="*/ 39 w 4013570"/>
                <a:gd name="connsiteY0" fmla="*/ 2476657 h 2537414"/>
                <a:gd name="connsiteX1" fmla="*/ 273089 w 4013570"/>
                <a:gd name="connsiteY1" fmla="*/ 2317907 h 2537414"/>
                <a:gd name="connsiteX2" fmla="*/ 514389 w 4013570"/>
                <a:gd name="connsiteY2" fmla="*/ 2298857 h 2537414"/>
                <a:gd name="connsiteX3" fmla="*/ 654089 w 4013570"/>
                <a:gd name="connsiteY3" fmla="*/ 2311557 h 2537414"/>
                <a:gd name="connsiteX4" fmla="*/ 825539 w 4013570"/>
                <a:gd name="connsiteY4" fmla="*/ 2241707 h 2537414"/>
                <a:gd name="connsiteX5" fmla="*/ 1143039 w 4013570"/>
                <a:gd name="connsiteY5" fmla="*/ 2197257 h 2537414"/>
                <a:gd name="connsiteX6" fmla="*/ 1295439 w 4013570"/>
                <a:gd name="connsiteY6" fmla="*/ 2178207 h 2537414"/>
                <a:gd name="connsiteX7" fmla="*/ 1416089 w 4013570"/>
                <a:gd name="connsiteY7" fmla="*/ 2140107 h 2537414"/>
                <a:gd name="connsiteX8" fmla="*/ 1416089 w 4013570"/>
                <a:gd name="connsiteY8" fmla="*/ 2089307 h 2537414"/>
                <a:gd name="connsiteX9" fmla="*/ 1301789 w 4013570"/>
                <a:gd name="connsiteY9" fmla="*/ 2063907 h 2537414"/>
                <a:gd name="connsiteX10" fmla="*/ 1104939 w 4013570"/>
                <a:gd name="connsiteY10" fmla="*/ 2044857 h 2537414"/>
                <a:gd name="connsiteX11" fmla="*/ 958889 w 4013570"/>
                <a:gd name="connsiteY11" fmla="*/ 2006757 h 2537414"/>
                <a:gd name="connsiteX12" fmla="*/ 819189 w 4013570"/>
                <a:gd name="connsiteY12" fmla="*/ 1924207 h 2537414"/>
                <a:gd name="connsiteX13" fmla="*/ 647739 w 4013570"/>
                <a:gd name="connsiteY13" fmla="*/ 1879757 h 2537414"/>
                <a:gd name="connsiteX14" fmla="*/ 723939 w 4013570"/>
                <a:gd name="connsiteY14" fmla="*/ 1886107 h 2537414"/>
                <a:gd name="connsiteX15" fmla="*/ 1054139 w 4013570"/>
                <a:gd name="connsiteY15" fmla="*/ 1955957 h 2537414"/>
                <a:gd name="connsiteX16" fmla="*/ 1187489 w 4013570"/>
                <a:gd name="connsiteY16" fmla="*/ 2013107 h 2537414"/>
                <a:gd name="connsiteX17" fmla="*/ 1358939 w 4013570"/>
                <a:gd name="connsiteY17" fmla="*/ 2025807 h 2537414"/>
                <a:gd name="connsiteX18" fmla="*/ 1460539 w 4013570"/>
                <a:gd name="connsiteY18" fmla="*/ 2051207 h 2537414"/>
                <a:gd name="connsiteX19" fmla="*/ 1504989 w 4013570"/>
                <a:gd name="connsiteY19" fmla="*/ 2114707 h 2537414"/>
                <a:gd name="connsiteX20" fmla="*/ 1676439 w 4013570"/>
                <a:gd name="connsiteY20" fmla="*/ 2019457 h 2537414"/>
                <a:gd name="connsiteX21" fmla="*/ 1606589 w 4013570"/>
                <a:gd name="connsiteY21" fmla="*/ 1803557 h 2537414"/>
                <a:gd name="connsiteX22" fmla="*/ 1568489 w 4013570"/>
                <a:gd name="connsiteY22" fmla="*/ 1752757 h 2537414"/>
                <a:gd name="connsiteX23" fmla="*/ 1619289 w 4013570"/>
                <a:gd name="connsiteY23" fmla="*/ 1701957 h 2537414"/>
                <a:gd name="connsiteX24" fmla="*/ 1454189 w 4013570"/>
                <a:gd name="connsiteY24" fmla="*/ 1682907 h 2537414"/>
                <a:gd name="connsiteX25" fmla="*/ 1276389 w 4013570"/>
                <a:gd name="connsiteY25" fmla="*/ 1644807 h 2537414"/>
                <a:gd name="connsiteX26" fmla="*/ 1041439 w 4013570"/>
                <a:gd name="connsiteY26" fmla="*/ 1600357 h 2537414"/>
                <a:gd name="connsiteX27" fmla="*/ 882689 w 4013570"/>
                <a:gd name="connsiteY27" fmla="*/ 1587657 h 2537414"/>
                <a:gd name="connsiteX28" fmla="*/ 800139 w 4013570"/>
                <a:gd name="connsiteY28" fmla="*/ 1536857 h 2537414"/>
                <a:gd name="connsiteX29" fmla="*/ 946189 w 4013570"/>
                <a:gd name="connsiteY29" fmla="*/ 1555907 h 2537414"/>
                <a:gd name="connsiteX30" fmla="*/ 1123989 w 4013570"/>
                <a:gd name="connsiteY30" fmla="*/ 1555907 h 2537414"/>
                <a:gd name="connsiteX31" fmla="*/ 1250989 w 4013570"/>
                <a:gd name="connsiteY31" fmla="*/ 1574957 h 2537414"/>
                <a:gd name="connsiteX32" fmla="*/ 1403389 w 4013570"/>
                <a:gd name="connsiteY32" fmla="*/ 1632107 h 2537414"/>
                <a:gd name="connsiteX33" fmla="*/ 1530389 w 4013570"/>
                <a:gd name="connsiteY33" fmla="*/ 1644807 h 2537414"/>
                <a:gd name="connsiteX34" fmla="*/ 1644689 w 4013570"/>
                <a:gd name="connsiteY34" fmla="*/ 1682907 h 2537414"/>
                <a:gd name="connsiteX35" fmla="*/ 1803439 w 4013570"/>
                <a:gd name="connsiteY35" fmla="*/ 1638457 h 2537414"/>
                <a:gd name="connsiteX36" fmla="*/ 1962189 w 4013570"/>
                <a:gd name="connsiteY36" fmla="*/ 1574957 h 2537414"/>
                <a:gd name="connsiteX37" fmla="*/ 2089189 w 4013570"/>
                <a:gd name="connsiteY37" fmla="*/ 1460657 h 2537414"/>
                <a:gd name="connsiteX38" fmla="*/ 2038389 w 4013570"/>
                <a:gd name="connsiteY38" fmla="*/ 1403507 h 2537414"/>
                <a:gd name="connsiteX39" fmla="*/ 1905039 w 4013570"/>
                <a:gd name="connsiteY39" fmla="*/ 1282857 h 2537414"/>
                <a:gd name="connsiteX40" fmla="*/ 1701839 w 4013570"/>
                <a:gd name="connsiteY40" fmla="*/ 1219357 h 2537414"/>
                <a:gd name="connsiteX41" fmla="*/ 1428789 w 4013570"/>
                <a:gd name="connsiteY41" fmla="*/ 1149507 h 2537414"/>
                <a:gd name="connsiteX42" fmla="*/ 1276389 w 4013570"/>
                <a:gd name="connsiteY42" fmla="*/ 1073307 h 2537414"/>
                <a:gd name="connsiteX43" fmla="*/ 1111289 w 4013570"/>
                <a:gd name="connsiteY43" fmla="*/ 978057 h 2537414"/>
                <a:gd name="connsiteX44" fmla="*/ 971589 w 4013570"/>
                <a:gd name="connsiteY44" fmla="*/ 978057 h 2537414"/>
                <a:gd name="connsiteX45" fmla="*/ 787439 w 4013570"/>
                <a:gd name="connsiteY45" fmla="*/ 959007 h 2537414"/>
                <a:gd name="connsiteX46" fmla="*/ 666789 w 4013570"/>
                <a:gd name="connsiteY46" fmla="*/ 857407 h 2537414"/>
                <a:gd name="connsiteX47" fmla="*/ 514389 w 4013570"/>
                <a:gd name="connsiteY47" fmla="*/ 838357 h 2537414"/>
                <a:gd name="connsiteX48" fmla="*/ 425489 w 4013570"/>
                <a:gd name="connsiteY48" fmla="*/ 838357 h 2537414"/>
                <a:gd name="connsiteX49" fmla="*/ 558839 w 4013570"/>
                <a:gd name="connsiteY49" fmla="*/ 787557 h 2537414"/>
                <a:gd name="connsiteX50" fmla="*/ 425489 w 4013570"/>
                <a:gd name="connsiteY50" fmla="*/ 762157 h 2537414"/>
                <a:gd name="connsiteX51" fmla="*/ 514389 w 4013570"/>
                <a:gd name="connsiteY51" fmla="*/ 755807 h 2537414"/>
                <a:gd name="connsiteX52" fmla="*/ 660439 w 4013570"/>
                <a:gd name="connsiteY52" fmla="*/ 825657 h 2537414"/>
                <a:gd name="connsiteX53" fmla="*/ 787439 w 4013570"/>
                <a:gd name="connsiteY53" fmla="*/ 920907 h 2537414"/>
                <a:gd name="connsiteX54" fmla="*/ 984289 w 4013570"/>
                <a:gd name="connsiteY54" fmla="*/ 959007 h 2537414"/>
                <a:gd name="connsiteX55" fmla="*/ 990639 w 4013570"/>
                <a:gd name="connsiteY55" fmla="*/ 952657 h 2537414"/>
                <a:gd name="connsiteX56" fmla="*/ 914439 w 4013570"/>
                <a:gd name="connsiteY56" fmla="*/ 889157 h 2537414"/>
                <a:gd name="connsiteX57" fmla="*/ 831889 w 4013570"/>
                <a:gd name="connsiteY57" fmla="*/ 825657 h 2537414"/>
                <a:gd name="connsiteX58" fmla="*/ 736639 w 4013570"/>
                <a:gd name="connsiteY58" fmla="*/ 724057 h 2537414"/>
                <a:gd name="connsiteX59" fmla="*/ 660439 w 4013570"/>
                <a:gd name="connsiteY59" fmla="*/ 660557 h 2537414"/>
                <a:gd name="connsiteX60" fmla="*/ 577889 w 4013570"/>
                <a:gd name="connsiteY60" fmla="*/ 590707 h 2537414"/>
                <a:gd name="connsiteX61" fmla="*/ 476289 w 4013570"/>
                <a:gd name="connsiteY61" fmla="*/ 539907 h 2537414"/>
                <a:gd name="connsiteX62" fmla="*/ 590589 w 4013570"/>
                <a:gd name="connsiteY62" fmla="*/ 565307 h 2537414"/>
                <a:gd name="connsiteX63" fmla="*/ 641389 w 4013570"/>
                <a:gd name="connsiteY63" fmla="*/ 514507 h 2537414"/>
                <a:gd name="connsiteX64" fmla="*/ 641389 w 4013570"/>
                <a:gd name="connsiteY64" fmla="*/ 597057 h 2537414"/>
                <a:gd name="connsiteX65" fmla="*/ 755689 w 4013570"/>
                <a:gd name="connsiteY65" fmla="*/ 679607 h 2537414"/>
                <a:gd name="connsiteX66" fmla="*/ 869989 w 4013570"/>
                <a:gd name="connsiteY66" fmla="*/ 755807 h 2537414"/>
                <a:gd name="connsiteX67" fmla="*/ 946189 w 4013570"/>
                <a:gd name="connsiteY67" fmla="*/ 863757 h 2537414"/>
                <a:gd name="connsiteX68" fmla="*/ 1079539 w 4013570"/>
                <a:gd name="connsiteY68" fmla="*/ 959007 h 2537414"/>
                <a:gd name="connsiteX69" fmla="*/ 1079539 w 4013570"/>
                <a:gd name="connsiteY69" fmla="*/ 889157 h 2537414"/>
                <a:gd name="connsiteX70" fmla="*/ 1035089 w 4013570"/>
                <a:gd name="connsiteY70" fmla="*/ 793907 h 2537414"/>
                <a:gd name="connsiteX71" fmla="*/ 1016039 w 4013570"/>
                <a:gd name="connsiteY71" fmla="*/ 705007 h 2537414"/>
                <a:gd name="connsiteX72" fmla="*/ 939839 w 4013570"/>
                <a:gd name="connsiteY72" fmla="*/ 641507 h 2537414"/>
                <a:gd name="connsiteX73" fmla="*/ 914439 w 4013570"/>
                <a:gd name="connsiteY73" fmla="*/ 584357 h 2537414"/>
                <a:gd name="connsiteX74" fmla="*/ 800139 w 4013570"/>
                <a:gd name="connsiteY74" fmla="*/ 482757 h 2537414"/>
                <a:gd name="connsiteX75" fmla="*/ 901739 w 4013570"/>
                <a:gd name="connsiteY75" fmla="*/ 552607 h 2537414"/>
                <a:gd name="connsiteX76" fmla="*/ 996989 w 4013570"/>
                <a:gd name="connsiteY76" fmla="*/ 635157 h 2537414"/>
                <a:gd name="connsiteX77" fmla="*/ 1060489 w 4013570"/>
                <a:gd name="connsiteY77" fmla="*/ 781207 h 2537414"/>
                <a:gd name="connsiteX78" fmla="*/ 1085889 w 4013570"/>
                <a:gd name="connsiteY78" fmla="*/ 895507 h 2537414"/>
                <a:gd name="connsiteX79" fmla="*/ 1136689 w 4013570"/>
                <a:gd name="connsiteY79" fmla="*/ 984407 h 2537414"/>
                <a:gd name="connsiteX80" fmla="*/ 1314489 w 4013570"/>
                <a:gd name="connsiteY80" fmla="*/ 1066957 h 2537414"/>
                <a:gd name="connsiteX81" fmla="*/ 1504989 w 4013570"/>
                <a:gd name="connsiteY81" fmla="*/ 1136807 h 2537414"/>
                <a:gd name="connsiteX82" fmla="*/ 1676439 w 4013570"/>
                <a:gd name="connsiteY82" fmla="*/ 1193957 h 2537414"/>
                <a:gd name="connsiteX83" fmla="*/ 1866939 w 4013570"/>
                <a:gd name="connsiteY83" fmla="*/ 1219357 h 2537414"/>
                <a:gd name="connsiteX84" fmla="*/ 1924089 w 4013570"/>
                <a:gd name="connsiteY84" fmla="*/ 1225707 h 2537414"/>
                <a:gd name="connsiteX85" fmla="*/ 2025689 w 4013570"/>
                <a:gd name="connsiteY85" fmla="*/ 1149507 h 2537414"/>
                <a:gd name="connsiteX86" fmla="*/ 2152689 w 4013570"/>
                <a:gd name="connsiteY86" fmla="*/ 1092357 h 2537414"/>
                <a:gd name="connsiteX87" fmla="*/ 2159039 w 4013570"/>
                <a:gd name="connsiteY87" fmla="*/ 1047907 h 2537414"/>
                <a:gd name="connsiteX88" fmla="*/ 2038389 w 4013570"/>
                <a:gd name="connsiteY88" fmla="*/ 959007 h 2537414"/>
                <a:gd name="connsiteX89" fmla="*/ 2000289 w 4013570"/>
                <a:gd name="connsiteY89" fmla="*/ 870107 h 2537414"/>
                <a:gd name="connsiteX90" fmla="*/ 1917739 w 4013570"/>
                <a:gd name="connsiteY90" fmla="*/ 787557 h 2537414"/>
                <a:gd name="connsiteX91" fmla="*/ 1600239 w 4013570"/>
                <a:gd name="connsiteY91" fmla="*/ 616107 h 2537414"/>
                <a:gd name="connsiteX92" fmla="*/ 1511339 w 4013570"/>
                <a:gd name="connsiteY92" fmla="*/ 590707 h 2537414"/>
                <a:gd name="connsiteX93" fmla="*/ 1301789 w 4013570"/>
                <a:gd name="connsiteY93" fmla="*/ 565307 h 2537414"/>
                <a:gd name="connsiteX94" fmla="*/ 1219239 w 4013570"/>
                <a:gd name="connsiteY94" fmla="*/ 482757 h 2537414"/>
                <a:gd name="connsiteX95" fmla="*/ 1041439 w 4013570"/>
                <a:gd name="connsiteY95" fmla="*/ 419257 h 2537414"/>
                <a:gd name="connsiteX96" fmla="*/ 1174789 w 4013570"/>
                <a:gd name="connsiteY96" fmla="*/ 457357 h 2537414"/>
                <a:gd name="connsiteX97" fmla="*/ 1181139 w 4013570"/>
                <a:gd name="connsiteY97" fmla="*/ 393857 h 2537414"/>
                <a:gd name="connsiteX98" fmla="*/ 1092239 w 4013570"/>
                <a:gd name="connsiteY98" fmla="*/ 330357 h 2537414"/>
                <a:gd name="connsiteX99" fmla="*/ 1244639 w 4013570"/>
                <a:gd name="connsiteY99" fmla="*/ 412907 h 2537414"/>
                <a:gd name="connsiteX100" fmla="*/ 1295439 w 4013570"/>
                <a:gd name="connsiteY100" fmla="*/ 501807 h 2537414"/>
                <a:gd name="connsiteX101" fmla="*/ 1403389 w 4013570"/>
                <a:gd name="connsiteY101" fmla="*/ 565307 h 2537414"/>
                <a:gd name="connsiteX102" fmla="*/ 1524039 w 4013570"/>
                <a:gd name="connsiteY102" fmla="*/ 558957 h 2537414"/>
                <a:gd name="connsiteX103" fmla="*/ 1447839 w 4013570"/>
                <a:gd name="connsiteY103" fmla="*/ 476407 h 2537414"/>
                <a:gd name="connsiteX104" fmla="*/ 1320839 w 4013570"/>
                <a:gd name="connsiteY104" fmla="*/ 381157 h 2537414"/>
                <a:gd name="connsiteX105" fmla="*/ 1225589 w 4013570"/>
                <a:gd name="connsiteY105" fmla="*/ 324007 h 2537414"/>
                <a:gd name="connsiteX106" fmla="*/ 1143039 w 4013570"/>
                <a:gd name="connsiteY106" fmla="*/ 247807 h 2537414"/>
                <a:gd name="connsiteX107" fmla="*/ 1238289 w 4013570"/>
                <a:gd name="connsiteY107" fmla="*/ 285907 h 2537414"/>
                <a:gd name="connsiteX108" fmla="*/ 1276389 w 4013570"/>
                <a:gd name="connsiteY108" fmla="*/ 235107 h 2537414"/>
                <a:gd name="connsiteX109" fmla="*/ 1238289 w 4013570"/>
                <a:gd name="connsiteY109" fmla="*/ 165257 h 2537414"/>
                <a:gd name="connsiteX110" fmla="*/ 1282739 w 4013570"/>
                <a:gd name="connsiteY110" fmla="*/ 266857 h 2537414"/>
                <a:gd name="connsiteX111" fmla="*/ 1358939 w 4013570"/>
                <a:gd name="connsiteY111" fmla="*/ 355757 h 2537414"/>
                <a:gd name="connsiteX112" fmla="*/ 1466889 w 4013570"/>
                <a:gd name="connsiteY112" fmla="*/ 476407 h 2537414"/>
                <a:gd name="connsiteX113" fmla="*/ 1466889 w 4013570"/>
                <a:gd name="connsiteY113" fmla="*/ 387507 h 2537414"/>
                <a:gd name="connsiteX114" fmla="*/ 1473239 w 4013570"/>
                <a:gd name="connsiteY114" fmla="*/ 247807 h 2537414"/>
                <a:gd name="connsiteX115" fmla="*/ 1479589 w 4013570"/>
                <a:gd name="connsiteY115" fmla="*/ 451007 h 2537414"/>
                <a:gd name="connsiteX116" fmla="*/ 1498639 w 4013570"/>
                <a:gd name="connsiteY116" fmla="*/ 501807 h 2537414"/>
                <a:gd name="connsiteX117" fmla="*/ 1657389 w 4013570"/>
                <a:gd name="connsiteY117" fmla="*/ 603407 h 2537414"/>
                <a:gd name="connsiteX118" fmla="*/ 1816139 w 4013570"/>
                <a:gd name="connsiteY118" fmla="*/ 705007 h 2537414"/>
                <a:gd name="connsiteX119" fmla="*/ 1816139 w 4013570"/>
                <a:gd name="connsiteY119" fmla="*/ 578007 h 2537414"/>
                <a:gd name="connsiteX120" fmla="*/ 1803439 w 4013570"/>
                <a:gd name="connsiteY120" fmla="*/ 495457 h 2537414"/>
                <a:gd name="connsiteX121" fmla="*/ 1701839 w 4013570"/>
                <a:gd name="connsiteY121" fmla="*/ 393857 h 2537414"/>
                <a:gd name="connsiteX122" fmla="*/ 1720889 w 4013570"/>
                <a:gd name="connsiteY122" fmla="*/ 279557 h 2537414"/>
                <a:gd name="connsiteX123" fmla="*/ 1727239 w 4013570"/>
                <a:gd name="connsiteY123" fmla="*/ 412907 h 2537414"/>
                <a:gd name="connsiteX124" fmla="*/ 1841539 w 4013570"/>
                <a:gd name="connsiteY124" fmla="*/ 501807 h 2537414"/>
                <a:gd name="connsiteX125" fmla="*/ 1854239 w 4013570"/>
                <a:gd name="connsiteY125" fmla="*/ 622457 h 2537414"/>
                <a:gd name="connsiteX126" fmla="*/ 1816139 w 4013570"/>
                <a:gd name="connsiteY126" fmla="*/ 724057 h 2537414"/>
                <a:gd name="connsiteX127" fmla="*/ 1987589 w 4013570"/>
                <a:gd name="connsiteY127" fmla="*/ 800257 h 2537414"/>
                <a:gd name="connsiteX128" fmla="*/ 2101889 w 4013570"/>
                <a:gd name="connsiteY128" fmla="*/ 793907 h 2537414"/>
                <a:gd name="connsiteX129" fmla="*/ 2216189 w 4013570"/>
                <a:gd name="connsiteY129" fmla="*/ 755807 h 2537414"/>
                <a:gd name="connsiteX130" fmla="*/ 2184439 w 4013570"/>
                <a:gd name="connsiteY130" fmla="*/ 685957 h 2537414"/>
                <a:gd name="connsiteX131" fmla="*/ 2260639 w 4013570"/>
                <a:gd name="connsiteY131" fmla="*/ 654207 h 2537414"/>
                <a:gd name="connsiteX132" fmla="*/ 2197139 w 4013570"/>
                <a:gd name="connsiteY132" fmla="*/ 558957 h 2537414"/>
                <a:gd name="connsiteX133" fmla="*/ 2254289 w 4013570"/>
                <a:gd name="connsiteY133" fmla="*/ 419257 h 2537414"/>
                <a:gd name="connsiteX134" fmla="*/ 2139989 w 4013570"/>
                <a:gd name="connsiteY134" fmla="*/ 368457 h 2537414"/>
                <a:gd name="connsiteX135" fmla="*/ 2089189 w 4013570"/>
                <a:gd name="connsiteY135" fmla="*/ 285907 h 2537414"/>
                <a:gd name="connsiteX136" fmla="*/ 2032039 w 4013570"/>
                <a:gd name="connsiteY136" fmla="*/ 203357 h 2537414"/>
                <a:gd name="connsiteX137" fmla="*/ 1924089 w 4013570"/>
                <a:gd name="connsiteY137" fmla="*/ 63657 h 2537414"/>
                <a:gd name="connsiteX138" fmla="*/ 2038389 w 4013570"/>
                <a:gd name="connsiteY138" fmla="*/ 152557 h 2537414"/>
                <a:gd name="connsiteX139" fmla="*/ 2152689 w 4013570"/>
                <a:gd name="connsiteY139" fmla="*/ 285907 h 2537414"/>
                <a:gd name="connsiteX140" fmla="*/ 2241589 w 4013570"/>
                <a:gd name="connsiteY140" fmla="*/ 362107 h 2537414"/>
                <a:gd name="connsiteX141" fmla="*/ 2286039 w 4013570"/>
                <a:gd name="connsiteY141" fmla="*/ 451007 h 2537414"/>
                <a:gd name="connsiteX142" fmla="*/ 2241589 w 4013570"/>
                <a:gd name="connsiteY142" fmla="*/ 508157 h 2537414"/>
                <a:gd name="connsiteX143" fmla="*/ 2241589 w 4013570"/>
                <a:gd name="connsiteY143" fmla="*/ 571657 h 2537414"/>
                <a:gd name="connsiteX144" fmla="*/ 2317789 w 4013570"/>
                <a:gd name="connsiteY144" fmla="*/ 622457 h 2537414"/>
                <a:gd name="connsiteX145" fmla="*/ 2495589 w 4013570"/>
                <a:gd name="connsiteY145" fmla="*/ 451007 h 2537414"/>
                <a:gd name="connsiteX146" fmla="*/ 2609889 w 4013570"/>
                <a:gd name="connsiteY146" fmla="*/ 355757 h 2537414"/>
                <a:gd name="connsiteX147" fmla="*/ 2654339 w 4013570"/>
                <a:gd name="connsiteY147" fmla="*/ 336707 h 2537414"/>
                <a:gd name="connsiteX148" fmla="*/ 2609889 w 4013570"/>
                <a:gd name="connsiteY148" fmla="*/ 241457 h 2537414"/>
                <a:gd name="connsiteX149" fmla="*/ 2698789 w 4013570"/>
                <a:gd name="connsiteY149" fmla="*/ 158907 h 2537414"/>
                <a:gd name="connsiteX150" fmla="*/ 2673389 w 4013570"/>
                <a:gd name="connsiteY150" fmla="*/ 235107 h 2537414"/>
                <a:gd name="connsiteX151" fmla="*/ 2679739 w 4013570"/>
                <a:gd name="connsiteY151" fmla="*/ 311307 h 2537414"/>
                <a:gd name="connsiteX152" fmla="*/ 2806739 w 4013570"/>
                <a:gd name="connsiteY152" fmla="*/ 241457 h 2537414"/>
                <a:gd name="connsiteX153" fmla="*/ 2844839 w 4013570"/>
                <a:gd name="connsiteY153" fmla="*/ 152557 h 2537414"/>
                <a:gd name="connsiteX154" fmla="*/ 2889289 w 4013570"/>
                <a:gd name="connsiteY154" fmla="*/ 6507 h 2537414"/>
                <a:gd name="connsiteX155" fmla="*/ 2889289 w 4013570"/>
                <a:gd name="connsiteY155" fmla="*/ 101757 h 2537414"/>
                <a:gd name="connsiteX156" fmla="*/ 2984539 w 4013570"/>
                <a:gd name="connsiteY156" fmla="*/ 95407 h 2537414"/>
                <a:gd name="connsiteX157" fmla="*/ 3092489 w 4013570"/>
                <a:gd name="connsiteY157" fmla="*/ 157 h 2537414"/>
                <a:gd name="connsiteX158" fmla="*/ 2997239 w 4013570"/>
                <a:gd name="connsiteY158" fmla="*/ 120807 h 2537414"/>
                <a:gd name="connsiteX159" fmla="*/ 2889289 w 4013570"/>
                <a:gd name="connsiteY159" fmla="*/ 165257 h 2537414"/>
                <a:gd name="connsiteX160" fmla="*/ 2800389 w 4013570"/>
                <a:gd name="connsiteY160" fmla="*/ 247807 h 2537414"/>
                <a:gd name="connsiteX161" fmla="*/ 2724189 w 4013570"/>
                <a:gd name="connsiteY161" fmla="*/ 304957 h 2537414"/>
                <a:gd name="connsiteX162" fmla="*/ 2622589 w 4013570"/>
                <a:gd name="connsiteY162" fmla="*/ 381157 h 2537414"/>
                <a:gd name="connsiteX163" fmla="*/ 2603539 w 4013570"/>
                <a:gd name="connsiteY163" fmla="*/ 393857 h 2537414"/>
                <a:gd name="connsiteX164" fmla="*/ 2660689 w 4013570"/>
                <a:gd name="connsiteY164" fmla="*/ 412907 h 2537414"/>
                <a:gd name="connsiteX165" fmla="*/ 2749589 w 4013570"/>
                <a:gd name="connsiteY165" fmla="*/ 374807 h 2537414"/>
                <a:gd name="connsiteX166" fmla="*/ 2832139 w 4013570"/>
                <a:gd name="connsiteY166" fmla="*/ 349407 h 2537414"/>
                <a:gd name="connsiteX167" fmla="*/ 2933739 w 4013570"/>
                <a:gd name="connsiteY167" fmla="*/ 304957 h 2537414"/>
                <a:gd name="connsiteX168" fmla="*/ 3009939 w 4013570"/>
                <a:gd name="connsiteY168" fmla="*/ 304957 h 2537414"/>
                <a:gd name="connsiteX169" fmla="*/ 3054389 w 4013570"/>
                <a:gd name="connsiteY169" fmla="*/ 247807 h 2537414"/>
                <a:gd name="connsiteX170" fmla="*/ 3162339 w 4013570"/>
                <a:gd name="connsiteY170" fmla="*/ 235107 h 2537414"/>
                <a:gd name="connsiteX171" fmla="*/ 3086139 w 4013570"/>
                <a:gd name="connsiteY171" fmla="*/ 285907 h 2537414"/>
                <a:gd name="connsiteX172" fmla="*/ 3009939 w 4013570"/>
                <a:gd name="connsiteY172" fmla="*/ 330357 h 2537414"/>
                <a:gd name="connsiteX173" fmla="*/ 2914689 w 4013570"/>
                <a:gd name="connsiteY173" fmla="*/ 330357 h 2537414"/>
                <a:gd name="connsiteX174" fmla="*/ 2755939 w 4013570"/>
                <a:gd name="connsiteY174" fmla="*/ 419257 h 2537414"/>
                <a:gd name="connsiteX175" fmla="*/ 2622589 w 4013570"/>
                <a:gd name="connsiteY175" fmla="*/ 444657 h 2537414"/>
                <a:gd name="connsiteX176" fmla="*/ 2552739 w 4013570"/>
                <a:gd name="connsiteY176" fmla="*/ 444657 h 2537414"/>
                <a:gd name="connsiteX177" fmla="*/ 2438439 w 4013570"/>
                <a:gd name="connsiteY177" fmla="*/ 508157 h 2537414"/>
                <a:gd name="connsiteX178" fmla="*/ 2349539 w 4013570"/>
                <a:gd name="connsiteY178" fmla="*/ 628807 h 2537414"/>
                <a:gd name="connsiteX179" fmla="*/ 2286039 w 4013570"/>
                <a:gd name="connsiteY179" fmla="*/ 679607 h 2537414"/>
                <a:gd name="connsiteX180" fmla="*/ 2241589 w 4013570"/>
                <a:gd name="connsiteY180" fmla="*/ 705007 h 2537414"/>
                <a:gd name="connsiteX181" fmla="*/ 2286039 w 4013570"/>
                <a:gd name="connsiteY181" fmla="*/ 768507 h 2537414"/>
                <a:gd name="connsiteX182" fmla="*/ 2057439 w 4013570"/>
                <a:gd name="connsiteY182" fmla="*/ 844707 h 2537414"/>
                <a:gd name="connsiteX183" fmla="*/ 2057439 w 4013570"/>
                <a:gd name="connsiteY183" fmla="*/ 889157 h 2537414"/>
                <a:gd name="connsiteX184" fmla="*/ 2120939 w 4013570"/>
                <a:gd name="connsiteY184" fmla="*/ 952657 h 2537414"/>
                <a:gd name="connsiteX185" fmla="*/ 2209839 w 4013570"/>
                <a:gd name="connsiteY185" fmla="*/ 959007 h 2537414"/>
                <a:gd name="connsiteX186" fmla="*/ 2235239 w 4013570"/>
                <a:gd name="connsiteY186" fmla="*/ 1022507 h 2537414"/>
                <a:gd name="connsiteX187" fmla="*/ 2406689 w 4013570"/>
                <a:gd name="connsiteY187" fmla="*/ 1016157 h 2537414"/>
                <a:gd name="connsiteX188" fmla="*/ 2762289 w 4013570"/>
                <a:gd name="connsiteY188" fmla="*/ 920907 h 2537414"/>
                <a:gd name="connsiteX189" fmla="*/ 2997239 w 4013570"/>
                <a:gd name="connsiteY189" fmla="*/ 844707 h 2537414"/>
                <a:gd name="connsiteX190" fmla="*/ 3155989 w 4013570"/>
                <a:gd name="connsiteY190" fmla="*/ 724057 h 2537414"/>
                <a:gd name="connsiteX191" fmla="*/ 3302039 w 4013570"/>
                <a:gd name="connsiteY191" fmla="*/ 533557 h 2537414"/>
                <a:gd name="connsiteX192" fmla="*/ 3422689 w 4013570"/>
                <a:gd name="connsiteY192" fmla="*/ 374807 h 2537414"/>
                <a:gd name="connsiteX193" fmla="*/ 3530639 w 4013570"/>
                <a:gd name="connsiteY193" fmla="*/ 158907 h 2537414"/>
                <a:gd name="connsiteX194" fmla="*/ 3460789 w 4013570"/>
                <a:gd name="connsiteY194" fmla="*/ 349407 h 2537414"/>
                <a:gd name="connsiteX195" fmla="*/ 3644939 w 4013570"/>
                <a:gd name="connsiteY195" fmla="*/ 273207 h 2537414"/>
                <a:gd name="connsiteX196" fmla="*/ 3721139 w 4013570"/>
                <a:gd name="connsiteY196" fmla="*/ 146207 h 2537414"/>
                <a:gd name="connsiteX197" fmla="*/ 3644939 w 4013570"/>
                <a:gd name="connsiteY197" fmla="*/ 304957 h 2537414"/>
                <a:gd name="connsiteX198" fmla="*/ 3429039 w 4013570"/>
                <a:gd name="connsiteY198" fmla="*/ 438307 h 2537414"/>
                <a:gd name="connsiteX199" fmla="*/ 3327439 w 4013570"/>
                <a:gd name="connsiteY199" fmla="*/ 578007 h 2537414"/>
                <a:gd name="connsiteX200" fmla="*/ 3232189 w 4013570"/>
                <a:gd name="connsiteY200" fmla="*/ 711357 h 2537414"/>
                <a:gd name="connsiteX201" fmla="*/ 3435389 w 4013570"/>
                <a:gd name="connsiteY201" fmla="*/ 673257 h 2537414"/>
                <a:gd name="connsiteX202" fmla="*/ 3613189 w 4013570"/>
                <a:gd name="connsiteY202" fmla="*/ 622457 h 2537414"/>
                <a:gd name="connsiteX203" fmla="*/ 3733839 w 4013570"/>
                <a:gd name="connsiteY203" fmla="*/ 539907 h 2537414"/>
                <a:gd name="connsiteX204" fmla="*/ 3841789 w 4013570"/>
                <a:gd name="connsiteY204" fmla="*/ 476407 h 2537414"/>
                <a:gd name="connsiteX205" fmla="*/ 3911639 w 4013570"/>
                <a:gd name="connsiteY205" fmla="*/ 343057 h 2537414"/>
                <a:gd name="connsiteX206" fmla="*/ 3873539 w 4013570"/>
                <a:gd name="connsiteY206" fmla="*/ 190657 h 2537414"/>
                <a:gd name="connsiteX207" fmla="*/ 3917989 w 4013570"/>
                <a:gd name="connsiteY207" fmla="*/ 304957 h 2537414"/>
                <a:gd name="connsiteX208" fmla="*/ 4013239 w 4013570"/>
                <a:gd name="connsiteY208" fmla="*/ 298607 h 2537414"/>
                <a:gd name="connsiteX209" fmla="*/ 3943389 w 4013570"/>
                <a:gd name="connsiteY209" fmla="*/ 368457 h 2537414"/>
                <a:gd name="connsiteX210" fmla="*/ 3790989 w 4013570"/>
                <a:gd name="connsiteY210" fmla="*/ 539907 h 2537414"/>
                <a:gd name="connsiteX211" fmla="*/ 3625889 w 4013570"/>
                <a:gd name="connsiteY211" fmla="*/ 654207 h 2537414"/>
                <a:gd name="connsiteX212" fmla="*/ 3346489 w 4013570"/>
                <a:gd name="connsiteY212" fmla="*/ 717707 h 2537414"/>
                <a:gd name="connsiteX213" fmla="*/ 3194089 w 4013570"/>
                <a:gd name="connsiteY213" fmla="*/ 730407 h 2537414"/>
                <a:gd name="connsiteX214" fmla="*/ 3143289 w 4013570"/>
                <a:gd name="connsiteY214" fmla="*/ 762157 h 2537414"/>
                <a:gd name="connsiteX215" fmla="*/ 3041689 w 4013570"/>
                <a:gd name="connsiteY215" fmla="*/ 857407 h 2537414"/>
                <a:gd name="connsiteX216" fmla="*/ 2825789 w 4013570"/>
                <a:gd name="connsiteY216" fmla="*/ 908207 h 2537414"/>
                <a:gd name="connsiteX217" fmla="*/ 2660689 w 4013570"/>
                <a:gd name="connsiteY217" fmla="*/ 971707 h 2537414"/>
                <a:gd name="connsiteX218" fmla="*/ 2381289 w 4013570"/>
                <a:gd name="connsiteY218" fmla="*/ 1035207 h 2537414"/>
                <a:gd name="connsiteX219" fmla="*/ 2197139 w 4013570"/>
                <a:gd name="connsiteY219" fmla="*/ 1079657 h 2537414"/>
                <a:gd name="connsiteX220" fmla="*/ 2120939 w 4013570"/>
                <a:gd name="connsiteY220" fmla="*/ 1155857 h 2537414"/>
                <a:gd name="connsiteX221" fmla="*/ 2032039 w 4013570"/>
                <a:gd name="connsiteY221" fmla="*/ 1238407 h 2537414"/>
                <a:gd name="connsiteX222" fmla="*/ 2070139 w 4013570"/>
                <a:gd name="connsiteY222" fmla="*/ 1282857 h 2537414"/>
                <a:gd name="connsiteX223" fmla="*/ 2203489 w 4013570"/>
                <a:gd name="connsiteY223" fmla="*/ 1441607 h 2537414"/>
                <a:gd name="connsiteX224" fmla="*/ 2082839 w 4013570"/>
                <a:gd name="connsiteY224" fmla="*/ 1555907 h 2537414"/>
                <a:gd name="connsiteX225" fmla="*/ 1676439 w 4013570"/>
                <a:gd name="connsiteY225" fmla="*/ 1752757 h 2537414"/>
                <a:gd name="connsiteX226" fmla="*/ 1727239 w 4013570"/>
                <a:gd name="connsiteY226" fmla="*/ 1892457 h 2537414"/>
                <a:gd name="connsiteX227" fmla="*/ 1727239 w 4013570"/>
                <a:gd name="connsiteY227" fmla="*/ 2025807 h 2537414"/>
                <a:gd name="connsiteX228" fmla="*/ 1682789 w 4013570"/>
                <a:gd name="connsiteY228" fmla="*/ 2114707 h 2537414"/>
                <a:gd name="connsiteX229" fmla="*/ 1974889 w 4013570"/>
                <a:gd name="connsiteY229" fmla="*/ 2095657 h 2537414"/>
                <a:gd name="connsiteX230" fmla="*/ 2114589 w 4013570"/>
                <a:gd name="connsiteY230" fmla="*/ 2108357 h 2537414"/>
                <a:gd name="connsiteX231" fmla="*/ 2298739 w 4013570"/>
                <a:gd name="connsiteY231" fmla="*/ 2051207 h 2537414"/>
                <a:gd name="connsiteX232" fmla="*/ 2501939 w 4013570"/>
                <a:gd name="connsiteY232" fmla="*/ 2025807 h 2537414"/>
                <a:gd name="connsiteX233" fmla="*/ 2660689 w 4013570"/>
                <a:gd name="connsiteY233" fmla="*/ 1949607 h 2537414"/>
                <a:gd name="connsiteX234" fmla="*/ 2819439 w 4013570"/>
                <a:gd name="connsiteY234" fmla="*/ 1848007 h 2537414"/>
                <a:gd name="connsiteX235" fmla="*/ 3022639 w 4013570"/>
                <a:gd name="connsiteY235" fmla="*/ 1778157 h 2537414"/>
                <a:gd name="connsiteX236" fmla="*/ 3181389 w 4013570"/>
                <a:gd name="connsiteY236" fmla="*/ 1638457 h 2537414"/>
                <a:gd name="connsiteX237" fmla="*/ 3276639 w 4013570"/>
                <a:gd name="connsiteY237" fmla="*/ 1587657 h 2537414"/>
                <a:gd name="connsiteX238" fmla="*/ 3479839 w 4013570"/>
                <a:gd name="connsiteY238" fmla="*/ 1587657 h 2537414"/>
                <a:gd name="connsiteX239" fmla="*/ 3606839 w 4013570"/>
                <a:gd name="connsiteY239" fmla="*/ 1562257 h 2537414"/>
                <a:gd name="connsiteX240" fmla="*/ 3721139 w 4013570"/>
                <a:gd name="connsiteY240" fmla="*/ 1486057 h 2537414"/>
                <a:gd name="connsiteX241" fmla="*/ 3625889 w 4013570"/>
                <a:gd name="connsiteY241" fmla="*/ 1594007 h 2537414"/>
                <a:gd name="connsiteX242" fmla="*/ 3314739 w 4013570"/>
                <a:gd name="connsiteY242" fmla="*/ 1606707 h 2537414"/>
                <a:gd name="connsiteX243" fmla="*/ 3187739 w 4013570"/>
                <a:gd name="connsiteY243" fmla="*/ 1657507 h 2537414"/>
                <a:gd name="connsiteX244" fmla="*/ 3079789 w 4013570"/>
                <a:gd name="connsiteY244" fmla="*/ 1803557 h 2537414"/>
                <a:gd name="connsiteX245" fmla="*/ 2965489 w 4013570"/>
                <a:gd name="connsiteY245" fmla="*/ 1848007 h 2537414"/>
                <a:gd name="connsiteX246" fmla="*/ 2787689 w 4013570"/>
                <a:gd name="connsiteY246" fmla="*/ 1911507 h 2537414"/>
                <a:gd name="connsiteX247" fmla="*/ 2552739 w 4013570"/>
                <a:gd name="connsiteY247" fmla="*/ 2025807 h 2537414"/>
                <a:gd name="connsiteX248" fmla="*/ 2324139 w 4013570"/>
                <a:gd name="connsiteY248" fmla="*/ 2076607 h 2537414"/>
                <a:gd name="connsiteX249" fmla="*/ 2165389 w 4013570"/>
                <a:gd name="connsiteY249" fmla="*/ 2114707 h 2537414"/>
                <a:gd name="connsiteX250" fmla="*/ 1924089 w 4013570"/>
                <a:gd name="connsiteY250" fmla="*/ 2140107 h 2537414"/>
                <a:gd name="connsiteX251" fmla="*/ 1752639 w 4013570"/>
                <a:gd name="connsiteY251" fmla="*/ 2133757 h 2537414"/>
                <a:gd name="connsiteX252" fmla="*/ 1911389 w 4013570"/>
                <a:gd name="connsiteY252" fmla="*/ 2203607 h 2537414"/>
                <a:gd name="connsiteX253" fmla="*/ 2000289 w 4013570"/>
                <a:gd name="connsiteY253" fmla="*/ 2273457 h 2537414"/>
                <a:gd name="connsiteX254" fmla="*/ 1822489 w 4013570"/>
                <a:gd name="connsiteY254" fmla="*/ 2197257 h 2537414"/>
                <a:gd name="connsiteX255" fmla="*/ 1689139 w 4013570"/>
                <a:gd name="connsiteY255" fmla="*/ 2171857 h 2537414"/>
                <a:gd name="connsiteX256" fmla="*/ 1562139 w 4013570"/>
                <a:gd name="connsiteY256" fmla="*/ 2159157 h 2537414"/>
                <a:gd name="connsiteX257" fmla="*/ 1409739 w 4013570"/>
                <a:gd name="connsiteY257" fmla="*/ 2229007 h 2537414"/>
                <a:gd name="connsiteX258" fmla="*/ 1390689 w 4013570"/>
                <a:gd name="connsiteY258" fmla="*/ 2311557 h 2537414"/>
                <a:gd name="connsiteX259" fmla="*/ 1193660 w 4013570"/>
                <a:gd name="connsiteY259" fmla="*/ 2270470 h 2537414"/>
                <a:gd name="connsiteX260" fmla="*/ 1117639 w 4013570"/>
                <a:gd name="connsiteY260" fmla="*/ 2311557 h 2537414"/>
                <a:gd name="connsiteX261" fmla="*/ 1035089 w 4013570"/>
                <a:gd name="connsiteY261" fmla="*/ 2298857 h 2537414"/>
                <a:gd name="connsiteX262" fmla="*/ 971589 w 4013570"/>
                <a:gd name="connsiteY262" fmla="*/ 2476657 h 2537414"/>
                <a:gd name="connsiteX263" fmla="*/ 869989 w 4013570"/>
                <a:gd name="connsiteY263" fmla="*/ 2527457 h 2537414"/>
                <a:gd name="connsiteX264" fmla="*/ 990639 w 4013570"/>
                <a:gd name="connsiteY264" fmla="*/ 2298857 h 2537414"/>
                <a:gd name="connsiteX265" fmla="*/ 914439 w 4013570"/>
                <a:gd name="connsiteY265" fmla="*/ 2273457 h 2537414"/>
                <a:gd name="connsiteX266" fmla="*/ 787439 w 4013570"/>
                <a:gd name="connsiteY266" fmla="*/ 2394107 h 2537414"/>
                <a:gd name="connsiteX267" fmla="*/ 685839 w 4013570"/>
                <a:gd name="connsiteY267" fmla="*/ 2521107 h 2537414"/>
                <a:gd name="connsiteX268" fmla="*/ 781089 w 4013570"/>
                <a:gd name="connsiteY268" fmla="*/ 2292507 h 2537414"/>
                <a:gd name="connsiteX269" fmla="*/ 584239 w 4013570"/>
                <a:gd name="connsiteY269" fmla="*/ 2406807 h 2537414"/>
                <a:gd name="connsiteX270" fmla="*/ 520739 w 4013570"/>
                <a:gd name="connsiteY270" fmla="*/ 2495707 h 2537414"/>
                <a:gd name="connsiteX271" fmla="*/ 508039 w 4013570"/>
                <a:gd name="connsiteY271" fmla="*/ 2368707 h 2537414"/>
                <a:gd name="connsiteX272" fmla="*/ 342939 w 4013570"/>
                <a:gd name="connsiteY272" fmla="*/ 2330607 h 2537414"/>
                <a:gd name="connsiteX273" fmla="*/ 292139 w 4013570"/>
                <a:gd name="connsiteY273" fmla="*/ 2457607 h 2537414"/>
                <a:gd name="connsiteX274" fmla="*/ 292139 w 4013570"/>
                <a:gd name="connsiteY274" fmla="*/ 2368707 h 2537414"/>
                <a:gd name="connsiteX275" fmla="*/ 39 w 4013570"/>
                <a:gd name="connsiteY275" fmla="*/ 2476657 h 2537414"/>
                <a:gd name="connsiteX0" fmla="*/ 39 w 4013570"/>
                <a:gd name="connsiteY0" fmla="*/ 2476657 h 2537414"/>
                <a:gd name="connsiteX1" fmla="*/ 273089 w 4013570"/>
                <a:gd name="connsiteY1" fmla="*/ 2317907 h 2537414"/>
                <a:gd name="connsiteX2" fmla="*/ 514389 w 4013570"/>
                <a:gd name="connsiteY2" fmla="*/ 2298857 h 2537414"/>
                <a:gd name="connsiteX3" fmla="*/ 654089 w 4013570"/>
                <a:gd name="connsiteY3" fmla="*/ 2311557 h 2537414"/>
                <a:gd name="connsiteX4" fmla="*/ 825539 w 4013570"/>
                <a:gd name="connsiteY4" fmla="*/ 2241707 h 2537414"/>
                <a:gd name="connsiteX5" fmla="*/ 1143039 w 4013570"/>
                <a:gd name="connsiteY5" fmla="*/ 2197257 h 2537414"/>
                <a:gd name="connsiteX6" fmla="*/ 1295439 w 4013570"/>
                <a:gd name="connsiteY6" fmla="*/ 2178207 h 2537414"/>
                <a:gd name="connsiteX7" fmla="*/ 1416089 w 4013570"/>
                <a:gd name="connsiteY7" fmla="*/ 2140107 h 2537414"/>
                <a:gd name="connsiteX8" fmla="*/ 1416089 w 4013570"/>
                <a:gd name="connsiteY8" fmla="*/ 2089307 h 2537414"/>
                <a:gd name="connsiteX9" fmla="*/ 1301789 w 4013570"/>
                <a:gd name="connsiteY9" fmla="*/ 2063907 h 2537414"/>
                <a:gd name="connsiteX10" fmla="*/ 1104939 w 4013570"/>
                <a:gd name="connsiteY10" fmla="*/ 2044857 h 2537414"/>
                <a:gd name="connsiteX11" fmla="*/ 958889 w 4013570"/>
                <a:gd name="connsiteY11" fmla="*/ 2006757 h 2537414"/>
                <a:gd name="connsiteX12" fmla="*/ 819189 w 4013570"/>
                <a:gd name="connsiteY12" fmla="*/ 1924207 h 2537414"/>
                <a:gd name="connsiteX13" fmla="*/ 647739 w 4013570"/>
                <a:gd name="connsiteY13" fmla="*/ 1879757 h 2537414"/>
                <a:gd name="connsiteX14" fmla="*/ 723939 w 4013570"/>
                <a:gd name="connsiteY14" fmla="*/ 1886107 h 2537414"/>
                <a:gd name="connsiteX15" fmla="*/ 1054139 w 4013570"/>
                <a:gd name="connsiteY15" fmla="*/ 1955957 h 2537414"/>
                <a:gd name="connsiteX16" fmla="*/ 1187489 w 4013570"/>
                <a:gd name="connsiteY16" fmla="*/ 2013107 h 2537414"/>
                <a:gd name="connsiteX17" fmla="*/ 1358939 w 4013570"/>
                <a:gd name="connsiteY17" fmla="*/ 2025807 h 2537414"/>
                <a:gd name="connsiteX18" fmla="*/ 1460539 w 4013570"/>
                <a:gd name="connsiteY18" fmla="*/ 2051207 h 2537414"/>
                <a:gd name="connsiteX19" fmla="*/ 1504989 w 4013570"/>
                <a:gd name="connsiteY19" fmla="*/ 2114707 h 2537414"/>
                <a:gd name="connsiteX20" fmla="*/ 1676439 w 4013570"/>
                <a:gd name="connsiteY20" fmla="*/ 2019457 h 2537414"/>
                <a:gd name="connsiteX21" fmla="*/ 1606589 w 4013570"/>
                <a:gd name="connsiteY21" fmla="*/ 1803557 h 2537414"/>
                <a:gd name="connsiteX22" fmla="*/ 1568489 w 4013570"/>
                <a:gd name="connsiteY22" fmla="*/ 1752757 h 2537414"/>
                <a:gd name="connsiteX23" fmla="*/ 1619289 w 4013570"/>
                <a:gd name="connsiteY23" fmla="*/ 1701957 h 2537414"/>
                <a:gd name="connsiteX24" fmla="*/ 1454189 w 4013570"/>
                <a:gd name="connsiteY24" fmla="*/ 1682907 h 2537414"/>
                <a:gd name="connsiteX25" fmla="*/ 1276389 w 4013570"/>
                <a:gd name="connsiteY25" fmla="*/ 1644807 h 2537414"/>
                <a:gd name="connsiteX26" fmla="*/ 1041439 w 4013570"/>
                <a:gd name="connsiteY26" fmla="*/ 1600357 h 2537414"/>
                <a:gd name="connsiteX27" fmla="*/ 882689 w 4013570"/>
                <a:gd name="connsiteY27" fmla="*/ 1587657 h 2537414"/>
                <a:gd name="connsiteX28" fmla="*/ 800139 w 4013570"/>
                <a:gd name="connsiteY28" fmla="*/ 1536857 h 2537414"/>
                <a:gd name="connsiteX29" fmla="*/ 946189 w 4013570"/>
                <a:gd name="connsiteY29" fmla="*/ 1555907 h 2537414"/>
                <a:gd name="connsiteX30" fmla="*/ 1123989 w 4013570"/>
                <a:gd name="connsiteY30" fmla="*/ 1555907 h 2537414"/>
                <a:gd name="connsiteX31" fmla="*/ 1250989 w 4013570"/>
                <a:gd name="connsiteY31" fmla="*/ 1574957 h 2537414"/>
                <a:gd name="connsiteX32" fmla="*/ 1403389 w 4013570"/>
                <a:gd name="connsiteY32" fmla="*/ 1632107 h 2537414"/>
                <a:gd name="connsiteX33" fmla="*/ 1530389 w 4013570"/>
                <a:gd name="connsiteY33" fmla="*/ 1644807 h 2537414"/>
                <a:gd name="connsiteX34" fmla="*/ 1644689 w 4013570"/>
                <a:gd name="connsiteY34" fmla="*/ 1682907 h 2537414"/>
                <a:gd name="connsiteX35" fmla="*/ 1803439 w 4013570"/>
                <a:gd name="connsiteY35" fmla="*/ 1638457 h 2537414"/>
                <a:gd name="connsiteX36" fmla="*/ 1962189 w 4013570"/>
                <a:gd name="connsiteY36" fmla="*/ 1574957 h 2537414"/>
                <a:gd name="connsiteX37" fmla="*/ 2089189 w 4013570"/>
                <a:gd name="connsiteY37" fmla="*/ 1460657 h 2537414"/>
                <a:gd name="connsiteX38" fmla="*/ 2038389 w 4013570"/>
                <a:gd name="connsiteY38" fmla="*/ 1403507 h 2537414"/>
                <a:gd name="connsiteX39" fmla="*/ 1905039 w 4013570"/>
                <a:gd name="connsiteY39" fmla="*/ 1282857 h 2537414"/>
                <a:gd name="connsiteX40" fmla="*/ 1701839 w 4013570"/>
                <a:gd name="connsiteY40" fmla="*/ 1219357 h 2537414"/>
                <a:gd name="connsiteX41" fmla="*/ 1428789 w 4013570"/>
                <a:gd name="connsiteY41" fmla="*/ 1149507 h 2537414"/>
                <a:gd name="connsiteX42" fmla="*/ 1276389 w 4013570"/>
                <a:gd name="connsiteY42" fmla="*/ 1073307 h 2537414"/>
                <a:gd name="connsiteX43" fmla="*/ 1111289 w 4013570"/>
                <a:gd name="connsiteY43" fmla="*/ 978057 h 2537414"/>
                <a:gd name="connsiteX44" fmla="*/ 971589 w 4013570"/>
                <a:gd name="connsiteY44" fmla="*/ 978057 h 2537414"/>
                <a:gd name="connsiteX45" fmla="*/ 787439 w 4013570"/>
                <a:gd name="connsiteY45" fmla="*/ 959007 h 2537414"/>
                <a:gd name="connsiteX46" fmla="*/ 666789 w 4013570"/>
                <a:gd name="connsiteY46" fmla="*/ 857407 h 2537414"/>
                <a:gd name="connsiteX47" fmla="*/ 514389 w 4013570"/>
                <a:gd name="connsiteY47" fmla="*/ 838357 h 2537414"/>
                <a:gd name="connsiteX48" fmla="*/ 425489 w 4013570"/>
                <a:gd name="connsiteY48" fmla="*/ 838357 h 2537414"/>
                <a:gd name="connsiteX49" fmla="*/ 558839 w 4013570"/>
                <a:gd name="connsiteY49" fmla="*/ 787557 h 2537414"/>
                <a:gd name="connsiteX50" fmla="*/ 425489 w 4013570"/>
                <a:gd name="connsiteY50" fmla="*/ 762157 h 2537414"/>
                <a:gd name="connsiteX51" fmla="*/ 514389 w 4013570"/>
                <a:gd name="connsiteY51" fmla="*/ 755807 h 2537414"/>
                <a:gd name="connsiteX52" fmla="*/ 660439 w 4013570"/>
                <a:gd name="connsiteY52" fmla="*/ 825657 h 2537414"/>
                <a:gd name="connsiteX53" fmla="*/ 787439 w 4013570"/>
                <a:gd name="connsiteY53" fmla="*/ 920907 h 2537414"/>
                <a:gd name="connsiteX54" fmla="*/ 984289 w 4013570"/>
                <a:gd name="connsiteY54" fmla="*/ 959007 h 2537414"/>
                <a:gd name="connsiteX55" fmla="*/ 990639 w 4013570"/>
                <a:gd name="connsiteY55" fmla="*/ 952657 h 2537414"/>
                <a:gd name="connsiteX56" fmla="*/ 914439 w 4013570"/>
                <a:gd name="connsiteY56" fmla="*/ 889157 h 2537414"/>
                <a:gd name="connsiteX57" fmla="*/ 831889 w 4013570"/>
                <a:gd name="connsiteY57" fmla="*/ 825657 h 2537414"/>
                <a:gd name="connsiteX58" fmla="*/ 736639 w 4013570"/>
                <a:gd name="connsiteY58" fmla="*/ 724057 h 2537414"/>
                <a:gd name="connsiteX59" fmla="*/ 660439 w 4013570"/>
                <a:gd name="connsiteY59" fmla="*/ 660557 h 2537414"/>
                <a:gd name="connsiteX60" fmla="*/ 577889 w 4013570"/>
                <a:gd name="connsiteY60" fmla="*/ 590707 h 2537414"/>
                <a:gd name="connsiteX61" fmla="*/ 476289 w 4013570"/>
                <a:gd name="connsiteY61" fmla="*/ 539907 h 2537414"/>
                <a:gd name="connsiteX62" fmla="*/ 590589 w 4013570"/>
                <a:gd name="connsiteY62" fmla="*/ 565307 h 2537414"/>
                <a:gd name="connsiteX63" fmla="*/ 641389 w 4013570"/>
                <a:gd name="connsiteY63" fmla="*/ 514507 h 2537414"/>
                <a:gd name="connsiteX64" fmla="*/ 641389 w 4013570"/>
                <a:gd name="connsiteY64" fmla="*/ 597057 h 2537414"/>
                <a:gd name="connsiteX65" fmla="*/ 755689 w 4013570"/>
                <a:gd name="connsiteY65" fmla="*/ 679607 h 2537414"/>
                <a:gd name="connsiteX66" fmla="*/ 869989 w 4013570"/>
                <a:gd name="connsiteY66" fmla="*/ 755807 h 2537414"/>
                <a:gd name="connsiteX67" fmla="*/ 946189 w 4013570"/>
                <a:gd name="connsiteY67" fmla="*/ 863757 h 2537414"/>
                <a:gd name="connsiteX68" fmla="*/ 1079539 w 4013570"/>
                <a:gd name="connsiteY68" fmla="*/ 959007 h 2537414"/>
                <a:gd name="connsiteX69" fmla="*/ 1079539 w 4013570"/>
                <a:gd name="connsiteY69" fmla="*/ 889157 h 2537414"/>
                <a:gd name="connsiteX70" fmla="*/ 1035089 w 4013570"/>
                <a:gd name="connsiteY70" fmla="*/ 793907 h 2537414"/>
                <a:gd name="connsiteX71" fmla="*/ 1016039 w 4013570"/>
                <a:gd name="connsiteY71" fmla="*/ 705007 h 2537414"/>
                <a:gd name="connsiteX72" fmla="*/ 939839 w 4013570"/>
                <a:gd name="connsiteY72" fmla="*/ 641507 h 2537414"/>
                <a:gd name="connsiteX73" fmla="*/ 914439 w 4013570"/>
                <a:gd name="connsiteY73" fmla="*/ 584357 h 2537414"/>
                <a:gd name="connsiteX74" fmla="*/ 800139 w 4013570"/>
                <a:gd name="connsiteY74" fmla="*/ 482757 h 2537414"/>
                <a:gd name="connsiteX75" fmla="*/ 901739 w 4013570"/>
                <a:gd name="connsiteY75" fmla="*/ 552607 h 2537414"/>
                <a:gd name="connsiteX76" fmla="*/ 996989 w 4013570"/>
                <a:gd name="connsiteY76" fmla="*/ 635157 h 2537414"/>
                <a:gd name="connsiteX77" fmla="*/ 1060489 w 4013570"/>
                <a:gd name="connsiteY77" fmla="*/ 781207 h 2537414"/>
                <a:gd name="connsiteX78" fmla="*/ 1085889 w 4013570"/>
                <a:gd name="connsiteY78" fmla="*/ 895507 h 2537414"/>
                <a:gd name="connsiteX79" fmla="*/ 1136689 w 4013570"/>
                <a:gd name="connsiteY79" fmla="*/ 984407 h 2537414"/>
                <a:gd name="connsiteX80" fmla="*/ 1314489 w 4013570"/>
                <a:gd name="connsiteY80" fmla="*/ 1066957 h 2537414"/>
                <a:gd name="connsiteX81" fmla="*/ 1504989 w 4013570"/>
                <a:gd name="connsiteY81" fmla="*/ 1136807 h 2537414"/>
                <a:gd name="connsiteX82" fmla="*/ 1676439 w 4013570"/>
                <a:gd name="connsiteY82" fmla="*/ 1193957 h 2537414"/>
                <a:gd name="connsiteX83" fmla="*/ 1866939 w 4013570"/>
                <a:gd name="connsiteY83" fmla="*/ 1219357 h 2537414"/>
                <a:gd name="connsiteX84" fmla="*/ 1924089 w 4013570"/>
                <a:gd name="connsiteY84" fmla="*/ 1225707 h 2537414"/>
                <a:gd name="connsiteX85" fmla="*/ 2025689 w 4013570"/>
                <a:gd name="connsiteY85" fmla="*/ 1149507 h 2537414"/>
                <a:gd name="connsiteX86" fmla="*/ 2152689 w 4013570"/>
                <a:gd name="connsiteY86" fmla="*/ 1092357 h 2537414"/>
                <a:gd name="connsiteX87" fmla="*/ 2159039 w 4013570"/>
                <a:gd name="connsiteY87" fmla="*/ 1047907 h 2537414"/>
                <a:gd name="connsiteX88" fmla="*/ 2038389 w 4013570"/>
                <a:gd name="connsiteY88" fmla="*/ 959007 h 2537414"/>
                <a:gd name="connsiteX89" fmla="*/ 2000289 w 4013570"/>
                <a:gd name="connsiteY89" fmla="*/ 870107 h 2537414"/>
                <a:gd name="connsiteX90" fmla="*/ 1917739 w 4013570"/>
                <a:gd name="connsiteY90" fmla="*/ 787557 h 2537414"/>
                <a:gd name="connsiteX91" fmla="*/ 1600239 w 4013570"/>
                <a:gd name="connsiteY91" fmla="*/ 616107 h 2537414"/>
                <a:gd name="connsiteX92" fmla="*/ 1511339 w 4013570"/>
                <a:gd name="connsiteY92" fmla="*/ 590707 h 2537414"/>
                <a:gd name="connsiteX93" fmla="*/ 1301789 w 4013570"/>
                <a:gd name="connsiteY93" fmla="*/ 565307 h 2537414"/>
                <a:gd name="connsiteX94" fmla="*/ 1219239 w 4013570"/>
                <a:gd name="connsiteY94" fmla="*/ 482757 h 2537414"/>
                <a:gd name="connsiteX95" fmla="*/ 1041439 w 4013570"/>
                <a:gd name="connsiteY95" fmla="*/ 419257 h 2537414"/>
                <a:gd name="connsiteX96" fmla="*/ 1174789 w 4013570"/>
                <a:gd name="connsiteY96" fmla="*/ 457357 h 2537414"/>
                <a:gd name="connsiteX97" fmla="*/ 1181139 w 4013570"/>
                <a:gd name="connsiteY97" fmla="*/ 393857 h 2537414"/>
                <a:gd name="connsiteX98" fmla="*/ 1092239 w 4013570"/>
                <a:gd name="connsiteY98" fmla="*/ 330357 h 2537414"/>
                <a:gd name="connsiteX99" fmla="*/ 1244639 w 4013570"/>
                <a:gd name="connsiteY99" fmla="*/ 412907 h 2537414"/>
                <a:gd name="connsiteX100" fmla="*/ 1295439 w 4013570"/>
                <a:gd name="connsiteY100" fmla="*/ 501807 h 2537414"/>
                <a:gd name="connsiteX101" fmla="*/ 1403389 w 4013570"/>
                <a:gd name="connsiteY101" fmla="*/ 565307 h 2537414"/>
                <a:gd name="connsiteX102" fmla="*/ 1524039 w 4013570"/>
                <a:gd name="connsiteY102" fmla="*/ 558957 h 2537414"/>
                <a:gd name="connsiteX103" fmla="*/ 1447839 w 4013570"/>
                <a:gd name="connsiteY103" fmla="*/ 476407 h 2537414"/>
                <a:gd name="connsiteX104" fmla="*/ 1320839 w 4013570"/>
                <a:gd name="connsiteY104" fmla="*/ 381157 h 2537414"/>
                <a:gd name="connsiteX105" fmla="*/ 1225589 w 4013570"/>
                <a:gd name="connsiteY105" fmla="*/ 324007 h 2537414"/>
                <a:gd name="connsiteX106" fmla="*/ 1143039 w 4013570"/>
                <a:gd name="connsiteY106" fmla="*/ 247807 h 2537414"/>
                <a:gd name="connsiteX107" fmla="*/ 1238289 w 4013570"/>
                <a:gd name="connsiteY107" fmla="*/ 285907 h 2537414"/>
                <a:gd name="connsiteX108" fmla="*/ 1276389 w 4013570"/>
                <a:gd name="connsiteY108" fmla="*/ 235107 h 2537414"/>
                <a:gd name="connsiteX109" fmla="*/ 1238289 w 4013570"/>
                <a:gd name="connsiteY109" fmla="*/ 165257 h 2537414"/>
                <a:gd name="connsiteX110" fmla="*/ 1282739 w 4013570"/>
                <a:gd name="connsiteY110" fmla="*/ 266857 h 2537414"/>
                <a:gd name="connsiteX111" fmla="*/ 1358939 w 4013570"/>
                <a:gd name="connsiteY111" fmla="*/ 355757 h 2537414"/>
                <a:gd name="connsiteX112" fmla="*/ 1466889 w 4013570"/>
                <a:gd name="connsiteY112" fmla="*/ 476407 h 2537414"/>
                <a:gd name="connsiteX113" fmla="*/ 1466889 w 4013570"/>
                <a:gd name="connsiteY113" fmla="*/ 387507 h 2537414"/>
                <a:gd name="connsiteX114" fmla="*/ 1473239 w 4013570"/>
                <a:gd name="connsiteY114" fmla="*/ 247807 h 2537414"/>
                <a:gd name="connsiteX115" fmla="*/ 1479589 w 4013570"/>
                <a:gd name="connsiteY115" fmla="*/ 451007 h 2537414"/>
                <a:gd name="connsiteX116" fmla="*/ 1498639 w 4013570"/>
                <a:gd name="connsiteY116" fmla="*/ 501807 h 2537414"/>
                <a:gd name="connsiteX117" fmla="*/ 1657389 w 4013570"/>
                <a:gd name="connsiteY117" fmla="*/ 603407 h 2537414"/>
                <a:gd name="connsiteX118" fmla="*/ 1816139 w 4013570"/>
                <a:gd name="connsiteY118" fmla="*/ 705007 h 2537414"/>
                <a:gd name="connsiteX119" fmla="*/ 1816139 w 4013570"/>
                <a:gd name="connsiteY119" fmla="*/ 578007 h 2537414"/>
                <a:gd name="connsiteX120" fmla="*/ 1803439 w 4013570"/>
                <a:gd name="connsiteY120" fmla="*/ 495457 h 2537414"/>
                <a:gd name="connsiteX121" fmla="*/ 1701839 w 4013570"/>
                <a:gd name="connsiteY121" fmla="*/ 393857 h 2537414"/>
                <a:gd name="connsiteX122" fmla="*/ 1720889 w 4013570"/>
                <a:gd name="connsiteY122" fmla="*/ 279557 h 2537414"/>
                <a:gd name="connsiteX123" fmla="*/ 1727239 w 4013570"/>
                <a:gd name="connsiteY123" fmla="*/ 412907 h 2537414"/>
                <a:gd name="connsiteX124" fmla="*/ 1841539 w 4013570"/>
                <a:gd name="connsiteY124" fmla="*/ 501807 h 2537414"/>
                <a:gd name="connsiteX125" fmla="*/ 1854239 w 4013570"/>
                <a:gd name="connsiteY125" fmla="*/ 622457 h 2537414"/>
                <a:gd name="connsiteX126" fmla="*/ 1816139 w 4013570"/>
                <a:gd name="connsiteY126" fmla="*/ 724057 h 2537414"/>
                <a:gd name="connsiteX127" fmla="*/ 1987589 w 4013570"/>
                <a:gd name="connsiteY127" fmla="*/ 800257 h 2537414"/>
                <a:gd name="connsiteX128" fmla="*/ 2101889 w 4013570"/>
                <a:gd name="connsiteY128" fmla="*/ 793907 h 2537414"/>
                <a:gd name="connsiteX129" fmla="*/ 2216189 w 4013570"/>
                <a:gd name="connsiteY129" fmla="*/ 755807 h 2537414"/>
                <a:gd name="connsiteX130" fmla="*/ 2184439 w 4013570"/>
                <a:gd name="connsiteY130" fmla="*/ 685957 h 2537414"/>
                <a:gd name="connsiteX131" fmla="*/ 2260639 w 4013570"/>
                <a:gd name="connsiteY131" fmla="*/ 654207 h 2537414"/>
                <a:gd name="connsiteX132" fmla="*/ 2197139 w 4013570"/>
                <a:gd name="connsiteY132" fmla="*/ 558957 h 2537414"/>
                <a:gd name="connsiteX133" fmla="*/ 2254289 w 4013570"/>
                <a:gd name="connsiteY133" fmla="*/ 419257 h 2537414"/>
                <a:gd name="connsiteX134" fmla="*/ 2139989 w 4013570"/>
                <a:gd name="connsiteY134" fmla="*/ 368457 h 2537414"/>
                <a:gd name="connsiteX135" fmla="*/ 2089189 w 4013570"/>
                <a:gd name="connsiteY135" fmla="*/ 285907 h 2537414"/>
                <a:gd name="connsiteX136" fmla="*/ 2032039 w 4013570"/>
                <a:gd name="connsiteY136" fmla="*/ 203357 h 2537414"/>
                <a:gd name="connsiteX137" fmla="*/ 1924089 w 4013570"/>
                <a:gd name="connsiteY137" fmla="*/ 63657 h 2537414"/>
                <a:gd name="connsiteX138" fmla="*/ 2038389 w 4013570"/>
                <a:gd name="connsiteY138" fmla="*/ 152557 h 2537414"/>
                <a:gd name="connsiteX139" fmla="*/ 2152689 w 4013570"/>
                <a:gd name="connsiteY139" fmla="*/ 285907 h 2537414"/>
                <a:gd name="connsiteX140" fmla="*/ 2241589 w 4013570"/>
                <a:gd name="connsiteY140" fmla="*/ 362107 h 2537414"/>
                <a:gd name="connsiteX141" fmla="*/ 2286039 w 4013570"/>
                <a:gd name="connsiteY141" fmla="*/ 451007 h 2537414"/>
                <a:gd name="connsiteX142" fmla="*/ 2241589 w 4013570"/>
                <a:gd name="connsiteY142" fmla="*/ 508157 h 2537414"/>
                <a:gd name="connsiteX143" fmla="*/ 2241589 w 4013570"/>
                <a:gd name="connsiteY143" fmla="*/ 571657 h 2537414"/>
                <a:gd name="connsiteX144" fmla="*/ 2317789 w 4013570"/>
                <a:gd name="connsiteY144" fmla="*/ 622457 h 2537414"/>
                <a:gd name="connsiteX145" fmla="*/ 2495589 w 4013570"/>
                <a:gd name="connsiteY145" fmla="*/ 451007 h 2537414"/>
                <a:gd name="connsiteX146" fmla="*/ 2609889 w 4013570"/>
                <a:gd name="connsiteY146" fmla="*/ 355757 h 2537414"/>
                <a:gd name="connsiteX147" fmla="*/ 2654339 w 4013570"/>
                <a:gd name="connsiteY147" fmla="*/ 336707 h 2537414"/>
                <a:gd name="connsiteX148" fmla="*/ 2609889 w 4013570"/>
                <a:gd name="connsiteY148" fmla="*/ 241457 h 2537414"/>
                <a:gd name="connsiteX149" fmla="*/ 2698789 w 4013570"/>
                <a:gd name="connsiteY149" fmla="*/ 158907 h 2537414"/>
                <a:gd name="connsiteX150" fmla="*/ 2673389 w 4013570"/>
                <a:gd name="connsiteY150" fmla="*/ 235107 h 2537414"/>
                <a:gd name="connsiteX151" fmla="*/ 2679739 w 4013570"/>
                <a:gd name="connsiteY151" fmla="*/ 311307 h 2537414"/>
                <a:gd name="connsiteX152" fmla="*/ 2806739 w 4013570"/>
                <a:gd name="connsiteY152" fmla="*/ 241457 h 2537414"/>
                <a:gd name="connsiteX153" fmla="*/ 2844839 w 4013570"/>
                <a:gd name="connsiteY153" fmla="*/ 152557 h 2537414"/>
                <a:gd name="connsiteX154" fmla="*/ 2889289 w 4013570"/>
                <a:gd name="connsiteY154" fmla="*/ 6507 h 2537414"/>
                <a:gd name="connsiteX155" fmla="*/ 2889289 w 4013570"/>
                <a:gd name="connsiteY155" fmla="*/ 101757 h 2537414"/>
                <a:gd name="connsiteX156" fmla="*/ 2984539 w 4013570"/>
                <a:gd name="connsiteY156" fmla="*/ 95407 h 2537414"/>
                <a:gd name="connsiteX157" fmla="*/ 3092489 w 4013570"/>
                <a:gd name="connsiteY157" fmla="*/ 157 h 2537414"/>
                <a:gd name="connsiteX158" fmla="*/ 2997239 w 4013570"/>
                <a:gd name="connsiteY158" fmla="*/ 120807 h 2537414"/>
                <a:gd name="connsiteX159" fmla="*/ 2889289 w 4013570"/>
                <a:gd name="connsiteY159" fmla="*/ 165257 h 2537414"/>
                <a:gd name="connsiteX160" fmla="*/ 2800389 w 4013570"/>
                <a:gd name="connsiteY160" fmla="*/ 247807 h 2537414"/>
                <a:gd name="connsiteX161" fmla="*/ 2724189 w 4013570"/>
                <a:gd name="connsiteY161" fmla="*/ 304957 h 2537414"/>
                <a:gd name="connsiteX162" fmla="*/ 2622589 w 4013570"/>
                <a:gd name="connsiteY162" fmla="*/ 381157 h 2537414"/>
                <a:gd name="connsiteX163" fmla="*/ 2603539 w 4013570"/>
                <a:gd name="connsiteY163" fmla="*/ 393857 h 2537414"/>
                <a:gd name="connsiteX164" fmla="*/ 2660689 w 4013570"/>
                <a:gd name="connsiteY164" fmla="*/ 412907 h 2537414"/>
                <a:gd name="connsiteX165" fmla="*/ 2749589 w 4013570"/>
                <a:gd name="connsiteY165" fmla="*/ 374807 h 2537414"/>
                <a:gd name="connsiteX166" fmla="*/ 2832139 w 4013570"/>
                <a:gd name="connsiteY166" fmla="*/ 349407 h 2537414"/>
                <a:gd name="connsiteX167" fmla="*/ 2933739 w 4013570"/>
                <a:gd name="connsiteY167" fmla="*/ 304957 h 2537414"/>
                <a:gd name="connsiteX168" fmla="*/ 3009939 w 4013570"/>
                <a:gd name="connsiteY168" fmla="*/ 304957 h 2537414"/>
                <a:gd name="connsiteX169" fmla="*/ 3054389 w 4013570"/>
                <a:gd name="connsiteY169" fmla="*/ 247807 h 2537414"/>
                <a:gd name="connsiteX170" fmla="*/ 3162339 w 4013570"/>
                <a:gd name="connsiteY170" fmla="*/ 235107 h 2537414"/>
                <a:gd name="connsiteX171" fmla="*/ 3086139 w 4013570"/>
                <a:gd name="connsiteY171" fmla="*/ 285907 h 2537414"/>
                <a:gd name="connsiteX172" fmla="*/ 3009939 w 4013570"/>
                <a:gd name="connsiteY172" fmla="*/ 330357 h 2537414"/>
                <a:gd name="connsiteX173" fmla="*/ 2914689 w 4013570"/>
                <a:gd name="connsiteY173" fmla="*/ 330357 h 2537414"/>
                <a:gd name="connsiteX174" fmla="*/ 2755939 w 4013570"/>
                <a:gd name="connsiteY174" fmla="*/ 419257 h 2537414"/>
                <a:gd name="connsiteX175" fmla="*/ 2622589 w 4013570"/>
                <a:gd name="connsiteY175" fmla="*/ 444657 h 2537414"/>
                <a:gd name="connsiteX176" fmla="*/ 2552739 w 4013570"/>
                <a:gd name="connsiteY176" fmla="*/ 444657 h 2537414"/>
                <a:gd name="connsiteX177" fmla="*/ 2438439 w 4013570"/>
                <a:gd name="connsiteY177" fmla="*/ 508157 h 2537414"/>
                <a:gd name="connsiteX178" fmla="*/ 2349539 w 4013570"/>
                <a:gd name="connsiteY178" fmla="*/ 628807 h 2537414"/>
                <a:gd name="connsiteX179" fmla="*/ 2286039 w 4013570"/>
                <a:gd name="connsiteY179" fmla="*/ 679607 h 2537414"/>
                <a:gd name="connsiteX180" fmla="*/ 2241589 w 4013570"/>
                <a:gd name="connsiteY180" fmla="*/ 705007 h 2537414"/>
                <a:gd name="connsiteX181" fmla="*/ 2286039 w 4013570"/>
                <a:gd name="connsiteY181" fmla="*/ 768507 h 2537414"/>
                <a:gd name="connsiteX182" fmla="*/ 2057439 w 4013570"/>
                <a:gd name="connsiteY182" fmla="*/ 844707 h 2537414"/>
                <a:gd name="connsiteX183" fmla="*/ 2057439 w 4013570"/>
                <a:gd name="connsiteY183" fmla="*/ 889157 h 2537414"/>
                <a:gd name="connsiteX184" fmla="*/ 2120939 w 4013570"/>
                <a:gd name="connsiteY184" fmla="*/ 952657 h 2537414"/>
                <a:gd name="connsiteX185" fmla="*/ 2209839 w 4013570"/>
                <a:gd name="connsiteY185" fmla="*/ 959007 h 2537414"/>
                <a:gd name="connsiteX186" fmla="*/ 2235239 w 4013570"/>
                <a:gd name="connsiteY186" fmla="*/ 1022507 h 2537414"/>
                <a:gd name="connsiteX187" fmla="*/ 2406689 w 4013570"/>
                <a:gd name="connsiteY187" fmla="*/ 1016157 h 2537414"/>
                <a:gd name="connsiteX188" fmla="*/ 2762289 w 4013570"/>
                <a:gd name="connsiteY188" fmla="*/ 920907 h 2537414"/>
                <a:gd name="connsiteX189" fmla="*/ 2997239 w 4013570"/>
                <a:gd name="connsiteY189" fmla="*/ 844707 h 2537414"/>
                <a:gd name="connsiteX190" fmla="*/ 3155989 w 4013570"/>
                <a:gd name="connsiteY190" fmla="*/ 724057 h 2537414"/>
                <a:gd name="connsiteX191" fmla="*/ 3302039 w 4013570"/>
                <a:gd name="connsiteY191" fmla="*/ 533557 h 2537414"/>
                <a:gd name="connsiteX192" fmla="*/ 3422689 w 4013570"/>
                <a:gd name="connsiteY192" fmla="*/ 374807 h 2537414"/>
                <a:gd name="connsiteX193" fmla="*/ 3530639 w 4013570"/>
                <a:gd name="connsiteY193" fmla="*/ 158907 h 2537414"/>
                <a:gd name="connsiteX194" fmla="*/ 3460789 w 4013570"/>
                <a:gd name="connsiteY194" fmla="*/ 349407 h 2537414"/>
                <a:gd name="connsiteX195" fmla="*/ 3644939 w 4013570"/>
                <a:gd name="connsiteY195" fmla="*/ 273207 h 2537414"/>
                <a:gd name="connsiteX196" fmla="*/ 3721139 w 4013570"/>
                <a:gd name="connsiteY196" fmla="*/ 146207 h 2537414"/>
                <a:gd name="connsiteX197" fmla="*/ 3644939 w 4013570"/>
                <a:gd name="connsiteY197" fmla="*/ 304957 h 2537414"/>
                <a:gd name="connsiteX198" fmla="*/ 3429039 w 4013570"/>
                <a:gd name="connsiteY198" fmla="*/ 438307 h 2537414"/>
                <a:gd name="connsiteX199" fmla="*/ 3327439 w 4013570"/>
                <a:gd name="connsiteY199" fmla="*/ 578007 h 2537414"/>
                <a:gd name="connsiteX200" fmla="*/ 3232189 w 4013570"/>
                <a:gd name="connsiteY200" fmla="*/ 711357 h 2537414"/>
                <a:gd name="connsiteX201" fmla="*/ 3435389 w 4013570"/>
                <a:gd name="connsiteY201" fmla="*/ 673257 h 2537414"/>
                <a:gd name="connsiteX202" fmla="*/ 3613189 w 4013570"/>
                <a:gd name="connsiteY202" fmla="*/ 622457 h 2537414"/>
                <a:gd name="connsiteX203" fmla="*/ 3733839 w 4013570"/>
                <a:gd name="connsiteY203" fmla="*/ 539907 h 2537414"/>
                <a:gd name="connsiteX204" fmla="*/ 3841789 w 4013570"/>
                <a:gd name="connsiteY204" fmla="*/ 476407 h 2537414"/>
                <a:gd name="connsiteX205" fmla="*/ 3911639 w 4013570"/>
                <a:gd name="connsiteY205" fmla="*/ 343057 h 2537414"/>
                <a:gd name="connsiteX206" fmla="*/ 3873539 w 4013570"/>
                <a:gd name="connsiteY206" fmla="*/ 190657 h 2537414"/>
                <a:gd name="connsiteX207" fmla="*/ 3917989 w 4013570"/>
                <a:gd name="connsiteY207" fmla="*/ 304957 h 2537414"/>
                <a:gd name="connsiteX208" fmla="*/ 4013239 w 4013570"/>
                <a:gd name="connsiteY208" fmla="*/ 298607 h 2537414"/>
                <a:gd name="connsiteX209" fmla="*/ 3943389 w 4013570"/>
                <a:gd name="connsiteY209" fmla="*/ 368457 h 2537414"/>
                <a:gd name="connsiteX210" fmla="*/ 3790989 w 4013570"/>
                <a:gd name="connsiteY210" fmla="*/ 539907 h 2537414"/>
                <a:gd name="connsiteX211" fmla="*/ 3625889 w 4013570"/>
                <a:gd name="connsiteY211" fmla="*/ 654207 h 2537414"/>
                <a:gd name="connsiteX212" fmla="*/ 3346489 w 4013570"/>
                <a:gd name="connsiteY212" fmla="*/ 717707 h 2537414"/>
                <a:gd name="connsiteX213" fmla="*/ 3194089 w 4013570"/>
                <a:gd name="connsiteY213" fmla="*/ 730407 h 2537414"/>
                <a:gd name="connsiteX214" fmla="*/ 3143289 w 4013570"/>
                <a:gd name="connsiteY214" fmla="*/ 762157 h 2537414"/>
                <a:gd name="connsiteX215" fmla="*/ 3041689 w 4013570"/>
                <a:gd name="connsiteY215" fmla="*/ 857407 h 2537414"/>
                <a:gd name="connsiteX216" fmla="*/ 2825789 w 4013570"/>
                <a:gd name="connsiteY216" fmla="*/ 908207 h 2537414"/>
                <a:gd name="connsiteX217" fmla="*/ 2660689 w 4013570"/>
                <a:gd name="connsiteY217" fmla="*/ 971707 h 2537414"/>
                <a:gd name="connsiteX218" fmla="*/ 2381289 w 4013570"/>
                <a:gd name="connsiteY218" fmla="*/ 1035207 h 2537414"/>
                <a:gd name="connsiteX219" fmla="*/ 2197139 w 4013570"/>
                <a:gd name="connsiteY219" fmla="*/ 1079657 h 2537414"/>
                <a:gd name="connsiteX220" fmla="*/ 2120939 w 4013570"/>
                <a:gd name="connsiteY220" fmla="*/ 1155857 h 2537414"/>
                <a:gd name="connsiteX221" fmla="*/ 2032039 w 4013570"/>
                <a:gd name="connsiteY221" fmla="*/ 1238407 h 2537414"/>
                <a:gd name="connsiteX222" fmla="*/ 2070139 w 4013570"/>
                <a:gd name="connsiteY222" fmla="*/ 1282857 h 2537414"/>
                <a:gd name="connsiteX223" fmla="*/ 2203489 w 4013570"/>
                <a:gd name="connsiteY223" fmla="*/ 1441607 h 2537414"/>
                <a:gd name="connsiteX224" fmla="*/ 2082839 w 4013570"/>
                <a:gd name="connsiteY224" fmla="*/ 1555907 h 2537414"/>
                <a:gd name="connsiteX225" fmla="*/ 1676439 w 4013570"/>
                <a:gd name="connsiteY225" fmla="*/ 1752757 h 2537414"/>
                <a:gd name="connsiteX226" fmla="*/ 1727239 w 4013570"/>
                <a:gd name="connsiteY226" fmla="*/ 1892457 h 2537414"/>
                <a:gd name="connsiteX227" fmla="*/ 1727239 w 4013570"/>
                <a:gd name="connsiteY227" fmla="*/ 2025807 h 2537414"/>
                <a:gd name="connsiteX228" fmla="*/ 1682789 w 4013570"/>
                <a:gd name="connsiteY228" fmla="*/ 2114707 h 2537414"/>
                <a:gd name="connsiteX229" fmla="*/ 1974889 w 4013570"/>
                <a:gd name="connsiteY229" fmla="*/ 2095657 h 2537414"/>
                <a:gd name="connsiteX230" fmla="*/ 2114589 w 4013570"/>
                <a:gd name="connsiteY230" fmla="*/ 2108357 h 2537414"/>
                <a:gd name="connsiteX231" fmla="*/ 2298739 w 4013570"/>
                <a:gd name="connsiteY231" fmla="*/ 2051207 h 2537414"/>
                <a:gd name="connsiteX232" fmla="*/ 2501939 w 4013570"/>
                <a:gd name="connsiteY232" fmla="*/ 2025807 h 2537414"/>
                <a:gd name="connsiteX233" fmla="*/ 2660689 w 4013570"/>
                <a:gd name="connsiteY233" fmla="*/ 1949607 h 2537414"/>
                <a:gd name="connsiteX234" fmla="*/ 2819439 w 4013570"/>
                <a:gd name="connsiteY234" fmla="*/ 1848007 h 2537414"/>
                <a:gd name="connsiteX235" fmla="*/ 3022639 w 4013570"/>
                <a:gd name="connsiteY235" fmla="*/ 1778157 h 2537414"/>
                <a:gd name="connsiteX236" fmla="*/ 3181389 w 4013570"/>
                <a:gd name="connsiteY236" fmla="*/ 1638457 h 2537414"/>
                <a:gd name="connsiteX237" fmla="*/ 3276639 w 4013570"/>
                <a:gd name="connsiteY237" fmla="*/ 1587657 h 2537414"/>
                <a:gd name="connsiteX238" fmla="*/ 3479839 w 4013570"/>
                <a:gd name="connsiteY238" fmla="*/ 1587657 h 2537414"/>
                <a:gd name="connsiteX239" fmla="*/ 3606839 w 4013570"/>
                <a:gd name="connsiteY239" fmla="*/ 1562257 h 2537414"/>
                <a:gd name="connsiteX240" fmla="*/ 3721139 w 4013570"/>
                <a:gd name="connsiteY240" fmla="*/ 1486057 h 2537414"/>
                <a:gd name="connsiteX241" fmla="*/ 3625889 w 4013570"/>
                <a:gd name="connsiteY241" fmla="*/ 1594007 h 2537414"/>
                <a:gd name="connsiteX242" fmla="*/ 3314739 w 4013570"/>
                <a:gd name="connsiteY242" fmla="*/ 1606707 h 2537414"/>
                <a:gd name="connsiteX243" fmla="*/ 3187739 w 4013570"/>
                <a:gd name="connsiteY243" fmla="*/ 1657507 h 2537414"/>
                <a:gd name="connsiteX244" fmla="*/ 3079789 w 4013570"/>
                <a:gd name="connsiteY244" fmla="*/ 1803557 h 2537414"/>
                <a:gd name="connsiteX245" fmla="*/ 2965489 w 4013570"/>
                <a:gd name="connsiteY245" fmla="*/ 1848007 h 2537414"/>
                <a:gd name="connsiteX246" fmla="*/ 2787689 w 4013570"/>
                <a:gd name="connsiteY246" fmla="*/ 1911507 h 2537414"/>
                <a:gd name="connsiteX247" fmla="*/ 2552739 w 4013570"/>
                <a:gd name="connsiteY247" fmla="*/ 2025807 h 2537414"/>
                <a:gd name="connsiteX248" fmla="*/ 2324139 w 4013570"/>
                <a:gd name="connsiteY248" fmla="*/ 2076607 h 2537414"/>
                <a:gd name="connsiteX249" fmla="*/ 2165389 w 4013570"/>
                <a:gd name="connsiteY249" fmla="*/ 2114707 h 2537414"/>
                <a:gd name="connsiteX250" fmla="*/ 1924089 w 4013570"/>
                <a:gd name="connsiteY250" fmla="*/ 2140107 h 2537414"/>
                <a:gd name="connsiteX251" fmla="*/ 1752639 w 4013570"/>
                <a:gd name="connsiteY251" fmla="*/ 2133757 h 2537414"/>
                <a:gd name="connsiteX252" fmla="*/ 1911389 w 4013570"/>
                <a:gd name="connsiteY252" fmla="*/ 2203607 h 2537414"/>
                <a:gd name="connsiteX253" fmla="*/ 2000289 w 4013570"/>
                <a:gd name="connsiteY253" fmla="*/ 2273457 h 2537414"/>
                <a:gd name="connsiteX254" fmla="*/ 1822489 w 4013570"/>
                <a:gd name="connsiteY254" fmla="*/ 2197257 h 2537414"/>
                <a:gd name="connsiteX255" fmla="*/ 1689139 w 4013570"/>
                <a:gd name="connsiteY255" fmla="*/ 2171857 h 2537414"/>
                <a:gd name="connsiteX256" fmla="*/ 1562139 w 4013570"/>
                <a:gd name="connsiteY256" fmla="*/ 2159157 h 2537414"/>
                <a:gd name="connsiteX257" fmla="*/ 1409739 w 4013570"/>
                <a:gd name="connsiteY257" fmla="*/ 2229007 h 2537414"/>
                <a:gd name="connsiteX258" fmla="*/ 1193660 w 4013570"/>
                <a:gd name="connsiteY258" fmla="*/ 2270470 h 2537414"/>
                <a:gd name="connsiteX259" fmla="*/ 1117639 w 4013570"/>
                <a:gd name="connsiteY259" fmla="*/ 2311557 h 2537414"/>
                <a:gd name="connsiteX260" fmla="*/ 1035089 w 4013570"/>
                <a:gd name="connsiteY260" fmla="*/ 2298857 h 2537414"/>
                <a:gd name="connsiteX261" fmla="*/ 971589 w 4013570"/>
                <a:gd name="connsiteY261" fmla="*/ 2476657 h 2537414"/>
                <a:gd name="connsiteX262" fmla="*/ 869989 w 4013570"/>
                <a:gd name="connsiteY262" fmla="*/ 2527457 h 2537414"/>
                <a:gd name="connsiteX263" fmla="*/ 990639 w 4013570"/>
                <a:gd name="connsiteY263" fmla="*/ 2298857 h 2537414"/>
                <a:gd name="connsiteX264" fmla="*/ 914439 w 4013570"/>
                <a:gd name="connsiteY264" fmla="*/ 2273457 h 2537414"/>
                <a:gd name="connsiteX265" fmla="*/ 787439 w 4013570"/>
                <a:gd name="connsiteY265" fmla="*/ 2394107 h 2537414"/>
                <a:gd name="connsiteX266" fmla="*/ 685839 w 4013570"/>
                <a:gd name="connsiteY266" fmla="*/ 2521107 h 2537414"/>
                <a:gd name="connsiteX267" fmla="*/ 781089 w 4013570"/>
                <a:gd name="connsiteY267" fmla="*/ 2292507 h 2537414"/>
                <a:gd name="connsiteX268" fmla="*/ 584239 w 4013570"/>
                <a:gd name="connsiteY268" fmla="*/ 2406807 h 2537414"/>
                <a:gd name="connsiteX269" fmla="*/ 520739 w 4013570"/>
                <a:gd name="connsiteY269" fmla="*/ 2495707 h 2537414"/>
                <a:gd name="connsiteX270" fmla="*/ 508039 w 4013570"/>
                <a:gd name="connsiteY270" fmla="*/ 2368707 h 2537414"/>
                <a:gd name="connsiteX271" fmla="*/ 342939 w 4013570"/>
                <a:gd name="connsiteY271" fmla="*/ 2330607 h 2537414"/>
                <a:gd name="connsiteX272" fmla="*/ 292139 w 4013570"/>
                <a:gd name="connsiteY272" fmla="*/ 2457607 h 2537414"/>
                <a:gd name="connsiteX273" fmla="*/ 292139 w 4013570"/>
                <a:gd name="connsiteY273" fmla="*/ 2368707 h 2537414"/>
                <a:gd name="connsiteX274" fmla="*/ 39 w 4013570"/>
                <a:gd name="connsiteY274" fmla="*/ 2476657 h 2537414"/>
                <a:gd name="connsiteX0" fmla="*/ 39 w 4013570"/>
                <a:gd name="connsiteY0" fmla="*/ 2476657 h 2537414"/>
                <a:gd name="connsiteX1" fmla="*/ 273089 w 4013570"/>
                <a:gd name="connsiteY1" fmla="*/ 2317907 h 2537414"/>
                <a:gd name="connsiteX2" fmla="*/ 514389 w 4013570"/>
                <a:gd name="connsiteY2" fmla="*/ 2298857 h 2537414"/>
                <a:gd name="connsiteX3" fmla="*/ 654089 w 4013570"/>
                <a:gd name="connsiteY3" fmla="*/ 2311557 h 2537414"/>
                <a:gd name="connsiteX4" fmla="*/ 825539 w 4013570"/>
                <a:gd name="connsiteY4" fmla="*/ 2241707 h 2537414"/>
                <a:gd name="connsiteX5" fmla="*/ 1143039 w 4013570"/>
                <a:gd name="connsiteY5" fmla="*/ 2197257 h 2537414"/>
                <a:gd name="connsiteX6" fmla="*/ 1295439 w 4013570"/>
                <a:gd name="connsiteY6" fmla="*/ 2178207 h 2537414"/>
                <a:gd name="connsiteX7" fmla="*/ 1416089 w 4013570"/>
                <a:gd name="connsiteY7" fmla="*/ 2140107 h 2537414"/>
                <a:gd name="connsiteX8" fmla="*/ 1416089 w 4013570"/>
                <a:gd name="connsiteY8" fmla="*/ 2089307 h 2537414"/>
                <a:gd name="connsiteX9" fmla="*/ 1301789 w 4013570"/>
                <a:gd name="connsiteY9" fmla="*/ 2063907 h 2537414"/>
                <a:gd name="connsiteX10" fmla="*/ 1104939 w 4013570"/>
                <a:gd name="connsiteY10" fmla="*/ 2044857 h 2537414"/>
                <a:gd name="connsiteX11" fmla="*/ 958889 w 4013570"/>
                <a:gd name="connsiteY11" fmla="*/ 2006757 h 2537414"/>
                <a:gd name="connsiteX12" fmla="*/ 819189 w 4013570"/>
                <a:gd name="connsiteY12" fmla="*/ 1924207 h 2537414"/>
                <a:gd name="connsiteX13" fmla="*/ 647739 w 4013570"/>
                <a:gd name="connsiteY13" fmla="*/ 1879757 h 2537414"/>
                <a:gd name="connsiteX14" fmla="*/ 723939 w 4013570"/>
                <a:gd name="connsiteY14" fmla="*/ 1886107 h 2537414"/>
                <a:gd name="connsiteX15" fmla="*/ 1054139 w 4013570"/>
                <a:gd name="connsiteY15" fmla="*/ 1955957 h 2537414"/>
                <a:gd name="connsiteX16" fmla="*/ 1187489 w 4013570"/>
                <a:gd name="connsiteY16" fmla="*/ 2013107 h 2537414"/>
                <a:gd name="connsiteX17" fmla="*/ 1358939 w 4013570"/>
                <a:gd name="connsiteY17" fmla="*/ 2025807 h 2537414"/>
                <a:gd name="connsiteX18" fmla="*/ 1460539 w 4013570"/>
                <a:gd name="connsiteY18" fmla="*/ 2051207 h 2537414"/>
                <a:gd name="connsiteX19" fmla="*/ 1504989 w 4013570"/>
                <a:gd name="connsiteY19" fmla="*/ 2114707 h 2537414"/>
                <a:gd name="connsiteX20" fmla="*/ 1676439 w 4013570"/>
                <a:gd name="connsiteY20" fmla="*/ 2019457 h 2537414"/>
                <a:gd name="connsiteX21" fmla="*/ 1606589 w 4013570"/>
                <a:gd name="connsiteY21" fmla="*/ 1803557 h 2537414"/>
                <a:gd name="connsiteX22" fmla="*/ 1568489 w 4013570"/>
                <a:gd name="connsiteY22" fmla="*/ 1752757 h 2537414"/>
                <a:gd name="connsiteX23" fmla="*/ 1619289 w 4013570"/>
                <a:gd name="connsiteY23" fmla="*/ 1701957 h 2537414"/>
                <a:gd name="connsiteX24" fmla="*/ 1454189 w 4013570"/>
                <a:gd name="connsiteY24" fmla="*/ 1682907 h 2537414"/>
                <a:gd name="connsiteX25" fmla="*/ 1276389 w 4013570"/>
                <a:gd name="connsiteY25" fmla="*/ 1644807 h 2537414"/>
                <a:gd name="connsiteX26" fmla="*/ 1041439 w 4013570"/>
                <a:gd name="connsiteY26" fmla="*/ 1600357 h 2537414"/>
                <a:gd name="connsiteX27" fmla="*/ 882689 w 4013570"/>
                <a:gd name="connsiteY27" fmla="*/ 1587657 h 2537414"/>
                <a:gd name="connsiteX28" fmla="*/ 800139 w 4013570"/>
                <a:gd name="connsiteY28" fmla="*/ 1536857 h 2537414"/>
                <a:gd name="connsiteX29" fmla="*/ 946189 w 4013570"/>
                <a:gd name="connsiteY29" fmla="*/ 1555907 h 2537414"/>
                <a:gd name="connsiteX30" fmla="*/ 1123989 w 4013570"/>
                <a:gd name="connsiteY30" fmla="*/ 1555907 h 2537414"/>
                <a:gd name="connsiteX31" fmla="*/ 1250989 w 4013570"/>
                <a:gd name="connsiteY31" fmla="*/ 1574957 h 2537414"/>
                <a:gd name="connsiteX32" fmla="*/ 1403389 w 4013570"/>
                <a:gd name="connsiteY32" fmla="*/ 1632107 h 2537414"/>
                <a:gd name="connsiteX33" fmla="*/ 1530389 w 4013570"/>
                <a:gd name="connsiteY33" fmla="*/ 1644807 h 2537414"/>
                <a:gd name="connsiteX34" fmla="*/ 1644689 w 4013570"/>
                <a:gd name="connsiteY34" fmla="*/ 1682907 h 2537414"/>
                <a:gd name="connsiteX35" fmla="*/ 1803439 w 4013570"/>
                <a:gd name="connsiteY35" fmla="*/ 1638457 h 2537414"/>
                <a:gd name="connsiteX36" fmla="*/ 1962189 w 4013570"/>
                <a:gd name="connsiteY36" fmla="*/ 1574957 h 2537414"/>
                <a:gd name="connsiteX37" fmla="*/ 2089189 w 4013570"/>
                <a:gd name="connsiteY37" fmla="*/ 1460657 h 2537414"/>
                <a:gd name="connsiteX38" fmla="*/ 2038389 w 4013570"/>
                <a:gd name="connsiteY38" fmla="*/ 1403507 h 2537414"/>
                <a:gd name="connsiteX39" fmla="*/ 1905039 w 4013570"/>
                <a:gd name="connsiteY39" fmla="*/ 1282857 h 2537414"/>
                <a:gd name="connsiteX40" fmla="*/ 1701839 w 4013570"/>
                <a:gd name="connsiteY40" fmla="*/ 1219357 h 2537414"/>
                <a:gd name="connsiteX41" fmla="*/ 1428789 w 4013570"/>
                <a:gd name="connsiteY41" fmla="*/ 1149507 h 2537414"/>
                <a:gd name="connsiteX42" fmla="*/ 1276389 w 4013570"/>
                <a:gd name="connsiteY42" fmla="*/ 1073307 h 2537414"/>
                <a:gd name="connsiteX43" fmla="*/ 1111289 w 4013570"/>
                <a:gd name="connsiteY43" fmla="*/ 978057 h 2537414"/>
                <a:gd name="connsiteX44" fmla="*/ 971589 w 4013570"/>
                <a:gd name="connsiteY44" fmla="*/ 978057 h 2537414"/>
                <a:gd name="connsiteX45" fmla="*/ 787439 w 4013570"/>
                <a:gd name="connsiteY45" fmla="*/ 959007 h 2537414"/>
                <a:gd name="connsiteX46" fmla="*/ 666789 w 4013570"/>
                <a:gd name="connsiteY46" fmla="*/ 857407 h 2537414"/>
                <a:gd name="connsiteX47" fmla="*/ 514389 w 4013570"/>
                <a:gd name="connsiteY47" fmla="*/ 838357 h 2537414"/>
                <a:gd name="connsiteX48" fmla="*/ 425489 w 4013570"/>
                <a:gd name="connsiteY48" fmla="*/ 838357 h 2537414"/>
                <a:gd name="connsiteX49" fmla="*/ 558839 w 4013570"/>
                <a:gd name="connsiteY49" fmla="*/ 787557 h 2537414"/>
                <a:gd name="connsiteX50" fmla="*/ 425489 w 4013570"/>
                <a:gd name="connsiteY50" fmla="*/ 762157 h 2537414"/>
                <a:gd name="connsiteX51" fmla="*/ 514389 w 4013570"/>
                <a:gd name="connsiteY51" fmla="*/ 755807 h 2537414"/>
                <a:gd name="connsiteX52" fmla="*/ 660439 w 4013570"/>
                <a:gd name="connsiteY52" fmla="*/ 825657 h 2537414"/>
                <a:gd name="connsiteX53" fmla="*/ 787439 w 4013570"/>
                <a:gd name="connsiteY53" fmla="*/ 920907 h 2537414"/>
                <a:gd name="connsiteX54" fmla="*/ 984289 w 4013570"/>
                <a:gd name="connsiteY54" fmla="*/ 959007 h 2537414"/>
                <a:gd name="connsiteX55" fmla="*/ 990639 w 4013570"/>
                <a:gd name="connsiteY55" fmla="*/ 952657 h 2537414"/>
                <a:gd name="connsiteX56" fmla="*/ 914439 w 4013570"/>
                <a:gd name="connsiteY56" fmla="*/ 889157 h 2537414"/>
                <a:gd name="connsiteX57" fmla="*/ 831889 w 4013570"/>
                <a:gd name="connsiteY57" fmla="*/ 825657 h 2537414"/>
                <a:gd name="connsiteX58" fmla="*/ 736639 w 4013570"/>
                <a:gd name="connsiteY58" fmla="*/ 724057 h 2537414"/>
                <a:gd name="connsiteX59" fmla="*/ 660439 w 4013570"/>
                <a:gd name="connsiteY59" fmla="*/ 660557 h 2537414"/>
                <a:gd name="connsiteX60" fmla="*/ 577889 w 4013570"/>
                <a:gd name="connsiteY60" fmla="*/ 590707 h 2537414"/>
                <a:gd name="connsiteX61" fmla="*/ 476289 w 4013570"/>
                <a:gd name="connsiteY61" fmla="*/ 539907 h 2537414"/>
                <a:gd name="connsiteX62" fmla="*/ 590589 w 4013570"/>
                <a:gd name="connsiteY62" fmla="*/ 565307 h 2537414"/>
                <a:gd name="connsiteX63" fmla="*/ 641389 w 4013570"/>
                <a:gd name="connsiteY63" fmla="*/ 514507 h 2537414"/>
                <a:gd name="connsiteX64" fmla="*/ 641389 w 4013570"/>
                <a:gd name="connsiteY64" fmla="*/ 597057 h 2537414"/>
                <a:gd name="connsiteX65" fmla="*/ 755689 w 4013570"/>
                <a:gd name="connsiteY65" fmla="*/ 679607 h 2537414"/>
                <a:gd name="connsiteX66" fmla="*/ 869989 w 4013570"/>
                <a:gd name="connsiteY66" fmla="*/ 755807 h 2537414"/>
                <a:gd name="connsiteX67" fmla="*/ 946189 w 4013570"/>
                <a:gd name="connsiteY67" fmla="*/ 863757 h 2537414"/>
                <a:gd name="connsiteX68" fmla="*/ 1079539 w 4013570"/>
                <a:gd name="connsiteY68" fmla="*/ 959007 h 2537414"/>
                <a:gd name="connsiteX69" fmla="*/ 1079539 w 4013570"/>
                <a:gd name="connsiteY69" fmla="*/ 889157 h 2537414"/>
                <a:gd name="connsiteX70" fmla="*/ 1035089 w 4013570"/>
                <a:gd name="connsiteY70" fmla="*/ 793907 h 2537414"/>
                <a:gd name="connsiteX71" fmla="*/ 1016039 w 4013570"/>
                <a:gd name="connsiteY71" fmla="*/ 705007 h 2537414"/>
                <a:gd name="connsiteX72" fmla="*/ 939839 w 4013570"/>
                <a:gd name="connsiteY72" fmla="*/ 641507 h 2537414"/>
                <a:gd name="connsiteX73" fmla="*/ 914439 w 4013570"/>
                <a:gd name="connsiteY73" fmla="*/ 584357 h 2537414"/>
                <a:gd name="connsiteX74" fmla="*/ 800139 w 4013570"/>
                <a:gd name="connsiteY74" fmla="*/ 482757 h 2537414"/>
                <a:gd name="connsiteX75" fmla="*/ 901739 w 4013570"/>
                <a:gd name="connsiteY75" fmla="*/ 552607 h 2537414"/>
                <a:gd name="connsiteX76" fmla="*/ 996989 w 4013570"/>
                <a:gd name="connsiteY76" fmla="*/ 635157 h 2537414"/>
                <a:gd name="connsiteX77" fmla="*/ 1060489 w 4013570"/>
                <a:gd name="connsiteY77" fmla="*/ 781207 h 2537414"/>
                <a:gd name="connsiteX78" fmla="*/ 1085889 w 4013570"/>
                <a:gd name="connsiteY78" fmla="*/ 895507 h 2537414"/>
                <a:gd name="connsiteX79" fmla="*/ 1136689 w 4013570"/>
                <a:gd name="connsiteY79" fmla="*/ 984407 h 2537414"/>
                <a:gd name="connsiteX80" fmla="*/ 1314489 w 4013570"/>
                <a:gd name="connsiteY80" fmla="*/ 1066957 h 2537414"/>
                <a:gd name="connsiteX81" fmla="*/ 1504989 w 4013570"/>
                <a:gd name="connsiteY81" fmla="*/ 1136807 h 2537414"/>
                <a:gd name="connsiteX82" fmla="*/ 1676439 w 4013570"/>
                <a:gd name="connsiteY82" fmla="*/ 1193957 h 2537414"/>
                <a:gd name="connsiteX83" fmla="*/ 1866939 w 4013570"/>
                <a:gd name="connsiteY83" fmla="*/ 1219357 h 2537414"/>
                <a:gd name="connsiteX84" fmla="*/ 1924089 w 4013570"/>
                <a:gd name="connsiteY84" fmla="*/ 1225707 h 2537414"/>
                <a:gd name="connsiteX85" fmla="*/ 2025689 w 4013570"/>
                <a:gd name="connsiteY85" fmla="*/ 1149507 h 2537414"/>
                <a:gd name="connsiteX86" fmla="*/ 2152689 w 4013570"/>
                <a:gd name="connsiteY86" fmla="*/ 1092357 h 2537414"/>
                <a:gd name="connsiteX87" fmla="*/ 2159039 w 4013570"/>
                <a:gd name="connsiteY87" fmla="*/ 1047907 h 2537414"/>
                <a:gd name="connsiteX88" fmla="*/ 2038389 w 4013570"/>
                <a:gd name="connsiteY88" fmla="*/ 959007 h 2537414"/>
                <a:gd name="connsiteX89" fmla="*/ 2000289 w 4013570"/>
                <a:gd name="connsiteY89" fmla="*/ 870107 h 2537414"/>
                <a:gd name="connsiteX90" fmla="*/ 1917739 w 4013570"/>
                <a:gd name="connsiteY90" fmla="*/ 787557 h 2537414"/>
                <a:gd name="connsiteX91" fmla="*/ 1600239 w 4013570"/>
                <a:gd name="connsiteY91" fmla="*/ 616107 h 2537414"/>
                <a:gd name="connsiteX92" fmla="*/ 1511339 w 4013570"/>
                <a:gd name="connsiteY92" fmla="*/ 590707 h 2537414"/>
                <a:gd name="connsiteX93" fmla="*/ 1301789 w 4013570"/>
                <a:gd name="connsiteY93" fmla="*/ 565307 h 2537414"/>
                <a:gd name="connsiteX94" fmla="*/ 1219239 w 4013570"/>
                <a:gd name="connsiteY94" fmla="*/ 482757 h 2537414"/>
                <a:gd name="connsiteX95" fmla="*/ 1041439 w 4013570"/>
                <a:gd name="connsiteY95" fmla="*/ 419257 h 2537414"/>
                <a:gd name="connsiteX96" fmla="*/ 1174789 w 4013570"/>
                <a:gd name="connsiteY96" fmla="*/ 457357 h 2537414"/>
                <a:gd name="connsiteX97" fmla="*/ 1181139 w 4013570"/>
                <a:gd name="connsiteY97" fmla="*/ 393857 h 2537414"/>
                <a:gd name="connsiteX98" fmla="*/ 1092239 w 4013570"/>
                <a:gd name="connsiteY98" fmla="*/ 330357 h 2537414"/>
                <a:gd name="connsiteX99" fmla="*/ 1244639 w 4013570"/>
                <a:gd name="connsiteY99" fmla="*/ 412907 h 2537414"/>
                <a:gd name="connsiteX100" fmla="*/ 1295439 w 4013570"/>
                <a:gd name="connsiteY100" fmla="*/ 501807 h 2537414"/>
                <a:gd name="connsiteX101" fmla="*/ 1403389 w 4013570"/>
                <a:gd name="connsiteY101" fmla="*/ 565307 h 2537414"/>
                <a:gd name="connsiteX102" fmla="*/ 1524039 w 4013570"/>
                <a:gd name="connsiteY102" fmla="*/ 558957 h 2537414"/>
                <a:gd name="connsiteX103" fmla="*/ 1447839 w 4013570"/>
                <a:gd name="connsiteY103" fmla="*/ 476407 h 2537414"/>
                <a:gd name="connsiteX104" fmla="*/ 1320839 w 4013570"/>
                <a:gd name="connsiteY104" fmla="*/ 381157 h 2537414"/>
                <a:gd name="connsiteX105" fmla="*/ 1225589 w 4013570"/>
                <a:gd name="connsiteY105" fmla="*/ 324007 h 2537414"/>
                <a:gd name="connsiteX106" fmla="*/ 1143039 w 4013570"/>
                <a:gd name="connsiteY106" fmla="*/ 247807 h 2537414"/>
                <a:gd name="connsiteX107" fmla="*/ 1238289 w 4013570"/>
                <a:gd name="connsiteY107" fmla="*/ 285907 h 2537414"/>
                <a:gd name="connsiteX108" fmla="*/ 1276389 w 4013570"/>
                <a:gd name="connsiteY108" fmla="*/ 235107 h 2537414"/>
                <a:gd name="connsiteX109" fmla="*/ 1238289 w 4013570"/>
                <a:gd name="connsiteY109" fmla="*/ 165257 h 2537414"/>
                <a:gd name="connsiteX110" fmla="*/ 1282739 w 4013570"/>
                <a:gd name="connsiteY110" fmla="*/ 266857 h 2537414"/>
                <a:gd name="connsiteX111" fmla="*/ 1358939 w 4013570"/>
                <a:gd name="connsiteY111" fmla="*/ 355757 h 2537414"/>
                <a:gd name="connsiteX112" fmla="*/ 1466889 w 4013570"/>
                <a:gd name="connsiteY112" fmla="*/ 476407 h 2537414"/>
                <a:gd name="connsiteX113" fmla="*/ 1466889 w 4013570"/>
                <a:gd name="connsiteY113" fmla="*/ 387507 h 2537414"/>
                <a:gd name="connsiteX114" fmla="*/ 1473239 w 4013570"/>
                <a:gd name="connsiteY114" fmla="*/ 247807 h 2537414"/>
                <a:gd name="connsiteX115" fmla="*/ 1479589 w 4013570"/>
                <a:gd name="connsiteY115" fmla="*/ 451007 h 2537414"/>
                <a:gd name="connsiteX116" fmla="*/ 1498639 w 4013570"/>
                <a:gd name="connsiteY116" fmla="*/ 501807 h 2537414"/>
                <a:gd name="connsiteX117" fmla="*/ 1657389 w 4013570"/>
                <a:gd name="connsiteY117" fmla="*/ 603407 h 2537414"/>
                <a:gd name="connsiteX118" fmla="*/ 1816139 w 4013570"/>
                <a:gd name="connsiteY118" fmla="*/ 705007 h 2537414"/>
                <a:gd name="connsiteX119" fmla="*/ 1816139 w 4013570"/>
                <a:gd name="connsiteY119" fmla="*/ 578007 h 2537414"/>
                <a:gd name="connsiteX120" fmla="*/ 1803439 w 4013570"/>
                <a:gd name="connsiteY120" fmla="*/ 495457 h 2537414"/>
                <a:gd name="connsiteX121" fmla="*/ 1701839 w 4013570"/>
                <a:gd name="connsiteY121" fmla="*/ 393857 h 2537414"/>
                <a:gd name="connsiteX122" fmla="*/ 1720889 w 4013570"/>
                <a:gd name="connsiteY122" fmla="*/ 279557 h 2537414"/>
                <a:gd name="connsiteX123" fmla="*/ 1727239 w 4013570"/>
                <a:gd name="connsiteY123" fmla="*/ 412907 h 2537414"/>
                <a:gd name="connsiteX124" fmla="*/ 1841539 w 4013570"/>
                <a:gd name="connsiteY124" fmla="*/ 501807 h 2537414"/>
                <a:gd name="connsiteX125" fmla="*/ 1854239 w 4013570"/>
                <a:gd name="connsiteY125" fmla="*/ 622457 h 2537414"/>
                <a:gd name="connsiteX126" fmla="*/ 1816139 w 4013570"/>
                <a:gd name="connsiteY126" fmla="*/ 724057 h 2537414"/>
                <a:gd name="connsiteX127" fmla="*/ 1987589 w 4013570"/>
                <a:gd name="connsiteY127" fmla="*/ 800257 h 2537414"/>
                <a:gd name="connsiteX128" fmla="*/ 2101889 w 4013570"/>
                <a:gd name="connsiteY128" fmla="*/ 793907 h 2537414"/>
                <a:gd name="connsiteX129" fmla="*/ 2216189 w 4013570"/>
                <a:gd name="connsiteY129" fmla="*/ 755807 h 2537414"/>
                <a:gd name="connsiteX130" fmla="*/ 2184439 w 4013570"/>
                <a:gd name="connsiteY130" fmla="*/ 685957 h 2537414"/>
                <a:gd name="connsiteX131" fmla="*/ 2260639 w 4013570"/>
                <a:gd name="connsiteY131" fmla="*/ 654207 h 2537414"/>
                <a:gd name="connsiteX132" fmla="*/ 2197139 w 4013570"/>
                <a:gd name="connsiteY132" fmla="*/ 558957 h 2537414"/>
                <a:gd name="connsiteX133" fmla="*/ 2254289 w 4013570"/>
                <a:gd name="connsiteY133" fmla="*/ 419257 h 2537414"/>
                <a:gd name="connsiteX134" fmla="*/ 2139989 w 4013570"/>
                <a:gd name="connsiteY134" fmla="*/ 368457 h 2537414"/>
                <a:gd name="connsiteX135" fmla="*/ 2089189 w 4013570"/>
                <a:gd name="connsiteY135" fmla="*/ 285907 h 2537414"/>
                <a:gd name="connsiteX136" fmla="*/ 2032039 w 4013570"/>
                <a:gd name="connsiteY136" fmla="*/ 203357 h 2537414"/>
                <a:gd name="connsiteX137" fmla="*/ 1924089 w 4013570"/>
                <a:gd name="connsiteY137" fmla="*/ 63657 h 2537414"/>
                <a:gd name="connsiteX138" fmla="*/ 2038389 w 4013570"/>
                <a:gd name="connsiteY138" fmla="*/ 152557 h 2537414"/>
                <a:gd name="connsiteX139" fmla="*/ 2152689 w 4013570"/>
                <a:gd name="connsiteY139" fmla="*/ 285907 h 2537414"/>
                <a:gd name="connsiteX140" fmla="*/ 2241589 w 4013570"/>
                <a:gd name="connsiteY140" fmla="*/ 362107 h 2537414"/>
                <a:gd name="connsiteX141" fmla="*/ 2286039 w 4013570"/>
                <a:gd name="connsiteY141" fmla="*/ 451007 h 2537414"/>
                <a:gd name="connsiteX142" fmla="*/ 2241589 w 4013570"/>
                <a:gd name="connsiteY142" fmla="*/ 508157 h 2537414"/>
                <a:gd name="connsiteX143" fmla="*/ 2241589 w 4013570"/>
                <a:gd name="connsiteY143" fmla="*/ 571657 h 2537414"/>
                <a:gd name="connsiteX144" fmla="*/ 2317789 w 4013570"/>
                <a:gd name="connsiteY144" fmla="*/ 622457 h 2537414"/>
                <a:gd name="connsiteX145" fmla="*/ 2495589 w 4013570"/>
                <a:gd name="connsiteY145" fmla="*/ 451007 h 2537414"/>
                <a:gd name="connsiteX146" fmla="*/ 2609889 w 4013570"/>
                <a:gd name="connsiteY146" fmla="*/ 355757 h 2537414"/>
                <a:gd name="connsiteX147" fmla="*/ 2654339 w 4013570"/>
                <a:gd name="connsiteY147" fmla="*/ 336707 h 2537414"/>
                <a:gd name="connsiteX148" fmla="*/ 2609889 w 4013570"/>
                <a:gd name="connsiteY148" fmla="*/ 241457 h 2537414"/>
                <a:gd name="connsiteX149" fmla="*/ 2698789 w 4013570"/>
                <a:gd name="connsiteY149" fmla="*/ 158907 h 2537414"/>
                <a:gd name="connsiteX150" fmla="*/ 2673389 w 4013570"/>
                <a:gd name="connsiteY150" fmla="*/ 235107 h 2537414"/>
                <a:gd name="connsiteX151" fmla="*/ 2679739 w 4013570"/>
                <a:gd name="connsiteY151" fmla="*/ 311307 h 2537414"/>
                <a:gd name="connsiteX152" fmla="*/ 2806739 w 4013570"/>
                <a:gd name="connsiteY152" fmla="*/ 241457 h 2537414"/>
                <a:gd name="connsiteX153" fmla="*/ 2844839 w 4013570"/>
                <a:gd name="connsiteY153" fmla="*/ 152557 h 2537414"/>
                <a:gd name="connsiteX154" fmla="*/ 2889289 w 4013570"/>
                <a:gd name="connsiteY154" fmla="*/ 6507 h 2537414"/>
                <a:gd name="connsiteX155" fmla="*/ 2889289 w 4013570"/>
                <a:gd name="connsiteY155" fmla="*/ 101757 h 2537414"/>
                <a:gd name="connsiteX156" fmla="*/ 2984539 w 4013570"/>
                <a:gd name="connsiteY156" fmla="*/ 95407 h 2537414"/>
                <a:gd name="connsiteX157" fmla="*/ 3092489 w 4013570"/>
                <a:gd name="connsiteY157" fmla="*/ 157 h 2537414"/>
                <a:gd name="connsiteX158" fmla="*/ 2997239 w 4013570"/>
                <a:gd name="connsiteY158" fmla="*/ 120807 h 2537414"/>
                <a:gd name="connsiteX159" fmla="*/ 2889289 w 4013570"/>
                <a:gd name="connsiteY159" fmla="*/ 165257 h 2537414"/>
                <a:gd name="connsiteX160" fmla="*/ 2800389 w 4013570"/>
                <a:gd name="connsiteY160" fmla="*/ 247807 h 2537414"/>
                <a:gd name="connsiteX161" fmla="*/ 2724189 w 4013570"/>
                <a:gd name="connsiteY161" fmla="*/ 304957 h 2537414"/>
                <a:gd name="connsiteX162" fmla="*/ 2622589 w 4013570"/>
                <a:gd name="connsiteY162" fmla="*/ 381157 h 2537414"/>
                <a:gd name="connsiteX163" fmla="*/ 2603539 w 4013570"/>
                <a:gd name="connsiteY163" fmla="*/ 393857 h 2537414"/>
                <a:gd name="connsiteX164" fmla="*/ 2660689 w 4013570"/>
                <a:gd name="connsiteY164" fmla="*/ 412907 h 2537414"/>
                <a:gd name="connsiteX165" fmla="*/ 2749589 w 4013570"/>
                <a:gd name="connsiteY165" fmla="*/ 374807 h 2537414"/>
                <a:gd name="connsiteX166" fmla="*/ 2832139 w 4013570"/>
                <a:gd name="connsiteY166" fmla="*/ 349407 h 2537414"/>
                <a:gd name="connsiteX167" fmla="*/ 2933739 w 4013570"/>
                <a:gd name="connsiteY167" fmla="*/ 304957 h 2537414"/>
                <a:gd name="connsiteX168" fmla="*/ 3009939 w 4013570"/>
                <a:gd name="connsiteY168" fmla="*/ 304957 h 2537414"/>
                <a:gd name="connsiteX169" fmla="*/ 3054389 w 4013570"/>
                <a:gd name="connsiteY169" fmla="*/ 247807 h 2537414"/>
                <a:gd name="connsiteX170" fmla="*/ 3162339 w 4013570"/>
                <a:gd name="connsiteY170" fmla="*/ 235107 h 2537414"/>
                <a:gd name="connsiteX171" fmla="*/ 3086139 w 4013570"/>
                <a:gd name="connsiteY171" fmla="*/ 285907 h 2537414"/>
                <a:gd name="connsiteX172" fmla="*/ 3009939 w 4013570"/>
                <a:gd name="connsiteY172" fmla="*/ 330357 h 2537414"/>
                <a:gd name="connsiteX173" fmla="*/ 2914689 w 4013570"/>
                <a:gd name="connsiteY173" fmla="*/ 330357 h 2537414"/>
                <a:gd name="connsiteX174" fmla="*/ 2755939 w 4013570"/>
                <a:gd name="connsiteY174" fmla="*/ 419257 h 2537414"/>
                <a:gd name="connsiteX175" fmla="*/ 2622589 w 4013570"/>
                <a:gd name="connsiteY175" fmla="*/ 444657 h 2537414"/>
                <a:gd name="connsiteX176" fmla="*/ 2552739 w 4013570"/>
                <a:gd name="connsiteY176" fmla="*/ 444657 h 2537414"/>
                <a:gd name="connsiteX177" fmla="*/ 2438439 w 4013570"/>
                <a:gd name="connsiteY177" fmla="*/ 508157 h 2537414"/>
                <a:gd name="connsiteX178" fmla="*/ 2349539 w 4013570"/>
                <a:gd name="connsiteY178" fmla="*/ 628807 h 2537414"/>
                <a:gd name="connsiteX179" fmla="*/ 2286039 w 4013570"/>
                <a:gd name="connsiteY179" fmla="*/ 679607 h 2537414"/>
                <a:gd name="connsiteX180" fmla="*/ 2241589 w 4013570"/>
                <a:gd name="connsiteY180" fmla="*/ 705007 h 2537414"/>
                <a:gd name="connsiteX181" fmla="*/ 2286039 w 4013570"/>
                <a:gd name="connsiteY181" fmla="*/ 768507 h 2537414"/>
                <a:gd name="connsiteX182" fmla="*/ 2057439 w 4013570"/>
                <a:gd name="connsiteY182" fmla="*/ 844707 h 2537414"/>
                <a:gd name="connsiteX183" fmla="*/ 2057439 w 4013570"/>
                <a:gd name="connsiteY183" fmla="*/ 889157 h 2537414"/>
                <a:gd name="connsiteX184" fmla="*/ 2120939 w 4013570"/>
                <a:gd name="connsiteY184" fmla="*/ 952657 h 2537414"/>
                <a:gd name="connsiteX185" fmla="*/ 2209839 w 4013570"/>
                <a:gd name="connsiteY185" fmla="*/ 959007 h 2537414"/>
                <a:gd name="connsiteX186" fmla="*/ 2235239 w 4013570"/>
                <a:gd name="connsiteY186" fmla="*/ 1022507 h 2537414"/>
                <a:gd name="connsiteX187" fmla="*/ 2406689 w 4013570"/>
                <a:gd name="connsiteY187" fmla="*/ 1016157 h 2537414"/>
                <a:gd name="connsiteX188" fmla="*/ 2762289 w 4013570"/>
                <a:gd name="connsiteY188" fmla="*/ 920907 h 2537414"/>
                <a:gd name="connsiteX189" fmla="*/ 2997239 w 4013570"/>
                <a:gd name="connsiteY189" fmla="*/ 844707 h 2537414"/>
                <a:gd name="connsiteX190" fmla="*/ 3155989 w 4013570"/>
                <a:gd name="connsiteY190" fmla="*/ 724057 h 2537414"/>
                <a:gd name="connsiteX191" fmla="*/ 3302039 w 4013570"/>
                <a:gd name="connsiteY191" fmla="*/ 533557 h 2537414"/>
                <a:gd name="connsiteX192" fmla="*/ 3422689 w 4013570"/>
                <a:gd name="connsiteY192" fmla="*/ 374807 h 2537414"/>
                <a:gd name="connsiteX193" fmla="*/ 3530639 w 4013570"/>
                <a:gd name="connsiteY193" fmla="*/ 158907 h 2537414"/>
                <a:gd name="connsiteX194" fmla="*/ 3460789 w 4013570"/>
                <a:gd name="connsiteY194" fmla="*/ 349407 h 2537414"/>
                <a:gd name="connsiteX195" fmla="*/ 3644939 w 4013570"/>
                <a:gd name="connsiteY195" fmla="*/ 273207 h 2537414"/>
                <a:gd name="connsiteX196" fmla="*/ 3721139 w 4013570"/>
                <a:gd name="connsiteY196" fmla="*/ 146207 h 2537414"/>
                <a:gd name="connsiteX197" fmla="*/ 3644939 w 4013570"/>
                <a:gd name="connsiteY197" fmla="*/ 304957 h 2537414"/>
                <a:gd name="connsiteX198" fmla="*/ 3429039 w 4013570"/>
                <a:gd name="connsiteY198" fmla="*/ 438307 h 2537414"/>
                <a:gd name="connsiteX199" fmla="*/ 3327439 w 4013570"/>
                <a:gd name="connsiteY199" fmla="*/ 578007 h 2537414"/>
                <a:gd name="connsiteX200" fmla="*/ 3232189 w 4013570"/>
                <a:gd name="connsiteY200" fmla="*/ 711357 h 2537414"/>
                <a:gd name="connsiteX201" fmla="*/ 3435389 w 4013570"/>
                <a:gd name="connsiteY201" fmla="*/ 673257 h 2537414"/>
                <a:gd name="connsiteX202" fmla="*/ 3613189 w 4013570"/>
                <a:gd name="connsiteY202" fmla="*/ 622457 h 2537414"/>
                <a:gd name="connsiteX203" fmla="*/ 3733839 w 4013570"/>
                <a:gd name="connsiteY203" fmla="*/ 539907 h 2537414"/>
                <a:gd name="connsiteX204" fmla="*/ 3841789 w 4013570"/>
                <a:gd name="connsiteY204" fmla="*/ 476407 h 2537414"/>
                <a:gd name="connsiteX205" fmla="*/ 3911639 w 4013570"/>
                <a:gd name="connsiteY205" fmla="*/ 343057 h 2537414"/>
                <a:gd name="connsiteX206" fmla="*/ 3873539 w 4013570"/>
                <a:gd name="connsiteY206" fmla="*/ 190657 h 2537414"/>
                <a:gd name="connsiteX207" fmla="*/ 3917989 w 4013570"/>
                <a:gd name="connsiteY207" fmla="*/ 304957 h 2537414"/>
                <a:gd name="connsiteX208" fmla="*/ 4013239 w 4013570"/>
                <a:gd name="connsiteY208" fmla="*/ 298607 h 2537414"/>
                <a:gd name="connsiteX209" fmla="*/ 3943389 w 4013570"/>
                <a:gd name="connsiteY209" fmla="*/ 368457 h 2537414"/>
                <a:gd name="connsiteX210" fmla="*/ 3790989 w 4013570"/>
                <a:gd name="connsiteY210" fmla="*/ 539907 h 2537414"/>
                <a:gd name="connsiteX211" fmla="*/ 3625889 w 4013570"/>
                <a:gd name="connsiteY211" fmla="*/ 654207 h 2537414"/>
                <a:gd name="connsiteX212" fmla="*/ 3346489 w 4013570"/>
                <a:gd name="connsiteY212" fmla="*/ 717707 h 2537414"/>
                <a:gd name="connsiteX213" fmla="*/ 3194089 w 4013570"/>
                <a:gd name="connsiteY213" fmla="*/ 730407 h 2537414"/>
                <a:gd name="connsiteX214" fmla="*/ 3143289 w 4013570"/>
                <a:gd name="connsiteY214" fmla="*/ 762157 h 2537414"/>
                <a:gd name="connsiteX215" fmla="*/ 3041689 w 4013570"/>
                <a:gd name="connsiteY215" fmla="*/ 857407 h 2537414"/>
                <a:gd name="connsiteX216" fmla="*/ 2825789 w 4013570"/>
                <a:gd name="connsiteY216" fmla="*/ 908207 h 2537414"/>
                <a:gd name="connsiteX217" fmla="*/ 2660689 w 4013570"/>
                <a:gd name="connsiteY217" fmla="*/ 971707 h 2537414"/>
                <a:gd name="connsiteX218" fmla="*/ 2381289 w 4013570"/>
                <a:gd name="connsiteY218" fmla="*/ 1035207 h 2537414"/>
                <a:gd name="connsiteX219" fmla="*/ 2197139 w 4013570"/>
                <a:gd name="connsiteY219" fmla="*/ 1079657 h 2537414"/>
                <a:gd name="connsiteX220" fmla="*/ 2120939 w 4013570"/>
                <a:gd name="connsiteY220" fmla="*/ 1155857 h 2537414"/>
                <a:gd name="connsiteX221" fmla="*/ 2032039 w 4013570"/>
                <a:gd name="connsiteY221" fmla="*/ 1238407 h 2537414"/>
                <a:gd name="connsiteX222" fmla="*/ 2070139 w 4013570"/>
                <a:gd name="connsiteY222" fmla="*/ 1282857 h 2537414"/>
                <a:gd name="connsiteX223" fmla="*/ 2203489 w 4013570"/>
                <a:gd name="connsiteY223" fmla="*/ 1441607 h 2537414"/>
                <a:gd name="connsiteX224" fmla="*/ 2082839 w 4013570"/>
                <a:gd name="connsiteY224" fmla="*/ 1555907 h 2537414"/>
                <a:gd name="connsiteX225" fmla="*/ 1676439 w 4013570"/>
                <a:gd name="connsiteY225" fmla="*/ 1752757 h 2537414"/>
                <a:gd name="connsiteX226" fmla="*/ 1727239 w 4013570"/>
                <a:gd name="connsiteY226" fmla="*/ 1892457 h 2537414"/>
                <a:gd name="connsiteX227" fmla="*/ 1727239 w 4013570"/>
                <a:gd name="connsiteY227" fmla="*/ 2025807 h 2537414"/>
                <a:gd name="connsiteX228" fmla="*/ 1682789 w 4013570"/>
                <a:gd name="connsiteY228" fmla="*/ 2114707 h 2537414"/>
                <a:gd name="connsiteX229" fmla="*/ 1974889 w 4013570"/>
                <a:gd name="connsiteY229" fmla="*/ 2095657 h 2537414"/>
                <a:gd name="connsiteX230" fmla="*/ 2114589 w 4013570"/>
                <a:gd name="connsiteY230" fmla="*/ 2108357 h 2537414"/>
                <a:gd name="connsiteX231" fmla="*/ 2298739 w 4013570"/>
                <a:gd name="connsiteY231" fmla="*/ 2051207 h 2537414"/>
                <a:gd name="connsiteX232" fmla="*/ 2501939 w 4013570"/>
                <a:gd name="connsiteY232" fmla="*/ 2025807 h 2537414"/>
                <a:gd name="connsiteX233" fmla="*/ 2660689 w 4013570"/>
                <a:gd name="connsiteY233" fmla="*/ 1949607 h 2537414"/>
                <a:gd name="connsiteX234" fmla="*/ 2819439 w 4013570"/>
                <a:gd name="connsiteY234" fmla="*/ 1848007 h 2537414"/>
                <a:gd name="connsiteX235" fmla="*/ 3022639 w 4013570"/>
                <a:gd name="connsiteY235" fmla="*/ 1778157 h 2537414"/>
                <a:gd name="connsiteX236" fmla="*/ 3181389 w 4013570"/>
                <a:gd name="connsiteY236" fmla="*/ 1638457 h 2537414"/>
                <a:gd name="connsiteX237" fmla="*/ 3276639 w 4013570"/>
                <a:gd name="connsiteY237" fmla="*/ 1587657 h 2537414"/>
                <a:gd name="connsiteX238" fmla="*/ 3479839 w 4013570"/>
                <a:gd name="connsiteY238" fmla="*/ 1587657 h 2537414"/>
                <a:gd name="connsiteX239" fmla="*/ 3606839 w 4013570"/>
                <a:gd name="connsiteY239" fmla="*/ 1562257 h 2537414"/>
                <a:gd name="connsiteX240" fmla="*/ 3721139 w 4013570"/>
                <a:gd name="connsiteY240" fmla="*/ 1486057 h 2537414"/>
                <a:gd name="connsiteX241" fmla="*/ 3625889 w 4013570"/>
                <a:gd name="connsiteY241" fmla="*/ 1594007 h 2537414"/>
                <a:gd name="connsiteX242" fmla="*/ 3314739 w 4013570"/>
                <a:gd name="connsiteY242" fmla="*/ 1606707 h 2537414"/>
                <a:gd name="connsiteX243" fmla="*/ 3187739 w 4013570"/>
                <a:gd name="connsiteY243" fmla="*/ 1657507 h 2537414"/>
                <a:gd name="connsiteX244" fmla="*/ 3079789 w 4013570"/>
                <a:gd name="connsiteY244" fmla="*/ 1803557 h 2537414"/>
                <a:gd name="connsiteX245" fmla="*/ 2965489 w 4013570"/>
                <a:gd name="connsiteY245" fmla="*/ 1848007 h 2537414"/>
                <a:gd name="connsiteX246" fmla="*/ 2787689 w 4013570"/>
                <a:gd name="connsiteY246" fmla="*/ 1911507 h 2537414"/>
                <a:gd name="connsiteX247" fmla="*/ 2552739 w 4013570"/>
                <a:gd name="connsiteY247" fmla="*/ 2025807 h 2537414"/>
                <a:gd name="connsiteX248" fmla="*/ 2324139 w 4013570"/>
                <a:gd name="connsiteY248" fmla="*/ 2076607 h 2537414"/>
                <a:gd name="connsiteX249" fmla="*/ 2165389 w 4013570"/>
                <a:gd name="connsiteY249" fmla="*/ 2114707 h 2537414"/>
                <a:gd name="connsiteX250" fmla="*/ 1924089 w 4013570"/>
                <a:gd name="connsiteY250" fmla="*/ 2140107 h 2537414"/>
                <a:gd name="connsiteX251" fmla="*/ 1752639 w 4013570"/>
                <a:gd name="connsiteY251" fmla="*/ 2133757 h 2537414"/>
                <a:gd name="connsiteX252" fmla="*/ 1911389 w 4013570"/>
                <a:gd name="connsiteY252" fmla="*/ 2203607 h 2537414"/>
                <a:gd name="connsiteX253" fmla="*/ 2000289 w 4013570"/>
                <a:gd name="connsiteY253" fmla="*/ 2273457 h 2537414"/>
                <a:gd name="connsiteX254" fmla="*/ 1822489 w 4013570"/>
                <a:gd name="connsiteY254" fmla="*/ 2197257 h 2537414"/>
                <a:gd name="connsiteX255" fmla="*/ 1689139 w 4013570"/>
                <a:gd name="connsiteY255" fmla="*/ 2171857 h 2537414"/>
                <a:gd name="connsiteX256" fmla="*/ 1562139 w 4013570"/>
                <a:gd name="connsiteY256" fmla="*/ 2159157 h 2537414"/>
                <a:gd name="connsiteX257" fmla="*/ 1409739 w 4013570"/>
                <a:gd name="connsiteY257" fmla="*/ 2229007 h 2537414"/>
                <a:gd name="connsiteX258" fmla="*/ 1193660 w 4013570"/>
                <a:gd name="connsiteY258" fmla="*/ 2270470 h 2537414"/>
                <a:gd name="connsiteX259" fmla="*/ 1035089 w 4013570"/>
                <a:gd name="connsiteY259" fmla="*/ 2298857 h 2537414"/>
                <a:gd name="connsiteX260" fmla="*/ 971589 w 4013570"/>
                <a:gd name="connsiteY260" fmla="*/ 2476657 h 2537414"/>
                <a:gd name="connsiteX261" fmla="*/ 869989 w 4013570"/>
                <a:gd name="connsiteY261" fmla="*/ 2527457 h 2537414"/>
                <a:gd name="connsiteX262" fmla="*/ 990639 w 4013570"/>
                <a:gd name="connsiteY262" fmla="*/ 2298857 h 2537414"/>
                <a:gd name="connsiteX263" fmla="*/ 914439 w 4013570"/>
                <a:gd name="connsiteY263" fmla="*/ 2273457 h 2537414"/>
                <a:gd name="connsiteX264" fmla="*/ 787439 w 4013570"/>
                <a:gd name="connsiteY264" fmla="*/ 2394107 h 2537414"/>
                <a:gd name="connsiteX265" fmla="*/ 685839 w 4013570"/>
                <a:gd name="connsiteY265" fmla="*/ 2521107 h 2537414"/>
                <a:gd name="connsiteX266" fmla="*/ 781089 w 4013570"/>
                <a:gd name="connsiteY266" fmla="*/ 2292507 h 2537414"/>
                <a:gd name="connsiteX267" fmla="*/ 584239 w 4013570"/>
                <a:gd name="connsiteY267" fmla="*/ 2406807 h 2537414"/>
                <a:gd name="connsiteX268" fmla="*/ 520739 w 4013570"/>
                <a:gd name="connsiteY268" fmla="*/ 2495707 h 2537414"/>
                <a:gd name="connsiteX269" fmla="*/ 508039 w 4013570"/>
                <a:gd name="connsiteY269" fmla="*/ 2368707 h 2537414"/>
                <a:gd name="connsiteX270" fmla="*/ 342939 w 4013570"/>
                <a:gd name="connsiteY270" fmla="*/ 2330607 h 2537414"/>
                <a:gd name="connsiteX271" fmla="*/ 292139 w 4013570"/>
                <a:gd name="connsiteY271" fmla="*/ 2457607 h 2537414"/>
                <a:gd name="connsiteX272" fmla="*/ 292139 w 4013570"/>
                <a:gd name="connsiteY272" fmla="*/ 2368707 h 2537414"/>
                <a:gd name="connsiteX273" fmla="*/ 39 w 4013570"/>
                <a:gd name="connsiteY273" fmla="*/ 2476657 h 2537414"/>
                <a:gd name="connsiteX0" fmla="*/ 39 w 4013570"/>
                <a:gd name="connsiteY0" fmla="*/ 2476657 h 2527457"/>
                <a:gd name="connsiteX1" fmla="*/ 273089 w 4013570"/>
                <a:gd name="connsiteY1" fmla="*/ 2317907 h 2527457"/>
                <a:gd name="connsiteX2" fmla="*/ 514389 w 4013570"/>
                <a:gd name="connsiteY2" fmla="*/ 2298857 h 2527457"/>
                <a:gd name="connsiteX3" fmla="*/ 654089 w 4013570"/>
                <a:gd name="connsiteY3" fmla="*/ 2311557 h 2527457"/>
                <a:gd name="connsiteX4" fmla="*/ 825539 w 4013570"/>
                <a:gd name="connsiteY4" fmla="*/ 2241707 h 2527457"/>
                <a:gd name="connsiteX5" fmla="*/ 1143039 w 4013570"/>
                <a:gd name="connsiteY5" fmla="*/ 2197257 h 2527457"/>
                <a:gd name="connsiteX6" fmla="*/ 1295439 w 4013570"/>
                <a:gd name="connsiteY6" fmla="*/ 2178207 h 2527457"/>
                <a:gd name="connsiteX7" fmla="*/ 1416089 w 4013570"/>
                <a:gd name="connsiteY7" fmla="*/ 2140107 h 2527457"/>
                <a:gd name="connsiteX8" fmla="*/ 1416089 w 4013570"/>
                <a:gd name="connsiteY8" fmla="*/ 2089307 h 2527457"/>
                <a:gd name="connsiteX9" fmla="*/ 1301789 w 4013570"/>
                <a:gd name="connsiteY9" fmla="*/ 2063907 h 2527457"/>
                <a:gd name="connsiteX10" fmla="*/ 1104939 w 4013570"/>
                <a:gd name="connsiteY10" fmla="*/ 2044857 h 2527457"/>
                <a:gd name="connsiteX11" fmla="*/ 958889 w 4013570"/>
                <a:gd name="connsiteY11" fmla="*/ 2006757 h 2527457"/>
                <a:gd name="connsiteX12" fmla="*/ 819189 w 4013570"/>
                <a:gd name="connsiteY12" fmla="*/ 1924207 h 2527457"/>
                <a:gd name="connsiteX13" fmla="*/ 647739 w 4013570"/>
                <a:gd name="connsiteY13" fmla="*/ 1879757 h 2527457"/>
                <a:gd name="connsiteX14" fmla="*/ 723939 w 4013570"/>
                <a:gd name="connsiteY14" fmla="*/ 1886107 h 2527457"/>
                <a:gd name="connsiteX15" fmla="*/ 1054139 w 4013570"/>
                <a:gd name="connsiteY15" fmla="*/ 1955957 h 2527457"/>
                <a:gd name="connsiteX16" fmla="*/ 1187489 w 4013570"/>
                <a:gd name="connsiteY16" fmla="*/ 2013107 h 2527457"/>
                <a:gd name="connsiteX17" fmla="*/ 1358939 w 4013570"/>
                <a:gd name="connsiteY17" fmla="*/ 2025807 h 2527457"/>
                <a:gd name="connsiteX18" fmla="*/ 1460539 w 4013570"/>
                <a:gd name="connsiteY18" fmla="*/ 2051207 h 2527457"/>
                <a:gd name="connsiteX19" fmla="*/ 1504989 w 4013570"/>
                <a:gd name="connsiteY19" fmla="*/ 2114707 h 2527457"/>
                <a:gd name="connsiteX20" fmla="*/ 1676439 w 4013570"/>
                <a:gd name="connsiteY20" fmla="*/ 2019457 h 2527457"/>
                <a:gd name="connsiteX21" fmla="*/ 1606589 w 4013570"/>
                <a:gd name="connsiteY21" fmla="*/ 1803557 h 2527457"/>
                <a:gd name="connsiteX22" fmla="*/ 1568489 w 4013570"/>
                <a:gd name="connsiteY22" fmla="*/ 1752757 h 2527457"/>
                <a:gd name="connsiteX23" fmla="*/ 1619289 w 4013570"/>
                <a:gd name="connsiteY23" fmla="*/ 1701957 h 2527457"/>
                <a:gd name="connsiteX24" fmla="*/ 1454189 w 4013570"/>
                <a:gd name="connsiteY24" fmla="*/ 1682907 h 2527457"/>
                <a:gd name="connsiteX25" fmla="*/ 1276389 w 4013570"/>
                <a:gd name="connsiteY25" fmla="*/ 1644807 h 2527457"/>
                <a:gd name="connsiteX26" fmla="*/ 1041439 w 4013570"/>
                <a:gd name="connsiteY26" fmla="*/ 1600357 h 2527457"/>
                <a:gd name="connsiteX27" fmla="*/ 882689 w 4013570"/>
                <a:gd name="connsiteY27" fmla="*/ 1587657 h 2527457"/>
                <a:gd name="connsiteX28" fmla="*/ 800139 w 4013570"/>
                <a:gd name="connsiteY28" fmla="*/ 1536857 h 2527457"/>
                <a:gd name="connsiteX29" fmla="*/ 946189 w 4013570"/>
                <a:gd name="connsiteY29" fmla="*/ 1555907 h 2527457"/>
                <a:gd name="connsiteX30" fmla="*/ 1123989 w 4013570"/>
                <a:gd name="connsiteY30" fmla="*/ 1555907 h 2527457"/>
                <a:gd name="connsiteX31" fmla="*/ 1250989 w 4013570"/>
                <a:gd name="connsiteY31" fmla="*/ 1574957 h 2527457"/>
                <a:gd name="connsiteX32" fmla="*/ 1403389 w 4013570"/>
                <a:gd name="connsiteY32" fmla="*/ 1632107 h 2527457"/>
                <a:gd name="connsiteX33" fmla="*/ 1530389 w 4013570"/>
                <a:gd name="connsiteY33" fmla="*/ 1644807 h 2527457"/>
                <a:gd name="connsiteX34" fmla="*/ 1644689 w 4013570"/>
                <a:gd name="connsiteY34" fmla="*/ 1682907 h 2527457"/>
                <a:gd name="connsiteX35" fmla="*/ 1803439 w 4013570"/>
                <a:gd name="connsiteY35" fmla="*/ 1638457 h 2527457"/>
                <a:gd name="connsiteX36" fmla="*/ 1962189 w 4013570"/>
                <a:gd name="connsiteY36" fmla="*/ 1574957 h 2527457"/>
                <a:gd name="connsiteX37" fmla="*/ 2089189 w 4013570"/>
                <a:gd name="connsiteY37" fmla="*/ 1460657 h 2527457"/>
                <a:gd name="connsiteX38" fmla="*/ 2038389 w 4013570"/>
                <a:gd name="connsiteY38" fmla="*/ 1403507 h 2527457"/>
                <a:gd name="connsiteX39" fmla="*/ 1905039 w 4013570"/>
                <a:gd name="connsiteY39" fmla="*/ 1282857 h 2527457"/>
                <a:gd name="connsiteX40" fmla="*/ 1701839 w 4013570"/>
                <a:gd name="connsiteY40" fmla="*/ 1219357 h 2527457"/>
                <a:gd name="connsiteX41" fmla="*/ 1428789 w 4013570"/>
                <a:gd name="connsiteY41" fmla="*/ 1149507 h 2527457"/>
                <a:gd name="connsiteX42" fmla="*/ 1276389 w 4013570"/>
                <a:gd name="connsiteY42" fmla="*/ 1073307 h 2527457"/>
                <a:gd name="connsiteX43" fmla="*/ 1111289 w 4013570"/>
                <a:gd name="connsiteY43" fmla="*/ 978057 h 2527457"/>
                <a:gd name="connsiteX44" fmla="*/ 971589 w 4013570"/>
                <a:gd name="connsiteY44" fmla="*/ 978057 h 2527457"/>
                <a:gd name="connsiteX45" fmla="*/ 787439 w 4013570"/>
                <a:gd name="connsiteY45" fmla="*/ 959007 h 2527457"/>
                <a:gd name="connsiteX46" fmla="*/ 666789 w 4013570"/>
                <a:gd name="connsiteY46" fmla="*/ 857407 h 2527457"/>
                <a:gd name="connsiteX47" fmla="*/ 514389 w 4013570"/>
                <a:gd name="connsiteY47" fmla="*/ 838357 h 2527457"/>
                <a:gd name="connsiteX48" fmla="*/ 425489 w 4013570"/>
                <a:gd name="connsiteY48" fmla="*/ 838357 h 2527457"/>
                <a:gd name="connsiteX49" fmla="*/ 558839 w 4013570"/>
                <a:gd name="connsiteY49" fmla="*/ 787557 h 2527457"/>
                <a:gd name="connsiteX50" fmla="*/ 425489 w 4013570"/>
                <a:gd name="connsiteY50" fmla="*/ 762157 h 2527457"/>
                <a:gd name="connsiteX51" fmla="*/ 514389 w 4013570"/>
                <a:gd name="connsiteY51" fmla="*/ 755807 h 2527457"/>
                <a:gd name="connsiteX52" fmla="*/ 660439 w 4013570"/>
                <a:gd name="connsiteY52" fmla="*/ 825657 h 2527457"/>
                <a:gd name="connsiteX53" fmla="*/ 787439 w 4013570"/>
                <a:gd name="connsiteY53" fmla="*/ 920907 h 2527457"/>
                <a:gd name="connsiteX54" fmla="*/ 984289 w 4013570"/>
                <a:gd name="connsiteY54" fmla="*/ 959007 h 2527457"/>
                <a:gd name="connsiteX55" fmla="*/ 990639 w 4013570"/>
                <a:gd name="connsiteY55" fmla="*/ 952657 h 2527457"/>
                <a:gd name="connsiteX56" fmla="*/ 914439 w 4013570"/>
                <a:gd name="connsiteY56" fmla="*/ 889157 h 2527457"/>
                <a:gd name="connsiteX57" fmla="*/ 831889 w 4013570"/>
                <a:gd name="connsiteY57" fmla="*/ 825657 h 2527457"/>
                <a:gd name="connsiteX58" fmla="*/ 736639 w 4013570"/>
                <a:gd name="connsiteY58" fmla="*/ 724057 h 2527457"/>
                <a:gd name="connsiteX59" fmla="*/ 660439 w 4013570"/>
                <a:gd name="connsiteY59" fmla="*/ 660557 h 2527457"/>
                <a:gd name="connsiteX60" fmla="*/ 577889 w 4013570"/>
                <a:gd name="connsiteY60" fmla="*/ 590707 h 2527457"/>
                <a:gd name="connsiteX61" fmla="*/ 476289 w 4013570"/>
                <a:gd name="connsiteY61" fmla="*/ 539907 h 2527457"/>
                <a:gd name="connsiteX62" fmla="*/ 590589 w 4013570"/>
                <a:gd name="connsiteY62" fmla="*/ 565307 h 2527457"/>
                <a:gd name="connsiteX63" fmla="*/ 641389 w 4013570"/>
                <a:gd name="connsiteY63" fmla="*/ 514507 h 2527457"/>
                <a:gd name="connsiteX64" fmla="*/ 641389 w 4013570"/>
                <a:gd name="connsiteY64" fmla="*/ 597057 h 2527457"/>
                <a:gd name="connsiteX65" fmla="*/ 755689 w 4013570"/>
                <a:gd name="connsiteY65" fmla="*/ 679607 h 2527457"/>
                <a:gd name="connsiteX66" fmla="*/ 869989 w 4013570"/>
                <a:gd name="connsiteY66" fmla="*/ 755807 h 2527457"/>
                <a:gd name="connsiteX67" fmla="*/ 946189 w 4013570"/>
                <a:gd name="connsiteY67" fmla="*/ 863757 h 2527457"/>
                <a:gd name="connsiteX68" fmla="*/ 1079539 w 4013570"/>
                <a:gd name="connsiteY68" fmla="*/ 959007 h 2527457"/>
                <a:gd name="connsiteX69" fmla="*/ 1079539 w 4013570"/>
                <a:gd name="connsiteY69" fmla="*/ 889157 h 2527457"/>
                <a:gd name="connsiteX70" fmla="*/ 1035089 w 4013570"/>
                <a:gd name="connsiteY70" fmla="*/ 793907 h 2527457"/>
                <a:gd name="connsiteX71" fmla="*/ 1016039 w 4013570"/>
                <a:gd name="connsiteY71" fmla="*/ 705007 h 2527457"/>
                <a:gd name="connsiteX72" fmla="*/ 939839 w 4013570"/>
                <a:gd name="connsiteY72" fmla="*/ 641507 h 2527457"/>
                <a:gd name="connsiteX73" fmla="*/ 914439 w 4013570"/>
                <a:gd name="connsiteY73" fmla="*/ 584357 h 2527457"/>
                <a:gd name="connsiteX74" fmla="*/ 800139 w 4013570"/>
                <a:gd name="connsiteY74" fmla="*/ 482757 h 2527457"/>
                <a:gd name="connsiteX75" fmla="*/ 901739 w 4013570"/>
                <a:gd name="connsiteY75" fmla="*/ 552607 h 2527457"/>
                <a:gd name="connsiteX76" fmla="*/ 996989 w 4013570"/>
                <a:gd name="connsiteY76" fmla="*/ 635157 h 2527457"/>
                <a:gd name="connsiteX77" fmla="*/ 1060489 w 4013570"/>
                <a:gd name="connsiteY77" fmla="*/ 781207 h 2527457"/>
                <a:gd name="connsiteX78" fmla="*/ 1085889 w 4013570"/>
                <a:gd name="connsiteY78" fmla="*/ 895507 h 2527457"/>
                <a:gd name="connsiteX79" fmla="*/ 1136689 w 4013570"/>
                <a:gd name="connsiteY79" fmla="*/ 984407 h 2527457"/>
                <a:gd name="connsiteX80" fmla="*/ 1314489 w 4013570"/>
                <a:gd name="connsiteY80" fmla="*/ 1066957 h 2527457"/>
                <a:gd name="connsiteX81" fmla="*/ 1504989 w 4013570"/>
                <a:gd name="connsiteY81" fmla="*/ 1136807 h 2527457"/>
                <a:gd name="connsiteX82" fmla="*/ 1676439 w 4013570"/>
                <a:gd name="connsiteY82" fmla="*/ 1193957 h 2527457"/>
                <a:gd name="connsiteX83" fmla="*/ 1866939 w 4013570"/>
                <a:gd name="connsiteY83" fmla="*/ 1219357 h 2527457"/>
                <a:gd name="connsiteX84" fmla="*/ 1924089 w 4013570"/>
                <a:gd name="connsiteY84" fmla="*/ 1225707 h 2527457"/>
                <a:gd name="connsiteX85" fmla="*/ 2025689 w 4013570"/>
                <a:gd name="connsiteY85" fmla="*/ 1149507 h 2527457"/>
                <a:gd name="connsiteX86" fmla="*/ 2152689 w 4013570"/>
                <a:gd name="connsiteY86" fmla="*/ 1092357 h 2527457"/>
                <a:gd name="connsiteX87" fmla="*/ 2159039 w 4013570"/>
                <a:gd name="connsiteY87" fmla="*/ 1047907 h 2527457"/>
                <a:gd name="connsiteX88" fmla="*/ 2038389 w 4013570"/>
                <a:gd name="connsiteY88" fmla="*/ 959007 h 2527457"/>
                <a:gd name="connsiteX89" fmla="*/ 2000289 w 4013570"/>
                <a:gd name="connsiteY89" fmla="*/ 870107 h 2527457"/>
                <a:gd name="connsiteX90" fmla="*/ 1917739 w 4013570"/>
                <a:gd name="connsiteY90" fmla="*/ 787557 h 2527457"/>
                <a:gd name="connsiteX91" fmla="*/ 1600239 w 4013570"/>
                <a:gd name="connsiteY91" fmla="*/ 616107 h 2527457"/>
                <a:gd name="connsiteX92" fmla="*/ 1511339 w 4013570"/>
                <a:gd name="connsiteY92" fmla="*/ 590707 h 2527457"/>
                <a:gd name="connsiteX93" fmla="*/ 1301789 w 4013570"/>
                <a:gd name="connsiteY93" fmla="*/ 565307 h 2527457"/>
                <a:gd name="connsiteX94" fmla="*/ 1219239 w 4013570"/>
                <a:gd name="connsiteY94" fmla="*/ 482757 h 2527457"/>
                <a:gd name="connsiteX95" fmla="*/ 1041439 w 4013570"/>
                <a:gd name="connsiteY95" fmla="*/ 419257 h 2527457"/>
                <a:gd name="connsiteX96" fmla="*/ 1174789 w 4013570"/>
                <a:gd name="connsiteY96" fmla="*/ 457357 h 2527457"/>
                <a:gd name="connsiteX97" fmla="*/ 1181139 w 4013570"/>
                <a:gd name="connsiteY97" fmla="*/ 393857 h 2527457"/>
                <a:gd name="connsiteX98" fmla="*/ 1092239 w 4013570"/>
                <a:gd name="connsiteY98" fmla="*/ 330357 h 2527457"/>
                <a:gd name="connsiteX99" fmla="*/ 1244639 w 4013570"/>
                <a:gd name="connsiteY99" fmla="*/ 412907 h 2527457"/>
                <a:gd name="connsiteX100" fmla="*/ 1295439 w 4013570"/>
                <a:gd name="connsiteY100" fmla="*/ 501807 h 2527457"/>
                <a:gd name="connsiteX101" fmla="*/ 1403389 w 4013570"/>
                <a:gd name="connsiteY101" fmla="*/ 565307 h 2527457"/>
                <a:gd name="connsiteX102" fmla="*/ 1524039 w 4013570"/>
                <a:gd name="connsiteY102" fmla="*/ 558957 h 2527457"/>
                <a:gd name="connsiteX103" fmla="*/ 1447839 w 4013570"/>
                <a:gd name="connsiteY103" fmla="*/ 476407 h 2527457"/>
                <a:gd name="connsiteX104" fmla="*/ 1320839 w 4013570"/>
                <a:gd name="connsiteY104" fmla="*/ 381157 h 2527457"/>
                <a:gd name="connsiteX105" fmla="*/ 1225589 w 4013570"/>
                <a:gd name="connsiteY105" fmla="*/ 324007 h 2527457"/>
                <a:gd name="connsiteX106" fmla="*/ 1143039 w 4013570"/>
                <a:gd name="connsiteY106" fmla="*/ 247807 h 2527457"/>
                <a:gd name="connsiteX107" fmla="*/ 1238289 w 4013570"/>
                <a:gd name="connsiteY107" fmla="*/ 285907 h 2527457"/>
                <a:gd name="connsiteX108" fmla="*/ 1276389 w 4013570"/>
                <a:gd name="connsiteY108" fmla="*/ 235107 h 2527457"/>
                <a:gd name="connsiteX109" fmla="*/ 1238289 w 4013570"/>
                <a:gd name="connsiteY109" fmla="*/ 165257 h 2527457"/>
                <a:gd name="connsiteX110" fmla="*/ 1282739 w 4013570"/>
                <a:gd name="connsiteY110" fmla="*/ 266857 h 2527457"/>
                <a:gd name="connsiteX111" fmla="*/ 1358939 w 4013570"/>
                <a:gd name="connsiteY111" fmla="*/ 355757 h 2527457"/>
                <a:gd name="connsiteX112" fmla="*/ 1466889 w 4013570"/>
                <a:gd name="connsiteY112" fmla="*/ 476407 h 2527457"/>
                <a:gd name="connsiteX113" fmla="*/ 1466889 w 4013570"/>
                <a:gd name="connsiteY113" fmla="*/ 387507 h 2527457"/>
                <a:gd name="connsiteX114" fmla="*/ 1473239 w 4013570"/>
                <a:gd name="connsiteY114" fmla="*/ 247807 h 2527457"/>
                <a:gd name="connsiteX115" fmla="*/ 1479589 w 4013570"/>
                <a:gd name="connsiteY115" fmla="*/ 451007 h 2527457"/>
                <a:gd name="connsiteX116" fmla="*/ 1498639 w 4013570"/>
                <a:gd name="connsiteY116" fmla="*/ 501807 h 2527457"/>
                <a:gd name="connsiteX117" fmla="*/ 1657389 w 4013570"/>
                <a:gd name="connsiteY117" fmla="*/ 603407 h 2527457"/>
                <a:gd name="connsiteX118" fmla="*/ 1816139 w 4013570"/>
                <a:gd name="connsiteY118" fmla="*/ 705007 h 2527457"/>
                <a:gd name="connsiteX119" fmla="*/ 1816139 w 4013570"/>
                <a:gd name="connsiteY119" fmla="*/ 578007 h 2527457"/>
                <a:gd name="connsiteX120" fmla="*/ 1803439 w 4013570"/>
                <a:gd name="connsiteY120" fmla="*/ 495457 h 2527457"/>
                <a:gd name="connsiteX121" fmla="*/ 1701839 w 4013570"/>
                <a:gd name="connsiteY121" fmla="*/ 393857 h 2527457"/>
                <a:gd name="connsiteX122" fmla="*/ 1720889 w 4013570"/>
                <a:gd name="connsiteY122" fmla="*/ 279557 h 2527457"/>
                <a:gd name="connsiteX123" fmla="*/ 1727239 w 4013570"/>
                <a:gd name="connsiteY123" fmla="*/ 412907 h 2527457"/>
                <a:gd name="connsiteX124" fmla="*/ 1841539 w 4013570"/>
                <a:gd name="connsiteY124" fmla="*/ 501807 h 2527457"/>
                <a:gd name="connsiteX125" fmla="*/ 1854239 w 4013570"/>
                <a:gd name="connsiteY125" fmla="*/ 622457 h 2527457"/>
                <a:gd name="connsiteX126" fmla="*/ 1816139 w 4013570"/>
                <a:gd name="connsiteY126" fmla="*/ 724057 h 2527457"/>
                <a:gd name="connsiteX127" fmla="*/ 1987589 w 4013570"/>
                <a:gd name="connsiteY127" fmla="*/ 800257 h 2527457"/>
                <a:gd name="connsiteX128" fmla="*/ 2101889 w 4013570"/>
                <a:gd name="connsiteY128" fmla="*/ 793907 h 2527457"/>
                <a:gd name="connsiteX129" fmla="*/ 2216189 w 4013570"/>
                <a:gd name="connsiteY129" fmla="*/ 755807 h 2527457"/>
                <a:gd name="connsiteX130" fmla="*/ 2184439 w 4013570"/>
                <a:gd name="connsiteY130" fmla="*/ 685957 h 2527457"/>
                <a:gd name="connsiteX131" fmla="*/ 2260639 w 4013570"/>
                <a:gd name="connsiteY131" fmla="*/ 654207 h 2527457"/>
                <a:gd name="connsiteX132" fmla="*/ 2197139 w 4013570"/>
                <a:gd name="connsiteY132" fmla="*/ 558957 h 2527457"/>
                <a:gd name="connsiteX133" fmla="*/ 2254289 w 4013570"/>
                <a:gd name="connsiteY133" fmla="*/ 419257 h 2527457"/>
                <a:gd name="connsiteX134" fmla="*/ 2139989 w 4013570"/>
                <a:gd name="connsiteY134" fmla="*/ 368457 h 2527457"/>
                <a:gd name="connsiteX135" fmla="*/ 2089189 w 4013570"/>
                <a:gd name="connsiteY135" fmla="*/ 285907 h 2527457"/>
                <a:gd name="connsiteX136" fmla="*/ 2032039 w 4013570"/>
                <a:gd name="connsiteY136" fmla="*/ 203357 h 2527457"/>
                <a:gd name="connsiteX137" fmla="*/ 1924089 w 4013570"/>
                <a:gd name="connsiteY137" fmla="*/ 63657 h 2527457"/>
                <a:gd name="connsiteX138" fmla="*/ 2038389 w 4013570"/>
                <a:gd name="connsiteY138" fmla="*/ 152557 h 2527457"/>
                <a:gd name="connsiteX139" fmla="*/ 2152689 w 4013570"/>
                <a:gd name="connsiteY139" fmla="*/ 285907 h 2527457"/>
                <a:gd name="connsiteX140" fmla="*/ 2241589 w 4013570"/>
                <a:gd name="connsiteY140" fmla="*/ 362107 h 2527457"/>
                <a:gd name="connsiteX141" fmla="*/ 2286039 w 4013570"/>
                <a:gd name="connsiteY141" fmla="*/ 451007 h 2527457"/>
                <a:gd name="connsiteX142" fmla="*/ 2241589 w 4013570"/>
                <a:gd name="connsiteY142" fmla="*/ 508157 h 2527457"/>
                <a:gd name="connsiteX143" fmla="*/ 2241589 w 4013570"/>
                <a:gd name="connsiteY143" fmla="*/ 571657 h 2527457"/>
                <a:gd name="connsiteX144" fmla="*/ 2317789 w 4013570"/>
                <a:gd name="connsiteY144" fmla="*/ 622457 h 2527457"/>
                <a:gd name="connsiteX145" fmla="*/ 2495589 w 4013570"/>
                <a:gd name="connsiteY145" fmla="*/ 451007 h 2527457"/>
                <a:gd name="connsiteX146" fmla="*/ 2609889 w 4013570"/>
                <a:gd name="connsiteY146" fmla="*/ 355757 h 2527457"/>
                <a:gd name="connsiteX147" fmla="*/ 2654339 w 4013570"/>
                <a:gd name="connsiteY147" fmla="*/ 336707 h 2527457"/>
                <a:gd name="connsiteX148" fmla="*/ 2609889 w 4013570"/>
                <a:gd name="connsiteY148" fmla="*/ 241457 h 2527457"/>
                <a:gd name="connsiteX149" fmla="*/ 2698789 w 4013570"/>
                <a:gd name="connsiteY149" fmla="*/ 158907 h 2527457"/>
                <a:gd name="connsiteX150" fmla="*/ 2673389 w 4013570"/>
                <a:gd name="connsiteY150" fmla="*/ 235107 h 2527457"/>
                <a:gd name="connsiteX151" fmla="*/ 2679739 w 4013570"/>
                <a:gd name="connsiteY151" fmla="*/ 311307 h 2527457"/>
                <a:gd name="connsiteX152" fmla="*/ 2806739 w 4013570"/>
                <a:gd name="connsiteY152" fmla="*/ 241457 h 2527457"/>
                <a:gd name="connsiteX153" fmla="*/ 2844839 w 4013570"/>
                <a:gd name="connsiteY153" fmla="*/ 152557 h 2527457"/>
                <a:gd name="connsiteX154" fmla="*/ 2889289 w 4013570"/>
                <a:gd name="connsiteY154" fmla="*/ 6507 h 2527457"/>
                <a:gd name="connsiteX155" fmla="*/ 2889289 w 4013570"/>
                <a:gd name="connsiteY155" fmla="*/ 101757 h 2527457"/>
                <a:gd name="connsiteX156" fmla="*/ 2984539 w 4013570"/>
                <a:gd name="connsiteY156" fmla="*/ 95407 h 2527457"/>
                <a:gd name="connsiteX157" fmla="*/ 3092489 w 4013570"/>
                <a:gd name="connsiteY157" fmla="*/ 157 h 2527457"/>
                <a:gd name="connsiteX158" fmla="*/ 2997239 w 4013570"/>
                <a:gd name="connsiteY158" fmla="*/ 120807 h 2527457"/>
                <a:gd name="connsiteX159" fmla="*/ 2889289 w 4013570"/>
                <a:gd name="connsiteY159" fmla="*/ 165257 h 2527457"/>
                <a:gd name="connsiteX160" fmla="*/ 2800389 w 4013570"/>
                <a:gd name="connsiteY160" fmla="*/ 247807 h 2527457"/>
                <a:gd name="connsiteX161" fmla="*/ 2724189 w 4013570"/>
                <a:gd name="connsiteY161" fmla="*/ 304957 h 2527457"/>
                <a:gd name="connsiteX162" fmla="*/ 2622589 w 4013570"/>
                <a:gd name="connsiteY162" fmla="*/ 381157 h 2527457"/>
                <a:gd name="connsiteX163" fmla="*/ 2603539 w 4013570"/>
                <a:gd name="connsiteY163" fmla="*/ 393857 h 2527457"/>
                <a:gd name="connsiteX164" fmla="*/ 2660689 w 4013570"/>
                <a:gd name="connsiteY164" fmla="*/ 412907 h 2527457"/>
                <a:gd name="connsiteX165" fmla="*/ 2749589 w 4013570"/>
                <a:gd name="connsiteY165" fmla="*/ 374807 h 2527457"/>
                <a:gd name="connsiteX166" fmla="*/ 2832139 w 4013570"/>
                <a:gd name="connsiteY166" fmla="*/ 349407 h 2527457"/>
                <a:gd name="connsiteX167" fmla="*/ 2933739 w 4013570"/>
                <a:gd name="connsiteY167" fmla="*/ 304957 h 2527457"/>
                <a:gd name="connsiteX168" fmla="*/ 3009939 w 4013570"/>
                <a:gd name="connsiteY168" fmla="*/ 304957 h 2527457"/>
                <a:gd name="connsiteX169" fmla="*/ 3054389 w 4013570"/>
                <a:gd name="connsiteY169" fmla="*/ 247807 h 2527457"/>
                <a:gd name="connsiteX170" fmla="*/ 3162339 w 4013570"/>
                <a:gd name="connsiteY170" fmla="*/ 235107 h 2527457"/>
                <a:gd name="connsiteX171" fmla="*/ 3086139 w 4013570"/>
                <a:gd name="connsiteY171" fmla="*/ 285907 h 2527457"/>
                <a:gd name="connsiteX172" fmla="*/ 3009939 w 4013570"/>
                <a:gd name="connsiteY172" fmla="*/ 330357 h 2527457"/>
                <a:gd name="connsiteX173" fmla="*/ 2914689 w 4013570"/>
                <a:gd name="connsiteY173" fmla="*/ 330357 h 2527457"/>
                <a:gd name="connsiteX174" fmla="*/ 2755939 w 4013570"/>
                <a:gd name="connsiteY174" fmla="*/ 419257 h 2527457"/>
                <a:gd name="connsiteX175" fmla="*/ 2622589 w 4013570"/>
                <a:gd name="connsiteY175" fmla="*/ 444657 h 2527457"/>
                <a:gd name="connsiteX176" fmla="*/ 2552739 w 4013570"/>
                <a:gd name="connsiteY176" fmla="*/ 444657 h 2527457"/>
                <a:gd name="connsiteX177" fmla="*/ 2438439 w 4013570"/>
                <a:gd name="connsiteY177" fmla="*/ 508157 h 2527457"/>
                <a:gd name="connsiteX178" fmla="*/ 2349539 w 4013570"/>
                <a:gd name="connsiteY178" fmla="*/ 628807 h 2527457"/>
                <a:gd name="connsiteX179" fmla="*/ 2286039 w 4013570"/>
                <a:gd name="connsiteY179" fmla="*/ 679607 h 2527457"/>
                <a:gd name="connsiteX180" fmla="*/ 2241589 w 4013570"/>
                <a:gd name="connsiteY180" fmla="*/ 705007 h 2527457"/>
                <a:gd name="connsiteX181" fmla="*/ 2286039 w 4013570"/>
                <a:gd name="connsiteY181" fmla="*/ 768507 h 2527457"/>
                <a:gd name="connsiteX182" fmla="*/ 2057439 w 4013570"/>
                <a:gd name="connsiteY182" fmla="*/ 844707 h 2527457"/>
                <a:gd name="connsiteX183" fmla="*/ 2057439 w 4013570"/>
                <a:gd name="connsiteY183" fmla="*/ 889157 h 2527457"/>
                <a:gd name="connsiteX184" fmla="*/ 2120939 w 4013570"/>
                <a:gd name="connsiteY184" fmla="*/ 952657 h 2527457"/>
                <a:gd name="connsiteX185" fmla="*/ 2209839 w 4013570"/>
                <a:gd name="connsiteY185" fmla="*/ 959007 h 2527457"/>
                <a:gd name="connsiteX186" fmla="*/ 2235239 w 4013570"/>
                <a:gd name="connsiteY186" fmla="*/ 1022507 h 2527457"/>
                <a:gd name="connsiteX187" fmla="*/ 2406689 w 4013570"/>
                <a:gd name="connsiteY187" fmla="*/ 1016157 h 2527457"/>
                <a:gd name="connsiteX188" fmla="*/ 2762289 w 4013570"/>
                <a:gd name="connsiteY188" fmla="*/ 920907 h 2527457"/>
                <a:gd name="connsiteX189" fmla="*/ 2997239 w 4013570"/>
                <a:gd name="connsiteY189" fmla="*/ 844707 h 2527457"/>
                <a:gd name="connsiteX190" fmla="*/ 3155989 w 4013570"/>
                <a:gd name="connsiteY190" fmla="*/ 724057 h 2527457"/>
                <a:gd name="connsiteX191" fmla="*/ 3302039 w 4013570"/>
                <a:gd name="connsiteY191" fmla="*/ 533557 h 2527457"/>
                <a:gd name="connsiteX192" fmla="*/ 3422689 w 4013570"/>
                <a:gd name="connsiteY192" fmla="*/ 374807 h 2527457"/>
                <a:gd name="connsiteX193" fmla="*/ 3530639 w 4013570"/>
                <a:gd name="connsiteY193" fmla="*/ 158907 h 2527457"/>
                <a:gd name="connsiteX194" fmla="*/ 3460789 w 4013570"/>
                <a:gd name="connsiteY194" fmla="*/ 349407 h 2527457"/>
                <a:gd name="connsiteX195" fmla="*/ 3644939 w 4013570"/>
                <a:gd name="connsiteY195" fmla="*/ 273207 h 2527457"/>
                <a:gd name="connsiteX196" fmla="*/ 3721139 w 4013570"/>
                <a:gd name="connsiteY196" fmla="*/ 146207 h 2527457"/>
                <a:gd name="connsiteX197" fmla="*/ 3644939 w 4013570"/>
                <a:gd name="connsiteY197" fmla="*/ 304957 h 2527457"/>
                <a:gd name="connsiteX198" fmla="*/ 3429039 w 4013570"/>
                <a:gd name="connsiteY198" fmla="*/ 438307 h 2527457"/>
                <a:gd name="connsiteX199" fmla="*/ 3327439 w 4013570"/>
                <a:gd name="connsiteY199" fmla="*/ 578007 h 2527457"/>
                <a:gd name="connsiteX200" fmla="*/ 3232189 w 4013570"/>
                <a:gd name="connsiteY200" fmla="*/ 711357 h 2527457"/>
                <a:gd name="connsiteX201" fmla="*/ 3435389 w 4013570"/>
                <a:gd name="connsiteY201" fmla="*/ 673257 h 2527457"/>
                <a:gd name="connsiteX202" fmla="*/ 3613189 w 4013570"/>
                <a:gd name="connsiteY202" fmla="*/ 622457 h 2527457"/>
                <a:gd name="connsiteX203" fmla="*/ 3733839 w 4013570"/>
                <a:gd name="connsiteY203" fmla="*/ 539907 h 2527457"/>
                <a:gd name="connsiteX204" fmla="*/ 3841789 w 4013570"/>
                <a:gd name="connsiteY204" fmla="*/ 476407 h 2527457"/>
                <a:gd name="connsiteX205" fmla="*/ 3911639 w 4013570"/>
                <a:gd name="connsiteY205" fmla="*/ 343057 h 2527457"/>
                <a:gd name="connsiteX206" fmla="*/ 3873539 w 4013570"/>
                <a:gd name="connsiteY206" fmla="*/ 190657 h 2527457"/>
                <a:gd name="connsiteX207" fmla="*/ 3917989 w 4013570"/>
                <a:gd name="connsiteY207" fmla="*/ 304957 h 2527457"/>
                <a:gd name="connsiteX208" fmla="*/ 4013239 w 4013570"/>
                <a:gd name="connsiteY208" fmla="*/ 298607 h 2527457"/>
                <a:gd name="connsiteX209" fmla="*/ 3943389 w 4013570"/>
                <a:gd name="connsiteY209" fmla="*/ 368457 h 2527457"/>
                <a:gd name="connsiteX210" fmla="*/ 3790989 w 4013570"/>
                <a:gd name="connsiteY210" fmla="*/ 539907 h 2527457"/>
                <a:gd name="connsiteX211" fmla="*/ 3625889 w 4013570"/>
                <a:gd name="connsiteY211" fmla="*/ 654207 h 2527457"/>
                <a:gd name="connsiteX212" fmla="*/ 3346489 w 4013570"/>
                <a:gd name="connsiteY212" fmla="*/ 717707 h 2527457"/>
                <a:gd name="connsiteX213" fmla="*/ 3194089 w 4013570"/>
                <a:gd name="connsiteY213" fmla="*/ 730407 h 2527457"/>
                <a:gd name="connsiteX214" fmla="*/ 3143289 w 4013570"/>
                <a:gd name="connsiteY214" fmla="*/ 762157 h 2527457"/>
                <a:gd name="connsiteX215" fmla="*/ 3041689 w 4013570"/>
                <a:gd name="connsiteY215" fmla="*/ 857407 h 2527457"/>
                <a:gd name="connsiteX216" fmla="*/ 2825789 w 4013570"/>
                <a:gd name="connsiteY216" fmla="*/ 908207 h 2527457"/>
                <a:gd name="connsiteX217" fmla="*/ 2660689 w 4013570"/>
                <a:gd name="connsiteY217" fmla="*/ 971707 h 2527457"/>
                <a:gd name="connsiteX218" fmla="*/ 2381289 w 4013570"/>
                <a:gd name="connsiteY218" fmla="*/ 1035207 h 2527457"/>
                <a:gd name="connsiteX219" fmla="*/ 2197139 w 4013570"/>
                <a:gd name="connsiteY219" fmla="*/ 1079657 h 2527457"/>
                <a:gd name="connsiteX220" fmla="*/ 2120939 w 4013570"/>
                <a:gd name="connsiteY220" fmla="*/ 1155857 h 2527457"/>
                <a:gd name="connsiteX221" fmla="*/ 2032039 w 4013570"/>
                <a:gd name="connsiteY221" fmla="*/ 1238407 h 2527457"/>
                <a:gd name="connsiteX222" fmla="*/ 2070139 w 4013570"/>
                <a:gd name="connsiteY222" fmla="*/ 1282857 h 2527457"/>
                <a:gd name="connsiteX223" fmla="*/ 2203489 w 4013570"/>
                <a:gd name="connsiteY223" fmla="*/ 1441607 h 2527457"/>
                <a:gd name="connsiteX224" fmla="*/ 2082839 w 4013570"/>
                <a:gd name="connsiteY224" fmla="*/ 1555907 h 2527457"/>
                <a:gd name="connsiteX225" fmla="*/ 1676439 w 4013570"/>
                <a:gd name="connsiteY225" fmla="*/ 1752757 h 2527457"/>
                <a:gd name="connsiteX226" fmla="*/ 1727239 w 4013570"/>
                <a:gd name="connsiteY226" fmla="*/ 1892457 h 2527457"/>
                <a:gd name="connsiteX227" fmla="*/ 1727239 w 4013570"/>
                <a:gd name="connsiteY227" fmla="*/ 2025807 h 2527457"/>
                <a:gd name="connsiteX228" fmla="*/ 1682789 w 4013570"/>
                <a:gd name="connsiteY228" fmla="*/ 2114707 h 2527457"/>
                <a:gd name="connsiteX229" fmla="*/ 1974889 w 4013570"/>
                <a:gd name="connsiteY229" fmla="*/ 2095657 h 2527457"/>
                <a:gd name="connsiteX230" fmla="*/ 2114589 w 4013570"/>
                <a:gd name="connsiteY230" fmla="*/ 2108357 h 2527457"/>
                <a:gd name="connsiteX231" fmla="*/ 2298739 w 4013570"/>
                <a:gd name="connsiteY231" fmla="*/ 2051207 h 2527457"/>
                <a:gd name="connsiteX232" fmla="*/ 2501939 w 4013570"/>
                <a:gd name="connsiteY232" fmla="*/ 2025807 h 2527457"/>
                <a:gd name="connsiteX233" fmla="*/ 2660689 w 4013570"/>
                <a:gd name="connsiteY233" fmla="*/ 1949607 h 2527457"/>
                <a:gd name="connsiteX234" fmla="*/ 2819439 w 4013570"/>
                <a:gd name="connsiteY234" fmla="*/ 1848007 h 2527457"/>
                <a:gd name="connsiteX235" fmla="*/ 3022639 w 4013570"/>
                <a:gd name="connsiteY235" fmla="*/ 1778157 h 2527457"/>
                <a:gd name="connsiteX236" fmla="*/ 3181389 w 4013570"/>
                <a:gd name="connsiteY236" fmla="*/ 1638457 h 2527457"/>
                <a:gd name="connsiteX237" fmla="*/ 3276639 w 4013570"/>
                <a:gd name="connsiteY237" fmla="*/ 1587657 h 2527457"/>
                <a:gd name="connsiteX238" fmla="*/ 3479839 w 4013570"/>
                <a:gd name="connsiteY238" fmla="*/ 1587657 h 2527457"/>
                <a:gd name="connsiteX239" fmla="*/ 3606839 w 4013570"/>
                <a:gd name="connsiteY239" fmla="*/ 1562257 h 2527457"/>
                <a:gd name="connsiteX240" fmla="*/ 3721139 w 4013570"/>
                <a:gd name="connsiteY240" fmla="*/ 1486057 h 2527457"/>
                <a:gd name="connsiteX241" fmla="*/ 3625889 w 4013570"/>
                <a:gd name="connsiteY241" fmla="*/ 1594007 h 2527457"/>
                <a:gd name="connsiteX242" fmla="*/ 3314739 w 4013570"/>
                <a:gd name="connsiteY242" fmla="*/ 1606707 h 2527457"/>
                <a:gd name="connsiteX243" fmla="*/ 3187739 w 4013570"/>
                <a:gd name="connsiteY243" fmla="*/ 1657507 h 2527457"/>
                <a:gd name="connsiteX244" fmla="*/ 3079789 w 4013570"/>
                <a:gd name="connsiteY244" fmla="*/ 1803557 h 2527457"/>
                <a:gd name="connsiteX245" fmla="*/ 2965489 w 4013570"/>
                <a:gd name="connsiteY245" fmla="*/ 1848007 h 2527457"/>
                <a:gd name="connsiteX246" fmla="*/ 2787689 w 4013570"/>
                <a:gd name="connsiteY246" fmla="*/ 1911507 h 2527457"/>
                <a:gd name="connsiteX247" fmla="*/ 2552739 w 4013570"/>
                <a:gd name="connsiteY247" fmla="*/ 2025807 h 2527457"/>
                <a:gd name="connsiteX248" fmla="*/ 2324139 w 4013570"/>
                <a:gd name="connsiteY248" fmla="*/ 2076607 h 2527457"/>
                <a:gd name="connsiteX249" fmla="*/ 2165389 w 4013570"/>
                <a:gd name="connsiteY249" fmla="*/ 2114707 h 2527457"/>
                <a:gd name="connsiteX250" fmla="*/ 1924089 w 4013570"/>
                <a:gd name="connsiteY250" fmla="*/ 2140107 h 2527457"/>
                <a:gd name="connsiteX251" fmla="*/ 1752639 w 4013570"/>
                <a:gd name="connsiteY251" fmla="*/ 2133757 h 2527457"/>
                <a:gd name="connsiteX252" fmla="*/ 1911389 w 4013570"/>
                <a:gd name="connsiteY252" fmla="*/ 2203607 h 2527457"/>
                <a:gd name="connsiteX253" fmla="*/ 2000289 w 4013570"/>
                <a:gd name="connsiteY253" fmla="*/ 2273457 h 2527457"/>
                <a:gd name="connsiteX254" fmla="*/ 1822489 w 4013570"/>
                <a:gd name="connsiteY254" fmla="*/ 2197257 h 2527457"/>
                <a:gd name="connsiteX255" fmla="*/ 1689139 w 4013570"/>
                <a:gd name="connsiteY255" fmla="*/ 2171857 h 2527457"/>
                <a:gd name="connsiteX256" fmla="*/ 1562139 w 4013570"/>
                <a:gd name="connsiteY256" fmla="*/ 2159157 h 2527457"/>
                <a:gd name="connsiteX257" fmla="*/ 1409739 w 4013570"/>
                <a:gd name="connsiteY257" fmla="*/ 2229007 h 2527457"/>
                <a:gd name="connsiteX258" fmla="*/ 1193660 w 4013570"/>
                <a:gd name="connsiteY258" fmla="*/ 2270470 h 2527457"/>
                <a:gd name="connsiteX259" fmla="*/ 1035089 w 4013570"/>
                <a:gd name="connsiteY259" fmla="*/ 2298857 h 2527457"/>
                <a:gd name="connsiteX260" fmla="*/ 869989 w 4013570"/>
                <a:gd name="connsiteY260" fmla="*/ 2527457 h 2527457"/>
                <a:gd name="connsiteX261" fmla="*/ 990639 w 4013570"/>
                <a:gd name="connsiteY261" fmla="*/ 2298857 h 2527457"/>
                <a:gd name="connsiteX262" fmla="*/ 914439 w 4013570"/>
                <a:gd name="connsiteY262" fmla="*/ 2273457 h 2527457"/>
                <a:gd name="connsiteX263" fmla="*/ 787439 w 4013570"/>
                <a:gd name="connsiteY263" fmla="*/ 2394107 h 2527457"/>
                <a:gd name="connsiteX264" fmla="*/ 685839 w 4013570"/>
                <a:gd name="connsiteY264" fmla="*/ 2521107 h 2527457"/>
                <a:gd name="connsiteX265" fmla="*/ 781089 w 4013570"/>
                <a:gd name="connsiteY265" fmla="*/ 2292507 h 2527457"/>
                <a:gd name="connsiteX266" fmla="*/ 584239 w 4013570"/>
                <a:gd name="connsiteY266" fmla="*/ 2406807 h 2527457"/>
                <a:gd name="connsiteX267" fmla="*/ 520739 w 4013570"/>
                <a:gd name="connsiteY267" fmla="*/ 2495707 h 2527457"/>
                <a:gd name="connsiteX268" fmla="*/ 508039 w 4013570"/>
                <a:gd name="connsiteY268" fmla="*/ 2368707 h 2527457"/>
                <a:gd name="connsiteX269" fmla="*/ 342939 w 4013570"/>
                <a:gd name="connsiteY269" fmla="*/ 2330607 h 2527457"/>
                <a:gd name="connsiteX270" fmla="*/ 292139 w 4013570"/>
                <a:gd name="connsiteY270" fmla="*/ 2457607 h 2527457"/>
                <a:gd name="connsiteX271" fmla="*/ 292139 w 4013570"/>
                <a:gd name="connsiteY271" fmla="*/ 2368707 h 2527457"/>
                <a:gd name="connsiteX272" fmla="*/ 39 w 4013570"/>
                <a:gd name="connsiteY272" fmla="*/ 2476657 h 2527457"/>
                <a:gd name="connsiteX0" fmla="*/ 39 w 4013570"/>
                <a:gd name="connsiteY0" fmla="*/ 2476657 h 2522975"/>
                <a:gd name="connsiteX1" fmla="*/ 273089 w 4013570"/>
                <a:gd name="connsiteY1" fmla="*/ 2317907 h 2522975"/>
                <a:gd name="connsiteX2" fmla="*/ 514389 w 4013570"/>
                <a:gd name="connsiteY2" fmla="*/ 2298857 h 2522975"/>
                <a:gd name="connsiteX3" fmla="*/ 654089 w 4013570"/>
                <a:gd name="connsiteY3" fmla="*/ 2311557 h 2522975"/>
                <a:gd name="connsiteX4" fmla="*/ 825539 w 4013570"/>
                <a:gd name="connsiteY4" fmla="*/ 2241707 h 2522975"/>
                <a:gd name="connsiteX5" fmla="*/ 1143039 w 4013570"/>
                <a:gd name="connsiteY5" fmla="*/ 2197257 h 2522975"/>
                <a:gd name="connsiteX6" fmla="*/ 1295439 w 4013570"/>
                <a:gd name="connsiteY6" fmla="*/ 2178207 h 2522975"/>
                <a:gd name="connsiteX7" fmla="*/ 1416089 w 4013570"/>
                <a:gd name="connsiteY7" fmla="*/ 2140107 h 2522975"/>
                <a:gd name="connsiteX8" fmla="*/ 1416089 w 4013570"/>
                <a:gd name="connsiteY8" fmla="*/ 2089307 h 2522975"/>
                <a:gd name="connsiteX9" fmla="*/ 1301789 w 4013570"/>
                <a:gd name="connsiteY9" fmla="*/ 2063907 h 2522975"/>
                <a:gd name="connsiteX10" fmla="*/ 1104939 w 4013570"/>
                <a:gd name="connsiteY10" fmla="*/ 2044857 h 2522975"/>
                <a:gd name="connsiteX11" fmla="*/ 958889 w 4013570"/>
                <a:gd name="connsiteY11" fmla="*/ 2006757 h 2522975"/>
                <a:gd name="connsiteX12" fmla="*/ 819189 w 4013570"/>
                <a:gd name="connsiteY12" fmla="*/ 1924207 h 2522975"/>
                <a:gd name="connsiteX13" fmla="*/ 647739 w 4013570"/>
                <a:gd name="connsiteY13" fmla="*/ 1879757 h 2522975"/>
                <a:gd name="connsiteX14" fmla="*/ 723939 w 4013570"/>
                <a:gd name="connsiteY14" fmla="*/ 1886107 h 2522975"/>
                <a:gd name="connsiteX15" fmla="*/ 1054139 w 4013570"/>
                <a:gd name="connsiteY15" fmla="*/ 1955957 h 2522975"/>
                <a:gd name="connsiteX16" fmla="*/ 1187489 w 4013570"/>
                <a:gd name="connsiteY16" fmla="*/ 2013107 h 2522975"/>
                <a:gd name="connsiteX17" fmla="*/ 1358939 w 4013570"/>
                <a:gd name="connsiteY17" fmla="*/ 2025807 h 2522975"/>
                <a:gd name="connsiteX18" fmla="*/ 1460539 w 4013570"/>
                <a:gd name="connsiteY18" fmla="*/ 2051207 h 2522975"/>
                <a:gd name="connsiteX19" fmla="*/ 1504989 w 4013570"/>
                <a:gd name="connsiteY19" fmla="*/ 2114707 h 2522975"/>
                <a:gd name="connsiteX20" fmla="*/ 1676439 w 4013570"/>
                <a:gd name="connsiteY20" fmla="*/ 2019457 h 2522975"/>
                <a:gd name="connsiteX21" fmla="*/ 1606589 w 4013570"/>
                <a:gd name="connsiteY21" fmla="*/ 1803557 h 2522975"/>
                <a:gd name="connsiteX22" fmla="*/ 1568489 w 4013570"/>
                <a:gd name="connsiteY22" fmla="*/ 1752757 h 2522975"/>
                <a:gd name="connsiteX23" fmla="*/ 1619289 w 4013570"/>
                <a:gd name="connsiteY23" fmla="*/ 1701957 h 2522975"/>
                <a:gd name="connsiteX24" fmla="*/ 1454189 w 4013570"/>
                <a:gd name="connsiteY24" fmla="*/ 1682907 h 2522975"/>
                <a:gd name="connsiteX25" fmla="*/ 1276389 w 4013570"/>
                <a:gd name="connsiteY25" fmla="*/ 1644807 h 2522975"/>
                <a:gd name="connsiteX26" fmla="*/ 1041439 w 4013570"/>
                <a:gd name="connsiteY26" fmla="*/ 1600357 h 2522975"/>
                <a:gd name="connsiteX27" fmla="*/ 882689 w 4013570"/>
                <a:gd name="connsiteY27" fmla="*/ 1587657 h 2522975"/>
                <a:gd name="connsiteX28" fmla="*/ 800139 w 4013570"/>
                <a:gd name="connsiteY28" fmla="*/ 1536857 h 2522975"/>
                <a:gd name="connsiteX29" fmla="*/ 946189 w 4013570"/>
                <a:gd name="connsiteY29" fmla="*/ 1555907 h 2522975"/>
                <a:gd name="connsiteX30" fmla="*/ 1123989 w 4013570"/>
                <a:gd name="connsiteY30" fmla="*/ 1555907 h 2522975"/>
                <a:gd name="connsiteX31" fmla="*/ 1250989 w 4013570"/>
                <a:gd name="connsiteY31" fmla="*/ 1574957 h 2522975"/>
                <a:gd name="connsiteX32" fmla="*/ 1403389 w 4013570"/>
                <a:gd name="connsiteY32" fmla="*/ 1632107 h 2522975"/>
                <a:gd name="connsiteX33" fmla="*/ 1530389 w 4013570"/>
                <a:gd name="connsiteY33" fmla="*/ 1644807 h 2522975"/>
                <a:gd name="connsiteX34" fmla="*/ 1644689 w 4013570"/>
                <a:gd name="connsiteY34" fmla="*/ 1682907 h 2522975"/>
                <a:gd name="connsiteX35" fmla="*/ 1803439 w 4013570"/>
                <a:gd name="connsiteY35" fmla="*/ 1638457 h 2522975"/>
                <a:gd name="connsiteX36" fmla="*/ 1962189 w 4013570"/>
                <a:gd name="connsiteY36" fmla="*/ 1574957 h 2522975"/>
                <a:gd name="connsiteX37" fmla="*/ 2089189 w 4013570"/>
                <a:gd name="connsiteY37" fmla="*/ 1460657 h 2522975"/>
                <a:gd name="connsiteX38" fmla="*/ 2038389 w 4013570"/>
                <a:gd name="connsiteY38" fmla="*/ 1403507 h 2522975"/>
                <a:gd name="connsiteX39" fmla="*/ 1905039 w 4013570"/>
                <a:gd name="connsiteY39" fmla="*/ 1282857 h 2522975"/>
                <a:gd name="connsiteX40" fmla="*/ 1701839 w 4013570"/>
                <a:gd name="connsiteY40" fmla="*/ 1219357 h 2522975"/>
                <a:gd name="connsiteX41" fmla="*/ 1428789 w 4013570"/>
                <a:gd name="connsiteY41" fmla="*/ 1149507 h 2522975"/>
                <a:gd name="connsiteX42" fmla="*/ 1276389 w 4013570"/>
                <a:gd name="connsiteY42" fmla="*/ 1073307 h 2522975"/>
                <a:gd name="connsiteX43" fmla="*/ 1111289 w 4013570"/>
                <a:gd name="connsiteY43" fmla="*/ 978057 h 2522975"/>
                <a:gd name="connsiteX44" fmla="*/ 971589 w 4013570"/>
                <a:gd name="connsiteY44" fmla="*/ 978057 h 2522975"/>
                <a:gd name="connsiteX45" fmla="*/ 787439 w 4013570"/>
                <a:gd name="connsiteY45" fmla="*/ 959007 h 2522975"/>
                <a:gd name="connsiteX46" fmla="*/ 666789 w 4013570"/>
                <a:gd name="connsiteY46" fmla="*/ 857407 h 2522975"/>
                <a:gd name="connsiteX47" fmla="*/ 514389 w 4013570"/>
                <a:gd name="connsiteY47" fmla="*/ 838357 h 2522975"/>
                <a:gd name="connsiteX48" fmla="*/ 425489 w 4013570"/>
                <a:gd name="connsiteY48" fmla="*/ 838357 h 2522975"/>
                <a:gd name="connsiteX49" fmla="*/ 558839 w 4013570"/>
                <a:gd name="connsiteY49" fmla="*/ 787557 h 2522975"/>
                <a:gd name="connsiteX50" fmla="*/ 425489 w 4013570"/>
                <a:gd name="connsiteY50" fmla="*/ 762157 h 2522975"/>
                <a:gd name="connsiteX51" fmla="*/ 514389 w 4013570"/>
                <a:gd name="connsiteY51" fmla="*/ 755807 h 2522975"/>
                <a:gd name="connsiteX52" fmla="*/ 660439 w 4013570"/>
                <a:gd name="connsiteY52" fmla="*/ 825657 h 2522975"/>
                <a:gd name="connsiteX53" fmla="*/ 787439 w 4013570"/>
                <a:gd name="connsiteY53" fmla="*/ 920907 h 2522975"/>
                <a:gd name="connsiteX54" fmla="*/ 984289 w 4013570"/>
                <a:gd name="connsiteY54" fmla="*/ 959007 h 2522975"/>
                <a:gd name="connsiteX55" fmla="*/ 990639 w 4013570"/>
                <a:gd name="connsiteY55" fmla="*/ 952657 h 2522975"/>
                <a:gd name="connsiteX56" fmla="*/ 914439 w 4013570"/>
                <a:gd name="connsiteY56" fmla="*/ 889157 h 2522975"/>
                <a:gd name="connsiteX57" fmla="*/ 831889 w 4013570"/>
                <a:gd name="connsiteY57" fmla="*/ 825657 h 2522975"/>
                <a:gd name="connsiteX58" fmla="*/ 736639 w 4013570"/>
                <a:gd name="connsiteY58" fmla="*/ 724057 h 2522975"/>
                <a:gd name="connsiteX59" fmla="*/ 660439 w 4013570"/>
                <a:gd name="connsiteY59" fmla="*/ 660557 h 2522975"/>
                <a:gd name="connsiteX60" fmla="*/ 577889 w 4013570"/>
                <a:gd name="connsiteY60" fmla="*/ 590707 h 2522975"/>
                <a:gd name="connsiteX61" fmla="*/ 476289 w 4013570"/>
                <a:gd name="connsiteY61" fmla="*/ 539907 h 2522975"/>
                <a:gd name="connsiteX62" fmla="*/ 590589 w 4013570"/>
                <a:gd name="connsiteY62" fmla="*/ 565307 h 2522975"/>
                <a:gd name="connsiteX63" fmla="*/ 641389 w 4013570"/>
                <a:gd name="connsiteY63" fmla="*/ 514507 h 2522975"/>
                <a:gd name="connsiteX64" fmla="*/ 641389 w 4013570"/>
                <a:gd name="connsiteY64" fmla="*/ 597057 h 2522975"/>
                <a:gd name="connsiteX65" fmla="*/ 755689 w 4013570"/>
                <a:gd name="connsiteY65" fmla="*/ 679607 h 2522975"/>
                <a:gd name="connsiteX66" fmla="*/ 869989 w 4013570"/>
                <a:gd name="connsiteY66" fmla="*/ 755807 h 2522975"/>
                <a:gd name="connsiteX67" fmla="*/ 946189 w 4013570"/>
                <a:gd name="connsiteY67" fmla="*/ 863757 h 2522975"/>
                <a:gd name="connsiteX68" fmla="*/ 1079539 w 4013570"/>
                <a:gd name="connsiteY68" fmla="*/ 959007 h 2522975"/>
                <a:gd name="connsiteX69" fmla="*/ 1079539 w 4013570"/>
                <a:gd name="connsiteY69" fmla="*/ 889157 h 2522975"/>
                <a:gd name="connsiteX70" fmla="*/ 1035089 w 4013570"/>
                <a:gd name="connsiteY70" fmla="*/ 793907 h 2522975"/>
                <a:gd name="connsiteX71" fmla="*/ 1016039 w 4013570"/>
                <a:gd name="connsiteY71" fmla="*/ 705007 h 2522975"/>
                <a:gd name="connsiteX72" fmla="*/ 939839 w 4013570"/>
                <a:gd name="connsiteY72" fmla="*/ 641507 h 2522975"/>
                <a:gd name="connsiteX73" fmla="*/ 914439 w 4013570"/>
                <a:gd name="connsiteY73" fmla="*/ 584357 h 2522975"/>
                <a:gd name="connsiteX74" fmla="*/ 800139 w 4013570"/>
                <a:gd name="connsiteY74" fmla="*/ 482757 h 2522975"/>
                <a:gd name="connsiteX75" fmla="*/ 901739 w 4013570"/>
                <a:gd name="connsiteY75" fmla="*/ 552607 h 2522975"/>
                <a:gd name="connsiteX76" fmla="*/ 996989 w 4013570"/>
                <a:gd name="connsiteY76" fmla="*/ 635157 h 2522975"/>
                <a:gd name="connsiteX77" fmla="*/ 1060489 w 4013570"/>
                <a:gd name="connsiteY77" fmla="*/ 781207 h 2522975"/>
                <a:gd name="connsiteX78" fmla="*/ 1085889 w 4013570"/>
                <a:gd name="connsiteY78" fmla="*/ 895507 h 2522975"/>
                <a:gd name="connsiteX79" fmla="*/ 1136689 w 4013570"/>
                <a:gd name="connsiteY79" fmla="*/ 984407 h 2522975"/>
                <a:gd name="connsiteX80" fmla="*/ 1314489 w 4013570"/>
                <a:gd name="connsiteY80" fmla="*/ 1066957 h 2522975"/>
                <a:gd name="connsiteX81" fmla="*/ 1504989 w 4013570"/>
                <a:gd name="connsiteY81" fmla="*/ 1136807 h 2522975"/>
                <a:gd name="connsiteX82" fmla="*/ 1676439 w 4013570"/>
                <a:gd name="connsiteY82" fmla="*/ 1193957 h 2522975"/>
                <a:gd name="connsiteX83" fmla="*/ 1866939 w 4013570"/>
                <a:gd name="connsiteY83" fmla="*/ 1219357 h 2522975"/>
                <a:gd name="connsiteX84" fmla="*/ 1924089 w 4013570"/>
                <a:gd name="connsiteY84" fmla="*/ 1225707 h 2522975"/>
                <a:gd name="connsiteX85" fmla="*/ 2025689 w 4013570"/>
                <a:gd name="connsiteY85" fmla="*/ 1149507 h 2522975"/>
                <a:gd name="connsiteX86" fmla="*/ 2152689 w 4013570"/>
                <a:gd name="connsiteY86" fmla="*/ 1092357 h 2522975"/>
                <a:gd name="connsiteX87" fmla="*/ 2159039 w 4013570"/>
                <a:gd name="connsiteY87" fmla="*/ 1047907 h 2522975"/>
                <a:gd name="connsiteX88" fmla="*/ 2038389 w 4013570"/>
                <a:gd name="connsiteY88" fmla="*/ 959007 h 2522975"/>
                <a:gd name="connsiteX89" fmla="*/ 2000289 w 4013570"/>
                <a:gd name="connsiteY89" fmla="*/ 870107 h 2522975"/>
                <a:gd name="connsiteX90" fmla="*/ 1917739 w 4013570"/>
                <a:gd name="connsiteY90" fmla="*/ 787557 h 2522975"/>
                <a:gd name="connsiteX91" fmla="*/ 1600239 w 4013570"/>
                <a:gd name="connsiteY91" fmla="*/ 616107 h 2522975"/>
                <a:gd name="connsiteX92" fmla="*/ 1511339 w 4013570"/>
                <a:gd name="connsiteY92" fmla="*/ 590707 h 2522975"/>
                <a:gd name="connsiteX93" fmla="*/ 1301789 w 4013570"/>
                <a:gd name="connsiteY93" fmla="*/ 565307 h 2522975"/>
                <a:gd name="connsiteX94" fmla="*/ 1219239 w 4013570"/>
                <a:gd name="connsiteY94" fmla="*/ 482757 h 2522975"/>
                <a:gd name="connsiteX95" fmla="*/ 1041439 w 4013570"/>
                <a:gd name="connsiteY95" fmla="*/ 419257 h 2522975"/>
                <a:gd name="connsiteX96" fmla="*/ 1174789 w 4013570"/>
                <a:gd name="connsiteY96" fmla="*/ 457357 h 2522975"/>
                <a:gd name="connsiteX97" fmla="*/ 1181139 w 4013570"/>
                <a:gd name="connsiteY97" fmla="*/ 393857 h 2522975"/>
                <a:gd name="connsiteX98" fmla="*/ 1092239 w 4013570"/>
                <a:gd name="connsiteY98" fmla="*/ 330357 h 2522975"/>
                <a:gd name="connsiteX99" fmla="*/ 1244639 w 4013570"/>
                <a:gd name="connsiteY99" fmla="*/ 412907 h 2522975"/>
                <a:gd name="connsiteX100" fmla="*/ 1295439 w 4013570"/>
                <a:gd name="connsiteY100" fmla="*/ 501807 h 2522975"/>
                <a:gd name="connsiteX101" fmla="*/ 1403389 w 4013570"/>
                <a:gd name="connsiteY101" fmla="*/ 565307 h 2522975"/>
                <a:gd name="connsiteX102" fmla="*/ 1524039 w 4013570"/>
                <a:gd name="connsiteY102" fmla="*/ 558957 h 2522975"/>
                <a:gd name="connsiteX103" fmla="*/ 1447839 w 4013570"/>
                <a:gd name="connsiteY103" fmla="*/ 476407 h 2522975"/>
                <a:gd name="connsiteX104" fmla="*/ 1320839 w 4013570"/>
                <a:gd name="connsiteY104" fmla="*/ 381157 h 2522975"/>
                <a:gd name="connsiteX105" fmla="*/ 1225589 w 4013570"/>
                <a:gd name="connsiteY105" fmla="*/ 324007 h 2522975"/>
                <a:gd name="connsiteX106" fmla="*/ 1143039 w 4013570"/>
                <a:gd name="connsiteY106" fmla="*/ 247807 h 2522975"/>
                <a:gd name="connsiteX107" fmla="*/ 1238289 w 4013570"/>
                <a:gd name="connsiteY107" fmla="*/ 285907 h 2522975"/>
                <a:gd name="connsiteX108" fmla="*/ 1276389 w 4013570"/>
                <a:gd name="connsiteY108" fmla="*/ 235107 h 2522975"/>
                <a:gd name="connsiteX109" fmla="*/ 1238289 w 4013570"/>
                <a:gd name="connsiteY109" fmla="*/ 165257 h 2522975"/>
                <a:gd name="connsiteX110" fmla="*/ 1282739 w 4013570"/>
                <a:gd name="connsiteY110" fmla="*/ 266857 h 2522975"/>
                <a:gd name="connsiteX111" fmla="*/ 1358939 w 4013570"/>
                <a:gd name="connsiteY111" fmla="*/ 355757 h 2522975"/>
                <a:gd name="connsiteX112" fmla="*/ 1466889 w 4013570"/>
                <a:gd name="connsiteY112" fmla="*/ 476407 h 2522975"/>
                <a:gd name="connsiteX113" fmla="*/ 1466889 w 4013570"/>
                <a:gd name="connsiteY113" fmla="*/ 387507 h 2522975"/>
                <a:gd name="connsiteX114" fmla="*/ 1473239 w 4013570"/>
                <a:gd name="connsiteY114" fmla="*/ 247807 h 2522975"/>
                <a:gd name="connsiteX115" fmla="*/ 1479589 w 4013570"/>
                <a:gd name="connsiteY115" fmla="*/ 451007 h 2522975"/>
                <a:gd name="connsiteX116" fmla="*/ 1498639 w 4013570"/>
                <a:gd name="connsiteY116" fmla="*/ 501807 h 2522975"/>
                <a:gd name="connsiteX117" fmla="*/ 1657389 w 4013570"/>
                <a:gd name="connsiteY117" fmla="*/ 603407 h 2522975"/>
                <a:gd name="connsiteX118" fmla="*/ 1816139 w 4013570"/>
                <a:gd name="connsiteY118" fmla="*/ 705007 h 2522975"/>
                <a:gd name="connsiteX119" fmla="*/ 1816139 w 4013570"/>
                <a:gd name="connsiteY119" fmla="*/ 578007 h 2522975"/>
                <a:gd name="connsiteX120" fmla="*/ 1803439 w 4013570"/>
                <a:gd name="connsiteY120" fmla="*/ 495457 h 2522975"/>
                <a:gd name="connsiteX121" fmla="*/ 1701839 w 4013570"/>
                <a:gd name="connsiteY121" fmla="*/ 393857 h 2522975"/>
                <a:gd name="connsiteX122" fmla="*/ 1720889 w 4013570"/>
                <a:gd name="connsiteY122" fmla="*/ 279557 h 2522975"/>
                <a:gd name="connsiteX123" fmla="*/ 1727239 w 4013570"/>
                <a:gd name="connsiteY123" fmla="*/ 412907 h 2522975"/>
                <a:gd name="connsiteX124" fmla="*/ 1841539 w 4013570"/>
                <a:gd name="connsiteY124" fmla="*/ 501807 h 2522975"/>
                <a:gd name="connsiteX125" fmla="*/ 1854239 w 4013570"/>
                <a:gd name="connsiteY125" fmla="*/ 622457 h 2522975"/>
                <a:gd name="connsiteX126" fmla="*/ 1816139 w 4013570"/>
                <a:gd name="connsiteY126" fmla="*/ 724057 h 2522975"/>
                <a:gd name="connsiteX127" fmla="*/ 1987589 w 4013570"/>
                <a:gd name="connsiteY127" fmla="*/ 800257 h 2522975"/>
                <a:gd name="connsiteX128" fmla="*/ 2101889 w 4013570"/>
                <a:gd name="connsiteY128" fmla="*/ 793907 h 2522975"/>
                <a:gd name="connsiteX129" fmla="*/ 2216189 w 4013570"/>
                <a:gd name="connsiteY129" fmla="*/ 755807 h 2522975"/>
                <a:gd name="connsiteX130" fmla="*/ 2184439 w 4013570"/>
                <a:gd name="connsiteY130" fmla="*/ 685957 h 2522975"/>
                <a:gd name="connsiteX131" fmla="*/ 2260639 w 4013570"/>
                <a:gd name="connsiteY131" fmla="*/ 654207 h 2522975"/>
                <a:gd name="connsiteX132" fmla="*/ 2197139 w 4013570"/>
                <a:gd name="connsiteY132" fmla="*/ 558957 h 2522975"/>
                <a:gd name="connsiteX133" fmla="*/ 2254289 w 4013570"/>
                <a:gd name="connsiteY133" fmla="*/ 419257 h 2522975"/>
                <a:gd name="connsiteX134" fmla="*/ 2139989 w 4013570"/>
                <a:gd name="connsiteY134" fmla="*/ 368457 h 2522975"/>
                <a:gd name="connsiteX135" fmla="*/ 2089189 w 4013570"/>
                <a:gd name="connsiteY135" fmla="*/ 285907 h 2522975"/>
                <a:gd name="connsiteX136" fmla="*/ 2032039 w 4013570"/>
                <a:gd name="connsiteY136" fmla="*/ 203357 h 2522975"/>
                <a:gd name="connsiteX137" fmla="*/ 1924089 w 4013570"/>
                <a:gd name="connsiteY137" fmla="*/ 63657 h 2522975"/>
                <a:gd name="connsiteX138" fmla="*/ 2038389 w 4013570"/>
                <a:gd name="connsiteY138" fmla="*/ 152557 h 2522975"/>
                <a:gd name="connsiteX139" fmla="*/ 2152689 w 4013570"/>
                <a:gd name="connsiteY139" fmla="*/ 285907 h 2522975"/>
                <a:gd name="connsiteX140" fmla="*/ 2241589 w 4013570"/>
                <a:gd name="connsiteY140" fmla="*/ 362107 h 2522975"/>
                <a:gd name="connsiteX141" fmla="*/ 2286039 w 4013570"/>
                <a:gd name="connsiteY141" fmla="*/ 451007 h 2522975"/>
                <a:gd name="connsiteX142" fmla="*/ 2241589 w 4013570"/>
                <a:gd name="connsiteY142" fmla="*/ 508157 h 2522975"/>
                <a:gd name="connsiteX143" fmla="*/ 2241589 w 4013570"/>
                <a:gd name="connsiteY143" fmla="*/ 571657 h 2522975"/>
                <a:gd name="connsiteX144" fmla="*/ 2317789 w 4013570"/>
                <a:gd name="connsiteY144" fmla="*/ 622457 h 2522975"/>
                <a:gd name="connsiteX145" fmla="*/ 2495589 w 4013570"/>
                <a:gd name="connsiteY145" fmla="*/ 451007 h 2522975"/>
                <a:gd name="connsiteX146" fmla="*/ 2609889 w 4013570"/>
                <a:gd name="connsiteY146" fmla="*/ 355757 h 2522975"/>
                <a:gd name="connsiteX147" fmla="*/ 2654339 w 4013570"/>
                <a:gd name="connsiteY147" fmla="*/ 336707 h 2522975"/>
                <a:gd name="connsiteX148" fmla="*/ 2609889 w 4013570"/>
                <a:gd name="connsiteY148" fmla="*/ 241457 h 2522975"/>
                <a:gd name="connsiteX149" fmla="*/ 2698789 w 4013570"/>
                <a:gd name="connsiteY149" fmla="*/ 158907 h 2522975"/>
                <a:gd name="connsiteX150" fmla="*/ 2673389 w 4013570"/>
                <a:gd name="connsiteY150" fmla="*/ 235107 h 2522975"/>
                <a:gd name="connsiteX151" fmla="*/ 2679739 w 4013570"/>
                <a:gd name="connsiteY151" fmla="*/ 311307 h 2522975"/>
                <a:gd name="connsiteX152" fmla="*/ 2806739 w 4013570"/>
                <a:gd name="connsiteY152" fmla="*/ 241457 h 2522975"/>
                <a:gd name="connsiteX153" fmla="*/ 2844839 w 4013570"/>
                <a:gd name="connsiteY153" fmla="*/ 152557 h 2522975"/>
                <a:gd name="connsiteX154" fmla="*/ 2889289 w 4013570"/>
                <a:gd name="connsiteY154" fmla="*/ 6507 h 2522975"/>
                <a:gd name="connsiteX155" fmla="*/ 2889289 w 4013570"/>
                <a:gd name="connsiteY155" fmla="*/ 101757 h 2522975"/>
                <a:gd name="connsiteX156" fmla="*/ 2984539 w 4013570"/>
                <a:gd name="connsiteY156" fmla="*/ 95407 h 2522975"/>
                <a:gd name="connsiteX157" fmla="*/ 3092489 w 4013570"/>
                <a:gd name="connsiteY157" fmla="*/ 157 h 2522975"/>
                <a:gd name="connsiteX158" fmla="*/ 2997239 w 4013570"/>
                <a:gd name="connsiteY158" fmla="*/ 120807 h 2522975"/>
                <a:gd name="connsiteX159" fmla="*/ 2889289 w 4013570"/>
                <a:gd name="connsiteY159" fmla="*/ 165257 h 2522975"/>
                <a:gd name="connsiteX160" fmla="*/ 2800389 w 4013570"/>
                <a:gd name="connsiteY160" fmla="*/ 247807 h 2522975"/>
                <a:gd name="connsiteX161" fmla="*/ 2724189 w 4013570"/>
                <a:gd name="connsiteY161" fmla="*/ 304957 h 2522975"/>
                <a:gd name="connsiteX162" fmla="*/ 2622589 w 4013570"/>
                <a:gd name="connsiteY162" fmla="*/ 381157 h 2522975"/>
                <a:gd name="connsiteX163" fmla="*/ 2603539 w 4013570"/>
                <a:gd name="connsiteY163" fmla="*/ 393857 h 2522975"/>
                <a:gd name="connsiteX164" fmla="*/ 2660689 w 4013570"/>
                <a:gd name="connsiteY164" fmla="*/ 412907 h 2522975"/>
                <a:gd name="connsiteX165" fmla="*/ 2749589 w 4013570"/>
                <a:gd name="connsiteY165" fmla="*/ 374807 h 2522975"/>
                <a:gd name="connsiteX166" fmla="*/ 2832139 w 4013570"/>
                <a:gd name="connsiteY166" fmla="*/ 349407 h 2522975"/>
                <a:gd name="connsiteX167" fmla="*/ 2933739 w 4013570"/>
                <a:gd name="connsiteY167" fmla="*/ 304957 h 2522975"/>
                <a:gd name="connsiteX168" fmla="*/ 3009939 w 4013570"/>
                <a:gd name="connsiteY168" fmla="*/ 304957 h 2522975"/>
                <a:gd name="connsiteX169" fmla="*/ 3054389 w 4013570"/>
                <a:gd name="connsiteY169" fmla="*/ 247807 h 2522975"/>
                <a:gd name="connsiteX170" fmla="*/ 3162339 w 4013570"/>
                <a:gd name="connsiteY170" fmla="*/ 235107 h 2522975"/>
                <a:gd name="connsiteX171" fmla="*/ 3086139 w 4013570"/>
                <a:gd name="connsiteY171" fmla="*/ 285907 h 2522975"/>
                <a:gd name="connsiteX172" fmla="*/ 3009939 w 4013570"/>
                <a:gd name="connsiteY172" fmla="*/ 330357 h 2522975"/>
                <a:gd name="connsiteX173" fmla="*/ 2914689 w 4013570"/>
                <a:gd name="connsiteY173" fmla="*/ 330357 h 2522975"/>
                <a:gd name="connsiteX174" fmla="*/ 2755939 w 4013570"/>
                <a:gd name="connsiteY174" fmla="*/ 419257 h 2522975"/>
                <a:gd name="connsiteX175" fmla="*/ 2622589 w 4013570"/>
                <a:gd name="connsiteY175" fmla="*/ 444657 h 2522975"/>
                <a:gd name="connsiteX176" fmla="*/ 2552739 w 4013570"/>
                <a:gd name="connsiteY176" fmla="*/ 444657 h 2522975"/>
                <a:gd name="connsiteX177" fmla="*/ 2438439 w 4013570"/>
                <a:gd name="connsiteY177" fmla="*/ 508157 h 2522975"/>
                <a:gd name="connsiteX178" fmla="*/ 2349539 w 4013570"/>
                <a:gd name="connsiteY178" fmla="*/ 628807 h 2522975"/>
                <a:gd name="connsiteX179" fmla="*/ 2286039 w 4013570"/>
                <a:gd name="connsiteY179" fmla="*/ 679607 h 2522975"/>
                <a:gd name="connsiteX180" fmla="*/ 2241589 w 4013570"/>
                <a:gd name="connsiteY180" fmla="*/ 705007 h 2522975"/>
                <a:gd name="connsiteX181" fmla="*/ 2286039 w 4013570"/>
                <a:gd name="connsiteY181" fmla="*/ 768507 h 2522975"/>
                <a:gd name="connsiteX182" fmla="*/ 2057439 w 4013570"/>
                <a:gd name="connsiteY182" fmla="*/ 844707 h 2522975"/>
                <a:gd name="connsiteX183" fmla="*/ 2057439 w 4013570"/>
                <a:gd name="connsiteY183" fmla="*/ 889157 h 2522975"/>
                <a:gd name="connsiteX184" fmla="*/ 2120939 w 4013570"/>
                <a:gd name="connsiteY184" fmla="*/ 952657 h 2522975"/>
                <a:gd name="connsiteX185" fmla="*/ 2209839 w 4013570"/>
                <a:gd name="connsiteY185" fmla="*/ 959007 h 2522975"/>
                <a:gd name="connsiteX186" fmla="*/ 2235239 w 4013570"/>
                <a:gd name="connsiteY186" fmla="*/ 1022507 h 2522975"/>
                <a:gd name="connsiteX187" fmla="*/ 2406689 w 4013570"/>
                <a:gd name="connsiteY187" fmla="*/ 1016157 h 2522975"/>
                <a:gd name="connsiteX188" fmla="*/ 2762289 w 4013570"/>
                <a:gd name="connsiteY188" fmla="*/ 920907 h 2522975"/>
                <a:gd name="connsiteX189" fmla="*/ 2997239 w 4013570"/>
                <a:gd name="connsiteY189" fmla="*/ 844707 h 2522975"/>
                <a:gd name="connsiteX190" fmla="*/ 3155989 w 4013570"/>
                <a:gd name="connsiteY190" fmla="*/ 724057 h 2522975"/>
                <a:gd name="connsiteX191" fmla="*/ 3302039 w 4013570"/>
                <a:gd name="connsiteY191" fmla="*/ 533557 h 2522975"/>
                <a:gd name="connsiteX192" fmla="*/ 3422689 w 4013570"/>
                <a:gd name="connsiteY192" fmla="*/ 374807 h 2522975"/>
                <a:gd name="connsiteX193" fmla="*/ 3530639 w 4013570"/>
                <a:gd name="connsiteY193" fmla="*/ 158907 h 2522975"/>
                <a:gd name="connsiteX194" fmla="*/ 3460789 w 4013570"/>
                <a:gd name="connsiteY194" fmla="*/ 349407 h 2522975"/>
                <a:gd name="connsiteX195" fmla="*/ 3644939 w 4013570"/>
                <a:gd name="connsiteY195" fmla="*/ 273207 h 2522975"/>
                <a:gd name="connsiteX196" fmla="*/ 3721139 w 4013570"/>
                <a:gd name="connsiteY196" fmla="*/ 146207 h 2522975"/>
                <a:gd name="connsiteX197" fmla="*/ 3644939 w 4013570"/>
                <a:gd name="connsiteY197" fmla="*/ 304957 h 2522975"/>
                <a:gd name="connsiteX198" fmla="*/ 3429039 w 4013570"/>
                <a:gd name="connsiteY198" fmla="*/ 438307 h 2522975"/>
                <a:gd name="connsiteX199" fmla="*/ 3327439 w 4013570"/>
                <a:gd name="connsiteY199" fmla="*/ 578007 h 2522975"/>
                <a:gd name="connsiteX200" fmla="*/ 3232189 w 4013570"/>
                <a:gd name="connsiteY200" fmla="*/ 711357 h 2522975"/>
                <a:gd name="connsiteX201" fmla="*/ 3435389 w 4013570"/>
                <a:gd name="connsiteY201" fmla="*/ 673257 h 2522975"/>
                <a:gd name="connsiteX202" fmla="*/ 3613189 w 4013570"/>
                <a:gd name="connsiteY202" fmla="*/ 622457 h 2522975"/>
                <a:gd name="connsiteX203" fmla="*/ 3733839 w 4013570"/>
                <a:gd name="connsiteY203" fmla="*/ 539907 h 2522975"/>
                <a:gd name="connsiteX204" fmla="*/ 3841789 w 4013570"/>
                <a:gd name="connsiteY204" fmla="*/ 476407 h 2522975"/>
                <a:gd name="connsiteX205" fmla="*/ 3911639 w 4013570"/>
                <a:gd name="connsiteY205" fmla="*/ 343057 h 2522975"/>
                <a:gd name="connsiteX206" fmla="*/ 3873539 w 4013570"/>
                <a:gd name="connsiteY206" fmla="*/ 190657 h 2522975"/>
                <a:gd name="connsiteX207" fmla="*/ 3917989 w 4013570"/>
                <a:gd name="connsiteY207" fmla="*/ 304957 h 2522975"/>
                <a:gd name="connsiteX208" fmla="*/ 4013239 w 4013570"/>
                <a:gd name="connsiteY208" fmla="*/ 298607 h 2522975"/>
                <a:gd name="connsiteX209" fmla="*/ 3943389 w 4013570"/>
                <a:gd name="connsiteY209" fmla="*/ 368457 h 2522975"/>
                <a:gd name="connsiteX210" fmla="*/ 3790989 w 4013570"/>
                <a:gd name="connsiteY210" fmla="*/ 539907 h 2522975"/>
                <a:gd name="connsiteX211" fmla="*/ 3625889 w 4013570"/>
                <a:gd name="connsiteY211" fmla="*/ 654207 h 2522975"/>
                <a:gd name="connsiteX212" fmla="*/ 3346489 w 4013570"/>
                <a:gd name="connsiteY212" fmla="*/ 717707 h 2522975"/>
                <a:gd name="connsiteX213" fmla="*/ 3194089 w 4013570"/>
                <a:gd name="connsiteY213" fmla="*/ 730407 h 2522975"/>
                <a:gd name="connsiteX214" fmla="*/ 3143289 w 4013570"/>
                <a:gd name="connsiteY214" fmla="*/ 762157 h 2522975"/>
                <a:gd name="connsiteX215" fmla="*/ 3041689 w 4013570"/>
                <a:gd name="connsiteY215" fmla="*/ 857407 h 2522975"/>
                <a:gd name="connsiteX216" fmla="*/ 2825789 w 4013570"/>
                <a:gd name="connsiteY216" fmla="*/ 908207 h 2522975"/>
                <a:gd name="connsiteX217" fmla="*/ 2660689 w 4013570"/>
                <a:gd name="connsiteY217" fmla="*/ 971707 h 2522975"/>
                <a:gd name="connsiteX218" fmla="*/ 2381289 w 4013570"/>
                <a:gd name="connsiteY218" fmla="*/ 1035207 h 2522975"/>
                <a:gd name="connsiteX219" fmla="*/ 2197139 w 4013570"/>
                <a:gd name="connsiteY219" fmla="*/ 1079657 h 2522975"/>
                <a:gd name="connsiteX220" fmla="*/ 2120939 w 4013570"/>
                <a:gd name="connsiteY220" fmla="*/ 1155857 h 2522975"/>
                <a:gd name="connsiteX221" fmla="*/ 2032039 w 4013570"/>
                <a:gd name="connsiteY221" fmla="*/ 1238407 h 2522975"/>
                <a:gd name="connsiteX222" fmla="*/ 2070139 w 4013570"/>
                <a:gd name="connsiteY222" fmla="*/ 1282857 h 2522975"/>
                <a:gd name="connsiteX223" fmla="*/ 2203489 w 4013570"/>
                <a:gd name="connsiteY223" fmla="*/ 1441607 h 2522975"/>
                <a:gd name="connsiteX224" fmla="*/ 2082839 w 4013570"/>
                <a:gd name="connsiteY224" fmla="*/ 1555907 h 2522975"/>
                <a:gd name="connsiteX225" fmla="*/ 1676439 w 4013570"/>
                <a:gd name="connsiteY225" fmla="*/ 1752757 h 2522975"/>
                <a:gd name="connsiteX226" fmla="*/ 1727239 w 4013570"/>
                <a:gd name="connsiteY226" fmla="*/ 1892457 h 2522975"/>
                <a:gd name="connsiteX227" fmla="*/ 1727239 w 4013570"/>
                <a:gd name="connsiteY227" fmla="*/ 2025807 h 2522975"/>
                <a:gd name="connsiteX228" fmla="*/ 1682789 w 4013570"/>
                <a:gd name="connsiteY228" fmla="*/ 2114707 h 2522975"/>
                <a:gd name="connsiteX229" fmla="*/ 1974889 w 4013570"/>
                <a:gd name="connsiteY229" fmla="*/ 2095657 h 2522975"/>
                <a:gd name="connsiteX230" fmla="*/ 2114589 w 4013570"/>
                <a:gd name="connsiteY230" fmla="*/ 2108357 h 2522975"/>
                <a:gd name="connsiteX231" fmla="*/ 2298739 w 4013570"/>
                <a:gd name="connsiteY231" fmla="*/ 2051207 h 2522975"/>
                <a:gd name="connsiteX232" fmla="*/ 2501939 w 4013570"/>
                <a:gd name="connsiteY232" fmla="*/ 2025807 h 2522975"/>
                <a:gd name="connsiteX233" fmla="*/ 2660689 w 4013570"/>
                <a:gd name="connsiteY233" fmla="*/ 1949607 h 2522975"/>
                <a:gd name="connsiteX234" fmla="*/ 2819439 w 4013570"/>
                <a:gd name="connsiteY234" fmla="*/ 1848007 h 2522975"/>
                <a:gd name="connsiteX235" fmla="*/ 3022639 w 4013570"/>
                <a:gd name="connsiteY235" fmla="*/ 1778157 h 2522975"/>
                <a:gd name="connsiteX236" fmla="*/ 3181389 w 4013570"/>
                <a:gd name="connsiteY236" fmla="*/ 1638457 h 2522975"/>
                <a:gd name="connsiteX237" fmla="*/ 3276639 w 4013570"/>
                <a:gd name="connsiteY237" fmla="*/ 1587657 h 2522975"/>
                <a:gd name="connsiteX238" fmla="*/ 3479839 w 4013570"/>
                <a:gd name="connsiteY238" fmla="*/ 1587657 h 2522975"/>
                <a:gd name="connsiteX239" fmla="*/ 3606839 w 4013570"/>
                <a:gd name="connsiteY239" fmla="*/ 1562257 h 2522975"/>
                <a:gd name="connsiteX240" fmla="*/ 3721139 w 4013570"/>
                <a:gd name="connsiteY240" fmla="*/ 1486057 h 2522975"/>
                <a:gd name="connsiteX241" fmla="*/ 3625889 w 4013570"/>
                <a:gd name="connsiteY241" fmla="*/ 1594007 h 2522975"/>
                <a:gd name="connsiteX242" fmla="*/ 3314739 w 4013570"/>
                <a:gd name="connsiteY242" fmla="*/ 1606707 h 2522975"/>
                <a:gd name="connsiteX243" fmla="*/ 3187739 w 4013570"/>
                <a:gd name="connsiteY243" fmla="*/ 1657507 h 2522975"/>
                <a:gd name="connsiteX244" fmla="*/ 3079789 w 4013570"/>
                <a:gd name="connsiteY244" fmla="*/ 1803557 h 2522975"/>
                <a:gd name="connsiteX245" fmla="*/ 2965489 w 4013570"/>
                <a:gd name="connsiteY245" fmla="*/ 1848007 h 2522975"/>
                <a:gd name="connsiteX246" fmla="*/ 2787689 w 4013570"/>
                <a:gd name="connsiteY246" fmla="*/ 1911507 h 2522975"/>
                <a:gd name="connsiteX247" fmla="*/ 2552739 w 4013570"/>
                <a:gd name="connsiteY247" fmla="*/ 2025807 h 2522975"/>
                <a:gd name="connsiteX248" fmla="*/ 2324139 w 4013570"/>
                <a:gd name="connsiteY248" fmla="*/ 2076607 h 2522975"/>
                <a:gd name="connsiteX249" fmla="*/ 2165389 w 4013570"/>
                <a:gd name="connsiteY249" fmla="*/ 2114707 h 2522975"/>
                <a:gd name="connsiteX250" fmla="*/ 1924089 w 4013570"/>
                <a:gd name="connsiteY250" fmla="*/ 2140107 h 2522975"/>
                <a:gd name="connsiteX251" fmla="*/ 1752639 w 4013570"/>
                <a:gd name="connsiteY251" fmla="*/ 2133757 h 2522975"/>
                <a:gd name="connsiteX252" fmla="*/ 1911389 w 4013570"/>
                <a:gd name="connsiteY252" fmla="*/ 2203607 h 2522975"/>
                <a:gd name="connsiteX253" fmla="*/ 2000289 w 4013570"/>
                <a:gd name="connsiteY253" fmla="*/ 2273457 h 2522975"/>
                <a:gd name="connsiteX254" fmla="*/ 1822489 w 4013570"/>
                <a:gd name="connsiteY254" fmla="*/ 2197257 h 2522975"/>
                <a:gd name="connsiteX255" fmla="*/ 1689139 w 4013570"/>
                <a:gd name="connsiteY255" fmla="*/ 2171857 h 2522975"/>
                <a:gd name="connsiteX256" fmla="*/ 1562139 w 4013570"/>
                <a:gd name="connsiteY256" fmla="*/ 2159157 h 2522975"/>
                <a:gd name="connsiteX257" fmla="*/ 1409739 w 4013570"/>
                <a:gd name="connsiteY257" fmla="*/ 2229007 h 2522975"/>
                <a:gd name="connsiteX258" fmla="*/ 1193660 w 4013570"/>
                <a:gd name="connsiteY258" fmla="*/ 2270470 h 2522975"/>
                <a:gd name="connsiteX259" fmla="*/ 1035089 w 4013570"/>
                <a:gd name="connsiteY259" fmla="*/ 2298857 h 2522975"/>
                <a:gd name="connsiteX260" fmla="*/ 990639 w 4013570"/>
                <a:gd name="connsiteY260" fmla="*/ 2298857 h 2522975"/>
                <a:gd name="connsiteX261" fmla="*/ 914439 w 4013570"/>
                <a:gd name="connsiteY261" fmla="*/ 2273457 h 2522975"/>
                <a:gd name="connsiteX262" fmla="*/ 787439 w 4013570"/>
                <a:gd name="connsiteY262" fmla="*/ 2394107 h 2522975"/>
                <a:gd name="connsiteX263" fmla="*/ 685839 w 4013570"/>
                <a:gd name="connsiteY263" fmla="*/ 2521107 h 2522975"/>
                <a:gd name="connsiteX264" fmla="*/ 781089 w 4013570"/>
                <a:gd name="connsiteY264" fmla="*/ 2292507 h 2522975"/>
                <a:gd name="connsiteX265" fmla="*/ 584239 w 4013570"/>
                <a:gd name="connsiteY265" fmla="*/ 2406807 h 2522975"/>
                <a:gd name="connsiteX266" fmla="*/ 520739 w 4013570"/>
                <a:gd name="connsiteY266" fmla="*/ 2495707 h 2522975"/>
                <a:gd name="connsiteX267" fmla="*/ 508039 w 4013570"/>
                <a:gd name="connsiteY267" fmla="*/ 2368707 h 2522975"/>
                <a:gd name="connsiteX268" fmla="*/ 342939 w 4013570"/>
                <a:gd name="connsiteY268" fmla="*/ 2330607 h 2522975"/>
                <a:gd name="connsiteX269" fmla="*/ 292139 w 4013570"/>
                <a:gd name="connsiteY269" fmla="*/ 2457607 h 2522975"/>
                <a:gd name="connsiteX270" fmla="*/ 292139 w 4013570"/>
                <a:gd name="connsiteY270" fmla="*/ 2368707 h 2522975"/>
                <a:gd name="connsiteX271" fmla="*/ 39 w 4013570"/>
                <a:gd name="connsiteY271" fmla="*/ 2476657 h 2522975"/>
                <a:gd name="connsiteX0" fmla="*/ 39 w 4013570"/>
                <a:gd name="connsiteY0" fmla="*/ 2476657 h 2496163"/>
                <a:gd name="connsiteX1" fmla="*/ 273089 w 4013570"/>
                <a:gd name="connsiteY1" fmla="*/ 2317907 h 2496163"/>
                <a:gd name="connsiteX2" fmla="*/ 514389 w 4013570"/>
                <a:gd name="connsiteY2" fmla="*/ 2298857 h 2496163"/>
                <a:gd name="connsiteX3" fmla="*/ 654089 w 4013570"/>
                <a:gd name="connsiteY3" fmla="*/ 2311557 h 2496163"/>
                <a:gd name="connsiteX4" fmla="*/ 825539 w 4013570"/>
                <a:gd name="connsiteY4" fmla="*/ 2241707 h 2496163"/>
                <a:gd name="connsiteX5" fmla="*/ 1143039 w 4013570"/>
                <a:gd name="connsiteY5" fmla="*/ 2197257 h 2496163"/>
                <a:gd name="connsiteX6" fmla="*/ 1295439 w 4013570"/>
                <a:gd name="connsiteY6" fmla="*/ 2178207 h 2496163"/>
                <a:gd name="connsiteX7" fmla="*/ 1416089 w 4013570"/>
                <a:gd name="connsiteY7" fmla="*/ 2140107 h 2496163"/>
                <a:gd name="connsiteX8" fmla="*/ 1416089 w 4013570"/>
                <a:gd name="connsiteY8" fmla="*/ 2089307 h 2496163"/>
                <a:gd name="connsiteX9" fmla="*/ 1301789 w 4013570"/>
                <a:gd name="connsiteY9" fmla="*/ 2063907 h 2496163"/>
                <a:gd name="connsiteX10" fmla="*/ 1104939 w 4013570"/>
                <a:gd name="connsiteY10" fmla="*/ 2044857 h 2496163"/>
                <a:gd name="connsiteX11" fmla="*/ 958889 w 4013570"/>
                <a:gd name="connsiteY11" fmla="*/ 2006757 h 2496163"/>
                <a:gd name="connsiteX12" fmla="*/ 819189 w 4013570"/>
                <a:gd name="connsiteY12" fmla="*/ 1924207 h 2496163"/>
                <a:gd name="connsiteX13" fmla="*/ 647739 w 4013570"/>
                <a:gd name="connsiteY13" fmla="*/ 1879757 h 2496163"/>
                <a:gd name="connsiteX14" fmla="*/ 723939 w 4013570"/>
                <a:gd name="connsiteY14" fmla="*/ 1886107 h 2496163"/>
                <a:gd name="connsiteX15" fmla="*/ 1054139 w 4013570"/>
                <a:gd name="connsiteY15" fmla="*/ 1955957 h 2496163"/>
                <a:gd name="connsiteX16" fmla="*/ 1187489 w 4013570"/>
                <a:gd name="connsiteY16" fmla="*/ 2013107 h 2496163"/>
                <a:gd name="connsiteX17" fmla="*/ 1358939 w 4013570"/>
                <a:gd name="connsiteY17" fmla="*/ 2025807 h 2496163"/>
                <a:gd name="connsiteX18" fmla="*/ 1460539 w 4013570"/>
                <a:gd name="connsiteY18" fmla="*/ 2051207 h 2496163"/>
                <a:gd name="connsiteX19" fmla="*/ 1504989 w 4013570"/>
                <a:gd name="connsiteY19" fmla="*/ 2114707 h 2496163"/>
                <a:gd name="connsiteX20" fmla="*/ 1676439 w 4013570"/>
                <a:gd name="connsiteY20" fmla="*/ 2019457 h 2496163"/>
                <a:gd name="connsiteX21" fmla="*/ 1606589 w 4013570"/>
                <a:gd name="connsiteY21" fmla="*/ 1803557 h 2496163"/>
                <a:gd name="connsiteX22" fmla="*/ 1568489 w 4013570"/>
                <a:gd name="connsiteY22" fmla="*/ 1752757 h 2496163"/>
                <a:gd name="connsiteX23" fmla="*/ 1619289 w 4013570"/>
                <a:gd name="connsiteY23" fmla="*/ 1701957 h 2496163"/>
                <a:gd name="connsiteX24" fmla="*/ 1454189 w 4013570"/>
                <a:gd name="connsiteY24" fmla="*/ 1682907 h 2496163"/>
                <a:gd name="connsiteX25" fmla="*/ 1276389 w 4013570"/>
                <a:gd name="connsiteY25" fmla="*/ 1644807 h 2496163"/>
                <a:gd name="connsiteX26" fmla="*/ 1041439 w 4013570"/>
                <a:gd name="connsiteY26" fmla="*/ 1600357 h 2496163"/>
                <a:gd name="connsiteX27" fmla="*/ 882689 w 4013570"/>
                <a:gd name="connsiteY27" fmla="*/ 1587657 h 2496163"/>
                <a:gd name="connsiteX28" fmla="*/ 800139 w 4013570"/>
                <a:gd name="connsiteY28" fmla="*/ 1536857 h 2496163"/>
                <a:gd name="connsiteX29" fmla="*/ 946189 w 4013570"/>
                <a:gd name="connsiteY29" fmla="*/ 1555907 h 2496163"/>
                <a:gd name="connsiteX30" fmla="*/ 1123989 w 4013570"/>
                <a:gd name="connsiteY30" fmla="*/ 1555907 h 2496163"/>
                <a:gd name="connsiteX31" fmla="*/ 1250989 w 4013570"/>
                <a:gd name="connsiteY31" fmla="*/ 1574957 h 2496163"/>
                <a:gd name="connsiteX32" fmla="*/ 1403389 w 4013570"/>
                <a:gd name="connsiteY32" fmla="*/ 1632107 h 2496163"/>
                <a:gd name="connsiteX33" fmla="*/ 1530389 w 4013570"/>
                <a:gd name="connsiteY33" fmla="*/ 1644807 h 2496163"/>
                <a:gd name="connsiteX34" fmla="*/ 1644689 w 4013570"/>
                <a:gd name="connsiteY34" fmla="*/ 1682907 h 2496163"/>
                <a:gd name="connsiteX35" fmla="*/ 1803439 w 4013570"/>
                <a:gd name="connsiteY35" fmla="*/ 1638457 h 2496163"/>
                <a:gd name="connsiteX36" fmla="*/ 1962189 w 4013570"/>
                <a:gd name="connsiteY36" fmla="*/ 1574957 h 2496163"/>
                <a:gd name="connsiteX37" fmla="*/ 2089189 w 4013570"/>
                <a:gd name="connsiteY37" fmla="*/ 1460657 h 2496163"/>
                <a:gd name="connsiteX38" fmla="*/ 2038389 w 4013570"/>
                <a:gd name="connsiteY38" fmla="*/ 1403507 h 2496163"/>
                <a:gd name="connsiteX39" fmla="*/ 1905039 w 4013570"/>
                <a:gd name="connsiteY39" fmla="*/ 1282857 h 2496163"/>
                <a:gd name="connsiteX40" fmla="*/ 1701839 w 4013570"/>
                <a:gd name="connsiteY40" fmla="*/ 1219357 h 2496163"/>
                <a:gd name="connsiteX41" fmla="*/ 1428789 w 4013570"/>
                <a:gd name="connsiteY41" fmla="*/ 1149507 h 2496163"/>
                <a:gd name="connsiteX42" fmla="*/ 1276389 w 4013570"/>
                <a:gd name="connsiteY42" fmla="*/ 1073307 h 2496163"/>
                <a:gd name="connsiteX43" fmla="*/ 1111289 w 4013570"/>
                <a:gd name="connsiteY43" fmla="*/ 978057 h 2496163"/>
                <a:gd name="connsiteX44" fmla="*/ 971589 w 4013570"/>
                <a:gd name="connsiteY44" fmla="*/ 978057 h 2496163"/>
                <a:gd name="connsiteX45" fmla="*/ 787439 w 4013570"/>
                <a:gd name="connsiteY45" fmla="*/ 959007 h 2496163"/>
                <a:gd name="connsiteX46" fmla="*/ 666789 w 4013570"/>
                <a:gd name="connsiteY46" fmla="*/ 857407 h 2496163"/>
                <a:gd name="connsiteX47" fmla="*/ 514389 w 4013570"/>
                <a:gd name="connsiteY47" fmla="*/ 838357 h 2496163"/>
                <a:gd name="connsiteX48" fmla="*/ 425489 w 4013570"/>
                <a:gd name="connsiteY48" fmla="*/ 838357 h 2496163"/>
                <a:gd name="connsiteX49" fmla="*/ 558839 w 4013570"/>
                <a:gd name="connsiteY49" fmla="*/ 787557 h 2496163"/>
                <a:gd name="connsiteX50" fmla="*/ 425489 w 4013570"/>
                <a:gd name="connsiteY50" fmla="*/ 762157 h 2496163"/>
                <a:gd name="connsiteX51" fmla="*/ 514389 w 4013570"/>
                <a:gd name="connsiteY51" fmla="*/ 755807 h 2496163"/>
                <a:gd name="connsiteX52" fmla="*/ 660439 w 4013570"/>
                <a:gd name="connsiteY52" fmla="*/ 825657 h 2496163"/>
                <a:gd name="connsiteX53" fmla="*/ 787439 w 4013570"/>
                <a:gd name="connsiteY53" fmla="*/ 920907 h 2496163"/>
                <a:gd name="connsiteX54" fmla="*/ 984289 w 4013570"/>
                <a:gd name="connsiteY54" fmla="*/ 959007 h 2496163"/>
                <a:gd name="connsiteX55" fmla="*/ 990639 w 4013570"/>
                <a:gd name="connsiteY55" fmla="*/ 952657 h 2496163"/>
                <a:gd name="connsiteX56" fmla="*/ 914439 w 4013570"/>
                <a:gd name="connsiteY56" fmla="*/ 889157 h 2496163"/>
                <a:gd name="connsiteX57" fmla="*/ 831889 w 4013570"/>
                <a:gd name="connsiteY57" fmla="*/ 825657 h 2496163"/>
                <a:gd name="connsiteX58" fmla="*/ 736639 w 4013570"/>
                <a:gd name="connsiteY58" fmla="*/ 724057 h 2496163"/>
                <a:gd name="connsiteX59" fmla="*/ 660439 w 4013570"/>
                <a:gd name="connsiteY59" fmla="*/ 660557 h 2496163"/>
                <a:gd name="connsiteX60" fmla="*/ 577889 w 4013570"/>
                <a:gd name="connsiteY60" fmla="*/ 590707 h 2496163"/>
                <a:gd name="connsiteX61" fmla="*/ 476289 w 4013570"/>
                <a:gd name="connsiteY61" fmla="*/ 539907 h 2496163"/>
                <a:gd name="connsiteX62" fmla="*/ 590589 w 4013570"/>
                <a:gd name="connsiteY62" fmla="*/ 565307 h 2496163"/>
                <a:gd name="connsiteX63" fmla="*/ 641389 w 4013570"/>
                <a:gd name="connsiteY63" fmla="*/ 514507 h 2496163"/>
                <a:gd name="connsiteX64" fmla="*/ 641389 w 4013570"/>
                <a:gd name="connsiteY64" fmla="*/ 597057 h 2496163"/>
                <a:gd name="connsiteX65" fmla="*/ 755689 w 4013570"/>
                <a:gd name="connsiteY65" fmla="*/ 679607 h 2496163"/>
                <a:gd name="connsiteX66" fmla="*/ 869989 w 4013570"/>
                <a:gd name="connsiteY66" fmla="*/ 755807 h 2496163"/>
                <a:gd name="connsiteX67" fmla="*/ 946189 w 4013570"/>
                <a:gd name="connsiteY67" fmla="*/ 863757 h 2496163"/>
                <a:gd name="connsiteX68" fmla="*/ 1079539 w 4013570"/>
                <a:gd name="connsiteY68" fmla="*/ 959007 h 2496163"/>
                <a:gd name="connsiteX69" fmla="*/ 1079539 w 4013570"/>
                <a:gd name="connsiteY69" fmla="*/ 889157 h 2496163"/>
                <a:gd name="connsiteX70" fmla="*/ 1035089 w 4013570"/>
                <a:gd name="connsiteY70" fmla="*/ 793907 h 2496163"/>
                <a:gd name="connsiteX71" fmla="*/ 1016039 w 4013570"/>
                <a:gd name="connsiteY71" fmla="*/ 705007 h 2496163"/>
                <a:gd name="connsiteX72" fmla="*/ 939839 w 4013570"/>
                <a:gd name="connsiteY72" fmla="*/ 641507 h 2496163"/>
                <a:gd name="connsiteX73" fmla="*/ 914439 w 4013570"/>
                <a:gd name="connsiteY73" fmla="*/ 584357 h 2496163"/>
                <a:gd name="connsiteX74" fmla="*/ 800139 w 4013570"/>
                <a:gd name="connsiteY74" fmla="*/ 482757 h 2496163"/>
                <a:gd name="connsiteX75" fmla="*/ 901739 w 4013570"/>
                <a:gd name="connsiteY75" fmla="*/ 552607 h 2496163"/>
                <a:gd name="connsiteX76" fmla="*/ 996989 w 4013570"/>
                <a:gd name="connsiteY76" fmla="*/ 635157 h 2496163"/>
                <a:gd name="connsiteX77" fmla="*/ 1060489 w 4013570"/>
                <a:gd name="connsiteY77" fmla="*/ 781207 h 2496163"/>
                <a:gd name="connsiteX78" fmla="*/ 1085889 w 4013570"/>
                <a:gd name="connsiteY78" fmla="*/ 895507 h 2496163"/>
                <a:gd name="connsiteX79" fmla="*/ 1136689 w 4013570"/>
                <a:gd name="connsiteY79" fmla="*/ 984407 h 2496163"/>
                <a:gd name="connsiteX80" fmla="*/ 1314489 w 4013570"/>
                <a:gd name="connsiteY80" fmla="*/ 1066957 h 2496163"/>
                <a:gd name="connsiteX81" fmla="*/ 1504989 w 4013570"/>
                <a:gd name="connsiteY81" fmla="*/ 1136807 h 2496163"/>
                <a:gd name="connsiteX82" fmla="*/ 1676439 w 4013570"/>
                <a:gd name="connsiteY82" fmla="*/ 1193957 h 2496163"/>
                <a:gd name="connsiteX83" fmla="*/ 1866939 w 4013570"/>
                <a:gd name="connsiteY83" fmla="*/ 1219357 h 2496163"/>
                <a:gd name="connsiteX84" fmla="*/ 1924089 w 4013570"/>
                <a:gd name="connsiteY84" fmla="*/ 1225707 h 2496163"/>
                <a:gd name="connsiteX85" fmla="*/ 2025689 w 4013570"/>
                <a:gd name="connsiteY85" fmla="*/ 1149507 h 2496163"/>
                <a:gd name="connsiteX86" fmla="*/ 2152689 w 4013570"/>
                <a:gd name="connsiteY86" fmla="*/ 1092357 h 2496163"/>
                <a:gd name="connsiteX87" fmla="*/ 2159039 w 4013570"/>
                <a:gd name="connsiteY87" fmla="*/ 1047907 h 2496163"/>
                <a:gd name="connsiteX88" fmla="*/ 2038389 w 4013570"/>
                <a:gd name="connsiteY88" fmla="*/ 959007 h 2496163"/>
                <a:gd name="connsiteX89" fmla="*/ 2000289 w 4013570"/>
                <a:gd name="connsiteY89" fmla="*/ 870107 h 2496163"/>
                <a:gd name="connsiteX90" fmla="*/ 1917739 w 4013570"/>
                <a:gd name="connsiteY90" fmla="*/ 787557 h 2496163"/>
                <a:gd name="connsiteX91" fmla="*/ 1600239 w 4013570"/>
                <a:gd name="connsiteY91" fmla="*/ 616107 h 2496163"/>
                <a:gd name="connsiteX92" fmla="*/ 1511339 w 4013570"/>
                <a:gd name="connsiteY92" fmla="*/ 590707 h 2496163"/>
                <a:gd name="connsiteX93" fmla="*/ 1301789 w 4013570"/>
                <a:gd name="connsiteY93" fmla="*/ 565307 h 2496163"/>
                <a:gd name="connsiteX94" fmla="*/ 1219239 w 4013570"/>
                <a:gd name="connsiteY94" fmla="*/ 482757 h 2496163"/>
                <a:gd name="connsiteX95" fmla="*/ 1041439 w 4013570"/>
                <a:gd name="connsiteY95" fmla="*/ 419257 h 2496163"/>
                <a:gd name="connsiteX96" fmla="*/ 1174789 w 4013570"/>
                <a:gd name="connsiteY96" fmla="*/ 457357 h 2496163"/>
                <a:gd name="connsiteX97" fmla="*/ 1181139 w 4013570"/>
                <a:gd name="connsiteY97" fmla="*/ 393857 h 2496163"/>
                <a:gd name="connsiteX98" fmla="*/ 1092239 w 4013570"/>
                <a:gd name="connsiteY98" fmla="*/ 330357 h 2496163"/>
                <a:gd name="connsiteX99" fmla="*/ 1244639 w 4013570"/>
                <a:gd name="connsiteY99" fmla="*/ 412907 h 2496163"/>
                <a:gd name="connsiteX100" fmla="*/ 1295439 w 4013570"/>
                <a:gd name="connsiteY100" fmla="*/ 501807 h 2496163"/>
                <a:gd name="connsiteX101" fmla="*/ 1403389 w 4013570"/>
                <a:gd name="connsiteY101" fmla="*/ 565307 h 2496163"/>
                <a:gd name="connsiteX102" fmla="*/ 1524039 w 4013570"/>
                <a:gd name="connsiteY102" fmla="*/ 558957 h 2496163"/>
                <a:gd name="connsiteX103" fmla="*/ 1447839 w 4013570"/>
                <a:gd name="connsiteY103" fmla="*/ 476407 h 2496163"/>
                <a:gd name="connsiteX104" fmla="*/ 1320839 w 4013570"/>
                <a:gd name="connsiteY104" fmla="*/ 381157 h 2496163"/>
                <a:gd name="connsiteX105" fmla="*/ 1225589 w 4013570"/>
                <a:gd name="connsiteY105" fmla="*/ 324007 h 2496163"/>
                <a:gd name="connsiteX106" fmla="*/ 1143039 w 4013570"/>
                <a:gd name="connsiteY106" fmla="*/ 247807 h 2496163"/>
                <a:gd name="connsiteX107" fmla="*/ 1238289 w 4013570"/>
                <a:gd name="connsiteY107" fmla="*/ 285907 h 2496163"/>
                <a:gd name="connsiteX108" fmla="*/ 1276389 w 4013570"/>
                <a:gd name="connsiteY108" fmla="*/ 235107 h 2496163"/>
                <a:gd name="connsiteX109" fmla="*/ 1238289 w 4013570"/>
                <a:gd name="connsiteY109" fmla="*/ 165257 h 2496163"/>
                <a:gd name="connsiteX110" fmla="*/ 1282739 w 4013570"/>
                <a:gd name="connsiteY110" fmla="*/ 266857 h 2496163"/>
                <a:gd name="connsiteX111" fmla="*/ 1358939 w 4013570"/>
                <a:gd name="connsiteY111" fmla="*/ 355757 h 2496163"/>
                <a:gd name="connsiteX112" fmla="*/ 1466889 w 4013570"/>
                <a:gd name="connsiteY112" fmla="*/ 476407 h 2496163"/>
                <a:gd name="connsiteX113" fmla="*/ 1466889 w 4013570"/>
                <a:gd name="connsiteY113" fmla="*/ 387507 h 2496163"/>
                <a:gd name="connsiteX114" fmla="*/ 1473239 w 4013570"/>
                <a:gd name="connsiteY114" fmla="*/ 247807 h 2496163"/>
                <a:gd name="connsiteX115" fmla="*/ 1479589 w 4013570"/>
                <a:gd name="connsiteY115" fmla="*/ 451007 h 2496163"/>
                <a:gd name="connsiteX116" fmla="*/ 1498639 w 4013570"/>
                <a:gd name="connsiteY116" fmla="*/ 501807 h 2496163"/>
                <a:gd name="connsiteX117" fmla="*/ 1657389 w 4013570"/>
                <a:gd name="connsiteY117" fmla="*/ 603407 h 2496163"/>
                <a:gd name="connsiteX118" fmla="*/ 1816139 w 4013570"/>
                <a:gd name="connsiteY118" fmla="*/ 705007 h 2496163"/>
                <a:gd name="connsiteX119" fmla="*/ 1816139 w 4013570"/>
                <a:gd name="connsiteY119" fmla="*/ 578007 h 2496163"/>
                <a:gd name="connsiteX120" fmla="*/ 1803439 w 4013570"/>
                <a:gd name="connsiteY120" fmla="*/ 495457 h 2496163"/>
                <a:gd name="connsiteX121" fmla="*/ 1701839 w 4013570"/>
                <a:gd name="connsiteY121" fmla="*/ 393857 h 2496163"/>
                <a:gd name="connsiteX122" fmla="*/ 1720889 w 4013570"/>
                <a:gd name="connsiteY122" fmla="*/ 279557 h 2496163"/>
                <a:gd name="connsiteX123" fmla="*/ 1727239 w 4013570"/>
                <a:gd name="connsiteY123" fmla="*/ 412907 h 2496163"/>
                <a:gd name="connsiteX124" fmla="*/ 1841539 w 4013570"/>
                <a:gd name="connsiteY124" fmla="*/ 501807 h 2496163"/>
                <a:gd name="connsiteX125" fmla="*/ 1854239 w 4013570"/>
                <a:gd name="connsiteY125" fmla="*/ 622457 h 2496163"/>
                <a:gd name="connsiteX126" fmla="*/ 1816139 w 4013570"/>
                <a:gd name="connsiteY126" fmla="*/ 724057 h 2496163"/>
                <a:gd name="connsiteX127" fmla="*/ 1987589 w 4013570"/>
                <a:gd name="connsiteY127" fmla="*/ 800257 h 2496163"/>
                <a:gd name="connsiteX128" fmla="*/ 2101889 w 4013570"/>
                <a:gd name="connsiteY128" fmla="*/ 793907 h 2496163"/>
                <a:gd name="connsiteX129" fmla="*/ 2216189 w 4013570"/>
                <a:gd name="connsiteY129" fmla="*/ 755807 h 2496163"/>
                <a:gd name="connsiteX130" fmla="*/ 2184439 w 4013570"/>
                <a:gd name="connsiteY130" fmla="*/ 685957 h 2496163"/>
                <a:gd name="connsiteX131" fmla="*/ 2260639 w 4013570"/>
                <a:gd name="connsiteY131" fmla="*/ 654207 h 2496163"/>
                <a:gd name="connsiteX132" fmla="*/ 2197139 w 4013570"/>
                <a:gd name="connsiteY132" fmla="*/ 558957 h 2496163"/>
                <a:gd name="connsiteX133" fmla="*/ 2254289 w 4013570"/>
                <a:gd name="connsiteY133" fmla="*/ 419257 h 2496163"/>
                <a:gd name="connsiteX134" fmla="*/ 2139989 w 4013570"/>
                <a:gd name="connsiteY134" fmla="*/ 368457 h 2496163"/>
                <a:gd name="connsiteX135" fmla="*/ 2089189 w 4013570"/>
                <a:gd name="connsiteY135" fmla="*/ 285907 h 2496163"/>
                <a:gd name="connsiteX136" fmla="*/ 2032039 w 4013570"/>
                <a:gd name="connsiteY136" fmla="*/ 203357 h 2496163"/>
                <a:gd name="connsiteX137" fmla="*/ 1924089 w 4013570"/>
                <a:gd name="connsiteY137" fmla="*/ 63657 h 2496163"/>
                <a:gd name="connsiteX138" fmla="*/ 2038389 w 4013570"/>
                <a:gd name="connsiteY138" fmla="*/ 152557 h 2496163"/>
                <a:gd name="connsiteX139" fmla="*/ 2152689 w 4013570"/>
                <a:gd name="connsiteY139" fmla="*/ 285907 h 2496163"/>
                <a:gd name="connsiteX140" fmla="*/ 2241589 w 4013570"/>
                <a:gd name="connsiteY140" fmla="*/ 362107 h 2496163"/>
                <a:gd name="connsiteX141" fmla="*/ 2286039 w 4013570"/>
                <a:gd name="connsiteY141" fmla="*/ 451007 h 2496163"/>
                <a:gd name="connsiteX142" fmla="*/ 2241589 w 4013570"/>
                <a:gd name="connsiteY142" fmla="*/ 508157 h 2496163"/>
                <a:gd name="connsiteX143" fmla="*/ 2241589 w 4013570"/>
                <a:gd name="connsiteY143" fmla="*/ 571657 h 2496163"/>
                <a:gd name="connsiteX144" fmla="*/ 2317789 w 4013570"/>
                <a:gd name="connsiteY144" fmla="*/ 622457 h 2496163"/>
                <a:gd name="connsiteX145" fmla="*/ 2495589 w 4013570"/>
                <a:gd name="connsiteY145" fmla="*/ 451007 h 2496163"/>
                <a:gd name="connsiteX146" fmla="*/ 2609889 w 4013570"/>
                <a:gd name="connsiteY146" fmla="*/ 355757 h 2496163"/>
                <a:gd name="connsiteX147" fmla="*/ 2654339 w 4013570"/>
                <a:gd name="connsiteY147" fmla="*/ 336707 h 2496163"/>
                <a:gd name="connsiteX148" fmla="*/ 2609889 w 4013570"/>
                <a:gd name="connsiteY148" fmla="*/ 241457 h 2496163"/>
                <a:gd name="connsiteX149" fmla="*/ 2698789 w 4013570"/>
                <a:gd name="connsiteY149" fmla="*/ 158907 h 2496163"/>
                <a:gd name="connsiteX150" fmla="*/ 2673389 w 4013570"/>
                <a:gd name="connsiteY150" fmla="*/ 235107 h 2496163"/>
                <a:gd name="connsiteX151" fmla="*/ 2679739 w 4013570"/>
                <a:gd name="connsiteY151" fmla="*/ 311307 h 2496163"/>
                <a:gd name="connsiteX152" fmla="*/ 2806739 w 4013570"/>
                <a:gd name="connsiteY152" fmla="*/ 241457 h 2496163"/>
                <a:gd name="connsiteX153" fmla="*/ 2844839 w 4013570"/>
                <a:gd name="connsiteY153" fmla="*/ 152557 h 2496163"/>
                <a:gd name="connsiteX154" fmla="*/ 2889289 w 4013570"/>
                <a:gd name="connsiteY154" fmla="*/ 6507 h 2496163"/>
                <a:gd name="connsiteX155" fmla="*/ 2889289 w 4013570"/>
                <a:gd name="connsiteY155" fmla="*/ 101757 h 2496163"/>
                <a:gd name="connsiteX156" fmla="*/ 2984539 w 4013570"/>
                <a:gd name="connsiteY156" fmla="*/ 95407 h 2496163"/>
                <a:gd name="connsiteX157" fmla="*/ 3092489 w 4013570"/>
                <a:gd name="connsiteY157" fmla="*/ 157 h 2496163"/>
                <a:gd name="connsiteX158" fmla="*/ 2997239 w 4013570"/>
                <a:gd name="connsiteY158" fmla="*/ 120807 h 2496163"/>
                <a:gd name="connsiteX159" fmla="*/ 2889289 w 4013570"/>
                <a:gd name="connsiteY159" fmla="*/ 165257 h 2496163"/>
                <a:gd name="connsiteX160" fmla="*/ 2800389 w 4013570"/>
                <a:gd name="connsiteY160" fmla="*/ 247807 h 2496163"/>
                <a:gd name="connsiteX161" fmla="*/ 2724189 w 4013570"/>
                <a:gd name="connsiteY161" fmla="*/ 304957 h 2496163"/>
                <a:gd name="connsiteX162" fmla="*/ 2622589 w 4013570"/>
                <a:gd name="connsiteY162" fmla="*/ 381157 h 2496163"/>
                <a:gd name="connsiteX163" fmla="*/ 2603539 w 4013570"/>
                <a:gd name="connsiteY163" fmla="*/ 393857 h 2496163"/>
                <a:gd name="connsiteX164" fmla="*/ 2660689 w 4013570"/>
                <a:gd name="connsiteY164" fmla="*/ 412907 h 2496163"/>
                <a:gd name="connsiteX165" fmla="*/ 2749589 w 4013570"/>
                <a:gd name="connsiteY165" fmla="*/ 374807 h 2496163"/>
                <a:gd name="connsiteX166" fmla="*/ 2832139 w 4013570"/>
                <a:gd name="connsiteY166" fmla="*/ 349407 h 2496163"/>
                <a:gd name="connsiteX167" fmla="*/ 2933739 w 4013570"/>
                <a:gd name="connsiteY167" fmla="*/ 304957 h 2496163"/>
                <a:gd name="connsiteX168" fmla="*/ 3009939 w 4013570"/>
                <a:gd name="connsiteY168" fmla="*/ 304957 h 2496163"/>
                <a:gd name="connsiteX169" fmla="*/ 3054389 w 4013570"/>
                <a:gd name="connsiteY169" fmla="*/ 247807 h 2496163"/>
                <a:gd name="connsiteX170" fmla="*/ 3162339 w 4013570"/>
                <a:gd name="connsiteY170" fmla="*/ 235107 h 2496163"/>
                <a:gd name="connsiteX171" fmla="*/ 3086139 w 4013570"/>
                <a:gd name="connsiteY171" fmla="*/ 285907 h 2496163"/>
                <a:gd name="connsiteX172" fmla="*/ 3009939 w 4013570"/>
                <a:gd name="connsiteY172" fmla="*/ 330357 h 2496163"/>
                <a:gd name="connsiteX173" fmla="*/ 2914689 w 4013570"/>
                <a:gd name="connsiteY173" fmla="*/ 330357 h 2496163"/>
                <a:gd name="connsiteX174" fmla="*/ 2755939 w 4013570"/>
                <a:gd name="connsiteY174" fmla="*/ 419257 h 2496163"/>
                <a:gd name="connsiteX175" fmla="*/ 2622589 w 4013570"/>
                <a:gd name="connsiteY175" fmla="*/ 444657 h 2496163"/>
                <a:gd name="connsiteX176" fmla="*/ 2552739 w 4013570"/>
                <a:gd name="connsiteY176" fmla="*/ 444657 h 2496163"/>
                <a:gd name="connsiteX177" fmla="*/ 2438439 w 4013570"/>
                <a:gd name="connsiteY177" fmla="*/ 508157 h 2496163"/>
                <a:gd name="connsiteX178" fmla="*/ 2349539 w 4013570"/>
                <a:gd name="connsiteY178" fmla="*/ 628807 h 2496163"/>
                <a:gd name="connsiteX179" fmla="*/ 2286039 w 4013570"/>
                <a:gd name="connsiteY179" fmla="*/ 679607 h 2496163"/>
                <a:gd name="connsiteX180" fmla="*/ 2241589 w 4013570"/>
                <a:gd name="connsiteY180" fmla="*/ 705007 h 2496163"/>
                <a:gd name="connsiteX181" fmla="*/ 2286039 w 4013570"/>
                <a:gd name="connsiteY181" fmla="*/ 768507 h 2496163"/>
                <a:gd name="connsiteX182" fmla="*/ 2057439 w 4013570"/>
                <a:gd name="connsiteY182" fmla="*/ 844707 h 2496163"/>
                <a:gd name="connsiteX183" fmla="*/ 2057439 w 4013570"/>
                <a:gd name="connsiteY183" fmla="*/ 889157 h 2496163"/>
                <a:gd name="connsiteX184" fmla="*/ 2120939 w 4013570"/>
                <a:gd name="connsiteY184" fmla="*/ 952657 h 2496163"/>
                <a:gd name="connsiteX185" fmla="*/ 2209839 w 4013570"/>
                <a:gd name="connsiteY185" fmla="*/ 959007 h 2496163"/>
                <a:gd name="connsiteX186" fmla="*/ 2235239 w 4013570"/>
                <a:gd name="connsiteY186" fmla="*/ 1022507 h 2496163"/>
                <a:gd name="connsiteX187" fmla="*/ 2406689 w 4013570"/>
                <a:gd name="connsiteY187" fmla="*/ 1016157 h 2496163"/>
                <a:gd name="connsiteX188" fmla="*/ 2762289 w 4013570"/>
                <a:gd name="connsiteY188" fmla="*/ 920907 h 2496163"/>
                <a:gd name="connsiteX189" fmla="*/ 2997239 w 4013570"/>
                <a:gd name="connsiteY189" fmla="*/ 844707 h 2496163"/>
                <a:gd name="connsiteX190" fmla="*/ 3155989 w 4013570"/>
                <a:gd name="connsiteY190" fmla="*/ 724057 h 2496163"/>
                <a:gd name="connsiteX191" fmla="*/ 3302039 w 4013570"/>
                <a:gd name="connsiteY191" fmla="*/ 533557 h 2496163"/>
                <a:gd name="connsiteX192" fmla="*/ 3422689 w 4013570"/>
                <a:gd name="connsiteY192" fmla="*/ 374807 h 2496163"/>
                <a:gd name="connsiteX193" fmla="*/ 3530639 w 4013570"/>
                <a:gd name="connsiteY193" fmla="*/ 158907 h 2496163"/>
                <a:gd name="connsiteX194" fmla="*/ 3460789 w 4013570"/>
                <a:gd name="connsiteY194" fmla="*/ 349407 h 2496163"/>
                <a:gd name="connsiteX195" fmla="*/ 3644939 w 4013570"/>
                <a:gd name="connsiteY195" fmla="*/ 273207 h 2496163"/>
                <a:gd name="connsiteX196" fmla="*/ 3721139 w 4013570"/>
                <a:gd name="connsiteY196" fmla="*/ 146207 h 2496163"/>
                <a:gd name="connsiteX197" fmla="*/ 3644939 w 4013570"/>
                <a:gd name="connsiteY197" fmla="*/ 304957 h 2496163"/>
                <a:gd name="connsiteX198" fmla="*/ 3429039 w 4013570"/>
                <a:gd name="connsiteY198" fmla="*/ 438307 h 2496163"/>
                <a:gd name="connsiteX199" fmla="*/ 3327439 w 4013570"/>
                <a:gd name="connsiteY199" fmla="*/ 578007 h 2496163"/>
                <a:gd name="connsiteX200" fmla="*/ 3232189 w 4013570"/>
                <a:gd name="connsiteY200" fmla="*/ 711357 h 2496163"/>
                <a:gd name="connsiteX201" fmla="*/ 3435389 w 4013570"/>
                <a:gd name="connsiteY201" fmla="*/ 673257 h 2496163"/>
                <a:gd name="connsiteX202" fmla="*/ 3613189 w 4013570"/>
                <a:gd name="connsiteY202" fmla="*/ 622457 h 2496163"/>
                <a:gd name="connsiteX203" fmla="*/ 3733839 w 4013570"/>
                <a:gd name="connsiteY203" fmla="*/ 539907 h 2496163"/>
                <a:gd name="connsiteX204" fmla="*/ 3841789 w 4013570"/>
                <a:gd name="connsiteY204" fmla="*/ 476407 h 2496163"/>
                <a:gd name="connsiteX205" fmla="*/ 3911639 w 4013570"/>
                <a:gd name="connsiteY205" fmla="*/ 343057 h 2496163"/>
                <a:gd name="connsiteX206" fmla="*/ 3873539 w 4013570"/>
                <a:gd name="connsiteY206" fmla="*/ 190657 h 2496163"/>
                <a:gd name="connsiteX207" fmla="*/ 3917989 w 4013570"/>
                <a:gd name="connsiteY207" fmla="*/ 304957 h 2496163"/>
                <a:gd name="connsiteX208" fmla="*/ 4013239 w 4013570"/>
                <a:gd name="connsiteY208" fmla="*/ 298607 h 2496163"/>
                <a:gd name="connsiteX209" fmla="*/ 3943389 w 4013570"/>
                <a:gd name="connsiteY209" fmla="*/ 368457 h 2496163"/>
                <a:gd name="connsiteX210" fmla="*/ 3790989 w 4013570"/>
                <a:gd name="connsiteY210" fmla="*/ 539907 h 2496163"/>
                <a:gd name="connsiteX211" fmla="*/ 3625889 w 4013570"/>
                <a:gd name="connsiteY211" fmla="*/ 654207 h 2496163"/>
                <a:gd name="connsiteX212" fmla="*/ 3346489 w 4013570"/>
                <a:gd name="connsiteY212" fmla="*/ 717707 h 2496163"/>
                <a:gd name="connsiteX213" fmla="*/ 3194089 w 4013570"/>
                <a:gd name="connsiteY213" fmla="*/ 730407 h 2496163"/>
                <a:gd name="connsiteX214" fmla="*/ 3143289 w 4013570"/>
                <a:gd name="connsiteY214" fmla="*/ 762157 h 2496163"/>
                <a:gd name="connsiteX215" fmla="*/ 3041689 w 4013570"/>
                <a:gd name="connsiteY215" fmla="*/ 857407 h 2496163"/>
                <a:gd name="connsiteX216" fmla="*/ 2825789 w 4013570"/>
                <a:gd name="connsiteY216" fmla="*/ 908207 h 2496163"/>
                <a:gd name="connsiteX217" fmla="*/ 2660689 w 4013570"/>
                <a:gd name="connsiteY217" fmla="*/ 971707 h 2496163"/>
                <a:gd name="connsiteX218" fmla="*/ 2381289 w 4013570"/>
                <a:gd name="connsiteY218" fmla="*/ 1035207 h 2496163"/>
                <a:gd name="connsiteX219" fmla="*/ 2197139 w 4013570"/>
                <a:gd name="connsiteY219" fmla="*/ 1079657 h 2496163"/>
                <a:gd name="connsiteX220" fmla="*/ 2120939 w 4013570"/>
                <a:gd name="connsiteY220" fmla="*/ 1155857 h 2496163"/>
                <a:gd name="connsiteX221" fmla="*/ 2032039 w 4013570"/>
                <a:gd name="connsiteY221" fmla="*/ 1238407 h 2496163"/>
                <a:gd name="connsiteX222" fmla="*/ 2070139 w 4013570"/>
                <a:gd name="connsiteY222" fmla="*/ 1282857 h 2496163"/>
                <a:gd name="connsiteX223" fmla="*/ 2203489 w 4013570"/>
                <a:gd name="connsiteY223" fmla="*/ 1441607 h 2496163"/>
                <a:gd name="connsiteX224" fmla="*/ 2082839 w 4013570"/>
                <a:gd name="connsiteY224" fmla="*/ 1555907 h 2496163"/>
                <a:gd name="connsiteX225" fmla="*/ 1676439 w 4013570"/>
                <a:gd name="connsiteY225" fmla="*/ 1752757 h 2496163"/>
                <a:gd name="connsiteX226" fmla="*/ 1727239 w 4013570"/>
                <a:gd name="connsiteY226" fmla="*/ 1892457 h 2496163"/>
                <a:gd name="connsiteX227" fmla="*/ 1727239 w 4013570"/>
                <a:gd name="connsiteY227" fmla="*/ 2025807 h 2496163"/>
                <a:gd name="connsiteX228" fmla="*/ 1682789 w 4013570"/>
                <a:gd name="connsiteY228" fmla="*/ 2114707 h 2496163"/>
                <a:gd name="connsiteX229" fmla="*/ 1974889 w 4013570"/>
                <a:gd name="connsiteY229" fmla="*/ 2095657 h 2496163"/>
                <a:gd name="connsiteX230" fmla="*/ 2114589 w 4013570"/>
                <a:gd name="connsiteY230" fmla="*/ 2108357 h 2496163"/>
                <a:gd name="connsiteX231" fmla="*/ 2298739 w 4013570"/>
                <a:gd name="connsiteY231" fmla="*/ 2051207 h 2496163"/>
                <a:gd name="connsiteX232" fmla="*/ 2501939 w 4013570"/>
                <a:gd name="connsiteY232" fmla="*/ 2025807 h 2496163"/>
                <a:gd name="connsiteX233" fmla="*/ 2660689 w 4013570"/>
                <a:gd name="connsiteY233" fmla="*/ 1949607 h 2496163"/>
                <a:gd name="connsiteX234" fmla="*/ 2819439 w 4013570"/>
                <a:gd name="connsiteY234" fmla="*/ 1848007 h 2496163"/>
                <a:gd name="connsiteX235" fmla="*/ 3022639 w 4013570"/>
                <a:gd name="connsiteY235" fmla="*/ 1778157 h 2496163"/>
                <a:gd name="connsiteX236" fmla="*/ 3181389 w 4013570"/>
                <a:gd name="connsiteY236" fmla="*/ 1638457 h 2496163"/>
                <a:gd name="connsiteX237" fmla="*/ 3276639 w 4013570"/>
                <a:gd name="connsiteY237" fmla="*/ 1587657 h 2496163"/>
                <a:gd name="connsiteX238" fmla="*/ 3479839 w 4013570"/>
                <a:gd name="connsiteY238" fmla="*/ 1587657 h 2496163"/>
                <a:gd name="connsiteX239" fmla="*/ 3606839 w 4013570"/>
                <a:gd name="connsiteY239" fmla="*/ 1562257 h 2496163"/>
                <a:gd name="connsiteX240" fmla="*/ 3721139 w 4013570"/>
                <a:gd name="connsiteY240" fmla="*/ 1486057 h 2496163"/>
                <a:gd name="connsiteX241" fmla="*/ 3625889 w 4013570"/>
                <a:gd name="connsiteY241" fmla="*/ 1594007 h 2496163"/>
                <a:gd name="connsiteX242" fmla="*/ 3314739 w 4013570"/>
                <a:gd name="connsiteY242" fmla="*/ 1606707 h 2496163"/>
                <a:gd name="connsiteX243" fmla="*/ 3187739 w 4013570"/>
                <a:gd name="connsiteY243" fmla="*/ 1657507 h 2496163"/>
                <a:gd name="connsiteX244" fmla="*/ 3079789 w 4013570"/>
                <a:gd name="connsiteY244" fmla="*/ 1803557 h 2496163"/>
                <a:gd name="connsiteX245" fmla="*/ 2965489 w 4013570"/>
                <a:gd name="connsiteY245" fmla="*/ 1848007 h 2496163"/>
                <a:gd name="connsiteX246" fmla="*/ 2787689 w 4013570"/>
                <a:gd name="connsiteY246" fmla="*/ 1911507 h 2496163"/>
                <a:gd name="connsiteX247" fmla="*/ 2552739 w 4013570"/>
                <a:gd name="connsiteY247" fmla="*/ 2025807 h 2496163"/>
                <a:gd name="connsiteX248" fmla="*/ 2324139 w 4013570"/>
                <a:gd name="connsiteY248" fmla="*/ 2076607 h 2496163"/>
                <a:gd name="connsiteX249" fmla="*/ 2165389 w 4013570"/>
                <a:gd name="connsiteY249" fmla="*/ 2114707 h 2496163"/>
                <a:gd name="connsiteX250" fmla="*/ 1924089 w 4013570"/>
                <a:gd name="connsiteY250" fmla="*/ 2140107 h 2496163"/>
                <a:gd name="connsiteX251" fmla="*/ 1752639 w 4013570"/>
                <a:gd name="connsiteY251" fmla="*/ 2133757 h 2496163"/>
                <a:gd name="connsiteX252" fmla="*/ 1911389 w 4013570"/>
                <a:gd name="connsiteY252" fmla="*/ 2203607 h 2496163"/>
                <a:gd name="connsiteX253" fmla="*/ 2000289 w 4013570"/>
                <a:gd name="connsiteY253" fmla="*/ 2273457 h 2496163"/>
                <a:gd name="connsiteX254" fmla="*/ 1822489 w 4013570"/>
                <a:gd name="connsiteY254" fmla="*/ 2197257 h 2496163"/>
                <a:gd name="connsiteX255" fmla="*/ 1689139 w 4013570"/>
                <a:gd name="connsiteY255" fmla="*/ 2171857 h 2496163"/>
                <a:gd name="connsiteX256" fmla="*/ 1562139 w 4013570"/>
                <a:gd name="connsiteY256" fmla="*/ 2159157 h 2496163"/>
                <a:gd name="connsiteX257" fmla="*/ 1409739 w 4013570"/>
                <a:gd name="connsiteY257" fmla="*/ 2229007 h 2496163"/>
                <a:gd name="connsiteX258" fmla="*/ 1193660 w 4013570"/>
                <a:gd name="connsiteY258" fmla="*/ 2270470 h 2496163"/>
                <a:gd name="connsiteX259" fmla="*/ 1035089 w 4013570"/>
                <a:gd name="connsiteY259" fmla="*/ 2298857 h 2496163"/>
                <a:gd name="connsiteX260" fmla="*/ 990639 w 4013570"/>
                <a:gd name="connsiteY260" fmla="*/ 2298857 h 2496163"/>
                <a:gd name="connsiteX261" fmla="*/ 914439 w 4013570"/>
                <a:gd name="connsiteY261" fmla="*/ 2273457 h 2496163"/>
                <a:gd name="connsiteX262" fmla="*/ 787439 w 4013570"/>
                <a:gd name="connsiteY262" fmla="*/ 2394107 h 2496163"/>
                <a:gd name="connsiteX263" fmla="*/ 781089 w 4013570"/>
                <a:gd name="connsiteY263" fmla="*/ 2292507 h 2496163"/>
                <a:gd name="connsiteX264" fmla="*/ 584239 w 4013570"/>
                <a:gd name="connsiteY264" fmla="*/ 2406807 h 2496163"/>
                <a:gd name="connsiteX265" fmla="*/ 520739 w 4013570"/>
                <a:gd name="connsiteY265" fmla="*/ 2495707 h 2496163"/>
                <a:gd name="connsiteX266" fmla="*/ 508039 w 4013570"/>
                <a:gd name="connsiteY266" fmla="*/ 2368707 h 2496163"/>
                <a:gd name="connsiteX267" fmla="*/ 342939 w 4013570"/>
                <a:gd name="connsiteY267" fmla="*/ 2330607 h 2496163"/>
                <a:gd name="connsiteX268" fmla="*/ 292139 w 4013570"/>
                <a:gd name="connsiteY268" fmla="*/ 2457607 h 2496163"/>
                <a:gd name="connsiteX269" fmla="*/ 292139 w 4013570"/>
                <a:gd name="connsiteY269" fmla="*/ 2368707 h 2496163"/>
                <a:gd name="connsiteX270" fmla="*/ 39 w 4013570"/>
                <a:gd name="connsiteY270" fmla="*/ 2476657 h 2496163"/>
                <a:gd name="connsiteX0" fmla="*/ 39 w 4013570"/>
                <a:gd name="connsiteY0" fmla="*/ 2476657 h 2496163"/>
                <a:gd name="connsiteX1" fmla="*/ 273089 w 4013570"/>
                <a:gd name="connsiteY1" fmla="*/ 2317907 h 2496163"/>
                <a:gd name="connsiteX2" fmla="*/ 514389 w 4013570"/>
                <a:gd name="connsiteY2" fmla="*/ 2298857 h 2496163"/>
                <a:gd name="connsiteX3" fmla="*/ 654089 w 4013570"/>
                <a:gd name="connsiteY3" fmla="*/ 2311557 h 2496163"/>
                <a:gd name="connsiteX4" fmla="*/ 825539 w 4013570"/>
                <a:gd name="connsiteY4" fmla="*/ 2241707 h 2496163"/>
                <a:gd name="connsiteX5" fmla="*/ 1143039 w 4013570"/>
                <a:gd name="connsiteY5" fmla="*/ 2197257 h 2496163"/>
                <a:gd name="connsiteX6" fmla="*/ 1295439 w 4013570"/>
                <a:gd name="connsiteY6" fmla="*/ 2178207 h 2496163"/>
                <a:gd name="connsiteX7" fmla="*/ 1416089 w 4013570"/>
                <a:gd name="connsiteY7" fmla="*/ 2140107 h 2496163"/>
                <a:gd name="connsiteX8" fmla="*/ 1416089 w 4013570"/>
                <a:gd name="connsiteY8" fmla="*/ 2089307 h 2496163"/>
                <a:gd name="connsiteX9" fmla="*/ 1301789 w 4013570"/>
                <a:gd name="connsiteY9" fmla="*/ 2063907 h 2496163"/>
                <a:gd name="connsiteX10" fmla="*/ 1104939 w 4013570"/>
                <a:gd name="connsiteY10" fmla="*/ 2044857 h 2496163"/>
                <a:gd name="connsiteX11" fmla="*/ 958889 w 4013570"/>
                <a:gd name="connsiteY11" fmla="*/ 2006757 h 2496163"/>
                <a:gd name="connsiteX12" fmla="*/ 819189 w 4013570"/>
                <a:gd name="connsiteY12" fmla="*/ 1924207 h 2496163"/>
                <a:gd name="connsiteX13" fmla="*/ 647739 w 4013570"/>
                <a:gd name="connsiteY13" fmla="*/ 1879757 h 2496163"/>
                <a:gd name="connsiteX14" fmla="*/ 723939 w 4013570"/>
                <a:gd name="connsiteY14" fmla="*/ 1886107 h 2496163"/>
                <a:gd name="connsiteX15" fmla="*/ 1054139 w 4013570"/>
                <a:gd name="connsiteY15" fmla="*/ 1955957 h 2496163"/>
                <a:gd name="connsiteX16" fmla="*/ 1187489 w 4013570"/>
                <a:gd name="connsiteY16" fmla="*/ 2013107 h 2496163"/>
                <a:gd name="connsiteX17" fmla="*/ 1358939 w 4013570"/>
                <a:gd name="connsiteY17" fmla="*/ 2025807 h 2496163"/>
                <a:gd name="connsiteX18" fmla="*/ 1460539 w 4013570"/>
                <a:gd name="connsiteY18" fmla="*/ 2051207 h 2496163"/>
                <a:gd name="connsiteX19" fmla="*/ 1504989 w 4013570"/>
                <a:gd name="connsiteY19" fmla="*/ 2114707 h 2496163"/>
                <a:gd name="connsiteX20" fmla="*/ 1676439 w 4013570"/>
                <a:gd name="connsiteY20" fmla="*/ 2019457 h 2496163"/>
                <a:gd name="connsiteX21" fmla="*/ 1606589 w 4013570"/>
                <a:gd name="connsiteY21" fmla="*/ 1803557 h 2496163"/>
                <a:gd name="connsiteX22" fmla="*/ 1568489 w 4013570"/>
                <a:gd name="connsiteY22" fmla="*/ 1752757 h 2496163"/>
                <a:gd name="connsiteX23" fmla="*/ 1619289 w 4013570"/>
                <a:gd name="connsiteY23" fmla="*/ 1701957 h 2496163"/>
                <a:gd name="connsiteX24" fmla="*/ 1454189 w 4013570"/>
                <a:gd name="connsiteY24" fmla="*/ 1682907 h 2496163"/>
                <a:gd name="connsiteX25" fmla="*/ 1276389 w 4013570"/>
                <a:gd name="connsiteY25" fmla="*/ 1644807 h 2496163"/>
                <a:gd name="connsiteX26" fmla="*/ 1041439 w 4013570"/>
                <a:gd name="connsiteY26" fmla="*/ 1600357 h 2496163"/>
                <a:gd name="connsiteX27" fmla="*/ 882689 w 4013570"/>
                <a:gd name="connsiteY27" fmla="*/ 1587657 h 2496163"/>
                <a:gd name="connsiteX28" fmla="*/ 800139 w 4013570"/>
                <a:gd name="connsiteY28" fmla="*/ 1536857 h 2496163"/>
                <a:gd name="connsiteX29" fmla="*/ 946189 w 4013570"/>
                <a:gd name="connsiteY29" fmla="*/ 1555907 h 2496163"/>
                <a:gd name="connsiteX30" fmla="*/ 1123989 w 4013570"/>
                <a:gd name="connsiteY30" fmla="*/ 1555907 h 2496163"/>
                <a:gd name="connsiteX31" fmla="*/ 1250989 w 4013570"/>
                <a:gd name="connsiteY31" fmla="*/ 1574957 h 2496163"/>
                <a:gd name="connsiteX32" fmla="*/ 1403389 w 4013570"/>
                <a:gd name="connsiteY32" fmla="*/ 1632107 h 2496163"/>
                <a:gd name="connsiteX33" fmla="*/ 1530389 w 4013570"/>
                <a:gd name="connsiteY33" fmla="*/ 1644807 h 2496163"/>
                <a:gd name="connsiteX34" fmla="*/ 1644689 w 4013570"/>
                <a:gd name="connsiteY34" fmla="*/ 1682907 h 2496163"/>
                <a:gd name="connsiteX35" fmla="*/ 1803439 w 4013570"/>
                <a:gd name="connsiteY35" fmla="*/ 1638457 h 2496163"/>
                <a:gd name="connsiteX36" fmla="*/ 1962189 w 4013570"/>
                <a:gd name="connsiteY36" fmla="*/ 1574957 h 2496163"/>
                <a:gd name="connsiteX37" fmla="*/ 2089189 w 4013570"/>
                <a:gd name="connsiteY37" fmla="*/ 1460657 h 2496163"/>
                <a:gd name="connsiteX38" fmla="*/ 2038389 w 4013570"/>
                <a:gd name="connsiteY38" fmla="*/ 1403507 h 2496163"/>
                <a:gd name="connsiteX39" fmla="*/ 1905039 w 4013570"/>
                <a:gd name="connsiteY39" fmla="*/ 1282857 h 2496163"/>
                <a:gd name="connsiteX40" fmla="*/ 1701839 w 4013570"/>
                <a:gd name="connsiteY40" fmla="*/ 1219357 h 2496163"/>
                <a:gd name="connsiteX41" fmla="*/ 1428789 w 4013570"/>
                <a:gd name="connsiteY41" fmla="*/ 1149507 h 2496163"/>
                <a:gd name="connsiteX42" fmla="*/ 1276389 w 4013570"/>
                <a:gd name="connsiteY42" fmla="*/ 1073307 h 2496163"/>
                <a:gd name="connsiteX43" fmla="*/ 1111289 w 4013570"/>
                <a:gd name="connsiteY43" fmla="*/ 978057 h 2496163"/>
                <a:gd name="connsiteX44" fmla="*/ 971589 w 4013570"/>
                <a:gd name="connsiteY44" fmla="*/ 978057 h 2496163"/>
                <a:gd name="connsiteX45" fmla="*/ 787439 w 4013570"/>
                <a:gd name="connsiteY45" fmla="*/ 959007 h 2496163"/>
                <a:gd name="connsiteX46" fmla="*/ 666789 w 4013570"/>
                <a:gd name="connsiteY46" fmla="*/ 857407 h 2496163"/>
                <a:gd name="connsiteX47" fmla="*/ 514389 w 4013570"/>
                <a:gd name="connsiteY47" fmla="*/ 838357 h 2496163"/>
                <a:gd name="connsiteX48" fmla="*/ 425489 w 4013570"/>
                <a:gd name="connsiteY48" fmla="*/ 838357 h 2496163"/>
                <a:gd name="connsiteX49" fmla="*/ 558839 w 4013570"/>
                <a:gd name="connsiteY49" fmla="*/ 787557 h 2496163"/>
                <a:gd name="connsiteX50" fmla="*/ 425489 w 4013570"/>
                <a:gd name="connsiteY50" fmla="*/ 762157 h 2496163"/>
                <a:gd name="connsiteX51" fmla="*/ 514389 w 4013570"/>
                <a:gd name="connsiteY51" fmla="*/ 755807 h 2496163"/>
                <a:gd name="connsiteX52" fmla="*/ 660439 w 4013570"/>
                <a:gd name="connsiteY52" fmla="*/ 825657 h 2496163"/>
                <a:gd name="connsiteX53" fmla="*/ 787439 w 4013570"/>
                <a:gd name="connsiteY53" fmla="*/ 920907 h 2496163"/>
                <a:gd name="connsiteX54" fmla="*/ 984289 w 4013570"/>
                <a:gd name="connsiteY54" fmla="*/ 959007 h 2496163"/>
                <a:gd name="connsiteX55" fmla="*/ 990639 w 4013570"/>
                <a:gd name="connsiteY55" fmla="*/ 952657 h 2496163"/>
                <a:gd name="connsiteX56" fmla="*/ 914439 w 4013570"/>
                <a:gd name="connsiteY56" fmla="*/ 889157 h 2496163"/>
                <a:gd name="connsiteX57" fmla="*/ 831889 w 4013570"/>
                <a:gd name="connsiteY57" fmla="*/ 825657 h 2496163"/>
                <a:gd name="connsiteX58" fmla="*/ 736639 w 4013570"/>
                <a:gd name="connsiteY58" fmla="*/ 724057 h 2496163"/>
                <a:gd name="connsiteX59" fmla="*/ 660439 w 4013570"/>
                <a:gd name="connsiteY59" fmla="*/ 660557 h 2496163"/>
                <a:gd name="connsiteX60" fmla="*/ 577889 w 4013570"/>
                <a:gd name="connsiteY60" fmla="*/ 590707 h 2496163"/>
                <a:gd name="connsiteX61" fmla="*/ 476289 w 4013570"/>
                <a:gd name="connsiteY61" fmla="*/ 539907 h 2496163"/>
                <a:gd name="connsiteX62" fmla="*/ 590589 w 4013570"/>
                <a:gd name="connsiteY62" fmla="*/ 565307 h 2496163"/>
                <a:gd name="connsiteX63" fmla="*/ 641389 w 4013570"/>
                <a:gd name="connsiteY63" fmla="*/ 514507 h 2496163"/>
                <a:gd name="connsiteX64" fmla="*/ 641389 w 4013570"/>
                <a:gd name="connsiteY64" fmla="*/ 597057 h 2496163"/>
                <a:gd name="connsiteX65" fmla="*/ 755689 w 4013570"/>
                <a:gd name="connsiteY65" fmla="*/ 679607 h 2496163"/>
                <a:gd name="connsiteX66" fmla="*/ 869989 w 4013570"/>
                <a:gd name="connsiteY66" fmla="*/ 755807 h 2496163"/>
                <a:gd name="connsiteX67" fmla="*/ 946189 w 4013570"/>
                <a:gd name="connsiteY67" fmla="*/ 863757 h 2496163"/>
                <a:gd name="connsiteX68" fmla="*/ 1079539 w 4013570"/>
                <a:gd name="connsiteY68" fmla="*/ 959007 h 2496163"/>
                <a:gd name="connsiteX69" fmla="*/ 1079539 w 4013570"/>
                <a:gd name="connsiteY69" fmla="*/ 889157 h 2496163"/>
                <a:gd name="connsiteX70" fmla="*/ 1035089 w 4013570"/>
                <a:gd name="connsiteY70" fmla="*/ 793907 h 2496163"/>
                <a:gd name="connsiteX71" fmla="*/ 1016039 w 4013570"/>
                <a:gd name="connsiteY71" fmla="*/ 705007 h 2496163"/>
                <a:gd name="connsiteX72" fmla="*/ 939839 w 4013570"/>
                <a:gd name="connsiteY72" fmla="*/ 641507 h 2496163"/>
                <a:gd name="connsiteX73" fmla="*/ 914439 w 4013570"/>
                <a:gd name="connsiteY73" fmla="*/ 584357 h 2496163"/>
                <a:gd name="connsiteX74" fmla="*/ 800139 w 4013570"/>
                <a:gd name="connsiteY74" fmla="*/ 482757 h 2496163"/>
                <a:gd name="connsiteX75" fmla="*/ 901739 w 4013570"/>
                <a:gd name="connsiteY75" fmla="*/ 552607 h 2496163"/>
                <a:gd name="connsiteX76" fmla="*/ 996989 w 4013570"/>
                <a:gd name="connsiteY76" fmla="*/ 635157 h 2496163"/>
                <a:gd name="connsiteX77" fmla="*/ 1060489 w 4013570"/>
                <a:gd name="connsiteY77" fmla="*/ 781207 h 2496163"/>
                <a:gd name="connsiteX78" fmla="*/ 1085889 w 4013570"/>
                <a:gd name="connsiteY78" fmla="*/ 895507 h 2496163"/>
                <a:gd name="connsiteX79" fmla="*/ 1136689 w 4013570"/>
                <a:gd name="connsiteY79" fmla="*/ 984407 h 2496163"/>
                <a:gd name="connsiteX80" fmla="*/ 1314489 w 4013570"/>
                <a:gd name="connsiteY80" fmla="*/ 1066957 h 2496163"/>
                <a:gd name="connsiteX81" fmla="*/ 1504989 w 4013570"/>
                <a:gd name="connsiteY81" fmla="*/ 1136807 h 2496163"/>
                <a:gd name="connsiteX82" fmla="*/ 1676439 w 4013570"/>
                <a:gd name="connsiteY82" fmla="*/ 1193957 h 2496163"/>
                <a:gd name="connsiteX83" fmla="*/ 1866939 w 4013570"/>
                <a:gd name="connsiteY83" fmla="*/ 1219357 h 2496163"/>
                <a:gd name="connsiteX84" fmla="*/ 1924089 w 4013570"/>
                <a:gd name="connsiteY84" fmla="*/ 1225707 h 2496163"/>
                <a:gd name="connsiteX85" fmla="*/ 2025689 w 4013570"/>
                <a:gd name="connsiteY85" fmla="*/ 1149507 h 2496163"/>
                <a:gd name="connsiteX86" fmla="*/ 2152689 w 4013570"/>
                <a:gd name="connsiteY86" fmla="*/ 1092357 h 2496163"/>
                <a:gd name="connsiteX87" fmla="*/ 2159039 w 4013570"/>
                <a:gd name="connsiteY87" fmla="*/ 1047907 h 2496163"/>
                <a:gd name="connsiteX88" fmla="*/ 2038389 w 4013570"/>
                <a:gd name="connsiteY88" fmla="*/ 959007 h 2496163"/>
                <a:gd name="connsiteX89" fmla="*/ 2000289 w 4013570"/>
                <a:gd name="connsiteY89" fmla="*/ 870107 h 2496163"/>
                <a:gd name="connsiteX90" fmla="*/ 1917739 w 4013570"/>
                <a:gd name="connsiteY90" fmla="*/ 787557 h 2496163"/>
                <a:gd name="connsiteX91" fmla="*/ 1600239 w 4013570"/>
                <a:gd name="connsiteY91" fmla="*/ 616107 h 2496163"/>
                <a:gd name="connsiteX92" fmla="*/ 1511339 w 4013570"/>
                <a:gd name="connsiteY92" fmla="*/ 590707 h 2496163"/>
                <a:gd name="connsiteX93" fmla="*/ 1301789 w 4013570"/>
                <a:gd name="connsiteY93" fmla="*/ 565307 h 2496163"/>
                <a:gd name="connsiteX94" fmla="*/ 1219239 w 4013570"/>
                <a:gd name="connsiteY94" fmla="*/ 482757 h 2496163"/>
                <a:gd name="connsiteX95" fmla="*/ 1041439 w 4013570"/>
                <a:gd name="connsiteY95" fmla="*/ 419257 h 2496163"/>
                <a:gd name="connsiteX96" fmla="*/ 1174789 w 4013570"/>
                <a:gd name="connsiteY96" fmla="*/ 457357 h 2496163"/>
                <a:gd name="connsiteX97" fmla="*/ 1181139 w 4013570"/>
                <a:gd name="connsiteY97" fmla="*/ 393857 h 2496163"/>
                <a:gd name="connsiteX98" fmla="*/ 1092239 w 4013570"/>
                <a:gd name="connsiteY98" fmla="*/ 330357 h 2496163"/>
                <a:gd name="connsiteX99" fmla="*/ 1244639 w 4013570"/>
                <a:gd name="connsiteY99" fmla="*/ 412907 h 2496163"/>
                <a:gd name="connsiteX100" fmla="*/ 1295439 w 4013570"/>
                <a:gd name="connsiteY100" fmla="*/ 501807 h 2496163"/>
                <a:gd name="connsiteX101" fmla="*/ 1403389 w 4013570"/>
                <a:gd name="connsiteY101" fmla="*/ 565307 h 2496163"/>
                <a:gd name="connsiteX102" fmla="*/ 1524039 w 4013570"/>
                <a:gd name="connsiteY102" fmla="*/ 558957 h 2496163"/>
                <a:gd name="connsiteX103" fmla="*/ 1447839 w 4013570"/>
                <a:gd name="connsiteY103" fmla="*/ 476407 h 2496163"/>
                <a:gd name="connsiteX104" fmla="*/ 1320839 w 4013570"/>
                <a:gd name="connsiteY104" fmla="*/ 381157 h 2496163"/>
                <a:gd name="connsiteX105" fmla="*/ 1225589 w 4013570"/>
                <a:gd name="connsiteY105" fmla="*/ 324007 h 2496163"/>
                <a:gd name="connsiteX106" fmla="*/ 1143039 w 4013570"/>
                <a:gd name="connsiteY106" fmla="*/ 247807 h 2496163"/>
                <a:gd name="connsiteX107" fmla="*/ 1238289 w 4013570"/>
                <a:gd name="connsiteY107" fmla="*/ 285907 h 2496163"/>
                <a:gd name="connsiteX108" fmla="*/ 1276389 w 4013570"/>
                <a:gd name="connsiteY108" fmla="*/ 235107 h 2496163"/>
                <a:gd name="connsiteX109" fmla="*/ 1238289 w 4013570"/>
                <a:gd name="connsiteY109" fmla="*/ 165257 h 2496163"/>
                <a:gd name="connsiteX110" fmla="*/ 1282739 w 4013570"/>
                <a:gd name="connsiteY110" fmla="*/ 266857 h 2496163"/>
                <a:gd name="connsiteX111" fmla="*/ 1358939 w 4013570"/>
                <a:gd name="connsiteY111" fmla="*/ 355757 h 2496163"/>
                <a:gd name="connsiteX112" fmla="*/ 1466889 w 4013570"/>
                <a:gd name="connsiteY112" fmla="*/ 476407 h 2496163"/>
                <a:gd name="connsiteX113" fmla="*/ 1466889 w 4013570"/>
                <a:gd name="connsiteY113" fmla="*/ 387507 h 2496163"/>
                <a:gd name="connsiteX114" fmla="*/ 1473239 w 4013570"/>
                <a:gd name="connsiteY114" fmla="*/ 247807 h 2496163"/>
                <a:gd name="connsiteX115" fmla="*/ 1479589 w 4013570"/>
                <a:gd name="connsiteY115" fmla="*/ 451007 h 2496163"/>
                <a:gd name="connsiteX116" fmla="*/ 1498639 w 4013570"/>
                <a:gd name="connsiteY116" fmla="*/ 501807 h 2496163"/>
                <a:gd name="connsiteX117" fmla="*/ 1657389 w 4013570"/>
                <a:gd name="connsiteY117" fmla="*/ 603407 h 2496163"/>
                <a:gd name="connsiteX118" fmla="*/ 1816139 w 4013570"/>
                <a:gd name="connsiteY118" fmla="*/ 705007 h 2496163"/>
                <a:gd name="connsiteX119" fmla="*/ 1816139 w 4013570"/>
                <a:gd name="connsiteY119" fmla="*/ 578007 h 2496163"/>
                <a:gd name="connsiteX120" fmla="*/ 1803439 w 4013570"/>
                <a:gd name="connsiteY120" fmla="*/ 495457 h 2496163"/>
                <a:gd name="connsiteX121" fmla="*/ 1701839 w 4013570"/>
                <a:gd name="connsiteY121" fmla="*/ 393857 h 2496163"/>
                <a:gd name="connsiteX122" fmla="*/ 1720889 w 4013570"/>
                <a:gd name="connsiteY122" fmla="*/ 279557 h 2496163"/>
                <a:gd name="connsiteX123" fmla="*/ 1727239 w 4013570"/>
                <a:gd name="connsiteY123" fmla="*/ 412907 h 2496163"/>
                <a:gd name="connsiteX124" fmla="*/ 1841539 w 4013570"/>
                <a:gd name="connsiteY124" fmla="*/ 501807 h 2496163"/>
                <a:gd name="connsiteX125" fmla="*/ 1854239 w 4013570"/>
                <a:gd name="connsiteY125" fmla="*/ 622457 h 2496163"/>
                <a:gd name="connsiteX126" fmla="*/ 1816139 w 4013570"/>
                <a:gd name="connsiteY126" fmla="*/ 724057 h 2496163"/>
                <a:gd name="connsiteX127" fmla="*/ 1987589 w 4013570"/>
                <a:gd name="connsiteY127" fmla="*/ 800257 h 2496163"/>
                <a:gd name="connsiteX128" fmla="*/ 2101889 w 4013570"/>
                <a:gd name="connsiteY128" fmla="*/ 793907 h 2496163"/>
                <a:gd name="connsiteX129" fmla="*/ 2216189 w 4013570"/>
                <a:gd name="connsiteY129" fmla="*/ 755807 h 2496163"/>
                <a:gd name="connsiteX130" fmla="*/ 2184439 w 4013570"/>
                <a:gd name="connsiteY130" fmla="*/ 685957 h 2496163"/>
                <a:gd name="connsiteX131" fmla="*/ 2260639 w 4013570"/>
                <a:gd name="connsiteY131" fmla="*/ 654207 h 2496163"/>
                <a:gd name="connsiteX132" fmla="*/ 2197139 w 4013570"/>
                <a:gd name="connsiteY132" fmla="*/ 558957 h 2496163"/>
                <a:gd name="connsiteX133" fmla="*/ 2254289 w 4013570"/>
                <a:gd name="connsiteY133" fmla="*/ 419257 h 2496163"/>
                <a:gd name="connsiteX134" fmla="*/ 2139989 w 4013570"/>
                <a:gd name="connsiteY134" fmla="*/ 368457 h 2496163"/>
                <a:gd name="connsiteX135" fmla="*/ 2089189 w 4013570"/>
                <a:gd name="connsiteY135" fmla="*/ 285907 h 2496163"/>
                <a:gd name="connsiteX136" fmla="*/ 2032039 w 4013570"/>
                <a:gd name="connsiteY136" fmla="*/ 203357 h 2496163"/>
                <a:gd name="connsiteX137" fmla="*/ 1924089 w 4013570"/>
                <a:gd name="connsiteY137" fmla="*/ 63657 h 2496163"/>
                <a:gd name="connsiteX138" fmla="*/ 2038389 w 4013570"/>
                <a:gd name="connsiteY138" fmla="*/ 152557 h 2496163"/>
                <a:gd name="connsiteX139" fmla="*/ 2152689 w 4013570"/>
                <a:gd name="connsiteY139" fmla="*/ 285907 h 2496163"/>
                <a:gd name="connsiteX140" fmla="*/ 2241589 w 4013570"/>
                <a:gd name="connsiteY140" fmla="*/ 362107 h 2496163"/>
                <a:gd name="connsiteX141" fmla="*/ 2286039 w 4013570"/>
                <a:gd name="connsiteY141" fmla="*/ 451007 h 2496163"/>
                <a:gd name="connsiteX142" fmla="*/ 2241589 w 4013570"/>
                <a:gd name="connsiteY142" fmla="*/ 508157 h 2496163"/>
                <a:gd name="connsiteX143" fmla="*/ 2241589 w 4013570"/>
                <a:gd name="connsiteY143" fmla="*/ 571657 h 2496163"/>
                <a:gd name="connsiteX144" fmla="*/ 2317789 w 4013570"/>
                <a:gd name="connsiteY144" fmla="*/ 622457 h 2496163"/>
                <a:gd name="connsiteX145" fmla="*/ 2495589 w 4013570"/>
                <a:gd name="connsiteY145" fmla="*/ 451007 h 2496163"/>
                <a:gd name="connsiteX146" fmla="*/ 2609889 w 4013570"/>
                <a:gd name="connsiteY146" fmla="*/ 355757 h 2496163"/>
                <a:gd name="connsiteX147" fmla="*/ 2654339 w 4013570"/>
                <a:gd name="connsiteY147" fmla="*/ 336707 h 2496163"/>
                <a:gd name="connsiteX148" fmla="*/ 2609889 w 4013570"/>
                <a:gd name="connsiteY148" fmla="*/ 241457 h 2496163"/>
                <a:gd name="connsiteX149" fmla="*/ 2698789 w 4013570"/>
                <a:gd name="connsiteY149" fmla="*/ 158907 h 2496163"/>
                <a:gd name="connsiteX150" fmla="*/ 2673389 w 4013570"/>
                <a:gd name="connsiteY150" fmla="*/ 235107 h 2496163"/>
                <a:gd name="connsiteX151" fmla="*/ 2679739 w 4013570"/>
                <a:gd name="connsiteY151" fmla="*/ 311307 h 2496163"/>
                <a:gd name="connsiteX152" fmla="*/ 2806739 w 4013570"/>
                <a:gd name="connsiteY152" fmla="*/ 241457 h 2496163"/>
                <a:gd name="connsiteX153" fmla="*/ 2844839 w 4013570"/>
                <a:gd name="connsiteY153" fmla="*/ 152557 h 2496163"/>
                <a:gd name="connsiteX154" fmla="*/ 2889289 w 4013570"/>
                <a:gd name="connsiteY154" fmla="*/ 6507 h 2496163"/>
                <a:gd name="connsiteX155" fmla="*/ 2889289 w 4013570"/>
                <a:gd name="connsiteY155" fmla="*/ 101757 h 2496163"/>
                <a:gd name="connsiteX156" fmla="*/ 2984539 w 4013570"/>
                <a:gd name="connsiteY156" fmla="*/ 95407 h 2496163"/>
                <a:gd name="connsiteX157" fmla="*/ 3092489 w 4013570"/>
                <a:gd name="connsiteY157" fmla="*/ 157 h 2496163"/>
                <a:gd name="connsiteX158" fmla="*/ 2997239 w 4013570"/>
                <a:gd name="connsiteY158" fmla="*/ 120807 h 2496163"/>
                <a:gd name="connsiteX159" fmla="*/ 2889289 w 4013570"/>
                <a:gd name="connsiteY159" fmla="*/ 165257 h 2496163"/>
                <a:gd name="connsiteX160" fmla="*/ 2800389 w 4013570"/>
                <a:gd name="connsiteY160" fmla="*/ 247807 h 2496163"/>
                <a:gd name="connsiteX161" fmla="*/ 2724189 w 4013570"/>
                <a:gd name="connsiteY161" fmla="*/ 304957 h 2496163"/>
                <a:gd name="connsiteX162" fmla="*/ 2622589 w 4013570"/>
                <a:gd name="connsiteY162" fmla="*/ 381157 h 2496163"/>
                <a:gd name="connsiteX163" fmla="*/ 2603539 w 4013570"/>
                <a:gd name="connsiteY163" fmla="*/ 393857 h 2496163"/>
                <a:gd name="connsiteX164" fmla="*/ 2660689 w 4013570"/>
                <a:gd name="connsiteY164" fmla="*/ 412907 h 2496163"/>
                <a:gd name="connsiteX165" fmla="*/ 2749589 w 4013570"/>
                <a:gd name="connsiteY165" fmla="*/ 374807 h 2496163"/>
                <a:gd name="connsiteX166" fmla="*/ 2832139 w 4013570"/>
                <a:gd name="connsiteY166" fmla="*/ 349407 h 2496163"/>
                <a:gd name="connsiteX167" fmla="*/ 2933739 w 4013570"/>
                <a:gd name="connsiteY167" fmla="*/ 304957 h 2496163"/>
                <a:gd name="connsiteX168" fmla="*/ 3009939 w 4013570"/>
                <a:gd name="connsiteY168" fmla="*/ 304957 h 2496163"/>
                <a:gd name="connsiteX169" fmla="*/ 3054389 w 4013570"/>
                <a:gd name="connsiteY169" fmla="*/ 247807 h 2496163"/>
                <a:gd name="connsiteX170" fmla="*/ 3162339 w 4013570"/>
                <a:gd name="connsiteY170" fmla="*/ 235107 h 2496163"/>
                <a:gd name="connsiteX171" fmla="*/ 3086139 w 4013570"/>
                <a:gd name="connsiteY171" fmla="*/ 285907 h 2496163"/>
                <a:gd name="connsiteX172" fmla="*/ 3009939 w 4013570"/>
                <a:gd name="connsiteY172" fmla="*/ 330357 h 2496163"/>
                <a:gd name="connsiteX173" fmla="*/ 2914689 w 4013570"/>
                <a:gd name="connsiteY173" fmla="*/ 330357 h 2496163"/>
                <a:gd name="connsiteX174" fmla="*/ 2755939 w 4013570"/>
                <a:gd name="connsiteY174" fmla="*/ 419257 h 2496163"/>
                <a:gd name="connsiteX175" fmla="*/ 2622589 w 4013570"/>
                <a:gd name="connsiteY175" fmla="*/ 444657 h 2496163"/>
                <a:gd name="connsiteX176" fmla="*/ 2552739 w 4013570"/>
                <a:gd name="connsiteY176" fmla="*/ 444657 h 2496163"/>
                <a:gd name="connsiteX177" fmla="*/ 2438439 w 4013570"/>
                <a:gd name="connsiteY177" fmla="*/ 508157 h 2496163"/>
                <a:gd name="connsiteX178" fmla="*/ 2349539 w 4013570"/>
                <a:gd name="connsiteY178" fmla="*/ 628807 h 2496163"/>
                <a:gd name="connsiteX179" fmla="*/ 2286039 w 4013570"/>
                <a:gd name="connsiteY179" fmla="*/ 679607 h 2496163"/>
                <a:gd name="connsiteX180" fmla="*/ 2241589 w 4013570"/>
                <a:gd name="connsiteY180" fmla="*/ 705007 h 2496163"/>
                <a:gd name="connsiteX181" fmla="*/ 2286039 w 4013570"/>
                <a:gd name="connsiteY181" fmla="*/ 768507 h 2496163"/>
                <a:gd name="connsiteX182" fmla="*/ 2057439 w 4013570"/>
                <a:gd name="connsiteY182" fmla="*/ 844707 h 2496163"/>
                <a:gd name="connsiteX183" fmla="*/ 2057439 w 4013570"/>
                <a:gd name="connsiteY183" fmla="*/ 889157 h 2496163"/>
                <a:gd name="connsiteX184" fmla="*/ 2120939 w 4013570"/>
                <a:gd name="connsiteY184" fmla="*/ 952657 h 2496163"/>
                <a:gd name="connsiteX185" fmla="*/ 2209839 w 4013570"/>
                <a:gd name="connsiteY185" fmla="*/ 959007 h 2496163"/>
                <a:gd name="connsiteX186" fmla="*/ 2235239 w 4013570"/>
                <a:gd name="connsiteY186" fmla="*/ 1022507 h 2496163"/>
                <a:gd name="connsiteX187" fmla="*/ 2406689 w 4013570"/>
                <a:gd name="connsiteY187" fmla="*/ 1016157 h 2496163"/>
                <a:gd name="connsiteX188" fmla="*/ 2762289 w 4013570"/>
                <a:gd name="connsiteY188" fmla="*/ 920907 h 2496163"/>
                <a:gd name="connsiteX189" fmla="*/ 2997239 w 4013570"/>
                <a:gd name="connsiteY189" fmla="*/ 844707 h 2496163"/>
                <a:gd name="connsiteX190" fmla="*/ 3155989 w 4013570"/>
                <a:gd name="connsiteY190" fmla="*/ 724057 h 2496163"/>
                <a:gd name="connsiteX191" fmla="*/ 3302039 w 4013570"/>
                <a:gd name="connsiteY191" fmla="*/ 533557 h 2496163"/>
                <a:gd name="connsiteX192" fmla="*/ 3422689 w 4013570"/>
                <a:gd name="connsiteY192" fmla="*/ 374807 h 2496163"/>
                <a:gd name="connsiteX193" fmla="*/ 3530639 w 4013570"/>
                <a:gd name="connsiteY193" fmla="*/ 158907 h 2496163"/>
                <a:gd name="connsiteX194" fmla="*/ 3460789 w 4013570"/>
                <a:gd name="connsiteY194" fmla="*/ 349407 h 2496163"/>
                <a:gd name="connsiteX195" fmla="*/ 3644939 w 4013570"/>
                <a:gd name="connsiteY195" fmla="*/ 273207 h 2496163"/>
                <a:gd name="connsiteX196" fmla="*/ 3721139 w 4013570"/>
                <a:gd name="connsiteY196" fmla="*/ 146207 h 2496163"/>
                <a:gd name="connsiteX197" fmla="*/ 3644939 w 4013570"/>
                <a:gd name="connsiteY197" fmla="*/ 304957 h 2496163"/>
                <a:gd name="connsiteX198" fmla="*/ 3429039 w 4013570"/>
                <a:gd name="connsiteY198" fmla="*/ 438307 h 2496163"/>
                <a:gd name="connsiteX199" fmla="*/ 3327439 w 4013570"/>
                <a:gd name="connsiteY199" fmla="*/ 578007 h 2496163"/>
                <a:gd name="connsiteX200" fmla="*/ 3232189 w 4013570"/>
                <a:gd name="connsiteY200" fmla="*/ 711357 h 2496163"/>
                <a:gd name="connsiteX201" fmla="*/ 3435389 w 4013570"/>
                <a:gd name="connsiteY201" fmla="*/ 673257 h 2496163"/>
                <a:gd name="connsiteX202" fmla="*/ 3613189 w 4013570"/>
                <a:gd name="connsiteY202" fmla="*/ 622457 h 2496163"/>
                <a:gd name="connsiteX203" fmla="*/ 3733839 w 4013570"/>
                <a:gd name="connsiteY203" fmla="*/ 539907 h 2496163"/>
                <a:gd name="connsiteX204" fmla="*/ 3841789 w 4013570"/>
                <a:gd name="connsiteY204" fmla="*/ 476407 h 2496163"/>
                <a:gd name="connsiteX205" fmla="*/ 3911639 w 4013570"/>
                <a:gd name="connsiteY205" fmla="*/ 343057 h 2496163"/>
                <a:gd name="connsiteX206" fmla="*/ 3873539 w 4013570"/>
                <a:gd name="connsiteY206" fmla="*/ 190657 h 2496163"/>
                <a:gd name="connsiteX207" fmla="*/ 3917989 w 4013570"/>
                <a:gd name="connsiteY207" fmla="*/ 304957 h 2496163"/>
                <a:gd name="connsiteX208" fmla="*/ 4013239 w 4013570"/>
                <a:gd name="connsiteY208" fmla="*/ 298607 h 2496163"/>
                <a:gd name="connsiteX209" fmla="*/ 3943389 w 4013570"/>
                <a:gd name="connsiteY209" fmla="*/ 368457 h 2496163"/>
                <a:gd name="connsiteX210" fmla="*/ 3790989 w 4013570"/>
                <a:gd name="connsiteY210" fmla="*/ 539907 h 2496163"/>
                <a:gd name="connsiteX211" fmla="*/ 3625889 w 4013570"/>
                <a:gd name="connsiteY211" fmla="*/ 654207 h 2496163"/>
                <a:gd name="connsiteX212" fmla="*/ 3346489 w 4013570"/>
                <a:gd name="connsiteY212" fmla="*/ 717707 h 2496163"/>
                <a:gd name="connsiteX213" fmla="*/ 3194089 w 4013570"/>
                <a:gd name="connsiteY213" fmla="*/ 730407 h 2496163"/>
                <a:gd name="connsiteX214" fmla="*/ 3143289 w 4013570"/>
                <a:gd name="connsiteY214" fmla="*/ 762157 h 2496163"/>
                <a:gd name="connsiteX215" fmla="*/ 3041689 w 4013570"/>
                <a:gd name="connsiteY215" fmla="*/ 857407 h 2496163"/>
                <a:gd name="connsiteX216" fmla="*/ 2825789 w 4013570"/>
                <a:gd name="connsiteY216" fmla="*/ 908207 h 2496163"/>
                <a:gd name="connsiteX217" fmla="*/ 2660689 w 4013570"/>
                <a:gd name="connsiteY217" fmla="*/ 971707 h 2496163"/>
                <a:gd name="connsiteX218" fmla="*/ 2381289 w 4013570"/>
                <a:gd name="connsiteY218" fmla="*/ 1035207 h 2496163"/>
                <a:gd name="connsiteX219" fmla="*/ 2197139 w 4013570"/>
                <a:gd name="connsiteY219" fmla="*/ 1079657 h 2496163"/>
                <a:gd name="connsiteX220" fmla="*/ 2120939 w 4013570"/>
                <a:gd name="connsiteY220" fmla="*/ 1155857 h 2496163"/>
                <a:gd name="connsiteX221" fmla="*/ 2032039 w 4013570"/>
                <a:gd name="connsiteY221" fmla="*/ 1238407 h 2496163"/>
                <a:gd name="connsiteX222" fmla="*/ 2070139 w 4013570"/>
                <a:gd name="connsiteY222" fmla="*/ 1282857 h 2496163"/>
                <a:gd name="connsiteX223" fmla="*/ 2203489 w 4013570"/>
                <a:gd name="connsiteY223" fmla="*/ 1441607 h 2496163"/>
                <a:gd name="connsiteX224" fmla="*/ 2082839 w 4013570"/>
                <a:gd name="connsiteY224" fmla="*/ 1555907 h 2496163"/>
                <a:gd name="connsiteX225" fmla="*/ 1676439 w 4013570"/>
                <a:gd name="connsiteY225" fmla="*/ 1752757 h 2496163"/>
                <a:gd name="connsiteX226" fmla="*/ 1727239 w 4013570"/>
                <a:gd name="connsiteY226" fmla="*/ 1892457 h 2496163"/>
                <a:gd name="connsiteX227" fmla="*/ 1727239 w 4013570"/>
                <a:gd name="connsiteY227" fmla="*/ 2025807 h 2496163"/>
                <a:gd name="connsiteX228" fmla="*/ 1682789 w 4013570"/>
                <a:gd name="connsiteY228" fmla="*/ 2114707 h 2496163"/>
                <a:gd name="connsiteX229" fmla="*/ 1974889 w 4013570"/>
                <a:gd name="connsiteY229" fmla="*/ 2095657 h 2496163"/>
                <a:gd name="connsiteX230" fmla="*/ 2114589 w 4013570"/>
                <a:gd name="connsiteY230" fmla="*/ 2108357 h 2496163"/>
                <a:gd name="connsiteX231" fmla="*/ 2298739 w 4013570"/>
                <a:gd name="connsiteY231" fmla="*/ 2051207 h 2496163"/>
                <a:gd name="connsiteX232" fmla="*/ 2501939 w 4013570"/>
                <a:gd name="connsiteY232" fmla="*/ 2025807 h 2496163"/>
                <a:gd name="connsiteX233" fmla="*/ 2660689 w 4013570"/>
                <a:gd name="connsiteY233" fmla="*/ 1949607 h 2496163"/>
                <a:gd name="connsiteX234" fmla="*/ 2819439 w 4013570"/>
                <a:gd name="connsiteY234" fmla="*/ 1848007 h 2496163"/>
                <a:gd name="connsiteX235" fmla="*/ 3022639 w 4013570"/>
                <a:gd name="connsiteY235" fmla="*/ 1778157 h 2496163"/>
                <a:gd name="connsiteX236" fmla="*/ 3181389 w 4013570"/>
                <a:gd name="connsiteY236" fmla="*/ 1638457 h 2496163"/>
                <a:gd name="connsiteX237" fmla="*/ 3276639 w 4013570"/>
                <a:gd name="connsiteY237" fmla="*/ 1587657 h 2496163"/>
                <a:gd name="connsiteX238" fmla="*/ 3479839 w 4013570"/>
                <a:gd name="connsiteY238" fmla="*/ 1587657 h 2496163"/>
                <a:gd name="connsiteX239" fmla="*/ 3606839 w 4013570"/>
                <a:gd name="connsiteY239" fmla="*/ 1562257 h 2496163"/>
                <a:gd name="connsiteX240" fmla="*/ 3721139 w 4013570"/>
                <a:gd name="connsiteY240" fmla="*/ 1486057 h 2496163"/>
                <a:gd name="connsiteX241" fmla="*/ 3625889 w 4013570"/>
                <a:gd name="connsiteY241" fmla="*/ 1594007 h 2496163"/>
                <a:gd name="connsiteX242" fmla="*/ 3314739 w 4013570"/>
                <a:gd name="connsiteY242" fmla="*/ 1606707 h 2496163"/>
                <a:gd name="connsiteX243" fmla="*/ 3187739 w 4013570"/>
                <a:gd name="connsiteY243" fmla="*/ 1657507 h 2496163"/>
                <a:gd name="connsiteX244" fmla="*/ 3079789 w 4013570"/>
                <a:gd name="connsiteY244" fmla="*/ 1803557 h 2496163"/>
                <a:gd name="connsiteX245" fmla="*/ 2965489 w 4013570"/>
                <a:gd name="connsiteY245" fmla="*/ 1848007 h 2496163"/>
                <a:gd name="connsiteX246" fmla="*/ 2787689 w 4013570"/>
                <a:gd name="connsiteY246" fmla="*/ 1911507 h 2496163"/>
                <a:gd name="connsiteX247" fmla="*/ 2552739 w 4013570"/>
                <a:gd name="connsiteY247" fmla="*/ 2025807 h 2496163"/>
                <a:gd name="connsiteX248" fmla="*/ 2324139 w 4013570"/>
                <a:gd name="connsiteY248" fmla="*/ 2076607 h 2496163"/>
                <a:gd name="connsiteX249" fmla="*/ 2165389 w 4013570"/>
                <a:gd name="connsiteY249" fmla="*/ 2114707 h 2496163"/>
                <a:gd name="connsiteX250" fmla="*/ 1924089 w 4013570"/>
                <a:gd name="connsiteY250" fmla="*/ 2140107 h 2496163"/>
                <a:gd name="connsiteX251" fmla="*/ 1752639 w 4013570"/>
                <a:gd name="connsiteY251" fmla="*/ 2133757 h 2496163"/>
                <a:gd name="connsiteX252" fmla="*/ 1911389 w 4013570"/>
                <a:gd name="connsiteY252" fmla="*/ 2203607 h 2496163"/>
                <a:gd name="connsiteX253" fmla="*/ 2000289 w 4013570"/>
                <a:gd name="connsiteY253" fmla="*/ 2273457 h 2496163"/>
                <a:gd name="connsiteX254" fmla="*/ 1822489 w 4013570"/>
                <a:gd name="connsiteY254" fmla="*/ 2197257 h 2496163"/>
                <a:gd name="connsiteX255" fmla="*/ 1689139 w 4013570"/>
                <a:gd name="connsiteY255" fmla="*/ 2171857 h 2496163"/>
                <a:gd name="connsiteX256" fmla="*/ 1562139 w 4013570"/>
                <a:gd name="connsiteY256" fmla="*/ 2159157 h 2496163"/>
                <a:gd name="connsiteX257" fmla="*/ 1409739 w 4013570"/>
                <a:gd name="connsiteY257" fmla="*/ 2229007 h 2496163"/>
                <a:gd name="connsiteX258" fmla="*/ 1193660 w 4013570"/>
                <a:gd name="connsiteY258" fmla="*/ 2270470 h 2496163"/>
                <a:gd name="connsiteX259" fmla="*/ 1035089 w 4013570"/>
                <a:gd name="connsiteY259" fmla="*/ 2298857 h 2496163"/>
                <a:gd name="connsiteX260" fmla="*/ 990639 w 4013570"/>
                <a:gd name="connsiteY260" fmla="*/ 2298857 h 2496163"/>
                <a:gd name="connsiteX261" fmla="*/ 914439 w 4013570"/>
                <a:gd name="connsiteY261" fmla="*/ 2273457 h 2496163"/>
                <a:gd name="connsiteX262" fmla="*/ 781089 w 4013570"/>
                <a:gd name="connsiteY262" fmla="*/ 2292507 h 2496163"/>
                <a:gd name="connsiteX263" fmla="*/ 584239 w 4013570"/>
                <a:gd name="connsiteY263" fmla="*/ 2406807 h 2496163"/>
                <a:gd name="connsiteX264" fmla="*/ 520739 w 4013570"/>
                <a:gd name="connsiteY264" fmla="*/ 2495707 h 2496163"/>
                <a:gd name="connsiteX265" fmla="*/ 508039 w 4013570"/>
                <a:gd name="connsiteY265" fmla="*/ 2368707 h 2496163"/>
                <a:gd name="connsiteX266" fmla="*/ 342939 w 4013570"/>
                <a:gd name="connsiteY266" fmla="*/ 2330607 h 2496163"/>
                <a:gd name="connsiteX267" fmla="*/ 292139 w 4013570"/>
                <a:gd name="connsiteY267" fmla="*/ 2457607 h 2496163"/>
                <a:gd name="connsiteX268" fmla="*/ 292139 w 4013570"/>
                <a:gd name="connsiteY268" fmla="*/ 2368707 h 2496163"/>
                <a:gd name="connsiteX269" fmla="*/ 39 w 4013570"/>
                <a:gd name="connsiteY269" fmla="*/ 2476657 h 2496163"/>
                <a:gd name="connsiteX0" fmla="*/ 39 w 4013570"/>
                <a:gd name="connsiteY0" fmla="*/ 2476657 h 2477097"/>
                <a:gd name="connsiteX1" fmla="*/ 273089 w 4013570"/>
                <a:gd name="connsiteY1" fmla="*/ 2317907 h 2477097"/>
                <a:gd name="connsiteX2" fmla="*/ 514389 w 4013570"/>
                <a:gd name="connsiteY2" fmla="*/ 2298857 h 2477097"/>
                <a:gd name="connsiteX3" fmla="*/ 654089 w 4013570"/>
                <a:gd name="connsiteY3" fmla="*/ 2311557 h 2477097"/>
                <a:gd name="connsiteX4" fmla="*/ 825539 w 4013570"/>
                <a:gd name="connsiteY4" fmla="*/ 2241707 h 2477097"/>
                <a:gd name="connsiteX5" fmla="*/ 1143039 w 4013570"/>
                <a:gd name="connsiteY5" fmla="*/ 2197257 h 2477097"/>
                <a:gd name="connsiteX6" fmla="*/ 1295439 w 4013570"/>
                <a:gd name="connsiteY6" fmla="*/ 2178207 h 2477097"/>
                <a:gd name="connsiteX7" fmla="*/ 1416089 w 4013570"/>
                <a:gd name="connsiteY7" fmla="*/ 2140107 h 2477097"/>
                <a:gd name="connsiteX8" fmla="*/ 1416089 w 4013570"/>
                <a:gd name="connsiteY8" fmla="*/ 2089307 h 2477097"/>
                <a:gd name="connsiteX9" fmla="*/ 1301789 w 4013570"/>
                <a:gd name="connsiteY9" fmla="*/ 2063907 h 2477097"/>
                <a:gd name="connsiteX10" fmla="*/ 1104939 w 4013570"/>
                <a:gd name="connsiteY10" fmla="*/ 2044857 h 2477097"/>
                <a:gd name="connsiteX11" fmla="*/ 958889 w 4013570"/>
                <a:gd name="connsiteY11" fmla="*/ 2006757 h 2477097"/>
                <a:gd name="connsiteX12" fmla="*/ 819189 w 4013570"/>
                <a:gd name="connsiteY12" fmla="*/ 1924207 h 2477097"/>
                <a:gd name="connsiteX13" fmla="*/ 647739 w 4013570"/>
                <a:gd name="connsiteY13" fmla="*/ 1879757 h 2477097"/>
                <a:gd name="connsiteX14" fmla="*/ 723939 w 4013570"/>
                <a:gd name="connsiteY14" fmla="*/ 1886107 h 2477097"/>
                <a:gd name="connsiteX15" fmla="*/ 1054139 w 4013570"/>
                <a:gd name="connsiteY15" fmla="*/ 1955957 h 2477097"/>
                <a:gd name="connsiteX16" fmla="*/ 1187489 w 4013570"/>
                <a:gd name="connsiteY16" fmla="*/ 2013107 h 2477097"/>
                <a:gd name="connsiteX17" fmla="*/ 1358939 w 4013570"/>
                <a:gd name="connsiteY17" fmla="*/ 2025807 h 2477097"/>
                <a:gd name="connsiteX18" fmla="*/ 1460539 w 4013570"/>
                <a:gd name="connsiteY18" fmla="*/ 2051207 h 2477097"/>
                <a:gd name="connsiteX19" fmla="*/ 1504989 w 4013570"/>
                <a:gd name="connsiteY19" fmla="*/ 2114707 h 2477097"/>
                <a:gd name="connsiteX20" fmla="*/ 1676439 w 4013570"/>
                <a:gd name="connsiteY20" fmla="*/ 2019457 h 2477097"/>
                <a:gd name="connsiteX21" fmla="*/ 1606589 w 4013570"/>
                <a:gd name="connsiteY21" fmla="*/ 1803557 h 2477097"/>
                <a:gd name="connsiteX22" fmla="*/ 1568489 w 4013570"/>
                <a:gd name="connsiteY22" fmla="*/ 1752757 h 2477097"/>
                <a:gd name="connsiteX23" fmla="*/ 1619289 w 4013570"/>
                <a:gd name="connsiteY23" fmla="*/ 1701957 h 2477097"/>
                <a:gd name="connsiteX24" fmla="*/ 1454189 w 4013570"/>
                <a:gd name="connsiteY24" fmla="*/ 1682907 h 2477097"/>
                <a:gd name="connsiteX25" fmla="*/ 1276389 w 4013570"/>
                <a:gd name="connsiteY25" fmla="*/ 1644807 h 2477097"/>
                <a:gd name="connsiteX26" fmla="*/ 1041439 w 4013570"/>
                <a:gd name="connsiteY26" fmla="*/ 1600357 h 2477097"/>
                <a:gd name="connsiteX27" fmla="*/ 882689 w 4013570"/>
                <a:gd name="connsiteY27" fmla="*/ 1587657 h 2477097"/>
                <a:gd name="connsiteX28" fmla="*/ 800139 w 4013570"/>
                <a:gd name="connsiteY28" fmla="*/ 1536857 h 2477097"/>
                <a:gd name="connsiteX29" fmla="*/ 946189 w 4013570"/>
                <a:gd name="connsiteY29" fmla="*/ 1555907 h 2477097"/>
                <a:gd name="connsiteX30" fmla="*/ 1123989 w 4013570"/>
                <a:gd name="connsiteY30" fmla="*/ 1555907 h 2477097"/>
                <a:gd name="connsiteX31" fmla="*/ 1250989 w 4013570"/>
                <a:gd name="connsiteY31" fmla="*/ 1574957 h 2477097"/>
                <a:gd name="connsiteX32" fmla="*/ 1403389 w 4013570"/>
                <a:gd name="connsiteY32" fmla="*/ 1632107 h 2477097"/>
                <a:gd name="connsiteX33" fmla="*/ 1530389 w 4013570"/>
                <a:gd name="connsiteY33" fmla="*/ 1644807 h 2477097"/>
                <a:gd name="connsiteX34" fmla="*/ 1644689 w 4013570"/>
                <a:gd name="connsiteY34" fmla="*/ 1682907 h 2477097"/>
                <a:gd name="connsiteX35" fmla="*/ 1803439 w 4013570"/>
                <a:gd name="connsiteY35" fmla="*/ 1638457 h 2477097"/>
                <a:gd name="connsiteX36" fmla="*/ 1962189 w 4013570"/>
                <a:gd name="connsiteY36" fmla="*/ 1574957 h 2477097"/>
                <a:gd name="connsiteX37" fmla="*/ 2089189 w 4013570"/>
                <a:gd name="connsiteY37" fmla="*/ 1460657 h 2477097"/>
                <a:gd name="connsiteX38" fmla="*/ 2038389 w 4013570"/>
                <a:gd name="connsiteY38" fmla="*/ 1403507 h 2477097"/>
                <a:gd name="connsiteX39" fmla="*/ 1905039 w 4013570"/>
                <a:gd name="connsiteY39" fmla="*/ 1282857 h 2477097"/>
                <a:gd name="connsiteX40" fmla="*/ 1701839 w 4013570"/>
                <a:gd name="connsiteY40" fmla="*/ 1219357 h 2477097"/>
                <a:gd name="connsiteX41" fmla="*/ 1428789 w 4013570"/>
                <a:gd name="connsiteY41" fmla="*/ 1149507 h 2477097"/>
                <a:gd name="connsiteX42" fmla="*/ 1276389 w 4013570"/>
                <a:gd name="connsiteY42" fmla="*/ 1073307 h 2477097"/>
                <a:gd name="connsiteX43" fmla="*/ 1111289 w 4013570"/>
                <a:gd name="connsiteY43" fmla="*/ 978057 h 2477097"/>
                <a:gd name="connsiteX44" fmla="*/ 971589 w 4013570"/>
                <a:gd name="connsiteY44" fmla="*/ 978057 h 2477097"/>
                <a:gd name="connsiteX45" fmla="*/ 787439 w 4013570"/>
                <a:gd name="connsiteY45" fmla="*/ 959007 h 2477097"/>
                <a:gd name="connsiteX46" fmla="*/ 666789 w 4013570"/>
                <a:gd name="connsiteY46" fmla="*/ 857407 h 2477097"/>
                <a:gd name="connsiteX47" fmla="*/ 514389 w 4013570"/>
                <a:gd name="connsiteY47" fmla="*/ 838357 h 2477097"/>
                <a:gd name="connsiteX48" fmla="*/ 425489 w 4013570"/>
                <a:gd name="connsiteY48" fmla="*/ 838357 h 2477097"/>
                <a:gd name="connsiteX49" fmla="*/ 558839 w 4013570"/>
                <a:gd name="connsiteY49" fmla="*/ 787557 h 2477097"/>
                <a:gd name="connsiteX50" fmla="*/ 425489 w 4013570"/>
                <a:gd name="connsiteY50" fmla="*/ 762157 h 2477097"/>
                <a:gd name="connsiteX51" fmla="*/ 514389 w 4013570"/>
                <a:gd name="connsiteY51" fmla="*/ 755807 h 2477097"/>
                <a:gd name="connsiteX52" fmla="*/ 660439 w 4013570"/>
                <a:gd name="connsiteY52" fmla="*/ 825657 h 2477097"/>
                <a:gd name="connsiteX53" fmla="*/ 787439 w 4013570"/>
                <a:gd name="connsiteY53" fmla="*/ 920907 h 2477097"/>
                <a:gd name="connsiteX54" fmla="*/ 984289 w 4013570"/>
                <a:gd name="connsiteY54" fmla="*/ 959007 h 2477097"/>
                <a:gd name="connsiteX55" fmla="*/ 990639 w 4013570"/>
                <a:gd name="connsiteY55" fmla="*/ 952657 h 2477097"/>
                <a:gd name="connsiteX56" fmla="*/ 914439 w 4013570"/>
                <a:gd name="connsiteY56" fmla="*/ 889157 h 2477097"/>
                <a:gd name="connsiteX57" fmla="*/ 831889 w 4013570"/>
                <a:gd name="connsiteY57" fmla="*/ 825657 h 2477097"/>
                <a:gd name="connsiteX58" fmla="*/ 736639 w 4013570"/>
                <a:gd name="connsiteY58" fmla="*/ 724057 h 2477097"/>
                <a:gd name="connsiteX59" fmla="*/ 660439 w 4013570"/>
                <a:gd name="connsiteY59" fmla="*/ 660557 h 2477097"/>
                <a:gd name="connsiteX60" fmla="*/ 577889 w 4013570"/>
                <a:gd name="connsiteY60" fmla="*/ 590707 h 2477097"/>
                <a:gd name="connsiteX61" fmla="*/ 476289 w 4013570"/>
                <a:gd name="connsiteY61" fmla="*/ 539907 h 2477097"/>
                <a:gd name="connsiteX62" fmla="*/ 590589 w 4013570"/>
                <a:gd name="connsiteY62" fmla="*/ 565307 h 2477097"/>
                <a:gd name="connsiteX63" fmla="*/ 641389 w 4013570"/>
                <a:gd name="connsiteY63" fmla="*/ 514507 h 2477097"/>
                <a:gd name="connsiteX64" fmla="*/ 641389 w 4013570"/>
                <a:gd name="connsiteY64" fmla="*/ 597057 h 2477097"/>
                <a:gd name="connsiteX65" fmla="*/ 755689 w 4013570"/>
                <a:gd name="connsiteY65" fmla="*/ 679607 h 2477097"/>
                <a:gd name="connsiteX66" fmla="*/ 869989 w 4013570"/>
                <a:gd name="connsiteY66" fmla="*/ 755807 h 2477097"/>
                <a:gd name="connsiteX67" fmla="*/ 946189 w 4013570"/>
                <a:gd name="connsiteY67" fmla="*/ 863757 h 2477097"/>
                <a:gd name="connsiteX68" fmla="*/ 1079539 w 4013570"/>
                <a:gd name="connsiteY68" fmla="*/ 959007 h 2477097"/>
                <a:gd name="connsiteX69" fmla="*/ 1079539 w 4013570"/>
                <a:gd name="connsiteY69" fmla="*/ 889157 h 2477097"/>
                <a:gd name="connsiteX70" fmla="*/ 1035089 w 4013570"/>
                <a:gd name="connsiteY70" fmla="*/ 793907 h 2477097"/>
                <a:gd name="connsiteX71" fmla="*/ 1016039 w 4013570"/>
                <a:gd name="connsiteY71" fmla="*/ 705007 h 2477097"/>
                <a:gd name="connsiteX72" fmla="*/ 939839 w 4013570"/>
                <a:gd name="connsiteY72" fmla="*/ 641507 h 2477097"/>
                <a:gd name="connsiteX73" fmla="*/ 914439 w 4013570"/>
                <a:gd name="connsiteY73" fmla="*/ 584357 h 2477097"/>
                <a:gd name="connsiteX74" fmla="*/ 800139 w 4013570"/>
                <a:gd name="connsiteY74" fmla="*/ 482757 h 2477097"/>
                <a:gd name="connsiteX75" fmla="*/ 901739 w 4013570"/>
                <a:gd name="connsiteY75" fmla="*/ 552607 h 2477097"/>
                <a:gd name="connsiteX76" fmla="*/ 996989 w 4013570"/>
                <a:gd name="connsiteY76" fmla="*/ 635157 h 2477097"/>
                <a:gd name="connsiteX77" fmla="*/ 1060489 w 4013570"/>
                <a:gd name="connsiteY77" fmla="*/ 781207 h 2477097"/>
                <a:gd name="connsiteX78" fmla="*/ 1085889 w 4013570"/>
                <a:gd name="connsiteY78" fmla="*/ 895507 h 2477097"/>
                <a:gd name="connsiteX79" fmla="*/ 1136689 w 4013570"/>
                <a:gd name="connsiteY79" fmla="*/ 984407 h 2477097"/>
                <a:gd name="connsiteX80" fmla="*/ 1314489 w 4013570"/>
                <a:gd name="connsiteY80" fmla="*/ 1066957 h 2477097"/>
                <a:gd name="connsiteX81" fmla="*/ 1504989 w 4013570"/>
                <a:gd name="connsiteY81" fmla="*/ 1136807 h 2477097"/>
                <a:gd name="connsiteX82" fmla="*/ 1676439 w 4013570"/>
                <a:gd name="connsiteY82" fmla="*/ 1193957 h 2477097"/>
                <a:gd name="connsiteX83" fmla="*/ 1866939 w 4013570"/>
                <a:gd name="connsiteY83" fmla="*/ 1219357 h 2477097"/>
                <a:gd name="connsiteX84" fmla="*/ 1924089 w 4013570"/>
                <a:gd name="connsiteY84" fmla="*/ 1225707 h 2477097"/>
                <a:gd name="connsiteX85" fmla="*/ 2025689 w 4013570"/>
                <a:gd name="connsiteY85" fmla="*/ 1149507 h 2477097"/>
                <a:gd name="connsiteX86" fmla="*/ 2152689 w 4013570"/>
                <a:gd name="connsiteY86" fmla="*/ 1092357 h 2477097"/>
                <a:gd name="connsiteX87" fmla="*/ 2159039 w 4013570"/>
                <a:gd name="connsiteY87" fmla="*/ 1047907 h 2477097"/>
                <a:gd name="connsiteX88" fmla="*/ 2038389 w 4013570"/>
                <a:gd name="connsiteY88" fmla="*/ 959007 h 2477097"/>
                <a:gd name="connsiteX89" fmla="*/ 2000289 w 4013570"/>
                <a:gd name="connsiteY89" fmla="*/ 870107 h 2477097"/>
                <a:gd name="connsiteX90" fmla="*/ 1917739 w 4013570"/>
                <a:gd name="connsiteY90" fmla="*/ 787557 h 2477097"/>
                <a:gd name="connsiteX91" fmla="*/ 1600239 w 4013570"/>
                <a:gd name="connsiteY91" fmla="*/ 616107 h 2477097"/>
                <a:gd name="connsiteX92" fmla="*/ 1511339 w 4013570"/>
                <a:gd name="connsiteY92" fmla="*/ 590707 h 2477097"/>
                <a:gd name="connsiteX93" fmla="*/ 1301789 w 4013570"/>
                <a:gd name="connsiteY93" fmla="*/ 565307 h 2477097"/>
                <a:gd name="connsiteX94" fmla="*/ 1219239 w 4013570"/>
                <a:gd name="connsiteY94" fmla="*/ 482757 h 2477097"/>
                <a:gd name="connsiteX95" fmla="*/ 1041439 w 4013570"/>
                <a:gd name="connsiteY95" fmla="*/ 419257 h 2477097"/>
                <a:gd name="connsiteX96" fmla="*/ 1174789 w 4013570"/>
                <a:gd name="connsiteY96" fmla="*/ 457357 h 2477097"/>
                <a:gd name="connsiteX97" fmla="*/ 1181139 w 4013570"/>
                <a:gd name="connsiteY97" fmla="*/ 393857 h 2477097"/>
                <a:gd name="connsiteX98" fmla="*/ 1092239 w 4013570"/>
                <a:gd name="connsiteY98" fmla="*/ 330357 h 2477097"/>
                <a:gd name="connsiteX99" fmla="*/ 1244639 w 4013570"/>
                <a:gd name="connsiteY99" fmla="*/ 412907 h 2477097"/>
                <a:gd name="connsiteX100" fmla="*/ 1295439 w 4013570"/>
                <a:gd name="connsiteY100" fmla="*/ 501807 h 2477097"/>
                <a:gd name="connsiteX101" fmla="*/ 1403389 w 4013570"/>
                <a:gd name="connsiteY101" fmla="*/ 565307 h 2477097"/>
                <a:gd name="connsiteX102" fmla="*/ 1524039 w 4013570"/>
                <a:gd name="connsiteY102" fmla="*/ 558957 h 2477097"/>
                <a:gd name="connsiteX103" fmla="*/ 1447839 w 4013570"/>
                <a:gd name="connsiteY103" fmla="*/ 476407 h 2477097"/>
                <a:gd name="connsiteX104" fmla="*/ 1320839 w 4013570"/>
                <a:gd name="connsiteY104" fmla="*/ 381157 h 2477097"/>
                <a:gd name="connsiteX105" fmla="*/ 1225589 w 4013570"/>
                <a:gd name="connsiteY105" fmla="*/ 324007 h 2477097"/>
                <a:gd name="connsiteX106" fmla="*/ 1143039 w 4013570"/>
                <a:gd name="connsiteY106" fmla="*/ 247807 h 2477097"/>
                <a:gd name="connsiteX107" fmla="*/ 1238289 w 4013570"/>
                <a:gd name="connsiteY107" fmla="*/ 285907 h 2477097"/>
                <a:gd name="connsiteX108" fmla="*/ 1276389 w 4013570"/>
                <a:gd name="connsiteY108" fmla="*/ 235107 h 2477097"/>
                <a:gd name="connsiteX109" fmla="*/ 1238289 w 4013570"/>
                <a:gd name="connsiteY109" fmla="*/ 165257 h 2477097"/>
                <a:gd name="connsiteX110" fmla="*/ 1282739 w 4013570"/>
                <a:gd name="connsiteY110" fmla="*/ 266857 h 2477097"/>
                <a:gd name="connsiteX111" fmla="*/ 1358939 w 4013570"/>
                <a:gd name="connsiteY111" fmla="*/ 355757 h 2477097"/>
                <a:gd name="connsiteX112" fmla="*/ 1466889 w 4013570"/>
                <a:gd name="connsiteY112" fmla="*/ 476407 h 2477097"/>
                <a:gd name="connsiteX113" fmla="*/ 1466889 w 4013570"/>
                <a:gd name="connsiteY113" fmla="*/ 387507 h 2477097"/>
                <a:gd name="connsiteX114" fmla="*/ 1473239 w 4013570"/>
                <a:gd name="connsiteY114" fmla="*/ 247807 h 2477097"/>
                <a:gd name="connsiteX115" fmla="*/ 1479589 w 4013570"/>
                <a:gd name="connsiteY115" fmla="*/ 451007 h 2477097"/>
                <a:gd name="connsiteX116" fmla="*/ 1498639 w 4013570"/>
                <a:gd name="connsiteY116" fmla="*/ 501807 h 2477097"/>
                <a:gd name="connsiteX117" fmla="*/ 1657389 w 4013570"/>
                <a:gd name="connsiteY117" fmla="*/ 603407 h 2477097"/>
                <a:gd name="connsiteX118" fmla="*/ 1816139 w 4013570"/>
                <a:gd name="connsiteY118" fmla="*/ 705007 h 2477097"/>
                <a:gd name="connsiteX119" fmla="*/ 1816139 w 4013570"/>
                <a:gd name="connsiteY119" fmla="*/ 578007 h 2477097"/>
                <a:gd name="connsiteX120" fmla="*/ 1803439 w 4013570"/>
                <a:gd name="connsiteY120" fmla="*/ 495457 h 2477097"/>
                <a:gd name="connsiteX121" fmla="*/ 1701839 w 4013570"/>
                <a:gd name="connsiteY121" fmla="*/ 393857 h 2477097"/>
                <a:gd name="connsiteX122" fmla="*/ 1720889 w 4013570"/>
                <a:gd name="connsiteY122" fmla="*/ 279557 h 2477097"/>
                <a:gd name="connsiteX123" fmla="*/ 1727239 w 4013570"/>
                <a:gd name="connsiteY123" fmla="*/ 412907 h 2477097"/>
                <a:gd name="connsiteX124" fmla="*/ 1841539 w 4013570"/>
                <a:gd name="connsiteY124" fmla="*/ 501807 h 2477097"/>
                <a:gd name="connsiteX125" fmla="*/ 1854239 w 4013570"/>
                <a:gd name="connsiteY125" fmla="*/ 622457 h 2477097"/>
                <a:gd name="connsiteX126" fmla="*/ 1816139 w 4013570"/>
                <a:gd name="connsiteY126" fmla="*/ 724057 h 2477097"/>
                <a:gd name="connsiteX127" fmla="*/ 1987589 w 4013570"/>
                <a:gd name="connsiteY127" fmla="*/ 800257 h 2477097"/>
                <a:gd name="connsiteX128" fmla="*/ 2101889 w 4013570"/>
                <a:gd name="connsiteY128" fmla="*/ 793907 h 2477097"/>
                <a:gd name="connsiteX129" fmla="*/ 2216189 w 4013570"/>
                <a:gd name="connsiteY129" fmla="*/ 755807 h 2477097"/>
                <a:gd name="connsiteX130" fmla="*/ 2184439 w 4013570"/>
                <a:gd name="connsiteY130" fmla="*/ 685957 h 2477097"/>
                <a:gd name="connsiteX131" fmla="*/ 2260639 w 4013570"/>
                <a:gd name="connsiteY131" fmla="*/ 654207 h 2477097"/>
                <a:gd name="connsiteX132" fmla="*/ 2197139 w 4013570"/>
                <a:gd name="connsiteY132" fmla="*/ 558957 h 2477097"/>
                <a:gd name="connsiteX133" fmla="*/ 2254289 w 4013570"/>
                <a:gd name="connsiteY133" fmla="*/ 419257 h 2477097"/>
                <a:gd name="connsiteX134" fmla="*/ 2139989 w 4013570"/>
                <a:gd name="connsiteY134" fmla="*/ 368457 h 2477097"/>
                <a:gd name="connsiteX135" fmla="*/ 2089189 w 4013570"/>
                <a:gd name="connsiteY135" fmla="*/ 285907 h 2477097"/>
                <a:gd name="connsiteX136" fmla="*/ 2032039 w 4013570"/>
                <a:gd name="connsiteY136" fmla="*/ 203357 h 2477097"/>
                <a:gd name="connsiteX137" fmla="*/ 1924089 w 4013570"/>
                <a:gd name="connsiteY137" fmla="*/ 63657 h 2477097"/>
                <a:gd name="connsiteX138" fmla="*/ 2038389 w 4013570"/>
                <a:gd name="connsiteY138" fmla="*/ 152557 h 2477097"/>
                <a:gd name="connsiteX139" fmla="*/ 2152689 w 4013570"/>
                <a:gd name="connsiteY139" fmla="*/ 285907 h 2477097"/>
                <a:gd name="connsiteX140" fmla="*/ 2241589 w 4013570"/>
                <a:gd name="connsiteY140" fmla="*/ 362107 h 2477097"/>
                <a:gd name="connsiteX141" fmla="*/ 2286039 w 4013570"/>
                <a:gd name="connsiteY141" fmla="*/ 451007 h 2477097"/>
                <a:gd name="connsiteX142" fmla="*/ 2241589 w 4013570"/>
                <a:gd name="connsiteY142" fmla="*/ 508157 h 2477097"/>
                <a:gd name="connsiteX143" fmla="*/ 2241589 w 4013570"/>
                <a:gd name="connsiteY143" fmla="*/ 571657 h 2477097"/>
                <a:gd name="connsiteX144" fmla="*/ 2317789 w 4013570"/>
                <a:gd name="connsiteY144" fmla="*/ 622457 h 2477097"/>
                <a:gd name="connsiteX145" fmla="*/ 2495589 w 4013570"/>
                <a:gd name="connsiteY145" fmla="*/ 451007 h 2477097"/>
                <a:gd name="connsiteX146" fmla="*/ 2609889 w 4013570"/>
                <a:gd name="connsiteY146" fmla="*/ 355757 h 2477097"/>
                <a:gd name="connsiteX147" fmla="*/ 2654339 w 4013570"/>
                <a:gd name="connsiteY147" fmla="*/ 336707 h 2477097"/>
                <a:gd name="connsiteX148" fmla="*/ 2609889 w 4013570"/>
                <a:gd name="connsiteY148" fmla="*/ 241457 h 2477097"/>
                <a:gd name="connsiteX149" fmla="*/ 2698789 w 4013570"/>
                <a:gd name="connsiteY149" fmla="*/ 158907 h 2477097"/>
                <a:gd name="connsiteX150" fmla="*/ 2673389 w 4013570"/>
                <a:gd name="connsiteY150" fmla="*/ 235107 h 2477097"/>
                <a:gd name="connsiteX151" fmla="*/ 2679739 w 4013570"/>
                <a:gd name="connsiteY151" fmla="*/ 311307 h 2477097"/>
                <a:gd name="connsiteX152" fmla="*/ 2806739 w 4013570"/>
                <a:gd name="connsiteY152" fmla="*/ 241457 h 2477097"/>
                <a:gd name="connsiteX153" fmla="*/ 2844839 w 4013570"/>
                <a:gd name="connsiteY153" fmla="*/ 152557 h 2477097"/>
                <a:gd name="connsiteX154" fmla="*/ 2889289 w 4013570"/>
                <a:gd name="connsiteY154" fmla="*/ 6507 h 2477097"/>
                <a:gd name="connsiteX155" fmla="*/ 2889289 w 4013570"/>
                <a:gd name="connsiteY155" fmla="*/ 101757 h 2477097"/>
                <a:gd name="connsiteX156" fmla="*/ 2984539 w 4013570"/>
                <a:gd name="connsiteY156" fmla="*/ 95407 h 2477097"/>
                <a:gd name="connsiteX157" fmla="*/ 3092489 w 4013570"/>
                <a:gd name="connsiteY157" fmla="*/ 157 h 2477097"/>
                <a:gd name="connsiteX158" fmla="*/ 2997239 w 4013570"/>
                <a:gd name="connsiteY158" fmla="*/ 120807 h 2477097"/>
                <a:gd name="connsiteX159" fmla="*/ 2889289 w 4013570"/>
                <a:gd name="connsiteY159" fmla="*/ 165257 h 2477097"/>
                <a:gd name="connsiteX160" fmla="*/ 2800389 w 4013570"/>
                <a:gd name="connsiteY160" fmla="*/ 247807 h 2477097"/>
                <a:gd name="connsiteX161" fmla="*/ 2724189 w 4013570"/>
                <a:gd name="connsiteY161" fmla="*/ 304957 h 2477097"/>
                <a:gd name="connsiteX162" fmla="*/ 2622589 w 4013570"/>
                <a:gd name="connsiteY162" fmla="*/ 381157 h 2477097"/>
                <a:gd name="connsiteX163" fmla="*/ 2603539 w 4013570"/>
                <a:gd name="connsiteY163" fmla="*/ 393857 h 2477097"/>
                <a:gd name="connsiteX164" fmla="*/ 2660689 w 4013570"/>
                <a:gd name="connsiteY164" fmla="*/ 412907 h 2477097"/>
                <a:gd name="connsiteX165" fmla="*/ 2749589 w 4013570"/>
                <a:gd name="connsiteY165" fmla="*/ 374807 h 2477097"/>
                <a:gd name="connsiteX166" fmla="*/ 2832139 w 4013570"/>
                <a:gd name="connsiteY166" fmla="*/ 349407 h 2477097"/>
                <a:gd name="connsiteX167" fmla="*/ 2933739 w 4013570"/>
                <a:gd name="connsiteY167" fmla="*/ 304957 h 2477097"/>
                <a:gd name="connsiteX168" fmla="*/ 3009939 w 4013570"/>
                <a:gd name="connsiteY168" fmla="*/ 304957 h 2477097"/>
                <a:gd name="connsiteX169" fmla="*/ 3054389 w 4013570"/>
                <a:gd name="connsiteY169" fmla="*/ 247807 h 2477097"/>
                <a:gd name="connsiteX170" fmla="*/ 3162339 w 4013570"/>
                <a:gd name="connsiteY170" fmla="*/ 235107 h 2477097"/>
                <a:gd name="connsiteX171" fmla="*/ 3086139 w 4013570"/>
                <a:gd name="connsiteY171" fmla="*/ 285907 h 2477097"/>
                <a:gd name="connsiteX172" fmla="*/ 3009939 w 4013570"/>
                <a:gd name="connsiteY172" fmla="*/ 330357 h 2477097"/>
                <a:gd name="connsiteX173" fmla="*/ 2914689 w 4013570"/>
                <a:gd name="connsiteY173" fmla="*/ 330357 h 2477097"/>
                <a:gd name="connsiteX174" fmla="*/ 2755939 w 4013570"/>
                <a:gd name="connsiteY174" fmla="*/ 419257 h 2477097"/>
                <a:gd name="connsiteX175" fmla="*/ 2622589 w 4013570"/>
                <a:gd name="connsiteY175" fmla="*/ 444657 h 2477097"/>
                <a:gd name="connsiteX176" fmla="*/ 2552739 w 4013570"/>
                <a:gd name="connsiteY176" fmla="*/ 444657 h 2477097"/>
                <a:gd name="connsiteX177" fmla="*/ 2438439 w 4013570"/>
                <a:gd name="connsiteY177" fmla="*/ 508157 h 2477097"/>
                <a:gd name="connsiteX178" fmla="*/ 2349539 w 4013570"/>
                <a:gd name="connsiteY178" fmla="*/ 628807 h 2477097"/>
                <a:gd name="connsiteX179" fmla="*/ 2286039 w 4013570"/>
                <a:gd name="connsiteY179" fmla="*/ 679607 h 2477097"/>
                <a:gd name="connsiteX180" fmla="*/ 2241589 w 4013570"/>
                <a:gd name="connsiteY180" fmla="*/ 705007 h 2477097"/>
                <a:gd name="connsiteX181" fmla="*/ 2286039 w 4013570"/>
                <a:gd name="connsiteY181" fmla="*/ 768507 h 2477097"/>
                <a:gd name="connsiteX182" fmla="*/ 2057439 w 4013570"/>
                <a:gd name="connsiteY182" fmla="*/ 844707 h 2477097"/>
                <a:gd name="connsiteX183" fmla="*/ 2057439 w 4013570"/>
                <a:gd name="connsiteY183" fmla="*/ 889157 h 2477097"/>
                <a:gd name="connsiteX184" fmla="*/ 2120939 w 4013570"/>
                <a:gd name="connsiteY184" fmla="*/ 952657 h 2477097"/>
                <a:gd name="connsiteX185" fmla="*/ 2209839 w 4013570"/>
                <a:gd name="connsiteY185" fmla="*/ 959007 h 2477097"/>
                <a:gd name="connsiteX186" fmla="*/ 2235239 w 4013570"/>
                <a:gd name="connsiteY186" fmla="*/ 1022507 h 2477097"/>
                <a:gd name="connsiteX187" fmla="*/ 2406689 w 4013570"/>
                <a:gd name="connsiteY187" fmla="*/ 1016157 h 2477097"/>
                <a:gd name="connsiteX188" fmla="*/ 2762289 w 4013570"/>
                <a:gd name="connsiteY188" fmla="*/ 920907 h 2477097"/>
                <a:gd name="connsiteX189" fmla="*/ 2997239 w 4013570"/>
                <a:gd name="connsiteY189" fmla="*/ 844707 h 2477097"/>
                <a:gd name="connsiteX190" fmla="*/ 3155989 w 4013570"/>
                <a:gd name="connsiteY190" fmla="*/ 724057 h 2477097"/>
                <a:gd name="connsiteX191" fmla="*/ 3302039 w 4013570"/>
                <a:gd name="connsiteY191" fmla="*/ 533557 h 2477097"/>
                <a:gd name="connsiteX192" fmla="*/ 3422689 w 4013570"/>
                <a:gd name="connsiteY192" fmla="*/ 374807 h 2477097"/>
                <a:gd name="connsiteX193" fmla="*/ 3530639 w 4013570"/>
                <a:gd name="connsiteY193" fmla="*/ 158907 h 2477097"/>
                <a:gd name="connsiteX194" fmla="*/ 3460789 w 4013570"/>
                <a:gd name="connsiteY194" fmla="*/ 349407 h 2477097"/>
                <a:gd name="connsiteX195" fmla="*/ 3644939 w 4013570"/>
                <a:gd name="connsiteY195" fmla="*/ 273207 h 2477097"/>
                <a:gd name="connsiteX196" fmla="*/ 3721139 w 4013570"/>
                <a:gd name="connsiteY196" fmla="*/ 146207 h 2477097"/>
                <a:gd name="connsiteX197" fmla="*/ 3644939 w 4013570"/>
                <a:gd name="connsiteY197" fmla="*/ 304957 h 2477097"/>
                <a:gd name="connsiteX198" fmla="*/ 3429039 w 4013570"/>
                <a:gd name="connsiteY198" fmla="*/ 438307 h 2477097"/>
                <a:gd name="connsiteX199" fmla="*/ 3327439 w 4013570"/>
                <a:gd name="connsiteY199" fmla="*/ 578007 h 2477097"/>
                <a:gd name="connsiteX200" fmla="*/ 3232189 w 4013570"/>
                <a:gd name="connsiteY200" fmla="*/ 711357 h 2477097"/>
                <a:gd name="connsiteX201" fmla="*/ 3435389 w 4013570"/>
                <a:gd name="connsiteY201" fmla="*/ 673257 h 2477097"/>
                <a:gd name="connsiteX202" fmla="*/ 3613189 w 4013570"/>
                <a:gd name="connsiteY202" fmla="*/ 622457 h 2477097"/>
                <a:gd name="connsiteX203" fmla="*/ 3733839 w 4013570"/>
                <a:gd name="connsiteY203" fmla="*/ 539907 h 2477097"/>
                <a:gd name="connsiteX204" fmla="*/ 3841789 w 4013570"/>
                <a:gd name="connsiteY204" fmla="*/ 476407 h 2477097"/>
                <a:gd name="connsiteX205" fmla="*/ 3911639 w 4013570"/>
                <a:gd name="connsiteY205" fmla="*/ 343057 h 2477097"/>
                <a:gd name="connsiteX206" fmla="*/ 3873539 w 4013570"/>
                <a:gd name="connsiteY206" fmla="*/ 190657 h 2477097"/>
                <a:gd name="connsiteX207" fmla="*/ 3917989 w 4013570"/>
                <a:gd name="connsiteY207" fmla="*/ 304957 h 2477097"/>
                <a:gd name="connsiteX208" fmla="*/ 4013239 w 4013570"/>
                <a:gd name="connsiteY208" fmla="*/ 298607 h 2477097"/>
                <a:gd name="connsiteX209" fmla="*/ 3943389 w 4013570"/>
                <a:gd name="connsiteY209" fmla="*/ 368457 h 2477097"/>
                <a:gd name="connsiteX210" fmla="*/ 3790989 w 4013570"/>
                <a:gd name="connsiteY210" fmla="*/ 539907 h 2477097"/>
                <a:gd name="connsiteX211" fmla="*/ 3625889 w 4013570"/>
                <a:gd name="connsiteY211" fmla="*/ 654207 h 2477097"/>
                <a:gd name="connsiteX212" fmla="*/ 3346489 w 4013570"/>
                <a:gd name="connsiteY212" fmla="*/ 717707 h 2477097"/>
                <a:gd name="connsiteX213" fmla="*/ 3194089 w 4013570"/>
                <a:gd name="connsiteY213" fmla="*/ 730407 h 2477097"/>
                <a:gd name="connsiteX214" fmla="*/ 3143289 w 4013570"/>
                <a:gd name="connsiteY214" fmla="*/ 762157 h 2477097"/>
                <a:gd name="connsiteX215" fmla="*/ 3041689 w 4013570"/>
                <a:gd name="connsiteY215" fmla="*/ 857407 h 2477097"/>
                <a:gd name="connsiteX216" fmla="*/ 2825789 w 4013570"/>
                <a:gd name="connsiteY216" fmla="*/ 908207 h 2477097"/>
                <a:gd name="connsiteX217" fmla="*/ 2660689 w 4013570"/>
                <a:gd name="connsiteY217" fmla="*/ 971707 h 2477097"/>
                <a:gd name="connsiteX218" fmla="*/ 2381289 w 4013570"/>
                <a:gd name="connsiteY218" fmla="*/ 1035207 h 2477097"/>
                <a:gd name="connsiteX219" fmla="*/ 2197139 w 4013570"/>
                <a:gd name="connsiteY219" fmla="*/ 1079657 h 2477097"/>
                <a:gd name="connsiteX220" fmla="*/ 2120939 w 4013570"/>
                <a:gd name="connsiteY220" fmla="*/ 1155857 h 2477097"/>
                <a:gd name="connsiteX221" fmla="*/ 2032039 w 4013570"/>
                <a:gd name="connsiteY221" fmla="*/ 1238407 h 2477097"/>
                <a:gd name="connsiteX222" fmla="*/ 2070139 w 4013570"/>
                <a:gd name="connsiteY222" fmla="*/ 1282857 h 2477097"/>
                <a:gd name="connsiteX223" fmla="*/ 2203489 w 4013570"/>
                <a:gd name="connsiteY223" fmla="*/ 1441607 h 2477097"/>
                <a:gd name="connsiteX224" fmla="*/ 2082839 w 4013570"/>
                <a:gd name="connsiteY224" fmla="*/ 1555907 h 2477097"/>
                <a:gd name="connsiteX225" fmla="*/ 1676439 w 4013570"/>
                <a:gd name="connsiteY225" fmla="*/ 1752757 h 2477097"/>
                <a:gd name="connsiteX226" fmla="*/ 1727239 w 4013570"/>
                <a:gd name="connsiteY226" fmla="*/ 1892457 h 2477097"/>
                <a:gd name="connsiteX227" fmla="*/ 1727239 w 4013570"/>
                <a:gd name="connsiteY227" fmla="*/ 2025807 h 2477097"/>
                <a:gd name="connsiteX228" fmla="*/ 1682789 w 4013570"/>
                <a:gd name="connsiteY228" fmla="*/ 2114707 h 2477097"/>
                <a:gd name="connsiteX229" fmla="*/ 1974889 w 4013570"/>
                <a:gd name="connsiteY229" fmla="*/ 2095657 h 2477097"/>
                <a:gd name="connsiteX230" fmla="*/ 2114589 w 4013570"/>
                <a:gd name="connsiteY230" fmla="*/ 2108357 h 2477097"/>
                <a:gd name="connsiteX231" fmla="*/ 2298739 w 4013570"/>
                <a:gd name="connsiteY231" fmla="*/ 2051207 h 2477097"/>
                <a:gd name="connsiteX232" fmla="*/ 2501939 w 4013570"/>
                <a:gd name="connsiteY232" fmla="*/ 2025807 h 2477097"/>
                <a:gd name="connsiteX233" fmla="*/ 2660689 w 4013570"/>
                <a:gd name="connsiteY233" fmla="*/ 1949607 h 2477097"/>
                <a:gd name="connsiteX234" fmla="*/ 2819439 w 4013570"/>
                <a:gd name="connsiteY234" fmla="*/ 1848007 h 2477097"/>
                <a:gd name="connsiteX235" fmla="*/ 3022639 w 4013570"/>
                <a:gd name="connsiteY235" fmla="*/ 1778157 h 2477097"/>
                <a:gd name="connsiteX236" fmla="*/ 3181389 w 4013570"/>
                <a:gd name="connsiteY236" fmla="*/ 1638457 h 2477097"/>
                <a:gd name="connsiteX237" fmla="*/ 3276639 w 4013570"/>
                <a:gd name="connsiteY237" fmla="*/ 1587657 h 2477097"/>
                <a:gd name="connsiteX238" fmla="*/ 3479839 w 4013570"/>
                <a:gd name="connsiteY238" fmla="*/ 1587657 h 2477097"/>
                <a:gd name="connsiteX239" fmla="*/ 3606839 w 4013570"/>
                <a:gd name="connsiteY239" fmla="*/ 1562257 h 2477097"/>
                <a:gd name="connsiteX240" fmla="*/ 3721139 w 4013570"/>
                <a:gd name="connsiteY240" fmla="*/ 1486057 h 2477097"/>
                <a:gd name="connsiteX241" fmla="*/ 3625889 w 4013570"/>
                <a:gd name="connsiteY241" fmla="*/ 1594007 h 2477097"/>
                <a:gd name="connsiteX242" fmla="*/ 3314739 w 4013570"/>
                <a:gd name="connsiteY242" fmla="*/ 1606707 h 2477097"/>
                <a:gd name="connsiteX243" fmla="*/ 3187739 w 4013570"/>
                <a:gd name="connsiteY243" fmla="*/ 1657507 h 2477097"/>
                <a:gd name="connsiteX244" fmla="*/ 3079789 w 4013570"/>
                <a:gd name="connsiteY244" fmla="*/ 1803557 h 2477097"/>
                <a:gd name="connsiteX245" fmla="*/ 2965489 w 4013570"/>
                <a:gd name="connsiteY245" fmla="*/ 1848007 h 2477097"/>
                <a:gd name="connsiteX246" fmla="*/ 2787689 w 4013570"/>
                <a:gd name="connsiteY246" fmla="*/ 1911507 h 2477097"/>
                <a:gd name="connsiteX247" fmla="*/ 2552739 w 4013570"/>
                <a:gd name="connsiteY247" fmla="*/ 2025807 h 2477097"/>
                <a:gd name="connsiteX248" fmla="*/ 2324139 w 4013570"/>
                <a:gd name="connsiteY248" fmla="*/ 2076607 h 2477097"/>
                <a:gd name="connsiteX249" fmla="*/ 2165389 w 4013570"/>
                <a:gd name="connsiteY249" fmla="*/ 2114707 h 2477097"/>
                <a:gd name="connsiteX250" fmla="*/ 1924089 w 4013570"/>
                <a:gd name="connsiteY250" fmla="*/ 2140107 h 2477097"/>
                <a:gd name="connsiteX251" fmla="*/ 1752639 w 4013570"/>
                <a:gd name="connsiteY251" fmla="*/ 2133757 h 2477097"/>
                <a:gd name="connsiteX252" fmla="*/ 1911389 w 4013570"/>
                <a:gd name="connsiteY252" fmla="*/ 2203607 h 2477097"/>
                <a:gd name="connsiteX253" fmla="*/ 2000289 w 4013570"/>
                <a:gd name="connsiteY253" fmla="*/ 2273457 h 2477097"/>
                <a:gd name="connsiteX254" fmla="*/ 1822489 w 4013570"/>
                <a:gd name="connsiteY254" fmla="*/ 2197257 h 2477097"/>
                <a:gd name="connsiteX255" fmla="*/ 1689139 w 4013570"/>
                <a:gd name="connsiteY255" fmla="*/ 2171857 h 2477097"/>
                <a:gd name="connsiteX256" fmla="*/ 1562139 w 4013570"/>
                <a:gd name="connsiteY256" fmla="*/ 2159157 h 2477097"/>
                <a:gd name="connsiteX257" fmla="*/ 1409739 w 4013570"/>
                <a:gd name="connsiteY257" fmla="*/ 2229007 h 2477097"/>
                <a:gd name="connsiteX258" fmla="*/ 1193660 w 4013570"/>
                <a:gd name="connsiteY258" fmla="*/ 2270470 h 2477097"/>
                <a:gd name="connsiteX259" fmla="*/ 1035089 w 4013570"/>
                <a:gd name="connsiteY259" fmla="*/ 2298857 h 2477097"/>
                <a:gd name="connsiteX260" fmla="*/ 990639 w 4013570"/>
                <a:gd name="connsiteY260" fmla="*/ 2298857 h 2477097"/>
                <a:gd name="connsiteX261" fmla="*/ 914439 w 4013570"/>
                <a:gd name="connsiteY261" fmla="*/ 2273457 h 2477097"/>
                <a:gd name="connsiteX262" fmla="*/ 781089 w 4013570"/>
                <a:gd name="connsiteY262" fmla="*/ 2292507 h 2477097"/>
                <a:gd name="connsiteX263" fmla="*/ 584239 w 4013570"/>
                <a:gd name="connsiteY263" fmla="*/ 2406807 h 2477097"/>
                <a:gd name="connsiteX264" fmla="*/ 508039 w 4013570"/>
                <a:gd name="connsiteY264" fmla="*/ 2368707 h 2477097"/>
                <a:gd name="connsiteX265" fmla="*/ 342939 w 4013570"/>
                <a:gd name="connsiteY265" fmla="*/ 2330607 h 2477097"/>
                <a:gd name="connsiteX266" fmla="*/ 292139 w 4013570"/>
                <a:gd name="connsiteY266" fmla="*/ 2457607 h 2477097"/>
                <a:gd name="connsiteX267" fmla="*/ 292139 w 4013570"/>
                <a:gd name="connsiteY267" fmla="*/ 2368707 h 2477097"/>
                <a:gd name="connsiteX268" fmla="*/ 39 w 4013570"/>
                <a:gd name="connsiteY268" fmla="*/ 2476657 h 2477097"/>
                <a:gd name="connsiteX0" fmla="*/ 39 w 4013570"/>
                <a:gd name="connsiteY0" fmla="*/ 2476657 h 2477097"/>
                <a:gd name="connsiteX1" fmla="*/ 273089 w 4013570"/>
                <a:gd name="connsiteY1" fmla="*/ 2317907 h 2477097"/>
                <a:gd name="connsiteX2" fmla="*/ 514389 w 4013570"/>
                <a:gd name="connsiteY2" fmla="*/ 2298857 h 2477097"/>
                <a:gd name="connsiteX3" fmla="*/ 654089 w 4013570"/>
                <a:gd name="connsiteY3" fmla="*/ 2311557 h 2477097"/>
                <a:gd name="connsiteX4" fmla="*/ 825539 w 4013570"/>
                <a:gd name="connsiteY4" fmla="*/ 2241707 h 2477097"/>
                <a:gd name="connsiteX5" fmla="*/ 1143039 w 4013570"/>
                <a:gd name="connsiteY5" fmla="*/ 2197257 h 2477097"/>
                <a:gd name="connsiteX6" fmla="*/ 1295439 w 4013570"/>
                <a:gd name="connsiteY6" fmla="*/ 2178207 h 2477097"/>
                <a:gd name="connsiteX7" fmla="*/ 1416089 w 4013570"/>
                <a:gd name="connsiteY7" fmla="*/ 2140107 h 2477097"/>
                <a:gd name="connsiteX8" fmla="*/ 1416089 w 4013570"/>
                <a:gd name="connsiteY8" fmla="*/ 2089307 h 2477097"/>
                <a:gd name="connsiteX9" fmla="*/ 1301789 w 4013570"/>
                <a:gd name="connsiteY9" fmla="*/ 2063907 h 2477097"/>
                <a:gd name="connsiteX10" fmla="*/ 1104939 w 4013570"/>
                <a:gd name="connsiteY10" fmla="*/ 2044857 h 2477097"/>
                <a:gd name="connsiteX11" fmla="*/ 958889 w 4013570"/>
                <a:gd name="connsiteY11" fmla="*/ 2006757 h 2477097"/>
                <a:gd name="connsiteX12" fmla="*/ 819189 w 4013570"/>
                <a:gd name="connsiteY12" fmla="*/ 1924207 h 2477097"/>
                <a:gd name="connsiteX13" fmla="*/ 647739 w 4013570"/>
                <a:gd name="connsiteY13" fmla="*/ 1879757 h 2477097"/>
                <a:gd name="connsiteX14" fmla="*/ 723939 w 4013570"/>
                <a:gd name="connsiteY14" fmla="*/ 1886107 h 2477097"/>
                <a:gd name="connsiteX15" fmla="*/ 1054139 w 4013570"/>
                <a:gd name="connsiteY15" fmla="*/ 1955957 h 2477097"/>
                <a:gd name="connsiteX16" fmla="*/ 1187489 w 4013570"/>
                <a:gd name="connsiteY16" fmla="*/ 2013107 h 2477097"/>
                <a:gd name="connsiteX17" fmla="*/ 1358939 w 4013570"/>
                <a:gd name="connsiteY17" fmla="*/ 2025807 h 2477097"/>
                <a:gd name="connsiteX18" fmla="*/ 1460539 w 4013570"/>
                <a:gd name="connsiteY18" fmla="*/ 2051207 h 2477097"/>
                <a:gd name="connsiteX19" fmla="*/ 1504989 w 4013570"/>
                <a:gd name="connsiteY19" fmla="*/ 2114707 h 2477097"/>
                <a:gd name="connsiteX20" fmla="*/ 1676439 w 4013570"/>
                <a:gd name="connsiteY20" fmla="*/ 2019457 h 2477097"/>
                <a:gd name="connsiteX21" fmla="*/ 1606589 w 4013570"/>
                <a:gd name="connsiteY21" fmla="*/ 1803557 h 2477097"/>
                <a:gd name="connsiteX22" fmla="*/ 1568489 w 4013570"/>
                <a:gd name="connsiteY22" fmla="*/ 1752757 h 2477097"/>
                <a:gd name="connsiteX23" fmla="*/ 1619289 w 4013570"/>
                <a:gd name="connsiteY23" fmla="*/ 1701957 h 2477097"/>
                <a:gd name="connsiteX24" fmla="*/ 1454189 w 4013570"/>
                <a:gd name="connsiteY24" fmla="*/ 1682907 h 2477097"/>
                <a:gd name="connsiteX25" fmla="*/ 1276389 w 4013570"/>
                <a:gd name="connsiteY25" fmla="*/ 1644807 h 2477097"/>
                <a:gd name="connsiteX26" fmla="*/ 1041439 w 4013570"/>
                <a:gd name="connsiteY26" fmla="*/ 1600357 h 2477097"/>
                <a:gd name="connsiteX27" fmla="*/ 882689 w 4013570"/>
                <a:gd name="connsiteY27" fmla="*/ 1587657 h 2477097"/>
                <a:gd name="connsiteX28" fmla="*/ 800139 w 4013570"/>
                <a:gd name="connsiteY28" fmla="*/ 1536857 h 2477097"/>
                <a:gd name="connsiteX29" fmla="*/ 946189 w 4013570"/>
                <a:gd name="connsiteY29" fmla="*/ 1555907 h 2477097"/>
                <a:gd name="connsiteX30" fmla="*/ 1123989 w 4013570"/>
                <a:gd name="connsiteY30" fmla="*/ 1555907 h 2477097"/>
                <a:gd name="connsiteX31" fmla="*/ 1250989 w 4013570"/>
                <a:gd name="connsiteY31" fmla="*/ 1574957 h 2477097"/>
                <a:gd name="connsiteX32" fmla="*/ 1403389 w 4013570"/>
                <a:gd name="connsiteY32" fmla="*/ 1632107 h 2477097"/>
                <a:gd name="connsiteX33" fmla="*/ 1530389 w 4013570"/>
                <a:gd name="connsiteY33" fmla="*/ 1644807 h 2477097"/>
                <a:gd name="connsiteX34" fmla="*/ 1644689 w 4013570"/>
                <a:gd name="connsiteY34" fmla="*/ 1682907 h 2477097"/>
                <a:gd name="connsiteX35" fmla="*/ 1803439 w 4013570"/>
                <a:gd name="connsiteY35" fmla="*/ 1638457 h 2477097"/>
                <a:gd name="connsiteX36" fmla="*/ 1962189 w 4013570"/>
                <a:gd name="connsiteY36" fmla="*/ 1574957 h 2477097"/>
                <a:gd name="connsiteX37" fmla="*/ 2089189 w 4013570"/>
                <a:gd name="connsiteY37" fmla="*/ 1460657 h 2477097"/>
                <a:gd name="connsiteX38" fmla="*/ 2038389 w 4013570"/>
                <a:gd name="connsiteY38" fmla="*/ 1403507 h 2477097"/>
                <a:gd name="connsiteX39" fmla="*/ 1905039 w 4013570"/>
                <a:gd name="connsiteY39" fmla="*/ 1282857 h 2477097"/>
                <a:gd name="connsiteX40" fmla="*/ 1701839 w 4013570"/>
                <a:gd name="connsiteY40" fmla="*/ 1219357 h 2477097"/>
                <a:gd name="connsiteX41" fmla="*/ 1428789 w 4013570"/>
                <a:gd name="connsiteY41" fmla="*/ 1149507 h 2477097"/>
                <a:gd name="connsiteX42" fmla="*/ 1276389 w 4013570"/>
                <a:gd name="connsiteY42" fmla="*/ 1073307 h 2477097"/>
                <a:gd name="connsiteX43" fmla="*/ 1111289 w 4013570"/>
                <a:gd name="connsiteY43" fmla="*/ 978057 h 2477097"/>
                <a:gd name="connsiteX44" fmla="*/ 971589 w 4013570"/>
                <a:gd name="connsiteY44" fmla="*/ 978057 h 2477097"/>
                <a:gd name="connsiteX45" fmla="*/ 787439 w 4013570"/>
                <a:gd name="connsiteY45" fmla="*/ 959007 h 2477097"/>
                <a:gd name="connsiteX46" fmla="*/ 666789 w 4013570"/>
                <a:gd name="connsiteY46" fmla="*/ 857407 h 2477097"/>
                <a:gd name="connsiteX47" fmla="*/ 514389 w 4013570"/>
                <a:gd name="connsiteY47" fmla="*/ 838357 h 2477097"/>
                <a:gd name="connsiteX48" fmla="*/ 425489 w 4013570"/>
                <a:gd name="connsiteY48" fmla="*/ 838357 h 2477097"/>
                <a:gd name="connsiteX49" fmla="*/ 558839 w 4013570"/>
                <a:gd name="connsiteY49" fmla="*/ 787557 h 2477097"/>
                <a:gd name="connsiteX50" fmla="*/ 425489 w 4013570"/>
                <a:gd name="connsiteY50" fmla="*/ 762157 h 2477097"/>
                <a:gd name="connsiteX51" fmla="*/ 514389 w 4013570"/>
                <a:gd name="connsiteY51" fmla="*/ 755807 h 2477097"/>
                <a:gd name="connsiteX52" fmla="*/ 660439 w 4013570"/>
                <a:gd name="connsiteY52" fmla="*/ 825657 h 2477097"/>
                <a:gd name="connsiteX53" fmla="*/ 787439 w 4013570"/>
                <a:gd name="connsiteY53" fmla="*/ 920907 h 2477097"/>
                <a:gd name="connsiteX54" fmla="*/ 984289 w 4013570"/>
                <a:gd name="connsiteY54" fmla="*/ 959007 h 2477097"/>
                <a:gd name="connsiteX55" fmla="*/ 990639 w 4013570"/>
                <a:gd name="connsiteY55" fmla="*/ 952657 h 2477097"/>
                <a:gd name="connsiteX56" fmla="*/ 914439 w 4013570"/>
                <a:gd name="connsiteY56" fmla="*/ 889157 h 2477097"/>
                <a:gd name="connsiteX57" fmla="*/ 831889 w 4013570"/>
                <a:gd name="connsiteY57" fmla="*/ 825657 h 2477097"/>
                <a:gd name="connsiteX58" fmla="*/ 736639 w 4013570"/>
                <a:gd name="connsiteY58" fmla="*/ 724057 h 2477097"/>
                <a:gd name="connsiteX59" fmla="*/ 660439 w 4013570"/>
                <a:gd name="connsiteY59" fmla="*/ 660557 h 2477097"/>
                <a:gd name="connsiteX60" fmla="*/ 577889 w 4013570"/>
                <a:gd name="connsiteY60" fmla="*/ 590707 h 2477097"/>
                <a:gd name="connsiteX61" fmla="*/ 476289 w 4013570"/>
                <a:gd name="connsiteY61" fmla="*/ 539907 h 2477097"/>
                <a:gd name="connsiteX62" fmla="*/ 590589 w 4013570"/>
                <a:gd name="connsiteY62" fmla="*/ 565307 h 2477097"/>
                <a:gd name="connsiteX63" fmla="*/ 641389 w 4013570"/>
                <a:gd name="connsiteY63" fmla="*/ 514507 h 2477097"/>
                <a:gd name="connsiteX64" fmla="*/ 641389 w 4013570"/>
                <a:gd name="connsiteY64" fmla="*/ 597057 h 2477097"/>
                <a:gd name="connsiteX65" fmla="*/ 755689 w 4013570"/>
                <a:gd name="connsiteY65" fmla="*/ 679607 h 2477097"/>
                <a:gd name="connsiteX66" fmla="*/ 869989 w 4013570"/>
                <a:gd name="connsiteY66" fmla="*/ 755807 h 2477097"/>
                <a:gd name="connsiteX67" fmla="*/ 946189 w 4013570"/>
                <a:gd name="connsiteY67" fmla="*/ 863757 h 2477097"/>
                <a:gd name="connsiteX68" fmla="*/ 1079539 w 4013570"/>
                <a:gd name="connsiteY68" fmla="*/ 959007 h 2477097"/>
                <a:gd name="connsiteX69" fmla="*/ 1079539 w 4013570"/>
                <a:gd name="connsiteY69" fmla="*/ 889157 h 2477097"/>
                <a:gd name="connsiteX70" fmla="*/ 1035089 w 4013570"/>
                <a:gd name="connsiteY70" fmla="*/ 793907 h 2477097"/>
                <a:gd name="connsiteX71" fmla="*/ 1016039 w 4013570"/>
                <a:gd name="connsiteY71" fmla="*/ 705007 h 2477097"/>
                <a:gd name="connsiteX72" fmla="*/ 939839 w 4013570"/>
                <a:gd name="connsiteY72" fmla="*/ 641507 h 2477097"/>
                <a:gd name="connsiteX73" fmla="*/ 914439 w 4013570"/>
                <a:gd name="connsiteY73" fmla="*/ 584357 h 2477097"/>
                <a:gd name="connsiteX74" fmla="*/ 800139 w 4013570"/>
                <a:gd name="connsiteY74" fmla="*/ 482757 h 2477097"/>
                <a:gd name="connsiteX75" fmla="*/ 901739 w 4013570"/>
                <a:gd name="connsiteY75" fmla="*/ 552607 h 2477097"/>
                <a:gd name="connsiteX76" fmla="*/ 996989 w 4013570"/>
                <a:gd name="connsiteY76" fmla="*/ 635157 h 2477097"/>
                <a:gd name="connsiteX77" fmla="*/ 1060489 w 4013570"/>
                <a:gd name="connsiteY77" fmla="*/ 781207 h 2477097"/>
                <a:gd name="connsiteX78" fmla="*/ 1085889 w 4013570"/>
                <a:gd name="connsiteY78" fmla="*/ 895507 h 2477097"/>
                <a:gd name="connsiteX79" fmla="*/ 1136689 w 4013570"/>
                <a:gd name="connsiteY79" fmla="*/ 984407 h 2477097"/>
                <a:gd name="connsiteX80" fmla="*/ 1314489 w 4013570"/>
                <a:gd name="connsiteY80" fmla="*/ 1066957 h 2477097"/>
                <a:gd name="connsiteX81" fmla="*/ 1504989 w 4013570"/>
                <a:gd name="connsiteY81" fmla="*/ 1136807 h 2477097"/>
                <a:gd name="connsiteX82" fmla="*/ 1676439 w 4013570"/>
                <a:gd name="connsiteY82" fmla="*/ 1193957 h 2477097"/>
                <a:gd name="connsiteX83" fmla="*/ 1866939 w 4013570"/>
                <a:gd name="connsiteY83" fmla="*/ 1219357 h 2477097"/>
                <a:gd name="connsiteX84" fmla="*/ 1924089 w 4013570"/>
                <a:gd name="connsiteY84" fmla="*/ 1225707 h 2477097"/>
                <a:gd name="connsiteX85" fmla="*/ 2025689 w 4013570"/>
                <a:gd name="connsiteY85" fmla="*/ 1149507 h 2477097"/>
                <a:gd name="connsiteX86" fmla="*/ 2152689 w 4013570"/>
                <a:gd name="connsiteY86" fmla="*/ 1092357 h 2477097"/>
                <a:gd name="connsiteX87" fmla="*/ 2159039 w 4013570"/>
                <a:gd name="connsiteY87" fmla="*/ 1047907 h 2477097"/>
                <a:gd name="connsiteX88" fmla="*/ 2038389 w 4013570"/>
                <a:gd name="connsiteY88" fmla="*/ 959007 h 2477097"/>
                <a:gd name="connsiteX89" fmla="*/ 2000289 w 4013570"/>
                <a:gd name="connsiteY89" fmla="*/ 870107 h 2477097"/>
                <a:gd name="connsiteX90" fmla="*/ 1917739 w 4013570"/>
                <a:gd name="connsiteY90" fmla="*/ 787557 h 2477097"/>
                <a:gd name="connsiteX91" fmla="*/ 1600239 w 4013570"/>
                <a:gd name="connsiteY91" fmla="*/ 616107 h 2477097"/>
                <a:gd name="connsiteX92" fmla="*/ 1511339 w 4013570"/>
                <a:gd name="connsiteY92" fmla="*/ 590707 h 2477097"/>
                <a:gd name="connsiteX93" fmla="*/ 1301789 w 4013570"/>
                <a:gd name="connsiteY93" fmla="*/ 565307 h 2477097"/>
                <a:gd name="connsiteX94" fmla="*/ 1219239 w 4013570"/>
                <a:gd name="connsiteY94" fmla="*/ 482757 h 2477097"/>
                <a:gd name="connsiteX95" fmla="*/ 1041439 w 4013570"/>
                <a:gd name="connsiteY95" fmla="*/ 419257 h 2477097"/>
                <a:gd name="connsiteX96" fmla="*/ 1174789 w 4013570"/>
                <a:gd name="connsiteY96" fmla="*/ 457357 h 2477097"/>
                <a:gd name="connsiteX97" fmla="*/ 1181139 w 4013570"/>
                <a:gd name="connsiteY97" fmla="*/ 393857 h 2477097"/>
                <a:gd name="connsiteX98" fmla="*/ 1092239 w 4013570"/>
                <a:gd name="connsiteY98" fmla="*/ 330357 h 2477097"/>
                <a:gd name="connsiteX99" fmla="*/ 1244639 w 4013570"/>
                <a:gd name="connsiteY99" fmla="*/ 412907 h 2477097"/>
                <a:gd name="connsiteX100" fmla="*/ 1295439 w 4013570"/>
                <a:gd name="connsiteY100" fmla="*/ 501807 h 2477097"/>
                <a:gd name="connsiteX101" fmla="*/ 1403389 w 4013570"/>
                <a:gd name="connsiteY101" fmla="*/ 565307 h 2477097"/>
                <a:gd name="connsiteX102" fmla="*/ 1524039 w 4013570"/>
                <a:gd name="connsiteY102" fmla="*/ 558957 h 2477097"/>
                <a:gd name="connsiteX103" fmla="*/ 1447839 w 4013570"/>
                <a:gd name="connsiteY103" fmla="*/ 476407 h 2477097"/>
                <a:gd name="connsiteX104" fmla="*/ 1320839 w 4013570"/>
                <a:gd name="connsiteY104" fmla="*/ 381157 h 2477097"/>
                <a:gd name="connsiteX105" fmla="*/ 1225589 w 4013570"/>
                <a:gd name="connsiteY105" fmla="*/ 324007 h 2477097"/>
                <a:gd name="connsiteX106" fmla="*/ 1143039 w 4013570"/>
                <a:gd name="connsiteY106" fmla="*/ 247807 h 2477097"/>
                <a:gd name="connsiteX107" fmla="*/ 1238289 w 4013570"/>
                <a:gd name="connsiteY107" fmla="*/ 285907 h 2477097"/>
                <a:gd name="connsiteX108" fmla="*/ 1276389 w 4013570"/>
                <a:gd name="connsiteY108" fmla="*/ 235107 h 2477097"/>
                <a:gd name="connsiteX109" fmla="*/ 1238289 w 4013570"/>
                <a:gd name="connsiteY109" fmla="*/ 165257 h 2477097"/>
                <a:gd name="connsiteX110" fmla="*/ 1282739 w 4013570"/>
                <a:gd name="connsiteY110" fmla="*/ 266857 h 2477097"/>
                <a:gd name="connsiteX111" fmla="*/ 1358939 w 4013570"/>
                <a:gd name="connsiteY111" fmla="*/ 355757 h 2477097"/>
                <a:gd name="connsiteX112" fmla="*/ 1466889 w 4013570"/>
                <a:gd name="connsiteY112" fmla="*/ 476407 h 2477097"/>
                <a:gd name="connsiteX113" fmla="*/ 1466889 w 4013570"/>
                <a:gd name="connsiteY113" fmla="*/ 387507 h 2477097"/>
                <a:gd name="connsiteX114" fmla="*/ 1473239 w 4013570"/>
                <a:gd name="connsiteY114" fmla="*/ 247807 h 2477097"/>
                <a:gd name="connsiteX115" fmla="*/ 1479589 w 4013570"/>
                <a:gd name="connsiteY115" fmla="*/ 451007 h 2477097"/>
                <a:gd name="connsiteX116" fmla="*/ 1498639 w 4013570"/>
                <a:gd name="connsiteY116" fmla="*/ 501807 h 2477097"/>
                <a:gd name="connsiteX117" fmla="*/ 1657389 w 4013570"/>
                <a:gd name="connsiteY117" fmla="*/ 603407 h 2477097"/>
                <a:gd name="connsiteX118" fmla="*/ 1816139 w 4013570"/>
                <a:gd name="connsiteY118" fmla="*/ 705007 h 2477097"/>
                <a:gd name="connsiteX119" fmla="*/ 1816139 w 4013570"/>
                <a:gd name="connsiteY119" fmla="*/ 578007 h 2477097"/>
                <a:gd name="connsiteX120" fmla="*/ 1803439 w 4013570"/>
                <a:gd name="connsiteY120" fmla="*/ 495457 h 2477097"/>
                <a:gd name="connsiteX121" fmla="*/ 1701839 w 4013570"/>
                <a:gd name="connsiteY121" fmla="*/ 393857 h 2477097"/>
                <a:gd name="connsiteX122" fmla="*/ 1720889 w 4013570"/>
                <a:gd name="connsiteY122" fmla="*/ 279557 h 2477097"/>
                <a:gd name="connsiteX123" fmla="*/ 1727239 w 4013570"/>
                <a:gd name="connsiteY123" fmla="*/ 412907 h 2477097"/>
                <a:gd name="connsiteX124" fmla="*/ 1841539 w 4013570"/>
                <a:gd name="connsiteY124" fmla="*/ 501807 h 2477097"/>
                <a:gd name="connsiteX125" fmla="*/ 1854239 w 4013570"/>
                <a:gd name="connsiteY125" fmla="*/ 622457 h 2477097"/>
                <a:gd name="connsiteX126" fmla="*/ 1816139 w 4013570"/>
                <a:gd name="connsiteY126" fmla="*/ 724057 h 2477097"/>
                <a:gd name="connsiteX127" fmla="*/ 1987589 w 4013570"/>
                <a:gd name="connsiteY127" fmla="*/ 800257 h 2477097"/>
                <a:gd name="connsiteX128" fmla="*/ 2101889 w 4013570"/>
                <a:gd name="connsiteY128" fmla="*/ 793907 h 2477097"/>
                <a:gd name="connsiteX129" fmla="*/ 2216189 w 4013570"/>
                <a:gd name="connsiteY129" fmla="*/ 755807 h 2477097"/>
                <a:gd name="connsiteX130" fmla="*/ 2184439 w 4013570"/>
                <a:gd name="connsiteY130" fmla="*/ 685957 h 2477097"/>
                <a:gd name="connsiteX131" fmla="*/ 2260639 w 4013570"/>
                <a:gd name="connsiteY131" fmla="*/ 654207 h 2477097"/>
                <a:gd name="connsiteX132" fmla="*/ 2197139 w 4013570"/>
                <a:gd name="connsiteY132" fmla="*/ 558957 h 2477097"/>
                <a:gd name="connsiteX133" fmla="*/ 2254289 w 4013570"/>
                <a:gd name="connsiteY133" fmla="*/ 419257 h 2477097"/>
                <a:gd name="connsiteX134" fmla="*/ 2139989 w 4013570"/>
                <a:gd name="connsiteY134" fmla="*/ 368457 h 2477097"/>
                <a:gd name="connsiteX135" fmla="*/ 2089189 w 4013570"/>
                <a:gd name="connsiteY135" fmla="*/ 285907 h 2477097"/>
                <a:gd name="connsiteX136" fmla="*/ 2032039 w 4013570"/>
                <a:gd name="connsiteY136" fmla="*/ 203357 h 2477097"/>
                <a:gd name="connsiteX137" fmla="*/ 1924089 w 4013570"/>
                <a:gd name="connsiteY137" fmla="*/ 63657 h 2477097"/>
                <a:gd name="connsiteX138" fmla="*/ 2038389 w 4013570"/>
                <a:gd name="connsiteY138" fmla="*/ 152557 h 2477097"/>
                <a:gd name="connsiteX139" fmla="*/ 2152689 w 4013570"/>
                <a:gd name="connsiteY139" fmla="*/ 285907 h 2477097"/>
                <a:gd name="connsiteX140" fmla="*/ 2241589 w 4013570"/>
                <a:gd name="connsiteY140" fmla="*/ 362107 h 2477097"/>
                <a:gd name="connsiteX141" fmla="*/ 2286039 w 4013570"/>
                <a:gd name="connsiteY141" fmla="*/ 451007 h 2477097"/>
                <a:gd name="connsiteX142" fmla="*/ 2241589 w 4013570"/>
                <a:gd name="connsiteY142" fmla="*/ 508157 h 2477097"/>
                <a:gd name="connsiteX143" fmla="*/ 2241589 w 4013570"/>
                <a:gd name="connsiteY143" fmla="*/ 571657 h 2477097"/>
                <a:gd name="connsiteX144" fmla="*/ 2317789 w 4013570"/>
                <a:gd name="connsiteY144" fmla="*/ 622457 h 2477097"/>
                <a:gd name="connsiteX145" fmla="*/ 2495589 w 4013570"/>
                <a:gd name="connsiteY145" fmla="*/ 451007 h 2477097"/>
                <a:gd name="connsiteX146" fmla="*/ 2609889 w 4013570"/>
                <a:gd name="connsiteY146" fmla="*/ 355757 h 2477097"/>
                <a:gd name="connsiteX147" fmla="*/ 2654339 w 4013570"/>
                <a:gd name="connsiteY147" fmla="*/ 336707 h 2477097"/>
                <a:gd name="connsiteX148" fmla="*/ 2609889 w 4013570"/>
                <a:gd name="connsiteY148" fmla="*/ 241457 h 2477097"/>
                <a:gd name="connsiteX149" fmla="*/ 2698789 w 4013570"/>
                <a:gd name="connsiteY149" fmla="*/ 158907 h 2477097"/>
                <a:gd name="connsiteX150" fmla="*/ 2673389 w 4013570"/>
                <a:gd name="connsiteY150" fmla="*/ 235107 h 2477097"/>
                <a:gd name="connsiteX151" fmla="*/ 2679739 w 4013570"/>
                <a:gd name="connsiteY151" fmla="*/ 311307 h 2477097"/>
                <a:gd name="connsiteX152" fmla="*/ 2806739 w 4013570"/>
                <a:gd name="connsiteY152" fmla="*/ 241457 h 2477097"/>
                <a:gd name="connsiteX153" fmla="*/ 2844839 w 4013570"/>
                <a:gd name="connsiteY153" fmla="*/ 152557 h 2477097"/>
                <a:gd name="connsiteX154" fmla="*/ 2889289 w 4013570"/>
                <a:gd name="connsiteY154" fmla="*/ 6507 h 2477097"/>
                <a:gd name="connsiteX155" fmla="*/ 2889289 w 4013570"/>
                <a:gd name="connsiteY155" fmla="*/ 101757 h 2477097"/>
                <a:gd name="connsiteX156" fmla="*/ 2984539 w 4013570"/>
                <a:gd name="connsiteY156" fmla="*/ 95407 h 2477097"/>
                <a:gd name="connsiteX157" fmla="*/ 3092489 w 4013570"/>
                <a:gd name="connsiteY157" fmla="*/ 157 h 2477097"/>
                <a:gd name="connsiteX158" fmla="*/ 2997239 w 4013570"/>
                <a:gd name="connsiteY158" fmla="*/ 120807 h 2477097"/>
                <a:gd name="connsiteX159" fmla="*/ 2889289 w 4013570"/>
                <a:gd name="connsiteY159" fmla="*/ 165257 h 2477097"/>
                <a:gd name="connsiteX160" fmla="*/ 2800389 w 4013570"/>
                <a:gd name="connsiteY160" fmla="*/ 247807 h 2477097"/>
                <a:gd name="connsiteX161" fmla="*/ 2724189 w 4013570"/>
                <a:gd name="connsiteY161" fmla="*/ 304957 h 2477097"/>
                <a:gd name="connsiteX162" fmla="*/ 2622589 w 4013570"/>
                <a:gd name="connsiteY162" fmla="*/ 381157 h 2477097"/>
                <a:gd name="connsiteX163" fmla="*/ 2603539 w 4013570"/>
                <a:gd name="connsiteY163" fmla="*/ 393857 h 2477097"/>
                <a:gd name="connsiteX164" fmla="*/ 2660689 w 4013570"/>
                <a:gd name="connsiteY164" fmla="*/ 412907 h 2477097"/>
                <a:gd name="connsiteX165" fmla="*/ 2749589 w 4013570"/>
                <a:gd name="connsiteY165" fmla="*/ 374807 h 2477097"/>
                <a:gd name="connsiteX166" fmla="*/ 2832139 w 4013570"/>
                <a:gd name="connsiteY166" fmla="*/ 349407 h 2477097"/>
                <a:gd name="connsiteX167" fmla="*/ 2933739 w 4013570"/>
                <a:gd name="connsiteY167" fmla="*/ 304957 h 2477097"/>
                <a:gd name="connsiteX168" fmla="*/ 3009939 w 4013570"/>
                <a:gd name="connsiteY168" fmla="*/ 304957 h 2477097"/>
                <a:gd name="connsiteX169" fmla="*/ 3054389 w 4013570"/>
                <a:gd name="connsiteY169" fmla="*/ 247807 h 2477097"/>
                <a:gd name="connsiteX170" fmla="*/ 3162339 w 4013570"/>
                <a:gd name="connsiteY170" fmla="*/ 235107 h 2477097"/>
                <a:gd name="connsiteX171" fmla="*/ 3086139 w 4013570"/>
                <a:gd name="connsiteY171" fmla="*/ 285907 h 2477097"/>
                <a:gd name="connsiteX172" fmla="*/ 3009939 w 4013570"/>
                <a:gd name="connsiteY172" fmla="*/ 330357 h 2477097"/>
                <a:gd name="connsiteX173" fmla="*/ 2914689 w 4013570"/>
                <a:gd name="connsiteY173" fmla="*/ 330357 h 2477097"/>
                <a:gd name="connsiteX174" fmla="*/ 2755939 w 4013570"/>
                <a:gd name="connsiteY174" fmla="*/ 419257 h 2477097"/>
                <a:gd name="connsiteX175" fmla="*/ 2622589 w 4013570"/>
                <a:gd name="connsiteY175" fmla="*/ 444657 h 2477097"/>
                <a:gd name="connsiteX176" fmla="*/ 2552739 w 4013570"/>
                <a:gd name="connsiteY176" fmla="*/ 444657 h 2477097"/>
                <a:gd name="connsiteX177" fmla="*/ 2438439 w 4013570"/>
                <a:gd name="connsiteY177" fmla="*/ 508157 h 2477097"/>
                <a:gd name="connsiteX178" fmla="*/ 2349539 w 4013570"/>
                <a:gd name="connsiteY178" fmla="*/ 628807 h 2477097"/>
                <a:gd name="connsiteX179" fmla="*/ 2286039 w 4013570"/>
                <a:gd name="connsiteY179" fmla="*/ 679607 h 2477097"/>
                <a:gd name="connsiteX180" fmla="*/ 2241589 w 4013570"/>
                <a:gd name="connsiteY180" fmla="*/ 705007 h 2477097"/>
                <a:gd name="connsiteX181" fmla="*/ 2286039 w 4013570"/>
                <a:gd name="connsiteY181" fmla="*/ 768507 h 2477097"/>
                <a:gd name="connsiteX182" fmla="*/ 2057439 w 4013570"/>
                <a:gd name="connsiteY182" fmla="*/ 844707 h 2477097"/>
                <a:gd name="connsiteX183" fmla="*/ 2057439 w 4013570"/>
                <a:gd name="connsiteY183" fmla="*/ 889157 h 2477097"/>
                <a:gd name="connsiteX184" fmla="*/ 2120939 w 4013570"/>
                <a:gd name="connsiteY184" fmla="*/ 952657 h 2477097"/>
                <a:gd name="connsiteX185" fmla="*/ 2209839 w 4013570"/>
                <a:gd name="connsiteY185" fmla="*/ 959007 h 2477097"/>
                <a:gd name="connsiteX186" fmla="*/ 2235239 w 4013570"/>
                <a:gd name="connsiteY186" fmla="*/ 1022507 h 2477097"/>
                <a:gd name="connsiteX187" fmla="*/ 2406689 w 4013570"/>
                <a:gd name="connsiteY187" fmla="*/ 1016157 h 2477097"/>
                <a:gd name="connsiteX188" fmla="*/ 2762289 w 4013570"/>
                <a:gd name="connsiteY188" fmla="*/ 920907 h 2477097"/>
                <a:gd name="connsiteX189" fmla="*/ 2997239 w 4013570"/>
                <a:gd name="connsiteY189" fmla="*/ 844707 h 2477097"/>
                <a:gd name="connsiteX190" fmla="*/ 3155989 w 4013570"/>
                <a:gd name="connsiteY190" fmla="*/ 724057 h 2477097"/>
                <a:gd name="connsiteX191" fmla="*/ 3302039 w 4013570"/>
                <a:gd name="connsiteY191" fmla="*/ 533557 h 2477097"/>
                <a:gd name="connsiteX192" fmla="*/ 3422689 w 4013570"/>
                <a:gd name="connsiteY192" fmla="*/ 374807 h 2477097"/>
                <a:gd name="connsiteX193" fmla="*/ 3530639 w 4013570"/>
                <a:gd name="connsiteY193" fmla="*/ 158907 h 2477097"/>
                <a:gd name="connsiteX194" fmla="*/ 3460789 w 4013570"/>
                <a:gd name="connsiteY194" fmla="*/ 349407 h 2477097"/>
                <a:gd name="connsiteX195" fmla="*/ 3644939 w 4013570"/>
                <a:gd name="connsiteY195" fmla="*/ 273207 h 2477097"/>
                <a:gd name="connsiteX196" fmla="*/ 3721139 w 4013570"/>
                <a:gd name="connsiteY196" fmla="*/ 146207 h 2477097"/>
                <a:gd name="connsiteX197" fmla="*/ 3644939 w 4013570"/>
                <a:gd name="connsiteY197" fmla="*/ 304957 h 2477097"/>
                <a:gd name="connsiteX198" fmla="*/ 3429039 w 4013570"/>
                <a:gd name="connsiteY198" fmla="*/ 438307 h 2477097"/>
                <a:gd name="connsiteX199" fmla="*/ 3327439 w 4013570"/>
                <a:gd name="connsiteY199" fmla="*/ 578007 h 2477097"/>
                <a:gd name="connsiteX200" fmla="*/ 3232189 w 4013570"/>
                <a:gd name="connsiteY200" fmla="*/ 711357 h 2477097"/>
                <a:gd name="connsiteX201" fmla="*/ 3435389 w 4013570"/>
                <a:gd name="connsiteY201" fmla="*/ 673257 h 2477097"/>
                <a:gd name="connsiteX202" fmla="*/ 3613189 w 4013570"/>
                <a:gd name="connsiteY202" fmla="*/ 622457 h 2477097"/>
                <a:gd name="connsiteX203" fmla="*/ 3733839 w 4013570"/>
                <a:gd name="connsiteY203" fmla="*/ 539907 h 2477097"/>
                <a:gd name="connsiteX204" fmla="*/ 3841789 w 4013570"/>
                <a:gd name="connsiteY204" fmla="*/ 476407 h 2477097"/>
                <a:gd name="connsiteX205" fmla="*/ 3911639 w 4013570"/>
                <a:gd name="connsiteY205" fmla="*/ 343057 h 2477097"/>
                <a:gd name="connsiteX206" fmla="*/ 3873539 w 4013570"/>
                <a:gd name="connsiteY206" fmla="*/ 190657 h 2477097"/>
                <a:gd name="connsiteX207" fmla="*/ 3917989 w 4013570"/>
                <a:gd name="connsiteY207" fmla="*/ 304957 h 2477097"/>
                <a:gd name="connsiteX208" fmla="*/ 4013239 w 4013570"/>
                <a:gd name="connsiteY208" fmla="*/ 298607 h 2477097"/>
                <a:gd name="connsiteX209" fmla="*/ 3943389 w 4013570"/>
                <a:gd name="connsiteY209" fmla="*/ 368457 h 2477097"/>
                <a:gd name="connsiteX210" fmla="*/ 3790989 w 4013570"/>
                <a:gd name="connsiteY210" fmla="*/ 539907 h 2477097"/>
                <a:gd name="connsiteX211" fmla="*/ 3625889 w 4013570"/>
                <a:gd name="connsiteY211" fmla="*/ 654207 h 2477097"/>
                <a:gd name="connsiteX212" fmla="*/ 3346489 w 4013570"/>
                <a:gd name="connsiteY212" fmla="*/ 717707 h 2477097"/>
                <a:gd name="connsiteX213" fmla="*/ 3194089 w 4013570"/>
                <a:gd name="connsiteY213" fmla="*/ 730407 h 2477097"/>
                <a:gd name="connsiteX214" fmla="*/ 3143289 w 4013570"/>
                <a:gd name="connsiteY214" fmla="*/ 762157 h 2477097"/>
                <a:gd name="connsiteX215" fmla="*/ 3041689 w 4013570"/>
                <a:gd name="connsiteY215" fmla="*/ 857407 h 2477097"/>
                <a:gd name="connsiteX216" fmla="*/ 2825789 w 4013570"/>
                <a:gd name="connsiteY216" fmla="*/ 908207 h 2477097"/>
                <a:gd name="connsiteX217" fmla="*/ 2660689 w 4013570"/>
                <a:gd name="connsiteY217" fmla="*/ 971707 h 2477097"/>
                <a:gd name="connsiteX218" fmla="*/ 2381289 w 4013570"/>
                <a:gd name="connsiteY218" fmla="*/ 1035207 h 2477097"/>
                <a:gd name="connsiteX219" fmla="*/ 2197139 w 4013570"/>
                <a:gd name="connsiteY219" fmla="*/ 1079657 h 2477097"/>
                <a:gd name="connsiteX220" fmla="*/ 2120939 w 4013570"/>
                <a:gd name="connsiteY220" fmla="*/ 1155857 h 2477097"/>
                <a:gd name="connsiteX221" fmla="*/ 2032039 w 4013570"/>
                <a:gd name="connsiteY221" fmla="*/ 1238407 h 2477097"/>
                <a:gd name="connsiteX222" fmla="*/ 2070139 w 4013570"/>
                <a:gd name="connsiteY222" fmla="*/ 1282857 h 2477097"/>
                <a:gd name="connsiteX223" fmla="*/ 2203489 w 4013570"/>
                <a:gd name="connsiteY223" fmla="*/ 1441607 h 2477097"/>
                <a:gd name="connsiteX224" fmla="*/ 2082839 w 4013570"/>
                <a:gd name="connsiteY224" fmla="*/ 1555907 h 2477097"/>
                <a:gd name="connsiteX225" fmla="*/ 1676439 w 4013570"/>
                <a:gd name="connsiteY225" fmla="*/ 1752757 h 2477097"/>
                <a:gd name="connsiteX226" fmla="*/ 1727239 w 4013570"/>
                <a:gd name="connsiteY226" fmla="*/ 1892457 h 2477097"/>
                <a:gd name="connsiteX227" fmla="*/ 1727239 w 4013570"/>
                <a:gd name="connsiteY227" fmla="*/ 2025807 h 2477097"/>
                <a:gd name="connsiteX228" fmla="*/ 1682789 w 4013570"/>
                <a:gd name="connsiteY228" fmla="*/ 2114707 h 2477097"/>
                <a:gd name="connsiteX229" fmla="*/ 1974889 w 4013570"/>
                <a:gd name="connsiteY229" fmla="*/ 2095657 h 2477097"/>
                <a:gd name="connsiteX230" fmla="*/ 2114589 w 4013570"/>
                <a:gd name="connsiteY230" fmla="*/ 2108357 h 2477097"/>
                <a:gd name="connsiteX231" fmla="*/ 2298739 w 4013570"/>
                <a:gd name="connsiteY231" fmla="*/ 2051207 h 2477097"/>
                <a:gd name="connsiteX232" fmla="*/ 2501939 w 4013570"/>
                <a:gd name="connsiteY232" fmla="*/ 2025807 h 2477097"/>
                <a:gd name="connsiteX233" fmla="*/ 2660689 w 4013570"/>
                <a:gd name="connsiteY233" fmla="*/ 1949607 h 2477097"/>
                <a:gd name="connsiteX234" fmla="*/ 2819439 w 4013570"/>
                <a:gd name="connsiteY234" fmla="*/ 1848007 h 2477097"/>
                <a:gd name="connsiteX235" fmla="*/ 3022639 w 4013570"/>
                <a:gd name="connsiteY235" fmla="*/ 1778157 h 2477097"/>
                <a:gd name="connsiteX236" fmla="*/ 3181389 w 4013570"/>
                <a:gd name="connsiteY236" fmla="*/ 1638457 h 2477097"/>
                <a:gd name="connsiteX237" fmla="*/ 3276639 w 4013570"/>
                <a:gd name="connsiteY237" fmla="*/ 1587657 h 2477097"/>
                <a:gd name="connsiteX238" fmla="*/ 3479839 w 4013570"/>
                <a:gd name="connsiteY238" fmla="*/ 1587657 h 2477097"/>
                <a:gd name="connsiteX239" fmla="*/ 3606839 w 4013570"/>
                <a:gd name="connsiteY239" fmla="*/ 1562257 h 2477097"/>
                <a:gd name="connsiteX240" fmla="*/ 3721139 w 4013570"/>
                <a:gd name="connsiteY240" fmla="*/ 1486057 h 2477097"/>
                <a:gd name="connsiteX241" fmla="*/ 3625889 w 4013570"/>
                <a:gd name="connsiteY241" fmla="*/ 1594007 h 2477097"/>
                <a:gd name="connsiteX242" fmla="*/ 3314739 w 4013570"/>
                <a:gd name="connsiteY242" fmla="*/ 1606707 h 2477097"/>
                <a:gd name="connsiteX243" fmla="*/ 3187739 w 4013570"/>
                <a:gd name="connsiteY243" fmla="*/ 1657507 h 2477097"/>
                <a:gd name="connsiteX244" fmla="*/ 3079789 w 4013570"/>
                <a:gd name="connsiteY244" fmla="*/ 1803557 h 2477097"/>
                <a:gd name="connsiteX245" fmla="*/ 2965489 w 4013570"/>
                <a:gd name="connsiteY245" fmla="*/ 1848007 h 2477097"/>
                <a:gd name="connsiteX246" fmla="*/ 2787689 w 4013570"/>
                <a:gd name="connsiteY246" fmla="*/ 1911507 h 2477097"/>
                <a:gd name="connsiteX247" fmla="*/ 2552739 w 4013570"/>
                <a:gd name="connsiteY247" fmla="*/ 2025807 h 2477097"/>
                <a:gd name="connsiteX248" fmla="*/ 2324139 w 4013570"/>
                <a:gd name="connsiteY248" fmla="*/ 2076607 h 2477097"/>
                <a:gd name="connsiteX249" fmla="*/ 2165389 w 4013570"/>
                <a:gd name="connsiteY249" fmla="*/ 2114707 h 2477097"/>
                <a:gd name="connsiteX250" fmla="*/ 1924089 w 4013570"/>
                <a:gd name="connsiteY250" fmla="*/ 2140107 h 2477097"/>
                <a:gd name="connsiteX251" fmla="*/ 1752639 w 4013570"/>
                <a:gd name="connsiteY251" fmla="*/ 2133757 h 2477097"/>
                <a:gd name="connsiteX252" fmla="*/ 1911389 w 4013570"/>
                <a:gd name="connsiteY252" fmla="*/ 2203607 h 2477097"/>
                <a:gd name="connsiteX253" fmla="*/ 2000289 w 4013570"/>
                <a:gd name="connsiteY253" fmla="*/ 2273457 h 2477097"/>
                <a:gd name="connsiteX254" fmla="*/ 1822489 w 4013570"/>
                <a:gd name="connsiteY254" fmla="*/ 2197257 h 2477097"/>
                <a:gd name="connsiteX255" fmla="*/ 1689139 w 4013570"/>
                <a:gd name="connsiteY255" fmla="*/ 2171857 h 2477097"/>
                <a:gd name="connsiteX256" fmla="*/ 1562139 w 4013570"/>
                <a:gd name="connsiteY256" fmla="*/ 2159157 h 2477097"/>
                <a:gd name="connsiteX257" fmla="*/ 1409739 w 4013570"/>
                <a:gd name="connsiteY257" fmla="*/ 2229007 h 2477097"/>
                <a:gd name="connsiteX258" fmla="*/ 1193660 w 4013570"/>
                <a:gd name="connsiteY258" fmla="*/ 2270470 h 2477097"/>
                <a:gd name="connsiteX259" fmla="*/ 1035089 w 4013570"/>
                <a:gd name="connsiteY259" fmla="*/ 2298857 h 2477097"/>
                <a:gd name="connsiteX260" fmla="*/ 990639 w 4013570"/>
                <a:gd name="connsiteY260" fmla="*/ 2298857 h 2477097"/>
                <a:gd name="connsiteX261" fmla="*/ 914439 w 4013570"/>
                <a:gd name="connsiteY261" fmla="*/ 2273457 h 2477097"/>
                <a:gd name="connsiteX262" fmla="*/ 781089 w 4013570"/>
                <a:gd name="connsiteY262" fmla="*/ 2292507 h 2477097"/>
                <a:gd name="connsiteX263" fmla="*/ 508039 w 4013570"/>
                <a:gd name="connsiteY263" fmla="*/ 2368707 h 2477097"/>
                <a:gd name="connsiteX264" fmla="*/ 342939 w 4013570"/>
                <a:gd name="connsiteY264" fmla="*/ 2330607 h 2477097"/>
                <a:gd name="connsiteX265" fmla="*/ 292139 w 4013570"/>
                <a:gd name="connsiteY265" fmla="*/ 2457607 h 2477097"/>
                <a:gd name="connsiteX266" fmla="*/ 292139 w 4013570"/>
                <a:gd name="connsiteY266" fmla="*/ 2368707 h 2477097"/>
                <a:gd name="connsiteX267" fmla="*/ 39 w 4013570"/>
                <a:gd name="connsiteY267" fmla="*/ 2476657 h 2477097"/>
                <a:gd name="connsiteX0" fmla="*/ 39 w 4013570"/>
                <a:gd name="connsiteY0" fmla="*/ 2476657 h 2477097"/>
                <a:gd name="connsiteX1" fmla="*/ 273089 w 4013570"/>
                <a:gd name="connsiteY1" fmla="*/ 2317907 h 2477097"/>
                <a:gd name="connsiteX2" fmla="*/ 514389 w 4013570"/>
                <a:gd name="connsiteY2" fmla="*/ 2298857 h 2477097"/>
                <a:gd name="connsiteX3" fmla="*/ 654089 w 4013570"/>
                <a:gd name="connsiteY3" fmla="*/ 2311557 h 2477097"/>
                <a:gd name="connsiteX4" fmla="*/ 825539 w 4013570"/>
                <a:gd name="connsiteY4" fmla="*/ 2241707 h 2477097"/>
                <a:gd name="connsiteX5" fmla="*/ 1143039 w 4013570"/>
                <a:gd name="connsiteY5" fmla="*/ 2197257 h 2477097"/>
                <a:gd name="connsiteX6" fmla="*/ 1295439 w 4013570"/>
                <a:gd name="connsiteY6" fmla="*/ 2178207 h 2477097"/>
                <a:gd name="connsiteX7" fmla="*/ 1416089 w 4013570"/>
                <a:gd name="connsiteY7" fmla="*/ 2140107 h 2477097"/>
                <a:gd name="connsiteX8" fmla="*/ 1416089 w 4013570"/>
                <a:gd name="connsiteY8" fmla="*/ 2089307 h 2477097"/>
                <a:gd name="connsiteX9" fmla="*/ 1301789 w 4013570"/>
                <a:gd name="connsiteY9" fmla="*/ 2063907 h 2477097"/>
                <a:gd name="connsiteX10" fmla="*/ 1104939 w 4013570"/>
                <a:gd name="connsiteY10" fmla="*/ 2044857 h 2477097"/>
                <a:gd name="connsiteX11" fmla="*/ 958889 w 4013570"/>
                <a:gd name="connsiteY11" fmla="*/ 2006757 h 2477097"/>
                <a:gd name="connsiteX12" fmla="*/ 819189 w 4013570"/>
                <a:gd name="connsiteY12" fmla="*/ 1924207 h 2477097"/>
                <a:gd name="connsiteX13" fmla="*/ 647739 w 4013570"/>
                <a:gd name="connsiteY13" fmla="*/ 1879757 h 2477097"/>
                <a:gd name="connsiteX14" fmla="*/ 723939 w 4013570"/>
                <a:gd name="connsiteY14" fmla="*/ 1886107 h 2477097"/>
                <a:gd name="connsiteX15" fmla="*/ 1054139 w 4013570"/>
                <a:gd name="connsiteY15" fmla="*/ 1955957 h 2477097"/>
                <a:gd name="connsiteX16" fmla="*/ 1187489 w 4013570"/>
                <a:gd name="connsiteY16" fmla="*/ 2013107 h 2477097"/>
                <a:gd name="connsiteX17" fmla="*/ 1358939 w 4013570"/>
                <a:gd name="connsiteY17" fmla="*/ 2025807 h 2477097"/>
                <a:gd name="connsiteX18" fmla="*/ 1460539 w 4013570"/>
                <a:gd name="connsiteY18" fmla="*/ 2051207 h 2477097"/>
                <a:gd name="connsiteX19" fmla="*/ 1504989 w 4013570"/>
                <a:gd name="connsiteY19" fmla="*/ 2114707 h 2477097"/>
                <a:gd name="connsiteX20" fmla="*/ 1676439 w 4013570"/>
                <a:gd name="connsiteY20" fmla="*/ 2019457 h 2477097"/>
                <a:gd name="connsiteX21" fmla="*/ 1606589 w 4013570"/>
                <a:gd name="connsiteY21" fmla="*/ 1803557 h 2477097"/>
                <a:gd name="connsiteX22" fmla="*/ 1568489 w 4013570"/>
                <a:gd name="connsiteY22" fmla="*/ 1752757 h 2477097"/>
                <a:gd name="connsiteX23" fmla="*/ 1619289 w 4013570"/>
                <a:gd name="connsiteY23" fmla="*/ 1701957 h 2477097"/>
                <a:gd name="connsiteX24" fmla="*/ 1454189 w 4013570"/>
                <a:gd name="connsiteY24" fmla="*/ 1682907 h 2477097"/>
                <a:gd name="connsiteX25" fmla="*/ 1276389 w 4013570"/>
                <a:gd name="connsiteY25" fmla="*/ 1644807 h 2477097"/>
                <a:gd name="connsiteX26" fmla="*/ 1041439 w 4013570"/>
                <a:gd name="connsiteY26" fmla="*/ 1600357 h 2477097"/>
                <a:gd name="connsiteX27" fmla="*/ 882689 w 4013570"/>
                <a:gd name="connsiteY27" fmla="*/ 1587657 h 2477097"/>
                <a:gd name="connsiteX28" fmla="*/ 800139 w 4013570"/>
                <a:gd name="connsiteY28" fmla="*/ 1536857 h 2477097"/>
                <a:gd name="connsiteX29" fmla="*/ 946189 w 4013570"/>
                <a:gd name="connsiteY29" fmla="*/ 1555907 h 2477097"/>
                <a:gd name="connsiteX30" fmla="*/ 1123989 w 4013570"/>
                <a:gd name="connsiteY30" fmla="*/ 1555907 h 2477097"/>
                <a:gd name="connsiteX31" fmla="*/ 1250989 w 4013570"/>
                <a:gd name="connsiteY31" fmla="*/ 1574957 h 2477097"/>
                <a:gd name="connsiteX32" fmla="*/ 1403389 w 4013570"/>
                <a:gd name="connsiteY32" fmla="*/ 1632107 h 2477097"/>
                <a:gd name="connsiteX33" fmla="*/ 1530389 w 4013570"/>
                <a:gd name="connsiteY33" fmla="*/ 1644807 h 2477097"/>
                <a:gd name="connsiteX34" fmla="*/ 1644689 w 4013570"/>
                <a:gd name="connsiteY34" fmla="*/ 1682907 h 2477097"/>
                <a:gd name="connsiteX35" fmla="*/ 1803439 w 4013570"/>
                <a:gd name="connsiteY35" fmla="*/ 1638457 h 2477097"/>
                <a:gd name="connsiteX36" fmla="*/ 1962189 w 4013570"/>
                <a:gd name="connsiteY36" fmla="*/ 1574957 h 2477097"/>
                <a:gd name="connsiteX37" fmla="*/ 2089189 w 4013570"/>
                <a:gd name="connsiteY37" fmla="*/ 1460657 h 2477097"/>
                <a:gd name="connsiteX38" fmla="*/ 2038389 w 4013570"/>
                <a:gd name="connsiteY38" fmla="*/ 1403507 h 2477097"/>
                <a:gd name="connsiteX39" fmla="*/ 1905039 w 4013570"/>
                <a:gd name="connsiteY39" fmla="*/ 1282857 h 2477097"/>
                <a:gd name="connsiteX40" fmla="*/ 1701839 w 4013570"/>
                <a:gd name="connsiteY40" fmla="*/ 1219357 h 2477097"/>
                <a:gd name="connsiteX41" fmla="*/ 1428789 w 4013570"/>
                <a:gd name="connsiteY41" fmla="*/ 1149507 h 2477097"/>
                <a:gd name="connsiteX42" fmla="*/ 1276389 w 4013570"/>
                <a:gd name="connsiteY42" fmla="*/ 1073307 h 2477097"/>
                <a:gd name="connsiteX43" fmla="*/ 1111289 w 4013570"/>
                <a:gd name="connsiteY43" fmla="*/ 978057 h 2477097"/>
                <a:gd name="connsiteX44" fmla="*/ 971589 w 4013570"/>
                <a:gd name="connsiteY44" fmla="*/ 978057 h 2477097"/>
                <a:gd name="connsiteX45" fmla="*/ 787439 w 4013570"/>
                <a:gd name="connsiteY45" fmla="*/ 959007 h 2477097"/>
                <a:gd name="connsiteX46" fmla="*/ 666789 w 4013570"/>
                <a:gd name="connsiteY46" fmla="*/ 857407 h 2477097"/>
                <a:gd name="connsiteX47" fmla="*/ 514389 w 4013570"/>
                <a:gd name="connsiteY47" fmla="*/ 838357 h 2477097"/>
                <a:gd name="connsiteX48" fmla="*/ 425489 w 4013570"/>
                <a:gd name="connsiteY48" fmla="*/ 838357 h 2477097"/>
                <a:gd name="connsiteX49" fmla="*/ 558839 w 4013570"/>
                <a:gd name="connsiteY49" fmla="*/ 787557 h 2477097"/>
                <a:gd name="connsiteX50" fmla="*/ 425489 w 4013570"/>
                <a:gd name="connsiteY50" fmla="*/ 762157 h 2477097"/>
                <a:gd name="connsiteX51" fmla="*/ 514389 w 4013570"/>
                <a:gd name="connsiteY51" fmla="*/ 755807 h 2477097"/>
                <a:gd name="connsiteX52" fmla="*/ 660439 w 4013570"/>
                <a:gd name="connsiteY52" fmla="*/ 825657 h 2477097"/>
                <a:gd name="connsiteX53" fmla="*/ 787439 w 4013570"/>
                <a:gd name="connsiteY53" fmla="*/ 920907 h 2477097"/>
                <a:gd name="connsiteX54" fmla="*/ 984289 w 4013570"/>
                <a:gd name="connsiteY54" fmla="*/ 959007 h 2477097"/>
                <a:gd name="connsiteX55" fmla="*/ 990639 w 4013570"/>
                <a:gd name="connsiteY55" fmla="*/ 952657 h 2477097"/>
                <a:gd name="connsiteX56" fmla="*/ 914439 w 4013570"/>
                <a:gd name="connsiteY56" fmla="*/ 889157 h 2477097"/>
                <a:gd name="connsiteX57" fmla="*/ 831889 w 4013570"/>
                <a:gd name="connsiteY57" fmla="*/ 825657 h 2477097"/>
                <a:gd name="connsiteX58" fmla="*/ 736639 w 4013570"/>
                <a:gd name="connsiteY58" fmla="*/ 724057 h 2477097"/>
                <a:gd name="connsiteX59" fmla="*/ 660439 w 4013570"/>
                <a:gd name="connsiteY59" fmla="*/ 660557 h 2477097"/>
                <a:gd name="connsiteX60" fmla="*/ 577889 w 4013570"/>
                <a:gd name="connsiteY60" fmla="*/ 590707 h 2477097"/>
                <a:gd name="connsiteX61" fmla="*/ 476289 w 4013570"/>
                <a:gd name="connsiteY61" fmla="*/ 539907 h 2477097"/>
                <a:gd name="connsiteX62" fmla="*/ 590589 w 4013570"/>
                <a:gd name="connsiteY62" fmla="*/ 565307 h 2477097"/>
                <a:gd name="connsiteX63" fmla="*/ 641389 w 4013570"/>
                <a:gd name="connsiteY63" fmla="*/ 514507 h 2477097"/>
                <a:gd name="connsiteX64" fmla="*/ 641389 w 4013570"/>
                <a:gd name="connsiteY64" fmla="*/ 597057 h 2477097"/>
                <a:gd name="connsiteX65" fmla="*/ 755689 w 4013570"/>
                <a:gd name="connsiteY65" fmla="*/ 679607 h 2477097"/>
                <a:gd name="connsiteX66" fmla="*/ 869989 w 4013570"/>
                <a:gd name="connsiteY66" fmla="*/ 755807 h 2477097"/>
                <a:gd name="connsiteX67" fmla="*/ 946189 w 4013570"/>
                <a:gd name="connsiteY67" fmla="*/ 863757 h 2477097"/>
                <a:gd name="connsiteX68" fmla="*/ 1079539 w 4013570"/>
                <a:gd name="connsiteY68" fmla="*/ 959007 h 2477097"/>
                <a:gd name="connsiteX69" fmla="*/ 1079539 w 4013570"/>
                <a:gd name="connsiteY69" fmla="*/ 889157 h 2477097"/>
                <a:gd name="connsiteX70" fmla="*/ 1035089 w 4013570"/>
                <a:gd name="connsiteY70" fmla="*/ 793907 h 2477097"/>
                <a:gd name="connsiteX71" fmla="*/ 1016039 w 4013570"/>
                <a:gd name="connsiteY71" fmla="*/ 705007 h 2477097"/>
                <a:gd name="connsiteX72" fmla="*/ 939839 w 4013570"/>
                <a:gd name="connsiteY72" fmla="*/ 641507 h 2477097"/>
                <a:gd name="connsiteX73" fmla="*/ 914439 w 4013570"/>
                <a:gd name="connsiteY73" fmla="*/ 584357 h 2477097"/>
                <a:gd name="connsiteX74" fmla="*/ 800139 w 4013570"/>
                <a:gd name="connsiteY74" fmla="*/ 482757 h 2477097"/>
                <a:gd name="connsiteX75" fmla="*/ 901739 w 4013570"/>
                <a:gd name="connsiteY75" fmla="*/ 552607 h 2477097"/>
                <a:gd name="connsiteX76" fmla="*/ 996989 w 4013570"/>
                <a:gd name="connsiteY76" fmla="*/ 635157 h 2477097"/>
                <a:gd name="connsiteX77" fmla="*/ 1060489 w 4013570"/>
                <a:gd name="connsiteY77" fmla="*/ 781207 h 2477097"/>
                <a:gd name="connsiteX78" fmla="*/ 1085889 w 4013570"/>
                <a:gd name="connsiteY78" fmla="*/ 895507 h 2477097"/>
                <a:gd name="connsiteX79" fmla="*/ 1136689 w 4013570"/>
                <a:gd name="connsiteY79" fmla="*/ 984407 h 2477097"/>
                <a:gd name="connsiteX80" fmla="*/ 1314489 w 4013570"/>
                <a:gd name="connsiteY80" fmla="*/ 1066957 h 2477097"/>
                <a:gd name="connsiteX81" fmla="*/ 1504989 w 4013570"/>
                <a:gd name="connsiteY81" fmla="*/ 1136807 h 2477097"/>
                <a:gd name="connsiteX82" fmla="*/ 1676439 w 4013570"/>
                <a:gd name="connsiteY82" fmla="*/ 1193957 h 2477097"/>
                <a:gd name="connsiteX83" fmla="*/ 1866939 w 4013570"/>
                <a:gd name="connsiteY83" fmla="*/ 1219357 h 2477097"/>
                <a:gd name="connsiteX84" fmla="*/ 1924089 w 4013570"/>
                <a:gd name="connsiteY84" fmla="*/ 1225707 h 2477097"/>
                <a:gd name="connsiteX85" fmla="*/ 2025689 w 4013570"/>
                <a:gd name="connsiteY85" fmla="*/ 1149507 h 2477097"/>
                <a:gd name="connsiteX86" fmla="*/ 2152689 w 4013570"/>
                <a:gd name="connsiteY86" fmla="*/ 1092357 h 2477097"/>
                <a:gd name="connsiteX87" fmla="*/ 2159039 w 4013570"/>
                <a:gd name="connsiteY87" fmla="*/ 1047907 h 2477097"/>
                <a:gd name="connsiteX88" fmla="*/ 2038389 w 4013570"/>
                <a:gd name="connsiteY88" fmla="*/ 959007 h 2477097"/>
                <a:gd name="connsiteX89" fmla="*/ 2000289 w 4013570"/>
                <a:gd name="connsiteY89" fmla="*/ 870107 h 2477097"/>
                <a:gd name="connsiteX90" fmla="*/ 1917739 w 4013570"/>
                <a:gd name="connsiteY90" fmla="*/ 787557 h 2477097"/>
                <a:gd name="connsiteX91" fmla="*/ 1600239 w 4013570"/>
                <a:gd name="connsiteY91" fmla="*/ 616107 h 2477097"/>
                <a:gd name="connsiteX92" fmla="*/ 1511339 w 4013570"/>
                <a:gd name="connsiteY92" fmla="*/ 590707 h 2477097"/>
                <a:gd name="connsiteX93" fmla="*/ 1301789 w 4013570"/>
                <a:gd name="connsiteY93" fmla="*/ 565307 h 2477097"/>
                <a:gd name="connsiteX94" fmla="*/ 1219239 w 4013570"/>
                <a:gd name="connsiteY94" fmla="*/ 482757 h 2477097"/>
                <a:gd name="connsiteX95" fmla="*/ 1041439 w 4013570"/>
                <a:gd name="connsiteY95" fmla="*/ 419257 h 2477097"/>
                <a:gd name="connsiteX96" fmla="*/ 1174789 w 4013570"/>
                <a:gd name="connsiteY96" fmla="*/ 457357 h 2477097"/>
                <a:gd name="connsiteX97" fmla="*/ 1181139 w 4013570"/>
                <a:gd name="connsiteY97" fmla="*/ 393857 h 2477097"/>
                <a:gd name="connsiteX98" fmla="*/ 1092239 w 4013570"/>
                <a:gd name="connsiteY98" fmla="*/ 330357 h 2477097"/>
                <a:gd name="connsiteX99" fmla="*/ 1244639 w 4013570"/>
                <a:gd name="connsiteY99" fmla="*/ 412907 h 2477097"/>
                <a:gd name="connsiteX100" fmla="*/ 1295439 w 4013570"/>
                <a:gd name="connsiteY100" fmla="*/ 501807 h 2477097"/>
                <a:gd name="connsiteX101" fmla="*/ 1403389 w 4013570"/>
                <a:gd name="connsiteY101" fmla="*/ 565307 h 2477097"/>
                <a:gd name="connsiteX102" fmla="*/ 1524039 w 4013570"/>
                <a:gd name="connsiteY102" fmla="*/ 558957 h 2477097"/>
                <a:gd name="connsiteX103" fmla="*/ 1447839 w 4013570"/>
                <a:gd name="connsiteY103" fmla="*/ 476407 h 2477097"/>
                <a:gd name="connsiteX104" fmla="*/ 1320839 w 4013570"/>
                <a:gd name="connsiteY104" fmla="*/ 381157 h 2477097"/>
                <a:gd name="connsiteX105" fmla="*/ 1225589 w 4013570"/>
                <a:gd name="connsiteY105" fmla="*/ 324007 h 2477097"/>
                <a:gd name="connsiteX106" fmla="*/ 1143039 w 4013570"/>
                <a:gd name="connsiteY106" fmla="*/ 247807 h 2477097"/>
                <a:gd name="connsiteX107" fmla="*/ 1238289 w 4013570"/>
                <a:gd name="connsiteY107" fmla="*/ 285907 h 2477097"/>
                <a:gd name="connsiteX108" fmla="*/ 1276389 w 4013570"/>
                <a:gd name="connsiteY108" fmla="*/ 235107 h 2477097"/>
                <a:gd name="connsiteX109" fmla="*/ 1238289 w 4013570"/>
                <a:gd name="connsiteY109" fmla="*/ 165257 h 2477097"/>
                <a:gd name="connsiteX110" fmla="*/ 1282739 w 4013570"/>
                <a:gd name="connsiteY110" fmla="*/ 266857 h 2477097"/>
                <a:gd name="connsiteX111" fmla="*/ 1358939 w 4013570"/>
                <a:gd name="connsiteY111" fmla="*/ 355757 h 2477097"/>
                <a:gd name="connsiteX112" fmla="*/ 1466889 w 4013570"/>
                <a:gd name="connsiteY112" fmla="*/ 476407 h 2477097"/>
                <a:gd name="connsiteX113" fmla="*/ 1466889 w 4013570"/>
                <a:gd name="connsiteY113" fmla="*/ 387507 h 2477097"/>
                <a:gd name="connsiteX114" fmla="*/ 1473239 w 4013570"/>
                <a:gd name="connsiteY114" fmla="*/ 247807 h 2477097"/>
                <a:gd name="connsiteX115" fmla="*/ 1479589 w 4013570"/>
                <a:gd name="connsiteY115" fmla="*/ 451007 h 2477097"/>
                <a:gd name="connsiteX116" fmla="*/ 1498639 w 4013570"/>
                <a:gd name="connsiteY116" fmla="*/ 501807 h 2477097"/>
                <a:gd name="connsiteX117" fmla="*/ 1657389 w 4013570"/>
                <a:gd name="connsiteY117" fmla="*/ 603407 h 2477097"/>
                <a:gd name="connsiteX118" fmla="*/ 1816139 w 4013570"/>
                <a:gd name="connsiteY118" fmla="*/ 705007 h 2477097"/>
                <a:gd name="connsiteX119" fmla="*/ 1816139 w 4013570"/>
                <a:gd name="connsiteY119" fmla="*/ 578007 h 2477097"/>
                <a:gd name="connsiteX120" fmla="*/ 1803439 w 4013570"/>
                <a:gd name="connsiteY120" fmla="*/ 495457 h 2477097"/>
                <a:gd name="connsiteX121" fmla="*/ 1701839 w 4013570"/>
                <a:gd name="connsiteY121" fmla="*/ 393857 h 2477097"/>
                <a:gd name="connsiteX122" fmla="*/ 1720889 w 4013570"/>
                <a:gd name="connsiteY122" fmla="*/ 279557 h 2477097"/>
                <a:gd name="connsiteX123" fmla="*/ 1727239 w 4013570"/>
                <a:gd name="connsiteY123" fmla="*/ 412907 h 2477097"/>
                <a:gd name="connsiteX124" fmla="*/ 1841539 w 4013570"/>
                <a:gd name="connsiteY124" fmla="*/ 501807 h 2477097"/>
                <a:gd name="connsiteX125" fmla="*/ 1854239 w 4013570"/>
                <a:gd name="connsiteY125" fmla="*/ 622457 h 2477097"/>
                <a:gd name="connsiteX126" fmla="*/ 1816139 w 4013570"/>
                <a:gd name="connsiteY126" fmla="*/ 724057 h 2477097"/>
                <a:gd name="connsiteX127" fmla="*/ 1987589 w 4013570"/>
                <a:gd name="connsiteY127" fmla="*/ 800257 h 2477097"/>
                <a:gd name="connsiteX128" fmla="*/ 2101889 w 4013570"/>
                <a:gd name="connsiteY128" fmla="*/ 793907 h 2477097"/>
                <a:gd name="connsiteX129" fmla="*/ 2216189 w 4013570"/>
                <a:gd name="connsiteY129" fmla="*/ 755807 h 2477097"/>
                <a:gd name="connsiteX130" fmla="*/ 2184439 w 4013570"/>
                <a:gd name="connsiteY130" fmla="*/ 685957 h 2477097"/>
                <a:gd name="connsiteX131" fmla="*/ 2260639 w 4013570"/>
                <a:gd name="connsiteY131" fmla="*/ 654207 h 2477097"/>
                <a:gd name="connsiteX132" fmla="*/ 2197139 w 4013570"/>
                <a:gd name="connsiteY132" fmla="*/ 558957 h 2477097"/>
                <a:gd name="connsiteX133" fmla="*/ 2254289 w 4013570"/>
                <a:gd name="connsiteY133" fmla="*/ 419257 h 2477097"/>
                <a:gd name="connsiteX134" fmla="*/ 2139989 w 4013570"/>
                <a:gd name="connsiteY134" fmla="*/ 368457 h 2477097"/>
                <a:gd name="connsiteX135" fmla="*/ 2089189 w 4013570"/>
                <a:gd name="connsiteY135" fmla="*/ 285907 h 2477097"/>
                <a:gd name="connsiteX136" fmla="*/ 2032039 w 4013570"/>
                <a:gd name="connsiteY136" fmla="*/ 203357 h 2477097"/>
                <a:gd name="connsiteX137" fmla="*/ 1924089 w 4013570"/>
                <a:gd name="connsiteY137" fmla="*/ 63657 h 2477097"/>
                <a:gd name="connsiteX138" fmla="*/ 2038389 w 4013570"/>
                <a:gd name="connsiteY138" fmla="*/ 152557 h 2477097"/>
                <a:gd name="connsiteX139" fmla="*/ 2152689 w 4013570"/>
                <a:gd name="connsiteY139" fmla="*/ 285907 h 2477097"/>
                <a:gd name="connsiteX140" fmla="*/ 2241589 w 4013570"/>
                <a:gd name="connsiteY140" fmla="*/ 362107 h 2477097"/>
                <a:gd name="connsiteX141" fmla="*/ 2286039 w 4013570"/>
                <a:gd name="connsiteY141" fmla="*/ 451007 h 2477097"/>
                <a:gd name="connsiteX142" fmla="*/ 2241589 w 4013570"/>
                <a:gd name="connsiteY142" fmla="*/ 508157 h 2477097"/>
                <a:gd name="connsiteX143" fmla="*/ 2241589 w 4013570"/>
                <a:gd name="connsiteY143" fmla="*/ 571657 h 2477097"/>
                <a:gd name="connsiteX144" fmla="*/ 2317789 w 4013570"/>
                <a:gd name="connsiteY144" fmla="*/ 622457 h 2477097"/>
                <a:gd name="connsiteX145" fmla="*/ 2495589 w 4013570"/>
                <a:gd name="connsiteY145" fmla="*/ 451007 h 2477097"/>
                <a:gd name="connsiteX146" fmla="*/ 2609889 w 4013570"/>
                <a:gd name="connsiteY146" fmla="*/ 355757 h 2477097"/>
                <a:gd name="connsiteX147" fmla="*/ 2654339 w 4013570"/>
                <a:gd name="connsiteY147" fmla="*/ 336707 h 2477097"/>
                <a:gd name="connsiteX148" fmla="*/ 2609889 w 4013570"/>
                <a:gd name="connsiteY148" fmla="*/ 241457 h 2477097"/>
                <a:gd name="connsiteX149" fmla="*/ 2698789 w 4013570"/>
                <a:gd name="connsiteY149" fmla="*/ 158907 h 2477097"/>
                <a:gd name="connsiteX150" fmla="*/ 2673389 w 4013570"/>
                <a:gd name="connsiteY150" fmla="*/ 235107 h 2477097"/>
                <a:gd name="connsiteX151" fmla="*/ 2679739 w 4013570"/>
                <a:gd name="connsiteY151" fmla="*/ 311307 h 2477097"/>
                <a:gd name="connsiteX152" fmla="*/ 2806739 w 4013570"/>
                <a:gd name="connsiteY152" fmla="*/ 241457 h 2477097"/>
                <a:gd name="connsiteX153" fmla="*/ 2844839 w 4013570"/>
                <a:gd name="connsiteY153" fmla="*/ 152557 h 2477097"/>
                <a:gd name="connsiteX154" fmla="*/ 2889289 w 4013570"/>
                <a:gd name="connsiteY154" fmla="*/ 6507 h 2477097"/>
                <a:gd name="connsiteX155" fmla="*/ 2889289 w 4013570"/>
                <a:gd name="connsiteY155" fmla="*/ 101757 h 2477097"/>
                <a:gd name="connsiteX156" fmla="*/ 2984539 w 4013570"/>
                <a:gd name="connsiteY156" fmla="*/ 95407 h 2477097"/>
                <a:gd name="connsiteX157" fmla="*/ 3092489 w 4013570"/>
                <a:gd name="connsiteY157" fmla="*/ 157 h 2477097"/>
                <a:gd name="connsiteX158" fmla="*/ 2997239 w 4013570"/>
                <a:gd name="connsiteY158" fmla="*/ 120807 h 2477097"/>
                <a:gd name="connsiteX159" fmla="*/ 2889289 w 4013570"/>
                <a:gd name="connsiteY159" fmla="*/ 165257 h 2477097"/>
                <a:gd name="connsiteX160" fmla="*/ 2800389 w 4013570"/>
                <a:gd name="connsiteY160" fmla="*/ 247807 h 2477097"/>
                <a:gd name="connsiteX161" fmla="*/ 2724189 w 4013570"/>
                <a:gd name="connsiteY161" fmla="*/ 304957 h 2477097"/>
                <a:gd name="connsiteX162" fmla="*/ 2622589 w 4013570"/>
                <a:gd name="connsiteY162" fmla="*/ 381157 h 2477097"/>
                <a:gd name="connsiteX163" fmla="*/ 2603539 w 4013570"/>
                <a:gd name="connsiteY163" fmla="*/ 393857 h 2477097"/>
                <a:gd name="connsiteX164" fmla="*/ 2660689 w 4013570"/>
                <a:gd name="connsiteY164" fmla="*/ 412907 h 2477097"/>
                <a:gd name="connsiteX165" fmla="*/ 2749589 w 4013570"/>
                <a:gd name="connsiteY165" fmla="*/ 374807 h 2477097"/>
                <a:gd name="connsiteX166" fmla="*/ 2832139 w 4013570"/>
                <a:gd name="connsiteY166" fmla="*/ 349407 h 2477097"/>
                <a:gd name="connsiteX167" fmla="*/ 2933739 w 4013570"/>
                <a:gd name="connsiteY167" fmla="*/ 304957 h 2477097"/>
                <a:gd name="connsiteX168" fmla="*/ 3009939 w 4013570"/>
                <a:gd name="connsiteY168" fmla="*/ 304957 h 2477097"/>
                <a:gd name="connsiteX169" fmla="*/ 3054389 w 4013570"/>
                <a:gd name="connsiteY169" fmla="*/ 247807 h 2477097"/>
                <a:gd name="connsiteX170" fmla="*/ 3162339 w 4013570"/>
                <a:gd name="connsiteY170" fmla="*/ 235107 h 2477097"/>
                <a:gd name="connsiteX171" fmla="*/ 3086139 w 4013570"/>
                <a:gd name="connsiteY171" fmla="*/ 285907 h 2477097"/>
                <a:gd name="connsiteX172" fmla="*/ 3009939 w 4013570"/>
                <a:gd name="connsiteY172" fmla="*/ 330357 h 2477097"/>
                <a:gd name="connsiteX173" fmla="*/ 2914689 w 4013570"/>
                <a:gd name="connsiteY173" fmla="*/ 330357 h 2477097"/>
                <a:gd name="connsiteX174" fmla="*/ 2755939 w 4013570"/>
                <a:gd name="connsiteY174" fmla="*/ 419257 h 2477097"/>
                <a:gd name="connsiteX175" fmla="*/ 2622589 w 4013570"/>
                <a:gd name="connsiteY175" fmla="*/ 444657 h 2477097"/>
                <a:gd name="connsiteX176" fmla="*/ 2552739 w 4013570"/>
                <a:gd name="connsiteY176" fmla="*/ 444657 h 2477097"/>
                <a:gd name="connsiteX177" fmla="*/ 2438439 w 4013570"/>
                <a:gd name="connsiteY177" fmla="*/ 508157 h 2477097"/>
                <a:gd name="connsiteX178" fmla="*/ 2349539 w 4013570"/>
                <a:gd name="connsiteY178" fmla="*/ 628807 h 2477097"/>
                <a:gd name="connsiteX179" fmla="*/ 2286039 w 4013570"/>
                <a:gd name="connsiteY179" fmla="*/ 679607 h 2477097"/>
                <a:gd name="connsiteX180" fmla="*/ 2241589 w 4013570"/>
                <a:gd name="connsiteY180" fmla="*/ 705007 h 2477097"/>
                <a:gd name="connsiteX181" fmla="*/ 2286039 w 4013570"/>
                <a:gd name="connsiteY181" fmla="*/ 768507 h 2477097"/>
                <a:gd name="connsiteX182" fmla="*/ 2057439 w 4013570"/>
                <a:gd name="connsiteY182" fmla="*/ 844707 h 2477097"/>
                <a:gd name="connsiteX183" fmla="*/ 2057439 w 4013570"/>
                <a:gd name="connsiteY183" fmla="*/ 889157 h 2477097"/>
                <a:gd name="connsiteX184" fmla="*/ 2120939 w 4013570"/>
                <a:gd name="connsiteY184" fmla="*/ 952657 h 2477097"/>
                <a:gd name="connsiteX185" fmla="*/ 2209839 w 4013570"/>
                <a:gd name="connsiteY185" fmla="*/ 959007 h 2477097"/>
                <a:gd name="connsiteX186" fmla="*/ 2235239 w 4013570"/>
                <a:gd name="connsiteY186" fmla="*/ 1022507 h 2477097"/>
                <a:gd name="connsiteX187" fmla="*/ 2406689 w 4013570"/>
                <a:gd name="connsiteY187" fmla="*/ 1016157 h 2477097"/>
                <a:gd name="connsiteX188" fmla="*/ 2762289 w 4013570"/>
                <a:gd name="connsiteY188" fmla="*/ 920907 h 2477097"/>
                <a:gd name="connsiteX189" fmla="*/ 2997239 w 4013570"/>
                <a:gd name="connsiteY189" fmla="*/ 844707 h 2477097"/>
                <a:gd name="connsiteX190" fmla="*/ 3155989 w 4013570"/>
                <a:gd name="connsiteY190" fmla="*/ 724057 h 2477097"/>
                <a:gd name="connsiteX191" fmla="*/ 3302039 w 4013570"/>
                <a:gd name="connsiteY191" fmla="*/ 533557 h 2477097"/>
                <a:gd name="connsiteX192" fmla="*/ 3422689 w 4013570"/>
                <a:gd name="connsiteY192" fmla="*/ 374807 h 2477097"/>
                <a:gd name="connsiteX193" fmla="*/ 3530639 w 4013570"/>
                <a:gd name="connsiteY193" fmla="*/ 158907 h 2477097"/>
                <a:gd name="connsiteX194" fmla="*/ 3460789 w 4013570"/>
                <a:gd name="connsiteY194" fmla="*/ 349407 h 2477097"/>
                <a:gd name="connsiteX195" fmla="*/ 3644939 w 4013570"/>
                <a:gd name="connsiteY195" fmla="*/ 273207 h 2477097"/>
                <a:gd name="connsiteX196" fmla="*/ 3721139 w 4013570"/>
                <a:gd name="connsiteY196" fmla="*/ 146207 h 2477097"/>
                <a:gd name="connsiteX197" fmla="*/ 3644939 w 4013570"/>
                <a:gd name="connsiteY197" fmla="*/ 304957 h 2477097"/>
                <a:gd name="connsiteX198" fmla="*/ 3429039 w 4013570"/>
                <a:gd name="connsiteY198" fmla="*/ 438307 h 2477097"/>
                <a:gd name="connsiteX199" fmla="*/ 3327439 w 4013570"/>
                <a:gd name="connsiteY199" fmla="*/ 578007 h 2477097"/>
                <a:gd name="connsiteX200" fmla="*/ 3232189 w 4013570"/>
                <a:gd name="connsiteY200" fmla="*/ 711357 h 2477097"/>
                <a:gd name="connsiteX201" fmla="*/ 3435389 w 4013570"/>
                <a:gd name="connsiteY201" fmla="*/ 673257 h 2477097"/>
                <a:gd name="connsiteX202" fmla="*/ 3613189 w 4013570"/>
                <a:gd name="connsiteY202" fmla="*/ 622457 h 2477097"/>
                <a:gd name="connsiteX203" fmla="*/ 3733839 w 4013570"/>
                <a:gd name="connsiteY203" fmla="*/ 539907 h 2477097"/>
                <a:gd name="connsiteX204" fmla="*/ 3841789 w 4013570"/>
                <a:gd name="connsiteY204" fmla="*/ 476407 h 2477097"/>
                <a:gd name="connsiteX205" fmla="*/ 3911639 w 4013570"/>
                <a:gd name="connsiteY205" fmla="*/ 343057 h 2477097"/>
                <a:gd name="connsiteX206" fmla="*/ 3873539 w 4013570"/>
                <a:gd name="connsiteY206" fmla="*/ 190657 h 2477097"/>
                <a:gd name="connsiteX207" fmla="*/ 3917989 w 4013570"/>
                <a:gd name="connsiteY207" fmla="*/ 304957 h 2477097"/>
                <a:gd name="connsiteX208" fmla="*/ 4013239 w 4013570"/>
                <a:gd name="connsiteY208" fmla="*/ 298607 h 2477097"/>
                <a:gd name="connsiteX209" fmla="*/ 3943389 w 4013570"/>
                <a:gd name="connsiteY209" fmla="*/ 368457 h 2477097"/>
                <a:gd name="connsiteX210" fmla="*/ 3790989 w 4013570"/>
                <a:gd name="connsiteY210" fmla="*/ 539907 h 2477097"/>
                <a:gd name="connsiteX211" fmla="*/ 3625889 w 4013570"/>
                <a:gd name="connsiteY211" fmla="*/ 654207 h 2477097"/>
                <a:gd name="connsiteX212" fmla="*/ 3346489 w 4013570"/>
                <a:gd name="connsiteY212" fmla="*/ 717707 h 2477097"/>
                <a:gd name="connsiteX213" fmla="*/ 3194089 w 4013570"/>
                <a:gd name="connsiteY213" fmla="*/ 730407 h 2477097"/>
                <a:gd name="connsiteX214" fmla="*/ 3143289 w 4013570"/>
                <a:gd name="connsiteY214" fmla="*/ 762157 h 2477097"/>
                <a:gd name="connsiteX215" fmla="*/ 3041689 w 4013570"/>
                <a:gd name="connsiteY215" fmla="*/ 857407 h 2477097"/>
                <a:gd name="connsiteX216" fmla="*/ 2825789 w 4013570"/>
                <a:gd name="connsiteY216" fmla="*/ 908207 h 2477097"/>
                <a:gd name="connsiteX217" fmla="*/ 2660689 w 4013570"/>
                <a:gd name="connsiteY217" fmla="*/ 971707 h 2477097"/>
                <a:gd name="connsiteX218" fmla="*/ 2381289 w 4013570"/>
                <a:gd name="connsiteY218" fmla="*/ 1035207 h 2477097"/>
                <a:gd name="connsiteX219" fmla="*/ 2197139 w 4013570"/>
                <a:gd name="connsiteY219" fmla="*/ 1079657 h 2477097"/>
                <a:gd name="connsiteX220" fmla="*/ 2120939 w 4013570"/>
                <a:gd name="connsiteY220" fmla="*/ 1155857 h 2477097"/>
                <a:gd name="connsiteX221" fmla="*/ 2032039 w 4013570"/>
                <a:gd name="connsiteY221" fmla="*/ 1238407 h 2477097"/>
                <a:gd name="connsiteX222" fmla="*/ 2070139 w 4013570"/>
                <a:gd name="connsiteY222" fmla="*/ 1282857 h 2477097"/>
                <a:gd name="connsiteX223" fmla="*/ 2203489 w 4013570"/>
                <a:gd name="connsiteY223" fmla="*/ 1441607 h 2477097"/>
                <a:gd name="connsiteX224" fmla="*/ 2082839 w 4013570"/>
                <a:gd name="connsiteY224" fmla="*/ 1555907 h 2477097"/>
                <a:gd name="connsiteX225" fmla="*/ 1676439 w 4013570"/>
                <a:gd name="connsiteY225" fmla="*/ 1752757 h 2477097"/>
                <a:gd name="connsiteX226" fmla="*/ 1727239 w 4013570"/>
                <a:gd name="connsiteY226" fmla="*/ 1892457 h 2477097"/>
                <a:gd name="connsiteX227" fmla="*/ 1727239 w 4013570"/>
                <a:gd name="connsiteY227" fmla="*/ 2025807 h 2477097"/>
                <a:gd name="connsiteX228" fmla="*/ 1682789 w 4013570"/>
                <a:gd name="connsiteY228" fmla="*/ 2114707 h 2477097"/>
                <a:gd name="connsiteX229" fmla="*/ 1974889 w 4013570"/>
                <a:gd name="connsiteY229" fmla="*/ 2095657 h 2477097"/>
                <a:gd name="connsiteX230" fmla="*/ 2114589 w 4013570"/>
                <a:gd name="connsiteY230" fmla="*/ 2108357 h 2477097"/>
                <a:gd name="connsiteX231" fmla="*/ 2298739 w 4013570"/>
                <a:gd name="connsiteY231" fmla="*/ 2051207 h 2477097"/>
                <a:gd name="connsiteX232" fmla="*/ 2501939 w 4013570"/>
                <a:gd name="connsiteY232" fmla="*/ 2025807 h 2477097"/>
                <a:gd name="connsiteX233" fmla="*/ 2660689 w 4013570"/>
                <a:gd name="connsiteY233" fmla="*/ 1949607 h 2477097"/>
                <a:gd name="connsiteX234" fmla="*/ 2819439 w 4013570"/>
                <a:gd name="connsiteY234" fmla="*/ 1848007 h 2477097"/>
                <a:gd name="connsiteX235" fmla="*/ 3022639 w 4013570"/>
                <a:gd name="connsiteY235" fmla="*/ 1778157 h 2477097"/>
                <a:gd name="connsiteX236" fmla="*/ 3181389 w 4013570"/>
                <a:gd name="connsiteY236" fmla="*/ 1638457 h 2477097"/>
                <a:gd name="connsiteX237" fmla="*/ 3276639 w 4013570"/>
                <a:gd name="connsiteY237" fmla="*/ 1587657 h 2477097"/>
                <a:gd name="connsiteX238" fmla="*/ 3479839 w 4013570"/>
                <a:gd name="connsiteY238" fmla="*/ 1587657 h 2477097"/>
                <a:gd name="connsiteX239" fmla="*/ 3606839 w 4013570"/>
                <a:gd name="connsiteY239" fmla="*/ 1562257 h 2477097"/>
                <a:gd name="connsiteX240" fmla="*/ 3721139 w 4013570"/>
                <a:gd name="connsiteY240" fmla="*/ 1486057 h 2477097"/>
                <a:gd name="connsiteX241" fmla="*/ 3625889 w 4013570"/>
                <a:gd name="connsiteY241" fmla="*/ 1594007 h 2477097"/>
                <a:gd name="connsiteX242" fmla="*/ 3314739 w 4013570"/>
                <a:gd name="connsiteY242" fmla="*/ 1606707 h 2477097"/>
                <a:gd name="connsiteX243" fmla="*/ 3187739 w 4013570"/>
                <a:gd name="connsiteY243" fmla="*/ 1657507 h 2477097"/>
                <a:gd name="connsiteX244" fmla="*/ 3079789 w 4013570"/>
                <a:gd name="connsiteY244" fmla="*/ 1803557 h 2477097"/>
                <a:gd name="connsiteX245" fmla="*/ 2965489 w 4013570"/>
                <a:gd name="connsiteY245" fmla="*/ 1848007 h 2477097"/>
                <a:gd name="connsiteX246" fmla="*/ 2787689 w 4013570"/>
                <a:gd name="connsiteY246" fmla="*/ 1911507 h 2477097"/>
                <a:gd name="connsiteX247" fmla="*/ 2552739 w 4013570"/>
                <a:gd name="connsiteY247" fmla="*/ 2025807 h 2477097"/>
                <a:gd name="connsiteX248" fmla="*/ 2324139 w 4013570"/>
                <a:gd name="connsiteY248" fmla="*/ 2076607 h 2477097"/>
                <a:gd name="connsiteX249" fmla="*/ 2165389 w 4013570"/>
                <a:gd name="connsiteY249" fmla="*/ 2114707 h 2477097"/>
                <a:gd name="connsiteX250" fmla="*/ 1924089 w 4013570"/>
                <a:gd name="connsiteY250" fmla="*/ 2140107 h 2477097"/>
                <a:gd name="connsiteX251" fmla="*/ 1752639 w 4013570"/>
                <a:gd name="connsiteY251" fmla="*/ 2133757 h 2477097"/>
                <a:gd name="connsiteX252" fmla="*/ 1911389 w 4013570"/>
                <a:gd name="connsiteY252" fmla="*/ 2203607 h 2477097"/>
                <a:gd name="connsiteX253" fmla="*/ 2000289 w 4013570"/>
                <a:gd name="connsiteY253" fmla="*/ 2273457 h 2477097"/>
                <a:gd name="connsiteX254" fmla="*/ 1822489 w 4013570"/>
                <a:gd name="connsiteY254" fmla="*/ 2197257 h 2477097"/>
                <a:gd name="connsiteX255" fmla="*/ 1689139 w 4013570"/>
                <a:gd name="connsiteY255" fmla="*/ 2171857 h 2477097"/>
                <a:gd name="connsiteX256" fmla="*/ 1562139 w 4013570"/>
                <a:gd name="connsiteY256" fmla="*/ 2159157 h 2477097"/>
                <a:gd name="connsiteX257" fmla="*/ 1409739 w 4013570"/>
                <a:gd name="connsiteY257" fmla="*/ 2229007 h 2477097"/>
                <a:gd name="connsiteX258" fmla="*/ 1193660 w 4013570"/>
                <a:gd name="connsiteY258" fmla="*/ 2270470 h 2477097"/>
                <a:gd name="connsiteX259" fmla="*/ 1035089 w 4013570"/>
                <a:gd name="connsiteY259" fmla="*/ 2298857 h 2477097"/>
                <a:gd name="connsiteX260" fmla="*/ 990639 w 4013570"/>
                <a:gd name="connsiteY260" fmla="*/ 2298857 h 2477097"/>
                <a:gd name="connsiteX261" fmla="*/ 914439 w 4013570"/>
                <a:gd name="connsiteY261" fmla="*/ 2273457 h 2477097"/>
                <a:gd name="connsiteX262" fmla="*/ 781089 w 4013570"/>
                <a:gd name="connsiteY262" fmla="*/ 2292507 h 2477097"/>
                <a:gd name="connsiteX263" fmla="*/ 495160 w 4013570"/>
                <a:gd name="connsiteY263" fmla="*/ 2340373 h 2477097"/>
                <a:gd name="connsiteX264" fmla="*/ 342939 w 4013570"/>
                <a:gd name="connsiteY264" fmla="*/ 2330607 h 2477097"/>
                <a:gd name="connsiteX265" fmla="*/ 292139 w 4013570"/>
                <a:gd name="connsiteY265" fmla="*/ 2457607 h 2477097"/>
                <a:gd name="connsiteX266" fmla="*/ 292139 w 4013570"/>
                <a:gd name="connsiteY266" fmla="*/ 2368707 h 2477097"/>
                <a:gd name="connsiteX267" fmla="*/ 39 w 4013570"/>
                <a:gd name="connsiteY267" fmla="*/ 2476657 h 2477097"/>
                <a:gd name="connsiteX0" fmla="*/ 39 w 4013570"/>
                <a:gd name="connsiteY0" fmla="*/ 2476657 h 2477097"/>
                <a:gd name="connsiteX1" fmla="*/ 273089 w 4013570"/>
                <a:gd name="connsiteY1" fmla="*/ 2317907 h 2477097"/>
                <a:gd name="connsiteX2" fmla="*/ 514389 w 4013570"/>
                <a:gd name="connsiteY2" fmla="*/ 2298857 h 2477097"/>
                <a:gd name="connsiteX3" fmla="*/ 654089 w 4013570"/>
                <a:gd name="connsiteY3" fmla="*/ 2311557 h 2477097"/>
                <a:gd name="connsiteX4" fmla="*/ 825539 w 4013570"/>
                <a:gd name="connsiteY4" fmla="*/ 2241707 h 2477097"/>
                <a:gd name="connsiteX5" fmla="*/ 1143039 w 4013570"/>
                <a:gd name="connsiteY5" fmla="*/ 2197257 h 2477097"/>
                <a:gd name="connsiteX6" fmla="*/ 1295439 w 4013570"/>
                <a:gd name="connsiteY6" fmla="*/ 2178207 h 2477097"/>
                <a:gd name="connsiteX7" fmla="*/ 1416089 w 4013570"/>
                <a:gd name="connsiteY7" fmla="*/ 2140107 h 2477097"/>
                <a:gd name="connsiteX8" fmla="*/ 1416089 w 4013570"/>
                <a:gd name="connsiteY8" fmla="*/ 2089307 h 2477097"/>
                <a:gd name="connsiteX9" fmla="*/ 1301789 w 4013570"/>
                <a:gd name="connsiteY9" fmla="*/ 2063907 h 2477097"/>
                <a:gd name="connsiteX10" fmla="*/ 1104939 w 4013570"/>
                <a:gd name="connsiteY10" fmla="*/ 2044857 h 2477097"/>
                <a:gd name="connsiteX11" fmla="*/ 958889 w 4013570"/>
                <a:gd name="connsiteY11" fmla="*/ 2006757 h 2477097"/>
                <a:gd name="connsiteX12" fmla="*/ 819189 w 4013570"/>
                <a:gd name="connsiteY12" fmla="*/ 1924207 h 2477097"/>
                <a:gd name="connsiteX13" fmla="*/ 647739 w 4013570"/>
                <a:gd name="connsiteY13" fmla="*/ 1879757 h 2477097"/>
                <a:gd name="connsiteX14" fmla="*/ 723939 w 4013570"/>
                <a:gd name="connsiteY14" fmla="*/ 1886107 h 2477097"/>
                <a:gd name="connsiteX15" fmla="*/ 1054139 w 4013570"/>
                <a:gd name="connsiteY15" fmla="*/ 1955957 h 2477097"/>
                <a:gd name="connsiteX16" fmla="*/ 1187489 w 4013570"/>
                <a:gd name="connsiteY16" fmla="*/ 2013107 h 2477097"/>
                <a:gd name="connsiteX17" fmla="*/ 1358939 w 4013570"/>
                <a:gd name="connsiteY17" fmla="*/ 2025807 h 2477097"/>
                <a:gd name="connsiteX18" fmla="*/ 1460539 w 4013570"/>
                <a:gd name="connsiteY18" fmla="*/ 2051207 h 2477097"/>
                <a:gd name="connsiteX19" fmla="*/ 1504989 w 4013570"/>
                <a:gd name="connsiteY19" fmla="*/ 2114707 h 2477097"/>
                <a:gd name="connsiteX20" fmla="*/ 1676439 w 4013570"/>
                <a:gd name="connsiteY20" fmla="*/ 2019457 h 2477097"/>
                <a:gd name="connsiteX21" fmla="*/ 1606589 w 4013570"/>
                <a:gd name="connsiteY21" fmla="*/ 1803557 h 2477097"/>
                <a:gd name="connsiteX22" fmla="*/ 1568489 w 4013570"/>
                <a:gd name="connsiteY22" fmla="*/ 1752757 h 2477097"/>
                <a:gd name="connsiteX23" fmla="*/ 1619289 w 4013570"/>
                <a:gd name="connsiteY23" fmla="*/ 1701957 h 2477097"/>
                <a:gd name="connsiteX24" fmla="*/ 1454189 w 4013570"/>
                <a:gd name="connsiteY24" fmla="*/ 1682907 h 2477097"/>
                <a:gd name="connsiteX25" fmla="*/ 1276389 w 4013570"/>
                <a:gd name="connsiteY25" fmla="*/ 1644807 h 2477097"/>
                <a:gd name="connsiteX26" fmla="*/ 1041439 w 4013570"/>
                <a:gd name="connsiteY26" fmla="*/ 1600357 h 2477097"/>
                <a:gd name="connsiteX27" fmla="*/ 882689 w 4013570"/>
                <a:gd name="connsiteY27" fmla="*/ 1587657 h 2477097"/>
                <a:gd name="connsiteX28" fmla="*/ 800139 w 4013570"/>
                <a:gd name="connsiteY28" fmla="*/ 1536857 h 2477097"/>
                <a:gd name="connsiteX29" fmla="*/ 946189 w 4013570"/>
                <a:gd name="connsiteY29" fmla="*/ 1555907 h 2477097"/>
                <a:gd name="connsiteX30" fmla="*/ 1123989 w 4013570"/>
                <a:gd name="connsiteY30" fmla="*/ 1555907 h 2477097"/>
                <a:gd name="connsiteX31" fmla="*/ 1250989 w 4013570"/>
                <a:gd name="connsiteY31" fmla="*/ 1574957 h 2477097"/>
                <a:gd name="connsiteX32" fmla="*/ 1403389 w 4013570"/>
                <a:gd name="connsiteY32" fmla="*/ 1632107 h 2477097"/>
                <a:gd name="connsiteX33" fmla="*/ 1530389 w 4013570"/>
                <a:gd name="connsiteY33" fmla="*/ 1644807 h 2477097"/>
                <a:gd name="connsiteX34" fmla="*/ 1644689 w 4013570"/>
                <a:gd name="connsiteY34" fmla="*/ 1682907 h 2477097"/>
                <a:gd name="connsiteX35" fmla="*/ 1803439 w 4013570"/>
                <a:gd name="connsiteY35" fmla="*/ 1638457 h 2477097"/>
                <a:gd name="connsiteX36" fmla="*/ 1962189 w 4013570"/>
                <a:gd name="connsiteY36" fmla="*/ 1574957 h 2477097"/>
                <a:gd name="connsiteX37" fmla="*/ 2089189 w 4013570"/>
                <a:gd name="connsiteY37" fmla="*/ 1460657 h 2477097"/>
                <a:gd name="connsiteX38" fmla="*/ 2038389 w 4013570"/>
                <a:gd name="connsiteY38" fmla="*/ 1403507 h 2477097"/>
                <a:gd name="connsiteX39" fmla="*/ 1905039 w 4013570"/>
                <a:gd name="connsiteY39" fmla="*/ 1282857 h 2477097"/>
                <a:gd name="connsiteX40" fmla="*/ 1701839 w 4013570"/>
                <a:gd name="connsiteY40" fmla="*/ 1219357 h 2477097"/>
                <a:gd name="connsiteX41" fmla="*/ 1428789 w 4013570"/>
                <a:gd name="connsiteY41" fmla="*/ 1149507 h 2477097"/>
                <a:gd name="connsiteX42" fmla="*/ 1276389 w 4013570"/>
                <a:gd name="connsiteY42" fmla="*/ 1073307 h 2477097"/>
                <a:gd name="connsiteX43" fmla="*/ 1111289 w 4013570"/>
                <a:gd name="connsiteY43" fmla="*/ 978057 h 2477097"/>
                <a:gd name="connsiteX44" fmla="*/ 971589 w 4013570"/>
                <a:gd name="connsiteY44" fmla="*/ 978057 h 2477097"/>
                <a:gd name="connsiteX45" fmla="*/ 787439 w 4013570"/>
                <a:gd name="connsiteY45" fmla="*/ 959007 h 2477097"/>
                <a:gd name="connsiteX46" fmla="*/ 666789 w 4013570"/>
                <a:gd name="connsiteY46" fmla="*/ 857407 h 2477097"/>
                <a:gd name="connsiteX47" fmla="*/ 514389 w 4013570"/>
                <a:gd name="connsiteY47" fmla="*/ 838357 h 2477097"/>
                <a:gd name="connsiteX48" fmla="*/ 425489 w 4013570"/>
                <a:gd name="connsiteY48" fmla="*/ 838357 h 2477097"/>
                <a:gd name="connsiteX49" fmla="*/ 558839 w 4013570"/>
                <a:gd name="connsiteY49" fmla="*/ 787557 h 2477097"/>
                <a:gd name="connsiteX50" fmla="*/ 425489 w 4013570"/>
                <a:gd name="connsiteY50" fmla="*/ 762157 h 2477097"/>
                <a:gd name="connsiteX51" fmla="*/ 514389 w 4013570"/>
                <a:gd name="connsiteY51" fmla="*/ 755807 h 2477097"/>
                <a:gd name="connsiteX52" fmla="*/ 660439 w 4013570"/>
                <a:gd name="connsiteY52" fmla="*/ 825657 h 2477097"/>
                <a:gd name="connsiteX53" fmla="*/ 787439 w 4013570"/>
                <a:gd name="connsiteY53" fmla="*/ 920907 h 2477097"/>
                <a:gd name="connsiteX54" fmla="*/ 984289 w 4013570"/>
                <a:gd name="connsiteY54" fmla="*/ 959007 h 2477097"/>
                <a:gd name="connsiteX55" fmla="*/ 990639 w 4013570"/>
                <a:gd name="connsiteY55" fmla="*/ 952657 h 2477097"/>
                <a:gd name="connsiteX56" fmla="*/ 914439 w 4013570"/>
                <a:gd name="connsiteY56" fmla="*/ 889157 h 2477097"/>
                <a:gd name="connsiteX57" fmla="*/ 831889 w 4013570"/>
                <a:gd name="connsiteY57" fmla="*/ 825657 h 2477097"/>
                <a:gd name="connsiteX58" fmla="*/ 736639 w 4013570"/>
                <a:gd name="connsiteY58" fmla="*/ 724057 h 2477097"/>
                <a:gd name="connsiteX59" fmla="*/ 660439 w 4013570"/>
                <a:gd name="connsiteY59" fmla="*/ 660557 h 2477097"/>
                <a:gd name="connsiteX60" fmla="*/ 577889 w 4013570"/>
                <a:gd name="connsiteY60" fmla="*/ 590707 h 2477097"/>
                <a:gd name="connsiteX61" fmla="*/ 476289 w 4013570"/>
                <a:gd name="connsiteY61" fmla="*/ 539907 h 2477097"/>
                <a:gd name="connsiteX62" fmla="*/ 590589 w 4013570"/>
                <a:gd name="connsiteY62" fmla="*/ 565307 h 2477097"/>
                <a:gd name="connsiteX63" fmla="*/ 641389 w 4013570"/>
                <a:gd name="connsiteY63" fmla="*/ 514507 h 2477097"/>
                <a:gd name="connsiteX64" fmla="*/ 641389 w 4013570"/>
                <a:gd name="connsiteY64" fmla="*/ 597057 h 2477097"/>
                <a:gd name="connsiteX65" fmla="*/ 755689 w 4013570"/>
                <a:gd name="connsiteY65" fmla="*/ 679607 h 2477097"/>
                <a:gd name="connsiteX66" fmla="*/ 869989 w 4013570"/>
                <a:gd name="connsiteY66" fmla="*/ 755807 h 2477097"/>
                <a:gd name="connsiteX67" fmla="*/ 946189 w 4013570"/>
                <a:gd name="connsiteY67" fmla="*/ 863757 h 2477097"/>
                <a:gd name="connsiteX68" fmla="*/ 1079539 w 4013570"/>
                <a:gd name="connsiteY68" fmla="*/ 959007 h 2477097"/>
                <a:gd name="connsiteX69" fmla="*/ 1079539 w 4013570"/>
                <a:gd name="connsiteY69" fmla="*/ 889157 h 2477097"/>
                <a:gd name="connsiteX70" fmla="*/ 1035089 w 4013570"/>
                <a:gd name="connsiteY70" fmla="*/ 793907 h 2477097"/>
                <a:gd name="connsiteX71" fmla="*/ 1016039 w 4013570"/>
                <a:gd name="connsiteY71" fmla="*/ 705007 h 2477097"/>
                <a:gd name="connsiteX72" fmla="*/ 939839 w 4013570"/>
                <a:gd name="connsiteY72" fmla="*/ 641507 h 2477097"/>
                <a:gd name="connsiteX73" fmla="*/ 914439 w 4013570"/>
                <a:gd name="connsiteY73" fmla="*/ 584357 h 2477097"/>
                <a:gd name="connsiteX74" fmla="*/ 800139 w 4013570"/>
                <a:gd name="connsiteY74" fmla="*/ 482757 h 2477097"/>
                <a:gd name="connsiteX75" fmla="*/ 901739 w 4013570"/>
                <a:gd name="connsiteY75" fmla="*/ 552607 h 2477097"/>
                <a:gd name="connsiteX76" fmla="*/ 996989 w 4013570"/>
                <a:gd name="connsiteY76" fmla="*/ 635157 h 2477097"/>
                <a:gd name="connsiteX77" fmla="*/ 1060489 w 4013570"/>
                <a:gd name="connsiteY77" fmla="*/ 781207 h 2477097"/>
                <a:gd name="connsiteX78" fmla="*/ 1085889 w 4013570"/>
                <a:gd name="connsiteY78" fmla="*/ 895507 h 2477097"/>
                <a:gd name="connsiteX79" fmla="*/ 1136689 w 4013570"/>
                <a:gd name="connsiteY79" fmla="*/ 984407 h 2477097"/>
                <a:gd name="connsiteX80" fmla="*/ 1314489 w 4013570"/>
                <a:gd name="connsiteY80" fmla="*/ 1066957 h 2477097"/>
                <a:gd name="connsiteX81" fmla="*/ 1504989 w 4013570"/>
                <a:gd name="connsiteY81" fmla="*/ 1136807 h 2477097"/>
                <a:gd name="connsiteX82" fmla="*/ 1676439 w 4013570"/>
                <a:gd name="connsiteY82" fmla="*/ 1193957 h 2477097"/>
                <a:gd name="connsiteX83" fmla="*/ 1866939 w 4013570"/>
                <a:gd name="connsiteY83" fmla="*/ 1219357 h 2477097"/>
                <a:gd name="connsiteX84" fmla="*/ 1924089 w 4013570"/>
                <a:gd name="connsiteY84" fmla="*/ 1225707 h 2477097"/>
                <a:gd name="connsiteX85" fmla="*/ 2025689 w 4013570"/>
                <a:gd name="connsiteY85" fmla="*/ 1149507 h 2477097"/>
                <a:gd name="connsiteX86" fmla="*/ 2152689 w 4013570"/>
                <a:gd name="connsiteY86" fmla="*/ 1092357 h 2477097"/>
                <a:gd name="connsiteX87" fmla="*/ 2159039 w 4013570"/>
                <a:gd name="connsiteY87" fmla="*/ 1047907 h 2477097"/>
                <a:gd name="connsiteX88" fmla="*/ 2038389 w 4013570"/>
                <a:gd name="connsiteY88" fmla="*/ 959007 h 2477097"/>
                <a:gd name="connsiteX89" fmla="*/ 2000289 w 4013570"/>
                <a:gd name="connsiteY89" fmla="*/ 870107 h 2477097"/>
                <a:gd name="connsiteX90" fmla="*/ 1917739 w 4013570"/>
                <a:gd name="connsiteY90" fmla="*/ 787557 h 2477097"/>
                <a:gd name="connsiteX91" fmla="*/ 1600239 w 4013570"/>
                <a:gd name="connsiteY91" fmla="*/ 616107 h 2477097"/>
                <a:gd name="connsiteX92" fmla="*/ 1511339 w 4013570"/>
                <a:gd name="connsiteY92" fmla="*/ 590707 h 2477097"/>
                <a:gd name="connsiteX93" fmla="*/ 1301789 w 4013570"/>
                <a:gd name="connsiteY93" fmla="*/ 565307 h 2477097"/>
                <a:gd name="connsiteX94" fmla="*/ 1219239 w 4013570"/>
                <a:gd name="connsiteY94" fmla="*/ 482757 h 2477097"/>
                <a:gd name="connsiteX95" fmla="*/ 1041439 w 4013570"/>
                <a:gd name="connsiteY95" fmla="*/ 419257 h 2477097"/>
                <a:gd name="connsiteX96" fmla="*/ 1174789 w 4013570"/>
                <a:gd name="connsiteY96" fmla="*/ 457357 h 2477097"/>
                <a:gd name="connsiteX97" fmla="*/ 1181139 w 4013570"/>
                <a:gd name="connsiteY97" fmla="*/ 393857 h 2477097"/>
                <a:gd name="connsiteX98" fmla="*/ 1092239 w 4013570"/>
                <a:gd name="connsiteY98" fmla="*/ 330357 h 2477097"/>
                <a:gd name="connsiteX99" fmla="*/ 1244639 w 4013570"/>
                <a:gd name="connsiteY99" fmla="*/ 412907 h 2477097"/>
                <a:gd name="connsiteX100" fmla="*/ 1295439 w 4013570"/>
                <a:gd name="connsiteY100" fmla="*/ 501807 h 2477097"/>
                <a:gd name="connsiteX101" fmla="*/ 1403389 w 4013570"/>
                <a:gd name="connsiteY101" fmla="*/ 565307 h 2477097"/>
                <a:gd name="connsiteX102" fmla="*/ 1524039 w 4013570"/>
                <a:gd name="connsiteY102" fmla="*/ 558957 h 2477097"/>
                <a:gd name="connsiteX103" fmla="*/ 1447839 w 4013570"/>
                <a:gd name="connsiteY103" fmla="*/ 476407 h 2477097"/>
                <a:gd name="connsiteX104" fmla="*/ 1320839 w 4013570"/>
                <a:gd name="connsiteY104" fmla="*/ 381157 h 2477097"/>
                <a:gd name="connsiteX105" fmla="*/ 1225589 w 4013570"/>
                <a:gd name="connsiteY105" fmla="*/ 324007 h 2477097"/>
                <a:gd name="connsiteX106" fmla="*/ 1143039 w 4013570"/>
                <a:gd name="connsiteY106" fmla="*/ 247807 h 2477097"/>
                <a:gd name="connsiteX107" fmla="*/ 1238289 w 4013570"/>
                <a:gd name="connsiteY107" fmla="*/ 285907 h 2477097"/>
                <a:gd name="connsiteX108" fmla="*/ 1276389 w 4013570"/>
                <a:gd name="connsiteY108" fmla="*/ 235107 h 2477097"/>
                <a:gd name="connsiteX109" fmla="*/ 1238289 w 4013570"/>
                <a:gd name="connsiteY109" fmla="*/ 165257 h 2477097"/>
                <a:gd name="connsiteX110" fmla="*/ 1282739 w 4013570"/>
                <a:gd name="connsiteY110" fmla="*/ 266857 h 2477097"/>
                <a:gd name="connsiteX111" fmla="*/ 1358939 w 4013570"/>
                <a:gd name="connsiteY111" fmla="*/ 355757 h 2477097"/>
                <a:gd name="connsiteX112" fmla="*/ 1466889 w 4013570"/>
                <a:gd name="connsiteY112" fmla="*/ 476407 h 2477097"/>
                <a:gd name="connsiteX113" fmla="*/ 1466889 w 4013570"/>
                <a:gd name="connsiteY113" fmla="*/ 387507 h 2477097"/>
                <a:gd name="connsiteX114" fmla="*/ 1473239 w 4013570"/>
                <a:gd name="connsiteY114" fmla="*/ 247807 h 2477097"/>
                <a:gd name="connsiteX115" fmla="*/ 1479589 w 4013570"/>
                <a:gd name="connsiteY115" fmla="*/ 451007 h 2477097"/>
                <a:gd name="connsiteX116" fmla="*/ 1498639 w 4013570"/>
                <a:gd name="connsiteY116" fmla="*/ 501807 h 2477097"/>
                <a:gd name="connsiteX117" fmla="*/ 1657389 w 4013570"/>
                <a:gd name="connsiteY117" fmla="*/ 603407 h 2477097"/>
                <a:gd name="connsiteX118" fmla="*/ 1816139 w 4013570"/>
                <a:gd name="connsiteY118" fmla="*/ 705007 h 2477097"/>
                <a:gd name="connsiteX119" fmla="*/ 1816139 w 4013570"/>
                <a:gd name="connsiteY119" fmla="*/ 578007 h 2477097"/>
                <a:gd name="connsiteX120" fmla="*/ 1803439 w 4013570"/>
                <a:gd name="connsiteY120" fmla="*/ 495457 h 2477097"/>
                <a:gd name="connsiteX121" fmla="*/ 1701839 w 4013570"/>
                <a:gd name="connsiteY121" fmla="*/ 393857 h 2477097"/>
                <a:gd name="connsiteX122" fmla="*/ 1720889 w 4013570"/>
                <a:gd name="connsiteY122" fmla="*/ 279557 h 2477097"/>
                <a:gd name="connsiteX123" fmla="*/ 1727239 w 4013570"/>
                <a:gd name="connsiteY123" fmla="*/ 412907 h 2477097"/>
                <a:gd name="connsiteX124" fmla="*/ 1841539 w 4013570"/>
                <a:gd name="connsiteY124" fmla="*/ 501807 h 2477097"/>
                <a:gd name="connsiteX125" fmla="*/ 1854239 w 4013570"/>
                <a:gd name="connsiteY125" fmla="*/ 622457 h 2477097"/>
                <a:gd name="connsiteX126" fmla="*/ 1816139 w 4013570"/>
                <a:gd name="connsiteY126" fmla="*/ 724057 h 2477097"/>
                <a:gd name="connsiteX127" fmla="*/ 1987589 w 4013570"/>
                <a:gd name="connsiteY127" fmla="*/ 800257 h 2477097"/>
                <a:gd name="connsiteX128" fmla="*/ 2101889 w 4013570"/>
                <a:gd name="connsiteY128" fmla="*/ 793907 h 2477097"/>
                <a:gd name="connsiteX129" fmla="*/ 2216189 w 4013570"/>
                <a:gd name="connsiteY129" fmla="*/ 755807 h 2477097"/>
                <a:gd name="connsiteX130" fmla="*/ 2184439 w 4013570"/>
                <a:gd name="connsiteY130" fmla="*/ 685957 h 2477097"/>
                <a:gd name="connsiteX131" fmla="*/ 2260639 w 4013570"/>
                <a:gd name="connsiteY131" fmla="*/ 654207 h 2477097"/>
                <a:gd name="connsiteX132" fmla="*/ 2197139 w 4013570"/>
                <a:gd name="connsiteY132" fmla="*/ 558957 h 2477097"/>
                <a:gd name="connsiteX133" fmla="*/ 2254289 w 4013570"/>
                <a:gd name="connsiteY133" fmla="*/ 419257 h 2477097"/>
                <a:gd name="connsiteX134" fmla="*/ 2139989 w 4013570"/>
                <a:gd name="connsiteY134" fmla="*/ 368457 h 2477097"/>
                <a:gd name="connsiteX135" fmla="*/ 2089189 w 4013570"/>
                <a:gd name="connsiteY135" fmla="*/ 285907 h 2477097"/>
                <a:gd name="connsiteX136" fmla="*/ 2032039 w 4013570"/>
                <a:gd name="connsiteY136" fmla="*/ 203357 h 2477097"/>
                <a:gd name="connsiteX137" fmla="*/ 1924089 w 4013570"/>
                <a:gd name="connsiteY137" fmla="*/ 63657 h 2477097"/>
                <a:gd name="connsiteX138" fmla="*/ 2038389 w 4013570"/>
                <a:gd name="connsiteY138" fmla="*/ 152557 h 2477097"/>
                <a:gd name="connsiteX139" fmla="*/ 2152689 w 4013570"/>
                <a:gd name="connsiteY139" fmla="*/ 285907 h 2477097"/>
                <a:gd name="connsiteX140" fmla="*/ 2241589 w 4013570"/>
                <a:gd name="connsiteY140" fmla="*/ 362107 h 2477097"/>
                <a:gd name="connsiteX141" fmla="*/ 2286039 w 4013570"/>
                <a:gd name="connsiteY141" fmla="*/ 451007 h 2477097"/>
                <a:gd name="connsiteX142" fmla="*/ 2241589 w 4013570"/>
                <a:gd name="connsiteY142" fmla="*/ 508157 h 2477097"/>
                <a:gd name="connsiteX143" fmla="*/ 2241589 w 4013570"/>
                <a:gd name="connsiteY143" fmla="*/ 571657 h 2477097"/>
                <a:gd name="connsiteX144" fmla="*/ 2317789 w 4013570"/>
                <a:gd name="connsiteY144" fmla="*/ 622457 h 2477097"/>
                <a:gd name="connsiteX145" fmla="*/ 2495589 w 4013570"/>
                <a:gd name="connsiteY145" fmla="*/ 451007 h 2477097"/>
                <a:gd name="connsiteX146" fmla="*/ 2609889 w 4013570"/>
                <a:gd name="connsiteY146" fmla="*/ 355757 h 2477097"/>
                <a:gd name="connsiteX147" fmla="*/ 2654339 w 4013570"/>
                <a:gd name="connsiteY147" fmla="*/ 336707 h 2477097"/>
                <a:gd name="connsiteX148" fmla="*/ 2609889 w 4013570"/>
                <a:gd name="connsiteY148" fmla="*/ 241457 h 2477097"/>
                <a:gd name="connsiteX149" fmla="*/ 2698789 w 4013570"/>
                <a:gd name="connsiteY149" fmla="*/ 158907 h 2477097"/>
                <a:gd name="connsiteX150" fmla="*/ 2673389 w 4013570"/>
                <a:gd name="connsiteY150" fmla="*/ 235107 h 2477097"/>
                <a:gd name="connsiteX151" fmla="*/ 2679739 w 4013570"/>
                <a:gd name="connsiteY151" fmla="*/ 311307 h 2477097"/>
                <a:gd name="connsiteX152" fmla="*/ 2806739 w 4013570"/>
                <a:gd name="connsiteY152" fmla="*/ 241457 h 2477097"/>
                <a:gd name="connsiteX153" fmla="*/ 2844839 w 4013570"/>
                <a:gd name="connsiteY153" fmla="*/ 152557 h 2477097"/>
                <a:gd name="connsiteX154" fmla="*/ 2889289 w 4013570"/>
                <a:gd name="connsiteY154" fmla="*/ 6507 h 2477097"/>
                <a:gd name="connsiteX155" fmla="*/ 2889289 w 4013570"/>
                <a:gd name="connsiteY155" fmla="*/ 101757 h 2477097"/>
                <a:gd name="connsiteX156" fmla="*/ 2984539 w 4013570"/>
                <a:gd name="connsiteY156" fmla="*/ 95407 h 2477097"/>
                <a:gd name="connsiteX157" fmla="*/ 3092489 w 4013570"/>
                <a:gd name="connsiteY157" fmla="*/ 157 h 2477097"/>
                <a:gd name="connsiteX158" fmla="*/ 2997239 w 4013570"/>
                <a:gd name="connsiteY158" fmla="*/ 120807 h 2477097"/>
                <a:gd name="connsiteX159" fmla="*/ 2889289 w 4013570"/>
                <a:gd name="connsiteY159" fmla="*/ 165257 h 2477097"/>
                <a:gd name="connsiteX160" fmla="*/ 2800389 w 4013570"/>
                <a:gd name="connsiteY160" fmla="*/ 247807 h 2477097"/>
                <a:gd name="connsiteX161" fmla="*/ 2724189 w 4013570"/>
                <a:gd name="connsiteY161" fmla="*/ 304957 h 2477097"/>
                <a:gd name="connsiteX162" fmla="*/ 2622589 w 4013570"/>
                <a:gd name="connsiteY162" fmla="*/ 381157 h 2477097"/>
                <a:gd name="connsiteX163" fmla="*/ 2603539 w 4013570"/>
                <a:gd name="connsiteY163" fmla="*/ 393857 h 2477097"/>
                <a:gd name="connsiteX164" fmla="*/ 2660689 w 4013570"/>
                <a:gd name="connsiteY164" fmla="*/ 412907 h 2477097"/>
                <a:gd name="connsiteX165" fmla="*/ 2749589 w 4013570"/>
                <a:gd name="connsiteY165" fmla="*/ 374807 h 2477097"/>
                <a:gd name="connsiteX166" fmla="*/ 2832139 w 4013570"/>
                <a:gd name="connsiteY166" fmla="*/ 349407 h 2477097"/>
                <a:gd name="connsiteX167" fmla="*/ 2933739 w 4013570"/>
                <a:gd name="connsiteY167" fmla="*/ 304957 h 2477097"/>
                <a:gd name="connsiteX168" fmla="*/ 3009939 w 4013570"/>
                <a:gd name="connsiteY168" fmla="*/ 304957 h 2477097"/>
                <a:gd name="connsiteX169" fmla="*/ 3054389 w 4013570"/>
                <a:gd name="connsiteY169" fmla="*/ 247807 h 2477097"/>
                <a:gd name="connsiteX170" fmla="*/ 3162339 w 4013570"/>
                <a:gd name="connsiteY170" fmla="*/ 235107 h 2477097"/>
                <a:gd name="connsiteX171" fmla="*/ 3086139 w 4013570"/>
                <a:gd name="connsiteY171" fmla="*/ 285907 h 2477097"/>
                <a:gd name="connsiteX172" fmla="*/ 3009939 w 4013570"/>
                <a:gd name="connsiteY172" fmla="*/ 330357 h 2477097"/>
                <a:gd name="connsiteX173" fmla="*/ 2914689 w 4013570"/>
                <a:gd name="connsiteY173" fmla="*/ 330357 h 2477097"/>
                <a:gd name="connsiteX174" fmla="*/ 2755939 w 4013570"/>
                <a:gd name="connsiteY174" fmla="*/ 419257 h 2477097"/>
                <a:gd name="connsiteX175" fmla="*/ 2622589 w 4013570"/>
                <a:gd name="connsiteY175" fmla="*/ 444657 h 2477097"/>
                <a:gd name="connsiteX176" fmla="*/ 2552739 w 4013570"/>
                <a:gd name="connsiteY176" fmla="*/ 444657 h 2477097"/>
                <a:gd name="connsiteX177" fmla="*/ 2438439 w 4013570"/>
                <a:gd name="connsiteY177" fmla="*/ 508157 h 2477097"/>
                <a:gd name="connsiteX178" fmla="*/ 2349539 w 4013570"/>
                <a:gd name="connsiteY178" fmla="*/ 628807 h 2477097"/>
                <a:gd name="connsiteX179" fmla="*/ 2286039 w 4013570"/>
                <a:gd name="connsiteY179" fmla="*/ 679607 h 2477097"/>
                <a:gd name="connsiteX180" fmla="*/ 2241589 w 4013570"/>
                <a:gd name="connsiteY180" fmla="*/ 705007 h 2477097"/>
                <a:gd name="connsiteX181" fmla="*/ 2286039 w 4013570"/>
                <a:gd name="connsiteY181" fmla="*/ 768507 h 2477097"/>
                <a:gd name="connsiteX182" fmla="*/ 2057439 w 4013570"/>
                <a:gd name="connsiteY182" fmla="*/ 844707 h 2477097"/>
                <a:gd name="connsiteX183" fmla="*/ 2057439 w 4013570"/>
                <a:gd name="connsiteY183" fmla="*/ 889157 h 2477097"/>
                <a:gd name="connsiteX184" fmla="*/ 2120939 w 4013570"/>
                <a:gd name="connsiteY184" fmla="*/ 952657 h 2477097"/>
                <a:gd name="connsiteX185" fmla="*/ 2209839 w 4013570"/>
                <a:gd name="connsiteY185" fmla="*/ 959007 h 2477097"/>
                <a:gd name="connsiteX186" fmla="*/ 2235239 w 4013570"/>
                <a:gd name="connsiteY186" fmla="*/ 1022507 h 2477097"/>
                <a:gd name="connsiteX187" fmla="*/ 2406689 w 4013570"/>
                <a:gd name="connsiteY187" fmla="*/ 1016157 h 2477097"/>
                <a:gd name="connsiteX188" fmla="*/ 2762289 w 4013570"/>
                <a:gd name="connsiteY188" fmla="*/ 920907 h 2477097"/>
                <a:gd name="connsiteX189" fmla="*/ 2997239 w 4013570"/>
                <a:gd name="connsiteY189" fmla="*/ 844707 h 2477097"/>
                <a:gd name="connsiteX190" fmla="*/ 3155989 w 4013570"/>
                <a:gd name="connsiteY190" fmla="*/ 724057 h 2477097"/>
                <a:gd name="connsiteX191" fmla="*/ 3302039 w 4013570"/>
                <a:gd name="connsiteY191" fmla="*/ 533557 h 2477097"/>
                <a:gd name="connsiteX192" fmla="*/ 3422689 w 4013570"/>
                <a:gd name="connsiteY192" fmla="*/ 374807 h 2477097"/>
                <a:gd name="connsiteX193" fmla="*/ 3530639 w 4013570"/>
                <a:gd name="connsiteY193" fmla="*/ 158907 h 2477097"/>
                <a:gd name="connsiteX194" fmla="*/ 3460789 w 4013570"/>
                <a:gd name="connsiteY194" fmla="*/ 349407 h 2477097"/>
                <a:gd name="connsiteX195" fmla="*/ 3644939 w 4013570"/>
                <a:gd name="connsiteY195" fmla="*/ 273207 h 2477097"/>
                <a:gd name="connsiteX196" fmla="*/ 3721139 w 4013570"/>
                <a:gd name="connsiteY196" fmla="*/ 146207 h 2477097"/>
                <a:gd name="connsiteX197" fmla="*/ 3644939 w 4013570"/>
                <a:gd name="connsiteY197" fmla="*/ 304957 h 2477097"/>
                <a:gd name="connsiteX198" fmla="*/ 3429039 w 4013570"/>
                <a:gd name="connsiteY198" fmla="*/ 438307 h 2477097"/>
                <a:gd name="connsiteX199" fmla="*/ 3327439 w 4013570"/>
                <a:gd name="connsiteY199" fmla="*/ 578007 h 2477097"/>
                <a:gd name="connsiteX200" fmla="*/ 3232189 w 4013570"/>
                <a:gd name="connsiteY200" fmla="*/ 711357 h 2477097"/>
                <a:gd name="connsiteX201" fmla="*/ 3435389 w 4013570"/>
                <a:gd name="connsiteY201" fmla="*/ 673257 h 2477097"/>
                <a:gd name="connsiteX202" fmla="*/ 3613189 w 4013570"/>
                <a:gd name="connsiteY202" fmla="*/ 622457 h 2477097"/>
                <a:gd name="connsiteX203" fmla="*/ 3733839 w 4013570"/>
                <a:gd name="connsiteY203" fmla="*/ 539907 h 2477097"/>
                <a:gd name="connsiteX204" fmla="*/ 3841789 w 4013570"/>
                <a:gd name="connsiteY204" fmla="*/ 476407 h 2477097"/>
                <a:gd name="connsiteX205" fmla="*/ 3911639 w 4013570"/>
                <a:gd name="connsiteY205" fmla="*/ 343057 h 2477097"/>
                <a:gd name="connsiteX206" fmla="*/ 3873539 w 4013570"/>
                <a:gd name="connsiteY206" fmla="*/ 190657 h 2477097"/>
                <a:gd name="connsiteX207" fmla="*/ 3917989 w 4013570"/>
                <a:gd name="connsiteY207" fmla="*/ 304957 h 2477097"/>
                <a:gd name="connsiteX208" fmla="*/ 4013239 w 4013570"/>
                <a:gd name="connsiteY208" fmla="*/ 298607 h 2477097"/>
                <a:gd name="connsiteX209" fmla="*/ 3943389 w 4013570"/>
                <a:gd name="connsiteY209" fmla="*/ 368457 h 2477097"/>
                <a:gd name="connsiteX210" fmla="*/ 3790989 w 4013570"/>
                <a:gd name="connsiteY210" fmla="*/ 539907 h 2477097"/>
                <a:gd name="connsiteX211" fmla="*/ 3625889 w 4013570"/>
                <a:gd name="connsiteY211" fmla="*/ 654207 h 2477097"/>
                <a:gd name="connsiteX212" fmla="*/ 3346489 w 4013570"/>
                <a:gd name="connsiteY212" fmla="*/ 717707 h 2477097"/>
                <a:gd name="connsiteX213" fmla="*/ 3194089 w 4013570"/>
                <a:gd name="connsiteY213" fmla="*/ 730407 h 2477097"/>
                <a:gd name="connsiteX214" fmla="*/ 3143289 w 4013570"/>
                <a:gd name="connsiteY214" fmla="*/ 762157 h 2477097"/>
                <a:gd name="connsiteX215" fmla="*/ 3041689 w 4013570"/>
                <a:gd name="connsiteY215" fmla="*/ 857407 h 2477097"/>
                <a:gd name="connsiteX216" fmla="*/ 2825789 w 4013570"/>
                <a:gd name="connsiteY216" fmla="*/ 908207 h 2477097"/>
                <a:gd name="connsiteX217" fmla="*/ 2660689 w 4013570"/>
                <a:gd name="connsiteY217" fmla="*/ 971707 h 2477097"/>
                <a:gd name="connsiteX218" fmla="*/ 2381289 w 4013570"/>
                <a:gd name="connsiteY218" fmla="*/ 1035207 h 2477097"/>
                <a:gd name="connsiteX219" fmla="*/ 2197139 w 4013570"/>
                <a:gd name="connsiteY219" fmla="*/ 1079657 h 2477097"/>
                <a:gd name="connsiteX220" fmla="*/ 2120939 w 4013570"/>
                <a:gd name="connsiteY220" fmla="*/ 1155857 h 2477097"/>
                <a:gd name="connsiteX221" fmla="*/ 2032039 w 4013570"/>
                <a:gd name="connsiteY221" fmla="*/ 1238407 h 2477097"/>
                <a:gd name="connsiteX222" fmla="*/ 2070139 w 4013570"/>
                <a:gd name="connsiteY222" fmla="*/ 1282857 h 2477097"/>
                <a:gd name="connsiteX223" fmla="*/ 2203489 w 4013570"/>
                <a:gd name="connsiteY223" fmla="*/ 1441607 h 2477097"/>
                <a:gd name="connsiteX224" fmla="*/ 2082839 w 4013570"/>
                <a:gd name="connsiteY224" fmla="*/ 1555907 h 2477097"/>
                <a:gd name="connsiteX225" fmla="*/ 1676439 w 4013570"/>
                <a:gd name="connsiteY225" fmla="*/ 1752757 h 2477097"/>
                <a:gd name="connsiteX226" fmla="*/ 1727239 w 4013570"/>
                <a:gd name="connsiteY226" fmla="*/ 1892457 h 2477097"/>
                <a:gd name="connsiteX227" fmla="*/ 1727239 w 4013570"/>
                <a:gd name="connsiteY227" fmla="*/ 2025807 h 2477097"/>
                <a:gd name="connsiteX228" fmla="*/ 1682789 w 4013570"/>
                <a:gd name="connsiteY228" fmla="*/ 2114707 h 2477097"/>
                <a:gd name="connsiteX229" fmla="*/ 1974889 w 4013570"/>
                <a:gd name="connsiteY229" fmla="*/ 2095657 h 2477097"/>
                <a:gd name="connsiteX230" fmla="*/ 2114589 w 4013570"/>
                <a:gd name="connsiteY230" fmla="*/ 2108357 h 2477097"/>
                <a:gd name="connsiteX231" fmla="*/ 2298739 w 4013570"/>
                <a:gd name="connsiteY231" fmla="*/ 2051207 h 2477097"/>
                <a:gd name="connsiteX232" fmla="*/ 2501939 w 4013570"/>
                <a:gd name="connsiteY232" fmla="*/ 2025807 h 2477097"/>
                <a:gd name="connsiteX233" fmla="*/ 2660689 w 4013570"/>
                <a:gd name="connsiteY233" fmla="*/ 1949607 h 2477097"/>
                <a:gd name="connsiteX234" fmla="*/ 2819439 w 4013570"/>
                <a:gd name="connsiteY234" fmla="*/ 1848007 h 2477097"/>
                <a:gd name="connsiteX235" fmla="*/ 3022639 w 4013570"/>
                <a:gd name="connsiteY235" fmla="*/ 1778157 h 2477097"/>
                <a:gd name="connsiteX236" fmla="*/ 3181389 w 4013570"/>
                <a:gd name="connsiteY236" fmla="*/ 1638457 h 2477097"/>
                <a:gd name="connsiteX237" fmla="*/ 3276639 w 4013570"/>
                <a:gd name="connsiteY237" fmla="*/ 1587657 h 2477097"/>
                <a:gd name="connsiteX238" fmla="*/ 3479839 w 4013570"/>
                <a:gd name="connsiteY238" fmla="*/ 1587657 h 2477097"/>
                <a:gd name="connsiteX239" fmla="*/ 3606839 w 4013570"/>
                <a:gd name="connsiteY239" fmla="*/ 1562257 h 2477097"/>
                <a:gd name="connsiteX240" fmla="*/ 3721139 w 4013570"/>
                <a:gd name="connsiteY240" fmla="*/ 1486057 h 2477097"/>
                <a:gd name="connsiteX241" fmla="*/ 3625889 w 4013570"/>
                <a:gd name="connsiteY241" fmla="*/ 1594007 h 2477097"/>
                <a:gd name="connsiteX242" fmla="*/ 3314739 w 4013570"/>
                <a:gd name="connsiteY242" fmla="*/ 1606707 h 2477097"/>
                <a:gd name="connsiteX243" fmla="*/ 3187739 w 4013570"/>
                <a:gd name="connsiteY243" fmla="*/ 1657507 h 2477097"/>
                <a:gd name="connsiteX244" fmla="*/ 3079789 w 4013570"/>
                <a:gd name="connsiteY244" fmla="*/ 1803557 h 2477097"/>
                <a:gd name="connsiteX245" fmla="*/ 2965489 w 4013570"/>
                <a:gd name="connsiteY245" fmla="*/ 1848007 h 2477097"/>
                <a:gd name="connsiteX246" fmla="*/ 2787689 w 4013570"/>
                <a:gd name="connsiteY246" fmla="*/ 1911507 h 2477097"/>
                <a:gd name="connsiteX247" fmla="*/ 2552739 w 4013570"/>
                <a:gd name="connsiteY247" fmla="*/ 2025807 h 2477097"/>
                <a:gd name="connsiteX248" fmla="*/ 2324139 w 4013570"/>
                <a:gd name="connsiteY248" fmla="*/ 2076607 h 2477097"/>
                <a:gd name="connsiteX249" fmla="*/ 2165389 w 4013570"/>
                <a:gd name="connsiteY249" fmla="*/ 2114707 h 2477097"/>
                <a:gd name="connsiteX250" fmla="*/ 1924089 w 4013570"/>
                <a:gd name="connsiteY250" fmla="*/ 2140107 h 2477097"/>
                <a:gd name="connsiteX251" fmla="*/ 1752639 w 4013570"/>
                <a:gd name="connsiteY251" fmla="*/ 2133757 h 2477097"/>
                <a:gd name="connsiteX252" fmla="*/ 1911389 w 4013570"/>
                <a:gd name="connsiteY252" fmla="*/ 2203607 h 2477097"/>
                <a:gd name="connsiteX253" fmla="*/ 2000289 w 4013570"/>
                <a:gd name="connsiteY253" fmla="*/ 2273457 h 2477097"/>
                <a:gd name="connsiteX254" fmla="*/ 1822489 w 4013570"/>
                <a:gd name="connsiteY254" fmla="*/ 2197257 h 2477097"/>
                <a:gd name="connsiteX255" fmla="*/ 1689139 w 4013570"/>
                <a:gd name="connsiteY255" fmla="*/ 2171857 h 2477097"/>
                <a:gd name="connsiteX256" fmla="*/ 1562139 w 4013570"/>
                <a:gd name="connsiteY256" fmla="*/ 2159157 h 2477097"/>
                <a:gd name="connsiteX257" fmla="*/ 1409739 w 4013570"/>
                <a:gd name="connsiteY257" fmla="*/ 2229007 h 2477097"/>
                <a:gd name="connsiteX258" fmla="*/ 1193660 w 4013570"/>
                <a:gd name="connsiteY258" fmla="*/ 2270470 h 2477097"/>
                <a:gd name="connsiteX259" fmla="*/ 1035089 w 4013570"/>
                <a:gd name="connsiteY259" fmla="*/ 2298857 h 2477097"/>
                <a:gd name="connsiteX260" fmla="*/ 990639 w 4013570"/>
                <a:gd name="connsiteY260" fmla="*/ 2298857 h 2477097"/>
                <a:gd name="connsiteX261" fmla="*/ 914439 w 4013570"/>
                <a:gd name="connsiteY261" fmla="*/ 2273457 h 2477097"/>
                <a:gd name="connsiteX262" fmla="*/ 696089 w 4013570"/>
                <a:gd name="connsiteY262" fmla="*/ 2323416 h 2477097"/>
                <a:gd name="connsiteX263" fmla="*/ 495160 w 4013570"/>
                <a:gd name="connsiteY263" fmla="*/ 2340373 h 2477097"/>
                <a:gd name="connsiteX264" fmla="*/ 342939 w 4013570"/>
                <a:gd name="connsiteY264" fmla="*/ 2330607 h 2477097"/>
                <a:gd name="connsiteX265" fmla="*/ 292139 w 4013570"/>
                <a:gd name="connsiteY265" fmla="*/ 2457607 h 2477097"/>
                <a:gd name="connsiteX266" fmla="*/ 292139 w 4013570"/>
                <a:gd name="connsiteY266" fmla="*/ 2368707 h 2477097"/>
                <a:gd name="connsiteX267" fmla="*/ 39 w 4013570"/>
                <a:gd name="connsiteY267" fmla="*/ 2476657 h 2477097"/>
                <a:gd name="connsiteX0" fmla="*/ 39 w 4013570"/>
                <a:gd name="connsiteY0" fmla="*/ 2476657 h 2477097"/>
                <a:gd name="connsiteX1" fmla="*/ 273089 w 4013570"/>
                <a:gd name="connsiteY1" fmla="*/ 2317907 h 2477097"/>
                <a:gd name="connsiteX2" fmla="*/ 514389 w 4013570"/>
                <a:gd name="connsiteY2" fmla="*/ 2298857 h 2477097"/>
                <a:gd name="connsiteX3" fmla="*/ 654089 w 4013570"/>
                <a:gd name="connsiteY3" fmla="*/ 2311557 h 2477097"/>
                <a:gd name="connsiteX4" fmla="*/ 825539 w 4013570"/>
                <a:gd name="connsiteY4" fmla="*/ 2241707 h 2477097"/>
                <a:gd name="connsiteX5" fmla="*/ 1143039 w 4013570"/>
                <a:gd name="connsiteY5" fmla="*/ 2197257 h 2477097"/>
                <a:gd name="connsiteX6" fmla="*/ 1295439 w 4013570"/>
                <a:gd name="connsiteY6" fmla="*/ 2178207 h 2477097"/>
                <a:gd name="connsiteX7" fmla="*/ 1416089 w 4013570"/>
                <a:gd name="connsiteY7" fmla="*/ 2140107 h 2477097"/>
                <a:gd name="connsiteX8" fmla="*/ 1416089 w 4013570"/>
                <a:gd name="connsiteY8" fmla="*/ 2089307 h 2477097"/>
                <a:gd name="connsiteX9" fmla="*/ 1301789 w 4013570"/>
                <a:gd name="connsiteY9" fmla="*/ 2063907 h 2477097"/>
                <a:gd name="connsiteX10" fmla="*/ 1104939 w 4013570"/>
                <a:gd name="connsiteY10" fmla="*/ 2044857 h 2477097"/>
                <a:gd name="connsiteX11" fmla="*/ 958889 w 4013570"/>
                <a:gd name="connsiteY11" fmla="*/ 2006757 h 2477097"/>
                <a:gd name="connsiteX12" fmla="*/ 819189 w 4013570"/>
                <a:gd name="connsiteY12" fmla="*/ 1924207 h 2477097"/>
                <a:gd name="connsiteX13" fmla="*/ 647739 w 4013570"/>
                <a:gd name="connsiteY13" fmla="*/ 1879757 h 2477097"/>
                <a:gd name="connsiteX14" fmla="*/ 723939 w 4013570"/>
                <a:gd name="connsiteY14" fmla="*/ 1886107 h 2477097"/>
                <a:gd name="connsiteX15" fmla="*/ 1054139 w 4013570"/>
                <a:gd name="connsiteY15" fmla="*/ 1955957 h 2477097"/>
                <a:gd name="connsiteX16" fmla="*/ 1187489 w 4013570"/>
                <a:gd name="connsiteY16" fmla="*/ 2013107 h 2477097"/>
                <a:gd name="connsiteX17" fmla="*/ 1358939 w 4013570"/>
                <a:gd name="connsiteY17" fmla="*/ 2025807 h 2477097"/>
                <a:gd name="connsiteX18" fmla="*/ 1460539 w 4013570"/>
                <a:gd name="connsiteY18" fmla="*/ 2051207 h 2477097"/>
                <a:gd name="connsiteX19" fmla="*/ 1504989 w 4013570"/>
                <a:gd name="connsiteY19" fmla="*/ 2114707 h 2477097"/>
                <a:gd name="connsiteX20" fmla="*/ 1676439 w 4013570"/>
                <a:gd name="connsiteY20" fmla="*/ 2019457 h 2477097"/>
                <a:gd name="connsiteX21" fmla="*/ 1606589 w 4013570"/>
                <a:gd name="connsiteY21" fmla="*/ 1803557 h 2477097"/>
                <a:gd name="connsiteX22" fmla="*/ 1568489 w 4013570"/>
                <a:gd name="connsiteY22" fmla="*/ 1752757 h 2477097"/>
                <a:gd name="connsiteX23" fmla="*/ 1619289 w 4013570"/>
                <a:gd name="connsiteY23" fmla="*/ 1701957 h 2477097"/>
                <a:gd name="connsiteX24" fmla="*/ 1454189 w 4013570"/>
                <a:gd name="connsiteY24" fmla="*/ 1682907 h 2477097"/>
                <a:gd name="connsiteX25" fmla="*/ 1276389 w 4013570"/>
                <a:gd name="connsiteY25" fmla="*/ 1644807 h 2477097"/>
                <a:gd name="connsiteX26" fmla="*/ 1041439 w 4013570"/>
                <a:gd name="connsiteY26" fmla="*/ 1600357 h 2477097"/>
                <a:gd name="connsiteX27" fmla="*/ 882689 w 4013570"/>
                <a:gd name="connsiteY27" fmla="*/ 1587657 h 2477097"/>
                <a:gd name="connsiteX28" fmla="*/ 800139 w 4013570"/>
                <a:gd name="connsiteY28" fmla="*/ 1536857 h 2477097"/>
                <a:gd name="connsiteX29" fmla="*/ 946189 w 4013570"/>
                <a:gd name="connsiteY29" fmla="*/ 1555907 h 2477097"/>
                <a:gd name="connsiteX30" fmla="*/ 1123989 w 4013570"/>
                <a:gd name="connsiteY30" fmla="*/ 1555907 h 2477097"/>
                <a:gd name="connsiteX31" fmla="*/ 1250989 w 4013570"/>
                <a:gd name="connsiteY31" fmla="*/ 1574957 h 2477097"/>
                <a:gd name="connsiteX32" fmla="*/ 1403389 w 4013570"/>
                <a:gd name="connsiteY32" fmla="*/ 1632107 h 2477097"/>
                <a:gd name="connsiteX33" fmla="*/ 1530389 w 4013570"/>
                <a:gd name="connsiteY33" fmla="*/ 1644807 h 2477097"/>
                <a:gd name="connsiteX34" fmla="*/ 1644689 w 4013570"/>
                <a:gd name="connsiteY34" fmla="*/ 1682907 h 2477097"/>
                <a:gd name="connsiteX35" fmla="*/ 1803439 w 4013570"/>
                <a:gd name="connsiteY35" fmla="*/ 1638457 h 2477097"/>
                <a:gd name="connsiteX36" fmla="*/ 1962189 w 4013570"/>
                <a:gd name="connsiteY36" fmla="*/ 1574957 h 2477097"/>
                <a:gd name="connsiteX37" fmla="*/ 2089189 w 4013570"/>
                <a:gd name="connsiteY37" fmla="*/ 1460657 h 2477097"/>
                <a:gd name="connsiteX38" fmla="*/ 2038389 w 4013570"/>
                <a:gd name="connsiteY38" fmla="*/ 1403507 h 2477097"/>
                <a:gd name="connsiteX39" fmla="*/ 1905039 w 4013570"/>
                <a:gd name="connsiteY39" fmla="*/ 1282857 h 2477097"/>
                <a:gd name="connsiteX40" fmla="*/ 1701839 w 4013570"/>
                <a:gd name="connsiteY40" fmla="*/ 1219357 h 2477097"/>
                <a:gd name="connsiteX41" fmla="*/ 1428789 w 4013570"/>
                <a:gd name="connsiteY41" fmla="*/ 1149507 h 2477097"/>
                <a:gd name="connsiteX42" fmla="*/ 1276389 w 4013570"/>
                <a:gd name="connsiteY42" fmla="*/ 1073307 h 2477097"/>
                <a:gd name="connsiteX43" fmla="*/ 1111289 w 4013570"/>
                <a:gd name="connsiteY43" fmla="*/ 978057 h 2477097"/>
                <a:gd name="connsiteX44" fmla="*/ 971589 w 4013570"/>
                <a:gd name="connsiteY44" fmla="*/ 978057 h 2477097"/>
                <a:gd name="connsiteX45" fmla="*/ 787439 w 4013570"/>
                <a:gd name="connsiteY45" fmla="*/ 959007 h 2477097"/>
                <a:gd name="connsiteX46" fmla="*/ 666789 w 4013570"/>
                <a:gd name="connsiteY46" fmla="*/ 857407 h 2477097"/>
                <a:gd name="connsiteX47" fmla="*/ 514389 w 4013570"/>
                <a:gd name="connsiteY47" fmla="*/ 838357 h 2477097"/>
                <a:gd name="connsiteX48" fmla="*/ 425489 w 4013570"/>
                <a:gd name="connsiteY48" fmla="*/ 838357 h 2477097"/>
                <a:gd name="connsiteX49" fmla="*/ 558839 w 4013570"/>
                <a:gd name="connsiteY49" fmla="*/ 787557 h 2477097"/>
                <a:gd name="connsiteX50" fmla="*/ 425489 w 4013570"/>
                <a:gd name="connsiteY50" fmla="*/ 762157 h 2477097"/>
                <a:gd name="connsiteX51" fmla="*/ 514389 w 4013570"/>
                <a:gd name="connsiteY51" fmla="*/ 755807 h 2477097"/>
                <a:gd name="connsiteX52" fmla="*/ 660439 w 4013570"/>
                <a:gd name="connsiteY52" fmla="*/ 825657 h 2477097"/>
                <a:gd name="connsiteX53" fmla="*/ 787439 w 4013570"/>
                <a:gd name="connsiteY53" fmla="*/ 920907 h 2477097"/>
                <a:gd name="connsiteX54" fmla="*/ 984289 w 4013570"/>
                <a:gd name="connsiteY54" fmla="*/ 959007 h 2477097"/>
                <a:gd name="connsiteX55" fmla="*/ 990639 w 4013570"/>
                <a:gd name="connsiteY55" fmla="*/ 952657 h 2477097"/>
                <a:gd name="connsiteX56" fmla="*/ 914439 w 4013570"/>
                <a:gd name="connsiteY56" fmla="*/ 889157 h 2477097"/>
                <a:gd name="connsiteX57" fmla="*/ 831889 w 4013570"/>
                <a:gd name="connsiteY57" fmla="*/ 825657 h 2477097"/>
                <a:gd name="connsiteX58" fmla="*/ 736639 w 4013570"/>
                <a:gd name="connsiteY58" fmla="*/ 724057 h 2477097"/>
                <a:gd name="connsiteX59" fmla="*/ 660439 w 4013570"/>
                <a:gd name="connsiteY59" fmla="*/ 660557 h 2477097"/>
                <a:gd name="connsiteX60" fmla="*/ 577889 w 4013570"/>
                <a:gd name="connsiteY60" fmla="*/ 590707 h 2477097"/>
                <a:gd name="connsiteX61" fmla="*/ 476289 w 4013570"/>
                <a:gd name="connsiteY61" fmla="*/ 539907 h 2477097"/>
                <a:gd name="connsiteX62" fmla="*/ 590589 w 4013570"/>
                <a:gd name="connsiteY62" fmla="*/ 565307 h 2477097"/>
                <a:gd name="connsiteX63" fmla="*/ 641389 w 4013570"/>
                <a:gd name="connsiteY63" fmla="*/ 514507 h 2477097"/>
                <a:gd name="connsiteX64" fmla="*/ 641389 w 4013570"/>
                <a:gd name="connsiteY64" fmla="*/ 597057 h 2477097"/>
                <a:gd name="connsiteX65" fmla="*/ 755689 w 4013570"/>
                <a:gd name="connsiteY65" fmla="*/ 679607 h 2477097"/>
                <a:gd name="connsiteX66" fmla="*/ 869989 w 4013570"/>
                <a:gd name="connsiteY66" fmla="*/ 755807 h 2477097"/>
                <a:gd name="connsiteX67" fmla="*/ 946189 w 4013570"/>
                <a:gd name="connsiteY67" fmla="*/ 863757 h 2477097"/>
                <a:gd name="connsiteX68" fmla="*/ 1079539 w 4013570"/>
                <a:gd name="connsiteY68" fmla="*/ 959007 h 2477097"/>
                <a:gd name="connsiteX69" fmla="*/ 1079539 w 4013570"/>
                <a:gd name="connsiteY69" fmla="*/ 889157 h 2477097"/>
                <a:gd name="connsiteX70" fmla="*/ 1035089 w 4013570"/>
                <a:gd name="connsiteY70" fmla="*/ 793907 h 2477097"/>
                <a:gd name="connsiteX71" fmla="*/ 1016039 w 4013570"/>
                <a:gd name="connsiteY71" fmla="*/ 705007 h 2477097"/>
                <a:gd name="connsiteX72" fmla="*/ 939839 w 4013570"/>
                <a:gd name="connsiteY72" fmla="*/ 641507 h 2477097"/>
                <a:gd name="connsiteX73" fmla="*/ 914439 w 4013570"/>
                <a:gd name="connsiteY73" fmla="*/ 584357 h 2477097"/>
                <a:gd name="connsiteX74" fmla="*/ 800139 w 4013570"/>
                <a:gd name="connsiteY74" fmla="*/ 482757 h 2477097"/>
                <a:gd name="connsiteX75" fmla="*/ 901739 w 4013570"/>
                <a:gd name="connsiteY75" fmla="*/ 552607 h 2477097"/>
                <a:gd name="connsiteX76" fmla="*/ 996989 w 4013570"/>
                <a:gd name="connsiteY76" fmla="*/ 635157 h 2477097"/>
                <a:gd name="connsiteX77" fmla="*/ 1060489 w 4013570"/>
                <a:gd name="connsiteY77" fmla="*/ 781207 h 2477097"/>
                <a:gd name="connsiteX78" fmla="*/ 1085889 w 4013570"/>
                <a:gd name="connsiteY78" fmla="*/ 895507 h 2477097"/>
                <a:gd name="connsiteX79" fmla="*/ 1136689 w 4013570"/>
                <a:gd name="connsiteY79" fmla="*/ 984407 h 2477097"/>
                <a:gd name="connsiteX80" fmla="*/ 1314489 w 4013570"/>
                <a:gd name="connsiteY80" fmla="*/ 1066957 h 2477097"/>
                <a:gd name="connsiteX81" fmla="*/ 1504989 w 4013570"/>
                <a:gd name="connsiteY81" fmla="*/ 1136807 h 2477097"/>
                <a:gd name="connsiteX82" fmla="*/ 1676439 w 4013570"/>
                <a:gd name="connsiteY82" fmla="*/ 1193957 h 2477097"/>
                <a:gd name="connsiteX83" fmla="*/ 1866939 w 4013570"/>
                <a:gd name="connsiteY83" fmla="*/ 1219357 h 2477097"/>
                <a:gd name="connsiteX84" fmla="*/ 1924089 w 4013570"/>
                <a:gd name="connsiteY84" fmla="*/ 1225707 h 2477097"/>
                <a:gd name="connsiteX85" fmla="*/ 2025689 w 4013570"/>
                <a:gd name="connsiteY85" fmla="*/ 1149507 h 2477097"/>
                <a:gd name="connsiteX86" fmla="*/ 2152689 w 4013570"/>
                <a:gd name="connsiteY86" fmla="*/ 1092357 h 2477097"/>
                <a:gd name="connsiteX87" fmla="*/ 2159039 w 4013570"/>
                <a:gd name="connsiteY87" fmla="*/ 1047907 h 2477097"/>
                <a:gd name="connsiteX88" fmla="*/ 2038389 w 4013570"/>
                <a:gd name="connsiteY88" fmla="*/ 959007 h 2477097"/>
                <a:gd name="connsiteX89" fmla="*/ 2000289 w 4013570"/>
                <a:gd name="connsiteY89" fmla="*/ 870107 h 2477097"/>
                <a:gd name="connsiteX90" fmla="*/ 1917739 w 4013570"/>
                <a:gd name="connsiteY90" fmla="*/ 787557 h 2477097"/>
                <a:gd name="connsiteX91" fmla="*/ 1600239 w 4013570"/>
                <a:gd name="connsiteY91" fmla="*/ 616107 h 2477097"/>
                <a:gd name="connsiteX92" fmla="*/ 1511339 w 4013570"/>
                <a:gd name="connsiteY92" fmla="*/ 590707 h 2477097"/>
                <a:gd name="connsiteX93" fmla="*/ 1301789 w 4013570"/>
                <a:gd name="connsiteY93" fmla="*/ 565307 h 2477097"/>
                <a:gd name="connsiteX94" fmla="*/ 1219239 w 4013570"/>
                <a:gd name="connsiteY94" fmla="*/ 482757 h 2477097"/>
                <a:gd name="connsiteX95" fmla="*/ 1041439 w 4013570"/>
                <a:gd name="connsiteY95" fmla="*/ 419257 h 2477097"/>
                <a:gd name="connsiteX96" fmla="*/ 1174789 w 4013570"/>
                <a:gd name="connsiteY96" fmla="*/ 457357 h 2477097"/>
                <a:gd name="connsiteX97" fmla="*/ 1181139 w 4013570"/>
                <a:gd name="connsiteY97" fmla="*/ 393857 h 2477097"/>
                <a:gd name="connsiteX98" fmla="*/ 1092239 w 4013570"/>
                <a:gd name="connsiteY98" fmla="*/ 330357 h 2477097"/>
                <a:gd name="connsiteX99" fmla="*/ 1244639 w 4013570"/>
                <a:gd name="connsiteY99" fmla="*/ 412907 h 2477097"/>
                <a:gd name="connsiteX100" fmla="*/ 1295439 w 4013570"/>
                <a:gd name="connsiteY100" fmla="*/ 501807 h 2477097"/>
                <a:gd name="connsiteX101" fmla="*/ 1403389 w 4013570"/>
                <a:gd name="connsiteY101" fmla="*/ 565307 h 2477097"/>
                <a:gd name="connsiteX102" fmla="*/ 1524039 w 4013570"/>
                <a:gd name="connsiteY102" fmla="*/ 558957 h 2477097"/>
                <a:gd name="connsiteX103" fmla="*/ 1447839 w 4013570"/>
                <a:gd name="connsiteY103" fmla="*/ 476407 h 2477097"/>
                <a:gd name="connsiteX104" fmla="*/ 1320839 w 4013570"/>
                <a:gd name="connsiteY104" fmla="*/ 381157 h 2477097"/>
                <a:gd name="connsiteX105" fmla="*/ 1225589 w 4013570"/>
                <a:gd name="connsiteY105" fmla="*/ 324007 h 2477097"/>
                <a:gd name="connsiteX106" fmla="*/ 1143039 w 4013570"/>
                <a:gd name="connsiteY106" fmla="*/ 247807 h 2477097"/>
                <a:gd name="connsiteX107" fmla="*/ 1238289 w 4013570"/>
                <a:gd name="connsiteY107" fmla="*/ 285907 h 2477097"/>
                <a:gd name="connsiteX108" fmla="*/ 1276389 w 4013570"/>
                <a:gd name="connsiteY108" fmla="*/ 235107 h 2477097"/>
                <a:gd name="connsiteX109" fmla="*/ 1238289 w 4013570"/>
                <a:gd name="connsiteY109" fmla="*/ 165257 h 2477097"/>
                <a:gd name="connsiteX110" fmla="*/ 1282739 w 4013570"/>
                <a:gd name="connsiteY110" fmla="*/ 266857 h 2477097"/>
                <a:gd name="connsiteX111" fmla="*/ 1358939 w 4013570"/>
                <a:gd name="connsiteY111" fmla="*/ 355757 h 2477097"/>
                <a:gd name="connsiteX112" fmla="*/ 1466889 w 4013570"/>
                <a:gd name="connsiteY112" fmla="*/ 476407 h 2477097"/>
                <a:gd name="connsiteX113" fmla="*/ 1466889 w 4013570"/>
                <a:gd name="connsiteY113" fmla="*/ 387507 h 2477097"/>
                <a:gd name="connsiteX114" fmla="*/ 1473239 w 4013570"/>
                <a:gd name="connsiteY114" fmla="*/ 247807 h 2477097"/>
                <a:gd name="connsiteX115" fmla="*/ 1479589 w 4013570"/>
                <a:gd name="connsiteY115" fmla="*/ 451007 h 2477097"/>
                <a:gd name="connsiteX116" fmla="*/ 1498639 w 4013570"/>
                <a:gd name="connsiteY116" fmla="*/ 501807 h 2477097"/>
                <a:gd name="connsiteX117" fmla="*/ 1657389 w 4013570"/>
                <a:gd name="connsiteY117" fmla="*/ 603407 h 2477097"/>
                <a:gd name="connsiteX118" fmla="*/ 1816139 w 4013570"/>
                <a:gd name="connsiteY118" fmla="*/ 705007 h 2477097"/>
                <a:gd name="connsiteX119" fmla="*/ 1816139 w 4013570"/>
                <a:gd name="connsiteY119" fmla="*/ 578007 h 2477097"/>
                <a:gd name="connsiteX120" fmla="*/ 1803439 w 4013570"/>
                <a:gd name="connsiteY120" fmla="*/ 495457 h 2477097"/>
                <a:gd name="connsiteX121" fmla="*/ 1701839 w 4013570"/>
                <a:gd name="connsiteY121" fmla="*/ 393857 h 2477097"/>
                <a:gd name="connsiteX122" fmla="*/ 1720889 w 4013570"/>
                <a:gd name="connsiteY122" fmla="*/ 279557 h 2477097"/>
                <a:gd name="connsiteX123" fmla="*/ 1727239 w 4013570"/>
                <a:gd name="connsiteY123" fmla="*/ 412907 h 2477097"/>
                <a:gd name="connsiteX124" fmla="*/ 1841539 w 4013570"/>
                <a:gd name="connsiteY124" fmla="*/ 501807 h 2477097"/>
                <a:gd name="connsiteX125" fmla="*/ 1854239 w 4013570"/>
                <a:gd name="connsiteY125" fmla="*/ 622457 h 2477097"/>
                <a:gd name="connsiteX126" fmla="*/ 1816139 w 4013570"/>
                <a:gd name="connsiteY126" fmla="*/ 724057 h 2477097"/>
                <a:gd name="connsiteX127" fmla="*/ 1987589 w 4013570"/>
                <a:gd name="connsiteY127" fmla="*/ 800257 h 2477097"/>
                <a:gd name="connsiteX128" fmla="*/ 2101889 w 4013570"/>
                <a:gd name="connsiteY128" fmla="*/ 793907 h 2477097"/>
                <a:gd name="connsiteX129" fmla="*/ 2216189 w 4013570"/>
                <a:gd name="connsiteY129" fmla="*/ 755807 h 2477097"/>
                <a:gd name="connsiteX130" fmla="*/ 2184439 w 4013570"/>
                <a:gd name="connsiteY130" fmla="*/ 685957 h 2477097"/>
                <a:gd name="connsiteX131" fmla="*/ 2260639 w 4013570"/>
                <a:gd name="connsiteY131" fmla="*/ 654207 h 2477097"/>
                <a:gd name="connsiteX132" fmla="*/ 2197139 w 4013570"/>
                <a:gd name="connsiteY132" fmla="*/ 558957 h 2477097"/>
                <a:gd name="connsiteX133" fmla="*/ 2254289 w 4013570"/>
                <a:gd name="connsiteY133" fmla="*/ 419257 h 2477097"/>
                <a:gd name="connsiteX134" fmla="*/ 2139989 w 4013570"/>
                <a:gd name="connsiteY134" fmla="*/ 368457 h 2477097"/>
                <a:gd name="connsiteX135" fmla="*/ 2089189 w 4013570"/>
                <a:gd name="connsiteY135" fmla="*/ 285907 h 2477097"/>
                <a:gd name="connsiteX136" fmla="*/ 2032039 w 4013570"/>
                <a:gd name="connsiteY136" fmla="*/ 203357 h 2477097"/>
                <a:gd name="connsiteX137" fmla="*/ 1924089 w 4013570"/>
                <a:gd name="connsiteY137" fmla="*/ 63657 h 2477097"/>
                <a:gd name="connsiteX138" fmla="*/ 2038389 w 4013570"/>
                <a:gd name="connsiteY138" fmla="*/ 152557 h 2477097"/>
                <a:gd name="connsiteX139" fmla="*/ 2152689 w 4013570"/>
                <a:gd name="connsiteY139" fmla="*/ 285907 h 2477097"/>
                <a:gd name="connsiteX140" fmla="*/ 2241589 w 4013570"/>
                <a:gd name="connsiteY140" fmla="*/ 362107 h 2477097"/>
                <a:gd name="connsiteX141" fmla="*/ 2286039 w 4013570"/>
                <a:gd name="connsiteY141" fmla="*/ 451007 h 2477097"/>
                <a:gd name="connsiteX142" fmla="*/ 2241589 w 4013570"/>
                <a:gd name="connsiteY142" fmla="*/ 508157 h 2477097"/>
                <a:gd name="connsiteX143" fmla="*/ 2241589 w 4013570"/>
                <a:gd name="connsiteY143" fmla="*/ 571657 h 2477097"/>
                <a:gd name="connsiteX144" fmla="*/ 2317789 w 4013570"/>
                <a:gd name="connsiteY144" fmla="*/ 622457 h 2477097"/>
                <a:gd name="connsiteX145" fmla="*/ 2495589 w 4013570"/>
                <a:gd name="connsiteY145" fmla="*/ 451007 h 2477097"/>
                <a:gd name="connsiteX146" fmla="*/ 2609889 w 4013570"/>
                <a:gd name="connsiteY146" fmla="*/ 355757 h 2477097"/>
                <a:gd name="connsiteX147" fmla="*/ 2654339 w 4013570"/>
                <a:gd name="connsiteY147" fmla="*/ 336707 h 2477097"/>
                <a:gd name="connsiteX148" fmla="*/ 2609889 w 4013570"/>
                <a:gd name="connsiteY148" fmla="*/ 241457 h 2477097"/>
                <a:gd name="connsiteX149" fmla="*/ 2698789 w 4013570"/>
                <a:gd name="connsiteY149" fmla="*/ 158907 h 2477097"/>
                <a:gd name="connsiteX150" fmla="*/ 2673389 w 4013570"/>
                <a:gd name="connsiteY150" fmla="*/ 235107 h 2477097"/>
                <a:gd name="connsiteX151" fmla="*/ 2679739 w 4013570"/>
                <a:gd name="connsiteY151" fmla="*/ 311307 h 2477097"/>
                <a:gd name="connsiteX152" fmla="*/ 2806739 w 4013570"/>
                <a:gd name="connsiteY152" fmla="*/ 241457 h 2477097"/>
                <a:gd name="connsiteX153" fmla="*/ 2844839 w 4013570"/>
                <a:gd name="connsiteY153" fmla="*/ 152557 h 2477097"/>
                <a:gd name="connsiteX154" fmla="*/ 2889289 w 4013570"/>
                <a:gd name="connsiteY154" fmla="*/ 6507 h 2477097"/>
                <a:gd name="connsiteX155" fmla="*/ 2889289 w 4013570"/>
                <a:gd name="connsiteY155" fmla="*/ 101757 h 2477097"/>
                <a:gd name="connsiteX156" fmla="*/ 2984539 w 4013570"/>
                <a:gd name="connsiteY156" fmla="*/ 95407 h 2477097"/>
                <a:gd name="connsiteX157" fmla="*/ 3092489 w 4013570"/>
                <a:gd name="connsiteY157" fmla="*/ 157 h 2477097"/>
                <a:gd name="connsiteX158" fmla="*/ 2997239 w 4013570"/>
                <a:gd name="connsiteY158" fmla="*/ 120807 h 2477097"/>
                <a:gd name="connsiteX159" fmla="*/ 2889289 w 4013570"/>
                <a:gd name="connsiteY159" fmla="*/ 165257 h 2477097"/>
                <a:gd name="connsiteX160" fmla="*/ 2800389 w 4013570"/>
                <a:gd name="connsiteY160" fmla="*/ 247807 h 2477097"/>
                <a:gd name="connsiteX161" fmla="*/ 2724189 w 4013570"/>
                <a:gd name="connsiteY161" fmla="*/ 304957 h 2477097"/>
                <a:gd name="connsiteX162" fmla="*/ 2622589 w 4013570"/>
                <a:gd name="connsiteY162" fmla="*/ 381157 h 2477097"/>
                <a:gd name="connsiteX163" fmla="*/ 2603539 w 4013570"/>
                <a:gd name="connsiteY163" fmla="*/ 393857 h 2477097"/>
                <a:gd name="connsiteX164" fmla="*/ 2660689 w 4013570"/>
                <a:gd name="connsiteY164" fmla="*/ 412907 h 2477097"/>
                <a:gd name="connsiteX165" fmla="*/ 2749589 w 4013570"/>
                <a:gd name="connsiteY165" fmla="*/ 374807 h 2477097"/>
                <a:gd name="connsiteX166" fmla="*/ 2832139 w 4013570"/>
                <a:gd name="connsiteY166" fmla="*/ 349407 h 2477097"/>
                <a:gd name="connsiteX167" fmla="*/ 2933739 w 4013570"/>
                <a:gd name="connsiteY167" fmla="*/ 304957 h 2477097"/>
                <a:gd name="connsiteX168" fmla="*/ 3009939 w 4013570"/>
                <a:gd name="connsiteY168" fmla="*/ 304957 h 2477097"/>
                <a:gd name="connsiteX169" fmla="*/ 3054389 w 4013570"/>
                <a:gd name="connsiteY169" fmla="*/ 247807 h 2477097"/>
                <a:gd name="connsiteX170" fmla="*/ 3162339 w 4013570"/>
                <a:gd name="connsiteY170" fmla="*/ 235107 h 2477097"/>
                <a:gd name="connsiteX171" fmla="*/ 3086139 w 4013570"/>
                <a:gd name="connsiteY171" fmla="*/ 285907 h 2477097"/>
                <a:gd name="connsiteX172" fmla="*/ 3009939 w 4013570"/>
                <a:gd name="connsiteY172" fmla="*/ 330357 h 2477097"/>
                <a:gd name="connsiteX173" fmla="*/ 2914689 w 4013570"/>
                <a:gd name="connsiteY173" fmla="*/ 330357 h 2477097"/>
                <a:gd name="connsiteX174" fmla="*/ 2755939 w 4013570"/>
                <a:gd name="connsiteY174" fmla="*/ 419257 h 2477097"/>
                <a:gd name="connsiteX175" fmla="*/ 2622589 w 4013570"/>
                <a:gd name="connsiteY175" fmla="*/ 444657 h 2477097"/>
                <a:gd name="connsiteX176" fmla="*/ 2552739 w 4013570"/>
                <a:gd name="connsiteY176" fmla="*/ 444657 h 2477097"/>
                <a:gd name="connsiteX177" fmla="*/ 2438439 w 4013570"/>
                <a:gd name="connsiteY177" fmla="*/ 508157 h 2477097"/>
                <a:gd name="connsiteX178" fmla="*/ 2349539 w 4013570"/>
                <a:gd name="connsiteY178" fmla="*/ 628807 h 2477097"/>
                <a:gd name="connsiteX179" fmla="*/ 2286039 w 4013570"/>
                <a:gd name="connsiteY179" fmla="*/ 679607 h 2477097"/>
                <a:gd name="connsiteX180" fmla="*/ 2241589 w 4013570"/>
                <a:gd name="connsiteY180" fmla="*/ 705007 h 2477097"/>
                <a:gd name="connsiteX181" fmla="*/ 2286039 w 4013570"/>
                <a:gd name="connsiteY181" fmla="*/ 768507 h 2477097"/>
                <a:gd name="connsiteX182" fmla="*/ 2057439 w 4013570"/>
                <a:gd name="connsiteY182" fmla="*/ 844707 h 2477097"/>
                <a:gd name="connsiteX183" fmla="*/ 2057439 w 4013570"/>
                <a:gd name="connsiteY183" fmla="*/ 889157 h 2477097"/>
                <a:gd name="connsiteX184" fmla="*/ 2120939 w 4013570"/>
                <a:gd name="connsiteY184" fmla="*/ 952657 h 2477097"/>
                <a:gd name="connsiteX185" fmla="*/ 2209839 w 4013570"/>
                <a:gd name="connsiteY185" fmla="*/ 959007 h 2477097"/>
                <a:gd name="connsiteX186" fmla="*/ 2235239 w 4013570"/>
                <a:gd name="connsiteY186" fmla="*/ 1022507 h 2477097"/>
                <a:gd name="connsiteX187" fmla="*/ 2406689 w 4013570"/>
                <a:gd name="connsiteY187" fmla="*/ 1016157 h 2477097"/>
                <a:gd name="connsiteX188" fmla="*/ 2762289 w 4013570"/>
                <a:gd name="connsiteY188" fmla="*/ 920907 h 2477097"/>
                <a:gd name="connsiteX189" fmla="*/ 2997239 w 4013570"/>
                <a:gd name="connsiteY189" fmla="*/ 844707 h 2477097"/>
                <a:gd name="connsiteX190" fmla="*/ 3155989 w 4013570"/>
                <a:gd name="connsiteY190" fmla="*/ 724057 h 2477097"/>
                <a:gd name="connsiteX191" fmla="*/ 3302039 w 4013570"/>
                <a:gd name="connsiteY191" fmla="*/ 533557 h 2477097"/>
                <a:gd name="connsiteX192" fmla="*/ 3422689 w 4013570"/>
                <a:gd name="connsiteY192" fmla="*/ 374807 h 2477097"/>
                <a:gd name="connsiteX193" fmla="*/ 3530639 w 4013570"/>
                <a:gd name="connsiteY193" fmla="*/ 158907 h 2477097"/>
                <a:gd name="connsiteX194" fmla="*/ 3460789 w 4013570"/>
                <a:gd name="connsiteY194" fmla="*/ 349407 h 2477097"/>
                <a:gd name="connsiteX195" fmla="*/ 3644939 w 4013570"/>
                <a:gd name="connsiteY195" fmla="*/ 273207 h 2477097"/>
                <a:gd name="connsiteX196" fmla="*/ 3721139 w 4013570"/>
                <a:gd name="connsiteY196" fmla="*/ 146207 h 2477097"/>
                <a:gd name="connsiteX197" fmla="*/ 3644939 w 4013570"/>
                <a:gd name="connsiteY197" fmla="*/ 304957 h 2477097"/>
                <a:gd name="connsiteX198" fmla="*/ 3429039 w 4013570"/>
                <a:gd name="connsiteY198" fmla="*/ 438307 h 2477097"/>
                <a:gd name="connsiteX199" fmla="*/ 3327439 w 4013570"/>
                <a:gd name="connsiteY199" fmla="*/ 578007 h 2477097"/>
                <a:gd name="connsiteX200" fmla="*/ 3232189 w 4013570"/>
                <a:gd name="connsiteY200" fmla="*/ 711357 h 2477097"/>
                <a:gd name="connsiteX201" fmla="*/ 3435389 w 4013570"/>
                <a:gd name="connsiteY201" fmla="*/ 673257 h 2477097"/>
                <a:gd name="connsiteX202" fmla="*/ 3613189 w 4013570"/>
                <a:gd name="connsiteY202" fmla="*/ 622457 h 2477097"/>
                <a:gd name="connsiteX203" fmla="*/ 3733839 w 4013570"/>
                <a:gd name="connsiteY203" fmla="*/ 539907 h 2477097"/>
                <a:gd name="connsiteX204" fmla="*/ 3841789 w 4013570"/>
                <a:gd name="connsiteY204" fmla="*/ 476407 h 2477097"/>
                <a:gd name="connsiteX205" fmla="*/ 3911639 w 4013570"/>
                <a:gd name="connsiteY205" fmla="*/ 343057 h 2477097"/>
                <a:gd name="connsiteX206" fmla="*/ 3873539 w 4013570"/>
                <a:gd name="connsiteY206" fmla="*/ 190657 h 2477097"/>
                <a:gd name="connsiteX207" fmla="*/ 3917989 w 4013570"/>
                <a:gd name="connsiteY207" fmla="*/ 304957 h 2477097"/>
                <a:gd name="connsiteX208" fmla="*/ 4013239 w 4013570"/>
                <a:gd name="connsiteY208" fmla="*/ 298607 h 2477097"/>
                <a:gd name="connsiteX209" fmla="*/ 3943389 w 4013570"/>
                <a:gd name="connsiteY209" fmla="*/ 368457 h 2477097"/>
                <a:gd name="connsiteX210" fmla="*/ 3790989 w 4013570"/>
                <a:gd name="connsiteY210" fmla="*/ 539907 h 2477097"/>
                <a:gd name="connsiteX211" fmla="*/ 3625889 w 4013570"/>
                <a:gd name="connsiteY211" fmla="*/ 654207 h 2477097"/>
                <a:gd name="connsiteX212" fmla="*/ 3346489 w 4013570"/>
                <a:gd name="connsiteY212" fmla="*/ 717707 h 2477097"/>
                <a:gd name="connsiteX213" fmla="*/ 3194089 w 4013570"/>
                <a:gd name="connsiteY213" fmla="*/ 730407 h 2477097"/>
                <a:gd name="connsiteX214" fmla="*/ 3143289 w 4013570"/>
                <a:gd name="connsiteY214" fmla="*/ 762157 h 2477097"/>
                <a:gd name="connsiteX215" fmla="*/ 3041689 w 4013570"/>
                <a:gd name="connsiteY215" fmla="*/ 857407 h 2477097"/>
                <a:gd name="connsiteX216" fmla="*/ 2825789 w 4013570"/>
                <a:gd name="connsiteY216" fmla="*/ 908207 h 2477097"/>
                <a:gd name="connsiteX217" fmla="*/ 2660689 w 4013570"/>
                <a:gd name="connsiteY217" fmla="*/ 971707 h 2477097"/>
                <a:gd name="connsiteX218" fmla="*/ 2381289 w 4013570"/>
                <a:gd name="connsiteY218" fmla="*/ 1035207 h 2477097"/>
                <a:gd name="connsiteX219" fmla="*/ 2197139 w 4013570"/>
                <a:gd name="connsiteY219" fmla="*/ 1079657 h 2477097"/>
                <a:gd name="connsiteX220" fmla="*/ 2120939 w 4013570"/>
                <a:gd name="connsiteY220" fmla="*/ 1155857 h 2477097"/>
                <a:gd name="connsiteX221" fmla="*/ 2032039 w 4013570"/>
                <a:gd name="connsiteY221" fmla="*/ 1238407 h 2477097"/>
                <a:gd name="connsiteX222" fmla="*/ 2070139 w 4013570"/>
                <a:gd name="connsiteY222" fmla="*/ 1282857 h 2477097"/>
                <a:gd name="connsiteX223" fmla="*/ 2203489 w 4013570"/>
                <a:gd name="connsiteY223" fmla="*/ 1441607 h 2477097"/>
                <a:gd name="connsiteX224" fmla="*/ 2082839 w 4013570"/>
                <a:gd name="connsiteY224" fmla="*/ 1555907 h 2477097"/>
                <a:gd name="connsiteX225" fmla="*/ 1676439 w 4013570"/>
                <a:gd name="connsiteY225" fmla="*/ 1752757 h 2477097"/>
                <a:gd name="connsiteX226" fmla="*/ 1727239 w 4013570"/>
                <a:gd name="connsiteY226" fmla="*/ 1892457 h 2477097"/>
                <a:gd name="connsiteX227" fmla="*/ 1727239 w 4013570"/>
                <a:gd name="connsiteY227" fmla="*/ 2025807 h 2477097"/>
                <a:gd name="connsiteX228" fmla="*/ 1682789 w 4013570"/>
                <a:gd name="connsiteY228" fmla="*/ 2114707 h 2477097"/>
                <a:gd name="connsiteX229" fmla="*/ 1974889 w 4013570"/>
                <a:gd name="connsiteY229" fmla="*/ 2095657 h 2477097"/>
                <a:gd name="connsiteX230" fmla="*/ 2114589 w 4013570"/>
                <a:gd name="connsiteY230" fmla="*/ 2108357 h 2477097"/>
                <a:gd name="connsiteX231" fmla="*/ 2298739 w 4013570"/>
                <a:gd name="connsiteY231" fmla="*/ 2051207 h 2477097"/>
                <a:gd name="connsiteX232" fmla="*/ 2501939 w 4013570"/>
                <a:gd name="connsiteY232" fmla="*/ 2025807 h 2477097"/>
                <a:gd name="connsiteX233" fmla="*/ 2660689 w 4013570"/>
                <a:gd name="connsiteY233" fmla="*/ 1949607 h 2477097"/>
                <a:gd name="connsiteX234" fmla="*/ 2819439 w 4013570"/>
                <a:gd name="connsiteY234" fmla="*/ 1848007 h 2477097"/>
                <a:gd name="connsiteX235" fmla="*/ 3022639 w 4013570"/>
                <a:gd name="connsiteY235" fmla="*/ 1778157 h 2477097"/>
                <a:gd name="connsiteX236" fmla="*/ 3181389 w 4013570"/>
                <a:gd name="connsiteY236" fmla="*/ 1638457 h 2477097"/>
                <a:gd name="connsiteX237" fmla="*/ 3276639 w 4013570"/>
                <a:gd name="connsiteY237" fmla="*/ 1587657 h 2477097"/>
                <a:gd name="connsiteX238" fmla="*/ 3479839 w 4013570"/>
                <a:gd name="connsiteY238" fmla="*/ 1587657 h 2477097"/>
                <a:gd name="connsiteX239" fmla="*/ 3606839 w 4013570"/>
                <a:gd name="connsiteY239" fmla="*/ 1562257 h 2477097"/>
                <a:gd name="connsiteX240" fmla="*/ 3721139 w 4013570"/>
                <a:gd name="connsiteY240" fmla="*/ 1486057 h 2477097"/>
                <a:gd name="connsiteX241" fmla="*/ 3625889 w 4013570"/>
                <a:gd name="connsiteY241" fmla="*/ 1594007 h 2477097"/>
                <a:gd name="connsiteX242" fmla="*/ 3314739 w 4013570"/>
                <a:gd name="connsiteY242" fmla="*/ 1606707 h 2477097"/>
                <a:gd name="connsiteX243" fmla="*/ 3187739 w 4013570"/>
                <a:gd name="connsiteY243" fmla="*/ 1657507 h 2477097"/>
                <a:gd name="connsiteX244" fmla="*/ 3079789 w 4013570"/>
                <a:gd name="connsiteY244" fmla="*/ 1803557 h 2477097"/>
                <a:gd name="connsiteX245" fmla="*/ 2965489 w 4013570"/>
                <a:gd name="connsiteY245" fmla="*/ 1848007 h 2477097"/>
                <a:gd name="connsiteX246" fmla="*/ 2787689 w 4013570"/>
                <a:gd name="connsiteY246" fmla="*/ 1911507 h 2477097"/>
                <a:gd name="connsiteX247" fmla="*/ 2552739 w 4013570"/>
                <a:gd name="connsiteY247" fmla="*/ 2025807 h 2477097"/>
                <a:gd name="connsiteX248" fmla="*/ 2324139 w 4013570"/>
                <a:gd name="connsiteY248" fmla="*/ 2076607 h 2477097"/>
                <a:gd name="connsiteX249" fmla="*/ 2165389 w 4013570"/>
                <a:gd name="connsiteY249" fmla="*/ 2114707 h 2477097"/>
                <a:gd name="connsiteX250" fmla="*/ 1924089 w 4013570"/>
                <a:gd name="connsiteY250" fmla="*/ 2140107 h 2477097"/>
                <a:gd name="connsiteX251" fmla="*/ 1752639 w 4013570"/>
                <a:gd name="connsiteY251" fmla="*/ 2133757 h 2477097"/>
                <a:gd name="connsiteX252" fmla="*/ 1911389 w 4013570"/>
                <a:gd name="connsiteY252" fmla="*/ 2203607 h 2477097"/>
                <a:gd name="connsiteX253" fmla="*/ 2000289 w 4013570"/>
                <a:gd name="connsiteY253" fmla="*/ 2273457 h 2477097"/>
                <a:gd name="connsiteX254" fmla="*/ 1822489 w 4013570"/>
                <a:gd name="connsiteY254" fmla="*/ 2197257 h 2477097"/>
                <a:gd name="connsiteX255" fmla="*/ 1689139 w 4013570"/>
                <a:gd name="connsiteY255" fmla="*/ 2171857 h 2477097"/>
                <a:gd name="connsiteX256" fmla="*/ 1562139 w 4013570"/>
                <a:gd name="connsiteY256" fmla="*/ 2159157 h 2477097"/>
                <a:gd name="connsiteX257" fmla="*/ 1409739 w 4013570"/>
                <a:gd name="connsiteY257" fmla="*/ 2229007 h 2477097"/>
                <a:gd name="connsiteX258" fmla="*/ 1193660 w 4013570"/>
                <a:gd name="connsiteY258" fmla="*/ 2270470 h 2477097"/>
                <a:gd name="connsiteX259" fmla="*/ 1065998 w 4013570"/>
                <a:gd name="connsiteY259" fmla="*/ 2257645 h 2477097"/>
                <a:gd name="connsiteX260" fmla="*/ 990639 w 4013570"/>
                <a:gd name="connsiteY260" fmla="*/ 2298857 h 2477097"/>
                <a:gd name="connsiteX261" fmla="*/ 914439 w 4013570"/>
                <a:gd name="connsiteY261" fmla="*/ 2273457 h 2477097"/>
                <a:gd name="connsiteX262" fmla="*/ 696089 w 4013570"/>
                <a:gd name="connsiteY262" fmla="*/ 2323416 h 2477097"/>
                <a:gd name="connsiteX263" fmla="*/ 495160 w 4013570"/>
                <a:gd name="connsiteY263" fmla="*/ 2340373 h 2477097"/>
                <a:gd name="connsiteX264" fmla="*/ 342939 w 4013570"/>
                <a:gd name="connsiteY264" fmla="*/ 2330607 h 2477097"/>
                <a:gd name="connsiteX265" fmla="*/ 292139 w 4013570"/>
                <a:gd name="connsiteY265" fmla="*/ 2457607 h 2477097"/>
                <a:gd name="connsiteX266" fmla="*/ 292139 w 4013570"/>
                <a:gd name="connsiteY266" fmla="*/ 2368707 h 2477097"/>
                <a:gd name="connsiteX267" fmla="*/ 39 w 4013570"/>
                <a:gd name="connsiteY267" fmla="*/ 2476657 h 2477097"/>
                <a:gd name="connsiteX0" fmla="*/ 39 w 4013570"/>
                <a:gd name="connsiteY0" fmla="*/ 2476657 h 2477097"/>
                <a:gd name="connsiteX1" fmla="*/ 273089 w 4013570"/>
                <a:gd name="connsiteY1" fmla="*/ 2317907 h 2477097"/>
                <a:gd name="connsiteX2" fmla="*/ 514389 w 4013570"/>
                <a:gd name="connsiteY2" fmla="*/ 2298857 h 2477097"/>
                <a:gd name="connsiteX3" fmla="*/ 654089 w 4013570"/>
                <a:gd name="connsiteY3" fmla="*/ 2311557 h 2477097"/>
                <a:gd name="connsiteX4" fmla="*/ 825539 w 4013570"/>
                <a:gd name="connsiteY4" fmla="*/ 2241707 h 2477097"/>
                <a:gd name="connsiteX5" fmla="*/ 1143039 w 4013570"/>
                <a:gd name="connsiteY5" fmla="*/ 2197257 h 2477097"/>
                <a:gd name="connsiteX6" fmla="*/ 1295439 w 4013570"/>
                <a:gd name="connsiteY6" fmla="*/ 2178207 h 2477097"/>
                <a:gd name="connsiteX7" fmla="*/ 1416089 w 4013570"/>
                <a:gd name="connsiteY7" fmla="*/ 2140107 h 2477097"/>
                <a:gd name="connsiteX8" fmla="*/ 1416089 w 4013570"/>
                <a:gd name="connsiteY8" fmla="*/ 2089307 h 2477097"/>
                <a:gd name="connsiteX9" fmla="*/ 1301789 w 4013570"/>
                <a:gd name="connsiteY9" fmla="*/ 2063907 h 2477097"/>
                <a:gd name="connsiteX10" fmla="*/ 1104939 w 4013570"/>
                <a:gd name="connsiteY10" fmla="*/ 2044857 h 2477097"/>
                <a:gd name="connsiteX11" fmla="*/ 958889 w 4013570"/>
                <a:gd name="connsiteY11" fmla="*/ 2006757 h 2477097"/>
                <a:gd name="connsiteX12" fmla="*/ 819189 w 4013570"/>
                <a:gd name="connsiteY12" fmla="*/ 1924207 h 2477097"/>
                <a:gd name="connsiteX13" fmla="*/ 647739 w 4013570"/>
                <a:gd name="connsiteY13" fmla="*/ 1879757 h 2477097"/>
                <a:gd name="connsiteX14" fmla="*/ 723939 w 4013570"/>
                <a:gd name="connsiteY14" fmla="*/ 1886107 h 2477097"/>
                <a:gd name="connsiteX15" fmla="*/ 1054139 w 4013570"/>
                <a:gd name="connsiteY15" fmla="*/ 1955957 h 2477097"/>
                <a:gd name="connsiteX16" fmla="*/ 1187489 w 4013570"/>
                <a:gd name="connsiteY16" fmla="*/ 2013107 h 2477097"/>
                <a:gd name="connsiteX17" fmla="*/ 1358939 w 4013570"/>
                <a:gd name="connsiteY17" fmla="*/ 2025807 h 2477097"/>
                <a:gd name="connsiteX18" fmla="*/ 1460539 w 4013570"/>
                <a:gd name="connsiteY18" fmla="*/ 2051207 h 2477097"/>
                <a:gd name="connsiteX19" fmla="*/ 1504989 w 4013570"/>
                <a:gd name="connsiteY19" fmla="*/ 2114707 h 2477097"/>
                <a:gd name="connsiteX20" fmla="*/ 1676439 w 4013570"/>
                <a:gd name="connsiteY20" fmla="*/ 2019457 h 2477097"/>
                <a:gd name="connsiteX21" fmla="*/ 1606589 w 4013570"/>
                <a:gd name="connsiteY21" fmla="*/ 1803557 h 2477097"/>
                <a:gd name="connsiteX22" fmla="*/ 1568489 w 4013570"/>
                <a:gd name="connsiteY22" fmla="*/ 1752757 h 2477097"/>
                <a:gd name="connsiteX23" fmla="*/ 1619289 w 4013570"/>
                <a:gd name="connsiteY23" fmla="*/ 1701957 h 2477097"/>
                <a:gd name="connsiteX24" fmla="*/ 1454189 w 4013570"/>
                <a:gd name="connsiteY24" fmla="*/ 1682907 h 2477097"/>
                <a:gd name="connsiteX25" fmla="*/ 1276389 w 4013570"/>
                <a:gd name="connsiteY25" fmla="*/ 1644807 h 2477097"/>
                <a:gd name="connsiteX26" fmla="*/ 1041439 w 4013570"/>
                <a:gd name="connsiteY26" fmla="*/ 1600357 h 2477097"/>
                <a:gd name="connsiteX27" fmla="*/ 882689 w 4013570"/>
                <a:gd name="connsiteY27" fmla="*/ 1587657 h 2477097"/>
                <a:gd name="connsiteX28" fmla="*/ 800139 w 4013570"/>
                <a:gd name="connsiteY28" fmla="*/ 1536857 h 2477097"/>
                <a:gd name="connsiteX29" fmla="*/ 946189 w 4013570"/>
                <a:gd name="connsiteY29" fmla="*/ 1555907 h 2477097"/>
                <a:gd name="connsiteX30" fmla="*/ 1123989 w 4013570"/>
                <a:gd name="connsiteY30" fmla="*/ 1555907 h 2477097"/>
                <a:gd name="connsiteX31" fmla="*/ 1250989 w 4013570"/>
                <a:gd name="connsiteY31" fmla="*/ 1574957 h 2477097"/>
                <a:gd name="connsiteX32" fmla="*/ 1403389 w 4013570"/>
                <a:gd name="connsiteY32" fmla="*/ 1632107 h 2477097"/>
                <a:gd name="connsiteX33" fmla="*/ 1530389 w 4013570"/>
                <a:gd name="connsiteY33" fmla="*/ 1644807 h 2477097"/>
                <a:gd name="connsiteX34" fmla="*/ 1644689 w 4013570"/>
                <a:gd name="connsiteY34" fmla="*/ 1682907 h 2477097"/>
                <a:gd name="connsiteX35" fmla="*/ 1803439 w 4013570"/>
                <a:gd name="connsiteY35" fmla="*/ 1638457 h 2477097"/>
                <a:gd name="connsiteX36" fmla="*/ 1962189 w 4013570"/>
                <a:gd name="connsiteY36" fmla="*/ 1574957 h 2477097"/>
                <a:gd name="connsiteX37" fmla="*/ 2089189 w 4013570"/>
                <a:gd name="connsiteY37" fmla="*/ 1460657 h 2477097"/>
                <a:gd name="connsiteX38" fmla="*/ 2038389 w 4013570"/>
                <a:gd name="connsiteY38" fmla="*/ 1403507 h 2477097"/>
                <a:gd name="connsiteX39" fmla="*/ 1905039 w 4013570"/>
                <a:gd name="connsiteY39" fmla="*/ 1282857 h 2477097"/>
                <a:gd name="connsiteX40" fmla="*/ 1701839 w 4013570"/>
                <a:gd name="connsiteY40" fmla="*/ 1219357 h 2477097"/>
                <a:gd name="connsiteX41" fmla="*/ 1428789 w 4013570"/>
                <a:gd name="connsiteY41" fmla="*/ 1149507 h 2477097"/>
                <a:gd name="connsiteX42" fmla="*/ 1276389 w 4013570"/>
                <a:gd name="connsiteY42" fmla="*/ 1073307 h 2477097"/>
                <a:gd name="connsiteX43" fmla="*/ 1111289 w 4013570"/>
                <a:gd name="connsiteY43" fmla="*/ 978057 h 2477097"/>
                <a:gd name="connsiteX44" fmla="*/ 971589 w 4013570"/>
                <a:gd name="connsiteY44" fmla="*/ 978057 h 2477097"/>
                <a:gd name="connsiteX45" fmla="*/ 787439 w 4013570"/>
                <a:gd name="connsiteY45" fmla="*/ 959007 h 2477097"/>
                <a:gd name="connsiteX46" fmla="*/ 666789 w 4013570"/>
                <a:gd name="connsiteY46" fmla="*/ 857407 h 2477097"/>
                <a:gd name="connsiteX47" fmla="*/ 514389 w 4013570"/>
                <a:gd name="connsiteY47" fmla="*/ 838357 h 2477097"/>
                <a:gd name="connsiteX48" fmla="*/ 425489 w 4013570"/>
                <a:gd name="connsiteY48" fmla="*/ 838357 h 2477097"/>
                <a:gd name="connsiteX49" fmla="*/ 558839 w 4013570"/>
                <a:gd name="connsiteY49" fmla="*/ 787557 h 2477097"/>
                <a:gd name="connsiteX50" fmla="*/ 425489 w 4013570"/>
                <a:gd name="connsiteY50" fmla="*/ 762157 h 2477097"/>
                <a:gd name="connsiteX51" fmla="*/ 514389 w 4013570"/>
                <a:gd name="connsiteY51" fmla="*/ 755807 h 2477097"/>
                <a:gd name="connsiteX52" fmla="*/ 660439 w 4013570"/>
                <a:gd name="connsiteY52" fmla="*/ 825657 h 2477097"/>
                <a:gd name="connsiteX53" fmla="*/ 787439 w 4013570"/>
                <a:gd name="connsiteY53" fmla="*/ 920907 h 2477097"/>
                <a:gd name="connsiteX54" fmla="*/ 984289 w 4013570"/>
                <a:gd name="connsiteY54" fmla="*/ 959007 h 2477097"/>
                <a:gd name="connsiteX55" fmla="*/ 990639 w 4013570"/>
                <a:gd name="connsiteY55" fmla="*/ 952657 h 2477097"/>
                <a:gd name="connsiteX56" fmla="*/ 914439 w 4013570"/>
                <a:gd name="connsiteY56" fmla="*/ 889157 h 2477097"/>
                <a:gd name="connsiteX57" fmla="*/ 831889 w 4013570"/>
                <a:gd name="connsiteY57" fmla="*/ 825657 h 2477097"/>
                <a:gd name="connsiteX58" fmla="*/ 736639 w 4013570"/>
                <a:gd name="connsiteY58" fmla="*/ 724057 h 2477097"/>
                <a:gd name="connsiteX59" fmla="*/ 660439 w 4013570"/>
                <a:gd name="connsiteY59" fmla="*/ 660557 h 2477097"/>
                <a:gd name="connsiteX60" fmla="*/ 577889 w 4013570"/>
                <a:gd name="connsiteY60" fmla="*/ 590707 h 2477097"/>
                <a:gd name="connsiteX61" fmla="*/ 476289 w 4013570"/>
                <a:gd name="connsiteY61" fmla="*/ 539907 h 2477097"/>
                <a:gd name="connsiteX62" fmla="*/ 590589 w 4013570"/>
                <a:gd name="connsiteY62" fmla="*/ 565307 h 2477097"/>
                <a:gd name="connsiteX63" fmla="*/ 641389 w 4013570"/>
                <a:gd name="connsiteY63" fmla="*/ 514507 h 2477097"/>
                <a:gd name="connsiteX64" fmla="*/ 641389 w 4013570"/>
                <a:gd name="connsiteY64" fmla="*/ 597057 h 2477097"/>
                <a:gd name="connsiteX65" fmla="*/ 755689 w 4013570"/>
                <a:gd name="connsiteY65" fmla="*/ 679607 h 2477097"/>
                <a:gd name="connsiteX66" fmla="*/ 869989 w 4013570"/>
                <a:gd name="connsiteY66" fmla="*/ 755807 h 2477097"/>
                <a:gd name="connsiteX67" fmla="*/ 946189 w 4013570"/>
                <a:gd name="connsiteY67" fmla="*/ 863757 h 2477097"/>
                <a:gd name="connsiteX68" fmla="*/ 1079539 w 4013570"/>
                <a:gd name="connsiteY68" fmla="*/ 959007 h 2477097"/>
                <a:gd name="connsiteX69" fmla="*/ 1079539 w 4013570"/>
                <a:gd name="connsiteY69" fmla="*/ 889157 h 2477097"/>
                <a:gd name="connsiteX70" fmla="*/ 1035089 w 4013570"/>
                <a:gd name="connsiteY70" fmla="*/ 793907 h 2477097"/>
                <a:gd name="connsiteX71" fmla="*/ 1016039 w 4013570"/>
                <a:gd name="connsiteY71" fmla="*/ 705007 h 2477097"/>
                <a:gd name="connsiteX72" fmla="*/ 939839 w 4013570"/>
                <a:gd name="connsiteY72" fmla="*/ 641507 h 2477097"/>
                <a:gd name="connsiteX73" fmla="*/ 914439 w 4013570"/>
                <a:gd name="connsiteY73" fmla="*/ 584357 h 2477097"/>
                <a:gd name="connsiteX74" fmla="*/ 800139 w 4013570"/>
                <a:gd name="connsiteY74" fmla="*/ 482757 h 2477097"/>
                <a:gd name="connsiteX75" fmla="*/ 901739 w 4013570"/>
                <a:gd name="connsiteY75" fmla="*/ 552607 h 2477097"/>
                <a:gd name="connsiteX76" fmla="*/ 996989 w 4013570"/>
                <a:gd name="connsiteY76" fmla="*/ 635157 h 2477097"/>
                <a:gd name="connsiteX77" fmla="*/ 1060489 w 4013570"/>
                <a:gd name="connsiteY77" fmla="*/ 781207 h 2477097"/>
                <a:gd name="connsiteX78" fmla="*/ 1085889 w 4013570"/>
                <a:gd name="connsiteY78" fmla="*/ 895507 h 2477097"/>
                <a:gd name="connsiteX79" fmla="*/ 1136689 w 4013570"/>
                <a:gd name="connsiteY79" fmla="*/ 984407 h 2477097"/>
                <a:gd name="connsiteX80" fmla="*/ 1314489 w 4013570"/>
                <a:gd name="connsiteY80" fmla="*/ 1066957 h 2477097"/>
                <a:gd name="connsiteX81" fmla="*/ 1504989 w 4013570"/>
                <a:gd name="connsiteY81" fmla="*/ 1136807 h 2477097"/>
                <a:gd name="connsiteX82" fmla="*/ 1676439 w 4013570"/>
                <a:gd name="connsiteY82" fmla="*/ 1193957 h 2477097"/>
                <a:gd name="connsiteX83" fmla="*/ 1866939 w 4013570"/>
                <a:gd name="connsiteY83" fmla="*/ 1219357 h 2477097"/>
                <a:gd name="connsiteX84" fmla="*/ 1924089 w 4013570"/>
                <a:gd name="connsiteY84" fmla="*/ 1225707 h 2477097"/>
                <a:gd name="connsiteX85" fmla="*/ 2025689 w 4013570"/>
                <a:gd name="connsiteY85" fmla="*/ 1149507 h 2477097"/>
                <a:gd name="connsiteX86" fmla="*/ 2152689 w 4013570"/>
                <a:gd name="connsiteY86" fmla="*/ 1092357 h 2477097"/>
                <a:gd name="connsiteX87" fmla="*/ 2159039 w 4013570"/>
                <a:gd name="connsiteY87" fmla="*/ 1047907 h 2477097"/>
                <a:gd name="connsiteX88" fmla="*/ 2038389 w 4013570"/>
                <a:gd name="connsiteY88" fmla="*/ 959007 h 2477097"/>
                <a:gd name="connsiteX89" fmla="*/ 2000289 w 4013570"/>
                <a:gd name="connsiteY89" fmla="*/ 870107 h 2477097"/>
                <a:gd name="connsiteX90" fmla="*/ 1917739 w 4013570"/>
                <a:gd name="connsiteY90" fmla="*/ 787557 h 2477097"/>
                <a:gd name="connsiteX91" fmla="*/ 1600239 w 4013570"/>
                <a:gd name="connsiteY91" fmla="*/ 616107 h 2477097"/>
                <a:gd name="connsiteX92" fmla="*/ 1511339 w 4013570"/>
                <a:gd name="connsiteY92" fmla="*/ 590707 h 2477097"/>
                <a:gd name="connsiteX93" fmla="*/ 1301789 w 4013570"/>
                <a:gd name="connsiteY93" fmla="*/ 565307 h 2477097"/>
                <a:gd name="connsiteX94" fmla="*/ 1219239 w 4013570"/>
                <a:gd name="connsiteY94" fmla="*/ 482757 h 2477097"/>
                <a:gd name="connsiteX95" fmla="*/ 1041439 w 4013570"/>
                <a:gd name="connsiteY95" fmla="*/ 419257 h 2477097"/>
                <a:gd name="connsiteX96" fmla="*/ 1174789 w 4013570"/>
                <a:gd name="connsiteY96" fmla="*/ 457357 h 2477097"/>
                <a:gd name="connsiteX97" fmla="*/ 1181139 w 4013570"/>
                <a:gd name="connsiteY97" fmla="*/ 393857 h 2477097"/>
                <a:gd name="connsiteX98" fmla="*/ 1092239 w 4013570"/>
                <a:gd name="connsiteY98" fmla="*/ 330357 h 2477097"/>
                <a:gd name="connsiteX99" fmla="*/ 1244639 w 4013570"/>
                <a:gd name="connsiteY99" fmla="*/ 412907 h 2477097"/>
                <a:gd name="connsiteX100" fmla="*/ 1295439 w 4013570"/>
                <a:gd name="connsiteY100" fmla="*/ 501807 h 2477097"/>
                <a:gd name="connsiteX101" fmla="*/ 1403389 w 4013570"/>
                <a:gd name="connsiteY101" fmla="*/ 565307 h 2477097"/>
                <a:gd name="connsiteX102" fmla="*/ 1524039 w 4013570"/>
                <a:gd name="connsiteY102" fmla="*/ 558957 h 2477097"/>
                <a:gd name="connsiteX103" fmla="*/ 1447839 w 4013570"/>
                <a:gd name="connsiteY103" fmla="*/ 476407 h 2477097"/>
                <a:gd name="connsiteX104" fmla="*/ 1320839 w 4013570"/>
                <a:gd name="connsiteY104" fmla="*/ 381157 h 2477097"/>
                <a:gd name="connsiteX105" fmla="*/ 1225589 w 4013570"/>
                <a:gd name="connsiteY105" fmla="*/ 324007 h 2477097"/>
                <a:gd name="connsiteX106" fmla="*/ 1143039 w 4013570"/>
                <a:gd name="connsiteY106" fmla="*/ 247807 h 2477097"/>
                <a:gd name="connsiteX107" fmla="*/ 1238289 w 4013570"/>
                <a:gd name="connsiteY107" fmla="*/ 285907 h 2477097"/>
                <a:gd name="connsiteX108" fmla="*/ 1276389 w 4013570"/>
                <a:gd name="connsiteY108" fmla="*/ 235107 h 2477097"/>
                <a:gd name="connsiteX109" fmla="*/ 1238289 w 4013570"/>
                <a:gd name="connsiteY109" fmla="*/ 165257 h 2477097"/>
                <a:gd name="connsiteX110" fmla="*/ 1282739 w 4013570"/>
                <a:gd name="connsiteY110" fmla="*/ 266857 h 2477097"/>
                <a:gd name="connsiteX111" fmla="*/ 1358939 w 4013570"/>
                <a:gd name="connsiteY111" fmla="*/ 355757 h 2477097"/>
                <a:gd name="connsiteX112" fmla="*/ 1466889 w 4013570"/>
                <a:gd name="connsiteY112" fmla="*/ 476407 h 2477097"/>
                <a:gd name="connsiteX113" fmla="*/ 1466889 w 4013570"/>
                <a:gd name="connsiteY113" fmla="*/ 387507 h 2477097"/>
                <a:gd name="connsiteX114" fmla="*/ 1473239 w 4013570"/>
                <a:gd name="connsiteY114" fmla="*/ 247807 h 2477097"/>
                <a:gd name="connsiteX115" fmla="*/ 1479589 w 4013570"/>
                <a:gd name="connsiteY115" fmla="*/ 451007 h 2477097"/>
                <a:gd name="connsiteX116" fmla="*/ 1498639 w 4013570"/>
                <a:gd name="connsiteY116" fmla="*/ 501807 h 2477097"/>
                <a:gd name="connsiteX117" fmla="*/ 1657389 w 4013570"/>
                <a:gd name="connsiteY117" fmla="*/ 603407 h 2477097"/>
                <a:gd name="connsiteX118" fmla="*/ 1816139 w 4013570"/>
                <a:gd name="connsiteY118" fmla="*/ 705007 h 2477097"/>
                <a:gd name="connsiteX119" fmla="*/ 1816139 w 4013570"/>
                <a:gd name="connsiteY119" fmla="*/ 578007 h 2477097"/>
                <a:gd name="connsiteX120" fmla="*/ 1803439 w 4013570"/>
                <a:gd name="connsiteY120" fmla="*/ 495457 h 2477097"/>
                <a:gd name="connsiteX121" fmla="*/ 1701839 w 4013570"/>
                <a:gd name="connsiteY121" fmla="*/ 393857 h 2477097"/>
                <a:gd name="connsiteX122" fmla="*/ 1720889 w 4013570"/>
                <a:gd name="connsiteY122" fmla="*/ 279557 h 2477097"/>
                <a:gd name="connsiteX123" fmla="*/ 1727239 w 4013570"/>
                <a:gd name="connsiteY123" fmla="*/ 412907 h 2477097"/>
                <a:gd name="connsiteX124" fmla="*/ 1841539 w 4013570"/>
                <a:gd name="connsiteY124" fmla="*/ 501807 h 2477097"/>
                <a:gd name="connsiteX125" fmla="*/ 1854239 w 4013570"/>
                <a:gd name="connsiteY125" fmla="*/ 622457 h 2477097"/>
                <a:gd name="connsiteX126" fmla="*/ 1816139 w 4013570"/>
                <a:gd name="connsiteY126" fmla="*/ 724057 h 2477097"/>
                <a:gd name="connsiteX127" fmla="*/ 1987589 w 4013570"/>
                <a:gd name="connsiteY127" fmla="*/ 800257 h 2477097"/>
                <a:gd name="connsiteX128" fmla="*/ 2101889 w 4013570"/>
                <a:gd name="connsiteY128" fmla="*/ 793907 h 2477097"/>
                <a:gd name="connsiteX129" fmla="*/ 2216189 w 4013570"/>
                <a:gd name="connsiteY129" fmla="*/ 755807 h 2477097"/>
                <a:gd name="connsiteX130" fmla="*/ 2184439 w 4013570"/>
                <a:gd name="connsiteY130" fmla="*/ 685957 h 2477097"/>
                <a:gd name="connsiteX131" fmla="*/ 2260639 w 4013570"/>
                <a:gd name="connsiteY131" fmla="*/ 654207 h 2477097"/>
                <a:gd name="connsiteX132" fmla="*/ 2197139 w 4013570"/>
                <a:gd name="connsiteY132" fmla="*/ 558957 h 2477097"/>
                <a:gd name="connsiteX133" fmla="*/ 2254289 w 4013570"/>
                <a:gd name="connsiteY133" fmla="*/ 419257 h 2477097"/>
                <a:gd name="connsiteX134" fmla="*/ 2139989 w 4013570"/>
                <a:gd name="connsiteY134" fmla="*/ 368457 h 2477097"/>
                <a:gd name="connsiteX135" fmla="*/ 2089189 w 4013570"/>
                <a:gd name="connsiteY135" fmla="*/ 285907 h 2477097"/>
                <a:gd name="connsiteX136" fmla="*/ 2032039 w 4013570"/>
                <a:gd name="connsiteY136" fmla="*/ 203357 h 2477097"/>
                <a:gd name="connsiteX137" fmla="*/ 1924089 w 4013570"/>
                <a:gd name="connsiteY137" fmla="*/ 63657 h 2477097"/>
                <a:gd name="connsiteX138" fmla="*/ 2038389 w 4013570"/>
                <a:gd name="connsiteY138" fmla="*/ 152557 h 2477097"/>
                <a:gd name="connsiteX139" fmla="*/ 2152689 w 4013570"/>
                <a:gd name="connsiteY139" fmla="*/ 285907 h 2477097"/>
                <a:gd name="connsiteX140" fmla="*/ 2241589 w 4013570"/>
                <a:gd name="connsiteY140" fmla="*/ 362107 h 2477097"/>
                <a:gd name="connsiteX141" fmla="*/ 2286039 w 4013570"/>
                <a:gd name="connsiteY141" fmla="*/ 451007 h 2477097"/>
                <a:gd name="connsiteX142" fmla="*/ 2241589 w 4013570"/>
                <a:gd name="connsiteY142" fmla="*/ 508157 h 2477097"/>
                <a:gd name="connsiteX143" fmla="*/ 2241589 w 4013570"/>
                <a:gd name="connsiteY143" fmla="*/ 571657 h 2477097"/>
                <a:gd name="connsiteX144" fmla="*/ 2317789 w 4013570"/>
                <a:gd name="connsiteY144" fmla="*/ 622457 h 2477097"/>
                <a:gd name="connsiteX145" fmla="*/ 2495589 w 4013570"/>
                <a:gd name="connsiteY145" fmla="*/ 451007 h 2477097"/>
                <a:gd name="connsiteX146" fmla="*/ 2609889 w 4013570"/>
                <a:gd name="connsiteY146" fmla="*/ 355757 h 2477097"/>
                <a:gd name="connsiteX147" fmla="*/ 2654339 w 4013570"/>
                <a:gd name="connsiteY147" fmla="*/ 336707 h 2477097"/>
                <a:gd name="connsiteX148" fmla="*/ 2609889 w 4013570"/>
                <a:gd name="connsiteY148" fmla="*/ 241457 h 2477097"/>
                <a:gd name="connsiteX149" fmla="*/ 2698789 w 4013570"/>
                <a:gd name="connsiteY149" fmla="*/ 158907 h 2477097"/>
                <a:gd name="connsiteX150" fmla="*/ 2673389 w 4013570"/>
                <a:gd name="connsiteY150" fmla="*/ 235107 h 2477097"/>
                <a:gd name="connsiteX151" fmla="*/ 2679739 w 4013570"/>
                <a:gd name="connsiteY151" fmla="*/ 311307 h 2477097"/>
                <a:gd name="connsiteX152" fmla="*/ 2806739 w 4013570"/>
                <a:gd name="connsiteY152" fmla="*/ 241457 h 2477097"/>
                <a:gd name="connsiteX153" fmla="*/ 2844839 w 4013570"/>
                <a:gd name="connsiteY153" fmla="*/ 152557 h 2477097"/>
                <a:gd name="connsiteX154" fmla="*/ 2889289 w 4013570"/>
                <a:gd name="connsiteY154" fmla="*/ 6507 h 2477097"/>
                <a:gd name="connsiteX155" fmla="*/ 2889289 w 4013570"/>
                <a:gd name="connsiteY155" fmla="*/ 101757 h 2477097"/>
                <a:gd name="connsiteX156" fmla="*/ 2984539 w 4013570"/>
                <a:gd name="connsiteY156" fmla="*/ 95407 h 2477097"/>
                <a:gd name="connsiteX157" fmla="*/ 3092489 w 4013570"/>
                <a:gd name="connsiteY157" fmla="*/ 157 h 2477097"/>
                <a:gd name="connsiteX158" fmla="*/ 2997239 w 4013570"/>
                <a:gd name="connsiteY158" fmla="*/ 120807 h 2477097"/>
                <a:gd name="connsiteX159" fmla="*/ 2889289 w 4013570"/>
                <a:gd name="connsiteY159" fmla="*/ 165257 h 2477097"/>
                <a:gd name="connsiteX160" fmla="*/ 2800389 w 4013570"/>
                <a:gd name="connsiteY160" fmla="*/ 247807 h 2477097"/>
                <a:gd name="connsiteX161" fmla="*/ 2724189 w 4013570"/>
                <a:gd name="connsiteY161" fmla="*/ 304957 h 2477097"/>
                <a:gd name="connsiteX162" fmla="*/ 2622589 w 4013570"/>
                <a:gd name="connsiteY162" fmla="*/ 381157 h 2477097"/>
                <a:gd name="connsiteX163" fmla="*/ 2603539 w 4013570"/>
                <a:gd name="connsiteY163" fmla="*/ 393857 h 2477097"/>
                <a:gd name="connsiteX164" fmla="*/ 2660689 w 4013570"/>
                <a:gd name="connsiteY164" fmla="*/ 412907 h 2477097"/>
                <a:gd name="connsiteX165" fmla="*/ 2749589 w 4013570"/>
                <a:gd name="connsiteY165" fmla="*/ 374807 h 2477097"/>
                <a:gd name="connsiteX166" fmla="*/ 2832139 w 4013570"/>
                <a:gd name="connsiteY166" fmla="*/ 349407 h 2477097"/>
                <a:gd name="connsiteX167" fmla="*/ 2933739 w 4013570"/>
                <a:gd name="connsiteY167" fmla="*/ 304957 h 2477097"/>
                <a:gd name="connsiteX168" fmla="*/ 3009939 w 4013570"/>
                <a:gd name="connsiteY168" fmla="*/ 304957 h 2477097"/>
                <a:gd name="connsiteX169" fmla="*/ 3054389 w 4013570"/>
                <a:gd name="connsiteY169" fmla="*/ 247807 h 2477097"/>
                <a:gd name="connsiteX170" fmla="*/ 3162339 w 4013570"/>
                <a:gd name="connsiteY170" fmla="*/ 235107 h 2477097"/>
                <a:gd name="connsiteX171" fmla="*/ 3086139 w 4013570"/>
                <a:gd name="connsiteY171" fmla="*/ 285907 h 2477097"/>
                <a:gd name="connsiteX172" fmla="*/ 3009939 w 4013570"/>
                <a:gd name="connsiteY172" fmla="*/ 330357 h 2477097"/>
                <a:gd name="connsiteX173" fmla="*/ 2914689 w 4013570"/>
                <a:gd name="connsiteY173" fmla="*/ 330357 h 2477097"/>
                <a:gd name="connsiteX174" fmla="*/ 2755939 w 4013570"/>
                <a:gd name="connsiteY174" fmla="*/ 419257 h 2477097"/>
                <a:gd name="connsiteX175" fmla="*/ 2622589 w 4013570"/>
                <a:gd name="connsiteY175" fmla="*/ 444657 h 2477097"/>
                <a:gd name="connsiteX176" fmla="*/ 2552739 w 4013570"/>
                <a:gd name="connsiteY176" fmla="*/ 444657 h 2477097"/>
                <a:gd name="connsiteX177" fmla="*/ 2438439 w 4013570"/>
                <a:gd name="connsiteY177" fmla="*/ 508157 h 2477097"/>
                <a:gd name="connsiteX178" fmla="*/ 2349539 w 4013570"/>
                <a:gd name="connsiteY178" fmla="*/ 628807 h 2477097"/>
                <a:gd name="connsiteX179" fmla="*/ 2286039 w 4013570"/>
                <a:gd name="connsiteY179" fmla="*/ 679607 h 2477097"/>
                <a:gd name="connsiteX180" fmla="*/ 2241589 w 4013570"/>
                <a:gd name="connsiteY180" fmla="*/ 705007 h 2477097"/>
                <a:gd name="connsiteX181" fmla="*/ 2286039 w 4013570"/>
                <a:gd name="connsiteY181" fmla="*/ 768507 h 2477097"/>
                <a:gd name="connsiteX182" fmla="*/ 2057439 w 4013570"/>
                <a:gd name="connsiteY182" fmla="*/ 844707 h 2477097"/>
                <a:gd name="connsiteX183" fmla="*/ 2057439 w 4013570"/>
                <a:gd name="connsiteY183" fmla="*/ 889157 h 2477097"/>
                <a:gd name="connsiteX184" fmla="*/ 2120939 w 4013570"/>
                <a:gd name="connsiteY184" fmla="*/ 952657 h 2477097"/>
                <a:gd name="connsiteX185" fmla="*/ 2209839 w 4013570"/>
                <a:gd name="connsiteY185" fmla="*/ 959007 h 2477097"/>
                <a:gd name="connsiteX186" fmla="*/ 2235239 w 4013570"/>
                <a:gd name="connsiteY186" fmla="*/ 1022507 h 2477097"/>
                <a:gd name="connsiteX187" fmla="*/ 2406689 w 4013570"/>
                <a:gd name="connsiteY187" fmla="*/ 1016157 h 2477097"/>
                <a:gd name="connsiteX188" fmla="*/ 2762289 w 4013570"/>
                <a:gd name="connsiteY188" fmla="*/ 920907 h 2477097"/>
                <a:gd name="connsiteX189" fmla="*/ 2997239 w 4013570"/>
                <a:gd name="connsiteY189" fmla="*/ 844707 h 2477097"/>
                <a:gd name="connsiteX190" fmla="*/ 3155989 w 4013570"/>
                <a:gd name="connsiteY190" fmla="*/ 724057 h 2477097"/>
                <a:gd name="connsiteX191" fmla="*/ 3302039 w 4013570"/>
                <a:gd name="connsiteY191" fmla="*/ 533557 h 2477097"/>
                <a:gd name="connsiteX192" fmla="*/ 3422689 w 4013570"/>
                <a:gd name="connsiteY192" fmla="*/ 374807 h 2477097"/>
                <a:gd name="connsiteX193" fmla="*/ 3530639 w 4013570"/>
                <a:gd name="connsiteY193" fmla="*/ 158907 h 2477097"/>
                <a:gd name="connsiteX194" fmla="*/ 3460789 w 4013570"/>
                <a:gd name="connsiteY194" fmla="*/ 349407 h 2477097"/>
                <a:gd name="connsiteX195" fmla="*/ 3644939 w 4013570"/>
                <a:gd name="connsiteY195" fmla="*/ 273207 h 2477097"/>
                <a:gd name="connsiteX196" fmla="*/ 3721139 w 4013570"/>
                <a:gd name="connsiteY196" fmla="*/ 146207 h 2477097"/>
                <a:gd name="connsiteX197" fmla="*/ 3644939 w 4013570"/>
                <a:gd name="connsiteY197" fmla="*/ 304957 h 2477097"/>
                <a:gd name="connsiteX198" fmla="*/ 3429039 w 4013570"/>
                <a:gd name="connsiteY198" fmla="*/ 438307 h 2477097"/>
                <a:gd name="connsiteX199" fmla="*/ 3327439 w 4013570"/>
                <a:gd name="connsiteY199" fmla="*/ 578007 h 2477097"/>
                <a:gd name="connsiteX200" fmla="*/ 3232189 w 4013570"/>
                <a:gd name="connsiteY200" fmla="*/ 711357 h 2477097"/>
                <a:gd name="connsiteX201" fmla="*/ 3435389 w 4013570"/>
                <a:gd name="connsiteY201" fmla="*/ 673257 h 2477097"/>
                <a:gd name="connsiteX202" fmla="*/ 3613189 w 4013570"/>
                <a:gd name="connsiteY202" fmla="*/ 622457 h 2477097"/>
                <a:gd name="connsiteX203" fmla="*/ 3733839 w 4013570"/>
                <a:gd name="connsiteY203" fmla="*/ 539907 h 2477097"/>
                <a:gd name="connsiteX204" fmla="*/ 3841789 w 4013570"/>
                <a:gd name="connsiteY204" fmla="*/ 476407 h 2477097"/>
                <a:gd name="connsiteX205" fmla="*/ 3911639 w 4013570"/>
                <a:gd name="connsiteY205" fmla="*/ 343057 h 2477097"/>
                <a:gd name="connsiteX206" fmla="*/ 3873539 w 4013570"/>
                <a:gd name="connsiteY206" fmla="*/ 190657 h 2477097"/>
                <a:gd name="connsiteX207" fmla="*/ 3917989 w 4013570"/>
                <a:gd name="connsiteY207" fmla="*/ 304957 h 2477097"/>
                <a:gd name="connsiteX208" fmla="*/ 4013239 w 4013570"/>
                <a:gd name="connsiteY208" fmla="*/ 298607 h 2477097"/>
                <a:gd name="connsiteX209" fmla="*/ 3943389 w 4013570"/>
                <a:gd name="connsiteY209" fmla="*/ 368457 h 2477097"/>
                <a:gd name="connsiteX210" fmla="*/ 3790989 w 4013570"/>
                <a:gd name="connsiteY210" fmla="*/ 539907 h 2477097"/>
                <a:gd name="connsiteX211" fmla="*/ 3625889 w 4013570"/>
                <a:gd name="connsiteY211" fmla="*/ 654207 h 2477097"/>
                <a:gd name="connsiteX212" fmla="*/ 3346489 w 4013570"/>
                <a:gd name="connsiteY212" fmla="*/ 717707 h 2477097"/>
                <a:gd name="connsiteX213" fmla="*/ 3194089 w 4013570"/>
                <a:gd name="connsiteY213" fmla="*/ 730407 h 2477097"/>
                <a:gd name="connsiteX214" fmla="*/ 3143289 w 4013570"/>
                <a:gd name="connsiteY214" fmla="*/ 762157 h 2477097"/>
                <a:gd name="connsiteX215" fmla="*/ 3041689 w 4013570"/>
                <a:gd name="connsiteY215" fmla="*/ 857407 h 2477097"/>
                <a:gd name="connsiteX216" fmla="*/ 2825789 w 4013570"/>
                <a:gd name="connsiteY216" fmla="*/ 908207 h 2477097"/>
                <a:gd name="connsiteX217" fmla="*/ 2660689 w 4013570"/>
                <a:gd name="connsiteY217" fmla="*/ 971707 h 2477097"/>
                <a:gd name="connsiteX218" fmla="*/ 2381289 w 4013570"/>
                <a:gd name="connsiteY218" fmla="*/ 1035207 h 2477097"/>
                <a:gd name="connsiteX219" fmla="*/ 2197139 w 4013570"/>
                <a:gd name="connsiteY219" fmla="*/ 1079657 h 2477097"/>
                <a:gd name="connsiteX220" fmla="*/ 2120939 w 4013570"/>
                <a:gd name="connsiteY220" fmla="*/ 1155857 h 2477097"/>
                <a:gd name="connsiteX221" fmla="*/ 2032039 w 4013570"/>
                <a:gd name="connsiteY221" fmla="*/ 1238407 h 2477097"/>
                <a:gd name="connsiteX222" fmla="*/ 2070139 w 4013570"/>
                <a:gd name="connsiteY222" fmla="*/ 1282857 h 2477097"/>
                <a:gd name="connsiteX223" fmla="*/ 2203489 w 4013570"/>
                <a:gd name="connsiteY223" fmla="*/ 1441607 h 2477097"/>
                <a:gd name="connsiteX224" fmla="*/ 2082839 w 4013570"/>
                <a:gd name="connsiteY224" fmla="*/ 1555907 h 2477097"/>
                <a:gd name="connsiteX225" fmla="*/ 1676439 w 4013570"/>
                <a:gd name="connsiteY225" fmla="*/ 1752757 h 2477097"/>
                <a:gd name="connsiteX226" fmla="*/ 1727239 w 4013570"/>
                <a:gd name="connsiteY226" fmla="*/ 1892457 h 2477097"/>
                <a:gd name="connsiteX227" fmla="*/ 1727239 w 4013570"/>
                <a:gd name="connsiteY227" fmla="*/ 2025807 h 2477097"/>
                <a:gd name="connsiteX228" fmla="*/ 1682789 w 4013570"/>
                <a:gd name="connsiteY228" fmla="*/ 2114707 h 2477097"/>
                <a:gd name="connsiteX229" fmla="*/ 1974889 w 4013570"/>
                <a:gd name="connsiteY229" fmla="*/ 2095657 h 2477097"/>
                <a:gd name="connsiteX230" fmla="*/ 2114589 w 4013570"/>
                <a:gd name="connsiteY230" fmla="*/ 2108357 h 2477097"/>
                <a:gd name="connsiteX231" fmla="*/ 2298739 w 4013570"/>
                <a:gd name="connsiteY231" fmla="*/ 2051207 h 2477097"/>
                <a:gd name="connsiteX232" fmla="*/ 2501939 w 4013570"/>
                <a:gd name="connsiteY232" fmla="*/ 2025807 h 2477097"/>
                <a:gd name="connsiteX233" fmla="*/ 2660689 w 4013570"/>
                <a:gd name="connsiteY233" fmla="*/ 1949607 h 2477097"/>
                <a:gd name="connsiteX234" fmla="*/ 2819439 w 4013570"/>
                <a:gd name="connsiteY234" fmla="*/ 1848007 h 2477097"/>
                <a:gd name="connsiteX235" fmla="*/ 3022639 w 4013570"/>
                <a:gd name="connsiteY235" fmla="*/ 1778157 h 2477097"/>
                <a:gd name="connsiteX236" fmla="*/ 3181389 w 4013570"/>
                <a:gd name="connsiteY236" fmla="*/ 1638457 h 2477097"/>
                <a:gd name="connsiteX237" fmla="*/ 3276639 w 4013570"/>
                <a:gd name="connsiteY237" fmla="*/ 1587657 h 2477097"/>
                <a:gd name="connsiteX238" fmla="*/ 3479839 w 4013570"/>
                <a:gd name="connsiteY238" fmla="*/ 1587657 h 2477097"/>
                <a:gd name="connsiteX239" fmla="*/ 3606839 w 4013570"/>
                <a:gd name="connsiteY239" fmla="*/ 1562257 h 2477097"/>
                <a:gd name="connsiteX240" fmla="*/ 3721139 w 4013570"/>
                <a:gd name="connsiteY240" fmla="*/ 1486057 h 2477097"/>
                <a:gd name="connsiteX241" fmla="*/ 3625889 w 4013570"/>
                <a:gd name="connsiteY241" fmla="*/ 1594007 h 2477097"/>
                <a:gd name="connsiteX242" fmla="*/ 3314739 w 4013570"/>
                <a:gd name="connsiteY242" fmla="*/ 1606707 h 2477097"/>
                <a:gd name="connsiteX243" fmla="*/ 3187739 w 4013570"/>
                <a:gd name="connsiteY243" fmla="*/ 1657507 h 2477097"/>
                <a:gd name="connsiteX244" fmla="*/ 3079789 w 4013570"/>
                <a:gd name="connsiteY244" fmla="*/ 1803557 h 2477097"/>
                <a:gd name="connsiteX245" fmla="*/ 2965489 w 4013570"/>
                <a:gd name="connsiteY245" fmla="*/ 1848007 h 2477097"/>
                <a:gd name="connsiteX246" fmla="*/ 2787689 w 4013570"/>
                <a:gd name="connsiteY246" fmla="*/ 1911507 h 2477097"/>
                <a:gd name="connsiteX247" fmla="*/ 2552739 w 4013570"/>
                <a:gd name="connsiteY247" fmla="*/ 2025807 h 2477097"/>
                <a:gd name="connsiteX248" fmla="*/ 2324139 w 4013570"/>
                <a:gd name="connsiteY248" fmla="*/ 2076607 h 2477097"/>
                <a:gd name="connsiteX249" fmla="*/ 2165389 w 4013570"/>
                <a:gd name="connsiteY249" fmla="*/ 2114707 h 2477097"/>
                <a:gd name="connsiteX250" fmla="*/ 1924089 w 4013570"/>
                <a:gd name="connsiteY250" fmla="*/ 2140107 h 2477097"/>
                <a:gd name="connsiteX251" fmla="*/ 1752639 w 4013570"/>
                <a:gd name="connsiteY251" fmla="*/ 2133757 h 2477097"/>
                <a:gd name="connsiteX252" fmla="*/ 1911389 w 4013570"/>
                <a:gd name="connsiteY252" fmla="*/ 2203607 h 2477097"/>
                <a:gd name="connsiteX253" fmla="*/ 2000289 w 4013570"/>
                <a:gd name="connsiteY253" fmla="*/ 2273457 h 2477097"/>
                <a:gd name="connsiteX254" fmla="*/ 1822489 w 4013570"/>
                <a:gd name="connsiteY254" fmla="*/ 2197257 h 2477097"/>
                <a:gd name="connsiteX255" fmla="*/ 1689139 w 4013570"/>
                <a:gd name="connsiteY255" fmla="*/ 2171857 h 2477097"/>
                <a:gd name="connsiteX256" fmla="*/ 1562139 w 4013570"/>
                <a:gd name="connsiteY256" fmla="*/ 2159157 h 2477097"/>
                <a:gd name="connsiteX257" fmla="*/ 1409739 w 4013570"/>
                <a:gd name="connsiteY257" fmla="*/ 2229007 h 2477097"/>
                <a:gd name="connsiteX258" fmla="*/ 1193660 w 4013570"/>
                <a:gd name="connsiteY258" fmla="*/ 2270470 h 2477097"/>
                <a:gd name="connsiteX259" fmla="*/ 1065998 w 4013570"/>
                <a:gd name="connsiteY259" fmla="*/ 2257645 h 2477097"/>
                <a:gd name="connsiteX260" fmla="*/ 990639 w 4013570"/>
                <a:gd name="connsiteY260" fmla="*/ 2265372 h 2477097"/>
                <a:gd name="connsiteX261" fmla="*/ 914439 w 4013570"/>
                <a:gd name="connsiteY261" fmla="*/ 2273457 h 2477097"/>
                <a:gd name="connsiteX262" fmla="*/ 696089 w 4013570"/>
                <a:gd name="connsiteY262" fmla="*/ 2323416 h 2477097"/>
                <a:gd name="connsiteX263" fmla="*/ 495160 w 4013570"/>
                <a:gd name="connsiteY263" fmla="*/ 2340373 h 2477097"/>
                <a:gd name="connsiteX264" fmla="*/ 342939 w 4013570"/>
                <a:gd name="connsiteY264" fmla="*/ 2330607 h 2477097"/>
                <a:gd name="connsiteX265" fmla="*/ 292139 w 4013570"/>
                <a:gd name="connsiteY265" fmla="*/ 2457607 h 2477097"/>
                <a:gd name="connsiteX266" fmla="*/ 292139 w 4013570"/>
                <a:gd name="connsiteY266" fmla="*/ 2368707 h 2477097"/>
                <a:gd name="connsiteX267" fmla="*/ 39 w 4013570"/>
                <a:gd name="connsiteY267" fmla="*/ 2476657 h 2477097"/>
                <a:gd name="connsiteX0" fmla="*/ 39 w 4013570"/>
                <a:gd name="connsiteY0" fmla="*/ 2476657 h 2477097"/>
                <a:gd name="connsiteX1" fmla="*/ 273089 w 4013570"/>
                <a:gd name="connsiteY1" fmla="*/ 2317907 h 2477097"/>
                <a:gd name="connsiteX2" fmla="*/ 514389 w 4013570"/>
                <a:gd name="connsiteY2" fmla="*/ 2298857 h 2477097"/>
                <a:gd name="connsiteX3" fmla="*/ 654089 w 4013570"/>
                <a:gd name="connsiteY3" fmla="*/ 2311557 h 2477097"/>
                <a:gd name="connsiteX4" fmla="*/ 825539 w 4013570"/>
                <a:gd name="connsiteY4" fmla="*/ 2241707 h 2477097"/>
                <a:gd name="connsiteX5" fmla="*/ 1143039 w 4013570"/>
                <a:gd name="connsiteY5" fmla="*/ 2197257 h 2477097"/>
                <a:gd name="connsiteX6" fmla="*/ 1295439 w 4013570"/>
                <a:gd name="connsiteY6" fmla="*/ 2178207 h 2477097"/>
                <a:gd name="connsiteX7" fmla="*/ 1416089 w 4013570"/>
                <a:gd name="connsiteY7" fmla="*/ 2140107 h 2477097"/>
                <a:gd name="connsiteX8" fmla="*/ 1416089 w 4013570"/>
                <a:gd name="connsiteY8" fmla="*/ 2089307 h 2477097"/>
                <a:gd name="connsiteX9" fmla="*/ 1301789 w 4013570"/>
                <a:gd name="connsiteY9" fmla="*/ 2063907 h 2477097"/>
                <a:gd name="connsiteX10" fmla="*/ 1104939 w 4013570"/>
                <a:gd name="connsiteY10" fmla="*/ 2044857 h 2477097"/>
                <a:gd name="connsiteX11" fmla="*/ 958889 w 4013570"/>
                <a:gd name="connsiteY11" fmla="*/ 2006757 h 2477097"/>
                <a:gd name="connsiteX12" fmla="*/ 819189 w 4013570"/>
                <a:gd name="connsiteY12" fmla="*/ 1924207 h 2477097"/>
                <a:gd name="connsiteX13" fmla="*/ 647739 w 4013570"/>
                <a:gd name="connsiteY13" fmla="*/ 1879757 h 2477097"/>
                <a:gd name="connsiteX14" fmla="*/ 723939 w 4013570"/>
                <a:gd name="connsiteY14" fmla="*/ 1886107 h 2477097"/>
                <a:gd name="connsiteX15" fmla="*/ 1054139 w 4013570"/>
                <a:gd name="connsiteY15" fmla="*/ 1955957 h 2477097"/>
                <a:gd name="connsiteX16" fmla="*/ 1187489 w 4013570"/>
                <a:gd name="connsiteY16" fmla="*/ 2013107 h 2477097"/>
                <a:gd name="connsiteX17" fmla="*/ 1358939 w 4013570"/>
                <a:gd name="connsiteY17" fmla="*/ 2025807 h 2477097"/>
                <a:gd name="connsiteX18" fmla="*/ 1460539 w 4013570"/>
                <a:gd name="connsiteY18" fmla="*/ 2051207 h 2477097"/>
                <a:gd name="connsiteX19" fmla="*/ 1504989 w 4013570"/>
                <a:gd name="connsiteY19" fmla="*/ 2114707 h 2477097"/>
                <a:gd name="connsiteX20" fmla="*/ 1676439 w 4013570"/>
                <a:gd name="connsiteY20" fmla="*/ 2019457 h 2477097"/>
                <a:gd name="connsiteX21" fmla="*/ 1606589 w 4013570"/>
                <a:gd name="connsiteY21" fmla="*/ 1803557 h 2477097"/>
                <a:gd name="connsiteX22" fmla="*/ 1568489 w 4013570"/>
                <a:gd name="connsiteY22" fmla="*/ 1752757 h 2477097"/>
                <a:gd name="connsiteX23" fmla="*/ 1619289 w 4013570"/>
                <a:gd name="connsiteY23" fmla="*/ 1701957 h 2477097"/>
                <a:gd name="connsiteX24" fmla="*/ 1454189 w 4013570"/>
                <a:gd name="connsiteY24" fmla="*/ 1682907 h 2477097"/>
                <a:gd name="connsiteX25" fmla="*/ 1276389 w 4013570"/>
                <a:gd name="connsiteY25" fmla="*/ 1644807 h 2477097"/>
                <a:gd name="connsiteX26" fmla="*/ 1041439 w 4013570"/>
                <a:gd name="connsiteY26" fmla="*/ 1600357 h 2477097"/>
                <a:gd name="connsiteX27" fmla="*/ 882689 w 4013570"/>
                <a:gd name="connsiteY27" fmla="*/ 1587657 h 2477097"/>
                <a:gd name="connsiteX28" fmla="*/ 800139 w 4013570"/>
                <a:gd name="connsiteY28" fmla="*/ 1536857 h 2477097"/>
                <a:gd name="connsiteX29" fmla="*/ 946189 w 4013570"/>
                <a:gd name="connsiteY29" fmla="*/ 1555907 h 2477097"/>
                <a:gd name="connsiteX30" fmla="*/ 1123989 w 4013570"/>
                <a:gd name="connsiteY30" fmla="*/ 1555907 h 2477097"/>
                <a:gd name="connsiteX31" fmla="*/ 1250989 w 4013570"/>
                <a:gd name="connsiteY31" fmla="*/ 1574957 h 2477097"/>
                <a:gd name="connsiteX32" fmla="*/ 1403389 w 4013570"/>
                <a:gd name="connsiteY32" fmla="*/ 1632107 h 2477097"/>
                <a:gd name="connsiteX33" fmla="*/ 1530389 w 4013570"/>
                <a:gd name="connsiteY33" fmla="*/ 1644807 h 2477097"/>
                <a:gd name="connsiteX34" fmla="*/ 1644689 w 4013570"/>
                <a:gd name="connsiteY34" fmla="*/ 1682907 h 2477097"/>
                <a:gd name="connsiteX35" fmla="*/ 1803439 w 4013570"/>
                <a:gd name="connsiteY35" fmla="*/ 1638457 h 2477097"/>
                <a:gd name="connsiteX36" fmla="*/ 1962189 w 4013570"/>
                <a:gd name="connsiteY36" fmla="*/ 1574957 h 2477097"/>
                <a:gd name="connsiteX37" fmla="*/ 2089189 w 4013570"/>
                <a:gd name="connsiteY37" fmla="*/ 1460657 h 2477097"/>
                <a:gd name="connsiteX38" fmla="*/ 2038389 w 4013570"/>
                <a:gd name="connsiteY38" fmla="*/ 1403507 h 2477097"/>
                <a:gd name="connsiteX39" fmla="*/ 1905039 w 4013570"/>
                <a:gd name="connsiteY39" fmla="*/ 1282857 h 2477097"/>
                <a:gd name="connsiteX40" fmla="*/ 1701839 w 4013570"/>
                <a:gd name="connsiteY40" fmla="*/ 1219357 h 2477097"/>
                <a:gd name="connsiteX41" fmla="*/ 1428789 w 4013570"/>
                <a:gd name="connsiteY41" fmla="*/ 1149507 h 2477097"/>
                <a:gd name="connsiteX42" fmla="*/ 1276389 w 4013570"/>
                <a:gd name="connsiteY42" fmla="*/ 1073307 h 2477097"/>
                <a:gd name="connsiteX43" fmla="*/ 1111289 w 4013570"/>
                <a:gd name="connsiteY43" fmla="*/ 978057 h 2477097"/>
                <a:gd name="connsiteX44" fmla="*/ 971589 w 4013570"/>
                <a:gd name="connsiteY44" fmla="*/ 978057 h 2477097"/>
                <a:gd name="connsiteX45" fmla="*/ 787439 w 4013570"/>
                <a:gd name="connsiteY45" fmla="*/ 959007 h 2477097"/>
                <a:gd name="connsiteX46" fmla="*/ 666789 w 4013570"/>
                <a:gd name="connsiteY46" fmla="*/ 857407 h 2477097"/>
                <a:gd name="connsiteX47" fmla="*/ 514389 w 4013570"/>
                <a:gd name="connsiteY47" fmla="*/ 838357 h 2477097"/>
                <a:gd name="connsiteX48" fmla="*/ 425489 w 4013570"/>
                <a:gd name="connsiteY48" fmla="*/ 838357 h 2477097"/>
                <a:gd name="connsiteX49" fmla="*/ 558839 w 4013570"/>
                <a:gd name="connsiteY49" fmla="*/ 787557 h 2477097"/>
                <a:gd name="connsiteX50" fmla="*/ 425489 w 4013570"/>
                <a:gd name="connsiteY50" fmla="*/ 762157 h 2477097"/>
                <a:gd name="connsiteX51" fmla="*/ 514389 w 4013570"/>
                <a:gd name="connsiteY51" fmla="*/ 755807 h 2477097"/>
                <a:gd name="connsiteX52" fmla="*/ 660439 w 4013570"/>
                <a:gd name="connsiteY52" fmla="*/ 825657 h 2477097"/>
                <a:gd name="connsiteX53" fmla="*/ 787439 w 4013570"/>
                <a:gd name="connsiteY53" fmla="*/ 920907 h 2477097"/>
                <a:gd name="connsiteX54" fmla="*/ 984289 w 4013570"/>
                <a:gd name="connsiteY54" fmla="*/ 959007 h 2477097"/>
                <a:gd name="connsiteX55" fmla="*/ 990639 w 4013570"/>
                <a:gd name="connsiteY55" fmla="*/ 952657 h 2477097"/>
                <a:gd name="connsiteX56" fmla="*/ 914439 w 4013570"/>
                <a:gd name="connsiteY56" fmla="*/ 889157 h 2477097"/>
                <a:gd name="connsiteX57" fmla="*/ 831889 w 4013570"/>
                <a:gd name="connsiteY57" fmla="*/ 825657 h 2477097"/>
                <a:gd name="connsiteX58" fmla="*/ 736639 w 4013570"/>
                <a:gd name="connsiteY58" fmla="*/ 724057 h 2477097"/>
                <a:gd name="connsiteX59" fmla="*/ 660439 w 4013570"/>
                <a:gd name="connsiteY59" fmla="*/ 660557 h 2477097"/>
                <a:gd name="connsiteX60" fmla="*/ 577889 w 4013570"/>
                <a:gd name="connsiteY60" fmla="*/ 590707 h 2477097"/>
                <a:gd name="connsiteX61" fmla="*/ 476289 w 4013570"/>
                <a:gd name="connsiteY61" fmla="*/ 539907 h 2477097"/>
                <a:gd name="connsiteX62" fmla="*/ 590589 w 4013570"/>
                <a:gd name="connsiteY62" fmla="*/ 565307 h 2477097"/>
                <a:gd name="connsiteX63" fmla="*/ 641389 w 4013570"/>
                <a:gd name="connsiteY63" fmla="*/ 514507 h 2477097"/>
                <a:gd name="connsiteX64" fmla="*/ 641389 w 4013570"/>
                <a:gd name="connsiteY64" fmla="*/ 597057 h 2477097"/>
                <a:gd name="connsiteX65" fmla="*/ 755689 w 4013570"/>
                <a:gd name="connsiteY65" fmla="*/ 679607 h 2477097"/>
                <a:gd name="connsiteX66" fmla="*/ 869989 w 4013570"/>
                <a:gd name="connsiteY66" fmla="*/ 755807 h 2477097"/>
                <a:gd name="connsiteX67" fmla="*/ 946189 w 4013570"/>
                <a:gd name="connsiteY67" fmla="*/ 863757 h 2477097"/>
                <a:gd name="connsiteX68" fmla="*/ 1079539 w 4013570"/>
                <a:gd name="connsiteY68" fmla="*/ 959007 h 2477097"/>
                <a:gd name="connsiteX69" fmla="*/ 1079539 w 4013570"/>
                <a:gd name="connsiteY69" fmla="*/ 889157 h 2477097"/>
                <a:gd name="connsiteX70" fmla="*/ 1035089 w 4013570"/>
                <a:gd name="connsiteY70" fmla="*/ 793907 h 2477097"/>
                <a:gd name="connsiteX71" fmla="*/ 1016039 w 4013570"/>
                <a:gd name="connsiteY71" fmla="*/ 705007 h 2477097"/>
                <a:gd name="connsiteX72" fmla="*/ 939839 w 4013570"/>
                <a:gd name="connsiteY72" fmla="*/ 641507 h 2477097"/>
                <a:gd name="connsiteX73" fmla="*/ 914439 w 4013570"/>
                <a:gd name="connsiteY73" fmla="*/ 584357 h 2477097"/>
                <a:gd name="connsiteX74" fmla="*/ 800139 w 4013570"/>
                <a:gd name="connsiteY74" fmla="*/ 482757 h 2477097"/>
                <a:gd name="connsiteX75" fmla="*/ 901739 w 4013570"/>
                <a:gd name="connsiteY75" fmla="*/ 552607 h 2477097"/>
                <a:gd name="connsiteX76" fmla="*/ 996989 w 4013570"/>
                <a:gd name="connsiteY76" fmla="*/ 635157 h 2477097"/>
                <a:gd name="connsiteX77" fmla="*/ 1060489 w 4013570"/>
                <a:gd name="connsiteY77" fmla="*/ 781207 h 2477097"/>
                <a:gd name="connsiteX78" fmla="*/ 1085889 w 4013570"/>
                <a:gd name="connsiteY78" fmla="*/ 895507 h 2477097"/>
                <a:gd name="connsiteX79" fmla="*/ 1136689 w 4013570"/>
                <a:gd name="connsiteY79" fmla="*/ 984407 h 2477097"/>
                <a:gd name="connsiteX80" fmla="*/ 1314489 w 4013570"/>
                <a:gd name="connsiteY80" fmla="*/ 1066957 h 2477097"/>
                <a:gd name="connsiteX81" fmla="*/ 1504989 w 4013570"/>
                <a:gd name="connsiteY81" fmla="*/ 1136807 h 2477097"/>
                <a:gd name="connsiteX82" fmla="*/ 1676439 w 4013570"/>
                <a:gd name="connsiteY82" fmla="*/ 1193957 h 2477097"/>
                <a:gd name="connsiteX83" fmla="*/ 1866939 w 4013570"/>
                <a:gd name="connsiteY83" fmla="*/ 1219357 h 2477097"/>
                <a:gd name="connsiteX84" fmla="*/ 1924089 w 4013570"/>
                <a:gd name="connsiteY84" fmla="*/ 1225707 h 2477097"/>
                <a:gd name="connsiteX85" fmla="*/ 2025689 w 4013570"/>
                <a:gd name="connsiteY85" fmla="*/ 1149507 h 2477097"/>
                <a:gd name="connsiteX86" fmla="*/ 2152689 w 4013570"/>
                <a:gd name="connsiteY86" fmla="*/ 1092357 h 2477097"/>
                <a:gd name="connsiteX87" fmla="*/ 2159039 w 4013570"/>
                <a:gd name="connsiteY87" fmla="*/ 1047907 h 2477097"/>
                <a:gd name="connsiteX88" fmla="*/ 2038389 w 4013570"/>
                <a:gd name="connsiteY88" fmla="*/ 959007 h 2477097"/>
                <a:gd name="connsiteX89" fmla="*/ 2000289 w 4013570"/>
                <a:gd name="connsiteY89" fmla="*/ 870107 h 2477097"/>
                <a:gd name="connsiteX90" fmla="*/ 1917739 w 4013570"/>
                <a:gd name="connsiteY90" fmla="*/ 787557 h 2477097"/>
                <a:gd name="connsiteX91" fmla="*/ 1600239 w 4013570"/>
                <a:gd name="connsiteY91" fmla="*/ 616107 h 2477097"/>
                <a:gd name="connsiteX92" fmla="*/ 1511339 w 4013570"/>
                <a:gd name="connsiteY92" fmla="*/ 590707 h 2477097"/>
                <a:gd name="connsiteX93" fmla="*/ 1301789 w 4013570"/>
                <a:gd name="connsiteY93" fmla="*/ 565307 h 2477097"/>
                <a:gd name="connsiteX94" fmla="*/ 1219239 w 4013570"/>
                <a:gd name="connsiteY94" fmla="*/ 482757 h 2477097"/>
                <a:gd name="connsiteX95" fmla="*/ 1041439 w 4013570"/>
                <a:gd name="connsiteY95" fmla="*/ 419257 h 2477097"/>
                <a:gd name="connsiteX96" fmla="*/ 1174789 w 4013570"/>
                <a:gd name="connsiteY96" fmla="*/ 457357 h 2477097"/>
                <a:gd name="connsiteX97" fmla="*/ 1181139 w 4013570"/>
                <a:gd name="connsiteY97" fmla="*/ 393857 h 2477097"/>
                <a:gd name="connsiteX98" fmla="*/ 1092239 w 4013570"/>
                <a:gd name="connsiteY98" fmla="*/ 330357 h 2477097"/>
                <a:gd name="connsiteX99" fmla="*/ 1244639 w 4013570"/>
                <a:gd name="connsiteY99" fmla="*/ 412907 h 2477097"/>
                <a:gd name="connsiteX100" fmla="*/ 1295439 w 4013570"/>
                <a:gd name="connsiteY100" fmla="*/ 501807 h 2477097"/>
                <a:gd name="connsiteX101" fmla="*/ 1403389 w 4013570"/>
                <a:gd name="connsiteY101" fmla="*/ 565307 h 2477097"/>
                <a:gd name="connsiteX102" fmla="*/ 1524039 w 4013570"/>
                <a:gd name="connsiteY102" fmla="*/ 558957 h 2477097"/>
                <a:gd name="connsiteX103" fmla="*/ 1447839 w 4013570"/>
                <a:gd name="connsiteY103" fmla="*/ 476407 h 2477097"/>
                <a:gd name="connsiteX104" fmla="*/ 1320839 w 4013570"/>
                <a:gd name="connsiteY104" fmla="*/ 381157 h 2477097"/>
                <a:gd name="connsiteX105" fmla="*/ 1225589 w 4013570"/>
                <a:gd name="connsiteY105" fmla="*/ 324007 h 2477097"/>
                <a:gd name="connsiteX106" fmla="*/ 1143039 w 4013570"/>
                <a:gd name="connsiteY106" fmla="*/ 247807 h 2477097"/>
                <a:gd name="connsiteX107" fmla="*/ 1238289 w 4013570"/>
                <a:gd name="connsiteY107" fmla="*/ 285907 h 2477097"/>
                <a:gd name="connsiteX108" fmla="*/ 1276389 w 4013570"/>
                <a:gd name="connsiteY108" fmla="*/ 235107 h 2477097"/>
                <a:gd name="connsiteX109" fmla="*/ 1238289 w 4013570"/>
                <a:gd name="connsiteY109" fmla="*/ 165257 h 2477097"/>
                <a:gd name="connsiteX110" fmla="*/ 1282739 w 4013570"/>
                <a:gd name="connsiteY110" fmla="*/ 266857 h 2477097"/>
                <a:gd name="connsiteX111" fmla="*/ 1358939 w 4013570"/>
                <a:gd name="connsiteY111" fmla="*/ 355757 h 2477097"/>
                <a:gd name="connsiteX112" fmla="*/ 1466889 w 4013570"/>
                <a:gd name="connsiteY112" fmla="*/ 476407 h 2477097"/>
                <a:gd name="connsiteX113" fmla="*/ 1466889 w 4013570"/>
                <a:gd name="connsiteY113" fmla="*/ 387507 h 2477097"/>
                <a:gd name="connsiteX114" fmla="*/ 1473239 w 4013570"/>
                <a:gd name="connsiteY114" fmla="*/ 247807 h 2477097"/>
                <a:gd name="connsiteX115" fmla="*/ 1479589 w 4013570"/>
                <a:gd name="connsiteY115" fmla="*/ 451007 h 2477097"/>
                <a:gd name="connsiteX116" fmla="*/ 1498639 w 4013570"/>
                <a:gd name="connsiteY116" fmla="*/ 501807 h 2477097"/>
                <a:gd name="connsiteX117" fmla="*/ 1657389 w 4013570"/>
                <a:gd name="connsiteY117" fmla="*/ 603407 h 2477097"/>
                <a:gd name="connsiteX118" fmla="*/ 1816139 w 4013570"/>
                <a:gd name="connsiteY118" fmla="*/ 705007 h 2477097"/>
                <a:gd name="connsiteX119" fmla="*/ 1816139 w 4013570"/>
                <a:gd name="connsiteY119" fmla="*/ 578007 h 2477097"/>
                <a:gd name="connsiteX120" fmla="*/ 1803439 w 4013570"/>
                <a:gd name="connsiteY120" fmla="*/ 495457 h 2477097"/>
                <a:gd name="connsiteX121" fmla="*/ 1701839 w 4013570"/>
                <a:gd name="connsiteY121" fmla="*/ 393857 h 2477097"/>
                <a:gd name="connsiteX122" fmla="*/ 1720889 w 4013570"/>
                <a:gd name="connsiteY122" fmla="*/ 279557 h 2477097"/>
                <a:gd name="connsiteX123" fmla="*/ 1727239 w 4013570"/>
                <a:gd name="connsiteY123" fmla="*/ 412907 h 2477097"/>
                <a:gd name="connsiteX124" fmla="*/ 1841539 w 4013570"/>
                <a:gd name="connsiteY124" fmla="*/ 501807 h 2477097"/>
                <a:gd name="connsiteX125" fmla="*/ 1854239 w 4013570"/>
                <a:gd name="connsiteY125" fmla="*/ 622457 h 2477097"/>
                <a:gd name="connsiteX126" fmla="*/ 1816139 w 4013570"/>
                <a:gd name="connsiteY126" fmla="*/ 724057 h 2477097"/>
                <a:gd name="connsiteX127" fmla="*/ 1987589 w 4013570"/>
                <a:gd name="connsiteY127" fmla="*/ 800257 h 2477097"/>
                <a:gd name="connsiteX128" fmla="*/ 2101889 w 4013570"/>
                <a:gd name="connsiteY128" fmla="*/ 793907 h 2477097"/>
                <a:gd name="connsiteX129" fmla="*/ 2216189 w 4013570"/>
                <a:gd name="connsiteY129" fmla="*/ 755807 h 2477097"/>
                <a:gd name="connsiteX130" fmla="*/ 2184439 w 4013570"/>
                <a:gd name="connsiteY130" fmla="*/ 685957 h 2477097"/>
                <a:gd name="connsiteX131" fmla="*/ 2260639 w 4013570"/>
                <a:gd name="connsiteY131" fmla="*/ 654207 h 2477097"/>
                <a:gd name="connsiteX132" fmla="*/ 2197139 w 4013570"/>
                <a:gd name="connsiteY132" fmla="*/ 558957 h 2477097"/>
                <a:gd name="connsiteX133" fmla="*/ 2254289 w 4013570"/>
                <a:gd name="connsiteY133" fmla="*/ 419257 h 2477097"/>
                <a:gd name="connsiteX134" fmla="*/ 2139989 w 4013570"/>
                <a:gd name="connsiteY134" fmla="*/ 368457 h 2477097"/>
                <a:gd name="connsiteX135" fmla="*/ 2089189 w 4013570"/>
                <a:gd name="connsiteY135" fmla="*/ 285907 h 2477097"/>
                <a:gd name="connsiteX136" fmla="*/ 2032039 w 4013570"/>
                <a:gd name="connsiteY136" fmla="*/ 203357 h 2477097"/>
                <a:gd name="connsiteX137" fmla="*/ 1924089 w 4013570"/>
                <a:gd name="connsiteY137" fmla="*/ 63657 h 2477097"/>
                <a:gd name="connsiteX138" fmla="*/ 2038389 w 4013570"/>
                <a:gd name="connsiteY138" fmla="*/ 152557 h 2477097"/>
                <a:gd name="connsiteX139" fmla="*/ 2152689 w 4013570"/>
                <a:gd name="connsiteY139" fmla="*/ 285907 h 2477097"/>
                <a:gd name="connsiteX140" fmla="*/ 2241589 w 4013570"/>
                <a:gd name="connsiteY140" fmla="*/ 362107 h 2477097"/>
                <a:gd name="connsiteX141" fmla="*/ 2286039 w 4013570"/>
                <a:gd name="connsiteY141" fmla="*/ 451007 h 2477097"/>
                <a:gd name="connsiteX142" fmla="*/ 2241589 w 4013570"/>
                <a:gd name="connsiteY142" fmla="*/ 508157 h 2477097"/>
                <a:gd name="connsiteX143" fmla="*/ 2241589 w 4013570"/>
                <a:gd name="connsiteY143" fmla="*/ 571657 h 2477097"/>
                <a:gd name="connsiteX144" fmla="*/ 2317789 w 4013570"/>
                <a:gd name="connsiteY144" fmla="*/ 622457 h 2477097"/>
                <a:gd name="connsiteX145" fmla="*/ 2495589 w 4013570"/>
                <a:gd name="connsiteY145" fmla="*/ 451007 h 2477097"/>
                <a:gd name="connsiteX146" fmla="*/ 2609889 w 4013570"/>
                <a:gd name="connsiteY146" fmla="*/ 355757 h 2477097"/>
                <a:gd name="connsiteX147" fmla="*/ 2654339 w 4013570"/>
                <a:gd name="connsiteY147" fmla="*/ 336707 h 2477097"/>
                <a:gd name="connsiteX148" fmla="*/ 2609889 w 4013570"/>
                <a:gd name="connsiteY148" fmla="*/ 241457 h 2477097"/>
                <a:gd name="connsiteX149" fmla="*/ 2698789 w 4013570"/>
                <a:gd name="connsiteY149" fmla="*/ 158907 h 2477097"/>
                <a:gd name="connsiteX150" fmla="*/ 2673389 w 4013570"/>
                <a:gd name="connsiteY150" fmla="*/ 235107 h 2477097"/>
                <a:gd name="connsiteX151" fmla="*/ 2679739 w 4013570"/>
                <a:gd name="connsiteY151" fmla="*/ 311307 h 2477097"/>
                <a:gd name="connsiteX152" fmla="*/ 2806739 w 4013570"/>
                <a:gd name="connsiteY152" fmla="*/ 241457 h 2477097"/>
                <a:gd name="connsiteX153" fmla="*/ 2844839 w 4013570"/>
                <a:gd name="connsiteY153" fmla="*/ 152557 h 2477097"/>
                <a:gd name="connsiteX154" fmla="*/ 2889289 w 4013570"/>
                <a:gd name="connsiteY154" fmla="*/ 6507 h 2477097"/>
                <a:gd name="connsiteX155" fmla="*/ 2889289 w 4013570"/>
                <a:gd name="connsiteY155" fmla="*/ 101757 h 2477097"/>
                <a:gd name="connsiteX156" fmla="*/ 2984539 w 4013570"/>
                <a:gd name="connsiteY156" fmla="*/ 95407 h 2477097"/>
                <a:gd name="connsiteX157" fmla="*/ 3092489 w 4013570"/>
                <a:gd name="connsiteY157" fmla="*/ 157 h 2477097"/>
                <a:gd name="connsiteX158" fmla="*/ 2997239 w 4013570"/>
                <a:gd name="connsiteY158" fmla="*/ 120807 h 2477097"/>
                <a:gd name="connsiteX159" fmla="*/ 2889289 w 4013570"/>
                <a:gd name="connsiteY159" fmla="*/ 165257 h 2477097"/>
                <a:gd name="connsiteX160" fmla="*/ 2800389 w 4013570"/>
                <a:gd name="connsiteY160" fmla="*/ 247807 h 2477097"/>
                <a:gd name="connsiteX161" fmla="*/ 2724189 w 4013570"/>
                <a:gd name="connsiteY161" fmla="*/ 304957 h 2477097"/>
                <a:gd name="connsiteX162" fmla="*/ 2622589 w 4013570"/>
                <a:gd name="connsiteY162" fmla="*/ 381157 h 2477097"/>
                <a:gd name="connsiteX163" fmla="*/ 2603539 w 4013570"/>
                <a:gd name="connsiteY163" fmla="*/ 393857 h 2477097"/>
                <a:gd name="connsiteX164" fmla="*/ 2660689 w 4013570"/>
                <a:gd name="connsiteY164" fmla="*/ 412907 h 2477097"/>
                <a:gd name="connsiteX165" fmla="*/ 2749589 w 4013570"/>
                <a:gd name="connsiteY165" fmla="*/ 374807 h 2477097"/>
                <a:gd name="connsiteX166" fmla="*/ 2832139 w 4013570"/>
                <a:gd name="connsiteY166" fmla="*/ 349407 h 2477097"/>
                <a:gd name="connsiteX167" fmla="*/ 2933739 w 4013570"/>
                <a:gd name="connsiteY167" fmla="*/ 304957 h 2477097"/>
                <a:gd name="connsiteX168" fmla="*/ 3009939 w 4013570"/>
                <a:gd name="connsiteY168" fmla="*/ 304957 h 2477097"/>
                <a:gd name="connsiteX169" fmla="*/ 3054389 w 4013570"/>
                <a:gd name="connsiteY169" fmla="*/ 247807 h 2477097"/>
                <a:gd name="connsiteX170" fmla="*/ 3162339 w 4013570"/>
                <a:gd name="connsiteY170" fmla="*/ 235107 h 2477097"/>
                <a:gd name="connsiteX171" fmla="*/ 3086139 w 4013570"/>
                <a:gd name="connsiteY171" fmla="*/ 285907 h 2477097"/>
                <a:gd name="connsiteX172" fmla="*/ 3009939 w 4013570"/>
                <a:gd name="connsiteY172" fmla="*/ 330357 h 2477097"/>
                <a:gd name="connsiteX173" fmla="*/ 2914689 w 4013570"/>
                <a:gd name="connsiteY173" fmla="*/ 330357 h 2477097"/>
                <a:gd name="connsiteX174" fmla="*/ 2755939 w 4013570"/>
                <a:gd name="connsiteY174" fmla="*/ 419257 h 2477097"/>
                <a:gd name="connsiteX175" fmla="*/ 2622589 w 4013570"/>
                <a:gd name="connsiteY175" fmla="*/ 444657 h 2477097"/>
                <a:gd name="connsiteX176" fmla="*/ 2552739 w 4013570"/>
                <a:gd name="connsiteY176" fmla="*/ 444657 h 2477097"/>
                <a:gd name="connsiteX177" fmla="*/ 2438439 w 4013570"/>
                <a:gd name="connsiteY177" fmla="*/ 508157 h 2477097"/>
                <a:gd name="connsiteX178" fmla="*/ 2349539 w 4013570"/>
                <a:gd name="connsiteY178" fmla="*/ 628807 h 2477097"/>
                <a:gd name="connsiteX179" fmla="*/ 2286039 w 4013570"/>
                <a:gd name="connsiteY179" fmla="*/ 679607 h 2477097"/>
                <a:gd name="connsiteX180" fmla="*/ 2241589 w 4013570"/>
                <a:gd name="connsiteY180" fmla="*/ 705007 h 2477097"/>
                <a:gd name="connsiteX181" fmla="*/ 2286039 w 4013570"/>
                <a:gd name="connsiteY181" fmla="*/ 768507 h 2477097"/>
                <a:gd name="connsiteX182" fmla="*/ 2057439 w 4013570"/>
                <a:gd name="connsiteY182" fmla="*/ 844707 h 2477097"/>
                <a:gd name="connsiteX183" fmla="*/ 2057439 w 4013570"/>
                <a:gd name="connsiteY183" fmla="*/ 889157 h 2477097"/>
                <a:gd name="connsiteX184" fmla="*/ 2120939 w 4013570"/>
                <a:gd name="connsiteY184" fmla="*/ 952657 h 2477097"/>
                <a:gd name="connsiteX185" fmla="*/ 2209839 w 4013570"/>
                <a:gd name="connsiteY185" fmla="*/ 959007 h 2477097"/>
                <a:gd name="connsiteX186" fmla="*/ 2235239 w 4013570"/>
                <a:gd name="connsiteY186" fmla="*/ 1022507 h 2477097"/>
                <a:gd name="connsiteX187" fmla="*/ 2406689 w 4013570"/>
                <a:gd name="connsiteY187" fmla="*/ 1016157 h 2477097"/>
                <a:gd name="connsiteX188" fmla="*/ 2762289 w 4013570"/>
                <a:gd name="connsiteY188" fmla="*/ 920907 h 2477097"/>
                <a:gd name="connsiteX189" fmla="*/ 2997239 w 4013570"/>
                <a:gd name="connsiteY189" fmla="*/ 844707 h 2477097"/>
                <a:gd name="connsiteX190" fmla="*/ 3155989 w 4013570"/>
                <a:gd name="connsiteY190" fmla="*/ 724057 h 2477097"/>
                <a:gd name="connsiteX191" fmla="*/ 3302039 w 4013570"/>
                <a:gd name="connsiteY191" fmla="*/ 533557 h 2477097"/>
                <a:gd name="connsiteX192" fmla="*/ 3422689 w 4013570"/>
                <a:gd name="connsiteY192" fmla="*/ 374807 h 2477097"/>
                <a:gd name="connsiteX193" fmla="*/ 3530639 w 4013570"/>
                <a:gd name="connsiteY193" fmla="*/ 158907 h 2477097"/>
                <a:gd name="connsiteX194" fmla="*/ 3460789 w 4013570"/>
                <a:gd name="connsiteY194" fmla="*/ 349407 h 2477097"/>
                <a:gd name="connsiteX195" fmla="*/ 3644939 w 4013570"/>
                <a:gd name="connsiteY195" fmla="*/ 273207 h 2477097"/>
                <a:gd name="connsiteX196" fmla="*/ 3721139 w 4013570"/>
                <a:gd name="connsiteY196" fmla="*/ 146207 h 2477097"/>
                <a:gd name="connsiteX197" fmla="*/ 3644939 w 4013570"/>
                <a:gd name="connsiteY197" fmla="*/ 304957 h 2477097"/>
                <a:gd name="connsiteX198" fmla="*/ 3429039 w 4013570"/>
                <a:gd name="connsiteY198" fmla="*/ 438307 h 2477097"/>
                <a:gd name="connsiteX199" fmla="*/ 3327439 w 4013570"/>
                <a:gd name="connsiteY199" fmla="*/ 578007 h 2477097"/>
                <a:gd name="connsiteX200" fmla="*/ 3232189 w 4013570"/>
                <a:gd name="connsiteY200" fmla="*/ 711357 h 2477097"/>
                <a:gd name="connsiteX201" fmla="*/ 3435389 w 4013570"/>
                <a:gd name="connsiteY201" fmla="*/ 673257 h 2477097"/>
                <a:gd name="connsiteX202" fmla="*/ 3613189 w 4013570"/>
                <a:gd name="connsiteY202" fmla="*/ 622457 h 2477097"/>
                <a:gd name="connsiteX203" fmla="*/ 3733839 w 4013570"/>
                <a:gd name="connsiteY203" fmla="*/ 539907 h 2477097"/>
                <a:gd name="connsiteX204" fmla="*/ 3841789 w 4013570"/>
                <a:gd name="connsiteY204" fmla="*/ 476407 h 2477097"/>
                <a:gd name="connsiteX205" fmla="*/ 3911639 w 4013570"/>
                <a:gd name="connsiteY205" fmla="*/ 343057 h 2477097"/>
                <a:gd name="connsiteX206" fmla="*/ 3873539 w 4013570"/>
                <a:gd name="connsiteY206" fmla="*/ 190657 h 2477097"/>
                <a:gd name="connsiteX207" fmla="*/ 3917989 w 4013570"/>
                <a:gd name="connsiteY207" fmla="*/ 304957 h 2477097"/>
                <a:gd name="connsiteX208" fmla="*/ 4013239 w 4013570"/>
                <a:gd name="connsiteY208" fmla="*/ 298607 h 2477097"/>
                <a:gd name="connsiteX209" fmla="*/ 3943389 w 4013570"/>
                <a:gd name="connsiteY209" fmla="*/ 368457 h 2477097"/>
                <a:gd name="connsiteX210" fmla="*/ 3790989 w 4013570"/>
                <a:gd name="connsiteY210" fmla="*/ 539907 h 2477097"/>
                <a:gd name="connsiteX211" fmla="*/ 3625889 w 4013570"/>
                <a:gd name="connsiteY211" fmla="*/ 654207 h 2477097"/>
                <a:gd name="connsiteX212" fmla="*/ 3346489 w 4013570"/>
                <a:gd name="connsiteY212" fmla="*/ 717707 h 2477097"/>
                <a:gd name="connsiteX213" fmla="*/ 3194089 w 4013570"/>
                <a:gd name="connsiteY213" fmla="*/ 730407 h 2477097"/>
                <a:gd name="connsiteX214" fmla="*/ 3143289 w 4013570"/>
                <a:gd name="connsiteY214" fmla="*/ 762157 h 2477097"/>
                <a:gd name="connsiteX215" fmla="*/ 3041689 w 4013570"/>
                <a:gd name="connsiteY215" fmla="*/ 857407 h 2477097"/>
                <a:gd name="connsiteX216" fmla="*/ 2825789 w 4013570"/>
                <a:gd name="connsiteY216" fmla="*/ 908207 h 2477097"/>
                <a:gd name="connsiteX217" fmla="*/ 2660689 w 4013570"/>
                <a:gd name="connsiteY217" fmla="*/ 971707 h 2477097"/>
                <a:gd name="connsiteX218" fmla="*/ 2381289 w 4013570"/>
                <a:gd name="connsiteY218" fmla="*/ 1035207 h 2477097"/>
                <a:gd name="connsiteX219" fmla="*/ 2197139 w 4013570"/>
                <a:gd name="connsiteY219" fmla="*/ 1079657 h 2477097"/>
                <a:gd name="connsiteX220" fmla="*/ 2120939 w 4013570"/>
                <a:gd name="connsiteY220" fmla="*/ 1155857 h 2477097"/>
                <a:gd name="connsiteX221" fmla="*/ 2032039 w 4013570"/>
                <a:gd name="connsiteY221" fmla="*/ 1238407 h 2477097"/>
                <a:gd name="connsiteX222" fmla="*/ 2070139 w 4013570"/>
                <a:gd name="connsiteY222" fmla="*/ 1282857 h 2477097"/>
                <a:gd name="connsiteX223" fmla="*/ 2203489 w 4013570"/>
                <a:gd name="connsiteY223" fmla="*/ 1441607 h 2477097"/>
                <a:gd name="connsiteX224" fmla="*/ 2082839 w 4013570"/>
                <a:gd name="connsiteY224" fmla="*/ 1555907 h 2477097"/>
                <a:gd name="connsiteX225" fmla="*/ 1676439 w 4013570"/>
                <a:gd name="connsiteY225" fmla="*/ 1752757 h 2477097"/>
                <a:gd name="connsiteX226" fmla="*/ 1727239 w 4013570"/>
                <a:gd name="connsiteY226" fmla="*/ 1892457 h 2477097"/>
                <a:gd name="connsiteX227" fmla="*/ 1727239 w 4013570"/>
                <a:gd name="connsiteY227" fmla="*/ 2025807 h 2477097"/>
                <a:gd name="connsiteX228" fmla="*/ 1682789 w 4013570"/>
                <a:gd name="connsiteY228" fmla="*/ 2114707 h 2477097"/>
                <a:gd name="connsiteX229" fmla="*/ 1974889 w 4013570"/>
                <a:gd name="connsiteY229" fmla="*/ 2095657 h 2477097"/>
                <a:gd name="connsiteX230" fmla="*/ 2114589 w 4013570"/>
                <a:gd name="connsiteY230" fmla="*/ 2108357 h 2477097"/>
                <a:gd name="connsiteX231" fmla="*/ 2298739 w 4013570"/>
                <a:gd name="connsiteY231" fmla="*/ 2051207 h 2477097"/>
                <a:gd name="connsiteX232" fmla="*/ 2501939 w 4013570"/>
                <a:gd name="connsiteY232" fmla="*/ 2025807 h 2477097"/>
                <a:gd name="connsiteX233" fmla="*/ 2660689 w 4013570"/>
                <a:gd name="connsiteY233" fmla="*/ 1949607 h 2477097"/>
                <a:gd name="connsiteX234" fmla="*/ 2819439 w 4013570"/>
                <a:gd name="connsiteY234" fmla="*/ 1848007 h 2477097"/>
                <a:gd name="connsiteX235" fmla="*/ 3022639 w 4013570"/>
                <a:gd name="connsiteY235" fmla="*/ 1778157 h 2477097"/>
                <a:gd name="connsiteX236" fmla="*/ 3181389 w 4013570"/>
                <a:gd name="connsiteY236" fmla="*/ 1638457 h 2477097"/>
                <a:gd name="connsiteX237" fmla="*/ 3276639 w 4013570"/>
                <a:gd name="connsiteY237" fmla="*/ 1587657 h 2477097"/>
                <a:gd name="connsiteX238" fmla="*/ 3479839 w 4013570"/>
                <a:gd name="connsiteY238" fmla="*/ 1587657 h 2477097"/>
                <a:gd name="connsiteX239" fmla="*/ 3606839 w 4013570"/>
                <a:gd name="connsiteY239" fmla="*/ 1562257 h 2477097"/>
                <a:gd name="connsiteX240" fmla="*/ 3721139 w 4013570"/>
                <a:gd name="connsiteY240" fmla="*/ 1486057 h 2477097"/>
                <a:gd name="connsiteX241" fmla="*/ 3625889 w 4013570"/>
                <a:gd name="connsiteY241" fmla="*/ 1594007 h 2477097"/>
                <a:gd name="connsiteX242" fmla="*/ 3314739 w 4013570"/>
                <a:gd name="connsiteY242" fmla="*/ 1606707 h 2477097"/>
                <a:gd name="connsiteX243" fmla="*/ 3187739 w 4013570"/>
                <a:gd name="connsiteY243" fmla="*/ 1657507 h 2477097"/>
                <a:gd name="connsiteX244" fmla="*/ 3079789 w 4013570"/>
                <a:gd name="connsiteY244" fmla="*/ 1803557 h 2477097"/>
                <a:gd name="connsiteX245" fmla="*/ 2965489 w 4013570"/>
                <a:gd name="connsiteY245" fmla="*/ 1848007 h 2477097"/>
                <a:gd name="connsiteX246" fmla="*/ 2787689 w 4013570"/>
                <a:gd name="connsiteY246" fmla="*/ 1911507 h 2477097"/>
                <a:gd name="connsiteX247" fmla="*/ 2552739 w 4013570"/>
                <a:gd name="connsiteY247" fmla="*/ 2025807 h 2477097"/>
                <a:gd name="connsiteX248" fmla="*/ 2324139 w 4013570"/>
                <a:gd name="connsiteY248" fmla="*/ 2076607 h 2477097"/>
                <a:gd name="connsiteX249" fmla="*/ 2165389 w 4013570"/>
                <a:gd name="connsiteY249" fmla="*/ 2114707 h 2477097"/>
                <a:gd name="connsiteX250" fmla="*/ 1924089 w 4013570"/>
                <a:gd name="connsiteY250" fmla="*/ 2140107 h 2477097"/>
                <a:gd name="connsiteX251" fmla="*/ 1752639 w 4013570"/>
                <a:gd name="connsiteY251" fmla="*/ 2133757 h 2477097"/>
                <a:gd name="connsiteX252" fmla="*/ 1911389 w 4013570"/>
                <a:gd name="connsiteY252" fmla="*/ 2203607 h 2477097"/>
                <a:gd name="connsiteX253" fmla="*/ 2000289 w 4013570"/>
                <a:gd name="connsiteY253" fmla="*/ 2273457 h 2477097"/>
                <a:gd name="connsiteX254" fmla="*/ 1822489 w 4013570"/>
                <a:gd name="connsiteY254" fmla="*/ 2197257 h 2477097"/>
                <a:gd name="connsiteX255" fmla="*/ 1689139 w 4013570"/>
                <a:gd name="connsiteY255" fmla="*/ 2171857 h 2477097"/>
                <a:gd name="connsiteX256" fmla="*/ 1562139 w 4013570"/>
                <a:gd name="connsiteY256" fmla="*/ 2159157 h 2477097"/>
                <a:gd name="connsiteX257" fmla="*/ 1409739 w 4013570"/>
                <a:gd name="connsiteY257" fmla="*/ 2229007 h 2477097"/>
                <a:gd name="connsiteX258" fmla="*/ 1191084 w 4013570"/>
                <a:gd name="connsiteY258" fmla="*/ 2247288 h 2477097"/>
                <a:gd name="connsiteX259" fmla="*/ 1065998 w 4013570"/>
                <a:gd name="connsiteY259" fmla="*/ 2257645 h 2477097"/>
                <a:gd name="connsiteX260" fmla="*/ 990639 w 4013570"/>
                <a:gd name="connsiteY260" fmla="*/ 2265372 h 2477097"/>
                <a:gd name="connsiteX261" fmla="*/ 914439 w 4013570"/>
                <a:gd name="connsiteY261" fmla="*/ 2273457 h 2477097"/>
                <a:gd name="connsiteX262" fmla="*/ 696089 w 4013570"/>
                <a:gd name="connsiteY262" fmla="*/ 2323416 h 2477097"/>
                <a:gd name="connsiteX263" fmla="*/ 495160 w 4013570"/>
                <a:gd name="connsiteY263" fmla="*/ 2340373 h 2477097"/>
                <a:gd name="connsiteX264" fmla="*/ 342939 w 4013570"/>
                <a:gd name="connsiteY264" fmla="*/ 2330607 h 2477097"/>
                <a:gd name="connsiteX265" fmla="*/ 292139 w 4013570"/>
                <a:gd name="connsiteY265" fmla="*/ 2457607 h 2477097"/>
                <a:gd name="connsiteX266" fmla="*/ 292139 w 4013570"/>
                <a:gd name="connsiteY266" fmla="*/ 2368707 h 2477097"/>
                <a:gd name="connsiteX267" fmla="*/ 39 w 4013570"/>
                <a:gd name="connsiteY267" fmla="*/ 2476657 h 2477097"/>
                <a:gd name="connsiteX0" fmla="*/ 39 w 4013570"/>
                <a:gd name="connsiteY0" fmla="*/ 2476657 h 2477097"/>
                <a:gd name="connsiteX1" fmla="*/ 273089 w 4013570"/>
                <a:gd name="connsiteY1" fmla="*/ 2317907 h 2477097"/>
                <a:gd name="connsiteX2" fmla="*/ 514389 w 4013570"/>
                <a:gd name="connsiteY2" fmla="*/ 2298857 h 2477097"/>
                <a:gd name="connsiteX3" fmla="*/ 654089 w 4013570"/>
                <a:gd name="connsiteY3" fmla="*/ 2311557 h 2477097"/>
                <a:gd name="connsiteX4" fmla="*/ 825539 w 4013570"/>
                <a:gd name="connsiteY4" fmla="*/ 2241707 h 2477097"/>
                <a:gd name="connsiteX5" fmla="*/ 1143039 w 4013570"/>
                <a:gd name="connsiteY5" fmla="*/ 2197257 h 2477097"/>
                <a:gd name="connsiteX6" fmla="*/ 1295439 w 4013570"/>
                <a:gd name="connsiteY6" fmla="*/ 2178207 h 2477097"/>
                <a:gd name="connsiteX7" fmla="*/ 1416089 w 4013570"/>
                <a:gd name="connsiteY7" fmla="*/ 2140107 h 2477097"/>
                <a:gd name="connsiteX8" fmla="*/ 1416089 w 4013570"/>
                <a:gd name="connsiteY8" fmla="*/ 2089307 h 2477097"/>
                <a:gd name="connsiteX9" fmla="*/ 1301789 w 4013570"/>
                <a:gd name="connsiteY9" fmla="*/ 2063907 h 2477097"/>
                <a:gd name="connsiteX10" fmla="*/ 1104939 w 4013570"/>
                <a:gd name="connsiteY10" fmla="*/ 2044857 h 2477097"/>
                <a:gd name="connsiteX11" fmla="*/ 958889 w 4013570"/>
                <a:gd name="connsiteY11" fmla="*/ 2006757 h 2477097"/>
                <a:gd name="connsiteX12" fmla="*/ 819189 w 4013570"/>
                <a:gd name="connsiteY12" fmla="*/ 1924207 h 2477097"/>
                <a:gd name="connsiteX13" fmla="*/ 647739 w 4013570"/>
                <a:gd name="connsiteY13" fmla="*/ 1879757 h 2477097"/>
                <a:gd name="connsiteX14" fmla="*/ 723939 w 4013570"/>
                <a:gd name="connsiteY14" fmla="*/ 1886107 h 2477097"/>
                <a:gd name="connsiteX15" fmla="*/ 1054139 w 4013570"/>
                <a:gd name="connsiteY15" fmla="*/ 1955957 h 2477097"/>
                <a:gd name="connsiteX16" fmla="*/ 1187489 w 4013570"/>
                <a:gd name="connsiteY16" fmla="*/ 2013107 h 2477097"/>
                <a:gd name="connsiteX17" fmla="*/ 1358939 w 4013570"/>
                <a:gd name="connsiteY17" fmla="*/ 2025807 h 2477097"/>
                <a:gd name="connsiteX18" fmla="*/ 1460539 w 4013570"/>
                <a:gd name="connsiteY18" fmla="*/ 2051207 h 2477097"/>
                <a:gd name="connsiteX19" fmla="*/ 1504989 w 4013570"/>
                <a:gd name="connsiteY19" fmla="*/ 2114707 h 2477097"/>
                <a:gd name="connsiteX20" fmla="*/ 1676439 w 4013570"/>
                <a:gd name="connsiteY20" fmla="*/ 2019457 h 2477097"/>
                <a:gd name="connsiteX21" fmla="*/ 1606589 w 4013570"/>
                <a:gd name="connsiteY21" fmla="*/ 1803557 h 2477097"/>
                <a:gd name="connsiteX22" fmla="*/ 1568489 w 4013570"/>
                <a:gd name="connsiteY22" fmla="*/ 1752757 h 2477097"/>
                <a:gd name="connsiteX23" fmla="*/ 1619289 w 4013570"/>
                <a:gd name="connsiteY23" fmla="*/ 1701957 h 2477097"/>
                <a:gd name="connsiteX24" fmla="*/ 1454189 w 4013570"/>
                <a:gd name="connsiteY24" fmla="*/ 1682907 h 2477097"/>
                <a:gd name="connsiteX25" fmla="*/ 1276389 w 4013570"/>
                <a:gd name="connsiteY25" fmla="*/ 1644807 h 2477097"/>
                <a:gd name="connsiteX26" fmla="*/ 1041439 w 4013570"/>
                <a:gd name="connsiteY26" fmla="*/ 1600357 h 2477097"/>
                <a:gd name="connsiteX27" fmla="*/ 882689 w 4013570"/>
                <a:gd name="connsiteY27" fmla="*/ 1587657 h 2477097"/>
                <a:gd name="connsiteX28" fmla="*/ 800139 w 4013570"/>
                <a:gd name="connsiteY28" fmla="*/ 1536857 h 2477097"/>
                <a:gd name="connsiteX29" fmla="*/ 946189 w 4013570"/>
                <a:gd name="connsiteY29" fmla="*/ 1555907 h 2477097"/>
                <a:gd name="connsiteX30" fmla="*/ 1123989 w 4013570"/>
                <a:gd name="connsiteY30" fmla="*/ 1555907 h 2477097"/>
                <a:gd name="connsiteX31" fmla="*/ 1250989 w 4013570"/>
                <a:gd name="connsiteY31" fmla="*/ 1574957 h 2477097"/>
                <a:gd name="connsiteX32" fmla="*/ 1403389 w 4013570"/>
                <a:gd name="connsiteY32" fmla="*/ 1632107 h 2477097"/>
                <a:gd name="connsiteX33" fmla="*/ 1530389 w 4013570"/>
                <a:gd name="connsiteY33" fmla="*/ 1644807 h 2477097"/>
                <a:gd name="connsiteX34" fmla="*/ 1644689 w 4013570"/>
                <a:gd name="connsiteY34" fmla="*/ 1682907 h 2477097"/>
                <a:gd name="connsiteX35" fmla="*/ 1803439 w 4013570"/>
                <a:gd name="connsiteY35" fmla="*/ 1638457 h 2477097"/>
                <a:gd name="connsiteX36" fmla="*/ 1962189 w 4013570"/>
                <a:gd name="connsiteY36" fmla="*/ 1574957 h 2477097"/>
                <a:gd name="connsiteX37" fmla="*/ 2089189 w 4013570"/>
                <a:gd name="connsiteY37" fmla="*/ 1460657 h 2477097"/>
                <a:gd name="connsiteX38" fmla="*/ 2038389 w 4013570"/>
                <a:gd name="connsiteY38" fmla="*/ 1403507 h 2477097"/>
                <a:gd name="connsiteX39" fmla="*/ 1905039 w 4013570"/>
                <a:gd name="connsiteY39" fmla="*/ 1282857 h 2477097"/>
                <a:gd name="connsiteX40" fmla="*/ 1701839 w 4013570"/>
                <a:gd name="connsiteY40" fmla="*/ 1219357 h 2477097"/>
                <a:gd name="connsiteX41" fmla="*/ 1428789 w 4013570"/>
                <a:gd name="connsiteY41" fmla="*/ 1149507 h 2477097"/>
                <a:gd name="connsiteX42" fmla="*/ 1276389 w 4013570"/>
                <a:gd name="connsiteY42" fmla="*/ 1073307 h 2477097"/>
                <a:gd name="connsiteX43" fmla="*/ 1111289 w 4013570"/>
                <a:gd name="connsiteY43" fmla="*/ 978057 h 2477097"/>
                <a:gd name="connsiteX44" fmla="*/ 971589 w 4013570"/>
                <a:gd name="connsiteY44" fmla="*/ 978057 h 2477097"/>
                <a:gd name="connsiteX45" fmla="*/ 787439 w 4013570"/>
                <a:gd name="connsiteY45" fmla="*/ 959007 h 2477097"/>
                <a:gd name="connsiteX46" fmla="*/ 666789 w 4013570"/>
                <a:gd name="connsiteY46" fmla="*/ 857407 h 2477097"/>
                <a:gd name="connsiteX47" fmla="*/ 514389 w 4013570"/>
                <a:gd name="connsiteY47" fmla="*/ 838357 h 2477097"/>
                <a:gd name="connsiteX48" fmla="*/ 425489 w 4013570"/>
                <a:gd name="connsiteY48" fmla="*/ 838357 h 2477097"/>
                <a:gd name="connsiteX49" fmla="*/ 558839 w 4013570"/>
                <a:gd name="connsiteY49" fmla="*/ 787557 h 2477097"/>
                <a:gd name="connsiteX50" fmla="*/ 425489 w 4013570"/>
                <a:gd name="connsiteY50" fmla="*/ 762157 h 2477097"/>
                <a:gd name="connsiteX51" fmla="*/ 514389 w 4013570"/>
                <a:gd name="connsiteY51" fmla="*/ 755807 h 2477097"/>
                <a:gd name="connsiteX52" fmla="*/ 660439 w 4013570"/>
                <a:gd name="connsiteY52" fmla="*/ 825657 h 2477097"/>
                <a:gd name="connsiteX53" fmla="*/ 787439 w 4013570"/>
                <a:gd name="connsiteY53" fmla="*/ 920907 h 2477097"/>
                <a:gd name="connsiteX54" fmla="*/ 984289 w 4013570"/>
                <a:gd name="connsiteY54" fmla="*/ 959007 h 2477097"/>
                <a:gd name="connsiteX55" fmla="*/ 990639 w 4013570"/>
                <a:gd name="connsiteY55" fmla="*/ 952657 h 2477097"/>
                <a:gd name="connsiteX56" fmla="*/ 914439 w 4013570"/>
                <a:gd name="connsiteY56" fmla="*/ 889157 h 2477097"/>
                <a:gd name="connsiteX57" fmla="*/ 831889 w 4013570"/>
                <a:gd name="connsiteY57" fmla="*/ 825657 h 2477097"/>
                <a:gd name="connsiteX58" fmla="*/ 736639 w 4013570"/>
                <a:gd name="connsiteY58" fmla="*/ 724057 h 2477097"/>
                <a:gd name="connsiteX59" fmla="*/ 660439 w 4013570"/>
                <a:gd name="connsiteY59" fmla="*/ 660557 h 2477097"/>
                <a:gd name="connsiteX60" fmla="*/ 577889 w 4013570"/>
                <a:gd name="connsiteY60" fmla="*/ 590707 h 2477097"/>
                <a:gd name="connsiteX61" fmla="*/ 476289 w 4013570"/>
                <a:gd name="connsiteY61" fmla="*/ 539907 h 2477097"/>
                <a:gd name="connsiteX62" fmla="*/ 590589 w 4013570"/>
                <a:gd name="connsiteY62" fmla="*/ 565307 h 2477097"/>
                <a:gd name="connsiteX63" fmla="*/ 641389 w 4013570"/>
                <a:gd name="connsiteY63" fmla="*/ 514507 h 2477097"/>
                <a:gd name="connsiteX64" fmla="*/ 641389 w 4013570"/>
                <a:gd name="connsiteY64" fmla="*/ 597057 h 2477097"/>
                <a:gd name="connsiteX65" fmla="*/ 755689 w 4013570"/>
                <a:gd name="connsiteY65" fmla="*/ 679607 h 2477097"/>
                <a:gd name="connsiteX66" fmla="*/ 869989 w 4013570"/>
                <a:gd name="connsiteY66" fmla="*/ 755807 h 2477097"/>
                <a:gd name="connsiteX67" fmla="*/ 946189 w 4013570"/>
                <a:gd name="connsiteY67" fmla="*/ 863757 h 2477097"/>
                <a:gd name="connsiteX68" fmla="*/ 1079539 w 4013570"/>
                <a:gd name="connsiteY68" fmla="*/ 959007 h 2477097"/>
                <a:gd name="connsiteX69" fmla="*/ 1079539 w 4013570"/>
                <a:gd name="connsiteY69" fmla="*/ 889157 h 2477097"/>
                <a:gd name="connsiteX70" fmla="*/ 1035089 w 4013570"/>
                <a:gd name="connsiteY70" fmla="*/ 793907 h 2477097"/>
                <a:gd name="connsiteX71" fmla="*/ 1016039 w 4013570"/>
                <a:gd name="connsiteY71" fmla="*/ 705007 h 2477097"/>
                <a:gd name="connsiteX72" fmla="*/ 939839 w 4013570"/>
                <a:gd name="connsiteY72" fmla="*/ 641507 h 2477097"/>
                <a:gd name="connsiteX73" fmla="*/ 914439 w 4013570"/>
                <a:gd name="connsiteY73" fmla="*/ 584357 h 2477097"/>
                <a:gd name="connsiteX74" fmla="*/ 800139 w 4013570"/>
                <a:gd name="connsiteY74" fmla="*/ 482757 h 2477097"/>
                <a:gd name="connsiteX75" fmla="*/ 901739 w 4013570"/>
                <a:gd name="connsiteY75" fmla="*/ 552607 h 2477097"/>
                <a:gd name="connsiteX76" fmla="*/ 996989 w 4013570"/>
                <a:gd name="connsiteY76" fmla="*/ 635157 h 2477097"/>
                <a:gd name="connsiteX77" fmla="*/ 1060489 w 4013570"/>
                <a:gd name="connsiteY77" fmla="*/ 781207 h 2477097"/>
                <a:gd name="connsiteX78" fmla="*/ 1085889 w 4013570"/>
                <a:gd name="connsiteY78" fmla="*/ 895507 h 2477097"/>
                <a:gd name="connsiteX79" fmla="*/ 1136689 w 4013570"/>
                <a:gd name="connsiteY79" fmla="*/ 984407 h 2477097"/>
                <a:gd name="connsiteX80" fmla="*/ 1314489 w 4013570"/>
                <a:gd name="connsiteY80" fmla="*/ 1066957 h 2477097"/>
                <a:gd name="connsiteX81" fmla="*/ 1504989 w 4013570"/>
                <a:gd name="connsiteY81" fmla="*/ 1136807 h 2477097"/>
                <a:gd name="connsiteX82" fmla="*/ 1676439 w 4013570"/>
                <a:gd name="connsiteY82" fmla="*/ 1193957 h 2477097"/>
                <a:gd name="connsiteX83" fmla="*/ 1866939 w 4013570"/>
                <a:gd name="connsiteY83" fmla="*/ 1219357 h 2477097"/>
                <a:gd name="connsiteX84" fmla="*/ 1924089 w 4013570"/>
                <a:gd name="connsiteY84" fmla="*/ 1225707 h 2477097"/>
                <a:gd name="connsiteX85" fmla="*/ 2025689 w 4013570"/>
                <a:gd name="connsiteY85" fmla="*/ 1149507 h 2477097"/>
                <a:gd name="connsiteX86" fmla="*/ 2152689 w 4013570"/>
                <a:gd name="connsiteY86" fmla="*/ 1092357 h 2477097"/>
                <a:gd name="connsiteX87" fmla="*/ 2159039 w 4013570"/>
                <a:gd name="connsiteY87" fmla="*/ 1047907 h 2477097"/>
                <a:gd name="connsiteX88" fmla="*/ 2038389 w 4013570"/>
                <a:gd name="connsiteY88" fmla="*/ 959007 h 2477097"/>
                <a:gd name="connsiteX89" fmla="*/ 2000289 w 4013570"/>
                <a:gd name="connsiteY89" fmla="*/ 870107 h 2477097"/>
                <a:gd name="connsiteX90" fmla="*/ 1917739 w 4013570"/>
                <a:gd name="connsiteY90" fmla="*/ 787557 h 2477097"/>
                <a:gd name="connsiteX91" fmla="*/ 1600239 w 4013570"/>
                <a:gd name="connsiteY91" fmla="*/ 616107 h 2477097"/>
                <a:gd name="connsiteX92" fmla="*/ 1511339 w 4013570"/>
                <a:gd name="connsiteY92" fmla="*/ 590707 h 2477097"/>
                <a:gd name="connsiteX93" fmla="*/ 1301789 w 4013570"/>
                <a:gd name="connsiteY93" fmla="*/ 565307 h 2477097"/>
                <a:gd name="connsiteX94" fmla="*/ 1219239 w 4013570"/>
                <a:gd name="connsiteY94" fmla="*/ 482757 h 2477097"/>
                <a:gd name="connsiteX95" fmla="*/ 1041439 w 4013570"/>
                <a:gd name="connsiteY95" fmla="*/ 419257 h 2477097"/>
                <a:gd name="connsiteX96" fmla="*/ 1174789 w 4013570"/>
                <a:gd name="connsiteY96" fmla="*/ 457357 h 2477097"/>
                <a:gd name="connsiteX97" fmla="*/ 1181139 w 4013570"/>
                <a:gd name="connsiteY97" fmla="*/ 393857 h 2477097"/>
                <a:gd name="connsiteX98" fmla="*/ 1092239 w 4013570"/>
                <a:gd name="connsiteY98" fmla="*/ 330357 h 2477097"/>
                <a:gd name="connsiteX99" fmla="*/ 1244639 w 4013570"/>
                <a:gd name="connsiteY99" fmla="*/ 412907 h 2477097"/>
                <a:gd name="connsiteX100" fmla="*/ 1295439 w 4013570"/>
                <a:gd name="connsiteY100" fmla="*/ 501807 h 2477097"/>
                <a:gd name="connsiteX101" fmla="*/ 1403389 w 4013570"/>
                <a:gd name="connsiteY101" fmla="*/ 565307 h 2477097"/>
                <a:gd name="connsiteX102" fmla="*/ 1524039 w 4013570"/>
                <a:gd name="connsiteY102" fmla="*/ 558957 h 2477097"/>
                <a:gd name="connsiteX103" fmla="*/ 1447839 w 4013570"/>
                <a:gd name="connsiteY103" fmla="*/ 476407 h 2477097"/>
                <a:gd name="connsiteX104" fmla="*/ 1320839 w 4013570"/>
                <a:gd name="connsiteY104" fmla="*/ 381157 h 2477097"/>
                <a:gd name="connsiteX105" fmla="*/ 1225589 w 4013570"/>
                <a:gd name="connsiteY105" fmla="*/ 324007 h 2477097"/>
                <a:gd name="connsiteX106" fmla="*/ 1143039 w 4013570"/>
                <a:gd name="connsiteY106" fmla="*/ 247807 h 2477097"/>
                <a:gd name="connsiteX107" fmla="*/ 1238289 w 4013570"/>
                <a:gd name="connsiteY107" fmla="*/ 285907 h 2477097"/>
                <a:gd name="connsiteX108" fmla="*/ 1276389 w 4013570"/>
                <a:gd name="connsiteY108" fmla="*/ 235107 h 2477097"/>
                <a:gd name="connsiteX109" fmla="*/ 1238289 w 4013570"/>
                <a:gd name="connsiteY109" fmla="*/ 165257 h 2477097"/>
                <a:gd name="connsiteX110" fmla="*/ 1282739 w 4013570"/>
                <a:gd name="connsiteY110" fmla="*/ 266857 h 2477097"/>
                <a:gd name="connsiteX111" fmla="*/ 1358939 w 4013570"/>
                <a:gd name="connsiteY111" fmla="*/ 355757 h 2477097"/>
                <a:gd name="connsiteX112" fmla="*/ 1466889 w 4013570"/>
                <a:gd name="connsiteY112" fmla="*/ 476407 h 2477097"/>
                <a:gd name="connsiteX113" fmla="*/ 1466889 w 4013570"/>
                <a:gd name="connsiteY113" fmla="*/ 387507 h 2477097"/>
                <a:gd name="connsiteX114" fmla="*/ 1473239 w 4013570"/>
                <a:gd name="connsiteY114" fmla="*/ 247807 h 2477097"/>
                <a:gd name="connsiteX115" fmla="*/ 1479589 w 4013570"/>
                <a:gd name="connsiteY115" fmla="*/ 451007 h 2477097"/>
                <a:gd name="connsiteX116" fmla="*/ 1498639 w 4013570"/>
                <a:gd name="connsiteY116" fmla="*/ 501807 h 2477097"/>
                <a:gd name="connsiteX117" fmla="*/ 1657389 w 4013570"/>
                <a:gd name="connsiteY117" fmla="*/ 603407 h 2477097"/>
                <a:gd name="connsiteX118" fmla="*/ 1816139 w 4013570"/>
                <a:gd name="connsiteY118" fmla="*/ 705007 h 2477097"/>
                <a:gd name="connsiteX119" fmla="*/ 1816139 w 4013570"/>
                <a:gd name="connsiteY119" fmla="*/ 578007 h 2477097"/>
                <a:gd name="connsiteX120" fmla="*/ 1803439 w 4013570"/>
                <a:gd name="connsiteY120" fmla="*/ 495457 h 2477097"/>
                <a:gd name="connsiteX121" fmla="*/ 1701839 w 4013570"/>
                <a:gd name="connsiteY121" fmla="*/ 393857 h 2477097"/>
                <a:gd name="connsiteX122" fmla="*/ 1720889 w 4013570"/>
                <a:gd name="connsiteY122" fmla="*/ 279557 h 2477097"/>
                <a:gd name="connsiteX123" fmla="*/ 1727239 w 4013570"/>
                <a:gd name="connsiteY123" fmla="*/ 412907 h 2477097"/>
                <a:gd name="connsiteX124" fmla="*/ 1841539 w 4013570"/>
                <a:gd name="connsiteY124" fmla="*/ 501807 h 2477097"/>
                <a:gd name="connsiteX125" fmla="*/ 1854239 w 4013570"/>
                <a:gd name="connsiteY125" fmla="*/ 622457 h 2477097"/>
                <a:gd name="connsiteX126" fmla="*/ 1816139 w 4013570"/>
                <a:gd name="connsiteY126" fmla="*/ 724057 h 2477097"/>
                <a:gd name="connsiteX127" fmla="*/ 1987589 w 4013570"/>
                <a:gd name="connsiteY127" fmla="*/ 800257 h 2477097"/>
                <a:gd name="connsiteX128" fmla="*/ 2101889 w 4013570"/>
                <a:gd name="connsiteY128" fmla="*/ 793907 h 2477097"/>
                <a:gd name="connsiteX129" fmla="*/ 2216189 w 4013570"/>
                <a:gd name="connsiteY129" fmla="*/ 755807 h 2477097"/>
                <a:gd name="connsiteX130" fmla="*/ 2184439 w 4013570"/>
                <a:gd name="connsiteY130" fmla="*/ 685957 h 2477097"/>
                <a:gd name="connsiteX131" fmla="*/ 2260639 w 4013570"/>
                <a:gd name="connsiteY131" fmla="*/ 654207 h 2477097"/>
                <a:gd name="connsiteX132" fmla="*/ 2197139 w 4013570"/>
                <a:gd name="connsiteY132" fmla="*/ 558957 h 2477097"/>
                <a:gd name="connsiteX133" fmla="*/ 2254289 w 4013570"/>
                <a:gd name="connsiteY133" fmla="*/ 419257 h 2477097"/>
                <a:gd name="connsiteX134" fmla="*/ 2139989 w 4013570"/>
                <a:gd name="connsiteY134" fmla="*/ 368457 h 2477097"/>
                <a:gd name="connsiteX135" fmla="*/ 2089189 w 4013570"/>
                <a:gd name="connsiteY135" fmla="*/ 285907 h 2477097"/>
                <a:gd name="connsiteX136" fmla="*/ 2032039 w 4013570"/>
                <a:gd name="connsiteY136" fmla="*/ 203357 h 2477097"/>
                <a:gd name="connsiteX137" fmla="*/ 1924089 w 4013570"/>
                <a:gd name="connsiteY137" fmla="*/ 63657 h 2477097"/>
                <a:gd name="connsiteX138" fmla="*/ 2038389 w 4013570"/>
                <a:gd name="connsiteY138" fmla="*/ 152557 h 2477097"/>
                <a:gd name="connsiteX139" fmla="*/ 2152689 w 4013570"/>
                <a:gd name="connsiteY139" fmla="*/ 285907 h 2477097"/>
                <a:gd name="connsiteX140" fmla="*/ 2241589 w 4013570"/>
                <a:gd name="connsiteY140" fmla="*/ 362107 h 2477097"/>
                <a:gd name="connsiteX141" fmla="*/ 2286039 w 4013570"/>
                <a:gd name="connsiteY141" fmla="*/ 451007 h 2477097"/>
                <a:gd name="connsiteX142" fmla="*/ 2241589 w 4013570"/>
                <a:gd name="connsiteY142" fmla="*/ 508157 h 2477097"/>
                <a:gd name="connsiteX143" fmla="*/ 2241589 w 4013570"/>
                <a:gd name="connsiteY143" fmla="*/ 571657 h 2477097"/>
                <a:gd name="connsiteX144" fmla="*/ 2317789 w 4013570"/>
                <a:gd name="connsiteY144" fmla="*/ 622457 h 2477097"/>
                <a:gd name="connsiteX145" fmla="*/ 2495589 w 4013570"/>
                <a:gd name="connsiteY145" fmla="*/ 451007 h 2477097"/>
                <a:gd name="connsiteX146" fmla="*/ 2609889 w 4013570"/>
                <a:gd name="connsiteY146" fmla="*/ 355757 h 2477097"/>
                <a:gd name="connsiteX147" fmla="*/ 2654339 w 4013570"/>
                <a:gd name="connsiteY147" fmla="*/ 336707 h 2477097"/>
                <a:gd name="connsiteX148" fmla="*/ 2609889 w 4013570"/>
                <a:gd name="connsiteY148" fmla="*/ 241457 h 2477097"/>
                <a:gd name="connsiteX149" fmla="*/ 2698789 w 4013570"/>
                <a:gd name="connsiteY149" fmla="*/ 158907 h 2477097"/>
                <a:gd name="connsiteX150" fmla="*/ 2673389 w 4013570"/>
                <a:gd name="connsiteY150" fmla="*/ 235107 h 2477097"/>
                <a:gd name="connsiteX151" fmla="*/ 2679739 w 4013570"/>
                <a:gd name="connsiteY151" fmla="*/ 311307 h 2477097"/>
                <a:gd name="connsiteX152" fmla="*/ 2806739 w 4013570"/>
                <a:gd name="connsiteY152" fmla="*/ 241457 h 2477097"/>
                <a:gd name="connsiteX153" fmla="*/ 2844839 w 4013570"/>
                <a:gd name="connsiteY153" fmla="*/ 152557 h 2477097"/>
                <a:gd name="connsiteX154" fmla="*/ 2889289 w 4013570"/>
                <a:gd name="connsiteY154" fmla="*/ 6507 h 2477097"/>
                <a:gd name="connsiteX155" fmla="*/ 2889289 w 4013570"/>
                <a:gd name="connsiteY155" fmla="*/ 101757 h 2477097"/>
                <a:gd name="connsiteX156" fmla="*/ 2984539 w 4013570"/>
                <a:gd name="connsiteY156" fmla="*/ 95407 h 2477097"/>
                <a:gd name="connsiteX157" fmla="*/ 3092489 w 4013570"/>
                <a:gd name="connsiteY157" fmla="*/ 157 h 2477097"/>
                <a:gd name="connsiteX158" fmla="*/ 2997239 w 4013570"/>
                <a:gd name="connsiteY158" fmla="*/ 120807 h 2477097"/>
                <a:gd name="connsiteX159" fmla="*/ 2889289 w 4013570"/>
                <a:gd name="connsiteY159" fmla="*/ 165257 h 2477097"/>
                <a:gd name="connsiteX160" fmla="*/ 2800389 w 4013570"/>
                <a:gd name="connsiteY160" fmla="*/ 247807 h 2477097"/>
                <a:gd name="connsiteX161" fmla="*/ 2724189 w 4013570"/>
                <a:gd name="connsiteY161" fmla="*/ 304957 h 2477097"/>
                <a:gd name="connsiteX162" fmla="*/ 2622589 w 4013570"/>
                <a:gd name="connsiteY162" fmla="*/ 381157 h 2477097"/>
                <a:gd name="connsiteX163" fmla="*/ 2603539 w 4013570"/>
                <a:gd name="connsiteY163" fmla="*/ 393857 h 2477097"/>
                <a:gd name="connsiteX164" fmla="*/ 2660689 w 4013570"/>
                <a:gd name="connsiteY164" fmla="*/ 412907 h 2477097"/>
                <a:gd name="connsiteX165" fmla="*/ 2749589 w 4013570"/>
                <a:gd name="connsiteY165" fmla="*/ 374807 h 2477097"/>
                <a:gd name="connsiteX166" fmla="*/ 2832139 w 4013570"/>
                <a:gd name="connsiteY166" fmla="*/ 349407 h 2477097"/>
                <a:gd name="connsiteX167" fmla="*/ 2933739 w 4013570"/>
                <a:gd name="connsiteY167" fmla="*/ 304957 h 2477097"/>
                <a:gd name="connsiteX168" fmla="*/ 3009939 w 4013570"/>
                <a:gd name="connsiteY168" fmla="*/ 304957 h 2477097"/>
                <a:gd name="connsiteX169" fmla="*/ 3054389 w 4013570"/>
                <a:gd name="connsiteY169" fmla="*/ 247807 h 2477097"/>
                <a:gd name="connsiteX170" fmla="*/ 3162339 w 4013570"/>
                <a:gd name="connsiteY170" fmla="*/ 235107 h 2477097"/>
                <a:gd name="connsiteX171" fmla="*/ 3086139 w 4013570"/>
                <a:gd name="connsiteY171" fmla="*/ 285907 h 2477097"/>
                <a:gd name="connsiteX172" fmla="*/ 3009939 w 4013570"/>
                <a:gd name="connsiteY172" fmla="*/ 330357 h 2477097"/>
                <a:gd name="connsiteX173" fmla="*/ 2914689 w 4013570"/>
                <a:gd name="connsiteY173" fmla="*/ 330357 h 2477097"/>
                <a:gd name="connsiteX174" fmla="*/ 2755939 w 4013570"/>
                <a:gd name="connsiteY174" fmla="*/ 419257 h 2477097"/>
                <a:gd name="connsiteX175" fmla="*/ 2622589 w 4013570"/>
                <a:gd name="connsiteY175" fmla="*/ 444657 h 2477097"/>
                <a:gd name="connsiteX176" fmla="*/ 2552739 w 4013570"/>
                <a:gd name="connsiteY176" fmla="*/ 444657 h 2477097"/>
                <a:gd name="connsiteX177" fmla="*/ 2438439 w 4013570"/>
                <a:gd name="connsiteY177" fmla="*/ 508157 h 2477097"/>
                <a:gd name="connsiteX178" fmla="*/ 2349539 w 4013570"/>
                <a:gd name="connsiteY178" fmla="*/ 628807 h 2477097"/>
                <a:gd name="connsiteX179" fmla="*/ 2286039 w 4013570"/>
                <a:gd name="connsiteY179" fmla="*/ 679607 h 2477097"/>
                <a:gd name="connsiteX180" fmla="*/ 2241589 w 4013570"/>
                <a:gd name="connsiteY180" fmla="*/ 705007 h 2477097"/>
                <a:gd name="connsiteX181" fmla="*/ 2286039 w 4013570"/>
                <a:gd name="connsiteY181" fmla="*/ 768507 h 2477097"/>
                <a:gd name="connsiteX182" fmla="*/ 2057439 w 4013570"/>
                <a:gd name="connsiteY182" fmla="*/ 844707 h 2477097"/>
                <a:gd name="connsiteX183" fmla="*/ 2057439 w 4013570"/>
                <a:gd name="connsiteY183" fmla="*/ 889157 h 2477097"/>
                <a:gd name="connsiteX184" fmla="*/ 2120939 w 4013570"/>
                <a:gd name="connsiteY184" fmla="*/ 952657 h 2477097"/>
                <a:gd name="connsiteX185" fmla="*/ 2209839 w 4013570"/>
                <a:gd name="connsiteY185" fmla="*/ 959007 h 2477097"/>
                <a:gd name="connsiteX186" fmla="*/ 2235239 w 4013570"/>
                <a:gd name="connsiteY186" fmla="*/ 1022507 h 2477097"/>
                <a:gd name="connsiteX187" fmla="*/ 2406689 w 4013570"/>
                <a:gd name="connsiteY187" fmla="*/ 1016157 h 2477097"/>
                <a:gd name="connsiteX188" fmla="*/ 2762289 w 4013570"/>
                <a:gd name="connsiteY188" fmla="*/ 920907 h 2477097"/>
                <a:gd name="connsiteX189" fmla="*/ 2997239 w 4013570"/>
                <a:gd name="connsiteY189" fmla="*/ 844707 h 2477097"/>
                <a:gd name="connsiteX190" fmla="*/ 3155989 w 4013570"/>
                <a:gd name="connsiteY190" fmla="*/ 724057 h 2477097"/>
                <a:gd name="connsiteX191" fmla="*/ 3302039 w 4013570"/>
                <a:gd name="connsiteY191" fmla="*/ 533557 h 2477097"/>
                <a:gd name="connsiteX192" fmla="*/ 3422689 w 4013570"/>
                <a:gd name="connsiteY192" fmla="*/ 374807 h 2477097"/>
                <a:gd name="connsiteX193" fmla="*/ 3530639 w 4013570"/>
                <a:gd name="connsiteY193" fmla="*/ 158907 h 2477097"/>
                <a:gd name="connsiteX194" fmla="*/ 3460789 w 4013570"/>
                <a:gd name="connsiteY194" fmla="*/ 349407 h 2477097"/>
                <a:gd name="connsiteX195" fmla="*/ 3644939 w 4013570"/>
                <a:gd name="connsiteY195" fmla="*/ 273207 h 2477097"/>
                <a:gd name="connsiteX196" fmla="*/ 3721139 w 4013570"/>
                <a:gd name="connsiteY196" fmla="*/ 146207 h 2477097"/>
                <a:gd name="connsiteX197" fmla="*/ 3644939 w 4013570"/>
                <a:gd name="connsiteY197" fmla="*/ 304957 h 2477097"/>
                <a:gd name="connsiteX198" fmla="*/ 3429039 w 4013570"/>
                <a:gd name="connsiteY198" fmla="*/ 438307 h 2477097"/>
                <a:gd name="connsiteX199" fmla="*/ 3327439 w 4013570"/>
                <a:gd name="connsiteY199" fmla="*/ 578007 h 2477097"/>
                <a:gd name="connsiteX200" fmla="*/ 3232189 w 4013570"/>
                <a:gd name="connsiteY200" fmla="*/ 711357 h 2477097"/>
                <a:gd name="connsiteX201" fmla="*/ 3435389 w 4013570"/>
                <a:gd name="connsiteY201" fmla="*/ 673257 h 2477097"/>
                <a:gd name="connsiteX202" fmla="*/ 3613189 w 4013570"/>
                <a:gd name="connsiteY202" fmla="*/ 622457 h 2477097"/>
                <a:gd name="connsiteX203" fmla="*/ 3733839 w 4013570"/>
                <a:gd name="connsiteY203" fmla="*/ 539907 h 2477097"/>
                <a:gd name="connsiteX204" fmla="*/ 3841789 w 4013570"/>
                <a:gd name="connsiteY204" fmla="*/ 476407 h 2477097"/>
                <a:gd name="connsiteX205" fmla="*/ 3911639 w 4013570"/>
                <a:gd name="connsiteY205" fmla="*/ 343057 h 2477097"/>
                <a:gd name="connsiteX206" fmla="*/ 3873539 w 4013570"/>
                <a:gd name="connsiteY206" fmla="*/ 190657 h 2477097"/>
                <a:gd name="connsiteX207" fmla="*/ 3917989 w 4013570"/>
                <a:gd name="connsiteY207" fmla="*/ 304957 h 2477097"/>
                <a:gd name="connsiteX208" fmla="*/ 4013239 w 4013570"/>
                <a:gd name="connsiteY208" fmla="*/ 298607 h 2477097"/>
                <a:gd name="connsiteX209" fmla="*/ 3943389 w 4013570"/>
                <a:gd name="connsiteY209" fmla="*/ 368457 h 2477097"/>
                <a:gd name="connsiteX210" fmla="*/ 3790989 w 4013570"/>
                <a:gd name="connsiteY210" fmla="*/ 539907 h 2477097"/>
                <a:gd name="connsiteX211" fmla="*/ 3625889 w 4013570"/>
                <a:gd name="connsiteY211" fmla="*/ 654207 h 2477097"/>
                <a:gd name="connsiteX212" fmla="*/ 3346489 w 4013570"/>
                <a:gd name="connsiteY212" fmla="*/ 717707 h 2477097"/>
                <a:gd name="connsiteX213" fmla="*/ 3194089 w 4013570"/>
                <a:gd name="connsiteY213" fmla="*/ 730407 h 2477097"/>
                <a:gd name="connsiteX214" fmla="*/ 3143289 w 4013570"/>
                <a:gd name="connsiteY214" fmla="*/ 762157 h 2477097"/>
                <a:gd name="connsiteX215" fmla="*/ 3041689 w 4013570"/>
                <a:gd name="connsiteY215" fmla="*/ 857407 h 2477097"/>
                <a:gd name="connsiteX216" fmla="*/ 2825789 w 4013570"/>
                <a:gd name="connsiteY216" fmla="*/ 908207 h 2477097"/>
                <a:gd name="connsiteX217" fmla="*/ 2660689 w 4013570"/>
                <a:gd name="connsiteY217" fmla="*/ 971707 h 2477097"/>
                <a:gd name="connsiteX218" fmla="*/ 2381289 w 4013570"/>
                <a:gd name="connsiteY218" fmla="*/ 1035207 h 2477097"/>
                <a:gd name="connsiteX219" fmla="*/ 2197139 w 4013570"/>
                <a:gd name="connsiteY219" fmla="*/ 1079657 h 2477097"/>
                <a:gd name="connsiteX220" fmla="*/ 2120939 w 4013570"/>
                <a:gd name="connsiteY220" fmla="*/ 1155857 h 2477097"/>
                <a:gd name="connsiteX221" fmla="*/ 2032039 w 4013570"/>
                <a:gd name="connsiteY221" fmla="*/ 1238407 h 2477097"/>
                <a:gd name="connsiteX222" fmla="*/ 2070139 w 4013570"/>
                <a:gd name="connsiteY222" fmla="*/ 1282857 h 2477097"/>
                <a:gd name="connsiteX223" fmla="*/ 2203489 w 4013570"/>
                <a:gd name="connsiteY223" fmla="*/ 1441607 h 2477097"/>
                <a:gd name="connsiteX224" fmla="*/ 2082839 w 4013570"/>
                <a:gd name="connsiteY224" fmla="*/ 1555907 h 2477097"/>
                <a:gd name="connsiteX225" fmla="*/ 1676439 w 4013570"/>
                <a:gd name="connsiteY225" fmla="*/ 1752757 h 2477097"/>
                <a:gd name="connsiteX226" fmla="*/ 1727239 w 4013570"/>
                <a:gd name="connsiteY226" fmla="*/ 1892457 h 2477097"/>
                <a:gd name="connsiteX227" fmla="*/ 1727239 w 4013570"/>
                <a:gd name="connsiteY227" fmla="*/ 2025807 h 2477097"/>
                <a:gd name="connsiteX228" fmla="*/ 1682789 w 4013570"/>
                <a:gd name="connsiteY228" fmla="*/ 2114707 h 2477097"/>
                <a:gd name="connsiteX229" fmla="*/ 1974889 w 4013570"/>
                <a:gd name="connsiteY229" fmla="*/ 2095657 h 2477097"/>
                <a:gd name="connsiteX230" fmla="*/ 2114589 w 4013570"/>
                <a:gd name="connsiteY230" fmla="*/ 2108357 h 2477097"/>
                <a:gd name="connsiteX231" fmla="*/ 2298739 w 4013570"/>
                <a:gd name="connsiteY231" fmla="*/ 2051207 h 2477097"/>
                <a:gd name="connsiteX232" fmla="*/ 2501939 w 4013570"/>
                <a:gd name="connsiteY232" fmla="*/ 2025807 h 2477097"/>
                <a:gd name="connsiteX233" fmla="*/ 2660689 w 4013570"/>
                <a:gd name="connsiteY233" fmla="*/ 1949607 h 2477097"/>
                <a:gd name="connsiteX234" fmla="*/ 2819439 w 4013570"/>
                <a:gd name="connsiteY234" fmla="*/ 1848007 h 2477097"/>
                <a:gd name="connsiteX235" fmla="*/ 3022639 w 4013570"/>
                <a:gd name="connsiteY235" fmla="*/ 1778157 h 2477097"/>
                <a:gd name="connsiteX236" fmla="*/ 3181389 w 4013570"/>
                <a:gd name="connsiteY236" fmla="*/ 1638457 h 2477097"/>
                <a:gd name="connsiteX237" fmla="*/ 3276639 w 4013570"/>
                <a:gd name="connsiteY237" fmla="*/ 1587657 h 2477097"/>
                <a:gd name="connsiteX238" fmla="*/ 3479839 w 4013570"/>
                <a:gd name="connsiteY238" fmla="*/ 1587657 h 2477097"/>
                <a:gd name="connsiteX239" fmla="*/ 3606839 w 4013570"/>
                <a:gd name="connsiteY239" fmla="*/ 1562257 h 2477097"/>
                <a:gd name="connsiteX240" fmla="*/ 3721139 w 4013570"/>
                <a:gd name="connsiteY240" fmla="*/ 1486057 h 2477097"/>
                <a:gd name="connsiteX241" fmla="*/ 3625889 w 4013570"/>
                <a:gd name="connsiteY241" fmla="*/ 1594007 h 2477097"/>
                <a:gd name="connsiteX242" fmla="*/ 3314739 w 4013570"/>
                <a:gd name="connsiteY242" fmla="*/ 1606707 h 2477097"/>
                <a:gd name="connsiteX243" fmla="*/ 3187739 w 4013570"/>
                <a:gd name="connsiteY243" fmla="*/ 1657507 h 2477097"/>
                <a:gd name="connsiteX244" fmla="*/ 3079789 w 4013570"/>
                <a:gd name="connsiteY244" fmla="*/ 1803557 h 2477097"/>
                <a:gd name="connsiteX245" fmla="*/ 2965489 w 4013570"/>
                <a:gd name="connsiteY245" fmla="*/ 1848007 h 2477097"/>
                <a:gd name="connsiteX246" fmla="*/ 2787689 w 4013570"/>
                <a:gd name="connsiteY246" fmla="*/ 1911507 h 2477097"/>
                <a:gd name="connsiteX247" fmla="*/ 2552739 w 4013570"/>
                <a:gd name="connsiteY247" fmla="*/ 2025807 h 2477097"/>
                <a:gd name="connsiteX248" fmla="*/ 2324139 w 4013570"/>
                <a:gd name="connsiteY248" fmla="*/ 2076607 h 2477097"/>
                <a:gd name="connsiteX249" fmla="*/ 2165389 w 4013570"/>
                <a:gd name="connsiteY249" fmla="*/ 2114707 h 2477097"/>
                <a:gd name="connsiteX250" fmla="*/ 1924089 w 4013570"/>
                <a:gd name="connsiteY250" fmla="*/ 2140107 h 2477097"/>
                <a:gd name="connsiteX251" fmla="*/ 1752639 w 4013570"/>
                <a:gd name="connsiteY251" fmla="*/ 2133757 h 2477097"/>
                <a:gd name="connsiteX252" fmla="*/ 1911389 w 4013570"/>
                <a:gd name="connsiteY252" fmla="*/ 2203607 h 2477097"/>
                <a:gd name="connsiteX253" fmla="*/ 2000289 w 4013570"/>
                <a:gd name="connsiteY253" fmla="*/ 2273457 h 2477097"/>
                <a:gd name="connsiteX254" fmla="*/ 1822489 w 4013570"/>
                <a:gd name="connsiteY254" fmla="*/ 2197257 h 2477097"/>
                <a:gd name="connsiteX255" fmla="*/ 1689139 w 4013570"/>
                <a:gd name="connsiteY255" fmla="*/ 2171857 h 2477097"/>
                <a:gd name="connsiteX256" fmla="*/ 1562139 w 4013570"/>
                <a:gd name="connsiteY256" fmla="*/ 2159157 h 2477097"/>
                <a:gd name="connsiteX257" fmla="*/ 1396860 w 4013570"/>
                <a:gd name="connsiteY257" fmla="*/ 2218704 h 2477097"/>
                <a:gd name="connsiteX258" fmla="*/ 1191084 w 4013570"/>
                <a:gd name="connsiteY258" fmla="*/ 2247288 h 2477097"/>
                <a:gd name="connsiteX259" fmla="*/ 1065998 w 4013570"/>
                <a:gd name="connsiteY259" fmla="*/ 2257645 h 2477097"/>
                <a:gd name="connsiteX260" fmla="*/ 990639 w 4013570"/>
                <a:gd name="connsiteY260" fmla="*/ 2265372 h 2477097"/>
                <a:gd name="connsiteX261" fmla="*/ 914439 w 4013570"/>
                <a:gd name="connsiteY261" fmla="*/ 2273457 h 2477097"/>
                <a:gd name="connsiteX262" fmla="*/ 696089 w 4013570"/>
                <a:gd name="connsiteY262" fmla="*/ 2323416 h 2477097"/>
                <a:gd name="connsiteX263" fmla="*/ 495160 w 4013570"/>
                <a:gd name="connsiteY263" fmla="*/ 2340373 h 2477097"/>
                <a:gd name="connsiteX264" fmla="*/ 342939 w 4013570"/>
                <a:gd name="connsiteY264" fmla="*/ 2330607 h 2477097"/>
                <a:gd name="connsiteX265" fmla="*/ 292139 w 4013570"/>
                <a:gd name="connsiteY265" fmla="*/ 2457607 h 2477097"/>
                <a:gd name="connsiteX266" fmla="*/ 292139 w 4013570"/>
                <a:gd name="connsiteY266" fmla="*/ 2368707 h 2477097"/>
                <a:gd name="connsiteX267" fmla="*/ 39 w 4013570"/>
                <a:gd name="connsiteY267" fmla="*/ 2476657 h 2477097"/>
                <a:gd name="connsiteX0" fmla="*/ 23729 w 4037260"/>
                <a:gd name="connsiteY0" fmla="*/ 2476657 h 2507002"/>
                <a:gd name="connsiteX1" fmla="*/ 296779 w 4037260"/>
                <a:gd name="connsiteY1" fmla="*/ 2317907 h 2507002"/>
                <a:gd name="connsiteX2" fmla="*/ 538079 w 4037260"/>
                <a:gd name="connsiteY2" fmla="*/ 2298857 h 2507002"/>
                <a:gd name="connsiteX3" fmla="*/ 677779 w 4037260"/>
                <a:gd name="connsiteY3" fmla="*/ 2311557 h 2507002"/>
                <a:gd name="connsiteX4" fmla="*/ 849229 w 4037260"/>
                <a:gd name="connsiteY4" fmla="*/ 2241707 h 2507002"/>
                <a:gd name="connsiteX5" fmla="*/ 1166729 w 4037260"/>
                <a:gd name="connsiteY5" fmla="*/ 2197257 h 2507002"/>
                <a:gd name="connsiteX6" fmla="*/ 1319129 w 4037260"/>
                <a:gd name="connsiteY6" fmla="*/ 2178207 h 2507002"/>
                <a:gd name="connsiteX7" fmla="*/ 1439779 w 4037260"/>
                <a:gd name="connsiteY7" fmla="*/ 2140107 h 2507002"/>
                <a:gd name="connsiteX8" fmla="*/ 1439779 w 4037260"/>
                <a:gd name="connsiteY8" fmla="*/ 2089307 h 2507002"/>
                <a:gd name="connsiteX9" fmla="*/ 1325479 w 4037260"/>
                <a:gd name="connsiteY9" fmla="*/ 2063907 h 2507002"/>
                <a:gd name="connsiteX10" fmla="*/ 1128629 w 4037260"/>
                <a:gd name="connsiteY10" fmla="*/ 2044857 h 2507002"/>
                <a:gd name="connsiteX11" fmla="*/ 982579 w 4037260"/>
                <a:gd name="connsiteY11" fmla="*/ 2006757 h 2507002"/>
                <a:gd name="connsiteX12" fmla="*/ 842879 w 4037260"/>
                <a:gd name="connsiteY12" fmla="*/ 1924207 h 2507002"/>
                <a:gd name="connsiteX13" fmla="*/ 671429 w 4037260"/>
                <a:gd name="connsiteY13" fmla="*/ 1879757 h 2507002"/>
                <a:gd name="connsiteX14" fmla="*/ 747629 w 4037260"/>
                <a:gd name="connsiteY14" fmla="*/ 1886107 h 2507002"/>
                <a:gd name="connsiteX15" fmla="*/ 1077829 w 4037260"/>
                <a:gd name="connsiteY15" fmla="*/ 1955957 h 2507002"/>
                <a:gd name="connsiteX16" fmla="*/ 1211179 w 4037260"/>
                <a:gd name="connsiteY16" fmla="*/ 2013107 h 2507002"/>
                <a:gd name="connsiteX17" fmla="*/ 1382629 w 4037260"/>
                <a:gd name="connsiteY17" fmla="*/ 2025807 h 2507002"/>
                <a:gd name="connsiteX18" fmla="*/ 1484229 w 4037260"/>
                <a:gd name="connsiteY18" fmla="*/ 2051207 h 2507002"/>
                <a:gd name="connsiteX19" fmla="*/ 1528679 w 4037260"/>
                <a:gd name="connsiteY19" fmla="*/ 2114707 h 2507002"/>
                <a:gd name="connsiteX20" fmla="*/ 1700129 w 4037260"/>
                <a:gd name="connsiteY20" fmla="*/ 2019457 h 2507002"/>
                <a:gd name="connsiteX21" fmla="*/ 1630279 w 4037260"/>
                <a:gd name="connsiteY21" fmla="*/ 1803557 h 2507002"/>
                <a:gd name="connsiteX22" fmla="*/ 1592179 w 4037260"/>
                <a:gd name="connsiteY22" fmla="*/ 1752757 h 2507002"/>
                <a:gd name="connsiteX23" fmla="*/ 1642979 w 4037260"/>
                <a:gd name="connsiteY23" fmla="*/ 1701957 h 2507002"/>
                <a:gd name="connsiteX24" fmla="*/ 1477879 w 4037260"/>
                <a:gd name="connsiteY24" fmla="*/ 1682907 h 2507002"/>
                <a:gd name="connsiteX25" fmla="*/ 1300079 w 4037260"/>
                <a:gd name="connsiteY25" fmla="*/ 1644807 h 2507002"/>
                <a:gd name="connsiteX26" fmla="*/ 1065129 w 4037260"/>
                <a:gd name="connsiteY26" fmla="*/ 1600357 h 2507002"/>
                <a:gd name="connsiteX27" fmla="*/ 906379 w 4037260"/>
                <a:gd name="connsiteY27" fmla="*/ 1587657 h 2507002"/>
                <a:gd name="connsiteX28" fmla="*/ 823829 w 4037260"/>
                <a:gd name="connsiteY28" fmla="*/ 1536857 h 2507002"/>
                <a:gd name="connsiteX29" fmla="*/ 969879 w 4037260"/>
                <a:gd name="connsiteY29" fmla="*/ 1555907 h 2507002"/>
                <a:gd name="connsiteX30" fmla="*/ 1147679 w 4037260"/>
                <a:gd name="connsiteY30" fmla="*/ 1555907 h 2507002"/>
                <a:gd name="connsiteX31" fmla="*/ 1274679 w 4037260"/>
                <a:gd name="connsiteY31" fmla="*/ 1574957 h 2507002"/>
                <a:gd name="connsiteX32" fmla="*/ 1427079 w 4037260"/>
                <a:gd name="connsiteY32" fmla="*/ 1632107 h 2507002"/>
                <a:gd name="connsiteX33" fmla="*/ 1554079 w 4037260"/>
                <a:gd name="connsiteY33" fmla="*/ 1644807 h 2507002"/>
                <a:gd name="connsiteX34" fmla="*/ 1668379 w 4037260"/>
                <a:gd name="connsiteY34" fmla="*/ 1682907 h 2507002"/>
                <a:gd name="connsiteX35" fmla="*/ 1827129 w 4037260"/>
                <a:gd name="connsiteY35" fmla="*/ 1638457 h 2507002"/>
                <a:gd name="connsiteX36" fmla="*/ 1985879 w 4037260"/>
                <a:gd name="connsiteY36" fmla="*/ 1574957 h 2507002"/>
                <a:gd name="connsiteX37" fmla="*/ 2112879 w 4037260"/>
                <a:gd name="connsiteY37" fmla="*/ 1460657 h 2507002"/>
                <a:gd name="connsiteX38" fmla="*/ 2062079 w 4037260"/>
                <a:gd name="connsiteY38" fmla="*/ 1403507 h 2507002"/>
                <a:gd name="connsiteX39" fmla="*/ 1928729 w 4037260"/>
                <a:gd name="connsiteY39" fmla="*/ 1282857 h 2507002"/>
                <a:gd name="connsiteX40" fmla="*/ 1725529 w 4037260"/>
                <a:gd name="connsiteY40" fmla="*/ 1219357 h 2507002"/>
                <a:gd name="connsiteX41" fmla="*/ 1452479 w 4037260"/>
                <a:gd name="connsiteY41" fmla="*/ 1149507 h 2507002"/>
                <a:gd name="connsiteX42" fmla="*/ 1300079 w 4037260"/>
                <a:gd name="connsiteY42" fmla="*/ 1073307 h 2507002"/>
                <a:gd name="connsiteX43" fmla="*/ 1134979 w 4037260"/>
                <a:gd name="connsiteY43" fmla="*/ 978057 h 2507002"/>
                <a:gd name="connsiteX44" fmla="*/ 995279 w 4037260"/>
                <a:gd name="connsiteY44" fmla="*/ 978057 h 2507002"/>
                <a:gd name="connsiteX45" fmla="*/ 811129 w 4037260"/>
                <a:gd name="connsiteY45" fmla="*/ 959007 h 2507002"/>
                <a:gd name="connsiteX46" fmla="*/ 690479 w 4037260"/>
                <a:gd name="connsiteY46" fmla="*/ 857407 h 2507002"/>
                <a:gd name="connsiteX47" fmla="*/ 538079 w 4037260"/>
                <a:gd name="connsiteY47" fmla="*/ 838357 h 2507002"/>
                <a:gd name="connsiteX48" fmla="*/ 449179 w 4037260"/>
                <a:gd name="connsiteY48" fmla="*/ 838357 h 2507002"/>
                <a:gd name="connsiteX49" fmla="*/ 582529 w 4037260"/>
                <a:gd name="connsiteY49" fmla="*/ 787557 h 2507002"/>
                <a:gd name="connsiteX50" fmla="*/ 449179 w 4037260"/>
                <a:gd name="connsiteY50" fmla="*/ 762157 h 2507002"/>
                <a:gd name="connsiteX51" fmla="*/ 538079 w 4037260"/>
                <a:gd name="connsiteY51" fmla="*/ 755807 h 2507002"/>
                <a:gd name="connsiteX52" fmla="*/ 684129 w 4037260"/>
                <a:gd name="connsiteY52" fmla="*/ 825657 h 2507002"/>
                <a:gd name="connsiteX53" fmla="*/ 811129 w 4037260"/>
                <a:gd name="connsiteY53" fmla="*/ 920907 h 2507002"/>
                <a:gd name="connsiteX54" fmla="*/ 1007979 w 4037260"/>
                <a:gd name="connsiteY54" fmla="*/ 959007 h 2507002"/>
                <a:gd name="connsiteX55" fmla="*/ 1014329 w 4037260"/>
                <a:gd name="connsiteY55" fmla="*/ 952657 h 2507002"/>
                <a:gd name="connsiteX56" fmla="*/ 938129 w 4037260"/>
                <a:gd name="connsiteY56" fmla="*/ 889157 h 2507002"/>
                <a:gd name="connsiteX57" fmla="*/ 855579 w 4037260"/>
                <a:gd name="connsiteY57" fmla="*/ 825657 h 2507002"/>
                <a:gd name="connsiteX58" fmla="*/ 760329 w 4037260"/>
                <a:gd name="connsiteY58" fmla="*/ 724057 h 2507002"/>
                <a:gd name="connsiteX59" fmla="*/ 684129 w 4037260"/>
                <a:gd name="connsiteY59" fmla="*/ 660557 h 2507002"/>
                <a:gd name="connsiteX60" fmla="*/ 601579 w 4037260"/>
                <a:gd name="connsiteY60" fmla="*/ 590707 h 2507002"/>
                <a:gd name="connsiteX61" fmla="*/ 499979 w 4037260"/>
                <a:gd name="connsiteY61" fmla="*/ 539907 h 2507002"/>
                <a:gd name="connsiteX62" fmla="*/ 614279 w 4037260"/>
                <a:gd name="connsiteY62" fmla="*/ 565307 h 2507002"/>
                <a:gd name="connsiteX63" fmla="*/ 665079 w 4037260"/>
                <a:gd name="connsiteY63" fmla="*/ 514507 h 2507002"/>
                <a:gd name="connsiteX64" fmla="*/ 665079 w 4037260"/>
                <a:gd name="connsiteY64" fmla="*/ 597057 h 2507002"/>
                <a:gd name="connsiteX65" fmla="*/ 779379 w 4037260"/>
                <a:gd name="connsiteY65" fmla="*/ 679607 h 2507002"/>
                <a:gd name="connsiteX66" fmla="*/ 893679 w 4037260"/>
                <a:gd name="connsiteY66" fmla="*/ 755807 h 2507002"/>
                <a:gd name="connsiteX67" fmla="*/ 969879 w 4037260"/>
                <a:gd name="connsiteY67" fmla="*/ 863757 h 2507002"/>
                <a:gd name="connsiteX68" fmla="*/ 1103229 w 4037260"/>
                <a:gd name="connsiteY68" fmla="*/ 959007 h 2507002"/>
                <a:gd name="connsiteX69" fmla="*/ 1103229 w 4037260"/>
                <a:gd name="connsiteY69" fmla="*/ 889157 h 2507002"/>
                <a:gd name="connsiteX70" fmla="*/ 1058779 w 4037260"/>
                <a:gd name="connsiteY70" fmla="*/ 793907 h 2507002"/>
                <a:gd name="connsiteX71" fmla="*/ 1039729 w 4037260"/>
                <a:gd name="connsiteY71" fmla="*/ 705007 h 2507002"/>
                <a:gd name="connsiteX72" fmla="*/ 963529 w 4037260"/>
                <a:gd name="connsiteY72" fmla="*/ 641507 h 2507002"/>
                <a:gd name="connsiteX73" fmla="*/ 938129 w 4037260"/>
                <a:gd name="connsiteY73" fmla="*/ 584357 h 2507002"/>
                <a:gd name="connsiteX74" fmla="*/ 823829 w 4037260"/>
                <a:gd name="connsiteY74" fmla="*/ 482757 h 2507002"/>
                <a:gd name="connsiteX75" fmla="*/ 925429 w 4037260"/>
                <a:gd name="connsiteY75" fmla="*/ 552607 h 2507002"/>
                <a:gd name="connsiteX76" fmla="*/ 1020679 w 4037260"/>
                <a:gd name="connsiteY76" fmla="*/ 635157 h 2507002"/>
                <a:gd name="connsiteX77" fmla="*/ 1084179 w 4037260"/>
                <a:gd name="connsiteY77" fmla="*/ 781207 h 2507002"/>
                <a:gd name="connsiteX78" fmla="*/ 1109579 w 4037260"/>
                <a:gd name="connsiteY78" fmla="*/ 895507 h 2507002"/>
                <a:gd name="connsiteX79" fmla="*/ 1160379 w 4037260"/>
                <a:gd name="connsiteY79" fmla="*/ 984407 h 2507002"/>
                <a:gd name="connsiteX80" fmla="*/ 1338179 w 4037260"/>
                <a:gd name="connsiteY80" fmla="*/ 1066957 h 2507002"/>
                <a:gd name="connsiteX81" fmla="*/ 1528679 w 4037260"/>
                <a:gd name="connsiteY81" fmla="*/ 1136807 h 2507002"/>
                <a:gd name="connsiteX82" fmla="*/ 1700129 w 4037260"/>
                <a:gd name="connsiteY82" fmla="*/ 1193957 h 2507002"/>
                <a:gd name="connsiteX83" fmla="*/ 1890629 w 4037260"/>
                <a:gd name="connsiteY83" fmla="*/ 1219357 h 2507002"/>
                <a:gd name="connsiteX84" fmla="*/ 1947779 w 4037260"/>
                <a:gd name="connsiteY84" fmla="*/ 1225707 h 2507002"/>
                <a:gd name="connsiteX85" fmla="*/ 2049379 w 4037260"/>
                <a:gd name="connsiteY85" fmla="*/ 1149507 h 2507002"/>
                <a:gd name="connsiteX86" fmla="*/ 2176379 w 4037260"/>
                <a:gd name="connsiteY86" fmla="*/ 1092357 h 2507002"/>
                <a:gd name="connsiteX87" fmla="*/ 2182729 w 4037260"/>
                <a:gd name="connsiteY87" fmla="*/ 1047907 h 2507002"/>
                <a:gd name="connsiteX88" fmla="*/ 2062079 w 4037260"/>
                <a:gd name="connsiteY88" fmla="*/ 959007 h 2507002"/>
                <a:gd name="connsiteX89" fmla="*/ 2023979 w 4037260"/>
                <a:gd name="connsiteY89" fmla="*/ 870107 h 2507002"/>
                <a:gd name="connsiteX90" fmla="*/ 1941429 w 4037260"/>
                <a:gd name="connsiteY90" fmla="*/ 787557 h 2507002"/>
                <a:gd name="connsiteX91" fmla="*/ 1623929 w 4037260"/>
                <a:gd name="connsiteY91" fmla="*/ 616107 h 2507002"/>
                <a:gd name="connsiteX92" fmla="*/ 1535029 w 4037260"/>
                <a:gd name="connsiteY92" fmla="*/ 590707 h 2507002"/>
                <a:gd name="connsiteX93" fmla="*/ 1325479 w 4037260"/>
                <a:gd name="connsiteY93" fmla="*/ 565307 h 2507002"/>
                <a:gd name="connsiteX94" fmla="*/ 1242929 w 4037260"/>
                <a:gd name="connsiteY94" fmla="*/ 482757 h 2507002"/>
                <a:gd name="connsiteX95" fmla="*/ 1065129 w 4037260"/>
                <a:gd name="connsiteY95" fmla="*/ 419257 h 2507002"/>
                <a:gd name="connsiteX96" fmla="*/ 1198479 w 4037260"/>
                <a:gd name="connsiteY96" fmla="*/ 457357 h 2507002"/>
                <a:gd name="connsiteX97" fmla="*/ 1204829 w 4037260"/>
                <a:gd name="connsiteY97" fmla="*/ 393857 h 2507002"/>
                <a:gd name="connsiteX98" fmla="*/ 1115929 w 4037260"/>
                <a:gd name="connsiteY98" fmla="*/ 330357 h 2507002"/>
                <a:gd name="connsiteX99" fmla="*/ 1268329 w 4037260"/>
                <a:gd name="connsiteY99" fmla="*/ 412907 h 2507002"/>
                <a:gd name="connsiteX100" fmla="*/ 1319129 w 4037260"/>
                <a:gd name="connsiteY100" fmla="*/ 501807 h 2507002"/>
                <a:gd name="connsiteX101" fmla="*/ 1427079 w 4037260"/>
                <a:gd name="connsiteY101" fmla="*/ 565307 h 2507002"/>
                <a:gd name="connsiteX102" fmla="*/ 1547729 w 4037260"/>
                <a:gd name="connsiteY102" fmla="*/ 558957 h 2507002"/>
                <a:gd name="connsiteX103" fmla="*/ 1471529 w 4037260"/>
                <a:gd name="connsiteY103" fmla="*/ 476407 h 2507002"/>
                <a:gd name="connsiteX104" fmla="*/ 1344529 w 4037260"/>
                <a:gd name="connsiteY104" fmla="*/ 381157 h 2507002"/>
                <a:gd name="connsiteX105" fmla="*/ 1249279 w 4037260"/>
                <a:gd name="connsiteY105" fmla="*/ 324007 h 2507002"/>
                <a:gd name="connsiteX106" fmla="*/ 1166729 w 4037260"/>
                <a:gd name="connsiteY106" fmla="*/ 247807 h 2507002"/>
                <a:gd name="connsiteX107" fmla="*/ 1261979 w 4037260"/>
                <a:gd name="connsiteY107" fmla="*/ 285907 h 2507002"/>
                <a:gd name="connsiteX108" fmla="*/ 1300079 w 4037260"/>
                <a:gd name="connsiteY108" fmla="*/ 235107 h 2507002"/>
                <a:gd name="connsiteX109" fmla="*/ 1261979 w 4037260"/>
                <a:gd name="connsiteY109" fmla="*/ 165257 h 2507002"/>
                <a:gd name="connsiteX110" fmla="*/ 1306429 w 4037260"/>
                <a:gd name="connsiteY110" fmla="*/ 266857 h 2507002"/>
                <a:gd name="connsiteX111" fmla="*/ 1382629 w 4037260"/>
                <a:gd name="connsiteY111" fmla="*/ 355757 h 2507002"/>
                <a:gd name="connsiteX112" fmla="*/ 1490579 w 4037260"/>
                <a:gd name="connsiteY112" fmla="*/ 476407 h 2507002"/>
                <a:gd name="connsiteX113" fmla="*/ 1490579 w 4037260"/>
                <a:gd name="connsiteY113" fmla="*/ 387507 h 2507002"/>
                <a:gd name="connsiteX114" fmla="*/ 1496929 w 4037260"/>
                <a:gd name="connsiteY114" fmla="*/ 247807 h 2507002"/>
                <a:gd name="connsiteX115" fmla="*/ 1503279 w 4037260"/>
                <a:gd name="connsiteY115" fmla="*/ 451007 h 2507002"/>
                <a:gd name="connsiteX116" fmla="*/ 1522329 w 4037260"/>
                <a:gd name="connsiteY116" fmla="*/ 501807 h 2507002"/>
                <a:gd name="connsiteX117" fmla="*/ 1681079 w 4037260"/>
                <a:gd name="connsiteY117" fmla="*/ 603407 h 2507002"/>
                <a:gd name="connsiteX118" fmla="*/ 1839829 w 4037260"/>
                <a:gd name="connsiteY118" fmla="*/ 705007 h 2507002"/>
                <a:gd name="connsiteX119" fmla="*/ 1839829 w 4037260"/>
                <a:gd name="connsiteY119" fmla="*/ 578007 h 2507002"/>
                <a:gd name="connsiteX120" fmla="*/ 1827129 w 4037260"/>
                <a:gd name="connsiteY120" fmla="*/ 495457 h 2507002"/>
                <a:gd name="connsiteX121" fmla="*/ 1725529 w 4037260"/>
                <a:gd name="connsiteY121" fmla="*/ 393857 h 2507002"/>
                <a:gd name="connsiteX122" fmla="*/ 1744579 w 4037260"/>
                <a:gd name="connsiteY122" fmla="*/ 279557 h 2507002"/>
                <a:gd name="connsiteX123" fmla="*/ 1750929 w 4037260"/>
                <a:gd name="connsiteY123" fmla="*/ 412907 h 2507002"/>
                <a:gd name="connsiteX124" fmla="*/ 1865229 w 4037260"/>
                <a:gd name="connsiteY124" fmla="*/ 501807 h 2507002"/>
                <a:gd name="connsiteX125" fmla="*/ 1877929 w 4037260"/>
                <a:gd name="connsiteY125" fmla="*/ 622457 h 2507002"/>
                <a:gd name="connsiteX126" fmla="*/ 1839829 w 4037260"/>
                <a:gd name="connsiteY126" fmla="*/ 724057 h 2507002"/>
                <a:gd name="connsiteX127" fmla="*/ 2011279 w 4037260"/>
                <a:gd name="connsiteY127" fmla="*/ 800257 h 2507002"/>
                <a:gd name="connsiteX128" fmla="*/ 2125579 w 4037260"/>
                <a:gd name="connsiteY128" fmla="*/ 793907 h 2507002"/>
                <a:gd name="connsiteX129" fmla="*/ 2239879 w 4037260"/>
                <a:gd name="connsiteY129" fmla="*/ 755807 h 2507002"/>
                <a:gd name="connsiteX130" fmla="*/ 2208129 w 4037260"/>
                <a:gd name="connsiteY130" fmla="*/ 685957 h 2507002"/>
                <a:gd name="connsiteX131" fmla="*/ 2284329 w 4037260"/>
                <a:gd name="connsiteY131" fmla="*/ 654207 h 2507002"/>
                <a:gd name="connsiteX132" fmla="*/ 2220829 w 4037260"/>
                <a:gd name="connsiteY132" fmla="*/ 558957 h 2507002"/>
                <a:gd name="connsiteX133" fmla="*/ 2277979 w 4037260"/>
                <a:gd name="connsiteY133" fmla="*/ 419257 h 2507002"/>
                <a:gd name="connsiteX134" fmla="*/ 2163679 w 4037260"/>
                <a:gd name="connsiteY134" fmla="*/ 368457 h 2507002"/>
                <a:gd name="connsiteX135" fmla="*/ 2112879 w 4037260"/>
                <a:gd name="connsiteY135" fmla="*/ 285907 h 2507002"/>
                <a:gd name="connsiteX136" fmla="*/ 2055729 w 4037260"/>
                <a:gd name="connsiteY136" fmla="*/ 203357 h 2507002"/>
                <a:gd name="connsiteX137" fmla="*/ 1947779 w 4037260"/>
                <a:gd name="connsiteY137" fmla="*/ 63657 h 2507002"/>
                <a:gd name="connsiteX138" fmla="*/ 2062079 w 4037260"/>
                <a:gd name="connsiteY138" fmla="*/ 152557 h 2507002"/>
                <a:gd name="connsiteX139" fmla="*/ 2176379 w 4037260"/>
                <a:gd name="connsiteY139" fmla="*/ 285907 h 2507002"/>
                <a:gd name="connsiteX140" fmla="*/ 2265279 w 4037260"/>
                <a:gd name="connsiteY140" fmla="*/ 362107 h 2507002"/>
                <a:gd name="connsiteX141" fmla="*/ 2309729 w 4037260"/>
                <a:gd name="connsiteY141" fmla="*/ 451007 h 2507002"/>
                <a:gd name="connsiteX142" fmla="*/ 2265279 w 4037260"/>
                <a:gd name="connsiteY142" fmla="*/ 508157 h 2507002"/>
                <a:gd name="connsiteX143" fmla="*/ 2265279 w 4037260"/>
                <a:gd name="connsiteY143" fmla="*/ 571657 h 2507002"/>
                <a:gd name="connsiteX144" fmla="*/ 2341479 w 4037260"/>
                <a:gd name="connsiteY144" fmla="*/ 622457 h 2507002"/>
                <a:gd name="connsiteX145" fmla="*/ 2519279 w 4037260"/>
                <a:gd name="connsiteY145" fmla="*/ 451007 h 2507002"/>
                <a:gd name="connsiteX146" fmla="*/ 2633579 w 4037260"/>
                <a:gd name="connsiteY146" fmla="*/ 355757 h 2507002"/>
                <a:gd name="connsiteX147" fmla="*/ 2678029 w 4037260"/>
                <a:gd name="connsiteY147" fmla="*/ 336707 h 2507002"/>
                <a:gd name="connsiteX148" fmla="*/ 2633579 w 4037260"/>
                <a:gd name="connsiteY148" fmla="*/ 241457 h 2507002"/>
                <a:gd name="connsiteX149" fmla="*/ 2722479 w 4037260"/>
                <a:gd name="connsiteY149" fmla="*/ 158907 h 2507002"/>
                <a:gd name="connsiteX150" fmla="*/ 2697079 w 4037260"/>
                <a:gd name="connsiteY150" fmla="*/ 235107 h 2507002"/>
                <a:gd name="connsiteX151" fmla="*/ 2703429 w 4037260"/>
                <a:gd name="connsiteY151" fmla="*/ 311307 h 2507002"/>
                <a:gd name="connsiteX152" fmla="*/ 2830429 w 4037260"/>
                <a:gd name="connsiteY152" fmla="*/ 241457 h 2507002"/>
                <a:gd name="connsiteX153" fmla="*/ 2868529 w 4037260"/>
                <a:gd name="connsiteY153" fmla="*/ 152557 h 2507002"/>
                <a:gd name="connsiteX154" fmla="*/ 2912979 w 4037260"/>
                <a:gd name="connsiteY154" fmla="*/ 6507 h 2507002"/>
                <a:gd name="connsiteX155" fmla="*/ 2912979 w 4037260"/>
                <a:gd name="connsiteY155" fmla="*/ 101757 h 2507002"/>
                <a:gd name="connsiteX156" fmla="*/ 3008229 w 4037260"/>
                <a:gd name="connsiteY156" fmla="*/ 95407 h 2507002"/>
                <a:gd name="connsiteX157" fmla="*/ 3116179 w 4037260"/>
                <a:gd name="connsiteY157" fmla="*/ 157 h 2507002"/>
                <a:gd name="connsiteX158" fmla="*/ 3020929 w 4037260"/>
                <a:gd name="connsiteY158" fmla="*/ 120807 h 2507002"/>
                <a:gd name="connsiteX159" fmla="*/ 2912979 w 4037260"/>
                <a:gd name="connsiteY159" fmla="*/ 165257 h 2507002"/>
                <a:gd name="connsiteX160" fmla="*/ 2824079 w 4037260"/>
                <a:gd name="connsiteY160" fmla="*/ 247807 h 2507002"/>
                <a:gd name="connsiteX161" fmla="*/ 2747879 w 4037260"/>
                <a:gd name="connsiteY161" fmla="*/ 304957 h 2507002"/>
                <a:gd name="connsiteX162" fmla="*/ 2646279 w 4037260"/>
                <a:gd name="connsiteY162" fmla="*/ 381157 h 2507002"/>
                <a:gd name="connsiteX163" fmla="*/ 2627229 w 4037260"/>
                <a:gd name="connsiteY163" fmla="*/ 393857 h 2507002"/>
                <a:gd name="connsiteX164" fmla="*/ 2684379 w 4037260"/>
                <a:gd name="connsiteY164" fmla="*/ 412907 h 2507002"/>
                <a:gd name="connsiteX165" fmla="*/ 2773279 w 4037260"/>
                <a:gd name="connsiteY165" fmla="*/ 374807 h 2507002"/>
                <a:gd name="connsiteX166" fmla="*/ 2855829 w 4037260"/>
                <a:gd name="connsiteY166" fmla="*/ 349407 h 2507002"/>
                <a:gd name="connsiteX167" fmla="*/ 2957429 w 4037260"/>
                <a:gd name="connsiteY167" fmla="*/ 304957 h 2507002"/>
                <a:gd name="connsiteX168" fmla="*/ 3033629 w 4037260"/>
                <a:gd name="connsiteY168" fmla="*/ 304957 h 2507002"/>
                <a:gd name="connsiteX169" fmla="*/ 3078079 w 4037260"/>
                <a:gd name="connsiteY169" fmla="*/ 247807 h 2507002"/>
                <a:gd name="connsiteX170" fmla="*/ 3186029 w 4037260"/>
                <a:gd name="connsiteY170" fmla="*/ 235107 h 2507002"/>
                <a:gd name="connsiteX171" fmla="*/ 3109829 w 4037260"/>
                <a:gd name="connsiteY171" fmla="*/ 285907 h 2507002"/>
                <a:gd name="connsiteX172" fmla="*/ 3033629 w 4037260"/>
                <a:gd name="connsiteY172" fmla="*/ 330357 h 2507002"/>
                <a:gd name="connsiteX173" fmla="*/ 2938379 w 4037260"/>
                <a:gd name="connsiteY173" fmla="*/ 330357 h 2507002"/>
                <a:gd name="connsiteX174" fmla="*/ 2779629 w 4037260"/>
                <a:gd name="connsiteY174" fmla="*/ 419257 h 2507002"/>
                <a:gd name="connsiteX175" fmla="*/ 2646279 w 4037260"/>
                <a:gd name="connsiteY175" fmla="*/ 444657 h 2507002"/>
                <a:gd name="connsiteX176" fmla="*/ 2576429 w 4037260"/>
                <a:gd name="connsiteY176" fmla="*/ 444657 h 2507002"/>
                <a:gd name="connsiteX177" fmla="*/ 2462129 w 4037260"/>
                <a:gd name="connsiteY177" fmla="*/ 508157 h 2507002"/>
                <a:gd name="connsiteX178" fmla="*/ 2373229 w 4037260"/>
                <a:gd name="connsiteY178" fmla="*/ 628807 h 2507002"/>
                <a:gd name="connsiteX179" fmla="*/ 2309729 w 4037260"/>
                <a:gd name="connsiteY179" fmla="*/ 679607 h 2507002"/>
                <a:gd name="connsiteX180" fmla="*/ 2265279 w 4037260"/>
                <a:gd name="connsiteY180" fmla="*/ 705007 h 2507002"/>
                <a:gd name="connsiteX181" fmla="*/ 2309729 w 4037260"/>
                <a:gd name="connsiteY181" fmla="*/ 768507 h 2507002"/>
                <a:gd name="connsiteX182" fmla="*/ 2081129 w 4037260"/>
                <a:gd name="connsiteY182" fmla="*/ 844707 h 2507002"/>
                <a:gd name="connsiteX183" fmla="*/ 2081129 w 4037260"/>
                <a:gd name="connsiteY183" fmla="*/ 889157 h 2507002"/>
                <a:gd name="connsiteX184" fmla="*/ 2144629 w 4037260"/>
                <a:gd name="connsiteY184" fmla="*/ 952657 h 2507002"/>
                <a:gd name="connsiteX185" fmla="*/ 2233529 w 4037260"/>
                <a:gd name="connsiteY185" fmla="*/ 959007 h 2507002"/>
                <a:gd name="connsiteX186" fmla="*/ 2258929 w 4037260"/>
                <a:gd name="connsiteY186" fmla="*/ 1022507 h 2507002"/>
                <a:gd name="connsiteX187" fmla="*/ 2430379 w 4037260"/>
                <a:gd name="connsiteY187" fmla="*/ 1016157 h 2507002"/>
                <a:gd name="connsiteX188" fmla="*/ 2785979 w 4037260"/>
                <a:gd name="connsiteY188" fmla="*/ 920907 h 2507002"/>
                <a:gd name="connsiteX189" fmla="*/ 3020929 w 4037260"/>
                <a:gd name="connsiteY189" fmla="*/ 844707 h 2507002"/>
                <a:gd name="connsiteX190" fmla="*/ 3179679 w 4037260"/>
                <a:gd name="connsiteY190" fmla="*/ 724057 h 2507002"/>
                <a:gd name="connsiteX191" fmla="*/ 3325729 w 4037260"/>
                <a:gd name="connsiteY191" fmla="*/ 533557 h 2507002"/>
                <a:gd name="connsiteX192" fmla="*/ 3446379 w 4037260"/>
                <a:gd name="connsiteY192" fmla="*/ 374807 h 2507002"/>
                <a:gd name="connsiteX193" fmla="*/ 3554329 w 4037260"/>
                <a:gd name="connsiteY193" fmla="*/ 158907 h 2507002"/>
                <a:gd name="connsiteX194" fmla="*/ 3484479 w 4037260"/>
                <a:gd name="connsiteY194" fmla="*/ 349407 h 2507002"/>
                <a:gd name="connsiteX195" fmla="*/ 3668629 w 4037260"/>
                <a:gd name="connsiteY195" fmla="*/ 273207 h 2507002"/>
                <a:gd name="connsiteX196" fmla="*/ 3744829 w 4037260"/>
                <a:gd name="connsiteY196" fmla="*/ 146207 h 2507002"/>
                <a:gd name="connsiteX197" fmla="*/ 3668629 w 4037260"/>
                <a:gd name="connsiteY197" fmla="*/ 304957 h 2507002"/>
                <a:gd name="connsiteX198" fmla="*/ 3452729 w 4037260"/>
                <a:gd name="connsiteY198" fmla="*/ 438307 h 2507002"/>
                <a:gd name="connsiteX199" fmla="*/ 3351129 w 4037260"/>
                <a:gd name="connsiteY199" fmla="*/ 578007 h 2507002"/>
                <a:gd name="connsiteX200" fmla="*/ 3255879 w 4037260"/>
                <a:gd name="connsiteY200" fmla="*/ 711357 h 2507002"/>
                <a:gd name="connsiteX201" fmla="*/ 3459079 w 4037260"/>
                <a:gd name="connsiteY201" fmla="*/ 673257 h 2507002"/>
                <a:gd name="connsiteX202" fmla="*/ 3636879 w 4037260"/>
                <a:gd name="connsiteY202" fmla="*/ 622457 h 2507002"/>
                <a:gd name="connsiteX203" fmla="*/ 3757529 w 4037260"/>
                <a:gd name="connsiteY203" fmla="*/ 539907 h 2507002"/>
                <a:gd name="connsiteX204" fmla="*/ 3865479 w 4037260"/>
                <a:gd name="connsiteY204" fmla="*/ 476407 h 2507002"/>
                <a:gd name="connsiteX205" fmla="*/ 3935329 w 4037260"/>
                <a:gd name="connsiteY205" fmla="*/ 343057 h 2507002"/>
                <a:gd name="connsiteX206" fmla="*/ 3897229 w 4037260"/>
                <a:gd name="connsiteY206" fmla="*/ 190657 h 2507002"/>
                <a:gd name="connsiteX207" fmla="*/ 3941679 w 4037260"/>
                <a:gd name="connsiteY207" fmla="*/ 304957 h 2507002"/>
                <a:gd name="connsiteX208" fmla="*/ 4036929 w 4037260"/>
                <a:gd name="connsiteY208" fmla="*/ 298607 h 2507002"/>
                <a:gd name="connsiteX209" fmla="*/ 3967079 w 4037260"/>
                <a:gd name="connsiteY209" fmla="*/ 368457 h 2507002"/>
                <a:gd name="connsiteX210" fmla="*/ 3814679 w 4037260"/>
                <a:gd name="connsiteY210" fmla="*/ 539907 h 2507002"/>
                <a:gd name="connsiteX211" fmla="*/ 3649579 w 4037260"/>
                <a:gd name="connsiteY211" fmla="*/ 654207 h 2507002"/>
                <a:gd name="connsiteX212" fmla="*/ 3370179 w 4037260"/>
                <a:gd name="connsiteY212" fmla="*/ 717707 h 2507002"/>
                <a:gd name="connsiteX213" fmla="*/ 3217779 w 4037260"/>
                <a:gd name="connsiteY213" fmla="*/ 730407 h 2507002"/>
                <a:gd name="connsiteX214" fmla="*/ 3166979 w 4037260"/>
                <a:gd name="connsiteY214" fmla="*/ 762157 h 2507002"/>
                <a:gd name="connsiteX215" fmla="*/ 3065379 w 4037260"/>
                <a:gd name="connsiteY215" fmla="*/ 857407 h 2507002"/>
                <a:gd name="connsiteX216" fmla="*/ 2849479 w 4037260"/>
                <a:gd name="connsiteY216" fmla="*/ 908207 h 2507002"/>
                <a:gd name="connsiteX217" fmla="*/ 2684379 w 4037260"/>
                <a:gd name="connsiteY217" fmla="*/ 971707 h 2507002"/>
                <a:gd name="connsiteX218" fmla="*/ 2404979 w 4037260"/>
                <a:gd name="connsiteY218" fmla="*/ 1035207 h 2507002"/>
                <a:gd name="connsiteX219" fmla="*/ 2220829 w 4037260"/>
                <a:gd name="connsiteY219" fmla="*/ 1079657 h 2507002"/>
                <a:gd name="connsiteX220" fmla="*/ 2144629 w 4037260"/>
                <a:gd name="connsiteY220" fmla="*/ 1155857 h 2507002"/>
                <a:gd name="connsiteX221" fmla="*/ 2055729 w 4037260"/>
                <a:gd name="connsiteY221" fmla="*/ 1238407 h 2507002"/>
                <a:gd name="connsiteX222" fmla="*/ 2093829 w 4037260"/>
                <a:gd name="connsiteY222" fmla="*/ 1282857 h 2507002"/>
                <a:gd name="connsiteX223" fmla="*/ 2227179 w 4037260"/>
                <a:gd name="connsiteY223" fmla="*/ 1441607 h 2507002"/>
                <a:gd name="connsiteX224" fmla="*/ 2106529 w 4037260"/>
                <a:gd name="connsiteY224" fmla="*/ 1555907 h 2507002"/>
                <a:gd name="connsiteX225" fmla="*/ 1700129 w 4037260"/>
                <a:gd name="connsiteY225" fmla="*/ 1752757 h 2507002"/>
                <a:gd name="connsiteX226" fmla="*/ 1750929 w 4037260"/>
                <a:gd name="connsiteY226" fmla="*/ 1892457 h 2507002"/>
                <a:gd name="connsiteX227" fmla="*/ 1750929 w 4037260"/>
                <a:gd name="connsiteY227" fmla="*/ 2025807 h 2507002"/>
                <a:gd name="connsiteX228" fmla="*/ 1706479 w 4037260"/>
                <a:gd name="connsiteY228" fmla="*/ 2114707 h 2507002"/>
                <a:gd name="connsiteX229" fmla="*/ 1998579 w 4037260"/>
                <a:gd name="connsiteY229" fmla="*/ 2095657 h 2507002"/>
                <a:gd name="connsiteX230" fmla="*/ 2138279 w 4037260"/>
                <a:gd name="connsiteY230" fmla="*/ 2108357 h 2507002"/>
                <a:gd name="connsiteX231" fmla="*/ 2322429 w 4037260"/>
                <a:gd name="connsiteY231" fmla="*/ 2051207 h 2507002"/>
                <a:gd name="connsiteX232" fmla="*/ 2525629 w 4037260"/>
                <a:gd name="connsiteY232" fmla="*/ 2025807 h 2507002"/>
                <a:gd name="connsiteX233" fmla="*/ 2684379 w 4037260"/>
                <a:gd name="connsiteY233" fmla="*/ 1949607 h 2507002"/>
                <a:gd name="connsiteX234" fmla="*/ 2843129 w 4037260"/>
                <a:gd name="connsiteY234" fmla="*/ 1848007 h 2507002"/>
                <a:gd name="connsiteX235" fmla="*/ 3046329 w 4037260"/>
                <a:gd name="connsiteY235" fmla="*/ 1778157 h 2507002"/>
                <a:gd name="connsiteX236" fmla="*/ 3205079 w 4037260"/>
                <a:gd name="connsiteY236" fmla="*/ 1638457 h 2507002"/>
                <a:gd name="connsiteX237" fmla="*/ 3300329 w 4037260"/>
                <a:gd name="connsiteY237" fmla="*/ 1587657 h 2507002"/>
                <a:gd name="connsiteX238" fmla="*/ 3503529 w 4037260"/>
                <a:gd name="connsiteY238" fmla="*/ 1587657 h 2507002"/>
                <a:gd name="connsiteX239" fmla="*/ 3630529 w 4037260"/>
                <a:gd name="connsiteY239" fmla="*/ 1562257 h 2507002"/>
                <a:gd name="connsiteX240" fmla="*/ 3744829 w 4037260"/>
                <a:gd name="connsiteY240" fmla="*/ 1486057 h 2507002"/>
                <a:gd name="connsiteX241" fmla="*/ 3649579 w 4037260"/>
                <a:gd name="connsiteY241" fmla="*/ 1594007 h 2507002"/>
                <a:gd name="connsiteX242" fmla="*/ 3338429 w 4037260"/>
                <a:gd name="connsiteY242" fmla="*/ 1606707 h 2507002"/>
                <a:gd name="connsiteX243" fmla="*/ 3211429 w 4037260"/>
                <a:gd name="connsiteY243" fmla="*/ 1657507 h 2507002"/>
                <a:gd name="connsiteX244" fmla="*/ 3103479 w 4037260"/>
                <a:gd name="connsiteY244" fmla="*/ 1803557 h 2507002"/>
                <a:gd name="connsiteX245" fmla="*/ 2989179 w 4037260"/>
                <a:gd name="connsiteY245" fmla="*/ 1848007 h 2507002"/>
                <a:gd name="connsiteX246" fmla="*/ 2811379 w 4037260"/>
                <a:gd name="connsiteY246" fmla="*/ 1911507 h 2507002"/>
                <a:gd name="connsiteX247" fmla="*/ 2576429 w 4037260"/>
                <a:gd name="connsiteY247" fmla="*/ 2025807 h 2507002"/>
                <a:gd name="connsiteX248" fmla="*/ 2347829 w 4037260"/>
                <a:gd name="connsiteY248" fmla="*/ 2076607 h 2507002"/>
                <a:gd name="connsiteX249" fmla="*/ 2189079 w 4037260"/>
                <a:gd name="connsiteY249" fmla="*/ 2114707 h 2507002"/>
                <a:gd name="connsiteX250" fmla="*/ 1947779 w 4037260"/>
                <a:gd name="connsiteY250" fmla="*/ 2140107 h 2507002"/>
                <a:gd name="connsiteX251" fmla="*/ 1776329 w 4037260"/>
                <a:gd name="connsiteY251" fmla="*/ 2133757 h 2507002"/>
                <a:gd name="connsiteX252" fmla="*/ 1935079 w 4037260"/>
                <a:gd name="connsiteY252" fmla="*/ 2203607 h 2507002"/>
                <a:gd name="connsiteX253" fmla="*/ 2023979 w 4037260"/>
                <a:gd name="connsiteY253" fmla="*/ 2273457 h 2507002"/>
                <a:gd name="connsiteX254" fmla="*/ 1846179 w 4037260"/>
                <a:gd name="connsiteY254" fmla="*/ 2197257 h 2507002"/>
                <a:gd name="connsiteX255" fmla="*/ 1712829 w 4037260"/>
                <a:gd name="connsiteY255" fmla="*/ 2171857 h 2507002"/>
                <a:gd name="connsiteX256" fmla="*/ 1585829 w 4037260"/>
                <a:gd name="connsiteY256" fmla="*/ 2159157 h 2507002"/>
                <a:gd name="connsiteX257" fmla="*/ 1420550 w 4037260"/>
                <a:gd name="connsiteY257" fmla="*/ 2218704 h 2507002"/>
                <a:gd name="connsiteX258" fmla="*/ 1214774 w 4037260"/>
                <a:gd name="connsiteY258" fmla="*/ 2247288 h 2507002"/>
                <a:gd name="connsiteX259" fmla="*/ 1089688 w 4037260"/>
                <a:gd name="connsiteY259" fmla="*/ 2257645 h 2507002"/>
                <a:gd name="connsiteX260" fmla="*/ 1014329 w 4037260"/>
                <a:gd name="connsiteY260" fmla="*/ 2265372 h 2507002"/>
                <a:gd name="connsiteX261" fmla="*/ 938129 w 4037260"/>
                <a:gd name="connsiteY261" fmla="*/ 2273457 h 2507002"/>
                <a:gd name="connsiteX262" fmla="*/ 719779 w 4037260"/>
                <a:gd name="connsiteY262" fmla="*/ 2323416 h 2507002"/>
                <a:gd name="connsiteX263" fmla="*/ 518850 w 4037260"/>
                <a:gd name="connsiteY263" fmla="*/ 2340373 h 2507002"/>
                <a:gd name="connsiteX264" fmla="*/ 366629 w 4037260"/>
                <a:gd name="connsiteY264" fmla="*/ 2330607 h 2507002"/>
                <a:gd name="connsiteX265" fmla="*/ 315829 w 4037260"/>
                <a:gd name="connsiteY265" fmla="*/ 2457607 h 2507002"/>
                <a:gd name="connsiteX266" fmla="*/ 315829 w 4037260"/>
                <a:gd name="connsiteY266" fmla="*/ 2368707 h 2507002"/>
                <a:gd name="connsiteX267" fmla="*/ 47215 w 4037260"/>
                <a:gd name="connsiteY267" fmla="*/ 2497819 h 2507002"/>
                <a:gd name="connsiteX268" fmla="*/ 23729 w 4037260"/>
                <a:gd name="connsiteY268" fmla="*/ 2476657 h 2507002"/>
                <a:gd name="connsiteX0" fmla="*/ 23729 w 4037260"/>
                <a:gd name="connsiteY0" fmla="*/ 2476657 h 2507002"/>
                <a:gd name="connsiteX1" fmla="*/ 296779 w 4037260"/>
                <a:gd name="connsiteY1" fmla="*/ 2317907 h 2507002"/>
                <a:gd name="connsiteX2" fmla="*/ 538079 w 4037260"/>
                <a:gd name="connsiteY2" fmla="*/ 2298857 h 2507002"/>
                <a:gd name="connsiteX3" fmla="*/ 677779 w 4037260"/>
                <a:gd name="connsiteY3" fmla="*/ 2311557 h 2507002"/>
                <a:gd name="connsiteX4" fmla="*/ 849229 w 4037260"/>
                <a:gd name="connsiteY4" fmla="*/ 2241707 h 2507002"/>
                <a:gd name="connsiteX5" fmla="*/ 1166729 w 4037260"/>
                <a:gd name="connsiteY5" fmla="*/ 2197257 h 2507002"/>
                <a:gd name="connsiteX6" fmla="*/ 1319129 w 4037260"/>
                <a:gd name="connsiteY6" fmla="*/ 2178207 h 2507002"/>
                <a:gd name="connsiteX7" fmla="*/ 1439779 w 4037260"/>
                <a:gd name="connsiteY7" fmla="*/ 2140107 h 2507002"/>
                <a:gd name="connsiteX8" fmla="*/ 1439779 w 4037260"/>
                <a:gd name="connsiteY8" fmla="*/ 2089307 h 2507002"/>
                <a:gd name="connsiteX9" fmla="*/ 1325479 w 4037260"/>
                <a:gd name="connsiteY9" fmla="*/ 2063907 h 2507002"/>
                <a:gd name="connsiteX10" fmla="*/ 1128629 w 4037260"/>
                <a:gd name="connsiteY10" fmla="*/ 2044857 h 2507002"/>
                <a:gd name="connsiteX11" fmla="*/ 982579 w 4037260"/>
                <a:gd name="connsiteY11" fmla="*/ 2006757 h 2507002"/>
                <a:gd name="connsiteX12" fmla="*/ 842879 w 4037260"/>
                <a:gd name="connsiteY12" fmla="*/ 1924207 h 2507002"/>
                <a:gd name="connsiteX13" fmla="*/ 671429 w 4037260"/>
                <a:gd name="connsiteY13" fmla="*/ 1879757 h 2507002"/>
                <a:gd name="connsiteX14" fmla="*/ 747629 w 4037260"/>
                <a:gd name="connsiteY14" fmla="*/ 1886107 h 2507002"/>
                <a:gd name="connsiteX15" fmla="*/ 1077829 w 4037260"/>
                <a:gd name="connsiteY15" fmla="*/ 1955957 h 2507002"/>
                <a:gd name="connsiteX16" fmla="*/ 1211179 w 4037260"/>
                <a:gd name="connsiteY16" fmla="*/ 2013107 h 2507002"/>
                <a:gd name="connsiteX17" fmla="*/ 1382629 w 4037260"/>
                <a:gd name="connsiteY17" fmla="*/ 2025807 h 2507002"/>
                <a:gd name="connsiteX18" fmla="*/ 1484229 w 4037260"/>
                <a:gd name="connsiteY18" fmla="*/ 2051207 h 2507002"/>
                <a:gd name="connsiteX19" fmla="*/ 1528679 w 4037260"/>
                <a:gd name="connsiteY19" fmla="*/ 2114707 h 2507002"/>
                <a:gd name="connsiteX20" fmla="*/ 1700129 w 4037260"/>
                <a:gd name="connsiteY20" fmla="*/ 2019457 h 2507002"/>
                <a:gd name="connsiteX21" fmla="*/ 1630279 w 4037260"/>
                <a:gd name="connsiteY21" fmla="*/ 1803557 h 2507002"/>
                <a:gd name="connsiteX22" fmla="*/ 1592179 w 4037260"/>
                <a:gd name="connsiteY22" fmla="*/ 1752757 h 2507002"/>
                <a:gd name="connsiteX23" fmla="*/ 1642979 w 4037260"/>
                <a:gd name="connsiteY23" fmla="*/ 1701957 h 2507002"/>
                <a:gd name="connsiteX24" fmla="*/ 1477879 w 4037260"/>
                <a:gd name="connsiteY24" fmla="*/ 1682907 h 2507002"/>
                <a:gd name="connsiteX25" fmla="*/ 1300079 w 4037260"/>
                <a:gd name="connsiteY25" fmla="*/ 1644807 h 2507002"/>
                <a:gd name="connsiteX26" fmla="*/ 1065129 w 4037260"/>
                <a:gd name="connsiteY26" fmla="*/ 1600357 h 2507002"/>
                <a:gd name="connsiteX27" fmla="*/ 906379 w 4037260"/>
                <a:gd name="connsiteY27" fmla="*/ 1587657 h 2507002"/>
                <a:gd name="connsiteX28" fmla="*/ 823829 w 4037260"/>
                <a:gd name="connsiteY28" fmla="*/ 1536857 h 2507002"/>
                <a:gd name="connsiteX29" fmla="*/ 969879 w 4037260"/>
                <a:gd name="connsiteY29" fmla="*/ 1555907 h 2507002"/>
                <a:gd name="connsiteX30" fmla="*/ 1147679 w 4037260"/>
                <a:gd name="connsiteY30" fmla="*/ 1555907 h 2507002"/>
                <a:gd name="connsiteX31" fmla="*/ 1274679 w 4037260"/>
                <a:gd name="connsiteY31" fmla="*/ 1574957 h 2507002"/>
                <a:gd name="connsiteX32" fmla="*/ 1427079 w 4037260"/>
                <a:gd name="connsiteY32" fmla="*/ 1632107 h 2507002"/>
                <a:gd name="connsiteX33" fmla="*/ 1554079 w 4037260"/>
                <a:gd name="connsiteY33" fmla="*/ 1644807 h 2507002"/>
                <a:gd name="connsiteX34" fmla="*/ 1668379 w 4037260"/>
                <a:gd name="connsiteY34" fmla="*/ 1682907 h 2507002"/>
                <a:gd name="connsiteX35" fmla="*/ 1827129 w 4037260"/>
                <a:gd name="connsiteY35" fmla="*/ 1638457 h 2507002"/>
                <a:gd name="connsiteX36" fmla="*/ 1985879 w 4037260"/>
                <a:gd name="connsiteY36" fmla="*/ 1574957 h 2507002"/>
                <a:gd name="connsiteX37" fmla="*/ 2112879 w 4037260"/>
                <a:gd name="connsiteY37" fmla="*/ 1460657 h 2507002"/>
                <a:gd name="connsiteX38" fmla="*/ 2062079 w 4037260"/>
                <a:gd name="connsiteY38" fmla="*/ 1403507 h 2507002"/>
                <a:gd name="connsiteX39" fmla="*/ 1928729 w 4037260"/>
                <a:gd name="connsiteY39" fmla="*/ 1282857 h 2507002"/>
                <a:gd name="connsiteX40" fmla="*/ 1725529 w 4037260"/>
                <a:gd name="connsiteY40" fmla="*/ 1219357 h 2507002"/>
                <a:gd name="connsiteX41" fmla="*/ 1452479 w 4037260"/>
                <a:gd name="connsiteY41" fmla="*/ 1149507 h 2507002"/>
                <a:gd name="connsiteX42" fmla="*/ 1300079 w 4037260"/>
                <a:gd name="connsiteY42" fmla="*/ 1073307 h 2507002"/>
                <a:gd name="connsiteX43" fmla="*/ 1134979 w 4037260"/>
                <a:gd name="connsiteY43" fmla="*/ 978057 h 2507002"/>
                <a:gd name="connsiteX44" fmla="*/ 995279 w 4037260"/>
                <a:gd name="connsiteY44" fmla="*/ 978057 h 2507002"/>
                <a:gd name="connsiteX45" fmla="*/ 811129 w 4037260"/>
                <a:gd name="connsiteY45" fmla="*/ 959007 h 2507002"/>
                <a:gd name="connsiteX46" fmla="*/ 690479 w 4037260"/>
                <a:gd name="connsiteY46" fmla="*/ 857407 h 2507002"/>
                <a:gd name="connsiteX47" fmla="*/ 538079 w 4037260"/>
                <a:gd name="connsiteY47" fmla="*/ 838357 h 2507002"/>
                <a:gd name="connsiteX48" fmla="*/ 449179 w 4037260"/>
                <a:gd name="connsiteY48" fmla="*/ 838357 h 2507002"/>
                <a:gd name="connsiteX49" fmla="*/ 582529 w 4037260"/>
                <a:gd name="connsiteY49" fmla="*/ 787557 h 2507002"/>
                <a:gd name="connsiteX50" fmla="*/ 449179 w 4037260"/>
                <a:gd name="connsiteY50" fmla="*/ 762157 h 2507002"/>
                <a:gd name="connsiteX51" fmla="*/ 538079 w 4037260"/>
                <a:gd name="connsiteY51" fmla="*/ 755807 h 2507002"/>
                <a:gd name="connsiteX52" fmla="*/ 684129 w 4037260"/>
                <a:gd name="connsiteY52" fmla="*/ 825657 h 2507002"/>
                <a:gd name="connsiteX53" fmla="*/ 811129 w 4037260"/>
                <a:gd name="connsiteY53" fmla="*/ 920907 h 2507002"/>
                <a:gd name="connsiteX54" fmla="*/ 1007979 w 4037260"/>
                <a:gd name="connsiteY54" fmla="*/ 959007 h 2507002"/>
                <a:gd name="connsiteX55" fmla="*/ 1014329 w 4037260"/>
                <a:gd name="connsiteY55" fmla="*/ 952657 h 2507002"/>
                <a:gd name="connsiteX56" fmla="*/ 938129 w 4037260"/>
                <a:gd name="connsiteY56" fmla="*/ 889157 h 2507002"/>
                <a:gd name="connsiteX57" fmla="*/ 855579 w 4037260"/>
                <a:gd name="connsiteY57" fmla="*/ 825657 h 2507002"/>
                <a:gd name="connsiteX58" fmla="*/ 760329 w 4037260"/>
                <a:gd name="connsiteY58" fmla="*/ 724057 h 2507002"/>
                <a:gd name="connsiteX59" fmla="*/ 684129 w 4037260"/>
                <a:gd name="connsiteY59" fmla="*/ 660557 h 2507002"/>
                <a:gd name="connsiteX60" fmla="*/ 601579 w 4037260"/>
                <a:gd name="connsiteY60" fmla="*/ 590707 h 2507002"/>
                <a:gd name="connsiteX61" fmla="*/ 499979 w 4037260"/>
                <a:gd name="connsiteY61" fmla="*/ 539907 h 2507002"/>
                <a:gd name="connsiteX62" fmla="*/ 614279 w 4037260"/>
                <a:gd name="connsiteY62" fmla="*/ 565307 h 2507002"/>
                <a:gd name="connsiteX63" fmla="*/ 665079 w 4037260"/>
                <a:gd name="connsiteY63" fmla="*/ 514507 h 2507002"/>
                <a:gd name="connsiteX64" fmla="*/ 665079 w 4037260"/>
                <a:gd name="connsiteY64" fmla="*/ 597057 h 2507002"/>
                <a:gd name="connsiteX65" fmla="*/ 779379 w 4037260"/>
                <a:gd name="connsiteY65" fmla="*/ 679607 h 2507002"/>
                <a:gd name="connsiteX66" fmla="*/ 893679 w 4037260"/>
                <a:gd name="connsiteY66" fmla="*/ 755807 h 2507002"/>
                <a:gd name="connsiteX67" fmla="*/ 969879 w 4037260"/>
                <a:gd name="connsiteY67" fmla="*/ 863757 h 2507002"/>
                <a:gd name="connsiteX68" fmla="*/ 1103229 w 4037260"/>
                <a:gd name="connsiteY68" fmla="*/ 959007 h 2507002"/>
                <a:gd name="connsiteX69" fmla="*/ 1103229 w 4037260"/>
                <a:gd name="connsiteY69" fmla="*/ 889157 h 2507002"/>
                <a:gd name="connsiteX70" fmla="*/ 1058779 w 4037260"/>
                <a:gd name="connsiteY70" fmla="*/ 793907 h 2507002"/>
                <a:gd name="connsiteX71" fmla="*/ 1039729 w 4037260"/>
                <a:gd name="connsiteY71" fmla="*/ 705007 h 2507002"/>
                <a:gd name="connsiteX72" fmla="*/ 963529 w 4037260"/>
                <a:gd name="connsiteY72" fmla="*/ 641507 h 2507002"/>
                <a:gd name="connsiteX73" fmla="*/ 938129 w 4037260"/>
                <a:gd name="connsiteY73" fmla="*/ 584357 h 2507002"/>
                <a:gd name="connsiteX74" fmla="*/ 823829 w 4037260"/>
                <a:gd name="connsiteY74" fmla="*/ 482757 h 2507002"/>
                <a:gd name="connsiteX75" fmla="*/ 925429 w 4037260"/>
                <a:gd name="connsiteY75" fmla="*/ 552607 h 2507002"/>
                <a:gd name="connsiteX76" fmla="*/ 1020679 w 4037260"/>
                <a:gd name="connsiteY76" fmla="*/ 635157 h 2507002"/>
                <a:gd name="connsiteX77" fmla="*/ 1084179 w 4037260"/>
                <a:gd name="connsiteY77" fmla="*/ 781207 h 2507002"/>
                <a:gd name="connsiteX78" fmla="*/ 1109579 w 4037260"/>
                <a:gd name="connsiteY78" fmla="*/ 895507 h 2507002"/>
                <a:gd name="connsiteX79" fmla="*/ 1160379 w 4037260"/>
                <a:gd name="connsiteY79" fmla="*/ 984407 h 2507002"/>
                <a:gd name="connsiteX80" fmla="*/ 1338179 w 4037260"/>
                <a:gd name="connsiteY80" fmla="*/ 1066957 h 2507002"/>
                <a:gd name="connsiteX81" fmla="*/ 1528679 w 4037260"/>
                <a:gd name="connsiteY81" fmla="*/ 1136807 h 2507002"/>
                <a:gd name="connsiteX82" fmla="*/ 1700129 w 4037260"/>
                <a:gd name="connsiteY82" fmla="*/ 1193957 h 2507002"/>
                <a:gd name="connsiteX83" fmla="*/ 1890629 w 4037260"/>
                <a:gd name="connsiteY83" fmla="*/ 1219357 h 2507002"/>
                <a:gd name="connsiteX84" fmla="*/ 1947779 w 4037260"/>
                <a:gd name="connsiteY84" fmla="*/ 1225707 h 2507002"/>
                <a:gd name="connsiteX85" fmla="*/ 2049379 w 4037260"/>
                <a:gd name="connsiteY85" fmla="*/ 1149507 h 2507002"/>
                <a:gd name="connsiteX86" fmla="*/ 2176379 w 4037260"/>
                <a:gd name="connsiteY86" fmla="*/ 1092357 h 2507002"/>
                <a:gd name="connsiteX87" fmla="*/ 2182729 w 4037260"/>
                <a:gd name="connsiteY87" fmla="*/ 1047907 h 2507002"/>
                <a:gd name="connsiteX88" fmla="*/ 2062079 w 4037260"/>
                <a:gd name="connsiteY88" fmla="*/ 959007 h 2507002"/>
                <a:gd name="connsiteX89" fmla="*/ 2023979 w 4037260"/>
                <a:gd name="connsiteY89" fmla="*/ 870107 h 2507002"/>
                <a:gd name="connsiteX90" fmla="*/ 1941429 w 4037260"/>
                <a:gd name="connsiteY90" fmla="*/ 787557 h 2507002"/>
                <a:gd name="connsiteX91" fmla="*/ 1623929 w 4037260"/>
                <a:gd name="connsiteY91" fmla="*/ 616107 h 2507002"/>
                <a:gd name="connsiteX92" fmla="*/ 1535029 w 4037260"/>
                <a:gd name="connsiteY92" fmla="*/ 590707 h 2507002"/>
                <a:gd name="connsiteX93" fmla="*/ 1325479 w 4037260"/>
                <a:gd name="connsiteY93" fmla="*/ 565307 h 2507002"/>
                <a:gd name="connsiteX94" fmla="*/ 1242929 w 4037260"/>
                <a:gd name="connsiteY94" fmla="*/ 482757 h 2507002"/>
                <a:gd name="connsiteX95" fmla="*/ 1065129 w 4037260"/>
                <a:gd name="connsiteY95" fmla="*/ 419257 h 2507002"/>
                <a:gd name="connsiteX96" fmla="*/ 1198479 w 4037260"/>
                <a:gd name="connsiteY96" fmla="*/ 457357 h 2507002"/>
                <a:gd name="connsiteX97" fmla="*/ 1204829 w 4037260"/>
                <a:gd name="connsiteY97" fmla="*/ 393857 h 2507002"/>
                <a:gd name="connsiteX98" fmla="*/ 1115929 w 4037260"/>
                <a:gd name="connsiteY98" fmla="*/ 330357 h 2507002"/>
                <a:gd name="connsiteX99" fmla="*/ 1268329 w 4037260"/>
                <a:gd name="connsiteY99" fmla="*/ 412907 h 2507002"/>
                <a:gd name="connsiteX100" fmla="*/ 1319129 w 4037260"/>
                <a:gd name="connsiteY100" fmla="*/ 501807 h 2507002"/>
                <a:gd name="connsiteX101" fmla="*/ 1427079 w 4037260"/>
                <a:gd name="connsiteY101" fmla="*/ 565307 h 2507002"/>
                <a:gd name="connsiteX102" fmla="*/ 1547729 w 4037260"/>
                <a:gd name="connsiteY102" fmla="*/ 558957 h 2507002"/>
                <a:gd name="connsiteX103" fmla="*/ 1471529 w 4037260"/>
                <a:gd name="connsiteY103" fmla="*/ 476407 h 2507002"/>
                <a:gd name="connsiteX104" fmla="*/ 1344529 w 4037260"/>
                <a:gd name="connsiteY104" fmla="*/ 381157 h 2507002"/>
                <a:gd name="connsiteX105" fmla="*/ 1249279 w 4037260"/>
                <a:gd name="connsiteY105" fmla="*/ 324007 h 2507002"/>
                <a:gd name="connsiteX106" fmla="*/ 1166729 w 4037260"/>
                <a:gd name="connsiteY106" fmla="*/ 247807 h 2507002"/>
                <a:gd name="connsiteX107" fmla="*/ 1261979 w 4037260"/>
                <a:gd name="connsiteY107" fmla="*/ 285907 h 2507002"/>
                <a:gd name="connsiteX108" fmla="*/ 1300079 w 4037260"/>
                <a:gd name="connsiteY108" fmla="*/ 235107 h 2507002"/>
                <a:gd name="connsiteX109" fmla="*/ 1261979 w 4037260"/>
                <a:gd name="connsiteY109" fmla="*/ 165257 h 2507002"/>
                <a:gd name="connsiteX110" fmla="*/ 1306429 w 4037260"/>
                <a:gd name="connsiteY110" fmla="*/ 266857 h 2507002"/>
                <a:gd name="connsiteX111" fmla="*/ 1382629 w 4037260"/>
                <a:gd name="connsiteY111" fmla="*/ 355757 h 2507002"/>
                <a:gd name="connsiteX112" fmla="*/ 1490579 w 4037260"/>
                <a:gd name="connsiteY112" fmla="*/ 476407 h 2507002"/>
                <a:gd name="connsiteX113" fmla="*/ 1490579 w 4037260"/>
                <a:gd name="connsiteY113" fmla="*/ 387507 h 2507002"/>
                <a:gd name="connsiteX114" fmla="*/ 1496929 w 4037260"/>
                <a:gd name="connsiteY114" fmla="*/ 247807 h 2507002"/>
                <a:gd name="connsiteX115" fmla="*/ 1503279 w 4037260"/>
                <a:gd name="connsiteY115" fmla="*/ 451007 h 2507002"/>
                <a:gd name="connsiteX116" fmla="*/ 1522329 w 4037260"/>
                <a:gd name="connsiteY116" fmla="*/ 501807 h 2507002"/>
                <a:gd name="connsiteX117" fmla="*/ 1681079 w 4037260"/>
                <a:gd name="connsiteY117" fmla="*/ 603407 h 2507002"/>
                <a:gd name="connsiteX118" fmla="*/ 1839829 w 4037260"/>
                <a:gd name="connsiteY118" fmla="*/ 705007 h 2507002"/>
                <a:gd name="connsiteX119" fmla="*/ 1839829 w 4037260"/>
                <a:gd name="connsiteY119" fmla="*/ 578007 h 2507002"/>
                <a:gd name="connsiteX120" fmla="*/ 1827129 w 4037260"/>
                <a:gd name="connsiteY120" fmla="*/ 495457 h 2507002"/>
                <a:gd name="connsiteX121" fmla="*/ 1725529 w 4037260"/>
                <a:gd name="connsiteY121" fmla="*/ 393857 h 2507002"/>
                <a:gd name="connsiteX122" fmla="*/ 1744579 w 4037260"/>
                <a:gd name="connsiteY122" fmla="*/ 279557 h 2507002"/>
                <a:gd name="connsiteX123" fmla="*/ 1750929 w 4037260"/>
                <a:gd name="connsiteY123" fmla="*/ 412907 h 2507002"/>
                <a:gd name="connsiteX124" fmla="*/ 1865229 w 4037260"/>
                <a:gd name="connsiteY124" fmla="*/ 501807 h 2507002"/>
                <a:gd name="connsiteX125" fmla="*/ 1877929 w 4037260"/>
                <a:gd name="connsiteY125" fmla="*/ 622457 h 2507002"/>
                <a:gd name="connsiteX126" fmla="*/ 1839829 w 4037260"/>
                <a:gd name="connsiteY126" fmla="*/ 724057 h 2507002"/>
                <a:gd name="connsiteX127" fmla="*/ 2011279 w 4037260"/>
                <a:gd name="connsiteY127" fmla="*/ 800257 h 2507002"/>
                <a:gd name="connsiteX128" fmla="*/ 2125579 w 4037260"/>
                <a:gd name="connsiteY128" fmla="*/ 793907 h 2507002"/>
                <a:gd name="connsiteX129" fmla="*/ 2239879 w 4037260"/>
                <a:gd name="connsiteY129" fmla="*/ 755807 h 2507002"/>
                <a:gd name="connsiteX130" fmla="*/ 2208129 w 4037260"/>
                <a:gd name="connsiteY130" fmla="*/ 685957 h 2507002"/>
                <a:gd name="connsiteX131" fmla="*/ 2284329 w 4037260"/>
                <a:gd name="connsiteY131" fmla="*/ 654207 h 2507002"/>
                <a:gd name="connsiteX132" fmla="*/ 2220829 w 4037260"/>
                <a:gd name="connsiteY132" fmla="*/ 558957 h 2507002"/>
                <a:gd name="connsiteX133" fmla="*/ 2277979 w 4037260"/>
                <a:gd name="connsiteY133" fmla="*/ 419257 h 2507002"/>
                <a:gd name="connsiteX134" fmla="*/ 2163679 w 4037260"/>
                <a:gd name="connsiteY134" fmla="*/ 368457 h 2507002"/>
                <a:gd name="connsiteX135" fmla="*/ 2112879 w 4037260"/>
                <a:gd name="connsiteY135" fmla="*/ 285907 h 2507002"/>
                <a:gd name="connsiteX136" fmla="*/ 2055729 w 4037260"/>
                <a:gd name="connsiteY136" fmla="*/ 203357 h 2507002"/>
                <a:gd name="connsiteX137" fmla="*/ 1947779 w 4037260"/>
                <a:gd name="connsiteY137" fmla="*/ 63657 h 2507002"/>
                <a:gd name="connsiteX138" fmla="*/ 2062079 w 4037260"/>
                <a:gd name="connsiteY138" fmla="*/ 152557 h 2507002"/>
                <a:gd name="connsiteX139" fmla="*/ 2176379 w 4037260"/>
                <a:gd name="connsiteY139" fmla="*/ 285907 h 2507002"/>
                <a:gd name="connsiteX140" fmla="*/ 2265279 w 4037260"/>
                <a:gd name="connsiteY140" fmla="*/ 362107 h 2507002"/>
                <a:gd name="connsiteX141" fmla="*/ 2309729 w 4037260"/>
                <a:gd name="connsiteY141" fmla="*/ 451007 h 2507002"/>
                <a:gd name="connsiteX142" fmla="*/ 2265279 w 4037260"/>
                <a:gd name="connsiteY142" fmla="*/ 508157 h 2507002"/>
                <a:gd name="connsiteX143" fmla="*/ 2265279 w 4037260"/>
                <a:gd name="connsiteY143" fmla="*/ 571657 h 2507002"/>
                <a:gd name="connsiteX144" fmla="*/ 2341479 w 4037260"/>
                <a:gd name="connsiteY144" fmla="*/ 622457 h 2507002"/>
                <a:gd name="connsiteX145" fmla="*/ 2519279 w 4037260"/>
                <a:gd name="connsiteY145" fmla="*/ 451007 h 2507002"/>
                <a:gd name="connsiteX146" fmla="*/ 2633579 w 4037260"/>
                <a:gd name="connsiteY146" fmla="*/ 355757 h 2507002"/>
                <a:gd name="connsiteX147" fmla="*/ 2678029 w 4037260"/>
                <a:gd name="connsiteY147" fmla="*/ 336707 h 2507002"/>
                <a:gd name="connsiteX148" fmla="*/ 2633579 w 4037260"/>
                <a:gd name="connsiteY148" fmla="*/ 241457 h 2507002"/>
                <a:gd name="connsiteX149" fmla="*/ 2722479 w 4037260"/>
                <a:gd name="connsiteY149" fmla="*/ 158907 h 2507002"/>
                <a:gd name="connsiteX150" fmla="*/ 2697079 w 4037260"/>
                <a:gd name="connsiteY150" fmla="*/ 235107 h 2507002"/>
                <a:gd name="connsiteX151" fmla="*/ 2703429 w 4037260"/>
                <a:gd name="connsiteY151" fmla="*/ 311307 h 2507002"/>
                <a:gd name="connsiteX152" fmla="*/ 2830429 w 4037260"/>
                <a:gd name="connsiteY152" fmla="*/ 241457 h 2507002"/>
                <a:gd name="connsiteX153" fmla="*/ 2868529 w 4037260"/>
                <a:gd name="connsiteY153" fmla="*/ 152557 h 2507002"/>
                <a:gd name="connsiteX154" fmla="*/ 2912979 w 4037260"/>
                <a:gd name="connsiteY154" fmla="*/ 6507 h 2507002"/>
                <a:gd name="connsiteX155" fmla="*/ 2912979 w 4037260"/>
                <a:gd name="connsiteY155" fmla="*/ 101757 h 2507002"/>
                <a:gd name="connsiteX156" fmla="*/ 3008229 w 4037260"/>
                <a:gd name="connsiteY156" fmla="*/ 95407 h 2507002"/>
                <a:gd name="connsiteX157" fmla="*/ 3116179 w 4037260"/>
                <a:gd name="connsiteY157" fmla="*/ 157 h 2507002"/>
                <a:gd name="connsiteX158" fmla="*/ 3020929 w 4037260"/>
                <a:gd name="connsiteY158" fmla="*/ 120807 h 2507002"/>
                <a:gd name="connsiteX159" fmla="*/ 2912979 w 4037260"/>
                <a:gd name="connsiteY159" fmla="*/ 165257 h 2507002"/>
                <a:gd name="connsiteX160" fmla="*/ 2824079 w 4037260"/>
                <a:gd name="connsiteY160" fmla="*/ 247807 h 2507002"/>
                <a:gd name="connsiteX161" fmla="*/ 2747879 w 4037260"/>
                <a:gd name="connsiteY161" fmla="*/ 304957 h 2507002"/>
                <a:gd name="connsiteX162" fmla="*/ 2646279 w 4037260"/>
                <a:gd name="connsiteY162" fmla="*/ 381157 h 2507002"/>
                <a:gd name="connsiteX163" fmla="*/ 2627229 w 4037260"/>
                <a:gd name="connsiteY163" fmla="*/ 393857 h 2507002"/>
                <a:gd name="connsiteX164" fmla="*/ 2684379 w 4037260"/>
                <a:gd name="connsiteY164" fmla="*/ 412907 h 2507002"/>
                <a:gd name="connsiteX165" fmla="*/ 2773279 w 4037260"/>
                <a:gd name="connsiteY165" fmla="*/ 374807 h 2507002"/>
                <a:gd name="connsiteX166" fmla="*/ 2855829 w 4037260"/>
                <a:gd name="connsiteY166" fmla="*/ 349407 h 2507002"/>
                <a:gd name="connsiteX167" fmla="*/ 2957429 w 4037260"/>
                <a:gd name="connsiteY167" fmla="*/ 304957 h 2507002"/>
                <a:gd name="connsiteX168" fmla="*/ 3033629 w 4037260"/>
                <a:gd name="connsiteY168" fmla="*/ 304957 h 2507002"/>
                <a:gd name="connsiteX169" fmla="*/ 3078079 w 4037260"/>
                <a:gd name="connsiteY169" fmla="*/ 247807 h 2507002"/>
                <a:gd name="connsiteX170" fmla="*/ 3186029 w 4037260"/>
                <a:gd name="connsiteY170" fmla="*/ 235107 h 2507002"/>
                <a:gd name="connsiteX171" fmla="*/ 3109829 w 4037260"/>
                <a:gd name="connsiteY171" fmla="*/ 285907 h 2507002"/>
                <a:gd name="connsiteX172" fmla="*/ 3033629 w 4037260"/>
                <a:gd name="connsiteY172" fmla="*/ 330357 h 2507002"/>
                <a:gd name="connsiteX173" fmla="*/ 2938379 w 4037260"/>
                <a:gd name="connsiteY173" fmla="*/ 330357 h 2507002"/>
                <a:gd name="connsiteX174" fmla="*/ 2779629 w 4037260"/>
                <a:gd name="connsiteY174" fmla="*/ 419257 h 2507002"/>
                <a:gd name="connsiteX175" fmla="*/ 2646279 w 4037260"/>
                <a:gd name="connsiteY175" fmla="*/ 444657 h 2507002"/>
                <a:gd name="connsiteX176" fmla="*/ 2576429 w 4037260"/>
                <a:gd name="connsiteY176" fmla="*/ 444657 h 2507002"/>
                <a:gd name="connsiteX177" fmla="*/ 2462129 w 4037260"/>
                <a:gd name="connsiteY177" fmla="*/ 508157 h 2507002"/>
                <a:gd name="connsiteX178" fmla="*/ 2373229 w 4037260"/>
                <a:gd name="connsiteY178" fmla="*/ 628807 h 2507002"/>
                <a:gd name="connsiteX179" fmla="*/ 2309729 w 4037260"/>
                <a:gd name="connsiteY179" fmla="*/ 679607 h 2507002"/>
                <a:gd name="connsiteX180" fmla="*/ 2265279 w 4037260"/>
                <a:gd name="connsiteY180" fmla="*/ 705007 h 2507002"/>
                <a:gd name="connsiteX181" fmla="*/ 2309729 w 4037260"/>
                <a:gd name="connsiteY181" fmla="*/ 768507 h 2507002"/>
                <a:gd name="connsiteX182" fmla="*/ 2081129 w 4037260"/>
                <a:gd name="connsiteY182" fmla="*/ 844707 h 2507002"/>
                <a:gd name="connsiteX183" fmla="*/ 2081129 w 4037260"/>
                <a:gd name="connsiteY183" fmla="*/ 889157 h 2507002"/>
                <a:gd name="connsiteX184" fmla="*/ 2144629 w 4037260"/>
                <a:gd name="connsiteY184" fmla="*/ 952657 h 2507002"/>
                <a:gd name="connsiteX185" fmla="*/ 2233529 w 4037260"/>
                <a:gd name="connsiteY185" fmla="*/ 959007 h 2507002"/>
                <a:gd name="connsiteX186" fmla="*/ 2258929 w 4037260"/>
                <a:gd name="connsiteY186" fmla="*/ 1022507 h 2507002"/>
                <a:gd name="connsiteX187" fmla="*/ 2430379 w 4037260"/>
                <a:gd name="connsiteY187" fmla="*/ 1016157 h 2507002"/>
                <a:gd name="connsiteX188" fmla="*/ 2785979 w 4037260"/>
                <a:gd name="connsiteY188" fmla="*/ 920907 h 2507002"/>
                <a:gd name="connsiteX189" fmla="*/ 3020929 w 4037260"/>
                <a:gd name="connsiteY189" fmla="*/ 844707 h 2507002"/>
                <a:gd name="connsiteX190" fmla="*/ 3179679 w 4037260"/>
                <a:gd name="connsiteY190" fmla="*/ 724057 h 2507002"/>
                <a:gd name="connsiteX191" fmla="*/ 3325729 w 4037260"/>
                <a:gd name="connsiteY191" fmla="*/ 533557 h 2507002"/>
                <a:gd name="connsiteX192" fmla="*/ 3446379 w 4037260"/>
                <a:gd name="connsiteY192" fmla="*/ 374807 h 2507002"/>
                <a:gd name="connsiteX193" fmla="*/ 3554329 w 4037260"/>
                <a:gd name="connsiteY193" fmla="*/ 158907 h 2507002"/>
                <a:gd name="connsiteX194" fmla="*/ 3484479 w 4037260"/>
                <a:gd name="connsiteY194" fmla="*/ 349407 h 2507002"/>
                <a:gd name="connsiteX195" fmla="*/ 3668629 w 4037260"/>
                <a:gd name="connsiteY195" fmla="*/ 273207 h 2507002"/>
                <a:gd name="connsiteX196" fmla="*/ 3744829 w 4037260"/>
                <a:gd name="connsiteY196" fmla="*/ 146207 h 2507002"/>
                <a:gd name="connsiteX197" fmla="*/ 3668629 w 4037260"/>
                <a:gd name="connsiteY197" fmla="*/ 304957 h 2507002"/>
                <a:gd name="connsiteX198" fmla="*/ 3452729 w 4037260"/>
                <a:gd name="connsiteY198" fmla="*/ 438307 h 2507002"/>
                <a:gd name="connsiteX199" fmla="*/ 3351129 w 4037260"/>
                <a:gd name="connsiteY199" fmla="*/ 578007 h 2507002"/>
                <a:gd name="connsiteX200" fmla="*/ 3255879 w 4037260"/>
                <a:gd name="connsiteY200" fmla="*/ 711357 h 2507002"/>
                <a:gd name="connsiteX201" fmla="*/ 3459079 w 4037260"/>
                <a:gd name="connsiteY201" fmla="*/ 673257 h 2507002"/>
                <a:gd name="connsiteX202" fmla="*/ 3636879 w 4037260"/>
                <a:gd name="connsiteY202" fmla="*/ 622457 h 2507002"/>
                <a:gd name="connsiteX203" fmla="*/ 3757529 w 4037260"/>
                <a:gd name="connsiteY203" fmla="*/ 539907 h 2507002"/>
                <a:gd name="connsiteX204" fmla="*/ 3865479 w 4037260"/>
                <a:gd name="connsiteY204" fmla="*/ 476407 h 2507002"/>
                <a:gd name="connsiteX205" fmla="*/ 3935329 w 4037260"/>
                <a:gd name="connsiteY205" fmla="*/ 343057 h 2507002"/>
                <a:gd name="connsiteX206" fmla="*/ 3897229 w 4037260"/>
                <a:gd name="connsiteY206" fmla="*/ 190657 h 2507002"/>
                <a:gd name="connsiteX207" fmla="*/ 3941679 w 4037260"/>
                <a:gd name="connsiteY207" fmla="*/ 304957 h 2507002"/>
                <a:gd name="connsiteX208" fmla="*/ 4036929 w 4037260"/>
                <a:gd name="connsiteY208" fmla="*/ 298607 h 2507002"/>
                <a:gd name="connsiteX209" fmla="*/ 3967079 w 4037260"/>
                <a:gd name="connsiteY209" fmla="*/ 368457 h 2507002"/>
                <a:gd name="connsiteX210" fmla="*/ 3814679 w 4037260"/>
                <a:gd name="connsiteY210" fmla="*/ 539907 h 2507002"/>
                <a:gd name="connsiteX211" fmla="*/ 3649579 w 4037260"/>
                <a:gd name="connsiteY211" fmla="*/ 654207 h 2507002"/>
                <a:gd name="connsiteX212" fmla="*/ 3370179 w 4037260"/>
                <a:gd name="connsiteY212" fmla="*/ 717707 h 2507002"/>
                <a:gd name="connsiteX213" fmla="*/ 3217779 w 4037260"/>
                <a:gd name="connsiteY213" fmla="*/ 730407 h 2507002"/>
                <a:gd name="connsiteX214" fmla="*/ 3166979 w 4037260"/>
                <a:gd name="connsiteY214" fmla="*/ 762157 h 2507002"/>
                <a:gd name="connsiteX215" fmla="*/ 3065379 w 4037260"/>
                <a:gd name="connsiteY215" fmla="*/ 857407 h 2507002"/>
                <a:gd name="connsiteX216" fmla="*/ 2849479 w 4037260"/>
                <a:gd name="connsiteY216" fmla="*/ 908207 h 2507002"/>
                <a:gd name="connsiteX217" fmla="*/ 2684379 w 4037260"/>
                <a:gd name="connsiteY217" fmla="*/ 971707 h 2507002"/>
                <a:gd name="connsiteX218" fmla="*/ 2404979 w 4037260"/>
                <a:gd name="connsiteY218" fmla="*/ 1035207 h 2507002"/>
                <a:gd name="connsiteX219" fmla="*/ 2220829 w 4037260"/>
                <a:gd name="connsiteY219" fmla="*/ 1079657 h 2507002"/>
                <a:gd name="connsiteX220" fmla="*/ 2144629 w 4037260"/>
                <a:gd name="connsiteY220" fmla="*/ 1155857 h 2507002"/>
                <a:gd name="connsiteX221" fmla="*/ 2055729 w 4037260"/>
                <a:gd name="connsiteY221" fmla="*/ 1238407 h 2507002"/>
                <a:gd name="connsiteX222" fmla="*/ 2093829 w 4037260"/>
                <a:gd name="connsiteY222" fmla="*/ 1282857 h 2507002"/>
                <a:gd name="connsiteX223" fmla="*/ 2227179 w 4037260"/>
                <a:gd name="connsiteY223" fmla="*/ 1441607 h 2507002"/>
                <a:gd name="connsiteX224" fmla="*/ 2106529 w 4037260"/>
                <a:gd name="connsiteY224" fmla="*/ 1555907 h 2507002"/>
                <a:gd name="connsiteX225" fmla="*/ 1700129 w 4037260"/>
                <a:gd name="connsiteY225" fmla="*/ 1752757 h 2507002"/>
                <a:gd name="connsiteX226" fmla="*/ 1750929 w 4037260"/>
                <a:gd name="connsiteY226" fmla="*/ 1892457 h 2507002"/>
                <a:gd name="connsiteX227" fmla="*/ 1750929 w 4037260"/>
                <a:gd name="connsiteY227" fmla="*/ 2025807 h 2507002"/>
                <a:gd name="connsiteX228" fmla="*/ 1706479 w 4037260"/>
                <a:gd name="connsiteY228" fmla="*/ 2114707 h 2507002"/>
                <a:gd name="connsiteX229" fmla="*/ 1998579 w 4037260"/>
                <a:gd name="connsiteY229" fmla="*/ 2095657 h 2507002"/>
                <a:gd name="connsiteX230" fmla="*/ 2138279 w 4037260"/>
                <a:gd name="connsiteY230" fmla="*/ 2108357 h 2507002"/>
                <a:gd name="connsiteX231" fmla="*/ 2322429 w 4037260"/>
                <a:gd name="connsiteY231" fmla="*/ 2051207 h 2507002"/>
                <a:gd name="connsiteX232" fmla="*/ 2525629 w 4037260"/>
                <a:gd name="connsiteY232" fmla="*/ 2025807 h 2507002"/>
                <a:gd name="connsiteX233" fmla="*/ 2684379 w 4037260"/>
                <a:gd name="connsiteY233" fmla="*/ 1949607 h 2507002"/>
                <a:gd name="connsiteX234" fmla="*/ 2843129 w 4037260"/>
                <a:gd name="connsiteY234" fmla="*/ 1848007 h 2507002"/>
                <a:gd name="connsiteX235" fmla="*/ 3046329 w 4037260"/>
                <a:gd name="connsiteY235" fmla="*/ 1778157 h 2507002"/>
                <a:gd name="connsiteX236" fmla="*/ 3205079 w 4037260"/>
                <a:gd name="connsiteY236" fmla="*/ 1638457 h 2507002"/>
                <a:gd name="connsiteX237" fmla="*/ 3300329 w 4037260"/>
                <a:gd name="connsiteY237" fmla="*/ 1587657 h 2507002"/>
                <a:gd name="connsiteX238" fmla="*/ 3503529 w 4037260"/>
                <a:gd name="connsiteY238" fmla="*/ 1587657 h 2507002"/>
                <a:gd name="connsiteX239" fmla="*/ 3630529 w 4037260"/>
                <a:gd name="connsiteY239" fmla="*/ 1562257 h 2507002"/>
                <a:gd name="connsiteX240" fmla="*/ 3744829 w 4037260"/>
                <a:gd name="connsiteY240" fmla="*/ 1486057 h 2507002"/>
                <a:gd name="connsiteX241" fmla="*/ 3649579 w 4037260"/>
                <a:gd name="connsiteY241" fmla="*/ 1594007 h 2507002"/>
                <a:gd name="connsiteX242" fmla="*/ 3338429 w 4037260"/>
                <a:gd name="connsiteY242" fmla="*/ 1606707 h 2507002"/>
                <a:gd name="connsiteX243" fmla="*/ 3211429 w 4037260"/>
                <a:gd name="connsiteY243" fmla="*/ 1657507 h 2507002"/>
                <a:gd name="connsiteX244" fmla="*/ 3103479 w 4037260"/>
                <a:gd name="connsiteY244" fmla="*/ 1803557 h 2507002"/>
                <a:gd name="connsiteX245" fmla="*/ 2989179 w 4037260"/>
                <a:gd name="connsiteY245" fmla="*/ 1848007 h 2507002"/>
                <a:gd name="connsiteX246" fmla="*/ 2811379 w 4037260"/>
                <a:gd name="connsiteY246" fmla="*/ 1911507 h 2507002"/>
                <a:gd name="connsiteX247" fmla="*/ 2576429 w 4037260"/>
                <a:gd name="connsiteY247" fmla="*/ 2025807 h 2507002"/>
                <a:gd name="connsiteX248" fmla="*/ 2347829 w 4037260"/>
                <a:gd name="connsiteY248" fmla="*/ 2076607 h 2507002"/>
                <a:gd name="connsiteX249" fmla="*/ 2189079 w 4037260"/>
                <a:gd name="connsiteY249" fmla="*/ 2114707 h 2507002"/>
                <a:gd name="connsiteX250" fmla="*/ 1947779 w 4037260"/>
                <a:gd name="connsiteY250" fmla="*/ 2140107 h 2507002"/>
                <a:gd name="connsiteX251" fmla="*/ 1776329 w 4037260"/>
                <a:gd name="connsiteY251" fmla="*/ 2133757 h 2507002"/>
                <a:gd name="connsiteX252" fmla="*/ 1935079 w 4037260"/>
                <a:gd name="connsiteY252" fmla="*/ 2203607 h 2507002"/>
                <a:gd name="connsiteX253" fmla="*/ 2023979 w 4037260"/>
                <a:gd name="connsiteY253" fmla="*/ 2273457 h 2507002"/>
                <a:gd name="connsiteX254" fmla="*/ 1846179 w 4037260"/>
                <a:gd name="connsiteY254" fmla="*/ 2197257 h 2507002"/>
                <a:gd name="connsiteX255" fmla="*/ 1712829 w 4037260"/>
                <a:gd name="connsiteY255" fmla="*/ 2171857 h 2507002"/>
                <a:gd name="connsiteX256" fmla="*/ 1585829 w 4037260"/>
                <a:gd name="connsiteY256" fmla="*/ 2159157 h 2507002"/>
                <a:gd name="connsiteX257" fmla="*/ 1420550 w 4037260"/>
                <a:gd name="connsiteY257" fmla="*/ 2218704 h 2507002"/>
                <a:gd name="connsiteX258" fmla="*/ 1214774 w 4037260"/>
                <a:gd name="connsiteY258" fmla="*/ 2247288 h 2507002"/>
                <a:gd name="connsiteX259" fmla="*/ 1089688 w 4037260"/>
                <a:gd name="connsiteY259" fmla="*/ 2257645 h 2507002"/>
                <a:gd name="connsiteX260" fmla="*/ 1014329 w 4037260"/>
                <a:gd name="connsiteY260" fmla="*/ 2265372 h 2507002"/>
                <a:gd name="connsiteX261" fmla="*/ 938129 w 4037260"/>
                <a:gd name="connsiteY261" fmla="*/ 2273457 h 2507002"/>
                <a:gd name="connsiteX262" fmla="*/ 719779 w 4037260"/>
                <a:gd name="connsiteY262" fmla="*/ 2323416 h 2507002"/>
                <a:gd name="connsiteX263" fmla="*/ 518850 w 4037260"/>
                <a:gd name="connsiteY263" fmla="*/ 2340373 h 2507002"/>
                <a:gd name="connsiteX264" fmla="*/ 366629 w 4037260"/>
                <a:gd name="connsiteY264" fmla="*/ 2330607 h 2507002"/>
                <a:gd name="connsiteX265" fmla="*/ 315829 w 4037260"/>
                <a:gd name="connsiteY265" fmla="*/ 2368707 h 2507002"/>
                <a:gd name="connsiteX266" fmla="*/ 47215 w 4037260"/>
                <a:gd name="connsiteY266" fmla="*/ 2497819 h 2507002"/>
                <a:gd name="connsiteX267" fmla="*/ 23729 w 4037260"/>
                <a:gd name="connsiteY267" fmla="*/ 2476657 h 2507002"/>
                <a:gd name="connsiteX0" fmla="*/ 23729 w 4037260"/>
                <a:gd name="connsiteY0" fmla="*/ 2476657 h 2507002"/>
                <a:gd name="connsiteX1" fmla="*/ 296779 w 4037260"/>
                <a:gd name="connsiteY1" fmla="*/ 2317907 h 2507002"/>
                <a:gd name="connsiteX2" fmla="*/ 538079 w 4037260"/>
                <a:gd name="connsiteY2" fmla="*/ 2298857 h 2507002"/>
                <a:gd name="connsiteX3" fmla="*/ 677779 w 4037260"/>
                <a:gd name="connsiteY3" fmla="*/ 2311557 h 2507002"/>
                <a:gd name="connsiteX4" fmla="*/ 849229 w 4037260"/>
                <a:gd name="connsiteY4" fmla="*/ 2241707 h 2507002"/>
                <a:gd name="connsiteX5" fmla="*/ 1166729 w 4037260"/>
                <a:gd name="connsiteY5" fmla="*/ 2197257 h 2507002"/>
                <a:gd name="connsiteX6" fmla="*/ 1319129 w 4037260"/>
                <a:gd name="connsiteY6" fmla="*/ 2178207 h 2507002"/>
                <a:gd name="connsiteX7" fmla="*/ 1439779 w 4037260"/>
                <a:gd name="connsiteY7" fmla="*/ 2140107 h 2507002"/>
                <a:gd name="connsiteX8" fmla="*/ 1439779 w 4037260"/>
                <a:gd name="connsiteY8" fmla="*/ 2089307 h 2507002"/>
                <a:gd name="connsiteX9" fmla="*/ 1325479 w 4037260"/>
                <a:gd name="connsiteY9" fmla="*/ 2063907 h 2507002"/>
                <a:gd name="connsiteX10" fmla="*/ 1128629 w 4037260"/>
                <a:gd name="connsiteY10" fmla="*/ 2044857 h 2507002"/>
                <a:gd name="connsiteX11" fmla="*/ 982579 w 4037260"/>
                <a:gd name="connsiteY11" fmla="*/ 2006757 h 2507002"/>
                <a:gd name="connsiteX12" fmla="*/ 842879 w 4037260"/>
                <a:gd name="connsiteY12" fmla="*/ 1924207 h 2507002"/>
                <a:gd name="connsiteX13" fmla="*/ 671429 w 4037260"/>
                <a:gd name="connsiteY13" fmla="*/ 1879757 h 2507002"/>
                <a:gd name="connsiteX14" fmla="*/ 747629 w 4037260"/>
                <a:gd name="connsiteY14" fmla="*/ 1886107 h 2507002"/>
                <a:gd name="connsiteX15" fmla="*/ 1077829 w 4037260"/>
                <a:gd name="connsiteY15" fmla="*/ 1955957 h 2507002"/>
                <a:gd name="connsiteX16" fmla="*/ 1211179 w 4037260"/>
                <a:gd name="connsiteY16" fmla="*/ 2013107 h 2507002"/>
                <a:gd name="connsiteX17" fmla="*/ 1382629 w 4037260"/>
                <a:gd name="connsiteY17" fmla="*/ 2025807 h 2507002"/>
                <a:gd name="connsiteX18" fmla="*/ 1484229 w 4037260"/>
                <a:gd name="connsiteY18" fmla="*/ 2051207 h 2507002"/>
                <a:gd name="connsiteX19" fmla="*/ 1528679 w 4037260"/>
                <a:gd name="connsiteY19" fmla="*/ 2114707 h 2507002"/>
                <a:gd name="connsiteX20" fmla="*/ 1700129 w 4037260"/>
                <a:gd name="connsiteY20" fmla="*/ 2019457 h 2507002"/>
                <a:gd name="connsiteX21" fmla="*/ 1630279 w 4037260"/>
                <a:gd name="connsiteY21" fmla="*/ 1803557 h 2507002"/>
                <a:gd name="connsiteX22" fmla="*/ 1592179 w 4037260"/>
                <a:gd name="connsiteY22" fmla="*/ 1752757 h 2507002"/>
                <a:gd name="connsiteX23" fmla="*/ 1642979 w 4037260"/>
                <a:gd name="connsiteY23" fmla="*/ 1701957 h 2507002"/>
                <a:gd name="connsiteX24" fmla="*/ 1477879 w 4037260"/>
                <a:gd name="connsiteY24" fmla="*/ 1682907 h 2507002"/>
                <a:gd name="connsiteX25" fmla="*/ 1300079 w 4037260"/>
                <a:gd name="connsiteY25" fmla="*/ 1644807 h 2507002"/>
                <a:gd name="connsiteX26" fmla="*/ 1065129 w 4037260"/>
                <a:gd name="connsiteY26" fmla="*/ 1600357 h 2507002"/>
                <a:gd name="connsiteX27" fmla="*/ 906379 w 4037260"/>
                <a:gd name="connsiteY27" fmla="*/ 1587657 h 2507002"/>
                <a:gd name="connsiteX28" fmla="*/ 823829 w 4037260"/>
                <a:gd name="connsiteY28" fmla="*/ 1536857 h 2507002"/>
                <a:gd name="connsiteX29" fmla="*/ 969879 w 4037260"/>
                <a:gd name="connsiteY29" fmla="*/ 1555907 h 2507002"/>
                <a:gd name="connsiteX30" fmla="*/ 1147679 w 4037260"/>
                <a:gd name="connsiteY30" fmla="*/ 1555907 h 2507002"/>
                <a:gd name="connsiteX31" fmla="*/ 1274679 w 4037260"/>
                <a:gd name="connsiteY31" fmla="*/ 1574957 h 2507002"/>
                <a:gd name="connsiteX32" fmla="*/ 1427079 w 4037260"/>
                <a:gd name="connsiteY32" fmla="*/ 1632107 h 2507002"/>
                <a:gd name="connsiteX33" fmla="*/ 1554079 w 4037260"/>
                <a:gd name="connsiteY33" fmla="*/ 1644807 h 2507002"/>
                <a:gd name="connsiteX34" fmla="*/ 1668379 w 4037260"/>
                <a:gd name="connsiteY34" fmla="*/ 1682907 h 2507002"/>
                <a:gd name="connsiteX35" fmla="*/ 1827129 w 4037260"/>
                <a:gd name="connsiteY35" fmla="*/ 1638457 h 2507002"/>
                <a:gd name="connsiteX36" fmla="*/ 1985879 w 4037260"/>
                <a:gd name="connsiteY36" fmla="*/ 1574957 h 2507002"/>
                <a:gd name="connsiteX37" fmla="*/ 2112879 w 4037260"/>
                <a:gd name="connsiteY37" fmla="*/ 1460657 h 2507002"/>
                <a:gd name="connsiteX38" fmla="*/ 2062079 w 4037260"/>
                <a:gd name="connsiteY38" fmla="*/ 1403507 h 2507002"/>
                <a:gd name="connsiteX39" fmla="*/ 1928729 w 4037260"/>
                <a:gd name="connsiteY39" fmla="*/ 1282857 h 2507002"/>
                <a:gd name="connsiteX40" fmla="*/ 1725529 w 4037260"/>
                <a:gd name="connsiteY40" fmla="*/ 1219357 h 2507002"/>
                <a:gd name="connsiteX41" fmla="*/ 1452479 w 4037260"/>
                <a:gd name="connsiteY41" fmla="*/ 1149507 h 2507002"/>
                <a:gd name="connsiteX42" fmla="*/ 1300079 w 4037260"/>
                <a:gd name="connsiteY42" fmla="*/ 1073307 h 2507002"/>
                <a:gd name="connsiteX43" fmla="*/ 1134979 w 4037260"/>
                <a:gd name="connsiteY43" fmla="*/ 978057 h 2507002"/>
                <a:gd name="connsiteX44" fmla="*/ 995279 w 4037260"/>
                <a:gd name="connsiteY44" fmla="*/ 978057 h 2507002"/>
                <a:gd name="connsiteX45" fmla="*/ 811129 w 4037260"/>
                <a:gd name="connsiteY45" fmla="*/ 959007 h 2507002"/>
                <a:gd name="connsiteX46" fmla="*/ 690479 w 4037260"/>
                <a:gd name="connsiteY46" fmla="*/ 857407 h 2507002"/>
                <a:gd name="connsiteX47" fmla="*/ 538079 w 4037260"/>
                <a:gd name="connsiteY47" fmla="*/ 838357 h 2507002"/>
                <a:gd name="connsiteX48" fmla="*/ 449179 w 4037260"/>
                <a:gd name="connsiteY48" fmla="*/ 838357 h 2507002"/>
                <a:gd name="connsiteX49" fmla="*/ 582529 w 4037260"/>
                <a:gd name="connsiteY49" fmla="*/ 787557 h 2507002"/>
                <a:gd name="connsiteX50" fmla="*/ 449179 w 4037260"/>
                <a:gd name="connsiteY50" fmla="*/ 762157 h 2507002"/>
                <a:gd name="connsiteX51" fmla="*/ 538079 w 4037260"/>
                <a:gd name="connsiteY51" fmla="*/ 755807 h 2507002"/>
                <a:gd name="connsiteX52" fmla="*/ 684129 w 4037260"/>
                <a:gd name="connsiteY52" fmla="*/ 825657 h 2507002"/>
                <a:gd name="connsiteX53" fmla="*/ 811129 w 4037260"/>
                <a:gd name="connsiteY53" fmla="*/ 920907 h 2507002"/>
                <a:gd name="connsiteX54" fmla="*/ 1007979 w 4037260"/>
                <a:gd name="connsiteY54" fmla="*/ 959007 h 2507002"/>
                <a:gd name="connsiteX55" fmla="*/ 1014329 w 4037260"/>
                <a:gd name="connsiteY55" fmla="*/ 952657 h 2507002"/>
                <a:gd name="connsiteX56" fmla="*/ 938129 w 4037260"/>
                <a:gd name="connsiteY56" fmla="*/ 889157 h 2507002"/>
                <a:gd name="connsiteX57" fmla="*/ 855579 w 4037260"/>
                <a:gd name="connsiteY57" fmla="*/ 825657 h 2507002"/>
                <a:gd name="connsiteX58" fmla="*/ 760329 w 4037260"/>
                <a:gd name="connsiteY58" fmla="*/ 724057 h 2507002"/>
                <a:gd name="connsiteX59" fmla="*/ 684129 w 4037260"/>
                <a:gd name="connsiteY59" fmla="*/ 660557 h 2507002"/>
                <a:gd name="connsiteX60" fmla="*/ 601579 w 4037260"/>
                <a:gd name="connsiteY60" fmla="*/ 590707 h 2507002"/>
                <a:gd name="connsiteX61" fmla="*/ 499979 w 4037260"/>
                <a:gd name="connsiteY61" fmla="*/ 539907 h 2507002"/>
                <a:gd name="connsiteX62" fmla="*/ 614279 w 4037260"/>
                <a:gd name="connsiteY62" fmla="*/ 565307 h 2507002"/>
                <a:gd name="connsiteX63" fmla="*/ 665079 w 4037260"/>
                <a:gd name="connsiteY63" fmla="*/ 514507 h 2507002"/>
                <a:gd name="connsiteX64" fmla="*/ 665079 w 4037260"/>
                <a:gd name="connsiteY64" fmla="*/ 597057 h 2507002"/>
                <a:gd name="connsiteX65" fmla="*/ 779379 w 4037260"/>
                <a:gd name="connsiteY65" fmla="*/ 679607 h 2507002"/>
                <a:gd name="connsiteX66" fmla="*/ 893679 w 4037260"/>
                <a:gd name="connsiteY66" fmla="*/ 755807 h 2507002"/>
                <a:gd name="connsiteX67" fmla="*/ 969879 w 4037260"/>
                <a:gd name="connsiteY67" fmla="*/ 863757 h 2507002"/>
                <a:gd name="connsiteX68" fmla="*/ 1103229 w 4037260"/>
                <a:gd name="connsiteY68" fmla="*/ 959007 h 2507002"/>
                <a:gd name="connsiteX69" fmla="*/ 1103229 w 4037260"/>
                <a:gd name="connsiteY69" fmla="*/ 889157 h 2507002"/>
                <a:gd name="connsiteX70" fmla="*/ 1058779 w 4037260"/>
                <a:gd name="connsiteY70" fmla="*/ 793907 h 2507002"/>
                <a:gd name="connsiteX71" fmla="*/ 1039729 w 4037260"/>
                <a:gd name="connsiteY71" fmla="*/ 705007 h 2507002"/>
                <a:gd name="connsiteX72" fmla="*/ 963529 w 4037260"/>
                <a:gd name="connsiteY72" fmla="*/ 641507 h 2507002"/>
                <a:gd name="connsiteX73" fmla="*/ 938129 w 4037260"/>
                <a:gd name="connsiteY73" fmla="*/ 584357 h 2507002"/>
                <a:gd name="connsiteX74" fmla="*/ 823829 w 4037260"/>
                <a:gd name="connsiteY74" fmla="*/ 482757 h 2507002"/>
                <a:gd name="connsiteX75" fmla="*/ 925429 w 4037260"/>
                <a:gd name="connsiteY75" fmla="*/ 552607 h 2507002"/>
                <a:gd name="connsiteX76" fmla="*/ 1020679 w 4037260"/>
                <a:gd name="connsiteY76" fmla="*/ 635157 h 2507002"/>
                <a:gd name="connsiteX77" fmla="*/ 1084179 w 4037260"/>
                <a:gd name="connsiteY77" fmla="*/ 781207 h 2507002"/>
                <a:gd name="connsiteX78" fmla="*/ 1109579 w 4037260"/>
                <a:gd name="connsiteY78" fmla="*/ 895507 h 2507002"/>
                <a:gd name="connsiteX79" fmla="*/ 1160379 w 4037260"/>
                <a:gd name="connsiteY79" fmla="*/ 984407 h 2507002"/>
                <a:gd name="connsiteX80" fmla="*/ 1338179 w 4037260"/>
                <a:gd name="connsiteY80" fmla="*/ 1066957 h 2507002"/>
                <a:gd name="connsiteX81" fmla="*/ 1528679 w 4037260"/>
                <a:gd name="connsiteY81" fmla="*/ 1136807 h 2507002"/>
                <a:gd name="connsiteX82" fmla="*/ 1700129 w 4037260"/>
                <a:gd name="connsiteY82" fmla="*/ 1193957 h 2507002"/>
                <a:gd name="connsiteX83" fmla="*/ 1890629 w 4037260"/>
                <a:gd name="connsiteY83" fmla="*/ 1219357 h 2507002"/>
                <a:gd name="connsiteX84" fmla="*/ 1947779 w 4037260"/>
                <a:gd name="connsiteY84" fmla="*/ 1225707 h 2507002"/>
                <a:gd name="connsiteX85" fmla="*/ 2049379 w 4037260"/>
                <a:gd name="connsiteY85" fmla="*/ 1149507 h 2507002"/>
                <a:gd name="connsiteX86" fmla="*/ 2176379 w 4037260"/>
                <a:gd name="connsiteY86" fmla="*/ 1092357 h 2507002"/>
                <a:gd name="connsiteX87" fmla="*/ 2182729 w 4037260"/>
                <a:gd name="connsiteY87" fmla="*/ 1047907 h 2507002"/>
                <a:gd name="connsiteX88" fmla="*/ 2062079 w 4037260"/>
                <a:gd name="connsiteY88" fmla="*/ 959007 h 2507002"/>
                <a:gd name="connsiteX89" fmla="*/ 2023979 w 4037260"/>
                <a:gd name="connsiteY89" fmla="*/ 870107 h 2507002"/>
                <a:gd name="connsiteX90" fmla="*/ 1941429 w 4037260"/>
                <a:gd name="connsiteY90" fmla="*/ 787557 h 2507002"/>
                <a:gd name="connsiteX91" fmla="*/ 1623929 w 4037260"/>
                <a:gd name="connsiteY91" fmla="*/ 616107 h 2507002"/>
                <a:gd name="connsiteX92" fmla="*/ 1535029 w 4037260"/>
                <a:gd name="connsiteY92" fmla="*/ 590707 h 2507002"/>
                <a:gd name="connsiteX93" fmla="*/ 1325479 w 4037260"/>
                <a:gd name="connsiteY93" fmla="*/ 565307 h 2507002"/>
                <a:gd name="connsiteX94" fmla="*/ 1242929 w 4037260"/>
                <a:gd name="connsiteY94" fmla="*/ 482757 h 2507002"/>
                <a:gd name="connsiteX95" fmla="*/ 1065129 w 4037260"/>
                <a:gd name="connsiteY95" fmla="*/ 419257 h 2507002"/>
                <a:gd name="connsiteX96" fmla="*/ 1198479 w 4037260"/>
                <a:gd name="connsiteY96" fmla="*/ 457357 h 2507002"/>
                <a:gd name="connsiteX97" fmla="*/ 1204829 w 4037260"/>
                <a:gd name="connsiteY97" fmla="*/ 393857 h 2507002"/>
                <a:gd name="connsiteX98" fmla="*/ 1115929 w 4037260"/>
                <a:gd name="connsiteY98" fmla="*/ 330357 h 2507002"/>
                <a:gd name="connsiteX99" fmla="*/ 1268329 w 4037260"/>
                <a:gd name="connsiteY99" fmla="*/ 412907 h 2507002"/>
                <a:gd name="connsiteX100" fmla="*/ 1319129 w 4037260"/>
                <a:gd name="connsiteY100" fmla="*/ 501807 h 2507002"/>
                <a:gd name="connsiteX101" fmla="*/ 1427079 w 4037260"/>
                <a:gd name="connsiteY101" fmla="*/ 565307 h 2507002"/>
                <a:gd name="connsiteX102" fmla="*/ 1547729 w 4037260"/>
                <a:gd name="connsiteY102" fmla="*/ 558957 h 2507002"/>
                <a:gd name="connsiteX103" fmla="*/ 1471529 w 4037260"/>
                <a:gd name="connsiteY103" fmla="*/ 476407 h 2507002"/>
                <a:gd name="connsiteX104" fmla="*/ 1344529 w 4037260"/>
                <a:gd name="connsiteY104" fmla="*/ 381157 h 2507002"/>
                <a:gd name="connsiteX105" fmla="*/ 1249279 w 4037260"/>
                <a:gd name="connsiteY105" fmla="*/ 324007 h 2507002"/>
                <a:gd name="connsiteX106" fmla="*/ 1166729 w 4037260"/>
                <a:gd name="connsiteY106" fmla="*/ 247807 h 2507002"/>
                <a:gd name="connsiteX107" fmla="*/ 1261979 w 4037260"/>
                <a:gd name="connsiteY107" fmla="*/ 285907 h 2507002"/>
                <a:gd name="connsiteX108" fmla="*/ 1300079 w 4037260"/>
                <a:gd name="connsiteY108" fmla="*/ 235107 h 2507002"/>
                <a:gd name="connsiteX109" fmla="*/ 1261979 w 4037260"/>
                <a:gd name="connsiteY109" fmla="*/ 165257 h 2507002"/>
                <a:gd name="connsiteX110" fmla="*/ 1306429 w 4037260"/>
                <a:gd name="connsiteY110" fmla="*/ 266857 h 2507002"/>
                <a:gd name="connsiteX111" fmla="*/ 1382629 w 4037260"/>
                <a:gd name="connsiteY111" fmla="*/ 355757 h 2507002"/>
                <a:gd name="connsiteX112" fmla="*/ 1490579 w 4037260"/>
                <a:gd name="connsiteY112" fmla="*/ 476407 h 2507002"/>
                <a:gd name="connsiteX113" fmla="*/ 1490579 w 4037260"/>
                <a:gd name="connsiteY113" fmla="*/ 387507 h 2507002"/>
                <a:gd name="connsiteX114" fmla="*/ 1496929 w 4037260"/>
                <a:gd name="connsiteY114" fmla="*/ 247807 h 2507002"/>
                <a:gd name="connsiteX115" fmla="*/ 1503279 w 4037260"/>
                <a:gd name="connsiteY115" fmla="*/ 451007 h 2507002"/>
                <a:gd name="connsiteX116" fmla="*/ 1522329 w 4037260"/>
                <a:gd name="connsiteY116" fmla="*/ 501807 h 2507002"/>
                <a:gd name="connsiteX117" fmla="*/ 1681079 w 4037260"/>
                <a:gd name="connsiteY117" fmla="*/ 603407 h 2507002"/>
                <a:gd name="connsiteX118" fmla="*/ 1839829 w 4037260"/>
                <a:gd name="connsiteY118" fmla="*/ 705007 h 2507002"/>
                <a:gd name="connsiteX119" fmla="*/ 1839829 w 4037260"/>
                <a:gd name="connsiteY119" fmla="*/ 578007 h 2507002"/>
                <a:gd name="connsiteX120" fmla="*/ 1827129 w 4037260"/>
                <a:gd name="connsiteY120" fmla="*/ 495457 h 2507002"/>
                <a:gd name="connsiteX121" fmla="*/ 1725529 w 4037260"/>
                <a:gd name="connsiteY121" fmla="*/ 393857 h 2507002"/>
                <a:gd name="connsiteX122" fmla="*/ 1744579 w 4037260"/>
                <a:gd name="connsiteY122" fmla="*/ 279557 h 2507002"/>
                <a:gd name="connsiteX123" fmla="*/ 1750929 w 4037260"/>
                <a:gd name="connsiteY123" fmla="*/ 412907 h 2507002"/>
                <a:gd name="connsiteX124" fmla="*/ 1865229 w 4037260"/>
                <a:gd name="connsiteY124" fmla="*/ 501807 h 2507002"/>
                <a:gd name="connsiteX125" fmla="*/ 1877929 w 4037260"/>
                <a:gd name="connsiteY125" fmla="*/ 622457 h 2507002"/>
                <a:gd name="connsiteX126" fmla="*/ 1839829 w 4037260"/>
                <a:gd name="connsiteY126" fmla="*/ 724057 h 2507002"/>
                <a:gd name="connsiteX127" fmla="*/ 2011279 w 4037260"/>
                <a:gd name="connsiteY127" fmla="*/ 800257 h 2507002"/>
                <a:gd name="connsiteX128" fmla="*/ 2125579 w 4037260"/>
                <a:gd name="connsiteY128" fmla="*/ 793907 h 2507002"/>
                <a:gd name="connsiteX129" fmla="*/ 2239879 w 4037260"/>
                <a:gd name="connsiteY129" fmla="*/ 755807 h 2507002"/>
                <a:gd name="connsiteX130" fmla="*/ 2208129 w 4037260"/>
                <a:gd name="connsiteY130" fmla="*/ 685957 h 2507002"/>
                <a:gd name="connsiteX131" fmla="*/ 2284329 w 4037260"/>
                <a:gd name="connsiteY131" fmla="*/ 654207 h 2507002"/>
                <a:gd name="connsiteX132" fmla="*/ 2220829 w 4037260"/>
                <a:gd name="connsiteY132" fmla="*/ 558957 h 2507002"/>
                <a:gd name="connsiteX133" fmla="*/ 2277979 w 4037260"/>
                <a:gd name="connsiteY133" fmla="*/ 419257 h 2507002"/>
                <a:gd name="connsiteX134" fmla="*/ 2163679 w 4037260"/>
                <a:gd name="connsiteY134" fmla="*/ 368457 h 2507002"/>
                <a:gd name="connsiteX135" fmla="*/ 2112879 w 4037260"/>
                <a:gd name="connsiteY135" fmla="*/ 285907 h 2507002"/>
                <a:gd name="connsiteX136" fmla="*/ 2055729 w 4037260"/>
                <a:gd name="connsiteY136" fmla="*/ 203357 h 2507002"/>
                <a:gd name="connsiteX137" fmla="*/ 1947779 w 4037260"/>
                <a:gd name="connsiteY137" fmla="*/ 63657 h 2507002"/>
                <a:gd name="connsiteX138" fmla="*/ 2062079 w 4037260"/>
                <a:gd name="connsiteY138" fmla="*/ 152557 h 2507002"/>
                <a:gd name="connsiteX139" fmla="*/ 2176379 w 4037260"/>
                <a:gd name="connsiteY139" fmla="*/ 285907 h 2507002"/>
                <a:gd name="connsiteX140" fmla="*/ 2265279 w 4037260"/>
                <a:gd name="connsiteY140" fmla="*/ 362107 h 2507002"/>
                <a:gd name="connsiteX141" fmla="*/ 2309729 w 4037260"/>
                <a:gd name="connsiteY141" fmla="*/ 451007 h 2507002"/>
                <a:gd name="connsiteX142" fmla="*/ 2265279 w 4037260"/>
                <a:gd name="connsiteY142" fmla="*/ 508157 h 2507002"/>
                <a:gd name="connsiteX143" fmla="*/ 2265279 w 4037260"/>
                <a:gd name="connsiteY143" fmla="*/ 571657 h 2507002"/>
                <a:gd name="connsiteX144" fmla="*/ 2341479 w 4037260"/>
                <a:gd name="connsiteY144" fmla="*/ 622457 h 2507002"/>
                <a:gd name="connsiteX145" fmla="*/ 2519279 w 4037260"/>
                <a:gd name="connsiteY145" fmla="*/ 451007 h 2507002"/>
                <a:gd name="connsiteX146" fmla="*/ 2633579 w 4037260"/>
                <a:gd name="connsiteY146" fmla="*/ 355757 h 2507002"/>
                <a:gd name="connsiteX147" fmla="*/ 2678029 w 4037260"/>
                <a:gd name="connsiteY147" fmla="*/ 336707 h 2507002"/>
                <a:gd name="connsiteX148" fmla="*/ 2633579 w 4037260"/>
                <a:gd name="connsiteY148" fmla="*/ 241457 h 2507002"/>
                <a:gd name="connsiteX149" fmla="*/ 2722479 w 4037260"/>
                <a:gd name="connsiteY149" fmla="*/ 158907 h 2507002"/>
                <a:gd name="connsiteX150" fmla="*/ 2697079 w 4037260"/>
                <a:gd name="connsiteY150" fmla="*/ 235107 h 2507002"/>
                <a:gd name="connsiteX151" fmla="*/ 2703429 w 4037260"/>
                <a:gd name="connsiteY151" fmla="*/ 311307 h 2507002"/>
                <a:gd name="connsiteX152" fmla="*/ 2830429 w 4037260"/>
                <a:gd name="connsiteY152" fmla="*/ 241457 h 2507002"/>
                <a:gd name="connsiteX153" fmla="*/ 2868529 w 4037260"/>
                <a:gd name="connsiteY153" fmla="*/ 152557 h 2507002"/>
                <a:gd name="connsiteX154" fmla="*/ 2912979 w 4037260"/>
                <a:gd name="connsiteY154" fmla="*/ 6507 h 2507002"/>
                <a:gd name="connsiteX155" fmla="*/ 2912979 w 4037260"/>
                <a:gd name="connsiteY155" fmla="*/ 101757 h 2507002"/>
                <a:gd name="connsiteX156" fmla="*/ 3008229 w 4037260"/>
                <a:gd name="connsiteY156" fmla="*/ 95407 h 2507002"/>
                <a:gd name="connsiteX157" fmla="*/ 3116179 w 4037260"/>
                <a:gd name="connsiteY157" fmla="*/ 157 h 2507002"/>
                <a:gd name="connsiteX158" fmla="*/ 3020929 w 4037260"/>
                <a:gd name="connsiteY158" fmla="*/ 120807 h 2507002"/>
                <a:gd name="connsiteX159" fmla="*/ 2912979 w 4037260"/>
                <a:gd name="connsiteY159" fmla="*/ 165257 h 2507002"/>
                <a:gd name="connsiteX160" fmla="*/ 2824079 w 4037260"/>
                <a:gd name="connsiteY160" fmla="*/ 247807 h 2507002"/>
                <a:gd name="connsiteX161" fmla="*/ 2747879 w 4037260"/>
                <a:gd name="connsiteY161" fmla="*/ 304957 h 2507002"/>
                <a:gd name="connsiteX162" fmla="*/ 2646279 w 4037260"/>
                <a:gd name="connsiteY162" fmla="*/ 381157 h 2507002"/>
                <a:gd name="connsiteX163" fmla="*/ 2627229 w 4037260"/>
                <a:gd name="connsiteY163" fmla="*/ 393857 h 2507002"/>
                <a:gd name="connsiteX164" fmla="*/ 2684379 w 4037260"/>
                <a:gd name="connsiteY164" fmla="*/ 412907 h 2507002"/>
                <a:gd name="connsiteX165" fmla="*/ 2773279 w 4037260"/>
                <a:gd name="connsiteY165" fmla="*/ 374807 h 2507002"/>
                <a:gd name="connsiteX166" fmla="*/ 2855829 w 4037260"/>
                <a:gd name="connsiteY166" fmla="*/ 349407 h 2507002"/>
                <a:gd name="connsiteX167" fmla="*/ 2957429 w 4037260"/>
                <a:gd name="connsiteY167" fmla="*/ 304957 h 2507002"/>
                <a:gd name="connsiteX168" fmla="*/ 3033629 w 4037260"/>
                <a:gd name="connsiteY168" fmla="*/ 304957 h 2507002"/>
                <a:gd name="connsiteX169" fmla="*/ 3078079 w 4037260"/>
                <a:gd name="connsiteY169" fmla="*/ 247807 h 2507002"/>
                <a:gd name="connsiteX170" fmla="*/ 3186029 w 4037260"/>
                <a:gd name="connsiteY170" fmla="*/ 235107 h 2507002"/>
                <a:gd name="connsiteX171" fmla="*/ 3109829 w 4037260"/>
                <a:gd name="connsiteY171" fmla="*/ 285907 h 2507002"/>
                <a:gd name="connsiteX172" fmla="*/ 3033629 w 4037260"/>
                <a:gd name="connsiteY172" fmla="*/ 330357 h 2507002"/>
                <a:gd name="connsiteX173" fmla="*/ 2938379 w 4037260"/>
                <a:gd name="connsiteY173" fmla="*/ 330357 h 2507002"/>
                <a:gd name="connsiteX174" fmla="*/ 2779629 w 4037260"/>
                <a:gd name="connsiteY174" fmla="*/ 419257 h 2507002"/>
                <a:gd name="connsiteX175" fmla="*/ 2646279 w 4037260"/>
                <a:gd name="connsiteY175" fmla="*/ 444657 h 2507002"/>
                <a:gd name="connsiteX176" fmla="*/ 2576429 w 4037260"/>
                <a:gd name="connsiteY176" fmla="*/ 444657 h 2507002"/>
                <a:gd name="connsiteX177" fmla="*/ 2462129 w 4037260"/>
                <a:gd name="connsiteY177" fmla="*/ 508157 h 2507002"/>
                <a:gd name="connsiteX178" fmla="*/ 2373229 w 4037260"/>
                <a:gd name="connsiteY178" fmla="*/ 628807 h 2507002"/>
                <a:gd name="connsiteX179" fmla="*/ 2309729 w 4037260"/>
                <a:gd name="connsiteY179" fmla="*/ 679607 h 2507002"/>
                <a:gd name="connsiteX180" fmla="*/ 2265279 w 4037260"/>
                <a:gd name="connsiteY180" fmla="*/ 705007 h 2507002"/>
                <a:gd name="connsiteX181" fmla="*/ 2309729 w 4037260"/>
                <a:gd name="connsiteY181" fmla="*/ 768507 h 2507002"/>
                <a:gd name="connsiteX182" fmla="*/ 2081129 w 4037260"/>
                <a:gd name="connsiteY182" fmla="*/ 844707 h 2507002"/>
                <a:gd name="connsiteX183" fmla="*/ 2081129 w 4037260"/>
                <a:gd name="connsiteY183" fmla="*/ 889157 h 2507002"/>
                <a:gd name="connsiteX184" fmla="*/ 2144629 w 4037260"/>
                <a:gd name="connsiteY184" fmla="*/ 952657 h 2507002"/>
                <a:gd name="connsiteX185" fmla="*/ 2233529 w 4037260"/>
                <a:gd name="connsiteY185" fmla="*/ 959007 h 2507002"/>
                <a:gd name="connsiteX186" fmla="*/ 2258929 w 4037260"/>
                <a:gd name="connsiteY186" fmla="*/ 1022507 h 2507002"/>
                <a:gd name="connsiteX187" fmla="*/ 2430379 w 4037260"/>
                <a:gd name="connsiteY187" fmla="*/ 1016157 h 2507002"/>
                <a:gd name="connsiteX188" fmla="*/ 2785979 w 4037260"/>
                <a:gd name="connsiteY188" fmla="*/ 920907 h 2507002"/>
                <a:gd name="connsiteX189" fmla="*/ 3020929 w 4037260"/>
                <a:gd name="connsiteY189" fmla="*/ 844707 h 2507002"/>
                <a:gd name="connsiteX190" fmla="*/ 3179679 w 4037260"/>
                <a:gd name="connsiteY190" fmla="*/ 724057 h 2507002"/>
                <a:gd name="connsiteX191" fmla="*/ 3325729 w 4037260"/>
                <a:gd name="connsiteY191" fmla="*/ 533557 h 2507002"/>
                <a:gd name="connsiteX192" fmla="*/ 3446379 w 4037260"/>
                <a:gd name="connsiteY192" fmla="*/ 374807 h 2507002"/>
                <a:gd name="connsiteX193" fmla="*/ 3554329 w 4037260"/>
                <a:gd name="connsiteY193" fmla="*/ 158907 h 2507002"/>
                <a:gd name="connsiteX194" fmla="*/ 3484479 w 4037260"/>
                <a:gd name="connsiteY194" fmla="*/ 349407 h 2507002"/>
                <a:gd name="connsiteX195" fmla="*/ 3668629 w 4037260"/>
                <a:gd name="connsiteY195" fmla="*/ 273207 h 2507002"/>
                <a:gd name="connsiteX196" fmla="*/ 3744829 w 4037260"/>
                <a:gd name="connsiteY196" fmla="*/ 146207 h 2507002"/>
                <a:gd name="connsiteX197" fmla="*/ 3668629 w 4037260"/>
                <a:gd name="connsiteY197" fmla="*/ 304957 h 2507002"/>
                <a:gd name="connsiteX198" fmla="*/ 3452729 w 4037260"/>
                <a:gd name="connsiteY198" fmla="*/ 438307 h 2507002"/>
                <a:gd name="connsiteX199" fmla="*/ 3351129 w 4037260"/>
                <a:gd name="connsiteY199" fmla="*/ 578007 h 2507002"/>
                <a:gd name="connsiteX200" fmla="*/ 3255879 w 4037260"/>
                <a:gd name="connsiteY200" fmla="*/ 711357 h 2507002"/>
                <a:gd name="connsiteX201" fmla="*/ 3459079 w 4037260"/>
                <a:gd name="connsiteY201" fmla="*/ 673257 h 2507002"/>
                <a:gd name="connsiteX202" fmla="*/ 3636879 w 4037260"/>
                <a:gd name="connsiteY202" fmla="*/ 622457 h 2507002"/>
                <a:gd name="connsiteX203" fmla="*/ 3757529 w 4037260"/>
                <a:gd name="connsiteY203" fmla="*/ 539907 h 2507002"/>
                <a:gd name="connsiteX204" fmla="*/ 3865479 w 4037260"/>
                <a:gd name="connsiteY204" fmla="*/ 476407 h 2507002"/>
                <a:gd name="connsiteX205" fmla="*/ 3935329 w 4037260"/>
                <a:gd name="connsiteY205" fmla="*/ 343057 h 2507002"/>
                <a:gd name="connsiteX206" fmla="*/ 3897229 w 4037260"/>
                <a:gd name="connsiteY206" fmla="*/ 190657 h 2507002"/>
                <a:gd name="connsiteX207" fmla="*/ 3941679 w 4037260"/>
                <a:gd name="connsiteY207" fmla="*/ 304957 h 2507002"/>
                <a:gd name="connsiteX208" fmla="*/ 4036929 w 4037260"/>
                <a:gd name="connsiteY208" fmla="*/ 298607 h 2507002"/>
                <a:gd name="connsiteX209" fmla="*/ 3967079 w 4037260"/>
                <a:gd name="connsiteY209" fmla="*/ 368457 h 2507002"/>
                <a:gd name="connsiteX210" fmla="*/ 3814679 w 4037260"/>
                <a:gd name="connsiteY210" fmla="*/ 539907 h 2507002"/>
                <a:gd name="connsiteX211" fmla="*/ 3649579 w 4037260"/>
                <a:gd name="connsiteY211" fmla="*/ 654207 h 2507002"/>
                <a:gd name="connsiteX212" fmla="*/ 3370179 w 4037260"/>
                <a:gd name="connsiteY212" fmla="*/ 717707 h 2507002"/>
                <a:gd name="connsiteX213" fmla="*/ 3217779 w 4037260"/>
                <a:gd name="connsiteY213" fmla="*/ 730407 h 2507002"/>
                <a:gd name="connsiteX214" fmla="*/ 3166979 w 4037260"/>
                <a:gd name="connsiteY214" fmla="*/ 762157 h 2507002"/>
                <a:gd name="connsiteX215" fmla="*/ 3065379 w 4037260"/>
                <a:gd name="connsiteY215" fmla="*/ 857407 h 2507002"/>
                <a:gd name="connsiteX216" fmla="*/ 2849479 w 4037260"/>
                <a:gd name="connsiteY216" fmla="*/ 908207 h 2507002"/>
                <a:gd name="connsiteX217" fmla="*/ 2684379 w 4037260"/>
                <a:gd name="connsiteY217" fmla="*/ 971707 h 2507002"/>
                <a:gd name="connsiteX218" fmla="*/ 2404979 w 4037260"/>
                <a:gd name="connsiteY218" fmla="*/ 1035207 h 2507002"/>
                <a:gd name="connsiteX219" fmla="*/ 2220829 w 4037260"/>
                <a:gd name="connsiteY219" fmla="*/ 1079657 h 2507002"/>
                <a:gd name="connsiteX220" fmla="*/ 2144629 w 4037260"/>
                <a:gd name="connsiteY220" fmla="*/ 1155857 h 2507002"/>
                <a:gd name="connsiteX221" fmla="*/ 2055729 w 4037260"/>
                <a:gd name="connsiteY221" fmla="*/ 1238407 h 2507002"/>
                <a:gd name="connsiteX222" fmla="*/ 2093829 w 4037260"/>
                <a:gd name="connsiteY222" fmla="*/ 1282857 h 2507002"/>
                <a:gd name="connsiteX223" fmla="*/ 2227179 w 4037260"/>
                <a:gd name="connsiteY223" fmla="*/ 1441607 h 2507002"/>
                <a:gd name="connsiteX224" fmla="*/ 2106529 w 4037260"/>
                <a:gd name="connsiteY224" fmla="*/ 1555907 h 2507002"/>
                <a:gd name="connsiteX225" fmla="*/ 1700129 w 4037260"/>
                <a:gd name="connsiteY225" fmla="*/ 1752757 h 2507002"/>
                <a:gd name="connsiteX226" fmla="*/ 1750929 w 4037260"/>
                <a:gd name="connsiteY226" fmla="*/ 1892457 h 2507002"/>
                <a:gd name="connsiteX227" fmla="*/ 1750929 w 4037260"/>
                <a:gd name="connsiteY227" fmla="*/ 2025807 h 2507002"/>
                <a:gd name="connsiteX228" fmla="*/ 1706479 w 4037260"/>
                <a:gd name="connsiteY228" fmla="*/ 2114707 h 2507002"/>
                <a:gd name="connsiteX229" fmla="*/ 1998579 w 4037260"/>
                <a:gd name="connsiteY229" fmla="*/ 2095657 h 2507002"/>
                <a:gd name="connsiteX230" fmla="*/ 2138279 w 4037260"/>
                <a:gd name="connsiteY230" fmla="*/ 2108357 h 2507002"/>
                <a:gd name="connsiteX231" fmla="*/ 2322429 w 4037260"/>
                <a:gd name="connsiteY231" fmla="*/ 2051207 h 2507002"/>
                <a:gd name="connsiteX232" fmla="*/ 2525629 w 4037260"/>
                <a:gd name="connsiteY232" fmla="*/ 2025807 h 2507002"/>
                <a:gd name="connsiteX233" fmla="*/ 2684379 w 4037260"/>
                <a:gd name="connsiteY233" fmla="*/ 1949607 h 2507002"/>
                <a:gd name="connsiteX234" fmla="*/ 2843129 w 4037260"/>
                <a:gd name="connsiteY234" fmla="*/ 1848007 h 2507002"/>
                <a:gd name="connsiteX235" fmla="*/ 3046329 w 4037260"/>
                <a:gd name="connsiteY235" fmla="*/ 1778157 h 2507002"/>
                <a:gd name="connsiteX236" fmla="*/ 3205079 w 4037260"/>
                <a:gd name="connsiteY236" fmla="*/ 1638457 h 2507002"/>
                <a:gd name="connsiteX237" fmla="*/ 3300329 w 4037260"/>
                <a:gd name="connsiteY237" fmla="*/ 1587657 h 2507002"/>
                <a:gd name="connsiteX238" fmla="*/ 3503529 w 4037260"/>
                <a:gd name="connsiteY238" fmla="*/ 1587657 h 2507002"/>
                <a:gd name="connsiteX239" fmla="*/ 3630529 w 4037260"/>
                <a:gd name="connsiteY239" fmla="*/ 1562257 h 2507002"/>
                <a:gd name="connsiteX240" fmla="*/ 3744829 w 4037260"/>
                <a:gd name="connsiteY240" fmla="*/ 1486057 h 2507002"/>
                <a:gd name="connsiteX241" fmla="*/ 3649579 w 4037260"/>
                <a:gd name="connsiteY241" fmla="*/ 1594007 h 2507002"/>
                <a:gd name="connsiteX242" fmla="*/ 3338429 w 4037260"/>
                <a:gd name="connsiteY242" fmla="*/ 1606707 h 2507002"/>
                <a:gd name="connsiteX243" fmla="*/ 3211429 w 4037260"/>
                <a:gd name="connsiteY243" fmla="*/ 1657507 h 2507002"/>
                <a:gd name="connsiteX244" fmla="*/ 3103479 w 4037260"/>
                <a:gd name="connsiteY244" fmla="*/ 1803557 h 2507002"/>
                <a:gd name="connsiteX245" fmla="*/ 2989179 w 4037260"/>
                <a:gd name="connsiteY245" fmla="*/ 1848007 h 2507002"/>
                <a:gd name="connsiteX246" fmla="*/ 2811379 w 4037260"/>
                <a:gd name="connsiteY246" fmla="*/ 1911507 h 2507002"/>
                <a:gd name="connsiteX247" fmla="*/ 2576429 w 4037260"/>
                <a:gd name="connsiteY247" fmla="*/ 2025807 h 2507002"/>
                <a:gd name="connsiteX248" fmla="*/ 2347829 w 4037260"/>
                <a:gd name="connsiteY248" fmla="*/ 2076607 h 2507002"/>
                <a:gd name="connsiteX249" fmla="*/ 2189079 w 4037260"/>
                <a:gd name="connsiteY249" fmla="*/ 2114707 h 2507002"/>
                <a:gd name="connsiteX250" fmla="*/ 1947779 w 4037260"/>
                <a:gd name="connsiteY250" fmla="*/ 2140107 h 2507002"/>
                <a:gd name="connsiteX251" fmla="*/ 1776329 w 4037260"/>
                <a:gd name="connsiteY251" fmla="*/ 2133757 h 2507002"/>
                <a:gd name="connsiteX252" fmla="*/ 1935079 w 4037260"/>
                <a:gd name="connsiteY252" fmla="*/ 2203607 h 2507002"/>
                <a:gd name="connsiteX253" fmla="*/ 2023979 w 4037260"/>
                <a:gd name="connsiteY253" fmla="*/ 2273457 h 2507002"/>
                <a:gd name="connsiteX254" fmla="*/ 1846179 w 4037260"/>
                <a:gd name="connsiteY254" fmla="*/ 2197257 h 2507002"/>
                <a:gd name="connsiteX255" fmla="*/ 1712829 w 4037260"/>
                <a:gd name="connsiteY255" fmla="*/ 2171857 h 2507002"/>
                <a:gd name="connsiteX256" fmla="*/ 1585829 w 4037260"/>
                <a:gd name="connsiteY256" fmla="*/ 2159157 h 2507002"/>
                <a:gd name="connsiteX257" fmla="*/ 1420550 w 4037260"/>
                <a:gd name="connsiteY257" fmla="*/ 2218704 h 2507002"/>
                <a:gd name="connsiteX258" fmla="*/ 1214774 w 4037260"/>
                <a:gd name="connsiteY258" fmla="*/ 2247288 h 2507002"/>
                <a:gd name="connsiteX259" fmla="*/ 1089688 w 4037260"/>
                <a:gd name="connsiteY259" fmla="*/ 2257645 h 2507002"/>
                <a:gd name="connsiteX260" fmla="*/ 1014329 w 4037260"/>
                <a:gd name="connsiteY260" fmla="*/ 2265372 h 2507002"/>
                <a:gd name="connsiteX261" fmla="*/ 938129 w 4037260"/>
                <a:gd name="connsiteY261" fmla="*/ 2273457 h 2507002"/>
                <a:gd name="connsiteX262" fmla="*/ 719779 w 4037260"/>
                <a:gd name="connsiteY262" fmla="*/ 2323416 h 2507002"/>
                <a:gd name="connsiteX263" fmla="*/ 518850 w 4037260"/>
                <a:gd name="connsiteY263" fmla="*/ 2340373 h 2507002"/>
                <a:gd name="connsiteX264" fmla="*/ 366629 w 4037260"/>
                <a:gd name="connsiteY264" fmla="*/ 2330607 h 2507002"/>
                <a:gd name="connsiteX265" fmla="*/ 241132 w 4037260"/>
                <a:gd name="connsiteY265" fmla="*/ 2386738 h 2507002"/>
                <a:gd name="connsiteX266" fmla="*/ 47215 w 4037260"/>
                <a:gd name="connsiteY266" fmla="*/ 2497819 h 2507002"/>
                <a:gd name="connsiteX267" fmla="*/ 23729 w 4037260"/>
                <a:gd name="connsiteY267" fmla="*/ 2476657 h 2507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</a:cxnLst>
              <a:rect l="l" t="t" r="r" b="b"/>
              <a:pathLst>
                <a:path w="4037260" h="2507002">
                  <a:moveTo>
                    <a:pt x="23729" y="2476657"/>
                  </a:moveTo>
                  <a:cubicBezTo>
                    <a:pt x="65323" y="2446672"/>
                    <a:pt x="211054" y="2347540"/>
                    <a:pt x="296779" y="2317907"/>
                  </a:cubicBezTo>
                  <a:cubicBezTo>
                    <a:pt x="382504" y="2288274"/>
                    <a:pt x="474579" y="2299915"/>
                    <a:pt x="538079" y="2298857"/>
                  </a:cubicBezTo>
                  <a:cubicBezTo>
                    <a:pt x="601579" y="2297799"/>
                    <a:pt x="625921" y="2321082"/>
                    <a:pt x="677779" y="2311557"/>
                  </a:cubicBezTo>
                  <a:cubicBezTo>
                    <a:pt x="729637" y="2302032"/>
                    <a:pt x="767737" y="2260757"/>
                    <a:pt x="849229" y="2241707"/>
                  </a:cubicBezTo>
                  <a:cubicBezTo>
                    <a:pt x="930721" y="2222657"/>
                    <a:pt x="1088412" y="2207840"/>
                    <a:pt x="1166729" y="2197257"/>
                  </a:cubicBezTo>
                  <a:cubicBezTo>
                    <a:pt x="1245046" y="2186674"/>
                    <a:pt x="1273621" y="2187732"/>
                    <a:pt x="1319129" y="2178207"/>
                  </a:cubicBezTo>
                  <a:cubicBezTo>
                    <a:pt x="1364637" y="2168682"/>
                    <a:pt x="1419671" y="2154924"/>
                    <a:pt x="1439779" y="2140107"/>
                  </a:cubicBezTo>
                  <a:cubicBezTo>
                    <a:pt x="1459887" y="2125290"/>
                    <a:pt x="1458829" y="2102007"/>
                    <a:pt x="1439779" y="2089307"/>
                  </a:cubicBezTo>
                  <a:cubicBezTo>
                    <a:pt x="1420729" y="2076607"/>
                    <a:pt x="1377337" y="2071315"/>
                    <a:pt x="1325479" y="2063907"/>
                  </a:cubicBezTo>
                  <a:cubicBezTo>
                    <a:pt x="1273621" y="2056499"/>
                    <a:pt x="1185779" y="2054382"/>
                    <a:pt x="1128629" y="2044857"/>
                  </a:cubicBezTo>
                  <a:cubicBezTo>
                    <a:pt x="1071479" y="2035332"/>
                    <a:pt x="1030204" y="2026865"/>
                    <a:pt x="982579" y="2006757"/>
                  </a:cubicBezTo>
                  <a:cubicBezTo>
                    <a:pt x="934954" y="1986649"/>
                    <a:pt x="894737" y="1945374"/>
                    <a:pt x="842879" y="1924207"/>
                  </a:cubicBezTo>
                  <a:cubicBezTo>
                    <a:pt x="791021" y="1903040"/>
                    <a:pt x="687304" y="1886107"/>
                    <a:pt x="671429" y="1879757"/>
                  </a:cubicBezTo>
                  <a:cubicBezTo>
                    <a:pt x="655554" y="1873407"/>
                    <a:pt x="679896" y="1873407"/>
                    <a:pt x="747629" y="1886107"/>
                  </a:cubicBezTo>
                  <a:cubicBezTo>
                    <a:pt x="815362" y="1898807"/>
                    <a:pt x="1000571" y="1934790"/>
                    <a:pt x="1077829" y="1955957"/>
                  </a:cubicBezTo>
                  <a:cubicBezTo>
                    <a:pt x="1155087" y="1977124"/>
                    <a:pt x="1160379" y="2001465"/>
                    <a:pt x="1211179" y="2013107"/>
                  </a:cubicBezTo>
                  <a:cubicBezTo>
                    <a:pt x="1261979" y="2024749"/>
                    <a:pt x="1337121" y="2019457"/>
                    <a:pt x="1382629" y="2025807"/>
                  </a:cubicBezTo>
                  <a:cubicBezTo>
                    <a:pt x="1428137" y="2032157"/>
                    <a:pt x="1459887" y="2036390"/>
                    <a:pt x="1484229" y="2051207"/>
                  </a:cubicBezTo>
                  <a:cubicBezTo>
                    <a:pt x="1508571" y="2066024"/>
                    <a:pt x="1492696" y="2119999"/>
                    <a:pt x="1528679" y="2114707"/>
                  </a:cubicBezTo>
                  <a:cubicBezTo>
                    <a:pt x="1564662" y="2109415"/>
                    <a:pt x="1683196" y="2071315"/>
                    <a:pt x="1700129" y="2019457"/>
                  </a:cubicBezTo>
                  <a:cubicBezTo>
                    <a:pt x="1717062" y="1967599"/>
                    <a:pt x="1648271" y="1848007"/>
                    <a:pt x="1630279" y="1803557"/>
                  </a:cubicBezTo>
                  <a:cubicBezTo>
                    <a:pt x="1612287" y="1759107"/>
                    <a:pt x="1590062" y="1769690"/>
                    <a:pt x="1592179" y="1752757"/>
                  </a:cubicBezTo>
                  <a:cubicBezTo>
                    <a:pt x="1594296" y="1735824"/>
                    <a:pt x="1662029" y="1713599"/>
                    <a:pt x="1642979" y="1701957"/>
                  </a:cubicBezTo>
                  <a:cubicBezTo>
                    <a:pt x="1623929" y="1690315"/>
                    <a:pt x="1535029" y="1692432"/>
                    <a:pt x="1477879" y="1682907"/>
                  </a:cubicBezTo>
                  <a:cubicBezTo>
                    <a:pt x="1420729" y="1673382"/>
                    <a:pt x="1368871" y="1658565"/>
                    <a:pt x="1300079" y="1644807"/>
                  </a:cubicBezTo>
                  <a:cubicBezTo>
                    <a:pt x="1231287" y="1631049"/>
                    <a:pt x="1130746" y="1609882"/>
                    <a:pt x="1065129" y="1600357"/>
                  </a:cubicBezTo>
                  <a:cubicBezTo>
                    <a:pt x="999512" y="1590832"/>
                    <a:pt x="946596" y="1598240"/>
                    <a:pt x="906379" y="1587657"/>
                  </a:cubicBezTo>
                  <a:cubicBezTo>
                    <a:pt x="866162" y="1577074"/>
                    <a:pt x="813246" y="1542149"/>
                    <a:pt x="823829" y="1536857"/>
                  </a:cubicBezTo>
                  <a:cubicBezTo>
                    <a:pt x="834412" y="1531565"/>
                    <a:pt x="915904" y="1552732"/>
                    <a:pt x="969879" y="1555907"/>
                  </a:cubicBezTo>
                  <a:cubicBezTo>
                    <a:pt x="1023854" y="1559082"/>
                    <a:pt x="1096879" y="1552732"/>
                    <a:pt x="1147679" y="1555907"/>
                  </a:cubicBezTo>
                  <a:cubicBezTo>
                    <a:pt x="1198479" y="1559082"/>
                    <a:pt x="1228112" y="1562257"/>
                    <a:pt x="1274679" y="1574957"/>
                  </a:cubicBezTo>
                  <a:cubicBezTo>
                    <a:pt x="1321246" y="1587657"/>
                    <a:pt x="1380512" y="1620465"/>
                    <a:pt x="1427079" y="1632107"/>
                  </a:cubicBezTo>
                  <a:cubicBezTo>
                    <a:pt x="1473646" y="1643749"/>
                    <a:pt x="1513863" y="1636340"/>
                    <a:pt x="1554079" y="1644807"/>
                  </a:cubicBezTo>
                  <a:cubicBezTo>
                    <a:pt x="1594295" y="1653274"/>
                    <a:pt x="1622871" y="1683965"/>
                    <a:pt x="1668379" y="1682907"/>
                  </a:cubicBezTo>
                  <a:cubicBezTo>
                    <a:pt x="1713887" y="1681849"/>
                    <a:pt x="1774212" y="1656449"/>
                    <a:pt x="1827129" y="1638457"/>
                  </a:cubicBezTo>
                  <a:cubicBezTo>
                    <a:pt x="1880046" y="1620465"/>
                    <a:pt x="1938254" y="1604590"/>
                    <a:pt x="1985879" y="1574957"/>
                  </a:cubicBezTo>
                  <a:cubicBezTo>
                    <a:pt x="2033504" y="1545324"/>
                    <a:pt x="2100179" y="1489232"/>
                    <a:pt x="2112879" y="1460657"/>
                  </a:cubicBezTo>
                  <a:cubicBezTo>
                    <a:pt x="2125579" y="1432082"/>
                    <a:pt x="2092771" y="1433140"/>
                    <a:pt x="2062079" y="1403507"/>
                  </a:cubicBezTo>
                  <a:cubicBezTo>
                    <a:pt x="2031387" y="1373874"/>
                    <a:pt x="1984821" y="1313549"/>
                    <a:pt x="1928729" y="1282857"/>
                  </a:cubicBezTo>
                  <a:cubicBezTo>
                    <a:pt x="1872637" y="1252165"/>
                    <a:pt x="1804904" y="1241582"/>
                    <a:pt x="1725529" y="1219357"/>
                  </a:cubicBezTo>
                  <a:cubicBezTo>
                    <a:pt x="1646154" y="1197132"/>
                    <a:pt x="1523387" y="1173849"/>
                    <a:pt x="1452479" y="1149507"/>
                  </a:cubicBezTo>
                  <a:cubicBezTo>
                    <a:pt x="1381571" y="1125165"/>
                    <a:pt x="1352996" y="1101882"/>
                    <a:pt x="1300079" y="1073307"/>
                  </a:cubicBezTo>
                  <a:cubicBezTo>
                    <a:pt x="1247162" y="1044732"/>
                    <a:pt x="1185779" y="993932"/>
                    <a:pt x="1134979" y="978057"/>
                  </a:cubicBezTo>
                  <a:cubicBezTo>
                    <a:pt x="1084179" y="962182"/>
                    <a:pt x="1049254" y="981232"/>
                    <a:pt x="995279" y="978057"/>
                  </a:cubicBezTo>
                  <a:cubicBezTo>
                    <a:pt x="941304" y="974882"/>
                    <a:pt x="861929" y="979115"/>
                    <a:pt x="811129" y="959007"/>
                  </a:cubicBezTo>
                  <a:cubicBezTo>
                    <a:pt x="760329" y="938899"/>
                    <a:pt x="735987" y="877515"/>
                    <a:pt x="690479" y="857407"/>
                  </a:cubicBezTo>
                  <a:cubicBezTo>
                    <a:pt x="644971" y="837299"/>
                    <a:pt x="578296" y="841532"/>
                    <a:pt x="538079" y="838357"/>
                  </a:cubicBezTo>
                  <a:cubicBezTo>
                    <a:pt x="497862" y="835182"/>
                    <a:pt x="441771" y="846824"/>
                    <a:pt x="449179" y="838357"/>
                  </a:cubicBezTo>
                  <a:cubicBezTo>
                    <a:pt x="456587" y="829890"/>
                    <a:pt x="582529" y="800257"/>
                    <a:pt x="582529" y="787557"/>
                  </a:cubicBezTo>
                  <a:cubicBezTo>
                    <a:pt x="582529" y="774857"/>
                    <a:pt x="456587" y="767449"/>
                    <a:pt x="449179" y="762157"/>
                  </a:cubicBezTo>
                  <a:cubicBezTo>
                    <a:pt x="441771" y="756865"/>
                    <a:pt x="498921" y="745224"/>
                    <a:pt x="538079" y="755807"/>
                  </a:cubicBezTo>
                  <a:cubicBezTo>
                    <a:pt x="577237" y="766390"/>
                    <a:pt x="638621" y="798140"/>
                    <a:pt x="684129" y="825657"/>
                  </a:cubicBezTo>
                  <a:cubicBezTo>
                    <a:pt x="729637" y="853174"/>
                    <a:pt x="757154" y="898682"/>
                    <a:pt x="811129" y="920907"/>
                  </a:cubicBezTo>
                  <a:cubicBezTo>
                    <a:pt x="865104" y="943132"/>
                    <a:pt x="1007979" y="959007"/>
                    <a:pt x="1007979" y="959007"/>
                  </a:cubicBezTo>
                  <a:cubicBezTo>
                    <a:pt x="1041846" y="964299"/>
                    <a:pt x="1025971" y="964299"/>
                    <a:pt x="1014329" y="952657"/>
                  </a:cubicBezTo>
                  <a:cubicBezTo>
                    <a:pt x="1002687" y="941015"/>
                    <a:pt x="964587" y="910324"/>
                    <a:pt x="938129" y="889157"/>
                  </a:cubicBezTo>
                  <a:cubicBezTo>
                    <a:pt x="911671" y="867990"/>
                    <a:pt x="885212" y="853174"/>
                    <a:pt x="855579" y="825657"/>
                  </a:cubicBezTo>
                  <a:cubicBezTo>
                    <a:pt x="825946" y="798140"/>
                    <a:pt x="788904" y="751574"/>
                    <a:pt x="760329" y="724057"/>
                  </a:cubicBezTo>
                  <a:cubicBezTo>
                    <a:pt x="731754" y="696540"/>
                    <a:pt x="684129" y="660557"/>
                    <a:pt x="684129" y="660557"/>
                  </a:cubicBezTo>
                  <a:cubicBezTo>
                    <a:pt x="657671" y="638332"/>
                    <a:pt x="632271" y="610815"/>
                    <a:pt x="601579" y="590707"/>
                  </a:cubicBezTo>
                  <a:cubicBezTo>
                    <a:pt x="570887" y="570599"/>
                    <a:pt x="497862" y="544140"/>
                    <a:pt x="499979" y="539907"/>
                  </a:cubicBezTo>
                  <a:cubicBezTo>
                    <a:pt x="502096" y="535674"/>
                    <a:pt x="586762" y="569540"/>
                    <a:pt x="614279" y="565307"/>
                  </a:cubicBezTo>
                  <a:cubicBezTo>
                    <a:pt x="641796" y="561074"/>
                    <a:pt x="656612" y="509215"/>
                    <a:pt x="665079" y="514507"/>
                  </a:cubicBezTo>
                  <a:cubicBezTo>
                    <a:pt x="673546" y="519799"/>
                    <a:pt x="646029" y="569540"/>
                    <a:pt x="665079" y="597057"/>
                  </a:cubicBezTo>
                  <a:cubicBezTo>
                    <a:pt x="684129" y="624574"/>
                    <a:pt x="741279" y="653149"/>
                    <a:pt x="779379" y="679607"/>
                  </a:cubicBezTo>
                  <a:cubicBezTo>
                    <a:pt x="817479" y="706065"/>
                    <a:pt x="861929" y="725115"/>
                    <a:pt x="893679" y="755807"/>
                  </a:cubicBezTo>
                  <a:cubicBezTo>
                    <a:pt x="925429" y="786499"/>
                    <a:pt x="934954" y="829890"/>
                    <a:pt x="969879" y="863757"/>
                  </a:cubicBezTo>
                  <a:cubicBezTo>
                    <a:pt x="1004804" y="897624"/>
                    <a:pt x="1081004" y="954774"/>
                    <a:pt x="1103229" y="959007"/>
                  </a:cubicBezTo>
                  <a:cubicBezTo>
                    <a:pt x="1125454" y="963240"/>
                    <a:pt x="1110637" y="916674"/>
                    <a:pt x="1103229" y="889157"/>
                  </a:cubicBezTo>
                  <a:cubicBezTo>
                    <a:pt x="1095821" y="861640"/>
                    <a:pt x="1069362" y="824599"/>
                    <a:pt x="1058779" y="793907"/>
                  </a:cubicBezTo>
                  <a:cubicBezTo>
                    <a:pt x="1048196" y="763215"/>
                    <a:pt x="1055604" y="730407"/>
                    <a:pt x="1039729" y="705007"/>
                  </a:cubicBezTo>
                  <a:cubicBezTo>
                    <a:pt x="1023854" y="679607"/>
                    <a:pt x="980462" y="661615"/>
                    <a:pt x="963529" y="641507"/>
                  </a:cubicBezTo>
                  <a:cubicBezTo>
                    <a:pt x="946596" y="621399"/>
                    <a:pt x="961412" y="610815"/>
                    <a:pt x="938129" y="584357"/>
                  </a:cubicBezTo>
                  <a:cubicBezTo>
                    <a:pt x="914846" y="557899"/>
                    <a:pt x="825946" y="488049"/>
                    <a:pt x="823829" y="482757"/>
                  </a:cubicBezTo>
                  <a:cubicBezTo>
                    <a:pt x="821712" y="477465"/>
                    <a:pt x="892621" y="527207"/>
                    <a:pt x="925429" y="552607"/>
                  </a:cubicBezTo>
                  <a:cubicBezTo>
                    <a:pt x="958237" y="578007"/>
                    <a:pt x="994221" y="597057"/>
                    <a:pt x="1020679" y="635157"/>
                  </a:cubicBezTo>
                  <a:cubicBezTo>
                    <a:pt x="1047137" y="673257"/>
                    <a:pt x="1069362" y="737815"/>
                    <a:pt x="1084179" y="781207"/>
                  </a:cubicBezTo>
                  <a:cubicBezTo>
                    <a:pt x="1098996" y="824599"/>
                    <a:pt x="1096879" y="861640"/>
                    <a:pt x="1109579" y="895507"/>
                  </a:cubicBezTo>
                  <a:cubicBezTo>
                    <a:pt x="1122279" y="929374"/>
                    <a:pt x="1122279" y="955832"/>
                    <a:pt x="1160379" y="984407"/>
                  </a:cubicBezTo>
                  <a:cubicBezTo>
                    <a:pt x="1198479" y="1012982"/>
                    <a:pt x="1276796" y="1041557"/>
                    <a:pt x="1338179" y="1066957"/>
                  </a:cubicBezTo>
                  <a:cubicBezTo>
                    <a:pt x="1399562" y="1092357"/>
                    <a:pt x="1468354" y="1115640"/>
                    <a:pt x="1528679" y="1136807"/>
                  </a:cubicBezTo>
                  <a:cubicBezTo>
                    <a:pt x="1589004" y="1157974"/>
                    <a:pt x="1639804" y="1180199"/>
                    <a:pt x="1700129" y="1193957"/>
                  </a:cubicBezTo>
                  <a:cubicBezTo>
                    <a:pt x="1760454" y="1207715"/>
                    <a:pt x="1849354" y="1214065"/>
                    <a:pt x="1890629" y="1219357"/>
                  </a:cubicBezTo>
                  <a:cubicBezTo>
                    <a:pt x="1931904" y="1224649"/>
                    <a:pt x="1921321" y="1237349"/>
                    <a:pt x="1947779" y="1225707"/>
                  </a:cubicBezTo>
                  <a:cubicBezTo>
                    <a:pt x="1974237" y="1214065"/>
                    <a:pt x="2011279" y="1171732"/>
                    <a:pt x="2049379" y="1149507"/>
                  </a:cubicBezTo>
                  <a:cubicBezTo>
                    <a:pt x="2087479" y="1127282"/>
                    <a:pt x="2154154" y="1109290"/>
                    <a:pt x="2176379" y="1092357"/>
                  </a:cubicBezTo>
                  <a:cubicBezTo>
                    <a:pt x="2198604" y="1075424"/>
                    <a:pt x="2201779" y="1070132"/>
                    <a:pt x="2182729" y="1047907"/>
                  </a:cubicBezTo>
                  <a:cubicBezTo>
                    <a:pt x="2163679" y="1025682"/>
                    <a:pt x="2088537" y="988640"/>
                    <a:pt x="2062079" y="959007"/>
                  </a:cubicBezTo>
                  <a:cubicBezTo>
                    <a:pt x="2035621" y="929374"/>
                    <a:pt x="2044087" y="898682"/>
                    <a:pt x="2023979" y="870107"/>
                  </a:cubicBezTo>
                  <a:cubicBezTo>
                    <a:pt x="2003871" y="841532"/>
                    <a:pt x="2008104" y="829890"/>
                    <a:pt x="1941429" y="787557"/>
                  </a:cubicBezTo>
                  <a:cubicBezTo>
                    <a:pt x="1874754" y="745224"/>
                    <a:pt x="1691662" y="648915"/>
                    <a:pt x="1623929" y="616107"/>
                  </a:cubicBezTo>
                  <a:cubicBezTo>
                    <a:pt x="1556196" y="583299"/>
                    <a:pt x="1584771" y="599174"/>
                    <a:pt x="1535029" y="590707"/>
                  </a:cubicBezTo>
                  <a:cubicBezTo>
                    <a:pt x="1485287" y="582240"/>
                    <a:pt x="1374162" y="583299"/>
                    <a:pt x="1325479" y="565307"/>
                  </a:cubicBezTo>
                  <a:cubicBezTo>
                    <a:pt x="1276796" y="547315"/>
                    <a:pt x="1286321" y="507099"/>
                    <a:pt x="1242929" y="482757"/>
                  </a:cubicBezTo>
                  <a:cubicBezTo>
                    <a:pt x="1199537" y="458415"/>
                    <a:pt x="1072537" y="423490"/>
                    <a:pt x="1065129" y="419257"/>
                  </a:cubicBezTo>
                  <a:cubicBezTo>
                    <a:pt x="1057721" y="415024"/>
                    <a:pt x="1175196" y="461590"/>
                    <a:pt x="1198479" y="457357"/>
                  </a:cubicBezTo>
                  <a:cubicBezTo>
                    <a:pt x="1221762" y="453124"/>
                    <a:pt x="1218587" y="415024"/>
                    <a:pt x="1204829" y="393857"/>
                  </a:cubicBezTo>
                  <a:cubicBezTo>
                    <a:pt x="1191071" y="372690"/>
                    <a:pt x="1105346" y="327182"/>
                    <a:pt x="1115929" y="330357"/>
                  </a:cubicBezTo>
                  <a:cubicBezTo>
                    <a:pt x="1126512" y="333532"/>
                    <a:pt x="1234462" y="384332"/>
                    <a:pt x="1268329" y="412907"/>
                  </a:cubicBezTo>
                  <a:cubicBezTo>
                    <a:pt x="1302196" y="441482"/>
                    <a:pt x="1292671" y="476407"/>
                    <a:pt x="1319129" y="501807"/>
                  </a:cubicBezTo>
                  <a:cubicBezTo>
                    <a:pt x="1345587" y="527207"/>
                    <a:pt x="1388979" y="555782"/>
                    <a:pt x="1427079" y="565307"/>
                  </a:cubicBezTo>
                  <a:cubicBezTo>
                    <a:pt x="1465179" y="574832"/>
                    <a:pt x="1540321" y="573774"/>
                    <a:pt x="1547729" y="558957"/>
                  </a:cubicBezTo>
                  <a:cubicBezTo>
                    <a:pt x="1555137" y="544140"/>
                    <a:pt x="1505396" y="506040"/>
                    <a:pt x="1471529" y="476407"/>
                  </a:cubicBezTo>
                  <a:cubicBezTo>
                    <a:pt x="1437662" y="446774"/>
                    <a:pt x="1381571" y="406557"/>
                    <a:pt x="1344529" y="381157"/>
                  </a:cubicBezTo>
                  <a:cubicBezTo>
                    <a:pt x="1307487" y="355757"/>
                    <a:pt x="1278912" y="346232"/>
                    <a:pt x="1249279" y="324007"/>
                  </a:cubicBezTo>
                  <a:cubicBezTo>
                    <a:pt x="1219646" y="301782"/>
                    <a:pt x="1164612" y="254157"/>
                    <a:pt x="1166729" y="247807"/>
                  </a:cubicBezTo>
                  <a:cubicBezTo>
                    <a:pt x="1168846" y="241457"/>
                    <a:pt x="1239754" y="288024"/>
                    <a:pt x="1261979" y="285907"/>
                  </a:cubicBezTo>
                  <a:cubicBezTo>
                    <a:pt x="1284204" y="283790"/>
                    <a:pt x="1300079" y="255215"/>
                    <a:pt x="1300079" y="235107"/>
                  </a:cubicBezTo>
                  <a:cubicBezTo>
                    <a:pt x="1300079" y="214999"/>
                    <a:pt x="1260921" y="159966"/>
                    <a:pt x="1261979" y="165257"/>
                  </a:cubicBezTo>
                  <a:cubicBezTo>
                    <a:pt x="1263037" y="170548"/>
                    <a:pt x="1286321" y="235107"/>
                    <a:pt x="1306429" y="266857"/>
                  </a:cubicBezTo>
                  <a:cubicBezTo>
                    <a:pt x="1326537" y="298607"/>
                    <a:pt x="1351937" y="320832"/>
                    <a:pt x="1382629" y="355757"/>
                  </a:cubicBezTo>
                  <a:cubicBezTo>
                    <a:pt x="1413321" y="390682"/>
                    <a:pt x="1472587" y="471115"/>
                    <a:pt x="1490579" y="476407"/>
                  </a:cubicBezTo>
                  <a:cubicBezTo>
                    <a:pt x="1508571" y="481699"/>
                    <a:pt x="1489521" y="425607"/>
                    <a:pt x="1490579" y="387507"/>
                  </a:cubicBezTo>
                  <a:cubicBezTo>
                    <a:pt x="1491637" y="349407"/>
                    <a:pt x="1494812" y="237224"/>
                    <a:pt x="1496929" y="247807"/>
                  </a:cubicBezTo>
                  <a:cubicBezTo>
                    <a:pt x="1499046" y="258390"/>
                    <a:pt x="1499046" y="408674"/>
                    <a:pt x="1503279" y="451007"/>
                  </a:cubicBezTo>
                  <a:cubicBezTo>
                    <a:pt x="1507512" y="493340"/>
                    <a:pt x="1492696" y="476407"/>
                    <a:pt x="1522329" y="501807"/>
                  </a:cubicBezTo>
                  <a:cubicBezTo>
                    <a:pt x="1551962" y="527207"/>
                    <a:pt x="1681079" y="603407"/>
                    <a:pt x="1681079" y="603407"/>
                  </a:cubicBezTo>
                  <a:cubicBezTo>
                    <a:pt x="1733996" y="637274"/>
                    <a:pt x="1813371" y="709240"/>
                    <a:pt x="1839829" y="705007"/>
                  </a:cubicBezTo>
                  <a:cubicBezTo>
                    <a:pt x="1866287" y="700774"/>
                    <a:pt x="1841946" y="612932"/>
                    <a:pt x="1839829" y="578007"/>
                  </a:cubicBezTo>
                  <a:cubicBezTo>
                    <a:pt x="1837712" y="543082"/>
                    <a:pt x="1846179" y="526149"/>
                    <a:pt x="1827129" y="495457"/>
                  </a:cubicBezTo>
                  <a:cubicBezTo>
                    <a:pt x="1808079" y="464765"/>
                    <a:pt x="1739287" y="429840"/>
                    <a:pt x="1725529" y="393857"/>
                  </a:cubicBezTo>
                  <a:cubicBezTo>
                    <a:pt x="1711771" y="357874"/>
                    <a:pt x="1740346" y="276382"/>
                    <a:pt x="1744579" y="279557"/>
                  </a:cubicBezTo>
                  <a:cubicBezTo>
                    <a:pt x="1748812" y="282732"/>
                    <a:pt x="1730821" y="375865"/>
                    <a:pt x="1750929" y="412907"/>
                  </a:cubicBezTo>
                  <a:cubicBezTo>
                    <a:pt x="1771037" y="449949"/>
                    <a:pt x="1844062" y="466882"/>
                    <a:pt x="1865229" y="501807"/>
                  </a:cubicBezTo>
                  <a:cubicBezTo>
                    <a:pt x="1886396" y="536732"/>
                    <a:pt x="1882162" y="585415"/>
                    <a:pt x="1877929" y="622457"/>
                  </a:cubicBezTo>
                  <a:cubicBezTo>
                    <a:pt x="1873696" y="659499"/>
                    <a:pt x="1817604" y="694424"/>
                    <a:pt x="1839829" y="724057"/>
                  </a:cubicBezTo>
                  <a:cubicBezTo>
                    <a:pt x="1862054" y="753690"/>
                    <a:pt x="1963654" y="788615"/>
                    <a:pt x="2011279" y="800257"/>
                  </a:cubicBezTo>
                  <a:cubicBezTo>
                    <a:pt x="2058904" y="811899"/>
                    <a:pt x="2087479" y="801315"/>
                    <a:pt x="2125579" y="793907"/>
                  </a:cubicBezTo>
                  <a:cubicBezTo>
                    <a:pt x="2163679" y="786499"/>
                    <a:pt x="2226121" y="773799"/>
                    <a:pt x="2239879" y="755807"/>
                  </a:cubicBezTo>
                  <a:cubicBezTo>
                    <a:pt x="2253637" y="737815"/>
                    <a:pt x="2200721" y="702890"/>
                    <a:pt x="2208129" y="685957"/>
                  </a:cubicBezTo>
                  <a:cubicBezTo>
                    <a:pt x="2215537" y="669024"/>
                    <a:pt x="2282212" y="675374"/>
                    <a:pt x="2284329" y="654207"/>
                  </a:cubicBezTo>
                  <a:cubicBezTo>
                    <a:pt x="2286446" y="633040"/>
                    <a:pt x="2221887" y="598115"/>
                    <a:pt x="2220829" y="558957"/>
                  </a:cubicBezTo>
                  <a:cubicBezTo>
                    <a:pt x="2219771" y="519799"/>
                    <a:pt x="2287504" y="451007"/>
                    <a:pt x="2277979" y="419257"/>
                  </a:cubicBezTo>
                  <a:cubicBezTo>
                    <a:pt x="2268454" y="387507"/>
                    <a:pt x="2191196" y="390682"/>
                    <a:pt x="2163679" y="368457"/>
                  </a:cubicBezTo>
                  <a:cubicBezTo>
                    <a:pt x="2136162" y="346232"/>
                    <a:pt x="2130871" y="313424"/>
                    <a:pt x="2112879" y="285907"/>
                  </a:cubicBezTo>
                  <a:cubicBezTo>
                    <a:pt x="2094887" y="258390"/>
                    <a:pt x="2083246" y="240399"/>
                    <a:pt x="2055729" y="203357"/>
                  </a:cubicBezTo>
                  <a:cubicBezTo>
                    <a:pt x="2028212" y="166315"/>
                    <a:pt x="1946721" y="72124"/>
                    <a:pt x="1947779" y="63657"/>
                  </a:cubicBezTo>
                  <a:cubicBezTo>
                    <a:pt x="1948837" y="55190"/>
                    <a:pt x="2023979" y="115515"/>
                    <a:pt x="2062079" y="152557"/>
                  </a:cubicBezTo>
                  <a:cubicBezTo>
                    <a:pt x="2100179" y="189599"/>
                    <a:pt x="2142512" y="250982"/>
                    <a:pt x="2176379" y="285907"/>
                  </a:cubicBezTo>
                  <a:cubicBezTo>
                    <a:pt x="2210246" y="320832"/>
                    <a:pt x="2243054" y="334590"/>
                    <a:pt x="2265279" y="362107"/>
                  </a:cubicBezTo>
                  <a:cubicBezTo>
                    <a:pt x="2287504" y="389624"/>
                    <a:pt x="2309729" y="426665"/>
                    <a:pt x="2309729" y="451007"/>
                  </a:cubicBezTo>
                  <a:cubicBezTo>
                    <a:pt x="2309729" y="475349"/>
                    <a:pt x="2272687" y="488049"/>
                    <a:pt x="2265279" y="508157"/>
                  </a:cubicBezTo>
                  <a:cubicBezTo>
                    <a:pt x="2257871" y="528265"/>
                    <a:pt x="2252579" y="552607"/>
                    <a:pt x="2265279" y="571657"/>
                  </a:cubicBezTo>
                  <a:cubicBezTo>
                    <a:pt x="2277979" y="590707"/>
                    <a:pt x="2299146" y="642565"/>
                    <a:pt x="2341479" y="622457"/>
                  </a:cubicBezTo>
                  <a:cubicBezTo>
                    <a:pt x="2383812" y="602349"/>
                    <a:pt x="2470596" y="495457"/>
                    <a:pt x="2519279" y="451007"/>
                  </a:cubicBezTo>
                  <a:cubicBezTo>
                    <a:pt x="2567962" y="406557"/>
                    <a:pt x="2607121" y="374807"/>
                    <a:pt x="2633579" y="355757"/>
                  </a:cubicBezTo>
                  <a:cubicBezTo>
                    <a:pt x="2660037" y="336707"/>
                    <a:pt x="2678029" y="355757"/>
                    <a:pt x="2678029" y="336707"/>
                  </a:cubicBezTo>
                  <a:cubicBezTo>
                    <a:pt x="2678029" y="317657"/>
                    <a:pt x="2626171" y="271090"/>
                    <a:pt x="2633579" y="241457"/>
                  </a:cubicBezTo>
                  <a:cubicBezTo>
                    <a:pt x="2640987" y="211824"/>
                    <a:pt x="2711896" y="159965"/>
                    <a:pt x="2722479" y="158907"/>
                  </a:cubicBezTo>
                  <a:cubicBezTo>
                    <a:pt x="2733062" y="157849"/>
                    <a:pt x="2700254" y="209707"/>
                    <a:pt x="2697079" y="235107"/>
                  </a:cubicBezTo>
                  <a:cubicBezTo>
                    <a:pt x="2693904" y="260507"/>
                    <a:pt x="2681204" y="310249"/>
                    <a:pt x="2703429" y="311307"/>
                  </a:cubicBezTo>
                  <a:cubicBezTo>
                    <a:pt x="2725654" y="312365"/>
                    <a:pt x="2802912" y="267915"/>
                    <a:pt x="2830429" y="241457"/>
                  </a:cubicBezTo>
                  <a:cubicBezTo>
                    <a:pt x="2857946" y="214999"/>
                    <a:pt x="2854771" y="191715"/>
                    <a:pt x="2868529" y="152557"/>
                  </a:cubicBezTo>
                  <a:cubicBezTo>
                    <a:pt x="2882287" y="113399"/>
                    <a:pt x="2905571" y="14974"/>
                    <a:pt x="2912979" y="6507"/>
                  </a:cubicBezTo>
                  <a:cubicBezTo>
                    <a:pt x="2920387" y="-1960"/>
                    <a:pt x="2897104" y="86940"/>
                    <a:pt x="2912979" y="101757"/>
                  </a:cubicBezTo>
                  <a:cubicBezTo>
                    <a:pt x="2928854" y="116574"/>
                    <a:pt x="2974362" y="112340"/>
                    <a:pt x="3008229" y="95407"/>
                  </a:cubicBezTo>
                  <a:cubicBezTo>
                    <a:pt x="3042096" y="78474"/>
                    <a:pt x="3114062" y="-4076"/>
                    <a:pt x="3116179" y="157"/>
                  </a:cubicBezTo>
                  <a:cubicBezTo>
                    <a:pt x="3118296" y="4390"/>
                    <a:pt x="3054796" y="93290"/>
                    <a:pt x="3020929" y="120807"/>
                  </a:cubicBezTo>
                  <a:cubicBezTo>
                    <a:pt x="2987062" y="148324"/>
                    <a:pt x="2945787" y="144090"/>
                    <a:pt x="2912979" y="165257"/>
                  </a:cubicBezTo>
                  <a:cubicBezTo>
                    <a:pt x="2880171" y="186424"/>
                    <a:pt x="2851596" y="224524"/>
                    <a:pt x="2824079" y="247807"/>
                  </a:cubicBezTo>
                  <a:cubicBezTo>
                    <a:pt x="2796562" y="271090"/>
                    <a:pt x="2747879" y="304957"/>
                    <a:pt x="2747879" y="304957"/>
                  </a:cubicBezTo>
                  <a:lnTo>
                    <a:pt x="2646279" y="381157"/>
                  </a:lnTo>
                  <a:cubicBezTo>
                    <a:pt x="2626171" y="395974"/>
                    <a:pt x="2620879" y="388565"/>
                    <a:pt x="2627229" y="393857"/>
                  </a:cubicBezTo>
                  <a:cubicBezTo>
                    <a:pt x="2633579" y="399149"/>
                    <a:pt x="2660037" y="416082"/>
                    <a:pt x="2684379" y="412907"/>
                  </a:cubicBezTo>
                  <a:cubicBezTo>
                    <a:pt x="2708721" y="409732"/>
                    <a:pt x="2744704" y="385390"/>
                    <a:pt x="2773279" y="374807"/>
                  </a:cubicBezTo>
                  <a:cubicBezTo>
                    <a:pt x="2801854" y="364224"/>
                    <a:pt x="2825137" y="361049"/>
                    <a:pt x="2855829" y="349407"/>
                  </a:cubicBezTo>
                  <a:cubicBezTo>
                    <a:pt x="2886521" y="337765"/>
                    <a:pt x="2927796" y="312365"/>
                    <a:pt x="2957429" y="304957"/>
                  </a:cubicBezTo>
                  <a:cubicBezTo>
                    <a:pt x="2987062" y="297549"/>
                    <a:pt x="3013521" y="314482"/>
                    <a:pt x="3033629" y="304957"/>
                  </a:cubicBezTo>
                  <a:cubicBezTo>
                    <a:pt x="3053737" y="295432"/>
                    <a:pt x="3052679" y="259449"/>
                    <a:pt x="3078079" y="247807"/>
                  </a:cubicBezTo>
                  <a:cubicBezTo>
                    <a:pt x="3103479" y="236165"/>
                    <a:pt x="3180737" y="228757"/>
                    <a:pt x="3186029" y="235107"/>
                  </a:cubicBezTo>
                  <a:cubicBezTo>
                    <a:pt x="3191321" y="241457"/>
                    <a:pt x="3135229" y="270032"/>
                    <a:pt x="3109829" y="285907"/>
                  </a:cubicBezTo>
                  <a:cubicBezTo>
                    <a:pt x="3084429" y="301782"/>
                    <a:pt x="3062204" y="322949"/>
                    <a:pt x="3033629" y="330357"/>
                  </a:cubicBezTo>
                  <a:cubicBezTo>
                    <a:pt x="3005054" y="337765"/>
                    <a:pt x="2980712" y="315540"/>
                    <a:pt x="2938379" y="330357"/>
                  </a:cubicBezTo>
                  <a:cubicBezTo>
                    <a:pt x="2896046" y="345174"/>
                    <a:pt x="2828312" y="400207"/>
                    <a:pt x="2779629" y="419257"/>
                  </a:cubicBezTo>
                  <a:cubicBezTo>
                    <a:pt x="2730946" y="438307"/>
                    <a:pt x="2680146" y="440424"/>
                    <a:pt x="2646279" y="444657"/>
                  </a:cubicBezTo>
                  <a:cubicBezTo>
                    <a:pt x="2612412" y="448890"/>
                    <a:pt x="2607121" y="434074"/>
                    <a:pt x="2576429" y="444657"/>
                  </a:cubicBezTo>
                  <a:cubicBezTo>
                    <a:pt x="2545737" y="455240"/>
                    <a:pt x="2495996" y="477465"/>
                    <a:pt x="2462129" y="508157"/>
                  </a:cubicBezTo>
                  <a:cubicBezTo>
                    <a:pt x="2428262" y="538849"/>
                    <a:pt x="2398629" y="600232"/>
                    <a:pt x="2373229" y="628807"/>
                  </a:cubicBezTo>
                  <a:cubicBezTo>
                    <a:pt x="2347829" y="657382"/>
                    <a:pt x="2327721" y="666907"/>
                    <a:pt x="2309729" y="679607"/>
                  </a:cubicBezTo>
                  <a:cubicBezTo>
                    <a:pt x="2291737" y="692307"/>
                    <a:pt x="2265279" y="690190"/>
                    <a:pt x="2265279" y="705007"/>
                  </a:cubicBezTo>
                  <a:cubicBezTo>
                    <a:pt x="2265279" y="719824"/>
                    <a:pt x="2340421" y="745224"/>
                    <a:pt x="2309729" y="768507"/>
                  </a:cubicBezTo>
                  <a:cubicBezTo>
                    <a:pt x="2279037" y="791790"/>
                    <a:pt x="2119229" y="824599"/>
                    <a:pt x="2081129" y="844707"/>
                  </a:cubicBezTo>
                  <a:cubicBezTo>
                    <a:pt x="2043029" y="864815"/>
                    <a:pt x="2070546" y="871165"/>
                    <a:pt x="2081129" y="889157"/>
                  </a:cubicBezTo>
                  <a:cubicBezTo>
                    <a:pt x="2091712" y="907149"/>
                    <a:pt x="2119229" y="941015"/>
                    <a:pt x="2144629" y="952657"/>
                  </a:cubicBezTo>
                  <a:cubicBezTo>
                    <a:pt x="2170029" y="964299"/>
                    <a:pt x="2214479" y="947365"/>
                    <a:pt x="2233529" y="959007"/>
                  </a:cubicBezTo>
                  <a:cubicBezTo>
                    <a:pt x="2252579" y="970649"/>
                    <a:pt x="2226121" y="1012982"/>
                    <a:pt x="2258929" y="1022507"/>
                  </a:cubicBezTo>
                  <a:cubicBezTo>
                    <a:pt x="2291737" y="1032032"/>
                    <a:pt x="2342537" y="1033090"/>
                    <a:pt x="2430379" y="1016157"/>
                  </a:cubicBezTo>
                  <a:cubicBezTo>
                    <a:pt x="2518221" y="999224"/>
                    <a:pt x="2687554" y="949482"/>
                    <a:pt x="2785979" y="920907"/>
                  </a:cubicBezTo>
                  <a:cubicBezTo>
                    <a:pt x="2884404" y="892332"/>
                    <a:pt x="2955312" y="877515"/>
                    <a:pt x="3020929" y="844707"/>
                  </a:cubicBezTo>
                  <a:cubicBezTo>
                    <a:pt x="3086546" y="811899"/>
                    <a:pt x="3128879" y="775915"/>
                    <a:pt x="3179679" y="724057"/>
                  </a:cubicBezTo>
                  <a:cubicBezTo>
                    <a:pt x="3230479" y="672199"/>
                    <a:pt x="3325729" y="533557"/>
                    <a:pt x="3325729" y="533557"/>
                  </a:cubicBezTo>
                  <a:cubicBezTo>
                    <a:pt x="3370179" y="475349"/>
                    <a:pt x="3408279" y="437249"/>
                    <a:pt x="3446379" y="374807"/>
                  </a:cubicBezTo>
                  <a:cubicBezTo>
                    <a:pt x="3484479" y="312365"/>
                    <a:pt x="3547979" y="163140"/>
                    <a:pt x="3554329" y="158907"/>
                  </a:cubicBezTo>
                  <a:cubicBezTo>
                    <a:pt x="3560679" y="154674"/>
                    <a:pt x="3465429" y="330357"/>
                    <a:pt x="3484479" y="349407"/>
                  </a:cubicBezTo>
                  <a:cubicBezTo>
                    <a:pt x="3503529" y="368457"/>
                    <a:pt x="3625237" y="307074"/>
                    <a:pt x="3668629" y="273207"/>
                  </a:cubicBezTo>
                  <a:cubicBezTo>
                    <a:pt x="3712021" y="239340"/>
                    <a:pt x="3744829" y="140915"/>
                    <a:pt x="3744829" y="146207"/>
                  </a:cubicBezTo>
                  <a:cubicBezTo>
                    <a:pt x="3744829" y="151499"/>
                    <a:pt x="3717312" y="256274"/>
                    <a:pt x="3668629" y="304957"/>
                  </a:cubicBezTo>
                  <a:cubicBezTo>
                    <a:pt x="3619946" y="353640"/>
                    <a:pt x="3505646" y="392799"/>
                    <a:pt x="3452729" y="438307"/>
                  </a:cubicBezTo>
                  <a:cubicBezTo>
                    <a:pt x="3399812" y="483815"/>
                    <a:pt x="3383937" y="532499"/>
                    <a:pt x="3351129" y="578007"/>
                  </a:cubicBezTo>
                  <a:cubicBezTo>
                    <a:pt x="3318321" y="623515"/>
                    <a:pt x="3237887" y="695482"/>
                    <a:pt x="3255879" y="711357"/>
                  </a:cubicBezTo>
                  <a:cubicBezTo>
                    <a:pt x="3273871" y="727232"/>
                    <a:pt x="3395579" y="688074"/>
                    <a:pt x="3459079" y="673257"/>
                  </a:cubicBezTo>
                  <a:cubicBezTo>
                    <a:pt x="3522579" y="658440"/>
                    <a:pt x="3587137" y="644682"/>
                    <a:pt x="3636879" y="622457"/>
                  </a:cubicBezTo>
                  <a:cubicBezTo>
                    <a:pt x="3686621" y="600232"/>
                    <a:pt x="3719429" y="564249"/>
                    <a:pt x="3757529" y="539907"/>
                  </a:cubicBezTo>
                  <a:cubicBezTo>
                    <a:pt x="3795629" y="515565"/>
                    <a:pt x="3835846" y="509215"/>
                    <a:pt x="3865479" y="476407"/>
                  </a:cubicBezTo>
                  <a:cubicBezTo>
                    <a:pt x="3895112" y="443599"/>
                    <a:pt x="3930037" y="390682"/>
                    <a:pt x="3935329" y="343057"/>
                  </a:cubicBezTo>
                  <a:cubicBezTo>
                    <a:pt x="3940621" y="295432"/>
                    <a:pt x="3896171" y="197007"/>
                    <a:pt x="3897229" y="190657"/>
                  </a:cubicBezTo>
                  <a:cubicBezTo>
                    <a:pt x="3898287" y="184307"/>
                    <a:pt x="3918396" y="286965"/>
                    <a:pt x="3941679" y="304957"/>
                  </a:cubicBezTo>
                  <a:cubicBezTo>
                    <a:pt x="3964962" y="322949"/>
                    <a:pt x="4032696" y="288024"/>
                    <a:pt x="4036929" y="298607"/>
                  </a:cubicBezTo>
                  <a:cubicBezTo>
                    <a:pt x="4041162" y="309190"/>
                    <a:pt x="4004121" y="328240"/>
                    <a:pt x="3967079" y="368457"/>
                  </a:cubicBezTo>
                  <a:cubicBezTo>
                    <a:pt x="3930037" y="408674"/>
                    <a:pt x="3867596" y="492282"/>
                    <a:pt x="3814679" y="539907"/>
                  </a:cubicBezTo>
                  <a:cubicBezTo>
                    <a:pt x="3761762" y="587532"/>
                    <a:pt x="3723662" y="624574"/>
                    <a:pt x="3649579" y="654207"/>
                  </a:cubicBezTo>
                  <a:cubicBezTo>
                    <a:pt x="3575496" y="683840"/>
                    <a:pt x="3442146" y="705007"/>
                    <a:pt x="3370179" y="717707"/>
                  </a:cubicBezTo>
                  <a:cubicBezTo>
                    <a:pt x="3298212" y="730407"/>
                    <a:pt x="3251646" y="722999"/>
                    <a:pt x="3217779" y="730407"/>
                  </a:cubicBezTo>
                  <a:cubicBezTo>
                    <a:pt x="3183912" y="737815"/>
                    <a:pt x="3192379" y="740990"/>
                    <a:pt x="3166979" y="762157"/>
                  </a:cubicBezTo>
                  <a:cubicBezTo>
                    <a:pt x="3141579" y="783324"/>
                    <a:pt x="3118296" y="833065"/>
                    <a:pt x="3065379" y="857407"/>
                  </a:cubicBezTo>
                  <a:cubicBezTo>
                    <a:pt x="3012462" y="881749"/>
                    <a:pt x="2912979" y="889157"/>
                    <a:pt x="2849479" y="908207"/>
                  </a:cubicBezTo>
                  <a:cubicBezTo>
                    <a:pt x="2785979" y="927257"/>
                    <a:pt x="2758462" y="950540"/>
                    <a:pt x="2684379" y="971707"/>
                  </a:cubicBezTo>
                  <a:cubicBezTo>
                    <a:pt x="2610296" y="992874"/>
                    <a:pt x="2404979" y="1035207"/>
                    <a:pt x="2404979" y="1035207"/>
                  </a:cubicBezTo>
                  <a:cubicBezTo>
                    <a:pt x="2327721" y="1053199"/>
                    <a:pt x="2264221" y="1059549"/>
                    <a:pt x="2220829" y="1079657"/>
                  </a:cubicBezTo>
                  <a:cubicBezTo>
                    <a:pt x="2177437" y="1099765"/>
                    <a:pt x="2172146" y="1129399"/>
                    <a:pt x="2144629" y="1155857"/>
                  </a:cubicBezTo>
                  <a:cubicBezTo>
                    <a:pt x="2117112" y="1182315"/>
                    <a:pt x="2064196" y="1217240"/>
                    <a:pt x="2055729" y="1238407"/>
                  </a:cubicBezTo>
                  <a:cubicBezTo>
                    <a:pt x="2047262" y="1259574"/>
                    <a:pt x="2093829" y="1282857"/>
                    <a:pt x="2093829" y="1282857"/>
                  </a:cubicBezTo>
                  <a:cubicBezTo>
                    <a:pt x="2122404" y="1316724"/>
                    <a:pt x="2225062" y="1396099"/>
                    <a:pt x="2227179" y="1441607"/>
                  </a:cubicBezTo>
                  <a:cubicBezTo>
                    <a:pt x="2229296" y="1487115"/>
                    <a:pt x="2194371" y="1504049"/>
                    <a:pt x="2106529" y="1555907"/>
                  </a:cubicBezTo>
                  <a:cubicBezTo>
                    <a:pt x="2018687" y="1607765"/>
                    <a:pt x="1759396" y="1696665"/>
                    <a:pt x="1700129" y="1752757"/>
                  </a:cubicBezTo>
                  <a:cubicBezTo>
                    <a:pt x="1640862" y="1808849"/>
                    <a:pt x="1742462" y="1846949"/>
                    <a:pt x="1750929" y="1892457"/>
                  </a:cubicBezTo>
                  <a:cubicBezTo>
                    <a:pt x="1759396" y="1937965"/>
                    <a:pt x="1758337" y="1988765"/>
                    <a:pt x="1750929" y="2025807"/>
                  </a:cubicBezTo>
                  <a:cubicBezTo>
                    <a:pt x="1743521" y="2062849"/>
                    <a:pt x="1665204" y="2103065"/>
                    <a:pt x="1706479" y="2114707"/>
                  </a:cubicBezTo>
                  <a:cubicBezTo>
                    <a:pt x="1747754" y="2126349"/>
                    <a:pt x="1926612" y="2096715"/>
                    <a:pt x="1998579" y="2095657"/>
                  </a:cubicBezTo>
                  <a:cubicBezTo>
                    <a:pt x="2070546" y="2094599"/>
                    <a:pt x="2084304" y="2115765"/>
                    <a:pt x="2138279" y="2108357"/>
                  </a:cubicBezTo>
                  <a:cubicBezTo>
                    <a:pt x="2192254" y="2100949"/>
                    <a:pt x="2257871" y="2064965"/>
                    <a:pt x="2322429" y="2051207"/>
                  </a:cubicBezTo>
                  <a:cubicBezTo>
                    <a:pt x="2386987" y="2037449"/>
                    <a:pt x="2465304" y="2042740"/>
                    <a:pt x="2525629" y="2025807"/>
                  </a:cubicBezTo>
                  <a:cubicBezTo>
                    <a:pt x="2585954" y="2008874"/>
                    <a:pt x="2631462" y="1979240"/>
                    <a:pt x="2684379" y="1949607"/>
                  </a:cubicBezTo>
                  <a:cubicBezTo>
                    <a:pt x="2737296" y="1919974"/>
                    <a:pt x="2782804" y="1876582"/>
                    <a:pt x="2843129" y="1848007"/>
                  </a:cubicBezTo>
                  <a:cubicBezTo>
                    <a:pt x="2903454" y="1819432"/>
                    <a:pt x="2986004" y="1813082"/>
                    <a:pt x="3046329" y="1778157"/>
                  </a:cubicBezTo>
                  <a:cubicBezTo>
                    <a:pt x="3106654" y="1743232"/>
                    <a:pt x="3162746" y="1670207"/>
                    <a:pt x="3205079" y="1638457"/>
                  </a:cubicBezTo>
                  <a:cubicBezTo>
                    <a:pt x="3247412" y="1606707"/>
                    <a:pt x="3250587" y="1596124"/>
                    <a:pt x="3300329" y="1587657"/>
                  </a:cubicBezTo>
                  <a:cubicBezTo>
                    <a:pt x="3350071" y="1579190"/>
                    <a:pt x="3448496" y="1591890"/>
                    <a:pt x="3503529" y="1587657"/>
                  </a:cubicBezTo>
                  <a:cubicBezTo>
                    <a:pt x="3558562" y="1583424"/>
                    <a:pt x="3590312" y="1579190"/>
                    <a:pt x="3630529" y="1562257"/>
                  </a:cubicBezTo>
                  <a:cubicBezTo>
                    <a:pt x="3670746" y="1545324"/>
                    <a:pt x="3741654" y="1480765"/>
                    <a:pt x="3744829" y="1486057"/>
                  </a:cubicBezTo>
                  <a:cubicBezTo>
                    <a:pt x="3748004" y="1491349"/>
                    <a:pt x="3717312" y="1573899"/>
                    <a:pt x="3649579" y="1594007"/>
                  </a:cubicBezTo>
                  <a:cubicBezTo>
                    <a:pt x="3581846" y="1614115"/>
                    <a:pt x="3411454" y="1596124"/>
                    <a:pt x="3338429" y="1606707"/>
                  </a:cubicBezTo>
                  <a:cubicBezTo>
                    <a:pt x="3265404" y="1617290"/>
                    <a:pt x="3250587" y="1624699"/>
                    <a:pt x="3211429" y="1657507"/>
                  </a:cubicBezTo>
                  <a:cubicBezTo>
                    <a:pt x="3172271" y="1690315"/>
                    <a:pt x="3140521" y="1771807"/>
                    <a:pt x="3103479" y="1803557"/>
                  </a:cubicBezTo>
                  <a:cubicBezTo>
                    <a:pt x="3066437" y="1835307"/>
                    <a:pt x="3037862" y="1830015"/>
                    <a:pt x="2989179" y="1848007"/>
                  </a:cubicBezTo>
                  <a:cubicBezTo>
                    <a:pt x="2940496" y="1865999"/>
                    <a:pt x="2880171" y="1881874"/>
                    <a:pt x="2811379" y="1911507"/>
                  </a:cubicBezTo>
                  <a:cubicBezTo>
                    <a:pt x="2742587" y="1941140"/>
                    <a:pt x="2653687" y="1998290"/>
                    <a:pt x="2576429" y="2025807"/>
                  </a:cubicBezTo>
                  <a:cubicBezTo>
                    <a:pt x="2499171" y="2053324"/>
                    <a:pt x="2412387" y="2061790"/>
                    <a:pt x="2347829" y="2076607"/>
                  </a:cubicBezTo>
                  <a:cubicBezTo>
                    <a:pt x="2283271" y="2091424"/>
                    <a:pt x="2255754" y="2104124"/>
                    <a:pt x="2189079" y="2114707"/>
                  </a:cubicBezTo>
                  <a:cubicBezTo>
                    <a:pt x="2122404" y="2125290"/>
                    <a:pt x="2016571" y="2136932"/>
                    <a:pt x="1947779" y="2140107"/>
                  </a:cubicBezTo>
                  <a:cubicBezTo>
                    <a:pt x="1878987" y="2143282"/>
                    <a:pt x="1778446" y="2123174"/>
                    <a:pt x="1776329" y="2133757"/>
                  </a:cubicBezTo>
                  <a:cubicBezTo>
                    <a:pt x="1774212" y="2144340"/>
                    <a:pt x="1893804" y="2180324"/>
                    <a:pt x="1935079" y="2203607"/>
                  </a:cubicBezTo>
                  <a:cubicBezTo>
                    <a:pt x="1976354" y="2226890"/>
                    <a:pt x="2038796" y="2274515"/>
                    <a:pt x="2023979" y="2273457"/>
                  </a:cubicBezTo>
                  <a:cubicBezTo>
                    <a:pt x="2009162" y="2272399"/>
                    <a:pt x="1898037" y="2214190"/>
                    <a:pt x="1846179" y="2197257"/>
                  </a:cubicBezTo>
                  <a:cubicBezTo>
                    <a:pt x="1794321" y="2180324"/>
                    <a:pt x="1756221" y="2178207"/>
                    <a:pt x="1712829" y="2171857"/>
                  </a:cubicBezTo>
                  <a:cubicBezTo>
                    <a:pt x="1669437" y="2165507"/>
                    <a:pt x="1634542" y="2151349"/>
                    <a:pt x="1585829" y="2159157"/>
                  </a:cubicBezTo>
                  <a:cubicBezTo>
                    <a:pt x="1537116" y="2166965"/>
                    <a:pt x="1482392" y="2204016"/>
                    <a:pt x="1420550" y="2218704"/>
                  </a:cubicBezTo>
                  <a:cubicBezTo>
                    <a:pt x="1358708" y="2233392"/>
                    <a:pt x="1269918" y="2240798"/>
                    <a:pt x="1214774" y="2247288"/>
                  </a:cubicBezTo>
                  <a:cubicBezTo>
                    <a:pt x="1159630" y="2253778"/>
                    <a:pt x="1131383" y="2254193"/>
                    <a:pt x="1089688" y="2257645"/>
                  </a:cubicBezTo>
                  <a:cubicBezTo>
                    <a:pt x="1056281" y="2260659"/>
                    <a:pt x="1039589" y="2262737"/>
                    <a:pt x="1014329" y="2265372"/>
                  </a:cubicBezTo>
                  <a:cubicBezTo>
                    <a:pt x="989069" y="2268007"/>
                    <a:pt x="987221" y="2263783"/>
                    <a:pt x="938129" y="2273457"/>
                  </a:cubicBezTo>
                  <a:cubicBezTo>
                    <a:pt x="889037" y="2283131"/>
                    <a:pt x="789659" y="2312263"/>
                    <a:pt x="719779" y="2323416"/>
                  </a:cubicBezTo>
                  <a:cubicBezTo>
                    <a:pt x="649899" y="2334569"/>
                    <a:pt x="577708" y="2339175"/>
                    <a:pt x="518850" y="2340373"/>
                  </a:cubicBezTo>
                  <a:cubicBezTo>
                    <a:pt x="459992" y="2341571"/>
                    <a:pt x="412915" y="2322880"/>
                    <a:pt x="366629" y="2330607"/>
                  </a:cubicBezTo>
                  <a:cubicBezTo>
                    <a:pt x="320343" y="2338334"/>
                    <a:pt x="294368" y="2358869"/>
                    <a:pt x="241132" y="2386738"/>
                  </a:cubicBezTo>
                  <a:cubicBezTo>
                    <a:pt x="187896" y="2414607"/>
                    <a:pt x="95898" y="2479827"/>
                    <a:pt x="47215" y="2497819"/>
                  </a:cubicBezTo>
                  <a:cubicBezTo>
                    <a:pt x="-1468" y="2515811"/>
                    <a:pt x="-17865" y="2506642"/>
                    <a:pt x="23729" y="2476657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66" name="Forma libre: forma 65">
              <a:extLst>
                <a:ext uri="{FF2B5EF4-FFF2-40B4-BE49-F238E27FC236}">
                  <a16:creationId xmlns:a16="http://schemas.microsoft.com/office/drawing/2014/main" id="{173EA1A1-2CD5-4616-B7D3-0B565E5EE8DD}"/>
                </a:ext>
              </a:extLst>
            </p:cNvPr>
            <p:cNvSpPr/>
            <p:nvPr/>
          </p:nvSpPr>
          <p:spPr>
            <a:xfrm>
              <a:off x="3401623" y="1694976"/>
              <a:ext cx="649714" cy="235518"/>
            </a:xfrm>
            <a:custGeom>
              <a:avLst/>
              <a:gdLst>
                <a:gd name="connsiteX0" fmla="*/ 52777 w 649714"/>
                <a:gd name="connsiteY0" fmla="*/ 171924 h 235518"/>
                <a:gd name="connsiteX1" fmla="*/ 167077 w 649714"/>
                <a:gd name="connsiteY1" fmla="*/ 44924 h 235518"/>
                <a:gd name="connsiteX2" fmla="*/ 262327 w 649714"/>
                <a:gd name="connsiteY2" fmla="*/ 474 h 235518"/>
                <a:gd name="connsiteX3" fmla="*/ 370277 w 649714"/>
                <a:gd name="connsiteY3" fmla="*/ 25874 h 235518"/>
                <a:gd name="connsiteX4" fmla="*/ 468702 w 649714"/>
                <a:gd name="connsiteY4" fmla="*/ 92549 h 235518"/>
                <a:gd name="connsiteX5" fmla="*/ 649677 w 649714"/>
                <a:gd name="connsiteY5" fmla="*/ 225899 h 235518"/>
                <a:gd name="connsiteX6" fmla="*/ 452827 w 649714"/>
                <a:gd name="connsiteY6" fmla="*/ 149699 h 235518"/>
                <a:gd name="connsiteX7" fmla="*/ 475052 w 649714"/>
                <a:gd name="connsiteY7" fmla="*/ 210024 h 235518"/>
                <a:gd name="connsiteX8" fmla="*/ 319477 w 649714"/>
                <a:gd name="connsiteY8" fmla="*/ 149699 h 235518"/>
                <a:gd name="connsiteX9" fmla="*/ 236927 w 649714"/>
                <a:gd name="connsiteY9" fmla="*/ 229074 h 235518"/>
                <a:gd name="connsiteX10" fmla="*/ 211527 w 649714"/>
                <a:gd name="connsiteY10" fmla="*/ 165574 h 235518"/>
                <a:gd name="connsiteX11" fmla="*/ 8327 w 649714"/>
                <a:gd name="connsiteY11" fmla="*/ 235424 h 235518"/>
                <a:gd name="connsiteX12" fmla="*/ 52777 w 649714"/>
                <a:gd name="connsiteY12" fmla="*/ 171924 h 23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9714" h="235518">
                  <a:moveTo>
                    <a:pt x="52777" y="171924"/>
                  </a:moveTo>
                  <a:cubicBezTo>
                    <a:pt x="79235" y="140174"/>
                    <a:pt x="132152" y="73499"/>
                    <a:pt x="167077" y="44924"/>
                  </a:cubicBezTo>
                  <a:cubicBezTo>
                    <a:pt x="202002" y="16349"/>
                    <a:pt x="228460" y="3649"/>
                    <a:pt x="262327" y="474"/>
                  </a:cubicBezTo>
                  <a:cubicBezTo>
                    <a:pt x="296194" y="-2701"/>
                    <a:pt x="335881" y="10528"/>
                    <a:pt x="370277" y="25874"/>
                  </a:cubicBezTo>
                  <a:cubicBezTo>
                    <a:pt x="404673" y="41220"/>
                    <a:pt x="422135" y="59211"/>
                    <a:pt x="468702" y="92549"/>
                  </a:cubicBezTo>
                  <a:cubicBezTo>
                    <a:pt x="515269" y="125886"/>
                    <a:pt x="652323" y="216374"/>
                    <a:pt x="649677" y="225899"/>
                  </a:cubicBezTo>
                  <a:cubicBezTo>
                    <a:pt x="647031" y="235424"/>
                    <a:pt x="481931" y="152345"/>
                    <a:pt x="452827" y="149699"/>
                  </a:cubicBezTo>
                  <a:cubicBezTo>
                    <a:pt x="423723" y="147053"/>
                    <a:pt x="497277" y="210024"/>
                    <a:pt x="475052" y="210024"/>
                  </a:cubicBezTo>
                  <a:cubicBezTo>
                    <a:pt x="452827" y="210024"/>
                    <a:pt x="359164" y="146524"/>
                    <a:pt x="319477" y="149699"/>
                  </a:cubicBezTo>
                  <a:cubicBezTo>
                    <a:pt x="279790" y="152874"/>
                    <a:pt x="254919" y="226428"/>
                    <a:pt x="236927" y="229074"/>
                  </a:cubicBezTo>
                  <a:cubicBezTo>
                    <a:pt x="218935" y="231720"/>
                    <a:pt x="249627" y="164516"/>
                    <a:pt x="211527" y="165574"/>
                  </a:cubicBezTo>
                  <a:cubicBezTo>
                    <a:pt x="173427" y="166632"/>
                    <a:pt x="35314" y="233307"/>
                    <a:pt x="8327" y="235424"/>
                  </a:cubicBezTo>
                  <a:cubicBezTo>
                    <a:pt x="-18661" y="237541"/>
                    <a:pt x="26319" y="203674"/>
                    <a:pt x="52777" y="1719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68" name="Forma libre: forma 567">
              <a:extLst>
                <a:ext uri="{FF2B5EF4-FFF2-40B4-BE49-F238E27FC236}">
                  <a16:creationId xmlns:a16="http://schemas.microsoft.com/office/drawing/2014/main" id="{7C436CA6-57C9-4607-8838-72DB1AB6F215}"/>
                </a:ext>
              </a:extLst>
            </p:cNvPr>
            <p:cNvSpPr/>
            <p:nvPr/>
          </p:nvSpPr>
          <p:spPr>
            <a:xfrm rot="763155">
              <a:off x="5314399" y="1684008"/>
              <a:ext cx="526975" cy="249126"/>
            </a:xfrm>
            <a:custGeom>
              <a:avLst/>
              <a:gdLst>
                <a:gd name="connsiteX0" fmla="*/ 52777 w 649714"/>
                <a:gd name="connsiteY0" fmla="*/ 171924 h 235518"/>
                <a:gd name="connsiteX1" fmla="*/ 167077 w 649714"/>
                <a:gd name="connsiteY1" fmla="*/ 44924 h 235518"/>
                <a:gd name="connsiteX2" fmla="*/ 262327 w 649714"/>
                <a:gd name="connsiteY2" fmla="*/ 474 h 235518"/>
                <a:gd name="connsiteX3" fmla="*/ 370277 w 649714"/>
                <a:gd name="connsiteY3" fmla="*/ 25874 h 235518"/>
                <a:gd name="connsiteX4" fmla="*/ 468702 w 649714"/>
                <a:gd name="connsiteY4" fmla="*/ 92549 h 235518"/>
                <a:gd name="connsiteX5" fmla="*/ 649677 w 649714"/>
                <a:gd name="connsiteY5" fmla="*/ 225899 h 235518"/>
                <a:gd name="connsiteX6" fmla="*/ 452827 w 649714"/>
                <a:gd name="connsiteY6" fmla="*/ 149699 h 235518"/>
                <a:gd name="connsiteX7" fmla="*/ 475052 w 649714"/>
                <a:gd name="connsiteY7" fmla="*/ 210024 h 235518"/>
                <a:gd name="connsiteX8" fmla="*/ 319477 w 649714"/>
                <a:gd name="connsiteY8" fmla="*/ 149699 h 235518"/>
                <a:gd name="connsiteX9" fmla="*/ 236927 w 649714"/>
                <a:gd name="connsiteY9" fmla="*/ 229074 h 235518"/>
                <a:gd name="connsiteX10" fmla="*/ 211527 w 649714"/>
                <a:gd name="connsiteY10" fmla="*/ 165574 h 235518"/>
                <a:gd name="connsiteX11" fmla="*/ 8327 w 649714"/>
                <a:gd name="connsiteY11" fmla="*/ 235424 h 235518"/>
                <a:gd name="connsiteX12" fmla="*/ 52777 w 649714"/>
                <a:gd name="connsiteY12" fmla="*/ 171924 h 23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9714" h="235518">
                  <a:moveTo>
                    <a:pt x="52777" y="171924"/>
                  </a:moveTo>
                  <a:cubicBezTo>
                    <a:pt x="79235" y="140174"/>
                    <a:pt x="132152" y="73499"/>
                    <a:pt x="167077" y="44924"/>
                  </a:cubicBezTo>
                  <a:cubicBezTo>
                    <a:pt x="202002" y="16349"/>
                    <a:pt x="228460" y="3649"/>
                    <a:pt x="262327" y="474"/>
                  </a:cubicBezTo>
                  <a:cubicBezTo>
                    <a:pt x="296194" y="-2701"/>
                    <a:pt x="335881" y="10528"/>
                    <a:pt x="370277" y="25874"/>
                  </a:cubicBezTo>
                  <a:cubicBezTo>
                    <a:pt x="404673" y="41220"/>
                    <a:pt x="422135" y="59211"/>
                    <a:pt x="468702" y="92549"/>
                  </a:cubicBezTo>
                  <a:cubicBezTo>
                    <a:pt x="515269" y="125886"/>
                    <a:pt x="652323" y="216374"/>
                    <a:pt x="649677" y="225899"/>
                  </a:cubicBezTo>
                  <a:cubicBezTo>
                    <a:pt x="647031" y="235424"/>
                    <a:pt x="481931" y="152345"/>
                    <a:pt x="452827" y="149699"/>
                  </a:cubicBezTo>
                  <a:cubicBezTo>
                    <a:pt x="423723" y="147053"/>
                    <a:pt x="497277" y="210024"/>
                    <a:pt x="475052" y="210024"/>
                  </a:cubicBezTo>
                  <a:cubicBezTo>
                    <a:pt x="452827" y="210024"/>
                    <a:pt x="359164" y="146524"/>
                    <a:pt x="319477" y="149699"/>
                  </a:cubicBezTo>
                  <a:cubicBezTo>
                    <a:pt x="279790" y="152874"/>
                    <a:pt x="254919" y="226428"/>
                    <a:pt x="236927" y="229074"/>
                  </a:cubicBezTo>
                  <a:cubicBezTo>
                    <a:pt x="218935" y="231720"/>
                    <a:pt x="249627" y="164516"/>
                    <a:pt x="211527" y="165574"/>
                  </a:cubicBezTo>
                  <a:cubicBezTo>
                    <a:pt x="173427" y="166632"/>
                    <a:pt x="35314" y="233307"/>
                    <a:pt x="8327" y="235424"/>
                  </a:cubicBezTo>
                  <a:cubicBezTo>
                    <a:pt x="-18661" y="237541"/>
                    <a:pt x="26319" y="203674"/>
                    <a:pt x="52777" y="1719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69" name="Forma libre: forma 568">
              <a:extLst>
                <a:ext uri="{FF2B5EF4-FFF2-40B4-BE49-F238E27FC236}">
                  <a16:creationId xmlns:a16="http://schemas.microsoft.com/office/drawing/2014/main" id="{EB1071FE-A3AA-41E6-B7A2-F65A82476FFF}"/>
                </a:ext>
              </a:extLst>
            </p:cNvPr>
            <p:cNvSpPr/>
            <p:nvPr/>
          </p:nvSpPr>
          <p:spPr>
            <a:xfrm rot="472972">
              <a:off x="4591499" y="1647582"/>
              <a:ext cx="528122" cy="249126"/>
            </a:xfrm>
            <a:custGeom>
              <a:avLst/>
              <a:gdLst>
                <a:gd name="connsiteX0" fmla="*/ 52777 w 649714"/>
                <a:gd name="connsiteY0" fmla="*/ 171924 h 235518"/>
                <a:gd name="connsiteX1" fmla="*/ 167077 w 649714"/>
                <a:gd name="connsiteY1" fmla="*/ 44924 h 235518"/>
                <a:gd name="connsiteX2" fmla="*/ 262327 w 649714"/>
                <a:gd name="connsiteY2" fmla="*/ 474 h 235518"/>
                <a:gd name="connsiteX3" fmla="*/ 370277 w 649714"/>
                <a:gd name="connsiteY3" fmla="*/ 25874 h 235518"/>
                <a:gd name="connsiteX4" fmla="*/ 468702 w 649714"/>
                <a:gd name="connsiteY4" fmla="*/ 92549 h 235518"/>
                <a:gd name="connsiteX5" fmla="*/ 649677 w 649714"/>
                <a:gd name="connsiteY5" fmla="*/ 225899 h 235518"/>
                <a:gd name="connsiteX6" fmla="*/ 452827 w 649714"/>
                <a:gd name="connsiteY6" fmla="*/ 149699 h 235518"/>
                <a:gd name="connsiteX7" fmla="*/ 475052 w 649714"/>
                <a:gd name="connsiteY7" fmla="*/ 210024 h 235518"/>
                <a:gd name="connsiteX8" fmla="*/ 319477 w 649714"/>
                <a:gd name="connsiteY8" fmla="*/ 149699 h 235518"/>
                <a:gd name="connsiteX9" fmla="*/ 236927 w 649714"/>
                <a:gd name="connsiteY9" fmla="*/ 229074 h 235518"/>
                <a:gd name="connsiteX10" fmla="*/ 211527 w 649714"/>
                <a:gd name="connsiteY10" fmla="*/ 165574 h 235518"/>
                <a:gd name="connsiteX11" fmla="*/ 8327 w 649714"/>
                <a:gd name="connsiteY11" fmla="*/ 235424 h 235518"/>
                <a:gd name="connsiteX12" fmla="*/ 52777 w 649714"/>
                <a:gd name="connsiteY12" fmla="*/ 171924 h 23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9714" h="235518">
                  <a:moveTo>
                    <a:pt x="52777" y="171924"/>
                  </a:moveTo>
                  <a:cubicBezTo>
                    <a:pt x="79235" y="140174"/>
                    <a:pt x="132152" y="73499"/>
                    <a:pt x="167077" y="44924"/>
                  </a:cubicBezTo>
                  <a:cubicBezTo>
                    <a:pt x="202002" y="16349"/>
                    <a:pt x="228460" y="3649"/>
                    <a:pt x="262327" y="474"/>
                  </a:cubicBezTo>
                  <a:cubicBezTo>
                    <a:pt x="296194" y="-2701"/>
                    <a:pt x="335881" y="10528"/>
                    <a:pt x="370277" y="25874"/>
                  </a:cubicBezTo>
                  <a:cubicBezTo>
                    <a:pt x="404673" y="41220"/>
                    <a:pt x="422135" y="59211"/>
                    <a:pt x="468702" y="92549"/>
                  </a:cubicBezTo>
                  <a:cubicBezTo>
                    <a:pt x="515269" y="125886"/>
                    <a:pt x="652323" y="216374"/>
                    <a:pt x="649677" y="225899"/>
                  </a:cubicBezTo>
                  <a:cubicBezTo>
                    <a:pt x="647031" y="235424"/>
                    <a:pt x="481931" y="152345"/>
                    <a:pt x="452827" y="149699"/>
                  </a:cubicBezTo>
                  <a:cubicBezTo>
                    <a:pt x="423723" y="147053"/>
                    <a:pt x="497277" y="210024"/>
                    <a:pt x="475052" y="210024"/>
                  </a:cubicBezTo>
                  <a:cubicBezTo>
                    <a:pt x="452827" y="210024"/>
                    <a:pt x="359164" y="146524"/>
                    <a:pt x="319477" y="149699"/>
                  </a:cubicBezTo>
                  <a:cubicBezTo>
                    <a:pt x="279790" y="152874"/>
                    <a:pt x="254919" y="226428"/>
                    <a:pt x="236927" y="229074"/>
                  </a:cubicBezTo>
                  <a:cubicBezTo>
                    <a:pt x="218935" y="231720"/>
                    <a:pt x="249627" y="164516"/>
                    <a:pt x="211527" y="165574"/>
                  </a:cubicBezTo>
                  <a:cubicBezTo>
                    <a:pt x="173427" y="166632"/>
                    <a:pt x="35314" y="233307"/>
                    <a:pt x="8327" y="235424"/>
                  </a:cubicBezTo>
                  <a:cubicBezTo>
                    <a:pt x="-18661" y="237541"/>
                    <a:pt x="26319" y="203674"/>
                    <a:pt x="52777" y="1719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70" name="Forma libre: forma 569">
              <a:extLst>
                <a:ext uri="{FF2B5EF4-FFF2-40B4-BE49-F238E27FC236}">
                  <a16:creationId xmlns:a16="http://schemas.microsoft.com/office/drawing/2014/main" id="{BE992515-85A0-47AD-9AA6-04E49AF9B1ED}"/>
                </a:ext>
              </a:extLst>
            </p:cNvPr>
            <p:cNvSpPr/>
            <p:nvPr/>
          </p:nvSpPr>
          <p:spPr>
            <a:xfrm rot="521339">
              <a:off x="2736430" y="1849801"/>
              <a:ext cx="488458" cy="199229"/>
            </a:xfrm>
            <a:custGeom>
              <a:avLst/>
              <a:gdLst>
                <a:gd name="connsiteX0" fmla="*/ 52777 w 649714"/>
                <a:gd name="connsiteY0" fmla="*/ 171924 h 235518"/>
                <a:gd name="connsiteX1" fmla="*/ 167077 w 649714"/>
                <a:gd name="connsiteY1" fmla="*/ 44924 h 235518"/>
                <a:gd name="connsiteX2" fmla="*/ 262327 w 649714"/>
                <a:gd name="connsiteY2" fmla="*/ 474 h 235518"/>
                <a:gd name="connsiteX3" fmla="*/ 370277 w 649714"/>
                <a:gd name="connsiteY3" fmla="*/ 25874 h 235518"/>
                <a:gd name="connsiteX4" fmla="*/ 468702 w 649714"/>
                <a:gd name="connsiteY4" fmla="*/ 92549 h 235518"/>
                <a:gd name="connsiteX5" fmla="*/ 649677 w 649714"/>
                <a:gd name="connsiteY5" fmla="*/ 225899 h 235518"/>
                <a:gd name="connsiteX6" fmla="*/ 452827 w 649714"/>
                <a:gd name="connsiteY6" fmla="*/ 149699 h 235518"/>
                <a:gd name="connsiteX7" fmla="*/ 475052 w 649714"/>
                <a:gd name="connsiteY7" fmla="*/ 210024 h 235518"/>
                <a:gd name="connsiteX8" fmla="*/ 319477 w 649714"/>
                <a:gd name="connsiteY8" fmla="*/ 149699 h 235518"/>
                <a:gd name="connsiteX9" fmla="*/ 236927 w 649714"/>
                <a:gd name="connsiteY9" fmla="*/ 229074 h 235518"/>
                <a:gd name="connsiteX10" fmla="*/ 211527 w 649714"/>
                <a:gd name="connsiteY10" fmla="*/ 165574 h 235518"/>
                <a:gd name="connsiteX11" fmla="*/ 8327 w 649714"/>
                <a:gd name="connsiteY11" fmla="*/ 235424 h 235518"/>
                <a:gd name="connsiteX12" fmla="*/ 52777 w 649714"/>
                <a:gd name="connsiteY12" fmla="*/ 171924 h 235518"/>
                <a:gd name="connsiteX0" fmla="*/ 52777 w 623711"/>
                <a:gd name="connsiteY0" fmla="*/ 171924 h 235518"/>
                <a:gd name="connsiteX1" fmla="*/ 167077 w 623711"/>
                <a:gd name="connsiteY1" fmla="*/ 44924 h 235518"/>
                <a:gd name="connsiteX2" fmla="*/ 262327 w 623711"/>
                <a:gd name="connsiteY2" fmla="*/ 474 h 235518"/>
                <a:gd name="connsiteX3" fmla="*/ 370277 w 623711"/>
                <a:gd name="connsiteY3" fmla="*/ 25874 h 235518"/>
                <a:gd name="connsiteX4" fmla="*/ 468702 w 623711"/>
                <a:gd name="connsiteY4" fmla="*/ 92549 h 235518"/>
                <a:gd name="connsiteX5" fmla="*/ 623667 w 623711"/>
                <a:gd name="connsiteY5" fmla="*/ 168406 h 235518"/>
                <a:gd name="connsiteX6" fmla="*/ 452827 w 623711"/>
                <a:gd name="connsiteY6" fmla="*/ 149699 h 235518"/>
                <a:gd name="connsiteX7" fmla="*/ 475052 w 623711"/>
                <a:gd name="connsiteY7" fmla="*/ 210024 h 235518"/>
                <a:gd name="connsiteX8" fmla="*/ 319477 w 623711"/>
                <a:gd name="connsiteY8" fmla="*/ 149699 h 235518"/>
                <a:gd name="connsiteX9" fmla="*/ 236927 w 623711"/>
                <a:gd name="connsiteY9" fmla="*/ 229074 h 235518"/>
                <a:gd name="connsiteX10" fmla="*/ 211527 w 623711"/>
                <a:gd name="connsiteY10" fmla="*/ 165574 h 235518"/>
                <a:gd name="connsiteX11" fmla="*/ 8327 w 623711"/>
                <a:gd name="connsiteY11" fmla="*/ 235424 h 235518"/>
                <a:gd name="connsiteX12" fmla="*/ 52777 w 623711"/>
                <a:gd name="connsiteY12" fmla="*/ 171924 h 23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3711" h="235518">
                  <a:moveTo>
                    <a:pt x="52777" y="171924"/>
                  </a:moveTo>
                  <a:cubicBezTo>
                    <a:pt x="79235" y="140174"/>
                    <a:pt x="132152" y="73499"/>
                    <a:pt x="167077" y="44924"/>
                  </a:cubicBezTo>
                  <a:cubicBezTo>
                    <a:pt x="202002" y="16349"/>
                    <a:pt x="228460" y="3649"/>
                    <a:pt x="262327" y="474"/>
                  </a:cubicBezTo>
                  <a:cubicBezTo>
                    <a:pt x="296194" y="-2701"/>
                    <a:pt x="335881" y="10528"/>
                    <a:pt x="370277" y="25874"/>
                  </a:cubicBezTo>
                  <a:cubicBezTo>
                    <a:pt x="404673" y="41220"/>
                    <a:pt x="426470" y="68794"/>
                    <a:pt x="468702" y="92549"/>
                  </a:cubicBezTo>
                  <a:cubicBezTo>
                    <a:pt x="510934" y="116304"/>
                    <a:pt x="626313" y="158881"/>
                    <a:pt x="623667" y="168406"/>
                  </a:cubicBezTo>
                  <a:cubicBezTo>
                    <a:pt x="621021" y="177931"/>
                    <a:pt x="477596" y="142763"/>
                    <a:pt x="452827" y="149699"/>
                  </a:cubicBezTo>
                  <a:cubicBezTo>
                    <a:pt x="428058" y="156635"/>
                    <a:pt x="497277" y="210024"/>
                    <a:pt x="475052" y="210024"/>
                  </a:cubicBezTo>
                  <a:cubicBezTo>
                    <a:pt x="452827" y="210024"/>
                    <a:pt x="359164" y="146524"/>
                    <a:pt x="319477" y="149699"/>
                  </a:cubicBezTo>
                  <a:cubicBezTo>
                    <a:pt x="279790" y="152874"/>
                    <a:pt x="254919" y="226428"/>
                    <a:pt x="236927" y="229074"/>
                  </a:cubicBezTo>
                  <a:cubicBezTo>
                    <a:pt x="218935" y="231720"/>
                    <a:pt x="249627" y="164516"/>
                    <a:pt x="211527" y="165574"/>
                  </a:cubicBezTo>
                  <a:cubicBezTo>
                    <a:pt x="173427" y="166632"/>
                    <a:pt x="35314" y="233307"/>
                    <a:pt x="8327" y="235424"/>
                  </a:cubicBezTo>
                  <a:cubicBezTo>
                    <a:pt x="-18661" y="237541"/>
                    <a:pt x="26319" y="203674"/>
                    <a:pt x="52777" y="1719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70" name="Forma libre: forma 69">
              <a:extLst>
                <a:ext uri="{FF2B5EF4-FFF2-40B4-BE49-F238E27FC236}">
                  <a16:creationId xmlns:a16="http://schemas.microsoft.com/office/drawing/2014/main" id="{712543F4-3541-4608-9C6B-08CBFB7516E9}"/>
                </a:ext>
              </a:extLst>
            </p:cNvPr>
            <p:cNvSpPr/>
            <p:nvPr/>
          </p:nvSpPr>
          <p:spPr>
            <a:xfrm>
              <a:off x="3451860" y="3474720"/>
              <a:ext cx="594360" cy="495300"/>
            </a:xfrm>
            <a:custGeom>
              <a:avLst/>
              <a:gdLst>
                <a:gd name="connsiteX0" fmla="*/ 7620 w 594360"/>
                <a:gd name="connsiteY0" fmla="*/ 495300 h 495300"/>
                <a:gd name="connsiteX1" fmla="*/ 83820 w 594360"/>
                <a:gd name="connsiteY1" fmla="*/ 381000 h 495300"/>
                <a:gd name="connsiteX2" fmla="*/ 60960 w 594360"/>
                <a:gd name="connsiteY2" fmla="*/ 259080 h 495300"/>
                <a:gd name="connsiteX3" fmla="*/ 0 w 594360"/>
                <a:gd name="connsiteY3" fmla="*/ 152400 h 495300"/>
                <a:gd name="connsiteX4" fmla="*/ 335280 w 594360"/>
                <a:gd name="connsiteY4" fmla="*/ 0 h 495300"/>
                <a:gd name="connsiteX5" fmla="*/ 594360 w 594360"/>
                <a:gd name="connsiteY5" fmla="*/ 342900 h 495300"/>
                <a:gd name="connsiteX6" fmla="*/ 7620 w 594360"/>
                <a:gd name="connsiteY6" fmla="*/ 4953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4360" h="495300">
                  <a:moveTo>
                    <a:pt x="7620" y="495300"/>
                  </a:moveTo>
                  <a:lnTo>
                    <a:pt x="83820" y="381000"/>
                  </a:lnTo>
                  <a:lnTo>
                    <a:pt x="60960" y="259080"/>
                  </a:lnTo>
                  <a:lnTo>
                    <a:pt x="0" y="152400"/>
                  </a:lnTo>
                  <a:lnTo>
                    <a:pt x="335280" y="0"/>
                  </a:lnTo>
                  <a:lnTo>
                    <a:pt x="594360" y="342900"/>
                  </a:lnTo>
                  <a:lnTo>
                    <a:pt x="7620" y="495300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72" name="Forma libre: forma 71">
              <a:extLst>
                <a:ext uri="{FF2B5EF4-FFF2-40B4-BE49-F238E27FC236}">
                  <a16:creationId xmlns:a16="http://schemas.microsoft.com/office/drawing/2014/main" id="{611348FB-A2E0-4B03-A385-2A1927DC3258}"/>
                </a:ext>
              </a:extLst>
            </p:cNvPr>
            <p:cNvSpPr/>
            <p:nvPr/>
          </p:nvSpPr>
          <p:spPr>
            <a:xfrm>
              <a:off x="3581400" y="2766060"/>
              <a:ext cx="327660" cy="297180"/>
            </a:xfrm>
            <a:custGeom>
              <a:avLst/>
              <a:gdLst>
                <a:gd name="connsiteX0" fmla="*/ 182880 w 327660"/>
                <a:gd name="connsiteY0" fmla="*/ 213360 h 297180"/>
                <a:gd name="connsiteX1" fmla="*/ 327660 w 327660"/>
                <a:gd name="connsiteY1" fmla="*/ 167640 h 297180"/>
                <a:gd name="connsiteX2" fmla="*/ 220980 w 327660"/>
                <a:gd name="connsiteY2" fmla="*/ 68580 h 297180"/>
                <a:gd name="connsiteX3" fmla="*/ 175260 w 327660"/>
                <a:gd name="connsiteY3" fmla="*/ 0 h 297180"/>
                <a:gd name="connsiteX4" fmla="*/ 0 w 327660"/>
                <a:gd name="connsiteY4" fmla="*/ 30480 h 297180"/>
                <a:gd name="connsiteX5" fmla="*/ 53340 w 327660"/>
                <a:gd name="connsiteY5" fmla="*/ 297180 h 297180"/>
                <a:gd name="connsiteX6" fmla="*/ 182880 w 327660"/>
                <a:gd name="connsiteY6" fmla="*/ 213360 h 29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660" h="297180">
                  <a:moveTo>
                    <a:pt x="182880" y="213360"/>
                  </a:moveTo>
                  <a:lnTo>
                    <a:pt x="327660" y="167640"/>
                  </a:lnTo>
                  <a:lnTo>
                    <a:pt x="220980" y="68580"/>
                  </a:lnTo>
                  <a:lnTo>
                    <a:pt x="175260" y="0"/>
                  </a:lnTo>
                  <a:lnTo>
                    <a:pt x="0" y="30480"/>
                  </a:lnTo>
                  <a:lnTo>
                    <a:pt x="53340" y="297180"/>
                  </a:lnTo>
                  <a:lnTo>
                    <a:pt x="182880" y="213360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74" name="Forma libre: forma 73">
              <a:extLst>
                <a:ext uri="{FF2B5EF4-FFF2-40B4-BE49-F238E27FC236}">
                  <a16:creationId xmlns:a16="http://schemas.microsoft.com/office/drawing/2014/main" id="{38EB15A1-0ADE-4854-AA66-BBFBEBC62F26}"/>
                </a:ext>
              </a:extLst>
            </p:cNvPr>
            <p:cNvSpPr/>
            <p:nvPr/>
          </p:nvSpPr>
          <p:spPr>
            <a:xfrm>
              <a:off x="5158322" y="2596157"/>
              <a:ext cx="419564" cy="404977"/>
            </a:xfrm>
            <a:custGeom>
              <a:avLst/>
              <a:gdLst>
                <a:gd name="connsiteX0" fmla="*/ 137319 w 419564"/>
                <a:gd name="connsiteY0" fmla="*/ 221556 h 404977"/>
                <a:gd name="connsiteX1" fmla="*/ 159 w 419564"/>
                <a:gd name="connsiteY1" fmla="*/ 99636 h 404977"/>
                <a:gd name="connsiteX2" fmla="*/ 167799 w 419564"/>
                <a:gd name="connsiteY2" fmla="*/ 576 h 404977"/>
                <a:gd name="connsiteX3" fmla="*/ 198279 w 419564"/>
                <a:gd name="connsiteY3" fmla="*/ 145356 h 404977"/>
                <a:gd name="connsiteX4" fmla="*/ 419259 w 419564"/>
                <a:gd name="connsiteY4" fmla="*/ 267276 h 404977"/>
                <a:gd name="connsiteX5" fmla="*/ 144939 w 419564"/>
                <a:gd name="connsiteY5" fmla="*/ 404436 h 404977"/>
                <a:gd name="connsiteX6" fmla="*/ 137319 w 419564"/>
                <a:gd name="connsiteY6" fmla="*/ 221556 h 40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564" h="404977">
                  <a:moveTo>
                    <a:pt x="137319" y="221556"/>
                  </a:moveTo>
                  <a:cubicBezTo>
                    <a:pt x="113189" y="170756"/>
                    <a:pt x="-4921" y="136466"/>
                    <a:pt x="159" y="99636"/>
                  </a:cubicBezTo>
                  <a:cubicBezTo>
                    <a:pt x="5239" y="62806"/>
                    <a:pt x="134779" y="-7044"/>
                    <a:pt x="167799" y="576"/>
                  </a:cubicBezTo>
                  <a:cubicBezTo>
                    <a:pt x="200819" y="8196"/>
                    <a:pt x="156369" y="100906"/>
                    <a:pt x="198279" y="145356"/>
                  </a:cubicBezTo>
                  <a:cubicBezTo>
                    <a:pt x="240189" y="189806"/>
                    <a:pt x="428149" y="224096"/>
                    <a:pt x="419259" y="267276"/>
                  </a:cubicBezTo>
                  <a:cubicBezTo>
                    <a:pt x="410369" y="310456"/>
                    <a:pt x="190659" y="413326"/>
                    <a:pt x="144939" y="404436"/>
                  </a:cubicBezTo>
                  <a:cubicBezTo>
                    <a:pt x="99219" y="395546"/>
                    <a:pt x="161449" y="272356"/>
                    <a:pt x="137319" y="221556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72" name="Forma libre: forma 571">
              <a:extLst>
                <a:ext uri="{FF2B5EF4-FFF2-40B4-BE49-F238E27FC236}">
                  <a16:creationId xmlns:a16="http://schemas.microsoft.com/office/drawing/2014/main" id="{21415280-8453-41A0-A2EC-8650CDBD9D42}"/>
                </a:ext>
              </a:extLst>
            </p:cNvPr>
            <p:cNvSpPr/>
            <p:nvPr/>
          </p:nvSpPr>
          <p:spPr>
            <a:xfrm rot="334823">
              <a:off x="1952083" y="2702516"/>
              <a:ext cx="700990" cy="676619"/>
            </a:xfrm>
            <a:custGeom>
              <a:avLst/>
              <a:gdLst>
                <a:gd name="connsiteX0" fmla="*/ 137319 w 419564"/>
                <a:gd name="connsiteY0" fmla="*/ 221556 h 404977"/>
                <a:gd name="connsiteX1" fmla="*/ 159 w 419564"/>
                <a:gd name="connsiteY1" fmla="*/ 99636 h 404977"/>
                <a:gd name="connsiteX2" fmla="*/ 167799 w 419564"/>
                <a:gd name="connsiteY2" fmla="*/ 576 h 404977"/>
                <a:gd name="connsiteX3" fmla="*/ 198279 w 419564"/>
                <a:gd name="connsiteY3" fmla="*/ 145356 h 404977"/>
                <a:gd name="connsiteX4" fmla="*/ 419259 w 419564"/>
                <a:gd name="connsiteY4" fmla="*/ 267276 h 404977"/>
                <a:gd name="connsiteX5" fmla="*/ 144939 w 419564"/>
                <a:gd name="connsiteY5" fmla="*/ 404436 h 404977"/>
                <a:gd name="connsiteX6" fmla="*/ 137319 w 419564"/>
                <a:gd name="connsiteY6" fmla="*/ 221556 h 40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564" h="404977">
                  <a:moveTo>
                    <a:pt x="137319" y="221556"/>
                  </a:moveTo>
                  <a:cubicBezTo>
                    <a:pt x="113189" y="170756"/>
                    <a:pt x="-4921" y="136466"/>
                    <a:pt x="159" y="99636"/>
                  </a:cubicBezTo>
                  <a:cubicBezTo>
                    <a:pt x="5239" y="62806"/>
                    <a:pt x="134779" y="-7044"/>
                    <a:pt x="167799" y="576"/>
                  </a:cubicBezTo>
                  <a:cubicBezTo>
                    <a:pt x="200819" y="8196"/>
                    <a:pt x="156369" y="100906"/>
                    <a:pt x="198279" y="145356"/>
                  </a:cubicBezTo>
                  <a:cubicBezTo>
                    <a:pt x="240189" y="189806"/>
                    <a:pt x="428149" y="224096"/>
                    <a:pt x="419259" y="267276"/>
                  </a:cubicBezTo>
                  <a:cubicBezTo>
                    <a:pt x="410369" y="310456"/>
                    <a:pt x="190659" y="413326"/>
                    <a:pt x="144939" y="404436"/>
                  </a:cubicBezTo>
                  <a:cubicBezTo>
                    <a:pt x="99219" y="395546"/>
                    <a:pt x="161449" y="272356"/>
                    <a:pt x="137319" y="221556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76" name="Elipse 75">
              <a:extLst>
                <a:ext uri="{FF2B5EF4-FFF2-40B4-BE49-F238E27FC236}">
                  <a16:creationId xmlns:a16="http://schemas.microsoft.com/office/drawing/2014/main" id="{BBE26C40-B996-45F9-B3E6-8A529FD1DC87}"/>
                </a:ext>
              </a:extLst>
            </p:cNvPr>
            <p:cNvSpPr/>
            <p:nvPr/>
          </p:nvSpPr>
          <p:spPr>
            <a:xfrm>
              <a:off x="4048573" y="2766060"/>
              <a:ext cx="72000" cy="7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73" name="Elipse 572">
              <a:extLst>
                <a:ext uri="{FF2B5EF4-FFF2-40B4-BE49-F238E27FC236}">
                  <a16:creationId xmlns:a16="http://schemas.microsoft.com/office/drawing/2014/main" id="{54B8FC6E-9252-4BF9-9677-15F7685B1935}"/>
                </a:ext>
              </a:extLst>
            </p:cNvPr>
            <p:cNvSpPr/>
            <p:nvPr/>
          </p:nvSpPr>
          <p:spPr>
            <a:xfrm>
              <a:off x="4236813" y="2762645"/>
              <a:ext cx="72000" cy="7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74" name="Elipse 573">
              <a:extLst>
                <a:ext uri="{FF2B5EF4-FFF2-40B4-BE49-F238E27FC236}">
                  <a16:creationId xmlns:a16="http://schemas.microsoft.com/office/drawing/2014/main" id="{0F30C1CA-3441-4280-8E07-AF44B4A8538F}"/>
                </a:ext>
              </a:extLst>
            </p:cNvPr>
            <p:cNvSpPr/>
            <p:nvPr/>
          </p:nvSpPr>
          <p:spPr>
            <a:xfrm>
              <a:off x="4384450" y="2855965"/>
              <a:ext cx="72000" cy="7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75" name="Elipse 574">
              <a:extLst>
                <a:ext uri="{FF2B5EF4-FFF2-40B4-BE49-F238E27FC236}">
                  <a16:creationId xmlns:a16="http://schemas.microsoft.com/office/drawing/2014/main" id="{F6DB563A-F4F3-4839-B1E6-CFF0F8CDA271}"/>
                </a:ext>
              </a:extLst>
            </p:cNvPr>
            <p:cNvSpPr/>
            <p:nvPr/>
          </p:nvSpPr>
          <p:spPr>
            <a:xfrm>
              <a:off x="4462761" y="2670036"/>
              <a:ext cx="72000" cy="7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76" name="Elipse 575">
              <a:extLst>
                <a:ext uri="{FF2B5EF4-FFF2-40B4-BE49-F238E27FC236}">
                  <a16:creationId xmlns:a16="http://schemas.microsoft.com/office/drawing/2014/main" id="{D8BEF0B5-CA7E-4992-BDED-3F4E32DAAEE0}"/>
                </a:ext>
              </a:extLst>
            </p:cNvPr>
            <p:cNvSpPr/>
            <p:nvPr/>
          </p:nvSpPr>
          <p:spPr>
            <a:xfrm>
              <a:off x="4658278" y="2772242"/>
              <a:ext cx="72000" cy="7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77" name="Elipse 576">
              <a:extLst>
                <a:ext uri="{FF2B5EF4-FFF2-40B4-BE49-F238E27FC236}">
                  <a16:creationId xmlns:a16="http://schemas.microsoft.com/office/drawing/2014/main" id="{192B8D49-8419-4E7E-86CC-1F292E96D998}"/>
                </a:ext>
              </a:extLst>
            </p:cNvPr>
            <p:cNvSpPr/>
            <p:nvPr/>
          </p:nvSpPr>
          <p:spPr>
            <a:xfrm>
              <a:off x="4746620" y="2560157"/>
              <a:ext cx="72000" cy="7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78" name="Elipse 577">
              <a:extLst>
                <a:ext uri="{FF2B5EF4-FFF2-40B4-BE49-F238E27FC236}">
                  <a16:creationId xmlns:a16="http://schemas.microsoft.com/office/drawing/2014/main" id="{84B61EAF-53F9-4FD8-88B7-2AA10985010C}"/>
                </a:ext>
              </a:extLst>
            </p:cNvPr>
            <p:cNvSpPr/>
            <p:nvPr/>
          </p:nvSpPr>
          <p:spPr>
            <a:xfrm>
              <a:off x="4336908" y="2673634"/>
              <a:ext cx="72000" cy="7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79" name="Elipse 578">
              <a:extLst>
                <a:ext uri="{FF2B5EF4-FFF2-40B4-BE49-F238E27FC236}">
                  <a16:creationId xmlns:a16="http://schemas.microsoft.com/office/drawing/2014/main" id="{0F553D32-02D2-499B-97F9-10E3EC795A8A}"/>
                </a:ext>
              </a:extLst>
            </p:cNvPr>
            <p:cNvSpPr/>
            <p:nvPr/>
          </p:nvSpPr>
          <p:spPr>
            <a:xfrm>
              <a:off x="4489308" y="2826034"/>
              <a:ext cx="72000" cy="7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80" name="Elipse 579">
              <a:extLst>
                <a:ext uri="{FF2B5EF4-FFF2-40B4-BE49-F238E27FC236}">
                  <a16:creationId xmlns:a16="http://schemas.microsoft.com/office/drawing/2014/main" id="{B4848A5D-ADF3-4830-AFF7-96D60525C57C}"/>
                </a:ext>
              </a:extLst>
            </p:cNvPr>
            <p:cNvSpPr/>
            <p:nvPr/>
          </p:nvSpPr>
          <p:spPr>
            <a:xfrm>
              <a:off x="3960919" y="2965134"/>
              <a:ext cx="72000" cy="7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81" name="Elipse 580">
              <a:extLst>
                <a:ext uri="{FF2B5EF4-FFF2-40B4-BE49-F238E27FC236}">
                  <a16:creationId xmlns:a16="http://schemas.microsoft.com/office/drawing/2014/main" id="{D9D42413-DB22-4E12-8B17-CA4BE27DB3E5}"/>
                </a:ext>
              </a:extLst>
            </p:cNvPr>
            <p:cNvSpPr/>
            <p:nvPr/>
          </p:nvSpPr>
          <p:spPr>
            <a:xfrm>
              <a:off x="3981498" y="3214915"/>
              <a:ext cx="72000" cy="7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82" name="Elipse 581">
              <a:extLst>
                <a:ext uri="{FF2B5EF4-FFF2-40B4-BE49-F238E27FC236}">
                  <a16:creationId xmlns:a16="http://schemas.microsoft.com/office/drawing/2014/main" id="{4CCDB3DD-6C36-4C88-A64F-E280FE00F2D9}"/>
                </a:ext>
              </a:extLst>
            </p:cNvPr>
            <p:cNvSpPr/>
            <p:nvPr/>
          </p:nvSpPr>
          <p:spPr>
            <a:xfrm>
              <a:off x="3619615" y="3258581"/>
              <a:ext cx="72000" cy="7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83" name="Elipse 582">
              <a:extLst>
                <a:ext uri="{FF2B5EF4-FFF2-40B4-BE49-F238E27FC236}">
                  <a16:creationId xmlns:a16="http://schemas.microsoft.com/office/drawing/2014/main" id="{B9D65594-01FB-43B3-8213-F065512667B7}"/>
                </a:ext>
              </a:extLst>
            </p:cNvPr>
            <p:cNvSpPr/>
            <p:nvPr/>
          </p:nvSpPr>
          <p:spPr>
            <a:xfrm>
              <a:off x="3772015" y="3410981"/>
              <a:ext cx="72000" cy="7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84" name="Elipse 583">
              <a:extLst>
                <a:ext uri="{FF2B5EF4-FFF2-40B4-BE49-F238E27FC236}">
                  <a16:creationId xmlns:a16="http://schemas.microsoft.com/office/drawing/2014/main" id="{942A1B88-C735-4564-8EC0-A01670535CA3}"/>
                </a:ext>
              </a:extLst>
            </p:cNvPr>
            <p:cNvSpPr/>
            <p:nvPr/>
          </p:nvSpPr>
          <p:spPr>
            <a:xfrm>
              <a:off x="3113248" y="2311708"/>
              <a:ext cx="72000" cy="7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85" name="Elipse 584">
              <a:extLst>
                <a:ext uri="{FF2B5EF4-FFF2-40B4-BE49-F238E27FC236}">
                  <a16:creationId xmlns:a16="http://schemas.microsoft.com/office/drawing/2014/main" id="{EB519479-D023-44AD-BE60-65D75C52C438}"/>
                </a:ext>
              </a:extLst>
            </p:cNvPr>
            <p:cNvSpPr/>
            <p:nvPr/>
          </p:nvSpPr>
          <p:spPr>
            <a:xfrm>
              <a:off x="3379860" y="2281067"/>
              <a:ext cx="72000" cy="7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86" name="Elipse 585">
              <a:extLst>
                <a:ext uri="{FF2B5EF4-FFF2-40B4-BE49-F238E27FC236}">
                  <a16:creationId xmlns:a16="http://schemas.microsoft.com/office/drawing/2014/main" id="{28CB1194-D1F6-4E84-B1B5-43343BCF1DA5}"/>
                </a:ext>
              </a:extLst>
            </p:cNvPr>
            <p:cNvSpPr/>
            <p:nvPr/>
          </p:nvSpPr>
          <p:spPr>
            <a:xfrm>
              <a:off x="2885894" y="2682634"/>
              <a:ext cx="72000" cy="7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87" name="Elipse 586">
              <a:extLst>
                <a:ext uri="{FF2B5EF4-FFF2-40B4-BE49-F238E27FC236}">
                  <a16:creationId xmlns:a16="http://schemas.microsoft.com/office/drawing/2014/main" id="{AD096780-FC02-4C44-8E83-2E519E28544D}"/>
                </a:ext>
              </a:extLst>
            </p:cNvPr>
            <p:cNvSpPr/>
            <p:nvPr/>
          </p:nvSpPr>
          <p:spPr>
            <a:xfrm>
              <a:off x="2524011" y="2726300"/>
              <a:ext cx="72000" cy="7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88" name="Elipse 587">
              <a:extLst>
                <a:ext uri="{FF2B5EF4-FFF2-40B4-BE49-F238E27FC236}">
                  <a16:creationId xmlns:a16="http://schemas.microsoft.com/office/drawing/2014/main" id="{CFB9D5FC-E3C2-4935-A1BC-582EA5A4B106}"/>
                </a:ext>
              </a:extLst>
            </p:cNvPr>
            <p:cNvSpPr/>
            <p:nvPr/>
          </p:nvSpPr>
          <p:spPr>
            <a:xfrm>
              <a:off x="2676411" y="2878700"/>
              <a:ext cx="72000" cy="7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89" name="Elipse 588">
              <a:extLst>
                <a:ext uri="{FF2B5EF4-FFF2-40B4-BE49-F238E27FC236}">
                  <a16:creationId xmlns:a16="http://schemas.microsoft.com/office/drawing/2014/main" id="{EE01E0E8-FEBF-4727-AB56-1728F7C6BF01}"/>
                </a:ext>
              </a:extLst>
            </p:cNvPr>
            <p:cNvSpPr/>
            <p:nvPr/>
          </p:nvSpPr>
          <p:spPr>
            <a:xfrm>
              <a:off x="4238298" y="2156504"/>
              <a:ext cx="72000" cy="7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90" name="Elipse 589">
              <a:extLst>
                <a:ext uri="{FF2B5EF4-FFF2-40B4-BE49-F238E27FC236}">
                  <a16:creationId xmlns:a16="http://schemas.microsoft.com/office/drawing/2014/main" id="{A5EB604D-3B49-4103-8B94-2C0A8BEA09D3}"/>
                </a:ext>
              </a:extLst>
            </p:cNvPr>
            <p:cNvSpPr/>
            <p:nvPr/>
          </p:nvSpPr>
          <p:spPr>
            <a:xfrm>
              <a:off x="4504910" y="2125863"/>
              <a:ext cx="72000" cy="7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91" name="Elipse 590">
              <a:extLst>
                <a:ext uri="{FF2B5EF4-FFF2-40B4-BE49-F238E27FC236}">
                  <a16:creationId xmlns:a16="http://schemas.microsoft.com/office/drawing/2014/main" id="{2E66D978-5AAA-4CA7-B552-48481E0D0863}"/>
                </a:ext>
              </a:extLst>
            </p:cNvPr>
            <p:cNvSpPr/>
            <p:nvPr/>
          </p:nvSpPr>
          <p:spPr>
            <a:xfrm>
              <a:off x="5257439" y="2092906"/>
              <a:ext cx="72000" cy="7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92" name="Elipse 591">
              <a:extLst>
                <a:ext uri="{FF2B5EF4-FFF2-40B4-BE49-F238E27FC236}">
                  <a16:creationId xmlns:a16="http://schemas.microsoft.com/office/drawing/2014/main" id="{54F9D847-6115-4328-B238-421587F7D701}"/>
                </a:ext>
              </a:extLst>
            </p:cNvPr>
            <p:cNvSpPr/>
            <p:nvPr/>
          </p:nvSpPr>
          <p:spPr>
            <a:xfrm>
              <a:off x="5421395" y="2543011"/>
              <a:ext cx="72000" cy="7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sp>
          <p:nvSpPr>
            <p:cNvPr id="593" name="Forma libre: forma 592">
              <a:extLst>
                <a:ext uri="{FF2B5EF4-FFF2-40B4-BE49-F238E27FC236}">
                  <a16:creationId xmlns:a16="http://schemas.microsoft.com/office/drawing/2014/main" id="{A9CAC264-A9A8-4215-B855-6C98E63A6715}"/>
                </a:ext>
              </a:extLst>
            </p:cNvPr>
            <p:cNvSpPr/>
            <p:nvPr/>
          </p:nvSpPr>
          <p:spPr>
            <a:xfrm rot="11681769">
              <a:off x="3584225" y="2183642"/>
              <a:ext cx="400308" cy="422888"/>
            </a:xfrm>
            <a:custGeom>
              <a:avLst/>
              <a:gdLst>
                <a:gd name="connsiteX0" fmla="*/ 182880 w 327660"/>
                <a:gd name="connsiteY0" fmla="*/ 213360 h 297180"/>
                <a:gd name="connsiteX1" fmla="*/ 327660 w 327660"/>
                <a:gd name="connsiteY1" fmla="*/ 167640 h 297180"/>
                <a:gd name="connsiteX2" fmla="*/ 220980 w 327660"/>
                <a:gd name="connsiteY2" fmla="*/ 68580 h 297180"/>
                <a:gd name="connsiteX3" fmla="*/ 175260 w 327660"/>
                <a:gd name="connsiteY3" fmla="*/ 0 h 297180"/>
                <a:gd name="connsiteX4" fmla="*/ 0 w 327660"/>
                <a:gd name="connsiteY4" fmla="*/ 30480 h 297180"/>
                <a:gd name="connsiteX5" fmla="*/ 53340 w 327660"/>
                <a:gd name="connsiteY5" fmla="*/ 297180 h 297180"/>
                <a:gd name="connsiteX6" fmla="*/ 182880 w 327660"/>
                <a:gd name="connsiteY6" fmla="*/ 213360 h 29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7660" h="297180">
                  <a:moveTo>
                    <a:pt x="182880" y="213360"/>
                  </a:moveTo>
                  <a:lnTo>
                    <a:pt x="327660" y="167640"/>
                  </a:lnTo>
                  <a:lnTo>
                    <a:pt x="220980" y="68580"/>
                  </a:lnTo>
                  <a:lnTo>
                    <a:pt x="175260" y="0"/>
                  </a:lnTo>
                  <a:lnTo>
                    <a:pt x="0" y="30480"/>
                  </a:lnTo>
                  <a:lnTo>
                    <a:pt x="53340" y="297180"/>
                  </a:lnTo>
                  <a:lnTo>
                    <a:pt x="182880" y="213360"/>
                  </a:lnTo>
                  <a:close/>
                </a:path>
              </a:pathLst>
            </a:custGeom>
            <a:solidFill>
              <a:srgbClr val="8BB33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</p:grpSp>
      <p:grpSp>
        <p:nvGrpSpPr>
          <p:cNvPr id="92" name="Grupo 91">
            <a:extLst>
              <a:ext uri="{FF2B5EF4-FFF2-40B4-BE49-F238E27FC236}">
                <a16:creationId xmlns:a16="http://schemas.microsoft.com/office/drawing/2014/main" id="{E7FCB96F-9BD8-45BB-A447-FE7DB1A4F986}"/>
              </a:ext>
            </a:extLst>
          </p:cNvPr>
          <p:cNvGrpSpPr/>
          <p:nvPr/>
        </p:nvGrpSpPr>
        <p:grpSpPr>
          <a:xfrm>
            <a:off x="140578" y="1576352"/>
            <a:ext cx="1635342" cy="1767634"/>
            <a:chOff x="113943" y="1062088"/>
            <a:chExt cx="1635342" cy="1767634"/>
          </a:xfrm>
        </p:grpSpPr>
        <p:sp>
          <p:nvSpPr>
            <p:cNvPr id="598" name="CuadroTexto 597">
              <a:extLst>
                <a:ext uri="{FF2B5EF4-FFF2-40B4-BE49-F238E27FC236}">
                  <a16:creationId xmlns:a16="http://schemas.microsoft.com/office/drawing/2014/main" id="{463E379A-AE27-4A5A-A586-602A658F8E68}"/>
                </a:ext>
              </a:extLst>
            </p:cNvPr>
            <p:cNvSpPr txBox="1"/>
            <p:nvPr/>
          </p:nvSpPr>
          <p:spPr>
            <a:xfrm>
              <a:off x="411025" y="2056644"/>
              <a:ext cx="126939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200" dirty="0"/>
                <a:t>Ciudad o Localidad</a:t>
              </a:r>
            </a:p>
          </p:txBody>
        </p:sp>
        <p:grpSp>
          <p:nvGrpSpPr>
            <p:cNvPr id="90" name="Grupo 89">
              <a:extLst>
                <a:ext uri="{FF2B5EF4-FFF2-40B4-BE49-F238E27FC236}">
                  <a16:creationId xmlns:a16="http://schemas.microsoft.com/office/drawing/2014/main" id="{66830769-00DB-4C31-89D2-5B934981630B}"/>
                </a:ext>
              </a:extLst>
            </p:cNvPr>
            <p:cNvGrpSpPr/>
            <p:nvPr/>
          </p:nvGrpSpPr>
          <p:grpSpPr>
            <a:xfrm>
              <a:off x="113943" y="1062088"/>
              <a:ext cx="1635342" cy="1767634"/>
              <a:chOff x="202944" y="981688"/>
              <a:chExt cx="2119158" cy="1938282"/>
            </a:xfrm>
          </p:grpSpPr>
          <p:sp>
            <p:nvSpPr>
              <p:cNvPr id="594" name="Forma libre: forma 593">
                <a:extLst>
                  <a:ext uri="{FF2B5EF4-FFF2-40B4-BE49-F238E27FC236}">
                    <a16:creationId xmlns:a16="http://schemas.microsoft.com/office/drawing/2014/main" id="{55C8625E-C2FC-4797-90CE-87EB2DA3A21B}"/>
                  </a:ext>
                </a:extLst>
              </p:cNvPr>
              <p:cNvSpPr/>
              <p:nvPr/>
            </p:nvSpPr>
            <p:spPr>
              <a:xfrm rot="11681769">
                <a:off x="202944" y="1132438"/>
                <a:ext cx="400308" cy="422888"/>
              </a:xfrm>
              <a:custGeom>
                <a:avLst/>
                <a:gdLst>
                  <a:gd name="connsiteX0" fmla="*/ 182880 w 327660"/>
                  <a:gd name="connsiteY0" fmla="*/ 213360 h 297180"/>
                  <a:gd name="connsiteX1" fmla="*/ 327660 w 327660"/>
                  <a:gd name="connsiteY1" fmla="*/ 167640 h 297180"/>
                  <a:gd name="connsiteX2" fmla="*/ 220980 w 327660"/>
                  <a:gd name="connsiteY2" fmla="*/ 68580 h 297180"/>
                  <a:gd name="connsiteX3" fmla="*/ 175260 w 327660"/>
                  <a:gd name="connsiteY3" fmla="*/ 0 h 297180"/>
                  <a:gd name="connsiteX4" fmla="*/ 0 w 327660"/>
                  <a:gd name="connsiteY4" fmla="*/ 30480 h 297180"/>
                  <a:gd name="connsiteX5" fmla="*/ 53340 w 327660"/>
                  <a:gd name="connsiteY5" fmla="*/ 297180 h 297180"/>
                  <a:gd name="connsiteX6" fmla="*/ 182880 w 327660"/>
                  <a:gd name="connsiteY6" fmla="*/ 213360 h 297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660" h="297180">
                    <a:moveTo>
                      <a:pt x="182880" y="213360"/>
                    </a:moveTo>
                    <a:lnTo>
                      <a:pt x="327660" y="167640"/>
                    </a:lnTo>
                    <a:lnTo>
                      <a:pt x="220980" y="68580"/>
                    </a:lnTo>
                    <a:lnTo>
                      <a:pt x="175260" y="0"/>
                    </a:lnTo>
                    <a:lnTo>
                      <a:pt x="0" y="30480"/>
                    </a:lnTo>
                    <a:lnTo>
                      <a:pt x="53340" y="297180"/>
                    </a:lnTo>
                    <a:lnTo>
                      <a:pt x="182880" y="213360"/>
                    </a:lnTo>
                    <a:close/>
                  </a:path>
                </a:pathLst>
              </a:custGeom>
              <a:solidFill>
                <a:srgbClr val="8BB336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sz="1200"/>
              </a:p>
            </p:txBody>
          </p:sp>
          <p:sp>
            <p:nvSpPr>
              <p:cNvPr id="81" name="CuadroTexto 80">
                <a:extLst>
                  <a:ext uri="{FF2B5EF4-FFF2-40B4-BE49-F238E27FC236}">
                    <a16:creationId xmlns:a16="http://schemas.microsoft.com/office/drawing/2014/main" id="{4DF7CA9D-B75E-4EDF-9516-9331CB4FF5C3}"/>
                  </a:ext>
                </a:extLst>
              </p:cNvPr>
              <p:cNvSpPr txBox="1"/>
              <p:nvPr/>
            </p:nvSpPr>
            <p:spPr>
              <a:xfrm>
                <a:off x="590279" y="981688"/>
                <a:ext cx="1286344" cy="50623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CL" sz="1200" dirty="0"/>
                  <a:t>Zona Protegida</a:t>
                </a:r>
              </a:p>
            </p:txBody>
          </p:sp>
          <p:sp>
            <p:nvSpPr>
              <p:cNvPr id="595" name="Forma libre: forma 594">
                <a:extLst>
                  <a:ext uri="{FF2B5EF4-FFF2-40B4-BE49-F238E27FC236}">
                    <a16:creationId xmlns:a16="http://schemas.microsoft.com/office/drawing/2014/main" id="{197CC254-15CA-456F-BF2A-5463B800D422}"/>
                  </a:ext>
                </a:extLst>
              </p:cNvPr>
              <p:cNvSpPr/>
              <p:nvPr/>
            </p:nvSpPr>
            <p:spPr>
              <a:xfrm>
                <a:off x="281216" y="1681489"/>
                <a:ext cx="419564" cy="404977"/>
              </a:xfrm>
              <a:custGeom>
                <a:avLst/>
                <a:gdLst>
                  <a:gd name="connsiteX0" fmla="*/ 137319 w 419564"/>
                  <a:gd name="connsiteY0" fmla="*/ 221556 h 404977"/>
                  <a:gd name="connsiteX1" fmla="*/ 159 w 419564"/>
                  <a:gd name="connsiteY1" fmla="*/ 99636 h 404977"/>
                  <a:gd name="connsiteX2" fmla="*/ 167799 w 419564"/>
                  <a:gd name="connsiteY2" fmla="*/ 576 h 404977"/>
                  <a:gd name="connsiteX3" fmla="*/ 198279 w 419564"/>
                  <a:gd name="connsiteY3" fmla="*/ 145356 h 404977"/>
                  <a:gd name="connsiteX4" fmla="*/ 419259 w 419564"/>
                  <a:gd name="connsiteY4" fmla="*/ 267276 h 404977"/>
                  <a:gd name="connsiteX5" fmla="*/ 144939 w 419564"/>
                  <a:gd name="connsiteY5" fmla="*/ 404436 h 404977"/>
                  <a:gd name="connsiteX6" fmla="*/ 137319 w 419564"/>
                  <a:gd name="connsiteY6" fmla="*/ 221556 h 404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9564" h="404977">
                    <a:moveTo>
                      <a:pt x="137319" y="221556"/>
                    </a:moveTo>
                    <a:cubicBezTo>
                      <a:pt x="113189" y="170756"/>
                      <a:pt x="-4921" y="136466"/>
                      <a:pt x="159" y="99636"/>
                    </a:cubicBezTo>
                    <a:cubicBezTo>
                      <a:pt x="5239" y="62806"/>
                      <a:pt x="134779" y="-7044"/>
                      <a:pt x="167799" y="576"/>
                    </a:cubicBezTo>
                    <a:cubicBezTo>
                      <a:pt x="200819" y="8196"/>
                      <a:pt x="156369" y="100906"/>
                      <a:pt x="198279" y="145356"/>
                    </a:cubicBezTo>
                    <a:cubicBezTo>
                      <a:pt x="240189" y="189806"/>
                      <a:pt x="428149" y="224096"/>
                      <a:pt x="419259" y="267276"/>
                    </a:cubicBezTo>
                    <a:cubicBezTo>
                      <a:pt x="410369" y="310456"/>
                      <a:pt x="190659" y="413326"/>
                      <a:pt x="144939" y="404436"/>
                    </a:cubicBezTo>
                    <a:cubicBezTo>
                      <a:pt x="99219" y="395546"/>
                      <a:pt x="161449" y="272356"/>
                      <a:pt x="137319" y="221556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sz="1200"/>
              </a:p>
            </p:txBody>
          </p:sp>
          <p:sp>
            <p:nvSpPr>
              <p:cNvPr id="596" name="CuadroTexto 595">
                <a:extLst>
                  <a:ext uri="{FF2B5EF4-FFF2-40B4-BE49-F238E27FC236}">
                    <a16:creationId xmlns:a16="http://schemas.microsoft.com/office/drawing/2014/main" id="{F52A9C01-94FF-42D9-B452-E85677C51FD7}"/>
                  </a:ext>
                </a:extLst>
              </p:cNvPr>
              <p:cNvSpPr txBox="1"/>
              <p:nvPr/>
            </p:nvSpPr>
            <p:spPr>
              <a:xfrm>
                <a:off x="577937" y="1550573"/>
                <a:ext cx="1744165" cy="50623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CL" sz="1200" dirty="0"/>
                  <a:t>Actividad Productiva</a:t>
                </a:r>
              </a:p>
            </p:txBody>
          </p:sp>
          <p:sp>
            <p:nvSpPr>
              <p:cNvPr id="597" name="Forma libre: forma 596">
                <a:extLst>
                  <a:ext uri="{FF2B5EF4-FFF2-40B4-BE49-F238E27FC236}">
                    <a16:creationId xmlns:a16="http://schemas.microsoft.com/office/drawing/2014/main" id="{0976C13B-7B66-4B98-8939-8A802FA31E8D}"/>
                  </a:ext>
                </a:extLst>
              </p:cNvPr>
              <p:cNvSpPr/>
              <p:nvPr/>
            </p:nvSpPr>
            <p:spPr>
              <a:xfrm>
                <a:off x="354648" y="2257487"/>
                <a:ext cx="327660" cy="297180"/>
              </a:xfrm>
              <a:custGeom>
                <a:avLst/>
                <a:gdLst>
                  <a:gd name="connsiteX0" fmla="*/ 182880 w 327660"/>
                  <a:gd name="connsiteY0" fmla="*/ 213360 h 297180"/>
                  <a:gd name="connsiteX1" fmla="*/ 327660 w 327660"/>
                  <a:gd name="connsiteY1" fmla="*/ 167640 h 297180"/>
                  <a:gd name="connsiteX2" fmla="*/ 220980 w 327660"/>
                  <a:gd name="connsiteY2" fmla="*/ 68580 h 297180"/>
                  <a:gd name="connsiteX3" fmla="*/ 175260 w 327660"/>
                  <a:gd name="connsiteY3" fmla="*/ 0 h 297180"/>
                  <a:gd name="connsiteX4" fmla="*/ 0 w 327660"/>
                  <a:gd name="connsiteY4" fmla="*/ 30480 h 297180"/>
                  <a:gd name="connsiteX5" fmla="*/ 53340 w 327660"/>
                  <a:gd name="connsiteY5" fmla="*/ 297180 h 297180"/>
                  <a:gd name="connsiteX6" fmla="*/ 182880 w 327660"/>
                  <a:gd name="connsiteY6" fmla="*/ 213360 h 297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660" h="297180">
                    <a:moveTo>
                      <a:pt x="182880" y="213360"/>
                    </a:moveTo>
                    <a:lnTo>
                      <a:pt x="327660" y="167640"/>
                    </a:lnTo>
                    <a:lnTo>
                      <a:pt x="220980" y="68580"/>
                    </a:lnTo>
                    <a:lnTo>
                      <a:pt x="175260" y="0"/>
                    </a:lnTo>
                    <a:lnTo>
                      <a:pt x="0" y="30480"/>
                    </a:lnTo>
                    <a:lnTo>
                      <a:pt x="53340" y="297180"/>
                    </a:lnTo>
                    <a:lnTo>
                      <a:pt x="182880" y="21336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sz="1200"/>
              </a:p>
            </p:txBody>
          </p:sp>
          <p:sp>
            <p:nvSpPr>
              <p:cNvPr id="599" name="Elipse 598">
                <a:extLst>
                  <a:ext uri="{FF2B5EF4-FFF2-40B4-BE49-F238E27FC236}">
                    <a16:creationId xmlns:a16="http://schemas.microsoft.com/office/drawing/2014/main" id="{3775ED4E-C037-4E62-A776-2A3869D6066A}"/>
                  </a:ext>
                </a:extLst>
              </p:cNvPr>
              <p:cNvSpPr/>
              <p:nvPr/>
            </p:nvSpPr>
            <p:spPr>
              <a:xfrm flipH="1">
                <a:off x="367029" y="2610602"/>
                <a:ext cx="256643" cy="25664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 sz="1200"/>
              </a:p>
            </p:txBody>
          </p:sp>
          <p:sp>
            <p:nvSpPr>
              <p:cNvPr id="600" name="CuadroTexto 599">
                <a:extLst>
                  <a:ext uri="{FF2B5EF4-FFF2-40B4-BE49-F238E27FC236}">
                    <a16:creationId xmlns:a16="http://schemas.microsoft.com/office/drawing/2014/main" id="{A7BE5096-7CC7-44A2-8086-15377DEA3017}"/>
                  </a:ext>
                </a:extLst>
              </p:cNvPr>
              <p:cNvSpPr txBox="1"/>
              <p:nvPr/>
            </p:nvSpPr>
            <p:spPr>
              <a:xfrm>
                <a:off x="569990" y="2616229"/>
                <a:ext cx="1744165" cy="3037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CL" sz="1200" dirty="0"/>
                  <a:t>Comunidad</a:t>
                </a:r>
              </a:p>
            </p:txBody>
          </p:sp>
        </p:grpSp>
      </p:grpSp>
      <p:cxnSp>
        <p:nvCxnSpPr>
          <p:cNvPr id="96" name="Conector recto de flecha 95">
            <a:extLst>
              <a:ext uri="{FF2B5EF4-FFF2-40B4-BE49-F238E27FC236}">
                <a16:creationId xmlns:a16="http://schemas.microsoft.com/office/drawing/2014/main" id="{D9554599-C6A5-46E9-83F4-D7730AF15A09}"/>
              </a:ext>
            </a:extLst>
          </p:cNvPr>
          <p:cNvCxnSpPr>
            <a:cxnSpLocks/>
          </p:cNvCxnSpPr>
          <p:nvPr/>
        </p:nvCxnSpPr>
        <p:spPr>
          <a:xfrm>
            <a:off x="1466245" y="2206900"/>
            <a:ext cx="5624503" cy="15706"/>
          </a:xfrm>
          <a:prstGeom prst="straightConnector1">
            <a:avLst/>
          </a:prstGeom>
          <a:ln w="22225">
            <a:solidFill>
              <a:schemeClr val="tx1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CuadroTexto 101">
            <a:extLst>
              <a:ext uri="{FF2B5EF4-FFF2-40B4-BE49-F238E27FC236}">
                <a16:creationId xmlns:a16="http://schemas.microsoft.com/office/drawing/2014/main" id="{EDCEEAB3-C87C-46C3-90A4-0491C53ECF8A}"/>
              </a:ext>
            </a:extLst>
          </p:cNvPr>
          <p:cNvSpPr txBox="1"/>
          <p:nvPr/>
        </p:nvSpPr>
        <p:spPr>
          <a:xfrm>
            <a:off x="5985354" y="1854869"/>
            <a:ext cx="13179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dirty="0"/>
              <a:t>Parte Alta</a:t>
            </a:r>
          </a:p>
        </p:txBody>
      </p:sp>
      <p:sp>
        <p:nvSpPr>
          <p:cNvPr id="601" name="CuadroTexto 600">
            <a:extLst>
              <a:ext uri="{FF2B5EF4-FFF2-40B4-BE49-F238E27FC236}">
                <a16:creationId xmlns:a16="http://schemas.microsoft.com/office/drawing/2014/main" id="{F9B28224-6EFD-4C07-9DB9-F4F27DAF0983}"/>
              </a:ext>
            </a:extLst>
          </p:cNvPr>
          <p:cNvSpPr txBox="1"/>
          <p:nvPr/>
        </p:nvSpPr>
        <p:spPr>
          <a:xfrm>
            <a:off x="5982133" y="2182818"/>
            <a:ext cx="13179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dirty="0"/>
              <a:t>Parte Baja</a:t>
            </a:r>
          </a:p>
        </p:txBody>
      </p:sp>
      <p:sp>
        <p:nvSpPr>
          <p:cNvPr id="104" name="Flecha: a la derecha 103">
            <a:extLst>
              <a:ext uri="{FF2B5EF4-FFF2-40B4-BE49-F238E27FC236}">
                <a16:creationId xmlns:a16="http://schemas.microsoft.com/office/drawing/2014/main" id="{7D2CA025-06CB-4372-BB98-6EF0C5567C5D}"/>
              </a:ext>
            </a:extLst>
          </p:cNvPr>
          <p:cNvSpPr/>
          <p:nvPr/>
        </p:nvSpPr>
        <p:spPr>
          <a:xfrm rot="16200000">
            <a:off x="6314263" y="1471214"/>
            <a:ext cx="364426" cy="475374"/>
          </a:xfrm>
          <a:prstGeom prst="rightArrow">
            <a:avLst/>
          </a:prstGeom>
          <a:solidFill>
            <a:srgbClr val="EEB71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602" name="Flecha: a la derecha 601">
            <a:extLst>
              <a:ext uri="{FF2B5EF4-FFF2-40B4-BE49-F238E27FC236}">
                <a16:creationId xmlns:a16="http://schemas.microsoft.com/office/drawing/2014/main" id="{2EA5DB1A-FDE0-4E1C-A96F-117E9F69F49B}"/>
              </a:ext>
            </a:extLst>
          </p:cNvPr>
          <p:cNvSpPr/>
          <p:nvPr/>
        </p:nvSpPr>
        <p:spPr>
          <a:xfrm rot="5400000">
            <a:off x="6325537" y="2423233"/>
            <a:ext cx="364426" cy="475374"/>
          </a:xfrm>
          <a:prstGeom prst="rightArrow">
            <a:avLst/>
          </a:prstGeom>
          <a:solidFill>
            <a:srgbClr val="EEB71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106" name="CuadroTexto 105">
            <a:extLst>
              <a:ext uri="{FF2B5EF4-FFF2-40B4-BE49-F238E27FC236}">
                <a16:creationId xmlns:a16="http://schemas.microsoft.com/office/drawing/2014/main" id="{3AEF83FD-F5AE-4DD9-94F6-863F64DB0E75}"/>
              </a:ext>
            </a:extLst>
          </p:cNvPr>
          <p:cNvSpPr txBox="1"/>
          <p:nvPr/>
        </p:nvSpPr>
        <p:spPr>
          <a:xfrm>
            <a:off x="5566075" y="823623"/>
            <a:ext cx="197183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2000" b="1" dirty="0"/>
              <a:t>Acciones afecta  parte baja</a:t>
            </a:r>
          </a:p>
        </p:txBody>
      </p:sp>
      <p:sp>
        <p:nvSpPr>
          <p:cNvPr id="603" name="CuadroTexto 602">
            <a:extLst>
              <a:ext uri="{FF2B5EF4-FFF2-40B4-BE49-F238E27FC236}">
                <a16:creationId xmlns:a16="http://schemas.microsoft.com/office/drawing/2014/main" id="{21E0C4A3-2024-49F7-9B34-F2C31E2A0C87}"/>
              </a:ext>
            </a:extLst>
          </p:cNvPr>
          <p:cNvSpPr txBox="1"/>
          <p:nvPr/>
        </p:nvSpPr>
        <p:spPr>
          <a:xfrm>
            <a:off x="5516217" y="2805008"/>
            <a:ext cx="197183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L" sz="2000" b="1" dirty="0"/>
              <a:t>Acciones inciden  parte alta</a:t>
            </a:r>
          </a:p>
        </p:txBody>
      </p:sp>
      <p:grpSp>
        <p:nvGrpSpPr>
          <p:cNvPr id="118" name="Grupo 117">
            <a:extLst>
              <a:ext uri="{FF2B5EF4-FFF2-40B4-BE49-F238E27FC236}">
                <a16:creationId xmlns:a16="http://schemas.microsoft.com/office/drawing/2014/main" id="{AB4E978B-4603-4B68-AE2C-B7CE92FF4818}"/>
              </a:ext>
            </a:extLst>
          </p:cNvPr>
          <p:cNvGrpSpPr/>
          <p:nvPr/>
        </p:nvGrpSpPr>
        <p:grpSpPr>
          <a:xfrm>
            <a:off x="10461800" y="230977"/>
            <a:ext cx="973186" cy="364107"/>
            <a:chOff x="11203059" y="6709445"/>
            <a:chExt cx="3796633" cy="1420470"/>
          </a:xfrm>
          <a:solidFill>
            <a:schemeClr val="bg1"/>
          </a:solidFill>
        </p:grpSpPr>
        <p:grpSp>
          <p:nvGrpSpPr>
            <p:cNvPr id="119" name="Grupo 118">
              <a:extLst>
                <a:ext uri="{FF2B5EF4-FFF2-40B4-BE49-F238E27FC236}">
                  <a16:creationId xmlns:a16="http://schemas.microsoft.com/office/drawing/2014/main" id="{1AEF9653-41A0-4A0B-BF50-ABB227AE5DA9}"/>
                </a:ext>
              </a:extLst>
            </p:cNvPr>
            <p:cNvGrpSpPr/>
            <p:nvPr/>
          </p:nvGrpSpPr>
          <p:grpSpPr>
            <a:xfrm>
              <a:off x="11203059" y="6930654"/>
              <a:ext cx="2016957" cy="987205"/>
              <a:chOff x="9134476" y="289491"/>
              <a:chExt cx="2098957" cy="1027340"/>
            </a:xfrm>
            <a:grpFill/>
          </p:grpSpPr>
          <p:sp>
            <p:nvSpPr>
              <p:cNvPr id="161" name="Forma libre: forma 160">
                <a:extLst>
                  <a:ext uri="{FF2B5EF4-FFF2-40B4-BE49-F238E27FC236}">
                    <a16:creationId xmlns:a16="http://schemas.microsoft.com/office/drawing/2014/main" id="{AD9DDFD4-57A6-4476-9E98-28412B29B6DE}"/>
                  </a:ext>
                </a:extLst>
              </p:cNvPr>
              <p:cNvSpPr/>
              <p:nvPr/>
            </p:nvSpPr>
            <p:spPr>
              <a:xfrm>
                <a:off x="9134476" y="289491"/>
                <a:ext cx="569224" cy="1017815"/>
              </a:xfrm>
              <a:custGeom>
                <a:avLst/>
                <a:gdLst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97631 w 569119"/>
                  <a:gd name="connsiteY2" fmla="*/ 154781 h 973931"/>
                  <a:gd name="connsiteX3" fmla="*/ 185738 w 569119"/>
                  <a:gd name="connsiteY3" fmla="*/ 78581 h 973931"/>
                  <a:gd name="connsiteX4" fmla="*/ 235744 w 569119"/>
                  <a:gd name="connsiteY4" fmla="*/ 2381 h 973931"/>
                  <a:gd name="connsiteX5" fmla="*/ 414338 w 569119"/>
                  <a:gd name="connsiteY5" fmla="*/ 0 h 973931"/>
                  <a:gd name="connsiteX6" fmla="*/ 409575 w 569119"/>
                  <a:gd name="connsiteY6" fmla="*/ 802481 h 973931"/>
                  <a:gd name="connsiteX7" fmla="*/ 564356 w 569119"/>
                  <a:gd name="connsiteY7" fmla="*/ 807244 h 973931"/>
                  <a:gd name="connsiteX8" fmla="*/ 569119 w 569119"/>
                  <a:gd name="connsiteY8" fmla="*/ 971550 h 973931"/>
                  <a:gd name="connsiteX9" fmla="*/ 78581 w 569119"/>
                  <a:gd name="connsiteY9" fmla="*/ 973931 h 973931"/>
                  <a:gd name="connsiteX10" fmla="*/ 76200 w 569119"/>
                  <a:gd name="connsiteY10" fmla="*/ 807244 h 973931"/>
                  <a:gd name="connsiteX11" fmla="*/ 200025 w 569119"/>
                  <a:gd name="connsiteY11" fmla="*/ 809625 h 973931"/>
                  <a:gd name="connsiteX12" fmla="*/ 195263 w 569119"/>
                  <a:gd name="connsiteY12" fmla="*/ 302419 h 973931"/>
                  <a:gd name="connsiteX13" fmla="*/ 157163 w 569119"/>
                  <a:gd name="connsiteY13" fmla="*/ 326231 h 973931"/>
                  <a:gd name="connsiteX14" fmla="*/ 126206 w 569119"/>
                  <a:gd name="connsiteY14" fmla="*/ 352425 h 973931"/>
                  <a:gd name="connsiteX15" fmla="*/ 95250 w 569119"/>
                  <a:gd name="connsiteY15" fmla="*/ 373856 h 973931"/>
                  <a:gd name="connsiteX16" fmla="*/ 54769 w 569119"/>
                  <a:gd name="connsiteY16" fmla="*/ 373856 h 973931"/>
                  <a:gd name="connsiteX17" fmla="*/ 0 w 569119"/>
                  <a:gd name="connsiteY17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185738 w 569119"/>
                  <a:gd name="connsiteY2" fmla="*/ 78581 h 973931"/>
                  <a:gd name="connsiteX3" fmla="*/ 235744 w 569119"/>
                  <a:gd name="connsiteY3" fmla="*/ 2381 h 973931"/>
                  <a:gd name="connsiteX4" fmla="*/ 414338 w 569119"/>
                  <a:gd name="connsiteY4" fmla="*/ 0 h 973931"/>
                  <a:gd name="connsiteX5" fmla="*/ 409575 w 569119"/>
                  <a:gd name="connsiteY5" fmla="*/ 802481 h 973931"/>
                  <a:gd name="connsiteX6" fmla="*/ 564356 w 569119"/>
                  <a:gd name="connsiteY6" fmla="*/ 807244 h 973931"/>
                  <a:gd name="connsiteX7" fmla="*/ 569119 w 569119"/>
                  <a:gd name="connsiteY7" fmla="*/ 971550 h 973931"/>
                  <a:gd name="connsiteX8" fmla="*/ 78581 w 569119"/>
                  <a:gd name="connsiteY8" fmla="*/ 973931 h 973931"/>
                  <a:gd name="connsiteX9" fmla="*/ 76200 w 569119"/>
                  <a:gd name="connsiteY9" fmla="*/ 807244 h 973931"/>
                  <a:gd name="connsiteX10" fmla="*/ 200025 w 569119"/>
                  <a:gd name="connsiteY10" fmla="*/ 809625 h 973931"/>
                  <a:gd name="connsiteX11" fmla="*/ 195263 w 569119"/>
                  <a:gd name="connsiteY11" fmla="*/ 302419 h 973931"/>
                  <a:gd name="connsiteX12" fmla="*/ 157163 w 569119"/>
                  <a:gd name="connsiteY12" fmla="*/ 326231 h 973931"/>
                  <a:gd name="connsiteX13" fmla="*/ 126206 w 569119"/>
                  <a:gd name="connsiteY13" fmla="*/ 352425 h 973931"/>
                  <a:gd name="connsiteX14" fmla="*/ 95250 w 569119"/>
                  <a:gd name="connsiteY14" fmla="*/ 373856 h 973931"/>
                  <a:gd name="connsiteX15" fmla="*/ 54769 w 569119"/>
                  <a:gd name="connsiteY15" fmla="*/ 373856 h 973931"/>
                  <a:gd name="connsiteX16" fmla="*/ 0 w 569119"/>
                  <a:gd name="connsiteY16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0 w 569119"/>
                  <a:gd name="connsiteY14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0 w 569119"/>
                  <a:gd name="connsiteY13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0 w 569119"/>
                  <a:gd name="connsiteY12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71500"/>
                  <a:gd name="connsiteY0" fmla="*/ 342900 h 973931"/>
                  <a:gd name="connsiteX1" fmla="*/ 0 w 571500"/>
                  <a:gd name="connsiteY1" fmla="*/ 183356 h 973931"/>
                  <a:gd name="connsiteX2" fmla="*/ 235744 w 571500"/>
                  <a:gd name="connsiteY2" fmla="*/ 2381 h 973931"/>
                  <a:gd name="connsiteX3" fmla="*/ 414338 w 571500"/>
                  <a:gd name="connsiteY3" fmla="*/ 0 h 973931"/>
                  <a:gd name="connsiteX4" fmla="*/ 409575 w 571500"/>
                  <a:gd name="connsiteY4" fmla="*/ 802481 h 973931"/>
                  <a:gd name="connsiteX5" fmla="*/ 571500 w 571500"/>
                  <a:gd name="connsiteY5" fmla="*/ 797719 h 973931"/>
                  <a:gd name="connsiteX6" fmla="*/ 569119 w 571500"/>
                  <a:gd name="connsiteY6" fmla="*/ 971550 h 973931"/>
                  <a:gd name="connsiteX7" fmla="*/ 78581 w 571500"/>
                  <a:gd name="connsiteY7" fmla="*/ 973931 h 973931"/>
                  <a:gd name="connsiteX8" fmla="*/ 76200 w 571500"/>
                  <a:gd name="connsiteY8" fmla="*/ 807244 h 973931"/>
                  <a:gd name="connsiteX9" fmla="*/ 197644 w 571500"/>
                  <a:gd name="connsiteY9" fmla="*/ 807244 h 973931"/>
                  <a:gd name="connsiteX10" fmla="*/ 195263 w 571500"/>
                  <a:gd name="connsiteY10" fmla="*/ 302419 h 973931"/>
                  <a:gd name="connsiteX11" fmla="*/ 0 w 571500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09575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4337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9224" h="973931">
                    <a:moveTo>
                      <a:pt x="0" y="342900"/>
                    </a:moveTo>
                    <a:lnTo>
                      <a:pt x="0" y="183356"/>
                    </a:lnTo>
                    <a:cubicBezTo>
                      <a:pt x="152400" y="146843"/>
                      <a:pt x="188119" y="69850"/>
                      <a:pt x="235744" y="2381"/>
                    </a:cubicBezTo>
                    <a:lnTo>
                      <a:pt x="414338" y="0"/>
                    </a:lnTo>
                    <a:cubicBezTo>
                      <a:pt x="412750" y="267494"/>
                      <a:pt x="413544" y="534987"/>
                      <a:pt x="411956" y="802481"/>
                    </a:cubicBezTo>
                    <a:lnTo>
                      <a:pt x="566738" y="800100"/>
                    </a:lnTo>
                    <a:cubicBezTo>
                      <a:pt x="565944" y="858044"/>
                      <a:pt x="569913" y="913606"/>
                      <a:pt x="569119" y="971550"/>
                    </a:cubicBezTo>
                    <a:lnTo>
                      <a:pt x="78581" y="973931"/>
                    </a:lnTo>
                    <a:cubicBezTo>
                      <a:pt x="77787" y="918369"/>
                      <a:pt x="76994" y="862806"/>
                      <a:pt x="76200" y="807244"/>
                    </a:cubicBezTo>
                    <a:lnTo>
                      <a:pt x="197644" y="807244"/>
                    </a:lnTo>
                    <a:cubicBezTo>
                      <a:pt x="196057" y="638175"/>
                      <a:pt x="196850" y="471488"/>
                      <a:pt x="195263" y="302419"/>
                    </a:cubicBezTo>
                    <a:cubicBezTo>
                      <a:pt x="142081" y="346869"/>
                      <a:pt x="103186" y="410368"/>
                      <a:pt x="0" y="3429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62" name="Forma libre: forma 161">
                <a:extLst>
                  <a:ext uri="{FF2B5EF4-FFF2-40B4-BE49-F238E27FC236}">
                    <a16:creationId xmlns:a16="http://schemas.microsoft.com/office/drawing/2014/main" id="{BAEC541E-2F45-4B1F-9DDB-77F616374CC5}"/>
                  </a:ext>
                </a:extLst>
              </p:cNvPr>
              <p:cNvSpPr/>
              <p:nvPr/>
            </p:nvSpPr>
            <p:spPr>
              <a:xfrm>
                <a:off x="9672638" y="290512"/>
                <a:ext cx="726281" cy="1026319"/>
              </a:xfrm>
              <a:custGeom>
                <a:avLst/>
                <a:gdLst>
                  <a:gd name="connsiteX0" fmla="*/ 0 w 726281"/>
                  <a:gd name="connsiteY0" fmla="*/ 180975 h 1021556"/>
                  <a:gd name="connsiteX1" fmla="*/ 0 w 726281"/>
                  <a:gd name="connsiteY1" fmla="*/ 2381 h 1021556"/>
                  <a:gd name="connsiteX2" fmla="*/ 726281 w 726281"/>
                  <a:gd name="connsiteY2" fmla="*/ 0 h 1021556"/>
                  <a:gd name="connsiteX3" fmla="*/ 726281 w 726281"/>
                  <a:gd name="connsiteY3" fmla="*/ 185737 h 1021556"/>
                  <a:gd name="connsiteX4" fmla="*/ 471487 w 726281"/>
                  <a:gd name="connsiteY4" fmla="*/ 190500 h 1021556"/>
                  <a:gd name="connsiteX5" fmla="*/ 471487 w 726281"/>
                  <a:gd name="connsiteY5" fmla="*/ 1014412 h 1021556"/>
                  <a:gd name="connsiteX6" fmla="*/ 266700 w 726281"/>
                  <a:gd name="connsiteY6" fmla="*/ 1021556 h 1021556"/>
                  <a:gd name="connsiteX7" fmla="*/ 250031 w 726281"/>
                  <a:gd name="connsiteY7" fmla="*/ 183356 h 1021556"/>
                  <a:gd name="connsiteX8" fmla="*/ 0 w 726281"/>
                  <a:gd name="connsiteY8" fmla="*/ 180975 h 1021556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7175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8119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5737 h 1019175"/>
                  <a:gd name="connsiteX1" fmla="*/ 0 w 726281"/>
                  <a:gd name="connsiteY1" fmla="*/ 7143 h 1019175"/>
                  <a:gd name="connsiteX2" fmla="*/ 726281 w 726281"/>
                  <a:gd name="connsiteY2" fmla="*/ 0 h 1019175"/>
                  <a:gd name="connsiteX3" fmla="*/ 726281 w 726281"/>
                  <a:gd name="connsiteY3" fmla="*/ 192881 h 1019175"/>
                  <a:gd name="connsiteX4" fmla="*/ 471487 w 726281"/>
                  <a:gd name="connsiteY4" fmla="*/ 195262 h 1019175"/>
                  <a:gd name="connsiteX5" fmla="*/ 471487 w 726281"/>
                  <a:gd name="connsiteY5" fmla="*/ 1019174 h 1019175"/>
                  <a:gd name="connsiteX6" fmla="*/ 252412 w 726281"/>
                  <a:gd name="connsiteY6" fmla="*/ 1019175 h 1019175"/>
                  <a:gd name="connsiteX7" fmla="*/ 250031 w 726281"/>
                  <a:gd name="connsiteY7" fmla="*/ 188118 h 1019175"/>
                  <a:gd name="connsiteX8" fmla="*/ 0 w 726281"/>
                  <a:gd name="connsiteY8" fmla="*/ 185737 h 1019175"/>
                  <a:gd name="connsiteX0" fmla="*/ 0 w 726281"/>
                  <a:gd name="connsiteY0" fmla="*/ 188119 h 1021557"/>
                  <a:gd name="connsiteX1" fmla="*/ 0 w 726281"/>
                  <a:gd name="connsiteY1" fmla="*/ 0 h 1021557"/>
                  <a:gd name="connsiteX2" fmla="*/ 726281 w 726281"/>
                  <a:gd name="connsiteY2" fmla="*/ 2382 h 1021557"/>
                  <a:gd name="connsiteX3" fmla="*/ 726281 w 726281"/>
                  <a:gd name="connsiteY3" fmla="*/ 195263 h 1021557"/>
                  <a:gd name="connsiteX4" fmla="*/ 471487 w 726281"/>
                  <a:gd name="connsiteY4" fmla="*/ 197644 h 1021557"/>
                  <a:gd name="connsiteX5" fmla="*/ 471487 w 726281"/>
                  <a:gd name="connsiteY5" fmla="*/ 1021556 h 1021557"/>
                  <a:gd name="connsiteX6" fmla="*/ 252412 w 726281"/>
                  <a:gd name="connsiteY6" fmla="*/ 1021557 h 1021557"/>
                  <a:gd name="connsiteX7" fmla="*/ 250031 w 726281"/>
                  <a:gd name="connsiteY7" fmla="*/ 190500 h 1021557"/>
                  <a:gd name="connsiteX8" fmla="*/ 0 w 726281"/>
                  <a:gd name="connsiteY8" fmla="*/ 188119 h 1021557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6281 w 726281"/>
                  <a:gd name="connsiteY2" fmla="*/ 7144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1519 w 726281"/>
                  <a:gd name="connsiteY2" fmla="*/ 2382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6281" h="1026319">
                    <a:moveTo>
                      <a:pt x="0" y="192881"/>
                    </a:moveTo>
                    <a:lnTo>
                      <a:pt x="0" y="0"/>
                    </a:lnTo>
                    <a:lnTo>
                      <a:pt x="721519" y="2382"/>
                    </a:lnTo>
                    <a:lnTo>
                      <a:pt x="726281" y="200025"/>
                    </a:lnTo>
                    <a:lnTo>
                      <a:pt x="471487" y="202406"/>
                    </a:lnTo>
                    <a:lnTo>
                      <a:pt x="471487" y="1026318"/>
                    </a:lnTo>
                    <a:lnTo>
                      <a:pt x="252412" y="1026319"/>
                    </a:lnTo>
                    <a:cubicBezTo>
                      <a:pt x="250031" y="749300"/>
                      <a:pt x="252412" y="472281"/>
                      <a:pt x="250031" y="195262"/>
                    </a:cubicBezTo>
                    <a:lnTo>
                      <a:pt x="0" y="192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63" name="Grupo 162">
                <a:extLst>
                  <a:ext uri="{FF2B5EF4-FFF2-40B4-BE49-F238E27FC236}">
                    <a16:creationId xmlns:a16="http://schemas.microsoft.com/office/drawing/2014/main" id="{9264E4D3-7098-4CCB-830E-7E51B32AFC9B}"/>
                  </a:ext>
                </a:extLst>
              </p:cNvPr>
              <p:cNvGrpSpPr/>
              <p:nvPr/>
            </p:nvGrpSpPr>
            <p:grpSpPr>
              <a:xfrm>
                <a:off x="10330939" y="294083"/>
                <a:ext cx="902494" cy="1019174"/>
                <a:chOff x="10330939" y="294083"/>
                <a:chExt cx="902494" cy="1019174"/>
              </a:xfrm>
              <a:grpFill/>
            </p:grpSpPr>
            <p:sp>
              <p:nvSpPr>
                <p:cNvPr id="164" name="Forma libre: forma 163">
                  <a:extLst>
                    <a:ext uri="{FF2B5EF4-FFF2-40B4-BE49-F238E27FC236}">
                      <a16:creationId xmlns:a16="http://schemas.microsoft.com/office/drawing/2014/main" id="{9EA4D045-7A20-423E-B134-DC6C9ED207A7}"/>
                    </a:ext>
                  </a:extLst>
                </p:cNvPr>
                <p:cNvSpPr/>
                <p:nvPr/>
              </p:nvSpPr>
              <p:spPr>
                <a:xfrm>
                  <a:off x="10330939" y="294083"/>
                  <a:ext cx="902494" cy="1019174"/>
                </a:xfrm>
                <a:custGeom>
                  <a:avLst/>
                  <a:gdLst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09550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4813 w 897731"/>
                    <a:gd name="connsiteY6" fmla="*/ 200025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6793"/>
                    <a:gd name="connsiteX1" fmla="*/ 276225 w 897731"/>
                    <a:gd name="connsiteY1" fmla="*/ 0 h 1016793"/>
                    <a:gd name="connsiteX2" fmla="*/ 635794 w 897731"/>
                    <a:gd name="connsiteY2" fmla="*/ 0 h 1016793"/>
                    <a:gd name="connsiteX3" fmla="*/ 897731 w 897731"/>
                    <a:gd name="connsiteY3" fmla="*/ 1012031 h 1016793"/>
                    <a:gd name="connsiteX4" fmla="*/ 654844 w 897731"/>
                    <a:gd name="connsiteY4" fmla="*/ 1016793 h 1016793"/>
                    <a:gd name="connsiteX5" fmla="*/ 469106 w 897731"/>
                    <a:gd name="connsiteY5" fmla="*/ 204787 h 1016793"/>
                    <a:gd name="connsiteX6" fmla="*/ 404813 w 897731"/>
                    <a:gd name="connsiteY6" fmla="*/ 200025 h 1016793"/>
                    <a:gd name="connsiteX7" fmla="*/ 219075 w 897731"/>
                    <a:gd name="connsiteY7" fmla="*/ 1014412 h 1016793"/>
                    <a:gd name="connsiteX8" fmla="*/ 0 w 897731"/>
                    <a:gd name="connsiteY8" fmla="*/ 1007269 h 1016793"/>
                    <a:gd name="connsiteX0" fmla="*/ 0 w 895350"/>
                    <a:gd name="connsiteY0" fmla="*/ 1007269 h 1016793"/>
                    <a:gd name="connsiteX1" fmla="*/ 276225 w 895350"/>
                    <a:gd name="connsiteY1" fmla="*/ 0 h 1016793"/>
                    <a:gd name="connsiteX2" fmla="*/ 635794 w 895350"/>
                    <a:gd name="connsiteY2" fmla="*/ 0 h 1016793"/>
                    <a:gd name="connsiteX3" fmla="*/ 895350 w 895350"/>
                    <a:gd name="connsiteY3" fmla="*/ 1016793 h 1016793"/>
                    <a:gd name="connsiteX4" fmla="*/ 654844 w 895350"/>
                    <a:gd name="connsiteY4" fmla="*/ 1016793 h 1016793"/>
                    <a:gd name="connsiteX5" fmla="*/ 469106 w 895350"/>
                    <a:gd name="connsiteY5" fmla="*/ 204787 h 1016793"/>
                    <a:gd name="connsiteX6" fmla="*/ 404813 w 895350"/>
                    <a:gd name="connsiteY6" fmla="*/ 200025 h 1016793"/>
                    <a:gd name="connsiteX7" fmla="*/ 219075 w 895350"/>
                    <a:gd name="connsiteY7" fmla="*/ 1014412 h 1016793"/>
                    <a:gd name="connsiteX8" fmla="*/ 0 w 895350"/>
                    <a:gd name="connsiteY8" fmla="*/ 1007269 h 1016793"/>
                    <a:gd name="connsiteX0" fmla="*/ 0 w 902494"/>
                    <a:gd name="connsiteY0" fmla="*/ 1007269 h 1019174"/>
                    <a:gd name="connsiteX1" fmla="*/ 276225 w 902494"/>
                    <a:gd name="connsiteY1" fmla="*/ 0 h 1019174"/>
                    <a:gd name="connsiteX2" fmla="*/ 635794 w 902494"/>
                    <a:gd name="connsiteY2" fmla="*/ 0 h 1019174"/>
                    <a:gd name="connsiteX3" fmla="*/ 902494 w 902494"/>
                    <a:gd name="connsiteY3" fmla="*/ 1019174 h 1019174"/>
                    <a:gd name="connsiteX4" fmla="*/ 654844 w 902494"/>
                    <a:gd name="connsiteY4" fmla="*/ 1016793 h 1019174"/>
                    <a:gd name="connsiteX5" fmla="*/ 469106 w 902494"/>
                    <a:gd name="connsiteY5" fmla="*/ 204787 h 1019174"/>
                    <a:gd name="connsiteX6" fmla="*/ 404813 w 902494"/>
                    <a:gd name="connsiteY6" fmla="*/ 200025 h 1019174"/>
                    <a:gd name="connsiteX7" fmla="*/ 219075 w 902494"/>
                    <a:gd name="connsiteY7" fmla="*/ 1014412 h 1019174"/>
                    <a:gd name="connsiteX8" fmla="*/ 0 w 902494"/>
                    <a:gd name="connsiteY8" fmla="*/ 1007269 h 101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2494" h="1019174">
                      <a:moveTo>
                        <a:pt x="0" y="1007269"/>
                      </a:moveTo>
                      <a:lnTo>
                        <a:pt x="276225" y="0"/>
                      </a:lnTo>
                      <a:lnTo>
                        <a:pt x="635794" y="0"/>
                      </a:lnTo>
                      <a:lnTo>
                        <a:pt x="902494" y="1019174"/>
                      </a:lnTo>
                      <a:lnTo>
                        <a:pt x="654844" y="1016793"/>
                      </a:lnTo>
                      <a:lnTo>
                        <a:pt x="469106" y="204787"/>
                      </a:lnTo>
                      <a:lnTo>
                        <a:pt x="404813" y="200025"/>
                      </a:lnTo>
                      <a:lnTo>
                        <a:pt x="219075" y="1014412"/>
                      </a:lnTo>
                      <a:lnTo>
                        <a:pt x="0" y="10072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5" name="Rectángulo 164">
                  <a:extLst>
                    <a:ext uri="{FF2B5EF4-FFF2-40B4-BE49-F238E27FC236}">
                      <a16:creationId xmlns:a16="http://schemas.microsoft.com/office/drawing/2014/main" id="{BD016014-D243-4FDF-BC3A-5DE023A0B55E}"/>
                    </a:ext>
                  </a:extLst>
                </p:cNvPr>
                <p:cNvSpPr/>
                <p:nvPr/>
              </p:nvSpPr>
              <p:spPr>
                <a:xfrm>
                  <a:off x="10598944" y="924129"/>
                  <a:ext cx="402431" cy="17002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120" name="Grupo 119">
              <a:extLst>
                <a:ext uri="{FF2B5EF4-FFF2-40B4-BE49-F238E27FC236}">
                  <a16:creationId xmlns:a16="http://schemas.microsoft.com/office/drawing/2014/main" id="{26F9D193-650E-4300-B2D9-25F0A16A89C8}"/>
                </a:ext>
              </a:extLst>
            </p:cNvPr>
            <p:cNvGrpSpPr/>
            <p:nvPr/>
          </p:nvGrpSpPr>
          <p:grpSpPr>
            <a:xfrm>
              <a:off x="13446672" y="6709445"/>
              <a:ext cx="1553020" cy="1420470"/>
              <a:chOff x="4472073" y="2818787"/>
              <a:chExt cx="2784843" cy="2547157"/>
            </a:xfrm>
            <a:grpFill/>
          </p:grpSpPr>
          <p:grpSp>
            <p:nvGrpSpPr>
              <p:cNvPr id="121" name="Grupo 120">
                <a:extLst>
                  <a:ext uri="{FF2B5EF4-FFF2-40B4-BE49-F238E27FC236}">
                    <a16:creationId xmlns:a16="http://schemas.microsoft.com/office/drawing/2014/main" id="{02EC9C3A-6619-4E8F-BC25-341F9177E4A8}"/>
                  </a:ext>
                </a:extLst>
              </p:cNvPr>
              <p:cNvGrpSpPr/>
              <p:nvPr/>
            </p:nvGrpSpPr>
            <p:grpSpPr>
              <a:xfrm>
                <a:off x="4842173" y="2962206"/>
                <a:ext cx="2293128" cy="1909647"/>
                <a:chOff x="4842173" y="2962206"/>
                <a:chExt cx="2293128" cy="1909647"/>
              </a:xfrm>
              <a:grpFill/>
            </p:grpSpPr>
            <p:grpSp>
              <p:nvGrpSpPr>
                <p:cNvPr id="143" name="Grupo 142">
                  <a:extLst>
                    <a:ext uri="{FF2B5EF4-FFF2-40B4-BE49-F238E27FC236}">
                      <a16:creationId xmlns:a16="http://schemas.microsoft.com/office/drawing/2014/main" id="{ACC52711-E125-4267-B231-292D01E608BF}"/>
                    </a:ext>
                  </a:extLst>
                </p:cNvPr>
                <p:cNvGrpSpPr/>
                <p:nvPr/>
              </p:nvGrpSpPr>
              <p:grpSpPr>
                <a:xfrm>
                  <a:off x="4842173" y="2962206"/>
                  <a:ext cx="2027276" cy="1909647"/>
                  <a:chOff x="4842173" y="2962206"/>
                  <a:chExt cx="2027276" cy="1909647"/>
                </a:xfrm>
                <a:grpFill/>
              </p:grpSpPr>
              <p:grpSp>
                <p:nvGrpSpPr>
                  <p:cNvPr id="145" name="Grupo 144">
                    <a:extLst>
                      <a:ext uri="{FF2B5EF4-FFF2-40B4-BE49-F238E27FC236}">
                        <a16:creationId xmlns:a16="http://schemas.microsoft.com/office/drawing/2014/main" id="{5448E45F-5AD6-49B7-A916-8F18AEDAFA9B}"/>
                      </a:ext>
                    </a:extLst>
                  </p:cNvPr>
                  <p:cNvGrpSpPr/>
                  <p:nvPr/>
                </p:nvGrpSpPr>
                <p:grpSpPr>
                  <a:xfrm>
                    <a:off x="4842173" y="2962206"/>
                    <a:ext cx="2027276" cy="1909647"/>
                    <a:chOff x="4842173" y="2962206"/>
                    <a:chExt cx="2027276" cy="1909647"/>
                  </a:xfrm>
                  <a:grpFill/>
                </p:grpSpPr>
                <p:sp>
                  <p:nvSpPr>
                    <p:cNvPr id="147" name="Forma libre: forma 146">
                      <a:extLst>
                        <a:ext uri="{FF2B5EF4-FFF2-40B4-BE49-F238E27FC236}">
                          <a16:creationId xmlns:a16="http://schemas.microsoft.com/office/drawing/2014/main" id="{EE86D53E-66DA-4549-99B0-509F67CBE7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92" y="4259896"/>
                      <a:ext cx="372252" cy="113680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48" name="Forma libre: forma 147">
                      <a:extLst>
                        <a:ext uri="{FF2B5EF4-FFF2-40B4-BE49-F238E27FC236}">
                          <a16:creationId xmlns:a16="http://schemas.microsoft.com/office/drawing/2014/main" id="{8D4679E9-A489-435B-A265-067C17ADBF3F}"/>
                        </a:ext>
                      </a:extLst>
                    </p:cNvPr>
                    <p:cNvSpPr/>
                    <p:nvPr/>
                  </p:nvSpPr>
                  <p:spPr>
                    <a:xfrm rot="18585001" flipV="1">
                      <a:off x="4748939" y="3757648"/>
                      <a:ext cx="392642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49" name="Forma libre: forma 148">
                      <a:extLst>
                        <a:ext uri="{FF2B5EF4-FFF2-40B4-BE49-F238E27FC236}">
                          <a16:creationId xmlns:a16="http://schemas.microsoft.com/office/drawing/2014/main" id="{F8462BB9-DFC8-41E1-85FC-6A0AF5DB1849}"/>
                        </a:ext>
                      </a:extLst>
                    </p:cNvPr>
                    <p:cNvSpPr/>
                    <p:nvPr/>
                  </p:nvSpPr>
                  <p:spPr>
                    <a:xfrm rot="21335326">
                      <a:off x="5300747" y="3655222"/>
                      <a:ext cx="181381" cy="396843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50" name="Rectángulo 149">
                      <a:extLst>
                        <a:ext uri="{FF2B5EF4-FFF2-40B4-BE49-F238E27FC236}">
                          <a16:creationId xmlns:a16="http://schemas.microsoft.com/office/drawing/2014/main" id="{1B048F4E-F85F-4FA4-89C2-E46F23D9AE6C}"/>
                        </a:ext>
                      </a:extLst>
                    </p:cNvPr>
                    <p:cNvSpPr/>
                    <p:nvPr/>
                  </p:nvSpPr>
                  <p:spPr>
                    <a:xfrm rot="1300841">
                      <a:off x="5391885" y="4557199"/>
                      <a:ext cx="83352" cy="314654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51" name="Forma libre: forma 150">
                      <a:extLst>
                        <a:ext uri="{FF2B5EF4-FFF2-40B4-BE49-F238E27FC236}">
                          <a16:creationId xmlns:a16="http://schemas.microsoft.com/office/drawing/2014/main" id="{2F2089BC-49D0-4EC1-8B94-AB3837DB88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58263" y="4483202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52" name="Forma libre: forma 151">
                      <a:extLst>
                        <a:ext uri="{FF2B5EF4-FFF2-40B4-BE49-F238E27FC236}">
                          <a16:creationId xmlns:a16="http://schemas.microsoft.com/office/drawing/2014/main" id="{1B8BDCED-A5CB-4CFC-9FD9-F3AA3B62E40A}"/>
                        </a:ext>
                      </a:extLst>
                    </p:cNvPr>
                    <p:cNvSpPr/>
                    <p:nvPr/>
                  </p:nvSpPr>
                  <p:spPr>
                    <a:xfrm rot="14248479">
                      <a:off x="6383531" y="4242755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53" name="Forma libre: forma 152">
                      <a:extLst>
                        <a:ext uri="{FF2B5EF4-FFF2-40B4-BE49-F238E27FC236}">
                          <a16:creationId xmlns:a16="http://schemas.microsoft.com/office/drawing/2014/main" id="{4B0B35CC-6115-4193-87A9-127099F84642}"/>
                        </a:ext>
                      </a:extLst>
                    </p:cNvPr>
                    <p:cNvSpPr/>
                    <p:nvPr/>
                  </p:nvSpPr>
                  <p:spPr>
                    <a:xfrm rot="16698033">
                      <a:off x="6651650" y="3604511"/>
                      <a:ext cx="274281" cy="161317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20322 w 421612"/>
                        <a:gd name="connsiteY0" fmla="*/ 123323 h 294384"/>
                        <a:gd name="connsiteX1" fmla="*/ 388146 w 421612"/>
                        <a:gd name="connsiteY1" fmla="*/ 289439 h 294384"/>
                        <a:gd name="connsiteX2" fmla="*/ 375173 w 421612"/>
                        <a:gd name="connsiteY2" fmla="*/ 183383 h 294384"/>
                        <a:gd name="connsiteX3" fmla="*/ 68843 w 421612"/>
                        <a:gd name="connsiteY3" fmla="*/ 4066 h 294384"/>
                        <a:gd name="connsiteX4" fmla="*/ 20322 w 421612"/>
                        <a:gd name="connsiteY4" fmla="*/ 123323 h 294384"/>
                        <a:gd name="connsiteX0" fmla="*/ 20322 w 421612"/>
                        <a:gd name="connsiteY0" fmla="*/ 123321 h 294382"/>
                        <a:gd name="connsiteX1" fmla="*/ 388146 w 421612"/>
                        <a:gd name="connsiteY1" fmla="*/ 289437 h 294382"/>
                        <a:gd name="connsiteX2" fmla="*/ 375173 w 421612"/>
                        <a:gd name="connsiteY2" fmla="*/ 183381 h 294382"/>
                        <a:gd name="connsiteX3" fmla="*/ 68843 w 421612"/>
                        <a:gd name="connsiteY3" fmla="*/ 4064 h 294382"/>
                        <a:gd name="connsiteX4" fmla="*/ 20322 w 421612"/>
                        <a:gd name="connsiteY4" fmla="*/ 123321 h 294382"/>
                        <a:gd name="connsiteX0" fmla="*/ 19963 w 421253"/>
                        <a:gd name="connsiteY0" fmla="*/ 111890 h 282951"/>
                        <a:gd name="connsiteX1" fmla="*/ 387787 w 421253"/>
                        <a:gd name="connsiteY1" fmla="*/ 278006 h 282951"/>
                        <a:gd name="connsiteX2" fmla="*/ 374814 w 421253"/>
                        <a:gd name="connsiteY2" fmla="*/ 171950 h 282951"/>
                        <a:gd name="connsiteX3" fmla="*/ 70068 w 421253"/>
                        <a:gd name="connsiteY3" fmla="*/ 4536 h 282951"/>
                        <a:gd name="connsiteX4" fmla="*/ 19963 w 421253"/>
                        <a:gd name="connsiteY4" fmla="*/ 111890 h 28295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1787"/>
                        <a:gd name="connsiteY0" fmla="*/ 92586 h 272252"/>
                        <a:gd name="connsiteX1" fmla="*/ 389062 w 421787"/>
                        <a:gd name="connsiteY1" fmla="*/ 266634 h 272252"/>
                        <a:gd name="connsiteX2" fmla="*/ 374055 w 421787"/>
                        <a:gd name="connsiteY2" fmla="*/ 173060 h 272252"/>
                        <a:gd name="connsiteX3" fmla="*/ 69309 w 421787"/>
                        <a:gd name="connsiteY3" fmla="*/ 5646 h 272252"/>
                        <a:gd name="connsiteX4" fmla="*/ 20184 w 421787"/>
                        <a:gd name="connsiteY4" fmla="*/ 92586 h 272252"/>
                        <a:gd name="connsiteX0" fmla="*/ 20184 w 421226"/>
                        <a:gd name="connsiteY0" fmla="*/ 92586 h 271607"/>
                        <a:gd name="connsiteX1" fmla="*/ 389062 w 421226"/>
                        <a:gd name="connsiteY1" fmla="*/ 266634 h 271607"/>
                        <a:gd name="connsiteX2" fmla="*/ 372471 w 421226"/>
                        <a:gd name="connsiteY2" fmla="*/ 161158 h 271607"/>
                        <a:gd name="connsiteX3" fmla="*/ 69309 w 421226"/>
                        <a:gd name="connsiteY3" fmla="*/ 5646 h 271607"/>
                        <a:gd name="connsiteX4" fmla="*/ 20184 w 421226"/>
                        <a:gd name="connsiteY4" fmla="*/ 92586 h 271607"/>
                        <a:gd name="connsiteX0" fmla="*/ 20184 w 421228"/>
                        <a:gd name="connsiteY0" fmla="*/ 92586 h 271607"/>
                        <a:gd name="connsiteX1" fmla="*/ 389062 w 421228"/>
                        <a:gd name="connsiteY1" fmla="*/ 266634 h 271607"/>
                        <a:gd name="connsiteX2" fmla="*/ 372471 w 421228"/>
                        <a:gd name="connsiteY2" fmla="*/ 161158 h 271607"/>
                        <a:gd name="connsiteX3" fmla="*/ 69309 w 421228"/>
                        <a:gd name="connsiteY3" fmla="*/ 5646 h 271607"/>
                        <a:gd name="connsiteX4" fmla="*/ 20184 w 421228"/>
                        <a:gd name="connsiteY4" fmla="*/ 92586 h 2716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1228" h="271607">
                          <a:moveTo>
                            <a:pt x="20184" y="92586"/>
                          </a:moveTo>
                          <a:cubicBezTo>
                            <a:pt x="53990" y="165537"/>
                            <a:pt x="233392" y="272314"/>
                            <a:pt x="389062" y="266634"/>
                          </a:cubicBezTo>
                          <a:cubicBezTo>
                            <a:pt x="446609" y="292431"/>
                            <a:pt x="418111" y="211958"/>
                            <a:pt x="372471" y="161158"/>
                          </a:cubicBezTo>
                          <a:cubicBezTo>
                            <a:pt x="279716" y="153356"/>
                            <a:pt x="138538" y="95553"/>
                            <a:pt x="69309" y="5646"/>
                          </a:cubicBezTo>
                          <a:cubicBezTo>
                            <a:pt x="12953" y="-18960"/>
                            <a:pt x="-25456" y="41786"/>
                            <a:pt x="20184" y="9258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54" name="Forma libre: forma 153">
                      <a:extLst>
                        <a:ext uri="{FF2B5EF4-FFF2-40B4-BE49-F238E27FC236}">
                          <a16:creationId xmlns:a16="http://schemas.microsoft.com/office/drawing/2014/main" id="{75DA194F-94C7-4BBB-8503-FEDC5D7927AB}"/>
                        </a:ext>
                      </a:extLst>
                    </p:cNvPr>
                    <p:cNvSpPr/>
                    <p:nvPr/>
                  </p:nvSpPr>
                  <p:spPr>
                    <a:xfrm rot="11874946">
                      <a:off x="6172662" y="3365332"/>
                      <a:ext cx="359911" cy="30201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9622"/>
                        <a:gd name="connsiteY0" fmla="*/ 71966 h 321207"/>
                        <a:gd name="connsiteX1" fmla="*/ 351406 w 399622"/>
                        <a:gd name="connsiteY1" fmla="*/ 312472 h 321207"/>
                        <a:gd name="connsiteX2" fmla="*/ 369394 w 399622"/>
                        <a:gd name="connsiteY2" fmla="*/ 252721 h 321207"/>
                        <a:gd name="connsiteX3" fmla="*/ 77563 w 399622"/>
                        <a:gd name="connsiteY3" fmla="*/ 7672 h 321207"/>
                        <a:gd name="connsiteX4" fmla="*/ 18031 w 399622"/>
                        <a:gd name="connsiteY4" fmla="*/ 71966 h 321207"/>
                        <a:gd name="connsiteX0" fmla="*/ 23816 w 405405"/>
                        <a:gd name="connsiteY0" fmla="*/ 80385 h 329624"/>
                        <a:gd name="connsiteX1" fmla="*/ 357191 w 405405"/>
                        <a:gd name="connsiteY1" fmla="*/ 320891 h 329624"/>
                        <a:gd name="connsiteX2" fmla="*/ 375179 w 405405"/>
                        <a:gd name="connsiteY2" fmla="*/ 261140 h 329624"/>
                        <a:gd name="connsiteX3" fmla="*/ 59003 w 405405"/>
                        <a:gd name="connsiteY3" fmla="*/ 6689 h 329624"/>
                        <a:gd name="connsiteX4" fmla="*/ 23816 w 405405"/>
                        <a:gd name="connsiteY4" fmla="*/ 80385 h 329624"/>
                        <a:gd name="connsiteX0" fmla="*/ 15812 w 435036"/>
                        <a:gd name="connsiteY0" fmla="*/ 48129 h 336150"/>
                        <a:gd name="connsiteX1" fmla="*/ 386820 w 435036"/>
                        <a:gd name="connsiteY1" fmla="*/ 327416 h 336150"/>
                        <a:gd name="connsiteX2" fmla="*/ 404808 w 435036"/>
                        <a:gd name="connsiteY2" fmla="*/ 267665 h 336150"/>
                        <a:gd name="connsiteX3" fmla="*/ 88632 w 435036"/>
                        <a:gd name="connsiteY3" fmla="*/ 13214 h 336150"/>
                        <a:gd name="connsiteX4" fmla="*/ 15812 w 435036"/>
                        <a:gd name="connsiteY4" fmla="*/ 48129 h 336150"/>
                        <a:gd name="connsiteX0" fmla="*/ 15813 w 432563"/>
                        <a:gd name="connsiteY0" fmla="*/ 48129 h 335385"/>
                        <a:gd name="connsiteX1" fmla="*/ 380493 w 432563"/>
                        <a:gd name="connsiteY1" fmla="*/ 326528 h 335385"/>
                        <a:gd name="connsiteX2" fmla="*/ 404809 w 432563"/>
                        <a:gd name="connsiteY2" fmla="*/ 267665 h 335385"/>
                        <a:gd name="connsiteX3" fmla="*/ 88633 w 432563"/>
                        <a:gd name="connsiteY3" fmla="*/ 13214 h 335385"/>
                        <a:gd name="connsiteX4" fmla="*/ 15813 w 432563"/>
                        <a:gd name="connsiteY4" fmla="*/ 48129 h 3353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32563" h="335385">
                          <a:moveTo>
                            <a:pt x="15813" y="48129"/>
                          </a:moveTo>
                          <a:cubicBezTo>
                            <a:pt x="61453" y="98929"/>
                            <a:pt x="280083" y="303112"/>
                            <a:pt x="380493" y="326528"/>
                          </a:cubicBezTo>
                          <a:cubicBezTo>
                            <a:pt x="438040" y="352325"/>
                            <a:pt x="450449" y="318465"/>
                            <a:pt x="404809" y="267665"/>
                          </a:cubicBezTo>
                          <a:cubicBezTo>
                            <a:pt x="318688" y="226390"/>
                            <a:pt x="152132" y="87826"/>
                            <a:pt x="88633" y="13214"/>
                          </a:cubicBezTo>
                          <a:cubicBezTo>
                            <a:pt x="32277" y="-11392"/>
                            <a:pt x="-29827" y="-2671"/>
                            <a:pt x="15813" y="481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55" name="Forma libre: forma 154">
                      <a:extLst>
                        <a:ext uri="{FF2B5EF4-FFF2-40B4-BE49-F238E27FC236}">
                          <a16:creationId xmlns:a16="http://schemas.microsoft.com/office/drawing/2014/main" id="{C5BD3B53-05F1-4B7E-9BC7-1FB8E1607C9B}"/>
                        </a:ext>
                      </a:extLst>
                    </p:cNvPr>
                    <p:cNvSpPr/>
                    <p:nvPr/>
                  </p:nvSpPr>
                  <p:spPr>
                    <a:xfrm rot="921035" flipV="1">
                      <a:off x="6249402" y="3213098"/>
                      <a:ext cx="433142" cy="6955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75037"/>
                        <a:gd name="connsiteY0" fmla="*/ 61912 h 106446"/>
                        <a:gd name="connsiteX1" fmla="*/ 375037 w 375037"/>
                        <a:gd name="connsiteY1" fmla="*/ 92601 h 106446"/>
                        <a:gd name="connsiteX2" fmla="*/ 352425 w 375037"/>
                        <a:gd name="connsiteY2" fmla="*/ 28574 h 106446"/>
                        <a:gd name="connsiteX3" fmla="*/ 73818 w 375037"/>
                        <a:gd name="connsiteY3" fmla="*/ 0 h 106446"/>
                        <a:gd name="connsiteX4" fmla="*/ 0 w 375037"/>
                        <a:gd name="connsiteY4" fmla="*/ 61912 h 106446"/>
                        <a:gd name="connsiteX0" fmla="*/ 0 w 375037"/>
                        <a:gd name="connsiteY0" fmla="*/ 61912 h 112019"/>
                        <a:gd name="connsiteX1" fmla="*/ 375037 w 375037"/>
                        <a:gd name="connsiteY1" fmla="*/ 92601 h 112019"/>
                        <a:gd name="connsiteX2" fmla="*/ 352425 w 375037"/>
                        <a:gd name="connsiteY2" fmla="*/ 28574 h 112019"/>
                        <a:gd name="connsiteX3" fmla="*/ 73818 w 375037"/>
                        <a:gd name="connsiteY3" fmla="*/ 0 h 112019"/>
                        <a:gd name="connsiteX4" fmla="*/ 0 w 375037"/>
                        <a:gd name="connsiteY4" fmla="*/ 61912 h 112019"/>
                        <a:gd name="connsiteX0" fmla="*/ 0 w 375037"/>
                        <a:gd name="connsiteY0" fmla="*/ 61912 h 115860"/>
                        <a:gd name="connsiteX1" fmla="*/ 375037 w 375037"/>
                        <a:gd name="connsiteY1" fmla="*/ 92601 h 115860"/>
                        <a:gd name="connsiteX2" fmla="*/ 352425 w 375037"/>
                        <a:gd name="connsiteY2" fmla="*/ 28574 h 115860"/>
                        <a:gd name="connsiteX3" fmla="*/ 73818 w 375037"/>
                        <a:gd name="connsiteY3" fmla="*/ 0 h 115860"/>
                        <a:gd name="connsiteX4" fmla="*/ 0 w 375037"/>
                        <a:gd name="connsiteY4" fmla="*/ 61912 h 1158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5037" h="115860">
                          <a:moveTo>
                            <a:pt x="0" y="61912"/>
                          </a:moveTo>
                          <a:cubicBezTo>
                            <a:pt x="55517" y="123758"/>
                            <a:pt x="301004" y="130206"/>
                            <a:pt x="375037" y="92601"/>
                          </a:cubicBezTo>
                          <a:cubicBezTo>
                            <a:pt x="372258" y="58073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56" name="Rectángulo 155">
                      <a:extLst>
                        <a:ext uri="{FF2B5EF4-FFF2-40B4-BE49-F238E27FC236}">
                          <a16:creationId xmlns:a16="http://schemas.microsoft.com/office/drawing/2014/main" id="{6B382DFF-63BF-4A1C-8354-5AAF96C03FB3}"/>
                        </a:ext>
                      </a:extLst>
                    </p:cNvPr>
                    <p:cNvSpPr/>
                    <p:nvPr/>
                  </p:nvSpPr>
                  <p:spPr>
                    <a:xfrm rot="1848189">
                      <a:off x="6188765" y="2962206"/>
                      <a:ext cx="45719" cy="134015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57" name="Forma libre: forma 156">
                      <a:extLst>
                        <a:ext uri="{FF2B5EF4-FFF2-40B4-BE49-F238E27FC236}">
                          <a16:creationId xmlns:a16="http://schemas.microsoft.com/office/drawing/2014/main" id="{4DC48D4F-7E5A-430B-BAFB-FAE20F5DF027}"/>
                        </a:ext>
                      </a:extLst>
                    </p:cNvPr>
                    <p:cNvSpPr/>
                    <p:nvPr/>
                  </p:nvSpPr>
                  <p:spPr>
                    <a:xfrm rot="18069118" flipV="1">
                      <a:off x="5196457" y="3164951"/>
                      <a:ext cx="244988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58" name="Forma libre: forma 157">
                      <a:extLst>
                        <a:ext uri="{FF2B5EF4-FFF2-40B4-BE49-F238E27FC236}">
                          <a16:creationId xmlns:a16="http://schemas.microsoft.com/office/drawing/2014/main" id="{A7EB0F96-B2C6-40B3-8BC0-97E7629FBE2E}"/>
                        </a:ext>
                      </a:extLst>
                    </p:cNvPr>
                    <p:cNvSpPr/>
                    <p:nvPr/>
                  </p:nvSpPr>
                  <p:spPr>
                    <a:xfrm rot="1384792" flipV="1">
                      <a:off x="5635913" y="2989672"/>
                      <a:ext cx="335572" cy="7134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59" name="Forma libre: forma 158">
                      <a:extLst>
                        <a:ext uri="{FF2B5EF4-FFF2-40B4-BE49-F238E27FC236}">
                          <a16:creationId xmlns:a16="http://schemas.microsoft.com/office/drawing/2014/main" id="{1741277B-9D18-4915-B755-651881A4E894}"/>
                        </a:ext>
                      </a:extLst>
                    </p:cNvPr>
                    <p:cNvSpPr/>
                    <p:nvPr/>
                  </p:nvSpPr>
                  <p:spPr>
                    <a:xfrm rot="6991877">
                      <a:off x="4898981" y="3316020"/>
                      <a:ext cx="118757" cy="232374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60" name="Forma libre: forma 159">
                      <a:extLst>
                        <a:ext uri="{FF2B5EF4-FFF2-40B4-BE49-F238E27FC236}">
                          <a16:creationId xmlns:a16="http://schemas.microsoft.com/office/drawing/2014/main" id="{1527EB68-863F-41DB-A6FF-453FE13EE424}"/>
                        </a:ext>
                      </a:extLst>
                    </p:cNvPr>
                    <p:cNvSpPr/>
                    <p:nvPr/>
                  </p:nvSpPr>
                  <p:spPr>
                    <a:xfrm rot="15664287">
                      <a:off x="6025676" y="3900780"/>
                      <a:ext cx="159511" cy="472640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146" name="Forma libre: forma 145">
                    <a:extLst>
                      <a:ext uri="{FF2B5EF4-FFF2-40B4-BE49-F238E27FC236}">
                        <a16:creationId xmlns:a16="http://schemas.microsoft.com/office/drawing/2014/main" id="{9ADE7B6F-A84D-49B0-A489-F397BE8DF659}"/>
                      </a:ext>
                    </a:extLst>
                  </p:cNvPr>
                  <p:cNvSpPr/>
                  <p:nvPr/>
                </p:nvSpPr>
                <p:spPr>
                  <a:xfrm rot="20640057" flipV="1">
                    <a:off x="5436782" y="3279071"/>
                    <a:ext cx="437297" cy="75066"/>
                  </a:xfrm>
                  <a:custGeom>
                    <a:avLst/>
                    <a:gdLst>
                      <a:gd name="connsiteX0" fmla="*/ 18429 w 434669"/>
                      <a:gd name="connsiteY0" fmla="*/ 67243 h 115262"/>
                      <a:gd name="connsiteX1" fmla="*/ 392285 w 434669"/>
                      <a:gd name="connsiteY1" fmla="*/ 114868 h 115262"/>
                      <a:gd name="connsiteX2" fmla="*/ 392285 w 434669"/>
                      <a:gd name="connsiteY2" fmla="*/ 41049 h 115262"/>
                      <a:gd name="connsiteX3" fmla="*/ 89866 w 434669"/>
                      <a:gd name="connsiteY3" fmla="*/ 568 h 115262"/>
                      <a:gd name="connsiteX4" fmla="*/ 18429 w 434669"/>
                      <a:gd name="connsiteY4" fmla="*/ 67243 h 115262"/>
                      <a:gd name="connsiteX0" fmla="*/ 18429 w 440406"/>
                      <a:gd name="connsiteY0" fmla="*/ 67243 h 120815"/>
                      <a:gd name="connsiteX1" fmla="*/ 392285 w 440406"/>
                      <a:gd name="connsiteY1" fmla="*/ 114868 h 120815"/>
                      <a:gd name="connsiteX2" fmla="*/ 392285 w 440406"/>
                      <a:gd name="connsiteY2" fmla="*/ 41049 h 120815"/>
                      <a:gd name="connsiteX3" fmla="*/ 89866 w 440406"/>
                      <a:gd name="connsiteY3" fmla="*/ 568 h 120815"/>
                      <a:gd name="connsiteX4" fmla="*/ 18429 w 440406"/>
                      <a:gd name="connsiteY4" fmla="*/ 67243 h 120815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59531 h 116327"/>
                      <a:gd name="connsiteX1" fmla="*/ 373856 w 421977"/>
                      <a:gd name="connsiteY1" fmla="*/ 107156 h 116327"/>
                      <a:gd name="connsiteX2" fmla="*/ 373856 w 421977"/>
                      <a:gd name="connsiteY2" fmla="*/ 33337 h 116327"/>
                      <a:gd name="connsiteX3" fmla="*/ 90487 w 421977"/>
                      <a:gd name="connsiteY3" fmla="*/ 0 h 116327"/>
                      <a:gd name="connsiteX4" fmla="*/ 0 w 421977"/>
                      <a:gd name="connsiteY4" fmla="*/ 59531 h 116327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76602"/>
                      <a:gd name="connsiteY0" fmla="*/ 69056 h 110553"/>
                      <a:gd name="connsiteX1" fmla="*/ 354806 w 376602"/>
                      <a:gd name="connsiteY1" fmla="*/ 107156 h 110553"/>
                      <a:gd name="connsiteX2" fmla="*/ 354806 w 376602"/>
                      <a:gd name="connsiteY2" fmla="*/ 33337 h 110553"/>
                      <a:gd name="connsiteX3" fmla="*/ 71437 w 376602"/>
                      <a:gd name="connsiteY3" fmla="*/ 0 h 110553"/>
                      <a:gd name="connsiteX4" fmla="*/ 0 w 376602"/>
                      <a:gd name="connsiteY4" fmla="*/ 69056 h 110553"/>
                      <a:gd name="connsiteX0" fmla="*/ 0 w 354806"/>
                      <a:gd name="connsiteY0" fmla="*/ 69056 h 110553"/>
                      <a:gd name="connsiteX1" fmla="*/ 354806 w 354806"/>
                      <a:gd name="connsiteY1" fmla="*/ 107156 h 110553"/>
                      <a:gd name="connsiteX2" fmla="*/ 354806 w 354806"/>
                      <a:gd name="connsiteY2" fmla="*/ 33337 h 110553"/>
                      <a:gd name="connsiteX3" fmla="*/ 71437 w 354806"/>
                      <a:gd name="connsiteY3" fmla="*/ 0 h 110553"/>
                      <a:gd name="connsiteX4" fmla="*/ 0 w 354806"/>
                      <a:gd name="connsiteY4" fmla="*/ 69056 h 110553"/>
                      <a:gd name="connsiteX0" fmla="*/ 0 w 354806"/>
                      <a:gd name="connsiteY0" fmla="*/ 69056 h 118996"/>
                      <a:gd name="connsiteX1" fmla="*/ 354806 w 354806"/>
                      <a:gd name="connsiteY1" fmla="*/ 107156 h 118996"/>
                      <a:gd name="connsiteX2" fmla="*/ 354806 w 354806"/>
                      <a:gd name="connsiteY2" fmla="*/ 33337 h 118996"/>
                      <a:gd name="connsiteX3" fmla="*/ 71437 w 354806"/>
                      <a:gd name="connsiteY3" fmla="*/ 0 h 118996"/>
                      <a:gd name="connsiteX4" fmla="*/ 0 w 354806"/>
                      <a:gd name="connsiteY4" fmla="*/ 69056 h 118996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4294 h 116062"/>
                      <a:gd name="connsiteX1" fmla="*/ 352425 w 352425"/>
                      <a:gd name="connsiteY1" fmla="*/ 104775 h 116062"/>
                      <a:gd name="connsiteX2" fmla="*/ 352425 w 352425"/>
                      <a:gd name="connsiteY2" fmla="*/ 30956 h 116062"/>
                      <a:gd name="connsiteX3" fmla="*/ 66675 w 352425"/>
                      <a:gd name="connsiteY3" fmla="*/ 0 h 116062"/>
                      <a:gd name="connsiteX4" fmla="*/ 0 w 352425"/>
                      <a:gd name="connsiteY4" fmla="*/ 64294 h 116062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2425" h="113680">
                        <a:moveTo>
                          <a:pt x="0" y="61912"/>
                        </a:moveTo>
                        <a:cubicBezTo>
                          <a:pt x="55166" y="109537"/>
                          <a:pt x="288528" y="127396"/>
                          <a:pt x="352425" y="102393"/>
                        </a:cubicBezTo>
                        <a:cubicBezTo>
                          <a:pt x="349646" y="67865"/>
                          <a:pt x="348059" y="57149"/>
                          <a:pt x="352425" y="28574"/>
                        </a:cubicBezTo>
                        <a:cubicBezTo>
                          <a:pt x="232965" y="38099"/>
                          <a:pt x="152003" y="47625"/>
                          <a:pt x="73818" y="0"/>
                        </a:cubicBezTo>
                        <a:cubicBezTo>
                          <a:pt x="50403" y="28576"/>
                          <a:pt x="54372" y="45243"/>
                          <a:pt x="0" y="6191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44" name="Forma libre: forma 143">
                  <a:extLst>
                    <a:ext uri="{FF2B5EF4-FFF2-40B4-BE49-F238E27FC236}">
                      <a16:creationId xmlns:a16="http://schemas.microsoft.com/office/drawing/2014/main" id="{FAD6351E-E0E6-45E8-A942-C5B731FC4A07}"/>
                    </a:ext>
                  </a:extLst>
                </p:cNvPr>
                <p:cNvSpPr/>
                <p:nvPr/>
              </p:nvSpPr>
              <p:spPr>
                <a:xfrm rot="7940955">
                  <a:off x="6825102" y="3890118"/>
                  <a:ext cx="147758" cy="472640"/>
                </a:xfrm>
                <a:custGeom>
                  <a:avLst/>
                  <a:gdLst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0 w 208130"/>
                    <a:gd name="connsiteY0" fmla="*/ 46545 h 394824"/>
                    <a:gd name="connsiteX1" fmla="*/ 133350 w 208130"/>
                    <a:gd name="connsiteY1" fmla="*/ 370395 h 394824"/>
                    <a:gd name="connsiteX2" fmla="*/ 207169 w 208130"/>
                    <a:gd name="connsiteY2" fmla="*/ 332295 h 394824"/>
                    <a:gd name="connsiteX3" fmla="*/ 83344 w 208130"/>
                    <a:gd name="connsiteY3" fmla="*/ 17970 h 394824"/>
                    <a:gd name="connsiteX4" fmla="*/ 0 w 208130"/>
                    <a:gd name="connsiteY4" fmla="*/ 46545 h 394824"/>
                    <a:gd name="connsiteX0" fmla="*/ 0 w 208130"/>
                    <a:gd name="connsiteY0" fmla="*/ 28575 h 376854"/>
                    <a:gd name="connsiteX1" fmla="*/ 133350 w 208130"/>
                    <a:gd name="connsiteY1" fmla="*/ 352425 h 376854"/>
                    <a:gd name="connsiteX2" fmla="*/ 207169 w 208130"/>
                    <a:gd name="connsiteY2" fmla="*/ 314325 h 376854"/>
                    <a:gd name="connsiteX3" fmla="*/ 83344 w 208130"/>
                    <a:gd name="connsiteY3" fmla="*/ 0 h 376854"/>
                    <a:gd name="connsiteX4" fmla="*/ 0 w 208130"/>
                    <a:gd name="connsiteY4" fmla="*/ 28575 h 376854"/>
                    <a:gd name="connsiteX0" fmla="*/ 0 w 207962"/>
                    <a:gd name="connsiteY0" fmla="*/ 28575 h 352425"/>
                    <a:gd name="connsiteX1" fmla="*/ 133350 w 207962"/>
                    <a:gd name="connsiteY1" fmla="*/ 352425 h 352425"/>
                    <a:gd name="connsiteX2" fmla="*/ 207169 w 207962"/>
                    <a:gd name="connsiteY2" fmla="*/ 314325 h 352425"/>
                    <a:gd name="connsiteX3" fmla="*/ 83344 w 207962"/>
                    <a:gd name="connsiteY3" fmla="*/ 0 h 352425"/>
                    <a:gd name="connsiteX4" fmla="*/ 0 w 207962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169" h="352425">
                      <a:moveTo>
                        <a:pt x="0" y="28575"/>
                      </a:moveTo>
                      <a:cubicBezTo>
                        <a:pt x="8334" y="87312"/>
                        <a:pt x="98822" y="304800"/>
                        <a:pt x="133350" y="352425"/>
                      </a:cubicBezTo>
                      <a:cubicBezTo>
                        <a:pt x="155972" y="335757"/>
                        <a:pt x="177403" y="337343"/>
                        <a:pt x="207169" y="314325"/>
                      </a:cubicBezTo>
                      <a:cubicBezTo>
                        <a:pt x="148829" y="200819"/>
                        <a:pt x="108744" y="85725"/>
                        <a:pt x="83344" y="0"/>
                      </a:cubicBezTo>
                      <a:cubicBezTo>
                        <a:pt x="50800" y="2381"/>
                        <a:pt x="22622" y="12700"/>
                        <a:pt x="0" y="285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22" name="Elipse 121">
                <a:extLst>
                  <a:ext uri="{FF2B5EF4-FFF2-40B4-BE49-F238E27FC236}">
                    <a16:creationId xmlns:a16="http://schemas.microsoft.com/office/drawing/2014/main" id="{59E2CD88-0F9E-4FC0-BE45-90229E4826ED}"/>
                  </a:ext>
                </a:extLst>
              </p:cNvPr>
              <p:cNvSpPr/>
              <p:nvPr/>
            </p:nvSpPr>
            <p:spPr>
              <a:xfrm rot="19528455">
                <a:off x="5287860" y="3982765"/>
                <a:ext cx="649640" cy="63579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23" name="Elipse 122">
                <a:extLst>
                  <a:ext uri="{FF2B5EF4-FFF2-40B4-BE49-F238E27FC236}">
                    <a16:creationId xmlns:a16="http://schemas.microsoft.com/office/drawing/2014/main" id="{296984B5-42FD-4EF2-A8B4-629426BF3E4F}"/>
                  </a:ext>
                </a:extLst>
              </p:cNvPr>
              <p:cNvSpPr/>
              <p:nvPr/>
            </p:nvSpPr>
            <p:spPr>
              <a:xfrm>
                <a:off x="6092448" y="4448011"/>
                <a:ext cx="512522" cy="5203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24" name="Elipse 123">
                <a:extLst>
                  <a:ext uri="{FF2B5EF4-FFF2-40B4-BE49-F238E27FC236}">
                    <a16:creationId xmlns:a16="http://schemas.microsoft.com/office/drawing/2014/main" id="{75D9AB6F-AD45-4D83-BCEF-ED799F3CB4EC}"/>
                  </a:ext>
                </a:extLst>
              </p:cNvPr>
              <p:cNvSpPr/>
              <p:nvPr/>
            </p:nvSpPr>
            <p:spPr>
              <a:xfrm rot="2245573">
                <a:off x="6201534" y="3665998"/>
                <a:ext cx="620102" cy="5280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25" name="Elipse 124">
                <a:extLst>
                  <a:ext uri="{FF2B5EF4-FFF2-40B4-BE49-F238E27FC236}">
                    <a16:creationId xmlns:a16="http://schemas.microsoft.com/office/drawing/2014/main" id="{E038F5EF-5CBF-4E6A-9C75-FE2AC7242C40}"/>
                  </a:ext>
                </a:extLst>
              </p:cNvPr>
              <p:cNvSpPr/>
              <p:nvPr/>
            </p:nvSpPr>
            <p:spPr>
              <a:xfrm rot="18347581">
                <a:off x="4633835" y="3930709"/>
                <a:ext cx="474002" cy="39887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26" name="Elipse 125">
                <a:extLst>
                  <a:ext uri="{FF2B5EF4-FFF2-40B4-BE49-F238E27FC236}">
                    <a16:creationId xmlns:a16="http://schemas.microsoft.com/office/drawing/2014/main" id="{8917E2E6-B4C5-4102-A953-9B789A10C1E0}"/>
                  </a:ext>
                </a:extLst>
              </p:cNvPr>
              <p:cNvSpPr/>
              <p:nvPr/>
            </p:nvSpPr>
            <p:spPr>
              <a:xfrm rot="20053029">
                <a:off x="4991046" y="3295454"/>
                <a:ext cx="574760" cy="4104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27" name="Elipse 126">
                <a:extLst>
                  <a:ext uri="{FF2B5EF4-FFF2-40B4-BE49-F238E27FC236}">
                    <a16:creationId xmlns:a16="http://schemas.microsoft.com/office/drawing/2014/main" id="{8016D35B-7FE7-48C3-9775-3485F1431D18}"/>
                  </a:ext>
                </a:extLst>
              </p:cNvPr>
              <p:cNvSpPr/>
              <p:nvPr/>
            </p:nvSpPr>
            <p:spPr>
              <a:xfrm rot="514851">
                <a:off x="5827588" y="3058327"/>
                <a:ext cx="533885" cy="33635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28" name="Elipse 127">
                <a:extLst>
                  <a:ext uri="{FF2B5EF4-FFF2-40B4-BE49-F238E27FC236}">
                    <a16:creationId xmlns:a16="http://schemas.microsoft.com/office/drawing/2014/main" id="{B40F5B62-7789-4DA8-96FC-35BB9DC217FC}"/>
                  </a:ext>
                </a:extLst>
              </p:cNvPr>
              <p:cNvSpPr/>
              <p:nvPr/>
            </p:nvSpPr>
            <p:spPr>
              <a:xfrm rot="2032607">
                <a:off x="6558601" y="3311546"/>
                <a:ext cx="419444" cy="24804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29" name="Elipse 128">
                <a:extLst>
                  <a:ext uri="{FF2B5EF4-FFF2-40B4-BE49-F238E27FC236}">
                    <a16:creationId xmlns:a16="http://schemas.microsoft.com/office/drawing/2014/main" id="{80416950-B521-42FD-AAD6-66B734012E5D}"/>
                  </a:ext>
                </a:extLst>
              </p:cNvPr>
              <p:cNvSpPr/>
              <p:nvPr/>
            </p:nvSpPr>
            <p:spPr>
              <a:xfrm rot="4254409">
                <a:off x="6945387" y="4113353"/>
                <a:ext cx="361455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30" name="Elipse 129">
                <a:extLst>
                  <a:ext uri="{FF2B5EF4-FFF2-40B4-BE49-F238E27FC236}">
                    <a16:creationId xmlns:a16="http://schemas.microsoft.com/office/drawing/2014/main" id="{0E67DF75-964A-42E3-9D26-F3C03ACDBE98}"/>
                  </a:ext>
                </a:extLst>
              </p:cNvPr>
              <p:cNvSpPr/>
              <p:nvPr/>
            </p:nvSpPr>
            <p:spPr>
              <a:xfrm rot="3363619">
                <a:off x="7012955" y="3655498"/>
                <a:ext cx="269064" cy="144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31" name="Elipse 130">
                <a:extLst>
                  <a:ext uri="{FF2B5EF4-FFF2-40B4-BE49-F238E27FC236}">
                    <a16:creationId xmlns:a16="http://schemas.microsoft.com/office/drawing/2014/main" id="{5B57C84B-BC42-4707-9BCB-FFFFF3C7884C}"/>
                  </a:ext>
                </a:extLst>
              </p:cNvPr>
              <p:cNvSpPr/>
              <p:nvPr/>
            </p:nvSpPr>
            <p:spPr>
              <a:xfrm rot="1974097">
                <a:off x="6614768" y="3091064"/>
                <a:ext cx="240953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32" name="Elipse 131">
                <a:extLst>
                  <a:ext uri="{FF2B5EF4-FFF2-40B4-BE49-F238E27FC236}">
                    <a16:creationId xmlns:a16="http://schemas.microsoft.com/office/drawing/2014/main" id="{B3374910-2AD1-492B-A882-FFDF869B7FE6}"/>
                  </a:ext>
                </a:extLst>
              </p:cNvPr>
              <p:cNvSpPr/>
              <p:nvPr/>
            </p:nvSpPr>
            <p:spPr>
              <a:xfrm rot="715556">
                <a:off x="6127217" y="2873992"/>
                <a:ext cx="289582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33" name="Elipse 132">
                <a:extLst>
                  <a:ext uri="{FF2B5EF4-FFF2-40B4-BE49-F238E27FC236}">
                    <a16:creationId xmlns:a16="http://schemas.microsoft.com/office/drawing/2014/main" id="{5D265240-F172-48AB-9144-A0051A2470E3}"/>
                  </a:ext>
                </a:extLst>
              </p:cNvPr>
              <p:cNvSpPr/>
              <p:nvPr/>
            </p:nvSpPr>
            <p:spPr>
              <a:xfrm rot="21439050">
                <a:off x="5680790" y="2818787"/>
                <a:ext cx="207170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34" name="Elipse 133">
                <a:extLst>
                  <a:ext uri="{FF2B5EF4-FFF2-40B4-BE49-F238E27FC236}">
                    <a16:creationId xmlns:a16="http://schemas.microsoft.com/office/drawing/2014/main" id="{07C7B08E-1C02-41F3-B740-CC0304F4D5A4}"/>
                  </a:ext>
                </a:extLst>
              </p:cNvPr>
              <p:cNvSpPr/>
              <p:nvPr/>
            </p:nvSpPr>
            <p:spPr>
              <a:xfrm rot="20039878">
                <a:off x="5000644" y="3019145"/>
                <a:ext cx="230364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35" name="Elipse 134">
                <a:extLst>
                  <a:ext uri="{FF2B5EF4-FFF2-40B4-BE49-F238E27FC236}">
                    <a16:creationId xmlns:a16="http://schemas.microsoft.com/office/drawing/2014/main" id="{53674325-E75B-422E-BE3D-8ED6CD17B149}"/>
                  </a:ext>
                </a:extLst>
              </p:cNvPr>
              <p:cNvSpPr/>
              <p:nvPr/>
            </p:nvSpPr>
            <p:spPr>
              <a:xfrm rot="18960564">
                <a:off x="4620826" y="3333913"/>
                <a:ext cx="305734" cy="1515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36" name="Elipse 135">
                <a:extLst>
                  <a:ext uri="{FF2B5EF4-FFF2-40B4-BE49-F238E27FC236}">
                    <a16:creationId xmlns:a16="http://schemas.microsoft.com/office/drawing/2014/main" id="{18CAA55E-C12D-4CA6-8B2F-B4E82147B8A3}"/>
                  </a:ext>
                </a:extLst>
              </p:cNvPr>
              <p:cNvSpPr/>
              <p:nvPr/>
            </p:nvSpPr>
            <p:spPr>
              <a:xfrm rot="18293511">
                <a:off x="4413891" y="3808799"/>
                <a:ext cx="273519" cy="15715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37" name="Elipse 136">
                <a:extLst>
                  <a:ext uri="{FF2B5EF4-FFF2-40B4-BE49-F238E27FC236}">
                    <a16:creationId xmlns:a16="http://schemas.microsoft.com/office/drawing/2014/main" id="{DBD0CE63-BDB3-462E-8467-BF48CDD29628}"/>
                  </a:ext>
                </a:extLst>
              </p:cNvPr>
              <p:cNvSpPr/>
              <p:nvPr/>
            </p:nvSpPr>
            <p:spPr>
              <a:xfrm rot="461863">
                <a:off x="5679131" y="3509118"/>
                <a:ext cx="393331" cy="32036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38" name="Elipse 137">
                <a:extLst>
                  <a:ext uri="{FF2B5EF4-FFF2-40B4-BE49-F238E27FC236}">
                    <a16:creationId xmlns:a16="http://schemas.microsoft.com/office/drawing/2014/main" id="{BB741368-9430-446F-8E30-408F68C07797}"/>
                  </a:ext>
                </a:extLst>
              </p:cNvPr>
              <p:cNvSpPr/>
              <p:nvPr/>
            </p:nvSpPr>
            <p:spPr>
              <a:xfrm rot="20864984">
                <a:off x="5317575" y="2936783"/>
                <a:ext cx="393331" cy="1829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39" name="Elipse 138">
                <a:extLst>
                  <a:ext uri="{FF2B5EF4-FFF2-40B4-BE49-F238E27FC236}">
                    <a16:creationId xmlns:a16="http://schemas.microsoft.com/office/drawing/2014/main" id="{F4F2534C-5521-4DBD-8F52-F97C7FFACAD8}"/>
                  </a:ext>
                </a:extLst>
              </p:cNvPr>
              <p:cNvSpPr/>
              <p:nvPr/>
            </p:nvSpPr>
            <p:spPr>
              <a:xfrm rot="5111713">
                <a:off x="6720953" y="4676776"/>
                <a:ext cx="315709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40" name="Elipse 139">
                <a:extLst>
                  <a:ext uri="{FF2B5EF4-FFF2-40B4-BE49-F238E27FC236}">
                    <a16:creationId xmlns:a16="http://schemas.microsoft.com/office/drawing/2014/main" id="{99B61C2B-DD50-48EE-87B0-D0A6AFFD9BAB}"/>
                  </a:ext>
                </a:extLst>
              </p:cNvPr>
              <p:cNvSpPr/>
              <p:nvPr/>
            </p:nvSpPr>
            <p:spPr>
              <a:xfrm rot="5111713">
                <a:off x="5847579" y="5041291"/>
                <a:ext cx="315709" cy="33359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41" name="Elipse 140">
                <a:extLst>
                  <a:ext uri="{FF2B5EF4-FFF2-40B4-BE49-F238E27FC236}">
                    <a16:creationId xmlns:a16="http://schemas.microsoft.com/office/drawing/2014/main" id="{FAEE55B7-6339-4499-9777-A0A24168EC21}"/>
                  </a:ext>
                </a:extLst>
              </p:cNvPr>
              <p:cNvSpPr/>
              <p:nvPr/>
            </p:nvSpPr>
            <p:spPr>
              <a:xfrm rot="5111713">
                <a:off x="5111754" y="4844584"/>
                <a:ext cx="400621" cy="37882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42" name="Elipse 141">
                <a:extLst>
                  <a:ext uri="{FF2B5EF4-FFF2-40B4-BE49-F238E27FC236}">
                    <a16:creationId xmlns:a16="http://schemas.microsoft.com/office/drawing/2014/main" id="{242DFC22-D3E6-46B0-94D7-2C95AB760D75}"/>
                  </a:ext>
                </a:extLst>
              </p:cNvPr>
              <p:cNvSpPr/>
              <p:nvPr/>
            </p:nvSpPr>
            <p:spPr>
              <a:xfrm rot="5400000">
                <a:off x="4604010" y="4546358"/>
                <a:ext cx="306218" cy="2381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156082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" name="object 3">
            <a:extLst>
              <a:ext uri="{FF2B5EF4-FFF2-40B4-BE49-F238E27FC236}">
                <a16:creationId xmlns:a16="http://schemas.microsoft.com/office/drawing/2014/main" id="{928147E3-351E-4E3C-91CD-2D711FF0BC80}"/>
              </a:ext>
            </a:extLst>
          </p:cNvPr>
          <p:cNvSpPr/>
          <p:nvPr/>
        </p:nvSpPr>
        <p:spPr>
          <a:xfrm>
            <a:off x="7987003" y="-5744"/>
            <a:ext cx="4207087" cy="6863744"/>
          </a:xfrm>
          <a:prstGeom prst="rect">
            <a:avLst/>
          </a:prstGeom>
          <a:blipFill>
            <a:blip r:embed="rId2" cstate="print"/>
            <a:stretch>
              <a:fillRect l="-15708" t="1" b="-420"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 dirty="0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B9F420E4-6FEA-442E-9114-65534CA5E3EF}"/>
              </a:ext>
            </a:extLst>
          </p:cNvPr>
          <p:cNvSpPr/>
          <p:nvPr/>
        </p:nvSpPr>
        <p:spPr>
          <a:xfrm>
            <a:off x="7974656" y="0"/>
            <a:ext cx="4204996" cy="6858000"/>
          </a:xfrm>
          <a:prstGeom prst="rect">
            <a:avLst/>
          </a:prstGeom>
          <a:solidFill>
            <a:schemeClr val="tx1">
              <a:alpha val="4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6" name="Rectángulo 25">
            <a:extLst>
              <a:ext uri="{FF2B5EF4-FFF2-40B4-BE49-F238E27FC236}">
                <a16:creationId xmlns:a16="http://schemas.microsoft.com/office/drawing/2014/main" id="{F911941E-079F-4969-BC18-12FE147B4179}"/>
              </a:ext>
            </a:extLst>
          </p:cNvPr>
          <p:cNvSpPr/>
          <p:nvPr/>
        </p:nvSpPr>
        <p:spPr>
          <a:xfrm>
            <a:off x="132340" y="148555"/>
            <a:ext cx="11659573" cy="542925"/>
          </a:xfrm>
          <a:custGeom>
            <a:avLst/>
            <a:gdLst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86200 w 10686200"/>
              <a:gd name="connsiteY2" fmla="*/ 13150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19525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67138 w 10686200"/>
              <a:gd name="connsiteY2" fmla="*/ 117214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57613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569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7723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251780 w 10686200"/>
              <a:gd name="connsiteY2" fmla="*/ 129755 h 131501"/>
              <a:gd name="connsiteX3" fmla="*/ 0 w 10686200"/>
              <a:gd name="connsiteY3" fmla="*/ 131501 h 131501"/>
              <a:gd name="connsiteX4" fmla="*/ 0 w 10686200"/>
              <a:gd name="connsiteY4" fmla="*/ 0 h 131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86200" h="131501">
                <a:moveTo>
                  <a:pt x="0" y="0"/>
                </a:moveTo>
                <a:lnTo>
                  <a:pt x="10686200" y="0"/>
                </a:lnTo>
                <a:lnTo>
                  <a:pt x="10251780" y="129755"/>
                </a:lnTo>
                <a:lnTo>
                  <a:pt x="0" y="1315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71E0A5DE-0AED-4227-91DA-B138D1FBFB36}"/>
              </a:ext>
            </a:extLst>
          </p:cNvPr>
          <p:cNvSpPr txBox="1"/>
          <p:nvPr/>
        </p:nvSpPr>
        <p:spPr>
          <a:xfrm>
            <a:off x="234977" y="158407"/>
            <a:ext cx="90539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800" b="1" dirty="0">
                <a:solidFill>
                  <a:schemeClr val="bg1"/>
                </a:solidFill>
              </a:rPr>
              <a:t>Cuencas en Macro Zona Norte. </a:t>
            </a:r>
            <a:r>
              <a:rPr lang="es-MX" sz="2600" b="1" dirty="0">
                <a:solidFill>
                  <a:schemeClr val="bg1"/>
                </a:solidFill>
              </a:rPr>
              <a:t>5 de las 15 más importantes*</a:t>
            </a:r>
          </a:p>
        </p:txBody>
      </p:sp>
      <p:sp>
        <p:nvSpPr>
          <p:cNvPr id="294" name="Rectángulo 293">
            <a:extLst>
              <a:ext uri="{FF2B5EF4-FFF2-40B4-BE49-F238E27FC236}">
                <a16:creationId xmlns:a16="http://schemas.microsoft.com/office/drawing/2014/main" id="{E45C77AC-5474-4B6E-ADB3-E0DEC8F460B1}"/>
              </a:ext>
            </a:extLst>
          </p:cNvPr>
          <p:cNvSpPr/>
          <p:nvPr/>
        </p:nvSpPr>
        <p:spPr>
          <a:xfrm>
            <a:off x="9816405" y="6163498"/>
            <a:ext cx="228941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MX" sz="1200" i="1" dirty="0">
                <a:solidFill>
                  <a:schemeClr val="bg1">
                    <a:lumMod val="95000"/>
                  </a:schemeClr>
                </a:solidFill>
              </a:rPr>
              <a:t>*Según Atlas del Agua 2016, 5 de las 15 Cuencas más importantes del Chile están en el Norte</a:t>
            </a:r>
          </a:p>
        </p:txBody>
      </p:sp>
      <p:grpSp>
        <p:nvGrpSpPr>
          <p:cNvPr id="14" name="Grupo 13">
            <a:extLst>
              <a:ext uri="{FF2B5EF4-FFF2-40B4-BE49-F238E27FC236}">
                <a16:creationId xmlns:a16="http://schemas.microsoft.com/office/drawing/2014/main" id="{455DC400-7549-443E-B555-869B8ED4554C}"/>
              </a:ext>
            </a:extLst>
          </p:cNvPr>
          <p:cNvGrpSpPr/>
          <p:nvPr/>
        </p:nvGrpSpPr>
        <p:grpSpPr>
          <a:xfrm>
            <a:off x="8726070" y="37232"/>
            <a:ext cx="1825687" cy="6820767"/>
            <a:chOff x="8726070" y="37232"/>
            <a:chExt cx="1825687" cy="6820767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96" name="object 5">
              <a:extLst>
                <a:ext uri="{FF2B5EF4-FFF2-40B4-BE49-F238E27FC236}">
                  <a16:creationId xmlns:a16="http://schemas.microsoft.com/office/drawing/2014/main" id="{5C678197-AF86-4CE7-B566-8D643C0C3029}"/>
                </a:ext>
              </a:extLst>
            </p:cNvPr>
            <p:cNvSpPr/>
            <p:nvPr/>
          </p:nvSpPr>
          <p:spPr>
            <a:xfrm>
              <a:off x="9192170" y="380079"/>
              <a:ext cx="433082" cy="213170"/>
            </a:xfrm>
            <a:custGeom>
              <a:avLst/>
              <a:gdLst/>
              <a:ahLst/>
              <a:cxnLst/>
              <a:rect l="l" t="t" r="r" b="b"/>
              <a:pathLst>
                <a:path w="670542" h="330051">
                  <a:moveTo>
                    <a:pt x="619117" y="286324"/>
                  </a:moveTo>
                  <a:lnTo>
                    <a:pt x="612375" y="295179"/>
                  </a:lnTo>
                  <a:lnTo>
                    <a:pt x="602671" y="300286"/>
                  </a:lnTo>
                  <a:lnTo>
                    <a:pt x="591944" y="300286"/>
                  </a:lnTo>
                  <a:lnTo>
                    <a:pt x="586326" y="296713"/>
                  </a:lnTo>
                  <a:lnTo>
                    <a:pt x="579998" y="292855"/>
                  </a:lnTo>
                  <a:lnTo>
                    <a:pt x="575240" y="291176"/>
                  </a:lnTo>
                  <a:lnTo>
                    <a:pt x="573000" y="290896"/>
                  </a:lnTo>
                  <a:lnTo>
                    <a:pt x="570060" y="289918"/>
                  </a:lnTo>
                  <a:lnTo>
                    <a:pt x="567541" y="288099"/>
                  </a:lnTo>
                  <a:lnTo>
                    <a:pt x="565022" y="286418"/>
                  </a:lnTo>
                  <a:lnTo>
                    <a:pt x="562083" y="284319"/>
                  </a:lnTo>
                  <a:lnTo>
                    <a:pt x="560403" y="282919"/>
                  </a:lnTo>
                  <a:lnTo>
                    <a:pt x="558303" y="280820"/>
                  </a:lnTo>
                  <a:lnTo>
                    <a:pt x="554525" y="279140"/>
                  </a:lnTo>
                  <a:lnTo>
                    <a:pt x="550604" y="278348"/>
                  </a:lnTo>
                  <a:lnTo>
                    <a:pt x="550035" y="278581"/>
                  </a:lnTo>
                  <a:lnTo>
                    <a:pt x="541373" y="275000"/>
                  </a:lnTo>
                  <a:lnTo>
                    <a:pt x="530443" y="273633"/>
                  </a:lnTo>
                  <a:lnTo>
                    <a:pt x="521790" y="273180"/>
                  </a:lnTo>
                  <a:lnTo>
                    <a:pt x="512226" y="273633"/>
                  </a:lnTo>
                  <a:lnTo>
                    <a:pt x="504028" y="274547"/>
                  </a:lnTo>
                  <a:lnTo>
                    <a:pt x="494920" y="280921"/>
                  </a:lnTo>
                  <a:lnTo>
                    <a:pt x="484445" y="284566"/>
                  </a:lnTo>
                  <a:lnTo>
                    <a:pt x="470327" y="284566"/>
                  </a:lnTo>
                  <a:lnTo>
                    <a:pt x="460764" y="286385"/>
                  </a:lnTo>
                  <a:lnTo>
                    <a:pt x="447101" y="289116"/>
                  </a:lnTo>
                  <a:lnTo>
                    <a:pt x="435261" y="292761"/>
                  </a:lnTo>
                  <a:lnTo>
                    <a:pt x="427063" y="295948"/>
                  </a:lnTo>
                  <a:lnTo>
                    <a:pt x="420687" y="299141"/>
                  </a:lnTo>
                  <a:lnTo>
                    <a:pt x="400648" y="309158"/>
                  </a:lnTo>
                  <a:lnTo>
                    <a:pt x="355858" y="320990"/>
                  </a:lnTo>
                  <a:lnTo>
                    <a:pt x="353426" y="320759"/>
                  </a:lnTo>
                  <a:lnTo>
                    <a:pt x="349270" y="320914"/>
                  </a:lnTo>
                  <a:lnTo>
                    <a:pt x="346217" y="321920"/>
                  </a:lnTo>
                  <a:lnTo>
                    <a:pt x="344180" y="322229"/>
                  </a:lnTo>
                  <a:lnTo>
                    <a:pt x="340338" y="322385"/>
                  </a:lnTo>
                  <a:lnTo>
                    <a:pt x="337988" y="322849"/>
                  </a:lnTo>
                  <a:lnTo>
                    <a:pt x="332511" y="325246"/>
                  </a:lnTo>
                  <a:lnTo>
                    <a:pt x="329456" y="325944"/>
                  </a:lnTo>
                  <a:lnTo>
                    <a:pt x="327420" y="326406"/>
                  </a:lnTo>
                  <a:lnTo>
                    <a:pt x="323737" y="326795"/>
                  </a:lnTo>
                  <a:lnTo>
                    <a:pt x="320367" y="327336"/>
                  </a:lnTo>
                  <a:lnTo>
                    <a:pt x="315193" y="327569"/>
                  </a:lnTo>
                  <a:lnTo>
                    <a:pt x="311821" y="327649"/>
                  </a:lnTo>
                  <a:lnTo>
                    <a:pt x="306337" y="328499"/>
                  </a:lnTo>
                  <a:lnTo>
                    <a:pt x="303748" y="328500"/>
                  </a:lnTo>
                  <a:lnTo>
                    <a:pt x="295518" y="329274"/>
                  </a:lnTo>
                  <a:lnTo>
                    <a:pt x="277565" y="330051"/>
                  </a:lnTo>
                  <a:lnTo>
                    <a:pt x="260842" y="326191"/>
                  </a:lnTo>
                  <a:lnTo>
                    <a:pt x="257384" y="324799"/>
                  </a:lnTo>
                  <a:lnTo>
                    <a:pt x="254716" y="324493"/>
                  </a:lnTo>
                  <a:lnTo>
                    <a:pt x="251732" y="323642"/>
                  </a:lnTo>
                  <a:lnTo>
                    <a:pt x="247963" y="322791"/>
                  </a:lnTo>
                  <a:lnTo>
                    <a:pt x="243089" y="320474"/>
                  </a:lnTo>
                  <a:lnTo>
                    <a:pt x="241752" y="319702"/>
                  </a:lnTo>
                  <a:lnTo>
                    <a:pt x="237747" y="318541"/>
                  </a:lnTo>
                  <a:lnTo>
                    <a:pt x="232880" y="317616"/>
                  </a:lnTo>
                  <a:lnTo>
                    <a:pt x="228801" y="317385"/>
                  </a:lnTo>
                  <a:lnTo>
                    <a:pt x="225665" y="317543"/>
                  </a:lnTo>
                  <a:lnTo>
                    <a:pt x="222606" y="317542"/>
                  </a:lnTo>
                  <a:lnTo>
                    <a:pt x="218136" y="317387"/>
                  </a:lnTo>
                  <a:lnTo>
                    <a:pt x="214607" y="317236"/>
                  </a:lnTo>
                  <a:lnTo>
                    <a:pt x="209431" y="317390"/>
                  </a:lnTo>
                  <a:lnTo>
                    <a:pt x="206062" y="317855"/>
                  </a:lnTo>
                  <a:lnTo>
                    <a:pt x="202924" y="317625"/>
                  </a:lnTo>
                  <a:lnTo>
                    <a:pt x="200335" y="317470"/>
                  </a:lnTo>
                  <a:lnTo>
                    <a:pt x="194214" y="316622"/>
                  </a:lnTo>
                  <a:lnTo>
                    <a:pt x="189430" y="316543"/>
                  </a:lnTo>
                  <a:lnTo>
                    <a:pt x="184883" y="316856"/>
                  </a:lnTo>
                  <a:lnTo>
                    <a:pt x="181905" y="317166"/>
                  </a:lnTo>
                  <a:lnTo>
                    <a:pt x="175635" y="317861"/>
                  </a:lnTo>
                  <a:lnTo>
                    <a:pt x="170306" y="318405"/>
                  </a:lnTo>
                  <a:lnTo>
                    <a:pt x="165604" y="319101"/>
                  </a:lnTo>
                  <a:lnTo>
                    <a:pt x="161060" y="319796"/>
                  </a:lnTo>
                  <a:lnTo>
                    <a:pt x="158159" y="319954"/>
                  </a:lnTo>
                  <a:lnTo>
                    <a:pt x="153770" y="320340"/>
                  </a:lnTo>
                  <a:lnTo>
                    <a:pt x="148127" y="320960"/>
                  </a:lnTo>
                  <a:lnTo>
                    <a:pt x="144912" y="320960"/>
                  </a:lnTo>
                  <a:lnTo>
                    <a:pt x="140599" y="321039"/>
                  </a:lnTo>
                  <a:lnTo>
                    <a:pt x="137383" y="320732"/>
                  </a:lnTo>
                  <a:lnTo>
                    <a:pt x="133380" y="320112"/>
                  </a:lnTo>
                  <a:lnTo>
                    <a:pt x="131330" y="319760"/>
                  </a:lnTo>
                  <a:lnTo>
                    <a:pt x="130240" y="319572"/>
                  </a:lnTo>
                  <a:lnTo>
                    <a:pt x="127650" y="318955"/>
                  </a:lnTo>
                  <a:lnTo>
                    <a:pt x="125134" y="317873"/>
                  </a:lnTo>
                  <a:lnTo>
                    <a:pt x="121278" y="315322"/>
                  </a:lnTo>
                  <a:lnTo>
                    <a:pt x="117268" y="313238"/>
                  </a:lnTo>
                  <a:lnTo>
                    <a:pt x="114907" y="311692"/>
                  </a:lnTo>
                  <a:lnTo>
                    <a:pt x="110345" y="308833"/>
                  </a:lnTo>
                  <a:lnTo>
                    <a:pt x="108689" y="307208"/>
                  </a:lnTo>
                  <a:lnTo>
                    <a:pt x="105925" y="303499"/>
                  </a:lnTo>
                  <a:lnTo>
                    <a:pt x="103876" y="301567"/>
                  </a:lnTo>
                  <a:lnTo>
                    <a:pt x="102066" y="300252"/>
                  </a:lnTo>
                  <a:lnTo>
                    <a:pt x="99386" y="297703"/>
                  </a:lnTo>
                  <a:lnTo>
                    <a:pt x="98034" y="294225"/>
                  </a:lnTo>
                  <a:lnTo>
                    <a:pt x="96841" y="290823"/>
                  </a:lnTo>
                  <a:lnTo>
                    <a:pt x="95250" y="286649"/>
                  </a:lnTo>
                  <a:lnTo>
                    <a:pt x="93897" y="282861"/>
                  </a:lnTo>
                  <a:lnTo>
                    <a:pt x="93483" y="278608"/>
                  </a:lnTo>
                  <a:lnTo>
                    <a:pt x="92364" y="274510"/>
                  </a:lnTo>
                  <a:lnTo>
                    <a:pt x="91963" y="272733"/>
                  </a:lnTo>
                  <a:lnTo>
                    <a:pt x="91083" y="269486"/>
                  </a:lnTo>
                  <a:lnTo>
                    <a:pt x="90670" y="265547"/>
                  </a:lnTo>
                  <a:lnTo>
                    <a:pt x="89640" y="263456"/>
                  </a:lnTo>
                  <a:lnTo>
                    <a:pt x="88370" y="260598"/>
                  </a:lnTo>
                  <a:lnTo>
                    <a:pt x="87178" y="257661"/>
                  </a:lnTo>
                  <a:lnTo>
                    <a:pt x="85128" y="255498"/>
                  </a:lnTo>
                  <a:lnTo>
                    <a:pt x="82053" y="252251"/>
                  </a:lnTo>
                  <a:lnTo>
                    <a:pt x="80241" y="250704"/>
                  </a:lnTo>
                  <a:lnTo>
                    <a:pt x="77250" y="248462"/>
                  </a:lnTo>
                  <a:lnTo>
                    <a:pt x="74180" y="246300"/>
                  </a:lnTo>
                  <a:lnTo>
                    <a:pt x="72292" y="245139"/>
                  </a:lnTo>
                  <a:lnTo>
                    <a:pt x="67896" y="244291"/>
                  </a:lnTo>
                  <a:lnTo>
                    <a:pt x="66563" y="244292"/>
                  </a:lnTo>
                  <a:lnTo>
                    <a:pt x="64135" y="244987"/>
                  </a:lnTo>
                  <a:lnTo>
                    <a:pt x="61792" y="246688"/>
                  </a:lnTo>
                  <a:lnTo>
                    <a:pt x="59208" y="247308"/>
                  </a:lnTo>
                  <a:lnTo>
                    <a:pt x="56708" y="249164"/>
                  </a:lnTo>
                  <a:lnTo>
                    <a:pt x="54442" y="250710"/>
                  </a:lnTo>
                  <a:lnTo>
                    <a:pt x="52019" y="252256"/>
                  </a:lnTo>
                  <a:lnTo>
                    <a:pt x="49908" y="253572"/>
                  </a:lnTo>
                  <a:lnTo>
                    <a:pt x="45128" y="254268"/>
                  </a:lnTo>
                  <a:lnTo>
                    <a:pt x="42780" y="255042"/>
                  </a:lnTo>
                  <a:lnTo>
                    <a:pt x="39097" y="255507"/>
                  </a:lnTo>
                  <a:lnTo>
                    <a:pt x="36431" y="255662"/>
                  </a:lnTo>
                  <a:lnTo>
                    <a:pt x="33608" y="255661"/>
                  </a:lnTo>
                  <a:lnTo>
                    <a:pt x="32039" y="255586"/>
                  </a:lnTo>
                  <a:lnTo>
                    <a:pt x="26709" y="256050"/>
                  </a:lnTo>
                  <a:lnTo>
                    <a:pt x="24433" y="255589"/>
                  </a:lnTo>
                  <a:lnTo>
                    <a:pt x="20588" y="255124"/>
                  </a:lnTo>
                  <a:lnTo>
                    <a:pt x="17917" y="254276"/>
                  </a:lnTo>
                  <a:lnTo>
                    <a:pt x="15720" y="253966"/>
                  </a:lnTo>
                  <a:lnTo>
                    <a:pt x="14151" y="253891"/>
                  </a:lnTo>
                  <a:lnTo>
                    <a:pt x="10697" y="253040"/>
                  </a:lnTo>
                  <a:lnTo>
                    <a:pt x="9594" y="252190"/>
                  </a:lnTo>
                  <a:lnTo>
                    <a:pt x="8260" y="251880"/>
                  </a:lnTo>
                  <a:lnTo>
                    <a:pt x="6848" y="251880"/>
                  </a:lnTo>
                  <a:lnTo>
                    <a:pt x="4889" y="252190"/>
                  </a:lnTo>
                  <a:lnTo>
                    <a:pt x="4367" y="252533"/>
                  </a:lnTo>
                  <a:lnTo>
                    <a:pt x="1564" y="248966"/>
                  </a:lnTo>
                  <a:lnTo>
                    <a:pt x="1252" y="247369"/>
                  </a:lnTo>
                  <a:lnTo>
                    <a:pt x="0" y="245382"/>
                  </a:lnTo>
                  <a:lnTo>
                    <a:pt x="0" y="240996"/>
                  </a:lnTo>
                  <a:lnTo>
                    <a:pt x="735" y="237582"/>
                  </a:lnTo>
                  <a:lnTo>
                    <a:pt x="1354" y="235957"/>
                  </a:lnTo>
                  <a:lnTo>
                    <a:pt x="2440" y="233715"/>
                  </a:lnTo>
                  <a:lnTo>
                    <a:pt x="3757" y="230777"/>
                  </a:lnTo>
                  <a:lnTo>
                    <a:pt x="4538" y="229926"/>
                  </a:lnTo>
                  <a:lnTo>
                    <a:pt x="6008" y="226293"/>
                  </a:lnTo>
                  <a:lnTo>
                    <a:pt x="7169" y="223277"/>
                  </a:lnTo>
                  <a:lnTo>
                    <a:pt x="8168" y="219568"/>
                  </a:lnTo>
                  <a:lnTo>
                    <a:pt x="8634" y="218562"/>
                  </a:lnTo>
                  <a:lnTo>
                    <a:pt x="9477" y="214695"/>
                  </a:lnTo>
                  <a:lnTo>
                    <a:pt x="10867" y="210677"/>
                  </a:lnTo>
                  <a:lnTo>
                    <a:pt x="13432" y="206424"/>
                  </a:lnTo>
                  <a:lnTo>
                    <a:pt x="14987" y="203794"/>
                  </a:lnTo>
                  <a:lnTo>
                    <a:pt x="16076" y="202092"/>
                  </a:lnTo>
                  <a:lnTo>
                    <a:pt x="18786" y="195367"/>
                  </a:lnTo>
                  <a:lnTo>
                    <a:pt x="21350" y="190883"/>
                  </a:lnTo>
                  <a:lnTo>
                    <a:pt x="21957" y="186940"/>
                  </a:lnTo>
                  <a:lnTo>
                    <a:pt x="22801" y="183538"/>
                  </a:lnTo>
                  <a:lnTo>
                    <a:pt x="23009" y="178204"/>
                  </a:lnTo>
                  <a:lnTo>
                    <a:pt x="23617" y="174492"/>
                  </a:lnTo>
                  <a:lnTo>
                    <a:pt x="23994" y="171555"/>
                  </a:lnTo>
                  <a:lnTo>
                    <a:pt x="24129" y="167460"/>
                  </a:lnTo>
                  <a:lnTo>
                    <a:pt x="24190" y="164213"/>
                  </a:lnTo>
                  <a:lnTo>
                    <a:pt x="24421" y="163283"/>
                  </a:lnTo>
                  <a:lnTo>
                    <a:pt x="23617" y="159419"/>
                  </a:lnTo>
                  <a:lnTo>
                    <a:pt x="21248" y="156327"/>
                  </a:lnTo>
                  <a:lnTo>
                    <a:pt x="19747" y="154316"/>
                  </a:lnTo>
                  <a:lnTo>
                    <a:pt x="18087" y="151767"/>
                  </a:lnTo>
                  <a:lnTo>
                    <a:pt x="15570" y="150297"/>
                  </a:lnTo>
                  <a:lnTo>
                    <a:pt x="15891" y="151959"/>
                  </a:lnTo>
                  <a:lnTo>
                    <a:pt x="15636" y="151910"/>
                  </a:lnTo>
                  <a:lnTo>
                    <a:pt x="15280" y="150944"/>
                  </a:lnTo>
                  <a:lnTo>
                    <a:pt x="15275" y="150330"/>
                  </a:lnTo>
                  <a:lnTo>
                    <a:pt x="14566" y="148714"/>
                  </a:lnTo>
                  <a:lnTo>
                    <a:pt x="13817" y="147062"/>
                  </a:lnTo>
                  <a:lnTo>
                    <a:pt x="12806" y="146187"/>
                  </a:lnTo>
                  <a:lnTo>
                    <a:pt x="12185" y="145804"/>
                  </a:lnTo>
                  <a:lnTo>
                    <a:pt x="11832" y="145227"/>
                  </a:lnTo>
                  <a:lnTo>
                    <a:pt x="10386" y="143198"/>
                  </a:lnTo>
                  <a:lnTo>
                    <a:pt x="10457" y="142542"/>
                  </a:lnTo>
                  <a:lnTo>
                    <a:pt x="10297" y="141849"/>
                  </a:lnTo>
                  <a:lnTo>
                    <a:pt x="9370" y="141819"/>
                  </a:lnTo>
                  <a:lnTo>
                    <a:pt x="8785" y="141090"/>
                  </a:lnTo>
                  <a:lnTo>
                    <a:pt x="8470" y="140398"/>
                  </a:lnTo>
                  <a:lnTo>
                    <a:pt x="8193" y="139668"/>
                  </a:lnTo>
                  <a:lnTo>
                    <a:pt x="8455" y="138818"/>
                  </a:lnTo>
                  <a:lnTo>
                    <a:pt x="9263" y="138459"/>
                  </a:lnTo>
                  <a:lnTo>
                    <a:pt x="9954" y="138028"/>
                  </a:lnTo>
                  <a:lnTo>
                    <a:pt x="9910" y="137487"/>
                  </a:lnTo>
                  <a:lnTo>
                    <a:pt x="9552" y="136296"/>
                  </a:lnTo>
                  <a:lnTo>
                    <a:pt x="9621" y="135409"/>
                  </a:lnTo>
                  <a:lnTo>
                    <a:pt x="8959" y="134759"/>
                  </a:lnTo>
                  <a:lnTo>
                    <a:pt x="8339" y="134492"/>
                  </a:lnTo>
                  <a:lnTo>
                    <a:pt x="8030" y="134419"/>
                  </a:lnTo>
                  <a:lnTo>
                    <a:pt x="7297" y="134468"/>
                  </a:lnTo>
                  <a:lnTo>
                    <a:pt x="6449" y="134589"/>
                  </a:lnTo>
                  <a:lnTo>
                    <a:pt x="5634" y="134134"/>
                  </a:lnTo>
                  <a:lnTo>
                    <a:pt x="5129" y="133678"/>
                  </a:lnTo>
                  <a:lnTo>
                    <a:pt x="4926" y="132597"/>
                  </a:lnTo>
                  <a:lnTo>
                    <a:pt x="5729" y="131855"/>
                  </a:lnTo>
                  <a:lnTo>
                    <a:pt x="6465" y="132159"/>
                  </a:lnTo>
                  <a:lnTo>
                    <a:pt x="7081" y="131959"/>
                  </a:lnTo>
                  <a:lnTo>
                    <a:pt x="7740" y="132263"/>
                  </a:lnTo>
                  <a:lnTo>
                    <a:pt x="7476" y="132955"/>
                  </a:lnTo>
                  <a:lnTo>
                    <a:pt x="7907" y="133648"/>
                  </a:lnTo>
                  <a:lnTo>
                    <a:pt x="8294" y="133720"/>
                  </a:lnTo>
                  <a:lnTo>
                    <a:pt x="8912" y="133830"/>
                  </a:lnTo>
                  <a:lnTo>
                    <a:pt x="9183" y="133830"/>
                  </a:lnTo>
                  <a:lnTo>
                    <a:pt x="9796" y="133362"/>
                  </a:lnTo>
                  <a:lnTo>
                    <a:pt x="10248" y="132196"/>
                  </a:lnTo>
                  <a:lnTo>
                    <a:pt x="10783" y="131576"/>
                  </a:lnTo>
                  <a:lnTo>
                    <a:pt x="10508" y="131035"/>
                  </a:lnTo>
                  <a:lnTo>
                    <a:pt x="9847" y="130543"/>
                  </a:lnTo>
                  <a:lnTo>
                    <a:pt x="8955" y="129972"/>
                  </a:lnTo>
                  <a:lnTo>
                    <a:pt x="8681" y="129626"/>
                  </a:lnTo>
                  <a:lnTo>
                    <a:pt x="8126" y="128010"/>
                  </a:lnTo>
                  <a:lnTo>
                    <a:pt x="8390" y="127311"/>
                  </a:lnTo>
                  <a:lnTo>
                    <a:pt x="8616" y="126844"/>
                  </a:lnTo>
                  <a:lnTo>
                    <a:pt x="9324" y="125300"/>
                  </a:lnTo>
                  <a:lnTo>
                    <a:pt x="10413" y="125580"/>
                  </a:lnTo>
                  <a:lnTo>
                    <a:pt x="9970" y="126989"/>
                  </a:lnTo>
                  <a:lnTo>
                    <a:pt x="9626" y="127457"/>
                  </a:lnTo>
                  <a:lnTo>
                    <a:pt x="9136" y="128775"/>
                  </a:lnTo>
                  <a:lnTo>
                    <a:pt x="12470" y="130324"/>
                  </a:lnTo>
                  <a:lnTo>
                    <a:pt x="13240" y="130081"/>
                  </a:lnTo>
                  <a:lnTo>
                    <a:pt x="13695" y="129303"/>
                  </a:lnTo>
                  <a:lnTo>
                    <a:pt x="13770" y="128994"/>
                  </a:lnTo>
                  <a:lnTo>
                    <a:pt x="12685" y="128544"/>
                  </a:lnTo>
                  <a:lnTo>
                    <a:pt x="12446" y="127737"/>
                  </a:lnTo>
                  <a:lnTo>
                    <a:pt x="12441" y="127117"/>
                  </a:lnTo>
                  <a:lnTo>
                    <a:pt x="13093" y="126728"/>
                  </a:lnTo>
                  <a:lnTo>
                    <a:pt x="13259" y="127998"/>
                  </a:lnTo>
                  <a:lnTo>
                    <a:pt x="13882" y="128569"/>
                  </a:lnTo>
                  <a:lnTo>
                    <a:pt x="14614" y="128447"/>
                  </a:lnTo>
                  <a:lnTo>
                    <a:pt x="16768" y="127694"/>
                  </a:lnTo>
                  <a:lnTo>
                    <a:pt x="17691" y="127299"/>
                  </a:lnTo>
                  <a:lnTo>
                    <a:pt x="18566" y="125859"/>
                  </a:lnTo>
                  <a:lnTo>
                    <a:pt x="19252" y="124930"/>
                  </a:lnTo>
                  <a:lnTo>
                    <a:pt x="19983" y="124614"/>
                  </a:lnTo>
                  <a:lnTo>
                    <a:pt x="21945" y="123975"/>
                  </a:lnTo>
                  <a:lnTo>
                    <a:pt x="22901" y="123004"/>
                  </a:lnTo>
                  <a:lnTo>
                    <a:pt x="23663" y="121795"/>
                  </a:lnTo>
                  <a:lnTo>
                    <a:pt x="23955" y="119978"/>
                  </a:lnTo>
                  <a:lnTo>
                    <a:pt x="25042" y="116418"/>
                  </a:lnTo>
                  <a:lnTo>
                    <a:pt x="25462" y="116029"/>
                  </a:lnTo>
                  <a:lnTo>
                    <a:pt x="25325" y="113672"/>
                  </a:lnTo>
                  <a:lnTo>
                    <a:pt x="25112" y="111400"/>
                  </a:lnTo>
                  <a:lnTo>
                    <a:pt x="24232" y="107894"/>
                  </a:lnTo>
                  <a:lnTo>
                    <a:pt x="23561" y="106278"/>
                  </a:lnTo>
                  <a:lnTo>
                    <a:pt x="22732" y="104243"/>
                  </a:lnTo>
                  <a:lnTo>
                    <a:pt x="21986" y="102937"/>
                  </a:lnTo>
                  <a:lnTo>
                    <a:pt x="20657" y="100981"/>
                  </a:lnTo>
                  <a:lnTo>
                    <a:pt x="18509" y="98186"/>
                  </a:lnTo>
                  <a:lnTo>
                    <a:pt x="17257" y="96345"/>
                  </a:lnTo>
                  <a:lnTo>
                    <a:pt x="14998" y="94049"/>
                  </a:lnTo>
                  <a:lnTo>
                    <a:pt x="13274" y="91169"/>
                  </a:lnTo>
                  <a:lnTo>
                    <a:pt x="12516" y="90346"/>
                  </a:lnTo>
                  <a:lnTo>
                    <a:pt x="14857" y="88839"/>
                  </a:lnTo>
                  <a:lnTo>
                    <a:pt x="17602" y="88994"/>
                  </a:lnTo>
                  <a:lnTo>
                    <a:pt x="18310" y="89380"/>
                  </a:lnTo>
                  <a:lnTo>
                    <a:pt x="24441" y="92162"/>
                  </a:lnTo>
                  <a:lnTo>
                    <a:pt x="26640" y="92703"/>
                  </a:lnTo>
                  <a:lnTo>
                    <a:pt x="29463" y="92858"/>
                  </a:lnTo>
                  <a:lnTo>
                    <a:pt x="33867" y="95021"/>
                  </a:lnTo>
                  <a:lnTo>
                    <a:pt x="35835" y="96643"/>
                  </a:lnTo>
                  <a:lnTo>
                    <a:pt x="39059" y="98265"/>
                  </a:lnTo>
                  <a:lnTo>
                    <a:pt x="41185" y="100045"/>
                  </a:lnTo>
                  <a:lnTo>
                    <a:pt x="45438" y="103444"/>
                  </a:lnTo>
                  <a:lnTo>
                    <a:pt x="48663" y="105376"/>
                  </a:lnTo>
                  <a:lnTo>
                    <a:pt x="54024" y="110862"/>
                  </a:lnTo>
                  <a:lnTo>
                    <a:pt x="55755" y="111947"/>
                  </a:lnTo>
                  <a:lnTo>
                    <a:pt x="59771" y="115190"/>
                  </a:lnTo>
                  <a:lnTo>
                    <a:pt x="64415" y="118438"/>
                  </a:lnTo>
                  <a:lnTo>
                    <a:pt x="67561" y="120136"/>
                  </a:lnTo>
                  <a:lnTo>
                    <a:pt x="72037" y="121373"/>
                  </a:lnTo>
                  <a:lnTo>
                    <a:pt x="74318" y="122843"/>
                  </a:lnTo>
                  <a:lnTo>
                    <a:pt x="81389" y="125236"/>
                  </a:lnTo>
                  <a:lnTo>
                    <a:pt x="84614" y="127013"/>
                  </a:lnTo>
                  <a:lnTo>
                    <a:pt x="86580" y="128174"/>
                  </a:lnTo>
                  <a:lnTo>
                    <a:pt x="89174" y="129331"/>
                  </a:lnTo>
                  <a:lnTo>
                    <a:pt x="96161" y="130798"/>
                  </a:lnTo>
                  <a:lnTo>
                    <a:pt x="97811" y="131339"/>
                  </a:lnTo>
                  <a:lnTo>
                    <a:pt x="100482" y="132420"/>
                  </a:lnTo>
                  <a:lnTo>
                    <a:pt x="103548" y="133888"/>
                  </a:lnTo>
                  <a:lnTo>
                    <a:pt x="106380" y="135513"/>
                  </a:lnTo>
                  <a:lnTo>
                    <a:pt x="108107" y="135898"/>
                  </a:lnTo>
                  <a:lnTo>
                    <a:pt x="112034" y="137056"/>
                  </a:lnTo>
                  <a:lnTo>
                    <a:pt x="114548" y="137985"/>
                  </a:lnTo>
                  <a:lnTo>
                    <a:pt x="117451" y="138293"/>
                  </a:lnTo>
                  <a:lnTo>
                    <a:pt x="121454" y="138988"/>
                  </a:lnTo>
                  <a:lnTo>
                    <a:pt x="126001" y="138754"/>
                  </a:lnTo>
                  <a:lnTo>
                    <a:pt x="130467" y="137979"/>
                  </a:lnTo>
                  <a:lnTo>
                    <a:pt x="132582" y="137515"/>
                  </a:lnTo>
                  <a:lnTo>
                    <a:pt x="137047" y="136509"/>
                  </a:lnTo>
                  <a:lnTo>
                    <a:pt x="140416" y="136044"/>
                  </a:lnTo>
                  <a:lnTo>
                    <a:pt x="146452" y="135580"/>
                  </a:lnTo>
                  <a:lnTo>
                    <a:pt x="146776" y="135589"/>
                  </a:lnTo>
                  <a:lnTo>
                    <a:pt x="149354" y="135656"/>
                  </a:lnTo>
                  <a:lnTo>
                    <a:pt x="153038" y="135425"/>
                  </a:lnTo>
                  <a:lnTo>
                    <a:pt x="158373" y="135811"/>
                  </a:lnTo>
                  <a:lnTo>
                    <a:pt x="161041" y="136196"/>
                  </a:lnTo>
                  <a:lnTo>
                    <a:pt x="164495" y="136813"/>
                  </a:lnTo>
                  <a:lnTo>
                    <a:pt x="169916" y="138821"/>
                  </a:lnTo>
                  <a:lnTo>
                    <a:pt x="173291" y="139441"/>
                  </a:lnTo>
                  <a:lnTo>
                    <a:pt x="176900" y="139747"/>
                  </a:lnTo>
                  <a:lnTo>
                    <a:pt x="187110" y="142761"/>
                  </a:lnTo>
                  <a:lnTo>
                    <a:pt x="190649" y="144614"/>
                  </a:lnTo>
                  <a:lnTo>
                    <a:pt x="193554" y="145309"/>
                  </a:lnTo>
                  <a:lnTo>
                    <a:pt x="196066" y="145774"/>
                  </a:lnTo>
                  <a:lnTo>
                    <a:pt x="197717" y="146546"/>
                  </a:lnTo>
                  <a:lnTo>
                    <a:pt x="199758" y="147086"/>
                  </a:lnTo>
                  <a:lnTo>
                    <a:pt x="201962" y="148709"/>
                  </a:lnTo>
                  <a:lnTo>
                    <a:pt x="205340" y="149790"/>
                  </a:lnTo>
                  <a:lnTo>
                    <a:pt x="207776" y="150795"/>
                  </a:lnTo>
                  <a:lnTo>
                    <a:pt x="210444" y="151105"/>
                  </a:lnTo>
                  <a:lnTo>
                    <a:pt x="212795" y="150795"/>
                  </a:lnTo>
                  <a:lnTo>
                    <a:pt x="216713" y="150252"/>
                  </a:lnTo>
                  <a:lnTo>
                    <a:pt x="220236" y="149171"/>
                  </a:lnTo>
                  <a:lnTo>
                    <a:pt x="226186" y="149775"/>
                  </a:lnTo>
                  <a:lnTo>
                    <a:pt x="233958" y="151002"/>
                  </a:lnTo>
                  <a:lnTo>
                    <a:pt x="242140" y="150595"/>
                  </a:lnTo>
                  <a:lnTo>
                    <a:pt x="249504" y="149775"/>
                  </a:lnTo>
                  <a:lnTo>
                    <a:pt x="256050" y="148955"/>
                  </a:lnTo>
                  <a:lnTo>
                    <a:pt x="262595" y="146913"/>
                  </a:lnTo>
                  <a:lnTo>
                    <a:pt x="267095" y="146500"/>
                  </a:lnTo>
                  <a:lnTo>
                    <a:pt x="274868" y="145273"/>
                  </a:lnTo>
                  <a:lnTo>
                    <a:pt x="283050" y="142819"/>
                  </a:lnTo>
                  <a:lnTo>
                    <a:pt x="287959" y="141184"/>
                  </a:lnTo>
                  <a:lnTo>
                    <a:pt x="294095" y="140364"/>
                  </a:lnTo>
                  <a:lnTo>
                    <a:pt x="300641" y="139547"/>
                  </a:lnTo>
                  <a:lnTo>
                    <a:pt x="310050" y="139957"/>
                  </a:lnTo>
                  <a:lnTo>
                    <a:pt x="316595" y="139957"/>
                  </a:lnTo>
                  <a:lnTo>
                    <a:pt x="323141" y="141185"/>
                  </a:lnTo>
                  <a:lnTo>
                    <a:pt x="333364" y="143499"/>
                  </a:lnTo>
                  <a:lnTo>
                    <a:pt x="341317" y="148402"/>
                  </a:lnTo>
                  <a:lnTo>
                    <a:pt x="344050" y="151816"/>
                  </a:lnTo>
                  <a:lnTo>
                    <a:pt x="346326" y="153411"/>
                  </a:lnTo>
                  <a:lnTo>
                    <a:pt x="348602" y="155686"/>
                  </a:lnTo>
                  <a:lnTo>
                    <a:pt x="355203" y="155458"/>
                  </a:lnTo>
                  <a:lnTo>
                    <a:pt x="359899" y="154201"/>
                  </a:lnTo>
                  <a:lnTo>
                    <a:pt x="362714" y="152591"/>
                  </a:lnTo>
                  <a:lnTo>
                    <a:pt x="365127" y="150680"/>
                  </a:lnTo>
                  <a:lnTo>
                    <a:pt x="366836" y="149574"/>
                  </a:lnTo>
                  <a:lnTo>
                    <a:pt x="369148" y="148469"/>
                  </a:lnTo>
                  <a:lnTo>
                    <a:pt x="371762" y="147063"/>
                  </a:lnTo>
                  <a:lnTo>
                    <a:pt x="373974" y="145252"/>
                  </a:lnTo>
                  <a:lnTo>
                    <a:pt x="374778" y="143845"/>
                  </a:lnTo>
                  <a:lnTo>
                    <a:pt x="376387" y="142235"/>
                  </a:lnTo>
                  <a:lnTo>
                    <a:pt x="377392" y="141130"/>
                  </a:lnTo>
                  <a:lnTo>
                    <a:pt x="378297" y="139423"/>
                  </a:lnTo>
                  <a:lnTo>
                    <a:pt x="379805" y="137211"/>
                  </a:lnTo>
                  <a:lnTo>
                    <a:pt x="381816" y="135000"/>
                  </a:lnTo>
                  <a:lnTo>
                    <a:pt x="382921" y="132585"/>
                  </a:lnTo>
                  <a:lnTo>
                    <a:pt x="383122" y="131078"/>
                  </a:lnTo>
                  <a:lnTo>
                    <a:pt x="383201" y="128371"/>
                  </a:lnTo>
                  <a:lnTo>
                    <a:pt x="384795" y="126093"/>
                  </a:lnTo>
                  <a:lnTo>
                    <a:pt x="387526" y="124730"/>
                  </a:lnTo>
                  <a:lnTo>
                    <a:pt x="390485" y="123590"/>
                  </a:lnTo>
                  <a:lnTo>
                    <a:pt x="393217" y="123363"/>
                  </a:lnTo>
                  <a:lnTo>
                    <a:pt x="394583" y="123362"/>
                  </a:lnTo>
                  <a:lnTo>
                    <a:pt x="397901" y="120677"/>
                  </a:lnTo>
                  <a:lnTo>
                    <a:pt x="399750" y="119936"/>
                  </a:lnTo>
                  <a:lnTo>
                    <a:pt x="401846" y="120060"/>
                  </a:lnTo>
                  <a:lnTo>
                    <a:pt x="403326" y="119814"/>
                  </a:lnTo>
                  <a:lnTo>
                    <a:pt x="405299" y="118581"/>
                  </a:lnTo>
                  <a:lnTo>
                    <a:pt x="407518" y="117102"/>
                  </a:lnTo>
                  <a:lnTo>
                    <a:pt x="409737" y="116361"/>
                  </a:lnTo>
                  <a:lnTo>
                    <a:pt x="410724" y="115128"/>
                  </a:lnTo>
                  <a:lnTo>
                    <a:pt x="412080" y="113894"/>
                  </a:lnTo>
                  <a:lnTo>
                    <a:pt x="413314" y="112664"/>
                  </a:lnTo>
                  <a:lnTo>
                    <a:pt x="415040" y="111060"/>
                  </a:lnTo>
                  <a:lnTo>
                    <a:pt x="416396" y="109581"/>
                  </a:lnTo>
                  <a:lnTo>
                    <a:pt x="417999" y="108840"/>
                  </a:lnTo>
                  <a:lnTo>
                    <a:pt x="419232" y="108223"/>
                  </a:lnTo>
                  <a:lnTo>
                    <a:pt x="421204" y="106744"/>
                  </a:lnTo>
                  <a:lnTo>
                    <a:pt x="424657" y="105510"/>
                  </a:lnTo>
                  <a:lnTo>
                    <a:pt x="427740" y="106127"/>
                  </a:lnTo>
                  <a:lnTo>
                    <a:pt x="430822" y="105881"/>
                  </a:lnTo>
                  <a:lnTo>
                    <a:pt x="434152" y="104772"/>
                  </a:lnTo>
                  <a:lnTo>
                    <a:pt x="436618" y="102676"/>
                  </a:lnTo>
                  <a:lnTo>
                    <a:pt x="440716" y="97940"/>
                  </a:lnTo>
                  <a:lnTo>
                    <a:pt x="442277" y="96473"/>
                  </a:lnTo>
                  <a:lnTo>
                    <a:pt x="442976" y="95158"/>
                  </a:lnTo>
                  <a:lnTo>
                    <a:pt x="443156" y="94468"/>
                  </a:lnTo>
                  <a:lnTo>
                    <a:pt x="443360" y="93688"/>
                  </a:lnTo>
                  <a:lnTo>
                    <a:pt x="444423" y="91157"/>
                  </a:lnTo>
                  <a:lnTo>
                    <a:pt x="444423" y="88599"/>
                  </a:lnTo>
                  <a:lnTo>
                    <a:pt x="444263" y="86361"/>
                  </a:lnTo>
                  <a:lnTo>
                    <a:pt x="442984" y="84280"/>
                  </a:lnTo>
                  <a:lnTo>
                    <a:pt x="441705" y="82843"/>
                  </a:lnTo>
                  <a:lnTo>
                    <a:pt x="440266" y="82044"/>
                  </a:lnTo>
                  <a:lnTo>
                    <a:pt x="437868" y="81242"/>
                  </a:lnTo>
                  <a:lnTo>
                    <a:pt x="435296" y="81245"/>
                  </a:lnTo>
                  <a:lnTo>
                    <a:pt x="427380" y="81865"/>
                  </a:lnTo>
                  <a:lnTo>
                    <a:pt x="423692" y="81555"/>
                  </a:lnTo>
                  <a:lnTo>
                    <a:pt x="420552" y="80938"/>
                  </a:lnTo>
                  <a:lnTo>
                    <a:pt x="418826" y="80862"/>
                  </a:lnTo>
                  <a:lnTo>
                    <a:pt x="416473" y="80631"/>
                  </a:lnTo>
                  <a:lnTo>
                    <a:pt x="414903" y="80243"/>
                  </a:lnTo>
                  <a:lnTo>
                    <a:pt x="413013" y="78776"/>
                  </a:lnTo>
                  <a:lnTo>
                    <a:pt x="411890" y="73906"/>
                  </a:lnTo>
                  <a:lnTo>
                    <a:pt x="412114" y="71895"/>
                  </a:lnTo>
                  <a:lnTo>
                    <a:pt x="412962" y="69113"/>
                  </a:lnTo>
                  <a:lnTo>
                    <a:pt x="413186" y="66792"/>
                  </a:lnTo>
                  <a:lnTo>
                    <a:pt x="414195" y="64860"/>
                  </a:lnTo>
                  <a:lnTo>
                    <a:pt x="414650" y="61999"/>
                  </a:lnTo>
                  <a:lnTo>
                    <a:pt x="415187" y="59681"/>
                  </a:lnTo>
                  <a:lnTo>
                    <a:pt x="416018" y="53572"/>
                  </a:lnTo>
                  <a:lnTo>
                    <a:pt x="416550" y="50480"/>
                  </a:lnTo>
                  <a:lnTo>
                    <a:pt x="418571" y="47002"/>
                  </a:lnTo>
                  <a:lnTo>
                    <a:pt x="419501" y="44914"/>
                  </a:lnTo>
                  <a:lnTo>
                    <a:pt x="419802" y="42363"/>
                  </a:lnTo>
                  <a:lnTo>
                    <a:pt x="420106" y="40662"/>
                  </a:lnTo>
                  <a:lnTo>
                    <a:pt x="420079" y="35559"/>
                  </a:lnTo>
                  <a:lnTo>
                    <a:pt x="420926" y="32390"/>
                  </a:lnTo>
                  <a:lnTo>
                    <a:pt x="422014" y="30610"/>
                  </a:lnTo>
                  <a:lnTo>
                    <a:pt x="424430" y="27597"/>
                  </a:lnTo>
                  <a:lnTo>
                    <a:pt x="427084" y="25355"/>
                  </a:lnTo>
                  <a:lnTo>
                    <a:pt x="430916" y="23265"/>
                  </a:lnTo>
                  <a:lnTo>
                    <a:pt x="433808" y="21488"/>
                  </a:lnTo>
                  <a:lnTo>
                    <a:pt x="437793" y="18858"/>
                  </a:lnTo>
                  <a:lnTo>
                    <a:pt x="441240" y="18162"/>
                  </a:lnTo>
                  <a:lnTo>
                    <a:pt x="444607" y="17078"/>
                  </a:lnTo>
                  <a:lnTo>
                    <a:pt x="447738" y="16072"/>
                  </a:lnTo>
                  <a:lnTo>
                    <a:pt x="448195" y="15829"/>
                  </a:lnTo>
                  <a:lnTo>
                    <a:pt x="450012" y="14425"/>
                  </a:lnTo>
                  <a:lnTo>
                    <a:pt x="450841" y="13180"/>
                  </a:lnTo>
                  <a:lnTo>
                    <a:pt x="452637" y="12077"/>
                  </a:lnTo>
                  <a:lnTo>
                    <a:pt x="452913" y="10279"/>
                  </a:lnTo>
                  <a:lnTo>
                    <a:pt x="454432" y="8900"/>
                  </a:lnTo>
                  <a:lnTo>
                    <a:pt x="457056" y="8347"/>
                  </a:lnTo>
                  <a:lnTo>
                    <a:pt x="458161" y="7658"/>
                  </a:lnTo>
                  <a:lnTo>
                    <a:pt x="459819" y="6689"/>
                  </a:lnTo>
                  <a:lnTo>
                    <a:pt x="461614" y="5723"/>
                  </a:lnTo>
                  <a:lnTo>
                    <a:pt x="463134" y="5446"/>
                  </a:lnTo>
                  <a:lnTo>
                    <a:pt x="464377" y="5446"/>
                  </a:lnTo>
                  <a:lnTo>
                    <a:pt x="467001" y="5583"/>
                  </a:lnTo>
                  <a:lnTo>
                    <a:pt x="468797" y="5859"/>
                  </a:lnTo>
                  <a:lnTo>
                    <a:pt x="471835" y="6135"/>
                  </a:lnTo>
                  <a:lnTo>
                    <a:pt x="473907" y="5860"/>
                  </a:lnTo>
                  <a:lnTo>
                    <a:pt x="478741" y="5170"/>
                  </a:lnTo>
                  <a:lnTo>
                    <a:pt x="482487" y="3119"/>
                  </a:lnTo>
                  <a:lnTo>
                    <a:pt x="482609" y="3374"/>
                  </a:lnTo>
                  <a:lnTo>
                    <a:pt x="490502" y="941"/>
                  </a:lnTo>
                  <a:lnTo>
                    <a:pt x="492765" y="0"/>
                  </a:lnTo>
                  <a:lnTo>
                    <a:pt x="493897" y="0"/>
                  </a:lnTo>
                  <a:lnTo>
                    <a:pt x="495595" y="377"/>
                  </a:lnTo>
                  <a:lnTo>
                    <a:pt x="497104" y="1318"/>
                  </a:lnTo>
                  <a:lnTo>
                    <a:pt x="499367" y="2640"/>
                  </a:lnTo>
                  <a:lnTo>
                    <a:pt x="501253" y="3769"/>
                  </a:lnTo>
                  <a:lnTo>
                    <a:pt x="502951" y="4526"/>
                  </a:lnTo>
                  <a:lnTo>
                    <a:pt x="504460" y="4526"/>
                  </a:lnTo>
                  <a:lnTo>
                    <a:pt x="506346" y="3961"/>
                  </a:lnTo>
                  <a:lnTo>
                    <a:pt x="508232" y="3016"/>
                  </a:lnTo>
                  <a:lnTo>
                    <a:pt x="509552" y="2828"/>
                  </a:lnTo>
                  <a:lnTo>
                    <a:pt x="512382" y="3581"/>
                  </a:lnTo>
                  <a:lnTo>
                    <a:pt x="515400" y="3581"/>
                  </a:lnTo>
                  <a:lnTo>
                    <a:pt x="517474" y="3204"/>
                  </a:lnTo>
                  <a:lnTo>
                    <a:pt x="518606" y="4903"/>
                  </a:lnTo>
                  <a:lnTo>
                    <a:pt x="521058" y="5656"/>
                  </a:lnTo>
                  <a:lnTo>
                    <a:pt x="523128" y="6777"/>
                  </a:lnTo>
                  <a:lnTo>
                    <a:pt x="527215" y="5899"/>
                  </a:lnTo>
                  <a:lnTo>
                    <a:pt x="529256" y="5610"/>
                  </a:lnTo>
                  <a:lnTo>
                    <a:pt x="533048" y="5024"/>
                  </a:lnTo>
                  <a:lnTo>
                    <a:pt x="537131" y="6194"/>
                  </a:lnTo>
                  <a:lnTo>
                    <a:pt x="538298" y="8235"/>
                  </a:lnTo>
                  <a:lnTo>
                    <a:pt x="539465" y="11148"/>
                  </a:lnTo>
                  <a:lnTo>
                    <a:pt x="541506" y="13192"/>
                  </a:lnTo>
                  <a:lnTo>
                    <a:pt x="545988" y="14426"/>
                  </a:lnTo>
                  <a:lnTo>
                    <a:pt x="548214" y="13347"/>
                  </a:lnTo>
                  <a:lnTo>
                    <a:pt x="548656" y="14890"/>
                  </a:lnTo>
                  <a:lnTo>
                    <a:pt x="551552" y="16749"/>
                  </a:lnTo>
                  <a:lnTo>
                    <a:pt x="557446" y="21170"/>
                  </a:lnTo>
                  <a:lnTo>
                    <a:pt x="559472" y="23748"/>
                  </a:lnTo>
                  <a:lnTo>
                    <a:pt x="561682" y="27247"/>
                  </a:lnTo>
                  <a:lnTo>
                    <a:pt x="560761" y="33326"/>
                  </a:lnTo>
                  <a:lnTo>
                    <a:pt x="557446" y="37378"/>
                  </a:lnTo>
                  <a:lnTo>
                    <a:pt x="554131" y="41798"/>
                  </a:lnTo>
                  <a:lnTo>
                    <a:pt x="551921" y="44559"/>
                  </a:lnTo>
                  <a:lnTo>
                    <a:pt x="551494" y="47080"/>
                  </a:lnTo>
                  <a:lnTo>
                    <a:pt x="552109" y="49386"/>
                  </a:lnTo>
                  <a:lnTo>
                    <a:pt x="552570" y="53225"/>
                  </a:lnTo>
                  <a:lnTo>
                    <a:pt x="552109" y="55224"/>
                  </a:lnTo>
                  <a:lnTo>
                    <a:pt x="551955" y="58757"/>
                  </a:lnTo>
                  <a:lnTo>
                    <a:pt x="552109" y="61983"/>
                  </a:lnTo>
                  <a:lnTo>
                    <a:pt x="552878" y="64134"/>
                  </a:lnTo>
                  <a:lnTo>
                    <a:pt x="555028" y="66288"/>
                  </a:lnTo>
                  <a:lnTo>
                    <a:pt x="556258" y="67053"/>
                  </a:lnTo>
                  <a:lnTo>
                    <a:pt x="555796" y="73202"/>
                  </a:lnTo>
                  <a:lnTo>
                    <a:pt x="556258" y="73663"/>
                  </a:lnTo>
                  <a:lnTo>
                    <a:pt x="557026" y="74277"/>
                  </a:lnTo>
                  <a:lnTo>
                    <a:pt x="557794" y="75046"/>
                  </a:lnTo>
                  <a:lnTo>
                    <a:pt x="559023" y="75966"/>
                  </a:lnTo>
                  <a:lnTo>
                    <a:pt x="560406" y="76889"/>
                  </a:lnTo>
                  <a:lnTo>
                    <a:pt x="561328" y="77810"/>
                  </a:lnTo>
                  <a:lnTo>
                    <a:pt x="561174" y="78733"/>
                  </a:lnTo>
                  <a:lnTo>
                    <a:pt x="560252" y="79808"/>
                  </a:lnTo>
                  <a:lnTo>
                    <a:pt x="559484" y="83034"/>
                  </a:lnTo>
                  <a:lnTo>
                    <a:pt x="559792" y="85492"/>
                  </a:lnTo>
                  <a:lnTo>
                    <a:pt x="561789" y="85492"/>
                  </a:lnTo>
                  <a:lnTo>
                    <a:pt x="565016" y="83803"/>
                  </a:lnTo>
                  <a:lnTo>
                    <a:pt x="566092" y="85340"/>
                  </a:lnTo>
                  <a:lnTo>
                    <a:pt x="566706" y="88259"/>
                  </a:lnTo>
                  <a:lnTo>
                    <a:pt x="567320" y="91179"/>
                  </a:lnTo>
                  <a:lnTo>
                    <a:pt x="568243" y="93791"/>
                  </a:lnTo>
                  <a:lnTo>
                    <a:pt x="568703" y="96096"/>
                  </a:lnTo>
                  <a:lnTo>
                    <a:pt x="569011" y="98860"/>
                  </a:lnTo>
                  <a:lnTo>
                    <a:pt x="568703" y="101166"/>
                  </a:lnTo>
                  <a:lnTo>
                    <a:pt x="570240" y="102855"/>
                  </a:lnTo>
                  <a:lnTo>
                    <a:pt x="571526" y="103353"/>
                  </a:lnTo>
                  <a:lnTo>
                    <a:pt x="573210" y="105456"/>
                  </a:lnTo>
                  <a:lnTo>
                    <a:pt x="574388" y="110845"/>
                  </a:lnTo>
                  <a:lnTo>
                    <a:pt x="574696" y="114842"/>
                  </a:lnTo>
                  <a:lnTo>
                    <a:pt x="575316" y="119775"/>
                  </a:lnTo>
                  <a:lnTo>
                    <a:pt x="575736" y="123141"/>
                  </a:lnTo>
                  <a:lnTo>
                    <a:pt x="577922" y="124213"/>
                  </a:lnTo>
                  <a:lnTo>
                    <a:pt x="578537" y="126364"/>
                  </a:lnTo>
                  <a:lnTo>
                    <a:pt x="578383" y="128824"/>
                  </a:lnTo>
                  <a:lnTo>
                    <a:pt x="581303" y="131743"/>
                  </a:lnTo>
                  <a:lnTo>
                    <a:pt x="583915" y="132970"/>
                  </a:lnTo>
                  <a:lnTo>
                    <a:pt x="585452" y="131282"/>
                  </a:lnTo>
                  <a:lnTo>
                    <a:pt x="586835" y="130513"/>
                  </a:lnTo>
                  <a:lnTo>
                    <a:pt x="587603" y="131436"/>
                  </a:lnTo>
                  <a:lnTo>
                    <a:pt x="588064" y="133739"/>
                  </a:lnTo>
                  <a:lnTo>
                    <a:pt x="588832" y="135890"/>
                  </a:lnTo>
                  <a:lnTo>
                    <a:pt x="590983" y="136965"/>
                  </a:lnTo>
                  <a:lnTo>
                    <a:pt x="591598" y="138809"/>
                  </a:lnTo>
                  <a:lnTo>
                    <a:pt x="590983" y="141421"/>
                  </a:lnTo>
                  <a:lnTo>
                    <a:pt x="590368" y="144496"/>
                  </a:lnTo>
                  <a:lnTo>
                    <a:pt x="591598" y="146801"/>
                  </a:lnTo>
                  <a:lnTo>
                    <a:pt x="592922" y="148229"/>
                  </a:lnTo>
                  <a:lnTo>
                    <a:pt x="594296" y="151206"/>
                  </a:lnTo>
                  <a:lnTo>
                    <a:pt x="594754" y="154183"/>
                  </a:lnTo>
                  <a:lnTo>
                    <a:pt x="594983" y="157618"/>
                  </a:lnTo>
                  <a:lnTo>
                    <a:pt x="595212" y="161054"/>
                  </a:lnTo>
                  <a:lnTo>
                    <a:pt x="596815" y="164717"/>
                  </a:lnTo>
                  <a:lnTo>
                    <a:pt x="599106" y="167694"/>
                  </a:lnTo>
                  <a:lnTo>
                    <a:pt x="601167" y="168381"/>
                  </a:lnTo>
                  <a:lnTo>
                    <a:pt x="602770" y="168611"/>
                  </a:lnTo>
                  <a:lnTo>
                    <a:pt x="605288" y="169298"/>
                  </a:lnTo>
                  <a:lnTo>
                    <a:pt x="607808" y="172962"/>
                  </a:lnTo>
                  <a:lnTo>
                    <a:pt x="608266" y="175938"/>
                  </a:lnTo>
                  <a:lnTo>
                    <a:pt x="609411" y="179146"/>
                  </a:lnTo>
                  <a:lnTo>
                    <a:pt x="608953" y="181893"/>
                  </a:lnTo>
                  <a:lnTo>
                    <a:pt x="607808" y="185100"/>
                  </a:lnTo>
                  <a:lnTo>
                    <a:pt x="607579" y="187618"/>
                  </a:lnTo>
                  <a:lnTo>
                    <a:pt x="608724" y="190596"/>
                  </a:lnTo>
                  <a:lnTo>
                    <a:pt x="611014" y="192199"/>
                  </a:lnTo>
                  <a:lnTo>
                    <a:pt x="613533" y="193113"/>
                  </a:lnTo>
                  <a:lnTo>
                    <a:pt x="615594" y="194031"/>
                  </a:lnTo>
                  <a:lnTo>
                    <a:pt x="617197" y="195863"/>
                  </a:lnTo>
                  <a:lnTo>
                    <a:pt x="617197" y="198611"/>
                  </a:lnTo>
                  <a:lnTo>
                    <a:pt x="615365" y="202048"/>
                  </a:lnTo>
                  <a:lnTo>
                    <a:pt x="613075" y="205024"/>
                  </a:lnTo>
                  <a:lnTo>
                    <a:pt x="615365" y="208460"/>
                  </a:lnTo>
                  <a:lnTo>
                    <a:pt x="617426" y="211206"/>
                  </a:lnTo>
                  <a:lnTo>
                    <a:pt x="618800" y="212810"/>
                  </a:lnTo>
                  <a:lnTo>
                    <a:pt x="625899" y="216014"/>
                  </a:lnTo>
                  <a:lnTo>
                    <a:pt x="631926" y="217518"/>
                  </a:lnTo>
                  <a:lnTo>
                    <a:pt x="636164" y="219335"/>
                  </a:lnTo>
                  <a:lnTo>
                    <a:pt x="643087" y="222288"/>
                  </a:lnTo>
                  <a:lnTo>
                    <a:pt x="647691" y="226340"/>
                  </a:lnTo>
                  <a:lnTo>
                    <a:pt x="649902" y="229839"/>
                  </a:lnTo>
                  <a:lnTo>
                    <a:pt x="653401" y="233153"/>
                  </a:lnTo>
                  <a:lnTo>
                    <a:pt x="660558" y="236543"/>
                  </a:lnTo>
                  <a:lnTo>
                    <a:pt x="663567" y="239004"/>
                  </a:lnTo>
                  <a:lnTo>
                    <a:pt x="666713" y="240918"/>
                  </a:lnTo>
                  <a:lnTo>
                    <a:pt x="670542" y="244475"/>
                  </a:lnTo>
                  <a:lnTo>
                    <a:pt x="663962" y="252272"/>
                  </a:lnTo>
                  <a:lnTo>
                    <a:pt x="658855" y="257892"/>
                  </a:lnTo>
                  <a:lnTo>
                    <a:pt x="654258" y="260446"/>
                  </a:lnTo>
                  <a:lnTo>
                    <a:pt x="650683" y="264529"/>
                  </a:lnTo>
                  <a:lnTo>
                    <a:pt x="645064" y="269642"/>
                  </a:lnTo>
                  <a:lnTo>
                    <a:pt x="637581" y="272375"/>
                  </a:lnTo>
                  <a:lnTo>
                    <a:pt x="634572" y="274289"/>
                  </a:lnTo>
                  <a:lnTo>
                    <a:pt x="632521" y="274973"/>
                  </a:lnTo>
                  <a:lnTo>
                    <a:pt x="630879" y="276206"/>
                  </a:lnTo>
                  <a:lnTo>
                    <a:pt x="628965" y="277846"/>
                  </a:lnTo>
                  <a:lnTo>
                    <a:pt x="627871" y="279077"/>
                  </a:lnTo>
                  <a:lnTo>
                    <a:pt x="626503" y="279213"/>
                  </a:lnTo>
                  <a:lnTo>
                    <a:pt x="625682" y="280034"/>
                  </a:lnTo>
                  <a:lnTo>
                    <a:pt x="625135" y="280170"/>
                  </a:lnTo>
                  <a:lnTo>
                    <a:pt x="623904" y="281813"/>
                  </a:lnTo>
                  <a:lnTo>
                    <a:pt x="620896" y="285231"/>
                  </a:lnTo>
                  <a:lnTo>
                    <a:pt x="619117" y="28632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7" name="object 6">
              <a:extLst>
                <a:ext uri="{FF2B5EF4-FFF2-40B4-BE49-F238E27FC236}">
                  <a16:creationId xmlns:a16="http://schemas.microsoft.com/office/drawing/2014/main" id="{36AF93FA-23F0-4E6A-A79B-E17223AA3396}"/>
                </a:ext>
              </a:extLst>
            </p:cNvPr>
            <p:cNvSpPr/>
            <p:nvPr/>
          </p:nvSpPr>
          <p:spPr>
            <a:xfrm>
              <a:off x="9192170" y="380079"/>
              <a:ext cx="433082" cy="213170"/>
            </a:xfrm>
            <a:custGeom>
              <a:avLst/>
              <a:gdLst/>
              <a:ahLst/>
              <a:cxnLst/>
              <a:rect l="l" t="t" r="r" b="b"/>
              <a:pathLst>
                <a:path w="670542" h="330051">
                  <a:moveTo>
                    <a:pt x="15891" y="151959"/>
                  </a:moveTo>
                  <a:lnTo>
                    <a:pt x="15636" y="151910"/>
                  </a:lnTo>
                  <a:lnTo>
                    <a:pt x="15280" y="150944"/>
                  </a:lnTo>
                  <a:lnTo>
                    <a:pt x="15275" y="150330"/>
                  </a:lnTo>
                  <a:lnTo>
                    <a:pt x="14566" y="148714"/>
                  </a:lnTo>
                  <a:lnTo>
                    <a:pt x="13817" y="147062"/>
                  </a:lnTo>
                  <a:lnTo>
                    <a:pt x="12806" y="146187"/>
                  </a:lnTo>
                  <a:lnTo>
                    <a:pt x="12185" y="145804"/>
                  </a:lnTo>
                  <a:lnTo>
                    <a:pt x="11832" y="145227"/>
                  </a:lnTo>
                  <a:lnTo>
                    <a:pt x="10386" y="143198"/>
                  </a:lnTo>
                  <a:lnTo>
                    <a:pt x="10457" y="142542"/>
                  </a:lnTo>
                  <a:lnTo>
                    <a:pt x="10297" y="141849"/>
                  </a:lnTo>
                  <a:lnTo>
                    <a:pt x="9370" y="141819"/>
                  </a:lnTo>
                  <a:lnTo>
                    <a:pt x="8785" y="141090"/>
                  </a:lnTo>
                  <a:lnTo>
                    <a:pt x="8470" y="140398"/>
                  </a:lnTo>
                  <a:lnTo>
                    <a:pt x="8193" y="139668"/>
                  </a:lnTo>
                  <a:lnTo>
                    <a:pt x="8152" y="139358"/>
                  </a:lnTo>
                  <a:lnTo>
                    <a:pt x="8455" y="138818"/>
                  </a:lnTo>
                  <a:lnTo>
                    <a:pt x="9263" y="138459"/>
                  </a:lnTo>
                  <a:lnTo>
                    <a:pt x="9954" y="138028"/>
                  </a:lnTo>
                  <a:lnTo>
                    <a:pt x="9910" y="137487"/>
                  </a:lnTo>
                  <a:lnTo>
                    <a:pt x="9552" y="136296"/>
                  </a:lnTo>
                  <a:lnTo>
                    <a:pt x="9621" y="135409"/>
                  </a:lnTo>
                  <a:lnTo>
                    <a:pt x="9464" y="135179"/>
                  </a:lnTo>
                  <a:lnTo>
                    <a:pt x="9230" y="134911"/>
                  </a:lnTo>
                  <a:lnTo>
                    <a:pt x="8959" y="134759"/>
                  </a:lnTo>
                  <a:lnTo>
                    <a:pt x="8339" y="134492"/>
                  </a:lnTo>
                  <a:lnTo>
                    <a:pt x="8030" y="134419"/>
                  </a:lnTo>
                  <a:lnTo>
                    <a:pt x="7297" y="134468"/>
                  </a:lnTo>
                  <a:lnTo>
                    <a:pt x="7027" y="134583"/>
                  </a:lnTo>
                  <a:lnTo>
                    <a:pt x="6449" y="134589"/>
                  </a:lnTo>
                  <a:lnTo>
                    <a:pt x="6022" y="134364"/>
                  </a:lnTo>
                  <a:lnTo>
                    <a:pt x="5634" y="134134"/>
                  </a:lnTo>
                  <a:lnTo>
                    <a:pt x="5401" y="133945"/>
                  </a:lnTo>
                  <a:lnTo>
                    <a:pt x="5129" y="133678"/>
                  </a:lnTo>
                  <a:lnTo>
                    <a:pt x="4926" y="132597"/>
                  </a:lnTo>
                  <a:lnTo>
                    <a:pt x="5229" y="132013"/>
                  </a:lnTo>
                  <a:lnTo>
                    <a:pt x="5729" y="131855"/>
                  </a:lnTo>
                  <a:lnTo>
                    <a:pt x="6465" y="132159"/>
                  </a:lnTo>
                  <a:lnTo>
                    <a:pt x="6735" y="132153"/>
                  </a:lnTo>
                  <a:lnTo>
                    <a:pt x="7081" y="131959"/>
                  </a:lnTo>
                  <a:lnTo>
                    <a:pt x="7466" y="131880"/>
                  </a:lnTo>
                  <a:lnTo>
                    <a:pt x="7740" y="132263"/>
                  </a:lnTo>
                  <a:lnTo>
                    <a:pt x="7476" y="132955"/>
                  </a:lnTo>
                  <a:lnTo>
                    <a:pt x="7907" y="133648"/>
                  </a:lnTo>
                  <a:lnTo>
                    <a:pt x="8294" y="133720"/>
                  </a:lnTo>
                  <a:lnTo>
                    <a:pt x="8912" y="133830"/>
                  </a:lnTo>
                  <a:lnTo>
                    <a:pt x="9183" y="133830"/>
                  </a:lnTo>
                  <a:lnTo>
                    <a:pt x="9796" y="133362"/>
                  </a:lnTo>
                  <a:lnTo>
                    <a:pt x="10248" y="132196"/>
                  </a:lnTo>
                  <a:lnTo>
                    <a:pt x="10783" y="131576"/>
                  </a:lnTo>
                  <a:lnTo>
                    <a:pt x="10508" y="131035"/>
                  </a:lnTo>
                  <a:lnTo>
                    <a:pt x="9847" y="130543"/>
                  </a:lnTo>
                  <a:lnTo>
                    <a:pt x="8955" y="129972"/>
                  </a:lnTo>
                  <a:lnTo>
                    <a:pt x="8681" y="129626"/>
                  </a:lnTo>
                  <a:lnTo>
                    <a:pt x="8126" y="128010"/>
                  </a:lnTo>
                  <a:lnTo>
                    <a:pt x="8239" y="127621"/>
                  </a:lnTo>
                  <a:lnTo>
                    <a:pt x="8390" y="127311"/>
                  </a:lnTo>
                  <a:lnTo>
                    <a:pt x="8616" y="126844"/>
                  </a:lnTo>
                  <a:lnTo>
                    <a:pt x="9324" y="125300"/>
                  </a:lnTo>
                  <a:lnTo>
                    <a:pt x="10413" y="125580"/>
                  </a:lnTo>
                  <a:lnTo>
                    <a:pt x="9970" y="126989"/>
                  </a:lnTo>
                  <a:lnTo>
                    <a:pt x="9626" y="127457"/>
                  </a:lnTo>
                  <a:lnTo>
                    <a:pt x="9136" y="128775"/>
                  </a:lnTo>
                  <a:lnTo>
                    <a:pt x="12470" y="130324"/>
                  </a:lnTo>
                  <a:lnTo>
                    <a:pt x="13240" y="130081"/>
                  </a:lnTo>
                  <a:lnTo>
                    <a:pt x="13391" y="129772"/>
                  </a:lnTo>
                  <a:lnTo>
                    <a:pt x="13695" y="129303"/>
                  </a:lnTo>
                  <a:lnTo>
                    <a:pt x="13770" y="128994"/>
                  </a:lnTo>
                  <a:lnTo>
                    <a:pt x="12685" y="128544"/>
                  </a:lnTo>
                  <a:lnTo>
                    <a:pt x="12446" y="127737"/>
                  </a:lnTo>
                  <a:lnTo>
                    <a:pt x="12441" y="127117"/>
                  </a:lnTo>
                  <a:lnTo>
                    <a:pt x="12553" y="126692"/>
                  </a:lnTo>
                  <a:lnTo>
                    <a:pt x="13093" y="126728"/>
                  </a:lnTo>
                  <a:lnTo>
                    <a:pt x="13259" y="127998"/>
                  </a:lnTo>
                  <a:lnTo>
                    <a:pt x="13379" y="128459"/>
                  </a:lnTo>
                  <a:lnTo>
                    <a:pt x="13882" y="128569"/>
                  </a:lnTo>
                  <a:lnTo>
                    <a:pt x="14614" y="128447"/>
                  </a:lnTo>
                  <a:lnTo>
                    <a:pt x="16768" y="127694"/>
                  </a:lnTo>
                  <a:lnTo>
                    <a:pt x="17691" y="127299"/>
                  </a:lnTo>
                  <a:lnTo>
                    <a:pt x="18566" y="125859"/>
                  </a:lnTo>
                  <a:lnTo>
                    <a:pt x="19252" y="124930"/>
                  </a:lnTo>
                  <a:lnTo>
                    <a:pt x="19983" y="124614"/>
                  </a:lnTo>
                  <a:lnTo>
                    <a:pt x="21945" y="123975"/>
                  </a:lnTo>
                  <a:lnTo>
                    <a:pt x="22901" y="123004"/>
                  </a:lnTo>
                  <a:lnTo>
                    <a:pt x="23663" y="121795"/>
                  </a:lnTo>
                  <a:lnTo>
                    <a:pt x="23955" y="119978"/>
                  </a:lnTo>
                  <a:lnTo>
                    <a:pt x="25042" y="116418"/>
                  </a:lnTo>
                  <a:lnTo>
                    <a:pt x="25462" y="116029"/>
                  </a:lnTo>
                  <a:lnTo>
                    <a:pt x="25325" y="113672"/>
                  </a:lnTo>
                  <a:lnTo>
                    <a:pt x="25112" y="111400"/>
                  </a:lnTo>
                  <a:lnTo>
                    <a:pt x="24232" y="107894"/>
                  </a:lnTo>
                  <a:lnTo>
                    <a:pt x="23561" y="106278"/>
                  </a:lnTo>
                  <a:lnTo>
                    <a:pt x="22732" y="104243"/>
                  </a:lnTo>
                  <a:lnTo>
                    <a:pt x="21986" y="102937"/>
                  </a:lnTo>
                  <a:lnTo>
                    <a:pt x="20657" y="100981"/>
                  </a:lnTo>
                  <a:lnTo>
                    <a:pt x="18509" y="98186"/>
                  </a:lnTo>
                  <a:lnTo>
                    <a:pt x="17257" y="96345"/>
                  </a:lnTo>
                  <a:lnTo>
                    <a:pt x="14998" y="94049"/>
                  </a:lnTo>
                  <a:lnTo>
                    <a:pt x="13274" y="91169"/>
                  </a:lnTo>
                  <a:lnTo>
                    <a:pt x="12516" y="90346"/>
                  </a:lnTo>
                  <a:lnTo>
                    <a:pt x="14857" y="88839"/>
                  </a:lnTo>
                  <a:lnTo>
                    <a:pt x="17602" y="88994"/>
                  </a:lnTo>
                  <a:lnTo>
                    <a:pt x="18310" y="89380"/>
                  </a:lnTo>
                  <a:lnTo>
                    <a:pt x="24441" y="92162"/>
                  </a:lnTo>
                  <a:lnTo>
                    <a:pt x="26640" y="92703"/>
                  </a:lnTo>
                  <a:lnTo>
                    <a:pt x="29463" y="92858"/>
                  </a:lnTo>
                  <a:lnTo>
                    <a:pt x="33867" y="95021"/>
                  </a:lnTo>
                  <a:lnTo>
                    <a:pt x="35835" y="96643"/>
                  </a:lnTo>
                  <a:lnTo>
                    <a:pt x="39059" y="98265"/>
                  </a:lnTo>
                  <a:lnTo>
                    <a:pt x="41185" y="100045"/>
                  </a:lnTo>
                  <a:lnTo>
                    <a:pt x="45438" y="103444"/>
                  </a:lnTo>
                  <a:lnTo>
                    <a:pt x="48663" y="105376"/>
                  </a:lnTo>
                  <a:lnTo>
                    <a:pt x="54024" y="110862"/>
                  </a:lnTo>
                  <a:lnTo>
                    <a:pt x="55755" y="111947"/>
                  </a:lnTo>
                  <a:lnTo>
                    <a:pt x="59771" y="115190"/>
                  </a:lnTo>
                  <a:lnTo>
                    <a:pt x="64415" y="118438"/>
                  </a:lnTo>
                  <a:lnTo>
                    <a:pt x="67561" y="120136"/>
                  </a:lnTo>
                  <a:lnTo>
                    <a:pt x="72037" y="121373"/>
                  </a:lnTo>
                  <a:lnTo>
                    <a:pt x="74318" y="122843"/>
                  </a:lnTo>
                  <a:lnTo>
                    <a:pt x="81389" y="125236"/>
                  </a:lnTo>
                  <a:lnTo>
                    <a:pt x="84614" y="127013"/>
                  </a:lnTo>
                  <a:lnTo>
                    <a:pt x="86580" y="128174"/>
                  </a:lnTo>
                  <a:lnTo>
                    <a:pt x="89174" y="129331"/>
                  </a:lnTo>
                  <a:lnTo>
                    <a:pt x="96161" y="130798"/>
                  </a:lnTo>
                  <a:lnTo>
                    <a:pt x="97811" y="131339"/>
                  </a:lnTo>
                  <a:lnTo>
                    <a:pt x="100482" y="132420"/>
                  </a:lnTo>
                  <a:lnTo>
                    <a:pt x="103548" y="133888"/>
                  </a:lnTo>
                  <a:lnTo>
                    <a:pt x="106380" y="135513"/>
                  </a:lnTo>
                  <a:lnTo>
                    <a:pt x="108107" y="135898"/>
                  </a:lnTo>
                  <a:lnTo>
                    <a:pt x="112034" y="137056"/>
                  </a:lnTo>
                  <a:lnTo>
                    <a:pt x="114548" y="137985"/>
                  </a:lnTo>
                  <a:lnTo>
                    <a:pt x="117451" y="138293"/>
                  </a:lnTo>
                  <a:lnTo>
                    <a:pt x="121454" y="138988"/>
                  </a:lnTo>
                  <a:lnTo>
                    <a:pt x="126001" y="138754"/>
                  </a:lnTo>
                  <a:lnTo>
                    <a:pt x="130467" y="137979"/>
                  </a:lnTo>
                  <a:lnTo>
                    <a:pt x="132582" y="137515"/>
                  </a:lnTo>
                  <a:lnTo>
                    <a:pt x="137047" y="136509"/>
                  </a:lnTo>
                  <a:lnTo>
                    <a:pt x="140416" y="136044"/>
                  </a:lnTo>
                  <a:lnTo>
                    <a:pt x="146452" y="135580"/>
                  </a:lnTo>
                  <a:lnTo>
                    <a:pt x="146776" y="135589"/>
                  </a:lnTo>
                  <a:lnTo>
                    <a:pt x="149354" y="135656"/>
                  </a:lnTo>
                  <a:lnTo>
                    <a:pt x="153038" y="135425"/>
                  </a:lnTo>
                  <a:lnTo>
                    <a:pt x="158373" y="135811"/>
                  </a:lnTo>
                  <a:lnTo>
                    <a:pt x="161041" y="136196"/>
                  </a:lnTo>
                  <a:lnTo>
                    <a:pt x="164495" y="136813"/>
                  </a:lnTo>
                  <a:lnTo>
                    <a:pt x="169916" y="138821"/>
                  </a:lnTo>
                  <a:lnTo>
                    <a:pt x="173291" y="139441"/>
                  </a:lnTo>
                  <a:lnTo>
                    <a:pt x="176900" y="139747"/>
                  </a:lnTo>
                  <a:lnTo>
                    <a:pt x="187110" y="142761"/>
                  </a:lnTo>
                  <a:lnTo>
                    <a:pt x="190649" y="144614"/>
                  </a:lnTo>
                  <a:lnTo>
                    <a:pt x="193554" y="145309"/>
                  </a:lnTo>
                  <a:lnTo>
                    <a:pt x="196066" y="145774"/>
                  </a:lnTo>
                  <a:lnTo>
                    <a:pt x="197717" y="146546"/>
                  </a:lnTo>
                  <a:lnTo>
                    <a:pt x="199758" y="147086"/>
                  </a:lnTo>
                  <a:lnTo>
                    <a:pt x="201962" y="148709"/>
                  </a:lnTo>
                  <a:lnTo>
                    <a:pt x="205340" y="149790"/>
                  </a:lnTo>
                  <a:lnTo>
                    <a:pt x="207776" y="150795"/>
                  </a:lnTo>
                  <a:lnTo>
                    <a:pt x="210444" y="151105"/>
                  </a:lnTo>
                  <a:lnTo>
                    <a:pt x="212795" y="150795"/>
                  </a:lnTo>
                  <a:lnTo>
                    <a:pt x="216713" y="150252"/>
                  </a:lnTo>
                  <a:lnTo>
                    <a:pt x="220236" y="149171"/>
                  </a:lnTo>
                  <a:lnTo>
                    <a:pt x="226186" y="149775"/>
                  </a:lnTo>
                  <a:lnTo>
                    <a:pt x="233958" y="151002"/>
                  </a:lnTo>
                  <a:lnTo>
                    <a:pt x="242140" y="150595"/>
                  </a:lnTo>
                  <a:lnTo>
                    <a:pt x="249504" y="149775"/>
                  </a:lnTo>
                  <a:lnTo>
                    <a:pt x="256050" y="148955"/>
                  </a:lnTo>
                  <a:lnTo>
                    <a:pt x="262595" y="146913"/>
                  </a:lnTo>
                  <a:lnTo>
                    <a:pt x="267095" y="146500"/>
                  </a:lnTo>
                  <a:lnTo>
                    <a:pt x="274868" y="145273"/>
                  </a:lnTo>
                  <a:lnTo>
                    <a:pt x="283050" y="142819"/>
                  </a:lnTo>
                  <a:lnTo>
                    <a:pt x="287959" y="141184"/>
                  </a:lnTo>
                  <a:lnTo>
                    <a:pt x="294095" y="140364"/>
                  </a:lnTo>
                  <a:lnTo>
                    <a:pt x="300641" y="139547"/>
                  </a:lnTo>
                  <a:lnTo>
                    <a:pt x="310050" y="139957"/>
                  </a:lnTo>
                  <a:lnTo>
                    <a:pt x="316595" y="139957"/>
                  </a:lnTo>
                  <a:lnTo>
                    <a:pt x="323141" y="141185"/>
                  </a:lnTo>
                  <a:lnTo>
                    <a:pt x="333364" y="143499"/>
                  </a:lnTo>
                  <a:lnTo>
                    <a:pt x="341317" y="148402"/>
                  </a:lnTo>
                  <a:lnTo>
                    <a:pt x="344050" y="151816"/>
                  </a:lnTo>
                  <a:lnTo>
                    <a:pt x="346326" y="153411"/>
                  </a:lnTo>
                  <a:lnTo>
                    <a:pt x="348602" y="155686"/>
                  </a:lnTo>
                  <a:lnTo>
                    <a:pt x="355203" y="155458"/>
                  </a:lnTo>
                  <a:lnTo>
                    <a:pt x="359899" y="154201"/>
                  </a:lnTo>
                  <a:lnTo>
                    <a:pt x="362714" y="152591"/>
                  </a:lnTo>
                  <a:lnTo>
                    <a:pt x="365127" y="150680"/>
                  </a:lnTo>
                  <a:lnTo>
                    <a:pt x="366836" y="149574"/>
                  </a:lnTo>
                  <a:lnTo>
                    <a:pt x="369148" y="148469"/>
                  </a:lnTo>
                  <a:lnTo>
                    <a:pt x="371762" y="147063"/>
                  </a:lnTo>
                  <a:lnTo>
                    <a:pt x="373974" y="145252"/>
                  </a:lnTo>
                  <a:lnTo>
                    <a:pt x="374778" y="143845"/>
                  </a:lnTo>
                  <a:lnTo>
                    <a:pt x="376387" y="142235"/>
                  </a:lnTo>
                  <a:lnTo>
                    <a:pt x="377392" y="141130"/>
                  </a:lnTo>
                  <a:lnTo>
                    <a:pt x="378297" y="139423"/>
                  </a:lnTo>
                  <a:lnTo>
                    <a:pt x="379805" y="137211"/>
                  </a:lnTo>
                  <a:lnTo>
                    <a:pt x="381816" y="135000"/>
                  </a:lnTo>
                  <a:lnTo>
                    <a:pt x="382921" y="132585"/>
                  </a:lnTo>
                  <a:lnTo>
                    <a:pt x="383122" y="131078"/>
                  </a:lnTo>
                  <a:lnTo>
                    <a:pt x="383201" y="128371"/>
                  </a:lnTo>
                  <a:lnTo>
                    <a:pt x="384795" y="126093"/>
                  </a:lnTo>
                  <a:lnTo>
                    <a:pt x="387526" y="124730"/>
                  </a:lnTo>
                  <a:lnTo>
                    <a:pt x="390485" y="123590"/>
                  </a:lnTo>
                  <a:lnTo>
                    <a:pt x="393217" y="123363"/>
                  </a:lnTo>
                  <a:lnTo>
                    <a:pt x="394583" y="123362"/>
                  </a:lnTo>
                  <a:lnTo>
                    <a:pt x="397901" y="120677"/>
                  </a:lnTo>
                  <a:lnTo>
                    <a:pt x="399750" y="119936"/>
                  </a:lnTo>
                  <a:lnTo>
                    <a:pt x="401846" y="120060"/>
                  </a:lnTo>
                  <a:lnTo>
                    <a:pt x="403326" y="119814"/>
                  </a:lnTo>
                  <a:lnTo>
                    <a:pt x="405299" y="118581"/>
                  </a:lnTo>
                  <a:lnTo>
                    <a:pt x="407518" y="117102"/>
                  </a:lnTo>
                  <a:lnTo>
                    <a:pt x="409737" y="116361"/>
                  </a:lnTo>
                  <a:lnTo>
                    <a:pt x="410724" y="115128"/>
                  </a:lnTo>
                  <a:lnTo>
                    <a:pt x="412080" y="113894"/>
                  </a:lnTo>
                  <a:lnTo>
                    <a:pt x="413314" y="112664"/>
                  </a:lnTo>
                  <a:lnTo>
                    <a:pt x="415040" y="111060"/>
                  </a:lnTo>
                  <a:lnTo>
                    <a:pt x="416396" y="109581"/>
                  </a:lnTo>
                  <a:lnTo>
                    <a:pt x="417999" y="108840"/>
                  </a:lnTo>
                  <a:lnTo>
                    <a:pt x="419232" y="108223"/>
                  </a:lnTo>
                  <a:lnTo>
                    <a:pt x="421204" y="106744"/>
                  </a:lnTo>
                  <a:lnTo>
                    <a:pt x="424657" y="105510"/>
                  </a:lnTo>
                  <a:lnTo>
                    <a:pt x="427740" y="106127"/>
                  </a:lnTo>
                  <a:lnTo>
                    <a:pt x="430822" y="105881"/>
                  </a:lnTo>
                  <a:lnTo>
                    <a:pt x="434152" y="104772"/>
                  </a:lnTo>
                  <a:lnTo>
                    <a:pt x="436618" y="102676"/>
                  </a:lnTo>
                  <a:lnTo>
                    <a:pt x="440716" y="97940"/>
                  </a:lnTo>
                  <a:lnTo>
                    <a:pt x="442277" y="96473"/>
                  </a:lnTo>
                  <a:lnTo>
                    <a:pt x="442976" y="95158"/>
                  </a:lnTo>
                  <a:lnTo>
                    <a:pt x="443156" y="94468"/>
                  </a:lnTo>
                  <a:lnTo>
                    <a:pt x="443360" y="93688"/>
                  </a:lnTo>
                  <a:lnTo>
                    <a:pt x="444423" y="91157"/>
                  </a:lnTo>
                  <a:lnTo>
                    <a:pt x="444423" y="88599"/>
                  </a:lnTo>
                  <a:lnTo>
                    <a:pt x="444263" y="86361"/>
                  </a:lnTo>
                  <a:lnTo>
                    <a:pt x="442984" y="84280"/>
                  </a:lnTo>
                  <a:lnTo>
                    <a:pt x="441705" y="82843"/>
                  </a:lnTo>
                  <a:lnTo>
                    <a:pt x="440266" y="82044"/>
                  </a:lnTo>
                  <a:lnTo>
                    <a:pt x="437868" y="81242"/>
                  </a:lnTo>
                  <a:lnTo>
                    <a:pt x="435296" y="81245"/>
                  </a:lnTo>
                  <a:lnTo>
                    <a:pt x="427380" y="81865"/>
                  </a:lnTo>
                  <a:lnTo>
                    <a:pt x="423692" y="81555"/>
                  </a:lnTo>
                  <a:lnTo>
                    <a:pt x="420552" y="80938"/>
                  </a:lnTo>
                  <a:lnTo>
                    <a:pt x="418826" y="80862"/>
                  </a:lnTo>
                  <a:lnTo>
                    <a:pt x="416473" y="80631"/>
                  </a:lnTo>
                  <a:lnTo>
                    <a:pt x="414903" y="80243"/>
                  </a:lnTo>
                  <a:lnTo>
                    <a:pt x="413013" y="78776"/>
                  </a:lnTo>
                  <a:lnTo>
                    <a:pt x="411890" y="73906"/>
                  </a:lnTo>
                  <a:lnTo>
                    <a:pt x="412114" y="71895"/>
                  </a:lnTo>
                  <a:lnTo>
                    <a:pt x="412962" y="69113"/>
                  </a:lnTo>
                  <a:lnTo>
                    <a:pt x="413186" y="66792"/>
                  </a:lnTo>
                  <a:lnTo>
                    <a:pt x="414195" y="64860"/>
                  </a:lnTo>
                  <a:lnTo>
                    <a:pt x="414650" y="61999"/>
                  </a:lnTo>
                  <a:lnTo>
                    <a:pt x="415187" y="59681"/>
                  </a:lnTo>
                  <a:lnTo>
                    <a:pt x="416018" y="53572"/>
                  </a:lnTo>
                  <a:lnTo>
                    <a:pt x="416550" y="50480"/>
                  </a:lnTo>
                  <a:lnTo>
                    <a:pt x="418571" y="47002"/>
                  </a:lnTo>
                  <a:lnTo>
                    <a:pt x="419501" y="44914"/>
                  </a:lnTo>
                  <a:lnTo>
                    <a:pt x="419802" y="42363"/>
                  </a:lnTo>
                  <a:lnTo>
                    <a:pt x="420106" y="40662"/>
                  </a:lnTo>
                  <a:lnTo>
                    <a:pt x="420090" y="37569"/>
                  </a:lnTo>
                  <a:lnTo>
                    <a:pt x="420079" y="35559"/>
                  </a:lnTo>
                  <a:lnTo>
                    <a:pt x="420926" y="32390"/>
                  </a:lnTo>
                  <a:lnTo>
                    <a:pt x="422014" y="30610"/>
                  </a:lnTo>
                  <a:lnTo>
                    <a:pt x="424430" y="27597"/>
                  </a:lnTo>
                  <a:lnTo>
                    <a:pt x="427084" y="25355"/>
                  </a:lnTo>
                  <a:lnTo>
                    <a:pt x="430916" y="23265"/>
                  </a:lnTo>
                  <a:lnTo>
                    <a:pt x="433808" y="21488"/>
                  </a:lnTo>
                  <a:lnTo>
                    <a:pt x="437793" y="18858"/>
                  </a:lnTo>
                  <a:lnTo>
                    <a:pt x="441240" y="18162"/>
                  </a:lnTo>
                  <a:lnTo>
                    <a:pt x="444607" y="17078"/>
                  </a:lnTo>
                  <a:lnTo>
                    <a:pt x="447738" y="16072"/>
                  </a:lnTo>
                  <a:lnTo>
                    <a:pt x="448195" y="15829"/>
                  </a:lnTo>
                  <a:lnTo>
                    <a:pt x="450012" y="14425"/>
                  </a:lnTo>
                  <a:lnTo>
                    <a:pt x="450841" y="13180"/>
                  </a:lnTo>
                  <a:lnTo>
                    <a:pt x="452637" y="12077"/>
                  </a:lnTo>
                  <a:lnTo>
                    <a:pt x="452913" y="10279"/>
                  </a:lnTo>
                  <a:lnTo>
                    <a:pt x="454432" y="8900"/>
                  </a:lnTo>
                  <a:lnTo>
                    <a:pt x="457056" y="8347"/>
                  </a:lnTo>
                  <a:lnTo>
                    <a:pt x="458161" y="7658"/>
                  </a:lnTo>
                  <a:lnTo>
                    <a:pt x="459819" y="6689"/>
                  </a:lnTo>
                  <a:lnTo>
                    <a:pt x="461614" y="5723"/>
                  </a:lnTo>
                  <a:lnTo>
                    <a:pt x="463134" y="5446"/>
                  </a:lnTo>
                  <a:lnTo>
                    <a:pt x="464377" y="5446"/>
                  </a:lnTo>
                  <a:lnTo>
                    <a:pt x="467001" y="5583"/>
                  </a:lnTo>
                  <a:lnTo>
                    <a:pt x="468797" y="5859"/>
                  </a:lnTo>
                  <a:lnTo>
                    <a:pt x="471835" y="6135"/>
                  </a:lnTo>
                  <a:lnTo>
                    <a:pt x="473907" y="5860"/>
                  </a:lnTo>
                  <a:lnTo>
                    <a:pt x="478741" y="5170"/>
                  </a:lnTo>
                  <a:lnTo>
                    <a:pt x="482487" y="3119"/>
                  </a:lnTo>
                  <a:lnTo>
                    <a:pt x="482609" y="3374"/>
                  </a:lnTo>
                  <a:lnTo>
                    <a:pt x="490502" y="941"/>
                  </a:lnTo>
                  <a:lnTo>
                    <a:pt x="492765" y="0"/>
                  </a:lnTo>
                  <a:lnTo>
                    <a:pt x="493897" y="0"/>
                  </a:lnTo>
                  <a:lnTo>
                    <a:pt x="495595" y="377"/>
                  </a:lnTo>
                  <a:lnTo>
                    <a:pt x="497104" y="1318"/>
                  </a:lnTo>
                  <a:lnTo>
                    <a:pt x="499367" y="2640"/>
                  </a:lnTo>
                  <a:lnTo>
                    <a:pt x="501253" y="3769"/>
                  </a:lnTo>
                  <a:lnTo>
                    <a:pt x="502951" y="4526"/>
                  </a:lnTo>
                  <a:lnTo>
                    <a:pt x="504460" y="4526"/>
                  </a:lnTo>
                  <a:lnTo>
                    <a:pt x="506346" y="3961"/>
                  </a:lnTo>
                  <a:lnTo>
                    <a:pt x="508232" y="3016"/>
                  </a:lnTo>
                  <a:lnTo>
                    <a:pt x="509552" y="2828"/>
                  </a:lnTo>
                  <a:lnTo>
                    <a:pt x="512382" y="3581"/>
                  </a:lnTo>
                  <a:lnTo>
                    <a:pt x="515400" y="3581"/>
                  </a:lnTo>
                  <a:lnTo>
                    <a:pt x="517474" y="3204"/>
                  </a:lnTo>
                  <a:lnTo>
                    <a:pt x="518606" y="4903"/>
                  </a:lnTo>
                  <a:lnTo>
                    <a:pt x="521058" y="5656"/>
                  </a:lnTo>
                  <a:lnTo>
                    <a:pt x="523128" y="6777"/>
                  </a:lnTo>
                  <a:lnTo>
                    <a:pt x="527215" y="5899"/>
                  </a:lnTo>
                  <a:lnTo>
                    <a:pt x="529256" y="5610"/>
                  </a:lnTo>
                  <a:lnTo>
                    <a:pt x="533048" y="5024"/>
                  </a:lnTo>
                  <a:lnTo>
                    <a:pt x="537131" y="6194"/>
                  </a:lnTo>
                  <a:lnTo>
                    <a:pt x="538298" y="8235"/>
                  </a:lnTo>
                  <a:lnTo>
                    <a:pt x="539465" y="11148"/>
                  </a:lnTo>
                  <a:lnTo>
                    <a:pt x="541506" y="13192"/>
                  </a:lnTo>
                  <a:lnTo>
                    <a:pt x="545988" y="14426"/>
                  </a:lnTo>
                  <a:lnTo>
                    <a:pt x="548214" y="13347"/>
                  </a:lnTo>
                  <a:lnTo>
                    <a:pt x="548656" y="14890"/>
                  </a:lnTo>
                  <a:lnTo>
                    <a:pt x="551552" y="16749"/>
                  </a:lnTo>
                  <a:lnTo>
                    <a:pt x="557446" y="21170"/>
                  </a:lnTo>
                  <a:lnTo>
                    <a:pt x="559472" y="23748"/>
                  </a:lnTo>
                  <a:lnTo>
                    <a:pt x="561682" y="27247"/>
                  </a:lnTo>
                  <a:lnTo>
                    <a:pt x="560761" y="33326"/>
                  </a:lnTo>
                  <a:lnTo>
                    <a:pt x="557446" y="37378"/>
                  </a:lnTo>
                  <a:lnTo>
                    <a:pt x="554131" y="41798"/>
                  </a:lnTo>
                  <a:lnTo>
                    <a:pt x="551921" y="44559"/>
                  </a:lnTo>
                  <a:lnTo>
                    <a:pt x="551494" y="47080"/>
                  </a:lnTo>
                  <a:lnTo>
                    <a:pt x="552109" y="49386"/>
                  </a:lnTo>
                  <a:lnTo>
                    <a:pt x="552570" y="53225"/>
                  </a:lnTo>
                  <a:lnTo>
                    <a:pt x="552109" y="55224"/>
                  </a:lnTo>
                  <a:lnTo>
                    <a:pt x="551955" y="58757"/>
                  </a:lnTo>
                  <a:lnTo>
                    <a:pt x="552109" y="61983"/>
                  </a:lnTo>
                  <a:lnTo>
                    <a:pt x="552878" y="64134"/>
                  </a:lnTo>
                  <a:lnTo>
                    <a:pt x="555028" y="66288"/>
                  </a:lnTo>
                  <a:lnTo>
                    <a:pt x="556258" y="67053"/>
                  </a:lnTo>
                  <a:lnTo>
                    <a:pt x="555796" y="73202"/>
                  </a:lnTo>
                  <a:lnTo>
                    <a:pt x="556258" y="73663"/>
                  </a:lnTo>
                  <a:lnTo>
                    <a:pt x="557026" y="74277"/>
                  </a:lnTo>
                  <a:lnTo>
                    <a:pt x="557794" y="75046"/>
                  </a:lnTo>
                  <a:lnTo>
                    <a:pt x="559023" y="75966"/>
                  </a:lnTo>
                  <a:lnTo>
                    <a:pt x="560406" y="76889"/>
                  </a:lnTo>
                  <a:lnTo>
                    <a:pt x="561328" y="77810"/>
                  </a:lnTo>
                  <a:lnTo>
                    <a:pt x="561174" y="78733"/>
                  </a:lnTo>
                  <a:lnTo>
                    <a:pt x="560252" y="79808"/>
                  </a:lnTo>
                  <a:lnTo>
                    <a:pt x="559484" y="83034"/>
                  </a:lnTo>
                  <a:lnTo>
                    <a:pt x="559792" y="85492"/>
                  </a:lnTo>
                  <a:lnTo>
                    <a:pt x="561789" y="85492"/>
                  </a:lnTo>
                  <a:lnTo>
                    <a:pt x="565016" y="83803"/>
                  </a:lnTo>
                  <a:lnTo>
                    <a:pt x="566092" y="85340"/>
                  </a:lnTo>
                  <a:lnTo>
                    <a:pt x="566706" y="88259"/>
                  </a:lnTo>
                  <a:lnTo>
                    <a:pt x="567320" y="91179"/>
                  </a:lnTo>
                  <a:lnTo>
                    <a:pt x="568243" y="93791"/>
                  </a:lnTo>
                  <a:lnTo>
                    <a:pt x="568703" y="96096"/>
                  </a:lnTo>
                  <a:lnTo>
                    <a:pt x="569011" y="98860"/>
                  </a:lnTo>
                  <a:lnTo>
                    <a:pt x="568703" y="101166"/>
                  </a:lnTo>
                  <a:lnTo>
                    <a:pt x="570240" y="102855"/>
                  </a:lnTo>
                  <a:lnTo>
                    <a:pt x="571526" y="103353"/>
                  </a:lnTo>
                  <a:lnTo>
                    <a:pt x="573210" y="105456"/>
                  </a:lnTo>
                  <a:lnTo>
                    <a:pt x="574388" y="110845"/>
                  </a:lnTo>
                  <a:lnTo>
                    <a:pt x="574696" y="114842"/>
                  </a:lnTo>
                  <a:lnTo>
                    <a:pt x="575316" y="119775"/>
                  </a:lnTo>
                  <a:lnTo>
                    <a:pt x="575736" y="123141"/>
                  </a:lnTo>
                  <a:lnTo>
                    <a:pt x="577922" y="124213"/>
                  </a:lnTo>
                  <a:lnTo>
                    <a:pt x="578537" y="126364"/>
                  </a:lnTo>
                  <a:lnTo>
                    <a:pt x="578383" y="128824"/>
                  </a:lnTo>
                  <a:lnTo>
                    <a:pt x="581303" y="131743"/>
                  </a:lnTo>
                  <a:lnTo>
                    <a:pt x="583915" y="132970"/>
                  </a:lnTo>
                  <a:lnTo>
                    <a:pt x="585452" y="131282"/>
                  </a:lnTo>
                  <a:lnTo>
                    <a:pt x="586835" y="130513"/>
                  </a:lnTo>
                  <a:lnTo>
                    <a:pt x="587603" y="131436"/>
                  </a:lnTo>
                  <a:lnTo>
                    <a:pt x="588064" y="133739"/>
                  </a:lnTo>
                  <a:lnTo>
                    <a:pt x="588832" y="135890"/>
                  </a:lnTo>
                  <a:lnTo>
                    <a:pt x="590983" y="136965"/>
                  </a:lnTo>
                  <a:lnTo>
                    <a:pt x="591598" y="138809"/>
                  </a:lnTo>
                  <a:lnTo>
                    <a:pt x="590983" y="141421"/>
                  </a:lnTo>
                  <a:lnTo>
                    <a:pt x="590368" y="144496"/>
                  </a:lnTo>
                  <a:lnTo>
                    <a:pt x="591598" y="146801"/>
                  </a:lnTo>
                  <a:lnTo>
                    <a:pt x="592922" y="148229"/>
                  </a:lnTo>
                  <a:lnTo>
                    <a:pt x="594296" y="151206"/>
                  </a:lnTo>
                  <a:lnTo>
                    <a:pt x="594754" y="154183"/>
                  </a:lnTo>
                  <a:lnTo>
                    <a:pt x="594983" y="157618"/>
                  </a:lnTo>
                  <a:lnTo>
                    <a:pt x="595212" y="161054"/>
                  </a:lnTo>
                  <a:lnTo>
                    <a:pt x="596815" y="164717"/>
                  </a:lnTo>
                  <a:lnTo>
                    <a:pt x="599106" y="167694"/>
                  </a:lnTo>
                  <a:lnTo>
                    <a:pt x="601167" y="168381"/>
                  </a:lnTo>
                  <a:lnTo>
                    <a:pt x="602770" y="168611"/>
                  </a:lnTo>
                  <a:lnTo>
                    <a:pt x="605288" y="169298"/>
                  </a:lnTo>
                  <a:lnTo>
                    <a:pt x="607808" y="172962"/>
                  </a:lnTo>
                  <a:lnTo>
                    <a:pt x="608266" y="175938"/>
                  </a:lnTo>
                  <a:lnTo>
                    <a:pt x="609411" y="179146"/>
                  </a:lnTo>
                  <a:lnTo>
                    <a:pt x="608953" y="181893"/>
                  </a:lnTo>
                  <a:lnTo>
                    <a:pt x="607808" y="185100"/>
                  </a:lnTo>
                  <a:lnTo>
                    <a:pt x="607579" y="187618"/>
                  </a:lnTo>
                  <a:lnTo>
                    <a:pt x="608724" y="190596"/>
                  </a:lnTo>
                  <a:lnTo>
                    <a:pt x="611014" y="192199"/>
                  </a:lnTo>
                  <a:lnTo>
                    <a:pt x="613533" y="193113"/>
                  </a:lnTo>
                  <a:lnTo>
                    <a:pt x="615594" y="194031"/>
                  </a:lnTo>
                  <a:lnTo>
                    <a:pt x="617197" y="195863"/>
                  </a:lnTo>
                  <a:lnTo>
                    <a:pt x="617197" y="198611"/>
                  </a:lnTo>
                  <a:lnTo>
                    <a:pt x="615365" y="202048"/>
                  </a:lnTo>
                  <a:lnTo>
                    <a:pt x="613075" y="205024"/>
                  </a:lnTo>
                  <a:lnTo>
                    <a:pt x="615365" y="208460"/>
                  </a:lnTo>
                  <a:lnTo>
                    <a:pt x="617426" y="211206"/>
                  </a:lnTo>
                  <a:lnTo>
                    <a:pt x="618800" y="212810"/>
                  </a:lnTo>
                  <a:lnTo>
                    <a:pt x="625899" y="216014"/>
                  </a:lnTo>
                  <a:lnTo>
                    <a:pt x="631926" y="217518"/>
                  </a:lnTo>
                  <a:lnTo>
                    <a:pt x="636164" y="219335"/>
                  </a:lnTo>
                  <a:lnTo>
                    <a:pt x="643087" y="222288"/>
                  </a:lnTo>
                  <a:lnTo>
                    <a:pt x="647691" y="226340"/>
                  </a:lnTo>
                  <a:lnTo>
                    <a:pt x="649902" y="229839"/>
                  </a:lnTo>
                  <a:lnTo>
                    <a:pt x="653401" y="233153"/>
                  </a:lnTo>
                  <a:lnTo>
                    <a:pt x="660558" y="236543"/>
                  </a:lnTo>
                  <a:lnTo>
                    <a:pt x="663567" y="239004"/>
                  </a:lnTo>
                  <a:lnTo>
                    <a:pt x="666713" y="240918"/>
                  </a:lnTo>
                  <a:lnTo>
                    <a:pt x="670542" y="244475"/>
                  </a:lnTo>
                  <a:lnTo>
                    <a:pt x="663962" y="252272"/>
                  </a:lnTo>
                  <a:lnTo>
                    <a:pt x="658855" y="257892"/>
                  </a:lnTo>
                  <a:lnTo>
                    <a:pt x="654258" y="260446"/>
                  </a:lnTo>
                  <a:lnTo>
                    <a:pt x="650683" y="264529"/>
                  </a:lnTo>
                  <a:lnTo>
                    <a:pt x="645064" y="269642"/>
                  </a:lnTo>
                  <a:lnTo>
                    <a:pt x="637581" y="272375"/>
                  </a:lnTo>
                  <a:lnTo>
                    <a:pt x="634572" y="274289"/>
                  </a:lnTo>
                  <a:lnTo>
                    <a:pt x="632521" y="274973"/>
                  </a:lnTo>
                  <a:lnTo>
                    <a:pt x="630879" y="276206"/>
                  </a:lnTo>
                  <a:lnTo>
                    <a:pt x="628965" y="277846"/>
                  </a:lnTo>
                  <a:lnTo>
                    <a:pt x="627871" y="279077"/>
                  </a:lnTo>
                  <a:lnTo>
                    <a:pt x="626503" y="279213"/>
                  </a:lnTo>
                  <a:lnTo>
                    <a:pt x="625682" y="280034"/>
                  </a:lnTo>
                  <a:lnTo>
                    <a:pt x="625135" y="280170"/>
                  </a:lnTo>
                  <a:lnTo>
                    <a:pt x="623904" y="281813"/>
                  </a:lnTo>
                  <a:lnTo>
                    <a:pt x="620896" y="285231"/>
                  </a:lnTo>
                  <a:lnTo>
                    <a:pt x="619117" y="286324"/>
                  </a:lnTo>
                  <a:lnTo>
                    <a:pt x="612375" y="295179"/>
                  </a:lnTo>
                  <a:lnTo>
                    <a:pt x="602671" y="300286"/>
                  </a:lnTo>
                  <a:lnTo>
                    <a:pt x="591944" y="300286"/>
                  </a:lnTo>
                  <a:lnTo>
                    <a:pt x="586326" y="296713"/>
                  </a:lnTo>
                  <a:lnTo>
                    <a:pt x="579998" y="292855"/>
                  </a:lnTo>
                  <a:lnTo>
                    <a:pt x="575240" y="291176"/>
                  </a:lnTo>
                  <a:lnTo>
                    <a:pt x="573000" y="290896"/>
                  </a:lnTo>
                  <a:lnTo>
                    <a:pt x="570060" y="289918"/>
                  </a:lnTo>
                  <a:lnTo>
                    <a:pt x="567541" y="288099"/>
                  </a:lnTo>
                  <a:lnTo>
                    <a:pt x="565022" y="286418"/>
                  </a:lnTo>
                  <a:lnTo>
                    <a:pt x="562083" y="284319"/>
                  </a:lnTo>
                  <a:lnTo>
                    <a:pt x="560403" y="282919"/>
                  </a:lnTo>
                  <a:lnTo>
                    <a:pt x="558303" y="280820"/>
                  </a:lnTo>
                  <a:lnTo>
                    <a:pt x="554525" y="279140"/>
                  </a:lnTo>
                  <a:lnTo>
                    <a:pt x="550604" y="278348"/>
                  </a:lnTo>
                  <a:lnTo>
                    <a:pt x="550035" y="278581"/>
                  </a:lnTo>
                  <a:lnTo>
                    <a:pt x="541373" y="275000"/>
                  </a:lnTo>
                  <a:lnTo>
                    <a:pt x="530443" y="273633"/>
                  </a:lnTo>
                  <a:lnTo>
                    <a:pt x="521790" y="273180"/>
                  </a:lnTo>
                  <a:lnTo>
                    <a:pt x="512226" y="273633"/>
                  </a:lnTo>
                  <a:lnTo>
                    <a:pt x="504028" y="274547"/>
                  </a:lnTo>
                  <a:lnTo>
                    <a:pt x="494920" y="280921"/>
                  </a:lnTo>
                  <a:lnTo>
                    <a:pt x="484445" y="284566"/>
                  </a:lnTo>
                  <a:lnTo>
                    <a:pt x="470327" y="284566"/>
                  </a:lnTo>
                  <a:lnTo>
                    <a:pt x="460764" y="286385"/>
                  </a:lnTo>
                  <a:lnTo>
                    <a:pt x="447101" y="289116"/>
                  </a:lnTo>
                  <a:lnTo>
                    <a:pt x="435261" y="292761"/>
                  </a:lnTo>
                  <a:lnTo>
                    <a:pt x="427063" y="295948"/>
                  </a:lnTo>
                  <a:lnTo>
                    <a:pt x="420687" y="299141"/>
                  </a:lnTo>
                  <a:lnTo>
                    <a:pt x="400648" y="309158"/>
                  </a:lnTo>
                  <a:lnTo>
                    <a:pt x="355858" y="320990"/>
                  </a:lnTo>
                  <a:lnTo>
                    <a:pt x="353426" y="320759"/>
                  </a:lnTo>
                  <a:lnTo>
                    <a:pt x="349270" y="320914"/>
                  </a:lnTo>
                  <a:lnTo>
                    <a:pt x="346217" y="321920"/>
                  </a:lnTo>
                  <a:lnTo>
                    <a:pt x="344180" y="322229"/>
                  </a:lnTo>
                  <a:lnTo>
                    <a:pt x="340338" y="322385"/>
                  </a:lnTo>
                  <a:lnTo>
                    <a:pt x="337988" y="322849"/>
                  </a:lnTo>
                  <a:lnTo>
                    <a:pt x="332511" y="325246"/>
                  </a:lnTo>
                  <a:lnTo>
                    <a:pt x="329456" y="325944"/>
                  </a:lnTo>
                  <a:lnTo>
                    <a:pt x="327420" y="326406"/>
                  </a:lnTo>
                  <a:lnTo>
                    <a:pt x="323737" y="326795"/>
                  </a:lnTo>
                  <a:lnTo>
                    <a:pt x="320367" y="327336"/>
                  </a:lnTo>
                  <a:lnTo>
                    <a:pt x="315193" y="327569"/>
                  </a:lnTo>
                  <a:lnTo>
                    <a:pt x="311821" y="327649"/>
                  </a:lnTo>
                  <a:lnTo>
                    <a:pt x="306337" y="328499"/>
                  </a:lnTo>
                  <a:lnTo>
                    <a:pt x="303748" y="328500"/>
                  </a:lnTo>
                  <a:lnTo>
                    <a:pt x="295518" y="329274"/>
                  </a:lnTo>
                  <a:lnTo>
                    <a:pt x="277565" y="330051"/>
                  </a:lnTo>
                  <a:lnTo>
                    <a:pt x="260842" y="326191"/>
                  </a:lnTo>
                  <a:lnTo>
                    <a:pt x="257384" y="324799"/>
                  </a:lnTo>
                  <a:lnTo>
                    <a:pt x="254716" y="324493"/>
                  </a:lnTo>
                  <a:lnTo>
                    <a:pt x="251732" y="323642"/>
                  </a:lnTo>
                  <a:lnTo>
                    <a:pt x="247963" y="322791"/>
                  </a:lnTo>
                  <a:lnTo>
                    <a:pt x="243089" y="320474"/>
                  </a:lnTo>
                  <a:lnTo>
                    <a:pt x="241752" y="319702"/>
                  </a:lnTo>
                  <a:lnTo>
                    <a:pt x="237747" y="318541"/>
                  </a:lnTo>
                  <a:lnTo>
                    <a:pt x="232880" y="317616"/>
                  </a:lnTo>
                  <a:lnTo>
                    <a:pt x="228801" y="317385"/>
                  </a:lnTo>
                  <a:lnTo>
                    <a:pt x="225665" y="317543"/>
                  </a:lnTo>
                  <a:lnTo>
                    <a:pt x="222606" y="317542"/>
                  </a:lnTo>
                  <a:lnTo>
                    <a:pt x="218136" y="317387"/>
                  </a:lnTo>
                  <a:lnTo>
                    <a:pt x="214607" y="317236"/>
                  </a:lnTo>
                  <a:lnTo>
                    <a:pt x="209431" y="317390"/>
                  </a:lnTo>
                  <a:lnTo>
                    <a:pt x="206062" y="317855"/>
                  </a:lnTo>
                  <a:lnTo>
                    <a:pt x="202924" y="317625"/>
                  </a:lnTo>
                  <a:lnTo>
                    <a:pt x="200335" y="317470"/>
                  </a:lnTo>
                  <a:lnTo>
                    <a:pt x="194214" y="316622"/>
                  </a:lnTo>
                  <a:lnTo>
                    <a:pt x="189430" y="316543"/>
                  </a:lnTo>
                  <a:lnTo>
                    <a:pt x="184883" y="316856"/>
                  </a:lnTo>
                  <a:lnTo>
                    <a:pt x="181905" y="317166"/>
                  </a:lnTo>
                  <a:lnTo>
                    <a:pt x="175635" y="317861"/>
                  </a:lnTo>
                  <a:lnTo>
                    <a:pt x="170306" y="318405"/>
                  </a:lnTo>
                  <a:lnTo>
                    <a:pt x="165604" y="319101"/>
                  </a:lnTo>
                  <a:lnTo>
                    <a:pt x="161060" y="319796"/>
                  </a:lnTo>
                  <a:lnTo>
                    <a:pt x="158159" y="319954"/>
                  </a:lnTo>
                  <a:lnTo>
                    <a:pt x="153770" y="320340"/>
                  </a:lnTo>
                  <a:lnTo>
                    <a:pt x="148127" y="320960"/>
                  </a:lnTo>
                  <a:lnTo>
                    <a:pt x="144912" y="320960"/>
                  </a:lnTo>
                  <a:lnTo>
                    <a:pt x="140599" y="321039"/>
                  </a:lnTo>
                  <a:lnTo>
                    <a:pt x="137383" y="320732"/>
                  </a:lnTo>
                  <a:lnTo>
                    <a:pt x="133380" y="320112"/>
                  </a:lnTo>
                  <a:lnTo>
                    <a:pt x="131330" y="319760"/>
                  </a:lnTo>
                  <a:lnTo>
                    <a:pt x="130240" y="319572"/>
                  </a:lnTo>
                  <a:lnTo>
                    <a:pt x="127650" y="318955"/>
                  </a:lnTo>
                  <a:lnTo>
                    <a:pt x="125134" y="317873"/>
                  </a:lnTo>
                  <a:lnTo>
                    <a:pt x="121278" y="315322"/>
                  </a:lnTo>
                  <a:lnTo>
                    <a:pt x="117268" y="313238"/>
                  </a:lnTo>
                  <a:lnTo>
                    <a:pt x="114907" y="311692"/>
                  </a:lnTo>
                  <a:lnTo>
                    <a:pt x="110345" y="308833"/>
                  </a:lnTo>
                  <a:lnTo>
                    <a:pt x="108689" y="307208"/>
                  </a:lnTo>
                  <a:lnTo>
                    <a:pt x="105925" y="303499"/>
                  </a:lnTo>
                  <a:lnTo>
                    <a:pt x="103876" y="301567"/>
                  </a:lnTo>
                  <a:lnTo>
                    <a:pt x="102066" y="300252"/>
                  </a:lnTo>
                  <a:lnTo>
                    <a:pt x="99386" y="297703"/>
                  </a:lnTo>
                  <a:lnTo>
                    <a:pt x="98034" y="294225"/>
                  </a:lnTo>
                  <a:lnTo>
                    <a:pt x="96841" y="290823"/>
                  </a:lnTo>
                  <a:lnTo>
                    <a:pt x="95250" y="286649"/>
                  </a:lnTo>
                  <a:lnTo>
                    <a:pt x="93897" y="282861"/>
                  </a:lnTo>
                  <a:lnTo>
                    <a:pt x="93483" y="278608"/>
                  </a:lnTo>
                  <a:lnTo>
                    <a:pt x="92364" y="274510"/>
                  </a:lnTo>
                  <a:lnTo>
                    <a:pt x="91963" y="272733"/>
                  </a:lnTo>
                  <a:lnTo>
                    <a:pt x="91083" y="269486"/>
                  </a:lnTo>
                  <a:lnTo>
                    <a:pt x="90670" y="265547"/>
                  </a:lnTo>
                  <a:lnTo>
                    <a:pt x="89640" y="263456"/>
                  </a:lnTo>
                  <a:lnTo>
                    <a:pt x="88370" y="260598"/>
                  </a:lnTo>
                  <a:lnTo>
                    <a:pt x="87178" y="257661"/>
                  </a:lnTo>
                  <a:lnTo>
                    <a:pt x="85128" y="255498"/>
                  </a:lnTo>
                  <a:lnTo>
                    <a:pt x="82053" y="252251"/>
                  </a:lnTo>
                  <a:lnTo>
                    <a:pt x="80241" y="250704"/>
                  </a:lnTo>
                  <a:lnTo>
                    <a:pt x="77250" y="248462"/>
                  </a:lnTo>
                  <a:lnTo>
                    <a:pt x="74180" y="246300"/>
                  </a:lnTo>
                  <a:lnTo>
                    <a:pt x="72292" y="245139"/>
                  </a:lnTo>
                  <a:lnTo>
                    <a:pt x="67896" y="244291"/>
                  </a:lnTo>
                  <a:lnTo>
                    <a:pt x="66563" y="244292"/>
                  </a:lnTo>
                  <a:lnTo>
                    <a:pt x="64135" y="244987"/>
                  </a:lnTo>
                  <a:lnTo>
                    <a:pt x="61792" y="246688"/>
                  </a:lnTo>
                  <a:lnTo>
                    <a:pt x="59208" y="247308"/>
                  </a:lnTo>
                  <a:lnTo>
                    <a:pt x="56708" y="249164"/>
                  </a:lnTo>
                  <a:lnTo>
                    <a:pt x="54442" y="250710"/>
                  </a:lnTo>
                  <a:lnTo>
                    <a:pt x="52019" y="252256"/>
                  </a:lnTo>
                  <a:lnTo>
                    <a:pt x="49908" y="253572"/>
                  </a:lnTo>
                  <a:lnTo>
                    <a:pt x="45128" y="254268"/>
                  </a:lnTo>
                  <a:lnTo>
                    <a:pt x="42780" y="255042"/>
                  </a:lnTo>
                  <a:lnTo>
                    <a:pt x="39097" y="255507"/>
                  </a:lnTo>
                  <a:lnTo>
                    <a:pt x="36431" y="255662"/>
                  </a:lnTo>
                  <a:lnTo>
                    <a:pt x="33608" y="255661"/>
                  </a:lnTo>
                  <a:lnTo>
                    <a:pt x="32039" y="255586"/>
                  </a:lnTo>
                  <a:lnTo>
                    <a:pt x="26709" y="256050"/>
                  </a:lnTo>
                  <a:lnTo>
                    <a:pt x="24433" y="255589"/>
                  </a:lnTo>
                  <a:lnTo>
                    <a:pt x="20588" y="255124"/>
                  </a:lnTo>
                  <a:lnTo>
                    <a:pt x="17917" y="254276"/>
                  </a:lnTo>
                  <a:lnTo>
                    <a:pt x="15720" y="253966"/>
                  </a:lnTo>
                  <a:lnTo>
                    <a:pt x="14151" y="253891"/>
                  </a:lnTo>
                  <a:lnTo>
                    <a:pt x="10697" y="253040"/>
                  </a:lnTo>
                  <a:lnTo>
                    <a:pt x="9594" y="252190"/>
                  </a:lnTo>
                  <a:lnTo>
                    <a:pt x="8260" y="251880"/>
                  </a:lnTo>
                  <a:lnTo>
                    <a:pt x="6848" y="251880"/>
                  </a:lnTo>
                  <a:lnTo>
                    <a:pt x="4889" y="252190"/>
                  </a:lnTo>
                  <a:lnTo>
                    <a:pt x="4367" y="252533"/>
                  </a:lnTo>
                  <a:lnTo>
                    <a:pt x="1564" y="248966"/>
                  </a:lnTo>
                  <a:lnTo>
                    <a:pt x="1252" y="247369"/>
                  </a:lnTo>
                  <a:lnTo>
                    <a:pt x="0" y="245382"/>
                  </a:lnTo>
                  <a:lnTo>
                    <a:pt x="0" y="240996"/>
                  </a:lnTo>
                  <a:lnTo>
                    <a:pt x="735" y="237582"/>
                  </a:lnTo>
                  <a:lnTo>
                    <a:pt x="1354" y="235957"/>
                  </a:lnTo>
                  <a:lnTo>
                    <a:pt x="2440" y="233715"/>
                  </a:lnTo>
                  <a:lnTo>
                    <a:pt x="3757" y="230777"/>
                  </a:lnTo>
                  <a:lnTo>
                    <a:pt x="4538" y="229926"/>
                  </a:lnTo>
                  <a:lnTo>
                    <a:pt x="6008" y="226293"/>
                  </a:lnTo>
                  <a:lnTo>
                    <a:pt x="7169" y="223277"/>
                  </a:lnTo>
                  <a:lnTo>
                    <a:pt x="8168" y="219568"/>
                  </a:lnTo>
                  <a:lnTo>
                    <a:pt x="8634" y="218562"/>
                  </a:lnTo>
                  <a:lnTo>
                    <a:pt x="9477" y="214695"/>
                  </a:lnTo>
                  <a:lnTo>
                    <a:pt x="10867" y="210677"/>
                  </a:lnTo>
                  <a:lnTo>
                    <a:pt x="13432" y="206424"/>
                  </a:lnTo>
                  <a:lnTo>
                    <a:pt x="14987" y="203794"/>
                  </a:lnTo>
                  <a:lnTo>
                    <a:pt x="16076" y="202092"/>
                  </a:lnTo>
                  <a:lnTo>
                    <a:pt x="18786" y="195367"/>
                  </a:lnTo>
                  <a:lnTo>
                    <a:pt x="21350" y="190883"/>
                  </a:lnTo>
                  <a:lnTo>
                    <a:pt x="21957" y="186940"/>
                  </a:lnTo>
                  <a:lnTo>
                    <a:pt x="22801" y="183538"/>
                  </a:lnTo>
                  <a:lnTo>
                    <a:pt x="23009" y="178204"/>
                  </a:lnTo>
                  <a:lnTo>
                    <a:pt x="23617" y="174492"/>
                  </a:lnTo>
                  <a:lnTo>
                    <a:pt x="23994" y="171555"/>
                  </a:lnTo>
                  <a:lnTo>
                    <a:pt x="24129" y="167460"/>
                  </a:lnTo>
                  <a:lnTo>
                    <a:pt x="24190" y="164213"/>
                  </a:lnTo>
                  <a:lnTo>
                    <a:pt x="24421" y="163283"/>
                  </a:lnTo>
                  <a:lnTo>
                    <a:pt x="23617" y="159419"/>
                  </a:lnTo>
                  <a:lnTo>
                    <a:pt x="21248" y="156327"/>
                  </a:lnTo>
                  <a:lnTo>
                    <a:pt x="19747" y="154316"/>
                  </a:lnTo>
                  <a:lnTo>
                    <a:pt x="18087" y="151767"/>
                  </a:lnTo>
                  <a:lnTo>
                    <a:pt x="15570" y="150297"/>
                  </a:lnTo>
                  <a:lnTo>
                    <a:pt x="15891" y="151959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8" name="object 7">
              <a:extLst>
                <a:ext uri="{FF2B5EF4-FFF2-40B4-BE49-F238E27FC236}">
                  <a16:creationId xmlns:a16="http://schemas.microsoft.com/office/drawing/2014/main" id="{A7B35C51-4590-41C7-BD3E-F443156D295A}"/>
                </a:ext>
              </a:extLst>
            </p:cNvPr>
            <p:cNvSpPr/>
            <p:nvPr/>
          </p:nvSpPr>
          <p:spPr>
            <a:xfrm>
              <a:off x="9185368" y="477152"/>
              <a:ext cx="468043" cy="293888"/>
            </a:xfrm>
            <a:custGeom>
              <a:avLst/>
              <a:gdLst/>
              <a:ahLst/>
              <a:cxnLst/>
              <a:rect l="l" t="t" r="r" b="b"/>
              <a:pathLst>
                <a:path w="724672" h="455027">
                  <a:moveTo>
                    <a:pt x="23759" y="16880"/>
                  </a:moveTo>
                  <a:lnTo>
                    <a:pt x="23899" y="15300"/>
                  </a:lnTo>
                  <a:lnTo>
                    <a:pt x="24540" y="13593"/>
                  </a:lnTo>
                  <a:lnTo>
                    <a:pt x="24872" y="11971"/>
                  </a:lnTo>
                  <a:lnTo>
                    <a:pt x="25437" y="10343"/>
                  </a:lnTo>
                  <a:lnTo>
                    <a:pt x="26236" y="9061"/>
                  </a:lnTo>
                  <a:lnTo>
                    <a:pt x="27030" y="7274"/>
                  </a:lnTo>
                  <a:lnTo>
                    <a:pt x="27756" y="6460"/>
                  </a:lnTo>
                  <a:lnTo>
                    <a:pt x="28174" y="5798"/>
                  </a:lnTo>
                  <a:lnTo>
                    <a:pt x="27823" y="5379"/>
                  </a:lnTo>
                  <a:lnTo>
                    <a:pt x="27312" y="4340"/>
                  </a:lnTo>
                  <a:lnTo>
                    <a:pt x="26687" y="3575"/>
                  </a:lnTo>
                  <a:lnTo>
                    <a:pt x="26876" y="3034"/>
                  </a:lnTo>
                  <a:lnTo>
                    <a:pt x="27139" y="2256"/>
                  </a:lnTo>
                  <a:lnTo>
                    <a:pt x="27135" y="1795"/>
                  </a:lnTo>
                  <a:lnTo>
                    <a:pt x="26423" y="1661"/>
                  </a:lnTo>
                  <a:lnTo>
                    <a:pt x="26102" y="0"/>
                  </a:lnTo>
                  <a:lnTo>
                    <a:pt x="28619" y="1470"/>
                  </a:lnTo>
                  <a:lnTo>
                    <a:pt x="30279" y="4018"/>
                  </a:lnTo>
                  <a:lnTo>
                    <a:pt x="31780" y="6029"/>
                  </a:lnTo>
                  <a:lnTo>
                    <a:pt x="34148" y="9121"/>
                  </a:lnTo>
                  <a:lnTo>
                    <a:pt x="34952" y="12986"/>
                  </a:lnTo>
                  <a:lnTo>
                    <a:pt x="34722" y="13915"/>
                  </a:lnTo>
                  <a:lnTo>
                    <a:pt x="34661" y="17163"/>
                  </a:lnTo>
                  <a:lnTo>
                    <a:pt x="34526" y="21257"/>
                  </a:lnTo>
                  <a:lnTo>
                    <a:pt x="34149" y="24194"/>
                  </a:lnTo>
                  <a:lnTo>
                    <a:pt x="33541" y="27906"/>
                  </a:lnTo>
                  <a:lnTo>
                    <a:pt x="33333" y="33240"/>
                  </a:lnTo>
                  <a:lnTo>
                    <a:pt x="32488" y="36643"/>
                  </a:lnTo>
                  <a:lnTo>
                    <a:pt x="31882" y="40586"/>
                  </a:lnTo>
                  <a:lnTo>
                    <a:pt x="29317" y="45069"/>
                  </a:lnTo>
                  <a:lnTo>
                    <a:pt x="26608" y="51794"/>
                  </a:lnTo>
                  <a:lnTo>
                    <a:pt x="25519" y="53496"/>
                  </a:lnTo>
                  <a:lnTo>
                    <a:pt x="23964" y="56127"/>
                  </a:lnTo>
                  <a:lnTo>
                    <a:pt x="21399" y="60379"/>
                  </a:lnTo>
                  <a:lnTo>
                    <a:pt x="20008" y="64398"/>
                  </a:lnTo>
                  <a:lnTo>
                    <a:pt x="19166" y="68265"/>
                  </a:lnTo>
                  <a:lnTo>
                    <a:pt x="18700" y="69271"/>
                  </a:lnTo>
                  <a:lnTo>
                    <a:pt x="17701" y="72980"/>
                  </a:lnTo>
                  <a:lnTo>
                    <a:pt x="16540" y="75996"/>
                  </a:lnTo>
                  <a:lnTo>
                    <a:pt x="15069" y="79629"/>
                  </a:lnTo>
                  <a:lnTo>
                    <a:pt x="14289" y="80479"/>
                  </a:lnTo>
                  <a:lnTo>
                    <a:pt x="12971" y="83417"/>
                  </a:lnTo>
                  <a:lnTo>
                    <a:pt x="11886" y="85659"/>
                  </a:lnTo>
                  <a:lnTo>
                    <a:pt x="11267" y="87284"/>
                  </a:lnTo>
                  <a:lnTo>
                    <a:pt x="10531" y="90698"/>
                  </a:lnTo>
                  <a:lnTo>
                    <a:pt x="10532" y="95085"/>
                  </a:lnTo>
                  <a:lnTo>
                    <a:pt x="11784" y="97071"/>
                  </a:lnTo>
                  <a:lnTo>
                    <a:pt x="12095" y="98669"/>
                  </a:lnTo>
                  <a:lnTo>
                    <a:pt x="14899" y="102236"/>
                  </a:lnTo>
                  <a:lnTo>
                    <a:pt x="15421" y="101892"/>
                  </a:lnTo>
                  <a:lnTo>
                    <a:pt x="17380" y="101582"/>
                  </a:lnTo>
                  <a:lnTo>
                    <a:pt x="18792" y="101582"/>
                  </a:lnTo>
                  <a:lnTo>
                    <a:pt x="20126" y="101892"/>
                  </a:lnTo>
                  <a:lnTo>
                    <a:pt x="21228" y="102742"/>
                  </a:lnTo>
                  <a:lnTo>
                    <a:pt x="24683" y="103593"/>
                  </a:lnTo>
                  <a:lnTo>
                    <a:pt x="26252" y="103669"/>
                  </a:lnTo>
                  <a:lnTo>
                    <a:pt x="28449" y="103979"/>
                  </a:lnTo>
                  <a:lnTo>
                    <a:pt x="31120" y="104827"/>
                  </a:lnTo>
                  <a:lnTo>
                    <a:pt x="34965" y="105291"/>
                  </a:lnTo>
                  <a:lnTo>
                    <a:pt x="37241" y="105753"/>
                  </a:lnTo>
                  <a:lnTo>
                    <a:pt x="42571" y="105288"/>
                  </a:lnTo>
                  <a:lnTo>
                    <a:pt x="44140" y="105364"/>
                  </a:lnTo>
                  <a:lnTo>
                    <a:pt x="46963" y="105364"/>
                  </a:lnTo>
                  <a:lnTo>
                    <a:pt x="49628" y="105209"/>
                  </a:lnTo>
                  <a:lnTo>
                    <a:pt x="53312" y="104745"/>
                  </a:lnTo>
                  <a:lnTo>
                    <a:pt x="55660" y="103970"/>
                  </a:lnTo>
                  <a:lnTo>
                    <a:pt x="60440" y="103275"/>
                  </a:lnTo>
                  <a:lnTo>
                    <a:pt x="62551" y="101959"/>
                  </a:lnTo>
                  <a:lnTo>
                    <a:pt x="64973" y="100413"/>
                  </a:lnTo>
                  <a:lnTo>
                    <a:pt x="67240" y="98866"/>
                  </a:lnTo>
                  <a:lnTo>
                    <a:pt x="69739" y="97011"/>
                  </a:lnTo>
                  <a:lnTo>
                    <a:pt x="72324" y="96391"/>
                  </a:lnTo>
                  <a:lnTo>
                    <a:pt x="74667" y="94690"/>
                  </a:lnTo>
                  <a:lnTo>
                    <a:pt x="77095" y="93994"/>
                  </a:lnTo>
                  <a:lnTo>
                    <a:pt x="78428" y="93994"/>
                  </a:lnTo>
                  <a:lnTo>
                    <a:pt x="82824" y="94842"/>
                  </a:lnTo>
                  <a:lnTo>
                    <a:pt x="84712" y="96002"/>
                  </a:lnTo>
                  <a:lnTo>
                    <a:pt x="87782" y="98165"/>
                  </a:lnTo>
                  <a:lnTo>
                    <a:pt x="90773" y="100407"/>
                  </a:lnTo>
                  <a:lnTo>
                    <a:pt x="92585" y="101953"/>
                  </a:lnTo>
                  <a:lnTo>
                    <a:pt x="95660" y="105200"/>
                  </a:lnTo>
                  <a:lnTo>
                    <a:pt x="97710" y="107363"/>
                  </a:lnTo>
                  <a:lnTo>
                    <a:pt x="98902" y="110300"/>
                  </a:lnTo>
                  <a:lnTo>
                    <a:pt x="100171" y="113159"/>
                  </a:lnTo>
                  <a:lnTo>
                    <a:pt x="101202" y="115249"/>
                  </a:lnTo>
                  <a:lnTo>
                    <a:pt x="101615" y="119189"/>
                  </a:lnTo>
                  <a:lnTo>
                    <a:pt x="102495" y="122436"/>
                  </a:lnTo>
                  <a:lnTo>
                    <a:pt x="102896" y="124213"/>
                  </a:lnTo>
                  <a:lnTo>
                    <a:pt x="104015" y="128311"/>
                  </a:lnTo>
                  <a:lnTo>
                    <a:pt x="104429" y="132564"/>
                  </a:lnTo>
                  <a:lnTo>
                    <a:pt x="105782" y="136351"/>
                  </a:lnTo>
                  <a:lnTo>
                    <a:pt x="107372" y="140525"/>
                  </a:lnTo>
                  <a:lnTo>
                    <a:pt x="108566" y="143928"/>
                  </a:lnTo>
                  <a:lnTo>
                    <a:pt x="109917" y="147405"/>
                  </a:lnTo>
                  <a:lnTo>
                    <a:pt x="112597" y="149954"/>
                  </a:lnTo>
                  <a:lnTo>
                    <a:pt x="114408" y="151270"/>
                  </a:lnTo>
                  <a:lnTo>
                    <a:pt x="116457" y="153201"/>
                  </a:lnTo>
                  <a:lnTo>
                    <a:pt x="119221" y="156911"/>
                  </a:lnTo>
                  <a:lnTo>
                    <a:pt x="120876" y="158535"/>
                  </a:lnTo>
                  <a:lnTo>
                    <a:pt x="125439" y="161394"/>
                  </a:lnTo>
                  <a:lnTo>
                    <a:pt x="127800" y="162940"/>
                  </a:lnTo>
                  <a:lnTo>
                    <a:pt x="131810" y="165024"/>
                  </a:lnTo>
                  <a:lnTo>
                    <a:pt x="135666" y="167576"/>
                  </a:lnTo>
                  <a:lnTo>
                    <a:pt x="138181" y="168657"/>
                  </a:lnTo>
                  <a:lnTo>
                    <a:pt x="140772" y="169274"/>
                  </a:lnTo>
                  <a:lnTo>
                    <a:pt x="141862" y="169462"/>
                  </a:lnTo>
                  <a:lnTo>
                    <a:pt x="143911" y="169815"/>
                  </a:lnTo>
                  <a:lnTo>
                    <a:pt x="147914" y="170434"/>
                  </a:lnTo>
                  <a:lnTo>
                    <a:pt x="151131" y="170741"/>
                  </a:lnTo>
                  <a:lnTo>
                    <a:pt x="155444" y="170662"/>
                  </a:lnTo>
                  <a:lnTo>
                    <a:pt x="158659" y="170662"/>
                  </a:lnTo>
                  <a:lnTo>
                    <a:pt x="164302" y="170043"/>
                  </a:lnTo>
                  <a:lnTo>
                    <a:pt x="168691" y="169656"/>
                  </a:lnTo>
                  <a:lnTo>
                    <a:pt x="171592" y="169499"/>
                  </a:lnTo>
                  <a:lnTo>
                    <a:pt x="176136" y="168803"/>
                  </a:lnTo>
                  <a:lnTo>
                    <a:pt x="180837" y="168108"/>
                  </a:lnTo>
                  <a:lnTo>
                    <a:pt x="186167" y="167564"/>
                  </a:lnTo>
                  <a:lnTo>
                    <a:pt x="192437" y="166868"/>
                  </a:lnTo>
                  <a:lnTo>
                    <a:pt x="195415" y="166558"/>
                  </a:lnTo>
                  <a:lnTo>
                    <a:pt x="199962" y="166245"/>
                  </a:lnTo>
                  <a:lnTo>
                    <a:pt x="204746" y="166324"/>
                  </a:lnTo>
                  <a:lnTo>
                    <a:pt x="210867" y="167172"/>
                  </a:lnTo>
                  <a:lnTo>
                    <a:pt x="213456" y="167327"/>
                  </a:lnTo>
                  <a:lnTo>
                    <a:pt x="216594" y="167558"/>
                  </a:lnTo>
                  <a:lnTo>
                    <a:pt x="219963" y="167093"/>
                  </a:lnTo>
                  <a:lnTo>
                    <a:pt x="225138" y="166938"/>
                  </a:lnTo>
                  <a:lnTo>
                    <a:pt x="228668" y="167090"/>
                  </a:lnTo>
                  <a:lnTo>
                    <a:pt x="233138" y="167245"/>
                  </a:lnTo>
                  <a:lnTo>
                    <a:pt x="236197" y="167245"/>
                  </a:lnTo>
                  <a:lnTo>
                    <a:pt x="239333" y="167087"/>
                  </a:lnTo>
                  <a:lnTo>
                    <a:pt x="243412" y="167318"/>
                  </a:lnTo>
                  <a:lnTo>
                    <a:pt x="248279" y="168244"/>
                  </a:lnTo>
                  <a:lnTo>
                    <a:pt x="252284" y="169405"/>
                  </a:lnTo>
                  <a:lnTo>
                    <a:pt x="253621" y="170176"/>
                  </a:lnTo>
                  <a:lnTo>
                    <a:pt x="258495" y="172494"/>
                  </a:lnTo>
                  <a:lnTo>
                    <a:pt x="262263" y="173344"/>
                  </a:lnTo>
                  <a:lnTo>
                    <a:pt x="265248" y="174195"/>
                  </a:lnTo>
                  <a:lnTo>
                    <a:pt x="267916" y="174501"/>
                  </a:lnTo>
                  <a:lnTo>
                    <a:pt x="271374" y="175893"/>
                  </a:lnTo>
                  <a:lnTo>
                    <a:pt x="288097" y="179754"/>
                  </a:lnTo>
                  <a:lnTo>
                    <a:pt x="306050" y="178976"/>
                  </a:lnTo>
                  <a:lnTo>
                    <a:pt x="314280" y="178202"/>
                  </a:lnTo>
                  <a:lnTo>
                    <a:pt x="316868" y="178201"/>
                  </a:lnTo>
                  <a:lnTo>
                    <a:pt x="322353" y="177351"/>
                  </a:lnTo>
                  <a:lnTo>
                    <a:pt x="325725" y="177272"/>
                  </a:lnTo>
                  <a:lnTo>
                    <a:pt x="330899" y="177038"/>
                  </a:lnTo>
                  <a:lnTo>
                    <a:pt x="334268" y="176498"/>
                  </a:lnTo>
                  <a:lnTo>
                    <a:pt x="337952" y="176109"/>
                  </a:lnTo>
                  <a:lnTo>
                    <a:pt x="339988" y="175647"/>
                  </a:lnTo>
                  <a:lnTo>
                    <a:pt x="343043" y="174948"/>
                  </a:lnTo>
                  <a:lnTo>
                    <a:pt x="348520" y="172552"/>
                  </a:lnTo>
                  <a:lnTo>
                    <a:pt x="350870" y="172087"/>
                  </a:lnTo>
                  <a:lnTo>
                    <a:pt x="354712" y="171932"/>
                  </a:lnTo>
                  <a:lnTo>
                    <a:pt x="356749" y="171622"/>
                  </a:lnTo>
                  <a:lnTo>
                    <a:pt x="359802" y="170617"/>
                  </a:lnTo>
                  <a:lnTo>
                    <a:pt x="363957" y="170462"/>
                  </a:lnTo>
                  <a:lnTo>
                    <a:pt x="366389" y="170693"/>
                  </a:lnTo>
                  <a:lnTo>
                    <a:pt x="411180" y="158861"/>
                  </a:lnTo>
                  <a:lnTo>
                    <a:pt x="431219" y="148843"/>
                  </a:lnTo>
                  <a:lnTo>
                    <a:pt x="437595" y="145650"/>
                  </a:lnTo>
                  <a:lnTo>
                    <a:pt x="445792" y="142464"/>
                  </a:lnTo>
                  <a:lnTo>
                    <a:pt x="457633" y="138818"/>
                  </a:lnTo>
                  <a:lnTo>
                    <a:pt x="471295" y="136087"/>
                  </a:lnTo>
                  <a:lnTo>
                    <a:pt x="480859" y="134268"/>
                  </a:lnTo>
                  <a:lnTo>
                    <a:pt x="494977" y="134268"/>
                  </a:lnTo>
                  <a:lnTo>
                    <a:pt x="505452" y="130623"/>
                  </a:lnTo>
                  <a:lnTo>
                    <a:pt x="514560" y="124250"/>
                  </a:lnTo>
                  <a:lnTo>
                    <a:pt x="522758" y="123336"/>
                  </a:lnTo>
                  <a:lnTo>
                    <a:pt x="532322" y="122883"/>
                  </a:lnTo>
                  <a:lnTo>
                    <a:pt x="540974" y="123335"/>
                  </a:lnTo>
                  <a:lnTo>
                    <a:pt x="551905" y="124702"/>
                  </a:lnTo>
                  <a:lnTo>
                    <a:pt x="560567" y="128284"/>
                  </a:lnTo>
                  <a:lnTo>
                    <a:pt x="561136" y="128050"/>
                  </a:lnTo>
                  <a:lnTo>
                    <a:pt x="565056" y="128843"/>
                  </a:lnTo>
                  <a:lnTo>
                    <a:pt x="568835" y="130523"/>
                  </a:lnTo>
                  <a:lnTo>
                    <a:pt x="570935" y="132622"/>
                  </a:lnTo>
                  <a:lnTo>
                    <a:pt x="572615" y="134022"/>
                  </a:lnTo>
                  <a:lnTo>
                    <a:pt x="575554" y="136121"/>
                  </a:lnTo>
                  <a:lnTo>
                    <a:pt x="578073" y="137801"/>
                  </a:lnTo>
                  <a:lnTo>
                    <a:pt x="580592" y="139620"/>
                  </a:lnTo>
                  <a:lnTo>
                    <a:pt x="583532" y="140598"/>
                  </a:lnTo>
                  <a:lnTo>
                    <a:pt x="585771" y="140878"/>
                  </a:lnTo>
                  <a:lnTo>
                    <a:pt x="590530" y="142558"/>
                  </a:lnTo>
                  <a:lnTo>
                    <a:pt x="596858" y="146416"/>
                  </a:lnTo>
                  <a:lnTo>
                    <a:pt x="602476" y="149988"/>
                  </a:lnTo>
                  <a:lnTo>
                    <a:pt x="613202" y="149988"/>
                  </a:lnTo>
                  <a:lnTo>
                    <a:pt x="622907" y="144882"/>
                  </a:lnTo>
                  <a:lnTo>
                    <a:pt x="629649" y="136027"/>
                  </a:lnTo>
                  <a:lnTo>
                    <a:pt x="631427" y="134933"/>
                  </a:lnTo>
                  <a:lnTo>
                    <a:pt x="634436" y="131516"/>
                  </a:lnTo>
                  <a:lnTo>
                    <a:pt x="635667" y="129873"/>
                  </a:lnTo>
                  <a:lnTo>
                    <a:pt x="636214" y="129736"/>
                  </a:lnTo>
                  <a:lnTo>
                    <a:pt x="637035" y="128915"/>
                  </a:lnTo>
                  <a:lnTo>
                    <a:pt x="638402" y="128779"/>
                  </a:lnTo>
                  <a:lnTo>
                    <a:pt x="639497" y="127548"/>
                  </a:lnTo>
                  <a:lnTo>
                    <a:pt x="641411" y="125908"/>
                  </a:lnTo>
                  <a:lnTo>
                    <a:pt x="643053" y="124675"/>
                  </a:lnTo>
                  <a:lnTo>
                    <a:pt x="645104" y="123991"/>
                  </a:lnTo>
                  <a:lnTo>
                    <a:pt x="648113" y="122078"/>
                  </a:lnTo>
                  <a:lnTo>
                    <a:pt x="655596" y="119344"/>
                  </a:lnTo>
                  <a:lnTo>
                    <a:pt x="661214" y="114232"/>
                  </a:lnTo>
                  <a:lnTo>
                    <a:pt x="664789" y="110149"/>
                  </a:lnTo>
                  <a:lnTo>
                    <a:pt x="669387" y="107594"/>
                  </a:lnTo>
                  <a:lnTo>
                    <a:pt x="674494" y="101974"/>
                  </a:lnTo>
                  <a:lnTo>
                    <a:pt x="681074" y="94177"/>
                  </a:lnTo>
                  <a:lnTo>
                    <a:pt x="682579" y="97051"/>
                  </a:lnTo>
                  <a:lnTo>
                    <a:pt x="683673" y="98554"/>
                  </a:lnTo>
                  <a:lnTo>
                    <a:pt x="684357" y="99648"/>
                  </a:lnTo>
                  <a:lnTo>
                    <a:pt x="684903" y="100058"/>
                  </a:lnTo>
                  <a:lnTo>
                    <a:pt x="684220" y="101835"/>
                  </a:lnTo>
                  <a:lnTo>
                    <a:pt x="684493" y="103068"/>
                  </a:lnTo>
                  <a:lnTo>
                    <a:pt x="685998" y="104298"/>
                  </a:lnTo>
                  <a:lnTo>
                    <a:pt x="686955" y="105529"/>
                  </a:lnTo>
                  <a:lnTo>
                    <a:pt x="687913" y="106485"/>
                  </a:lnTo>
                  <a:lnTo>
                    <a:pt x="689007" y="107442"/>
                  </a:lnTo>
                  <a:lnTo>
                    <a:pt x="690511" y="108129"/>
                  </a:lnTo>
                  <a:lnTo>
                    <a:pt x="691879" y="109086"/>
                  </a:lnTo>
                  <a:lnTo>
                    <a:pt x="692836" y="110043"/>
                  </a:lnTo>
                  <a:lnTo>
                    <a:pt x="693794" y="111136"/>
                  </a:lnTo>
                  <a:lnTo>
                    <a:pt x="694204" y="112093"/>
                  </a:lnTo>
                  <a:lnTo>
                    <a:pt x="694751" y="113050"/>
                  </a:lnTo>
                  <a:lnTo>
                    <a:pt x="697486" y="114146"/>
                  </a:lnTo>
                  <a:lnTo>
                    <a:pt x="698717" y="117427"/>
                  </a:lnTo>
                  <a:lnTo>
                    <a:pt x="699811" y="119891"/>
                  </a:lnTo>
                  <a:lnTo>
                    <a:pt x="700359" y="121668"/>
                  </a:lnTo>
                  <a:lnTo>
                    <a:pt x="700496" y="124949"/>
                  </a:lnTo>
                  <a:lnTo>
                    <a:pt x="700222" y="129189"/>
                  </a:lnTo>
                  <a:lnTo>
                    <a:pt x="706214" y="138163"/>
                  </a:lnTo>
                  <a:lnTo>
                    <a:pt x="709060" y="142476"/>
                  </a:lnTo>
                  <a:lnTo>
                    <a:pt x="713630" y="142284"/>
                  </a:lnTo>
                  <a:lnTo>
                    <a:pt x="715343" y="142284"/>
                  </a:lnTo>
                  <a:lnTo>
                    <a:pt x="718008" y="142856"/>
                  </a:lnTo>
                  <a:lnTo>
                    <a:pt x="719531" y="142856"/>
                  </a:lnTo>
                  <a:lnTo>
                    <a:pt x="720674" y="143809"/>
                  </a:lnTo>
                  <a:lnTo>
                    <a:pt x="721054" y="145331"/>
                  </a:lnTo>
                  <a:lnTo>
                    <a:pt x="721816" y="146665"/>
                  </a:lnTo>
                  <a:lnTo>
                    <a:pt x="723149" y="148187"/>
                  </a:lnTo>
                  <a:lnTo>
                    <a:pt x="724100" y="151233"/>
                  </a:lnTo>
                  <a:lnTo>
                    <a:pt x="724672" y="152947"/>
                  </a:lnTo>
                  <a:lnTo>
                    <a:pt x="723149" y="154471"/>
                  </a:lnTo>
                  <a:lnTo>
                    <a:pt x="722262" y="157466"/>
                  </a:lnTo>
                  <a:lnTo>
                    <a:pt x="722971" y="158163"/>
                  </a:lnTo>
                  <a:lnTo>
                    <a:pt x="723133" y="159168"/>
                  </a:lnTo>
                  <a:lnTo>
                    <a:pt x="723148" y="162106"/>
                  </a:lnTo>
                  <a:lnTo>
                    <a:pt x="723320" y="164888"/>
                  </a:lnTo>
                  <a:lnTo>
                    <a:pt x="722941" y="167363"/>
                  </a:lnTo>
                  <a:lnTo>
                    <a:pt x="722400" y="168985"/>
                  </a:lnTo>
                  <a:lnTo>
                    <a:pt x="722020" y="171228"/>
                  </a:lnTo>
                  <a:lnTo>
                    <a:pt x="721721" y="173934"/>
                  </a:lnTo>
                  <a:lnTo>
                    <a:pt x="722044" y="175790"/>
                  </a:lnTo>
                  <a:lnTo>
                    <a:pt x="720720" y="177643"/>
                  </a:lnTo>
                  <a:lnTo>
                    <a:pt x="718933" y="180814"/>
                  </a:lnTo>
                  <a:lnTo>
                    <a:pt x="716593" y="183211"/>
                  </a:lnTo>
                  <a:lnTo>
                    <a:pt x="714331" y="185453"/>
                  </a:lnTo>
                  <a:lnTo>
                    <a:pt x="712614" y="186999"/>
                  </a:lnTo>
                  <a:lnTo>
                    <a:pt x="712372" y="188254"/>
                  </a:lnTo>
                  <a:lnTo>
                    <a:pt x="710817" y="188314"/>
                  </a:lnTo>
                  <a:lnTo>
                    <a:pt x="707682" y="188703"/>
                  </a:lnTo>
                  <a:lnTo>
                    <a:pt x="705802" y="189089"/>
                  </a:lnTo>
                  <a:lnTo>
                    <a:pt x="702667" y="189399"/>
                  </a:lnTo>
                  <a:lnTo>
                    <a:pt x="699682" y="191139"/>
                  </a:lnTo>
                  <a:lnTo>
                    <a:pt x="695692" y="190143"/>
                  </a:lnTo>
                  <a:lnTo>
                    <a:pt x="692035" y="188147"/>
                  </a:lnTo>
                  <a:lnTo>
                    <a:pt x="689043" y="184821"/>
                  </a:lnTo>
                  <a:lnTo>
                    <a:pt x="687048" y="182828"/>
                  </a:lnTo>
                  <a:lnTo>
                    <a:pt x="683723" y="182494"/>
                  </a:lnTo>
                  <a:lnTo>
                    <a:pt x="679402" y="182828"/>
                  </a:lnTo>
                  <a:lnTo>
                    <a:pt x="676409" y="183824"/>
                  </a:lnTo>
                  <a:lnTo>
                    <a:pt x="673417" y="185486"/>
                  </a:lnTo>
                  <a:lnTo>
                    <a:pt x="671423" y="187479"/>
                  </a:lnTo>
                  <a:lnTo>
                    <a:pt x="669760" y="188812"/>
                  </a:lnTo>
                  <a:lnTo>
                    <a:pt x="667100" y="191804"/>
                  </a:lnTo>
                  <a:lnTo>
                    <a:pt x="665771" y="193463"/>
                  </a:lnTo>
                  <a:lnTo>
                    <a:pt x="662113" y="196127"/>
                  </a:lnTo>
                  <a:lnTo>
                    <a:pt x="660451" y="196789"/>
                  </a:lnTo>
                  <a:lnTo>
                    <a:pt x="657459" y="198451"/>
                  </a:lnTo>
                  <a:lnTo>
                    <a:pt x="654467" y="200116"/>
                  </a:lnTo>
                  <a:lnTo>
                    <a:pt x="650193" y="202090"/>
                  </a:lnTo>
                  <a:lnTo>
                    <a:pt x="647143" y="203712"/>
                  </a:lnTo>
                  <a:lnTo>
                    <a:pt x="645657" y="204487"/>
                  </a:lnTo>
                  <a:lnTo>
                    <a:pt x="642999" y="206033"/>
                  </a:lnTo>
                  <a:lnTo>
                    <a:pt x="641360" y="207503"/>
                  </a:lnTo>
                  <a:lnTo>
                    <a:pt x="640487" y="208187"/>
                  </a:lnTo>
                  <a:lnTo>
                    <a:pt x="639485" y="208974"/>
                  </a:lnTo>
                  <a:lnTo>
                    <a:pt x="637453" y="210134"/>
                  </a:lnTo>
                  <a:lnTo>
                    <a:pt x="636280" y="210830"/>
                  </a:lnTo>
                  <a:lnTo>
                    <a:pt x="632991" y="211601"/>
                  </a:lnTo>
                  <a:lnTo>
                    <a:pt x="629532" y="211416"/>
                  </a:lnTo>
                  <a:lnTo>
                    <a:pt x="626872" y="207761"/>
                  </a:lnTo>
                  <a:lnTo>
                    <a:pt x="625875" y="203438"/>
                  </a:lnTo>
                  <a:lnTo>
                    <a:pt x="623547" y="199447"/>
                  </a:lnTo>
                  <a:lnTo>
                    <a:pt x="620223" y="194463"/>
                  </a:lnTo>
                  <a:lnTo>
                    <a:pt x="619226" y="191139"/>
                  </a:lnTo>
                  <a:lnTo>
                    <a:pt x="615901" y="187151"/>
                  </a:lnTo>
                  <a:lnTo>
                    <a:pt x="612909" y="185155"/>
                  </a:lnTo>
                  <a:lnTo>
                    <a:pt x="607922" y="183824"/>
                  </a:lnTo>
                  <a:lnTo>
                    <a:pt x="602602" y="182163"/>
                  </a:lnTo>
                  <a:lnTo>
                    <a:pt x="599942" y="181829"/>
                  </a:lnTo>
                  <a:lnTo>
                    <a:pt x="594955" y="182163"/>
                  </a:lnTo>
                  <a:lnTo>
                    <a:pt x="589636" y="184159"/>
                  </a:lnTo>
                  <a:lnTo>
                    <a:pt x="585979" y="185820"/>
                  </a:lnTo>
                  <a:lnTo>
                    <a:pt x="581657" y="187813"/>
                  </a:lnTo>
                  <a:lnTo>
                    <a:pt x="577335" y="189809"/>
                  </a:lnTo>
                  <a:lnTo>
                    <a:pt x="571254" y="192601"/>
                  </a:lnTo>
                  <a:lnTo>
                    <a:pt x="569929" y="194147"/>
                  </a:lnTo>
                  <a:lnTo>
                    <a:pt x="565943" y="196619"/>
                  </a:lnTo>
                  <a:lnTo>
                    <a:pt x="562352" y="199714"/>
                  </a:lnTo>
                  <a:lnTo>
                    <a:pt x="560008" y="201492"/>
                  </a:lnTo>
                  <a:lnTo>
                    <a:pt x="557117" y="203348"/>
                  </a:lnTo>
                  <a:lnTo>
                    <a:pt x="553448" y="206519"/>
                  </a:lnTo>
                  <a:lnTo>
                    <a:pt x="550950" y="208606"/>
                  </a:lnTo>
                  <a:lnTo>
                    <a:pt x="548293" y="210462"/>
                  </a:lnTo>
                  <a:lnTo>
                    <a:pt x="545015" y="213478"/>
                  </a:lnTo>
                  <a:lnTo>
                    <a:pt x="541260" y="215180"/>
                  </a:lnTo>
                  <a:lnTo>
                    <a:pt x="537426" y="216959"/>
                  </a:lnTo>
                  <a:lnTo>
                    <a:pt x="533827" y="218506"/>
                  </a:lnTo>
                  <a:lnTo>
                    <a:pt x="530464" y="220052"/>
                  </a:lnTo>
                  <a:lnTo>
                    <a:pt x="527257" y="221598"/>
                  </a:lnTo>
                  <a:lnTo>
                    <a:pt x="523104" y="222218"/>
                  </a:lnTo>
                  <a:lnTo>
                    <a:pt x="519893" y="223071"/>
                  </a:lnTo>
                  <a:lnTo>
                    <a:pt x="516681" y="223533"/>
                  </a:lnTo>
                  <a:lnTo>
                    <a:pt x="514249" y="223536"/>
                  </a:lnTo>
                  <a:lnTo>
                    <a:pt x="512133" y="223691"/>
                  </a:lnTo>
                  <a:lnTo>
                    <a:pt x="509940" y="224307"/>
                  </a:lnTo>
                  <a:lnTo>
                    <a:pt x="507825" y="224772"/>
                  </a:lnTo>
                  <a:lnTo>
                    <a:pt x="505477" y="225623"/>
                  </a:lnTo>
                  <a:lnTo>
                    <a:pt x="502343" y="226088"/>
                  </a:lnTo>
                  <a:lnTo>
                    <a:pt x="500466" y="227017"/>
                  </a:lnTo>
                  <a:lnTo>
                    <a:pt x="498197" y="228023"/>
                  </a:lnTo>
                  <a:lnTo>
                    <a:pt x="492946" y="230532"/>
                  </a:lnTo>
                  <a:lnTo>
                    <a:pt x="487351" y="233515"/>
                  </a:lnTo>
                  <a:lnTo>
                    <a:pt x="481756" y="234818"/>
                  </a:lnTo>
                  <a:lnTo>
                    <a:pt x="475789" y="235006"/>
                  </a:lnTo>
                  <a:lnTo>
                    <a:pt x="467583" y="235006"/>
                  </a:lnTo>
                  <a:lnTo>
                    <a:pt x="461988" y="234074"/>
                  </a:lnTo>
                  <a:lnTo>
                    <a:pt x="456952" y="232582"/>
                  </a:lnTo>
                  <a:lnTo>
                    <a:pt x="450798" y="231276"/>
                  </a:lnTo>
                  <a:lnTo>
                    <a:pt x="445576" y="231090"/>
                  </a:lnTo>
                  <a:lnTo>
                    <a:pt x="439235" y="232208"/>
                  </a:lnTo>
                  <a:lnTo>
                    <a:pt x="434573" y="234259"/>
                  </a:lnTo>
                  <a:lnTo>
                    <a:pt x="431215" y="237057"/>
                  </a:lnTo>
                  <a:lnTo>
                    <a:pt x="428045" y="239295"/>
                  </a:lnTo>
                  <a:lnTo>
                    <a:pt x="426180" y="240972"/>
                  </a:lnTo>
                  <a:lnTo>
                    <a:pt x="421331" y="244147"/>
                  </a:lnTo>
                  <a:lnTo>
                    <a:pt x="417788" y="247126"/>
                  </a:lnTo>
                  <a:lnTo>
                    <a:pt x="412760" y="250462"/>
                  </a:lnTo>
                  <a:lnTo>
                    <a:pt x="408534" y="252163"/>
                  </a:lnTo>
                  <a:lnTo>
                    <a:pt x="403285" y="253169"/>
                  </a:lnTo>
                  <a:lnTo>
                    <a:pt x="399680" y="253557"/>
                  </a:lnTo>
                  <a:lnTo>
                    <a:pt x="396703" y="254253"/>
                  </a:lnTo>
                  <a:lnTo>
                    <a:pt x="391766" y="254797"/>
                  </a:lnTo>
                  <a:lnTo>
                    <a:pt x="388630" y="254951"/>
                  </a:lnTo>
                  <a:lnTo>
                    <a:pt x="385025" y="255261"/>
                  </a:lnTo>
                  <a:lnTo>
                    <a:pt x="381109" y="256188"/>
                  </a:lnTo>
                  <a:lnTo>
                    <a:pt x="376259" y="258509"/>
                  </a:lnTo>
                  <a:lnTo>
                    <a:pt x="372189" y="259979"/>
                  </a:lnTo>
                  <a:lnTo>
                    <a:pt x="369535" y="262376"/>
                  </a:lnTo>
                  <a:lnTo>
                    <a:pt x="366251" y="264310"/>
                  </a:lnTo>
                  <a:lnTo>
                    <a:pt x="357106" y="269955"/>
                  </a:lnTo>
                  <a:lnTo>
                    <a:pt x="351012" y="274286"/>
                  </a:lnTo>
                  <a:lnTo>
                    <a:pt x="347022" y="276142"/>
                  </a:lnTo>
                  <a:lnTo>
                    <a:pt x="343666" y="279158"/>
                  </a:lnTo>
                  <a:lnTo>
                    <a:pt x="340505" y="281224"/>
                  </a:lnTo>
                  <a:lnTo>
                    <a:pt x="339290" y="282020"/>
                  </a:lnTo>
                  <a:lnTo>
                    <a:pt x="336243" y="284338"/>
                  </a:lnTo>
                  <a:lnTo>
                    <a:pt x="332963" y="286890"/>
                  </a:lnTo>
                  <a:lnTo>
                    <a:pt x="331322" y="287895"/>
                  </a:lnTo>
                  <a:lnTo>
                    <a:pt x="327727" y="290216"/>
                  </a:lnTo>
                  <a:lnTo>
                    <a:pt x="325384" y="291996"/>
                  </a:lnTo>
                  <a:lnTo>
                    <a:pt x="322334" y="293773"/>
                  </a:lnTo>
                  <a:lnTo>
                    <a:pt x="318814" y="295553"/>
                  </a:lnTo>
                  <a:lnTo>
                    <a:pt x="315063" y="297795"/>
                  </a:lnTo>
                  <a:lnTo>
                    <a:pt x="311229" y="299496"/>
                  </a:lnTo>
                  <a:lnTo>
                    <a:pt x="304198" y="304524"/>
                  </a:lnTo>
                  <a:lnTo>
                    <a:pt x="301004" y="308621"/>
                  </a:lnTo>
                  <a:lnTo>
                    <a:pt x="295780" y="314420"/>
                  </a:lnTo>
                  <a:lnTo>
                    <a:pt x="293366" y="317512"/>
                  </a:lnTo>
                  <a:lnTo>
                    <a:pt x="290800" y="321765"/>
                  </a:lnTo>
                  <a:lnTo>
                    <a:pt x="288621" y="325091"/>
                  </a:lnTo>
                  <a:lnTo>
                    <a:pt x="285813" y="327798"/>
                  </a:lnTo>
                  <a:lnTo>
                    <a:pt x="282455" y="330580"/>
                  </a:lnTo>
                  <a:lnTo>
                    <a:pt x="280010" y="330851"/>
                  </a:lnTo>
                  <a:lnTo>
                    <a:pt x="278678" y="331349"/>
                  </a:lnTo>
                  <a:lnTo>
                    <a:pt x="275514" y="332846"/>
                  </a:lnTo>
                  <a:lnTo>
                    <a:pt x="273683" y="333347"/>
                  </a:lnTo>
                  <a:lnTo>
                    <a:pt x="271852" y="334013"/>
                  </a:lnTo>
                  <a:lnTo>
                    <a:pt x="268855" y="335012"/>
                  </a:lnTo>
                  <a:lnTo>
                    <a:pt x="267024" y="336510"/>
                  </a:lnTo>
                  <a:lnTo>
                    <a:pt x="265691" y="339675"/>
                  </a:lnTo>
                  <a:lnTo>
                    <a:pt x="262861" y="341507"/>
                  </a:lnTo>
                  <a:lnTo>
                    <a:pt x="260863" y="342172"/>
                  </a:lnTo>
                  <a:lnTo>
                    <a:pt x="259531" y="341340"/>
                  </a:lnTo>
                  <a:lnTo>
                    <a:pt x="258699" y="339675"/>
                  </a:lnTo>
                  <a:lnTo>
                    <a:pt x="257700" y="338342"/>
                  </a:lnTo>
                  <a:lnTo>
                    <a:pt x="255868" y="337342"/>
                  </a:lnTo>
                  <a:lnTo>
                    <a:pt x="254702" y="337175"/>
                  </a:lnTo>
                  <a:lnTo>
                    <a:pt x="252871" y="337175"/>
                  </a:lnTo>
                  <a:lnTo>
                    <a:pt x="250032" y="338706"/>
                  </a:lnTo>
                  <a:lnTo>
                    <a:pt x="247137" y="339942"/>
                  </a:lnTo>
                  <a:lnTo>
                    <a:pt x="245046" y="341005"/>
                  </a:lnTo>
                  <a:lnTo>
                    <a:pt x="242518" y="341413"/>
                  </a:lnTo>
                  <a:lnTo>
                    <a:pt x="237742" y="342883"/>
                  </a:lnTo>
                  <a:lnTo>
                    <a:pt x="233751" y="344353"/>
                  </a:lnTo>
                  <a:lnTo>
                    <a:pt x="230074" y="345978"/>
                  </a:lnTo>
                  <a:lnTo>
                    <a:pt x="226083" y="347679"/>
                  </a:lnTo>
                  <a:lnTo>
                    <a:pt x="220685" y="350076"/>
                  </a:lnTo>
                  <a:lnTo>
                    <a:pt x="215909" y="351622"/>
                  </a:lnTo>
                  <a:lnTo>
                    <a:pt x="212702" y="353171"/>
                  </a:lnTo>
                  <a:lnTo>
                    <a:pt x="208088" y="355568"/>
                  </a:lnTo>
                  <a:lnTo>
                    <a:pt x="200505" y="360055"/>
                  </a:lnTo>
                  <a:lnTo>
                    <a:pt x="197063" y="361756"/>
                  </a:lnTo>
                  <a:lnTo>
                    <a:pt x="191038" y="364076"/>
                  </a:lnTo>
                  <a:lnTo>
                    <a:pt x="185795" y="366318"/>
                  </a:lnTo>
                  <a:lnTo>
                    <a:pt x="181415" y="368484"/>
                  </a:lnTo>
                  <a:lnTo>
                    <a:pt x="170148" y="373357"/>
                  </a:lnTo>
                  <a:lnTo>
                    <a:pt x="149672" y="386659"/>
                  </a:lnTo>
                  <a:lnTo>
                    <a:pt x="145836" y="387974"/>
                  </a:lnTo>
                  <a:lnTo>
                    <a:pt x="143181" y="390061"/>
                  </a:lnTo>
                  <a:lnTo>
                    <a:pt x="140992" y="391376"/>
                  </a:lnTo>
                  <a:lnTo>
                    <a:pt x="137869" y="393928"/>
                  </a:lnTo>
                  <a:lnTo>
                    <a:pt x="135134" y="395784"/>
                  </a:lnTo>
                  <a:lnTo>
                    <a:pt x="131227" y="398569"/>
                  </a:lnTo>
                  <a:lnTo>
                    <a:pt x="128727" y="400270"/>
                  </a:lnTo>
                  <a:lnTo>
                    <a:pt x="126381" y="401583"/>
                  </a:lnTo>
                  <a:lnTo>
                    <a:pt x="123486" y="402743"/>
                  </a:lnTo>
                  <a:lnTo>
                    <a:pt x="122702" y="402743"/>
                  </a:lnTo>
                  <a:lnTo>
                    <a:pt x="120355" y="403827"/>
                  </a:lnTo>
                  <a:lnTo>
                    <a:pt x="119258" y="404059"/>
                  </a:lnTo>
                  <a:lnTo>
                    <a:pt x="117262" y="402610"/>
                  </a:lnTo>
                  <a:lnTo>
                    <a:pt x="116262" y="400890"/>
                  </a:lnTo>
                  <a:lnTo>
                    <a:pt x="114753" y="397336"/>
                  </a:lnTo>
                  <a:lnTo>
                    <a:pt x="113912" y="386358"/>
                  </a:lnTo>
                  <a:lnTo>
                    <a:pt x="114437" y="381950"/>
                  </a:lnTo>
                  <a:lnTo>
                    <a:pt x="113963" y="381178"/>
                  </a:lnTo>
                  <a:lnTo>
                    <a:pt x="113403" y="379092"/>
                  </a:lnTo>
                  <a:lnTo>
                    <a:pt x="112771" y="378086"/>
                  </a:lnTo>
                  <a:lnTo>
                    <a:pt x="112295" y="377081"/>
                  </a:lnTo>
                  <a:lnTo>
                    <a:pt x="111507" y="376464"/>
                  </a:lnTo>
                  <a:lnTo>
                    <a:pt x="110249" y="375769"/>
                  </a:lnTo>
                  <a:lnTo>
                    <a:pt x="109073" y="375845"/>
                  </a:lnTo>
                  <a:lnTo>
                    <a:pt x="107980" y="376619"/>
                  </a:lnTo>
                  <a:lnTo>
                    <a:pt x="105636" y="378475"/>
                  </a:lnTo>
                  <a:lnTo>
                    <a:pt x="104233" y="380021"/>
                  </a:lnTo>
                  <a:lnTo>
                    <a:pt x="102126" y="382032"/>
                  </a:lnTo>
                  <a:lnTo>
                    <a:pt x="99478" y="385589"/>
                  </a:lnTo>
                  <a:lnTo>
                    <a:pt x="97924" y="388372"/>
                  </a:lnTo>
                  <a:lnTo>
                    <a:pt x="96764" y="391385"/>
                  </a:lnTo>
                  <a:lnTo>
                    <a:pt x="94504" y="393937"/>
                  </a:lnTo>
                  <a:lnTo>
                    <a:pt x="90676" y="396723"/>
                  </a:lnTo>
                  <a:lnTo>
                    <a:pt x="86146" y="400356"/>
                  </a:lnTo>
                  <a:lnTo>
                    <a:pt x="83254" y="402212"/>
                  </a:lnTo>
                  <a:lnTo>
                    <a:pt x="81768" y="402986"/>
                  </a:lnTo>
                  <a:lnTo>
                    <a:pt x="79191" y="404918"/>
                  </a:lnTo>
                  <a:lnTo>
                    <a:pt x="75980" y="405772"/>
                  </a:lnTo>
                  <a:lnTo>
                    <a:pt x="73706" y="405927"/>
                  </a:lnTo>
                  <a:lnTo>
                    <a:pt x="71515" y="406698"/>
                  </a:lnTo>
                  <a:lnTo>
                    <a:pt x="69564" y="408478"/>
                  </a:lnTo>
                  <a:lnTo>
                    <a:pt x="67854" y="411416"/>
                  </a:lnTo>
                  <a:lnTo>
                    <a:pt x="65229" y="414870"/>
                  </a:lnTo>
                  <a:lnTo>
                    <a:pt x="64751" y="417260"/>
                  </a:lnTo>
                  <a:lnTo>
                    <a:pt x="66664" y="419651"/>
                  </a:lnTo>
                  <a:lnTo>
                    <a:pt x="68100" y="422044"/>
                  </a:lnTo>
                  <a:lnTo>
                    <a:pt x="69295" y="423958"/>
                  </a:lnTo>
                  <a:lnTo>
                    <a:pt x="69773" y="427306"/>
                  </a:lnTo>
                  <a:lnTo>
                    <a:pt x="70469" y="431515"/>
                  </a:lnTo>
                  <a:lnTo>
                    <a:pt x="67382" y="437111"/>
                  </a:lnTo>
                  <a:lnTo>
                    <a:pt x="65946" y="440699"/>
                  </a:lnTo>
                  <a:lnTo>
                    <a:pt x="63794" y="443569"/>
                  </a:lnTo>
                  <a:lnTo>
                    <a:pt x="61881" y="446917"/>
                  </a:lnTo>
                  <a:lnTo>
                    <a:pt x="58506" y="455027"/>
                  </a:lnTo>
                  <a:lnTo>
                    <a:pt x="58317" y="454353"/>
                  </a:lnTo>
                  <a:lnTo>
                    <a:pt x="57768" y="453740"/>
                  </a:lnTo>
                  <a:lnTo>
                    <a:pt x="57870" y="452847"/>
                  </a:lnTo>
                  <a:lnTo>
                    <a:pt x="58051" y="452032"/>
                  </a:lnTo>
                  <a:lnTo>
                    <a:pt x="57616" y="451376"/>
                  </a:lnTo>
                  <a:lnTo>
                    <a:pt x="57450" y="450605"/>
                  </a:lnTo>
                  <a:lnTo>
                    <a:pt x="57440" y="449912"/>
                  </a:lnTo>
                  <a:lnTo>
                    <a:pt x="57006" y="449299"/>
                  </a:lnTo>
                  <a:lnTo>
                    <a:pt x="57695" y="448940"/>
                  </a:lnTo>
                  <a:lnTo>
                    <a:pt x="57875" y="448083"/>
                  </a:lnTo>
                  <a:lnTo>
                    <a:pt x="57594" y="447311"/>
                  </a:lnTo>
                  <a:lnTo>
                    <a:pt x="57659" y="446498"/>
                  </a:lnTo>
                  <a:lnTo>
                    <a:pt x="58189" y="445872"/>
                  </a:lnTo>
                  <a:lnTo>
                    <a:pt x="58252" y="444942"/>
                  </a:lnTo>
                  <a:lnTo>
                    <a:pt x="58009" y="444171"/>
                  </a:lnTo>
                  <a:lnTo>
                    <a:pt x="57532" y="443211"/>
                  </a:lnTo>
                  <a:lnTo>
                    <a:pt x="57983" y="442391"/>
                  </a:lnTo>
                  <a:lnTo>
                    <a:pt x="58046" y="441498"/>
                  </a:lnTo>
                  <a:lnTo>
                    <a:pt x="58149" y="440647"/>
                  </a:lnTo>
                  <a:lnTo>
                    <a:pt x="58336" y="440258"/>
                  </a:lnTo>
                  <a:lnTo>
                    <a:pt x="58403" y="439639"/>
                  </a:lnTo>
                  <a:lnTo>
                    <a:pt x="58702" y="438976"/>
                  </a:lnTo>
                  <a:lnTo>
                    <a:pt x="59468" y="438618"/>
                  </a:lnTo>
                  <a:lnTo>
                    <a:pt x="60227" y="437755"/>
                  </a:lnTo>
                  <a:lnTo>
                    <a:pt x="60447" y="436977"/>
                  </a:lnTo>
                  <a:lnTo>
                    <a:pt x="60393" y="435969"/>
                  </a:lnTo>
                  <a:lnTo>
                    <a:pt x="60420" y="435198"/>
                  </a:lnTo>
                  <a:lnTo>
                    <a:pt x="60561" y="434268"/>
                  </a:lnTo>
                  <a:lnTo>
                    <a:pt x="60703" y="433412"/>
                  </a:lnTo>
                  <a:lnTo>
                    <a:pt x="60078" y="432992"/>
                  </a:lnTo>
                  <a:lnTo>
                    <a:pt x="60103" y="432062"/>
                  </a:lnTo>
                  <a:lnTo>
                    <a:pt x="60398" y="431206"/>
                  </a:lnTo>
                  <a:lnTo>
                    <a:pt x="61316" y="430617"/>
                  </a:lnTo>
                  <a:lnTo>
                    <a:pt x="61994" y="429481"/>
                  </a:lnTo>
                  <a:lnTo>
                    <a:pt x="61900" y="428442"/>
                  </a:lnTo>
                  <a:lnTo>
                    <a:pt x="61577" y="427475"/>
                  </a:lnTo>
                  <a:lnTo>
                    <a:pt x="61220" y="426820"/>
                  </a:lnTo>
                  <a:lnTo>
                    <a:pt x="60549" y="425866"/>
                  </a:lnTo>
                  <a:lnTo>
                    <a:pt x="59998" y="425094"/>
                  </a:lnTo>
                  <a:lnTo>
                    <a:pt x="59289" y="424140"/>
                  </a:lnTo>
                  <a:lnTo>
                    <a:pt x="58777" y="423527"/>
                  </a:lnTo>
                  <a:lnTo>
                    <a:pt x="58112" y="422877"/>
                  </a:lnTo>
                  <a:lnTo>
                    <a:pt x="57370" y="422306"/>
                  </a:lnTo>
                  <a:lnTo>
                    <a:pt x="56549" y="421619"/>
                  </a:lnTo>
                  <a:lnTo>
                    <a:pt x="56037" y="420926"/>
                  </a:lnTo>
                  <a:lnTo>
                    <a:pt x="55448" y="420276"/>
                  </a:lnTo>
                  <a:lnTo>
                    <a:pt x="54710" y="419942"/>
                  </a:lnTo>
                  <a:lnTo>
                    <a:pt x="54737" y="419165"/>
                  </a:lnTo>
                  <a:lnTo>
                    <a:pt x="54842" y="418430"/>
                  </a:lnTo>
                  <a:lnTo>
                    <a:pt x="55179" y="417768"/>
                  </a:lnTo>
                  <a:lnTo>
                    <a:pt x="55166" y="416953"/>
                  </a:lnTo>
                  <a:lnTo>
                    <a:pt x="54776" y="416570"/>
                  </a:lnTo>
                  <a:lnTo>
                    <a:pt x="54110" y="416000"/>
                  </a:lnTo>
                  <a:lnTo>
                    <a:pt x="53406" y="415349"/>
                  </a:lnTo>
                  <a:lnTo>
                    <a:pt x="52583" y="414511"/>
                  </a:lnTo>
                  <a:lnTo>
                    <a:pt x="51994" y="413861"/>
                  </a:lnTo>
                  <a:lnTo>
                    <a:pt x="51635" y="413126"/>
                  </a:lnTo>
                  <a:lnTo>
                    <a:pt x="51854" y="412232"/>
                  </a:lnTo>
                  <a:lnTo>
                    <a:pt x="51725" y="411425"/>
                  </a:lnTo>
                  <a:lnTo>
                    <a:pt x="51252" y="410732"/>
                  </a:lnTo>
                  <a:lnTo>
                    <a:pt x="51356" y="409918"/>
                  </a:lnTo>
                  <a:lnTo>
                    <a:pt x="51651" y="409025"/>
                  </a:lnTo>
                  <a:lnTo>
                    <a:pt x="52063" y="408247"/>
                  </a:lnTo>
                  <a:lnTo>
                    <a:pt x="52791" y="407846"/>
                  </a:lnTo>
                  <a:lnTo>
                    <a:pt x="53397" y="407105"/>
                  </a:lnTo>
                  <a:lnTo>
                    <a:pt x="53304" y="406060"/>
                  </a:lnTo>
                  <a:lnTo>
                    <a:pt x="52713" y="405252"/>
                  </a:lnTo>
                  <a:lnTo>
                    <a:pt x="52238" y="404450"/>
                  </a:lnTo>
                  <a:lnTo>
                    <a:pt x="52843" y="403624"/>
                  </a:lnTo>
                  <a:lnTo>
                    <a:pt x="52716" y="402895"/>
                  </a:lnTo>
                  <a:lnTo>
                    <a:pt x="52591" y="402275"/>
                  </a:lnTo>
                  <a:lnTo>
                    <a:pt x="53238" y="401686"/>
                  </a:lnTo>
                  <a:lnTo>
                    <a:pt x="53072" y="400951"/>
                  </a:lnTo>
                  <a:lnTo>
                    <a:pt x="52652" y="400033"/>
                  </a:lnTo>
                  <a:lnTo>
                    <a:pt x="52483" y="399669"/>
                  </a:lnTo>
                  <a:lnTo>
                    <a:pt x="52203" y="398982"/>
                  </a:lnTo>
                  <a:lnTo>
                    <a:pt x="51978" y="398041"/>
                  </a:lnTo>
                  <a:lnTo>
                    <a:pt x="51741" y="397099"/>
                  </a:lnTo>
                  <a:lnTo>
                    <a:pt x="50889" y="396880"/>
                  </a:lnTo>
                  <a:lnTo>
                    <a:pt x="50605" y="396030"/>
                  </a:lnTo>
                  <a:lnTo>
                    <a:pt x="50785" y="395173"/>
                  </a:lnTo>
                  <a:lnTo>
                    <a:pt x="50734" y="394323"/>
                  </a:lnTo>
                  <a:lnTo>
                    <a:pt x="49958" y="394061"/>
                  </a:lnTo>
                  <a:lnTo>
                    <a:pt x="49943" y="393095"/>
                  </a:lnTo>
                  <a:lnTo>
                    <a:pt x="49697" y="392093"/>
                  </a:lnTo>
                  <a:lnTo>
                    <a:pt x="48919" y="391716"/>
                  </a:lnTo>
                  <a:lnTo>
                    <a:pt x="48484" y="390987"/>
                  </a:lnTo>
                  <a:lnTo>
                    <a:pt x="48277" y="390057"/>
                  </a:lnTo>
                  <a:lnTo>
                    <a:pt x="47877" y="389177"/>
                  </a:lnTo>
                  <a:lnTo>
                    <a:pt x="47717" y="388752"/>
                  </a:lnTo>
                  <a:lnTo>
                    <a:pt x="47166" y="388102"/>
                  </a:lnTo>
                  <a:lnTo>
                    <a:pt x="46694" y="387488"/>
                  </a:lnTo>
                  <a:lnTo>
                    <a:pt x="45907" y="386412"/>
                  </a:lnTo>
                  <a:lnTo>
                    <a:pt x="45738" y="385447"/>
                  </a:lnTo>
                  <a:lnTo>
                    <a:pt x="45570" y="384596"/>
                  </a:lnTo>
                  <a:lnTo>
                    <a:pt x="44796" y="384456"/>
                  </a:lnTo>
                  <a:lnTo>
                    <a:pt x="44012" y="383648"/>
                  </a:lnTo>
                  <a:lnTo>
                    <a:pt x="43883" y="382804"/>
                  </a:lnTo>
                  <a:lnTo>
                    <a:pt x="43488" y="382148"/>
                  </a:lnTo>
                  <a:lnTo>
                    <a:pt x="42938" y="381497"/>
                  </a:lnTo>
                  <a:lnTo>
                    <a:pt x="42925" y="380647"/>
                  </a:lnTo>
                  <a:lnTo>
                    <a:pt x="43337" y="379790"/>
                  </a:lnTo>
                  <a:lnTo>
                    <a:pt x="43784" y="378812"/>
                  </a:lnTo>
                  <a:lnTo>
                    <a:pt x="43804" y="377537"/>
                  </a:lnTo>
                  <a:lnTo>
                    <a:pt x="43676" y="376722"/>
                  </a:lnTo>
                  <a:lnTo>
                    <a:pt x="43432" y="375951"/>
                  </a:lnTo>
                  <a:lnTo>
                    <a:pt x="43192" y="375337"/>
                  </a:lnTo>
                  <a:lnTo>
                    <a:pt x="42912" y="374681"/>
                  </a:lnTo>
                  <a:lnTo>
                    <a:pt x="42670" y="374031"/>
                  </a:lnTo>
                  <a:lnTo>
                    <a:pt x="42159" y="373338"/>
                  </a:lnTo>
                  <a:lnTo>
                    <a:pt x="41725" y="372725"/>
                  </a:lnTo>
                  <a:lnTo>
                    <a:pt x="40784" y="371771"/>
                  </a:lnTo>
                  <a:lnTo>
                    <a:pt x="40004" y="371200"/>
                  </a:lnTo>
                  <a:lnTo>
                    <a:pt x="39225" y="370744"/>
                  </a:lnTo>
                  <a:lnTo>
                    <a:pt x="38674" y="370015"/>
                  </a:lnTo>
                  <a:lnTo>
                    <a:pt x="38393" y="369286"/>
                  </a:lnTo>
                  <a:lnTo>
                    <a:pt x="38339" y="368320"/>
                  </a:lnTo>
                  <a:lnTo>
                    <a:pt x="38329" y="367622"/>
                  </a:lnTo>
                  <a:lnTo>
                    <a:pt x="38124" y="366850"/>
                  </a:lnTo>
                  <a:lnTo>
                    <a:pt x="37805" y="366157"/>
                  </a:lnTo>
                  <a:lnTo>
                    <a:pt x="37518" y="365076"/>
                  </a:lnTo>
                  <a:lnTo>
                    <a:pt x="37504" y="364110"/>
                  </a:lnTo>
                  <a:lnTo>
                    <a:pt x="37379" y="363490"/>
                  </a:lnTo>
                  <a:lnTo>
                    <a:pt x="37057" y="362646"/>
                  </a:lnTo>
                  <a:lnTo>
                    <a:pt x="36464" y="361685"/>
                  </a:lnTo>
                  <a:lnTo>
                    <a:pt x="35759" y="360993"/>
                  </a:lnTo>
                  <a:lnTo>
                    <a:pt x="34857" y="360076"/>
                  </a:lnTo>
                  <a:lnTo>
                    <a:pt x="34266" y="359274"/>
                  </a:lnTo>
                  <a:lnTo>
                    <a:pt x="34020" y="358272"/>
                  </a:lnTo>
                  <a:lnTo>
                    <a:pt x="33936" y="357804"/>
                  </a:lnTo>
                  <a:lnTo>
                    <a:pt x="33926" y="357148"/>
                  </a:lnTo>
                  <a:lnTo>
                    <a:pt x="33834" y="356497"/>
                  </a:lnTo>
                  <a:lnTo>
                    <a:pt x="34311" y="355410"/>
                  </a:lnTo>
                  <a:lnTo>
                    <a:pt x="34437" y="354638"/>
                  </a:lnTo>
                  <a:lnTo>
                    <a:pt x="34338" y="353854"/>
                  </a:lnTo>
                  <a:lnTo>
                    <a:pt x="34216" y="353430"/>
                  </a:lnTo>
                  <a:lnTo>
                    <a:pt x="34012" y="352658"/>
                  </a:lnTo>
                  <a:lnTo>
                    <a:pt x="33653" y="351850"/>
                  </a:lnTo>
                  <a:lnTo>
                    <a:pt x="33251" y="350847"/>
                  </a:lnTo>
                  <a:lnTo>
                    <a:pt x="32697" y="349961"/>
                  </a:lnTo>
                  <a:lnTo>
                    <a:pt x="32262" y="349195"/>
                  </a:lnTo>
                  <a:lnTo>
                    <a:pt x="31939" y="348308"/>
                  </a:lnTo>
                  <a:lnTo>
                    <a:pt x="31610" y="347670"/>
                  </a:lnTo>
                  <a:lnTo>
                    <a:pt x="30730" y="347087"/>
                  </a:lnTo>
                  <a:lnTo>
                    <a:pt x="30598" y="346351"/>
                  </a:lnTo>
                  <a:lnTo>
                    <a:pt x="30624" y="345580"/>
                  </a:lnTo>
                  <a:lnTo>
                    <a:pt x="29885" y="345124"/>
                  </a:lnTo>
                  <a:lnTo>
                    <a:pt x="29601" y="344237"/>
                  </a:lnTo>
                  <a:lnTo>
                    <a:pt x="29585" y="343193"/>
                  </a:lnTo>
                  <a:lnTo>
                    <a:pt x="29617" y="342767"/>
                  </a:lnTo>
                  <a:lnTo>
                    <a:pt x="29723" y="342069"/>
                  </a:lnTo>
                  <a:lnTo>
                    <a:pt x="29713" y="341406"/>
                  </a:lnTo>
                  <a:lnTo>
                    <a:pt x="30010" y="340629"/>
                  </a:lnTo>
                  <a:lnTo>
                    <a:pt x="30230" y="339851"/>
                  </a:lnTo>
                  <a:lnTo>
                    <a:pt x="30567" y="339189"/>
                  </a:lnTo>
                  <a:lnTo>
                    <a:pt x="30794" y="338879"/>
                  </a:lnTo>
                  <a:lnTo>
                    <a:pt x="31170" y="338210"/>
                  </a:lnTo>
                  <a:lnTo>
                    <a:pt x="31880" y="337427"/>
                  </a:lnTo>
                  <a:lnTo>
                    <a:pt x="32420" y="336710"/>
                  </a:lnTo>
                  <a:lnTo>
                    <a:pt x="32530" y="335811"/>
                  </a:lnTo>
                  <a:lnTo>
                    <a:pt x="32062" y="334894"/>
                  </a:lnTo>
                  <a:lnTo>
                    <a:pt x="31605" y="334231"/>
                  </a:lnTo>
                  <a:lnTo>
                    <a:pt x="31130" y="332883"/>
                  </a:lnTo>
                  <a:lnTo>
                    <a:pt x="31047" y="332226"/>
                  </a:lnTo>
                  <a:lnTo>
                    <a:pt x="31618" y="331412"/>
                  </a:lnTo>
                  <a:lnTo>
                    <a:pt x="32417" y="330130"/>
                  </a:lnTo>
                  <a:lnTo>
                    <a:pt x="32792" y="328891"/>
                  </a:lnTo>
                  <a:lnTo>
                    <a:pt x="34738" y="326400"/>
                  </a:lnTo>
                  <a:lnTo>
                    <a:pt x="34872" y="324165"/>
                  </a:lnTo>
                  <a:lnTo>
                    <a:pt x="34559" y="323739"/>
                  </a:lnTo>
                  <a:lnTo>
                    <a:pt x="33964" y="321935"/>
                  </a:lnTo>
                  <a:lnTo>
                    <a:pt x="33293" y="320319"/>
                  </a:lnTo>
                  <a:lnTo>
                    <a:pt x="32976" y="319353"/>
                  </a:lnTo>
                  <a:lnTo>
                    <a:pt x="32621" y="318472"/>
                  </a:lnTo>
                  <a:lnTo>
                    <a:pt x="32572" y="317390"/>
                  </a:lnTo>
                  <a:lnTo>
                    <a:pt x="33061" y="316036"/>
                  </a:lnTo>
                  <a:lnTo>
                    <a:pt x="33902" y="315021"/>
                  </a:lnTo>
                  <a:lnTo>
                    <a:pt x="33385" y="313332"/>
                  </a:lnTo>
                  <a:lnTo>
                    <a:pt x="33531" y="312403"/>
                  </a:lnTo>
                  <a:lnTo>
                    <a:pt x="33744" y="310428"/>
                  </a:lnTo>
                  <a:lnTo>
                    <a:pt x="33110" y="308544"/>
                  </a:lnTo>
                  <a:lnTo>
                    <a:pt x="32714" y="307506"/>
                  </a:lnTo>
                  <a:lnTo>
                    <a:pt x="32570" y="304304"/>
                  </a:lnTo>
                  <a:lnTo>
                    <a:pt x="32362" y="302646"/>
                  </a:lnTo>
                  <a:lnTo>
                    <a:pt x="31848" y="301260"/>
                  </a:lnTo>
                  <a:lnTo>
                    <a:pt x="31766" y="300720"/>
                  </a:lnTo>
                  <a:lnTo>
                    <a:pt x="30517" y="299189"/>
                  </a:lnTo>
                  <a:lnTo>
                    <a:pt x="29354" y="298624"/>
                  </a:lnTo>
                  <a:lnTo>
                    <a:pt x="28499" y="297974"/>
                  </a:lnTo>
                  <a:lnTo>
                    <a:pt x="27220" y="297330"/>
                  </a:lnTo>
                  <a:lnTo>
                    <a:pt x="25841" y="294219"/>
                  </a:lnTo>
                  <a:lnTo>
                    <a:pt x="26296" y="293363"/>
                  </a:lnTo>
                  <a:lnTo>
                    <a:pt x="27020" y="292390"/>
                  </a:lnTo>
                  <a:lnTo>
                    <a:pt x="27160" y="290732"/>
                  </a:lnTo>
                  <a:lnTo>
                    <a:pt x="27022" y="288223"/>
                  </a:lnTo>
                  <a:lnTo>
                    <a:pt x="27398" y="287178"/>
                  </a:lnTo>
                  <a:lnTo>
                    <a:pt x="27112" y="285441"/>
                  </a:lnTo>
                  <a:lnTo>
                    <a:pt x="26888" y="282008"/>
                  </a:lnTo>
                  <a:lnTo>
                    <a:pt x="25767" y="277506"/>
                  </a:lnTo>
                  <a:lnTo>
                    <a:pt x="25374" y="276813"/>
                  </a:lnTo>
                  <a:lnTo>
                    <a:pt x="23533" y="273745"/>
                  </a:lnTo>
                  <a:lnTo>
                    <a:pt x="22711" y="272555"/>
                  </a:lnTo>
                  <a:lnTo>
                    <a:pt x="22077" y="270708"/>
                  </a:lnTo>
                  <a:lnTo>
                    <a:pt x="21975" y="268736"/>
                  </a:lnTo>
                  <a:lnTo>
                    <a:pt x="21890" y="267117"/>
                  </a:lnTo>
                  <a:lnTo>
                    <a:pt x="22904" y="263982"/>
                  </a:lnTo>
                  <a:lnTo>
                    <a:pt x="22940" y="263636"/>
                  </a:lnTo>
                  <a:lnTo>
                    <a:pt x="21868" y="260288"/>
                  </a:lnTo>
                  <a:lnTo>
                    <a:pt x="20846" y="258290"/>
                  </a:lnTo>
                  <a:lnTo>
                    <a:pt x="20452" y="257408"/>
                  </a:lnTo>
                  <a:lnTo>
                    <a:pt x="20164" y="255361"/>
                  </a:lnTo>
                  <a:lnTo>
                    <a:pt x="20537" y="249802"/>
                  </a:lnTo>
                  <a:lnTo>
                    <a:pt x="20757" y="248447"/>
                  </a:lnTo>
                  <a:lnTo>
                    <a:pt x="21166" y="246820"/>
                  </a:lnTo>
                  <a:lnTo>
                    <a:pt x="20617" y="245744"/>
                  </a:lnTo>
                  <a:lnTo>
                    <a:pt x="20340" y="245057"/>
                  </a:lnTo>
                  <a:lnTo>
                    <a:pt x="19016" y="243642"/>
                  </a:lnTo>
                  <a:lnTo>
                    <a:pt x="18497" y="241910"/>
                  </a:lnTo>
                  <a:lnTo>
                    <a:pt x="17667" y="239675"/>
                  </a:lnTo>
                  <a:lnTo>
                    <a:pt x="16839" y="237718"/>
                  </a:lnTo>
                  <a:lnTo>
                    <a:pt x="16090" y="235950"/>
                  </a:lnTo>
                  <a:lnTo>
                    <a:pt x="15427" y="235142"/>
                  </a:lnTo>
                  <a:lnTo>
                    <a:pt x="14025" y="233727"/>
                  </a:lnTo>
                  <a:lnTo>
                    <a:pt x="13828" y="233308"/>
                  </a:lnTo>
                  <a:lnTo>
                    <a:pt x="13702" y="232263"/>
                  </a:lnTo>
                  <a:lnTo>
                    <a:pt x="13161" y="232153"/>
                  </a:lnTo>
                  <a:lnTo>
                    <a:pt x="11952" y="230781"/>
                  </a:lnTo>
                  <a:lnTo>
                    <a:pt x="11401" y="229626"/>
                  </a:lnTo>
                  <a:lnTo>
                    <a:pt x="10737" y="228703"/>
                  </a:lnTo>
                  <a:lnTo>
                    <a:pt x="10141" y="226819"/>
                  </a:lnTo>
                  <a:lnTo>
                    <a:pt x="9818" y="225239"/>
                  </a:lnTo>
                  <a:lnTo>
                    <a:pt x="8537" y="224481"/>
                  </a:lnTo>
                  <a:lnTo>
                    <a:pt x="8032" y="224098"/>
                  </a:lnTo>
                  <a:lnTo>
                    <a:pt x="6973" y="222220"/>
                  </a:lnTo>
                  <a:lnTo>
                    <a:pt x="6812" y="221528"/>
                  </a:lnTo>
                  <a:lnTo>
                    <a:pt x="7188" y="220361"/>
                  </a:lnTo>
                  <a:lnTo>
                    <a:pt x="7236" y="217123"/>
                  </a:lnTo>
                  <a:lnTo>
                    <a:pt x="7111" y="216041"/>
                  </a:lnTo>
                  <a:lnTo>
                    <a:pt x="7097" y="214535"/>
                  </a:lnTo>
                  <a:lnTo>
                    <a:pt x="7165" y="213532"/>
                  </a:lnTo>
                  <a:lnTo>
                    <a:pt x="7767" y="211825"/>
                  </a:lnTo>
                  <a:lnTo>
                    <a:pt x="6867" y="210482"/>
                  </a:lnTo>
                  <a:lnTo>
                    <a:pt x="6435" y="209681"/>
                  </a:lnTo>
                  <a:lnTo>
                    <a:pt x="5654" y="208642"/>
                  </a:lnTo>
                  <a:lnTo>
                    <a:pt x="6060" y="206515"/>
                  </a:lnTo>
                  <a:lnTo>
                    <a:pt x="6088" y="205434"/>
                  </a:lnTo>
                  <a:lnTo>
                    <a:pt x="5810" y="204511"/>
                  </a:lnTo>
                  <a:lnTo>
                    <a:pt x="5025" y="203089"/>
                  </a:lnTo>
                  <a:lnTo>
                    <a:pt x="4671" y="202323"/>
                  </a:lnTo>
                  <a:lnTo>
                    <a:pt x="4736" y="200969"/>
                  </a:lnTo>
                  <a:lnTo>
                    <a:pt x="4805" y="200081"/>
                  </a:lnTo>
                  <a:lnTo>
                    <a:pt x="4259" y="199431"/>
                  </a:lnTo>
                  <a:lnTo>
                    <a:pt x="3871" y="199201"/>
                  </a:lnTo>
                  <a:lnTo>
                    <a:pt x="2512" y="198326"/>
                  </a:lnTo>
                  <a:lnTo>
                    <a:pt x="2277" y="197986"/>
                  </a:lnTo>
                  <a:lnTo>
                    <a:pt x="2112" y="196752"/>
                  </a:lnTo>
                  <a:lnTo>
                    <a:pt x="2260" y="196017"/>
                  </a:lnTo>
                  <a:lnTo>
                    <a:pt x="2443" y="195009"/>
                  </a:lnTo>
                  <a:lnTo>
                    <a:pt x="2053" y="194511"/>
                  </a:lnTo>
                  <a:lnTo>
                    <a:pt x="1397" y="194444"/>
                  </a:lnTo>
                  <a:lnTo>
                    <a:pt x="777" y="194256"/>
                  </a:lnTo>
                  <a:lnTo>
                    <a:pt x="157" y="193952"/>
                  </a:lnTo>
                  <a:lnTo>
                    <a:pt x="0" y="193642"/>
                  </a:lnTo>
                  <a:lnTo>
                    <a:pt x="922" y="193290"/>
                  </a:lnTo>
                  <a:lnTo>
                    <a:pt x="1848" y="193241"/>
                  </a:lnTo>
                  <a:lnTo>
                    <a:pt x="2580" y="193004"/>
                  </a:lnTo>
                  <a:lnTo>
                    <a:pt x="3039" y="192573"/>
                  </a:lnTo>
                  <a:lnTo>
                    <a:pt x="3339" y="191643"/>
                  </a:lnTo>
                  <a:lnTo>
                    <a:pt x="3490" y="191290"/>
                  </a:lnTo>
                  <a:lnTo>
                    <a:pt x="3600" y="190598"/>
                  </a:lnTo>
                  <a:lnTo>
                    <a:pt x="3671" y="189899"/>
                  </a:lnTo>
                  <a:lnTo>
                    <a:pt x="3624" y="188897"/>
                  </a:lnTo>
                  <a:lnTo>
                    <a:pt x="4733" y="187925"/>
                  </a:lnTo>
                  <a:lnTo>
                    <a:pt x="5425" y="187530"/>
                  </a:lnTo>
                  <a:lnTo>
                    <a:pt x="5881" y="186716"/>
                  </a:lnTo>
                  <a:lnTo>
                    <a:pt x="6066" y="185938"/>
                  </a:lnTo>
                  <a:lnTo>
                    <a:pt x="6562" y="185240"/>
                  </a:lnTo>
                  <a:lnTo>
                    <a:pt x="6635" y="184814"/>
                  </a:lnTo>
                  <a:lnTo>
                    <a:pt x="5741" y="184055"/>
                  </a:lnTo>
                  <a:lnTo>
                    <a:pt x="5155" y="183290"/>
                  </a:lnTo>
                  <a:lnTo>
                    <a:pt x="5068" y="182245"/>
                  </a:lnTo>
                  <a:lnTo>
                    <a:pt x="5712" y="180847"/>
                  </a:lnTo>
                  <a:lnTo>
                    <a:pt x="5344" y="178575"/>
                  </a:lnTo>
                  <a:lnTo>
                    <a:pt x="5439" y="176260"/>
                  </a:lnTo>
                  <a:lnTo>
                    <a:pt x="6471" y="175203"/>
                  </a:lnTo>
                  <a:lnTo>
                    <a:pt x="6963" y="174122"/>
                  </a:lnTo>
                  <a:lnTo>
                    <a:pt x="7187" y="173229"/>
                  </a:lnTo>
                  <a:lnTo>
                    <a:pt x="8261" y="172560"/>
                  </a:lnTo>
                  <a:lnTo>
                    <a:pt x="9419" y="172554"/>
                  </a:lnTo>
                  <a:lnTo>
                    <a:pt x="10655" y="172615"/>
                  </a:lnTo>
                  <a:lnTo>
                    <a:pt x="12274" y="172445"/>
                  </a:lnTo>
                  <a:lnTo>
                    <a:pt x="13158" y="172050"/>
                  </a:lnTo>
                  <a:lnTo>
                    <a:pt x="14001" y="171352"/>
                  </a:lnTo>
                  <a:lnTo>
                    <a:pt x="15143" y="169601"/>
                  </a:lnTo>
                  <a:lnTo>
                    <a:pt x="15541" y="166582"/>
                  </a:lnTo>
                  <a:lnTo>
                    <a:pt x="15448" y="164887"/>
                  </a:lnTo>
                  <a:lnTo>
                    <a:pt x="15279" y="163265"/>
                  </a:lnTo>
                  <a:lnTo>
                    <a:pt x="14845" y="162190"/>
                  </a:lnTo>
                  <a:lnTo>
                    <a:pt x="15031" y="161497"/>
                  </a:lnTo>
                  <a:lnTo>
                    <a:pt x="15245" y="159823"/>
                  </a:lnTo>
                  <a:lnTo>
                    <a:pt x="14483" y="156327"/>
                  </a:lnTo>
                  <a:lnTo>
                    <a:pt x="13923" y="154134"/>
                  </a:lnTo>
                  <a:lnTo>
                    <a:pt x="13726" y="153709"/>
                  </a:lnTo>
                  <a:lnTo>
                    <a:pt x="12928" y="150787"/>
                  </a:lnTo>
                  <a:lnTo>
                    <a:pt x="12803" y="149821"/>
                  </a:lnTo>
                  <a:lnTo>
                    <a:pt x="12282" y="147700"/>
                  </a:lnTo>
                  <a:lnTo>
                    <a:pt x="11916" y="145580"/>
                  </a:lnTo>
                  <a:lnTo>
                    <a:pt x="12026" y="144966"/>
                  </a:lnTo>
                  <a:lnTo>
                    <a:pt x="12129" y="143575"/>
                  </a:lnTo>
                  <a:lnTo>
                    <a:pt x="12433" y="143071"/>
                  </a:lnTo>
                  <a:lnTo>
                    <a:pt x="12772" y="142098"/>
                  </a:lnTo>
                  <a:lnTo>
                    <a:pt x="12570" y="141096"/>
                  </a:lnTo>
                  <a:lnTo>
                    <a:pt x="12250" y="139790"/>
                  </a:lnTo>
                  <a:lnTo>
                    <a:pt x="12193" y="137822"/>
                  </a:lnTo>
                  <a:lnTo>
                    <a:pt x="14731" y="132469"/>
                  </a:lnTo>
                  <a:lnTo>
                    <a:pt x="15367" y="130300"/>
                  </a:lnTo>
                  <a:lnTo>
                    <a:pt x="15480" y="125708"/>
                  </a:lnTo>
                  <a:lnTo>
                    <a:pt x="15491" y="122737"/>
                  </a:lnTo>
                  <a:lnTo>
                    <a:pt x="15778" y="120258"/>
                  </a:lnTo>
                  <a:lnTo>
                    <a:pt x="15826" y="117056"/>
                  </a:lnTo>
                  <a:lnTo>
                    <a:pt x="15428" y="115708"/>
                  </a:lnTo>
                  <a:lnTo>
                    <a:pt x="14721" y="114328"/>
                  </a:lnTo>
                  <a:lnTo>
                    <a:pt x="13768" y="111364"/>
                  </a:lnTo>
                  <a:lnTo>
                    <a:pt x="12757" y="110598"/>
                  </a:lnTo>
                  <a:lnTo>
                    <a:pt x="12093" y="109760"/>
                  </a:lnTo>
                  <a:lnTo>
                    <a:pt x="11430" y="108915"/>
                  </a:lnTo>
                  <a:lnTo>
                    <a:pt x="11962" y="107986"/>
                  </a:lnTo>
                  <a:lnTo>
                    <a:pt x="12458" y="107324"/>
                  </a:lnTo>
                  <a:lnTo>
                    <a:pt x="11834" y="106673"/>
                  </a:lnTo>
                  <a:lnTo>
                    <a:pt x="10744" y="105641"/>
                  </a:lnTo>
                  <a:lnTo>
                    <a:pt x="10658" y="104638"/>
                  </a:lnTo>
                  <a:lnTo>
                    <a:pt x="10771" y="104292"/>
                  </a:lnTo>
                  <a:lnTo>
                    <a:pt x="10336" y="103210"/>
                  </a:lnTo>
                  <a:lnTo>
                    <a:pt x="9742" y="101442"/>
                  </a:lnTo>
                  <a:lnTo>
                    <a:pt x="9498" y="100093"/>
                  </a:lnTo>
                  <a:lnTo>
                    <a:pt x="9139" y="98824"/>
                  </a:lnTo>
                  <a:lnTo>
                    <a:pt x="8285" y="98289"/>
                  </a:lnTo>
                  <a:lnTo>
                    <a:pt x="8122" y="97408"/>
                  </a:lnTo>
                  <a:lnTo>
                    <a:pt x="7851" y="97256"/>
                  </a:lnTo>
                  <a:lnTo>
                    <a:pt x="7116" y="97032"/>
                  </a:lnTo>
                  <a:lnTo>
                    <a:pt x="6683" y="96187"/>
                  </a:lnTo>
                  <a:lnTo>
                    <a:pt x="7409" y="95252"/>
                  </a:lnTo>
                  <a:lnTo>
                    <a:pt x="7551" y="93897"/>
                  </a:lnTo>
                  <a:lnTo>
                    <a:pt x="7928" y="92931"/>
                  </a:lnTo>
                  <a:lnTo>
                    <a:pt x="8002" y="92542"/>
                  </a:lnTo>
                  <a:lnTo>
                    <a:pt x="7879" y="91849"/>
                  </a:lnTo>
                  <a:lnTo>
                    <a:pt x="7601" y="90889"/>
                  </a:lnTo>
                  <a:lnTo>
                    <a:pt x="7749" y="90227"/>
                  </a:lnTo>
                  <a:lnTo>
                    <a:pt x="8398" y="89450"/>
                  </a:lnTo>
                  <a:lnTo>
                    <a:pt x="8623" y="88751"/>
                  </a:lnTo>
                  <a:lnTo>
                    <a:pt x="9196" y="87973"/>
                  </a:lnTo>
                  <a:lnTo>
                    <a:pt x="10029" y="86230"/>
                  </a:lnTo>
                  <a:lnTo>
                    <a:pt x="10021" y="85343"/>
                  </a:lnTo>
                  <a:lnTo>
                    <a:pt x="10506" y="83526"/>
                  </a:lnTo>
                  <a:lnTo>
                    <a:pt x="11881" y="81929"/>
                  </a:lnTo>
                  <a:lnTo>
                    <a:pt x="12913" y="80877"/>
                  </a:lnTo>
                  <a:lnTo>
                    <a:pt x="13011" y="78903"/>
                  </a:lnTo>
                  <a:lnTo>
                    <a:pt x="13184" y="76552"/>
                  </a:lnTo>
                  <a:lnTo>
                    <a:pt x="13324" y="75045"/>
                  </a:lnTo>
                  <a:lnTo>
                    <a:pt x="13422" y="73149"/>
                  </a:lnTo>
                  <a:lnTo>
                    <a:pt x="13406" y="71333"/>
                  </a:lnTo>
                  <a:lnTo>
                    <a:pt x="14205" y="70051"/>
                  </a:lnTo>
                  <a:lnTo>
                    <a:pt x="13877" y="67937"/>
                  </a:lnTo>
                  <a:lnTo>
                    <a:pt x="13216" y="67360"/>
                  </a:lnTo>
                  <a:lnTo>
                    <a:pt x="12978" y="66746"/>
                  </a:lnTo>
                  <a:lnTo>
                    <a:pt x="13241" y="65932"/>
                  </a:lnTo>
                  <a:lnTo>
                    <a:pt x="13588" y="65738"/>
                  </a:lnTo>
                  <a:lnTo>
                    <a:pt x="13870" y="62876"/>
                  </a:lnTo>
                  <a:lnTo>
                    <a:pt x="14276" y="60786"/>
                  </a:lnTo>
                  <a:lnTo>
                    <a:pt x="14208" y="57585"/>
                  </a:lnTo>
                  <a:lnTo>
                    <a:pt x="13789" y="53964"/>
                  </a:lnTo>
                  <a:lnTo>
                    <a:pt x="13664" y="52803"/>
                  </a:lnTo>
                  <a:lnTo>
                    <a:pt x="13108" y="51072"/>
                  </a:lnTo>
                  <a:lnTo>
                    <a:pt x="12678" y="50574"/>
                  </a:lnTo>
                  <a:lnTo>
                    <a:pt x="12474" y="49383"/>
                  </a:lnTo>
                  <a:lnTo>
                    <a:pt x="12775" y="48569"/>
                  </a:lnTo>
                  <a:lnTo>
                    <a:pt x="12928" y="48332"/>
                  </a:lnTo>
                  <a:lnTo>
                    <a:pt x="13495" y="47093"/>
                  </a:lnTo>
                  <a:lnTo>
                    <a:pt x="13939" y="44808"/>
                  </a:lnTo>
                  <a:lnTo>
                    <a:pt x="14315" y="43727"/>
                  </a:lnTo>
                  <a:lnTo>
                    <a:pt x="14498" y="42682"/>
                  </a:lnTo>
                  <a:lnTo>
                    <a:pt x="14336" y="41874"/>
                  </a:lnTo>
                  <a:lnTo>
                    <a:pt x="14054" y="40604"/>
                  </a:lnTo>
                  <a:lnTo>
                    <a:pt x="13811" y="39328"/>
                  </a:lnTo>
                  <a:lnTo>
                    <a:pt x="13882" y="38557"/>
                  </a:lnTo>
                  <a:lnTo>
                    <a:pt x="14266" y="38441"/>
                  </a:lnTo>
                  <a:lnTo>
                    <a:pt x="14724" y="37736"/>
                  </a:lnTo>
                  <a:lnTo>
                    <a:pt x="14291" y="36892"/>
                  </a:lnTo>
                  <a:lnTo>
                    <a:pt x="14092" y="36163"/>
                  </a:lnTo>
                  <a:lnTo>
                    <a:pt x="14705" y="35653"/>
                  </a:lnTo>
                  <a:lnTo>
                    <a:pt x="15381" y="33642"/>
                  </a:lnTo>
                  <a:lnTo>
                    <a:pt x="15761" y="32979"/>
                  </a:lnTo>
                  <a:lnTo>
                    <a:pt x="16919" y="32894"/>
                  </a:lnTo>
                  <a:lnTo>
                    <a:pt x="17408" y="31576"/>
                  </a:lnTo>
                  <a:lnTo>
                    <a:pt x="17559" y="31187"/>
                  </a:lnTo>
                  <a:lnTo>
                    <a:pt x="18444" y="30829"/>
                  </a:lnTo>
                  <a:lnTo>
                    <a:pt x="18772" y="28702"/>
                  </a:lnTo>
                  <a:lnTo>
                    <a:pt x="18682" y="27396"/>
                  </a:lnTo>
                  <a:lnTo>
                    <a:pt x="18321" y="25817"/>
                  </a:lnTo>
                  <a:lnTo>
                    <a:pt x="17684" y="23617"/>
                  </a:lnTo>
                  <a:lnTo>
                    <a:pt x="17712" y="22500"/>
                  </a:lnTo>
                  <a:lnTo>
                    <a:pt x="18398" y="21570"/>
                  </a:lnTo>
                  <a:lnTo>
                    <a:pt x="19319" y="20981"/>
                  </a:lnTo>
                  <a:lnTo>
                    <a:pt x="21940" y="20604"/>
                  </a:lnTo>
                  <a:lnTo>
                    <a:pt x="22821" y="19862"/>
                  </a:lnTo>
                  <a:lnTo>
                    <a:pt x="23388" y="18587"/>
                  </a:lnTo>
                  <a:lnTo>
                    <a:pt x="23759" y="1688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9" name="object 8">
              <a:extLst>
                <a:ext uri="{FF2B5EF4-FFF2-40B4-BE49-F238E27FC236}">
                  <a16:creationId xmlns:a16="http://schemas.microsoft.com/office/drawing/2014/main" id="{86CA9B05-677D-4E19-947E-7D7068BDED29}"/>
                </a:ext>
              </a:extLst>
            </p:cNvPr>
            <p:cNvSpPr/>
            <p:nvPr/>
          </p:nvSpPr>
          <p:spPr>
            <a:xfrm>
              <a:off x="9185368" y="477152"/>
              <a:ext cx="468043" cy="293888"/>
            </a:xfrm>
            <a:custGeom>
              <a:avLst/>
              <a:gdLst/>
              <a:ahLst/>
              <a:cxnLst/>
              <a:rect l="l" t="t" r="r" b="b"/>
              <a:pathLst>
                <a:path w="724672" h="455027">
                  <a:moveTo>
                    <a:pt x="26423" y="1661"/>
                  </a:moveTo>
                  <a:lnTo>
                    <a:pt x="26102" y="0"/>
                  </a:lnTo>
                  <a:lnTo>
                    <a:pt x="28619" y="1470"/>
                  </a:lnTo>
                  <a:lnTo>
                    <a:pt x="30279" y="4018"/>
                  </a:lnTo>
                  <a:lnTo>
                    <a:pt x="31780" y="6029"/>
                  </a:lnTo>
                  <a:lnTo>
                    <a:pt x="34148" y="9121"/>
                  </a:lnTo>
                  <a:lnTo>
                    <a:pt x="34952" y="12986"/>
                  </a:lnTo>
                  <a:lnTo>
                    <a:pt x="34722" y="13915"/>
                  </a:lnTo>
                  <a:lnTo>
                    <a:pt x="34661" y="17163"/>
                  </a:lnTo>
                  <a:lnTo>
                    <a:pt x="34526" y="21257"/>
                  </a:lnTo>
                  <a:lnTo>
                    <a:pt x="34149" y="24194"/>
                  </a:lnTo>
                  <a:lnTo>
                    <a:pt x="33541" y="27906"/>
                  </a:lnTo>
                  <a:lnTo>
                    <a:pt x="33333" y="33240"/>
                  </a:lnTo>
                  <a:lnTo>
                    <a:pt x="32488" y="36643"/>
                  </a:lnTo>
                  <a:lnTo>
                    <a:pt x="31882" y="40586"/>
                  </a:lnTo>
                  <a:lnTo>
                    <a:pt x="29317" y="45069"/>
                  </a:lnTo>
                  <a:lnTo>
                    <a:pt x="26608" y="51794"/>
                  </a:lnTo>
                  <a:lnTo>
                    <a:pt x="25519" y="53496"/>
                  </a:lnTo>
                  <a:lnTo>
                    <a:pt x="23964" y="56127"/>
                  </a:lnTo>
                  <a:lnTo>
                    <a:pt x="21399" y="60379"/>
                  </a:lnTo>
                  <a:lnTo>
                    <a:pt x="20008" y="64398"/>
                  </a:lnTo>
                  <a:lnTo>
                    <a:pt x="19166" y="68265"/>
                  </a:lnTo>
                  <a:lnTo>
                    <a:pt x="18700" y="69271"/>
                  </a:lnTo>
                  <a:lnTo>
                    <a:pt x="17701" y="72980"/>
                  </a:lnTo>
                  <a:lnTo>
                    <a:pt x="16540" y="75996"/>
                  </a:lnTo>
                  <a:lnTo>
                    <a:pt x="15069" y="79629"/>
                  </a:lnTo>
                  <a:lnTo>
                    <a:pt x="14289" y="80479"/>
                  </a:lnTo>
                  <a:lnTo>
                    <a:pt x="12971" y="83417"/>
                  </a:lnTo>
                  <a:lnTo>
                    <a:pt x="11886" y="85659"/>
                  </a:lnTo>
                  <a:lnTo>
                    <a:pt x="11267" y="87284"/>
                  </a:lnTo>
                  <a:lnTo>
                    <a:pt x="10531" y="90698"/>
                  </a:lnTo>
                  <a:lnTo>
                    <a:pt x="10532" y="95085"/>
                  </a:lnTo>
                  <a:lnTo>
                    <a:pt x="11784" y="97071"/>
                  </a:lnTo>
                  <a:lnTo>
                    <a:pt x="12095" y="98669"/>
                  </a:lnTo>
                  <a:lnTo>
                    <a:pt x="14899" y="102236"/>
                  </a:lnTo>
                  <a:lnTo>
                    <a:pt x="15421" y="101892"/>
                  </a:lnTo>
                  <a:lnTo>
                    <a:pt x="17380" y="101582"/>
                  </a:lnTo>
                  <a:lnTo>
                    <a:pt x="18792" y="101582"/>
                  </a:lnTo>
                  <a:lnTo>
                    <a:pt x="20126" y="101892"/>
                  </a:lnTo>
                  <a:lnTo>
                    <a:pt x="21228" y="102742"/>
                  </a:lnTo>
                  <a:lnTo>
                    <a:pt x="24683" y="103593"/>
                  </a:lnTo>
                  <a:lnTo>
                    <a:pt x="26252" y="103669"/>
                  </a:lnTo>
                  <a:lnTo>
                    <a:pt x="28449" y="103979"/>
                  </a:lnTo>
                  <a:lnTo>
                    <a:pt x="31120" y="104827"/>
                  </a:lnTo>
                  <a:lnTo>
                    <a:pt x="34965" y="105291"/>
                  </a:lnTo>
                  <a:lnTo>
                    <a:pt x="37241" y="105753"/>
                  </a:lnTo>
                  <a:lnTo>
                    <a:pt x="42571" y="105288"/>
                  </a:lnTo>
                  <a:lnTo>
                    <a:pt x="44140" y="105364"/>
                  </a:lnTo>
                  <a:lnTo>
                    <a:pt x="46963" y="105364"/>
                  </a:lnTo>
                  <a:lnTo>
                    <a:pt x="49628" y="105209"/>
                  </a:lnTo>
                  <a:lnTo>
                    <a:pt x="53312" y="104745"/>
                  </a:lnTo>
                  <a:lnTo>
                    <a:pt x="55660" y="103970"/>
                  </a:lnTo>
                  <a:lnTo>
                    <a:pt x="60440" y="103275"/>
                  </a:lnTo>
                  <a:lnTo>
                    <a:pt x="62551" y="101959"/>
                  </a:lnTo>
                  <a:lnTo>
                    <a:pt x="64973" y="100413"/>
                  </a:lnTo>
                  <a:lnTo>
                    <a:pt x="67240" y="98866"/>
                  </a:lnTo>
                  <a:lnTo>
                    <a:pt x="69739" y="97011"/>
                  </a:lnTo>
                  <a:lnTo>
                    <a:pt x="72324" y="96391"/>
                  </a:lnTo>
                  <a:lnTo>
                    <a:pt x="74667" y="94690"/>
                  </a:lnTo>
                  <a:lnTo>
                    <a:pt x="77095" y="93994"/>
                  </a:lnTo>
                  <a:lnTo>
                    <a:pt x="78428" y="93994"/>
                  </a:lnTo>
                  <a:lnTo>
                    <a:pt x="82824" y="94842"/>
                  </a:lnTo>
                  <a:lnTo>
                    <a:pt x="84712" y="96002"/>
                  </a:lnTo>
                  <a:lnTo>
                    <a:pt x="87782" y="98165"/>
                  </a:lnTo>
                  <a:lnTo>
                    <a:pt x="90773" y="100407"/>
                  </a:lnTo>
                  <a:lnTo>
                    <a:pt x="92585" y="101953"/>
                  </a:lnTo>
                  <a:lnTo>
                    <a:pt x="95660" y="105200"/>
                  </a:lnTo>
                  <a:lnTo>
                    <a:pt x="97710" y="107363"/>
                  </a:lnTo>
                  <a:lnTo>
                    <a:pt x="98902" y="110300"/>
                  </a:lnTo>
                  <a:lnTo>
                    <a:pt x="100171" y="113159"/>
                  </a:lnTo>
                  <a:lnTo>
                    <a:pt x="101202" y="115249"/>
                  </a:lnTo>
                  <a:lnTo>
                    <a:pt x="101615" y="119189"/>
                  </a:lnTo>
                  <a:lnTo>
                    <a:pt x="102495" y="122436"/>
                  </a:lnTo>
                  <a:lnTo>
                    <a:pt x="102896" y="124213"/>
                  </a:lnTo>
                  <a:lnTo>
                    <a:pt x="104015" y="128311"/>
                  </a:lnTo>
                  <a:lnTo>
                    <a:pt x="104429" y="132564"/>
                  </a:lnTo>
                  <a:lnTo>
                    <a:pt x="105782" y="136351"/>
                  </a:lnTo>
                  <a:lnTo>
                    <a:pt x="107372" y="140525"/>
                  </a:lnTo>
                  <a:lnTo>
                    <a:pt x="108566" y="143928"/>
                  </a:lnTo>
                  <a:lnTo>
                    <a:pt x="109917" y="147405"/>
                  </a:lnTo>
                  <a:lnTo>
                    <a:pt x="112597" y="149954"/>
                  </a:lnTo>
                  <a:lnTo>
                    <a:pt x="114408" y="151270"/>
                  </a:lnTo>
                  <a:lnTo>
                    <a:pt x="116457" y="153201"/>
                  </a:lnTo>
                  <a:lnTo>
                    <a:pt x="119221" y="156911"/>
                  </a:lnTo>
                  <a:lnTo>
                    <a:pt x="120876" y="158535"/>
                  </a:lnTo>
                  <a:lnTo>
                    <a:pt x="125439" y="161394"/>
                  </a:lnTo>
                  <a:lnTo>
                    <a:pt x="127800" y="162940"/>
                  </a:lnTo>
                  <a:lnTo>
                    <a:pt x="131810" y="165024"/>
                  </a:lnTo>
                  <a:lnTo>
                    <a:pt x="135666" y="167576"/>
                  </a:lnTo>
                  <a:lnTo>
                    <a:pt x="138181" y="168657"/>
                  </a:lnTo>
                  <a:lnTo>
                    <a:pt x="140772" y="169274"/>
                  </a:lnTo>
                  <a:lnTo>
                    <a:pt x="141862" y="169462"/>
                  </a:lnTo>
                  <a:lnTo>
                    <a:pt x="143911" y="169815"/>
                  </a:lnTo>
                  <a:lnTo>
                    <a:pt x="147914" y="170434"/>
                  </a:lnTo>
                  <a:lnTo>
                    <a:pt x="151131" y="170741"/>
                  </a:lnTo>
                  <a:lnTo>
                    <a:pt x="155444" y="170662"/>
                  </a:lnTo>
                  <a:lnTo>
                    <a:pt x="158659" y="170662"/>
                  </a:lnTo>
                  <a:lnTo>
                    <a:pt x="164302" y="170043"/>
                  </a:lnTo>
                  <a:lnTo>
                    <a:pt x="168691" y="169656"/>
                  </a:lnTo>
                  <a:lnTo>
                    <a:pt x="171592" y="169499"/>
                  </a:lnTo>
                  <a:lnTo>
                    <a:pt x="176136" y="168803"/>
                  </a:lnTo>
                  <a:lnTo>
                    <a:pt x="180837" y="168108"/>
                  </a:lnTo>
                  <a:lnTo>
                    <a:pt x="186167" y="167564"/>
                  </a:lnTo>
                  <a:lnTo>
                    <a:pt x="192437" y="166868"/>
                  </a:lnTo>
                  <a:lnTo>
                    <a:pt x="195415" y="166558"/>
                  </a:lnTo>
                  <a:lnTo>
                    <a:pt x="199962" y="166245"/>
                  </a:lnTo>
                  <a:lnTo>
                    <a:pt x="204746" y="166324"/>
                  </a:lnTo>
                  <a:lnTo>
                    <a:pt x="210867" y="167172"/>
                  </a:lnTo>
                  <a:lnTo>
                    <a:pt x="213456" y="167327"/>
                  </a:lnTo>
                  <a:lnTo>
                    <a:pt x="216594" y="167558"/>
                  </a:lnTo>
                  <a:lnTo>
                    <a:pt x="219963" y="167093"/>
                  </a:lnTo>
                  <a:lnTo>
                    <a:pt x="225138" y="166938"/>
                  </a:lnTo>
                  <a:lnTo>
                    <a:pt x="228668" y="167090"/>
                  </a:lnTo>
                  <a:lnTo>
                    <a:pt x="233138" y="167245"/>
                  </a:lnTo>
                  <a:lnTo>
                    <a:pt x="236197" y="167245"/>
                  </a:lnTo>
                  <a:lnTo>
                    <a:pt x="239333" y="167087"/>
                  </a:lnTo>
                  <a:lnTo>
                    <a:pt x="243412" y="167318"/>
                  </a:lnTo>
                  <a:lnTo>
                    <a:pt x="248279" y="168244"/>
                  </a:lnTo>
                  <a:lnTo>
                    <a:pt x="252284" y="169405"/>
                  </a:lnTo>
                  <a:lnTo>
                    <a:pt x="253621" y="170176"/>
                  </a:lnTo>
                  <a:lnTo>
                    <a:pt x="258495" y="172494"/>
                  </a:lnTo>
                  <a:lnTo>
                    <a:pt x="262263" y="173344"/>
                  </a:lnTo>
                  <a:lnTo>
                    <a:pt x="265248" y="174195"/>
                  </a:lnTo>
                  <a:lnTo>
                    <a:pt x="267916" y="174501"/>
                  </a:lnTo>
                  <a:lnTo>
                    <a:pt x="271374" y="175893"/>
                  </a:lnTo>
                  <a:lnTo>
                    <a:pt x="288097" y="179754"/>
                  </a:lnTo>
                  <a:lnTo>
                    <a:pt x="306050" y="178976"/>
                  </a:lnTo>
                  <a:lnTo>
                    <a:pt x="314280" y="178202"/>
                  </a:lnTo>
                  <a:lnTo>
                    <a:pt x="316868" y="178201"/>
                  </a:lnTo>
                  <a:lnTo>
                    <a:pt x="322353" y="177351"/>
                  </a:lnTo>
                  <a:lnTo>
                    <a:pt x="325725" y="177272"/>
                  </a:lnTo>
                  <a:lnTo>
                    <a:pt x="330899" y="177038"/>
                  </a:lnTo>
                  <a:lnTo>
                    <a:pt x="334268" y="176498"/>
                  </a:lnTo>
                  <a:lnTo>
                    <a:pt x="337952" y="176109"/>
                  </a:lnTo>
                  <a:lnTo>
                    <a:pt x="339988" y="175647"/>
                  </a:lnTo>
                  <a:lnTo>
                    <a:pt x="343043" y="174948"/>
                  </a:lnTo>
                  <a:lnTo>
                    <a:pt x="348520" y="172552"/>
                  </a:lnTo>
                  <a:lnTo>
                    <a:pt x="350870" y="172087"/>
                  </a:lnTo>
                  <a:lnTo>
                    <a:pt x="354712" y="171932"/>
                  </a:lnTo>
                  <a:lnTo>
                    <a:pt x="356749" y="171622"/>
                  </a:lnTo>
                  <a:lnTo>
                    <a:pt x="359802" y="170617"/>
                  </a:lnTo>
                  <a:lnTo>
                    <a:pt x="363957" y="170462"/>
                  </a:lnTo>
                  <a:lnTo>
                    <a:pt x="366389" y="170693"/>
                  </a:lnTo>
                  <a:lnTo>
                    <a:pt x="411180" y="158861"/>
                  </a:lnTo>
                  <a:lnTo>
                    <a:pt x="431219" y="148843"/>
                  </a:lnTo>
                  <a:lnTo>
                    <a:pt x="437595" y="145650"/>
                  </a:lnTo>
                  <a:lnTo>
                    <a:pt x="445792" y="142464"/>
                  </a:lnTo>
                  <a:lnTo>
                    <a:pt x="457633" y="138818"/>
                  </a:lnTo>
                  <a:lnTo>
                    <a:pt x="471295" y="136087"/>
                  </a:lnTo>
                  <a:lnTo>
                    <a:pt x="480859" y="134268"/>
                  </a:lnTo>
                  <a:lnTo>
                    <a:pt x="494977" y="134268"/>
                  </a:lnTo>
                  <a:lnTo>
                    <a:pt x="505452" y="130623"/>
                  </a:lnTo>
                  <a:lnTo>
                    <a:pt x="514560" y="124250"/>
                  </a:lnTo>
                  <a:lnTo>
                    <a:pt x="522758" y="123336"/>
                  </a:lnTo>
                  <a:lnTo>
                    <a:pt x="532322" y="122883"/>
                  </a:lnTo>
                  <a:lnTo>
                    <a:pt x="540974" y="123335"/>
                  </a:lnTo>
                  <a:lnTo>
                    <a:pt x="551905" y="124702"/>
                  </a:lnTo>
                  <a:lnTo>
                    <a:pt x="560567" y="128284"/>
                  </a:lnTo>
                  <a:lnTo>
                    <a:pt x="561136" y="128050"/>
                  </a:lnTo>
                  <a:lnTo>
                    <a:pt x="565056" y="128843"/>
                  </a:lnTo>
                  <a:lnTo>
                    <a:pt x="568835" y="130523"/>
                  </a:lnTo>
                  <a:lnTo>
                    <a:pt x="570935" y="132622"/>
                  </a:lnTo>
                  <a:lnTo>
                    <a:pt x="572615" y="134022"/>
                  </a:lnTo>
                  <a:lnTo>
                    <a:pt x="575554" y="136121"/>
                  </a:lnTo>
                  <a:lnTo>
                    <a:pt x="578073" y="137801"/>
                  </a:lnTo>
                  <a:lnTo>
                    <a:pt x="580592" y="139620"/>
                  </a:lnTo>
                  <a:lnTo>
                    <a:pt x="583532" y="140598"/>
                  </a:lnTo>
                  <a:lnTo>
                    <a:pt x="585771" y="140878"/>
                  </a:lnTo>
                  <a:lnTo>
                    <a:pt x="590530" y="142558"/>
                  </a:lnTo>
                  <a:lnTo>
                    <a:pt x="596858" y="146416"/>
                  </a:lnTo>
                  <a:lnTo>
                    <a:pt x="602476" y="149988"/>
                  </a:lnTo>
                  <a:lnTo>
                    <a:pt x="613202" y="149988"/>
                  </a:lnTo>
                  <a:lnTo>
                    <a:pt x="622907" y="144882"/>
                  </a:lnTo>
                  <a:lnTo>
                    <a:pt x="629649" y="136027"/>
                  </a:lnTo>
                  <a:lnTo>
                    <a:pt x="631427" y="134933"/>
                  </a:lnTo>
                  <a:lnTo>
                    <a:pt x="634436" y="131516"/>
                  </a:lnTo>
                  <a:lnTo>
                    <a:pt x="635667" y="129873"/>
                  </a:lnTo>
                  <a:lnTo>
                    <a:pt x="636214" y="129736"/>
                  </a:lnTo>
                  <a:lnTo>
                    <a:pt x="637035" y="128915"/>
                  </a:lnTo>
                  <a:lnTo>
                    <a:pt x="638402" y="128779"/>
                  </a:lnTo>
                  <a:lnTo>
                    <a:pt x="639497" y="127548"/>
                  </a:lnTo>
                  <a:lnTo>
                    <a:pt x="641411" y="125908"/>
                  </a:lnTo>
                  <a:lnTo>
                    <a:pt x="643053" y="124675"/>
                  </a:lnTo>
                  <a:lnTo>
                    <a:pt x="645104" y="123991"/>
                  </a:lnTo>
                  <a:lnTo>
                    <a:pt x="648113" y="122078"/>
                  </a:lnTo>
                  <a:lnTo>
                    <a:pt x="655596" y="119344"/>
                  </a:lnTo>
                  <a:lnTo>
                    <a:pt x="661214" y="114232"/>
                  </a:lnTo>
                  <a:lnTo>
                    <a:pt x="664789" y="110149"/>
                  </a:lnTo>
                  <a:lnTo>
                    <a:pt x="669387" y="107594"/>
                  </a:lnTo>
                  <a:lnTo>
                    <a:pt x="674494" y="101974"/>
                  </a:lnTo>
                  <a:lnTo>
                    <a:pt x="681074" y="94177"/>
                  </a:lnTo>
                  <a:lnTo>
                    <a:pt x="682579" y="97051"/>
                  </a:lnTo>
                  <a:lnTo>
                    <a:pt x="683673" y="98554"/>
                  </a:lnTo>
                  <a:lnTo>
                    <a:pt x="684357" y="99648"/>
                  </a:lnTo>
                  <a:lnTo>
                    <a:pt x="684903" y="100058"/>
                  </a:lnTo>
                  <a:lnTo>
                    <a:pt x="684220" y="101835"/>
                  </a:lnTo>
                  <a:lnTo>
                    <a:pt x="684493" y="103068"/>
                  </a:lnTo>
                  <a:lnTo>
                    <a:pt x="685998" y="104298"/>
                  </a:lnTo>
                  <a:lnTo>
                    <a:pt x="686955" y="105529"/>
                  </a:lnTo>
                  <a:lnTo>
                    <a:pt x="687913" y="106485"/>
                  </a:lnTo>
                  <a:lnTo>
                    <a:pt x="689007" y="107442"/>
                  </a:lnTo>
                  <a:lnTo>
                    <a:pt x="690511" y="108129"/>
                  </a:lnTo>
                  <a:lnTo>
                    <a:pt x="691879" y="109086"/>
                  </a:lnTo>
                  <a:lnTo>
                    <a:pt x="692836" y="110043"/>
                  </a:lnTo>
                  <a:lnTo>
                    <a:pt x="693794" y="111136"/>
                  </a:lnTo>
                  <a:lnTo>
                    <a:pt x="694204" y="112093"/>
                  </a:lnTo>
                  <a:lnTo>
                    <a:pt x="694751" y="113050"/>
                  </a:lnTo>
                  <a:lnTo>
                    <a:pt x="697486" y="114146"/>
                  </a:lnTo>
                  <a:lnTo>
                    <a:pt x="698717" y="117427"/>
                  </a:lnTo>
                  <a:lnTo>
                    <a:pt x="699811" y="119891"/>
                  </a:lnTo>
                  <a:lnTo>
                    <a:pt x="700359" y="121668"/>
                  </a:lnTo>
                  <a:lnTo>
                    <a:pt x="700496" y="124949"/>
                  </a:lnTo>
                  <a:lnTo>
                    <a:pt x="700222" y="129189"/>
                  </a:lnTo>
                  <a:lnTo>
                    <a:pt x="706214" y="138163"/>
                  </a:lnTo>
                  <a:lnTo>
                    <a:pt x="709060" y="142476"/>
                  </a:lnTo>
                  <a:lnTo>
                    <a:pt x="713630" y="142284"/>
                  </a:lnTo>
                  <a:lnTo>
                    <a:pt x="715343" y="142284"/>
                  </a:lnTo>
                  <a:lnTo>
                    <a:pt x="718008" y="142856"/>
                  </a:lnTo>
                  <a:lnTo>
                    <a:pt x="719531" y="142856"/>
                  </a:lnTo>
                  <a:lnTo>
                    <a:pt x="720674" y="143809"/>
                  </a:lnTo>
                  <a:lnTo>
                    <a:pt x="721054" y="145331"/>
                  </a:lnTo>
                  <a:lnTo>
                    <a:pt x="721816" y="146665"/>
                  </a:lnTo>
                  <a:lnTo>
                    <a:pt x="723149" y="148187"/>
                  </a:lnTo>
                  <a:lnTo>
                    <a:pt x="724100" y="151233"/>
                  </a:lnTo>
                  <a:lnTo>
                    <a:pt x="724672" y="152947"/>
                  </a:lnTo>
                  <a:lnTo>
                    <a:pt x="723149" y="154471"/>
                  </a:lnTo>
                  <a:lnTo>
                    <a:pt x="722262" y="157466"/>
                  </a:lnTo>
                  <a:lnTo>
                    <a:pt x="722971" y="158163"/>
                  </a:lnTo>
                  <a:lnTo>
                    <a:pt x="723133" y="159168"/>
                  </a:lnTo>
                  <a:lnTo>
                    <a:pt x="723148" y="162106"/>
                  </a:lnTo>
                  <a:lnTo>
                    <a:pt x="723320" y="164888"/>
                  </a:lnTo>
                  <a:lnTo>
                    <a:pt x="722941" y="167363"/>
                  </a:lnTo>
                  <a:lnTo>
                    <a:pt x="722400" y="168985"/>
                  </a:lnTo>
                  <a:lnTo>
                    <a:pt x="722020" y="171228"/>
                  </a:lnTo>
                  <a:lnTo>
                    <a:pt x="721721" y="173934"/>
                  </a:lnTo>
                  <a:lnTo>
                    <a:pt x="722044" y="175790"/>
                  </a:lnTo>
                  <a:lnTo>
                    <a:pt x="720720" y="177643"/>
                  </a:lnTo>
                  <a:lnTo>
                    <a:pt x="718933" y="180814"/>
                  </a:lnTo>
                  <a:lnTo>
                    <a:pt x="716593" y="183211"/>
                  </a:lnTo>
                  <a:lnTo>
                    <a:pt x="714331" y="185453"/>
                  </a:lnTo>
                  <a:lnTo>
                    <a:pt x="712614" y="186999"/>
                  </a:lnTo>
                  <a:lnTo>
                    <a:pt x="712372" y="188254"/>
                  </a:lnTo>
                  <a:lnTo>
                    <a:pt x="710817" y="188314"/>
                  </a:lnTo>
                  <a:lnTo>
                    <a:pt x="707682" y="188703"/>
                  </a:lnTo>
                  <a:lnTo>
                    <a:pt x="705802" y="189089"/>
                  </a:lnTo>
                  <a:lnTo>
                    <a:pt x="702667" y="189399"/>
                  </a:lnTo>
                  <a:lnTo>
                    <a:pt x="699682" y="191139"/>
                  </a:lnTo>
                  <a:lnTo>
                    <a:pt x="695692" y="190143"/>
                  </a:lnTo>
                  <a:lnTo>
                    <a:pt x="692035" y="188147"/>
                  </a:lnTo>
                  <a:lnTo>
                    <a:pt x="689043" y="184821"/>
                  </a:lnTo>
                  <a:lnTo>
                    <a:pt x="687048" y="182828"/>
                  </a:lnTo>
                  <a:lnTo>
                    <a:pt x="683723" y="182494"/>
                  </a:lnTo>
                  <a:lnTo>
                    <a:pt x="679402" y="182828"/>
                  </a:lnTo>
                  <a:lnTo>
                    <a:pt x="676409" y="183824"/>
                  </a:lnTo>
                  <a:lnTo>
                    <a:pt x="673417" y="185486"/>
                  </a:lnTo>
                  <a:lnTo>
                    <a:pt x="671423" y="187479"/>
                  </a:lnTo>
                  <a:lnTo>
                    <a:pt x="669760" y="188812"/>
                  </a:lnTo>
                  <a:lnTo>
                    <a:pt x="667100" y="191804"/>
                  </a:lnTo>
                  <a:lnTo>
                    <a:pt x="665771" y="193463"/>
                  </a:lnTo>
                  <a:lnTo>
                    <a:pt x="662113" y="196127"/>
                  </a:lnTo>
                  <a:lnTo>
                    <a:pt x="660451" y="196789"/>
                  </a:lnTo>
                  <a:lnTo>
                    <a:pt x="657459" y="198451"/>
                  </a:lnTo>
                  <a:lnTo>
                    <a:pt x="654467" y="200116"/>
                  </a:lnTo>
                  <a:lnTo>
                    <a:pt x="650193" y="202090"/>
                  </a:lnTo>
                  <a:lnTo>
                    <a:pt x="647143" y="203712"/>
                  </a:lnTo>
                  <a:lnTo>
                    <a:pt x="645657" y="204487"/>
                  </a:lnTo>
                  <a:lnTo>
                    <a:pt x="642999" y="206033"/>
                  </a:lnTo>
                  <a:lnTo>
                    <a:pt x="641360" y="207503"/>
                  </a:lnTo>
                  <a:lnTo>
                    <a:pt x="640487" y="208187"/>
                  </a:lnTo>
                  <a:lnTo>
                    <a:pt x="639485" y="208974"/>
                  </a:lnTo>
                  <a:lnTo>
                    <a:pt x="637453" y="210134"/>
                  </a:lnTo>
                  <a:lnTo>
                    <a:pt x="636280" y="210830"/>
                  </a:lnTo>
                  <a:lnTo>
                    <a:pt x="632991" y="211601"/>
                  </a:lnTo>
                  <a:lnTo>
                    <a:pt x="629532" y="211416"/>
                  </a:lnTo>
                  <a:lnTo>
                    <a:pt x="626872" y="207761"/>
                  </a:lnTo>
                  <a:lnTo>
                    <a:pt x="625875" y="203438"/>
                  </a:lnTo>
                  <a:lnTo>
                    <a:pt x="623547" y="199447"/>
                  </a:lnTo>
                  <a:lnTo>
                    <a:pt x="620223" y="194463"/>
                  </a:lnTo>
                  <a:lnTo>
                    <a:pt x="619226" y="191139"/>
                  </a:lnTo>
                  <a:lnTo>
                    <a:pt x="615901" y="187151"/>
                  </a:lnTo>
                  <a:lnTo>
                    <a:pt x="612909" y="185155"/>
                  </a:lnTo>
                  <a:lnTo>
                    <a:pt x="607922" y="183824"/>
                  </a:lnTo>
                  <a:lnTo>
                    <a:pt x="602602" y="182163"/>
                  </a:lnTo>
                  <a:lnTo>
                    <a:pt x="599942" y="181829"/>
                  </a:lnTo>
                  <a:lnTo>
                    <a:pt x="594955" y="182163"/>
                  </a:lnTo>
                  <a:lnTo>
                    <a:pt x="589636" y="184159"/>
                  </a:lnTo>
                  <a:lnTo>
                    <a:pt x="585979" y="185820"/>
                  </a:lnTo>
                  <a:lnTo>
                    <a:pt x="581657" y="187813"/>
                  </a:lnTo>
                  <a:lnTo>
                    <a:pt x="577335" y="189809"/>
                  </a:lnTo>
                  <a:lnTo>
                    <a:pt x="571254" y="192601"/>
                  </a:lnTo>
                  <a:lnTo>
                    <a:pt x="569929" y="194147"/>
                  </a:lnTo>
                  <a:lnTo>
                    <a:pt x="565943" y="196619"/>
                  </a:lnTo>
                  <a:lnTo>
                    <a:pt x="562352" y="199714"/>
                  </a:lnTo>
                  <a:lnTo>
                    <a:pt x="560008" y="201492"/>
                  </a:lnTo>
                  <a:lnTo>
                    <a:pt x="557117" y="203348"/>
                  </a:lnTo>
                  <a:lnTo>
                    <a:pt x="553448" y="206519"/>
                  </a:lnTo>
                  <a:lnTo>
                    <a:pt x="550950" y="208606"/>
                  </a:lnTo>
                  <a:lnTo>
                    <a:pt x="548293" y="210462"/>
                  </a:lnTo>
                  <a:lnTo>
                    <a:pt x="545015" y="213478"/>
                  </a:lnTo>
                  <a:lnTo>
                    <a:pt x="541260" y="215180"/>
                  </a:lnTo>
                  <a:lnTo>
                    <a:pt x="537426" y="216959"/>
                  </a:lnTo>
                  <a:lnTo>
                    <a:pt x="533827" y="218506"/>
                  </a:lnTo>
                  <a:lnTo>
                    <a:pt x="530464" y="220052"/>
                  </a:lnTo>
                  <a:lnTo>
                    <a:pt x="527257" y="221598"/>
                  </a:lnTo>
                  <a:lnTo>
                    <a:pt x="523104" y="222218"/>
                  </a:lnTo>
                  <a:lnTo>
                    <a:pt x="519893" y="223071"/>
                  </a:lnTo>
                  <a:lnTo>
                    <a:pt x="516681" y="223533"/>
                  </a:lnTo>
                  <a:lnTo>
                    <a:pt x="514249" y="223536"/>
                  </a:lnTo>
                  <a:lnTo>
                    <a:pt x="512133" y="223691"/>
                  </a:lnTo>
                  <a:lnTo>
                    <a:pt x="509940" y="224307"/>
                  </a:lnTo>
                  <a:lnTo>
                    <a:pt x="507825" y="224772"/>
                  </a:lnTo>
                  <a:lnTo>
                    <a:pt x="505477" y="225623"/>
                  </a:lnTo>
                  <a:lnTo>
                    <a:pt x="502343" y="226088"/>
                  </a:lnTo>
                  <a:lnTo>
                    <a:pt x="500466" y="227017"/>
                  </a:lnTo>
                  <a:lnTo>
                    <a:pt x="498197" y="228023"/>
                  </a:lnTo>
                  <a:lnTo>
                    <a:pt x="492946" y="230532"/>
                  </a:lnTo>
                  <a:lnTo>
                    <a:pt x="487351" y="233515"/>
                  </a:lnTo>
                  <a:lnTo>
                    <a:pt x="481756" y="234818"/>
                  </a:lnTo>
                  <a:lnTo>
                    <a:pt x="475789" y="235006"/>
                  </a:lnTo>
                  <a:lnTo>
                    <a:pt x="472245" y="235006"/>
                  </a:lnTo>
                  <a:lnTo>
                    <a:pt x="467583" y="235006"/>
                  </a:lnTo>
                  <a:lnTo>
                    <a:pt x="461988" y="234074"/>
                  </a:lnTo>
                  <a:lnTo>
                    <a:pt x="456952" y="232582"/>
                  </a:lnTo>
                  <a:lnTo>
                    <a:pt x="450798" y="231276"/>
                  </a:lnTo>
                  <a:lnTo>
                    <a:pt x="445576" y="231090"/>
                  </a:lnTo>
                  <a:lnTo>
                    <a:pt x="439235" y="232208"/>
                  </a:lnTo>
                  <a:lnTo>
                    <a:pt x="434573" y="234259"/>
                  </a:lnTo>
                  <a:lnTo>
                    <a:pt x="431215" y="237057"/>
                  </a:lnTo>
                  <a:lnTo>
                    <a:pt x="428045" y="239295"/>
                  </a:lnTo>
                  <a:lnTo>
                    <a:pt x="426180" y="240972"/>
                  </a:lnTo>
                  <a:lnTo>
                    <a:pt x="421331" y="244147"/>
                  </a:lnTo>
                  <a:lnTo>
                    <a:pt x="417788" y="247126"/>
                  </a:lnTo>
                  <a:lnTo>
                    <a:pt x="412760" y="250462"/>
                  </a:lnTo>
                  <a:lnTo>
                    <a:pt x="408534" y="252163"/>
                  </a:lnTo>
                  <a:lnTo>
                    <a:pt x="403285" y="253169"/>
                  </a:lnTo>
                  <a:lnTo>
                    <a:pt x="399680" y="253557"/>
                  </a:lnTo>
                  <a:lnTo>
                    <a:pt x="396703" y="254253"/>
                  </a:lnTo>
                  <a:lnTo>
                    <a:pt x="391766" y="254797"/>
                  </a:lnTo>
                  <a:lnTo>
                    <a:pt x="388630" y="254951"/>
                  </a:lnTo>
                  <a:lnTo>
                    <a:pt x="385025" y="255261"/>
                  </a:lnTo>
                  <a:lnTo>
                    <a:pt x="381109" y="256188"/>
                  </a:lnTo>
                  <a:lnTo>
                    <a:pt x="376259" y="258509"/>
                  </a:lnTo>
                  <a:lnTo>
                    <a:pt x="372189" y="259979"/>
                  </a:lnTo>
                  <a:lnTo>
                    <a:pt x="369535" y="262376"/>
                  </a:lnTo>
                  <a:lnTo>
                    <a:pt x="366251" y="264310"/>
                  </a:lnTo>
                  <a:lnTo>
                    <a:pt x="357106" y="269955"/>
                  </a:lnTo>
                  <a:lnTo>
                    <a:pt x="351012" y="274286"/>
                  </a:lnTo>
                  <a:lnTo>
                    <a:pt x="347022" y="276142"/>
                  </a:lnTo>
                  <a:lnTo>
                    <a:pt x="343666" y="279158"/>
                  </a:lnTo>
                  <a:lnTo>
                    <a:pt x="340505" y="281224"/>
                  </a:lnTo>
                  <a:lnTo>
                    <a:pt x="339290" y="282020"/>
                  </a:lnTo>
                  <a:lnTo>
                    <a:pt x="336243" y="284338"/>
                  </a:lnTo>
                  <a:lnTo>
                    <a:pt x="332963" y="286890"/>
                  </a:lnTo>
                  <a:lnTo>
                    <a:pt x="331322" y="287895"/>
                  </a:lnTo>
                  <a:lnTo>
                    <a:pt x="327727" y="290216"/>
                  </a:lnTo>
                  <a:lnTo>
                    <a:pt x="325384" y="291996"/>
                  </a:lnTo>
                  <a:lnTo>
                    <a:pt x="322334" y="293773"/>
                  </a:lnTo>
                  <a:lnTo>
                    <a:pt x="318814" y="295553"/>
                  </a:lnTo>
                  <a:lnTo>
                    <a:pt x="315063" y="297795"/>
                  </a:lnTo>
                  <a:lnTo>
                    <a:pt x="311229" y="299496"/>
                  </a:lnTo>
                  <a:lnTo>
                    <a:pt x="304198" y="304524"/>
                  </a:lnTo>
                  <a:lnTo>
                    <a:pt x="301004" y="308621"/>
                  </a:lnTo>
                  <a:lnTo>
                    <a:pt x="295780" y="314420"/>
                  </a:lnTo>
                  <a:lnTo>
                    <a:pt x="293366" y="317512"/>
                  </a:lnTo>
                  <a:lnTo>
                    <a:pt x="290800" y="321765"/>
                  </a:lnTo>
                  <a:lnTo>
                    <a:pt x="288621" y="325091"/>
                  </a:lnTo>
                  <a:lnTo>
                    <a:pt x="285813" y="327798"/>
                  </a:lnTo>
                  <a:lnTo>
                    <a:pt x="282455" y="330580"/>
                  </a:lnTo>
                  <a:lnTo>
                    <a:pt x="280010" y="330851"/>
                  </a:lnTo>
                  <a:lnTo>
                    <a:pt x="278678" y="331349"/>
                  </a:lnTo>
                  <a:lnTo>
                    <a:pt x="275514" y="332846"/>
                  </a:lnTo>
                  <a:lnTo>
                    <a:pt x="273683" y="333347"/>
                  </a:lnTo>
                  <a:lnTo>
                    <a:pt x="271852" y="334013"/>
                  </a:lnTo>
                  <a:lnTo>
                    <a:pt x="268855" y="335012"/>
                  </a:lnTo>
                  <a:lnTo>
                    <a:pt x="267024" y="336510"/>
                  </a:lnTo>
                  <a:lnTo>
                    <a:pt x="265691" y="339675"/>
                  </a:lnTo>
                  <a:lnTo>
                    <a:pt x="262861" y="341507"/>
                  </a:lnTo>
                  <a:lnTo>
                    <a:pt x="260863" y="342172"/>
                  </a:lnTo>
                  <a:lnTo>
                    <a:pt x="259531" y="341340"/>
                  </a:lnTo>
                  <a:lnTo>
                    <a:pt x="258699" y="339675"/>
                  </a:lnTo>
                  <a:lnTo>
                    <a:pt x="257700" y="338342"/>
                  </a:lnTo>
                  <a:lnTo>
                    <a:pt x="255868" y="337342"/>
                  </a:lnTo>
                  <a:lnTo>
                    <a:pt x="254702" y="337175"/>
                  </a:lnTo>
                  <a:lnTo>
                    <a:pt x="252871" y="337175"/>
                  </a:lnTo>
                  <a:lnTo>
                    <a:pt x="250032" y="338706"/>
                  </a:lnTo>
                  <a:lnTo>
                    <a:pt x="247137" y="339942"/>
                  </a:lnTo>
                  <a:lnTo>
                    <a:pt x="245046" y="341005"/>
                  </a:lnTo>
                  <a:lnTo>
                    <a:pt x="242518" y="341413"/>
                  </a:lnTo>
                  <a:lnTo>
                    <a:pt x="237742" y="342883"/>
                  </a:lnTo>
                  <a:lnTo>
                    <a:pt x="233751" y="344353"/>
                  </a:lnTo>
                  <a:lnTo>
                    <a:pt x="230074" y="345978"/>
                  </a:lnTo>
                  <a:lnTo>
                    <a:pt x="226083" y="347679"/>
                  </a:lnTo>
                  <a:lnTo>
                    <a:pt x="220685" y="350076"/>
                  </a:lnTo>
                  <a:lnTo>
                    <a:pt x="215909" y="351622"/>
                  </a:lnTo>
                  <a:lnTo>
                    <a:pt x="212702" y="353171"/>
                  </a:lnTo>
                  <a:lnTo>
                    <a:pt x="208088" y="355568"/>
                  </a:lnTo>
                  <a:lnTo>
                    <a:pt x="200505" y="360055"/>
                  </a:lnTo>
                  <a:lnTo>
                    <a:pt x="197063" y="361756"/>
                  </a:lnTo>
                  <a:lnTo>
                    <a:pt x="191038" y="364076"/>
                  </a:lnTo>
                  <a:lnTo>
                    <a:pt x="185795" y="366318"/>
                  </a:lnTo>
                  <a:lnTo>
                    <a:pt x="181415" y="368484"/>
                  </a:lnTo>
                  <a:lnTo>
                    <a:pt x="170148" y="373357"/>
                  </a:lnTo>
                  <a:lnTo>
                    <a:pt x="149672" y="386659"/>
                  </a:lnTo>
                  <a:lnTo>
                    <a:pt x="145836" y="387974"/>
                  </a:lnTo>
                  <a:lnTo>
                    <a:pt x="143181" y="390061"/>
                  </a:lnTo>
                  <a:lnTo>
                    <a:pt x="140992" y="391376"/>
                  </a:lnTo>
                  <a:lnTo>
                    <a:pt x="137869" y="393928"/>
                  </a:lnTo>
                  <a:lnTo>
                    <a:pt x="135134" y="395784"/>
                  </a:lnTo>
                  <a:lnTo>
                    <a:pt x="131227" y="398569"/>
                  </a:lnTo>
                  <a:lnTo>
                    <a:pt x="128727" y="400270"/>
                  </a:lnTo>
                  <a:lnTo>
                    <a:pt x="126381" y="401583"/>
                  </a:lnTo>
                  <a:lnTo>
                    <a:pt x="123486" y="402743"/>
                  </a:lnTo>
                  <a:lnTo>
                    <a:pt x="122702" y="402743"/>
                  </a:lnTo>
                  <a:lnTo>
                    <a:pt x="120355" y="403827"/>
                  </a:lnTo>
                  <a:lnTo>
                    <a:pt x="119258" y="404059"/>
                  </a:lnTo>
                  <a:lnTo>
                    <a:pt x="117262" y="402610"/>
                  </a:lnTo>
                  <a:lnTo>
                    <a:pt x="116262" y="400890"/>
                  </a:lnTo>
                  <a:lnTo>
                    <a:pt x="114753" y="397336"/>
                  </a:lnTo>
                  <a:lnTo>
                    <a:pt x="113912" y="386358"/>
                  </a:lnTo>
                  <a:lnTo>
                    <a:pt x="114437" y="381950"/>
                  </a:lnTo>
                  <a:lnTo>
                    <a:pt x="113963" y="381178"/>
                  </a:lnTo>
                  <a:lnTo>
                    <a:pt x="113403" y="379092"/>
                  </a:lnTo>
                  <a:lnTo>
                    <a:pt x="112771" y="378086"/>
                  </a:lnTo>
                  <a:lnTo>
                    <a:pt x="112295" y="377081"/>
                  </a:lnTo>
                  <a:lnTo>
                    <a:pt x="111507" y="376464"/>
                  </a:lnTo>
                  <a:lnTo>
                    <a:pt x="110249" y="375769"/>
                  </a:lnTo>
                  <a:lnTo>
                    <a:pt x="109073" y="375845"/>
                  </a:lnTo>
                  <a:lnTo>
                    <a:pt x="107980" y="376619"/>
                  </a:lnTo>
                  <a:lnTo>
                    <a:pt x="105636" y="378475"/>
                  </a:lnTo>
                  <a:lnTo>
                    <a:pt x="104233" y="380021"/>
                  </a:lnTo>
                  <a:lnTo>
                    <a:pt x="102126" y="382032"/>
                  </a:lnTo>
                  <a:lnTo>
                    <a:pt x="99478" y="385589"/>
                  </a:lnTo>
                  <a:lnTo>
                    <a:pt x="97924" y="388372"/>
                  </a:lnTo>
                  <a:lnTo>
                    <a:pt x="96764" y="391385"/>
                  </a:lnTo>
                  <a:lnTo>
                    <a:pt x="94504" y="393937"/>
                  </a:lnTo>
                  <a:lnTo>
                    <a:pt x="90676" y="396723"/>
                  </a:lnTo>
                  <a:lnTo>
                    <a:pt x="86146" y="400356"/>
                  </a:lnTo>
                  <a:lnTo>
                    <a:pt x="83254" y="402212"/>
                  </a:lnTo>
                  <a:lnTo>
                    <a:pt x="81768" y="402986"/>
                  </a:lnTo>
                  <a:lnTo>
                    <a:pt x="79191" y="404918"/>
                  </a:lnTo>
                  <a:lnTo>
                    <a:pt x="75980" y="405772"/>
                  </a:lnTo>
                  <a:lnTo>
                    <a:pt x="73706" y="405927"/>
                  </a:lnTo>
                  <a:lnTo>
                    <a:pt x="71515" y="406698"/>
                  </a:lnTo>
                  <a:lnTo>
                    <a:pt x="69564" y="408478"/>
                  </a:lnTo>
                  <a:lnTo>
                    <a:pt x="67854" y="411416"/>
                  </a:lnTo>
                  <a:lnTo>
                    <a:pt x="65229" y="414870"/>
                  </a:lnTo>
                  <a:lnTo>
                    <a:pt x="64751" y="417260"/>
                  </a:lnTo>
                  <a:lnTo>
                    <a:pt x="66664" y="419651"/>
                  </a:lnTo>
                  <a:lnTo>
                    <a:pt x="68100" y="422044"/>
                  </a:lnTo>
                  <a:lnTo>
                    <a:pt x="69295" y="423958"/>
                  </a:lnTo>
                  <a:lnTo>
                    <a:pt x="69773" y="427306"/>
                  </a:lnTo>
                  <a:lnTo>
                    <a:pt x="70469" y="431515"/>
                  </a:lnTo>
                  <a:lnTo>
                    <a:pt x="67382" y="437111"/>
                  </a:lnTo>
                  <a:lnTo>
                    <a:pt x="65946" y="440699"/>
                  </a:lnTo>
                  <a:lnTo>
                    <a:pt x="63794" y="443569"/>
                  </a:lnTo>
                  <a:lnTo>
                    <a:pt x="61881" y="446917"/>
                  </a:lnTo>
                  <a:lnTo>
                    <a:pt x="58506" y="455027"/>
                  </a:lnTo>
                  <a:lnTo>
                    <a:pt x="58439" y="454772"/>
                  </a:lnTo>
                  <a:lnTo>
                    <a:pt x="58317" y="454353"/>
                  </a:lnTo>
                  <a:lnTo>
                    <a:pt x="57966" y="454043"/>
                  </a:lnTo>
                  <a:lnTo>
                    <a:pt x="57768" y="453740"/>
                  </a:lnTo>
                  <a:lnTo>
                    <a:pt x="57761" y="453272"/>
                  </a:lnTo>
                  <a:lnTo>
                    <a:pt x="57870" y="452847"/>
                  </a:lnTo>
                  <a:lnTo>
                    <a:pt x="58057" y="452457"/>
                  </a:lnTo>
                  <a:lnTo>
                    <a:pt x="58051" y="452032"/>
                  </a:lnTo>
                  <a:lnTo>
                    <a:pt x="57891" y="451644"/>
                  </a:lnTo>
                  <a:lnTo>
                    <a:pt x="57616" y="451376"/>
                  </a:lnTo>
                  <a:lnTo>
                    <a:pt x="57457" y="451030"/>
                  </a:lnTo>
                  <a:lnTo>
                    <a:pt x="57450" y="450605"/>
                  </a:lnTo>
                  <a:lnTo>
                    <a:pt x="57561" y="450258"/>
                  </a:lnTo>
                  <a:lnTo>
                    <a:pt x="57440" y="449912"/>
                  </a:lnTo>
                  <a:lnTo>
                    <a:pt x="57127" y="449681"/>
                  </a:lnTo>
                  <a:lnTo>
                    <a:pt x="57006" y="449299"/>
                  </a:lnTo>
                  <a:lnTo>
                    <a:pt x="57351" y="449134"/>
                  </a:lnTo>
                  <a:lnTo>
                    <a:pt x="57695" y="448940"/>
                  </a:lnTo>
                  <a:lnTo>
                    <a:pt x="57687" y="448399"/>
                  </a:lnTo>
                  <a:lnTo>
                    <a:pt x="57875" y="448083"/>
                  </a:lnTo>
                  <a:lnTo>
                    <a:pt x="57947" y="447695"/>
                  </a:lnTo>
                  <a:lnTo>
                    <a:pt x="57594" y="447311"/>
                  </a:lnTo>
                  <a:lnTo>
                    <a:pt x="57471" y="446850"/>
                  </a:lnTo>
                  <a:lnTo>
                    <a:pt x="57659" y="446498"/>
                  </a:lnTo>
                  <a:lnTo>
                    <a:pt x="57964" y="446260"/>
                  </a:lnTo>
                  <a:lnTo>
                    <a:pt x="58189" y="445872"/>
                  </a:lnTo>
                  <a:lnTo>
                    <a:pt x="58221" y="445410"/>
                  </a:lnTo>
                  <a:lnTo>
                    <a:pt x="58252" y="444942"/>
                  </a:lnTo>
                  <a:lnTo>
                    <a:pt x="58245" y="444438"/>
                  </a:lnTo>
                  <a:lnTo>
                    <a:pt x="58009" y="444171"/>
                  </a:lnTo>
                  <a:lnTo>
                    <a:pt x="57660" y="444025"/>
                  </a:lnTo>
                  <a:lnTo>
                    <a:pt x="57461" y="443636"/>
                  </a:lnTo>
                  <a:lnTo>
                    <a:pt x="57532" y="443211"/>
                  </a:lnTo>
                  <a:lnTo>
                    <a:pt x="57836" y="442895"/>
                  </a:lnTo>
                  <a:lnTo>
                    <a:pt x="57983" y="442391"/>
                  </a:lnTo>
                  <a:lnTo>
                    <a:pt x="58053" y="442002"/>
                  </a:lnTo>
                  <a:lnTo>
                    <a:pt x="58046" y="441498"/>
                  </a:lnTo>
                  <a:lnTo>
                    <a:pt x="58039" y="441036"/>
                  </a:lnTo>
                  <a:lnTo>
                    <a:pt x="58149" y="440647"/>
                  </a:lnTo>
                  <a:lnTo>
                    <a:pt x="58336" y="440258"/>
                  </a:lnTo>
                  <a:lnTo>
                    <a:pt x="58403" y="439639"/>
                  </a:lnTo>
                  <a:lnTo>
                    <a:pt x="58476" y="439286"/>
                  </a:lnTo>
                  <a:lnTo>
                    <a:pt x="58702" y="438976"/>
                  </a:lnTo>
                  <a:lnTo>
                    <a:pt x="59086" y="438812"/>
                  </a:lnTo>
                  <a:lnTo>
                    <a:pt x="59468" y="438618"/>
                  </a:lnTo>
                  <a:lnTo>
                    <a:pt x="59812" y="438381"/>
                  </a:lnTo>
                  <a:lnTo>
                    <a:pt x="60040" y="438108"/>
                  </a:lnTo>
                  <a:lnTo>
                    <a:pt x="60227" y="437755"/>
                  </a:lnTo>
                  <a:lnTo>
                    <a:pt x="60299" y="437366"/>
                  </a:lnTo>
                  <a:lnTo>
                    <a:pt x="60447" y="436977"/>
                  </a:lnTo>
                  <a:lnTo>
                    <a:pt x="60439" y="436437"/>
                  </a:lnTo>
                  <a:lnTo>
                    <a:pt x="60393" y="435969"/>
                  </a:lnTo>
                  <a:lnTo>
                    <a:pt x="60349" y="435586"/>
                  </a:lnTo>
                  <a:lnTo>
                    <a:pt x="60420" y="435198"/>
                  </a:lnTo>
                  <a:lnTo>
                    <a:pt x="60489" y="434693"/>
                  </a:lnTo>
                  <a:lnTo>
                    <a:pt x="60561" y="434268"/>
                  </a:lnTo>
                  <a:lnTo>
                    <a:pt x="60632" y="433879"/>
                  </a:lnTo>
                  <a:lnTo>
                    <a:pt x="60703" y="433412"/>
                  </a:lnTo>
                  <a:lnTo>
                    <a:pt x="60353" y="433260"/>
                  </a:lnTo>
                  <a:lnTo>
                    <a:pt x="60078" y="432992"/>
                  </a:lnTo>
                  <a:lnTo>
                    <a:pt x="60071" y="432567"/>
                  </a:lnTo>
                  <a:lnTo>
                    <a:pt x="60103" y="432062"/>
                  </a:lnTo>
                  <a:lnTo>
                    <a:pt x="60251" y="431637"/>
                  </a:lnTo>
                  <a:lnTo>
                    <a:pt x="60398" y="431206"/>
                  </a:lnTo>
                  <a:lnTo>
                    <a:pt x="60587" y="430896"/>
                  </a:lnTo>
                  <a:lnTo>
                    <a:pt x="60932" y="430738"/>
                  </a:lnTo>
                  <a:lnTo>
                    <a:pt x="61316" y="430617"/>
                  </a:lnTo>
                  <a:lnTo>
                    <a:pt x="61659" y="430380"/>
                  </a:lnTo>
                  <a:lnTo>
                    <a:pt x="61887" y="430064"/>
                  </a:lnTo>
                  <a:lnTo>
                    <a:pt x="61994" y="429481"/>
                  </a:lnTo>
                  <a:lnTo>
                    <a:pt x="61986" y="429019"/>
                  </a:lnTo>
                  <a:lnTo>
                    <a:pt x="61900" y="428442"/>
                  </a:lnTo>
                  <a:lnTo>
                    <a:pt x="61777" y="427937"/>
                  </a:lnTo>
                  <a:lnTo>
                    <a:pt x="61577" y="427475"/>
                  </a:lnTo>
                  <a:lnTo>
                    <a:pt x="61220" y="426820"/>
                  </a:lnTo>
                  <a:lnTo>
                    <a:pt x="60826" y="426248"/>
                  </a:lnTo>
                  <a:lnTo>
                    <a:pt x="60549" y="425866"/>
                  </a:lnTo>
                  <a:lnTo>
                    <a:pt x="59998" y="425094"/>
                  </a:lnTo>
                  <a:lnTo>
                    <a:pt x="59643" y="424596"/>
                  </a:lnTo>
                  <a:lnTo>
                    <a:pt x="59289" y="424140"/>
                  </a:lnTo>
                  <a:lnTo>
                    <a:pt x="58777" y="423527"/>
                  </a:lnTo>
                  <a:lnTo>
                    <a:pt x="58424" y="423144"/>
                  </a:lnTo>
                  <a:lnTo>
                    <a:pt x="58112" y="422877"/>
                  </a:lnTo>
                  <a:lnTo>
                    <a:pt x="57761" y="422609"/>
                  </a:lnTo>
                  <a:lnTo>
                    <a:pt x="57370" y="422306"/>
                  </a:lnTo>
                  <a:lnTo>
                    <a:pt x="56940" y="421923"/>
                  </a:lnTo>
                  <a:lnTo>
                    <a:pt x="56549" y="421619"/>
                  </a:lnTo>
                  <a:lnTo>
                    <a:pt x="56274" y="421273"/>
                  </a:lnTo>
                  <a:lnTo>
                    <a:pt x="56037" y="420926"/>
                  </a:lnTo>
                  <a:lnTo>
                    <a:pt x="55723" y="420544"/>
                  </a:lnTo>
                  <a:lnTo>
                    <a:pt x="55448" y="420276"/>
                  </a:lnTo>
                  <a:lnTo>
                    <a:pt x="55021" y="420131"/>
                  </a:lnTo>
                  <a:lnTo>
                    <a:pt x="54710" y="419942"/>
                  </a:lnTo>
                  <a:lnTo>
                    <a:pt x="54627" y="419596"/>
                  </a:lnTo>
                  <a:lnTo>
                    <a:pt x="54737" y="419165"/>
                  </a:lnTo>
                  <a:lnTo>
                    <a:pt x="54848" y="418818"/>
                  </a:lnTo>
                  <a:lnTo>
                    <a:pt x="54842" y="418430"/>
                  </a:lnTo>
                  <a:lnTo>
                    <a:pt x="54913" y="418077"/>
                  </a:lnTo>
                  <a:lnTo>
                    <a:pt x="55179" y="417768"/>
                  </a:lnTo>
                  <a:lnTo>
                    <a:pt x="55287" y="417299"/>
                  </a:lnTo>
                  <a:lnTo>
                    <a:pt x="55166" y="416953"/>
                  </a:lnTo>
                  <a:lnTo>
                    <a:pt x="54776" y="416570"/>
                  </a:lnTo>
                  <a:lnTo>
                    <a:pt x="54110" y="416000"/>
                  </a:lnTo>
                  <a:lnTo>
                    <a:pt x="53406" y="415349"/>
                  </a:lnTo>
                  <a:lnTo>
                    <a:pt x="53131" y="415082"/>
                  </a:lnTo>
                  <a:lnTo>
                    <a:pt x="52857" y="414778"/>
                  </a:lnTo>
                  <a:lnTo>
                    <a:pt x="52583" y="414511"/>
                  </a:lnTo>
                  <a:lnTo>
                    <a:pt x="52269" y="414207"/>
                  </a:lnTo>
                  <a:lnTo>
                    <a:pt x="51994" y="413861"/>
                  </a:lnTo>
                  <a:lnTo>
                    <a:pt x="51834" y="413472"/>
                  </a:lnTo>
                  <a:lnTo>
                    <a:pt x="51635" y="413126"/>
                  </a:lnTo>
                  <a:lnTo>
                    <a:pt x="51550" y="412549"/>
                  </a:lnTo>
                  <a:lnTo>
                    <a:pt x="51854" y="412232"/>
                  </a:lnTo>
                  <a:lnTo>
                    <a:pt x="51885" y="411771"/>
                  </a:lnTo>
                  <a:lnTo>
                    <a:pt x="51725" y="411425"/>
                  </a:lnTo>
                  <a:lnTo>
                    <a:pt x="51452" y="411194"/>
                  </a:lnTo>
                  <a:lnTo>
                    <a:pt x="51252" y="410732"/>
                  </a:lnTo>
                  <a:lnTo>
                    <a:pt x="51245" y="410306"/>
                  </a:lnTo>
                  <a:lnTo>
                    <a:pt x="51356" y="409918"/>
                  </a:lnTo>
                  <a:lnTo>
                    <a:pt x="51541" y="409450"/>
                  </a:lnTo>
                  <a:lnTo>
                    <a:pt x="51651" y="409025"/>
                  </a:lnTo>
                  <a:lnTo>
                    <a:pt x="51798" y="408600"/>
                  </a:lnTo>
                  <a:lnTo>
                    <a:pt x="52063" y="408247"/>
                  </a:lnTo>
                  <a:lnTo>
                    <a:pt x="52408" y="408083"/>
                  </a:lnTo>
                  <a:lnTo>
                    <a:pt x="52791" y="407846"/>
                  </a:lnTo>
                  <a:lnTo>
                    <a:pt x="53172" y="407494"/>
                  </a:lnTo>
                  <a:lnTo>
                    <a:pt x="53397" y="407105"/>
                  </a:lnTo>
                  <a:lnTo>
                    <a:pt x="53427" y="406565"/>
                  </a:lnTo>
                  <a:lnTo>
                    <a:pt x="53304" y="406060"/>
                  </a:lnTo>
                  <a:lnTo>
                    <a:pt x="53027" y="405599"/>
                  </a:lnTo>
                  <a:lnTo>
                    <a:pt x="52713" y="405252"/>
                  </a:lnTo>
                  <a:lnTo>
                    <a:pt x="52324" y="404991"/>
                  </a:lnTo>
                  <a:lnTo>
                    <a:pt x="52238" y="404450"/>
                  </a:lnTo>
                  <a:lnTo>
                    <a:pt x="52541" y="404098"/>
                  </a:lnTo>
                  <a:lnTo>
                    <a:pt x="52843" y="403624"/>
                  </a:lnTo>
                  <a:lnTo>
                    <a:pt x="52914" y="403278"/>
                  </a:lnTo>
                  <a:lnTo>
                    <a:pt x="52716" y="402895"/>
                  </a:lnTo>
                  <a:lnTo>
                    <a:pt x="52364" y="402628"/>
                  </a:lnTo>
                  <a:lnTo>
                    <a:pt x="52591" y="402275"/>
                  </a:lnTo>
                  <a:lnTo>
                    <a:pt x="52896" y="402075"/>
                  </a:lnTo>
                  <a:lnTo>
                    <a:pt x="53238" y="401686"/>
                  </a:lnTo>
                  <a:lnTo>
                    <a:pt x="53270" y="401261"/>
                  </a:lnTo>
                  <a:lnTo>
                    <a:pt x="53072" y="400951"/>
                  </a:lnTo>
                  <a:lnTo>
                    <a:pt x="52835" y="400604"/>
                  </a:lnTo>
                  <a:lnTo>
                    <a:pt x="52652" y="400033"/>
                  </a:lnTo>
                  <a:lnTo>
                    <a:pt x="52483" y="399669"/>
                  </a:lnTo>
                  <a:lnTo>
                    <a:pt x="52203" y="398982"/>
                  </a:lnTo>
                  <a:lnTo>
                    <a:pt x="52118" y="398521"/>
                  </a:lnTo>
                  <a:lnTo>
                    <a:pt x="51978" y="398041"/>
                  </a:lnTo>
                  <a:lnTo>
                    <a:pt x="51938" y="397445"/>
                  </a:lnTo>
                  <a:lnTo>
                    <a:pt x="51741" y="397099"/>
                  </a:lnTo>
                  <a:lnTo>
                    <a:pt x="51275" y="396947"/>
                  </a:lnTo>
                  <a:lnTo>
                    <a:pt x="50889" y="396880"/>
                  </a:lnTo>
                  <a:lnTo>
                    <a:pt x="50540" y="396807"/>
                  </a:lnTo>
                  <a:lnTo>
                    <a:pt x="50457" y="396455"/>
                  </a:lnTo>
                  <a:lnTo>
                    <a:pt x="50605" y="396030"/>
                  </a:lnTo>
                  <a:lnTo>
                    <a:pt x="50792" y="395598"/>
                  </a:lnTo>
                  <a:lnTo>
                    <a:pt x="50785" y="395173"/>
                  </a:lnTo>
                  <a:lnTo>
                    <a:pt x="50779" y="394748"/>
                  </a:lnTo>
                  <a:lnTo>
                    <a:pt x="50734" y="394323"/>
                  </a:lnTo>
                  <a:lnTo>
                    <a:pt x="50344" y="394061"/>
                  </a:lnTo>
                  <a:lnTo>
                    <a:pt x="49958" y="394061"/>
                  </a:lnTo>
                  <a:lnTo>
                    <a:pt x="49951" y="393563"/>
                  </a:lnTo>
                  <a:lnTo>
                    <a:pt x="49943" y="393095"/>
                  </a:lnTo>
                  <a:lnTo>
                    <a:pt x="49936" y="392591"/>
                  </a:lnTo>
                  <a:lnTo>
                    <a:pt x="49697" y="392093"/>
                  </a:lnTo>
                  <a:lnTo>
                    <a:pt x="49307" y="391868"/>
                  </a:lnTo>
                  <a:lnTo>
                    <a:pt x="48919" y="391716"/>
                  </a:lnTo>
                  <a:lnTo>
                    <a:pt x="48645" y="391412"/>
                  </a:lnTo>
                  <a:lnTo>
                    <a:pt x="48484" y="390987"/>
                  </a:lnTo>
                  <a:lnTo>
                    <a:pt x="48360" y="390447"/>
                  </a:lnTo>
                  <a:lnTo>
                    <a:pt x="48277" y="390057"/>
                  </a:lnTo>
                  <a:lnTo>
                    <a:pt x="48115" y="389560"/>
                  </a:lnTo>
                  <a:lnTo>
                    <a:pt x="47877" y="389177"/>
                  </a:lnTo>
                  <a:lnTo>
                    <a:pt x="47717" y="388752"/>
                  </a:lnTo>
                  <a:lnTo>
                    <a:pt x="47166" y="388102"/>
                  </a:lnTo>
                  <a:lnTo>
                    <a:pt x="46694" y="387488"/>
                  </a:lnTo>
                  <a:lnTo>
                    <a:pt x="46382" y="387257"/>
                  </a:lnTo>
                  <a:lnTo>
                    <a:pt x="46147" y="386989"/>
                  </a:lnTo>
                  <a:lnTo>
                    <a:pt x="45907" y="386412"/>
                  </a:lnTo>
                  <a:lnTo>
                    <a:pt x="45822" y="385908"/>
                  </a:lnTo>
                  <a:lnTo>
                    <a:pt x="45738" y="385447"/>
                  </a:lnTo>
                  <a:lnTo>
                    <a:pt x="45653" y="384985"/>
                  </a:lnTo>
                  <a:lnTo>
                    <a:pt x="45570" y="384596"/>
                  </a:lnTo>
                  <a:lnTo>
                    <a:pt x="45145" y="384523"/>
                  </a:lnTo>
                  <a:lnTo>
                    <a:pt x="44796" y="384456"/>
                  </a:lnTo>
                  <a:lnTo>
                    <a:pt x="44328" y="384110"/>
                  </a:lnTo>
                  <a:lnTo>
                    <a:pt x="44012" y="383648"/>
                  </a:lnTo>
                  <a:lnTo>
                    <a:pt x="43929" y="383302"/>
                  </a:lnTo>
                  <a:lnTo>
                    <a:pt x="43883" y="382804"/>
                  </a:lnTo>
                  <a:lnTo>
                    <a:pt x="43878" y="382415"/>
                  </a:lnTo>
                  <a:lnTo>
                    <a:pt x="43488" y="382148"/>
                  </a:lnTo>
                  <a:lnTo>
                    <a:pt x="43174" y="381801"/>
                  </a:lnTo>
                  <a:lnTo>
                    <a:pt x="42938" y="381497"/>
                  </a:lnTo>
                  <a:lnTo>
                    <a:pt x="42931" y="381072"/>
                  </a:lnTo>
                  <a:lnTo>
                    <a:pt x="42925" y="380647"/>
                  </a:lnTo>
                  <a:lnTo>
                    <a:pt x="43111" y="380179"/>
                  </a:lnTo>
                  <a:lnTo>
                    <a:pt x="43337" y="379790"/>
                  </a:lnTo>
                  <a:lnTo>
                    <a:pt x="43561" y="379322"/>
                  </a:lnTo>
                  <a:lnTo>
                    <a:pt x="43784" y="378812"/>
                  </a:lnTo>
                  <a:lnTo>
                    <a:pt x="43814" y="378192"/>
                  </a:lnTo>
                  <a:lnTo>
                    <a:pt x="43804" y="377537"/>
                  </a:lnTo>
                  <a:lnTo>
                    <a:pt x="43721" y="377147"/>
                  </a:lnTo>
                  <a:lnTo>
                    <a:pt x="43676" y="376722"/>
                  </a:lnTo>
                  <a:lnTo>
                    <a:pt x="43555" y="376376"/>
                  </a:lnTo>
                  <a:lnTo>
                    <a:pt x="43432" y="375951"/>
                  </a:lnTo>
                  <a:lnTo>
                    <a:pt x="43192" y="375337"/>
                  </a:lnTo>
                  <a:lnTo>
                    <a:pt x="42912" y="374681"/>
                  </a:lnTo>
                  <a:lnTo>
                    <a:pt x="42670" y="374031"/>
                  </a:lnTo>
                  <a:lnTo>
                    <a:pt x="42393" y="373606"/>
                  </a:lnTo>
                  <a:lnTo>
                    <a:pt x="42159" y="373338"/>
                  </a:lnTo>
                  <a:lnTo>
                    <a:pt x="41960" y="372992"/>
                  </a:lnTo>
                  <a:lnTo>
                    <a:pt x="41725" y="372725"/>
                  </a:lnTo>
                  <a:lnTo>
                    <a:pt x="41489" y="372458"/>
                  </a:lnTo>
                  <a:lnTo>
                    <a:pt x="41215" y="372148"/>
                  </a:lnTo>
                  <a:lnTo>
                    <a:pt x="40784" y="371771"/>
                  </a:lnTo>
                  <a:lnTo>
                    <a:pt x="40354" y="371425"/>
                  </a:lnTo>
                  <a:lnTo>
                    <a:pt x="40004" y="371200"/>
                  </a:lnTo>
                  <a:lnTo>
                    <a:pt x="39615" y="371011"/>
                  </a:lnTo>
                  <a:lnTo>
                    <a:pt x="39225" y="370744"/>
                  </a:lnTo>
                  <a:lnTo>
                    <a:pt x="38950" y="370441"/>
                  </a:lnTo>
                  <a:lnTo>
                    <a:pt x="38674" y="370015"/>
                  </a:lnTo>
                  <a:lnTo>
                    <a:pt x="38475" y="369669"/>
                  </a:lnTo>
                  <a:lnTo>
                    <a:pt x="38393" y="369286"/>
                  </a:lnTo>
                  <a:lnTo>
                    <a:pt x="38385" y="368782"/>
                  </a:lnTo>
                  <a:lnTo>
                    <a:pt x="38339" y="368320"/>
                  </a:lnTo>
                  <a:lnTo>
                    <a:pt x="38329" y="367622"/>
                  </a:lnTo>
                  <a:lnTo>
                    <a:pt x="38245" y="367232"/>
                  </a:lnTo>
                  <a:lnTo>
                    <a:pt x="38124" y="366850"/>
                  </a:lnTo>
                  <a:lnTo>
                    <a:pt x="37849" y="366540"/>
                  </a:lnTo>
                  <a:lnTo>
                    <a:pt x="37805" y="366157"/>
                  </a:lnTo>
                  <a:lnTo>
                    <a:pt x="37604" y="365617"/>
                  </a:lnTo>
                  <a:lnTo>
                    <a:pt x="37518" y="365076"/>
                  </a:lnTo>
                  <a:lnTo>
                    <a:pt x="37512" y="364614"/>
                  </a:lnTo>
                  <a:lnTo>
                    <a:pt x="37504" y="364110"/>
                  </a:lnTo>
                  <a:lnTo>
                    <a:pt x="37379" y="363490"/>
                  </a:lnTo>
                  <a:lnTo>
                    <a:pt x="37256" y="363065"/>
                  </a:lnTo>
                  <a:lnTo>
                    <a:pt x="37057" y="362646"/>
                  </a:lnTo>
                  <a:lnTo>
                    <a:pt x="36818" y="362184"/>
                  </a:lnTo>
                  <a:lnTo>
                    <a:pt x="36464" y="361685"/>
                  </a:lnTo>
                  <a:lnTo>
                    <a:pt x="35759" y="360993"/>
                  </a:lnTo>
                  <a:lnTo>
                    <a:pt x="35210" y="360458"/>
                  </a:lnTo>
                  <a:lnTo>
                    <a:pt x="34857" y="360076"/>
                  </a:lnTo>
                  <a:lnTo>
                    <a:pt x="34582" y="359735"/>
                  </a:lnTo>
                  <a:lnTo>
                    <a:pt x="34266" y="359274"/>
                  </a:lnTo>
                  <a:lnTo>
                    <a:pt x="34142" y="358696"/>
                  </a:lnTo>
                  <a:lnTo>
                    <a:pt x="34020" y="358272"/>
                  </a:lnTo>
                  <a:lnTo>
                    <a:pt x="33936" y="357804"/>
                  </a:lnTo>
                  <a:lnTo>
                    <a:pt x="33926" y="357148"/>
                  </a:lnTo>
                  <a:lnTo>
                    <a:pt x="33834" y="356497"/>
                  </a:lnTo>
                  <a:lnTo>
                    <a:pt x="33932" y="356248"/>
                  </a:lnTo>
                  <a:lnTo>
                    <a:pt x="34184" y="355933"/>
                  </a:lnTo>
                  <a:lnTo>
                    <a:pt x="34311" y="355410"/>
                  </a:lnTo>
                  <a:lnTo>
                    <a:pt x="34423" y="355076"/>
                  </a:lnTo>
                  <a:lnTo>
                    <a:pt x="34437" y="354638"/>
                  </a:lnTo>
                  <a:lnTo>
                    <a:pt x="34423" y="354238"/>
                  </a:lnTo>
                  <a:lnTo>
                    <a:pt x="34338" y="353854"/>
                  </a:lnTo>
                  <a:lnTo>
                    <a:pt x="34216" y="353430"/>
                  </a:lnTo>
                  <a:lnTo>
                    <a:pt x="34012" y="352658"/>
                  </a:lnTo>
                  <a:lnTo>
                    <a:pt x="33852" y="352269"/>
                  </a:lnTo>
                  <a:lnTo>
                    <a:pt x="33653" y="351850"/>
                  </a:lnTo>
                  <a:lnTo>
                    <a:pt x="33451" y="351267"/>
                  </a:lnTo>
                  <a:lnTo>
                    <a:pt x="33251" y="350847"/>
                  </a:lnTo>
                  <a:lnTo>
                    <a:pt x="33015" y="350501"/>
                  </a:lnTo>
                  <a:lnTo>
                    <a:pt x="32697" y="349961"/>
                  </a:lnTo>
                  <a:lnTo>
                    <a:pt x="32500" y="349620"/>
                  </a:lnTo>
                  <a:lnTo>
                    <a:pt x="32262" y="349195"/>
                  </a:lnTo>
                  <a:lnTo>
                    <a:pt x="32100" y="348733"/>
                  </a:lnTo>
                  <a:lnTo>
                    <a:pt x="31939" y="348308"/>
                  </a:lnTo>
                  <a:lnTo>
                    <a:pt x="31739" y="347943"/>
                  </a:lnTo>
                  <a:lnTo>
                    <a:pt x="31610" y="347670"/>
                  </a:lnTo>
                  <a:lnTo>
                    <a:pt x="31416" y="347445"/>
                  </a:lnTo>
                  <a:lnTo>
                    <a:pt x="31077" y="347330"/>
                  </a:lnTo>
                  <a:lnTo>
                    <a:pt x="30730" y="347087"/>
                  </a:lnTo>
                  <a:lnTo>
                    <a:pt x="30604" y="346741"/>
                  </a:lnTo>
                  <a:lnTo>
                    <a:pt x="30598" y="346351"/>
                  </a:lnTo>
                  <a:lnTo>
                    <a:pt x="30630" y="345963"/>
                  </a:lnTo>
                  <a:lnTo>
                    <a:pt x="30624" y="345580"/>
                  </a:lnTo>
                  <a:lnTo>
                    <a:pt x="30235" y="345392"/>
                  </a:lnTo>
                  <a:lnTo>
                    <a:pt x="29885" y="345124"/>
                  </a:lnTo>
                  <a:lnTo>
                    <a:pt x="29686" y="344736"/>
                  </a:lnTo>
                  <a:lnTo>
                    <a:pt x="29601" y="344237"/>
                  </a:lnTo>
                  <a:lnTo>
                    <a:pt x="29593" y="343654"/>
                  </a:lnTo>
                  <a:lnTo>
                    <a:pt x="29585" y="343193"/>
                  </a:lnTo>
                  <a:lnTo>
                    <a:pt x="29617" y="342767"/>
                  </a:lnTo>
                  <a:lnTo>
                    <a:pt x="29723" y="342069"/>
                  </a:lnTo>
                  <a:lnTo>
                    <a:pt x="29713" y="341406"/>
                  </a:lnTo>
                  <a:lnTo>
                    <a:pt x="29862" y="341060"/>
                  </a:lnTo>
                  <a:lnTo>
                    <a:pt x="30010" y="340629"/>
                  </a:lnTo>
                  <a:lnTo>
                    <a:pt x="30120" y="340283"/>
                  </a:lnTo>
                  <a:lnTo>
                    <a:pt x="30230" y="339851"/>
                  </a:lnTo>
                  <a:lnTo>
                    <a:pt x="30417" y="339541"/>
                  </a:lnTo>
                  <a:lnTo>
                    <a:pt x="30567" y="339189"/>
                  </a:lnTo>
                  <a:lnTo>
                    <a:pt x="30794" y="338879"/>
                  </a:lnTo>
                  <a:lnTo>
                    <a:pt x="31170" y="338210"/>
                  </a:lnTo>
                  <a:lnTo>
                    <a:pt x="31702" y="337700"/>
                  </a:lnTo>
                  <a:lnTo>
                    <a:pt x="31880" y="337427"/>
                  </a:lnTo>
                  <a:lnTo>
                    <a:pt x="32114" y="337032"/>
                  </a:lnTo>
                  <a:lnTo>
                    <a:pt x="32420" y="336710"/>
                  </a:lnTo>
                  <a:lnTo>
                    <a:pt x="32530" y="335811"/>
                  </a:lnTo>
                  <a:lnTo>
                    <a:pt x="32325" y="335270"/>
                  </a:lnTo>
                  <a:lnTo>
                    <a:pt x="32062" y="334894"/>
                  </a:lnTo>
                  <a:lnTo>
                    <a:pt x="31674" y="334602"/>
                  </a:lnTo>
                  <a:lnTo>
                    <a:pt x="31605" y="334231"/>
                  </a:lnTo>
                  <a:lnTo>
                    <a:pt x="31130" y="332883"/>
                  </a:lnTo>
                  <a:lnTo>
                    <a:pt x="31047" y="332226"/>
                  </a:lnTo>
                  <a:lnTo>
                    <a:pt x="31618" y="331412"/>
                  </a:lnTo>
                  <a:lnTo>
                    <a:pt x="32417" y="330130"/>
                  </a:lnTo>
                  <a:lnTo>
                    <a:pt x="32792" y="328891"/>
                  </a:lnTo>
                  <a:lnTo>
                    <a:pt x="34738" y="326400"/>
                  </a:lnTo>
                  <a:lnTo>
                    <a:pt x="34872" y="324165"/>
                  </a:lnTo>
                  <a:lnTo>
                    <a:pt x="34559" y="323739"/>
                  </a:lnTo>
                  <a:lnTo>
                    <a:pt x="33964" y="321935"/>
                  </a:lnTo>
                  <a:lnTo>
                    <a:pt x="33293" y="320319"/>
                  </a:lnTo>
                  <a:lnTo>
                    <a:pt x="32976" y="319353"/>
                  </a:lnTo>
                  <a:lnTo>
                    <a:pt x="32621" y="318472"/>
                  </a:lnTo>
                  <a:lnTo>
                    <a:pt x="32572" y="317390"/>
                  </a:lnTo>
                  <a:lnTo>
                    <a:pt x="33061" y="316036"/>
                  </a:lnTo>
                  <a:lnTo>
                    <a:pt x="33599" y="315604"/>
                  </a:lnTo>
                  <a:lnTo>
                    <a:pt x="33902" y="315021"/>
                  </a:lnTo>
                  <a:lnTo>
                    <a:pt x="33385" y="313332"/>
                  </a:lnTo>
                  <a:lnTo>
                    <a:pt x="33531" y="312403"/>
                  </a:lnTo>
                  <a:lnTo>
                    <a:pt x="33744" y="310428"/>
                  </a:lnTo>
                  <a:lnTo>
                    <a:pt x="33110" y="308544"/>
                  </a:lnTo>
                  <a:lnTo>
                    <a:pt x="32714" y="307506"/>
                  </a:lnTo>
                  <a:lnTo>
                    <a:pt x="32570" y="304304"/>
                  </a:lnTo>
                  <a:lnTo>
                    <a:pt x="32362" y="302646"/>
                  </a:lnTo>
                  <a:lnTo>
                    <a:pt x="31848" y="301260"/>
                  </a:lnTo>
                  <a:lnTo>
                    <a:pt x="31766" y="300720"/>
                  </a:lnTo>
                  <a:lnTo>
                    <a:pt x="30517" y="299189"/>
                  </a:lnTo>
                  <a:lnTo>
                    <a:pt x="29354" y="298624"/>
                  </a:lnTo>
                  <a:lnTo>
                    <a:pt x="28499" y="297974"/>
                  </a:lnTo>
                  <a:lnTo>
                    <a:pt x="27220" y="297330"/>
                  </a:lnTo>
                  <a:lnTo>
                    <a:pt x="25841" y="294219"/>
                  </a:lnTo>
                  <a:lnTo>
                    <a:pt x="26296" y="293363"/>
                  </a:lnTo>
                  <a:lnTo>
                    <a:pt x="27020" y="292390"/>
                  </a:lnTo>
                  <a:lnTo>
                    <a:pt x="27160" y="290732"/>
                  </a:lnTo>
                  <a:lnTo>
                    <a:pt x="27022" y="288223"/>
                  </a:lnTo>
                  <a:lnTo>
                    <a:pt x="27398" y="287178"/>
                  </a:lnTo>
                  <a:lnTo>
                    <a:pt x="27112" y="285441"/>
                  </a:lnTo>
                  <a:lnTo>
                    <a:pt x="26888" y="282008"/>
                  </a:lnTo>
                  <a:lnTo>
                    <a:pt x="25767" y="277506"/>
                  </a:lnTo>
                  <a:lnTo>
                    <a:pt x="25374" y="276813"/>
                  </a:lnTo>
                  <a:lnTo>
                    <a:pt x="23533" y="273745"/>
                  </a:lnTo>
                  <a:lnTo>
                    <a:pt x="22711" y="272555"/>
                  </a:lnTo>
                  <a:lnTo>
                    <a:pt x="22077" y="270708"/>
                  </a:lnTo>
                  <a:lnTo>
                    <a:pt x="21975" y="268736"/>
                  </a:lnTo>
                  <a:lnTo>
                    <a:pt x="21890" y="267117"/>
                  </a:lnTo>
                  <a:lnTo>
                    <a:pt x="22904" y="263982"/>
                  </a:lnTo>
                  <a:lnTo>
                    <a:pt x="22940" y="263636"/>
                  </a:lnTo>
                  <a:lnTo>
                    <a:pt x="21868" y="260288"/>
                  </a:lnTo>
                  <a:lnTo>
                    <a:pt x="20846" y="258290"/>
                  </a:lnTo>
                  <a:lnTo>
                    <a:pt x="20452" y="257408"/>
                  </a:lnTo>
                  <a:lnTo>
                    <a:pt x="20164" y="255361"/>
                  </a:lnTo>
                  <a:lnTo>
                    <a:pt x="20537" y="249802"/>
                  </a:lnTo>
                  <a:lnTo>
                    <a:pt x="20757" y="248447"/>
                  </a:lnTo>
                  <a:lnTo>
                    <a:pt x="21166" y="246820"/>
                  </a:lnTo>
                  <a:lnTo>
                    <a:pt x="20617" y="245744"/>
                  </a:lnTo>
                  <a:lnTo>
                    <a:pt x="20340" y="245057"/>
                  </a:lnTo>
                  <a:lnTo>
                    <a:pt x="19016" y="243642"/>
                  </a:lnTo>
                  <a:lnTo>
                    <a:pt x="18497" y="241910"/>
                  </a:lnTo>
                  <a:lnTo>
                    <a:pt x="17667" y="239675"/>
                  </a:lnTo>
                  <a:lnTo>
                    <a:pt x="16839" y="237718"/>
                  </a:lnTo>
                  <a:lnTo>
                    <a:pt x="16090" y="235950"/>
                  </a:lnTo>
                  <a:lnTo>
                    <a:pt x="15427" y="235142"/>
                  </a:lnTo>
                  <a:lnTo>
                    <a:pt x="14025" y="233727"/>
                  </a:lnTo>
                  <a:lnTo>
                    <a:pt x="13828" y="233308"/>
                  </a:lnTo>
                  <a:lnTo>
                    <a:pt x="13702" y="232263"/>
                  </a:lnTo>
                  <a:lnTo>
                    <a:pt x="13161" y="232153"/>
                  </a:lnTo>
                  <a:lnTo>
                    <a:pt x="11952" y="230781"/>
                  </a:lnTo>
                  <a:lnTo>
                    <a:pt x="11401" y="229626"/>
                  </a:lnTo>
                  <a:lnTo>
                    <a:pt x="10737" y="228703"/>
                  </a:lnTo>
                  <a:lnTo>
                    <a:pt x="10141" y="226819"/>
                  </a:lnTo>
                  <a:lnTo>
                    <a:pt x="9818" y="225239"/>
                  </a:lnTo>
                  <a:lnTo>
                    <a:pt x="8537" y="224481"/>
                  </a:lnTo>
                  <a:lnTo>
                    <a:pt x="8032" y="224098"/>
                  </a:lnTo>
                  <a:lnTo>
                    <a:pt x="6973" y="222220"/>
                  </a:lnTo>
                  <a:lnTo>
                    <a:pt x="6812" y="221528"/>
                  </a:lnTo>
                  <a:lnTo>
                    <a:pt x="7188" y="220361"/>
                  </a:lnTo>
                  <a:lnTo>
                    <a:pt x="7236" y="217123"/>
                  </a:lnTo>
                  <a:lnTo>
                    <a:pt x="7111" y="216041"/>
                  </a:lnTo>
                  <a:lnTo>
                    <a:pt x="7097" y="214535"/>
                  </a:lnTo>
                  <a:lnTo>
                    <a:pt x="7165" y="213532"/>
                  </a:lnTo>
                  <a:lnTo>
                    <a:pt x="7767" y="211825"/>
                  </a:lnTo>
                  <a:lnTo>
                    <a:pt x="6867" y="210482"/>
                  </a:lnTo>
                  <a:lnTo>
                    <a:pt x="6435" y="209681"/>
                  </a:lnTo>
                  <a:lnTo>
                    <a:pt x="5654" y="208642"/>
                  </a:lnTo>
                  <a:lnTo>
                    <a:pt x="6060" y="206515"/>
                  </a:lnTo>
                  <a:lnTo>
                    <a:pt x="6088" y="205434"/>
                  </a:lnTo>
                  <a:lnTo>
                    <a:pt x="5810" y="204511"/>
                  </a:lnTo>
                  <a:lnTo>
                    <a:pt x="5025" y="203089"/>
                  </a:lnTo>
                  <a:lnTo>
                    <a:pt x="4671" y="202323"/>
                  </a:lnTo>
                  <a:lnTo>
                    <a:pt x="4736" y="200969"/>
                  </a:lnTo>
                  <a:lnTo>
                    <a:pt x="4805" y="200081"/>
                  </a:lnTo>
                  <a:lnTo>
                    <a:pt x="4259" y="199431"/>
                  </a:lnTo>
                  <a:lnTo>
                    <a:pt x="3871" y="199201"/>
                  </a:lnTo>
                  <a:lnTo>
                    <a:pt x="2512" y="198326"/>
                  </a:lnTo>
                  <a:lnTo>
                    <a:pt x="2277" y="197986"/>
                  </a:lnTo>
                  <a:lnTo>
                    <a:pt x="2112" y="196752"/>
                  </a:lnTo>
                  <a:lnTo>
                    <a:pt x="2260" y="196017"/>
                  </a:lnTo>
                  <a:lnTo>
                    <a:pt x="2443" y="195009"/>
                  </a:lnTo>
                  <a:lnTo>
                    <a:pt x="2053" y="194511"/>
                  </a:lnTo>
                  <a:lnTo>
                    <a:pt x="1397" y="194444"/>
                  </a:lnTo>
                  <a:lnTo>
                    <a:pt x="777" y="194256"/>
                  </a:lnTo>
                  <a:lnTo>
                    <a:pt x="429" y="194140"/>
                  </a:lnTo>
                  <a:lnTo>
                    <a:pt x="157" y="193952"/>
                  </a:lnTo>
                  <a:lnTo>
                    <a:pt x="0" y="193642"/>
                  </a:lnTo>
                  <a:lnTo>
                    <a:pt x="922" y="193290"/>
                  </a:lnTo>
                  <a:lnTo>
                    <a:pt x="1848" y="193241"/>
                  </a:lnTo>
                  <a:lnTo>
                    <a:pt x="2580" y="193004"/>
                  </a:lnTo>
                  <a:lnTo>
                    <a:pt x="3039" y="192573"/>
                  </a:lnTo>
                  <a:lnTo>
                    <a:pt x="3339" y="191643"/>
                  </a:lnTo>
                  <a:lnTo>
                    <a:pt x="3490" y="191290"/>
                  </a:lnTo>
                  <a:lnTo>
                    <a:pt x="3600" y="190598"/>
                  </a:lnTo>
                  <a:lnTo>
                    <a:pt x="3671" y="189899"/>
                  </a:lnTo>
                  <a:lnTo>
                    <a:pt x="3624" y="188897"/>
                  </a:lnTo>
                  <a:lnTo>
                    <a:pt x="4733" y="187925"/>
                  </a:lnTo>
                  <a:lnTo>
                    <a:pt x="5425" y="187530"/>
                  </a:lnTo>
                  <a:lnTo>
                    <a:pt x="5881" y="186716"/>
                  </a:lnTo>
                  <a:lnTo>
                    <a:pt x="6066" y="185938"/>
                  </a:lnTo>
                  <a:lnTo>
                    <a:pt x="6334" y="185549"/>
                  </a:lnTo>
                  <a:lnTo>
                    <a:pt x="6562" y="185240"/>
                  </a:lnTo>
                  <a:lnTo>
                    <a:pt x="6635" y="184814"/>
                  </a:lnTo>
                  <a:lnTo>
                    <a:pt x="5741" y="184055"/>
                  </a:lnTo>
                  <a:lnTo>
                    <a:pt x="5155" y="183290"/>
                  </a:lnTo>
                  <a:lnTo>
                    <a:pt x="5068" y="182245"/>
                  </a:lnTo>
                  <a:lnTo>
                    <a:pt x="5712" y="180847"/>
                  </a:lnTo>
                  <a:lnTo>
                    <a:pt x="5344" y="178575"/>
                  </a:lnTo>
                  <a:lnTo>
                    <a:pt x="5439" y="176260"/>
                  </a:lnTo>
                  <a:lnTo>
                    <a:pt x="6471" y="175203"/>
                  </a:lnTo>
                  <a:lnTo>
                    <a:pt x="6963" y="174122"/>
                  </a:lnTo>
                  <a:lnTo>
                    <a:pt x="7187" y="173229"/>
                  </a:lnTo>
                  <a:lnTo>
                    <a:pt x="8261" y="172560"/>
                  </a:lnTo>
                  <a:lnTo>
                    <a:pt x="9419" y="172554"/>
                  </a:lnTo>
                  <a:lnTo>
                    <a:pt x="10655" y="172615"/>
                  </a:lnTo>
                  <a:lnTo>
                    <a:pt x="12274" y="172445"/>
                  </a:lnTo>
                  <a:lnTo>
                    <a:pt x="13158" y="172050"/>
                  </a:lnTo>
                  <a:lnTo>
                    <a:pt x="14001" y="171352"/>
                  </a:lnTo>
                  <a:lnTo>
                    <a:pt x="15143" y="169601"/>
                  </a:lnTo>
                  <a:lnTo>
                    <a:pt x="15541" y="166582"/>
                  </a:lnTo>
                  <a:lnTo>
                    <a:pt x="15448" y="164887"/>
                  </a:lnTo>
                  <a:lnTo>
                    <a:pt x="15279" y="163265"/>
                  </a:lnTo>
                  <a:lnTo>
                    <a:pt x="15235" y="162688"/>
                  </a:lnTo>
                  <a:lnTo>
                    <a:pt x="14845" y="162190"/>
                  </a:lnTo>
                  <a:lnTo>
                    <a:pt x="14726" y="161843"/>
                  </a:lnTo>
                  <a:lnTo>
                    <a:pt x="15031" y="161497"/>
                  </a:lnTo>
                  <a:lnTo>
                    <a:pt x="15245" y="159823"/>
                  </a:lnTo>
                  <a:lnTo>
                    <a:pt x="14483" y="156327"/>
                  </a:lnTo>
                  <a:lnTo>
                    <a:pt x="13923" y="154134"/>
                  </a:lnTo>
                  <a:lnTo>
                    <a:pt x="13726" y="153709"/>
                  </a:lnTo>
                  <a:lnTo>
                    <a:pt x="12928" y="150787"/>
                  </a:lnTo>
                  <a:lnTo>
                    <a:pt x="12803" y="149821"/>
                  </a:lnTo>
                  <a:lnTo>
                    <a:pt x="12282" y="147700"/>
                  </a:lnTo>
                  <a:lnTo>
                    <a:pt x="11916" y="145580"/>
                  </a:lnTo>
                  <a:lnTo>
                    <a:pt x="12026" y="144966"/>
                  </a:lnTo>
                  <a:lnTo>
                    <a:pt x="12129" y="143575"/>
                  </a:lnTo>
                  <a:lnTo>
                    <a:pt x="12433" y="143071"/>
                  </a:lnTo>
                  <a:lnTo>
                    <a:pt x="12772" y="142098"/>
                  </a:lnTo>
                  <a:lnTo>
                    <a:pt x="12570" y="141096"/>
                  </a:lnTo>
                  <a:lnTo>
                    <a:pt x="12250" y="139790"/>
                  </a:lnTo>
                  <a:lnTo>
                    <a:pt x="12193" y="137822"/>
                  </a:lnTo>
                  <a:lnTo>
                    <a:pt x="14731" y="132469"/>
                  </a:lnTo>
                  <a:lnTo>
                    <a:pt x="15367" y="130300"/>
                  </a:lnTo>
                  <a:lnTo>
                    <a:pt x="15480" y="125708"/>
                  </a:lnTo>
                  <a:lnTo>
                    <a:pt x="15491" y="122737"/>
                  </a:lnTo>
                  <a:lnTo>
                    <a:pt x="15778" y="120258"/>
                  </a:lnTo>
                  <a:lnTo>
                    <a:pt x="15826" y="117056"/>
                  </a:lnTo>
                  <a:lnTo>
                    <a:pt x="15428" y="115708"/>
                  </a:lnTo>
                  <a:lnTo>
                    <a:pt x="14721" y="114328"/>
                  </a:lnTo>
                  <a:lnTo>
                    <a:pt x="13768" y="111364"/>
                  </a:lnTo>
                  <a:lnTo>
                    <a:pt x="12757" y="110598"/>
                  </a:lnTo>
                  <a:lnTo>
                    <a:pt x="12093" y="109760"/>
                  </a:lnTo>
                  <a:lnTo>
                    <a:pt x="11430" y="108915"/>
                  </a:lnTo>
                  <a:lnTo>
                    <a:pt x="11580" y="108411"/>
                  </a:lnTo>
                  <a:lnTo>
                    <a:pt x="11962" y="107986"/>
                  </a:lnTo>
                  <a:lnTo>
                    <a:pt x="12458" y="107324"/>
                  </a:lnTo>
                  <a:lnTo>
                    <a:pt x="12105" y="106825"/>
                  </a:lnTo>
                  <a:lnTo>
                    <a:pt x="11834" y="106673"/>
                  </a:lnTo>
                  <a:lnTo>
                    <a:pt x="10744" y="105641"/>
                  </a:lnTo>
                  <a:lnTo>
                    <a:pt x="10658" y="104638"/>
                  </a:lnTo>
                  <a:lnTo>
                    <a:pt x="10771" y="104292"/>
                  </a:lnTo>
                  <a:lnTo>
                    <a:pt x="10336" y="103210"/>
                  </a:lnTo>
                  <a:lnTo>
                    <a:pt x="9742" y="101442"/>
                  </a:lnTo>
                  <a:lnTo>
                    <a:pt x="9498" y="100093"/>
                  </a:lnTo>
                  <a:lnTo>
                    <a:pt x="9139" y="98824"/>
                  </a:lnTo>
                  <a:lnTo>
                    <a:pt x="8285" y="98289"/>
                  </a:lnTo>
                  <a:lnTo>
                    <a:pt x="8122" y="97408"/>
                  </a:lnTo>
                  <a:lnTo>
                    <a:pt x="7851" y="97256"/>
                  </a:lnTo>
                  <a:lnTo>
                    <a:pt x="7116" y="97032"/>
                  </a:lnTo>
                  <a:lnTo>
                    <a:pt x="6880" y="96570"/>
                  </a:lnTo>
                  <a:lnTo>
                    <a:pt x="6683" y="96187"/>
                  </a:lnTo>
                  <a:lnTo>
                    <a:pt x="6719" y="95878"/>
                  </a:lnTo>
                  <a:lnTo>
                    <a:pt x="7026" y="95677"/>
                  </a:lnTo>
                  <a:lnTo>
                    <a:pt x="7409" y="95252"/>
                  </a:lnTo>
                  <a:lnTo>
                    <a:pt x="7551" y="93897"/>
                  </a:lnTo>
                  <a:lnTo>
                    <a:pt x="7928" y="92931"/>
                  </a:lnTo>
                  <a:lnTo>
                    <a:pt x="8002" y="92542"/>
                  </a:lnTo>
                  <a:lnTo>
                    <a:pt x="7879" y="91849"/>
                  </a:lnTo>
                  <a:lnTo>
                    <a:pt x="7601" y="90889"/>
                  </a:lnTo>
                  <a:lnTo>
                    <a:pt x="7749" y="90227"/>
                  </a:lnTo>
                  <a:lnTo>
                    <a:pt x="8398" y="89450"/>
                  </a:lnTo>
                  <a:lnTo>
                    <a:pt x="8623" y="88751"/>
                  </a:lnTo>
                  <a:lnTo>
                    <a:pt x="9196" y="87973"/>
                  </a:lnTo>
                  <a:lnTo>
                    <a:pt x="10029" y="86230"/>
                  </a:lnTo>
                  <a:lnTo>
                    <a:pt x="10021" y="85343"/>
                  </a:lnTo>
                  <a:lnTo>
                    <a:pt x="10506" y="83526"/>
                  </a:lnTo>
                  <a:lnTo>
                    <a:pt x="11881" y="81929"/>
                  </a:lnTo>
                  <a:lnTo>
                    <a:pt x="12913" y="80877"/>
                  </a:lnTo>
                  <a:lnTo>
                    <a:pt x="13011" y="78903"/>
                  </a:lnTo>
                  <a:lnTo>
                    <a:pt x="13184" y="76552"/>
                  </a:lnTo>
                  <a:lnTo>
                    <a:pt x="13324" y="75045"/>
                  </a:lnTo>
                  <a:lnTo>
                    <a:pt x="13422" y="73149"/>
                  </a:lnTo>
                  <a:lnTo>
                    <a:pt x="13406" y="71333"/>
                  </a:lnTo>
                  <a:lnTo>
                    <a:pt x="14205" y="70051"/>
                  </a:lnTo>
                  <a:lnTo>
                    <a:pt x="13877" y="67937"/>
                  </a:lnTo>
                  <a:lnTo>
                    <a:pt x="13216" y="67360"/>
                  </a:lnTo>
                  <a:lnTo>
                    <a:pt x="12978" y="66746"/>
                  </a:lnTo>
                  <a:lnTo>
                    <a:pt x="12976" y="66436"/>
                  </a:lnTo>
                  <a:lnTo>
                    <a:pt x="13241" y="65932"/>
                  </a:lnTo>
                  <a:lnTo>
                    <a:pt x="13588" y="65738"/>
                  </a:lnTo>
                  <a:lnTo>
                    <a:pt x="13870" y="62876"/>
                  </a:lnTo>
                  <a:lnTo>
                    <a:pt x="14276" y="60786"/>
                  </a:lnTo>
                  <a:lnTo>
                    <a:pt x="14208" y="57585"/>
                  </a:lnTo>
                  <a:lnTo>
                    <a:pt x="13789" y="53964"/>
                  </a:lnTo>
                  <a:lnTo>
                    <a:pt x="13664" y="52803"/>
                  </a:lnTo>
                  <a:lnTo>
                    <a:pt x="13108" y="51072"/>
                  </a:lnTo>
                  <a:lnTo>
                    <a:pt x="12678" y="50574"/>
                  </a:lnTo>
                  <a:lnTo>
                    <a:pt x="12474" y="49383"/>
                  </a:lnTo>
                  <a:lnTo>
                    <a:pt x="12775" y="48569"/>
                  </a:lnTo>
                  <a:lnTo>
                    <a:pt x="12928" y="48332"/>
                  </a:lnTo>
                  <a:lnTo>
                    <a:pt x="13495" y="47093"/>
                  </a:lnTo>
                  <a:lnTo>
                    <a:pt x="13939" y="44808"/>
                  </a:lnTo>
                  <a:lnTo>
                    <a:pt x="14315" y="43727"/>
                  </a:lnTo>
                  <a:lnTo>
                    <a:pt x="14498" y="42682"/>
                  </a:lnTo>
                  <a:lnTo>
                    <a:pt x="14336" y="41874"/>
                  </a:lnTo>
                  <a:lnTo>
                    <a:pt x="14054" y="40604"/>
                  </a:lnTo>
                  <a:lnTo>
                    <a:pt x="13811" y="39328"/>
                  </a:lnTo>
                  <a:lnTo>
                    <a:pt x="13882" y="38557"/>
                  </a:lnTo>
                  <a:lnTo>
                    <a:pt x="14266" y="38441"/>
                  </a:lnTo>
                  <a:lnTo>
                    <a:pt x="14724" y="37736"/>
                  </a:lnTo>
                  <a:lnTo>
                    <a:pt x="14526" y="37281"/>
                  </a:lnTo>
                  <a:lnTo>
                    <a:pt x="14291" y="36892"/>
                  </a:lnTo>
                  <a:lnTo>
                    <a:pt x="14092" y="36163"/>
                  </a:lnTo>
                  <a:lnTo>
                    <a:pt x="14705" y="35653"/>
                  </a:lnTo>
                  <a:lnTo>
                    <a:pt x="15381" y="33642"/>
                  </a:lnTo>
                  <a:lnTo>
                    <a:pt x="15761" y="32979"/>
                  </a:lnTo>
                  <a:lnTo>
                    <a:pt x="16919" y="32894"/>
                  </a:lnTo>
                  <a:lnTo>
                    <a:pt x="17408" y="31576"/>
                  </a:lnTo>
                  <a:lnTo>
                    <a:pt x="17559" y="31187"/>
                  </a:lnTo>
                  <a:lnTo>
                    <a:pt x="18444" y="30829"/>
                  </a:lnTo>
                  <a:lnTo>
                    <a:pt x="18772" y="28702"/>
                  </a:lnTo>
                  <a:lnTo>
                    <a:pt x="18682" y="27396"/>
                  </a:lnTo>
                  <a:lnTo>
                    <a:pt x="18321" y="25817"/>
                  </a:lnTo>
                  <a:lnTo>
                    <a:pt x="17684" y="23617"/>
                  </a:lnTo>
                  <a:lnTo>
                    <a:pt x="17712" y="22500"/>
                  </a:lnTo>
                  <a:lnTo>
                    <a:pt x="18398" y="21570"/>
                  </a:lnTo>
                  <a:lnTo>
                    <a:pt x="19319" y="20981"/>
                  </a:lnTo>
                  <a:lnTo>
                    <a:pt x="21940" y="20604"/>
                  </a:lnTo>
                  <a:lnTo>
                    <a:pt x="22438" y="20215"/>
                  </a:lnTo>
                  <a:lnTo>
                    <a:pt x="22821" y="19862"/>
                  </a:lnTo>
                  <a:lnTo>
                    <a:pt x="23388" y="18587"/>
                  </a:lnTo>
                  <a:lnTo>
                    <a:pt x="23759" y="16880"/>
                  </a:lnTo>
                  <a:lnTo>
                    <a:pt x="23899" y="15300"/>
                  </a:lnTo>
                  <a:lnTo>
                    <a:pt x="24540" y="13593"/>
                  </a:lnTo>
                  <a:lnTo>
                    <a:pt x="24872" y="11971"/>
                  </a:lnTo>
                  <a:lnTo>
                    <a:pt x="25437" y="10343"/>
                  </a:lnTo>
                  <a:lnTo>
                    <a:pt x="26236" y="9061"/>
                  </a:lnTo>
                  <a:lnTo>
                    <a:pt x="27030" y="7274"/>
                  </a:lnTo>
                  <a:lnTo>
                    <a:pt x="27756" y="6460"/>
                  </a:lnTo>
                  <a:lnTo>
                    <a:pt x="28174" y="5798"/>
                  </a:lnTo>
                  <a:lnTo>
                    <a:pt x="28018" y="5567"/>
                  </a:lnTo>
                  <a:lnTo>
                    <a:pt x="27823" y="5379"/>
                  </a:lnTo>
                  <a:lnTo>
                    <a:pt x="27312" y="4340"/>
                  </a:lnTo>
                  <a:lnTo>
                    <a:pt x="26923" y="3921"/>
                  </a:lnTo>
                  <a:lnTo>
                    <a:pt x="26687" y="3575"/>
                  </a:lnTo>
                  <a:lnTo>
                    <a:pt x="26876" y="3034"/>
                  </a:lnTo>
                  <a:lnTo>
                    <a:pt x="27139" y="2256"/>
                  </a:lnTo>
                  <a:lnTo>
                    <a:pt x="27135" y="1795"/>
                  </a:lnTo>
                  <a:lnTo>
                    <a:pt x="26423" y="1661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0" name="object 9">
              <a:extLst>
                <a:ext uri="{FF2B5EF4-FFF2-40B4-BE49-F238E27FC236}">
                  <a16:creationId xmlns:a16="http://schemas.microsoft.com/office/drawing/2014/main" id="{5DFDAF0D-5DB4-4D62-93E5-7A4ED2A69BDB}"/>
                </a:ext>
              </a:extLst>
            </p:cNvPr>
            <p:cNvSpPr/>
            <p:nvPr/>
          </p:nvSpPr>
          <p:spPr>
            <a:xfrm>
              <a:off x="9217742" y="594590"/>
              <a:ext cx="503674" cy="243331"/>
            </a:xfrm>
            <a:custGeom>
              <a:avLst/>
              <a:gdLst/>
              <a:ahLst/>
              <a:cxnLst/>
              <a:rect l="l" t="t" r="r" b="b"/>
              <a:pathLst>
                <a:path w="779839" h="376749">
                  <a:moveTo>
                    <a:pt x="1285" y="295573"/>
                  </a:moveTo>
                  <a:lnTo>
                    <a:pt x="1506" y="294795"/>
                  </a:lnTo>
                  <a:lnTo>
                    <a:pt x="2033" y="293939"/>
                  </a:lnTo>
                  <a:lnTo>
                    <a:pt x="2801" y="293696"/>
                  </a:lnTo>
                  <a:lnTo>
                    <a:pt x="3756" y="293101"/>
                  </a:lnTo>
                  <a:lnTo>
                    <a:pt x="4720" y="293052"/>
                  </a:lnTo>
                  <a:lnTo>
                    <a:pt x="5677" y="292536"/>
                  </a:lnTo>
                  <a:lnTo>
                    <a:pt x="6246" y="291903"/>
                  </a:lnTo>
                  <a:lnTo>
                    <a:pt x="6853" y="291163"/>
                  </a:lnTo>
                  <a:lnTo>
                    <a:pt x="7766" y="290300"/>
                  </a:lnTo>
                  <a:lnTo>
                    <a:pt x="7870" y="289522"/>
                  </a:lnTo>
                  <a:lnTo>
                    <a:pt x="8049" y="288593"/>
                  </a:lnTo>
                  <a:lnTo>
                    <a:pt x="8858" y="288501"/>
                  </a:lnTo>
                  <a:lnTo>
                    <a:pt x="9504" y="287833"/>
                  </a:lnTo>
                  <a:lnTo>
                    <a:pt x="10266" y="287165"/>
                  </a:lnTo>
                  <a:lnTo>
                    <a:pt x="10681" y="286546"/>
                  </a:lnTo>
                  <a:lnTo>
                    <a:pt x="11439" y="285640"/>
                  </a:lnTo>
                  <a:lnTo>
                    <a:pt x="11388" y="284789"/>
                  </a:lnTo>
                  <a:lnTo>
                    <a:pt x="11532" y="284127"/>
                  </a:lnTo>
                  <a:lnTo>
                    <a:pt x="11482" y="283398"/>
                  </a:lnTo>
                  <a:lnTo>
                    <a:pt x="11473" y="282778"/>
                  </a:lnTo>
                  <a:lnTo>
                    <a:pt x="12239" y="282377"/>
                  </a:lnTo>
                  <a:lnTo>
                    <a:pt x="12379" y="281448"/>
                  </a:lnTo>
                  <a:lnTo>
                    <a:pt x="12173" y="280597"/>
                  </a:lnTo>
                  <a:lnTo>
                    <a:pt x="11893" y="279941"/>
                  </a:lnTo>
                  <a:lnTo>
                    <a:pt x="11533" y="279060"/>
                  </a:lnTo>
                  <a:lnTo>
                    <a:pt x="11057" y="278289"/>
                  </a:lnTo>
                  <a:lnTo>
                    <a:pt x="10423" y="277178"/>
                  </a:lnTo>
                  <a:lnTo>
                    <a:pt x="9872" y="276412"/>
                  </a:lnTo>
                  <a:lnTo>
                    <a:pt x="9319" y="275603"/>
                  </a:lnTo>
                  <a:lnTo>
                    <a:pt x="8727" y="274723"/>
                  </a:lnTo>
                  <a:lnTo>
                    <a:pt x="8482" y="273836"/>
                  </a:lnTo>
                  <a:lnTo>
                    <a:pt x="8381" y="273198"/>
                  </a:lnTo>
                  <a:lnTo>
                    <a:pt x="11755" y="265087"/>
                  </a:lnTo>
                  <a:lnTo>
                    <a:pt x="13669" y="261740"/>
                  </a:lnTo>
                  <a:lnTo>
                    <a:pt x="15821" y="258869"/>
                  </a:lnTo>
                  <a:lnTo>
                    <a:pt x="17257" y="255282"/>
                  </a:lnTo>
                  <a:lnTo>
                    <a:pt x="20344" y="249686"/>
                  </a:lnTo>
                  <a:lnTo>
                    <a:pt x="19648" y="245476"/>
                  </a:lnTo>
                  <a:lnTo>
                    <a:pt x="19170" y="242129"/>
                  </a:lnTo>
                  <a:lnTo>
                    <a:pt x="17974" y="240215"/>
                  </a:lnTo>
                  <a:lnTo>
                    <a:pt x="16539" y="237821"/>
                  </a:lnTo>
                  <a:lnTo>
                    <a:pt x="14625" y="235431"/>
                  </a:lnTo>
                  <a:lnTo>
                    <a:pt x="15104" y="233040"/>
                  </a:lnTo>
                  <a:lnTo>
                    <a:pt x="17729" y="229586"/>
                  </a:lnTo>
                  <a:lnTo>
                    <a:pt x="19439" y="226649"/>
                  </a:lnTo>
                  <a:lnTo>
                    <a:pt x="21390" y="224868"/>
                  </a:lnTo>
                  <a:lnTo>
                    <a:pt x="23581" y="224097"/>
                  </a:lnTo>
                  <a:lnTo>
                    <a:pt x="25855" y="223942"/>
                  </a:lnTo>
                  <a:lnTo>
                    <a:pt x="29066" y="223088"/>
                  </a:lnTo>
                  <a:lnTo>
                    <a:pt x="31643" y="221156"/>
                  </a:lnTo>
                  <a:lnTo>
                    <a:pt x="33129" y="220382"/>
                  </a:lnTo>
                  <a:lnTo>
                    <a:pt x="36021" y="218526"/>
                  </a:lnTo>
                  <a:lnTo>
                    <a:pt x="40550" y="214893"/>
                  </a:lnTo>
                  <a:lnTo>
                    <a:pt x="44378" y="212107"/>
                  </a:lnTo>
                  <a:lnTo>
                    <a:pt x="46639" y="209556"/>
                  </a:lnTo>
                  <a:lnTo>
                    <a:pt x="47799" y="206542"/>
                  </a:lnTo>
                  <a:lnTo>
                    <a:pt x="49353" y="203760"/>
                  </a:lnTo>
                  <a:lnTo>
                    <a:pt x="52001" y="200203"/>
                  </a:lnTo>
                  <a:lnTo>
                    <a:pt x="54108" y="198191"/>
                  </a:lnTo>
                  <a:lnTo>
                    <a:pt x="55511" y="196645"/>
                  </a:lnTo>
                  <a:lnTo>
                    <a:pt x="57854" y="194790"/>
                  </a:lnTo>
                  <a:lnTo>
                    <a:pt x="58948" y="194015"/>
                  </a:lnTo>
                  <a:lnTo>
                    <a:pt x="60124" y="193939"/>
                  </a:lnTo>
                  <a:lnTo>
                    <a:pt x="61382" y="194635"/>
                  </a:lnTo>
                  <a:lnTo>
                    <a:pt x="62170" y="195251"/>
                  </a:lnTo>
                  <a:lnTo>
                    <a:pt x="62646" y="196257"/>
                  </a:lnTo>
                  <a:lnTo>
                    <a:pt x="63278" y="197262"/>
                  </a:lnTo>
                  <a:lnTo>
                    <a:pt x="63838" y="199349"/>
                  </a:lnTo>
                  <a:lnTo>
                    <a:pt x="64312" y="200120"/>
                  </a:lnTo>
                  <a:lnTo>
                    <a:pt x="63786" y="204529"/>
                  </a:lnTo>
                  <a:lnTo>
                    <a:pt x="64628" y="215506"/>
                  </a:lnTo>
                  <a:lnTo>
                    <a:pt x="66137" y="219061"/>
                  </a:lnTo>
                  <a:lnTo>
                    <a:pt x="67137" y="220780"/>
                  </a:lnTo>
                  <a:lnTo>
                    <a:pt x="69133" y="222229"/>
                  </a:lnTo>
                  <a:lnTo>
                    <a:pt x="70230" y="221998"/>
                  </a:lnTo>
                  <a:lnTo>
                    <a:pt x="72577" y="220914"/>
                  </a:lnTo>
                  <a:lnTo>
                    <a:pt x="73361" y="220914"/>
                  </a:lnTo>
                  <a:lnTo>
                    <a:pt x="76256" y="219753"/>
                  </a:lnTo>
                  <a:lnTo>
                    <a:pt x="78602" y="218441"/>
                  </a:lnTo>
                  <a:lnTo>
                    <a:pt x="81102" y="216740"/>
                  </a:lnTo>
                  <a:lnTo>
                    <a:pt x="85009" y="213954"/>
                  </a:lnTo>
                  <a:lnTo>
                    <a:pt x="87744" y="212098"/>
                  </a:lnTo>
                  <a:lnTo>
                    <a:pt x="90867" y="209546"/>
                  </a:lnTo>
                  <a:lnTo>
                    <a:pt x="93056" y="208231"/>
                  </a:lnTo>
                  <a:lnTo>
                    <a:pt x="95711" y="206144"/>
                  </a:lnTo>
                  <a:lnTo>
                    <a:pt x="99547" y="204829"/>
                  </a:lnTo>
                  <a:lnTo>
                    <a:pt x="120023" y="191527"/>
                  </a:lnTo>
                  <a:lnTo>
                    <a:pt x="131290" y="186654"/>
                  </a:lnTo>
                  <a:lnTo>
                    <a:pt x="135670" y="184489"/>
                  </a:lnTo>
                  <a:lnTo>
                    <a:pt x="140912" y="182247"/>
                  </a:lnTo>
                  <a:lnTo>
                    <a:pt x="146938" y="179926"/>
                  </a:lnTo>
                  <a:lnTo>
                    <a:pt x="150380" y="178225"/>
                  </a:lnTo>
                  <a:lnTo>
                    <a:pt x="157963" y="173738"/>
                  </a:lnTo>
                  <a:lnTo>
                    <a:pt x="162577" y="171342"/>
                  </a:lnTo>
                  <a:lnTo>
                    <a:pt x="165784" y="169793"/>
                  </a:lnTo>
                  <a:lnTo>
                    <a:pt x="170560" y="168246"/>
                  </a:lnTo>
                  <a:lnTo>
                    <a:pt x="175958" y="165850"/>
                  </a:lnTo>
                  <a:lnTo>
                    <a:pt x="179949" y="164149"/>
                  </a:lnTo>
                  <a:lnTo>
                    <a:pt x="183626" y="162524"/>
                  </a:lnTo>
                  <a:lnTo>
                    <a:pt x="187617" y="161053"/>
                  </a:lnTo>
                  <a:lnTo>
                    <a:pt x="192393" y="159583"/>
                  </a:lnTo>
                  <a:lnTo>
                    <a:pt x="194921" y="159176"/>
                  </a:lnTo>
                  <a:lnTo>
                    <a:pt x="197012" y="158113"/>
                  </a:lnTo>
                  <a:lnTo>
                    <a:pt x="199907" y="156876"/>
                  </a:lnTo>
                  <a:lnTo>
                    <a:pt x="202746" y="155345"/>
                  </a:lnTo>
                  <a:lnTo>
                    <a:pt x="204577" y="155345"/>
                  </a:lnTo>
                  <a:lnTo>
                    <a:pt x="205743" y="155513"/>
                  </a:lnTo>
                  <a:lnTo>
                    <a:pt x="207574" y="156512"/>
                  </a:lnTo>
                  <a:lnTo>
                    <a:pt x="208574" y="157846"/>
                  </a:lnTo>
                  <a:lnTo>
                    <a:pt x="209406" y="159510"/>
                  </a:lnTo>
                  <a:lnTo>
                    <a:pt x="210738" y="160342"/>
                  </a:lnTo>
                  <a:lnTo>
                    <a:pt x="212735" y="159677"/>
                  </a:lnTo>
                  <a:lnTo>
                    <a:pt x="215566" y="157845"/>
                  </a:lnTo>
                  <a:lnTo>
                    <a:pt x="216898" y="154680"/>
                  </a:lnTo>
                  <a:lnTo>
                    <a:pt x="218729" y="153183"/>
                  </a:lnTo>
                  <a:lnTo>
                    <a:pt x="221726" y="152183"/>
                  </a:lnTo>
                  <a:lnTo>
                    <a:pt x="223558" y="151518"/>
                  </a:lnTo>
                  <a:lnTo>
                    <a:pt x="225389" y="151017"/>
                  </a:lnTo>
                  <a:lnTo>
                    <a:pt x="228553" y="149519"/>
                  </a:lnTo>
                  <a:lnTo>
                    <a:pt x="229885" y="149021"/>
                  </a:lnTo>
                  <a:lnTo>
                    <a:pt x="232330" y="148751"/>
                  </a:lnTo>
                  <a:lnTo>
                    <a:pt x="235687" y="145968"/>
                  </a:lnTo>
                  <a:lnTo>
                    <a:pt x="238496" y="143261"/>
                  </a:lnTo>
                  <a:lnTo>
                    <a:pt x="240674" y="139936"/>
                  </a:lnTo>
                  <a:lnTo>
                    <a:pt x="243240" y="135683"/>
                  </a:lnTo>
                  <a:lnTo>
                    <a:pt x="245655" y="132591"/>
                  </a:lnTo>
                  <a:lnTo>
                    <a:pt x="250878" y="126792"/>
                  </a:lnTo>
                  <a:lnTo>
                    <a:pt x="254073" y="122694"/>
                  </a:lnTo>
                  <a:lnTo>
                    <a:pt x="261103" y="117666"/>
                  </a:lnTo>
                  <a:lnTo>
                    <a:pt x="264938" y="115965"/>
                  </a:lnTo>
                  <a:lnTo>
                    <a:pt x="268689" y="113723"/>
                  </a:lnTo>
                  <a:lnTo>
                    <a:pt x="272209" y="111943"/>
                  </a:lnTo>
                  <a:lnTo>
                    <a:pt x="275258" y="110167"/>
                  </a:lnTo>
                  <a:lnTo>
                    <a:pt x="277601" y="108386"/>
                  </a:lnTo>
                  <a:lnTo>
                    <a:pt x="281196" y="106065"/>
                  </a:lnTo>
                  <a:lnTo>
                    <a:pt x="282838" y="105060"/>
                  </a:lnTo>
                  <a:lnTo>
                    <a:pt x="286118" y="102508"/>
                  </a:lnTo>
                  <a:lnTo>
                    <a:pt x="289165" y="100190"/>
                  </a:lnTo>
                  <a:lnTo>
                    <a:pt x="290380" y="99395"/>
                  </a:lnTo>
                  <a:lnTo>
                    <a:pt x="293541" y="97329"/>
                  </a:lnTo>
                  <a:lnTo>
                    <a:pt x="296897" y="94313"/>
                  </a:lnTo>
                  <a:lnTo>
                    <a:pt x="300886" y="92457"/>
                  </a:lnTo>
                  <a:lnTo>
                    <a:pt x="306981" y="88125"/>
                  </a:lnTo>
                  <a:lnTo>
                    <a:pt x="316126" y="82481"/>
                  </a:lnTo>
                  <a:lnTo>
                    <a:pt x="319410" y="80546"/>
                  </a:lnTo>
                  <a:lnTo>
                    <a:pt x="322063" y="78149"/>
                  </a:lnTo>
                  <a:lnTo>
                    <a:pt x="326134" y="76679"/>
                  </a:lnTo>
                  <a:lnTo>
                    <a:pt x="330984" y="74358"/>
                  </a:lnTo>
                  <a:lnTo>
                    <a:pt x="334900" y="73432"/>
                  </a:lnTo>
                  <a:lnTo>
                    <a:pt x="338505" y="73122"/>
                  </a:lnTo>
                  <a:lnTo>
                    <a:pt x="341641" y="72967"/>
                  </a:lnTo>
                  <a:lnTo>
                    <a:pt x="346578" y="72423"/>
                  </a:lnTo>
                  <a:lnTo>
                    <a:pt x="349555" y="71728"/>
                  </a:lnTo>
                  <a:lnTo>
                    <a:pt x="353160" y="71339"/>
                  </a:lnTo>
                  <a:lnTo>
                    <a:pt x="358409" y="70333"/>
                  </a:lnTo>
                  <a:lnTo>
                    <a:pt x="362635" y="68632"/>
                  </a:lnTo>
                  <a:lnTo>
                    <a:pt x="367662" y="65297"/>
                  </a:lnTo>
                  <a:lnTo>
                    <a:pt x="371206" y="62317"/>
                  </a:lnTo>
                  <a:lnTo>
                    <a:pt x="376055" y="59142"/>
                  </a:lnTo>
                  <a:lnTo>
                    <a:pt x="377920" y="57466"/>
                  </a:lnTo>
                  <a:lnTo>
                    <a:pt x="381090" y="55227"/>
                  </a:lnTo>
                  <a:lnTo>
                    <a:pt x="384448" y="52429"/>
                  </a:lnTo>
                  <a:lnTo>
                    <a:pt x="389110" y="50379"/>
                  </a:lnTo>
                  <a:lnTo>
                    <a:pt x="395451" y="49261"/>
                  </a:lnTo>
                  <a:lnTo>
                    <a:pt x="400672" y="49446"/>
                  </a:lnTo>
                  <a:lnTo>
                    <a:pt x="406827" y="50753"/>
                  </a:lnTo>
                  <a:lnTo>
                    <a:pt x="411862" y="52244"/>
                  </a:lnTo>
                  <a:lnTo>
                    <a:pt x="417458" y="53177"/>
                  </a:lnTo>
                  <a:lnTo>
                    <a:pt x="425664" y="53177"/>
                  </a:lnTo>
                  <a:lnTo>
                    <a:pt x="431631" y="52989"/>
                  </a:lnTo>
                  <a:lnTo>
                    <a:pt x="437226" y="51685"/>
                  </a:lnTo>
                  <a:lnTo>
                    <a:pt x="442821" y="48702"/>
                  </a:lnTo>
                  <a:lnTo>
                    <a:pt x="448072" y="46193"/>
                  </a:lnTo>
                  <a:lnTo>
                    <a:pt x="450341" y="45187"/>
                  </a:lnTo>
                  <a:lnTo>
                    <a:pt x="452218" y="44258"/>
                  </a:lnTo>
                  <a:lnTo>
                    <a:pt x="455352" y="43793"/>
                  </a:lnTo>
                  <a:lnTo>
                    <a:pt x="457700" y="42942"/>
                  </a:lnTo>
                  <a:lnTo>
                    <a:pt x="459815" y="42478"/>
                  </a:lnTo>
                  <a:lnTo>
                    <a:pt x="462008" y="41861"/>
                  </a:lnTo>
                  <a:lnTo>
                    <a:pt x="464124" y="41707"/>
                  </a:lnTo>
                  <a:lnTo>
                    <a:pt x="466555" y="41704"/>
                  </a:lnTo>
                  <a:lnTo>
                    <a:pt x="469768" y="41242"/>
                  </a:lnTo>
                  <a:lnTo>
                    <a:pt x="472979" y="40388"/>
                  </a:lnTo>
                  <a:lnTo>
                    <a:pt x="477131" y="39769"/>
                  </a:lnTo>
                  <a:lnTo>
                    <a:pt x="480339" y="38222"/>
                  </a:lnTo>
                  <a:lnTo>
                    <a:pt x="483702" y="36676"/>
                  </a:lnTo>
                  <a:lnTo>
                    <a:pt x="487301" y="35130"/>
                  </a:lnTo>
                  <a:lnTo>
                    <a:pt x="491135" y="33350"/>
                  </a:lnTo>
                  <a:lnTo>
                    <a:pt x="494890" y="31648"/>
                  </a:lnTo>
                  <a:lnTo>
                    <a:pt x="498168" y="28632"/>
                  </a:lnTo>
                  <a:lnTo>
                    <a:pt x="500824" y="26777"/>
                  </a:lnTo>
                  <a:lnTo>
                    <a:pt x="503323" y="24690"/>
                  </a:lnTo>
                  <a:lnTo>
                    <a:pt x="506991" y="21518"/>
                  </a:lnTo>
                  <a:lnTo>
                    <a:pt x="509883" y="19662"/>
                  </a:lnTo>
                  <a:lnTo>
                    <a:pt x="512227" y="17885"/>
                  </a:lnTo>
                  <a:lnTo>
                    <a:pt x="515818" y="14790"/>
                  </a:lnTo>
                  <a:lnTo>
                    <a:pt x="519804" y="12317"/>
                  </a:lnTo>
                  <a:lnTo>
                    <a:pt x="521129" y="10771"/>
                  </a:lnTo>
                  <a:lnTo>
                    <a:pt x="527210" y="7979"/>
                  </a:lnTo>
                  <a:lnTo>
                    <a:pt x="531532" y="5983"/>
                  </a:lnTo>
                  <a:lnTo>
                    <a:pt x="535854" y="3990"/>
                  </a:lnTo>
                  <a:lnTo>
                    <a:pt x="539511" y="2329"/>
                  </a:lnTo>
                  <a:lnTo>
                    <a:pt x="544830" y="334"/>
                  </a:lnTo>
                  <a:lnTo>
                    <a:pt x="549817" y="0"/>
                  </a:lnTo>
                  <a:lnTo>
                    <a:pt x="552477" y="333"/>
                  </a:lnTo>
                  <a:lnTo>
                    <a:pt x="557796" y="1995"/>
                  </a:lnTo>
                  <a:lnTo>
                    <a:pt x="562784" y="3326"/>
                  </a:lnTo>
                  <a:lnTo>
                    <a:pt x="565776" y="5321"/>
                  </a:lnTo>
                  <a:lnTo>
                    <a:pt x="569100" y="9310"/>
                  </a:lnTo>
                  <a:lnTo>
                    <a:pt x="570098" y="12633"/>
                  </a:lnTo>
                  <a:lnTo>
                    <a:pt x="573422" y="17618"/>
                  </a:lnTo>
                  <a:lnTo>
                    <a:pt x="575750" y="21609"/>
                  </a:lnTo>
                  <a:lnTo>
                    <a:pt x="576747" y="25932"/>
                  </a:lnTo>
                  <a:lnTo>
                    <a:pt x="579406" y="29586"/>
                  </a:lnTo>
                  <a:lnTo>
                    <a:pt x="582865" y="29771"/>
                  </a:lnTo>
                  <a:lnTo>
                    <a:pt x="586155" y="29000"/>
                  </a:lnTo>
                  <a:lnTo>
                    <a:pt x="587328" y="28304"/>
                  </a:lnTo>
                  <a:lnTo>
                    <a:pt x="589360" y="27144"/>
                  </a:lnTo>
                  <a:lnTo>
                    <a:pt x="590362" y="26357"/>
                  </a:lnTo>
                  <a:lnTo>
                    <a:pt x="591235" y="25674"/>
                  </a:lnTo>
                  <a:lnTo>
                    <a:pt x="592874" y="24203"/>
                  </a:lnTo>
                  <a:lnTo>
                    <a:pt x="595532" y="22657"/>
                  </a:lnTo>
                  <a:lnTo>
                    <a:pt x="597018" y="21883"/>
                  </a:lnTo>
                  <a:lnTo>
                    <a:pt x="600068" y="20261"/>
                  </a:lnTo>
                  <a:lnTo>
                    <a:pt x="604342" y="18286"/>
                  </a:lnTo>
                  <a:lnTo>
                    <a:pt x="607333" y="16621"/>
                  </a:lnTo>
                  <a:lnTo>
                    <a:pt x="610326" y="14959"/>
                  </a:lnTo>
                  <a:lnTo>
                    <a:pt x="611988" y="14298"/>
                  </a:lnTo>
                  <a:lnTo>
                    <a:pt x="615645" y="11634"/>
                  </a:lnTo>
                  <a:lnTo>
                    <a:pt x="616975" y="9975"/>
                  </a:lnTo>
                  <a:lnTo>
                    <a:pt x="619635" y="6983"/>
                  </a:lnTo>
                  <a:lnTo>
                    <a:pt x="621297" y="5650"/>
                  </a:lnTo>
                  <a:lnTo>
                    <a:pt x="623292" y="3656"/>
                  </a:lnTo>
                  <a:lnTo>
                    <a:pt x="626284" y="1995"/>
                  </a:lnTo>
                  <a:lnTo>
                    <a:pt x="629276" y="999"/>
                  </a:lnTo>
                  <a:lnTo>
                    <a:pt x="633598" y="664"/>
                  </a:lnTo>
                  <a:lnTo>
                    <a:pt x="636922" y="999"/>
                  </a:lnTo>
                  <a:lnTo>
                    <a:pt x="638917" y="2991"/>
                  </a:lnTo>
                  <a:lnTo>
                    <a:pt x="641910" y="6317"/>
                  </a:lnTo>
                  <a:lnTo>
                    <a:pt x="645567" y="8314"/>
                  </a:lnTo>
                  <a:lnTo>
                    <a:pt x="649556" y="9310"/>
                  </a:lnTo>
                  <a:lnTo>
                    <a:pt x="652542" y="7569"/>
                  </a:lnTo>
                  <a:lnTo>
                    <a:pt x="655677" y="7259"/>
                  </a:lnTo>
                  <a:lnTo>
                    <a:pt x="657557" y="6873"/>
                  </a:lnTo>
                  <a:lnTo>
                    <a:pt x="660691" y="6485"/>
                  </a:lnTo>
                  <a:lnTo>
                    <a:pt x="662246" y="6424"/>
                  </a:lnTo>
                  <a:lnTo>
                    <a:pt x="664294" y="6242"/>
                  </a:lnTo>
                  <a:lnTo>
                    <a:pt x="665875" y="5646"/>
                  </a:lnTo>
                  <a:lnTo>
                    <a:pt x="667457" y="5254"/>
                  </a:lnTo>
                  <a:lnTo>
                    <a:pt x="668248" y="5054"/>
                  </a:lnTo>
                  <a:lnTo>
                    <a:pt x="671609" y="5054"/>
                  </a:lnTo>
                  <a:lnTo>
                    <a:pt x="682483" y="8811"/>
                  </a:lnTo>
                  <a:lnTo>
                    <a:pt x="685251" y="9799"/>
                  </a:lnTo>
                  <a:lnTo>
                    <a:pt x="686833" y="12171"/>
                  </a:lnTo>
                  <a:lnTo>
                    <a:pt x="688414" y="13162"/>
                  </a:lnTo>
                  <a:lnTo>
                    <a:pt x="690392" y="14349"/>
                  </a:lnTo>
                  <a:lnTo>
                    <a:pt x="691775" y="15139"/>
                  </a:lnTo>
                  <a:lnTo>
                    <a:pt x="693159" y="16129"/>
                  </a:lnTo>
                  <a:lnTo>
                    <a:pt x="694543" y="17117"/>
                  </a:lnTo>
                  <a:lnTo>
                    <a:pt x="696125" y="18301"/>
                  </a:lnTo>
                  <a:lnTo>
                    <a:pt x="698695" y="19094"/>
                  </a:lnTo>
                  <a:lnTo>
                    <a:pt x="701858" y="20279"/>
                  </a:lnTo>
                  <a:lnTo>
                    <a:pt x="705813" y="21861"/>
                  </a:lnTo>
                  <a:lnTo>
                    <a:pt x="709964" y="21466"/>
                  </a:lnTo>
                  <a:lnTo>
                    <a:pt x="712337" y="20476"/>
                  </a:lnTo>
                  <a:lnTo>
                    <a:pt x="714512" y="20476"/>
                  </a:lnTo>
                  <a:lnTo>
                    <a:pt x="719571" y="18918"/>
                  </a:lnTo>
                  <a:lnTo>
                    <a:pt x="718641" y="21160"/>
                  </a:lnTo>
                  <a:lnTo>
                    <a:pt x="718260" y="23325"/>
                  </a:lnTo>
                  <a:lnTo>
                    <a:pt x="718036" y="25333"/>
                  </a:lnTo>
                  <a:lnTo>
                    <a:pt x="717731" y="27190"/>
                  </a:lnTo>
                  <a:lnTo>
                    <a:pt x="717272" y="29277"/>
                  </a:lnTo>
                  <a:lnTo>
                    <a:pt x="716818" y="32293"/>
                  </a:lnTo>
                  <a:lnTo>
                    <a:pt x="716746" y="33529"/>
                  </a:lnTo>
                  <a:lnTo>
                    <a:pt x="717682" y="42290"/>
                  </a:lnTo>
                  <a:lnTo>
                    <a:pt x="721550" y="49656"/>
                  </a:lnTo>
                  <a:lnTo>
                    <a:pt x="727811" y="58128"/>
                  </a:lnTo>
                  <a:lnTo>
                    <a:pt x="732969" y="63286"/>
                  </a:lnTo>
                  <a:lnTo>
                    <a:pt x="733353" y="67530"/>
                  </a:lnTo>
                  <a:lnTo>
                    <a:pt x="732136" y="71877"/>
                  </a:lnTo>
                  <a:lnTo>
                    <a:pt x="730745" y="76048"/>
                  </a:lnTo>
                  <a:lnTo>
                    <a:pt x="729875" y="77266"/>
                  </a:lnTo>
                  <a:lnTo>
                    <a:pt x="728136" y="79699"/>
                  </a:lnTo>
                  <a:lnTo>
                    <a:pt x="727094" y="82135"/>
                  </a:lnTo>
                  <a:lnTo>
                    <a:pt x="726398" y="85786"/>
                  </a:lnTo>
                  <a:lnTo>
                    <a:pt x="725355" y="89088"/>
                  </a:lnTo>
                  <a:lnTo>
                    <a:pt x="725653" y="91764"/>
                  </a:lnTo>
                  <a:lnTo>
                    <a:pt x="726224" y="92907"/>
                  </a:lnTo>
                  <a:lnTo>
                    <a:pt x="726224" y="99003"/>
                  </a:lnTo>
                  <a:lnTo>
                    <a:pt x="725843" y="101096"/>
                  </a:lnTo>
                  <a:lnTo>
                    <a:pt x="726795" y="101858"/>
                  </a:lnTo>
                  <a:lnTo>
                    <a:pt x="728510" y="102429"/>
                  </a:lnTo>
                  <a:lnTo>
                    <a:pt x="730414" y="103575"/>
                  </a:lnTo>
                  <a:lnTo>
                    <a:pt x="731557" y="106239"/>
                  </a:lnTo>
                  <a:lnTo>
                    <a:pt x="731557" y="107764"/>
                  </a:lnTo>
                  <a:lnTo>
                    <a:pt x="731863" y="112093"/>
                  </a:lnTo>
                  <a:lnTo>
                    <a:pt x="734890" y="114620"/>
                  </a:lnTo>
                  <a:lnTo>
                    <a:pt x="736033" y="116333"/>
                  </a:lnTo>
                  <a:lnTo>
                    <a:pt x="736985" y="117287"/>
                  </a:lnTo>
                  <a:lnTo>
                    <a:pt x="738318" y="117478"/>
                  </a:lnTo>
                  <a:lnTo>
                    <a:pt x="739842" y="118237"/>
                  </a:lnTo>
                  <a:lnTo>
                    <a:pt x="741366" y="119191"/>
                  </a:lnTo>
                  <a:lnTo>
                    <a:pt x="742889" y="120142"/>
                  </a:lnTo>
                  <a:lnTo>
                    <a:pt x="744033" y="124334"/>
                  </a:lnTo>
                  <a:lnTo>
                    <a:pt x="742509" y="126239"/>
                  </a:lnTo>
                  <a:lnTo>
                    <a:pt x="741937" y="127764"/>
                  </a:lnTo>
                  <a:lnTo>
                    <a:pt x="741366" y="129857"/>
                  </a:lnTo>
                  <a:lnTo>
                    <a:pt x="741175" y="131952"/>
                  </a:lnTo>
                  <a:lnTo>
                    <a:pt x="742128" y="133478"/>
                  </a:lnTo>
                  <a:lnTo>
                    <a:pt x="743461" y="134429"/>
                  </a:lnTo>
                  <a:lnTo>
                    <a:pt x="745747" y="136142"/>
                  </a:lnTo>
                  <a:lnTo>
                    <a:pt x="746128" y="136713"/>
                  </a:lnTo>
                  <a:lnTo>
                    <a:pt x="747271" y="137667"/>
                  </a:lnTo>
                  <a:lnTo>
                    <a:pt x="749556" y="139380"/>
                  </a:lnTo>
                  <a:lnTo>
                    <a:pt x="750889" y="142238"/>
                  </a:lnTo>
                  <a:lnTo>
                    <a:pt x="752223" y="143760"/>
                  </a:lnTo>
                  <a:lnTo>
                    <a:pt x="754508" y="145094"/>
                  </a:lnTo>
                  <a:lnTo>
                    <a:pt x="755842" y="147381"/>
                  </a:lnTo>
                  <a:lnTo>
                    <a:pt x="757746" y="149094"/>
                  </a:lnTo>
                  <a:lnTo>
                    <a:pt x="759270" y="150999"/>
                  </a:lnTo>
                  <a:lnTo>
                    <a:pt x="760984" y="152712"/>
                  </a:lnTo>
                  <a:lnTo>
                    <a:pt x="763460" y="153666"/>
                  </a:lnTo>
                  <a:lnTo>
                    <a:pt x="769936" y="160713"/>
                  </a:lnTo>
                  <a:lnTo>
                    <a:pt x="779839" y="165094"/>
                  </a:lnTo>
                  <a:lnTo>
                    <a:pt x="778125" y="166427"/>
                  </a:lnTo>
                  <a:lnTo>
                    <a:pt x="777363" y="168140"/>
                  </a:lnTo>
                  <a:lnTo>
                    <a:pt x="776221" y="171949"/>
                  </a:lnTo>
                  <a:lnTo>
                    <a:pt x="775459" y="174426"/>
                  </a:lnTo>
                  <a:lnTo>
                    <a:pt x="772253" y="181093"/>
                  </a:lnTo>
                  <a:lnTo>
                    <a:pt x="770461" y="183183"/>
                  </a:lnTo>
                  <a:lnTo>
                    <a:pt x="768978" y="184729"/>
                  </a:lnTo>
                  <a:lnTo>
                    <a:pt x="766247" y="187281"/>
                  </a:lnTo>
                  <a:lnTo>
                    <a:pt x="763595" y="189987"/>
                  </a:lnTo>
                  <a:lnTo>
                    <a:pt x="761565" y="191610"/>
                  </a:lnTo>
                  <a:lnTo>
                    <a:pt x="760315" y="192539"/>
                  </a:lnTo>
                  <a:lnTo>
                    <a:pt x="756485" y="194860"/>
                  </a:lnTo>
                  <a:lnTo>
                    <a:pt x="754450" y="195710"/>
                  </a:lnTo>
                  <a:lnTo>
                    <a:pt x="750857" y="198417"/>
                  </a:lnTo>
                  <a:lnTo>
                    <a:pt x="747413" y="199577"/>
                  </a:lnTo>
                  <a:lnTo>
                    <a:pt x="743504" y="201895"/>
                  </a:lnTo>
                  <a:lnTo>
                    <a:pt x="740294" y="202825"/>
                  </a:lnTo>
                  <a:lnTo>
                    <a:pt x="736773" y="204450"/>
                  </a:lnTo>
                  <a:lnTo>
                    <a:pt x="732623" y="205686"/>
                  </a:lnTo>
                  <a:lnTo>
                    <a:pt x="728950" y="208007"/>
                  </a:lnTo>
                  <a:lnTo>
                    <a:pt x="724250" y="209091"/>
                  </a:lnTo>
                  <a:lnTo>
                    <a:pt x="719243" y="211102"/>
                  </a:lnTo>
                  <a:lnTo>
                    <a:pt x="713442" y="211643"/>
                  </a:lnTo>
                  <a:lnTo>
                    <a:pt x="708971" y="211412"/>
                  </a:lnTo>
                  <a:lnTo>
                    <a:pt x="705206" y="211181"/>
                  </a:lnTo>
                  <a:lnTo>
                    <a:pt x="701990" y="211029"/>
                  </a:lnTo>
                  <a:lnTo>
                    <a:pt x="698933" y="211184"/>
                  </a:lnTo>
                  <a:lnTo>
                    <a:pt x="694469" y="212345"/>
                  </a:lnTo>
                  <a:lnTo>
                    <a:pt x="691100" y="213040"/>
                  </a:lnTo>
                  <a:lnTo>
                    <a:pt x="687815" y="214586"/>
                  </a:lnTo>
                  <a:lnTo>
                    <a:pt x="684053" y="215051"/>
                  </a:lnTo>
                  <a:lnTo>
                    <a:pt x="680765" y="216060"/>
                  </a:lnTo>
                  <a:lnTo>
                    <a:pt x="676927" y="216831"/>
                  </a:lnTo>
                  <a:lnTo>
                    <a:pt x="671596" y="217296"/>
                  </a:lnTo>
                  <a:lnTo>
                    <a:pt x="669010" y="217530"/>
                  </a:lnTo>
                  <a:lnTo>
                    <a:pt x="664700" y="218150"/>
                  </a:lnTo>
                  <a:lnTo>
                    <a:pt x="663450" y="219076"/>
                  </a:lnTo>
                  <a:lnTo>
                    <a:pt x="661492" y="219541"/>
                  </a:lnTo>
                  <a:lnTo>
                    <a:pt x="659688" y="219465"/>
                  </a:lnTo>
                  <a:lnTo>
                    <a:pt x="657653" y="220240"/>
                  </a:lnTo>
                  <a:lnTo>
                    <a:pt x="656016" y="222092"/>
                  </a:lnTo>
                  <a:lnTo>
                    <a:pt x="653688" y="226734"/>
                  </a:lnTo>
                  <a:lnTo>
                    <a:pt x="652217" y="230367"/>
                  </a:lnTo>
                  <a:lnTo>
                    <a:pt x="649658" y="235777"/>
                  </a:lnTo>
                  <a:lnTo>
                    <a:pt x="647793" y="239896"/>
                  </a:lnTo>
                  <a:lnTo>
                    <a:pt x="646789" y="242117"/>
                  </a:lnTo>
                  <a:lnTo>
                    <a:pt x="643773" y="250312"/>
                  </a:lnTo>
                  <a:lnTo>
                    <a:pt x="641452" y="256266"/>
                  </a:lnTo>
                  <a:lnTo>
                    <a:pt x="638804" y="259747"/>
                  </a:lnTo>
                  <a:lnTo>
                    <a:pt x="637098" y="263381"/>
                  </a:lnTo>
                  <a:lnTo>
                    <a:pt x="635772" y="264848"/>
                  </a:lnTo>
                  <a:lnTo>
                    <a:pt x="633361" y="268639"/>
                  </a:lnTo>
                  <a:lnTo>
                    <a:pt x="631645" y="270340"/>
                  </a:lnTo>
                  <a:lnTo>
                    <a:pt x="627970" y="272427"/>
                  </a:lnTo>
                  <a:lnTo>
                    <a:pt x="625704" y="273973"/>
                  </a:lnTo>
                  <a:lnTo>
                    <a:pt x="610910" y="279155"/>
                  </a:lnTo>
                  <a:lnTo>
                    <a:pt x="608717" y="279699"/>
                  </a:lnTo>
                  <a:lnTo>
                    <a:pt x="606838" y="280315"/>
                  </a:lnTo>
                  <a:lnTo>
                    <a:pt x="604413" y="281245"/>
                  </a:lnTo>
                  <a:lnTo>
                    <a:pt x="601204" y="282482"/>
                  </a:lnTo>
                  <a:lnTo>
                    <a:pt x="599015" y="283876"/>
                  </a:lnTo>
                  <a:lnTo>
                    <a:pt x="597376" y="285343"/>
                  </a:lnTo>
                  <a:lnTo>
                    <a:pt x="594878" y="287433"/>
                  </a:lnTo>
                  <a:lnTo>
                    <a:pt x="588945" y="292612"/>
                  </a:lnTo>
                  <a:lnTo>
                    <a:pt x="586681" y="294623"/>
                  </a:lnTo>
                  <a:lnTo>
                    <a:pt x="584266" y="297560"/>
                  </a:lnTo>
                  <a:lnTo>
                    <a:pt x="582791" y="300422"/>
                  </a:lnTo>
                  <a:lnTo>
                    <a:pt x="581549" y="302974"/>
                  </a:lnTo>
                  <a:lnTo>
                    <a:pt x="581324" y="304906"/>
                  </a:lnTo>
                  <a:lnTo>
                    <a:pt x="579708" y="310629"/>
                  </a:lnTo>
                  <a:lnTo>
                    <a:pt x="579719" y="312715"/>
                  </a:lnTo>
                  <a:lnTo>
                    <a:pt x="578409" y="317199"/>
                  </a:lnTo>
                  <a:lnTo>
                    <a:pt x="577794" y="319671"/>
                  </a:lnTo>
                  <a:lnTo>
                    <a:pt x="577261" y="322688"/>
                  </a:lnTo>
                  <a:lnTo>
                    <a:pt x="577034" y="324234"/>
                  </a:lnTo>
                  <a:lnTo>
                    <a:pt x="576419" y="326552"/>
                  </a:lnTo>
                  <a:lnTo>
                    <a:pt x="575886" y="329645"/>
                  </a:lnTo>
                  <a:lnTo>
                    <a:pt x="575267" y="331191"/>
                  </a:lnTo>
                  <a:lnTo>
                    <a:pt x="574107" y="334286"/>
                  </a:lnTo>
                  <a:lnTo>
                    <a:pt x="573879" y="335677"/>
                  </a:lnTo>
                  <a:lnTo>
                    <a:pt x="572163" y="337454"/>
                  </a:lnTo>
                  <a:lnTo>
                    <a:pt x="568580" y="341208"/>
                  </a:lnTo>
                  <a:lnTo>
                    <a:pt x="565966" y="341208"/>
                  </a:lnTo>
                  <a:lnTo>
                    <a:pt x="564121" y="341977"/>
                  </a:lnTo>
                  <a:lnTo>
                    <a:pt x="561507" y="342591"/>
                  </a:lnTo>
                  <a:lnTo>
                    <a:pt x="559662" y="343821"/>
                  </a:lnTo>
                  <a:lnTo>
                    <a:pt x="558431" y="345206"/>
                  </a:lnTo>
                  <a:lnTo>
                    <a:pt x="555664" y="346281"/>
                  </a:lnTo>
                  <a:lnTo>
                    <a:pt x="553049" y="347667"/>
                  </a:lnTo>
                  <a:lnTo>
                    <a:pt x="550589" y="347667"/>
                  </a:lnTo>
                  <a:lnTo>
                    <a:pt x="548129" y="348128"/>
                  </a:lnTo>
                  <a:lnTo>
                    <a:pt x="545207" y="349049"/>
                  </a:lnTo>
                  <a:lnTo>
                    <a:pt x="543516" y="349204"/>
                  </a:lnTo>
                  <a:lnTo>
                    <a:pt x="541517" y="349666"/>
                  </a:lnTo>
                  <a:lnTo>
                    <a:pt x="538749" y="350279"/>
                  </a:lnTo>
                  <a:lnTo>
                    <a:pt x="536750" y="351358"/>
                  </a:lnTo>
                  <a:lnTo>
                    <a:pt x="533829" y="353201"/>
                  </a:lnTo>
                  <a:lnTo>
                    <a:pt x="531522" y="353818"/>
                  </a:lnTo>
                  <a:lnTo>
                    <a:pt x="529216" y="354586"/>
                  </a:lnTo>
                  <a:lnTo>
                    <a:pt x="519682" y="359507"/>
                  </a:lnTo>
                  <a:lnTo>
                    <a:pt x="516232" y="363830"/>
                  </a:lnTo>
                  <a:lnTo>
                    <a:pt x="513729" y="365143"/>
                  </a:lnTo>
                  <a:lnTo>
                    <a:pt x="509274" y="368083"/>
                  </a:lnTo>
                  <a:lnTo>
                    <a:pt x="506612" y="368854"/>
                  </a:lnTo>
                  <a:lnTo>
                    <a:pt x="503091" y="370325"/>
                  </a:lnTo>
                  <a:lnTo>
                    <a:pt x="501137" y="371485"/>
                  </a:lnTo>
                  <a:lnTo>
                    <a:pt x="496047" y="373034"/>
                  </a:lnTo>
                  <a:lnTo>
                    <a:pt x="493231" y="374271"/>
                  </a:lnTo>
                  <a:lnTo>
                    <a:pt x="491427" y="374271"/>
                  </a:lnTo>
                  <a:lnTo>
                    <a:pt x="487509" y="374659"/>
                  </a:lnTo>
                  <a:lnTo>
                    <a:pt x="484770" y="375741"/>
                  </a:lnTo>
                  <a:lnTo>
                    <a:pt x="482888" y="375820"/>
                  </a:lnTo>
                  <a:lnTo>
                    <a:pt x="478500" y="376440"/>
                  </a:lnTo>
                  <a:lnTo>
                    <a:pt x="476148" y="376595"/>
                  </a:lnTo>
                  <a:lnTo>
                    <a:pt x="472149" y="376749"/>
                  </a:lnTo>
                  <a:lnTo>
                    <a:pt x="468620" y="376518"/>
                  </a:lnTo>
                  <a:lnTo>
                    <a:pt x="465015" y="376124"/>
                  </a:lnTo>
                  <a:lnTo>
                    <a:pt x="464382" y="376054"/>
                  </a:lnTo>
                  <a:lnTo>
                    <a:pt x="461945" y="374818"/>
                  </a:lnTo>
                  <a:lnTo>
                    <a:pt x="455428" y="373274"/>
                  </a:lnTo>
                  <a:lnTo>
                    <a:pt x="452442" y="372193"/>
                  </a:lnTo>
                  <a:lnTo>
                    <a:pt x="449696" y="371883"/>
                  </a:lnTo>
                  <a:lnTo>
                    <a:pt x="445854" y="371886"/>
                  </a:lnTo>
                  <a:lnTo>
                    <a:pt x="441303" y="371501"/>
                  </a:lnTo>
                  <a:lnTo>
                    <a:pt x="433926" y="370419"/>
                  </a:lnTo>
                  <a:lnTo>
                    <a:pt x="429375" y="369879"/>
                  </a:lnTo>
                  <a:lnTo>
                    <a:pt x="423725" y="369185"/>
                  </a:lnTo>
                  <a:lnTo>
                    <a:pt x="419488" y="368645"/>
                  </a:lnTo>
                  <a:lnTo>
                    <a:pt x="413367" y="367873"/>
                  </a:lnTo>
                  <a:lnTo>
                    <a:pt x="410070" y="367023"/>
                  </a:lnTo>
                  <a:lnTo>
                    <a:pt x="404890" y="366251"/>
                  </a:lnTo>
                  <a:lnTo>
                    <a:pt x="402221" y="365787"/>
                  </a:lnTo>
                  <a:lnTo>
                    <a:pt x="397747" y="365015"/>
                  </a:lnTo>
                  <a:lnTo>
                    <a:pt x="392330" y="363782"/>
                  </a:lnTo>
                  <a:lnTo>
                    <a:pt x="389819" y="363471"/>
                  </a:lnTo>
                  <a:lnTo>
                    <a:pt x="385032" y="362776"/>
                  </a:lnTo>
                  <a:lnTo>
                    <a:pt x="379851" y="361850"/>
                  </a:lnTo>
                  <a:lnTo>
                    <a:pt x="378046" y="361464"/>
                  </a:lnTo>
                  <a:lnTo>
                    <a:pt x="373022" y="360537"/>
                  </a:lnTo>
                  <a:lnTo>
                    <a:pt x="370983" y="360616"/>
                  </a:lnTo>
                  <a:lnTo>
                    <a:pt x="364632" y="360771"/>
                  </a:lnTo>
                  <a:lnTo>
                    <a:pt x="358043" y="360309"/>
                  </a:lnTo>
                  <a:lnTo>
                    <a:pt x="355375" y="359999"/>
                  </a:lnTo>
                  <a:lnTo>
                    <a:pt x="350436" y="360313"/>
                  </a:lnTo>
                  <a:lnTo>
                    <a:pt x="347849" y="360544"/>
                  </a:lnTo>
                  <a:lnTo>
                    <a:pt x="344165" y="360777"/>
                  </a:lnTo>
                  <a:lnTo>
                    <a:pt x="336088" y="360778"/>
                  </a:lnTo>
                  <a:lnTo>
                    <a:pt x="332873" y="360856"/>
                  </a:lnTo>
                  <a:lnTo>
                    <a:pt x="328402" y="360549"/>
                  </a:lnTo>
                  <a:lnTo>
                    <a:pt x="323618" y="360473"/>
                  </a:lnTo>
                  <a:lnTo>
                    <a:pt x="318910" y="359933"/>
                  </a:lnTo>
                  <a:lnTo>
                    <a:pt x="313336" y="358696"/>
                  </a:lnTo>
                  <a:lnTo>
                    <a:pt x="307997" y="357460"/>
                  </a:lnTo>
                  <a:lnTo>
                    <a:pt x="304303" y="355838"/>
                  </a:lnTo>
                  <a:lnTo>
                    <a:pt x="300374" y="354447"/>
                  </a:lnTo>
                  <a:lnTo>
                    <a:pt x="295427" y="353059"/>
                  </a:lnTo>
                  <a:lnTo>
                    <a:pt x="292205" y="351822"/>
                  </a:lnTo>
                  <a:lnTo>
                    <a:pt x="287653" y="351048"/>
                  </a:lnTo>
                  <a:lnTo>
                    <a:pt x="282942" y="349969"/>
                  </a:lnTo>
                  <a:lnTo>
                    <a:pt x="278224" y="347497"/>
                  </a:lnTo>
                  <a:lnTo>
                    <a:pt x="274450" y="345565"/>
                  </a:lnTo>
                  <a:lnTo>
                    <a:pt x="269740" y="344638"/>
                  </a:lnTo>
                  <a:lnTo>
                    <a:pt x="268403" y="343942"/>
                  </a:lnTo>
                  <a:lnTo>
                    <a:pt x="264714" y="343168"/>
                  </a:lnTo>
                  <a:lnTo>
                    <a:pt x="262825" y="341777"/>
                  </a:lnTo>
                  <a:lnTo>
                    <a:pt x="259291" y="340850"/>
                  </a:lnTo>
                  <a:lnTo>
                    <a:pt x="255127" y="339462"/>
                  </a:lnTo>
                  <a:lnTo>
                    <a:pt x="251116" y="337296"/>
                  </a:lnTo>
                  <a:lnTo>
                    <a:pt x="247894" y="335829"/>
                  </a:lnTo>
                  <a:lnTo>
                    <a:pt x="240425" y="332120"/>
                  </a:lnTo>
                  <a:lnTo>
                    <a:pt x="236496" y="330573"/>
                  </a:lnTo>
                  <a:lnTo>
                    <a:pt x="232409" y="328876"/>
                  </a:lnTo>
                  <a:lnTo>
                    <a:pt x="229107" y="327254"/>
                  </a:lnTo>
                  <a:lnTo>
                    <a:pt x="224863" y="325477"/>
                  </a:lnTo>
                  <a:lnTo>
                    <a:pt x="220934" y="323930"/>
                  </a:lnTo>
                  <a:lnTo>
                    <a:pt x="216849" y="322618"/>
                  </a:lnTo>
                  <a:lnTo>
                    <a:pt x="213946" y="322232"/>
                  </a:lnTo>
                  <a:lnTo>
                    <a:pt x="210884" y="321692"/>
                  </a:lnTo>
                  <a:lnTo>
                    <a:pt x="208455" y="322001"/>
                  </a:lnTo>
                  <a:lnTo>
                    <a:pt x="203828" y="321925"/>
                  </a:lnTo>
                  <a:lnTo>
                    <a:pt x="200298" y="321691"/>
                  </a:lnTo>
                  <a:lnTo>
                    <a:pt x="197552" y="321539"/>
                  </a:lnTo>
                  <a:lnTo>
                    <a:pt x="193241" y="321771"/>
                  </a:lnTo>
                  <a:lnTo>
                    <a:pt x="189794" y="322314"/>
                  </a:lnTo>
                  <a:lnTo>
                    <a:pt x="187290" y="323629"/>
                  </a:lnTo>
                  <a:lnTo>
                    <a:pt x="183460" y="325871"/>
                  </a:lnTo>
                  <a:lnTo>
                    <a:pt x="179469" y="327417"/>
                  </a:lnTo>
                  <a:lnTo>
                    <a:pt x="175949" y="329197"/>
                  </a:lnTo>
                  <a:lnTo>
                    <a:pt x="170002" y="331594"/>
                  </a:lnTo>
                  <a:lnTo>
                    <a:pt x="166477" y="332369"/>
                  </a:lnTo>
                  <a:lnTo>
                    <a:pt x="161938" y="334149"/>
                  </a:lnTo>
                  <a:lnTo>
                    <a:pt x="156382" y="336314"/>
                  </a:lnTo>
                  <a:lnTo>
                    <a:pt x="148163" y="339176"/>
                  </a:lnTo>
                  <a:lnTo>
                    <a:pt x="144324" y="339796"/>
                  </a:lnTo>
                  <a:lnTo>
                    <a:pt x="141111" y="340182"/>
                  </a:lnTo>
                  <a:lnTo>
                    <a:pt x="138767" y="341883"/>
                  </a:lnTo>
                  <a:lnTo>
                    <a:pt x="135955" y="343973"/>
                  </a:lnTo>
                  <a:lnTo>
                    <a:pt x="132903" y="345288"/>
                  </a:lnTo>
                  <a:lnTo>
                    <a:pt x="128988" y="346370"/>
                  </a:lnTo>
                  <a:lnTo>
                    <a:pt x="124679" y="347144"/>
                  </a:lnTo>
                  <a:lnTo>
                    <a:pt x="121464" y="347144"/>
                  </a:lnTo>
                  <a:lnTo>
                    <a:pt x="117236" y="348384"/>
                  </a:lnTo>
                  <a:lnTo>
                    <a:pt x="112533" y="348848"/>
                  </a:lnTo>
                  <a:lnTo>
                    <a:pt x="108148" y="350085"/>
                  </a:lnTo>
                  <a:lnTo>
                    <a:pt x="106189" y="350318"/>
                  </a:lnTo>
                  <a:lnTo>
                    <a:pt x="100940" y="351403"/>
                  </a:lnTo>
                  <a:lnTo>
                    <a:pt x="98823" y="351402"/>
                  </a:lnTo>
                  <a:lnTo>
                    <a:pt x="96864" y="351634"/>
                  </a:lnTo>
                  <a:lnTo>
                    <a:pt x="94510" y="351403"/>
                  </a:lnTo>
                  <a:lnTo>
                    <a:pt x="93332" y="350938"/>
                  </a:lnTo>
                  <a:lnTo>
                    <a:pt x="90173" y="346688"/>
                  </a:lnTo>
                  <a:lnTo>
                    <a:pt x="87488" y="343134"/>
                  </a:lnTo>
                  <a:lnTo>
                    <a:pt x="85358" y="340813"/>
                  </a:lnTo>
                  <a:lnTo>
                    <a:pt x="83064" y="337026"/>
                  </a:lnTo>
                  <a:lnTo>
                    <a:pt x="81325" y="334322"/>
                  </a:lnTo>
                  <a:lnTo>
                    <a:pt x="80806" y="330707"/>
                  </a:lnTo>
                  <a:lnTo>
                    <a:pt x="80069" y="325735"/>
                  </a:lnTo>
                  <a:lnTo>
                    <a:pt x="79148" y="320024"/>
                  </a:lnTo>
                  <a:lnTo>
                    <a:pt x="76939" y="315236"/>
                  </a:lnTo>
                  <a:lnTo>
                    <a:pt x="74544" y="311919"/>
                  </a:lnTo>
                  <a:lnTo>
                    <a:pt x="71413" y="309896"/>
                  </a:lnTo>
                  <a:lnTo>
                    <a:pt x="60984" y="313608"/>
                  </a:lnTo>
                  <a:lnTo>
                    <a:pt x="58951" y="314614"/>
                  </a:lnTo>
                  <a:lnTo>
                    <a:pt x="56449" y="316084"/>
                  </a:lnTo>
                  <a:lnTo>
                    <a:pt x="55280" y="317396"/>
                  </a:lnTo>
                  <a:lnTo>
                    <a:pt x="53190" y="322578"/>
                  </a:lnTo>
                  <a:lnTo>
                    <a:pt x="51806" y="327833"/>
                  </a:lnTo>
                  <a:lnTo>
                    <a:pt x="49627" y="331080"/>
                  </a:lnTo>
                  <a:lnTo>
                    <a:pt x="47520" y="333092"/>
                  </a:lnTo>
                  <a:lnTo>
                    <a:pt x="45417" y="335799"/>
                  </a:lnTo>
                  <a:lnTo>
                    <a:pt x="42924" y="338890"/>
                  </a:lnTo>
                  <a:lnTo>
                    <a:pt x="40664" y="341676"/>
                  </a:lnTo>
                  <a:lnTo>
                    <a:pt x="38640" y="344380"/>
                  </a:lnTo>
                  <a:lnTo>
                    <a:pt x="35288" y="348402"/>
                  </a:lnTo>
                  <a:lnTo>
                    <a:pt x="29507" y="352423"/>
                  </a:lnTo>
                  <a:lnTo>
                    <a:pt x="27709" y="353739"/>
                  </a:lnTo>
                  <a:lnTo>
                    <a:pt x="25751" y="353969"/>
                  </a:lnTo>
                  <a:lnTo>
                    <a:pt x="24164" y="350492"/>
                  </a:lnTo>
                  <a:lnTo>
                    <a:pt x="22889" y="346548"/>
                  </a:lnTo>
                  <a:lnTo>
                    <a:pt x="19346" y="343845"/>
                  </a:lnTo>
                  <a:lnTo>
                    <a:pt x="18946" y="342530"/>
                  </a:lnTo>
                  <a:lnTo>
                    <a:pt x="18780" y="340598"/>
                  </a:lnTo>
                  <a:lnTo>
                    <a:pt x="19151" y="336579"/>
                  </a:lnTo>
                  <a:lnTo>
                    <a:pt x="19133" y="333098"/>
                  </a:lnTo>
                  <a:lnTo>
                    <a:pt x="18877" y="329309"/>
                  </a:lnTo>
                  <a:lnTo>
                    <a:pt x="18147" y="324440"/>
                  </a:lnTo>
                  <a:lnTo>
                    <a:pt x="17824" y="322894"/>
                  </a:lnTo>
                  <a:lnTo>
                    <a:pt x="17341" y="320343"/>
                  </a:lnTo>
                  <a:lnTo>
                    <a:pt x="16705" y="318645"/>
                  </a:lnTo>
                  <a:lnTo>
                    <a:pt x="3751" y="308034"/>
                  </a:lnTo>
                  <a:lnTo>
                    <a:pt x="4277" y="307147"/>
                  </a:lnTo>
                  <a:lnTo>
                    <a:pt x="4265" y="306332"/>
                  </a:lnTo>
                  <a:lnTo>
                    <a:pt x="4137" y="305561"/>
                  </a:lnTo>
                  <a:lnTo>
                    <a:pt x="3970" y="304637"/>
                  </a:lnTo>
                  <a:lnTo>
                    <a:pt x="3151" y="304103"/>
                  </a:lnTo>
                  <a:lnTo>
                    <a:pt x="2301" y="304037"/>
                  </a:lnTo>
                  <a:lnTo>
                    <a:pt x="1490" y="304012"/>
                  </a:lnTo>
                  <a:lnTo>
                    <a:pt x="562" y="303909"/>
                  </a:lnTo>
                  <a:lnTo>
                    <a:pt x="129" y="303295"/>
                  </a:lnTo>
                  <a:lnTo>
                    <a:pt x="0" y="302402"/>
                  </a:lnTo>
                  <a:lnTo>
                    <a:pt x="336" y="301740"/>
                  </a:lnTo>
                  <a:lnTo>
                    <a:pt x="595" y="300962"/>
                  </a:lnTo>
                  <a:lnTo>
                    <a:pt x="892" y="300185"/>
                  </a:lnTo>
                  <a:lnTo>
                    <a:pt x="415" y="299225"/>
                  </a:lnTo>
                  <a:lnTo>
                    <a:pt x="321" y="298143"/>
                  </a:lnTo>
                  <a:lnTo>
                    <a:pt x="657" y="297402"/>
                  </a:lnTo>
                  <a:lnTo>
                    <a:pt x="1071" y="296698"/>
                  </a:lnTo>
                  <a:lnTo>
                    <a:pt x="449" y="296400"/>
                  </a:lnTo>
                  <a:lnTo>
                    <a:pt x="1285" y="29557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1" name="object 10">
              <a:extLst>
                <a:ext uri="{FF2B5EF4-FFF2-40B4-BE49-F238E27FC236}">
                  <a16:creationId xmlns:a16="http://schemas.microsoft.com/office/drawing/2014/main" id="{B6C3EF31-8951-4DA3-9BAA-F9AC26DB9711}"/>
                </a:ext>
              </a:extLst>
            </p:cNvPr>
            <p:cNvSpPr/>
            <p:nvPr/>
          </p:nvSpPr>
          <p:spPr>
            <a:xfrm>
              <a:off x="9217742" y="594590"/>
              <a:ext cx="503674" cy="243331"/>
            </a:xfrm>
            <a:custGeom>
              <a:avLst/>
              <a:gdLst/>
              <a:ahLst/>
              <a:cxnLst/>
              <a:rect l="l" t="t" r="r" b="b"/>
              <a:pathLst>
                <a:path w="779839" h="376749">
                  <a:moveTo>
                    <a:pt x="662246" y="6424"/>
                  </a:moveTo>
                  <a:lnTo>
                    <a:pt x="664294" y="6242"/>
                  </a:lnTo>
                  <a:lnTo>
                    <a:pt x="665875" y="5646"/>
                  </a:lnTo>
                  <a:lnTo>
                    <a:pt x="667457" y="5254"/>
                  </a:lnTo>
                  <a:lnTo>
                    <a:pt x="668248" y="5054"/>
                  </a:lnTo>
                  <a:lnTo>
                    <a:pt x="671609" y="5054"/>
                  </a:lnTo>
                  <a:lnTo>
                    <a:pt x="682483" y="8811"/>
                  </a:lnTo>
                  <a:lnTo>
                    <a:pt x="685251" y="9799"/>
                  </a:lnTo>
                  <a:lnTo>
                    <a:pt x="686833" y="12171"/>
                  </a:lnTo>
                  <a:lnTo>
                    <a:pt x="688414" y="13162"/>
                  </a:lnTo>
                  <a:lnTo>
                    <a:pt x="690392" y="14349"/>
                  </a:lnTo>
                  <a:lnTo>
                    <a:pt x="691775" y="15139"/>
                  </a:lnTo>
                  <a:lnTo>
                    <a:pt x="693159" y="16129"/>
                  </a:lnTo>
                  <a:lnTo>
                    <a:pt x="694543" y="17117"/>
                  </a:lnTo>
                  <a:lnTo>
                    <a:pt x="696125" y="18301"/>
                  </a:lnTo>
                  <a:lnTo>
                    <a:pt x="698695" y="19094"/>
                  </a:lnTo>
                  <a:lnTo>
                    <a:pt x="701858" y="20279"/>
                  </a:lnTo>
                  <a:lnTo>
                    <a:pt x="705813" y="21861"/>
                  </a:lnTo>
                  <a:lnTo>
                    <a:pt x="709964" y="21466"/>
                  </a:lnTo>
                  <a:lnTo>
                    <a:pt x="712337" y="20476"/>
                  </a:lnTo>
                  <a:lnTo>
                    <a:pt x="714512" y="20476"/>
                  </a:lnTo>
                  <a:lnTo>
                    <a:pt x="719571" y="18918"/>
                  </a:lnTo>
                  <a:lnTo>
                    <a:pt x="718641" y="21160"/>
                  </a:lnTo>
                  <a:lnTo>
                    <a:pt x="718260" y="23325"/>
                  </a:lnTo>
                  <a:lnTo>
                    <a:pt x="718036" y="25333"/>
                  </a:lnTo>
                  <a:lnTo>
                    <a:pt x="717731" y="27190"/>
                  </a:lnTo>
                  <a:lnTo>
                    <a:pt x="717272" y="29277"/>
                  </a:lnTo>
                  <a:lnTo>
                    <a:pt x="716818" y="32293"/>
                  </a:lnTo>
                  <a:lnTo>
                    <a:pt x="716746" y="33529"/>
                  </a:lnTo>
                  <a:lnTo>
                    <a:pt x="717682" y="42290"/>
                  </a:lnTo>
                  <a:lnTo>
                    <a:pt x="721550" y="49656"/>
                  </a:lnTo>
                  <a:lnTo>
                    <a:pt x="727811" y="58128"/>
                  </a:lnTo>
                  <a:lnTo>
                    <a:pt x="732969" y="63286"/>
                  </a:lnTo>
                  <a:lnTo>
                    <a:pt x="733353" y="67530"/>
                  </a:lnTo>
                  <a:lnTo>
                    <a:pt x="732136" y="71877"/>
                  </a:lnTo>
                  <a:lnTo>
                    <a:pt x="730745" y="76048"/>
                  </a:lnTo>
                  <a:lnTo>
                    <a:pt x="729875" y="77266"/>
                  </a:lnTo>
                  <a:lnTo>
                    <a:pt x="728136" y="79699"/>
                  </a:lnTo>
                  <a:lnTo>
                    <a:pt x="727094" y="82135"/>
                  </a:lnTo>
                  <a:lnTo>
                    <a:pt x="726398" y="85786"/>
                  </a:lnTo>
                  <a:lnTo>
                    <a:pt x="725355" y="89088"/>
                  </a:lnTo>
                  <a:lnTo>
                    <a:pt x="725653" y="91764"/>
                  </a:lnTo>
                  <a:lnTo>
                    <a:pt x="726224" y="92907"/>
                  </a:lnTo>
                  <a:lnTo>
                    <a:pt x="726224" y="94051"/>
                  </a:lnTo>
                  <a:lnTo>
                    <a:pt x="726225" y="96145"/>
                  </a:lnTo>
                  <a:lnTo>
                    <a:pt x="726224" y="99003"/>
                  </a:lnTo>
                  <a:lnTo>
                    <a:pt x="725843" y="101096"/>
                  </a:lnTo>
                  <a:lnTo>
                    <a:pt x="726795" y="101858"/>
                  </a:lnTo>
                  <a:lnTo>
                    <a:pt x="728510" y="102429"/>
                  </a:lnTo>
                  <a:lnTo>
                    <a:pt x="730414" y="103575"/>
                  </a:lnTo>
                  <a:lnTo>
                    <a:pt x="731557" y="106239"/>
                  </a:lnTo>
                  <a:lnTo>
                    <a:pt x="731557" y="107764"/>
                  </a:lnTo>
                  <a:lnTo>
                    <a:pt x="731863" y="112093"/>
                  </a:lnTo>
                  <a:lnTo>
                    <a:pt x="734890" y="114620"/>
                  </a:lnTo>
                  <a:lnTo>
                    <a:pt x="736033" y="116333"/>
                  </a:lnTo>
                  <a:lnTo>
                    <a:pt x="736985" y="117287"/>
                  </a:lnTo>
                  <a:lnTo>
                    <a:pt x="738318" y="117478"/>
                  </a:lnTo>
                  <a:lnTo>
                    <a:pt x="739842" y="118237"/>
                  </a:lnTo>
                  <a:lnTo>
                    <a:pt x="741366" y="119191"/>
                  </a:lnTo>
                  <a:lnTo>
                    <a:pt x="742889" y="120142"/>
                  </a:lnTo>
                  <a:lnTo>
                    <a:pt x="744033" y="124334"/>
                  </a:lnTo>
                  <a:lnTo>
                    <a:pt x="742509" y="126239"/>
                  </a:lnTo>
                  <a:lnTo>
                    <a:pt x="741937" y="127764"/>
                  </a:lnTo>
                  <a:lnTo>
                    <a:pt x="741366" y="129857"/>
                  </a:lnTo>
                  <a:lnTo>
                    <a:pt x="741175" y="131952"/>
                  </a:lnTo>
                  <a:lnTo>
                    <a:pt x="742128" y="133478"/>
                  </a:lnTo>
                  <a:lnTo>
                    <a:pt x="743461" y="134429"/>
                  </a:lnTo>
                  <a:lnTo>
                    <a:pt x="745747" y="136142"/>
                  </a:lnTo>
                  <a:lnTo>
                    <a:pt x="746128" y="136713"/>
                  </a:lnTo>
                  <a:lnTo>
                    <a:pt x="747271" y="137667"/>
                  </a:lnTo>
                  <a:lnTo>
                    <a:pt x="749556" y="139380"/>
                  </a:lnTo>
                  <a:lnTo>
                    <a:pt x="750889" y="142238"/>
                  </a:lnTo>
                  <a:lnTo>
                    <a:pt x="752223" y="143760"/>
                  </a:lnTo>
                  <a:lnTo>
                    <a:pt x="754508" y="145094"/>
                  </a:lnTo>
                  <a:lnTo>
                    <a:pt x="755842" y="147381"/>
                  </a:lnTo>
                  <a:lnTo>
                    <a:pt x="757746" y="149094"/>
                  </a:lnTo>
                  <a:lnTo>
                    <a:pt x="759270" y="150999"/>
                  </a:lnTo>
                  <a:lnTo>
                    <a:pt x="760984" y="152712"/>
                  </a:lnTo>
                  <a:lnTo>
                    <a:pt x="763460" y="153666"/>
                  </a:lnTo>
                  <a:lnTo>
                    <a:pt x="769936" y="160713"/>
                  </a:lnTo>
                  <a:lnTo>
                    <a:pt x="779839" y="165094"/>
                  </a:lnTo>
                  <a:lnTo>
                    <a:pt x="778125" y="166427"/>
                  </a:lnTo>
                  <a:lnTo>
                    <a:pt x="777363" y="168140"/>
                  </a:lnTo>
                  <a:lnTo>
                    <a:pt x="776221" y="171949"/>
                  </a:lnTo>
                  <a:lnTo>
                    <a:pt x="775459" y="174426"/>
                  </a:lnTo>
                  <a:lnTo>
                    <a:pt x="772253" y="181093"/>
                  </a:lnTo>
                  <a:lnTo>
                    <a:pt x="770461" y="183183"/>
                  </a:lnTo>
                  <a:lnTo>
                    <a:pt x="768978" y="184729"/>
                  </a:lnTo>
                  <a:lnTo>
                    <a:pt x="766247" y="187281"/>
                  </a:lnTo>
                  <a:lnTo>
                    <a:pt x="763595" y="189987"/>
                  </a:lnTo>
                  <a:lnTo>
                    <a:pt x="761565" y="191610"/>
                  </a:lnTo>
                  <a:lnTo>
                    <a:pt x="760315" y="192539"/>
                  </a:lnTo>
                  <a:lnTo>
                    <a:pt x="756485" y="194860"/>
                  </a:lnTo>
                  <a:lnTo>
                    <a:pt x="754450" y="195710"/>
                  </a:lnTo>
                  <a:lnTo>
                    <a:pt x="750857" y="198417"/>
                  </a:lnTo>
                  <a:lnTo>
                    <a:pt x="747413" y="199577"/>
                  </a:lnTo>
                  <a:lnTo>
                    <a:pt x="743504" y="201895"/>
                  </a:lnTo>
                  <a:lnTo>
                    <a:pt x="740294" y="202825"/>
                  </a:lnTo>
                  <a:lnTo>
                    <a:pt x="736773" y="204450"/>
                  </a:lnTo>
                  <a:lnTo>
                    <a:pt x="732623" y="205686"/>
                  </a:lnTo>
                  <a:lnTo>
                    <a:pt x="728950" y="208007"/>
                  </a:lnTo>
                  <a:lnTo>
                    <a:pt x="724250" y="209091"/>
                  </a:lnTo>
                  <a:lnTo>
                    <a:pt x="719243" y="211102"/>
                  </a:lnTo>
                  <a:lnTo>
                    <a:pt x="713442" y="211643"/>
                  </a:lnTo>
                  <a:lnTo>
                    <a:pt x="708971" y="211412"/>
                  </a:lnTo>
                  <a:lnTo>
                    <a:pt x="705206" y="211181"/>
                  </a:lnTo>
                  <a:lnTo>
                    <a:pt x="701990" y="211029"/>
                  </a:lnTo>
                  <a:lnTo>
                    <a:pt x="698933" y="211184"/>
                  </a:lnTo>
                  <a:lnTo>
                    <a:pt x="694469" y="212345"/>
                  </a:lnTo>
                  <a:lnTo>
                    <a:pt x="691100" y="213040"/>
                  </a:lnTo>
                  <a:lnTo>
                    <a:pt x="687815" y="214586"/>
                  </a:lnTo>
                  <a:lnTo>
                    <a:pt x="684053" y="215051"/>
                  </a:lnTo>
                  <a:lnTo>
                    <a:pt x="680765" y="216060"/>
                  </a:lnTo>
                  <a:lnTo>
                    <a:pt x="676927" y="216831"/>
                  </a:lnTo>
                  <a:lnTo>
                    <a:pt x="671596" y="217296"/>
                  </a:lnTo>
                  <a:lnTo>
                    <a:pt x="669010" y="217530"/>
                  </a:lnTo>
                  <a:lnTo>
                    <a:pt x="664700" y="218150"/>
                  </a:lnTo>
                  <a:lnTo>
                    <a:pt x="663450" y="219076"/>
                  </a:lnTo>
                  <a:lnTo>
                    <a:pt x="661492" y="219541"/>
                  </a:lnTo>
                  <a:lnTo>
                    <a:pt x="659688" y="219465"/>
                  </a:lnTo>
                  <a:lnTo>
                    <a:pt x="657653" y="220240"/>
                  </a:lnTo>
                  <a:lnTo>
                    <a:pt x="656016" y="222092"/>
                  </a:lnTo>
                  <a:lnTo>
                    <a:pt x="653688" y="226734"/>
                  </a:lnTo>
                  <a:lnTo>
                    <a:pt x="652217" y="230367"/>
                  </a:lnTo>
                  <a:lnTo>
                    <a:pt x="649658" y="235777"/>
                  </a:lnTo>
                  <a:lnTo>
                    <a:pt x="647793" y="239896"/>
                  </a:lnTo>
                  <a:lnTo>
                    <a:pt x="646789" y="242117"/>
                  </a:lnTo>
                  <a:lnTo>
                    <a:pt x="643773" y="250312"/>
                  </a:lnTo>
                  <a:lnTo>
                    <a:pt x="641452" y="256266"/>
                  </a:lnTo>
                  <a:lnTo>
                    <a:pt x="638804" y="259747"/>
                  </a:lnTo>
                  <a:lnTo>
                    <a:pt x="637098" y="263381"/>
                  </a:lnTo>
                  <a:lnTo>
                    <a:pt x="635772" y="264848"/>
                  </a:lnTo>
                  <a:lnTo>
                    <a:pt x="633361" y="268639"/>
                  </a:lnTo>
                  <a:lnTo>
                    <a:pt x="631645" y="270340"/>
                  </a:lnTo>
                  <a:lnTo>
                    <a:pt x="627970" y="272427"/>
                  </a:lnTo>
                  <a:lnTo>
                    <a:pt x="625704" y="273973"/>
                  </a:lnTo>
                  <a:lnTo>
                    <a:pt x="610910" y="279155"/>
                  </a:lnTo>
                  <a:lnTo>
                    <a:pt x="608717" y="279699"/>
                  </a:lnTo>
                  <a:lnTo>
                    <a:pt x="606838" y="280315"/>
                  </a:lnTo>
                  <a:lnTo>
                    <a:pt x="604413" y="281245"/>
                  </a:lnTo>
                  <a:lnTo>
                    <a:pt x="601204" y="282482"/>
                  </a:lnTo>
                  <a:lnTo>
                    <a:pt x="599015" y="283876"/>
                  </a:lnTo>
                  <a:lnTo>
                    <a:pt x="597376" y="285343"/>
                  </a:lnTo>
                  <a:lnTo>
                    <a:pt x="594878" y="287433"/>
                  </a:lnTo>
                  <a:lnTo>
                    <a:pt x="588945" y="292612"/>
                  </a:lnTo>
                  <a:lnTo>
                    <a:pt x="586681" y="294623"/>
                  </a:lnTo>
                  <a:lnTo>
                    <a:pt x="584266" y="297560"/>
                  </a:lnTo>
                  <a:lnTo>
                    <a:pt x="582791" y="300422"/>
                  </a:lnTo>
                  <a:lnTo>
                    <a:pt x="581549" y="302974"/>
                  </a:lnTo>
                  <a:lnTo>
                    <a:pt x="581324" y="304906"/>
                  </a:lnTo>
                  <a:lnTo>
                    <a:pt x="579708" y="310629"/>
                  </a:lnTo>
                  <a:lnTo>
                    <a:pt x="579719" y="312715"/>
                  </a:lnTo>
                  <a:lnTo>
                    <a:pt x="578409" y="317199"/>
                  </a:lnTo>
                  <a:lnTo>
                    <a:pt x="577794" y="319671"/>
                  </a:lnTo>
                  <a:lnTo>
                    <a:pt x="577261" y="322688"/>
                  </a:lnTo>
                  <a:lnTo>
                    <a:pt x="577034" y="324234"/>
                  </a:lnTo>
                  <a:lnTo>
                    <a:pt x="576419" y="326552"/>
                  </a:lnTo>
                  <a:lnTo>
                    <a:pt x="575886" y="329645"/>
                  </a:lnTo>
                  <a:lnTo>
                    <a:pt x="575267" y="331191"/>
                  </a:lnTo>
                  <a:lnTo>
                    <a:pt x="574107" y="334286"/>
                  </a:lnTo>
                  <a:lnTo>
                    <a:pt x="573879" y="335677"/>
                  </a:lnTo>
                  <a:lnTo>
                    <a:pt x="572163" y="337454"/>
                  </a:lnTo>
                  <a:lnTo>
                    <a:pt x="568580" y="341208"/>
                  </a:lnTo>
                  <a:lnTo>
                    <a:pt x="565966" y="341208"/>
                  </a:lnTo>
                  <a:lnTo>
                    <a:pt x="564121" y="341977"/>
                  </a:lnTo>
                  <a:lnTo>
                    <a:pt x="561507" y="342591"/>
                  </a:lnTo>
                  <a:lnTo>
                    <a:pt x="559662" y="343821"/>
                  </a:lnTo>
                  <a:lnTo>
                    <a:pt x="558431" y="345206"/>
                  </a:lnTo>
                  <a:lnTo>
                    <a:pt x="555664" y="346281"/>
                  </a:lnTo>
                  <a:lnTo>
                    <a:pt x="553049" y="347667"/>
                  </a:lnTo>
                  <a:lnTo>
                    <a:pt x="550589" y="347667"/>
                  </a:lnTo>
                  <a:lnTo>
                    <a:pt x="548129" y="348128"/>
                  </a:lnTo>
                  <a:lnTo>
                    <a:pt x="545207" y="349049"/>
                  </a:lnTo>
                  <a:lnTo>
                    <a:pt x="543516" y="349204"/>
                  </a:lnTo>
                  <a:lnTo>
                    <a:pt x="541517" y="349666"/>
                  </a:lnTo>
                  <a:lnTo>
                    <a:pt x="538749" y="350279"/>
                  </a:lnTo>
                  <a:lnTo>
                    <a:pt x="536750" y="351358"/>
                  </a:lnTo>
                  <a:lnTo>
                    <a:pt x="533829" y="353201"/>
                  </a:lnTo>
                  <a:lnTo>
                    <a:pt x="531522" y="353818"/>
                  </a:lnTo>
                  <a:lnTo>
                    <a:pt x="529216" y="354586"/>
                  </a:lnTo>
                  <a:lnTo>
                    <a:pt x="519682" y="359507"/>
                  </a:lnTo>
                  <a:lnTo>
                    <a:pt x="516232" y="363830"/>
                  </a:lnTo>
                  <a:lnTo>
                    <a:pt x="513729" y="365143"/>
                  </a:lnTo>
                  <a:lnTo>
                    <a:pt x="509274" y="368083"/>
                  </a:lnTo>
                  <a:lnTo>
                    <a:pt x="506612" y="368854"/>
                  </a:lnTo>
                  <a:lnTo>
                    <a:pt x="503091" y="370325"/>
                  </a:lnTo>
                  <a:lnTo>
                    <a:pt x="501137" y="371485"/>
                  </a:lnTo>
                  <a:lnTo>
                    <a:pt x="496047" y="373034"/>
                  </a:lnTo>
                  <a:lnTo>
                    <a:pt x="493231" y="374271"/>
                  </a:lnTo>
                  <a:lnTo>
                    <a:pt x="491427" y="374271"/>
                  </a:lnTo>
                  <a:lnTo>
                    <a:pt x="487509" y="374659"/>
                  </a:lnTo>
                  <a:lnTo>
                    <a:pt x="484770" y="375741"/>
                  </a:lnTo>
                  <a:lnTo>
                    <a:pt x="482888" y="375820"/>
                  </a:lnTo>
                  <a:lnTo>
                    <a:pt x="478500" y="376440"/>
                  </a:lnTo>
                  <a:lnTo>
                    <a:pt x="476148" y="376595"/>
                  </a:lnTo>
                  <a:lnTo>
                    <a:pt x="472149" y="376749"/>
                  </a:lnTo>
                  <a:lnTo>
                    <a:pt x="468620" y="376518"/>
                  </a:lnTo>
                  <a:lnTo>
                    <a:pt x="465015" y="376124"/>
                  </a:lnTo>
                  <a:lnTo>
                    <a:pt x="464382" y="376054"/>
                  </a:lnTo>
                  <a:lnTo>
                    <a:pt x="461945" y="374818"/>
                  </a:lnTo>
                  <a:lnTo>
                    <a:pt x="455428" y="373274"/>
                  </a:lnTo>
                  <a:lnTo>
                    <a:pt x="452442" y="372193"/>
                  </a:lnTo>
                  <a:lnTo>
                    <a:pt x="449696" y="371883"/>
                  </a:lnTo>
                  <a:lnTo>
                    <a:pt x="445854" y="371886"/>
                  </a:lnTo>
                  <a:lnTo>
                    <a:pt x="441303" y="371501"/>
                  </a:lnTo>
                  <a:lnTo>
                    <a:pt x="433926" y="370419"/>
                  </a:lnTo>
                  <a:lnTo>
                    <a:pt x="429375" y="369879"/>
                  </a:lnTo>
                  <a:lnTo>
                    <a:pt x="423725" y="369185"/>
                  </a:lnTo>
                  <a:lnTo>
                    <a:pt x="419488" y="368645"/>
                  </a:lnTo>
                  <a:lnTo>
                    <a:pt x="413367" y="367873"/>
                  </a:lnTo>
                  <a:lnTo>
                    <a:pt x="410070" y="367023"/>
                  </a:lnTo>
                  <a:lnTo>
                    <a:pt x="404890" y="366251"/>
                  </a:lnTo>
                  <a:lnTo>
                    <a:pt x="402221" y="365787"/>
                  </a:lnTo>
                  <a:lnTo>
                    <a:pt x="397747" y="365015"/>
                  </a:lnTo>
                  <a:lnTo>
                    <a:pt x="392330" y="363782"/>
                  </a:lnTo>
                  <a:lnTo>
                    <a:pt x="389819" y="363471"/>
                  </a:lnTo>
                  <a:lnTo>
                    <a:pt x="385032" y="362776"/>
                  </a:lnTo>
                  <a:lnTo>
                    <a:pt x="379851" y="361850"/>
                  </a:lnTo>
                  <a:lnTo>
                    <a:pt x="378046" y="361464"/>
                  </a:lnTo>
                  <a:lnTo>
                    <a:pt x="373022" y="360537"/>
                  </a:lnTo>
                  <a:lnTo>
                    <a:pt x="370983" y="360616"/>
                  </a:lnTo>
                  <a:lnTo>
                    <a:pt x="364632" y="360771"/>
                  </a:lnTo>
                  <a:lnTo>
                    <a:pt x="358043" y="360309"/>
                  </a:lnTo>
                  <a:lnTo>
                    <a:pt x="355375" y="359999"/>
                  </a:lnTo>
                  <a:lnTo>
                    <a:pt x="350436" y="360313"/>
                  </a:lnTo>
                  <a:lnTo>
                    <a:pt x="347849" y="360544"/>
                  </a:lnTo>
                  <a:lnTo>
                    <a:pt x="344165" y="360777"/>
                  </a:lnTo>
                  <a:lnTo>
                    <a:pt x="340793" y="360777"/>
                  </a:lnTo>
                  <a:lnTo>
                    <a:pt x="336088" y="360778"/>
                  </a:lnTo>
                  <a:lnTo>
                    <a:pt x="332873" y="360856"/>
                  </a:lnTo>
                  <a:lnTo>
                    <a:pt x="328402" y="360549"/>
                  </a:lnTo>
                  <a:lnTo>
                    <a:pt x="323618" y="360473"/>
                  </a:lnTo>
                  <a:lnTo>
                    <a:pt x="318910" y="359933"/>
                  </a:lnTo>
                  <a:lnTo>
                    <a:pt x="313336" y="358696"/>
                  </a:lnTo>
                  <a:lnTo>
                    <a:pt x="307997" y="357460"/>
                  </a:lnTo>
                  <a:lnTo>
                    <a:pt x="304303" y="355838"/>
                  </a:lnTo>
                  <a:lnTo>
                    <a:pt x="300374" y="354447"/>
                  </a:lnTo>
                  <a:lnTo>
                    <a:pt x="295427" y="353059"/>
                  </a:lnTo>
                  <a:lnTo>
                    <a:pt x="292205" y="351822"/>
                  </a:lnTo>
                  <a:lnTo>
                    <a:pt x="287653" y="351048"/>
                  </a:lnTo>
                  <a:lnTo>
                    <a:pt x="282942" y="349969"/>
                  </a:lnTo>
                  <a:lnTo>
                    <a:pt x="278224" y="347497"/>
                  </a:lnTo>
                  <a:lnTo>
                    <a:pt x="274450" y="345565"/>
                  </a:lnTo>
                  <a:lnTo>
                    <a:pt x="269740" y="344638"/>
                  </a:lnTo>
                  <a:lnTo>
                    <a:pt x="268403" y="343942"/>
                  </a:lnTo>
                  <a:lnTo>
                    <a:pt x="264714" y="343168"/>
                  </a:lnTo>
                  <a:lnTo>
                    <a:pt x="262825" y="341777"/>
                  </a:lnTo>
                  <a:lnTo>
                    <a:pt x="259291" y="340850"/>
                  </a:lnTo>
                  <a:lnTo>
                    <a:pt x="255127" y="339462"/>
                  </a:lnTo>
                  <a:lnTo>
                    <a:pt x="251116" y="337296"/>
                  </a:lnTo>
                  <a:lnTo>
                    <a:pt x="247894" y="335829"/>
                  </a:lnTo>
                  <a:lnTo>
                    <a:pt x="240425" y="332120"/>
                  </a:lnTo>
                  <a:lnTo>
                    <a:pt x="236496" y="330573"/>
                  </a:lnTo>
                  <a:lnTo>
                    <a:pt x="232409" y="328876"/>
                  </a:lnTo>
                  <a:lnTo>
                    <a:pt x="229107" y="327254"/>
                  </a:lnTo>
                  <a:lnTo>
                    <a:pt x="224863" y="325477"/>
                  </a:lnTo>
                  <a:lnTo>
                    <a:pt x="220934" y="323930"/>
                  </a:lnTo>
                  <a:lnTo>
                    <a:pt x="216849" y="322618"/>
                  </a:lnTo>
                  <a:lnTo>
                    <a:pt x="213946" y="322232"/>
                  </a:lnTo>
                  <a:lnTo>
                    <a:pt x="210884" y="321692"/>
                  </a:lnTo>
                  <a:lnTo>
                    <a:pt x="208455" y="322001"/>
                  </a:lnTo>
                  <a:lnTo>
                    <a:pt x="203828" y="321925"/>
                  </a:lnTo>
                  <a:lnTo>
                    <a:pt x="200298" y="321691"/>
                  </a:lnTo>
                  <a:lnTo>
                    <a:pt x="197552" y="321539"/>
                  </a:lnTo>
                  <a:lnTo>
                    <a:pt x="193241" y="321771"/>
                  </a:lnTo>
                  <a:lnTo>
                    <a:pt x="189794" y="322314"/>
                  </a:lnTo>
                  <a:lnTo>
                    <a:pt x="187290" y="323629"/>
                  </a:lnTo>
                  <a:lnTo>
                    <a:pt x="183460" y="325871"/>
                  </a:lnTo>
                  <a:lnTo>
                    <a:pt x="179469" y="327417"/>
                  </a:lnTo>
                  <a:lnTo>
                    <a:pt x="175949" y="329197"/>
                  </a:lnTo>
                  <a:lnTo>
                    <a:pt x="170002" y="331594"/>
                  </a:lnTo>
                  <a:lnTo>
                    <a:pt x="166477" y="332369"/>
                  </a:lnTo>
                  <a:lnTo>
                    <a:pt x="161938" y="334149"/>
                  </a:lnTo>
                  <a:lnTo>
                    <a:pt x="156382" y="336314"/>
                  </a:lnTo>
                  <a:lnTo>
                    <a:pt x="148163" y="339176"/>
                  </a:lnTo>
                  <a:lnTo>
                    <a:pt x="144324" y="339796"/>
                  </a:lnTo>
                  <a:lnTo>
                    <a:pt x="141111" y="340182"/>
                  </a:lnTo>
                  <a:lnTo>
                    <a:pt x="138767" y="341883"/>
                  </a:lnTo>
                  <a:lnTo>
                    <a:pt x="135955" y="343973"/>
                  </a:lnTo>
                  <a:lnTo>
                    <a:pt x="132903" y="345288"/>
                  </a:lnTo>
                  <a:lnTo>
                    <a:pt x="128988" y="346370"/>
                  </a:lnTo>
                  <a:lnTo>
                    <a:pt x="124679" y="347144"/>
                  </a:lnTo>
                  <a:lnTo>
                    <a:pt x="121464" y="347144"/>
                  </a:lnTo>
                  <a:lnTo>
                    <a:pt x="117236" y="348384"/>
                  </a:lnTo>
                  <a:lnTo>
                    <a:pt x="112533" y="348848"/>
                  </a:lnTo>
                  <a:lnTo>
                    <a:pt x="108148" y="350085"/>
                  </a:lnTo>
                  <a:lnTo>
                    <a:pt x="106189" y="350318"/>
                  </a:lnTo>
                  <a:lnTo>
                    <a:pt x="100940" y="351403"/>
                  </a:lnTo>
                  <a:lnTo>
                    <a:pt x="98823" y="351402"/>
                  </a:lnTo>
                  <a:lnTo>
                    <a:pt x="96864" y="351634"/>
                  </a:lnTo>
                  <a:lnTo>
                    <a:pt x="94510" y="351403"/>
                  </a:lnTo>
                  <a:lnTo>
                    <a:pt x="93332" y="350938"/>
                  </a:lnTo>
                  <a:lnTo>
                    <a:pt x="90173" y="346688"/>
                  </a:lnTo>
                  <a:lnTo>
                    <a:pt x="87488" y="343134"/>
                  </a:lnTo>
                  <a:lnTo>
                    <a:pt x="85358" y="340813"/>
                  </a:lnTo>
                  <a:lnTo>
                    <a:pt x="83064" y="337026"/>
                  </a:lnTo>
                  <a:lnTo>
                    <a:pt x="81325" y="334322"/>
                  </a:lnTo>
                  <a:lnTo>
                    <a:pt x="80806" y="330707"/>
                  </a:lnTo>
                  <a:lnTo>
                    <a:pt x="80069" y="325735"/>
                  </a:lnTo>
                  <a:lnTo>
                    <a:pt x="79148" y="320024"/>
                  </a:lnTo>
                  <a:lnTo>
                    <a:pt x="76939" y="315236"/>
                  </a:lnTo>
                  <a:lnTo>
                    <a:pt x="74544" y="311919"/>
                  </a:lnTo>
                  <a:lnTo>
                    <a:pt x="71413" y="309896"/>
                  </a:lnTo>
                  <a:lnTo>
                    <a:pt x="60984" y="313608"/>
                  </a:lnTo>
                  <a:lnTo>
                    <a:pt x="58951" y="314614"/>
                  </a:lnTo>
                  <a:lnTo>
                    <a:pt x="56449" y="316084"/>
                  </a:lnTo>
                  <a:lnTo>
                    <a:pt x="55280" y="317396"/>
                  </a:lnTo>
                  <a:lnTo>
                    <a:pt x="53190" y="322578"/>
                  </a:lnTo>
                  <a:lnTo>
                    <a:pt x="51806" y="327833"/>
                  </a:lnTo>
                  <a:lnTo>
                    <a:pt x="49627" y="331080"/>
                  </a:lnTo>
                  <a:lnTo>
                    <a:pt x="47520" y="333092"/>
                  </a:lnTo>
                  <a:lnTo>
                    <a:pt x="45417" y="335799"/>
                  </a:lnTo>
                  <a:lnTo>
                    <a:pt x="42924" y="338890"/>
                  </a:lnTo>
                  <a:lnTo>
                    <a:pt x="40664" y="341676"/>
                  </a:lnTo>
                  <a:lnTo>
                    <a:pt x="38640" y="344380"/>
                  </a:lnTo>
                  <a:lnTo>
                    <a:pt x="35288" y="348402"/>
                  </a:lnTo>
                  <a:lnTo>
                    <a:pt x="29507" y="352423"/>
                  </a:lnTo>
                  <a:lnTo>
                    <a:pt x="27709" y="353739"/>
                  </a:lnTo>
                  <a:lnTo>
                    <a:pt x="25751" y="353969"/>
                  </a:lnTo>
                  <a:lnTo>
                    <a:pt x="24164" y="350492"/>
                  </a:lnTo>
                  <a:lnTo>
                    <a:pt x="22889" y="346548"/>
                  </a:lnTo>
                  <a:lnTo>
                    <a:pt x="19346" y="343845"/>
                  </a:lnTo>
                  <a:lnTo>
                    <a:pt x="18946" y="342530"/>
                  </a:lnTo>
                  <a:lnTo>
                    <a:pt x="18780" y="340598"/>
                  </a:lnTo>
                  <a:lnTo>
                    <a:pt x="19151" y="336579"/>
                  </a:lnTo>
                  <a:lnTo>
                    <a:pt x="19133" y="333098"/>
                  </a:lnTo>
                  <a:lnTo>
                    <a:pt x="18877" y="329309"/>
                  </a:lnTo>
                  <a:lnTo>
                    <a:pt x="18147" y="324440"/>
                  </a:lnTo>
                  <a:lnTo>
                    <a:pt x="17824" y="322894"/>
                  </a:lnTo>
                  <a:lnTo>
                    <a:pt x="17341" y="320343"/>
                  </a:lnTo>
                  <a:lnTo>
                    <a:pt x="16705" y="318645"/>
                  </a:lnTo>
                  <a:lnTo>
                    <a:pt x="3751" y="308034"/>
                  </a:lnTo>
                  <a:lnTo>
                    <a:pt x="4014" y="307578"/>
                  </a:lnTo>
                  <a:lnTo>
                    <a:pt x="4277" y="307147"/>
                  </a:lnTo>
                  <a:lnTo>
                    <a:pt x="4270" y="306722"/>
                  </a:lnTo>
                  <a:lnTo>
                    <a:pt x="4265" y="306332"/>
                  </a:lnTo>
                  <a:lnTo>
                    <a:pt x="4143" y="305950"/>
                  </a:lnTo>
                  <a:lnTo>
                    <a:pt x="4137" y="305561"/>
                  </a:lnTo>
                  <a:lnTo>
                    <a:pt x="4131" y="305100"/>
                  </a:lnTo>
                  <a:lnTo>
                    <a:pt x="3970" y="304637"/>
                  </a:lnTo>
                  <a:lnTo>
                    <a:pt x="3657" y="304407"/>
                  </a:lnTo>
                  <a:lnTo>
                    <a:pt x="3151" y="304103"/>
                  </a:lnTo>
                  <a:lnTo>
                    <a:pt x="2725" y="304030"/>
                  </a:lnTo>
                  <a:lnTo>
                    <a:pt x="2301" y="304037"/>
                  </a:lnTo>
                  <a:lnTo>
                    <a:pt x="1877" y="304042"/>
                  </a:lnTo>
                  <a:lnTo>
                    <a:pt x="1490" y="304012"/>
                  </a:lnTo>
                  <a:lnTo>
                    <a:pt x="948" y="303903"/>
                  </a:lnTo>
                  <a:lnTo>
                    <a:pt x="562" y="303909"/>
                  </a:lnTo>
                  <a:lnTo>
                    <a:pt x="251" y="303720"/>
                  </a:lnTo>
                  <a:lnTo>
                    <a:pt x="129" y="303295"/>
                  </a:lnTo>
                  <a:lnTo>
                    <a:pt x="8" y="302949"/>
                  </a:lnTo>
                  <a:lnTo>
                    <a:pt x="0" y="302402"/>
                  </a:lnTo>
                  <a:lnTo>
                    <a:pt x="72" y="302056"/>
                  </a:lnTo>
                  <a:lnTo>
                    <a:pt x="336" y="301740"/>
                  </a:lnTo>
                  <a:lnTo>
                    <a:pt x="485" y="301351"/>
                  </a:lnTo>
                  <a:lnTo>
                    <a:pt x="595" y="300962"/>
                  </a:lnTo>
                  <a:lnTo>
                    <a:pt x="900" y="300689"/>
                  </a:lnTo>
                  <a:lnTo>
                    <a:pt x="1166" y="300415"/>
                  </a:lnTo>
                  <a:lnTo>
                    <a:pt x="892" y="300185"/>
                  </a:lnTo>
                  <a:lnTo>
                    <a:pt x="577" y="299802"/>
                  </a:lnTo>
                  <a:lnTo>
                    <a:pt x="415" y="299225"/>
                  </a:lnTo>
                  <a:lnTo>
                    <a:pt x="367" y="298684"/>
                  </a:lnTo>
                  <a:lnTo>
                    <a:pt x="321" y="298143"/>
                  </a:lnTo>
                  <a:lnTo>
                    <a:pt x="390" y="297639"/>
                  </a:lnTo>
                  <a:lnTo>
                    <a:pt x="657" y="297402"/>
                  </a:lnTo>
                  <a:lnTo>
                    <a:pt x="1077" y="297122"/>
                  </a:lnTo>
                  <a:lnTo>
                    <a:pt x="1071" y="296698"/>
                  </a:lnTo>
                  <a:lnTo>
                    <a:pt x="685" y="296667"/>
                  </a:lnTo>
                  <a:lnTo>
                    <a:pt x="449" y="296400"/>
                  </a:lnTo>
                  <a:lnTo>
                    <a:pt x="676" y="296126"/>
                  </a:lnTo>
                  <a:lnTo>
                    <a:pt x="1019" y="295810"/>
                  </a:lnTo>
                  <a:lnTo>
                    <a:pt x="1285" y="295573"/>
                  </a:lnTo>
                  <a:lnTo>
                    <a:pt x="1434" y="295185"/>
                  </a:lnTo>
                  <a:lnTo>
                    <a:pt x="1506" y="294795"/>
                  </a:lnTo>
                  <a:lnTo>
                    <a:pt x="1925" y="294443"/>
                  </a:lnTo>
                  <a:lnTo>
                    <a:pt x="2033" y="293939"/>
                  </a:lnTo>
                  <a:lnTo>
                    <a:pt x="2376" y="293702"/>
                  </a:lnTo>
                  <a:lnTo>
                    <a:pt x="2801" y="293696"/>
                  </a:lnTo>
                  <a:lnTo>
                    <a:pt x="3067" y="293459"/>
                  </a:lnTo>
                  <a:lnTo>
                    <a:pt x="3372" y="293185"/>
                  </a:lnTo>
                  <a:lnTo>
                    <a:pt x="3756" y="293101"/>
                  </a:lnTo>
                  <a:lnTo>
                    <a:pt x="4257" y="293058"/>
                  </a:lnTo>
                  <a:lnTo>
                    <a:pt x="4720" y="293052"/>
                  </a:lnTo>
                  <a:lnTo>
                    <a:pt x="5219" y="292852"/>
                  </a:lnTo>
                  <a:lnTo>
                    <a:pt x="5677" y="292536"/>
                  </a:lnTo>
                  <a:lnTo>
                    <a:pt x="6020" y="292220"/>
                  </a:lnTo>
                  <a:lnTo>
                    <a:pt x="6246" y="291903"/>
                  </a:lnTo>
                  <a:lnTo>
                    <a:pt x="6511" y="291551"/>
                  </a:lnTo>
                  <a:lnTo>
                    <a:pt x="6853" y="291163"/>
                  </a:lnTo>
                  <a:lnTo>
                    <a:pt x="7119" y="290889"/>
                  </a:lnTo>
                  <a:lnTo>
                    <a:pt x="7424" y="290689"/>
                  </a:lnTo>
                  <a:lnTo>
                    <a:pt x="7766" y="290300"/>
                  </a:lnTo>
                  <a:lnTo>
                    <a:pt x="7876" y="289911"/>
                  </a:lnTo>
                  <a:lnTo>
                    <a:pt x="7870" y="289522"/>
                  </a:lnTo>
                  <a:lnTo>
                    <a:pt x="7862" y="289018"/>
                  </a:lnTo>
                  <a:lnTo>
                    <a:pt x="8049" y="288593"/>
                  </a:lnTo>
                  <a:lnTo>
                    <a:pt x="8434" y="288508"/>
                  </a:lnTo>
                  <a:lnTo>
                    <a:pt x="8858" y="288501"/>
                  </a:lnTo>
                  <a:lnTo>
                    <a:pt x="9279" y="288264"/>
                  </a:lnTo>
                  <a:lnTo>
                    <a:pt x="9504" y="287833"/>
                  </a:lnTo>
                  <a:lnTo>
                    <a:pt x="9808" y="287524"/>
                  </a:lnTo>
                  <a:lnTo>
                    <a:pt x="10266" y="287165"/>
                  </a:lnTo>
                  <a:lnTo>
                    <a:pt x="10493" y="286892"/>
                  </a:lnTo>
                  <a:lnTo>
                    <a:pt x="10681" y="286546"/>
                  </a:lnTo>
                  <a:lnTo>
                    <a:pt x="10908" y="286229"/>
                  </a:lnTo>
                  <a:lnTo>
                    <a:pt x="11135" y="285956"/>
                  </a:lnTo>
                  <a:lnTo>
                    <a:pt x="11439" y="285640"/>
                  </a:lnTo>
                  <a:lnTo>
                    <a:pt x="11549" y="285252"/>
                  </a:lnTo>
                  <a:lnTo>
                    <a:pt x="11388" y="284789"/>
                  </a:lnTo>
                  <a:lnTo>
                    <a:pt x="11227" y="284407"/>
                  </a:lnTo>
                  <a:lnTo>
                    <a:pt x="11532" y="284127"/>
                  </a:lnTo>
                  <a:lnTo>
                    <a:pt x="11915" y="283969"/>
                  </a:lnTo>
                  <a:lnTo>
                    <a:pt x="11871" y="283544"/>
                  </a:lnTo>
                  <a:lnTo>
                    <a:pt x="11482" y="283398"/>
                  </a:lnTo>
                  <a:lnTo>
                    <a:pt x="11247" y="283125"/>
                  </a:lnTo>
                  <a:lnTo>
                    <a:pt x="11473" y="282778"/>
                  </a:lnTo>
                  <a:lnTo>
                    <a:pt x="11934" y="282651"/>
                  </a:lnTo>
                  <a:lnTo>
                    <a:pt x="12239" y="282377"/>
                  </a:lnTo>
                  <a:lnTo>
                    <a:pt x="12387" y="281953"/>
                  </a:lnTo>
                  <a:lnTo>
                    <a:pt x="12379" y="281448"/>
                  </a:lnTo>
                  <a:lnTo>
                    <a:pt x="12173" y="280597"/>
                  </a:lnTo>
                  <a:lnTo>
                    <a:pt x="11893" y="279941"/>
                  </a:lnTo>
                  <a:lnTo>
                    <a:pt x="11615" y="279407"/>
                  </a:lnTo>
                  <a:lnTo>
                    <a:pt x="11533" y="279060"/>
                  </a:lnTo>
                  <a:lnTo>
                    <a:pt x="11335" y="278751"/>
                  </a:lnTo>
                  <a:lnTo>
                    <a:pt x="11057" y="278289"/>
                  </a:lnTo>
                  <a:lnTo>
                    <a:pt x="10741" y="277754"/>
                  </a:lnTo>
                  <a:lnTo>
                    <a:pt x="10423" y="277178"/>
                  </a:lnTo>
                  <a:lnTo>
                    <a:pt x="10108" y="276752"/>
                  </a:lnTo>
                  <a:lnTo>
                    <a:pt x="9872" y="276412"/>
                  </a:lnTo>
                  <a:lnTo>
                    <a:pt x="9556" y="275986"/>
                  </a:lnTo>
                  <a:lnTo>
                    <a:pt x="9319" y="275603"/>
                  </a:lnTo>
                  <a:lnTo>
                    <a:pt x="8936" y="275069"/>
                  </a:lnTo>
                  <a:lnTo>
                    <a:pt x="8727" y="274723"/>
                  </a:lnTo>
                  <a:lnTo>
                    <a:pt x="8566" y="274261"/>
                  </a:lnTo>
                  <a:lnTo>
                    <a:pt x="8482" y="273836"/>
                  </a:lnTo>
                  <a:lnTo>
                    <a:pt x="8438" y="273410"/>
                  </a:lnTo>
                  <a:lnTo>
                    <a:pt x="8381" y="273198"/>
                  </a:lnTo>
                  <a:lnTo>
                    <a:pt x="11755" y="265087"/>
                  </a:lnTo>
                  <a:lnTo>
                    <a:pt x="13669" y="261740"/>
                  </a:lnTo>
                  <a:lnTo>
                    <a:pt x="15821" y="258869"/>
                  </a:lnTo>
                  <a:lnTo>
                    <a:pt x="17257" y="255282"/>
                  </a:lnTo>
                  <a:lnTo>
                    <a:pt x="20344" y="249686"/>
                  </a:lnTo>
                  <a:lnTo>
                    <a:pt x="19648" y="245476"/>
                  </a:lnTo>
                  <a:lnTo>
                    <a:pt x="19170" y="242129"/>
                  </a:lnTo>
                  <a:lnTo>
                    <a:pt x="17974" y="240215"/>
                  </a:lnTo>
                  <a:lnTo>
                    <a:pt x="16539" y="237821"/>
                  </a:lnTo>
                  <a:lnTo>
                    <a:pt x="14625" y="235431"/>
                  </a:lnTo>
                  <a:lnTo>
                    <a:pt x="15104" y="233040"/>
                  </a:lnTo>
                  <a:lnTo>
                    <a:pt x="17729" y="229586"/>
                  </a:lnTo>
                  <a:lnTo>
                    <a:pt x="19439" y="226649"/>
                  </a:lnTo>
                  <a:lnTo>
                    <a:pt x="21390" y="224868"/>
                  </a:lnTo>
                  <a:lnTo>
                    <a:pt x="23581" y="224097"/>
                  </a:lnTo>
                  <a:lnTo>
                    <a:pt x="25855" y="223942"/>
                  </a:lnTo>
                  <a:lnTo>
                    <a:pt x="29066" y="223088"/>
                  </a:lnTo>
                  <a:lnTo>
                    <a:pt x="31643" y="221156"/>
                  </a:lnTo>
                  <a:lnTo>
                    <a:pt x="33129" y="220382"/>
                  </a:lnTo>
                  <a:lnTo>
                    <a:pt x="36021" y="218526"/>
                  </a:lnTo>
                  <a:lnTo>
                    <a:pt x="40550" y="214893"/>
                  </a:lnTo>
                  <a:lnTo>
                    <a:pt x="44378" y="212107"/>
                  </a:lnTo>
                  <a:lnTo>
                    <a:pt x="46639" y="209556"/>
                  </a:lnTo>
                  <a:lnTo>
                    <a:pt x="47799" y="206542"/>
                  </a:lnTo>
                  <a:lnTo>
                    <a:pt x="49353" y="203760"/>
                  </a:lnTo>
                  <a:lnTo>
                    <a:pt x="52001" y="200203"/>
                  </a:lnTo>
                  <a:lnTo>
                    <a:pt x="54108" y="198191"/>
                  </a:lnTo>
                  <a:lnTo>
                    <a:pt x="55511" y="196645"/>
                  </a:lnTo>
                  <a:lnTo>
                    <a:pt x="57854" y="194790"/>
                  </a:lnTo>
                  <a:lnTo>
                    <a:pt x="58948" y="194015"/>
                  </a:lnTo>
                  <a:lnTo>
                    <a:pt x="60124" y="193939"/>
                  </a:lnTo>
                  <a:lnTo>
                    <a:pt x="61382" y="194635"/>
                  </a:lnTo>
                  <a:lnTo>
                    <a:pt x="62170" y="195251"/>
                  </a:lnTo>
                  <a:lnTo>
                    <a:pt x="62646" y="196257"/>
                  </a:lnTo>
                  <a:lnTo>
                    <a:pt x="63278" y="197262"/>
                  </a:lnTo>
                  <a:lnTo>
                    <a:pt x="63838" y="199349"/>
                  </a:lnTo>
                  <a:lnTo>
                    <a:pt x="64312" y="200120"/>
                  </a:lnTo>
                  <a:lnTo>
                    <a:pt x="63786" y="204529"/>
                  </a:lnTo>
                  <a:lnTo>
                    <a:pt x="64628" y="215506"/>
                  </a:lnTo>
                  <a:lnTo>
                    <a:pt x="66137" y="219061"/>
                  </a:lnTo>
                  <a:lnTo>
                    <a:pt x="67137" y="220780"/>
                  </a:lnTo>
                  <a:lnTo>
                    <a:pt x="69133" y="222229"/>
                  </a:lnTo>
                  <a:lnTo>
                    <a:pt x="70230" y="221998"/>
                  </a:lnTo>
                  <a:lnTo>
                    <a:pt x="72577" y="220914"/>
                  </a:lnTo>
                  <a:lnTo>
                    <a:pt x="73361" y="220914"/>
                  </a:lnTo>
                  <a:lnTo>
                    <a:pt x="76256" y="219753"/>
                  </a:lnTo>
                  <a:lnTo>
                    <a:pt x="78602" y="218441"/>
                  </a:lnTo>
                  <a:lnTo>
                    <a:pt x="81102" y="216740"/>
                  </a:lnTo>
                  <a:lnTo>
                    <a:pt x="85009" y="213954"/>
                  </a:lnTo>
                  <a:lnTo>
                    <a:pt x="87744" y="212098"/>
                  </a:lnTo>
                  <a:lnTo>
                    <a:pt x="90867" y="209546"/>
                  </a:lnTo>
                  <a:lnTo>
                    <a:pt x="93056" y="208231"/>
                  </a:lnTo>
                  <a:lnTo>
                    <a:pt x="95711" y="206144"/>
                  </a:lnTo>
                  <a:lnTo>
                    <a:pt x="99547" y="204829"/>
                  </a:lnTo>
                  <a:lnTo>
                    <a:pt x="120023" y="191527"/>
                  </a:lnTo>
                  <a:lnTo>
                    <a:pt x="131290" y="186654"/>
                  </a:lnTo>
                  <a:lnTo>
                    <a:pt x="135670" y="184489"/>
                  </a:lnTo>
                  <a:lnTo>
                    <a:pt x="140912" y="182247"/>
                  </a:lnTo>
                  <a:lnTo>
                    <a:pt x="146938" y="179926"/>
                  </a:lnTo>
                  <a:lnTo>
                    <a:pt x="150380" y="178225"/>
                  </a:lnTo>
                  <a:lnTo>
                    <a:pt x="157963" y="173738"/>
                  </a:lnTo>
                  <a:lnTo>
                    <a:pt x="162577" y="171342"/>
                  </a:lnTo>
                  <a:lnTo>
                    <a:pt x="165784" y="169793"/>
                  </a:lnTo>
                  <a:lnTo>
                    <a:pt x="170560" y="168246"/>
                  </a:lnTo>
                  <a:lnTo>
                    <a:pt x="175958" y="165850"/>
                  </a:lnTo>
                  <a:lnTo>
                    <a:pt x="179949" y="164149"/>
                  </a:lnTo>
                  <a:lnTo>
                    <a:pt x="183626" y="162524"/>
                  </a:lnTo>
                  <a:lnTo>
                    <a:pt x="187617" y="161053"/>
                  </a:lnTo>
                  <a:lnTo>
                    <a:pt x="192393" y="159583"/>
                  </a:lnTo>
                  <a:lnTo>
                    <a:pt x="194921" y="159176"/>
                  </a:lnTo>
                  <a:lnTo>
                    <a:pt x="197012" y="158113"/>
                  </a:lnTo>
                  <a:lnTo>
                    <a:pt x="199907" y="156876"/>
                  </a:lnTo>
                  <a:lnTo>
                    <a:pt x="202746" y="155345"/>
                  </a:lnTo>
                  <a:lnTo>
                    <a:pt x="204577" y="155345"/>
                  </a:lnTo>
                  <a:lnTo>
                    <a:pt x="205743" y="155513"/>
                  </a:lnTo>
                  <a:lnTo>
                    <a:pt x="207574" y="156512"/>
                  </a:lnTo>
                  <a:lnTo>
                    <a:pt x="208574" y="157846"/>
                  </a:lnTo>
                  <a:lnTo>
                    <a:pt x="209406" y="159510"/>
                  </a:lnTo>
                  <a:lnTo>
                    <a:pt x="210738" y="160342"/>
                  </a:lnTo>
                  <a:lnTo>
                    <a:pt x="212735" y="159677"/>
                  </a:lnTo>
                  <a:lnTo>
                    <a:pt x="215566" y="157845"/>
                  </a:lnTo>
                  <a:lnTo>
                    <a:pt x="216898" y="154680"/>
                  </a:lnTo>
                  <a:lnTo>
                    <a:pt x="218729" y="153183"/>
                  </a:lnTo>
                  <a:lnTo>
                    <a:pt x="221726" y="152183"/>
                  </a:lnTo>
                  <a:lnTo>
                    <a:pt x="223558" y="151518"/>
                  </a:lnTo>
                  <a:lnTo>
                    <a:pt x="225389" y="151017"/>
                  </a:lnTo>
                  <a:lnTo>
                    <a:pt x="228553" y="149519"/>
                  </a:lnTo>
                  <a:lnTo>
                    <a:pt x="229885" y="149021"/>
                  </a:lnTo>
                  <a:lnTo>
                    <a:pt x="232330" y="148751"/>
                  </a:lnTo>
                  <a:lnTo>
                    <a:pt x="235687" y="145968"/>
                  </a:lnTo>
                  <a:lnTo>
                    <a:pt x="238496" y="143261"/>
                  </a:lnTo>
                  <a:lnTo>
                    <a:pt x="240674" y="139936"/>
                  </a:lnTo>
                  <a:lnTo>
                    <a:pt x="243240" y="135683"/>
                  </a:lnTo>
                  <a:lnTo>
                    <a:pt x="245655" y="132591"/>
                  </a:lnTo>
                  <a:lnTo>
                    <a:pt x="250878" y="126792"/>
                  </a:lnTo>
                  <a:lnTo>
                    <a:pt x="254073" y="122694"/>
                  </a:lnTo>
                  <a:lnTo>
                    <a:pt x="261103" y="117666"/>
                  </a:lnTo>
                  <a:lnTo>
                    <a:pt x="264938" y="115965"/>
                  </a:lnTo>
                  <a:lnTo>
                    <a:pt x="268689" y="113723"/>
                  </a:lnTo>
                  <a:lnTo>
                    <a:pt x="272209" y="111943"/>
                  </a:lnTo>
                  <a:lnTo>
                    <a:pt x="275258" y="110167"/>
                  </a:lnTo>
                  <a:lnTo>
                    <a:pt x="277601" y="108386"/>
                  </a:lnTo>
                  <a:lnTo>
                    <a:pt x="281196" y="106065"/>
                  </a:lnTo>
                  <a:lnTo>
                    <a:pt x="282838" y="105060"/>
                  </a:lnTo>
                  <a:lnTo>
                    <a:pt x="286118" y="102508"/>
                  </a:lnTo>
                  <a:lnTo>
                    <a:pt x="289165" y="100190"/>
                  </a:lnTo>
                  <a:lnTo>
                    <a:pt x="290380" y="99395"/>
                  </a:lnTo>
                  <a:lnTo>
                    <a:pt x="293541" y="97329"/>
                  </a:lnTo>
                  <a:lnTo>
                    <a:pt x="296897" y="94313"/>
                  </a:lnTo>
                  <a:lnTo>
                    <a:pt x="300886" y="92457"/>
                  </a:lnTo>
                  <a:lnTo>
                    <a:pt x="306981" y="88125"/>
                  </a:lnTo>
                  <a:lnTo>
                    <a:pt x="316126" y="82481"/>
                  </a:lnTo>
                  <a:lnTo>
                    <a:pt x="319410" y="80546"/>
                  </a:lnTo>
                  <a:lnTo>
                    <a:pt x="322063" y="78149"/>
                  </a:lnTo>
                  <a:lnTo>
                    <a:pt x="326134" y="76679"/>
                  </a:lnTo>
                  <a:lnTo>
                    <a:pt x="330984" y="74358"/>
                  </a:lnTo>
                  <a:lnTo>
                    <a:pt x="334900" y="73432"/>
                  </a:lnTo>
                  <a:lnTo>
                    <a:pt x="338505" y="73122"/>
                  </a:lnTo>
                  <a:lnTo>
                    <a:pt x="341641" y="72967"/>
                  </a:lnTo>
                  <a:lnTo>
                    <a:pt x="346578" y="72423"/>
                  </a:lnTo>
                  <a:lnTo>
                    <a:pt x="349555" y="71728"/>
                  </a:lnTo>
                  <a:lnTo>
                    <a:pt x="353160" y="71339"/>
                  </a:lnTo>
                  <a:lnTo>
                    <a:pt x="358409" y="70333"/>
                  </a:lnTo>
                  <a:lnTo>
                    <a:pt x="362635" y="68632"/>
                  </a:lnTo>
                  <a:lnTo>
                    <a:pt x="367662" y="65297"/>
                  </a:lnTo>
                  <a:lnTo>
                    <a:pt x="371206" y="62317"/>
                  </a:lnTo>
                  <a:lnTo>
                    <a:pt x="376055" y="59142"/>
                  </a:lnTo>
                  <a:lnTo>
                    <a:pt x="377920" y="57466"/>
                  </a:lnTo>
                  <a:lnTo>
                    <a:pt x="381090" y="55227"/>
                  </a:lnTo>
                  <a:lnTo>
                    <a:pt x="384448" y="52429"/>
                  </a:lnTo>
                  <a:lnTo>
                    <a:pt x="389110" y="50379"/>
                  </a:lnTo>
                  <a:lnTo>
                    <a:pt x="395451" y="49261"/>
                  </a:lnTo>
                  <a:lnTo>
                    <a:pt x="400672" y="49446"/>
                  </a:lnTo>
                  <a:lnTo>
                    <a:pt x="406827" y="50753"/>
                  </a:lnTo>
                  <a:lnTo>
                    <a:pt x="411862" y="52244"/>
                  </a:lnTo>
                  <a:lnTo>
                    <a:pt x="417458" y="53177"/>
                  </a:lnTo>
                  <a:lnTo>
                    <a:pt x="422120" y="53176"/>
                  </a:lnTo>
                  <a:lnTo>
                    <a:pt x="425664" y="53177"/>
                  </a:lnTo>
                  <a:lnTo>
                    <a:pt x="431631" y="52989"/>
                  </a:lnTo>
                  <a:lnTo>
                    <a:pt x="437226" y="51685"/>
                  </a:lnTo>
                  <a:lnTo>
                    <a:pt x="442821" y="48702"/>
                  </a:lnTo>
                  <a:lnTo>
                    <a:pt x="448072" y="46193"/>
                  </a:lnTo>
                  <a:lnTo>
                    <a:pt x="450341" y="45187"/>
                  </a:lnTo>
                  <a:lnTo>
                    <a:pt x="452218" y="44258"/>
                  </a:lnTo>
                  <a:lnTo>
                    <a:pt x="455352" y="43793"/>
                  </a:lnTo>
                  <a:lnTo>
                    <a:pt x="457700" y="42942"/>
                  </a:lnTo>
                  <a:lnTo>
                    <a:pt x="459815" y="42478"/>
                  </a:lnTo>
                  <a:lnTo>
                    <a:pt x="462008" y="41861"/>
                  </a:lnTo>
                  <a:lnTo>
                    <a:pt x="464124" y="41707"/>
                  </a:lnTo>
                  <a:lnTo>
                    <a:pt x="466555" y="41704"/>
                  </a:lnTo>
                  <a:lnTo>
                    <a:pt x="469768" y="41242"/>
                  </a:lnTo>
                  <a:lnTo>
                    <a:pt x="472979" y="40388"/>
                  </a:lnTo>
                  <a:lnTo>
                    <a:pt x="477131" y="39769"/>
                  </a:lnTo>
                  <a:lnTo>
                    <a:pt x="480339" y="38222"/>
                  </a:lnTo>
                  <a:lnTo>
                    <a:pt x="483702" y="36676"/>
                  </a:lnTo>
                  <a:lnTo>
                    <a:pt x="487301" y="35130"/>
                  </a:lnTo>
                  <a:lnTo>
                    <a:pt x="491135" y="33350"/>
                  </a:lnTo>
                  <a:lnTo>
                    <a:pt x="494890" y="31648"/>
                  </a:lnTo>
                  <a:lnTo>
                    <a:pt x="498168" y="28632"/>
                  </a:lnTo>
                  <a:lnTo>
                    <a:pt x="500824" y="26777"/>
                  </a:lnTo>
                  <a:lnTo>
                    <a:pt x="503323" y="24690"/>
                  </a:lnTo>
                  <a:lnTo>
                    <a:pt x="506991" y="21518"/>
                  </a:lnTo>
                  <a:lnTo>
                    <a:pt x="509883" y="19662"/>
                  </a:lnTo>
                  <a:lnTo>
                    <a:pt x="512227" y="17885"/>
                  </a:lnTo>
                  <a:lnTo>
                    <a:pt x="515818" y="14790"/>
                  </a:lnTo>
                  <a:lnTo>
                    <a:pt x="519804" y="12317"/>
                  </a:lnTo>
                  <a:lnTo>
                    <a:pt x="521129" y="10771"/>
                  </a:lnTo>
                  <a:lnTo>
                    <a:pt x="527210" y="7979"/>
                  </a:lnTo>
                  <a:lnTo>
                    <a:pt x="531532" y="5983"/>
                  </a:lnTo>
                  <a:lnTo>
                    <a:pt x="535854" y="3990"/>
                  </a:lnTo>
                  <a:lnTo>
                    <a:pt x="539511" y="2329"/>
                  </a:lnTo>
                  <a:lnTo>
                    <a:pt x="544830" y="334"/>
                  </a:lnTo>
                  <a:lnTo>
                    <a:pt x="549817" y="0"/>
                  </a:lnTo>
                  <a:lnTo>
                    <a:pt x="552477" y="333"/>
                  </a:lnTo>
                  <a:lnTo>
                    <a:pt x="557796" y="1995"/>
                  </a:lnTo>
                  <a:lnTo>
                    <a:pt x="562784" y="3326"/>
                  </a:lnTo>
                  <a:lnTo>
                    <a:pt x="565776" y="5321"/>
                  </a:lnTo>
                  <a:lnTo>
                    <a:pt x="569100" y="9310"/>
                  </a:lnTo>
                  <a:lnTo>
                    <a:pt x="570098" y="12633"/>
                  </a:lnTo>
                  <a:lnTo>
                    <a:pt x="573422" y="17618"/>
                  </a:lnTo>
                  <a:lnTo>
                    <a:pt x="575750" y="21609"/>
                  </a:lnTo>
                  <a:lnTo>
                    <a:pt x="576747" y="25932"/>
                  </a:lnTo>
                  <a:lnTo>
                    <a:pt x="579406" y="29586"/>
                  </a:lnTo>
                  <a:lnTo>
                    <a:pt x="582865" y="29771"/>
                  </a:lnTo>
                  <a:lnTo>
                    <a:pt x="586155" y="29000"/>
                  </a:lnTo>
                  <a:lnTo>
                    <a:pt x="587328" y="28304"/>
                  </a:lnTo>
                  <a:lnTo>
                    <a:pt x="589360" y="27144"/>
                  </a:lnTo>
                  <a:lnTo>
                    <a:pt x="590362" y="26357"/>
                  </a:lnTo>
                  <a:lnTo>
                    <a:pt x="591235" y="25674"/>
                  </a:lnTo>
                  <a:lnTo>
                    <a:pt x="592874" y="24203"/>
                  </a:lnTo>
                  <a:lnTo>
                    <a:pt x="595532" y="22657"/>
                  </a:lnTo>
                  <a:lnTo>
                    <a:pt x="597018" y="21883"/>
                  </a:lnTo>
                  <a:lnTo>
                    <a:pt x="600068" y="20261"/>
                  </a:lnTo>
                  <a:lnTo>
                    <a:pt x="604342" y="18286"/>
                  </a:lnTo>
                  <a:lnTo>
                    <a:pt x="607333" y="16621"/>
                  </a:lnTo>
                  <a:lnTo>
                    <a:pt x="610326" y="14959"/>
                  </a:lnTo>
                  <a:lnTo>
                    <a:pt x="611988" y="14298"/>
                  </a:lnTo>
                  <a:lnTo>
                    <a:pt x="615645" y="11634"/>
                  </a:lnTo>
                  <a:lnTo>
                    <a:pt x="616975" y="9975"/>
                  </a:lnTo>
                  <a:lnTo>
                    <a:pt x="619635" y="6983"/>
                  </a:lnTo>
                  <a:lnTo>
                    <a:pt x="621297" y="5650"/>
                  </a:lnTo>
                  <a:lnTo>
                    <a:pt x="623292" y="3656"/>
                  </a:lnTo>
                  <a:lnTo>
                    <a:pt x="626284" y="1995"/>
                  </a:lnTo>
                  <a:lnTo>
                    <a:pt x="629276" y="999"/>
                  </a:lnTo>
                  <a:lnTo>
                    <a:pt x="633598" y="664"/>
                  </a:lnTo>
                  <a:lnTo>
                    <a:pt x="636922" y="999"/>
                  </a:lnTo>
                  <a:lnTo>
                    <a:pt x="638917" y="2991"/>
                  </a:lnTo>
                  <a:lnTo>
                    <a:pt x="641910" y="6317"/>
                  </a:lnTo>
                  <a:lnTo>
                    <a:pt x="645567" y="8314"/>
                  </a:lnTo>
                  <a:lnTo>
                    <a:pt x="649556" y="9310"/>
                  </a:lnTo>
                  <a:lnTo>
                    <a:pt x="652542" y="7569"/>
                  </a:lnTo>
                  <a:lnTo>
                    <a:pt x="655677" y="7259"/>
                  </a:lnTo>
                  <a:lnTo>
                    <a:pt x="657557" y="6873"/>
                  </a:lnTo>
                  <a:lnTo>
                    <a:pt x="660691" y="6485"/>
                  </a:lnTo>
                  <a:lnTo>
                    <a:pt x="662246" y="6424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2" name="object 12">
              <a:extLst>
                <a:ext uri="{FF2B5EF4-FFF2-40B4-BE49-F238E27FC236}">
                  <a16:creationId xmlns:a16="http://schemas.microsoft.com/office/drawing/2014/main" id="{2B720C9A-CFDD-4882-8B65-FD8BBDC399F6}"/>
                </a:ext>
              </a:extLst>
            </p:cNvPr>
            <p:cNvSpPr/>
            <p:nvPr/>
          </p:nvSpPr>
          <p:spPr>
            <a:xfrm>
              <a:off x="9218290" y="701220"/>
              <a:ext cx="537696" cy="269707"/>
            </a:xfrm>
            <a:custGeom>
              <a:avLst/>
              <a:gdLst/>
              <a:ahLst/>
              <a:cxnLst/>
              <a:rect l="l" t="t" r="r" b="b"/>
              <a:pathLst>
                <a:path w="832516" h="417588">
                  <a:moveTo>
                    <a:pt x="778991" y="0"/>
                  </a:moveTo>
                  <a:lnTo>
                    <a:pt x="782800" y="190"/>
                  </a:lnTo>
                  <a:lnTo>
                    <a:pt x="786038" y="1333"/>
                  </a:lnTo>
                  <a:lnTo>
                    <a:pt x="788705" y="2095"/>
                  </a:lnTo>
                  <a:lnTo>
                    <a:pt x="790609" y="3809"/>
                  </a:lnTo>
                  <a:lnTo>
                    <a:pt x="793847" y="6476"/>
                  </a:lnTo>
                  <a:lnTo>
                    <a:pt x="795942" y="9139"/>
                  </a:lnTo>
                  <a:lnTo>
                    <a:pt x="797656" y="11236"/>
                  </a:lnTo>
                  <a:lnTo>
                    <a:pt x="798799" y="12569"/>
                  </a:lnTo>
                  <a:lnTo>
                    <a:pt x="799371" y="14474"/>
                  </a:lnTo>
                  <a:lnTo>
                    <a:pt x="800133" y="16758"/>
                  </a:lnTo>
                  <a:lnTo>
                    <a:pt x="800132" y="18663"/>
                  </a:lnTo>
                  <a:lnTo>
                    <a:pt x="800323" y="20950"/>
                  </a:lnTo>
                  <a:lnTo>
                    <a:pt x="801847" y="23046"/>
                  </a:lnTo>
                  <a:lnTo>
                    <a:pt x="802608" y="24759"/>
                  </a:lnTo>
                  <a:lnTo>
                    <a:pt x="802600" y="29155"/>
                  </a:lnTo>
                  <a:lnTo>
                    <a:pt x="806895" y="30427"/>
                  </a:lnTo>
                  <a:lnTo>
                    <a:pt x="810026" y="32086"/>
                  </a:lnTo>
                  <a:lnTo>
                    <a:pt x="810946" y="35400"/>
                  </a:lnTo>
                  <a:lnTo>
                    <a:pt x="810394" y="38164"/>
                  </a:lnTo>
                  <a:lnTo>
                    <a:pt x="809628" y="41017"/>
                  </a:lnTo>
                  <a:lnTo>
                    <a:pt x="808750" y="44531"/>
                  </a:lnTo>
                  <a:lnTo>
                    <a:pt x="808530" y="48049"/>
                  </a:lnTo>
                  <a:lnTo>
                    <a:pt x="808091" y="52220"/>
                  </a:lnTo>
                  <a:lnTo>
                    <a:pt x="808091" y="54853"/>
                  </a:lnTo>
                  <a:lnTo>
                    <a:pt x="808091" y="57053"/>
                  </a:lnTo>
                  <a:lnTo>
                    <a:pt x="808091" y="60127"/>
                  </a:lnTo>
                  <a:lnTo>
                    <a:pt x="808091" y="62101"/>
                  </a:lnTo>
                  <a:lnTo>
                    <a:pt x="808310" y="65178"/>
                  </a:lnTo>
                  <a:lnTo>
                    <a:pt x="807212" y="67815"/>
                  </a:lnTo>
                  <a:lnTo>
                    <a:pt x="806773" y="70452"/>
                  </a:lnTo>
                  <a:lnTo>
                    <a:pt x="806624" y="77915"/>
                  </a:lnTo>
                  <a:lnTo>
                    <a:pt x="806398" y="79613"/>
                  </a:lnTo>
                  <a:lnTo>
                    <a:pt x="806264" y="84021"/>
                  </a:lnTo>
                  <a:lnTo>
                    <a:pt x="806040" y="86032"/>
                  </a:lnTo>
                  <a:lnTo>
                    <a:pt x="805908" y="87982"/>
                  </a:lnTo>
                  <a:lnTo>
                    <a:pt x="807558" y="89623"/>
                  </a:lnTo>
                  <a:lnTo>
                    <a:pt x="808680" y="91585"/>
                  </a:lnTo>
                  <a:lnTo>
                    <a:pt x="810362" y="93268"/>
                  </a:lnTo>
                  <a:lnTo>
                    <a:pt x="812606" y="96634"/>
                  </a:lnTo>
                  <a:lnTo>
                    <a:pt x="813728" y="100000"/>
                  </a:lnTo>
                  <a:lnTo>
                    <a:pt x="814008" y="102806"/>
                  </a:lnTo>
                  <a:lnTo>
                    <a:pt x="814008" y="106448"/>
                  </a:lnTo>
                  <a:lnTo>
                    <a:pt x="812669" y="109067"/>
                  </a:lnTo>
                  <a:lnTo>
                    <a:pt x="812367" y="111463"/>
                  </a:lnTo>
                  <a:lnTo>
                    <a:pt x="812062" y="113089"/>
                  </a:lnTo>
                  <a:lnTo>
                    <a:pt x="811530" y="116257"/>
                  </a:lnTo>
                  <a:lnTo>
                    <a:pt x="811542" y="118423"/>
                  </a:lnTo>
                  <a:lnTo>
                    <a:pt x="811317" y="120431"/>
                  </a:lnTo>
                  <a:lnTo>
                    <a:pt x="811015" y="122752"/>
                  </a:lnTo>
                  <a:lnTo>
                    <a:pt x="810478" y="125070"/>
                  </a:lnTo>
                  <a:lnTo>
                    <a:pt x="810408" y="126540"/>
                  </a:lnTo>
                  <a:lnTo>
                    <a:pt x="810106" y="128781"/>
                  </a:lnTo>
                  <a:lnTo>
                    <a:pt x="809886" y="131873"/>
                  </a:lnTo>
                  <a:lnTo>
                    <a:pt x="809977" y="134271"/>
                  </a:lnTo>
                  <a:lnTo>
                    <a:pt x="810220" y="135583"/>
                  </a:lnTo>
                  <a:lnTo>
                    <a:pt x="811484" y="138699"/>
                  </a:lnTo>
                  <a:lnTo>
                    <a:pt x="814289" y="141782"/>
                  </a:lnTo>
                  <a:lnTo>
                    <a:pt x="817654" y="144028"/>
                  </a:lnTo>
                  <a:lnTo>
                    <a:pt x="823823" y="146552"/>
                  </a:lnTo>
                  <a:lnTo>
                    <a:pt x="828871" y="149076"/>
                  </a:lnTo>
                  <a:lnTo>
                    <a:pt x="831675" y="153283"/>
                  </a:lnTo>
                  <a:lnTo>
                    <a:pt x="832516" y="155525"/>
                  </a:lnTo>
                  <a:lnTo>
                    <a:pt x="832236" y="157767"/>
                  </a:lnTo>
                  <a:lnTo>
                    <a:pt x="829151" y="161974"/>
                  </a:lnTo>
                  <a:lnTo>
                    <a:pt x="817543" y="174486"/>
                  </a:lnTo>
                  <a:lnTo>
                    <a:pt x="810994" y="172560"/>
                  </a:lnTo>
                  <a:lnTo>
                    <a:pt x="807335" y="171980"/>
                  </a:lnTo>
                  <a:lnTo>
                    <a:pt x="803290" y="171212"/>
                  </a:lnTo>
                  <a:lnTo>
                    <a:pt x="799245" y="170826"/>
                  </a:lnTo>
                  <a:lnTo>
                    <a:pt x="794262" y="169708"/>
                  </a:lnTo>
                  <a:lnTo>
                    <a:pt x="793771" y="169544"/>
                  </a:lnTo>
                  <a:lnTo>
                    <a:pt x="789514" y="169708"/>
                  </a:lnTo>
                  <a:lnTo>
                    <a:pt x="782965" y="169872"/>
                  </a:lnTo>
                  <a:lnTo>
                    <a:pt x="781328" y="170036"/>
                  </a:lnTo>
                  <a:lnTo>
                    <a:pt x="778381" y="171673"/>
                  </a:lnTo>
                  <a:lnTo>
                    <a:pt x="776580" y="171837"/>
                  </a:lnTo>
                  <a:lnTo>
                    <a:pt x="772978" y="172165"/>
                  </a:lnTo>
                  <a:lnTo>
                    <a:pt x="769867" y="171837"/>
                  </a:lnTo>
                  <a:lnTo>
                    <a:pt x="765611" y="172490"/>
                  </a:lnTo>
                  <a:lnTo>
                    <a:pt x="756769" y="174292"/>
                  </a:lnTo>
                  <a:lnTo>
                    <a:pt x="750030" y="175711"/>
                  </a:lnTo>
                  <a:lnTo>
                    <a:pt x="745402" y="176674"/>
                  </a:lnTo>
                  <a:lnTo>
                    <a:pt x="740947" y="178019"/>
                  </a:lnTo>
                  <a:lnTo>
                    <a:pt x="735878" y="179544"/>
                  </a:lnTo>
                  <a:lnTo>
                    <a:pt x="732061" y="181248"/>
                  </a:lnTo>
                  <a:lnTo>
                    <a:pt x="728056" y="183466"/>
                  </a:lnTo>
                  <a:lnTo>
                    <a:pt x="722811" y="187044"/>
                  </a:lnTo>
                  <a:lnTo>
                    <a:pt x="718758" y="189422"/>
                  </a:lnTo>
                  <a:lnTo>
                    <a:pt x="715302" y="192284"/>
                  </a:lnTo>
                  <a:lnTo>
                    <a:pt x="713037" y="195504"/>
                  </a:lnTo>
                  <a:lnTo>
                    <a:pt x="710534" y="198839"/>
                  </a:lnTo>
                  <a:lnTo>
                    <a:pt x="706362" y="203845"/>
                  </a:lnTo>
                  <a:lnTo>
                    <a:pt x="704217" y="208377"/>
                  </a:lnTo>
                  <a:lnTo>
                    <a:pt x="703010" y="210850"/>
                  </a:lnTo>
                  <a:lnTo>
                    <a:pt x="700842" y="214656"/>
                  </a:lnTo>
                  <a:lnTo>
                    <a:pt x="698125" y="218329"/>
                  </a:lnTo>
                  <a:lnTo>
                    <a:pt x="695015" y="221941"/>
                  </a:lnTo>
                  <a:lnTo>
                    <a:pt x="687192" y="226363"/>
                  </a:lnTo>
                  <a:lnTo>
                    <a:pt x="682590" y="226062"/>
                  </a:lnTo>
                  <a:lnTo>
                    <a:pt x="680385" y="226914"/>
                  </a:lnTo>
                  <a:lnTo>
                    <a:pt x="679368" y="228098"/>
                  </a:lnTo>
                  <a:lnTo>
                    <a:pt x="678860" y="230133"/>
                  </a:lnTo>
                  <a:lnTo>
                    <a:pt x="679382" y="232800"/>
                  </a:lnTo>
                  <a:lnTo>
                    <a:pt x="678181" y="234034"/>
                  </a:lnTo>
                  <a:lnTo>
                    <a:pt x="675298" y="238444"/>
                  </a:lnTo>
                  <a:lnTo>
                    <a:pt x="672245" y="242004"/>
                  </a:lnTo>
                  <a:lnTo>
                    <a:pt x="669024" y="243700"/>
                  </a:lnTo>
                  <a:lnTo>
                    <a:pt x="666790" y="245549"/>
                  </a:lnTo>
                  <a:lnTo>
                    <a:pt x="663840" y="245209"/>
                  </a:lnTo>
                  <a:lnTo>
                    <a:pt x="661384" y="244228"/>
                  </a:lnTo>
                  <a:lnTo>
                    <a:pt x="659664" y="243982"/>
                  </a:lnTo>
                  <a:lnTo>
                    <a:pt x="655980" y="245209"/>
                  </a:lnTo>
                  <a:lnTo>
                    <a:pt x="652541" y="245455"/>
                  </a:lnTo>
                  <a:lnTo>
                    <a:pt x="651313" y="243736"/>
                  </a:lnTo>
                  <a:lnTo>
                    <a:pt x="648119" y="242017"/>
                  </a:lnTo>
                  <a:lnTo>
                    <a:pt x="645172" y="241527"/>
                  </a:lnTo>
                  <a:lnTo>
                    <a:pt x="641978" y="242263"/>
                  </a:lnTo>
                  <a:lnTo>
                    <a:pt x="640013" y="243490"/>
                  </a:lnTo>
                  <a:lnTo>
                    <a:pt x="636575" y="245209"/>
                  </a:lnTo>
                  <a:lnTo>
                    <a:pt x="629943" y="246193"/>
                  </a:lnTo>
                  <a:lnTo>
                    <a:pt x="625275" y="247913"/>
                  </a:lnTo>
                  <a:lnTo>
                    <a:pt x="621247" y="251789"/>
                  </a:lnTo>
                  <a:lnTo>
                    <a:pt x="619094" y="253225"/>
                  </a:lnTo>
                  <a:lnTo>
                    <a:pt x="618376" y="254659"/>
                  </a:lnTo>
                  <a:lnTo>
                    <a:pt x="617300" y="257171"/>
                  </a:lnTo>
                  <a:lnTo>
                    <a:pt x="616941" y="262554"/>
                  </a:lnTo>
                  <a:lnTo>
                    <a:pt x="616223" y="265425"/>
                  </a:lnTo>
                  <a:lnTo>
                    <a:pt x="614070" y="267579"/>
                  </a:lnTo>
                  <a:lnTo>
                    <a:pt x="611917" y="270449"/>
                  </a:lnTo>
                  <a:lnTo>
                    <a:pt x="609405" y="272961"/>
                  </a:lnTo>
                  <a:lnTo>
                    <a:pt x="607970" y="274757"/>
                  </a:lnTo>
                  <a:lnTo>
                    <a:pt x="607252" y="276190"/>
                  </a:lnTo>
                  <a:lnTo>
                    <a:pt x="603664" y="281932"/>
                  </a:lnTo>
                  <a:lnTo>
                    <a:pt x="597805" y="289182"/>
                  </a:lnTo>
                  <a:lnTo>
                    <a:pt x="596280" y="293423"/>
                  </a:lnTo>
                  <a:lnTo>
                    <a:pt x="595091" y="294711"/>
                  </a:lnTo>
                  <a:lnTo>
                    <a:pt x="591688" y="300501"/>
                  </a:lnTo>
                  <a:lnTo>
                    <a:pt x="590976" y="302001"/>
                  </a:lnTo>
                  <a:lnTo>
                    <a:pt x="587241" y="305561"/>
                  </a:lnTo>
                  <a:lnTo>
                    <a:pt x="576848" y="318760"/>
                  </a:lnTo>
                  <a:lnTo>
                    <a:pt x="575051" y="320382"/>
                  </a:lnTo>
                  <a:lnTo>
                    <a:pt x="572745" y="322798"/>
                  </a:lnTo>
                  <a:lnTo>
                    <a:pt x="567185" y="325583"/>
                  </a:lnTo>
                  <a:lnTo>
                    <a:pt x="562606" y="327627"/>
                  </a:lnTo>
                  <a:lnTo>
                    <a:pt x="561285" y="327682"/>
                  </a:lnTo>
                  <a:lnTo>
                    <a:pt x="558566" y="327794"/>
                  </a:lnTo>
                  <a:lnTo>
                    <a:pt x="555020" y="326218"/>
                  </a:lnTo>
                  <a:lnTo>
                    <a:pt x="547268" y="323399"/>
                  </a:lnTo>
                  <a:lnTo>
                    <a:pt x="538812" y="322342"/>
                  </a:lnTo>
                  <a:lnTo>
                    <a:pt x="526127" y="321285"/>
                  </a:lnTo>
                  <a:lnTo>
                    <a:pt x="521194" y="322341"/>
                  </a:lnTo>
                  <a:lnTo>
                    <a:pt x="514500" y="324811"/>
                  </a:lnTo>
                  <a:lnTo>
                    <a:pt x="507101" y="327983"/>
                  </a:lnTo>
                  <a:lnTo>
                    <a:pt x="501463" y="329741"/>
                  </a:lnTo>
                  <a:lnTo>
                    <a:pt x="495121" y="332560"/>
                  </a:lnTo>
                  <a:lnTo>
                    <a:pt x="490541" y="334325"/>
                  </a:lnTo>
                  <a:lnTo>
                    <a:pt x="486664" y="335732"/>
                  </a:lnTo>
                  <a:lnTo>
                    <a:pt x="481027" y="336789"/>
                  </a:lnTo>
                  <a:lnTo>
                    <a:pt x="472570" y="338903"/>
                  </a:lnTo>
                  <a:lnTo>
                    <a:pt x="469399" y="340312"/>
                  </a:lnTo>
                  <a:lnTo>
                    <a:pt x="463762" y="341370"/>
                  </a:lnTo>
                  <a:lnTo>
                    <a:pt x="460943" y="341370"/>
                  </a:lnTo>
                  <a:lnTo>
                    <a:pt x="456715" y="341722"/>
                  </a:lnTo>
                  <a:lnTo>
                    <a:pt x="451430" y="342427"/>
                  </a:lnTo>
                  <a:lnTo>
                    <a:pt x="444383" y="344894"/>
                  </a:lnTo>
                  <a:lnTo>
                    <a:pt x="439803" y="348770"/>
                  </a:lnTo>
                  <a:lnTo>
                    <a:pt x="434870" y="351589"/>
                  </a:lnTo>
                  <a:lnTo>
                    <a:pt x="430642" y="353350"/>
                  </a:lnTo>
                  <a:lnTo>
                    <a:pt x="425709" y="353350"/>
                  </a:lnTo>
                  <a:lnTo>
                    <a:pt x="418662" y="353702"/>
                  </a:lnTo>
                  <a:lnTo>
                    <a:pt x="415843" y="355464"/>
                  </a:lnTo>
                  <a:lnTo>
                    <a:pt x="410967" y="357259"/>
                  </a:lnTo>
                  <a:lnTo>
                    <a:pt x="407532" y="358794"/>
                  </a:lnTo>
                  <a:lnTo>
                    <a:pt x="399564" y="359897"/>
                  </a:lnTo>
                  <a:lnTo>
                    <a:pt x="390463" y="360966"/>
                  </a:lnTo>
                  <a:lnTo>
                    <a:pt x="377989" y="363195"/>
                  </a:lnTo>
                  <a:lnTo>
                    <a:pt x="364177" y="368541"/>
                  </a:lnTo>
                  <a:lnTo>
                    <a:pt x="356158" y="373442"/>
                  </a:lnTo>
                  <a:lnTo>
                    <a:pt x="347692" y="380571"/>
                  </a:lnTo>
                  <a:lnTo>
                    <a:pt x="340119" y="385027"/>
                  </a:lnTo>
                  <a:lnTo>
                    <a:pt x="332099" y="391710"/>
                  </a:lnTo>
                  <a:lnTo>
                    <a:pt x="324525" y="395273"/>
                  </a:lnTo>
                  <a:lnTo>
                    <a:pt x="314723" y="401066"/>
                  </a:lnTo>
                  <a:lnTo>
                    <a:pt x="301802" y="404185"/>
                  </a:lnTo>
                  <a:lnTo>
                    <a:pt x="289328" y="404629"/>
                  </a:lnTo>
                  <a:lnTo>
                    <a:pt x="275071" y="404629"/>
                  </a:lnTo>
                  <a:lnTo>
                    <a:pt x="265715" y="404186"/>
                  </a:lnTo>
                  <a:lnTo>
                    <a:pt x="255022" y="404629"/>
                  </a:lnTo>
                  <a:lnTo>
                    <a:pt x="247002" y="404186"/>
                  </a:lnTo>
                  <a:lnTo>
                    <a:pt x="237646" y="405076"/>
                  </a:lnTo>
                  <a:lnTo>
                    <a:pt x="228735" y="406859"/>
                  </a:lnTo>
                  <a:lnTo>
                    <a:pt x="225617" y="408639"/>
                  </a:lnTo>
                  <a:lnTo>
                    <a:pt x="217392" y="411992"/>
                  </a:lnTo>
                  <a:lnTo>
                    <a:pt x="215494" y="413077"/>
                  </a:lnTo>
                  <a:lnTo>
                    <a:pt x="212399" y="413514"/>
                  </a:lnTo>
                  <a:lnTo>
                    <a:pt x="210005" y="413924"/>
                  </a:lnTo>
                  <a:lnTo>
                    <a:pt x="207549" y="414720"/>
                  </a:lnTo>
                  <a:lnTo>
                    <a:pt x="203277" y="416677"/>
                  </a:lnTo>
                  <a:lnTo>
                    <a:pt x="198443" y="416491"/>
                  </a:lnTo>
                  <a:lnTo>
                    <a:pt x="193876" y="417065"/>
                  </a:lnTo>
                  <a:lnTo>
                    <a:pt x="190629" y="417588"/>
                  </a:lnTo>
                  <a:lnTo>
                    <a:pt x="185873" y="417396"/>
                  </a:lnTo>
                  <a:lnTo>
                    <a:pt x="183123" y="416813"/>
                  </a:lnTo>
                  <a:lnTo>
                    <a:pt x="177242" y="415817"/>
                  </a:lnTo>
                  <a:lnTo>
                    <a:pt x="172857" y="413445"/>
                  </a:lnTo>
                  <a:lnTo>
                    <a:pt x="169144" y="412205"/>
                  </a:lnTo>
                  <a:lnTo>
                    <a:pt x="166167" y="410006"/>
                  </a:lnTo>
                  <a:lnTo>
                    <a:pt x="164164" y="408697"/>
                  </a:lnTo>
                  <a:lnTo>
                    <a:pt x="161609" y="407254"/>
                  </a:lnTo>
                  <a:lnTo>
                    <a:pt x="159213" y="405881"/>
                  </a:lnTo>
                  <a:lnTo>
                    <a:pt x="156936" y="403654"/>
                  </a:lnTo>
                  <a:lnTo>
                    <a:pt x="155284" y="401476"/>
                  </a:lnTo>
                  <a:lnTo>
                    <a:pt x="152803" y="399954"/>
                  </a:lnTo>
                  <a:lnTo>
                    <a:pt x="151263" y="398547"/>
                  </a:lnTo>
                  <a:lnTo>
                    <a:pt x="147904" y="396519"/>
                  </a:lnTo>
                  <a:lnTo>
                    <a:pt x="146751" y="395920"/>
                  </a:lnTo>
                  <a:lnTo>
                    <a:pt x="145833" y="395443"/>
                  </a:lnTo>
                  <a:lnTo>
                    <a:pt x="142890" y="394016"/>
                  </a:lnTo>
                  <a:lnTo>
                    <a:pt x="140613" y="391789"/>
                  </a:lnTo>
                  <a:lnTo>
                    <a:pt x="139765" y="390200"/>
                  </a:lnTo>
                  <a:lnTo>
                    <a:pt x="139322" y="388979"/>
                  </a:lnTo>
                  <a:lnTo>
                    <a:pt x="138652" y="387922"/>
                  </a:lnTo>
                  <a:lnTo>
                    <a:pt x="137895" y="384857"/>
                  </a:lnTo>
                  <a:lnTo>
                    <a:pt x="137282" y="383335"/>
                  </a:lnTo>
                  <a:lnTo>
                    <a:pt x="136751" y="380106"/>
                  </a:lnTo>
                  <a:lnTo>
                    <a:pt x="136379" y="378730"/>
                  </a:lnTo>
                  <a:lnTo>
                    <a:pt x="135923" y="377199"/>
                  </a:lnTo>
                  <a:lnTo>
                    <a:pt x="135432" y="374899"/>
                  </a:lnTo>
                  <a:lnTo>
                    <a:pt x="134164" y="372630"/>
                  </a:lnTo>
                  <a:lnTo>
                    <a:pt x="133012" y="371206"/>
                  </a:lnTo>
                  <a:lnTo>
                    <a:pt x="131559" y="370027"/>
                  </a:lnTo>
                  <a:lnTo>
                    <a:pt x="129643" y="368946"/>
                  </a:lnTo>
                  <a:lnTo>
                    <a:pt x="128130" y="368158"/>
                  </a:lnTo>
                  <a:lnTo>
                    <a:pt x="126370" y="367068"/>
                  </a:lnTo>
                  <a:lnTo>
                    <a:pt x="120778" y="365598"/>
                  </a:lnTo>
                  <a:lnTo>
                    <a:pt x="118279" y="365391"/>
                  </a:lnTo>
                  <a:lnTo>
                    <a:pt x="116124" y="365944"/>
                  </a:lnTo>
                  <a:lnTo>
                    <a:pt x="114577" y="366163"/>
                  </a:lnTo>
                  <a:lnTo>
                    <a:pt x="111733" y="366977"/>
                  </a:lnTo>
                  <a:lnTo>
                    <a:pt x="109601" y="368071"/>
                  </a:lnTo>
                  <a:lnTo>
                    <a:pt x="108301" y="368590"/>
                  </a:lnTo>
                  <a:lnTo>
                    <a:pt x="107095" y="369489"/>
                  </a:lnTo>
                  <a:lnTo>
                    <a:pt x="105525" y="370947"/>
                  </a:lnTo>
                  <a:lnTo>
                    <a:pt x="103985" y="371321"/>
                  </a:lnTo>
                  <a:lnTo>
                    <a:pt x="101769" y="372263"/>
                  </a:lnTo>
                  <a:lnTo>
                    <a:pt x="98773" y="373161"/>
                  </a:lnTo>
                  <a:lnTo>
                    <a:pt x="97156" y="373539"/>
                  </a:lnTo>
                  <a:lnTo>
                    <a:pt x="93054" y="374095"/>
                  </a:lnTo>
                  <a:lnTo>
                    <a:pt x="91903" y="374450"/>
                  </a:lnTo>
                  <a:lnTo>
                    <a:pt x="90461" y="375285"/>
                  </a:lnTo>
                  <a:lnTo>
                    <a:pt x="88178" y="376460"/>
                  </a:lnTo>
                  <a:lnTo>
                    <a:pt x="87495" y="376877"/>
                  </a:lnTo>
                  <a:lnTo>
                    <a:pt x="85993" y="378101"/>
                  </a:lnTo>
                  <a:lnTo>
                    <a:pt x="84787" y="379000"/>
                  </a:lnTo>
                  <a:lnTo>
                    <a:pt x="82868" y="379623"/>
                  </a:lnTo>
                  <a:lnTo>
                    <a:pt x="82186" y="380036"/>
                  </a:lnTo>
                  <a:lnTo>
                    <a:pt x="79600" y="380914"/>
                  </a:lnTo>
                  <a:lnTo>
                    <a:pt x="76952" y="382615"/>
                  </a:lnTo>
                  <a:lnTo>
                    <a:pt x="73738" y="383560"/>
                  </a:lnTo>
                  <a:lnTo>
                    <a:pt x="72415" y="383559"/>
                  </a:lnTo>
                  <a:lnTo>
                    <a:pt x="69851" y="382712"/>
                  </a:lnTo>
                  <a:lnTo>
                    <a:pt x="68141" y="382785"/>
                  </a:lnTo>
                  <a:lnTo>
                    <a:pt x="66986" y="383064"/>
                  </a:lnTo>
                  <a:lnTo>
                    <a:pt x="64382" y="382241"/>
                  </a:lnTo>
                  <a:lnTo>
                    <a:pt x="61392" y="381515"/>
                  </a:lnTo>
                  <a:lnTo>
                    <a:pt x="59750" y="381351"/>
                  </a:lnTo>
                  <a:lnTo>
                    <a:pt x="57398" y="380984"/>
                  </a:lnTo>
                  <a:lnTo>
                    <a:pt x="56145" y="380801"/>
                  </a:lnTo>
                  <a:lnTo>
                    <a:pt x="54888" y="380543"/>
                  </a:lnTo>
                  <a:lnTo>
                    <a:pt x="52401" y="382107"/>
                  </a:lnTo>
                  <a:lnTo>
                    <a:pt x="52589" y="381791"/>
                  </a:lnTo>
                  <a:lnTo>
                    <a:pt x="52891" y="381403"/>
                  </a:lnTo>
                  <a:lnTo>
                    <a:pt x="53041" y="381051"/>
                  </a:lnTo>
                  <a:lnTo>
                    <a:pt x="53031" y="380431"/>
                  </a:lnTo>
                  <a:lnTo>
                    <a:pt x="52949" y="380084"/>
                  </a:lnTo>
                  <a:lnTo>
                    <a:pt x="53255" y="379847"/>
                  </a:lnTo>
                  <a:lnTo>
                    <a:pt x="53675" y="379610"/>
                  </a:lnTo>
                  <a:lnTo>
                    <a:pt x="53862" y="379222"/>
                  </a:lnTo>
                  <a:lnTo>
                    <a:pt x="53663" y="378833"/>
                  </a:lnTo>
                  <a:lnTo>
                    <a:pt x="53426" y="378450"/>
                  </a:lnTo>
                  <a:lnTo>
                    <a:pt x="53344" y="378104"/>
                  </a:lnTo>
                  <a:lnTo>
                    <a:pt x="53336" y="377563"/>
                  </a:lnTo>
                  <a:lnTo>
                    <a:pt x="53366" y="377095"/>
                  </a:lnTo>
                  <a:lnTo>
                    <a:pt x="53515" y="376707"/>
                  </a:lnTo>
                  <a:lnTo>
                    <a:pt x="53509" y="376281"/>
                  </a:lnTo>
                  <a:lnTo>
                    <a:pt x="53427" y="375935"/>
                  </a:lnTo>
                  <a:lnTo>
                    <a:pt x="53076" y="375704"/>
                  </a:lnTo>
                  <a:lnTo>
                    <a:pt x="53069" y="375279"/>
                  </a:lnTo>
                  <a:lnTo>
                    <a:pt x="53374" y="375048"/>
                  </a:lnTo>
                  <a:lnTo>
                    <a:pt x="53561" y="374617"/>
                  </a:lnTo>
                  <a:lnTo>
                    <a:pt x="53593" y="374191"/>
                  </a:lnTo>
                  <a:lnTo>
                    <a:pt x="53899" y="373991"/>
                  </a:lnTo>
                  <a:lnTo>
                    <a:pt x="54087" y="373681"/>
                  </a:lnTo>
                  <a:lnTo>
                    <a:pt x="54158" y="373256"/>
                  </a:lnTo>
                  <a:lnTo>
                    <a:pt x="53922" y="372989"/>
                  </a:lnTo>
                  <a:lnTo>
                    <a:pt x="53725" y="372679"/>
                  </a:lnTo>
                  <a:lnTo>
                    <a:pt x="53680" y="372290"/>
                  </a:lnTo>
                  <a:lnTo>
                    <a:pt x="53597" y="371907"/>
                  </a:lnTo>
                  <a:lnTo>
                    <a:pt x="53747" y="371554"/>
                  </a:lnTo>
                  <a:lnTo>
                    <a:pt x="54089" y="371239"/>
                  </a:lnTo>
                  <a:lnTo>
                    <a:pt x="54316" y="370965"/>
                  </a:lnTo>
                  <a:lnTo>
                    <a:pt x="54503" y="370540"/>
                  </a:lnTo>
                  <a:lnTo>
                    <a:pt x="54303" y="370115"/>
                  </a:lnTo>
                  <a:lnTo>
                    <a:pt x="54068" y="369848"/>
                  </a:lnTo>
                  <a:lnTo>
                    <a:pt x="53869" y="369465"/>
                  </a:lnTo>
                  <a:lnTo>
                    <a:pt x="53862" y="369039"/>
                  </a:lnTo>
                  <a:lnTo>
                    <a:pt x="53856" y="368615"/>
                  </a:lnTo>
                  <a:lnTo>
                    <a:pt x="53735" y="368262"/>
                  </a:lnTo>
                  <a:lnTo>
                    <a:pt x="53461" y="367995"/>
                  </a:lnTo>
                  <a:lnTo>
                    <a:pt x="53111" y="367806"/>
                  </a:lnTo>
                  <a:lnTo>
                    <a:pt x="52687" y="367812"/>
                  </a:lnTo>
                  <a:lnTo>
                    <a:pt x="52488" y="367466"/>
                  </a:lnTo>
                  <a:lnTo>
                    <a:pt x="52558" y="366961"/>
                  </a:lnTo>
                  <a:lnTo>
                    <a:pt x="52628" y="366537"/>
                  </a:lnTo>
                  <a:lnTo>
                    <a:pt x="52699" y="366111"/>
                  </a:lnTo>
                  <a:lnTo>
                    <a:pt x="52692" y="365643"/>
                  </a:lnTo>
                  <a:lnTo>
                    <a:pt x="52531" y="365224"/>
                  </a:lnTo>
                  <a:lnTo>
                    <a:pt x="52295" y="364957"/>
                  </a:lnTo>
                  <a:lnTo>
                    <a:pt x="51909" y="364884"/>
                  </a:lnTo>
                  <a:lnTo>
                    <a:pt x="51407" y="364847"/>
                  </a:lnTo>
                  <a:lnTo>
                    <a:pt x="51170" y="364508"/>
                  </a:lnTo>
                  <a:lnTo>
                    <a:pt x="51049" y="364118"/>
                  </a:lnTo>
                  <a:lnTo>
                    <a:pt x="51004" y="363729"/>
                  </a:lnTo>
                  <a:lnTo>
                    <a:pt x="50768" y="363462"/>
                  </a:lnTo>
                  <a:lnTo>
                    <a:pt x="50381" y="363432"/>
                  </a:lnTo>
                  <a:lnTo>
                    <a:pt x="50076" y="363626"/>
                  </a:lnTo>
                  <a:lnTo>
                    <a:pt x="49926" y="363978"/>
                  </a:lnTo>
                  <a:lnTo>
                    <a:pt x="49624" y="364331"/>
                  </a:lnTo>
                  <a:lnTo>
                    <a:pt x="49202" y="364495"/>
                  </a:lnTo>
                  <a:lnTo>
                    <a:pt x="48699" y="364422"/>
                  </a:lnTo>
                  <a:lnTo>
                    <a:pt x="48386" y="364118"/>
                  </a:lnTo>
                  <a:lnTo>
                    <a:pt x="48187" y="363730"/>
                  </a:lnTo>
                  <a:lnTo>
                    <a:pt x="48179" y="363268"/>
                  </a:lnTo>
                  <a:lnTo>
                    <a:pt x="48171" y="362685"/>
                  </a:lnTo>
                  <a:lnTo>
                    <a:pt x="48473" y="362259"/>
                  </a:lnTo>
                  <a:lnTo>
                    <a:pt x="48621" y="361828"/>
                  </a:lnTo>
                  <a:lnTo>
                    <a:pt x="48847" y="361439"/>
                  </a:lnTo>
                  <a:lnTo>
                    <a:pt x="49420" y="361080"/>
                  </a:lnTo>
                  <a:lnTo>
                    <a:pt x="49803" y="360923"/>
                  </a:lnTo>
                  <a:lnTo>
                    <a:pt x="50340" y="360680"/>
                  </a:lnTo>
                  <a:lnTo>
                    <a:pt x="50686" y="360565"/>
                  </a:lnTo>
                  <a:lnTo>
                    <a:pt x="51030" y="360364"/>
                  </a:lnTo>
                  <a:lnTo>
                    <a:pt x="51491" y="360200"/>
                  </a:lnTo>
                  <a:lnTo>
                    <a:pt x="51913" y="360042"/>
                  </a:lnTo>
                  <a:lnTo>
                    <a:pt x="52373" y="359884"/>
                  </a:lnTo>
                  <a:lnTo>
                    <a:pt x="52718" y="359720"/>
                  </a:lnTo>
                  <a:lnTo>
                    <a:pt x="53176" y="359331"/>
                  </a:lnTo>
                  <a:lnTo>
                    <a:pt x="53324" y="358936"/>
                  </a:lnTo>
                  <a:lnTo>
                    <a:pt x="53317" y="358474"/>
                  </a:lnTo>
                  <a:lnTo>
                    <a:pt x="53181" y="357904"/>
                  </a:lnTo>
                  <a:lnTo>
                    <a:pt x="53023" y="356931"/>
                  </a:lnTo>
                  <a:lnTo>
                    <a:pt x="52854" y="355923"/>
                  </a:lnTo>
                  <a:lnTo>
                    <a:pt x="52730" y="355382"/>
                  </a:lnTo>
                  <a:lnTo>
                    <a:pt x="52643" y="354769"/>
                  </a:lnTo>
                  <a:lnTo>
                    <a:pt x="52522" y="354422"/>
                  </a:lnTo>
                  <a:lnTo>
                    <a:pt x="52324" y="354033"/>
                  </a:lnTo>
                  <a:lnTo>
                    <a:pt x="52009" y="353651"/>
                  </a:lnTo>
                  <a:lnTo>
                    <a:pt x="51735" y="353426"/>
                  </a:lnTo>
                  <a:lnTo>
                    <a:pt x="51346" y="353237"/>
                  </a:lnTo>
                  <a:lnTo>
                    <a:pt x="50996" y="353006"/>
                  </a:lnTo>
                  <a:lnTo>
                    <a:pt x="50720" y="352624"/>
                  </a:lnTo>
                  <a:lnTo>
                    <a:pt x="50519" y="352083"/>
                  </a:lnTo>
                  <a:lnTo>
                    <a:pt x="50511" y="351579"/>
                  </a:lnTo>
                  <a:lnTo>
                    <a:pt x="50505" y="351117"/>
                  </a:lnTo>
                  <a:lnTo>
                    <a:pt x="50499" y="350728"/>
                  </a:lnTo>
                  <a:lnTo>
                    <a:pt x="50301" y="350382"/>
                  </a:lnTo>
                  <a:lnTo>
                    <a:pt x="50025" y="350042"/>
                  </a:lnTo>
                  <a:lnTo>
                    <a:pt x="49711" y="349696"/>
                  </a:lnTo>
                  <a:lnTo>
                    <a:pt x="49551" y="349349"/>
                  </a:lnTo>
                  <a:lnTo>
                    <a:pt x="49854" y="348918"/>
                  </a:lnTo>
                  <a:lnTo>
                    <a:pt x="50157" y="348608"/>
                  </a:lnTo>
                  <a:lnTo>
                    <a:pt x="50150" y="348104"/>
                  </a:lnTo>
                  <a:lnTo>
                    <a:pt x="50028" y="347678"/>
                  </a:lnTo>
                  <a:lnTo>
                    <a:pt x="50100" y="347326"/>
                  </a:lnTo>
                  <a:lnTo>
                    <a:pt x="50444" y="347132"/>
                  </a:lnTo>
                  <a:lnTo>
                    <a:pt x="50553" y="346664"/>
                  </a:lnTo>
                  <a:lnTo>
                    <a:pt x="50430" y="346239"/>
                  </a:lnTo>
                  <a:lnTo>
                    <a:pt x="50194" y="345893"/>
                  </a:lnTo>
                  <a:lnTo>
                    <a:pt x="50033" y="345473"/>
                  </a:lnTo>
                  <a:lnTo>
                    <a:pt x="49872" y="344969"/>
                  </a:lnTo>
                  <a:lnTo>
                    <a:pt x="49826" y="344580"/>
                  </a:lnTo>
                  <a:lnTo>
                    <a:pt x="49744" y="344197"/>
                  </a:lnTo>
                  <a:lnTo>
                    <a:pt x="49508" y="343888"/>
                  </a:lnTo>
                  <a:lnTo>
                    <a:pt x="49194" y="343584"/>
                  </a:lnTo>
                  <a:lnTo>
                    <a:pt x="49302" y="343079"/>
                  </a:lnTo>
                  <a:lnTo>
                    <a:pt x="49688" y="343073"/>
                  </a:lnTo>
                  <a:lnTo>
                    <a:pt x="49954" y="342800"/>
                  </a:lnTo>
                  <a:lnTo>
                    <a:pt x="49986" y="342338"/>
                  </a:lnTo>
                  <a:lnTo>
                    <a:pt x="49903" y="341986"/>
                  </a:lnTo>
                  <a:lnTo>
                    <a:pt x="49665" y="341524"/>
                  </a:lnTo>
                  <a:lnTo>
                    <a:pt x="49621" y="341141"/>
                  </a:lnTo>
                  <a:lnTo>
                    <a:pt x="49847" y="340789"/>
                  </a:lnTo>
                  <a:lnTo>
                    <a:pt x="49800" y="340285"/>
                  </a:lnTo>
                  <a:lnTo>
                    <a:pt x="50145" y="340091"/>
                  </a:lnTo>
                  <a:lnTo>
                    <a:pt x="50419" y="340394"/>
                  </a:lnTo>
                  <a:lnTo>
                    <a:pt x="50768" y="340467"/>
                  </a:lnTo>
                  <a:lnTo>
                    <a:pt x="51192" y="340461"/>
                  </a:lnTo>
                  <a:lnTo>
                    <a:pt x="51303" y="340109"/>
                  </a:lnTo>
                  <a:lnTo>
                    <a:pt x="51411" y="339647"/>
                  </a:lnTo>
                  <a:lnTo>
                    <a:pt x="51521" y="339258"/>
                  </a:lnTo>
                  <a:lnTo>
                    <a:pt x="51749" y="338985"/>
                  </a:lnTo>
                  <a:lnTo>
                    <a:pt x="52171" y="338857"/>
                  </a:lnTo>
                  <a:lnTo>
                    <a:pt x="52708" y="338620"/>
                  </a:lnTo>
                  <a:lnTo>
                    <a:pt x="53201" y="338073"/>
                  </a:lnTo>
                  <a:lnTo>
                    <a:pt x="53542" y="337642"/>
                  </a:lnTo>
                  <a:lnTo>
                    <a:pt x="53765" y="337059"/>
                  </a:lnTo>
                  <a:lnTo>
                    <a:pt x="53914" y="336670"/>
                  </a:lnTo>
                  <a:lnTo>
                    <a:pt x="54180" y="336433"/>
                  </a:lnTo>
                  <a:lnTo>
                    <a:pt x="54598" y="336038"/>
                  </a:lnTo>
                  <a:lnTo>
                    <a:pt x="54864" y="335728"/>
                  </a:lnTo>
                  <a:lnTo>
                    <a:pt x="55092" y="335455"/>
                  </a:lnTo>
                  <a:lnTo>
                    <a:pt x="55318" y="335139"/>
                  </a:lnTo>
                  <a:lnTo>
                    <a:pt x="55503" y="334635"/>
                  </a:lnTo>
                  <a:lnTo>
                    <a:pt x="55613" y="334210"/>
                  </a:lnTo>
                  <a:lnTo>
                    <a:pt x="55606" y="333742"/>
                  </a:lnTo>
                  <a:lnTo>
                    <a:pt x="55600" y="333353"/>
                  </a:lnTo>
                  <a:lnTo>
                    <a:pt x="55553" y="332812"/>
                  </a:lnTo>
                  <a:lnTo>
                    <a:pt x="55470" y="332429"/>
                  </a:lnTo>
                  <a:lnTo>
                    <a:pt x="55347" y="331962"/>
                  </a:lnTo>
                  <a:lnTo>
                    <a:pt x="55262" y="331421"/>
                  </a:lnTo>
                  <a:lnTo>
                    <a:pt x="55217" y="330996"/>
                  </a:lnTo>
                  <a:lnTo>
                    <a:pt x="55287" y="330534"/>
                  </a:lnTo>
                  <a:lnTo>
                    <a:pt x="55435" y="330066"/>
                  </a:lnTo>
                  <a:lnTo>
                    <a:pt x="55349" y="329525"/>
                  </a:lnTo>
                  <a:lnTo>
                    <a:pt x="55037" y="329258"/>
                  </a:lnTo>
                  <a:lnTo>
                    <a:pt x="54611" y="329185"/>
                  </a:lnTo>
                  <a:lnTo>
                    <a:pt x="54262" y="329076"/>
                  </a:lnTo>
                  <a:lnTo>
                    <a:pt x="53873" y="328924"/>
                  </a:lnTo>
                  <a:lnTo>
                    <a:pt x="53672" y="328347"/>
                  </a:lnTo>
                  <a:lnTo>
                    <a:pt x="53589" y="327964"/>
                  </a:lnTo>
                  <a:lnTo>
                    <a:pt x="53195" y="327423"/>
                  </a:lnTo>
                  <a:lnTo>
                    <a:pt x="52881" y="327041"/>
                  </a:lnTo>
                  <a:lnTo>
                    <a:pt x="52759" y="326695"/>
                  </a:lnTo>
                  <a:lnTo>
                    <a:pt x="52751" y="326117"/>
                  </a:lnTo>
                  <a:lnTo>
                    <a:pt x="52822" y="325729"/>
                  </a:lnTo>
                  <a:lnTo>
                    <a:pt x="53245" y="325644"/>
                  </a:lnTo>
                  <a:lnTo>
                    <a:pt x="53704" y="325364"/>
                  </a:lnTo>
                  <a:lnTo>
                    <a:pt x="53932" y="325091"/>
                  </a:lnTo>
                  <a:lnTo>
                    <a:pt x="54042" y="324744"/>
                  </a:lnTo>
                  <a:lnTo>
                    <a:pt x="53919" y="324319"/>
                  </a:lnTo>
                  <a:lnTo>
                    <a:pt x="53837" y="323930"/>
                  </a:lnTo>
                  <a:lnTo>
                    <a:pt x="53947" y="323584"/>
                  </a:lnTo>
                  <a:lnTo>
                    <a:pt x="54410" y="323535"/>
                  </a:lnTo>
                  <a:lnTo>
                    <a:pt x="54712" y="323104"/>
                  </a:lnTo>
                  <a:lnTo>
                    <a:pt x="54628" y="322642"/>
                  </a:lnTo>
                  <a:lnTo>
                    <a:pt x="54314" y="322339"/>
                  </a:lnTo>
                  <a:lnTo>
                    <a:pt x="54040" y="322107"/>
                  </a:lnTo>
                  <a:lnTo>
                    <a:pt x="53918" y="321609"/>
                  </a:lnTo>
                  <a:lnTo>
                    <a:pt x="53987" y="321105"/>
                  </a:lnTo>
                  <a:lnTo>
                    <a:pt x="54054" y="320443"/>
                  </a:lnTo>
                  <a:lnTo>
                    <a:pt x="54201" y="319975"/>
                  </a:lnTo>
                  <a:lnTo>
                    <a:pt x="54347" y="319392"/>
                  </a:lnTo>
                  <a:lnTo>
                    <a:pt x="54328" y="318159"/>
                  </a:lnTo>
                  <a:lnTo>
                    <a:pt x="54322" y="317733"/>
                  </a:lnTo>
                  <a:lnTo>
                    <a:pt x="54275" y="317229"/>
                  </a:lnTo>
                  <a:lnTo>
                    <a:pt x="54038" y="316804"/>
                  </a:lnTo>
                  <a:lnTo>
                    <a:pt x="53839" y="316384"/>
                  </a:lnTo>
                  <a:lnTo>
                    <a:pt x="53527" y="316190"/>
                  </a:lnTo>
                  <a:lnTo>
                    <a:pt x="53023" y="316044"/>
                  </a:lnTo>
                  <a:lnTo>
                    <a:pt x="52561" y="316129"/>
                  </a:lnTo>
                  <a:lnTo>
                    <a:pt x="52296" y="316439"/>
                  </a:lnTo>
                  <a:lnTo>
                    <a:pt x="52108" y="316791"/>
                  </a:lnTo>
                  <a:lnTo>
                    <a:pt x="51766" y="317065"/>
                  </a:lnTo>
                  <a:lnTo>
                    <a:pt x="51422" y="317302"/>
                  </a:lnTo>
                  <a:lnTo>
                    <a:pt x="51077" y="317502"/>
                  </a:lnTo>
                  <a:lnTo>
                    <a:pt x="50731" y="317588"/>
                  </a:lnTo>
                  <a:lnTo>
                    <a:pt x="50309" y="317709"/>
                  </a:lnTo>
                  <a:lnTo>
                    <a:pt x="49923" y="317751"/>
                  </a:lnTo>
                  <a:lnTo>
                    <a:pt x="49611" y="317521"/>
                  </a:lnTo>
                  <a:lnTo>
                    <a:pt x="49296" y="317138"/>
                  </a:lnTo>
                  <a:lnTo>
                    <a:pt x="49019" y="316639"/>
                  </a:lnTo>
                  <a:lnTo>
                    <a:pt x="48857" y="316178"/>
                  </a:lnTo>
                  <a:lnTo>
                    <a:pt x="48619" y="315679"/>
                  </a:lnTo>
                  <a:lnTo>
                    <a:pt x="48497" y="315333"/>
                  </a:lnTo>
                  <a:lnTo>
                    <a:pt x="48413" y="314866"/>
                  </a:lnTo>
                  <a:lnTo>
                    <a:pt x="48446" y="314477"/>
                  </a:lnTo>
                  <a:lnTo>
                    <a:pt x="48750" y="314203"/>
                  </a:lnTo>
                  <a:lnTo>
                    <a:pt x="49212" y="314161"/>
                  </a:lnTo>
                  <a:lnTo>
                    <a:pt x="49638" y="314192"/>
                  </a:lnTo>
                  <a:lnTo>
                    <a:pt x="49983" y="314033"/>
                  </a:lnTo>
                  <a:lnTo>
                    <a:pt x="49975" y="313529"/>
                  </a:lnTo>
                  <a:lnTo>
                    <a:pt x="49892" y="313183"/>
                  </a:lnTo>
                  <a:lnTo>
                    <a:pt x="49542" y="312952"/>
                  </a:lnTo>
                  <a:lnTo>
                    <a:pt x="49154" y="312806"/>
                  </a:lnTo>
                  <a:lnTo>
                    <a:pt x="48686" y="312539"/>
                  </a:lnTo>
                  <a:lnTo>
                    <a:pt x="48565" y="312193"/>
                  </a:lnTo>
                  <a:lnTo>
                    <a:pt x="48482" y="311846"/>
                  </a:lnTo>
                  <a:lnTo>
                    <a:pt x="48477" y="311458"/>
                  </a:lnTo>
                  <a:lnTo>
                    <a:pt x="48701" y="310989"/>
                  </a:lnTo>
                  <a:lnTo>
                    <a:pt x="48695" y="310528"/>
                  </a:lnTo>
                  <a:lnTo>
                    <a:pt x="48421" y="310261"/>
                  </a:lnTo>
                  <a:lnTo>
                    <a:pt x="48071" y="310108"/>
                  </a:lnTo>
                  <a:lnTo>
                    <a:pt x="48027" y="309720"/>
                  </a:lnTo>
                  <a:lnTo>
                    <a:pt x="48020" y="309337"/>
                  </a:lnTo>
                  <a:lnTo>
                    <a:pt x="48014" y="308869"/>
                  </a:lnTo>
                  <a:lnTo>
                    <a:pt x="48007" y="308408"/>
                  </a:lnTo>
                  <a:lnTo>
                    <a:pt x="47733" y="308177"/>
                  </a:lnTo>
                  <a:lnTo>
                    <a:pt x="47347" y="308183"/>
                  </a:lnTo>
                  <a:lnTo>
                    <a:pt x="46961" y="308189"/>
                  </a:lnTo>
                  <a:lnTo>
                    <a:pt x="46724" y="307806"/>
                  </a:lnTo>
                  <a:lnTo>
                    <a:pt x="46526" y="307460"/>
                  </a:lnTo>
                  <a:lnTo>
                    <a:pt x="46442" y="307071"/>
                  </a:lnTo>
                  <a:lnTo>
                    <a:pt x="46433" y="306415"/>
                  </a:lnTo>
                  <a:lnTo>
                    <a:pt x="46427" y="305989"/>
                  </a:lnTo>
                  <a:lnTo>
                    <a:pt x="46574" y="305522"/>
                  </a:lnTo>
                  <a:lnTo>
                    <a:pt x="46720" y="304975"/>
                  </a:lnTo>
                  <a:lnTo>
                    <a:pt x="46714" y="304592"/>
                  </a:lnTo>
                  <a:lnTo>
                    <a:pt x="46362" y="304289"/>
                  </a:lnTo>
                  <a:lnTo>
                    <a:pt x="46127" y="304015"/>
                  </a:lnTo>
                  <a:lnTo>
                    <a:pt x="45928" y="303675"/>
                  </a:lnTo>
                  <a:lnTo>
                    <a:pt x="45923" y="303286"/>
                  </a:lnTo>
                  <a:lnTo>
                    <a:pt x="45874" y="302666"/>
                  </a:lnTo>
                  <a:lnTo>
                    <a:pt x="45868" y="302278"/>
                  </a:lnTo>
                  <a:lnTo>
                    <a:pt x="45978" y="301852"/>
                  </a:lnTo>
                  <a:lnTo>
                    <a:pt x="45854" y="301311"/>
                  </a:lnTo>
                  <a:lnTo>
                    <a:pt x="45617" y="300928"/>
                  </a:lnTo>
                  <a:lnTo>
                    <a:pt x="45609" y="300388"/>
                  </a:lnTo>
                  <a:lnTo>
                    <a:pt x="45602" y="299921"/>
                  </a:lnTo>
                  <a:lnTo>
                    <a:pt x="45519" y="299537"/>
                  </a:lnTo>
                  <a:lnTo>
                    <a:pt x="45283" y="299264"/>
                  </a:lnTo>
                  <a:lnTo>
                    <a:pt x="44894" y="299076"/>
                  </a:lnTo>
                  <a:lnTo>
                    <a:pt x="44582" y="298888"/>
                  </a:lnTo>
                  <a:lnTo>
                    <a:pt x="44347" y="298584"/>
                  </a:lnTo>
                  <a:lnTo>
                    <a:pt x="44185" y="298122"/>
                  </a:lnTo>
                  <a:lnTo>
                    <a:pt x="44101" y="297697"/>
                  </a:lnTo>
                  <a:lnTo>
                    <a:pt x="44173" y="297345"/>
                  </a:lnTo>
                  <a:lnTo>
                    <a:pt x="44167" y="296961"/>
                  </a:lnTo>
                  <a:lnTo>
                    <a:pt x="43888" y="296384"/>
                  </a:lnTo>
                  <a:lnTo>
                    <a:pt x="43728" y="296038"/>
                  </a:lnTo>
                  <a:lnTo>
                    <a:pt x="43567" y="295534"/>
                  </a:lnTo>
                  <a:lnTo>
                    <a:pt x="43558" y="294993"/>
                  </a:lnTo>
                  <a:lnTo>
                    <a:pt x="43667" y="294489"/>
                  </a:lnTo>
                  <a:lnTo>
                    <a:pt x="44206" y="294440"/>
                  </a:lnTo>
                  <a:lnTo>
                    <a:pt x="44669" y="294355"/>
                  </a:lnTo>
                  <a:lnTo>
                    <a:pt x="44893" y="293887"/>
                  </a:lnTo>
                  <a:lnTo>
                    <a:pt x="44964" y="293462"/>
                  </a:lnTo>
                  <a:lnTo>
                    <a:pt x="45184" y="292727"/>
                  </a:lnTo>
                  <a:lnTo>
                    <a:pt x="45214" y="292144"/>
                  </a:lnTo>
                  <a:lnTo>
                    <a:pt x="45397" y="291482"/>
                  </a:lnTo>
                  <a:lnTo>
                    <a:pt x="45507" y="291136"/>
                  </a:lnTo>
                  <a:lnTo>
                    <a:pt x="45656" y="290747"/>
                  </a:lnTo>
                  <a:lnTo>
                    <a:pt x="45802" y="290236"/>
                  </a:lnTo>
                  <a:lnTo>
                    <a:pt x="45873" y="289775"/>
                  </a:lnTo>
                  <a:lnTo>
                    <a:pt x="45865" y="289307"/>
                  </a:lnTo>
                  <a:lnTo>
                    <a:pt x="45783" y="288960"/>
                  </a:lnTo>
                  <a:lnTo>
                    <a:pt x="45584" y="288541"/>
                  </a:lnTo>
                  <a:lnTo>
                    <a:pt x="45385" y="288152"/>
                  </a:lnTo>
                  <a:lnTo>
                    <a:pt x="45222" y="287611"/>
                  </a:lnTo>
                  <a:lnTo>
                    <a:pt x="45099" y="287071"/>
                  </a:lnTo>
                  <a:lnTo>
                    <a:pt x="45016" y="286725"/>
                  </a:lnTo>
                  <a:lnTo>
                    <a:pt x="45010" y="286342"/>
                  </a:lnTo>
                  <a:lnTo>
                    <a:pt x="45005" y="285953"/>
                  </a:lnTo>
                  <a:lnTo>
                    <a:pt x="44958" y="285449"/>
                  </a:lnTo>
                  <a:lnTo>
                    <a:pt x="44952" y="285060"/>
                  </a:lnTo>
                  <a:lnTo>
                    <a:pt x="45063" y="284714"/>
                  </a:lnTo>
                  <a:lnTo>
                    <a:pt x="45057" y="284325"/>
                  </a:lnTo>
                  <a:lnTo>
                    <a:pt x="44973" y="283863"/>
                  </a:lnTo>
                  <a:lnTo>
                    <a:pt x="44813" y="283517"/>
                  </a:lnTo>
                  <a:lnTo>
                    <a:pt x="44425" y="283365"/>
                  </a:lnTo>
                  <a:lnTo>
                    <a:pt x="44079" y="283486"/>
                  </a:lnTo>
                  <a:lnTo>
                    <a:pt x="43348" y="283571"/>
                  </a:lnTo>
                  <a:lnTo>
                    <a:pt x="42883" y="283462"/>
                  </a:lnTo>
                  <a:lnTo>
                    <a:pt x="42493" y="283201"/>
                  </a:lnTo>
                  <a:lnTo>
                    <a:pt x="42257" y="282928"/>
                  </a:lnTo>
                  <a:lnTo>
                    <a:pt x="42059" y="282545"/>
                  </a:lnTo>
                  <a:lnTo>
                    <a:pt x="41820" y="282083"/>
                  </a:lnTo>
                  <a:lnTo>
                    <a:pt x="41543" y="281664"/>
                  </a:lnTo>
                  <a:lnTo>
                    <a:pt x="41308" y="281397"/>
                  </a:lnTo>
                  <a:lnTo>
                    <a:pt x="40996" y="281165"/>
                  </a:lnTo>
                  <a:lnTo>
                    <a:pt x="40569" y="281056"/>
                  </a:lnTo>
                  <a:lnTo>
                    <a:pt x="40183" y="281020"/>
                  </a:lnTo>
                  <a:lnTo>
                    <a:pt x="39717" y="280795"/>
                  </a:lnTo>
                  <a:lnTo>
                    <a:pt x="39403" y="280528"/>
                  </a:lnTo>
                  <a:lnTo>
                    <a:pt x="39017" y="280498"/>
                  </a:lnTo>
                  <a:lnTo>
                    <a:pt x="38635" y="280692"/>
                  </a:lnTo>
                  <a:lnTo>
                    <a:pt x="38284" y="280467"/>
                  </a:lnTo>
                  <a:lnTo>
                    <a:pt x="38200" y="280005"/>
                  </a:lnTo>
                  <a:lnTo>
                    <a:pt x="38193" y="279580"/>
                  </a:lnTo>
                  <a:lnTo>
                    <a:pt x="38499" y="279343"/>
                  </a:lnTo>
                  <a:lnTo>
                    <a:pt x="38841" y="278991"/>
                  </a:lnTo>
                  <a:lnTo>
                    <a:pt x="39184" y="278675"/>
                  </a:lnTo>
                  <a:lnTo>
                    <a:pt x="39411" y="278402"/>
                  </a:lnTo>
                  <a:lnTo>
                    <a:pt x="39712" y="277970"/>
                  </a:lnTo>
                  <a:lnTo>
                    <a:pt x="39823" y="277581"/>
                  </a:lnTo>
                  <a:lnTo>
                    <a:pt x="39817" y="277193"/>
                  </a:lnTo>
                  <a:lnTo>
                    <a:pt x="39850" y="276804"/>
                  </a:lnTo>
                  <a:lnTo>
                    <a:pt x="39728" y="276421"/>
                  </a:lnTo>
                  <a:lnTo>
                    <a:pt x="39645" y="276032"/>
                  </a:lnTo>
                  <a:lnTo>
                    <a:pt x="39716" y="275649"/>
                  </a:lnTo>
                  <a:lnTo>
                    <a:pt x="39825" y="275181"/>
                  </a:lnTo>
                  <a:lnTo>
                    <a:pt x="40011" y="274750"/>
                  </a:lnTo>
                  <a:lnTo>
                    <a:pt x="40005" y="274325"/>
                  </a:lnTo>
                  <a:lnTo>
                    <a:pt x="39922" y="273942"/>
                  </a:lnTo>
                  <a:lnTo>
                    <a:pt x="39648" y="273675"/>
                  </a:lnTo>
                  <a:lnTo>
                    <a:pt x="39336" y="273444"/>
                  </a:lnTo>
                  <a:lnTo>
                    <a:pt x="39100" y="273140"/>
                  </a:lnTo>
                  <a:lnTo>
                    <a:pt x="38978" y="272794"/>
                  </a:lnTo>
                  <a:lnTo>
                    <a:pt x="38856" y="272369"/>
                  </a:lnTo>
                  <a:lnTo>
                    <a:pt x="38773" y="271943"/>
                  </a:lnTo>
                  <a:lnTo>
                    <a:pt x="38690" y="271597"/>
                  </a:lnTo>
                  <a:lnTo>
                    <a:pt x="38375" y="271172"/>
                  </a:lnTo>
                  <a:lnTo>
                    <a:pt x="38100" y="270868"/>
                  </a:lnTo>
                  <a:lnTo>
                    <a:pt x="37788" y="270637"/>
                  </a:lnTo>
                  <a:lnTo>
                    <a:pt x="37666" y="270212"/>
                  </a:lnTo>
                  <a:lnTo>
                    <a:pt x="37660" y="269829"/>
                  </a:lnTo>
                  <a:lnTo>
                    <a:pt x="37690" y="269246"/>
                  </a:lnTo>
                  <a:lnTo>
                    <a:pt x="37943" y="268122"/>
                  </a:lnTo>
                  <a:lnTo>
                    <a:pt x="37971" y="267423"/>
                  </a:lnTo>
                  <a:lnTo>
                    <a:pt x="38001" y="266840"/>
                  </a:lnTo>
                  <a:lnTo>
                    <a:pt x="37995" y="266415"/>
                  </a:lnTo>
                  <a:lnTo>
                    <a:pt x="38063" y="265874"/>
                  </a:lnTo>
                  <a:lnTo>
                    <a:pt x="38057" y="265485"/>
                  </a:lnTo>
                  <a:lnTo>
                    <a:pt x="38049" y="264908"/>
                  </a:lnTo>
                  <a:lnTo>
                    <a:pt x="37663" y="264908"/>
                  </a:lnTo>
                  <a:lnTo>
                    <a:pt x="37427" y="264605"/>
                  </a:lnTo>
                  <a:lnTo>
                    <a:pt x="37419" y="264137"/>
                  </a:lnTo>
                  <a:lnTo>
                    <a:pt x="37492" y="263790"/>
                  </a:lnTo>
                  <a:lnTo>
                    <a:pt x="37680" y="263480"/>
                  </a:lnTo>
                  <a:lnTo>
                    <a:pt x="37984" y="263164"/>
                  </a:lnTo>
                  <a:lnTo>
                    <a:pt x="38366" y="262885"/>
                  </a:lnTo>
                  <a:lnTo>
                    <a:pt x="38790" y="262843"/>
                  </a:lnTo>
                  <a:lnTo>
                    <a:pt x="39174" y="262763"/>
                  </a:lnTo>
                  <a:lnTo>
                    <a:pt x="39479" y="262526"/>
                  </a:lnTo>
                  <a:lnTo>
                    <a:pt x="39707" y="262253"/>
                  </a:lnTo>
                  <a:lnTo>
                    <a:pt x="39739" y="261864"/>
                  </a:lnTo>
                  <a:lnTo>
                    <a:pt x="39731" y="261281"/>
                  </a:lnTo>
                  <a:lnTo>
                    <a:pt x="39685" y="260820"/>
                  </a:lnTo>
                  <a:lnTo>
                    <a:pt x="39486" y="260394"/>
                  </a:lnTo>
                  <a:lnTo>
                    <a:pt x="39210" y="260011"/>
                  </a:lnTo>
                  <a:lnTo>
                    <a:pt x="38855" y="259550"/>
                  </a:lnTo>
                  <a:lnTo>
                    <a:pt x="38771" y="259052"/>
                  </a:lnTo>
                  <a:lnTo>
                    <a:pt x="38762" y="258504"/>
                  </a:lnTo>
                  <a:lnTo>
                    <a:pt x="38756" y="258079"/>
                  </a:lnTo>
                  <a:lnTo>
                    <a:pt x="38750" y="257697"/>
                  </a:lnTo>
                  <a:lnTo>
                    <a:pt x="38744" y="257308"/>
                  </a:lnTo>
                  <a:lnTo>
                    <a:pt x="38662" y="256961"/>
                  </a:lnTo>
                  <a:lnTo>
                    <a:pt x="38465" y="256694"/>
                  </a:lnTo>
                  <a:lnTo>
                    <a:pt x="38172" y="256269"/>
                  </a:lnTo>
                  <a:lnTo>
                    <a:pt x="37649" y="256354"/>
                  </a:lnTo>
                  <a:lnTo>
                    <a:pt x="37147" y="256281"/>
                  </a:lnTo>
                  <a:lnTo>
                    <a:pt x="36758" y="256056"/>
                  </a:lnTo>
                  <a:lnTo>
                    <a:pt x="36481" y="255637"/>
                  </a:lnTo>
                  <a:lnTo>
                    <a:pt x="36433" y="255054"/>
                  </a:lnTo>
                  <a:lnTo>
                    <a:pt x="36160" y="254823"/>
                  </a:lnTo>
                  <a:lnTo>
                    <a:pt x="35812" y="254750"/>
                  </a:lnTo>
                  <a:lnTo>
                    <a:pt x="35465" y="254835"/>
                  </a:lnTo>
                  <a:lnTo>
                    <a:pt x="35121" y="254993"/>
                  </a:lnTo>
                  <a:lnTo>
                    <a:pt x="34815" y="255230"/>
                  </a:lnTo>
                  <a:lnTo>
                    <a:pt x="34472" y="255546"/>
                  </a:lnTo>
                  <a:lnTo>
                    <a:pt x="34129" y="255783"/>
                  </a:lnTo>
                  <a:lnTo>
                    <a:pt x="33707" y="255941"/>
                  </a:lnTo>
                  <a:lnTo>
                    <a:pt x="33243" y="255874"/>
                  </a:lnTo>
                  <a:lnTo>
                    <a:pt x="33003" y="255370"/>
                  </a:lnTo>
                  <a:lnTo>
                    <a:pt x="32921" y="254987"/>
                  </a:lnTo>
                  <a:lnTo>
                    <a:pt x="32569" y="254677"/>
                  </a:lnTo>
                  <a:lnTo>
                    <a:pt x="32181" y="254531"/>
                  </a:lnTo>
                  <a:lnTo>
                    <a:pt x="31983" y="254222"/>
                  </a:lnTo>
                  <a:lnTo>
                    <a:pt x="31900" y="253838"/>
                  </a:lnTo>
                  <a:lnTo>
                    <a:pt x="31855" y="253414"/>
                  </a:lnTo>
                  <a:lnTo>
                    <a:pt x="31809" y="252873"/>
                  </a:lnTo>
                  <a:lnTo>
                    <a:pt x="31917" y="252442"/>
                  </a:lnTo>
                  <a:lnTo>
                    <a:pt x="32066" y="252053"/>
                  </a:lnTo>
                  <a:lnTo>
                    <a:pt x="32059" y="251627"/>
                  </a:lnTo>
                  <a:lnTo>
                    <a:pt x="31937" y="251202"/>
                  </a:lnTo>
                  <a:lnTo>
                    <a:pt x="31664" y="250977"/>
                  </a:lnTo>
                  <a:lnTo>
                    <a:pt x="31350" y="250595"/>
                  </a:lnTo>
                  <a:lnTo>
                    <a:pt x="31190" y="250248"/>
                  </a:lnTo>
                  <a:lnTo>
                    <a:pt x="31182" y="249702"/>
                  </a:lnTo>
                  <a:lnTo>
                    <a:pt x="31134" y="249161"/>
                  </a:lnTo>
                  <a:lnTo>
                    <a:pt x="31126" y="248584"/>
                  </a:lnTo>
                  <a:lnTo>
                    <a:pt x="31194" y="248000"/>
                  </a:lnTo>
                  <a:lnTo>
                    <a:pt x="31343" y="247575"/>
                  </a:lnTo>
                  <a:lnTo>
                    <a:pt x="31487" y="246949"/>
                  </a:lnTo>
                  <a:lnTo>
                    <a:pt x="31630" y="246214"/>
                  </a:lnTo>
                  <a:lnTo>
                    <a:pt x="31739" y="245746"/>
                  </a:lnTo>
                  <a:lnTo>
                    <a:pt x="31848" y="245278"/>
                  </a:lnTo>
                  <a:lnTo>
                    <a:pt x="32036" y="244932"/>
                  </a:lnTo>
                  <a:lnTo>
                    <a:pt x="32146" y="244543"/>
                  </a:lnTo>
                  <a:lnTo>
                    <a:pt x="32333" y="244191"/>
                  </a:lnTo>
                  <a:lnTo>
                    <a:pt x="32593" y="243529"/>
                  </a:lnTo>
                  <a:lnTo>
                    <a:pt x="32665" y="243140"/>
                  </a:lnTo>
                  <a:lnTo>
                    <a:pt x="32463" y="242563"/>
                  </a:lnTo>
                  <a:lnTo>
                    <a:pt x="31920" y="242417"/>
                  </a:lnTo>
                  <a:lnTo>
                    <a:pt x="31551" y="242356"/>
                  </a:lnTo>
                  <a:lnTo>
                    <a:pt x="31068" y="242235"/>
                  </a:lnTo>
                  <a:lnTo>
                    <a:pt x="30639" y="241889"/>
                  </a:lnTo>
                  <a:lnTo>
                    <a:pt x="30206" y="241318"/>
                  </a:lnTo>
                  <a:lnTo>
                    <a:pt x="30046" y="240971"/>
                  </a:lnTo>
                  <a:lnTo>
                    <a:pt x="29846" y="240509"/>
                  </a:lnTo>
                  <a:lnTo>
                    <a:pt x="29684" y="240042"/>
                  </a:lnTo>
                  <a:lnTo>
                    <a:pt x="29601" y="239580"/>
                  </a:lnTo>
                  <a:lnTo>
                    <a:pt x="29478" y="239118"/>
                  </a:lnTo>
                  <a:lnTo>
                    <a:pt x="29355" y="238693"/>
                  </a:lnTo>
                  <a:lnTo>
                    <a:pt x="29117" y="238231"/>
                  </a:lnTo>
                  <a:lnTo>
                    <a:pt x="28958" y="237885"/>
                  </a:lnTo>
                  <a:lnTo>
                    <a:pt x="28718" y="237350"/>
                  </a:lnTo>
                  <a:lnTo>
                    <a:pt x="28399" y="236731"/>
                  </a:lnTo>
                  <a:lnTo>
                    <a:pt x="28240" y="236348"/>
                  </a:lnTo>
                  <a:lnTo>
                    <a:pt x="28042" y="236038"/>
                  </a:lnTo>
                  <a:lnTo>
                    <a:pt x="27803" y="235576"/>
                  </a:lnTo>
                  <a:lnTo>
                    <a:pt x="27490" y="235236"/>
                  </a:lnTo>
                  <a:lnTo>
                    <a:pt x="27134" y="234738"/>
                  </a:lnTo>
                  <a:lnTo>
                    <a:pt x="26937" y="234392"/>
                  </a:lnTo>
                  <a:lnTo>
                    <a:pt x="26587" y="234240"/>
                  </a:lnTo>
                  <a:lnTo>
                    <a:pt x="26238" y="234087"/>
                  </a:lnTo>
                  <a:lnTo>
                    <a:pt x="26116" y="233741"/>
                  </a:lnTo>
                  <a:lnTo>
                    <a:pt x="25995" y="233359"/>
                  </a:lnTo>
                  <a:lnTo>
                    <a:pt x="25835" y="233012"/>
                  </a:lnTo>
                  <a:lnTo>
                    <a:pt x="25486" y="232897"/>
                  </a:lnTo>
                  <a:lnTo>
                    <a:pt x="25019" y="232593"/>
                  </a:lnTo>
                  <a:lnTo>
                    <a:pt x="24781" y="232253"/>
                  </a:lnTo>
                  <a:lnTo>
                    <a:pt x="24623" y="231907"/>
                  </a:lnTo>
                  <a:lnTo>
                    <a:pt x="24617" y="231518"/>
                  </a:lnTo>
                  <a:lnTo>
                    <a:pt x="24762" y="230971"/>
                  </a:lnTo>
                  <a:lnTo>
                    <a:pt x="24835" y="230625"/>
                  </a:lnTo>
                  <a:lnTo>
                    <a:pt x="24867" y="230199"/>
                  </a:lnTo>
                  <a:lnTo>
                    <a:pt x="24900" y="229810"/>
                  </a:lnTo>
                  <a:lnTo>
                    <a:pt x="24623" y="229428"/>
                  </a:lnTo>
                  <a:lnTo>
                    <a:pt x="24312" y="229240"/>
                  </a:lnTo>
                  <a:lnTo>
                    <a:pt x="23849" y="229246"/>
                  </a:lnTo>
                  <a:lnTo>
                    <a:pt x="23498" y="229015"/>
                  </a:lnTo>
                  <a:lnTo>
                    <a:pt x="23336" y="228517"/>
                  </a:lnTo>
                  <a:lnTo>
                    <a:pt x="23138" y="228207"/>
                  </a:lnTo>
                  <a:lnTo>
                    <a:pt x="22941" y="227903"/>
                  </a:lnTo>
                  <a:lnTo>
                    <a:pt x="22401" y="227946"/>
                  </a:lnTo>
                  <a:lnTo>
                    <a:pt x="21981" y="228225"/>
                  </a:lnTo>
                  <a:lnTo>
                    <a:pt x="21635" y="228347"/>
                  </a:lnTo>
                  <a:lnTo>
                    <a:pt x="21287" y="228274"/>
                  </a:lnTo>
                  <a:lnTo>
                    <a:pt x="21049" y="227812"/>
                  </a:lnTo>
                  <a:lnTo>
                    <a:pt x="21004" y="227423"/>
                  </a:lnTo>
                  <a:lnTo>
                    <a:pt x="20883" y="227040"/>
                  </a:lnTo>
                  <a:lnTo>
                    <a:pt x="20799" y="226572"/>
                  </a:lnTo>
                  <a:lnTo>
                    <a:pt x="20405" y="226074"/>
                  </a:lnTo>
                  <a:lnTo>
                    <a:pt x="20169" y="225807"/>
                  </a:lnTo>
                  <a:lnTo>
                    <a:pt x="19932" y="225461"/>
                  </a:lnTo>
                  <a:lnTo>
                    <a:pt x="19578" y="225005"/>
                  </a:lnTo>
                  <a:lnTo>
                    <a:pt x="19417" y="224544"/>
                  </a:lnTo>
                  <a:lnTo>
                    <a:pt x="19410" y="224112"/>
                  </a:lnTo>
                  <a:lnTo>
                    <a:pt x="19209" y="223498"/>
                  </a:lnTo>
                  <a:lnTo>
                    <a:pt x="18782" y="223347"/>
                  </a:lnTo>
                  <a:lnTo>
                    <a:pt x="18398" y="223468"/>
                  </a:lnTo>
                  <a:lnTo>
                    <a:pt x="18009" y="223280"/>
                  </a:lnTo>
                  <a:lnTo>
                    <a:pt x="17964" y="222854"/>
                  </a:lnTo>
                  <a:lnTo>
                    <a:pt x="17958" y="222472"/>
                  </a:lnTo>
                  <a:lnTo>
                    <a:pt x="17646" y="222278"/>
                  </a:lnTo>
                  <a:lnTo>
                    <a:pt x="17222" y="222362"/>
                  </a:lnTo>
                  <a:lnTo>
                    <a:pt x="16949" y="222095"/>
                  </a:lnTo>
                  <a:lnTo>
                    <a:pt x="16942" y="221670"/>
                  </a:lnTo>
                  <a:lnTo>
                    <a:pt x="17053" y="221318"/>
                  </a:lnTo>
                  <a:lnTo>
                    <a:pt x="16970" y="220934"/>
                  </a:lnTo>
                  <a:lnTo>
                    <a:pt x="16579" y="220631"/>
                  </a:lnTo>
                  <a:lnTo>
                    <a:pt x="16265" y="220285"/>
                  </a:lnTo>
                  <a:lnTo>
                    <a:pt x="16066" y="219859"/>
                  </a:lnTo>
                  <a:lnTo>
                    <a:pt x="15982" y="219434"/>
                  </a:lnTo>
                  <a:lnTo>
                    <a:pt x="16328" y="219319"/>
                  </a:lnTo>
                  <a:lnTo>
                    <a:pt x="16438" y="218966"/>
                  </a:lnTo>
                  <a:lnTo>
                    <a:pt x="16586" y="218541"/>
                  </a:lnTo>
                  <a:lnTo>
                    <a:pt x="16658" y="218189"/>
                  </a:lnTo>
                  <a:lnTo>
                    <a:pt x="16575" y="217842"/>
                  </a:lnTo>
                  <a:lnTo>
                    <a:pt x="16152" y="217849"/>
                  </a:lnTo>
                  <a:lnTo>
                    <a:pt x="15689" y="217891"/>
                  </a:lnTo>
                  <a:lnTo>
                    <a:pt x="15491" y="217545"/>
                  </a:lnTo>
                  <a:lnTo>
                    <a:pt x="15406" y="217004"/>
                  </a:lnTo>
                  <a:lnTo>
                    <a:pt x="15318" y="216384"/>
                  </a:lnTo>
                  <a:lnTo>
                    <a:pt x="15273" y="215923"/>
                  </a:lnTo>
                  <a:lnTo>
                    <a:pt x="15189" y="215418"/>
                  </a:lnTo>
                  <a:lnTo>
                    <a:pt x="15144" y="215035"/>
                  </a:lnTo>
                  <a:lnTo>
                    <a:pt x="15022" y="214610"/>
                  </a:lnTo>
                  <a:lnTo>
                    <a:pt x="14898" y="214106"/>
                  </a:lnTo>
                  <a:lnTo>
                    <a:pt x="14739" y="213760"/>
                  </a:lnTo>
                  <a:lnTo>
                    <a:pt x="14733" y="213377"/>
                  </a:lnTo>
                  <a:lnTo>
                    <a:pt x="14686" y="212836"/>
                  </a:lnTo>
                  <a:lnTo>
                    <a:pt x="14757" y="212447"/>
                  </a:lnTo>
                  <a:lnTo>
                    <a:pt x="15023" y="212168"/>
                  </a:lnTo>
                  <a:lnTo>
                    <a:pt x="15369" y="212053"/>
                  </a:lnTo>
                  <a:lnTo>
                    <a:pt x="15719" y="212198"/>
                  </a:lnTo>
                  <a:lnTo>
                    <a:pt x="15994" y="212508"/>
                  </a:lnTo>
                  <a:lnTo>
                    <a:pt x="16229" y="212812"/>
                  </a:lnTo>
                  <a:lnTo>
                    <a:pt x="16582" y="213116"/>
                  </a:lnTo>
                  <a:lnTo>
                    <a:pt x="16970" y="213268"/>
                  </a:lnTo>
                  <a:lnTo>
                    <a:pt x="17351" y="212951"/>
                  </a:lnTo>
                  <a:lnTo>
                    <a:pt x="17577" y="212563"/>
                  </a:lnTo>
                  <a:lnTo>
                    <a:pt x="17722" y="211980"/>
                  </a:lnTo>
                  <a:lnTo>
                    <a:pt x="17755" y="211555"/>
                  </a:lnTo>
                  <a:lnTo>
                    <a:pt x="17902" y="211123"/>
                  </a:lnTo>
                  <a:lnTo>
                    <a:pt x="18323" y="210850"/>
                  </a:lnTo>
                  <a:lnTo>
                    <a:pt x="18859" y="210570"/>
                  </a:lnTo>
                  <a:lnTo>
                    <a:pt x="19200" y="210181"/>
                  </a:lnTo>
                  <a:lnTo>
                    <a:pt x="19578" y="209671"/>
                  </a:lnTo>
                  <a:lnTo>
                    <a:pt x="19766" y="209318"/>
                  </a:lnTo>
                  <a:lnTo>
                    <a:pt x="19838" y="208972"/>
                  </a:lnTo>
                  <a:lnTo>
                    <a:pt x="19906" y="208352"/>
                  </a:lnTo>
                  <a:lnTo>
                    <a:pt x="19895" y="207690"/>
                  </a:lnTo>
                  <a:lnTo>
                    <a:pt x="19771" y="207150"/>
                  </a:lnTo>
                  <a:lnTo>
                    <a:pt x="19571" y="206652"/>
                  </a:lnTo>
                  <a:lnTo>
                    <a:pt x="19373" y="206305"/>
                  </a:lnTo>
                  <a:lnTo>
                    <a:pt x="19251" y="205922"/>
                  </a:lnTo>
                  <a:lnTo>
                    <a:pt x="19050" y="205339"/>
                  </a:lnTo>
                  <a:lnTo>
                    <a:pt x="18655" y="204804"/>
                  </a:lnTo>
                  <a:lnTo>
                    <a:pt x="18380" y="204458"/>
                  </a:lnTo>
                  <a:lnTo>
                    <a:pt x="17951" y="204118"/>
                  </a:lnTo>
                  <a:lnTo>
                    <a:pt x="17483" y="203814"/>
                  </a:lnTo>
                  <a:lnTo>
                    <a:pt x="17018" y="203705"/>
                  </a:lnTo>
                  <a:lnTo>
                    <a:pt x="16628" y="203474"/>
                  </a:lnTo>
                  <a:lnTo>
                    <a:pt x="16317" y="203249"/>
                  </a:lnTo>
                  <a:lnTo>
                    <a:pt x="16004" y="202982"/>
                  </a:lnTo>
                  <a:lnTo>
                    <a:pt x="15691" y="202678"/>
                  </a:lnTo>
                  <a:lnTo>
                    <a:pt x="15188" y="202605"/>
                  </a:lnTo>
                  <a:lnTo>
                    <a:pt x="14766" y="202763"/>
                  </a:lnTo>
                  <a:lnTo>
                    <a:pt x="14266" y="202927"/>
                  </a:lnTo>
                  <a:lnTo>
                    <a:pt x="13881" y="202970"/>
                  </a:lnTo>
                  <a:lnTo>
                    <a:pt x="13457" y="202976"/>
                  </a:lnTo>
                  <a:lnTo>
                    <a:pt x="13258" y="202630"/>
                  </a:lnTo>
                  <a:lnTo>
                    <a:pt x="13252" y="202168"/>
                  </a:lnTo>
                  <a:lnTo>
                    <a:pt x="13128" y="201627"/>
                  </a:lnTo>
                  <a:lnTo>
                    <a:pt x="12663" y="201475"/>
                  </a:lnTo>
                  <a:lnTo>
                    <a:pt x="12276" y="201481"/>
                  </a:lnTo>
                  <a:lnTo>
                    <a:pt x="11891" y="201524"/>
                  </a:lnTo>
                  <a:lnTo>
                    <a:pt x="11546" y="201646"/>
                  </a:lnTo>
                  <a:lnTo>
                    <a:pt x="11160" y="201652"/>
                  </a:lnTo>
                  <a:lnTo>
                    <a:pt x="10886" y="201426"/>
                  </a:lnTo>
                  <a:lnTo>
                    <a:pt x="10610" y="201001"/>
                  </a:lnTo>
                  <a:lnTo>
                    <a:pt x="10412" y="200698"/>
                  </a:lnTo>
                  <a:lnTo>
                    <a:pt x="10097" y="200272"/>
                  </a:lnTo>
                  <a:lnTo>
                    <a:pt x="9746" y="200005"/>
                  </a:lnTo>
                  <a:lnTo>
                    <a:pt x="9242" y="199823"/>
                  </a:lnTo>
                  <a:lnTo>
                    <a:pt x="8853" y="199635"/>
                  </a:lnTo>
                  <a:lnTo>
                    <a:pt x="8462" y="199325"/>
                  </a:lnTo>
                  <a:lnTo>
                    <a:pt x="8109" y="198905"/>
                  </a:lnTo>
                  <a:lnTo>
                    <a:pt x="7910" y="198559"/>
                  </a:lnTo>
                  <a:lnTo>
                    <a:pt x="7826" y="198098"/>
                  </a:lnTo>
                  <a:lnTo>
                    <a:pt x="7820" y="197672"/>
                  </a:lnTo>
                  <a:lnTo>
                    <a:pt x="7813" y="197204"/>
                  </a:lnTo>
                  <a:lnTo>
                    <a:pt x="7498" y="196822"/>
                  </a:lnTo>
                  <a:lnTo>
                    <a:pt x="7109" y="196633"/>
                  </a:lnTo>
                  <a:lnTo>
                    <a:pt x="6720" y="196372"/>
                  </a:lnTo>
                  <a:lnTo>
                    <a:pt x="6368" y="196105"/>
                  </a:lnTo>
                  <a:lnTo>
                    <a:pt x="6131" y="195759"/>
                  </a:lnTo>
                  <a:lnTo>
                    <a:pt x="5892" y="195260"/>
                  </a:lnTo>
                  <a:lnTo>
                    <a:pt x="5654" y="194756"/>
                  </a:lnTo>
                  <a:lnTo>
                    <a:pt x="5493" y="194374"/>
                  </a:lnTo>
                  <a:lnTo>
                    <a:pt x="5294" y="193990"/>
                  </a:lnTo>
                  <a:lnTo>
                    <a:pt x="5174" y="193638"/>
                  </a:lnTo>
                  <a:lnTo>
                    <a:pt x="4897" y="193256"/>
                  </a:lnTo>
                  <a:lnTo>
                    <a:pt x="4661" y="192951"/>
                  </a:lnTo>
                  <a:lnTo>
                    <a:pt x="4271" y="192648"/>
                  </a:lnTo>
                  <a:lnTo>
                    <a:pt x="3883" y="192496"/>
                  </a:lnTo>
                  <a:lnTo>
                    <a:pt x="3339" y="192308"/>
                  </a:lnTo>
                  <a:lnTo>
                    <a:pt x="2836" y="192241"/>
                  </a:lnTo>
                  <a:lnTo>
                    <a:pt x="2335" y="192247"/>
                  </a:lnTo>
                  <a:lnTo>
                    <a:pt x="1910" y="192217"/>
                  </a:lnTo>
                  <a:lnTo>
                    <a:pt x="1409" y="192222"/>
                  </a:lnTo>
                  <a:lnTo>
                    <a:pt x="1059" y="192107"/>
                  </a:lnTo>
                  <a:lnTo>
                    <a:pt x="633" y="191961"/>
                  </a:lnTo>
                  <a:lnTo>
                    <a:pt x="317" y="191463"/>
                  </a:lnTo>
                  <a:lnTo>
                    <a:pt x="156" y="191074"/>
                  </a:lnTo>
                  <a:lnTo>
                    <a:pt x="111" y="190649"/>
                  </a:lnTo>
                  <a:lnTo>
                    <a:pt x="181" y="190187"/>
                  </a:lnTo>
                  <a:lnTo>
                    <a:pt x="448" y="189950"/>
                  </a:lnTo>
                  <a:lnTo>
                    <a:pt x="909" y="189787"/>
                  </a:lnTo>
                  <a:lnTo>
                    <a:pt x="1370" y="189701"/>
                  </a:lnTo>
                  <a:lnTo>
                    <a:pt x="1832" y="189580"/>
                  </a:lnTo>
                  <a:lnTo>
                    <a:pt x="2292" y="189458"/>
                  </a:lnTo>
                  <a:lnTo>
                    <a:pt x="2715" y="189300"/>
                  </a:lnTo>
                  <a:lnTo>
                    <a:pt x="3177" y="189215"/>
                  </a:lnTo>
                  <a:lnTo>
                    <a:pt x="3482" y="189015"/>
                  </a:lnTo>
                  <a:lnTo>
                    <a:pt x="3710" y="188705"/>
                  </a:lnTo>
                  <a:lnTo>
                    <a:pt x="3897" y="188316"/>
                  </a:lnTo>
                  <a:lnTo>
                    <a:pt x="3888" y="187776"/>
                  </a:lnTo>
                  <a:lnTo>
                    <a:pt x="3728" y="187350"/>
                  </a:lnTo>
                  <a:lnTo>
                    <a:pt x="3606" y="187004"/>
                  </a:lnTo>
                  <a:lnTo>
                    <a:pt x="3367" y="186500"/>
                  </a:lnTo>
                  <a:lnTo>
                    <a:pt x="3169" y="186117"/>
                  </a:lnTo>
                  <a:lnTo>
                    <a:pt x="3124" y="185655"/>
                  </a:lnTo>
                  <a:lnTo>
                    <a:pt x="3311" y="185339"/>
                  </a:lnTo>
                  <a:lnTo>
                    <a:pt x="3697" y="185296"/>
                  </a:lnTo>
                  <a:lnTo>
                    <a:pt x="3962" y="185060"/>
                  </a:lnTo>
                  <a:lnTo>
                    <a:pt x="4268" y="184823"/>
                  </a:lnTo>
                  <a:lnTo>
                    <a:pt x="4573" y="184550"/>
                  </a:lnTo>
                  <a:lnTo>
                    <a:pt x="4760" y="184161"/>
                  </a:lnTo>
                  <a:lnTo>
                    <a:pt x="4987" y="183851"/>
                  </a:lnTo>
                  <a:lnTo>
                    <a:pt x="5097" y="183498"/>
                  </a:lnTo>
                  <a:lnTo>
                    <a:pt x="5128" y="182994"/>
                  </a:lnTo>
                  <a:lnTo>
                    <a:pt x="5122" y="182569"/>
                  </a:lnTo>
                  <a:lnTo>
                    <a:pt x="5035" y="181949"/>
                  </a:lnTo>
                  <a:lnTo>
                    <a:pt x="4721" y="181609"/>
                  </a:lnTo>
                  <a:lnTo>
                    <a:pt x="4334" y="181536"/>
                  </a:lnTo>
                  <a:lnTo>
                    <a:pt x="4029" y="181730"/>
                  </a:lnTo>
                  <a:lnTo>
                    <a:pt x="3606" y="181895"/>
                  </a:lnTo>
                  <a:lnTo>
                    <a:pt x="3220" y="181894"/>
                  </a:lnTo>
                  <a:lnTo>
                    <a:pt x="2715" y="181633"/>
                  </a:lnTo>
                  <a:lnTo>
                    <a:pt x="2326" y="181445"/>
                  </a:lnTo>
                  <a:lnTo>
                    <a:pt x="1936" y="181177"/>
                  </a:lnTo>
                  <a:lnTo>
                    <a:pt x="1701" y="180910"/>
                  </a:lnTo>
                  <a:lnTo>
                    <a:pt x="1422" y="180376"/>
                  </a:lnTo>
                  <a:lnTo>
                    <a:pt x="1298" y="179835"/>
                  </a:lnTo>
                  <a:lnTo>
                    <a:pt x="1214" y="179331"/>
                  </a:lnTo>
                  <a:lnTo>
                    <a:pt x="1207" y="178827"/>
                  </a:lnTo>
                  <a:lnTo>
                    <a:pt x="1199" y="178365"/>
                  </a:lnTo>
                  <a:lnTo>
                    <a:pt x="1270" y="177933"/>
                  </a:lnTo>
                  <a:lnTo>
                    <a:pt x="1341" y="177508"/>
                  </a:lnTo>
                  <a:lnTo>
                    <a:pt x="1333" y="177047"/>
                  </a:lnTo>
                  <a:lnTo>
                    <a:pt x="1249" y="176579"/>
                  </a:lnTo>
                  <a:lnTo>
                    <a:pt x="1089" y="176196"/>
                  </a:lnTo>
                  <a:lnTo>
                    <a:pt x="851" y="175734"/>
                  </a:lnTo>
                  <a:lnTo>
                    <a:pt x="653" y="175424"/>
                  </a:lnTo>
                  <a:lnTo>
                    <a:pt x="454" y="175005"/>
                  </a:lnTo>
                  <a:lnTo>
                    <a:pt x="252" y="174464"/>
                  </a:lnTo>
                  <a:lnTo>
                    <a:pt x="91" y="174002"/>
                  </a:lnTo>
                  <a:lnTo>
                    <a:pt x="7" y="173541"/>
                  </a:lnTo>
                  <a:lnTo>
                    <a:pt x="0" y="173073"/>
                  </a:lnTo>
                  <a:lnTo>
                    <a:pt x="70" y="172569"/>
                  </a:lnTo>
                  <a:lnTo>
                    <a:pt x="454" y="172447"/>
                  </a:lnTo>
                  <a:lnTo>
                    <a:pt x="916" y="172405"/>
                  </a:lnTo>
                  <a:lnTo>
                    <a:pt x="1417" y="172356"/>
                  </a:lnTo>
                  <a:lnTo>
                    <a:pt x="1802" y="172277"/>
                  </a:lnTo>
                  <a:lnTo>
                    <a:pt x="2221" y="171919"/>
                  </a:lnTo>
                  <a:lnTo>
                    <a:pt x="2369" y="171530"/>
                  </a:lnTo>
                  <a:lnTo>
                    <a:pt x="2362" y="171032"/>
                  </a:lnTo>
                  <a:lnTo>
                    <a:pt x="2161" y="170570"/>
                  </a:lnTo>
                  <a:lnTo>
                    <a:pt x="2040" y="170145"/>
                  </a:lnTo>
                  <a:lnTo>
                    <a:pt x="2033" y="169719"/>
                  </a:lnTo>
                  <a:lnTo>
                    <a:pt x="2027" y="169331"/>
                  </a:lnTo>
                  <a:lnTo>
                    <a:pt x="2136" y="168905"/>
                  </a:lnTo>
                  <a:lnTo>
                    <a:pt x="2361" y="168395"/>
                  </a:lnTo>
                  <a:lnTo>
                    <a:pt x="2546" y="167970"/>
                  </a:lnTo>
                  <a:lnTo>
                    <a:pt x="2618" y="167581"/>
                  </a:lnTo>
                  <a:lnTo>
                    <a:pt x="2690" y="167229"/>
                  </a:lnTo>
                  <a:lnTo>
                    <a:pt x="2915" y="166803"/>
                  </a:lnTo>
                  <a:lnTo>
                    <a:pt x="3139" y="166293"/>
                  </a:lnTo>
                  <a:lnTo>
                    <a:pt x="3287" y="165904"/>
                  </a:lnTo>
                  <a:lnTo>
                    <a:pt x="3204" y="165479"/>
                  </a:lnTo>
                  <a:lnTo>
                    <a:pt x="3006" y="165132"/>
                  </a:lnTo>
                  <a:lnTo>
                    <a:pt x="2807" y="164792"/>
                  </a:lnTo>
                  <a:lnTo>
                    <a:pt x="2957" y="164440"/>
                  </a:lnTo>
                  <a:lnTo>
                    <a:pt x="3143" y="163972"/>
                  </a:lnTo>
                  <a:lnTo>
                    <a:pt x="3366" y="163425"/>
                  </a:lnTo>
                  <a:lnTo>
                    <a:pt x="3435" y="162921"/>
                  </a:lnTo>
                  <a:lnTo>
                    <a:pt x="3427" y="162381"/>
                  </a:lnTo>
                  <a:lnTo>
                    <a:pt x="3421" y="161955"/>
                  </a:lnTo>
                  <a:lnTo>
                    <a:pt x="3414" y="161530"/>
                  </a:lnTo>
                  <a:lnTo>
                    <a:pt x="3408" y="161104"/>
                  </a:lnTo>
                  <a:lnTo>
                    <a:pt x="3401" y="160680"/>
                  </a:lnTo>
                  <a:lnTo>
                    <a:pt x="3509" y="160175"/>
                  </a:lnTo>
                  <a:lnTo>
                    <a:pt x="3582" y="159823"/>
                  </a:lnTo>
                  <a:lnTo>
                    <a:pt x="3688" y="159203"/>
                  </a:lnTo>
                  <a:lnTo>
                    <a:pt x="3795" y="158583"/>
                  </a:lnTo>
                  <a:lnTo>
                    <a:pt x="3865" y="158152"/>
                  </a:lnTo>
                  <a:lnTo>
                    <a:pt x="3897" y="157690"/>
                  </a:lnTo>
                  <a:lnTo>
                    <a:pt x="4007" y="157338"/>
                  </a:lnTo>
                  <a:lnTo>
                    <a:pt x="4115" y="156833"/>
                  </a:lnTo>
                  <a:lnTo>
                    <a:pt x="4184" y="156293"/>
                  </a:lnTo>
                  <a:lnTo>
                    <a:pt x="4176" y="155752"/>
                  </a:lnTo>
                  <a:lnTo>
                    <a:pt x="4169" y="155327"/>
                  </a:lnTo>
                  <a:lnTo>
                    <a:pt x="4124" y="154859"/>
                  </a:lnTo>
                  <a:lnTo>
                    <a:pt x="4040" y="154434"/>
                  </a:lnTo>
                  <a:lnTo>
                    <a:pt x="3843" y="154130"/>
                  </a:lnTo>
                  <a:lnTo>
                    <a:pt x="3568" y="153820"/>
                  </a:lnTo>
                  <a:lnTo>
                    <a:pt x="3368" y="153359"/>
                  </a:lnTo>
                  <a:lnTo>
                    <a:pt x="3130" y="152939"/>
                  </a:lnTo>
                  <a:lnTo>
                    <a:pt x="3006" y="152399"/>
                  </a:lnTo>
                  <a:lnTo>
                    <a:pt x="2998" y="151858"/>
                  </a:lnTo>
                  <a:lnTo>
                    <a:pt x="2991" y="151427"/>
                  </a:lnTo>
                  <a:lnTo>
                    <a:pt x="3139" y="150965"/>
                  </a:lnTo>
                  <a:lnTo>
                    <a:pt x="3285" y="150460"/>
                  </a:lnTo>
                  <a:lnTo>
                    <a:pt x="3279" y="150029"/>
                  </a:lnTo>
                  <a:lnTo>
                    <a:pt x="3188" y="149768"/>
                  </a:lnTo>
                  <a:lnTo>
                    <a:pt x="3088" y="149519"/>
                  </a:lnTo>
                  <a:lnTo>
                    <a:pt x="2997" y="149227"/>
                  </a:lnTo>
                  <a:lnTo>
                    <a:pt x="2947" y="148893"/>
                  </a:lnTo>
                  <a:lnTo>
                    <a:pt x="2980" y="148462"/>
                  </a:lnTo>
                  <a:lnTo>
                    <a:pt x="3297" y="148225"/>
                  </a:lnTo>
                  <a:lnTo>
                    <a:pt x="3588" y="148013"/>
                  </a:lnTo>
                  <a:lnTo>
                    <a:pt x="3596" y="147721"/>
                  </a:lnTo>
                  <a:lnTo>
                    <a:pt x="3355" y="147380"/>
                  </a:lnTo>
                  <a:lnTo>
                    <a:pt x="2855" y="147010"/>
                  </a:lnTo>
                  <a:lnTo>
                    <a:pt x="2456" y="146530"/>
                  </a:lnTo>
                  <a:lnTo>
                    <a:pt x="2327" y="145783"/>
                  </a:lnTo>
                  <a:lnTo>
                    <a:pt x="2321" y="145400"/>
                  </a:lnTo>
                  <a:lnTo>
                    <a:pt x="2627" y="145200"/>
                  </a:lnTo>
                  <a:lnTo>
                    <a:pt x="2893" y="144890"/>
                  </a:lnTo>
                  <a:lnTo>
                    <a:pt x="3040" y="144422"/>
                  </a:lnTo>
                  <a:lnTo>
                    <a:pt x="3035" y="144033"/>
                  </a:lnTo>
                  <a:lnTo>
                    <a:pt x="2990" y="143650"/>
                  </a:lnTo>
                  <a:lnTo>
                    <a:pt x="2906" y="143225"/>
                  </a:lnTo>
                  <a:lnTo>
                    <a:pt x="2902" y="142940"/>
                  </a:lnTo>
                  <a:lnTo>
                    <a:pt x="15856" y="153550"/>
                  </a:lnTo>
                  <a:lnTo>
                    <a:pt x="16492" y="155248"/>
                  </a:lnTo>
                  <a:lnTo>
                    <a:pt x="16976" y="157800"/>
                  </a:lnTo>
                  <a:lnTo>
                    <a:pt x="17298" y="159346"/>
                  </a:lnTo>
                  <a:lnTo>
                    <a:pt x="18029" y="164215"/>
                  </a:lnTo>
                  <a:lnTo>
                    <a:pt x="18284" y="168004"/>
                  </a:lnTo>
                  <a:lnTo>
                    <a:pt x="18302" y="171484"/>
                  </a:lnTo>
                  <a:lnTo>
                    <a:pt x="17931" y="175503"/>
                  </a:lnTo>
                  <a:lnTo>
                    <a:pt x="18098" y="177435"/>
                  </a:lnTo>
                  <a:lnTo>
                    <a:pt x="18497" y="178750"/>
                  </a:lnTo>
                  <a:lnTo>
                    <a:pt x="22040" y="181454"/>
                  </a:lnTo>
                  <a:lnTo>
                    <a:pt x="23315" y="185397"/>
                  </a:lnTo>
                  <a:lnTo>
                    <a:pt x="24902" y="188875"/>
                  </a:lnTo>
                  <a:lnTo>
                    <a:pt x="26861" y="188644"/>
                  </a:lnTo>
                  <a:lnTo>
                    <a:pt x="28658" y="187329"/>
                  </a:lnTo>
                  <a:lnTo>
                    <a:pt x="34440" y="183307"/>
                  </a:lnTo>
                  <a:lnTo>
                    <a:pt x="37791" y="179285"/>
                  </a:lnTo>
                  <a:lnTo>
                    <a:pt x="39816" y="176582"/>
                  </a:lnTo>
                  <a:lnTo>
                    <a:pt x="42075" y="173796"/>
                  </a:lnTo>
                  <a:lnTo>
                    <a:pt x="44568" y="170704"/>
                  </a:lnTo>
                  <a:lnTo>
                    <a:pt x="46672" y="167997"/>
                  </a:lnTo>
                  <a:lnTo>
                    <a:pt x="48778" y="165986"/>
                  </a:lnTo>
                  <a:lnTo>
                    <a:pt x="50957" y="162739"/>
                  </a:lnTo>
                  <a:lnTo>
                    <a:pt x="52341" y="157484"/>
                  </a:lnTo>
                  <a:lnTo>
                    <a:pt x="54432" y="152301"/>
                  </a:lnTo>
                  <a:lnTo>
                    <a:pt x="55601" y="150989"/>
                  </a:lnTo>
                  <a:lnTo>
                    <a:pt x="58102" y="149519"/>
                  </a:lnTo>
                  <a:lnTo>
                    <a:pt x="60136" y="148513"/>
                  </a:lnTo>
                  <a:lnTo>
                    <a:pt x="70564" y="144801"/>
                  </a:lnTo>
                  <a:lnTo>
                    <a:pt x="73696" y="146825"/>
                  </a:lnTo>
                  <a:lnTo>
                    <a:pt x="76090" y="150142"/>
                  </a:lnTo>
                  <a:lnTo>
                    <a:pt x="78300" y="154929"/>
                  </a:lnTo>
                  <a:lnTo>
                    <a:pt x="79220" y="160640"/>
                  </a:lnTo>
                  <a:lnTo>
                    <a:pt x="79957" y="165612"/>
                  </a:lnTo>
                  <a:lnTo>
                    <a:pt x="80476" y="169228"/>
                  </a:lnTo>
                  <a:lnTo>
                    <a:pt x="82216" y="171931"/>
                  </a:lnTo>
                  <a:lnTo>
                    <a:pt x="84510" y="175719"/>
                  </a:lnTo>
                  <a:lnTo>
                    <a:pt x="86639" y="178040"/>
                  </a:lnTo>
                  <a:lnTo>
                    <a:pt x="89324" y="181594"/>
                  </a:lnTo>
                  <a:lnTo>
                    <a:pt x="92483" y="185844"/>
                  </a:lnTo>
                  <a:lnTo>
                    <a:pt x="93661" y="186308"/>
                  </a:lnTo>
                  <a:lnTo>
                    <a:pt x="96015" y="186539"/>
                  </a:lnTo>
                  <a:lnTo>
                    <a:pt x="97974" y="186308"/>
                  </a:lnTo>
                  <a:lnTo>
                    <a:pt x="100092" y="186308"/>
                  </a:lnTo>
                  <a:lnTo>
                    <a:pt x="105340" y="185224"/>
                  </a:lnTo>
                  <a:lnTo>
                    <a:pt x="107300" y="184990"/>
                  </a:lnTo>
                  <a:lnTo>
                    <a:pt x="111685" y="183754"/>
                  </a:lnTo>
                  <a:lnTo>
                    <a:pt x="116387" y="183289"/>
                  </a:lnTo>
                  <a:lnTo>
                    <a:pt x="120615" y="182049"/>
                  </a:lnTo>
                  <a:lnTo>
                    <a:pt x="123830" y="182049"/>
                  </a:lnTo>
                  <a:lnTo>
                    <a:pt x="128139" y="181275"/>
                  </a:lnTo>
                  <a:lnTo>
                    <a:pt x="132055" y="180194"/>
                  </a:lnTo>
                  <a:lnTo>
                    <a:pt x="135106" y="178879"/>
                  </a:lnTo>
                  <a:lnTo>
                    <a:pt x="137918" y="176788"/>
                  </a:lnTo>
                  <a:lnTo>
                    <a:pt x="140262" y="175087"/>
                  </a:lnTo>
                  <a:lnTo>
                    <a:pt x="143475" y="174701"/>
                  </a:lnTo>
                  <a:lnTo>
                    <a:pt x="147314" y="174082"/>
                  </a:lnTo>
                  <a:lnTo>
                    <a:pt x="155533" y="171220"/>
                  </a:lnTo>
                  <a:lnTo>
                    <a:pt x="161090" y="169055"/>
                  </a:lnTo>
                  <a:lnTo>
                    <a:pt x="165628" y="167274"/>
                  </a:lnTo>
                  <a:lnTo>
                    <a:pt x="169153" y="166500"/>
                  </a:lnTo>
                  <a:lnTo>
                    <a:pt x="175101" y="164103"/>
                  </a:lnTo>
                  <a:lnTo>
                    <a:pt x="178620" y="162323"/>
                  </a:lnTo>
                  <a:lnTo>
                    <a:pt x="182611" y="160777"/>
                  </a:lnTo>
                  <a:lnTo>
                    <a:pt x="186442" y="158535"/>
                  </a:lnTo>
                  <a:lnTo>
                    <a:pt x="188945" y="157220"/>
                  </a:lnTo>
                  <a:lnTo>
                    <a:pt x="192392" y="156676"/>
                  </a:lnTo>
                  <a:lnTo>
                    <a:pt x="196704" y="156445"/>
                  </a:lnTo>
                  <a:lnTo>
                    <a:pt x="199450" y="156597"/>
                  </a:lnTo>
                  <a:lnTo>
                    <a:pt x="202979" y="156831"/>
                  </a:lnTo>
                  <a:lnTo>
                    <a:pt x="207607" y="156907"/>
                  </a:lnTo>
                  <a:lnTo>
                    <a:pt x="210036" y="156597"/>
                  </a:lnTo>
                  <a:lnTo>
                    <a:pt x="213097" y="157138"/>
                  </a:lnTo>
                  <a:lnTo>
                    <a:pt x="216001" y="157524"/>
                  </a:lnTo>
                  <a:lnTo>
                    <a:pt x="220086" y="158835"/>
                  </a:lnTo>
                  <a:lnTo>
                    <a:pt x="224014" y="160382"/>
                  </a:lnTo>
                  <a:lnTo>
                    <a:pt x="228258" y="162159"/>
                  </a:lnTo>
                  <a:lnTo>
                    <a:pt x="231560" y="163781"/>
                  </a:lnTo>
                  <a:lnTo>
                    <a:pt x="235647" y="165479"/>
                  </a:lnTo>
                  <a:lnTo>
                    <a:pt x="239576" y="167025"/>
                  </a:lnTo>
                  <a:lnTo>
                    <a:pt x="247045" y="170735"/>
                  </a:lnTo>
                  <a:lnTo>
                    <a:pt x="250268" y="172202"/>
                  </a:lnTo>
                  <a:lnTo>
                    <a:pt x="254278" y="174368"/>
                  </a:lnTo>
                  <a:lnTo>
                    <a:pt x="258442" y="175755"/>
                  </a:lnTo>
                  <a:lnTo>
                    <a:pt x="261976" y="176682"/>
                  </a:lnTo>
                  <a:lnTo>
                    <a:pt x="263865" y="178073"/>
                  </a:lnTo>
                  <a:lnTo>
                    <a:pt x="267555" y="178848"/>
                  </a:lnTo>
                  <a:lnTo>
                    <a:pt x="268891" y="179544"/>
                  </a:lnTo>
                  <a:lnTo>
                    <a:pt x="273601" y="180470"/>
                  </a:lnTo>
                  <a:lnTo>
                    <a:pt x="277376" y="182402"/>
                  </a:lnTo>
                  <a:lnTo>
                    <a:pt x="282094" y="184875"/>
                  </a:lnTo>
                  <a:lnTo>
                    <a:pt x="286804" y="185953"/>
                  </a:lnTo>
                  <a:lnTo>
                    <a:pt x="291357" y="186728"/>
                  </a:lnTo>
                  <a:lnTo>
                    <a:pt x="294578" y="187964"/>
                  </a:lnTo>
                  <a:lnTo>
                    <a:pt x="299526" y="189352"/>
                  </a:lnTo>
                  <a:lnTo>
                    <a:pt x="303454" y="190744"/>
                  </a:lnTo>
                  <a:lnTo>
                    <a:pt x="307148" y="192365"/>
                  </a:lnTo>
                  <a:lnTo>
                    <a:pt x="312488" y="193602"/>
                  </a:lnTo>
                  <a:lnTo>
                    <a:pt x="318062" y="194838"/>
                  </a:lnTo>
                  <a:lnTo>
                    <a:pt x="322769" y="195379"/>
                  </a:lnTo>
                  <a:lnTo>
                    <a:pt x="327553" y="195455"/>
                  </a:lnTo>
                  <a:lnTo>
                    <a:pt x="332025" y="195762"/>
                  </a:lnTo>
                  <a:lnTo>
                    <a:pt x="335239" y="195683"/>
                  </a:lnTo>
                  <a:lnTo>
                    <a:pt x="339944" y="195683"/>
                  </a:lnTo>
                  <a:lnTo>
                    <a:pt x="343316" y="195683"/>
                  </a:lnTo>
                  <a:lnTo>
                    <a:pt x="347001" y="195449"/>
                  </a:lnTo>
                  <a:lnTo>
                    <a:pt x="349587" y="195218"/>
                  </a:lnTo>
                  <a:lnTo>
                    <a:pt x="354526" y="194905"/>
                  </a:lnTo>
                  <a:lnTo>
                    <a:pt x="357194" y="195215"/>
                  </a:lnTo>
                  <a:lnTo>
                    <a:pt x="363783" y="195677"/>
                  </a:lnTo>
                  <a:lnTo>
                    <a:pt x="370135" y="195522"/>
                  </a:lnTo>
                  <a:lnTo>
                    <a:pt x="372174" y="195443"/>
                  </a:lnTo>
                  <a:lnTo>
                    <a:pt x="377197" y="196369"/>
                  </a:lnTo>
                  <a:lnTo>
                    <a:pt x="379003" y="196755"/>
                  </a:lnTo>
                  <a:lnTo>
                    <a:pt x="384183" y="197682"/>
                  </a:lnTo>
                  <a:lnTo>
                    <a:pt x="388970" y="198377"/>
                  </a:lnTo>
                  <a:lnTo>
                    <a:pt x="391481" y="198687"/>
                  </a:lnTo>
                  <a:lnTo>
                    <a:pt x="396898" y="199920"/>
                  </a:lnTo>
                  <a:lnTo>
                    <a:pt x="401373" y="200692"/>
                  </a:lnTo>
                  <a:lnTo>
                    <a:pt x="404041" y="201157"/>
                  </a:lnTo>
                  <a:lnTo>
                    <a:pt x="409221" y="201929"/>
                  </a:lnTo>
                  <a:lnTo>
                    <a:pt x="412519" y="202779"/>
                  </a:lnTo>
                  <a:lnTo>
                    <a:pt x="418639" y="203550"/>
                  </a:lnTo>
                  <a:lnTo>
                    <a:pt x="422877" y="204091"/>
                  </a:lnTo>
                  <a:lnTo>
                    <a:pt x="428527" y="204784"/>
                  </a:lnTo>
                  <a:lnTo>
                    <a:pt x="433078" y="205325"/>
                  </a:lnTo>
                  <a:lnTo>
                    <a:pt x="440454" y="206406"/>
                  </a:lnTo>
                  <a:lnTo>
                    <a:pt x="445005" y="206792"/>
                  </a:lnTo>
                  <a:lnTo>
                    <a:pt x="448848" y="206788"/>
                  </a:lnTo>
                  <a:lnTo>
                    <a:pt x="451593" y="207098"/>
                  </a:lnTo>
                  <a:lnTo>
                    <a:pt x="454579" y="208180"/>
                  </a:lnTo>
                  <a:lnTo>
                    <a:pt x="461096" y="209723"/>
                  </a:lnTo>
                  <a:lnTo>
                    <a:pt x="463533" y="210960"/>
                  </a:lnTo>
                  <a:lnTo>
                    <a:pt x="464166" y="211030"/>
                  </a:lnTo>
                  <a:lnTo>
                    <a:pt x="467771" y="211424"/>
                  </a:lnTo>
                  <a:lnTo>
                    <a:pt x="471300" y="211655"/>
                  </a:lnTo>
                  <a:lnTo>
                    <a:pt x="475299" y="211500"/>
                  </a:lnTo>
                  <a:lnTo>
                    <a:pt x="477651" y="211345"/>
                  </a:lnTo>
                  <a:lnTo>
                    <a:pt x="482039" y="210726"/>
                  </a:lnTo>
                  <a:lnTo>
                    <a:pt x="483921" y="210647"/>
                  </a:lnTo>
                  <a:lnTo>
                    <a:pt x="486660" y="209565"/>
                  </a:lnTo>
                  <a:lnTo>
                    <a:pt x="490578" y="209176"/>
                  </a:lnTo>
                  <a:lnTo>
                    <a:pt x="492382" y="209176"/>
                  </a:lnTo>
                  <a:lnTo>
                    <a:pt x="495199" y="207940"/>
                  </a:lnTo>
                  <a:lnTo>
                    <a:pt x="500288" y="206391"/>
                  </a:lnTo>
                  <a:lnTo>
                    <a:pt x="502243" y="205230"/>
                  </a:lnTo>
                  <a:lnTo>
                    <a:pt x="505764" y="203760"/>
                  </a:lnTo>
                  <a:lnTo>
                    <a:pt x="508426" y="202989"/>
                  </a:lnTo>
                  <a:lnTo>
                    <a:pt x="512880" y="200048"/>
                  </a:lnTo>
                  <a:lnTo>
                    <a:pt x="515383" y="198736"/>
                  </a:lnTo>
                  <a:lnTo>
                    <a:pt x="518833" y="194413"/>
                  </a:lnTo>
                  <a:lnTo>
                    <a:pt x="528367" y="189492"/>
                  </a:lnTo>
                  <a:lnTo>
                    <a:pt x="530674" y="188723"/>
                  </a:lnTo>
                  <a:lnTo>
                    <a:pt x="532980" y="188107"/>
                  </a:lnTo>
                  <a:lnTo>
                    <a:pt x="535902" y="186263"/>
                  </a:lnTo>
                  <a:lnTo>
                    <a:pt x="537901" y="185185"/>
                  </a:lnTo>
                  <a:lnTo>
                    <a:pt x="540669" y="184571"/>
                  </a:lnTo>
                  <a:lnTo>
                    <a:pt x="542667" y="184110"/>
                  </a:lnTo>
                  <a:lnTo>
                    <a:pt x="544359" y="183954"/>
                  </a:lnTo>
                  <a:lnTo>
                    <a:pt x="547281" y="183034"/>
                  </a:lnTo>
                  <a:lnTo>
                    <a:pt x="549741" y="182572"/>
                  </a:lnTo>
                  <a:lnTo>
                    <a:pt x="552201" y="182572"/>
                  </a:lnTo>
                  <a:lnTo>
                    <a:pt x="554815" y="181187"/>
                  </a:lnTo>
                  <a:lnTo>
                    <a:pt x="557583" y="180111"/>
                  </a:lnTo>
                  <a:lnTo>
                    <a:pt x="558813" y="178726"/>
                  </a:lnTo>
                  <a:lnTo>
                    <a:pt x="560658" y="177496"/>
                  </a:lnTo>
                  <a:lnTo>
                    <a:pt x="563272" y="176883"/>
                  </a:lnTo>
                  <a:lnTo>
                    <a:pt x="565117" y="176114"/>
                  </a:lnTo>
                  <a:lnTo>
                    <a:pt x="567732" y="176114"/>
                  </a:lnTo>
                  <a:lnTo>
                    <a:pt x="571314" y="172359"/>
                  </a:lnTo>
                  <a:lnTo>
                    <a:pt x="573030" y="170583"/>
                  </a:lnTo>
                  <a:lnTo>
                    <a:pt x="573258" y="169191"/>
                  </a:lnTo>
                  <a:lnTo>
                    <a:pt x="574418" y="166096"/>
                  </a:lnTo>
                  <a:lnTo>
                    <a:pt x="575037" y="164550"/>
                  </a:lnTo>
                  <a:lnTo>
                    <a:pt x="575570" y="161457"/>
                  </a:lnTo>
                  <a:lnTo>
                    <a:pt x="576185" y="159140"/>
                  </a:lnTo>
                  <a:lnTo>
                    <a:pt x="576413" y="157594"/>
                  </a:lnTo>
                  <a:lnTo>
                    <a:pt x="576946" y="154577"/>
                  </a:lnTo>
                  <a:lnTo>
                    <a:pt x="577560" y="152104"/>
                  </a:lnTo>
                  <a:lnTo>
                    <a:pt x="578870" y="147621"/>
                  </a:lnTo>
                  <a:lnTo>
                    <a:pt x="578859" y="145534"/>
                  </a:lnTo>
                  <a:lnTo>
                    <a:pt x="580475" y="139811"/>
                  </a:lnTo>
                  <a:lnTo>
                    <a:pt x="580700" y="137879"/>
                  </a:lnTo>
                  <a:lnTo>
                    <a:pt x="581942" y="135327"/>
                  </a:lnTo>
                  <a:lnTo>
                    <a:pt x="583417" y="132466"/>
                  </a:lnTo>
                  <a:lnTo>
                    <a:pt x="585833" y="129528"/>
                  </a:lnTo>
                  <a:lnTo>
                    <a:pt x="588096" y="127518"/>
                  </a:lnTo>
                  <a:lnTo>
                    <a:pt x="594029" y="122338"/>
                  </a:lnTo>
                  <a:lnTo>
                    <a:pt x="596528" y="120249"/>
                  </a:lnTo>
                  <a:lnTo>
                    <a:pt x="598167" y="118781"/>
                  </a:lnTo>
                  <a:lnTo>
                    <a:pt x="600355" y="117387"/>
                  </a:lnTo>
                  <a:lnTo>
                    <a:pt x="603564" y="116151"/>
                  </a:lnTo>
                  <a:lnTo>
                    <a:pt x="605990" y="115221"/>
                  </a:lnTo>
                  <a:lnTo>
                    <a:pt x="607869" y="114604"/>
                  </a:lnTo>
                  <a:lnTo>
                    <a:pt x="610062" y="114061"/>
                  </a:lnTo>
                  <a:lnTo>
                    <a:pt x="624856" y="108878"/>
                  </a:lnTo>
                  <a:lnTo>
                    <a:pt x="627122" y="107332"/>
                  </a:lnTo>
                  <a:lnTo>
                    <a:pt x="630797" y="105245"/>
                  </a:lnTo>
                  <a:lnTo>
                    <a:pt x="632513" y="103544"/>
                  </a:lnTo>
                  <a:lnTo>
                    <a:pt x="634924" y="99753"/>
                  </a:lnTo>
                  <a:lnTo>
                    <a:pt x="636249" y="98286"/>
                  </a:lnTo>
                  <a:lnTo>
                    <a:pt x="637955" y="94653"/>
                  </a:lnTo>
                  <a:lnTo>
                    <a:pt x="640604" y="91172"/>
                  </a:lnTo>
                  <a:lnTo>
                    <a:pt x="642925" y="85218"/>
                  </a:lnTo>
                  <a:lnTo>
                    <a:pt x="645941" y="77022"/>
                  </a:lnTo>
                  <a:lnTo>
                    <a:pt x="646945" y="74802"/>
                  </a:lnTo>
                  <a:lnTo>
                    <a:pt x="648809" y="70683"/>
                  </a:lnTo>
                  <a:lnTo>
                    <a:pt x="651369" y="65273"/>
                  </a:lnTo>
                  <a:lnTo>
                    <a:pt x="652839" y="61640"/>
                  </a:lnTo>
                  <a:lnTo>
                    <a:pt x="655168" y="56998"/>
                  </a:lnTo>
                  <a:lnTo>
                    <a:pt x="656805" y="55145"/>
                  </a:lnTo>
                  <a:lnTo>
                    <a:pt x="658839" y="54371"/>
                  </a:lnTo>
                  <a:lnTo>
                    <a:pt x="660643" y="54447"/>
                  </a:lnTo>
                  <a:lnTo>
                    <a:pt x="662601" y="53981"/>
                  </a:lnTo>
                  <a:lnTo>
                    <a:pt x="663851" y="53055"/>
                  </a:lnTo>
                  <a:lnTo>
                    <a:pt x="668161" y="52436"/>
                  </a:lnTo>
                  <a:lnTo>
                    <a:pt x="670748" y="52201"/>
                  </a:lnTo>
                  <a:lnTo>
                    <a:pt x="676078" y="51737"/>
                  </a:lnTo>
                  <a:lnTo>
                    <a:pt x="679916" y="50965"/>
                  </a:lnTo>
                  <a:lnTo>
                    <a:pt x="683205" y="49957"/>
                  </a:lnTo>
                  <a:lnTo>
                    <a:pt x="686966" y="49492"/>
                  </a:lnTo>
                  <a:lnTo>
                    <a:pt x="690252" y="47946"/>
                  </a:lnTo>
                  <a:lnTo>
                    <a:pt x="693620" y="47250"/>
                  </a:lnTo>
                  <a:lnTo>
                    <a:pt x="698084" y="46090"/>
                  </a:lnTo>
                  <a:lnTo>
                    <a:pt x="701142" y="45935"/>
                  </a:lnTo>
                  <a:lnTo>
                    <a:pt x="704358" y="46087"/>
                  </a:lnTo>
                  <a:lnTo>
                    <a:pt x="708122" y="46318"/>
                  </a:lnTo>
                  <a:lnTo>
                    <a:pt x="712594" y="46548"/>
                  </a:lnTo>
                  <a:lnTo>
                    <a:pt x="718394" y="46008"/>
                  </a:lnTo>
                  <a:lnTo>
                    <a:pt x="723402" y="43997"/>
                  </a:lnTo>
                  <a:lnTo>
                    <a:pt x="728101" y="42912"/>
                  </a:lnTo>
                  <a:lnTo>
                    <a:pt x="731775" y="40592"/>
                  </a:lnTo>
                  <a:lnTo>
                    <a:pt x="735925" y="39356"/>
                  </a:lnTo>
                  <a:lnTo>
                    <a:pt x="739445" y="37730"/>
                  </a:lnTo>
                  <a:lnTo>
                    <a:pt x="742655" y="36801"/>
                  </a:lnTo>
                  <a:lnTo>
                    <a:pt x="746564" y="34483"/>
                  </a:lnTo>
                  <a:lnTo>
                    <a:pt x="750008" y="33322"/>
                  </a:lnTo>
                  <a:lnTo>
                    <a:pt x="753601" y="30616"/>
                  </a:lnTo>
                  <a:lnTo>
                    <a:pt x="755636" y="29766"/>
                  </a:lnTo>
                  <a:lnTo>
                    <a:pt x="759466" y="27445"/>
                  </a:lnTo>
                  <a:lnTo>
                    <a:pt x="760716" y="26515"/>
                  </a:lnTo>
                  <a:lnTo>
                    <a:pt x="762746" y="24893"/>
                  </a:lnTo>
                  <a:lnTo>
                    <a:pt x="765398" y="22186"/>
                  </a:lnTo>
                  <a:lnTo>
                    <a:pt x="768130" y="19635"/>
                  </a:lnTo>
                  <a:lnTo>
                    <a:pt x="769612" y="18088"/>
                  </a:lnTo>
                  <a:lnTo>
                    <a:pt x="771405" y="15999"/>
                  </a:lnTo>
                  <a:lnTo>
                    <a:pt x="774610" y="9331"/>
                  </a:lnTo>
                  <a:lnTo>
                    <a:pt x="775372" y="6855"/>
                  </a:lnTo>
                  <a:lnTo>
                    <a:pt x="776515" y="3046"/>
                  </a:lnTo>
                  <a:lnTo>
                    <a:pt x="777277" y="1333"/>
                  </a:lnTo>
                  <a:lnTo>
                    <a:pt x="778991" y="0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3" name="object 14">
              <a:extLst>
                <a:ext uri="{FF2B5EF4-FFF2-40B4-BE49-F238E27FC236}">
                  <a16:creationId xmlns:a16="http://schemas.microsoft.com/office/drawing/2014/main" id="{CA7C1651-55FD-4A22-AC5E-5F5A57B77B43}"/>
                </a:ext>
              </a:extLst>
            </p:cNvPr>
            <p:cNvSpPr/>
            <p:nvPr/>
          </p:nvSpPr>
          <p:spPr>
            <a:xfrm>
              <a:off x="9313072" y="810723"/>
              <a:ext cx="550246" cy="787642"/>
            </a:xfrm>
            <a:custGeom>
              <a:avLst/>
              <a:gdLst/>
              <a:ahLst/>
              <a:cxnLst/>
              <a:rect l="l" t="t" r="r" b="b"/>
              <a:pathLst>
                <a:path w="851947" h="1219507">
                  <a:moveTo>
                    <a:pt x="0" y="226375"/>
                  </a:moveTo>
                  <a:lnTo>
                    <a:pt x="1153" y="226974"/>
                  </a:lnTo>
                  <a:lnTo>
                    <a:pt x="4511" y="229003"/>
                  </a:lnTo>
                  <a:lnTo>
                    <a:pt x="6052" y="230409"/>
                  </a:lnTo>
                  <a:lnTo>
                    <a:pt x="8533" y="231931"/>
                  </a:lnTo>
                  <a:lnTo>
                    <a:pt x="10185" y="234110"/>
                  </a:lnTo>
                  <a:lnTo>
                    <a:pt x="12462" y="236336"/>
                  </a:lnTo>
                  <a:lnTo>
                    <a:pt x="14858" y="237709"/>
                  </a:lnTo>
                  <a:lnTo>
                    <a:pt x="17412" y="239152"/>
                  </a:lnTo>
                  <a:lnTo>
                    <a:pt x="19416" y="240461"/>
                  </a:lnTo>
                  <a:lnTo>
                    <a:pt x="22393" y="242660"/>
                  </a:lnTo>
                  <a:lnTo>
                    <a:pt x="26106" y="243900"/>
                  </a:lnTo>
                  <a:lnTo>
                    <a:pt x="30491" y="246272"/>
                  </a:lnTo>
                  <a:lnTo>
                    <a:pt x="36372" y="247269"/>
                  </a:lnTo>
                  <a:lnTo>
                    <a:pt x="39122" y="247852"/>
                  </a:lnTo>
                  <a:lnTo>
                    <a:pt x="43878" y="248043"/>
                  </a:lnTo>
                  <a:lnTo>
                    <a:pt x="47125" y="247521"/>
                  </a:lnTo>
                  <a:lnTo>
                    <a:pt x="51692" y="246947"/>
                  </a:lnTo>
                  <a:lnTo>
                    <a:pt x="56526" y="247132"/>
                  </a:lnTo>
                  <a:lnTo>
                    <a:pt x="60798" y="245176"/>
                  </a:lnTo>
                  <a:lnTo>
                    <a:pt x="63254" y="244380"/>
                  </a:lnTo>
                  <a:lnTo>
                    <a:pt x="65648" y="243970"/>
                  </a:lnTo>
                  <a:lnTo>
                    <a:pt x="68743" y="243532"/>
                  </a:lnTo>
                  <a:lnTo>
                    <a:pt x="70641" y="242448"/>
                  </a:lnTo>
                  <a:lnTo>
                    <a:pt x="78866" y="239094"/>
                  </a:lnTo>
                  <a:lnTo>
                    <a:pt x="81984" y="237314"/>
                  </a:lnTo>
                  <a:lnTo>
                    <a:pt x="90895" y="235531"/>
                  </a:lnTo>
                  <a:lnTo>
                    <a:pt x="100251" y="234641"/>
                  </a:lnTo>
                  <a:lnTo>
                    <a:pt x="108271" y="235084"/>
                  </a:lnTo>
                  <a:lnTo>
                    <a:pt x="118964" y="234641"/>
                  </a:lnTo>
                  <a:lnTo>
                    <a:pt x="128320" y="235085"/>
                  </a:lnTo>
                  <a:lnTo>
                    <a:pt x="142577" y="235084"/>
                  </a:lnTo>
                  <a:lnTo>
                    <a:pt x="155051" y="234641"/>
                  </a:lnTo>
                  <a:lnTo>
                    <a:pt x="167972" y="231521"/>
                  </a:lnTo>
                  <a:lnTo>
                    <a:pt x="177774" y="225728"/>
                  </a:lnTo>
                  <a:lnTo>
                    <a:pt x="185348" y="222166"/>
                  </a:lnTo>
                  <a:lnTo>
                    <a:pt x="193368" y="215483"/>
                  </a:lnTo>
                  <a:lnTo>
                    <a:pt x="200941" y="211026"/>
                  </a:lnTo>
                  <a:lnTo>
                    <a:pt x="209406" y="203897"/>
                  </a:lnTo>
                  <a:lnTo>
                    <a:pt x="217426" y="198997"/>
                  </a:lnTo>
                  <a:lnTo>
                    <a:pt x="231237" y="193651"/>
                  </a:lnTo>
                  <a:lnTo>
                    <a:pt x="243712" y="191421"/>
                  </a:lnTo>
                  <a:lnTo>
                    <a:pt x="252812" y="190352"/>
                  </a:lnTo>
                  <a:lnTo>
                    <a:pt x="260781" y="189249"/>
                  </a:lnTo>
                  <a:lnTo>
                    <a:pt x="264216" y="187715"/>
                  </a:lnTo>
                  <a:lnTo>
                    <a:pt x="269092" y="185920"/>
                  </a:lnTo>
                  <a:lnTo>
                    <a:pt x="271911" y="184158"/>
                  </a:lnTo>
                  <a:lnTo>
                    <a:pt x="278958" y="183806"/>
                  </a:lnTo>
                  <a:lnTo>
                    <a:pt x="283891" y="183806"/>
                  </a:lnTo>
                  <a:lnTo>
                    <a:pt x="288119" y="182044"/>
                  </a:lnTo>
                  <a:lnTo>
                    <a:pt x="293052" y="179225"/>
                  </a:lnTo>
                  <a:lnTo>
                    <a:pt x="297632" y="175349"/>
                  </a:lnTo>
                  <a:lnTo>
                    <a:pt x="304679" y="172883"/>
                  </a:lnTo>
                  <a:lnTo>
                    <a:pt x="309964" y="172178"/>
                  </a:lnTo>
                  <a:lnTo>
                    <a:pt x="314192" y="171825"/>
                  </a:lnTo>
                  <a:lnTo>
                    <a:pt x="317011" y="171826"/>
                  </a:lnTo>
                  <a:lnTo>
                    <a:pt x="322648" y="170768"/>
                  </a:lnTo>
                  <a:lnTo>
                    <a:pt x="325819" y="169359"/>
                  </a:lnTo>
                  <a:lnTo>
                    <a:pt x="334276" y="167245"/>
                  </a:lnTo>
                  <a:lnTo>
                    <a:pt x="339913" y="166187"/>
                  </a:lnTo>
                  <a:lnTo>
                    <a:pt x="343790" y="164781"/>
                  </a:lnTo>
                  <a:lnTo>
                    <a:pt x="348370" y="163016"/>
                  </a:lnTo>
                  <a:lnTo>
                    <a:pt x="354712" y="160197"/>
                  </a:lnTo>
                  <a:lnTo>
                    <a:pt x="360350" y="158438"/>
                  </a:lnTo>
                  <a:lnTo>
                    <a:pt x="367749" y="155267"/>
                  </a:lnTo>
                  <a:lnTo>
                    <a:pt x="374443" y="152797"/>
                  </a:lnTo>
                  <a:lnTo>
                    <a:pt x="379376" y="151740"/>
                  </a:lnTo>
                  <a:lnTo>
                    <a:pt x="392061" y="152797"/>
                  </a:lnTo>
                  <a:lnTo>
                    <a:pt x="400517" y="153855"/>
                  </a:lnTo>
                  <a:lnTo>
                    <a:pt x="408269" y="156673"/>
                  </a:lnTo>
                  <a:lnTo>
                    <a:pt x="411815" y="158250"/>
                  </a:lnTo>
                  <a:lnTo>
                    <a:pt x="414534" y="158138"/>
                  </a:lnTo>
                  <a:lnTo>
                    <a:pt x="415855" y="158083"/>
                  </a:lnTo>
                  <a:lnTo>
                    <a:pt x="420434" y="156038"/>
                  </a:lnTo>
                  <a:lnTo>
                    <a:pt x="425994" y="153253"/>
                  </a:lnTo>
                  <a:lnTo>
                    <a:pt x="428300" y="150838"/>
                  </a:lnTo>
                  <a:lnTo>
                    <a:pt x="430097" y="149216"/>
                  </a:lnTo>
                  <a:lnTo>
                    <a:pt x="440490" y="136017"/>
                  </a:lnTo>
                  <a:lnTo>
                    <a:pt x="444225" y="132457"/>
                  </a:lnTo>
                  <a:lnTo>
                    <a:pt x="444937" y="130956"/>
                  </a:lnTo>
                  <a:lnTo>
                    <a:pt x="448340" y="125167"/>
                  </a:lnTo>
                  <a:lnTo>
                    <a:pt x="449529" y="123878"/>
                  </a:lnTo>
                  <a:lnTo>
                    <a:pt x="451054" y="119638"/>
                  </a:lnTo>
                  <a:lnTo>
                    <a:pt x="456913" y="112387"/>
                  </a:lnTo>
                  <a:lnTo>
                    <a:pt x="460501" y="106646"/>
                  </a:lnTo>
                  <a:lnTo>
                    <a:pt x="461219" y="105212"/>
                  </a:lnTo>
                  <a:lnTo>
                    <a:pt x="462654" y="103417"/>
                  </a:lnTo>
                  <a:lnTo>
                    <a:pt x="465166" y="100905"/>
                  </a:lnTo>
                  <a:lnTo>
                    <a:pt x="467319" y="98034"/>
                  </a:lnTo>
                  <a:lnTo>
                    <a:pt x="469472" y="95880"/>
                  </a:lnTo>
                  <a:lnTo>
                    <a:pt x="470190" y="93010"/>
                  </a:lnTo>
                  <a:lnTo>
                    <a:pt x="470549" y="87627"/>
                  </a:lnTo>
                  <a:lnTo>
                    <a:pt x="471625" y="85115"/>
                  </a:lnTo>
                  <a:lnTo>
                    <a:pt x="472343" y="83681"/>
                  </a:lnTo>
                  <a:lnTo>
                    <a:pt x="474496" y="82244"/>
                  </a:lnTo>
                  <a:lnTo>
                    <a:pt x="478524" y="78368"/>
                  </a:lnTo>
                  <a:lnTo>
                    <a:pt x="483192" y="76649"/>
                  </a:lnTo>
                  <a:lnTo>
                    <a:pt x="489824" y="75665"/>
                  </a:lnTo>
                  <a:lnTo>
                    <a:pt x="493262" y="73946"/>
                  </a:lnTo>
                  <a:lnTo>
                    <a:pt x="495227" y="72718"/>
                  </a:lnTo>
                  <a:lnTo>
                    <a:pt x="498421" y="71983"/>
                  </a:lnTo>
                  <a:lnTo>
                    <a:pt x="501368" y="72472"/>
                  </a:lnTo>
                  <a:lnTo>
                    <a:pt x="504562" y="74192"/>
                  </a:lnTo>
                  <a:lnTo>
                    <a:pt x="505790" y="75911"/>
                  </a:lnTo>
                  <a:lnTo>
                    <a:pt x="509229" y="75665"/>
                  </a:lnTo>
                  <a:lnTo>
                    <a:pt x="512913" y="74437"/>
                  </a:lnTo>
                  <a:lnTo>
                    <a:pt x="514633" y="74684"/>
                  </a:lnTo>
                  <a:lnTo>
                    <a:pt x="517089" y="75665"/>
                  </a:lnTo>
                  <a:lnTo>
                    <a:pt x="520039" y="76005"/>
                  </a:lnTo>
                  <a:lnTo>
                    <a:pt x="522273" y="74155"/>
                  </a:lnTo>
                  <a:lnTo>
                    <a:pt x="525494" y="72460"/>
                  </a:lnTo>
                  <a:lnTo>
                    <a:pt x="528547" y="68900"/>
                  </a:lnTo>
                  <a:lnTo>
                    <a:pt x="531430" y="64489"/>
                  </a:lnTo>
                  <a:lnTo>
                    <a:pt x="532631" y="63256"/>
                  </a:lnTo>
                  <a:lnTo>
                    <a:pt x="532109" y="60589"/>
                  </a:lnTo>
                  <a:lnTo>
                    <a:pt x="532617" y="58554"/>
                  </a:lnTo>
                  <a:lnTo>
                    <a:pt x="533634" y="57369"/>
                  </a:lnTo>
                  <a:lnTo>
                    <a:pt x="535839" y="56518"/>
                  </a:lnTo>
                  <a:lnTo>
                    <a:pt x="540441" y="56819"/>
                  </a:lnTo>
                  <a:lnTo>
                    <a:pt x="548264" y="52396"/>
                  </a:lnTo>
                  <a:lnTo>
                    <a:pt x="551374" y="48785"/>
                  </a:lnTo>
                  <a:lnTo>
                    <a:pt x="554091" y="45112"/>
                  </a:lnTo>
                  <a:lnTo>
                    <a:pt x="556259" y="41306"/>
                  </a:lnTo>
                  <a:lnTo>
                    <a:pt x="557466" y="38833"/>
                  </a:lnTo>
                  <a:lnTo>
                    <a:pt x="559611" y="34301"/>
                  </a:lnTo>
                  <a:lnTo>
                    <a:pt x="563783" y="29294"/>
                  </a:lnTo>
                  <a:lnTo>
                    <a:pt x="566286" y="25960"/>
                  </a:lnTo>
                  <a:lnTo>
                    <a:pt x="568551" y="22739"/>
                  </a:lnTo>
                  <a:lnTo>
                    <a:pt x="572007" y="19878"/>
                  </a:lnTo>
                  <a:lnTo>
                    <a:pt x="576060" y="17500"/>
                  </a:lnTo>
                  <a:lnTo>
                    <a:pt x="581305" y="13921"/>
                  </a:lnTo>
                  <a:lnTo>
                    <a:pt x="585310" y="11704"/>
                  </a:lnTo>
                  <a:lnTo>
                    <a:pt x="589127" y="9999"/>
                  </a:lnTo>
                  <a:lnTo>
                    <a:pt x="594196" y="8475"/>
                  </a:lnTo>
                  <a:lnTo>
                    <a:pt x="598651" y="7129"/>
                  </a:lnTo>
                  <a:lnTo>
                    <a:pt x="603279" y="6166"/>
                  </a:lnTo>
                  <a:lnTo>
                    <a:pt x="610018" y="4748"/>
                  </a:lnTo>
                  <a:lnTo>
                    <a:pt x="618860" y="2946"/>
                  </a:lnTo>
                  <a:lnTo>
                    <a:pt x="623116" y="2293"/>
                  </a:lnTo>
                  <a:lnTo>
                    <a:pt x="626227" y="2621"/>
                  </a:lnTo>
                  <a:lnTo>
                    <a:pt x="629829" y="2293"/>
                  </a:lnTo>
                  <a:lnTo>
                    <a:pt x="631630" y="2129"/>
                  </a:lnTo>
                  <a:lnTo>
                    <a:pt x="634577" y="491"/>
                  </a:lnTo>
                  <a:lnTo>
                    <a:pt x="636214" y="327"/>
                  </a:lnTo>
                  <a:lnTo>
                    <a:pt x="642763" y="163"/>
                  </a:lnTo>
                  <a:lnTo>
                    <a:pt x="647020" y="0"/>
                  </a:lnTo>
                  <a:lnTo>
                    <a:pt x="647511" y="163"/>
                  </a:lnTo>
                  <a:lnTo>
                    <a:pt x="652494" y="1282"/>
                  </a:lnTo>
                  <a:lnTo>
                    <a:pt x="656539" y="1667"/>
                  </a:lnTo>
                  <a:lnTo>
                    <a:pt x="660584" y="2436"/>
                  </a:lnTo>
                  <a:lnTo>
                    <a:pt x="664243" y="3016"/>
                  </a:lnTo>
                  <a:lnTo>
                    <a:pt x="670792" y="4942"/>
                  </a:lnTo>
                  <a:lnTo>
                    <a:pt x="669636" y="8408"/>
                  </a:lnTo>
                  <a:lnTo>
                    <a:pt x="673681" y="11874"/>
                  </a:lnTo>
                  <a:lnTo>
                    <a:pt x="676185" y="13799"/>
                  </a:lnTo>
                  <a:lnTo>
                    <a:pt x="677726" y="14185"/>
                  </a:lnTo>
                  <a:lnTo>
                    <a:pt x="680230" y="17846"/>
                  </a:lnTo>
                  <a:lnTo>
                    <a:pt x="681578" y="24586"/>
                  </a:lnTo>
                  <a:lnTo>
                    <a:pt x="682349" y="29209"/>
                  </a:lnTo>
                  <a:lnTo>
                    <a:pt x="682542" y="32676"/>
                  </a:lnTo>
                  <a:lnTo>
                    <a:pt x="683636" y="36372"/>
                  </a:lnTo>
                  <a:lnTo>
                    <a:pt x="687500" y="37661"/>
                  </a:lnTo>
                  <a:lnTo>
                    <a:pt x="691880" y="38432"/>
                  </a:lnTo>
                  <a:lnTo>
                    <a:pt x="695486" y="38180"/>
                  </a:lnTo>
                  <a:lnTo>
                    <a:pt x="701926" y="38432"/>
                  </a:lnTo>
                  <a:lnTo>
                    <a:pt x="708881" y="45133"/>
                  </a:lnTo>
                  <a:lnTo>
                    <a:pt x="710168" y="48481"/>
                  </a:lnTo>
                  <a:lnTo>
                    <a:pt x="711714" y="56209"/>
                  </a:lnTo>
                  <a:lnTo>
                    <a:pt x="711972" y="58013"/>
                  </a:lnTo>
                  <a:lnTo>
                    <a:pt x="712230" y="59817"/>
                  </a:lnTo>
                  <a:lnTo>
                    <a:pt x="712230" y="61619"/>
                  </a:lnTo>
                  <a:lnTo>
                    <a:pt x="712230" y="63681"/>
                  </a:lnTo>
                  <a:lnTo>
                    <a:pt x="712230" y="64708"/>
                  </a:lnTo>
                  <a:lnTo>
                    <a:pt x="712683" y="67481"/>
                  </a:lnTo>
                  <a:lnTo>
                    <a:pt x="713083" y="68979"/>
                  </a:lnTo>
                  <a:lnTo>
                    <a:pt x="714082" y="70279"/>
                  </a:lnTo>
                  <a:lnTo>
                    <a:pt x="715380" y="72077"/>
                  </a:lnTo>
                  <a:lnTo>
                    <a:pt x="715580" y="72278"/>
                  </a:lnTo>
                  <a:lnTo>
                    <a:pt x="715880" y="72976"/>
                  </a:lnTo>
                  <a:lnTo>
                    <a:pt x="716280" y="74076"/>
                  </a:lnTo>
                  <a:lnTo>
                    <a:pt x="716779" y="76473"/>
                  </a:lnTo>
                  <a:lnTo>
                    <a:pt x="716779" y="77573"/>
                  </a:lnTo>
                  <a:lnTo>
                    <a:pt x="716979" y="79073"/>
                  </a:lnTo>
                  <a:lnTo>
                    <a:pt x="717382" y="81968"/>
                  </a:lnTo>
                  <a:lnTo>
                    <a:pt x="717639" y="84289"/>
                  </a:lnTo>
                  <a:lnTo>
                    <a:pt x="721246" y="89696"/>
                  </a:lnTo>
                  <a:lnTo>
                    <a:pt x="722210" y="93682"/>
                  </a:lnTo>
                  <a:lnTo>
                    <a:pt x="721290" y="96075"/>
                  </a:lnTo>
                  <a:lnTo>
                    <a:pt x="720473" y="101804"/>
                  </a:lnTo>
                  <a:lnTo>
                    <a:pt x="718927" y="104638"/>
                  </a:lnTo>
                  <a:lnTo>
                    <a:pt x="717381" y="107211"/>
                  </a:lnTo>
                  <a:lnTo>
                    <a:pt x="715063" y="110304"/>
                  </a:lnTo>
                  <a:lnTo>
                    <a:pt x="712229" y="112108"/>
                  </a:lnTo>
                  <a:lnTo>
                    <a:pt x="709911" y="113912"/>
                  </a:lnTo>
                  <a:lnTo>
                    <a:pt x="707335" y="115713"/>
                  </a:lnTo>
                  <a:lnTo>
                    <a:pt x="703986" y="117518"/>
                  </a:lnTo>
                  <a:lnTo>
                    <a:pt x="701668" y="119064"/>
                  </a:lnTo>
                  <a:lnTo>
                    <a:pt x="700122" y="119836"/>
                  </a:lnTo>
                  <a:lnTo>
                    <a:pt x="696901" y="119328"/>
                  </a:lnTo>
                  <a:lnTo>
                    <a:pt x="694903" y="118253"/>
                  </a:lnTo>
                  <a:lnTo>
                    <a:pt x="692905" y="118560"/>
                  </a:lnTo>
                  <a:lnTo>
                    <a:pt x="691521" y="120252"/>
                  </a:lnTo>
                  <a:lnTo>
                    <a:pt x="691368" y="122251"/>
                  </a:lnTo>
                  <a:lnTo>
                    <a:pt x="692290" y="124863"/>
                  </a:lnTo>
                  <a:lnTo>
                    <a:pt x="693366" y="126245"/>
                  </a:lnTo>
                  <a:lnTo>
                    <a:pt x="697055" y="129474"/>
                  </a:lnTo>
                  <a:lnTo>
                    <a:pt x="702589" y="134240"/>
                  </a:lnTo>
                  <a:lnTo>
                    <a:pt x="704587" y="135622"/>
                  </a:lnTo>
                  <a:lnTo>
                    <a:pt x="706278" y="136391"/>
                  </a:lnTo>
                  <a:lnTo>
                    <a:pt x="709044" y="139158"/>
                  </a:lnTo>
                  <a:lnTo>
                    <a:pt x="710735" y="141770"/>
                  </a:lnTo>
                  <a:lnTo>
                    <a:pt x="710889" y="144383"/>
                  </a:lnTo>
                  <a:lnTo>
                    <a:pt x="711043" y="148687"/>
                  </a:lnTo>
                  <a:lnTo>
                    <a:pt x="711196" y="151916"/>
                  </a:lnTo>
                  <a:lnTo>
                    <a:pt x="710428" y="154529"/>
                  </a:lnTo>
                  <a:lnTo>
                    <a:pt x="709337" y="156816"/>
                  </a:lnTo>
                  <a:lnTo>
                    <a:pt x="709902" y="160200"/>
                  </a:lnTo>
                  <a:lnTo>
                    <a:pt x="711594" y="163299"/>
                  </a:lnTo>
                  <a:lnTo>
                    <a:pt x="713567" y="165553"/>
                  </a:lnTo>
                  <a:lnTo>
                    <a:pt x="716670" y="166968"/>
                  </a:lnTo>
                  <a:lnTo>
                    <a:pt x="719208" y="170066"/>
                  </a:lnTo>
                  <a:lnTo>
                    <a:pt x="720054" y="175428"/>
                  </a:lnTo>
                  <a:lnTo>
                    <a:pt x="720054" y="179657"/>
                  </a:lnTo>
                  <a:lnTo>
                    <a:pt x="720336" y="184450"/>
                  </a:lnTo>
                  <a:lnTo>
                    <a:pt x="720900" y="188396"/>
                  </a:lnTo>
                  <a:lnTo>
                    <a:pt x="721182" y="193195"/>
                  </a:lnTo>
                  <a:lnTo>
                    <a:pt x="725130" y="201087"/>
                  </a:lnTo>
                  <a:lnTo>
                    <a:pt x="724526" y="207226"/>
                  </a:lnTo>
                  <a:lnTo>
                    <a:pt x="727524" y="208083"/>
                  </a:lnTo>
                  <a:lnTo>
                    <a:pt x="729380" y="208939"/>
                  </a:lnTo>
                  <a:lnTo>
                    <a:pt x="730094" y="210368"/>
                  </a:lnTo>
                  <a:lnTo>
                    <a:pt x="730237" y="212081"/>
                  </a:lnTo>
                  <a:lnTo>
                    <a:pt x="731950" y="213794"/>
                  </a:lnTo>
                  <a:lnTo>
                    <a:pt x="733664" y="215079"/>
                  </a:lnTo>
                  <a:lnTo>
                    <a:pt x="735377" y="216221"/>
                  </a:lnTo>
                  <a:lnTo>
                    <a:pt x="735520" y="217934"/>
                  </a:lnTo>
                  <a:lnTo>
                    <a:pt x="735520" y="220647"/>
                  </a:lnTo>
                  <a:lnTo>
                    <a:pt x="737376" y="223074"/>
                  </a:lnTo>
                  <a:lnTo>
                    <a:pt x="739660" y="226643"/>
                  </a:lnTo>
                  <a:lnTo>
                    <a:pt x="742230" y="229213"/>
                  </a:lnTo>
                  <a:lnTo>
                    <a:pt x="744372" y="232643"/>
                  </a:lnTo>
                  <a:lnTo>
                    <a:pt x="747228" y="236355"/>
                  </a:lnTo>
                  <a:lnTo>
                    <a:pt x="749798" y="239210"/>
                  </a:lnTo>
                  <a:lnTo>
                    <a:pt x="752033" y="241340"/>
                  </a:lnTo>
                  <a:lnTo>
                    <a:pt x="754309" y="241789"/>
                  </a:lnTo>
                  <a:lnTo>
                    <a:pt x="756002" y="243111"/>
                  </a:lnTo>
                  <a:lnTo>
                    <a:pt x="760290" y="246804"/>
                  </a:lnTo>
                  <a:lnTo>
                    <a:pt x="761871" y="247357"/>
                  </a:lnTo>
                  <a:lnTo>
                    <a:pt x="763975" y="247424"/>
                  </a:lnTo>
                  <a:lnTo>
                    <a:pt x="766003" y="247496"/>
                  </a:lnTo>
                  <a:lnTo>
                    <a:pt x="767090" y="247451"/>
                  </a:lnTo>
                  <a:lnTo>
                    <a:pt x="768634" y="247157"/>
                  </a:lnTo>
                  <a:lnTo>
                    <a:pt x="769613" y="246419"/>
                  </a:lnTo>
                  <a:lnTo>
                    <a:pt x="770609" y="246069"/>
                  </a:lnTo>
                  <a:lnTo>
                    <a:pt x="771609" y="245796"/>
                  </a:lnTo>
                  <a:lnTo>
                    <a:pt x="773082" y="245656"/>
                  </a:lnTo>
                  <a:lnTo>
                    <a:pt x="775251" y="247193"/>
                  </a:lnTo>
                  <a:lnTo>
                    <a:pt x="776090" y="248551"/>
                  </a:lnTo>
                  <a:lnTo>
                    <a:pt x="776425" y="250860"/>
                  </a:lnTo>
                  <a:lnTo>
                    <a:pt x="776297" y="253262"/>
                  </a:lnTo>
                  <a:lnTo>
                    <a:pt x="775761" y="255219"/>
                  </a:lnTo>
                  <a:lnTo>
                    <a:pt x="774836" y="258973"/>
                  </a:lnTo>
                  <a:lnTo>
                    <a:pt x="773757" y="262734"/>
                  </a:lnTo>
                  <a:lnTo>
                    <a:pt x="776844" y="266333"/>
                  </a:lnTo>
                  <a:lnTo>
                    <a:pt x="778564" y="267622"/>
                  </a:lnTo>
                  <a:lnTo>
                    <a:pt x="779425" y="269201"/>
                  </a:lnTo>
                  <a:lnTo>
                    <a:pt x="780573" y="271926"/>
                  </a:lnTo>
                  <a:lnTo>
                    <a:pt x="780429" y="274651"/>
                  </a:lnTo>
                  <a:lnTo>
                    <a:pt x="781003" y="276659"/>
                  </a:lnTo>
                  <a:lnTo>
                    <a:pt x="782150" y="278809"/>
                  </a:lnTo>
                  <a:lnTo>
                    <a:pt x="783871" y="281248"/>
                  </a:lnTo>
                  <a:lnTo>
                    <a:pt x="785591" y="283828"/>
                  </a:lnTo>
                  <a:lnTo>
                    <a:pt x="787599" y="285835"/>
                  </a:lnTo>
                  <a:lnTo>
                    <a:pt x="788890" y="286983"/>
                  </a:lnTo>
                  <a:lnTo>
                    <a:pt x="790611" y="288991"/>
                  </a:lnTo>
                  <a:lnTo>
                    <a:pt x="793193" y="291859"/>
                  </a:lnTo>
                  <a:lnTo>
                    <a:pt x="794340" y="293293"/>
                  </a:lnTo>
                  <a:lnTo>
                    <a:pt x="795344" y="295158"/>
                  </a:lnTo>
                  <a:lnTo>
                    <a:pt x="795057" y="297882"/>
                  </a:lnTo>
                  <a:lnTo>
                    <a:pt x="793766" y="302041"/>
                  </a:lnTo>
                  <a:lnTo>
                    <a:pt x="793909" y="305054"/>
                  </a:lnTo>
                  <a:lnTo>
                    <a:pt x="794197" y="306774"/>
                  </a:lnTo>
                  <a:lnTo>
                    <a:pt x="793623" y="309930"/>
                  </a:lnTo>
                  <a:lnTo>
                    <a:pt x="795201" y="312940"/>
                  </a:lnTo>
                  <a:lnTo>
                    <a:pt x="798212" y="315954"/>
                  </a:lnTo>
                  <a:lnTo>
                    <a:pt x="801080" y="317816"/>
                  </a:lnTo>
                  <a:lnTo>
                    <a:pt x="803088" y="318390"/>
                  </a:lnTo>
                  <a:lnTo>
                    <a:pt x="805383" y="318533"/>
                  </a:lnTo>
                  <a:lnTo>
                    <a:pt x="808251" y="318821"/>
                  </a:lnTo>
                  <a:lnTo>
                    <a:pt x="810546" y="319396"/>
                  </a:lnTo>
                  <a:lnTo>
                    <a:pt x="812983" y="320541"/>
                  </a:lnTo>
                  <a:lnTo>
                    <a:pt x="815809" y="322135"/>
                  </a:lnTo>
                  <a:lnTo>
                    <a:pt x="818123" y="324857"/>
                  </a:lnTo>
                  <a:lnTo>
                    <a:pt x="818804" y="328126"/>
                  </a:lnTo>
                  <a:lnTo>
                    <a:pt x="819348" y="330714"/>
                  </a:lnTo>
                  <a:lnTo>
                    <a:pt x="819893" y="333706"/>
                  </a:lnTo>
                  <a:lnTo>
                    <a:pt x="819893" y="335613"/>
                  </a:lnTo>
                  <a:lnTo>
                    <a:pt x="819485" y="338202"/>
                  </a:lnTo>
                  <a:lnTo>
                    <a:pt x="819032" y="340112"/>
                  </a:lnTo>
                  <a:lnTo>
                    <a:pt x="811572" y="345313"/>
                  </a:lnTo>
                  <a:lnTo>
                    <a:pt x="802756" y="353903"/>
                  </a:lnTo>
                  <a:lnTo>
                    <a:pt x="798009" y="358424"/>
                  </a:lnTo>
                  <a:lnTo>
                    <a:pt x="793488" y="364077"/>
                  </a:lnTo>
                  <a:lnTo>
                    <a:pt x="786029" y="373341"/>
                  </a:lnTo>
                  <a:lnTo>
                    <a:pt x="781056" y="378539"/>
                  </a:lnTo>
                  <a:lnTo>
                    <a:pt x="776987" y="382160"/>
                  </a:lnTo>
                  <a:lnTo>
                    <a:pt x="772106" y="384232"/>
                  </a:lnTo>
                  <a:lnTo>
                    <a:pt x="769938" y="386255"/>
                  </a:lnTo>
                  <a:lnTo>
                    <a:pt x="768905" y="387537"/>
                  </a:lnTo>
                  <a:lnTo>
                    <a:pt x="766565" y="390960"/>
                  </a:lnTo>
                  <a:lnTo>
                    <a:pt x="764758" y="392351"/>
                  </a:lnTo>
                  <a:lnTo>
                    <a:pt x="761276" y="396364"/>
                  </a:lnTo>
                  <a:lnTo>
                    <a:pt x="760000" y="397425"/>
                  </a:lnTo>
                  <a:lnTo>
                    <a:pt x="758423" y="398728"/>
                  </a:lnTo>
                  <a:lnTo>
                    <a:pt x="756376" y="399973"/>
                  </a:lnTo>
                  <a:lnTo>
                    <a:pt x="754056" y="402081"/>
                  </a:lnTo>
                  <a:lnTo>
                    <a:pt x="750596" y="406559"/>
                  </a:lnTo>
                  <a:lnTo>
                    <a:pt x="749640" y="407835"/>
                  </a:lnTo>
                  <a:lnTo>
                    <a:pt x="747705" y="411562"/>
                  </a:lnTo>
                  <a:lnTo>
                    <a:pt x="744442" y="416604"/>
                  </a:lnTo>
                  <a:lnTo>
                    <a:pt x="740882" y="421352"/>
                  </a:lnTo>
                  <a:lnTo>
                    <a:pt x="736134" y="423132"/>
                  </a:lnTo>
                  <a:lnTo>
                    <a:pt x="728718" y="423132"/>
                  </a:lnTo>
                  <a:lnTo>
                    <a:pt x="726048" y="422242"/>
                  </a:lnTo>
                  <a:lnTo>
                    <a:pt x="721970" y="423020"/>
                  </a:lnTo>
                  <a:lnTo>
                    <a:pt x="719640" y="423640"/>
                  </a:lnTo>
                  <a:lnTo>
                    <a:pt x="717621" y="423485"/>
                  </a:lnTo>
                  <a:lnTo>
                    <a:pt x="715137" y="423175"/>
                  </a:lnTo>
                  <a:lnTo>
                    <a:pt x="713273" y="422087"/>
                  </a:lnTo>
                  <a:lnTo>
                    <a:pt x="712186" y="422865"/>
                  </a:lnTo>
                  <a:lnTo>
                    <a:pt x="711807" y="424912"/>
                  </a:lnTo>
                  <a:lnTo>
                    <a:pt x="708841" y="429663"/>
                  </a:lnTo>
                  <a:lnTo>
                    <a:pt x="706764" y="432625"/>
                  </a:lnTo>
                  <a:lnTo>
                    <a:pt x="701315" y="437928"/>
                  </a:lnTo>
                  <a:lnTo>
                    <a:pt x="700694" y="439946"/>
                  </a:lnTo>
                  <a:lnTo>
                    <a:pt x="698520" y="441656"/>
                  </a:lnTo>
                  <a:lnTo>
                    <a:pt x="696676" y="442120"/>
                  </a:lnTo>
                  <a:lnTo>
                    <a:pt x="688581" y="443673"/>
                  </a:lnTo>
                  <a:lnTo>
                    <a:pt x="687804" y="447245"/>
                  </a:lnTo>
                  <a:lnTo>
                    <a:pt x="687339" y="449575"/>
                  </a:lnTo>
                  <a:lnTo>
                    <a:pt x="685941" y="450508"/>
                  </a:lnTo>
                  <a:lnTo>
                    <a:pt x="683611" y="450663"/>
                  </a:lnTo>
                  <a:lnTo>
                    <a:pt x="682214" y="450195"/>
                  </a:lnTo>
                  <a:lnTo>
                    <a:pt x="680195" y="452993"/>
                  </a:lnTo>
                  <a:lnTo>
                    <a:pt x="678487" y="455632"/>
                  </a:lnTo>
                  <a:lnTo>
                    <a:pt x="677118" y="457728"/>
                  </a:lnTo>
                  <a:lnTo>
                    <a:pt x="676061" y="460249"/>
                  </a:lnTo>
                  <a:lnTo>
                    <a:pt x="675788" y="462892"/>
                  </a:lnTo>
                  <a:lnTo>
                    <a:pt x="674915" y="464171"/>
                  </a:lnTo>
                  <a:lnTo>
                    <a:pt x="674605" y="466346"/>
                  </a:lnTo>
                  <a:lnTo>
                    <a:pt x="675070" y="469141"/>
                  </a:lnTo>
                  <a:lnTo>
                    <a:pt x="678499" y="476711"/>
                  </a:lnTo>
                  <a:lnTo>
                    <a:pt x="678879" y="480022"/>
                  </a:lnTo>
                  <a:lnTo>
                    <a:pt x="680661" y="480945"/>
                  </a:lnTo>
                  <a:lnTo>
                    <a:pt x="682990" y="482807"/>
                  </a:lnTo>
                  <a:lnTo>
                    <a:pt x="684078" y="483430"/>
                  </a:lnTo>
                  <a:lnTo>
                    <a:pt x="684388" y="484672"/>
                  </a:lnTo>
                  <a:lnTo>
                    <a:pt x="684699" y="486689"/>
                  </a:lnTo>
                  <a:lnTo>
                    <a:pt x="685320" y="488555"/>
                  </a:lnTo>
                  <a:lnTo>
                    <a:pt x="685672" y="491118"/>
                  </a:lnTo>
                  <a:lnTo>
                    <a:pt x="687080" y="498336"/>
                  </a:lnTo>
                  <a:lnTo>
                    <a:pt x="685794" y="502722"/>
                  </a:lnTo>
                  <a:lnTo>
                    <a:pt x="684509" y="507112"/>
                  </a:lnTo>
                  <a:lnTo>
                    <a:pt x="683411" y="508704"/>
                  </a:lnTo>
                  <a:lnTo>
                    <a:pt x="681990" y="511781"/>
                  </a:lnTo>
                  <a:lnTo>
                    <a:pt x="680117" y="516966"/>
                  </a:lnTo>
                  <a:lnTo>
                    <a:pt x="679402" y="520167"/>
                  </a:lnTo>
                  <a:lnTo>
                    <a:pt x="678904" y="522974"/>
                  </a:lnTo>
                  <a:lnTo>
                    <a:pt x="678081" y="527267"/>
                  </a:lnTo>
                  <a:lnTo>
                    <a:pt x="677041" y="530174"/>
                  </a:lnTo>
                  <a:lnTo>
                    <a:pt x="676566" y="533521"/>
                  </a:lnTo>
                  <a:lnTo>
                    <a:pt x="671823" y="542461"/>
                  </a:lnTo>
                  <a:lnTo>
                    <a:pt x="669797" y="545952"/>
                  </a:lnTo>
                  <a:lnTo>
                    <a:pt x="668096" y="549736"/>
                  </a:lnTo>
                  <a:lnTo>
                    <a:pt x="666518" y="550341"/>
                  </a:lnTo>
                  <a:lnTo>
                    <a:pt x="669167" y="551996"/>
                  </a:lnTo>
                  <a:lnTo>
                    <a:pt x="669332" y="554645"/>
                  </a:lnTo>
                  <a:lnTo>
                    <a:pt x="668670" y="556632"/>
                  </a:lnTo>
                  <a:lnTo>
                    <a:pt x="669448" y="562759"/>
                  </a:lnTo>
                  <a:lnTo>
                    <a:pt x="673342" y="569178"/>
                  </a:lnTo>
                  <a:lnTo>
                    <a:pt x="675915" y="573622"/>
                  </a:lnTo>
                  <a:lnTo>
                    <a:pt x="677319" y="575961"/>
                  </a:lnTo>
                  <a:lnTo>
                    <a:pt x="679658" y="577598"/>
                  </a:lnTo>
                  <a:lnTo>
                    <a:pt x="681763" y="577364"/>
                  </a:lnTo>
                  <a:lnTo>
                    <a:pt x="684337" y="576662"/>
                  </a:lnTo>
                  <a:lnTo>
                    <a:pt x="688079" y="575493"/>
                  </a:lnTo>
                  <a:lnTo>
                    <a:pt x="689718" y="575960"/>
                  </a:lnTo>
                  <a:lnTo>
                    <a:pt x="692528" y="577826"/>
                  </a:lnTo>
                  <a:lnTo>
                    <a:pt x="695283" y="582048"/>
                  </a:lnTo>
                  <a:lnTo>
                    <a:pt x="697618" y="585587"/>
                  </a:lnTo>
                  <a:lnTo>
                    <a:pt x="699315" y="588770"/>
                  </a:lnTo>
                  <a:lnTo>
                    <a:pt x="700032" y="590906"/>
                  </a:lnTo>
                  <a:lnTo>
                    <a:pt x="701104" y="594035"/>
                  </a:lnTo>
                  <a:lnTo>
                    <a:pt x="702173" y="597087"/>
                  </a:lnTo>
                  <a:lnTo>
                    <a:pt x="704191" y="602267"/>
                  </a:lnTo>
                  <a:lnTo>
                    <a:pt x="705659" y="609092"/>
                  </a:lnTo>
                  <a:lnTo>
                    <a:pt x="705169" y="615614"/>
                  </a:lnTo>
                  <a:lnTo>
                    <a:pt x="704417" y="619748"/>
                  </a:lnTo>
                  <a:lnTo>
                    <a:pt x="703538" y="621021"/>
                  </a:lnTo>
                  <a:lnTo>
                    <a:pt x="703003" y="624761"/>
                  </a:lnTo>
                  <a:lnTo>
                    <a:pt x="701190" y="627774"/>
                  </a:lnTo>
                  <a:lnTo>
                    <a:pt x="700538" y="628886"/>
                  </a:lnTo>
                  <a:lnTo>
                    <a:pt x="699567" y="631556"/>
                  </a:lnTo>
                  <a:lnTo>
                    <a:pt x="698165" y="633318"/>
                  </a:lnTo>
                  <a:lnTo>
                    <a:pt x="696572" y="636016"/>
                  </a:lnTo>
                  <a:lnTo>
                    <a:pt x="694140" y="639135"/>
                  </a:lnTo>
                  <a:lnTo>
                    <a:pt x="690822" y="643294"/>
                  </a:lnTo>
                  <a:lnTo>
                    <a:pt x="687839" y="646283"/>
                  </a:lnTo>
                  <a:lnTo>
                    <a:pt x="684264" y="651693"/>
                  </a:lnTo>
                  <a:lnTo>
                    <a:pt x="682252" y="655490"/>
                  </a:lnTo>
                  <a:lnTo>
                    <a:pt x="679778" y="659384"/>
                  </a:lnTo>
                  <a:lnTo>
                    <a:pt x="678900" y="662440"/>
                  </a:lnTo>
                  <a:lnTo>
                    <a:pt x="676237" y="667346"/>
                  </a:lnTo>
                  <a:lnTo>
                    <a:pt x="675248" y="669633"/>
                  </a:lnTo>
                  <a:lnTo>
                    <a:pt x="674658" y="673913"/>
                  </a:lnTo>
                  <a:lnTo>
                    <a:pt x="675350" y="674892"/>
                  </a:lnTo>
                  <a:lnTo>
                    <a:pt x="675986" y="675794"/>
                  </a:lnTo>
                  <a:lnTo>
                    <a:pt x="678250" y="679494"/>
                  </a:lnTo>
                  <a:lnTo>
                    <a:pt x="680664" y="683030"/>
                  </a:lnTo>
                  <a:lnTo>
                    <a:pt x="682148" y="686684"/>
                  </a:lnTo>
                  <a:lnTo>
                    <a:pt x="682555" y="690615"/>
                  </a:lnTo>
                  <a:lnTo>
                    <a:pt x="683799" y="694123"/>
                  </a:lnTo>
                  <a:lnTo>
                    <a:pt x="684777" y="698649"/>
                  </a:lnTo>
                  <a:lnTo>
                    <a:pt x="685474" y="702103"/>
                  </a:lnTo>
                  <a:lnTo>
                    <a:pt x="685775" y="705417"/>
                  </a:lnTo>
                  <a:lnTo>
                    <a:pt x="686222" y="708494"/>
                  </a:lnTo>
                  <a:lnTo>
                    <a:pt x="686744" y="713272"/>
                  </a:lnTo>
                  <a:lnTo>
                    <a:pt x="687091" y="717592"/>
                  </a:lnTo>
                  <a:lnTo>
                    <a:pt x="686883" y="721702"/>
                  </a:lnTo>
                  <a:lnTo>
                    <a:pt x="686407" y="725050"/>
                  </a:lnTo>
                  <a:lnTo>
                    <a:pt x="686449" y="729536"/>
                  </a:lnTo>
                  <a:lnTo>
                    <a:pt x="686765" y="733163"/>
                  </a:lnTo>
                  <a:lnTo>
                    <a:pt x="687266" y="737474"/>
                  </a:lnTo>
                  <a:lnTo>
                    <a:pt x="688003" y="740077"/>
                  </a:lnTo>
                  <a:lnTo>
                    <a:pt x="688903" y="742826"/>
                  </a:lnTo>
                  <a:lnTo>
                    <a:pt x="689802" y="745575"/>
                  </a:lnTo>
                  <a:lnTo>
                    <a:pt x="692164" y="747954"/>
                  </a:lnTo>
                  <a:lnTo>
                    <a:pt x="697707" y="755387"/>
                  </a:lnTo>
                  <a:lnTo>
                    <a:pt x="700201" y="758999"/>
                  </a:lnTo>
                  <a:lnTo>
                    <a:pt x="706124" y="760922"/>
                  </a:lnTo>
                  <a:lnTo>
                    <a:pt x="708461" y="760980"/>
                  </a:lnTo>
                  <a:lnTo>
                    <a:pt x="711078" y="760329"/>
                  </a:lnTo>
                  <a:lnTo>
                    <a:pt x="714524" y="759026"/>
                  </a:lnTo>
                  <a:lnTo>
                    <a:pt x="717365" y="758136"/>
                  </a:lnTo>
                  <a:lnTo>
                    <a:pt x="720300" y="755691"/>
                  </a:lnTo>
                  <a:lnTo>
                    <a:pt x="723595" y="754594"/>
                  </a:lnTo>
                  <a:lnTo>
                    <a:pt x="727165" y="754044"/>
                  </a:lnTo>
                  <a:lnTo>
                    <a:pt x="732933" y="753771"/>
                  </a:lnTo>
                  <a:lnTo>
                    <a:pt x="738701" y="754867"/>
                  </a:lnTo>
                  <a:lnTo>
                    <a:pt x="744193" y="755144"/>
                  </a:lnTo>
                  <a:lnTo>
                    <a:pt x="750784" y="754318"/>
                  </a:lnTo>
                  <a:lnTo>
                    <a:pt x="755727" y="754867"/>
                  </a:lnTo>
                  <a:lnTo>
                    <a:pt x="760121" y="755421"/>
                  </a:lnTo>
                  <a:lnTo>
                    <a:pt x="762319" y="757337"/>
                  </a:lnTo>
                  <a:lnTo>
                    <a:pt x="767275" y="758552"/>
                  </a:lnTo>
                  <a:lnTo>
                    <a:pt x="768803" y="761432"/>
                  </a:lnTo>
                  <a:lnTo>
                    <a:pt x="771317" y="765505"/>
                  </a:lnTo>
                  <a:lnTo>
                    <a:pt x="773423" y="769133"/>
                  </a:lnTo>
                  <a:lnTo>
                    <a:pt x="775337" y="773698"/>
                  </a:lnTo>
                  <a:lnTo>
                    <a:pt x="777885" y="778546"/>
                  </a:lnTo>
                  <a:lnTo>
                    <a:pt x="779876" y="783109"/>
                  </a:lnTo>
                  <a:lnTo>
                    <a:pt x="781661" y="786517"/>
                  </a:lnTo>
                  <a:lnTo>
                    <a:pt x="785243" y="791863"/>
                  </a:lnTo>
                  <a:lnTo>
                    <a:pt x="785766" y="792960"/>
                  </a:lnTo>
                  <a:lnTo>
                    <a:pt x="786873" y="795280"/>
                  </a:lnTo>
                  <a:lnTo>
                    <a:pt x="788290" y="800949"/>
                  </a:lnTo>
                  <a:lnTo>
                    <a:pt x="789203" y="804005"/>
                  </a:lnTo>
                  <a:lnTo>
                    <a:pt x="789768" y="806229"/>
                  </a:lnTo>
                  <a:lnTo>
                    <a:pt x="791493" y="808632"/>
                  </a:lnTo>
                  <a:lnTo>
                    <a:pt x="792353" y="812763"/>
                  </a:lnTo>
                  <a:lnTo>
                    <a:pt x="792870" y="815344"/>
                  </a:lnTo>
                  <a:lnTo>
                    <a:pt x="793214" y="818270"/>
                  </a:lnTo>
                  <a:lnTo>
                    <a:pt x="793214" y="821025"/>
                  </a:lnTo>
                  <a:lnTo>
                    <a:pt x="793215" y="824123"/>
                  </a:lnTo>
                  <a:lnTo>
                    <a:pt x="793731" y="827051"/>
                  </a:lnTo>
                  <a:lnTo>
                    <a:pt x="794592" y="829804"/>
                  </a:lnTo>
                  <a:lnTo>
                    <a:pt x="795624" y="831700"/>
                  </a:lnTo>
                  <a:lnTo>
                    <a:pt x="795624" y="833419"/>
                  </a:lnTo>
                  <a:lnTo>
                    <a:pt x="793903" y="835830"/>
                  </a:lnTo>
                  <a:lnTo>
                    <a:pt x="792181" y="838756"/>
                  </a:lnTo>
                  <a:lnTo>
                    <a:pt x="790977" y="841685"/>
                  </a:lnTo>
                  <a:lnTo>
                    <a:pt x="789600" y="844093"/>
                  </a:lnTo>
                  <a:lnTo>
                    <a:pt x="787706" y="846159"/>
                  </a:lnTo>
                  <a:lnTo>
                    <a:pt x="786672" y="848571"/>
                  </a:lnTo>
                  <a:lnTo>
                    <a:pt x="787362" y="851496"/>
                  </a:lnTo>
                  <a:lnTo>
                    <a:pt x="787706" y="854078"/>
                  </a:lnTo>
                  <a:lnTo>
                    <a:pt x="787878" y="856317"/>
                  </a:lnTo>
                  <a:lnTo>
                    <a:pt x="788050" y="859931"/>
                  </a:lnTo>
                  <a:lnTo>
                    <a:pt x="790585" y="864208"/>
                  </a:lnTo>
                  <a:lnTo>
                    <a:pt x="791461" y="868583"/>
                  </a:lnTo>
                  <a:lnTo>
                    <a:pt x="791285" y="871730"/>
                  </a:lnTo>
                  <a:lnTo>
                    <a:pt x="787017" y="875424"/>
                  </a:lnTo>
                  <a:lnTo>
                    <a:pt x="785467" y="878006"/>
                  </a:lnTo>
                  <a:lnTo>
                    <a:pt x="784435" y="881277"/>
                  </a:lnTo>
                  <a:lnTo>
                    <a:pt x="784090" y="884549"/>
                  </a:lnTo>
                  <a:lnTo>
                    <a:pt x="784779" y="887131"/>
                  </a:lnTo>
                  <a:lnTo>
                    <a:pt x="786156" y="889197"/>
                  </a:lnTo>
                  <a:lnTo>
                    <a:pt x="787534" y="892122"/>
                  </a:lnTo>
                  <a:lnTo>
                    <a:pt x="788566" y="894877"/>
                  </a:lnTo>
                  <a:lnTo>
                    <a:pt x="792423" y="901366"/>
                  </a:lnTo>
                  <a:lnTo>
                    <a:pt x="793415" y="906979"/>
                  </a:lnTo>
                  <a:lnTo>
                    <a:pt x="794101" y="917426"/>
                  </a:lnTo>
                  <a:lnTo>
                    <a:pt x="795048" y="921214"/>
                  </a:lnTo>
                  <a:lnTo>
                    <a:pt x="795806" y="924625"/>
                  </a:lnTo>
                  <a:lnTo>
                    <a:pt x="795427" y="928790"/>
                  </a:lnTo>
                  <a:lnTo>
                    <a:pt x="795238" y="931062"/>
                  </a:lnTo>
                  <a:lnTo>
                    <a:pt x="794480" y="934664"/>
                  </a:lnTo>
                  <a:lnTo>
                    <a:pt x="793912" y="936937"/>
                  </a:lnTo>
                  <a:lnTo>
                    <a:pt x="793533" y="939777"/>
                  </a:lnTo>
                  <a:lnTo>
                    <a:pt x="793343" y="943188"/>
                  </a:lnTo>
                  <a:lnTo>
                    <a:pt x="793533" y="948492"/>
                  </a:lnTo>
                  <a:lnTo>
                    <a:pt x="793912" y="950576"/>
                  </a:lnTo>
                  <a:lnTo>
                    <a:pt x="794859" y="953984"/>
                  </a:lnTo>
                  <a:lnTo>
                    <a:pt x="796943" y="959291"/>
                  </a:lnTo>
                  <a:lnTo>
                    <a:pt x="800353" y="962699"/>
                  </a:lnTo>
                  <a:lnTo>
                    <a:pt x="805306" y="964929"/>
                  </a:lnTo>
                  <a:lnTo>
                    <a:pt x="808536" y="965533"/>
                  </a:lnTo>
                  <a:lnTo>
                    <a:pt x="812373" y="967350"/>
                  </a:lnTo>
                  <a:lnTo>
                    <a:pt x="814594" y="969774"/>
                  </a:lnTo>
                  <a:lnTo>
                    <a:pt x="817017" y="973407"/>
                  </a:lnTo>
                  <a:lnTo>
                    <a:pt x="818834" y="977447"/>
                  </a:lnTo>
                  <a:lnTo>
                    <a:pt x="820853" y="981889"/>
                  </a:lnTo>
                  <a:lnTo>
                    <a:pt x="823276" y="984313"/>
                  </a:lnTo>
                  <a:lnTo>
                    <a:pt x="825497" y="986734"/>
                  </a:lnTo>
                  <a:lnTo>
                    <a:pt x="827516" y="992994"/>
                  </a:lnTo>
                  <a:lnTo>
                    <a:pt x="827920" y="999859"/>
                  </a:lnTo>
                  <a:lnTo>
                    <a:pt x="826103" y="1003088"/>
                  </a:lnTo>
                  <a:lnTo>
                    <a:pt x="823478" y="1006321"/>
                  </a:lnTo>
                  <a:lnTo>
                    <a:pt x="823881" y="1007934"/>
                  </a:lnTo>
                  <a:lnTo>
                    <a:pt x="825497" y="1010157"/>
                  </a:lnTo>
                  <a:lnTo>
                    <a:pt x="828526" y="1010962"/>
                  </a:lnTo>
                  <a:lnTo>
                    <a:pt x="830141" y="1014598"/>
                  </a:lnTo>
                  <a:lnTo>
                    <a:pt x="831555" y="1019443"/>
                  </a:lnTo>
                  <a:lnTo>
                    <a:pt x="832766" y="1025300"/>
                  </a:lnTo>
                  <a:lnTo>
                    <a:pt x="834583" y="1030346"/>
                  </a:lnTo>
                  <a:lnTo>
                    <a:pt x="838015" y="1033174"/>
                  </a:lnTo>
                  <a:lnTo>
                    <a:pt x="839833" y="1037211"/>
                  </a:lnTo>
                  <a:lnTo>
                    <a:pt x="840842" y="1040643"/>
                  </a:lnTo>
                  <a:lnTo>
                    <a:pt x="841246" y="1043875"/>
                  </a:lnTo>
                  <a:lnTo>
                    <a:pt x="841044" y="1049124"/>
                  </a:lnTo>
                  <a:lnTo>
                    <a:pt x="840842" y="1051548"/>
                  </a:lnTo>
                  <a:lnTo>
                    <a:pt x="841246" y="1053969"/>
                  </a:lnTo>
                  <a:lnTo>
                    <a:pt x="843063" y="1056193"/>
                  </a:lnTo>
                  <a:lnTo>
                    <a:pt x="844275" y="1058413"/>
                  </a:lnTo>
                  <a:lnTo>
                    <a:pt x="845284" y="1062250"/>
                  </a:lnTo>
                  <a:lnTo>
                    <a:pt x="847304" y="1065075"/>
                  </a:lnTo>
                  <a:lnTo>
                    <a:pt x="848919" y="1068104"/>
                  </a:lnTo>
                  <a:lnTo>
                    <a:pt x="851947" y="1070932"/>
                  </a:lnTo>
                  <a:lnTo>
                    <a:pt x="848852" y="1082557"/>
                  </a:lnTo>
                  <a:lnTo>
                    <a:pt x="849207" y="1091071"/>
                  </a:lnTo>
                  <a:lnTo>
                    <a:pt x="849359" y="1099203"/>
                  </a:lnTo>
                  <a:lnTo>
                    <a:pt x="846578" y="1099219"/>
                  </a:lnTo>
                  <a:lnTo>
                    <a:pt x="843545" y="1099267"/>
                  </a:lnTo>
                  <a:lnTo>
                    <a:pt x="841673" y="1099188"/>
                  </a:lnTo>
                  <a:lnTo>
                    <a:pt x="837302" y="1098906"/>
                  </a:lnTo>
                  <a:lnTo>
                    <a:pt x="833694" y="1098280"/>
                  </a:lnTo>
                  <a:lnTo>
                    <a:pt x="831390" y="1097213"/>
                  </a:lnTo>
                  <a:lnTo>
                    <a:pt x="827255" y="1096998"/>
                  </a:lnTo>
                  <a:lnTo>
                    <a:pt x="823104" y="1096393"/>
                  </a:lnTo>
                  <a:lnTo>
                    <a:pt x="818837" y="1094944"/>
                  </a:lnTo>
                  <a:lnTo>
                    <a:pt x="813914" y="1092748"/>
                  </a:lnTo>
                  <a:lnTo>
                    <a:pt x="808106" y="1089893"/>
                  </a:lnTo>
                  <a:lnTo>
                    <a:pt x="805265" y="1089003"/>
                  </a:lnTo>
                  <a:lnTo>
                    <a:pt x="802133" y="1086812"/>
                  </a:lnTo>
                  <a:lnTo>
                    <a:pt x="799592" y="1085680"/>
                  </a:lnTo>
                  <a:lnTo>
                    <a:pt x="796487" y="1084103"/>
                  </a:lnTo>
                  <a:lnTo>
                    <a:pt x="794491" y="1082948"/>
                  </a:lnTo>
                  <a:lnTo>
                    <a:pt x="791426" y="1082301"/>
                  </a:lnTo>
                  <a:lnTo>
                    <a:pt x="788359" y="1081576"/>
                  </a:lnTo>
                  <a:lnTo>
                    <a:pt x="784792" y="1081876"/>
                  </a:lnTo>
                  <a:lnTo>
                    <a:pt x="782435" y="1083137"/>
                  </a:lnTo>
                  <a:lnTo>
                    <a:pt x="780212" y="1083924"/>
                  </a:lnTo>
                  <a:lnTo>
                    <a:pt x="778692" y="1084759"/>
                  </a:lnTo>
                  <a:lnTo>
                    <a:pt x="776463" y="1087174"/>
                  </a:lnTo>
                  <a:lnTo>
                    <a:pt x="775177" y="1088001"/>
                  </a:lnTo>
                  <a:lnTo>
                    <a:pt x="771593" y="1089698"/>
                  </a:lnTo>
                  <a:lnTo>
                    <a:pt x="767763" y="1091093"/>
                  </a:lnTo>
                  <a:lnTo>
                    <a:pt x="762824" y="1092071"/>
                  </a:lnTo>
                  <a:lnTo>
                    <a:pt x="756035" y="1091655"/>
                  </a:lnTo>
                  <a:lnTo>
                    <a:pt x="751968" y="1091205"/>
                  </a:lnTo>
                  <a:lnTo>
                    <a:pt x="746630" y="1090184"/>
                  </a:lnTo>
                  <a:lnTo>
                    <a:pt x="740628" y="1085279"/>
                  </a:lnTo>
                  <a:lnTo>
                    <a:pt x="740075" y="1078647"/>
                  </a:lnTo>
                  <a:lnTo>
                    <a:pt x="738049" y="1072754"/>
                  </a:lnTo>
                  <a:lnTo>
                    <a:pt x="736944" y="1068517"/>
                  </a:lnTo>
                  <a:lnTo>
                    <a:pt x="725893" y="1062071"/>
                  </a:lnTo>
                  <a:lnTo>
                    <a:pt x="715212" y="1058389"/>
                  </a:lnTo>
                  <a:lnTo>
                    <a:pt x="709050" y="1054568"/>
                  </a:lnTo>
                  <a:lnTo>
                    <a:pt x="706003" y="1052679"/>
                  </a:lnTo>
                  <a:lnTo>
                    <a:pt x="699925" y="1056731"/>
                  </a:lnTo>
                  <a:lnTo>
                    <a:pt x="693479" y="1058571"/>
                  </a:lnTo>
                  <a:lnTo>
                    <a:pt x="685744" y="1060598"/>
                  </a:lnTo>
                  <a:lnTo>
                    <a:pt x="679850" y="1062439"/>
                  </a:lnTo>
                  <a:lnTo>
                    <a:pt x="674325" y="1066676"/>
                  </a:lnTo>
                  <a:lnTo>
                    <a:pt x="669526" y="1069033"/>
                  </a:lnTo>
                  <a:lnTo>
                    <a:pt x="664605" y="1070263"/>
                  </a:lnTo>
                  <a:lnTo>
                    <a:pt x="659829" y="1072174"/>
                  </a:lnTo>
                  <a:lnTo>
                    <a:pt x="655320" y="1075843"/>
                  </a:lnTo>
                  <a:lnTo>
                    <a:pt x="653055" y="1077408"/>
                  </a:lnTo>
                  <a:lnTo>
                    <a:pt x="648995" y="1080670"/>
                  </a:lnTo>
                  <a:lnTo>
                    <a:pt x="643521" y="1085385"/>
                  </a:lnTo>
                  <a:lnTo>
                    <a:pt x="639651" y="1089416"/>
                  </a:lnTo>
                  <a:lnTo>
                    <a:pt x="635139" y="1093007"/>
                  </a:lnTo>
                  <a:lnTo>
                    <a:pt x="633124" y="1094947"/>
                  </a:lnTo>
                  <a:lnTo>
                    <a:pt x="628571" y="1097612"/>
                  </a:lnTo>
                  <a:lnTo>
                    <a:pt x="610585" y="1104546"/>
                  </a:lnTo>
                  <a:lnTo>
                    <a:pt x="606434" y="1105722"/>
                  </a:lnTo>
                  <a:lnTo>
                    <a:pt x="597554" y="1107329"/>
                  </a:lnTo>
                  <a:lnTo>
                    <a:pt x="593284" y="1107581"/>
                  </a:lnTo>
                  <a:lnTo>
                    <a:pt x="589183" y="1106357"/>
                  </a:lnTo>
                  <a:lnTo>
                    <a:pt x="581642" y="1104811"/>
                  </a:lnTo>
                  <a:lnTo>
                    <a:pt x="578075" y="1103334"/>
                  </a:lnTo>
                  <a:lnTo>
                    <a:pt x="571724" y="1102280"/>
                  </a:lnTo>
                  <a:lnTo>
                    <a:pt x="559802" y="1100218"/>
                  </a:lnTo>
                  <a:lnTo>
                    <a:pt x="550239" y="1098678"/>
                  </a:lnTo>
                  <a:lnTo>
                    <a:pt x="540739" y="1098605"/>
                  </a:lnTo>
                  <a:lnTo>
                    <a:pt x="536679" y="1098307"/>
                  </a:lnTo>
                  <a:lnTo>
                    <a:pt x="531457" y="1098137"/>
                  </a:lnTo>
                  <a:lnTo>
                    <a:pt x="528953" y="1097855"/>
                  </a:lnTo>
                  <a:lnTo>
                    <a:pt x="526926" y="1097782"/>
                  </a:lnTo>
                  <a:lnTo>
                    <a:pt x="522488" y="1097733"/>
                  </a:lnTo>
                  <a:lnTo>
                    <a:pt x="519211" y="1097560"/>
                  </a:lnTo>
                  <a:lnTo>
                    <a:pt x="516711" y="1097353"/>
                  </a:lnTo>
                  <a:lnTo>
                    <a:pt x="508611" y="1099003"/>
                  </a:lnTo>
                  <a:lnTo>
                    <a:pt x="504940" y="1100470"/>
                  </a:lnTo>
                  <a:lnTo>
                    <a:pt x="500191" y="1102213"/>
                  </a:lnTo>
                  <a:lnTo>
                    <a:pt x="495094" y="1104899"/>
                  </a:lnTo>
                  <a:lnTo>
                    <a:pt x="492769" y="1106047"/>
                  </a:lnTo>
                  <a:lnTo>
                    <a:pt x="492354" y="1106251"/>
                  </a:lnTo>
                  <a:lnTo>
                    <a:pt x="489609" y="1107602"/>
                  </a:lnTo>
                  <a:lnTo>
                    <a:pt x="485094" y="1109337"/>
                  </a:lnTo>
                  <a:lnTo>
                    <a:pt x="481352" y="1110962"/>
                  </a:lnTo>
                  <a:lnTo>
                    <a:pt x="474650" y="1114334"/>
                  </a:lnTo>
                  <a:lnTo>
                    <a:pt x="469307" y="1116721"/>
                  </a:lnTo>
                  <a:lnTo>
                    <a:pt x="465737" y="1118726"/>
                  </a:lnTo>
                  <a:lnTo>
                    <a:pt x="453826" y="1127499"/>
                  </a:lnTo>
                  <a:lnTo>
                    <a:pt x="451385" y="1130388"/>
                  </a:lnTo>
                  <a:lnTo>
                    <a:pt x="448909" y="1132502"/>
                  </a:lnTo>
                  <a:lnTo>
                    <a:pt x="444644" y="1136391"/>
                  </a:lnTo>
                  <a:lnTo>
                    <a:pt x="440744" y="1139726"/>
                  </a:lnTo>
                  <a:lnTo>
                    <a:pt x="438484" y="1141445"/>
                  </a:lnTo>
                  <a:lnTo>
                    <a:pt x="435496" y="1144276"/>
                  </a:lnTo>
                  <a:lnTo>
                    <a:pt x="432261" y="1146810"/>
                  </a:lnTo>
                  <a:lnTo>
                    <a:pt x="423844" y="1151877"/>
                  </a:lnTo>
                  <a:lnTo>
                    <a:pt x="420926" y="1152772"/>
                  </a:lnTo>
                  <a:lnTo>
                    <a:pt x="418258" y="1154043"/>
                  </a:lnTo>
                  <a:lnTo>
                    <a:pt x="414229" y="1156221"/>
                  </a:lnTo>
                  <a:lnTo>
                    <a:pt x="409733" y="1158420"/>
                  </a:lnTo>
                  <a:lnTo>
                    <a:pt x="407538" y="1159826"/>
                  </a:lnTo>
                  <a:lnTo>
                    <a:pt x="403384" y="1162706"/>
                  </a:lnTo>
                  <a:lnTo>
                    <a:pt x="398666" y="1165145"/>
                  </a:lnTo>
                  <a:lnTo>
                    <a:pt x="394079" y="1167038"/>
                  </a:lnTo>
                  <a:lnTo>
                    <a:pt x="391644" y="1168299"/>
                  </a:lnTo>
                  <a:lnTo>
                    <a:pt x="388010" y="1168836"/>
                  </a:lnTo>
                  <a:lnTo>
                    <a:pt x="383922" y="1169702"/>
                  </a:lnTo>
                  <a:lnTo>
                    <a:pt x="380832" y="1170215"/>
                  </a:lnTo>
                  <a:lnTo>
                    <a:pt x="378140" y="1170944"/>
                  </a:lnTo>
                  <a:lnTo>
                    <a:pt x="373742" y="1173602"/>
                  </a:lnTo>
                  <a:lnTo>
                    <a:pt x="370419" y="1175907"/>
                  </a:lnTo>
                  <a:lnTo>
                    <a:pt x="367596" y="1178963"/>
                  </a:lnTo>
                  <a:lnTo>
                    <a:pt x="362814" y="1181715"/>
                  </a:lnTo>
                  <a:lnTo>
                    <a:pt x="359605" y="1183086"/>
                  </a:lnTo>
                  <a:lnTo>
                    <a:pt x="351547" y="1187445"/>
                  </a:lnTo>
                  <a:lnTo>
                    <a:pt x="345923" y="1188760"/>
                  </a:lnTo>
                  <a:lnTo>
                    <a:pt x="340173" y="1188997"/>
                  </a:lnTo>
                  <a:lnTo>
                    <a:pt x="338819" y="1188280"/>
                  </a:lnTo>
                  <a:lnTo>
                    <a:pt x="333782" y="1187017"/>
                  </a:lnTo>
                  <a:lnTo>
                    <a:pt x="331505" y="1186570"/>
                  </a:lnTo>
                  <a:lnTo>
                    <a:pt x="327917" y="1186406"/>
                  </a:lnTo>
                  <a:lnTo>
                    <a:pt x="323874" y="1186497"/>
                  </a:lnTo>
                  <a:lnTo>
                    <a:pt x="313148" y="1186861"/>
                  </a:lnTo>
                  <a:lnTo>
                    <a:pt x="306582" y="1187986"/>
                  </a:lnTo>
                  <a:lnTo>
                    <a:pt x="289764" y="1191388"/>
                  </a:lnTo>
                  <a:lnTo>
                    <a:pt x="285660" y="1191864"/>
                  </a:lnTo>
                  <a:lnTo>
                    <a:pt x="280877" y="1192836"/>
                  </a:lnTo>
                  <a:lnTo>
                    <a:pt x="276672" y="1194559"/>
                  </a:lnTo>
                  <a:lnTo>
                    <a:pt x="272395" y="1194657"/>
                  </a:lnTo>
                  <a:lnTo>
                    <a:pt x="268059" y="1195145"/>
                  </a:lnTo>
                  <a:lnTo>
                    <a:pt x="263670" y="1196257"/>
                  </a:lnTo>
                  <a:lnTo>
                    <a:pt x="260780" y="1199550"/>
                  </a:lnTo>
                  <a:lnTo>
                    <a:pt x="256633" y="1204365"/>
                  </a:lnTo>
                  <a:lnTo>
                    <a:pt x="253014" y="1208769"/>
                  </a:lnTo>
                  <a:lnTo>
                    <a:pt x="250165" y="1212989"/>
                  </a:lnTo>
                  <a:lnTo>
                    <a:pt x="248260" y="1215698"/>
                  </a:lnTo>
                  <a:lnTo>
                    <a:pt x="244774" y="1219507"/>
                  </a:lnTo>
                  <a:lnTo>
                    <a:pt x="244828" y="1217311"/>
                  </a:lnTo>
                  <a:lnTo>
                    <a:pt x="244602" y="1215695"/>
                  </a:lnTo>
                  <a:lnTo>
                    <a:pt x="244054" y="1213861"/>
                  </a:lnTo>
                  <a:lnTo>
                    <a:pt x="243013" y="1211427"/>
                  </a:lnTo>
                  <a:lnTo>
                    <a:pt x="241288" y="1207627"/>
                  </a:lnTo>
                  <a:lnTo>
                    <a:pt x="239085" y="1205319"/>
                  </a:lnTo>
                  <a:lnTo>
                    <a:pt x="237648" y="1202749"/>
                  </a:lnTo>
                  <a:lnTo>
                    <a:pt x="235917" y="1198794"/>
                  </a:lnTo>
                  <a:lnTo>
                    <a:pt x="233940" y="1196321"/>
                  </a:lnTo>
                  <a:lnTo>
                    <a:pt x="233049" y="1193727"/>
                  </a:lnTo>
                  <a:lnTo>
                    <a:pt x="230368" y="1189426"/>
                  </a:lnTo>
                  <a:lnTo>
                    <a:pt x="228296" y="1186570"/>
                  </a:lnTo>
                  <a:lnTo>
                    <a:pt x="227190" y="1182670"/>
                  </a:lnTo>
                  <a:lnTo>
                    <a:pt x="226544" y="1180373"/>
                  </a:lnTo>
                  <a:lnTo>
                    <a:pt x="222890" y="1173405"/>
                  </a:lnTo>
                  <a:lnTo>
                    <a:pt x="220305" y="1169486"/>
                  </a:lnTo>
                  <a:lnTo>
                    <a:pt x="218688" y="1164601"/>
                  </a:lnTo>
                  <a:lnTo>
                    <a:pt x="215905" y="1163247"/>
                  </a:lnTo>
                  <a:lnTo>
                    <a:pt x="214725" y="1162985"/>
                  </a:lnTo>
                  <a:lnTo>
                    <a:pt x="212053" y="1162399"/>
                  </a:lnTo>
                  <a:lnTo>
                    <a:pt x="209773" y="1161873"/>
                  </a:lnTo>
                  <a:lnTo>
                    <a:pt x="205087" y="1161524"/>
                  </a:lnTo>
                  <a:lnTo>
                    <a:pt x="203824" y="1161111"/>
                  </a:lnTo>
                  <a:lnTo>
                    <a:pt x="200824" y="1160151"/>
                  </a:lnTo>
                  <a:lnTo>
                    <a:pt x="199060" y="1158987"/>
                  </a:lnTo>
                  <a:lnTo>
                    <a:pt x="196567" y="1157156"/>
                  </a:lnTo>
                  <a:lnTo>
                    <a:pt x="193431" y="1154884"/>
                  </a:lnTo>
                  <a:lnTo>
                    <a:pt x="189606" y="1151096"/>
                  </a:lnTo>
                  <a:lnTo>
                    <a:pt x="186721" y="1149203"/>
                  </a:lnTo>
                  <a:lnTo>
                    <a:pt x="183142" y="1145713"/>
                  </a:lnTo>
                  <a:lnTo>
                    <a:pt x="180725" y="1142099"/>
                  </a:lnTo>
                  <a:lnTo>
                    <a:pt x="178056" y="1139808"/>
                  </a:lnTo>
                  <a:lnTo>
                    <a:pt x="174251" y="1134705"/>
                  </a:lnTo>
                  <a:lnTo>
                    <a:pt x="171172" y="1130188"/>
                  </a:lnTo>
                  <a:lnTo>
                    <a:pt x="168674" y="1126497"/>
                  </a:lnTo>
                  <a:lnTo>
                    <a:pt x="168007" y="1120178"/>
                  </a:lnTo>
                  <a:lnTo>
                    <a:pt x="167137" y="1118125"/>
                  </a:lnTo>
                  <a:lnTo>
                    <a:pt x="164619" y="1112192"/>
                  </a:lnTo>
                  <a:lnTo>
                    <a:pt x="164533" y="1106700"/>
                  </a:lnTo>
                  <a:lnTo>
                    <a:pt x="164386" y="1103380"/>
                  </a:lnTo>
                  <a:lnTo>
                    <a:pt x="165115" y="1100485"/>
                  </a:lnTo>
                  <a:lnTo>
                    <a:pt x="165965" y="1096812"/>
                  </a:lnTo>
                  <a:lnTo>
                    <a:pt x="168362" y="1092921"/>
                  </a:lnTo>
                  <a:lnTo>
                    <a:pt x="168663" y="1092350"/>
                  </a:lnTo>
                  <a:lnTo>
                    <a:pt x="170445" y="1088966"/>
                  </a:lnTo>
                  <a:lnTo>
                    <a:pt x="174044" y="1084097"/>
                  </a:lnTo>
                  <a:lnTo>
                    <a:pt x="177468" y="1078768"/>
                  </a:lnTo>
                  <a:lnTo>
                    <a:pt x="183781" y="1068371"/>
                  </a:lnTo>
                  <a:lnTo>
                    <a:pt x="187495" y="1062565"/>
                  </a:lnTo>
                  <a:lnTo>
                    <a:pt x="188899" y="1059102"/>
                  </a:lnTo>
                  <a:lnTo>
                    <a:pt x="193004" y="1053361"/>
                  </a:lnTo>
                  <a:lnTo>
                    <a:pt x="194943" y="1049644"/>
                  </a:lnTo>
                  <a:lnTo>
                    <a:pt x="197058" y="1041123"/>
                  </a:lnTo>
                  <a:lnTo>
                    <a:pt x="199215" y="1037086"/>
                  </a:lnTo>
                  <a:lnTo>
                    <a:pt x="199919" y="1033650"/>
                  </a:lnTo>
                  <a:lnTo>
                    <a:pt x="201394" y="1028249"/>
                  </a:lnTo>
                  <a:lnTo>
                    <a:pt x="202642" y="1024792"/>
                  </a:lnTo>
                  <a:lnTo>
                    <a:pt x="203707" y="1017165"/>
                  </a:lnTo>
                  <a:lnTo>
                    <a:pt x="203131" y="1011150"/>
                  </a:lnTo>
                  <a:lnTo>
                    <a:pt x="202511" y="1005913"/>
                  </a:lnTo>
                  <a:lnTo>
                    <a:pt x="200983" y="1001256"/>
                  </a:lnTo>
                  <a:lnTo>
                    <a:pt x="199161" y="996998"/>
                  </a:lnTo>
                  <a:lnTo>
                    <a:pt x="197112" y="992903"/>
                  </a:lnTo>
                  <a:lnTo>
                    <a:pt x="194855" y="991138"/>
                  </a:lnTo>
                  <a:lnTo>
                    <a:pt x="192481" y="984969"/>
                  </a:lnTo>
                  <a:lnTo>
                    <a:pt x="191500" y="980363"/>
                  </a:lnTo>
                  <a:lnTo>
                    <a:pt x="190583" y="975448"/>
                  </a:lnTo>
                  <a:lnTo>
                    <a:pt x="190155" y="967495"/>
                  </a:lnTo>
                  <a:lnTo>
                    <a:pt x="189623" y="964266"/>
                  </a:lnTo>
                  <a:lnTo>
                    <a:pt x="187865" y="959695"/>
                  </a:lnTo>
                  <a:lnTo>
                    <a:pt x="186127" y="953808"/>
                  </a:lnTo>
                  <a:lnTo>
                    <a:pt x="185173" y="949823"/>
                  </a:lnTo>
                  <a:lnTo>
                    <a:pt x="183841" y="946086"/>
                  </a:lnTo>
                  <a:lnTo>
                    <a:pt x="182566" y="941882"/>
                  </a:lnTo>
                  <a:lnTo>
                    <a:pt x="180879" y="938933"/>
                  </a:lnTo>
                  <a:lnTo>
                    <a:pt x="179821" y="936113"/>
                  </a:lnTo>
                  <a:lnTo>
                    <a:pt x="178549" y="931985"/>
                  </a:lnTo>
                  <a:lnTo>
                    <a:pt x="178720" y="928805"/>
                  </a:lnTo>
                  <a:lnTo>
                    <a:pt x="179090" y="923063"/>
                  </a:lnTo>
                  <a:lnTo>
                    <a:pt x="180318" y="919142"/>
                  </a:lnTo>
                  <a:lnTo>
                    <a:pt x="181593" y="912745"/>
                  </a:lnTo>
                  <a:lnTo>
                    <a:pt x="183655" y="908325"/>
                  </a:lnTo>
                  <a:lnTo>
                    <a:pt x="185934" y="903510"/>
                  </a:lnTo>
                  <a:lnTo>
                    <a:pt x="188935" y="897425"/>
                  </a:lnTo>
                  <a:lnTo>
                    <a:pt x="193019" y="887662"/>
                  </a:lnTo>
                  <a:lnTo>
                    <a:pt x="193321" y="882155"/>
                  </a:lnTo>
                  <a:lnTo>
                    <a:pt x="192357" y="877936"/>
                  </a:lnTo>
                  <a:lnTo>
                    <a:pt x="189633" y="872632"/>
                  </a:lnTo>
                  <a:lnTo>
                    <a:pt x="186314" y="869749"/>
                  </a:lnTo>
                  <a:lnTo>
                    <a:pt x="182960" y="867799"/>
                  </a:lnTo>
                  <a:lnTo>
                    <a:pt x="180446" y="867283"/>
                  </a:lnTo>
                  <a:lnTo>
                    <a:pt x="173193" y="865183"/>
                  </a:lnTo>
                  <a:lnTo>
                    <a:pt x="169200" y="864652"/>
                  </a:lnTo>
                  <a:lnTo>
                    <a:pt x="165858" y="863008"/>
                  </a:lnTo>
                  <a:lnTo>
                    <a:pt x="161610" y="858464"/>
                  </a:lnTo>
                  <a:lnTo>
                    <a:pt x="156220" y="850946"/>
                  </a:lnTo>
                  <a:lnTo>
                    <a:pt x="151888" y="846250"/>
                  </a:lnTo>
                  <a:lnTo>
                    <a:pt x="148509" y="841979"/>
                  </a:lnTo>
                  <a:lnTo>
                    <a:pt x="143527" y="836690"/>
                  </a:lnTo>
                  <a:lnTo>
                    <a:pt x="139746" y="832125"/>
                  </a:lnTo>
                  <a:lnTo>
                    <a:pt x="136045" y="825851"/>
                  </a:lnTo>
                  <a:lnTo>
                    <a:pt x="134493" y="822434"/>
                  </a:lnTo>
                  <a:lnTo>
                    <a:pt x="134631" y="818482"/>
                  </a:lnTo>
                  <a:lnTo>
                    <a:pt x="134937" y="816611"/>
                  </a:lnTo>
                  <a:lnTo>
                    <a:pt x="135562" y="814883"/>
                  </a:lnTo>
                  <a:lnTo>
                    <a:pt x="136888" y="813203"/>
                  </a:lnTo>
                  <a:lnTo>
                    <a:pt x="144921" y="805596"/>
                  </a:lnTo>
                  <a:lnTo>
                    <a:pt x="153424" y="796210"/>
                  </a:lnTo>
                  <a:lnTo>
                    <a:pt x="156612" y="793729"/>
                  </a:lnTo>
                  <a:lnTo>
                    <a:pt x="158738" y="790894"/>
                  </a:lnTo>
                  <a:lnTo>
                    <a:pt x="159446" y="787528"/>
                  </a:lnTo>
                  <a:lnTo>
                    <a:pt x="159978" y="785226"/>
                  </a:lnTo>
                  <a:lnTo>
                    <a:pt x="161572" y="783455"/>
                  </a:lnTo>
                  <a:lnTo>
                    <a:pt x="163698" y="782036"/>
                  </a:lnTo>
                  <a:lnTo>
                    <a:pt x="166340" y="780332"/>
                  </a:lnTo>
                  <a:lnTo>
                    <a:pt x="166355" y="776547"/>
                  </a:lnTo>
                  <a:lnTo>
                    <a:pt x="166532" y="773358"/>
                  </a:lnTo>
                  <a:lnTo>
                    <a:pt x="166886" y="770347"/>
                  </a:lnTo>
                  <a:lnTo>
                    <a:pt x="167156" y="767066"/>
                  </a:lnTo>
                  <a:lnTo>
                    <a:pt x="165666" y="763257"/>
                  </a:lnTo>
                  <a:lnTo>
                    <a:pt x="163310" y="761034"/>
                  </a:lnTo>
                  <a:lnTo>
                    <a:pt x="160658" y="759129"/>
                  </a:lnTo>
                  <a:lnTo>
                    <a:pt x="157729" y="758011"/>
                  </a:lnTo>
                  <a:lnTo>
                    <a:pt x="154195" y="757307"/>
                  </a:lnTo>
                  <a:lnTo>
                    <a:pt x="150844" y="755432"/>
                  </a:lnTo>
                  <a:lnTo>
                    <a:pt x="148364" y="753911"/>
                  </a:lnTo>
                  <a:lnTo>
                    <a:pt x="144866" y="750493"/>
                  </a:lnTo>
                  <a:lnTo>
                    <a:pt x="136647" y="746383"/>
                  </a:lnTo>
                  <a:lnTo>
                    <a:pt x="130114" y="740317"/>
                  </a:lnTo>
                  <a:lnTo>
                    <a:pt x="126381" y="734253"/>
                  </a:lnTo>
                  <a:lnTo>
                    <a:pt x="124048" y="729117"/>
                  </a:lnTo>
                  <a:lnTo>
                    <a:pt x="122647" y="722118"/>
                  </a:lnTo>
                  <a:lnTo>
                    <a:pt x="122648" y="715119"/>
                  </a:lnTo>
                  <a:lnTo>
                    <a:pt x="123115" y="711386"/>
                  </a:lnTo>
                  <a:lnTo>
                    <a:pt x="121248" y="705320"/>
                  </a:lnTo>
                  <a:lnTo>
                    <a:pt x="114295" y="701450"/>
                  </a:lnTo>
                  <a:lnTo>
                    <a:pt x="106448" y="699995"/>
                  </a:lnTo>
                  <a:lnTo>
                    <a:pt x="101559" y="698570"/>
                  </a:lnTo>
                  <a:lnTo>
                    <a:pt x="98640" y="697686"/>
                  </a:lnTo>
                  <a:lnTo>
                    <a:pt x="94705" y="696687"/>
                  </a:lnTo>
                  <a:lnTo>
                    <a:pt x="89150" y="694284"/>
                  </a:lnTo>
                  <a:lnTo>
                    <a:pt x="86299" y="693163"/>
                  </a:lnTo>
                  <a:lnTo>
                    <a:pt x="82262" y="691626"/>
                  </a:lnTo>
                  <a:lnTo>
                    <a:pt x="79504" y="689111"/>
                  </a:lnTo>
                  <a:lnTo>
                    <a:pt x="75801" y="686322"/>
                  </a:lnTo>
                  <a:lnTo>
                    <a:pt x="72250" y="683448"/>
                  </a:lnTo>
                  <a:lnTo>
                    <a:pt x="68715" y="679184"/>
                  </a:lnTo>
                  <a:lnTo>
                    <a:pt x="66142" y="673795"/>
                  </a:lnTo>
                  <a:lnTo>
                    <a:pt x="68113" y="668187"/>
                  </a:lnTo>
                  <a:lnTo>
                    <a:pt x="70070" y="664469"/>
                  </a:lnTo>
                  <a:lnTo>
                    <a:pt x="71831" y="660946"/>
                  </a:lnTo>
                  <a:lnTo>
                    <a:pt x="73788" y="656641"/>
                  </a:lnTo>
                  <a:lnTo>
                    <a:pt x="76667" y="649448"/>
                  </a:lnTo>
                  <a:lnTo>
                    <a:pt x="80497" y="646271"/>
                  </a:lnTo>
                  <a:lnTo>
                    <a:pt x="82859" y="641608"/>
                  </a:lnTo>
                  <a:lnTo>
                    <a:pt x="86566" y="633868"/>
                  </a:lnTo>
                  <a:lnTo>
                    <a:pt x="88902" y="630368"/>
                  </a:lnTo>
                  <a:lnTo>
                    <a:pt x="90468" y="628211"/>
                  </a:lnTo>
                  <a:lnTo>
                    <a:pt x="91104" y="627336"/>
                  </a:lnTo>
                  <a:lnTo>
                    <a:pt x="93896" y="623582"/>
                  </a:lnTo>
                  <a:lnTo>
                    <a:pt x="95756" y="619867"/>
                  </a:lnTo>
                  <a:lnTo>
                    <a:pt x="98129" y="615435"/>
                  </a:lnTo>
                  <a:lnTo>
                    <a:pt x="100155" y="611948"/>
                  </a:lnTo>
                  <a:lnTo>
                    <a:pt x="101951" y="608546"/>
                  </a:lnTo>
                  <a:lnTo>
                    <a:pt x="103207" y="605243"/>
                  </a:lnTo>
                  <a:lnTo>
                    <a:pt x="105387" y="599967"/>
                  </a:lnTo>
                  <a:lnTo>
                    <a:pt x="108032" y="589332"/>
                  </a:lnTo>
                  <a:lnTo>
                    <a:pt x="105676" y="583506"/>
                  </a:lnTo>
                  <a:lnTo>
                    <a:pt x="105513" y="582199"/>
                  </a:lnTo>
                  <a:lnTo>
                    <a:pt x="106818" y="581057"/>
                  </a:lnTo>
                  <a:lnTo>
                    <a:pt x="110080" y="577145"/>
                  </a:lnTo>
                  <a:lnTo>
                    <a:pt x="111548" y="575839"/>
                  </a:lnTo>
                  <a:lnTo>
                    <a:pt x="111385" y="573393"/>
                  </a:lnTo>
                  <a:lnTo>
                    <a:pt x="108123" y="570945"/>
                  </a:lnTo>
                  <a:lnTo>
                    <a:pt x="107110" y="570177"/>
                  </a:lnTo>
                  <a:lnTo>
                    <a:pt x="106008" y="568132"/>
                  </a:lnTo>
                  <a:lnTo>
                    <a:pt x="103814" y="566058"/>
                  </a:lnTo>
                  <a:lnTo>
                    <a:pt x="101213" y="563533"/>
                  </a:lnTo>
                  <a:lnTo>
                    <a:pt x="99902" y="562039"/>
                  </a:lnTo>
                  <a:lnTo>
                    <a:pt x="99221" y="558971"/>
                  </a:lnTo>
                  <a:lnTo>
                    <a:pt x="98055" y="555459"/>
                  </a:lnTo>
                  <a:lnTo>
                    <a:pt x="97770" y="552530"/>
                  </a:lnTo>
                  <a:lnTo>
                    <a:pt x="97036" y="550006"/>
                  </a:lnTo>
                  <a:lnTo>
                    <a:pt x="95411" y="546668"/>
                  </a:lnTo>
                  <a:lnTo>
                    <a:pt x="92549" y="545316"/>
                  </a:lnTo>
                  <a:lnTo>
                    <a:pt x="90312" y="545793"/>
                  </a:lnTo>
                  <a:lnTo>
                    <a:pt x="88695" y="546170"/>
                  </a:lnTo>
                  <a:lnTo>
                    <a:pt x="86323" y="545340"/>
                  </a:lnTo>
                  <a:lnTo>
                    <a:pt x="85887" y="544274"/>
                  </a:lnTo>
                  <a:lnTo>
                    <a:pt x="85397" y="541972"/>
                  </a:lnTo>
                  <a:lnTo>
                    <a:pt x="85268" y="540818"/>
                  </a:lnTo>
                  <a:lnTo>
                    <a:pt x="85338" y="538879"/>
                  </a:lnTo>
                  <a:lnTo>
                    <a:pt x="85814" y="537312"/>
                  </a:lnTo>
                  <a:lnTo>
                    <a:pt x="86833" y="535723"/>
                  </a:lnTo>
                  <a:lnTo>
                    <a:pt x="88228" y="533806"/>
                  </a:lnTo>
                  <a:lnTo>
                    <a:pt x="90460" y="531471"/>
                  </a:lnTo>
                  <a:lnTo>
                    <a:pt x="92094" y="529700"/>
                  </a:lnTo>
                  <a:lnTo>
                    <a:pt x="95401" y="527561"/>
                  </a:lnTo>
                  <a:lnTo>
                    <a:pt x="98174" y="525605"/>
                  </a:lnTo>
                  <a:lnTo>
                    <a:pt x="99642" y="523649"/>
                  </a:lnTo>
                  <a:lnTo>
                    <a:pt x="99009" y="520593"/>
                  </a:lnTo>
                  <a:lnTo>
                    <a:pt x="99103" y="517415"/>
                  </a:lnTo>
                  <a:lnTo>
                    <a:pt x="99153" y="515167"/>
                  </a:lnTo>
                  <a:lnTo>
                    <a:pt x="98500" y="512066"/>
                  </a:lnTo>
                  <a:lnTo>
                    <a:pt x="97358" y="510110"/>
                  </a:lnTo>
                  <a:lnTo>
                    <a:pt x="96543" y="506686"/>
                  </a:lnTo>
                  <a:lnTo>
                    <a:pt x="96217" y="504402"/>
                  </a:lnTo>
                  <a:lnTo>
                    <a:pt x="96543" y="500814"/>
                  </a:lnTo>
                  <a:lnTo>
                    <a:pt x="96168" y="498497"/>
                  </a:lnTo>
                  <a:lnTo>
                    <a:pt x="93119" y="494675"/>
                  </a:lnTo>
                  <a:lnTo>
                    <a:pt x="90349" y="491850"/>
                  </a:lnTo>
                  <a:lnTo>
                    <a:pt x="88567" y="490298"/>
                  </a:lnTo>
                  <a:lnTo>
                    <a:pt x="86381" y="488375"/>
                  </a:lnTo>
                  <a:lnTo>
                    <a:pt x="83979" y="486850"/>
                  </a:lnTo>
                  <a:lnTo>
                    <a:pt x="82836" y="483879"/>
                  </a:lnTo>
                  <a:lnTo>
                    <a:pt x="83153" y="482239"/>
                  </a:lnTo>
                  <a:lnTo>
                    <a:pt x="84709" y="478694"/>
                  </a:lnTo>
                  <a:lnTo>
                    <a:pt x="86891" y="475198"/>
                  </a:lnTo>
                  <a:lnTo>
                    <a:pt x="88066" y="473603"/>
                  </a:lnTo>
                  <a:lnTo>
                    <a:pt x="89111" y="469071"/>
                  </a:lnTo>
                  <a:lnTo>
                    <a:pt x="89748" y="465869"/>
                  </a:lnTo>
                  <a:lnTo>
                    <a:pt x="90718" y="464900"/>
                  </a:lnTo>
                  <a:lnTo>
                    <a:pt x="92520" y="459873"/>
                  </a:lnTo>
                  <a:lnTo>
                    <a:pt x="94005" y="456485"/>
                  </a:lnTo>
                  <a:lnTo>
                    <a:pt x="95132" y="453806"/>
                  </a:lnTo>
                  <a:lnTo>
                    <a:pt x="95854" y="450759"/>
                  </a:lnTo>
                  <a:lnTo>
                    <a:pt x="96862" y="445377"/>
                  </a:lnTo>
                  <a:lnTo>
                    <a:pt x="97533" y="441169"/>
                  </a:lnTo>
                  <a:lnTo>
                    <a:pt x="97920" y="437594"/>
                  </a:lnTo>
                  <a:lnTo>
                    <a:pt x="97142" y="432284"/>
                  </a:lnTo>
                  <a:lnTo>
                    <a:pt x="96019" y="429778"/>
                  </a:lnTo>
                  <a:lnTo>
                    <a:pt x="93525" y="426166"/>
                  </a:lnTo>
                  <a:lnTo>
                    <a:pt x="91886" y="424298"/>
                  </a:lnTo>
                  <a:lnTo>
                    <a:pt x="88456" y="420647"/>
                  </a:lnTo>
                  <a:lnTo>
                    <a:pt x="86830" y="419089"/>
                  </a:lnTo>
                  <a:lnTo>
                    <a:pt x="84769" y="416467"/>
                  </a:lnTo>
                  <a:lnTo>
                    <a:pt x="83123" y="412664"/>
                  </a:lnTo>
                  <a:lnTo>
                    <a:pt x="81426" y="409484"/>
                  </a:lnTo>
                  <a:lnTo>
                    <a:pt x="80378" y="408676"/>
                  </a:lnTo>
                  <a:lnTo>
                    <a:pt x="77969" y="405216"/>
                  </a:lnTo>
                  <a:lnTo>
                    <a:pt x="76106" y="401810"/>
                  </a:lnTo>
                  <a:lnTo>
                    <a:pt x="75207" y="399061"/>
                  </a:lnTo>
                  <a:lnTo>
                    <a:pt x="72959" y="395747"/>
                  </a:lnTo>
                  <a:lnTo>
                    <a:pt x="71192" y="392724"/>
                  </a:lnTo>
                  <a:lnTo>
                    <a:pt x="69644" y="391163"/>
                  </a:lnTo>
                  <a:lnTo>
                    <a:pt x="65001" y="386479"/>
                  </a:lnTo>
                  <a:lnTo>
                    <a:pt x="63044" y="384471"/>
                  </a:lnTo>
                  <a:lnTo>
                    <a:pt x="59625" y="382831"/>
                  </a:lnTo>
                  <a:lnTo>
                    <a:pt x="56858" y="380082"/>
                  </a:lnTo>
                  <a:lnTo>
                    <a:pt x="55039" y="375899"/>
                  </a:lnTo>
                  <a:lnTo>
                    <a:pt x="53238" y="373885"/>
                  </a:lnTo>
                  <a:lnTo>
                    <a:pt x="46815" y="365100"/>
                  </a:lnTo>
                  <a:lnTo>
                    <a:pt x="43970" y="365489"/>
                  </a:lnTo>
                  <a:lnTo>
                    <a:pt x="42548" y="366005"/>
                  </a:lnTo>
                  <a:lnTo>
                    <a:pt x="40737" y="367041"/>
                  </a:lnTo>
                  <a:lnTo>
                    <a:pt x="38926" y="367558"/>
                  </a:lnTo>
                  <a:lnTo>
                    <a:pt x="36340" y="368204"/>
                  </a:lnTo>
                  <a:lnTo>
                    <a:pt x="34400" y="369629"/>
                  </a:lnTo>
                  <a:lnTo>
                    <a:pt x="31167" y="370273"/>
                  </a:lnTo>
                  <a:lnTo>
                    <a:pt x="28006" y="371209"/>
                  </a:lnTo>
                  <a:lnTo>
                    <a:pt x="25191" y="370604"/>
                  </a:lnTo>
                  <a:lnTo>
                    <a:pt x="22576" y="369195"/>
                  </a:lnTo>
                  <a:lnTo>
                    <a:pt x="20364" y="367989"/>
                  </a:lnTo>
                  <a:lnTo>
                    <a:pt x="18956" y="366983"/>
                  </a:lnTo>
                  <a:lnTo>
                    <a:pt x="16811" y="363162"/>
                  </a:lnTo>
                  <a:lnTo>
                    <a:pt x="16164" y="361351"/>
                  </a:lnTo>
                  <a:lnTo>
                    <a:pt x="15388" y="357858"/>
                  </a:lnTo>
                  <a:lnTo>
                    <a:pt x="14224" y="356695"/>
                  </a:lnTo>
                  <a:lnTo>
                    <a:pt x="12155" y="357211"/>
                  </a:lnTo>
                  <a:lnTo>
                    <a:pt x="10215" y="356695"/>
                  </a:lnTo>
                  <a:lnTo>
                    <a:pt x="10337" y="354772"/>
                  </a:lnTo>
                  <a:lnTo>
                    <a:pt x="11561" y="353023"/>
                  </a:lnTo>
                  <a:lnTo>
                    <a:pt x="11911" y="350225"/>
                  </a:lnTo>
                  <a:lnTo>
                    <a:pt x="10991" y="348028"/>
                  </a:lnTo>
                  <a:lnTo>
                    <a:pt x="9627" y="345237"/>
                  </a:lnTo>
                  <a:lnTo>
                    <a:pt x="8176" y="317466"/>
                  </a:lnTo>
                  <a:lnTo>
                    <a:pt x="7024" y="305440"/>
                  </a:lnTo>
                  <a:lnTo>
                    <a:pt x="6678" y="301120"/>
                  </a:lnTo>
                  <a:lnTo>
                    <a:pt x="6112" y="297120"/>
                  </a:lnTo>
                  <a:lnTo>
                    <a:pt x="5929" y="292949"/>
                  </a:lnTo>
                  <a:lnTo>
                    <a:pt x="5319" y="287943"/>
                  </a:lnTo>
                  <a:lnTo>
                    <a:pt x="4739" y="281852"/>
                  </a:lnTo>
                  <a:lnTo>
                    <a:pt x="4971" y="278283"/>
                  </a:lnTo>
                  <a:lnTo>
                    <a:pt x="4773" y="273803"/>
                  </a:lnTo>
                  <a:lnTo>
                    <a:pt x="4119" y="267794"/>
                  </a:lnTo>
                  <a:lnTo>
                    <a:pt x="3956" y="264085"/>
                  </a:lnTo>
                  <a:lnTo>
                    <a:pt x="3728" y="258909"/>
                  </a:lnTo>
                  <a:lnTo>
                    <a:pt x="4852" y="256154"/>
                  </a:lnTo>
                  <a:lnTo>
                    <a:pt x="5262" y="251339"/>
                  </a:lnTo>
                  <a:lnTo>
                    <a:pt x="5336" y="249477"/>
                  </a:lnTo>
                  <a:lnTo>
                    <a:pt x="6074" y="245036"/>
                  </a:lnTo>
                  <a:lnTo>
                    <a:pt x="4583" y="239446"/>
                  </a:lnTo>
                  <a:lnTo>
                    <a:pt x="3477" y="237327"/>
                  </a:lnTo>
                  <a:lnTo>
                    <a:pt x="2567" y="234346"/>
                  </a:lnTo>
                  <a:lnTo>
                    <a:pt x="2017" y="232433"/>
                  </a:lnTo>
                  <a:lnTo>
                    <a:pt x="1408" y="230987"/>
                  </a:lnTo>
                  <a:lnTo>
                    <a:pt x="958" y="229614"/>
                  </a:lnTo>
                  <a:lnTo>
                    <a:pt x="322" y="227551"/>
                  </a:lnTo>
                  <a:lnTo>
                    <a:pt x="0" y="226375"/>
                  </a:lnTo>
                  <a:close/>
                </a:path>
              </a:pathLst>
            </a:custGeom>
            <a:solidFill>
              <a:srgbClr val="FF0000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4" name="object 20">
              <a:extLst>
                <a:ext uri="{FF2B5EF4-FFF2-40B4-BE49-F238E27FC236}">
                  <a16:creationId xmlns:a16="http://schemas.microsoft.com/office/drawing/2014/main" id="{9DD5CFF2-34A0-48AE-91E0-0DA41B5C915F}"/>
                </a:ext>
              </a:extLst>
            </p:cNvPr>
            <p:cNvSpPr/>
            <p:nvPr/>
          </p:nvSpPr>
          <p:spPr>
            <a:xfrm>
              <a:off x="9238408" y="937215"/>
              <a:ext cx="232791" cy="805457"/>
            </a:xfrm>
            <a:custGeom>
              <a:avLst/>
              <a:gdLst/>
              <a:ahLst/>
              <a:cxnLst/>
              <a:rect l="l" t="t" r="r" b="b"/>
              <a:pathLst>
                <a:path w="360431" h="1247090">
                  <a:moveTo>
                    <a:pt x="21253" y="16715"/>
                  </a:moveTo>
                  <a:lnTo>
                    <a:pt x="23740" y="15151"/>
                  </a:lnTo>
                  <a:lnTo>
                    <a:pt x="24997" y="15409"/>
                  </a:lnTo>
                  <a:lnTo>
                    <a:pt x="26250" y="15592"/>
                  </a:lnTo>
                  <a:lnTo>
                    <a:pt x="28602" y="15959"/>
                  </a:lnTo>
                  <a:lnTo>
                    <a:pt x="30244" y="16123"/>
                  </a:lnTo>
                  <a:lnTo>
                    <a:pt x="33234" y="16849"/>
                  </a:lnTo>
                  <a:lnTo>
                    <a:pt x="35838" y="17672"/>
                  </a:lnTo>
                  <a:lnTo>
                    <a:pt x="36993" y="17393"/>
                  </a:lnTo>
                  <a:lnTo>
                    <a:pt x="38703" y="17320"/>
                  </a:lnTo>
                  <a:lnTo>
                    <a:pt x="41267" y="18168"/>
                  </a:lnTo>
                  <a:lnTo>
                    <a:pt x="42590" y="18168"/>
                  </a:lnTo>
                  <a:lnTo>
                    <a:pt x="45804" y="17223"/>
                  </a:lnTo>
                  <a:lnTo>
                    <a:pt x="48452" y="15522"/>
                  </a:lnTo>
                  <a:lnTo>
                    <a:pt x="51038" y="14644"/>
                  </a:lnTo>
                  <a:lnTo>
                    <a:pt x="51720" y="14231"/>
                  </a:lnTo>
                  <a:lnTo>
                    <a:pt x="53639" y="13608"/>
                  </a:lnTo>
                  <a:lnTo>
                    <a:pt x="54845" y="12709"/>
                  </a:lnTo>
                  <a:lnTo>
                    <a:pt x="56347" y="11485"/>
                  </a:lnTo>
                  <a:lnTo>
                    <a:pt x="57030" y="11069"/>
                  </a:lnTo>
                  <a:lnTo>
                    <a:pt x="59313" y="9893"/>
                  </a:lnTo>
                  <a:lnTo>
                    <a:pt x="60755" y="9058"/>
                  </a:lnTo>
                  <a:lnTo>
                    <a:pt x="61906" y="8703"/>
                  </a:lnTo>
                  <a:lnTo>
                    <a:pt x="66008" y="8147"/>
                  </a:lnTo>
                  <a:lnTo>
                    <a:pt x="67625" y="7770"/>
                  </a:lnTo>
                  <a:lnTo>
                    <a:pt x="70621" y="6871"/>
                  </a:lnTo>
                  <a:lnTo>
                    <a:pt x="72837" y="5929"/>
                  </a:lnTo>
                  <a:lnTo>
                    <a:pt x="74377" y="5555"/>
                  </a:lnTo>
                  <a:lnTo>
                    <a:pt x="75947" y="4097"/>
                  </a:lnTo>
                  <a:lnTo>
                    <a:pt x="77153" y="3198"/>
                  </a:lnTo>
                  <a:lnTo>
                    <a:pt x="78453" y="2679"/>
                  </a:lnTo>
                  <a:lnTo>
                    <a:pt x="80585" y="1585"/>
                  </a:lnTo>
                  <a:lnTo>
                    <a:pt x="83429" y="771"/>
                  </a:lnTo>
                  <a:lnTo>
                    <a:pt x="84976" y="552"/>
                  </a:lnTo>
                  <a:lnTo>
                    <a:pt x="87131" y="0"/>
                  </a:lnTo>
                  <a:lnTo>
                    <a:pt x="89630" y="206"/>
                  </a:lnTo>
                  <a:lnTo>
                    <a:pt x="95222" y="1676"/>
                  </a:lnTo>
                  <a:lnTo>
                    <a:pt x="96982" y="2766"/>
                  </a:lnTo>
                  <a:lnTo>
                    <a:pt x="98495" y="3554"/>
                  </a:lnTo>
                  <a:lnTo>
                    <a:pt x="100411" y="4635"/>
                  </a:lnTo>
                  <a:lnTo>
                    <a:pt x="101864" y="5814"/>
                  </a:lnTo>
                  <a:lnTo>
                    <a:pt x="103016" y="7238"/>
                  </a:lnTo>
                  <a:lnTo>
                    <a:pt x="104284" y="9507"/>
                  </a:lnTo>
                  <a:lnTo>
                    <a:pt x="104775" y="11807"/>
                  </a:lnTo>
                  <a:lnTo>
                    <a:pt x="105231" y="13338"/>
                  </a:lnTo>
                  <a:lnTo>
                    <a:pt x="105603" y="14714"/>
                  </a:lnTo>
                  <a:lnTo>
                    <a:pt x="106134" y="17943"/>
                  </a:lnTo>
                  <a:lnTo>
                    <a:pt x="106747" y="19465"/>
                  </a:lnTo>
                  <a:lnTo>
                    <a:pt x="107504" y="22530"/>
                  </a:lnTo>
                  <a:lnTo>
                    <a:pt x="108174" y="23587"/>
                  </a:lnTo>
                  <a:lnTo>
                    <a:pt x="108617" y="24808"/>
                  </a:lnTo>
                  <a:lnTo>
                    <a:pt x="109465" y="26397"/>
                  </a:lnTo>
                  <a:lnTo>
                    <a:pt x="111742" y="28624"/>
                  </a:lnTo>
                  <a:lnTo>
                    <a:pt x="114685" y="30051"/>
                  </a:lnTo>
                  <a:lnTo>
                    <a:pt x="115603" y="30528"/>
                  </a:lnTo>
                  <a:lnTo>
                    <a:pt x="115925" y="31703"/>
                  </a:lnTo>
                  <a:lnTo>
                    <a:pt x="116561" y="33766"/>
                  </a:lnTo>
                  <a:lnTo>
                    <a:pt x="117011" y="35139"/>
                  </a:lnTo>
                  <a:lnTo>
                    <a:pt x="117620" y="36585"/>
                  </a:lnTo>
                  <a:lnTo>
                    <a:pt x="118171" y="38499"/>
                  </a:lnTo>
                  <a:lnTo>
                    <a:pt x="119080" y="41479"/>
                  </a:lnTo>
                  <a:lnTo>
                    <a:pt x="120186" y="43599"/>
                  </a:lnTo>
                  <a:lnTo>
                    <a:pt x="121677" y="49189"/>
                  </a:lnTo>
                  <a:lnTo>
                    <a:pt x="120939" y="53630"/>
                  </a:lnTo>
                  <a:lnTo>
                    <a:pt x="120865" y="55492"/>
                  </a:lnTo>
                  <a:lnTo>
                    <a:pt x="120455" y="60306"/>
                  </a:lnTo>
                  <a:lnTo>
                    <a:pt x="119331" y="63062"/>
                  </a:lnTo>
                  <a:lnTo>
                    <a:pt x="119559" y="68238"/>
                  </a:lnTo>
                  <a:lnTo>
                    <a:pt x="119722" y="71947"/>
                  </a:lnTo>
                  <a:lnTo>
                    <a:pt x="120377" y="77955"/>
                  </a:lnTo>
                  <a:lnTo>
                    <a:pt x="120574" y="82436"/>
                  </a:lnTo>
                  <a:lnTo>
                    <a:pt x="120342" y="86005"/>
                  </a:lnTo>
                  <a:lnTo>
                    <a:pt x="120922" y="92096"/>
                  </a:lnTo>
                  <a:lnTo>
                    <a:pt x="121532" y="97102"/>
                  </a:lnTo>
                  <a:lnTo>
                    <a:pt x="121715" y="101272"/>
                  </a:lnTo>
                  <a:lnTo>
                    <a:pt x="122281" y="105273"/>
                  </a:lnTo>
                  <a:lnTo>
                    <a:pt x="122627" y="109593"/>
                  </a:lnTo>
                  <a:lnTo>
                    <a:pt x="123779" y="121619"/>
                  </a:lnTo>
                  <a:lnTo>
                    <a:pt x="125230" y="149389"/>
                  </a:lnTo>
                  <a:lnTo>
                    <a:pt x="126594" y="152181"/>
                  </a:lnTo>
                  <a:lnTo>
                    <a:pt x="127514" y="154377"/>
                  </a:lnTo>
                  <a:lnTo>
                    <a:pt x="127164" y="157175"/>
                  </a:lnTo>
                  <a:lnTo>
                    <a:pt x="125940" y="158925"/>
                  </a:lnTo>
                  <a:lnTo>
                    <a:pt x="125818" y="160847"/>
                  </a:lnTo>
                  <a:lnTo>
                    <a:pt x="127758" y="161364"/>
                  </a:lnTo>
                  <a:lnTo>
                    <a:pt x="129827" y="160847"/>
                  </a:lnTo>
                  <a:lnTo>
                    <a:pt x="130991" y="162011"/>
                  </a:lnTo>
                  <a:lnTo>
                    <a:pt x="131767" y="165504"/>
                  </a:lnTo>
                  <a:lnTo>
                    <a:pt x="132414" y="167315"/>
                  </a:lnTo>
                  <a:lnTo>
                    <a:pt x="134559" y="171136"/>
                  </a:lnTo>
                  <a:lnTo>
                    <a:pt x="135967" y="172142"/>
                  </a:lnTo>
                  <a:lnTo>
                    <a:pt x="138180" y="173347"/>
                  </a:lnTo>
                  <a:lnTo>
                    <a:pt x="140794" y="174757"/>
                  </a:lnTo>
                  <a:lnTo>
                    <a:pt x="143609" y="175361"/>
                  </a:lnTo>
                  <a:lnTo>
                    <a:pt x="146770" y="174426"/>
                  </a:lnTo>
                  <a:lnTo>
                    <a:pt x="150003" y="173782"/>
                  </a:lnTo>
                  <a:lnTo>
                    <a:pt x="151943" y="172357"/>
                  </a:lnTo>
                  <a:lnTo>
                    <a:pt x="154529" y="171710"/>
                  </a:lnTo>
                  <a:lnTo>
                    <a:pt x="156340" y="171194"/>
                  </a:lnTo>
                  <a:lnTo>
                    <a:pt x="158151" y="170158"/>
                  </a:lnTo>
                  <a:lnTo>
                    <a:pt x="159573" y="169641"/>
                  </a:lnTo>
                  <a:lnTo>
                    <a:pt x="162419" y="169253"/>
                  </a:lnTo>
                  <a:lnTo>
                    <a:pt x="168841" y="178038"/>
                  </a:lnTo>
                  <a:lnTo>
                    <a:pt x="170642" y="180051"/>
                  </a:lnTo>
                  <a:lnTo>
                    <a:pt x="172461" y="184234"/>
                  </a:lnTo>
                  <a:lnTo>
                    <a:pt x="175228" y="186983"/>
                  </a:lnTo>
                  <a:lnTo>
                    <a:pt x="178648" y="188624"/>
                  </a:lnTo>
                  <a:lnTo>
                    <a:pt x="180604" y="190632"/>
                  </a:lnTo>
                  <a:lnTo>
                    <a:pt x="185247" y="195316"/>
                  </a:lnTo>
                  <a:lnTo>
                    <a:pt x="186795" y="196877"/>
                  </a:lnTo>
                  <a:lnTo>
                    <a:pt x="188562" y="199899"/>
                  </a:lnTo>
                  <a:lnTo>
                    <a:pt x="190810" y="203214"/>
                  </a:lnTo>
                  <a:lnTo>
                    <a:pt x="191709" y="205963"/>
                  </a:lnTo>
                  <a:lnTo>
                    <a:pt x="193572" y="209368"/>
                  </a:lnTo>
                  <a:lnTo>
                    <a:pt x="195981" y="212828"/>
                  </a:lnTo>
                  <a:lnTo>
                    <a:pt x="197029" y="213636"/>
                  </a:lnTo>
                  <a:lnTo>
                    <a:pt x="198726" y="216816"/>
                  </a:lnTo>
                  <a:lnTo>
                    <a:pt x="200372" y="220620"/>
                  </a:lnTo>
                  <a:lnTo>
                    <a:pt x="202434" y="223241"/>
                  </a:lnTo>
                  <a:lnTo>
                    <a:pt x="204059" y="224799"/>
                  </a:lnTo>
                  <a:lnTo>
                    <a:pt x="207489" y="228451"/>
                  </a:lnTo>
                  <a:lnTo>
                    <a:pt x="209128" y="230319"/>
                  </a:lnTo>
                  <a:lnTo>
                    <a:pt x="211622" y="233931"/>
                  </a:lnTo>
                  <a:lnTo>
                    <a:pt x="212745" y="236437"/>
                  </a:lnTo>
                  <a:lnTo>
                    <a:pt x="213523" y="241747"/>
                  </a:lnTo>
                  <a:lnTo>
                    <a:pt x="213136" y="245322"/>
                  </a:lnTo>
                  <a:lnTo>
                    <a:pt x="212465" y="249529"/>
                  </a:lnTo>
                  <a:lnTo>
                    <a:pt x="211457" y="254912"/>
                  </a:lnTo>
                  <a:lnTo>
                    <a:pt x="210735" y="257959"/>
                  </a:lnTo>
                  <a:lnTo>
                    <a:pt x="209608" y="260638"/>
                  </a:lnTo>
                  <a:lnTo>
                    <a:pt x="208123" y="264025"/>
                  </a:lnTo>
                  <a:lnTo>
                    <a:pt x="206321" y="269052"/>
                  </a:lnTo>
                  <a:lnTo>
                    <a:pt x="205351" y="270021"/>
                  </a:lnTo>
                  <a:lnTo>
                    <a:pt x="204714" y="273223"/>
                  </a:lnTo>
                  <a:lnTo>
                    <a:pt x="203669" y="277755"/>
                  </a:lnTo>
                  <a:lnTo>
                    <a:pt x="202494" y="279350"/>
                  </a:lnTo>
                  <a:lnTo>
                    <a:pt x="200312" y="282846"/>
                  </a:lnTo>
                  <a:lnTo>
                    <a:pt x="198756" y="286391"/>
                  </a:lnTo>
                  <a:lnTo>
                    <a:pt x="198439" y="288031"/>
                  </a:lnTo>
                  <a:lnTo>
                    <a:pt x="199582" y="291002"/>
                  </a:lnTo>
                  <a:lnTo>
                    <a:pt x="201984" y="292528"/>
                  </a:lnTo>
                  <a:lnTo>
                    <a:pt x="204170" y="294451"/>
                  </a:lnTo>
                  <a:lnTo>
                    <a:pt x="205952" y="296003"/>
                  </a:lnTo>
                  <a:lnTo>
                    <a:pt x="208722" y="298828"/>
                  </a:lnTo>
                  <a:lnTo>
                    <a:pt x="211771" y="302649"/>
                  </a:lnTo>
                  <a:lnTo>
                    <a:pt x="212146" y="304967"/>
                  </a:lnTo>
                  <a:lnTo>
                    <a:pt x="211820" y="308554"/>
                  </a:lnTo>
                  <a:lnTo>
                    <a:pt x="212146" y="310839"/>
                  </a:lnTo>
                  <a:lnTo>
                    <a:pt x="212961" y="314262"/>
                  </a:lnTo>
                  <a:lnTo>
                    <a:pt x="214103" y="316219"/>
                  </a:lnTo>
                  <a:lnTo>
                    <a:pt x="214756" y="319320"/>
                  </a:lnTo>
                  <a:lnTo>
                    <a:pt x="214706" y="321568"/>
                  </a:lnTo>
                  <a:lnTo>
                    <a:pt x="214612" y="324745"/>
                  </a:lnTo>
                  <a:lnTo>
                    <a:pt x="215245" y="327801"/>
                  </a:lnTo>
                  <a:lnTo>
                    <a:pt x="213777" y="329758"/>
                  </a:lnTo>
                  <a:lnTo>
                    <a:pt x="211005" y="331714"/>
                  </a:lnTo>
                  <a:lnTo>
                    <a:pt x="207697" y="333852"/>
                  </a:lnTo>
                  <a:lnTo>
                    <a:pt x="206063" y="335623"/>
                  </a:lnTo>
                  <a:lnTo>
                    <a:pt x="203831" y="337959"/>
                  </a:lnTo>
                  <a:lnTo>
                    <a:pt x="202436" y="339875"/>
                  </a:lnTo>
                  <a:lnTo>
                    <a:pt x="201417" y="341465"/>
                  </a:lnTo>
                  <a:lnTo>
                    <a:pt x="200941" y="343032"/>
                  </a:lnTo>
                  <a:lnTo>
                    <a:pt x="200871" y="344970"/>
                  </a:lnTo>
                  <a:lnTo>
                    <a:pt x="201000" y="346125"/>
                  </a:lnTo>
                  <a:lnTo>
                    <a:pt x="201490" y="348427"/>
                  </a:lnTo>
                  <a:lnTo>
                    <a:pt x="201926" y="349493"/>
                  </a:lnTo>
                  <a:lnTo>
                    <a:pt x="204298" y="350322"/>
                  </a:lnTo>
                  <a:lnTo>
                    <a:pt x="205916" y="349945"/>
                  </a:lnTo>
                  <a:lnTo>
                    <a:pt x="208152" y="349468"/>
                  </a:lnTo>
                  <a:lnTo>
                    <a:pt x="211014" y="350820"/>
                  </a:lnTo>
                  <a:lnTo>
                    <a:pt x="212640" y="354159"/>
                  </a:lnTo>
                  <a:lnTo>
                    <a:pt x="213373" y="356683"/>
                  </a:lnTo>
                  <a:lnTo>
                    <a:pt x="213658" y="359612"/>
                  </a:lnTo>
                  <a:lnTo>
                    <a:pt x="214825" y="363123"/>
                  </a:lnTo>
                  <a:lnTo>
                    <a:pt x="215505" y="366191"/>
                  </a:lnTo>
                  <a:lnTo>
                    <a:pt x="216816" y="367685"/>
                  </a:lnTo>
                  <a:lnTo>
                    <a:pt x="219417" y="370210"/>
                  </a:lnTo>
                  <a:lnTo>
                    <a:pt x="221611" y="372285"/>
                  </a:lnTo>
                  <a:lnTo>
                    <a:pt x="222713" y="374329"/>
                  </a:lnTo>
                  <a:lnTo>
                    <a:pt x="223726" y="375098"/>
                  </a:lnTo>
                  <a:lnTo>
                    <a:pt x="226988" y="377546"/>
                  </a:lnTo>
                  <a:lnTo>
                    <a:pt x="227151" y="379991"/>
                  </a:lnTo>
                  <a:lnTo>
                    <a:pt x="225684" y="381297"/>
                  </a:lnTo>
                  <a:lnTo>
                    <a:pt x="222421" y="385210"/>
                  </a:lnTo>
                  <a:lnTo>
                    <a:pt x="221116" y="386352"/>
                  </a:lnTo>
                  <a:lnTo>
                    <a:pt x="221279" y="387658"/>
                  </a:lnTo>
                  <a:lnTo>
                    <a:pt x="223635" y="393485"/>
                  </a:lnTo>
                  <a:lnTo>
                    <a:pt x="220990" y="404119"/>
                  </a:lnTo>
                  <a:lnTo>
                    <a:pt x="218810" y="409396"/>
                  </a:lnTo>
                  <a:lnTo>
                    <a:pt x="217554" y="412698"/>
                  </a:lnTo>
                  <a:lnTo>
                    <a:pt x="215758" y="416100"/>
                  </a:lnTo>
                  <a:lnTo>
                    <a:pt x="213732" y="419587"/>
                  </a:lnTo>
                  <a:lnTo>
                    <a:pt x="211359" y="424020"/>
                  </a:lnTo>
                  <a:lnTo>
                    <a:pt x="209499" y="427735"/>
                  </a:lnTo>
                  <a:lnTo>
                    <a:pt x="206707" y="431489"/>
                  </a:lnTo>
                  <a:lnTo>
                    <a:pt x="206071" y="432364"/>
                  </a:lnTo>
                  <a:lnTo>
                    <a:pt x="204505" y="434521"/>
                  </a:lnTo>
                  <a:lnTo>
                    <a:pt x="202169" y="438020"/>
                  </a:lnTo>
                  <a:lnTo>
                    <a:pt x="198462" y="445760"/>
                  </a:lnTo>
                  <a:lnTo>
                    <a:pt x="196100" y="450423"/>
                  </a:lnTo>
                  <a:lnTo>
                    <a:pt x="192270" y="453600"/>
                  </a:lnTo>
                  <a:lnTo>
                    <a:pt x="189391" y="460793"/>
                  </a:lnTo>
                  <a:lnTo>
                    <a:pt x="187434" y="465098"/>
                  </a:lnTo>
                  <a:lnTo>
                    <a:pt x="185673" y="468622"/>
                  </a:lnTo>
                  <a:lnTo>
                    <a:pt x="183716" y="472340"/>
                  </a:lnTo>
                  <a:lnTo>
                    <a:pt x="181745" y="477947"/>
                  </a:lnTo>
                  <a:lnTo>
                    <a:pt x="184318" y="483336"/>
                  </a:lnTo>
                  <a:lnTo>
                    <a:pt x="187853" y="487601"/>
                  </a:lnTo>
                  <a:lnTo>
                    <a:pt x="191404" y="490474"/>
                  </a:lnTo>
                  <a:lnTo>
                    <a:pt x="195107" y="493263"/>
                  </a:lnTo>
                  <a:lnTo>
                    <a:pt x="197865" y="495779"/>
                  </a:lnTo>
                  <a:lnTo>
                    <a:pt x="201902" y="497315"/>
                  </a:lnTo>
                  <a:lnTo>
                    <a:pt x="204753" y="498436"/>
                  </a:lnTo>
                  <a:lnTo>
                    <a:pt x="210308" y="500839"/>
                  </a:lnTo>
                  <a:lnTo>
                    <a:pt x="214243" y="501838"/>
                  </a:lnTo>
                  <a:lnTo>
                    <a:pt x="217162" y="502723"/>
                  </a:lnTo>
                  <a:lnTo>
                    <a:pt x="222051" y="504147"/>
                  </a:lnTo>
                  <a:lnTo>
                    <a:pt x="229898" y="505602"/>
                  </a:lnTo>
                  <a:lnTo>
                    <a:pt x="236851" y="509473"/>
                  </a:lnTo>
                  <a:lnTo>
                    <a:pt x="238718" y="515538"/>
                  </a:lnTo>
                  <a:lnTo>
                    <a:pt x="238251" y="519271"/>
                  </a:lnTo>
                  <a:lnTo>
                    <a:pt x="238250" y="526270"/>
                  </a:lnTo>
                  <a:lnTo>
                    <a:pt x="239651" y="533270"/>
                  </a:lnTo>
                  <a:lnTo>
                    <a:pt x="241984" y="538406"/>
                  </a:lnTo>
                  <a:lnTo>
                    <a:pt x="245717" y="544470"/>
                  </a:lnTo>
                  <a:lnTo>
                    <a:pt x="252250" y="550536"/>
                  </a:lnTo>
                  <a:lnTo>
                    <a:pt x="260469" y="554646"/>
                  </a:lnTo>
                  <a:lnTo>
                    <a:pt x="263967" y="558063"/>
                  </a:lnTo>
                  <a:lnTo>
                    <a:pt x="266447" y="559584"/>
                  </a:lnTo>
                  <a:lnTo>
                    <a:pt x="269799" y="561459"/>
                  </a:lnTo>
                  <a:lnTo>
                    <a:pt x="273332" y="562164"/>
                  </a:lnTo>
                  <a:lnTo>
                    <a:pt x="276261" y="563282"/>
                  </a:lnTo>
                  <a:lnTo>
                    <a:pt x="278913" y="565186"/>
                  </a:lnTo>
                  <a:lnTo>
                    <a:pt x="281269" y="567410"/>
                  </a:lnTo>
                  <a:lnTo>
                    <a:pt x="282759" y="571219"/>
                  </a:lnTo>
                  <a:lnTo>
                    <a:pt x="282490" y="574499"/>
                  </a:lnTo>
                  <a:lnTo>
                    <a:pt x="282135" y="577510"/>
                  </a:lnTo>
                  <a:lnTo>
                    <a:pt x="281958" y="580700"/>
                  </a:lnTo>
                  <a:lnTo>
                    <a:pt x="281943" y="584485"/>
                  </a:lnTo>
                  <a:lnTo>
                    <a:pt x="279301" y="586189"/>
                  </a:lnTo>
                  <a:lnTo>
                    <a:pt x="277175" y="587607"/>
                  </a:lnTo>
                  <a:lnTo>
                    <a:pt x="275581" y="589379"/>
                  </a:lnTo>
                  <a:lnTo>
                    <a:pt x="275050" y="591681"/>
                  </a:lnTo>
                  <a:lnTo>
                    <a:pt x="274341" y="595046"/>
                  </a:lnTo>
                  <a:lnTo>
                    <a:pt x="272215" y="597881"/>
                  </a:lnTo>
                  <a:lnTo>
                    <a:pt x="269027" y="600363"/>
                  </a:lnTo>
                  <a:lnTo>
                    <a:pt x="260524" y="609749"/>
                  </a:lnTo>
                  <a:lnTo>
                    <a:pt x="252491" y="617355"/>
                  </a:lnTo>
                  <a:lnTo>
                    <a:pt x="251165" y="619035"/>
                  </a:lnTo>
                  <a:lnTo>
                    <a:pt x="250540" y="620763"/>
                  </a:lnTo>
                  <a:lnTo>
                    <a:pt x="250234" y="622635"/>
                  </a:lnTo>
                  <a:lnTo>
                    <a:pt x="250096" y="626587"/>
                  </a:lnTo>
                  <a:lnTo>
                    <a:pt x="251648" y="630004"/>
                  </a:lnTo>
                  <a:lnTo>
                    <a:pt x="255349" y="636277"/>
                  </a:lnTo>
                  <a:lnTo>
                    <a:pt x="259130" y="640843"/>
                  </a:lnTo>
                  <a:lnTo>
                    <a:pt x="264112" y="646131"/>
                  </a:lnTo>
                  <a:lnTo>
                    <a:pt x="267491" y="650402"/>
                  </a:lnTo>
                  <a:lnTo>
                    <a:pt x="271823" y="655099"/>
                  </a:lnTo>
                  <a:lnTo>
                    <a:pt x="277213" y="662617"/>
                  </a:lnTo>
                  <a:lnTo>
                    <a:pt x="281461" y="667161"/>
                  </a:lnTo>
                  <a:lnTo>
                    <a:pt x="284803" y="668805"/>
                  </a:lnTo>
                  <a:lnTo>
                    <a:pt x="288796" y="669336"/>
                  </a:lnTo>
                  <a:lnTo>
                    <a:pt x="296049" y="671435"/>
                  </a:lnTo>
                  <a:lnTo>
                    <a:pt x="298563" y="671952"/>
                  </a:lnTo>
                  <a:lnTo>
                    <a:pt x="301917" y="673902"/>
                  </a:lnTo>
                  <a:lnTo>
                    <a:pt x="305236" y="676784"/>
                  </a:lnTo>
                  <a:lnTo>
                    <a:pt x="307960" y="682088"/>
                  </a:lnTo>
                  <a:lnTo>
                    <a:pt x="308924" y="686308"/>
                  </a:lnTo>
                  <a:lnTo>
                    <a:pt x="308622" y="691815"/>
                  </a:lnTo>
                  <a:lnTo>
                    <a:pt x="304538" y="701578"/>
                  </a:lnTo>
                  <a:lnTo>
                    <a:pt x="301537" y="707662"/>
                  </a:lnTo>
                  <a:lnTo>
                    <a:pt x="299258" y="712477"/>
                  </a:lnTo>
                  <a:lnTo>
                    <a:pt x="297196" y="716897"/>
                  </a:lnTo>
                  <a:lnTo>
                    <a:pt x="295921" y="723295"/>
                  </a:lnTo>
                  <a:lnTo>
                    <a:pt x="294693" y="727216"/>
                  </a:lnTo>
                  <a:lnTo>
                    <a:pt x="294324" y="732957"/>
                  </a:lnTo>
                  <a:lnTo>
                    <a:pt x="294152" y="736137"/>
                  </a:lnTo>
                  <a:lnTo>
                    <a:pt x="295424" y="740266"/>
                  </a:lnTo>
                  <a:lnTo>
                    <a:pt x="296482" y="743085"/>
                  </a:lnTo>
                  <a:lnTo>
                    <a:pt x="298169" y="746034"/>
                  </a:lnTo>
                  <a:lnTo>
                    <a:pt x="299444" y="750239"/>
                  </a:lnTo>
                  <a:lnTo>
                    <a:pt x="300776" y="753975"/>
                  </a:lnTo>
                  <a:lnTo>
                    <a:pt x="301730" y="757961"/>
                  </a:lnTo>
                  <a:lnTo>
                    <a:pt x="303468" y="763847"/>
                  </a:lnTo>
                  <a:lnTo>
                    <a:pt x="305226" y="768419"/>
                  </a:lnTo>
                  <a:lnTo>
                    <a:pt x="305758" y="771648"/>
                  </a:lnTo>
                  <a:lnTo>
                    <a:pt x="306186" y="779601"/>
                  </a:lnTo>
                  <a:lnTo>
                    <a:pt x="307103" y="784516"/>
                  </a:lnTo>
                  <a:lnTo>
                    <a:pt x="308085" y="789121"/>
                  </a:lnTo>
                  <a:lnTo>
                    <a:pt x="310458" y="795290"/>
                  </a:lnTo>
                  <a:lnTo>
                    <a:pt x="312715" y="797055"/>
                  </a:lnTo>
                  <a:lnTo>
                    <a:pt x="314764" y="801150"/>
                  </a:lnTo>
                  <a:lnTo>
                    <a:pt x="316586" y="805409"/>
                  </a:lnTo>
                  <a:lnTo>
                    <a:pt x="318114" y="810066"/>
                  </a:lnTo>
                  <a:lnTo>
                    <a:pt x="318734" y="815302"/>
                  </a:lnTo>
                  <a:lnTo>
                    <a:pt x="319310" y="821317"/>
                  </a:lnTo>
                  <a:lnTo>
                    <a:pt x="318246" y="828945"/>
                  </a:lnTo>
                  <a:lnTo>
                    <a:pt x="316997" y="832402"/>
                  </a:lnTo>
                  <a:lnTo>
                    <a:pt x="315522" y="837803"/>
                  </a:lnTo>
                  <a:lnTo>
                    <a:pt x="314818" y="841238"/>
                  </a:lnTo>
                  <a:lnTo>
                    <a:pt x="312661" y="845275"/>
                  </a:lnTo>
                  <a:lnTo>
                    <a:pt x="310546" y="853796"/>
                  </a:lnTo>
                  <a:lnTo>
                    <a:pt x="308607" y="857514"/>
                  </a:lnTo>
                  <a:lnTo>
                    <a:pt x="304502" y="863255"/>
                  </a:lnTo>
                  <a:lnTo>
                    <a:pt x="303098" y="866718"/>
                  </a:lnTo>
                  <a:lnTo>
                    <a:pt x="299384" y="872523"/>
                  </a:lnTo>
                  <a:lnTo>
                    <a:pt x="293071" y="882921"/>
                  </a:lnTo>
                  <a:lnTo>
                    <a:pt x="289647" y="888249"/>
                  </a:lnTo>
                  <a:lnTo>
                    <a:pt x="286048" y="893119"/>
                  </a:lnTo>
                  <a:lnTo>
                    <a:pt x="284266" y="896503"/>
                  </a:lnTo>
                  <a:lnTo>
                    <a:pt x="283965" y="897074"/>
                  </a:lnTo>
                  <a:lnTo>
                    <a:pt x="281568" y="900965"/>
                  </a:lnTo>
                  <a:lnTo>
                    <a:pt x="280718" y="904637"/>
                  </a:lnTo>
                  <a:lnTo>
                    <a:pt x="279989" y="907532"/>
                  </a:lnTo>
                  <a:lnTo>
                    <a:pt x="280136" y="910853"/>
                  </a:lnTo>
                  <a:lnTo>
                    <a:pt x="280222" y="916345"/>
                  </a:lnTo>
                  <a:lnTo>
                    <a:pt x="282740" y="922277"/>
                  </a:lnTo>
                  <a:lnTo>
                    <a:pt x="283610" y="924331"/>
                  </a:lnTo>
                  <a:lnTo>
                    <a:pt x="284277" y="930649"/>
                  </a:lnTo>
                  <a:lnTo>
                    <a:pt x="286775" y="934340"/>
                  </a:lnTo>
                  <a:lnTo>
                    <a:pt x="289854" y="938857"/>
                  </a:lnTo>
                  <a:lnTo>
                    <a:pt x="293659" y="943960"/>
                  </a:lnTo>
                  <a:lnTo>
                    <a:pt x="296328" y="946251"/>
                  </a:lnTo>
                  <a:lnTo>
                    <a:pt x="298745" y="949866"/>
                  </a:lnTo>
                  <a:lnTo>
                    <a:pt x="302324" y="953356"/>
                  </a:lnTo>
                  <a:lnTo>
                    <a:pt x="305209" y="955248"/>
                  </a:lnTo>
                  <a:lnTo>
                    <a:pt x="309034" y="959037"/>
                  </a:lnTo>
                  <a:lnTo>
                    <a:pt x="312170" y="961309"/>
                  </a:lnTo>
                  <a:lnTo>
                    <a:pt x="314663" y="963140"/>
                  </a:lnTo>
                  <a:lnTo>
                    <a:pt x="316427" y="964304"/>
                  </a:lnTo>
                  <a:lnTo>
                    <a:pt x="319427" y="965263"/>
                  </a:lnTo>
                  <a:lnTo>
                    <a:pt x="320690" y="965676"/>
                  </a:lnTo>
                  <a:lnTo>
                    <a:pt x="325376" y="966026"/>
                  </a:lnTo>
                  <a:lnTo>
                    <a:pt x="327657" y="966551"/>
                  </a:lnTo>
                  <a:lnTo>
                    <a:pt x="330328" y="967138"/>
                  </a:lnTo>
                  <a:lnTo>
                    <a:pt x="331508" y="967399"/>
                  </a:lnTo>
                  <a:lnTo>
                    <a:pt x="334291" y="968754"/>
                  </a:lnTo>
                  <a:lnTo>
                    <a:pt x="335908" y="973638"/>
                  </a:lnTo>
                  <a:lnTo>
                    <a:pt x="338493" y="977557"/>
                  </a:lnTo>
                  <a:lnTo>
                    <a:pt x="342147" y="984525"/>
                  </a:lnTo>
                  <a:lnTo>
                    <a:pt x="342793" y="986822"/>
                  </a:lnTo>
                  <a:lnTo>
                    <a:pt x="343899" y="990723"/>
                  </a:lnTo>
                  <a:lnTo>
                    <a:pt x="345971" y="993578"/>
                  </a:lnTo>
                  <a:lnTo>
                    <a:pt x="348652" y="997879"/>
                  </a:lnTo>
                  <a:lnTo>
                    <a:pt x="349543" y="1000474"/>
                  </a:lnTo>
                  <a:lnTo>
                    <a:pt x="351520" y="1002946"/>
                  </a:lnTo>
                  <a:lnTo>
                    <a:pt x="353251" y="1006901"/>
                  </a:lnTo>
                  <a:lnTo>
                    <a:pt x="354688" y="1009471"/>
                  </a:lnTo>
                  <a:lnTo>
                    <a:pt x="356891" y="1011780"/>
                  </a:lnTo>
                  <a:lnTo>
                    <a:pt x="358616" y="1015579"/>
                  </a:lnTo>
                  <a:lnTo>
                    <a:pt x="359657" y="1018013"/>
                  </a:lnTo>
                  <a:lnTo>
                    <a:pt x="360205" y="1019848"/>
                  </a:lnTo>
                  <a:lnTo>
                    <a:pt x="360431" y="1021463"/>
                  </a:lnTo>
                  <a:lnTo>
                    <a:pt x="360378" y="1023660"/>
                  </a:lnTo>
                  <a:lnTo>
                    <a:pt x="359951" y="1024076"/>
                  </a:lnTo>
                  <a:lnTo>
                    <a:pt x="358855" y="1026047"/>
                  </a:lnTo>
                  <a:lnTo>
                    <a:pt x="357369" y="1028031"/>
                  </a:lnTo>
                  <a:lnTo>
                    <a:pt x="355848" y="1029009"/>
                  </a:lnTo>
                  <a:lnTo>
                    <a:pt x="354279" y="1030838"/>
                  </a:lnTo>
                  <a:lnTo>
                    <a:pt x="351860" y="1032852"/>
                  </a:lnTo>
                  <a:lnTo>
                    <a:pt x="349066" y="1035264"/>
                  </a:lnTo>
                  <a:lnTo>
                    <a:pt x="347026" y="1036955"/>
                  </a:lnTo>
                  <a:lnTo>
                    <a:pt x="345510" y="1038089"/>
                  </a:lnTo>
                  <a:lnTo>
                    <a:pt x="344527" y="1038894"/>
                  </a:lnTo>
                  <a:lnTo>
                    <a:pt x="342086" y="1040288"/>
                  </a:lnTo>
                  <a:lnTo>
                    <a:pt x="339698" y="1043152"/>
                  </a:lnTo>
                  <a:lnTo>
                    <a:pt x="337141" y="1045634"/>
                  </a:lnTo>
                  <a:lnTo>
                    <a:pt x="335175" y="1047248"/>
                  </a:lnTo>
                  <a:lnTo>
                    <a:pt x="333145" y="1049246"/>
                  </a:lnTo>
                  <a:lnTo>
                    <a:pt x="330124" y="1051822"/>
                  </a:lnTo>
                  <a:lnTo>
                    <a:pt x="328394" y="1053502"/>
                  </a:lnTo>
                  <a:lnTo>
                    <a:pt x="326789" y="1054329"/>
                  </a:lnTo>
                  <a:lnTo>
                    <a:pt x="324920" y="1056479"/>
                  </a:lnTo>
                  <a:lnTo>
                    <a:pt x="322960" y="1058244"/>
                  </a:lnTo>
                  <a:lnTo>
                    <a:pt x="319288" y="1062233"/>
                  </a:lnTo>
                  <a:lnTo>
                    <a:pt x="317731" y="1064374"/>
                  </a:lnTo>
                  <a:lnTo>
                    <a:pt x="316917" y="1065558"/>
                  </a:lnTo>
                  <a:lnTo>
                    <a:pt x="314384" y="1068736"/>
                  </a:lnTo>
                  <a:lnTo>
                    <a:pt x="311660" y="1070914"/>
                  </a:lnTo>
                  <a:lnTo>
                    <a:pt x="309197" y="1073857"/>
                  </a:lnTo>
                  <a:lnTo>
                    <a:pt x="307529" y="1075072"/>
                  </a:lnTo>
                  <a:lnTo>
                    <a:pt x="305815" y="1077217"/>
                  </a:lnTo>
                  <a:lnTo>
                    <a:pt x="302874" y="1079866"/>
                  </a:lnTo>
                  <a:lnTo>
                    <a:pt x="300944" y="1082485"/>
                  </a:lnTo>
                  <a:lnTo>
                    <a:pt x="300219" y="1083979"/>
                  </a:lnTo>
                  <a:lnTo>
                    <a:pt x="297703" y="1087618"/>
                  </a:lnTo>
                  <a:lnTo>
                    <a:pt x="295922" y="1090076"/>
                  </a:lnTo>
                  <a:lnTo>
                    <a:pt x="293451" y="1092785"/>
                  </a:lnTo>
                  <a:lnTo>
                    <a:pt x="291880" y="1094541"/>
                  </a:lnTo>
                  <a:lnTo>
                    <a:pt x="289633" y="1097011"/>
                  </a:lnTo>
                  <a:lnTo>
                    <a:pt x="288316" y="1099377"/>
                  </a:lnTo>
                  <a:lnTo>
                    <a:pt x="286117" y="1100996"/>
                  </a:lnTo>
                  <a:lnTo>
                    <a:pt x="284331" y="1103298"/>
                  </a:lnTo>
                  <a:lnTo>
                    <a:pt x="282221" y="1105222"/>
                  </a:lnTo>
                  <a:lnTo>
                    <a:pt x="279209" y="1108028"/>
                  </a:lnTo>
                  <a:lnTo>
                    <a:pt x="277581" y="1110404"/>
                  </a:lnTo>
                  <a:lnTo>
                    <a:pt x="275254" y="1112800"/>
                  </a:lnTo>
                  <a:lnTo>
                    <a:pt x="273238" y="1115188"/>
                  </a:lnTo>
                  <a:lnTo>
                    <a:pt x="271618" y="1117794"/>
                  </a:lnTo>
                  <a:lnTo>
                    <a:pt x="269763" y="1120331"/>
                  </a:lnTo>
                  <a:lnTo>
                    <a:pt x="268524" y="1122691"/>
                  </a:lnTo>
                  <a:lnTo>
                    <a:pt x="267269" y="1124590"/>
                  </a:lnTo>
                  <a:lnTo>
                    <a:pt x="265930" y="1126337"/>
                  </a:lnTo>
                  <a:lnTo>
                    <a:pt x="264497" y="1129787"/>
                  </a:lnTo>
                  <a:lnTo>
                    <a:pt x="262436" y="1133105"/>
                  </a:lnTo>
                  <a:lnTo>
                    <a:pt x="261827" y="1135677"/>
                  </a:lnTo>
                  <a:lnTo>
                    <a:pt x="259549" y="1139465"/>
                  </a:lnTo>
                  <a:lnTo>
                    <a:pt x="257320" y="1142400"/>
                  </a:lnTo>
                  <a:lnTo>
                    <a:pt x="254648" y="1146048"/>
                  </a:lnTo>
                  <a:lnTo>
                    <a:pt x="253748" y="1147005"/>
                  </a:lnTo>
                  <a:lnTo>
                    <a:pt x="252248" y="1148600"/>
                  </a:lnTo>
                  <a:lnTo>
                    <a:pt x="250679" y="1150431"/>
                  </a:lnTo>
                  <a:lnTo>
                    <a:pt x="248516" y="1153056"/>
                  </a:lnTo>
                  <a:lnTo>
                    <a:pt x="247253" y="1154720"/>
                  </a:lnTo>
                  <a:lnTo>
                    <a:pt x="245147" y="1156802"/>
                  </a:lnTo>
                  <a:lnTo>
                    <a:pt x="243048" y="1159037"/>
                  </a:lnTo>
                  <a:lnTo>
                    <a:pt x="239169" y="1161561"/>
                  </a:lnTo>
                  <a:lnTo>
                    <a:pt x="233575" y="1163989"/>
                  </a:lnTo>
                  <a:lnTo>
                    <a:pt x="231202" y="1165070"/>
                  </a:lnTo>
                  <a:lnTo>
                    <a:pt x="226052" y="1166865"/>
                  </a:lnTo>
                  <a:lnTo>
                    <a:pt x="223126" y="1167734"/>
                  </a:lnTo>
                  <a:lnTo>
                    <a:pt x="220966" y="1168268"/>
                  </a:lnTo>
                  <a:lnTo>
                    <a:pt x="219731" y="1168538"/>
                  </a:lnTo>
                  <a:lnTo>
                    <a:pt x="217169" y="1168700"/>
                  </a:lnTo>
                  <a:lnTo>
                    <a:pt x="215556" y="1169295"/>
                  </a:lnTo>
                  <a:lnTo>
                    <a:pt x="214151" y="1169186"/>
                  </a:lnTo>
                  <a:lnTo>
                    <a:pt x="212913" y="1169380"/>
                  </a:lnTo>
                  <a:lnTo>
                    <a:pt x="210900" y="1169678"/>
                  </a:lnTo>
                  <a:lnTo>
                    <a:pt x="209204" y="1170121"/>
                  </a:lnTo>
                  <a:lnTo>
                    <a:pt x="207044" y="1170656"/>
                  </a:lnTo>
                  <a:lnTo>
                    <a:pt x="205373" y="1171795"/>
                  </a:lnTo>
                  <a:lnTo>
                    <a:pt x="203704" y="1173010"/>
                  </a:lnTo>
                  <a:lnTo>
                    <a:pt x="202391" y="1173284"/>
                  </a:lnTo>
                  <a:lnTo>
                    <a:pt x="200987" y="1173174"/>
                  </a:lnTo>
                  <a:lnTo>
                    <a:pt x="199480" y="1172372"/>
                  </a:lnTo>
                  <a:lnTo>
                    <a:pt x="197720" y="1171039"/>
                  </a:lnTo>
                  <a:lnTo>
                    <a:pt x="195117" y="1170039"/>
                  </a:lnTo>
                  <a:lnTo>
                    <a:pt x="192200" y="1168973"/>
                  </a:lnTo>
                  <a:lnTo>
                    <a:pt x="190315" y="1168493"/>
                  </a:lnTo>
                  <a:lnTo>
                    <a:pt x="187556" y="1167500"/>
                  </a:lnTo>
                  <a:lnTo>
                    <a:pt x="185586" y="1166792"/>
                  </a:lnTo>
                  <a:lnTo>
                    <a:pt x="182658" y="1165416"/>
                  </a:lnTo>
                  <a:lnTo>
                    <a:pt x="180301" y="1164796"/>
                  </a:lnTo>
                  <a:lnTo>
                    <a:pt x="179355" y="1164441"/>
                  </a:lnTo>
                  <a:lnTo>
                    <a:pt x="177626" y="1163955"/>
                  </a:lnTo>
                  <a:lnTo>
                    <a:pt x="176915" y="1163669"/>
                  </a:lnTo>
                  <a:lnTo>
                    <a:pt x="175594" y="1163712"/>
                  </a:lnTo>
                  <a:lnTo>
                    <a:pt x="173023" y="1163642"/>
                  </a:lnTo>
                  <a:lnTo>
                    <a:pt x="171558" y="1163998"/>
                  </a:lnTo>
                  <a:lnTo>
                    <a:pt x="169931" y="1164207"/>
                  </a:lnTo>
                  <a:lnTo>
                    <a:pt x="168834" y="1164010"/>
                  </a:lnTo>
                  <a:lnTo>
                    <a:pt x="167669" y="1164049"/>
                  </a:lnTo>
                  <a:lnTo>
                    <a:pt x="166578" y="1164007"/>
                  </a:lnTo>
                  <a:lnTo>
                    <a:pt x="165345" y="1164356"/>
                  </a:lnTo>
                  <a:lnTo>
                    <a:pt x="163810" y="1164948"/>
                  </a:lnTo>
                  <a:lnTo>
                    <a:pt x="162488" y="1164991"/>
                  </a:lnTo>
                  <a:lnTo>
                    <a:pt x="161278" y="1165960"/>
                  </a:lnTo>
                  <a:lnTo>
                    <a:pt x="159196" y="1166492"/>
                  </a:lnTo>
                  <a:lnTo>
                    <a:pt x="157519" y="1167475"/>
                  </a:lnTo>
                  <a:lnTo>
                    <a:pt x="156694" y="1168354"/>
                  </a:lnTo>
                  <a:lnTo>
                    <a:pt x="155483" y="1169320"/>
                  </a:lnTo>
                  <a:lnTo>
                    <a:pt x="153440" y="1170935"/>
                  </a:lnTo>
                  <a:lnTo>
                    <a:pt x="152457" y="1171740"/>
                  </a:lnTo>
                  <a:lnTo>
                    <a:pt x="150641" y="1173193"/>
                  </a:lnTo>
                  <a:lnTo>
                    <a:pt x="148994" y="1175024"/>
                  </a:lnTo>
                  <a:lnTo>
                    <a:pt x="147639" y="1176306"/>
                  </a:lnTo>
                  <a:lnTo>
                    <a:pt x="146587" y="1177348"/>
                  </a:lnTo>
                  <a:lnTo>
                    <a:pt x="145690" y="1178384"/>
                  </a:lnTo>
                  <a:lnTo>
                    <a:pt x="144137" y="1180677"/>
                  </a:lnTo>
                  <a:lnTo>
                    <a:pt x="143257" y="1182175"/>
                  </a:lnTo>
                  <a:lnTo>
                    <a:pt x="142740" y="1182968"/>
                  </a:lnTo>
                  <a:lnTo>
                    <a:pt x="142454" y="1183672"/>
                  </a:lnTo>
                  <a:lnTo>
                    <a:pt x="142176" y="1184611"/>
                  </a:lnTo>
                  <a:lnTo>
                    <a:pt x="142051" y="1185465"/>
                  </a:lnTo>
                  <a:lnTo>
                    <a:pt x="142650" y="1186993"/>
                  </a:lnTo>
                  <a:lnTo>
                    <a:pt x="143008" y="1188296"/>
                  </a:lnTo>
                  <a:lnTo>
                    <a:pt x="144255" y="1190577"/>
                  </a:lnTo>
                  <a:lnTo>
                    <a:pt x="145061" y="1191325"/>
                  </a:lnTo>
                  <a:lnTo>
                    <a:pt x="146120" y="1192682"/>
                  </a:lnTo>
                  <a:lnTo>
                    <a:pt x="146486" y="1194219"/>
                  </a:lnTo>
                  <a:lnTo>
                    <a:pt x="146691" y="1195605"/>
                  </a:lnTo>
                  <a:lnTo>
                    <a:pt x="147004" y="1197837"/>
                  </a:lnTo>
                  <a:lnTo>
                    <a:pt x="147397" y="1200146"/>
                  </a:lnTo>
                  <a:lnTo>
                    <a:pt x="148265" y="1202670"/>
                  </a:lnTo>
                  <a:lnTo>
                    <a:pt x="148601" y="1203356"/>
                  </a:lnTo>
                  <a:lnTo>
                    <a:pt x="148769" y="1205906"/>
                  </a:lnTo>
                  <a:lnTo>
                    <a:pt x="148485" y="1208855"/>
                  </a:lnTo>
                  <a:lnTo>
                    <a:pt x="148515" y="1211871"/>
                  </a:lnTo>
                  <a:lnTo>
                    <a:pt x="148542" y="1212643"/>
                  </a:lnTo>
                  <a:lnTo>
                    <a:pt x="148547" y="1214964"/>
                  </a:lnTo>
                  <a:lnTo>
                    <a:pt x="148554" y="1217363"/>
                  </a:lnTo>
                  <a:lnTo>
                    <a:pt x="148720" y="1219833"/>
                  </a:lnTo>
                  <a:lnTo>
                    <a:pt x="148794" y="1221920"/>
                  </a:lnTo>
                  <a:lnTo>
                    <a:pt x="148921" y="1223308"/>
                  </a:lnTo>
                  <a:lnTo>
                    <a:pt x="148937" y="1225939"/>
                  </a:lnTo>
                  <a:lnTo>
                    <a:pt x="147898" y="1227364"/>
                  </a:lnTo>
                  <a:lnTo>
                    <a:pt x="145057" y="1230629"/>
                  </a:lnTo>
                  <a:lnTo>
                    <a:pt x="142406" y="1232652"/>
                  </a:lnTo>
                  <a:lnTo>
                    <a:pt x="140634" y="1235340"/>
                  </a:lnTo>
                  <a:lnTo>
                    <a:pt x="138365" y="1237193"/>
                  </a:lnTo>
                  <a:lnTo>
                    <a:pt x="136624" y="1238563"/>
                  </a:lnTo>
                  <a:lnTo>
                    <a:pt x="135391" y="1238916"/>
                  </a:lnTo>
                  <a:lnTo>
                    <a:pt x="133920" y="1239116"/>
                  </a:lnTo>
                  <a:lnTo>
                    <a:pt x="133065" y="1239144"/>
                  </a:lnTo>
                  <a:lnTo>
                    <a:pt x="131539" y="1239970"/>
                  </a:lnTo>
                  <a:lnTo>
                    <a:pt x="129642" y="1241346"/>
                  </a:lnTo>
                  <a:lnTo>
                    <a:pt x="128612" y="1243005"/>
                  </a:lnTo>
                  <a:lnTo>
                    <a:pt x="126618" y="1243842"/>
                  </a:lnTo>
                  <a:lnTo>
                    <a:pt x="121909" y="1247090"/>
                  </a:lnTo>
                  <a:lnTo>
                    <a:pt x="120543" y="1245604"/>
                  </a:lnTo>
                  <a:lnTo>
                    <a:pt x="118039" y="1243290"/>
                  </a:lnTo>
                  <a:lnTo>
                    <a:pt x="117815" y="1242764"/>
                  </a:lnTo>
                  <a:lnTo>
                    <a:pt x="117582" y="1242266"/>
                  </a:lnTo>
                  <a:lnTo>
                    <a:pt x="117196" y="1241725"/>
                  </a:lnTo>
                  <a:lnTo>
                    <a:pt x="117004" y="1241336"/>
                  </a:lnTo>
                  <a:lnTo>
                    <a:pt x="116579" y="1240796"/>
                  </a:lnTo>
                  <a:lnTo>
                    <a:pt x="116424" y="1240450"/>
                  </a:lnTo>
                  <a:lnTo>
                    <a:pt x="116193" y="1240183"/>
                  </a:lnTo>
                  <a:lnTo>
                    <a:pt x="115999" y="1239909"/>
                  </a:lnTo>
                  <a:lnTo>
                    <a:pt x="115729" y="1239447"/>
                  </a:lnTo>
                  <a:lnTo>
                    <a:pt x="115497" y="1239138"/>
                  </a:lnTo>
                  <a:lnTo>
                    <a:pt x="115149" y="1238524"/>
                  </a:lnTo>
                  <a:lnTo>
                    <a:pt x="114956" y="1238257"/>
                  </a:lnTo>
                  <a:lnTo>
                    <a:pt x="114802" y="1237946"/>
                  </a:lnTo>
                  <a:lnTo>
                    <a:pt x="114686" y="1237637"/>
                  </a:lnTo>
                  <a:lnTo>
                    <a:pt x="114570" y="1237212"/>
                  </a:lnTo>
                  <a:lnTo>
                    <a:pt x="114493" y="1236901"/>
                  </a:lnTo>
                  <a:lnTo>
                    <a:pt x="114416" y="1236404"/>
                  </a:lnTo>
                  <a:lnTo>
                    <a:pt x="114416" y="1236015"/>
                  </a:lnTo>
                  <a:lnTo>
                    <a:pt x="114416" y="1235669"/>
                  </a:lnTo>
                  <a:lnTo>
                    <a:pt x="114416" y="1235243"/>
                  </a:lnTo>
                  <a:lnTo>
                    <a:pt x="114455" y="1234818"/>
                  </a:lnTo>
                  <a:lnTo>
                    <a:pt x="114493" y="1234398"/>
                  </a:lnTo>
                  <a:lnTo>
                    <a:pt x="114494" y="1234089"/>
                  </a:lnTo>
                  <a:lnTo>
                    <a:pt x="114416" y="1233700"/>
                  </a:lnTo>
                  <a:lnTo>
                    <a:pt x="114108" y="1233390"/>
                  </a:lnTo>
                  <a:lnTo>
                    <a:pt x="113837" y="1233202"/>
                  </a:lnTo>
                  <a:lnTo>
                    <a:pt x="113566" y="1232971"/>
                  </a:lnTo>
                  <a:lnTo>
                    <a:pt x="113258" y="1232697"/>
                  </a:lnTo>
                  <a:lnTo>
                    <a:pt x="113026" y="1232467"/>
                  </a:lnTo>
                  <a:lnTo>
                    <a:pt x="112832" y="1232199"/>
                  </a:lnTo>
                  <a:lnTo>
                    <a:pt x="112678" y="1231811"/>
                  </a:lnTo>
                  <a:lnTo>
                    <a:pt x="112601" y="1231464"/>
                  </a:lnTo>
                  <a:lnTo>
                    <a:pt x="112447" y="1231155"/>
                  </a:lnTo>
                  <a:lnTo>
                    <a:pt x="112292" y="1230772"/>
                  </a:lnTo>
                  <a:lnTo>
                    <a:pt x="112137" y="1230462"/>
                  </a:lnTo>
                  <a:lnTo>
                    <a:pt x="111867" y="1230037"/>
                  </a:lnTo>
                  <a:lnTo>
                    <a:pt x="111674" y="1229653"/>
                  </a:lnTo>
                  <a:lnTo>
                    <a:pt x="111442" y="1229344"/>
                  </a:lnTo>
                  <a:lnTo>
                    <a:pt x="111326" y="1229034"/>
                  </a:lnTo>
                  <a:lnTo>
                    <a:pt x="111133" y="1228688"/>
                  </a:lnTo>
                  <a:lnTo>
                    <a:pt x="111056" y="1228262"/>
                  </a:lnTo>
                  <a:lnTo>
                    <a:pt x="110979" y="1227916"/>
                  </a:lnTo>
                  <a:lnTo>
                    <a:pt x="110862" y="1227454"/>
                  </a:lnTo>
                  <a:lnTo>
                    <a:pt x="110708" y="1226950"/>
                  </a:lnTo>
                  <a:lnTo>
                    <a:pt x="110554" y="1226531"/>
                  </a:lnTo>
                  <a:lnTo>
                    <a:pt x="110322" y="1226221"/>
                  </a:lnTo>
                  <a:lnTo>
                    <a:pt x="110206" y="1225760"/>
                  </a:lnTo>
                  <a:lnTo>
                    <a:pt x="110206" y="1225371"/>
                  </a:lnTo>
                  <a:lnTo>
                    <a:pt x="110168" y="1224988"/>
                  </a:lnTo>
                  <a:lnTo>
                    <a:pt x="110169" y="1224635"/>
                  </a:lnTo>
                  <a:lnTo>
                    <a:pt x="109975" y="1224332"/>
                  </a:lnTo>
                  <a:lnTo>
                    <a:pt x="109705" y="1223985"/>
                  </a:lnTo>
                  <a:lnTo>
                    <a:pt x="109512" y="1223712"/>
                  </a:lnTo>
                  <a:lnTo>
                    <a:pt x="109357" y="1223444"/>
                  </a:lnTo>
                  <a:lnTo>
                    <a:pt x="109009" y="1223020"/>
                  </a:lnTo>
                  <a:lnTo>
                    <a:pt x="108855" y="1222746"/>
                  </a:lnTo>
                  <a:lnTo>
                    <a:pt x="108585" y="1222400"/>
                  </a:lnTo>
                  <a:lnTo>
                    <a:pt x="108391" y="1221859"/>
                  </a:lnTo>
                  <a:lnTo>
                    <a:pt x="108083" y="1221513"/>
                  </a:lnTo>
                  <a:lnTo>
                    <a:pt x="107889" y="1221209"/>
                  </a:lnTo>
                  <a:lnTo>
                    <a:pt x="107658" y="1220936"/>
                  </a:lnTo>
                  <a:lnTo>
                    <a:pt x="107310" y="1220626"/>
                  </a:lnTo>
                  <a:lnTo>
                    <a:pt x="107078" y="1220395"/>
                  </a:lnTo>
                  <a:lnTo>
                    <a:pt x="106769" y="1220128"/>
                  </a:lnTo>
                  <a:lnTo>
                    <a:pt x="106460" y="1219818"/>
                  </a:lnTo>
                  <a:lnTo>
                    <a:pt x="106189" y="1219587"/>
                  </a:lnTo>
                  <a:lnTo>
                    <a:pt x="105997" y="1219204"/>
                  </a:lnTo>
                  <a:lnTo>
                    <a:pt x="105880" y="1218858"/>
                  </a:lnTo>
                  <a:lnTo>
                    <a:pt x="105726" y="1218354"/>
                  </a:lnTo>
                  <a:lnTo>
                    <a:pt x="105610" y="1218007"/>
                  </a:lnTo>
                  <a:lnTo>
                    <a:pt x="105649" y="1217661"/>
                  </a:lnTo>
                  <a:lnTo>
                    <a:pt x="105649" y="1217351"/>
                  </a:lnTo>
                  <a:lnTo>
                    <a:pt x="105765" y="1217041"/>
                  </a:lnTo>
                  <a:lnTo>
                    <a:pt x="105803" y="1216695"/>
                  </a:lnTo>
                  <a:lnTo>
                    <a:pt x="105997" y="1216385"/>
                  </a:lnTo>
                  <a:lnTo>
                    <a:pt x="106190" y="1216075"/>
                  </a:lnTo>
                  <a:lnTo>
                    <a:pt x="106229" y="1215692"/>
                  </a:lnTo>
                  <a:lnTo>
                    <a:pt x="106229" y="1215383"/>
                  </a:lnTo>
                  <a:lnTo>
                    <a:pt x="106152" y="1215073"/>
                  </a:lnTo>
                  <a:lnTo>
                    <a:pt x="105843" y="1214727"/>
                  </a:lnTo>
                  <a:lnTo>
                    <a:pt x="105649" y="1214460"/>
                  </a:lnTo>
                  <a:lnTo>
                    <a:pt x="105302" y="1214034"/>
                  </a:lnTo>
                  <a:lnTo>
                    <a:pt x="105032" y="1213688"/>
                  </a:lnTo>
                  <a:lnTo>
                    <a:pt x="104761" y="1213341"/>
                  </a:lnTo>
                  <a:lnTo>
                    <a:pt x="104453" y="1212874"/>
                  </a:lnTo>
                  <a:lnTo>
                    <a:pt x="104182" y="1212570"/>
                  </a:lnTo>
                  <a:lnTo>
                    <a:pt x="104028" y="1212218"/>
                  </a:lnTo>
                  <a:lnTo>
                    <a:pt x="103834" y="1211798"/>
                  </a:lnTo>
                  <a:lnTo>
                    <a:pt x="103680" y="1211488"/>
                  </a:lnTo>
                  <a:lnTo>
                    <a:pt x="103525" y="1211027"/>
                  </a:lnTo>
                  <a:lnTo>
                    <a:pt x="103294" y="1210565"/>
                  </a:lnTo>
                  <a:lnTo>
                    <a:pt x="103139" y="1210212"/>
                  </a:lnTo>
                  <a:lnTo>
                    <a:pt x="102985" y="1209866"/>
                  </a:lnTo>
                  <a:lnTo>
                    <a:pt x="102831" y="1209520"/>
                  </a:lnTo>
                  <a:lnTo>
                    <a:pt x="102791" y="1209210"/>
                  </a:lnTo>
                  <a:lnTo>
                    <a:pt x="102715" y="1208827"/>
                  </a:lnTo>
                  <a:lnTo>
                    <a:pt x="102714" y="1208439"/>
                  </a:lnTo>
                  <a:lnTo>
                    <a:pt x="102715" y="1207940"/>
                  </a:lnTo>
                  <a:lnTo>
                    <a:pt x="102715" y="1207515"/>
                  </a:lnTo>
                  <a:lnTo>
                    <a:pt x="102715" y="1207169"/>
                  </a:lnTo>
                  <a:lnTo>
                    <a:pt x="102715" y="1206859"/>
                  </a:lnTo>
                  <a:lnTo>
                    <a:pt x="102715" y="1206549"/>
                  </a:lnTo>
                  <a:lnTo>
                    <a:pt x="102715" y="1206124"/>
                  </a:lnTo>
                  <a:lnTo>
                    <a:pt x="102599" y="1205777"/>
                  </a:lnTo>
                  <a:lnTo>
                    <a:pt x="102600" y="1205395"/>
                  </a:lnTo>
                  <a:lnTo>
                    <a:pt x="102523" y="1204970"/>
                  </a:lnTo>
                  <a:lnTo>
                    <a:pt x="102445" y="1204465"/>
                  </a:lnTo>
                  <a:lnTo>
                    <a:pt x="102329" y="1204040"/>
                  </a:lnTo>
                  <a:lnTo>
                    <a:pt x="102175" y="1203621"/>
                  </a:lnTo>
                  <a:lnTo>
                    <a:pt x="101944" y="1203232"/>
                  </a:lnTo>
                  <a:lnTo>
                    <a:pt x="101750" y="1202885"/>
                  </a:lnTo>
                  <a:lnTo>
                    <a:pt x="101479" y="1202618"/>
                  </a:lnTo>
                  <a:lnTo>
                    <a:pt x="101287" y="1202266"/>
                  </a:lnTo>
                  <a:lnTo>
                    <a:pt x="101094" y="1201963"/>
                  </a:lnTo>
                  <a:lnTo>
                    <a:pt x="100978" y="1201573"/>
                  </a:lnTo>
                  <a:lnTo>
                    <a:pt x="100862" y="1201191"/>
                  </a:lnTo>
                  <a:lnTo>
                    <a:pt x="100707" y="1200802"/>
                  </a:lnTo>
                  <a:lnTo>
                    <a:pt x="100630" y="1200492"/>
                  </a:lnTo>
                  <a:lnTo>
                    <a:pt x="100514" y="1200109"/>
                  </a:lnTo>
                  <a:lnTo>
                    <a:pt x="100322" y="1199836"/>
                  </a:lnTo>
                  <a:lnTo>
                    <a:pt x="100090" y="1199532"/>
                  </a:lnTo>
                  <a:lnTo>
                    <a:pt x="99819" y="1199222"/>
                  </a:lnTo>
                  <a:lnTo>
                    <a:pt x="99471" y="1198991"/>
                  </a:lnTo>
                  <a:lnTo>
                    <a:pt x="99201" y="1198840"/>
                  </a:lnTo>
                  <a:lnTo>
                    <a:pt x="99123" y="1198530"/>
                  </a:lnTo>
                  <a:lnTo>
                    <a:pt x="99008" y="1198068"/>
                  </a:lnTo>
                  <a:lnTo>
                    <a:pt x="99085" y="1197643"/>
                  </a:lnTo>
                  <a:lnTo>
                    <a:pt x="99201" y="1197254"/>
                  </a:lnTo>
                  <a:lnTo>
                    <a:pt x="99317" y="1196907"/>
                  </a:lnTo>
                  <a:lnTo>
                    <a:pt x="99549" y="1196518"/>
                  </a:lnTo>
                  <a:lnTo>
                    <a:pt x="99743" y="1196136"/>
                  </a:lnTo>
                  <a:lnTo>
                    <a:pt x="99897" y="1195862"/>
                  </a:lnTo>
                  <a:lnTo>
                    <a:pt x="100129" y="1195443"/>
                  </a:lnTo>
                  <a:lnTo>
                    <a:pt x="100090" y="1195133"/>
                  </a:lnTo>
                  <a:lnTo>
                    <a:pt x="100052" y="1194745"/>
                  </a:lnTo>
                  <a:lnTo>
                    <a:pt x="99743" y="1194477"/>
                  </a:lnTo>
                  <a:lnTo>
                    <a:pt x="99473" y="1194283"/>
                  </a:lnTo>
                  <a:lnTo>
                    <a:pt x="99241" y="1194015"/>
                  </a:lnTo>
                  <a:lnTo>
                    <a:pt x="99318" y="1193591"/>
                  </a:lnTo>
                  <a:lnTo>
                    <a:pt x="99512" y="1193280"/>
                  </a:lnTo>
                  <a:lnTo>
                    <a:pt x="99511" y="1192970"/>
                  </a:lnTo>
                  <a:lnTo>
                    <a:pt x="99434" y="1192661"/>
                  </a:lnTo>
                  <a:lnTo>
                    <a:pt x="99318" y="1192357"/>
                  </a:lnTo>
                  <a:lnTo>
                    <a:pt x="99357" y="1192005"/>
                  </a:lnTo>
                  <a:lnTo>
                    <a:pt x="99396" y="1191701"/>
                  </a:lnTo>
                  <a:lnTo>
                    <a:pt x="99705" y="1191428"/>
                  </a:lnTo>
                  <a:lnTo>
                    <a:pt x="100014" y="1191349"/>
                  </a:lnTo>
                  <a:lnTo>
                    <a:pt x="100400" y="1191313"/>
                  </a:lnTo>
                  <a:lnTo>
                    <a:pt x="100710" y="1191312"/>
                  </a:lnTo>
                  <a:lnTo>
                    <a:pt x="101058" y="1191197"/>
                  </a:lnTo>
                  <a:lnTo>
                    <a:pt x="101366" y="1191118"/>
                  </a:lnTo>
                  <a:lnTo>
                    <a:pt x="101830" y="1191081"/>
                  </a:lnTo>
                  <a:lnTo>
                    <a:pt x="102217" y="1191081"/>
                  </a:lnTo>
                  <a:lnTo>
                    <a:pt x="102797" y="1190960"/>
                  </a:lnTo>
                  <a:lnTo>
                    <a:pt x="103105" y="1190887"/>
                  </a:lnTo>
                  <a:lnTo>
                    <a:pt x="103415" y="1190844"/>
                  </a:lnTo>
                  <a:lnTo>
                    <a:pt x="103917" y="1190844"/>
                  </a:lnTo>
                  <a:lnTo>
                    <a:pt x="104226" y="1190808"/>
                  </a:lnTo>
                  <a:lnTo>
                    <a:pt x="104690" y="1190729"/>
                  </a:lnTo>
                  <a:lnTo>
                    <a:pt x="105153" y="1190729"/>
                  </a:lnTo>
                  <a:lnTo>
                    <a:pt x="105579" y="1190650"/>
                  </a:lnTo>
                  <a:lnTo>
                    <a:pt x="105888" y="1190498"/>
                  </a:lnTo>
                  <a:lnTo>
                    <a:pt x="106158" y="1190189"/>
                  </a:lnTo>
                  <a:lnTo>
                    <a:pt x="106352" y="1189842"/>
                  </a:lnTo>
                  <a:lnTo>
                    <a:pt x="106584" y="1189490"/>
                  </a:lnTo>
                  <a:lnTo>
                    <a:pt x="106777" y="1189071"/>
                  </a:lnTo>
                  <a:lnTo>
                    <a:pt x="107009" y="1188797"/>
                  </a:lnTo>
                  <a:lnTo>
                    <a:pt x="107319" y="1188566"/>
                  </a:lnTo>
                  <a:lnTo>
                    <a:pt x="107472" y="1188220"/>
                  </a:lnTo>
                  <a:lnTo>
                    <a:pt x="107627" y="1187946"/>
                  </a:lnTo>
                  <a:lnTo>
                    <a:pt x="107859" y="1187637"/>
                  </a:lnTo>
                  <a:lnTo>
                    <a:pt x="108053" y="1187369"/>
                  </a:lnTo>
                  <a:lnTo>
                    <a:pt x="108169" y="1187060"/>
                  </a:lnTo>
                  <a:lnTo>
                    <a:pt x="108478" y="1186482"/>
                  </a:lnTo>
                  <a:lnTo>
                    <a:pt x="108632" y="1186173"/>
                  </a:lnTo>
                  <a:lnTo>
                    <a:pt x="108787" y="1185711"/>
                  </a:lnTo>
                  <a:lnTo>
                    <a:pt x="108981" y="1185170"/>
                  </a:lnTo>
                  <a:lnTo>
                    <a:pt x="109290" y="1184744"/>
                  </a:lnTo>
                  <a:lnTo>
                    <a:pt x="109522" y="1184399"/>
                  </a:lnTo>
                  <a:lnTo>
                    <a:pt x="109831" y="1184088"/>
                  </a:lnTo>
                  <a:lnTo>
                    <a:pt x="110217" y="1183742"/>
                  </a:lnTo>
                  <a:lnTo>
                    <a:pt x="110527" y="1183548"/>
                  </a:lnTo>
                  <a:lnTo>
                    <a:pt x="110836" y="1183317"/>
                  </a:lnTo>
                  <a:lnTo>
                    <a:pt x="111145" y="1183080"/>
                  </a:lnTo>
                  <a:lnTo>
                    <a:pt x="111531" y="1182849"/>
                  </a:lnTo>
                  <a:lnTo>
                    <a:pt x="111841" y="1182770"/>
                  </a:lnTo>
                  <a:lnTo>
                    <a:pt x="112150" y="1182582"/>
                  </a:lnTo>
                  <a:lnTo>
                    <a:pt x="112536" y="1182467"/>
                  </a:lnTo>
                  <a:lnTo>
                    <a:pt x="112961" y="1182193"/>
                  </a:lnTo>
                  <a:lnTo>
                    <a:pt x="113193" y="1181926"/>
                  </a:lnTo>
                  <a:lnTo>
                    <a:pt x="113542" y="1181689"/>
                  </a:lnTo>
                  <a:lnTo>
                    <a:pt x="113851" y="1181458"/>
                  </a:lnTo>
                  <a:lnTo>
                    <a:pt x="114198" y="1181148"/>
                  </a:lnTo>
                  <a:lnTo>
                    <a:pt x="114469" y="1180960"/>
                  </a:lnTo>
                  <a:lnTo>
                    <a:pt x="114701" y="1180686"/>
                  </a:lnTo>
                  <a:lnTo>
                    <a:pt x="115088" y="1180340"/>
                  </a:lnTo>
                  <a:lnTo>
                    <a:pt x="115281" y="1180066"/>
                  </a:lnTo>
                  <a:lnTo>
                    <a:pt x="115513" y="1179721"/>
                  </a:lnTo>
                  <a:lnTo>
                    <a:pt x="115744" y="1179410"/>
                  </a:lnTo>
                  <a:lnTo>
                    <a:pt x="116016" y="1178985"/>
                  </a:lnTo>
                  <a:lnTo>
                    <a:pt x="116208" y="1178718"/>
                  </a:lnTo>
                  <a:lnTo>
                    <a:pt x="116402" y="1178408"/>
                  </a:lnTo>
                  <a:lnTo>
                    <a:pt x="116556" y="1178062"/>
                  </a:lnTo>
                  <a:lnTo>
                    <a:pt x="116750" y="1177637"/>
                  </a:lnTo>
                  <a:lnTo>
                    <a:pt x="116904" y="1177327"/>
                  </a:lnTo>
                  <a:lnTo>
                    <a:pt x="117059" y="1177060"/>
                  </a:lnTo>
                  <a:lnTo>
                    <a:pt x="117252" y="1176670"/>
                  </a:lnTo>
                  <a:lnTo>
                    <a:pt x="117484" y="1176324"/>
                  </a:lnTo>
                  <a:lnTo>
                    <a:pt x="117600" y="1176014"/>
                  </a:lnTo>
                  <a:lnTo>
                    <a:pt x="117793" y="1175668"/>
                  </a:lnTo>
                  <a:lnTo>
                    <a:pt x="117947" y="1175243"/>
                  </a:lnTo>
                  <a:lnTo>
                    <a:pt x="118103" y="1174781"/>
                  </a:lnTo>
                  <a:lnTo>
                    <a:pt x="118219" y="1174392"/>
                  </a:lnTo>
                  <a:lnTo>
                    <a:pt x="118296" y="1173931"/>
                  </a:lnTo>
                  <a:lnTo>
                    <a:pt x="118374" y="1173621"/>
                  </a:lnTo>
                  <a:lnTo>
                    <a:pt x="118490" y="1173238"/>
                  </a:lnTo>
                  <a:lnTo>
                    <a:pt x="118490" y="1172734"/>
                  </a:lnTo>
                  <a:lnTo>
                    <a:pt x="118567" y="1172351"/>
                  </a:lnTo>
                  <a:lnTo>
                    <a:pt x="118567" y="1172041"/>
                  </a:lnTo>
                  <a:lnTo>
                    <a:pt x="118568" y="1171616"/>
                  </a:lnTo>
                  <a:lnTo>
                    <a:pt x="118567" y="1171306"/>
                  </a:lnTo>
                  <a:lnTo>
                    <a:pt x="118567" y="1170808"/>
                  </a:lnTo>
                  <a:lnTo>
                    <a:pt x="118567" y="1170383"/>
                  </a:lnTo>
                  <a:lnTo>
                    <a:pt x="118530" y="1169994"/>
                  </a:lnTo>
                  <a:lnTo>
                    <a:pt x="118490" y="1169568"/>
                  </a:lnTo>
                  <a:lnTo>
                    <a:pt x="118490" y="1169223"/>
                  </a:lnTo>
                  <a:lnTo>
                    <a:pt x="118491" y="1168797"/>
                  </a:lnTo>
                  <a:lnTo>
                    <a:pt x="118375" y="1168451"/>
                  </a:lnTo>
                  <a:lnTo>
                    <a:pt x="118375" y="1168141"/>
                  </a:lnTo>
                  <a:lnTo>
                    <a:pt x="118375" y="1167643"/>
                  </a:lnTo>
                  <a:lnTo>
                    <a:pt x="118336" y="1167254"/>
                  </a:lnTo>
                  <a:lnTo>
                    <a:pt x="118336" y="1166871"/>
                  </a:lnTo>
                  <a:lnTo>
                    <a:pt x="118337" y="1166445"/>
                  </a:lnTo>
                  <a:lnTo>
                    <a:pt x="118337" y="1166020"/>
                  </a:lnTo>
                  <a:lnTo>
                    <a:pt x="118337" y="1165595"/>
                  </a:lnTo>
                  <a:lnTo>
                    <a:pt x="118298" y="1165170"/>
                  </a:lnTo>
                  <a:lnTo>
                    <a:pt x="118260" y="1164672"/>
                  </a:lnTo>
                  <a:lnTo>
                    <a:pt x="118144" y="1164326"/>
                  </a:lnTo>
                  <a:lnTo>
                    <a:pt x="118067" y="1163979"/>
                  </a:lnTo>
                  <a:lnTo>
                    <a:pt x="118028" y="1163554"/>
                  </a:lnTo>
                  <a:lnTo>
                    <a:pt x="117951" y="1163208"/>
                  </a:lnTo>
                  <a:lnTo>
                    <a:pt x="117874" y="1162855"/>
                  </a:lnTo>
                  <a:lnTo>
                    <a:pt x="117797" y="1162551"/>
                  </a:lnTo>
                  <a:lnTo>
                    <a:pt x="117681" y="1162205"/>
                  </a:lnTo>
                  <a:lnTo>
                    <a:pt x="117604" y="1161853"/>
                  </a:lnTo>
                  <a:lnTo>
                    <a:pt x="117488" y="1161507"/>
                  </a:lnTo>
                  <a:lnTo>
                    <a:pt x="117450" y="1161124"/>
                  </a:lnTo>
                  <a:lnTo>
                    <a:pt x="117295" y="1160778"/>
                  </a:lnTo>
                  <a:lnTo>
                    <a:pt x="117179" y="1160468"/>
                  </a:lnTo>
                  <a:lnTo>
                    <a:pt x="117101" y="1160121"/>
                  </a:lnTo>
                  <a:lnTo>
                    <a:pt x="116948" y="1159732"/>
                  </a:lnTo>
                  <a:lnTo>
                    <a:pt x="116870" y="1159423"/>
                  </a:lnTo>
                  <a:lnTo>
                    <a:pt x="116677" y="1159076"/>
                  </a:lnTo>
                  <a:lnTo>
                    <a:pt x="116561" y="1158730"/>
                  </a:lnTo>
                  <a:lnTo>
                    <a:pt x="116175" y="1158347"/>
                  </a:lnTo>
                  <a:lnTo>
                    <a:pt x="115982" y="1158074"/>
                  </a:lnTo>
                  <a:lnTo>
                    <a:pt x="115672" y="1157843"/>
                  </a:lnTo>
                  <a:lnTo>
                    <a:pt x="115596" y="1157497"/>
                  </a:lnTo>
                  <a:lnTo>
                    <a:pt x="115441" y="1157114"/>
                  </a:lnTo>
                  <a:lnTo>
                    <a:pt x="115325" y="1156761"/>
                  </a:lnTo>
                  <a:lnTo>
                    <a:pt x="115171" y="1156379"/>
                  </a:lnTo>
                  <a:lnTo>
                    <a:pt x="115016" y="1155838"/>
                  </a:lnTo>
                  <a:lnTo>
                    <a:pt x="114900" y="1155340"/>
                  </a:lnTo>
                  <a:lnTo>
                    <a:pt x="114785" y="1154872"/>
                  </a:lnTo>
                  <a:lnTo>
                    <a:pt x="114630" y="1154605"/>
                  </a:lnTo>
                  <a:lnTo>
                    <a:pt x="114515" y="1154258"/>
                  </a:lnTo>
                  <a:lnTo>
                    <a:pt x="114399" y="1153912"/>
                  </a:lnTo>
                  <a:lnTo>
                    <a:pt x="114283" y="1153487"/>
                  </a:lnTo>
                  <a:lnTo>
                    <a:pt x="114128" y="1153177"/>
                  </a:lnTo>
                  <a:lnTo>
                    <a:pt x="113974" y="1152752"/>
                  </a:lnTo>
                  <a:lnTo>
                    <a:pt x="113820" y="1152327"/>
                  </a:lnTo>
                  <a:lnTo>
                    <a:pt x="113742" y="1151980"/>
                  </a:lnTo>
                  <a:lnTo>
                    <a:pt x="113665" y="1151670"/>
                  </a:lnTo>
                  <a:lnTo>
                    <a:pt x="113549" y="1151251"/>
                  </a:lnTo>
                  <a:lnTo>
                    <a:pt x="113395" y="1150826"/>
                  </a:lnTo>
                  <a:lnTo>
                    <a:pt x="113318" y="1150401"/>
                  </a:lnTo>
                  <a:lnTo>
                    <a:pt x="113202" y="1150091"/>
                  </a:lnTo>
                  <a:lnTo>
                    <a:pt x="113086" y="1149665"/>
                  </a:lnTo>
                  <a:lnTo>
                    <a:pt x="112931" y="1149356"/>
                  </a:lnTo>
                  <a:lnTo>
                    <a:pt x="112777" y="1149052"/>
                  </a:lnTo>
                  <a:lnTo>
                    <a:pt x="112545" y="1148706"/>
                  </a:lnTo>
                  <a:lnTo>
                    <a:pt x="112391" y="1148432"/>
                  </a:lnTo>
                  <a:lnTo>
                    <a:pt x="112236" y="1148165"/>
                  </a:lnTo>
                  <a:lnTo>
                    <a:pt x="111965" y="1147819"/>
                  </a:lnTo>
                  <a:lnTo>
                    <a:pt x="111850" y="1147509"/>
                  </a:lnTo>
                  <a:lnTo>
                    <a:pt x="111657" y="1147163"/>
                  </a:lnTo>
                  <a:lnTo>
                    <a:pt x="111463" y="1146889"/>
                  </a:lnTo>
                  <a:lnTo>
                    <a:pt x="111464" y="1146580"/>
                  </a:lnTo>
                  <a:lnTo>
                    <a:pt x="111464" y="1146160"/>
                  </a:lnTo>
                  <a:lnTo>
                    <a:pt x="111619" y="1145808"/>
                  </a:lnTo>
                  <a:lnTo>
                    <a:pt x="111542" y="1145504"/>
                  </a:lnTo>
                  <a:lnTo>
                    <a:pt x="111387" y="1145194"/>
                  </a:lnTo>
                  <a:lnTo>
                    <a:pt x="111039" y="1145079"/>
                  </a:lnTo>
                  <a:lnTo>
                    <a:pt x="110769" y="1144848"/>
                  </a:lnTo>
                  <a:lnTo>
                    <a:pt x="110537" y="1144574"/>
                  </a:lnTo>
                  <a:lnTo>
                    <a:pt x="110305" y="1144344"/>
                  </a:lnTo>
                  <a:lnTo>
                    <a:pt x="110112" y="1144076"/>
                  </a:lnTo>
                  <a:lnTo>
                    <a:pt x="109958" y="1143767"/>
                  </a:lnTo>
                  <a:lnTo>
                    <a:pt x="109957" y="1143457"/>
                  </a:lnTo>
                  <a:lnTo>
                    <a:pt x="109919" y="1143147"/>
                  </a:lnTo>
                  <a:lnTo>
                    <a:pt x="109919" y="1142728"/>
                  </a:lnTo>
                  <a:lnTo>
                    <a:pt x="109764" y="1142417"/>
                  </a:lnTo>
                  <a:lnTo>
                    <a:pt x="109571" y="1142144"/>
                  </a:lnTo>
                  <a:lnTo>
                    <a:pt x="109340" y="1141913"/>
                  </a:lnTo>
                  <a:lnTo>
                    <a:pt x="109069" y="1141725"/>
                  </a:lnTo>
                  <a:lnTo>
                    <a:pt x="108953" y="1141379"/>
                  </a:lnTo>
                  <a:lnTo>
                    <a:pt x="108953" y="1140954"/>
                  </a:lnTo>
                  <a:lnTo>
                    <a:pt x="108954" y="1140644"/>
                  </a:lnTo>
                  <a:lnTo>
                    <a:pt x="108954" y="1140334"/>
                  </a:lnTo>
                  <a:lnTo>
                    <a:pt x="108915" y="1139987"/>
                  </a:lnTo>
                  <a:lnTo>
                    <a:pt x="108722" y="1139562"/>
                  </a:lnTo>
                  <a:lnTo>
                    <a:pt x="108413" y="1139180"/>
                  </a:lnTo>
                  <a:lnTo>
                    <a:pt x="108181" y="1138791"/>
                  </a:lnTo>
                  <a:lnTo>
                    <a:pt x="107911" y="1138481"/>
                  </a:lnTo>
                  <a:lnTo>
                    <a:pt x="107795" y="1138134"/>
                  </a:lnTo>
                  <a:lnTo>
                    <a:pt x="107640" y="1137788"/>
                  </a:lnTo>
                  <a:lnTo>
                    <a:pt x="107564" y="1137442"/>
                  </a:lnTo>
                  <a:lnTo>
                    <a:pt x="107293" y="1137053"/>
                  </a:lnTo>
                  <a:lnTo>
                    <a:pt x="106906" y="1136750"/>
                  </a:lnTo>
                  <a:lnTo>
                    <a:pt x="106520" y="1136439"/>
                  </a:lnTo>
                  <a:lnTo>
                    <a:pt x="106212" y="1136288"/>
                  </a:lnTo>
                  <a:lnTo>
                    <a:pt x="105941" y="1136129"/>
                  </a:lnTo>
                  <a:lnTo>
                    <a:pt x="105709" y="1135899"/>
                  </a:lnTo>
                  <a:lnTo>
                    <a:pt x="105555" y="1135552"/>
                  </a:lnTo>
                  <a:lnTo>
                    <a:pt x="105555" y="1135170"/>
                  </a:lnTo>
                  <a:lnTo>
                    <a:pt x="105555" y="1134817"/>
                  </a:lnTo>
                  <a:lnTo>
                    <a:pt x="105555" y="1134471"/>
                  </a:lnTo>
                  <a:lnTo>
                    <a:pt x="105207" y="1134125"/>
                  </a:lnTo>
                  <a:lnTo>
                    <a:pt x="104898" y="1133931"/>
                  </a:lnTo>
                  <a:lnTo>
                    <a:pt x="104628" y="1133700"/>
                  </a:lnTo>
                  <a:lnTo>
                    <a:pt x="104434" y="1133432"/>
                  </a:lnTo>
                  <a:lnTo>
                    <a:pt x="104435" y="1133122"/>
                  </a:lnTo>
                  <a:lnTo>
                    <a:pt x="104434" y="1132776"/>
                  </a:lnTo>
                  <a:lnTo>
                    <a:pt x="104435" y="1132466"/>
                  </a:lnTo>
                  <a:lnTo>
                    <a:pt x="104473" y="1132120"/>
                  </a:lnTo>
                  <a:lnTo>
                    <a:pt x="104590" y="1131810"/>
                  </a:lnTo>
                  <a:lnTo>
                    <a:pt x="104783" y="1131543"/>
                  </a:lnTo>
                  <a:lnTo>
                    <a:pt x="104899" y="1131196"/>
                  </a:lnTo>
                  <a:lnTo>
                    <a:pt x="104898" y="1130887"/>
                  </a:lnTo>
                  <a:lnTo>
                    <a:pt x="104977" y="1130498"/>
                  </a:lnTo>
                  <a:lnTo>
                    <a:pt x="105247" y="1130231"/>
                  </a:lnTo>
                  <a:lnTo>
                    <a:pt x="105556" y="1130036"/>
                  </a:lnTo>
                  <a:lnTo>
                    <a:pt x="105865" y="1129921"/>
                  </a:lnTo>
                  <a:lnTo>
                    <a:pt x="106174" y="1129726"/>
                  </a:lnTo>
                  <a:lnTo>
                    <a:pt x="106484" y="1129380"/>
                  </a:lnTo>
                  <a:lnTo>
                    <a:pt x="106677" y="1129107"/>
                  </a:lnTo>
                  <a:lnTo>
                    <a:pt x="106909" y="1128760"/>
                  </a:lnTo>
                  <a:lnTo>
                    <a:pt x="107295" y="1128566"/>
                  </a:lnTo>
                  <a:lnTo>
                    <a:pt x="107643" y="1128530"/>
                  </a:lnTo>
                  <a:lnTo>
                    <a:pt x="107952" y="1128414"/>
                  </a:lnTo>
                  <a:lnTo>
                    <a:pt x="108300" y="1128068"/>
                  </a:lnTo>
                  <a:lnTo>
                    <a:pt x="108300" y="1127642"/>
                  </a:lnTo>
                  <a:lnTo>
                    <a:pt x="108107" y="1127369"/>
                  </a:lnTo>
                  <a:lnTo>
                    <a:pt x="107914" y="1127065"/>
                  </a:lnTo>
                  <a:lnTo>
                    <a:pt x="107605" y="1126871"/>
                  </a:lnTo>
                  <a:lnTo>
                    <a:pt x="107605" y="1126525"/>
                  </a:lnTo>
                  <a:lnTo>
                    <a:pt x="107837" y="1126136"/>
                  </a:lnTo>
                  <a:lnTo>
                    <a:pt x="108107" y="1125984"/>
                  </a:lnTo>
                  <a:lnTo>
                    <a:pt x="108455" y="1125905"/>
                  </a:lnTo>
                  <a:lnTo>
                    <a:pt x="108841" y="1125790"/>
                  </a:lnTo>
                  <a:lnTo>
                    <a:pt x="108803" y="1125479"/>
                  </a:lnTo>
                  <a:lnTo>
                    <a:pt x="108764" y="1125133"/>
                  </a:lnTo>
                  <a:lnTo>
                    <a:pt x="108687" y="1124787"/>
                  </a:lnTo>
                  <a:lnTo>
                    <a:pt x="108610" y="1124477"/>
                  </a:lnTo>
                  <a:lnTo>
                    <a:pt x="108456" y="1124131"/>
                  </a:lnTo>
                  <a:lnTo>
                    <a:pt x="108379" y="1123785"/>
                  </a:lnTo>
                  <a:lnTo>
                    <a:pt x="108340" y="1123432"/>
                  </a:lnTo>
                  <a:lnTo>
                    <a:pt x="108302" y="1123128"/>
                  </a:lnTo>
                  <a:lnTo>
                    <a:pt x="108225" y="1122739"/>
                  </a:lnTo>
                  <a:lnTo>
                    <a:pt x="108147" y="1122357"/>
                  </a:lnTo>
                  <a:lnTo>
                    <a:pt x="108031" y="1122010"/>
                  </a:lnTo>
                  <a:lnTo>
                    <a:pt x="107954" y="1121701"/>
                  </a:lnTo>
                  <a:lnTo>
                    <a:pt x="107954" y="1121391"/>
                  </a:lnTo>
                  <a:lnTo>
                    <a:pt x="108031" y="1121081"/>
                  </a:lnTo>
                  <a:lnTo>
                    <a:pt x="108031" y="1120698"/>
                  </a:lnTo>
                  <a:lnTo>
                    <a:pt x="107993" y="1120273"/>
                  </a:lnTo>
                  <a:lnTo>
                    <a:pt x="107993" y="1119884"/>
                  </a:lnTo>
                  <a:lnTo>
                    <a:pt x="107878" y="1119502"/>
                  </a:lnTo>
                  <a:lnTo>
                    <a:pt x="107684" y="1119155"/>
                  </a:lnTo>
                  <a:lnTo>
                    <a:pt x="107530" y="1118882"/>
                  </a:lnTo>
                  <a:lnTo>
                    <a:pt x="107298" y="1118572"/>
                  </a:lnTo>
                  <a:lnTo>
                    <a:pt x="107105" y="1118304"/>
                  </a:lnTo>
                  <a:lnTo>
                    <a:pt x="106951" y="1117995"/>
                  </a:lnTo>
                  <a:lnTo>
                    <a:pt x="106757" y="1117728"/>
                  </a:lnTo>
                  <a:lnTo>
                    <a:pt x="106641" y="1117381"/>
                  </a:lnTo>
                  <a:lnTo>
                    <a:pt x="106564" y="1117071"/>
                  </a:lnTo>
                  <a:lnTo>
                    <a:pt x="106410" y="1116798"/>
                  </a:lnTo>
                  <a:lnTo>
                    <a:pt x="106371" y="1116415"/>
                  </a:lnTo>
                  <a:lnTo>
                    <a:pt x="106216" y="1115990"/>
                  </a:lnTo>
                  <a:lnTo>
                    <a:pt x="105985" y="1115644"/>
                  </a:lnTo>
                  <a:lnTo>
                    <a:pt x="105792" y="1115255"/>
                  </a:lnTo>
                  <a:lnTo>
                    <a:pt x="105676" y="1114951"/>
                  </a:lnTo>
                  <a:lnTo>
                    <a:pt x="105521" y="1114605"/>
                  </a:lnTo>
                  <a:lnTo>
                    <a:pt x="105290" y="1114180"/>
                  </a:lnTo>
                  <a:lnTo>
                    <a:pt x="105135" y="1113906"/>
                  </a:lnTo>
                  <a:lnTo>
                    <a:pt x="104980" y="1113639"/>
                  </a:lnTo>
                  <a:lnTo>
                    <a:pt x="104749" y="1113408"/>
                  </a:lnTo>
                  <a:lnTo>
                    <a:pt x="104672" y="1113098"/>
                  </a:lnTo>
                  <a:lnTo>
                    <a:pt x="104440" y="1112867"/>
                  </a:lnTo>
                  <a:lnTo>
                    <a:pt x="104131" y="1112673"/>
                  </a:lnTo>
                  <a:lnTo>
                    <a:pt x="103861" y="1112442"/>
                  </a:lnTo>
                  <a:lnTo>
                    <a:pt x="103513" y="1112211"/>
                  </a:lnTo>
                  <a:lnTo>
                    <a:pt x="103320" y="1111829"/>
                  </a:lnTo>
                  <a:lnTo>
                    <a:pt x="103049" y="1111598"/>
                  </a:lnTo>
                  <a:lnTo>
                    <a:pt x="102894" y="1111324"/>
                  </a:lnTo>
                  <a:lnTo>
                    <a:pt x="102740" y="1110978"/>
                  </a:lnTo>
                  <a:lnTo>
                    <a:pt x="102586" y="1110710"/>
                  </a:lnTo>
                  <a:lnTo>
                    <a:pt x="102470" y="1110401"/>
                  </a:lnTo>
                  <a:lnTo>
                    <a:pt x="102238" y="1110011"/>
                  </a:lnTo>
                  <a:lnTo>
                    <a:pt x="102084" y="1109629"/>
                  </a:lnTo>
                  <a:lnTo>
                    <a:pt x="101813" y="1109355"/>
                  </a:lnTo>
                  <a:lnTo>
                    <a:pt x="101195" y="1108973"/>
                  </a:lnTo>
                  <a:lnTo>
                    <a:pt x="100847" y="1108778"/>
                  </a:lnTo>
                  <a:lnTo>
                    <a:pt x="100500" y="1108705"/>
                  </a:lnTo>
                  <a:lnTo>
                    <a:pt x="100152" y="1108548"/>
                  </a:lnTo>
                  <a:lnTo>
                    <a:pt x="99843" y="1108280"/>
                  </a:lnTo>
                  <a:lnTo>
                    <a:pt x="99766" y="1107855"/>
                  </a:lnTo>
                  <a:lnTo>
                    <a:pt x="99688" y="1107393"/>
                  </a:lnTo>
                  <a:lnTo>
                    <a:pt x="99650" y="1107084"/>
                  </a:lnTo>
                  <a:lnTo>
                    <a:pt x="99650" y="1106658"/>
                  </a:lnTo>
                  <a:lnTo>
                    <a:pt x="99573" y="1106312"/>
                  </a:lnTo>
                  <a:lnTo>
                    <a:pt x="99495" y="1105850"/>
                  </a:lnTo>
                  <a:lnTo>
                    <a:pt x="99341" y="1105540"/>
                  </a:lnTo>
                  <a:lnTo>
                    <a:pt x="99264" y="1105194"/>
                  </a:lnTo>
                  <a:lnTo>
                    <a:pt x="99148" y="1104769"/>
                  </a:lnTo>
                  <a:lnTo>
                    <a:pt x="99148" y="1104307"/>
                  </a:lnTo>
                  <a:lnTo>
                    <a:pt x="99148" y="1103918"/>
                  </a:lnTo>
                  <a:lnTo>
                    <a:pt x="99148" y="1103536"/>
                  </a:lnTo>
                  <a:lnTo>
                    <a:pt x="99225" y="1103189"/>
                  </a:lnTo>
                  <a:lnTo>
                    <a:pt x="99226" y="1102727"/>
                  </a:lnTo>
                  <a:lnTo>
                    <a:pt x="99226" y="1102417"/>
                  </a:lnTo>
                  <a:lnTo>
                    <a:pt x="99072" y="1102029"/>
                  </a:lnTo>
                  <a:lnTo>
                    <a:pt x="98956" y="1101682"/>
                  </a:lnTo>
                  <a:lnTo>
                    <a:pt x="98801" y="1101258"/>
                  </a:lnTo>
                  <a:lnTo>
                    <a:pt x="98802" y="1100911"/>
                  </a:lnTo>
                  <a:lnTo>
                    <a:pt x="98724" y="1100601"/>
                  </a:lnTo>
                  <a:lnTo>
                    <a:pt x="98608" y="1100060"/>
                  </a:lnTo>
                  <a:lnTo>
                    <a:pt x="98570" y="1099757"/>
                  </a:lnTo>
                  <a:lnTo>
                    <a:pt x="98570" y="1099404"/>
                  </a:lnTo>
                  <a:lnTo>
                    <a:pt x="98608" y="1099058"/>
                  </a:lnTo>
                  <a:lnTo>
                    <a:pt x="98686" y="1098675"/>
                  </a:lnTo>
                  <a:lnTo>
                    <a:pt x="98725" y="1098366"/>
                  </a:lnTo>
                  <a:lnTo>
                    <a:pt x="98725" y="1098056"/>
                  </a:lnTo>
                  <a:lnTo>
                    <a:pt x="98802" y="1097673"/>
                  </a:lnTo>
                  <a:lnTo>
                    <a:pt x="98802" y="1097321"/>
                  </a:lnTo>
                  <a:lnTo>
                    <a:pt x="98880" y="1096901"/>
                  </a:lnTo>
                  <a:lnTo>
                    <a:pt x="98880" y="1096397"/>
                  </a:lnTo>
                  <a:lnTo>
                    <a:pt x="98880" y="1096087"/>
                  </a:lnTo>
                  <a:lnTo>
                    <a:pt x="98880" y="1095704"/>
                  </a:lnTo>
                  <a:lnTo>
                    <a:pt x="98880" y="1095243"/>
                  </a:lnTo>
                  <a:lnTo>
                    <a:pt x="98881" y="1094933"/>
                  </a:lnTo>
                  <a:lnTo>
                    <a:pt x="98803" y="1094586"/>
                  </a:lnTo>
                  <a:lnTo>
                    <a:pt x="98803" y="1094197"/>
                  </a:lnTo>
                  <a:lnTo>
                    <a:pt x="98726" y="1093888"/>
                  </a:lnTo>
                  <a:lnTo>
                    <a:pt x="98610" y="1093462"/>
                  </a:lnTo>
                  <a:lnTo>
                    <a:pt x="98533" y="1093159"/>
                  </a:lnTo>
                  <a:lnTo>
                    <a:pt x="98455" y="1092806"/>
                  </a:lnTo>
                  <a:lnTo>
                    <a:pt x="98379" y="1092503"/>
                  </a:lnTo>
                  <a:lnTo>
                    <a:pt x="98262" y="1092077"/>
                  </a:lnTo>
                  <a:lnTo>
                    <a:pt x="98146" y="1091731"/>
                  </a:lnTo>
                  <a:lnTo>
                    <a:pt x="97992" y="1091385"/>
                  </a:lnTo>
                  <a:lnTo>
                    <a:pt x="97799" y="1090996"/>
                  </a:lnTo>
                  <a:lnTo>
                    <a:pt x="97684" y="1090686"/>
                  </a:lnTo>
                  <a:lnTo>
                    <a:pt x="97490" y="1090340"/>
                  </a:lnTo>
                  <a:lnTo>
                    <a:pt x="97181" y="1089957"/>
                  </a:lnTo>
                  <a:lnTo>
                    <a:pt x="96911" y="1089684"/>
                  </a:lnTo>
                  <a:lnTo>
                    <a:pt x="96680" y="1089380"/>
                  </a:lnTo>
                  <a:lnTo>
                    <a:pt x="96331" y="1089070"/>
                  </a:lnTo>
                  <a:lnTo>
                    <a:pt x="96061" y="1088760"/>
                  </a:lnTo>
                  <a:lnTo>
                    <a:pt x="95829" y="1088529"/>
                  </a:lnTo>
                  <a:lnTo>
                    <a:pt x="95597" y="1088262"/>
                  </a:lnTo>
                  <a:lnTo>
                    <a:pt x="95288" y="1088031"/>
                  </a:lnTo>
                  <a:lnTo>
                    <a:pt x="94940" y="1087794"/>
                  </a:lnTo>
                  <a:lnTo>
                    <a:pt x="94670" y="1087527"/>
                  </a:lnTo>
                  <a:lnTo>
                    <a:pt x="94516" y="1087102"/>
                  </a:lnTo>
                  <a:lnTo>
                    <a:pt x="94439" y="1086640"/>
                  </a:lnTo>
                  <a:lnTo>
                    <a:pt x="94516" y="1086330"/>
                  </a:lnTo>
                  <a:lnTo>
                    <a:pt x="94516" y="1085868"/>
                  </a:lnTo>
                  <a:lnTo>
                    <a:pt x="94478" y="1085522"/>
                  </a:lnTo>
                  <a:lnTo>
                    <a:pt x="94477" y="1085175"/>
                  </a:lnTo>
                  <a:lnTo>
                    <a:pt x="94324" y="1084829"/>
                  </a:lnTo>
                  <a:lnTo>
                    <a:pt x="94130" y="1084441"/>
                  </a:lnTo>
                  <a:lnTo>
                    <a:pt x="93744" y="1083979"/>
                  </a:lnTo>
                  <a:lnTo>
                    <a:pt x="93512" y="1083633"/>
                  </a:lnTo>
                  <a:lnTo>
                    <a:pt x="93203" y="1083438"/>
                  </a:lnTo>
                  <a:lnTo>
                    <a:pt x="92971" y="1083128"/>
                  </a:lnTo>
                  <a:lnTo>
                    <a:pt x="92740" y="1082898"/>
                  </a:lnTo>
                  <a:lnTo>
                    <a:pt x="92469" y="1082587"/>
                  </a:lnTo>
                  <a:lnTo>
                    <a:pt x="92121" y="1082320"/>
                  </a:lnTo>
                  <a:lnTo>
                    <a:pt x="91812" y="1082168"/>
                  </a:lnTo>
                  <a:lnTo>
                    <a:pt x="91387" y="1082053"/>
                  </a:lnTo>
                  <a:lnTo>
                    <a:pt x="91001" y="1082011"/>
                  </a:lnTo>
                  <a:lnTo>
                    <a:pt x="90498" y="1081859"/>
                  </a:lnTo>
                  <a:lnTo>
                    <a:pt x="90112" y="1081785"/>
                  </a:lnTo>
                  <a:lnTo>
                    <a:pt x="89841" y="1081397"/>
                  </a:lnTo>
                  <a:lnTo>
                    <a:pt x="89881" y="1081051"/>
                  </a:lnTo>
                  <a:lnTo>
                    <a:pt x="89958" y="1080625"/>
                  </a:lnTo>
                  <a:lnTo>
                    <a:pt x="90035" y="1080315"/>
                  </a:lnTo>
                  <a:lnTo>
                    <a:pt x="90113" y="1079890"/>
                  </a:lnTo>
                  <a:lnTo>
                    <a:pt x="90306" y="1079508"/>
                  </a:lnTo>
                  <a:lnTo>
                    <a:pt x="90461" y="1079198"/>
                  </a:lnTo>
                  <a:lnTo>
                    <a:pt x="90538" y="1078888"/>
                  </a:lnTo>
                  <a:lnTo>
                    <a:pt x="90538" y="1078542"/>
                  </a:lnTo>
                  <a:lnTo>
                    <a:pt x="90499" y="1078232"/>
                  </a:lnTo>
                  <a:lnTo>
                    <a:pt x="90500" y="1077922"/>
                  </a:lnTo>
                  <a:lnTo>
                    <a:pt x="90422" y="1077575"/>
                  </a:lnTo>
                  <a:lnTo>
                    <a:pt x="90345" y="1077193"/>
                  </a:lnTo>
                  <a:lnTo>
                    <a:pt x="90191" y="1076883"/>
                  </a:lnTo>
                  <a:lnTo>
                    <a:pt x="90191" y="1076494"/>
                  </a:lnTo>
                  <a:lnTo>
                    <a:pt x="90229" y="1076190"/>
                  </a:lnTo>
                  <a:lnTo>
                    <a:pt x="90384" y="1075917"/>
                  </a:lnTo>
                  <a:lnTo>
                    <a:pt x="90423" y="1075607"/>
                  </a:lnTo>
                  <a:lnTo>
                    <a:pt x="90423" y="1075304"/>
                  </a:lnTo>
                  <a:lnTo>
                    <a:pt x="90307" y="1074914"/>
                  </a:lnTo>
                  <a:lnTo>
                    <a:pt x="90229" y="1074568"/>
                  </a:lnTo>
                  <a:lnTo>
                    <a:pt x="90113" y="1074222"/>
                  </a:lnTo>
                  <a:lnTo>
                    <a:pt x="89959" y="1073833"/>
                  </a:lnTo>
                  <a:lnTo>
                    <a:pt x="89844" y="1073408"/>
                  </a:lnTo>
                  <a:lnTo>
                    <a:pt x="89766" y="1073104"/>
                  </a:lnTo>
                  <a:lnTo>
                    <a:pt x="89689" y="1072715"/>
                  </a:lnTo>
                  <a:lnTo>
                    <a:pt x="89496" y="1072290"/>
                  </a:lnTo>
                  <a:lnTo>
                    <a:pt x="89342" y="1072023"/>
                  </a:lnTo>
                  <a:lnTo>
                    <a:pt x="89110" y="1071713"/>
                  </a:lnTo>
                  <a:lnTo>
                    <a:pt x="88839" y="1071482"/>
                  </a:lnTo>
                  <a:lnTo>
                    <a:pt x="88376" y="1071287"/>
                  </a:lnTo>
                  <a:lnTo>
                    <a:pt x="88067" y="1071214"/>
                  </a:lnTo>
                  <a:lnTo>
                    <a:pt x="87641" y="1071099"/>
                  </a:lnTo>
                  <a:lnTo>
                    <a:pt x="87217" y="1070905"/>
                  </a:lnTo>
                  <a:lnTo>
                    <a:pt x="86869" y="1070826"/>
                  </a:lnTo>
                  <a:lnTo>
                    <a:pt x="86483" y="1070674"/>
                  </a:lnTo>
                  <a:lnTo>
                    <a:pt x="85980" y="1070479"/>
                  </a:lnTo>
                  <a:lnTo>
                    <a:pt x="85555" y="1070406"/>
                  </a:lnTo>
                  <a:lnTo>
                    <a:pt x="85130" y="1070364"/>
                  </a:lnTo>
                  <a:lnTo>
                    <a:pt x="84666" y="1070370"/>
                  </a:lnTo>
                  <a:lnTo>
                    <a:pt x="84280" y="1070370"/>
                  </a:lnTo>
                  <a:lnTo>
                    <a:pt x="83971" y="1070255"/>
                  </a:lnTo>
                  <a:lnTo>
                    <a:pt x="83739" y="1070023"/>
                  </a:lnTo>
                  <a:lnTo>
                    <a:pt x="83584" y="1069750"/>
                  </a:lnTo>
                  <a:lnTo>
                    <a:pt x="83508" y="1069404"/>
                  </a:lnTo>
                  <a:lnTo>
                    <a:pt x="83585" y="1068942"/>
                  </a:lnTo>
                  <a:lnTo>
                    <a:pt x="83701" y="1068632"/>
                  </a:lnTo>
                  <a:lnTo>
                    <a:pt x="84010" y="1068323"/>
                  </a:lnTo>
                  <a:lnTo>
                    <a:pt x="84280" y="1068171"/>
                  </a:lnTo>
                  <a:lnTo>
                    <a:pt x="84745" y="1068049"/>
                  </a:lnTo>
                  <a:lnTo>
                    <a:pt x="85054" y="1067976"/>
                  </a:lnTo>
                  <a:lnTo>
                    <a:pt x="85401" y="1067934"/>
                  </a:lnTo>
                  <a:lnTo>
                    <a:pt x="85710" y="1067934"/>
                  </a:lnTo>
                  <a:lnTo>
                    <a:pt x="86058" y="1067934"/>
                  </a:lnTo>
                  <a:lnTo>
                    <a:pt x="86367" y="1067855"/>
                  </a:lnTo>
                  <a:lnTo>
                    <a:pt x="86754" y="1067667"/>
                  </a:lnTo>
                  <a:lnTo>
                    <a:pt x="86947" y="1067357"/>
                  </a:lnTo>
                  <a:lnTo>
                    <a:pt x="86947" y="1067047"/>
                  </a:lnTo>
                  <a:lnTo>
                    <a:pt x="86908" y="1066664"/>
                  </a:lnTo>
                  <a:lnTo>
                    <a:pt x="86909" y="1066239"/>
                  </a:lnTo>
                  <a:lnTo>
                    <a:pt x="86793" y="1065929"/>
                  </a:lnTo>
                  <a:lnTo>
                    <a:pt x="86677" y="1065619"/>
                  </a:lnTo>
                  <a:lnTo>
                    <a:pt x="86561" y="1065157"/>
                  </a:lnTo>
                  <a:lnTo>
                    <a:pt x="86523" y="1064768"/>
                  </a:lnTo>
                  <a:lnTo>
                    <a:pt x="86406" y="1064465"/>
                  </a:lnTo>
                  <a:lnTo>
                    <a:pt x="86214" y="1063997"/>
                  </a:lnTo>
                  <a:lnTo>
                    <a:pt x="86021" y="1063462"/>
                  </a:lnTo>
                  <a:lnTo>
                    <a:pt x="85750" y="1062958"/>
                  </a:lnTo>
                  <a:lnTo>
                    <a:pt x="85519" y="1062691"/>
                  </a:lnTo>
                  <a:lnTo>
                    <a:pt x="85171" y="1062302"/>
                  </a:lnTo>
                  <a:lnTo>
                    <a:pt x="84939" y="1061992"/>
                  </a:lnTo>
                  <a:lnTo>
                    <a:pt x="84746" y="1061725"/>
                  </a:lnTo>
                  <a:lnTo>
                    <a:pt x="84592" y="1061458"/>
                  </a:lnTo>
                  <a:lnTo>
                    <a:pt x="84321" y="1061184"/>
                  </a:lnTo>
                  <a:lnTo>
                    <a:pt x="83858" y="1060801"/>
                  </a:lnTo>
                  <a:lnTo>
                    <a:pt x="83587" y="1060570"/>
                  </a:lnTo>
                  <a:lnTo>
                    <a:pt x="83278" y="1060297"/>
                  </a:lnTo>
                  <a:lnTo>
                    <a:pt x="83007" y="1060030"/>
                  </a:lnTo>
                  <a:lnTo>
                    <a:pt x="82737" y="1059683"/>
                  </a:lnTo>
                  <a:lnTo>
                    <a:pt x="82505" y="1059453"/>
                  </a:lnTo>
                  <a:lnTo>
                    <a:pt x="82197" y="1059143"/>
                  </a:lnTo>
                  <a:lnTo>
                    <a:pt x="81965" y="1058870"/>
                  </a:lnTo>
                  <a:lnTo>
                    <a:pt x="81617" y="1058639"/>
                  </a:lnTo>
                  <a:lnTo>
                    <a:pt x="81076" y="1058523"/>
                  </a:lnTo>
                  <a:lnTo>
                    <a:pt x="80690" y="1058566"/>
                  </a:lnTo>
                  <a:lnTo>
                    <a:pt x="80342" y="1058602"/>
                  </a:lnTo>
                  <a:lnTo>
                    <a:pt x="79878" y="1058602"/>
                  </a:lnTo>
                  <a:lnTo>
                    <a:pt x="79569" y="1058602"/>
                  </a:lnTo>
                  <a:lnTo>
                    <a:pt x="79338" y="1058298"/>
                  </a:lnTo>
                  <a:lnTo>
                    <a:pt x="79414" y="1057794"/>
                  </a:lnTo>
                  <a:lnTo>
                    <a:pt x="79569" y="1057369"/>
                  </a:lnTo>
                  <a:lnTo>
                    <a:pt x="79685" y="1056943"/>
                  </a:lnTo>
                  <a:lnTo>
                    <a:pt x="79724" y="1056597"/>
                  </a:lnTo>
                  <a:lnTo>
                    <a:pt x="79724" y="1056214"/>
                  </a:lnTo>
                  <a:lnTo>
                    <a:pt x="79685" y="1055710"/>
                  </a:lnTo>
                  <a:lnTo>
                    <a:pt x="79493" y="1055327"/>
                  </a:lnTo>
                  <a:lnTo>
                    <a:pt x="79338" y="1055054"/>
                  </a:lnTo>
                  <a:lnTo>
                    <a:pt x="79068" y="1054787"/>
                  </a:lnTo>
                  <a:lnTo>
                    <a:pt x="78797" y="1054513"/>
                  </a:lnTo>
                  <a:lnTo>
                    <a:pt x="78488" y="1054209"/>
                  </a:lnTo>
                  <a:lnTo>
                    <a:pt x="78257" y="1053936"/>
                  </a:lnTo>
                  <a:lnTo>
                    <a:pt x="77986" y="1053785"/>
                  </a:lnTo>
                  <a:lnTo>
                    <a:pt x="77715" y="1053553"/>
                  </a:lnTo>
                  <a:lnTo>
                    <a:pt x="77407" y="1053395"/>
                  </a:lnTo>
                  <a:lnTo>
                    <a:pt x="77175" y="1053128"/>
                  </a:lnTo>
                  <a:lnTo>
                    <a:pt x="76827" y="1052782"/>
                  </a:lnTo>
                  <a:lnTo>
                    <a:pt x="76518" y="1052508"/>
                  </a:lnTo>
                  <a:lnTo>
                    <a:pt x="76209" y="1052241"/>
                  </a:lnTo>
                  <a:lnTo>
                    <a:pt x="75977" y="1051974"/>
                  </a:lnTo>
                  <a:lnTo>
                    <a:pt x="75745" y="1051664"/>
                  </a:lnTo>
                  <a:lnTo>
                    <a:pt x="75397" y="1051318"/>
                  </a:lnTo>
                  <a:lnTo>
                    <a:pt x="74972" y="1051239"/>
                  </a:lnTo>
                  <a:lnTo>
                    <a:pt x="74508" y="1051397"/>
                  </a:lnTo>
                  <a:lnTo>
                    <a:pt x="74199" y="1051318"/>
                  </a:lnTo>
                  <a:lnTo>
                    <a:pt x="73968" y="1051087"/>
                  </a:lnTo>
                  <a:lnTo>
                    <a:pt x="74122" y="1050813"/>
                  </a:lnTo>
                  <a:lnTo>
                    <a:pt x="74316" y="1050510"/>
                  </a:lnTo>
                  <a:lnTo>
                    <a:pt x="74625" y="1050272"/>
                  </a:lnTo>
                  <a:lnTo>
                    <a:pt x="74856" y="1050042"/>
                  </a:lnTo>
                  <a:lnTo>
                    <a:pt x="75127" y="1049890"/>
                  </a:lnTo>
                  <a:lnTo>
                    <a:pt x="75475" y="1049695"/>
                  </a:lnTo>
                  <a:lnTo>
                    <a:pt x="75630" y="1049428"/>
                  </a:lnTo>
                  <a:lnTo>
                    <a:pt x="75746" y="1049118"/>
                  </a:lnTo>
                  <a:lnTo>
                    <a:pt x="75900" y="1048845"/>
                  </a:lnTo>
                  <a:lnTo>
                    <a:pt x="76133" y="1048499"/>
                  </a:lnTo>
                  <a:lnTo>
                    <a:pt x="76326" y="1048153"/>
                  </a:lnTo>
                  <a:lnTo>
                    <a:pt x="76558" y="1047806"/>
                  </a:lnTo>
                  <a:lnTo>
                    <a:pt x="76867" y="1047569"/>
                  </a:lnTo>
                  <a:lnTo>
                    <a:pt x="77176" y="1047338"/>
                  </a:lnTo>
                  <a:lnTo>
                    <a:pt x="77485" y="1047107"/>
                  </a:lnTo>
                  <a:lnTo>
                    <a:pt x="77756" y="1046840"/>
                  </a:lnTo>
                  <a:lnTo>
                    <a:pt x="78065" y="1046610"/>
                  </a:lnTo>
                  <a:lnTo>
                    <a:pt x="78374" y="1046336"/>
                  </a:lnTo>
                  <a:lnTo>
                    <a:pt x="78645" y="1046105"/>
                  </a:lnTo>
                  <a:lnTo>
                    <a:pt x="78954" y="1045874"/>
                  </a:lnTo>
                  <a:lnTo>
                    <a:pt x="79186" y="1045565"/>
                  </a:lnTo>
                  <a:lnTo>
                    <a:pt x="79263" y="1045255"/>
                  </a:lnTo>
                  <a:lnTo>
                    <a:pt x="79263" y="1044945"/>
                  </a:lnTo>
                  <a:lnTo>
                    <a:pt x="79148" y="1044635"/>
                  </a:lnTo>
                  <a:lnTo>
                    <a:pt x="78993" y="1044173"/>
                  </a:lnTo>
                  <a:lnTo>
                    <a:pt x="78994" y="1043791"/>
                  </a:lnTo>
                  <a:lnTo>
                    <a:pt x="78993" y="1043444"/>
                  </a:lnTo>
                  <a:lnTo>
                    <a:pt x="79070" y="1043134"/>
                  </a:lnTo>
                  <a:lnTo>
                    <a:pt x="79071" y="1042746"/>
                  </a:lnTo>
                  <a:lnTo>
                    <a:pt x="79187" y="1042435"/>
                  </a:lnTo>
                  <a:lnTo>
                    <a:pt x="79341" y="1042168"/>
                  </a:lnTo>
                  <a:lnTo>
                    <a:pt x="79535" y="1041822"/>
                  </a:lnTo>
                  <a:lnTo>
                    <a:pt x="79728" y="1041433"/>
                  </a:lnTo>
                  <a:lnTo>
                    <a:pt x="79960" y="1041087"/>
                  </a:lnTo>
                  <a:lnTo>
                    <a:pt x="80192" y="1040820"/>
                  </a:lnTo>
                  <a:lnTo>
                    <a:pt x="80385" y="1040546"/>
                  </a:lnTo>
                  <a:lnTo>
                    <a:pt x="80617" y="1040315"/>
                  </a:lnTo>
                  <a:lnTo>
                    <a:pt x="80810" y="1040042"/>
                  </a:lnTo>
                  <a:lnTo>
                    <a:pt x="81042" y="1039738"/>
                  </a:lnTo>
                  <a:lnTo>
                    <a:pt x="81235" y="1039465"/>
                  </a:lnTo>
                  <a:lnTo>
                    <a:pt x="81313" y="1039155"/>
                  </a:lnTo>
                  <a:lnTo>
                    <a:pt x="81467" y="1038809"/>
                  </a:lnTo>
                  <a:lnTo>
                    <a:pt x="81583" y="1038347"/>
                  </a:lnTo>
                  <a:lnTo>
                    <a:pt x="81738" y="1037922"/>
                  </a:lnTo>
                  <a:lnTo>
                    <a:pt x="81854" y="1037460"/>
                  </a:lnTo>
                  <a:lnTo>
                    <a:pt x="81854" y="1037071"/>
                  </a:lnTo>
                  <a:lnTo>
                    <a:pt x="81854" y="1036725"/>
                  </a:lnTo>
                  <a:lnTo>
                    <a:pt x="81816" y="1036342"/>
                  </a:lnTo>
                  <a:lnTo>
                    <a:pt x="81816" y="1035990"/>
                  </a:lnTo>
                  <a:lnTo>
                    <a:pt x="81816" y="1035528"/>
                  </a:lnTo>
                  <a:lnTo>
                    <a:pt x="81701" y="1035103"/>
                  </a:lnTo>
                  <a:lnTo>
                    <a:pt x="81623" y="1034799"/>
                  </a:lnTo>
                  <a:lnTo>
                    <a:pt x="81623" y="1034446"/>
                  </a:lnTo>
                  <a:lnTo>
                    <a:pt x="81546" y="1034064"/>
                  </a:lnTo>
                  <a:lnTo>
                    <a:pt x="81469" y="1033638"/>
                  </a:lnTo>
                  <a:lnTo>
                    <a:pt x="81353" y="1033213"/>
                  </a:lnTo>
                  <a:lnTo>
                    <a:pt x="81199" y="1032751"/>
                  </a:lnTo>
                  <a:lnTo>
                    <a:pt x="81083" y="1032442"/>
                  </a:lnTo>
                  <a:lnTo>
                    <a:pt x="80890" y="1032096"/>
                  </a:lnTo>
                  <a:lnTo>
                    <a:pt x="80812" y="1031749"/>
                  </a:lnTo>
                  <a:lnTo>
                    <a:pt x="80580" y="1031439"/>
                  </a:lnTo>
                  <a:lnTo>
                    <a:pt x="80542" y="1031093"/>
                  </a:lnTo>
                  <a:lnTo>
                    <a:pt x="80542" y="1030783"/>
                  </a:lnTo>
                  <a:lnTo>
                    <a:pt x="80542" y="1030473"/>
                  </a:lnTo>
                  <a:lnTo>
                    <a:pt x="80581" y="1030012"/>
                  </a:lnTo>
                  <a:lnTo>
                    <a:pt x="80620" y="1029586"/>
                  </a:lnTo>
                  <a:lnTo>
                    <a:pt x="80697" y="1029240"/>
                  </a:lnTo>
                  <a:lnTo>
                    <a:pt x="80697" y="1028894"/>
                  </a:lnTo>
                  <a:lnTo>
                    <a:pt x="80697" y="1028432"/>
                  </a:lnTo>
                  <a:lnTo>
                    <a:pt x="80698" y="1028122"/>
                  </a:lnTo>
                  <a:lnTo>
                    <a:pt x="80698" y="1027739"/>
                  </a:lnTo>
                  <a:lnTo>
                    <a:pt x="80697" y="1027430"/>
                  </a:lnTo>
                  <a:lnTo>
                    <a:pt x="80659" y="1027041"/>
                  </a:lnTo>
                  <a:lnTo>
                    <a:pt x="80582" y="1026731"/>
                  </a:lnTo>
                  <a:lnTo>
                    <a:pt x="80582" y="1026348"/>
                  </a:lnTo>
                  <a:lnTo>
                    <a:pt x="80544" y="1026038"/>
                  </a:lnTo>
                  <a:lnTo>
                    <a:pt x="80466" y="1025540"/>
                  </a:lnTo>
                  <a:lnTo>
                    <a:pt x="80389" y="1025230"/>
                  </a:lnTo>
                  <a:lnTo>
                    <a:pt x="80312" y="1024841"/>
                  </a:lnTo>
                  <a:lnTo>
                    <a:pt x="80235" y="1024495"/>
                  </a:lnTo>
                  <a:lnTo>
                    <a:pt x="80042" y="1024228"/>
                  </a:lnTo>
                  <a:lnTo>
                    <a:pt x="80004" y="1023839"/>
                  </a:lnTo>
                  <a:lnTo>
                    <a:pt x="79849" y="1023529"/>
                  </a:lnTo>
                  <a:lnTo>
                    <a:pt x="79656" y="1023225"/>
                  </a:lnTo>
                  <a:lnTo>
                    <a:pt x="79540" y="1022873"/>
                  </a:lnTo>
                  <a:lnTo>
                    <a:pt x="79347" y="1022526"/>
                  </a:lnTo>
                  <a:lnTo>
                    <a:pt x="79192" y="1022107"/>
                  </a:lnTo>
                  <a:lnTo>
                    <a:pt x="78922" y="1021798"/>
                  </a:lnTo>
                  <a:lnTo>
                    <a:pt x="78806" y="1021409"/>
                  </a:lnTo>
                  <a:lnTo>
                    <a:pt x="78574" y="1021141"/>
                  </a:lnTo>
                  <a:lnTo>
                    <a:pt x="78342" y="1020911"/>
                  </a:lnTo>
                  <a:lnTo>
                    <a:pt x="78188" y="1020637"/>
                  </a:lnTo>
                  <a:lnTo>
                    <a:pt x="77879" y="1020291"/>
                  </a:lnTo>
                  <a:lnTo>
                    <a:pt x="77685" y="1020024"/>
                  </a:lnTo>
                  <a:lnTo>
                    <a:pt x="77338" y="1019713"/>
                  </a:lnTo>
                  <a:lnTo>
                    <a:pt x="77184" y="1019404"/>
                  </a:lnTo>
                  <a:lnTo>
                    <a:pt x="76797" y="1019058"/>
                  </a:lnTo>
                  <a:lnTo>
                    <a:pt x="76488" y="1018711"/>
                  </a:lnTo>
                  <a:lnTo>
                    <a:pt x="76179" y="1018286"/>
                  </a:lnTo>
                  <a:lnTo>
                    <a:pt x="75870" y="1017903"/>
                  </a:lnTo>
                  <a:lnTo>
                    <a:pt x="75638" y="1017594"/>
                  </a:lnTo>
                  <a:lnTo>
                    <a:pt x="75290" y="1017326"/>
                  </a:lnTo>
                  <a:lnTo>
                    <a:pt x="74942" y="1017168"/>
                  </a:lnTo>
                  <a:lnTo>
                    <a:pt x="74634" y="1017168"/>
                  </a:lnTo>
                  <a:lnTo>
                    <a:pt x="74169" y="1017211"/>
                  </a:lnTo>
                  <a:lnTo>
                    <a:pt x="73861" y="1017290"/>
                  </a:lnTo>
                  <a:lnTo>
                    <a:pt x="73552" y="1017247"/>
                  </a:lnTo>
                  <a:lnTo>
                    <a:pt x="73165" y="1016980"/>
                  </a:lnTo>
                  <a:lnTo>
                    <a:pt x="72663" y="1016591"/>
                  </a:lnTo>
                  <a:lnTo>
                    <a:pt x="72276" y="1016244"/>
                  </a:lnTo>
                  <a:lnTo>
                    <a:pt x="72045" y="1015978"/>
                  </a:lnTo>
                  <a:lnTo>
                    <a:pt x="71890" y="1015631"/>
                  </a:lnTo>
                  <a:lnTo>
                    <a:pt x="71620" y="1015170"/>
                  </a:lnTo>
                  <a:lnTo>
                    <a:pt x="71620" y="1014780"/>
                  </a:lnTo>
                  <a:lnTo>
                    <a:pt x="71620" y="1014355"/>
                  </a:lnTo>
                  <a:lnTo>
                    <a:pt x="71621" y="1014045"/>
                  </a:lnTo>
                  <a:lnTo>
                    <a:pt x="71620" y="1013742"/>
                  </a:lnTo>
                  <a:lnTo>
                    <a:pt x="71582" y="1013353"/>
                  </a:lnTo>
                  <a:lnTo>
                    <a:pt x="71428" y="1013086"/>
                  </a:lnTo>
                  <a:lnTo>
                    <a:pt x="71196" y="1012812"/>
                  </a:lnTo>
                  <a:lnTo>
                    <a:pt x="70887" y="1012660"/>
                  </a:lnTo>
                  <a:lnTo>
                    <a:pt x="70539" y="1012429"/>
                  </a:lnTo>
                  <a:lnTo>
                    <a:pt x="70153" y="1012156"/>
                  </a:lnTo>
                  <a:lnTo>
                    <a:pt x="69805" y="1011967"/>
                  </a:lnTo>
                  <a:lnTo>
                    <a:pt x="69303" y="1011737"/>
                  </a:lnTo>
                  <a:lnTo>
                    <a:pt x="69032" y="1011506"/>
                  </a:lnTo>
                  <a:lnTo>
                    <a:pt x="68723" y="1011391"/>
                  </a:lnTo>
                  <a:lnTo>
                    <a:pt x="68375" y="1011117"/>
                  </a:lnTo>
                  <a:lnTo>
                    <a:pt x="67950" y="1010929"/>
                  </a:lnTo>
                  <a:lnTo>
                    <a:pt x="67680" y="1010771"/>
                  </a:lnTo>
                  <a:lnTo>
                    <a:pt x="67525" y="1010425"/>
                  </a:lnTo>
                  <a:lnTo>
                    <a:pt x="67525" y="1009926"/>
                  </a:lnTo>
                  <a:lnTo>
                    <a:pt x="67526" y="1009616"/>
                  </a:lnTo>
                  <a:lnTo>
                    <a:pt x="67409" y="1009228"/>
                  </a:lnTo>
                  <a:lnTo>
                    <a:pt x="67216" y="1008882"/>
                  </a:lnTo>
                  <a:lnTo>
                    <a:pt x="66985" y="1008614"/>
                  </a:lnTo>
                  <a:lnTo>
                    <a:pt x="66714" y="1008340"/>
                  </a:lnTo>
                  <a:lnTo>
                    <a:pt x="66367" y="1008037"/>
                  </a:lnTo>
                  <a:lnTo>
                    <a:pt x="66019" y="1007764"/>
                  </a:lnTo>
                  <a:lnTo>
                    <a:pt x="65671" y="1007690"/>
                  </a:lnTo>
                  <a:lnTo>
                    <a:pt x="65169" y="1007532"/>
                  </a:lnTo>
                  <a:lnTo>
                    <a:pt x="64860" y="1007338"/>
                  </a:lnTo>
                  <a:lnTo>
                    <a:pt x="64667" y="1006956"/>
                  </a:lnTo>
                  <a:lnTo>
                    <a:pt x="64512" y="1006645"/>
                  </a:lnTo>
                  <a:lnTo>
                    <a:pt x="64242" y="1006378"/>
                  </a:lnTo>
                  <a:lnTo>
                    <a:pt x="63894" y="1006220"/>
                  </a:lnTo>
                  <a:lnTo>
                    <a:pt x="63585" y="1006105"/>
                  </a:lnTo>
                  <a:lnTo>
                    <a:pt x="63276" y="1006111"/>
                  </a:lnTo>
                  <a:lnTo>
                    <a:pt x="62966" y="1005953"/>
                  </a:lnTo>
                  <a:lnTo>
                    <a:pt x="62696" y="1005685"/>
                  </a:lnTo>
                  <a:lnTo>
                    <a:pt x="62735" y="1005339"/>
                  </a:lnTo>
                  <a:lnTo>
                    <a:pt x="62735" y="1005029"/>
                  </a:lnTo>
                  <a:lnTo>
                    <a:pt x="62735" y="1004719"/>
                  </a:lnTo>
                  <a:lnTo>
                    <a:pt x="62658" y="1004410"/>
                  </a:lnTo>
                  <a:lnTo>
                    <a:pt x="62349" y="1004142"/>
                  </a:lnTo>
                  <a:lnTo>
                    <a:pt x="62040" y="1003869"/>
                  </a:lnTo>
                  <a:lnTo>
                    <a:pt x="61576" y="1003754"/>
                  </a:lnTo>
                  <a:lnTo>
                    <a:pt x="61189" y="1003602"/>
                  </a:lnTo>
                  <a:lnTo>
                    <a:pt x="61112" y="1003256"/>
                  </a:lnTo>
                  <a:lnTo>
                    <a:pt x="60958" y="1002982"/>
                  </a:lnTo>
                  <a:lnTo>
                    <a:pt x="60610" y="1002910"/>
                  </a:lnTo>
                  <a:lnTo>
                    <a:pt x="60611" y="1002520"/>
                  </a:lnTo>
                  <a:lnTo>
                    <a:pt x="60572" y="1002216"/>
                  </a:lnTo>
                  <a:lnTo>
                    <a:pt x="60572" y="1001907"/>
                  </a:lnTo>
                  <a:lnTo>
                    <a:pt x="60572" y="1001403"/>
                  </a:lnTo>
                  <a:lnTo>
                    <a:pt x="60572" y="1001056"/>
                  </a:lnTo>
                  <a:lnTo>
                    <a:pt x="60534" y="1000747"/>
                  </a:lnTo>
                  <a:lnTo>
                    <a:pt x="60534" y="1000364"/>
                  </a:lnTo>
                  <a:lnTo>
                    <a:pt x="60456" y="999902"/>
                  </a:lnTo>
                  <a:lnTo>
                    <a:pt x="60341" y="999513"/>
                  </a:lnTo>
                  <a:lnTo>
                    <a:pt x="60187" y="999052"/>
                  </a:lnTo>
                  <a:lnTo>
                    <a:pt x="59993" y="998705"/>
                  </a:lnTo>
                  <a:lnTo>
                    <a:pt x="59877" y="998359"/>
                  </a:lnTo>
                  <a:lnTo>
                    <a:pt x="59762" y="997970"/>
                  </a:lnTo>
                  <a:lnTo>
                    <a:pt x="59530" y="997545"/>
                  </a:lnTo>
                  <a:lnTo>
                    <a:pt x="59414" y="997235"/>
                  </a:lnTo>
                  <a:lnTo>
                    <a:pt x="59259" y="996816"/>
                  </a:lnTo>
                  <a:lnTo>
                    <a:pt x="59105" y="996506"/>
                  </a:lnTo>
                  <a:lnTo>
                    <a:pt x="58951" y="996159"/>
                  </a:lnTo>
                  <a:lnTo>
                    <a:pt x="58835" y="995850"/>
                  </a:lnTo>
                  <a:lnTo>
                    <a:pt x="58681" y="995461"/>
                  </a:lnTo>
                  <a:lnTo>
                    <a:pt x="58371" y="995078"/>
                  </a:lnTo>
                  <a:lnTo>
                    <a:pt x="57985" y="994847"/>
                  </a:lnTo>
                  <a:lnTo>
                    <a:pt x="57676" y="994769"/>
                  </a:lnTo>
                  <a:lnTo>
                    <a:pt x="57328" y="994696"/>
                  </a:lnTo>
                  <a:lnTo>
                    <a:pt x="57058" y="994538"/>
                  </a:lnTo>
                  <a:lnTo>
                    <a:pt x="56710" y="994465"/>
                  </a:lnTo>
                  <a:lnTo>
                    <a:pt x="56400" y="994306"/>
                  </a:lnTo>
                  <a:lnTo>
                    <a:pt x="56092" y="994039"/>
                  </a:lnTo>
                  <a:lnTo>
                    <a:pt x="55859" y="993577"/>
                  </a:lnTo>
                  <a:lnTo>
                    <a:pt x="55705" y="993231"/>
                  </a:lnTo>
                  <a:lnTo>
                    <a:pt x="55589" y="992879"/>
                  </a:lnTo>
                  <a:lnTo>
                    <a:pt x="55551" y="992532"/>
                  </a:lnTo>
                  <a:lnTo>
                    <a:pt x="55397" y="992107"/>
                  </a:lnTo>
                  <a:lnTo>
                    <a:pt x="55397" y="991761"/>
                  </a:lnTo>
                  <a:lnTo>
                    <a:pt x="55319" y="991457"/>
                  </a:lnTo>
                  <a:lnTo>
                    <a:pt x="55203" y="991148"/>
                  </a:lnTo>
                  <a:lnTo>
                    <a:pt x="55204" y="990759"/>
                  </a:lnTo>
                  <a:lnTo>
                    <a:pt x="55204" y="990412"/>
                  </a:lnTo>
                  <a:lnTo>
                    <a:pt x="55205" y="989908"/>
                  </a:lnTo>
                  <a:lnTo>
                    <a:pt x="55127" y="989489"/>
                  </a:lnTo>
                  <a:lnTo>
                    <a:pt x="55011" y="989143"/>
                  </a:lnTo>
                  <a:lnTo>
                    <a:pt x="54741" y="988790"/>
                  </a:lnTo>
                  <a:lnTo>
                    <a:pt x="54315" y="988754"/>
                  </a:lnTo>
                  <a:lnTo>
                    <a:pt x="54200" y="988408"/>
                  </a:lnTo>
                  <a:lnTo>
                    <a:pt x="54084" y="988061"/>
                  </a:lnTo>
                  <a:lnTo>
                    <a:pt x="53852" y="987787"/>
                  </a:lnTo>
                  <a:lnTo>
                    <a:pt x="53504" y="987484"/>
                  </a:lnTo>
                  <a:lnTo>
                    <a:pt x="53466" y="987138"/>
                  </a:lnTo>
                  <a:lnTo>
                    <a:pt x="53659" y="986828"/>
                  </a:lnTo>
                  <a:lnTo>
                    <a:pt x="53814" y="986554"/>
                  </a:lnTo>
                  <a:lnTo>
                    <a:pt x="54123" y="986287"/>
                  </a:lnTo>
                  <a:lnTo>
                    <a:pt x="54278" y="986014"/>
                  </a:lnTo>
                  <a:lnTo>
                    <a:pt x="54510" y="985704"/>
                  </a:lnTo>
                  <a:lnTo>
                    <a:pt x="54471" y="985358"/>
                  </a:lnTo>
                  <a:lnTo>
                    <a:pt x="54355" y="984975"/>
                  </a:lnTo>
                  <a:lnTo>
                    <a:pt x="54201" y="984665"/>
                  </a:lnTo>
                  <a:lnTo>
                    <a:pt x="53930" y="984355"/>
                  </a:lnTo>
                  <a:lnTo>
                    <a:pt x="53699" y="984124"/>
                  </a:lnTo>
                  <a:lnTo>
                    <a:pt x="53390" y="983894"/>
                  </a:lnTo>
                  <a:lnTo>
                    <a:pt x="53080" y="983814"/>
                  </a:lnTo>
                  <a:lnTo>
                    <a:pt x="52694" y="983815"/>
                  </a:lnTo>
                  <a:lnTo>
                    <a:pt x="52191" y="983742"/>
                  </a:lnTo>
                  <a:lnTo>
                    <a:pt x="51921" y="983431"/>
                  </a:lnTo>
                  <a:lnTo>
                    <a:pt x="51651" y="983049"/>
                  </a:lnTo>
                  <a:lnTo>
                    <a:pt x="51535" y="982739"/>
                  </a:lnTo>
                  <a:lnTo>
                    <a:pt x="51149" y="982508"/>
                  </a:lnTo>
                  <a:lnTo>
                    <a:pt x="50801" y="982660"/>
                  </a:lnTo>
                  <a:lnTo>
                    <a:pt x="50453" y="982776"/>
                  </a:lnTo>
                  <a:lnTo>
                    <a:pt x="50144" y="982775"/>
                  </a:lnTo>
                  <a:lnTo>
                    <a:pt x="49873" y="982623"/>
                  </a:lnTo>
                  <a:lnTo>
                    <a:pt x="49603" y="982241"/>
                  </a:lnTo>
                  <a:lnTo>
                    <a:pt x="49525" y="981852"/>
                  </a:lnTo>
                  <a:lnTo>
                    <a:pt x="49178" y="981542"/>
                  </a:lnTo>
                  <a:lnTo>
                    <a:pt x="48869" y="981816"/>
                  </a:lnTo>
                  <a:lnTo>
                    <a:pt x="48715" y="982083"/>
                  </a:lnTo>
                  <a:lnTo>
                    <a:pt x="48367" y="982435"/>
                  </a:lnTo>
                  <a:lnTo>
                    <a:pt x="48057" y="982508"/>
                  </a:lnTo>
                  <a:lnTo>
                    <a:pt x="47748" y="982472"/>
                  </a:lnTo>
                  <a:lnTo>
                    <a:pt x="47593" y="982126"/>
                  </a:lnTo>
                  <a:lnTo>
                    <a:pt x="47517" y="981816"/>
                  </a:lnTo>
                  <a:lnTo>
                    <a:pt x="47323" y="981506"/>
                  </a:lnTo>
                  <a:lnTo>
                    <a:pt x="46976" y="981275"/>
                  </a:lnTo>
                  <a:lnTo>
                    <a:pt x="46590" y="981275"/>
                  </a:lnTo>
                  <a:lnTo>
                    <a:pt x="46087" y="981044"/>
                  </a:lnTo>
                  <a:lnTo>
                    <a:pt x="46203" y="980698"/>
                  </a:lnTo>
                  <a:lnTo>
                    <a:pt x="46280" y="980388"/>
                  </a:lnTo>
                  <a:lnTo>
                    <a:pt x="46357" y="980078"/>
                  </a:lnTo>
                  <a:lnTo>
                    <a:pt x="46551" y="979774"/>
                  </a:lnTo>
                  <a:lnTo>
                    <a:pt x="46628" y="979464"/>
                  </a:lnTo>
                  <a:lnTo>
                    <a:pt x="46783" y="979154"/>
                  </a:lnTo>
                  <a:lnTo>
                    <a:pt x="46976" y="978809"/>
                  </a:lnTo>
                  <a:lnTo>
                    <a:pt x="47131" y="978535"/>
                  </a:lnTo>
                  <a:lnTo>
                    <a:pt x="47286" y="978152"/>
                  </a:lnTo>
                  <a:lnTo>
                    <a:pt x="47440" y="977806"/>
                  </a:lnTo>
                  <a:lnTo>
                    <a:pt x="47595" y="977417"/>
                  </a:lnTo>
                  <a:lnTo>
                    <a:pt x="47749" y="977107"/>
                  </a:lnTo>
                  <a:lnTo>
                    <a:pt x="47904" y="976724"/>
                  </a:lnTo>
                  <a:lnTo>
                    <a:pt x="48059" y="976299"/>
                  </a:lnTo>
                  <a:lnTo>
                    <a:pt x="48175" y="975989"/>
                  </a:lnTo>
                  <a:lnTo>
                    <a:pt x="48252" y="975679"/>
                  </a:lnTo>
                  <a:lnTo>
                    <a:pt x="48407" y="975297"/>
                  </a:lnTo>
                  <a:lnTo>
                    <a:pt x="48523" y="974908"/>
                  </a:lnTo>
                  <a:lnTo>
                    <a:pt x="48561" y="974561"/>
                  </a:lnTo>
                  <a:lnTo>
                    <a:pt x="48639" y="974173"/>
                  </a:lnTo>
                  <a:lnTo>
                    <a:pt x="48639" y="973826"/>
                  </a:lnTo>
                  <a:lnTo>
                    <a:pt x="48755" y="973480"/>
                  </a:lnTo>
                  <a:lnTo>
                    <a:pt x="48871" y="973134"/>
                  </a:lnTo>
                  <a:lnTo>
                    <a:pt x="49026" y="972861"/>
                  </a:lnTo>
                  <a:lnTo>
                    <a:pt x="49335" y="972478"/>
                  </a:lnTo>
                  <a:lnTo>
                    <a:pt x="49490" y="972168"/>
                  </a:lnTo>
                  <a:lnTo>
                    <a:pt x="49683" y="971858"/>
                  </a:lnTo>
                  <a:lnTo>
                    <a:pt x="49954" y="971475"/>
                  </a:lnTo>
                  <a:lnTo>
                    <a:pt x="50185" y="971087"/>
                  </a:lnTo>
                  <a:lnTo>
                    <a:pt x="50417" y="970777"/>
                  </a:lnTo>
                  <a:lnTo>
                    <a:pt x="50688" y="970582"/>
                  </a:lnTo>
                  <a:lnTo>
                    <a:pt x="50920" y="970315"/>
                  </a:lnTo>
                  <a:lnTo>
                    <a:pt x="51306" y="969969"/>
                  </a:lnTo>
                  <a:lnTo>
                    <a:pt x="51577" y="969695"/>
                  </a:lnTo>
                  <a:lnTo>
                    <a:pt x="51847" y="969464"/>
                  </a:lnTo>
                  <a:lnTo>
                    <a:pt x="52118" y="969313"/>
                  </a:lnTo>
                  <a:lnTo>
                    <a:pt x="52350" y="969075"/>
                  </a:lnTo>
                  <a:lnTo>
                    <a:pt x="52698" y="968808"/>
                  </a:lnTo>
                  <a:lnTo>
                    <a:pt x="52891" y="968535"/>
                  </a:lnTo>
                  <a:lnTo>
                    <a:pt x="53123" y="968231"/>
                  </a:lnTo>
                  <a:lnTo>
                    <a:pt x="53278" y="967958"/>
                  </a:lnTo>
                  <a:lnTo>
                    <a:pt x="53355" y="967611"/>
                  </a:lnTo>
                  <a:lnTo>
                    <a:pt x="53510" y="967265"/>
                  </a:lnTo>
                  <a:lnTo>
                    <a:pt x="53626" y="966840"/>
                  </a:lnTo>
                  <a:lnTo>
                    <a:pt x="53846" y="966457"/>
                  </a:lnTo>
                  <a:lnTo>
                    <a:pt x="53921" y="964726"/>
                  </a:lnTo>
                  <a:lnTo>
                    <a:pt x="53663" y="963109"/>
                  </a:lnTo>
                  <a:lnTo>
                    <a:pt x="53988" y="961712"/>
                  </a:lnTo>
                  <a:lnTo>
                    <a:pt x="55128" y="960612"/>
                  </a:lnTo>
                  <a:lnTo>
                    <a:pt x="55869" y="958711"/>
                  </a:lnTo>
                  <a:lnTo>
                    <a:pt x="56741" y="957769"/>
                  </a:lnTo>
                  <a:lnTo>
                    <a:pt x="57964" y="957058"/>
                  </a:lnTo>
                  <a:lnTo>
                    <a:pt x="59051" y="955030"/>
                  </a:lnTo>
                  <a:lnTo>
                    <a:pt x="58997" y="954027"/>
                  </a:lnTo>
                  <a:lnTo>
                    <a:pt x="58987" y="953492"/>
                  </a:lnTo>
                  <a:lnTo>
                    <a:pt x="59057" y="952988"/>
                  </a:lnTo>
                  <a:lnTo>
                    <a:pt x="59127" y="952599"/>
                  </a:lnTo>
                  <a:lnTo>
                    <a:pt x="59238" y="952289"/>
                  </a:lnTo>
                  <a:lnTo>
                    <a:pt x="59113" y="951676"/>
                  </a:lnTo>
                  <a:lnTo>
                    <a:pt x="58222" y="951494"/>
                  </a:lnTo>
                  <a:lnTo>
                    <a:pt x="57680" y="951427"/>
                  </a:lnTo>
                  <a:lnTo>
                    <a:pt x="57099" y="951281"/>
                  </a:lnTo>
                  <a:lnTo>
                    <a:pt x="56788" y="951172"/>
                  </a:lnTo>
                  <a:lnTo>
                    <a:pt x="56323" y="951062"/>
                  </a:lnTo>
                  <a:lnTo>
                    <a:pt x="55858" y="950916"/>
                  </a:lnTo>
                  <a:lnTo>
                    <a:pt x="55507" y="950685"/>
                  </a:lnTo>
                  <a:lnTo>
                    <a:pt x="55232" y="950424"/>
                  </a:lnTo>
                  <a:lnTo>
                    <a:pt x="55299" y="949768"/>
                  </a:lnTo>
                  <a:lnTo>
                    <a:pt x="55869" y="949215"/>
                  </a:lnTo>
                  <a:lnTo>
                    <a:pt x="56175" y="949057"/>
                  </a:lnTo>
                  <a:lnTo>
                    <a:pt x="56673" y="948857"/>
                  </a:lnTo>
                  <a:lnTo>
                    <a:pt x="57095" y="948656"/>
                  </a:lnTo>
                  <a:lnTo>
                    <a:pt x="58015" y="948292"/>
                  </a:lnTo>
                  <a:lnTo>
                    <a:pt x="58591" y="948128"/>
                  </a:lnTo>
                  <a:lnTo>
                    <a:pt x="58938" y="948049"/>
                  </a:lnTo>
                  <a:lnTo>
                    <a:pt x="59626" y="947648"/>
                  </a:lnTo>
                  <a:lnTo>
                    <a:pt x="60009" y="947454"/>
                  </a:lnTo>
                  <a:lnTo>
                    <a:pt x="60312" y="947101"/>
                  </a:lnTo>
                  <a:lnTo>
                    <a:pt x="60875" y="946202"/>
                  </a:lnTo>
                  <a:lnTo>
                    <a:pt x="61143" y="946044"/>
                  </a:lnTo>
                  <a:lnTo>
                    <a:pt x="61720" y="945916"/>
                  </a:lnTo>
                  <a:lnTo>
                    <a:pt x="62068" y="945916"/>
                  </a:lnTo>
                  <a:lnTo>
                    <a:pt x="62414" y="945831"/>
                  </a:lnTo>
                  <a:lnTo>
                    <a:pt x="62681" y="945631"/>
                  </a:lnTo>
                  <a:lnTo>
                    <a:pt x="63022" y="945278"/>
                  </a:lnTo>
                  <a:lnTo>
                    <a:pt x="63132" y="944896"/>
                  </a:lnTo>
                  <a:lnTo>
                    <a:pt x="63276" y="944276"/>
                  </a:lnTo>
                  <a:lnTo>
                    <a:pt x="63616" y="943802"/>
                  </a:lnTo>
                  <a:lnTo>
                    <a:pt x="63996" y="943492"/>
                  </a:lnTo>
                  <a:lnTo>
                    <a:pt x="64264" y="943328"/>
                  </a:lnTo>
                  <a:lnTo>
                    <a:pt x="64674" y="942478"/>
                  </a:lnTo>
                  <a:lnTo>
                    <a:pt x="64668" y="942052"/>
                  </a:lnTo>
                  <a:lnTo>
                    <a:pt x="64542" y="941397"/>
                  </a:lnTo>
                  <a:lnTo>
                    <a:pt x="64536" y="941013"/>
                  </a:lnTo>
                  <a:lnTo>
                    <a:pt x="64680" y="940431"/>
                  </a:lnTo>
                  <a:lnTo>
                    <a:pt x="64791" y="940120"/>
                  </a:lnTo>
                  <a:lnTo>
                    <a:pt x="65134" y="939841"/>
                  </a:lnTo>
                  <a:lnTo>
                    <a:pt x="65514" y="939488"/>
                  </a:lnTo>
                  <a:lnTo>
                    <a:pt x="65896" y="939252"/>
                  </a:lnTo>
                  <a:lnTo>
                    <a:pt x="66470" y="938936"/>
                  </a:lnTo>
                  <a:lnTo>
                    <a:pt x="66619" y="938583"/>
                  </a:lnTo>
                  <a:lnTo>
                    <a:pt x="66959" y="938195"/>
                  </a:lnTo>
                  <a:lnTo>
                    <a:pt x="67491" y="937684"/>
                  </a:lnTo>
                  <a:lnTo>
                    <a:pt x="67798" y="937527"/>
                  </a:lnTo>
                  <a:lnTo>
                    <a:pt x="68141" y="937289"/>
                  </a:lnTo>
                  <a:lnTo>
                    <a:pt x="68831" y="936967"/>
                  </a:lnTo>
                  <a:lnTo>
                    <a:pt x="69410" y="936955"/>
                  </a:lnTo>
                  <a:lnTo>
                    <a:pt x="69797" y="937028"/>
                  </a:lnTo>
                  <a:lnTo>
                    <a:pt x="70181" y="936943"/>
                  </a:lnTo>
                  <a:lnTo>
                    <a:pt x="70601" y="936633"/>
                  </a:lnTo>
                  <a:lnTo>
                    <a:pt x="70746" y="936087"/>
                  </a:lnTo>
                  <a:lnTo>
                    <a:pt x="71314" y="935382"/>
                  </a:lnTo>
                  <a:lnTo>
                    <a:pt x="71734" y="935145"/>
                  </a:lnTo>
                  <a:lnTo>
                    <a:pt x="72156" y="934944"/>
                  </a:lnTo>
                  <a:lnTo>
                    <a:pt x="72689" y="934513"/>
                  </a:lnTo>
                  <a:lnTo>
                    <a:pt x="73071" y="934239"/>
                  </a:lnTo>
                  <a:lnTo>
                    <a:pt x="73454" y="934075"/>
                  </a:lnTo>
                  <a:lnTo>
                    <a:pt x="74027" y="933717"/>
                  </a:lnTo>
                  <a:lnTo>
                    <a:pt x="74331" y="933407"/>
                  </a:lnTo>
                  <a:lnTo>
                    <a:pt x="74633" y="932976"/>
                  </a:lnTo>
                  <a:lnTo>
                    <a:pt x="75305" y="931579"/>
                  </a:lnTo>
                  <a:lnTo>
                    <a:pt x="75487" y="930959"/>
                  </a:lnTo>
                  <a:lnTo>
                    <a:pt x="75636" y="930607"/>
                  </a:lnTo>
                  <a:lnTo>
                    <a:pt x="75629" y="930181"/>
                  </a:lnTo>
                  <a:lnTo>
                    <a:pt x="75738" y="929756"/>
                  </a:lnTo>
                  <a:lnTo>
                    <a:pt x="75731" y="929294"/>
                  </a:lnTo>
                  <a:lnTo>
                    <a:pt x="75838" y="928790"/>
                  </a:lnTo>
                  <a:lnTo>
                    <a:pt x="76253" y="928201"/>
                  </a:lnTo>
                  <a:lnTo>
                    <a:pt x="76788" y="927885"/>
                  </a:lnTo>
                  <a:lnTo>
                    <a:pt x="77287" y="927721"/>
                  </a:lnTo>
                  <a:lnTo>
                    <a:pt x="77666" y="927296"/>
                  </a:lnTo>
                  <a:lnTo>
                    <a:pt x="77816" y="926979"/>
                  </a:lnTo>
                  <a:lnTo>
                    <a:pt x="77961" y="926439"/>
                  </a:lnTo>
                  <a:lnTo>
                    <a:pt x="78142" y="925668"/>
                  </a:lnTo>
                  <a:lnTo>
                    <a:pt x="78244" y="924853"/>
                  </a:lnTo>
                  <a:lnTo>
                    <a:pt x="78231" y="924002"/>
                  </a:lnTo>
                  <a:lnTo>
                    <a:pt x="78063" y="923195"/>
                  </a:lnTo>
                  <a:lnTo>
                    <a:pt x="78014" y="922581"/>
                  </a:lnTo>
                  <a:lnTo>
                    <a:pt x="78002" y="921809"/>
                  </a:lnTo>
                  <a:lnTo>
                    <a:pt x="77913" y="921111"/>
                  </a:lnTo>
                  <a:lnTo>
                    <a:pt x="77863" y="920382"/>
                  </a:lnTo>
                  <a:lnTo>
                    <a:pt x="77692" y="919379"/>
                  </a:lnTo>
                  <a:lnTo>
                    <a:pt x="77450" y="918729"/>
                  </a:lnTo>
                  <a:lnTo>
                    <a:pt x="77365" y="918267"/>
                  </a:lnTo>
                  <a:lnTo>
                    <a:pt x="77318" y="917726"/>
                  </a:lnTo>
                  <a:lnTo>
                    <a:pt x="77234" y="917381"/>
                  </a:lnTo>
                  <a:lnTo>
                    <a:pt x="77035" y="916919"/>
                  </a:lnTo>
                  <a:lnTo>
                    <a:pt x="76798" y="916651"/>
                  </a:lnTo>
                  <a:lnTo>
                    <a:pt x="76482" y="916159"/>
                  </a:lnTo>
                  <a:lnTo>
                    <a:pt x="76283" y="915777"/>
                  </a:lnTo>
                  <a:lnTo>
                    <a:pt x="76084" y="915430"/>
                  </a:lnTo>
                  <a:lnTo>
                    <a:pt x="75843" y="914895"/>
                  </a:lnTo>
                  <a:lnTo>
                    <a:pt x="75325" y="913820"/>
                  </a:lnTo>
                  <a:lnTo>
                    <a:pt x="75045" y="913206"/>
                  </a:lnTo>
                  <a:lnTo>
                    <a:pt x="74768" y="912787"/>
                  </a:lnTo>
                  <a:lnTo>
                    <a:pt x="74528" y="912289"/>
                  </a:lnTo>
                  <a:lnTo>
                    <a:pt x="74330" y="911985"/>
                  </a:lnTo>
                  <a:lnTo>
                    <a:pt x="73853" y="911141"/>
                  </a:lnTo>
                  <a:lnTo>
                    <a:pt x="73459" y="910686"/>
                  </a:lnTo>
                  <a:lnTo>
                    <a:pt x="72873" y="910230"/>
                  </a:lnTo>
                  <a:lnTo>
                    <a:pt x="72523" y="910084"/>
                  </a:lnTo>
                  <a:lnTo>
                    <a:pt x="72137" y="910047"/>
                  </a:lnTo>
                  <a:lnTo>
                    <a:pt x="71745" y="909671"/>
                  </a:lnTo>
                  <a:lnTo>
                    <a:pt x="71584" y="909324"/>
                  </a:lnTo>
                  <a:lnTo>
                    <a:pt x="71464" y="909020"/>
                  </a:lnTo>
                  <a:lnTo>
                    <a:pt x="71000" y="908948"/>
                  </a:lnTo>
                  <a:lnTo>
                    <a:pt x="70421" y="908960"/>
                  </a:lnTo>
                  <a:lnTo>
                    <a:pt x="70147" y="908729"/>
                  </a:lnTo>
                  <a:lnTo>
                    <a:pt x="69403" y="908049"/>
                  </a:lnTo>
                  <a:lnTo>
                    <a:pt x="69051" y="907745"/>
                  </a:lnTo>
                  <a:lnTo>
                    <a:pt x="68812" y="907362"/>
                  </a:lnTo>
                  <a:lnTo>
                    <a:pt x="68650" y="906821"/>
                  </a:lnTo>
                  <a:lnTo>
                    <a:pt x="68525" y="906287"/>
                  </a:lnTo>
                  <a:lnTo>
                    <a:pt x="68510" y="905357"/>
                  </a:lnTo>
                  <a:lnTo>
                    <a:pt x="68621" y="905047"/>
                  </a:lnTo>
                  <a:lnTo>
                    <a:pt x="68691" y="904622"/>
                  </a:lnTo>
                  <a:lnTo>
                    <a:pt x="68917" y="904270"/>
                  </a:lnTo>
                  <a:lnTo>
                    <a:pt x="69489" y="903838"/>
                  </a:lnTo>
                  <a:lnTo>
                    <a:pt x="69755" y="903601"/>
                  </a:lnTo>
                  <a:lnTo>
                    <a:pt x="70480" y="903049"/>
                  </a:lnTo>
                  <a:lnTo>
                    <a:pt x="70935" y="902617"/>
                  </a:lnTo>
                  <a:lnTo>
                    <a:pt x="71238" y="902228"/>
                  </a:lnTo>
                  <a:lnTo>
                    <a:pt x="71420" y="901566"/>
                  </a:lnTo>
                  <a:lnTo>
                    <a:pt x="71478" y="900412"/>
                  </a:lnTo>
                  <a:lnTo>
                    <a:pt x="71462" y="899410"/>
                  </a:lnTo>
                  <a:lnTo>
                    <a:pt x="71147" y="898990"/>
                  </a:lnTo>
                  <a:lnTo>
                    <a:pt x="70874" y="898838"/>
                  </a:lnTo>
                  <a:lnTo>
                    <a:pt x="70102" y="898850"/>
                  </a:lnTo>
                  <a:lnTo>
                    <a:pt x="69527" y="899051"/>
                  </a:lnTo>
                  <a:lnTo>
                    <a:pt x="69024" y="898942"/>
                  </a:lnTo>
                  <a:lnTo>
                    <a:pt x="68787" y="898717"/>
                  </a:lnTo>
                  <a:lnTo>
                    <a:pt x="68891" y="897945"/>
                  </a:lnTo>
                  <a:lnTo>
                    <a:pt x="69156" y="897593"/>
                  </a:lnTo>
                  <a:lnTo>
                    <a:pt x="69497" y="897241"/>
                  </a:lnTo>
                  <a:lnTo>
                    <a:pt x="69837" y="896767"/>
                  </a:lnTo>
                  <a:lnTo>
                    <a:pt x="70061" y="896305"/>
                  </a:lnTo>
                  <a:lnTo>
                    <a:pt x="70171" y="895953"/>
                  </a:lnTo>
                  <a:lnTo>
                    <a:pt x="70282" y="895643"/>
                  </a:lnTo>
                  <a:lnTo>
                    <a:pt x="70549" y="895448"/>
                  </a:lnTo>
                  <a:lnTo>
                    <a:pt x="70850" y="894980"/>
                  </a:lnTo>
                  <a:lnTo>
                    <a:pt x="70916" y="894282"/>
                  </a:lnTo>
                  <a:lnTo>
                    <a:pt x="71103" y="893929"/>
                  </a:lnTo>
                  <a:lnTo>
                    <a:pt x="71406" y="893577"/>
                  </a:lnTo>
                  <a:lnTo>
                    <a:pt x="71894" y="892763"/>
                  </a:lnTo>
                  <a:lnTo>
                    <a:pt x="71966" y="892411"/>
                  </a:lnTo>
                  <a:lnTo>
                    <a:pt x="71958" y="891949"/>
                  </a:lnTo>
                  <a:lnTo>
                    <a:pt x="71796" y="891451"/>
                  </a:lnTo>
                  <a:lnTo>
                    <a:pt x="71598" y="891105"/>
                  </a:lnTo>
                  <a:lnTo>
                    <a:pt x="71438" y="890758"/>
                  </a:lnTo>
                  <a:lnTo>
                    <a:pt x="71278" y="890491"/>
                  </a:lnTo>
                  <a:lnTo>
                    <a:pt x="71192" y="889914"/>
                  </a:lnTo>
                  <a:lnTo>
                    <a:pt x="71164" y="888219"/>
                  </a:lnTo>
                  <a:lnTo>
                    <a:pt x="70791" y="886603"/>
                  </a:lnTo>
                  <a:lnTo>
                    <a:pt x="70631" y="886256"/>
                  </a:lnTo>
                  <a:lnTo>
                    <a:pt x="70472" y="885989"/>
                  </a:lnTo>
                  <a:lnTo>
                    <a:pt x="69922" y="885382"/>
                  </a:lnTo>
                  <a:lnTo>
                    <a:pt x="69648" y="885157"/>
                  </a:lnTo>
                  <a:lnTo>
                    <a:pt x="69097" y="884506"/>
                  </a:lnTo>
                  <a:lnTo>
                    <a:pt x="68187" y="883091"/>
                  </a:lnTo>
                  <a:lnTo>
                    <a:pt x="67820" y="881864"/>
                  </a:lnTo>
                  <a:lnTo>
                    <a:pt x="67964" y="881244"/>
                  </a:lnTo>
                  <a:lnTo>
                    <a:pt x="68071" y="880703"/>
                  </a:lnTo>
                  <a:lnTo>
                    <a:pt x="68062" y="880199"/>
                  </a:lnTo>
                  <a:lnTo>
                    <a:pt x="67897" y="879507"/>
                  </a:lnTo>
                  <a:lnTo>
                    <a:pt x="67653" y="878741"/>
                  </a:lnTo>
                  <a:lnTo>
                    <a:pt x="67413" y="878243"/>
                  </a:lnTo>
                  <a:lnTo>
                    <a:pt x="67214" y="877933"/>
                  </a:lnTo>
                  <a:lnTo>
                    <a:pt x="66900" y="877556"/>
                  </a:lnTo>
                  <a:lnTo>
                    <a:pt x="66587" y="877289"/>
                  </a:lnTo>
                  <a:lnTo>
                    <a:pt x="66389" y="877022"/>
                  </a:lnTo>
                  <a:lnTo>
                    <a:pt x="66075" y="876682"/>
                  </a:lnTo>
                  <a:lnTo>
                    <a:pt x="65801" y="876450"/>
                  </a:lnTo>
                  <a:lnTo>
                    <a:pt x="65642" y="876147"/>
                  </a:lnTo>
                  <a:lnTo>
                    <a:pt x="65481" y="875722"/>
                  </a:lnTo>
                  <a:lnTo>
                    <a:pt x="65280" y="875266"/>
                  </a:lnTo>
                  <a:lnTo>
                    <a:pt x="65159" y="874956"/>
                  </a:lnTo>
                  <a:lnTo>
                    <a:pt x="64767" y="874501"/>
                  </a:lnTo>
                  <a:lnTo>
                    <a:pt x="64450" y="874045"/>
                  </a:lnTo>
                  <a:lnTo>
                    <a:pt x="63977" y="873431"/>
                  </a:lnTo>
                  <a:lnTo>
                    <a:pt x="63349" y="872787"/>
                  </a:lnTo>
                  <a:lnTo>
                    <a:pt x="62957" y="872447"/>
                  </a:lnTo>
                  <a:lnTo>
                    <a:pt x="62565" y="872065"/>
                  </a:lnTo>
                  <a:lnTo>
                    <a:pt x="62175" y="871803"/>
                  </a:lnTo>
                  <a:lnTo>
                    <a:pt x="61669" y="871578"/>
                  </a:lnTo>
                  <a:lnTo>
                    <a:pt x="61204" y="871390"/>
                  </a:lnTo>
                  <a:lnTo>
                    <a:pt x="60815" y="871208"/>
                  </a:lnTo>
                  <a:lnTo>
                    <a:pt x="60346" y="870867"/>
                  </a:lnTo>
                  <a:lnTo>
                    <a:pt x="60033" y="870564"/>
                  </a:lnTo>
                  <a:lnTo>
                    <a:pt x="59873" y="870296"/>
                  </a:lnTo>
                  <a:lnTo>
                    <a:pt x="59788" y="869756"/>
                  </a:lnTo>
                  <a:lnTo>
                    <a:pt x="59770" y="868638"/>
                  </a:lnTo>
                  <a:lnTo>
                    <a:pt x="59684" y="868176"/>
                  </a:lnTo>
                  <a:lnTo>
                    <a:pt x="59129" y="867259"/>
                  </a:lnTo>
                  <a:lnTo>
                    <a:pt x="58381" y="866341"/>
                  </a:lnTo>
                  <a:lnTo>
                    <a:pt x="58065" y="865922"/>
                  </a:lnTo>
                  <a:lnTo>
                    <a:pt x="57791" y="865655"/>
                  </a:lnTo>
                  <a:lnTo>
                    <a:pt x="57317" y="865005"/>
                  </a:lnTo>
                  <a:lnTo>
                    <a:pt x="56838" y="864014"/>
                  </a:lnTo>
                  <a:lnTo>
                    <a:pt x="56252" y="863595"/>
                  </a:lnTo>
                  <a:lnTo>
                    <a:pt x="55626" y="863067"/>
                  </a:lnTo>
                  <a:lnTo>
                    <a:pt x="55156" y="862648"/>
                  </a:lnTo>
                  <a:lnTo>
                    <a:pt x="54570" y="862156"/>
                  </a:lnTo>
                  <a:lnTo>
                    <a:pt x="54099" y="861700"/>
                  </a:lnTo>
                  <a:lnTo>
                    <a:pt x="53707" y="861360"/>
                  </a:lnTo>
                  <a:lnTo>
                    <a:pt x="53236" y="860904"/>
                  </a:lnTo>
                  <a:lnTo>
                    <a:pt x="52884" y="860600"/>
                  </a:lnTo>
                  <a:lnTo>
                    <a:pt x="52454" y="860260"/>
                  </a:lnTo>
                  <a:lnTo>
                    <a:pt x="51982" y="859725"/>
                  </a:lnTo>
                  <a:lnTo>
                    <a:pt x="51592" y="859385"/>
                  </a:lnTo>
                  <a:lnTo>
                    <a:pt x="51121" y="858929"/>
                  </a:lnTo>
                  <a:lnTo>
                    <a:pt x="50729" y="858589"/>
                  </a:lnTo>
                  <a:lnTo>
                    <a:pt x="50416" y="858322"/>
                  </a:lnTo>
                  <a:lnTo>
                    <a:pt x="49322" y="857490"/>
                  </a:lnTo>
                  <a:lnTo>
                    <a:pt x="49046" y="857149"/>
                  </a:lnTo>
                  <a:lnTo>
                    <a:pt x="48732" y="856809"/>
                  </a:lnTo>
                  <a:lnTo>
                    <a:pt x="48497" y="856578"/>
                  </a:lnTo>
                  <a:lnTo>
                    <a:pt x="48223" y="856354"/>
                  </a:lnTo>
                  <a:lnTo>
                    <a:pt x="47868" y="855935"/>
                  </a:lnTo>
                  <a:lnTo>
                    <a:pt x="47517" y="855667"/>
                  </a:lnTo>
                  <a:lnTo>
                    <a:pt x="47204" y="855399"/>
                  </a:lnTo>
                  <a:lnTo>
                    <a:pt x="46736" y="855139"/>
                  </a:lnTo>
                  <a:lnTo>
                    <a:pt x="46230" y="854914"/>
                  </a:lnTo>
                  <a:lnTo>
                    <a:pt x="45846" y="854998"/>
                  </a:lnTo>
                  <a:lnTo>
                    <a:pt x="45427" y="855315"/>
                  </a:lnTo>
                  <a:lnTo>
                    <a:pt x="45082" y="855436"/>
                  </a:lnTo>
                  <a:lnTo>
                    <a:pt x="44694" y="855363"/>
                  </a:lnTo>
                  <a:lnTo>
                    <a:pt x="44379" y="854986"/>
                  </a:lnTo>
                  <a:lnTo>
                    <a:pt x="44330" y="854288"/>
                  </a:lnTo>
                  <a:lnTo>
                    <a:pt x="44477" y="853899"/>
                  </a:lnTo>
                  <a:lnTo>
                    <a:pt x="44627" y="853589"/>
                  </a:lnTo>
                  <a:lnTo>
                    <a:pt x="44617" y="853012"/>
                  </a:lnTo>
                  <a:lnTo>
                    <a:pt x="44339" y="852514"/>
                  </a:lnTo>
                  <a:lnTo>
                    <a:pt x="44024" y="852131"/>
                  </a:lnTo>
                  <a:lnTo>
                    <a:pt x="43589" y="851523"/>
                  </a:lnTo>
                  <a:lnTo>
                    <a:pt x="43429" y="851140"/>
                  </a:lnTo>
                  <a:lnTo>
                    <a:pt x="43270" y="850831"/>
                  </a:lnTo>
                  <a:lnTo>
                    <a:pt x="43111" y="850564"/>
                  </a:lnTo>
                  <a:lnTo>
                    <a:pt x="42836" y="850223"/>
                  </a:lnTo>
                  <a:lnTo>
                    <a:pt x="42523" y="850035"/>
                  </a:lnTo>
                  <a:lnTo>
                    <a:pt x="41973" y="849385"/>
                  </a:lnTo>
                  <a:lnTo>
                    <a:pt x="41616" y="848814"/>
                  </a:lnTo>
                  <a:lnTo>
                    <a:pt x="41455" y="848389"/>
                  </a:lnTo>
                  <a:lnTo>
                    <a:pt x="41025" y="848091"/>
                  </a:lnTo>
                  <a:lnTo>
                    <a:pt x="40714" y="847939"/>
                  </a:lnTo>
                  <a:lnTo>
                    <a:pt x="40438" y="847599"/>
                  </a:lnTo>
                  <a:lnTo>
                    <a:pt x="40544" y="846979"/>
                  </a:lnTo>
                  <a:lnTo>
                    <a:pt x="40500" y="846633"/>
                  </a:lnTo>
                  <a:lnTo>
                    <a:pt x="40185" y="846287"/>
                  </a:lnTo>
                  <a:lnTo>
                    <a:pt x="39840" y="846408"/>
                  </a:lnTo>
                  <a:lnTo>
                    <a:pt x="39417" y="846456"/>
                  </a:lnTo>
                  <a:lnTo>
                    <a:pt x="39287" y="845648"/>
                  </a:lnTo>
                  <a:lnTo>
                    <a:pt x="39013" y="845381"/>
                  </a:lnTo>
                  <a:lnTo>
                    <a:pt x="38740" y="845229"/>
                  </a:lnTo>
                  <a:lnTo>
                    <a:pt x="38077" y="844780"/>
                  </a:lnTo>
                  <a:lnTo>
                    <a:pt x="37763" y="844476"/>
                  </a:lnTo>
                  <a:lnTo>
                    <a:pt x="37449" y="844130"/>
                  </a:lnTo>
                  <a:lnTo>
                    <a:pt x="37172" y="843790"/>
                  </a:lnTo>
                  <a:lnTo>
                    <a:pt x="36825" y="843717"/>
                  </a:lnTo>
                  <a:lnTo>
                    <a:pt x="36478" y="843801"/>
                  </a:lnTo>
                  <a:lnTo>
                    <a:pt x="35941" y="843959"/>
                  </a:lnTo>
                  <a:lnTo>
                    <a:pt x="35401" y="844051"/>
                  </a:lnTo>
                  <a:lnTo>
                    <a:pt x="35012" y="843783"/>
                  </a:lnTo>
                  <a:lnTo>
                    <a:pt x="34927" y="843358"/>
                  </a:lnTo>
                  <a:lnTo>
                    <a:pt x="34995" y="842781"/>
                  </a:lnTo>
                  <a:lnTo>
                    <a:pt x="34990" y="842435"/>
                  </a:lnTo>
                  <a:lnTo>
                    <a:pt x="34907" y="842125"/>
                  </a:lnTo>
                  <a:lnTo>
                    <a:pt x="34635" y="841979"/>
                  </a:lnTo>
                  <a:lnTo>
                    <a:pt x="34254" y="842332"/>
                  </a:lnTo>
                  <a:lnTo>
                    <a:pt x="33832" y="842453"/>
                  </a:lnTo>
                  <a:lnTo>
                    <a:pt x="33329" y="842380"/>
                  </a:lnTo>
                  <a:lnTo>
                    <a:pt x="33167" y="841924"/>
                  </a:lnTo>
                  <a:lnTo>
                    <a:pt x="33351" y="841377"/>
                  </a:lnTo>
                  <a:lnTo>
                    <a:pt x="33347" y="841068"/>
                  </a:lnTo>
                  <a:lnTo>
                    <a:pt x="32912" y="840460"/>
                  </a:lnTo>
                  <a:lnTo>
                    <a:pt x="32563" y="840387"/>
                  </a:lnTo>
                  <a:lnTo>
                    <a:pt x="32296" y="840545"/>
                  </a:lnTo>
                  <a:lnTo>
                    <a:pt x="31949" y="840588"/>
                  </a:lnTo>
                  <a:lnTo>
                    <a:pt x="31638" y="840406"/>
                  </a:lnTo>
                  <a:lnTo>
                    <a:pt x="31020" y="840412"/>
                  </a:lnTo>
                  <a:lnTo>
                    <a:pt x="30714" y="840570"/>
                  </a:lnTo>
                  <a:lnTo>
                    <a:pt x="30251" y="840582"/>
                  </a:lnTo>
                  <a:lnTo>
                    <a:pt x="29901" y="840430"/>
                  </a:lnTo>
                  <a:lnTo>
                    <a:pt x="29282" y="840363"/>
                  </a:lnTo>
                  <a:lnTo>
                    <a:pt x="28779" y="840253"/>
                  </a:lnTo>
                  <a:lnTo>
                    <a:pt x="28617" y="839792"/>
                  </a:lnTo>
                  <a:lnTo>
                    <a:pt x="28493" y="839330"/>
                  </a:lnTo>
                  <a:lnTo>
                    <a:pt x="28143" y="839105"/>
                  </a:lnTo>
                  <a:lnTo>
                    <a:pt x="27756" y="839038"/>
                  </a:lnTo>
                  <a:lnTo>
                    <a:pt x="26511" y="838437"/>
                  </a:lnTo>
                  <a:lnTo>
                    <a:pt x="26009" y="838444"/>
                  </a:lnTo>
                  <a:lnTo>
                    <a:pt x="25626" y="838571"/>
                  </a:lnTo>
                  <a:lnTo>
                    <a:pt x="25280" y="838729"/>
                  </a:lnTo>
                  <a:lnTo>
                    <a:pt x="24893" y="838656"/>
                  </a:lnTo>
                  <a:lnTo>
                    <a:pt x="24769" y="838121"/>
                  </a:lnTo>
                  <a:lnTo>
                    <a:pt x="24918" y="837769"/>
                  </a:lnTo>
                  <a:lnTo>
                    <a:pt x="25261" y="837532"/>
                  </a:lnTo>
                  <a:lnTo>
                    <a:pt x="25758" y="837252"/>
                  </a:lnTo>
                  <a:lnTo>
                    <a:pt x="26066" y="837173"/>
                  </a:lnTo>
                  <a:lnTo>
                    <a:pt x="26566" y="837088"/>
                  </a:lnTo>
                  <a:lnTo>
                    <a:pt x="26970" y="837079"/>
                  </a:lnTo>
                  <a:lnTo>
                    <a:pt x="27184" y="837076"/>
                  </a:lnTo>
                  <a:lnTo>
                    <a:pt x="27645" y="836954"/>
                  </a:lnTo>
                  <a:lnTo>
                    <a:pt x="28066" y="836754"/>
                  </a:lnTo>
                  <a:lnTo>
                    <a:pt x="28410" y="836554"/>
                  </a:lnTo>
                  <a:lnTo>
                    <a:pt x="28868" y="836238"/>
                  </a:lnTo>
                  <a:lnTo>
                    <a:pt x="29405" y="836037"/>
                  </a:lnTo>
                  <a:lnTo>
                    <a:pt x="29828" y="835916"/>
                  </a:lnTo>
                  <a:lnTo>
                    <a:pt x="30249" y="835752"/>
                  </a:lnTo>
                  <a:lnTo>
                    <a:pt x="31472" y="834998"/>
                  </a:lnTo>
                  <a:lnTo>
                    <a:pt x="31972" y="834841"/>
                  </a:lnTo>
                  <a:lnTo>
                    <a:pt x="32665" y="834792"/>
                  </a:lnTo>
                  <a:lnTo>
                    <a:pt x="33088" y="834707"/>
                  </a:lnTo>
                  <a:lnTo>
                    <a:pt x="33665" y="834543"/>
                  </a:lnTo>
                  <a:lnTo>
                    <a:pt x="34279" y="834336"/>
                  </a:lnTo>
                  <a:lnTo>
                    <a:pt x="34700" y="834142"/>
                  </a:lnTo>
                  <a:lnTo>
                    <a:pt x="35006" y="833978"/>
                  </a:lnTo>
                  <a:lnTo>
                    <a:pt x="35349" y="833668"/>
                  </a:lnTo>
                  <a:lnTo>
                    <a:pt x="35654" y="833431"/>
                  </a:lnTo>
                  <a:lnTo>
                    <a:pt x="35842" y="833115"/>
                  </a:lnTo>
                  <a:lnTo>
                    <a:pt x="35910" y="832575"/>
                  </a:lnTo>
                  <a:lnTo>
                    <a:pt x="35826" y="832191"/>
                  </a:lnTo>
                  <a:lnTo>
                    <a:pt x="35776" y="831457"/>
                  </a:lnTo>
                  <a:lnTo>
                    <a:pt x="36430" y="831335"/>
                  </a:lnTo>
                  <a:lnTo>
                    <a:pt x="36816" y="831329"/>
                  </a:lnTo>
                  <a:lnTo>
                    <a:pt x="37355" y="831202"/>
                  </a:lnTo>
                  <a:lnTo>
                    <a:pt x="37851" y="830885"/>
                  </a:lnTo>
                  <a:lnTo>
                    <a:pt x="38385" y="830527"/>
                  </a:lnTo>
                  <a:lnTo>
                    <a:pt x="38884" y="830327"/>
                  </a:lnTo>
                  <a:lnTo>
                    <a:pt x="39458" y="830011"/>
                  </a:lnTo>
                  <a:lnTo>
                    <a:pt x="39955" y="829774"/>
                  </a:lnTo>
                  <a:lnTo>
                    <a:pt x="40449" y="829264"/>
                  </a:lnTo>
                  <a:lnTo>
                    <a:pt x="40436" y="828492"/>
                  </a:lnTo>
                  <a:lnTo>
                    <a:pt x="40351" y="827988"/>
                  </a:lnTo>
                  <a:lnTo>
                    <a:pt x="40228" y="827568"/>
                  </a:lnTo>
                  <a:lnTo>
                    <a:pt x="40222" y="827180"/>
                  </a:lnTo>
                  <a:lnTo>
                    <a:pt x="40292" y="826718"/>
                  </a:lnTo>
                  <a:lnTo>
                    <a:pt x="40285" y="826256"/>
                  </a:lnTo>
                  <a:lnTo>
                    <a:pt x="40201" y="825867"/>
                  </a:lnTo>
                  <a:lnTo>
                    <a:pt x="39658" y="825685"/>
                  </a:lnTo>
                  <a:lnTo>
                    <a:pt x="39227" y="825308"/>
                  </a:lnTo>
                  <a:lnTo>
                    <a:pt x="39067" y="824999"/>
                  </a:lnTo>
                  <a:lnTo>
                    <a:pt x="38945" y="824537"/>
                  </a:lnTo>
                  <a:lnTo>
                    <a:pt x="38893" y="823765"/>
                  </a:lnTo>
                  <a:lnTo>
                    <a:pt x="38875" y="822648"/>
                  </a:lnTo>
                  <a:lnTo>
                    <a:pt x="38754" y="822301"/>
                  </a:lnTo>
                  <a:lnTo>
                    <a:pt x="38666" y="821687"/>
                  </a:lnTo>
                  <a:lnTo>
                    <a:pt x="38657" y="821067"/>
                  </a:lnTo>
                  <a:lnTo>
                    <a:pt x="38762" y="820448"/>
                  </a:lnTo>
                  <a:lnTo>
                    <a:pt x="38755" y="820065"/>
                  </a:lnTo>
                  <a:lnTo>
                    <a:pt x="38707" y="819446"/>
                  </a:lnTo>
                  <a:lnTo>
                    <a:pt x="38544" y="818911"/>
                  </a:lnTo>
                  <a:lnTo>
                    <a:pt x="38460" y="818522"/>
                  </a:lnTo>
                  <a:lnTo>
                    <a:pt x="38259" y="817951"/>
                  </a:lnTo>
                  <a:lnTo>
                    <a:pt x="38134" y="817490"/>
                  </a:lnTo>
                  <a:lnTo>
                    <a:pt x="37856" y="816949"/>
                  </a:lnTo>
                  <a:lnTo>
                    <a:pt x="37657" y="816609"/>
                  </a:lnTo>
                  <a:lnTo>
                    <a:pt x="37497" y="816262"/>
                  </a:lnTo>
                  <a:lnTo>
                    <a:pt x="37262" y="816037"/>
                  </a:lnTo>
                  <a:lnTo>
                    <a:pt x="36794" y="815733"/>
                  </a:lnTo>
                  <a:lnTo>
                    <a:pt x="36328" y="815545"/>
                  </a:lnTo>
                  <a:lnTo>
                    <a:pt x="36052" y="815241"/>
                  </a:lnTo>
                  <a:lnTo>
                    <a:pt x="35814" y="814786"/>
                  </a:lnTo>
                  <a:lnTo>
                    <a:pt x="35692" y="814440"/>
                  </a:lnTo>
                  <a:lnTo>
                    <a:pt x="35332" y="813631"/>
                  </a:lnTo>
                  <a:lnTo>
                    <a:pt x="35168" y="813054"/>
                  </a:lnTo>
                  <a:lnTo>
                    <a:pt x="35235" y="812441"/>
                  </a:lnTo>
                  <a:lnTo>
                    <a:pt x="35386" y="812167"/>
                  </a:lnTo>
                  <a:lnTo>
                    <a:pt x="35568" y="811505"/>
                  </a:lnTo>
                  <a:lnTo>
                    <a:pt x="35289" y="811007"/>
                  </a:lnTo>
                  <a:lnTo>
                    <a:pt x="35127" y="810551"/>
                  </a:lnTo>
                  <a:lnTo>
                    <a:pt x="35002" y="809974"/>
                  </a:lnTo>
                  <a:lnTo>
                    <a:pt x="34966" y="807775"/>
                  </a:lnTo>
                  <a:lnTo>
                    <a:pt x="34804" y="807271"/>
                  </a:lnTo>
                  <a:lnTo>
                    <a:pt x="34722" y="806967"/>
                  </a:lnTo>
                  <a:lnTo>
                    <a:pt x="34482" y="806505"/>
                  </a:lnTo>
                  <a:lnTo>
                    <a:pt x="34161" y="805740"/>
                  </a:lnTo>
                  <a:lnTo>
                    <a:pt x="33885" y="805320"/>
                  </a:lnTo>
                  <a:lnTo>
                    <a:pt x="33534" y="805096"/>
                  </a:lnTo>
                  <a:lnTo>
                    <a:pt x="33145" y="804980"/>
                  </a:lnTo>
                  <a:lnTo>
                    <a:pt x="32833" y="804755"/>
                  </a:lnTo>
                  <a:lnTo>
                    <a:pt x="32750" y="804336"/>
                  </a:lnTo>
                  <a:lnTo>
                    <a:pt x="32857" y="803869"/>
                  </a:lnTo>
                  <a:lnTo>
                    <a:pt x="33004" y="803401"/>
                  </a:lnTo>
                  <a:lnTo>
                    <a:pt x="32997" y="802975"/>
                  </a:lnTo>
                  <a:lnTo>
                    <a:pt x="32756" y="802362"/>
                  </a:lnTo>
                  <a:lnTo>
                    <a:pt x="32516" y="801906"/>
                  </a:lnTo>
                  <a:lnTo>
                    <a:pt x="32319" y="801602"/>
                  </a:lnTo>
                  <a:lnTo>
                    <a:pt x="31964" y="801141"/>
                  </a:lnTo>
                  <a:lnTo>
                    <a:pt x="31688" y="800758"/>
                  </a:lnTo>
                  <a:lnTo>
                    <a:pt x="31333" y="800338"/>
                  </a:lnTo>
                  <a:lnTo>
                    <a:pt x="31174" y="800035"/>
                  </a:lnTo>
                  <a:lnTo>
                    <a:pt x="31323" y="799682"/>
                  </a:lnTo>
                  <a:lnTo>
                    <a:pt x="31312" y="799027"/>
                  </a:lnTo>
                  <a:lnTo>
                    <a:pt x="31266" y="798607"/>
                  </a:lnTo>
                  <a:lnTo>
                    <a:pt x="31491" y="798176"/>
                  </a:lnTo>
                  <a:lnTo>
                    <a:pt x="32024" y="797708"/>
                  </a:lnTo>
                  <a:lnTo>
                    <a:pt x="32517" y="797198"/>
                  </a:lnTo>
                  <a:lnTo>
                    <a:pt x="32738" y="796499"/>
                  </a:lnTo>
                  <a:lnTo>
                    <a:pt x="32924" y="796110"/>
                  </a:lnTo>
                  <a:lnTo>
                    <a:pt x="33112" y="795837"/>
                  </a:lnTo>
                  <a:lnTo>
                    <a:pt x="33768" y="795745"/>
                  </a:lnTo>
                  <a:lnTo>
                    <a:pt x="34228" y="795588"/>
                  </a:lnTo>
                  <a:lnTo>
                    <a:pt x="34536" y="795502"/>
                  </a:lnTo>
                  <a:lnTo>
                    <a:pt x="35070" y="795108"/>
                  </a:lnTo>
                  <a:lnTo>
                    <a:pt x="35485" y="794561"/>
                  </a:lnTo>
                  <a:lnTo>
                    <a:pt x="35788" y="794251"/>
                  </a:lnTo>
                  <a:lnTo>
                    <a:pt x="36210" y="794087"/>
                  </a:lnTo>
                  <a:lnTo>
                    <a:pt x="36716" y="794312"/>
                  </a:lnTo>
                  <a:lnTo>
                    <a:pt x="37373" y="794342"/>
                  </a:lnTo>
                  <a:lnTo>
                    <a:pt x="37756" y="794178"/>
                  </a:lnTo>
                  <a:lnTo>
                    <a:pt x="38059" y="793826"/>
                  </a:lnTo>
                  <a:lnTo>
                    <a:pt x="38480" y="793589"/>
                  </a:lnTo>
                  <a:lnTo>
                    <a:pt x="39015" y="793309"/>
                  </a:lnTo>
                  <a:lnTo>
                    <a:pt x="39473" y="792957"/>
                  </a:lnTo>
                  <a:lnTo>
                    <a:pt x="40115" y="792095"/>
                  </a:lnTo>
                  <a:lnTo>
                    <a:pt x="40454" y="791548"/>
                  </a:lnTo>
                  <a:lnTo>
                    <a:pt x="40903" y="790733"/>
                  </a:lnTo>
                  <a:lnTo>
                    <a:pt x="41122" y="789919"/>
                  </a:lnTo>
                  <a:lnTo>
                    <a:pt x="41228" y="789336"/>
                  </a:lnTo>
                  <a:lnTo>
                    <a:pt x="41295" y="788759"/>
                  </a:lnTo>
                  <a:lnTo>
                    <a:pt x="41321" y="787988"/>
                  </a:lnTo>
                  <a:lnTo>
                    <a:pt x="41307" y="787101"/>
                  </a:lnTo>
                  <a:lnTo>
                    <a:pt x="41140" y="786292"/>
                  </a:lnTo>
                  <a:lnTo>
                    <a:pt x="40938" y="785752"/>
                  </a:lnTo>
                  <a:lnTo>
                    <a:pt x="40306" y="784834"/>
                  </a:lnTo>
                  <a:lnTo>
                    <a:pt x="39795" y="784263"/>
                  </a:lnTo>
                  <a:lnTo>
                    <a:pt x="39402" y="783850"/>
                  </a:lnTo>
                  <a:lnTo>
                    <a:pt x="38777" y="783394"/>
                  </a:lnTo>
                  <a:lnTo>
                    <a:pt x="38156" y="783170"/>
                  </a:lnTo>
                  <a:lnTo>
                    <a:pt x="37687" y="782829"/>
                  </a:lnTo>
                  <a:lnTo>
                    <a:pt x="37333" y="782374"/>
                  </a:lnTo>
                  <a:lnTo>
                    <a:pt x="37210" y="781955"/>
                  </a:lnTo>
                  <a:lnTo>
                    <a:pt x="37126" y="781566"/>
                  </a:lnTo>
                  <a:lnTo>
                    <a:pt x="36505" y="781305"/>
                  </a:lnTo>
                  <a:lnTo>
                    <a:pt x="35728" y="781013"/>
                  </a:lnTo>
                  <a:lnTo>
                    <a:pt x="35222" y="780788"/>
                  </a:lnTo>
                  <a:lnTo>
                    <a:pt x="34055" y="780229"/>
                  </a:lnTo>
                  <a:lnTo>
                    <a:pt x="33894" y="779804"/>
                  </a:lnTo>
                  <a:lnTo>
                    <a:pt x="33849" y="779421"/>
                  </a:lnTo>
                  <a:lnTo>
                    <a:pt x="33420" y="779118"/>
                  </a:lnTo>
                  <a:lnTo>
                    <a:pt x="33259" y="778735"/>
                  </a:lnTo>
                  <a:lnTo>
                    <a:pt x="33525" y="778461"/>
                  </a:lnTo>
                  <a:lnTo>
                    <a:pt x="33713" y="778109"/>
                  </a:lnTo>
                  <a:lnTo>
                    <a:pt x="33587" y="777495"/>
                  </a:lnTo>
                  <a:lnTo>
                    <a:pt x="33349" y="777149"/>
                  </a:lnTo>
                  <a:lnTo>
                    <a:pt x="33113" y="776882"/>
                  </a:lnTo>
                  <a:lnTo>
                    <a:pt x="32837" y="776542"/>
                  </a:lnTo>
                  <a:lnTo>
                    <a:pt x="32486" y="776274"/>
                  </a:lnTo>
                  <a:lnTo>
                    <a:pt x="32403" y="775928"/>
                  </a:lnTo>
                  <a:lnTo>
                    <a:pt x="32739" y="775230"/>
                  </a:lnTo>
                  <a:lnTo>
                    <a:pt x="32718" y="773917"/>
                  </a:lnTo>
                  <a:lnTo>
                    <a:pt x="32666" y="773109"/>
                  </a:lnTo>
                  <a:lnTo>
                    <a:pt x="32652" y="772258"/>
                  </a:lnTo>
                  <a:lnTo>
                    <a:pt x="32909" y="771444"/>
                  </a:lnTo>
                  <a:lnTo>
                    <a:pt x="33135" y="771092"/>
                  </a:lnTo>
                  <a:lnTo>
                    <a:pt x="33435" y="770545"/>
                  </a:lnTo>
                  <a:lnTo>
                    <a:pt x="33500" y="769816"/>
                  </a:lnTo>
                  <a:lnTo>
                    <a:pt x="33417" y="769427"/>
                  </a:lnTo>
                  <a:lnTo>
                    <a:pt x="34106" y="769069"/>
                  </a:lnTo>
                  <a:lnTo>
                    <a:pt x="34716" y="768637"/>
                  </a:lnTo>
                  <a:lnTo>
                    <a:pt x="35163" y="767623"/>
                  </a:lnTo>
                  <a:lnTo>
                    <a:pt x="35272" y="767240"/>
                  </a:lnTo>
                  <a:lnTo>
                    <a:pt x="35416" y="766578"/>
                  </a:lnTo>
                  <a:lnTo>
                    <a:pt x="35640" y="766074"/>
                  </a:lnTo>
                  <a:lnTo>
                    <a:pt x="35866" y="765722"/>
                  </a:lnTo>
                  <a:lnTo>
                    <a:pt x="36286" y="765484"/>
                  </a:lnTo>
                  <a:lnTo>
                    <a:pt x="36636" y="765637"/>
                  </a:lnTo>
                  <a:lnTo>
                    <a:pt x="36909" y="765825"/>
                  </a:lnTo>
                  <a:lnTo>
                    <a:pt x="37219" y="765934"/>
                  </a:lnTo>
                  <a:lnTo>
                    <a:pt x="37644" y="765928"/>
                  </a:lnTo>
                  <a:lnTo>
                    <a:pt x="38067" y="765843"/>
                  </a:lnTo>
                  <a:lnTo>
                    <a:pt x="38176" y="765417"/>
                  </a:lnTo>
                  <a:lnTo>
                    <a:pt x="37860" y="764998"/>
                  </a:lnTo>
                  <a:lnTo>
                    <a:pt x="37968" y="764457"/>
                  </a:lnTo>
                  <a:lnTo>
                    <a:pt x="37841" y="763801"/>
                  </a:lnTo>
                  <a:lnTo>
                    <a:pt x="37568" y="763613"/>
                  </a:lnTo>
                  <a:lnTo>
                    <a:pt x="37333" y="763383"/>
                  </a:lnTo>
                  <a:lnTo>
                    <a:pt x="37095" y="763000"/>
                  </a:lnTo>
                  <a:lnTo>
                    <a:pt x="36971" y="762538"/>
                  </a:lnTo>
                  <a:lnTo>
                    <a:pt x="36966" y="762192"/>
                  </a:lnTo>
                  <a:lnTo>
                    <a:pt x="36806" y="761809"/>
                  </a:lnTo>
                  <a:lnTo>
                    <a:pt x="36912" y="761268"/>
                  </a:lnTo>
                  <a:lnTo>
                    <a:pt x="37178" y="761031"/>
                  </a:lnTo>
                  <a:lnTo>
                    <a:pt x="37404" y="760679"/>
                  </a:lnTo>
                  <a:lnTo>
                    <a:pt x="37399" y="760332"/>
                  </a:lnTo>
                  <a:lnTo>
                    <a:pt x="37625" y="759943"/>
                  </a:lnTo>
                  <a:lnTo>
                    <a:pt x="38160" y="759664"/>
                  </a:lnTo>
                  <a:lnTo>
                    <a:pt x="38504" y="759506"/>
                  </a:lnTo>
                  <a:lnTo>
                    <a:pt x="38728" y="759002"/>
                  </a:lnTo>
                  <a:lnTo>
                    <a:pt x="39023" y="758182"/>
                  </a:lnTo>
                  <a:lnTo>
                    <a:pt x="39276" y="757101"/>
                  </a:lnTo>
                  <a:lnTo>
                    <a:pt x="39415" y="756171"/>
                  </a:lnTo>
                  <a:lnTo>
                    <a:pt x="39410" y="755825"/>
                  </a:lnTo>
                  <a:lnTo>
                    <a:pt x="39097" y="755600"/>
                  </a:lnTo>
                  <a:lnTo>
                    <a:pt x="38479" y="755606"/>
                  </a:lnTo>
                  <a:lnTo>
                    <a:pt x="38430" y="754949"/>
                  </a:lnTo>
                  <a:lnTo>
                    <a:pt x="38387" y="754646"/>
                  </a:lnTo>
                  <a:lnTo>
                    <a:pt x="38148" y="754221"/>
                  </a:lnTo>
                  <a:lnTo>
                    <a:pt x="38024" y="753722"/>
                  </a:lnTo>
                  <a:lnTo>
                    <a:pt x="38127" y="752909"/>
                  </a:lnTo>
                  <a:lnTo>
                    <a:pt x="38006" y="752605"/>
                  </a:lnTo>
                  <a:lnTo>
                    <a:pt x="37731" y="752301"/>
                  </a:lnTo>
                  <a:lnTo>
                    <a:pt x="37881" y="752027"/>
                  </a:lnTo>
                  <a:lnTo>
                    <a:pt x="38028" y="751560"/>
                  </a:lnTo>
                  <a:lnTo>
                    <a:pt x="37943" y="751098"/>
                  </a:lnTo>
                  <a:lnTo>
                    <a:pt x="37670" y="750909"/>
                  </a:lnTo>
                  <a:lnTo>
                    <a:pt x="37398" y="750764"/>
                  </a:lnTo>
                  <a:lnTo>
                    <a:pt x="37006" y="750460"/>
                  </a:lnTo>
                  <a:lnTo>
                    <a:pt x="36536" y="750004"/>
                  </a:lnTo>
                  <a:lnTo>
                    <a:pt x="36451" y="749500"/>
                  </a:lnTo>
                  <a:lnTo>
                    <a:pt x="36634" y="748923"/>
                  </a:lnTo>
                  <a:lnTo>
                    <a:pt x="36859" y="748492"/>
                  </a:lnTo>
                  <a:lnTo>
                    <a:pt x="37008" y="748145"/>
                  </a:lnTo>
                  <a:lnTo>
                    <a:pt x="37233" y="747750"/>
                  </a:lnTo>
                  <a:lnTo>
                    <a:pt x="37500" y="747556"/>
                  </a:lnTo>
                  <a:lnTo>
                    <a:pt x="37998" y="747319"/>
                  </a:lnTo>
                  <a:lnTo>
                    <a:pt x="38574" y="747155"/>
                  </a:lnTo>
                  <a:lnTo>
                    <a:pt x="38841" y="746955"/>
                  </a:lnTo>
                  <a:lnTo>
                    <a:pt x="39142" y="746487"/>
                  </a:lnTo>
                  <a:lnTo>
                    <a:pt x="39290" y="746098"/>
                  </a:lnTo>
                  <a:lnTo>
                    <a:pt x="39282" y="745600"/>
                  </a:lnTo>
                  <a:lnTo>
                    <a:pt x="39197" y="745095"/>
                  </a:lnTo>
                  <a:lnTo>
                    <a:pt x="39226" y="744555"/>
                  </a:lnTo>
                  <a:lnTo>
                    <a:pt x="39681" y="744008"/>
                  </a:lnTo>
                  <a:lnTo>
                    <a:pt x="39864" y="743468"/>
                  </a:lnTo>
                  <a:lnTo>
                    <a:pt x="39701" y="742927"/>
                  </a:lnTo>
                  <a:lnTo>
                    <a:pt x="39466" y="742702"/>
                  </a:lnTo>
                  <a:lnTo>
                    <a:pt x="39457" y="742161"/>
                  </a:lnTo>
                  <a:lnTo>
                    <a:pt x="38913" y="741937"/>
                  </a:lnTo>
                  <a:lnTo>
                    <a:pt x="38565" y="741827"/>
                  </a:lnTo>
                  <a:lnTo>
                    <a:pt x="38249" y="741407"/>
                  </a:lnTo>
                  <a:lnTo>
                    <a:pt x="38391" y="740630"/>
                  </a:lnTo>
                  <a:lnTo>
                    <a:pt x="38617" y="740284"/>
                  </a:lnTo>
                  <a:lnTo>
                    <a:pt x="38764" y="739852"/>
                  </a:lnTo>
                  <a:lnTo>
                    <a:pt x="39064" y="739312"/>
                  </a:lnTo>
                  <a:lnTo>
                    <a:pt x="39671" y="738680"/>
                  </a:lnTo>
                  <a:lnTo>
                    <a:pt x="39930" y="737982"/>
                  </a:lnTo>
                  <a:lnTo>
                    <a:pt x="39957" y="737289"/>
                  </a:lnTo>
                  <a:lnTo>
                    <a:pt x="40029" y="736936"/>
                  </a:lnTo>
                  <a:lnTo>
                    <a:pt x="40176" y="736475"/>
                  </a:lnTo>
                  <a:lnTo>
                    <a:pt x="40362" y="736086"/>
                  </a:lnTo>
                  <a:lnTo>
                    <a:pt x="40748" y="736080"/>
                  </a:lnTo>
                  <a:lnTo>
                    <a:pt x="41212" y="736110"/>
                  </a:lnTo>
                  <a:lnTo>
                    <a:pt x="41865" y="735946"/>
                  </a:lnTo>
                  <a:lnTo>
                    <a:pt x="42090" y="735557"/>
                  </a:lnTo>
                  <a:lnTo>
                    <a:pt x="42273" y="734938"/>
                  </a:lnTo>
                  <a:lnTo>
                    <a:pt x="42379" y="734318"/>
                  </a:lnTo>
                  <a:lnTo>
                    <a:pt x="42347" y="732349"/>
                  </a:lnTo>
                  <a:lnTo>
                    <a:pt x="42261" y="731809"/>
                  </a:lnTo>
                  <a:lnTo>
                    <a:pt x="42174" y="731153"/>
                  </a:lnTo>
                  <a:lnTo>
                    <a:pt x="42165" y="730655"/>
                  </a:lnTo>
                  <a:lnTo>
                    <a:pt x="42079" y="730114"/>
                  </a:lnTo>
                  <a:lnTo>
                    <a:pt x="42074" y="729768"/>
                  </a:lnTo>
                  <a:lnTo>
                    <a:pt x="41862" y="728649"/>
                  </a:lnTo>
                  <a:lnTo>
                    <a:pt x="41569" y="727185"/>
                  </a:lnTo>
                  <a:lnTo>
                    <a:pt x="40633" y="726627"/>
                  </a:lnTo>
                  <a:lnTo>
                    <a:pt x="40203" y="726244"/>
                  </a:lnTo>
                  <a:lnTo>
                    <a:pt x="40005" y="725976"/>
                  </a:lnTo>
                  <a:lnTo>
                    <a:pt x="39799" y="725168"/>
                  </a:lnTo>
                  <a:lnTo>
                    <a:pt x="39524" y="724865"/>
                  </a:lnTo>
                  <a:lnTo>
                    <a:pt x="38908" y="724949"/>
                  </a:lnTo>
                  <a:lnTo>
                    <a:pt x="38405" y="724883"/>
                  </a:lnTo>
                  <a:lnTo>
                    <a:pt x="38054" y="724695"/>
                  </a:lnTo>
                  <a:lnTo>
                    <a:pt x="37739" y="724275"/>
                  </a:lnTo>
                  <a:lnTo>
                    <a:pt x="37464" y="723971"/>
                  </a:lnTo>
                  <a:lnTo>
                    <a:pt x="36994" y="723595"/>
                  </a:lnTo>
                  <a:lnTo>
                    <a:pt x="36644" y="723406"/>
                  </a:lnTo>
                  <a:lnTo>
                    <a:pt x="36370" y="723139"/>
                  </a:lnTo>
                  <a:lnTo>
                    <a:pt x="36281" y="722483"/>
                  </a:lnTo>
                  <a:lnTo>
                    <a:pt x="36275" y="722100"/>
                  </a:lnTo>
                  <a:lnTo>
                    <a:pt x="36539" y="721669"/>
                  </a:lnTo>
                  <a:lnTo>
                    <a:pt x="36723" y="721128"/>
                  </a:lnTo>
                  <a:lnTo>
                    <a:pt x="36791" y="720545"/>
                  </a:lnTo>
                  <a:lnTo>
                    <a:pt x="36550" y="720010"/>
                  </a:lnTo>
                  <a:lnTo>
                    <a:pt x="36158" y="719634"/>
                  </a:lnTo>
                  <a:lnTo>
                    <a:pt x="35842" y="719172"/>
                  </a:lnTo>
                  <a:lnTo>
                    <a:pt x="35757" y="718710"/>
                  </a:lnTo>
                  <a:lnTo>
                    <a:pt x="35749" y="718248"/>
                  </a:lnTo>
                  <a:lnTo>
                    <a:pt x="35586" y="717671"/>
                  </a:lnTo>
                  <a:lnTo>
                    <a:pt x="35343" y="716979"/>
                  </a:lnTo>
                  <a:lnTo>
                    <a:pt x="35261" y="716675"/>
                  </a:lnTo>
                  <a:lnTo>
                    <a:pt x="35020" y="716098"/>
                  </a:lnTo>
                  <a:lnTo>
                    <a:pt x="34855" y="715405"/>
                  </a:lnTo>
                  <a:lnTo>
                    <a:pt x="34650" y="714755"/>
                  </a:lnTo>
                  <a:lnTo>
                    <a:pt x="33594" y="713844"/>
                  </a:lnTo>
                  <a:lnTo>
                    <a:pt x="33156" y="713042"/>
                  </a:lnTo>
                  <a:lnTo>
                    <a:pt x="32752" y="711924"/>
                  </a:lnTo>
                  <a:lnTo>
                    <a:pt x="32351" y="711007"/>
                  </a:lnTo>
                  <a:lnTo>
                    <a:pt x="32106" y="710162"/>
                  </a:lnTo>
                  <a:lnTo>
                    <a:pt x="31979" y="709470"/>
                  </a:lnTo>
                  <a:lnTo>
                    <a:pt x="31968" y="708771"/>
                  </a:lnTo>
                  <a:lnTo>
                    <a:pt x="32032" y="707963"/>
                  </a:lnTo>
                  <a:lnTo>
                    <a:pt x="32021" y="707307"/>
                  </a:lnTo>
                  <a:lnTo>
                    <a:pt x="31971" y="706614"/>
                  </a:lnTo>
                  <a:lnTo>
                    <a:pt x="31338" y="705697"/>
                  </a:lnTo>
                  <a:lnTo>
                    <a:pt x="31332" y="705271"/>
                  </a:lnTo>
                  <a:lnTo>
                    <a:pt x="31516" y="704688"/>
                  </a:lnTo>
                  <a:lnTo>
                    <a:pt x="31425" y="703917"/>
                  </a:lnTo>
                  <a:lnTo>
                    <a:pt x="31340" y="703382"/>
                  </a:lnTo>
                  <a:lnTo>
                    <a:pt x="31329" y="702762"/>
                  </a:lnTo>
                  <a:lnTo>
                    <a:pt x="31356" y="701991"/>
                  </a:lnTo>
                  <a:lnTo>
                    <a:pt x="31542" y="701602"/>
                  </a:lnTo>
                  <a:lnTo>
                    <a:pt x="31727" y="701098"/>
                  </a:lnTo>
                  <a:lnTo>
                    <a:pt x="32032" y="700861"/>
                  </a:lnTo>
                  <a:lnTo>
                    <a:pt x="32335" y="700509"/>
                  </a:lnTo>
                  <a:lnTo>
                    <a:pt x="32715" y="700156"/>
                  </a:lnTo>
                  <a:lnTo>
                    <a:pt x="33054" y="699609"/>
                  </a:lnTo>
                  <a:lnTo>
                    <a:pt x="33123" y="699184"/>
                  </a:lnTo>
                  <a:lnTo>
                    <a:pt x="32924" y="698759"/>
                  </a:lnTo>
                  <a:lnTo>
                    <a:pt x="32688" y="698497"/>
                  </a:lnTo>
                  <a:lnTo>
                    <a:pt x="32752" y="697683"/>
                  </a:lnTo>
                  <a:lnTo>
                    <a:pt x="33012" y="697022"/>
                  </a:lnTo>
                  <a:lnTo>
                    <a:pt x="33144" y="695630"/>
                  </a:lnTo>
                  <a:lnTo>
                    <a:pt x="33252" y="695168"/>
                  </a:lnTo>
                  <a:lnTo>
                    <a:pt x="33437" y="694664"/>
                  </a:lnTo>
                  <a:lnTo>
                    <a:pt x="33778" y="694312"/>
                  </a:lnTo>
                  <a:lnTo>
                    <a:pt x="34468" y="693989"/>
                  </a:lnTo>
                  <a:lnTo>
                    <a:pt x="35117" y="693595"/>
                  </a:lnTo>
                  <a:lnTo>
                    <a:pt x="35537" y="693279"/>
                  </a:lnTo>
                  <a:lnTo>
                    <a:pt x="35876" y="692769"/>
                  </a:lnTo>
                  <a:lnTo>
                    <a:pt x="36013" y="691766"/>
                  </a:lnTo>
                  <a:lnTo>
                    <a:pt x="36078" y="690994"/>
                  </a:lnTo>
                  <a:lnTo>
                    <a:pt x="36071" y="690569"/>
                  </a:lnTo>
                  <a:lnTo>
                    <a:pt x="36137" y="689834"/>
                  </a:lnTo>
                  <a:lnTo>
                    <a:pt x="36165" y="689178"/>
                  </a:lnTo>
                  <a:lnTo>
                    <a:pt x="36157" y="688710"/>
                  </a:lnTo>
                  <a:lnTo>
                    <a:pt x="35917" y="688176"/>
                  </a:lnTo>
                  <a:lnTo>
                    <a:pt x="35408" y="687720"/>
                  </a:lnTo>
                  <a:lnTo>
                    <a:pt x="35011" y="687033"/>
                  </a:lnTo>
                  <a:lnTo>
                    <a:pt x="34999" y="686341"/>
                  </a:lnTo>
                  <a:lnTo>
                    <a:pt x="35374" y="685679"/>
                  </a:lnTo>
                  <a:lnTo>
                    <a:pt x="35437" y="684785"/>
                  </a:lnTo>
                  <a:lnTo>
                    <a:pt x="35428" y="684245"/>
                  </a:lnTo>
                  <a:lnTo>
                    <a:pt x="35189" y="683747"/>
                  </a:lnTo>
                  <a:lnTo>
                    <a:pt x="34874" y="683370"/>
                  </a:lnTo>
                  <a:lnTo>
                    <a:pt x="34677" y="683103"/>
                  </a:lnTo>
                  <a:lnTo>
                    <a:pt x="34551" y="682525"/>
                  </a:lnTo>
                  <a:lnTo>
                    <a:pt x="34506" y="682136"/>
                  </a:lnTo>
                  <a:lnTo>
                    <a:pt x="34767" y="681553"/>
                  </a:lnTo>
                  <a:lnTo>
                    <a:pt x="34798" y="681128"/>
                  </a:lnTo>
                  <a:lnTo>
                    <a:pt x="35681" y="680806"/>
                  </a:lnTo>
                  <a:lnTo>
                    <a:pt x="35988" y="680648"/>
                  </a:lnTo>
                  <a:lnTo>
                    <a:pt x="36288" y="680181"/>
                  </a:lnTo>
                  <a:lnTo>
                    <a:pt x="36203" y="679640"/>
                  </a:lnTo>
                  <a:lnTo>
                    <a:pt x="36082" y="679336"/>
                  </a:lnTo>
                  <a:lnTo>
                    <a:pt x="35690" y="678953"/>
                  </a:lnTo>
                  <a:lnTo>
                    <a:pt x="35605" y="678534"/>
                  </a:lnTo>
                  <a:lnTo>
                    <a:pt x="35289" y="678036"/>
                  </a:lnTo>
                  <a:lnTo>
                    <a:pt x="35274" y="677106"/>
                  </a:lnTo>
                  <a:lnTo>
                    <a:pt x="34916" y="676499"/>
                  </a:lnTo>
                  <a:lnTo>
                    <a:pt x="34834" y="676189"/>
                  </a:lnTo>
                  <a:lnTo>
                    <a:pt x="34712" y="675806"/>
                  </a:lnTo>
                  <a:lnTo>
                    <a:pt x="34585" y="675071"/>
                  </a:lnTo>
                  <a:lnTo>
                    <a:pt x="34577" y="674652"/>
                  </a:lnTo>
                  <a:lnTo>
                    <a:pt x="34530" y="674111"/>
                  </a:lnTo>
                  <a:lnTo>
                    <a:pt x="34512" y="672993"/>
                  </a:lnTo>
                  <a:lnTo>
                    <a:pt x="34240" y="672841"/>
                  </a:lnTo>
                  <a:lnTo>
                    <a:pt x="33701" y="672927"/>
                  </a:lnTo>
                  <a:lnTo>
                    <a:pt x="33278" y="673084"/>
                  </a:lnTo>
                  <a:lnTo>
                    <a:pt x="33012" y="673248"/>
                  </a:lnTo>
                  <a:lnTo>
                    <a:pt x="32471" y="673254"/>
                  </a:lnTo>
                  <a:lnTo>
                    <a:pt x="32235" y="673029"/>
                  </a:lnTo>
                  <a:lnTo>
                    <a:pt x="32267" y="672604"/>
                  </a:lnTo>
                  <a:lnTo>
                    <a:pt x="32494" y="672325"/>
                  </a:lnTo>
                  <a:lnTo>
                    <a:pt x="32601" y="671784"/>
                  </a:lnTo>
                  <a:lnTo>
                    <a:pt x="32593" y="671286"/>
                  </a:lnTo>
                  <a:lnTo>
                    <a:pt x="32626" y="670897"/>
                  </a:lnTo>
                  <a:lnTo>
                    <a:pt x="32620" y="670551"/>
                  </a:lnTo>
                  <a:lnTo>
                    <a:pt x="32691" y="670162"/>
                  </a:lnTo>
                  <a:lnTo>
                    <a:pt x="32685" y="669816"/>
                  </a:lnTo>
                  <a:lnTo>
                    <a:pt x="32715" y="669312"/>
                  </a:lnTo>
                  <a:lnTo>
                    <a:pt x="32710" y="668965"/>
                  </a:lnTo>
                  <a:lnTo>
                    <a:pt x="32971" y="668382"/>
                  </a:lnTo>
                  <a:lnTo>
                    <a:pt x="33387" y="667914"/>
                  </a:lnTo>
                  <a:lnTo>
                    <a:pt x="33576" y="667641"/>
                  </a:lnTo>
                  <a:lnTo>
                    <a:pt x="33645" y="667137"/>
                  </a:lnTo>
                  <a:lnTo>
                    <a:pt x="33637" y="666675"/>
                  </a:lnTo>
                  <a:lnTo>
                    <a:pt x="33550" y="666018"/>
                  </a:lnTo>
                  <a:lnTo>
                    <a:pt x="33541" y="665520"/>
                  </a:lnTo>
                  <a:lnTo>
                    <a:pt x="33495" y="665016"/>
                  </a:lnTo>
                  <a:lnTo>
                    <a:pt x="33604" y="664591"/>
                  </a:lnTo>
                  <a:lnTo>
                    <a:pt x="33752" y="664202"/>
                  </a:lnTo>
                  <a:lnTo>
                    <a:pt x="34050" y="663540"/>
                  </a:lnTo>
                  <a:lnTo>
                    <a:pt x="34079" y="662999"/>
                  </a:lnTo>
                  <a:lnTo>
                    <a:pt x="34073" y="662617"/>
                  </a:lnTo>
                  <a:lnTo>
                    <a:pt x="33826" y="661693"/>
                  </a:lnTo>
                  <a:lnTo>
                    <a:pt x="33406" y="659572"/>
                  </a:lnTo>
                  <a:lnTo>
                    <a:pt x="33127" y="659001"/>
                  </a:lnTo>
                  <a:lnTo>
                    <a:pt x="32734" y="658583"/>
                  </a:lnTo>
                  <a:lnTo>
                    <a:pt x="32299" y="657975"/>
                  </a:lnTo>
                  <a:lnTo>
                    <a:pt x="31943" y="657398"/>
                  </a:lnTo>
                  <a:lnTo>
                    <a:pt x="31704" y="656942"/>
                  </a:lnTo>
                  <a:lnTo>
                    <a:pt x="30515" y="655028"/>
                  </a:lnTo>
                  <a:lnTo>
                    <a:pt x="30586" y="654640"/>
                  </a:lnTo>
                  <a:lnTo>
                    <a:pt x="30658" y="654330"/>
                  </a:lnTo>
                  <a:lnTo>
                    <a:pt x="30728" y="653904"/>
                  </a:lnTo>
                  <a:lnTo>
                    <a:pt x="30491" y="653522"/>
                  </a:lnTo>
                  <a:lnTo>
                    <a:pt x="30290" y="653066"/>
                  </a:lnTo>
                  <a:lnTo>
                    <a:pt x="30283" y="652640"/>
                  </a:lnTo>
                  <a:lnTo>
                    <a:pt x="30427" y="652021"/>
                  </a:lnTo>
                  <a:lnTo>
                    <a:pt x="30730" y="651589"/>
                  </a:lnTo>
                  <a:lnTo>
                    <a:pt x="31110" y="651274"/>
                  </a:lnTo>
                  <a:lnTo>
                    <a:pt x="31528" y="650879"/>
                  </a:lnTo>
                  <a:lnTo>
                    <a:pt x="31678" y="650569"/>
                  </a:lnTo>
                  <a:lnTo>
                    <a:pt x="31629" y="649955"/>
                  </a:lnTo>
                  <a:lnTo>
                    <a:pt x="31543" y="649415"/>
                  </a:lnTo>
                  <a:lnTo>
                    <a:pt x="31690" y="648989"/>
                  </a:lnTo>
                  <a:lnTo>
                    <a:pt x="32092" y="647556"/>
                  </a:lnTo>
                  <a:lnTo>
                    <a:pt x="32428" y="646894"/>
                  </a:lnTo>
                  <a:lnTo>
                    <a:pt x="32655" y="646577"/>
                  </a:lnTo>
                  <a:lnTo>
                    <a:pt x="33117" y="646493"/>
                  </a:lnTo>
                  <a:lnTo>
                    <a:pt x="33430" y="646796"/>
                  </a:lnTo>
                  <a:lnTo>
                    <a:pt x="33705" y="647106"/>
                  </a:lnTo>
                  <a:lnTo>
                    <a:pt x="34478" y="647167"/>
                  </a:lnTo>
                  <a:lnTo>
                    <a:pt x="34937" y="646894"/>
                  </a:lnTo>
                  <a:lnTo>
                    <a:pt x="35164" y="646577"/>
                  </a:lnTo>
                  <a:lnTo>
                    <a:pt x="35660" y="646262"/>
                  </a:lnTo>
                  <a:lnTo>
                    <a:pt x="36044" y="646140"/>
                  </a:lnTo>
                  <a:lnTo>
                    <a:pt x="36244" y="646523"/>
                  </a:lnTo>
                  <a:lnTo>
                    <a:pt x="36595" y="646790"/>
                  </a:lnTo>
                  <a:lnTo>
                    <a:pt x="37095" y="646699"/>
                  </a:lnTo>
                  <a:lnTo>
                    <a:pt x="37203" y="646201"/>
                  </a:lnTo>
                  <a:lnTo>
                    <a:pt x="37510" y="646116"/>
                  </a:lnTo>
                  <a:lnTo>
                    <a:pt x="37856" y="645994"/>
                  </a:lnTo>
                  <a:lnTo>
                    <a:pt x="38040" y="645490"/>
                  </a:lnTo>
                  <a:lnTo>
                    <a:pt x="38144" y="644718"/>
                  </a:lnTo>
                  <a:lnTo>
                    <a:pt x="38136" y="644293"/>
                  </a:lnTo>
                  <a:lnTo>
                    <a:pt x="38631" y="643819"/>
                  </a:lnTo>
                  <a:lnTo>
                    <a:pt x="39206" y="643582"/>
                  </a:lnTo>
                  <a:lnTo>
                    <a:pt x="39588" y="643345"/>
                  </a:lnTo>
                  <a:lnTo>
                    <a:pt x="39920" y="642373"/>
                  </a:lnTo>
                  <a:lnTo>
                    <a:pt x="39987" y="641753"/>
                  </a:lnTo>
                  <a:lnTo>
                    <a:pt x="39900" y="641176"/>
                  </a:lnTo>
                  <a:lnTo>
                    <a:pt x="39736" y="640599"/>
                  </a:lnTo>
                  <a:lnTo>
                    <a:pt x="39845" y="640174"/>
                  </a:lnTo>
                  <a:lnTo>
                    <a:pt x="40032" y="639785"/>
                  </a:lnTo>
                  <a:lnTo>
                    <a:pt x="40217" y="639317"/>
                  </a:lnTo>
                  <a:lnTo>
                    <a:pt x="40441" y="638850"/>
                  </a:lnTo>
                  <a:lnTo>
                    <a:pt x="41554" y="638485"/>
                  </a:lnTo>
                  <a:lnTo>
                    <a:pt x="41861" y="638327"/>
                  </a:lnTo>
                  <a:lnTo>
                    <a:pt x="42199" y="637780"/>
                  </a:lnTo>
                  <a:lnTo>
                    <a:pt x="42303" y="637088"/>
                  </a:lnTo>
                  <a:lnTo>
                    <a:pt x="42296" y="636620"/>
                  </a:lnTo>
                  <a:lnTo>
                    <a:pt x="42405" y="636195"/>
                  </a:lnTo>
                  <a:lnTo>
                    <a:pt x="42709" y="635885"/>
                  </a:lnTo>
                  <a:lnTo>
                    <a:pt x="43052" y="635606"/>
                  </a:lnTo>
                  <a:lnTo>
                    <a:pt x="43508" y="635174"/>
                  </a:lnTo>
                  <a:lnTo>
                    <a:pt x="43922" y="634548"/>
                  </a:lnTo>
                  <a:lnTo>
                    <a:pt x="44408" y="633619"/>
                  </a:lnTo>
                  <a:lnTo>
                    <a:pt x="44557" y="633187"/>
                  </a:lnTo>
                  <a:lnTo>
                    <a:pt x="44936" y="632798"/>
                  </a:lnTo>
                  <a:lnTo>
                    <a:pt x="45392" y="632368"/>
                  </a:lnTo>
                  <a:lnTo>
                    <a:pt x="45695" y="632051"/>
                  </a:lnTo>
                  <a:lnTo>
                    <a:pt x="46191" y="631699"/>
                  </a:lnTo>
                  <a:lnTo>
                    <a:pt x="46459" y="631541"/>
                  </a:lnTo>
                  <a:lnTo>
                    <a:pt x="47573" y="631213"/>
                  </a:lnTo>
                  <a:lnTo>
                    <a:pt x="47996" y="631128"/>
                  </a:lnTo>
                  <a:lnTo>
                    <a:pt x="48417" y="630928"/>
                  </a:lnTo>
                  <a:lnTo>
                    <a:pt x="48762" y="630727"/>
                  </a:lnTo>
                  <a:lnTo>
                    <a:pt x="49105" y="630490"/>
                  </a:lnTo>
                  <a:lnTo>
                    <a:pt x="49634" y="629791"/>
                  </a:lnTo>
                  <a:lnTo>
                    <a:pt x="50088" y="629281"/>
                  </a:lnTo>
                  <a:lnTo>
                    <a:pt x="50354" y="628965"/>
                  </a:lnTo>
                  <a:lnTo>
                    <a:pt x="50542" y="628656"/>
                  </a:lnTo>
                  <a:lnTo>
                    <a:pt x="50532" y="627999"/>
                  </a:lnTo>
                  <a:lnTo>
                    <a:pt x="50216" y="627580"/>
                  </a:lnTo>
                  <a:lnTo>
                    <a:pt x="50013" y="627003"/>
                  </a:lnTo>
                  <a:lnTo>
                    <a:pt x="50006" y="626541"/>
                  </a:lnTo>
                  <a:lnTo>
                    <a:pt x="50146" y="625691"/>
                  </a:lnTo>
                  <a:lnTo>
                    <a:pt x="50519" y="624913"/>
                  </a:lnTo>
                  <a:lnTo>
                    <a:pt x="50822" y="624481"/>
                  </a:lnTo>
                  <a:lnTo>
                    <a:pt x="51388" y="623740"/>
                  </a:lnTo>
                  <a:lnTo>
                    <a:pt x="51767" y="623309"/>
                  </a:lnTo>
                  <a:lnTo>
                    <a:pt x="52145" y="622805"/>
                  </a:lnTo>
                  <a:lnTo>
                    <a:pt x="52446" y="622337"/>
                  </a:lnTo>
                  <a:lnTo>
                    <a:pt x="52634" y="622021"/>
                  </a:lnTo>
                  <a:lnTo>
                    <a:pt x="52852" y="621207"/>
                  </a:lnTo>
                  <a:lnTo>
                    <a:pt x="52924" y="620861"/>
                  </a:lnTo>
                  <a:lnTo>
                    <a:pt x="53061" y="619779"/>
                  </a:lnTo>
                  <a:lnTo>
                    <a:pt x="53130" y="619311"/>
                  </a:lnTo>
                  <a:lnTo>
                    <a:pt x="53104" y="617689"/>
                  </a:lnTo>
                  <a:lnTo>
                    <a:pt x="52827" y="617270"/>
                  </a:lnTo>
                  <a:lnTo>
                    <a:pt x="52592" y="617045"/>
                  </a:lnTo>
                  <a:lnTo>
                    <a:pt x="52007" y="616705"/>
                  </a:lnTo>
                  <a:lnTo>
                    <a:pt x="51694" y="616438"/>
                  </a:lnTo>
                  <a:lnTo>
                    <a:pt x="51261" y="615909"/>
                  </a:lnTo>
                  <a:lnTo>
                    <a:pt x="50900" y="615101"/>
                  </a:lnTo>
                  <a:lnTo>
                    <a:pt x="50048" y="614846"/>
                  </a:lnTo>
                  <a:lnTo>
                    <a:pt x="49657" y="614543"/>
                  </a:lnTo>
                  <a:lnTo>
                    <a:pt x="49342" y="614238"/>
                  </a:lnTo>
                  <a:lnTo>
                    <a:pt x="49259" y="613855"/>
                  </a:lnTo>
                  <a:lnTo>
                    <a:pt x="49254" y="613546"/>
                  </a:lnTo>
                  <a:lnTo>
                    <a:pt x="49165" y="612774"/>
                  </a:lnTo>
                  <a:lnTo>
                    <a:pt x="49037" y="612045"/>
                  </a:lnTo>
                  <a:lnTo>
                    <a:pt x="48955" y="611735"/>
                  </a:lnTo>
                  <a:lnTo>
                    <a:pt x="48869" y="611238"/>
                  </a:lnTo>
                  <a:lnTo>
                    <a:pt x="48821" y="610660"/>
                  </a:lnTo>
                  <a:lnTo>
                    <a:pt x="48931" y="610308"/>
                  </a:lnTo>
                  <a:lnTo>
                    <a:pt x="49776" y="610065"/>
                  </a:lnTo>
                  <a:lnTo>
                    <a:pt x="50354" y="609980"/>
                  </a:lnTo>
                  <a:lnTo>
                    <a:pt x="51011" y="610047"/>
                  </a:lnTo>
                  <a:lnTo>
                    <a:pt x="51818" y="609840"/>
                  </a:lnTo>
                  <a:lnTo>
                    <a:pt x="52847" y="609050"/>
                  </a:lnTo>
                  <a:lnTo>
                    <a:pt x="53490" y="608230"/>
                  </a:lnTo>
                  <a:lnTo>
                    <a:pt x="53867" y="607683"/>
                  </a:lnTo>
                  <a:lnTo>
                    <a:pt x="54355" y="606784"/>
                  </a:lnTo>
                  <a:lnTo>
                    <a:pt x="54725" y="605854"/>
                  </a:lnTo>
                  <a:lnTo>
                    <a:pt x="54795" y="605393"/>
                  </a:lnTo>
                  <a:lnTo>
                    <a:pt x="54669" y="604773"/>
                  </a:lnTo>
                  <a:lnTo>
                    <a:pt x="54581" y="604081"/>
                  </a:lnTo>
                  <a:lnTo>
                    <a:pt x="54572" y="603539"/>
                  </a:lnTo>
                  <a:lnTo>
                    <a:pt x="54723" y="603266"/>
                  </a:lnTo>
                  <a:lnTo>
                    <a:pt x="54985" y="602841"/>
                  </a:lnTo>
                  <a:lnTo>
                    <a:pt x="55209" y="602373"/>
                  </a:lnTo>
                  <a:lnTo>
                    <a:pt x="55275" y="601674"/>
                  </a:lnTo>
                  <a:lnTo>
                    <a:pt x="55067" y="600715"/>
                  </a:lnTo>
                  <a:lnTo>
                    <a:pt x="55022" y="600332"/>
                  </a:lnTo>
                  <a:lnTo>
                    <a:pt x="55004" y="600098"/>
                  </a:lnTo>
                  <a:lnTo>
                    <a:pt x="54973" y="599676"/>
                  </a:lnTo>
                  <a:lnTo>
                    <a:pt x="54963" y="599135"/>
                  </a:lnTo>
                  <a:lnTo>
                    <a:pt x="55148" y="598588"/>
                  </a:lnTo>
                  <a:lnTo>
                    <a:pt x="55256" y="598127"/>
                  </a:lnTo>
                  <a:lnTo>
                    <a:pt x="55248" y="597622"/>
                  </a:lnTo>
                  <a:lnTo>
                    <a:pt x="54740" y="597288"/>
                  </a:lnTo>
                  <a:lnTo>
                    <a:pt x="54040" y="596869"/>
                  </a:lnTo>
                  <a:lnTo>
                    <a:pt x="53724" y="596450"/>
                  </a:lnTo>
                  <a:lnTo>
                    <a:pt x="53523" y="595994"/>
                  </a:lnTo>
                  <a:lnTo>
                    <a:pt x="53814" y="594943"/>
                  </a:lnTo>
                  <a:lnTo>
                    <a:pt x="53568" y="593983"/>
                  </a:lnTo>
                  <a:lnTo>
                    <a:pt x="53406" y="593564"/>
                  </a:lnTo>
                  <a:lnTo>
                    <a:pt x="53128" y="593066"/>
                  </a:lnTo>
                  <a:lnTo>
                    <a:pt x="52966" y="592567"/>
                  </a:lnTo>
                  <a:lnTo>
                    <a:pt x="52957" y="592027"/>
                  </a:lnTo>
                  <a:lnTo>
                    <a:pt x="53105" y="591595"/>
                  </a:lnTo>
                  <a:lnTo>
                    <a:pt x="53597" y="591092"/>
                  </a:lnTo>
                  <a:lnTo>
                    <a:pt x="54086" y="590235"/>
                  </a:lnTo>
                  <a:lnTo>
                    <a:pt x="54267" y="589536"/>
                  </a:lnTo>
                  <a:lnTo>
                    <a:pt x="54335" y="588953"/>
                  </a:lnTo>
                  <a:lnTo>
                    <a:pt x="54327" y="588455"/>
                  </a:lnTo>
                  <a:lnTo>
                    <a:pt x="54009" y="587841"/>
                  </a:lnTo>
                  <a:lnTo>
                    <a:pt x="53770" y="587458"/>
                  </a:lnTo>
                  <a:lnTo>
                    <a:pt x="53724" y="586997"/>
                  </a:lnTo>
                  <a:lnTo>
                    <a:pt x="53719" y="586650"/>
                  </a:lnTo>
                  <a:lnTo>
                    <a:pt x="53674" y="586304"/>
                  </a:lnTo>
                  <a:lnTo>
                    <a:pt x="53662" y="585569"/>
                  </a:lnTo>
                  <a:lnTo>
                    <a:pt x="53502" y="585186"/>
                  </a:lnTo>
                  <a:lnTo>
                    <a:pt x="53340" y="584724"/>
                  </a:lnTo>
                  <a:lnTo>
                    <a:pt x="53409" y="584220"/>
                  </a:lnTo>
                  <a:lnTo>
                    <a:pt x="53402" y="583758"/>
                  </a:lnTo>
                  <a:lnTo>
                    <a:pt x="53240" y="583333"/>
                  </a:lnTo>
                  <a:lnTo>
                    <a:pt x="52960" y="582726"/>
                  </a:lnTo>
                  <a:lnTo>
                    <a:pt x="52877" y="582379"/>
                  </a:lnTo>
                  <a:lnTo>
                    <a:pt x="52554" y="581456"/>
                  </a:lnTo>
                  <a:lnTo>
                    <a:pt x="52312" y="580842"/>
                  </a:lnTo>
                  <a:lnTo>
                    <a:pt x="52037" y="580496"/>
                  </a:lnTo>
                  <a:lnTo>
                    <a:pt x="51722" y="580156"/>
                  </a:lnTo>
                  <a:lnTo>
                    <a:pt x="51366" y="579657"/>
                  </a:lnTo>
                  <a:lnTo>
                    <a:pt x="51244" y="579275"/>
                  </a:lnTo>
                  <a:lnTo>
                    <a:pt x="51238" y="578850"/>
                  </a:lnTo>
                  <a:lnTo>
                    <a:pt x="51419" y="578157"/>
                  </a:lnTo>
                  <a:lnTo>
                    <a:pt x="51487" y="577610"/>
                  </a:lnTo>
                  <a:lnTo>
                    <a:pt x="51437" y="576838"/>
                  </a:lnTo>
                  <a:lnTo>
                    <a:pt x="51050" y="576808"/>
                  </a:lnTo>
                  <a:lnTo>
                    <a:pt x="50782" y="576966"/>
                  </a:lnTo>
                  <a:lnTo>
                    <a:pt x="50357" y="576935"/>
                  </a:lnTo>
                  <a:lnTo>
                    <a:pt x="49965" y="576517"/>
                  </a:lnTo>
                  <a:lnTo>
                    <a:pt x="50113" y="576171"/>
                  </a:lnTo>
                  <a:lnTo>
                    <a:pt x="49554" y="575016"/>
                  </a:lnTo>
                  <a:lnTo>
                    <a:pt x="49626" y="574670"/>
                  </a:lnTo>
                  <a:lnTo>
                    <a:pt x="50269" y="573886"/>
                  </a:lnTo>
                  <a:lnTo>
                    <a:pt x="50684" y="573266"/>
                  </a:lnTo>
                  <a:lnTo>
                    <a:pt x="51666" y="571972"/>
                  </a:lnTo>
                  <a:lnTo>
                    <a:pt x="52155" y="571231"/>
                  </a:lnTo>
                  <a:lnTo>
                    <a:pt x="52453" y="570532"/>
                  </a:lnTo>
                  <a:lnTo>
                    <a:pt x="52793" y="570101"/>
                  </a:lnTo>
                  <a:lnTo>
                    <a:pt x="53248" y="569554"/>
                  </a:lnTo>
                  <a:lnTo>
                    <a:pt x="54220" y="567574"/>
                  </a:lnTo>
                  <a:lnTo>
                    <a:pt x="54361" y="566796"/>
                  </a:lnTo>
                  <a:lnTo>
                    <a:pt x="54353" y="566298"/>
                  </a:lnTo>
                  <a:lnTo>
                    <a:pt x="54036" y="565800"/>
                  </a:lnTo>
                  <a:lnTo>
                    <a:pt x="53570" y="565575"/>
                  </a:lnTo>
                  <a:lnTo>
                    <a:pt x="52874" y="565587"/>
                  </a:lnTo>
                  <a:lnTo>
                    <a:pt x="52487" y="565514"/>
                  </a:lnTo>
                  <a:lnTo>
                    <a:pt x="52132" y="565022"/>
                  </a:lnTo>
                  <a:lnTo>
                    <a:pt x="52049" y="564676"/>
                  </a:lnTo>
                  <a:lnTo>
                    <a:pt x="51963" y="564171"/>
                  </a:lnTo>
                  <a:lnTo>
                    <a:pt x="52306" y="563819"/>
                  </a:lnTo>
                  <a:lnTo>
                    <a:pt x="52876" y="563273"/>
                  </a:lnTo>
                  <a:lnTo>
                    <a:pt x="53214" y="562725"/>
                  </a:lnTo>
                  <a:lnTo>
                    <a:pt x="53204" y="562106"/>
                  </a:lnTo>
                  <a:lnTo>
                    <a:pt x="52455" y="561116"/>
                  </a:lnTo>
                  <a:lnTo>
                    <a:pt x="51867" y="560545"/>
                  </a:lnTo>
                  <a:lnTo>
                    <a:pt x="51394" y="560010"/>
                  </a:lnTo>
                  <a:lnTo>
                    <a:pt x="50611" y="559329"/>
                  </a:lnTo>
                  <a:lnTo>
                    <a:pt x="50023" y="558722"/>
                  </a:lnTo>
                  <a:lnTo>
                    <a:pt x="49234" y="557732"/>
                  </a:lnTo>
                  <a:lnTo>
                    <a:pt x="49073" y="557306"/>
                  </a:lnTo>
                  <a:lnTo>
                    <a:pt x="48990" y="556960"/>
                  </a:lnTo>
                  <a:lnTo>
                    <a:pt x="48984" y="556541"/>
                  </a:lnTo>
                  <a:lnTo>
                    <a:pt x="48701" y="555769"/>
                  </a:lnTo>
                  <a:lnTo>
                    <a:pt x="48460" y="555235"/>
                  </a:lnTo>
                  <a:lnTo>
                    <a:pt x="47841" y="555131"/>
                  </a:lnTo>
                  <a:lnTo>
                    <a:pt x="47108" y="555138"/>
                  </a:lnTo>
                  <a:lnTo>
                    <a:pt x="46720" y="554992"/>
                  </a:lnTo>
                  <a:lnTo>
                    <a:pt x="46477" y="554341"/>
                  </a:lnTo>
                  <a:lnTo>
                    <a:pt x="46156" y="553534"/>
                  </a:lnTo>
                  <a:lnTo>
                    <a:pt x="45633" y="552270"/>
                  </a:lnTo>
                  <a:lnTo>
                    <a:pt x="45435" y="551887"/>
                  </a:lnTo>
                  <a:lnTo>
                    <a:pt x="44965" y="551468"/>
                  </a:lnTo>
                  <a:lnTo>
                    <a:pt x="44650" y="551085"/>
                  </a:lnTo>
                  <a:lnTo>
                    <a:pt x="44374" y="550781"/>
                  </a:lnTo>
                  <a:lnTo>
                    <a:pt x="43629" y="550064"/>
                  </a:lnTo>
                  <a:lnTo>
                    <a:pt x="43353" y="549682"/>
                  </a:lnTo>
                  <a:lnTo>
                    <a:pt x="43117" y="549378"/>
                  </a:lnTo>
                  <a:lnTo>
                    <a:pt x="42919" y="549068"/>
                  </a:lnTo>
                  <a:lnTo>
                    <a:pt x="42759" y="548764"/>
                  </a:lnTo>
                  <a:lnTo>
                    <a:pt x="42482" y="548345"/>
                  </a:lnTo>
                  <a:lnTo>
                    <a:pt x="42359" y="547883"/>
                  </a:lnTo>
                  <a:lnTo>
                    <a:pt x="42037" y="547112"/>
                  </a:lnTo>
                  <a:lnTo>
                    <a:pt x="41608" y="546814"/>
                  </a:lnTo>
                  <a:lnTo>
                    <a:pt x="41223" y="546893"/>
                  </a:lnTo>
                  <a:lnTo>
                    <a:pt x="40800" y="546942"/>
                  </a:lnTo>
                  <a:lnTo>
                    <a:pt x="40136" y="546486"/>
                  </a:lnTo>
                  <a:lnTo>
                    <a:pt x="39937" y="546103"/>
                  </a:lnTo>
                  <a:lnTo>
                    <a:pt x="40048" y="545794"/>
                  </a:lnTo>
                  <a:lnTo>
                    <a:pt x="40500" y="545131"/>
                  </a:lnTo>
                  <a:lnTo>
                    <a:pt x="40800" y="544585"/>
                  </a:lnTo>
                  <a:lnTo>
                    <a:pt x="40950" y="544275"/>
                  </a:lnTo>
                  <a:lnTo>
                    <a:pt x="41056" y="543734"/>
                  </a:lnTo>
                  <a:lnTo>
                    <a:pt x="41048" y="543272"/>
                  </a:lnTo>
                  <a:lnTo>
                    <a:pt x="40888" y="542889"/>
                  </a:lnTo>
                  <a:lnTo>
                    <a:pt x="40689" y="542543"/>
                  </a:lnTo>
                  <a:lnTo>
                    <a:pt x="40608" y="542233"/>
                  </a:lnTo>
                  <a:lnTo>
                    <a:pt x="40678" y="541808"/>
                  </a:lnTo>
                  <a:lnTo>
                    <a:pt x="40745" y="541188"/>
                  </a:lnTo>
                  <a:lnTo>
                    <a:pt x="40737" y="540726"/>
                  </a:lnTo>
                  <a:lnTo>
                    <a:pt x="40573" y="540113"/>
                  </a:lnTo>
                  <a:lnTo>
                    <a:pt x="40253" y="539463"/>
                  </a:lnTo>
                  <a:lnTo>
                    <a:pt x="40052" y="538922"/>
                  </a:lnTo>
                  <a:lnTo>
                    <a:pt x="40044" y="538424"/>
                  </a:lnTo>
                  <a:lnTo>
                    <a:pt x="39914" y="537537"/>
                  </a:lnTo>
                  <a:lnTo>
                    <a:pt x="39830" y="537154"/>
                  </a:lnTo>
                  <a:lnTo>
                    <a:pt x="39800" y="535259"/>
                  </a:lnTo>
                  <a:lnTo>
                    <a:pt x="39948" y="534913"/>
                  </a:lnTo>
                  <a:lnTo>
                    <a:pt x="40276" y="533710"/>
                  </a:lnTo>
                  <a:lnTo>
                    <a:pt x="40347" y="533321"/>
                  </a:lnTo>
                  <a:lnTo>
                    <a:pt x="40495" y="532975"/>
                  </a:lnTo>
                  <a:lnTo>
                    <a:pt x="40606" y="532664"/>
                  </a:lnTo>
                  <a:lnTo>
                    <a:pt x="40677" y="532312"/>
                  </a:lnTo>
                  <a:lnTo>
                    <a:pt x="40823" y="531772"/>
                  </a:lnTo>
                  <a:lnTo>
                    <a:pt x="41119" y="530957"/>
                  </a:lnTo>
                  <a:lnTo>
                    <a:pt x="41268" y="530684"/>
                  </a:lnTo>
                  <a:lnTo>
                    <a:pt x="41495" y="530332"/>
                  </a:lnTo>
                  <a:lnTo>
                    <a:pt x="42025" y="529706"/>
                  </a:lnTo>
                  <a:lnTo>
                    <a:pt x="42211" y="529281"/>
                  </a:lnTo>
                  <a:lnTo>
                    <a:pt x="42398" y="528892"/>
                  </a:lnTo>
                  <a:lnTo>
                    <a:pt x="42698" y="528381"/>
                  </a:lnTo>
                  <a:lnTo>
                    <a:pt x="43152" y="527835"/>
                  </a:lnTo>
                  <a:lnTo>
                    <a:pt x="43457" y="527640"/>
                  </a:lnTo>
                  <a:lnTo>
                    <a:pt x="43765" y="527555"/>
                  </a:lnTo>
                  <a:lnTo>
                    <a:pt x="44845" y="527537"/>
                  </a:lnTo>
                  <a:lnTo>
                    <a:pt x="45501" y="527452"/>
                  </a:lnTo>
                  <a:lnTo>
                    <a:pt x="45884" y="527330"/>
                  </a:lnTo>
                  <a:lnTo>
                    <a:pt x="46736" y="527470"/>
                  </a:lnTo>
                  <a:lnTo>
                    <a:pt x="47738" y="527415"/>
                  </a:lnTo>
                  <a:lnTo>
                    <a:pt x="48122" y="527294"/>
                  </a:lnTo>
                  <a:lnTo>
                    <a:pt x="48424" y="526862"/>
                  </a:lnTo>
                  <a:lnTo>
                    <a:pt x="48574" y="526589"/>
                  </a:lnTo>
                  <a:lnTo>
                    <a:pt x="48881" y="526510"/>
                  </a:lnTo>
                  <a:lnTo>
                    <a:pt x="49687" y="526225"/>
                  </a:lnTo>
                  <a:lnTo>
                    <a:pt x="50977" y="524815"/>
                  </a:lnTo>
                  <a:lnTo>
                    <a:pt x="51326" y="524925"/>
                  </a:lnTo>
                  <a:lnTo>
                    <a:pt x="51673" y="524925"/>
                  </a:lnTo>
                  <a:lnTo>
                    <a:pt x="51862" y="524651"/>
                  </a:lnTo>
                  <a:lnTo>
                    <a:pt x="52089" y="524414"/>
                  </a:lnTo>
                  <a:lnTo>
                    <a:pt x="52701" y="524019"/>
                  </a:lnTo>
                  <a:lnTo>
                    <a:pt x="52928" y="523782"/>
                  </a:lnTo>
                  <a:lnTo>
                    <a:pt x="53234" y="523582"/>
                  </a:lnTo>
                  <a:lnTo>
                    <a:pt x="53773" y="523497"/>
                  </a:lnTo>
                  <a:lnTo>
                    <a:pt x="54195" y="523375"/>
                  </a:lnTo>
                  <a:lnTo>
                    <a:pt x="54581" y="523369"/>
                  </a:lnTo>
                  <a:lnTo>
                    <a:pt x="54848" y="523175"/>
                  </a:lnTo>
                  <a:lnTo>
                    <a:pt x="55036" y="522859"/>
                  </a:lnTo>
                  <a:lnTo>
                    <a:pt x="55186" y="522549"/>
                  </a:lnTo>
                  <a:lnTo>
                    <a:pt x="55490" y="522312"/>
                  </a:lnTo>
                  <a:lnTo>
                    <a:pt x="55836" y="522191"/>
                  </a:lnTo>
                  <a:lnTo>
                    <a:pt x="56182" y="522148"/>
                  </a:lnTo>
                  <a:lnTo>
                    <a:pt x="56408" y="521759"/>
                  </a:lnTo>
                  <a:lnTo>
                    <a:pt x="56517" y="521334"/>
                  </a:lnTo>
                  <a:lnTo>
                    <a:pt x="56899" y="521134"/>
                  </a:lnTo>
                  <a:lnTo>
                    <a:pt x="57860" y="520885"/>
                  </a:lnTo>
                  <a:lnTo>
                    <a:pt x="58009" y="520574"/>
                  </a:lnTo>
                  <a:lnTo>
                    <a:pt x="58043" y="520265"/>
                  </a:lnTo>
                  <a:lnTo>
                    <a:pt x="58038" y="519955"/>
                  </a:lnTo>
                  <a:lnTo>
                    <a:pt x="57879" y="519651"/>
                  </a:lnTo>
                  <a:lnTo>
                    <a:pt x="57911" y="519305"/>
                  </a:lnTo>
                  <a:lnTo>
                    <a:pt x="58061" y="518989"/>
                  </a:lnTo>
                  <a:lnTo>
                    <a:pt x="58249" y="518715"/>
                  </a:lnTo>
                  <a:lnTo>
                    <a:pt x="59016" y="518400"/>
                  </a:lnTo>
                  <a:lnTo>
                    <a:pt x="59361" y="518278"/>
                  </a:lnTo>
                  <a:lnTo>
                    <a:pt x="59549" y="517963"/>
                  </a:lnTo>
                  <a:lnTo>
                    <a:pt x="59582" y="517616"/>
                  </a:lnTo>
                  <a:lnTo>
                    <a:pt x="59577" y="517306"/>
                  </a:lnTo>
                  <a:lnTo>
                    <a:pt x="59495" y="517003"/>
                  </a:lnTo>
                  <a:lnTo>
                    <a:pt x="59488" y="516577"/>
                  </a:lnTo>
                  <a:lnTo>
                    <a:pt x="59560" y="516267"/>
                  </a:lnTo>
                  <a:lnTo>
                    <a:pt x="59749" y="515994"/>
                  </a:lnTo>
                  <a:lnTo>
                    <a:pt x="60247" y="515793"/>
                  </a:lnTo>
                  <a:lnTo>
                    <a:pt x="60514" y="515635"/>
                  </a:lnTo>
                  <a:lnTo>
                    <a:pt x="60899" y="515551"/>
                  </a:lnTo>
                  <a:lnTo>
                    <a:pt x="61207" y="515508"/>
                  </a:lnTo>
                  <a:lnTo>
                    <a:pt x="61709" y="515496"/>
                  </a:lnTo>
                  <a:lnTo>
                    <a:pt x="62096" y="515568"/>
                  </a:lnTo>
                  <a:lnTo>
                    <a:pt x="62522" y="515599"/>
                  </a:lnTo>
                  <a:lnTo>
                    <a:pt x="62869" y="515599"/>
                  </a:lnTo>
                  <a:lnTo>
                    <a:pt x="63212" y="515399"/>
                  </a:lnTo>
                  <a:lnTo>
                    <a:pt x="63743" y="514773"/>
                  </a:lnTo>
                  <a:lnTo>
                    <a:pt x="64008" y="514499"/>
                  </a:lnTo>
                  <a:lnTo>
                    <a:pt x="64234" y="514110"/>
                  </a:lnTo>
                  <a:lnTo>
                    <a:pt x="64499" y="513831"/>
                  </a:lnTo>
                  <a:lnTo>
                    <a:pt x="64766" y="513637"/>
                  </a:lnTo>
                  <a:lnTo>
                    <a:pt x="64916" y="513327"/>
                  </a:lnTo>
                  <a:lnTo>
                    <a:pt x="65027" y="513017"/>
                  </a:lnTo>
                  <a:lnTo>
                    <a:pt x="65171" y="512434"/>
                  </a:lnTo>
                  <a:lnTo>
                    <a:pt x="65242" y="512045"/>
                  </a:lnTo>
                  <a:lnTo>
                    <a:pt x="65429" y="511693"/>
                  </a:lnTo>
                  <a:lnTo>
                    <a:pt x="65686" y="510842"/>
                  </a:lnTo>
                  <a:lnTo>
                    <a:pt x="65873" y="510490"/>
                  </a:lnTo>
                  <a:lnTo>
                    <a:pt x="66179" y="510332"/>
                  </a:lnTo>
                  <a:lnTo>
                    <a:pt x="66640" y="510210"/>
                  </a:lnTo>
                  <a:lnTo>
                    <a:pt x="66829" y="509937"/>
                  </a:lnTo>
                  <a:lnTo>
                    <a:pt x="66938" y="509512"/>
                  </a:lnTo>
                  <a:lnTo>
                    <a:pt x="67008" y="509086"/>
                  </a:lnTo>
                  <a:lnTo>
                    <a:pt x="67306" y="508424"/>
                  </a:lnTo>
                  <a:lnTo>
                    <a:pt x="67417" y="508114"/>
                  </a:lnTo>
                  <a:lnTo>
                    <a:pt x="67567" y="507841"/>
                  </a:lnTo>
                  <a:lnTo>
                    <a:pt x="67714" y="507373"/>
                  </a:lnTo>
                  <a:lnTo>
                    <a:pt x="67824" y="507063"/>
                  </a:lnTo>
                  <a:lnTo>
                    <a:pt x="68011" y="506674"/>
                  </a:lnTo>
                  <a:lnTo>
                    <a:pt x="68158" y="506213"/>
                  </a:lnTo>
                  <a:lnTo>
                    <a:pt x="68150" y="505745"/>
                  </a:lnTo>
                  <a:lnTo>
                    <a:pt x="68183" y="505362"/>
                  </a:lnTo>
                  <a:lnTo>
                    <a:pt x="68253" y="504974"/>
                  </a:lnTo>
                  <a:lnTo>
                    <a:pt x="68247" y="504584"/>
                  </a:lnTo>
                  <a:lnTo>
                    <a:pt x="68315" y="504007"/>
                  </a:lnTo>
                  <a:lnTo>
                    <a:pt x="68342" y="503272"/>
                  </a:lnTo>
                  <a:lnTo>
                    <a:pt x="68336" y="502926"/>
                  </a:lnTo>
                  <a:lnTo>
                    <a:pt x="68215" y="502580"/>
                  </a:lnTo>
                  <a:lnTo>
                    <a:pt x="67977" y="502197"/>
                  </a:lnTo>
                  <a:lnTo>
                    <a:pt x="68049" y="501887"/>
                  </a:lnTo>
                  <a:lnTo>
                    <a:pt x="68160" y="501577"/>
                  </a:lnTo>
                  <a:lnTo>
                    <a:pt x="68610" y="500800"/>
                  </a:lnTo>
                  <a:lnTo>
                    <a:pt x="68643" y="500453"/>
                  </a:lnTo>
                  <a:lnTo>
                    <a:pt x="68637" y="500101"/>
                  </a:lnTo>
                  <a:lnTo>
                    <a:pt x="68401" y="499761"/>
                  </a:lnTo>
                  <a:lnTo>
                    <a:pt x="68511" y="499409"/>
                  </a:lnTo>
                  <a:lnTo>
                    <a:pt x="68659" y="499062"/>
                  </a:lnTo>
                  <a:lnTo>
                    <a:pt x="68809" y="498752"/>
                  </a:lnTo>
                  <a:lnTo>
                    <a:pt x="68919" y="498400"/>
                  </a:lnTo>
                  <a:lnTo>
                    <a:pt x="68948" y="497859"/>
                  </a:lnTo>
                  <a:lnTo>
                    <a:pt x="68982" y="497549"/>
                  </a:lnTo>
                  <a:lnTo>
                    <a:pt x="69206" y="497082"/>
                  </a:lnTo>
                  <a:lnTo>
                    <a:pt x="69315" y="496698"/>
                  </a:lnTo>
                  <a:lnTo>
                    <a:pt x="69464" y="496346"/>
                  </a:lnTo>
                  <a:lnTo>
                    <a:pt x="69684" y="495647"/>
                  </a:lnTo>
                  <a:lnTo>
                    <a:pt x="69746" y="494718"/>
                  </a:lnTo>
                  <a:lnTo>
                    <a:pt x="69586" y="494378"/>
                  </a:lnTo>
                  <a:lnTo>
                    <a:pt x="69309" y="493916"/>
                  </a:lnTo>
                  <a:lnTo>
                    <a:pt x="69417" y="493412"/>
                  </a:lnTo>
                  <a:lnTo>
                    <a:pt x="69643" y="493102"/>
                  </a:lnTo>
                  <a:lnTo>
                    <a:pt x="69792" y="492792"/>
                  </a:lnTo>
                  <a:lnTo>
                    <a:pt x="70020" y="492555"/>
                  </a:lnTo>
                  <a:lnTo>
                    <a:pt x="70440" y="492318"/>
                  </a:lnTo>
                  <a:lnTo>
                    <a:pt x="70744" y="492002"/>
                  </a:lnTo>
                  <a:lnTo>
                    <a:pt x="70969" y="491535"/>
                  </a:lnTo>
                  <a:lnTo>
                    <a:pt x="71391" y="491450"/>
                  </a:lnTo>
                  <a:lnTo>
                    <a:pt x="71701" y="491486"/>
                  </a:lnTo>
                  <a:lnTo>
                    <a:pt x="72163" y="491438"/>
                  </a:lnTo>
                  <a:lnTo>
                    <a:pt x="72391" y="491164"/>
                  </a:lnTo>
                  <a:lnTo>
                    <a:pt x="72694" y="490891"/>
                  </a:lnTo>
                  <a:lnTo>
                    <a:pt x="72922" y="490617"/>
                  </a:lnTo>
                  <a:lnTo>
                    <a:pt x="73184" y="490113"/>
                  </a:lnTo>
                  <a:lnTo>
                    <a:pt x="73217" y="489761"/>
                  </a:lnTo>
                  <a:lnTo>
                    <a:pt x="73019" y="489457"/>
                  </a:lnTo>
                  <a:lnTo>
                    <a:pt x="72783" y="489232"/>
                  </a:lnTo>
                  <a:lnTo>
                    <a:pt x="72663" y="488922"/>
                  </a:lnTo>
                  <a:lnTo>
                    <a:pt x="72619" y="488576"/>
                  </a:lnTo>
                  <a:lnTo>
                    <a:pt x="72420" y="488230"/>
                  </a:lnTo>
                  <a:lnTo>
                    <a:pt x="72185" y="487968"/>
                  </a:lnTo>
                  <a:lnTo>
                    <a:pt x="71405" y="487513"/>
                  </a:lnTo>
                  <a:lnTo>
                    <a:pt x="71168" y="487209"/>
                  </a:lnTo>
                  <a:lnTo>
                    <a:pt x="71201" y="486826"/>
                  </a:lnTo>
                  <a:lnTo>
                    <a:pt x="71573" y="486006"/>
                  </a:lnTo>
                  <a:lnTo>
                    <a:pt x="71915" y="485654"/>
                  </a:lnTo>
                  <a:lnTo>
                    <a:pt x="72258" y="485417"/>
                  </a:lnTo>
                  <a:lnTo>
                    <a:pt x="72565" y="485295"/>
                  </a:lnTo>
                  <a:lnTo>
                    <a:pt x="72873" y="485253"/>
                  </a:lnTo>
                  <a:lnTo>
                    <a:pt x="73215" y="484900"/>
                  </a:lnTo>
                  <a:lnTo>
                    <a:pt x="73403" y="484590"/>
                  </a:lnTo>
                  <a:lnTo>
                    <a:pt x="73510" y="484044"/>
                  </a:lnTo>
                  <a:lnTo>
                    <a:pt x="73733" y="483503"/>
                  </a:lnTo>
                  <a:lnTo>
                    <a:pt x="73803" y="483078"/>
                  </a:lnTo>
                  <a:lnTo>
                    <a:pt x="73644" y="482811"/>
                  </a:lnTo>
                  <a:lnTo>
                    <a:pt x="73402" y="482154"/>
                  </a:lnTo>
                  <a:lnTo>
                    <a:pt x="73356" y="481772"/>
                  </a:lnTo>
                  <a:lnTo>
                    <a:pt x="73344" y="480964"/>
                  </a:lnTo>
                  <a:lnTo>
                    <a:pt x="73488" y="480380"/>
                  </a:lnTo>
                  <a:lnTo>
                    <a:pt x="73557" y="479797"/>
                  </a:lnTo>
                  <a:lnTo>
                    <a:pt x="73513" y="479451"/>
                  </a:lnTo>
                  <a:lnTo>
                    <a:pt x="72882" y="478655"/>
                  </a:lnTo>
                  <a:lnTo>
                    <a:pt x="72644" y="478272"/>
                  </a:lnTo>
                  <a:lnTo>
                    <a:pt x="72369" y="478005"/>
                  </a:lnTo>
                  <a:lnTo>
                    <a:pt x="72285" y="477580"/>
                  </a:lnTo>
                  <a:lnTo>
                    <a:pt x="72278" y="477118"/>
                  </a:lnTo>
                  <a:lnTo>
                    <a:pt x="72037" y="476540"/>
                  </a:lnTo>
                  <a:lnTo>
                    <a:pt x="71992" y="476122"/>
                  </a:lnTo>
                  <a:lnTo>
                    <a:pt x="72025" y="475811"/>
                  </a:lnTo>
                  <a:lnTo>
                    <a:pt x="72175" y="475496"/>
                  </a:lnTo>
                  <a:lnTo>
                    <a:pt x="72481" y="475338"/>
                  </a:lnTo>
                  <a:lnTo>
                    <a:pt x="72709" y="475101"/>
                  </a:lnTo>
                  <a:lnTo>
                    <a:pt x="72699" y="474566"/>
                  </a:lnTo>
                  <a:lnTo>
                    <a:pt x="72463" y="474256"/>
                  </a:lnTo>
                  <a:lnTo>
                    <a:pt x="72261" y="473685"/>
                  </a:lnTo>
                  <a:lnTo>
                    <a:pt x="72370" y="473332"/>
                  </a:lnTo>
                  <a:lnTo>
                    <a:pt x="72596" y="472981"/>
                  </a:lnTo>
                  <a:lnTo>
                    <a:pt x="72628" y="472518"/>
                  </a:lnTo>
                  <a:lnTo>
                    <a:pt x="72428" y="472136"/>
                  </a:lnTo>
                  <a:lnTo>
                    <a:pt x="72266" y="471674"/>
                  </a:lnTo>
                  <a:lnTo>
                    <a:pt x="72526" y="471018"/>
                  </a:lnTo>
                  <a:lnTo>
                    <a:pt x="72751" y="470623"/>
                  </a:lnTo>
                  <a:lnTo>
                    <a:pt x="72744" y="470204"/>
                  </a:lnTo>
                  <a:lnTo>
                    <a:pt x="72662" y="469894"/>
                  </a:lnTo>
                  <a:lnTo>
                    <a:pt x="72224" y="469050"/>
                  </a:lnTo>
                  <a:lnTo>
                    <a:pt x="72026" y="468746"/>
                  </a:lnTo>
                  <a:lnTo>
                    <a:pt x="71596" y="468442"/>
                  </a:lnTo>
                  <a:lnTo>
                    <a:pt x="71283" y="468181"/>
                  </a:lnTo>
                  <a:lnTo>
                    <a:pt x="71009" y="467871"/>
                  </a:lnTo>
                  <a:lnTo>
                    <a:pt x="70926" y="467567"/>
                  </a:lnTo>
                  <a:lnTo>
                    <a:pt x="70902" y="466103"/>
                  </a:lnTo>
                  <a:lnTo>
                    <a:pt x="70821" y="465794"/>
                  </a:lnTo>
                  <a:lnTo>
                    <a:pt x="70582" y="465374"/>
                  </a:lnTo>
                  <a:lnTo>
                    <a:pt x="70384" y="465107"/>
                  </a:lnTo>
                  <a:lnTo>
                    <a:pt x="69797" y="464615"/>
                  </a:lnTo>
                  <a:lnTo>
                    <a:pt x="69561" y="464348"/>
                  </a:lnTo>
                  <a:lnTo>
                    <a:pt x="69402" y="464037"/>
                  </a:lnTo>
                  <a:lnTo>
                    <a:pt x="69356" y="463576"/>
                  </a:lnTo>
                  <a:lnTo>
                    <a:pt x="69272" y="463157"/>
                  </a:lnTo>
                  <a:lnTo>
                    <a:pt x="69108" y="462580"/>
                  </a:lnTo>
                  <a:lnTo>
                    <a:pt x="68869" y="462082"/>
                  </a:lnTo>
                  <a:lnTo>
                    <a:pt x="68630" y="461656"/>
                  </a:lnTo>
                  <a:lnTo>
                    <a:pt x="67793" y="460052"/>
                  </a:lnTo>
                  <a:lnTo>
                    <a:pt x="66851" y="459026"/>
                  </a:lnTo>
                  <a:lnTo>
                    <a:pt x="66419" y="458606"/>
                  </a:lnTo>
                  <a:lnTo>
                    <a:pt x="66144" y="458302"/>
                  </a:lnTo>
                  <a:lnTo>
                    <a:pt x="65947" y="458035"/>
                  </a:lnTo>
                  <a:lnTo>
                    <a:pt x="65398" y="457500"/>
                  </a:lnTo>
                  <a:lnTo>
                    <a:pt x="64965" y="457009"/>
                  </a:lnTo>
                  <a:lnTo>
                    <a:pt x="64413" y="456243"/>
                  </a:lnTo>
                  <a:lnTo>
                    <a:pt x="64061" y="455982"/>
                  </a:lnTo>
                  <a:lnTo>
                    <a:pt x="63825" y="455751"/>
                  </a:lnTo>
                  <a:lnTo>
                    <a:pt x="63552" y="455526"/>
                  </a:lnTo>
                  <a:lnTo>
                    <a:pt x="63083" y="455186"/>
                  </a:lnTo>
                  <a:lnTo>
                    <a:pt x="62456" y="454578"/>
                  </a:lnTo>
                  <a:lnTo>
                    <a:pt x="61907" y="454086"/>
                  </a:lnTo>
                  <a:lnTo>
                    <a:pt x="61437" y="453630"/>
                  </a:lnTo>
                  <a:lnTo>
                    <a:pt x="60890" y="453254"/>
                  </a:lnTo>
                  <a:lnTo>
                    <a:pt x="60538" y="452986"/>
                  </a:lnTo>
                  <a:lnTo>
                    <a:pt x="60109" y="452725"/>
                  </a:lnTo>
                  <a:lnTo>
                    <a:pt x="59681" y="452421"/>
                  </a:lnTo>
                  <a:lnTo>
                    <a:pt x="59290" y="452117"/>
                  </a:lnTo>
                  <a:lnTo>
                    <a:pt x="59014" y="451778"/>
                  </a:lnTo>
                  <a:lnTo>
                    <a:pt x="58660" y="451431"/>
                  </a:lnTo>
                  <a:lnTo>
                    <a:pt x="58233" y="451170"/>
                  </a:lnTo>
                  <a:lnTo>
                    <a:pt x="57918" y="450866"/>
                  </a:lnTo>
                  <a:lnTo>
                    <a:pt x="57796" y="450520"/>
                  </a:lnTo>
                  <a:lnTo>
                    <a:pt x="57549" y="449560"/>
                  </a:lnTo>
                  <a:lnTo>
                    <a:pt x="57776" y="449287"/>
                  </a:lnTo>
                  <a:lnTo>
                    <a:pt x="58200" y="449165"/>
                  </a:lnTo>
                  <a:lnTo>
                    <a:pt x="58701" y="449153"/>
                  </a:lnTo>
                  <a:lnTo>
                    <a:pt x="59242" y="449183"/>
                  </a:lnTo>
                  <a:lnTo>
                    <a:pt x="60168" y="449171"/>
                  </a:lnTo>
                  <a:lnTo>
                    <a:pt x="60474" y="449013"/>
                  </a:lnTo>
                  <a:lnTo>
                    <a:pt x="60853" y="448545"/>
                  </a:lnTo>
                  <a:lnTo>
                    <a:pt x="61149" y="447804"/>
                  </a:lnTo>
                  <a:lnTo>
                    <a:pt x="61259" y="447458"/>
                  </a:lnTo>
                  <a:lnTo>
                    <a:pt x="61448" y="447185"/>
                  </a:lnTo>
                  <a:lnTo>
                    <a:pt x="61515" y="446601"/>
                  </a:lnTo>
                  <a:lnTo>
                    <a:pt x="61510" y="446291"/>
                  </a:lnTo>
                  <a:lnTo>
                    <a:pt x="61275" y="446066"/>
                  </a:lnTo>
                  <a:lnTo>
                    <a:pt x="61077" y="445720"/>
                  </a:lnTo>
                  <a:lnTo>
                    <a:pt x="60877" y="445338"/>
                  </a:lnTo>
                  <a:lnTo>
                    <a:pt x="60557" y="444651"/>
                  </a:lnTo>
                  <a:lnTo>
                    <a:pt x="60042" y="443807"/>
                  </a:lnTo>
                  <a:lnTo>
                    <a:pt x="59844" y="443503"/>
                  </a:lnTo>
                  <a:lnTo>
                    <a:pt x="59569" y="443199"/>
                  </a:lnTo>
                  <a:lnTo>
                    <a:pt x="59178" y="442896"/>
                  </a:lnTo>
                  <a:lnTo>
                    <a:pt x="58788" y="442670"/>
                  </a:lnTo>
                  <a:lnTo>
                    <a:pt x="58200" y="442099"/>
                  </a:lnTo>
                  <a:lnTo>
                    <a:pt x="57848" y="441838"/>
                  </a:lnTo>
                  <a:lnTo>
                    <a:pt x="57457" y="441456"/>
                  </a:lnTo>
                  <a:lnTo>
                    <a:pt x="57183" y="441267"/>
                  </a:lnTo>
                  <a:lnTo>
                    <a:pt x="56947" y="440964"/>
                  </a:lnTo>
                  <a:lnTo>
                    <a:pt x="56594" y="440659"/>
                  </a:lnTo>
                  <a:lnTo>
                    <a:pt x="56318" y="440277"/>
                  </a:lnTo>
                  <a:lnTo>
                    <a:pt x="56235" y="439894"/>
                  </a:lnTo>
                  <a:lnTo>
                    <a:pt x="56228" y="439548"/>
                  </a:lnTo>
                  <a:lnTo>
                    <a:pt x="56299" y="439080"/>
                  </a:lnTo>
                  <a:lnTo>
                    <a:pt x="56293" y="438734"/>
                  </a:lnTo>
                  <a:lnTo>
                    <a:pt x="56018" y="438467"/>
                  </a:lnTo>
                  <a:lnTo>
                    <a:pt x="55632" y="438436"/>
                  </a:lnTo>
                  <a:lnTo>
                    <a:pt x="55359" y="438248"/>
                  </a:lnTo>
                  <a:lnTo>
                    <a:pt x="55046" y="437980"/>
                  </a:lnTo>
                  <a:lnTo>
                    <a:pt x="54923" y="437561"/>
                  </a:lnTo>
                  <a:lnTo>
                    <a:pt x="54877" y="437136"/>
                  </a:lnTo>
                  <a:lnTo>
                    <a:pt x="54794" y="436711"/>
                  </a:lnTo>
                  <a:lnTo>
                    <a:pt x="54858" y="435975"/>
                  </a:lnTo>
                  <a:lnTo>
                    <a:pt x="55007" y="435587"/>
                  </a:lnTo>
                  <a:lnTo>
                    <a:pt x="55390" y="435429"/>
                  </a:lnTo>
                  <a:lnTo>
                    <a:pt x="55774" y="435307"/>
                  </a:lnTo>
                  <a:lnTo>
                    <a:pt x="56157" y="435107"/>
                  </a:lnTo>
                  <a:lnTo>
                    <a:pt x="56385" y="434870"/>
                  </a:lnTo>
                  <a:lnTo>
                    <a:pt x="56573" y="434560"/>
                  </a:lnTo>
                  <a:lnTo>
                    <a:pt x="56799" y="434250"/>
                  </a:lnTo>
                  <a:lnTo>
                    <a:pt x="56832" y="433898"/>
                  </a:lnTo>
                  <a:lnTo>
                    <a:pt x="56633" y="433557"/>
                  </a:lnTo>
                  <a:lnTo>
                    <a:pt x="56474" y="433248"/>
                  </a:lnTo>
                  <a:lnTo>
                    <a:pt x="56199" y="432944"/>
                  </a:lnTo>
                  <a:lnTo>
                    <a:pt x="55499" y="432567"/>
                  </a:lnTo>
                  <a:lnTo>
                    <a:pt x="55151" y="432573"/>
                  </a:lnTo>
                  <a:lnTo>
                    <a:pt x="54575" y="432816"/>
                  </a:lnTo>
                  <a:lnTo>
                    <a:pt x="54232" y="433053"/>
                  </a:lnTo>
                  <a:lnTo>
                    <a:pt x="53769" y="433060"/>
                  </a:lnTo>
                  <a:lnTo>
                    <a:pt x="53422" y="433102"/>
                  </a:lnTo>
                  <a:lnTo>
                    <a:pt x="52804" y="433078"/>
                  </a:lnTo>
                  <a:lnTo>
                    <a:pt x="52529" y="432774"/>
                  </a:lnTo>
                  <a:lnTo>
                    <a:pt x="52370" y="432507"/>
                  </a:lnTo>
                  <a:lnTo>
                    <a:pt x="52097" y="432318"/>
                  </a:lnTo>
                  <a:lnTo>
                    <a:pt x="52013" y="431856"/>
                  </a:lnTo>
                  <a:lnTo>
                    <a:pt x="52084" y="431540"/>
                  </a:lnTo>
                  <a:lnTo>
                    <a:pt x="52196" y="431231"/>
                  </a:lnTo>
                  <a:lnTo>
                    <a:pt x="52421" y="430842"/>
                  </a:lnTo>
                  <a:lnTo>
                    <a:pt x="52687" y="430605"/>
                  </a:lnTo>
                  <a:lnTo>
                    <a:pt x="52720" y="430259"/>
                  </a:lnTo>
                  <a:lnTo>
                    <a:pt x="52870" y="429985"/>
                  </a:lnTo>
                  <a:lnTo>
                    <a:pt x="53137" y="429791"/>
                  </a:lnTo>
                  <a:lnTo>
                    <a:pt x="53791" y="429627"/>
                  </a:lnTo>
                  <a:lnTo>
                    <a:pt x="54057" y="429469"/>
                  </a:lnTo>
                  <a:lnTo>
                    <a:pt x="54557" y="429268"/>
                  </a:lnTo>
                  <a:lnTo>
                    <a:pt x="54862" y="429031"/>
                  </a:lnTo>
                  <a:lnTo>
                    <a:pt x="55127" y="428794"/>
                  </a:lnTo>
                  <a:lnTo>
                    <a:pt x="55435" y="428673"/>
                  </a:lnTo>
                  <a:lnTo>
                    <a:pt x="55897" y="428667"/>
                  </a:lnTo>
                  <a:lnTo>
                    <a:pt x="56019" y="429050"/>
                  </a:lnTo>
                  <a:lnTo>
                    <a:pt x="56025" y="429360"/>
                  </a:lnTo>
                  <a:lnTo>
                    <a:pt x="55952" y="429669"/>
                  </a:lnTo>
                  <a:lnTo>
                    <a:pt x="55882" y="430058"/>
                  </a:lnTo>
                  <a:lnTo>
                    <a:pt x="55850" y="430477"/>
                  </a:lnTo>
                  <a:lnTo>
                    <a:pt x="55858" y="430981"/>
                  </a:lnTo>
                  <a:lnTo>
                    <a:pt x="56136" y="431443"/>
                  </a:lnTo>
                  <a:lnTo>
                    <a:pt x="56103" y="431826"/>
                  </a:lnTo>
                  <a:lnTo>
                    <a:pt x="56225" y="432172"/>
                  </a:lnTo>
                  <a:lnTo>
                    <a:pt x="56231" y="432519"/>
                  </a:lnTo>
                  <a:lnTo>
                    <a:pt x="56777" y="432938"/>
                  </a:lnTo>
                  <a:lnTo>
                    <a:pt x="57167" y="433120"/>
                  </a:lnTo>
                  <a:lnTo>
                    <a:pt x="57518" y="433351"/>
                  </a:lnTo>
                  <a:lnTo>
                    <a:pt x="57947" y="433612"/>
                  </a:lnTo>
                  <a:lnTo>
                    <a:pt x="58372" y="433685"/>
                  </a:lnTo>
                  <a:lnTo>
                    <a:pt x="58444" y="433375"/>
                  </a:lnTo>
                  <a:lnTo>
                    <a:pt x="58671" y="433023"/>
                  </a:lnTo>
                  <a:lnTo>
                    <a:pt x="58931" y="432440"/>
                  </a:lnTo>
                  <a:lnTo>
                    <a:pt x="59041" y="432087"/>
                  </a:lnTo>
                  <a:lnTo>
                    <a:pt x="59112" y="431741"/>
                  </a:lnTo>
                  <a:lnTo>
                    <a:pt x="59378" y="431468"/>
                  </a:lnTo>
                  <a:lnTo>
                    <a:pt x="59803" y="431462"/>
                  </a:lnTo>
                  <a:lnTo>
                    <a:pt x="60382" y="431492"/>
                  </a:lnTo>
                  <a:lnTo>
                    <a:pt x="60686" y="431255"/>
                  </a:lnTo>
                  <a:lnTo>
                    <a:pt x="60991" y="430975"/>
                  </a:lnTo>
                  <a:lnTo>
                    <a:pt x="61335" y="430702"/>
                  </a:lnTo>
                  <a:lnTo>
                    <a:pt x="61680" y="430617"/>
                  </a:lnTo>
                  <a:lnTo>
                    <a:pt x="62329" y="430143"/>
                  </a:lnTo>
                  <a:lnTo>
                    <a:pt x="62673" y="429949"/>
                  </a:lnTo>
                  <a:lnTo>
                    <a:pt x="62978" y="429712"/>
                  </a:lnTo>
                  <a:lnTo>
                    <a:pt x="63283" y="429512"/>
                  </a:lnTo>
                  <a:lnTo>
                    <a:pt x="63550" y="429317"/>
                  </a:lnTo>
                  <a:lnTo>
                    <a:pt x="63856" y="429196"/>
                  </a:lnTo>
                  <a:lnTo>
                    <a:pt x="64123" y="428958"/>
                  </a:lnTo>
                  <a:lnTo>
                    <a:pt x="64389" y="428685"/>
                  </a:lnTo>
                  <a:lnTo>
                    <a:pt x="64616" y="428412"/>
                  </a:lnTo>
                  <a:lnTo>
                    <a:pt x="64921" y="428175"/>
                  </a:lnTo>
                  <a:lnTo>
                    <a:pt x="65302" y="427901"/>
                  </a:lnTo>
                  <a:lnTo>
                    <a:pt x="65642" y="427428"/>
                  </a:lnTo>
                  <a:lnTo>
                    <a:pt x="65752" y="427045"/>
                  </a:lnTo>
                  <a:lnTo>
                    <a:pt x="66241" y="426261"/>
                  </a:lnTo>
                  <a:lnTo>
                    <a:pt x="66466" y="425873"/>
                  </a:lnTo>
                  <a:lnTo>
                    <a:pt x="66537" y="425483"/>
                  </a:lnTo>
                  <a:lnTo>
                    <a:pt x="66757" y="424785"/>
                  </a:lnTo>
                  <a:lnTo>
                    <a:pt x="66868" y="424475"/>
                  </a:lnTo>
                  <a:lnTo>
                    <a:pt x="66977" y="424092"/>
                  </a:lnTo>
                  <a:lnTo>
                    <a:pt x="67048" y="423703"/>
                  </a:lnTo>
                  <a:lnTo>
                    <a:pt x="67195" y="423236"/>
                  </a:lnTo>
                  <a:lnTo>
                    <a:pt x="67261" y="422579"/>
                  </a:lnTo>
                  <a:lnTo>
                    <a:pt x="67253" y="422075"/>
                  </a:lnTo>
                  <a:lnTo>
                    <a:pt x="67325" y="421729"/>
                  </a:lnTo>
                  <a:lnTo>
                    <a:pt x="67424" y="420726"/>
                  </a:lnTo>
                  <a:lnTo>
                    <a:pt x="67495" y="420301"/>
                  </a:lnTo>
                  <a:lnTo>
                    <a:pt x="67484" y="419645"/>
                  </a:lnTo>
                  <a:lnTo>
                    <a:pt x="67555" y="419293"/>
                  </a:lnTo>
                  <a:lnTo>
                    <a:pt x="67521" y="417173"/>
                  </a:lnTo>
                  <a:lnTo>
                    <a:pt x="67397" y="416711"/>
                  </a:lnTo>
                  <a:lnTo>
                    <a:pt x="67197" y="416213"/>
                  </a:lnTo>
                  <a:lnTo>
                    <a:pt x="67037" y="415866"/>
                  </a:lnTo>
                  <a:lnTo>
                    <a:pt x="66763" y="415641"/>
                  </a:lnTo>
                  <a:lnTo>
                    <a:pt x="66564" y="415295"/>
                  </a:lnTo>
                  <a:lnTo>
                    <a:pt x="66325" y="414797"/>
                  </a:lnTo>
                  <a:lnTo>
                    <a:pt x="66280" y="414450"/>
                  </a:lnTo>
                  <a:lnTo>
                    <a:pt x="66391" y="414141"/>
                  </a:lnTo>
                  <a:lnTo>
                    <a:pt x="66463" y="413831"/>
                  </a:lnTo>
                  <a:lnTo>
                    <a:pt x="66434" y="411978"/>
                  </a:lnTo>
                  <a:lnTo>
                    <a:pt x="65606" y="410951"/>
                  </a:lnTo>
                  <a:lnTo>
                    <a:pt x="65399" y="410101"/>
                  </a:lnTo>
                  <a:lnTo>
                    <a:pt x="65089" y="410028"/>
                  </a:lnTo>
                  <a:lnTo>
                    <a:pt x="64667" y="410155"/>
                  </a:lnTo>
                  <a:lnTo>
                    <a:pt x="64439" y="410429"/>
                  </a:lnTo>
                  <a:lnTo>
                    <a:pt x="64090" y="410277"/>
                  </a:lnTo>
                  <a:lnTo>
                    <a:pt x="64160" y="409851"/>
                  </a:lnTo>
                  <a:lnTo>
                    <a:pt x="64044" y="409010"/>
                  </a:lnTo>
                  <a:lnTo>
                    <a:pt x="63985" y="408581"/>
                  </a:lnTo>
                  <a:lnTo>
                    <a:pt x="63670" y="408199"/>
                  </a:lnTo>
                  <a:lnTo>
                    <a:pt x="63205" y="408090"/>
                  </a:lnTo>
                  <a:lnTo>
                    <a:pt x="62583" y="407835"/>
                  </a:lnTo>
                  <a:lnTo>
                    <a:pt x="62302" y="407106"/>
                  </a:lnTo>
                  <a:lnTo>
                    <a:pt x="62251" y="406407"/>
                  </a:lnTo>
                  <a:lnTo>
                    <a:pt x="62053" y="406066"/>
                  </a:lnTo>
                  <a:lnTo>
                    <a:pt x="61738" y="405720"/>
                  </a:lnTo>
                  <a:lnTo>
                    <a:pt x="61273" y="405611"/>
                  </a:lnTo>
                  <a:lnTo>
                    <a:pt x="60884" y="405386"/>
                  </a:lnTo>
                  <a:lnTo>
                    <a:pt x="60684" y="404967"/>
                  </a:lnTo>
                  <a:lnTo>
                    <a:pt x="60561" y="404505"/>
                  </a:lnTo>
                  <a:lnTo>
                    <a:pt x="60360" y="404043"/>
                  </a:lnTo>
                  <a:lnTo>
                    <a:pt x="60087" y="403855"/>
                  </a:lnTo>
                  <a:lnTo>
                    <a:pt x="59889" y="403552"/>
                  </a:lnTo>
                  <a:lnTo>
                    <a:pt x="59654" y="403321"/>
                  </a:lnTo>
                  <a:lnTo>
                    <a:pt x="59378" y="402980"/>
                  </a:lnTo>
                  <a:lnTo>
                    <a:pt x="59104" y="402755"/>
                  </a:lnTo>
                  <a:lnTo>
                    <a:pt x="58789" y="402372"/>
                  </a:lnTo>
                  <a:lnTo>
                    <a:pt x="58770" y="401213"/>
                  </a:lnTo>
                  <a:lnTo>
                    <a:pt x="58841" y="400787"/>
                  </a:lnTo>
                  <a:lnTo>
                    <a:pt x="58596" y="399979"/>
                  </a:lnTo>
                  <a:lnTo>
                    <a:pt x="58428" y="399134"/>
                  </a:lnTo>
                  <a:lnTo>
                    <a:pt x="58384" y="398825"/>
                  </a:lnTo>
                  <a:lnTo>
                    <a:pt x="58416" y="398363"/>
                  </a:lnTo>
                  <a:lnTo>
                    <a:pt x="58332" y="397980"/>
                  </a:lnTo>
                  <a:lnTo>
                    <a:pt x="58520" y="397664"/>
                  </a:lnTo>
                  <a:lnTo>
                    <a:pt x="58706" y="397239"/>
                  </a:lnTo>
                  <a:lnTo>
                    <a:pt x="58932" y="396887"/>
                  </a:lnTo>
                  <a:lnTo>
                    <a:pt x="59042" y="396577"/>
                  </a:lnTo>
                  <a:lnTo>
                    <a:pt x="59383" y="396145"/>
                  </a:lnTo>
                  <a:lnTo>
                    <a:pt x="59690" y="396067"/>
                  </a:lnTo>
                  <a:lnTo>
                    <a:pt x="60115" y="396060"/>
                  </a:lnTo>
                  <a:lnTo>
                    <a:pt x="60461" y="395975"/>
                  </a:lnTo>
                  <a:lnTo>
                    <a:pt x="60569" y="395550"/>
                  </a:lnTo>
                  <a:lnTo>
                    <a:pt x="60944" y="394852"/>
                  </a:lnTo>
                  <a:lnTo>
                    <a:pt x="61084" y="393958"/>
                  </a:lnTo>
                  <a:lnTo>
                    <a:pt x="61272" y="393612"/>
                  </a:lnTo>
                  <a:lnTo>
                    <a:pt x="61654" y="393412"/>
                  </a:lnTo>
                  <a:lnTo>
                    <a:pt x="62271" y="393363"/>
                  </a:lnTo>
                  <a:lnTo>
                    <a:pt x="63040" y="393193"/>
                  </a:lnTo>
                  <a:lnTo>
                    <a:pt x="63764" y="392604"/>
                  </a:lnTo>
                  <a:lnTo>
                    <a:pt x="64070" y="392446"/>
                  </a:lnTo>
                  <a:lnTo>
                    <a:pt x="64415" y="392324"/>
                  </a:lnTo>
                  <a:lnTo>
                    <a:pt x="64721" y="392124"/>
                  </a:lnTo>
                  <a:lnTo>
                    <a:pt x="65101" y="391771"/>
                  </a:lnTo>
                  <a:lnTo>
                    <a:pt x="65589" y="390915"/>
                  </a:lnTo>
                  <a:lnTo>
                    <a:pt x="65737" y="390526"/>
                  </a:lnTo>
                  <a:lnTo>
                    <a:pt x="65804" y="389870"/>
                  </a:lnTo>
                  <a:lnTo>
                    <a:pt x="65950" y="389402"/>
                  </a:lnTo>
                  <a:lnTo>
                    <a:pt x="66215" y="389056"/>
                  </a:lnTo>
                  <a:lnTo>
                    <a:pt x="66636" y="388855"/>
                  </a:lnTo>
                  <a:lnTo>
                    <a:pt x="66622" y="387968"/>
                  </a:lnTo>
                  <a:lnTo>
                    <a:pt x="66919" y="387270"/>
                  </a:lnTo>
                  <a:lnTo>
                    <a:pt x="67379" y="387027"/>
                  </a:lnTo>
                  <a:lnTo>
                    <a:pt x="67991" y="386747"/>
                  </a:lnTo>
                  <a:lnTo>
                    <a:pt x="68440" y="385854"/>
                  </a:lnTo>
                  <a:lnTo>
                    <a:pt x="68473" y="385507"/>
                  </a:lnTo>
                  <a:lnTo>
                    <a:pt x="68624" y="385270"/>
                  </a:lnTo>
                  <a:lnTo>
                    <a:pt x="67836" y="384280"/>
                  </a:lnTo>
                  <a:lnTo>
                    <a:pt x="67438" y="383552"/>
                  </a:lnTo>
                  <a:lnTo>
                    <a:pt x="67507" y="383047"/>
                  </a:lnTo>
                  <a:lnTo>
                    <a:pt x="67617" y="382700"/>
                  </a:lnTo>
                  <a:lnTo>
                    <a:pt x="67688" y="382354"/>
                  </a:lnTo>
                  <a:lnTo>
                    <a:pt x="67718" y="381813"/>
                  </a:lnTo>
                  <a:lnTo>
                    <a:pt x="67790" y="381461"/>
                  </a:lnTo>
                  <a:lnTo>
                    <a:pt x="68055" y="381151"/>
                  </a:lnTo>
                  <a:lnTo>
                    <a:pt x="68318" y="380757"/>
                  </a:lnTo>
                  <a:lnTo>
                    <a:pt x="68583" y="380410"/>
                  </a:lnTo>
                  <a:lnTo>
                    <a:pt x="68771" y="380137"/>
                  </a:lnTo>
                  <a:lnTo>
                    <a:pt x="69268" y="379779"/>
                  </a:lnTo>
                  <a:lnTo>
                    <a:pt x="69492" y="379311"/>
                  </a:lnTo>
                  <a:lnTo>
                    <a:pt x="69408" y="378928"/>
                  </a:lnTo>
                  <a:lnTo>
                    <a:pt x="69249" y="378661"/>
                  </a:lnTo>
                  <a:lnTo>
                    <a:pt x="69477" y="378424"/>
                  </a:lnTo>
                  <a:lnTo>
                    <a:pt x="69783" y="378266"/>
                  </a:lnTo>
                  <a:lnTo>
                    <a:pt x="70089" y="378065"/>
                  </a:lnTo>
                  <a:lnTo>
                    <a:pt x="70354" y="377755"/>
                  </a:lnTo>
                  <a:lnTo>
                    <a:pt x="70539" y="377330"/>
                  </a:lnTo>
                  <a:lnTo>
                    <a:pt x="70566" y="376595"/>
                  </a:lnTo>
                  <a:lnTo>
                    <a:pt x="70638" y="376243"/>
                  </a:lnTo>
                  <a:lnTo>
                    <a:pt x="70705" y="375666"/>
                  </a:lnTo>
                  <a:lnTo>
                    <a:pt x="70964" y="374930"/>
                  </a:lnTo>
                  <a:lnTo>
                    <a:pt x="70996" y="374578"/>
                  </a:lnTo>
                  <a:lnTo>
                    <a:pt x="71068" y="374195"/>
                  </a:lnTo>
                  <a:lnTo>
                    <a:pt x="70717" y="374007"/>
                  </a:lnTo>
                  <a:lnTo>
                    <a:pt x="70252" y="373861"/>
                  </a:lnTo>
                  <a:lnTo>
                    <a:pt x="70478" y="373545"/>
                  </a:lnTo>
                  <a:lnTo>
                    <a:pt x="70819" y="373156"/>
                  </a:lnTo>
                  <a:lnTo>
                    <a:pt x="71164" y="372956"/>
                  </a:lnTo>
                  <a:lnTo>
                    <a:pt x="71152" y="372300"/>
                  </a:lnTo>
                  <a:lnTo>
                    <a:pt x="71185" y="371911"/>
                  </a:lnTo>
                  <a:lnTo>
                    <a:pt x="71411" y="371601"/>
                  </a:lnTo>
                  <a:lnTo>
                    <a:pt x="71560" y="371212"/>
                  </a:lnTo>
                  <a:lnTo>
                    <a:pt x="71552" y="370751"/>
                  </a:lnTo>
                  <a:lnTo>
                    <a:pt x="71278" y="370483"/>
                  </a:lnTo>
                  <a:lnTo>
                    <a:pt x="70929" y="370410"/>
                  </a:lnTo>
                  <a:lnTo>
                    <a:pt x="70651" y="369954"/>
                  </a:lnTo>
                  <a:lnTo>
                    <a:pt x="70452" y="369572"/>
                  </a:lnTo>
                  <a:lnTo>
                    <a:pt x="70438" y="368721"/>
                  </a:lnTo>
                  <a:lnTo>
                    <a:pt x="70356" y="368412"/>
                  </a:lnTo>
                  <a:lnTo>
                    <a:pt x="70920" y="367476"/>
                  </a:lnTo>
                  <a:lnTo>
                    <a:pt x="71069" y="367166"/>
                  </a:lnTo>
                  <a:lnTo>
                    <a:pt x="71410" y="366735"/>
                  </a:lnTo>
                  <a:lnTo>
                    <a:pt x="71559" y="366425"/>
                  </a:lnTo>
                  <a:lnTo>
                    <a:pt x="72087" y="365647"/>
                  </a:lnTo>
                  <a:lnTo>
                    <a:pt x="72503" y="365100"/>
                  </a:lnTo>
                  <a:lnTo>
                    <a:pt x="72841" y="364517"/>
                  </a:lnTo>
                  <a:lnTo>
                    <a:pt x="73255" y="363928"/>
                  </a:lnTo>
                  <a:lnTo>
                    <a:pt x="73556" y="363460"/>
                  </a:lnTo>
                  <a:lnTo>
                    <a:pt x="73783" y="363187"/>
                  </a:lnTo>
                  <a:lnTo>
                    <a:pt x="74161" y="362682"/>
                  </a:lnTo>
                  <a:lnTo>
                    <a:pt x="74423" y="362172"/>
                  </a:lnTo>
                  <a:lnTo>
                    <a:pt x="74608" y="361668"/>
                  </a:lnTo>
                  <a:lnTo>
                    <a:pt x="74673" y="360933"/>
                  </a:lnTo>
                  <a:lnTo>
                    <a:pt x="74657" y="359894"/>
                  </a:lnTo>
                  <a:lnTo>
                    <a:pt x="74762" y="359311"/>
                  </a:lnTo>
                  <a:lnTo>
                    <a:pt x="75099" y="358648"/>
                  </a:lnTo>
                  <a:lnTo>
                    <a:pt x="75554" y="358144"/>
                  </a:lnTo>
                  <a:lnTo>
                    <a:pt x="76007" y="357518"/>
                  </a:lnTo>
                  <a:lnTo>
                    <a:pt x="76346" y="356971"/>
                  </a:lnTo>
                  <a:lnTo>
                    <a:pt x="76683" y="356388"/>
                  </a:lnTo>
                  <a:lnTo>
                    <a:pt x="76755" y="356036"/>
                  </a:lnTo>
                  <a:lnTo>
                    <a:pt x="76939" y="355532"/>
                  </a:lnTo>
                  <a:lnTo>
                    <a:pt x="77192" y="354450"/>
                  </a:lnTo>
                  <a:lnTo>
                    <a:pt x="77302" y="354098"/>
                  </a:lnTo>
                  <a:lnTo>
                    <a:pt x="77371" y="353557"/>
                  </a:lnTo>
                  <a:lnTo>
                    <a:pt x="77401" y="353016"/>
                  </a:lnTo>
                  <a:lnTo>
                    <a:pt x="77585" y="352476"/>
                  </a:lnTo>
                  <a:lnTo>
                    <a:pt x="77579" y="352124"/>
                  </a:lnTo>
                  <a:lnTo>
                    <a:pt x="77607" y="351431"/>
                  </a:lnTo>
                  <a:lnTo>
                    <a:pt x="77560" y="350933"/>
                  </a:lnTo>
                  <a:lnTo>
                    <a:pt x="77546" y="350119"/>
                  </a:lnTo>
                  <a:lnTo>
                    <a:pt x="77425" y="349772"/>
                  </a:lnTo>
                  <a:lnTo>
                    <a:pt x="77575" y="349499"/>
                  </a:lnTo>
                  <a:lnTo>
                    <a:pt x="77724" y="349189"/>
                  </a:lnTo>
                  <a:lnTo>
                    <a:pt x="77796" y="348843"/>
                  </a:lnTo>
                  <a:lnTo>
                    <a:pt x="77435" y="348035"/>
                  </a:lnTo>
                  <a:lnTo>
                    <a:pt x="77199" y="347695"/>
                  </a:lnTo>
                  <a:lnTo>
                    <a:pt x="76769" y="347427"/>
                  </a:lnTo>
                  <a:lnTo>
                    <a:pt x="76302" y="347166"/>
                  </a:lnTo>
                  <a:lnTo>
                    <a:pt x="75826" y="346400"/>
                  </a:lnTo>
                  <a:lnTo>
                    <a:pt x="75514" y="346176"/>
                  </a:lnTo>
                  <a:lnTo>
                    <a:pt x="74583" y="345884"/>
                  </a:lnTo>
                  <a:lnTo>
                    <a:pt x="74385" y="345574"/>
                  </a:lnTo>
                  <a:lnTo>
                    <a:pt x="74103" y="344888"/>
                  </a:lnTo>
                  <a:lnTo>
                    <a:pt x="74213" y="344499"/>
                  </a:lnTo>
                  <a:lnTo>
                    <a:pt x="74630" y="344068"/>
                  </a:lnTo>
                  <a:lnTo>
                    <a:pt x="74966" y="343290"/>
                  </a:lnTo>
                  <a:lnTo>
                    <a:pt x="74763" y="342755"/>
                  </a:lnTo>
                  <a:lnTo>
                    <a:pt x="74566" y="342445"/>
                  </a:lnTo>
                  <a:lnTo>
                    <a:pt x="73856" y="341491"/>
                  </a:lnTo>
                  <a:lnTo>
                    <a:pt x="73655" y="340994"/>
                  </a:lnTo>
                  <a:lnTo>
                    <a:pt x="73416" y="340574"/>
                  </a:lnTo>
                  <a:lnTo>
                    <a:pt x="73217" y="340192"/>
                  </a:lnTo>
                  <a:lnTo>
                    <a:pt x="72747" y="339773"/>
                  </a:lnTo>
                  <a:lnTo>
                    <a:pt x="72396" y="339548"/>
                  </a:lnTo>
                  <a:lnTo>
                    <a:pt x="72007" y="339359"/>
                  </a:lnTo>
                  <a:lnTo>
                    <a:pt x="71734" y="339171"/>
                  </a:lnTo>
                  <a:lnTo>
                    <a:pt x="71423" y="339061"/>
                  </a:lnTo>
                  <a:lnTo>
                    <a:pt x="71264" y="338758"/>
                  </a:lnTo>
                  <a:lnTo>
                    <a:pt x="71258" y="338406"/>
                  </a:lnTo>
                  <a:lnTo>
                    <a:pt x="70791" y="338144"/>
                  </a:lnTo>
                  <a:lnTo>
                    <a:pt x="70366" y="338150"/>
                  </a:lnTo>
                  <a:lnTo>
                    <a:pt x="69977" y="337968"/>
                  </a:lnTo>
                  <a:lnTo>
                    <a:pt x="70007" y="337427"/>
                  </a:lnTo>
                  <a:lnTo>
                    <a:pt x="70234" y="337111"/>
                  </a:lnTo>
                  <a:lnTo>
                    <a:pt x="70501" y="336954"/>
                  </a:lnTo>
                  <a:lnTo>
                    <a:pt x="70495" y="336564"/>
                  </a:lnTo>
                  <a:lnTo>
                    <a:pt x="70682" y="336176"/>
                  </a:lnTo>
                  <a:lnTo>
                    <a:pt x="71211" y="335477"/>
                  </a:lnTo>
                  <a:lnTo>
                    <a:pt x="71356" y="334973"/>
                  </a:lnTo>
                  <a:lnTo>
                    <a:pt x="71084" y="334821"/>
                  </a:lnTo>
                  <a:lnTo>
                    <a:pt x="70499" y="334408"/>
                  </a:lnTo>
                  <a:lnTo>
                    <a:pt x="70262" y="334098"/>
                  </a:lnTo>
                  <a:lnTo>
                    <a:pt x="70138" y="333642"/>
                  </a:lnTo>
                  <a:lnTo>
                    <a:pt x="70132" y="333254"/>
                  </a:lnTo>
                  <a:lnTo>
                    <a:pt x="69825" y="333338"/>
                  </a:lnTo>
                  <a:lnTo>
                    <a:pt x="69363" y="333418"/>
                  </a:lnTo>
                  <a:lnTo>
                    <a:pt x="68162" y="333168"/>
                  </a:lnTo>
                  <a:lnTo>
                    <a:pt x="68041" y="332864"/>
                  </a:lnTo>
                  <a:lnTo>
                    <a:pt x="68343" y="332397"/>
                  </a:lnTo>
                  <a:lnTo>
                    <a:pt x="68569" y="332123"/>
                  </a:lnTo>
                  <a:lnTo>
                    <a:pt x="68950" y="331765"/>
                  </a:lnTo>
                  <a:lnTo>
                    <a:pt x="69300" y="331917"/>
                  </a:lnTo>
                  <a:lnTo>
                    <a:pt x="69801" y="331911"/>
                  </a:lnTo>
                  <a:lnTo>
                    <a:pt x="70880" y="331777"/>
                  </a:lnTo>
                  <a:lnTo>
                    <a:pt x="71224" y="331577"/>
                  </a:lnTo>
                  <a:lnTo>
                    <a:pt x="71407" y="330957"/>
                  </a:lnTo>
                  <a:lnTo>
                    <a:pt x="71401" y="330610"/>
                  </a:lnTo>
                  <a:lnTo>
                    <a:pt x="71699" y="329912"/>
                  </a:lnTo>
                  <a:lnTo>
                    <a:pt x="71925" y="329560"/>
                  </a:lnTo>
                  <a:lnTo>
                    <a:pt x="72152" y="329323"/>
                  </a:lnTo>
                  <a:lnTo>
                    <a:pt x="72186" y="329013"/>
                  </a:lnTo>
                  <a:lnTo>
                    <a:pt x="72060" y="328399"/>
                  </a:lnTo>
                  <a:lnTo>
                    <a:pt x="71936" y="327901"/>
                  </a:lnTo>
                  <a:lnTo>
                    <a:pt x="71924" y="327130"/>
                  </a:lnTo>
                  <a:lnTo>
                    <a:pt x="72376" y="326425"/>
                  </a:lnTo>
                  <a:lnTo>
                    <a:pt x="72525" y="326115"/>
                  </a:lnTo>
                  <a:lnTo>
                    <a:pt x="72635" y="325763"/>
                  </a:lnTo>
                  <a:lnTo>
                    <a:pt x="73165" y="325179"/>
                  </a:lnTo>
                  <a:lnTo>
                    <a:pt x="73465" y="324596"/>
                  </a:lnTo>
                  <a:lnTo>
                    <a:pt x="73879" y="323928"/>
                  </a:lnTo>
                  <a:lnTo>
                    <a:pt x="73950" y="323545"/>
                  </a:lnTo>
                  <a:lnTo>
                    <a:pt x="73983" y="323193"/>
                  </a:lnTo>
                  <a:lnTo>
                    <a:pt x="73859" y="322695"/>
                  </a:lnTo>
                  <a:lnTo>
                    <a:pt x="73769" y="321923"/>
                  </a:lnTo>
                  <a:lnTo>
                    <a:pt x="73570" y="321582"/>
                  </a:lnTo>
                  <a:lnTo>
                    <a:pt x="73411" y="321273"/>
                  </a:lnTo>
                  <a:lnTo>
                    <a:pt x="73213" y="320969"/>
                  </a:lnTo>
                  <a:lnTo>
                    <a:pt x="73091" y="320586"/>
                  </a:lnTo>
                  <a:lnTo>
                    <a:pt x="72886" y="319815"/>
                  </a:lnTo>
                  <a:lnTo>
                    <a:pt x="72878" y="319316"/>
                  </a:lnTo>
                  <a:lnTo>
                    <a:pt x="73134" y="318460"/>
                  </a:lnTo>
                  <a:lnTo>
                    <a:pt x="73279" y="317919"/>
                  </a:lnTo>
                  <a:lnTo>
                    <a:pt x="73268" y="317184"/>
                  </a:lnTo>
                  <a:lnTo>
                    <a:pt x="73218" y="316528"/>
                  </a:lnTo>
                  <a:lnTo>
                    <a:pt x="73175" y="316225"/>
                  </a:lnTo>
                  <a:lnTo>
                    <a:pt x="73164" y="315605"/>
                  </a:lnTo>
                  <a:lnTo>
                    <a:pt x="73194" y="315064"/>
                  </a:lnTo>
                  <a:lnTo>
                    <a:pt x="73186" y="314559"/>
                  </a:lnTo>
                  <a:lnTo>
                    <a:pt x="73142" y="314256"/>
                  </a:lnTo>
                  <a:lnTo>
                    <a:pt x="73288" y="313709"/>
                  </a:lnTo>
                  <a:lnTo>
                    <a:pt x="73202" y="313174"/>
                  </a:lnTo>
                  <a:lnTo>
                    <a:pt x="72927" y="312907"/>
                  </a:lnTo>
                  <a:lnTo>
                    <a:pt x="72725" y="312366"/>
                  </a:lnTo>
                  <a:lnTo>
                    <a:pt x="72713" y="311558"/>
                  </a:lnTo>
                  <a:lnTo>
                    <a:pt x="72823" y="311212"/>
                  </a:lnTo>
                  <a:lnTo>
                    <a:pt x="73159" y="310508"/>
                  </a:lnTo>
                  <a:lnTo>
                    <a:pt x="73338" y="309657"/>
                  </a:lnTo>
                  <a:lnTo>
                    <a:pt x="73408" y="309195"/>
                  </a:lnTo>
                  <a:lnTo>
                    <a:pt x="73402" y="308849"/>
                  </a:lnTo>
                  <a:lnTo>
                    <a:pt x="73549" y="308381"/>
                  </a:lnTo>
                  <a:lnTo>
                    <a:pt x="73816" y="308181"/>
                  </a:lnTo>
                  <a:lnTo>
                    <a:pt x="74123" y="308065"/>
                  </a:lnTo>
                  <a:lnTo>
                    <a:pt x="74381" y="307366"/>
                  </a:lnTo>
                  <a:lnTo>
                    <a:pt x="74258" y="306905"/>
                  </a:lnTo>
                  <a:lnTo>
                    <a:pt x="73944" y="306558"/>
                  </a:lnTo>
                  <a:lnTo>
                    <a:pt x="73666" y="306102"/>
                  </a:lnTo>
                  <a:lnTo>
                    <a:pt x="73621" y="305714"/>
                  </a:lnTo>
                  <a:lnTo>
                    <a:pt x="73614" y="305252"/>
                  </a:lnTo>
                  <a:lnTo>
                    <a:pt x="73837" y="304785"/>
                  </a:lnTo>
                  <a:lnTo>
                    <a:pt x="74215" y="304280"/>
                  </a:lnTo>
                  <a:lnTo>
                    <a:pt x="74558" y="303964"/>
                  </a:lnTo>
                  <a:lnTo>
                    <a:pt x="74707" y="303655"/>
                  </a:lnTo>
                  <a:lnTo>
                    <a:pt x="74973" y="303381"/>
                  </a:lnTo>
                  <a:lnTo>
                    <a:pt x="75044" y="302992"/>
                  </a:lnTo>
                  <a:lnTo>
                    <a:pt x="75154" y="302683"/>
                  </a:lnTo>
                  <a:lnTo>
                    <a:pt x="75303" y="302330"/>
                  </a:lnTo>
                  <a:lnTo>
                    <a:pt x="75642" y="301862"/>
                  </a:lnTo>
                  <a:lnTo>
                    <a:pt x="75714" y="301516"/>
                  </a:lnTo>
                  <a:lnTo>
                    <a:pt x="75938" y="301048"/>
                  </a:lnTo>
                  <a:lnTo>
                    <a:pt x="76041" y="300234"/>
                  </a:lnTo>
                  <a:lnTo>
                    <a:pt x="76105" y="299463"/>
                  </a:lnTo>
                  <a:lnTo>
                    <a:pt x="76211" y="298843"/>
                  </a:lnTo>
                  <a:lnTo>
                    <a:pt x="76274" y="297956"/>
                  </a:lnTo>
                  <a:lnTo>
                    <a:pt x="76269" y="297646"/>
                  </a:lnTo>
                  <a:lnTo>
                    <a:pt x="76110" y="297336"/>
                  </a:lnTo>
                  <a:lnTo>
                    <a:pt x="75943" y="296607"/>
                  </a:lnTo>
                  <a:lnTo>
                    <a:pt x="75816" y="295878"/>
                  </a:lnTo>
                  <a:lnTo>
                    <a:pt x="75770" y="295452"/>
                  </a:lnTo>
                  <a:lnTo>
                    <a:pt x="75755" y="294566"/>
                  </a:lnTo>
                  <a:lnTo>
                    <a:pt x="75578" y="293818"/>
                  </a:lnTo>
                  <a:lnTo>
                    <a:pt x="75487" y="293436"/>
                  </a:lnTo>
                  <a:lnTo>
                    <a:pt x="75596" y="293011"/>
                  </a:lnTo>
                  <a:lnTo>
                    <a:pt x="75705" y="292543"/>
                  </a:lnTo>
                  <a:lnTo>
                    <a:pt x="75814" y="292154"/>
                  </a:lnTo>
                  <a:lnTo>
                    <a:pt x="75846" y="291686"/>
                  </a:lnTo>
                  <a:lnTo>
                    <a:pt x="75878" y="291260"/>
                  </a:lnTo>
                  <a:lnTo>
                    <a:pt x="75872" y="290836"/>
                  </a:lnTo>
                  <a:lnTo>
                    <a:pt x="75785" y="290215"/>
                  </a:lnTo>
                  <a:lnTo>
                    <a:pt x="75664" y="289869"/>
                  </a:lnTo>
                  <a:lnTo>
                    <a:pt x="75389" y="289529"/>
                  </a:lnTo>
                  <a:lnTo>
                    <a:pt x="75153" y="289219"/>
                  </a:lnTo>
                  <a:lnTo>
                    <a:pt x="74955" y="288916"/>
                  </a:lnTo>
                  <a:lnTo>
                    <a:pt x="74795" y="288527"/>
                  </a:lnTo>
                  <a:lnTo>
                    <a:pt x="74712" y="288144"/>
                  </a:lnTo>
                  <a:lnTo>
                    <a:pt x="74703" y="287561"/>
                  </a:lnTo>
                  <a:lnTo>
                    <a:pt x="74697" y="287172"/>
                  </a:lnTo>
                  <a:lnTo>
                    <a:pt x="74769" y="286783"/>
                  </a:lnTo>
                  <a:lnTo>
                    <a:pt x="74799" y="286243"/>
                  </a:lnTo>
                  <a:lnTo>
                    <a:pt x="74909" y="285853"/>
                  </a:lnTo>
                  <a:lnTo>
                    <a:pt x="75214" y="285659"/>
                  </a:lnTo>
                  <a:lnTo>
                    <a:pt x="75403" y="285343"/>
                  </a:lnTo>
                  <a:lnTo>
                    <a:pt x="75667" y="284955"/>
                  </a:lnTo>
                  <a:lnTo>
                    <a:pt x="75659" y="284414"/>
                  </a:lnTo>
                  <a:lnTo>
                    <a:pt x="75576" y="283988"/>
                  </a:lnTo>
                  <a:lnTo>
                    <a:pt x="75188" y="283879"/>
                  </a:lnTo>
                  <a:lnTo>
                    <a:pt x="74876" y="283649"/>
                  </a:lnTo>
                  <a:lnTo>
                    <a:pt x="74639" y="283302"/>
                  </a:lnTo>
                  <a:lnTo>
                    <a:pt x="74518" y="282956"/>
                  </a:lnTo>
                  <a:lnTo>
                    <a:pt x="74318" y="282457"/>
                  </a:lnTo>
                  <a:lnTo>
                    <a:pt x="74233" y="282032"/>
                  </a:lnTo>
                  <a:lnTo>
                    <a:pt x="74227" y="281607"/>
                  </a:lnTo>
                  <a:lnTo>
                    <a:pt x="74180" y="281066"/>
                  </a:lnTo>
                  <a:lnTo>
                    <a:pt x="74137" y="280677"/>
                  </a:lnTo>
                  <a:lnTo>
                    <a:pt x="74013" y="280216"/>
                  </a:lnTo>
                  <a:lnTo>
                    <a:pt x="73853" y="279790"/>
                  </a:lnTo>
                  <a:lnTo>
                    <a:pt x="73577" y="279371"/>
                  </a:lnTo>
                  <a:lnTo>
                    <a:pt x="73340" y="279062"/>
                  </a:lnTo>
                  <a:lnTo>
                    <a:pt x="73028" y="278873"/>
                  </a:lnTo>
                  <a:lnTo>
                    <a:pt x="72868" y="278527"/>
                  </a:lnTo>
                  <a:lnTo>
                    <a:pt x="72824" y="278101"/>
                  </a:lnTo>
                  <a:lnTo>
                    <a:pt x="72933" y="277676"/>
                  </a:lnTo>
                  <a:lnTo>
                    <a:pt x="73003" y="277172"/>
                  </a:lnTo>
                  <a:lnTo>
                    <a:pt x="72995" y="276667"/>
                  </a:lnTo>
                  <a:lnTo>
                    <a:pt x="72989" y="276242"/>
                  </a:lnTo>
                  <a:lnTo>
                    <a:pt x="72752" y="275933"/>
                  </a:lnTo>
                  <a:lnTo>
                    <a:pt x="72479" y="275666"/>
                  </a:lnTo>
                  <a:lnTo>
                    <a:pt x="72204" y="275398"/>
                  </a:lnTo>
                  <a:lnTo>
                    <a:pt x="72081" y="274936"/>
                  </a:lnTo>
                  <a:lnTo>
                    <a:pt x="71960" y="274590"/>
                  </a:lnTo>
                  <a:lnTo>
                    <a:pt x="71724" y="274280"/>
                  </a:lnTo>
                  <a:lnTo>
                    <a:pt x="71372" y="273940"/>
                  </a:lnTo>
                  <a:lnTo>
                    <a:pt x="70947" y="273903"/>
                  </a:lnTo>
                  <a:lnTo>
                    <a:pt x="70559" y="273794"/>
                  </a:lnTo>
                  <a:lnTo>
                    <a:pt x="70324" y="273527"/>
                  </a:lnTo>
                  <a:lnTo>
                    <a:pt x="69870" y="273417"/>
                  </a:lnTo>
                  <a:lnTo>
                    <a:pt x="69604" y="273120"/>
                  </a:lnTo>
                  <a:lnTo>
                    <a:pt x="69567" y="272688"/>
                  </a:lnTo>
                  <a:lnTo>
                    <a:pt x="69756" y="272232"/>
                  </a:lnTo>
                  <a:lnTo>
                    <a:pt x="69794" y="271862"/>
                  </a:lnTo>
                  <a:lnTo>
                    <a:pt x="69614" y="271486"/>
                  </a:lnTo>
                  <a:lnTo>
                    <a:pt x="69330" y="271151"/>
                  </a:lnTo>
                  <a:lnTo>
                    <a:pt x="68980" y="270890"/>
                  </a:lnTo>
                  <a:lnTo>
                    <a:pt x="68620" y="270763"/>
                  </a:lnTo>
                  <a:lnTo>
                    <a:pt x="68193" y="270708"/>
                  </a:lnTo>
                  <a:lnTo>
                    <a:pt x="67635" y="270453"/>
                  </a:lnTo>
                  <a:lnTo>
                    <a:pt x="67427" y="270064"/>
                  </a:lnTo>
                  <a:lnTo>
                    <a:pt x="67334" y="269736"/>
                  </a:lnTo>
                  <a:lnTo>
                    <a:pt x="67287" y="269231"/>
                  </a:lnTo>
                  <a:lnTo>
                    <a:pt x="67281" y="268843"/>
                  </a:lnTo>
                  <a:lnTo>
                    <a:pt x="67276" y="268460"/>
                  </a:lnTo>
                  <a:lnTo>
                    <a:pt x="67269" y="268071"/>
                  </a:lnTo>
                  <a:lnTo>
                    <a:pt x="67072" y="267761"/>
                  </a:lnTo>
                  <a:lnTo>
                    <a:pt x="66798" y="267494"/>
                  </a:lnTo>
                  <a:lnTo>
                    <a:pt x="66448" y="267384"/>
                  </a:lnTo>
                  <a:lnTo>
                    <a:pt x="66213" y="267117"/>
                  </a:lnTo>
                  <a:lnTo>
                    <a:pt x="66167" y="266613"/>
                  </a:lnTo>
                  <a:lnTo>
                    <a:pt x="66393" y="266260"/>
                  </a:lnTo>
                  <a:lnTo>
                    <a:pt x="66503" y="265872"/>
                  </a:lnTo>
                  <a:lnTo>
                    <a:pt x="66613" y="265525"/>
                  </a:lnTo>
                  <a:lnTo>
                    <a:pt x="66920" y="265325"/>
                  </a:lnTo>
                  <a:lnTo>
                    <a:pt x="67145" y="264972"/>
                  </a:lnTo>
                  <a:lnTo>
                    <a:pt x="67137" y="264432"/>
                  </a:lnTo>
                  <a:lnTo>
                    <a:pt x="66970" y="263582"/>
                  </a:lnTo>
                  <a:lnTo>
                    <a:pt x="66847" y="263083"/>
                  </a:lnTo>
                  <a:lnTo>
                    <a:pt x="66608" y="262542"/>
                  </a:lnTo>
                  <a:lnTo>
                    <a:pt x="66446" y="262081"/>
                  </a:lnTo>
                  <a:lnTo>
                    <a:pt x="66361" y="261576"/>
                  </a:lnTo>
                  <a:lnTo>
                    <a:pt x="66278" y="261230"/>
                  </a:lnTo>
                  <a:lnTo>
                    <a:pt x="66192" y="260653"/>
                  </a:lnTo>
                  <a:lnTo>
                    <a:pt x="66069" y="260113"/>
                  </a:lnTo>
                  <a:lnTo>
                    <a:pt x="66060" y="259529"/>
                  </a:lnTo>
                  <a:lnTo>
                    <a:pt x="66131" y="259140"/>
                  </a:lnTo>
                  <a:lnTo>
                    <a:pt x="66164" y="258752"/>
                  </a:lnTo>
                  <a:lnTo>
                    <a:pt x="66158" y="258369"/>
                  </a:lnTo>
                  <a:lnTo>
                    <a:pt x="66151" y="257865"/>
                  </a:lnTo>
                  <a:lnTo>
                    <a:pt x="66145" y="257475"/>
                  </a:lnTo>
                  <a:lnTo>
                    <a:pt x="66410" y="257166"/>
                  </a:lnTo>
                  <a:lnTo>
                    <a:pt x="66481" y="256734"/>
                  </a:lnTo>
                  <a:lnTo>
                    <a:pt x="66628" y="256267"/>
                  </a:lnTo>
                  <a:lnTo>
                    <a:pt x="66853" y="255805"/>
                  </a:lnTo>
                  <a:lnTo>
                    <a:pt x="67038" y="255295"/>
                  </a:lnTo>
                  <a:lnTo>
                    <a:pt x="67070" y="254870"/>
                  </a:lnTo>
                  <a:lnTo>
                    <a:pt x="67141" y="254444"/>
                  </a:lnTo>
                  <a:lnTo>
                    <a:pt x="67135" y="254055"/>
                  </a:lnTo>
                  <a:lnTo>
                    <a:pt x="67090" y="253666"/>
                  </a:lnTo>
                  <a:lnTo>
                    <a:pt x="66815" y="253326"/>
                  </a:lnTo>
                  <a:lnTo>
                    <a:pt x="66503" y="253138"/>
                  </a:lnTo>
                  <a:lnTo>
                    <a:pt x="66117" y="253101"/>
                  </a:lnTo>
                  <a:lnTo>
                    <a:pt x="65731" y="253107"/>
                  </a:lnTo>
                  <a:lnTo>
                    <a:pt x="65383" y="253035"/>
                  </a:lnTo>
                  <a:lnTo>
                    <a:pt x="65031" y="252731"/>
                  </a:lnTo>
                  <a:lnTo>
                    <a:pt x="64870" y="252306"/>
                  </a:lnTo>
                  <a:lnTo>
                    <a:pt x="64863" y="251838"/>
                  </a:lnTo>
                  <a:lnTo>
                    <a:pt x="64856" y="251376"/>
                  </a:lnTo>
                  <a:lnTo>
                    <a:pt x="64849" y="250914"/>
                  </a:lnTo>
                  <a:lnTo>
                    <a:pt x="64650" y="250525"/>
                  </a:lnTo>
                  <a:lnTo>
                    <a:pt x="64375" y="250143"/>
                  </a:lnTo>
                  <a:lnTo>
                    <a:pt x="64139" y="249875"/>
                  </a:lnTo>
                  <a:lnTo>
                    <a:pt x="63863" y="249492"/>
                  </a:lnTo>
                  <a:lnTo>
                    <a:pt x="63663" y="249031"/>
                  </a:lnTo>
                  <a:lnTo>
                    <a:pt x="63500" y="248490"/>
                  </a:lnTo>
                  <a:lnTo>
                    <a:pt x="63416" y="247986"/>
                  </a:lnTo>
                  <a:lnTo>
                    <a:pt x="63407" y="247445"/>
                  </a:lnTo>
                  <a:lnTo>
                    <a:pt x="63399" y="246941"/>
                  </a:lnTo>
                  <a:lnTo>
                    <a:pt x="63393" y="246479"/>
                  </a:lnTo>
                  <a:lnTo>
                    <a:pt x="63387" y="246054"/>
                  </a:lnTo>
                  <a:lnTo>
                    <a:pt x="63574" y="245702"/>
                  </a:lnTo>
                  <a:lnTo>
                    <a:pt x="63959" y="245617"/>
                  </a:lnTo>
                  <a:lnTo>
                    <a:pt x="64343" y="245495"/>
                  </a:lnTo>
                  <a:lnTo>
                    <a:pt x="64729" y="245495"/>
                  </a:lnTo>
                  <a:lnTo>
                    <a:pt x="65151" y="245374"/>
                  </a:lnTo>
                  <a:lnTo>
                    <a:pt x="65535" y="245252"/>
                  </a:lnTo>
                  <a:lnTo>
                    <a:pt x="65722" y="244821"/>
                  </a:lnTo>
                  <a:lnTo>
                    <a:pt x="65831" y="244432"/>
                  </a:lnTo>
                  <a:lnTo>
                    <a:pt x="65864" y="244007"/>
                  </a:lnTo>
                  <a:lnTo>
                    <a:pt x="65936" y="243654"/>
                  </a:lnTo>
                  <a:lnTo>
                    <a:pt x="66200" y="243308"/>
                  </a:lnTo>
                  <a:lnTo>
                    <a:pt x="66467" y="243071"/>
                  </a:lnTo>
                  <a:lnTo>
                    <a:pt x="66616" y="242719"/>
                  </a:lnTo>
                  <a:lnTo>
                    <a:pt x="66840" y="242172"/>
                  </a:lnTo>
                  <a:lnTo>
                    <a:pt x="66830" y="241413"/>
                  </a:lnTo>
                  <a:lnTo>
                    <a:pt x="66660" y="240920"/>
                  </a:lnTo>
                  <a:lnTo>
                    <a:pt x="66470" y="240410"/>
                  </a:lnTo>
                  <a:lnTo>
                    <a:pt x="66243" y="239857"/>
                  </a:lnTo>
                  <a:lnTo>
                    <a:pt x="66206" y="239292"/>
                  </a:lnTo>
                  <a:lnTo>
                    <a:pt x="66433" y="238764"/>
                  </a:lnTo>
                  <a:lnTo>
                    <a:pt x="66527" y="238211"/>
                  </a:lnTo>
                  <a:lnTo>
                    <a:pt x="66413" y="237646"/>
                  </a:lnTo>
                  <a:lnTo>
                    <a:pt x="66206" y="237226"/>
                  </a:lnTo>
                  <a:lnTo>
                    <a:pt x="65978" y="236771"/>
                  </a:lnTo>
                  <a:lnTo>
                    <a:pt x="65959" y="236170"/>
                  </a:lnTo>
                  <a:lnTo>
                    <a:pt x="66130" y="235732"/>
                  </a:lnTo>
                  <a:lnTo>
                    <a:pt x="66231" y="235094"/>
                  </a:lnTo>
                  <a:lnTo>
                    <a:pt x="65997" y="234711"/>
                  </a:lnTo>
                  <a:lnTo>
                    <a:pt x="65675" y="234292"/>
                  </a:lnTo>
                  <a:lnTo>
                    <a:pt x="65429" y="233897"/>
                  </a:lnTo>
                  <a:lnTo>
                    <a:pt x="65335" y="233424"/>
                  </a:lnTo>
                  <a:lnTo>
                    <a:pt x="65523" y="232888"/>
                  </a:lnTo>
                  <a:lnTo>
                    <a:pt x="65599" y="232457"/>
                  </a:lnTo>
                  <a:lnTo>
                    <a:pt x="65528" y="231971"/>
                  </a:lnTo>
                  <a:lnTo>
                    <a:pt x="65407" y="231625"/>
                  </a:lnTo>
                  <a:lnTo>
                    <a:pt x="65286" y="231279"/>
                  </a:lnTo>
                  <a:lnTo>
                    <a:pt x="65084" y="230738"/>
                  </a:lnTo>
                  <a:lnTo>
                    <a:pt x="64847" y="230355"/>
                  </a:lnTo>
                  <a:lnTo>
                    <a:pt x="64569" y="229814"/>
                  </a:lnTo>
                  <a:lnTo>
                    <a:pt x="64371" y="229504"/>
                  </a:lnTo>
                  <a:lnTo>
                    <a:pt x="64096" y="229165"/>
                  </a:lnTo>
                  <a:lnTo>
                    <a:pt x="63821" y="228855"/>
                  </a:lnTo>
                  <a:lnTo>
                    <a:pt x="63508" y="228551"/>
                  </a:lnTo>
                  <a:lnTo>
                    <a:pt x="63196" y="228284"/>
                  </a:lnTo>
                  <a:lnTo>
                    <a:pt x="62730" y="228174"/>
                  </a:lnTo>
                  <a:lnTo>
                    <a:pt x="62158" y="228606"/>
                  </a:lnTo>
                  <a:lnTo>
                    <a:pt x="61660" y="228885"/>
                  </a:lnTo>
                  <a:lnTo>
                    <a:pt x="61275" y="228891"/>
                  </a:lnTo>
                  <a:lnTo>
                    <a:pt x="60926" y="228781"/>
                  </a:lnTo>
                  <a:lnTo>
                    <a:pt x="60688" y="228393"/>
                  </a:lnTo>
                  <a:lnTo>
                    <a:pt x="60681" y="227931"/>
                  </a:lnTo>
                  <a:lnTo>
                    <a:pt x="60674" y="227463"/>
                  </a:lnTo>
                  <a:lnTo>
                    <a:pt x="60592" y="227117"/>
                  </a:lnTo>
                  <a:lnTo>
                    <a:pt x="60317" y="226813"/>
                  </a:lnTo>
                  <a:lnTo>
                    <a:pt x="60043" y="226546"/>
                  </a:lnTo>
                  <a:lnTo>
                    <a:pt x="59922" y="226199"/>
                  </a:lnTo>
                  <a:lnTo>
                    <a:pt x="60033" y="225847"/>
                  </a:lnTo>
                  <a:lnTo>
                    <a:pt x="60376" y="225574"/>
                  </a:lnTo>
                  <a:lnTo>
                    <a:pt x="60561" y="225027"/>
                  </a:lnTo>
                  <a:lnTo>
                    <a:pt x="60632" y="224639"/>
                  </a:lnTo>
                  <a:lnTo>
                    <a:pt x="60625" y="224213"/>
                  </a:lnTo>
                  <a:lnTo>
                    <a:pt x="60890" y="223861"/>
                  </a:lnTo>
                  <a:lnTo>
                    <a:pt x="61389" y="223703"/>
                  </a:lnTo>
                  <a:lnTo>
                    <a:pt x="61849" y="223502"/>
                  </a:lnTo>
                  <a:lnTo>
                    <a:pt x="62231" y="223223"/>
                  </a:lnTo>
                  <a:lnTo>
                    <a:pt x="62458" y="222949"/>
                  </a:lnTo>
                  <a:lnTo>
                    <a:pt x="62647" y="222639"/>
                  </a:lnTo>
                  <a:lnTo>
                    <a:pt x="62715" y="222056"/>
                  </a:lnTo>
                  <a:lnTo>
                    <a:pt x="62709" y="221668"/>
                  </a:lnTo>
                  <a:lnTo>
                    <a:pt x="62742" y="221242"/>
                  </a:lnTo>
                  <a:lnTo>
                    <a:pt x="62812" y="220854"/>
                  </a:lnTo>
                  <a:lnTo>
                    <a:pt x="62960" y="220428"/>
                  </a:lnTo>
                  <a:lnTo>
                    <a:pt x="63070" y="220039"/>
                  </a:lnTo>
                  <a:lnTo>
                    <a:pt x="63452" y="219760"/>
                  </a:lnTo>
                  <a:lnTo>
                    <a:pt x="63872" y="219407"/>
                  </a:lnTo>
                  <a:lnTo>
                    <a:pt x="64444" y="219055"/>
                  </a:lnTo>
                  <a:lnTo>
                    <a:pt x="64789" y="218854"/>
                  </a:lnTo>
                  <a:lnTo>
                    <a:pt x="65132" y="218581"/>
                  </a:lnTo>
                  <a:lnTo>
                    <a:pt x="65477" y="218381"/>
                  </a:lnTo>
                  <a:lnTo>
                    <a:pt x="65782" y="218144"/>
                  </a:lnTo>
                  <a:lnTo>
                    <a:pt x="66622" y="217554"/>
                  </a:lnTo>
                  <a:lnTo>
                    <a:pt x="66963" y="217159"/>
                  </a:lnTo>
                  <a:lnTo>
                    <a:pt x="67459" y="216807"/>
                  </a:lnTo>
                  <a:lnTo>
                    <a:pt x="67804" y="216607"/>
                  </a:lnTo>
                  <a:lnTo>
                    <a:pt x="68148" y="216406"/>
                  </a:lnTo>
                  <a:lnTo>
                    <a:pt x="68646" y="216133"/>
                  </a:lnTo>
                  <a:lnTo>
                    <a:pt x="69030" y="216012"/>
                  </a:lnTo>
                  <a:lnTo>
                    <a:pt x="69487" y="215695"/>
                  </a:lnTo>
                  <a:lnTo>
                    <a:pt x="69754" y="215459"/>
                  </a:lnTo>
                  <a:lnTo>
                    <a:pt x="69982" y="215185"/>
                  </a:lnTo>
                  <a:lnTo>
                    <a:pt x="70168" y="214754"/>
                  </a:lnTo>
                  <a:lnTo>
                    <a:pt x="70240" y="214365"/>
                  </a:lnTo>
                  <a:lnTo>
                    <a:pt x="70311" y="213903"/>
                  </a:lnTo>
                  <a:lnTo>
                    <a:pt x="70455" y="213320"/>
                  </a:lnTo>
                  <a:lnTo>
                    <a:pt x="70527" y="212968"/>
                  </a:lnTo>
                  <a:lnTo>
                    <a:pt x="70522" y="212585"/>
                  </a:lnTo>
                  <a:lnTo>
                    <a:pt x="70436" y="212081"/>
                  </a:lnTo>
                  <a:lnTo>
                    <a:pt x="70239" y="211734"/>
                  </a:lnTo>
                  <a:lnTo>
                    <a:pt x="70079" y="211388"/>
                  </a:lnTo>
                  <a:lnTo>
                    <a:pt x="69956" y="210926"/>
                  </a:lnTo>
                  <a:lnTo>
                    <a:pt x="69793" y="210306"/>
                  </a:lnTo>
                  <a:lnTo>
                    <a:pt x="69205" y="209699"/>
                  </a:lnTo>
                  <a:lnTo>
                    <a:pt x="68772" y="209158"/>
                  </a:lnTo>
                  <a:lnTo>
                    <a:pt x="68574" y="208855"/>
                  </a:lnTo>
                  <a:lnTo>
                    <a:pt x="68337" y="208508"/>
                  </a:lnTo>
                  <a:lnTo>
                    <a:pt x="68059" y="207931"/>
                  </a:lnTo>
                  <a:lnTo>
                    <a:pt x="67861" y="207621"/>
                  </a:lnTo>
                  <a:lnTo>
                    <a:pt x="67700" y="207202"/>
                  </a:lnTo>
                  <a:lnTo>
                    <a:pt x="67540" y="206814"/>
                  </a:lnTo>
                  <a:lnTo>
                    <a:pt x="67379" y="206431"/>
                  </a:lnTo>
                  <a:lnTo>
                    <a:pt x="67179" y="205926"/>
                  </a:lnTo>
                  <a:lnTo>
                    <a:pt x="67096" y="205507"/>
                  </a:lnTo>
                  <a:lnTo>
                    <a:pt x="67011" y="205039"/>
                  </a:lnTo>
                  <a:lnTo>
                    <a:pt x="66966" y="204578"/>
                  </a:lnTo>
                  <a:lnTo>
                    <a:pt x="66919" y="204074"/>
                  </a:lnTo>
                  <a:lnTo>
                    <a:pt x="66721" y="203654"/>
                  </a:lnTo>
                  <a:lnTo>
                    <a:pt x="66406" y="203308"/>
                  </a:lnTo>
                  <a:lnTo>
                    <a:pt x="66057" y="203156"/>
                  </a:lnTo>
                  <a:lnTo>
                    <a:pt x="65670" y="203083"/>
                  </a:lnTo>
                  <a:lnTo>
                    <a:pt x="65320" y="202937"/>
                  </a:lnTo>
                  <a:lnTo>
                    <a:pt x="64931" y="202707"/>
                  </a:lnTo>
                  <a:lnTo>
                    <a:pt x="64769" y="202208"/>
                  </a:lnTo>
                  <a:lnTo>
                    <a:pt x="64683" y="201625"/>
                  </a:lnTo>
                  <a:lnTo>
                    <a:pt x="64790" y="201005"/>
                  </a:lnTo>
                  <a:lnTo>
                    <a:pt x="64937" y="200580"/>
                  </a:lnTo>
                  <a:lnTo>
                    <a:pt x="65204" y="200343"/>
                  </a:lnTo>
                  <a:lnTo>
                    <a:pt x="65431" y="200070"/>
                  </a:lnTo>
                  <a:lnTo>
                    <a:pt x="65695" y="199639"/>
                  </a:lnTo>
                  <a:lnTo>
                    <a:pt x="65688" y="199177"/>
                  </a:lnTo>
                  <a:lnTo>
                    <a:pt x="65681" y="198709"/>
                  </a:lnTo>
                  <a:lnTo>
                    <a:pt x="65479" y="198132"/>
                  </a:lnTo>
                  <a:lnTo>
                    <a:pt x="65282" y="197822"/>
                  </a:lnTo>
                  <a:lnTo>
                    <a:pt x="65005" y="197366"/>
                  </a:lnTo>
                  <a:lnTo>
                    <a:pt x="64729" y="196978"/>
                  </a:lnTo>
                  <a:lnTo>
                    <a:pt x="64567" y="196479"/>
                  </a:lnTo>
                  <a:lnTo>
                    <a:pt x="64367" y="196017"/>
                  </a:lnTo>
                  <a:lnTo>
                    <a:pt x="64282" y="195513"/>
                  </a:lnTo>
                  <a:lnTo>
                    <a:pt x="64121" y="195051"/>
                  </a:lnTo>
                  <a:lnTo>
                    <a:pt x="63961" y="194705"/>
                  </a:lnTo>
                  <a:lnTo>
                    <a:pt x="63725" y="194359"/>
                  </a:lnTo>
                  <a:lnTo>
                    <a:pt x="63332" y="193940"/>
                  </a:lnTo>
                  <a:lnTo>
                    <a:pt x="63131" y="193399"/>
                  </a:lnTo>
                  <a:lnTo>
                    <a:pt x="63045" y="192858"/>
                  </a:lnTo>
                  <a:lnTo>
                    <a:pt x="62998" y="192317"/>
                  </a:lnTo>
                  <a:lnTo>
                    <a:pt x="62992" y="191892"/>
                  </a:lnTo>
                  <a:lnTo>
                    <a:pt x="62985" y="191388"/>
                  </a:lnTo>
                  <a:lnTo>
                    <a:pt x="62979" y="190963"/>
                  </a:lnTo>
                  <a:lnTo>
                    <a:pt x="62856" y="190580"/>
                  </a:lnTo>
                  <a:lnTo>
                    <a:pt x="62581" y="190234"/>
                  </a:lnTo>
                  <a:lnTo>
                    <a:pt x="62195" y="190240"/>
                  </a:lnTo>
                  <a:lnTo>
                    <a:pt x="62010" y="190708"/>
                  </a:lnTo>
                  <a:lnTo>
                    <a:pt x="61938" y="191054"/>
                  </a:lnTo>
                  <a:lnTo>
                    <a:pt x="61440" y="191291"/>
                  </a:lnTo>
                  <a:lnTo>
                    <a:pt x="61014" y="191224"/>
                  </a:lnTo>
                  <a:lnTo>
                    <a:pt x="60777" y="190878"/>
                  </a:lnTo>
                  <a:lnTo>
                    <a:pt x="60656" y="190531"/>
                  </a:lnTo>
                  <a:lnTo>
                    <a:pt x="60573" y="190106"/>
                  </a:lnTo>
                  <a:lnTo>
                    <a:pt x="60566" y="189717"/>
                  </a:lnTo>
                  <a:lnTo>
                    <a:pt x="60445" y="189334"/>
                  </a:lnTo>
                  <a:lnTo>
                    <a:pt x="60209" y="189025"/>
                  </a:lnTo>
                  <a:lnTo>
                    <a:pt x="59820" y="188800"/>
                  </a:lnTo>
                  <a:lnTo>
                    <a:pt x="59434" y="188806"/>
                  </a:lnTo>
                  <a:lnTo>
                    <a:pt x="59088" y="188885"/>
                  </a:lnTo>
                  <a:lnTo>
                    <a:pt x="58585" y="188775"/>
                  </a:lnTo>
                  <a:lnTo>
                    <a:pt x="58347" y="188393"/>
                  </a:lnTo>
                  <a:lnTo>
                    <a:pt x="58341" y="188004"/>
                  </a:lnTo>
                  <a:lnTo>
                    <a:pt x="58373" y="187579"/>
                  </a:lnTo>
                  <a:lnTo>
                    <a:pt x="58755" y="187342"/>
                  </a:lnTo>
                  <a:lnTo>
                    <a:pt x="59139" y="187105"/>
                  </a:lnTo>
                  <a:lnTo>
                    <a:pt x="59557" y="186752"/>
                  </a:lnTo>
                  <a:lnTo>
                    <a:pt x="59823" y="186436"/>
                  </a:lnTo>
                  <a:lnTo>
                    <a:pt x="59970" y="186011"/>
                  </a:lnTo>
                  <a:lnTo>
                    <a:pt x="59965" y="185622"/>
                  </a:lnTo>
                  <a:lnTo>
                    <a:pt x="59842" y="185161"/>
                  </a:lnTo>
                  <a:lnTo>
                    <a:pt x="59604" y="184735"/>
                  </a:lnTo>
                  <a:lnTo>
                    <a:pt x="59367" y="184353"/>
                  </a:lnTo>
                  <a:lnTo>
                    <a:pt x="59243" y="183812"/>
                  </a:lnTo>
                  <a:lnTo>
                    <a:pt x="59081" y="183350"/>
                  </a:lnTo>
                  <a:lnTo>
                    <a:pt x="58919" y="182809"/>
                  </a:lnTo>
                  <a:lnTo>
                    <a:pt x="58721" y="182463"/>
                  </a:lnTo>
                  <a:lnTo>
                    <a:pt x="58485" y="182196"/>
                  </a:lnTo>
                  <a:lnTo>
                    <a:pt x="58212" y="181965"/>
                  </a:lnTo>
                  <a:lnTo>
                    <a:pt x="57782" y="181625"/>
                  </a:lnTo>
                  <a:lnTo>
                    <a:pt x="57465" y="181084"/>
                  </a:lnTo>
                  <a:lnTo>
                    <a:pt x="57342" y="180665"/>
                  </a:lnTo>
                  <a:lnTo>
                    <a:pt x="57144" y="180276"/>
                  </a:lnTo>
                  <a:lnTo>
                    <a:pt x="56907" y="179893"/>
                  </a:lnTo>
                  <a:lnTo>
                    <a:pt x="56633" y="179663"/>
                  </a:lnTo>
                  <a:lnTo>
                    <a:pt x="56244" y="179474"/>
                  </a:lnTo>
                  <a:lnTo>
                    <a:pt x="55819" y="179407"/>
                  </a:lnTo>
                  <a:lnTo>
                    <a:pt x="55354" y="179298"/>
                  </a:lnTo>
                  <a:lnTo>
                    <a:pt x="54926" y="179067"/>
                  </a:lnTo>
                  <a:lnTo>
                    <a:pt x="54462" y="178958"/>
                  </a:lnTo>
                  <a:lnTo>
                    <a:pt x="54037" y="178964"/>
                  </a:lnTo>
                  <a:lnTo>
                    <a:pt x="53694" y="179238"/>
                  </a:lnTo>
                  <a:lnTo>
                    <a:pt x="53310" y="179359"/>
                  </a:lnTo>
                  <a:lnTo>
                    <a:pt x="52957" y="178976"/>
                  </a:lnTo>
                  <a:lnTo>
                    <a:pt x="52720" y="178672"/>
                  </a:lnTo>
                  <a:lnTo>
                    <a:pt x="52482" y="178247"/>
                  </a:lnTo>
                  <a:lnTo>
                    <a:pt x="52094" y="178101"/>
                  </a:lnTo>
                  <a:lnTo>
                    <a:pt x="51668" y="177992"/>
                  </a:lnTo>
                  <a:lnTo>
                    <a:pt x="51204" y="177919"/>
                  </a:lnTo>
                  <a:lnTo>
                    <a:pt x="50816" y="177767"/>
                  </a:lnTo>
                  <a:lnTo>
                    <a:pt x="50505" y="177578"/>
                  </a:lnTo>
                  <a:lnTo>
                    <a:pt x="50421" y="177117"/>
                  </a:lnTo>
                  <a:lnTo>
                    <a:pt x="50296" y="176534"/>
                  </a:lnTo>
                  <a:lnTo>
                    <a:pt x="50173" y="176072"/>
                  </a:lnTo>
                  <a:lnTo>
                    <a:pt x="50051" y="175647"/>
                  </a:lnTo>
                  <a:lnTo>
                    <a:pt x="49775" y="175264"/>
                  </a:lnTo>
                  <a:lnTo>
                    <a:pt x="49424" y="175039"/>
                  </a:lnTo>
                  <a:lnTo>
                    <a:pt x="49119" y="175276"/>
                  </a:lnTo>
                  <a:lnTo>
                    <a:pt x="48773" y="175398"/>
                  </a:lnTo>
                  <a:lnTo>
                    <a:pt x="48387" y="175361"/>
                  </a:lnTo>
                  <a:lnTo>
                    <a:pt x="48226" y="174978"/>
                  </a:lnTo>
                  <a:lnTo>
                    <a:pt x="48106" y="174632"/>
                  </a:lnTo>
                  <a:lnTo>
                    <a:pt x="48061" y="174243"/>
                  </a:lnTo>
                  <a:lnTo>
                    <a:pt x="48055" y="173781"/>
                  </a:lnTo>
                  <a:lnTo>
                    <a:pt x="48279" y="173314"/>
                  </a:lnTo>
                  <a:lnTo>
                    <a:pt x="48583" y="173035"/>
                  </a:lnTo>
                  <a:lnTo>
                    <a:pt x="48929" y="172913"/>
                  </a:lnTo>
                  <a:lnTo>
                    <a:pt x="49393" y="172986"/>
                  </a:lnTo>
                  <a:lnTo>
                    <a:pt x="49744" y="173253"/>
                  </a:lnTo>
                  <a:lnTo>
                    <a:pt x="49827" y="173600"/>
                  </a:lnTo>
                  <a:lnTo>
                    <a:pt x="49986" y="173946"/>
                  </a:lnTo>
                  <a:lnTo>
                    <a:pt x="50223" y="174292"/>
                  </a:lnTo>
                  <a:lnTo>
                    <a:pt x="50421" y="174601"/>
                  </a:lnTo>
                  <a:lnTo>
                    <a:pt x="50695" y="174869"/>
                  </a:lnTo>
                  <a:lnTo>
                    <a:pt x="51043" y="174942"/>
                  </a:lnTo>
                  <a:lnTo>
                    <a:pt x="51428" y="174893"/>
                  </a:lnTo>
                  <a:lnTo>
                    <a:pt x="51734" y="174656"/>
                  </a:lnTo>
                  <a:lnTo>
                    <a:pt x="52077" y="174419"/>
                  </a:lnTo>
                  <a:lnTo>
                    <a:pt x="52463" y="174419"/>
                  </a:lnTo>
                  <a:lnTo>
                    <a:pt x="52887" y="174371"/>
                  </a:lnTo>
                  <a:lnTo>
                    <a:pt x="53237" y="174559"/>
                  </a:lnTo>
                  <a:lnTo>
                    <a:pt x="53623" y="174553"/>
                  </a:lnTo>
                  <a:lnTo>
                    <a:pt x="53968" y="174396"/>
                  </a:lnTo>
                  <a:lnTo>
                    <a:pt x="54348" y="174043"/>
                  </a:lnTo>
                  <a:lnTo>
                    <a:pt x="54572" y="173496"/>
                  </a:lnTo>
                  <a:lnTo>
                    <a:pt x="54679" y="172919"/>
                  </a:lnTo>
                  <a:lnTo>
                    <a:pt x="54673" y="172488"/>
                  </a:lnTo>
                  <a:lnTo>
                    <a:pt x="54589" y="172141"/>
                  </a:lnTo>
                  <a:lnTo>
                    <a:pt x="54392" y="171795"/>
                  </a:lnTo>
                  <a:lnTo>
                    <a:pt x="54154" y="171448"/>
                  </a:lnTo>
                  <a:lnTo>
                    <a:pt x="53881" y="171224"/>
                  </a:lnTo>
                  <a:lnTo>
                    <a:pt x="53568" y="170920"/>
                  </a:lnTo>
                  <a:lnTo>
                    <a:pt x="53446" y="170495"/>
                  </a:lnTo>
                  <a:lnTo>
                    <a:pt x="53749" y="170100"/>
                  </a:lnTo>
                  <a:lnTo>
                    <a:pt x="54173" y="170094"/>
                  </a:lnTo>
                  <a:lnTo>
                    <a:pt x="54636" y="170088"/>
                  </a:lnTo>
                  <a:lnTo>
                    <a:pt x="55018" y="169815"/>
                  </a:lnTo>
                  <a:lnTo>
                    <a:pt x="55245" y="169541"/>
                  </a:lnTo>
                  <a:lnTo>
                    <a:pt x="55509" y="169152"/>
                  </a:lnTo>
                  <a:lnTo>
                    <a:pt x="55620" y="168800"/>
                  </a:lnTo>
                  <a:lnTo>
                    <a:pt x="55885" y="168448"/>
                  </a:lnTo>
                  <a:lnTo>
                    <a:pt x="56223" y="167821"/>
                  </a:lnTo>
                  <a:lnTo>
                    <a:pt x="56525" y="167433"/>
                  </a:lnTo>
                  <a:lnTo>
                    <a:pt x="56941" y="167001"/>
                  </a:lnTo>
                  <a:lnTo>
                    <a:pt x="57322" y="166631"/>
                  </a:lnTo>
                  <a:lnTo>
                    <a:pt x="57546" y="166230"/>
                  </a:lnTo>
                  <a:lnTo>
                    <a:pt x="57735" y="165780"/>
                  </a:lnTo>
                  <a:lnTo>
                    <a:pt x="57724" y="165288"/>
                  </a:lnTo>
                  <a:lnTo>
                    <a:pt x="57713" y="164687"/>
                  </a:lnTo>
                  <a:lnTo>
                    <a:pt x="57769" y="164116"/>
                  </a:lnTo>
                  <a:lnTo>
                    <a:pt x="57836" y="163648"/>
                  </a:lnTo>
                  <a:lnTo>
                    <a:pt x="57959" y="163168"/>
                  </a:lnTo>
                  <a:lnTo>
                    <a:pt x="58094" y="162846"/>
                  </a:lnTo>
                  <a:lnTo>
                    <a:pt x="58108" y="162342"/>
                  </a:lnTo>
                  <a:lnTo>
                    <a:pt x="58025" y="161989"/>
                  </a:lnTo>
                  <a:lnTo>
                    <a:pt x="58057" y="161564"/>
                  </a:lnTo>
                  <a:lnTo>
                    <a:pt x="58242" y="161024"/>
                  </a:lnTo>
                  <a:lnTo>
                    <a:pt x="58235" y="160519"/>
                  </a:lnTo>
                  <a:lnTo>
                    <a:pt x="58147" y="159821"/>
                  </a:lnTo>
                  <a:lnTo>
                    <a:pt x="58065" y="159474"/>
                  </a:lnTo>
                  <a:lnTo>
                    <a:pt x="57982" y="159085"/>
                  </a:lnTo>
                  <a:lnTo>
                    <a:pt x="57666" y="158630"/>
                  </a:lnTo>
                  <a:lnTo>
                    <a:pt x="57852" y="158199"/>
                  </a:lnTo>
                  <a:lnTo>
                    <a:pt x="57922" y="157737"/>
                  </a:lnTo>
                  <a:lnTo>
                    <a:pt x="57913" y="157153"/>
                  </a:lnTo>
                  <a:lnTo>
                    <a:pt x="57830" y="156728"/>
                  </a:lnTo>
                  <a:lnTo>
                    <a:pt x="57632" y="156382"/>
                  </a:lnTo>
                  <a:lnTo>
                    <a:pt x="57472" y="155999"/>
                  </a:lnTo>
                  <a:lnTo>
                    <a:pt x="57890" y="155525"/>
                  </a:lnTo>
                  <a:lnTo>
                    <a:pt x="58155" y="155252"/>
                  </a:lnTo>
                  <a:lnTo>
                    <a:pt x="58419" y="154863"/>
                  </a:lnTo>
                  <a:lnTo>
                    <a:pt x="58643" y="154358"/>
                  </a:lnTo>
                  <a:lnTo>
                    <a:pt x="58790" y="153891"/>
                  </a:lnTo>
                  <a:lnTo>
                    <a:pt x="59121" y="152803"/>
                  </a:lnTo>
                  <a:lnTo>
                    <a:pt x="59342" y="152062"/>
                  </a:lnTo>
                  <a:lnTo>
                    <a:pt x="59375" y="151673"/>
                  </a:lnTo>
                  <a:lnTo>
                    <a:pt x="59446" y="151285"/>
                  </a:lnTo>
                  <a:lnTo>
                    <a:pt x="59475" y="150708"/>
                  </a:lnTo>
                  <a:lnTo>
                    <a:pt x="59507" y="150239"/>
                  </a:lnTo>
                  <a:lnTo>
                    <a:pt x="59540" y="149851"/>
                  </a:lnTo>
                  <a:lnTo>
                    <a:pt x="59191" y="149778"/>
                  </a:lnTo>
                  <a:lnTo>
                    <a:pt x="58993" y="149431"/>
                  </a:lnTo>
                  <a:lnTo>
                    <a:pt x="59299" y="149237"/>
                  </a:lnTo>
                  <a:lnTo>
                    <a:pt x="59685" y="149195"/>
                  </a:lnTo>
                  <a:lnTo>
                    <a:pt x="60030" y="149110"/>
                  </a:lnTo>
                  <a:lnTo>
                    <a:pt x="60332" y="148642"/>
                  </a:lnTo>
                  <a:lnTo>
                    <a:pt x="60556" y="148174"/>
                  </a:lnTo>
                  <a:lnTo>
                    <a:pt x="60589" y="147785"/>
                  </a:lnTo>
                  <a:lnTo>
                    <a:pt x="60582" y="147323"/>
                  </a:lnTo>
                  <a:lnTo>
                    <a:pt x="60538" y="146935"/>
                  </a:lnTo>
                  <a:lnTo>
                    <a:pt x="60338" y="146473"/>
                  </a:lnTo>
                  <a:lnTo>
                    <a:pt x="60061" y="146054"/>
                  </a:lnTo>
                  <a:lnTo>
                    <a:pt x="59825" y="145707"/>
                  </a:lnTo>
                  <a:lnTo>
                    <a:pt x="59549" y="145398"/>
                  </a:lnTo>
                  <a:lnTo>
                    <a:pt x="59275" y="145094"/>
                  </a:lnTo>
                  <a:lnTo>
                    <a:pt x="58921" y="144632"/>
                  </a:lnTo>
                  <a:lnTo>
                    <a:pt x="58838" y="144286"/>
                  </a:lnTo>
                  <a:lnTo>
                    <a:pt x="58677" y="143860"/>
                  </a:lnTo>
                  <a:lnTo>
                    <a:pt x="58475" y="143204"/>
                  </a:lnTo>
                  <a:lnTo>
                    <a:pt x="58232" y="142476"/>
                  </a:lnTo>
                  <a:lnTo>
                    <a:pt x="58028" y="141783"/>
                  </a:lnTo>
                  <a:lnTo>
                    <a:pt x="57829" y="141357"/>
                  </a:lnTo>
                  <a:lnTo>
                    <a:pt x="57707" y="140932"/>
                  </a:lnTo>
                  <a:lnTo>
                    <a:pt x="57427" y="140276"/>
                  </a:lnTo>
                  <a:lnTo>
                    <a:pt x="57225" y="139699"/>
                  </a:lnTo>
                  <a:lnTo>
                    <a:pt x="57028" y="139395"/>
                  </a:lnTo>
                  <a:lnTo>
                    <a:pt x="56831" y="139085"/>
                  </a:lnTo>
                  <a:lnTo>
                    <a:pt x="56554" y="138666"/>
                  </a:lnTo>
                  <a:lnTo>
                    <a:pt x="56356" y="138356"/>
                  </a:lnTo>
                  <a:lnTo>
                    <a:pt x="56043" y="138053"/>
                  </a:lnTo>
                  <a:lnTo>
                    <a:pt x="55769" y="137858"/>
                  </a:lnTo>
                  <a:lnTo>
                    <a:pt x="55390" y="137706"/>
                  </a:lnTo>
                  <a:lnTo>
                    <a:pt x="54968" y="137348"/>
                  </a:lnTo>
                  <a:lnTo>
                    <a:pt x="54863" y="136801"/>
                  </a:lnTo>
                  <a:lnTo>
                    <a:pt x="54568" y="136382"/>
                  </a:lnTo>
                  <a:lnTo>
                    <a:pt x="54210" y="136126"/>
                  </a:lnTo>
                  <a:lnTo>
                    <a:pt x="53936" y="135811"/>
                  </a:lnTo>
                  <a:lnTo>
                    <a:pt x="53514" y="135665"/>
                  </a:lnTo>
                  <a:lnTo>
                    <a:pt x="53114" y="135452"/>
                  </a:lnTo>
                  <a:lnTo>
                    <a:pt x="52756" y="135307"/>
                  </a:lnTo>
                  <a:lnTo>
                    <a:pt x="52440" y="135051"/>
                  </a:lnTo>
                  <a:lnTo>
                    <a:pt x="52334" y="134589"/>
                  </a:lnTo>
                  <a:lnTo>
                    <a:pt x="52250" y="134043"/>
                  </a:lnTo>
                  <a:lnTo>
                    <a:pt x="52397" y="133581"/>
                  </a:lnTo>
                  <a:lnTo>
                    <a:pt x="52587" y="133223"/>
                  </a:lnTo>
                  <a:lnTo>
                    <a:pt x="52880" y="133059"/>
                  </a:lnTo>
                  <a:lnTo>
                    <a:pt x="53262" y="132821"/>
                  </a:lnTo>
                  <a:lnTo>
                    <a:pt x="53606" y="132548"/>
                  </a:lnTo>
                  <a:lnTo>
                    <a:pt x="53910" y="132275"/>
                  </a:lnTo>
                  <a:lnTo>
                    <a:pt x="54173" y="131843"/>
                  </a:lnTo>
                  <a:lnTo>
                    <a:pt x="54438" y="131455"/>
                  </a:lnTo>
                  <a:lnTo>
                    <a:pt x="54622" y="130871"/>
                  </a:lnTo>
                  <a:lnTo>
                    <a:pt x="54807" y="130361"/>
                  </a:lnTo>
                  <a:lnTo>
                    <a:pt x="54968" y="129827"/>
                  </a:lnTo>
                  <a:lnTo>
                    <a:pt x="55115" y="129510"/>
                  </a:lnTo>
                  <a:lnTo>
                    <a:pt x="55178" y="129237"/>
                  </a:lnTo>
                  <a:lnTo>
                    <a:pt x="55095" y="128878"/>
                  </a:lnTo>
                  <a:lnTo>
                    <a:pt x="54989" y="128502"/>
                  </a:lnTo>
                  <a:lnTo>
                    <a:pt x="55005" y="128156"/>
                  </a:lnTo>
                  <a:lnTo>
                    <a:pt x="55193" y="127803"/>
                  </a:lnTo>
                  <a:lnTo>
                    <a:pt x="55420" y="127530"/>
                  </a:lnTo>
                  <a:lnTo>
                    <a:pt x="55570" y="127177"/>
                  </a:lnTo>
                  <a:lnTo>
                    <a:pt x="55718" y="126825"/>
                  </a:lnTo>
                  <a:lnTo>
                    <a:pt x="55791" y="126479"/>
                  </a:lnTo>
                  <a:lnTo>
                    <a:pt x="55785" y="126054"/>
                  </a:lnTo>
                  <a:lnTo>
                    <a:pt x="55778" y="125665"/>
                  </a:lnTo>
                  <a:lnTo>
                    <a:pt x="55965" y="125276"/>
                  </a:lnTo>
                  <a:lnTo>
                    <a:pt x="56087" y="124893"/>
                  </a:lnTo>
                  <a:lnTo>
                    <a:pt x="56182" y="124541"/>
                  </a:lnTo>
                  <a:lnTo>
                    <a:pt x="56195" y="124188"/>
                  </a:lnTo>
                  <a:lnTo>
                    <a:pt x="56182" y="123878"/>
                  </a:lnTo>
                  <a:lnTo>
                    <a:pt x="56053" y="123557"/>
                  </a:lnTo>
                  <a:lnTo>
                    <a:pt x="55857" y="123308"/>
                  </a:lnTo>
                  <a:lnTo>
                    <a:pt x="55479" y="122821"/>
                  </a:lnTo>
                  <a:lnTo>
                    <a:pt x="55302" y="122579"/>
                  </a:lnTo>
                  <a:lnTo>
                    <a:pt x="55031" y="122105"/>
                  </a:lnTo>
                  <a:lnTo>
                    <a:pt x="54897" y="121509"/>
                  </a:lnTo>
                  <a:lnTo>
                    <a:pt x="54774" y="120938"/>
                  </a:lnTo>
                  <a:lnTo>
                    <a:pt x="54707" y="120209"/>
                  </a:lnTo>
                  <a:lnTo>
                    <a:pt x="54774" y="119693"/>
                  </a:lnTo>
                  <a:lnTo>
                    <a:pt x="54815" y="119219"/>
                  </a:lnTo>
                  <a:lnTo>
                    <a:pt x="55020" y="118903"/>
                  </a:lnTo>
                  <a:lnTo>
                    <a:pt x="55205" y="118435"/>
                  </a:lnTo>
                  <a:lnTo>
                    <a:pt x="55394" y="118119"/>
                  </a:lnTo>
                  <a:lnTo>
                    <a:pt x="55776" y="117883"/>
                  </a:lnTo>
                  <a:lnTo>
                    <a:pt x="56237" y="117682"/>
                  </a:lnTo>
                  <a:lnTo>
                    <a:pt x="56541" y="117409"/>
                  </a:lnTo>
                  <a:lnTo>
                    <a:pt x="56710" y="116855"/>
                  </a:lnTo>
                  <a:lnTo>
                    <a:pt x="56764" y="116351"/>
                  </a:lnTo>
                  <a:lnTo>
                    <a:pt x="56792" y="115744"/>
                  </a:lnTo>
                  <a:lnTo>
                    <a:pt x="56845" y="115239"/>
                  </a:lnTo>
                  <a:lnTo>
                    <a:pt x="57008" y="114820"/>
                  </a:lnTo>
                  <a:lnTo>
                    <a:pt x="57279" y="114377"/>
                  </a:lnTo>
                  <a:lnTo>
                    <a:pt x="57414" y="113994"/>
                  </a:lnTo>
                  <a:lnTo>
                    <a:pt x="57468" y="113605"/>
                  </a:lnTo>
                  <a:lnTo>
                    <a:pt x="57495" y="113186"/>
                  </a:lnTo>
                  <a:lnTo>
                    <a:pt x="57401" y="112779"/>
                  </a:lnTo>
                  <a:lnTo>
                    <a:pt x="57130" y="112329"/>
                  </a:lnTo>
                  <a:lnTo>
                    <a:pt x="56859" y="111910"/>
                  </a:lnTo>
                  <a:lnTo>
                    <a:pt x="56764" y="111424"/>
                  </a:lnTo>
                  <a:lnTo>
                    <a:pt x="56723" y="110962"/>
                  </a:lnTo>
                  <a:lnTo>
                    <a:pt x="56697" y="110367"/>
                  </a:lnTo>
                  <a:lnTo>
                    <a:pt x="56805" y="109911"/>
                  </a:lnTo>
                  <a:lnTo>
                    <a:pt x="56846" y="109352"/>
                  </a:lnTo>
                  <a:lnTo>
                    <a:pt x="56873" y="108921"/>
                  </a:lnTo>
                  <a:lnTo>
                    <a:pt x="56778" y="108447"/>
                  </a:lnTo>
                  <a:lnTo>
                    <a:pt x="56751" y="107949"/>
                  </a:lnTo>
                  <a:lnTo>
                    <a:pt x="56738" y="107323"/>
                  </a:lnTo>
                  <a:lnTo>
                    <a:pt x="56882" y="106759"/>
                  </a:lnTo>
                  <a:lnTo>
                    <a:pt x="56870" y="105981"/>
                  </a:lnTo>
                  <a:lnTo>
                    <a:pt x="56864" y="105519"/>
                  </a:lnTo>
                  <a:lnTo>
                    <a:pt x="56818" y="105051"/>
                  </a:lnTo>
                  <a:lnTo>
                    <a:pt x="56771" y="104510"/>
                  </a:lnTo>
                  <a:lnTo>
                    <a:pt x="56764" y="104085"/>
                  </a:lnTo>
                  <a:lnTo>
                    <a:pt x="56758" y="103660"/>
                  </a:lnTo>
                  <a:lnTo>
                    <a:pt x="56518" y="103162"/>
                  </a:lnTo>
                  <a:lnTo>
                    <a:pt x="56169" y="102974"/>
                  </a:lnTo>
                  <a:lnTo>
                    <a:pt x="55820" y="102858"/>
                  </a:lnTo>
                  <a:lnTo>
                    <a:pt x="55433" y="102827"/>
                  </a:lnTo>
                  <a:lnTo>
                    <a:pt x="55045" y="102675"/>
                  </a:lnTo>
                  <a:lnTo>
                    <a:pt x="54654" y="102336"/>
                  </a:lnTo>
                  <a:lnTo>
                    <a:pt x="54570" y="101868"/>
                  </a:lnTo>
                  <a:lnTo>
                    <a:pt x="54564" y="101485"/>
                  </a:lnTo>
                  <a:lnTo>
                    <a:pt x="54593" y="100902"/>
                  </a:lnTo>
                  <a:lnTo>
                    <a:pt x="54586" y="100398"/>
                  </a:lnTo>
                  <a:lnTo>
                    <a:pt x="54542" y="100015"/>
                  </a:lnTo>
                  <a:lnTo>
                    <a:pt x="54190" y="99748"/>
                  </a:lnTo>
                  <a:lnTo>
                    <a:pt x="53801" y="99559"/>
                  </a:lnTo>
                  <a:lnTo>
                    <a:pt x="53336" y="99407"/>
                  </a:lnTo>
                  <a:lnTo>
                    <a:pt x="53062" y="99140"/>
                  </a:lnTo>
                  <a:lnTo>
                    <a:pt x="52750" y="98952"/>
                  </a:lnTo>
                  <a:lnTo>
                    <a:pt x="52402" y="98842"/>
                  </a:lnTo>
                  <a:lnTo>
                    <a:pt x="52053" y="98770"/>
                  </a:lnTo>
                  <a:lnTo>
                    <a:pt x="51629" y="98775"/>
                  </a:lnTo>
                  <a:lnTo>
                    <a:pt x="51204" y="98781"/>
                  </a:lnTo>
                  <a:lnTo>
                    <a:pt x="50741" y="98787"/>
                  </a:lnTo>
                  <a:lnTo>
                    <a:pt x="50391" y="98556"/>
                  </a:lnTo>
                  <a:lnTo>
                    <a:pt x="50269" y="98132"/>
                  </a:lnTo>
                  <a:lnTo>
                    <a:pt x="50416" y="97669"/>
                  </a:lnTo>
                  <a:lnTo>
                    <a:pt x="50601" y="97202"/>
                  </a:lnTo>
                  <a:lnTo>
                    <a:pt x="50674" y="96849"/>
                  </a:lnTo>
                  <a:lnTo>
                    <a:pt x="50475" y="96503"/>
                  </a:lnTo>
                  <a:lnTo>
                    <a:pt x="50126" y="96357"/>
                  </a:lnTo>
                  <a:lnTo>
                    <a:pt x="49739" y="96321"/>
                  </a:lnTo>
                  <a:lnTo>
                    <a:pt x="49276" y="96327"/>
                  </a:lnTo>
                  <a:lnTo>
                    <a:pt x="48889" y="96254"/>
                  </a:lnTo>
                  <a:lnTo>
                    <a:pt x="48690" y="95835"/>
                  </a:lnTo>
                  <a:lnTo>
                    <a:pt x="48645" y="95409"/>
                  </a:lnTo>
                  <a:lnTo>
                    <a:pt x="48677" y="94978"/>
                  </a:lnTo>
                  <a:lnTo>
                    <a:pt x="48439" y="94559"/>
                  </a:lnTo>
                  <a:lnTo>
                    <a:pt x="48471" y="94134"/>
                  </a:lnTo>
                  <a:lnTo>
                    <a:pt x="48465" y="93745"/>
                  </a:lnTo>
                  <a:lnTo>
                    <a:pt x="48230" y="93435"/>
                  </a:lnTo>
                  <a:lnTo>
                    <a:pt x="47918" y="93247"/>
                  </a:lnTo>
                  <a:lnTo>
                    <a:pt x="47795" y="92822"/>
                  </a:lnTo>
                  <a:lnTo>
                    <a:pt x="47826" y="92323"/>
                  </a:lnTo>
                  <a:lnTo>
                    <a:pt x="47742" y="91856"/>
                  </a:lnTo>
                  <a:lnTo>
                    <a:pt x="47390" y="91552"/>
                  </a:lnTo>
                  <a:lnTo>
                    <a:pt x="47001" y="91285"/>
                  </a:lnTo>
                  <a:lnTo>
                    <a:pt x="46879" y="90901"/>
                  </a:lnTo>
                  <a:lnTo>
                    <a:pt x="46757" y="90440"/>
                  </a:lnTo>
                  <a:lnTo>
                    <a:pt x="46368" y="90288"/>
                  </a:lnTo>
                  <a:lnTo>
                    <a:pt x="46130" y="89863"/>
                  </a:lnTo>
                  <a:lnTo>
                    <a:pt x="45894" y="89596"/>
                  </a:lnTo>
                  <a:lnTo>
                    <a:pt x="45468" y="89450"/>
                  </a:lnTo>
                  <a:lnTo>
                    <a:pt x="45347" y="89103"/>
                  </a:lnTo>
                  <a:lnTo>
                    <a:pt x="44998" y="89030"/>
                  </a:lnTo>
                  <a:lnTo>
                    <a:pt x="44992" y="88642"/>
                  </a:lnTo>
                  <a:lnTo>
                    <a:pt x="44910" y="88295"/>
                  </a:lnTo>
                  <a:lnTo>
                    <a:pt x="44559" y="88064"/>
                  </a:lnTo>
                  <a:lnTo>
                    <a:pt x="44135" y="88071"/>
                  </a:lnTo>
                  <a:lnTo>
                    <a:pt x="43634" y="88155"/>
                  </a:lnTo>
                  <a:lnTo>
                    <a:pt x="43173" y="88241"/>
                  </a:lnTo>
                  <a:lnTo>
                    <a:pt x="42671" y="88283"/>
                  </a:lnTo>
                  <a:lnTo>
                    <a:pt x="42206" y="88101"/>
                  </a:lnTo>
                  <a:lnTo>
                    <a:pt x="42008" y="87791"/>
                  </a:lnTo>
                  <a:lnTo>
                    <a:pt x="41925" y="87366"/>
                  </a:lnTo>
                  <a:lnTo>
                    <a:pt x="42073" y="86977"/>
                  </a:lnTo>
                  <a:lnTo>
                    <a:pt x="42647" y="86661"/>
                  </a:lnTo>
                  <a:lnTo>
                    <a:pt x="42992" y="86497"/>
                  </a:lnTo>
                  <a:lnTo>
                    <a:pt x="43375" y="86339"/>
                  </a:lnTo>
                  <a:lnTo>
                    <a:pt x="43718" y="85987"/>
                  </a:lnTo>
                  <a:lnTo>
                    <a:pt x="44099" y="85750"/>
                  </a:lnTo>
                  <a:lnTo>
                    <a:pt x="44446" y="85665"/>
                  </a:lnTo>
                  <a:lnTo>
                    <a:pt x="44791" y="85549"/>
                  </a:lnTo>
                  <a:lnTo>
                    <a:pt x="44782" y="84966"/>
                  </a:lnTo>
                  <a:lnTo>
                    <a:pt x="44776" y="84577"/>
                  </a:lnTo>
                  <a:lnTo>
                    <a:pt x="44847" y="84152"/>
                  </a:lnTo>
                  <a:lnTo>
                    <a:pt x="45035" y="83763"/>
                  </a:lnTo>
                  <a:lnTo>
                    <a:pt x="45220" y="83259"/>
                  </a:lnTo>
                  <a:lnTo>
                    <a:pt x="45487" y="83022"/>
                  </a:lnTo>
                  <a:lnTo>
                    <a:pt x="45753" y="82785"/>
                  </a:lnTo>
                  <a:lnTo>
                    <a:pt x="46098" y="82627"/>
                  </a:lnTo>
                  <a:lnTo>
                    <a:pt x="46596" y="82384"/>
                  </a:lnTo>
                  <a:lnTo>
                    <a:pt x="47018" y="82189"/>
                  </a:lnTo>
                  <a:lnTo>
                    <a:pt x="47438" y="81946"/>
                  </a:lnTo>
                  <a:lnTo>
                    <a:pt x="47705" y="81716"/>
                  </a:lnTo>
                  <a:lnTo>
                    <a:pt x="48123" y="81321"/>
                  </a:lnTo>
                  <a:lnTo>
                    <a:pt x="48388" y="80968"/>
                  </a:lnTo>
                  <a:lnTo>
                    <a:pt x="48537" y="80580"/>
                  </a:lnTo>
                  <a:lnTo>
                    <a:pt x="48647" y="80191"/>
                  </a:lnTo>
                  <a:lnTo>
                    <a:pt x="48793" y="79644"/>
                  </a:lnTo>
                  <a:lnTo>
                    <a:pt x="48903" y="79255"/>
                  </a:lnTo>
                  <a:lnTo>
                    <a:pt x="48895" y="78757"/>
                  </a:lnTo>
                  <a:lnTo>
                    <a:pt x="48860" y="78454"/>
                  </a:lnTo>
                  <a:lnTo>
                    <a:pt x="48685" y="78150"/>
                  </a:lnTo>
                  <a:lnTo>
                    <a:pt x="48458" y="77906"/>
                  </a:lnTo>
                  <a:lnTo>
                    <a:pt x="48376" y="77561"/>
                  </a:lnTo>
                  <a:lnTo>
                    <a:pt x="48510" y="77305"/>
                  </a:lnTo>
                  <a:lnTo>
                    <a:pt x="48637" y="76922"/>
                  </a:lnTo>
                  <a:lnTo>
                    <a:pt x="48637" y="76601"/>
                  </a:lnTo>
                  <a:lnTo>
                    <a:pt x="48573" y="76284"/>
                  </a:lnTo>
                  <a:lnTo>
                    <a:pt x="48446" y="75902"/>
                  </a:lnTo>
                  <a:lnTo>
                    <a:pt x="48350" y="75646"/>
                  </a:lnTo>
                  <a:lnTo>
                    <a:pt x="47983" y="75149"/>
                  </a:lnTo>
                  <a:lnTo>
                    <a:pt x="47552" y="75057"/>
                  </a:lnTo>
                  <a:lnTo>
                    <a:pt x="47154" y="74972"/>
                  </a:lnTo>
                  <a:lnTo>
                    <a:pt x="46770" y="74814"/>
                  </a:lnTo>
                  <a:lnTo>
                    <a:pt x="46356" y="74608"/>
                  </a:lnTo>
                  <a:lnTo>
                    <a:pt x="45701" y="74401"/>
                  </a:lnTo>
                  <a:lnTo>
                    <a:pt x="45367" y="74243"/>
                  </a:lnTo>
                  <a:lnTo>
                    <a:pt x="45096" y="74031"/>
                  </a:lnTo>
                  <a:lnTo>
                    <a:pt x="44856" y="73794"/>
                  </a:lnTo>
                  <a:lnTo>
                    <a:pt x="44617" y="73459"/>
                  </a:lnTo>
                  <a:lnTo>
                    <a:pt x="44297" y="72979"/>
                  </a:lnTo>
                  <a:lnTo>
                    <a:pt x="44058" y="72518"/>
                  </a:lnTo>
                  <a:lnTo>
                    <a:pt x="44048" y="72159"/>
                  </a:lnTo>
                  <a:lnTo>
                    <a:pt x="43927" y="71777"/>
                  </a:lnTo>
                  <a:lnTo>
                    <a:pt x="43424" y="71667"/>
                  </a:lnTo>
                  <a:lnTo>
                    <a:pt x="42999" y="71631"/>
                  </a:lnTo>
                  <a:lnTo>
                    <a:pt x="42498" y="71637"/>
                  </a:lnTo>
                  <a:lnTo>
                    <a:pt x="42110" y="71528"/>
                  </a:lnTo>
                  <a:lnTo>
                    <a:pt x="41758" y="71260"/>
                  </a:lnTo>
                  <a:lnTo>
                    <a:pt x="41598" y="70914"/>
                  </a:lnTo>
                  <a:lnTo>
                    <a:pt x="41591" y="70452"/>
                  </a:lnTo>
                  <a:lnTo>
                    <a:pt x="41509" y="70106"/>
                  </a:lnTo>
                  <a:lnTo>
                    <a:pt x="41426" y="69717"/>
                  </a:lnTo>
                  <a:lnTo>
                    <a:pt x="41498" y="69328"/>
                  </a:lnTo>
                  <a:lnTo>
                    <a:pt x="41958" y="69170"/>
                  </a:lnTo>
                  <a:lnTo>
                    <a:pt x="42382" y="69121"/>
                  </a:lnTo>
                  <a:lnTo>
                    <a:pt x="42766" y="69043"/>
                  </a:lnTo>
                  <a:lnTo>
                    <a:pt x="43072" y="68842"/>
                  </a:lnTo>
                  <a:lnTo>
                    <a:pt x="43337" y="68490"/>
                  </a:lnTo>
                  <a:lnTo>
                    <a:pt x="43254" y="68144"/>
                  </a:lnTo>
                  <a:lnTo>
                    <a:pt x="43095" y="67797"/>
                  </a:lnTo>
                  <a:lnTo>
                    <a:pt x="43244" y="67408"/>
                  </a:lnTo>
                  <a:lnTo>
                    <a:pt x="43353" y="66983"/>
                  </a:lnTo>
                  <a:lnTo>
                    <a:pt x="43347" y="66594"/>
                  </a:lnTo>
                  <a:lnTo>
                    <a:pt x="43341" y="66205"/>
                  </a:lnTo>
                  <a:lnTo>
                    <a:pt x="43567" y="65853"/>
                  </a:lnTo>
                  <a:lnTo>
                    <a:pt x="43834" y="65580"/>
                  </a:lnTo>
                  <a:lnTo>
                    <a:pt x="44139" y="65385"/>
                  </a:lnTo>
                  <a:lnTo>
                    <a:pt x="44403" y="64990"/>
                  </a:lnTo>
                  <a:lnTo>
                    <a:pt x="44592" y="64717"/>
                  </a:lnTo>
                  <a:lnTo>
                    <a:pt x="44780" y="64407"/>
                  </a:lnTo>
                  <a:lnTo>
                    <a:pt x="44969" y="64097"/>
                  </a:lnTo>
                  <a:lnTo>
                    <a:pt x="45155" y="63629"/>
                  </a:lnTo>
                  <a:lnTo>
                    <a:pt x="45457" y="63235"/>
                  </a:lnTo>
                  <a:lnTo>
                    <a:pt x="45642" y="62651"/>
                  </a:lnTo>
                  <a:lnTo>
                    <a:pt x="45789" y="62226"/>
                  </a:lnTo>
                  <a:lnTo>
                    <a:pt x="45859" y="61722"/>
                  </a:lnTo>
                  <a:lnTo>
                    <a:pt x="45852" y="61297"/>
                  </a:lnTo>
                  <a:lnTo>
                    <a:pt x="45808" y="60908"/>
                  </a:lnTo>
                  <a:lnTo>
                    <a:pt x="45494" y="60568"/>
                  </a:lnTo>
                  <a:lnTo>
                    <a:pt x="45144" y="60373"/>
                  </a:lnTo>
                  <a:lnTo>
                    <a:pt x="44677" y="60148"/>
                  </a:lnTo>
                  <a:lnTo>
                    <a:pt x="44287" y="59881"/>
                  </a:lnTo>
                  <a:lnTo>
                    <a:pt x="43898" y="59620"/>
                  </a:lnTo>
                  <a:lnTo>
                    <a:pt x="43623" y="59389"/>
                  </a:lnTo>
                  <a:lnTo>
                    <a:pt x="43155" y="58970"/>
                  </a:lnTo>
                  <a:lnTo>
                    <a:pt x="42568" y="58435"/>
                  </a:lnTo>
                  <a:lnTo>
                    <a:pt x="42177" y="58095"/>
                  </a:lnTo>
                  <a:lnTo>
                    <a:pt x="41902" y="57785"/>
                  </a:lnTo>
                  <a:lnTo>
                    <a:pt x="41628" y="57560"/>
                  </a:lnTo>
                  <a:lnTo>
                    <a:pt x="41354" y="57250"/>
                  </a:lnTo>
                  <a:lnTo>
                    <a:pt x="41117" y="56983"/>
                  </a:lnTo>
                  <a:lnTo>
                    <a:pt x="40881" y="56679"/>
                  </a:lnTo>
                  <a:lnTo>
                    <a:pt x="40449" y="56181"/>
                  </a:lnTo>
                  <a:lnTo>
                    <a:pt x="40212" y="55798"/>
                  </a:lnTo>
                  <a:lnTo>
                    <a:pt x="39977" y="55525"/>
                  </a:lnTo>
                  <a:lnTo>
                    <a:pt x="39544" y="54954"/>
                  </a:lnTo>
                  <a:lnTo>
                    <a:pt x="39268" y="54571"/>
                  </a:lnTo>
                  <a:lnTo>
                    <a:pt x="39031" y="54225"/>
                  </a:lnTo>
                  <a:lnTo>
                    <a:pt x="38680" y="53994"/>
                  </a:lnTo>
                  <a:lnTo>
                    <a:pt x="38253" y="53848"/>
                  </a:lnTo>
                  <a:lnTo>
                    <a:pt x="37866" y="53775"/>
                  </a:lnTo>
                  <a:lnTo>
                    <a:pt x="37401" y="53666"/>
                  </a:lnTo>
                  <a:lnTo>
                    <a:pt x="36860" y="53593"/>
                  </a:lnTo>
                  <a:lnTo>
                    <a:pt x="36394" y="53405"/>
                  </a:lnTo>
                  <a:lnTo>
                    <a:pt x="36082" y="53180"/>
                  </a:lnTo>
                  <a:lnTo>
                    <a:pt x="35806" y="52797"/>
                  </a:lnTo>
                  <a:lnTo>
                    <a:pt x="35569" y="52372"/>
                  </a:lnTo>
                  <a:lnTo>
                    <a:pt x="35292" y="51989"/>
                  </a:lnTo>
                  <a:lnTo>
                    <a:pt x="34980" y="51722"/>
                  </a:lnTo>
                  <a:lnTo>
                    <a:pt x="34551" y="51418"/>
                  </a:lnTo>
                  <a:lnTo>
                    <a:pt x="34235" y="50956"/>
                  </a:lnTo>
                  <a:lnTo>
                    <a:pt x="34075" y="50610"/>
                  </a:lnTo>
                  <a:lnTo>
                    <a:pt x="33913" y="50033"/>
                  </a:lnTo>
                  <a:lnTo>
                    <a:pt x="33788" y="49456"/>
                  </a:lnTo>
                  <a:lnTo>
                    <a:pt x="33703" y="48994"/>
                  </a:lnTo>
                  <a:lnTo>
                    <a:pt x="33696" y="48447"/>
                  </a:lnTo>
                  <a:lnTo>
                    <a:pt x="33534" y="47949"/>
                  </a:lnTo>
                  <a:lnTo>
                    <a:pt x="33108" y="47912"/>
                  </a:lnTo>
                  <a:lnTo>
                    <a:pt x="32948" y="47530"/>
                  </a:lnTo>
                  <a:lnTo>
                    <a:pt x="32940" y="47025"/>
                  </a:lnTo>
                  <a:lnTo>
                    <a:pt x="32935" y="46637"/>
                  </a:lnTo>
                  <a:lnTo>
                    <a:pt x="32472" y="46686"/>
                  </a:lnTo>
                  <a:lnTo>
                    <a:pt x="32206" y="46922"/>
                  </a:lnTo>
                  <a:lnTo>
                    <a:pt x="31782" y="46965"/>
                  </a:lnTo>
                  <a:lnTo>
                    <a:pt x="31585" y="46655"/>
                  </a:lnTo>
                  <a:lnTo>
                    <a:pt x="31423" y="46236"/>
                  </a:lnTo>
                  <a:lnTo>
                    <a:pt x="31265" y="45889"/>
                  </a:lnTo>
                  <a:lnTo>
                    <a:pt x="30989" y="45580"/>
                  </a:lnTo>
                  <a:lnTo>
                    <a:pt x="30525" y="45513"/>
                  </a:lnTo>
                  <a:lnTo>
                    <a:pt x="30138" y="45476"/>
                  </a:lnTo>
                  <a:lnTo>
                    <a:pt x="29793" y="45598"/>
                  </a:lnTo>
                  <a:lnTo>
                    <a:pt x="29672" y="45251"/>
                  </a:lnTo>
                  <a:lnTo>
                    <a:pt x="29437" y="44984"/>
                  </a:lnTo>
                  <a:lnTo>
                    <a:pt x="28935" y="44990"/>
                  </a:lnTo>
                  <a:lnTo>
                    <a:pt x="28668" y="45228"/>
                  </a:lnTo>
                  <a:lnTo>
                    <a:pt x="28324" y="45385"/>
                  </a:lnTo>
                  <a:lnTo>
                    <a:pt x="27862" y="45471"/>
                  </a:lnTo>
                  <a:lnTo>
                    <a:pt x="27587" y="45161"/>
                  </a:lnTo>
                  <a:lnTo>
                    <a:pt x="27276" y="44972"/>
                  </a:lnTo>
                  <a:lnTo>
                    <a:pt x="26887" y="44783"/>
                  </a:lnTo>
                  <a:lnTo>
                    <a:pt x="26574" y="44559"/>
                  </a:lnTo>
                  <a:lnTo>
                    <a:pt x="26339" y="44292"/>
                  </a:lnTo>
                  <a:lnTo>
                    <a:pt x="25913" y="44255"/>
                  </a:lnTo>
                  <a:lnTo>
                    <a:pt x="25564" y="44067"/>
                  </a:lnTo>
                  <a:lnTo>
                    <a:pt x="25519" y="43641"/>
                  </a:lnTo>
                  <a:lnTo>
                    <a:pt x="25590" y="43253"/>
                  </a:lnTo>
                  <a:lnTo>
                    <a:pt x="25545" y="42827"/>
                  </a:lnTo>
                  <a:lnTo>
                    <a:pt x="25232" y="42560"/>
                  </a:lnTo>
                  <a:lnTo>
                    <a:pt x="24843" y="42372"/>
                  </a:lnTo>
                  <a:lnTo>
                    <a:pt x="24492" y="42105"/>
                  </a:lnTo>
                  <a:lnTo>
                    <a:pt x="24368" y="41564"/>
                  </a:lnTo>
                  <a:lnTo>
                    <a:pt x="24017" y="41302"/>
                  </a:lnTo>
                  <a:lnTo>
                    <a:pt x="23633" y="41424"/>
                  </a:lnTo>
                  <a:lnTo>
                    <a:pt x="23171" y="41466"/>
                  </a:lnTo>
                  <a:lnTo>
                    <a:pt x="22821" y="41357"/>
                  </a:lnTo>
                  <a:lnTo>
                    <a:pt x="22355" y="41169"/>
                  </a:lnTo>
                  <a:lnTo>
                    <a:pt x="21930" y="41132"/>
                  </a:lnTo>
                  <a:lnTo>
                    <a:pt x="21508" y="41254"/>
                  </a:lnTo>
                  <a:lnTo>
                    <a:pt x="21045" y="41303"/>
                  </a:lnTo>
                  <a:lnTo>
                    <a:pt x="20544" y="41345"/>
                  </a:lnTo>
                  <a:lnTo>
                    <a:pt x="20233" y="41157"/>
                  </a:lnTo>
                  <a:lnTo>
                    <a:pt x="20149" y="40731"/>
                  </a:lnTo>
                  <a:lnTo>
                    <a:pt x="20565" y="40148"/>
                  </a:lnTo>
                  <a:lnTo>
                    <a:pt x="20792" y="39875"/>
                  </a:lnTo>
                  <a:lnTo>
                    <a:pt x="21135" y="39595"/>
                  </a:lnTo>
                  <a:lnTo>
                    <a:pt x="21480" y="39401"/>
                  </a:lnTo>
                  <a:lnTo>
                    <a:pt x="21863" y="39200"/>
                  </a:lnTo>
                  <a:lnTo>
                    <a:pt x="22129" y="38964"/>
                  </a:lnTo>
                  <a:lnTo>
                    <a:pt x="22278" y="38611"/>
                  </a:lnTo>
                  <a:lnTo>
                    <a:pt x="22349" y="38186"/>
                  </a:lnTo>
                  <a:lnTo>
                    <a:pt x="22535" y="37718"/>
                  </a:lnTo>
                  <a:lnTo>
                    <a:pt x="22996" y="37560"/>
                  </a:lnTo>
                  <a:lnTo>
                    <a:pt x="23380" y="37475"/>
                  </a:lnTo>
                  <a:lnTo>
                    <a:pt x="23766" y="37469"/>
                  </a:lnTo>
                  <a:lnTo>
                    <a:pt x="24147" y="37153"/>
                  </a:lnTo>
                  <a:lnTo>
                    <a:pt x="24255" y="36649"/>
                  </a:lnTo>
                  <a:lnTo>
                    <a:pt x="23978" y="36187"/>
                  </a:lnTo>
                  <a:lnTo>
                    <a:pt x="23626" y="35847"/>
                  </a:lnTo>
                  <a:lnTo>
                    <a:pt x="23158" y="35543"/>
                  </a:lnTo>
                  <a:lnTo>
                    <a:pt x="22656" y="35470"/>
                  </a:lnTo>
                  <a:lnTo>
                    <a:pt x="22270" y="35476"/>
                  </a:lnTo>
                  <a:lnTo>
                    <a:pt x="21806" y="35482"/>
                  </a:lnTo>
                  <a:lnTo>
                    <a:pt x="21419" y="35452"/>
                  </a:lnTo>
                  <a:lnTo>
                    <a:pt x="21030" y="35148"/>
                  </a:lnTo>
                  <a:lnTo>
                    <a:pt x="20791" y="34686"/>
                  </a:lnTo>
                  <a:lnTo>
                    <a:pt x="20594" y="34376"/>
                  </a:lnTo>
                  <a:lnTo>
                    <a:pt x="20205" y="34225"/>
                  </a:lnTo>
                  <a:lnTo>
                    <a:pt x="19857" y="34152"/>
                  </a:lnTo>
                  <a:lnTo>
                    <a:pt x="19469" y="34042"/>
                  </a:lnTo>
                  <a:lnTo>
                    <a:pt x="19080" y="33818"/>
                  </a:lnTo>
                  <a:lnTo>
                    <a:pt x="18729" y="33587"/>
                  </a:lnTo>
                  <a:lnTo>
                    <a:pt x="18378" y="33320"/>
                  </a:lnTo>
                  <a:lnTo>
                    <a:pt x="18101" y="32900"/>
                  </a:lnTo>
                  <a:lnTo>
                    <a:pt x="17980" y="32554"/>
                  </a:lnTo>
                  <a:lnTo>
                    <a:pt x="17819" y="32129"/>
                  </a:lnTo>
                  <a:lnTo>
                    <a:pt x="17545" y="31825"/>
                  </a:lnTo>
                  <a:lnTo>
                    <a:pt x="17040" y="31637"/>
                  </a:lnTo>
                  <a:lnTo>
                    <a:pt x="16653" y="31563"/>
                  </a:lnTo>
                  <a:lnTo>
                    <a:pt x="16230" y="31649"/>
                  </a:lnTo>
                  <a:lnTo>
                    <a:pt x="15967" y="32074"/>
                  </a:lnTo>
                  <a:lnTo>
                    <a:pt x="15739" y="32353"/>
                  </a:lnTo>
                  <a:lnTo>
                    <a:pt x="15393" y="32432"/>
                  </a:lnTo>
                  <a:lnTo>
                    <a:pt x="15119" y="32165"/>
                  </a:lnTo>
                  <a:lnTo>
                    <a:pt x="14845" y="31934"/>
                  </a:lnTo>
                  <a:lnTo>
                    <a:pt x="14417" y="31710"/>
                  </a:lnTo>
                  <a:lnTo>
                    <a:pt x="14032" y="31715"/>
                  </a:lnTo>
                  <a:lnTo>
                    <a:pt x="13686" y="31837"/>
                  </a:lnTo>
                  <a:lnTo>
                    <a:pt x="13299" y="31801"/>
                  </a:lnTo>
                  <a:lnTo>
                    <a:pt x="12913" y="31770"/>
                  </a:lnTo>
                  <a:lnTo>
                    <a:pt x="12527" y="31734"/>
                  </a:lnTo>
                  <a:lnTo>
                    <a:pt x="12213" y="31430"/>
                  </a:lnTo>
                  <a:lnTo>
                    <a:pt x="12091" y="31005"/>
                  </a:lnTo>
                  <a:lnTo>
                    <a:pt x="12085" y="30622"/>
                  </a:lnTo>
                  <a:lnTo>
                    <a:pt x="12079" y="30233"/>
                  </a:lnTo>
                  <a:lnTo>
                    <a:pt x="11614" y="30081"/>
                  </a:lnTo>
                  <a:lnTo>
                    <a:pt x="11188" y="30014"/>
                  </a:lnTo>
                  <a:lnTo>
                    <a:pt x="10875" y="29668"/>
                  </a:lnTo>
                  <a:lnTo>
                    <a:pt x="10830" y="29243"/>
                  </a:lnTo>
                  <a:lnTo>
                    <a:pt x="10785" y="28854"/>
                  </a:lnTo>
                  <a:lnTo>
                    <a:pt x="10547" y="28435"/>
                  </a:lnTo>
                  <a:lnTo>
                    <a:pt x="10044" y="28326"/>
                  </a:lnTo>
                  <a:lnTo>
                    <a:pt x="9692" y="28016"/>
                  </a:lnTo>
                  <a:lnTo>
                    <a:pt x="9609" y="27669"/>
                  </a:lnTo>
                  <a:lnTo>
                    <a:pt x="9409" y="27171"/>
                  </a:lnTo>
                  <a:lnTo>
                    <a:pt x="9059" y="26983"/>
                  </a:lnTo>
                  <a:lnTo>
                    <a:pt x="8633" y="26947"/>
                  </a:lnTo>
                  <a:lnTo>
                    <a:pt x="8248" y="26952"/>
                  </a:lnTo>
                  <a:lnTo>
                    <a:pt x="7784" y="26880"/>
                  </a:lnTo>
                  <a:lnTo>
                    <a:pt x="7586" y="26576"/>
                  </a:lnTo>
                  <a:lnTo>
                    <a:pt x="7388" y="26266"/>
                  </a:lnTo>
                  <a:lnTo>
                    <a:pt x="7191" y="25920"/>
                  </a:lnTo>
                  <a:lnTo>
                    <a:pt x="6651" y="25932"/>
                  </a:lnTo>
                  <a:lnTo>
                    <a:pt x="6305" y="26053"/>
                  </a:lnTo>
                  <a:lnTo>
                    <a:pt x="6000" y="26327"/>
                  </a:lnTo>
                  <a:lnTo>
                    <a:pt x="5578" y="26485"/>
                  </a:lnTo>
                  <a:lnTo>
                    <a:pt x="5153" y="26375"/>
                  </a:lnTo>
                  <a:lnTo>
                    <a:pt x="4800" y="26071"/>
                  </a:lnTo>
                  <a:lnTo>
                    <a:pt x="4564" y="25762"/>
                  </a:lnTo>
                  <a:lnTo>
                    <a:pt x="4482" y="25415"/>
                  </a:lnTo>
                  <a:lnTo>
                    <a:pt x="4322" y="25069"/>
                  </a:lnTo>
                  <a:lnTo>
                    <a:pt x="4122" y="24650"/>
                  </a:lnTo>
                  <a:lnTo>
                    <a:pt x="3735" y="24498"/>
                  </a:lnTo>
                  <a:lnTo>
                    <a:pt x="3311" y="24583"/>
                  </a:lnTo>
                  <a:lnTo>
                    <a:pt x="2852" y="24820"/>
                  </a:lnTo>
                  <a:lnTo>
                    <a:pt x="2498" y="24401"/>
                  </a:lnTo>
                  <a:lnTo>
                    <a:pt x="2337" y="23976"/>
                  </a:lnTo>
                  <a:lnTo>
                    <a:pt x="2140" y="23666"/>
                  </a:lnTo>
                  <a:lnTo>
                    <a:pt x="1795" y="23866"/>
                  </a:lnTo>
                  <a:lnTo>
                    <a:pt x="1568" y="24139"/>
                  </a:lnTo>
                  <a:lnTo>
                    <a:pt x="1144" y="24224"/>
                  </a:lnTo>
                  <a:lnTo>
                    <a:pt x="1097" y="23605"/>
                  </a:lnTo>
                  <a:lnTo>
                    <a:pt x="1285" y="23289"/>
                  </a:lnTo>
                  <a:lnTo>
                    <a:pt x="1670" y="23246"/>
                  </a:lnTo>
                  <a:lnTo>
                    <a:pt x="1701" y="22785"/>
                  </a:lnTo>
                  <a:lnTo>
                    <a:pt x="1428" y="22554"/>
                  </a:lnTo>
                  <a:lnTo>
                    <a:pt x="1044" y="22675"/>
                  </a:lnTo>
                  <a:lnTo>
                    <a:pt x="662" y="22876"/>
                  </a:lnTo>
                  <a:lnTo>
                    <a:pt x="276" y="22919"/>
                  </a:lnTo>
                  <a:lnTo>
                    <a:pt x="0" y="22536"/>
                  </a:lnTo>
                  <a:lnTo>
                    <a:pt x="32" y="22110"/>
                  </a:lnTo>
                  <a:lnTo>
                    <a:pt x="377" y="21946"/>
                  </a:lnTo>
                  <a:lnTo>
                    <a:pt x="488" y="21600"/>
                  </a:lnTo>
                  <a:lnTo>
                    <a:pt x="520" y="21175"/>
                  </a:lnTo>
                  <a:lnTo>
                    <a:pt x="943" y="21126"/>
                  </a:lnTo>
                  <a:lnTo>
                    <a:pt x="1332" y="21279"/>
                  </a:lnTo>
                  <a:lnTo>
                    <a:pt x="1796" y="21351"/>
                  </a:lnTo>
                  <a:lnTo>
                    <a:pt x="2217" y="21150"/>
                  </a:lnTo>
                  <a:lnTo>
                    <a:pt x="2562" y="20914"/>
                  </a:lnTo>
                  <a:lnTo>
                    <a:pt x="2947" y="20908"/>
                  </a:lnTo>
                  <a:lnTo>
                    <a:pt x="3490" y="21096"/>
                  </a:lnTo>
                  <a:lnTo>
                    <a:pt x="3838" y="21169"/>
                  </a:lnTo>
                  <a:lnTo>
                    <a:pt x="4263" y="21199"/>
                  </a:lnTo>
                  <a:lnTo>
                    <a:pt x="4648" y="21156"/>
                  </a:lnTo>
                  <a:lnTo>
                    <a:pt x="5072" y="21072"/>
                  </a:lnTo>
                  <a:lnTo>
                    <a:pt x="5496" y="21066"/>
                  </a:lnTo>
                  <a:lnTo>
                    <a:pt x="5886" y="21297"/>
                  </a:lnTo>
                  <a:lnTo>
                    <a:pt x="6310" y="21248"/>
                  </a:lnTo>
                  <a:lnTo>
                    <a:pt x="6732" y="21127"/>
                  </a:lnTo>
                  <a:lnTo>
                    <a:pt x="7044" y="21315"/>
                  </a:lnTo>
                  <a:lnTo>
                    <a:pt x="7358" y="21661"/>
                  </a:lnTo>
                  <a:lnTo>
                    <a:pt x="7707" y="21770"/>
                  </a:lnTo>
                  <a:lnTo>
                    <a:pt x="8248" y="21843"/>
                  </a:lnTo>
                  <a:lnTo>
                    <a:pt x="8673" y="21837"/>
                  </a:lnTo>
                  <a:lnTo>
                    <a:pt x="9135" y="21831"/>
                  </a:lnTo>
                  <a:lnTo>
                    <a:pt x="9713" y="21746"/>
                  </a:lnTo>
                  <a:lnTo>
                    <a:pt x="10098" y="21661"/>
                  </a:lnTo>
                  <a:lnTo>
                    <a:pt x="10637" y="21576"/>
                  </a:lnTo>
                  <a:lnTo>
                    <a:pt x="11177" y="21570"/>
                  </a:lnTo>
                  <a:lnTo>
                    <a:pt x="11715" y="21485"/>
                  </a:lnTo>
                  <a:lnTo>
                    <a:pt x="12099" y="21363"/>
                  </a:lnTo>
                  <a:lnTo>
                    <a:pt x="12484" y="21284"/>
                  </a:lnTo>
                  <a:lnTo>
                    <a:pt x="13021" y="21041"/>
                  </a:lnTo>
                  <a:lnTo>
                    <a:pt x="13634" y="20762"/>
                  </a:lnTo>
                  <a:lnTo>
                    <a:pt x="14017" y="20604"/>
                  </a:lnTo>
                  <a:lnTo>
                    <a:pt x="14205" y="20251"/>
                  </a:lnTo>
                  <a:lnTo>
                    <a:pt x="14704" y="20051"/>
                  </a:lnTo>
                  <a:lnTo>
                    <a:pt x="15167" y="20045"/>
                  </a:lnTo>
                  <a:lnTo>
                    <a:pt x="15669" y="20039"/>
                  </a:lnTo>
                  <a:lnTo>
                    <a:pt x="16248" y="20069"/>
                  </a:lnTo>
                  <a:lnTo>
                    <a:pt x="16787" y="19948"/>
                  </a:lnTo>
                  <a:lnTo>
                    <a:pt x="17206" y="19668"/>
                  </a:lnTo>
                  <a:lnTo>
                    <a:pt x="17512" y="19395"/>
                  </a:lnTo>
                  <a:lnTo>
                    <a:pt x="17853" y="19006"/>
                  </a:lnTo>
                  <a:lnTo>
                    <a:pt x="18158" y="18806"/>
                  </a:lnTo>
                  <a:lnTo>
                    <a:pt x="18620" y="18720"/>
                  </a:lnTo>
                  <a:lnTo>
                    <a:pt x="19006" y="18714"/>
                  </a:lnTo>
                  <a:lnTo>
                    <a:pt x="19273" y="18484"/>
                  </a:lnTo>
                  <a:lnTo>
                    <a:pt x="19654" y="18204"/>
                  </a:lnTo>
                  <a:lnTo>
                    <a:pt x="19919" y="17894"/>
                  </a:lnTo>
                  <a:lnTo>
                    <a:pt x="20300" y="17500"/>
                  </a:lnTo>
                  <a:lnTo>
                    <a:pt x="20605" y="17263"/>
                  </a:lnTo>
                  <a:lnTo>
                    <a:pt x="20909" y="16953"/>
                  </a:lnTo>
                  <a:lnTo>
                    <a:pt x="21253" y="16715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6" name="object 26">
              <a:extLst>
                <a:ext uri="{FF2B5EF4-FFF2-40B4-BE49-F238E27FC236}">
                  <a16:creationId xmlns:a16="http://schemas.microsoft.com/office/drawing/2014/main" id="{10C59EB4-3432-4158-833D-B7574872D3CA}"/>
                </a:ext>
              </a:extLst>
            </p:cNvPr>
            <p:cNvSpPr/>
            <p:nvPr/>
          </p:nvSpPr>
          <p:spPr>
            <a:xfrm>
              <a:off x="9096655" y="1750566"/>
              <a:ext cx="347679" cy="961199"/>
            </a:xfrm>
            <a:custGeom>
              <a:avLst/>
              <a:gdLst/>
              <a:ahLst/>
              <a:cxnLst/>
              <a:rect l="l" t="t" r="r" b="b"/>
              <a:pathLst>
                <a:path w="538312" h="1488225">
                  <a:moveTo>
                    <a:pt x="317322" y="109467"/>
                  </a:moveTo>
                  <a:lnTo>
                    <a:pt x="317589" y="109103"/>
                  </a:lnTo>
                  <a:lnTo>
                    <a:pt x="317743" y="108829"/>
                  </a:lnTo>
                  <a:lnTo>
                    <a:pt x="317936" y="108483"/>
                  </a:lnTo>
                  <a:lnTo>
                    <a:pt x="318091" y="108057"/>
                  </a:lnTo>
                  <a:lnTo>
                    <a:pt x="318246" y="107675"/>
                  </a:lnTo>
                  <a:lnTo>
                    <a:pt x="318324" y="107365"/>
                  </a:lnTo>
                  <a:lnTo>
                    <a:pt x="318440" y="107055"/>
                  </a:lnTo>
                  <a:lnTo>
                    <a:pt x="318517" y="106666"/>
                  </a:lnTo>
                  <a:lnTo>
                    <a:pt x="318710" y="106283"/>
                  </a:lnTo>
                  <a:lnTo>
                    <a:pt x="318826" y="105822"/>
                  </a:lnTo>
                  <a:lnTo>
                    <a:pt x="318981" y="105354"/>
                  </a:lnTo>
                  <a:lnTo>
                    <a:pt x="319213" y="104971"/>
                  </a:lnTo>
                  <a:lnTo>
                    <a:pt x="319329" y="104625"/>
                  </a:lnTo>
                  <a:lnTo>
                    <a:pt x="319483" y="104236"/>
                  </a:lnTo>
                  <a:lnTo>
                    <a:pt x="319831" y="103659"/>
                  </a:lnTo>
                  <a:lnTo>
                    <a:pt x="320025" y="103386"/>
                  </a:lnTo>
                  <a:lnTo>
                    <a:pt x="320218" y="102960"/>
                  </a:lnTo>
                  <a:lnTo>
                    <a:pt x="320527" y="102614"/>
                  </a:lnTo>
                  <a:lnTo>
                    <a:pt x="320759" y="102231"/>
                  </a:lnTo>
                  <a:lnTo>
                    <a:pt x="320952" y="101806"/>
                  </a:lnTo>
                  <a:lnTo>
                    <a:pt x="321185" y="101381"/>
                  </a:lnTo>
                  <a:lnTo>
                    <a:pt x="321340" y="100955"/>
                  </a:lnTo>
                  <a:lnTo>
                    <a:pt x="321532" y="100645"/>
                  </a:lnTo>
                  <a:lnTo>
                    <a:pt x="321687" y="100299"/>
                  </a:lnTo>
                  <a:lnTo>
                    <a:pt x="321803" y="99837"/>
                  </a:lnTo>
                  <a:lnTo>
                    <a:pt x="321881" y="99333"/>
                  </a:lnTo>
                  <a:lnTo>
                    <a:pt x="321958" y="98951"/>
                  </a:lnTo>
                  <a:lnTo>
                    <a:pt x="321997" y="98604"/>
                  </a:lnTo>
                  <a:lnTo>
                    <a:pt x="321997" y="98100"/>
                  </a:lnTo>
                  <a:lnTo>
                    <a:pt x="321919" y="97717"/>
                  </a:lnTo>
                  <a:lnTo>
                    <a:pt x="321881" y="97328"/>
                  </a:lnTo>
                  <a:lnTo>
                    <a:pt x="321843" y="97019"/>
                  </a:lnTo>
                  <a:lnTo>
                    <a:pt x="321804" y="96635"/>
                  </a:lnTo>
                  <a:lnTo>
                    <a:pt x="321688" y="96289"/>
                  </a:lnTo>
                  <a:lnTo>
                    <a:pt x="321572" y="95821"/>
                  </a:lnTo>
                  <a:lnTo>
                    <a:pt x="321418" y="95475"/>
                  </a:lnTo>
                  <a:lnTo>
                    <a:pt x="321341" y="95165"/>
                  </a:lnTo>
                  <a:lnTo>
                    <a:pt x="321187" y="94746"/>
                  </a:lnTo>
                  <a:lnTo>
                    <a:pt x="321109" y="94436"/>
                  </a:lnTo>
                  <a:lnTo>
                    <a:pt x="320993" y="94126"/>
                  </a:lnTo>
                  <a:lnTo>
                    <a:pt x="320800" y="93701"/>
                  </a:lnTo>
                  <a:lnTo>
                    <a:pt x="320529" y="93355"/>
                  </a:lnTo>
                  <a:lnTo>
                    <a:pt x="320375" y="93088"/>
                  </a:lnTo>
                  <a:lnTo>
                    <a:pt x="320105" y="92778"/>
                  </a:lnTo>
                  <a:lnTo>
                    <a:pt x="320105" y="92352"/>
                  </a:lnTo>
                  <a:lnTo>
                    <a:pt x="320221" y="91964"/>
                  </a:lnTo>
                  <a:lnTo>
                    <a:pt x="320183" y="91581"/>
                  </a:lnTo>
                  <a:lnTo>
                    <a:pt x="320183" y="91155"/>
                  </a:lnTo>
                  <a:lnTo>
                    <a:pt x="320221" y="90810"/>
                  </a:lnTo>
                  <a:lnTo>
                    <a:pt x="320299" y="90463"/>
                  </a:lnTo>
                  <a:lnTo>
                    <a:pt x="320376" y="90116"/>
                  </a:lnTo>
                  <a:lnTo>
                    <a:pt x="320415" y="89807"/>
                  </a:lnTo>
                  <a:lnTo>
                    <a:pt x="320531" y="89497"/>
                  </a:lnTo>
                  <a:lnTo>
                    <a:pt x="320686" y="88877"/>
                  </a:lnTo>
                  <a:lnTo>
                    <a:pt x="320840" y="88494"/>
                  </a:lnTo>
                  <a:lnTo>
                    <a:pt x="320879" y="88148"/>
                  </a:lnTo>
                  <a:lnTo>
                    <a:pt x="320956" y="87838"/>
                  </a:lnTo>
                  <a:lnTo>
                    <a:pt x="321034" y="87414"/>
                  </a:lnTo>
                  <a:lnTo>
                    <a:pt x="321150" y="86951"/>
                  </a:lnTo>
                  <a:lnTo>
                    <a:pt x="321227" y="86563"/>
                  </a:lnTo>
                  <a:lnTo>
                    <a:pt x="321266" y="86137"/>
                  </a:lnTo>
                  <a:lnTo>
                    <a:pt x="321304" y="85834"/>
                  </a:lnTo>
                  <a:lnTo>
                    <a:pt x="321382" y="85524"/>
                  </a:lnTo>
                  <a:lnTo>
                    <a:pt x="321498" y="85177"/>
                  </a:lnTo>
                  <a:lnTo>
                    <a:pt x="321575" y="84709"/>
                  </a:lnTo>
                  <a:lnTo>
                    <a:pt x="321691" y="84327"/>
                  </a:lnTo>
                  <a:lnTo>
                    <a:pt x="321846" y="83902"/>
                  </a:lnTo>
                  <a:lnTo>
                    <a:pt x="321885" y="83513"/>
                  </a:lnTo>
                  <a:lnTo>
                    <a:pt x="322001" y="83015"/>
                  </a:lnTo>
                  <a:lnTo>
                    <a:pt x="322117" y="82668"/>
                  </a:lnTo>
                  <a:lnTo>
                    <a:pt x="322195" y="82243"/>
                  </a:lnTo>
                  <a:lnTo>
                    <a:pt x="322272" y="81933"/>
                  </a:lnTo>
                  <a:lnTo>
                    <a:pt x="322349" y="81587"/>
                  </a:lnTo>
                  <a:lnTo>
                    <a:pt x="322427" y="81241"/>
                  </a:lnTo>
                  <a:lnTo>
                    <a:pt x="322504" y="80736"/>
                  </a:lnTo>
                  <a:lnTo>
                    <a:pt x="322542" y="80427"/>
                  </a:lnTo>
                  <a:lnTo>
                    <a:pt x="322619" y="79928"/>
                  </a:lnTo>
                  <a:lnTo>
                    <a:pt x="322620" y="79424"/>
                  </a:lnTo>
                  <a:lnTo>
                    <a:pt x="322621" y="78926"/>
                  </a:lnTo>
                  <a:lnTo>
                    <a:pt x="322620" y="78574"/>
                  </a:lnTo>
                  <a:lnTo>
                    <a:pt x="322620" y="78076"/>
                  </a:lnTo>
                  <a:lnTo>
                    <a:pt x="322543" y="77729"/>
                  </a:lnTo>
                  <a:lnTo>
                    <a:pt x="322543" y="77419"/>
                  </a:lnTo>
                  <a:lnTo>
                    <a:pt x="322505" y="76915"/>
                  </a:lnTo>
                  <a:lnTo>
                    <a:pt x="322505" y="76453"/>
                  </a:lnTo>
                  <a:lnTo>
                    <a:pt x="322505" y="76107"/>
                  </a:lnTo>
                  <a:lnTo>
                    <a:pt x="322583" y="75761"/>
                  </a:lnTo>
                  <a:lnTo>
                    <a:pt x="322776" y="75451"/>
                  </a:lnTo>
                  <a:lnTo>
                    <a:pt x="323046" y="75257"/>
                  </a:lnTo>
                  <a:lnTo>
                    <a:pt x="323201" y="74989"/>
                  </a:lnTo>
                  <a:lnTo>
                    <a:pt x="323356" y="74716"/>
                  </a:lnTo>
                  <a:lnTo>
                    <a:pt x="323433" y="74369"/>
                  </a:lnTo>
                  <a:lnTo>
                    <a:pt x="323587" y="73944"/>
                  </a:lnTo>
                  <a:lnTo>
                    <a:pt x="323588" y="73634"/>
                  </a:lnTo>
                  <a:lnTo>
                    <a:pt x="323704" y="73324"/>
                  </a:lnTo>
                  <a:lnTo>
                    <a:pt x="323858" y="72941"/>
                  </a:lnTo>
                  <a:lnTo>
                    <a:pt x="324013" y="72669"/>
                  </a:lnTo>
                  <a:lnTo>
                    <a:pt x="324245" y="72364"/>
                  </a:lnTo>
                  <a:lnTo>
                    <a:pt x="324400" y="72055"/>
                  </a:lnTo>
                  <a:lnTo>
                    <a:pt x="324709" y="71666"/>
                  </a:lnTo>
                  <a:lnTo>
                    <a:pt x="324941" y="71398"/>
                  </a:lnTo>
                  <a:lnTo>
                    <a:pt x="325250" y="71052"/>
                  </a:lnTo>
                  <a:lnTo>
                    <a:pt x="325482" y="70816"/>
                  </a:lnTo>
                  <a:lnTo>
                    <a:pt x="325830" y="70548"/>
                  </a:lnTo>
                  <a:lnTo>
                    <a:pt x="326139" y="70238"/>
                  </a:lnTo>
                  <a:lnTo>
                    <a:pt x="326370" y="70007"/>
                  </a:lnTo>
                  <a:lnTo>
                    <a:pt x="327685" y="69272"/>
                  </a:lnTo>
                  <a:lnTo>
                    <a:pt x="328071" y="69078"/>
                  </a:lnTo>
                  <a:lnTo>
                    <a:pt x="328419" y="68847"/>
                  </a:lnTo>
                  <a:lnTo>
                    <a:pt x="328844" y="68652"/>
                  </a:lnTo>
                  <a:lnTo>
                    <a:pt x="329424" y="68307"/>
                  </a:lnTo>
                  <a:lnTo>
                    <a:pt x="330042" y="67918"/>
                  </a:lnTo>
                  <a:lnTo>
                    <a:pt x="330583" y="67608"/>
                  </a:lnTo>
                  <a:lnTo>
                    <a:pt x="330893" y="67492"/>
                  </a:lnTo>
                  <a:lnTo>
                    <a:pt x="331511" y="67109"/>
                  </a:lnTo>
                  <a:lnTo>
                    <a:pt x="331859" y="66757"/>
                  </a:lnTo>
                  <a:lnTo>
                    <a:pt x="332168" y="66454"/>
                  </a:lnTo>
                  <a:lnTo>
                    <a:pt x="332516" y="66101"/>
                  </a:lnTo>
                  <a:lnTo>
                    <a:pt x="332825" y="65834"/>
                  </a:lnTo>
                  <a:lnTo>
                    <a:pt x="333018" y="65560"/>
                  </a:lnTo>
                  <a:lnTo>
                    <a:pt x="333173" y="65256"/>
                  </a:lnTo>
                  <a:lnTo>
                    <a:pt x="333327" y="64946"/>
                  </a:lnTo>
                  <a:lnTo>
                    <a:pt x="333559" y="64557"/>
                  </a:lnTo>
                  <a:lnTo>
                    <a:pt x="333714" y="64175"/>
                  </a:lnTo>
                  <a:lnTo>
                    <a:pt x="333907" y="63865"/>
                  </a:lnTo>
                  <a:lnTo>
                    <a:pt x="334024" y="63476"/>
                  </a:lnTo>
                  <a:lnTo>
                    <a:pt x="334217" y="63051"/>
                  </a:lnTo>
                  <a:lnTo>
                    <a:pt x="334333" y="62668"/>
                  </a:lnTo>
                  <a:lnTo>
                    <a:pt x="334410" y="62280"/>
                  </a:lnTo>
                  <a:lnTo>
                    <a:pt x="334526" y="61897"/>
                  </a:lnTo>
                  <a:lnTo>
                    <a:pt x="334643" y="61508"/>
                  </a:lnTo>
                  <a:lnTo>
                    <a:pt x="334681" y="61046"/>
                  </a:lnTo>
                  <a:lnTo>
                    <a:pt x="334758" y="60548"/>
                  </a:lnTo>
                  <a:lnTo>
                    <a:pt x="334758" y="60196"/>
                  </a:lnTo>
                  <a:lnTo>
                    <a:pt x="334875" y="59770"/>
                  </a:lnTo>
                  <a:lnTo>
                    <a:pt x="334875" y="59424"/>
                  </a:lnTo>
                  <a:lnTo>
                    <a:pt x="334952" y="59077"/>
                  </a:lnTo>
                  <a:lnTo>
                    <a:pt x="334991" y="58732"/>
                  </a:lnTo>
                  <a:lnTo>
                    <a:pt x="334991" y="58385"/>
                  </a:lnTo>
                  <a:lnTo>
                    <a:pt x="334991" y="58075"/>
                  </a:lnTo>
                  <a:lnTo>
                    <a:pt x="335030" y="57650"/>
                  </a:lnTo>
                  <a:lnTo>
                    <a:pt x="335068" y="57188"/>
                  </a:lnTo>
                  <a:lnTo>
                    <a:pt x="335107" y="56727"/>
                  </a:lnTo>
                  <a:lnTo>
                    <a:pt x="335108" y="56302"/>
                  </a:lnTo>
                  <a:lnTo>
                    <a:pt x="335107" y="55913"/>
                  </a:lnTo>
                  <a:lnTo>
                    <a:pt x="335108" y="55493"/>
                  </a:lnTo>
                  <a:lnTo>
                    <a:pt x="335108" y="55104"/>
                  </a:lnTo>
                  <a:lnTo>
                    <a:pt x="335107" y="54794"/>
                  </a:lnTo>
                  <a:lnTo>
                    <a:pt x="335069" y="54370"/>
                  </a:lnTo>
                  <a:lnTo>
                    <a:pt x="335069" y="53987"/>
                  </a:lnTo>
                  <a:lnTo>
                    <a:pt x="335069" y="53641"/>
                  </a:lnTo>
                  <a:lnTo>
                    <a:pt x="334876" y="53172"/>
                  </a:lnTo>
                  <a:lnTo>
                    <a:pt x="334799" y="52711"/>
                  </a:lnTo>
                  <a:lnTo>
                    <a:pt x="334568" y="52444"/>
                  </a:lnTo>
                  <a:lnTo>
                    <a:pt x="334374" y="52133"/>
                  </a:lnTo>
                  <a:lnTo>
                    <a:pt x="334220" y="51824"/>
                  </a:lnTo>
                  <a:lnTo>
                    <a:pt x="333911" y="51478"/>
                  </a:lnTo>
                  <a:lnTo>
                    <a:pt x="333640" y="51167"/>
                  </a:lnTo>
                  <a:lnTo>
                    <a:pt x="333409" y="50937"/>
                  </a:lnTo>
                  <a:lnTo>
                    <a:pt x="333100" y="50633"/>
                  </a:lnTo>
                  <a:lnTo>
                    <a:pt x="332868" y="50402"/>
                  </a:lnTo>
                  <a:lnTo>
                    <a:pt x="332520" y="49898"/>
                  </a:lnTo>
                  <a:lnTo>
                    <a:pt x="332327" y="49515"/>
                  </a:lnTo>
                  <a:lnTo>
                    <a:pt x="332211" y="49126"/>
                  </a:lnTo>
                  <a:lnTo>
                    <a:pt x="332211" y="48780"/>
                  </a:lnTo>
                  <a:lnTo>
                    <a:pt x="332211" y="48470"/>
                  </a:lnTo>
                  <a:lnTo>
                    <a:pt x="332288" y="48088"/>
                  </a:lnTo>
                  <a:lnTo>
                    <a:pt x="332598" y="47930"/>
                  </a:lnTo>
                  <a:lnTo>
                    <a:pt x="332907" y="47814"/>
                  </a:lnTo>
                  <a:lnTo>
                    <a:pt x="333216" y="47814"/>
                  </a:lnTo>
                  <a:lnTo>
                    <a:pt x="333680" y="47814"/>
                  </a:lnTo>
                  <a:lnTo>
                    <a:pt x="333834" y="47540"/>
                  </a:lnTo>
                  <a:lnTo>
                    <a:pt x="333757" y="47237"/>
                  </a:lnTo>
                  <a:lnTo>
                    <a:pt x="333603" y="46927"/>
                  </a:lnTo>
                  <a:lnTo>
                    <a:pt x="333332" y="46581"/>
                  </a:lnTo>
                  <a:lnTo>
                    <a:pt x="333062" y="46386"/>
                  </a:lnTo>
                  <a:lnTo>
                    <a:pt x="332791" y="46077"/>
                  </a:lnTo>
                  <a:lnTo>
                    <a:pt x="332443" y="45809"/>
                  </a:lnTo>
                  <a:lnTo>
                    <a:pt x="332135" y="45578"/>
                  </a:lnTo>
                  <a:lnTo>
                    <a:pt x="331787" y="45347"/>
                  </a:lnTo>
                  <a:lnTo>
                    <a:pt x="331323" y="45038"/>
                  </a:lnTo>
                  <a:lnTo>
                    <a:pt x="331014" y="44655"/>
                  </a:lnTo>
                  <a:lnTo>
                    <a:pt x="330937" y="44345"/>
                  </a:lnTo>
                  <a:lnTo>
                    <a:pt x="330937" y="43920"/>
                  </a:lnTo>
                  <a:lnTo>
                    <a:pt x="330937" y="43531"/>
                  </a:lnTo>
                  <a:lnTo>
                    <a:pt x="331015" y="43227"/>
                  </a:lnTo>
                  <a:lnTo>
                    <a:pt x="331208" y="42607"/>
                  </a:lnTo>
                  <a:lnTo>
                    <a:pt x="331209" y="42261"/>
                  </a:lnTo>
                  <a:lnTo>
                    <a:pt x="330938" y="42030"/>
                  </a:lnTo>
                  <a:lnTo>
                    <a:pt x="330706" y="41800"/>
                  </a:lnTo>
                  <a:lnTo>
                    <a:pt x="330359" y="41569"/>
                  </a:lnTo>
                  <a:lnTo>
                    <a:pt x="330049" y="41337"/>
                  </a:lnTo>
                  <a:lnTo>
                    <a:pt x="329972" y="40986"/>
                  </a:lnTo>
                  <a:lnTo>
                    <a:pt x="329895" y="40603"/>
                  </a:lnTo>
                  <a:lnTo>
                    <a:pt x="329741" y="40292"/>
                  </a:lnTo>
                  <a:lnTo>
                    <a:pt x="329585" y="39983"/>
                  </a:lnTo>
                  <a:lnTo>
                    <a:pt x="329431" y="39679"/>
                  </a:lnTo>
                  <a:lnTo>
                    <a:pt x="329161" y="39327"/>
                  </a:lnTo>
                  <a:lnTo>
                    <a:pt x="329007" y="38944"/>
                  </a:lnTo>
                  <a:lnTo>
                    <a:pt x="328736" y="38598"/>
                  </a:lnTo>
                  <a:lnTo>
                    <a:pt x="328697" y="38252"/>
                  </a:lnTo>
                  <a:lnTo>
                    <a:pt x="328698" y="37826"/>
                  </a:lnTo>
                  <a:lnTo>
                    <a:pt x="328814" y="37249"/>
                  </a:lnTo>
                  <a:lnTo>
                    <a:pt x="328929" y="36939"/>
                  </a:lnTo>
                  <a:lnTo>
                    <a:pt x="329007" y="36477"/>
                  </a:lnTo>
                  <a:lnTo>
                    <a:pt x="328968" y="36125"/>
                  </a:lnTo>
                  <a:lnTo>
                    <a:pt x="328698" y="35779"/>
                  </a:lnTo>
                  <a:lnTo>
                    <a:pt x="328698" y="35469"/>
                  </a:lnTo>
                  <a:lnTo>
                    <a:pt x="328892" y="35122"/>
                  </a:lnTo>
                  <a:lnTo>
                    <a:pt x="329046" y="34855"/>
                  </a:lnTo>
                  <a:lnTo>
                    <a:pt x="329162" y="34546"/>
                  </a:lnTo>
                  <a:lnTo>
                    <a:pt x="328969" y="34236"/>
                  </a:lnTo>
                  <a:lnTo>
                    <a:pt x="328699" y="33926"/>
                  </a:lnTo>
                  <a:lnTo>
                    <a:pt x="328738" y="33622"/>
                  </a:lnTo>
                  <a:lnTo>
                    <a:pt x="328970" y="33233"/>
                  </a:lnTo>
                  <a:lnTo>
                    <a:pt x="329240" y="32850"/>
                  </a:lnTo>
                  <a:lnTo>
                    <a:pt x="329163" y="32541"/>
                  </a:lnTo>
                  <a:lnTo>
                    <a:pt x="328931" y="32231"/>
                  </a:lnTo>
                  <a:lnTo>
                    <a:pt x="328892" y="31884"/>
                  </a:lnTo>
                  <a:lnTo>
                    <a:pt x="328931" y="31575"/>
                  </a:lnTo>
                  <a:lnTo>
                    <a:pt x="329163" y="31301"/>
                  </a:lnTo>
                  <a:lnTo>
                    <a:pt x="329318" y="31034"/>
                  </a:lnTo>
                  <a:lnTo>
                    <a:pt x="329472" y="30766"/>
                  </a:lnTo>
                  <a:lnTo>
                    <a:pt x="329588" y="30457"/>
                  </a:lnTo>
                  <a:lnTo>
                    <a:pt x="329820" y="30068"/>
                  </a:lnTo>
                  <a:lnTo>
                    <a:pt x="329975" y="29801"/>
                  </a:lnTo>
                  <a:lnTo>
                    <a:pt x="330129" y="29527"/>
                  </a:lnTo>
                  <a:lnTo>
                    <a:pt x="330400" y="29217"/>
                  </a:lnTo>
                  <a:lnTo>
                    <a:pt x="330631" y="28950"/>
                  </a:lnTo>
                  <a:lnTo>
                    <a:pt x="330864" y="28677"/>
                  </a:lnTo>
                  <a:lnTo>
                    <a:pt x="331250" y="28330"/>
                  </a:lnTo>
                  <a:lnTo>
                    <a:pt x="331560" y="28100"/>
                  </a:lnTo>
                  <a:lnTo>
                    <a:pt x="331791" y="27826"/>
                  </a:lnTo>
                  <a:lnTo>
                    <a:pt x="332062" y="27559"/>
                  </a:lnTo>
                  <a:lnTo>
                    <a:pt x="332333" y="27249"/>
                  </a:lnTo>
                  <a:lnTo>
                    <a:pt x="332642" y="27134"/>
                  </a:lnTo>
                  <a:lnTo>
                    <a:pt x="332913" y="26939"/>
                  </a:lnTo>
                  <a:lnTo>
                    <a:pt x="333183" y="26514"/>
                  </a:lnTo>
                  <a:lnTo>
                    <a:pt x="333338" y="26167"/>
                  </a:lnTo>
                  <a:lnTo>
                    <a:pt x="333570" y="25706"/>
                  </a:lnTo>
                  <a:lnTo>
                    <a:pt x="333801" y="25360"/>
                  </a:lnTo>
                  <a:lnTo>
                    <a:pt x="333956" y="24934"/>
                  </a:lnTo>
                  <a:lnTo>
                    <a:pt x="334073" y="24624"/>
                  </a:lnTo>
                  <a:lnTo>
                    <a:pt x="334227" y="24314"/>
                  </a:lnTo>
                  <a:lnTo>
                    <a:pt x="334305" y="23932"/>
                  </a:lnTo>
                  <a:lnTo>
                    <a:pt x="334459" y="23543"/>
                  </a:lnTo>
                  <a:lnTo>
                    <a:pt x="334575" y="23118"/>
                  </a:lnTo>
                  <a:lnTo>
                    <a:pt x="334691" y="22808"/>
                  </a:lnTo>
                  <a:lnTo>
                    <a:pt x="334923" y="22383"/>
                  </a:lnTo>
                  <a:lnTo>
                    <a:pt x="335116" y="22115"/>
                  </a:lnTo>
                  <a:lnTo>
                    <a:pt x="335387" y="21769"/>
                  </a:lnTo>
                  <a:lnTo>
                    <a:pt x="335541" y="21496"/>
                  </a:lnTo>
                  <a:lnTo>
                    <a:pt x="335774" y="21228"/>
                  </a:lnTo>
                  <a:lnTo>
                    <a:pt x="336006" y="20997"/>
                  </a:lnTo>
                  <a:lnTo>
                    <a:pt x="336392" y="20687"/>
                  </a:lnTo>
                  <a:lnTo>
                    <a:pt x="336547" y="20378"/>
                  </a:lnTo>
                  <a:lnTo>
                    <a:pt x="336740" y="19916"/>
                  </a:lnTo>
                  <a:lnTo>
                    <a:pt x="336856" y="19606"/>
                  </a:lnTo>
                  <a:lnTo>
                    <a:pt x="336972" y="19296"/>
                  </a:lnTo>
                  <a:lnTo>
                    <a:pt x="337165" y="18913"/>
                  </a:lnTo>
                  <a:lnTo>
                    <a:pt x="337204" y="18604"/>
                  </a:lnTo>
                  <a:lnTo>
                    <a:pt x="337320" y="18257"/>
                  </a:lnTo>
                  <a:lnTo>
                    <a:pt x="337398" y="17905"/>
                  </a:lnTo>
                  <a:lnTo>
                    <a:pt x="337514" y="17364"/>
                  </a:lnTo>
                  <a:lnTo>
                    <a:pt x="337591" y="17018"/>
                  </a:lnTo>
                  <a:lnTo>
                    <a:pt x="337668" y="16593"/>
                  </a:lnTo>
                  <a:lnTo>
                    <a:pt x="337746" y="16131"/>
                  </a:lnTo>
                  <a:lnTo>
                    <a:pt x="337785" y="15748"/>
                  </a:lnTo>
                  <a:lnTo>
                    <a:pt x="337900" y="15281"/>
                  </a:lnTo>
                  <a:lnTo>
                    <a:pt x="338016" y="14898"/>
                  </a:lnTo>
                  <a:lnTo>
                    <a:pt x="338171" y="14472"/>
                  </a:lnTo>
                  <a:lnTo>
                    <a:pt x="338249" y="14090"/>
                  </a:lnTo>
                  <a:lnTo>
                    <a:pt x="338442" y="13780"/>
                  </a:lnTo>
                  <a:lnTo>
                    <a:pt x="338558" y="13433"/>
                  </a:lnTo>
                  <a:lnTo>
                    <a:pt x="338712" y="13160"/>
                  </a:lnTo>
                  <a:lnTo>
                    <a:pt x="338983" y="12772"/>
                  </a:lnTo>
                  <a:lnTo>
                    <a:pt x="339138" y="12425"/>
                  </a:lnTo>
                  <a:lnTo>
                    <a:pt x="339369" y="12158"/>
                  </a:lnTo>
                  <a:lnTo>
                    <a:pt x="339602" y="11884"/>
                  </a:lnTo>
                  <a:lnTo>
                    <a:pt x="339949" y="11690"/>
                  </a:lnTo>
                  <a:lnTo>
                    <a:pt x="340335" y="11538"/>
                  </a:lnTo>
                  <a:lnTo>
                    <a:pt x="340645" y="11386"/>
                  </a:lnTo>
                  <a:lnTo>
                    <a:pt x="340993" y="11077"/>
                  </a:lnTo>
                  <a:lnTo>
                    <a:pt x="341147" y="10803"/>
                  </a:lnTo>
                  <a:lnTo>
                    <a:pt x="341186" y="10341"/>
                  </a:lnTo>
                  <a:lnTo>
                    <a:pt x="341186" y="9952"/>
                  </a:lnTo>
                  <a:lnTo>
                    <a:pt x="341225" y="9533"/>
                  </a:lnTo>
                  <a:lnTo>
                    <a:pt x="341225" y="9223"/>
                  </a:lnTo>
                  <a:lnTo>
                    <a:pt x="341225" y="8913"/>
                  </a:lnTo>
                  <a:lnTo>
                    <a:pt x="341225" y="8531"/>
                  </a:lnTo>
                  <a:lnTo>
                    <a:pt x="341263" y="8221"/>
                  </a:lnTo>
                  <a:lnTo>
                    <a:pt x="341264" y="7911"/>
                  </a:lnTo>
                  <a:lnTo>
                    <a:pt x="341419" y="7565"/>
                  </a:lnTo>
                  <a:lnTo>
                    <a:pt x="341612" y="7139"/>
                  </a:lnTo>
                  <a:lnTo>
                    <a:pt x="341805" y="6751"/>
                  </a:lnTo>
                  <a:lnTo>
                    <a:pt x="341960" y="6368"/>
                  </a:lnTo>
                  <a:lnTo>
                    <a:pt x="339720" y="5258"/>
                  </a:lnTo>
                  <a:lnTo>
                    <a:pt x="339875" y="4984"/>
                  </a:lnTo>
                  <a:lnTo>
                    <a:pt x="340107" y="4638"/>
                  </a:lnTo>
                  <a:lnTo>
                    <a:pt x="340338" y="4364"/>
                  </a:lnTo>
                  <a:lnTo>
                    <a:pt x="340609" y="4097"/>
                  </a:lnTo>
                  <a:lnTo>
                    <a:pt x="340803" y="3824"/>
                  </a:lnTo>
                  <a:lnTo>
                    <a:pt x="341034" y="3441"/>
                  </a:lnTo>
                  <a:lnTo>
                    <a:pt x="341034" y="3131"/>
                  </a:lnTo>
                  <a:lnTo>
                    <a:pt x="341035" y="2785"/>
                  </a:lnTo>
                  <a:lnTo>
                    <a:pt x="341035" y="2439"/>
                  </a:lnTo>
                  <a:lnTo>
                    <a:pt x="342853" y="0"/>
                  </a:lnTo>
                  <a:lnTo>
                    <a:pt x="343706" y="2549"/>
                  </a:lnTo>
                  <a:lnTo>
                    <a:pt x="344419" y="10575"/>
                  </a:lnTo>
                  <a:lnTo>
                    <a:pt x="347302" y="20110"/>
                  </a:lnTo>
                  <a:lnTo>
                    <a:pt x="347302" y="25818"/>
                  </a:lnTo>
                  <a:lnTo>
                    <a:pt x="345305" y="31526"/>
                  </a:lnTo>
                  <a:lnTo>
                    <a:pt x="342032" y="32428"/>
                  </a:lnTo>
                  <a:lnTo>
                    <a:pt x="341595" y="36092"/>
                  </a:lnTo>
                  <a:lnTo>
                    <a:pt x="344449" y="37838"/>
                  </a:lnTo>
                  <a:lnTo>
                    <a:pt x="351012" y="41231"/>
                  </a:lnTo>
                  <a:lnTo>
                    <a:pt x="358433" y="46939"/>
                  </a:lnTo>
                  <a:lnTo>
                    <a:pt x="362142" y="53215"/>
                  </a:lnTo>
                  <a:lnTo>
                    <a:pt x="369167" y="63792"/>
                  </a:lnTo>
                  <a:lnTo>
                    <a:pt x="379547" y="69385"/>
                  </a:lnTo>
                  <a:lnTo>
                    <a:pt x="385136" y="70979"/>
                  </a:lnTo>
                  <a:lnTo>
                    <a:pt x="395915" y="70582"/>
                  </a:lnTo>
                  <a:lnTo>
                    <a:pt x="419869" y="64992"/>
                  </a:lnTo>
                  <a:lnTo>
                    <a:pt x="428253" y="60198"/>
                  </a:lnTo>
                  <a:lnTo>
                    <a:pt x="433443" y="55812"/>
                  </a:lnTo>
                  <a:lnTo>
                    <a:pt x="437834" y="51818"/>
                  </a:lnTo>
                  <a:lnTo>
                    <a:pt x="442625" y="47024"/>
                  </a:lnTo>
                  <a:lnTo>
                    <a:pt x="445819" y="43434"/>
                  </a:lnTo>
                  <a:lnTo>
                    <a:pt x="451009" y="39044"/>
                  </a:lnTo>
                  <a:lnTo>
                    <a:pt x="455625" y="35858"/>
                  </a:lnTo>
                  <a:lnTo>
                    <a:pt x="459639" y="32887"/>
                  </a:lnTo>
                  <a:lnTo>
                    <a:pt x="463263" y="30606"/>
                  </a:lnTo>
                  <a:lnTo>
                    <a:pt x="468801" y="29184"/>
                  </a:lnTo>
                  <a:lnTo>
                    <a:pt x="471087" y="31514"/>
                  </a:lnTo>
                  <a:lnTo>
                    <a:pt x="475775" y="41331"/>
                  </a:lnTo>
                  <a:lnTo>
                    <a:pt x="484062" y="62729"/>
                  </a:lnTo>
                  <a:lnTo>
                    <a:pt x="487170" y="68066"/>
                  </a:lnTo>
                  <a:lnTo>
                    <a:pt x="490360" y="72711"/>
                  </a:lnTo>
                  <a:lnTo>
                    <a:pt x="495749" y="81226"/>
                  </a:lnTo>
                  <a:lnTo>
                    <a:pt x="500391" y="86730"/>
                  </a:lnTo>
                  <a:lnTo>
                    <a:pt x="505348" y="91159"/>
                  </a:lnTo>
                  <a:lnTo>
                    <a:pt x="511689" y="95366"/>
                  </a:lnTo>
                  <a:lnTo>
                    <a:pt x="518258" y="99886"/>
                  </a:lnTo>
                  <a:lnTo>
                    <a:pt x="524370" y="103939"/>
                  </a:lnTo>
                  <a:lnTo>
                    <a:pt x="529556" y="108598"/>
                  </a:lnTo>
                  <a:lnTo>
                    <a:pt x="532440" y="113088"/>
                  </a:lnTo>
                  <a:lnTo>
                    <a:pt x="532428" y="118720"/>
                  </a:lnTo>
                  <a:lnTo>
                    <a:pt x="530455" y="126214"/>
                  </a:lnTo>
                  <a:lnTo>
                    <a:pt x="527431" y="135288"/>
                  </a:lnTo>
                  <a:lnTo>
                    <a:pt x="522829" y="143704"/>
                  </a:lnTo>
                  <a:lnTo>
                    <a:pt x="518489" y="153568"/>
                  </a:lnTo>
                  <a:lnTo>
                    <a:pt x="517569" y="155406"/>
                  </a:lnTo>
                  <a:lnTo>
                    <a:pt x="514681" y="158231"/>
                  </a:lnTo>
                  <a:lnTo>
                    <a:pt x="511533" y="159385"/>
                  </a:lnTo>
                  <a:lnTo>
                    <a:pt x="510274" y="161065"/>
                  </a:lnTo>
                  <a:lnTo>
                    <a:pt x="510379" y="163480"/>
                  </a:lnTo>
                  <a:lnTo>
                    <a:pt x="510799" y="165473"/>
                  </a:lnTo>
                  <a:lnTo>
                    <a:pt x="510799" y="167569"/>
                  </a:lnTo>
                  <a:lnTo>
                    <a:pt x="510274" y="170296"/>
                  </a:lnTo>
                  <a:lnTo>
                    <a:pt x="512735" y="176667"/>
                  </a:lnTo>
                  <a:lnTo>
                    <a:pt x="514227" y="180643"/>
                  </a:lnTo>
                  <a:lnTo>
                    <a:pt x="513563" y="184956"/>
                  </a:lnTo>
                  <a:lnTo>
                    <a:pt x="511906" y="188936"/>
                  </a:lnTo>
                  <a:lnTo>
                    <a:pt x="509087" y="192253"/>
                  </a:lnTo>
                  <a:lnTo>
                    <a:pt x="502124" y="194409"/>
                  </a:lnTo>
                  <a:lnTo>
                    <a:pt x="498311" y="196065"/>
                  </a:lnTo>
                  <a:lnTo>
                    <a:pt x="494663" y="196232"/>
                  </a:lnTo>
                  <a:lnTo>
                    <a:pt x="489193" y="197554"/>
                  </a:lnTo>
                  <a:lnTo>
                    <a:pt x="484053" y="197721"/>
                  </a:lnTo>
                  <a:lnTo>
                    <a:pt x="481068" y="199048"/>
                  </a:lnTo>
                  <a:lnTo>
                    <a:pt x="478085" y="203857"/>
                  </a:lnTo>
                  <a:lnTo>
                    <a:pt x="475266" y="206673"/>
                  </a:lnTo>
                  <a:lnTo>
                    <a:pt x="472116" y="209993"/>
                  </a:lnTo>
                  <a:lnTo>
                    <a:pt x="470126" y="213310"/>
                  </a:lnTo>
                  <a:lnTo>
                    <a:pt x="467805" y="217614"/>
                  </a:lnTo>
                  <a:lnTo>
                    <a:pt x="463495" y="222423"/>
                  </a:lnTo>
                  <a:lnTo>
                    <a:pt x="461506" y="224747"/>
                  </a:lnTo>
                  <a:lnTo>
                    <a:pt x="459682" y="226403"/>
                  </a:lnTo>
                  <a:lnTo>
                    <a:pt x="447565" y="231882"/>
                  </a:lnTo>
                  <a:lnTo>
                    <a:pt x="439306" y="239228"/>
                  </a:lnTo>
                  <a:lnTo>
                    <a:pt x="437471" y="244732"/>
                  </a:lnTo>
                  <a:lnTo>
                    <a:pt x="437471" y="248402"/>
                  </a:lnTo>
                  <a:lnTo>
                    <a:pt x="436553" y="258496"/>
                  </a:lnTo>
                  <a:lnTo>
                    <a:pt x="438389" y="266755"/>
                  </a:lnTo>
                  <a:lnTo>
                    <a:pt x="444812" y="270424"/>
                  </a:lnTo>
                  <a:lnTo>
                    <a:pt x="456741" y="275014"/>
                  </a:lnTo>
                  <a:lnTo>
                    <a:pt x="465000" y="281436"/>
                  </a:lnTo>
                  <a:lnTo>
                    <a:pt x="465001" y="291530"/>
                  </a:lnTo>
                  <a:lnTo>
                    <a:pt x="465918" y="299790"/>
                  </a:lnTo>
                  <a:lnTo>
                    <a:pt x="465000" y="308049"/>
                  </a:lnTo>
                  <a:lnTo>
                    <a:pt x="465918" y="318140"/>
                  </a:lnTo>
                  <a:lnTo>
                    <a:pt x="467753" y="326399"/>
                  </a:lnTo>
                  <a:lnTo>
                    <a:pt x="470506" y="333739"/>
                  </a:lnTo>
                  <a:lnTo>
                    <a:pt x="471651" y="342670"/>
                  </a:lnTo>
                  <a:lnTo>
                    <a:pt x="468146" y="345856"/>
                  </a:lnTo>
                  <a:lnTo>
                    <a:pt x="463686" y="348405"/>
                  </a:lnTo>
                  <a:lnTo>
                    <a:pt x="458269" y="349362"/>
                  </a:lnTo>
                  <a:lnTo>
                    <a:pt x="457313" y="349681"/>
                  </a:lnTo>
                  <a:lnTo>
                    <a:pt x="453103" y="350063"/>
                  </a:lnTo>
                  <a:lnTo>
                    <a:pt x="453066" y="352442"/>
                  </a:lnTo>
                  <a:lnTo>
                    <a:pt x="451344" y="356974"/>
                  </a:lnTo>
                  <a:lnTo>
                    <a:pt x="447445" y="365337"/>
                  </a:lnTo>
                  <a:lnTo>
                    <a:pt x="443599" y="376704"/>
                  </a:lnTo>
                  <a:lnTo>
                    <a:pt x="441833" y="387166"/>
                  </a:lnTo>
                  <a:lnTo>
                    <a:pt x="439393" y="403456"/>
                  </a:lnTo>
                  <a:lnTo>
                    <a:pt x="439609" y="411227"/>
                  </a:lnTo>
                  <a:lnTo>
                    <a:pt x="440041" y="419645"/>
                  </a:lnTo>
                  <a:lnTo>
                    <a:pt x="443710" y="429143"/>
                  </a:lnTo>
                  <a:lnTo>
                    <a:pt x="447380" y="436698"/>
                  </a:lnTo>
                  <a:lnTo>
                    <a:pt x="456053" y="447424"/>
                  </a:lnTo>
                  <a:lnTo>
                    <a:pt x="458702" y="452528"/>
                  </a:lnTo>
                  <a:lnTo>
                    <a:pt x="460204" y="457084"/>
                  </a:lnTo>
                  <a:lnTo>
                    <a:pt x="460549" y="462400"/>
                  </a:lnTo>
                  <a:lnTo>
                    <a:pt x="460495" y="469714"/>
                  </a:lnTo>
                  <a:lnTo>
                    <a:pt x="459648" y="480492"/>
                  </a:lnTo>
                  <a:lnTo>
                    <a:pt x="461416" y="490672"/>
                  </a:lnTo>
                  <a:lnTo>
                    <a:pt x="462378" y="495529"/>
                  </a:lnTo>
                  <a:lnTo>
                    <a:pt x="464704" y="499611"/>
                  </a:lnTo>
                  <a:lnTo>
                    <a:pt x="466698" y="503111"/>
                  </a:lnTo>
                  <a:lnTo>
                    <a:pt x="470587" y="506762"/>
                  </a:lnTo>
                  <a:lnTo>
                    <a:pt x="474569" y="519387"/>
                  </a:lnTo>
                  <a:lnTo>
                    <a:pt x="475239" y="530110"/>
                  </a:lnTo>
                  <a:lnTo>
                    <a:pt x="475239" y="543515"/>
                  </a:lnTo>
                  <a:lnTo>
                    <a:pt x="473899" y="550881"/>
                  </a:lnTo>
                  <a:lnTo>
                    <a:pt x="466251" y="553397"/>
                  </a:lnTo>
                  <a:lnTo>
                    <a:pt x="457884" y="553409"/>
                  </a:lnTo>
                  <a:lnTo>
                    <a:pt x="450636" y="557743"/>
                  </a:lnTo>
                  <a:lnTo>
                    <a:pt x="449350" y="565435"/>
                  </a:lnTo>
                  <a:lnTo>
                    <a:pt x="450601" y="572914"/>
                  </a:lnTo>
                  <a:lnTo>
                    <a:pt x="454140" y="582261"/>
                  </a:lnTo>
                  <a:lnTo>
                    <a:pt x="457549" y="588524"/>
                  </a:lnTo>
                  <a:lnTo>
                    <a:pt x="461500" y="597507"/>
                  </a:lnTo>
                  <a:lnTo>
                    <a:pt x="461500" y="606890"/>
                  </a:lnTo>
                  <a:lnTo>
                    <a:pt x="458150" y="618953"/>
                  </a:lnTo>
                  <a:lnTo>
                    <a:pt x="455469" y="628339"/>
                  </a:lnTo>
                  <a:lnTo>
                    <a:pt x="448767" y="649779"/>
                  </a:lnTo>
                  <a:lnTo>
                    <a:pt x="443405" y="664527"/>
                  </a:lnTo>
                  <a:lnTo>
                    <a:pt x="441395" y="668549"/>
                  </a:lnTo>
                  <a:lnTo>
                    <a:pt x="438714" y="675247"/>
                  </a:lnTo>
                  <a:lnTo>
                    <a:pt x="434938" y="687926"/>
                  </a:lnTo>
                  <a:lnTo>
                    <a:pt x="436350" y="696806"/>
                  </a:lnTo>
                  <a:lnTo>
                    <a:pt x="437123" y="704020"/>
                  </a:lnTo>
                  <a:lnTo>
                    <a:pt x="436093" y="713039"/>
                  </a:lnTo>
                  <a:lnTo>
                    <a:pt x="435320" y="719740"/>
                  </a:lnTo>
                  <a:lnTo>
                    <a:pt x="435319" y="727213"/>
                  </a:lnTo>
                  <a:lnTo>
                    <a:pt x="436093" y="732368"/>
                  </a:lnTo>
                  <a:lnTo>
                    <a:pt x="435062" y="737006"/>
                  </a:lnTo>
                  <a:lnTo>
                    <a:pt x="432485" y="740612"/>
                  </a:lnTo>
                  <a:lnTo>
                    <a:pt x="429824" y="746648"/>
                  </a:lnTo>
                  <a:lnTo>
                    <a:pt x="429565" y="750497"/>
                  </a:lnTo>
                  <a:lnTo>
                    <a:pt x="426547" y="753862"/>
                  </a:lnTo>
                  <a:lnTo>
                    <a:pt x="423984" y="757848"/>
                  </a:lnTo>
                  <a:lnTo>
                    <a:pt x="424492" y="761778"/>
                  </a:lnTo>
                  <a:lnTo>
                    <a:pt x="427464" y="764804"/>
                  </a:lnTo>
                  <a:lnTo>
                    <a:pt x="429526" y="766283"/>
                  </a:lnTo>
                  <a:lnTo>
                    <a:pt x="434320" y="772098"/>
                  </a:lnTo>
                  <a:lnTo>
                    <a:pt x="438577" y="777754"/>
                  </a:lnTo>
                  <a:lnTo>
                    <a:pt x="440234" y="782155"/>
                  </a:lnTo>
                  <a:lnTo>
                    <a:pt x="443450" y="790133"/>
                  </a:lnTo>
                  <a:lnTo>
                    <a:pt x="448119" y="797134"/>
                  </a:lnTo>
                  <a:lnTo>
                    <a:pt x="451231" y="803359"/>
                  </a:lnTo>
                  <a:lnTo>
                    <a:pt x="457456" y="810363"/>
                  </a:lnTo>
                  <a:lnTo>
                    <a:pt x="466016" y="811918"/>
                  </a:lnTo>
                  <a:lnTo>
                    <a:pt x="472240" y="811918"/>
                  </a:lnTo>
                  <a:lnTo>
                    <a:pt x="476909" y="813477"/>
                  </a:lnTo>
                  <a:lnTo>
                    <a:pt x="483252" y="820154"/>
                  </a:lnTo>
                  <a:lnTo>
                    <a:pt x="499175" y="826208"/>
                  </a:lnTo>
                  <a:lnTo>
                    <a:pt x="505082" y="826870"/>
                  </a:lnTo>
                  <a:lnTo>
                    <a:pt x="513503" y="830017"/>
                  </a:lnTo>
                  <a:lnTo>
                    <a:pt x="519387" y="833760"/>
                  </a:lnTo>
                  <a:lnTo>
                    <a:pt x="524185" y="838957"/>
                  </a:lnTo>
                  <a:lnTo>
                    <a:pt x="529344" y="847238"/>
                  </a:lnTo>
                  <a:lnTo>
                    <a:pt x="532068" y="852803"/>
                  </a:lnTo>
                  <a:lnTo>
                    <a:pt x="535044" y="865533"/>
                  </a:lnTo>
                  <a:lnTo>
                    <a:pt x="538312" y="870026"/>
                  </a:lnTo>
                  <a:lnTo>
                    <a:pt x="526319" y="869942"/>
                  </a:lnTo>
                  <a:lnTo>
                    <a:pt x="513092" y="867609"/>
                  </a:lnTo>
                  <a:lnTo>
                    <a:pt x="499085" y="866053"/>
                  </a:lnTo>
                  <a:lnTo>
                    <a:pt x="488970" y="869166"/>
                  </a:lnTo>
                  <a:lnTo>
                    <a:pt x="481967" y="876169"/>
                  </a:lnTo>
                  <a:lnTo>
                    <a:pt x="475742" y="891731"/>
                  </a:lnTo>
                  <a:lnTo>
                    <a:pt x="471073" y="912739"/>
                  </a:lnTo>
                  <a:lnTo>
                    <a:pt x="469517" y="932192"/>
                  </a:lnTo>
                  <a:lnTo>
                    <a:pt x="468739" y="950088"/>
                  </a:lnTo>
                  <a:lnTo>
                    <a:pt x="467183" y="960981"/>
                  </a:lnTo>
                  <a:lnTo>
                    <a:pt x="457845" y="969541"/>
                  </a:lnTo>
                  <a:lnTo>
                    <a:pt x="443274" y="974252"/>
                  </a:lnTo>
                  <a:lnTo>
                    <a:pt x="423995" y="975565"/>
                  </a:lnTo>
                  <a:lnTo>
                    <a:pt x="416905" y="979283"/>
                  </a:lnTo>
                  <a:lnTo>
                    <a:pt x="410341" y="984547"/>
                  </a:lnTo>
                  <a:lnTo>
                    <a:pt x="409614" y="985659"/>
                  </a:lnTo>
                  <a:lnTo>
                    <a:pt x="401487" y="991066"/>
                  </a:lnTo>
                  <a:lnTo>
                    <a:pt x="397371" y="1004559"/>
                  </a:lnTo>
                  <a:lnTo>
                    <a:pt x="395018" y="1022087"/>
                  </a:lnTo>
                  <a:lnTo>
                    <a:pt x="395703" y="1033335"/>
                  </a:lnTo>
                  <a:lnTo>
                    <a:pt x="394553" y="1054043"/>
                  </a:lnTo>
                  <a:lnTo>
                    <a:pt x="393598" y="1068976"/>
                  </a:lnTo>
                  <a:lnTo>
                    <a:pt x="391907" y="1079745"/>
                  </a:lnTo>
                  <a:lnTo>
                    <a:pt x="390201" y="1092591"/>
                  </a:lnTo>
                  <a:lnTo>
                    <a:pt x="389437" y="1095404"/>
                  </a:lnTo>
                  <a:lnTo>
                    <a:pt x="385150" y="1099657"/>
                  </a:lnTo>
                  <a:lnTo>
                    <a:pt x="381220" y="1101789"/>
                  </a:lnTo>
                  <a:lnTo>
                    <a:pt x="377131" y="1106161"/>
                  </a:lnTo>
                  <a:lnTo>
                    <a:pt x="372037" y="1110337"/>
                  </a:lnTo>
                  <a:lnTo>
                    <a:pt x="368275" y="1112925"/>
                  </a:lnTo>
                  <a:lnTo>
                    <a:pt x="363060" y="1118108"/>
                  </a:lnTo>
                  <a:lnTo>
                    <a:pt x="358732" y="1124572"/>
                  </a:lnTo>
                  <a:lnTo>
                    <a:pt x="355667" y="1129685"/>
                  </a:lnTo>
                  <a:lnTo>
                    <a:pt x="353188" y="1133852"/>
                  </a:lnTo>
                  <a:lnTo>
                    <a:pt x="351116" y="1136389"/>
                  </a:lnTo>
                  <a:lnTo>
                    <a:pt x="346391" y="1143020"/>
                  </a:lnTo>
                  <a:lnTo>
                    <a:pt x="340903" y="1150562"/>
                  </a:lnTo>
                  <a:lnTo>
                    <a:pt x="339531" y="1158795"/>
                  </a:lnTo>
                  <a:lnTo>
                    <a:pt x="337473" y="1165657"/>
                  </a:lnTo>
                  <a:lnTo>
                    <a:pt x="331985" y="1175948"/>
                  </a:lnTo>
                  <a:lnTo>
                    <a:pt x="325125" y="1184864"/>
                  </a:lnTo>
                  <a:lnTo>
                    <a:pt x="321695" y="1189667"/>
                  </a:lnTo>
                  <a:lnTo>
                    <a:pt x="317579" y="1202015"/>
                  </a:lnTo>
                  <a:lnTo>
                    <a:pt x="314148" y="1211617"/>
                  </a:lnTo>
                  <a:lnTo>
                    <a:pt x="310032" y="1217109"/>
                  </a:lnTo>
                  <a:lnTo>
                    <a:pt x="303858" y="1229457"/>
                  </a:lnTo>
                  <a:lnTo>
                    <a:pt x="297344" y="1242595"/>
                  </a:lnTo>
                  <a:lnTo>
                    <a:pt x="292347" y="1248643"/>
                  </a:lnTo>
                  <a:lnTo>
                    <a:pt x="288139" y="1254430"/>
                  </a:lnTo>
                  <a:lnTo>
                    <a:pt x="284983" y="1259163"/>
                  </a:lnTo>
                  <a:lnTo>
                    <a:pt x="279848" y="1267872"/>
                  </a:lnTo>
                  <a:lnTo>
                    <a:pt x="271616" y="1276790"/>
                  </a:lnTo>
                  <a:lnTo>
                    <a:pt x="268186" y="1283649"/>
                  </a:lnTo>
                  <a:lnTo>
                    <a:pt x="264069" y="1296684"/>
                  </a:lnTo>
                  <a:lnTo>
                    <a:pt x="253093" y="1305603"/>
                  </a:lnTo>
                  <a:lnTo>
                    <a:pt x="242668" y="1314124"/>
                  </a:lnTo>
                  <a:lnTo>
                    <a:pt x="239953" y="1318145"/>
                  </a:lnTo>
                  <a:lnTo>
                    <a:pt x="234349" y="1325575"/>
                  </a:lnTo>
                  <a:lnTo>
                    <a:pt x="231626" y="1329366"/>
                  </a:lnTo>
                  <a:lnTo>
                    <a:pt x="227246" y="1334212"/>
                  </a:lnTo>
                  <a:lnTo>
                    <a:pt x="221876" y="1337009"/>
                  </a:lnTo>
                  <a:lnTo>
                    <a:pt x="218265" y="1339516"/>
                  </a:lnTo>
                  <a:lnTo>
                    <a:pt x="213433" y="1342295"/>
                  </a:lnTo>
                  <a:lnTo>
                    <a:pt x="210366" y="1344938"/>
                  </a:lnTo>
                  <a:lnTo>
                    <a:pt x="207593" y="1347186"/>
                  </a:lnTo>
                  <a:lnTo>
                    <a:pt x="206872" y="1353055"/>
                  </a:lnTo>
                  <a:lnTo>
                    <a:pt x="207398" y="1358316"/>
                  </a:lnTo>
                  <a:lnTo>
                    <a:pt x="208449" y="1360418"/>
                  </a:lnTo>
                  <a:lnTo>
                    <a:pt x="208364" y="1370166"/>
                  </a:lnTo>
                  <a:lnTo>
                    <a:pt x="209271" y="1374701"/>
                  </a:lnTo>
                  <a:lnTo>
                    <a:pt x="208363" y="1382410"/>
                  </a:lnTo>
                  <a:lnTo>
                    <a:pt x="206549" y="1386946"/>
                  </a:lnTo>
                  <a:lnTo>
                    <a:pt x="204735" y="1391029"/>
                  </a:lnTo>
                  <a:lnTo>
                    <a:pt x="202013" y="1396020"/>
                  </a:lnTo>
                  <a:lnTo>
                    <a:pt x="199292" y="1403726"/>
                  </a:lnTo>
                  <a:lnTo>
                    <a:pt x="198385" y="1409625"/>
                  </a:lnTo>
                  <a:lnTo>
                    <a:pt x="197477" y="1414160"/>
                  </a:lnTo>
                  <a:lnTo>
                    <a:pt x="195663" y="1420057"/>
                  </a:lnTo>
                  <a:lnTo>
                    <a:pt x="193395" y="1425500"/>
                  </a:lnTo>
                  <a:lnTo>
                    <a:pt x="186659" y="1436873"/>
                  </a:lnTo>
                  <a:lnTo>
                    <a:pt x="185450" y="1439920"/>
                  </a:lnTo>
                  <a:lnTo>
                    <a:pt x="179334" y="1445005"/>
                  </a:lnTo>
                  <a:lnTo>
                    <a:pt x="173438" y="1452262"/>
                  </a:lnTo>
                  <a:lnTo>
                    <a:pt x="169810" y="1455892"/>
                  </a:lnTo>
                  <a:lnTo>
                    <a:pt x="164820" y="1460877"/>
                  </a:lnTo>
                  <a:lnTo>
                    <a:pt x="159377" y="1466776"/>
                  </a:lnTo>
                  <a:lnTo>
                    <a:pt x="150554" y="1480923"/>
                  </a:lnTo>
                  <a:lnTo>
                    <a:pt x="147928" y="1482937"/>
                  </a:lnTo>
                  <a:lnTo>
                    <a:pt x="145750" y="1484547"/>
                  </a:lnTo>
                  <a:lnTo>
                    <a:pt x="143726" y="1486157"/>
                  </a:lnTo>
                  <a:lnTo>
                    <a:pt x="141793" y="1488225"/>
                  </a:lnTo>
                  <a:lnTo>
                    <a:pt x="138335" y="1487727"/>
                  </a:lnTo>
                  <a:lnTo>
                    <a:pt x="138399" y="1487293"/>
                  </a:lnTo>
                  <a:lnTo>
                    <a:pt x="138458" y="1486212"/>
                  </a:lnTo>
                  <a:lnTo>
                    <a:pt x="138521" y="1485398"/>
                  </a:lnTo>
                  <a:lnTo>
                    <a:pt x="138702" y="1484735"/>
                  </a:lnTo>
                  <a:lnTo>
                    <a:pt x="139081" y="1484383"/>
                  </a:lnTo>
                  <a:lnTo>
                    <a:pt x="139848" y="1484097"/>
                  </a:lnTo>
                  <a:lnTo>
                    <a:pt x="140587" y="1484431"/>
                  </a:lnTo>
                  <a:lnTo>
                    <a:pt x="140786" y="1484735"/>
                  </a:lnTo>
                  <a:lnTo>
                    <a:pt x="141168" y="1484535"/>
                  </a:lnTo>
                  <a:lnTo>
                    <a:pt x="141510" y="1484261"/>
                  </a:lnTo>
                  <a:lnTo>
                    <a:pt x="141735" y="1483830"/>
                  </a:lnTo>
                  <a:lnTo>
                    <a:pt x="142081" y="1483744"/>
                  </a:lnTo>
                  <a:lnTo>
                    <a:pt x="142649" y="1483156"/>
                  </a:lnTo>
                  <a:lnTo>
                    <a:pt x="142718" y="1482693"/>
                  </a:lnTo>
                  <a:lnTo>
                    <a:pt x="142324" y="1482238"/>
                  </a:lnTo>
                  <a:lnTo>
                    <a:pt x="142048" y="1481892"/>
                  </a:lnTo>
                  <a:lnTo>
                    <a:pt x="142040" y="1481467"/>
                  </a:lnTo>
                  <a:lnTo>
                    <a:pt x="142607" y="1480805"/>
                  </a:lnTo>
                  <a:lnTo>
                    <a:pt x="143426" y="1479085"/>
                  </a:lnTo>
                  <a:lnTo>
                    <a:pt x="143756" y="1478077"/>
                  </a:lnTo>
                  <a:lnTo>
                    <a:pt x="143825" y="1477651"/>
                  </a:lnTo>
                  <a:lnTo>
                    <a:pt x="143813" y="1476952"/>
                  </a:lnTo>
                  <a:lnTo>
                    <a:pt x="143884" y="1476606"/>
                  </a:lnTo>
                  <a:lnTo>
                    <a:pt x="143836" y="1476065"/>
                  </a:lnTo>
                  <a:lnTo>
                    <a:pt x="143590" y="1475257"/>
                  </a:lnTo>
                  <a:lnTo>
                    <a:pt x="143503" y="1474722"/>
                  </a:lnTo>
                  <a:lnTo>
                    <a:pt x="143409" y="1473757"/>
                  </a:lnTo>
                  <a:lnTo>
                    <a:pt x="143387" y="1472481"/>
                  </a:lnTo>
                  <a:lnTo>
                    <a:pt x="143524" y="1471473"/>
                  </a:lnTo>
                  <a:lnTo>
                    <a:pt x="143708" y="1470968"/>
                  </a:lnTo>
                  <a:lnTo>
                    <a:pt x="143814" y="1470464"/>
                  </a:lnTo>
                  <a:lnTo>
                    <a:pt x="143917" y="1469729"/>
                  </a:lnTo>
                  <a:lnTo>
                    <a:pt x="143947" y="1469267"/>
                  </a:lnTo>
                  <a:lnTo>
                    <a:pt x="144134" y="1468872"/>
                  </a:lnTo>
                  <a:lnTo>
                    <a:pt x="144515" y="1468599"/>
                  </a:lnTo>
                  <a:lnTo>
                    <a:pt x="144897" y="1468356"/>
                  </a:lnTo>
                  <a:lnTo>
                    <a:pt x="145316" y="1468040"/>
                  </a:lnTo>
                  <a:lnTo>
                    <a:pt x="145465" y="1467767"/>
                  </a:lnTo>
                  <a:lnTo>
                    <a:pt x="145530" y="1467031"/>
                  </a:lnTo>
                  <a:lnTo>
                    <a:pt x="145553" y="1466181"/>
                  </a:lnTo>
                  <a:lnTo>
                    <a:pt x="145541" y="1465488"/>
                  </a:lnTo>
                  <a:lnTo>
                    <a:pt x="145714" y="1464364"/>
                  </a:lnTo>
                  <a:lnTo>
                    <a:pt x="145953" y="1462584"/>
                  </a:lnTo>
                  <a:lnTo>
                    <a:pt x="146086" y="1461345"/>
                  </a:lnTo>
                  <a:lnTo>
                    <a:pt x="146056" y="1459722"/>
                  </a:lnTo>
                  <a:lnTo>
                    <a:pt x="146039" y="1458720"/>
                  </a:lnTo>
                  <a:lnTo>
                    <a:pt x="145952" y="1458179"/>
                  </a:lnTo>
                  <a:lnTo>
                    <a:pt x="145701" y="1457025"/>
                  </a:lnTo>
                  <a:lnTo>
                    <a:pt x="145533" y="1456296"/>
                  </a:lnTo>
                  <a:lnTo>
                    <a:pt x="145526" y="1455944"/>
                  </a:lnTo>
                  <a:lnTo>
                    <a:pt x="145473" y="1455099"/>
                  </a:lnTo>
                  <a:lnTo>
                    <a:pt x="145310" y="1454595"/>
                  </a:lnTo>
                  <a:lnTo>
                    <a:pt x="144881" y="1454334"/>
                  </a:lnTo>
                  <a:lnTo>
                    <a:pt x="144180" y="1454000"/>
                  </a:lnTo>
                  <a:lnTo>
                    <a:pt x="143979" y="1453501"/>
                  </a:lnTo>
                  <a:lnTo>
                    <a:pt x="143891" y="1452924"/>
                  </a:lnTo>
                  <a:lnTo>
                    <a:pt x="143576" y="1452542"/>
                  </a:lnTo>
                  <a:lnTo>
                    <a:pt x="143021" y="1451740"/>
                  </a:lnTo>
                  <a:lnTo>
                    <a:pt x="142780" y="1451242"/>
                  </a:lnTo>
                  <a:lnTo>
                    <a:pt x="142765" y="1450318"/>
                  </a:lnTo>
                  <a:lnTo>
                    <a:pt x="142749" y="1449431"/>
                  </a:lnTo>
                  <a:lnTo>
                    <a:pt x="142732" y="1448465"/>
                  </a:lnTo>
                  <a:lnTo>
                    <a:pt x="143030" y="1447876"/>
                  </a:lnTo>
                  <a:lnTo>
                    <a:pt x="143294" y="1447523"/>
                  </a:lnTo>
                  <a:lnTo>
                    <a:pt x="143521" y="1447250"/>
                  </a:lnTo>
                  <a:lnTo>
                    <a:pt x="143626" y="1446667"/>
                  </a:lnTo>
                  <a:lnTo>
                    <a:pt x="143693" y="1446090"/>
                  </a:lnTo>
                  <a:lnTo>
                    <a:pt x="143951" y="1445391"/>
                  </a:lnTo>
                  <a:lnTo>
                    <a:pt x="144295" y="1445190"/>
                  </a:lnTo>
                  <a:lnTo>
                    <a:pt x="144904" y="1444716"/>
                  </a:lnTo>
                  <a:lnTo>
                    <a:pt x="144973" y="1444212"/>
                  </a:lnTo>
                  <a:lnTo>
                    <a:pt x="144963" y="1443708"/>
                  </a:lnTo>
                  <a:lnTo>
                    <a:pt x="144722" y="1443173"/>
                  </a:lnTo>
                  <a:lnTo>
                    <a:pt x="144678" y="1442864"/>
                  </a:lnTo>
                  <a:lnTo>
                    <a:pt x="144750" y="1442553"/>
                  </a:lnTo>
                  <a:lnTo>
                    <a:pt x="144932" y="1441934"/>
                  </a:lnTo>
                  <a:lnTo>
                    <a:pt x="144923" y="1441393"/>
                  </a:lnTo>
                  <a:lnTo>
                    <a:pt x="144914" y="1440926"/>
                  </a:lnTo>
                  <a:lnTo>
                    <a:pt x="145219" y="1440652"/>
                  </a:lnTo>
                  <a:lnTo>
                    <a:pt x="145483" y="1440379"/>
                  </a:lnTo>
                  <a:lnTo>
                    <a:pt x="145008" y="1439692"/>
                  </a:lnTo>
                  <a:lnTo>
                    <a:pt x="144694" y="1439388"/>
                  </a:lnTo>
                  <a:lnTo>
                    <a:pt x="144104" y="1438738"/>
                  </a:lnTo>
                  <a:lnTo>
                    <a:pt x="143711" y="1438362"/>
                  </a:lnTo>
                  <a:lnTo>
                    <a:pt x="143201" y="1437827"/>
                  </a:lnTo>
                  <a:lnTo>
                    <a:pt x="142734" y="1437681"/>
                  </a:lnTo>
                  <a:lnTo>
                    <a:pt x="142421" y="1437420"/>
                  </a:lnTo>
                  <a:lnTo>
                    <a:pt x="142337" y="1437037"/>
                  </a:lnTo>
                  <a:lnTo>
                    <a:pt x="142317" y="1435913"/>
                  </a:lnTo>
                  <a:lnTo>
                    <a:pt x="142029" y="1434874"/>
                  </a:lnTo>
                  <a:lnTo>
                    <a:pt x="141826" y="1434340"/>
                  </a:lnTo>
                  <a:lnTo>
                    <a:pt x="141472" y="1433957"/>
                  </a:lnTo>
                  <a:lnTo>
                    <a:pt x="141195" y="1433538"/>
                  </a:lnTo>
                  <a:lnTo>
                    <a:pt x="141189" y="1433228"/>
                  </a:lnTo>
                  <a:lnTo>
                    <a:pt x="141143" y="1432809"/>
                  </a:lnTo>
                  <a:lnTo>
                    <a:pt x="141133" y="1432189"/>
                  </a:lnTo>
                  <a:lnTo>
                    <a:pt x="141004" y="1431496"/>
                  </a:lnTo>
                  <a:lnTo>
                    <a:pt x="140601" y="1430537"/>
                  </a:lnTo>
                  <a:lnTo>
                    <a:pt x="140205" y="1429965"/>
                  </a:lnTo>
                  <a:lnTo>
                    <a:pt x="139932" y="1429777"/>
                  </a:lnTo>
                  <a:lnTo>
                    <a:pt x="139508" y="1429783"/>
                  </a:lnTo>
                  <a:lnTo>
                    <a:pt x="139123" y="1429868"/>
                  </a:lnTo>
                  <a:lnTo>
                    <a:pt x="138813" y="1429795"/>
                  </a:lnTo>
                  <a:lnTo>
                    <a:pt x="138802" y="1429182"/>
                  </a:lnTo>
                  <a:lnTo>
                    <a:pt x="138871" y="1428677"/>
                  </a:lnTo>
                  <a:lnTo>
                    <a:pt x="138746" y="1428216"/>
                  </a:lnTo>
                  <a:lnTo>
                    <a:pt x="138355" y="1427912"/>
                  </a:lnTo>
                  <a:lnTo>
                    <a:pt x="138117" y="1427530"/>
                  </a:lnTo>
                  <a:lnTo>
                    <a:pt x="137490" y="1427001"/>
                  </a:lnTo>
                  <a:lnTo>
                    <a:pt x="137207" y="1426308"/>
                  </a:lnTo>
                  <a:lnTo>
                    <a:pt x="137314" y="1425804"/>
                  </a:lnTo>
                  <a:lnTo>
                    <a:pt x="137889" y="1425524"/>
                  </a:lnTo>
                  <a:lnTo>
                    <a:pt x="138268" y="1425172"/>
                  </a:lnTo>
                  <a:lnTo>
                    <a:pt x="138642" y="1424467"/>
                  </a:lnTo>
                  <a:lnTo>
                    <a:pt x="138703" y="1423581"/>
                  </a:lnTo>
                  <a:lnTo>
                    <a:pt x="138685" y="1422499"/>
                  </a:lnTo>
                  <a:lnTo>
                    <a:pt x="138670" y="1421685"/>
                  </a:lnTo>
                  <a:lnTo>
                    <a:pt x="139316" y="1421095"/>
                  </a:lnTo>
                  <a:lnTo>
                    <a:pt x="139542" y="1420822"/>
                  </a:lnTo>
                  <a:lnTo>
                    <a:pt x="139886" y="1420585"/>
                  </a:lnTo>
                  <a:lnTo>
                    <a:pt x="140112" y="1420269"/>
                  </a:lnTo>
                  <a:lnTo>
                    <a:pt x="140181" y="1419844"/>
                  </a:lnTo>
                  <a:lnTo>
                    <a:pt x="140171" y="1419261"/>
                  </a:lnTo>
                  <a:lnTo>
                    <a:pt x="140398" y="1418988"/>
                  </a:lnTo>
                  <a:lnTo>
                    <a:pt x="140701" y="1418635"/>
                  </a:lnTo>
                  <a:lnTo>
                    <a:pt x="140693" y="1418210"/>
                  </a:lnTo>
                  <a:lnTo>
                    <a:pt x="140414" y="1417711"/>
                  </a:lnTo>
                  <a:lnTo>
                    <a:pt x="139939" y="1417104"/>
                  </a:lnTo>
                  <a:lnTo>
                    <a:pt x="139573" y="1416029"/>
                  </a:lnTo>
                  <a:lnTo>
                    <a:pt x="139560" y="1415257"/>
                  </a:lnTo>
                  <a:lnTo>
                    <a:pt x="139316" y="1414528"/>
                  </a:lnTo>
                  <a:lnTo>
                    <a:pt x="138993" y="1413762"/>
                  </a:lnTo>
                  <a:lnTo>
                    <a:pt x="138907" y="1413259"/>
                  </a:lnTo>
                  <a:lnTo>
                    <a:pt x="139050" y="1412602"/>
                  </a:lnTo>
                  <a:lnTo>
                    <a:pt x="139376" y="1411399"/>
                  </a:lnTo>
                  <a:lnTo>
                    <a:pt x="139444" y="1410852"/>
                  </a:lnTo>
                  <a:lnTo>
                    <a:pt x="139209" y="1410628"/>
                  </a:lnTo>
                  <a:lnTo>
                    <a:pt x="138821" y="1410555"/>
                  </a:lnTo>
                  <a:lnTo>
                    <a:pt x="138442" y="1410949"/>
                  </a:lnTo>
                  <a:lnTo>
                    <a:pt x="138121" y="1410263"/>
                  </a:lnTo>
                  <a:lnTo>
                    <a:pt x="137809" y="1410075"/>
                  </a:lnTo>
                  <a:lnTo>
                    <a:pt x="137419" y="1409850"/>
                  </a:lnTo>
                  <a:lnTo>
                    <a:pt x="137019" y="1409042"/>
                  </a:lnTo>
                  <a:lnTo>
                    <a:pt x="136816" y="1408508"/>
                  </a:lnTo>
                  <a:lnTo>
                    <a:pt x="136340" y="1407742"/>
                  </a:lnTo>
                  <a:lnTo>
                    <a:pt x="135906" y="1407250"/>
                  </a:lnTo>
                  <a:lnTo>
                    <a:pt x="135197" y="1406448"/>
                  </a:lnTo>
                  <a:lnTo>
                    <a:pt x="135036" y="1406028"/>
                  </a:lnTo>
                  <a:lnTo>
                    <a:pt x="134868" y="1405257"/>
                  </a:lnTo>
                  <a:lnTo>
                    <a:pt x="134533" y="1403799"/>
                  </a:lnTo>
                  <a:lnTo>
                    <a:pt x="134022" y="1403264"/>
                  </a:lnTo>
                  <a:lnTo>
                    <a:pt x="133748" y="1403040"/>
                  </a:lnTo>
                  <a:lnTo>
                    <a:pt x="133435" y="1402815"/>
                  </a:lnTo>
                  <a:lnTo>
                    <a:pt x="133045" y="1402547"/>
                  </a:lnTo>
                  <a:lnTo>
                    <a:pt x="132456" y="1401983"/>
                  </a:lnTo>
                  <a:lnTo>
                    <a:pt x="132366" y="1401248"/>
                  </a:lnTo>
                  <a:lnTo>
                    <a:pt x="132228" y="1400014"/>
                  </a:lnTo>
                  <a:lnTo>
                    <a:pt x="131980" y="1399090"/>
                  </a:lnTo>
                  <a:lnTo>
                    <a:pt x="131579" y="1398210"/>
                  </a:lnTo>
                  <a:lnTo>
                    <a:pt x="131181" y="1397523"/>
                  </a:lnTo>
                  <a:lnTo>
                    <a:pt x="130941" y="1397061"/>
                  </a:lnTo>
                  <a:lnTo>
                    <a:pt x="130629" y="1396836"/>
                  </a:lnTo>
                  <a:lnTo>
                    <a:pt x="130243" y="1396843"/>
                  </a:lnTo>
                  <a:lnTo>
                    <a:pt x="129819" y="1396891"/>
                  </a:lnTo>
                  <a:lnTo>
                    <a:pt x="129075" y="1396284"/>
                  </a:lnTo>
                  <a:lnTo>
                    <a:pt x="128794" y="1395670"/>
                  </a:lnTo>
                  <a:lnTo>
                    <a:pt x="128508" y="1394753"/>
                  </a:lnTo>
                  <a:lnTo>
                    <a:pt x="128489" y="1393744"/>
                  </a:lnTo>
                  <a:lnTo>
                    <a:pt x="128122" y="1392596"/>
                  </a:lnTo>
                  <a:lnTo>
                    <a:pt x="127767" y="1392134"/>
                  </a:lnTo>
                  <a:lnTo>
                    <a:pt x="127181" y="1391721"/>
                  </a:lnTo>
                  <a:lnTo>
                    <a:pt x="126442" y="1391430"/>
                  </a:lnTo>
                  <a:lnTo>
                    <a:pt x="126017" y="1391436"/>
                  </a:lnTo>
                  <a:lnTo>
                    <a:pt x="125516" y="1391441"/>
                  </a:lnTo>
                  <a:lnTo>
                    <a:pt x="124891" y="1390992"/>
                  </a:lnTo>
                  <a:lnTo>
                    <a:pt x="124688" y="1390415"/>
                  </a:lnTo>
                  <a:lnTo>
                    <a:pt x="124519" y="1389606"/>
                  </a:lnTo>
                  <a:lnTo>
                    <a:pt x="124352" y="1388877"/>
                  </a:lnTo>
                  <a:lnTo>
                    <a:pt x="123950" y="1388033"/>
                  </a:lnTo>
                  <a:lnTo>
                    <a:pt x="123445" y="1387772"/>
                  </a:lnTo>
                  <a:lnTo>
                    <a:pt x="122940" y="1387626"/>
                  </a:lnTo>
                  <a:lnTo>
                    <a:pt x="122471" y="1387286"/>
                  </a:lnTo>
                  <a:lnTo>
                    <a:pt x="121265" y="1386769"/>
                  </a:lnTo>
                  <a:lnTo>
                    <a:pt x="119861" y="1385907"/>
                  </a:lnTo>
                  <a:lnTo>
                    <a:pt x="118100" y="1384546"/>
                  </a:lnTo>
                  <a:lnTo>
                    <a:pt x="116296" y="1382918"/>
                  </a:lnTo>
                  <a:lnTo>
                    <a:pt x="114294" y="1381022"/>
                  </a:lnTo>
                  <a:lnTo>
                    <a:pt x="112612" y="1379777"/>
                  </a:lnTo>
                  <a:lnTo>
                    <a:pt x="109538" y="1378331"/>
                  </a:lnTo>
                  <a:lnTo>
                    <a:pt x="107469" y="1377012"/>
                  </a:lnTo>
                  <a:lnTo>
                    <a:pt x="105590" y="1375499"/>
                  </a:lnTo>
                  <a:lnTo>
                    <a:pt x="103708" y="1373878"/>
                  </a:lnTo>
                  <a:lnTo>
                    <a:pt x="102184" y="1372741"/>
                  </a:lnTo>
                  <a:lnTo>
                    <a:pt x="100854" y="1371800"/>
                  </a:lnTo>
                  <a:lnTo>
                    <a:pt x="99607" y="1371089"/>
                  </a:lnTo>
                  <a:lnTo>
                    <a:pt x="98206" y="1370421"/>
                  </a:lnTo>
                  <a:lnTo>
                    <a:pt x="96766" y="1369716"/>
                  </a:lnTo>
                  <a:lnTo>
                    <a:pt x="95754" y="1369230"/>
                  </a:lnTo>
                  <a:lnTo>
                    <a:pt x="95246" y="1368890"/>
                  </a:lnTo>
                  <a:lnTo>
                    <a:pt x="94354" y="1368634"/>
                  </a:lnTo>
                  <a:lnTo>
                    <a:pt x="92493" y="1368167"/>
                  </a:lnTo>
                  <a:lnTo>
                    <a:pt x="90165" y="1367474"/>
                  </a:lnTo>
                  <a:lnTo>
                    <a:pt x="87715" y="1366399"/>
                  </a:lnTo>
                  <a:lnTo>
                    <a:pt x="85263" y="1365287"/>
                  </a:lnTo>
                  <a:lnTo>
                    <a:pt x="82625" y="1364485"/>
                  </a:lnTo>
                  <a:lnTo>
                    <a:pt x="80305" y="1364254"/>
                  </a:lnTo>
                  <a:lnTo>
                    <a:pt x="78339" y="1364370"/>
                  </a:lnTo>
                  <a:lnTo>
                    <a:pt x="76686" y="1364746"/>
                  </a:lnTo>
                  <a:lnTo>
                    <a:pt x="75457" y="1365081"/>
                  </a:lnTo>
                  <a:lnTo>
                    <a:pt x="73346" y="1365773"/>
                  </a:lnTo>
                  <a:lnTo>
                    <a:pt x="71852" y="1366381"/>
                  </a:lnTo>
                  <a:lnTo>
                    <a:pt x="71316" y="1366624"/>
                  </a:lnTo>
                  <a:lnTo>
                    <a:pt x="71215" y="1367474"/>
                  </a:lnTo>
                  <a:lnTo>
                    <a:pt x="71428" y="1368592"/>
                  </a:lnTo>
                  <a:lnTo>
                    <a:pt x="71329" y="1369558"/>
                  </a:lnTo>
                  <a:lnTo>
                    <a:pt x="70465" y="1370925"/>
                  </a:lnTo>
                  <a:lnTo>
                    <a:pt x="70021" y="1371976"/>
                  </a:lnTo>
                  <a:lnTo>
                    <a:pt x="69770" y="1373063"/>
                  </a:lnTo>
                  <a:lnTo>
                    <a:pt x="69600" y="1374340"/>
                  </a:lnTo>
                  <a:lnTo>
                    <a:pt x="69828" y="1376308"/>
                  </a:lnTo>
                  <a:lnTo>
                    <a:pt x="69940" y="1378355"/>
                  </a:lnTo>
                  <a:lnTo>
                    <a:pt x="69571" y="1381490"/>
                  </a:lnTo>
                  <a:lnTo>
                    <a:pt x="68905" y="1383088"/>
                  </a:lnTo>
                  <a:lnTo>
                    <a:pt x="68388" y="1384449"/>
                  </a:lnTo>
                  <a:lnTo>
                    <a:pt x="68211" y="1385342"/>
                  </a:lnTo>
                  <a:lnTo>
                    <a:pt x="68033" y="1386156"/>
                  </a:lnTo>
                  <a:lnTo>
                    <a:pt x="67850" y="1386739"/>
                  </a:lnTo>
                  <a:lnTo>
                    <a:pt x="67861" y="1387395"/>
                  </a:lnTo>
                  <a:lnTo>
                    <a:pt x="67647" y="1388362"/>
                  </a:lnTo>
                  <a:lnTo>
                    <a:pt x="67268" y="1388757"/>
                  </a:lnTo>
                  <a:lnTo>
                    <a:pt x="66820" y="1389613"/>
                  </a:lnTo>
                  <a:lnTo>
                    <a:pt x="66253" y="1390281"/>
                  </a:lnTo>
                  <a:lnTo>
                    <a:pt x="65261" y="1390956"/>
                  </a:lnTo>
                  <a:lnTo>
                    <a:pt x="64645" y="1391046"/>
                  </a:lnTo>
                  <a:lnTo>
                    <a:pt x="64028" y="1391059"/>
                  </a:lnTo>
                  <a:lnTo>
                    <a:pt x="63678" y="1390907"/>
                  </a:lnTo>
                  <a:lnTo>
                    <a:pt x="63013" y="1390378"/>
                  </a:lnTo>
                  <a:lnTo>
                    <a:pt x="62547" y="1390232"/>
                  </a:lnTo>
                  <a:lnTo>
                    <a:pt x="61436" y="1390718"/>
                  </a:lnTo>
                  <a:lnTo>
                    <a:pt x="60982" y="1391229"/>
                  </a:lnTo>
                  <a:lnTo>
                    <a:pt x="60758" y="1391654"/>
                  </a:lnTo>
                  <a:lnTo>
                    <a:pt x="59816" y="1392948"/>
                  </a:lnTo>
                  <a:lnTo>
                    <a:pt x="59171" y="1393537"/>
                  </a:lnTo>
                  <a:lnTo>
                    <a:pt x="58835" y="1394200"/>
                  </a:lnTo>
                  <a:lnTo>
                    <a:pt x="58731" y="1394862"/>
                  </a:lnTo>
                  <a:lnTo>
                    <a:pt x="58977" y="1395707"/>
                  </a:lnTo>
                  <a:lnTo>
                    <a:pt x="59217" y="1396168"/>
                  </a:lnTo>
                  <a:lnTo>
                    <a:pt x="59491" y="1396429"/>
                  </a:lnTo>
                  <a:lnTo>
                    <a:pt x="59999" y="1396770"/>
                  </a:lnTo>
                  <a:lnTo>
                    <a:pt x="60618" y="1396836"/>
                  </a:lnTo>
                  <a:lnTo>
                    <a:pt x="61085" y="1397062"/>
                  </a:lnTo>
                  <a:lnTo>
                    <a:pt x="61325" y="1397517"/>
                  </a:lnTo>
                  <a:lnTo>
                    <a:pt x="60832" y="1398027"/>
                  </a:lnTo>
                  <a:lnTo>
                    <a:pt x="60487" y="1398148"/>
                  </a:lnTo>
                  <a:lnTo>
                    <a:pt x="60692" y="1398841"/>
                  </a:lnTo>
                  <a:lnTo>
                    <a:pt x="61005" y="1399108"/>
                  </a:lnTo>
                  <a:lnTo>
                    <a:pt x="61320" y="1399449"/>
                  </a:lnTo>
                  <a:lnTo>
                    <a:pt x="61403" y="1399795"/>
                  </a:lnTo>
                  <a:lnTo>
                    <a:pt x="61892" y="1401217"/>
                  </a:lnTo>
                  <a:lnTo>
                    <a:pt x="61994" y="1402644"/>
                  </a:lnTo>
                  <a:lnTo>
                    <a:pt x="61925" y="1403106"/>
                  </a:lnTo>
                  <a:lnTo>
                    <a:pt x="61474" y="1403774"/>
                  </a:lnTo>
                  <a:lnTo>
                    <a:pt x="60943" y="1404328"/>
                  </a:lnTo>
                  <a:lnTo>
                    <a:pt x="60410" y="1404722"/>
                  </a:lnTo>
                  <a:lnTo>
                    <a:pt x="59914" y="1405075"/>
                  </a:lnTo>
                  <a:lnTo>
                    <a:pt x="59728" y="1405470"/>
                  </a:lnTo>
                  <a:lnTo>
                    <a:pt x="59889" y="1405852"/>
                  </a:lnTo>
                  <a:lnTo>
                    <a:pt x="59747" y="1406551"/>
                  </a:lnTo>
                  <a:lnTo>
                    <a:pt x="59411" y="1407213"/>
                  </a:lnTo>
                  <a:lnTo>
                    <a:pt x="58879" y="1407644"/>
                  </a:lnTo>
                  <a:lnTo>
                    <a:pt x="58155" y="1408197"/>
                  </a:lnTo>
                  <a:lnTo>
                    <a:pt x="57819" y="1408866"/>
                  </a:lnTo>
                  <a:lnTo>
                    <a:pt x="57519" y="1409291"/>
                  </a:lnTo>
                  <a:lnTo>
                    <a:pt x="56982" y="1409498"/>
                  </a:lnTo>
                  <a:lnTo>
                    <a:pt x="56329" y="1409661"/>
                  </a:lnTo>
                  <a:lnTo>
                    <a:pt x="56187" y="1410361"/>
                  </a:lnTo>
                  <a:lnTo>
                    <a:pt x="56079" y="1410828"/>
                  </a:lnTo>
                  <a:lnTo>
                    <a:pt x="55778" y="1411259"/>
                  </a:lnTo>
                  <a:lnTo>
                    <a:pt x="54703" y="1411588"/>
                  </a:lnTo>
                  <a:lnTo>
                    <a:pt x="54322" y="1411903"/>
                  </a:lnTo>
                  <a:lnTo>
                    <a:pt x="53643" y="1412723"/>
                  </a:lnTo>
                  <a:lnTo>
                    <a:pt x="52722" y="1413051"/>
                  </a:lnTo>
                  <a:lnTo>
                    <a:pt x="51029" y="1413392"/>
                  </a:lnTo>
                  <a:lnTo>
                    <a:pt x="50381" y="1413786"/>
                  </a:lnTo>
                  <a:lnTo>
                    <a:pt x="50153" y="1414024"/>
                  </a:lnTo>
                  <a:lnTo>
                    <a:pt x="49691" y="1414036"/>
                  </a:lnTo>
                  <a:lnTo>
                    <a:pt x="49299" y="1413732"/>
                  </a:lnTo>
                  <a:lnTo>
                    <a:pt x="49214" y="1413307"/>
                  </a:lnTo>
                  <a:lnTo>
                    <a:pt x="49207" y="1412881"/>
                  </a:lnTo>
                  <a:lnTo>
                    <a:pt x="49192" y="1412073"/>
                  </a:lnTo>
                  <a:lnTo>
                    <a:pt x="49103" y="1411381"/>
                  </a:lnTo>
                  <a:lnTo>
                    <a:pt x="48754" y="1411271"/>
                  </a:lnTo>
                  <a:lnTo>
                    <a:pt x="48296" y="1411545"/>
                  </a:lnTo>
                  <a:lnTo>
                    <a:pt x="47915" y="1411860"/>
                  </a:lnTo>
                  <a:lnTo>
                    <a:pt x="47139" y="1411606"/>
                  </a:lnTo>
                  <a:lnTo>
                    <a:pt x="46018" y="1411514"/>
                  </a:lnTo>
                  <a:lnTo>
                    <a:pt x="45716" y="1411939"/>
                  </a:lnTo>
                  <a:lnTo>
                    <a:pt x="45646" y="1412292"/>
                  </a:lnTo>
                  <a:lnTo>
                    <a:pt x="45151" y="1412687"/>
                  </a:lnTo>
                  <a:lnTo>
                    <a:pt x="44844" y="1412772"/>
                  </a:lnTo>
                  <a:lnTo>
                    <a:pt x="44249" y="1411891"/>
                  </a:lnTo>
                  <a:lnTo>
                    <a:pt x="43663" y="1411478"/>
                  </a:lnTo>
                  <a:lnTo>
                    <a:pt x="42926" y="1411259"/>
                  </a:lnTo>
                  <a:lnTo>
                    <a:pt x="42767" y="1410992"/>
                  </a:lnTo>
                  <a:lnTo>
                    <a:pt x="42792" y="1410220"/>
                  </a:lnTo>
                  <a:lnTo>
                    <a:pt x="42464" y="1409145"/>
                  </a:lnTo>
                  <a:lnTo>
                    <a:pt x="42228" y="1408915"/>
                  </a:lnTo>
                  <a:lnTo>
                    <a:pt x="41066" y="1408628"/>
                  </a:lnTo>
                  <a:lnTo>
                    <a:pt x="40447" y="1408562"/>
                  </a:lnTo>
                  <a:lnTo>
                    <a:pt x="39326" y="1408428"/>
                  </a:lnTo>
                  <a:lnTo>
                    <a:pt x="38741" y="1408167"/>
                  </a:lnTo>
                  <a:lnTo>
                    <a:pt x="37885" y="1407760"/>
                  </a:lnTo>
                  <a:lnTo>
                    <a:pt x="36609" y="1407590"/>
                  </a:lnTo>
                  <a:lnTo>
                    <a:pt x="35608" y="1407681"/>
                  </a:lnTo>
                  <a:lnTo>
                    <a:pt x="34840" y="1407930"/>
                  </a:lnTo>
                  <a:lnTo>
                    <a:pt x="34189" y="1408252"/>
                  </a:lnTo>
                  <a:lnTo>
                    <a:pt x="33500" y="1408531"/>
                  </a:lnTo>
                  <a:lnTo>
                    <a:pt x="33117" y="1408695"/>
                  </a:lnTo>
                  <a:lnTo>
                    <a:pt x="32483" y="1407815"/>
                  </a:lnTo>
                  <a:lnTo>
                    <a:pt x="32278" y="1407164"/>
                  </a:lnTo>
                  <a:lnTo>
                    <a:pt x="31842" y="1406478"/>
                  </a:lnTo>
                  <a:lnTo>
                    <a:pt x="31212" y="1405755"/>
                  </a:lnTo>
                  <a:lnTo>
                    <a:pt x="30583" y="1405111"/>
                  </a:lnTo>
                  <a:lnTo>
                    <a:pt x="30148" y="1404540"/>
                  </a:lnTo>
                  <a:lnTo>
                    <a:pt x="30103" y="1404115"/>
                  </a:lnTo>
                  <a:lnTo>
                    <a:pt x="29943" y="1403805"/>
                  </a:lnTo>
                  <a:lnTo>
                    <a:pt x="29631" y="1403623"/>
                  </a:lnTo>
                  <a:lnTo>
                    <a:pt x="29428" y="1403045"/>
                  </a:lnTo>
                  <a:lnTo>
                    <a:pt x="29153" y="1402814"/>
                  </a:lnTo>
                  <a:lnTo>
                    <a:pt x="28806" y="1402821"/>
                  </a:lnTo>
                  <a:lnTo>
                    <a:pt x="28532" y="1402596"/>
                  </a:lnTo>
                  <a:lnTo>
                    <a:pt x="27991" y="1402608"/>
                  </a:lnTo>
                  <a:lnTo>
                    <a:pt x="27650" y="1402960"/>
                  </a:lnTo>
                  <a:lnTo>
                    <a:pt x="27346" y="1403198"/>
                  </a:lnTo>
                  <a:lnTo>
                    <a:pt x="27002" y="1403362"/>
                  </a:lnTo>
                  <a:lnTo>
                    <a:pt x="26687" y="1403015"/>
                  </a:lnTo>
                  <a:lnTo>
                    <a:pt x="26403" y="1402213"/>
                  </a:lnTo>
                  <a:lnTo>
                    <a:pt x="26388" y="1401399"/>
                  </a:lnTo>
                  <a:lnTo>
                    <a:pt x="25907" y="1400402"/>
                  </a:lnTo>
                  <a:lnTo>
                    <a:pt x="24971" y="1399880"/>
                  </a:lnTo>
                  <a:lnTo>
                    <a:pt x="24622" y="1399734"/>
                  </a:lnTo>
                  <a:lnTo>
                    <a:pt x="24110" y="1399163"/>
                  </a:lnTo>
                  <a:lnTo>
                    <a:pt x="23950" y="1398817"/>
                  </a:lnTo>
                  <a:lnTo>
                    <a:pt x="23442" y="1398440"/>
                  </a:lnTo>
                  <a:lnTo>
                    <a:pt x="23318" y="1398015"/>
                  </a:lnTo>
                  <a:lnTo>
                    <a:pt x="23310" y="1397553"/>
                  </a:lnTo>
                  <a:lnTo>
                    <a:pt x="22828" y="1396478"/>
                  </a:lnTo>
                  <a:lnTo>
                    <a:pt x="22030" y="1395069"/>
                  </a:lnTo>
                  <a:lnTo>
                    <a:pt x="21755" y="1394722"/>
                  </a:lnTo>
                  <a:lnTo>
                    <a:pt x="21253" y="1394734"/>
                  </a:lnTo>
                  <a:lnTo>
                    <a:pt x="20866" y="1394662"/>
                  </a:lnTo>
                  <a:lnTo>
                    <a:pt x="20394" y="1394169"/>
                  </a:lnTo>
                  <a:lnTo>
                    <a:pt x="19842" y="1393519"/>
                  </a:lnTo>
                  <a:lnTo>
                    <a:pt x="19064" y="1393149"/>
                  </a:lnTo>
                  <a:lnTo>
                    <a:pt x="18214" y="1393088"/>
                  </a:lnTo>
                  <a:lnTo>
                    <a:pt x="17480" y="1393100"/>
                  </a:lnTo>
                  <a:lnTo>
                    <a:pt x="16905" y="1393264"/>
                  </a:lnTo>
                  <a:lnTo>
                    <a:pt x="16101" y="1393629"/>
                  </a:lnTo>
                  <a:lnTo>
                    <a:pt x="15756" y="1393750"/>
                  </a:lnTo>
                  <a:lnTo>
                    <a:pt x="15172" y="1393531"/>
                  </a:lnTo>
                  <a:lnTo>
                    <a:pt x="14588" y="1393228"/>
                  </a:lnTo>
                  <a:lnTo>
                    <a:pt x="14045" y="1393088"/>
                  </a:lnTo>
                  <a:lnTo>
                    <a:pt x="13621" y="1393094"/>
                  </a:lnTo>
                  <a:lnTo>
                    <a:pt x="13161" y="1393294"/>
                  </a:lnTo>
                  <a:lnTo>
                    <a:pt x="12701" y="1393459"/>
                  </a:lnTo>
                  <a:lnTo>
                    <a:pt x="12037" y="1393009"/>
                  </a:lnTo>
                  <a:lnTo>
                    <a:pt x="10909" y="1392523"/>
                  </a:lnTo>
                  <a:lnTo>
                    <a:pt x="10528" y="1392802"/>
                  </a:lnTo>
                  <a:lnTo>
                    <a:pt x="10075" y="1393349"/>
                  </a:lnTo>
                  <a:lnTo>
                    <a:pt x="9462" y="1393592"/>
                  </a:lnTo>
                  <a:lnTo>
                    <a:pt x="8849" y="1393835"/>
                  </a:lnTo>
                  <a:lnTo>
                    <a:pt x="8276" y="1394193"/>
                  </a:lnTo>
                  <a:lnTo>
                    <a:pt x="8089" y="1394582"/>
                  </a:lnTo>
                  <a:lnTo>
                    <a:pt x="8097" y="1395007"/>
                  </a:lnTo>
                  <a:lnTo>
                    <a:pt x="8468" y="1396356"/>
                  </a:lnTo>
                  <a:lnTo>
                    <a:pt x="8678" y="1397280"/>
                  </a:lnTo>
                  <a:lnTo>
                    <a:pt x="8592" y="1398981"/>
                  </a:lnTo>
                  <a:lnTo>
                    <a:pt x="8263" y="1400032"/>
                  </a:lnTo>
                  <a:lnTo>
                    <a:pt x="7741" y="1401083"/>
                  </a:lnTo>
                  <a:lnTo>
                    <a:pt x="7479" y="1401514"/>
                  </a:lnTo>
                  <a:lnTo>
                    <a:pt x="6769" y="1402839"/>
                  </a:lnTo>
                  <a:lnTo>
                    <a:pt x="6270" y="1403039"/>
                  </a:lnTo>
                  <a:lnTo>
                    <a:pt x="5273" y="1403367"/>
                  </a:lnTo>
                  <a:lnTo>
                    <a:pt x="4887" y="1403374"/>
                  </a:lnTo>
                  <a:lnTo>
                    <a:pt x="4500" y="1403307"/>
                  </a:lnTo>
                  <a:lnTo>
                    <a:pt x="4110" y="1403082"/>
                  </a:lnTo>
                  <a:lnTo>
                    <a:pt x="3410" y="1402784"/>
                  </a:lnTo>
                  <a:lnTo>
                    <a:pt x="2860" y="1402255"/>
                  </a:lnTo>
                  <a:lnTo>
                    <a:pt x="2466" y="1401794"/>
                  </a:lnTo>
                  <a:lnTo>
                    <a:pt x="1681" y="1401041"/>
                  </a:lnTo>
                  <a:lnTo>
                    <a:pt x="706" y="1400476"/>
                  </a:lnTo>
                  <a:lnTo>
                    <a:pt x="311" y="1399941"/>
                  </a:lnTo>
                  <a:lnTo>
                    <a:pt x="186" y="1399443"/>
                  </a:lnTo>
                  <a:lnTo>
                    <a:pt x="180" y="1399054"/>
                  </a:lnTo>
                  <a:lnTo>
                    <a:pt x="401" y="1398471"/>
                  </a:lnTo>
                  <a:lnTo>
                    <a:pt x="648" y="1397153"/>
                  </a:lnTo>
                  <a:lnTo>
                    <a:pt x="555" y="1396265"/>
                  </a:lnTo>
                  <a:lnTo>
                    <a:pt x="354" y="1395809"/>
                  </a:lnTo>
                  <a:lnTo>
                    <a:pt x="347" y="1395457"/>
                  </a:lnTo>
                  <a:lnTo>
                    <a:pt x="296" y="1394728"/>
                  </a:lnTo>
                  <a:lnTo>
                    <a:pt x="12" y="1393920"/>
                  </a:lnTo>
                  <a:lnTo>
                    <a:pt x="0" y="1393228"/>
                  </a:lnTo>
                  <a:lnTo>
                    <a:pt x="109" y="1392875"/>
                  </a:lnTo>
                  <a:lnTo>
                    <a:pt x="218" y="1392486"/>
                  </a:lnTo>
                  <a:lnTo>
                    <a:pt x="441" y="1392018"/>
                  </a:lnTo>
                  <a:lnTo>
                    <a:pt x="628" y="1391666"/>
                  </a:lnTo>
                  <a:lnTo>
                    <a:pt x="1123" y="1391271"/>
                  </a:lnTo>
                  <a:lnTo>
                    <a:pt x="1501" y="1390840"/>
                  </a:lnTo>
                  <a:lnTo>
                    <a:pt x="1951" y="1390099"/>
                  </a:lnTo>
                  <a:lnTo>
                    <a:pt x="2642" y="1389856"/>
                  </a:lnTo>
                  <a:lnTo>
                    <a:pt x="2980" y="1389309"/>
                  </a:lnTo>
                  <a:lnTo>
                    <a:pt x="3319" y="1388841"/>
                  </a:lnTo>
                  <a:lnTo>
                    <a:pt x="3741" y="1388714"/>
                  </a:lnTo>
                  <a:lnTo>
                    <a:pt x="4125" y="1388629"/>
                  </a:lnTo>
                  <a:lnTo>
                    <a:pt x="4432" y="1388550"/>
                  </a:lnTo>
                  <a:lnTo>
                    <a:pt x="4813" y="1388234"/>
                  </a:lnTo>
                  <a:lnTo>
                    <a:pt x="5149" y="1387644"/>
                  </a:lnTo>
                  <a:lnTo>
                    <a:pt x="5144" y="1387298"/>
                  </a:lnTo>
                  <a:lnTo>
                    <a:pt x="4665" y="1386417"/>
                  </a:lnTo>
                  <a:lnTo>
                    <a:pt x="4427" y="1386077"/>
                  </a:lnTo>
                  <a:lnTo>
                    <a:pt x="4345" y="1385767"/>
                  </a:lnTo>
                  <a:lnTo>
                    <a:pt x="4056" y="1384692"/>
                  </a:lnTo>
                  <a:lnTo>
                    <a:pt x="4040" y="1383841"/>
                  </a:lnTo>
                  <a:lnTo>
                    <a:pt x="4182" y="1383106"/>
                  </a:lnTo>
                  <a:lnTo>
                    <a:pt x="3983" y="1382723"/>
                  </a:lnTo>
                  <a:lnTo>
                    <a:pt x="3858" y="1382262"/>
                  </a:lnTo>
                  <a:lnTo>
                    <a:pt x="3994" y="1381174"/>
                  </a:lnTo>
                  <a:lnTo>
                    <a:pt x="3934" y="1379977"/>
                  </a:lnTo>
                  <a:lnTo>
                    <a:pt x="3799" y="1378859"/>
                  </a:lnTo>
                  <a:lnTo>
                    <a:pt x="3944" y="1378398"/>
                  </a:lnTo>
                  <a:lnTo>
                    <a:pt x="4168" y="1377966"/>
                  </a:lnTo>
                  <a:lnTo>
                    <a:pt x="4314" y="1377425"/>
                  </a:lnTo>
                  <a:lnTo>
                    <a:pt x="4301" y="1376727"/>
                  </a:lnTo>
                  <a:lnTo>
                    <a:pt x="4292" y="1376186"/>
                  </a:lnTo>
                  <a:lnTo>
                    <a:pt x="4286" y="1375840"/>
                  </a:lnTo>
                  <a:lnTo>
                    <a:pt x="4352" y="1375220"/>
                  </a:lnTo>
                  <a:lnTo>
                    <a:pt x="3956" y="1374685"/>
                  </a:lnTo>
                  <a:lnTo>
                    <a:pt x="3638" y="1374151"/>
                  </a:lnTo>
                  <a:lnTo>
                    <a:pt x="3707" y="1373689"/>
                  </a:lnTo>
                  <a:lnTo>
                    <a:pt x="3934" y="1373452"/>
                  </a:lnTo>
                  <a:lnTo>
                    <a:pt x="4274" y="1372978"/>
                  </a:lnTo>
                  <a:lnTo>
                    <a:pt x="4531" y="1372243"/>
                  </a:lnTo>
                  <a:lnTo>
                    <a:pt x="5043" y="1370688"/>
                  </a:lnTo>
                  <a:lnTo>
                    <a:pt x="5726" y="1370020"/>
                  </a:lnTo>
                  <a:lnTo>
                    <a:pt x="6030" y="1369704"/>
                  </a:lnTo>
                  <a:lnTo>
                    <a:pt x="6404" y="1369042"/>
                  </a:lnTo>
                  <a:lnTo>
                    <a:pt x="6885" y="1367833"/>
                  </a:lnTo>
                  <a:lnTo>
                    <a:pt x="7181" y="1367170"/>
                  </a:lnTo>
                  <a:lnTo>
                    <a:pt x="7745" y="1366271"/>
                  </a:lnTo>
                  <a:lnTo>
                    <a:pt x="8117" y="1365493"/>
                  </a:lnTo>
                  <a:lnTo>
                    <a:pt x="8299" y="1364910"/>
                  </a:lnTo>
                  <a:lnTo>
                    <a:pt x="8216" y="1364564"/>
                  </a:lnTo>
                  <a:lnTo>
                    <a:pt x="8092" y="1364102"/>
                  </a:lnTo>
                  <a:lnTo>
                    <a:pt x="8474" y="1363865"/>
                  </a:lnTo>
                  <a:lnTo>
                    <a:pt x="9053" y="1363853"/>
                  </a:lnTo>
                  <a:lnTo>
                    <a:pt x="9363" y="1363926"/>
                  </a:lnTo>
                  <a:lnTo>
                    <a:pt x="10096" y="1363914"/>
                  </a:lnTo>
                  <a:lnTo>
                    <a:pt x="10521" y="1363944"/>
                  </a:lnTo>
                  <a:lnTo>
                    <a:pt x="10683" y="1364406"/>
                  </a:lnTo>
                  <a:lnTo>
                    <a:pt x="10855" y="1365366"/>
                  </a:lnTo>
                  <a:lnTo>
                    <a:pt x="11213" y="1365979"/>
                  </a:lnTo>
                  <a:lnTo>
                    <a:pt x="11537" y="1366861"/>
                  </a:lnTo>
                  <a:lnTo>
                    <a:pt x="11554" y="1367827"/>
                  </a:lnTo>
                  <a:lnTo>
                    <a:pt x="11955" y="1368671"/>
                  </a:lnTo>
                  <a:lnTo>
                    <a:pt x="12002" y="1369169"/>
                  </a:lnTo>
                  <a:lnTo>
                    <a:pt x="11742" y="1369716"/>
                  </a:lnTo>
                  <a:lnTo>
                    <a:pt x="11676" y="1370336"/>
                  </a:lnTo>
                  <a:lnTo>
                    <a:pt x="11682" y="1370646"/>
                  </a:lnTo>
                  <a:lnTo>
                    <a:pt x="11884" y="1371223"/>
                  </a:lnTo>
                  <a:lnTo>
                    <a:pt x="12161" y="1371599"/>
                  </a:lnTo>
                  <a:lnTo>
                    <a:pt x="12552" y="1371867"/>
                  </a:lnTo>
                  <a:lnTo>
                    <a:pt x="12901" y="1371976"/>
                  </a:lnTo>
                  <a:lnTo>
                    <a:pt x="13857" y="1371454"/>
                  </a:lnTo>
                  <a:lnTo>
                    <a:pt x="14538" y="1370670"/>
                  </a:lnTo>
                  <a:lnTo>
                    <a:pt x="14945" y="1369698"/>
                  </a:lnTo>
                  <a:lnTo>
                    <a:pt x="15168" y="1369230"/>
                  </a:lnTo>
                  <a:lnTo>
                    <a:pt x="15741" y="1368871"/>
                  </a:lnTo>
                  <a:lnTo>
                    <a:pt x="15799" y="1367826"/>
                  </a:lnTo>
                  <a:lnTo>
                    <a:pt x="15788" y="1367170"/>
                  </a:lnTo>
                  <a:lnTo>
                    <a:pt x="16125" y="1366544"/>
                  </a:lnTo>
                  <a:lnTo>
                    <a:pt x="16344" y="1365882"/>
                  </a:lnTo>
                  <a:lnTo>
                    <a:pt x="16327" y="1364916"/>
                  </a:lnTo>
                  <a:lnTo>
                    <a:pt x="16549" y="1364376"/>
                  </a:lnTo>
                  <a:lnTo>
                    <a:pt x="16992" y="1363246"/>
                  </a:lnTo>
                  <a:lnTo>
                    <a:pt x="17213" y="1362583"/>
                  </a:lnTo>
                  <a:lnTo>
                    <a:pt x="17190" y="1361308"/>
                  </a:lnTo>
                  <a:lnTo>
                    <a:pt x="16858" y="1360001"/>
                  </a:lnTo>
                  <a:lnTo>
                    <a:pt x="16767" y="1359230"/>
                  </a:lnTo>
                  <a:lnTo>
                    <a:pt x="16754" y="1358458"/>
                  </a:lnTo>
                  <a:lnTo>
                    <a:pt x="16626" y="1357802"/>
                  </a:lnTo>
                  <a:lnTo>
                    <a:pt x="16463" y="1357304"/>
                  </a:lnTo>
                  <a:lnTo>
                    <a:pt x="16453" y="1356726"/>
                  </a:lnTo>
                  <a:lnTo>
                    <a:pt x="16676" y="1356259"/>
                  </a:lnTo>
                  <a:lnTo>
                    <a:pt x="16941" y="1355943"/>
                  </a:lnTo>
                  <a:lnTo>
                    <a:pt x="17201" y="1355360"/>
                  </a:lnTo>
                  <a:lnTo>
                    <a:pt x="17345" y="1354777"/>
                  </a:lnTo>
                  <a:lnTo>
                    <a:pt x="17560" y="1353811"/>
                  </a:lnTo>
                  <a:lnTo>
                    <a:pt x="17733" y="1352723"/>
                  </a:lnTo>
                  <a:lnTo>
                    <a:pt x="17949" y="1351830"/>
                  </a:lnTo>
                  <a:lnTo>
                    <a:pt x="18552" y="1350967"/>
                  </a:lnTo>
                  <a:lnTo>
                    <a:pt x="18854" y="1350615"/>
                  </a:lnTo>
                  <a:lnTo>
                    <a:pt x="19421" y="1349989"/>
                  </a:lnTo>
                  <a:lnTo>
                    <a:pt x="20519" y="1348732"/>
                  </a:lnTo>
                  <a:lnTo>
                    <a:pt x="21160" y="1347911"/>
                  </a:lnTo>
                  <a:lnTo>
                    <a:pt x="21911" y="1346739"/>
                  </a:lnTo>
                  <a:lnTo>
                    <a:pt x="22662" y="1345487"/>
                  </a:lnTo>
                  <a:lnTo>
                    <a:pt x="23106" y="1344436"/>
                  </a:lnTo>
                  <a:lnTo>
                    <a:pt x="23289" y="1343890"/>
                  </a:lnTo>
                  <a:lnTo>
                    <a:pt x="23703" y="1343264"/>
                  </a:lnTo>
                  <a:lnTo>
                    <a:pt x="23852" y="1342991"/>
                  </a:lnTo>
                  <a:lnTo>
                    <a:pt x="23841" y="1342334"/>
                  </a:lnTo>
                  <a:lnTo>
                    <a:pt x="23856" y="1341058"/>
                  </a:lnTo>
                  <a:lnTo>
                    <a:pt x="23928" y="1340712"/>
                  </a:lnTo>
                  <a:lnTo>
                    <a:pt x="24188" y="1340129"/>
                  </a:lnTo>
                  <a:lnTo>
                    <a:pt x="24253" y="1339430"/>
                  </a:lnTo>
                  <a:lnTo>
                    <a:pt x="23959" y="1338124"/>
                  </a:lnTo>
                  <a:lnTo>
                    <a:pt x="23791" y="1337316"/>
                  </a:lnTo>
                  <a:lnTo>
                    <a:pt x="23775" y="1336423"/>
                  </a:lnTo>
                  <a:lnTo>
                    <a:pt x="23640" y="1335347"/>
                  </a:lnTo>
                  <a:lnTo>
                    <a:pt x="23555" y="1334922"/>
                  </a:lnTo>
                  <a:lnTo>
                    <a:pt x="23549" y="1334540"/>
                  </a:lnTo>
                  <a:lnTo>
                    <a:pt x="23349" y="1334157"/>
                  </a:lnTo>
                  <a:lnTo>
                    <a:pt x="23150" y="1333847"/>
                  </a:lnTo>
                  <a:lnTo>
                    <a:pt x="23452" y="1333458"/>
                  </a:lnTo>
                  <a:lnTo>
                    <a:pt x="23599" y="1332990"/>
                  </a:lnTo>
                  <a:lnTo>
                    <a:pt x="23505" y="1332067"/>
                  </a:lnTo>
                  <a:lnTo>
                    <a:pt x="23227" y="1331569"/>
                  </a:lnTo>
                  <a:lnTo>
                    <a:pt x="22596" y="1330882"/>
                  </a:lnTo>
                  <a:lnTo>
                    <a:pt x="21967" y="1330202"/>
                  </a:lnTo>
                  <a:lnTo>
                    <a:pt x="21576" y="1329898"/>
                  </a:lnTo>
                  <a:lnTo>
                    <a:pt x="21187" y="1329752"/>
                  </a:lnTo>
                  <a:lnTo>
                    <a:pt x="20575" y="1330068"/>
                  </a:lnTo>
                  <a:lnTo>
                    <a:pt x="20390" y="1330536"/>
                  </a:lnTo>
                  <a:lnTo>
                    <a:pt x="20056" y="1331240"/>
                  </a:lnTo>
                  <a:lnTo>
                    <a:pt x="19755" y="1331709"/>
                  </a:lnTo>
                  <a:lnTo>
                    <a:pt x="19489" y="1331909"/>
                  </a:lnTo>
                  <a:lnTo>
                    <a:pt x="19056" y="1331490"/>
                  </a:lnTo>
                  <a:lnTo>
                    <a:pt x="18972" y="1331065"/>
                  </a:lnTo>
                  <a:lnTo>
                    <a:pt x="18953" y="1329947"/>
                  </a:lnTo>
                  <a:lnTo>
                    <a:pt x="18927" y="1328519"/>
                  </a:lnTo>
                  <a:lnTo>
                    <a:pt x="18841" y="1328015"/>
                  </a:lnTo>
                  <a:lnTo>
                    <a:pt x="18454" y="1327948"/>
                  </a:lnTo>
                  <a:lnTo>
                    <a:pt x="18073" y="1328221"/>
                  </a:lnTo>
                  <a:lnTo>
                    <a:pt x="17549" y="1327037"/>
                  </a:lnTo>
                  <a:lnTo>
                    <a:pt x="17344" y="1326307"/>
                  </a:lnTo>
                  <a:lnTo>
                    <a:pt x="17068" y="1326004"/>
                  </a:lnTo>
                  <a:lnTo>
                    <a:pt x="16526" y="1325815"/>
                  </a:lnTo>
                  <a:lnTo>
                    <a:pt x="15596" y="1325682"/>
                  </a:lnTo>
                  <a:lnTo>
                    <a:pt x="15133" y="1325687"/>
                  </a:lnTo>
                  <a:lnTo>
                    <a:pt x="14384" y="1324813"/>
                  </a:lnTo>
                  <a:lnTo>
                    <a:pt x="14062" y="1324048"/>
                  </a:lnTo>
                  <a:lnTo>
                    <a:pt x="14018" y="1323701"/>
                  </a:lnTo>
                  <a:lnTo>
                    <a:pt x="14012" y="1323391"/>
                  </a:lnTo>
                  <a:lnTo>
                    <a:pt x="13998" y="1322577"/>
                  </a:lnTo>
                  <a:lnTo>
                    <a:pt x="13837" y="1322194"/>
                  </a:lnTo>
                  <a:lnTo>
                    <a:pt x="13279" y="1321204"/>
                  </a:lnTo>
                  <a:lnTo>
                    <a:pt x="13193" y="1320742"/>
                  </a:lnTo>
                  <a:lnTo>
                    <a:pt x="13564" y="1319843"/>
                  </a:lnTo>
                  <a:lnTo>
                    <a:pt x="14015" y="1319217"/>
                  </a:lnTo>
                  <a:lnTo>
                    <a:pt x="14469" y="1318628"/>
                  </a:lnTo>
                  <a:lnTo>
                    <a:pt x="14917" y="1317808"/>
                  </a:lnTo>
                  <a:lnTo>
                    <a:pt x="15099" y="1317189"/>
                  </a:lnTo>
                  <a:lnTo>
                    <a:pt x="15202" y="1316453"/>
                  </a:lnTo>
                  <a:lnTo>
                    <a:pt x="15455" y="1315481"/>
                  </a:lnTo>
                  <a:lnTo>
                    <a:pt x="15754" y="1314898"/>
                  </a:lnTo>
                  <a:lnTo>
                    <a:pt x="16332" y="1314886"/>
                  </a:lnTo>
                  <a:lnTo>
                    <a:pt x="16717" y="1314801"/>
                  </a:lnTo>
                  <a:lnTo>
                    <a:pt x="17133" y="1314333"/>
                  </a:lnTo>
                  <a:lnTo>
                    <a:pt x="17315" y="1313749"/>
                  </a:lnTo>
                  <a:lnTo>
                    <a:pt x="17371" y="1312510"/>
                  </a:lnTo>
                  <a:lnTo>
                    <a:pt x="17380" y="1310851"/>
                  </a:lnTo>
                  <a:lnTo>
                    <a:pt x="17358" y="1309576"/>
                  </a:lnTo>
                  <a:lnTo>
                    <a:pt x="17443" y="1307875"/>
                  </a:lnTo>
                  <a:lnTo>
                    <a:pt x="17431" y="1307182"/>
                  </a:lnTo>
                  <a:lnTo>
                    <a:pt x="17420" y="1306520"/>
                  </a:lnTo>
                  <a:lnTo>
                    <a:pt x="17607" y="1306210"/>
                  </a:lnTo>
                  <a:lnTo>
                    <a:pt x="17908" y="1305778"/>
                  </a:lnTo>
                  <a:lnTo>
                    <a:pt x="18244" y="1305117"/>
                  </a:lnTo>
                  <a:lnTo>
                    <a:pt x="18427" y="1304576"/>
                  </a:lnTo>
                  <a:lnTo>
                    <a:pt x="18570" y="1303950"/>
                  </a:lnTo>
                  <a:lnTo>
                    <a:pt x="18713" y="1303294"/>
                  </a:lnTo>
                  <a:lnTo>
                    <a:pt x="18704" y="1302790"/>
                  </a:lnTo>
                  <a:lnTo>
                    <a:pt x="18622" y="1302486"/>
                  </a:lnTo>
                  <a:lnTo>
                    <a:pt x="18312" y="1302449"/>
                  </a:lnTo>
                  <a:lnTo>
                    <a:pt x="18047" y="1302686"/>
                  </a:lnTo>
                  <a:lnTo>
                    <a:pt x="17628" y="1303045"/>
                  </a:lnTo>
                  <a:lnTo>
                    <a:pt x="17465" y="1302540"/>
                  </a:lnTo>
                  <a:lnTo>
                    <a:pt x="17452" y="1301769"/>
                  </a:lnTo>
                  <a:lnTo>
                    <a:pt x="17323" y="1301040"/>
                  </a:lnTo>
                  <a:lnTo>
                    <a:pt x="17194" y="1300268"/>
                  </a:lnTo>
                  <a:lnTo>
                    <a:pt x="16947" y="1299424"/>
                  </a:lnTo>
                  <a:lnTo>
                    <a:pt x="16705" y="1298847"/>
                  </a:lnTo>
                  <a:lnTo>
                    <a:pt x="16467" y="1298427"/>
                  </a:lnTo>
                  <a:lnTo>
                    <a:pt x="15961" y="1298245"/>
                  </a:lnTo>
                  <a:lnTo>
                    <a:pt x="15655" y="1298403"/>
                  </a:lnTo>
                  <a:lnTo>
                    <a:pt x="15312" y="1298640"/>
                  </a:lnTo>
                  <a:lnTo>
                    <a:pt x="14851" y="1298725"/>
                  </a:lnTo>
                  <a:lnTo>
                    <a:pt x="14541" y="1298695"/>
                  </a:lnTo>
                  <a:lnTo>
                    <a:pt x="14180" y="1297887"/>
                  </a:lnTo>
                  <a:lnTo>
                    <a:pt x="14097" y="1297583"/>
                  </a:lnTo>
                  <a:lnTo>
                    <a:pt x="13875" y="1295924"/>
                  </a:lnTo>
                  <a:lnTo>
                    <a:pt x="13789" y="1295463"/>
                  </a:lnTo>
                  <a:lnTo>
                    <a:pt x="13776" y="1294728"/>
                  </a:lnTo>
                  <a:lnTo>
                    <a:pt x="14116" y="1294296"/>
                  </a:lnTo>
                  <a:lnTo>
                    <a:pt x="14999" y="1294011"/>
                  </a:lnTo>
                  <a:lnTo>
                    <a:pt x="15499" y="1293925"/>
                  </a:lnTo>
                  <a:lnTo>
                    <a:pt x="15804" y="1293689"/>
                  </a:lnTo>
                  <a:lnTo>
                    <a:pt x="16146" y="1293373"/>
                  </a:lnTo>
                  <a:lnTo>
                    <a:pt x="16563" y="1292978"/>
                  </a:lnTo>
                  <a:lnTo>
                    <a:pt x="16869" y="1292820"/>
                  </a:lnTo>
                  <a:lnTo>
                    <a:pt x="17216" y="1292814"/>
                  </a:lnTo>
                  <a:lnTo>
                    <a:pt x="17679" y="1292802"/>
                  </a:lnTo>
                  <a:lnTo>
                    <a:pt x="18141" y="1292717"/>
                  </a:lnTo>
                  <a:lnTo>
                    <a:pt x="18368" y="1292443"/>
                  </a:lnTo>
                  <a:lnTo>
                    <a:pt x="18426" y="1291362"/>
                  </a:lnTo>
                  <a:lnTo>
                    <a:pt x="18418" y="1290937"/>
                  </a:lnTo>
                  <a:lnTo>
                    <a:pt x="18681" y="1290505"/>
                  </a:lnTo>
                  <a:lnTo>
                    <a:pt x="19176" y="1290146"/>
                  </a:lnTo>
                  <a:lnTo>
                    <a:pt x="19398" y="1289606"/>
                  </a:lnTo>
                  <a:lnTo>
                    <a:pt x="19843" y="1288592"/>
                  </a:lnTo>
                  <a:lnTo>
                    <a:pt x="20223" y="1288276"/>
                  </a:lnTo>
                  <a:lnTo>
                    <a:pt x="20448" y="1287887"/>
                  </a:lnTo>
                  <a:lnTo>
                    <a:pt x="20433" y="1286994"/>
                  </a:lnTo>
                  <a:lnTo>
                    <a:pt x="20420" y="1286265"/>
                  </a:lnTo>
                  <a:lnTo>
                    <a:pt x="20402" y="1285256"/>
                  </a:lnTo>
                  <a:lnTo>
                    <a:pt x="20348" y="1284369"/>
                  </a:lnTo>
                  <a:lnTo>
                    <a:pt x="20331" y="1283403"/>
                  </a:lnTo>
                  <a:lnTo>
                    <a:pt x="20581" y="1282279"/>
                  </a:lnTo>
                  <a:lnTo>
                    <a:pt x="20880" y="1281732"/>
                  </a:lnTo>
                  <a:lnTo>
                    <a:pt x="21144" y="1281380"/>
                  </a:lnTo>
                  <a:lnTo>
                    <a:pt x="21479" y="1280681"/>
                  </a:lnTo>
                  <a:lnTo>
                    <a:pt x="21808" y="1279594"/>
                  </a:lnTo>
                  <a:lnTo>
                    <a:pt x="22031" y="1279163"/>
                  </a:lnTo>
                  <a:lnTo>
                    <a:pt x="22639" y="1278610"/>
                  </a:lnTo>
                  <a:lnTo>
                    <a:pt x="23099" y="1278409"/>
                  </a:lnTo>
                  <a:lnTo>
                    <a:pt x="23521" y="1278245"/>
                  </a:lnTo>
                  <a:lnTo>
                    <a:pt x="24134" y="1278002"/>
                  </a:lnTo>
                  <a:lnTo>
                    <a:pt x="24745" y="1277644"/>
                  </a:lnTo>
                  <a:lnTo>
                    <a:pt x="25239" y="1277213"/>
                  </a:lnTo>
                  <a:lnTo>
                    <a:pt x="25652" y="1276550"/>
                  </a:lnTo>
                  <a:lnTo>
                    <a:pt x="25797" y="1276040"/>
                  </a:lnTo>
                  <a:lnTo>
                    <a:pt x="25791" y="1275693"/>
                  </a:lnTo>
                  <a:lnTo>
                    <a:pt x="25822" y="1275268"/>
                  </a:lnTo>
                  <a:lnTo>
                    <a:pt x="26049" y="1275031"/>
                  </a:lnTo>
                  <a:lnTo>
                    <a:pt x="26926" y="1274399"/>
                  </a:lnTo>
                  <a:lnTo>
                    <a:pt x="27456" y="1273810"/>
                  </a:lnTo>
                  <a:lnTo>
                    <a:pt x="27910" y="1273263"/>
                  </a:lnTo>
                  <a:lnTo>
                    <a:pt x="28171" y="1272796"/>
                  </a:lnTo>
                  <a:lnTo>
                    <a:pt x="28230" y="1271751"/>
                  </a:lnTo>
                  <a:lnTo>
                    <a:pt x="27905" y="1270791"/>
                  </a:lnTo>
                  <a:lnTo>
                    <a:pt x="27389" y="1270025"/>
                  </a:lnTo>
                  <a:lnTo>
                    <a:pt x="27148" y="1269448"/>
                  </a:lnTo>
                  <a:lnTo>
                    <a:pt x="26902" y="1268682"/>
                  </a:lnTo>
                  <a:lnTo>
                    <a:pt x="26730" y="1267643"/>
                  </a:lnTo>
                  <a:lnTo>
                    <a:pt x="26490" y="1267224"/>
                  </a:lnTo>
                  <a:lnTo>
                    <a:pt x="26021" y="1266842"/>
                  </a:lnTo>
                  <a:lnTo>
                    <a:pt x="25396" y="1266471"/>
                  </a:lnTo>
                  <a:lnTo>
                    <a:pt x="24693" y="1265979"/>
                  </a:lnTo>
                  <a:lnTo>
                    <a:pt x="24300" y="1265560"/>
                  </a:lnTo>
                  <a:lnTo>
                    <a:pt x="23866" y="1265031"/>
                  </a:lnTo>
                  <a:lnTo>
                    <a:pt x="23706" y="1264721"/>
                  </a:lnTo>
                  <a:lnTo>
                    <a:pt x="23934" y="1264527"/>
                  </a:lnTo>
                  <a:lnTo>
                    <a:pt x="22685" y="1263701"/>
                  </a:lnTo>
                  <a:lnTo>
                    <a:pt x="22371" y="1263397"/>
                  </a:lnTo>
                  <a:lnTo>
                    <a:pt x="21973" y="1262705"/>
                  </a:lnTo>
                  <a:lnTo>
                    <a:pt x="21964" y="1262206"/>
                  </a:lnTo>
                  <a:lnTo>
                    <a:pt x="21537" y="1262097"/>
                  </a:lnTo>
                  <a:lnTo>
                    <a:pt x="21150" y="1262024"/>
                  </a:lnTo>
                  <a:lnTo>
                    <a:pt x="20988" y="1261605"/>
                  </a:lnTo>
                  <a:lnTo>
                    <a:pt x="20822" y="1260912"/>
                  </a:lnTo>
                  <a:lnTo>
                    <a:pt x="20659" y="1260450"/>
                  </a:lnTo>
                  <a:lnTo>
                    <a:pt x="20099" y="1259339"/>
                  </a:lnTo>
                  <a:lnTo>
                    <a:pt x="19667" y="1258926"/>
                  </a:lnTo>
                  <a:lnTo>
                    <a:pt x="18538" y="1258366"/>
                  </a:lnTo>
                  <a:lnTo>
                    <a:pt x="18487" y="1257668"/>
                  </a:lnTo>
                  <a:lnTo>
                    <a:pt x="18478" y="1257127"/>
                  </a:lnTo>
                  <a:lnTo>
                    <a:pt x="18390" y="1256514"/>
                  </a:lnTo>
                  <a:lnTo>
                    <a:pt x="17851" y="1256598"/>
                  </a:lnTo>
                  <a:lnTo>
                    <a:pt x="17272" y="1256611"/>
                  </a:lnTo>
                  <a:lnTo>
                    <a:pt x="16999" y="1256423"/>
                  </a:lnTo>
                  <a:lnTo>
                    <a:pt x="17064" y="1255723"/>
                  </a:lnTo>
                  <a:lnTo>
                    <a:pt x="17053" y="1255146"/>
                  </a:lnTo>
                  <a:lnTo>
                    <a:pt x="16846" y="1254338"/>
                  </a:lnTo>
                  <a:lnTo>
                    <a:pt x="16879" y="1254029"/>
                  </a:lnTo>
                  <a:lnTo>
                    <a:pt x="16794" y="1253567"/>
                  </a:lnTo>
                  <a:lnTo>
                    <a:pt x="16240" y="1252802"/>
                  </a:lnTo>
                  <a:lnTo>
                    <a:pt x="16076" y="1252230"/>
                  </a:lnTo>
                  <a:lnTo>
                    <a:pt x="15837" y="1251805"/>
                  </a:lnTo>
                  <a:lnTo>
                    <a:pt x="15831" y="1251496"/>
                  </a:lnTo>
                  <a:lnTo>
                    <a:pt x="16697" y="1250286"/>
                  </a:lnTo>
                  <a:lnTo>
                    <a:pt x="16957" y="1249660"/>
                  </a:lnTo>
                  <a:lnTo>
                    <a:pt x="16749" y="1248853"/>
                  </a:lnTo>
                  <a:lnTo>
                    <a:pt x="16549" y="1248397"/>
                  </a:lnTo>
                  <a:lnTo>
                    <a:pt x="16350" y="1248050"/>
                  </a:lnTo>
                  <a:lnTo>
                    <a:pt x="16107" y="1247437"/>
                  </a:lnTo>
                  <a:lnTo>
                    <a:pt x="16017" y="1246702"/>
                  </a:lnTo>
                  <a:lnTo>
                    <a:pt x="15921" y="1245663"/>
                  </a:lnTo>
                  <a:lnTo>
                    <a:pt x="16139" y="1244885"/>
                  </a:lnTo>
                  <a:lnTo>
                    <a:pt x="16129" y="1244308"/>
                  </a:lnTo>
                  <a:lnTo>
                    <a:pt x="15963" y="1243652"/>
                  </a:lnTo>
                  <a:lnTo>
                    <a:pt x="15681" y="1243002"/>
                  </a:lnTo>
                  <a:lnTo>
                    <a:pt x="15554" y="1242345"/>
                  </a:lnTo>
                  <a:lnTo>
                    <a:pt x="15537" y="1241422"/>
                  </a:lnTo>
                  <a:lnTo>
                    <a:pt x="15528" y="1240882"/>
                  </a:lnTo>
                  <a:lnTo>
                    <a:pt x="15557" y="1240299"/>
                  </a:lnTo>
                  <a:lnTo>
                    <a:pt x="15967" y="1239478"/>
                  </a:lnTo>
                  <a:lnTo>
                    <a:pt x="16153" y="1239132"/>
                  </a:lnTo>
                  <a:lnTo>
                    <a:pt x="16329" y="1238160"/>
                  </a:lnTo>
                  <a:lnTo>
                    <a:pt x="16358" y="1237619"/>
                  </a:lnTo>
                  <a:lnTo>
                    <a:pt x="16041" y="1237121"/>
                  </a:lnTo>
                  <a:lnTo>
                    <a:pt x="15452" y="1236556"/>
                  </a:lnTo>
                  <a:lnTo>
                    <a:pt x="14944" y="1236179"/>
                  </a:lnTo>
                  <a:lnTo>
                    <a:pt x="14899" y="1235869"/>
                  </a:lnTo>
                  <a:lnTo>
                    <a:pt x="14930" y="1235401"/>
                  </a:lnTo>
                  <a:lnTo>
                    <a:pt x="15891" y="1235195"/>
                  </a:lnTo>
                  <a:lnTo>
                    <a:pt x="16507" y="1235146"/>
                  </a:lnTo>
                  <a:lnTo>
                    <a:pt x="17162" y="1235055"/>
                  </a:lnTo>
                  <a:lnTo>
                    <a:pt x="17429" y="1234855"/>
                  </a:lnTo>
                  <a:lnTo>
                    <a:pt x="18189" y="1234223"/>
                  </a:lnTo>
                  <a:lnTo>
                    <a:pt x="18490" y="1233755"/>
                  </a:lnTo>
                  <a:lnTo>
                    <a:pt x="18713" y="1233287"/>
                  </a:lnTo>
                  <a:lnTo>
                    <a:pt x="18698" y="1232479"/>
                  </a:lnTo>
                  <a:lnTo>
                    <a:pt x="18567" y="1231550"/>
                  </a:lnTo>
                  <a:lnTo>
                    <a:pt x="18470" y="1230432"/>
                  </a:lnTo>
                  <a:lnTo>
                    <a:pt x="18612" y="1229776"/>
                  </a:lnTo>
                  <a:lnTo>
                    <a:pt x="18947" y="1229034"/>
                  </a:lnTo>
                  <a:lnTo>
                    <a:pt x="18979" y="1228646"/>
                  </a:lnTo>
                  <a:lnTo>
                    <a:pt x="18968" y="1228026"/>
                  </a:lnTo>
                  <a:lnTo>
                    <a:pt x="18756" y="1226987"/>
                  </a:lnTo>
                  <a:lnTo>
                    <a:pt x="18368" y="1226805"/>
                  </a:lnTo>
                  <a:lnTo>
                    <a:pt x="17514" y="1226550"/>
                  </a:lnTo>
                  <a:lnTo>
                    <a:pt x="16894" y="1226404"/>
                  </a:lnTo>
                  <a:lnTo>
                    <a:pt x="16034" y="1225839"/>
                  </a:lnTo>
                  <a:lnTo>
                    <a:pt x="15910" y="1225340"/>
                  </a:lnTo>
                  <a:lnTo>
                    <a:pt x="15827" y="1225037"/>
                  </a:lnTo>
                  <a:lnTo>
                    <a:pt x="15591" y="1224769"/>
                  </a:lnTo>
                  <a:lnTo>
                    <a:pt x="15235" y="1224308"/>
                  </a:lnTo>
                  <a:lnTo>
                    <a:pt x="14986" y="1223275"/>
                  </a:lnTo>
                  <a:lnTo>
                    <a:pt x="14893" y="1222388"/>
                  </a:lnTo>
                  <a:lnTo>
                    <a:pt x="14885" y="1221920"/>
                  </a:lnTo>
                  <a:lnTo>
                    <a:pt x="15027" y="1221222"/>
                  </a:lnTo>
                  <a:lnTo>
                    <a:pt x="15214" y="1220875"/>
                  </a:lnTo>
                  <a:lnTo>
                    <a:pt x="15663" y="1220092"/>
                  </a:lnTo>
                  <a:lnTo>
                    <a:pt x="16147" y="1219077"/>
                  </a:lnTo>
                  <a:lnTo>
                    <a:pt x="16856" y="1217716"/>
                  </a:lnTo>
                  <a:lnTo>
                    <a:pt x="16999" y="1217054"/>
                  </a:lnTo>
                  <a:lnTo>
                    <a:pt x="16829" y="1216209"/>
                  </a:lnTo>
                  <a:lnTo>
                    <a:pt x="16893" y="1215432"/>
                  </a:lnTo>
                  <a:lnTo>
                    <a:pt x="17043" y="1215158"/>
                  </a:lnTo>
                  <a:lnTo>
                    <a:pt x="17567" y="1214260"/>
                  </a:lnTo>
                  <a:lnTo>
                    <a:pt x="17553" y="1213415"/>
                  </a:lnTo>
                  <a:lnTo>
                    <a:pt x="17660" y="1212984"/>
                  </a:lnTo>
                  <a:lnTo>
                    <a:pt x="18024" y="1211744"/>
                  </a:lnTo>
                  <a:lnTo>
                    <a:pt x="18240" y="1210809"/>
                  </a:lnTo>
                  <a:lnTo>
                    <a:pt x="18711" y="1209101"/>
                  </a:lnTo>
                  <a:lnTo>
                    <a:pt x="19343" y="1207698"/>
                  </a:lnTo>
                  <a:lnTo>
                    <a:pt x="19751" y="1206805"/>
                  </a:lnTo>
                  <a:lnTo>
                    <a:pt x="19932" y="1206106"/>
                  </a:lnTo>
                  <a:lnTo>
                    <a:pt x="20132" y="1204284"/>
                  </a:lnTo>
                  <a:lnTo>
                    <a:pt x="19803" y="1203208"/>
                  </a:lnTo>
                  <a:lnTo>
                    <a:pt x="19176" y="1202643"/>
                  </a:lnTo>
                  <a:lnTo>
                    <a:pt x="18783" y="1202224"/>
                  </a:lnTo>
                  <a:lnTo>
                    <a:pt x="18697" y="1201762"/>
                  </a:lnTo>
                  <a:lnTo>
                    <a:pt x="18842" y="1201222"/>
                  </a:lnTo>
                  <a:lnTo>
                    <a:pt x="19372" y="1200632"/>
                  </a:lnTo>
                  <a:lnTo>
                    <a:pt x="19790" y="1200237"/>
                  </a:lnTo>
                  <a:lnTo>
                    <a:pt x="20285" y="1199879"/>
                  </a:lnTo>
                  <a:lnTo>
                    <a:pt x="21087" y="1199399"/>
                  </a:lnTo>
                  <a:lnTo>
                    <a:pt x="21313" y="1199089"/>
                  </a:lnTo>
                  <a:lnTo>
                    <a:pt x="21424" y="1198779"/>
                  </a:lnTo>
                  <a:lnTo>
                    <a:pt x="21530" y="1198275"/>
                  </a:lnTo>
                  <a:lnTo>
                    <a:pt x="21633" y="1197534"/>
                  </a:lnTo>
                  <a:lnTo>
                    <a:pt x="22282" y="1197139"/>
                  </a:lnTo>
                  <a:lnTo>
                    <a:pt x="23054" y="1197127"/>
                  </a:lnTo>
                  <a:lnTo>
                    <a:pt x="23941" y="1197109"/>
                  </a:lnTo>
                  <a:lnTo>
                    <a:pt x="25098" y="1197048"/>
                  </a:lnTo>
                  <a:lnTo>
                    <a:pt x="25558" y="1196847"/>
                  </a:lnTo>
                  <a:lnTo>
                    <a:pt x="26090" y="1196410"/>
                  </a:lnTo>
                  <a:lnTo>
                    <a:pt x="26586" y="1196057"/>
                  </a:lnTo>
                  <a:lnTo>
                    <a:pt x="26769" y="1195511"/>
                  </a:lnTo>
                  <a:lnTo>
                    <a:pt x="27186" y="1195116"/>
                  </a:lnTo>
                  <a:lnTo>
                    <a:pt x="27832" y="1194527"/>
                  </a:lnTo>
                  <a:lnTo>
                    <a:pt x="27972" y="1193712"/>
                  </a:lnTo>
                  <a:lnTo>
                    <a:pt x="28078" y="1193129"/>
                  </a:lnTo>
                  <a:lnTo>
                    <a:pt x="28261" y="1192546"/>
                  </a:lnTo>
                  <a:lnTo>
                    <a:pt x="28790" y="1191920"/>
                  </a:lnTo>
                  <a:lnTo>
                    <a:pt x="29781" y="1191246"/>
                  </a:lnTo>
                  <a:lnTo>
                    <a:pt x="30360" y="1191233"/>
                  </a:lnTo>
                  <a:lnTo>
                    <a:pt x="30984" y="1191610"/>
                  </a:lnTo>
                  <a:lnTo>
                    <a:pt x="31420" y="1192261"/>
                  </a:lnTo>
                  <a:lnTo>
                    <a:pt x="31581" y="1192607"/>
                  </a:lnTo>
                  <a:lnTo>
                    <a:pt x="32089" y="1192983"/>
                  </a:lnTo>
                  <a:lnTo>
                    <a:pt x="32791" y="1193354"/>
                  </a:lnTo>
                  <a:lnTo>
                    <a:pt x="33253" y="1193348"/>
                  </a:lnTo>
                  <a:lnTo>
                    <a:pt x="33981" y="1193063"/>
                  </a:lnTo>
                  <a:lnTo>
                    <a:pt x="34667" y="1192546"/>
                  </a:lnTo>
                  <a:lnTo>
                    <a:pt x="35621" y="1191871"/>
                  </a:lnTo>
                  <a:lnTo>
                    <a:pt x="36342" y="1191203"/>
                  </a:lnTo>
                  <a:lnTo>
                    <a:pt x="36753" y="1190462"/>
                  </a:lnTo>
                  <a:lnTo>
                    <a:pt x="36967" y="1189454"/>
                  </a:lnTo>
                  <a:lnTo>
                    <a:pt x="37022" y="1188214"/>
                  </a:lnTo>
                  <a:lnTo>
                    <a:pt x="37004" y="1187175"/>
                  </a:lnTo>
                  <a:lnTo>
                    <a:pt x="37071" y="1186629"/>
                  </a:lnTo>
                  <a:lnTo>
                    <a:pt x="37256" y="1186167"/>
                  </a:lnTo>
                  <a:lnTo>
                    <a:pt x="37593" y="1185578"/>
                  </a:lnTo>
                  <a:lnTo>
                    <a:pt x="38083" y="1184915"/>
                  </a:lnTo>
                  <a:lnTo>
                    <a:pt x="38346" y="1184484"/>
                  </a:lnTo>
                  <a:lnTo>
                    <a:pt x="38416" y="1184095"/>
                  </a:lnTo>
                  <a:lnTo>
                    <a:pt x="38406" y="1183518"/>
                  </a:lnTo>
                  <a:lnTo>
                    <a:pt x="38396" y="1182935"/>
                  </a:lnTo>
                  <a:lnTo>
                    <a:pt x="38541" y="1182431"/>
                  </a:lnTo>
                  <a:lnTo>
                    <a:pt x="39109" y="1181805"/>
                  </a:lnTo>
                  <a:lnTo>
                    <a:pt x="39643" y="1181482"/>
                  </a:lnTo>
                  <a:lnTo>
                    <a:pt x="40410" y="1181161"/>
                  </a:lnTo>
                  <a:lnTo>
                    <a:pt x="40982" y="1180766"/>
                  </a:lnTo>
                  <a:lnTo>
                    <a:pt x="41398" y="1180292"/>
                  </a:lnTo>
                  <a:lnTo>
                    <a:pt x="41467" y="1179830"/>
                  </a:lnTo>
                  <a:lnTo>
                    <a:pt x="41145" y="1179064"/>
                  </a:lnTo>
                  <a:lnTo>
                    <a:pt x="40784" y="1178336"/>
                  </a:lnTo>
                  <a:lnTo>
                    <a:pt x="40619" y="1177679"/>
                  </a:lnTo>
                  <a:lnTo>
                    <a:pt x="40526" y="1176835"/>
                  </a:lnTo>
                  <a:lnTo>
                    <a:pt x="40513" y="1176058"/>
                  </a:lnTo>
                  <a:lnTo>
                    <a:pt x="40415" y="1174866"/>
                  </a:lnTo>
                  <a:lnTo>
                    <a:pt x="40120" y="1173482"/>
                  </a:lnTo>
                  <a:lnTo>
                    <a:pt x="39707" y="1171939"/>
                  </a:lnTo>
                  <a:lnTo>
                    <a:pt x="39495" y="1170863"/>
                  </a:lnTo>
                  <a:lnTo>
                    <a:pt x="39316" y="1169435"/>
                  </a:lnTo>
                  <a:lnTo>
                    <a:pt x="39263" y="1168627"/>
                  </a:lnTo>
                  <a:lnTo>
                    <a:pt x="38891" y="1167242"/>
                  </a:lnTo>
                  <a:lnTo>
                    <a:pt x="38279" y="1165401"/>
                  </a:lnTo>
                  <a:lnTo>
                    <a:pt x="37396" y="1163481"/>
                  </a:lnTo>
                  <a:lnTo>
                    <a:pt x="36835" y="1162296"/>
                  </a:lnTo>
                  <a:lnTo>
                    <a:pt x="36153" y="1160802"/>
                  </a:lnTo>
                  <a:lnTo>
                    <a:pt x="35595" y="1159848"/>
                  </a:lnTo>
                  <a:lnTo>
                    <a:pt x="34843" y="1158743"/>
                  </a:lnTo>
                  <a:lnTo>
                    <a:pt x="34252" y="1158056"/>
                  </a:lnTo>
                  <a:lnTo>
                    <a:pt x="33897" y="1157600"/>
                  </a:lnTo>
                  <a:lnTo>
                    <a:pt x="33454" y="1156640"/>
                  </a:lnTo>
                  <a:lnTo>
                    <a:pt x="33368" y="1156100"/>
                  </a:lnTo>
                  <a:lnTo>
                    <a:pt x="33353" y="1155292"/>
                  </a:lnTo>
                  <a:lnTo>
                    <a:pt x="33379" y="1154557"/>
                  </a:lnTo>
                  <a:lnTo>
                    <a:pt x="33517" y="1153584"/>
                  </a:lnTo>
                  <a:lnTo>
                    <a:pt x="33803" y="1152309"/>
                  </a:lnTo>
                  <a:lnTo>
                    <a:pt x="34092" y="1151179"/>
                  </a:lnTo>
                  <a:lnTo>
                    <a:pt x="34499" y="1150207"/>
                  </a:lnTo>
                  <a:lnTo>
                    <a:pt x="34760" y="1149660"/>
                  </a:lnTo>
                  <a:lnTo>
                    <a:pt x="34946" y="1149313"/>
                  </a:lnTo>
                  <a:lnTo>
                    <a:pt x="35170" y="1148846"/>
                  </a:lnTo>
                  <a:lnTo>
                    <a:pt x="35626" y="1148451"/>
                  </a:lnTo>
                  <a:lnTo>
                    <a:pt x="36007" y="1148172"/>
                  </a:lnTo>
                  <a:lnTo>
                    <a:pt x="36311" y="1147898"/>
                  </a:lnTo>
                  <a:lnTo>
                    <a:pt x="36498" y="1147545"/>
                  </a:lnTo>
                  <a:lnTo>
                    <a:pt x="36906" y="1146646"/>
                  </a:lnTo>
                  <a:lnTo>
                    <a:pt x="37317" y="1145869"/>
                  </a:lnTo>
                  <a:lnTo>
                    <a:pt x="37579" y="1145401"/>
                  </a:lnTo>
                  <a:lnTo>
                    <a:pt x="37800" y="1144818"/>
                  </a:lnTo>
                  <a:lnTo>
                    <a:pt x="37942" y="1144076"/>
                  </a:lnTo>
                  <a:lnTo>
                    <a:pt x="37972" y="1143615"/>
                  </a:lnTo>
                  <a:lnTo>
                    <a:pt x="37960" y="1142959"/>
                  </a:lnTo>
                  <a:lnTo>
                    <a:pt x="37942" y="1141877"/>
                  </a:lnTo>
                  <a:lnTo>
                    <a:pt x="37912" y="1140255"/>
                  </a:lnTo>
                  <a:lnTo>
                    <a:pt x="37963" y="1138748"/>
                  </a:lnTo>
                  <a:lnTo>
                    <a:pt x="37831" y="1137783"/>
                  </a:lnTo>
                  <a:lnTo>
                    <a:pt x="37825" y="1137473"/>
                  </a:lnTo>
                  <a:lnTo>
                    <a:pt x="37625" y="1137054"/>
                  </a:lnTo>
                  <a:lnTo>
                    <a:pt x="37266" y="1136440"/>
                  </a:lnTo>
                  <a:lnTo>
                    <a:pt x="36711" y="1135602"/>
                  </a:lnTo>
                  <a:lnTo>
                    <a:pt x="36235" y="1134836"/>
                  </a:lnTo>
                  <a:lnTo>
                    <a:pt x="35677" y="1133882"/>
                  </a:lnTo>
                  <a:lnTo>
                    <a:pt x="35167" y="1133390"/>
                  </a:lnTo>
                  <a:lnTo>
                    <a:pt x="34813" y="1132971"/>
                  </a:lnTo>
                  <a:lnTo>
                    <a:pt x="33871" y="1132139"/>
                  </a:lnTo>
                  <a:lnTo>
                    <a:pt x="33396" y="1131415"/>
                  </a:lnTo>
                  <a:lnTo>
                    <a:pt x="33273" y="1131027"/>
                  </a:lnTo>
                  <a:lnTo>
                    <a:pt x="33267" y="1130644"/>
                  </a:lnTo>
                  <a:lnTo>
                    <a:pt x="33218" y="1130067"/>
                  </a:lnTo>
                  <a:lnTo>
                    <a:pt x="33133" y="1129678"/>
                  </a:lnTo>
                  <a:lnTo>
                    <a:pt x="32819" y="1129338"/>
                  </a:lnTo>
                  <a:lnTo>
                    <a:pt x="32467" y="1129113"/>
                  </a:lnTo>
                  <a:lnTo>
                    <a:pt x="32081" y="1129040"/>
                  </a:lnTo>
                  <a:lnTo>
                    <a:pt x="31463" y="1129052"/>
                  </a:lnTo>
                  <a:lnTo>
                    <a:pt x="30767" y="1128985"/>
                  </a:lnTo>
                  <a:lnTo>
                    <a:pt x="30259" y="1128652"/>
                  </a:lnTo>
                  <a:lnTo>
                    <a:pt x="29905" y="1128269"/>
                  </a:lnTo>
                  <a:lnTo>
                    <a:pt x="29746" y="1128001"/>
                  </a:lnTo>
                  <a:lnTo>
                    <a:pt x="29548" y="1127698"/>
                  </a:lnTo>
                  <a:lnTo>
                    <a:pt x="29038" y="1127278"/>
                  </a:lnTo>
                  <a:lnTo>
                    <a:pt x="28841" y="1127017"/>
                  </a:lnTo>
                  <a:lnTo>
                    <a:pt x="28754" y="1126476"/>
                  </a:lnTo>
                  <a:lnTo>
                    <a:pt x="28861" y="1125972"/>
                  </a:lnTo>
                  <a:lnTo>
                    <a:pt x="29005" y="1125352"/>
                  </a:lnTo>
                  <a:lnTo>
                    <a:pt x="29226" y="1124769"/>
                  </a:lnTo>
                  <a:lnTo>
                    <a:pt x="29141" y="1124344"/>
                  </a:lnTo>
                  <a:lnTo>
                    <a:pt x="28982" y="1124077"/>
                  </a:lnTo>
                  <a:lnTo>
                    <a:pt x="28821" y="1123730"/>
                  </a:lnTo>
                  <a:lnTo>
                    <a:pt x="28623" y="1123427"/>
                  </a:lnTo>
                  <a:lnTo>
                    <a:pt x="28117" y="1123165"/>
                  </a:lnTo>
                  <a:lnTo>
                    <a:pt x="27729" y="1123056"/>
                  </a:lnTo>
                  <a:lnTo>
                    <a:pt x="27337" y="1122715"/>
                  </a:lnTo>
                  <a:lnTo>
                    <a:pt x="27058" y="1122217"/>
                  </a:lnTo>
                  <a:lnTo>
                    <a:pt x="27050" y="1121713"/>
                  </a:lnTo>
                  <a:lnTo>
                    <a:pt x="27043" y="1121331"/>
                  </a:lnTo>
                  <a:lnTo>
                    <a:pt x="27113" y="1120942"/>
                  </a:lnTo>
                  <a:lnTo>
                    <a:pt x="27336" y="1120437"/>
                  </a:lnTo>
                  <a:lnTo>
                    <a:pt x="27673" y="1119891"/>
                  </a:lnTo>
                  <a:lnTo>
                    <a:pt x="28402" y="1119605"/>
                  </a:lnTo>
                  <a:lnTo>
                    <a:pt x="29217" y="1119897"/>
                  </a:lnTo>
                  <a:lnTo>
                    <a:pt x="29600" y="1119696"/>
                  </a:lnTo>
                  <a:lnTo>
                    <a:pt x="29281" y="1119161"/>
                  </a:lnTo>
                  <a:lnTo>
                    <a:pt x="28886" y="1118669"/>
                  </a:lnTo>
                  <a:lnTo>
                    <a:pt x="28802" y="1118208"/>
                  </a:lnTo>
                  <a:lnTo>
                    <a:pt x="29106" y="1118007"/>
                  </a:lnTo>
                  <a:lnTo>
                    <a:pt x="29368" y="1117540"/>
                  </a:lnTo>
                  <a:lnTo>
                    <a:pt x="29899" y="1116986"/>
                  </a:lnTo>
                  <a:lnTo>
                    <a:pt x="30243" y="1116792"/>
                  </a:lnTo>
                  <a:lnTo>
                    <a:pt x="30933" y="1116543"/>
                  </a:lnTo>
                  <a:lnTo>
                    <a:pt x="31468" y="1116227"/>
                  </a:lnTo>
                  <a:lnTo>
                    <a:pt x="31695" y="1115954"/>
                  </a:lnTo>
                  <a:lnTo>
                    <a:pt x="32032" y="1115365"/>
                  </a:lnTo>
                  <a:lnTo>
                    <a:pt x="32064" y="1114982"/>
                  </a:lnTo>
                  <a:lnTo>
                    <a:pt x="31865" y="1114635"/>
                  </a:lnTo>
                  <a:lnTo>
                    <a:pt x="31510" y="1114217"/>
                  </a:lnTo>
                  <a:lnTo>
                    <a:pt x="30998" y="1113645"/>
                  </a:lnTo>
                  <a:lnTo>
                    <a:pt x="30990" y="1113220"/>
                  </a:lnTo>
                  <a:lnTo>
                    <a:pt x="31023" y="1112873"/>
                  </a:lnTo>
                  <a:lnTo>
                    <a:pt x="30966" y="1111829"/>
                  </a:lnTo>
                  <a:lnTo>
                    <a:pt x="30958" y="1111409"/>
                  </a:lnTo>
                  <a:lnTo>
                    <a:pt x="30944" y="1110596"/>
                  </a:lnTo>
                  <a:lnTo>
                    <a:pt x="30859" y="1110134"/>
                  </a:lnTo>
                  <a:lnTo>
                    <a:pt x="30275" y="1109836"/>
                  </a:lnTo>
                  <a:lnTo>
                    <a:pt x="29507" y="1110042"/>
                  </a:lnTo>
                  <a:lnTo>
                    <a:pt x="28662" y="1110328"/>
                  </a:lnTo>
                  <a:lnTo>
                    <a:pt x="28117" y="1110031"/>
                  </a:lnTo>
                  <a:lnTo>
                    <a:pt x="27840" y="1109684"/>
                  </a:lnTo>
                  <a:lnTo>
                    <a:pt x="27757" y="1109337"/>
                  </a:lnTo>
                  <a:lnTo>
                    <a:pt x="27751" y="1109028"/>
                  </a:lnTo>
                  <a:lnTo>
                    <a:pt x="27935" y="1108487"/>
                  </a:lnTo>
                  <a:lnTo>
                    <a:pt x="28351" y="1107977"/>
                  </a:lnTo>
                  <a:lnTo>
                    <a:pt x="29083" y="1107965"/>
                  </a:lnTo>
                  <a:lnTo>
                    <a:pt x="29624" y="1107952"/>
                  </a:lnTo>
                  <a:lnTo>
                    <a:pt x="30399" y="1108171"/>
                  </a:lnTo>
                  <a:lnTo>
                    <a:pt x="31134" y="1108274"/>
                  </a:lnTo>
                  <a:lnTo>
                    <a:pt x="31441" y="1108116"/>
                  </a:lnTo>
                  <a:lnTo>
                    <a:pt x="31932" y="1107527"/>
                  </a:lnTo>
                  <a:lnTo>
                    <a:pt x="32387" y="1107053"/>
                  </a:lnTo>
                  <a:lnTo>
                    <a:pt x="33651" y="1106531"/>
                  </a:lnTo>
                  <a:lnTo>
                    <a:pt x="34655" y="1106513"/>
                  </a:lnTo>
                  <a:lnTo>
                    <a:pt x="35426" y="1106494"/>
                  </a:lnTo>
                  <a:lnTo>
                    <a:pt x="35925" y="1106330"/>
                  </a:lnTo>
                  <a:lnTo>
                    <a:pt x="36412" y="1105553"/>
                  </a:lnTo>
                  <a:lnTo>
                    <a:pt x="36657" y="1105073"/>
                  </a:lnTo>
                  <a:lnTo>
                    <a:pt x="37086" y="1104301"/>
                  </a:lnTo>
                  <a:lnTo>
                    <a:pt x="37310" y="1103912"/>
                  </a:lnTo>
                  <a:lnTo>
                    <a:pt x="37572" y="1103445"/>
                  </a:lnTo>
                  <a:lnTo>
                    <a:pt x="37795" y="1102934"/>
                  </a:lnTo>
                  <a:lnTo>
                    <a:pt x="37981" y="1102545"/>
                  </a:lnTo>
                  <a:lnTo>
                    <a:pt x="38356" y="1101962"/>
                  </a:lnTo>
                  <a:lnTo>
                    <a:pt x="39115" y="1101215"/>
                  </a:lnTo>
                  <a:lnTo>
                    <a:pt x="39885" y="1101124"/>
                  </a:lnTo>
                  <a:lnTo>
                    <a:pt x="40695" y="1101105"/>
                  </a:lnTo>
                  <a:lnTo>
                    <a:pt x="41116" y="1100869"/>
                  </a:lnTo>
                  <a:lnTo>
                    <a:pt x="41383" y="1100711"/>
                  </a:lnTo>
                  <a:lnTo>
                    <a:pt x="41374" y="1100206"/>
                  </a:lnTo>
                  <a:lnTo>
                    <a:pt x="41131" y="1099514"/>
                  </a:lnTo>
                  <a:lnTo>
                    <a:pt x="41041" y="1098857"/>
                  </a:lnTo>
                  <a:lnTo>
                    <a:pt x="41187" y="1098317"/>
                  </a:lnTo>
                  <a:lnTo>
                    <a:pt x="41180" y="1097970"/>
                  </a:lnTo>
                  <a:lnTo>
                    <a:pt x="41017" y="1097430"/>
                  </a:lnTo>
                  <a:lnTo>
                    <a:pt x="40934" y="1097126"/>
                  </a:lnTo>
                  <a:lnTo>
                    <a:pt x="41154" y="1096464"/>
                  </a:lnTo>
                  <a:lnTo>
                    <a:pt x="41538" y="1096379"/>
                  </a:lnTo>
                  <a:lnTo>
                    <a:pt x="41842" y="1096063"/>
                  </a:lnTo>
                  <a:lnTo>
                    <a:pt x="41911" y="1095674"/>
                  </a:lnTo>
                  <a:lnTo>
                    <a:pt x="41473" y="1094873"/>
                  </a:lnTo>
                  <a:lnTo>
                    <a:pt x="41152" y="1094186"/>
                  </a:lnTo>
                  <a:lnTo>
                    <a:pt x="41334" y="1093524"/>
                  </a:lnTo>
                  <a:lnTo>
                    <a:pt x="41639" y="1093323"/>
                  </a:lnTo>
                  <a:lnTo>
                    <a:pt x="42100" y="1093238"/>
                  </a:lnTo>
                  <a:lnTo>
                    <a:pt x="42717" y="1093189"/>
                  </a:lnTo>
                  <a:lnTo>
                    <a:pt x="43135" y="1092831"/>
                  </a:lnTo>
                  <a:lnTo>
                    <a:pt x="43482" y="1092752"/>
                  </a:lnTo>
                  <a:lnTo>
                    <a:pt x="44176" y="1092740"/>
                  </a:lnTo>
                  <a:lnTo>
                    <a:pt x="44636" y="1092576"/>
                  </a:lnTo>
                  <a:lnTo>
                    <a:pt x="45128" y="1092023"/>
                  </a:lnTo>
                  <a:lnTo>
                    <a:pt x="45463" y="1091324"/>
                  </a:lnTo>
                  <a:lnTo>
                    <a:pt x="45263" y="1090899"/>
                  </a:lnTo>
                  <a:lnTo>
                    <a:pt x="45062" y="1090480"/>
                  </a:lnTo>
                  <a:lnTo>
                    <a:pt x="44975" y="1089902"/>
                  </a:lnTo>
                  <a:lnTo>
                    <a:pt x="45199" y="1089471"/>
                  </a:lnTo>
                  <a:lnTo>
                    <a:pt x="45727" y="1088767"/>
                  </a:lnTo>
                  <a:lnTo>
                    <a:pt x="46064" y="1088183"/>
                  </a:lnTo>
                  <a:lnTo>
                    <a:pt x="46362" y="1087600"/>
                  </a:lnTo>
                  <a:lnTo>
                    <a:pt x="47155" y="1086616"/>
                  </a:lnTo>
                  <a:lnTo>
                    <a:pt x="47703" y="1086203"/>
                  </a:lnTo>
                  <a:lnTo>
                    <a:pt x="48525" y="1085510"/>
                  </a:lnTo>
                  <a:lnTo>
                    <a:pt x="48869" y="1085310"/>
                  </a:lnTo>
                  <a:lnTo>
                    <a:pt x="49211" y="1085036"/>
                  </a:lnTo>
                  <a:lnTo>
                    <a:pt x="49899" y="1084636"/>
                  </a:lnTo>
                  <a:lnTo>
                    <a:pt x="51128" y="1084265"/>
                  </a:lnTo>
                  <a:lnTo>
                    <a:pt x="51779" y="1084022"/>
                  </a:lnTo>
                  <a:lnTo>
                    <a:pt x="52083" y="1083748"/>
                  </a:lnTo>
                  <a:lnTo>
                    <a:pt x="52424" y="1083354"/>
                  </a:lnTo>
                  <a:lnTo>
                    <a:pt x="52728" y="1083116"/>
                  </a:lnTo>
                  <a:lnTo>
                    <a:pt x="54225" y="1082624"/>
                  </a:lnTo>
                  <a:lnTo>
                    <a:pt x="55764" y="1082327"/>
                  </a:lnTo>
                  <a:lnTo>
                    <a:pt x="58304" y="1081974"/>
                  </a:lnTo>
                  <a:lnTo>
                    <a:pt x="60542" y="1081895"/>
                  </a:lnTo>
                  <a:lnTo>
                    <a:pt x="60964" y="1081768"/>
                  </a:lnTo>
                  <a:lnTo>
                    <a:pt x="61231" y="1081573"/>
                  </a:lnTo>
                  <a:lnTo>
                    <a:pt x="61535" y="1081294"/>
                  </a:lnTo>
                  <a:lnTo>
                    <a:pt x="61950" y="1080783"/>
                  </a:lnTo>
                  <a:lnTo>
                    <a:pt x="62249" y="1080279"/>
                  </a:lnTo>
                  <a:lnTo>
                    <a:pt x="62847" y="1079107"/>
                  </a:lnTo>
                  <a:lnTo>
                    <a:pt x="63099" y="1078098"/>
                  </a:lnTo>
                  <a:lnTo>
                    <a:pt x="63274" y="1077090"/>
                  </a:lnTo>
                  <a:lnTo>
                    <a:pt x="63647" y="1076391"/>
                  </a:lnTo>
                  <a:lnTo>
                    <a:pt x="64134" y="1075571"/>
                  </a:lnTo>
                  <a:lnTo>
                    <a:pt x="64358" y="1075061"/>
                  </a:lnTo>
                  <a:lnTo>
                    <a:pt x="64331" y="1073596"/>
                  </a:lnTo>
                  <a:lnTo>
                    <a:pt x="64137" y="1071282"/>
                  </a:lnTo>
                  <a:lnTo>
                    <a:pt x="64266" y="1069885"/>
                  </a:lnTo>
                  <a:lnTo>
                    <a:pt x="64444" y="1069070"/>
                  </a:lnTo>
                  <a:lnTo>
                    <a:pt x="64895" y="1068329"/>
                  </a:lnTo>
                  <a:lnTo>
                    <a:pt x="65621" y="1067892"/>
                  </a:lnTo>
                  <a:lnTo>
                    <a:pt x="66548" y="1067952"/>
                  </a:lnTo>
                  <a:lnTo>
                    <a:pt x="67594" y="1068201"/>
                  </a:lnTo>
                  <a:lnTo>
                    <a:pt x="68211" y="1068189"/>
                  </a:lnTo>
                  <a:lnTo>
                    <a:pt x="69131" y="1067831"/>
                  </a:lnTo>
                  <a:lnTo>
                    <a:pt x="70135" y="1067807"/>
                  </a:lnTo>
                  <a:lnTo>
                    <a:pt x="71453" y="1068171"/>
                  </a:lnTo>
                  <a:lnTo>
                    <a:pt x="71927" y="1068779"/>
                  </a:lnTo>
                  <a:lnTo>
                    <a:pt x="72134" y="1069587"/>
                  </a:lnTo>
                  <a:lnTo>
                    <a:pt x="72850" y="1070771"/>
                  </a:lnTo>
                  <a:lnTo>
                    <a:pt x="74106" y="1071986"/>
                  </a:lnTo>
                  <a:lnTo>
                    <a:pt x="75326" y="1073317"/>
                  </a:lnTo>
                  <a:lnTo>
                    <a:pt x="75765" y="1074119"/>
                  </a:lnTo>
                  <a:lnTo>
                    <a:pt x="75938" y="1075200"/>
                  </a:lnTo>
                  <a:lnTo>
                    <a:pt x="75961" y="1076476"/>
                  </a:lnTo>
                  <a:lnTo>
                    <a:pt x="75940" y="1077478"/>
                  </a:lnTo>
                  <a:lnTo>
                    <a:pt x="75948" y="1077940"/>
                  </a:lnTo>
                  <a:lnTo>
                    <a:pt x="76117" y="1078748"/>
                  </a:lnTo>
                  <a:lnTo>
                    <a:pt x="76554" y="1079478"/>
                  </a:lnTo>
                  <a:lnTo>
                    <a:pt x="76948" y="1079933"/>
                  </a:lnTo>
                  <a:lnTo>
                    <a:pt x="77031" y="1080279"/>
                  </a:lnTo>
                  <a:lnTo>
                    <a:pt x="76810" y="1080863"/>
                  </a:lnTo>
                  <a:lnTo>
                    <a:pt x="76172" y="1081877"/>
                  </a:lnTo>
                  <a:lnTo>
                    <a:pt x="75910" y="1082308"/>
                  </a:lnTo>
                  <a:lnTo>
                    <a:pt x="75501" y="1083244"/>
                  </a:lnTo>
                  <a:lnTo>
                    <a:pt x="75364" y="1084210"/>
                  </a:lnTo>
                  <a:lnTo>
                    <a:pt x="75388" y="1085565"/>
                  </a:lnTo>
                  <a:lnTo>
                    <a:pt x="75416" y="1087145"/>
                  </a:lnTo>
                  <a:lnTo>
                    <a:pt x="75439" y="1088456"/>
                  </a:lnTo>
                  <a:lnTo>
                    <a:pt x="75480" y="1090814"/>
                  </a:lnTo>
                  <a:lnTo>
                    <a:pt x="75512" y="1092630"/>
                  </a:lnTo>
                  <a:lnTo>
                    <a:pt x="75289" y="1095261"/>
                  </a:lnTo>
                  <a:lnTo>
                    <a:pt x="75144" y="1097970"/>
                  </a:lnTo>
                  <a:lnTo>
                    <a:pt x="75164" y="1099125"/>
                  </a:lnTo>
                  <a:lnTo>
                    <a:pt x="75337" y="1100206"/>
                  </a:lnTo>
                  <a:lnTo>
                    <a:pt x="76063" y="1101968"/>
                  </a:lnTo>
                  <a:lnTo>
                    <a:pt x="77217" y="1103919"/>
                  </a:lnTo>
                  <a:lnTo>
                    <a:pt x="78677" y="1105711"/>
                  </a:lnTo>
                  <a:lnTo>
                    <a:pt x="80484" y="1107527"/>
                  </a:lnTo>
                  <a:lnTo>
                    <a:pt x="81592" y="1109058"/>
                  </a:lnTo>
                  <a:lnTo>
                    <a:pt x="82313" y="1110547"/>
                  </a:lnTo>
                  <a:lnTo>
                    <a:pt x="83181" y="1111653"/>
                  </a:lnTo>
                  <a:lnTo>
                    <a:pt x="83895" y="1112722"/>
                  </a:lnTo>
                  <a:lnTo>
                    <a:pt x="84380" y="1113986"/>
                  </a:lnTo>
                  <a:lnTo>
                    <a:pt x="84587" y="1114794"/>
                  </a:lnTo>
                  <a:lnTo>
                    <a:pt x="84753" y="1115413"/>
                  </a:lnTo>
                  <a:lnTo>
                    <a:pt x="84958" y="1116106"/>
                  </a:lnTo>
                  <a:lnTo>
                    <a:pt x="85272" y="1116367"/>
                  </a:lnTo>
                  <a:lnTo>
                    <a:pt x="86008" y="1116549"/>
                  </a:lnTo>
                  <a:lnTo>
                    <a:pt x="87286" y="1116835"/>
                  </a:lnTo>
                  <a:lnTo>
                    <a:pt x="89109" y="1117339"/>
                  </a:lnTo>
                  <a:lnTo>
                    <a:pt x="90583" y="1117740"/>
                  </a:lnTo>
                  <a:lnTo>
                    <a:pt x="91900" y="1117983"/>
                  </a:lnTo>
                  <a:lnTo>
                    <a:pt x="92440" y="1117977"/>
                  </a:lnTo>
                  <a:lnTo>
                    <a:pt x="94174" y="1117867"/>
                  </a:lnTo>
                  <a:lnTo>
                    <a:pt x="96293" y="1117637"/>
                  </a:lnTo>
                  <a:lnTo>
                    <a:pt x="97334" y="1117576"/>
                  </a:lnTo>
                  <a:lnTo>
                    <a:pt x="99145" y="1117387"/>
                  </a:lnTo>
                  <a:lnTo>
                    <a:pt x="100688" y="1117363"/>
                  </a:lnTo>
                  <a:lnTo>
                    <a:pt x="102424" y="1117333"/>
                  </a:lnTo>
                  <a:lnTo>
                    <a:pt x="104895" y="1117364"/>
                  </a:lnTo>
                  <a:lnTo>
                    <a:pt x="107054" y="1117248"/>
                  </a:lnTo>
                  <a:lnTo>
                    <a:pt x="110558" y="1116756"/>
                  </a:lnTo>
                  <a:lnTo>
                    <a:pt x="113016" y="1116130"/>
                  </a:lnTo>
                  <a:lnTo>
                    <a:pt x="115357" y="1115316"/>
                  </a:lnTo>
                  <a:lnTo>
                    <a:pt x="117661" y="1114696"/>
                  </a:lnTo>
                  <a:lnTo>
                    <a:pt x="118430" y="1114526"/>
                  </a:lnTo>
                  <a:lnTo>
                    <a:pt x="119159" y="1114283"/>
                  </a:lnTo>
                  <a:lnTo>
                    <a:pt x="120960" y="1113590"/>
                  </a:lnTo>
                  <a:lnTo>
                    <a:pt x="122569" y="1112904"/>
                  </a:lnTo>
                  <a:lnTo>
                    <a:pt x="124101" y="1112224"/>
                  </a:lnTo>
                  <a:lnTo>
                    <a:pt x="125978" y="1111415"/>
                  </a:lnTo>
                  <a:lnTo>
                    <a:pt x="128158" y="1110292"/>
                  </a:lnTo>
                  <a:lnTo>
                    <a:pt x="130912" y="1108852"/>
                  </a:lnTo>
                  <a:lnTo>
                    <a:pt x="131217" y="1108658"/>
                  </a:lnTo>
                  <a:lnTo>
                    <a:pt x="131560" y="1108378"/>
                  </a:lnTo>
                  <a:lnTo>
                    <a:pt x="131865" y="1108178"/>
                  </a:lnTo>
                  <a:lnTo>
                    <a:pt x="132436" y="1107746"/>
                  </a:lnTo>
                  <a:lnTo>
                    <a:pt x="133312" y="1107108"/>
                  </a:lnTo>
                  <a:lnTo>
                    <a:pt x="134153" y="1106628"/>
                  </a:lnTo>
                  <a:lnTo>
                    <a:pt x="136065" y="1105632"/>
                  </a:lnTo>
                  <a:lnTo>
                    <a:pt x="137629" y="1104599"/>
                  </a:lnTo>
                  <a:lnTo>
                    <a:pt x="138430" y="1104083"/>
                  </a:lnTo>
                  <a:lnTo>
                    <a:pt x="139347" y="1103524"/>
                  </a:lnTo>
                  <a:lnTo>
                    <a:pt x="139804" y="1103165"/>
                  </a:lnTo>
                  <a:lnTo>
                    <a:pt x="140146" y="1102849"/>
                  </a:lnTo>
                  <a:lnTo>
                    <a:pt x="140638" y="1102339"/>
                  </a:lnTo>
                  <a:lnTo>
                    <a:pt x="141284" y="1101714"/>
                  </a:lnTo>
                  <a:lnTo>
                    <a:pt x="142082" y="1101039"/>
                  </a:lnTo>
                  <a:lnTo>
                    <a:pt x="143418" y="1100164"/>
                  </a:lnTo>
                  <a:lnTo>
                    <a:pt x="144410" y="1099526"/>
                  </a:lnTo>
                  <a:lnTo>
                    <a:pt x="146084" y="1098226"/>
                  </a:lnTo>
                  <a:lnTo>
                    <a:pt x="146921" y="1097515"/>
                  </a:lnTo>
                  <a:lnTo>
                    <a:pt x="148555" y="1096094"/>
                  </a:lnTo>
                  <a:lnTo>
                    <a:pt x="150188" y="1094593"/>
                  </a:lnTo>
                  <a:lnTo>
                    <a:pt x="151701" y="1092825"/>
                  </a:lnTo>
                  <a:lnTo>
                    <a:pt x="153442" y="1090826"/>
                  </a:lnTo>
                  <a:lnTo>
                    <a:pt x="155335" y="1088785"/>
                  </a:lnTo>
                  <a:lnTo>
                    <a:pt x="157002" y="1087011"/>
                  </a:lnTo>
                  <a:lnTo>
                    <a:pt x="158249" y="1085522"/>
                  </a:lnTo>
                  <a:lnTo>
                    <a:pt x="159083" y="1084660"/>
                  </a:lnTo>
                  <a:lnTo>
                    <a:pt x="160450" y="1083360"/>
                  </a:lnTo>
                  <a:lnTo>
                    <a:pt x="160832" y="1083117"/>
                  </a:lnTo>
                  <a:lnTo>
                    <a:pt x="161135" y="1082843"/>
                  </a:lnTo>
                  <a:lnTo>
                    <a:pt x="161362" y="1082606"/>
                  </a:lnTo>
                  <a:lnTo>
                    <a:pt x="161776" y="1081981"/>
                  </a:lnTo>
                  <a:lnTo>
                    <a:pt x="162494" y="1081081"/>
                  </a:lnTo>
                  <a:lnTo>
                    <a:pt x="163285" y="1079982"/>
                  </a:lnTo>
                  <a:lnTo>
                    <a:pt x="164076" y="1078888"/>
                  </a:lnTo>
                  <a:lnTo>
                    <a:pt x="164827" y="1077679"/>
                  </a:lnTo>
                  <a:lnTo>
                    <a:pt x="165690" y="1076306"/>
                  </a:lnTo>
                  <a:lnTo>
                    <a:pt x="166739" y="1074514"/>
                  </a:lnTo>
                  <a:lnTo>
                    <a:pt x="167674" y="1072831"/>
                  </a:lnTo>
                  <a:lnTo>
                    <a:pt x="168910" y="1070686"/>
                  </a:lnTo>
                  <a:lnTo>
                    <a:pt x="170681" y="1068256"/>
                  </a:lnTo>
                  <a:lnTo>
                    <a:pt x="170871" y="1068099"/>
                  </a:lnTo>
                  <a:lnTo>
                    <a:pt x="171138" y="1067904"/>
                  </a:lnTo>
                  <a:lnTo>
                    <a:pt x="171363" y="1067552"/>
                  </a:lnTo>
                  <a:lnTo>
                    <a:pt x="171701" y="1067041"/>
                  </a:lnTo>
                  <a:lnTo>
                    <a:pt x="172077" y="1066458"/>
                  </a:lnTo>
                  <a:lnTo>
                    <a:pt x="172602" y="1065559"/>
                  </a:lnTo>
                  <a:lnTo>
                    <a:pt x="173238" y="1064429"/>
                  </a:lnTo>
                  <a:lnTo>
                    <a:pt x="173911" y="1063177"/>
                  </a:lnTo>
                  <a:lnTo>
                    <a:pt x="174505" y="1061890"/>
                  </a:lnTo>
                  <a:lnTo>
                    <a:pt x="175174" y="1060413"/>
                  </a:lnTo>
                  <a:lnTo>
                    <a:pt x="175989" y="1058463"/>
                  </a:lnTo>
                  <a:lnTo>
                    <a:pt x="176912" y="1056094"/>
                  </a:lnTo>
                  <a:lnTo>
                    <a:pt x="177801" y="1054028"/>
                  </a:lnTo>
                  <a:lnTo>
                    <a:pt x="177692" y="1053183"/>
                  </a:lnTo>
                  <a:lnTo>
                    <a:pt x="177345" y="1052679"/>
                  </a:lnTo>
                  <a:lnTo>
                    <a:pt x="177688" y="1051677"/>
                  </a:lnTo>
                  <a:lnTo>
                    <a:pt x="177680" y="1051069"/>
                  </a:lnTo>
                  <a:lnTo>
                    <a:pt x="178055" y="1050073"/>
                  </a:lnTo>
                  <a:lnTo>
                    <a:pt x="178112" y="1049617"/>
                  </a:lnTo>
                  <a:lnTo>
                    <a:pt x="178609" y="1048681"/>
                  </a:lnTo>
                  <a:lnTo>
                    <a:pt x="178916" y="1047983"/>
                  </a:lnTo>
                  <a:lnTo>
                    <a:pt x="179073" y="1047551"/>
                  </a:lnTo>
                  <a:lnTo>
                    <a:pt x="179145" y="1047260"/>
                  </a:lnTo>
                  <a:lnTo>
                    <a:pt x="179110" y="1046646"/>
                  </a:lnTo>
                  <a:lnTo>
                    <a:pt x="179201" y="1046367"/>
                  </a:lnTo>
                  <a:lnTo>
                    <a:pt x="179528" y="1045844"/>
                  </a:lnTo>
                  <a:lnTo>
                    <a:pt x="179846" y="1045158"/>
                  </a:lnTo>
                  <a:lnTo>
                    <a:pt x="179952" y="1044872"/>
                  </a:lnTo>
                  <a:lnTo>
                    <a:pt x="180139" y="1044119"/>
                  </a:lnTo>
                  <a:lnTo>
                    <a:pt x="180248" y="1043845"/>
                  </a:lnTo>
                  <a:lnTo>
                    <a:pt x="180431" y="1043615"/>
                  </a:lnTo>
                  <a:lnTo>
                    <a:pt x="181160" y="1043050"/>
                  </a:lnTo>
                  <a:lnTo>
                    <a:pt x="181262" y="1042782"/>
                  </a:lnTo>
                  <a:lnTo>
                    <a:pt x="181298" y="1042479"/>
                  </a:lnTo>
                  <a:lnTo>
                    <a:pt x="181318" y="1041847"/>
                  </a:lnTo>
                  <a:lnTo>
                    <a:pt x="181349" y="1041257"/>
                  </a:lnTo>
                  <a:lnTo>
                    <a:pt x="181710" y="1040777"/>
                  </a:lnTo>
                  <a:lnTo>
                    <a:pt x="181641" y="1038032"/>
                  </a:lnTo>
                  <a:lnTo>
                    <a:pt x="181690" y="1037740"/>
                  </a:lnTo>
                  <a:lnTo>
                    <a:pt x="181935" y="1037023"/>
                  </a:lnTo>
                  <a:lnTo>
                    <a:pt x="181894" y="1036257"/>
                  </a:lnTo>
                  <a:lnTo>
                    <a:pt x="182034" y="1035832"/>
                  </a:lnTo>
                  <a:lnTo>
                    <a:pt x="182581" y="1034732"/>
                  </a:lnTo>
                  <a:lnTo>
                    <a:pt x="182674" y="1034453"/>
                  </a:lnTo>
                  <a:lnTo>
                    <a:pt x="182671" y="1033693"/>
                  </a:lnTo>
                  <a:lnTo>
                    <a:pt x="182874" y="1033116"/>
                  </a:lnTo>
                  <a:lnTo>
                    <a:pt x="182888" y="1032813"/>
                  </a:lnTo>
                  <a:lnTo>
                    <a:pt x="182849" y="1032351"/>
                  </a:lnTo>
                  <a:lnTo>
                    <a:pt x="182852" y="1032053"/>
                  </a:lnTo>
                  <a:lnTo>
                    <a:pt x="182977" y="1031616"/>
                  </a:lnTo>
                  <a:lnTo>
                    <a:pt x="183204" y="1031203"/>
                  </a:lnTo>
                  <a:lnTo>
                    <a:pt x="183528" y="1030911"/>
                  </a:lnTo>
                  <a:lnTo>
                    <a:pt x="184100" y="1030668"/>
                  </a:lnTo>
                  <a:lnTo>
                    <a:pt x="184644" y="1030383"/>
                  </a:lnTo>
                  <a:lnTo>
                    <a:pt x="185075" y="1030261"/>
                  </a:lnTo>
                  <a:lnTo>
                    <a:pt x="185390" y="1030291"/>
                  </a:lnTo>
                  <a:lnTo>
                    <a:pt x="185653" y="1030200"/>
                  </a:lnTo>
                  <a:lnTo>
                    <a:pt x="185969" y="1029860"/>
                  </a:lnTo>
                  <a:lnTo>
                    <a:pt x="186812" y="1029507"/>
                  </a:lnTo>
                  <a:lnTo>
                    <a:pt x="187471" y="1029131"/>
                  </a:lnTo>
                  <a:lnTo>
                    <a:pt x="188140" y="1029161"/>
                  </a:lnTo>
                  <a:lnTo>
                    <a:pt x="188440" y="1029143"/>
                  </a:lnTo>
                  <a:lnTo>
                    <a:pt x="188725" y="1029064"/>
                  </a:lnTo>
                  <a:lnTo>
                    <a:pt x="189679" y="1028590"/>
                  </a:lnTo>
                  <a:lnTo>
                    <a:pt x="190289" y="1028566"/>
                  </a:lnTo>
                  <a:lnTo>
                    <a:pt x="191037" y="1028390"/>
                  </a:lnTo>
                  <a:lnTo>
                    <a:pt x="191424" y="1028177"/>
                  </a:lnTo>
                  <a:lnTo>
                    <a:pt x="191880" y="1027557"/>
                  </a:lnTo>
                  <a:lnTo>
                    <a:pt x="192170" y="1027023"/>
                  </a:lnTo>
                  <a:lnTo>
                    <a:pt x="192405" y="1026457"/>
                  </a:lnTo>
                  <a:lnTo>
                    <a:pt x="192478" y="1026166"/>
                  </a:lnTo>
                  <a:lnTo>
                    <a:pt x="192476" y="1025559"/>
                  </a:lnTo>
                  <a:lnTo>
                    <a:pt x="192540" y="1025261"/>
                  </a:lnTo>
                  <a:lnTo>
                    <a:pt x="193141" y="1023699"/>
                  </a:lnTo>
                  <a:lnTo>
                    <a:pt x="193231" y="1023408"/>
                  </a:lnTo>
                  <a:lnTo>
                    <a:pt x="193262" y="1023110"/>
                  </a:lnTo>
                  <a:lnTo>
                    <a:pt x="193253" y="1022648"/>
                  </a:lnTo>
                  <a:lnTo>
                    <a:pt x="193344" y="1022205"/>
                  </a:lnTo>
                  <a:lnTo>
                    <a:pt x="193637" y="1021343"/>
                  </a:lnTo>
                  <a:lnTo>
                    <a:pt x="194019" y="1020516"/>
                  </a:lnTo>
                  <a:lnTo>
                    <a:pt x="194068" y="1020218"/>
                  </a:lnTo>
                  <a:lnTo>
                    <a:pt x="194102" y="1019757"/>
                  </a:lnTo>
                  <a:lnTo>
                    <a:pt x="194206" y="1019313"/>
                  </a:lnTo>
                  <a:lnTo>
                    <a:pt x="194492" y="1018450"/>
                  </a:lnTo>
                  <a:lnTo>
                    <a:pt x="194841" y="1017606"/>
                  </a:lnTo>
                  <a:lnTo>
                    <a:pt x="194892" y="1017309"/>
                  </a:lnTo>
                  <a:lnTo>
                    <a:pt x="194862" y="1016397"/>
                  </a:lnTo>
                  <a:lnTo>
                    <a:pt x="195152" y="1014745"/>
                  </a:lnTo>
                  <a:lnTo>
                    <a:pt x="195229" y="1014149"/>
                  </a:lnTo>
                  <a:lnTo>
                    <a:pt x="195233" y="1013694"/>
                  </a:lnTo>
                  <a:lnTo>
                    <a:pt x="195187" y="1012776"/>
                  </a:lnTo>
                  <a:lnTo>
                    <a:pt x="195207" y="1012326"/>
                  </a:lnTo>
                  <a:lnTo>
                    <a:pt x="195270" y="1012028"/>
                  </a:lnTo>
                  <a:lnTo>
                    <a:pt x="195556" y="1011154"/>
                  </a:lnTo>
                  <a:lnTo>
                    <a:pt x="195600" y="1010704"/>
                  </a:lnTo>
                  <a:lnTo>
                    <a:pt x="195580" y="1010073"/>
                  </a:lnTo>
                  <a:lnTo>
                    <a:pt x="195428" y="1009520"/>
                  </a:lnTo>
                  <a:lnTo>
                    <a:pt x="195116" y="1009392"/>
                  </a:lnTo>
                  <a:lnTo>
                    <a:pt x="195030" y="1009143"/>
                  </a:lnTo>
                  <a:lnTo>
                    <a:pt x="195068" y="1008663"/>
                  </a:lnTo>
                  <a:lnTo>
                    <a:pt x="194974" y="1008384"/>
                  </a:lnTo>
                  <a:lnTo>
                    <a:pt x="194621" y="1007880"/>
                  </a:lnTo>
                  <a:lnTo>
                    <a:pt x="194231" y="1007229"/>
                  </a:lnTo>
                  <a:lnTo>
                    <a:pt x="193909" y="1006907"/>
                  </a:lnTo>
                  <a:lnTo>
                    <a:pt x="193430" y="1006512"/>
                  </a:lnTo>
                  <a:lnTo>
                    <a:pt x="193351" y="1006220"/>
                  </a:lnTo>
                  <a:lnTo>
                    <a:pt x="193307" y="1005868"/>
                  </a:lnTo>
                  <a:lnTo>
                    <a:pt x="193314" y="1005540"/>
                  </a:lnTo>
                  <a:lnTo>
                    <a:pt x="193615" y="1005285"/>
                  </a:lnTo>
                  <a:lnTo>
                    <a:pt x="194130" y="1005443"/>
                  </a:lnTo>
                  <a:lnTo>
                    <a:pt x="194435" y="1005461"/>
                  </a:lnTo>
                  <a:lnTo>
                    <a:pt x="194892" y="1005455"/>
                  </a:lnTo>
                  <a:lnTo>
                    <a:pt x="195343" y="1005376"/>
                  </a:lnTo>
                  <a:lnTo>
                    <a:pt x="195612" y="1005242"/>
                  </a:lnTo>
                  <a:lnTo>
                    <a:pt x="195837" y="1005030"/>
                  </a:lnTo>
                  <a:lnTo>
                    <a:pt x="196158" y="1004514"/>
                  </a:lnTo>
                  <a:lnTo>
                    <a:pt x="196366" y="1004100"/>
                  </a:lnTo>
                  <a:lnTo>
                    <a:pt x="196507" y="1003669"/>
                  </a:lnTo>
                  <a:lnTo>
                    <a:pt x="196528" y="1003372"/>
                  </a:lnTo>
                  <a:lnTo>
                    <a:pt x="196477" y="1002758"/>
                  </a:lnTo>
                  <a:lnTo>
                    <a:pt x="196497" y="1002454"/>
                  </a:lnTo>
                  <a:lnTo>
                    <a:pt x="196783" y="1001749"/>
                  </a:lnTo>
                  <a:lnTo>
                    <a:pt x="196839" y="1001452"/>
                  </a:lnTo>
                  <a:lnTo>
                    <a:pt x="196728" y="999161"/>
                  </a:lnTo>
                  <a:lnTo>
                    <a:pt x="196819" y="998590"/>
                  </a:lnTo>
                  <a:lnTo>
                    <a:pt x="197334" y="998007"/>
                  </a:lnTo>
                  <a:lnTo>
                    <a:pt x="197553" y="997800"/>
                  </a:lnTo>
                  <a:lnTo>
                    <a:pt x="198193" y="997393"/>
                  </a:lnTo>
                  <a:lnTo>
                    <a:pt x="198435" y="997211"/>
                  </a:lnTo>
                  <a:lnTo>
                    <a:pt x="198950" y="996640"/>
                  </a:lnTo>
                  <a:lnTo>
                    <a:pt x="199173" y="996439"/>
                  </a:lnTo>
                  <a:lnTo>
                    <a:pt x="199564" y="996202"/>
                  </a:lnTo>
                  <a:lnTo>
                    <a:pt x="199845" y="996069"/>
                  </a:lnTo>
                  <a:lnTo>
                    <a:pt x="200133" y="995965"/>
                  </a:lnTo>
                  <a:lnTo>
                    <a:pt x="200569" y="995905"/>
                  </a:lnTo>
                  <a:lnTo>
                    <a:pt x="201177" y="996020"/>
                  </a:lnTo>
                  <a:lnTo>
                    <a:pt x="201637" y="996038"/>
                  </a:lnTo>
                  <a:lnTo>
                    <a:pt x="202083" y="995978"/>
                  </a:lnTo>
                  <a:lnTo>
                    <a:pt x="202358" y="995844"/>
                  </a:lnTo>
                  <a:lnTo>
                    <a:pt x="203119" y="995364"/>
                  </a:lnTo>
                  <a:lnTo>
                    <a:pt x="203567" y="995346"/>
                  </a:lnTo>
                  <a:lnTo>
                    <a:pt x="204320" y="994580"/>
                  </a:lnTo>
                  <a:lnTo>
                    <a:pt x="204498" y="994343"/>
                  </a:lnTo>
                  <a:lnTo>
                    <a:pt x="204833" y="993657"/>
                  </a:lnTo>
                  <a:lnTo>
                    <a:pt x="205259" y="993031"/>
                  </a:lnTo>
                  <a:lnTo>
                    <a:pt x="205461" y="992618"/>
                  </a:lnTo>
                  <a:lnTo>
                    <a:pt x="205621" y="992041"/>
                  </a:lnTo>
                  <a:lnTo>
                    <a:pt x="205617" y="991434"/>
                  </a:lnTo>
                  <a:lnTo>
                    <a:pt x="205857" y="990868"/>
                  </a:lnTo>
                  <a:lnTo>
                    <a:pt x="205881" y="990571"/>
                  </a:lnTo>
                  <a:lnTo>
                    <a:pt x="205852" y="989957"/>
                  </a:lnTo>
                  <a:lnTo>
                    <a:pt x="205810" y="985856"/>
                  </a:lnTo>
                  <a:lnTo>
                    <a:pt x="205757" y="984799"/>
                  </a:lnTo>
                  <a:lnTo>
                    <a:pt x="205715" y="982211"/>
                  </a:lnTo>
                  <a:lnTo>
                    <a:pt x="205757" y="981919"/>
                  </a:lnTo>
                  <a:lnTo>
                    <a:pt x="205885" y="981634"/>
                  </a:lnTo>
                  <a:lnTo>
                    <a:pt x="205930" y="981342"/>
                  </a:lnTo>
                  <a:lnTo>
                    <a:pt x="205863" y="978912"/>
                  </a:lnTo>
                  <a:lnTo>
                    <a:pt x="205690" y="978487"/>
                  </a:lnTo>
                  <a:lnTo>
                    <a:pt x="205635" y="978189"/>
                  </a:lnTo>
                  <a:lnTo>
                    <a:pt x="205631" y="976512"/>
                  </a:lnTo>
                  <a:lnTo>
                    <a:pt x="205591" y="976214"/>
                  </a:lnTo>
                  <a:lnTo>
                    <a:pt x="205176" y="975400"/>
                  </a:lnTo>
                  <a:lnTo>
                    <a:pt x="205131" y="975109"/>
                  </a:lnTo>
                  <a:lnTo>
                    <a:pt x="205163" y="974641"/>
                  </a:lnTo>
                  <a:lnTo>
                    <a:pt x="205099" y="974203"/>
                  </a:lnTo>
                  <a:lnTo>
                    <a:pt x="204733" y="973541"/>
                  </a:lnTo>
                  <a:lnTo>
                    <a:pt x="204765" y="973073"/>
                  </a:lnTo>
                  <a:lnTo>
                    <a:pt x="204687" y="972794"/>
                  </a:lnTo>
                  <a:lnTo>
                    <a:pt x="204376" y="972448"/>
                  </a:lnTo>
                  <a:lnTo>
                    <a:pt x="204183" y="972035"/>
                  </a:lnTo>
                  <a:lnTo>
                    <a:pt x="204034" y="971603"/>
                  </a:lnTo>
                  <a:lnTo>
                    <a:pt x="203976" y="971312"/>
                  </a:lnTo>
                  <a:lnTo>
                    <a:pt x="203983" y="970850"/>
                  </a:lnTo>
                  <a:lnTo>
                    <a:pt x="203916" y="970248"/>
                  </a:lnTo>
                  <a:lnTo>
                    <a:pt x="203578" y="969082"/>
                  </a:lnTo>
                  <a:lnTo>
                    <a:pt x="203580" y="968468"/>
                  </a:lnTo>
                  <a:lnTo>
                    <a:pt x="203454" y="968037"/>
                  </a:lnTo>
                  <a:lnTo>
                    <a:pt x="203136" y="967180"/>
                  </a:lnTo>
                  <a:lnTo>
                    <a:pt x="202765" y="965850"/>
                  </a:lnTo>
                  <a:lnTo>
                    <a:pt x="202764" y="965243"/>
                  </a:lnTo>
                  <a:lnTo>
                    <a:pt x="202356" y="964440"/>
                  </a:lnTo>
                  <a:lnTo>
                    <a:pt x="202335" y="963833"/>
                  </a:lnTo>
                  <a:lnTo>
                    <a:pt x="201935" y="963183"/>
                  </a:lnTo>
                  <a:lnTo>
                    <a:pt x="201899" y="962891"/>
                  </a:lnTo>
                  <a:lnTo>
                    <a:pt x="201924" y="961658"/>
                  </a:lnTo>
                  <a:lnTo>
                    <a:pt x="201883" y="961360"/>
                  </a:lnTo>
                  <a:lnTo>
                    <a:pt x="201766" y="961087"/>
                  </a:lnTo>
                  <a:lnTo>
                    <a:pt x="201442" y="960564"/>
                  </a:lnTo>
                  <a:lnTo>
                    <a:pt x="201090" y="959890"/>
                  </a:lnTo>
                  <a:lnTo>
                    <a:pt x="201033" y="959598"/>
                  </a:lnTo>
                  <a:lnTo>
                    <a:pt x="201040" y="959137"/>
                  </a:lnTo>
                  <a:lnTo>
                    <a:pt x="200630" y="958164"/>
                  </a:lnTo>
                  <a:lnTo>
                    <a:pt x="200624" y="957557"/>
                  </a:lnTo>
                  <a:lnTo>
                    <a:pt x="199966" y="956184"/>
                  </a:lnTo>
                  <a:lnTo>
                    <a:pt x="199814" y="955759"/>
                  </a:lnTo>
                  <a:lnTo>
                    <a:pt x="199779" y="955461"/>
                  </a:lnTo>
                  <a:lnTo>
                    <a:pt x="199791" y="953177"/>
                  </a:lnTo>
                  <a:lnTo>
                    <a:pt x="199718" y="952727"/>
                  </a:lnTo>
                  <a:lnTo>
                    <a:pt x="199425" y="951391"/>
                  </a:lnTo>
                  <a:lnTo>
                    <a:pt x="199399" y="951087"/>
                  </a:lnTo>
                  <a:lnTo>
                    <a:pt x="199424" y="950473"/>
                  </a:lnTo>
                  <a:lnTo>
                    <a:pt x="199399" y="950175"/>
                  </a:lnTo>
                  <a:lnTo>
                    <a:pt x="199092" y="949653"/>
                  </a:lnTo>
                  <a:lnTo>
                    <a:pt x="198658" y="948517"/>
                  </a:lnTo>
                  <a:lnTo>
                    <a:pt x="198082" y="947630"/>
                  </a:lnTo>
                  <a:lnTo>
                    <a:pt x="198111" y="947168"/>
                  </a:lnTo>
                  <a:lnTo>
                    <a:pt x="198025" y="946882"/>
                  </a:lnTo>
                  <a:lnTo>
                    <a:pt x="197623" y="946232"/>
                  </a:lnTo>
                  <a:lnTo>
                    <a:pt x="197356" y="945515"/>
                  </a:lnTo>
                  <a:lnTo>
                    <a:pt x="197194" y="945267"/>
                  </a:lnTo>
                  <a:lnTo>
                    <a:pt x="196723" y="944866"/>
                  </a:lnTo>
                  <a:lnTo>
                    <a:pt x="196474" y="944507"/>
                  </a:lnTo>
                  <a:lnTo>
                    <a:pt x="196436" y="944040"/>
                  </a:lnTo>
                  <a:lnTo>
                    <a:pt x="196306" y="943772"/>
                  </a:lnTo>
                  <a:lnTo>
                    <a:pt x="196005" y="943432"/>
                  </a:lnTo>
                  <a:lnTo>
                    <a:pt x="195979" y="943140"/>
                  </a:lnTo>
                  <a:lnTo>
                    <a:pt x="195998" y="942520"/>
                  </a:lnTo>
                  <a:lnTo>
                    <a:pt x="195750" y="941645"/>
                  </a:lnTo>
                  <a:lnTo>
                    <a:pt x="195776" y="941026"/>
                  </a:lnTo>
                  <a:lnTo>
                    <a:pt x="195638" y="940783"/>
                  </a:lnTo>
                  <a:lnTo>
                    <a:pt x="195163" y="940370"/>
                  </a:lnTo>
                  <a:lnTo>
                    <a:pt x="195007" y="940121"/>
                  </a:lnTo>
                  <a:lnTo>
                    <a:pt x="194961" y="939659"/>
                  </a:lnTo>
                  <a:lnTo>
                    <a:pt x="194871" y="939373"/>
                  </a:lnTo>
                  <a:lnTo>
                    <a:pt x="194473" y="938723"/>
                  </a:lnTo>
                  <a:lnTo>
                    <a:pt x="193676" y="936913"/>
                  </a:lnTo>
                  <a:lnTo>
                    <a:pt x="192658" y="934708"/>
                  </a:lnTo>
                  <a:lnTo>
                    <a:pt x="192276" y="934045"/>
                  </a:lnTo>
                  <a:lnTo>
                    <a:pt x="192215" y="933760"/>
                  </a:lnTo>
                  <a:lnTo>
                    <a:pt x="192226" y="932994"/>
                  </a:lnTo>
                  <a:lnTo>
                    <a:pt x="192147" y="932703"/>
                  </a:lnTo>
                  <a:lnTo>
                    <a:pt x="191886" y="931980"/>
                  </a:lnTo>
                  <a:lnTo>
                    <a:pt x="191821" y="931688"/>
                  </a:lnTo>
                  <a:lnTo>
                    <a:pt x="191812" y="930473"/>
                  </a:lnTo>
                  <a:lnTo>
                    <a:pt x="191562" y="928820"/>
                  </a:lnTo>
                  <a:lnTo>
                    <a:pt x="191519" y="925473"/>
                  </a:lnTo>
                  <a:lnTo>
                    <a:pt x="191489" y="925018"/>
                  </a:lnTo>
                  <a:lnTo>
                    <a:pt x="191443" y="924719"/>
                  </a:lnTo>
                  <a:lnTo>
                    <a:pt x="191337" y="924440"/>
                  </a:lnTo>
                  <a:lnTo>
                    <a:pt x="191035" y="923748"/>
                  </a:lnTo>
                  <a:lnTo>
                    <a:pt x="191066" y="923426"/>
                  </a:lnTo>
                  <a:lnTo>
                    <a:pt x="190964" y="923170"/>
                  </a:lnTo>
                  <a:lnTo>
                    <a:pt x="190700" y="922988"/>
                  </a:lnTo>
                  <a:lnTo>
                    <a:pt x="190565" y="922733"/>
                  </a:lnTo>
                  <a:lnTo>
                    <a:pt x="190462" y="922131"/>
                  </a:lnTo>
                  <a:lnTo>
                    <a:pt x="189995" y="921348"/>
                  </a:lnTo>
                  <a:lnTo>
                    <a:pt x="189572" y="920370"/>
                  </a:lnTo>
                  <a:lnTo>
                    <a:pt x="189290" y="919811"/>
                  </a:lnTo>
                  <a:lnTo>
                    <a:pt x="189197" y="919531"/>
                  </a:lnTo>
                  <a:lnTo>
                    <a:pt x="189222" y="919252"/>
                  </a:lnTo>
                  <a:lnTo>
                    <a:pt x="189489" y="918686"/>
                  </a:lnTo>
                  <a:lnTo>
                    <a:pt x="189507" y="918383"/>
                  </a:lnTo>
                  <a:lnTo>
                    <a:pt x="189460" y="917314"/>
                  </a:lnTo>
                  <a:lnTo>
                    <a:pt x="189560" y="917022"/>
                  </a:lnTo>
                  <a:lnTo>
                    <a:pt x="189796" y="916615"/>
                  </a:lnTo>
                  <a:lnTo>
                    <a:pt x="190042" y="916487"/>
                  </a:lnTo>
                  <a:lnTo>
                    <a:pt x="190820" y="916299"/>
                  </a:lnTo>
                  <a:lnTo>
                    <a:pt x="190773" y="915351"/>
                  </a:lnTo>
                  <a:lnTo>
                    <a:pt x="191084" y="915005"/>
                  </a:lnTo>
                  <a:lnTo>
                    <a:pt x="191168" y="914732"/>
                  </a:lnTo>
                  <a:lnTo>
                    <a:pt x="191115" y="913808"/>
                  </a:lnTo>
                  <a:lnTo>
                    <a:pt x="191120" y="913359"/>
                  </a:lnTo>
                  <a:lnTo>
                    <a:pt x="191175" y="913061"/>
                  </a:lnTo>
                  <a:lnTo>
                    <a:pt x="191317" y="912623"/>
                  </a:lnTo>
                  <a:lnTo>
                    <a:pt x="191362" y="912326"/>
                  </a:lnTo>
                  <a:lnTo>
                    <a:pt x="191295" y="911111"/>
                  </a:lnTo>
                  <a:lnTo>
                    <a:pt x="191284" y="910048"/>
                  </a:lnTo>
                  <a:lnTo>
                    <a:pt x="191256" y="909738"/>
                  </a:lnTo>
                  <a:lnTo>
                    <a:pt x="191304" y="909446"/>
                  </a:lnTo>
                  <a:lnTo>
                    <a:pt x="191450" y="909185"/>
                  </a:lnTo>
                  <a:lnTo>
                    <a:pt x="191635" y="908930"/>
                  </a:lnTo>
                  <a:lnTo>
                    <a:pt x="192136" y="908359"/>
                  </a:lnTo>
                  <a:lnTo>
                    <a:pt x="193187" y="907490"/>
                  </a:lnTo>
                  <a:lnTo>
                    <a:pt x="193777" y="907022"/>
                  </a:lnTo>
                  <a:lnTo>
                    <a:pt x="193909" y="906749"/>
                  </a:lnTo>
                  <a:lnTo>
                    <a:pt x="194477" y="905175"/>
                  </a:lnTo>
                  <a:lnTo>
                    <a:pt x="194836" y="904677"/>
                  </a:lnTo>
                  <a:lnTo>
                    <a:pt x="194874" y="904386"/>
                  </a:lnTo>
                  <a:lnTo>
                    <a:pt x="194830" y="903918"/>
                  </a:lnTo>
                  <a:lnTo>
                    <a:pt x="194896" y="903632"/>
                  </a:lnTo>
                  <a:lnTo>
                    <a:pt x="195280" y="902812"/>
                  </a:lnTo>
                  <a:lnTo>
                    <a:pt x="195259" y="902199"/>
                  </a:lnTo>
                  <a:lnTo>
                    <a:pt x="195453" y="901305"/>
                  </a:lnTo>
                  <a:lnTo>
                    <a:pt x="195498" y="900850"/>
                  </a:lnTo>
                  <a:lnTo>
                    <a:pt x="195501" y="900546"/>
                  </a:lnTo>
                  <a:lnTo>
                    <a:pt x="195426" y="900102"/>
                  </a:lnTo>
                  <a:lnTo>
                    <a:pt x="195179" y="899550"/>
                  </a:lnTo>
                  <a:lnTo>
                    <a:pt x="195157" y="899094"/>
                  </a:lnTo>
                  <a:lnTo>
                    <a:pt x="195168" y="897721"/>
                  </a:lnTo>
                  <a:lnTo>
                    <a:pt x="194926" y="897247"/>
                  </a:lnTo>
                  <a:lnTo>
                    <a:pt x="194577" y="896956"/>
                  </a:lnTo>
                  <a:lnTo>
                    <a:pt x="194161" y="896512"/>
                  </a:lnTo>
                  <a:lnTo>
                    <a:pt x="193672" y="896147"/>
                  </a:lnTo>
                  <a:lnTo>
                    <a:pt x="193470" y="895923"/>
                  </a:lnTo>
                  <a:lnTo>
                    <a:pt x="193212" y="895545"/>
                  </a:lnTo>
                  <a:lnTo>
                    <a:pt x="192702" y="894616"/>
                  </a:lnTo>
                  <a:lnTo>
                    <a:pt x="192332" y="894343"/>
                  </a:lnTo>
                  <a:lnTo>
                    <a:pt x="192143" y="894112"/>
                  </a:lnTo>
                  <a:lnTo>
                    <a:pt x="191620" y="893359"/>
                  </a:lnTo>
                  <a:lnTo>
                    <a:pt x="191194" y="892860"/>
                  </a:lnTo>
                  <a:lnTo>
                    <a:pt x="191067" y="892617"/>
                  </a:lnTo>
                  <a:lnTo>
                    <a:pt x="191142" y="892381"/>
                  </a:lnTo>
                  <a:lnTo>
                    <a:pt x="191524" y="892046"/>
                  </a:lnTo>
                  <a:lnTo>
                    <a:pt x="191910" y="891579"/>
                  </a:lnTo>
                  <a:lnTo>
                    <a:pt x="192357" y="891165"/>
                  </a:lnTo>
                  <a:lnTo>
                    <a:pt x="192706" y="890655"/>
                  </a:lnTo>
                  <a:lnTo>
                    <a:pt x="193058" y="890406"/>
                  </a:lnTo>
                  <a:lnTo>
                    <a:pt x="194098" y="890126"/>
                  </a:lnTo>
                  <a:lnTo>
                    <a:pt x="194356" y="889975"/>
                  </a:lnTo>
                  <a:lnTo>
                    <a:pt x="194574" y="889744"/>
                  </a:lnTo>
                  <a:lnTo>
                    <a:pt x="194844" y="889652"/>
                  </a:lnTo>
                  <a:lnTo>
                    <a:pt x="195467" y="889689"/>
                  </a:lnTo>
                  <a:lnTo>
                    <a:pt x="195733" y="889586"/>
                  </a:lnTo>
                  <a:lnTo>
                    <a:pt x="196528" y="888857"/>
                  </a:lnTo>
                  <a:lnTo>
                    <a:pt x="197158" y="888431"/>
                  </a:lnTo>
                  <a:lnTo>
                    <a:pt x="197519" y="888158"/>
                  </a:lnTo>
                  <a:lnTo>
                    <a:pt x="197738" y="887945"/>
                  </a:lnTo>
                  <a:lnTo>
                    <a:pt x="197925" y="887709"/>
                  </a:lnTo>
                  <a:lnTo>
                    <a:pt x="199130" y="885770"/>
                  </a:lnTo>
                  <a:lnTo>
                    <a:pt x="199575" y="885357"/>
                  </a:lnTo>
                  <a:lnTo>
                    <a:pt x="200031" y="884732"/>
                  </a:lnTo>
                  <a:lnTo>
                    <a:pt x="200248" y="884550"/>
                  </a:lnTo>
                  <a:lnTo>
                    <a:pt x="200564" y="884580"/>
                  </a:lnTo>
                  <a:lnTo>
                    <a:pt x="200846" y="884501"/>
                  </a:lnTo>
                  <a:lnTo>
                    <a:pt x="201979" y="883723"/>
                  </a:lnTo>
                  <a:lnTo>
                    <a:pt x="202578" y="883255"/>
                  </a:lnTo>
                  <a:lnTo>
                    <a:pt x="202881" y="882915"/>
                  </a:lnTo>
                  <a:lnTo>
                    <a:pt x="203293" y="882101"/>
                  </a:lnTo>
                  <a:lnTo>
                    <a:pt x="203595" y="881755"/>
                  </a:lnTo>
                  <a:lnTo>
                    <a:pt x="203658" y="881305"/>
                  </a:lnTo>
                  <a:lnTo>
                    <a:pt x="203525" y="880722"/>
                  </a:lnTo>
                  <a:lnTo>
                    <a:pt x="203282" y="880509"/>
                  </a:lnTo>
                  <a:lnTo>
                    <a:pt x="203179" y="880242"/>
                  </a:lnTo>
                  <a:lnTo>
                    <a:pt x="203164" y="879944"/>
                  </a:lnTo>
                  <a:lnTo>
                    <a:pt x="203163" y="878571"/>
                  </a:lnTo>
                  <a:lnTo>
                    <a:pt x="202966" y="878152"/>
                  </a:lnTo>
                  <a:lnTo>
                    <a:pt x="202927" y="877854"/>
                  </a:lnTo>
                  <a:lnTo>
                    <a:pt x="202945" y="876026"/>
                  </a:lnTo>
                  <a:lnTo>
                    <a:pt x="202863" y="875740"/>
                  </a:lnTo>
                  <a:lnTo>
                    <a:pt x="202538" y="875047"/>
                  </a:lnTo>
                  <a:lnTo>
                    <a:pt x="202431" y="874762"/>
                  </a:lnTo>
                  <a:lnTo>
                    <a:pt x="202369" y="874464"/>
                  </a:lnTo>
                  <a:lnTo>
                    <a:pt x="202355" y="874154"/>
                  </a:lnTo>
                  <a:lnTo>
                    <a:pt x="202445" y="873711"/>
                  </a:lnTo>
                  <a:lnTo>
                    <a:pt x="202604" y="873444"/>
                  </a:lnTo>
                  <a:lnTo>
                    <a:pt x="202819" y="873231"/>
                  </a:lnTo>
                  <a:lnTo>
                    <a:pt x="203380" y="872975"/>
                  </a:lnTo>
                  <a:lnTo>
                    <a:pt x="203617" y="872800"/>
                  </a:lnTo>
                  <a:lnTo>
                    <a:pt x="203870" y="872411"/>
                  </a:lnTo>
                  <a:lnTo>
                    <a:pt x="204099" y="871852"/>
                  </a:lnTo>
                  <a:lnTo>
                    <a:pt x="204304" y="871117"/>
                  </a:lnTo>
                  <a:lnTo>
                    <a:pt x="204408" y="870515"/>
                  </a:lnTo>
                  <a:lnTo>
                    <a:pt x="204723" y="869823"/>
                  </a:lnTo>
                  <a:lnTo>
                    <a:pt x="204801" y="869537"/>
                  </a:lnTo>
                  <a:lnTo>
                    <a:pt x="204776" y="868924"/>
                  </a:lnTo>
                  <a:lnTo>
                    <a:pt x="205005" y="867884"/>
                  </a:lnTo>
                  <a:lnTo>
                    <a:pt x="204985" y="866518"/>
                  </a:lnTo>
                  <a:lnTo>
                    <a:pt x="204954" y="866056"/>
                  </a:lnTo>
                  <a:lnTo>
                    <a:pt x="205023" y="865619"/>
                  </a:lnTo>
                  <a:lnTo>
                    <a:pt x="205381" y="864944"/>
                  </a:lnTo>
                  <a:lnTo>
                    <a:pt x="205745" y="864282"/>
                  </a:lnTo>
                  <a:lnTo>
                    <a:pt x="205755" y="863674"/>
                  </a:lnTo>
                  <a:lnTo>
                    <a:pt x="205892" y="863401"/>
                  </a:lnTo>
                  <a:lnTo>
                    <a:pt x="206164" y="863030"/>
                  </a:lnTo>
                  <a:lnTo>
                    <a:pt x="207013" y="862374"/>
                  </a:lnTo>
                  <a:lnTo>
                    <a:pt x="207408" y="862174"/>
                  </a:lnTo>
                  <a:lnTo>
                    <a:pt x="207872" y="862198"/>
                  </a:lnTo>
                  <a:lnTo>
                    <a:pt x="208137" y="862071"/>
                  </a:lnTo>
                  <a:lnTo>
                    <a:pt x="208852" y="861481"/>
                  </a:lnTo>
                  <a:lnTo>
                    <a:pt x="209125" y="861378"/>
                  </a:lnTo>
                  <a:lnTo>
                    <a:pt x="209598" y="861366"/>
                  </a:lnTo>
                  <a:lnTo>
                    <a:pt x="209855" y="861250"/>
                  </a:lnTo>
                  <a:lnTo>
                    <a:pt x="210233" y="860758"/>
                  </a:lnTo>
                  <a:lnTo>
                    <a:pt x="210875" y="860108"/>
                  </a:lnTo>
                  <a:lnTo>
                    <a:pt x="211071" y="859877"/>
                  </a:lnTo>
                  <a:lnTo>
                    <a:pt x="211214" y="859610"/>
                  </a:lnTo>
                  <a:lnTo>
                    <a:pt x="211382" y="859184"/>
                  </a:lnTo>
                  <a:lnTo>
                    <a:pt x="211440" y="858887"/>
                  </a:lnTo>
                  <a:lnTo>
                    <a:pt x="211381" y="858280"/>
                  </a:lnTo>
                  <a:lnTo>
                    <a:pt x="211386" y="856609"/>
                  </a:lnTo>
                  <a:lnTo>
                    <a:pt x="211208" y="855868"/>
                  </a:lnTo>
                  <a:lnTo>
                    <a:pt x="211057" y="855430"/>
                  </a:lnTo>
                  <a:lnTo>
                    <a:pt x="210932" y="855157"/>
                  </a:lnTo>
                  <a:lnTo>
                    <a:pt x="210754" y="854926"/>
                  </a:lnTo>
                  <a:lnTo>
                    <a:pt x="210360" y="854677"/>
                  </a:lnTo>
                  <a:lnTo>
                    <a:pt x="210011" y="854379"/>
                  </a:lnTo>
                  <a:lnTo>
                    <a:pt x="209759" y="854209"/>
                  </a:lnTo>
                  <a:lnTo>
                    <a:pt x="209084" y="853863"/>
                  </a:lnTo>
                  <a:lnTo>
                    <a:pt x="208641" y="853753"/>
                  </a:lnTo>
                  <a:lnTo>
                    <a:pt x="208300" y="853450"/>
                  </a:lnTo>
                  <a:lnTo>
                    <a:pt x="208089" y="853219"/>
                  </a:lnTo>
                  <a:lnTo>
                    <a:pt x="207777" y="852714"/>
                  </a:lnTo>
                  <a:lnTo>
                    <a:pt x="207805" y="852246"/>
                  </a:lnTo>
                  <a:lnTo>
                    <a:pt x="207773" y="851183"/>
                  </a:lnTo>
                  <a:lnTo>
                    <a:pt x="207787" y="850880"/>
                  </a:lnTo>
                  <a:lnTo>
                    <a:pt x="207947" y="850138"/>
                  </a:lnTo>
                  <a:lnTo>
                    <a:pt x="208217" y="849270"/>
                  </a:lnTo>
                  <a:lnTo>
                    <a:pt x="208408" y="848850"/>
                  </a:lnTo>
                  <a:lnTo>
                    <a:pt x="208643" y="848461"/>
                  </a:lnTo>
                  <a:lnTo>
                    <a:pt x="209128" y="847867"/>
                  </a:lnTo>
                  <a:lnTo>
                    <a:pt x="209357" y="847484"/>
                  </a:lnTo>
                  <a:lnTo>
                    <a:pt x="209438" y="846730"/>
                  </a:lnTo>
                  <a:lnTo>
                    <a:pt x="209600" y="846475"/>
                  </a:lnTo>
                  <a:lnTo>
                    <a:pt x="210434" y="845382"/>
                  </a:lnTo>
                  <a:lnTo>
                    <a:pt x="210634" y="844974"/>
                  </a:lnTo>
                  <a:lnTo>
                    <a:pt x="210642" y="844670"/>
                  </a:lnTo>
                  <a:lnTo>
                    <a:pt x="210529" y="844227"/>
                  </a:lnTo>
                  <a:lnTo>
                    <a:pt x="210334" y="843814"/>
                  </a:lnTo>
                  <a:lnTo>
                    <a:pt x="210025" y="843291"/>
                  </a:lnTo>
                  <a:lnTo>
                    <a:pt x="209054" y="841469"/>
                  </a:lnTo>
                  <a:lnTo>
                    <a:pt x="208694" y="840631"/>
                  </a:lnTo>
                  <a:lnTo>
                    <a:pt x="208497" y="839999"/>
                  </a:lnTo>
                  <a:lnTo>
                    <a:pt x="208232" y="839822"/>
                  </a:lnTo>
                  <a:lnTo>
                    <a:pt x="207926" y="840023"/>
                  </a:lnTo>
                  <a:lnTo>
                    <a:pt x="207677" y="839944"/>
                  </a:lnTo>
                  <a:lnTo>
                    <a:pt x="207479" y="839677"/>
                  </a:lnTo>
                  <a:lnTo>
                    <a:pt x="207405" y="839391"/>
                  </a:lnTo>
                  <a:lnTo>
                    <a:pt x="207430" y="838923"/>
                  </a:lnTo>
                  <a:lnTo>
                    <a:pt x="207407" y="838310"/>
                  </a:lnTo>
                  <a:lnTo>
                    <a:pt x="207571" y="838067"/>
                  </a:lnTo>
                  <a:lnTo>
                    <a:pt x="207832" y="837878"/>
                  </a:lnTo>
                  <a:lnTo>
                    <a:pt x="208116" y="837817"/>
                  </a:lnTo>
                  <a:lnTo>
                    <a:pt x="208431" y="837848"/>
                  </a:lnTo>
                  <a:lnTo>
                    <a:pt x="208728" y="837811"/>
                  </a:lnTo>
                  <a:lnTo>
                    <a:pt x="209005" y="837684"/>
                  </a:lnTo>
                  <a:lnTo>
                    <a:pt x="209267" y="837526"/>
                  </a:lnTo>
                  <a:lnTo>
                    <a:pt x="209727" y="837125"/>
                  </a:lnTo>
                  <a:lnTo>
                    <a:pt x="209888" y="836870"/>
                  </a:lnTo>
                  <a:lnTo>
                    <a:pt x="210065" y="836438"/>
                  </a:lnTo>
                  <a:lnTo>
                    <a:pt x="210116" y="836147"/>
                  </a:lnTo>
                  <a:lnTo>
                    <a:pt x="210074" y="835679"/>
                  </a:lnTo>
                  <a:lnTo>
                    <a:pt x="210110" y="835387"/>
                  </a:lnTo>
                  <a:lnTo>
                    <a:pt x="210303" y="835157"/>
                  </a:lnTo>
                  <a:lnTo>
                    <a:pt x="210541" y="834950"/>
                  </a:lnTo>
                  <a:lnTo>
                    <a:pt x="210817" y="834780"/>
                  </a:lnTo>
                  <a:lnTo>
                    <a:pt x="210991" y="834561"/>
                  </a:lnTo>
                  <a:lnTo>
                    <a:pt x="211035" y="834263"/>
                  </a:lnTo>
                  <a:lnTo>
                    <a:pt x="210917" y="833662"/>
                  </a:lnTo>
                  <a:lnTo>
                    <a:pt x="210614" y="833297"/>
                  </a:lnTo>
                  <a:lnTo>
                    <a:pt x="210511" y="833030"/>
                  </a:lnTo>
                  <a:lnTo>
                    <a:pt x="210525" y="832416"/>
                  </a:lnTo>
                  <a:lnTo>
                    <a:pt x="210296" y="831851"/>
                  </a:lnTo>
                  <a:lnTo>
                    <a:pt x="210230" y="831560"/>
                  </a:lnTo>
                  <a:lnTo>
                    <a:pt x="210224" y="830491"/>
                  </a:lnTo>
                  <a:lnTo>
                    <a:pt x="210371" y="829282"/>
                  </a:lnTo>
                  <a:lnTo>
                    <a:pt x="210510" y="828693"/>
                  </a:lnTo>
                  <a:lnTo>
                    <a:pt x="210836" y="828164"/>
                  </a:lnTo>
                  <a:lnTo>
                    <a:pt x="210852" y="827884"/>
                  </a:lnTo>
                  <a:lnTo>
                    <a:pt x="210693" y="827289"/>
                  </a:lnTo>
                  <a:lnTo>
                    <a:pt x="210719" y="826062"/>
                  </a:lnTo>
                  <a:lnTo>
                    <a:pt x="210647" y="825782"/>
                  </a:lnTo>
                  <a:lnTo>
                    <a:pt x="210272" y="825290"/>
                  </a:lnTo>
                  <a:lnTo>
                    <a:pt x="210163" y="825011"/>
                  </a:lnTo>
                  <a:lnTo>
                    <a:pt x="209910" y="824130"/>
                  </a:lnTo>
                  <a:lnTo>
                    <a:pt x="209728" y="823717"/>
                  </a:lnTo>
                  <a:lnTo>
                    <a:pt x="209338" y="823061"/>
                  </a:lnTo>
                  <a:lnTo>
                    <a:pt x="209057" y="822696"/>
                  </a:lnTo>
                  <a:lnTo>
                    <a:pt x="208819" y="822514"/>
                  </a:lnTo>
                  <a:lnTo>
                    <a:pt x="208121" y="822210"/>
                  </a:lnTo>
                  <a:lnTo>
                    <a:pt x="207489" y="821803"/>
                  </a:lnTo>
                  <a:lnTo>
                    <a:pt x="207027" y="821828"/>
                  </a:lnTo>
                  <a:lnTo>
                    <a:pt x="205861" y="821487"/>
                  </a:lnTo>
                  <a:lnTo>
                    <a:pt x="205417" y="821487"/>
                  </a:lnTo>
                  <a:lnTo>
                    <a:pt x="205238" y="821263"/>
                  </a:lnTo>
                  <a:lnTo>
                    <a:pt x="205057" y="820813"/>
                  </a:lnTo>
                  <a:lnTo>
                    <a:pt x="205016" y="820515"/>
                  </a:lnTo>
                  <a:lnTo>
                    <a:pt x="205042" y="820047"/>
                  </a:lnTo>
                  <a:lnTo>
                    <a:pt x="204930" y="819780"/>
                  </a:lnTo>
                  <a:lnTo>
                    <a:pt x="204718" y="819549"/>
                  </a:lnTo>
                  <a:lnTo>
                    <a:pt x="204358" y="819221"/>
                  </a:lnTo>
                  <a:lnTo>
                    <a:pt x="204286" y="818972"/>
                  </a:lnTo>
                  <a:lnTo>
                    <a:pt x="204386" y="818686"/>
                  </a:lnTo>
                  <a:lnTo>
                    <a:pt x="204629" y="818273"/>
                  </a:lnTo>
                  <a:lnTo>
                    <a:pt x="204951" y="817951"/>
                  </a:lnTo>
                  <a:lnTo>
                    <a:pt x="205235" y="817417"/>
                  </a:lnTo>
                  <a:lnTo>
                    <a:pt x="205436" y="816839"/>
                  </a:lnTo>
                  <a:lnTo>
                    <a:pt x="205689" y="815807"/>
                  </a:lnTo>
                  <a:lnTo>
                    <a:pt x="205842" y="815375"/>
                  </a:lnTo>
                  <a:lnTo>
                    <a:pt x="206287" y="814579"/>
                  </a:lnTo>
                  <a:lnTo>
                    <a:pt x="206847" y="813674"/>
                  </a:lnTo>
                  <a:lnTo>
                    <a:pt x="207223" y="813206"/>
                  </a:lnTo>
                  <a:lnTo>
                    <a:pt x="207598" y="812939"/>
                  </a:lnTo>
                  <a:lnTo>
                    <a:pt x="207950" y="812648"/>
                  </a:lnTo>
                  <a:lnTo>
                    <a:pt x="208348" y="812423"/>
                  </a:lnTo>
                  <a:lnTo>
                    <a:pt x="208790" y="812319"/>
                  </a:lnTo>
                  <a:lnTo>
                    <a:pt x="209419" y="812362"/>
                  </a:lnTo>
                  <a:lnTo>
                    <a:pt x="209645" y="812228"/>
                  </a:lnTo>
                  <a:lnTo>
                    <a:pt x="209930" y="811657"/>
                  </a:lnTo>
                  <a:lnTo>
                    <a:pt x="210197" y="811280"/>
                  </a:lnTo>
                  <a:lnTo>
                    <a:pt x="210431" y="811098"/>
                  </a:lnTo>
                  <a:lnTo>
                    <a:pt x="210844" y="810892"/>
                  </a:lnTo>
                  <a:lnTo>
                    <a:pt x="211428" y="810739"/>
                  </a:lnTo>
                  <a:lnTo>
                    <a:pt x="212648" y="810752"/>
                  </a:lnTo>
                  <a:lnTo>
                    <a:pt x="213698" y="810588"/>
                  </a:lnTo>
                  <a:lnTo>
                    <a:pt x="214458" y="810588"/>
                  </a:lnTo>
                  <a:lnTo>
                    <a:pt x="214748" y="810509"/>
                  </a:lnTo>
                  <a:lnTo>
                    <a:pt x="215032" y="810393"/>
                  </a:lnTo>
                  <a:lnTo>
                    <a:pt x="215717" y="810059"/>
                  </a:lnTo>
                  <a:lnTo>
                    <a:pt x="216868" y="809318"/>
                  </a:lnTo>
                  <a:lnTo>
                    <a:pt x="217541" y="808954"/>
                  </a:lnTo>
                  <a:lnTo>
                    <a:pt x="217893" y="808680"/>
                  </a:lnTo>
                  <a:lnTo>
                    <a:pt x="218332" y="808054"/>
                  </a:lnTo>
                  <a:lnTo>
                    <a:pt x="218532" y="807830"/>
                  </a:lnTo>
                  <a:lnTo>
                    <a:pt x="219357" y="807155"/>
                  </a:lnTo>
                  <a:lnTo>
                    <a:pt x="220044" y="806548"/>
                  </a:lnTo>
                  <a:lnTo>
                    <a:pt x="220198" y="806293"/>
                  </a:lnTo>
                  <a:lnTo>
                    <a:pt x="220504" y="805430"/>
                  </a:lnTo>
                  <a:lnTo>
                    <a:pt x="220926" y="804834"/>
                  </a:lnTo>
                  <a:lnTo>
                    <a:pt x="220800" y="804543"/>
                  </a:lnTo>
                  <a:lnTo>
                    <a:pt x="220750" y="804245"/>
                  </a:lnTo>
                  <a:lnTo>
                    <a:pt x="220781" y="803018"/>
                  </a:lnTo>
                  <a:lnTo>
                    <a:pt x="220702" y="802587"/>
                  </a:lnTo>
                  <a:lnTo>
                    <a:pt x="220353" y="802083"/>
                  </a:lnTo>
                  <a:lnTo>
                    <a:pt x="220325" y="801785"/>
                  </a:lnTo>
                  <a:lnTo>
                    <a:pt x="220361" y="801013"/>
                  </a:lnTo>
                  <a:lnTo>
                    <a:pt x="220348" y="800709"/>
                  </a:lnTo>
                  <a:lnTo>
                    <a:pt x="220246" y="800266"/>
                  </a:lnTo>
                  <a:lnTo>
                    <a:pt x="220106" y="799829"/>
                  </a:lnTo>
                  <a:lnTo>
                    <a:pt x="219851" y="799288"/>
                  </a:lnTo>
                  <a:lnTo>
                    <a:pt x="218875" y="798309"/>
                  </a:lnTo>
                  <a:lnTo>
                    <a:pt x="218782" y="798042"/>
                  </a:lnTo>
                  <a:lnTo>
                    <a:pt x="218745" y="797593"/>
                  </a:lnTo>
                  <a:lnTo>
                    <a:pt x="218457" y="797234"/>
                  </a:lnTo>
                  <a:lnTo>
                    <a:pt x="218026" y="796609"/>
                  </a:lnTo>
                  <a:lnTo>
                    <a:pt x="217654" y="796316"/>
                  </a:lnTo>
                  <a:lnTo>
                    <a:pt x="217520" y="796074"/>
                  </a:lnTo>
                  <a:lnTo>
                    <a:pt x="217539" y="795302"/>
                  </a:lnTo>
                  <a:lnTo>
                    <a:pt x="217532" y="794694"/>
                  </a:lnTo>
                  <a:lnTo>
                    <a:pt x="217498" y="794227"/>
                  </a:lnTo>
                  <a:lnTo>
                    <a:pt x="217579" y="793801"/>
                  </a:lnTo>
                  <a:lnTo>
                    <a:pt x="217874" y="793449"/>
                  </a:lnTo>
                  <a:lnTo>
                    <a:pt x="217876" y="792842"/>
                  </a:lnTo>
                  <a:lnTo>
                    <a:pt x="217989" y="792562"/>
                  </a:lnTo>
                  <a:lnTo>
                    <a:pt x="218302" y="792033"/>
                  </a:lnTo>
                  <a:lnTo>
                    <a:pt x="218777" y="791444"/>
                  </a:lnTo>
                  <a:lnTo>
                    <a:pt x="218807" y="791153"/>
                  </a:lnTo>
                  <a:lnTo>
                    <a:pt x="218763" y="790685"/>
                  </a:lnTo>
                  <a:lnTo>
                    <a:pt x="218745" y="789014"/>
                  </a:lnTo>
                  <a:lnTo>
                    <a:pt x="218766" y="788248"/>
                  </a:lnTo>
                  <a:lnTo>
                    <a:pt x="218724" y="787951"/>
                  </a:lnTo>
                  <a:lnTo>
                    <a:pt x="218551" y="787532"/>
                  </a:lnTo>
                  <a:lnTo>
                    <a:pt x="218305" y="787143"/>
                  </a:lnTo>
                  <a:lnTo>
                    <a:pt x="217482" y="786469"/>
                  </a:lnTo>
                  <a:lnTo>
                    <a:pt x="217360" y="786031"/>
                  </a:lnTo>
                  <a:lnTo>
                    <a:pt x="217150" y="785630"/>
                  </a:lnTo>
                  <a:lnTo>
                    <a:pt x="216366" y="784513"/>
                  </a:lnTo>
                  <a:lnTo>
                    <a:pt x="215932" y="783911"/>
                  </a:lnTo>
                  <a:lnTo>
                    <a:pt x="215913" y="783461"/>
                  </a:lnTo>
                  <a:lnTo>
                    <a:pt x="215228" y="782829"/>
                  </a:lnTo>
                  <a:lnTo>
                    <a:pt x="214960" y="782732"/>
                  </a:lnTo>
                  <a:lnTo>
                    <a:pt x="213898" y="782732"/>
                  </a:lnTo>
                  <a:lnTo>
                    <a:pt x="213401" y="782380"/>
                  </a:lnTo>
                  <a:lnTo>
                    <a:pt x="213104" y="782368"/>
                  </a:lnTo>
                  <a:lnTo>
                    <a:pt x="212487" y="782404"/>
                  </a:lnTo>
                  <a:lnTo>
                    <a:pt x="212192" y="782337"/>
                  </a:lnTo>
                  <a:lnTo>
                    <a:pt x="211905" y="782216"/>
                  </a:lnTo>
                  <a:lnTo>
                    <a:pt x="211537" y="781961"/>
                  </a:lnTo>
                  <a:lnTo>
                    <a:pt x="211384" y="781688"/>
                  </a:lnTo>
                  <a:lnTo>
                    <a:pt x="211346" y="781389"/>
                  </a:lnTo>
                  <a:lnTo>
                    <a:pt x="211351" y="780472"/>
                  </a:lnTo>
                  <a:lnTo>
                    <a:pt x="211415" y="780174"/>
                  </a:lnTo>
                  <a:lnTo>
                    <a:pt x="211634" y="779427"/>
                  </a:lnTo>
                  <a:lnTo>
                    <a:pt x="211626" y="778868"/>
                  </a:lnTo>
                  <a:lnTo>
                    <a:pt x="211331" y="778498"/>
                  </a:lnTo>
                  <a:lnTo>
                    <a:pt x="211296" y="778054"/>
                  </a:lnTo>
                  <a:lnTo>
                    <a:pt x="211338" y="776821"/>
                  </a:lnTo>
                  <a:lnTo>
                    <a:pt x="211193" y="776572"/>
                  </a:lnTo>
                  <a:lnTo>
                    <a:pt x="210644" y="776031"/>
                  </a:lnTo>
                  <a:lnTo>
                    <a:pt x="210363" y="775673"/>
                  </a:lnTo>
                  <a:lnTo>
                    <a:pt x="210134" y="775272"/>
                  </a:lnTo>
                  <a:lnTo>
                    <a:pt x="210035" y="774835"/>
                  </a:lnTo>
                  <a:lnTo>
                    <a:pt x="210053" y="774221"/>
                  </a:lnTo>
                  <a:lnTo>
                    <a:pt x="210029" y="772702"/>
                  </a:lnTo>
                  <a:lnTo>
                    <a:pt x="210077" y="772404"/>
                  </a:lnTo>
                  <a:lnTo>
                    <a:pt x="210335" y="771371"/>
                  </a:lnTo>
                  <a:lnTo>
                    <a:pt x="210304" y="770910"/>
                  </a:lnTo>
                  <a:lnTo>
                    <a:pt x="210407" y="770643"/>
                  </a:lnTo>
                  <a:lnTo>
                    <a:pt x="210720" y="770296"/>
                  </a:lnTo>
                  <a:lnTo>
                    <a:pt x="210974" y="769913"/>
                  </a:lnTo>
                  <a:lnTo>
                    <a:pt x="211071" y="769634"/>
                  </a:lnTo>
                  <a:lnTo>
                    <a:pt x="211068" y="769318"/>
                  </a:lnTo>
                  <a:lnTo>
                    <a:pt x="210979" y="769032"/>
                  </a:lnTo>
                  <a:lnTo>
                    <a:pt x="210760" y="768626"/>
                  </a:lnTo>
                  <a:lnTo>
                    <a:pt x="210633" y="768194"/>
                  </a:lnTo>
                  <a:lnTo>
                    <a:pt x="210663" y="767884"/>
                  </a:lnTo>
                  <a:lnTo>
                    <a:pt x="210551" y="767623"/>
                  </a:lnTo>
                  <a:lnTo>
                    <a:pt x="210234" y="767301"/>
                  </a:lnTo>
                  <a:lnTo>
                    <a:pt x="210248" y="766687"/>
                  </a:lnTo>
                  <a:lnTo>
                    <a:pt x="210138" y="766408"/>
                  </a:lnTo>
                  <a:lnTo>
                    <a:pt x="209913" y="766007"/>
                  </a:lnTo>
                  <a:lnTo>
                    <a:pt x="209831" y="765715"/>
                  </a:lnTo>
                  <a:lnTo>
                    <a:pt x="209863" y="765247"/>
                  </a:lnTo>
                  <a:lnTo>
                    <a:pt x="209764" y="764828"/>
                  </a:lnTo>
                  <a:lnTo>
                    <a:pt x="209366" y="764354"/>
                  </a:lnTo>
                  <a:lnTo>
                    <a:pt x="209058" y="763644"/>
                  </a:lnTo>
                  <a:lnTo>
                    <a:pt x="208895" y="763400"/>
                  </a:lnTo>
                  <a:lnTo>
                    <a:pt x="208647" y="763249"/>
                  </a:lnTo>
                  <a:lnTo>
                    <a:pt x="208069" y="763018"/>
                  </a:lnTo>
                  <a:lnTo>
                    <a:pt x="207803" y="762811"/>
                  </a:lnTo>
                  <a:lnTo>
                    <a:pt x="207691" y="762568"/>
                  </a:lnTo>
                  <a:lnTo>
                    <a:pt x="207786" y="762295"/>
                  </a:lnTo>
                  <a:lnTo>
                    <a:pt x="208145" y="761766"/>
                  </a:lnTo>
                  <a:lnTo>
                    <a:pt x="208598" y="761353"/>
                  </a:lnTo>
                  <a:lnTo>
                    <a:pt x="208980" y="761098"/>
                  </a:lnTo>
                  <a:lnTo>
                    <a:pt x="209275" y="761067"/>
                  </a:lnTo>
                  <a:lnTo>
                    <a:pt x="209892" y="761092"/>
                  </a:lnTo>
                  <a:lnTo>
                    <a:pt x="210142" y="760952"/>
                  </a:lnTo>
                  <a:lnTo>
                    <a:pt x="211053" y="759907"/>
                  </a:lnTo>
                  <a:lnTo>
                    <a:pt x="211287" y="759719"/>
                  </a:lnTo>
                  <a:lnTo>
                    <a:pt x="212034" y="759197"/>
                  </a:lnTo>
                  <a:lnTo>
                    <a:pt x="212887" y="758328"/>
                  </a:lnTo>
                  <a:lnTo>
                    <a:pt x="213537" y="757939"/>
                  </a:lnTo>
                  <a:lnTo>
                    <a:pt x="213966" y="757507"/>
                  </a:lnTo>
                  <a:lnTo>
                    <a:pt x="214687" y="756949"/>
                  </a:lnTo>
                  <a:lnTo>
                    <a:pt x="215101" y="756492"/>
                  </a:lnTo>
                  <a:lnTo>
                    <a:pt x="215285" y="756092"/>
                  </a:lnTo>
                  <a:lnTo>
                    <a:pt x="215259" y="755630"/>
                  </a:lnTo>
                  <a:lnTo>
                    <a:pt x="215481" y="755065"/>
                  </a:lnTo>
                  <a:lnTo>
                    <a:pt x="215519" y="754470"/>
                  </a:lnTo>
                  <a:lnTo>
                    <a:pt x="215873" y="753984"/>
                  </a:lnTo>
                  <a:lnTo>
                    <a:pt x="215842" y="753674"/>
                  </a:lnTo>
                  <a:lnTo>
                    <a:pt x="215913" y="753383"/>
                  </a:lnTo>
                  <a:lnTo>
                    <a:pt x="216122" y="752975"/>
                  </a:lnTo>
                  <a:lnTo>
                    <a:pt x="216453" y="752464"/>
                  </a:lnTo>
                  <a:lnTo>
                    <a:pt x="216839" y="751997"/>
                  </a:lnTo>
                  <a:lnTo>
                    <a:pt x="217196" y="751693"/>
                  </a:lnTo>
                  <a:lnTo>
                    <a:pt x="217257" y="751420"/>
                  </a:lnTo>
                  <a:lnTo>
                    <a:pt x="217215" y="750794"/>
                  </a:lnTo>
                  <a:lnTo>
                    <a:pt x="217227" y="750029"/>
                  </a:lnTo>
                  <a:lnTo>
                    <a:pt x="217131" y="749755"/>
                  </a:lnTo>
                  <a:lnTo>
                    <a:pt x="216708" y="749293"/>
                  </a:lnTo>
                  <a:lnTo>
                    <a:pt x="216324" y="749099"/>
                  </a:lnTo>
                  <a:lnTo>
                    <a:pt x="215881" y="749063"/>
                  </a:lnTo>
                  <a:lnTo>
                    <a:pt x="215666" y="748832"/>
                  </a:lnTo>
                  <a:lnTo>
                    <a:pt x="215408" y="748716"/>
                  </a:lnTo>
                  <a:lnTo>
                    <a:pt x="214945" y="748735"/>
                  </a:lnTo>
                  <a:lnTo>
                    <a:pt x="214456" y="748583"/>
                  </a:lnTo>
                  <a:lnTo>
                    <a:pt x="214084" y="748230"/>
                  </a:lnTo>
                  <a:lnTo>
                    <a:pt x="214168" y="747927"/>
                  </a:lnTo>
                  <a:lnTo>
                    <a:pt x="214358" y="747623"/>
                  </a:lnTo>
                  <a:lnTo>
                    <a:pt x="214585" y="747453"/>
                  </a:lnTo>
                  <a:lnTo>
                    <a:pt x="214882" y="747386"/>
                  </a:lnTo>
                  <a:lnTo>
                    <a:pt x="215365" y="747386"/>
                  </a:lnTo>
                  <a:lnTo>
                    <a:pt x="215823" y="747440"/>
                  </a:lnTo>
                  <a:lnTo>
                    <a:pt x="216376" y="747659"/>
                  </a:lnTo>
                  <a:lnTo>
                    <a:pt x="216578" y="747896"/>
                  </a:lnTo>
                  <a:lnTo>
                    <a:pt x="216825" y="748090"/>
                  </a:lnTo>
                  <a:lnTo>
                    <a:pt x="217095" y="748237"/>
                  </a:lnTo>
                  <a:lnTo>
                    <a:pt x="217375" y="748224"/>
                  </a:lnTo>
                  <a:lnTo>
                    <a:pt x="218104" y="747969"/>
                  </a:lnTo>
                  <a:lnTo>
                    <a:pt x="218724" y="747993"/>
                  </a:lnTo>
                  <a:lnTo>
                    <a:pt x="218970" y="747872"/>
                  </a:lnTo>
                  <a:lnTo>
                    <a:pt x="219270" y="747507"/>
                  </a:lnTo>
                  <a:lnTo>
                    <a:pt x="219960" y="747179"/>
                  </a:lnTo>
                  <a:lnTo>
                    <a:pt x="220208" y="747015"/>
                  </a:lnTo>
                  <a:lnTo>
                    <a:pt x="220594" y="746547"/>
                  </a:lnTo>
                  <a:lnTo>
                    <a:pt x="221054" y="746505"/>
                  </a:lnTo>
                  <a:lnTo>
                    <a:pt x="221320" y="746365"/>
                  </a:lnTo>
                  <a:lnTo>
                    <a:pt x="222196" y="745752"/>
                  </a:lnTo>
                  <a:lnTo>
                    <a:pt x="222507" y="745405"/>
                  </a:lnTo>
                  <a:lnTo>
                    <a:pt x="222780" y="745326"/>
                  </a:lnTo>
                  <a:lnTo>
                    <a:pt x="223257" y="745369"/>
                  </a:lnTo>
                  <a:lnTo>
                    <a:pt x="223494" y="745241"/>
                  </a:lnTo>
                  <a:lnTo>
                    <a:pt x="223741" y="744834"/>
                  </a:lnTo>
                  <a:lnTo>
                    <a:pt x="224210" y="744233"/>
                  </a:lnTo>
                  <a:lnTo>
                    <a:pt x="224840" y="743193"/>
                  </a:lnTo>
                  <a:lnTo>
                    <a:pt x="225050" y="742975"/>
                  </a:lnTo>
                  <a:lnTo>
                    <a:pt x="225403" y="742684"/>
                  </a:lnTo>
                  <a:lnTo>
                    <a:pt x="226218" y="741784"/>
                  </a:lnTo>
                  <a:lnTo>
                    <a:pt x="226443" y="741383"/>
                  </a:lnTo>
                  <a:lnTo>
                    <a:pt x="226619" y="740812"/>
                  </a:lnTo>
                  <a:lnTo>
                    <a:pt x="226587" y="740502"/>
                  </a:lnTo>
                  <a:lnTo>
                    <a:pt x="226650" y="740211"/>
                  </a:lnTo>
                  <a:lnTo>
                    <a:pt x="227238" y="738965"/>
                  </a:lnTo>
                  <a:lnTo>
                    <a:pt x="227327" y="738680"/>
                  </a:lnTo>
                  <a:lnTo>
                    <a:pt x="227308" y="738224"/>
                  </a:lnTo>
                  <a:lnTo>
                    <a:pt x="227501" y="737179"/>
                  </a:lnTo>
                  <a:lnTo>
                    <a:pt x="227475" y="736116"/>
                  </a:lnTo>
                  <a:lnTo>
                    <a:pt x="227564" y="735824"/>
                  </a:lnTo>
                  <a:lnTo>
                    <a:pt x="227801" y="735265"/>
                  </a:lnTo>
                  <a:lnTo>
                    <a:pt x="227873" y="734974"/>
                  </a:lnTo>
                  <a:lnTo>
                    <a:pt x="227764" y="733759"/>
                  </a:lnTo>
                  <a:lnTo>
                    <a:pt x="227830" y="732696"/>
                  </a:lnTo>
                  <a:lnTo>
                    <a:pt x="227761" y="732367"/>
                  </a:lnTo>
                  <a:lnTo>
                    <a:pt x="227484" y="731827"/>
                  </a:lnTo>
                  <a:lnTo>
                    <a:pt x="227441" y="731377"/>
                  </a:lnTo>
                  <a:lnTo>
                    <a:pt x="227454" y="730302"/>
                  </a:lnTo>
                  <a:lnTo>
                    <a:pt x="227530" y="729864"/>
                  </a:lnTo>
                  <a:lnTo>
                    <a:pt x="227775" y="729463"/>
                  </a:lnTo>
                  <a:lnTo>
                    <a:pt x="227850" y="729178"/>
                  </a:lnTo>
                  <a:lnTo>
                    <a:pt x="227853" y="728103"/>
                  </a:lnTo>
                  <a:lnTo>
                    <a:pt x="227928" y="727671"/>
                  </a:lnTo>
                  <a:lnTo>
                    <a:pt x="228125" y="727428"/>
                  </a:lnTo>
                  <a:lnTo>
                    <a:pt x="228360" y="727228"/>
                  </a:lnTo>
                  <a:lnTo>
                    <a:pt x="228984" y="726790"/>
                  </a:lnTo>
                  <a:lnTo>
                    <a:pt x="229304" y="726469"/>
                  </a:lnTo>
                  <a:lnTo>
                    <a:pt x="230263" y="725095"/>
                  </a:lnTo>
                  <a:lnTo>
                    <a:pt x="230320" y="724803"/>
                  </a:lnTo>
                  <a:lnTo>
                    <a:pt x="230289" y="724342"/>
                  </a:lnTo>
                  <a:lnTo>
                    <a:pt x="230308" y="723729"/>
                  </a:lnTo>
                  <a:lnTo>
                    <a:pt x="230215" y="723455"/>
                  </a:lnTo>
                  <a:lnTo>
                    <a:pt x="229871" y="722951"/>
                  </a:lnTo>
                  <a:lnTo>
                    <a:pt x="229793" y="722361"/>
                  </a:lnTo>
                  <a:lnTo>
                    <a:pt x="229441" y="722064"/>
                  </a:lnTo>
                  <a:lnTo>
                    <a:pt x="228970" y="720952"/>
                  </a:lnTo>
                  <a:lnTo>
                    <a:pt x="228720" y="720757"/>
                  </a:lnTo>
                  <a:lnTo>
                    <a:pt x="228632" y="720490"/>
                  </a:lnTo>
                  <a:lnTo>
                    <a:pt x="228656" y="719870"/>
                  </a:lnTo>
                  <a:lnTo>
                    <a:pt x="228628" y="719555"/>
                  </a:lnTo>
                  <a:lnTo>
                    <a:pt x="228713" y="719281"/>
                  </a:lnTo>
                  <a:lnTo>
                    <a:pt x="229010" y="718922"/>
                  </a:lnTo>
                  <a:lnTo>
                    <a:pt x="229389" y="718261"/>
                  </a:lnTo>
                  <a:lnTo>
                    <a:pt x="229618" y="718072"/>
                  </a:lnTo>
                  <a:lnTo>
                    <a:pt x="230042" y="717866"/>
                  </a:lnTo>
                  <a:lnTo>
                    <a:pt x="230351" y="717574"/>
                  </a:lnTo>
                  <a:lnTo>
                    <a:pt x="230394" y="717252"/>
                  </a:lnTo>
                  <a:lnTo>
                    <a:pt x="230564" y="717015"/>
                  </a:lnTo>
                  <a:lnTo>
                    <a:pt x="230819" y="716839"/>
                  </a:lnTo>
                  <a:lnTo>
                    <a:pt x="231093" y="716699"/>
                  </a:lnTo>
                  <a:lnTo>
                    <a:pt x="231402" y="716650"/>
                  </a:lnTo>
                  <a:lnTo>
                    <a:pt x="231653" y="716511"/>
                  </a:lnTo>
                  <a:lnTo>
                    <a:pt x="232034" y="716025"/>
                  </a:lnTo>
                  <a:lnTo>
                    <a:pt x="232545" y="715697"/>
                  </a:lnTo>
                  <a:lnTo>
                    <a:pt x="232778" y="715502"/>
                  </a:lnTo>
                  <a:lnTo>
                    <a:pt x="233121" y="714992"/>
                  </a:lnTo>
                  <a:lnTo>
                    <a:pt x="233447" y="714706"/>
                  </a:lnTo>
                  <a:lnTo>
                    <a:pt x="233868" y="714555"/>
                  </a:lnTo>
                  <a:lnTo>
                    <a:pt x="234273" y="713904"/>
                  </a:lnTo>
                  <a:lnTo>
                    <a:pt x="234664" y="713431"/>
                  </a:lnTo>
                  <a:lnTo>
                    <a:pt x="234883" y="713042"/>
                  </a:lnTo>
                  <a:lnTo>
                    <a:pt x="234965" y="712592"/>
                  </a:lnTo>
                  <a:lnTo>
                    <a:pt x="235679" y="711068"/>
                  </a:lnTo>
                  <a:lnTo>
                    <a:pt x="235781" y="710775"/>
                  </a:lnTo>
                  <a:lnTo>
                    <a:pt x="235814" y="710490"/>
                  </a:lnTo>
                  <a:lnTo>
                    <a:pt x="235770" y="710192"/>
                  </a:lnTo>
                  <a:lnTo>
                    <a:pt x="235534" y="709457"/>
                  </a:lnTo>
                  <a:lnTo>
                    <a:pt x="235479" y="709160"/>
                  </a:lnTo>
                  <a:lnTo>
                    <a:pt x="235503" y="708090"/>
                  </a:lnTo>
                  <a:lnTo>
                    <a:pt x="235486" y="707787"/>
                  </a:lnTo>
                  <a:lnTo>
                    <a:pt x="235406" y="707501"/>
                  </a:lnTo>
                  <a:lnTo>
                    <a:pt x="235162" y="706936"/>
                  </a:lnTo>
                  <a:lnTo>
                    <a:pt x="235067" y="706651"/>
                  </a:lnTo>
                  <a:lnTo>
                    <a:pt x="235035" y="706195"/>
                  </a:lnTo>
                  <a:lnTo>
                    <a:pt x="234970" y="705897"/>
                  </a:lnTo>
                  <a:lnTo>
                    <a:pt x="234490" y="704949"/>
                  </a:lnTo>
                  <a:lnTo>
                    <a:pt x="234136" y="704111"/>
                  </a:lnTo>
                  <a:lnTo>
                    <a:pt x="233986" y="703844"/>
                  </a:lnTo>
                  <a:lnTo>
                    <a:pt x="233474" y="703091"/>
                  </a:lnTo>
                  <a:lnTo>
                    <a:pt x="233187" y="702385"/>
                  </a:lnTo>
                  <a:lnTo>
                    <a:pt x="233051" y="702118"/>
                  </a:lnTo>
                  <a:lnTo>
                    <a:pt x="232624" y="701687"/>
                  </a:lnTo>
                  <a:lnTo>
                    <a:pt x="232334" y="701152"/>
                  </a:lnTo>
                  <a:lnTo>
                    <a:pt x="232157" y="700903"/>
                  </a:lnTo>
                  <a:lnTo>
                    <a:pt x="230666" y="699178"/>
                  </a:lnTo>
                  <a:lnTo>
                    <a:pt x="230294" y="698916"/>
                  </a:lnTo>
                  <a:lnTo>
                    <a:pt x="229722" y="698722"/>
                  </a:lnTo>
                  <a:lnTo>
                    <a:pt x="229128" y="698704"/>
                  </a:lnTo>
                  <a:lnTo>
                    <a:pt x="228811" y="698364"/>
                  </a:lnTo>
                  <a:lnTo>
                    <a:pt x="228377" y="697829"/>
                  </a:lnTo>
                  <a:lnTo>
                    <a:pt x="228117" y="697264"/>
                  </a:lnTo>
                  <a:lnTo>
                    <a:pt x="227800" y="696972"/>
                  </a:lnTo>
                  <a:lnTo>
                    <a:pt x="227095" y="696663"/>
                  </a:lnTo>
                  <a:lnTo>
                    <a:pt x="226880" y="696438"/>
                  </a:lnTo>
                  <a:lnTo>
                    <a:pt x="226617" y="696322"/>
                  </a:lnTo>
                  <a:lnTo>
                    <a:pt x="226294" y="696346"/>
                  </a:lnTo>
                  <a:lnTo>
                    <a:pt x="226054" y="696213"/>
                  </a:lnTo>
                  <a:lnTo>
                    <a:pt x="225308" y="695040"/>
                  </a:lnTo>
                  <a:lnTo>
                    <a:pt x="225223" y="694761"/>
                  </a:lnTo>
                  <a:lnTo>
                    <a:pt x="225171" y="694148"/>
                  </a:lnTo>
                  <a:lnTo>
                    <a:pt x="225053" y="693874"/>
                  </a:lnTo>
                  <a:lnTo>
                    <a:pt x="224649" y="693224"/>
                  </a:lnTo>
                  <a:lnTo>
                    <a:pt x="223843" y="692125"/>
                  </a:lnTo>
                  <a:lnTo>
                    <a:pt x="223757" y="691669"/>
                  </a:lnTo>
                  <a:lnTo>
                    <a:pt x="223578" y="691438"/>
                  </a:lnTo>
                  <a:lnTo>
                    <a:pt x="223091" y="691061"/>
                  </a:lnTo>
                  <a:lnTo>
                    <a:pt x="222117" y="690101"/>
                  </a:lnTo>
                  <a:lnTo>
                    <a:pt x="221426" y="689506"/>
                  </a:lnTo>
                  <a:lnTo>
                    <a:pt x="220998" y="689074"/>
                  </a:lnTo>
                  <a:lnTo>
                    <a:pt x="220760" y="688886"/>
                  </a:lnTo>
                  <a:lnTo>
                    <a:pt x="220110" y="688491"/>
                  </a:lnTo>
                  <a:lnTo>
                    <a:pt x="219759" y="688200"/>
                  </a:lnTo>
                  <a:lnTo>
                    <a:pt x="219565" y="687962"/>
                  </a:lnTo>
                  <a:lnTo>
                    <a:pt x="219331" y="687568"/>
                  </a:lnTo>
                  <a:lnTo>
                    <a:pt x="219205" y="687294"/>
                  </a:lnTo>
                  <a:lnTo>
                    <a:pt x="219131" y="687003"/>
                  </a:lnTo>
                  <a:lnTo>
                    <a:pt x="219147" y="686541"/>
                  </a:lnTo>
                  <a:lnTo>
                    <a:pt x="219151" y="685940"/>
                  </a:lnTo>
                  <a:lnTo>
                    <a:pt x="219293" y="685502"/>
                  </a:lnTo>
                  <a:lnTo>
                    <a:pt x="219550" y="684949"/>
                  </a:lnTo>
                  <a:lnTo>
                    <a:pt x="219923" y="684463"/>
                  </a:lnTo>
                  <a:lnTo>
                    <a:pt x="219990" y="684178"/>
                  </a:lnTo>
                  <a:lnTo>
                    <a:pt x="219950" y="683862"/>
                  </a:lnTo>
                  <a:lnTo>
                    <a:pt x="220020" y="683582"/>
                  </a:lnTo>
                  <a:lnTo>
                    <a:pt x="220320" y="683230"/>
                  </a:lnTo>
                  <a:lnTo>
                    <a:pt x="220691" y="682568"/>
                  </a:lnTo>
                  <a:lnTo>
                    <a:pt x="221399" y="681772"/>
                  </a:lnTo>
                  <a:lnTo>
                    <a:pt x="221827" y="680970"/>
                  </a:lnTo>
                  <a:lnTo>
                    <a:pt x="222618" y="680259"/>
                  </a:lnTo>
                  <a:lnTo>
                    <a:pt x="222925" y="679907"/>
                  </a:lnTo>
                  <a:lnTo>
                    <a:pt x="223142" y="679524"/>
                  </a:lnTo>
                  <a:lnTo>
                    <a:pt x="223134" y="678910"/>
                  </a:lnTo>
                  <a:lnTo>
                    <a:pt x="223373" y="677719"/>
                  </a:lnTo>
                  <a:lnTo>
                    <a:pt x="223377" y="677410"/>
                  </a:lnTo>
                  <a:lnTo>
                    <a:pt x="223339" y="676948"/>
                  </a:lnTo>
                  <a:lnTo>
                    <a:pt x="223439" y="676535"/>
                  </a:lnTo>
                  <a:lnTo>
                    <a:pt x="223687" y="676322"/>
                  </a:lnTo>
                  <a:lnTo>
                    <a:pt x="223767" y="676049"/>
                  </a:lnTo>
                  <a:lnTo>
                    <a:pt x="223722" y="675581"/>
                  </a:lnTo>
                  <a:lnTo>
                    <a:pt x="223801" y="675302"/>
                  </a:lnTo>
                  <a:lnTo>
                    <a:pt x="224054" y="674937"/>
                  </a:lnTo>
                  <a:lnTo>
                    <a:pt x="224058" y="674336"/>
                  </a:lnTo>
                  <a:lnTo>
                    <a:pt x="224377" y="674026"/>
                  </a:lnTo>
                  <a:lnTo>
                    <a:pt x="224889" y="673661"/>
                  </a:lnTo>
                  <a:lnTo>
                    <a:pt x="225278" y="673291"/>
                  </a:lnTo>
                  <a:lnTo>
                    <a:pt x="224879" y="672805"/>
                  </a:lnTo>
                  <a:lnTo>
                    <a:pt x="224763" y="672051"/>
                  </a:lnTo>
                  <a:lnTo>
                    <a:pt x="224569" y="671826"/>
                  </a:lnTo>
                  <a:lnTo>
                    <a:pt x="223612" y="671043"/>
                  </a:lnTo>
                  <a:lnTo>
                    <a:pt x="223534" y="670776"/>
                  </a:lnTo>
                  <a:lnTo>
                    <a:pt x="223567" y="670453"/>
                  </a:lnTo>
                  <a:lnTo>
                    <a:pt x="223555" y="669238"/>
                  </a:lnTo>
                  <a:lnTo>
                    <a:pt x="223570" y="668643"/>
                  </a:lnTo>
                  <a:lnTo>
                    <a:pt x="223968" y="668406"/>
                  </a:lnTo>
                  <a:lnTo>
                    <a:pt x="224393" y="667774"/>
                  </a:lnTo>
                  <a:lnTo>
                    <a:pt x="224830" y="667373"/>
                  </a:lnTo>
                  <a:lnTo>
                    <a:pt x="224927" y="666790"/>
                  </a:lnTo>
                  <a:lnTo>
                    <a:pt x="225187" y="666601"/>
                  </a:lnTo>
                  <a:lnTo>
                    <a:pt x="225254" y="666334"/>
                  </a:lnTo>
                  <a:lnTo>
                    <a:pt x="225217" y="665709"/>
                  </a:lnTo>
                  <a:lnTo>
                    <a:pt x="225322" y="664804"/>
                  </a:lnTo>
                  <a:lnTo>
                    <a:pt x="225233" y="664408"/>
                  </a:lnTo>
                  <a:lnTo>
                    <a:pt x="225256" y="663181"/>
                  </a:lnTo>
                  <a:lnTo>
                    <a:pt x="225155" y="662920"/>
                  </a:lnTo>
                  <a:lnTo>
                    <a:pt x="224799" y="662610"/>
                  </a:lnTo>
                  <a:lnTo>
                    <a:pt x="223314" y="660879"/>
                  </a:lnTo>
                  <a:lnTo>
                    <a:pt x="223086" y="660684"/>
                  </a:lnTo>
                  <a:lnTo>
                    <a:pt x="222561" y="660368"/>
                  </a:lnTo>
                  <a:lnTo>
                    <a:pt x="222329" y="660174"/>
                  </a:lnTo>
                  <a:lnTo>
                    <a:pt x="222001" y="659840"/>
                  </a:lnTo>
                  <a:lnTo>
                    <a:pt x="221704" y="659330"/>
                  </a:lnTo>
                  <a:lnTo>
                    <a:pt x="221717" y="659013"/>
                  </a:lnTo>
                  <a:lnTo>
                    <a:pt x="221835" y="658746"/>
                  </a:lnTo>
                  <a:lnTo>
                    <a:pt x="222120" y="658376"/>
                  </a:lnTo>
                  <a:lnTo>
                    <a:pt x="222207" y="658090"/>
                  </a:lnTo>
                  <a:lnTo>
                    <a:pt x="222253" y="657629"/>
                  </a:lnTo>
                  <a:lnTo>
                    <a:pt x="222222" y="657331"/>
                  </a:lnTo>
                  <a:lnTo>
                    <a:pt x="221882" y="656480"/>
                  </a:lnTo>
                  <a:lnTo>
                    <a:pt x="221736" y="656049"/>
                  </a:lnTo>
                  <a:lnTo>
                    <a:pt x="221650" y="655569"/>
                  </a:lnTo>
                  <a:lnTo>
                    <a:pt x="221702" y="655290"/>
                  </a:lnTo>
                  <a:lnTo>
                    <a:pt x="221934" y="655156"/>
                  </a:lnTo>
                  <a:lnTo>
                    <a:pt x="222414" y="655040"/>
                  </a:lnTo>
                  <a:lnTo>
                    <a:pt x="223111" y="654761"/>
                  </a:lnTo>
                  <a:lnTo>
                    <a:pt x="223720" y="654761"/>
                  </a:lnTo>
                  <a:lnTo>
                    <a:pt x="224139" y="654578"/>
                  </a:lnTo>
                  <a:lnTo>
                    <a:pt x="224394" y="654402"/>
                  </a:lnTo>
                  <a:lnTo>
                    <a:pt x="224708" y="654068"/>
                  </a:lnTo>
                  <a:lnTo>
                    <a:pt x="224871" y="653649"/>
                  </a:lnTo>
                  <a:lnTo>
                    <a:pt x="224821" y="653029"/>
                  </a:lnTo>
                  <a:lnTo>
                    <a:pt x="224910" y="652750"/>
                  </a:lnTo>
                  <a:lnTo>
                    <a:pt x="225143" y="652349"/>
                  </a:lnTo>
                  <a:lnTo>
                    <a:pt x="225664" y="651802"/>
                  </a:lnTo>
                  <a:lnTo>
                    <a:pt x="226235" y="651565"/>
                  </a:lnTo>
                  <a:lnTo>
                    <a:pt x="226492" y="651383"/>
                  </a:lnTo>
                  <a:lnTo>
                    <a:pt x="226597" y="651122"/>
                  </a:lnTo>
                  <a:lnTo>
                    <a:pt x="226537" y="650046"/>
                  </a:lnTo>
                  <a:lnTo>
                    <a:pt x="226539" y="649591"/>
                  </a:lnTo>
                  <a:lnTo>
                    <a:pt x="226591" y="649293"/>
                  </a:lnTo>
                  <a:lnTo>
                    <a:pt x="226767" y="648710"/>
                  </a:lnTo>
                  <a:lnTo>
                    <a:pt x="226778" y="648406"/>
                  </a:lnTo>
                  <a:lnTo>
                    <a:pt x="226737" y="647640"/>
                  </a:lnTo>
                  <a:lnTo>
                    <a:pt x="226761" y="647343"/>
                  </a:lnTo>
                  <a:lnTo>
                    <a:pt x="226930" y="646760"/>
                  </a:lnTo>
                  <a:lnTo>
                    <a:pt x="227155" y="646194"/>
                  </a:lnTo>
                  <a:lnTo>
                    <a:pt x="227419" y="645636"/>
                  </a:lnTo>
                  <a:lnTo>
                    <a:pt x="227508" y="645350"/>
                  </a:lnTo>
                  <a:lnTo>
                    <a:pt x="227531" y="645052"/>
                  </a:lnTo>
                  <a:lnTo>
                    <a:pt x="227515" y="644287"/>
                  </a:lnTo>
                  <a:lnTo>
                    <a:pt x="227631" y="643849"/>
                  </a:lnTo>
                  <a:lnTo>
                    <a:pt x="227851" y="643443"/>
                  </a:lnTo>
                  <a:lnTo>
                    <a:pt x="228051" y="643224"/>
                  </a:lnTo>
                  <a:lnTo>
                    <a:pt x="228448" y="642981"/>
                  </a:lnTo>
                  <a:lnTo>
                    <a:pt x="229136" y="642652"/>
                  </a:lnTo>
                  <a:lnTo>
                    <a:pt x="229499" y="642385"/>
                  </a:lnTo>
                  <a:lnTo>
                    <a:pt x="229777" y="642021"/>
                  </a:lnTo>
                  <a:lnTo>
                    <a:pt x="230144" y="641377"/>
                  </a:lnTo>
                  <a:lnTo>
                    <a:pt x="230465" y="641334"/>
                  </a:lnTo>
                  <a:lnTo>
                    <a:pt x="230693" y="641170"/>
                  </a:lnTo>
                  <a:lnTo>
                    <a:pt x="230995" y="640630"/>
                  </a:lnTo>
                  <a:lnTo>
                    <a:pt x="231295" y="640277"/>
                  </a:lnTo>
                  <a:lnTo>
                    <a:pt x="231367" y="639998"/>
                  </a:lnTo>
                  <a:lnTo>
                    <a:pt x="231328" y="639682"/>
                  </a:lnTo>
                  <a:lnTo>
                    <a:pt x="231394" y="639396"/>
                  </a:lnTo>
                  <a:lnTo>
                    <a:pt x="231731" y="638892"/>
                  </a:lnTo>
                  <a:lnTo>
                    <a:pt x="231707" y="638278"/>
                  </a:lnTo>
                  <a:lnTo>
                    <a:pt x="231794" y="637993"/>
                  </a:lnTo>
                  <a:lnTo>
                    <a:pt x="232166" y="637155"/>
                  </a:lnTo>
                  <a:lnTo>
                    <a:pt x="232246" y="636863"/>
                  </a:lnTo>
                  <a:lnTo>
                    <a:pt x="232299" y="636407"/>
                  </a:lnTo>
                  <a:lnTo>
                    <a:pt x="232317" y="635951"/>
                  </a:lnTo>
                  <a:lnTo>
                    <a:pt x="232295" y="634585"/>
                  </a:lnTo>
                  <a:lnTo>
                    <a:pt x="232228" y="633218"/>
                  </a:lnTo>
                  <a:lnTo>
                    <a:pt x="232246" y="632920"/>
                  </a:lnTo>
                  <a:lnTo>
                    <a:pt x="232426" y="631869"/>
                  </a:lnTo>
                  <a:lnTo>
                    <a:pt x="232415" y="631413"/>
                  </a:lnTo>
                  <a:lnTo>
                    <a:pt x="232422" y="630799"/>
                  </a:lnTo>
                  <a:lnTo>
                    <a:pt x="232258" y="630563"/>
                  </a:lnTo>
                  <a:lnTo>
                    <a:pt x="230838" y="629402"/>
                  </a:lnTo>
                  <a:lnTo>
                    <a:pt x="230340" y="629056"/>
                  </a:lnTo>
                  <a:lnTo>
                    <a:pt x="229665" y="628703"/>
                  </a:lnTo>
                  <a:lnTo>
                    <a:pt x="229313" y="628412"/>
                  </a:lnTo>
                  <a:lnTo>
                    <a:pt x="229129" y="628175"/>
                  </a:lnTo>
                  <a:lnTo>
                    <a:pt x="228776" y="627501"/>
                  </a:lnTo>
                  <a:lnTo>
                    <a:pt x="228353" y="626869"/>
                  </a:lnTo>
                  <a:lnTo>
                    <a:pt x="228043" y="626346"/>
                  </a:lnTo>
                  <a:lnTo>
                    <a:pt x="227905" y="626073"/>
                  </a:lnTo>
                  <a:lnTo>
                    <a:pt x="227567" y="625228"/>
                  </a:lnTo>
                  <a:lnTo>
                    <a:pt x="227367" y="625004"/>
                  </a:lnTo>
                  <a:lnTo>
                    <a:pt x="226564" y="624287"/>
                  </a:lnTo>
                  <a:lnTo>
                    <a:pt x="226372" y="624050"/>
                  </a:lnTo>
                  <a:lnTo>
                    <a:pt x="226315" y="623770"/>
                  </a:lnTo>
                  <a:lnTo>
                    <a:pt x="226368" y="622683"/>
                  </a:lnTo>
                  <a:lnTo>
                    <a:pt x="226239" y="622276"/>
                  </a:lnTo>
                  <a:lnTo>
                    <a:pt x="225931" y="621930"/>
                  </a:lnTo>
                  <a:lnTo>
                    <a:pt x="225863" y="621322"/>
                  </a:lnTo>
                  <a:lnTo>
                    <a:pt x="225466" y="620495"/>
                  </a:lnTo>
                  <a:lnTo>
                    <a:pt x="225379" y="620210"/>
                  </a:lnTo>
                  <a:lnTo>
                    <a:pt x="225367" y="619912"/>
                  </a:lnTo>
                  <a:lnTo>
                    <a:pt x="225472" y="618837"/>
                  </a:lnTo>
                  <a:lnTo>
                    <a:pt x="225459" y="618533"/>
                  </a:lnTo>
                  <a:lnTo>
                    <a:pt x="225338" y="618272"/>
                  </a:lnTo>
                  <a:lnTo>
                    <a:pt x="225014" y="617926"/>
                  </a:lnTo>
                  <a:lnTo>
                    <a:pt x="224740" y="617495"/>
                  </a:lnTo>
                  <a:lnTo>
                    <a:pt x="224954" y="617239"/>
                  </a:lnTo>
                  <a:lnTo>
                    <a:pt x="225053" y="616954"/>
                  </a:lnTo>
                  <a:lnTo>
                    <a:pt x="225002" y="616170"/>
                  </a:lnTo>
                  <a:lnTo>
                    <a:pt x="225188" y="615988"/>
                  </a:lnTo>
                  <a:lnTo>
                    <a:pt x="225798" y="615763"/>
                  </a:lnTo>
                  <a:lnTo>
                    <a:pt x="225888" y="615514"/>
                  </a:lnTo>
                  <a:lnTo>
                    <a:pt x="225820" y="614414"/>
                  </a:lnTo>
                  <a:lnTo>
                    <a:pt x="225993" y="614001"/>
                  </a:lnTo>
                  <a:lnTo>
                    <a:pt x="226291" y="613461"/>
                  </a:lnTo>
                  <a:lnTo>
                    <a:pt x="226629" y="612956"/>
                  </a:lnTo>
                  <a:lnTo>
                    <a:pt x="226930" y="612610"/>
                  </a:lnTo>
                  <a:lnTo>
                    <a:pt x="227153" y="612410"/>
                  </a:lnTo>
                  <a:lnTo>
                    <a:pt x="227777" y="611972"/>
                  </a:lnTo>
                  <a:lnTo>
                    <a:pt x="228008" y="611778"/>
                  </a:lnTo>
                  <a:lnTo>
                    <a:pt x="228216" y="611553"/>
                  </a:lnTo>
                  <a:lnTo>
                    <a:pt x="228386" y="611304"/>
                  </a:lnTo>
                  <a:lnTo>
                    <a:pt x="228683" y="610769"/>
                  </a:lnTo>
                  <a:lnTo>
                    <a:pt x="229130" y="610155"/>
                  </a:lnTo>
                  <a:lnTo>
                    <a:pt x="229173" y="609858"/>
                  </a:lnTo>
                  <a:lnTo>
                    <a:pt x="229167" y="609536"/>
                  </a:lnTo>
                  <a:lnTo>
                    <a:pt x="229068" y="609105"/>
                  </a:lnTo>
                  <a:lnTo>
                    <a:pt x="228694" y="608831"/>
                  </a:lnTo>
                  <a:lnTo>
                    <a:pt x="228509" y="608570"/>
                  </a:lnTo>
                  <a:lnTo>
                    <a:pt x="228290" y="608156"/>
                  </a:lnTo>
                  <a:lnTo>
                    <a:pt x="228271" y="607884"/>
                  </a:lnTo>
                  <a:lnTo>
                    <a:pt x="228373" y="607598"/>
                  </a:lnTo>
                  <a:lnTo>
                    <a:pt x="228737" y="607075"/>
                  </a:lnTo>
                  <a:lnTo>
                    <a:pt x="229212" y="606632"/>
                  </a:lnTo>
                  <a:lnTo>
                    <a:pt x="228907" y="606431"/>
                  </a:lnTo>
                  <a:lnTo>
                    <a:pt x="228856" y="606194"/>
                  </a:lnTo>
                  <a:lnTo>
                    <a:pt x="229094" y="605781"/>
                  </a:lnTo>
                  <a:lnTo>
                    <a:pt x="229052" y="605156"/>
                  </a:lnTo>
                  <a:lnTo>
                    <a:pt x="229128" y="604888"/>
                  </a:lnTo>
                  <a:lnTo>
                    <a:pt x="229477" y="604566"/>
                  </a:lnTo>
                  <a:lnTo>
                    <a:pt x="229593" y="604299"/>
                  </a:lnTo>
                  <a:lnTo>
                    <a:pt x="229678" y="603533"/>
                  </a:lnTo>
                  <a:lnTo>
                    <a:pt x="229675" y="602926"/>
                  </a:lnTo>
                  <a:lnTo>
                    <a:pt x="229676" y="602476"/>
                  </a:lnTo>
                  <a:lnTo>
                    <a:pt x="229614" y="601868"/>
                  </a:lnTo>
                  <a:lnTo>
                    <a:pt x="229563" y="601571"/>
                  </a:lnTo>
                  <a:lnTo>
                    <a:pt x="229478" y="601280"/>
                  </a:lnTo>
                  <a:lnTo>
                    <a:pt x="229345" y="601012"/>
                  </a:lnTo>
                  <a:lnTo>
                    <a:pt x="229097" y="600623"/>
                  </a:lnTo>
                  <a:lnTo>
                    <a:pt x="228769" y="600277"/>
                  </a:lnTo>
                  <a:lnTo>
                    <a:pt x="228751" y="600022"/>
                  </a:lnTo>
                  <a:lnTo>
                    <a:pt x="228953" y="599596"/>
                  </a:lnTo>
                  <a:lnTo>
                    <a:pt x="228926" y="597920"/>
                  </a:lnTo>
                  <a:lnTo>
                    <a:pt x="228902" y="597306"/>
                  </a:lnTo>
                  <a:lnTo>
                    <a:pt x="229154" y="596936"/>
                  </a:lnTo>
                  <a:lnTo>
                    <a:pt x="229372" y="596705"/>
                  </a:lnTo>
                  <a:lnTo>
                    <a:pt x="229612" y="596504"/>
                  </a:lnTo>
                  <a:lnTo>
                    <a:pt x="229870" y="596376"/>
                  </a:lnTo>
                  <a:lnTo>
                    <a:pt x="230496" y="596388"/>
                  </a:lnTo>
                  <a:lnTo>
                    <a:pt x="230747" y="596249"/>
                  </a:lnTo>
                  <a:lnTo>
                    <a:pt x="230957" y="596012"/>
                  </a:lnTo>
                  <a:lnTo>
                    <a:pt x="231325" y="595714"/>
                  </a:lnTo>
                  <a:lnTo>
                    <a:pt x="231394" y="595441"/>
                  </a:lnTo>
                  <a:lnTo>
                    <a:pt x="231344" y="594973"/>
                  </a:lnTo>
                  <a:lnTo>
                    <a:pt x="231371" y="594675"/>
                  </a:lnTo>
                  <a:lnTo>
                    <a:pt x="231541" y="594433"/>
                  </a:lnTo>
                  <a:lnTo>
                    <a:pt x="232635" y="593363"/>
                  </a:lnTo>
                  <a:lnTo>
                    <a:pt x="233177" y="592616"/>
                  </a:lnTo>
                  <a:lnTo>
                    <a:pt x="233312" y="592354"/>
                  </a:lnTo>
                  <a:lnTo>
                    <a:pt x="233342" y="591765"/>
                  </a:lnTo>
                  <a:lnTo>
                    <a:pt x="233571" y="591558"/>
                  </a:lnTo>
                  <a:lnTo>
                    <a:pt x="234431" y="590921"/>
                  </a:lnTo>
                  <a:lnTo>
                    <a:pt x="234961" y="590374"/>
                  </a:lnTo>
                  <a:lnTo>
                    <a:pt x="235392" y="589955"/>
                  </a:lnTo>
                  <a:lnTo>
                    <a:pt x="235670" y="588928"/>
                  </a:lnTo>
                  <a:lnTo>
                    <a:pt x="235622" y="587835"/>
                  </a:lnTo>
                  <a:lnTo>
                    <a:pt x="235660" y="587543"/>
                  </a:lnTo>
                  <a:lnTo>
                    <a:pt x="235846" y="587349"/>
                  </a:lnTo>
                  <a:lnTo>
                    <a:pt x="236420" y="587075"/>
                  </a:lnTo>
                  <a:lnTo>
                    <a:pt x="236673" y="586887"/>
                  </a:lnTo>
                  <a:lnTo>
                    <a:pt x="236880" y="586662"/>
                  </a:lnTo>
                  <a:lnTo>
                    <a:pt x="236943" y="586382"/>
                  </a:lnTo>
                  <a:lnTo>
                    <a:pt x="236904" y="585915"/>
                  </a:lnTo>
                  <a:lnTo>
                    <a:pt x="236882" y="584548"/>
                  </a:lnTo>
                  <a:lnTo>
                    <a:pt x="236734" y="584117"/>
                  </a:lnTo>
                  <a:lnTo>
                    <a:pt x="236691" y="583211"/>
                  </a:lnTo>
                  <a:lnTo>
                    <a:pt x="236497" y="582792"/>
                  </a:lnTo>
                  <a:lnTo>
                    <a:pt x="236426" y="582506"/>
                  </a:lnTo>
                  <a:lnTo>
                    <a:pt x="236432" y="581437"/>
                  </a:lnTo>
                  <a:lnTo>
                    <a:pt x="236166" y="580562"/>
                  </a:lnTo>
                  <a:lnTo>
                    <a:pt x="236102" y="580271"/>
                  </a:lnTo>
                  <a:lnTo>
                    <a:pt x="236091" y="579967"/>
                  </a:lnTo>
                  <a:lnTo>
                    <a:pt x="236130" y="579037"/>
                  </a:lnTo>
                  <a:lnTo>
                    <a:pt x="236037" y="578618"/>
                  </a:lnTo>
                  <a:lnTo>
                    <a:pt x="235776" y="578430"/>
                  </a:lnTo>
                  <a:lnTo>
                    <a:pt x="235671" y="578162"/>
                  </a:lnTo>
                  <a:lnTo>
                    <a:pt x="235677" y="577543"/>
                  </a:lnTo>
                  <a:lnTo>
                    <a:pt x="235597" y="577252"/>
                  </a:lnTo>
                  <a:lnTo>
                    <a:pt x="235282" y="576711"/>
                  </a:lnTo>
                  <a:lnTo>
                    <a:pt x="235322" y="576449"/>
                  </a:lnTo>
                  <a:lnTo>
                    <a:pt x="235555" y="576201"/>
                  </a:lnTo>
                  <a:lnTo>
                    <a:pt x="235564" y="575945"/>
                  </a:lnTo>
                  <a:lnTo>
                    <a:pt x="235367" y="575677"/>
                  </a:lnTo>
                  <a:lnTo>
                    <a:pt x="235034" y="575362"/>
                  </a:lnTo>
                  <a:lnTo>
                    <a:pt x="234775" y="575204"/>
                  </a:lnTo>
                  <a:lnTo>
                    <a:pt x="234070" y="574925"/>
                  </a:lnTo>
                  <a:lnTo>
                    <a:pt x="233255" y="574512"/>
                  </a:lnTo>
                  <a:lnTo>
                    <a:pt x="232880" y="574256"/>
                  </a:lnTo>
                  <a:lnTo>
                    <a:pt x="232362" y="573588"/>
                  </a:lnTo>
                  <a:lnTo>
                    <a:pt x="232629" y="573381"/>
                  </a:lnTo>
                  <a:lnTo>
                    <a:pt x="232748" y="573120"/>
                  </a:lnTo>
                  <a:lnTo>
                    <a:pt x="232753" y="572804"/>
                  </a:lnTo>
                  <a:lnTo>
                    <a:pt x="232661" y="572355"/>
                  </a:lnTo>
                  <a:lnTo>
                    <a:pt x="232457" y="571941"/>
                  </a:lnTo>
                  <a:lnTo>
                    <a:pt x="232333" y="571510"/>
                  </a:lnTo>
                  <a:lnTo>
                    <a:pt x="232351" y="570896"/>
                  </a:lnTo>
                  <a:lnTo>
                    <a:pt x="232266" y="570605"/>
                  </a:lnTo>
                  <a:lnTo>
                    <a:pt x="232033" y="570204"/>
                  </a:lnTo>
                  <a:lnTo>
                    <a:pt x="231780" y="570070"/>
                  </a:lnTo>
                  <a:lnTo>
                    <a:pt x="231461" y="570028"/>
                  </a:lnTo>
                  <a:lnTo>
                    <a:pt x="231206" y="569876"/>
                  </a:lnTo>
                  <a:lnTo>
                    <a:pt x="231002" y="569645"/>
                  </a:lnTo>
                  <a:lnTo>
                    <a:pt x="230669" y="569128"/>
                  </a:lnTo>
                  <a:lnTo>
                    <a:pt x="230454" y="568722"/>
                  </a:lnTo>
                  <a:lnTo>
                    <a:pt x="230309" y="568296"/>
                  </a:lnTo>
                  <a:lnTo>
                    <a:pt x="230311" y="567828"/>
                  </a:lnTo>
                  <a:lnTo>
                    <a:pt x="230460" y="567586"/>
                  </a:lnTo>
                  <a:lnTo>
                    <a:pt x="230971" y="567227"/>
                  </a:lnTo>
                  <a:lnTo>
                    <a:pt x="231995" y="566565"/>
                  </a:lnTo>
                  <a:lnTo>
                    <a:pt x="232285" y="566510"/>
                  </a:lnTo>
                  <a:lnTo>
                    <a:pt x="233661" y="566522"/>
                  </a:lnTo>
                  <a:lnTo>
                    <a:pt x="234371" y="566468"/>
                  </a:lnTo>
                  <a:lnTo>
                    <a:pt x="234334" y="565982"/>
                  </a:lnTo>
                  <a:lnTo>
                    <a:pt x="234607" y="565277"/>
                  </a:lnTo>
                  <a:lnTo>
                    <a:pt x="234567" y="564657"/>
                  </a:lnTo>
                  <a:lnTo>
                    <a:pt x="234585" y="564359"/>
                  </a:lnTo>
                  <a:lnTo>
                    <a:pt x="234681" y="564080"/>
                  </a:lnTo>
                  <a:lnTo>
                    <a:pt x="234822" y="563800"/>
                  </a:lnTo>
                  <a:lnTo>
                    <a:pt x="235073" y="563418"/>
                  </a:lnTo>
                  <a:lnTo>
                    <a:pt x="235846" y="562689"/>
                  </a:lnTo>
                  <a:lnTo>
                    <a:pt x="236333" y="562099"/>
                  </a:lnTo>
                  <a:lnTo>
                    <a:pt x="236568" y="561911"/>
                  </a:lnTo>
                  <a:lnTo>
                    <a:pt x="236980" y="561668"/>
                  </a:lnTo>
                  <a:lnTo>
                    <a:pt x="237285" y="561376"/>
                  </a:lnTo>
                  <a:lnTo>
                    <a:pt x="237315" y="560775"/>
                  </a:lnTo>
                  <a:lnTo>
                    <a:pt x="237613" y="560422"/>
                  </a:lnTo>
                  <a:lnTo>
                    <a:pt x="238148" y="559669"/>
                  </a:lnTo>
                  <a:lnTo>
                    <a:pt x="238300" y="559408"/>
                  </a:lnTo>
                  <a:lnTo>
                    <a:pt x="238410" y="559135"/>
                  </a:lnTo>
                  <a:lnTo>
                    <a:pt x="238433" y="558837"/>
                  </a:lnTo>
                  <a:lnTo>
                    <a:pt x="238387" y="558369"/>
                  </a:lnTo>
                  <a:lnTo>
                    <a:pt x="238411" y="557750"/>
                  </a:lnTo>
                  <a:lnTo>
                    <a:pt x="238338" y="557324"/>
                  </a:lnTo>
                  <a:lnTo>
                    <a:pt x="238059" y="557136"/>
                  </a:lnTo>
                  <a:lnTo>
                    <a:pt x="237989" y="556893"/>
                  </a:lnTo>
                  <a:lnTo>
                    <a:pt x="238178" y="556297"/>
                  </a:lnTo>
                  <a:lnTo>
                    <a:pt x="238171" y="554772"/>
                  </a:lnTo>
                  <a:lnTo>
                    <a:pt x="238111" y="554481"/>
                  </a:lnTo>
                  <a:lnTo>
                    <a:pt x="237862" y="553916"/>
                  </a:lnTo>
                  <a:lnTo>
                    <a:pt x="237784" y="553630"/>
                  </a:lnTo>
                  <a:lnTo>
                    <a:pt x="237805" y="552858"/>
                  </a:lnTo>
                  <a:lnTo>
                    <a:pt x="237761" y="552567"/>
                  </a:lnTo>
                  <a:lnTo>
                    <a:pt x="237566" y="552154"/>
                  </a:lnTo>
                  <a:lnTo>
                    <a:pt x="237302" y="551778"/>
                  </a:lnTo>
                  <a:lnTo>
                    <a:pt x="236967" y="551468"/>
                  </a:lnTo>
                  <a:lnTo>
                    <a:pt x="236594" y="550988"/>
                  </a:lnTo>
                  <a:lnTo>
                    <a:pt x="236233" y="550708"/>
                  </a:lnTo>
                  <a:lnTo>
                    <a:pt x="235815" y="550270"/>
                  </a:lnTo>
                  <a:lnTo>
                    <a:pt x="235447" y="549979"/>
                  </a:lnTo>
                  <a:lnTo>
                    <a:pt x="235326" y="549730"/>
                  </a:lnTo>
                  <a:lnTo>
                    <a:pt x="235356" y="548952"/>
                  </a:lnTo>
                  <a:lnTo>
                    <a:pt x="235325" y="548655"/>
                  </a:lnTo>
                  <a:lnTo>
                    <a:pt x="235202" y="548211"/>
                  </a:lnTo>
                  <a:lnTo>
                    <a:pt x="235034" y="547786"/>
                  </a:lnTo>
                  <a:lnTo>
                    <a:pt x="234977" y="547494"/>
                  </a:lnTo>
                  <a:lnTo>
                    <a:pt x="234959" y="546431"/>
                  </a:lnTo>
                  <a:lnTo>
                    <a:pt x="234617" y="546109"/>
                  </a:lnTo>
                  <a:lnTo>
                    <a:pt x="234551" y="545824"/>
                  </a:lnTo>
                  <a:lnTo>
                    <a:pt x="234690" y="545392"/>
                  </a:lnTo>
                  <a:lnTo>
                    <a:pt x="235017" y="545064"/>
                  </a:lnTo>
                  <a:lnTo>
                    <a:pt x="235707" y="544256"/>
                  </a:lnTo>
                  <a:lnTo>
                    <a:pt x="236221" y="543697"/>
                  </a:lnTo>
                  <a:lnTo>
                    <a:pt x="236755" y="542779"/>
                  </a:lnTo>
                  <a:lnTo>
                    <a:pt x="237101" y="542482"/>
                  </a:lnTo>
                  <a:lnTo>
                    <a:pt x="237278" y="542233"/>
                  </a:lnTo>
                  <a:lnTo>
                    <a:pt x="237586" y="541711"/>
                  </a:lnTo>
                  <a:lnTo>
                    <a:pt x="238369" y="540672"/>
                  </a:lnTo>
                  <a:lnTo>
                    <a:pt x="238697" y="540344"/>
                  </a:lnTo>
                  <a:lnTo>
                    <a:pt x="238748" y="540058"/>
                  </a:lnTo>
                  <a:lnTo>
                    <a:pt x="238700" y="539590"/>
                  </a:lnTo>
                  <a:lnTo>
                    <a:pt x="238789" y="539323"/>
                  </a:lnTo>
                  <a:lnTo>
                    <a:pt x="239044" y="539123"/>
                  </a:lnTo>
                  <a:lnTo>
                    <a:pt x="239118" y="538849"/>
                  </a:lnTo>
                  <a:lnTo>
                    <a:pt x="239078" y="538533"/>
                  </a:lnTo>
                  <a:lnTo>
                    <a:pt x="239164" y="538259"/>
                  </a:lnTo>
                  <a:lnTo>
                    <a:pt x="239528" y="537773"/>
                  </a:lnTo>
                  <a:lnTo>
                    <a:pt x="239488" y="537306"/>
                  </a:lnTo>
                  <a:lnTo>
                    <a:pt x="239600" y="537050"/>
                  </a:lnTo>
                  <a:lnTo>
                    <a:pt x="239908" y="536704"/>
                  </a:lnTo>
                  <a:lnTo>
                    <a:pt x="239996" y="536419"/>
                  </a:lnTo>
                  <a:lnTo>
                    <a:pt x="240160" y="535666"/>
                  </a:lnTo>
                  <a:lnTo>
                    <a:pt x="240322" y="535253"/>
                  </a:lnTo>
                  <a:lnTo>
                    <a:pt x="241064" y="534468"/>
                  </a:lnTo>
                  <a:lnTo>
                    <a:pt x="241123" y="534189"/>
                  </a:lnTo>
                  <a:lnTo>
                    <a:pt x="241093" y="533569"/>
                  </a:lnTo>
                  <a:lnTo>
                    <a:pt x="241351" y="533029"/>
                  </a:lnTo>
                  <a:lnTo>
                    <a:pt x="241109" y="532470"/>
                  </a:lnTo>
                  <a:lnTo>
                    <a:pt x="241128" y="531704"/>
                  </a:lnTo>
                  <a:lnTo>
                    <a:pt x="241072" y="531413"/>
                  </a:lnTo>
                  <a:lnTo>
                    <a:pt x="240961" y="531127"/>
                  </a:lnTo>
                  <a:lnTo>
                    <a:pt x="240665" y="530593"/>
                  </a:lnTo>
                  <a:lnTo>
                    <a:pt x="240362" y="530240"/>
                  </a:lnTo>
                  <a:lnTo>
                    <a:pt x="240391" y="529960"/>
                  </a:lnTo>
                  <a:lnTo>
                    <a:pt x="240659" y="529226"/>
                  </a:lnTo>
                  <a:lnTo>
                    <a:pt x="240736" y="528934"/>
                  </a:lnTo>
                  <a:lnTo>
                    <a:pt x="240748" y="528630"/>
                  </a:lnTo>
                  <a:lnTo>
                    <a:pt x="240723" y="528169"/>
                  </a:lnTo>
                  <a:lnTo>
                    <a:pt x="240744" y="527858"/>
                  </a:lnTo>
                  <a:lnTo>
                    <a:pt x="240646" y="527591"/>
                  </a:lnTo>
                  <a:lnTo>
                    <a:pt x="240346" y="527251"/>
                  </a:lnTo>
                  <a:lnTo>
                    <a:pt x="240329" y="526935"/>
                  </a:lnTo>
                  <a:lnTo>
                    <a:pt x="240443" y="526668"/>
                  </a:lnTo>
                  <a:lnTo>
                    <a:pt x="241059" y="525969"/>
                  </a:lnTo>
                  <a:lnTo>
                    <a:pt x="241149" y="525696"/>
                  </a:lnTo>
                  <a:lnTo>
                    <a:pt x="241131" y="525228"/>
                  </a:lnTo>
                  <a:lnTo>
                    <a:pt x="241169" y="524930"/>
                  </a:lnTo>
                  <a:lnTo>
                    <a:pt x="241303" y="524657"/>
                  </a:lnTo>
                  <a:lnTo>
                    <a:pt x="241559" y="524274"/>
                  </a:lnTo>
                  <a:lnTo>
                    <a:pt x="241848" y="523916"/>
                  </a:lnTo>
                  <a:lnTo>
                    <a:pt x="241925" y="523636"/>
                  </a:lnTo>
                  <a:lnTo>
                    <a:pt x="241942" y="523181"/>
                  </a:lnTo>
                  <a:lnTo>
                    <a:pt x="242707" y="521686"/>
                  </a:lnTo>
                  <a:lnTo>
                    <a:pt x="242821" y="521406"/>
                  </a:lnTo>
                  <a:lnTo>
                    <a:pt x="242871" y="521115"/>
                  </a:lnTo>
                  <a:lnTo>
                    <a:pt x="242856" y="520508"/>
                  </a:lnTo>
                  <a:lnTo>
                    <a:pt x="243027" y="519918"/>
                  </a:lnTo>
                  <a:lnTo>
                    <a:pt x="242989" y="519627"/>
                  </a:lnTo>
                  <a:lnTo>
                    <a:pt x="242785" y="518885"/>
                  </a:lnTo>
                  <a:lnTo>
                    <a:pt x="242774" y="518582"/>
                  </a:lnTo>
                  <a:lnTo>
                    <a:pt x="242807" y="517810"/>
                  </a:lnTo>
                  <a:lnTo>
                    <a:pt x="242748" y="517531"/>
                  </a:lnTo>
                  <a:lnTo>
                    <a:pt x="242313" y="517099"/>
                  </a:lnTo>
                  <a:lnTo>
                    <a:pt x="241850" y="516309"/>
                  </a:lnTo>
                  <a:lnTo>
                    <a:pt x="241267" y="515416"/>
                  </a:lnTo>
                  <a:lnTo>
                    <a:pt x="241137" y="514991"/>
                  </a:lnTo>
                  <a:lnTo>
                    <a:pt x="241165" y="513314"/>
                  </a:lnTo>
                  <a:lnTo>
                    <a:pt x="241374" y="512585"/>
                  </a:lnTo>
                  <a:lnTo>
                    <a:pt x="241342" y="512123"/>
                  </a:lnTo>
                  <a:lnTo>
                    <a:pt x="241452" y="511856"/>
                  </a:lnTo>
                  <a:lnTo>
                    <a:pt x="241646" y="511613"/>
                  </a:lnTo>
                  <a:lnTo>
                    <a:pt x="242169" y="511060"/>
                  </a:lnTo>
                  <a:lnTo>
                    <a:pt x="242787" y="509839"/>
                  </a:lnTo>
                  <a:lnTo>
                    <a:pt x="242958" y="509590"/>
                  </a:lnTo>
                  <a:lnTo>
                    <a:pt x="243287" y="509274"/>
                  </a:lnTo>
                  <a:lnTo>
                    <a:pt x="243595" y="508575"/>
                  </a:lnTo>
                  <a:lnTo>
                    <a:pt x="243718" y="508138"/>
                  </a:lnTo>
                  <a:lnTo>
                    <a:pt x="243745" y="507676"/>
                  </a:lnTo>
                  <a:lnTo>
                    <a:pt x="243683" y="507385"/>
                  </a:lnTo>
                  <a:lnTo>
                    <a:pt x="243367" y="506881"/>
                  </a:lnTo>
                  <a:lnTo>
                    <a:pt x="243384" y="506570"/>
                  </a:lnTo>
                  <a:lnTo>
                    <a:pt x="243364" y="506109"/>
                  </a:lnTo>
                  <a:lnTo>
                    <a:pt x="243445" y="505823"/>
                  </a:lnTo>
                  <a:lnTo>
                    <a:pt x="243769" y="504973"/>
                  </a:lnTo>
                  <a:lnTo>
                    <a:pt x="243731" y="504359"/>
                  </a:lnTo>
                  <a:lnTo>
                    <a:pt x="243850" y="504098"/>
                  </a:lnTo>
                  <a:lnTo>
                    <a:pt x="244382" y="503539"/>
                  </a:lnTo>
                  <a:lnTo>
                    <a:pt x="244751" y="503047"/>
                  </a:lnTo>
                  <a:lnTo>
                    <a:pt x="244912" y="502633"/>
                  </a:lnTo>
                  <a:lnTo>
                    <a:pt x="244883" y="502172"/>
                  </a:lnTo>
                  <a:lnTo>
                    <a:pt x="244871" y="501109"/>
                  </a:lnTo>
                  <a:lnTo>
                    <a:pt x="244462" y="500131"/>
                  </a:lnTo>
                  <a:lnTo>
                    <a:pt x="244488" y="499820"/>
                  </a:lnTo>
                  <a:lnTo>
                    <a:pt x="244395" y="499541"/>
                  </a:lnTo>
                  <a:lnTo>
                    <a:pt x="244068" y="499031"/>
                  </a:lnTo>
                  <a:lnTo>
                    <a:pt x="244023" y="498132"/>
                  </a:lnTo>
                  <a:lnTo>
                    <a:pt x="243698" y="497798"/>
                  </a:lnTo>
                  <a:lnTo>
                    <a:pt x="243484" y="497397"/>
                  </a:lnTo>
                  <a:lnTo>
                    <a:pt x="243316" y="496971"/>
                  </a:lnTo>
                  <a:lnTo>
                    <a:pt x="243266" y="496674"/>
                  </a:lnTo>
                  <a:lnTo>
                    <a:pt x="243280" y="496218"/>
                  </a:lnTo>
                  <a:lnTo>
                    <a:pt x="243109" y="495799"/>
                  </a:lnTo>
                  <a:lnTo>
                    <a:pt x="242788" y="495276"/>
                  </a:lnTo>
                  <a:lnTo>
                    <a:pt x="242129" y="494633"/>
                  </a:lnTo>
                  <a:lnTo>
                    <a:pt x="241861" y="494529"/>
                  </a:lnTo>
                  <a:lnTo>
                    <a:pt x="241549" y="494559"/>
                  </a:lnTo>
                  <a:lnTo>
                    <a:pt x="241089" y="494468"/>
                  </a:lnTo>
                  <a:lnTo>
                    <a:pt x="240687" y="494274"/>
                  </a:lnTo>
                  <a:lnTo>
                    <a:pt x="240390" y="493891"/>
                  </a:lnTo>
                  <a:lnTo>
                    <a:pt x="240280" y="493606"/>
                  </a:lnTo>
                  <a:lnTo>
                    <a:pt x="240363" y="493369"/>
                  </a:lnTo>
                  <a:lnTo>
                    <a:pt x="240702" y="493029"/>
                  </a:lnTo>
                  <a:lnTo>
                    <a:pt x="240707" y="492421"/>
                  </a:lnTo>
                  <a:lnTo>
                    <a:pt x="240839" y="492148"/>
                  </a:lnTo>
                  <a:lnTo>
                    <a:pt x="241097" y="491765"/>
                  </a:lnTo>
                  <a:lnTo>
                    <a:pt x="241290" y="491534"/>
                  </a:lnTo>
                  <a:lnTo>
                    <a:pt x="242052" y="490787"/>
                  </a:lnTo>
                  <a:lnTo>
                    <a:pt x="242688" y="489936"/>
                  </a:lnTo>
                  <a:lnTo>
                    <a:pt x="243474" y="489219"/>
                  </a:lnTo>
                  <a:lnTo>
                    <a:pt x="243756" y="488824"/>
                  </a:lnTo>
                  <a:lnTo>
                    <a:pt x="243892" y="488545"/>
                  </a:lnTo>
                  <a:lnTo>
                    <a:pt x="243894" y="488290"/>
                  </a:lnTo>
                  <a:lnTo>
                    <a:pt x="243512" y="487864"/>
                  </a:lnTo>
                  <a:lnTo>
                    <a:pt x="243849" y="487342"/>
                  </a:lnTo>
                  <a:lnTo>
                    <a:pt x="243853" y="487044"/>
                  </a:lnTo>
                  <a:lnTo>
                    <a:pt x="243793" y="486431"/>
                  </a:lnTo>
                  <a:lnTo>
                    <a:pt x="243767" y="485817"/>
                  </a:lnTo>
                  <a:lnTo>
                    <a:pt x="243849" y="485532"/>
                  </a:lnTo>
                  <a:lnTo>
                    <a:pt x="244035" y="485112"/>
                  </a:lnTo>
                  <a:lnTo>
                    <a:pt x="244231" y="484535"/>
                  </a:lnTo>
                  <a:lnTo>
                    <a:pt x="244310" y="484237"/>
                  </a:lnTo>
                  <a:lnTo>
                    <a:pt x="244354" y="483946"/>
                  </a:lnTo>
                  <a:lnTo>
                    <a:pt x="244330" y="482269"/>
                  </a:lnTo>
                  <a:lnTo>
                    <a:pt x="244279" y="481971"/>
                  </a:lnTo>
                  <a:lnTo>
                    <a:pt x="244124" y="481522"/>
                  </a:lnTo>
                  <a:lnTo>
                    <a:pt x="244103" y="481096"/>
                  </a:lnTo>
                  <a:lnTo>
                    <a:pt x="244471" y="480428"/>
                  </a:lnTo>
                  <a:lnTo>
                    <a:pt x="244509" y="479833"/>
                  </a:lnTo>
                  <a:lnTo>
                    <a:pt x="244699" y="479584"/>
                  </a:lnTo>
                  <a:lnTo>
                    <a:pt x="244769" y="479298"/>
                  </a:lnTo>
                  <a:lnTo>
                    <a:pt x="244729" y="478837"/>
                  </a:lnTo>
                  <a:lnTo>
                    <a:pt x="244784" y="478399"/>
                  </a:lnTo>
                  <a:lnTo>
                    <a:pt x="245135" y="477901"/>
                  </a:lnTo>
                  <a:lnTo>
                    <a:pt x="245133" y="477293"/>
                  </a:lnTo>
                  <a:lnTo>
                    <a:pt x="245276" y="477032"/>
                  </a:lnTo>
                  <a:lnTo>
                    <a:pt x="245564" y="476610"/>
                  </a:lnTo>
                  <a:lnTo>
                    <a:pt x="245712" y="476394"/>
                  </a:lnTo>
                  <a:lnTo>
                    <a:pt x="245840" y="476121"/>
                  </a:lnTo>
                  <a:lnTo>
                    <a:pt x="245872" y="475829"/>
                  </a:lnTo>
                  <a:lnTo>
                    <a:pt x="245829" y="475361"/>
                  </a:lnTo>
                  <a:lnTo>
                    <a:pt x="246231" y="474960"/>
                  </a:lnTo>
                  <a:lnTo>
                    <a:pt x="246318" y="474693"/>
                  </a:lnTo>
                  <a:lnTo>
                    <a:pt x="246282" y="474225"/>
                  </a:lnTo>
                  <a:lnTo>
                    <a:pt x="246263" y="473314"/>
                  </a:lnTo>
                  <a:lnTo>
                    <a:pt x="246294" y="472859"/>
                  </a:lnTo>
                  <a:lnTo>
                    <a:pt x="246371" y="472409"/>
                  </a:lnTo>
                  <a:lnTo>
                    <a:pt x="246690" y="471728"/>
                  </a:lnTo>
                  <a:lnTo>
                    <a:pt x="246711" y="471127"/>
                  </a:lnTo>
                  <a:lnTo>
                    <a:pt x="246853" y="470848"/>
                  </a:lnTo>
                  <a:lnTo>
                    <a:pt x="247171" y="470532"/>
                  </a:lnTo>
                  <a:lnTo>
                    <a:pt x="247742" y="470294"/>
                  </a:lnTo>
                  <a:lnTo>
                    <a:pt x="247972" y="470106"/>
                  </a:lnTo>
                  <a:lnTo>
                    <a:pt x="248668" y="469104"/>
                  </a:lnTo>
                  <a:lnTo>
                    <a:pt x="248935" y="468557"/>
                  </a:lnTo>
                  <a:lnTo>
                    <a:pt x="249603" y="467026"/>
                  </a:lnTo>
                  <a:lnTo>
                    <a:pt x="249767" y="466437"/>
                  </a:lnTo>
                  <a:lnTo>
                    <a:pt x="249841" y="465835"/>
                  </a:lnTo>
                  <a:lnTo>
                    <a:pt x="249843" y="465374"/>
                  </a:lnTo>
                  <a:lnTo>
                    <a:pt x="249804" y="465076"/>
                  </a:lnTo>
                  <a:lnTo>
                    <a:pt x="249572" y="464511"/>
                  </a:lnTo>
                  <a:lnTo>
                    <a:pt x="249487" y="464226"/>
                  </a:lnTo>
                  <a:lnTo>
                    <a:pt x="249508" y="463605"/>
                  </a:lnTo>
                  <a:lnTo>
                    <a:pt x="249424" y="463332"/>
                  </a:lnTo>
                  <a:lnTo>
                    <a:pt x="249048" y="462846"/>
                  </a:lnTo>
                  <a:lnTo>
                    <a:pt x="248648" y="462026"/>
                  </a:lnTo>
                  <a:lnTo>
                    <a:pt x="248309" y="461704"/>
                  </a:lnTo>
                  <a:lnTo>
                    <a:pt x="248233" y="461425"/>
                  </a:lnTo>
                  <a:lnTo>
                    <a:pt x="248249" y="461108"/>
                  </a:lnTo>
                  <a:lnTo>
                    <a:pt x="248333" y="460823"/>
                  </a:lnTo>
                  <a:lnTo>
                    <a:pt x="248613" y="460465"/>
                  </a:lnTo>
                  <a:lnTo>
                    <a:pt x="248640" y="459863"/>
                  </a:lnTo>
                  <a:lnTo>
                    <a:pt x="248909" y="459486"/>
                  </a:lnTo>
                  <a:lnTo>
                    <a:pt x="248999" y="459207"/>
                  </a:lnTo>
                  <a:lnTo>
                    <a:pt x="248955" y="458284"/>
                  </a:lnTo>
                  <a:lnTo>
                    <a:pt x="249005" y="457992"/>
                  </a:lnTo>
                  <a:lnTo>
                    <a:pt x="249205" y="457257"/>
                  </a:lnTo>
                  <a:lnTo>
                    <a:pt x="249238" y="456953"/>
                  </a:lnTo>
                  <a:lnTo>
                    <a:pt x="249185" y="455732"/>
                  </a:lnTo>
                  <a:lnTo>
                    <a:pt x="249290" y="455458"/>
                  </a:lnTo>
                  <a:lnTo>
                    <a:pt x="249504" y="455228"/>
                  </a:lnTo>
                  <a:lnTo>
                    <a:pt x="249574" y="454948"/>
                  </a:lnTo>
                  <a:lnTo>
                    <a:pt x="249509" y="454018"/>
                  </a:lnTo>
                  <a:lnTo>
                    <a:pt x="249579" y="453739"/>
                  </a:lnTo>
                  <a:lnTo>
                    <a:pt x="249792" y="453502"/>
                  </a:lnTo>
                  <a:lnTo>
                    <a:pt x="249895" y="453235"/>
                  </a:lnTo>
                  <a:lnTo>
                    <a:pt x="249924" y="452634"/>
                  </a:lnTo>
                  <a:lnTo>
                    <a:pt x="250114" y="452384"/>
                  </a:lnTo>
                  <a:lnTo>
                    <a:pt x="250164" y="452093"/>
                  </a:lnTo>
                  <a:lnTo>
                    <a:pt x="250173" y="451789"/>
                  </a:lnTo>
                  <a:lnTo>
                    <a:pt x="250138" y="451327"/>
                  </a:lnTo>
                  <a:lnTo>
                    <a:pt x="250080" y="451029"/>
                  </a:lnTo>
                  <a:lnTo>
                    <a:pt x="249704" y="450027"/>
                  </a:lnTo>
                  <a:lnTo>
                    <a:pt x="249571" y="449747"/>
                  </a:lnTo>
                  <a:lnTo>
                    <a:pt x="249379" y="449529"/>
                  </a:lnTo>
                  <a:lnTo>
                    <a:pt x="248808" y="449250"/>
                  </a:lnTo>
                  <a:lnTo>
                    <a:pt x="248566" y="448946"/>
                  </a:lnTo>
                  <a:lnTo>
                    <a:pt x="248534" y="448484"/>
                  </a:lnTo>
                  <a:lnTo>
                    <a:pt x="248140" y="447846"/>
                  </a:lnTo>
                  <a:lnTo>
                    <a:pt x="248165" y="447530"/>
                  </a:lnTo>
                  <a:lnTo>
                    <a:pt x="248092" y="447244"/>
                  </a:lnTo>
                  <a:lnTo>
                    <a:pt x="247790" y="446540"/>
                  </a:lnTo>
                  <a:lnTo>
                    <a:pt x="247447" y="445865"/>
                  </a:lnTo>
                  <a:lnTo>
                    <a:pt x="247261" y="445428"/>
                  </a:lnTo>
                  <a:lnTo>
                    <a:pt x="247168" y="445130"/>
                  </a:lnTo>
                  <a:lnTo>
                    <a:pt x="247190" y="444857"/>
                  </a:lnTo>
                  <a:lnTo>
                    <a:pt x="247392" y="444608"/>
                  </a:lnTo>
                  <a:lnTo>
                    <a:pt x="247659" y="444456"/>
                  </a:lnTo>
                  <a:lnTo>
                    <a:pt x="248279" y="444407"/>
                  </a:lnTo>
                  <a:lnTo>
                    <a:pt x="248558" y="444316"/>
                  </a:lnTo>
                  <a:lnTo>
                    <a:pt x="248917" y="444006"/>
                  </a:lnTo>
                  <a:lnTo>
                    <a:pt x="249060" y="443587"/>
                  </a:lnTo>
                  <a:lnTo>
                    <a:pt x="249041" y="443265"/>
                  </a:lnTo>
                  <a:lnTo>
                    <a:pt x="248943" y="442992"/>
                  </a:lnTo>
                  <a:lnTo>
                    <a:pt x="248230" y="442390"/>
                  </a:lnTo>
                  <a:lnTo>
                    <a:pt x="248181" y="442111"/>
                  </a:lnTo>
                  <a:lnTo>
                    <a:pt x="248206" y="441795"/>
                  </a:lnTo>
                  <a:lnTo>
                    <a:pt x="248158" y="441309"/>
                  </a:lnTo>
                  <a:lnTo>
                    <a:pt x="248258" y="441066"/>
                  </a:lnTo>
                  <a:lnTo>
                    <a:pt x="248502" y="440883"/>
                  </a:lnTo>
                  <a:lnTo>
                    <a:pt x="248797" y="440744"/>
                  </a:lnTo>
                  <a:lnTo>
                    <a:pt x="249089" y="440683"/>
                  </a:lnTo>
                  <a:lnTo>
                    <a:pt x="249852" y="440762"/>
                  </a:lnTo>
                  <a:lnTo>
                    <a:pt x="250612" y="440756"/>
                  </a:lnTo>
                  <a:lnTo>
                    <a:pt x="251231" y="440786"/>
                  </a:lnTo>
                  <a:lnTo>
                    <a:pt x="251650" y="440677"/>
                  </a:lnTo>
                  <a:lnTo>
                    <a:pt x="251997" y="440367"/>
                  </a:lnTo>
                  <a:lnTo>
                    <a:pt x="252556" y="440118"/>
                  </a:lnTo>
                  <a:lnTo>
                    <a:pt x="252994" y="439997"/>
                  </a:lnTo>
                  <a:lnTo>
                    <a:pt x="253894" y="439960"/>
                  </a:lnTo>
                  <a:lnTo>
                    <a:pt x="254221" y="439614"/>
                  </a:lnTo>
                  <a:lnTo>
                    <a:pt x="254482" y="439505"/>
                  </a:lnTo>
                  <a:lnTo>
                    <a:pt x="254965" y="439554"/>
                  </a:lnTo>
                  <a:lnTo>
                    <a:pt x="255241" y="439498"/>
                  </a:lnTo>
                  <a:lnTo>
                    <a:pt x="255439" y="439286"/>
                  </a:lnTo>
                  <a:lnTo>
                    <a:pt x="255793" y="438763"/>
                  </a:lnTo>
                  <a:lnTo>
                    <a:pt x="256031" y="438575"/>
                  </a:lnTo>
                  <a:lnTo>
                    <a:pt x="256303" y="438429"/>
                  </a:lnTo>
                  <a:lnTo>
                    <a:pt x="256587" y="438332"/>
                  </a:lnTo>
                  <a:lnTo>
                    <a:pt x="257039" y="438332"/>
                  </a:lnTo>
                  <a:lnTo>
                    <a:pt x="257351" y="437992"/>
                  </a:lnTo>
                  <a:lnTo>
                    <a:pt x="258143" y="437536"/>
                  </a:lnTo>
                  <a:lnTo>
                    <a:pt x="258324" y="437305"/>
                  </a:lnTo>
                  <a:lnTo>
                    <a:pt x="258525" y="436886"/>
                  </a:lnTo>
                  <a:lnTo>
                    <a:pt x="258739" y="436667"/>
                  </a:lnTo>
                  <a:lnTo>
                    <a:pt x="259220" y="436273"/>
                  </a:lnTo>
                  <a:lnTo>
                    <a:pt x="259485" y="435932"/>
                  </a:lnTo>
                  <a:lnTo>
                    <a:pt x="259443" y="435616"/>
                  </a:lnTo>
                  <a:lnTo>
                    <a:pt x="259525" y="435331"/>
                  </a:lnTo>
                  <a:lnTo>
                    <a:pt x="259918" y="434675"/>
                  </a:lnTo>
                  <a:lnTo>
                    <a:pt x="260208" y="434310"/>
                  </a:lnTo>
                  <a:lnTo>
                    <a:pt x="260307" y="434043"/>
                  </a:lnTo>
                  <a:lnTo>
                    <a:pt x="260273" y="433423"/>
                  </a:lnTo>
                  <a:lnTo>
                    <a:pt x="260340" y="433131"/>
                  </a:lnTo>
                  <a:lnTo>
                    <a:pt x="260590" y="432408"/>
                  </a:lnTo>
                  <a:lnTo>
                    <a:pt x="260657" y="432117"/>
                  </a:lnTo>
                  <a:lnTo>
                    <a:pt x="260692" y="431661"/>
                  </a:lnTo>
                  <a:lnTo>
                    <a:pt x="260698" y="430890"/>
                  </a:lnTo>
                  <a:lnTo>
                    <a:pt x="260796" y="430312"/>
                  </a:lnTo>
                  <a:lnTo>
                    <a:pt x="261027" y="430088"/>
                  </a:lnTo>
                  <a:lnTo>
                    <a:pt x="261114" y="429814"/>
                  </a:lnTo>
                  <a:lnTo>
                    <a:pt x="261092" y="429201"/>
                  </a:lnTo>
                  <a:lnTo>
                    <a:pt x="261380" y="428022"/>
                  </a:lnTo>
                  <a:lnTo>
                    <a:pt x="261392" y="427718"/>
                  </a:lnTo>
                  <a:lnTo>
                    <a:pt x="261368" y="426959"/>
                  </a:lnTo>
                  <a:lnTo>
                    <a:pt x="261534" y="426060"/>
                  </a:lnTo>
                  <a:lnTo>
                    <a:pt x="261561" y="425762"/>
                  </a:lnTo>
                  <a:lnTo>
                    <a:pt x="261544" y="423933"/>
                  </a:lnTo>
                  <a:lnTo>
                    <a:pt x="261464" y="423648"/>
                  </a:lnTo>
                  <a:lnTo>
                    <a:pt x="261334" y="423369"/>
                  </a:lnTo>
                  <a:lnTo>
                    <a:pt x="261199" y="423095"/>
                  </a:lnTo>
                  <a:lnTo>
                    <a:pt x="260831" y="422287"/>
                  </a:lnTo>
                  <a:lnTo>
                    <a:pt x="261047" y="422141"/>
                  </a:lnTo>
                  <a:lnTo>
                    <a:pt x="261673" y="421892"/>
                  </a:lnTo>
                  <a:lnTo>
                    <a:pt x="262152" y="421515"/>
                  </a:lnTo>
                  <a:lnTo>
                    <a:pt x="262770" y="421279"/>
                  </a:lnTo>
                  <a:lnTo>
                    <a:pt x="262940" y="421102"/>
                  </a:lnTo>
                  <a:lnTo>
                    <a:pt x="262889" y="420835"/>
                  </a:lnTo>
                  <a:lnTo>
                    <a:pt x="262694" y="420367"/>
                  </a:lnTo>
                  <a:lnTo>
                    <a:pt x="262637" y="419899"/>
                  </a:lnTo>
                  <a:lnTo>
                    <a:pt x="262706" y="419468"/>
                  </a:lnTo>
                  <a:lnTo>
                    <a:pt x="263159" y="419049"/>
                  </a:lnTo>
                  <a:lnTo>
                    <a:pt x="263958" y="417755"/>
                  </a:lnTo>
                  <a:lnTo>
                    <a:pt x="264381" y="417324"/>
                  </a:lnTo>
                  <a:lnTo>
                    <a:pt x="264765" y="417044"/>
                  </a:lnTo>
                  <a:lnTo>
                    <a:pt x="264848" y="416777"/>
                  </a:lnTo>
                  <a:lnTo>
                    <a:pt x="264835" y="415853"/>
                  </a:lnTo>
                  <a:lnTo>
                    <a:pt x="264931" y="415252"/>
                  </a:lnTo>
                  <a:lnTo>
                    <a:pt x="264953" y="414808"/>
                  </a:lnTo>
                  <a:lnTo>
                    <a:pt x="264428" y="413381"/>
                  </a:lnTo>
                  <a:lnTo>
                    <a:pt x="264150" y="412724"/>
                  </a:lnTo>
                  <a:lnTo>
                    <a:pt x="263754" y="412269"/>
                  </a:lnTo>
                  <a:lnTo>
                    <a:pt x="263512" y="411704"/>
                  </a:lnTo>
                  <a:lnTo>
                    <a:pt x="263362" y="411442"/>
                  </a:lnTo>
                  <a:lnTo>
                    <a:pt x="263026" y="411133"/>
                  </a:lnTo>
                  <a:lnTo>
                    <a:pt x="262179" y="410264"/>
                  </a:lnTo>
                  <a:lnTo>
                    <a:pt x="261820" y="409772"/>
                  </a:lnTo>
                  <a:lnTo>
                    <a:pt x="261518" y="409413"/>
                  </a:lnTo>
                  <a:lnTo>
                    <a:pt x="261396" y="409152"/>
                  </a:lnTo>
                  <a:lnTo>
                    <a:pt x="261373" y="408854"/>
                  </a:lnTo>
                  <a:lnTo>
                    <a:pt x="261399" y="408235"/>
                  </a:lnTo>
                  <a:lnTo>
                    <a:pt x="261409" y="407633"/>
                  </a:lnTo>
                  <a:lnTo>
                    <a:pt x="261625" y="407402"/>
                  </a:lnTo>
                  <a:lnTo>
                    <a:pt x="261714" y="407129"/>
                  </a:lnTo>
                  <a:lnTo>
                    <a:pt x="261668" y="406661"/>
                  </a:lnTo>
                  <a:lnTo>
                    <a:pt x="261741" y="406382"/>
                  </a:lnTo>
                  <a:lnTo>
                    <a:pt x="262070" y="406053"/>
                  </a:lnTo>
                  <a:lnTo>
                    <a:pt x="261954" y="405805"/>
                  </a:lnTo>
                  <a:lnTo>
                    <a:pt x="261727" y="405562"/>
                  </a:lnTo>
                  <a:lnTo>
                    <a:pt x="261325" y="405124"/>
                  </a:lnTo>
                  <a:lnTo>
                    <a:pt x="261367" y="404833"/>
                  </a:lnTo>
                  <a:lnTo>
                    <a:pt x="261481" y="404529"/>
                  </a:lnTo>
                  <a:lnTo>
                    <a:pt x="261726" y="404146"/>
                  </a:lnTo>
                  <a:lnTo>
                    <a:pt x="261970" y="403952"/>
                  </a:lnTo>
                  <a:lnTo>
                    <a:pt x="262634" y="403569"/>
                  </a:lnTo>
                  <a:lnTo>
                    <a:pt x="262700" y="403296"/>
                  </a:lnTo>
                  <a:lnTo>
                    <a:pt x="262644" y="402980"/>
                  </a:lnTo>
                  <a:lnTo>
                    <a:pt x="262498" y="402542"/>
                  </a:lnTo>
                  <a:lnTo>
                    <a:pt x="262457" y="401661"/>
                  </a:lnTo>
                  <a:lnTo>
                    <a:pt x="262189" y="401637"/>
                  </a:lnTo>
                  <a:lnTo>
                    <a:pt x="261675" y="401697"/>
                  </a:lnTo>
                  <a:lnTo>
                    <a:pt x="261059" y="401649"/>
                  </a:lnTo>
                  <a:lnTo>
                    <a:pt x="260654" y="401454"/>
                  </a:lnTo>
                  <a:lnTo>
                    <a:pt x="260473" y="401206"/>
                  </a:lnTo>
                  <a:lnTo>
                    <a:pt x="260419" y="400902"/>
                  </a:lnTo>
                  <a:lnTo>
                    <a:pt x="260465" y="400598"/>
                  </a:lnTo>
                  <a:lnTo>
                    <a:pt x="260649" y="400367"/>
                  </a:lnTo>
                  <a:lnTo>
                    <a:pt x="261311" y="399723"/>
                  </a:lnTo>
                  <a:lnTo>
                    <a:pt x="261338" y="399437"/>
                  </a:lnTo>
                  <a:lnTo>
                    <a:pt x="261300" y="398963"/>
                  </a:lnTo>
                  <a:lnTo>
                    <a:pt x="261244" y="398708"/>
                  </a:lnTo>
                  <a:lnTo>
                    <a:pt x="261182" y="397943"/>
                  </a:lnTo>
                  <a:lnTo>
                    <a:pt x="261129" y="397651"/>
                  </a:lnTo>
                  <a:lnTo>
                    <a:pt x="260984" y="397214"/>
                  </a:lnTo>
                  <a:lnTo>
                    <a:pt x="260773" y="396807"/>
                  </a:lnTo>
                  <a:lnTo>
                    <a:pt x="260582" y="396564"/>
                  </a:lnTo>
                  <a:lnTo>
                    <a:pt x="260185" y="396345"/>
                  </a:lnTo>
                  <a:lnTo>
                    <a:pt x="259672" y="396303"/>
                  </a:lnTo>
                  <a:lnTo>
                    <a:pt x="259454" y="396047"/>
                  </a:lnTo>
                  <a:lnTo>
                    <a:pt x="259511" y="395701"/>
                  </a:lnTo>
                  <a:lnTo>
                    <a:pt x="259740" y="395325"/>
                  </a:lnTo>
                  <a:lnTo>
                    <a:pt x="260070" y="395367"/>
                  </a:lnTo>
                  <a:lnTo>
                    <a:pt x="260346" y="395270"/>
                  </a:lnTo>
                  <a:lnTo>
                    <a:pt x="260553" y="395033"/>
                  </a:lnTo>
                  <a:lnTo>
                    <a:pt x="260811" y="394626"/>
                  </a:lnTo>
                  <a:lnTo>
                    <a:pt x="260976" y="394207"/>
                  </a:lnTo>
                  <a:lnTo>
                    <a:pt x="260869" y="393976"/>
                  </a:lnTo>
                  <a:lnTo>
                    <a:pt x="260596" y="393775"/>
                  </a:lnTo>
                  <a:lnTo>
                    <a:pt x="259705" y="392943"/>
                  </a:lnTo>
                  <a:lnTo>
                    <a:pt x="258946" y="392329"/>
                  </a:lnTo>
                  <a:lnTo>
                    <a:pt x="258995" y="392056"/>
                  </a:lnTo>
                  <a:lnTo>
                    <a:pt x="259606" y="391782"/>
                  </a:lnTo>
                  <a:lnTo>
                    <a:pt x="259874" y="391600"/>
                  </a:lnTo>
                  <a:lnTo>
                    <a:pt x="260056" y="391363"/>
                  </a:lnTo>
                  <a:lnTo>
                    <a:pt x="260019" y="391090"/>
                  </a:lnTo>
                  <a:lnTo>
                    <a:pt x="259811" y="390495"/>
                  </a:lnTo>
                  <a:lnTo>
                    <a:pt x="259822" y="388824"/>
                  </a:lnTo>
                  <a:lnTo>
                    <a:pt x="260161" y="388155"/>
                  </a:lnTo>
                  <a:lnTo>
                    <a:pt x="260137" y="387542"/>
                  </a:lnTo>
                  <a:lnTo>
                    <a:pt x="260170" y="386910"/>
                  </a:lnTo>
                  <a:lnTo>
                    <a:pt x="260012" y="386704"/>
                  </a:lnTo>
                  <a:lnTo>
                    <a:pt x="259553" y="386539"/>
                  </a:lnTo>
                  <a:lnTo>
                    <a:pt x="259305" y="386376"/>
                  </a:lnTo>
                  <a:lnTo>
                    <a:pt x="259115" y="385944"/>
                  </a:lnTo>
                  <a:lnTo>
                    <a:pt x="259143" y="385653"/>
                  </a:lnTo>
                  <a:lnTo>
                    <a:pt x="259262" y="385373"/>
                  </a:lnTo>
                  <a:lnTo>
                    <a:pt x="259506" y="384972"/>
                  </a:lnTo>
                  <a:lnTo>
                    <a:pt x="259706" y="384742"/>
                  </a:lnTo>
                  <a:lnTo>
                    <a:pt x="259935" y="384541"/>
                  </a:lnTo>
                  <a:lnTo>
                    <a:pt x="260433" y="384194"/>
                  </a:lnTo>
                  <a:lnTo>
                    <a:pt x="260990" y="383454"/>
                  </a:lnTo>
                  <a:lnTo>
                    <a:pt x="261217" y="383295"/>
                  </a:lnTo>
                  <a:lnTo>
                    <a:pt x="261685" y="383314"/>
                  </a:lnTo>
                  <a:lnTo>
                    <a:pt x="261917" y="383125"/>
                  </a:lnTo>
                  <a:lnTo>
                    <a:pt x="262560" y="382463"/>
                  </a:lnTo>
                  <a:lnTo>
                    <a:pt x="262800" y="382080"/>
                  </a:lnTo>
                  <a:lnTo>
                    <a:pt x="263078" y="381540"/>
                  </a:lnTo>
                  <a:lnTo>
                    <a:pt x="263538" y="380586"/>
                  </a:lnTo>
                  <a:lnTo>
                    <a:pt x="263885" y="380282"/>
                  </a:lnTo>
                  <a:lnTo>
                    <a:pt x="263574" y="379784"/>
                  </a:lnTo>
                  <a:lnTo>
                    <a:pt x="263420" y="379316"/>
                  </a:lnTo>
                  <a:lnTo>
                    <a:pt x="263691" y="379006"/>
                  </a:lnTo>
                  <a:lnTo>
                    <a:pt x="263923" y="378775"/>
                  </a:lnTo>
                  <a:lnTo>
                    <a:pt x="264193" y="378544"/>
                  </a:lnTo>
                  <a:lnTo>
                    <a:pt x="264425" y="378198"/>
                  </a:lnTo>
                  <a:lnTo>
                    <a:pt x="264695" y="377851"/>
                  </a:lnTo>
                  <a:lnTo>
                    <a:pt x="264850" y="377579"/>
                  </a:lnTo>
                  <a:lnTo>
                    <a:pt x="265044" y="377311"/>
                  </a:lnTo>
                  <a:lnTo>
                    <a:pt x="265160" y="376965"/>
                  </a:lnTo>
                  <a:lnTo>
                    <a:pt x="265392" y="376576"/>
                  </a:lnTo>
                  <a:lnTo>
                    <a:pt x="265469" y="376230"/>
                  </a:lnTo>
                  <a:lnTo>
                    <a:pt x="265701" y="375884"/>
                  </a:lnTo>
                  <a:lnTo>
                    <a:pt x="265855" y="375458"/>
                  </a:lnTo>
                  <a:lnTo>
                    <a:pt x="265971" y="375111"/>
                  </a:lnTo>
                  <a:lnTo>
                    <a:pt x="266049" y="374644"/>
                  </a:lnTo>
                  <a:lnTo>
                    <a:pt x="266281" y="374104"/>
                  </a:lnTo>
                  <a:lnTo>
                    <a:pt x="266358" y="373800"/>
                  </a:lnTo>
                  <a:lnTo>
                    <a:pt x="266436" y="373375"/>
                  </a:lnTo>
                  <a:lnTo>
                    <a:pt x="266629" y="372912"/>
                  </a:lnTo>
                  <a:lnTo>
                    <a:pt x="266706" y="372408"/>
                  </a:lnTo>
                  <a:lnTo>
                    <a:pt x="266784" y="371947"/>
                  </a:lnTo>
                  <a:lnTo>
                    <a:pt x="266861" y="371600"/>
                  </a:lnTo>
                  <a:lnTo>
                    <a:pt x="266861" y="371290"/>
                  </a:lnTo>
                  <a:lnTo>
                    <a:pt x="266939" y="370902"/>
                  </a:lnTo>
                  <a:lnTo>
                    <a:pt x="267016" y="370477"/>
                  </a:lnTo>
                  <a:lnTo>
                    <a:pt x="267133" y="370130"/>
                  </a:lnTo>
                  <a:lnTo>
                    <a:pt x="267132" y="369747"/>
                  </a:lnTo>
                  <a:lnTo>
                    <a:pt x="267132" y="369206"/>
                  </a:lnTo>
                  <a:lnTo>
                    <a:pt x="267133" y="368896"/>
                  </a:lnTo>
                  <a:lnTo>
                    <a:pt x="267133" y="368587"/>
                  </a:lnTo>
                  <a:lnTo>
                    <a:pt x="267094" y="368162"/>
                  </a:lnTo>
                  <a:lnTo>
                    <a:pt x="267017" y="367779"/>
                  </a:lnTo>
                  <a:lnTo>
                    <a:pt x="266978" y="367433"/>
                  </a:lnTo>
                  <a:lnTo>
                    <a:pt x="266824" y="367007"/>
                  </a:lnTo>
                  <a:lnTo>
                    <a:pt x="266631" y="366546"/>
                  </a:lnTo>
                  <a:lnTo>
                    <a:pt x="266437" y="366272"/>
                  </a:lnTo>
                  <a:lnTo>
                    <a:pt x="266283" y="365926"/>
                  </a:lnTo>
                  <a:lnTo>
                    <a:pt x="266283" y="365616"/>
                  </a:lnTo>
                  <a:lnTo>
                    <a:pt x="266361" y="365270"/>
                  </a:lnTo>
                  <a:lnTo>
                    <a:pt x="266670" y="364924"/>
                  </a:lnTo>
                  <a:lnTo>
                    <a:pt x="266902" y="364614"/>
                  </a:lnTo>
                  <a:lnTo>
                    <a:pt x="266863" y="364268"/>
                  </a:lnTo>
                  <a:lnTo>
                    <a:pt x="266708" y="363921"/>
                  </a:lnTo>
                  <a:lnTo>
                    <a:pt x="266709" y="363575"/>
                  </a:lnTo>
                  <a:lnTo>
                    <a:pt x="266902" y="363301"/>
                  </a:lnTo>
                  <a:lnTo>
                    <a:pt x="266980" y="362991"/>
                  </a:lnTo>
                  <a:lnTo>
                    <a:pt x="267057" y="362681"/>
                  </a:lnTo>
                  <a:lnTo>
                    <a:pt x="266902" y="362414"/>
                  </a:lnTo>
                  <a:lnTo>
                    <a:pt x="266555" y="362220"/>
                  </a:lnTo>
                  <a:lnTo>
                    <a:pt x="266246" y="362031"/>
                  </a:lnTo>
                  <a:lnTo>
                    <a:pt x="266168" y="361679"/>
                  </a:lnTo>
                  <a:lnTo>
                    <a:pt x="266130" y="361296"/>
                  </a:lnTo>
                  <a:lnTo>
                    <a:pt x="265937" y="361029"/>
                  </a:lnTo>
                  <a:lnTo>
                    <a:pt x="265628" y="360951"/>
                  </a:lnTo>
                  <a:lnTo>
                    <a:pt x="265280" y="361066"/>
                  </a:lnTo>
                  <a:lnTo>
                    <a:pt x="265009" y="361218"/>
                  </a:lnTo>
                  <a:lnTo>
                    <a:pt x="264661" y="361260"/>
                  </a:lnTo>
                  <a:lnTo>
                    <a:pt x="264352" y="361181"/>
                  </a:lnTo>
                  <a:lnTo>
                    <a:pt x="264159" y="360871"/>
                  </a:lnTo>
                  <a:lnTo>
                    <a:pt x="264352" y="360604"/>
                  </a:lnTo>
                  <a:lnTo>
                    <a:pt x="264662" y="360409"/>
                  </a:lnTo>
                  <a:lnTo>
                    <a:pt x="264855" y="360100"/>
                  </a:lnTo>
                  <a:lnTo>
                    <a:pt x="265087" y="359790"/>
                  </a:lnTo>
                  <a:lnTo>
                    <a:pt x="265512" y="359407"/>
                  </a:lnTo>
                  <a:lnTo>
                    <a:pt x="265783" y="359176"/>
                  </a:lnTo>
                  <a:lnTo>
                    <a:pt x="266130" y="358945"/>
                  </a:lnTo>
                  <a:lnTo>
                    <a:pt x="266866" y="357900"/>
                  </a:lnTo>
                  <a:lnTo>
                    <a:pt x="267174" y="357706"/>
                  </a:lnTo>
                  <a:lnTo>
                    <a:pt x="267638" y="357396"/>
                  </a:lnTo>
                  <a:lnTo>
                    <a:pt x="267985" y="357129"/>
                  </a:lnTo>
                  <a:lnTo>
                    <a:pt x="268411" y="356898"/>
                  </a:lnTo>
                  <a:lnTo>
                    <a:pt x="268758" y="356661"/>
                  </a:lnTo>
                  <a:lnTo>
                    <a:pt x="269068" y="356430"/>
                  </a:lnTo>
                  <a:lnTo>
                    <a:pt x="269378" y="356199"/>
                  </a:lnTo>
                  <a:lnTo>
                    <a:pt x="269571" y="355932"/>
                  </a:lnTo>
                  <a:lnTo>
                    <a:pt x="269841" y="355580"/>
                  </a:lnTo>
                  <a:lnTo>
                    <a:pt x="270111" y="355197"/>
                  </a:lnTo>
                  <a:lnTo>
                    <a:pt x="270382" y="354808"/>
                  </a:lnTo>
                  <a:lnTo>
                    <a:pt x="270614" y="354540"/>
                  </a:lnTo>
                  <a:lnTo>
                    <a:pt x="270808" y="354115"/>
                  </a:lnTo>
                  <a:lnTo>
                    <a:pt x="270962" y="353842"/>
                  </a:lnTo>
                  <a:lnTo>
                    <a:pt x="271117" y="353459"/>
                  </a:lnTo>
                  <a:lnTo>
                    <a:pt x="271271" y="353113"/>
                  </a:lnTo>
                  <a:lnTo>
                    <a:pt x="271387" y="352724"/>
                  </a:lnTo>
                  <a:lnTo>
                    <a:pt x="271503" y="352342"/>
                  </a:lnTo>
                  <a:lnTo>
                    <a:pt x="271542" y="352031"/>
                  </a:lnTo>
                  <a:lnTo>
                    <a:pt x="271697" y="351454"/>
                  </a:lnTo>
                  <a:lnTo>
                    <a:pt x="271697" y="350987"/>
                  </a:lnTo>
                  <a:lnTo>
                    <a:pt x="271774" y="350683"/>
                  </a:lnTo>
                  <a:lnTo>
                    <a:pt x="271774" y="350294"/>
                  </a:lnTo>
                  <a:lnTo>
                    <a:pt x="271774" y="349796"/>
                  </a:lnTo>
                  <a:lnTo>
                    <a:pt x="271697" y="349328"/>
                  </a:lnTo>
                  <a:lnTo>
                    <a:pt x="271620" y="348866"/>
                  </a:lnTo>
                  <a:lnTo>
                    <a:pt x="271620" y="348441"/>
                  </a:lnTo>
                  <a:lnTo>
                    <a:pt x="271504" y="348016"/>
                  </a:lnTo>
                  <a:lnTo>
                    <a:pt x="271466" y="347669"/>
                  </a:lnTo>
                  <a:lnTo>
                    <a:pt x="271311" y="347323"/>
                  </a:lnTo>
                  <a:lnTo>
                    <a:pt x="271195" y="346940"/>
                  </a:lnTo>
                  <a:lnTo>
                    <a:pt x="271196" y="346552"/>
                  </a:lnTo>
                  <a:lnTo>
                    <a:pt x="271235" y="346169"/>
                  </a:lnTo>
                  <a:lnTo>
                    <a:pt x="271234" y="345816"/>
                  </a:lnTo>
                  <a:lnTo>
                    <a:pt x="271235" y="345355"/>
                  </a:lnTo>
                  <a:lnTo>
                    <a:pt x="271390" y="344929"/>
                  </a:lnTo>
                  <a:lnTo>
                    <a:pt x="271466" y="344547"/>
                  </a:lnTo>
                  <a:lnTo>
                    <a:pt x="271660" y="344085"/>
                  </a:lnTo>
                  <a:lnTo>
                    <a:pt x="271738" y="343775"/>
                  </a:lnTo>
                  <a:lnTo>
                    <a:pt x="271853" y="343429"/>
                  </a:lnTo>
                  <a:lnTo>
                    <a:pt x="272008" y="343077"/>
                  </a:lnTo>
                  <a:lnTo>
                    <a:pt x="272163" y="342694"/>
                  </a:lnTo>
                  <a:lnTo>
                    <a:pt x="272240" y="342384"/>
                  </a:lnTo>
                  <a:lnTo>
                    <a:pt x="272394" y="342117"/>
                  </a:lnTo>
                  <a:lnTo>
                    <a:pt x="272511" y="341691"/>
                  </a:lnTo>
                  <a:lnTo>
                    <a:pt x="272742" y="341150"/>
                  </a:lnTo>
                  <a:lnTo>
                    <a:pt x="272859" y="340568"/>
                  </a:lnTo>
                  <a:lnTo>
                    <a:pt x="273014" y="340221"/>
                  </a:lnTo>
                  <a:lnTo>
                    <a:pt x="273129" y="339680"/>
                  </a:lnTo>
                  <a:lnTo>
                    <a:pt x="273322" y="339334"/>
                  </a:lnTo>
                  <a:lnTo>
                    <a:pt x="273439" y="338909"/>
                  </a:lnTo>
                  <a:lnTo>
                    <a:pt x="273554" y="338411"/>
                  </a:lnTo>
                  <a:lnTo>
                    <a:pt x="273671" y="337943"/>
                  </a:lnTo>
                  <a:lnTo>
                    <a:pt x="273748" y="337523"/>
                  </a:lnTo>
                  <a:lnTo>
                    <a:pt x="273787" y="337099"/>
                  </a:lnTo>
                  <a:lnTo>
                    <a:pt x="273787" y="336709"/>
                  </a:lnTo>
                  <a:lnTo>
                    <a:pt x="273788" y="336400"/>
                  </a:lnTo>
                  <a:lnTo>
                    <a:pt x="273903" y="335938"/>
                  </a:lnTo>
                  <a:lnTo>
                    <a:pt x="273942" y="335513"/>
                  </a:lnTo>
                  <a:lnTo>
                    <a:pt x="274019" y="335130"/>
                  </a:lnTo>
                  <a:lnTo>
                    <a:pt x="274135" y="334625"/>
                  </a:lnTo>
                  <a:lnTo>
                    <a:pt x="274174" y="334127"/>
                  </a:lnTo>
                  <a:lnTo>
                    <a:pt x="274251" y="333775"/>
                  </a:lnTo>
                  <a:lnTo>
                    <a:pt x="274368" y="333314"/>
                  </a:lnTo>
                  <a:lnTo>
                    <a:pt x="274484" y="332931"/>
                  </a:lnTo>
                  <a:lnTo>
                    <a:pt x="274522" y="332621"/>
                  </a:lnTo>
                  <a:lnTo>
                    <a:pt x="274638" y="332044"/>
                  </a:lnTo>
                  <a:lnTo>
                    <a:pt x="274639" y="331734"/>
                  </a:lnTo>
                  <a:lnTo>
                    <a:pt x="274639" y="331424"/>
                  </a:lnTo>
                  <a:lnTo>
                    <a:pt x="274600" y="330999"/>
                  </a:lnTo>
                  <a:lnTo>
                    <a:pt x="274600" y="330652"/>
                  </a:lnTo>
                  <a:lnTo>
                    <a:pt x="274600" y="330270"/>
                  </a:lnTo>
                  <a:lnTo>
                    <a:pt x="274523" y="329765"/>
                  </a:lnTo>
                  <a:lnTo>
                    <a:pt x="274523" y="329340"/>
                  </a:lnTo>
                  <a:lnTo>
                    <a:pt x="274408" y="329030"/>
                  </a:lnTo>
                  <a:lnTo>
                    <a:pt x="274330" y="328605"/>
                  </a:lnTo>
                  <a:lnTo>
                    <a:pt x="274253" y="328143"/>
                  </a:lnTo>
                  <a:lnTo>
                    <a:pt x="274176" y="327761"/>
                  </a:lnTo>
                  <a:lnTo>
                    <a:pt x="274099" y="327414"/>
                  </a:lnTo>
                  <a:lnTo>
                    <a:pt x="273983" y="327104"/>
                  </a:lnTo>
                  <a:lnTo>
                    <a:pt x="273790" y="326642"/>
                  </a:lnTo>
                  <a:lnTo>
                    <a:pt x="273674" y="326333"/>
                  </a:lnTo>
                  <a:lnTo>
                    <a:pt x="273558" y="325871"/>
                  </a:lnTo>
                  <a:lnTo>
                    <a:pt x="273404" y="325597"/>
                  </a:lnTo>
                  <a:lnTo>
                    <a:pt x="273249" y="325215"/>
                  </a:lnTo>
                  <a:lnTo>
                    <a:pt x="273056" y="324826"/>
                  </a:lnTo>
                  <a:lnTo>
                    <a:pt x="272824" y="324401"/>
                  </a:lnTo>
                  <a:lnTo>
                    <a:pt x="272631" y="324018"/>
                  </a:lnTo>
                  <a:lnTo>
                    <a:pt x="272400" y="323593"/>
                  </a:lnTo>
                  <a:lnTo>
                    <a:pt x="272013" y="323095"/>
                  </a:lnTo>
                  <a:lnTo>
                    <a:pt x="271820" y="322785"/>
                  </a:lnTo>
                  <a:lnTo>
                    <a:pt x="271473" y="322396"/>
                  </a:lnTo>
                  <a:lnTo>
                    <a:pt x="271125" y="322050"/>
                  </a:lnTo>
                  <a:lnTo>
                    <a:pt x="270854" y="321819"/>
                  </a:lnTo>
                  <a:lnTo>
                    <a:pt x="270507" y="321588"/>
                  </a:lnTo>
                  <a:lnTo>
                    <a:pt x="270082" y="321472"/>
                  </a:lnTo>
                  <a:lnTo>
                    <a:pt x="269695" y="321357"/>
                  </a:lnTo>
                  <a:lnTo>
                    <a:pt x="269232" y="321126"/>
                  </a:lnTo>
                  <a:lnTo>
                    <a:pt x="268961" y="320816"/>
                  </a:lnTo>
                  <a:lnTo>
                    <a:pt x="268961" y="320397"/>
                  </a:lnTo>
                  <a:lnTo>
                    <a:pt x="269039" y="319893"/>
                  </a:lnTo>
                  <a:lnTo>
                    <a:pt x="269232" y="319625"/>
                  </a:lnTo>
                  <a:lnTo>
                    <a:pt x="269502" y="319352"/>
                  </a:lnTo>
                  <a:lnTo>
                    <a:pt x="269850" y="318963"/>
                  </a:lnTo>
                  <a:lnTo>
                    <a:pt x="269735" y="318617"/>
                  </a:lnTo>
                  <a:lnTo>
                    <a:pt x="269580" y="318271"/>
                  </a:lnTo>
                  <a:lnTo>
                    <a:pt x="269232" y="318040"/>
                  </a:lnTo>
                  <a:lnTo>
                    <a:pt x="268924" y="317773"/>
                  </a:lnTo>
                  <a:lnTo>
                    <a:pt x="268731" y="317499"/>
                  </a:lnTo>
                  <a:lnTo>
                    <a:pt x="268575" y="317153"/>
                  </a:lnTo>
                  <a:lnTo>
                    <a:pt x="268421" y="316807"/>
                  </a:lnTo>
                  <a:lnTo>
                    <a:pt x="268305" y="316497"/>
                  </a:lnTo>
                  <a:lnTo>
                    <a:pt x="268112" y="316071"/>
                  </a:lnTo>
                  <a:lnTo>
                    <a:pt x="267765" y="315768"/>
                  </a:lnTo>
                  <a:lnTo>
                    <a:pt x="267494" y="315573"/>
                  </a:lnTo>
                  <a:lnTo>
                    <a:pt x="267262" y="315343"/>
                  </a:lnTo>
                  <a:lnTo>
                    <a:pt x="266954" y="315190"/>
                  </a:lnTo>
                  <a:lnTo>
                    <a:pt x="266644" y="314996"/>
                  </a:lnTo>
                  <a:lnTo>
                    <a:pt x="266297" y="314802"/>
                  </a:lnTo>
                  <a:lnTo>
                    <a:pt x="265988" y="314607"/>
                  </a:lnTo>
                  <a:lnTo>
                    <a:pt x="265601" y="314455"/>
                  </a:lnTo>
                  <a:lnTo>
                    <a:pt x="265292" y="314261"/>
                  </a:lnTo>
                  <a:lnTo>
                    <a:pt x="264983" y="314073"/>
                  </a:lnTo>
                  <a:lnTo>
                    <a:pt x="264674" y="313878"/>
                  </a:lnTo>
                  <a:lnTo>
                    <a:pt x="264442" y="313647"/>
                  </a:lnTo>
                  <a:lnTo>
                    <a:pt x="264133" y="313453"/>
                  </a:lnTo>
                  <a:lnTo>
                    <a:pt x="263824" y="313222"/>
                  </a:lnTo>
                  <a:lnTo>
                    <a:pt x="263514" y="312876"/>
                  </a:lnTo>
                  <a:lnTo>
                    <a:pt x="263205" y="312609"/>
                  </a:lnTo>
                  <a:lnTo>
                    <a:pt x="262897" y="312378"/>
                  </a:lnTo>
                  <a:lnTo>
                    <a:pt x="262510" y="312147"/>
                  </a:lnTo>
                  <a:lnTo>
                    <a:pt x="262201" y="311952"/>
                  </a:lnTo>
                  <a:lnTo>
                    <a:pt x="261776" y="311801"/>
                  </a:lnTo>
                  <a:lnTo>
                    <a:pt x="261467" y="311606"/>
                  </a:lnTo>
                  <a:lnTo>
                    <a:pt x="261197" y="311296"/>
                  </a:lnTo>
                  <a:lnTo>
                    <a:pt x="261042" y="311029"/>
                  </a:lnTo>
                  <a:lnTo>
                    <a:pt x="260965" y="310640"/>
                  </a:lnTo>
                  <a:lnTo>
                    <a:pt x="260965" y="310142"/>
                  </a:lnTo>
                  <a:lnTo>
                    <a:pt x="261158" y="309753"/>
                  </a:lnTo>
                  <a:lnTo>
                    <a:pt x="261584" y="309443"/>
                  </a:lnTo>
                  <a:lnTo>
                    <a:pt x="261893" y="309407"/>
                  </a:lnTo>
                  <a:lnTo>
                    <a:pt x="262279" y="309364"/>
                  </a:lnTo>
                  <a:lnTo>
                    <a:pt x="262627" y="309364"/>
                  </a:lnTo>
                  <a:lnTo>
                    <a:pt x="263014" y="309249"/>
                  </a:lnTo>
                  <a:lnTo>
                    <a:pt x="263245" y="309018"/>
                  </a:lnTo>
                  <a:lnTo>
                    <a:pt x="263554" y="308708"/>
                  </a:lnTo>
                  <a:lnTo>
                    <a:pt x="263902" y="308477"/>
                  </a:lnTo>
                  <a:lnTo>
                    <a:pt x="264327" y="308325"/>
                  </a:lnTo>
                  <a:lnTo>
                    <a:pt x="264714" y="308319"/>
                  </a:lnTo>
                  <a:lnTo>
                    <a:pt x="265023" y="308319"/>
                  </a:lnTo>
                  <a:lnTo>
                    <a:pt x="265332" y="308319"/>
                  </a:lnTo>
                  <a:lnTo>
                    <a:pt x="265718" y="308477"/>
                  </a:lnTo>
                  <a:lnTo>
                    <a:pt x="266027" y="308592"/>
                  </a:lnTo>
                  <a:lnTo>
                    <a:pt x="266298" y="308744"/>
                  </a:lnTo>
                  <a:lnTo>
                    <a:pt x="266568" y="308896"/>
                  </a:lnTo>
                  <a:lnTo>
                    <a:pt x="266955" y="309012"/>
                  </a:lnTo>
                  <a:lnTo>
                    <a:pt x="267263" y="309054"/>
                  </a:lnTo>
                  <a:lnTo>
                    <a:pt x="267650" y="309054"/>
                  </a:lnTo>
                  <a:lnTo>
                    <a:pt x="268037" y="309055"/>
                  </a:lnTo>
                  <a:lnTo>
                    <a:pt x="268501" y="309054"/>
                  </a:lnTo>
                  <a:lnTo>
                    <a:pt x="268964" y="309170"/>
                  </a:lnTo>
                  <a:lnTo>
                    <a:pt x="269351" y="309322"/>
                  </a:lnTo>
                  <a:lnTo>
                    <a:pt x="269853" y="309243"/>
                  </a:lnTo>
                  <a:lnTo>
                    <a:pt x="270085" y="309012"/>
                  </a:lnTo>
                  <a:lnTo>
                    <a:pt x="270317" y="308781"/>
                  </a:lnTo>
                  <a:lnTo>
                    <a:pt x="270896" y="308435"/>
                  </a:lnTo>
                  <a:lnTo>
                    <a:pt x="271244" y="308429"/>
                  </a:lnTo>
                  <a:lnTo>
                    <a:pt x="271514" y="308277"/>
                  </a:lnTo>
                  <a:lnTo>
                    <a:pt x="271670" y="307967"/>
                  </a:lnTo>
                  <a:lnTo>
                    <a:pt x="271901" y="307700"/>
                  </a:lnTo>
                  <a:lnTo>
                    <a:pt x="272172" y="307390"/>
                  </a:lnTo>
                  <a:lnTo>
                    <a:pt x="272403" y="307159"/>
                  </a:lnTo>
                  <a:lnTo>
                    <a:pt x="272751" y="307001"/>
                  </a:lnTo>
                  <a:lnTo>
                    <a:pt x="273061" y="306807"/>
                  </a:lnTo>
                  <a:lnTo>
                    <a:pt x="273408" y="306807"/>
                  </a:lnTo>
                  <a:lnTo>
                    <a:pt x="273717" y="306503"/>
                  </a:lnTo>
                  <a:lnTo>
                    <a:pt x="274066" y="306114"/>
                  </a:lnTo>
                  <a:lnTo>
                    <a:pt x="274220" y="305841"/>
                  </a:lnTo>
                  <a:lnTo>
                    <a:pt x="274568" y="305725"/>
                  </a:lnTo>
                  <a:lnTo>
                    <a:pt x="274878" y="305725"/>
                  </a:lnTo>
                  <a:lnTo>
                    <a:pt x="275186" y="305804"/>
                  </a:lnTo>
                  <a:lnTo>
                    <a:pt x="275534" y="305767"/>
                  </a:lnTo>
                  <a:lnTo>
                    <a:pt x="275843" y="305768"/>
                  </a:lnTo>
                  <a:lnTo>
                    <a:pt x="276114" y="305573"/>
                  </a:lnTo>
                  <a:lnTo>
                    <a:pt x="276385" y="305300"/>
                  </a:lnTo>
                  <a:lnTo>
                    <a:pt x="276693" y="305033"/>
                  </a:lnTo>
                  <a:lnTo>
                    <a:pt x="276925" y="304686"/>
                  </a:lnTo>
                  <a:lnTo>
                    <a:pt x="277197" y="304297"/>
                  </a:lnTo>
                  <a:lnTo>
                    <a:pt x="277467" y="303908"/>
                  </a:lnTo>
                  <a:lnTo>
                    <a:pt x="277699" y="303562"/>
                  </a:lnTo>
                  <a:lnTo>
                    <a:pt x="277969" y="303332"/>
                  </a:lnTo>
                  <a:lnTo>
                    <a:pt x="278239" y="303137"/>
                  </a:lnTo>
                  <a:lnTo>
                    <a:pt x="278588" y="302870"/>
                  </a:lnTo>
                  <a:lnTo>
                    <a:pt x="279051" y="302366"/>
                  </a:lnTo>
                  <a:lnTo>
                    <a:pt x="279360" y="302056"/>
                  </a:lnTo>
                  <a:lnTo>
                    <a:pt x="279670" y="301789"/>
                  </a:lnTo>
                  <a:lnTo>
                    <a:pt x="280018" y="301479"/>
                  </a:lnTo>
                  <a:lnTo>
                    <a:pt x="280365" y="301090"/>
                  </a:lnTo>
                  <a:lnTo>
                    <a:pt x="280753" y="300707"/>
                  </a:lnTo>
                  <a:lnTo>
                    <a:pt x="281138" y="300360"/>
                  </a:lnTo>
                  <a:lnTo>
                    <a:pt x="281486" y="300009"/>
                  </a:lnTo>
                  <a:lnTo>
                    <a:pt x="281873" y="299626"/>
                  </a:lnTo>
                  <a:lnTo>
                    <a:pt x="282183" y="299316"/>
                  </a:lnTo>
                  <a:lnTo>
                    <a:pt x="282453" y="299042"/>
                  </a:lnTo>
                  <a:lnTo>
                    <a:pt x="282801" y="298617"/>
                  </a:lnTo>
                  <a:lnTo>
                    <a:pt x="283032" y="298350"/>
                  </a:lnTo>
                  <a:lnTo>
                    <a:pt x="283264" y="298076"/>
                  </a:lnTo>
                  <a:lnTo>
                    <a:pt x="283458" y="297772"/>
                  </a:lnTo>
                  <a:lnTo>
                    <a:pt x="283728" y="297420"/>
                  </a:lnTo>
                  <a:lnTo>
                    <a:pt x="283999" y="297038"/>
                  </a:lnTo>
                  <a:lnTo>
                    <a:pt x="284231" y="296691"/>
                  </a:lnTo>
                  <a:lnTo>
                    <a:pt x="284424" y="296302"/>
                  </a:lnTo>
                  <a:lnTo>
                    <a:pt x="284656" y="295877"/>
                  </a:lnTo>
                  <a:lnTo>
                    <a:pt x="284927" y="295415"/>
                  </a:lnTo>
                  <a:lnTo>
                    <a:pt x="285082" y="295069"/>
                  </a:lnTo>
                  <a:lnTo>
                    <a:pt x="285275" y="294722"/>
                  </a:lnTo>
                  <a:lnTo>
                    <a:pt x="285429" y="294370"/>
                  </a:lnTo>
                  <a:lnTo>
                    <a:pt x="285584" y="294066"/>
                  </a:lnTo>
                  <a:lnTo>
                    <a:pt x="285816" y="293562"/>
                  </a:lnTo>
                  <a:lnTo>
                    <a:pt x="286048" y="293100"/>
                  </a:lnTo>
                  <a:lnTo>
                    <a:pt x="286125" y="292790"/>
                  </a:lnTo>
                  <a:lnTo>
                    <a:pt x="286319" y="292365"/>
                  </a:lnTo>
                  <a:lnTo>
                    <a:pt x="286396" y="291904"/>
                  </a:lnTo>
                  <a:lnTo>
                    <a:pt x="286435" y="291594"/>
                  </a:lnTo>
                  <a:lnTo>
                    <a:pt x="286551" y="291205"/>
                  </a:lnTo>
                  <a:lnTo>
                    <a:pt x="286589" y="290859"/>
                  </a:lnTo>
                  <a:lnTo>
                    <a:pt x="286666" y="290397"/>
                  </a:lnTo>
                  <a:lnTo>
                    <a:pt x="286745" y="290050"/>
                  </a:lnTo>
                  <a:lnTo>
                    <a:pt x="286821" y="289625"/>
                  </a:lnTo>
                  <a:lnTo>
                    <a:pt x="286822" y="289163"/>
                  </a:lnTo>
                  <a:lnTo>
                    <a:pt x="286899" y="288738"/>
                  </a:lnTo>
                  <a:lnTo>
                    <a:pt x="286977" y="288428"/>
                  </a:lnTo>
                  <a:lnTo>
                    <a:pt x="287131" y="288082"/>
                  </a:lnTo>
                  <a:lnTo>
                    <a:pt x="287325" y="287809"/>
                  </a:lnTo>
                  <a:lnTo>
                    <a:pt x="287518" y="287505"/>
                  </a:lnTo>
                  <a:lnTo>
                    <a:pt x="287518" y="287153"/>
                  </a:lnTo>
                  <a:lnTo>
                    <a:pt x="287557" y="286849"/>
                  </a:lnTo>
                  <a:lnTo>
                    <a:pt x="287557" y="286424"/>
                  </a:lnTo>
                  <a:lnTo>
                    <a:pt x="287557" y="286035"/>
                  </a:lnTo>
                  <a:lnTo>
                    <a:pt x="287595" y="285610"/>
                  </a:lnTo>
                  <a:lnTo>
                    <a:pt x="287595" y="285263"/>
                  </a:lnTo>
                  <a:lnTo>
                    <a:pt x="287634" y="284838"/>
                  </a:lnTo>
                  <a:lnTo>
                    <a:pt x="287673" y="284534"/>
                  </a:lnTo>
                  <a:lnTo>
                    <a:pt x="287673" y="284182"/>
                  </a:lnTo>
                  <a:lnTo>
                    <a:pt x="287829" y="283878"/>
                  </a:lnTo>
                  <a:lnTo>
                    <a:pt x="287828" y="283568"/>
                  </a:lnTo>
                  <a:lnTo>
                    <a:pt x="287828" y="283259"/>
                  </a:lnTo>
                  <a:lnTo>
                    <a:pt x="287828" y="282912"/>
                  </a:lnTo>
                  <a:lnTo>
                    <a:pt x="287867" y="282603"/>
                  </a:lnTo>
                  <a:lnTo>
                    <a:pt x="287944" y="282293"/>
                  </a:lnTo>
                  <a:lnTo>
                    <a:pt x="288022" y="281831"/>
                  </a:lnTo>
                  <a:lnTo>
                    <a:pt x="288098" y="281521"/>
                  </a:lnTo>
                  <a:lnTo>
                    <a:pt x="288215" y="281211"/>
                  </a:lnTo>
                  <a:lnTo>
                    <a:pt x="288253" y="280908"/>
                  </a:lnTo>
                  <a:lnTo>
                    <a:pt x="288370" y="280482"/>
                  </a:lnTo>
                  <a:lnTo>
                    <a:pt x="288525" y="280057"/>
                  </a:lnTo>
                  <a:lnTo>
                    <a:pt x="288601" y="279747"/>
                  </a:lnTo>
                  <a:lnTo>
                    <a:pt x="288718" y="279437"/>
                  </a:lnTo>
                  <a:lnTo>
                    <a:pt x="288911" y="279054"/>
                  </a:lnTo>
                  <a:lnTo>
                    <a:pt x="289104" y="278744"/>
                  </a:lnTo>
                  <a:lnTo>
                    <a:pt x="289336" y="278471"/>
                  </a:lnTo>
                  <a:lnTo>
                    <a:pt x="289491" y="278088"/>
                  </a:lnTo>
                  <a:lnTo>
                    <a:pt x="289568" y="277663"/>
                  </a:lnTo>
                  <a:lnTo>
                    <a:pt x="289646" y="277317"/>
                  </a:lnTo>
                  <a:lnTo>
                    <a:pt x="289723" y="277007"/>
                  </a:lnTo>
                  <a:lnTo>
                    <a:pt x="289917" y="276697"/>
                  </a:lnTo>
                  <a:lnTo>
                    <a:pt x="290110" y="276308"/>
                  </a:lnTo>
                  <a:lnTo>
                    <a:pt x="290303" y="275962"/>
                  </a:lnTo>
                  <a:lnTo>
                    <a:pt x="290381" y="275616"/>
                  </a:lnTo>
                  <a:lnTo>
                    <a:pt x="290497" y="275233"/>
                  </a:lnTo>
                  <a:lnTo>
                    <a:pt x="290497" y="274923"/>
                  </a:lnTo>
                  <a:lnTo>
                    <a:pt x="290613" y="274534"/>
                  </a:lnTo>
                  <a:lnTo>
                    <a:pt x="290612" y="274109"/>
                  </a:lnTo>
                  <a:lnTo>
                    <a:pt x="290613" y="273726"/>
                  </a:lnTo>
                  <a:lnTo>
                    <a:pt x="290574" y="273337"/>
                  </a:lnTo>
                  <a:lnTo>
                    <a:pt x="290381" y="272991"/>
                  </a:lnTo>
                  <a:lnTo>
                    <a:pt x="290149" y="272724"/>
                  </a:lnTo>
                  <a:lnTo>
                    <a:pt x="289802" y="272378"/>
                  </a:lnTo>
                  <a:lnTo>
                    <a:pt x="289454" y="271989"/>
                  </a:lnTo>
                  <a:lnTo>
                    <a:pt x="289184" y="271527"/>
                  </a:lnTo>
                  <a:lnTo>
                    <a:pt x="289184" y="271144"/>
                  </a:lnTo>
                  <a:lnTo>
                    <a:pt x="289184" y="270719"/>
                  </a:lnTo>
                  <a:lnTo>
                    <a:pt x="289183" y="270409"/>
                  </a:lnTo>
                  <a:lnTo>
                    <a:pt x="289184" y="270063"/>
                  </a:lnTo>
                  <a:lnTo>
                    <a:pt x="289261" y="269753"/>
                  </a:lnTo>
                  <a:lnTo>
                    <a:pt x="289378" y="269443"/>
                  </a:lnTo>
                  <a:lnTo>
                    <a:pt x="289455" y="268981"/>
                  </a:lnTo>
                  <a:lnTo>
                    <a:pt x="289532" y="268672"/>
                  </a:lnTo>
                  <a:lnTo>
                    <a:pt x="289533" y="268325"/>
                  </a:lnTo>
                  <a:lnTo>
                    <a:pt x="289533" y="267900"/>
                  </a:lnTo>
                  <a:lnTo>
                    <a:pt x="289571" y="267590"/>
                  </a:lnTo>
                  <a:lnTo>
                    <a:pt x="289687" y="267244"/>
                  </a:lnTo>
                  <a:lnTo>
                    <a:pt x="289919" y="266934"/>
                  </a:lnTo>
                  <a:lnTo>
                    <a:pt x="290228" y="266588"/>
                  </a:lnTo>
                  <a:lnTo>
                    <a:pt x="290306" y="266241"/>
                  </a:lnTo>
                  <a:lnTo>
                    <a:pt x="290344" y="265895"/>
                  </a:lnTo>
                  <a:lnTo>
                    <a:pt x="290460" y="265470"/>
                  </a:lnTo>
                  <a:lnTo>
                    <a:pt x="290654" y="265124"/>
                  </a:lnTo>
                  <a:lnTo>
                    <a:pt x="290924" y="264850"/>
                  </a:lnTo>
                  <a:lnTo>
                    <a:pt x="291118" y="264504"/>
                  </a:lnTo>
                  <a:lnTo>
                    <a:pt x="291117" y="264115"/>
                  </a:lnTo>
                  <a:lnTo>
                    <a:pt x="291079" y="263811"/>
                  </a:lnTo>
                  <a:lnTo>
                    <a:pt x="291002" y="263386"/>
                  </a:lnTo>
                  <a:lnTo>
                    <a:pt x="290848" y="263040"/>
                  </a:lnTo>
                  <a:lnTo>
                    <a:pt x="290654" y="262614"/>
                  </a:lnTo>
                  <a:lnTo>
                    <a:pt x="290538" y="262304"/>
                  </a:lnTo>
                  <a:lnTo>
                    <a:pt x="290307" y="261922"/>
                  </a:lnTo>
                  <a:lnTo>
                    <a:pt x="290268" y="261454"/>
                  </a:lnTo>
                  <a:lnTo>
                    <a:pt x="290268" y="261150"/>
                  </a:lnTo>
                  <a:lnTo>
                    <a:pt x="290423" y="260877"/>
                  </a:lnTo>
                  <a:lnTo>
                    <a:pt x="290732" y="260646"/>
                  </a:lnTo>
                  <a:lnTo>
                    <a:pt x="290771" y="260257"/>
                  </a:lnTo>
                  <a:lnTo>
                    <a:pt x="290616" y="259953"/>
                  </a:lnTo>
                  <a:lnTo>
                    <a:pt x="290423" y="259680"/>
                  </a:lnTo>
                  <a:lnTo>
                    <a:pt x="290075" y="259564"/>
                  </a:lnTo>
                  <a:lnTo>
                    <a:pt x="289805" y="259255"/>
                  </a:lnTo>
                  <a:lnTo>
                    <a:pt x="289689" y="258872"/>
                  </a:lnTo>
                  <a:lnTo>
                    <a:pt x="289612" y="258562"/>
                  </a:lnTo>
                  <a:lnTo>
                    <a:pt x="289496" y="258179"/>
                  </a:lnTo>
                  <a:lnTo>
                    <a:pt x="289419" y="257833"/>
                  </a:lnTo>
                  <a:lnTo>
                    <a:pt x="289341" y="257481"/>
                  </a:lnTo>
                  <a:lnTo>
                    <a:pt x="289264" y="257177"/>
                  </a:lnTo>
                  <a:lnTo>
                    <a:pt x="289188" y="256709"/>
                  </a:lnTo>
                  <a:lnTo>
                    <a:pt x="289033" y="256290"/>
                  </a:lnTo>
                  <a:lnTo>
                    <a:pt x="288995" y="255901"/>
                  </a:lnTo>
                  <a:lnTo>
                    <a:pt x="288917" y="255555"/>
                  </a:lnTo>
                  <a:lnTo>
                    <a:pt x="288840" y="255245"/>
                  </a:lnTo>
                  <a:lnTo>
                    <a:pt x="288802" y="254899"/>
                  </a:lnTo>
                  <a:lnTo>
                    <a:pt x="288763" y="254437"/>
                  </a:lnTo>
                  <a:lnTo>
                    <a:pt x="288763" y="253975"/>
                  </a:lnTo>
                  <a:lnTo>
                    <a:pt x="288763" y="253586"/>
                  </a:lnTo>
                  <a:lnTo>
                    <a:pt x="288763" y="253277"/>
                  </a:lnTo>
                  <a:lnTo>
                    <a:pt x="288763" y="252967"/>
                  </a:lnTo>
                  <a:lnTo>
                    <a:pt x="288763" y="252620"/>
                  </a:lnTo>
                  <a:lnTo>
                    <a:pt x="288764" y="252310"/>
                  </a:lnTo>
                  <a:lnTo>
                    <a:pt x="288764" y="251965"/>
                  </a:lnTo>
                  <a:lnTo>
                    <a:pt x="288841" y="251655"/>
                  </a:lnTo>
                  <a:lnTo>
                    <a:pt x="288841" y="251235"/>
                  </a:lnTo>
                  <a:lnTo>
                    <a:pt x="288841" y="250926"/>
                  </a:lnTo>
                  <a:lnTo>
                    <a:pt x="288919" y="250385"/>
                  </a:lnTo>
                  <a:lnTo>
                    <a:pt x="288996" y="249959"/>
                  </a:lnTo>
                  <a:lnTo>
                    <a:pt x="289112" y="249650"/>
                  </a:lnTo>
                  <a:lnTo>
                    <a:pt x="289267" y="249188"/>
                  </a:lnTo>
                  <a:lnTo>
                    <a:pt x="289421" y="248762"/>
                  </a:lnTo>
                  <a:lnTo>
                    <a:pt x="289614" y="248495"/>
                  </a:lnTo>
                  <a:lnTo>
                    <a:pt x="289885" y="248222"/>
                  </a:lnTo>
                  <a:lnTo>
                    <a:pt x="290195" y="248027"/>
                  </a:lnTo>
                  <a:lnTo>
                    <a:pt x="290503" y="248027"/>
                  </a:lnTo>
                  <a:lnTo>
                    <a:pt x="290813" y="248070"/>
                  </a:lnTo>
                  <a:lnTo>
                    <a:pt x="291161" y="248064"/>
                  </a:lnTo>
                  <a:lnTo>
                    <a:pt x="291508" y="247912"/>
                  </a:lnTo>
                  <a:lnTo>
                    <a:pt x="291856" y="247760"/>
                  </a:lnTo>
                  <a:lnTo>
                    <a:pt x="292127" y="247523"/>
                  </a:lnTo>
                  <a:lnTo>
                    <a:pt x="292242" y="247177"/>
                  </a:lnTo>
                  <a:lnTo>
                    <a:pt x="292242" y="246831"/>
                  </a:lnTo>
                  <a:lnTo>
                    <a:pt x="292011" y="246521"/>
                  </a:lnTo>
                  <a:lnTo>
                    <a:pt x="291779" y="246217"/>
                  </a:lnTo>
                  <a:lnTo>
                    <a:pt x="291586" y="245792"/>
                  </a:lnTo>
                  <a:lnTo>
                    <a:pt x="291431" y="245446"/>
                  </a:lnTo>
                  <a:lnTo>
                    <a:pt x="291355" y="245093"/>
                  </a:lnTo>
                  <a:lnTo>
                    <a:pt x="291277" y="244747"/>
                  </a:lnTo>
                  <a:lnTo>
                    <a:pt x="291161" y="244364"/>
                  </a:lnTo>
                  <a:lnTo>
                    <a:pt x="291007" y="243939"/>
                  </a:lnTo>
                  <a:lnTo>
                    <a:pt x="290775" y="243708"/>
                  </a:lnTo>
                  <a:lnTo>
                    <a:pt x="290621" y="243435"/>
                  </a:lnTo>
                  <a:lnTo>
                    <a:pt x="290350" y="243052"/>
                  </a:lnTo>
                  <a:lnTo>
                    <a:pt x="290157" y="242669"/>
                  </a:lnTo>
                  <a:lnTo>
                    <a:pt x="289887" y="242280"/>
                  </a:lnTo>
                  <a:lnTo>
                    <a:pt x="289771" y="241934"/>
                  </a:lnTo>
                  <a:lnTo>
                    <a:pt x="289578" y="241587"/>
                  </a:lnTo>
                  <a:lnTo>
                    <a:pt x="289501" y="241242"/>
                  </a:lnTo>
                  <a:lnTo>
                    <a:pt x="289423" y="240889"/>
                  </a:lnTo>
                  <a:lnTo>
                    <a:pt x="289423" y="240391"/>
                  </a:lnTo>
                  <a:lnTo>
                    <a:pt x="289462" y="239965"/>
                  </a:lnTo>
                  <a:lnTo>
                    <a:pt x="289578" y="239619"/>
                  </a:lnTo>
                  <a:lnTo>
                    <a:pt x="289733" y="239310"/>
                  </a:lnTo>
                  <a:lnTo>
                    <a:pt x="289810" y="238926"/>
                  </a:lnTo>
                  <a:lnTo>
                    <a:pt x="289888" y="238459"/>
                  </a:lnTo>
                  <a:lnTo>
                    <a:pt x="289733" y="238155"/>
                  </a:lnTo>
                  <a:lnTo>
                    <a:pt x="289540" y="237766"/>
                  </a:lnTo>
                  <a:lnTo>
                    <a:pt x="289540" y="237420"/>
                  </a:lnTo>
                  <a:lnTo>
                    <a:pt x="289540" y="236995"/>
                  </a:lnTo>
                  <a:lnTo>
                    <a:pt x="289463" y="236648"/>
                  </a:lnTo>
                  <a:lnTo>
                    <a:pt x="289463" y="236338"/>
                  </a:lnTo>
                  <a:lnTo>
                    <a:pt x="289309" y="235956"/>
                  </a:lnTo>
                  <a:lnTo>
                    <a:pt x="289154" y="235451"/>
                  </a:lnTo>
                  <a:lnTo>
                    <a:pt x="288999" y="235142"/>
                  </a:lnTo>
                  <a:lnTo>
                    <a:pt x="288845" y="234795"/>
                  </a:lnTo>
                  <a:lnTo>
                    <a:pt x="288730" y="234333"/>
                  </a:lnTo>
                  <a:lnTo>
                    <a:pt x="288536" y="233945"/>
                  </a:lnTo>
                  <a:lnTo>
                    <a:pt x="288382" y="233562"/>
                  </a:lnTo>
                  <a:lnTo>
                    <a:pt x="288227" y="233179"/>
                  </a:lnTo>
                  <a:lnTo>
                    <a:pt x="288073" y="232906"/>
                  </a:lnTo>
                  <a:lnTo>
                    <a:pt x="287919" y="232638"/>
                  </a:lnTo>
                  <a:lnTo>
                    <a:pt x="287726" y="232292"/>
                  </a:lnTo>
                  <a:lnTo>
                    <a:pt x="287494" y="231940"/>
                  </a:lnTo>
                  <a:lnTo>
                    <a:pt x="287301" y="231636"/>
                  </a:lnTo>
                  <a:lnTo>
                    <a:pt x="287107" y="231326"/>
                  </a:lnTo>
                  <a:lnTo>
                    <a:pt x="286799" y="230980"/>
                  </a:lnTo>
                  <a:lnTo>
                    <a:pt x="286566" y="230707"/>
                  </a:lnTo>
                  <a:lnTo>
                    <a:pt x="286412" y="230439"/>
                  </a:lnTo>
                  <a:lnTo>
                    <a:pt x="286258" y="230051"/>
                  </a:lnTo>
                  <a:lnTo>
                    <a:pt x="286142" y="229704"/>
                  </a:lnTo>
                  <a:lnTo>
                    <a:pt x="286026" y="229395"/>
                  </a:lnTo>
                  <a:lnTo>
                    <a:pt x="285911" y="229048"/>
                  </a:lnTo>
                  <a:lnTo>
                    <a:pt x="285717" y="228629"/>
                  </a:lnTo>
                  <a:lnTo>
                    <a:pt x="285562" y="228277"/>
                  </a:lnTo>
                  <a:lnTo>
                    <a:pt x="285447" y="227973"/>
                  </a:lnTo>
                  <a:lnTo>
                    <a:pt x="285254" y="227584"/>
                  </a:lnTo>
                  <a:lnTo>
                    <a:pt x="285060" y="227085"/>
                  </a:lnTo>
                  <a:lnTo>
                    <a:pt x="284906" y="226812"/>
                  </a:lnTo>
                  <a:lnTo>
                    <a:pt x="284713" y="226502"/>
                  </a:lnTo>
                  <a:lnTo>
                    <a:pt x="284481" y="226084"/>
                  </a:lnTo>
                  <a:lnTo>
                    <a:pt x="284210" y="225579"/>
                  </a:lnTo>
                  <a:lnTo>
                    <a:pt x="283979" y="225196"/>
                  </a:lnTo>
                  <a:lnTo>
                    <a:pt x="283825" y="224807"/>
                  </a:lnTo>
                  <a:lnTo>
                    <a:pt x="283515" y="224382"/>
                  </a:lnTo>
                  <a:lnTo>
                    <a:pt x="283245" y="224000"/>
                  </a:lnTo>
                  <a:lnTo>
                    <a:pt x="283052" y="223690"/>
                  </a:lnTo>
                  <a:lnTo>
                    <a:pt x="282627" y="223265"/>
                  </a:lnTo>
                  <a:lnTo>
                    <a:pt x="282395" y="223034"/>
                  </a:lnTo>
                  <a:lnTo>
                    <a:pt x="282125" y="222651"/>
                  </a:lnTo>
                  <a:lnTo>
                    <a:pt x="282048" y="222262"/>
                  </a:lnTo>
                  <a:lnTo>
                    <a:pt x="281970" y="221916"/>
                  </a:lnTo>
                  <a:lnTo>
                    <a:pt x="281971" y="221605"/>
                  </a:lnTo>
                  <a:lnTo>
                    <a:pt x="281971" y="221065"/>
                  </a:lnTo>
                  <a:lnTo>
                    <a:pt x="282010" y="220682"/>
                  </a:lnTo>
                  <a:lnTo>
                    <a:pt x="282087" y="220293"/>
                  </a:lnTo>
                  <a:lnTo>
                    <a:pt x="282203" y="219947"/>
                  </a:lnTo>
                  <a:lnTo>
                    <a:pt x="282203" y="219601"/>
                  </a:lnTo>
                  <a:lnTo>
                    <a:pt x="282048" y="219254"/>
                  </a:lnTo>
                  <a:lnTo>
                    <a:pt x="281855" y="218908"/>
                  </a:lnTo>
                  <a:lnTo>
                    <a:pt x="281739" y="218598"/>
                  </a:lnTo>
                  <a:lnTo>
                    <a:pt x="281585" y="218289"/>
                  </a:lnTo>
                  <a:lnTo>
                    <a:pt x="281392" y="217942"/>
                  </a:lnTo>
                  <a:lnTo>
                    <a:pt x="281237" y="217675"/>
                  </a:lnTo>
                  <a:lnTo>
                    <a:pt x="280967" y="217249"/>
                  </a:lnTo>
                  <a:lnTo>
                    <a:pt x="280852" y="216903"/>
                  </a:lnTo>
                  <a:lnTo>
                    <a:pt x="280928" y="216594"/>
                  </a:lnTo>
                  <a:lnTo>
                    <a:pt x="281083" y="216247"/>
                  </a:lnTo>
                  <a:lnTo>
                    <a:pt x="281238" y="215937"/>
                  </a:lnTo>
                  <a:lnTo>
                    <a:pt x="281586" y="215664"/>
                  </a:lnTo>
                  <a:lnTo>
                    <a:pt x="281972" y="215628"/>
                  </a:lnTo>
                  <a:lnTo>
                    <a:pt x="282281" y="215627"/>
                  </a:lnTo>
                  <a:lnTo>
                    <a:pt x="282823" y="215585"/>
                  </a:lnTo>
                  <a:lnTo>
                    <a:pt x="283131" y="215548"/>
                  </a:lnTo>
                  <a:lnTo>
                    <a:pt x="283441" y="215469"/>
                  </a:lnTo>
                  <a:lnTo>
                    <a:pt x="283750" y="215396"/>
                  </a:lnTo>
                  <a:lnTo>
                    <a:pt x="283866" y="214929"/>
                  </a:lnTo>
                  <a:lnTo>
                    <a:pt x="283750" y="214583"/>
                  </a:lnTo>
                  <a:lnTo>
                    <a:pt x="283557" y="214273"/>
                  </a:lnTo>
                  <a:lnTo>
                    <a:pt x="283402" y="213969"/>
                  </a:lnTo>
                  <a:lnTo>
                    <a:pt x="283209" y="213695"/>
                  </a:lnTo>
                  <a:lnTo>
                    <a:pt x="283055" y="213428"/>
                  </a:lnTo>
                  <a:lnTo>
                    <a:pt x="283055" y="213118"/>
                  </a:lnTo>
                  <a:lnTo>
                    <a:pt x="283094" y="212693"/>
                  </a:lnTo>
                  <a:lnTo>
                    <a:pt x="283210" y="212383"/>
                  </a:lnTo>
                  <a:lnTo>
                    <a:pt x="283364" y="212116"/>
                  </a:lnTo>
                  <a:lnTo>
                    <a:pt x="283442" y="211727"/>
                  </a:lnTo>
                  <a:lnTo>
                    <a:pt x="283558" y="211302"/>
                  </a:lnTo>
                  <a:lnTo>
                    <a:pt x="283673" y="210877"/>
                  </a:lnTo>
                  <a:lnTo>
                    <a:pt x="283674" y="210604"/>
                  </a:lnTo>
                  <a:lnTo>
                    <a:pt x="283674" y="210378"/>
                  </a:lnTo>
                  <a:lnTo>
                    <a:pt x="283674" y="210032"/>
                  </a:lnTo>
                  <a:lnTo>
                    <a:pt x="283558" y="209607"/>
                  </a:lnTo>
                  <a:lnTo>
                    <a:pt x="283404" y="209218"/>
                  </a:lnTo>
                  <a:lnTo>
                    <a:pt x="283210" y="208799"/>
                  </a:lnTo>
                  <a:lnTo>
                    <a:pt x="283210" y="208447"/>
                  </a:lnTo>
                  <a:lnTo>
                    <a:pt x="283403" y="208143"/>
                  </a:lnTo>
                  <a:lnTo>
                    <a:pt x="283829" y="207906"/>
                  </a:lnTo>
                  <a:lnTo>
                    <a:pt x="284138" y="208064"/>
                  </a:lnTo>
                  <a:lnTo>
                    <a:pt x="284525" y="208252"/>
                  </a:lnTo>
                  <a:lnTo>
                    <a:pt x="284795" y="208410"/>
                  </a:lnTo>
                  <a:lnTo>
                    <a:pt x="285104" y="208525"/>
                  </a:lnTo>
                  <a:lnTo>
                    <a:pt x="285568" y="208641"/>
                  </a:lnTo>
                  <a:lnTo>
                    <a:pt x="285915" y="208525"/>
                  </a:lnTo>
                  <a:lnTo>
                    <a:pt x="286147" y="208216"/>
                  </a:lnTo>
                  <a:lnTo>
                    <a:pt x="286302" y="207942"/>
                  </a:lnTo>
                  <a:lnTo>
                    <a:pt x="286534" y="207480"/>
                  </a:lnTo>
                  <a:lnTo>
                    <a:pt x="286650" y="207134"/>
                  </a:lnTo>
                  <a:lnTo>
                    <a:pt x="286727" y="206824"/>
                  </a:lnTo>
                  <a:lnTo>
                    <a:pt x="286766" y="206478"/>
                  </a:lnTo>
                  <a:lnTo>
                    <a:pt x="286766" y="206132"/>
                  </a:lnTo>
                  <a:lnTo>
                    <a:pt x="286766" y="205786"/>
                  </a:lnTo>
                  <a:lnTo>
                    <a:pt x="286766" y="205433"/>
                  </a:lnTo>
                  <a:lnTo>
                    <a:pt x="286689" y="205087"/>
                  </a:lnTo>
                  <a:lnTo>
                    <a:pt x="286573" y="204741"/>
                  </a:lnTo>
                  <a:lnTo>
                    <a:pt x="286419" y="204279"/>
                  </a:lnTo>
                  <a:lnTo>
                    <a:pt x="286264" y="203969"/>
                  </a:lnTo>
                  <a:lnTo>
                    <a:pt x="286110" y="203623"/>
                  </a:lnTo>
                  <a:lnTo>
                    <a:pt x="285878" y="203276"/>
                  </a:lnTo>
                  <a:lnTo>
                    <a:pt x="285878" y="202930"/>
                  </a:lnTo>
                  <a:lnTo>
                    <a:pt x="285879" y="202426"/>
                  </a:lnTo>
                  <a:lnTo>
                    <a:pt x="285917" y="202079"/>
                  </a:lnTo>
                  <a:lnTo>
                    <a:pt x="285956" y="201770"/>
                  </a:lnTo>
                  <a:lnTo>
                    <a:pt x="286111" y="201229"/>
                  </a:lnTo>
                  <a:lnTo>
                    <a:pt x="286227" y="200925"/>
                  </a:lnTo>
                  <a:lnTo>
                    <a:pt x="286343" y="200537"/>
                  </a:lnTo>
                  <a:lnTo>
                    <a:pt x="286536" y="200190"/>
                  </a:lnTo>
                  <a:lnTo>
                    <a:pt x="286652" y="199765"/>
                  </a:lnTo>
                  <a:lnTo>
                    <a:pt x="286652" y="199419"/>
                  </a:lnTo>
                  <a:lnTo>
                    <a:pt x="286652" y="199109"/>
                  </a:lnTo>
                  <a:lnTo>
                    <a:pt x="286575" y="198683"/>
                  </a:lnTo>
                  <a:lnTo>
                    <a:pt x="286575" y="198373"/>
                  </a:lnTo>
                  <a:lnTo>
                    <a:pt x="286575" y="198027"/>
                  </a:lnTo>
                  <a:lnTo>
                    <a:pt x="286575" y="197644"/>
                  </a:lnTo>
                  <a:lnTo>
                    <a:pt x="286576" y="197140"/>
                  </a:lnTo>
                  <a:lnTo>
                    <a:pt x="286653" y="196794"/>
                  </a:lnTo>
                  <a:lnTo>
                    <a:pt x="286653" y="196448"/>
                  </a:lnTo>
                  <a:lnTo>
                    <a:pt x="286653" y="196101"/>
                  </a:lnTo>
                  <a:lnTo>
                    <a:pt x="286653" y="195713"/>
                  </a:lnTo>
                  <a:lnTo>
                    <a:pt x="286653" y="195287"/>
                  </a:lnTo>
                  <a:lnTo>
                    <a:pt x="286653" y="194978"/>
                  </a:lnTo>
                  <a:lnTo>
                    <a:pt x="286692" y="194631"/>
                  </a:lnTo>
                  <a:lnTo>
                    <a:pt x="286693" y="194285"/>
                  </a:lnTo>
                  <a:lnTo>
                    <a:pt x="286692" y="193902"/>
                  </a:lnTo>
                  <a:lnTo>
                    <a:pt x="286847" y="193477"/>
                  </a:lnTo>
                  <a:lnTo>
                    <a:pt x="286963" y="193088"/>
                  </a:lnTo>
                  <a:lnTo>
                    <a:pt x="287079" y="192663"/>
                  </a:lnTo>
                  <a:lnTo>
                    <a:pt x="287350" y="192049"/>
                  </a:lnTo>
                  <a:lnTo>
                    <a:pt x="287504" y="191624"/>
                  </a:lnTo>
                  <a:lnTo>
                    <a:pt x="287929" y="191120"/>
                  </a:lnTo>
                  <a:lnTo>
                    <a:pt x="288238" y="190773"/>
                  </a:lnTo>
                  <a:lnTo>
                    <a:pt x="288548" y="190463"/>
                  </a:lnTo>
                  <a:lnTo>
                    <a:pt x="288819" y="190153"/>
                  </a:lnTo>
                  <a:lnTo>
                    <a:pt x="289012" y="189844"/>
                  </a:lnTo>
                  <a:lnTo>
                    <a:pt x="289244" y="189461"/>
                  </a:lnTo>
                  <a:lnTo>
                    <a:pt x="289437" y="189188"/>
                  </a:lnTo>
                  <a:lnTo>
                    <a:pt x="289591" y="188762"/>
                  </a:lnTo>
                  <a:lnTo>
                    <a:pt x="289707" y="188380"/>
                  </a:lnTo>
                  <a:lnTo>
                    <a:pt x="289707" y="187954"/>
                  </a:lnTo>
                  <a:lnTo>
                    <a:pt x="289708" y="187529"/>
                  </a:lnTo>
                  <a:lnTo>
                    <a:pt x="289708" y="187146"/>
                  </a:lnTo>
                  <a:lnTo>
                    <a:pt x="289708" y="186758"/>
                  </a:lnTo>
                  <a:lnTo>
                    <a:pt x="289631" y="186259"/>
                  </a:lnTo>
                  <a:lnTo>
                    <a:pt x="289593" y="185949"/>
                  </a:lnTo>
                  <a:lnTo>
                    <a:pt x="289515" y="185639"/>
                  </a:lnTo>
                  <a:lnTo>
                    <a:pt x="289361" y="185330"/>
                  </a:lnTo>
                  <a:lnTo>
                    <a:pt x="289284" y="184947"/>
                  </a:lnTo>
                  <a:lnTo>
                    <a:pt x="289090" y="184674"/>
                  </a:lnTo>
                  <a:lnTo>
                    <a:pt x="288948" y="184127"/>
                  </a:lnTo>
                  <a:lnTo>
                    <a:pt x="288898" y="183829"/>
                  </a:lnTo>
                  <a:lnTo>
                    <a:pt x="288898" y="183519"/>
                  </a:lnTo>
                  <a:lnTo>
                    <a:pt x="288898" y="183209"/>
                  </a:lnTo>
                  <a:lnTo>
                    <a:pt x="288937" y="182899"/>
                  </a:lnTo>
                  <a:lnTo>
                    <a:pt x="288936" y="182517"/>
                  </a:lnTo>
                  <a:lnTo>
                    <a:pt x="289053" y="182055"/>
                  </a:lnTo>
                  <a:lnTo>
                    <a:pt x="289053" y="181587"/>
                  </a:lnTo>
                  <a:lnTo>
                    <a:pt x="289052" y="181241"/>
                  </a:lnTo>
                  <a:lnTo>
                    <a:pt x="289052" y="180895"/>
                  </a:lnTo>
                  <a:lnTo>
                    <a:pt x="288937" y="180469"/>
                  </a:lnTo>
                  <a:lnTo>
                    <a:pt x="288860" y="180123"/>
                  </a:lnTo>
                  <a:lnTo>
                    <a:pt x="288744" y="179777"/>
                  </a:lnTo>
                  <a:lnTo>
                    <a:pt x="288550" y="179315"/>
                  </a:lnTo>
                  <a:lnTo>
                    <a:pt x="288396" y="178890"/>
                  </a:lnTo>
                  <a:lnTo>
                    <a:pt x="288203" y="178543"/>
                  </a:lnTo>
                  <a:lnTo>
                    <a:pt x="288126" y="178234"/>
                  </a:lnTo>
                  <a:lnTo>
                    <a:pt x="287971" y="177845"/>
                  </a:lnTo>
                  <a:lnTo>
                    <a:pt x="287817" y="177499"/>
                  </a:lnTo>
                  <a:lnTo>
                    <a:pt x="287624" y="177116"/>
                  </a:lnTo>
                  <a:lnTo>
                    <a:pt x="287392" y="176727"/>
                  </a:lnTo>
                  <a:lnTo>
                    <a:pt x="287160" y="176344"/>
                  </a:lnTo>
                  <a:lnTo>
                    <a:pt x="287006" y="176035"/>
                  </a:lnTo>
                  <a:lnTo>
                    <a:pt x="286774" y="175652"/>
                  </a:lnTo>
                  <a:lnTo>
                    <a:pt x="286465" y="175263"/>
                  </a:lnTo>
                  <a:lnTo>
                    <a:pt x="286195" y="174917"/>
                  </a:lnTo>
                  <a:lnTo>
                    <a:pt x="285963" y="174570"/>
                  </a:lnTo>
                  <a:lnTo>
                    <a:pt x="285693" y="174181"/>
                  </a:lnTo>
                  <a:lnTo>
                    <a:pt x="285423" y="173762"/>
                  </a:lnTo>
                  <a:lnTo>
                    <a:pt x="285230" y="173416"/>
                  </a:lnTo>
                  <a:lnTo>
                    <a:pt x="284998" y="172991"/>
                  </a:lnTo>
                  <a:lnTo>
                    <a:pt x="284766" y="172486"/>
                  </a:lnTo>
                  <a:lnTo>
                    <a:pt x="284612" y="172219"/>
                  </a:lnTo>
                  <a:lnTo>
                    <a:pt x="284457" y="171831"/>
                  </a:lnTo>
                  <a:lnTo>
                    <a:pt x="284263" y="171369"/>
                  </a:lnTo>
                  <a:lnTo>
                    <a:pt x="284148" y="171059"/>
                  </a:lnTo>
                  <a:lnTo>
                    <a:pt x="284032" y="170633"/>
                  </a:lnTo>
                  <a:lnTo>
                    <a:pt x="283877" y="169941"/>
                  </a:lnTo>
                  <a:lnTo>
                    <a:pt x="283800" y="169558"/>
                  </a:lnTo>
                  <a:lnTo>
                    <a:pt x="283800" y="169054"/>
                  </a:lnTo>
                  <a:lnTo>
                    <a:pt x="283801" y="168513"/>
                  </a:lnTo>
                  <a:lnTo>
                    <a:pt x="283800" y="168204"/>
                  </a:lnTo>
                  <a:lnTo>
                    <a:pt x="283917" y="167705"/>
                  </a:lnTo>
                  <a:lnTo>
                    <a:pt x="283917" y="167244"/>
                  </a:lnTo>
                  <a:lnTo>
                    <a:pt x="284033" y="166818"/>
                  </a:lnTo>
                  <a:lnTo>
                    <a:pt x="284149" y="166508"/>
                  </a:lnTo>
                  <a:lnTo>
                    <a:pt x="284304" y="166235"/>
                  </a:lnTo>
                  <a:lnTo>
                    <a:pt x="284497" y="165889"/>
                  </a:lnTo>
                  <a:lnTo>
                    <a:pt x="284691" y="165542"/>
                  </a:lnTo>
                  <a:lnTo>
                    <a:pt x="284884" y="165196"/>
                  </a:lnTo>
                  <a:lnTo>
                    <a:pt x="285077" y="164886"/>
                  </a:lnTo>
                  <a:lnTo>
                    <a:pt x="285231" y="164540"/>
                  </a:lnTo>
                  <a:lnTo>
                    <a:pt x="285386" y="164151"/>
                  </a:lnTo>
                  <a:lnTo>
                    <a:pt x="285463" y="163841"/>
                  </a:lnTo>
                  <a:lnTo>
                    <a:pt x="285463" y="163537"/>
                  </a:lnTo>
                  <a:lnTo>
                    <a:pt x="285464" y="163033"/>
                  </a:lnTo>
                  <a:lnTo>
                    <a:pt x="285386" y="162651"/>
                  </a:lnTo>
                  <a:lnTo>
                    <a:pt x="285270" y="162183"/>
                  </a:lnTo>
                  <a:lnTo>
                    <a:pt x="285233" y="161837"/>
                  </a:lnTo>
                  <a:lnTo>
                    <a:pt x="285233" y="161490"/>
                  </a:lnTo>
                  <a:lnTo>
                    <a:pt x="285233" y="161144"/>
                  </a:lnTo>
                  <a:lnTo>
                    <a:pt x="285232" y="160834"/>
                  </a:lnTo>
                  <a:lnTo>
                    <a:pt x="285232" y="160409"/>
                  </a:lnTo>
                  <a:lnTo>
                    <a:pt x="285232" y="160026"/>
                  </a:lnTo>
                  <a:lnTo>
                    <a:pt x="285271" y="159679"/>
                  </a:lnTo>
                  <a:lnTo>
                    <a:pt x="285310" y="159255"/>
                  </a:lnTo>
                  <a:lnTo>
                    <a:pt x="285310" y="158908"/>
                  </a:lnTo>
                  <a:lnTo>
                    <a:pt x="285310" y="158404"/>
                  </a:lnTo>
                  <a:lnTo>
                    <a:pt x="285310" y="158094"/>
                  </a:lnTo>
                  <a:lnTo>
                    <a:pt x="285310" y="157747"/>
                  </a:lnTo>
                  <a:lnTo>
                    <a:pt x="285310" y="157250"/>
                  </a:lnTo>
                  <a:lnTo>
                    <a:pt x="285350" y="156897"/>
                  </a:lnTo>
                  <a:lnTo>
                    <a:pt x="285388" y="156593"/>
                  </a:lnTo>
                  <a:lnTo>
                    <a:pt x="285388" y="156283"/>
                  </a:lnTo>
                  <a:lnTo>
                    <a:pt x="285465" y="155858"/>
                  </a:lnTo>
                  <a:lnTo>
                    <a:pt x="285465" y="155433"/>
                  </a:lnTo>
                  <a:lnTo>
                    <a:pt x="285543" y="155044"/>
                  </a:lnTo>
                  <a:lnTo>
                    <a:pt x="285543" y="154625"/>
                  </a:lnTo>
                  <a:lnTo>
                    <a:pt x="285544" y="154273"/>
                  </a:lnTo>
                  <a:lnTo>
                    <a:pt x="285504" y="153811"/>
                  </a:lnTo>
                  <a:lnTo>
                    <a:pt x="285505" y="153386"/>
                  </a:lnTo>
                  <a:lnTo>
                    <a:pt x="285505" y="153003"/>
                  </a:lnTo>
                  <a:lnTo>
                    <a:pt x="285505" y="152693"/>
                  </a:lnTo>
                  <a:lnTo>
                    <a:pt x="285583" y="152152"/>
                  </a:lnTo>
                  <a:lnTo>
                    <a:pt x="285582" y="151575"/>
                  </a:lnTo>
                  <a:lnTo>
                    <a:pt x="285660" y="150998"/>
                  </a:lnTo>
                  <a:lnTo>
                    <a:pt x="285699" y="150688"/>
                  </a:lnTo>
                  <a:lnTo>
                    <a:pt x="285776" y="150342"/>
                  </a:lnTo>
                  <a:lnTo>
                    <a:pt x="285815" y="149990"/>
                  </a:lnTo>
                  <a:lnTo>
                    <a:pt x="285931" y="149643"/>
                  </a:lnTo>
                  <a:lnTo>
                    <a:pt x="285931" y="149333"/>
                  </a:lnTo>
                  <a:lnTo>
                    <a:pt x="285931" y="149030"/>
                  </a:lnTo>
                  <a:lnTo>
                    <a:pt x="285893" y="148683"/>
                  </a:lnTo>
                  <a:lnTo>
                    <a:pt x="285854" y="148331"/>
                  </a:lnTo>
                  <a:lnTo>
                    <a:pt x="285700" y="147948"/>
                  </a:lnTo>
                  <a:lnTo>
                    <a:pt x="285584" y="147559"/>
                  </a:lnTo>
                  <a:lnTo>
                    <a:pt x="285468" y="147176"/>
                  </a:lnTo>
                  <a:lnTo>
                    <a:pt x="285429" y="146830"/>
                  </a:lnTo>
                  <a:lnTo>
                    <a:pt x="285429" y="146405"/>
                  </a:lnTo>
                  <a:lnTo>
                    <a:pt x="285429" y="146059"/>
                  </a:lnTo>
                  <a:lnTo>
                    <a:pt x="285430" y="145597"/>
                  </a:lnTo>
                  <a:lnTo>
                    <a:pt x="285468" y="145208"/>
                  </a:lnTo>
                  <a:lnTo>
                    <a:pt x="285662" y="144704"/>
                  </a:lnTo>
                  <a:lnTo>
                    <a:pt x="285739" y="144321"/>
                  </a:lnTo>
                  <a:lnTo>
                    <a:pt x="285971" y="143817"/>
                  </a:lnTo>
                  <a:lnTo>
                    <a:pt x="286125" y="143434"/>
                  </a:lnTo>
                  <a:lnTo>
                    <a:pt x="286203" y="143124"/>
                  </a:lnTo>
                  <a:lnTo>
                    <a:pt x="286434" y="142662"/>
                  </a:lnTo>
                  <a:lnTo>
                    <a:pt x="286590" y="142316"/>
                  </a:lnTo>
                  <a:lnTo>
                    <a:pt x="286783" y="141927"/>
                  </a:lnTo>
                  <a:lnTo>
                    <a:pt x="287015" y="141617"/>
                  </a:lnTo>
                  <a:lnTo>
                    <a:pt x="287208" y="141192"/>
                  </a:lnTo>
                  <a:lnTo>
                    <a:pt x="287402" y="140882"/>
                  </a:lnTo>
                  <a:lnTo>
                    <a:pt x="287518" y="140579"/>
                  </a:lnTo>
                  <a:lnTo>
                    <a:pt x="287710" y="140226"/>
                  </a:lnTo>
                  <a:lnTo>
                    <a:pt x="287788" y="139765"/>
                  </a:lnTo>
                  <a:lnTo>
                    <a:pt x="287711" y="139455"/>
                  </a:lnTo>
                  <a:lnTo>
                    <a:pt x="287518" y="139188"/>
                  </a:lnTo>
                  <a:lnTo>
                    <a:pt x="287441" y="138878"/>
                  </a:lnTo>
                  <a:lnTo>
                    <a:pt x="287557" y="138531"/>
                  </a:lnTo>
                  <a:lnTo>
                    <a:pt x="287982" y="138142"/>
                  </a:lnTo>
                  <a:lnTo>
                    <a:pt x="287982" y="137838"/>
                  </a:lnTo>
                  <a:lnTo>
                    <a:pt x="288098" y="137487"/>
                  </a:lnTo>
                  <a:lnTo>
                    <a:pt x="288292" y="137182"/>
                  </a:lnTo>
                  <a:lnTo>
                    <a:pt x="288484" y="136909"/>
                  </a:lnTo>
                  <a:lnTo>
                    <a:pt x="288639" y="136599"/>
                  </a:lnTo>
                  <a:lnTo>
                    <a:pt x="288678" y="136289"/>
                  </a:lnTo>
                  <a:lnTo>
                    <a:pt x="288678" y="135986"/>
                  </a:lnTo>
                  <a:lnTo>
                    <a:pt x="288678" y="135561"/>
                  </a:lnTo>
                  <a:lnTo>
                    <a:pt x="288640" y="135099"/>
                  </a:lnTo>
                  <a:lnTo>
                    <a:pt x="288640" y="134789"/>
                  </a:lnTo>
                  <a:lnTo>
                    <a:pt x="288639" y="134479"/>
                  </a:lnTo>
                  <a:lnTo>
                    <a:pt x="288524" y="134090"/>
                  </a:lnTo>
                  <a:lnTo>
                    <a:pt x="288408" y="133744"/>
                  </a:lnTo>
                  <a:lnTo>
                    <a:pt x="288254" y="133325"/>
                  </a:lnTo>
                  <a:lnTo>
                    <a:pt x="288177" y="132784"/>
                  </a:lnTo>
                  <a:lnTo>
                    <a:pt x="288254" y="132474"/>
                  </a:lnTo>
                  <a:lnTo>
                    <a:pt x="288447" y="132049"/>
                  </a:lnTo>
                  <a:lnTo>
                    <a:pt x="288795" y="131703"/>
                  </a:lnTo>
                  <a:lnTo>
                    <a:pt x="289027" y="131472"/>
                  </a:lnTo>
                  <a:lnTo>
                    <a:pt x="289336" y="131235"/>
                  </a:lnTo>
                  <a:lnTo>
                    <a:pt x="289684" y="131046"/>
                  </a:lnTo>
                  <a:lnTo>
                    <a:pt x="289955" y="130810"/>
                  </a:lnTo>
                  <a:lnTo>
                    <a:pt x="290341" y="130621"/>
                  </a:lnTo>
                  <a:lnTo>
                    <a:pt x="290689" y="130621"/>
                  </a:lnTo>
                  <a:lnTo>
                    <a:pt x="291114" y="130809"/>
                  </a:lnTo>
                  <a:lnTo>
                    <a:pt x="291461" y="130967"/>
                  </a:lnTo>
                  <a:lnTo>
                    <a:pt x="292003" y="130925"/>
                  </a:lnTo>
                  <a:lnTo>
                    <a:pt x="292312" y="130694"/>
                  </a:lnTo>
                  <a:lnTo>
                    <a:pt x="292621" y="130500"/>
                  </a:lnTo>
                  <a:lnTo>
                    <a:pt x="292969" y="130500"/>
                  </a:lnTo>
                  <a:lnTo>
                    <a:pt x="293278" y="130536"/>
                  </a:lnTo>
                  <a:lnTo>
                    <a:pt x="293664" y="130694"/>
                  </a:lnTo>
                  <a:lnTo>
                    <a:pt x="293973" y="130767"/>
                  </a:lnTo>
                  <a:lnTo>
                    <a:pt x="294282" y="130846"/>
                  </a:lnTo>
                  <a:lnTo>
                    <a:pt x="294668" y="130961"/>
                  </a:lnTo>
                  <a:lnTo>
                    <a:pt x="295132" y="131040"/>
                  </a:lnTo>
                  <a:lnTo>
                    <a:pt x="295480" y="130998"/>
                  </a:lnTo>
                  <a:lnTo>
                    <a:pt x="295828" y="130804"/>
                  </a:lnTo>
                  <a:lnTo>
                    <a:pt x="296214" y="130573"/>
                  </a:lnTo>
                  <a:lnTo>
                    <a:pt x="296447" y="130342"/>
                  </a:lnTo>
                  <a:lnTo>
                    <a:pt x="296872" y="130190"/>
                  </a:lnTo>
                  <a:lnTo>
                    <a:pt x="297258" y="130074"/>
                  </a:lnTo>
                  <a:lnTo>
                    <a:pt x="297605" y="130068"/>
                  </a:lnTo>
                  <a:lnTo>
                    <a:pt x="297915" y="129995"/>
                  </a:lnTo>
                  <a:lnTo>
                    <a:pt x="298456" y="129686"/>
                  </a:lnTo>
                  <a:lnTo>
                    <a:pt x="298765" y="129607"/>
                  </a:lnTo>
                  <a:lnTo>
                    <a:pt x="299074" y="129570"/>
                  </a:lnTo>
                  <a:lnTo>
                    <a:pt x="299383" y="129527"/>
                  </a:lnTo>
                  <a:lnTo>
                    <a:pt x="299692" y="129297"/>
                  </a:lnTo>
                  <a:lnTo>
                    <a:pt x="299963" y="129102"/>
                  </a:lnTo>
                  <a:lnTo>
                    <a:pt x="300311" y="128835"/>
                  </a:lnTo>
                  <a:lnTo>
                    <a:pt x="300697" y="128640"/>
                  </a:lnTo>
                  <a:lnTo>
                    <a:pt x="301007" y="128489"/>
                  </a:lnTo>
                  <a:lnTo>
                    <a:pt x="301432" y="128410"/>
                  </a:lnTo>
                  <a:lnTo>
                    <a:pt x="301779" y="128252"/>
                  </a:lnTo>
                  <a:lnTo>
                    <a:pt x="302127" y="128021"/>
                  </a:lnTo>
                  <a:lnTo>
                    <a:pt x="302359" y="127754"/>
                  </a:lnTo>
                  <a:lnTo>
                    <a:pt x="302669" y="127444"/>
                  </a:lnTo>
                  <a:lnTo>
                    <a:pt x="303093" y="126861"/>
                  </a:lnTo>
                  <a:lnTo>
                    <a:pt x="303171" y="126515"/>
                  </a:lnTo>
                  <a:lnTo>
                    <a:pt x="303248" y="126205"/>
                  </a:lnTo>
                  <a:lnTo>
                    <a:pt x="303364" y="125822"/>
                  </a:lnTo>
                  <a:lnTo>
                    <a:pt x="303442" y="125396"/>
                  </a:lnTo>
                  <a:lnTo>
                    <a:pt x="303558" y="124935"/>
                  </a:lnTo>
                  <a:lnTo>
                    <a:pt x="303674" y="124546"/>
                  </a:lnTo>
                  <a:lnTo>
                    <a:pt x="303790" y="124200"/>
                  </a:lnTo>
                  <a:lnTo>
                    <a:pt x="304022" y="123853"/>
                  </a:lnTo>
                  <a:lnTo>
                    <a:pt x="304254" y="123276"/>
                  </a:lnTo>
                  <a:lnTo>
                    <a:pt x="304486" y="122966"/>
                  </a:lnTo>
                  <a:lnTo>
                    <a:pt x="304795" y="122541"/>
                  </a:lnTo>
                  <a:lnTo>
                    <a:pt x="305065" y="122231"/>
                  </a:lnTo>
                  <a:lnTo>
                    <a:pt x="305297" y="121963"/>
                  </a:lnTo>
                  <a:lnTo>
                    <a:pt x="305569" y="121654"/>
                  </a:lnTo>
                  <a:lnTo>
                    <a:pt x="305954" y="121265"/>
                  </a:lnTo>
                  <a:lnTo>
                    <a:pt x="306342" y="120883"/>
                  </a:lnTo>
                  <a:lnTo>
                    <a:pt x="306573" y="120609"/>
                  </a:lnTo>
                  <a:lnTo>
                    <a:pt x="306960" y="120263"/>
                  </a:lnTo>
                  <a:lnTo>
                    <a:pt x="307191" y="119989"/>
                  </a:lnTo>
                  <a:lnTo>
                    <a:pt x="307423" y="119722"/>
                  </a:lnTo>
                  <a:lnTo>
                    <a:pt x="307733" y="119297"/>
                  </a:lnTo>
                  <a:lnTo>
                    <a:pt x="308081" y="118987"/>
                  </a:lnTo>
                  <a:lnTo>
                    <a:pt x="308390" y="118720"/>
                  </a:lnTo>
                  <a:lnTo>
                    <a:pt x="308583" y="118446"/>
                  </a:lnTo>
                  <a:lnTo>
                    <a:pt x="308970" y="118179"/>
                  </a:lnTo>
                  <a:lnTo>
                    <a:pt x="309240" y="117942"/>
                  </a:lnTo>
                  <a:lnTo>
                    <a:pt x="309549" y="117711"/>
                  </a:lnTo>
                  <a:lnTo>
                    <a:pt x="309897" y="117444"/>
                  </a:lnTo>
                  <a:lnTo>
                    <a:pt x="310438" y="117328"/>
                  </a:lnTo>
                  <a:lnTo>
                    <a:pt x="310747" y="117328"/>
                  </a:lnTo>
                  <a:lnTo>
                    <a:pt x="311095" y="117365"/>
                  </a:lnTo>
                  <a:lnTo>
                    <a:pt x="311597" y="117365"/>
                  </a:lnTo>
                  <a:lnTo>
                    <a:pt x="312061" y="117364"/>
                  </a:lnTo>
                  <a:lnTo>
                    <a:pt x="312525" y="116976"/>
                  </a:lnTo>
                  <a:lnTo>
                    <a:pt x="312680" y="116630"/>
                  </a:lnTo>
                  <a:lnTo>
                    <a:pt x="312834" y="116204"/>
                  </a:lnTo>
                  <a:lnTo>
                    <a:pt x="312950" y="115858"/>
                  </a:lnTo>
                  <a:lnTo>
                    <a:pt x="313105" y="115433"/>
                  </a:lnTo>
                  <a:lnTo>
                    <a:pt x="313298" y="115086"/>
                  </a:lnTo>
                  <a:lnTo>
                    <a:pt x="313685" y="114661"/>
                  </a:lnTo>
                  <a:lnTo>
                    <a:pt x="313994" y="114582"/>
                  </a:lnTo>
                  <a:lnTo>
                    <a:pt x="314457" y="114546"/>
                  </a:lnTo>
                  <a:lnTo>
                    <a:pt x="314959" y="114388"/>
                  </a:lnTo>
                  <a:lnTo>
                    <a:pt x="315230" y="114194"/>
                  </a:lnTo>
                  <a:lnTo>
                    <a:pt x="315694" y="113768"/>
                  </a:lnTo>
                  <a:lnTo>
                    <a:pt x="315887" y="113465"/>
                  </a:lnTo>
                  <a:lnTo>
                    <a:pt x="316197" y="113076"/>
                  </a:lnTo>
                  <a:lnTo>
                    <a:pt x="316274" y="112693"/>
                  </a:lnTo>
                  <a:lnTo>
                    <a:pt x="316275" y="112383"/>
                  </a:lnTo>
                  <a:lnTo>
                    <a:pt x="316275" y="112037"/>
                  </a:lnTo>
                  <a:lnTo>
                    <a:pt x="316313" y="111611"/>
                  </a:lnTo>
                  <a:lnTo>
                    <a:pt x="316314" y="111301"/>
                  </a:lnTo>
                  <a:lnTo>
                    <a:pt x="316429" y="110913"/>
                  </a:lnTo>
                  <a:lnTo>
                    <a:pt x="316429" y="110566"/>
                  </a:lnTo>
                  <a:lnTo>
                    <a:pt x="317322" y="109467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7" name="object 28">
              <a:extLst>
                <a:ext uri="{FF2B5EF4-FFF2-40B4-BE49-F238E27FC236}">
                  <a16:creationId xmlns:a16="http://schemas.microsoft.com/office/drawing/2014/main" id="{10E5EEC9-ACEC-489A-8D3F-66C984CB48D9}"/>
                </a:ext>
              </a:extLst>
            </p:cNvPr>
            <p:cNvSpPr/>
            <p:nvPr/>
          </p:nvSpPr>
          <p:spPr>
            <a:xfrm>
              <a:off x="9182824" y="2262454"/>
              <a:ext cx="771695" cy="743119"/>
            </a:xfrm>
            <a:custGeom>
              <a:avLst/>
              <a:gdLst/>
              <a:ahLst/>
              <a:cxnLst/>
              <a:rect l="l" t="t" r="r" b="b"/>
              <a:pathLst>
                <a:path w="1194816" h="1150572">
                  <a:moveTo>
                    <a:pt x="404897" y="77469"/>
                  </a:moveTo>
                  <a:lnTo>
                    <a:pt x="413871" y="89092"/>
                  </a:lnTo>
                  <a:lnTo>
                    <a:pt x="424935" y="98265"/>
                  </a:lnTo>
                  <a:lnTo>
                    <a:pt x="451235" y="123423"/>
                  </a:lnTo>
                  <a:lnTo>
                    <a:pt x="457936" y="130948"/>
                  </a:lnTo>
                  <a:lnTo>
                    <a:pt x="464200" y="135000"/>
                  </a:lnTo>
                  <a:lnTo>
                    <a:pt x="470923" y="139596"/>
                  </a:lnTo>
                  <a:lnTo>
                    <a:pt x="476137" y="140407"/>
                  </a:lnTo>
                  <a:lnTo>
                    <a:pt x="481346" y="141911"/>
                  </a:lnTo>
                  <a:lnTo>
                    <a:pt x="485318" y="144638"/>
                  </a:lnTo>
                  <a:lnTo>
                    <a:pt x="487282" y="149044"/>
                  </a:lnTo>
                  <a:lnTo>
                    <a:pt x="488307" y="155513"/>
                  </a:lnTo>
                  <a:lnTo>
                    <a:pt x="490365" y="160544"/>
                  </a:lnTo>
                  <a:lnTo>
                    <a:pt x="505666" y="175450"/>
                  </a:lnTo>
                  <a:lnTo>
                    <a:pt x="508795" y="177938"/>
                  </a:lnTo>
                  <a:lnTo>
                    <a:pt x="510618" y="180571"/>
                  </a:lnTo>
                  <a:lnTo>
                    <a:pt x="514885" y="184919"/>
                  </a:lnTo>
                  <a:lnTo>
                    <a:pt x="521600" y="190514"/>
                  </a:lnTo>
                  <a:lnTo>
                    <a:pt x="524721" y="194083"/>
                  </a:lnTo>
                  <a:lnTo>
                    <a:pt x="530754" y="198366"/>
                  </a:lnTo>
                  <a:lnTo>
                    <a:pt x="536798" y="201261"/>
                  </a:lnTo>
                  <a:lnTo>
                    <a:pt x="566202" y="221902"/>
                  </a:lnTo>
                  <a:lnTo>
                    <a:pt x="574255" y="223041"/>
                  </a:lnTo>
                  <a:lnTo>
                    <a:pt x="583960" y="218573"/>
                  </a:lnTo>
                  <a:lnTo>
                    <a:pt x="598710" y="206753"/>
                  </a:lnTo>
                  <a:lnTo>
                    <a:pt x="609046" y="200134"/>
                  </a:lnTo>
                  <a:lnTo>
                    <a:pt x="622779" y="190845"/>
                  </a:lnTo>
                  <a:lnTo>
                    <a:pt x="642242" y="185374"/>
                  </a:lnTo>
                  <a:lnTo>
                    <a:pt x="650580" y="178971"/>
                  </a:lnTo>
                  <a:lnTo>
                    <a:pt x="659735" y="165951"/>
                  </a:lnTo>
                  <a:lnTo>
                    <a:pt x="666522" y="151063"/>
                  </a:lnTo>
                  <a:lnTo>
                    <a:pt x="669507" y="141923"/>
                  </a:lnTo>
                  <a:lnTo>
                    <a:pt x="674706" y="134414"/>
                  </a:lnTo>
                  <a:lnTo>
                    <a:pt x="684765" y="123712"/>
                  </a:lnTo>
                  <a:lnTo>
                    <a:pt x="693626" y="119238"/>
                  </a:lnTo>
                  <a:lnTo>
                    <a:pt x="705098" y="114706"/>
                  </a:lnTo>
                  <a:lnTo>
                    <a:pt x="725222" y="113323"/>
                  </a:lnTo>
                  <a:lnTo>
                    <a:pt x="743817" y="111006"/>
                  </a:lnTo>
                  <a:lnTo>
                    <a:pt x="755095" y="111862"/>
                  </a:lnTo>
                  <a:lnTo>
                    <a:pt x="768267" y="109405"/>
                  </a:lnTo>
                  <a:lnTo>
                    <a:pt x="781712" y="105717"/>
                  </a:lnTo>
                  <a:lnTo>
                    <a:pt x="792763" y="98168"/>
                  </a:lnTo>
                  <a:lnTo>
                    <a:pt x="802340" y="86749"/>
                  </a:lnTo>
                  <a:lnTo>
                    <a:pt x="811733" y="82330"/>
                  </a:lnTo>
                  <a:lnTo>
                    <a:pt x="821863" y="83065"/>
                  </a:lnTo>
                  <a:lnTo>
                    <a:pt x="837150" y="84721"/>
                  </a:lnTo>
                  <a:lnTo>
                    <a:pt x="847235" y="85769"/>
                  </a:lnTo>
                  <a:lnTo>
                    <a:pt x="853120" y="87136"/>
                  </a:lnTo>
                  <a:lnTo>
                    <a:pt x="860828" y="88047"/>
                  </a:lnTo>
                  <a:lnTo>
                    <a:pt x="869410" y="90346"/>
                  </a:lnTo>
                  <a:lnTo>
                    <a:pt x="874177" y="89228"/>
                  </a:lnTo>
                  <a:lnTo>
                    <a:pt x="881690" y="82467"/>
                  </a:lnTo>
                  <a:lnTo>
                    <a:pt x="898045" y="53660"/>
                  </a:lnTo>
                  <a:lnTo>
                    <a:pt x="904573" y="43866"/>
                  </a:lnTo>
                  <a:lnTo>
                    <a:pt x="921914" y="18754"/>
                  </a:lnTo>
                  <a:lnTo>
                    <a:pt x="940438" y="4346"/>
                  </a:lnTo>
                  <a:lnTo>
                    <a:pt x="964451" y="0"/>
                  </a:lnTo>
                  <a:lnTo>
                    <a:pt x="991437" y="6403"/>
                  </a:lnTo>
                  <a:lnTo>
                    <a:pt x="1001958" y="14407"/>
                  </a:lnTo>
                  <a:lnTo>
                    <a:pt x="1007217" y="20810"/>
                  </a:lnTo>
                  <a:lnTo>
                    <a:pt x="1011105" y="26072"/>
                  </a:lnTo>
                  <a:lnTo>
                    <a:pt x="1022083" y="35677"/>
                  </a:lnTo>
                  <a:lnTo>
                    <a:pt x="1029630" y="42539"/>
                  </a:lnTo>
                  <a:lnTo>
                    <a:pt x="1036491" y="53745"/>
                  </a:lnTo>
                  <a:lnTo>
                    <a:pt x="1041751" y="72269"/>
                  </a:lnTo>
                  <a:lnTo>
                    <a:pt x="1043809" y="85990"/>
                  </a:lnTo>
                  <a:lnTo>
                    <a:pt x="1041751" y="93539"/>
                  </a:lnTo>
                  <a:lnTo>
                    <a:pt x="1043351" y="100398"/>
                  </a:lnTo>
                  <a:lnTo>
                    <a:pt x="1059817" y="114119"/>
                  </a:lnTo>
                  <a:lnTo>
                    <a:pt x="1085202" y="127840"/>
                  </a:lnTo>
                  <a:lnTo>
                    <a:pt x="1111274" y="138132"/>
                  </a:lnTo>
                  <a:lnTo>
                    <a:pt x="1138718" y="148654"/>
                  </a:lnTo>
                  <a:lnTo>
                    <a:pt x="1170049" y="156659"/>
                  </a:lnTo>
                  <a:lnTo>
                    <a:pt x="1194816" y="164815"/>
                  </a:lnTo>
                  <a:lnTo>
                    <a:pt x="1194537" y="165219"/>
                  </a:lnTo>
                  <a:lnTo>
                    <a:pt x="1191601" y="172874"/>
                  </a:lnTo>
                  <a:lnTo>
                    <a:pt x="1188040" y="181866"/>
                  </a:lnTo>
                  <a:lnTo>
                    <a:pt x="1182878" y="187026"/>
                  </a:lnTo>
                  <a:lnTo>
                    <a:pt x="1173415" y="193907"/>
                  </a:lnTo>
                  <a:lnTo>
                    <a:pt x="1166532" y="200794"/>
                  </a:lnTo>
                  <a:lnTo>
                    <a:pt x="1158789" y="212838"/>
                  </a:lnTo>
                  <a:lnTo>
                    <a:pt x="1156208" y="217998"/>
                  </a:lnTo>
                  <a:lnTo>
                    <a:pt x="1150186" y="230043"/>
                  </a:lnTo>
                  <a:lnTo>
                    <a:pt x="1150152" y="239904"/>
                  </a:lnTo>
                  <a:lnTo>
                    <a:pt x="1152211" y="249509"/>
                  </a:lnTo>
                  <a:lnTo>
                    <a:pt x="1157699" y="265059"/>
                  </a:lnTo>
                  <a:lnTo>
                    <a:pt x="1163874" y="277866"/>
                  </a:lnTo>
                  <a:lnTo>
                    <a:pt x="1168677" y="287471"/>
                  </a:lnTo>
                  <a:lnTo>
                    <a:pt x="1170735" y="301651"/>
                  </a:lnTo>
                  <a:lnTo>
                    <a:pt x="1167076" y="311256"/>
                  </a:lnTo>
                  <a:lnTo>
                    <a:pt x="1155641" y="314916"/>
                  </a:lnTo>
                  <a:lnTo>
                    <a:pt x="1136202" y="314916"/>
                  </a:lnTo>
                  <a:lnTo>
                    <a:pt x="1129570" y="314916"/>
                  </a:lnTo>
                  <a:lnTo>
                    <a:pt x="1121565" y="313084"/>
                  </a:lnTo>
                  <a:lnTo>
                    <a:pt x="1111960" y="306225"/>
                  </a:lnTo>
                  <a:lnTo>
                    <a:pt x="1098567" y="303170"/>
                  </a:lnTo>
                  <a:lnTo>
                    <a:pt x="1093404" y="307474"/>
                  </a:lnTo>
                  <a:lnTo>
                    <a:pt x="1088238" y="320554"/>
                  </a:lnTo>
                  <a:lnTo>
                    <a:pt x="1087766" y="320967"/>
                  </a:lnTo>
                  <a:lnTo>
                    <a:pt x="1086939" y="321684"/>
                  </a:lnTo>
                  <a:lnTo>
                    <a:pt x="1086540" y="322255"/>
                  </a:lnTo>
                  <a:lnTo>
                    <a:pt x="1085796" y="322777"/>
                  </a:lnTo>
                  <a:lnTo>
                    <a:pt x="1085320" y="323306"/>
                  </a:lnTo>
                  <a:lnTo>
                    <a:pt x="1085044" y="323567"/>
                  </a:lnTo>
                  <a:lnTo>
                    <a:pt x="1084804" y="323950"/>
                  </a:lnTo>
                  <a:lnTo>
                    <a:pt x="1084327" y="324558"/>
                  </a:lnTo>
                  <a:lnTo>
                    <a:pt x="1084051" y="325305"/>
                  </a:lnTo>
                  <a:lnTo>
                    <a:pt x="1074169" y="325132"/>
                  </a:lnTo>
                  <a:lnTo>
                    <a:pt x="1067034" y="323279"/>
                  </a:lnTo>
                  <a:lnTo>
                    <a:pt x="1060843" y="322091"/>
                  </a:lnTo>
                  <a:lnTo>
                    <a:pt x="1056587" y="321301"/>
                  </a:lnTo>
                  <a:lnTo>
                    <a:pt x="1043580" y="316058"/>
                  </a:lnTo>
                  <a:lnTo>
                    <a:pt x="1025513" y="313771"/>
                  </a:lnTo>
                  <a:lnTo>
                    <a:pt x="1007446" y="313771"/>
                  </a:lnTo>
                  <a:lnTo>
                    <a:pt x="997155" y="315144"/>
                  </a:lnTo>
                  <a:lnTo>
                    <a:pt x="989379" y="321775"/>
                  </a:lnTo>
                  <a:lnTo>
                    <a:pt x="986406" y="325436"/>
                  </a:lnTo>
                  <a:lnTo>
                    <a:pt x="985263" y="330010"/>
                  </a:lnTo>
                  <a:lnTo>
                    <a:pt x="986406" y="338470"/>
                  </a:lnTo>
                  <a:lnTo>
                    <a:pt x="989379" y="341672"/>
                  </a:lnTo>
                  <a:lnTo>
                    <a:pt x="992581" y="349449"/>
                  </a:lnTo>
                  <a:lnTo>
                    <a:pt x="994410" y="361569"/>
                  </a:lnTo>
                  <a:lnTo>
                    <a:pt x="997612" y="375521"/>
                  </a:lnTo>
                  <a:lnTo>
                    <a:pt x="998985" y="389242"/>
                  </a:lnTo>
                  <a:lnTo>
                    <a:pt x="993039" y="408222"/>
                  </a:lnTo>
                  <a:lnTo>
                    <a:pt x="986177" y="419427"/>
                  </a:lnTo>
                  <a:lnTo>
                    <a:pt x="978173" y="429719"/>
                  </a:lnTo>
                  <a:lnTo>
                    <a:pt x="970855" y="437955"/>
                  </a:lnTo>
                  <a:lnTo>
                    <a:pt x="958734" y="443444"/>
                  </a:lnTo>
                  <a:lnTo>
                    <a:pt x="944326" y="450989"/>
                  </a:lnTo>
                  <a:lnTo>
                    <a:pt x="934721" y="456934"/>
                  </a:lnTo>
                  <a:lnTo>
                    <a:pt x="913224" y="465856"/>
                  </a:lnTo>
                  <a:lnTo>
                    <a:pt x="904533" y="466312"/>
                  </a:lnTo>
                  <a:lnTo>
                    <a:pt x="899044" y="466311"/>
                  </a:lnTo>
                  <a:lnTo>
                    <a:pt x="894242" y="464483"/>
                  </a:lnTo>
                  <a:lnTo>
                    <a:pt x="887381" y="462423"/>
                  </a:lnTo>
                  <a:lnTo>
                    <a:pt x="881663" y="464483"/>
                  </a:lnTo>
                  <a:lnTo>
                    <a:pt x="874803" y="469972"/>
                  </a:lnTo>
                  <a:lnTo>
                    <a:pt x="860875" y="486290"/>
                  </a:lnTo>
                  <a:lnTo>
                    <a:pt x="858676" y="492888"/>
                  </a:lnTo>
                  <a:lnTo>
                    <a:pt x="857942" y="497286"/>
                  </a:lnTo>
                  <a:lnTo>
                    <a:pt x="857209" y="506084"/>
                  </a:lnTo>
                  <a:lnTo>
                    <a:pt x="856476" y="509747"/>
                  </a:lnTo>
                  <a:lnTo>
                    <a:pt x="856476" y="514881"/>
                  </a:lnTo>
                  <a:lnTo>
                    <a:pt x="852078" y="527342"/>
                  </a:lnTo>
                  <a:lnTo>
                    <a:pt x="847679" y="534674"/>
                  </a:lnTo>
                  <a:lnTo>
                    <a:pt x="845480" y="542005"/>
                  </a:lnTo>
                  <a:lnTo>
                    <a:pt x="844014" y="547870"/>
                  </a:lnTo>
                  <a:lnTo>
                    <a:pt x="842548" y="553001"/>
                  </a:lnTo>
                  <a:lnTo>
                    <a:pt x="841082" y="558864"/>
                  </a:lnTo>
                  <a:lnTo>
                    <a:pt x="839146" y="564267"/>
                  </a:lnTo>
                  <a:lnTo>
                    <a:pt x="808655" y="561610"/>
                  </a:lnTo>
                  <a:lnTo>
                    <a:pt x="805458" y="560249"/>
                  </a:lnTo>
                  <a:lnTo>
                    <a:pt x="800915" y="562478"/>
                  </a:lnTo>
                  <a:lnTo>
                    <a:pt x="798136" y="569276"/>
                  </a:lnTo>
                  <a:lnTo>
                    <a:pt x="793432" y="576458"/>
                  </a:lnTo>
                  <a:lnTo>
                    <a:pt x="795631" y="583791"/>
                  </a:lnTo>
                  <a:lnTo>
                    <a:pt x="797097" y="593320"/>
                  </a:lnTo>
                  <a:lnTo>
                    <a:pt x="797097" y="600650"/>
                  </a:lnTo>
                  <a:lnTo>
                    <a:pt x="793432" y="610914"/>
                  </a:lnTo>
                  <a:lnTo>
                    <a:pt x="792699" y="621179"/>
                  </a:lnTo>
                  <a:lnTo>
                    <a:pt x="790500" y="627774"/>
                  </a:lnTo>
                  <a:lnTo>
                    <a:pt x="786834" y="636571"/>
                  </a:lnTo>
                  <a:lnTo>
                    <a:pt x="787825" y="652142"/>
                  </a:lnTo>
                  <a:lnTo>
                    <a:pt x="787276" y="658949"/>
                  </a:lnTo>
                  <a:lnTo>
                    <a:pt x="787513" y="663876"/>
                  </a:lnTo>
                  <a:lnTo>
                    <a:pt x="787686" y="669196"/>
                  </a:lnTo>
                  <a:lnTo>
                    <a:pt x="788086" y="674426"/>
                  </a:lnTo>
                  <a:lnTo>
                    <a:pt x="788417" y="679891"/>
                  </a:lnTo>
                  <a:lnTo>
                    <a:pt x="789898" y="685244"/>
                  </a:lnTo>
                  <a:lnTo>
                    <a:pt x="791842" y="690657"/>
                  </a:lnTo>
                  <a:lnTo>
                    <a:pt x="793395" y="695854"/>
                  </a:lnTo>
                  <a:lnTo>
                    <a:pt x="792774" y="700423"/>
                  </a:lnTo>
                  <a:lnTo>
                    <a:pt x="790538" y="707361"/>
                  </a:lnTo>
                  <a:lnTo>
                    <a:pt x="788393" y="712367"/>
                  </a:lnTo>
                  <a:lnTo>
                    <a:pt x="787807" y="718017"/>
                  </a:lnTo>
                  <a:lnTo>
                    <a:pt x="786446" y="723461"/>
                  </a:lnTo>
                  <a:lnTo>
                    <a:pt x="785859" y="729108"/>
                  </a:lnTo>
                  <a:lnTo>
                    <a:pt x="784700" y="738403"/>
                  </a:lnTo>
                  <a:lnTo>
                    <a:pt x="776742" y="756510"/>
                  </a:lnTo>
                  <a:lnTo>
                    <a:pt x="775886" y="760508"/>
                  </a:lnTo>
                  <a:lnTo>
                    <a:pt x="774457" y="765651"/>
                  </a:lnTo>
                  <a:lnTo>
                    <a:pt x="774172" y="771362"/>
                  </a:lnTo>
                  <a:lnTo>
                    <a:pt x="773029" y="774220"/>
                  </a:lnTo>
                  <a:lnTo>
                    <a:pt x="772172" y="777932"/>
                  </a:lnTo>
                  <a:lnTo>
                    <a:pt x="772458" y="781359"/>
                  </a:lnTo>
                  <a:lnTo>
                    <a:pt x="775007" y="784367"/>
                  </a:lnTo>
                  <a:lnTo>
                    <a:pt x="783565" y="788807"/>
                  </a:lnTo>
                  <a:lnTo>
                    <a:pt x="786096" y="793355"/>
                  </a:lnTo>
                  <a:lnTo>
                    <a:pt x="785634" y="798076"/>
                  </a:lnTo>
                  <a:lnTo>
                    <a:pt x="784882" y="805733"/>
                  </a:lnTo>
                  <a:lnTo>
                    <a:pt x="785265" y="810426"/>
                  </a:lnTo>
                  <a:lnTo>
                    <a:pt x="787403" y="814679"/>
                  </a:lnTo>
                  <a:lnTo>
                    <a:pt x="789731" y="817690"/>
                  </a:lnTo>
                  <a:lnTo>
                    <a:pt x="793350" y="820196"/>
                  </a:lnTo>
                  <a:lnTo>
                    <a:pt x="800843" y="821189"/>
                  </a:lnTo>
                  <a:lnTo>
                    <a:pt x="806347" y="822553"/>
                  </a:lnTo>
                  <a:lnTo>
                    <a:pt x="813798" y="824628"/>
                  </a:lnTo>
                  <a:lnTo>
                    <a:pt x="817655" y="827359"/>
                  </a:lnTo>
                  <a:lnTo>
                    <a:pt x="821995" y="831803"/>
                  </a:lnTo>
                  <a:lnTo>
                    <a:pt x="823482" y="838662"/>
                  </a:lnTo>
                  <a:lnTo>
                    <a:pt x="823347" y="843990"/>
                  </a:lnTo>
                  <a:lnTo>
                    <a:pt x="824731" y="848729"/>
                  </a:lnTo>
                  <a:lnTo>
                    <a:pt x="825745" y="851548"/>
                  </a:lnTo>
                  <a:lnTo>
                    <a:pt x="828349" y="858331"/>
                  </a:lnTo>
                  <a:lnTo>
                    <a:pt x="830021" y="862441"/>
                  </a:lnTo>
                  <a:lnTo>
                    <a:pt x="831678" y="868483"/>
                  </a:lnTo>
                  <a:lnTo>
                    <a:pt x="833492" y="874594"/>
                  </a:lnTo>
                  <a:lnTo>
                    <a:pt x="834878" y="879409"/>
                  </a:lnTo>
                  <a:lnTo>
                    <a:pt x="836554" y="883674"/>
                  </a:lnTo>
                  <a:lnTo>
                    <a:pt x="837265" y="888975"/>
                  </a:lnTo>
                  <a:lnTo>
                    <a:pt x="839069" y="892462"/>
                  </a:lnTo>
                  <a:lnTo>
                    <a:pt x="839564" y="895840"/>
                  </a:lnTo>
                  <a:lnTo>
                    <a:pt x="839469" y="902401"/>
                  </a:lnTo>
                  <a:lnTo>
                    <a:pt x="837562" y="907630"/>
                  </a:lnTo>
                  <a:lnTo>
                    <a:pt x="833048" y="913097"/>
                  </a:lnTo>
                  <a:lnTo>
                    <a:pt x="827596" y="915743"/>
                  </a:lnTo>
                  <a:lnTo>
                    <a:pt x="823722" y="917256"/>
                  </a:lnTo>
                  <a:lnTo>
                    <a:pt x="819542" y="921168"/>
                  </a:lnTo>
                  <a:lnTo>
                    <a:pt x="816271" y="922277"/>
                  </a:lnTo>
                  <a:lnTo>
                    <a:pt x="813218" y="922991"/>
                  </a:lnTo>
                  <a:lnTo>
                    <a:pt x="811067" y="923061"/>
                  </a:lnTo>
                  <a:lnTo>
                    <a:pt x="808093" y="923851"/>
                  </a:lnTo>
                  <a:lnTo>
                    <a:pt x="805782" y="926086"/>
                  </a:lnTo>
                  <a:lnTo>
                    <a:pt x="803177" y="928793"/>
                  </a:lnTo>
                  <a:lnTo>
                    <a:pt x="800221" y="932511"/>
                  </a:lnTo>
                  <a:lnTo>
                    <a:pt x="797556" y="938076"/>
                  </a:lnTo>
                  <a:lnTo>
                    <a:pt x="794725" y="943258"/>
                  </a:lnTo>
                  <a:lnTo>
                    <a:pt x="794111" y="948058"/>
                  </a:lnTo>
                  <a:lnTo>
                    <a:pt x="792442" y="953513"/>
                  </a:lnTo>
                  <a:lnTo>
                    <a:pt x="791894" y="960318"/>
                  </a:lnTo>
                  <a:lnTo>
                    <a:pt x="790820" y="965136"/>
                  </a:lnTo>
                  <a:lnTo>
                    <a:pt x="790360" y="969933"/>
                  </a:lnTo>
                  <a:lnTo>
                    <a:pt x="790850" y="977936"/>
                  </a:lnTo>
                  <a:lnTo>
                    <a:pt x="790680" y="982186"/>
                  </a:lnTo>
                  <a:lnTo>
                    <a:pt x="791500" y="988483"/>
                  </a:lnTo>
                  <a:lnTo>
                    <a:pt x="791115" y="995595"/>
                  </a:lnTo>
                  <a:lnTo>
                    <a:pt x="790950" y="1002387"/>
                  </a:lnTo>
                  <a:lnTo>
                    <a:pt x="791785" y="1009146"/>
                  </a:lnTo>
                  <a:lnTo>
                    <a:pt x="792458" y="1015683"/>
                  </a:lnTo>
                  <a:lnTo>
                    <a:pt x="797275" y="1025246"/>
                  </a:lnTo>
                  <a:lnTo>
                    <a:pt x="808709" y="1037366"/>
                  </a:lnTo>
                  <a:lnTo>
                    <a:pt x="818085" y="1047658"/>
                  </a:lnTo>
                  <a:lnTo>
                    <a:pt x="823346" y="1058636"/>
                  </a:lnTo>
                  <a:lnTo>
                    <a:pt x="824947" y="1065495"/>
                  </a:lnTo>
                  <a:lnTo>
                    <a:pt x="826055" y="1073329"/>
                  </a:lnTo>
                  <a:lnTo>
                    <a:pt x="825267" y="1074220"/>
                  </a:lnTo>
                  <a:lnTo>
                    <a:pt x="820554" y="1078104"/>
                  </a:lnTo>
                  <a:lnTo>
                    <a:pt x="815387" y="1080046"/>
                  </a:lnTo>
                  <a:lnTo>
                    <a:pt x="811558" y="1080553"/>
                  </a:lnTo>
                  <a:lnTo>
                    <a:pt x="806460" y="1082260"/>
                  </a:lnTo>
                  <a:lnTo>
                    <a:pt x="801856" y="1082564"/>
                  </a:lnTo>
                  <a:lnTo>
                    <a:pt x="799548" y="1082561"/>
                  </a:lnTo>
                  <a:lnTo>
                    <a:pt x="795146" y="1079608"/>
                  </a:lnTo>
                  <a:lnTo>
                    <a:pt x="794566" y="1078448"/>
                  </a:lnTo>
                  <a:lnTo>
                    <a:pt x="790505" y="1079025"/>
                  </a:lnTo>
                  <a:lnTo>
                    <a:pt x="785864" y="1077284"/>
                  </a:lnTo>
                  <a:lnTo>
                    <a:pt x="783544" y="1077867"/>
                  </a:lnTo>
                  <a:lnTo>
                    <a:pt x="781803" y="1076127"/>
                  </a:lnTo>
                  <a:lnTo>
                    <a:pt x="777162" y="1073803"/>
                  </a:lnTo>
                  <a:lnTo>
                    <a:pt x="771941" y="1073803"/>
                  </a:lnTo>
                  <a:lnTo>
                    <a:pt x="764400" y="1073803"/>
                  </a:lnTo>
                  <a:lnTo>
                    <a:pt x="751306" y="1082190"/>
                  </a:lnTo>
                  <a:lnTo>
                    <a:pt x="744903" y="1092482"/>
                  </a:lnTo>
                  <a:lnTo>
                    <a:pt x="734612" y="1102774"/>
                  </a:lnTo>
                  <a:lnTo>
                    <a:pt x="722262" y="1110319"/>
                  </a:lnTo>
                  <a:lnTo>
                    <a:pt x="714944" y="1118782"/>
                  </a:lnTo>
                  <a:lnTo>
                    <a:pt x="711056" y="1139366"/>
                  </a:lnTo>
                  <a:lnTo>
                    <a:pt x="711056" y="1147826"/>
                  </a:lnTo>
                  <a:lnTo>
                    <a:pt x="704424" y="1150572"/>
                  </a:lnTo>
                  <a:lnTo>
                    <a:pt x="685670" y="1146911"/>
                  </a:lnTo>
                  <a:lnTo>
                    <a:pt x="654177" y="1126015"/>
                  </a:lnTo>
                  <a:lnTo>
                    <a:pt x="639700" y="1119474"/>
                  </a:lnTo>
                  <a:lnTo>
                    <a:pt x="639288" y="1117415"/>
                  </a:lnTo>
                  <a:lnTo>
                    <a:pt x="639700" y="1116039"/>
                  </a:lnTo>
                  <a:lnTo>
                    <a:pt x="641414" y="1111513"/>
                  </a:lnTo>
                  <a:lnTo>
                    <a:pt x="641762" y="1108348"/>
                  </a:lnTo>
                  <a:lnTo>
                    <a:pt x="640662" y="1105735"/>
                  </a:lnTo>
                  <a:lnTo>
                    <a:pt x="639700" y="1102853"/>
                  </a:lnTo>
                  <a:lnTo>
                    <a:pt x="638052" y="1100103"/>
                  </a:lnTo>
                  <a:lnTo>
                    <a:pt x="635991" y="1097904"/>
                  </a:lnTo>
                  <a:lnTo>
                    <a:pt x="630633" y="1094195"/>
                  </a:lnTo>
                  <a:lnTo>
                    <a:pt x="627611" y="1094058"/>
                  </a:lnTo>
                  <a:lnTo>
                    <a:pt x="622802" y="1092272"/>
                  </a:lnTo>
                  <a:lnTo>
                    <a:pt x="619368" y="1090623"/>
                  </a:lnTo>
                  <a:lnTo>
                    <a:pt x="614972" y="1090486"/>
                  </a:lnTo>
                  <a:lnTo>
                    <a:pt x="609888" y="1089663"/>
                  </a:lnTo>
                  <a:lnTo>
                    <a:pt x="604531" y="1087053"/>
                  </a:lnTo>
                  <a:lnTo>
                    <a:pt x="599996" y="1087054"/>
                  </a:lnTo>
                  <a:lnTo>
                    <a:pt x="596425" y="1085404"/>
                  </a:lnTo>
                  <a:lnTo>
                    <a:pt x="577730" y="1077436"/>
                  </a:lnTo>
                  <a:lnTo>
                    <a:pt x="571800" y="1075543"/>
                  </a:lnTo>
                  <a:lnTo>
                    <a:pt x="567739" y="1067427"/>
                  </a:lnTo>
                  <a:lnTo>
                    <a:pt x="567739" y="1059304"/>
                  </a:lnTo>
                  <a:lnTo>
                    <a:pt x="559037" y="1047120"/>
                  </a:lnTo>
                  <a:lnTo>
                    <a:pt x="542542" y="1031279"/>
                  </a:lnTo>
                  <a:lnTo>
                    <a:pt x="532030" y="1025324"/>
                  </a:lnTo>
                  <a:lnTo>
                    <a:pt x="520465" y="1017964"/>
                  </a:lnTo>
                  <a:lnTo>
                    <a:pt x="515209" y="1015160"/>
                  </a:lnTo>
                  <a:lnTo>
                    <a:pt x="509602" y="1012007"/>
                  </a:lnTo>
                  <a:lnTo>
                    <a:pt x="505747" y="1010251"/>
                  </a:lnTo>
                  <a:lnTo>
                    <a:pt x="503294" y="1008502"/>
                  </a:lnTo>
                  <a:lnTo>
                    <a:pt x="500773" y="1001078"/>
                  </a:lnTo>
                  <a:lnTo>
                    <a:pt x="498767" y="996567"/>
                  </a:lnTo>
                  <a:lnTo>
                    <a:pt x="494923" y="992053"/>
                  </a:lnTo>
                  <a:lnTo>
                    <a:pt x="491079" y="986202"/>
                  </a:lnTo>
                  <a:lnTo>
                    <a:pt x="486901" y="981190"/>
                  </a:lnTo>
                  <a:lnTo>
                    <a:pt x="481051" y="976174"/>
                  </a:lnTo>
                  <a:lnTo>
                    <a:pt x="472013" y="971694"/>
                  </a:lnTo>
                  <a:lnTo>
                    <a:pt x="467621" y="969057"/>
                  </a:lnTo>
                  <a:lnTo>
                    <a:pt x="463105" y="967353"/>
                  </a:lnTo>
                  <a:lnTo>
                    <a:pt x="458038" y="965279"/>
                  </a:lnTo>
                  <a:lnTo>
                    <a:pt x="452031" y="965008"/>
                  </a:lnTo>
                  <a:lnTo>
                    <a:pt x="446566" y="964877"/>
                  </a:lnTo>
                  <a:lnTo>
                    <a:pt x="441267" y="966099"/>
                  </a:lnTo>
                  <a:lnTo>
                    <a:pt x="437413" y="967502"/>
                  </a:lnTo>
                  <a:lnTo>
                    <a:pt x="431806" y="969252"/>
                  </a:lnTo>
                  <a:lnTo>
                    <a:pt x="426066" y="970704"/>
                  </a:lnTo>
                  <a:lnTo>
                    <a:pt x="422455" y="970822"/>
                  </a:lnTo>
                  <a:lnTo>
                    <a:pt x="418465" y="971105"/>
                  </a:lnTo>
                  <a:lnTo>
                    <a:pt x="414871" y="971758"/>
                  </a:lnTo>
                  <a:lnTo>
                    <a:pt x="408644" y="971806"/>
                  </a:lnTo>
                  <a:lnTo>
                    <a:pt x="403647" y="971888"/>
                  </a:lnTo>
                  <a:lnTo>
                    <a:pt x="399917" y="971354"/>
                  </a:lnTo>
                  <a:lnTo>
                    <a:pt x="395361" y="969954"/>
                  </a:lnTo>
                  <a:lnTo>
                    <a:pt x="391856" y="968902"/>
                  </a:lnTo>
                  <a:lnTo>
                    <a:pt x="388353" y="967852"/>
                  </a:lnTo>
                  <a:lnTo>
                    <a:pt x="379447" y="965100"/>
                  </a:lnTo>
                  <a:lnTo>
                    <a:pt x="375788" y="960525"/>
                  </a:lnTo>
                  <a:lnTo>
                    <a:pt x="375559" y="956864"/>
                  </a:lnTo>
                  <a:lnTo>
                    <a:pt x="373958" y="943143"/>
                  </a:lnTo>
                  <a:lnTo>
                    <a:pt x="373958" y="935366"/>
                  </a:lnTo>
                  <a:lnTo>
                    <a:pt x="373958" y="929194"/>
                  </a:lnTo>
                  <a:lnTo>
                    <a:pt x="368469" y="923246"/>
                  </a:lnTo>
                  <a:lnTo>
                    <a:pt x="362066" y="923246"/>
                  </a:lnTo>
                  <a:lnTo>
                    <a:pt x="358635" y="925761"/>
                  </a:lnTo>
                  <a:lnTo>
                    <a:pt x="356806" y="929877"/>
                  </a:lnTo>
                  <a:lnTo>
                    <a:pt x="354976" y="933997"/>
                  </a:lnTo>
                  <a:lnTo>
                    <a:pt x="348801" y="935825"/>
                  </a:lnTo>
                  <a:lnTo>
                    <a:pt x="342169" y="935367"/>
                  </a:lnTo>
                  <a:lnTo>
                    <a:pt x="335128" y="934139"/>
                  </a:lnTo>
                  <a:lnTo>
                    <a:pt x="327177" y="933237"/>
                  </a:lnTo>
                  <a:lnTo>
                    <a:pt x="321596" y="934267"/>
                  </a:lnTo>
                  <a:lnTo>
                    <a:pt x="317397" y="934130"/>
                  </a:lnTo>
                  <a:lnTo>
                    <a:pt x="315591" y="934072"/>
                  </a:lnTo>
                  <a:lnTo>
                    <a:pt x="312040" y="933647"/>
                  </a:lnTo>
                  <a:lnTo>
                    <a:pt x="307046" y="933808"/>
                  </a:lnTo>
                  <a:lnTo>
                    <a:pt x="302755" y="934333"/>
                  </a:lnTo>
                  <a:lnTo>
                    <a:pt x="299682" y="934431"/>
                  </a:lnTo>
                  <a:lnTo>
                    <a:pt x="294381" y="934601"/>
                  </a:lnTo>
                  <a:lnTo>
                    <a:pt x="289922" y="934668"/>
                  </a:lnTo>
                  <a:lnTo>
                    <a:pt x="284217" y="934236"/>
                  </a:lnTo>
                  <a:lnTo>
                    <a:pt x="279213" y="934087"/>
                  </a:lnTo>
                  <a:lnTo>
                    <a:pt x="274992" y="931985"/>
                  </a:lnTo>
                  <a:lnTo>
                    <a:pt x="272823" y="931517"/>
                  </a:lnTo>
                  <a:lnTo>
                    <a:pt x="268967" y="931177"/>
                  </a:lnTo>
                  <a:lnTo>
                    <a:pt x="265718" y="930588"/>
                  </a:lnTo>
                  <a:lnTo>
                    <a:pt x="263091" y="930208"/>
                  </a:lnTo>
                  <a:lnTo>
                    <a:pt x="260131" y="929072"/>
                  </a:lnTo>
                  <a:lnTo>
                    <a:pt x="253983" y="925618"/>
                  </a:lnTo>
                  <a:lnTo>
                    <a:pt x="254890" y="917447"/>
                  </a:lnTo>
                  <a:lnTo>
                    <a:pt x="256706" y="909276"/>
                  </a:lnTo>
                  <a:lnTo>
                    <a:pt x="253075" y="884764"/>
                  </a:lnTo>
                  <a:lnTo>
                    <a:pt x="252167" y="869330"/>
                  </a:lnTo>
                  <a:lnTo>
                    <a:pt x="245812" y="862067"/>
                  </a:lnTo>
                  <a:lnTo>
                    <a:pt x="234918" y="862975"/>
                  </a:lnTo>
                  <a:lnTo>
                    <a:pt x="226747" y="864792"/>
                  </a:lnTo>
                  <a:lnTo>
                    <a:pt x="215853" y="867513"/>
                  </a:lnTo>
                  <a:lnTo>
                    <a:pt x="204959" y="872960"/>
                  </a:lnTo>
                  <a:lnTo>
                    <a:pt x="187850" y="872543"/>
                  </a:lnTo>
                  <a:lnTo>
                    <a:pt x="182395" y="872720"/>
                  </a:lnTo>
                  <a:lnTo>
                    <a:pt x="168645" y="875685"/>
                  </a:lnTo>
                  <a:lnTo>
                    <a:pt x="159142" y="867143"/>
                  </a:lnTo>
                  <a:lnTo>
                    <a:pt x="158461" y="862769"/>
                  </a:lnTo>
                  <a:lnTo>
                    <a:pt x="155952" y="856523"/>
                  </a:lnTo>
                  <a:lnTo>
                    <a:pt x="152845" y="853230"/>
                  </a:lnTo>
                  <a:lnTo>
                    <a:pt x="147673" y="845530"/>
                  </a:lnTo>
                  <a:lnTo>
                    <a:pt x="141701" y="839241"/>
                  </a:lnTo>
                  <a:lnTo>
                    <a:pt x="138499" y="835335"/>
                  </a:lnTo>
                  <a:lnTo>
                    <a:pt x="133221" y="819615"/>
                  </a:lnTo>
                  <a:lnTo>
                    <a:pt x="131966" y="807006"/>
                  </a:lnTo>
                  <a:lnTo>
                    <a:pt x="130418" y="801963"/>
                  </a:lnTo>
                  <a:lnTo>
                    <a:pt x="129588" y="795356"/>
                  </a:lnTo>
                  <a:lnTo>
                    <a:pt x="123707" y="782355"/>
                  </a:lnTo>
                  <a:lnTo>
                    <a:pt x="118639" y="775499"/>
                  </a:lnTo>
                  <a:lnTo>
                    <a:pt x="115800" y="770963"/>
                  </a:lnTo>
                  <a:lnTo>
                    <a:pt x="98741" y="746772"/>
                  </a:lnTo>
                  <a:lnTo>
                    <a:pt x="92386" y="739508"/>
                  </a:lnTo>
                  <a:lnTo>
                    <a:pt x="83308" y="733153"/>
                  </a:lnTo>
                  <a:lnTo>
                    <a:pt x="76953" y="731336"/>
                  </a:lnTo>
                  <a:lnTo>
                    <a:pt x="68782" y="731337"/>
                  </a:lnTo>
                  <a:lnTo>
                    <a:pt x="61520" y="735875"/>
                  </a:lnTo>
                  <a:lnTo>
                    <a:pt x="51533" y="739508"/>
                  </a:lnTo>
                  <a:lnTo>
                    <a:pt x="39501" y="739943"/>
                  </a:lnTo>
                  <a:lnTo>
                    <a:pt x="36605" y="738417"/>
                  </a:lnTo>
                  <a:lnTo>
                    <a:pt x="31596" y="735723"/>
                  </a:lnTo>
                  <a:lnTo>
                    <a:pt x="28108" y="732518"/>
                  </a:lnTo>
                  <a:lnTo>
                    <a:pt x="25731" y="730359"/>
                  </a:lnTo>
                  <a:lnTo>
                    <a:pt x="24298" y="728861"/>
                  </a:lnTo>
                  <a:lnTo>
                    <a:pt x="21095" y="724954"/>
                  </a:lnTo>
                  <a:lnTo>
                    <a:pt x="17339" y="720602"/>
                  </a:lnTo>
                  <a:lnTo>
                    <a:pt x="14451" y="716914"/>
                  </a:lnTo>
                  <a:lnTo>
                    <a:pt x="10544" y="715033"/>
                  </a:lnTo>
                  <a:lnTo>
                    <a:pt x="7582" y="713818"/>
                  </a:lnTo>
                  <a:lnTo>
                    <a:pt x="5166" y="712816"/>
                  </a:lnTo>
                  <a:lnTo>
                    <a:pt x="0" y="712196"/>
                  </a:lnTo>
                  <a:lnTo>
                    <a:pt x="714" y="710805"/>
                  </a:lnTo>
                  <a:lnTo>
                    <a:pt x="1278" y="709949"/>
                  </a:lnTo>
                  <a:lnTo>
                    <a:pt x="1545" y="709748"/>
                  </a:lnTo>
                  <a:lnTo>
                    <a:pt x="1925" y="709432"/>
                  </a:lnTo>
                  <a:lnTo>
                    <a:pt x="2269" y="709232"/>
                  </a:lnTo>
                  <a:lnTo>
                    <a:pt x="2918" y="708873"/>
                  </a:lnTo>
                  <a:lnTo>
                    <a:pt x="3412" y="708442"/>
                  </a:lnTo>
                  <a:lnTo>
                    <a:pt x="3794" y="708162"/>
                  </a:lnTo>
                  <a:lnTo>
                    <a:pt x="4097" y="707846"/>
                  </a:lnTo>
                  <a:lnTo>
                    <a:pt x="4283" y="707458"/>
                  </a:lnTo>
                  <a:lnTo>
                    <a:pt x="4386" y="707208"/>
                  </a:lnTo>
                  <a:lnTo>
                    <a:pt x="4535" y="706485"/>
                  </a:lnTo>
                  <a:lnTo>
                    <a:pt x="4905" y="705513"/>
                  </a:lnTo>
                  <a:lnTo>
                    <a:pt x="5716" y="703375"/>
                  </a:lnTo>
                  <a:lnTo>
                    <a:pt x="6007" y="702403"/>
                  </a:lnTo>
                  <a:lnTo>
                    <a:pt x="6144" y="701358"/>
                  </a:lnTo>
                  <a:lnTo>
                    <a:pt x="6213" y="700933"/>
                  </a:lnTo>
                  <a:lnTo>
                    <a:pt x="5973" y="700435"/>
                  </a:lnTo>
                  <a:lnTo>
                    <a:pt x="5773" y="700015"/>
                  </a:lnTo>
                  <a:lnTo>
                    <a:pt x="4759" y="699450"/>
                  </a:lnTo>
                  <a:lnTo>
                    <a:pt x="4015" y="698849"/>
                  </a:lnTo>
                  <a:lnTo>
                    <a:pt x="3624" y="698545"/>
                  </a:lnTo>
                  <a:lnTo>
                    <a:pt x="3349" y="698241"/>
                  </a:lnTo>
                  <a:lnTo>
                    <a:pt x="2992" y="697743"/>
                  </a:lnTo>
                  <a:lnTo>
                    <a:pt x="2788" y="697129"/>
                  </a:lnTo>
                  <a:lnTo>
                    <a:pt x="2655" y="696127"/>
                  </a:lnTo>
                  <a:lnTo>
                    <a:pt x="2643" y="695470"/>
                  </a:lnTo>
                  <a:lnTo>
                    <a:pt x="2508" y="694395"/>
                  </a:lnTo>
                  <a:lnTo>
                    <a:pt x="2502" y="694043"/>
                  </a:lnTo>
                  <a:lnTo>
                    <a:pt x="2418" y="693624"/>
                  </a:lnTo>
                  <a:lnTo>
                    <a:pt x="2412" y="693314"/>
                  </a:lnTo>
                  <a:lnTo>
                    <a:pt x="2720" y="693272"/>
                  </a:lnTo>
                  <a:lnTo>
                    <a:pt x="3006" y="694152"/>
                  </a:lnTo>
                  <a:lnTo>
                    <a:pt x="3052" y="694535"/>
                  </a:lnTo>
                  <a:lnTo>
                    <a:pt x="3059" y="695003"/>
                  </a:lnTo>
                  <a:lnTo>
                    <a:pt x="3069" y="695501"/>
                  </a:lnTo>
                  <a:lnTo>
                    <a:pt x="3074" y="695811"/>
                  </a:lnTo>
                  <a:lnTo>
                    <a:pt x="3202" y="696467"/>
                  </a:lnTo>
                  <a:lnTo>
                    <a:pt x="3519" y="696966"/>
                  </a:lnTo>
                  <a:lnTo>
                    <a:pt x="3755" y="697232"/>
                  </a:lnTo>
                  <a:lnTo>
                    <a:pt x="4108" y="697530"/>
                  </a:lnTo>
                  <a:lnTo>
                    <a:pt x="4418" y="697603"/>
                  </a:lnTo>
                  <a:lnTo>
                    <a:pt x="4823" y="696515"/>
                  </a:lnTo>
                  <a:lnTo>
                    <a:pt x="4920" y="695170"/>
                  </a:lnTo>
                  <a:lnTo>
                    <a:pt x="8378" y="695668"/>
                  </a:lnTo>
                  <a:lnTo>
                    <a:pt x="10311" y="693599"/>
                  </a:lnTo>
                  <a:lnTo>
                    <a:pt x="12335" y="691990"/>
                  </a:lnTo>
                  <a:lnTo>
                    <a:pt x="14513" y="690379"/>
                  </a:lnTo>
                  <a:lnTo>
                    <a:pt x="17140" y="688366"/>
                  </a:lnTo>
                  <a:lnTo>
                    <a:pt x="25962" y="674219"/>
                  </a:lnTo>
                  <a:lnTo>
                    <a:pt x="31405" y="668320"/>
                  </a:lnTo>
                  <a:lnTo>
                    <a:pt x="36395" y="663335"/>
                  </a:lnTo>
                  <a:lnTo>
                    <a:pt x="40023" y="659705"/>
                  </a:lnTo>
                  <a:lnTo>
                    <a:pt x="45919" y="652448"/>
                  </a:lnTo>
                  <a:lnTo>
                    <a:pt x="52035" y="647363"/>
                  </a:lnTo>
                  <a:lnTo>
                    <a:pt x="53244" y="644316"/>
                  </a:lnTo>
                  <a:lnTo>
                    <a:pt x="59980" y="632943"/>
                  </a:lnTo>
                  <a:lnTo>
                    <a:pt x="62248" y="627500"/>
                  </a:lnTo>
                  <a:lnTo>
                    <a:pt x="64062" y="621603"/>
                  </a:lnTo>
                  <a:lnTo>
                    <a:pt x="64970" y="617068"/>
                  </a:lnTo>
                  <a:lnTo>
                    <a:pt x="65877" y="611169"/>
                  </a:lnTo>
                  <a:lnTo>
                    <a:pt x="68598" y="603463"/>
                  </a:lnTo>
                  <a:lnTo>
                    <a:pt x="71320" y="598472"/>
                  </a:lnTo>
                  <a:lnTo>
                    <a:pt x="73134" y="594388"/>
                  </a:lnTo>
                  <a:lnTo>
                    <a:pt x="74948" y="589853"/>
                  </a:lnTo>
                  <a:lnTo>
                    <a:pt x="75856" y="582144"/>
                  </a:lnTo>
                  <a:lnTo>
                    <a:pt x="74949" y="577608"/>
                  </a:lnTo>
                  <a:lnTo>
                    <a:pt x="75034" y="567861"/>
                  </a:lnTo>
                  <a:lnTo>
                    <a:pt x="73983" y="565758"/>
                  </a:lnTo>
                  <a:lnTo>
                    <a:pt x="73457" y="560498"/>
                  </a:lnTo>
                  <a:lnTo>
                    <a:pt x="74178" y="554629"/>
                  </a:lnTo>
                  <a:lnTo>
                    <a:pt x="76951" y="552380"/>
                  </a:lnTo>
                  <a:lnTo>
                    <a:pt x="80018" y="549738"/>
                  </a:lnTo>
                  <a:lnTo>
                    <a:pt x="84850" y="546958"/>
                  </a:lnTo>
                  <a:lnTo>
                    <a:pt x="88461" y="544452"/>
                  </a:lnTo>
                  <a:lnTo>
                    <a:pt x="93831" y="541655"/>
                  </a:lnTo>
                  <a:lnTo>
                    <a:pt x="98211" y="536809"/>
                  </a:lnTo>
                  <a:lnTo>
                    <a:pt x="100934" y="533018"/>
                  </a:lnTo>
                  <a:lnTo>
                    <a:pt x="106538" y="525588"/>
                  </a:lnTo>
                  <a:lnTo>
                    <a:pt x="109253" y="521567"/>
                  </a:lnTo>
                  <a:lnTo>
                    <a:pt x="119678" y="513046"/>
                  </a:lnTo>
                  <a:lnTo>
                    <a:pt x="130655" y="504127"/>
                  </a:lnTo>
                  <a:lnTo>
                    <a:pt x="134771" y="491092"/>
                  </a:lnTo>
                  <a:lnTo>
                    <a:pt x="138201" y="484233"/>
                  </a:lnTo>
                  <a:lnTo>
                    <a:pt x="146433" y="475315"/>
                  </a:lnTo>
                  <a:lnTo>
                    <a:pt x="151569" y="466605"/>
                  </a:lnTo>
                  <a:lnTo>
                    <a:pt x="154724" y="461873"/>
                  </a:lnTo>
                  <a:lnTo>
                    <a:pt x="158932" y="456086"/>
                  </a:lnTo>
                  <a:lnTo>
                    <a:pt x="163929" y="450038"/>
                  </a:lnTo>
                  <a:lnTo>
                    <a:pt x="170443" y="436900"/>
                  </a:lnTo>
                  <a:lnTo>
                    <a:pt x="176617" y="424552"/>
                  </a:lnTo>
                  <a:lnTo>
                    <a:pt x="180734" y="419060"/>
                  </a:lnTo>
                  <a:lnTo>
                    <a:pt x="184164" y="409458"/>
                  </a:lnTo>
                  <a:lnTo>
                    <a:pt x="188280" y="397109"/>
                  </a:lnTo>
                  <a:lnTo>
                    <a:pt x="191710" y="392307"/>
                  </a:lnTo>
                  <a:lnTo>
                    <a:pt x="198570" y="383391"/>
                  </a:lnTo>
                  <a:lnTo>
                    <a:pt x="204058" y="373100"/>
                  </a:lnTo>
                  <a:lnTo>
                    <a:pt x="206116" y="366237"/>
                  </a:lnTo>
                  <a:lnTo>
                    <a:pt x="207488" y="358005"/>
                  </a:lnTo>
                  <a:lnTo>
                    <a:pt x="212976" y="350463"/>
                  </a:lnTo>
                  <a:lnTo>
                    <a:pt x="217701" y="343832"/>
                  </a:lnTo>
                  <a:lnTo>
                    <a:pt x="219773" y="341295"/>
                  </a:lnTo>
                  <a:lnTo>
                    <a:pt x="222252" y="337127"/>
                  </a:lnTo>
                  <a:lnTo>
                    <a:pt x="225317" y="332015"/>
                  </a:lnTo>
                  <a:lnTo>
                    <a:pt x="229645" y="325550"/>
                  </a:lnTo>
                  <a:lnTo>
                    <a:pt x="234860" y="320368"/>
                  </a:lnTo>
                  <a:lnTo>
                    <a:pt x="238623" y="317780"/>
                  </a:lnTo>
                  <a:lnTo>
                    <a:pt x="243716" y="313604"/>
                  </a:lnTo>
                  <a:lnTo>
                    <a:pt x="247805" y="309232"/>
                  </a:lnTo>
                  <a:lnTo>
                    <a:pt x="251735" y="307100"/>
                  </a:lnTo>
                  <a:lnTo>
                    <a:pt x="256022" y="302847"/>
                  </a:lnTo>
                  <a:lnTo>
                    <a:pt x="256786" y="300034"/>
                  </a:lnTo>
                  <a:lnTo>
                    <a:pt x="258492" y="287188"/>
                  </a:lnTo>
                  <a:lnTo>
                    <a:pt x="260184" y="276419"/>
                  </a:lnTo>
                  <a:lnTo>
                    <a:pt x="261138" y="261486"/>
                  </a:lnTo>
                  <a:lnTo>
                    <a:pt x="262288" y="240778"/>
                  </a:lnTo>
                  <a:lnTo>
                    <a:pt x="261603" y="229530"/>
                  </a:lnTo>
                  <a:lnTo>
                    <a:pt x="263956" y="212002"/>
                  </a:lnTo>
                  <a:lnTo>
                    <a:pt x="268072" y="198509"/>
                  </a:lnTo>
                  <a:lnTo>
                    <a:pt x="276200" y="193102"/>
                  </a:lnTo>
                  <a:lnTo>
                    <a:pt x="276926" y="191990"/>
                  </a:lnTo>
                  <a:lnTo>
                    <a:pt x="283490" y="186726"/>
                  </a:lnTo>
                  <a:lnTo>
                    <a:pt x="290580" y="183008"/>
                  </a:lnTo>
                  <a:lnTo>
                    <a:pt x="309859" y="181695"/>
                  </a:lnTo>
                  <a:lnTo>
                    <a:pt x="324430" y="176984"/>
                  </a:lnTo>
                  <a:lnTo>
                    <a:pt x="333768" y="168424"/>
                  </a:lnTo>
                  <a:lnTo>
                    <a:pt x="335324" y="157531"/>
                  </a:lnTo>
                  <a:lnTo>
                    <a:pt x="336102" y="139635"/>
                  </a:lnTo>
                  <a:lnTo>
                    <a:pt x="337659" y="120182"/>
                  </a:lnTo>
                  <a:lnTo>
                    <a:pt x="342327" y="99174"/>
                  </a:lnTo>
                  <a:lnTo>
                    <a:pt x="348552" y="83612"/>
                  </a:lnTo>
                  <a:lnTo>
                    <a:pt x="355555" y="76609"/>
                  </a:lnTo>
                  <a:lnTo>
                    <a:pt x="365671" y="73496"/>
                  </a:lnTo>
                  <a:lnTo>
                    <a:pt x="379677" y="75051"/>
                  </a:lnTo>
                  <a:lnTo>
                    <a:pt x="392904" y="77385"/>
                  </a:lnTo>
                  <a:lnTo>
                    <a:pt x="404897" y="77469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8" name="object 30">
              <a:extLst>
                <a:ext uri="{FF2B5EF4-FFF2-40B4-BE49-F238E27FC236}">
                  <a16:creationId xmlns:a16="http://schemas.microsoft.com/office/drawing/2014/main" id="{A43F269D-1DEB-4D39-BE49-EF225E36C049}"/>
                </a:ext>
              </a:extLst>
            </p:cNvPr>
            <p:cNvSpPr/>
            <p:nvPr/>
          </p:nvSpPr>
          <p:spPr>
            <a:xfrm>
              <a:off x="10121191" y="2388630"/>
              <a:ext cx="363230" cy="559932"/>
            </a:xfrm>
            <a:custGeom>
              <a:avLst/>
              <a:gdLst/>
              <a:ahLst/>
              <a:cxnLst/>
              <a:rect l="l" t="t" r="r" b="b"/>
              <a:pathLst>
                <a:path w="562390" h="866943">
                  <a:moveTo>
                    <a:pt x="193475" y="34636"/>
                  </a:moveTo>
                  <a:lnTo>
                    <a:pt x="202358" y="35151"/>
                  </a:lnTo>
                  <a:lnTo>
                    <a:pt x="207204" y="35537"/>
                  </a:lnTo>
                  <a:lnTo>
                    <a:pt x="212049" y="36121"/>
                  </a:lnTo>
                  <a:lnTo>
                    <a:pt x="216506" y="37284"/>
                  </a:lnTo>
                  <a:lnTo>
                    <a:pt x="222127" y="39608"/>
                  </a:lnTo>
                  <a:lnTo>
                    <a:pt x="227746" y="40772"/>
                  </a:lnTo>
                  <a:lnTo>
                    <a:pt x="232204" y="41935"/>
                  </a:lnTo>
                  <a:lnTo>
                    <a:pt x="241312" y="42904"/>
                  </a:lnTo>
                  <a:lnTo>
                    <a:pt x="245383" y="42904"/>
                  </a:lnTo>
                  <a:lnTo>
                    <a:pt x="248871" y="41935"/>
                  </a:lnTo>
                  <a:lnTo>
                    <a:pt x="253134" y="40772"/>
                  </a:lnTo>
                  <a:lnTo>
                    <a:pt x="256429" y="37673"/>
                  </a:lnTo>
                  <a:lnTo>
                    <a:pt x="257980" y="34572"/>
                  </a:lnTo>
                  <a:lnTo>
                    <a:pt x="259142" y="31081"/>
                  </a:lnTo>
                  <a:lnTo>
                    <a:pt x="260530" y="26254"/>
                  </a:lnTo>
                  <a:lnTo>
                    <a:pt x="262306" y="22357"/>
                  </a:lnTo>
                  <a:lnTo>
                    <a:pt x="267650" y="16993"/>
                  </a:lnTo>
                  <a:lnTo>
                    <a:pt x="273342" y="13250"/>
                  </a:lnTo>
                  <a:lnTo>
                    <a:pt x="278407" y="10112"/>
                  </a:lnTo>
                  <a:lnTo>
                    <a:pt x="281463" y="7399"/>
                  </a:lnTo>
                  <a:lnTo>
                    <a:pt x="286463" y="3721"/>
                  </a:lnTo>
                  <a:lnTo>
                    <a:pt x="288880" y="2150"/>
                  </a:lnTo>
                  <a:lnTo>
                    <a:pt x="293136" y="0"/>
                  </a:lnTo>
                  <a:lnTo>
                    <a:pt x="295152" y="39"/>
                  </a:lnTo>
                  <a:lnTo>
                    <a:pt x="298528" y="337"/>
                  </a:lnTo>
                  <a:lnTo>
                    <a:pt x="303320" y="3836"/>
                  </a:lnTo>
                  <a:lnTo>
                    <a:pt x="306064" y="7494"/>
                  </a:lnTo>
                  <a:lnTo>
                    <a:pt x="306980" y="14128"/>
                  </a:lnTo>
                  <a:lnTo>
                    <a:pt x="306522" y="20759"/>
                  </a:lnTo>
                  <a:lnTo>
                    <a:pt x="305177" y="30304"/>
                  </a:lnTo>
                  <a:lnTo>
                    <a:pt x="306627" y="37889"/>
                  </a:lnTo>
                  <a:lnTo>
                    <a:pt x="311058" y="42679"/>
                  </a:lnTo>
                  <a:lnTo>
                    <a:pt x="314067" y="45668"/>
                  </a:lnTo>
                  <a:lnTo>
                    <a:pt x="317802" y="52229"/>
                  </a:lnTo>
                  <a:lnTo>
                    <a:pt x="320883" y="53706"/>
                  </a:lnTo>
                  <a:lnTo>
                    <a:pt x="325606" y="54538"/>
                  </a:lnTo>
                  <a:lnTo>
                    <a:pt x="330329" y="54815"/>
                  </a:lnTo>
                  <a:lnTo>
                    <a:pt x="336441" y="53982"/>
                  </a:lnTo>
                  <a:lnTo>
                    <a:pt x="344086" y="55696"/>
                  </a:lnTo>
                  <a:lnTo>
                    <a:pt x="350423" y="57713"/>
                  </a:lnTo>
                  <a:lnTo>
                    <a:pt x="354743" y="59152"/>
                  </a:lnTo>
                  <a:lnTo>
                    <a:pt x="359928" y="61743"/>
                  </a:lnTo>
                  <a:lnTo>
                    <a:pt x="362232" y="63472"/>
                  </a:lnTo>
                  <a:lnTo>
                    <a:pt x="364829" y="65489"/>
                  </a:lnTo>
                  <a:lnTo>
                    <a:pt x="367464" y="68007"/>
                  </a:lnTo>
                  <a:lnTo>
                    <a:pt x="369632" y="70826"/>
                  </a:lnTo>
                  <a:lnTo>
                    <a:pt x="374999" y="75021"/>
                  </a:lnTo>
                  <a:lnTo>
                    <a:pt x="380954" y="77008"/>
                  </a:lnTo>
                  <a:lnTo>
                    <a:pt x="391034" y="77008"/>
                  </a:lnTo>
                  <a:lnTo>
                    <a:pt x="395643" y="76722"/>
                  </a:lnTo>
                  <a:lnTo>
                    <a:pt x="401980" y="77585"/>
                  </a:lnTo>
                  <a:lnTo>
                    <a:pt x="406588" y="78736"/>
                  </a:lnTo>
                  <a:lnTo>
                    <a:pt x="410908" y="81327"/>
                  </a:lnTo>
                  <a:lnTo>
                    <a:pt x="414076" y="84210"/>
                  </a:lnTo>
                  <a:lnTo>
                    <a:pt x="419549" y="90258"/>
                  </a:lnTo>
                  <a:lnTo>
                    <a:pt x="424446" y="95441"/>
                  </a:lnTo>
                  <a:lnTo>
                    <a:pt x="429100" y="99091"/>
                  </a:lnTo>
                  <a:lnTo>
                    <a:pt x="434945" y="101339"/>
                  </a:lnTo>
                  <a:lnTo>
                    <a:pt x="438244" y="102746"/>
                  </a:lnTo>
                  <a:lnTo>
                    <a:pt x="439237" y="106060"/>
                  </a:lnTo>
                  <a:lnTo>
                    <a:pt x="447086" y="107427"/>
                  </a:lnTo>
                  <a:lnTo>
                    <a:pt x="454539" y="111853"/>
                  </a:lnTo>
                  <a:lnTo>
                    <a:pt x="457334" y="120003"/>
                  </a:lnTo>
                  <a:lnTo>
                    <a:pt x="458731" y="135841"/>
                  </a:lnTo>
                  <a:lnTo>
                    <a:pt x="452909" y="151213"/>
                  </a:lnTo>
                  <a:lnTo>
                    <a:pt x="444291" y="159365"/>
                  </a:lnTo>
                  <a:lnTo>
                    <a:pt x="441264" y="162160"/>
                  </a:lnTo>
                  <a:lnTo>
                    <a:pt x="441240" y="167694"/>
                  </a:lnTo>
                  <a:lnTo>
                    <a:pt x="443749" y="172525"/>
                  </a:lnTo>
                  <a:lnTo>
                    <a:pt x="448732" y="176631"/>
                  </a:lnTo>
                  <a:lnTo>
                    <a:pt x="454603" y="178831"/>
                  </a:lnTo>
                  <a:lnTo>
                    <a:pt x="460111" y="176963"/>
                  </a:lnTo>
                  <a:lnTo>
                    <a:pt x="462099" y="174976"/>
                  </a:lnTo>
                  <a:lnTo>
                    <a:pt x="466738" y="175638"/>
                  </a:lnTo>
                  <a:lnTo>
                    <a:pt x="472026" y="176477"/>
                  </a:lnTo>
                  <a:lnTo>
                    <a:pt x="476903" y="172105"/>
                  </a:lnTo>
                  <a:lnTo>
                    <a:pt x="481966" y="170416"/>
                  </a:lnTo>
                  <a:lnTo>
                    <a:pt x="488716" y="168169"/>
                  </a:lnTo>
                  <a:lnTo>
                    <a:pt x="494904" y="166479"/>
                  </a:lnTo>
                  <a:lnTo>
                    <a:pt x="503905" y="166479"/>
                  </a:lnTo>
                  <a:lnTo>
                    <a:pt x="511218" y="168731"/>
                  </a:lnTo>
                  <a:lnTo>
                    <a:pt x="517968" y="169858"/>
                  </a:lnTo>
                  <a:lnTo>
                    <a:pt x="527113" y="172151"/>
                  </a:lnTo>
                  <a:lnTo>
                    <a:pt x="532749" y="172983"/>
                  </a:lnTo>
                  <a:lnTo>
                    <a:pt x="539117" y="173497"/>
                  </a:lnTo>
                  <a:lnTo>
                    <a:pt x="545994" y="175404"/>
                  </a:lnTo>
                  <a:lnTo>
                    <a:pt x="549616" y="178484"/>
                  </a:lnTo>
                  <a:lnTo>
                    <a:pt x="554428" y="183436"/>
                  </a:lnTo>
                  <a:lnTo>
                    <a:pt x="558713" y="187840"/>
                  </a:lnTo>
                  <a:lnTo>
                    <a:pt x="562390" y="191999"/>
                  </a:lnTo>
                  <a:lnTo>
                    <a:pt x="562085" y="193761"/>
                  </a:lnTo>
                  <a:lnTo>
                    <a:pt x="561988" y="194317"/>
                  </a:lnTo>
                  <a:lnTo>
                    <a:pt x="561511" y="197069"/>
                  </a:lnTo>
                  <a:lnTo>
                    <a:pt x="559701" y="206055"/>
                  </a:lnTo>
                  <a:lnTo>
                    <a:pt x="557125" y="211397"/>
                  </a:lnTo>
                  <a:lnTo>
                    <a:pt x="553968" y="218737"/>
                  </a:lnTo>
                  <a:lnTo>
                    <a:pt x="553291" y="225122"/>
                  </a:lnTo>
                  <a:lnTo>
                    <a:pt x="552380" y="228111"/>
                  </a:lnTo>
                  <a:lnTo>
                    <a:pt x="552116" y="233193"/>
                  </a:lnTo>
                  <a:lnTo>
                    <a:pt x="551663" y="239891"/>
                  </a:lnTo>
                  <a:lnTo>
                    <a:pt x="551397" y="245052"/>
                  </a:lnTo>
                  <a:lnTo>
                    <a:pt x="549637" y="255271"/>
                  </a:lnTo>
                  <a:lnTo>
                    <a:pt x="547718" y="258701"/>
                  </a:lnTo>
                  <a:lnTo>
                    <a:pt x="542518" y="260988"/>
                  </a:lnTo>
                  <a:lnTo>
                    <a:pt x="533754" y="261046"/>
                  </a:lnTo>
                  <a:lnTo>
                    <a:pt x="528530" y="260939"/>
                  </a:lnTo>
                  <a:lnTo>
                    <a:pt x="521007" y="260484"/>
                  </a:lnTo>
                  <a:lnTo>
                    <a:pt x="514083" y="260730"/>
                  </a:lnTo>
                  <a:lnTo>
                    <a:pt x="508322" y="264083"/>
                  </a:lnTo>
                  <a:lnTo>
                    <a:pt x="505331" y="267340"/>
                  </a:lnTo>
                  <a:lnTo>
                    <a:pt x="509545" y="271511"/>
                  </a:lnTo>
                  <a:lnTo>
                    <a:pt x="513929" y="274913"/>
                  </a:lnTo>
                  <a:lnTo>
                    <a:pt x="518562" y="277471"/>
                  </a:lnTo>
                  <a:lnTo>
                    <a:pt x="523153" y="281957"/>
                  </a:lnTo>
                  <a:lnTo>
                    <a:pt x="525678" y="286015"/>
                  </a:lnTo>
                  <a:lnTo>
                    <a:pt x="523449" y="289594"/>
                  </a:lnTo>
                  <a:lnTo>
                    <a:pt x="519324" y="291903"/>
                  </a:lnTo>
                  <a:lnTo>
                    <a:pt x="512964" y="291006"/>
                  </a:lnTo>
                  <a:lnTo>
                    <a:pt x="506559" y="288643"/>
                  </a:lnTo>
                  <a:lnTo>
                    <a:pt x="502973" y="287416"/>
                  </a:lnTo>
                  <a:lnTo>
                    <a:pt x="498089" y="285775"/>
                  </a:lnTo>
                  <a:lnTo>
                    <a:pt x="492958" y="284904"/>
                  </a:lnTo>
                  <a:lnTo>
                    <a:pt x="490662" y="285034"/>
                  </a:lnTo>
                  <a:lnTo>
                    <a:pt x="485860" y="286571"/>
                  </a:lnTo>
                  <a:lnTo>
                    <a:pt x="482978" y="290988"/>
                  </a:lnTo>
                  <a:lnTo>
                    <a:pt x="481825" y="296368"/>
                  </a:lnTo>
                  <a:lnTo>
                    <a:pt x="483362" y="300016"/>
                  </a:lnTo>
                  <a:lnTo>
                    <a:pt x="484515" y="303664"/>
                  </a:lnTo>
                  <a:lnTo>
                    <a:pt x="484131" y="307893"/>
                  </a:lnTo>
                  <a:lnTo>
                    <a:pt x="482018" y="311732"/>
                  </a:lnTo>
                  <a:lnTo>
                    <a:pt x="475870" y="317495"/>
                  </a:lnTo>
                  <a:lnTo>
                    <a:pt x="472605" y="322875"/>
                  </a:lnTo>
                  <a:lnTo>
                    <a:pt x="469531" y="334977"/>
                  </a:lnTo>
                  <a:lnTo>
                    <a:pt x="467529" y="340831"/>
                  </a:lnTo>
                  <a:lnTo>
                    <a:pt x="465920" y="347659"/>
                  </a:lnTo>
                  <a:lnTo>
                    <a:pt x="462196" y="352750"/>
                  </a:lnTo>
                  <a:lnTo>
                    <a:pt x="456011" y="361493"/>
                  </a:lnTo>
                  <a:lnTo>
                    <a:pt x="451322" y="364312"/>
                  </a:lnTo>
                  <a:lnTo>
                    <a:pt x="447879" y="366961"/>
                  </a:lnTo>
                  <a:lnTo>
                    <a:pt x="445801" y="372304"/>
                  </a:lnTo>
                  <a:lnTo>
                    <a:pt x="444524" y="375968"/>
                  </a:lnTo>
                  <a:lnTo>
                    <a:pt x="445223" y="380858"/>
                  </a:lnTo>
                  <a:lnTo>
                    <a:pt x="448251" y="383653"/>
                  </a:lnTo>
                  <a:lnTo>
                    <a:pt x="449510" y="388787"/>
                  </a:lnTo>
                  <a:lnTo>
                    <a:pt x="449510" y="391362"/>
                  </a:lnTo>
                  <a:lnTo>
                    <a:pt x="449458" y="394904"/>
                  </a:lnTo>
                  <a:lnTo>
                    <a:pt x="449071" y="406427"/>
                  </a:lnTo>
                  <a:lnTo>
                    <a:pt x="446157" y="414902"/>
                  </a:lnTo>
                  <a:lnTo>
                    <a:pt x="437417" y="424437"/>
                  </a:lnTo>
                  <a:lnTo>
                    <a:pt x="431278" y="425102"/>
                  </a:lnTo>
                  <a:lnTo>
                    <a:pt x="423151" y="431384"/>
                  </a:lnTo>
                  <a:lnTo>
                    <a:pt x="418718" y="435816"/>
                  </a:lnTo>
                  <a:lnTo>
                    <a:pt x="414417" y="443231"/>
                  </a:lnTo>
                  <a:lnTo>
                    <a:pt x="409071" y="448824"/>
                  </a:lnTo>
                  <a:lnTo>
                    <a:pt x="407011" y="453769"/>
                  </a:lnTo>
                  <a:lnTo>
                    <a:pt x="406599" y="457061"/>
                  </a:lnTo>
                  <a:lnTo>
                    <a:pt x="407021" y="465212"/>
                  </a:lnTo>
                  <a:lnTo>
                    <a:pt x="406074" y="473365"/>
                  </a:lnTo>
                  <a:lnTo>
                    <a:pt x="405966" y="478374"/>
                  </a:lnTo>
                  <a:lnTo>
                    <a:pt x="406183" y="486418"/>
                  </a:lnTo>
                  <a:lnTo>
                    <a:pt x="408741" y="492995"/>
                  </a:lnTo>
                  <a:lnTo>
                    <a:pt x="411297" y="498110"/>
                  </a:lnTo>
                  <a:lnTo>
                    <a:pt x="412393" y="506145"/>
                  </a:lnTo>
                  <a:lnTo>
                    <a:pt x="413124" y="510895"/>
                  </a:lnTo>
                  <a:lnTo>
                    <a:pt x="410567" y="518201"/>
                  </a:lnTo>
                  <a:lnTo>
                    <a:pt x="407279" y="527700"/>
                  </a:lnTo>
                  <a:lnTo>
                    <a:pt x="406274" y="534353"/>
                  </a:lnTo>
                  <a:lnTo>
                    <a:pt x="407918" y="541476"/>
                  </a:lnTo>
                  <a:lnTo>
                    <a:pt x="409927" y="546589"/>
                  </a:lnTo>
                  <a:lnTo>
                    <a:pt x="411023" y="552615"/>
                  </a:lnTo>
                  <a:lnTo>
                    <a:pt x="410476" y="558280"/>
                  </a:lnTo>
                  <a:lnTo>
                    <a:pt x="406774" y="568436"/>
                  </a:lnTo>
                  <a:lnTo>
                    <a:pt x="407458" y="572378"/>
                  </a:lnTo>
                  <a:lnTo>
                    <a:pt x="409999" y="575668"/>
                  </a:lnTo>
                  <a:lnTo>
                    <a:pt x="414724" y="577536"/>
                  </a:lnTo>
                  <a:lnTo>
                    <a:pt x="419889" y="576868"/>
                  </a:lnTo>
                  <a:lnTo>
                    <a:pt x="422107" y="577375"/>
                  </a:lnTo>
                  <a:lnTo>
                    <a:pt x="424112" y="580574"/>
                  </a:lnTo>
                  <a:lnTo>
                    <a:pt x="426556" y="584863"/>
                  </a:lnTo>
                  <a:lnTo>
                    <a:pt x="428035" y="591060"/>
                  </a:lnTo>
                  <a:lnTo>
                    <a:pt x="429567" y="594869"/>
                  </a:lnTo>
                  <a:lnTo>
                    <a:pt x="431708" y="602467"/>
                  </a:lnTo>
                  <a:lnTo>
                    <a:pt x="433131" y="607661"/>
                  </a:lnTo>
                  <a:lnTo>
                    <a:pt x="434676" y="614399"/>
                  </a:lnTo>
                  <a:lnTo>
                    <a:pt x="434053" y="618317"/>
                  </a:lnTo>
                  <a:lnTo>
                    <a:pt x="433290" y="621616"/>
                  </a:lnTo>
                  <a:lnTo>
                    <a:pt x="432340" y="626379"/>
                  </a:lnTo>
                  <a:lnTo>
                    <a:pt x="431607" y="628290"/>
                  </a:lnTo>
                  <a:lnTo>
                    <a:pt x="431398" y="634377"/>
                  </a:lnTo>
                  <a:lnTo>
                    <a:pt x="433510" y="639739"/>
                  </a:lnTo>
                  <a:lnTo>
                    <a:pt x="437460" y="645444"/>
                  </a:lnTo>
                  <a:lnTo>
                    <a:pt x="440605" y="649283"/>
                  </a:lnTo>
                  <a:lnTo>
                    <a:pt x="444852" y="651914"/>
                  </a:lnTo>
                  <a:lnTo>
                    <a:pt x="451859" y="654906"/>
                  </a:lnTo>
                  <a:lnTo>
                    <a:pt x="458232" y="658734"/>
                  </a:lnTo>
                  <a:lnTo>
                    <a:pt x="461295" y="662801"/>
                  </a:lnTo>
                  <a:lnTo>
                    <a:pt x="461531" y="666121"/>
                  </a:lnTo>
                  <a:lnTo>
                    <a:pt x="460861" y="670711"/>
                  </a:lnTo>
                  <a:lnTo>
                    <a:pt x="459661" y="675316"/>
                  </a:lnTo>
                  <a:lnTo>
                    <a:pt x="458460" y="680517"/>
                  </a:lnTo>
                  <a:lnTo>
                    <a:pt x="456259" y="685918"/>
                  </a:lnTo>
                  <a:lnTo>
                    <a:pt x="453059" y="691920"/>
                  </a:lnTo>
                  <a:lnTo>
                    <a:pt x="448657" y="695320"/>
                  </a:lnTo>
                  <a:lnTo>
                    <a:pt x="443455" y="697522"/>
                  </a:lnTo>
                  <a:lnTo>
                    <a:pt x="439854" y="699521"/>
                  </a:lnTo>
                  <a:lnTo>
                    <a:pt x="435052" y="701924"/>
                  </a:lnTo>
                  <a:lnTo>
                    <a:pt x="432251" y="704925"/>
                  </a:lnTo>
                  <a:lnTo>
                    <a:pt x="430250" y="709724"/>
                  </a:lnTo>
                  <a:lnTo>
                    <a:pt x="425049" y="715329"/>
                  </a:lnTo>
                  <a:lnTo>
                    <a:pt x="419647" y="718728"/>
                  </a:lnTo>
                  <a:lnTo>
                    <a:pt x="415445" y="721127"/>
                  </a:lnTo>
                  <a:lnTo>
                    <a:pt x="412444" y="725332"/>
                  </a:lnTo>
                  <a:lnTo>
                    <a:pt x="403441" y="735736"/>
                  </a:lnTo>
                  <a:lnTo>
                    <a:pt x="395238" y="742938"/>
                  </a:lnTo>
                  <a:lnTo>
                    <a:pt x="388333" y="748388"/>
                  </a:lnTo>
                  <a:lnTo>
                    <a:pt x="386883" y="754992"/>
                  </a:lnTo>
                  <a:lnTo>
                    <a:pt x="387456" y="764023"/>
                  </a:lnTo>
                  <a:lnTo>
                    <a:pt x="386881" y="768789"/>
                  </a:lnTo>
                  <a:lnTo>
                    <a:pt x="385053" y="775764"/>
                  </a:lnTo>
                  <a:lnTo>
                    <a:pt x="381399" y="781080"/>
                  </a:lnTo>
                  <a:lnTo>
                    <a:pt x="373092" y="783240"/>
                  </a:lnTo>
                  <a:lnTo>
                    <a:pt x="370103" y="783239"/>
                  </a:lnTo>
                  <a:lnTo>
                    <a:pt x="366281" y="783073"/>
                  </a:lnTo>
                  <a:lnTo>
                    <a:pt x="363956" y="783403"/>
                  </a:lnTo>
                  <a:lnTo>
                    <a:pt x="362128" y="783073"/>
                  </a:lnTo>
                  <a:lnTo>
                    <a:pt x="355816" y="784400"/>
                  </a:lnTo>
                  <a:lnTo>
                    <a:pt x="352660" y="784069"/>
                  </a:lnTo>
                  <a:lnTo>
                    <a:pt x="349836" y="782741"/>
                  </a:lnTo>
                  <a:lnTo>
                    <a:pt x="347178" y="780581"/>
                  </a:lnTo>
                  <a:lnTo>
                    <a:pt x="345849" y="776426"/>
                  </a:lnTo>
                  <a:lnTo>
                    <a:pt x="344686" y="771113"/>
                  </a:lnTo>
                  <a:lnTo>
                    <a:pt x="343856" y="767790"/>
                  </a:lnTo>
                  <a:lnTo>
                    <a:pt x="343191" y="761975"/>
                  </a:lnTo>
                  <a:lnTo>
                    <a:pt x="340533" y="755496"/>
                  </a:lnTo>
                  <a:lnTo>
                    <a:pt x="337377" y="751678"/>
                  </a:lnTo>
                  <a:lnTo>
                    <a:pt x="335586" y="749023"/>
                  </a:lnTo>
                  <a:lnTo>
                    <a:pt x="333416" y="745864"/>
                  </a:lnTo>
                  <a:lnTo>
                    <a:pt x="332231" y="741128"/>
                  </a:lnTo>
                  <a:lnTo>
                    <a:pt x="329666" y="736985"/>
                  </a:lnTo>
                  <a:lnTo>
                    <a:pt x="327496" y="733828"/>
                  </a:lnTo>
                  <a:lnTo>
                    <a:pt x="318111" y="725639"/>
                  </a:lnTo>
                  <a:lnTo>
                    <a:pt x="312256" y="722747"/>
                  </a:lnTo>
                  <a:lnTo>
                    <a:pt x="306971" y="721869"/>
                  </a:lnTo>
                  <a:lnTo>
                    <a:pt x="299986" y="721422"/>
                  </a:lnTo>
                  <a:lnTo>
                    <a:pt x="294668" y="722088"/>
                  </a:lnTo>
                  <a:lnTo>
                    <a:pt x="289293" y="721827"/>
                  </a:lnTo>
                  <a:lnTo>
                    <a:pt x="283973" y="722568"/>
                  </a:lnTo>
                  <a:lnTo>
                    <a:pt x="276220" y="722106"/>
                  </a:lnTo>
                  <a:lnTo>
                    <a:pt x="270754" y="722459"/>
                  </a:lnTo>
                  <a:lnTo>
                    <a:pt x="267594" y="722859"/>
                  </a:lnTo>
                  <a:lnTo>
                    <a:pt x="264035" y="723944"/>
                  </a:lnTo>
                  <a:lnTo>
                    <a:pt x="259546" y="725320"/>
                  </a:lnTo>
                  <a:lnTo>
                    <a:pt x="256486" y="726477"/>
                  </a:lnTo>
                  <a:lnTo>
                    <a:pt x="255284" y="726930"/>
                  </a:lnTo>
                  <a:lnTo>
                    <a:pt x="251449" y="730092"/>
                  </a:lnTo>
                  <a:lnTo>
                    <a:pt x="250112" y="735001"/>
                  </a:lnTo>
                  <a:lnTo>
                    <a:pt x="249975" y="741319"/>
                  </a:lnTo>
                  <a:lnTo>
                    <a:pt x="249188" y="749245"/>
                  </a:lnTo>
                  <a:lnTo>
                    <a:pt x="249857" y="760253"/>
                  </a:lnTo>
                  <a:lnTo>
                    <a:pt x="249857" y="765791"/>
                  </a:lnTo>
                  <a:lnTo>
                    <a:pt x="248353" y="772675"/>
                  </a:lnTo>
                  <a:lnTo>
                    <a:pt x="245624" y="774931"/>
                  </a:lnTo>
                  <a:lnTo>
                    <a:pt x="239802" y="776329"/>
                  </a:lnTo>
                  <a:lnTo>
                    <a:pt x="236541" y="778194"/>
                  </a:lnTo>
                  <a:lnTo>
                    <a:pt x="230654" y="786347"/>
                  </a:lnTo>
                  <a:lnTo>
                    <a:pt x="228715" y="788285"/>
                  </a:lnTo>
                  <a:lnTo>
                    <a:pt x="224404" y="792380"/>
                  </a:lnTo>
                  <a:lnTo>
                    <a:pt x="220094" y="796259"/>
                  </a:lnTo>
                  <a:lnTo>
                    <a:pt x="216861" y="798847"/>
                  </a:lnTo>
                  <a:lnTo>
                    <a:pt x="212766" y="803373"/>
                  </a:lnTo>
                  <a:lnTo>
                    <a:pt x="207378" y="806821"/>
                  </a:lnTo>
                  <a:lnTo>
                    <a:pt x="203929" y="809622"/>
                  </a:lnTo>
                  <a:lnTo>
                    <a:pt x="200912" y="811778"/>
                  </a:lnTo>
                  <a:lnTo>
                    <a:pt x="197032" y="811347"/>
                  </a:lnTo>
                  <a:lnTo>
                    <a:pt x="194230" y="810485"/>
                  </a:lnTo>
                  <a:lnTo>
                    <a:pt x="187119" y="814580"/>
                  </a:lnTo>
                  <a:lnTo>
                    <a:pt x="181730" y="816520"/>
                  </a:lnTo>
                  <a:lnTo>
                    <a:pt x="178830" y="820357"/>
                  </a:lnTo>
                  <a:lnTo>
                    <a:pt x="171803" y="824874"/>
                  </a:lnTo>
                  <a:lnTo>
                    <a:pt x="167536" y="829899"/>
                  </a:lnTo>
                  <a:lnTo>
                    <a:pt x="164524" y="834416"/>
                  </a:lnTo>
                  <a:lnTo>
                    <a:pt x="160665" y="836928"/>
                  </a:lnTo>
                  <a:lnTo>
                    <a:pt x="159591" y="836678"/>
                  </a:lnTo>
                  <a:lnTo>
                    <a:pt x="156587" y="836521"/>
                  </a:lnTo>
                  <a:lnTo>
                    <a:pt x="151242" y="834358"/>
                  </a:lnTo>
                  <a:lnTo>
                    <a:pt x="149489" y="831906"/>
                  </a:lnTo>
                  <a:lnTo>
                    <a:pt x="149489" y="829100"/>
                  </a:lnTo>
                  <a:lnTo>
                    <a:pt x="148438" y="826296"/>
                  </a:lnTo>
                  <a:lnTo>
                    <a:pt x="147737" y="823495"/>
                  </a:lnTo>
                  <a:lnTo>
                    <a:pt x="146136" y="819875"/>
                  </a:lnTo>
                  <a:lnTo>
                    <a:pt x="144448" y="816503"/>
                  </a:lnTo>
                  <a:lnTo>
                    <a:pt x="142762" y="814437"/>
                  </a:lnTo>
                  <a:lnTo>
                    <a:pt x="138976" y="812280"/>
                  </a:lnTo>
                  <a:lnTo>
                    <a:pt x="134071" y="808425"/>
                  </a:lnTo>
                  <a:lnTo>
                    <a:pt x="132714" y="804959"/>
                  </a:lnTo>
                  <a:lnTo>
                    <a:pt x="133171" y="801299"/>
                  </a:lnTo>
                  <a:lnTo>
                    <a:pt x="134086" y="796496"/>
                  </a:lnTo>
                  <a:lnTo>
                    <a:pt x="136144" y="790552"/>
                  </a:lnTo>
                  <a:lnTo>
                    <a:pt x="137288" y="786205"/>
                  </a:lnTo>
                  <a:lnTo>
                    <a:pt x="137288" y="780488"/>
                  </a:lnTo>
                  <a:lnTo>
                    <a:pt x="135916" y="777286"/>
                  </a:lnTo>
                  <a:lnTo>
                    <a:pt x="131113" y="774312"/>
                  </a:lnTo>
                  <a:lnTo>
                    <a:pt x="127454" y="771341"/>
                  </a:lnTo>
                  <a:lnTo>
                    <a:pt x="118992" y="769509"/>
                  </a:lnTo>
                  <a:lnTo>
                    <a:pt x="108166" y="769622"/>
                  </a:lnTo>
                  <a:lnTo>
                    <a:pt x="107540" y="769707"/>
                  </a:lnTo>
                  <a:lnTo>
                    <a:pt x="101131" y="770931"/>
                  </a:lnTo>
                  <a:lnTo>
                    <a:pt x="95525" y="773385"/>
                  </a:lnTo>
                  <a:lnTo>
                    <a:pt x="90970" y="776538"/>
                  </a:lnTo>
                  <a:lnTo>
                    <a:pt x="88166" y="780391"/>
                  </a:lnTo>
                  <a:lnTo>
                    <a:pt x="86064" y="784597"/>
                  </a:lnTo>
                  <a:lnTo>
                    <a:pt x="82559" y="791256"/>
                  </a:lnTo>
                  <a:lnTo>
                    <a:pt x="81508" y="797912"/>
                  </a:lnTo>
                  <a:lnTo>
                    <a:pt x="84311" y="804221"/>
                  </a:lnTo>
                  <a:lnTo>
                    <a:pt x="83611" y="811578"/>
                  </a:lnTo>
                  <a:lnTo>
                    <a:pt x="78354" y="816487"/>
                  </a:lnTo>
                  <a:lnTo>
                    <a:pt x="69944" y="820342"/>
                  </a:lnTo>
                  <a:lnTo>
                    <a:pt x="63286" y="823143"/>
                  </a:lnTo>
                  <a:lnTo>
                    <a:pt x="57329" y="825946"/>
                  </a:lnTo>
                  <a:lnTo>
                    <a:pt x="53825" y="828398"/>
                  </a:lnTo>
                  <a:lnTo>
                    <a:pt x="49620" y="832256"/>
                  </a:lnTo>
                  <a:lnTo>
                    <a:pt x="47517" y="836460"/>
                  </a:lnTo>
                  <a:lnTo>
                    <a:pt x="46116" y="840664"/>
                  </a:lnTo>
                  <a:lnTo>
                    <a:pt x="42962" y="845570"/>
                  </a:lnTo>
                  <a:lnTo>
                    <a:pt x="39809" y="848374"/>
                  </a:lnTo>
                  <a:lnTo>
                    <a:pt x="35604" y="850476"/>
                  </a:lnTo>
                  <a:lnTo>
                    <a:pt x="32273" y="851703"/>
                  </a:lnTo>
                  <a:lnTo>
                    <a:pt x="26888" y="855452"/>
                  </a:lnTo>
                  <a:lnTo>
                    <a:pt x="20347" y="859331"/>
                  </a:lnTo>
                  <a:lnTo>
                    <a:pt x="15068" y="861691"/>
                  </a:lnTo>
                  <a:lnTo>
                    <a:pt x="10108" y="863596"/>
                  </a:lnTo>
                  <a:lnTo>
                    <a:pt x="0" y="866943"/>
                  </a:lnTo>
                  <a:lnTo>
                    <a:pt x="5117" y="863092"/>
                  </a:lnTo>
                  <a:lnTo>
                    <a:pt x="7220" y="860288"/>
                  </a:lnTo>
                  <a:lnTo>
                    <a:pt x="10023" y="858884"/>
                  </a:lnTo>
                  <a:lnTo>
                    <a:pt x="13878" y="856433"/>
                  </a:lnTo>
                  <a:lnTo>
                    <a:pt x="15279" y="854331"/>
                  </a:lnTo>
                  <a:lnTo>
                    <a:pt x="17732" y="850828"/>
                  </a:lnTo>
                  <a:lnTo>
                    <a:pt x="19484" y="846974"/>
                  </a:lnTo>
                  <a:lnTo>
                    <a:pt x="20536" y="842766"/>
                  </a:lnTo>
                  <a:lnTo>
                    <a:pt x="22638" y="837860"/>
                  </a:lnTo>
                  <a:lnTo>
                    <a:pt x="25792" y="833657"/>
                  </a:lnTo>
                  <a:lnTo>
                    <a:pt x="27895" y="831205"/>
                  </a:lnTo>
                  <a:lnTo>
                    <a:pt x="30347" y="825947"/>
                  </a:lnTo>
                  <a:lnTo>
                    <a:pt x="31398" y="822793"/>
                  </a:lnTo>
                  <a:lnTo>
                    <a:pt x="32100" y="817887"/>
                  </a:lnTo>
                  <a:lnTo>
                    <a:pt x="32100" y="812629"/>
                  </a:lnTo>
                  <a:lnTo>
                    <a:pt x="32100" y="810178"/>
                  </a:lnTo>
                  <a:lnTo>
                    <a:pt x="32100" y="807374"/>
                  </a:lnTo>
                  <a:lnTo>
                    <a:pt x="32449" y="800370"/>
                  </a:lnTo>
                  <a:lnTo>
                    <a:pt x="33851" y="794410"/>
                  </a:lnTo>
                  <a:lnTo>
                    <a:pt x="35603" y="786700"/>
                  </a:lnTo>
                  <a:lnTo>
                    <a:pt x="35954" y="781441"/>
                  </a:lnTo>
                  <a:lnTo>
                    <a:pt x="35253" y="777590"/>
                  </a:lnTo>
                  <a:lnTo>
                    <a:pt x="33150" y="773735"/>
                  </a:lnTo>
                  <a:lnTo>
                    <a:pt x="31035" y="770807"/>
                  </a:lnTo>
                  <a:lnTo>
                    <a:pt x="30267" y="767246"/>
                  </a:lnTo>
                  <a:lnTo>
                    <a:pt x="32752" y="762517"/>
                  </a:lnTo>
                  <a:lnTo>
                    <a:pt x="36128" y="759267"/>
                  </a:lnTo>
                  <a:lnTo>
                    <a:pt x="39222" y="754858"/>
                  </a:lnTo>
                  <a:lnTo>
                    <a:pt x="40827" y="751730"/>
                  </a:lnTo>
                  <a:lnTo>
                    <a:pt x="40951" y="746025"/>
                  </a:lnTo>
                  <a:lnTo>
                    <a:pt x="40915" y="740630"/>
                  </a:lnTo>
                  <a:lnTo>
                    <a:pt x="40992" y="737085"/>
                  </a:lnTo>
                  <a:lnTo>
                    <a:pt x="41596" y="730542"/>
                  </a:lnTo>
                  <a:lnTo>
                    <a:pt x="41696" y="725919"/>
                  </a:lnTo>
                  <a:lnTo>
                    <a:pt x="42632" y="721776"/>
                  </a:lnTo>
                  <a:lnTo>
                    <a:pt x="43526" y="716010"/>
                  </a:lnTo>
                  <a:lnTo>
                    <a:pt x="45310" y="711730"/>
                  </a:lnTo>
                  <a:lnTo>
                    <a:pt x="48014" y="707544"/>
                  </a:lnTo>
                  <a:lnTo>
                    <a:pt x="51186" y="703057"/>
                  </a:lnTo>
                  <a:lnTo>
                    <a:pt x="56046" y="698759"/>
                  </a:lnTo>
                  <a:lnTo>
                    <a:pt x="60108" y="695758"/>
                  </a:lnTo>
                  <a:lnTo>
                    <a:pt x="67424" y="691587"/>
                  </a:lnTo>
                  <a:lnTo>
                    <a:pt x="70103" y="692100"/>
                  </a:lnTo>
                  <a:lnTo>
                    <a:pt x="72731" y="691459"/>
                  </a:lnTo>
                  <a:lnTo>
                    <a:pt x="75088" y="692662"/>
                  </a:lnTo>
                  <a:lnTo>
                    <a:pt x="77761" y="693409"/>
                  </a:lnTo>
                  <a:lnTo>
                    <a:pt x="80625" y="699557"/>
                  </a:lnTo>
                  <a:lnTo>
                    <a:pt x="81845" y="703592"/>
                  </a:lnTo>
                  <a:lnTo>
                    <a:pt x="84243" y="706414"/>
                  </a:lnTo>
                  <a:lnTo>
                    <a:pt x="86454" y="707228"/>
                  </a:lnTo>
                  <a:lnTo>
                    <a:pt x="92529" y="707119"/>
                  </a:lnTo>
                  <a:lnTo>
                    <a:pt x="96327" y="705651"/>
                  </a:lnTo>
                  <a:lnTo>
                    <a:pt x="101584" y="704290"/>
                  </a:lnTo>
                  <a:lnTo>
                    <a:pt x="103184" y="701395"/>
                  </a:lnTo>
                  <a:lnTo>
                    <a:pt x="105962" y="697364"/>
                  </a:lnTo>
                  <a:lnTo>
                    <a:pt x="108177" y="694479"/>
                  </a:lnTo>
                  <a:lnTo>
                    <a:pt x="109560" y="690958"/>
                  </a:lnTo>
                  <a:lnTo>
                    <a:pt x="115415" y="683288"/>
                  </a:lnTo>
                  <a:lnTo>
                    <a:pt x="119125" y="678813"/>
                  </a:lnTo>
                  <a:lnTo>
                    <a:pt x="122117" y="675560"/>
                  </a:lnTo>
                  <a:lnTo>
                    <a:pt x="125187" y="672227"/>
                  </a:lnTo>
                  <a:lnTo>
                    <a:pt x="129455" y="666838"/>
                  </a:lnTo>
                  <a:lnTo>
                    <a:pt x="133223" y="663215"/>
                  </a:lnTo>
                  <a:lnTo>
                    <a:pt x="136990" y="659663"/>
                  </a:lnTo>
                  <a:lnTo>
                    <a:pt x="141704" y="654979"/>
                  </a:lnTo>
                  <a:lnTo>
                    <a:pt x="147027" y="650535"/>
                  </a:lnTo>
                  <a:lnTo>
                    <a:pt x="152247" y="647324"/>
                  </a:lnTo>
                  <a:lnTo>
                    <a:pt x="157037" y="642716"/>
                  </a:lnTo>
                  <a:lnTo>
                    <a:pt x="162885" y="637279"/>
                  </a:lnTo>
                  <a:lnTo>
                    <a:pt x="165455" y="633166"/>
                  </a:lnTo>
                  <a:lnTo>
                    <a:pt x="170081" y="626483"/>
                  </a:lnTo>
                  <a:lnTo>
                    <a:pt x="173165" y="621340"/>
                  </a:lnTo>
                  <a:lnTo>
                    <a:pt x="178306" y="613631"/>
                  </a:lnTo>
                  <a:lnTo>
                    <a:pt x="182877" y="608639"/>
                  </a:lnTo>
                  <a:lnTo>
                    <a:pt x="181761" y="607928"/>
                  </a:lnTo>
                  <a:lnTo>
                    <a:pt x="180334" y="607023"/>
                  </a:lnTo>
                  <a:lnTo>
                    <a:pt x="176795" y="607185"/>
                  </a:lnTo>
                  <a:lnTo>
                    <a:pt x="169165" y="604566"/>
                  </a:lnTo>
                  <a:lnTo>
                    <a:pt x="164193" y="603466"/>
                  </a:lnTo>
                  <a:lnTo>
                    <a:pt x="162222" y="602194"/>
                  </a:lnTo>
                  <a:lnTo>
                    <a:pt x="158867" y="600969"/>
                  </a:lnTo>
                  <a:lnTo>
                    <a:pt x="155405" y="597585"/>
                  </a:lnTo>
                  <a:lnTo>
                    <a:pt x="154451" y="595486"/>
                  </a:lnTo>
                  <a:lnTo>
                    <a:pt x="153183" y="593688"/>
                  </a:lnTo>
                  <a:lnTo>
                    <a:pt x="151756" y="588648"/>
                  </a:lnTo>
                  <a:lnTo>
                    <a:pt x="151462" y="584478"/>
                  </a:lnTo>
                  <a:lnTo>
                    <a:pt x="150549" y="578162"/>
                  </a:lnTo>
                  <a:lnTo>
                    <a:pt x="150549" y="573536"/>
                  </a:lnTo>
                  <a:lnTo>
                    <a:pt x="150549" y="567369"/>
                  </a:lnTo>
                  <a:lnTo>
                    <a:pt x="151577" y="558630"/>
                  </a:lnTo>
                  <a:lnTo>
                    <a:pt x="154147" y="550407"/>
                  </a:lnTo>
                  <a:lnTo>
                    <a:pt x="155175" y="542694"/>
                  </a:lnTo>
                  <a:lnTo>
                    <a:pt x="157231" y="537038"/>
                  </a:lnTo>
                  <a:lnTo>
                    <a:pt x="160465" y="531000"/>
                  </a:lnTo>
                  <a:lnTo>
                    <a:pt x="163806" y="522278"/>
                  </a:lnTo>
                  <a:lnTo>
                    <a:pt x="166231" y="516853"/>
                  </a:lnTo>
                  <a:lnTo>
                    <a:pt x="168050" y="510953"/>
                  </a:lnTo>
                  <a:lnTo>
                    <a:pt x="169026" y="504957"/>
                  </a:lnTo>
                  <a:lnTo>
                    <a:pt x="170906" y="499192"/>
                  </a:lnTo>
                  <a:lnTo>
                    <a:pt x="175937" y="496904"/>
                  </a:lnTo>
                  <a:lnTo>
                    <a:pt x="180283" y="494161"/>
                  </a:lnTo>
                  <a:lnTo>
                    <a:pt x="181883" y="490960"/>
                  </a:lnTo>
                  <a:lnTo>
                    <a:pt x="179596" y="484556"/>
                  </a:lnTo>
                  <a:lnTo>
                    <a:pt x="175938" y="480209"/>
                  </a:lnTo>
                  <a:lnTo>
                    <a:pt x="175378" y="474401"/>
                  </a:lnTo>
                  <a:lnTo>
                    <a:pt x="177698" y="470209"/>
                  </a:lnTo>
                  <a:lnTo>
                    <a:pt x="181352" y="464808"/>
                  </a:lnTo>
                  <a:lnTo>
                    <a:pt x="184213" y="460470"/>
                  </a:lnTo>
                  <a:lnTo>
                    <a:pt x="185525" y="456719"/>
                  </a:lnTo>
                  <a:lnTo>
                    <a:pt x="190501" y="436306"/>
                  </a:lnTo>
                  <a:lnTo>
                    <a:pt x="196581" y="406412"/>
                  </a:lnTo>
                  <a:lnTo>
                    <a:pt x="198861" y="400585"/>
                  </a:lnTo>
                  <a:lnTo>
                    <a:pt x="202661" y="395518"/>
                  </a:lnTo>
                  <a:lnTo>
                    <a:pt x="204941" y="393996"/>
                  </a:lnTo>
                  <a:lnTo>
                    <a:pt x="209248" y="393237"/>
                  </a:lnTo>
                  <a:lnTo>
                    <a:pt x="212035" y="392985"/>
                  </a:lnTo>
                  <a:lnTo>
                    <a:pt x="214569" y="390956"/>
                  </a:lnTo>
                  <a:lnTo>
                    <a:pt x="215582" y="387915"/>
                  </a:lnTo>
                  <a:lnTo>
                    <a:pt x="215582" y="383103"/>
                  </a:lnTo>
                  <a:lnTo>
                    <a:pt x="215329" y="377022"/>
                  </a:lnTo>
                  <a:lnTo>
                    <a:pt x="215329" y="372970"/>
                  </a:lnTo>
                  <a:lnTo>
                    <a:pt x="215076" y="369421"/>
                  </a:lnTo>
                  <a:lnTo>
                    <a:pt x="211529" y="367140"/>
                  </a:lnTo>
                  <a:lnTo>
                    <a:pt x="210515" y="362581"/>
                  </a:lnTo>
                  <a:lnTo>
                    <a:pt x="209502" y="358529"/>
                  </a:lnTo>
                  <a:lnTo>
                    <a:pt x="208488" y="354473"/>
                  </a:lnTo>
                  <a:lnTo>
                    <a:pt x="207012" y="351909"/>
                  </a:lnTo>
                  <a:lnTo>
                    <a:pt x="204115" y="347644"/>
                  </a:lnTo>
                  <a:lnTo>
                    <a:pt x="204257" y="345810"/>
                  </a:lnTo>
                  <a:lnTo>
                    <a:pt x="205448" y="330153"/>
                  </a:lnTo>
                  <a:lnTo>
                    <a:pt x="205105" y="325889"/>
                  </a:lnTo>
                  <a:lnTo>
                    <a:pt x="203833" y="323628"/>
                  </a:lnTo>
                  <a:lnTo>
                    <a:pt x="203409" y="321086"/>
                  </a:lnTo>
                  <a:lnTo>
                    <a:pt x="203833" y="318401"/>
                  </a:lnTo>
                  <a:lnTo>
                    <a:pt x="204963" y="315293"/>
                  </a:lnTo>
                  <a:lnTo>
                    <a:pt x="207224" y="309360"/>
                  </a:lnTo>
                  <a:lnTo>
                    <a:pt x="209202" y="307802"/>
                  </a:lnTo>
                  <a:lnTo>
                    <a:pt x="211321" y="307098"/>
                  </a:lnTo>
                  <a:lnTo>
                    <a:pt x="219233" y="301162"/>
                  </a:lnTo>
                  <a:lnTo>
                    <a:pt x="222058" y="300600"/>
                  </a:lnTo>
                  <a:lnTo>
                    <a:pt x="229405" y="304275"/>
                  </a:lnTo>
                  <a:lnTo>
                    <a:pt x="234774" y="305123"/>
                  </a:lnTo>
                  <a:lnTo>
                    <a:pt x="240849" y="307240"/>
                  </a:lnTo>
                  <a:lnTo>
                    <a:pt x="251304" y="310208"/>
                  </a:lnTo>
                  <a:lnTo>
                    <a:pt x="257802" y="313173"/>
                  </a:lnTo>
                  <a:lnTo>
                    <a:pt x="261193" y="320238"/>
                  </a:lnTo>
                  <a:lnTo>
                    <a:pt x="264160" y="326451"/>
                  </a:lnTo>
                  <a:lnTo>
                    <a:pt x="267268" y="330691"/>
                  </a:lnTo>
                  <a:lnTo>
                    <a:pt x="268095" y="332514"/>
                  </a:lnTo>
                  <a:lnTo>
                    <a:pt x="272153" y="334172"/>
                  </a:lnTo>
                  <a:lnTo>
                    <a:pt x="274505" y="334758"/>
                  </a:lnTo>
                  <a:lnTo>
                    <a:pt x="280384" y="337113"/>
                  </a:lnTo>
                  <a:lnTo>
                    <a:pt x="284500" y="337699"/>
                  </a:lnTo>
                  <a:lnTo>
                    <a:pt x="289203" y="336818"/>
                  </a:lnTo>
                  <a:lnTo>
                    <a:pt x="293336" y="336299"/>
                  </a:lnTo>
                  <a:lnTo>
                    <a:pt x="297636" y="337732"/>
                  </a:lnTo>
                  <a:lnTo>
                    <a:pt x="300503" y="334148"/>
                  </a:lnTo>
                  <a:lnTo>
                    <a:pt x="303728" y="331642"/>
                  </a:lnTo>
                  <a:lnTo>
                    <a:pt x="304086" y="327699"/>
                  </a:lnTo>
                  <a:lnTo>
                    <a:pt x="303727" y="323400"/>
                  </a:lnTo>
                  <a:lnTo>
                    <a:pt x="304086" y="320533"/>
                  </a:lnTo>
                  <a:lnTo>
                    <a:pt x="302653" y="316593"/>
                  </a:lnTo>
                  <a:lnTo>
                    <a:pt x="300861" y="312650"/>
                  </a:lnTo>
                  <a:lnTo>
                    <a:pt x="298711" y="309424"/>
                  </a:lnTo>
                  <a:lnTo>
                    <a:pt x="295486" y="303692"/>
                  </a:lnTo>
                  <a:lnTo>
                    <a:pt x="294053" y="295830"/>
                  </a:lnTo>
                  <a:lnTo>
                    <a:pt x="293465" y="291125"/>
                  </a:lnTo>
                  <a:lnTo>
                    <a:pt x="293171" y="289072"/>
                  </a:lnTo>
                  <a:lnTo>
                    <a:pt x="291113" y="286426"/>
                  </a:lnTo>
                  <a:lnTo>
                    <a:pt x="290525" y="285545"/>
                  </a:lnTo>
                  <a:lnTo>
                    <a:pt x="290231" y="283780"/>
                  </a:lnTo>
                  <a:lnTo>
                    <a:pt x="290819" y="280542"/>
                  </a:lnTo>
                  <a:lnTo>
                    <a:pt x="291407" y="278488"/>
                  </a:lnTo>
                  <a:lnTo>
                    <a:pt x="293171" y="276429"/>
                  </a:lnTo>
                  <a:lnTo>
                    <a:pt x="296064" y="272373"/>
                  </a:lnTo>
                  <a:lnTo>
                    <a:pt x="294347" y="272316"/>
                  </a:lnTo>
                  <a:lnTo>
                    <a:pt x="291701" y="270551"/>
                  </a:lnTo>
                  <a:lnTo>
                    <a:pt x="288761" y="269959"/>
                  </a:lnTo>
                  <a:lnTo>
                    <a:pt x="286703" y="268786"/>
                  </a:lnTo>
                  <a:lnTo>
                    <a:pt x="285233" y="267905"/>
                  </a:lnTo>
                  <a:lnTo>
                    <a:pt x="283176" y="263497"/>
                  </a:lnTo>
                  <a:lnTo>
                    <a:pt x="281500" y="259801"/>
                  </a:lnTo>
                  <a:lnTo>
                    <a:pt x="279499" y="257799"/>
                  </a:lnTo>
                  <a:lnTo>
                    <a:pt x="276335" y="252887"/>
                  </a:lnTo>
                  <a:lnTo>
                    <a:pt x="275420" y="248540"/>
                  </a:lnTo>
                  <a:lnTo>
                    <a:pt x="276334" y="242364"/>
                  </a:lnTo>
                  <a:lnTo>
                    <a:pt x="275191" y="239393"/>
                  </a:lnTo>
                  <a:lnTo>
                    <a:pt x="272447" y="237792"/>
                  </a:lnTo>
                  <a:lnTo>
                    <a:pt x="265586" y="236419"/>
                  </a:lnTo>
                  <a:lnTo>
                    <a:pt x="260326" y="235046"/>
                  </a:lnTo>
                  <a:lnTo>
                    <a:pt x="252321" y="232531"/>
                  </a:lnTo>
                  <a:lnTo>
                    <a:pt x="241331" y="229321"/>
                  </a:lnTo>
                  <a:lnTo>
                    <a:pt x="238661" y="229731"/>
                  </a:lnTo>
                  <a:lnTo>
                    <a:pt x="235786" y="230757"/>
                  </a:lnTo>
                  <a:lnTo>
                    <a:pt x="232294" y="231171"/>
                  </a:lnTo>
                  <a:lnTo>
                    <a:pt x="228393" y="231991"/>
                  </a:lnTo>
                  <a:lnTo>
                    <a:pt x="226339" y="232197"/>
                  </a:lnTo>
                  <a:lnTo>
                    <a:pt x="225517" y="230347"/>
                  </a:lnTo>
                  <a:lnTo>
                    <a:pt x="227777" y="228087"/>
                  </a:lnTo>
                  <a:lnTo>
                    <a:pt x="229215" y="225420"/>
                  </a:lnTo>
                  <a:lnTo>
                    <a:pt x="231678" y="223160"/>
                  </a:lnTo>
                  <a:lnTo>
                    <a:pt x="232705" y="221107"/>
                  </a:lnTo>
                  <a:lnTo>
                    <a:pt x="232294" y="214740"/>
                  </a:lnTo>
                  <a:lnTo>
                    <a:pt x="232705" y="212069"/>
                  </a:lnTo>
                  <a:lnTo>
                    <a:pt x="232089" y="210016"/>
                  </a:lnTo>
                  <a:lnTo>
                    <a:pt x="232500" y="204062"/>
                  </a:lnTo>
                  <a:lnTo>
                    <a:pt x="232911" y="201595"/>
                  </a:lnTo>
                  <a:lnTo>
                    <a:pt x="233937" y="199132"/>
                  </a:lnTo>
                  <a:lnTo>
                    <a:pt x="236813" y="196052"/>
                  </a:lnTo>
                  <a:lnTo>
                    <a:pt x="237839" y="193588"/>
                  </a:lnTo>
                  <a:lnTo>
                    <a:pt x="240099" y="191328"/>
                  </a:lnTo>
                  <a:lnTo>
                    <a:pt x="241754" y="190681"/>
                  </a:lnTo>
                  <a:lnTo>
                    <a:pt x="241977" y="188348"/>
                  </a:lnTo>
                  <a:lnTo>
                    <a:pt x="241198" y="184901"/>
                  </a:lnTo>
                  <a:lnTo>
                    <a:pt x="240643" y="183455"/>
                  </a:lnTo>
                  <a:lnTo>
                    <a:pt x="240197" y="181453"/>
                  </a:lnTo>
                  <a:lnTo>
                    <a:pt x="239490" y="178980"/>
                  </a:lnTo>
                  <a:lnTo>
                    <a:pt x="239893" y="176131"/>
                  </a:lnTo>
                  <a:lnTo>
                    <a:pt x="239893" y="173050"/>
                  </a:lnTo>
                  <a:lnTo>
                    <a:pt x="239482" y="170587"/>
                  </a:lnTo>
                  <a:lnTo>
                    <a:pt x="237950" y="166094"/>
                  </a:lnTo>
                  <a:lnTo>
                    <a:pt x="236845" y="163330"/>
                  </a:lnTo>
                  <a:lnTo>
                    <a:pt x="235370" y="161116"/>
                  </a:lnTo>
                  <a:lnTo>
                    <a:pt x="233895" y="159639"/>
                  </a:lnTo>
                  <a:lnTo>
                    <a:pt x="232974" y="157613"/>
                  </a:lnTo>
                  <a:lnTo>
                    <a:pt x="232605" y="155216"/>
                  </a:lnTo>
                  <a:lnTo>
                    <a:pt x="232974" y="151899"/>
                  </a:lnTo>
                  <a:lnTo>
                    <a:pt x="235001" y="149135"/>
                  </a:lnTo>
                  <a:lnTo>
                    <a:pt x="236107" y="145635"/>
                  </a:lnTo>
                  <a:lnTo>
                    <a:pt x="234080" y="143053"/>
                  </a:lnTo>
                  <a:lnTo>
                    <a:pt x="231131" y="141027"/>
                  </a:lnTo>
                  <a:lnTo>
                    <a:pt x="226892" y="137896"/>
                  </a:lnTo>
                  <a:lnTo>
                    <a:pt x="224127" y="134946"/>
                  </a:lnTo>
                  <a:lnTo>
                    <a:pt x="222139" y="131696"/>
                  </a:lnTo>
                  <a:lnTo>
                    <a:pt x="221363" y="128497"/>
                  </a:lnTo>
                  <a:lnTo>
                    <a:pt x="220582" y="125915"/>
                  </a:lnTo>
                  <a:lnTo>
                    <a:pt x="219335" y="120569"/>
                  </a:lnTo>
                  <a:lnTo>
                    <a:pt x="217246" y="116349"/>
                  </a:lnTo>
                  <a:lnTo>
                    <a:pt x="216357" y="109231"/>
                  </a:lnTo>
                  <a:lnTo>
                    <a:pt x="217913" y="101449"/>
                  </a:lnTo>
                  <a:lnTo>
                    <a:pt x="216579" y="97445"/>
                  </a:lnTo>
                  <a:lnTo>
                    <a:pt x="214132" y="88104"/>
                  </a:lnTo>
                  <a:lnTo>
                    <a:pt x="211464" y="81653"/>
                  </a:lnTo>
                  <a:lnTo>
                    <a:pt x="204162" y="80058"/>
                  </a:lnTo>
                  <a:lnTo>
                    <a:pt x="201546" y="66404"/>
                  </a:lnTo>
                  <a:lnTo>
                    <a:pt x="201889" y="61246"/>
                  </a:lnTo>
                  <a:lnTo>
                    <a:pt x="201671" y="57154"/>
                  </a:lnTo>
                  <a:lnTo>
                    <a:pt x="201235" y="52442"/>
                  </a:lnTo>
                  <a:lnTo>
                    <a:pt x="199295" y="46236"/>
                  </a:lnTo>
                  <a:lnTo>
                    <a:pt x="193475" y="34636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9" name="object 32">
              <a:extLst>
                <a:ext uri="{FF2B5EF4-FFF2-40B4-BE49-F238E27FC236}">
                  <a16:creationId xmlns:a16="http://schemas.microsoft.com/office/drawing/2014/main" id="{DDADF2DF-3FDB-463E-9427-35DDC691BD8E}"/>
                </a:ext>
              </a:extLst>
            </p:cNvPr>
            <p:cNvSpPr/>
            <p:nvPr/>
          </p:nvSpPr>
          <p:spPr>
            <a:xfrm>
              <a:off x="9174182" y="2722440"/>
              <a:ext cx="529691" cy="640253"/>
            </a:xfrm>
            <a:custGeom>
              <a:avLst/>
              <a:gdLst/>
              <a:ahLst/>
              <a:cxnLst/>
              <a:rect l="l" t="t" r="r" b="b"/>
              <a:pathLst>
                <a:path w="820121" h="991304">
                  <a:moveTo>
                    <a:pt x="6776" y="19343"/>
                  </a:moveTo>
                  <a:lnTo>
                    <a:pt x="6880" y="18481"/>
                  </a:lnTo>
                  <a:lnTo>
                    <a:pt x="6984" y="17825"/>
                  </a:lnTo>
                  <a:lnTo>
                    <a:pt x="7236" y="16816"/>
                  </a:lnTo>
                  <a:lnTo>
                    <a:pt x="7305" y="16348"/>
                  </a:lnTo>
                  <a:lnTo>
                    <a:pt x="7376" y="16038"/>
                  </a:lnTo>
                  <a:lnTo>
                    <a:pt x="7447" y="15692"/>
                  </a:lnTo>
                  <a:lnTo>
                    <a:pt x="7556" y="15267"/>
                  </a:lnTo>
                  <a:lnTo>
                    <a:pt x="7549" y="14878"/>
                  </a:lnTo>
                  <a:lnTo>
                    <a:pt x="7814" y="14562"/>
                  </a:lnTo>
                  <a:lnTo>
                    <a:pt x="7605" y="13681"/>
                  </a:lnTo>
                  <a:lnTo>
                    <a:pt x="7702" y="12594"/>
                  </a:lnTo>
                  <a:lnTo>
                    <a:pt x="7807" y="12017"/>
                  </a:lnTo>
                  <a:lnTo>
                    <a:pt x="7955" y="11585"/>
                  </a:lnTo>
                  <a:lnTo>
                    <a:pt x="8143" y="11312"/>
                  </a:lnTo>
                  <a:lnTo>
                    <a:pt x="8326" y="10771"/>
                  </a:lnTo>
                  <a:lnTo>
                    <a:pt x="8430" y="10109"/>
                  </a:lnTo>
                  <a:lnTo>
                    <a:pt x="8569" y="9222"/>
                  </a:lnTo>
                  <a:lnTo>
                    <a:pt x="8825" y="8480"/>
                  </a:lnTo>
                  <a:lnTo>
                    <a:pt x="9736" y="7575"/>
                  </a:lnTo>
                  <a:lnTo>
                    <a:pt x="10304" y="6986"/>
                  </a:lnTo>
                  <a:lnTo>
                    <a:pt x="11130" y="5656"/>
                  </a:lnTo>
                  <a:lnTo>
                    <a:pt x="11576" y="4683"/>
                  </a:lnTo>
                  <a:lnTo>
                    <a:pt x="12205" y="3128"/>
                  </a:lnTo>
                  <a:lnTo>
                    <a:pt x="12645" y="1840"/>
                  </a:lnTo>
                  <a:lnTo>
                    <a:pt x="13272" y="206"/>
                  </a:lnTo>
                  <a:lnTo>
                    <a:pt x="13379" y="0"/>
                  </a:lnTo>
                  <a:lnTo>
                    <a:pt x="18545" y="619"/>
                  </a:lnTo>
                  <a:lnTo>
                    <a:pt x="20961" y="1621"/>
                  </a:lnTo>
                  <a:lnTo>
                    <a:pt x="23923" y="2836"/>
                  </a:lnTo>
                  <a:lnTo>
                    <a:pt x="27830" y="4717"/>
                  </a:lnTo>
                  <a:lnTo>
                    <a:pt x="30718" y="8405"/>
                  </a:lnTo>
                  <a:lnTo>
                    <a:pt x="34474" y="12758"/>
                  </a:lnTo>
                  <a:lnTo>
                    <a:pt x="37677" y="16664"/>
                  </a:lnTo>
                  <a:lnTo>
                    <a:pt x="39110" y="18162"/>
                  </a:lnTo>
                  <a:lnTo>
                    <a:pt x="41487" y="20322"/>
                  </a:lnTo>
                  <a:lnTo>
                    <a:pt x="44975" y="23526"/>
                  </a:lnTo>
                  <a:lnTo>
                    <a:pt x="49984" y="26221"/>
                  </a:lnTo>
                  <a:lnTo>
                    <a:pt x="52880" y="27746"/>
                  </a:lnTo>
                  <a:lnTo>
                    <a:pt x="64912" y="27311"/>
                  </a:lnTo>
                  <a:lnTo>
                    <a:pt x="74899" y="23678"/>
                  </a:lnTo>
                  <a:lnTo>
                    <a:pt x="82162" y="19140"/>
                  </a:lnTo>
                  <a:lnTo>
                    <a:pt x="90332" y="19140"/>
                  </a:lnTo>
                  <a:lnTo>
                    <a:pt x="96687" y="20957"/>
                  </a:lnTo>
                  <a:lnTo>
                    <a:pt x="105765" y="27311"/>
                  </a:lnTo>
                  <a:lnTo>
                    <a:pt x="112120" y="34575"/>
                  </a:lnTo>
                  <a:lnTo>
                    <a:pt x="129179" y="58766"/>
                  </a:lnTo>
                  <a:lnTo>
                    <a:pt x="132018" y="63302"/>
                  </a:lnTo>
                  <a:lnTo>
                    <a:pt x="137086" y="70158"/>
                  </a:lnTo>
                  <a:lnTo>
                    <a:pt x="142968" y="83159"/>
                  </a:lnTo>
                  <a:lnTo>
                    <a:pt x="143798" y="89767"/>
                  </a:lnTo>
                  <a:lnTo>
                    <a:pt x="145345" y="94809"/>
                  </a:lnTo>
                  <a:lnTo>
                    <a:pt x="146600" y="107418"/>
                  </a:lnTo>
                  <a:lnTo>
                    <a:pt x="151878" y="123138"/>
                  </a:lnTo>
                  <a:lnTo>
                    <a:pt x="155081" y="127045"/>
                  </a:lnTo>
                  <a:lnTo>
                    <a:pt x="161053" y="133333"/>
                  </a:lnTo>
                  <a:lnTo>
                    <a:pt x="166224" y="141033"/>
                  </a:lnTo>
                  <a:lnTo>
                    <a:pt x="169331" y="144326"/>
                  </a:lnTo>
                  <a:lnTo>
                    <a:pt x="171840" y="150572"/>
                  </a:lnTo>
                  <a:lnTo>
                    <a:pt x="172521" y="154946"/>
                  </a:lnTo>
                  <a:lnTo>
                    <a:pt x="182025" y="163488"/>
                  </a:lnTo>
                  <a:lnTo>
                    <a:pt x="195774" y="160523"/>
                  </a:lnTo>
                  <a:lnTo>
                    <a:pt x="201229" y="160347"/>
                  </a:lnTo>
                  <a:lnTo>
                    <a:pt x="218338" y="160763"/>
                  </a:lnTo>
                  <a:lnTo>
                    <a:pt x="229232" y="155316"/>
                  </a:lnTo>
                  <a:lnTo>
                    <a:pt x="240127" y="152595"/>
                  </a:lnTo>
                  <a:lnTo>
                    <a:pt x="248297" y="150778"/>
                  </a:lnTo>
                  <a:lnTo>
                    <a:pt x="259192" y="149870"/>
                  </a:lnTo>
                  <a:lnTo>
                    <a:pt x="265546" y="157133"/>
                  </a:lnTo>
                  <a:lnTo>
                    <a:pt x="266454" y="172568"/>
                  </a:lnTo>
                  <a:lnTo>
                    <a:pt x="270085" y="197079"/>
                  </a:lnTo>
                  <a:lnTo>
                    <a:pt x="268269" y="205250"/>
                  </a:lnTo>
                  <a:lnTo>
                    <a:pt x="267362" y="213421"/>
                  </a:lnTo>
                  <a:lnTo>
                    <a:pt x="273510" y="216875"/>
                  </a:lnTo>
                  <a:lnTo>
                    <a:pt x="276470" y="218011"/>
                  </a:lnTo>
                  <a:lnTo>
                    <a:pt x="279097" y="218391"/>
                  </a:lnTo>
                  <a:lnTo>
                    <a:pt x="282346" y="218981"/>
                  </a:lnTo>
                  <a:lnTo>
                    <a:pt x="286203" y="219320"/>
                  </a:lnTo>
                  <a:lnTo>
                    <a:pt x="288371" y="219788"/>
                  </a:lnTo>
                  <a:lnTo>
                    <a:pt x="292592" y="221891"/>
                  </a:lnTo>
                  <a:lnTo>
                    <a:pt x="297597" y="222039"/>
                  </a:lnTo>
                  <a:lnTo>
                    <a:pt x="303302" y="222471"/>
                  </a:lnTo>
                  <a:lnTo>
                    <a:pt x="307760" y="222404"/>
                  </a:lnTo>
                  <a:lnTo>
                    <a:pt x="313062" y="222234"/>
                  </a:lnTo>
                  <a:lnTo>
                    <a:pt x="316135" y="222137"/>
                  </a:lnTo>
                  <a:lnTo>
                    <a:pt x="320425" y="221611"/>
                  </a:lnTo>
                  <a:lnTo>
                    <a:pt x="325419" y="221450"/>
                  </a:lnTo>
                  <a:lnTo>
                    <a:pt x="328970" y="221875"/>
                  </a:lnTo>
                  <a:lnTo>
                    <a:pt x="330777" y="221933"/>
                  </a:lnTo>
                  <a:lnTo>
                    <a:pt x="334975" y="222070"/>
                  </a:lnTo>
                  <a:lnTo>
                    <a:pt x="340557" y="221040"/>
                  </a:lnTo>
                  <a:lnTo>
                    <a:pt x="348507" y="221943"/>
                  </a:lnTo>
                  <a:lnTo>
                    <a:pt x="355548" y="223170"/>
                  </a:lnTo>
                  <a:lnTo>
                    <a:pt x="362181" y="223628"/>
                  </a:lnTo>
                  <a:lnTo>
                    <a:pt x="368355" y="221800"/>
                  </a:lnTo>
                  <a:lnTo>
                    <a:pt x="370185" y="217681"/>
                  </a:lnTo>
                  <a:lnTo>
                    <a:pt x="372015" y="213564"/>
                  </a:lnTo>
                  <a:lnTo>
                    <a:pt x="375445" y="211049"/>
                  </a:lnTo>
                  <a:lnTo>
                    <a:pt x="381849" y="211049"/>
                  </a:lnTo>
                  <a:lnTo>
                    <a:pt x="387337" y="216997"/>
                  </a:lnTo>
                  <a:lnTo>
                    <a:pt x="387337" y="223169"/>
                  </a:lnTo>
                  <a:lnTo>
                    <a:pt x="387337" y="230946"/>
                  </a:lnTo>
                  <a:lnTo>
                    <a:pt x="388938" y="244667"/>
                  </a:lnTo>
                  <a:lnTo>
                    <a:pt x="389167" y="248328"/>
                  </a:lnTo>
                  <a:lnTo>
                    <a:pt x="392826" y="252903"/>
                  </a:lnTo>
                  <a:lnTo>
                    <a:pt x="401732" y="255655"/>
                  </a:lnTo>
                  <a:lnTo>
                    <a:pt x="405236" y="256705"/>
                  </a:lnTo>
                  <a:lnTo>
                    <a:pt x="408740" y="257757"/>
                  </a:lnTo>
                  <a:lnTo>
                    <a:pt x="413296" y="259157"/>
                  </a:lnTo>
                  <a:lnTo>
                    <a:pt x="417027" y="259692"/>
                  </a:lnTo>
                  <a:lnTo>
                    <a:pt x="422023" y="259609"/>
                  </a:lnTo>
                  <a:lnTo>
                    <a:pt x="428251" y="259561"/>
                  </a:lnTo>
                  <a:lnTo>
                    <a:pt x="431845" y="258908"/>
                  </a:lnTo>
                  <a:lnTo>
                    <a:pt x="435835" y="258625"/>
                  </a:lnTo>
                  <a:lnTo>
                    <a:pt x="439445" y="258507"/>
                  </a:lnTo>
                  <a:lnTo>
                    <a:pt x="445185" y="257055"/>
                  </a:lnTo>
                  <a:lnTo>
                    <a:pt x="450792" y="255305"/>
                  </a:lnTo>
                  <a:lnTo>
                    <a:pt x="454647" y="253902"/>
                  </a:lnTo>
                  <a:lnTo>
                    <a:pt x="459945" y="252680"/>
                  </a:lnTo>
                  <a:lnTo>
                    <a:pt x="465410" y="252812"/>
                  </a:lnTo>
                  <a:lnTo>
                    <a:pt x="471418" y="253082"/>
                  </a:lnTo>
                  <a:lnTo>
                    <a:pt x="476484" y="255156"/>
                  </a:lnTo>
                  <a:lnTo>
                    <a:pt x="481000" y="256860"/>
                  </a:lnTo>
                  <a:lnTo>
                    <a:pt x="485392" y="259498"/>
                  </a:lnTo>
                  <a:lnTo>
                    <a:pt x="494430" y="263978"/>
                  </a:lnTo>
                  <a:lnTo>
                    <a:pt x="500280" y="268993"/>
                  </a:lnTo>
                  <a:lnTo>
                    <a:pt x="504458" y="274005"/>
                  </a:lnTo>
                  <a:lnTo>
                    <a:pt x="508302" y="279856"/>
                  </a:lnTo>
                  <a:lnTo>
                    <a:pt x="512147" y="284370"/>
                  </a:lnTo>
                  <a:lnTo>
                    <a:pt x="514153" y="288881"/>
                  </a:lnTo>
                  <a:lnTo>
                    <a:pt x="516673" y="296305"/>
                  </a:lnTo>
                  <a:lnTo>
                    <a:pt x="519126" y="298055"/>
                  </a:lnTo>
                  <a:lnTo>
                    <a:pt x="522981" y="299811"/>
                  </a:lnTo>
                  <a:lnTo>
                    <a:pt x="528588" y="302963"/>
                  </a:lnTo>
                  <a:lnTo>
                    <a:pt x="533844" y="305768"/>
                  </a:lnTo>
                  <a:lnTo>
                    <a:pt x="545409" y="313128"/>
                  </a:lnTo>
                  <a:lnTo>
                    <a:pt x="555922" y="319082"/>
                  </a:lnTo>
                  <a:lnTo>
                    <a:pt x="572416" y="334923"/>
                  </a:lnTo>
                  <a:lnTo>
                    <a:pt x="581118" y="347107"/>
                  </a:lnTo>
                  <a:lnTo>
                    <a:pt x="581118" y="355230"/>
                  </a:lnTo>
                  <a:lnTo>
                    <a:pt x="585179" y="363347"/>
                  </a:lnTo>
                  <a:lnTo>
                    <a:pt x="591109" y="365239"/>
                  </a:lnTo>
                  <a:lnTo>
                    <a:pt x="609804" y="373207"/>
                  </a:lnTo>
                  <a:lnTo>
                    <a:pt x="613376" y="374857"/>
                  </a:lnTo>
                  <a:lnTo>
                    <a:pt x="617910" y="374857"/>
                  </a:lnTo>
                  <a:lnTo>
                    <a:pt x="623267" y="377466"/>
                  </a:lnTo>
                  <a:lnTo>
                    <a:pt x="628351" y="378289"/>
                  </a:lnTo>
                  <a:lnTo>
                    <a:pt x="632747" y="378426"/>
                  </a:lnTo>
                  <a:lnTo>
                    <a:pt x="636181" y="380075"/>
                  </a:lnTo>
                  <a:lnTo>
                    <a:pt x="640990" y="381861"/>
                  </a:lnTo>
                  <a:lnTo>
                    <a:pt x="644012" y="381999"/>
                  </a:lnTo>
                  <a:lnTo>
                    <a:pt x="649371" y="385707"/>
                  </a:lnTo>
                  <a:lnTo>
                    <a:pt x="651431" y="387907"/>
                  </a:lnTo>
                  <a:lnTo>
                    <a:pt x="653080" y="390656"/>
                  </a:lnTo>
                  <a:lnTo>
                    <a:pt x="654042" y="393538"/>
                  </a:lnTo>
                  <a:lnTo>
                    <a:pt x="655141" y="396151"/>
                  </a:lnTo>
                  <a:lnTo>
                    <a:pt x="654794" y="399316"/>
                  </a:lnTo>
                  <a:lnTo>
                    <a:pt x="653080" y="403842"/>
                  </a:lnTo>
                  <a:lnTo>
                    <a:pt x="652668" y="405218"/>
                  </a:lnTo>
                  <a:lnTo>
                    <a:pt x="653080" y="407278"/>
                  </a:lnTo>
                  <a:lnTo>
                    <a:pt x="667556" y="413818"/>
                  </a:lnTo>
                  <a:lnTo>
                    <a:pt x="699050" y="434714"/>
                  </a:lnTo>
                  <a:lnTo>
                    <a:pt x="717803" y="438375"/>
                  </a:lnTo>
                  <a:lnTo>
                    <a:pt x="724435" y="435629"/>
                  </a:lnTo>
                  <a:lnTo>
                    <a:pt x="724435" y="427169"/>
                  </a:lnTo>
                  <a:lnTo>
                    <a:pt x="728323" y="406585"/>
                  </a:lnTo>
                  <a:lnTo>
                    <a:pt x="735642" y="398123"/>
                  </a:lnTo>
                  <a:lnTo>
                    <a:pt x="747991" y="390577"/>
                  </a:lnTo>
                  <a:lnTo>
                    <a:pt x="758283" y="380285"/>
                  </a:lnTo>
                  <a:lnTo>
                    <a:pt x="764686" y="369993"/>
                  </a:lnTo>
                  <a:lnTo>
                    <a:pt x="777779" y="361606"/>
                  </a:lnTo>
                  <a:lnTo>
                    <a:pt x="785321" y="361606"/>
                  </a:lnTo>
                  <a:lnTo>
                    <a:pt x="790541" y="361606"/>
                  </a:lnTo>
                  <a:lnTo>
                    <a:pt x="795183" y="363930"/>
                  </a:lnTo>
                  <a:lnTo>
                    <a:pt x="796923" y="365670"/>
                  </a:lnTo>
                  <a:lnTo>
                    <a:pt x="799243" y="365088"/>
                  </a:lnTo>
                  <a:lnTo>
                    <a:pt x="803884" y="366828"/>
                  </a:lnTo>
                  <a:lnTo>
                    <a:pt x="807945" y="366251"/>
                  </a:lnTo>
                  <a:lnTo>
                    <a:pt x="808525" y="367412"/>
                  </a:lnTo>
                  <a:lnTo>
                    <a:pt x="812928" y="370364"/>
                  </a:lnTo>
                  <a:lnTo>
                    <a:pt x="811176" y="380370"/>
                  </a:lnTo>
                  <a:lnTo>
                    <a:pt x="808944" y="387460"/>
                  </a:lnTo>
                  <a:lnTo>
                    <a:pt x="808693" y="393948"/>
                  </a:lnTo>
                  <a:lnTo>
                    <a:pt x="807894" y="400146"/>
                  </a:lnTo>
                  <a:lnTo>
                    <a:pt x="807643" y="406634"/>
                  </a:lnTo>
                  <a:lnTo>
                    <a:pt x="807012" y="410896"/>
                  </a:lnTo>
                  <a:lnTo>
                    <a:pt x="806640" y="415999"/>
                  </a:lnTo>
                  <a:lnTo>
                    <a:pt x="805763" y="422196"/>
                  </a:lnTo>
                  <a:lnTo>
                    <a:pt x="803076" y="429456"/>
                  </a:lnTo>
                  <a:lnTo>
                    <a:pt x="800578" y="437791"/>
                  </a:lnTo>
                  <a:lnTo>
                    <a:pt x="797267" y="447154"/>
                  </a:lnTo>
                  <a:lnTo>
                    <a:pt x="794664" y="454642"/>
                  </a:lnTo>
                  <a:lnTo>
                    <a:pt x="792368" y="462120"/>
                  </a:lnTo>
                  <a:lnTo>
                    <a:pt x="789946" y="468062"/>
                  </a:lnTo>
                  <a:lnTo>
                    <a:pt x="785170" y="477318"/>
                  </a:lnTo>
                  <a:lnTo>
                    <a:pt x="782175" y="482196"/>
                  </a:lnTo>
                  <a:lnTo>
                    <a:pt x="778731" y="487476"/>
                  </a:lnTo>
                  <a:lnTo>
                    <a:pt x="780482" y="502179"/>
                  </a:lnTo>
                  <a:lnTo>
                    <a:pt x="780057" y="513852"/>
                  </a:lnTo>
                  <a:lnTo>
                    <a:pt x="781119" y="521705"/>
                  </a:lnTo>
                  <a:lnTo>
                    <a:pt x="781118" y="527221"/>
                  </a:lnTo>
                  <a:lnTo>
                    <a:pt x="780057" y="530405"/>
                  </a:lnTo>
                  <a:lnTo>
                    <a:pt x="778572" y="532741"/>
                  </a:lnTo>
                  <a:lnTo>
                    <a:pt x="776661" y="536346"/>
                  </a:lnTo>
                  <a:lnTo>
                    <a:pt x="776449" y="542504"/>
                  </a:lnTo>
                  <a:lnTo>
                    <a:pt x="777722" y="548020"/>
                  </a:lnTo>
                  <a:lnTo>
                    <a:pt x="774053" y="556660"/>
                  </a:lnTo>
                  <a:lnTo>
                    <a:pt x="774774" y="559955"/>
                  </a:lnTo>
                  <a:lnTo>
                    <a:pt x="775065" y="564187"/>
                  </a:lnTo>
                  <a:lnTo>
                    <a:pt x="773652" y="570405"/>
                  </a:lnTo>
                  <a:lnTo>
                    <a:pt x="771279" y="575493"/>
                  </a:lnTo>
                  <a:lnTo>
                    <a:pt x="771675" y="578193"/>
                  </a:lnTo>
                  <a:lnTo>
                    <a:pt x="772562" y="582270"/>
                  </a:lnTo>
                  <a:lnTo>
                    <a:pt x="773093" y="584220"/>
                  </a:lnTo>
                  <a:lnTo>
                    <a:pt x="772916" y="585639"/>
                  </a:lnTo>
                  <a:lnTo>
                    <a:pt x="772030" y="587589"/>
                  </a:lnTo>
                  <a:lnTo>
                    <a:pt x="771676" y="590068"/>
                  </a:lnTo>
                  <a:lnTo>
                    <a:pt x="771676" y="593081"/>
                  </a:lnTo>
                  <a:lnTo>
                    <a:pt x="771676" y="595739"/>
                  </a:lnTo>
                  <a:lnTo>
                    <a:pt x="771676" y="598753"/>
                  </a:lnTo>
                  <a:lnTo>
                    <a:pt x="773980" y="600348"/>
                  </a:lnTo>
                  <a:lnTo>
                    <a:pt x="774866" y="602122"/>
                  </a:lnTo>
                  <a:lnTo>
                    <a:pt x="776284" y="604424"/>
                  </a:lnTo>
                  <a:lnTo>
                    <a:pt x="776993" y="606906"/>
                  </a:lnTo>
                  <a:lnTo>
                    <a:pt x="776993" y="609212"/>
                  </a:lnTo>
                  <a:lnTo>
                    <a:pt x="776993" y="611162"/>
                  </a:lnTo>
                  <a:lnTo>
                    <a:pt x="775930" y="612932"/>
                  </a:lnTo>
                  <a:lnTo>
                    <a:pt x="775221" y="614351"/>
                  </a:lnTo>
                  <a:lnTo>
                    <a:pt x="774866" y="616833"/>
                  </a:lnTo>
                  <a:lnTo>
                    <a:pt x="776461" y="621794"/>
                  </a:lnTo>
                  <a:lnTo>
                    <a:pt x="774334" y="627997"/>
                  </a:lnTo>
                  <a:lnTo>
                    <a:pt x="774334" y="631365"/>
                  </a:lnTo>
                  <a:lnTo>
                    <a:pt x="773625" y="633136"/>
                  </a:lnTo>
                  <a:lnTo>
                    <a:pt x="773448" y="635973"/>
                  </a:lnTo>
                  <a:lnTo>
                    <a:pt x="773448" y="638987"/>
                  </a:lnTo>
                  <a:lnTo>
                    <a:pt x="773980" y="643063"/>
                  </a:lnTo>
                  <a:lnTo>
                    <a:pt x="774689" y="646784"/>
                  </a:lnTo>
                  <a:lnTo>
                    <a:pt x="775752" y="652456"/>
                  </a:lnTo>
                  <a:lnTo>
                    <a:pt x="777170" y="656532"/>
                  </a:lnTo>
                  <a:lnTo>
                    <a:pt x="778056" y="659722"/>
                  </a:lnTo>
                  <a:lnTo>
                    <a:pt x="779474" y="661673"/>
                  </a:lnTo>
                  <a:lnTo>
                    <a:pt x="780537" y="664509"/>
                  </a:lnTo>
                  <a:lnTo>
                    <a:pt x="781955" y="669294"/>
                  </a:lnTo>
                  <a:lnTo>
                    <a:pt x="782842" y="673015"/>
                  </a:lnTo>
                  <a:lnTo>
                    <a:pt x="784260" y="675497"/>
                  </a:lnTo>
                  <a:lnTo>
                    <a:pt x="785855" y="679750"/>
                  </a:lnTo>
                  <a:lnTo>
                    <a:pt x="787316" y="684865"/>
                  </a:lnTo>
                  <a:lnTo>
                    <a:pt x="787342" y="686147"/>
                  </a:lnTo>
                  <a:lnTo>
                    <a:pt x="786604" y="686876"/>
                  </a:lnTo>
                  <a:lnTo>
                    <a:pt x="786067" y="688498"/>
                  </a:lnTo>
                  <a:lnTo>
                    <a:pt x="785974" y="689738"/>
                  </a:lnTo>
                  <a:lnTo>
                    <a:pt x="785919" y="690947"/>
                  </a:lnTo>
                  <a:lnTo>
                    <a:pt x="786260" y="693097"/>
                  </a:lnTo>
                  <a:lnTo>
                    <a:pt x="787456" y="694549"/>
                  </a:lnTo>
                  <a:lnTo>
                    <a:pt x="788637" y="696463"/>
                  </a:lnTo>
                  <a:lnTo>
                    <a:pt x="790258" y="697119"/>
                  </a:lnTo>
                  <a:lnTo>
                    <a:pt x="791539" y="699495"/>
                  </a:lnTo>
                  <a:lnTo>
                    <a:pt x="792329" y="701317"/>
                  </a:lnTo>
                  <a:lnTo>
                    <a:pt x="792816" y="703310"/>
                  </a:lnTo>
                  <a:lnTo>
                    <a:pt x="794335" y="705011"/>
                  </a:lnTo>
                  <a:lnTo>
                    <a:pt x="794470" y="706171"/>
                  </a:lnTo>
                  <a:lnTo>
                    <a:pt x="794693" y="708292"/>
                  </a:lnTo>
                  <a:lnTo>
                    <a:pt x="795065" y="710285"/>
                  </a:lnTo>
                  <a:lnTo>
                    <a:pt x="794817" y="711499"/>
                  </a:lnTo>
                  <a:lnTo>
                    <a:pt x="794754" y="713322"/>
                  </a:lnTo>
                  <a:lnTo>
                    <a:pt x="794565" y="714963"/>
                  </a:lnTo>
                  <a:lnTo>
                    <a:pt x="794364" y="716330"/>
                  </a:lnTo>
                  <a:lnTo>
                    <a:pt x="794807" y="718207"/>
                  </a:lnTo>
                  <a:lnTo>
                    <a:pt x="795835" y="720169"/>
                  </a:lnTo>
                  <a:lnTo>
                    <a:pt x="797186" y="722387"/>
                  </a:lnTo>
                  <a:lnTo>
                    <a:pt x="798219" y="725206"/>
                  </a:lnTo>
                  <a:lnTo>
                    <a:pt x="798788" y="727265"/>
                  </a:lnTo>
                  <a:lnTo>
                    <a:pt x="799109" y="729033"/>
                  </a:lnTo>
                  <a:lnTo>
                    <a:pt x="798996" y="730631"/>
                  </a:lnTo>
                  <a:lnTo>
                    <a:pt x="799128" y="731706"/>
                  </a:lnTo>
                  <a:lnTo>
                    <a:pt x="799230" y="733717"/>
                  </a:lnTo>
                  <a:lnTo>
                    <a:pt x="799409" y="734987"/>
                  </a:lnTo>
                  <a:lnTo>
                    <a:pt x="799889" y="736050"/>
                  </a:lnTo>
                  <a:lnTo>
                    <a:pt x="800796" y="737125"/>
                  </a:lnTo>
                  <a:lnTo>
                    <a:pt x="801924" y="738001"/>
                  </a:lnTo>
                  <a:lnTo>
                    <a:pt x="803056" y="738176"/>
                  </a:lnTo>
                  <a:lnTo>
                    <a:pt x="803800" y="739877"/>
                  </a:lnTo>
                  <a:lnTo>
                    <a:pt x="803617" y="741633"/>
                  </a:lnTo>
                  <a:lnTo>
                    <a:pt x="803646" y="742211"/>
                  </a:lnTo>
                  <a:lnTo>
                    <a:pt x="803653" y="743104"/>
                  </a:lnTo>
                  <a:lnTo>
                    <a:pt x="803584" y="744039"/>
                  </a:lnTo>
                  <a:lnTo>
                    <a:pt x="803604" y="745199"/>
                  </a:lnTo>
                  <a:lnTo>
                    <a:pt x="803685" y="746050"/>
                  </a:lnTo>
                  <a:lnTo>
                    <a:pt x="803661" y="747095"/>
                  </a:lnTo>
                  <a:lnTo>
                    <a:pt x="803842" y="747630"/>
                  </a:lnTo>
                  <a:lnTo>
                    <a:pt x="804386" y="749191"/>
                  </a:lnTo>
                  <a:lnTo>
                    <a:pt x="804392" y="750084"/>
                  </a:lnTo>
                  <a:lnTo>
                    <a:pt x="804476" y="751743"/>
                  </a:lnTo>
                  <a:lnTo>
                    <a:pt x="804334" y="753535"/>
                  </a:lnTo>
                  <a:lnTo>
                    <a:pt x="804311" y="755394"/>
                  </a:lnTo>
                  <a:lnTo>
                    <a:pt x="804492" y="756664"/>
                  </a:lnTo>
                  <a:lnTo>
                    <a:pt x="805321" y="757746"/>
                  </a:lnTo>
                  <a:lnTo>
                    <a:pt x="806302" y="758784"/>
                  </a:lnTo>
                  <a:lnTo>
                    <a:pt x="806860" y="759841"/>
                  </a:lnTo>
                  <a:lnTo>
                    <a:pt x="806902" y="760692"/>
                  </a:lnTo>
                  <a:lnTo>
                    <a:pt x="806832" y="762363"/>
                  </a:lnTo>
                  <a:lnTo>
                    <a:pt x="806695" y="763492"/>
                  </a:lnTo>
                  <a:lnTo>
                    <a:pt x="806682" y="764769"/>
                  </a:lnTo>
                  <a:lnTo>
                    <a:pt x="806679" y="765467"/>
                  </a:lnTo>
                  <a:lnTo>
                    <a:pt x="806528" y="768614"/>
                  </a:lnTo>
                  <a:lnTo>
                    <a:pt x="806396" y="769866"/>
                  </a:lnTo>
                  <a:lnTo>
                    <a:pt x="806289" y="770801"/>
                  </a:lnTo>
                  <a:lnTo>
                    <a:pt x="805970" y="772132"/>
                  </a:lnTo>
                  <a:lnTo>
                    <a:pt x="806088" y="773717"/>
                  </a:lnTo>
                  <a:lnTo>
                    <a:pt x="806858" y="776701"/>
                  </a:lnTo>
                  <a:lnTo>
                    <a:pt x="807055" y="778316"/>
                  </a:lnTo>
                  <a:lnTo>
                    <a:pt x="807537" y="780194"/>
                  </a:lnTo>
                  <a:lnTo>
                    <a:pt x="808105" y="781439"/>
                  </a:lnTo>
                  <a:lnTo>
                    <a:pt x="808586" y="783316"/>
                  </a:lnTo>
                  <a:lnTo>
                    <a:pt x="809355" y="784751"/>
                  </a:lnTo>
                  <a:lnTo>
                    <a:pt x="809802" y="785929"/>
                  </a:lnTo>
                  <a:lnTo>
                    <a:pt x="810682" y="788019"/>
                  </a:lnTo>
                  <a:lnTo>
                    <a:pt x="811605" y="788669"/>
                  </a:lnTo>
                  <a:lnTo>
                    <a:pt x="813010" y="789641"/>
                  </a:lnTo>
                  <a:lnTo>
                    <a:pt x="813740" y="791081"/>
                  </a:lnTo>
                  <a:lnTo>
                    <a:pt x="814574" y="793013"/>
                  </a:lnTo>
                  <a:lnTo>
                    <a:pt x="815245" y="794799"/>
                  </a:lnTo>
                  <a:lnTo>
                    <a:pt x="816225" y="796573"/>
                  </a:lnTo>
                  <a:lnTo>
                    <a:pt x="816811" y="798207"/>
                  </a:lnTo>
                  <a:lnTo>
                    <a:pt x="818077" y="799501"/>
                  </a:lnTo>
                  <a:lnTo>
                    <a:pt x="819228" y="801616"/>
                  </a:lnTo>
                  <a:lnTo>
                    <a:pt x="819863" y="804216"/>
                  </a:lnTo>
                  <a:lnTo>
                    <a:pt x="820121" y="806258"/>
                  </a:lnTo>
                  <a:lnTo>
                    <a:pt x="819646" y="809885"/>
                  </a:lnTo>
                  <a:lnTo>
                    <a:pt x="818676" y="811373"/>
                  </a:lnTo>
                  <a:lnTo>
                    <a:pt x="817475" y="812903"/>
                  </a:lnTo>
                  <a:lnTo>
                    <a:pt x="816554" y="813839"/>
                  </a:lnTo>
                  <a:lnTo>
                    <a:pt x="815776" y="815315"/>
                  </a:lnTo>
                  <a:lnTo>
                    <a:pt x="814896" y="816287"/>
                  </a:lnTo>
                  <a:lnTo>
                    <a:pt x="814457" y="817551"/>
                  </a:lnTo>
                  <a:lnTo>
                    <a:pt x="813791" y="818943"/>
                  </a:lnTo>
                  <a:lnTo>
                    <a:pt x="813234" y="821725"/>
                  </a:lnTo>
                  <a:lnTo>
                    <a:pt x="813467" y="824034"/>
                  </a:lnTo>
                  <a:lnTo>
                    <a:pt x="814111" y="825285"/>
                  </a:lnTo>
                  <a:lnTo>
                    <a:pt x="815388" y="827582"/>
                  </a:lnTo>
                  <a:lnTo>
                    <a:pt x="816672" y="830000"/>
                  </a:lnTo>
                  <a:lnTo>
                    <a:pt x="817349" y="831902"/>
                  </a:lnTo>
                  <a:lnTo>
                    <a:pt x="816857" y="833669"/>
                  </a:lnTo>
                  <a:lnTo>
                    <a:pt x="814719" y="836567"/>
                  </a:lnTo>
                  <a:lnTo>
                    <a:pt x="814146" y="837491"/>
                  </a:lnTo>
                  <a:lnTo>
                    <a:pt x="813610" y="839921"/>
                  </a:lnTo>
                  <a:lnTo>
                    <a:pt x="812690" y="841634"/>
                  </a:lnTo>
                  <a:lnTo>
                    <a:pt x="812321" y="842776"/>
                  </a:lnTo>
                  <a:lnTo>
                    <a:pt x="811505" y="843475"/>
                  </a:lnTo>
                  <a:lnTo>
                    <a:pt x="810163" y="845286"/>
                  </a:lnTo>
                  <a:lnTo>
                    <a:pt x="808050" y="845625"/>
                  </a:lnTo>
                  <a:lnTo>
                    <a:pt x="805511" y="845948"/>
                  </a:lnTo>
                  <a:lnTo>
                    <a:pt x="803319" y="846251"/>
                  </a:lnTo>
                  <a:lnTo>
                    <a:pt x="801291" y="846744"/>
                  </a:lnTo>
                  <a:lnTo>
                    <a:pt x="799451" y="847886"/>
                  </a:lnTo>
                  <a:lnTo>
                    <a:pt x="797692" y="849095"/>
                  </a:lnTo>
                  <a:lnTo>
                    <a:pt x="795980" y="851239"/>
                  </a:lnTo>
                  <a:lnTo>
                    <a:pt x="794980" y="852880"/>
                  </a:lnTo>
                  <a:lnTo>
                    <a:pt x="792831" y="853469"/>
                  </a:lnTo>
                  <a:lnTo>
                    <a:pt x="790949" y="855820"/>
                  </a:lnTo>
                  <a:lnTo>
                    <a:pt x="790949" y="858876"/>
                  </a:lnTo>
                  <a:lnTo>
                    <a:pt x="790479" y="862403"/>
                  </a:lnTo>
                  <a:lnTo>
                    <a:pt x="789303" y="866872"/>
                  </a:lnTo>
                  <a:lnTo>
                    <a:pt x="788363" y="871808"/>
                  </a:lnTo>
                  <a:lnTo>
                    <a:pt x="787187" y="875805"/>
                  </a:lnTo>
                  <a:lnTo>
                    <a:pt x="786952" y="881212"/>
                  </a:lnTo>
                  <a:lnTo>
                    <a:pt x="786717" y="886151"/>
                  </a:lnTo>
                  <a:lnTo>
                    <a:pt x="784601" y="890149"/>
                  </a:lnTo>
                  <a:lnTo>
                    <a:pt x="785306" y="894381"/>
                  </a:lnTo>
                  <a:lnTo>
                    <a:pt x="783425" y="896731"/>
                  </a:lnTo>
                  <a:lnTo>
                    <a:pt x="781779" y="898849"/>
                  </a:lnTo>
                  <a:lnTo>
                    <a:pt x="780369" y="901434"/>
                  </a:lnTo>
                  <a:lnTo>
                    <a:pt x="779663" y="904961"/>
                  </a:lnTo>
                  <a:lnTo>
                    <a:pt x="779592" y="908135"/>
                  </a:lnTo>
                  <a:lnTo>
                    <a:pt x="779136" y="909557"/>
                  </a:lnTo>
                  <a:lnTo>
                    <a:pt x="778814" y="910170"/>
                  </a:lnTo>
                  <a:lnTo>
                    <a:pt x="778480" y="911325"/>
                  </a:lnTo>
                  <a:lnTo>
                    <a:pt x="778236" y="911860"/>
                  </a:lnTo>
                  <a:lnTo>
                    <a:pt x="778227" y="912285"/>
                  </a:lnTo>
                  <a:lnTo>
                    <a:pt x="773433" y="919657"/>
                  </a:lnTo>
                  <a:lnTo>
                    <a:pt x="772022" y="922947"/>
                  </a:lnTo>
                  <a:lnTo>
                    <a:pt x="771551" y="924827"/>
                  </a:lnTo>
                  <a:lnTo>
                    <a:pt x="769670" y="928354"/>
                  </a:lnTo>
                  <a:lnTo>
                    <a:pt x="768260" y="931884"/>
                  </a:lnTo>
                  <a:lnTo>
                    <a:pt x="765909" y="934940"/>
                  </a:lnTo>
                  <a:lnTo>
                    <a:pt x="763792" y="937762"/>
                  </a:lnTo>
                  <a:lnTo>
                    <a:pt x="762382" y="941289"/>
                  </a:lnTo>
                  <a:lnTo>
                    <a:pt x="760971" y="944108"/>
                  </a:lnTo>
                  <a:lnTo>
                    <a:pt x="760266" y="945520"/>
                  </a:lnTo>
                  <a:lnTo>
                    <a:pt x="760736" y="948810"/>
                  </a:lnTo>
                  <a:lnTo>
                    <a:pt x="761206" y="950927"/>
                  </a:lnTo>
                  <a:lnTo>
                    <a:pt x="760971" y="953983"/>
                  </a:lnTo>
                  <a:lnTo>
                    <a:pt x="761206" y="958217"/>
                  </a:lnTo>
                  <a:lnTo>
                    <a:pt x="761676" y="960332"/>
                  </a:lnTo>
                  <a:lnTo>
                    <a:pt x="758855" y="962920"/>
                  </a:lnTo>
                  <a:lnTo>
                    <a:pt x="756033" y="966210"/>
                  </a:lnTo>
                  <a:lnTo>
                    <a:pt x="755328" y="969503"/>
                  </a:lnTo>
                  <a:lnTo>
                    <a:pt x="756504" y="970442"/>
                  </a:lnTo>
                  <a:lnTo>
                    <a:pt x="758620" y="971149"/>
                  </a:lnTo>
                  <a:lnTo>
                    <a:pt x="758385" y="974439"/>
                  </a:lnTo>
                  <a:lnTo>
                    <a:pt x="758620" y="978673"/>
                  </a:lnTo>
                  <a:lnTo>
                    <a:pt x="757914" y="981729"/>
                  </a:lnTo>
                  <a:lnTo>
                    <a:pt x="755798" y="984785"/>
                  </a:lnTo>
                  <a:lnTo>
                    <a:pt x="755093" y="986431"/>
                  </a:lnTo>
                  <a:lnTo>
                    <a:pt x="752271" y="988312"/>
                  </a:lnTo>
                  <a:lnTo>
                    <a:pt x="748745" y="989488"/>
                  </a:lnTo>
                  <a:lnTo>
                    <a:pt x="740817" y="991304"/>
                  </a:lnTo>
                  <a:lnTo>
                    <a:pt x="733807" y="989211"/>
                  </a:lnTo>
                  <a:lnTo>
                    <a:pt x="727572" y="988172"/>
                  </a:lnTo>
                  <a:lnTo>
                    <a:pt x="721683" y="987480"/>
                  </a:lnTo>
                  <a:lnTo>
                    <a:pt x="714753" y="985748"/>
                  </a:lnTo>
                  <a:lnTo>
                    <a:pt x="708518" y="981936"/>
                  </a:lnTo>
                  <a:lnTo>
                    <a:pt x="702187" y="979412"/>
                  </a:lnTo>
                  <a:lnTo>
                    <a:pt x="692553" y="976195"/>
                  </a:lnTo>
                  <a:lnTo>
                    <a:pt x="685039" y="971243"/>
                  </a:lnTo>
                  <a:lnTo>
                    <a:pt x="677793" y="967905"/>
                  </a:lnTo>
                  <a:lnTo>
                    <a:pt x="667682" y="960611"/>
                  </a:lnTo>
                  <a:lnTo>
                    <a:pt x="662568" y="956082"/>
                  </a:lnTo>
                  <a:lnTo>
                    <a:pt x="659571" y="953130"/>
                  </a:lnTo>
                  <a:lnTo>
                    <a:pt x="636625" y="937437"/>
                  </a:lnTo>
                  <a:lnTo>
                    <a:pt x="626081" y="934767"/>
                  </a:lnTo>
                  <a:lnTo>
                    <a:pt x="612662" y="931783"/>
                  </a:lnTo>
                  <a:lnTo>
                    <a:pt x="605505" y="930292"/>
                  </a:lnTo>
                  <a:lnTo>
                    <a:pt x="600733" y="929994"/>
                  </a:lnTo>
                  <a:lnTo>
                    <a:pt x="593576" y="928205"/>
                  </a:lnTo>
                  <a:lnTo>
                    <a:pt x="585525" y="927015"/>
                  </a:lnTo>
                  <a:lnTo>
                    <a:pt x="575386" y="925520"/>
                  </a:lnTo>
                  <a:lnTo>
                    <a:pt x="571211" y="924627"/>
                  </a:lnTo>
                  <a:lnTo>
                    <a:pt x="566738" y="924627"/>
                  </a:lnTo>
                  <a:lnTo>
                    <a:pt x="562563" y="924627"/>
                  </a:lnTo>
                  <a:lnTo>
                    <a:pt x="558896" y="925939"/>
                  </a:lnTo>
                  <a:lnTo>
                    <a:pt x="556300" y="921346"/>
                  </a:lnTo>
                  <a:lnTo>
                    <a:pt x="549442" y="915978"/>
                  </a:lnTo>
                  <a:lnTo>
                    <a:pt x="538110" y="907333"/>
                  </a:lnTo>
                  <a:lnTo>
                    <a:pt x="527971" y="901665"/>
                  </a:lnTo>
                  <a:lnTo>
                    <a:pt x="519025" y="898682"/>
                  </a:lnTo>
                  <a:lnTo>
                    <a:pt x="499045" y="895103"/>
                  </a:lnTo>
                  <a:lnTo>
                    <a:pt x="485626" y="896598"/>
                  </a:lnTo>
                  <a:lnTo>
                    <a:pt x="478469" y="898387"/>
                  </a:lnTo>
                  <a:lnTo>
                    <a:pt x="471610" y="897789"/>
                  </a:lnTo>
                  <a:lnTo>
                    <a:pt x="463857" y="896297"/>
                  </a:lnTo>
                  <a:lnTo>
                    <a:pt x="458832" y="894475"/>
                  </a:lnTo>
                  <a:lnTo>
                    <a:pt x="451595" y="891853"/>
                  </a:lnTo>
                  <a:lnTo>
                    <a:pt x="445883" y="886619"/>
                  </a:lnTo>
                  <a:lnTo>
                    <a:pt x="432390" y="874268"/>
                  </a:lnTo>
                  <a:lnTo>
                    <a:pt x="415238" y="858490"/>
                  </a:lnTo>
                  <a:lnTo>
                    <a:pt x="405404" y="845911"/>
                  </a:lnTo>
                  <a:lnTo>
                    <a:pt x="396027" y="838362"/>
                  </a:lnTo>
                  <a:lnTo>
                    <a:pt x="382992" y="834246"/>
                  </a:lnTo>
                  <a:lnTo>
                    <a:pt x="361037" y="832645"/>
                  </a:lnTo>
                  <a:lnTo>
                    <a:pt x="346629" y="829444"/>
                  </a:lnTo>
                  <a:lnTo>
                    <a:pt x="331386" y="823062"/>
                  </a:lnTo>
                  <a:lnTo>
                    <a:pt x="327970" y="819702"/>
                  </a:lnTo>
                  <a:lnTo>
                    <a:pt x="324685" y="815641"/>
                  </a:lnTo>
                  <a:lnTo>
                    <a:pt x="321890" y="807709"/>
                  </a:lnTo>
                  <a:lnTo>
                    <a:pt x="318664" y="803107"/>
                  </a:lnTo>
                  <a:lnTo>
                    <a:pt x="314754" y="796369"/>
                  </a:lnTo>
                  <a:lnTo>
                    <a:pt x="310540" y="792107"/>
                  </a:lnTo>
                  <a:lnTo>
                    <a:pt x="304162" y="787530"/>
                  </a:lnTo>
                  <a:lnTo>
                    <a:pt x="299482" y="783131"/>
                  </a:lnTo>
                  <a:lnTo>
                    <a:pt x="293039" y="778942"/>
                  </a:lnTo>
                  <a:lnTo>
                    <a:pt x="287492" y="776266"/>
                  </a:lnTo>
                  <a:lnTo>
                    <a:pt x="281545" y="773140"/>
                  </a:lnTo>
                  <a:lnTo>
                    <a:pt x="275988" y="770157"/>
                  </a:lnTo>
                  <a:lnTo>
                    <a:pt x="269135" y="767523"/>
                  </a:lnTo>
                  <a:lnTo>
                    <a:pt x="264495" y="766746"/>
                  </a:lnTo>
                  <a:lnTo>
                    <a:pt x="259069" y="765455"/>
                  </a:lnTo>
                  <a:lnTo>
                    <a:pt x="252457" y="762404"/>
                  </a:lnTo>
                  <a:lnTo>
                    <a:pt x="251759" y="760081"/>
                  </a:lnTo>
                  <a:lnTo>
                    <a:pt x="252224" y="757988"/>
                  </a:lnTo>
                  <a:lnTo>
                    <a:pt x="251062" y="756825"/>
                  </a:lnTo>
                  <a:lnTo>
                    <a:pt x="248504" y="756129"/>
                  </a:lnTo>
                  <a:lnTo>
                    <a:pt x="243853" y="755430"/>
                  </a:lnTo>
                  <a:lnTo>
                    <a:pt x="239667" y="755430"/>
                  </a:lnTo>
                  <a:lnTo>
                    <a:pt x="234552" y="754965"/>
                  </a:lnTo>
                  <a:lnTo>
                    <a:pt x="231063" y="753103"/>
                  </a:lnTo>
                  <a:lnTo>
                    <a:pt x="228040" y="750545"/>
                  </a:lnTo>
                  <a:lnTo>
                    <a:pt x="226413" y="749151"/>
                  </a:lnTo>
                  <a:lnTo>
                    <a:pt x="223855" y="747058"/>
                  </a:lnTo>
                  <a:lnTo>
                    <a:pt x="221065" y="744734"/>
                  </a:lnTo>
                  <a:lnTo>
                    <a:pt x="218739" y="742872"/>
                  </a:lnTo>
                  <a:lnTo>
                    <a:pt x="215018" y="740780"/>
                  </a:lnTo>
                  <a:lnTo>
                    <a:pt x="211530" y="739850"/>
                  </a:lnTo>
                  <a:lnTo>
                    <a:pt x="206182" y="740084"/>
                  </a:lnTo>
                  <a:lnTo>
                    <a:pt x="201066" y="741013"/>
                  </a:lnTo>
                  <a:lnTo>
                    <a:pt x="198509" y="739151"/>
                  </a:lnTo>
                  <a:lnTo>
                    <a:pt x="196183" y="736827"/>
                  </a:lnTo>
                  <a:lnTo>
                    <a:pt x="194400" y="732596"/>
                  </a:lnTo>
                  <a:lnTo>
                    <a:pt x="193892" y="728756"/>
                  </a:lnTo>
                  <a:lnTo>
                    <a:pt x="193164" y="725309"/>
                  </a:lnTo>
                  <a:lnTo>
                    <a:pt x="190702" y="720527"/>
                  </a:lnTo>
                  <a:lnTo>
                    <a:pt x="187836" y="717535"/>
                  </a:lnTo>
                  <a:lnTo>
                    <a:pt x="184225" y="715260"/>
                  </a:lnTo>
                  <a:lnTo>
                    <a:pt x="179661" y="712089"/>
                  </a:lnTo>
                  <a:lnTo>
                    <a:pt x="176538" y="710648"/>
                  </a:lnTo>
                  <a:lnTo>
                    <a:pt x="172327" y="708853"/>
                  </a:lnTo>
                  <a:lnTo>
                    <a:pt x="168049" y="707371"/>
                  </a:lnTo>
                  <a:lnTo>
                    <a:pt x="163236" y="705986"/>
                  </a:lnTo>
                  <a:lnTo>
                    <a:pt x="158880" y="704506"/>
                  </a:lnTo>
                  <a:lnTo>
                    <a:pt x="153834" y="703048"/>
                  </a:lnTo>
                  <a:lnTo>
                    <a:pt x="146220" y="700670"/>
                  </a:lnTo>
                  <a:lnTo>
                    <a:pt x="141905" y="698033"/>
                  </a:lnTo>
                  <a:lnTo>
                    <a:pt x="138850" y="693965"/>
                  </a:lnTo>
                  <a:lnTo>
                    <a:pt x="136430" y="688103"/>
                  </a:lnTo>
                  <a:lnTo>
                    <a:pt x="136277" y="683403"/>
                  </a:lnTo>
                  <a:lnTo>
                    <a:pt x="136324" y="680086"/>
                  </a:lnTo>
                  <a:lnTo>
                    <a:pt x="137807" y="676025"/>
                  </a:lnTo>
                  <a:lnTo>
                    <a:pt x="139196" y="671432"/>
                  </a:lnTo>
                  <a:lnTo>
                    <a:pt x="140159" y="665539"/>
                  </a:lnTo>
                  <a:lnTo>
                    <a:pt x="148993" y="639105"/>
                  </a:lnTo>
                  <a:lnTo>
                    <a:pt x="151217" y="636565"/>
                  </a:lnTo>
                  <a:lnTo>
                    <a:pt x="153425" y="635876"/>
                  </a:lnTo>
                  <a:lnTo>
                    <a:pt x="155736" y="635958"/>
                  </a:lnTo>
                  <a:lnTo>
                    <a:pt x="158886" y="635854"/>
                  </a:lnTo>
                  <a:lnTo>
                    <a:pt x="161669" y="636304"/>
                  </a:lnTo>
                  <a:lnTo>
                    <a:pt x="164925" y="637127"/>
                  </a:lnTo>
                  <a:lnTo>
                    <a:pt x="167230" y="637051"/>
                  </a:lnTo>
                  <a:lnTo>
                    <a:pt x="170547" y="637331"/>
                  </a:lnTo>
                  <a:lnTo>
                    <a:pt x="173122" y="638482"/>
                  </a:lnTo>
                  <a:lnTo>
                    <a:pt x="177286" y="638810"/>
                  </a:lnTo>
                  <a:lnTo>
                    <a:pt x="181558" y="640138"/>
                  </a:lnTo>
                  <a:lnTo>
                    <a:pt x="185254" y="640250"/>
                  </a:lnTo>
                  <a:lnTo>
                    <a:pt x="189175" y="640201"/>
                  </a:lnTo>
                  <a:lnTo>
                    <a:pt x="193187" y="640615"/>
                  </a:lnTo>
                  <a:lnTo>
                    <a:pt x="199433" y="641107"/>
                  </a:lnTo>
                  <a:lnTo>
                    <a:pt x="204404" y="640253"/>
                  </a:lnTo>
                  <a:lnTo>
                    <a:pt x="207663" y="638759"/>
                  </a:lnTo>
                  <a:lnTo>
                    <a:pt x="209470" y="637543"/>
                  </a:lnTo>
                  <a:lnTo>
                    <a:pt x="214428" y="636304"/>
                  </a:lnTo>
                  <a:lnTo>
                    <a:pt x="219800" y="631195"/>
                  </a:lnTo>
                  <a:lnTo>
                    <a:pt x="221708" y="628358"/>
                  </a:lnTo>
                  <a:lnTo>
                    <a:pt x="223511" y="624673"/>
                  </a:lnTo>
                  <a:lnTo>
                    <a:pt x="226184" y="619342"/>
                  </a:lnTo>
                  <a:lnTo>
                    <a:pt x="229657" y="612173"/>
                  </a:lnTo>
                  <a:lnTo>
                    <a:pt x="231267" y="605730"/>
                  </a:lnTo>
                  <a:lnTo>
                    <a:pt x="232073" y="602510"/>
                  </a:lnTo>
                  <a:lnTo>
                    <a:pt x="235026" y="602777"/>
                  </a:lnTo>
                  <a:lnTo>
                    <a:pt x="238784" y="598482"/>
                  </a:lnTo>
                  <a:lnTo>
                    <a:pt x="240126" y="594992"/>
                  </a:lnTo>
                  <a:lnTo>
                    <a:pt x="244153" y="591772"/>
                  </a:lnTo>
                  <a:lnTo>
                    <a:pt x="244958" y="588552"/>
                  </a:lnTo>
                  <a:lnTo>
                    <a:pt x="246568" y="582914"/>
                  </a:lnTo>
                  <a:lnTo>
                    <a:pt x="246836" y="579691"/>
                  </a:lnTo>
                  <a:lnTo>
                    <a:pt x="246568" y="574861"/>
                  </a:lnTo>
                  <a:lnTo>
                    <a:pt x="245226" y="571638"/>
                  </a:lnTo>
                  <a:lnTo>
                    <a:pt x="245226" y="567880"/>
                  </a:lnTo>
                  <a:lnTo>
                    <a:pt x="244690" y="563050"/>
                  </a:lnTo>
                  <a:lnTo>
                    <a:pt x="244421" y="559022"/>
                  </a:lnTo>
                  <a:lnTo>
                    <a:pt x="245763" y="555802"/>
                  </a:lnTo>
                  <a:lnTo>
                    <a:pt x="246300" y="551237"/>
                  </a:lnTo>
                  <a:lnTo>
                    <a:pt x="247910" y="546674"/>
                  </a:lnTo>
                  <a:lnTo>
                    <a:pt x="249521" y="541574"/>
                  </a:lnTo>
                  <a:lnTo>
                    <a:pt x="251400" y="535939"/>
                  </a:lnTo>
                  <a:lnTo>
                    <a:pt x="253011" y="532178"/>
                  </a:lnTo>
                  <a:lnTo>
                    <a:pt x="252474" y="528691"/>
                  </a:lnTo>
                  <a:lnTo>
                    <a:pt x="252474" y="525201"/>
                  </a:lnTo>
                  <a:lnTo>
                    <a:pt x="252474" y="521710"/>
                  </a:lnTo>
                  <a:lnTo>
                    <a:pt x="251400" y="520100"/>
                  </a:lnTo>
                  <a:lnTo>
                    <a:pt x="244421" y="516072"/>
                  </a:lnTo>
                  <a:lnTo>
                    <a:pt x="239858" y="512852"/>
                  </a:lnTo>
                  <a:lnTo>
                    <a:pt x="235294" y="511510"/>
                  </a:lnTo>
                  <a:lnTo>
                    <a:pt x="232878" y="511510"/>
                  </a:lnTo>
                  <a:lnTo>
                    <a:pt x="228852" y="510167"/>
                  </a:lnTo>
                  <a:lnTo>
                    <a:pt x="226973" y="509095"/>
                  </a:lnTo>
                  <a:lnTo>
                    <a:pt x="224826" y="509362"/>
                  </a:lnTo>
                  <a:lnTo>
                    <a:pt x="221068" y="510438"/>
                  </a:lnTo>
                  <a:lnTo>
                    <a:pt x="218115" y="511510"/>
                  </a:lnTo>
                  <a:lnTo>
                    <a:pt x="212746" y="513120"/>
                  </a:lnTo>
                  <a:lnTo>
                    <a:pt x="211404" y="513390"/>
                  </a:lnTo>
                  <a:lnTo>
                    <a:pt x="209525" y="513390"/>
                  </a:lnTo>
                  <a:lnTo>
                    <a:pt x="199056" y="511780"/>
                  </a:lnTo>
                  <a:lnTo>
                    <a:pt x="197177" y="512585"/>
                  </a:lnTo>
                  <a:lnTo>
                    <a:pt x="194492" y="514733"/>
                  </a:lnTo>
                  <a:lnTo>
                    <a:pt x="192345" y="515538"/>
                  </a:lnTo>
                  <a:lnTo>
                    <a:pt x="190198" y="515805"/>
                  </a:lnTo>
                  <a:lnTo>
                    <a:pt x="185125" y="515298"/>
                  </a:lnTo>
                  <a:lnTo>
                    <a:pt x="178965" y="515033"/>
                  </a:lnTo>
                  <a:lnTo>
                    <a:pt x="172538" y="513697"/>
                  </a:lnTo>
                  <a:lnTo>
                    <a:pt x="163142" y="513305"/>
                  </a:lnTo>
                  <a:lnTo>
                    <a:pt x="159511" y="512807"/>
                  </a:lnTo>
                  <a:lnTo>
                    <a:pt x="155411" y="512090"/>
                  </a:lnTo>
                  <a:lnTo>
                    <a:pt x="152100" y="509572"/>
                  </a:lnTo>
                  <a:lnTo>
                    <a:pt x="149258" y="504961"/>
                  </a:lnTo>
                  <a:lnTo>
                    <a:pt x="147097" y="502330"/>
                  </a:lnTo>
                  <a:lnTo>
                    <a:pt x="144183" y="497870"/>
                  </a:lnTo>
                  <a:lnTo>
                    <a:pt x="145262" y="487721"/>
                  </a:lnTo>
                  <a:lnTo>
                    <a:pt x="141244" y="487722"/>
                  </a:lnTo>
                  <a:lnTo>
                    <a:pt x="137225" y="489508"/>
                  </a:lnTo>
                  <a:lnTo>
                    <a:pt x="136778" y="493527"/>
                  </a:lnTo>
                  <a:lnTo>
                    <a:pt x="137672" y="497545"/>
                  </a:lnTo>
                  <a:lnTo>
                    <a:pt x="138564" y="498885"/>
                  </a:lnTo>
                  <a:lnTo>
                    <a:pt x="137448" y="502904"/>
                  </a:lnTo>
                  <a:lnTo>
                    <a:pt x="134993" y="503350"/>
                  </a:lnTo>
                  <a:lnTo>
                    <a:pt x="130527" y="500896"/>
                  </a:lnTo>
                  <a:lnTo>
                    <a:pt x="128517" y="500003"/>
                  </a:lnTo>
                  <a:lnTo>
                    <a:pt x="126508" y="499556"/>
                  </a:lnTo>
                  <a:lnTo>
                    <a:pt x="123383" y="498439"/>
                  </a:lnTo>
                  <a:lnTo>
                    <a:pt x="121596" y="497770"/>
                  </a:lnTo>
                  <a:lnTo>
                    <a:pt x="120034" y="496877"/>
                  </a:lnTo>
                  <a:lnTo>
                    <a:pt x="118694" y="495984"/>
                  </a:lnTo>
                  <a:lnTo>
                    <a:pt x="117354" y="494644"/>
                  </a:lnTo>
                  <a:lnTo>
                    <a:pt x="116015" y="492633"/>
                  </a:lnTo>
                  <a:lnTo>
                    <a:pt x="91543" y="477816"/>
                  </a:lnTo>
                  <a:lnTo>
                    <a:pt x="86210" y="474669"/>
                  </a:lnTo>
                  <a:lnTo>
                    <a:pt x="81058" y="472290"/>
                  </a:lnTo>
                  <a:lnTo>
                    <a:pt x="78353" y="469523"/>
                  </a:lnTo>
                  <a:lnTo>
                    <a:pt x="73965" y="467041"/>
                  </a:lnTo>
                  <a:lnTo>
                    <a:pt x="70577" y="464528"/>
                  </a:lnTo>
                  <a:lnTo>
                    <a:pt x="64587" y="462405"/>
                  </a:lnTo>
                  <a:lnTo>
                    <a:pt x="58058" y="460303"/>
                  </a:lnTo>
                  <a:lnTo>
                    <a:pt x="53413" y="456980"/>
                  </a:lnTo>
                  <a:lnTo>
                    <a:pt x="52175" y="454398"/>
                  </a:lnTo>
                  <a:lnTo>
                    <a:pt x="51495" y="450024"/>
                  </a:lnTo>
                  <a:lnTo>
                    <a:pt x="49845" y="446606"/>
                  </a:lnTo>
                  <a:lnTo>
                    <a:pt x="48159" y="442032"/>
                  </a:lnTo>
                  <a:lnTo>
                    <a:pt x="46639" y="437839"/>
                  </a:lnTo>
                  <a:lnTo>
                    <a:pt x="43971" y="433836"/>
                  </a:lnTo>
                  <a:lnTo>
                    <a:pt x="41678" y="429513"/>
                  </a:lnTo>
                  <a:lnTo>
                    <a:pt x="39099" y="425895"/>
                  </a:lnTo>
                  <a:lnTo>
                    <a:pt x="37040" y="426424"/>
                  </a:lnTo>
                  <a:lnTo>
                    <a:pt x="33804" y="431002"/>
                  </a:lnTo>
                  <a:lnTo>
                    <a:pt x="31351" y="433626"/>
                  </a:lnTo>
                  <a:lnTo>
                    <a:pt x="28258" y="433107"/>
                  </a:lnTo>
                  <a:lnTo>
                    <a:pt x="26760" y="429608"/>
                  </a:lnTo>
                  <a:lnTo>
                    <a:pt x="26378" y="427308"/>
                  </a:lnTo>
                  <a:lnTo>
                    <a:pt x="26273" y="424070"/>
                  </a:lnTo>
                  <a:lnTo>
                    <a:pt x="25566" y="421239"/>
                  </a:lnTo>
                  <a:lnTo>
                    <a:pt x="25707" y="418456"/>
                  </a:lnTo>
                  <a:lnTo>
                    <a:pt x="25783" y="416066"/>
                  </a:lnTo>
                  <a:lnTo>
                    <a:pt x="27071" y="413091"/>
                  </a:lnTo>
                  <a:lnTo>
                    <a:pt x="27134" y="411840"/>
                  </a:lnTo>
                  <a:lnTo>
                    <a:pt x="27211" y="410309"/>
                  </a:lnTo>
                  <a:lnTo>
                    <a:pt x="27369" y="405677"/>
                  </a:lnTo>
                  <a:lnTo>
                    <a:pt x="29064" y="403386"/>
                  </a:lnTo>
                  <a:lnTo>
                    <a:pt x="31883" y="400208"/>
                  </a:lnTo>
                  <a:lnTo>
                    <a:pt x="35018" y="397253"/>
                  </a:lnTo>
                  <a:lnTo>
                    <a:pt x="37389" y="394480"/>
                  </a:lnTo>
                  <a:lnTo>
                    <a:pt x="39719" y="391949"/>
                  </a:lnTo>
                  <a:lnTo>
                    <a:pt x="39947" y="388975"/>
                  </a:lnTo>
                  <a:lnTo>
                    <a:pt x="39033" y="386688"/>
                  </a:lnTo>
                  <a:lnTo>
                    <a:pt x="37590" y="384057"/>
                  </a:lnTo>
                  <a:lnTo>
                    <a:pt x="36739" y="381542"/>
                  </a:lnTo>
                  <a:lnTo>
                    <a:pt x="34876" y="378668"/>
                  </a:lnTo>
                  <a:lnTo>
                    <a:pt x="33119" y="376642"/>
                  </a:lnTo>
                  <a:lnTo>
                    <a:pt x="30699" y="373173"/>
                  </a:lnTo>
                  <a:lnTo>
                    <a:pt x="27253" y="368887"/>
                  </a:lnTo>
                  <a:lnTo>
                    <a:pt x="24804" y="366882"/>
                  </a:lnTo>
                  <a:lnTo>
                    <a:pt x="21963" y="362271"/>
                  </a:lnTo>
                  <a:lnTo>
                    <a:pt x="20897" y="360221"/>
                  </a:lnTo>
                  <a:lnTo>
                    <a:pt x="17865" y="356849"/>
                  </a:lnTo>
                  <a:lnTo>
                    <a:pt x="17264" y="352547"/>
                  </a:lnTo>
                  <a:lnTo>
                    <a:pt x="18878" y="347490"/>
                  </a:lnTo>
                  <a:lnTo>
                    <a:pt x="19990" y="343043"/>
                  </a:lnTo>
                  <a:lnTo>
                    <a:pt x="21658" y="338316"/>
                  </a:lnTo>
                  <a:lnTo>
                    <a:pt x="21936" y="334980"/>
                  </a:lnTo>
                  <a:lnTo>
                    <a:pt x="24159" y="331924"/>
                  </a:lnTo>
                  <a:lnTo>
                    <a:pt x="25827" y="327478"/>
                  </a:lnTo>
                  <a:lnTo>
                    <a:pt x="25549" y="323862"/>
                  </a:lnTo>
                  <a:lnTo>
                    <a:pt x="22492" y="316915"/>
                  </a:lnTo>
                  <a:lnTo>
                    <a:pt x="17489" y="309688"/>
                  </a:lnTo>
                  <a:lnTo>
                    <a:pt x="12208" y="304406"/>
                  </a:lnTo>
                  <a:lnTo>
                    <a:pt x="10818" y="296623"/>
                  </a:lnTo>
                  <a:lnTo>
                    <a:pt x="10540" y="289953"/>
                  </a:lnTo>
                  <a:lnTo>
                    <a:pt x="11374" y="284673"/>
                  </a:lnTo>
                  <a:lnTo>
                    <a:pt x="14219" y="277595"/>
                  </a:lnTo>
                  <a:lnTo>
                    <a:pt x="14435" y="272419"/>
                  </a:lnTo>
                  <a:lnTo>
                    <a:pt x="13963" y="267343"/>
                  </a:lnTo>
                  <a:lnTo>
                    <a:pt x="13743" y="260563"/>
                  </a:lnTo>
                  <a:lnTo>
                    <a:pt x="14044" y="255618"/>
                  </a:lnTo>
                  <a:lnTo>
                    <a:pt x="14527" y="251514"/>
                  </a:lnTo>
                  <a:lnTo>
                    <a:pt x="14282" y="243962"/>
                  </a:lnTo>
                  <a:lnTo>
                    <a:pt x="14364" y="237018"/>
                  </a:lnTo>
                  <a:lnTo>
                    <a:pt x="14674" y="227595"/>
                  </a:lnTo>
                  <a:lnTo>
                    <a:pt x="15639" y="221781"/>
                  </a:lnTo>
                  <a:lnTo>
                    <a:pt x="7868" y="214761"/>
                  </a:lnTo>
                  <a:lnTo>
                    <a:pt x="3934" y="211386"/>
                  </a:lnTo>
                  <a:lnTo>
                    <a:pt x="0" y="203521"/>
                  </a:lnTo>
                  <a:lnTo>
                    <a:pt x="2810" y="196778"/>
                  </a:lnTo>
                  <a:lnTo>
                    <a:pt x="7868" y="191155"/>
                  </a:lnTo>
                  <a:lnTo>
                    <a:pt x="13345" y="186605"/>
                  </a:lnTo>
                  <a:lnTo>
                    <a:pt x="17159" y="185633"/>
                  </a:lnTo>
                  <a:lnTo>
                    <a:pt x="20646" y="184056"/>
                  </a:lnTo>
                  <a:lnTo>
                    <a:pt x="24663" y="182227"/>
                  </a:lnTo>
                  <a:lnTo>
                    <a:pt x="28375" y="180490"/>
                  </a:lnTo>
                  <a:lnTo>
                    <a:pt x="30984" y="177938"/>
                  </a:lnTo>
                  <a:lnTo>
                    <a:pt x="33655" y="172528"/>
                  </a:lnTo>
                  <a:lnTo>
                    <a:pt x="36521" y="168427"/>
                  </a:lnTo>
                  <a:lnTo>
                    <a:pt x="43406" y="160183"/>
                  </a:lnTo>
                  <a:lnTo>
                    <a:pt x="47787" y="157728"/>
                  </a:lnTo>
                  <a:lnTo>
                    <a:pt x="53552" y="155228"/>
                  </a:lnTo>
                  <a:lnTo>
                    <a:pt x="55752" y="154308"/>
                  </a:lnTo>
                  <a:lnTo>
                    <a:pt x="55463" y="150152"/>
                  </a:lnTo>
                  <a:lnTo>
                    <a:pt x="54640" y="146091"/>
                  </a:lnTo>
                  <a:lnTo>
                    <a:pt x="53518" y="139955"/>
                  </a:lnTo>
                  <a:lnTo>
                    <a:pt x="52657" y="137130"/>
                  </a:lnTo>
                  <a:lnTo>
                    <a:pt x="50497" y="132184"/>
                  </a:lnTo>
                  <a:lnTo>
                    <a:pt x="48806" y="127458"/>
                  </a:lnTo>
                  <a:lnTo>
                    <a:pt x="47983" y="121082"/>
                  </a:lnTo>
                  <a:lnTo>
                    <a:pt x="46877" y="115411"/>
                  </a:lnTo>
                  <a:lnTo>
                    <a:pt x="46159" y="109879"/>
                  </a:lnTo>
                  <a:lnTo>
                    <a:pt x="42686" y="104745"/>
                  </a:lnTo>
                  <a:lnTo>
                    <a:pt x="40913" y="99866"/>
                  </a:lnTo>
                  <a:lnTo>
                    <a:pt x="39168" y="91130"/>
                  </a:lnTo>
                  <a:lnTo>
                    <a:pt x="38634" y="86519"/>
                  </a:lnTo>
                  <a:lnTo>
                    <a:pt x="38780" y="79872"/>
                  </a:lnTo>
                  <a:lnTo>
                    <a:pt x="37094" y="72567"/>
                  </a:lnTo>
                  <a:lnTo>
                    <a:pt x="37094" y="63575"/>
                  </a:lnTo>
                  <a:lnTo>
                    <a:pt x="37656" y="57393"/>
                  </a:lnTo>
                  <a:lnTo>
                    <a:pt x="33160" y="47275"/>
                  </a:lnTo>
                  <a:lnTo>
                    <a:pt x="29532" y="42977"/>
                  </a:lnTo>
                  <a:lnTo>
                    <a:pt x="28775" y="35787"/>
                  </a:lnTo>
                  <a:lnTo>
                    <a:pt x="25536" y="28587"/>
                  </a:lnTo>
                  <a:lnTo>
                    <a:pt x="20857" y="26427"/>
                  </a:lnTo>
                  <a:lnTo>
                    <a:pt x="16481" y="24754"/>
                  </a:lnTo>
                  <a:lnTo>
                    <a:pt x="12319" y="21643"/>
                  </a:lnTo>
                  <a:lnTo>
                    <a:pt x="9045" y="19954"/>
                  </a:lnTo>
                  <a:lnTo>
                    <a:pt x="6776" y="19343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0" name="object 34">
              <a:extLst>
                <a:ext uri="{FF2B5EF4-FFF2-40B4-BE49-F238E27FC236}">
                  <a16:creationId xmlns:a16="http://schemas.microsoft.com/office/drawing/2014/main" id="{B1CD4635-48B8-463C-A6D5-C4663BDA3B0B}"/>
                </a:ext>
              </a:extLst>
            </p:cNvPr>
            <p:cNvSpPr/>
            <p:nvPr/>
          </p:nvSpPr>
          <p:spPr>
            <a:xfrm>
              <a:off x="9065979" y="2734934"/>
              <a:ext cx="684957" cy="1025036"/>
            </a:xfrm>
            <a:custGeom>
              <a:avLst/>
              <a:gdLst/>
              <a:ahLst/>
              <a:cxnLst/>
              <a:rect l="l" t="t" r="r" b="b"/>
              <a:pathLst>
                <a:path w="1060520" h="1587065">
                  <a:moveTo>
                    <a:pt x="124370" y="192644"/>
                  </a:moveTo>
                  <a:lnTo>
                    <a:pt x="124362" y="192176"/>
                  </a:lnTo>
                  <a:lnTo>
                    <a:pt x="124161" y="191720"/>
                  </a:lnTo>
                  <a:lnTo>
                    <a:pt x="123771" y="191453"/>
                  </a:lnTo>
                  <a:lnTo>
                    <a:pt x="123069" y="191040"/>
                  </a:lnTo>
                  <a:lnTo>
                    <a:pt x="122753" y="190620"/>
                  </a:lnTo>
                  <a:lnTo>
                    <a:pt x="122626" y="190043"/>
                  </a:lnTo>
                  <a:lnTo>
                    <a:pt x="122538" y="189393"/>
                  </a:lnTo>
                  <a:lnTo>
                    <a:pt x="122300" y="189041"/>
                  </a:lnTo>
                  <a:lnTo>
                    <a:pt x="121547" y="187941"/>
                  </a:lnTo>
                  <a:lnTo>
                    <a:pt x="120365" y="186569"/>
                  </a:lnTo>
                  <a:lnTo>
                    <a:pt x="120003" y="185688"/>
                  </a:lnTo>
                  <a:lnTo>
                    <a:pt x="120031" y="185110"/>
                  </a:lnTo>
                  <a:lnTo>
                    <a:pt x="120174" y="184491"/>
                  </a:lnTo>
                  <a:lnTo>
                    <a:pt x="120007" y="183755"/>
                  </a:lnTo>
                  <a:lnTo>
                    <a:pt x="119801" y="183063"/>
                  </a:lnTo>
                  <a:lnTo>
                    <a:pt x="119795" y="182680"/>
                  </a:lnTo>
                  <a:lnTo>
                    <a:pt x="120559" y="182243"/>
                  </a:lnTo>
                  <a:lnTo>
                    <a:pt x="121052" y="181732"/>
                  </a:lnTo>
                  <a:lnTo>
                    <a:pt x="121614" y="180791"/>
                  </a:lnTo>
                  <a:lnTo>
                    <a:pt x="121681" y="180213"/>
                  </a:lnTo>
                  <a:lnTo>
                    <a:pt x="121708" y="179551"/>
                  </a:lnTo>
                  <a:lnTo>
                    <a:pt x="121698" y="178974"/>
                  </a:lnTo>
                  <a:lnTo>
                    <a:pt x="121682" y="178087"/>
                  </a:lnTo>
                  <a:lnTo>
                    <a:pt x="121598" y="177662"/>
                  </a:lnTo>
                  <a:lnTo>
                    <a:pt x="120969" y="177055"/>
                  </a:lnTo>
                  <a:lnTo>
                    <a:pt x="120348" y="176872"/>
                  </a:lnTo>
                  <a:lnTo>
                    <a:pt x="120492" y="176252"/>
                  </a:lnTo>
                  <a:lnTo>
                    <a:pt x="120795" y="175900"/>
                  </a:lnTo>
                  <a:lnTo>
                    <a:pt x="121132" y="175353"/>
                  </a:lnTo>
                  <a:lnTo>
                    <a:pt x="121160" y="174697"/>
                  </a:lnTo>
                  <a:lnTo>
                    <a:pt x="121102" y="173615"/>
                  </a:lnTo>
                  <a:lnTo>
                    <a:pt x="121045" y="172613"/>
                  </a:lnTo>
                  <a:lnTo>
                    <a:pt x="121111" y="171951"/>
                  </a:lnTo>
                  <a:lnTo>
                    <a:pt x="121408" y="171295"/>
                  </a:lnTo>
                  <a:lnTo>
                    <a:pt x="121971" y="170396"/>
                  </a:lnTo>
                  <a:lnTo>
                    <a:pt x="122080" y="170043"/>
                  </a:lnTo>
                  <a:lnTo>
                    <a:pt x="122406" y="168804"/>
                  </a:lnTo>
                  <a:lnTo>
                    <a:pt x="122852" y="167868"/>
                  </a:lnTo>
                  <a:lnTo>
                    <a:pt x="123679" y="166574"/>
                  </a:lnTo>
                  <a:lnTo>
                    <a:pt x="123823" y="165955"/>
                  </a:lnTo>
                  <a:lnTo>
                    <a:pt x="123891" y="165450"/>
                  </a:lnTo>
                  <a:lnTo>
                    <a:pt x="124034" y="164794"/>
                  </a:lnTo>
                  <a:lnTo>
                    <a:pt x="124023" y="164211"/>
                  </a:lnTo>
                  <a:lnTo>
                    <a:pt x="124008" y="163360"/>
                  </a:lnTo>
                  <a:lnTo>
                    <a:pt x="123803" y="162674"/>
                  </a:lnTo>
                  <a:lnTo>
                    <a:pt x="123449" y="162255"/>
                  </a:lnTo>
                  <a:lnTo>
                    <a:pt x="122628" y="161689"/>
                  </a:lnTo>
                  <a:lnTo>
                    <a:pt x="121888" y="161313"/>
                  </a:lnTo>
                  <a:lnTo>
                    <a:pt x="121651" y="160973"/>
                  </a:lnTo>
                  <a:lnTo>
                    <a:pt x="121644" y="160626"/>
                  </a:lnTo>
                  <a:lnTo>
                    <a:pt x="121629" y="159733"/>
                  </a:lnTo>
                  <a:lnTo>
                    <a:pt x="121422" y="158968"/>
                  </a:lnTo>
                  <a:lnTo>
                    <a:pt x="120954" y="158706"/>
                  </a:lnTo>
                  <a:lnTo>
                    <a:pt x="120516" y="158591"/>
                  </a:lnTo>
                  <a:lnTo>
                    <a:pt x="120205" y="158397"/>
                  </a:lnTo>
                  <a:lnTo>
                    <a:pt x="119777" y="158136"/>
                  </a:lnTo>
                  <a:lnTo>
                    <a:pt x="119542" y="157789"/>
                  </a:lnTo>
                  <a:lnTo>
                    <a:pt x="119540" y="157443"/>
                  </a:lnTo>
                  <a:lnTo>
                    <a:pt x="119574" y="157133"/>
                  </a:lnTo>
                  <a:lnTo>
                    <a:pt x="119685" y="156708"/>
                  </a:lnTo>
                  <a:lnTo>
                    <a:pt x="119759" y="156356"/>
                  </a:lnTo>
                  <a:lnTo>
                    <a:pt x="119754" y="155894"/>
                  </a:lnTo>
                  <a:lnTo>
                    <a:pt x="119406" y="155857"/>
                  </a:lnTo>
                  <a:lnTo>
                    <a:pt x="119059" y="155899"/>
                  </a:lnTo>
                  <a:lnTo>
                    <a:pt x="118902" y="155633"/>
                  </a:lnTo>
                  <a:lnTo>
                    <a:pt x="118860" y="155286"/>
                  </a:lnTo>
                  <a:lnTo>
                    <a:pt x="118857" y="154976"/>
                  </a:lnTo>
                  <a:lnTo>
                    <a:pt x="118776" y="154666"/>
                  </a:lnTo>
                  <a:lnTo>
                    <a:pt x="118811" y="154284"/>
                  </a:lnTo>
                  <a:lnTo>
                    <a:pt x="118922" y="153931"/>
                  </a:lnTo>
                  <a:lnTo>
                    <a:pt x="118920" y="153621"/>
                  </a:lnTo>
                  <a:lnTo>
                    <a:pt x="118838" y="153239"/>
                  </a:lnTo>
                  <a:lnTo>
                    <a:pt x="118835" y="152929"/>
                  </a:lnTo>
                  <a:lnTo>
                    <a:pt x="119063" y="152577"/>
                  </a:lnTo>
                  <a:lnTo>
                    <a:pt x="119411" y="152692"/>
                  </a:lnTo>
                  <a:lnTo>
                    <a:pt x="119719" y="152613"/>
                  </a:lnTo>
                  <a:lnTo>
                    <a:pt x="120027" y="152528"/>
                  </a:lnTo>
                  <a:lnTo>
                    <a:pt x="120413" y="152564"/>
                  </a:lnTo>
                  <a:lnTo>
                    <a:pt x="120801" y="152789"/>
                  </a:lnTo>
                  <a:lnTo>
                    <a:pt x="121074" y="153057"/>
                  </a:lnTo>
                  <a:lnTo>
                    <a:pt x="121462" y="153251"/>
                  </a:lnTo>
                  <a:lnTo>
                    <a:pt x="121810" y="153324"/>
                  </a:lnTo>
                  <a:lnTo>
                    <a:pt x="122196" y="153318"/>
                  </a:lnTo>
                  <a:lnTo>
                    <a:pt x="122581" y="153275"/>
                  </a:lnTo>
                  <a:lnTo>
                    <a:pt x="122965" y="153117"/>
                  </a:lnTo>
                  <a:lnTo>
                    <a:pt x="123234" y="152959"/>
                  </a:lnTo>
                  <a:lnTo>
                    <a:pt x="123617" y="152722"/>
                  </a:lnTo>
                  <a:lnTo>
                    <a:pt x="124115" y="152370"/>
                  </a:lnTo>
                  <a:lnTo>
                    <a:pt x="124459" y="152096"/>
                  </a:lnTo>
                  <a:lnTo>
                    <a:pt x="124728" y="151939"/>
                  </a:lnTo>
                  <a:lnTo>
                    <a:pt x="125072" y="151780"/>
                  </a:lnTo>
                  <a:lnTo>
                    <a:pt x="125455" y="151507"/>
                  </a:lnTo>
                  <a:lnTo>
                    <a:pt x="125878" y="151349"/>
                  </a:lnTo>
                  <a:lnTo>
                    <a:pt x="126262" y="151149"/>
                  </a:lnTo>
                  <a:lnTo>
                    <a:pt x="126608" y="150991"/>
                  </a:lnTo>
                  <a:lnTo>
                    <a:pt x="126952" y="150639"/>
                  </a:lnTo>
                  <a:lnTo>
                    <a:pt x="127257" y="150365"/>
                  </a:lnTo>
                  <a:lnTo>
                    <a:pt x="127599" y="149897"/>
                  </a:lnTo>
                  <a:lnTo>
                    <a:pt x="127787" y="149472"/>
                  </a:lnTo>
                  <a:lnTo>
                    <a:pt x="127861" y="149126"/>
                  </a:lnTo>
                  <a:lnTo>
                    <a:pt x="127971" y="148585"/>
                  </a:lnTo>
                  <a:lnTo>
                    <a:pt x="128045" y="148275"/>
                  </a:lnTo>
                  <a:lnTo>
                    <a:pt x="128118" y="147886"/>
                  </a:lnTo>
                  <a:lnTo>
                    <a:pt x="128344" y="147418"/>
                  </a:lnTo>
                  <a:lnTo>
                    <a:pt x="128495" y="147072"/>
                  </a:lnTo>
                  <a:lnTo>
                    <a:pt x="128761" y="146683"/>
                  </a:lnTo>
                  <a:lnTo>
                    <a:pt x="128911" y="146252"/>
                  </a:lnTo>
                  <a:lnTo>
                    <a:pt x="128982" y="145754"/>
                  </a:lnTo>
                  <a:lnTo>
                    <a:pt x="128977" y="145250"/>
                  </a:lnTo>
                  <a:lnTo>
                    <a:pt x="128970" y="144593"/>
                  </a:lnTo>
                  <a:lnTo>
                    <a:pt x="128887" y="144089"/>
                  </a:lnTo>
                  <a:lnTo>
                    <a:pt x="128883" y="143664"/>
                  </a:lnTo>
                  <a:lnTo>
                    <a:pt x="128763" y="143245"/>
                  </a:lnTo>
                  <a:lnTo>
                    <a:pt x="128683" y="142935"/>
                  </a:lnTo>
                  <a:lnTo>
                    <a:pt x="128678" y="142510"/>
                  </a:lnTo>
                  <a:lnTo>
                    <a:pt x="128790" y="142121"/>
                  </a:lnTo>
                  <a:lnTo>
                    <a:pt x="128902" y="141775"/>
                  </a:lnTo>
                  <a:lnTo>
                    <a:pt x="129130" y="141501"/>
                  </a:lnTo>
                  <a:lnTo>
                    <a:pt x="129397" y="141228"/>
                  </a:lnTo>
                  <a:lnTo>
                    <a:pt x="129704" y="141070"/>
                  </a:lnTo>
                  <a:lnTo>
                    <a:pt x="130164" y="140827"/>
                  </a:lnTo>
                  <a:lnTo>
                    <a:pt x="130893" y="140134"/>
                  </a:lnTo>
                  <a:lnTo>
                    <a:pt x="131302" y="139241"/>
                  </a:lnTo>
                  <a:lnTo>
                    <a:pt x="131364" y="138427"/>
                  </a:lnTo>
                  <a:lnTo>
                    <a:pt x="131185" y="136999"/>
                  </a:lnTo>
                  <a:lnTo>
                    <a:pt x="131168" y="135997"/>
                  </a:lnTo>
                  <a:lnTo>
                    <a:pt x="131263" y="134873"/>
                  </a:lnTo>
                  <a:lnTo>
                    <a:pt x="131367" y="134217"/>
                  </a:lnTo>
                  <a:lnTo>
                    <a:pt x="131273" y="133251"/>
                  </a:lnTo>
                  <a:lnTo>
                    <a:pt x="131069" y="132637"/>
                  </a:lnTo>
                  <a:lnTo>
                    <a:pt x="130436" y="131762"/>
                  </a:lnTo>
                  <a:lnTo>
                    <a:pt x="129415" y="130736"/>
                  </a:lnTo>
                  <a:lnTo>
                    <a:pt x="128122" y="129678"/>
                  </a:lnTo>
                  <a:lnTo>
                    <a:pt x="127259" y="128883"/>
                  </a:lnTo>
                  <a:lnTo>
                    <a:pt x="126550" y="128045"/>
                  </a:lnTo>
                  <a:lnTo>
                    <a:pt x="126150" y="127200"/>
                  </a:lnTo>
                  <a:lnTo>
                    <a:pt x="125742" y="126009"/>
                  </a:lnTo>
                  <a:lnTo>
                    <a:pt x="125066" y="124867"/>
                  </a:lnTo>
                  <a:lnTo>
                    <a:pt x="124633" y="124368"/>
                  </a:lnTo>
                  <a:lnTo>
                    <a:pt x="124320" y="124144"/>
                  </a:lnTo>
                  <a:lnTo>
                    <a:pt x="123855" y="124034"/>
                  </a:lnTo>
                  <a:lnTo>
                    <a:pt x="123350" y="123852"/>
                  </a:lnTo>
                  <a:lnTo>
                    <a:pt x="122611" y="123518"/>
                  </a:lnTo>
                  <a:lnTo>
                    <a:pt x="122182" y="123293"/>
                  </a:lnTo>
                  <a:lnTo>
                    <a:pt x="121946" y="123026"/>
                  </a:lnTo>
                  <a:lnTo>
                    <a:pt x="121668" y="122607"/>
                  </a:lnTo>
                  <a:lnTo>
                    <a:pt x="121394" y="122382"/>
                  </a:lnTo>
                  <a:lnTo>
                    <a:pt x="120622" y="122315"/>
                  </a:lnTo>
                  <a:lnTo>
                    <a:pt x="120193" y="122133"/>
                  </a:lnTo>
                  <a:lnTo>
                    <a:pt x="120105" y="121477"/>
                  </a:lnTo>
                  <a:lnTo>
                    <a:pt x="120093" y="120857"/>
                  </a:lnTo>
                  <a:lnTo>
                    <a:pt x="120081" y="120128"/>
                  </a:lnTo>
                  <a:lnTo>
                    <a:pt x="119918" y="119666"/>
                  </a:lnTo>
                  <a:lnTo>
                    <a:pt x="120067" y="119314"/>
                  </a:lnTo>
                  <a:lnTo>
                    <a:pt x="120401" y="118572"/>
                  </a:lnTo>
                  <a:lnTo>
                    <a:pt x="120504" y="117837"/>
                  </a:lnTo>
                  <a:lnTo>
                    <a:pt x="120381" y="117491"/>
                  </a:lnTo>
                  <a:lnTo>
                    <a:pt x="119945" y="116768"/>
                  </a:lnTo>
                  <a:lnTo>
                    <a:pt x="119670" y="116537"/>
                  </a:lnTo>
                  <a:lnTo>
                    <a:pt x="119360" y="116471"/>
                  </a:lnTo>
                  <a:lnTo>
                    <a:pt x="118929" y="116130"/>
                  </a:lnTo>
                  <a:lnTo>
                    <a:pt x="118721" y="115244"/>
                  </a:lnTo>
                  <a:lnTo>
                    <a:pt x="118975" y="114314"/>
                  </a:lnTo>
                  <a:lnTo>
                    <a:pt x="118961" y="113578"/>
                  </a:lnTo>
                  <a:lnTo>
                    <a:pt x="118758" y="113001"/>
                  </a:lnTo>
                  <a:lnTo>
                    <a:pt x="118095" y="112552"/>
                  </a:lnTo>
                  <a:lnTo>
                    <a:pt x="117201" y="112218"/>
                  </a:lnTo>
                  <a:lnTo>
                    <a:pt x="116468" y="112194"/>
                  </a:lnTo>
                  <a:lnTo>
                    <a:pt x="116122" y="112315"/>
                  </a:lnTo>
                  <a:lnTo>
                    <a:pt x="116059" y="113093"/>
                  </a:lnTo>
                  <a:lnTo>
                    <a:pt x="115989" y="113518"/>
                  </a:lnTo>
                  <a:lnTo>
                    <a:pt x="115682" y="113597"/>
                  </a:lnTo>
                  <a:lnTo>
                    <a:pt x="114907" y="113421"/>
                  </a:lnTo>
                  <a:lnTo>
                    <a:pt x="114437" y="113081"/>
                  </a:lnTo>
                  <a:lnTo>
                    <a:pt x="114089" y="113008"/>
                  </a:lnTo>
                  <a:lnTo>
                    <a:pt x="113775" y="112747"/>
                  </a:lnTo>
                  <a:lnTo>
                    <a:pt x="113540" y="112516"/>
                  </a:lnTo>
                  <a:lnTo>
                    <a:pt x="113264" y="112254"/>
                  </a:lnTo>
                  <a:lnTo>
                    <a:pt x="112416" y="112266"/>
                  </a:lnTo>
                  <a:lnTo>
                    <a:pt x="112249" y="111537"/>
                  </a:lnTo>
                  <a:lnTo>
                    <a:pt x="112241" y="111076"/>
                  </a:lnTo>
                  <a:lnTo>
                    <a:pt x="112662" y="110875"/>
                  </a:lnTo>
                  <a:lnTo>
                    <a:pt x="112650" y="110219"/>
                  </a:lnTo>
                  <a:lnTo>
                    <a:pt x="113224" y="109933"/>
                  </a:lnTo>
                  <a:lnTo>
                    <a:pt x="113797" y="109618"/>
                  </a:lnTo>
                  <a:lnTo>
                    <a:pt x="113979" y="108992"/>
                  </a:lnTo>
                  <a:lnTo>
                    <a:pt x="114118" y="108105"/>
                  </a:lnTo>
                  <a:lnTo>
                    <a:pt x="114649" y="107552"/>
                  </a:lnTo>
                  <a:lnTo>
                    <a:pt x="115071" y="107431"/>
                  </a:lnTo>
                  <a:lnTo>
                    <a:pt x="115611" y="107418"/>
                  </a:lnTo>
                  <a:lnTo>
                    <a:pt x="116306" y="107406"/>
                  </a:lnTo>
                  <a:lnTo>
                    <a:pt x="116377" y="107096"/>
                  </a:lnTo>
                  <a:lnTo>
                    <a:pt x="116409" y="106708"/>
                  </a:lnTo>
                  <a:lnTo>
                    <a:pt x="116514" y="106088"/>
                  </a:lnTo>
                  <a:lnTo>
                    <a:pt x="117404" y="106227"/>
                  </a:lnTo>
                  <a:lnTo>
                    <a:pt x="117753" y="106337"/>
                  </a:lnTo>
                  <a:lnTo>
                    <a:pt x="118327" y="106015"/>
                  </a:lnTo>
                  <a:lnTo>
                    <a:pt x="119161" y="105189"/>
                  </a:lnTo>
                  <a:lnTo>
                    <a:pt x="119995" y="104326"/>
                  </a:lnTo>
                  <a:lnTo>
                    <a:pt x="121289" y="103299"/>
                  </a:lnTo>
                  <a:lnTo>
                    <a:pt x="121711" y="103172"/>
                  </a:lnTo>
                  <a:lnTo>
                    <a:pt x="122131" y="102898"/>
                  </a:lnTo>
                  <a:lnTo>
                    <a:pt x="122477" y="102813"/>
                  </a:lnTo>
                  <a:lnTo>
                    <a:pt x="122749" y="102886"/>
                  </a:lnTo>
                  <a:lnTo>
                    <a:pt x="123755" y="103062"/>
                  </a:lnTo>
                  <a:lnTo>
                    <a:pt x="124796" y="103038"/>
                  </a:lnTo>
                  <a:lnTo>
                    <a:pt x="125758" y="102868"/>
                  </a:lnTo>
                  <a:lnTo>
                    <a:pt x="126141" y="102668"/>
                  </a:lnTo>
                  <a:lnTo>
                    <a:pt x="126366" y="102315"/>
                  </a:lnTo>
                  <a:lnTo>
                    <a:pt x="126498" y="101039"/>
                  </a:lnTo>
                  <a:lnTo>
                    <a:pt x="126207" y="99848"/>
                  </a:lnTo>
                  <a:lnTo>
                    <a:pt x="126116" y="99113"/>
                  </a:lnTo>
                  <a:lnTo>
                    <a:pt x="126716" y="98099"/>
                  </a:lnTo>
                  <a:lnTo>
                    <a:pt x="127088" y="97279"/>
                  </a:lnTo>
                  <a:lnTo>
                    <a:pt x="127451" y="96003"/>
                  </a:lnTo>
                  <a:lnTo>
                    <a:pt x="127347" y="94453"/>
                  </a:lnTo>
                  <a:lnTo>
                    <a:pt x="127213" y="93415"/>
                  </a:lnTo>
                  <a:lnTo>
                    <a:pt x="127306" y="92139"/>
                  </a:lnTo>
                  <a:lnTo>
                    <a:pt x="127524" y="91404"/>
                  </a:lnTo>
                  <a:lnTo>
                    <a:pt x="127819" y="90626"/>
                  </a:lnTo>
                  <a:lnTo>
                    <a:pt x="128069" y="89459"/>
                  </a:lnTo>
                  <a:lnTo>
                    <a:pt x="128035" y="87527"/>
                  </a:lnTo>
                  <a:lnTo>
                    <a:pt x="128001" y="85595"/>
                  </a:lnTo>
                  <a:lnTo>
                    <a:pt x="127979" y="84362"/>
                  </a:lnTo>
                  <a:lnTo>
                    <a:pt x="127734" y="83633"/>
                  </a:lnTo>
                  <a:lnTo>
                    <a:pt x="127260" y="82983"/>
                  </a:lnTo>
                  <a:lnTo>
                    <a:pt x="126585" y="81951"/>
                  </a:lnTo>
                  <a:lnTo>
                    <a:pt x="125901" y="80304"/>
                  </a:lnTo>
                  <a:lnTo>
                    <a:pt x="125796" y="78761"/>
                  </a:lnTo>
                  <a:lnTo>
                    <a:pt x="125892" y="77637"/>
                  </a:lnTo>
                  <a:lnTo>
                    <a:pt x="125771" y="77333"/>
                  </a:lnTo>
                  <a:lnTo>
                    <a:pt x="125335" y="76720"/>
                  </a:lnTo>
                  <a:lnTo>
                    <a:pt x="124905" y="76379"/>
                  </a:lnTo>
                  <a:lnTo>
                    <a:pt x="124630" y="76155"/>
                  </a:lnTo>
                  <a:lnTo>
                    <a:pt x="124395" y="75887"/>
                  </a:lnTo>
                  <a:lnTo>
                    <a:pt x="124388" y="75462"/>
                  </a:lnTo>
                  <a:lnTo>
                    <a:pt x="124652" y="75152"/>
                  </a:lnTo>
                  <a:lnTo>
                    <a:pt x="125102" y="74447"/>
                  </a:lnTo>
                  <a:lnTo>
                    <a:pt x="125587" y="73469"/>
                  </a:lnTo>
                  <a:lnTo>
                    <a:pt x="126332" y="71950"/>
                  </a:lnTo>
                  <a:lnTo>
                    <a:pt x="126738" y="70862"/>
                  </a:lnTo>
                  <a:lnTo>
                    <a:pt x="126806" y="70395"/>
                  </a:lnTo>
                  <a:lnTo>
                    <a:pt x="126490" y="69976"/>
                  </a:lnTo>
                  <a:lnTo>
                    <a:pt x="126095" y="69484"/>
                  </a:lnTo>
                  <a:lnTo>
                    <a:pt x="125620" y="68755"/>
                  </a:lnTo>
                  <a:lnTo>
                    <a:pt x="125498" y="68414"/>
                  </a:lnTo>
                  <a:lnTo>
                    <a:pt x="125569" y="68105"/>
                  </a:lnTo>
                  <a:lnTo>
                    <a:pt x="125403" y="67448"/>
                  </a:lnTo>
                  <a:lnTo>
                    <a:pt x="125164" y="67029"/>
                  </a:lnTo>
                  <a:lnTo>
                    <a:pt x="125430" y="66713"/>
                  </a:lnTo>
                  <a:lnTo>
                    <a:pt x="126126" y="66816"/>
                  </a:lnTo>
                  <a:lnTo>
                    <a:pt x="126665" y="66768"/>
                  </a:lnTo>
                  <a:lnTo>
                    <a:pt x="127085" y="66489"/>
                  </a:lnTo>
                  <a:lnTo>
                    <a:pt x="127308" y="66063"/>
                  </a:lnTo>
                  <a:lnTo>
                    <a:pt x="127377" y="65517"/>
                  </a:lnTo>
                  <a:lnTo>
                    <a:pt x="127518" y="64781"/>
                  </a:lnTo>
                  <a:lnTo>
                    <a:pt x="127815" y="64119"/>
                  </a:lnTo>
                  <a:lnTo>
                    <a:pt x="128110" y="63342"/>
                  </a:lnTo>
                  <a:lnTo>
                    <a:pt x="128095" y="62491"/>
                  </a:lnTo>
                  <a:lnTo>
                    <a:pt x="127930" y="61878"/>
                  </a:lnTo>
                  <a:lnTo>
                    <a:pt x="127759" y="60990"/>
                  </a:lnTo>
                  <a:lnTo>
                    <a:pt x="127942" y="60407"/>
                  </a:lnTo>
                  <a:lnTo>
                    <a:pt x="128596" y="60279"/>
                  </a:lnTo>
                  <a:lnTo>
                    <a:pt x="129136" y="60274"/>
                  </a:lnTo>
                  <a:lnTo>
                    <a:pt x="129442" y="60109"/>
                  </a:lnTo>
                  <a:lnTo>
                    <a:pt x="129707" y="59757"/>
                  </a:lnTo>
                  <a:lnTo>
                    <a:pt x="130051" y="59599"/>
                  </a:lnTo>
                  <a:lnTo>
                    <a:pt x="130514" y="59587"/>
                  </a:lnTo>
                  <a:lnTo>
                    <a:pt x="131358" y="59301"/>
                  </a:lnTo>
                  <a:lnTo>
                    <a:pt x="131777" y="58985"/>
                  </a:lnTo>
                  <a:lnTo>
                    <a:pt x="132266" y="58323"/>
                  </a:lnTo>
                  <a:lnTo>
                    <a:pt x="132491" y="57856"/>
                  </a:lnTo>
                  <a:lnTo>
                    <a:pt x="132791" y="57424"/>
                  </a:lnTo>
                  <a:lnTo>
                    <a:pt x="133169" y="56950"/>
                  </a:lnTo>
                  <a:lnTo>
                    <a:pt x="133778" y="56476"/>
                  </a:lnTo>
                  <a:lnTo>
                    <a:pt x="134120" y="56203"/>
                  </a:lnTo>
                  <a:lnTo>
                    <a:pt x="134231" y="55893"/>
                  </a:lnTo>
                  <a:lnTo>
                    <a:pt x="134302" y="55577"/>
                  </a:lnTo>
                  <a:lnTo>
                    <a:pt x="134485" y="55000"/>
                  </a:lnTo>
                  <a:lnTo>
                    <a:pt x="134790" y="54800"/>
                  </a:lnTo>
                  <a:lnTo>
                    <a:pt x="135134" y="54599"/>
                  </a:lnTo>
                  <a:lnTo>
                    <a:pt x="135585" y="53894"/>
                  </a:lnTo>
                  <a:lnTo>
                    <a:pt x="135880" y="53117"/>
                  </a:lnTo>
                  <a:lnTo>
                    <a:pt x="136246" y="51993"/>
                  </a:lnTo>
                  <a:lnTo>
                    <a:pt x="136652" y="50942"/>
                  </a:lnTo>
                  <a:lnTo>
                    <a:pt x="137099" y="50043"/>
                  </a:lnTo>
                  <a:lnTo>
                    <a:pt x="137480" y="49727"/>
                  </a:lnTo>
                  <a:lnTo>
                    <a:pt x="138285" y="49477"/>
                  </a:lnTo>
                  <a:lnTo>
                    <a:pt x="138977" y="49277"/>
                  </a:lnTo>
                  <a:lnTo>
                    <a:pt x="139860" y="48985"/>
                  </a:lnTo>
                  <a:lnTo>
                    <a:pt x="140662" y="48548"/>
                  </a:lnTo>
                  <a:lnTo>
                    <a:pt x="141310" y="48074"/>
                  </a:lnTo>
                  <a:lnTo>
                    <a:pt x="141886" y="47947"/>
                  </a:lnTo>
                  <a:lnTo>
                    <a:pt x="142657" y="47855"/>
                  </a:lnTo>
                  <a:lnTo>
                    <a:pt x="143003" y="47770"/>
                  </a:lnTo>
                  <a:lnTo>
                    <a:pt x="143806" y="47333"/>
                  </a:lnTo>
                  <a:lnTo>
                    <a:pt x="144337" y="46859"/>
                  </a:lnTo>
                  <a:lnTo>
                    <a:pt x="144860" y="45844"/>
                  </a:lnTo>
                  <a:lnTo>
                    <a:pt x="144927" y="45267"/>
                  </a:lnTo>
                  <a:lnTo>
                    <a:pt x="144687" y="44769"/>
                  </a:lnTo>
                  <a:lnTo>
                    <a:pt x="144135" y="44119"/>
                  </a:lnTo>
                  <a:lnTo>
                    <a:pt x="143781" y="43779"/>
                  </a:lnTo>
                  <a:lnTo>
                    <a:pt x="143112" y="43020"/>
                  </a:lnTo>
                  <a:lnTo>
                    <a:pt x="142990" y="42709"/>
                  </a:lnTo>
                  <a:lnTo>
                    <a:pt x="142978" y="41975"/>
                  </a:lnTo>
                  <a:lnTo>
                    <a:pt x="143049" y="41628"/>
                  </a:lnTo>
                  <a:lnTo>
                    <a:pt x="143467" y="41233"/>
                  </a:lnTo>
                  <a:lnTo>
                    <a:pt x="144035" y="40644"/>
                  </a:lnTo>
                  <a:lnTo>
                    <a:pt x="144568" y="40249"/>
                  </a:lnTo>
                  <a:lnTo>
                    <a:pt x="145335" y="40000"/>
                  </a:lnTo>
                  <a:lnTo>
                    <a:pt x="145755" y="39726"/>
                  </a:lnTo>
                  <a:lnTo>
                    <a:pt x="146917" y="37770"/>
                  </a:lnTo>
                  <a:lnTo>
                    <a:pt x="147562" y="37145"/>
                  </a:lnTo>
                  <a:lnTo>
                    <a:pt x="147907" y="36980"/>
                  </a:lnTo>
                  <a:lnTo>
                    <a:pt x="148330" y="36895"/>
                  </a:lnTo>
                  <a:lnTo>
                    <a:pt x="149150" y="37461"/>
                  </a:lnTo>
                  <a:lnTo>
                    <a:pt x="149940" y="38451"/>
                  </a:lnTo>
                  <a:lnTo>
                    <a:pt x="150411" y="38906"/>
                  </a:lnTo>
                  <a:lnTo>
                    <a:pt x="150797" y="38937"/>
                  </a:lnTo>
                  <a:lnTo>
                    <a:pt x="151449" y="38694"/>
                  </a:lnTo>
                  <a:lnTo>
                    <a:pt x="151715" y="38457"/>
                  </a:lnTo>
                  <a:lnTo>
                    <a:pt x="152053" y="37910"/>
                  </a:lnTo>
                  <a:lnTo>
                    <a:pt x="152474" y="37667"/>
                  </a:lnTo>
                  <a:lnTo>
                    <a:pt x="153695" y="36913"/>
                  </a:lnTo>
                  <a:lnTo>
                    <a:pt x="154150" y="36482"/>
                  </a:lnTo>
                  <a:lnTo>
                    <a:pt x="154867" y="35541"/>
                  </a:lnTo>
                  <a:lnTo>
                    <a:pt x="155432" y="34757"/>
                  </a:lnTo>
                  <a:lnTo>
                    <a:pt x="156225" y="33736"/>
                  </a:lnTo>
                  <a:lnTo>
                    <a:pt x="156982" y="32916"/>
                  </a:lnTo>
                  <a:lnTo>
                    <a:pt x="157590" y="32363"/>
                  </a:lnTo>
                  <a:lnTo>
                    <a:pt x="158199" y="31889"/>
                  </a:lnTo>
                  <a:lnTo>
                    <a:pt x="158465" y="31688"/>
                  </a:lnTo>
                  <a:lnTo>
                    <a:pt x="159040" y="31409"/>
                  </a:lnTo>
                  <a:lnTo>
                    <a:pt x="159501" y="31282"/>
                  </a:lnTo>
                  <a:lnTo>
                    <a:pt x="159998" y="31081"/>
                  </a:lnTo>
                  <a:lnTo>
                    <a:pt x="160304" y="30844"/>
                  </a:lnTo>
                  <a:lnTo>
                    <a:pt x="160679" y="30261"/>
                  </a:lnTo>
                  <a:lnTo>
                    <a:pt x="160749" y="29830"/>
                  </a:lnTo>
                  <a:lnTo>
                    <a:pt x="160850" y="29022"/>
                  </a:lnTo>
                  <a:lnTo>
                    <a:pt x="160960" y="28670"/>
                  </a:lnTo>
                  <a:lnTo>
                    <a:pt x="161295" y="28007"/>
                  </a:lnTo>
                  <a:lnTo>
                    <a:pt x="161438" y="27387"/>
                  </a:lnTo>
                  <a:lnTo>
                    <a:pt x="161425" y="26653"/>
                  </a:lnTo>
                  <a:lnTo>
                    <a:pt x="161409" y="25723"/>
                  </a:lnTo>
                  <a:lnTo>
                    <a:pt x="161550" y="24951"/>
                  </a:lnTo>
                  <a:lnTo>
                    <a:pt x="161813" y="24556"/>
                  </a:lnTo>
                  <a:lnTo>
                    <a:pt x="162191" y="24089"/>
                  </a:lnTo>
                  <a:lnTo>
                    <a:pt x="162718" y="23341"/>
                  </a:lnTo>
                  <a:lnTo>
                    <a:pt x="163149" y="21519"/>
                  </a:lnTo>
                  <a:lnTo>
                    <a:pt x="163447" y="20899"/>
                  </a:lnTo>
                  <a:lnTo>
                    <a:pt x="164287" y="20419"/>
                  </a:lnTo>
                  <a:lnTo>
                    <a:pt x="164702" y="19872"/>
                  </a:lnTo>
                  <a:lnTo>
                    <a:pt x="164996" y="19052"/>
                  </a:lnTo>
                  <a:lnTo>
                    <a:pt x="165181" y="18548"/>
                  </a:lnTo>
                  <a:lnTo>
                    <a:pt x="165251" y="18123"/>
                  </a:lnTo>
                  <a:lnTo>
                    <a:pt x="165429" y="17266"/>
                  </a:lnTo>
                  <a:lnTo>
                    <a:pt x="165680" y="16185"/>
                  </a:lnTo>
                  <a:lnTo>
                    <a:pt x="166259" y="14010"/>
                  </a:lnTo>
                  <a:lnTo>
                    <a:pt x="167022" y="11367"/>
                  </a:lnTo>
                  <a:lnTo>
                    <a:pt x="167717" y="9149"/>
                  </a:lnTo>
                  <a:lnTo>
                    <a:pt x="168117" y="7794"/>
                  </a:lnTo>
                  <a:lnTo>
                    <a:pt x="168410" y="6859"/>
                  </a:lnTo>
                  <a:lnTo>
                    <a:pt x="168776" y="5771"/>
                  </a:lnTo>
                  <a:lnTo>
                    <a:pt x="169109" y="4915"/>
                  </a:lnTo>
                  <a:lnTo>
                    <a:pt x="169368" y="4295"/>
                  </a:lnTo>
                  <a:lnTo>
                    <a:pt x="169897" y="3663"/>
                  </a:lnTo>
                  <a:lnTo>
                    <a:pt x="170877" y="2333"/>
                  </a:lnTo>
                  <a:lnTo>
                    <a:pt x="171336" y="2132"/>
                  </a:lnTo>
                  <a:lnTo>
                    <a:pt x="171874" y="1968"/>
                  </a:lnTo>
                  <a:lnTo>
                    <a:pt x="172643" y="1798"/>
                  </a:lnTo>
                  <a:lnTo>
                    <a:pt x="173449" y="1555"/>
                  </a:lnTo>
                  <a:lnTo>
                    <a:pt x="173905" y="1196"/>
                  </a:lnTo>
                  <a:lnTo>
                    <a:pt x="174275" y="261"/>
                  </a:lnTo>
                  <a:lnTo>
                    <a:pt x="174306" y="0"/>
                  </a:lnTo>
                  <a:lnTo>
                    <a:pt x="176575" y="610"/>
                  </a:lnTo>
                  <a:lnTo>
                    <a:pt x="179849" y="2299"/>
                  </a:lnTo>
                  <a:lnTo>
                    <a:pt x="184012" y="5410"/>
                  </a:lnTo>
                  <a:lnTo>
                    <a:pt x="188388" y="7084"/>
                  </a:lnTo>
                  <a:lnTo>
                    <a:pt x="193067" y="9243"/>
                  </a:lnTo>
                  <a:lnTo>
                    <a:pt x="196305" y="16443"/>
                  </a:lnTo>
                  <a:lnTo>
                    <a:pt x="197062" y="23633"/>
                  </a:lnTo>
                  <a:lnTo>
                    <a:pt x="200690" y="27931"/>
                  </a:lnTo>
                  <a:lnTo>
                    <a:pt x="205186" y="38050"/>
                  </a:lnTo>
                  <a:lnTo>
                    <a:pt x="204624" y="44231"/>
                  </a:lnTo>
                  <a:lnTo>
                    <a:pt x="204624" y="53223"/>
                  </a:lnTo>
                  <a:lnTo>
                    <a:pt x="206310" y="60529"/>
                  </a:lnTo>
                  <a:lnTo>
                    <a:pt x="206165" y="67175"/>
                  </a:lnTo>
                  <a:lnTo>
                    <a:pt x="206698" y="71786"/>
                  </a:lnTo>
                  <a:lnTo>
                    <a:pt x="208443" y="80523"/>
                  </a:lnTo>
                  <a:lnTo>
                    <a:pt x="210216" y="85401"/>
                  </a:lnTo>
                  <a:lnTo>
                    <a:pt x="213689" y="90535"/>
                  </a:lnTo>
                  <a:lnTo>
                    <a:pt x="214407" y="96067"/>
                  </a:lnTo>
                  <a:lnTo>
                    <a:pt x="215514" y="101738"/>
                  </a:lnTo>
                  <a:lnTo>
                    <a:pt x="216336" y="108114"/>
                  </a:lnTo>
                  <a:lnTo>
                    <a:pt x="218027" y="112841"/>
                  </a:lnTo>
                  <a:lnTo>
                    <a:pt x="220187" y="117786"/>
                  </a:lnTo>
                  <a:lnTo>
                    <a:pt x="221048" y="120611"/>
                  </a:lnTo>
                  <a:lnTo>
                    <a:pt x="222170" y="126747"/>
                  </a:lnTo>
                  <a:lnTo>
                    <a:pt x="222994" y="130808"/>
                  </a:lnTo>
                  <a:lnTo>
                    <a:pt x="223283" y="134964"/>
                  </a:lnTo>
                  <a:lnTo>
                    <a:pt x="221082" y="135885"/>
                  </a:lnTo>
                  <a:lnTo>
                    <a:pt x="215318" y="138384"/>
                  </a:lnTo>
                  <a:lnTo>
                    <a:pt x="210937" y="140839"/>
                  </a:lnTo>
                  <a:lnTo>
                    <a:pt x="204051" y="149083"/>
                  </a:lnTo>
                  <a:lnTo>
                    <a:pt x="201185" y="153184"/>
                  </a:lnTo>
                  <a:lnTo>
                    <a:pt x="198514" y="158595"/>
                  </a:lnTo>
                  <a:lnTo>
                    <a:pt x="195905" y="161146"/>
                  </a:lnTo>
                  <a:lnTo>
                    <a:pt x="192193" y="162884"/>
                  </a:lnTo>
                  <a:lnTo>
                    <a:pt x="188176" y="164712"/>
                  </a:lnTo>
                  <a:lnTo>
                    <a:pt x="184690" y="166289"/>
                  </a:lnTo>
                  <a:lnTo>
                    <a:pt x="180876" y="167261"/>
                  </a:lnTo>
                  <a:lnTo>
                    <a:pt x="175398" y="171811"/>
                  </a:lnTo>
                  <a:lnTo>
                    <a:pt x="170340" y="177434"/>
                  </a:lnTo>
                  <a:lnTo>
                    <a:pt x="167530" y="184177"/>
                  </a:lnTo>
                  <a:lnTo>
                    <a:pt x="171464" y="192042"/>
                  </a:lnTo>
                  <a:lnTo>
                    <a:pt x="175398" y="195417"/>
                  </a:lnTo>
                  <a:lnTo>
                    <a:pt x="183169" y="202437"/>
                  </a:lnTo>
                  <a:lnTo>
                    <a:pt x="182204" y="208251"/>
                  </a:lnTo>
                  <a:lnTo>
                    <a:pt x="181894" y="217674"/>
                  </a:lnTo>
                  <a:lnTo>
                    <a:pt x="181812" y="224618"/>
                  </a:lnTo>
                  <a:lnTo>
                    <a:pt x="182057" y="232170"/>
                  </a:lnTo>
                  <a:lnTo>
                    <a:pt x="181575" y="236274"/>
                  </a:lnTo>
                  <a:lnTo>
                    <a:pt x="181274" y="241219"/>
                  </a:lnTo>
                  <a:lnTo>
                    <a:pt x="181493" y="247999"/>
                  </a:lnTo>
                  <a:lnTo>
                    <a:pt x="181965" y="253076"/>
                  </a:lnTo>
                  <a:lnTo>
                    <a:pt x="181749" y="258251"/>
                  </a:lnTo>
                  <a:lnTo>
                    <a:pt x="178904" y="265330"/>
                  </a:lnTo>
                  <a:lnTo>
                    <a:pt x="178070" y="270609"/>
                  </a:lnTo>
                  <a:lnTo>
                    <a:pt x="178348" y="277280"/>
                  </a:lnTo>
                  <a:lnTo>
                    <a:pt x="179738" y="285062"/>
                  </a:lnTo>
                  <a:lnTo>
                    <a:pt x="185019" y="290345"/>
                  </a:lnTo>
                  <a:lnTo>
                    <a:pt x="190022" y="297571"/>
                  </a:lnTo>
                  <a:lnTo>
                    <a:pt x="193079" y="304519"/>
                  </a:lnTo>
                  <a:lnTo>
                    <a:pt x="193358" y="308134"/>
                  </a:lnTo>
                  <a:lnTo>
                    <a:pt x="191690" y="312581"/>
                  </a:lnTo>
                  <a:lnTo>
                    <a:pt x="189466" y="315637"/>
                  </a:lnTo>
                  <a:lnTo>
                    <a:pt x="189188" y="318972"/>
                  </a:lnTo>
                  <a:lnTo>
                    <a:pt x="187521" y="323699"/>
                  </a:lnTo>
                  <a:lnTo>
                    <a:pt x="186409" y="328146"/>
                  </a:lnTo>
                  <a:lnTo>
                    <a:pt x="184794" y="333203"/>
                  </a:lnTo>
                  <a:lnTo>
                    <a:pt x="185395" y="337505"/>
                  </a:lnTo>
                  <a:lnTo>
                    <a:pt x="188427" y="340877"/>
                  </a:lnTo>
                  <a:lnTo>
                    <a:pt x="189493" y="342927"/>
                  </a:lnTo>
                  <a:lnTo>
                    <a:pt x="192334" y="347539"/>
                  </a:lnTo>
                  <a:lnTo>
                    <a:pt x="194784" y="349543"/>
                  </a:lnTo>
                  <a:lnTo>
                    <a:pt x="198229" y="353829"/>
                  </a:lnTo>
                  <a:lnTo>
                    <a:pt x="200649" y="357299"/>
                  </a:lnTo>
                  <a:lnTo>
                    <a:pt x="202407" y="359325"/>
                  </a:lnTo>
                  <a:lnTo>
                    <a:pt x="204269" y="362199"/>
                  </a:lnTo>
                  <a:lnTo>
                    <a:pt x="205120" y="364713"/>
                  </a:lnTo>
                  <a:lnTo>
                    <a:pt x="206563" y="367344"/>
                  </a:lnTo>
                  <a:lnTo>
                    <a:pt x="207478" y="369631"/>
                  </a:lnTo>
                  <a:lnTo>
                    <a:pt x="207249" y="372606"/>
                  </a:lnTo>
                  <a:lnTo>
                    <a:pt x="204919" y="375136"/>
                  </a:lnTo>
                  <a:lnTo>
                    <a:pt x="202548" y="377909"/>
                  </a:lnTo>
                  <a:lnTo>
                    <a:pt x="199413" y="380865"/>
                  </a:lnTo>
                  <a:lnTo>
                    <a:pt x="196594" y="384043"/>
                  </a:lnTo>
                  <a:lnTo>
                    <a:pt x="194899" y="386333"/>
                  </a:lnTo>
                  <a:lnTo>
                    <a:pt x="194742" y="390965"/>
                  </a:lnTo>
                  <a:lnTo>
                    <a:pt x="194665" y="392496"/>
                  </a:lnTo>
                  <a:lnTo>
                    <a:pt x="194601" y="393748"/>
                  </a:lnTo>
                  <a:lnTo>
                    <a:pt x="193313" y="396722"/>
                  </a:lnTo>
                  <a:lnTo>
                    <a:pt x="193237" y="399113"/>
                  </a:lnTo>
                  <a:lnTo>
                    <a:pt x="193097" y="401895"/>
                  </a:lnTo>
                  <a:lnTo>
                    <a:pt x="193803" y="404726"/>
                  </a:lnTo>
                  <a:lnTo>
                    <a:pt x="193909" y="407964"/>
                  </a:lnTo>
                  <a:lnTo>
                    <a:pt x="194291" y="410264"/>
                  </a:lnTo>
                  <a:lnTo>
                    <a:pt x="195788" y="413763"/>
                  </a:lnTo>
                  <a:lnTo>
                    <a:pt x="198881" y="414283"/>
                  </a:lnTo>
                  <a:lnTo>
                    <a:pt x="201335" y="411658"/>
                  </a:lnTo>
                  <a:lnTo>
                    <a:pt x="204570" y="407080"/>
                  </a:lnTo>
                  <a:lnTo>
                    <a:pt x="206630" y="406552"/>
                  </a:lnTo>
                  <a:lnTo>
                    <a:pt x="209208" y="410170"/>
                  </a:lnTo>
                  <a:lnTo>
                    <a:pt x="211502" y="414492"/>
                  </a:lnTo>
                  <a:lnTo>
                    <a:pt x="214170" y="418496"/>
                  </a:lnTo>
                  <a:lnTo>
                    <a:pt x="215690" y="422688"/>
                  </a:lnTo>
                  <a:lnTo>
                    <a:pt x="217376" y="427262"/>
                  </a:lnTo>
                  <a:lnTo>
                    <a:pt x="219025" y="430680"/>
                  </a:lnTo>
                  <a:lnTo>
                    <a:pt x="219705" y="435054"/>
                  </a:lnTo>
                  <a:lnTo>
                    <a:pt x="220943" y="437637"/>
                  </a:lnTo>
                  <a:lnTo>
                    <a:pt x="225588" y="440960"/>
                  </a:lnTo>
                  <a:lnTo>
                    <a:pt x="232117" y="443062"/>
                  </a:lnTo>
                  <a:lnTo>
                    <a:pt x="238107" y="445185"/>
                  </a:lnTo>
                  <a:lnTo>
                    <a:pt x="241496" y="447697"/>
                  </a:lnTo>
                  <a:lnTo>
                    <a:pt x="245883" y="450179"/>
                  </a:lnTo>
                  <a:lnTo>
                    <a:pt x="248588" y="452946"/>
                  </a:lnTo>
                  <a:lnTo>
                    <a:pt x="253741" y="455325"/>
                  </a:lnTo>
                  <a:lnTo>
                    <a:pt x="259073" y="458472"/>
                  </a:lnTo>
                  <a:lnTo>
                    <a:pt x="283545" y="473290"/>
                  </a:lnTo>
                  <a:lnTo>
                    <a:pt x="284885" y="475301"/>
                  </a:lnTo>
                  <a:lnTo>
                    <a:pt x="286225" y="476640"/>
                  </a:lnTo>
                  <a:lnTo>
                    <a:pt x="287564" y="477534"/>
                  </a:lnTo>
                  <a:lnTo>
                    <a:pt x="289126" y="478427"/>
                  </a:lnTo>
                  <a:lnTo>
                    <a:pt x="290913" y="479095"/>
                  </a:lnTo>
                  <a:lnTo>
                    <a:pt x="294038" y="480213"/>
                  </a:lnTo>
                  <a:lnTo>
                    <a:pt x="296047" y="480659"/>
                  </a:lnTo>
                  <a:lnTo>
                    <a:pt x="298057" y="481552"/>
                  </a:lnTo>
                  <a:lnTo>
                    <a:pt x="302523" y="484007"/>
                  </a:lnTo>
                  <a:lnTo>
                    <a:pt x="304978" y="483560"/>
                  </a:lnTo>
                  <a:lnTo>
                    <a:pt x="306095" y="479541"/>
                  </a:lnTo>
                  <a:lnTo>
                    <a:pt x="305202" y="478201"/>
                  </a:lnTo>
                  <a:lnTo>
                    <a:pt x="304308" y="474183"/>
                  </a:lnTo>
                  <a:lnTo>
                    <a:pt x="304755" y="470164"/>
                  </a:lnTo>
                  <a:lnTo>
                    <a:pt x="308774" y="468378"/>
                  </a:lnTo>
                  <a:lnTo>
                    <a:pt x="312792" y="468378"/>
                  </a:lnTo>
                  <a:lnTo>
                    <a:pt x="311713" y="478526"/>
                  </a:lnTo>
                  <a:lnTo>
                    <a:pt x="314627" y="482986"/>
                  </a:lnTo>
                  <a:lnTo>
                    <a:pt x="316789" y="485617"/>
                  </a:lnTo>
                  <a:lnTo>
                    <a:pt x="319630" y="490228"/>
                  </a:lnTo>
                  <a:lnTo>
                    <a:pt x="322942" y="492746"/>
                  </a:lnTo>
                  <a:lnTo>
                    <a:pt x="327041" y="493463"/>
                  </a:lnTo>
                  <a:lnTo>
                    <a:pt x="330672" y="493961"/>
                  </a:lnTo>
                  <a:lnTo>
                    <a:pt x="340068" y="494353"/>
                  </a:lnTo>
                  <a:lnTo>
                    <a:pt x="346495" y="495690"/>
                  </a:lnTo>
                  <a:lnTo>
                    <a:pt x="352656" y="495954"/>
                  </a:lnTo>
                  <a:lnTo>
                    <a:pt x="357728" y="496461"/>
                  </a:lnTo>
                  <a:lnTo>
                    <a:pt x="359875" y="496194"/>
                  </a:lnTo>
                  <a:lnTo>
                    <a:pt x="362023" y="495389"/>
                  </a:lnTo>
                  <a:lnTo>
                    <a:pt x="364707" y="493242"/>
                  </a:lnTo>
                  <a:lnTo>
                    <a:pt x="366586" y="492436"/>
                  </a:lnTo>
                  <a:lnTo>
                    <a:pt x="377055" y="494046"/>
                  </a:lnTo>
                  <a:lnTo>
                    <a:pt x="378934" y="494046"/>
                  </a:lnTo>
                  <a:lnTo>
                    <a:pt x="380276" y="493776"/>
                  </a:lnTo>
                  <a:lnTo>
                    <a:pt x="385645" y="492166"/>
                  </a:lnTo>
                  <a:lnTo>
                    <a:pt x="388598" y="491094"/>
                  </a:lnTo>
                  <a:lnTo>
                    <a:pt x="392356" y="490018"/>
                  </a:lnTo>
                  <a:lnTo>
                    <a:pt x="394503" y="489751"/>
                  </a:lnTo>
                  <a:lnTo>
                    <a:pt x="396382" y="490823"/>
                  </a:lnTo>
                  <a:lnTo>
                    <a:pt x="400409" y="492166"/>
                  </a:lnTo>
                  <a:lnTo>
                    <a:pt x="402824" y="492166"/>
                  </a:lnTo>
                  <a:lnTo>
                    <a:pt x="407388" y="493508"/>
                  </a:lnTo>
                  <a:lnTo>
                    <a:pt x="411951" y="496729"/>
                  </a:lnTo>
                  <a:lnTo>
                    <a:pt x="418930" y="500757"/>
                  </a:lnTo>
                  <a:lnTo>
                    <a:pt x="420004" y="502367"/>
                  </a:lnTo>
                  <a:lnTo>
                    <a:pt x="420004" y="505857"/>
                  </a:lnTo>
                  <a:lnTo>
                    <a:pt x="420004" y="509347"/>
                  </a:lnTo>
                  <a:lnTo>
                    <a:pt x="420541" y="512834"/>
                  </a:lnTo>
                  <a:lnTo>
                    <a:pt x="418930" y="516595"/>
                  </a:lnTo>
                  <a:lnTo>
                    <a:pt x="417051" y="522230"/>
                  </a:lnTo>
                  <a:lnTo>
                    <a:pt x="415440" y="527330"/>
                  </a:lnTo>
                  <a:lnTo>
                    <a:pt x="413831" y="531893"/>
                  </a:lnTo>
                  <a:lnTo>
                    <a:pt x="413293" y="536459"/>
                  </a:lnTo>
                  <a:lnTo>
                    <a:pt x="411951" y="539679"/>
                  </a:lnTo>
                  <a:lnTo>
                    <a:pt x="412220" y="543707"/>
                  </a:lnTo>
                  <a:lnTo>
                    <a:pt x="412756" y="548536"/>
                  </a:lnTo>
                  <a:lnTo>
                    <a:pt x="412756" y="552294"/>
                  </a:lnTo>
                  <a:lnTo>
                    <a:pt x="414099" y="555517"/>
                  </a:lnTo>
                  <a:lnTo>
                    <a:pt x="414367" y="560347"/>
                  </a:lnTo>
                  <a:lnTo>
                    <a:pt x="414099" y="563570"/>
                  </a:lnTo>
                  <a:lnTo>
                    <a:pt x="412488" y="569208"/>
                  </a:lnTo>
                  <a:lnTo>
                    <a:pt x="411683" y="572428"/>
                  </a:lnTo>
                  <a:lnTo>
                    <a:pt x="407656" y="575648"/>
                  </a:lnTo>
                  <a:lnTo>
                    <a:pt x="406314" y="579138"/>
                  </a:lnTo>
                  <a:lnTo>
                    <a:pt x="402556" y="583434"/>
                  </a:lnTo>
                  <a:lnTo>
                    <a:pt x="399603" y="583166"/>
                  </a:lnTo>
                  <a:lnTo>
                    <a:pt x="398798" y="586386"/>
                  </a:lnTo>
                  <a:lnTo>
                    <a:pt x="397187" y="592829"/>
                  </a:lnTo>
                  <a:lnTo>
                    <a:pt x="393714" y="599998"/>
                  </a:lnTo>
                  <a:lnTo>
                    <a:pt x="391042" y="605329"/>
                  </a:lnTo>
                  <a:lnTo>
                    <a:pt x="389238" y="609014"/>
                  </a:lnTo>
                  <a:lnTo>
                    <a:pt x="387330" y="611851"/>
                  </a:lnTo>
                  <a:lnTo>
                    <a:pt x="381959" y="616960"/>
                  </a:lnTo>
                  <a:lnTo>
                    <a:pt x="377000" y="618200"/>
                  </a:lnTo>
                  <a:lnTo>
                    <a:pt x="375193" y="619415"/>
                  </a:lnTo>
                  <a:lnTo>
                    <a:pt x="371934" y="620910"/>
                  </a:lnTo>
                  <a:lnTo>
                    <a:pt x="366963" y="621763"/>
                  </a:lnTo>
                  <a:lnTo>
                    <a:pt x="360718" y="621271"/>
                  </a:lnTo>
                  <a:lnTo>
                    <a:pt x="356705" y="620858"/>
                  </a:lnTo>
                  <a:lnTo>
                    <a:pt x="352784" y="620906"/>
                  </a:lnTo>
                  <a:lnTo>
                    <a:pt x="349089" y="620794"/>
                  </a:lnTo>
                  <a:lnTo>
                    <a:pt x="344816" y="619467"/>
                  </a:lnTo>
                  <a:lnTo>
                    <a:pt x="340652" y="619138"/>
                  </a:lnTo>
                  <a:lnTo>
                    <a:pt x="338077" y="617987"/>
                  </a:lnTo>
                  <a:lnTo>
                    <a:pt x="334761" y="617708"/>
                  </a:lnTo>
                  <a:lnTo>
                    <a:pt x="332456" y="617783"/>
                  </a:lnTo>
                  <a:lnTo>
                    <a:pt x="329199" y="616960"/>
                  </a:lnTo>
                  <a:lnTo>
                    <a:pt x="326416" y="616510"/>
                  </a:lnTo>
                  <a:lnTo>
                    <a:pt x="323266" y="616614"/>
                  </a:lnTo>
                  <a:lnTo>
                    <a:pt x="320956" y="616532"/>
                  </a:lnTo>
                  <a:lnTo>
                    <a:pt x="318747" y="617222"/>
                  </a:lnTo>
                  <a:lnTo>
                    <a:pt x="316523" y="619761"/>
                  </a:lnTo>
                  <a:lnTo>
                    <a:pt x="307689" y="646195"/>
                  </a:lnTo>
                  <a:lnTo>
                    <a:pt x="306727" y="652088"/>
                  </a:lnTo>
                  <a:lnTo>
                    <a:pt x="305338" y="656682"/>
                  </a:lnTo>
                  <a:lnTo>
                    <a:pt x="303854" y="660743"/>
                  </a:lnTo>
                  <a:lnTo>
                    <a:pt x="303808" y="664059"/>
                  </a:lnTo>
                  <a:lnTo>
                    <a:pt x="303960" y="668759"/>
                  </a:lnTo>
                  <a:lnTo>
                    <a:pt x="306380" y="674622"/>
                  </a:lnTo>
                  <a:lnTo>
                    <a:pt x="309435" y="678689"/>
                  </a:lnTo>
                  <a:lnTo>
                    <a:pt x="313750" y="681326"/>
                  </a:lnTo>
                  <a:lnTo>
                    <a:pt x="321365" y="683705"/>
                  </a:lnTo>
                  <a:lnTo>
                    <a:pt x="326411" y="685162"/>
                  </a:lnTo>
                  <a:lnTo>
                    <a:pt x="330766" y="686642"/>
                  </a:lnTo>
                  <a:lnTo>
                    <a:pt x="335579" y="688027"/>
                  </a:lnTo>
                  <a:lnTo>
                    <a:pt x="339857" y="689510"/>
                  </a:lnTo>
                  <a:lnTo>
                    <a:pt x="344068" y="691305"/>
                  </a:lnTo>
                  <a:lnTo>
                    <a:pt x="347192" y="692745"/>
                  </a:lnTo>
                  <a:lnTo>
                    <a:pt x="351755" y="695916"/>
                  </a:lnTo>
                  <a:lnTo>
                    <a:pt x="355366" y="698192"/>
                  </a:lnTo>
                  <a:lnTo>
                    <a:pt x="358232" y="701183"/>
                  </a:lnTo>
                  <a:lnTo>
                    <a:pt x="360695" y="705965"/>
                  </a:lnTo>
                  <a:lnTo>
                    <a:pt x="361422" y="709413"/>
                  </a:lnTo>
                  <a:lnTo>
                    <a:pt x="361930" y="713252"/>
                  </a:lnTo>
                  <a:lnTo>
                    <a:pt x="363713" y="717484"/>
                  </a:lnTo>
                  <a:lnTo>
                    <a:pt x="366039" y="719807"/>
                  </a:lnTo>
                  <a:lnTo>
                    <a:pt x="368597" y="721669"/>
                  </a:lnTo>
                  <a:lnTo>
                    <a:pt x="373712" y="720740"/>
                  </a:lnTo>
                  <a:lnTo>
                    <a:pt x="379061" y="720506"/>
                  </a:lnTo>
                  <a:lnTo>
                    <a:pt x="382549" y="721436"/>
                  </a:lnTo>
                  <a:lnTo>
                    <a:pt x="386269" y="723529"/>
                  </a:lnTo>
                  <a:lnTo>
                    <a:pt x="388595" y="725391"/>
                  </a:lnTo>
                  <a:lnTo>
                    <a:pt x="391385" y="727715"/>
                  </a:lnTo>
                  <a:lnTo>
                    <a:pt x="393943" y="729808"/>
                  </a:lnTo>
                  <a:lnTo>
                    <a:pt x="395571" y="731202"/>
                  </a:lnTo>
                  <a:lnTo>
                    <a:pt x="398594" y="733760"/>
                  </a:lnTo>
                  <a:lnTo>
                    <a:pt x="402082" y="735621"/>
                  </a:lnTo>
                  <a:lnTo>
                    <a:pt x="407198" y="736086"/>
                  </a:lnTo>
                  <a:lnTo>
                    <a:pt x="411383" y="736086"/>
                  </a:lnTo>
                  <a:lnTo>
                    <a:pt x="416034" y="736785"/>
                  </a:lnTo>
                  <a:lnTo>
                    <a:pt x="418592" y="737481"/>
                  </a:lnTo>
                  <a:lnTo>
                    <a:pt x="419754" y="738644"/>
                  </a:lnTo>
                  <a:lnTo>
                    <a:pt x="419289" y="740737"/>
                  </a:lnTo>
                  <a:lnTo>
                    <a:pt x="419987" y="743061"/>
                  </a:lnTo>
                  <a:lnTo>
                    <a:pt x="426600" y="746111"/>
                  </a:lnTo>
                  <a:lnTo>
                    <a:pt x="432025" y="747402"/>
                  </a:lnTo>
                  <a:lnTo>
                    <a:pt x="436665" y="748179"/>
                  </a:lnTo>
                  <a:lnTo>
                    <a:pt x="443519" y="750813"/>
                  </a:lnTo>
                  <a:lnTo>
                    <a:pt x="449076" y="753797"/>
                  </a:lnTo>
                  <a:lnTo>
                    <a:pt x="455022" y="756922"/>
                  </a:lnTo>
                  <a:lnTo>
                    <a:pt x="460570" y="759598"/>
                  </a:lnTo>
                  <a:lnTo>
                    <a:pt x="467012" y="763787"/>
                  </a:lnTo>
                  <a:lnTo>
                    <a:pt x="471692" y="768186"/>
                  </a:lnTo>
                  <a:lnTo>
                    <a:pt x="478070" y="772764"/>
                  </a:lnTo>
                  <a:lnTo>
                    <a:pt x="482285" y="777026"/>
                  </a:lnTo>
                  <a:lnTo>
                    <a:pt x="486194" y="783763"/>
                  </a:lnTo>
                  <a:lnTo>
                    <a:pt x="489420" y="788365"/>
                  </a:lnTo>
                  <a:lnTo>
                    <a:pt x="492215" y="796297"/>
                  </a:lnTo>
                  <a:lnTo>
                    <a:pt x="495500" y="800358"/>
                  </a:lnTo>
                  <a:lnTo>
                    <a:pt x="498916" y="803718"/>
                  </a:lnTo>
                  <a:lnTo>
                    <a:pt x="514159" y="810100"/>
                  </a:lnTo>
                  <a:lnTo>
                    <a:pt x="528567" y="813302"/>
                  </a:lnTo>
                  <a:lnTo>
                    <a:pt x="550522" y="814903"/>
                  </a:lnTo>
                  <a:lnTo>
                    <a:pt x="563557" y="819018"/>
                  </a:lnTo>
                  <a:lnTo>
                    <a:pt x="572934" y="826567"/>
                  </a:lnTo>
                  <a:lnTo>
                    <a:pt x="582768" y="839147"/>
                  </a:lnTo>
                  <a:lnTo>
                    <a:pt x="599920" y="854924"/>
                  </a:lnTo>
                  <a:lnTo>
                    <a:pt x="613413" y="867275"/>
                  </a:lnTo>
                  <a:lnTo>
                    <a:pt x="619125" y="872509"/>
                  </a:lnTo>
                  <a:lnTo>
                    <a:pt x="626362" y="875131"/>
                  </a:lnTo>
                  <a:lnTo>
                    <a:pt x="631387" y="876954"/>
                  </a:lnTo>
                  <a:lnTo>
                    <a:pt x="639141" y="878445"/>
                  </a:lnTo>
                  <a:lnTo>
                    <a:pt x="646000" y="879044"/>
                  </a:lnTo>
                  <a:lnTo>
                    <a:pt x="653156" y="877254"/>
                  </a:lnTo>
                  <a:lnTo>
                    <a:pt x="666575" y="875760"/>
                  </a:lnTo>
                  <a:lnTo>
                    <a:pt x="686555" y="879338"/>
                  </a:lnTo>
                  <a:lnTo>
                    <a:pt x="695501" y="882321"/>
                  </a:lnTo>
                  <a:lnTo>
                    <a:pt x="705640" y="887989"/>
                  </a:lnTo>
                  <a:lnTo>
                    <a:pt x="716972" y="896635"/>
                  </a:lnTo>
                  <a:lnTo>
                    <a:pt x="723831" y="902002"/>
                  </a:lnTo>
                  <a:lnTo>
                    <a:pt x="726427" y="906596"/>
                  </a:lnTo>
                  <a:lnTo>
                    <a:pt x="730093" y="905283"/>
                  </a:lnTo>
                  <a:lnTo>
                    <a:pt x="734268" y="905283"/>
                  </a:lnTo>
                  <a:lnTo>
                    <a:pt x="738741" y="905283"/>
                  </a:lnTo>
                  <a:lnTo>
                    <a:pt x="742916" y="906176"/>
                  </a:lnTo>
                  <a:lnTo>
                    <a:pt x="753055" y="907671"/>
                  </a:lnTo>
                  <a:lnTo>
                    <a:pt x="761107" y="908861"/>
                  </a:lnTo>
                  <a:lnTo>
                    <a:pt x="768263" y="910650"/>
                  </a:lnTo>
                  <a:lnTo>
                    <a:pt x="773035" y="910948"/>
                  </a:lnTo>
                  <a:lnTo>
                    <a:pt x="780192" y="912440"/>
                  </a:lnTo>
                  <a:lnTo>
                    <a:pt x="793611" y="915423"/>
                  </a:lnTo>
                  <a:lnTo>
                    <a:pt x="804155" y="918093"/>
                  </a:lnTo>
                  <a:lnTo>
                    <a:pt x="827102" y="933786"/>
                  </a:lnTo>
                  <a:lnTo>
                    <a:pt x="830098" y="936738"/>
                  </a:lnTo>
                  <a:lnTo>
                    <a:pt x="835212" y="941268"/>
                  </a:lnTo>
                  <a:lnTo>
                    <a:pt x="845324" y="948561"/>
                  </a:lnTo>
                  <a:lnTo>
                    <a:pt x="852569" y="951899"/>
                  </a:lnTo>
                  <a:lnTo>
                    <a:pt x="860084" y="956851"/>
                  </a:lnTo>
                  <a:lnTo>
                    <a:pt x="869718" y="960068"/>
                  </a:lnTo>
                  <a:lnTo>
                    <a:pt x="876048" y="962592"/>
                  </a:lnTo>
                  <a:lnTo>
                    <a:pt x="882284" y="966405"/>
                  </a:lnTo>
                  <a:lnTo>
                    <a:pt x="889213" y="968136"/>
                  </a:lnTo>
                  <a:lnTo>
                    <a:pt x="895102" y="968828"/>
                  </a:lnTo>
                  <a:lnTo>
                    <a:pt x="901338" y="969867"/>
                  </a:lnTo>
                  <a:lnTo>
                    <a:pt x="908347" y="971961"/>
                  </a:lnTo>
                  <a:lnTo>
                    <a:pt x="907768" y="973294"/>
                  </a:lnTo>
                  <a:lnTo>
                    <a:pt x="907526" y="973792"/>
                  </a:lnTo>
                  <a:lnTo>
                    <a:pt x="907074" y="975019"/>
                  </a:lnTo>
                  <a:lnTo>
                    <a:pt x="906627" y="976052"/>
                  </a:lnTo>
                  <a:lnTo>
                    <a:pt x="906381" y="976666"/>
                  </a:lnTo>
                  <a:lnTo>
                    <a:pt x="906248" y="977437"/>
                  </a:lnTo>
                  <a:lnTo>
                    <a:pt x="906112" y="978361"/>
                  </a:lnTo>
                  <a:lnTo>
                    <a:pt x="906056" y="979212"/>
                  </a:lnTo>
                  <a:lnTo>
                    <a:pt x="906083" y="979715"/>
                  </a:lnTo>
                  <a:lnTo>
                    <a:pt x="905989" y="980487"/>
                  </a:lnTo>
                  <a:lnTo>
                    <a:pt x="905744" y="981101"/>
                  </a:lnTo>
                  <a:lnTo>
                    <a:pt x="905493" y="981982"/>
                  </a:lnTo>
                  <a:lnTo>
                    <a:pt x="905441" y="982601"/>
                  </a:lnTo>
                  <a:lnTo>
                    <a:pt x="905656" y="983379"/>
                  </a:lnTo>
                  <a:lnTo>
                    <a:pt x="906124" y="985013"/>
                  </a:lnTo>
                  <a:lnTo>
                    <a:pt x="906297" y="985900"/>
                  </a:lnTo>
                  <a:lnTo>
                    <a:pt x="906625" y="986836"/>
                  </a:lnTo>
                  <a:lnTo>
                    <a:pt x="906886" y="987267"/>
                  </a:lnTo>
                  <a:lnTo>
                    <a:pt x="907222" y="987814"/>
                  </a:lnTo>
                  <a:lnTo>
                    <a:pt x="907637" y="988252"/>
                  </a:lnTo>
                  <a:lnTo>
                    <a:pt x="908129" y="988798"/>
                  </a:lnTo>
                  <a:lnTo>
                    <a:pt x="908613" y="989582"/>
                  </a:lnTo>
                  <a:lnTo>
                    <a:pt x="909104" y="990172"/>
                  </a:lnTo>
                  <a:lnTo>
                    <a:pt x="909438" y="990797"/>
                  </a:lnTo>
                  <a:lnTo>
                    <a:pt x="910492" y="992097"/>
                  </a:lnTo>
                  <a:lnTo>
                    <a:pt x="910876" y="992219"/>
                  </a:lnTo>
                  <a:lnTo>
                    <a:pt x="911294" y="992535"/>
                  </a:lnTo>
                  <a:lnTo>
                    <a:pt x="912172" y="993021"/>
                  </a:lnTo>
                  <a:lnTo>
                    <a:pt x="912779" y="993537"/>
                  </a:lnTo>
                  <a:lnTo>
                    <a:pt x="913420" y="994321"/>
                  </a:lnTo>
                  <a:lnTo>
                    <a:pt x="914058" y="995184"/>
                  </a:lnTo>
                  <a:lnTo>
                    <a:pt x="914321" y="995536"/>
                  </a:lnTo>
                  <a:lnTo>
                    <a:pt x="914812" y="996089"/>
                  </a:lnTo>
                  <a:lnTo>
                    <a:pt x="915454" y="996720"/>
                  </a:lnTo>
                  <a:lnTo>
                    <a:pt x="915910" y="997115"/>
                  </a:lnTo>
                  <a:lnTo>
                    <a:pt x="916589" y="997863"/>
                  </a:lnTo>
                  <a:lnTo>
                    <a:pt x="917236" y="998343"/>
                  </a:lnTo>
                  <a:lnTo>
                    <a:pt x="918537" y="998908"/>
                  </a:lnTo>
                  <a:lnTo>
                    <a:pt x="919535" y="999236"/>
                  </a:lnTo>
                  <a:lnTo>
                    <a:pt x="920418" y="999527"/>
                  </a:lnTo>
                  <a:lnTo>
                    <a:pt x="920954" y="999771"/>
                  </a:lnTo>
                  <a:lnTo>
                    <a:pt x="921559" y="1000360"/>
                  </a:lnTo>
                  <a:lnTo>
                    <a:pt x="922122" y="1001149"/>
                  </a:lnTo>
                  <a:lnTo>
                    <a:pt x="922343" y="1001654"/>
                  </a:lnTo>
                  <a:lnTo>
                    <a:pt x="922818" y="1002942"/>
                  </a:lnTo>
                  <a:lnTo>
                    <a:pt x="922958" y="1003598"/>
                  </a:lnTo>
                  <a:lnTo>
                    <a:pt x="923026" y="1004066"/>
                  </a:lnTo>
                  <a:lnTo>
                    <a:pt x="923088" y="1004722"/>
                  </a:lnTo>
                  <a:lnTo>
                    <a:pt x="923108" y="1005615"/>
                  </a:lnTo>
                  <a:lnTo>
                    <a:pt x="923254" y="1006040"/>
                  </a:lnTo>
                  <a:lnTo>
                    <a:pt x="923500" y="1007128"/>
                  </a:lnTo>
                  <a:lnTo>
                    <a:pt x="923526" y="1007747"/>
                  </a:lnTo>
                  <a:lnTo>
                    <a:pt x="923628" y="1008367"/>
                  </a:lnTo>
                  <a:lnTo>
                    <a:pt x="923761" y="1009376"/>
                  </a:lnTo>
                  <a:lnTo>
                    <a:pt x="923865" y="1009916"/>
                  </a:lnTo>
                  <a:lnTo>
                    <a:pt x="923925" y="1010730"/>
                  </a:lnTo>
                  <a:lnTo>
                    <a:pt x="923913" y="1011271"/>
                  </a:lnTo>
                  <a:lnTo>
                    <a:pt x="923785" y="1011849"/>
                  </a:lnTo>
                  <a:lnTo>
                    <a:pt x="923496" y="1012693"/>
                  </a:lnTo>
                  <a:lnTo>
                    <a:pt x="923082" y="1013920"/>
                  </a:lnTo>
                  <a:lnTo>
                    <a:pt x="922716" y="1014801"/>
                  </a:lnTo>
                  <a:lnTo>
                    <a:pt x="922510" y="1015379"/>
                  </a:lnTo>
                  <a:lnTo>
                    <a:pt x="921973" y="1016952"/>
                  </a:lnTo>
                  <a:lnTo>
                    <a:pt x="920523" y="1025081"/>
                  </a:lnTo>
                  <a:lnTo>
                    <a:pt x="920398" y="1025463"/>
                  </a:lnTo>
                  <a:lnTo>
                    <a:pt x="920351" y="1025888"/>
                  </a:lnTo>
                  <a:lnTo>
                    <a:pt x="920491" y="1026545"/>
                  </a:lnTo>
                  <a:lnTo>
                    <a:pt x="920753" y="1026940"/>
                  </a:lnTo>
                  <a:lnTo>
                    <a:pt x="921018" y="1027177"/>
                  </a:lnTo>
                  <a:lnTo>
                    <a:pt x="921363" y="1027298"/>
                  </a:lnTo>
                  <a:lnTo>
                    <a:pt x="921796" y="1026958"/>
                  </a:lnTo>
                  <a:lnTo>
                    <a:pt x="922461" y="1026587"/>
                  </a:lnTo>
                  <a:lnTo>
                    <a:pt x="923246" y="1026022"/>
                  </a:lnTo>
                  <a:lnTo>
                    <a:pt x="923916" y="1025457"/>
                  </a:lnTo>
                  <a:lnTo>
                    <a:pt x="924229" y="1025233"/>
                  </a:lnTo>
                  <a:lnTo>
                    <a:pt x="925172" y="1024558"/>
                  </a:lnTo>
                  <a:lnTo>
                    <a:pt x="925797" y="1024181"/>
                  </a:lnTo>
                  <a:lnTo>
                    <a:pt x="926545" y="1023580"/>
                  </a:lnTo>
                  <a:lnTo>
                    <a:pt x="927181" y="1022778"/>
                  </a:lnTo>
                  <a:lnTo>
                    <a:pt x="927654" y="1022365"/>
                  </a:lnTo>
                  <a:lnTo>
                    <a:pt x="928163" y="1022025"/>
                  </a:lnTo>
                  <a:lnTo>
                    <a:pt x="928708" y="1021885"/>
                  </a:lnTo>
                  <a:lnTo>
                    <a:pt x="929480" y="1021939"/>
                  </a:lnTo>
                  <a:lnTo>
                    <a:pt x="931096" y="1022280"/>
                  </a:lnTo>
                  <a:lnTo>
                    <a:pt x="931978" y="1022529"/>
                  </a:lnTo>
                  <a:lnTo>
                    <a:pt x="932470" y="1023046"/>
                  </a:lnTo>
                  <a:lnTo>
                    <a:pt x="932923" y="1023555"/>
                  </a:lnTo>
                  <a:lnTo>
                    <a:pt x="933898" y="1024928"/>
                  </a:lnTo>
                  <a:lnTo>
                    <a:pt x="934426" y="1025518"/>
                  </a:lnTo>
                  <a:lnTo>
                    <a:pt x="935672" y="1026861"/>
                  </a:lnTo>
                  <a:lnTo>
                    <a:pt x="936164" y="1027371"/>
                  </a:lnTo>
                  <a:lnTo>
                    <a:pt x="936541" y="1027802"/>
                  </a:lnTo>
                  <a:lnTo>
                    <a:pt x="937031" y="1028355"/>
                  </a:lnTo>
                  <a:lnTo>
                    <a:pt x="937217" y="1028708"/>
                  </a:lnTo>
                  <a:lnTo>
                    <a:pt x="937433" y="1029443"/>
                  </a:lnTo>
                  <a:lnTo>
                    <a:pt x="937808" y="1029953"/>
                  </a:lnTo>
                  <a:lnTo>
                    <a:pt x="938330" y="1030816"/>
                  </a:lnTo>
                  <a:lnTo>
                    <a:pt x="938708" y="1031247"/>
                  </a:lnTo>
                  <a:lnTo>
                    <a:pt x="939117" y="1031995"/>
                  </a:lnTo>
                  <a:lnTo>
                    <a:pt x="939415" y="1032499"/>
                  </a:lnTo>
                  <a:lnTo>
                    <a:pt x="939560" y="1032930"/>
                  </a:lnTo>
                  <a:lnTo>
                    <a:pt x="939691" y="1034054"/>
                  </a:lnTo>
                  <a:lnTo>
                    <a:pt x="939937" y="1035178"/>
                  </a:lnTo>
                  <a:lnTo>
                    <a:pt x="940152" y="1035919"/>
                  </a:lnTo>
                  <a:lnTo>
                    <a:pt x="940291" y="1036691"/>
                  </a:lnTo>
                  <a:lnTo>
                    <a:pt x="940396" y="1037195"/>
                  </a:lnTo>
                  <a:lnTo>
                    <a:pt x="940949" y="1038410"/>
                  </a:lnTo>
                  <a:lnTo>
                    <a:pt x="941127" y="1039145"/>
                  </a:lnTo>
                  <a:lnTo>
                    <a:pt x="941623" y="1041204"/>
                  </a:lnTo>
                  <a:lnTo>
                    <a:pt x="941908" y="1042292"/>
                  </a:lnTo>
                  <a:lnTo>
                    <a:pt x="942198" y="1043185"/>
                  </a:lnTo>
                  <a:lnTo>
                    <a:pt x="942299" y="1043884"/>
                  </a:lnTo>
                  <a:lnTo>
                    <a:pt x="942391" y="1045008"/>
                  </a:lnTo>
                  <a:lnTo>
                    <a:pt x="942603" y="1045937"/>
                  </a:lnTo>
                  <a:lnTo>
                    <a:pt x="942972" y="1046721"/>
                  </a:lnTo>
                  <a:lnTo>
                    <a:pt x="943501" y="1047274"/>
                  </a:lnTo>
                  <a:lnTo>
                    <a:pt x="943917" y="1047705"/>
                  </a:lnTo>
                  <a:lnTo>
                    <a:pt x="944442" y="1048453"/>
                  </a:lnTo>
                  <a:lnTo>
                    <a:pt x="944624" y="1048993"/>
                  </a:lnTo>
                  <a:lnTo>
                    <a:pt x="944910" y="1050044"/>
                  </a:lnTo>
                  <a:lnTo>
                    <a:pt x="945014" y="1050591"/>
                  </a:lnTo>
                  <a:lnTo>
                    <a:pt x="945346" y="1051332"/>
                  </a:lnTo>
                  <a:lnTo>
                    <a:pt x="945716" y="1052074"/>
                  </a:lnTo>
                  <a:lnTo>
                    <a:pt x="946189" y="1053471"/>
                  </a:lnTo>
                  <a:lnTo>
                    <a:pt x="946665" y="1054680"/>
                  </a:lnTo>
                  <a:lnTo>
                    <a:pt x="946873" y="1055767"/>
                  </a:lnTo>
                  <a:lnTo>
                    <a:pt x="947048" y="1056661"/>
                  </a:lnTo>
                  <a:lnTo>
                    <a:pt x="947149" y="1057316"/>
                  </a:lnTo>
                  <a:lnTo>
                    <a:pt x="947666" y="1058410"/>
                  </a:lnTo>
                  <a:lnTo>
                    <a:pt x="947918" y="1059267"/>
                  </a:lnTo>
                  <a:lnTo>
                    <a:pt x="949095" y="1060257"/>
                  </a:lnTo>
                  <a:lnTo>
                    <a:pt x="949741" y="1060774"/>
                  </a:lnTo>
                  <a:lnTo>
                    <a:pt x="950617" y="1061369"/>
                  </a:lnTo>
                  <a:lnTo>
                    <a:pt x="951300" y="1061964"/>
                  </a:lnTo>
                  <a:lnTo>
                    <a:pt x="952098" y="1062602"/>
                  </a:lnTo>
                  <a:lnTo>
                    <a:pt x="952362" y="1062875"/>
                  </a:lnTo>
                  <a:lnTo>
                    <a:pt x="953156" y="1063702"/>
                  </a:lnTo>
                  <a:lnTo>
                    <a:pt x="953761" y="1064297"/>
                  </a:lnTo>
                  <a:lnTo>
                    <a:pt x="954448" y="1064698"/>
                  </a:lnTo>
                  <a:lnTo>
                    <a:pt x="955328" y="1065099"/>
                  </a:lnTo>
                  <a:lnTo>
                    <a:pt x="956571" y="1066636"/>
                  </a:lnTo>
                  <a:lnTo>
                    <a:pt x="957359" y="1067693"/>
                  </a:lnTo>
                  <a:lnTo>
                    <a:pt x="957963" y="1068404"/>
                  </a:lnTo>
                  <a:lnTo>
                    <a:pt x="958528" y="1069030"/>
                  </a:lnTo>
                  <a:lnTo>
                    <a:pt x="959210" y="1069705"/>
                  </a:lnTo>
                  <a:lnTo>
                    <a:pt x="960041" y="1070573"/>
                  </a:lnTo>
                  <a:lnTo>
                    <a:pt x="960879" y="1071126"/>
                  </a:lnTo>
                  <a:lnTo>
                    <a:pt x="961259" y="1071406"/>
                  </a:lnTo>
                  <a:lnTo>
                    <a:pt x="962324" y="1072238"/>
                  </a:lnTo>
                  <a:lnTo>
                    <a:pt x="963544" y="1072997"/>
                  </a:lnTo>
                  <a:lnTo>
                    <a:pt x="964345" y="1073520"/>
                  </a:lnTo>
                  <a:lnTo>
                    <a:pt x="964763" y="1073799"/>
                  </a:lnTo>
                  <a:lnTo>
                    <a:pt x="965646" y="1074127"/>
                  </a:lnTo>
                  <a:lnTo>
                    <a:pt x="966175" y="1074680"/>
                  </a:lnTo>
                  <a:lnTo>
                    <a:pt x="966627" y="1075190"/>
                  </a:lnTo>
                  <a:lnTo>
                    <a:pt x="967311" y="1075743"/>
                  </a:lnTo>
                  <a:lnTo>
                    <a:pt x="968409" y="1076812"/>
                  </a:lnTo>
                  <a:lnTo>
                    <a:pt x="970969" y="1078137"/>
                  </a:lnTo>
                  <a:lnTo>
                    <a:pt x="972346" y="1078823"/>
                  </a:lnTo>
                  <a:lnTo>
                    <a:pt x="975260" y="1079886"/>
                  </a:lnTo>
                  <a:lnTo>
                    <a:pt x="976371" y="1080336"/>
                  </a:lnTo>
                  <a:lnTo>
                    <a:pt x="978467" y="1081691"/>
                  </a:lnTo>
                  <a:lnTo>
                    <a:pt x="979226" y="1082365"/>
                  </a:lnTo>
                  <a:lnTo>
                    <a:pt x="979566" y="1082718"/>
                  </a:lnTo>
                  <a:lnTo>
                    <a:pt x="980487" y="1083046"/>
                  </a:lnTo>
                  <a:lnTo>
                    <a:pt x="980947" y="1083210"/>
                  </a:lnTo>
                  <a:lnTo>
                    <a:pt x="981943" y="1083580"/>
                  </a:lnTo>
                  <a:lnTo>
                    <a:pt x="983314" y="1084534"/>
                  </a:lnTo>
                  <a:lnTo>
                    <a:pt x="985450" y="1085859"/>
                  </a:lnTo>
                  <a:lnTo>
                    <a:pt x="987231" y="1087475"/>
                  </a:lnTo>
                  <a:lnTo>
                    <a:pt x="988743" y="1089018"/>
                  </a:lnTo>
                  <a:lnTo>
                    <a:pt x="990247" y="1091017"/>
                  </a:lnTo>
                  <a:lnTo>
                    <a:pt x="990970" y="1091533"/>
                  </a:lnTo>
                  <a:lnTo>
                    <a:pt x="991770" y="1092013"/>
                  </a:lnTo>
                  <a:lnTo>
                    <a:pt x="992456" y="1092493"/>
                  </a:lnTo>
                  <a:lnTo>
                    <a:pt x="993012" y="1093587"/>
                  </a:lnTo>
                  <a:lnTo>
                    <a:pt x="993961" y="1094376"/>
                  </a:lnTo>
                  <a:lnTo>
                    <a:pt x="995364" y="1095646"/>
                  </a:lnTo>
                  <a:lnTo>
                    <a:pt x="996553" y="1096053"/>
                  </a:lnTo>
                  <a:lnTo>
                    <a:pt x="997205" y="1096302"/>
                  </a:lnTo>
                  <a:lnTo>
                    <a:pt x="997938" y="1096357"/>
                  </a:lnTo>
                  <a:lnTo>
                    <a:pt x="998706" y="1096563"/>
                  </a:lnTo>
                  <a:lnTo>
                    <a:pt x="1000129" y="1096861"/>
                  </a:lnTo>
                  <a:lnTo>
                    <a:pt x="1001932" y="1097481"/>
                  </a:lnTo>
                  <a:lnTo>
                    <a:pt x="1004434" y="1097955"/>
                  </a:lnTo>
                  <a:lnTo>
                    <a:pt x="1006391" y="1098617"/>
                  </a:lnTo>
                  <a:lnTo>
                    <a:pt x="1008232" y="1099273"/>
                  </a:lnTo>
                  <a:lnTo>
                    <a:pt x="1010841" y="1100172"/>
                  </a:lnTo>
                  <a:lnTo>
                    <a:pt x="1013572" y="1100731"/>
                  </a:lnTo>
                  <a:lnTo>
                    <a:pt x="1015107" y="1101266"/>
                  </a:lnTo>
                  <a:lnTo>
                    <a:pt x="1016525" y="1101837"/>
                  </a:lnTo>
                  <a:lnTo>
                    <a:pt x="1017216" y="1102044"/>
                  </a:lnTo>
                  <a:lnTo>
                    <a:pt x="1017521" y="1102208"/>
                  </a:lnTo>
                  <a:lnTo>
                    <a:pt x="1018432" y="1102997"/>
                  </a:lnTo>
                  <a:lnTo>
                    <a:pt x="1019713" y="1104492"/>
                  </a:lnTo>
                  <a:lnTo>
                    <a:pt x="1020345" y="1105664"/>
                  </a:lnTo>
                  <a:lnTo>
                    <a:pt x="1020785" y="1106794"/>
                  </a:lnTo>
                  <a:lnTo>
                    <a:pt x="1021904" y="1108635"/>
                  </a:lnTo>
                  <a:lnTo>
                    <a:pt x="1023477" y="1110908"/>
                  </a:lnTo>
                  <a:lnTo>
                    <a:pt x="1024665" y="1113210"/>
                  </a:lnTo>
                  <a:lnTo>
                    <a:pt x="1026081" y="1115640"/>
                  </a:lnTo>
                  <a:lnTo>
                    <a:pt x="1027501" y="1117906"/>
                  </a:lnTo>
                  <a:lnTo>
                    <a:pt x="1028246" y="1119164"/>
                  </a:lnTo>
                  <a:lnTo>
                    <a:pt x="1028685" y="1120330"/>
                  </a:lnTo>
                  <a:lnTo>
                    <a:pt x="1029278" y="1121503"/>
                  </a:lnTo>
                  <a:lnTo>
                    <a:pt x="1030478" y="1123229"/>
                  </a:lnTo>
                  <a:lnTo>
                    <a:pt x="1030729" y="1124121"/>
                  </a:lnTo>
                  <a:lnTo>
                    <a:pt x="1030988" y="1124632"/>
                  </a:lnTo>
                  <a:lnTo>
                    <a:pt x="1031559" y="1125027"/>
                  </a:lnTo>
                  <a:lnTo>
                    <a:pt x="1032321" y="1125543"/>
                  </a:lnTo>
                  <a:lnTo>
                    <a:pt x="1033599" y="1125570"/>
                  </a:lnTo>
                  <a:lnTo>
                    <a:pt x="1033368" y="1125835"/>
                  </a:lnTo>
                  <a:lnTo>
                    <a:pt x="1033237" y="1126029"/>
                  </a:lnTo>
                  <a:lnTo>
                    <a:pt x="1033110" y="1126564"/>
                  </a:lnTo>
                  <a:lnTo>
                    <a:pt x="1033593" y="1127463"/>
                  </a:lnTo>
                  <a:lnTo>
                    <a:pt x="1034273" y="1128174"/>
                  </a:lnTo>
                  <a:lnTo>
                    <a:pt x="1034802" y="1128763"/>
                  </a:lnTo>
                  <a:lnTo>
                    <a:pt x="1035864" y="1129674"/>
                  </a:lnTo>
                  <a:lnTo>
                    <a:pt x="1036856" y="1130312"/>
                  </a:lnTo>
                  <a:lnTo>
                    <a:pt x="1038908" y="1131904"/>
                  </a:lnTo>
                  <a:lnTo>
                    <a:pt x="1043421" y="1135902"/>
                  </a:lnTo>
                  <a:lnTo>
                    <a:pt x="1044215" y="1136691"/>
                  </a:lnTo>
                  <a:lnTo>
                    <a:pt x="1045160" y="1137712"/>
                  </a:lnTo>
                  <a:lnTo>
                    <a:pt x="1045837" y="1138538"/>
                  </a:lnTo>
                  <a:lnTo>
                    <a:pt x="1046482" y="1139091"/>
                  </a:lnTo>
                  <a:lnTo>
                    <a:pt x="1047205" y="1139608"/>
                  </a:lnTo>
                  <a:lnTo>
                    <a:pt x="1047811" y="1140167"/>
                  </a:lnTo>
                  <a:lnTo>
                    <a:pt x="1048612" y="1140683"/>
                  </a:lnTo>
                  <a:lnTo>
                    <a:pt x="1049069" y="1140963"/>
                  </a:lnTo>
                  <a:lnTo>
                    <a:pt x="1049832" y="1141442"/>
                  </a:lnTo>
                  <a:lnTo>
                    <a:pt x="1050361" y="1142031"/>
                  </a:lnTo>
                  <a:lnTo>
                    <a:pt x="1050882" y="1142931"/>
                  </a:lnTo>
                  <a:lnTo>
                    <a:pt x="1051177" y="1143593"/>
                  </a:lnTo>
                  <a:lnTo>
                    <a:pt x="1051547" y="1144340"/>
                  </a:lnTo>
                  <a:lnTo>
                    <a:pt x="1051842" y="1145039"/>
                  </a:lnTo>
                  <a:lnTo>
                    <a:pt x="1051909" y="1145507"/>
                  </a:lnTo>
                  <a:lnTo>
                    <a:pt x="1051893" y="1146236"/>
                  </a:lnTo>
                  <a:lnTo>
                    <a:pt x="1051558" y="1147433"/>
                  </a:lnTo>
                  <a:lnTo>
                    <a:pt x="1051228" y="1148386"/>
                  </a:lnTo>
                  <a:lnTo>
                    <a:pt x="1050899" y="1149310"/>
                  </a:lnTo>
                  <a:lnTo>
                    <a:pt x="1049912" y="1150294"/>
                  </a:lnTo>
                  <a:lnTo>
                    <a:pt x="1049042" y="1151169"/>
                  </a:lnTo>
                  <a:lnTo>
                    <a:pt x="1047548" y="1152336"/>
                  </a:lnTo>
                  <a:lnTo>
                    <a:pt x="1044913" y="1154480"/>
                  </a:lnTo>
                  <a:lnTo>
                    <a:pt x="1043499" y="1155501"/>
                  </a:lnTo>
                  <a:lnTo>
                    <a:pt x="1042516" y="1156291"/>
                  </a:lnTo>
                  <a:lnTo>
                    <a:pt x="1041111" y="1156916"/>
                  </a:lnTo>
                  <a:lnTo>
                    <a:pt x="1039942" y="1157396"/>
                  </a:lnTo>
                  <a:lnTo>
                    <a:pt x="1039045" y="1157767"/>
                  </a:lnTo>
                  <a:lnTo>
                    <a:pt x="1038264" y="1158138"/>
                  </a:lnTo>
                  <a:lnTo>
                    <a:pt x="1037441" y="1158660"/>
                  </a:lnTo>
                  <a:lnTo>
                    <a:pt x="1036969" y="1159037"/>
                  </a:lnTo>
                  <a:lnTo>
                    <a:pt x="1036186" y="1159487"/>
                  </a:lnTo>
                  <a:lnTo>
                    <a:pt x="1035755" y="1159784"/>
                  </a:lnTo>
                  <a:lnTo>
                    <a:pt x="1035074" y="1160853"/>
                  </a:lnTo>
                  <a:lnTo>
                    <a:pt x="1034825" y="1161661"/>
                  </a:lnTo>
                  <a:lnTo>
                    <a:pt x="1034764" y="1162664"/>
                  </a:lnTo>
                  <a:lnTo>
                    <a:pt x="1035811" y="1166084"/>
                  </a:lnTo>
                  <a:lnTo>
                    <a:pt x="1036108" y="1166674"/>
                  </a:lnTo>
                  <a:lnTo>
                    <a:pt x="1036754" y="1167190"/>
                  </a:lnTo>
                  <a:lnTo>
                    <a:pt x="1037866" y="1167561"/>
                  </a:lnTo>
                  <a:lnTo>
                    <a:pt x="1038332" y="1167488"/>
                  </a:lnTo>
                  <a:lnTo>
                    <a:pt x="1038873" y="1167464"/>
                  </a:lnTo>
                  <a:lnTo>
                    <a:pt x="1039759" y="1167597"/>
                  </a:lnTo>
                  <a:lnTo>
                    <a:pt x="1040877" y="1167773"/>
                  </a:lnTo>
                  <a:lnTo>
                    <a:pt x="1041760" y="1168022"/>
                  </a:lnTo>
                  <a:lnTo>
                    <a:pt x="1044446" y="1168274"/>
                  </a:lnTo>
                  <a:lnTo>
                    <a:pt x="1046309" y="1168976"/>
                  </a:lnTo>
                  <a:lnTo>
                    <a:pt x="1047707" y="1170374"/>
                  </a:lnTo>
                  <a:lnTo>
                    <a:pt x="1049343" y="1173010"/>
                  </a:lnTo>
                  <a:lnTo>
                    <a:pt x="1049104" y="1184113"/>
                  </a:lnTo>
                  <a:lnTo>
                    <a:pt x="1049570" y="1186907"/>
                  </a:lnTo>
                  <a:lnTo>
                    <a:pt x="1050735" y="1189238"/>
                  </a:lnTo>
                  <a:lnTo>
                    <a:pt x="1052831" y="1191333"/>
                  </a:lnTo>
                  <a:lnTo>
                    <a:pt x="1055747" y="1193290"/>
                  </a:lnTo>
                  <a:lnTo>
                    <a:pt x="1056195" y="1194274"/>
                  </a:lnTo>
                  <a:lnTo>
                    <a:pt x="1057979" y="1195641"/>
                  </a:lnTo>
                  <a:lnTo>
                    <a:pt x="1059260" y="1196947"/>
                  </a:lnTo>
                  <a:lnTo>
                    <a:pt x="1060520" y="1201048"/>
                  </a:lnTo>
                  <a:lnTo>
                    <a:pt x="1060339" y="1202488"/>
                  </a:lnTo>
                  <a:lnTo>
                    <a:pt x="1060044" y="1205209"/>
                  </a:lnTo>
                  <a:lnTo>
                    <a:pt x="1059542" y="1208338"/>
                  </a:lnTo>
                  <a:lnTo>
                    <a:pt x="1058633" y="1209900"/>
                  </a:lnTo>
                  <a:lnTo>
                    <a:pt x="1057155" y="1209760"/>
                  </a:lnTo>
                  <a:lnTo>
                    <a:pt x="1056585" y="1209298"/>
                  </a:lnTo>
                  <a:lnTo>
                    <a:pt x="1055899" y="1208837"/>
                  </a:lnTo>
                  <a:lnTo>
                    <a:pt x="1055746" y="1208770"/>
                  </a:lnTo>
                  <a:lnTo>
                    <a:pt x="1055327" y="1208593"/>
                  </a:lnTo>
                  <a:lnTo>
                    <a:pt x="1054953" y="1208454"/>
                  </a:lnTo>
                  <a:lnTo>
                    <a:pt x="1054440" y="1208254"/>
                  </a:lnTo>
                  <a:lnTo>
                    <a:pt x="1054032" y="1208126"/>
                  </a:lnTo>
                  <a:lnTo>
                    <a:pt x="1053144" y="1208108"/>
                  </a:lnTo>
                  <a:lnTo>
                    <a:pt x="1051874" y="1207852"/>
                  </a:lnTo>
                  <a:lnTo>
                    <a:pt x="1050752" y="1207907"/>
                  </a:lnTo>
                  <a:lnTo>
                    <a:pt x="1049353" y="1208302"/>
                  </a:lnTo>
                  <a:lnTo>
                    <a:pt x="1047256" y="1208758"/>
                  </a:lnTo>
                  <a:lnTo>
                    <a:pt x="1045467" y="1209268"/>
                  </a:lnTo>
                  <a:lnTo>
                    <a:pt x="1044531" y="1209633"/>
                  </a:lnTo>
                  <a:lnTo>
                    <a:pt x="1043982" y="1210009"/>
                  </a:lnTo>
                  <a:lnTo>
                    <a:pt x="1043158" y="1210568"/>
                  </a:lnTo>
                  <a:lnTo>
                    <a:pt x="1042760" y="1211139"/>
                  </a:lnTo>
                  <a:lnTo>
                    <a:pt x="1042122" y="1212020"/>
                  </a:lnTo>
                  <a:lnTo>
                    <a:pt x="1041757" y="1212822"/>
                  </a:lnTo>
                  <a:lnTo>
                    <a:pt x="1041548" y="1213551"/>
                  </a:lnTo>
                  <a:lnTo>
                    <a:pt x="1041453" y="1214359"/>
                  </a:lnTo>
                  <a:lnTo>
                    <a:pt x="1041242" y="1215167"/>
                  </a:lnTo>
                  <a:lnTo>
                    <a:pt x="1040835" y="1216164"/>
                  </a:lnTo>
                  <a:lnTo>
                    <a:pt x="1040428" y="1217087"/>
                  </a:lnTo>
                  <a:lnTo>
                    <a:pt x="1040142" y="1217816"/>
                  </a:lnTo>
                  <a:lnTo>
                    <a:pt x="1040057" y="1218163"/>
                  </a:lnTo>
                  <a:lnTo>
                    <a:pt x="1039889" y="1218813"/>
                  </a:lnTo>
                  <a:lnTo>
                    <a:pt x="1039837" y="1219390"/>
                  </a:lnTo>
                  <a:lnTo>
                    <a:pt x="1039843" y="1220902"/>
                  </a:lnTo>
                  <a:lnTo>
                    <a:pt x="1039827" y="1221674"/>
                  </a:lnTo>
                  <a:lnTo>
                    <a:pt x="1039605" y="1222980"/>
                  </a:lnTo>
                  <a:lnTo>
                    <a:pt x="1039438" y="1223557"/>
                  </a:lnTo>
                  <a:lnTo>
                    <a:pt x="1039068" y="1224597"/>
                  </a:lnTo>
                  <a:lnTo>
                    <a:pt x="1038663" y="1225435"/>
                  </a:lnTo>
                  <a:lnTo>
                    <a:pt x="1037873" y="1226194"/>
                  </a:lnTo>
                  <a:lnTo>
                    <a:pt x="1036897" y="1226716"/>
                  </a:lnTo>
                  <a:lnTo>
                    <a:pt x="1035458" y="1227075"/>
                  </a:lnTo>
                  <a:lnTo>
                    <a:pt x="1034333" y="1227281"/>
                  </a:lnTo>
                  <a:lnTo>
                    <a:pt x="1033288" y="1227373"/>
                  </a:lnTo>
                  <a:lnTo>
                    <a:pt x="1032629" y="1227439"/>
                  </a:lnTo>
                  <a:lnTo>
                    <a:pt x="1031580" y="1227689"/>
                  </a:lnTo>
                  <a:lnTo>
                    <a:pt x="1030414" y="1228011"/>
                  </a:lnTo>
                  <a:lnTo>
                    <a:pt x="1029983" y="1228272"/>
                  </a:lnTo>
                  <a:lnTo>
                    <a:pt x="1029474" y="1228612"/>
                  </a:lnTo>
                  <a:lnTo>
                    <a:pt x="1028765" y="1229177"/>
                  </a:lnTo>
                  <a:lnTo>
                    <a:pt x="1028252" y="1229669"/>
                  </a:lnTo>
                  <a:lnTo>
                    <a:pt x="1027496" y="1230696"/>
                  </a:lnTo>
                  <a:lnTo>
                    <a:pt x="1026705" y="1231528"/>
                  </a:lnTo>
                  <a:lnTo>
                    <a:pt x="1026225" y="1232257"/>
                  </a:lnTo>
                  <a:lnTo>
                    <a:pt x="1025785" y="1232944"/>
                  </a:lnTo>
                  <a:lnTo>
                    <a:pt x="1025183" y="1234013"/>
                  </a:lnTo>
                  <a:lnTo>
                    <a:pt x="1024896" y="1234779"/>
                  </a:lnTo>
                  <a:lnTo>
                    <a:pt x="1024564" y="1235817"/>
                  </a:lnTo>
                  <a:lnTo>
                    <a:pt x="1024507" y="1236626"/>
                  </a:lnTo>
                  <a:lnTo>
                    <a:pt x="1024214" y="1237701"/>
                  </a:lnTo>
                  <a:lnTo>
                    <a:pt x="1024120" y="1238472"/>
                  </a:lnTo>
                  <a:lnTo>
                    <a:pt x="1024131" y="1239748"/>
                  </a:lnTo>
                  <a:lnTo>
                    <a:pt x="1024157" y="1240368"/>
                  </a:lnTo>
                  <a:lnTo>
                    <a:pt x="1024181" y="1240988"/>
                  </a:lnTo>
                  <a:lnTo>
                    <a:pt x="1024246" y="1241570"/>
                  </a:lnTo>
                  <a:lnTo>
                    <a:pt x="1024037" y="1242336"/>
                  </a:lnTo>
                  <a:lnTo>
                    <a:pt x="1023504" y="1243716"/>
                  </a:lnTo>
                  <a:lnTo>
                    <a:pt x="1023176" y="1244602"/>
                  </a:lnTo>
                  <a:lnTo>
                    <a:pt x="1022770" y="1245483"/>
                  </a:lnTo>
                  <a:lnTo>
                    <a:pt x="1022560" y="1246249"/>
                  </a:lnTo>
                  <a:lnTo>
                    <a:pt x="1022397" y="1246674"/>
                  </a:lnTo>
                  <a:lnTo>
                    <a:pt x="1021916" y="1247433"/>
                  </a:lnTo>
                  <a:lnTo>
                    <a:pt x="1021397" y="1248235"/>
                  </a:lnTo>
                  <a:lnTo>
                    <a:pt x="1020802" y="1248958"/>
                  </a:lnTo>
                  <a:lnTo>
                    <a:pt x="1020126" y="1249797"/>
                  </a:lnTo>
                  <a:lnTo>
                    <a:pt x="1019492" y="1250514"/>
                  </a:lnTo>
                  <a:lnTo>
                    <a:pt x="1017687" y="1251795"/>
                  </a:lnTo>
                  <a:lnTo>
                    <a:pt x="1017287" y="1252403"/>
                  </a:lnTo>
                  <a:lnTo>
                    <a:pt x="1016892" y="1252823"/>
                  </a:lnTo>
                  <a:lnTo>
                    <a:pt x="1016339" y="1253351"/>
                  </a:lnTo>
                  <a:lnTo>
                    <a:pt x="1013993" y="1254615"/>
                  </a:lnTo>
                  <a:lnTo>
                    <a:pt x="1012542" y="1255593"/>
                  </a:lnTo>
                  <a:lnTo>
                    <a:pt x="1011718" y="1256158"/>
                  </a:lnTo>
                  <a:lnTo>
                    <a:pt x="1011202" y="1256765"/>
                  </a:lnTo>
                  <a:lnTo>
                    <a:pt x="1010457" y="1257288"/>
                  </a:lnTo>
                  <a:lnTo>
                    <a:pt x="1008653" y="1258448"/>
                  </a:lnTo>
                  <a:lnTo>
                    <a:pt x="1007553" y="1259317"/>
                  </a:lnTo>
                  <a:lnTo>
                    <a:pt x="1006813" y="1259608"/>
                  </a:lnTo>
                  <a:lnTo>
                    <a:pt x="1006107" y="1260058"/>
                  </a:lnTo>
                  <a:lnTo>
                    <a:pt x="1005674" y="1260435"/>
                  </a:lnTo>
                  <a:lnTo>
                    <a:pt x="1005239" y="1260854"/>
                  </a:lnTo>
                  <a:lnTo>
                    <a:pt x="998080" y="1267036"/>
                  </a:lnTo>
                  <a:lnTo>
                    <a:pt x="998080" y="1273670"/>
                  </a:lnTo>
                  <a:lnTo>
                    <a:pt x="998995" y="1281444"/>
                  </a:lnTo>
                  <a:lnTo>
                    <a:pt x="988247" y="1287161"/>
                  </a:lnTo>
                  <a:lnTo>
                    <a:pt x="952799" y="1291049"/>
                  </a:lnTo>
                  <a:lnTo>
                    <a:pt x="928785" y="1291049"/>
                  </a:lnTo>
                  <a:lnTo>
                    <a:pt x="901296" y="1285602"/>
                  </a:lnTo>
                  <a:lnTo>
                    <a:pt x="878036" y="1279803"/>
                  </a:lnTo>
                  <a:lnTo>
                    <a:pt x="856071" y="1279906"/>
                  </a:lnTo>
                  <a:lnTo>
                    <a:pt x="851715" y="1277100"/>
                  </a:lnTo>
                  <a:lnTo>
                    <a:pt x="849199" y="1272069"/>
                  </a:lnTo>
                  <a:lnTo>
                    <a:pt x="848056" y="1265894"/>
                  </a:lnTo>
                  <a:lnTo>
                    <a:pt x="845311" y="1263147"/>
                  </a:lnTo>
                  <a:lnTo>
                    <a:pt x="839594" y="1265666"/>
                  </a:lnTo>
                  <a:lnTo>
                    <a:pt x="834562" y="1267950"/>
                  </a:lnTo>
                  <a:lnTo>
                    <a:pt x="829074" y="1270238"/>
                  </a:lnTo>
                  <a:lnTo>
                    <a:pt x="825415" y="1273670"/>
                  </a:lnTo>
                  <a:lnTo>
                    <a:pt x="822899" y="1286018"/>
                  </a:lnTo>
                  <a:lnTo>
                    <a:pt x="817211" y="1296468"/>
                  </a:lnTo>
                  <a:lnTo>
                    <a:pt x="805975" y="1304542"/>
                  </a:lnTo>
                  <a:lnTo>
                    <a:pt x="794769" y="1308202"/>
                  </a:lnTo>
                  <a:lnTo>
                    <a:pt x="794461" y="1308257"/>
                  </a:lnTo>
                  <a:lnTo>
                    <a:pt x="783764" y="1310174"/>
                  </a:lnTo>
                  <a:lnTo>
                    <a:pt x="779045" y="1312881"/>
                  </a:lnTo>
                  <a:lnTo>
                    <a:pt x="774768" y="1318124"/>
                  </a:lnTo>
                  <a:lnTo>
                    <a:pt x="770709" y="1326213"/>
                  </a:lnTo>
                  <a:lnTo>
                    <a:pt x="765340" y="1334327"/>
                  </a:lnTo>
                  <a:lnTo>
                    <a:pt x="760837" y="1339804"/>
                  </a:lnTo>
                  <a:lnTo>
                    <a:pt x="753065" y="1343953"/>
                  </a:lnTo>
                  <a:lnTo>
                    <a:pt x="745784" y="1345934"/>
                  </a:lnTo>
                  <a:lnTo>
                    <a:pt x="738019" y="1346924"/>
                  </a:lnTo>
                  <a:lnTo>
                    <a:pt x="727673" y="1349731"/>
                  </a:lnTo>
                  <a:lnTo>
                    <a:pt x="722562" y="1352213"/>
                  </a:lnTo>
                  <a:lnTo>
                    <a:pt x="718571" y="1356447"/>
                  </a:lnTo>
                  <a:lnTo>
                    <a:pt x="717938" y="1359157"/>
                  </a:lnTo>
                  <a:lnTo>
                    <a:pt x="719288" y="1364297"/>
                  </a:lnTo>
                  <a:lnTo>
                    <a:pt x="721804" y="1369880"/>
                  </a:lnTo>
                  <a:lnTo>
                    <a:pt x="722812" y="1373559"/>
                  </a:lnTo>
                  <a:lnTo>
                    <a:pt x="720683" y="1378300"/>
                  </a:lnTo>
                  <a:lnTo>
                    <a:pt x="713647" y="1380895"/>
                  </a:lnTo>
                  <a:lnTo>
                    <a:pt x="707865" y="1378868"/>
                  </a:lnTo>
                  <a:lnTo>
                    <a:pt x="704434" y="1374752"/>
                  </a:lnTo>
                  <a:lnTo>
                    <a:pt x="703520" y="1371323"/>
                  </a:lnTo>
                  <a:lnTo>
                    <a:pt x="702147" y="1367206"/>
                  </a:lnTo>
                  <a:lnTo>
                    <a:pt x="698259" y="1364233"/>
                  </a:lnTo>
                  <a:lnTo>
                    <a:pt x="692542" y="1361031"/>
                  </a:lnTo>
                  <a:lnTo>
                    <a:pt x="686367" y="1362404"/>
                  </a:lnTo>
                  <a:lnTo>
                    <a:pt x="676990" y="1365147"/>
                  </a:lnTo>
                  <a:lnTo>
                    <a:pt x="670130" y="1368808"/>
                  </a:lnTo>
                  <a:lnTo>
                    <a:pt x="665556" y="1372009"/>
                  </a:lnTo>
                  <a:lnTo>
                    <a:pt x="660067" y="1374525"/>
                  </a:lnTo>
                  <a:lnTo>
                    <a:pt x="652076" y="1375770"/>
                  </a:lnTo>
                  <a:lnTo>
                    <a:pt x="645388" y="1376660"/>
                  </a:lnTo>
                  <a:lnTo>
                    <a:pt x="639276" y="1379160"/>
                  </a:lnTo>
                  <a:lnTo>
                    <a:pt x="631975" y="1383686"/>
                  </a:lnTo>
                  <a:lnTo>
                    <a:pt x="627382" y="1388625"/>
                  </a:lnTo>
                  <a:lnTo>
                    <a:pt x="622995" y="1392407"/>
                  </a:lnTo>
                  <a:lnTo>
                    <a:pt x="617222" y="1396286"/>
                  </a:lnTo>
                  <a:lnTo>
                    <a:pt x="612092" y="1397845"/>
                  </a:lnTo>
                  <a:lnTo>
                    <a:pt x="605014" y="1398589"/>
                  </a:lnTo>
                  <a:lnTo>
                    <a:pt x="589563" y="1404111"/>
                  </a:lnTo>
                  <a:lnTo>
                    <a:pt x="584064" y="1406447"/>
                  </a:lnTo>
                  <a:lnTo>
                    <a:pt x="575414" y="1412693"/>
                  </a:lnTo>
                  <a:lnTo>
                    <a:pt x="568269" y="1417292"/>
                  </a:lnTo>
                  <a:lnTo>
                    <a:pt x="562438" y="1422025"/>
                  </a:lnTo>
                  <a:lnTo>
                    <a:pt x="556530" y="1422061"/>
                  </a:lnTo>
                  <a:lnTo>
                    <a:pt x="555963" y="1422064"/>
                  </a:lnTo>
                  <a:lnTo>
                    <a:pt x="544183" y="1422894"/>
                  </a:lnTo>
                  <a:lnTo>
                    <a:pt x="537798" y="1423549"/>
                  </a:lnTo>
                  <a:lnTo>
                    <a:pt x="527831" y="1422654"/>
                  </a:lnTo>
                  <a:lnTo>
                    <a:pt x="513438" y="1423838"/>
                  </a:lnTo>
                  <a:lnTo>
                    <a:pt x="503343" y="1424099"/>
                  </a:lnTo>
                  <a:lnTo>
                    <a:pt x="495932" y="1423693"/>
                  </a:lnTo>
                  <a:lnTo>
                    <a:pt x="484502" y="1422899"/>
                  </a:lnTo>
                  <a:lnTo>
                    <a:pt x="472078" y="1416834"/>
                  </a:lnTo>
                  <a:lnTo>
                    <a:pt x="465217" y="1409284"/>
                  </a:lnTo>
                  <a:lnTo>
                    <a:pt x="452868" y="1409284"/>
                  </a:lnTo>
                  <a:lnTo>
                    <a:pt x="443263" y="1412945"/>
                  </a:lnTo>
                  <a:lnTo>
                    <a:pt x="436737" y="1421378"/>
                  </a:lnTo>
                  <a:lnTo>
                    <a:pt x="433757" y="1425979"/>
                  </a:lnTo>
                  <a:lnTo>
                    <a:pt x="431198" y="1432192"/>
                  </a:lnTo>
                  <a:lnTo>
                    <a:pt x="430068" y="1440227"/>
                  </a:lnTo>
                  <a:lnTo>
                    <a:pt x="429538" y="1444091"/>
                  </a:lnTo>
                  <a:lnTo>
                    <a:pt x="428539" y="1454516"/>
                  </a:lnTo>
                  <a:lnTo>
                    <a:pt x="425355" y="1460354"/>
                  </a:lnTo>
                  <a:lnTo>
                    <a:pt x="421541" y="1465588"/>
                  </a:lnTo>
                  <a:lnTo>
                    <a:pt x="414326" y="1470497"/>
                  </a:lnTo>
                  <a:lnTo>
                    <a:pt x="407409" y="1474938"/>
                  </a:lnTo>
                  <a:lnTo>
                    <a:pt x="403688" y="1477472"/>
                  </a:lnTo>
                  <a:lnTo>
                    <a:pt x="400655" y="1483155"/>
                  </a:lnTo>
                  <a:lnTo>
                    <a:pt x="400440" y="1487320"/>
                  </a:lnTo>
                  <a:lnTo>
                    <a:pt x="402877" y="1492827"/>
                  </a:lnTo>
                  <a:lnTo>
                    <a:pt x="403139" y="1497599"/>
                  </a:lnTo>
                  <a:lnTo>
                    <a:pt x="401775" y="1502095"/>
                  </a:lnTo>
                  <a:lnTo>
                    <a:pt x="401084" y="1505652"/>
                  </a:lnTo>
                  <a:lnTo>
                    <a:pt x="398598" y="1510649"/>
                  </a:lnTo>
                  <a:lnTo>
                    <a:pt x="397400" y="1510661"/>
                  </a:lnTo>
                  <a:lnTo>
                    <a:pt x="395808" y="1510977"/>
                  </a:lnTo>
                  <a:lnTo>
                    <a:pt x="394110" y="1510868"/>
                  </a:lnTo>
                  <a:lnTo>
                    <a:pt x="392723" y="1510686"/>
                  </a:lnTo>
                  <a:lnTo>
                    <a:pt x="391564" y="1510619"/>
                  </a:lnTo>
                  <a:lnTo>
                    <a:pt x="389403" y="1510498"/>
                  </a:lnTo>
                  <a:lnTo>
                    <a:pt x="388212" y="1510163"/>
                  </a:lnTo>
                  <a:lnTo>
                    <a:pt x="386861" y="1510096"/>
                  </a:lnTo>
                  <a:lnTo>
                    <a:pt x="385710" y="1509726"/>
                  </a:lnTo>
                  <a:lnTo>
                    <a:pt x="383896" y="1509611"/>
                  </a:lnTo>
                  <a:lnTo>
                    <a:pt x="382035" y="1509884"/>
                  </a:lnTo>
                  <a:lnTo>
                    <a:pt x="380989" y="1510018"/>
                  </a:lnTo>
                  <a:lnTo>
                    <a:pt x="379865" y="1510151"/>
                  </a:lnTo>
                  <a:lnTo>
                    <a:pt x="378702" y="1510279"/>
                  </a:lnTo>
                  <a:lnTo>
                    <a:pt x="377030" y="1510746"/>
                  </a:lnTo>
                  <a:lnTo>
                    <a:pt x="375547" y="1511452"/>
                  </a:lnTo>
                  <a:lnTo>
                    <a:pt x="371682" y="1513226"/>
                  </a:lnTo>
                  <a:lnTo>
                    <a:pt x="370903" y="1513523"/>
                  </a:lnTo>
                  <a:lnTo>
                    <a:pt x="370400" y="1513548"/>
                  </a:lnTo>
                  <a:lnTo>
                    <a:pt x="369781" y="1513578"/>
                  </a:lnTo>
                  <a:lnTo>
                    <a:pt x="369048" y="1513481"/>
                  </a:lnTo>
                  <a:lnTo>
                    <a:pt x="368823" y="1513207"/>
                  </a:lnTo>
                  <a:lnTo>
                    <a:pt x="368486" y="1512697"/>
                  </a:lnTo>
                  <a:lnTo>
                    <a:pt x="368042" y="1511804"/>
                  </a:lnTo>
                  <a:lnTo>
                    <a:pt x="367667" y="1511251"/>
                  </a:lnTo>
                  <a:lnTo>
                    <a:pt x="367178" y="1510625"/>
                  </a:lnTo>
                  <a:lnTo>
                    <a:pt x="366838" y="1510267"/>
                  </a:lnTo>
                  <a:lnTo>
                    <a:pt x="366456" y="1510066"/>
                  </a:lnTo>
                  <a:lnTo>
                    <a:pt x="365379" y="1509774"/>
                  </a:lnTo>
                  <a:lnTo>
                    <a:pt x="364177" y="1510023"/>
                  </a:lnTo>
                  <a:lnTo>
                    <a:pt x="363586" y="1510510"/>
                  </a:lnTo>
                  <a:lnTo>
                    <a:pt x="362627" y="1511962"/>
                  </a:lnTo>
                  <a:lnTo>
                    <a:pt x="362114" y="1512490"/>
                  </a:lnTo>
                  <a:lnTo>
                    <a:pt x="361753" y="1513061"/>
                  </a:lnTo>
                  <a:lnTo>
                    <a:pt x="361239" y="1513596"/>
                  </a:lnTo>
                  <a:lnTo>
                    <a:pt x="360769" y="1513894"/>
                  </a:lnTo>
                  <a:lnTo>
                    <a:pt x="359912" y="1514222"/>
                  </a:lnTo>
                  <a:lnTo>
                    <a:pt x="359453" y="1513985"/>
                  </a:lnTo>
                  <a:lnTo>
                    <a:pt x="358807" y="1513504"/>
                  </a:lnTo>
                  <a:lnTo>
                    <a:pt x="358427" y="1513225"/>
                  </a:lnTo>
                  <a:lnTo>
                    <a:pt x="356438" y="1512223"/>
                  </a:lnTo>
                  <a:lnTo>
                    <a:pt x="355453" y="1511311"/>
                  </a:lnTo>
                  <a:lnTo>
                    <a:pt x="354889" y="1510564"/>
                  </a:lnTo>
                  <a:lnTo>
                    <a:pt x="354404" y="1509781"/>
                  </a:lnTo>
                  <a:lnTo>
                    <a:pt x="353995" y="1509076"/>
                  </a:lnTo>
                  <a:lnTo>
                    <a:pt x="353389" y="1508450"/>
                  </a:lnTo>
                  <a:lnTo>
                    <a:pt x="352980" y="1507746"/>
                  </a:lnTo>
                  <a:lnTo>
                    <a:pt x="352566" y="1507235"/>
                  </a:lnTo>
                  <a:lnTo>
                    <a:pt x="352076" y="1506640"/>
                  </a:lnTo>
                  <a:lnTo>
                    <a:pt x="350752" y="1505339"/>
                  </a:lnTo>
                  <a:lnTo>
                    <a:pt x="349523" y="1504926"/>
                  </a:lnTo>
                  <a:lnTo>
                    <a:pt x="348494" y="1504252"/>
                  </a:lnTo>
                  <a:lnTo>
                    <a:pt x="347183" y="1504148"/>
                  </a:lnTo>
                  <a:lnTo>
                    <a:pt x="345057" y="1504179"/>
                  </a:lnTo>
                  <a:lnTo>
                    <a:pt x="343125" y="1504143"/>
                  </a:lnTo>
                  <a:lnTo>
                    <a:pt x="340956" y="1504368"/>
                  </a:lnTo>
                  <a:lnTo>
                    <a:pt x="338355" y="1504890"/>
                  </a:lnTo>
                  <a:lnTo>
                    <a:pt x="337070" y="1505327"/>
                  </a:lnTo>
                  <a:lnTo>
                    <a:pt x="336214" y="1505619"/>
                  </a:lnTo>
                  <a:lnTo>
                    <a:pt x="334974" y="1505753"/>
                  </a:lnTo>
                  <a:lnTo>
                    <a:pt x="332883" y="1505941"/>
                  </a:lnTo>
                  <a:lnTo>
                    <a:pt x="331574" y="1505722"/>
                  </a:lnTo>
                  <a:lnTo>
                    <a:pt x="330566" y="1505856"/>
                  </a:lnTo>
                  <a:lnTo>
                    <a:pt x="329679" y="1505758"/>
                  </a:lnTo>
                  <a:lnTo>
                    <a:pt x="328915" y="1505358"/>
                  </a:lnTo>
                  <a:lnTo>
                    <a:pt x="326646" y="1504847"/>
                  </a:lnTo>
                  <a:lnTo>
                    <a:pt x="324356" y="1503523"/>
                  </a:lnTo>
                  <a:lnTo>
                    <a:pt x="323363" y="1502964"/>
                  </a:lnTo>
                  <a:lnTo>
                    <a:pt x="322487" y="1502405"/>
                  </a:lnTo>
                  <a:lnTo>
                    <a:pt x="321111" y="1501639"/>
                  </a:lnTo>
                  <a:lnTo>
                    <a:pt x="319588" y="1500564"/>
                  </a:lnTo>
                  <a:lnTo>
                    <a:pt x="317642" y="1499446"/>
                  </a:lnTo>
                  <a:lnTo>
                    <a:pt x="316391" y="1498334"/>
                  </a:lnTo>
                  <a:lnTo>
                    <a:pt x="315712" y="1497551"/>
                  </a:lnTo>
                  <a:lnTo>
                    <a:pt x="315004" y="1496336"/>
                  </a:lnTo>
                  <a:lnTo>
                    <a:pt x="314673" y="1495558"/>
                  </a:lnTo>
                  <a:lnTo>
                    <a:pt x="314264" y="1494810"/>
                  </a:lnTo>
                  <a:lnTo>
                    <a:pt x="313895" y="1493997"/>
                  </a:lnTo>
                  <a:lnTo>
                    <a:pt x="313452" y="1493055"/>
                  </a:lnTo>
                  <a:lnTo>
                    <a:pt x="312852" y="1492192"/>
                  </a:lnTo>
                  <a:lnTo>
                    <a:pt x="312243" y="1491755"/>
                  </a:lnTo>
                  <a:lnTo>
                    <a:pt x="311717" y="1491050"/>
                  </a:lnTo>
                  <a:lnTo>
                    <a:pt x="310836" y="1490686"/>
                  </a:lnTo>
                  <a:lnTo>
                    <a:pt x="309461" y="1489963"/>
                  </a:lnTo>
                  <a:lnTo>
                    <a:pt x="308350" y="1489513"/>
                  </a:lnTo>
                  <a:lnTo>
                    <a:pt x="307230" y="1489452"/>
                  </a:lnTo>
                  <a:lnTo>
                    <a:pt x="305813" y="1488844"/>
                  </a:lnTo>
                  <a:lnTo>
                    <a:pt x="304622" y="1488510"/>
                  </a:lnTo>
                  <a:lnTo>
                    <a:pt x="303502" y="1488486"/>
                  </a:lnTo>
                  <a:lnTo>
                    <a:pt x="302607" y="1488778"/>
                  </a:lnTo>
                  <a:lnTo>
                    <a:pt x="301516" y="1489179"/>
                  </a:lnTo>
                  <a:lnTo>
                    <a:pt x="301168" y="1489209"/>
                  </a:lnTo>
                  <a:lnTo>
                    <a:pt x="300381" y="1489810"/>
                  </a:lnTo>
                  <a:lnTo>
                    <a:pt x="299790" y="1490346"/>
                  </a:lnTo>
                  <a:lnTo>
                    <a:pt x="299432" y="1490838"/>
                  </a:lnTo>
                  <a:lnTo>
                    <a:pt x="298175" y="1491736"/>
                  </a:lnTo>
                  <a:lnTo>
                    <a:pt x="297459" y="1492690"/>
                  </a:lnTo>
                  <a:lnTo>
                    <a:pt x="296779" y="1493760"/>
                  </a:lnTo>
                  <a:lnTo>
                    <a:pt x="296182" y="1494598"/>
                  </a:lnTo>
                  <a:lnTo>
                    <a:pt x="295586" y="1495357"/>
                  </a:lnTo>
                  <a:lnTo>
                    <a:pt x="295342" y="1495856"/>
                  </a:lnTo>
                  <a:lnTo>
                    <a:pt x="294902" y="1496579"/>
                  </a:lnTo>
                  <a:lnTo>
                    <a:pt x="294155" y="1497144"/>
                  </a:lnTo>
                  <a:lnTo>
                    <a:pt x="293183" y="1497435"/>
                  </a:lnTo>
                  <a:lnTo>
                    <a:pt x="291901" y="1497721"/>
                  </a:lnTo>
                  <a:lnTo>
                    <a:pt x="289645" y="1498407"/>
                  </a:lnTo>
                  <a:lnTo>
                    <a:pt x="288371" y="1498341"/>
                  </a:lnTo>
                  <a:lnTo>
                    <a:pt x="287407" y="1498243"/>
                  </a:lnTo>
                  <a:lnTo>
                    <a:pt x="286640" y="1497994"/>
                  </a:lnTo>
                  <a:lnTo>
                    <a:pt x="286026" y="1497751"/>
                  </a:lnTo>
                  <a:lnTo>
                    <a:pt x="285341" y="1497235"/>
                  </a:lnTo>
                  <a:lnTo>
                    <a:pt x="285099" y="1495953"/>
                  </a:lnTo>
                  <a:lnTo>
                    <a:pt x="284975" y="1494525"/>
                  </a:lnTo>
                  <a:lnTo>
                    <a:pt x="284970" y="1492976"/>
                  </a:lnTo>
                  <a:lnTo>
                    <a:pt x="285010" y="1491160"/>
                  </a:lnTo>
                  <a:lnTo>
                    <a:pt x="285073" y="1490005"/>
                  </a:lnTo>
                  <a:lnTo>
                    <a:pt x="285015" y="1489112"/>
                  </a:lnTo>
                  <a:lnTo>
                    <a:pt x="284314" y="1487593"/>
                  </a:lnTo>
                  <a:lnTo>
                    <a:pt x="283757" y="1486499"/>
                  </a:lnTo>
                  <a:lnTo>
                    <a:pt x="283122" y="1485516"/>
                  </a:lnTo>
                  <a:lnTo>
                    <a:pt x="282521" y="1484695"/>
                  </a:lnTo>
                  <a:lnTo>
                    <a:pt x="282141" y="1484415"/>
                  </a:lnTo>
                  <a:lnTo>
                    <a:pt x="281381" y="1483820"/>
                  </a:lnTo>
                  <a:lnTo>
                    <a:pt x="280123" y="1483018"/>
                  </a:lnTo>
                  <a:lnTo>
                    <a:pt x="279441" y="1482350"/>
                  </a:lnTo>
                  <a:lnTo>
                    <a:pt x="277687" y="1481232"/>
                  </a:lnTo>
                  <a:lnTo>
                    <a:pt x="277080" y="1480716"/>
                  </a:lnTo>
                  <a:lnTo>
                    <a:pt x="275871" y="1479452"/>
                  </a:lnTo>
                  <a:lnTo>
                    <a:pt x="275082" y="1478432"/>
                  </a:lnTo>
                  <a:lnTo>
                    <a:pt x="274170" y="1477720"/>
                  </a:lnTo>
                  <a:lnTo>
                    <a:pt x="273333" y="1477083"/>
                  </a:lnTo>
                  <a:lnTo>
                    <a:pt x="272303" y="1476481"/>
                  </a:lnTo>
                  <a:lnTo>
                    <a:pt x="271465" y="1475886"/>
                  </a:lnTo>
                  <a:lnTo>
                    <a:pt x="270428" y="1475594"/>
                  </a:lnTo>
                  <a:lnTo>
                    <a:pt x="268269" y="1475357"/>
                  </a:lnTo>
                  <a:lnTo>
                    <a:pt x="266802" y="1475248"/>
                  </a:lnTo>
                  <a:lnTo>
                    <a:pt x="265104" y="1475175"/>
                  </a:lnTo>
                  <a:lnTo>
                    <a:pt x="263163" y="1475600"/>
                  </a:lnTo>
                  <a:lnTo>
                    <a:pt x="260871" y="1476135"/>
                  </a:lnTo>
                  <a:lnTo>
                    <a:pt x="259118" y="1476754"/>
                  </a:lnTo>
                  <a:lnTo>
                    <a:pt x="257906" y="1477386"/>
                  </a:lnTo>
                  <a:lnTo>
                    <a:pt x="257082" y="1477988"/>
                  </a:lnTo>
                  <a:lnTo>
                    <a:pt x="256488" y="1478596"/>
                  </a:lnTo>
                  <a:lnTo>
                    <a:pt x="256192" y="1479823"/>
                  </a:lnTo>
                  <a:lnTo>
                    <a:pt x="256124" y="1481178"/>
                  </a:lnTo>
                  <a:lnTo>
                    <a:pt x="256020" y="1482411"/>
                  </a:lnTo>
                  <a:lnTo>
                    <a:pt x="256068" y="1483729"/>
                  </a:lnTo>
                  <a:lnTo>
                    <a:pt x="256093" y="1484385"/>
                  </a:lnTo>
                  <a:lnTo>
                    <a:pt x="256226" y="1485393"/>
                  </a:lnTo>
                  <a:lnTo>
                    <a:pt x="255965" y="1486737"/>
                  </a:lnTo>
                  <a:lnTo>
                    <a:pt x="255544" y="1488316"/>
                  </a:lnTo>
                  <a:lnTo>
                    <a:pt x="255136" y="1489312"/>
                  </a:lnTo>
                  <a:lnTo>
                    <a:pt x="254808" y="1490193"/>
                  </a:lnTo>
                  <a:lnTo>
                    <a:pt x="254398" y="1491305"/>
                  </a:lnTo>
                  <a:lnTo>
                    <a:pt x="253991" y="1492229"/>
                  </a:lnTo>
                  <a:lnTo>
                    <a:pt x="253633" y="1492684"/>
                  </a:lnTo>
                  <a:lnTo>
                    <a:pt x="253071" y="1493675"/>
                  </a:lnTo>
                  <a:lnTo>
                    <a:pt x="252668" y="1494403"/>
                  </a:lnTo>
                  <a:lnTo>
                    <a:pt x="252146" y="1495358"/>
                  </a:lnTo>
                  <a:lnTo>
                    <a:pt x="251820" y="1496086"/>
                  </a:lnTo>
                  <a:lnTo>
                    <a:pt x="251807" y="1496743"/>
                  </a:lnTo>
                  <a:lnTo>
                    <a:pt x="251715" y="1497399"/>
                  </a:lnTo>
                  <a:lnTo>
                    <a:pt x="251547" y="1498049"/>
                  </a:lnTo>
                  <a:lnTo>
                    <a:pt x="251258" y="1498857"/>
                  </a:lnTo>
                  <a:lnTo>
                    <a:pt x="250519" y="1499076"/>
                  </a:lnTo>
                  <a:lnTo>
                    <a:pt x="249980" y="1498984"/>
                  </a:lnTo>
                  <a:lnTo>
                    <a:pt x="249370" y="1498583"/>
                  </a:lnTo>
                  <a:lnTo>
                    <a:pt x="249036" y="1497964"/>
                  </a:lnTo>
                  <a:lnTo>
                    <a:pt x="248630" y="1497064"/>
                  </a:lnTo>
                  <a:lnTo>
                    <a:pt x="248296" y="1496439"/>
                  </a:lnTo>
                  <a:lnTo>
                    <a:pt x="247731" y="1495734"/>
                  </a:lnTo>
                  <a:lnTo>
                    <a:pt x="247009" y="1495175"/>
                  </a:lnTo>
                  <a:lnTo>
                    <a:pt x="244647" y="1495436"/>
                  </a:lnTo>
                  <a:lnTo>
                    <a:pt x="243792" y="1495613"/>
                  </a:lnTo>
                  <a:lnTo>
                    <a:pt x="243013" y="1495904"/>
                  </a:lnTo>
                  <a:lnTo>
                    <a:pt x="242383" y="1496433"/>
                  </a:lnTo>
                  <a:lnTo>
                    <a:pt x="242215" y="1497089"/>
                  </a:lnTo>
                  <a:lnTo>
                    <a:pt x="241921" y="1498122"/>
                  </a:lnTo>
                  <a:lnTo>
                    <a:pt x="241406" y="1498736"/>
                  </a:lnTo>
                  <a:lnTo>
                    <a:pt x="240890" y="1499380"/>
                  </a:lnTo>
                  <a:lnTo>
                    <a:pt x="240611" y="1499720"/>
                  </a:lnTo>
                  <a:lnTo>
                    <a:pt x="239945" y="1500169"/>
                  </a:lnTo>
                  <a:lnTo>
                    <a:pt x="239093" y="1500230"/>
                  </a:lnTo>
                  <a:lnTo>
                    <a:pt x="237702" y="1500206"/>
                  </a:lnTo>
                  <a:lnTo>
                    <a:pt x="236969" y="1500151"/>
                  </a:lnTo>
                  <a:lnTo>
                    <a:pt x="236041" y="1500205"/>
                  </a:lnTo>
                  <a:lnTo>
                    <a:pt x="234729" y="1500102"/>
                  </a:lnTo>
                  <a:lnTo>
                    <a:pt x="234153" y="1499896"/>
                  </a:lnTo>
                  <a:lnTo>
                    <a:pt x="233228" y="1499804"/>
                  </a:lnTo>
                  <a:lnTo>
                    <a:pt x="232340" y="1499744"/>
                  </a:lnTo>
                  <a:lnTo>
                    <a:pt x="231137" y="1499993"/>
                  </a:lnTo>
                  <a:lnTo>
                    <a:pt x="230242" y="1500285"/>
                  </a:lnTo>
                  <a:lnTo>
                    <a:pt x="229508" y="1500266"/>
                  </a:lnTo>
                  <a:lnTo>
                    <a:pt x="228467" y="1500133"/>
                  </a:lnTo>
                  <a:lnTo>
                    <a:pt x="227813" y="1499999"/>
                  </a:lnTo>
                  <a:lnTo>
                    <a:pt x="226927" y="1499865"/>
                  </a:lnTo>
                  <a:lnTo>
                    <a:pt x="225916" y="1500157"/>
                  </a:lnTo>
                  <a:lnTo>
                    <a:pt x="225136" y="1500485"/>
                  </a:lnTo>
                  <a:lnTo>
                    <a:pt x="224586" y="1500898"/>
                  </a:lnTo>
                  <a:lnTo>
                    <a:pt x="223730" y="1501154"/>
                  </a:lnTo>
                  <a:lnTo>
                    <a:pt x="221375" y="1501069"/>
                  </a:lnTo>
                  <a:lnTo>
                    <a:pt x="219596" y="1501068"/>
                  </a:lnTo>
                  <a:lnTo>
                    <a:pt x="218047" y="1501269"/>
                  </a:lnTo>
                  <a:lnTo>
                    <a:pt x="215756" y="1501725"/>
                  </a:lnTo>
                  <a:lnTo>
                    <a:pt x="213315" y="1502059"/>
                  </a:lnTo>
                  <a:lnTo>
                    <a:pt x="210446" y="1502465"/>
                  </a:lnTo>
                  <a:lnTo>
                    <a:pt x="208927" y="1502976"/>
                  </a:lnTo>
                  <a:lnTo>
                    <a:pt x="207637" y="1503644"/>
                  </a:lnTo>
                  <a:lnTo>
                    <a:pt x="206426" y="1504276"/>
                  </a:lnTo>
                  <a:lnTo>
                    <a:pt x="205838" y="1504653"/>
                  </a:lnTo>
                  <a:lnTo>
                    <a:pt x="204854" y="1505485"/>
                  </a:lnTo>
                  <a:lnTo>
                    <a:pt x="204032" y="1505971"/>
                  </a:lnTo>
                  <a:lnTo>
                    <a:pt x="203012" y="1506645"/>
                  </a:lnTo>
                  <a:lnTo>
                    <a:pt x="202309" y="1507016"/>
                  </a:lnTo>
                  <a:lnTo>
                    <a:pt x="200503" y="1508292"/>
                  </a:lnTo>
                  <a:lnTo>
                    <a:pt x="198931" y="1509537"/>
                  </a:lnTo>
                  <a:lnTo>
                    <a:pt x="197283" y="1510662"/>
                  </a:lnTo>
                  <a:lnTo>
                    <a:pt x="195917" y="1511293"/>
                  </a:lnTo>
                  <a:lnTo>
                    <a:pt x="194478" y="1511688"/>
                  </a:lnTo>
                  <a:lnTo>
                    <a:pt x="193276" y="1511895"/>
                  </a:lnTo>
                  <a:lnTo>
                    <a:pt x="192733" y="1511961"/>
                  </a:lnTo>
                  <a:lnTo>
                    <a:pt x="192379" y="1512223"/>
                  </a:lnTo>
                  <a:lnTo>
                    <a:pt x="191902" y="1512873"/>
                  </a:lnTo>
                  <a:lnTo>
                    <a:pt x="191310" y="1513438"/>
                  </a:lnTo>
                  <a:lnTo>
                    <a:pt x="190757" y="1513966"/>
                  </a:lnTo>
                  <a:lnTo>
                    <a:pt x="190207" y="1514379"/>
                  </a:lnTo>
                  <a:lnTo>
                    <a:pt x="189465" y="1514756"/>
                  </a:lnTo>
                  <a:lnTo>
                    <a:pt x="186738" y="1513960"/>
                  </a:lnTo>
                  <a:lnTo>
                    <a:pt x="184421" y="1513875"/>
                  </a:lnTo>
                  <a:lnTo>
                    <a:pt x="183648" y="1513863"/>
                  </a:lnTo>
                  <a:lnTo>
                    <a:pt x="182799" y="1513802"/>
                  </a:lnTo>
                  <a:lnTo>
                    <a:pt x="181561" y="1513857"/>
                  </a:lnTo>
                  <a:lnTo>
                    <a:pt x="180384" y="1514683"/>
                  </a:lnTo>
                  <a:lnTo>
                    <a:pt x="179327" y="1515321"/>
                  </a:lnTo>
                  <a:lnTo>
                    <a:pt x="178387" y="1515880"/>
                  </a:lnTo>
                  <a:lnTo>
                    <a:pt x="177296" y="1516281"/>
                  </a:lnTo>
                  <a:lnTo>
                    <a:pt x="175812" y="1516986"/>
                  </a:lnTo>
                  <a:lnTo>
                    <a:pt x="174910" y="1517624"/>
                  </a:lnTo>
                  <a:lnTo>
                    <a:pt x="173650" y="1518717"/>
                  </a:lnTo>
                  <a:lnTo>
                    <a:pt x="172589" y="1519507"/>
                  </a:lnTo>
                  <a:lnTo>
                    <a:pt x="171526" y="1520418"/>
                  </a:lnTo>
                  <a:lnTo>
                    <a:pt x="170358" y="1520819"/>
                  </a:lnTo>
                  <a:lnTo>
                    <a:pt x="169693" y="1521190"/>
                  </a:lnTo>
                  <a:lnTo>
                    <a:pt x="168363" y="1521895"/>
                  </a:lnTo>
                  <a:lnTo>
                    <a:pt x="167118" y="1522338"/>
                  </a:lnTo>
                  <a:lnTo>
                    <a:pt x="166023" y="1522891"/>
                  </a:lnTo>
                  <a:lnTo>
                    <a:pt x="165051" y="1523146"/>
                  </a:lnTo>
                  <a:lnTo>
                    <a:pt x="164117" y="1523432"/>
                  </a:lnTo>
                  <a:lnTo>
                    <a:pt x="162834" y="1523796"/>
                  </a:lnTo>
                  <a:lnTo>
                    <a:pt x="161902" y="1524045"/>
                  </a:lnTo>
                  <a:lnTo>
                    <a:pt x="160811" y="1524410"/>
                  </a:lnTo>
                  <a:lnTo>
                    <a:pt x="160265" y="1524671"/>
                  </a:lnTo>
                  <a:lnTo>
                    <a:pt x="159412" y="1524805"/>
                  </a:lnTo>
                  <a:lnTo>
                    <a:pt x="158017" y="1524932"/>
                  </a:lnTo>
                  <a:lnTo>
                    <a:pt x="157058" y="1524641"/>
                  </a:lnTo>
                  <a:lnTo>
                    <a:pt x="156286" y="1524586"/>
                  </a:lnTo>
                  <a:lnTo>
                    <a:pt x="155472" y="1524689"/>
                  </a:lnTo>
                  <a:lnTo>
                    <a:pt x="151134" y="1528693"/>
                  </a:lnTo>
                  <a:lnTo>
                    <a:pt x="149956" y="1529562"/>
                  </a:lnTo>
                  <a:lnTo>
                    <a:pt x="148785" y="1530114"/>
                  </a:lnTo>
                  <a:lnTo>
                    <a:pt x="147849" y="1530521"/>
                  </a:lnTo>
                  <a:lnTo>
                    <a:pt x="146992" y="1530777"/>
                  </a:lnTo>
                  <a:lnTo>
                    <a:pt x="145667" y="1531287"/>
                  </a:lnTo>
                  <a:lnTo>
                    <a:pt x="144572" y="1531882"/>
                  </a:lnTo>
                  <a:lnTo>
                    <a:pt x="143442" y="1532362"/>
                  </a:lnTo>
                  <a:lnTo>
                    <a:pt x="141093" y="1533705"/>
                  </a:lnTo>
                  <a:lnTo>
                    <a:pt x="140110" y="1534501"/>
                  </a:lnTo>
                  <a:lnTo>
                    <a:pt x="139322" y="1535181"/>
                  </a:lnTo>
                  <a:lnTo>
                    <a:pt x="138129" y="1536737"/>
                  </a:lnTo>
                  <a:lnTo>
                    <a:pt x="137681" y="1537812"/>
                  </a:lnTo>
                  <a:lnTo>
                    <a:pt x="137619" y="1538893"/>
                  </a:lnTo>
                  <a:lnTo>
                    <a:pt x="137366" y="1539890"/>
                  </a:lnTo>
                  <a:lnTo>
                    <a:pt x="137184" y="1541123"/>
                  </a:lnTo>
                  <a:lnTo>
                    <a:pt x="136964" y="1542356"/>
                  </a:lnTo>
                  <a:lnTo>
                    <a:pt x="133205" y="1548717"/>
                  </a:lnTo>
                  <a:lnTo>
                    <a:pt x="132726" y="1549532"/>
                  </a:lnTo>
                  <a:lnTo>
                    <a:pt x="131484" y="1549987"/>
                  </a:lnTo>
                  <a:lnTo>
                    <a:pt x="130402" y="1550370"/>
                  </a:lnTo>
                  <a:lnTo>
                    <a:pt x="129242" y="1550868"/>
                  </a:lnTo>
                  <a:lnTo>
                    <a:pt x="127928" y="1551172"/>
                  </a:lnTo>
                  <a:lnTo>
                    <a:pt x="126731" y="1551397"/>
                  </a:lnTo>
                  <a:lnTo>
                    <a:pt x="124763" y="1551044"/>
                  </a:lnTo>
                  <a:lnTo>
                    <a:pt x="123566" y="1551002"/>
                  </a:lnTo>
                  <a:lnTo>
                    <a:pt x="122178" y="1550880"/>
                  </a:lnTo>
                  <a:lnTo>
                    <a:pt x="120713" y="1550333"/>
                  </a:lnTo>
                  <a:lnTo>
                    <a:pt x="119403" y="1549750"/>
                  </a:lnTo>
                  <a:lnTo>
                    <a:pt x="119082" y="1549622"/>
                  </a:lnTo>
                  <a:lnTo>
                    <a:pt x="117827" y="1548912"/>
                  </a:lnTo>
                  <a:lnTo>
                    <a:pt x="117508" y="1548596"/>
                  </a:lnTo>
                  <a:lnTo>
                    <a:pt x="116131" y="1547679"/>
                  </a:lnTo>
                  <a:lnTo>
                    <a:pt x="114524" y="1546530"/>
                  </a:lnTo>
                  <a:lnTo>
                    <a:pt x="112918" y="1545728"/>
                  </a:lnTo>
                  <a:lnTo>
                    <a:pt x="110852" y="1545151"/>
                  </a:lnTo>
                  <a:lnTo>
                    <a:pt x="108902" y="1545036"/>
                  </a:lnTo>
                  <a:lnTo>
                    <a:pt x="106491" y="1545613"/>
                  </a:lnTo>
                  <a:lnTo>
                    <a:pt x="104427" y="1546646"/>
                  </a:lnTo>
                  <a:lnTo>
                    <a:pt x="102935" y="1547903"/>
                  </a:lnTo>
                  <a:lnTo>
                    <a:pt x="99836" y="1548827"/>
                  </a:lnTo>
                  <a:lnTo>
                    <a:pt x="98915" y="1549149"/>
                  </a:lnTo>
                  <a:lnTo>
                    <a:pt x="98366" y="1549337"/>
                  </a:lnTo>
                  <a:lnTo>
                    <a:pt x="96118" y="1549665"/>
                  </a:lnTo>
                  <a:lnTo>
                    <a:pt x="94863" y="1549823"/>
                  </a:lnTo>
                  <a:lnTo>
                    <a:pt x="93462" y="1549799"/>
                  </a:lnTo>
                  <a:lnTo>
                    <a:pt x="92265" y="1549805"/>
                  </a:lnTo>
                  <a:lnTo>
                    <a:pt x="90990" y="1549817"/>
                  </a:lnTo>
                  <a:lnTo>
                    <a:pt x="89021" y="1549829"/>
                  </a:lnTo>
                  <a:lnTo>
                    <a:pt x="87168" y="1550248"/>
                  </a:lnTo>
                  <a:lnTo>
                    <a:pt x="85696" y="1551251"/>
                  </a:lnTo>
                  <a:lnTo>
                    <a:pt x="85267" y="1552563"/>
                  </a:lnTo>
                  <a:lnTo>
                    <a:pt x="82780" y="1555130"/>
                  </a:lnTo>
                  <a:lnTo>
                    <a:pt x="81849" y="1557924"/>
                  </a:lnTo>
                  <a:lnTo>
                    <a:pt x="81616" y="1561418"/>
                  </a:lnTo>
                  <a:lnTo>
                    <a:pt x="81615" y="1565613"/>
                  </a:lnTo>
                  <a:lnTo>
                    <a:pt x="82081" y="1571901"/>
                  </a:lnTo>
                  <a:lnTo>
                    <a:pt x="79985" y="1577022"/>
                  </a:lnTo>
                  <a:lnTo>
                    <a:pt x="77889" y="1580519"/>
                  </a:lnTo>
                  <a:lnTo>
                    <a:pt x="72066" y="1583544"/>
                  </a:lnTo>
                  <a:lnTo>
                    <a:pt x="65312" y="1584942"/>
                  </a:lnTo>
                  <a:lnTo>
                    <a:pt x="60887" y="1586339"/>
                  </a:lnTo>
                  <a:lnTo>
                    <a:pt x="53870" y="1587065"/>
                  </a:lnTo>
                  <a:lnTo>
                    <a:pt x="55158" y="1586731"/>
                  </a:lnTo>
                  <a:lnTo>
                    <a:pt x="56868" y="1586075"/>
                  </a:lnTo>
                  <a:lnTo>
                    <a:pt x="59823" y="1584896"/>
                  </a:lnTo>
                  <a:lnTo>
                    <a:pt x="61273" y="1583693"/>
                  </a:lnTo>
                  <a:lnTo>
                    <a:pt x="62852" y="1581798"/>
                  </a:lnTo>
                  <a:lnTo>
                    <a:pt x="63376" y="1578456"/>
                  </a:lnTo>
                  <a:lnTo>
                    <a:pt x="63736" y="1575613"/>
                  </a:lnTo>
                  <a:lnTo>
                    <a:pt x="63851" y="1573536"/>
                  </a:lnTo>
                  <a:lnTo>
                    <a:pt x="63854" y="1571263"/>
                  </a:lnTo>
                  <a:lnTo>
                    <a:pt x="63810" y="1569416"/>
                  </a:lnTo>
                  <a:lnTo>
                    <a:pt x="64129" y="1566762"/>
                  </a:lnTo>
                  <a:lnTo>
                    <a:pt x="64243" y="1564726"/>
                  </a:lnTo>
                  <a:lnTo>
                    <a:pt x="64549" y="1562727"/>
                  </a:lnTo>
                  <a:lnTo>
                    <a:pt x="63896" y="1560443"/>
                  </a:lnTo>
                  <a:lnTo>
                    <a:pt x="65088" y="1558541"/>
                  </a:lnTo>
                  <a:lnTo>
                    <a:pt x="65537" y="1557205"/>
                  </a:lnTo>
                  <a:lnTo>
                    <a:pt x="66500" y="1555218"/>
                  </a:lnTo>
                  <a:lnTo>
                    <a:pt x="67541" y="1553122"/>
                  </a:lnTo>
                  <a:lnTo>
                    <a:pt x="68506" y="1550449"/>
                  </a:lnTo>
                  <a:lnTo>
                    <a:pt x="68430" y="1549531"/>
                  </a:lnTo>
                  <a:lnTo>
                    <a:pt x="68294" y="1547860"/>
                  </a:lnTo>
                  <a:lnTo>
                    <a:pt x="67524" y="1545606"/>
                  </a:lnTo>
                  <a:lnTo>
                    <a:pt x="67591" y="1544033"/>
                  </a:lnTo>
                  <a:lnTo>
                    <a:pt x="67043" y="1542362"/>
                  </a:lnTo>
                  <a:lnTo>
                    <a:pt x="66767" y="1540509"/>
                  </a:lnTo>
                  <a:lnTo>
                    <a:pt x="66562" y="1539386"/>
                  </a:lnTo>
                  <a:lnTo>
                    <a:pt x="65652" y="1538177"/>
                  </a:lnTo>
                  <a:lnTo>
                    <a:pt x="64737" y="1537350"/>
                  </a:lnTo>
                  <a:lnTo>
                    <a:pt x="64409" y="1536032"/>
                  </a:lnTo>
                  <a:lnTo>
                    <a:pt x="63267" y="1534859"/>
                  </a:lnTo>
                  <a:lnTo>
                    <a:pt x="62399" y="1533414"/>
                  </a:lnTo>
                  <a:lnTo>
                    <a:pt x="61538" y="1531469"/>
                  </a:lnTo>
                  <a:lnTo>
                    <a:pt x="60907" y="1529798"/>
                  </a:lnTo>
                  <a:lnTo>
                    <a:pt x="59974" y="1527472"/>
                  </a:lnTo>
                  <a:lnTo>
                    <a:pt x="59573" y="1525844"/>
                  </a:lnTo>
                  <a:lnTo>
                    <a:pt x="59176" y="1523906"/>
                  </a:lnTo>
                  <a:lnTo>
                    <a:pt x="58737" y="1522198"/>
                  </a:lnTo>
                  <a:lnTo>
                    <a:pt x="58608" y="1520418"/>
                  </a:lnTo>
                  <a:lnTo>
                    <a:pt x="58354" y="1519294"/>
                  </a:lnTo>
                  <a:lnTo>
                    <a:pt x="57989" y="1517824"/>
                  </a:lnTo>
                  <a:lnTo>
                    <a:pt x="56928" y="1516378"/>
                  </a:lnTo>
                  <a:lnTo>
                    <a:pt x="55637" y="1514890"/>
                  </a:lnTo>
                  <a:lnTo>
                    <a:pt x="55032" y="1513954"/>
                  </a:lnTo>
                  <a:lnTo>
                    <a:pt x="54207" y="1512241"/>
                  </a:lnTo>
                  <a:lnTo>
                    <a:pt x="52520" y="1511408"/>
                  </a:lnTo>
                  <a:lnTo>
                    <a:pt x="51569" y="1510315"/>
                  </a:lnTo>
                  <a:lnTo>
                    <a:pt x="50445" y="1507976"/>
                  </a:lnTo>
                  <a:lnTo>
                    <a:pt x="48991" y="1507071"/>
                  </a:lnTo>
                  <a:lnTo>
                    <a:pt x="47349" y="1505734"/>
                  </a:lnTo>
                  <a:lnTo>
                    <a:pt x="46977" y="1504726"/>
                  </a:lnTo>
                  <a:lnTo>
                    <a:pt x="46921" y="1503255"/>
                  </a:lnTo>
                  <a:lnTo>
                    <a:pt x="46515" y="1501973"/>
                  </a:lnTo>
                  <a:lnTo>
                    <a:pt x="45867" y="1501487"/>
                  </a:lnTo>
                  <a:lnTo>
                    <a:pt x="45330" y="1501068"/>
                  </a:lnTo>
                  <a:lnTo>
                    <a:pt x="43332" y="1500460"/>
                  </a:lnTo>
                  <a:lnTo>
                    <a:pt x="42640" y="1500138"/>
                  </a:lnTo>
                  <a:lnTo>
                    <a:pt x="42646" y="1499792"/>
                  </a:lnTo>
                  <a:lnTo>
                    <a:pt x="42665" y="1498443"/>
                  </a:lnTo>
                  <a:lnTo>
                    <a:pt x="41679" y="1497192"/>
                  </a:lnTo>
                  <a:lnTo>
                    <a:pt x="40424" y="1495819"/>
                  </a:lnTo>
                  <a:lnTo>
                    <a:pt x="39593" y="1494531"/>
                  </a:lnTo>
                  <a:lnTo>
                    <a:pt x="38484" y="1493784"/>
                  </a:lnTo>
                  <a:lnTo>
                    <a:pt x="37427" y="1492028"/>
                  </a:lnTo>
                  <a:lnTo>
                    <a:pt x="36321" y="1491086"/>
                  </a:lnTo>
                  <a:lnTo>
                    <a:pt x="35297" y="1489798"/>
                  </a:lnTo>
                  <a:lnTo>
                    <a:pt x="34841" y="1489288"/>
                  </a:lnTo>
                  <a:lnTo>
                    <a:pt x="33891" y="1488231"/>
                  </a:lnTo>
                  <a:lnTo>
                    <a:pt x="32704" y="1487520"/>
                  </a:lnTo>
                  <a:lnTo>
                    <a:pt x="31642" y="1486189"/>
                  </a:lnTo>
                  <a:lnTo>
                    <a:pt x="30039" y="1484780"/>
                  </a:lnTo>
                  <a:lnTo>
                    <a:pt x="28422" y="1484446"/>
                  </a:lnTo>
                  <a:lnTo>
                    <a:pt x="27129" y="1483036"/>
                  </a:lnTo>
                  <a:lnTo>
                    <a:pt x="27098" y="1482575"/>
                  </a:lnTo>
                  <a:lnTo>
                    <a:pt x="27080" y="1481104"/>
                  </a:lnTo>
                  <a:lnTo>
                    <a:pt x="27403" y="1480102"/>
                  </a:lnTo>
                  <a:lnTo>
                    <a:pt x="27810" y="1478680"/>
                  </a:lnTo>
                  <a:lnTo>
                    <a:pt x="27682" y="1476863"/>
                  </a:lnTo>
                  <a:lnTo>
                    <a:pt x="27512" y="1475235"/>
                  </a:lnTo>
                  <a:lnTo>
                    <a:pt x="27916" y="1473971"/>
                  </a:lnTo>
                  <a:lnTo>
                    <a:pt x="27567" y="1473073"/>
                  </a:lnTo>
                  <a:lnTo>
                    <a:pt x="27283" y="1472337"/>
                  </a:lnTo>
                  <a:lnTo>
                    <a:pt x="26062" y="1471316"/>
                  </a:lnTo>
                  <a:lnTo>
                    <a:pt x="25587" y="1470609"/>
                  </a:lnTo>
                  <a:lnTo>
                    <a:pt x="25381" y="1470302"/>
                  </a:lnTo>
                  <a:lnTo>
                    <a:pt x="24970" y="1469409"/>
                  </a:lnTo>
                  <a:lnTo>
                    <a:pt x="24410" y="1468048"/>
                  </a:lnTo>
                  <a:lnTo>
                    <a:pt x="23729" y="1467070"/>
                  </a:lnTo>
                  <a:lnTo>
                    <a:pt x="23049" y="1465983"/>
                  </a:lnTo>
                  <a:lnTo>
                    <a:pt x="21552" y="1465338"/>
                  </a:lnTo>
                  <a:lnTo>
                    <a:pt x="20795" y="1464288"/>
                  </a:lnTo>
                  <a:lnTo>
                    <a:pt x="20120" y="1462848"/>
                  </a:lnTo>
                  <a:lnTo>
                    <a:pt x="20288" y="1461997"/>
                  </a:lnTo>
                  <a:lnTo>
                    <a:pt x="21151" y="1460971"/>
                  </a:lnTo>
                  <a:lnTo>
                    <a:pt x="21676" y="1459433"/>
                  </a:lnTo>
                  <a:lnTo>
                    <a:pt x="21773" y="1458042"/>
                  </a:lnTo>
                  <a:lnTo>
                    <a:pt x="21792" y="1456687"/>
                  </a:lnTo>
                  <a:lnTo>
                    <a:pt x="21472" y="1455496"/>
                  </a:lnTo>
                  <a:lnTo>
                    <a:pt x="21243" y="1454634"/>
                  </a:lnTo>
                  <a:lnTo>
                    <a:pt x="20840" y="1453048"/>
                  </a:lnTo>
                  <a:lnTo>
                    <a:pt x="20209" y="1451219"/>
                  </a:lnTo>
                  <a:lnTo>
                    <a:pt x="18486" y="1447526"/>
                  </a:lnTo>
                  <a:lnTo>
                    <a:pt x="17824" y="1445235"/>
                  </a:lnTo>
                  <a:lnTo>
                    <a:pt x="17113" y="1443644"/>
                  </a:lnTo>
                  <a:lnTo>
                    <a:pt x="16286" y="1442088"/>
                  </a:lnTo>
                  <a:lnTo>
                    <a:pt x="15571" y="1440721"/>
                  </a:lnTo>
                  <a:lnTo>
                    <a:pt x="14390" y="1439664"/>
                  </a:lnTo>
                  <a:lnTo>
                    <a:pt x="13922" y="1439524"/>
                  </a:lnTo>
                  <a:lnTo>
                    <a:pt x="13043" y="1439257"/>
                  </a:lnTo>
                  <a:lnTo>
                    <a:pt x="11737" y="1438814"/>
                  </a:lnTo>
                  <a:lnTo>
                    <a:pt x="10939" y="1437914"/>
                  </a:lnTo>
                  <a:lnTo>
                    <a:pt x="10530" y="1436863"/>
                  </a:lnTo>
                  <a:lnTo>
                    <a:pt x="9620" y="1435654"/>
                  </a:lnTo>
                  <a:lnTo>
                    <a:pt x="8896" y="1434949"/>
                  </a:lnTo>
                  <a:lnTo>
                    <a:pt x="7861" y="1434512"/>
                  </a:lnTo>
                  <a:lnTo>
                    <a:pt x="6398" y="1434141"/>
                  </a:lnTo>
                  <a:lnTo>
                    <a:pt x="4705" y="1433728"/>
                  </a:lnTo>
                  <a:lnTo>
                    <a:pt x="2735" y="1431073"/>
                  </a:lnTo>
                  <a:lnTo>
                    <a:pt x="1509" y="1430362"/>
                  </a:lnTo>
                  <a:lnTo>
                    <a:pt x="582" y="1430350"/>
                  </a:lnTo>
                  <a:lnTo>
                    <a:pt x="364" y="1429421"/>
                  </a:lnTo>
                  <a:lnTo>
                    <a:pt x="311" y="1427720"/>
                  </a:lnTo>
                  <a:lnTo>
                    <a:pt x="174" y="1426517"/>
                  </a:lnTo>
                  <a:lnTo>
                    <a:pt x="0" y="1425241"/>
                  </a:lnTo>
                  <a:lnTo>
                    <a:pt x="46" y="1424664"/>
                  </a:lnTo>
                  <a:lnTo>
                    <a:pt x="783" y="1424403"/>
                  </a:lnTo>
                  <a:lnTo>
                    <a:pt x="1266" y="1425800"/>
                  </a:lnTo>
                  <a:lnTo>
                    <a:pt x="3283" y="1422507"/>
                  </a:lnTo>
                  <a:lnTo>
                    <a:pt x="4122" y="1420508"/>
                  </a:lnTo>
                  <a:lnTo>
                    <a:pt x="5928" y="1418485"/>
                  </a:lnTo>
                  <a:lnTo>
                    <a:pt x="8024" y="1417744"/>
                  </a:lnTo>
                  <a:lnTo>
                    <a:pt x="8394" y="1416092"/>
                  </a:lnTo>
                  <a:lnTo>
                    <a:pt x="7986" y="1414925"/>
                  </a:lnTo>
                  <a:lnTo>
                    <a:pt x="7269" y="1413795"/>
                  </a:lnTo>
                  <a:lnTo>
                    <a:pt x="6512" y="1412702"/>
                  </a:lnTo>
                  <a:lnTo>
                    <a:pt x="6120" y="1410417"/>
                  </a:lnTo>
                  <a:lnTo>
                    <a:pt x="5293" y="1408862"/>
                  </a:lnTo>
                  <a:lnTo>
                    <a:pt x="5168" y="1406772"/>
                  </a:lnTo>
                  <a:lnTo>
                    <a:pt x="5572" y="1405581"/>
                  </a:lnTo>
                  <a:lnTo>
                    <a:pt x="6864" y="1404287"/>
                  </a:lnTo>
                  <a:lnTo>
                    <a:pt x="6150" y="1402999"/>
                  </a:lnTo>
                  <a:lnTo>
                    <a:pt x="4152" y="1399536"/>
                  </a:lnTo>
                  <a:lnTo>
                    <a:pt x="4818" y="1398923"/>
                  </a:lnTo>
                  <a:lnTo>
                    <a:pt x="6241" y="1399293"/>
                  </a:lnTo>
                  <a:lnTo>
                    <a:pt x="7820" y="1399627"/>
                  </a:lnTo>
                  <a:lnTo>
                    <a:pt x="9904" y="1399694"/>
                  </a:lnTo>
                  <a:lnTo>
                    <a:pt x="11235" y="1398436"/>
                  </a:lnTo>
                  <a:lnTo>
                    <a:pt x="12202" y="1398333"/>
                  </a:lnTo>
                  <a:lnTo>
                    <a:pt x="14094" y="1398363"/>
                  </a:lnTo>
                  <a:lnTo>
                    <a:pt x="16267" y="1397622"/>
                  </a:lnTo>
                  <a:lnTo>
                    <a:pt x="19148" y="1395964"/>
                  </a:lnTo>
                  <a:lnTo>
                    <a:pt x="19777" y="1395235"/>
                  </a:lnTo>
                  <a:lnTo>
                    <a:pt x="20381" y="1393467"/>
                  </a:lnTo>
                  <a:lnTo>
                    <a:pt x="20435" y="1392428"/>
                  </a:lnTo>
                  <a:lnTo>
                    <a:pt x="20760" y="1391310"/>
                  </a:lnTo>
                  <a:lnTo>
                    <a:pt x="21654" y="1390897"/>
                  </a:lnTo>
                  <a:lnTo>
                    <a:pt x="22409" y="1389403"/>
                  </a:lnTo>
                  <a:lnTo>
                    <a:pt x="22969" y="1388096"/>
                  </a:lnTo>
                  <a:lnTo>
                    <a:pt x="23499" y="1387057"/>
                  </a:lnTo>
                  <a:lnTo>
                    <a:pt x="23882" y="1386298"/>
                  </a:lnTo>
                  <a:lnTo>
                    <a:pt x="23827" y="1384828"/>
                  </a:lnTo>
                  <a:lnTo>
                    <a:pt x="24009" y="1380192"/>
                  </a:lnTo>
                  <a:lnTo>
                    <a:pt x="25024" y="1379396"/>
                  </a:lnTo>
                  <a:lnTo>
                    <a:pt x="26572" y="1379111"/>
                  </a:lnTo>
                  <a:lnTo>
                    <a:pt x="29131" y="1378449"/>
                  </a:lnTo>
                  <a:lnTo>
                    <a:pt x="30039" y="1377112"/>
                  </a:lnTo>
                  <a:lnTo>
                    <a:pt x="30028" y="1375180"/>
                  </a:lnTo>
                  <a:lnTo>
                    <a:pt x="28749" y="1373600"/>
                  </a:lnTo>
                  <a:lnTo>
                    <a:pt x="27549" y="1372981"/>
                  </a:lnTo>
                  <a:lnTo>
                    <a:pt x="26830" y="1371930"/>
                  </a:lnTo>
                  <a:lnTo>
                    <a:pt x="26817" y="1370150"/>
                  </a:lnTo>
                  <a:lnTo>
                    <a:pt x="26610" y="1368448"/>
                  </a:lnTo>
                  <a:lnTo>
                    <a:pt x="26175" y="1366431"/>
                  </a:lnTo>
                  <a:lnTo>
                    <a:pt x="25513" y="1364183"/>
                  </a:lnTo>
                  <a:lnTo>
                    <a:pt x="24541" y="1361930"/>
                  </a:lnTo>
                  <a:lnTo>
                    <a:pt x="24431" y="1361577"/>
                  </a:lnTo>
                  <a:lnTo>
                    <a:pt x="24719" y="1360271"/>
                  </a:lnTo>
                  <a:lnTo>
                    <a:pt x="24902" y="1358302"/>
                  </a:lnTo>
                  <a:lnTo>
                    <a:pt x="24613" y="1356948"/>
                  </a:lnTo>
                  <a:lnTo>
                    <a:pt x="23989" y="1354657"/>
                  </a:lnTo>
                  <a:lnTo>
                    <a:pt x="23621" y="1353339"/>
                  </a:lnTo>
                  <a:lnTo>
                    <a:pt x="23792" y="1352221"/>
                  </a:lnTo>
                  <a:lnTo>
                    <a:pt x="24085" y="1350641"/>
                  </a:lnTo>
                  <a:lnTo>
                    <a:pt x="24501" y="1348521"/>
                  </a:lnTo>
                  <a:lnTo>
                    <a:pt x="24797" y="1346747"/>
                  </a:lnTo>
                  <a:lnTo>
                    <a:pt x="24981" y="1344663"/>
                  </a:lnTo>
                  <a:lnTo>
                    <a:pt x="24939" y="1342233"/>
                  </a:lnTo>
                  <a:lnTo>
                    <a:pt x="24737" y="1340143"/>
                  </a:lnTo>
                  <a:lnTo>
                    <a:pt x="25263" y="1338527"/>
                  </a:lnTo>
                  <a:lnTo>
                    <a:pt x="25821" y="1337264"/>
                  </a:lnTo>
                  <a:lnTo>
                    <a:pt x="25765" y="1335829"/>
                  </a:lnTo>
                  <a:lnTo>
                    <a:pt x="26091" y="1334639"/>
                  </a:lnTo>
                  <a:lnTo>
                    <a:pt x="27072" y="1333491"/>
                  </a:lnTo>
                  <a:lnTo>
                    <a:pt x="28273" y="1333242"/>
                  </a:lnTo>
                  <a:lnTo>
                    <a:pt x="29108" y="1331589"/>
                  </a:lnTo>
                  <a:lnTo>
                    <a:pt x="29566" y="1329238"/>
                  </a:lnTo>
                  <a:lnTo>
                    <a:pt x="30400" y="1327707"/>
                  </a:lnTo>
                  <a:lnTo>
                    <a:pt x="30773" y="1325896"/>
                  </a:lnTo>
                  <a:lnTo>
                    <a:pt x="30645" y="1324001"/>
                  </a:lnTo>
                  <a:lnTo>
                    <a:pt x="30524" y="1321722"/>
                  </a:lnTo>
                  <a:lnTo>
                    <a:pt x="31776" y="1320544"/>
                  </a:lnTo>
                  <a:lnTo>
                    <a:pt x="32618" y="1321097"/>
                  </a:lnTo>
                  <a:lnTo>
                    <a:pt x="33114" y="1321485"/>
                  </a:lnTo>
                  <a:lnTo>
                    <a:pt x="37518" y="1321395"/>
                  </a:lnTo>
                  <a:lnTo>
                    <a:pt x="39074" y="1320605"/>
                  </a:lnTo>
                  <a:lnTo>
                    <a:pt x="41662" y="1317865"/>
                  </a:lnTo>
                  <a:lnTo>
                    <a:pt x="43608" y="1316771"/>
                  </a:lnTo>
                  <a:lnTo>
                    <a:pt x="45673" y="1315526"/>
                  </a:lnTo>
                  <a:lnTo>
                    <a:pt x="47350" y="1314389"/>
                  </a:lnTo>
                  <a:lnTo>
                    <a:pt x="47842" y="1312427"/>
                  </a:lnTo>
                  <a:lnTo>
                    <a:pt x="47621" y="1311692"/>
                  </a:lnTo>
                  <a:lnTo>
                    <a:pt x="47640" y="1310337"/>
                  </a:lnTo>
                  <a:lnTo>
                    <a:pt x="48147" y="1309918"/>
                  </a:lnTo>
                  <a:lnTo>
                    <a:pt x="49188" y="1310051"/>
                  </a:lnTo>
                  <a:lnTo>
                    <a:pt x="50223" y="1310647"/>
                  </a:lnTo>
                  <a:lnTo>
                    <a:pt x="51133" y="1311856"/>
                  </a:lnTo>
                  <a:lnTo>
                    <a:pt x="52153" y="1313339"/>
                  </a:lnTo>
                  <a:lnTo>
                    <a:pt x="52956" y="1313928"/>
                  </a:lnTo>
                  <a:lnTo>
                    <a:pt x="53283" y="1313885"/>
                  </a:lnTo>
                  <a:lnTo>
                    <a:pt x="54736" y="1313685"/>
                  </a:lnTo>
                  <a:lnTo>
                    <a:pt x="56798" y="1312671"/>
                  </a:lnTo>
                  <a:lnTo>
                    <a:pt x="58403" y="1311151"/>
                  </a:lnTo>
                  <a:lnTo>
                    <a:pt x="58813" y="1309493"/>
                  </a:lnTo>
                  <a:lnTo>
                    <a:pt x="58796" y="1307986"/>
                  </a:lnTo>
                  <a:lnTo>
                    <a:pt x="58932" y="1306558"/>
                  </a:lnTo>
                  <a:lnTo>
                    <a:pt x="59147" y="1305015"/>
                  </a:lnTo>
                  <a:lnTo>
                    <a:pt x="59174" y="1303083"/>
                  </a:lnTo>
                  <a:lnTo>
                    <a:pt x="59422" y="1301972"/>
                  </a:lnTo>
                  <a:lnTo>
                    <a:pt x="59130" y="1300805"/>
                  </a:lnTo>
                  <a:lnTo>
                    <a:pt x="59298" y="1299845"/>
                  </a:lnTo>
                  <a:lnTo>
                    <a:pt x="60126" y="1298654"/>
                  </a:lnTo>
                  <a:lnTo>
                    <a:pt x="60283" y="1298253"/>
                  </a:lnTo>
                  <a:lnTo>
                    <a:pt x="60648" y="1297312"/>
                  </a:lnTo>
                  <a:lnTo>
                    <a:pt x="60665" y="1296078"/>
                  </a:lnTo>
                  <a:lnTo>
                    <a:pt x="59842" y="1292457"/>
                  </a:lnTo>
                  <a:lnTo>
                    <a:pt x="58372" y="1291716"/>
                  </a:lnTo>
                  <a:lnTo>
                    <a:pt x="56978" y="1292008"/>
                  </a:lnTo>
                  <a:lnTo>
                    <a:pt x="56159" y="1292537"/>
                  </a:lnTo>
                  <a:lnTo>
                    <a:pt x="55689" y="1292992"/>
                  </a:lnTo>
                  <a:lnTo>
                    <a:pt x="54996" y="1292907"/>
                  </a:lnTo>
                  <a:lnTo>
                    <a:pt x="54540" y="1292360"/>
                  </a:lnTo>
                  <a:lnTo>
                    <a:pt x="54399" y="1291388"/>
                  </a:lnTo>
                  <a:lnTo>
                    <a:pt x="53954" y="1290149"/>
                  </a:lnTo>
                  <a:lnTo>
                    <a:pt x="54048" y="1288952"/>
                  </a:lnTo>
                  <a:lnTo>
                    <a:pt x="54468" y="1286680"/>
                  </a:lnTo>
                  <a:lnTo>
                    <a:pt x="54572" y="1282002"/>
                  </a:lnTo>
                  <a:lnTo>
                    <a:pt x="54866" y="1280349"/>
                  </a:lnTo>
                  <a:lnTo>
                    <a:pt x="54584" y="1278490"/>
                  </a:lnTo>
                  <a:lnTo>
                    <a:pt x="54838" y="1276983"/>
                  </a:lnTo>
                  <a:lnTo>
                    <a:pt x="55832" y="1274955"/>
                  </a:lnTo>
                  <a:lnTo>
                    <a:pt x="56352" y="1273648"/>
                  </a:lnTo>
                  <a:lnTo>
                    <a:pt x="56570" y="1271953"/>
                  </a:lnTo>
                  <a:lnTo>
                    <a:pt x="56513" y="1270519"/>
                  </a:lnTo>
                  <a:lnTo>
                    <a:pt x="56036" y="1268812"/>
                  </a:lnTo>
                  <a:lnTo>
                    <a:pt x="55860" y="1267615"/>
                  </a:lnTo>
                  <a:lnTo>
                    <a:pt x="56266" y="1266230"/>
                  </a:lnTo>
                  <a:lnTo>
                    <a:pt x="56717" y="1264456"/>
                  </a:lnTo>
                  <a:lnTo>
                    <a:pt x="56509" y="1262792"/>
                  </a:lnTo>
                  <a:lnTo>
                    <a:pt x="55952" y="1261242"/>
                  </a:lnTo>
                  <a:lnTo>
                    <a:pt x="55587" y="1259729"/>
                  </a:lnTo>
                  <a:lnTo>
                    <a:pt x="55076" y="1257676"/>
                  </a:lnTo>
                  <a:lnTo>
                    <a:pt x="54602" y="1255695"/>
                  </a:lnTo>
                  <a:lnTo>
                    <a:pt x="54196" y="1254413"/>
                  </a:lnTo>
                  <a:lnTo>
                    <a:pt x="54554" y="1253691"/>
                  </a:lnTo>
                  <a:lnTo>
                    <a:pt x="55225" y="1252694"/>
                  </a:lnTo>
                  <a:lnTo>
                    <a:pt x="56091" y="1251467"/>
                  </a:lnTo>
                  <a:lnTo>
                    <a:pt x="56930" y="1249547"/>
                  </a:lnTo>
                  <a:lnTo>
                    <a:pt x="57264" y="1247816"/>
                  </a:lnTo>
                  <a:lnTo>
                    <a:pt x="57404" y="1246121"/>
                  </a:lnTo>
                  <a:lnTo>
                    <a:pt x="57303" y="1245592"/>
                  </a:lnTo>
                  <a:lnTo>
                    <a:pt x="57117" y="1244608"/>
                  </a:lnTo>
                  <a:lnTo>
                    <a:pt x="56484" y="1242973"/>
                  </a:lnTo>
                  <a:lnTo>
                    <a:pt x="55697" y="1241340"/>
                  </a:lnTo>
                  <a:lnTo>
                    <a:pt x="55333" y="1239717"/>
                  </a:lnTo>
                  <a:lnTo>
                    <a:pt x="55045" y="1238241"/>
                  </a:lnTo>
                  <a:lnTo>
                    <a:pt x="54779" y="1238004"/>
                  </a:lnTo>
                  <a:lnTo>
                    <a:pt x="53813" y="1237991"/>
                  </a:lnTo>
                  <a:lnTo>
                    <a:pt x="52427" y="1237700"/>
                  </a:lnTo>
                  <a:lnTo>
                    <a:pt x="51456" y="1238077"/>
                  </a:lnTo>
                  <a:lnTo>
                    <a:pt x="49797" y="1237973"/>
                  </a:lnTo>
                  <a:lnTo>
                    <a:pt x="49234" y="1236844"/>
                  </a:lnTo>
                  <a:lnTo>
                    <a:pt x="51403" y="1233672"/>
                  </a:lnTo>
                  <a:lnTo>
                    <a:pt x="52041" y="1232330"/>
                  </a:lnTo>
                  <a:lnTo>
                    <a:pt x="52696" y="1232372"/>
                  </a:lnTo>
                  <a:lnTo>
                    <a:pt x="52958" y="1232998"/>
                  </a:lnTo>
                  <a:lnTo>
                    <a:pt x="54610" y="1233599"/>
                  </a:lnTo>
                  <a:lnTo>
                    <a:pt x="56357" y="1232967"/>
                  </a:lnTo>
                  <a:lnTo>
                    <a:pt x="57950" y="1232293"/>
                  </a:lnTo>
                  <a:lnTo>
                    <a:pt x="59474" y="1231005"/>
                  </a:lnTo>
                  <a:lnTo>
                    <a:pt x="59950" y="1230160"/>
                  </a:lnTo>
                  <a:lnTo>
                    <a:pt x="60200" y="1228927"/>
                  </a:lnTo>
                  <a:lnTo>
                    <a:pt x="60222" y="1227348"/>
                  </a:lnTo>
                  <a:lnTo>
                    <a:pt x="60747" y="1225731"/>
                  </a:lnTo>
                  <a:lnTo>
                    <a:pt x="61810" y="1224279"/>
                  </a:lnTo>
                  <a:lnTo>
                    <a:pt x="61714" y="1222925"/>
                  </a:lnTo>
                  <a:lnTo>
                    <a:pt x="60021" y="1222512"/>
                  </a:lnTo>
                  <a:lnTo>
                    <a:pt x="61157" y="1218702"/>
                  </a:lnTo>
                  <a:lnTo>
                    <a:pt x="61908" y="1217439"/>
                  </a:lnTo>
                  <a:lnTo>
                    <a:pt x="62351" y="1216175"/>
                  </a:lnTo>
                  <a:lnTo>
                    <a:pt x="63563" y="1215185"/>
                  </a:lnTo>
                  <a:lnTo>
                    <a:pt x="65343" y="1214899"/>
                  </a:lnTo>
                  <a:lnTo>
                    <a:pt x="67554" y="1214237"/>
                  </a:lnTo>
                  <a:lnTo>
                    <a:pt x="69023" y="1214103"/>
                  </a:lnTo>
                  <a:lnTo>
                    <a:pt x="69714" y="1214425"/>
                  </a:lnTo>
                  <a:lnTo>
                    <a:pt x="70985" y="1214632"/>
                  </a:lnTo>
                  <a:lnTo>
                    <a:pt x="72528" y="1214735"/>
                  </a:lnTo>
                  <a:lnTo>
                    <a:pt x="74725" y="1215075"/>
                  </a:lnTo>
                  <a:lnTo>
                    <a:pt x="76568" y="1215755"/>
                  </a:lnTo>
                  <a:lnTo>
                    <a:pt x="78033" y="1216011"/>
                  </a:lnTo>
                  <a:lnTo>
                    <a:pt x="80115" y="1216193"/>
                  </a:lnTo>
                  <a:lnTo>
                    <a:pt x="81624" y="1215987"/>
                  </a:lnTo>
                  <a:lnTo>
                    <a:pt x="84802" y="1215221"/>
                  </a:lnTo>
                  <a:lnTo>
                    <a:pt x="86124" y="1214620"/>
                  </a:lnTo>
                  <a:lnTo>
                    <a:pt x="87097" y="1214055"/>
                  </a:lnTo>
                  <a:lnTo>
                    <a:pt x="89453" y="1214012"/>
                  </a:lnTo>
                  <a:lnTo>
                    <a:pt x="92381" y="1214480"/>
                  </a:lnTo>
                  <a:lnTo>
                    <a:pt x="93968" y="1214231"/>
                  </a:lnTo>
                  <a:lnTo>
                    <a:pt x="94802" y="1213308"/>
                  </a:lnTo>
                  <a:lnTo>
                    <a:pt x="96404" y="1211327"/>
                  </a:lnTo>
                  <a:lnTo>
                    <a:pt x="97577" y="1210379"/>
                  </a:lnTo>
                  <a:lnTo>
                    <a:pt x="99052" y="1209863"/>
                  </a:lnTo>
                  <a:lnTo>
                    <a:pt x="100602" y="1209383"/>
                  </a:lnTo>
                  <a:lnTo>
                    <a:pt x="101849" y="1208666"/>
                  </a:lnTo>
                  <a:lnTo>
                    <a:pt x="102834" y="1207323"/>
                  </a:lnTo>
                  <a:lnTo>
                    <a:pt x="103550" y="1205871"/>
                  </a:lnTo>
                  <a:lnTo>
                    <a:pt x="104464" y="1204067"/>
                  </a:lnTo>
                  <a:lnTo>
                    <a:pt x="105680" y="1202773"/>
                  </a:lnTo>
                  <a:lnTo>
                    <a:pt x="106999" y="1202287"/>
                  </a:lnTo>
                  <a:lnTo>
                    <a:pt x="109137" y="1201351"/>
                  </a:lnTo>
                  <a:lnTo>
                    <a:pt x="110497" y="1200750"/>
                  </a:lnTo>
                  <a:lnTo>
                    <a:pt x="112749" y="1199857"/>
                  </a:lnTo>
                  <a:lnTo>
                    <a:pt x="114293" y="1199918"/>
                  </a:lnTo>
                  <a:lnTo>
                    <a:pt x="116413" y="1200258"/>
                  </a:lnTo>
                  <a:lnTo>
                    <a:pt x="118086" y="1199352"/>
                  </a:lnTo>
                  <a:lnTo>
                    <a:pt x="120386" y="1197882"/>
                  </a:lnTo>
                  <a:lnTo>
                    <a:pt x="121437" y="1197238"/>
                  </a:lnTo>
                  <a:lnTo>
                    <a:pt x="122843" y="1196138"/>
                  </a:lnTo>
                  <a:lnTo>
                    <a:pt x="124145" y="1194225"/>
                  </a:lnTo>
                  <a:lnTo>
                    <a:pt x="124974" y="1193004"/>
                  </a:lnTo>
                  <a:lnTo>
                    <a:pt x="125456" y="1191697"/>
                  </a:lnTo>
                  <a:lnTo>
                    <a:pt x="126114" y="1188884"/>
                  </a:lnTo>
                  <a:lnTo>
                    <a:pt x="126333" y="1187074"/>
                  </a:lnTo>
                  <a:lnTo>
                    <a:pt x="126434" y="1185415"/>
                  </a:lnTo>
                  <a:lnTo>
                    <a:pt x="126624" y="1182942"/>
                  </a:lnTo>
                  <a:lnTo>
                    <a:pt x="127427" y="1180829"/>
                  </a:lnTo>
                  <a:lnTo>
                    <a:pt x="127828" y="1179753"/>
                  </a:lnTo>
                  <a:lnTo>
                    <a:pt x="128045" y="1178095"/>
                  </a:lnTo>
                  <a:lnTo>
                    <a:pt x="127942" y="1177541"/>
                  </a:lnTo>
                  <a:lnTo>
                    <a:pt x="127722" y="1176351"/>
                  </a:lnTo>
                  <a:lnTo>
                    <a:pt x="127743" y="1174923"/>
                  </a:lnTo>
                  <a:lnTo>
                    <a:pt x="128497" y="1173544"/>
                  </a:lnTo>
                  <a:lnTo>
                    <a:pt x="129760" y="1171594"/>
                  </a:lnTo>
                  <a:lnTo>
                    <a:pt x="129627" y="1170160"/>
                  </a:lnTo>
                  <a:lnTo>
                    <a:pt x="129065" y="1168915"/>
                  </a:lnTo>
                  <a:lnTo>
                    <a:pt x="127872" y="1168665"/>
                  </a:lnTo>
                  <a:lnTo>
                    <a:pt x="127152" y="1167694"/>
                  </a:lnTo>
                  <a:lnTo>
                    <a:pt x="126941" y="1166217"/>
                  </a:lnTo>
                  <a:lnTo>
                    <a:pt x="126417" y="1165780"/>
                  </a:lnTo>
                  <a:lnTo>
                    <a:pt x="125911" y="1165354"/>
                  </a:lnTo>
                  <a:lnTo>
                    <a:pt x="124904" y="1165537"/>
                  </a:lnTo>
                  <a:lnTo>
                    <a:pt x="125454" y="1159480"/>
                  </a:lnTo>
                  <a:lnTo>
                    <a:pt x="125815" y="1158593"/>
                  </a:lnTo>
                  <a:lnTo>
                    <a:pt x="126410" y="1157444"/>
                  </a:lnTo>
                  <a:lnTo>
                    <a:pt x="126316" y="1155938"/>
                  </a:lnTo>
                  <a:lnTo>
                    <a:pt x="125684" y="1154224"/>
                  </a:lnTo>
                  <a:lnTo>
                    <a:pt x="126152" y="1153927"/>
                  </a:lnTo>
                  <a:lnTo>
                    <a:pt x="127981" y="1152948"/>
                  </a:lnTo>
                  <a:lnTo>
                    <a:pt x="127815" y="1151053"/>
                  </a:lnTo>
                  <a:lnTo>
                    <a:pt x="129585" y="1148799"/>
                  </a:lnTo>
                  <a:lnTo>
                    <a:pt x="130602" y="1147924"/>
                  </a:lnTo>
                  <a:lnTo>
                    <a:pt x="132004" y="1147092"/>
                  </a:lnTo>
                  <a:lnTo>
                    <a:pt x="132288" y="1146132"/>
                  </a:lnTo>
                  <a:lnTo>
                    <a:pt x="131883" y="1144698"/>
                  </a:lnTo>
                  <a:lnTo>
                    <a:pt x="131361" y="1143453"/>
                  </a:lnTo>
                  <a:lnTo>
                    <a:pt x="130611" y="1141934"/>
                  </a:lnTo>
                  <a:lnTo>
                    <a:pt x="130316" y="1140889"/>
                  </a:lnTo>
                  <a:lnTo>
                    <a:pt x="130874" y="1139661"/>
                  </a:lnTo>
                  <a:lnTo>
                    <a:pt x="132142" y="1140105"/>
                  </a:lnTo>
                  <a:lnTo>
                    <a:pt x="134127" y="1141794"/>
                  </a:lnTo>
                  <a:lnTo>
                    <a:pt x="135259" y="1143623"/>
                  </a:lnTo>
                  <a:lnTo>
                    <a:pt x="136091" y="1144832"/>
                  </a:lnTo>
                  <a:lnTo>
                    <a:pt x="137162" y="1145622"/>
                  </a:lnTo>
                  <a:lnTo>
                    <a:pt x="142104" y="1146345"/>
                  </a:lnTo>
                  <a:lnTo>
                    <a:pt x="145639" y="1146861"/>
                  </a:lnTo>
                  <a:lnTo>
                    <a:pt x="147666" y="1145543"/>
                  </a:lnTo>
                  <a:lnTo>
                    <a:pt x="149427" y="1143902"/>
                  </a:lnTo>
                  <a:lnTo>
                    <a:pt x="149977" y="1143252"/>
                  </a:lnTo>
                  <a:lnTo>
                    <a:pt x="150877" y="1142457"/>
                  </a:lnTo>
                  <a:lnTo>
                    <a:pt x="152280" y="1141551"/>
                  </a:lnTo>
                  <a:lnTo>
                    <a:pt x="153489" y="1140755"/>
                  </a:lnTo>
                  <a:lnTo>
                    <a:pt x="154244" y="1139261"/>
                  </a:lnTo>
                  <a:lnTo>
                    <a:pt x="153871" y="1138325"/>
                  </a:lnTo>
                  <a:lnTo>
                    <a:pt x="153309" y="1137122"/>
                  </a:lnTo>
                  <a:lnTo>
                    <a:pt x="153023" y="1135537"/>
                  </a:lnTo>
                  <a:lnTo>
                    <a:pt x="154389" y="1134546"/>
                  </a:lnTo>
                  <a:lnTo>
                    <a:pt x="155419" y="1134324"/>
                  </a:lnTo>
                  <a:lnTo>
                    <a:pt x="156055" y="1134188"/>
                  </a:lnTo>
                  <a:lnTo>
                    <a:pt x="157107" y="1133465"/>
                  </a:lnTo>
                  <a:lnTo>
                    <a:pt x="158228" y="1133447"/>
                  </a:lnTo>
                  <a:lnTo>
                    <a:pt x="158921" y="1133568"/>
                  </a:lnTo>
                  <a:lnTo>
                    <a:pt x="159736" y="1133234"/>
                  </a:lnTo>
                  <a:lnTo>
                    <a:pt x="160982" y="1132596"/>
                  </a:lnTo>
                  <a:lnTo>
                    <a:pt x="161715" y="1132645"/>
                  </a:lnTo>
                  <a:lnTo>
                    <a:pt x="163339" y="1132475"/>
                  </a:lnTo>
                  <a:lnTo>
                    <a:pt x="164350" y="1131989"/>
                  </a:lnTo>
                  <a:lnTo>
                    <a:pt x="165678" y="1131004"/>
                  </a:lnTo>
                  <a:lnTo>
                    <a:pt x="167126" y="1129631"/>
                  </a:lnTo>
                  <a:lnTo>
                    <a:pt x="168265" y="1128258"/>
                  </a:lnTo>
                  <a:lnTo>
                    <a:pt x="168794" y="1126448"/>
                  </a:lnTo>
                  <a:lnTo>
                    <a:pt x="168837" y="1126144"/>
                  </a:lnTo>
                  <a:lnTo>
                    <a:pt x="168854" y="1124941"/>
                  </a:lnTo>
                  <a:lnTo>
                    <a:pt x="171536" y="1121004"/>
                  </a:lnTo>
                  <a:lnTo>
                    <a:pt x="171671" y="1119692"/>
                  </a:lnTo>
                  <a:lnTo>
                    <a:pt x="171693" y="1118149"/>
                  </a:lnTo>
                  <a:lnTo>
                    <a:pt x="171558" y="1116752"/>
                  </a:lnTo>
                  <a:lnTo>
                    <a:pt x="171390" y="1115014"/>
                  </a:lnTo>
                  <a:lnTo>
                    <a:pt x="171405" y="1113933"/>
                  </a:lnTo>
                  <a:lnTo>
                    <a:pt x="171652" y="1112851"/>
                  </a:lnTo>
                  <a:lnTo>
                    <a:pt x="171711" y="1111466"/>
                  </a:lnTo>
                  <a:lnTo>
                    <a:pt x="171460" y="1110184"/>
                  </a:lnTo>
                  <a:lnTo>
                    <a:pt x="171404" y="1108641"/>
                  </a:lnTo>
                  <a:lnTo>
                    <a:pt x="171304" y="1107553"/>
                  </a:lnTo>
                  <a:lnTo>
                    <a:pt x="171509" y="1106745"/>
                  </a:lnTo>
                  <a:lnTo>
                    <a:pt x="171995" y="1105172"/>
                  </a:lnTo>
                  <a:lnTo>
                    <a:pt x="172521" y="1103477"/>
                  </a:lnTo>
                  <a:lnTo>
                    <a:pt x="172003" y="1101927"/>
                  </a:lnTo>
                  <a:lnTo>
                    <a:pt x="171516" y="1100877"/>
                  </a:lnTo>
                  <a:lnTo>
                    <a:pt x="171097" y="1100445"/>
                  </a:lnTo>
                  <a:lnTo>
                    <a:pt x="170605" y="1099704"/>
                  </a:lnTo>
                  <a:lnTo>
                    <a:pt x="170537" y="1099084"/>
                  </a:lnTo>
                  <a:lnTo>
                    <a:pt x="170962" y="1096423"/>
                  </a:lnTo>
                  <a:lnTo>
                    <a:pt x="170244" y="1095256"/>
                  </a:lnTo>
                  <a:lnTo>
                    <a:pt x="168836" y="1093847"/>
                  </a:lnTo>
                  <a:lnTo>
                    <a:pt x="168343" y="1093221"/>
                  </a:lnTo>
                  <a:lnTo>
                    <a:pt x="168714" y="1091563"/>
                  </a:lnTo>
                  <a:lnTo>
                    <a:pt x="169081" y="1090220"/>
                  </a:lnTo>
                  <a:lnTo>
                    <a:pt x="169208" y="1089406"/>
                  </a:lnTo>
                  <a:lnTo>
                    <a:pt x="169067" y="1088519"/>
                  </a:lnTo>
                  <a:lnTo>
                    <a:pt x="168583" y="1087195"/>
                  </a:lnTo>
                  <a:lnTo>
                    <a:pt x="168060" y="1086028"/>
                  </a:lnTo>
                  <a:lnTo>
                    <a:pt x="167649" y="1084983"/>
                  </a:lnTo>
                  <a:lnTo>
                    <a:pt x="167852" y="1084327"/>
                  </a:lnTo>
                  <a:lnTo>
                    <a:pt x="168137" y="1083367"/>
                  </a:lnTo>
                  <a:lnTo>
                    <a:pt x="168189" y="1082365"/>
                  </a:lnTo>
                  <a:lnTo>
                    <a:pt x="168051" y="1081204"/>
                  </a:lnTo>
                  <a:lnTo>
                    <a:pt x="167910" y="1080311"/>
                  </a:lnTo>
                  <a:lnTo>
                    <a:pt x="167503" y="1079072"/>
                  </a:lnTo>
                  <a:lnTo>
                    <a:pt x="167442" y="1077948"/>
                  </a:lnTo>
                  <a:lnTo>
                    <a:pt x="167071" y="1076860"/>
                  </a:lnTo>
                  <a:lnTo>
                    <a:pt x="166933" y="1075700"/>
                  </a:lnTo>
                  <a:lnTo>
                    <a:pt x="166757" y="1074497"/>
                  </a:lnTo>
                  <a:lnTo>
                    <a:pt x="166394" y="1072948"/>
                  </a:lnTo>
                  <a:lnTo>
                    <a:pt x="165939" y="1072286"/>
                  </a:lnTo>
                  <a:lnTo>
                    <a:pt x="167535" y="1071381"/>
                  </a:lnTo>
                  <a:lnTo>
                    <a:pt x="168088" y="1070579"/>
                  </a:lnTo>
                  <a:lnTo>
                    <a:pt x="168875" y="1069588"/>
                  </a:lnTo>
                  <a:lnTo>
                    <a:pt x="169779" y="1068519"/>
                  </a:lnTo>
                  <a:lnTo>
                    <a:pt x="169695" y="1068167"/>
                  </a:lnTo>
                  <a:lnTo>
                    <a:pt x="169560" y="1067584"/>
                  </a:lnTo>
                  <a:lnTo>
                    <a:pt x="169228" y="1066502"/>
                  </a:lnTo>
                  <a:lnTo>
                    <a:pt x="168743" y="1065256"/>
                  </a:lnTo>
                  <a:lnTo>
                    <a:pt x="168186" y="1063701"/>
                  </a:lnTo>
                  <a:lnTo>
                    <a:pt x="168122" y="1062814"/>
                  </a:lnTo>
                  <a:lnTo>
                    <a:pt x="168741" y="1062705"/>
                  </a:lnTo>
                  <a:lnTo>
                    <a:pt x="169640" y="1062061"/>
                  </a:lnTo>
                  <a:lnTo>
                    <a:pt x="170002" y="1060986"/>
                  </a:lnTo>
                  <a:lnTo>
                    <a:pt x="171960" y="1059121"/>
                  </a:lnTo>
                  <a:lnTo>
                    <a:pt x="172438" y="1058087"/>
                  </a:lnTo>
                  <a:lnTo>
                    <a:pt x="173184" y="1057249"/>
                  </a:lnTo>
                  <a:lnTo>
                    <a:pt x="174124" y="1056295"/>
                  </a:lnTo>
                  <a:lnTo>
                    <a:pt x="174177" y="1055293"/>
                  </a:lnTo>
                  <a:lnTo>
                    <a:pt x="173773" y="1053780"/>
                  </a:lnTo>
                  <a:lnTo>
                    <a:pt x="173364" y="1052729"/>
                  </a:lnTo>
                  <a:lnTo>
                    <a:pt x="173500" y="1051301"/>
                  </a:lnTo>
                  <a:lnTo>
                    <a:pt x="173669" y="1050336"/>
                  </a:lnTo>
                  <a:lnTo>
                    <a:pt x="176322" y="1048403"/>
                  </a:lnTo>
                  <a:lnTo>
                    <a:pt x="177067" y="1047644"/>
                  </a:lnTo>
                  <a:lnTo>
                    <a:pt x="177427" y="1046763"/>
                  </a:lnTo>
                  <a:lnTo>
                    <a:pt x="178873" y="1042917"/>
                  </a:lnTo>
                  <a:lnTo>
                    <a:pt x="178976" y="1041065"/>
                  </a:lnTo>
                  <a:lnTo>
                    <a:pt x="178925" y="1039211"/>
                  </a:lnTo>
                  <a:lnTo>
                    <a:pt x="178673" y="1037972"/>
                  </a:lnTo>
                  <a:lnTo>
                    <a:pt x="178342" y="1036884"/>
                  </a:lnTo>
                  <a:lnTo>
                    <a:pt x="177554" y="1035214"/>
                  </a:lnTo>
                  <a:lnTo>
                    <a:pt x="177415" y="1034867"/>
                  </a:lnTo>
                  <a:lnTo>
                    <a:pt x="176735" y="1033154"/>
                  </a:lnTo>
                  <a:lnTo>
                    <a:pt x="176364" y="1032067"/>
                  </a:lnTo>
                  <a:lnTo>
                    <a:pt x="176395" y="1029904"/>
                  </a:lnTo>
                  <a:lnTo>
                    <a:pt x="176191" y="1027929"/>
                  </a:lnTo>
                  <a:lnTo>
                    <a:pt x="175995" y="1025456"/>
                  </a:lnTo>
                  <a:lnTo>
                    <a:pt x="174986" y="1023124"/>
                  </a:lnTo>
                  <a:lnTo>
                    <a:pt x="174739" y="1021495"/>
                  </a:lnTo>
                  <a:lnTo>
                    <a:pt x="174568" y="1019946"/>
                  </a:lnTo>
                  <a:lnTo>
                    <a:pt x="174622" y="1018865"/>
                  </a:lnTo>
                  <a:lnTo>
                    <a:pt x="174861" y="1018367"/>
                  </a:lnTo>
                  <a:lnTo>
                    <a:pt x="175221" y="1017485"/>
                  </a:lnTo>
                  <a:lnTo>
                    <a:pt x="175697" y="1016605"/>
                  </a:lnTo>
                  <a:lnTo>
                    <a:pt x="175662" y="1016295"/>
                  </a:lnTo>
                  <a:lnTo>
                    <a:pt x="175560" y="1015365"/>
                  </a:lnTo>
                  <a:lnTo>
                    <a:pt x="175307" y="1014205"/>
                  </a:lnTo>
                  <a:lnTo>
                    <a:pt x="174967" y="1013695"/>
                  </a:lnTo>
                  <a:lnTo>
                    <a:pt x="175208" y="1013002"/>
                  </a:lnTo>
                  <a:lnTo>
                    <a:pt x="175458" y="1011769"/>
                  </a:lnTo>
                  <a:lnTo>
                    <a:pt x="174852" y="1010948"/>
                  </a:lnTo>
                  <a:lnTo>
                    <a:pt x="174754" y="1009636"/>
                  </a:lnTo>
                  <a:lnTo>
                    <a:pt x="174731" y="1008555"/>
                  </a:lnTo>
                  <a:lnTo>
                    <a:pt x="175126" y="1007941"/>
                  </a:lnTo>
                  <a:lnTo>
                    <a:pt x="176091" y="1007996"/>
                  </a:lnTo>
                  <a:lnTo>
                    <a:pt x="177101" y="1007583"/>
                  </a:lnTo>
                  <a:lnTo>
                    <a:pt x="177312" y="1006349"/>
                  </a:lnTo>
                  <a:lnTo>
                    <a:pt x="177218" y="1004764"/>
                  </a:lnTo>
                  <a:lnTo>
                    <a:pt x="176738" y="1003251"/>
                  </a:lnTo>
                  <a:lnTo>
                    <a:pt x="176262" y="1001465"/>
                  </a:lnTo>
                  <a:lnTo>
                    <a:pt x="175588" y="999989"/>
                  </a:lnTo>
                  <a:lnTo>
                    <a:pt x="174835" y="998627"/>
                  </a:lnTo>
                  <a:lnTo>
                    <a:pt x="174546" y="997230"/>
                  </a:lnTo>
                  <a:lnTo>
                    <a:pt x="174484" y="996149"/>
                  </a:lnTo>
                  <a:lnTo>
                    <a:pt x="174000" y="994910"/>
                  </a:lnTo>
                  <a:lnTo>
                    <a:pt x="173020" y="993233"/>
                  </a:lnTo>
                  <a:lnTo>
                    <a:pt x="172075" y="991866"/>
                  </a:lnTo>
                  <a:lnTo>
                    <a:pt x="170749" y="989995"/>
                  </a:lnTo>
                  <a:lnTo>
                    <a:pt x="169541" y="988081"/>
                  </a:lnTo>
                  <a:lnTo>
                    <a:pt x="166547" y="984101"/>
                  </a:lnTo>
                  <a:lnTo>
                    <a:pt x="165482" y="983002"/>
                  </a:lnTo>
                  <a:lnTo>
                    <a:pt x="164252" y="982558"/>
                  </a:lnTo>
                  <a:lnTo>
                    <a:pt x="163287" y="982583"/>
                  </a:lnTo>
                  <a:lnTo>
                    <a:pt x="162715" y="982036"/>
                  </a:lnTo>
                  <a:lnTo>
                    <a:pt x="162581" y="980602"/>
                  </a:lnTo>
                  <a:lnTo>
                    <a:pt x="163289" y="979684"/>
                  </a:lnTo>
                  <a:lnTo>
                    <a:pt x="164108" y="979156"/>
                  </a:lnTo>
                  <a:lnTo>
                    <a:pt x="164661" y="978318"/>
                  </a:lnTo>
                  <a:lnTo>
                    <a:pt x="164753" y="977273"/>
                  </a:lnTo>
                  <a:lnTo>
                    <a:pt x="164689" y="976307"/>
                  </a:lnTo>
                  <a:lnTo>
                    <a:pt x="164430" y="975529"/>
                  </a:lnTo>
                  <a:lnTo>
                    <a:pt x="163942" y="974557"/>
                  </a:lnTo>
                  <a:lnTo>
                    <a:pt x="163298" y="973700"/>
                  </a:lnTo>
                  <a:lnTo>
                    <a:pt x="162383" y="972874"/>
                  </a:lnTo>
                  <a:lnTo>
                    <a:pt x="161585" y="971975"/>
                  </a:lnTo>
                  <a:lnTo>
                    <a:pt x="160831" y="970687"/>
                  </a:lnTo>
                  <a:lnTo>
                    <a:pt x="160775" y="969259"/>
                  </a:lnTo>
                  <a:lnTo>
                    <a:pt x="161063" y="967947"/>
                  </a:lnTo>
                  <a:lnTo>
                    <a:pt x="161186" y="967485"/>
                  </a:lnTo>
                  <a:lnTo>
                    <a:pt x="161235" y="966756"/>
                  </a:lnTo>
                  <a:lnTo>
                    <a:pt x="160709" y="965742"/>
                  </a:lnTo>
                  <a:lnTo>
                    <a:pt x="160101" y="965000"/>
                  </a:lnTo>
                  <a:lnTo>
                    <a:pt x="159153" y="963828"/>
                  </a:lnTo>
                  <a:lnTo>
                    <a:pt x="157898" y="962497"/>
                  </a:lnTo>
                  <a:lnTo>
                    <a:pt x="156759" y="961131"/>
                  </a:lnTo>
                  <a:lnTo>
                    <a:pt x="155047" y="959326"/>
                  </a:lnTo>
                  <a:lnTo>
                    <a:pt x="153603" y="957685"/>
                  </a:lnTo>
                  <a:lnTo>
                    <a:pt x="152879" y="957018"/>
                  </a:lnTo>
                  <a:lnTo>
                    <a:pt x="151356" y="955523"/>
                  </a:lnTo>
                  <a:lnTo>
                    <a:pt x="149720" y="953725"/>
                  </a:lnTo>
                  <a:lnTo>
                    <a:pt x="148734" y="952515"/>
                  </a:lnTo>
                  <a:lnTo>
                    <a:pt x="147745" y="951458"/>
                  </a:lnTo>
                  <a:lnTo>
                    <a:pt x="147327" y="950948"/>
                  </a:lnTo>
                  <a:lnTo>
                    <a:pt x="145874" y="949964"/>
                  </a:lnTo>
                  <a:lnTo>
                    <a:pt x="144225" y="949168"/>
                  </a:lnTo>
                  <a:lnTo>
                    <a:pt x="142883" y="948530"/>
                  </a:lnTo>
                  <a:lnTo>
                    <a:pt x="141961" y="948165"/>
                  </a:lnTo>
                  <a:lnTo>
                    <a:pt x="141152" y="948038"/>
                  </a:lnTo>
                  <a:lnTo>
                    <a:pt x="140269" y="947679"/>
                  </a:lnTo>
                  <a:lnTo>
                    <a:pt x="139501" y="947357"/>
                  </a:lnTo>
                  <a:lnTo>
                    <a:pt x="138618" y="947035"/>
                  </a:lnTo>
                  <a:lnTo>
                    <a:pt x="138037" y="947109"/>
                  </a:lnTo>
                  <a:lnTo>
                    <a:pt x="137719" y="947722"/>
                  </a:lnTo>
                  <a:lnTo>
                    <a:pt x="137665" y="948840"/>
                  </a:lnTo>
                  <a:lnTo>
                    <a:pt x="137730" y="949654"/>
                  </a:lnTo>
                  <a:lnTo>
                    <a:pt x="137183" y="950146"/>
                  </a:lnTo>
                  <a:lnTo>
                    <a:pt x="136380" y="949557"/>
                  </a:lnTo>
                  <a:lnTo>
                    <a:pt x="135855" y="948427"/>
                  </a:lnTo>
                  <a:lnTo>
                    <a:pt x="135520" y="947613"/>
                  </a:lnTo>
                  <a:lnTo>
                    <a:pt x="135490" y="946993"/>
                  </a:lnTo>
                  <a:lnTo>
                    <a:pt x="135542" y="946106"/>
                  </a:lnTo>
                  <a:lnTo>
                    <a:pt x="135705" y="945486"/>
                  </a:lnTo>
                  <a:lnTo>
                    <a:pt x="136267" y="943992"/>
                  </a:lnTo>
                  <a:lnTo>
                    <a:pt x="136360" y="942910"/>
                  </a:lnTo>
                  <a:lnTo>
                    <a:pt x="136023" y="942133"/>
                  </a:lnTo>
                  <a:lnTo>
                    <a:pt x="135226" y="941155"/>
                  </a:lnTo>
                  <a:lnTo>
                    <a:pt x="134120" y="940213"/>
                  </a:lnTo>
                  <a:lnTo>
                    <a:pt x="133363" y="939083"/>
                  </a:lnTo>
                  <a:lnTo>
                    <a:pt x="133110" y="937916"/>
                  </a:lnTo>
                  <a:lnTo>
                    <a:pt x="132820" y="936562"/>
                  </a:lnTo>
                  <a:lnTo>
                    <a:pt x="132596" y="936057"/>
                  </a:lnTo>
                  <a:lnTo>
                    <a:pt x="133190" y="935061"/>
                  </a:lnTo>
                  <a:lnTo>
                    <a:pt x="133858" y="934223"/>
                  </a:lnTo>
                  <a:lnTo>
                    <a:pt x="134106" y="933105"/>
                  </a:lnTo>
                  <a:lnTo>
                    <a:pt x="135315" y="932272"/>
                  </a:lnTo>
                  <a:lnTo>
                    <a:pt x="137382" y="930912"/>
                  </a:lnTo>
                  <a:lnTo>
                    <a:pt x="138244" y="929994"/>
                  </a:lnTo>
                  <a:lnTo>
                    <a:pt x="139224" y="929004"/>
                  </a:lnTo>
                  <a:lnTo>
                    <a:pt x="139662" y="928086"/>
                  </a:lnTo>
                  <a:lnTo>
                    <a:pt x="140249" y="927436"/>
                  </a:lnTo>
                  <a:lnTo>
                    <a:pt x="141291" y="927564"/>
                  </a:lnTo>
                  <a:lnTo>
                    <a:pt x="141765" y="926841"/>
                  </a:lnTo>
                  <a:lnTo>
                    <a:pt x="141890" y="926221"/>
                  </a:lnTo>
                  <a:lnTo>
                    <a:pt x="142358" y="925844"/>
                  </a:lnTo>
                  <a:lnTo>
                    <a:pt x="143210" y="925663"/>
                  </a:lnTo>
                  <a:lnTo>
                    <a:pt x="143768" y="924514"/>
                  </a:lnTo>
                  <a:lnTo>
                    <a:pt x="143972" y="923706"/>
                  </a:lnTo>
                  <a:lnTo>
                    <a:pt x="144173" y="923165"/>
                  </a:lnTo>
                  <a:lnTo>
                    <a:pt x="144372" y="922819"/>
                  </a:lnTo>
                  <a:lnTo>
                    <a:pt x="144962" y="921980"/>
                  </a:lnTo>
                  <a:lnTo>
                    <a:pt x="145395" y="920881"/>
                  </a:lnTo>
                  <a:lnTo>
                    <a:pt x="145609" y="919982"/>
                  </a:lnTo>
                  <a:lnTo>
                    <a:pt x="145661" y="919016"/>
                  </a:lnTo>
                  <a:lnTo>
                    <a:pt x="145907" y="918050"/>
                  </a:lnTo>
                  <a:lnTo>
                    <a:pt x="146113" y="917127"/>
                  </a:lnTo>
                  <a:lnTo>
                    <a:pt x="146250" y="915741"/>
                  </a:lnTo>
                  <a:lnTo>
                    <a:pt x="146191" y="914386"/>
                  </a:lnTo>
                  <a:lnTo>
                    <a:pt x="146207" y="913305"/>
                  </a:lnTo>
                  <a:lnTo>
                    <a:pt x="146531" y="912230"/>
                  </a:lnTo>
                  <a:lnTo>
                    <a:pt x="146968" y="911385"/>
                  </a:lnTo>
                  <a:lnTo>
                    <a:pt x="147636" y="910584"/>
                  </a:lnTo>
                  <a:lnTo>
                    <a:pt x="148308" y="909471"/>
                  </a:lnTo>
                  <a:lnTo>
                    <a:pt x="148439" y="908390"/>
                  </a:lnTo>
                  <a:lnTo>
                    <a:pt x="148303" y="907157"/>
                  </a:lnTo>
                  <a:lnTo>
                    <a:pt x="147974" y="905796"/>
                  </a:lnTo>
                  <a:lnTo>
                    <a:pt x="147837" y="904636"/>
                  </a:lnTo>
                  <a:lnTo>
                    <a:pt x="147701" y="903323"/>
                  </a:lnTo>
                  <a:lnTo>
                    <a:pt x="147245" y="902776"/>
                  </a:lnTo>
                  <a:lnTo>
                    <a:pt x="147025" y="902035"/>
                  </a:lnTo>
                  <a:lnTo>
                    <a:pt x="147957" y="901665"/>
                  </a:lnTo>
                  <a:lnTo>
                    <a:pt x="148847" y="901519"/>
                  </a:lnTo>
                  <a:lnTo>
                    <a:pt x="149710" y="900571"/>
                  </a:lnTo>
                  <a:lnTo>
                    <a:pt x="149993" y="899721"/>
                  </a:lnTo>
                  <a:lnTo>
                    <a:pt x="150274" y="898991"/>
                  </a:lnTo>
                  <a:lnTo>
                    <a:pt x="150712" y="898032"/>
                  </a:lnTo>
                  <a:lnTo>
                    <a:pt x="151071" y="897266"/>
                  </a:lnTo>
                  <a:lnTo>
                    <a:pt x="151432" y="896343"/>
                  </a:lnTo>
                  <a:lnTo>
                    <a:pt x="151953" y="895000"/>
                  </a:lnTo>
                  <a:lnTo>
                    <a:pt x="152353" y="893998"/>
                  </a:lnTo>
                  <a:lnTo>
                    <a:pt x="152837" y="892576"/>
                  </a:lnTo>
                  <a:lnTo>
                    <a:pt x="153359" y="891197"/>
                  </a:lnTo>
                  <a:lnTo>
                    <a:pt x="153762" y="890000"/>
                  </a:lnTo>
                  <a:lnTo>
                    <a:pt x="154442" y="888354"/>
                  </a:lnTo>
                  <a:lnTo>
                    <a:pt x="154918" y="887509"/>
                  </a:lnTo>
                  <a:lnTo>
                    <a:pt x="155396" y="886512"/>
                  </a:lnTo>
                  <a:lnTo>
                    <a:pt x="155603" y="885510"/>
                  </a:lnTo>
                  <a:lnTo>
                    <a:pt x="155461" y="884660"/>
                  </a:lnTo>
                  <a:lnTo>
                    <a:pt x="155326" y="883262"/>
                  </a:lnTo>
                  <a:lnTo>
                    <a:pt x="155377" y="882418"/>
                  </a:lnTo>
                  <a:lnTo>
                    <a:pt x="155582" y="881568"/>
                  </a:lnTo>
                  <a:lnTo>
                    <a:pt x="155713" y="880486"/>
                  </a:lnTo>
                  <a:lnTo>
                    <a:pt x="155766" y="879562"/>
                  </a:lnTo>
                  <a:lnTo>
                    <a:pt x="155816" y="878754"/>
                  </a:lnTo>
                  <a:lnTo>
                    <a:pt x="156369" y="877910"/>
                  </a:lnTo>
                  <a:lnTo>
                    <a:pt x="156802" y="877339"/>
                  </a:lnTo>
                  <a:lnTo>
                    <a:pt x="157162" y="876415"/>
                  </a:lnTo>
                  <a:lnTo>
                    <a:pt x="157378" y="875443"/>
                  </a:lnTo>
                  <a:lnTo>
                    <a:pt x="157007" y="875443"/>
                  </a:lnTo>
                  <a:lnTo>
                    <a:pt x="156582" y="875449"/>
                  </a:lnTo>
                  <a:lnTo>
                    <a:pt x="156617" y="874896"/>
                  </a:lnTo>
                  <a:lnTo>
                    <a:pt x="156747" y="874502"/>
                  </a:lnTo>
                  <a:lnTo>
                    <a:pt x="156701" y="874094"/>
                  </a:lnTo>
                  <a:lnTo>
                    <a:pt x="156648" y="873675"/>
                  </a:lnTo>
                  <a:lnTo>
                    <a:pt x="156676" y="873256"/>
                  </a:lnTo>
                  <a:lnTo>
                    <a:pt x="156793" y="872855"/>
                  </a:lnTo>
                  <a:lnTo>
                    <a:pt x="156730" y="872436"/>
                  </a:lnTo>
                  <a:lnTo>
                    <a:pt x="156682" y="872011"/>
                  </a:lnTo>
                  <a:lnTo>
                    <a:pt x="156674" y="871585"/>
                  </a:lnTo>
                  <a:lnTo>
                    <a:pt x="156666" y="871160"/>
                  </a:lnTo>
                  <a:lnTo>
                    <a:pt x="156582" y="870759"/>
                  </a:lnTo>
                  <a:lnTo>
                    <a:pt x="156640" y="870340"/>
                  </a:lnTo>
                  <a:lnTo>
                    <a:pt x="156708" y="869915"/>
                  </a:lnTo>
                  <a:lnTo>
                    <a:pt x="156329" y="869423"/>
                  </a:lnTo>
                  <a:lnTo>
                    <a:pt x="156199" y="869028"/>
                  </a:lnTo>
                  <a:lnTo>
                    <a:pt x="156173" y="868596"/>
                  </a:lnTo>
                  <a:lnTo>
                    <a:pt x="156103" y="868177"/>
                  </a:lnTo>
                  <a:lnTo>
                    <a:pt x="156006" y="867764"/>
                  </a:lnTo>
                  <a:lnTo>
                    <a:pt x="155900" y="867351"/>
                  </a:lnTo>
                  <a:lnTo>
                    <a:pt x="155793" y="866938"/>
                  </a:lnTo>
                  <a:lnTo>
                    <a:pt x="155688" y="866531"/>
                  </a:lnTo>
                  <a:lnTo>
                    <a:pt x="155605" y="866111"/>
                  </a:lnTo>
                  <a:lnTo>
                    <a:pt x="155597" y="865686"/>
                  </a:lnTo>
                  <a:lnTo>
                    <a:pt x="155611" y="865261"/>
                  </a:lnTo>
                  <a:lnTo>
                    <a:pt x="155606" y="864836"/>
                  </a:lnTo>
                  <a:lnTo>
                    <a:pt x="155702" y="864441"/>
                  </a:lnTo>
                  <a:lnTo>
                    <a:pt x="155856" y="864040"/>
                  </a:lnTo>
                  <a:lnTo>
                    <a:pt x="155847" y="863615"/>
                  </a:lnTo>
                  <a:lnTo>
                    <a:pt x="155780" y="863195"/>
                  </a:lnTo>
                  <a:lnTo>
                    <a:pt x="155752" y="862770"/>
                  </a:lnTo>
                  <a:lnTo>
                    <a:pt x="155698" y="862351"/>
                  </a:lnTo>
                  <a:lnTo>
                    <a:pt x="155615" y="861937"/>
                  </a:lnTo>
                  <a:lnTo>
                    <a:pt x="155537" y="861518"/>
                  </a:lnTo>
                  <a:lnTo>
                    <a:pt x="155448" y="861099"/>
                  </a:lnTo>
                  <a:lnTo>
                    <a:pt x="155308" y="860699"/>
                  </a:lnTo>
                  <a:lnTo>
                    <a:pt x="155113" y="860322"/>
                  </a:lnTo>
                  <a:lnTo>
                    <a:pt x="154864" y="859975"/>
                  </a:lnTo>
                  <a:lnTo>
                    <a:pt x="154612" y="859635"/>
                  </a:lnTo>
                  <a:lnTo>
                    <a:pt x="154371" y="859283"/>
                  </a:lnTo>
                  <a:lnTo>
                    <a:pt x="154181" y="858906"/>
                  </a:lnTo>
                  <a:lnTo>
                    <a:pt x="153950" y="858548"/>
                  </a:lnTo>
                  <a:lnTo>
                    <a:pt x="153702" y="858201"/>
                  </a:lnTo>
                  <a:lnTo>
                    <a:pt x="153448" y="857868"/>
                  </a:lnTo>
                  <a:lnTo>
                    <a:pt x="153197" y="857521"/>
                  </a:lnTo>
                  <a:lnTo>
                    <a:pt x="152931" y="857193"/>
                  </a:lnTo>
                  <a:lnTo>
                    <a:pt x="152646" y="856871"/>
                  </a:lnTo>
                  <a:lnTo>
                    <a:pt x="152610" y="856457"/>
                  </a:lnTo>
                  <a:lnTo>
                    <a:pt x="152571" y="856039"/>
                  </a:lnTo>
                  <a:lnTo>
                    <a:pt x="152444" y="855631"/>
                  </a:lnTo>
                  <a:lnTo>
                    <a:pt x="152245" y="855249"/>
                  </a:lnTo>
                  <a:lnTo>
                    <a:pt x="152005" y="854903"/>
                  </a:lnTo>
                  <a:lnTo>
                    <a:pt x="151720" y="854586"/>
                  </a:lnTo>
                  <a:lnTo>
                    <a:pt x="151410" y="854295"/>
                  </a:lnTo>
                  <a:lnTo>
                    <a:pt x="151099" y="854003"/>
                  </a:lnTo>
                  <a:lnTo>
                    <a:pt x="150784" y="853718"/>
                  </a:lnTo>
                  <a:lnTo>
                    <a:pt x="150461" y="853438"/>
                  </a:lnTo>
                  <a:lnTo>
                    <a:pt x="150108" y="853201"/>
                  </a:lnTo>
                  <a:lnTo>
                    <a:pt x="149738" y="852995"/>
                  </a:lnTo>
                  <a:lnTo>
                    <a:pt x="149362" y="852794"/>
                  </a:lnTo>
                  <a:lnTo>
                    <a:pt x="148972" y="852630"/>
                  </a:lnTo>
                  <a:lnTo>
                    <a:pt x="148647" y="852357"/>
                  </a:lnTo>
                  <a:lnTo>
                    <a:pt x="148332" y="852083"/>
                  </a:lnTo>
                  <a:lnTo>
                    <a:pt x="148047" y="851774"/>
                  </a:lnTo>
                  <a:lnTo>
                    <a:pt x="147723" y="851494"/>
                  </a:lnTo>
                  <a:lnTo>
                    <a:pt x="147402" y="851209"/>
                  </a:lnTo>
                  <a:lnTo>
                    <a:pt x="147100" y="850905"/>
                  </a:lnTo>
                  <a:lnTo>
                    <a:pt x="147011" y="850516"/>
                  </a:lnTo>
                  <a:lnTo>
                    <a:pt x="147017" y="850084"/>
                  </a:lnTo>
                  <a:lnTo>
                    <a:pt x="147067" y="849665"/>
                  </a:lnTo>
                  <a:lnTo>
                    <a:pt x="147301" y="849313"/>
                  </a:lnTo>
                  <a:lnTo>
                    <a:pt x="147616" y="849021"/>
                  </a:lnTo>
                  <a:lnTo>
                    <a:pt x="147838" y="848742"/>
                  </a:lnTo>
                  <a:lnTo>
                    <a:pt x="147628" y="848371"/>
                  </a:lnTo>
                  <a:lnTo>
                    <a:pt x="147421" y="847995"/>
                  </a:lnTo>
                  <a:lnTo>
                    <a:pt x="147222" y="847624"/>
                  </a:lnTo>
                  <a:lnTo>
                    <a:pt x="147028" y="847241"/>
                  </a:lnTo>
                  <a:lnTo>
                    <a:pt x="146829" y="846864"/>
                  </a:lnTo>
                  <a:lnTo>
                    <a:pt x="146590" y="846518"/>
                  </a:lnTo>
                  <a:lnTo>
                    <a:pt x="146322" y="846184"/>
                  </a:lnTo>
                  <a:lnTo>
                    <a:pt x="146066" y="845844"/>
                  </a:lnTo>
                  <a:lnTo>
                    <a:pt x="145797" y="845516"/>
                  </a:lnTo>
                  <a:lnTo>
                    <a:pt x="145498" y="845212"/>
                  </a:lnTo>
                  <a:lnTo>
                    <a:pt x="145200" y="844908"/>
                  </a:lnTo>
                  <a:lnTo>
                    <a:pt x="144900" y="844611"/>
                  </a:lnTo>
                  <a:lnTo>
                    <a:pt x="144598" y="844307"/>
                  </a:lnTo>
                  <a:lnTo>
                    <a:pt x="144267" y="844046"/>
                  </a:lnTo>
                  <a:lnTo>
                    <a:pt x="143915" y="843803"/>
                  </a:lnTo>
                  <a:lnTo>
                    <a:pt x="143579" y="843541"/>
                  </a:lnTo>
                  <a:lnTo>
                    <a:pt x="143271" y="843250"/>
                  </a:lnTo>
                  <a:lnTo>
                    <a:pt x="143034" y="842897"/>
                  </a:lnTo>
                  <a:lnTo>
                    <a:pt x="142847" y="842514"/>
                  </a:lnTo>
                  <a:lnTo>
                    <a:pt x="142693" y="842114"/>
                  </a:lnTo>
                  <a:lnTo>
                    <a:pt x="142597" y="841707"/>
                  </a:lnTo>
                  <a:lnTo>
                    <a:pt x="142576" y="841281"/>
                  </a:lnTo>
                  <a:lnTo>
                    <a:pt x="142448" y="840874"/>
                  </a:lnTo>
                  <a:lnTo>
                    <a:pt x="142173" y="840558"/>
                  </a:lnTo>
                  <a:lnTo>
                    <a:pt x="141827" y="840310"/>
                  </a:lnTo>
                  <a:lnTo>
                    <a:pt x="141455" y="840103"/>
                  </a:lnTo>
                  <a:lnTo>
                    <a:pt x="141038" y="840036"/>
                  </a:lnTo>
                  <a:lnTo>
                    <a:pt x="140617" y="839963"/>
                  </a:lnTo>
                  <a:lnTo>
                    <a:pt x="140201" y="839884"/>
                  </a:lnTo>
                  <a:lnTo>
                    <a:pt x="139821" y="839696"/>
                  </a:lnTo>
                  <a:lnTo>
                    <a:pt x="139404" y="839629"/>
                  </a:lnTo>
                  <a:lnTo>
                    <a:pt x="138979" y="839629"/>
                  </a:lnTo>
                  <a:lnTo>
                    <a:pt x="138554" y="839617"/>
                  </a:lnTo>
                  <a:lnTo>
                    <a:pt x="138141" y="839556"/>
                  </a:lnTo>
                  <a:lnTo>
                    <a:pt x="137795" y="839307"/>
                  </a:lnTo>
                  <a:lnTo>
                    <a:pt x="137474" y="839027"/>
                  </a:lnTo>
                  <a:lnTo>
                    <a:pt x="137165" y="838736"/>
                  </a:lnTo>
                  <a:lnTo>
                    <a:pt x="136862" y="838438"/>
                  </a:lnTo>
                  <a:lnTo>
                    <a:pt x="136562" y="838134"/>
                  </a:lnTo>
                  <a:lnTo>
                    <a:pt x="136270" y="837824"/>
                  </a:lnTo>
                  <a:lnTo>
                    <a:pt x="135997" y="837502"/>
                  </a:lnTo>
                  <a:lnTo>
                    <a:pt x="135754" y="837150"/>
                  </a:lnTo>
                  <a:lnTo>
                    <a:pt x="135497" y="836810"/>
                  </a:lnTo>
                  <a:lnTo>
                    <a:pt x="135184" y="836573"/>
                  </a:lnTo>
                  <a:lnTo>
                    <a:pt x="134811" y="836372"/>
                  </a:lnTo>
                  <a:lnTo>
                    <a:pt x="134437" y="836166"/>
                  </a:lnTo>
                  <a:lnTo>
                    <a:pt x="134128" y="835887"/>
                  </a:lnTo>
                  <a:lnTo>
                    <a:pt x="133869" y="835546"/>
                  </a:lnTo>
                  <a:lnTo>
                    <a:pt x="133586" y="835230"/>
                  </a:lnTo>
                  <a:lnTo>
                    <a:pt x="133346" y="834878"/>
                  </a:lnTo>
                  <a:lnTo>
                    <a:pt x="133132" y="834507"/>
                  </a:lnTo>
                  <a:lnTo>
                    <a:pt x="132920" y="834143"/>
                  </a:lnTo>
                  <a:lnTo>
                    <a:pt x="132676" y="833790"/>
                  </a:lnTo>
                  <a:lnTo>
                    <a:pt x="132427" y="833444"/>
                  </a:lnTo>
                  <a:lnTo>
                    <a:pt x="132151" y="833122"/>
                  </a:lnTo>
                  <a:lnTo>
                    <a:pt x="131829" y="832843"/>
                  </a:lnTo>
                  <a:lnTo>
                    <a:pt x="131460" y="832636"/>
                  </a:lnTo>
                  <a:lnTo>
                    <a:pt x="131087" y="832430"/>
                  </a:lnTo>
                  <a:lnTo>
                    <a:pt x="130711" y="832229"/>
                  </a:lnTo>
                  <a:lnTo>
                    <a:pt x="130328" y="832046"/>
                  </a:lnTo>
                  <a:lnTo>
                    <a:pt x="129938" y="831877"/>
                  </a:lnTo>
                  <a:lnTo>
                    <a:pt x="129538" y="831731"/>
                  </a:lnTo>
                  <a:lnTo>
                    <a:pt x="129136" y="831591"/>
                  </a:lnTo>
                  <a:lnTo>
                    <a:pt x="128742" y="831433"/>
                  </a:lnTo>
                  <a:lnTo>
                    <a:pt x="128363" y="831239"/>
                  </a:lnTo>
                  <a:lnTo>
                    <a:pt x="128004" y="831014"/>
                  </a:lnTo>
                  <a:lnTo>
                    <a:pt x="127675" y="830741"/>
                  </a:lnTo>
                  <a:lnTo>
                    <a:pt x="127353" y="830461"/>
                  </a:lnTo>
                  <a:lnTo>
                    <a:pt x="127041" y="830175"/>
                  </a:lnTo>
                  <a:lnTo>
                    <a:pt x="126739" y="829872"/>
                  </a:lnTo>
                  <a:lnTo>
                    <a:pt x="126448" y="829562"/>
                  </a:lnTo>
                  <a:lnTo>
                    <a:pt x="126176" y="829234"/>
                  </a:lnTo>
                  <a:lnTo>
                    <a:pt x="125936" y="828887"/>
                  </a:lnTo>
                  <a:lnTo>
                    <a:pt x="125729" y="828517"/>
                  </a:lnTo>
                  <a:lnTo>
                    <a:pt x="125542" y="828128"/>
                  </a:lnTo>
                  <a:lnTo>
                    <a:pt x="125362" y="827745"/>
                  </a:lnTo>
                  <a:lnTo>
                    <a:pt x="125184" y="827357"/>
                  </a:lnTo>
                  <a:lnTo>
                    <a:pt x="125011" y="826968"/>
                  </a:lnTo>
                  <a:lnTo>
                    <a:pt x="124842" y="826579"/>
                  </a:lnTo>
                  <a:lnTo>
                    <a:pt x="124673" y="826190"/>
                  </a:lnTo>
                  <a:lnTo>
                    <a:pt x="124502" y="825801"/>
                  </a:lnTo>
                  <a:lnTo>
                    <a:pt x="124320" y="825418"/>
                  </a:lnTo>
                  <a:lnTo>
                    <a:pt x="124145" y="825030"/>
                  </a:lnTo>
                  <a:lnTo>
                    <a:pt x="124027" y="824617"/>
                  </a:lnTo>
                  <a:lnTo>
                    <a:pt x="123876" y="824221"/>
                  </a:lnTo>
                  <a:lnTo>
                    <a:pt x="123693" y="823839"/>
                  </a:lnTo>
                  <a:lnTo>
                    <a:pt x="123494" y="823463"/>
                  </a:lnTo>
                  <a:lnTo>
                    <a:pt x="123276" y="823098"/>
                  </a:lnTo>
                  <a:lnTo>
                    <a:pt x="123026" y="822752"/>
                  </a:lnTo>
                  <a:lnTo>
                    <a:pt x="122741" y="822435"/>
                  </a:lnTo>
                  <a:lnTo>
                    <a:pt x="122440" y="822138"/>
                  </a:lnTo>
                  <a:lnTo>
                    <a:pt x="122145" y="821828"/>
                  </a:lnTo>
                  <a:lnTo>
                    <a:pt x="121841" y="821530"/>
                  </a:lnTo>
                  <a:lnTo>
                    <a:pt x="121504" y="821269"/>
                  </a:lnTo>
                  <a:lnTo>
                    <a:pt x="121145" y="821044"/>
                  </a:lnTo>
                  <a:lnTo>
                    <a:pt x="120800" y="820789"/>
                  </a:lnTo>
                  <a:lnTo>
                    <a:pt x="120463" y="820528"/>
                  </a:lnTo>
                  <a:lnTo>
                    <a:pt x="120173" y="820224"/>
                  </a:lnTo>
                  <a:lnTo>
                    <a:pt x="120003" y="819829"/>
                  </a:lnTo>
                  <a:lnTo>
                    <a:pt x="119918" y="819416"/>
                  </a:lnTo>
                  <a:lnTo>
                    <a:pt x="119832" y="818997"/>
                  </a:lnTo>
                  <a:lnTo>
                    <a:pt x="119700" y="818590"/>
                  </a:lnTo>
                  <a:lnTo>
                    <a:pt x="119537" y="818201"/>
                  </a:lnTo>
                  <a:lnTo>
                    <a:pt x="119350" y="817819"/>
                  </a:lnTo>
                  <a:lnTo>
                    <a:pt x="119127" y="817460"/>
                  </a:lnTo>
                  <a:lnTo>
                    <a:pt x="118874" y="817113"/>
                  </a:lnTo>
                  <a:lnTo>
                    <a:pt x="118615" y="816779"/>
                  </a:lnTo>
                  <a:lnTo>
                    <a:pt x="118356" y="816439"/>
                  </a:lnTo>
                  <a:lnTo>
                    <a:pt x="118132" y="816081"/>
                  </a:lnTo>
                  <a:lnTo>
                    <a:pt x="118075" y="815661"/>
                  </a:lnTo>
                  <a:lnTo>
                    <a:pt x="118045" y="815236"/>
                  </a:lnTo>
                  <a:lnTo>
                    <a:pt x="118018" y="814811"/>
                  </a:lnTo>
                  <a:lnTo>
                    <a:pt x="118016" y="814385"/>
                  </a:lnTo>
                  <a:lnTo>
                    <a:pt x="118082" y="813967"/>
                  </a:lnTo>
                  <a:lnTo>
                    <a:pt x="118187" y="813553"/>
                  </a:lnTo>
                  <a:lnTo>
                    <a:pt x="118308" y="813147"/>
                  </a:lnTo>
                  <a:lnTo>
                    <a:pt x="118347" y="812721"/>
                  </a:lnTo>
                  <a:lnTo>
                    <a:pt x="118313" y="812296"/>
                  </a:lnTo>
                  <a:lnTo>
                    <a:pt x="118202" y="811889"/>
                  </a:lnTo>
                  <a:lnTo>
                    <a:pt x="118090" y="811475"/>
                  </a:lnTo>
                  <a:lnTo>
                    <a:pt x="117991" y="811063"/>
                  </a:lnTo>
                  <a:lnTo>
                    <a:pt x="117884" y="810649"/>
                  </a:lnTo>
                  <a:lnTo>
                    <a:pt x="117738" y="810248"/>
                  </a:lnTo>
                  <a:lnTo>
                    <a:pt x="117604" y="809848"/>
                  </a:lnTo>
                  <a:lnTo>
                    <a:pt x="117471" y="809447"/>
                  </a:lnTo>
                  <a:lnTo>
                    <a:pt x="117321" y="809045"/>
                  </a:lnTo>
                  <a:lnTo>
                    <a:pt x="117165" y="808651"/>
                  </a:lnTo>
                  <a:lnTo>
                    <a:pt x="117083" y="808238"/>
                  </a:lnTo>
                  <a:lnTo>
                    <a:pt x="117066" y="807818"/>
                  </a:lnTo>
                  <a:lnTo>
                    <a:pt x="116906" y="807417"/>
                  </a:lnTo>
                  <a:lnTo>
                    <a:pt x="116820" y="807010"/>
                  </a:lnTo>
                  <a:lnTo>
                    <a:pt x="116817" y="806578"/>
                  </a:lnTo>
                  <a:lnTo>
                    <a:pt x="116835" y="806154"/>
                  </a:lnTo>
                  <a:lnTo>
                    <a:pt x="117022" y="805777"/>
                  </a:lnTo>
                  <a:lnTo>
                    <a:pt x="117250" y="805418"/>
                  </a:lnTo>
                  <a:lnTo>
                    <a:pt x="117483" y="805060"/>
                  </a:lnTo>
                  <a:lnTo>
                    <a:pt x="117704" y="804702"/>
                  </a:lnTo>
                  <a:lnTo>
                    <a:pt x="117914" y="804331"/>
                  </a:lnTo>
                  <a:lnTo>
                    <a:pt x="118179" y="803997"/>
                  </a:lnTo>
                  <a:lnTo>
                    <a:pt x="118433" y="803657"/>
                  </a:lnTo>
                  <a:lnTo>
                    <a:pt x="118588" y="803262"/>
                  </a:lnTo>
                  <a:lnTo>
                    <a:pt x="118740" y="802861"/>
                  </a:lnTo>
                  <a:lnTo>
                    <a:pt x="118913" y="802472"/>
                  </a:lnTo>
                  <a:lnTo>
                    <a:pt x="119088" y="802083"/>
                  </a:lnTo>
                  <a:lnTo>
                    <a:pt x="119256" y="801694"/>
                  </a:lnTo>
                  <a:lnTo>
                    <a:pt x="119413" y="801299"/>
                  </a:lnTo>
                  <a:lnTo>
                    <a:pt x="119563" y="800904"/>
                  </a:lnTo>
                  <a:lnTo>
                    <a:pt x="119711" y="800504"/>
                  </a:lnTo>
                  <a:lnTo>
                    <a:pt x="119868" y="800109"/>
                  </a:lnTo>
                  <a:lnTo>
                    <a:pt x="120033" y="799714"/>
                  </a:lnTo>
                  <a:lnTo>
                    <a:pt x="120194" y="799325"/>
                  </a:lnTo>
                  <a:lnTo>
                    <a:pt x="120335" y="798924"/>
                  </a:lnTo>
                  <a:lnTo>
                    <a:pt x="120447" y="798511"/>
                  </a:lnTo>
                  <a:lnTo>
                    <a:pt x="120542" y="798098"/>
                  </a:lnTo>
                  <a:lnTo>
                    <a:pt x="120634" y="797678"/>
                  </a:lnTo>
                  <a:lnTo>
                    <a:pt x="120739" y="797265"/>
                  </a:lnTo>
                  <a:lnTo>
                    <a:pt x="120846" y="796852"/>
                  </a:lnTo>
                  <a:lnTo>
                    <a:pt x="120912" y="796433"/>
                  </a:lnTo>
                  <a:lnTo>
                    <a:pt x="120952" y="796014"/>
                  </a:lnTo>
                  <a:lnTo>
                    <a:pt x="120969" y="795588"/>
                  </a:lnTo>
                  <a:lnTo>
                    <a:pt x="120888" y="795169"/>
                  </a:lnTo>
                  <a:lnTo>
                    <a:pt x="120908" y="794604"/>
                  </a:lnTo>
                  <a:lnTo>
                    <a:pt x="121017" y="794198"/>
                  </a:lnTo>
                  <a:lnTo>
                    <a:pt x="121105" y="793784"/>
                  </a:lnTo>
                  <a:lnTo>
                    <a:pt x="121119" y="793359"/>
                  </a:lnTo>
                  <a:lnTo>
                    <a:pt x="121153" y="792934"/>
                  </a:lnTo>
                  <a:lnTo>
                    <a:pt x="121248" y="792521"/>
                  </a:lnTo>
                  <a:lnTo>
                    <a:pt x="121334" y="792101"/>
                  </a:lnTo>
                  <a:lnTo>
                    <a:pt x="121373" y="791682"/>
                  </a:lnTo>
                  <a:lnTo>
                    <a:pt x="121423" y="791257"/>
                  </a:lnTo>
                  <a:lnTo>
                    <a:pt x="121471" y="790832"/>
                  </a:lnTo>
                  <a:lnTo>
                    <a:pt x="121498" y="790412"/>
                  </a:lnTo>
                  <a:lnTo>
                    <a:pt x="121480" y="789987"/>
                  </a:lnTo>
                  <a:lnTo>
                    <a:pt x="121504" y="789562"/>
                  </a:lnTo>
                  <a:lnTo>
                    <a:pt x="121489" y="789136"/>
                  </a:lnTo>
                  <a:lnTo>
                    <a:pt x="121575" y="788724"/>
                  </a:lnTo>
                  <a:lnTo>
                    <a:pt x="121693" y="788310"/>
                  </a:lnTo>
                  <a:lnTo>
                    <a:pt x="121805" y="787903"/>
                  </a:lnTo>
                  <a:lnTo>
                    <a:pt x="121886" y="787484"/>
                  </a:lnTo>
                  <a:lnTo>
                    <a:pt x="121861" y="787059"/>
                  </a:lnTo>
                  <a:lnTo>
                    <a:pt x="121823" y="786633"/>
                  </a:lnTo>
                  <a:lnTo>
                    <a:pt x="121807" y="786208"/>
                  </a:lnTo>
                  <a:lnTo>
                    <a:pt x="121798" y="785783"/>
                  </a:lnTo>
                  <a:lnTo>
                    <a:pt x="121754" y="785364"/>
                  </a:lnTo>
                  <a:lnTo>
                    <a:pt x="121732" y="784938"/>
                  </a:lnTo>
                  <a:lnTo>
                    <a:pt x="121725" y="784513"/>
                  </a:lnTo>
                  <a:lnTo>
                    <a:pt x="121713" y="784087"/>
                  </a:lnTo>
                  <a:lnTo>
                    <a:pt x="121702" y="783662"/>
                  </a:lnTo>
                  <a:lnTo>
                    <a:pt x="121693" y="783237"/>
                  </a:lnTo>
                  <a:lnTo>
                    <a:pt x="121682" y="782812"/>
                  </a:lnTo>
                  <a:lnTo>
                    <a:pt x="121650" y="782387"/>
                  </a:lnTo>
                  <a:lnTo>
                    <a:pt x="121559" y="781967"/>
                  </a:lnTo>
                  <a:lnTo>
                    <a:pt x="121417" y="781567"/>
                  </a:lnTo>
                  <a:lnTo>
                    <a:pt x="121155" y="781232"/>
                  </a:lnTo>
                  <a:lnTo>
                    <a:pt x="120891" y="780898"/>
                  </a:lnTo>
                  <a:lnTo>
                    <a:pt x="120649" y="780552"/>
                  </a:lnTo>
                  <a:lnTo>
                    <a:pt x="120390" y="780212"/>
                  </a:lnTo>
                  <a:lnTo>
                    <a:pt x="120118" y="779884"/>
                  </a:lnTo>
                  <a:lnTo>
                    <a:pt x="119827" y="779580"/>
                  </a:lnTo>
                  <a:lnTo>
                    <a:pt x="119523" y="779282"/>
                  </a:lnTo>
                  <a:lnTo>
                    <a:pt x="119211" y="778990"/>
                  </a:lnTo>
                  <a:lnTo>
                    <a:pt x="118891" y="778711"/>
                  </a:lnTo>
                  <a:lnTo>
                    <a:pt x="118565" y="778438"/>
                  </a:lnTo>
                  <a:lnTo>
                    <a:pt x="118233" y="778170"/>
                  </a:lnTo>
                  <a:lnTo>
                    <a:pt x="117893" y="777915"/>
                  </a:lnTo>
                  <a:lnTo>
                    <a:pt x="117563" y="777648"/>
                  </a:lnTo>
                  <a:lnTo>
                    <a:pt x="117262" y="777350"/>
                  </a:lnTo>
                  <a:lnTo>
                    <a:pt x="116975" y="777034"/>
                  </a:lnTo>
                  <a:lnTo>
                    <a:pt x="116697" y="776712"/>
                  </a:lnTo>
                  <a:lnTo>
                    <a:pt x="116410" y="776397"/>
                  </a:lnTo>
                  <a:lnTo>
                    <a:pt x="116101" y="776105"/>
                  </a:lnTo>
                  <a:lnTo>
                    <a:pt x="115791" y="775813"/>
                  </a:lnTo>
                  <a:lnTo>
                    <a:pt x="115508" y="775497"/>
                  </a:lnTo>
                  <a:lnTo>
                    <a:pt x="115214" y="775193"/>
                  </a:lnTo>
                  <a:lnTo>
                    <a:pt x="114887" y="774920"/>
                  </a:lnTo>
                  <a:lnTo>
                    <a:pt x="114543" y="774665"/>
                  </a:lnTo>
                  <a:lnTo>
                    <a:pt x="114180" y="774446"/>
                  </a:lnTo>
                  <a:lnTo>
                    <a:pt x="113811" y="774233"/>
                  </a:lnTo>
                  <a:lnTo>
                    <a:pt x="113455" y="773997"/>
                  </a:lnTo>
                  <a:lnTo>
                    <a:pt x="113106" y="773753"/>
                  </a:lnTo>
                  <a:lnTo>
                    <a:pt x="112765" y="773498"/>
                  </a:lnTo>
                  <a:lnTo>
                    <a:pt x="112440" y="773219"/>
                  </a:lnTo>
                  <a:lnTo>
                    <a:pt x="112192" y="772885"/>
                  </a:lnTo>
                  <a:lnTo>
                    <a:pt x="112003" y="772502"/>
                  </a:lnTo>
                  <a:lnTo>
                    <a:pt x="111810" y="772119"/>
                  </a:lnTo>
                  <a:lnTo>
                    <a:pt x="111596" y="771754"/>
                  </a:lnTo>
                  <a:lnTo>
                    <a:pt x="111344" y="771409"/>
                  </a:lnTo>
                  <a:lnTo>
                    <a:pt x="111075" y="771081"/>
                  </a:lnTo>
                  <a:lnTo>
                    <a:pt x="110796" y="770758"/>
                  </a:lnTo>
                  <a:lnTo>
                    <a:pt x="110503" y="770448"/>
                  </a:lnTo>
                  <a:lnTo>
                    <a:pt x="110169" y="770187"/>
                  </a:lnTo>
                  <a:lnTo>
                    <a:pt x="109818" y="769950"/>
                  </a:lnTo>
                  <a:lnTo>
                    <a:pt x="109473" y="769695"/>
                  </a:lnTo>
                  <a:lnTo>
                    <a:pt x="109146" y="769428"/>
                  </a:lnTo>
                  <a:lnTo>
                    <a:pt x="108825" y="769148"/>
                  </a:lnTo>
                  <a:lnTo>
                    <a:pt x="108510" y="768863"/>
                  </a:lnTo>
                  <a:lnTo>
                    <a:pt x="108204" y="768559"/>
                  </a:lnTo>
                  <a:lnTo>
                    <a:pt x="108005" y="768189"/>
                  </a:lnTo>
                  <a:lnTo>
                    <a:pt x="107907" y="767775"/>
                  </a:lnTo>
                  <a:lnTo>
                    <a:pt x="107915" y="767350"/>
                  </a:lnTo>
                  <a:lnTo>
                    <a:pt x="107981" y="766931"/>
                  </a:lnTo>
                  <a:lnTo>
                    <a:pt x="108056" y="766512"/>
                  </a:lnTo>
                  <a:lnTo>
                    <a:pt x="108127" y="766092"/>
                  </a:lnTo>
                  <a:lnTo>
                    <a:pt x="108195" y="765667"/>
                  </a:lnTo>
                  <a:lnTo>
                    <a:pt x="108260" y="765248"/>
                  </a:lnTo>
                  <a:lnTo>
                    <a:pt x="108309" y="764829"/>
                  </a:lnTo>
                  <a:lnTo>
                    <a:pt x="108325" y="764404"/>
                  </a:lnTo>
                  <a:lnTo>
                    <a:pt x="108326" y="763978"/>
                  </a:lnTo>
                  <a:lnTo>
                    <a:pt x="108315" y="763553"/>
                  </a:lnTo>
                  <a:lnTo>
                    <a:pt x="108307" y="763127"/>
                  </a:lnTo>
                  <a:lnTo>
                    <a:pt x="108299" y="762702"/>
                  </a:lnTo>
                  <a:lnTo>
                    <a:pt x="108261" y="762277"/>
                  </a:lnTo>
                  <a:lnTo>
                    <a:pt x="108193" y="761858"/>
                  </a:lnTo>
                  <a:lnTo>
                    <a:pt x="108177" y="761432"/>
                  </a:lnTo>
                  <a:lnTo>
                    <a:pt x="108172" y="761007"/>
                  </a:lnTo>
                  <a:lnTo>
                    <a:pt x="108153" y="760582"/>
                  </a:lnTo>
                  <a:lnTo>
                    <a:pt x="108115" y="760156"/>
                  </a:lnTo>
                  <a:lnTo>
                    <a:pt x="108102" y="759731"/>
                  </a:lnTo>
                  <a:lnTo>
                    <a:pt x="108073" y="759312"/>
                  </a:lnTo>
                  <a:lnTo>
                    <a:pt x="108026" y="758887"/>
                  </a:lnTo>
                  <a:lnTo>
                    <a:pt x="107948" y="758468"/>
                  </a:lnTo>
                  <a:lnTo>
                    <a:pt x="107839" y="758055"/>
                  </a:lnTo>
                  <a:lnTo>
                    <a:pt x="107726" y="757647"/>
                  </a:lnTo>
                  <a:lnTo>
                    <a:pt x="107607" y="757235"/>
                  </a:lnTo>
                  <a:lnTo>
                    <a:pt x="107502" y="756828"/>
                  </a:lnTo>
                  <a:lnTo>
                    <a:pt x="107414" y="756408"/>
                  </a:lnTo>
                  <a:lnTo>
                    <a:pt x="107339" y="755989"/>
                  </a:lnTo>
                  <a:lnTo>
                    <a:pt x="107279" y="755570"/>
                  </a:lnTo>
                  <a:lnTo>
                    <a:pt x="107219" y="755150"/>
                  </a:lnTo>
                  <a:lnTo>
                    <a:pt x="107119" y="754738"/>
                  </a:lnTo>
                  <a:lnTo>
                    <a:pt x="107051" y="754319"/>
                  </a:lnTo>
                  <a:lnTo>
                    <a:pt x="107023" y="753893"/>
                  </a:lnTo>
                  <a:lnTo>
                    <a:pt x="107006" y="753468"/>
                  </a:lnTo>
                  <a:lnTo>
                    <a:pt x="106996" y="753043"/>
                  </a:lnTo>
                  <a:lnTo>
                    <a:pt x="106986" y="752617"/>
                  </a:lnTo>
                  <a:lnTo>
                    <a:pt x="106972" y="752192"/>
                  </a:lnTo>
                  <a:lnTo>
                    <a:pt x="107012" y="751767"/>
                  </a:lnTo>
                  <a:lnTo>
                    <a:pt x="107033" y="751348"/>
                  </a:lnTo>
                  <a:lnTo>
                    <a:pt x="106935" y="750934"/>
                  </a:lnTo>
                  <a:lnTo>
                    <a:pt x="106844" y="750515"/>
                  </a:lnTo>
                  <a:lnTo>
                    <a:pt x="106803" y="750090"/>
                  </a:lnTo>
                  <a:lnTo>
                    <a:pt x="106846" y="749671"/>
                  </a:lnTo>
                  <a:lnTo>
                    <a:pt x="106885" y="749246"/>
                  </a:lnTo>
                  <a:lnTo>
                    <a:pt x="106890" y="748820"/>
                  </a:lnTo>
                  <a:lnTo>
                    <a:pt x="106876" y="748395"/>
                  </a:lnTo>
                  <a:lnTo>
                    <a:pt x="106866" y="747969"/>
                  </a:lnTo>
                  <a:lnTo>
                    <a:pt x="106855" y="747544"/>
                  </a:lnTo>
                  <a:lnTo>
                    <a:pt x="106779" y="747131"/>
                  </a:lnTo>
                  <a:lnTo>
                    <a:pt x="106714" y="746712"/>
                  </a:lnTo>
                  <a:lnTo>
                    <a:pt x="106704" y="746287"/>
                  </a:lnTo>
                  <a:lnTo>
                    <a:pt x="106686" y="745862"/>
                  </a:lnTo>
                  <a:lnTo>
                    <a:pt x="106667" y="745436"/>
                  </a:lnTo>
                  <a:lnTo>
                    <a:pt x="106643" y="745011"/>
                  </a:lnTo>
                  <a:lnTo>
                    <a:pt x="106611" y="744585"/>
                  </a:lnTo>
                  <a:lnTo>
                    <a:pt x="106564" y="744167"/>
                  </a:lnTo>
                  <a:lnTo>
                    <a:pt x="106489" y="743748"/>
                  </a:lnTo>
                  <a:lnTo>
                    <a:pt x="106327" y="743352"/>
                  </a:lnTo>
                  <a:lnTo>
                    <a:pt x="106205" y="742951"/>
                  </a:lnTo>
                  <a:lnTo>
                    <a:pt x="106146" y="742526"/>
                  </a:lnTo>
                  <a:lnTo>
                    <a:pt x="106095" y="742101"/>
                  </a:lnTo>
                  <a:lnTo>
                    <a:pt x="106022" y="741688"/>
                  </a:lnTo>
                  <a:lnTo>
                    <a:pt x="105897" y="741281"/>
                  </a:lnTo>
                  <a:lnTo>
                    <a:pt x="105730" y="740885"/>
                  </a:lnTo>
                  <a:lnTo>
                    <a:pt x="105586" y="740491"/>
                  </a:lnTo>
                  <a:lnTo>
                    <a:pt x="105518" y="740065"/>
                  </a:lnTo>
                  <a:lnTo>
                    <a:pt x="105468" y="739646"/>
                  </a:lnTo>
                  <a:lnTo>
                    <a:pt x="105401" y="739227"/>
                  </a:lnTo>
                  <a:lnTo>
                    <a:pt x="105316" y="738808"/>
                  </a:lnTo>
                  <a:lnTo>
                    <a:pt x="105162" y="738413"/>
                  </a:lnTo>
                  <a:lnTo>
                    <a:pt x="105054" y="738006"/>
                  </a:lnTo>
                  <a:lnTo>
                    <a:pt x="104969" y="737586"/>
                  </a:lnTo>
                  <a:lnTo>
                    <a:pt x="104895" y="737167"/>
                  </a:lnTo>
                  <a:lnTo>
                    <a:pt x="104836" y="736748"/>
                  </a:lnTo>
                  <a:lnTo>
                    <a:pt x="104812" y="736323"/>
                  </a:lnTo>
                  <a:lnTo>
                    <a:pt x="104813" y="735898"/>
                  </a:lnTo>
                  <a:lnTo>
                    <a:pt x="104797" y="735473"/>
                  </a:lnTo>
                  <a:lnTo>
                    <a:pt x="104775" y="735047"/>
                  </a:lnTo>
                  <a:lnTo>
                    <a:pt x="104751" y="734622"/>
                  </a:lnTo>
                  <a:lnTo>
                    <a:pt x="104729" y="734197"/>
                  </a:lnTo>
                  <a:lnTo>
                    <a:pt x="104745" y="733771"/>
                  </a:lnTo>
                  <a:lnTo>
                    <a:pt x="104824" y="733352"/>
                  </a:lnTo>
                  <a:lnTo>
                    <a:pt x="104979" y="732957"/>
                  </a:lnTo>
                  <a:lnTo>
                    <a:pt x="105148" y="732568"/>
                  </a:lnTo>
                  <a:lnTo>
                    <a:pt x="105326" y="732180"/>
                  </a:lnTo>
                  <a:lnTo>
                    <a:pt x="105515" y="731797"/>
                  </a:lnTo>
                  <a:lnTo>
                    <a:pt x="105716" y="731421"/>
                  </a:lnTo>
                  <a:lnTo>
                    <a:pt x="105968" y="731086"/>
                  </a:lnTo>
                  <a:lnTo>
                    <a:pt x="106301" y="730819"/>
                  </a:lnTo>
                  <a:lnTo>
                    <a:pt x="106527" y="730454"/>
                  </a:lnTo>
                  <a:lnTo>
                    <a:pt x="106726" y="730077"/>
                  </a:lnTo>
                  <a:lnTo>
                    <a:pt x="106935" y="729707"/>
                  </a:lnTo>
                  <a:lnTo>
                    <a:pt x="107132" y="729330"/>
                  </a:lnTo>
                  <a:lnTo>
                    <a:pt x="107276" y="728935"/>
                  </a:lnTo>
                  <a:lnTo>
                    <a:pt x="107370" y="728516"/>
                  </a:lnTo>
                  <a:lnTo>
                    <a:pt x="107452" y="728103"/>
                  </a:lnTo>
                  <a:lnTo>
                    <a:pt x="107534" y="727684"/>
                  </a:lnTo>
                  <a:lnTo>
                    <a:pt x="107572" y="727259"/>
                  </a:lnTo>
                  <a:lnTo>
                    <a:pt x="107516" y="726840"/>
                  </a:lnTo>
                  <a:lnTo>
                    <a:pt x="107452" y="726414"/>
                  </a:lnTo>
                  <a:lnTo>
                    <a:pt x="107367" y="726001"/>
                  </a:lnTo>
                  <a:lnTo>
                    <a:pt x="107244" y="725594"/>
                  </a:lnTo>
                  <a:lnTo>
                    <a:pt x="107098" y="725193"/>
                  </a:lnTo>
                  <a:lnTo>
                    <a:pt x="106932" y="724798"/>
                  </a:lnTo>
                  <a:lnTo>
                    <a:pt x="106754" y="724416"/>
                  </a:lnTo>
                  <a:lnTo>
                    <a:pt x="106547" y="724044"/>
                  </a:lnTo>
                  <a:lnTo>
                    <a:pt x="106327" y="723680"/>
                  </a:lnTo>
                  <a:lnTo>
                    <a:pt x="106162" y="723292"/>
                  </a:lnTo>
                  <a:lnTo>
                    <a:pt x="106015" y="722890"/>
                  </a:lnTo>
                  <a:lnTo>
                    <a:pt x="105975" y="722471"/>
                  </a:lnTo>
                  <a:lnTo>
                    <a:pt x="105967" y="722046"/>
                  </a:lnTo>
                  <a:lnTo>
                    <a:pt x="105916" y="721627"/>
                  </a:lnTo>
                  <a:lnTo>
                    <a:pt x="105844" y="721202"/>
                  </a:lnTo>
                  <a:lnTo>
                    <a:pt x="105726" y="720795"/>
                  </a:lnTo>
                  <a:lnTo>
                    <a:pt x="105528" y="720424"/>
                  </a:lnTo>
                  <a:lnTo>
                    <a:pt x="105288" y="720065"/>
                  </a:lnTo>
                  <a:lnTo>
                    <a:pt x="105062" y="719701"/>
                  </a:lnTo>
                  <a:lnTo>
                    <a:pt x="104836" y="719342"/>
                  </a:lnTo>
                  <a:lnTo>
                    <a:pt x="104590" y="718996"/>
                  </a:lnTo>
                  <a:lnTo>
                    <a:pt x="104292" y="718692"/>
                  </a:lnTo>
                  <a:lnTo>
                    <a:pt x="103965" y="718425"/>
                  </a:lnTo>
                  <a:lnTo>
                    <a:pt x="103614" y="718182"/>
                  </a:lnTo>
                  <a:lnTo>
                    <a:pt x="103274" y="717927"/>
                  </a:lnTo>
                  <a:lnTo>
                    <a:pt x="102925" y="717684"/>
                  </a:lnTo>
                  <a:lnTo>
                    <a:pt x="102541" y="717502"/>
                  </a:lnTo>
                  <a:lnTo>
                    <a:pt x="102180" y="717277"/>
                  </a:lnTo>
                  <a:lnTo>
                    <a:pt x="101837" y="717028"/>
                  </a:lnTo>
                  <a:lnTo>
                    <a:pt x="101499" y="716773"/>
                  </a:lnTo>
                  <a:lnTo>
                    <a:pt x="101275" y="716414"/>
                  </a:lnTo>
                  <a:lnTo>
                    <a:pt x="101059" y="716050"/>
                  </a:lnTo>
                  <a:lnTo>
                    <a:pt x="100898" y="715654"/>
                  </a:lnTo>
                  <a:lnTo>
                    <a:pt x="100723" y="715266"/>
                  </a:lnTo>
                  <a:lnTo>
                    <a:pt x="100495" y="714907"/>
                  </a:lnTo>
                  <a:lnTo>
                    <a:pt x="100321" y="714519"/>
                  </a:lnTo>
                  <a:lnTo>
                    <a:pt x="100226" y="714105"/>
                  </a:lnTo>
                  <a:lnTo>
                    <a:pt x="100168" y="713686"/>
                  </a:lnTo>
                  <a:lnTo>
                    <a:pt x="100116" y="713261"/>
                  </a:lnTo>
                  <a:lnTo>
                    <a:pt x="100052" y="712842"/>
                  </a:lnTo>
                  <a:lnTo>
                    <a:pt x="99949" y="712429"/>
                  </a:lnTo>
                  <a:lnTo>
                    <a:pt x="99824" y="712022"/>
                  </a:lnTo>
                  <a:lnTo>
                    <a:pt x="99770" y="711603"/>
                  </a:lnTo>
                  <a:lnTo>
                    <a:pt x="99765" y="711177"/>
                  </a:lnTo>
                  <a:lnTo>
                    <a:pt x="99754" y="710752"/>
                  </a:lnTo>
                  <a:lnTo>
                    <a:pt x="99742" y="710326"/>
                  </a:lnTo>
                  <a:lnTo>
                    <a:pt x="99721" y="709901"/>
                  </a:lnTo>
                  <a:lnTo>
                    <a:pt x="99693" y="709476"/>
                  </a:lnTo>
                  <a:lnTo>
                    <a:pt x="99607" y="709063"/>
                  </a:lnTo>
                  <a:lnTo>
                    <a:pt x="99544" y="708643"/>
                  </a:lnTo>
                  <a:lnTo>
                    <a:pt x="99495" y="708218"/>
                  </a:lnTo>
                  <a:lnTo>
                    <a:pt x="99446" y="707799"/>
                  </a:lnTo>
                  <a:lnTo>
                    <a:pt x="99397" y="707374"/>
                  </a:lnTo>
                  <a:lnTo>
                    <a:pt x="99345" y="706955"/>
                  </a:lnTo>
                  <a:lnTo>
                    <a:pt x="99268" y="706536"/>
                  </a:lnTo>
                  <a:lnTo>
                    <a:pt x="99149" y="706122"/>
                  </a:lnTo>
                  <a:lnTo>
                    <a:pt x="99029" y="705715"/>
                  </a:lnTo>
                  <a:lnTo>
                    <a:pt x="98921" y="705308"/>
                  </a:lnTo>
                  <a:lnTo>
                    <a:pt x="98896" y="704883"/>
                  </a:lnTo>
                  <a:lnTo>
                    <a:pt x="98899" y="704452"/>
                  </a:lnTo>
                  <a:lnTo>
                    <a:pt x="98888" y="704026"/>
                  </a:lnTo>
                  <a:lnTo>
                    <a:pt x="98766" y="703625"/>
                  </a:lnTo>
                  <a:lnTo>
                    <a:pt x="98622" y="703225"/>
                  </a:lnTo>
                  <a:lnTo>
                    <a:pt x="98470" y="702823"/>
                  </a:lnTo>
                  <a:lnTo>
                    <a:pt x="98255" y="702465"/>
                  </a:lnTo>
                  <a:lnTo>
                    <a:pt x="97953" y="702161"/>
                  </a:lnTo>
                  <a:lnTo>
                    <a:pt x="97632" y="701882"/>
                  </a:lnTo>
                  <a:lnTo>
                    <a:pt x="97297" y="701615"/>
                  </a:lnTo>
                  <a:lnTo>
                    <a:pt x="96949" y="701372"/>
                  </a:lnTo>
                  <a:lnTo>
                    <a:pt x="96557" y="701213"/>
                  </a:lnTo>
                  <a:lnTo>
                    <a:pt x="96164" y="701049"/>
                  </a:lnTo>
                  <a:lnTo>
                    <a:pt x="95775" y="700879"/>
                  </a:lnTo>
                  <a:lnTo>
                    <a:pt x="95399" y="700679"/>
                  </a:lnTo>
                  <a:lnTo>
                    <a:pt x="95046" y="700436"/>
                  </a:lnTo>
                  <a:lnTo>
                    <a:pt x="94681" y="700223"/>
                  </a:lnTo>
                  <a:lnTo>
                    <a:pt x="94276" y="700101"/>
                  </a:lnTo>
                  <a:lnTo>
                    <a:pt x="93855" y="700023"/>
                  </a:lnTo>
                  <a:lnTo>
                    <a:pt x="93438" y="699931"/>
                  </a:lnTo>
                  <a:lnTo>
                    <a:pt x="93019" y="699859"/>
                  </a:lnTo>
                  <a:lnTo>
                    <a:pt x="92593" y="699865"/>
                  </a:lnTo>
                  <a:lnTo>
                    <a:pt x="92182" y="699786"/>
                  </a:lnTo>
                  <a:lnTo>
                    <a:pt x="91804" y="699585"/>
                  </a:lnTo>
                  <a:lnTo>
                    <a:pt x="91440" y="699367"/>
                  </a:lnTo>
                  <a:lnTo>
                    <a:pt x="91081" y="699135"/>
                  </a:lnTo>
                  <a:lnTo>
                    <a:pt x="90723" y="698905"/>
                  </a:lnTo>
                  <a:lnTo>
                    <a:pt x="90365" y="698674"/>
                  </a:lnTo>
                  <a:lnTo>
                    <a:pt x="90073" y="698370"/>
                  </a:lnTo>
                  <a:lnTo>
                    <a:pt x="89850" y="698005"/>
                  </a:lnTo>
                  <a:lnTo>
                    <a:pt x="89637" y="697635"/>
                  </a:lnTo>
                  <a:lnTo>
                    <a:pt x="89364" y="697307"/>
                  </a:lnTo>
                  <a:lnTo>
                    <a:pt x="89100" y="696979"/>
                  </a:lnTo>
                  <a:lnTo>
                    <a:pt x="88871" y="696620"/>
                  </a:lnTo>
                  <a:lnTo>
                    <a:pt x="88635" y="696268"/>
                  </a:lnTo>
                  <a:lnTo>
                    <a:pt x="88350" y="695952"/>
                  </a:lnTo>
                  <a:lnTo>
                    <a:pt x="88097" y="695630"/>
                  </a:lnTo>
                  <a:lnTo>
                    <a:pt x="88056" y="695211"/>
                  </a:lnTo>
                  <a:lnTo>
                    <a:pt x="88035" y="694773"/>
                  </a:lnTo>
                  <a:lnTo>
                    <a:pt x="87954" y="694360"/>
                  </a:lnTo>
                  <a:lnTo>
                    <a:pt x="87843" y="693947"/>
                  </a:lnTo>
                  <a:lnTo>
                    <a:pt x="87719" y="693540"/>
                  </a:lnTo>
                  <a:lnTo>
                    <a:pt x="87573" y="693139"/>
                  </a:lnTo>
                  <a:lnTo>
                    <a:pt x="87445" y="692738"/>
                  </a:lnTo>
                  <a:lnTo>
                    <a:pt x="87368" y="692319"/>
                  </a:lnTo>
                  <a:lnTo>
                    <a:pt x="87365" y="691894"/>
                  </a:lnTo>
                  <a:lnTo>
                    <a:pt x="87357" y="691468"/>
                  </a:lnTo>
                  <a:lnTo>
                    <a:pt x="87327" y="691043"/>
                  </a:lnTo>
                  <a:lnTo>
                    <a:pt x="87290" y="690618"/>
                  </a:lnTo>
                  <a:lnTo>
                    <a:pt x="87250" y="690193"/>
                  </a:lnTo>
                  <a:lnTo>
                    <a:pt x="87203" y="689773"/>
                  </a:lnTo>
                  <a:lnTo>
                    <a:pt x="87147" y="689348"/>
                  </a:lnTo>
                  <a:lnTo>
                    <a:pt x="87079" y="688929"/>
                  </a:lnTo>
                  <a:lnTo>
                    <a:pt x="86997" y="688516"/>
                  </a:lnTo>
                  <a:lnTo>
                    <a:pt x="86847" y="688115"/>
                  </a:lnTo>
                  <a:lnTo>
                    <a:pt x="86595" y="687768"/>
                  </a:lnTo>
                  <a:lnTo>
                    <a:pt x="86522" y="687355"/>
                  </a:lnTo>
                  <a:lnTo>
                    <a:pt x="86568" y="686930"/>
                  </a:lnTo>
                  <a:lnTo>
                    <a:pt x="86695" y="686523"/>
                  </a:lnTo>
                  <a:lnTo>
                    <a:pt x="86824" y="686116"/>
                  </a:lnTo>
                  <a:lnTo>
                    <a:pt x="87076" y="685782"/>
                  </a:lnTo>
                  <a:lnTo>
                    <a:pt x="87361" y="685460"/>
                  </a:lnTo>
                  <a:lnTo>
                    <a:pt x="87672" y="685181"/>
                  </a:lnTo>
                  <a:lnTo>
                    <a:pt x="88068" y="685017"/>
                  </a:lnTo>
                  <a:lnTo>
                    <a:pt x="88388" y="684761"/>
                  </a:lnTo>
                  <a:lnTo>
                    <a:pt x="88507" y="684348"/>
                  </a:lnTo>
                  <a:lnTo>
                    <a:pt x="88627" y="683941"/>
                  </a:lnTo>
                  <a:lnTo>
                    <a:pt x="88745" y="683534"/>
                  </a:lnTo>
                  <a:lnTo>
                    <a:pt x="88862" y="683121"/>
                  </a:lnTo>
                  <a:lnTo>
                    <a:pt x="88993" y="682720"/>
                  </a:lnTo>
                  <a:lnTo>
                    <a:pt x="89188" y="682337"/>
                  </a:lnTo>
                  <a:lnTo>
                    <a:pt x="89336" y="681942"/>
                  </a:lnTo>
                  <a:lnTo>
                    <a:pt x="89573" y="681590"/>
                  </a:lnTo>
                  <a:lnTo>
                    <a:pt x="89829" y="681250"/>
                  </a:lnTo>
                  <a:lnTo>
                    <a:pt x="90085" y="680909"/>
                  </a:lnTo>
                  <a:lnTo>
                    <a:pt x="90421" y="680557"/>
                  </a:lnTo>
                  <a:lnTo>
                    <a:pt x="90745" y="680278"/>
                  </a:lnTo>
                  <a:lnTo>
                    <a:pt x="91078" y="680016"/>
                  </a:lnTo>
                  <a:lnTo>
                    <a:pt x="91419" y="679761"/>
                  </a:lnTo>
                  <a:lnTo>
                    <a:pt x="91800" y="679567"/>
                  </a:lnTo>
                  <a:lnTo>
                    <a:pt x="92132" y="679306"/>
                  </a:lnTo>
                  <a:lnTo>
                    <a:pt x="92392" y="678972"/>
                  </a:lnTo>
                  <a:lnTo>
                    <a:pt x="92627" y="678619"/>
                  </a:lnTo>
                  <a:lnTo>
                    <a:pt x="92865" y="678267"/>
                  </a:lnTo>
                  <a:lnTo>
                    <a:pt x="93107" y="677914"/>
                  </a:lnTo>
                  <a:lnTo>
                    <a:pt x="93362" y="677574"/>
                  </a:lnTo>
                  <a:lnTo>
                    <a:pt x="93628" y="677240"/>
                  </a:lnTo>
                  <a:lnTo>
                    <a:pt x="93904" y="676918"/>
                  </a:lnTo>
                  <a:lnTo>
                    <a:pt x="94199" y="676614"/>
                  </a:lnTo>
                  <a:lnTo>
                    <a:pt x="94470" y="676286"/>
                  </a:lnTo>
                  <a:lnTo>
                    <a:pt x="94736" y="675952"/>
                  </a:lnTo>
                  <a:lnTo>
                    <a:pt x="94973" y="675606"/>
                  </a:lnTo>
                  <a:lnTo>
                    <a:pt x="95031" y="675180"/>
                  </a:lnTo>
                  <a:lnTo>
                    <a:pt x="95037" y="674755"/>
                  </a:lnTo>
                  <a:lnTo>
                    <a:pt x="95020" y="674330"/>
                  </a:lnTo>
                  <a:lnTo>
                    <a:pt x="95001" y="673905"/>
                  </a:lnTo>
                  <a:lnTo>
                    <a:pt x="94957" y="673485"/>
                  </a:lnTo>
                  <a:lnTo>
                    <a:pt x="94945" y="673060"/>
                  </a:lnTo>
                  <a:lnTo>
                    <a:pt x="94926" y="672635"/>
                  </a:lnTo>
                  <a:lnTo>
                    <a:pt x="94878" y="672210"/>
                  </a:lnTo>
                  <a:lnTo>
                    <a:pt x="94778" y="671796"/>
                  </a:lnTo>
                  <a:lnTo>
                    <a:pt x="94673" y="671384"/>
                  </a:lnTo>
                  <a:lnTo>
                    <a:pt x="94604" y="670964"/>
                  </a:lnTo>
                  <a:lnTo>
                    <a:pt x="94553" y="670545"/>
                  </a:lnTo>
                  <a:lnTo>
                    <a:pt x="94522" y="670119"/>
                  </a:lnTo>
                  <a:lnTo>
                    <a:pt x="94511" y="669694"/>
                  </a:lnTo>
                  <a:lnTo>
                    <a:pt x="94502" y="669269"/>
                  </a:lnTo>
                  <a:lnTo>
                    <a:pt x="94491" y="668844"/>
                  </a:lnTo>
                  <a:lnTo>
                    <a:pt x="94481" y="668419"/>
                  </a:lnTo>
                  <a:lnTo>
                    <a:pt x="94466" y="667993"/>
                  </a:lnTo>
                  <a:lnTo>
                    <a:pt x="94403" y="667574"/>
                  </a:lnTo>
                  <a:lnTo>
                    <a:pt x="94333" y="667155"/>
                  </a:lnTo>
                  <a:lnTo>
                    <a:pt x="94276" y="666735"/>
                  </a:lnTo>
                  <a:lnTo>
                    <a:pt x="94221" y="666311"/>
                  </a:lnTo>
                  <a:lnTo>
                    <a:pt x="94172" y="665891"/>
                  </a:lnTo>
                  <a:lnTo>
                    <a:pt x="94092" y="665472"/>
                  </a:lnTo>
                  <a:lnTo>
                    <a:pt x="93988" y="665059"/>
                  </a:lnTo>
                  <a:lnTo>
                    <a:pt x="93882" y="664646"/>
                  </a:lnTo>
                  <a:lnTo>
                    <a:pt x="93788" y="664233"/>
                  </a:lnTo>
                  <a:lnTo>
                    <a:pt x="93705" y="663813"/>
                  </a:lnTo>
                  <a:lnTo>
                    <a:pt x="93652" y="663394"/>
                  </a:lnTo>
                  <a:lnTo>
                    <a:pt x="93600" y="662975"/>
                  </a:lnTo>
                  <a:lnTo>
                    <a:pt x="93597" y="662549"/>
                  </a:lnTo>
                  <a:lnTo>
                    <a:pt x="93534" y="662130"/>
                  </a:lnTo>
                  <a:lnTo>
                    <a:pt x="93458" y="661711"/>
                  </a:lnTo>
                  <a:lnTo>
                    <a:pt x="93441" y="661286"/>
                  </a:lnTo>
                  <a:lnTo>
                    <a:pt x="93439" y="660861"/>
                  </a:lnTo>
                  <a:lnTo>
                    <a:pt x="93389" y="660441"/>
                  </a:lnTo>
                  <a:lnTo>
                    <a:pt x="93314" y="660022"/>
                  </a:lnTo>
                  <a:lnTo>
                    <a:pt x="93242" y="659597"/>
                  </a:lnTo>
                  <a:lnTo>
                    <a:pt x="93172" y="659178"/>
                  </a:lnTo>
                  <a:lnTo>
                    <a:pt x="93112" y="658759"/>
                  </a:lnTo>
                  <a:lnTo>
                    <a:pt x="93094" y="658333"/>
                  </a:lnTo>
                  <a:lnTo>
                    <a:pt x="93089" y="657908"/>
                  </a:lnTo>
                  <a:lnTo>
                    <a:pt x="93075" y="657483"/>
                  </a:lnTo>
                  <a:lnTo>
                    <a:pt x="93009" y="657064"/>
                  </a:lnTo>
                  <a:lnTo>
                    <a:pt x="92920" y="656651"/>
                  </a:lnTo>
                  <a:lnTo>
                    <a:pt x="92827" y="656231"/>
                  </a:lnTo>
                  <a:lnTo>
                    <a:pt x="92691" y="655830"/>
                  </a:lnTo>
                  <a:lnTo>
                    <a:pt x="92510" y="655447"/>
                  </a:lnTo>
                  <a:lnTo>
                    <a:pt x="92394" y="655040"/>
                  </a:lnTo>
                  <a:lnTo>
                    <a:pt x="92343" y="654616"/>
                  </a:lnTo>
                  <a:lnTo>
                    <a:pt x="92410" y="654220"/>
                  </a:lnTo>
                  <a:lnTo>
                    <a:pt x="92369" y="653807"/>
                  </a:lnTo>
                  <a:lnTo>
                    <a:pt x="92171" y="653424"/>
                  </a:lnTo>
                  <a:lnTo>
                    <a:pt x="91948" y="653066"/>
                  </a:lnTo>
                  <a:lnTo>
                    <a:pt x="91726" y="652701"/>
                  </a:lnTo>
                  <a:lnTo>
                    <a:pt x="91539" y="652319"/>
                  </a:lnTo>
                  <a:lnTo>
                    <a:pt x="91368" y="651930"/>
                  </a:lnTo>
                  <a:lnTo>
                    <a:pt x="91207" y="651535"/>
                  </a:lnTo>
                  <a:lnTo>
                    <a:pt x="91080" y="651128"/>
                  </a:lnTo>
                  <a:lnTo>
                    <a:pt x="90954" y="650721"/>
                  </a:lnTo>
                  <a:lnTo>
                    <a:pt x="90807" y="650320"/>
                  </a:lnTo>
                  <a:lnTo>
                    <a:pt x="90649" y="649931"/>
                  </a:lnTo>
                  <a:lnTo>
                    <a:pt x="90455" y="649548"/>
                  </a:lnTo>
                  <a:lnTo>
                    <a:pt x="90190" y="649220"/>
                  </a:lnTo>
                  <a:lnTo>
                    <a:pt x="89873" y="648929"/>
                  </a:lnTo>
                  <a:lnTo>
                    <a:pt x="89598" y="648613"/>
                  </a:lnTo>
                  <a:lnTo>
                    <a:pt x="89402" y="648236"/>
                  </a:lnTo>
                  <a:lnTo>
                    <a:pt x="89244" y="647835"/>
                  </a:lnTo>
                  <a:lnTo>
                    <a:pt x="89094" y="647434"/>
                  </a:lnTo>
                  <a:lnTo>
                    <a:pt x="88962" y="647027"/>
                  </a:lnTo>
                  <a:lnTo>
                    <a:pt x="88873" y="646620"/>
                  </a:lnTo>
                  <a:lnTo>
                    <a:pt x="88872" y="646189"/>
                  </a:lnTo>
                  <a:lnTo>
                    <a:pt x="88897" y="645763"/>
                  </a:lnTo>
                  <a:lnTo>
                    <a:pt x="88899" y="645338"/>
                  </a:lnTo>
                  <a:lnTo>
                    <a:pt x="88886" y="644913"/>
                  </a:lnTo>
                  <a:lnTo>
                    <a:pt x="88873" y="644488"/>
                  </a:lnTo>
                  <a:lnTo>
                    <a:pt x="88862" y="644063"/>
                  </a:lnTo>
                  <a:lnTo>
                    <a:pt x="88850" y="643637"/>
                  </a:lnTo>
                  <a:lnTo>
                    <a:pt x="88835" y="643218"/>
                  </a:lnTo>
                  <a:lnTo>
                    <a:pt x="88830" y="642786"/>
                  </a:lnTo>
                  <a:lnTo>
                    <a:pt x="88847" y="642361"/>
                  </a:lnTo>
                  <a:lnTo>
                    <a:pt x="88910" y="641942"/>
                  </a:lnTo>
                  <a:lnTo>
                    <a:pt x="89182" y="641638"/>
                  </a:lnTo>
                  <a:lnTo>
                    <a:pt x="89603" y="641554"/>
                  </a:lnTo>
                  <a:lnTo>
                    <a:pt x="90025" y="641529"/>
                  </a:lnTo>
                  <a:lnTo>
                    <a:pt x="90399" y="641322"/>
                  </a:lnTo>
                  <a:lnTo>
                    <a:pt x="90648" y="640976"/>
                  </a:lnTo>
                  <a:lnTo>
                    <a:pt x="90942" y="640672"/>
                  </a:lnTo>
                  <a:lnTo>
                    <a:pt x="91278" y="640417"/>
                  </a:lnTo>
                  <a:lnTo>
                    <a:pt x="91369" y="640004"/>
                  </a:lnTo>
                  <a:lnTo>
                    <a:pt x="91373" y="639579"/>
                  </a:lnTo>
                  <a:lnTo>
                    <a:pt x="91357" y="639153"/>
                  </a:lnTo>
                  <a:lnTo>
                    <a:pt x="91388" y="638728"/>
                  </a:lnTo>
                  <a:lnTo>
                    <a:pt x="91651" y="638461"/>
                  </a:lnTo>
                  <a:lnTo>
                    <a:pt x="91935" y="638139"/>
                  </a:lnTo>
                  <a:lnTo>
                    <a:pt x="92218" y="637823"/>
                  </a:lnTo>
                  <a:lnTo>
                    <a:pt x="92488" y="637495"/>
                  </a:lnTo>
                  <a:lnTo>
                    <a:pt x="92752" y="637155"/>
                  </a:lnTo>
                  <a:lnTo>
                    <a:pt x="93167" y="637215"/>
                  </a:lnTo>
                  <a:lnTo>
                    <a:pt x="93559" y="637373"/>
                  </a:lnTo>
                  <a:lnTo>
                    <a:pt x="93934" y="637586"/>
                  </a:lnTo>
                  <a:lnTo>
                    <a:pt x="94319" y="637744"/>
                  </a:lnTo>
                  <a:lnTo>
                    <a:pt x="94745" y="637774"/>
                  </a:lnTo>
                  <a:lnTo>
                    <a:pt x="95175" y="637787"/>
                  </a:lnTo>
                  <a:lnTo>
                    <a:pt x="95551" y="637598"/>
                  </a:lnTo>
                  <a:lnTo>
                    <a:pt x="95871" y="637318"/>
                  </a:lnTo>
                  <a:lnTo>
                    <a:pt x="96159" y="637003"/>
                  </a:lnTo>
                  <a:lnTo>
                    <a:pt x="96428" y="636675"/>
                  </a:lnTo>
                  <a:lnTo>
                    <a:pt x="96970" y="635824"/>
                  </a:lnTo>
                  <a:lnTo>
                    <a:pt x="97141" y="635612"/>
                  </a:lnTo>
                  <a:lnTo>
                    <a:pt x="97336" y="635234"/>
                  </a:lnTo>
                  <a:lnTo>
                    <a:pt x="97503" y="634846"/>
                  </a:lnTo>
                  <a:lnTo>
                    <a:pt x="97638" y="634445"/>
                  </a:lnTo>
                  <a:lnTo>
                    <a:pt x="97723" y="634026"/>
                  </a:lnTo>
                  <a:lnTo>
                    <a:pt x="97722" y="633600"/>
                  </a:lnTo>
                  <a:lnTo>
                    <a:pt x="97814" y="633187"/>
                  </a:lnTo>
                  <a:lnTo>
                    <a:pt x="97966" y="632793"/>
                  </a:lnTo>
                  <a:lnTo>
                    <a:pt x="98048" y="632373"/>
                  </a:lnTo>
                  <a:lnTo>
                    <a:pt x="98203" y="631972"/>
                  </a:lnTo>
                  <a:lnTo>
                    <a:pt x="98144" y="631559"/>
                  </a:lnTo>
                  <a:lnTo>
                    <a:pt x="98343" y="631249"/>
                  </a:lnTo>
                  <a:lnTo>
                    <a:pt x="97974" y="630502"/>
                  </a:lnTo>
                  <a:lnTo>
                    <a:pt x="98021" y="630119"/>
                  </a:lnTo>
                  <a:lnTo>
                    <a:pt x="98115" y="629700"/>
                  </a:lnTo>
                  <a:lnTo>
                    <a:pt x="98210" y="629287"/>
                  </a:lnTo>
                  <a:lnTo>
                    <a:pt x="98253" y="628868"/>
                  </a:lnTo>
                  <a:lnTo>
                    <a:pt x="98261" y="628437"/>
                  </a:lnTo>
                  <a:lnTo>
                    <a:pt x="98388" y="628042"/>
                  </a:lnTo>
                  <a:lnTo>
                    <a:pt x="98551" y="627653"/>
                  </a:lnTo>
                  <a:lnTo>
                    <a:pt x="98545" y="627228"/>
                  </a:lnTo>
                  <a:lnTo>
                    <a:pt x="98534" y="626802"/>
                  </a:lnTo>
                  <a:lnTo>
                    <a:pt x="98497" y="626383"/>
                  </a:lnTo>
                  <a:lnTo>
                    <a:pt x="98327" y="626000"/>
                  </a:lnTo>
                  <a:lnTo>
                    <a:pt x="98073" y="625660"/>
                  </a:lnTo>
                  <a:lnTo>
                    <a:pt x="97953" y="625247"/>
                  </a:lnTo>
                  <a:lnTo>
                    <a:pt x="97787" y="624858"/>
                  </a:lnTo>
                  <a:lnTo>
                    <a:pt x="97599" y="624475"/>
                  </a:lnTo>
                  <a:lnTo>
                    <a:pt x="97397" y="624105"/>
                  </a:lnTo>
                  <a:lnTo>
                    <a:pt x="97160" y="623752"/>
                  </a:lnTo>
                  <a:lnTo>
                    <a:pt x="96940" y="623388"/>
                  </a:lnTo>
                  <a:lnTo>
                    <a:pt x="96770" y="622993"/>
                  </a:lnTo>
                  <a:lnTo>
                    <a:pt x="96602" y="622604"/>
                  </a:lnTo>
                  <a:lnTo>
                    <a:pt x="96415" y="622228"/>
                  </a:lnTo>
                  <a:lnTo>
                    <a:pt x="96223" y="621845"/>
                  </a:lnTo>
                  <a:lnTo>
                    <a:pt x="96036" y="621462"/>
                  </a:lnTo>
                  <a:lnTo>
                    <a:pt x="95859" y="621073"/>
                  </a:lnTo>
                  <a:lnTo>
                    <a:pt x="95696" y="620684"/>
                  </a:lnTo>
                  <a:lnTo>
                    <a:pt x="95532" y="620296"/>
                  </a:lnTo>
                  <a:lnTo>
                    <a:pt x="95477" y="619870"/>
                  </a:lnTo>
                  <a:lnTo>
                    <a:pt x="95437" y="619451"/>
                  </a:lnTo>
                  <a:lnTo>
                    <a:pt x="95484" y="619026"/>
                  </a:lnTo>
                  <a:lnTo>
                    <a:pt x="95562" y="618606"/>
                  </a:lnTo>
                  <a:lnTo>
                    <a:pt x="95678" y="618193"/>
                  </a:lnTo>
                  <a:lnTo>
                    <a:pt x="95817" y="617792"/>
                  </a:lnTo>
                  <a:lnTo>
                    <a:pt x="95976" y="617404"/>
                  </a:lnTo>
                  <a:lnTo>
                    <a:pt x="96157" y="617015"/>
                  </a:lnTo>
                  <a:lnTo>
                    <a:pt x="96349" y="616638"/>
                  </a:lnTo>
                  <a:lnTo>
                    <a:pt x="96537" y="616249"/>
                  </a:lnTo>
                  <a:lnTo>
                    <a:pt x="96717" y="615866"/>
                  </a:lnTo>
                  <a:lnTo>
                    <a:pt x="96897" y="615484"/>
                  </a:lnTo>
                  <a:lnTo>
                    <a:pt x="97076" y="615095"/>
                  </a:lnTo>
                  <a:lnTo>
                    <a:pt x="97256" y="614712"/>
                  </a:lnTo>
                  <a:lnTo>
                    <a:pt x="97438" y="614329"/>
                  </a:lnTo>
                  <a:lnTo>
                    <a:pt x="97617" y="613941"/>
                  </a:lnTo>
                  <a:lnTo>
                    <a:pt x="97799" y="613558"/>
                  </a:lnTo>
                  <a:lnTo>
                    <a:pt x="97983" y="613175"/>
                  </a:lnTo>
                  <a:lnTo>
                    <a:pt x="98173" y="612793"/>
                  </a:lnTo>
                  <a:lnTo>
                    <a:pt x="98371" y="612422"/>
                  </a:lnTo>
                  <a:lnTo>
                    <a:pt x="98578" y="612045"/>
                  </a:lnTo>
                  <a:lnTo>
                    <a:pt x="98786" y="611675"/>
                  </a:lnTo>
                  <a:lnTo>
                    <a:pt x="98993" y="611304"/>
                  </a:lnTo>
                  <a:lnTo>
                    <a:pt x="99197" y="610933"/>
                  </a:lnTo>
                  <a:lnTo>
                    <a:pt x="99400" y="610557"/>
                  </a:lnTo>
                  <a:lnTo>
                    <a:pt x="99604" y="610186"/>
                  </a:lnTo>
                  <a:lnTo>
                    <a:pt x="99805" y="609809"/>
                  </a:lnTo>
                  <a:lnTo>
                    <a:pt x="100005" y="609433"/>
                  </a:lnTo>
                  <a:lnTo>
                    <a:pt x="100203" y="609056"/>
                  </a:lnTo>
                  <a:lnTo>
                    <a:pt x="100398" y="608679"/>
                  </a:lnTo>
                  <a:lnTo>
                    <a:pt x="100591" y="608302"/>
                  </a:lnTo>
                  <a:lnTo>
                    <a:pt x="100784" y="607920"/>
                  </a:lnTo>
                  <a:lnTo>
                    <a:pt x="100978" y="607543"/>
                  </a:lnTo>
                  <a:lnTo>
                    <a:pt x="101176" y="607167"/>
                  </a:lnTo>
                  <a:lnTo>
                    <a:pt x="101374" y="606790"/>
                  </a:lnTo>
                  <a:lnTo>
                    <a:pt x="101568" y="606413"/>
                  </a:lnTo>
                  <a:lnTo>
                    <a:pt x="101754" y="606030"/>
                  </a:lnTo>
                  <a:lnTo>
                    <a:pt x="101929" y="605641"/>
                  </a:lnTo>
                  <a:lnTo>
                    <a:pt x="102096" y="605253"/>
                  </a:lnTo>
                  <a:lnTo>
                    <a:pt x="102254" y="604852"/>
                  </a:lnTo>
                  <a:lnTo>
                    <a:pt x="102404" y="604457"/>
                  </a:lnTo>
                  <a:lnTo>
                    <a:pt x="102547" y="604056"/>
                  </a:lnTo>
                  <a:lnTo>
                    <a:pt x="102683" y="603649"/>
                  </a:lnTo>
                  <a:lnTo>
                    <a:pt x="102804" y="603242"/>
                  </a:lnTo>
                  <a:lnTo>
                    <a:pt x="102892" y="602829"/>
                  </a:lnTo>
                  <a:lnTo>
                    <a:pt x="102935" y="602403"/>
                  </a:lnTo>
                  <a:lnTo>
                    <a:pt x="102943" y="601978"/>
                  </a:lnTo>
                  <a:lnTo>
                    <a:pt x="102937" y="601553"/>
                  </a:lnTo>
                  <a:lnTo>
                    <a:pt x="102932" y="601127"/>
                  </a:lnTo>
                  <a:lnTo>
                    <a:pt x="102920" y="600696"/>
                  </a:lnTo>
                  <a:lnTo>
                    <a:pt x="102885" y="600277"/>
                  </a:lnTo>
                  <a:lnTo>
                    <a:pt x="102813" y="599858"/>
                  </a:lnTo>
                  <a:lnTo>
                    <a:pt x="102710" y="599445"/>
                  </a:lnTo>
                  <a:lnTo>
                    <a:pt x="102585" y="599038"/>
                  </a:lnTo>
                  <a:lnTo>
                    <a:pt x="102442" y="598636"/>
                  </a:lnTo>
                  <a:lnTo>
                    <a:pt x="102263" y="598248"/>
                  </a:lnTo>
                  <a:lnTo>
                    <a:pt x="102068" y="597871"/>
                  </a:lnTo>
                  <a:lnTo>
                    <a:pt x="101887" y="597489"/>
                  </a:lnTo>
                  <a:lnTo>
                    <a:pt x="101718" y="597093"/>
                  </a:lnTo>
                  <a:lnTo>
                    <a:pt x="101555" y="596705"/>
                  </a:lnTo>
                  <a:lnTo>
                    <a:pt x="101398" y="596310"/>
                  </a:lnTo>
                  <a:lnTo>
                    <a:pt x="101243" y="595915"/>
                  </a:lnTo>
                  <a:lnTo>
                    <a:pt x="101090" y="595514"/>
                  </a:lnTo>
                  <a:lnTo>
                    <a:pt x="100938" y="595119"/>
                  </a:lnTo>
                  <a:lnTo>
                    <a:pt x="100786" y="594718"/>
                  </a:lnTo>
                  <a:lnTo>
                    <a:pt x="100632" y="594323"/>
                  </a:lnTo>
                  <a:lnTo>
                    <a:pt x="100477" y="593929"/>
                  </a:lnTo>
                  <a:lnTo>
                    <a:pt x="100318" y="593533"/>
                  </a:lnTo>
                  <a:lnTo>
                    <a:pt x="100154" y="593139"/>
                  </a:lnTo>
                  <a:lnTo>
                    <a:pt x="99980" y="592756"/>
                  </a:lnTo>
                  <a:lnTo>
                    <a:pt x="99798" y="592367"/>
                  </a:lnTo>
                  <a:lnTo>
                    <a:pt x="99610" y="591984"/>
                  </a:lnTo>
                  <a:lnTo>
                    <a:pt x="99406" y="591614"/>
                  </a:lnTo>
                  <a:lnTo>
                    <a:pt x="99190" y="591243"/>
                  </a:lnTo>
                  <a:lnTo>
                    <a:pt x="98992" y="590866"/>
                  </a:lnTo>
                  <a:lnTo>
                    <a:pt x="98840" y="590471"/>
                  </a:lnTo>
                  <a:lnTo>
                    <a:pt x="98723" y="590064"/>
                  </a:lnTo>
                  <a:lnTo>
                    <a:pt x="98625" y="589652"/>
                  </a:lnTo>
                  <a:lnTo>
                    <a:pt x="98532" y="589232"/>
                  </a:lnTo>
                  <a:lnTo>
                    <a:pt x="98433" y="588819"/>
                  </a:lnTo>
                  <a:lnTo>
                    <a:pt x="97946" y="588722"/>
                  </a:lnTo>
                  <a:lnTo>
                    <a:pt x="97522" y="588636"/>
                  </a:lnTo>
                  <a:lnTo>
                    <a:pt x="97119" y="588527"/>
                  </a:lnTo>
                  <a:lnTo>
                    <a:pt x="96823" y="588254"/>
                  </a:lnTo>
                  <a:lnTo>
                    <a:pt x="96652" y="587853"/>
                  </a:lnTo>
                  <a:lnTo>
                    <a:pt x="96495" y="587458"/>
                  </a:lnTo>
                  <a:lnTo>
                    <a:pt x="96299" y="587082"/>
                  </a:lnTo>
                  <a:lnTo>
                    <a:pt x="96077" y="586717"/>
                  </a:lnTo>
                  <a:lnTo>
                    <a:pt x="95813" y="586383"/>
                  </a:lnTo>
                  <a:lnTo>
                    <a:pt x="95517" y="586079"/>
                  </a:lnTo>
                  <a:lnTo>
                    <a:pt x="95223" y="585769"/>
                  </a:lnTo>
                  <a:lnTo>
                    <a:pt x="94911" y="585484"/>
                  </a:lnTo>
                  <a:lnTo>
                    <a:pt x="94580" y="585216"/>
                  </a:lnTo>
                  <a:lnTo>
                    <a:pt x="94244" y="584955"/>
                  </a:lnTo>
                  <a:lnTo>
                    <a:pt x="93906" y="584694"/>
                  </a:lnTo>
                  <a:lnTo>
                    <a:pt x="93570" y="584432"/>
                  </a:lnTo>
                  <a:lnTo>
                    <a:pt x="93236" y="584171"/>
                  </a:lnTo>
                  <a:lnTo>
                    <a:pt x="92905" y="583904"/>
                  </a:lnTo>
                  <a:lnTo>
                    <a:pt x="92571" y="583643"/>
                  </a:lnTo>
                  <a:lnTo>
                    <a:pt x="92242" y="583376"/>
                  </a:lnTo>
                  <a:lnTo>
                    <a:pt x="92040" y="583005"/>
                  </a:lnTo>
                  <a:lnTo>
                    <a:pt x="91892" y="582604"/>
                  </a:lnTo>
                  <a:lnTo>
                    <a:pt x="91755" y="582203"/>
                  </a:lnTo>
                  <a:lnTo>
                    <a:pt x="91622" y="581796"/>
                  </a:lnTo>
                  <a:lnTo>
                    <a:pt x="91490" y="581395"/>
                  </a:lnTo>
                  <a:lnTo>
                    <a:pt x="91356" y="580988"/>
                  </a:lnTo>
                  <a:lnTo>
                    <a:pt x="91215" y="580586"/>
                  </a:lnTo>
                  <a:lnTo>
                    <a:pt x="91048" y="580198"/>
                  </a:lnTo>
                  <a:lnTo>
                    <a:pt x="90869" y="579809"/>
                  </a:lnTo>
                  <a:lnTo>
                    <a:pt x="90763" y="579396"/>
                  </a:lnTo>
                  <a:lnTo>
                    <a:pt x="90693" y="578977"/>
                  </a:lnTo>
                  <a:lnTo>
                    <a:pt x="90628" y="578558"/>
                  </a:lnTo>
                  <a:lnTo>
                    <a:pt x="90524" y="578144"/>
                  </a:lnTo>
                  <a:lnTo>
                    <a:pt x="90417" y="577738"/>
                  </a:lnTo>
                  <a:lnTo>
                    <a:pt x="90338" y="577318"/>
                  </a:lnTo>
                  <a:lnTo>
                    <a:pt x="90235" y="576905"/>
                  </a:lnTo>
                  <a:lnTo>
                    <a:pt x="90123" y="576492"/>
                  </a:lnTo>
                  <a:lnTo>
                    <a:pt x="89938" y="576121"/>
                  </a:lnTo>
                  <a:lnTo>
                    <a:pt x="89730" y="575751"/>
                  </a:lnTo>
                  <a:lnTo>
                    <a:pt x="89522" y="575380"/>
                  </a:lnTo>
                  <a:lnTo>
                    <a:pt x="89307" y="575009"/>
                  </a:lnTo>
                  <a:lnTo>
                    <a:pt x="89025" y="574694"/>
                  </a:lnTo>
                  <a:lnTo>
                    <a:pt x="88681" y="574445"/>
                  </a:lnTo>
                  <a:lnTo>
                    <a:pt x="88320" y="574220"/>
                  </a:lnTo>
                  <a:lnTo>
                    <a:pt x="87912" y="574098"/>
                  </a:lnTo>
                  <a:lnTo>
                    <a:pt x="87498" y="574001"/>
                  </a:lnTo>
                  <a:lnTo>
                    <a:pt x="87087" y="573891"/>
                  </a:lnTo>
                  <a:lnTo>
                    <a:pt x="86674" y="573789"/>
                  </a:lnTo>
                  <a:lnTo>
                    <a:pt x="86254" y="573715"/>
                  </a:lnTo>
                  <a:lnTo>
                    <a:pt x="85852" y="573588"/>
                  </a:lnTo>
                  <a:lnTo>
                    <a:pt x="85467" y="573406"/>
                  </a:lnTo>
                  <a:lnTo>
                    <a:pt x="85066" y="573205"/>
                  </a:lnTo>
                  <a:lnTo>
                    <a:pt x="84847" y="572896"/>
                  </a:lnTo>
                  <a:lnTo>
                    <a:pt x="84879" y="572452"/>
                  </a:lnTo>
                  <a:lnTo>
                    <a:pt x="84902" y="572033"/>
                  </a:lnTo>
                  <a:lnTo>
                    <a:pt x="84933" y="571607"/>
                  </a:lnTo>
                  <a:lnTo>
                    <a:pt x="84972" y="571182"/>
                  </a:lnTo>
                  <a:lnTo>
                    <a:pt x="85022" y="570763"/>
                  </a:lnTo>
                  <a:lnTo>
                    <a:pt x="85079" y="570338"/>
                  </a:lnTo>
                  <a:lnTo>
                    <a:pt x="85147" y="569918"/>
                  </a:lnTo>
                  <a:lnTo>
                    <a:pt x="85244" y="569506"/>
                  </a:lnTo>
                  <a:lnTo>
                    <a:pt x="85360" y="569092"/>
                  </a:lnTo>
                  <a:lnTo>
                    <a:pt x="85496" y="568715"/>
                  </a:lnTo>
                  <a:lnTo>
                    <a:pt x="85765" y="568381"/>
                  </a:lnTo>
                  <a:lnTo>
                    <a:pt x="85927" y="567992"/>
                  </a:lnTo>
                  <a:lnTo>
                    <a:pt x="86044" y="567579"/>
                  </a:lnTo>
                  <a:lnTo>
                    <a:pt x="86172" y="567179"/>
                  </a:lnTo>
                  <a:lnTo>
                    <a:pt x="86276" y="566766"/>
                  </a:lnTo>
                  <a:lnTo>
                    <a:pt x="86353" y="566346"/>
                  </a:lnTo>
                  <a:lnTo>
                    <a:pt x="86408" y="565927"/>
                  </a:lnTo>
                  <a:lnTo>
                    <a:pt x="86434" y="565501"/>
                  </a:lnTo>
                  <a:lnTo>
                    <a:pt x="86373" y="565076"/>
                  </a:lnTo>
                  <a:lnTo>
                    <a:pt x="86273" y="564663"/>
                  </a:lnTo>
                  <a:lnTo>
                    <a:pt x="86143" y="564262"/>
                  </a:lnTo>
                  <a:lnTo>
                    <a:pt x="86005" y="563861"/>
                  </a:lnTo>
                  <a:lnTo>
                    <a:pt x="85880" y="563448"/>
                  </a:lnTo>
                  <a:lnTo>
                    <a:pt x="85764" y="563041"/>
                  </a:lnTo>
                  <a:lnTo>
                    <a:pt x="85690" y="562622"/>
                  </a:lnTo>
                  <a:lnTo>
                    <a:pt x="85658" y="562197"/>
                  </a:lnTo>
                  <a:lnTo>
                    <a:pt x="85657" y="561771"/>
                  </a:lnTo>
                  <a:lnTo>
                    <a:pt x="85686" y="561346"/>
                  </a:lnTo>
                  <a:lnTo>
                    <a:pt x="85760" y="560927"/>
                  </a:lnTo>
                  <a:lnTo>
                    <a:pt x="85855" y="560514"/>
                  </a:lnTo>
                  <a:lnTo>
                    <a:pt x="85969" y="560100"/>
                  </a:lnTo>
                  <a:lnTo>
                    <a:pt x="86073" y="559693"/>
                  </a:lnTo>
                  <a:lnTo>
                    <a:pt x="86141" y="559268"/>
                  </a:lnTo>
                  <a:lnTo>
                    <a:pt x="86212" y="558849"/>
                  </a:lnTo>
                  <a:lnTo>
                    <a:pt x="86369" y="558455"/>
                  </a:lnTo>
                  <a:lnTo>
                    <a:pt x="86606" y="558102"/>
                  </a:lnTo>
                  <a:lnTo>
                    <a:pt x="86925" y="557822"/>
                  </a:lnTo>
                  <a:lnTo>
                    <a:pt x="87267" y="557567"/>
                  </a:lnTo>
                  <a:lnTo>
                    <a:pt x="87597" y="557294"/>
                  </a:lnTo>
                  <a:lnTo>
                    <a:pt x="87933" y="557038"/>
                  </a:lnTo>
                  <a:lnTo>
                    <a:pt x="88280" y="556783"/>
                  </a:lnTo>
                  <a:lnTo>
                    <a:pt x="88604" y="556516"/>
                  </a:lnTo>
                  <a:lnTo>
                    <a:pt x="88856" y="556170"/>
                  </a:lnTo>
                  <a:lnTo>
                    <a:pt x="89103" y="555824"/>
                  </a:lnTo>
                  <a:lnTo>
                    <a:pt x="89357" y="555483"/>
                  </a:lnTo>
                  <a:lnTo>
                    <a:pt x="89619" y="555149"/>
                  </a:lnTo>
                  <a:lnTo>
                    <a:pt x="89894" y="554827"/>
                  </a:lnTo>
                  <a:lnTo>
                    <a:pt x="90171" y="554499"/>
                  </a:lnTo>
                  <a:lnTo>
                    <a:pt x="90438" y="554171"/>
                  </a:lnTo>
                  <a:lnTo>
                    <a:pt x="90688" y="553825"/>
                  </a:lnTo>
                  <a:lnTo>
                    <a:pt x="90928" y="553473"/>
                  </a:lnTo>
                  <a:lnTo>
                    <a:pt x="91159" y="553120"/>
                  </a:lnTo>
                  <a:lnTo>
                    <a:pt x="91385" y="552762"/>
                  </a:lnTo>
                  <a:lnTo>
                    <a:pt x="91618" y="552403"/>
                  </a:lnTo>
                  <a:lnTo>
                    <a:pt x="91859" y="552051"/>
                  </a:lnTo>
                  <a:lnTo>
                    <a:pt x="92103" y="551704"/>
                  </a:lnTo>
                  <a:lnTo>
                    <a:pt x="92353" y="551358"/>
                  </a:lnTo>
                  <a:lnTo>
                    <a:pt x="92626" y="551030"/>
                  </a:lnTo>
                  <a:lnTo>
                    <a:pt x="92881" y="550696"/>
                  </a:lnTo>
                  <a:lnTo>
                    <a:pt x="93003" y="550283"/>
                  </a:lnTo>
                  <a:lnTo>
                    <a:pt x="93097" y="549869"/>
                  </a:lnTo>
                  <a:lnTo>
                    <a:pt x="93132" y="549450"/>
                  </a:lnTo>
                  <a:lnTo>
                    <a:pt x="93084" y="549025"/>
                  </a:lnTo>
                  <a:lnTo>
                    <a:pt x="93016" y="548606"/>
                  </a:lnTo>
                  <a:lnTo>
                    <a:pt x="92950" y="548187"/>
                  </a:lnTo>
                  <a:lnTo>
                    <a:pt x="92923" y="547762"/>
                  </a:lnTo>
                  <a:lnTo>
                    <a:pt x="92890" y="547336"/>
                  </a:lnTo>
                  <a:lnTo>
                    <a:pt x="92848" y="546911"/>
                  </a:lnTo>
                  <a:lnTo>
                    <a:pt x="92818" y="546492"/>
                  </a:lnTo>
                  <a:lnTo>
                    <a:pt x="92894" y="546072"/>
                  </a:lnTo>
                  <a:lnTo>
                    <a:pt x="92972" y="545654"/>
                  </a:lnTo>
                  <a:lnTo>
                    <a:pt x="93050" y="545234"/>
                  </a:lnTo>
                  <a:lnTo>
                    <a:pt x="92428" y="545331"/>
                  </a:lnTo>
                  <a:lnTo>
                    <a:pt x="92005" y="545386"/>
                  </a:lnTo>
                  <a:lnTo>
                    <a:pt x="91587" y="545386"/>
                  </a:lnTo>
                  <a:lnTo>
                    <a:pt x="91181" y="545277"/>
                  </a:lnTo>
                  <a:lnTo>
                    <a:pt x="90781" y="545112"/>
                  </a:lnTo>
                  <a:lnTo>
                    <a:pt x="90372" y="544997"/>
                  </a:lnTo>
                  <a:lnTo>
                    <a:pt x="89947" y="544967"/>
                  </a:lnTo>
                  <a:lnTo>
                    <a:pt x="89535" y="544864"/>
                  </a:lnTo>
                  <a:lnTo>
                    <a:pt x="89150" y="544682"/>
                  </a:lnTo>
                  <a:lnTo>
                    <a:pt x="88848" y="544475"/>
                  </a:lnTo>
                  <a:lnTo>
                    <a:pt x="88891" y="544049"/>
                  </a:lnTo>
                  <a:lnTo>
                    <a:pt x="88981" y="543624"/>
                  </a:lnTo>
                  <a:lnTo>
                    <a:pt x="89189" y="543272"/>
                  </a:lnTo>
                  <a:lnTo>
                    <a:pt x="89487" y="542962"/>
                  </a:lnTo>
                  <a:lnTo>
                    <a:pt x="89769" y="542646"/>
                  </a:lnTo>
                  <a:lnTo>
                    <a:pt x="90053" y="542324"/>
                  </a:lnTo>
                  <a:lnTo>
                    <a:pt x="90340" y="542014"/>
                  </a:lnTo>
                  <a:lnTo>
                    <a:pt x="90668" y="541741"/>
                  </a:lnTo>
                  <a:lnTo>
                    <a:pt x="90979" y="541449"/>
                  </a:lnTo>
                  <a:lnTo>
                    <a:pt x="91315" y="541194"/>
                  </a:lnTo>
                  <a:lnTo>
                    <a:pt x="91653" y="540933"/>
                  </a:lnTo>
                  <a:lnTo>
                    <a:pt x="91946" y="540629"/>
                  </a:lnTo>
                  <a:lnTo>
                    <a:pt x="92247" y="540338"/>
                  </a:lnTo>
                  <a:lnTo>
                    <a:pt x="92599" y="540089"/>
                  </a:lnTo>
                  <a:lnTo>
                    <a:pt x="92952" y="539881"/>
                  </a:lnTo>
                  <a:lnTo>
                    <a:pt x="93375" y="539857"/>
                  </a:lnTo>
                  <a:lnTo>
                    <a:pt x="93807" y="539852"/>
                  </a:lnTo>
                  <a:lnTo>
                    <a:pt x="94229" y="539797"/>
                  </a:lnTo>
                  <a:lnTo>
                    <a:pt x="94648" y="539724"/>
                  </a:lnTo>
                  <a:lnTo>
                    <a:pt x="95072" y="539693"/>
                  </a:lnTo>
                  <a:lnTo>
                    <a:pt x="95504" y="539663"/>
                  </a:lnTo>
                  <a:lnTo>
                    <a:pt x="95891" y="539523"/>
                  </a:lnTo>
                  <a:lnTo>
                    <a:pt x="96222" y="539250"/>
                  </a:lnTo>
                  <a:lnTo>
                    <a:pt x="96532" y="538952"/>
                  </a:lnTo>
                  <a:lnTo>
                    <a:pt x="96821" y="538642"/>
                  </a:lnTo>
                  <a:lnTo>
                    <a:pt x="97102" y="538320"/>
                  </a:lnTo>
                  <a:lnTo>
                    <a:pt x="97345" y="537974"/>
                  </a:lnTo>
                  <a:lnTo>
                    <a:pt x="97474" y="537567"/>
                  </a:lnTo>
                  <a:lnTo>
                    <a:pt x="97556" y="537148"/>
                  </a:lnTo>
                  <a:lnTo>
                    <a:pt x="97609" y="536729"/>
                  </a:lnTo>
                  <a:lnTo>
                    <a:pt x="97647" y="536303"/>
                  </a:lnTo>
                  <a:lnTo>
                    <a:pt x="97697" y="535884"/>
                  </a:lnTo>
                  <a:lnTo>
                    <a:pt x="97763" y="535459"/>
                  </a:lnTo>
                  <a:lnTo>
                    <a:pt x="97832" y="535040"/>
                  </a:lnTo>
                  <a:lnTo>
                    <a:pt x="97903" y="534620"/>
                  </a:lnTo>
                  <a:lnTo>
                    <a:pt x="97908" y="534201"/>
                  </a:lnTo>
                  <a:lnTo>
                    <a:pt x="97889" y="533776"/>
                  </a:lnTo>
                  <a:lnTo>
                    <a:pt x="97877" y="533345"/>
                  </a:lnTo>
                  <a:lnTo>
                    <a:pt x="97863" y="532926"/>
                  </a:lnTo>
                  <a:lnTo>
                    <a:pt x="97873" y="532500"/>
                  </a:lnTo>
                  <a:lnTo>
                    <a:pt x="97925" y="532075"/>
                  </a:lnTo>
                  <a:lnTo>
                    <a:pt x="98008" y="531656"/>
                  </a:lnTo>
                  <a:lnTo>
                    <a:pt x="98079" y="531242"/>
                  </a:lnTo>
                  <a:lnTo>
                    <a:pt x="98085" y="530818"/>
                  </a:lnTo>
                  <a:lnTo>
                    <a:pt x="98073" y="530392"/>
                  </a:lnTo>
                  <a:lnTo>
                    <a:pt x="98058" y="529967"/>
                  </a:lnTo>
                  <a:lnTo>
                    <a:pt x="97986" y="529548"/>
                  </a:lnTo>
                  <a:lnTo>
                    <a:pt x="97821" y="529152"/>
                  </a:lnTo>
                  <a:lnTo>
                    <a:pt x="97664" y="528758"/>
                  </a:lnTo>
                  <a:lnTo>
                    <a:pt x="97507" y="528363"/>
                  </a:lnTo>
                  <a:lnTo>
                    <a:pt x="97340" y="527974"/>
                  </a:lnTo>
                  <a:lnTo>
                    <a:pt x="97158" y="527591"/>
                  </a:lnTo>
                  <a:lnTo>
                    <a:pt x="96978" y="527202"/>
                  </a:lnTo>
                  <a:lnTo>
                    <a:pt x="96750" y="526844"/>
                  </a:lnTo>
                  <a:lnTo>
                    <a:pt x="96477" y="526516"/>
                  </a:lnTo>
                  <a:lnTo>
                    <a:pt x="96194" y="526200"/>
                  </a:lnTo>
                  <a:lnTo>
                    <a:pt x="95898" y="525896"/>
                  </a:lnTo>
                  <a:lnTo>
                    <a:pt x="95571" y="525623"/>
                  </a:lnTo>
                  <a:lnTo>
                    <a:pt x="95223" y="525380"/>
                  </a:lnTo>
                  <a:lnTo>
                    <a:pt x="94892" y="525106"/>
                  </a:lnTo>
                  <a:lnTo>
                    <a:pt x="94562" y="524882"/>
                  </a:lnTo>
                  <a:lnTo>
                    <a:pt x="94434" y="524475"/>
                  </a:lnTo>
                  <a:lnTo>
                    <a:pt x="94376" y="524056"/>
                  </a:lnTo>
                  <a:lnTo>
                    <a:pt x="94299" y="523643"/>
                  </a:lnTo>
                  <a:lnTo>
                    <a:pt x="94064" y="523290"/>
                  </a:lnTo>
                  <a:lnTo>
                    <a:pt x="94253" y="522980"/>
                  </a:lnTo>
                  <a:lnTo>
                    <a:pt x="94358" y="522598"/>
                  </a:lnTo>
                  <a:lnTo>
                    <a:pt x="94295" y="522172"/>
                  </a:lnTo>
                  <a:lnTo>
                    <a:pt x="94047" y="521832"/>
                  </a:lnTo>
                  <a:lnTo>
                    <a:pt x="93866" y="521455"/>
                  </a:lnTo>
                  <a:lnTo>
                    <a:pt x="93669" y="521078"/>
                  </a:lnTo>
                  <a:lnTo>
                    <a:pt x="93464" y="520702"/>
                  </a:lnTo>
                  <a:lnTo>
                    <a:pt x="93300" y="520313"/>
                  </a:lnTo>
                  <a:lnTo>
                    <a:pt x="93138" y="519918"/>
                  </a:lnTo>
                  <a:lnTo>
                    <a:pt x="93113" y="519499"/>
                  </a:lnTo>
                  <a:lnTo>
                    <a:pt x="93096" y="519074"/>
                  </a:lnTo>
                  <a:lnTo>
                    <a:pt x="93137" y="518649"/>
                  </a:lnTo>
                  <a:lnTo>
                    <a:pt x="93223" y="518235"/>
                  </a:lnTo>
                  <a:lnTo>
                    <a:pt x="93385" y="517840"/>
                  </a:lnTo>
                  <a:lnTo>
                    <a:pt x="93563" y="517451"/>
                  </a:lnTo>
                  <a:lnTo>
                    <a:pt x="93777" y="517087"/>
                  </a:lnTo>
                  <a:lnTo>
                    <a:pt x="94019" y="516735"/>
                  </a:lnTo>
                  <a:lnTo>
                    <a:pt x="94276" y="516394"/>
                  </a:lnTo>
                  <a:lnTo>
                    <a:pt x="94543" y="516066"/>
                  </a:lnTo>
                  <a:lnTo>
                    <a:pt x="94850" y="515769"/>
                  </a:lnTo>
                  <a:lnTo>
                    <a:pt x="95210" y="515544"/>
                  </a:lnTo>
                  <a:lnTo>
                    <a:pt x="95591" y="515350"/>
                  </a:lnTo>
                  <a:lnTo>
                    <a:pt x="95980" y="515179"/>
                  </a:lnTo>
                  <a:lnTo>
                    <a:pt x="96380" y="515033"/>
                  </a:lnTo>
                  <a:lnTo>
                    <a:pt x="96789" y="514924"/>
                  </a:lnTo>
                  <a:lnTo>
                    <a:pt x="97201" y="514803"/>
                  </a:lnTo>
                  <a:lnTo>
                    <a:pt x="97573" y="514614"/>
                  </a:lnTo>
                  <a:lnTo>
                    <a:pt x="97819" y="514262"/>
                  </a:lnTo>
                  <a:lnTo>
                    <a:pt x="98029" y="513892"/>
                  </a:lnTo>
                  <a:lnTo>
                    <a:pt x="98243" y="513520"/>
                  </a:lnTo>
                  <a:lnTo>
                    <a:pt x="98452" y="513150"/>
                  </a:lnTo>
                  <a:lnTo>
                    <a:pt x="98628" y="512767"/>
                  </a:lnTo>
                  <a:lnTo>
                    <a:pt x="98782" y="512366"/>
                  </a:lnTo>
                  <a:lnTo>
                    <a:pt x="98953" y="511977"/>
                  </a:lnTo>
                  <a:lnTo>
                    <a:pt x="99071" y="511570"/>
                  </a:lnTo>
                  <a:lnTo>
                    <a:pt x="99102" y="511145"/>
                  </a:lnTo>
                  <a:lnTo>
                    <a:pt x="99108" y="510720"/>
                  </a:lnTo>
                  <a:lnTo>
                    <a:pt x="99093" y="510295"/>
                  </a:lnTo>
                  <a:lnTo>
                    <a:pt x="99082" y="509869"/>
                  </a:lnTo>
                  <a:lnTo>
                    <a:pt x="99071" y="509444"/>
                  </a:lnTo>
                  <a:lnTo>
                    <a:pt x="99063" y="509019"/>
                  </a:lnTo>
                  <a:lnTo>
                    <a:pt x="99057" y="508594"/>
                  </a:lnTo>
                  <a:lnTo>
                    <a:pt x="99021" y="508168"/>
                  </a:lnTo>
                  <a:lnTo>
                    <a:pt x="98949" y="507749"/>
                  </a:lnTo>
                  <a:lnTo>
                    <a:pt x="98886" y="507330"/>
                  </a:lnTo>
                  <a:lnTo>
                    <a:pt x="98832" y="506904"/>
                  </a:lnTo>
                  <a:lnTo>
                    <a:pt x="98798" y="506479"/>
                  </a:lnTo>
                  <a:lnTo>
                    <a:pt x="98815" y="506060"/>
                  </a:lnTo>
                  <a:lnTo>
                    <a:pt x="98890" y="505635"/>
                  </a:lnTo>
                  <a:lnTo>
                    <a:pt x="99020" y="505234"/>
                  </a:lnTo>
                  <a:lnTo>
                    <a:pt x="99196" y="504845"/>
                  </a:lnTo>
                  <a:lnTo>
                    <a:pt x="99372" y="504456"/>
                  </a:lnTo>
                  <a:lnTo>
                    <a:pt x="99544" y="504067"/>
                  </a:lnTo>
                  <a:lnTo>
                    <a:pt x="99716" y="503679"/>
                  </a:lnTo>
                  <a:lnTo>
                    <a:pt x="99883" y="503290"/>
                  </a:lnTo>
                  <a:lnTo>
                    <a:pt x="100034" y="502889"/>
                  </a:lnTo>
                  <a:lnTo>
                    <a:pt x="100185" y="502494"/>
                  </a:lnTo>
                  <a:lnTo>
                    <a:pt x="100362" y="502105"/>
                  </a:lnTo>
                  <a:lnTo>
                    <a:pt x="100568" y="501734"/>
                  </a:lnTo>
                  <a:lnTo>
                    <a:pt x="100804" y="501382"/>
                  </a:lnTo>
                  <a:lnTo>
                    <a:pt x="101053" y="501030"/>
                  </a:lnTo>
                  <a:lnTo>
                    <a:pt x="101314" y="500696"/>
                  </a:lnTo>
                  <a:lnTo>
                    <a:pt x="101594" y="500374"/>
                  </a:lnTo>
                  <a:lnTo>
                    <a:pt x="101911" y="500100"/>
                  </a:lnTo>
                  <a:lnTo>
                    <a:pt x="102278" y="499875"/>
                  </a:lnTo>
                  <a:lnTo>
                    <a:pt x="102635" y="499645"/>
                  </a:lnTo>
                  <a:lnTo>
                    <a:pt x="102959" y="499377"/>
                  </a:lnTo>
                  <a:lnTo>
                    <a:pt x="103343" y="499189"/>
                  </a:lnTo>
                  <a:lnTo>
                    <a:pt x="103729" y="499013"/>
                  </a:lnTo>
                  <a:lnTo>
                    <a:pt x="103995" y="498733"/>
                  </a:lnTo>
                  <a:lnTo>
                    <a:pt x="103941" y="498302"/>
                  </a:lnTo>
                  <a:lnTo>
                    <a:pt x="103789" y="497907"/>
                  </a:lnTo>
                  <a:lnTo>
                    <a:pt x="103605" y="497518"/>
                  </a:lnTo>
                  <a:lnTo>
                    <a:pt x="103397" y="497148"/>
                  </a:lnTo>
                  <a:lnTo>
                    <a:pt x="103175" y="496789"/>
                  </a:lnTo>
                  <a:lnTo>
                    <a:pt x="103016" y="496394"/>
                  </a:lnTo>
                  <a:lnTo>
                    <a:pt x="102906" y="495981"/>
                  </a:lnTo>
                  <a:lnTo>
                    <a:pt x="102857" y="495562"/>
                  </a:lnTo>
                  <a:lnTo>
                    <a:pt x="102835" y="495131"/>
                  </a:lnTo>
                  <a:lnTo>
                    <a:pt x="102839" y="494705"/>
                  </a:lnTo>
                  <a:lnTo>
                    <a:pt x="102871" y="494280"/>
                  </a:lnTo>
                  <a:lnTo>
                    <a:pt x="102964" y="493867"/>
                  </a:lnTo>
                  <a:lnTo>
                    <a:pt x="103094" y="493460"/>
                  </a:lnTo>
                  <a:lnTo>
                    <a:pt x="103271" y="493071"/>
                  </a:lnTo>
                  <a:lnTo>
                    <a:pt x="103475" y="492700"/>
                  </a:lnTo>
                  <a:lnTo>
                    <a:pt x="103702" y="492336"/>
                  </a:lnTo>
                  <a:lnTo>
                    <a:pt x="103922" y="491977"/>
                  </a:lnTo>
                  <a:lnTo>
                    <a:pt x="104126" y="491601"/>
                  </a:lnTo>
                  <a:lnTo>
                    <a:pt x="104352" y="491242"/>
                  </a:lnTo>
                  <a:lnTo>
                    <a:pt x="104584" y="490884"/>
                  </a:lnTo>
                  <a:lnTo>
                    <a:pt x="104821" y="490531"/>
                  </a:lnTo>
                  <a:lnTo>
                    <a:pt x="105061" y="490179"/>
                  </a:lnTo>
                  <a:lnTo>
                    <a:pt x="105263" y="489808"/>
                  </a:lnTo>
                  <a:lnTo>
                    <a:pt x="105427" y="489413"/>
                  </a:lnTo>
                  <a:lnTo>
                    <a:pt x="105577" y="489019"/>
                  </a:lnTo>
                  <a:lnTo>
                    <a:pt x="105714" y="488611"/>
                  </a:lnTo>
                  <a:lnTo>
                    <a:pt x="105835" y="488204"/>
                  </a:lnTo>
                  <a:lnTo>
                    <a:pt x="105950" y="487797"/>
                  </a:lnTo>
                  <a:lnTo>
                    <a:pt x="106084" y="487391"/>
                  </a:lnTo>
                  <a:lnTo>
                    <a:pt x="106236" y="486995"/>
                  </a:lnTo>
                  <a:lnTo>
                    <a:pt x="106380" y="486595"/>
                  </a:lnTo>
                  <a:lnTo>
                    <a:pt x="106493" y="486188"/>
                  </a:lnTo>
                  <a:lnTo>
                    <a:pt x="106594" y="485775"/>
                  </a:lnTo>
                  <a:lnTo>
                    <a:pt x="106714" y="485368"/>
                  </a:lnTo>
                  <a:lnTo>
                    <a:pt x="106770" y="484942"/>
                  </a:lnTo>
                  <a:lnTo>
                    <a:pt x="106751" y="484517"/>
                  </a:lnTo>
                  <a:lnTo>
                    <a:pt x="106664" y="484104"/>
                  </a:lnTo>
                  <a:lnTo>
                    <a:pt x="106548" y="483691"/>
                  </a:lnTo>
                  <a:lnTo>
                    <a:pt x="106460" y="483278"/>
                  </a:lnTo>
                  <a:lnTo>
                    <a:pt x="106453" y="482852"/>
                  </a:lnTo>
                  <a:lnTo>
                    <a:pt x="106440" y="482427"/>
                  </a:lnTo>
                  <a:lnTo>
                    <a:pt x="106352" y="482008"/>
                  </a:lnTo>
                  <a:lnTo>
                    <a:pt x="106342" y="481589"/>
                  </a:lnTo>
                  <a:lnTo>
                    <a:pt x="106332" y="481164"/>
                  </a:lnTo>
                  <a:lnTo>
                    <a:pt x="106321" y="480738"/>
                  </a:lnTo>
                  <a:lnTo>
                    <a:pt x="106310" y="480312"/>
                  </a:lnTo>
                  <a:lnTo>
                    <a:pt x="106298" y="479887"/>
                  </a:lnTo>
                  <a:lnTo>
                    <a:pt x="106287" y="479462"/>
                  </a:lnTo>
                  <a:lnTo>
                    <a:pt x="106279" y="479037"/>
                  </a:lnTo>
                  <a:lnTo>
                    <a:pt x="106264" y="478611"/>
                  </a:lnTo>
                  <a:lnTo>
                    <a:pt x="106238" y="478186"/>
                  </a:lnTo>
                  <a:lnTo>
                    <a:pt x="106210" y="477761"/>
                  </a:lnTo>
                  <a:lnTo>
                    <a:pt x="106196" y="477335"/>
                  </a:lnTo>
                  <a:lnTo>
                    <a:pt x="106163" y="476911"/>
                  </a:lnTo>
                  <a:lnTo>
                    <a:pt x="106099" y="476491"/>
                  </a:lnTo>
                  <a:lnTo>
                    <a:pt x="106020" y="476072"/>
                  </a:lnTo>
                  <a:lnTo>
                    <a:pt x="105932" y="475653"/>
                  </a:lnTo>
                  <a:lnTo>
                    <a:pt x="105810" y="475252"/>
                  </a:lnTo>
                  <a:lnTo>
                    <a:pt x="105625" y="474869"/>
                  </a:lnTo>
                  <a:lnTo>
                    <a:pt x="105417" y="474492"/>
                  </a:lnTo>
                  <a:lnTo>
                    <a:pt x="105220" y="474116"/>
                  </a:lnTo>
                  <a:lnTo>
                    <a:pt x="105016" y="473745"/>
                  </a:lnTo>
                  <a:lnTo>
                    <a:pt x="104782" y="473386"/>
                  </a:lnTo>
                  <a:lnTo>
                    <a:pt x="104527" y="473047"/>
                  </a:lnTo>
                  <a:lnTo>
                    <a:pt x="104263" y="472719"/>
                  </a:lnTo>
                  <a:lnTo>
                    <a:pt x="103991" y="472385"/>
                  </a:lnTo>
                  <a:lnTo>
                    <a:pt x="103698" y="472074"/>
                  </a:lnTo>
                  <a:lnTo>
                    <a:pt x="103413" y="471765"/>
                  </a:lnTo>
                  <a:lnTo>
                    <a:pt x="103154" y="471424"/>
                  </a:lnTo>
                  <a:lnTo>
                    <a:pt x="102943" y="471054"/>
                  </a:lnTo>
                  <a:lnTo>
                    <a:pt x="102785" y="470659"/>
                  </a:lnTo>
                  <a:lnTo>
                    <a:pt x="102659" y="470252"/>
                  </a:lnTo>
                  <a:lnTo>
                    <a:pt x="102561" y="469839"/>
                  </a:lnTo>
                  <a:lnTo>
                    <a:pt x="102510" y="469413"/>
                  </a:lnTo>
                  <a:lnTo>
                    <a:pt x="102516" y="468994"/>
                  </a:lnTo>
                  <a:lnTo>
                    <a:pt x="102545" y="468569"/>
                  </a:lnTo>
                  <a:lnTo>
                    <a:pt x="102558" y="468144"/>
                  </a:lnTo>
                  <a:lnTo>
                    <a:pt x="102545" y="467719"/>
                  </a:lnTo>
                  <a:lnTo>
                    <a:pt x="102523" y="467287"/>
                  </a:lnTo>
                  <a:lnTo>
                    <a:pt x="102620" y="466880"/>
                  </a:lnTo>
                  <a:lnTo>
                    <a:pt x="102743" y="466473"/>
                  </a:lnTo>
                  <a:lnTo>
                    <a:pt x="102875" y="466066"/>
                  </a:lnTo>
                  <a:lnTo>
                    <a:pt x="102968" y="465653"/>
                  </a:lnTo>
                  <a:lnTo>
                    <a:pt x="103033" y="465233"/>
                  </a:lnTo>
                  <a:lnTo>
                    <a:pt x="103164" y="464826"/>
                  </a:lnTo>
                  <a:lnTo>
                    <a:pt x="103301" y="464426"/>
                  </a:lnTo>
                  <a:lnTo>
                    <a:pt x="103257" y="464000"/>
                  </a:lnTo>
                  <a:lnTo>
                    <a:pt x="103152" y="463587"/>
                  </a:lnTo>
                  <a:lnTo>
                    <a:pt x="103076" y="463174"/>
                  </a:lnTo>
                  <a:lnTo>
                    <a:pt x="103067" y="462749"/>
                  </a:lnTo>
                  <a:lnTo>
                    <a:pt x="102991" y="462330"/>
                  </a:lnTo>
                  <a:lnTo>
                    <a:pt x="102879" y="461922"/>
                  </a:lnTo>
                  <a:lnTo>
                    <a:pt x="102705" y="461533"/>
                  </a:lnTo>
                  <a:lnTo>
                    <a:pt x="102542" y="461139"/>
                  </a:lnTo>
                  <a:lnTo>
                    <a:pt x="102384" y="460744"/>
                  </a:lnTo>
                  <a:lnTo>
                    <a:pt x="102212" y="460355"/>
                  </a:lnTo>
                  <a:lnTo>
                    <a:pt x="102065" y="459954"/>
                  </a:lnTo>
                  <a:lnTo>
                    <a:pt x="101930" y="459553"/>
                  </a:lnTo>
                  <a:lnTo>
                    <a:pt x="101777" y="459158"/>
                  </a:lnTo>
                  <a:lnTo>
                    <a:pt x="101610" y="458763"/>
                  </a:lnTo>
                  <a:lnTo>
                    <a:pt x="101417" y="458386"/>
                  </a:lnTo>
                  <a:lnTo>
                    <a:pt x="101199" y="458022"/>
                  </a:lnTo>
                  <a:lnTo>
                    <a:pt x="100964" y="457663"/>
                  </a:lnTo>
                  <a:lnTo>
                    <a:pt x="100705" y="457329"/>
                  </a:lnTo>
                  <a:lnTo>
                    <a:pt x="100434" y="457001"/>
                  </a:lnTo>
                  <a:lnTo>
                    <a:pt x="100145" y="456685"/>
                  </a:lnTo>
                  <a:lnTo>
                    <a:pt x="99849" y="456382"/>
                  </a:lnTo>
                  <a:lnTo>
                    <a:pt x="99551" y="456078"/>
                  </a:lnTo>
                  <a:lnTo>
                    <a:pt x="99257" y="455768"/>
                  </a:lnTo>
                  <a:lnTo>
                    <a:pt x="98950" y="455477"/>
                  </a:lnTo>
                  <a:lnTo>
                    <a:pt x="98615" y="455215"/>
                  </a:lnTo>
                  <a:lnTo>
                    <a:pt x="98281" y="454954"/>
                  </a:lnTo>
                  <a:lnTo>
                    <a:pt x="97975" y="454656"/>
                  </a:lnTo>
                  <a:lnTo>
                    <a:pt x="97695" y="454340"/>
                  </a:lnTo>
                  <a:lnTo>
                    <a:pt x="97598" y="453952"/>
                  </a:lnTo>
                  <a:lnTo>
                    <a:pt x="97529" y="453533"/>
                  </a:lnTo>
                  <a:lnTo>
                    <a:pt x="97412" y="453132"/>
                  </a:lnTo>
                  <a:lnTo>
                    <a:pt x="97400" y="452706"/>
                  </a:lnTo>
                  <a:lnTo>
                    <a:pt x="97403" y="452287"/>
                  </a:lnTo>
                  <a:lnTo>
                    <a:pt x="97652" y="451940"/>
                  </a:lnTo>
                  <a:lnTo>
                    <a:pt x="97990" y="451686"/>
                  </a:lnTo>
                  <a:lnTo>
                    <a:pt x="98320" y="451418"/>
                  </a:lnTo>
                  <a:lnTo>
                    <a:pt x="98678" y="451181"/>
                  </a:lnTo>
                  <a:lnTo>
                    <a:pt x="99073" y="451048"/>
                  </a:lnTo>
                  <a:lnTo>
                    <a:pt x="99501" y="451011"/>
                  </a:lnTo>
                  <a:lnTo>
                    <a:pt x="99929" y="450975"/>
                  </a:lnTo>
                  <a:lnTo>
                    <a:pt x="100342" y="451036"/>
                  </a:lnTo>
                  <a:lnTo>
                    <a:pt x="100741" y="451187"/>
                  </a:lnTo>
                  <a:lnTo>
                    <a:pt x="101157" y="451279"/>
                  </a:lnTo>
                  <a:lnTo>
                    <a:pt x="101563" y="451406"/>
                  </a:lnTo>
                  <a:lnTo>
                    <a:pt x="101970" y="451527"/>
                  </a:lnTo>
                  <a:lnTo>
                    <a:pt x="102383" y="451564"/>
                  </a:lnTo>
                  <a:lnTo>
                    <a:pt x="102756" y="451357"/>
                  </a:lnTo>
                  <a:lnTo>
                    <a:pt x="103123" y="451138"/>
                  </a:lnTo>
                  <a:lnTo>
                    <a:pt x="103412" y="450829"/>
                  </a:lnTo>
                  <a:lnTo>
                    <a:pt x="103722" y="450544"/>
                  </a:lnTo>
                  <a:lnTo>
                    <a:pt x="104013" y="450233"/>
                  </a:lnTo>
                  <a:lnTo>
                    <a:pt x="104304" y="449923"/>
                  </a:lnTo>
                  <a:lnTo>
                    <a:pt x="104552" y="449577"/>
                  </a:lnTo>
                  <a:lnTo>
                    <a:pt x="104760" y="449207"/>
                  </a:lnTo>
                  <a:lnTo>
                    <a:pt x="104963" y="448836"/>
                  </a:lnTo>
                  <a:lnTo>
                    <a:pt x="105163" y="448460"/>
                  </a:lnTo>
                  <a:lnTo>
                    <a:pt x="105359" y="448083"/>
                  </a:lnTo>
                  <a:lnTo>
                    <a:pt x="105553" y="447700"/>
                  </a:lnTo>
                  <a:lnTo>
                    <a:pt x="105741" y="447317"/>
                  </a:lnTo>
                  <a:lnTo>
                    <a:pt x="105935" y="446940"/>
                  </a:lnTo>
                  <a:lnTo>
                    <a:pt x="106129" y="446564"/>
                  </a:lnTo>
                  <a:lnTo>
                    <a:pt x="106314" y="446181"/>
                  </a:lnTo>
                  <a:lnTo>
                    <a:pt x="106479" y="445786"/>
                  </a:lnTo>
                  <a:lnTo>
                    <a:pt x="106621" y="445385"/>
                  </a:lnTo>
                  <a:lnTo>
                    <a:pt x="106760" y="444985"/>
                  </a:lnTo>
                  <a:lnTo>
                    <a:pt x="106911" y="444589"/>
                  </a:lnTo>
                  <a:lnTo>
                    <a:pt x="107061" y="444188"/>
                  </a:lnTo>
                  <a:lnTo>
                    <a:pt x="107203" y="443787"/>
                  </a:lnTo>
                  <a:lnTo>
                    <a:pt x="107342" y="443387"/>
                  </a:lnTo>
                  <a:lnTo>
                    <a:pt x="107478" y="442985"/>
                  </a:lnTo>
                  <a:lnTo>
                    <a:pt x="107595" y="442572"/>
                  </a:lnTo>
                  <a:lnTo>
                    <a:pt x="107688" y="442159"/>
                  </a:lnTo>
                  <a:lnTo>
                    <a:pt x="107742" y="441734"/>
                  </a:lnTo>
                  <a:lnTo>
                    <a:pt x="107694" y="441315"/>
                  </a:lnTo>
                  <a:lnTo>
                    <a:pt x="107677" y="440890"/>
                  </a:lnTo>
                  <a:lnTo>
                    <a:pt x="107667" y="440464"/>
                  </a:lnTo>
                  <a:lnTo>
                    <a:pt x="107629" y="440039"/>
                  </a:lnTo>
                  <a:lnTo>
                    <a:pt x="107763" y="439535"/>
                  </a:lnTo>
                  <a:lnTo>
                    <a:pt x="107899" y="439025"/>
                  </a:lnTo>
                  <a:lnTo>
                    <a:pt x="107965" y="438520"/>
                  </a:lnTo>
                  <a:lnTo>
                    <a:pt x="107961" y="438089"/>
                  </a:lnTo>
                  <a:lnTo>
                    <a:pt x="107918" y="437669"/>
                  </a:lnTo>
                  <a:lnTo>
                    <a:pt x="107845" y="437250"/>
                  </a:lnTo>
                  <a:lnTo>
                    <a:pt x="107764" y="436831"/>
                  </a:lnTo>
                  <a:lnTo>
                    <a:pt x="107689" y="436412"/>
                  </a:lnTo>
                  <a:lnTo>
                    <a:pt x="107610" y="435999"/>
                  </a:lnTo>
                  <a:lnTo>
                    <a:pt x="107522" y="435580"/>
                  </a:lnTo>
                  <a:lnTo>
                    <a:pt x="107433" y="435167"/>
                  </a:lnTo>
                  <a:lnTo>
                    <a:pt x="107345" y="434747"/>
                  </a:lnTo>
                  <a:lnTo>
                    <a:pt x="107185" y="434353"/>
                  </a:lnTo>
                  <a:lnTo>
                    <a:pt x="107031" y="433957"/>
                  </a:lnTo>
                  <a:lnTo>
                    <a:pt x="106878" y="433563"/>
                  </a:lnTo>
                  <a:lnTo>
                    <a:pt x="106714" y="433167"/>
                  </a:lnTo>
                  <a:lnTo>
                    <a:pt x="106532" y="432785"/>
                  </a:lnTo>
                  <a:lnTo>
                    <a:pt x="106318" y="432414"/>
                  </a:lnTo>
                  <a:lnTo>
                    <a:pt x="106091" y="432056"/>
                  </a:lnTo>
                  <a:lnTo>
                    <a:pt x="105858" y="431697"/>
                  </a:lnTo>
                  <a:lnTo>
                    <a:pt x="105594" y="431369"/>
                  </a:lnTo>
                  <a:lnTo>
                    <a:pt x="105302" y="431059"/>
                  </a:lnTo>
                  <a:lnTo>
                    <a:pt x="105040" y="430725"/>
                  </a:lnTo>
                  <a:lnTo>
                    <a:pt x="104782" y="430385"/>
                  </a:lnTo>
                  <a:lnTo>
                    <a:pt x="104493" y="430075"/>
                  </a:lnTo>
                  <a:lnTo>
                    <a:pt x="104196" y="429772"/>
                  </a:lnTo>
                  <a:lnTo>
                    <a:pt x="103941" y="429431"/>
                  </a:lnTo>
                  <a:lnTo>
                    <a:pt x="103718" y="429073"/>
                  </a:lnTo>
                  <a:lnTo>
                    <a:pt x="103483" y="428714"/>
                  </a:lnTo>
                  <a:lnTo>
                    <a:pt x="103276" y="428344"/>
                  </a:lnTo>
                  <a:lnTo>
                    <a:pt x="103109" y="427955"/>
                  </a:lnTo>
                  <a:lnTo>
                    <a:pt x="102974" y="427548"/>
                  </a:lnTo>
                  <a:lnTo>
                    <a:pt x="102849" y="427141"/>
                  </a:lnTo>
                  <a:lnTo>
                    <a:pt x="102732" y="426734"/>
                  </a:lnTo>
                  <a:lnTo>
                    <a:pt x="102620" y="426321"/>
                  </a:lnTo>
                  <a:lnTo>
                    <a:pt x="102521" y="425908"/>
                  </a:lnTo>
                  <a:lnTo>
                    <a:pt x="102456" y="425489"/>
                  </a:lnTo>
                  <a:lnTo>
                    <a:pt x="102430" y="425063"/>
                  </a:lnTo>
                  <a:lnTo>
                    <a:pt x="102444" y="424638"/>
                  </a:lnTo>
                  <a:lnTo>
                    <a:pt x="102472" y="424213"/>
                  </a:lnTo>
                  <a:lnTo>
                    <a:pt x="102484" y="423787"/>
                  </a:lnTo>
                  <a:lnTo>
                    <a:pt x="102459" y="423362"/>
                  </a:lnTo>
                  <a:lnTo>
                    <a:pt x="102463" y="422943"/>
                  </a:lnTo>
                  <a:lnTo>
                    <a:pt x="102606" y="422535"/>
                  </a:lnTo>
                  <a:lnTo>
                    <a:pt x="102859" y="422196"/>
                  </a:lnTo>
                  <a:lnTo>
                    <a:pt x="103210" y="421953"/>
                  </a:lnTo>
                  <a:lnTo>
                    <a:pt x="103593" y="421770"/>
                  </a:lnTo>
                  <a:lnTo>
                    <a:pt x="103985" y="421606"/>
                  </a:lnTo>
                  <a:lnTo>
                    <a:pt x="104310" y="421333"/>
                  </a:lnTo>
                  <a:lnTo>
                    <a:pt x="104623" y="421041"/>
                  </a:lnTo>
                  <a:lnTo>
                    <a:pt x="104891" y="420713"/>
                  </a:lnTo>
                  <a:lnTo>
                    <a:pt x="105075" y="420318"/>
                  </a:lnTo>
                  <a:lnTo>
                    <a:pt x="105127" y="419905"/>
                  </a:lnTo>
                  <a:lnTo>
                    <a:pt x="105091" y="419486"/>
                  </a:lnTo>
                  <a:lnTo>
                    <a:pt x="105016" y="419061"/>
                  </a:lnTo>
                  <a:lnTo>
                    <a:pt x="104924" y="418641"/>
                  </a:lnTo>
                  <a:lnTo>
                    <a:pt x="104757" y="418247"/>
                  </a:lnTo>
                  <a:lnTo>
                    <a:pt x="104683" y="417840"/>
                  </a:lnTo>
                  <a:lnTo>
                    <a:pt x="104835" y="417548"/>
                  </a:lnTo>
                  <a:lnTo>
                    <a:pt x="105245" y="417426"/>
                  </a:lnTo>
                  <a:lnTo>
                    <a:pt x="105649" y="417293"/>
                  </a:lnTo>
                  <a:lnTo>
                    <a:pt x="106039" y="417123"/>
                  </a:lnTo>
                  <a:lnTo>
                    <a:pt x="106408" y="416910"/>
                  </a:lnTo>
                  <a:lnTo>
                    <a:pt x="106768" y="416685"/>
                  </a:lnTo>
                  <a:lnTo>
                    <a:pt x="107143" y="416479"/>
                  </a:lnTo>
                  <a:lnTo>
                    <a:pt x="107526" y="416290"/>
                  </a:lnTo>
                  <a:lnTo>
                    <a:pt x="107863" y="416041"/>
                  </a:lnTo>
                  <a:lnTo>
                    <a:pt x="108147" y="415719"/>
                  </a:lnTo>
                  <a:lnTo>
                    <a:pt x="108408" y="415385"/>
                  </a:lnTo>
                  <a:lnTo>
                    <a:pt x="108663" y="415045"/>
                  </a:lnTo>
                  <a:lnTo>
                    <a:pt x="108910" y="414693"/>
                  </a:lnTo>
                  <a:lnTo>
                    <a:pt x="109145" y="414340"/>
                  </a:lnTo>
                  <a:lnTo>
                    <a:pt x="109363" y="413976"/>
                  </a:lnTo>
                  <a:lnTo>
                    <a:pt x="109573" y="413605"/>
                  </a:lnTo>
                  <a:lnTo>
                    <a:pt x="109776" y="413234"/>
                  </a:lnTo>
                  <a:lnTo>
                    <a:pt x="109974" y="412857"/>
                  </a:lnTo>
                  <a:lnTo>
                    <a:pt x="110171" y="412475"/>
                  </a:lnTo>
                  <a:lnTo>
                    <a:pt x="110368" y="412098"/>
                  </a:lnTo>
                  <a:lnTo>
                    <a:pt x="110572" y="411728"/>
                  </a:lnTo>
                  <a:lnTo>
                    <a:pt x="110751" y="411345"/>
                  </a:lnTo>
                  <a:lnTo>
                    <a:pt x="110880" y="410932"/>
                  </a:lnTo>
                  <a:lnTo>
                    <a:pt x="110950" y="410512"/>
                  </a:lnTo>
                  <a:lnTo>
                    <a:pt x="110964" y="410088"/>
                  </a:lnTo>
                  <a:lnTo>
                    <a:pt x="110945" y="409662"/>
                  </a:lnTo>
                  <a:lnTo>
                    <a:pt x="110898" y="409243"/>
                  </a:lnTo>
                  <a:lnTo>
                    <a:pt x="110773" y="408836"/>
                  </a:lnTo>
                  <a:lnTo>
                    <a:pt x="110681" y="408417"/>
                  </a:lnTo>
                  <a:lnTo>
                    <a:pt x="110723" y="407998"/>
                  </a:lnTo>
                  <a:lnTo>
                    <a:pt x="110905" y="407615"/>
                  </a:lnTo>
                  <a:lnTo>
                    <a:pt x="111104" y="407238"/>
                  </a:lnTo>
                  <a:lnTo>
                    <a:pt x="111304" y="406861"/>
                  </a:lnTo>
                  <a:lnTo>
                    <a:pt x="111468" y="406467"/>
                  </a:lnTo>
                  <a:lnTo>
                    <a:pt x="111627" y="406071"/>
                  </a:lnTo>
                  <a:lnTo>
                    <a:pt x="111752" y="405665"/>
                  </a:lnTo>
                  <a:lnTo>
                    <a:pt x="111779" y="405245"/>
                  </a:lnTo>
                  <a:lnTo>
                    <a:pt x="111767" y="404820"/>
                  </a:lnTo>
                  <a:lnTo>
                    <a:pt x="111751" y="404395"/>
                  </a:lnTo>
                  <a:lnTo>
                    <a:pt x="111738" y="403969"/>
                  </a:lnTo>
                  <a:lnTo>
                    <a:pt x="111728" y="403544"/>
                  </a:lnTo>
                  <a:lnTo>
                    <a:pt x="111717" y="403119"/>
                  </a:lnTo>
                  <a:lnTo>
                    <a:pt x="111705" y="402694"/>
                  </a:lnTo>
                  <a:lnTo>
                    <a:pt x="111694" y="402269"/>
                  </a:lnTo>
                  <a:lnTo>
                    <a:pt x="111684" y="401843"/>
                  </a:lnTo>
                  <a:lnTo>
                    <a:pt x="111673" y="401418"/>
                  </a:lnTo>
                  <a:lnTo>
                    <a:pt x="111661" y="400993"/>
                  </a:lnTo>
                  <a:lnTo>
                    <a:pt x="111650" y="400567"/>
                  </a:lnTo>
                  <a:lnTo>
                    <a:pt x="111639" y="400142"/>
                  </a:lnTo>
                  <a:lnTo>
                    <a:pt x="111621" y="399716"/>
                  </a:lnTo>
                  <a:lnTo>
                    <a:pt x="111609" y="399291"/>
                  </a:lnTo>
                  <a:lnTo>
                    <a:pt x="111623" y="398866"/>
                  </a:lnTo>
                  <a:lnTo>
                    <a:pt x="111676" y="398447"/>
                  </a:lnTo>
                  <a:lnTo>
                    <a:pt x="111771" y="398028"/>
                  </a:lnTo>
                  <a:lnTo>
                    <a:pt x="111883" y="397621"/>
                  </a:lnTo>
                  <a:lnTo>
                    <a:pt x="112007" y="397214"/>
                  </a:lnTo>
                  <a:lnTo>
                    <a:pt x="112140" y="396807"/>
                  </a:lnTo>
                  <a:lnTo>
                    <a:pt x="112304" y="396418"/>
                  </a:lnTo>
                  <a:lnTo>
                    <a:pt x="112477" y="396029"/>
                  </a:lnTo>
                  <a:lnTo>
                    <a:pt x="112660" y="395646"/>
                  </a:lnTo>
                  <a:lnTo>
                    <a:pt x="112859" y="395264"/>
                  </a:lnTo>
                  <a:lnTo>
                    <a:pt x="113016" y="394874"/>
                  </a:lnTo>
                  <a:lnTo>
                    <a:pt x="113145" y="394467"/>
                  </a:lnTo>
                  <a:lnTo>
                    <a:pt x="113242" y="394054"/>
                  </a:lnTo>
                  <a:lnTo>
                    <a:pt x="113299" y="393629"/>
                  </a:lnTo>
                  <a:lnTo>
                    <a:pt x="113348" y="393210"/>
                  </a:lnTo>
                  <a:lnTo>
                    <a:pt x="113412" y="392785"/>
                  </a:lnTo>
                  <a:lnTo>
                    <a:pt x="113485" y="392365"/>
                  </a:lnTo>
                  <a:lnTo>
                    <a:pt x="113571" y="391953"/>
                  </a:lnTo>
                  <a:lnTo>
                    <a:pt x="113685" y="391539"/>
                  </a:lnTo>
                  <a:lnTo>
                    <a:pt x="113819" y="391138"/>
                  </a:lnTo>
                  <a:lnTo>
                    <a:pt x="113969" y="390737"/>
                  </a:lnTo>
                  <a:lnTo>
                    <a:pt x="114137" y="390348"/>
                  </a:lnTo>
                  <a:lnTo>
                    <a:pt x="114292" y="389954"/>
                  </a:lnTo>
                  <a:lnTo>
                    <a:pt x="114341" y="389529"/>
                  </a:lnTo>
                  <a:lnTo>
                    <a:pt x="114366" y="389109"/>
                  </a:lnTo>
                  <a:lnTo>
                    <a:pt x="114324" y="388684"/>
                  </a:lnTo>
                  <a:lnTo>
                    <a:pt x="114274" y="388259"/>
                  </a:lnTo>
                  <a:lnTo>
                    <a:pt x="114225" y="387839"/>
                  </a:lnTo>
                  <a:lnTo>
                    <a:pt x="114162" y="387420"/>
                  </a:lnTo>
                  <a:lnTo>
                    <a:pt x="114048" y="387007"/>
                  </a:lnTo>
                  <a:lnTo>
                    <a:pt x="113907" y="386606"/>
                  </a:lnTo>
                  <a:lnTo>
                    <a:pt x="113757" y="386212"/>
                  </a:lnTo>
                  <a:lnTo>
                    <a:pt x="113601" y="385810"/>
                  </a:lnTo>
                  <a:lnTo>
                    <a:pt x="113419" y="385433"/>
                  </a:lnTo>
                  <a:lnTo>
                    <a:pt x="113150" y="385099"/>
                  </a:lnTo>
                  <a:lnTo>
                    <a:pt x="112897" y="384759"/>
                  </a:lnTo>
                  <a:lnTo>
                    <a:pt x="112678" y="384388"/>
                  </a:lnTo>
                  <a:lnTo>
                    <a:pt x="112402" y="384079"/>
                  </a:lnTo>
                  <a:lnTo>
                    <a:pt x="112050" y="383829"/>
                  </a:lnTo>
                  <a:lnTo>
                    <a:pt x="111706" y="383581"/>
                  </a:lnTo>
                  <a:lnTo>
                    <a:pt x="111355" y="383338"/>
                  </a:lnTo>
                  <a:lnTo>
                    <a:pt x="111047" y="383058"/>
                  </a:lnTo>
                  <a:lnTo>
                    <a:pt x="110889" y="382657"/>
                  </a:lnTo>
                  <a:lnTo>
                    <a:pt x="110731" y="382262"/>
                  </a:lnTo>
                  <a:lnTo>
                    <a:pt x="110643" y="381849"/>
                  </a:lnTo>
                  <a:lnTo>
                    <a:pt x="110654" y="381424"/>
                  </a:lnTo>
                  <a:lnTo>
                    <a:pt x="110664" y="380998"/>
                  </a:lnTo>
                  <a:lnTo>
                    <a:pt x="110676" y="380574"/>
                  </a:lnTo>
                  <a:lnTo>
                    <a:pt x="110685" y="380148"/>
                  </a:lnTo>
                  <a:lnTo>
                    <a:pt x="110686" y="379723"/>
                  </a:lnTo>
                  <a:lnTo>
                    <a:pt x="110674" y="379297"/>
                  </a:lnTo>
                  <a:lnTo>
                    <a:pt x="110655" y="378872"/>
                  </a:lnTo>
                  <a:lnTo>
                    <a:pt x="110855" y="378502"/>
                  </a:lnTo>
                  <a:lnTo>
                    <a:pt x="111104" y="378155"/>
                  </a:lnTo>
                  <a:lnTo>
                    <a:pt x="111388" y="377839"/>
                  </a:lnTo>
                  <a:lnTo>
                    <a:pt x="111676" y="377529"/>
                  </a:lnTo>
                  <a:lnTo>
                    <a:pt x="111951" y="377201"/>
                  </a:lnTo>
                  <a:lnTo>
                    <a:pt x="112242" y="376892"/>
                  </a:lnTo>
                  <a:lnTo>
                    <a:pt x="112492" y="376551"/>
                  </a:lnTo>
                  <a:lnTo>
                    <a:pt x="112662" y="376156"/>
                  </a:lnTo>
                  <a:lnTo>
                    <a:pt x="112810" y="375756"/>
                  </a:lnTo>
                  <a:lnTo>
                    <a:pt x="112906" y="375348"/>
                  </a:lnTo>
                  <a:lnTo>
                    <a:pt x="112836" y="374923"/>
                  </a:lnTo>
                  <a:lnTo>
                    <a:pt x="112708" y="374522"/>
                  </a:lnTo>
                  <a:lnTo>
                    <a:pt x="112573" y="374115"/>
                  </a:lnTo>
                  <a:lnTo>
                    <a:pt x="112414" y="373721"/>
                  </a:lnTo>
                  <a:lnTo>
                    <a:pt x="112262" y="373325"/>
                  </a:lnTo>
                  <a:lnTo>
                    <a:pt x="112077" y="372942"/>
                  </a:lnTo>
                  <a:lnTo>
                    <a:pt x="111903" y="372554"/>
                  </a:lnTo>
                  <a:lnTo>
                    <a:pt x="111773" y="372147"/>
                  </a:lnTo>
                  <a:lnTo>
                    <a:pt x="111648" y="371740"/>
                  </a:lnTo>
                  <a:lnTo>
                    <a:pt x="111511" y="371338"/>
                  </a:lnTo>
                  <a:lnTo>
                    <a:pt x="111370" y="370937"/>
                  </a:lnTo>
                  <a:lnTo>
                    <a:pt x="111225" y="370537"/>
                  </a:lnTo>
                  <a:lnTo>
                    <a:pt x="111077" y="370142"/>
                  </a:lnTo>
                  <a:lnTo>
                    <a:pt x="110927" y="369741"/>
                  </a:lnTo>
                  <a:lnTo>
                    <a:pt x="110779" y="369346"/>
                  </a:lnTo>
                  <a:lnTo>
                    <a:pt x="110621" y="368945"/>
                  </a:lnTo>
                  <a:lnTo>
                    <a:pt x="110469" y="368550"/>
                  </a:lnTo>
                  <a:lnTo>
                    <a:pt x="110366" y="368137"/>
                  </a:lnTo>
                  <a:lnTo>
                    <a:pt x="110373" y="367712"/>
                  </a:lnTo>
                  <a:lnTo>
                    <a:pt x="110334" y="367286"/>
                  </a:lnTo>
                  <a:lnTo>
                    <a:pt x="110265" y="366867"/>
                  </a:lnTo>
                  <a:lnTo>
                    <a:pt x="110137" y="366466"/>
                  </a:lnTo>
                  <a:lnTo>
                    <a:pt x="109967" y="366077"/>
                  </a:lnTo>
                  <a:lnTo>
                    <a:pt x="109778" y="365694"/>
                  </a:lnTo>
                  <a:lnTo>
                    <a:pt x="109584" y="365312"/>
                  </a:lnTo>
                  <a:lnTo>
                    <a:pt x="109398" y="364929"/>
                  </a:lnTo>
                  <a:lnTo>
                    <a:pt x="109238" y="364534"/>
                  </a:lnTo>
                  <a:lnTo>
                    <a:pt x="109240" y="364109"/>
                  </a:lnTo>
                  <a:lnTo>
                    <a:pt x="109390" y="363708"/>
                  </a:lnTo>
                  <a:lnTo>
                    <a:pt x="109585" y="363337"/>
                  </a:lnTo>
                  <a:lnTo>
                    <a:pt x="110000" y="363222"/>
                  </a:lnTo>
                  <a:lnTo>
                    <a:pt x="110413" y="363119"/>
                  </a:lnTo>
                  <a:lnTo>
                    <a:pt x="110832" y="363052"/>
                  </a:lnTo>
                  <a:lnTo>
                    <a:pt x="111256" y="363003"/>
                  </a:lnTo>
                  <a:lnTo>
                    <a:pt x="111681" y="363003"/>
                  </a:lnTo>
                  <a:lnTo>
                    <a:pt x="112104" y="363040"/>
                  </a:lnTo>
                  <a:lnTo>
                    <a:pt x="112529" y="363046"/>
                  </a:lnTo>
                  <a:lnTo>
                    <a:pt x="112938" y="363149"/>
                  </a:lnTo>
                  <a:lnTo>
                    <a:pt x="113293" y="363386"/>
                  </a:lnTo>
                  <a:lnTo>
                    <a:pt x="113629" y="363647"/>
                  </a:lnTo>
                  <a:lnTo>
                    <a:pt x="113940" y="363939"/>
                  </a:lnTo>
                  <a:lnTo>
                    <a:pt x="114230" y="364255"/>
                  </a:lnTo>
                  <a:lnTo>
                    <a:pt x="114553" y="364522"/>
                  </a:lnTo>
                  <a:lnTo>
                    <a:pt x="114919" y="364741"/>
                  </a:lnTo>
                  <a:lnTo>
                    <a:pt x="115298" y="364935"/>
                  </a:lnTo>
                  <a:lnTo>
                    <a:pt x="115720" y="364984"/>
                  </a:lnTo>
                  <a:lnTo>
                    <a:pt x="116145" y="364972"/>
                  </a:lnTo>
                  <a:lnTo>
                    <a:pt x="116566" y="364911"/>
                  </a:lnTo>
                  <a:lnTo>
                    <a:pt x="116969" y="364777"/>
                  </a:lnTo>
                  <a:lnTo>
                    <a:pt x="117335" y="364558"/>
                  </a:lnTo>
                  <a:lnTo>
                    <a:pt x="117675" y="364304"/>
                  </a:lnTo>
                  <a:lnTo>
                    <a:pt x="117982" y="364012"/>
                  </a:lnTo>
                  <a:lnTo>
                    <a:pt x="118172" y="363641"/>
                  </a:lnTo>
                  <a:lnTo>
                    <a:pt x="118273" y="363228"/>
                  </a:lnTo>
                  <a:lnTo>
                    <a:pt x="118374" y="362815"/>
                  </a:lnTo>
                  <a:lnTo>
                    <a:pt x="118483" y="362402"/>
                  </a:lnTo>
                  <a:lnTo>
                    <a:pt x="118630" y="362019"/>
                  </a:lnTo>
                  <a:lnTo>
                    <a:pt x="118705" y="361600"/>
                  </a:lnTo>
                  <a:lnTo>
                    <a:pt x="118764" y="361180"/>
                  </a:lnTo>
                  <a:lnTo>
                    <a:pt x="118812" y="360755"/>
                  </a:lnTo>
                  <a:lnTo>
                    <a:pt x="118831" y="360330"/>
                  </a:lnTo>
                  <a:lnTo>
                    <a:pt x="118791" y="359911"/>
                  </a:lnTo>
                  <a:lnTo>
                    <a:pt x="118728" y="359486"/>
                  </a:lnTo>
                  <a:lnTo>
                    <a:pt x="118677" y="359066"/>
                  </a:lnTo>
                  <a:lnTo>
                    <a:pt x="118589" y="358647"/>
                  </a:lnTo>
                  <a:lnTo>
                    <a:pt x="118471" y="358240"/>
                  </a:lnTo>
                  <a:lnTo>
                    <a:pt x="118414" y="357821"/>
                  </a:lnTo>
                  <a:lnTo>
                    <a:pt x="118372" y="357396"/>
                  </a:lnTo>
                  <a:lnTo>
                    <a:pt x="118335" y="356971"/>
                  </a:lnTo>
                  <a:lnTo>
                    <a:pt x="118297" y="356545"/>
                  </a:lnTo>
                  <a:lnTo>
                    <a:pt x="118260" y="356126"/>
                  </a:lnTo>
                  <a:lnTo>
                    <a:pt x="118226" y="355701"/>
                  </a:lnTo>
                  <a:lnTo>
                    <a:pt x="118190" y="355275"/>
                  </a:lnTo>
                  <a:lnTo>
                    <a:pt x="118150" y="354857"/>
                  </a:lnTo>
                  <a:lnTo>
                    <a:pt x="118111" y="354431"/>
                  </a:lnTo>
                  <a:lnTo>
                    <a:pt x="118083" y="354005"/>
                  </a:lnTo>
                  <a:lnTo>
                    <a:pt x="118067" y="353580"/>
                  </a:lnTo>
                  <a:lnTo>
                    <a:pt x="118064" y="353155"/>
                  </a:lnTo>
                  <a:lnTo>
                    <a:pt x="118070" y="352730"/>
                  </a:lnTo>
                  <a:lnTo>
                    <a:pt x="118102" y="352305"/>
                  </a:lnTo>
                  <a:lnTo>
                    <a:pt x="118178" y="351885"/>
                  </a:lnTo>
                  <a:lnTo>
                    <a:pt x="118282" y="351472"/>
                  </a:lnTo>
                  <a:lnTo>
                    <a:pt x="118392" y="351065"/>
                  </a:lnTo>
                  <a:lnTo>
                    <a:pt x="118495" y="350646"/>
                  </a:lnTo>
                  <a:lnTo>
                    <a:pt x="118597" y="350233"/>
                  </a:lnTo>
                  <a:lnTo>
                    <a:pt x="118710" y="349826"/>
                  </a:lnTo>
                  <a:lnTo>
                    <a:pt x="118842" y="349425"/>
                  </a:lnTo>
                  <a:lnTo>
                    <a:pt x="118983" y="349024"/>
                  </a:lnTo>
                  <a:lnTo>
                    <a:pt x="119126" y="348623"/>
                  </a:lnTo>
                  <a:lnTo>
                    <a:pt x="119262" y="348216"/>
                  </a:lnTo>
                  <a:lnTo>
                    <a:pt x="119384" y="347809"/>
                  </a:lnTo>
                  <a:lnTo>
                    <a:pt x="119485" y="347396"/>
                  </a:lnTo>
                  <a:lnTo>
                    <a:pt x="119573" y="346982"/>
                  </a:lnTo>
                  <a:lnTo>
                    <a:pt x="119631" y="346557"/>
                  </a:lnTo>
                  <a:lnTo>
                    <a:pt x="119581" y="346138"/>
                  </a:lnTo>
                  <a:lnTo>
                    <a:pt x="119486" y="345719"/>
                  </a:lnTo>
                  <a:lnTo>
                    <a:pt x="119380" y="345306"/>
                  </a:lnTo>
                  <a:lnTo>
                    <a:pt x="119346" y="344887"/>
                  </a:lnTo>
                  <a:lnTo>
                    <a:pt x="119345" y="344462"/>
                  </a:lnTo>
                  <a:lnTo>
                    <a:pt x="119330" y="344036"/>
                  </a:lnTo>
                  <a:lnTo>
                    <a:pt x="119285" y="343611"/>
                  </a:lnTo>
                  <a:lnTo>
                    <a:pt x="119211" y="343197"/>
                  </a:lnTo>
                  <a:lnTo>
                    <a:pt x="119093" y="342784"/>
                  </a:lnTo>
                  <a:lnTo>
                    <a:pt x="119016" y="342365"/>
                  </a:lnTo>
                  <a:lnTo>
                    <a:pt x="119004" y="341940"/>
                  </a:lnTo>
                  <a:lnTo>
                    <a:pt x="119053" y="341521"/>
                  </a:lnTo>
                  <a:lnTo>
                    <a:pt x="119119" y="341102"/>
                  </a:lnTo>
                  <a:lnTo>
                    <a:pt x="119157" y="340676"/>
                  </a:lnTo>
                  <a:lnTo>
                    <a:pt x="119209" y="340251"/>
                  </a:lnTo>
                  <a:lnTo>
                    <a:pt x="119401" y="339875"/>
                  </a:lnTo>
                  <a:lnTo>
                    <a:pt x="119647" y="339528"/>
                  </a:lnTo>
                  <a:lnTo>
                    <a:pt x="119914" y="339194"/>
                  </a:lnTo>
                  <a:lnTo>
                    <a:pt x="120203" y="338884"/>
                  </a:lnTo>
                  <a:lnTo>
                    <a:pt x="120511" y="338592"/>
                  </a:lnTo>
                  <a:lnTo>
                    <a:pt x="120846" y="338331"/>
                  </a:lnTo>
                  <a:lnTo>
                    <a:pt x="121176" y="338058"/>
                  </a:lnTo>
                  <a:lnTo>
                    <a:pt x="121507" y="337797"/>
                  </a:lnTo>
                  <a:lnTo>
                    <a:pt x="121847" y="337535"/>
                  </a:lnTo>
                  <a:lnTo>
                    <a:pt x="122185" y="337280"/>
                  </a:lnTo>
                  <a:lnTo>
                    <a:pt x="122530" y="337019"/>
                  </a:lnTo>
                  <a:lnTo>
                    <a:pt x="122841" y="336739"/>
                  </a:lnTo>
                  <a:lnTo>
                    <a:pt x="123064" y="336381"/>
                  </a:lnTo>
                  <a:lnTo>
                    <a:pt x="123249" y="335992"/>
                  </a:lnTo>
                  <a:lnTo>
                    <a:pt x="123765" y="335439"/>
                  </a:lnTo>
                  <a:lnTo>
                    <a:pt x="123909" y="335038"/>
                  </a:lnTo>
                  <a:lnTo>
                    <a:pt x="123818" y="334625"/>
                  </a:lnTo>
                  <a:lnTo>
                    <a:pt x="123659" y="334230"/>
                  </a:lnTo>
                  <a:lnTo>
                    <a:pt x="123466" y="333854"/>
                  </a:lnTo>
                  <a:lnTo>
                    <a:pt x="123194" y="333526"/>
                  </a:lnTo>
                  <a:lnTo>
                    <a:pt x="122900" y="333215"/>
                  </a:lnTo>
                  <a:lnTo>
                    <a:pt x="122584" y="332930"/>
                  </a:lnTo>
                  <a:lnTo>
                    <a:pt x="122243" y="332681"/>
                  </a:lnTo>
                  <a:lnTo>
                    <a:pt x="121909" y="332414"/>
                  </a:lnTo>
                  <a:lnTo>
                    <a:pt x="121589" y="332134"/>
                  </a:lnTo>
                  <a:lnTo>
                    <a:pt x="121301" y="331818"/>
                  </a:lnTo>
                  <a:lnTo>
                    <a:pt x="121069" y="331466"/>
                  </a:lnTo>
                  <a:lnTo>
                    <a:pt x="120880" y="331083"/>
                  </a:lnTo>
                  <a:lnTo>
                    <a:pt x="120704" y="330694"/>
                  </a:lnTo>
                  <a:lnTo>
                    <a:pt x="120555" y="330294"/>
                  </a:lnTo>
                  <a:lnTo>
                    <a:pt x="120391" y="329904"/>
                  </a:lnTo>
                  <a:lnTo>
                    <a:pt x="120176" y="329540"/>
                  </a:lnTo>
                  <a:lnTo>
                    <a:pt x="119893" y="329218"/>
                  </a:lnTo>
                  <a:lnTo>
                    <a:pt x="119607" y="328902"/>
                  </a:lnTo>
                  <a:lnTo>
                    <a:pt x="119321" y="328592"/>
                  </a:lnTo>
                  <a:lnTo>
                    <a:pt x="119041" y="328271"/>
                  </a:lnTo>
                  <a:lnTo>
                    <a:pt x="118775" y="327936"/>
                  </a:lnTo>
                  <a:lnTo>
                    <a:pt x="118540" y="327584"/>
                  </a:lnTo>
                  <a:lnTo>
                    <a:pt x="118321" y="327219"/>
                  </a:lnTo>
                  <a:lnTo>
                    <a:pt x="118159" y="326831"/>
                  </a:lnTo>
                  <a:lnTo>
                    <a:pt x="117981" y="326478"/>
                  </a:lnTo>
                  <a:lnTo>
                    <a:pt x="117833" y="326150"/>
                  </a:lnTo>
                  <a:lnTo>
                    <a:pt x="117650" y="325767"/>
                  </a:lnTo>
                  <a:lnTo>
                    <a:pt x="117640" y="325378"/>
                  </a:lnTo>
                  <a:lnTo>
                    <a:pt x="117988" y="325136"/>
                  </a:lnTo>
                  <a:lnTo>
                    <a:pt x="118301" y="324850"/>
                  </a:lnTo>
                  <a:lnTo>
                    <a:pt x="118581" y="324528"/>
                  </a:lnTo>
                  <a:lnTo>
                    <a:pt x="118863" y="324206"/>
                  </a:lnTo>
                  <a:lnTo>
                    <a:pt x="119152" y="323896"/>
                  </a:lnTo>
                  <a:lnTo>
                    <a:pt x="119494" y="323647"/>
                  </a:lnTo>
                  <a:lnTo>
                    <a:pt x="119864" y="323434"/>
                  </a:lnTo>
                  <a:lnTo>
                    <a:pt x="120237" y="323228"/>
                  </a:lnTo>
                  <a:lnTo>
                    <a:pt x="120619" y="323039"/>
                  </a:lnTo>
                  <a:lnTo>
                    <a:pt x="121017" y="322894"/>
                  </a:lnTo>
                  <a:lnTo>
                    <a:pt x="121425" y="322772"/>
                  </a:lnTo>
                  <a:lnTo>
                    <a:pt x="121834" y="322651"/>
                  </a:lnTo>
                  <a:lnTo>
                    <a:pt x="122249" y="322553"/>
                  </a:lnTo>
                  <a:lnTo>
                    <a:pt x="122671" y="322517"/>
                  </a:lnTo>
                  <a:lnTo>
                    <a:pt x="123096" y="322487"/>
                  </a:lnTo>
                  <a:lnTo>
                    <a:pt x="123519" y="322444"/>
                  </a:lnTo>
                  <a:lnTo>
                    <a:pt x="123944" y="322426"/>
                  </a:lnTo>
                  <a:lnTo>
                    <a:pt x="124369" y="322414"/>
                  </a:lnTo>
                  <a:lnTo>
                    <a:pt x="124794" y="322408"/>
                  </a:lnTo>
                  <a:lnTo>
                    <a:pt x="125215" y="322347"/>
                  </a:lnTo>
                  <a:lnTo>
                    <a:pt x="125634" y="322268"/>
                  </a:lnTo>
                  <a:lnTo>
                    <a:pt x="126051" y="322189"/>
                  </a:lnTo>
                  <a:lnTo>
                    <a:pt x="126464" y="322086"/>
                  </a:lnTo>
                  <a:lnTo>
                    <a:pt x="126867" y="321952"/>
                  </a:lnTo>
                  <a:lnTo>
                    <a:pt x="127263" y="321794"/>
                  </a:lnTo>
                  <a:lnTo>
                    <a:pt x="127650" y="321618"/>
                  </a:lnTo>
                  <a:lnTo>
                    <a:pt x="128021" y="321412"/>
                  </a:lnTo>
                  <a:lnTo>
                    <a:pt x="128337" y="321126"/>
                  </a:lnTo>
                  <a:lnTo>
                    <a:pt x="128484" y="320725"/>
                  </a:lnTo>
                  <a:lnTo>
                    <a:pt x="128634" y="320330"/>
                  </a:lnTo>
                  <a:lnTo>
                    <a:pt x="128748" y="319917"/>
                  </a:lnTo>
                  <a:lnTo>
                    <a:pt x="128823" y="319497"/>
                  </a:lnTo>
                  <a:lnTo>
                    <a:pt x="128922" y="319084"/>
                  </a:lnTo>
                  <a:lnTo>
                    <a:pt x="129037" y="318677"/>
                  </a:lnTo>
                  <a:lnTo>
                    <a:pt x="129153" y="318264"/>
                  </a:lnTo>
                  <a:lnTo>
                    <a:pt x="129272" y="317857"/>
                  </a:lnTo>
                  <a:lnTo>
                    <a:pt x="129393" y="317450"/>
                  </a:lnTo>
                  <a:lnTo>
                    <a:pt x="129502" y="317037"/>
                  </a:lnTo>
                  <a:lnTo>
                    <a:pt x="129588" y="316624"/>
                  </a:lnTo>
                  <a:lnTo>
                    <a:pt x="129659" y="316205"/>
                  </a:lnTo>
                  <a:lnTo>
                    <a:pt x="129717" y="315779"/>
                  </a:lnTo>
                  <a:lnTo>
                    <a:pt x="129764" y="315360"/>
                  </a:lnTo>
                  <a:lnTo>
                    <a:pt x="129787" y="314935"/>
                  </a:lnTo>
                  <a:lnTo>
                    <a:pt x="129773" y="314510"/>
                  </a:lnTo>
                  <a:lnTo>
                    <a:pt x="129758" y="314084"/>
                  </a:lnTo>
                  <a:lnTo>
                    <a:pt x="129753" y="313659"/>
                  </a:lnTo>
                  <a:lnTo>
                    <a:pt x="129737" y="313234"/>
                  </a:lnTo>
                  <a:lnTo>
                    <a:pt x="129706" y="312808"/>
                  </a:lnTo>
                  <a:lnTo>
                    <a:pt x="129662" y="312383"/>
                  </a:lnTo>
                  <a:lnTo>
                    <a:pt x="129580" y="311970"/>
                  </a:lnTo>
                  <a:lnTo>
                    <a:pt x="129438" y="311569"/>
                  </a:lnTo>
                  <a:lnTo>
                    <a:pt x="129259" y="311181"/>
                  </a:lnTo>
                  <a:lnTo>
                    <a:pt x="129081" y="310792"/>
                  </a:lnTo>
                  <a:lnTo>
                    <a:pt x="128894" y="310409"/>
                  </a:lnTo>
                  <a:lnTo>
                    <a:pt x="128655" y="310063"/>
                  </a:lnTo>
                  <a:lnTo>
                    <a:pt x="128348" y="309765"/>
                  </a:lnTo>
                  <a:lnTo>
                    <a:pt x="128067" y="309449"/>
                  </a:lnTo>
                  <a:lnTo>
                    <a:pt x="127788" y="309127"/>
                  </a:lnTo>
                  <a:lnTo>
                    <a:pt x="127490" y="308823"/>
                  </a:lnTo>
                  <a:lnTo>
                    <a:pt x="127185" y="308526"/>
                  </a:lnTo>
                  <a:lnTo>
                    <a:pt x="126899" y="308210"/>
                  </a:lnTo>
                  <a:lnTo>
                    <a:pt x="126647" y="307863"/>
                  </a:lnTo>
                  <a:lnTo>
                    <a:pt x="126494" y="307475"/>
                  </a:lnTo>
                  <a:lnTo>
                    <a:pt x="126320" y="307122"/>
                  </a:lnTo>
                  <a:lnTo>
                    <a:pt x="126019" y="306818"/>
                  </a:lnTo>
                  <a:lnTo>
                    <a:pt x="125698" y="306538"/>
                  </a:lnTo>
                  <a:lnTo>
                    <a:pt x="125325" y="306338"/>
                  </a:lnTo>
                  <a:lnTo>
                    <a:pt x="124932" y="306168"/>
                  </a:lnTo>
                  <a:lnTo>
                    <a:pt x="124533" y="306022"/>
                  </a:lnTo>
                  <a:lnTo>
                    <a:pt x="124228" y="305731"/>
                  </a:lnTo>
                  <a:lnTo>
                    <a:pt x="123950" y="305409"/>
                  </a:lnTo>
                  <a:lnTo>
                    <a:pt x="123786" y="305020"/>
                  </a:lnTo>
                  <a:lnTo>
                    <a:pt x="123676" y="304607"/>
                  </a:lnTo>
                  <a:lnTo>
                    <a:pt x="123539" y="304206"/>
                  </a:lnTo>
                  <a:lnTo>
                    <a:pt x="123356" y="303817"/>
                  </a:lnTo>
                  <a:lnTo>
                    <a:pt x="123125" y="303464"/>
                  </a:lnTo>
                  <a:lnTo>
                    <a:pt x="122866" y="303125"/>
                  </a:lnTo>
                  <a:lnTo>
                    <a:pt x="122703" y="302760"/>
                  </a:lnTo>
                  <a:lnTo>
                    <a:pt x="122723" y="302341"/>
                  </a:lnTo>
                  <a:lnTo>
                    <a:pt x="122767" y="301909"/>
                  </a:lnTo>
                  <a:lnTo>
                    <a:pt x="122816" y="301484"/>
                  </a:lnTo>
                  <a:lnTo>
                    <a:pt x="122882" y="301065"/>
                  </a:lnTo>
                  <a:lnTo>
                    <a:pt x="122947" y="300645"/>
                  </a:lnTo>
                  <a:lnTo>
                    <a:pt x="122991" y="300220"/>
                  </a:lnTo>
                  <a:lnTo>
                    <a:pt x="123002" y="299795"/>
                  </a:lnTo>
                  <a:lnTo>
                    <a:pt x="122948" y="299376"/>
                  </a:lnTo>
                  <a:lnTo>
                    <a:pt x="122845" y="298963"/>
                  </a:lnTo>
                  <a:lnTo>
                    <a:pt x="122716" y="298556"/>
                  </a:lnTo>
                  <a:lnTo>
                    <a:pt x="122563" y="298155"/>
                  </a:lnTo>
                  <a:lnTo>
                    <a:pt x="122376" y="297778"/>
                  </a:lnTo>
                  <a:lnTo>
                    <a:pt x="122152" y="297413"/>
                  </a:lnTo>
                  <a:lnTo>
                    <a:pt x="121919" y="297055"/>
                  </a:lnTo>
                  <a:lnTo>
                    <a:pt x="121659" y="296715"/>
                  </a:lnTo>
                  <a:lnTo>
                    <a:pt x="121441" y="296357"/>
                  </a:lnTo>
                  <a:lnTo>
                    <a:pt x="121329" y="295943"/>
                  </a:lnTo>
                  <a:lnTo>
                    <a:pt x="121267" y="295524"/>
                  </a:lnTo>
                  <a:lnTo>
                    <a:pt x="121216" y="295099"/>
                  </a:lnTo>
                  <a:lnTo>
                    <a:pt x="121155" y="294680"/>
                  </a:lnTo>
                  <a:lnTo>
                    <a:pt x="121095" y="294260"/>
                  </a:lnTo>
                  <a:lnTo>
                    <a:pt x="121042" y="293835"/>
                  </a:lnTo>
                  <a:lnTo>
                    <a:pt x="121037" y="293410"/>
                  </a:lnTo>
                  <a:lnTo>
                    <a:pt x="120963" y="292991"/>
                  </a:lnTo>
                  <a:lnTo>
                    <a:pt x="120863" y="292577"/>
                  </a:lnTo>
                  <a:lnTo>
                    <a:pt x="120758" y="292171"/>
                  </a:lnTo>
                  <a:lnTo>
                    <a:pt x="120648" y="291757"/>
                  </a:lnTo>
                  <a:lnTo>
                    <a:pt x="120505" y="291357"/>
                  </a:lnTo>
                  <a:lnTo>
                    <a:pt x="120288" y="290992"/>
                  </a:lnTo>
                  <a:lnTo>
                    <a:pt x="120178" y="290585"/>
                  </a:lnTo>
                  <a:lnTo>
                    <a:pt x="120168" y="290160"/>
                  </a:lnTo>
                  <a:lnTo>
                    <a:pt x="119980" y="289777"/>
                  </a:lnTo>
                  <a:lnTo>
                    <a:pt x="119821" y="289382"/>
                  </a:lnTo>
                  <a:lnTo>
                    <a:pt x="119699" y="288975"/>
                  </a:lnTo>
                  <a:lnTo>
                    <a:pt x="119626" y="288555"/>
                  </a:lnTo>
                  <a:lnTo>
                    <a:pt x="119563" y="288136"/>
                  </a:lnTo>
                  <a:lnTo>
                    <a:pt x="119472" y="287723"/>
                  </a:lnTo>
                  <a:lnTo>
                    <a:pt x="119299" y="287328"/>
                  </a:lnTo>
                  <a:lnTo>
                    <a:pt x="119130" y="286939"/>
                  </a:lnTo>
                  <a:lnTo>
                    <a:pt x="118916" y="286575"/>
                  </a:lnTo>
                  <a:lnTo>
                    <a:pt x="118700" y="286210"/>
                  </a:lnTo>
                  <a:lnTo>
                    <a:pt x="118551" y="285810"/>
                  </a:lnTo>
                  <a:lnTo>
                    <a:pt x="118417" y="285409"/>
                  </a:lnTo>
                  <a:lnTo>
                    <a:pt x="118287" y="285002"/>
                  </a:lnTo>
                  <a:lnTo>
                    <a:pt x="118182" y="284588"/>
                  </a:lnTo>
                  <a:lnTo>
                    <a:pt x="118149" y="284163"/>
                  </a:lnTo>
                  <a:lnTo>
                    <a:pt x="118149" y="283738"/>
                  </a:lnTo>
                  <a:lnTo>
                    <a:pt x="118138" y="283312"/>
                  </a:lnTo>
                  <a:lnTo>
                    <a:pt x="118216" y="282893"/>
                  </a:lnTo>
                  <a:lnTo>
                    <a:pt x="118385" y="282516"/>
                  </a:lnTo>
                  <a:lnTo>
                    <a:pt x="118690" y="282213"/>
                  </a:lnTo>
                  <a:lnTo>
                    <a:pt x="119086" y="282067"/>
                  </a:lnTo>
                  <a:lnTo>
                    <a:pt x="119507" y="282024"/>
                  </a:lnTo>
                  <a:lnTo>
                    <a:pt x="119929" y="282043"/>
                  </a:lnTo>
                  <a:lnTo>
                    <a:pt x="120335" y="282170"/>
                  </a:lnTo>
                  <a:lnTo>
                    <a:pt x="120714" y="282365"/>
                  </a:lnTo>
                  <a:lnTo>
                    <a:pt x="121103" y="282535"/>
                  </a:lnTo>
                  <a:lnTo>
                    <a:pt x="121516" y="282644"/>
                  </a:lnTo>
                  <a:lnTo>
                    <a:pt x="121937" y="282656"/>
                  </a:lnTo>
                  <a:lnTo>
                    <a:pt x="122356" y="282578"/>
                  </a:lnTo>
                  <a:lnTo>
                    <a:pt x="122767" y="282468"/>
                  </a:lnTo>
                  <a:lnTo>
                    <a:pt x="123153" y="282286"/>
                  </a:lnTo>
                  <a:lnTo>
                    <a:pt x="123549" y="282134"/>
                  </a:lnTo>
                  <a:lnTo>
                    <a:pt x="123959" y="282019"/>
                  </a:lnTo>
                  <a:lnTo>
                    <a:pt x="124368" y="281903"/>
                  </a:lnTo>
                  <a:lnTo>
                    <a:pt x="124747" y="281709"/>
                  </a:lnTo>
                  <a:lnTo>
                    <a:pt x="125134" y="281538"/>
                  </a:lnTo>
                  <a:lnTo>
                    <a:pt x="125549" y="281441"/>
                  </a:lnTo>
                  <a:lnTo>
                    <a:pt x="125964" y="281344"/>
                  </a:lnTo>
                  <a:lnTo>
                    <a:pt x="126374" y="281235"/>
                  </a:lnTo>
                  <a:lnTo>
                    <a:pt x="126772" y="281083"/>
                  </a:lnTo>
                  <a:lnTo>
                    <a:pt x="127155" y="280900"/>
                  </a:lnTo>
                  <a:lnTo>
                    <a:pt x="127501" y="280652"/>
                  </a:lnTo>
                  <a:lnTo>
                    <a:pt x="127769" y="280317"/>
                  </a:lnTo>
                  <a:lnTo>
                    <a:pt x="127991" y="279959"/>
                  </a:lnTo>
                  <a:lnTo>
                    <a:pt x="128150" y="279564"/>
                  </a:lnTo>
                  <a:lnTo>
                    <a:pt x="128250" y="279151"/>
                  </a:lnTo>
                  <a:lnTo>
                    <a:pt x="128352" y="278738"/>
                  </a:lnTo>
                  <a:lnTo>
                    <a:pt x="128461" y="278325"/>
                  </a:lnTo>
                  <a:lnTo>
                    <a:pt x="128595" y="277924"/>
                  </a:lnTo>
                  <a:lnTo>
                    <a:pt x="128747" y="277523"/>
                  </a:lnTo>
                  <a:lnTo>
                    <a:pt x="128894" y="277122"/>
                  </a:lnTo>
                  <a:lnTo>
                    <a:pt x="129029" y="276720"/>
                  </a:lnTo>
                  <a:lnTo>
                    <a:pt x="129162" y="276314"/>
                  </a:lnTo>
                  <a:lnTo>
                    <a:pt x="129304" y="275919"/>
                  </a:lnTo>
                  <a:lnTo>
                    <a:pt x="129469" y="275524"/>
                  </a:lnTo>
                  <a:lnTo>
                    <a:pt x="129591" y="275117"/>
                  </a:lnTo>
                  <a:lnTo>
                    <a:pt x="129739" y="274716"/>
                  </a:lnTo>
                  <a:lnTo>
                    <a:pt x="129963" y="274351"/>
                  </a:lnTo>
                  <a:lnTo>
                    <a:pt x="130101" y="273956"/>
                  </a:lnTo>
                  <a:lnTo>
                    <a:pt x="130139" y="273531"/>
                  </a:lnTo>
                  <a:lnTo>
                    <a:pt x="130120" y="273106"/>
                  </a:lnTo>
                  <a:lnTo>
                    <a:pt x="130105" y="272680"/>
                  </a:lnTo>
                  <a:lnTo>
                    <a:pt x="130064" y="272256"/>
                  </a:lnTo>
                  <a:lnTo>
                    <a:pt x="130019" y="271836"/>
                  </a:lnTo>
                  <a:lnTo>
                    <a:pt x="129972" y="271411"/>
                  </a:lnTo>
                  <a:lnTo>
                    <a:pt x="129925" y="270985"/>
                  </a:lnTo>
                  <a:lnTo>
                    <a:pt x="129870" y="270566"/>
                  </a:lnTo>
                  <a:lnTo>
                    <a:pt x="129783" y="270153"/>
                  </a:lnTo>
                  <a:lnTo>
                    <a:pt x="129681" y="269740"/>
                  </a:lnTo>
                  <a:lnTo>
                    <a:pt x="129583" y="269321"/>
                  </a:lnTo>
                  <a:lnTo>
                    <a:pt x="129493" y="268908"/>
                  </a:lnTo>
                  <a:lnTo>
                    <a:pt x="129454" y="268483"/>
                  </a:lnTo>
                  <a:lnTo>
                    <a:pt x="129440" y="268064"/>
                  </a:lnTo>
                  <a:lnTo>
                    <a:pt x="129461" y="267632"/>
                  </a:lnTo>
                  <a:lnTo>
                    <a:pt x="129542" y="267213"/>
                  </a:lnTo>
                  <a:lnTo>
                    <a:pt x="129740" y="266843"/>
                  </a:lnTo>
                  <a:lnTo>
                    <a:pt x="129940" y="266472"/>
                  </a:lnTo>
                  <a:lnTo>
                    <a:pt x="130062" y="266059"/>
                  </a:lnTo>
                  <a:lnTo>
                    <a:pt x="130172" y="265652"/>
                  </a:lnTo>
                  <a:lnTo>
                    <a:pt x="130245" y="265232"/>
                  </a:lnTo>
                  <a:lnTo>
                    <a:pt x="130293" y="264813"/>
                  </a:lnTo>
                  <a:lnTo>
                    <a:pt x="130291" y="264381"/>
                  </a:lnTo>
                  <a:lnTo>
                    <a:pt x="130302" y="263957"/>
                  </a:lnTo>
                  <a:lnTo>
                    <a:pt x="130363" y="263544"/>
                  </a:lnTo>
                  <a:lnTo>
                    <a:pt x="130545" y="263167"/>
                  </a:lnTo>
                  <a:lnTo>
                    <a:pt x="130634" y="262747"/>
                  </a:lnTo>
                  <a:lnTo>
                    <a:pt x="130720" y="262329"/>
                  </a:lnTo>
                  <a:lnTo>
                    <a:pt x="130774" y="261909"/>
                  </a:lnTo>
                  <a:lnTo>
                    <a:pt x="130788" y="261484"/>
                  </a:lnTo>
                  <a:lnTo>
                    <a:pt x="130770" y="261058"/>
                  </a:lnTo>
                  <a:lnTo>
                    <a:pt x="130763" y="260633"/>
                  </a:lnTo>
                  <a:lnTo>
                    <a:pt x="130771" y="260208"/>
                  </a:lnTo>
                  <a:lnTo>
                    <a:pt x="130911" y="259807"/>
                  </a:lnTo>
                  <a:lnTo>
                    <a:pt x="131096" y="259424"/>
                  </a:lnTo>
                  <a:lnTo>
                    <a:pt x="131201" y="259017"/>
                  </a:lnTo>
                  <a:lnTo>
                    <a:pt x="131138" y="258598"/>
                  </a:lnTo>
                  <a:lnTo>
                    <a:pt x="131034" y="258185"/>
                  </a:lnTo>
                  <a:lnTo>
                    <a:pt x="130865" y="257790"/>
                  </a:lnTo>
                  <a:lnTo>
                    <a:pt x="130842" y="257371"/>
                  </a:lnTo>
                  <a:lnTo>
                    <a:pt x="130854" y="256946"/>
                  </a:lnTo>
                  <a:lnTo>
                    <a:pt x="130881" y="256520"/>
                  </a:lnTo>
                  <a:lnTo>
                    <a:pt x="130988" y="256113"/>
                  </a:lnTo>
                  <a:lnTo>
                    <a:pt x="130962" y="255694"/>
                  </a:lnTo>
                  <a:lnTo>
                    <a:pt x="130754" y="255317"/>
                  </a:lnTo>
                  <a:lnTo>
                    <a:pt x="130551" y="254940"/>
                  </a:lnTo>
                  <a:lnTo>
                    <a:pt x="130307" y="254594"/>
                  </a:lnTo>
                  <a:lnTo>
                    <a:pt x="130031" y="254272"/>
                  </a:lnTo>
                  <a:lnTo>
                    <a:pt x="129738" y="253963"/>
                  </a:lnTo>
                  <a:lnTo>
                    <a:pt x="129445" y="253653"/>
                  </a:lnTo>
                  <a:lnTo>
                    <a:pt x="129169" y="253331"/>
                  </a:lnTo>
                  <a:lnTo>
                    <a:pt x="128902" y="253003"/>
                  </a:lnTo>
                  <a:lnTo>
                    <a:pt x="128631" y="252668"/>
                  </a:lnTo>
                  <a:lnTo>
                    <a:pt x="128358" y="252346"/>
                  </a:lnTo>
                  <a:lnTo>
                    <a:pt x="128090" y="252018"/>
                  </a:lnTo>
                  <a:lnTo>
                    <a:pt x="127836" y="251678"/>
                  </a:lnTo>
                  <a:lnTo>
                    <a:pt x="127605" y="251319"/>
                  </a:lnTo>
                  <a:lnTo>
                    <a:pt x="127386" y="250955"/>
                  </a:lnTo>
                  <a:lnTo>
                    <a:pt x="127179" y="250578"/>
                  </a:lnTo>
                  <a:lnTo>
                    <a:pt x="126977" y="250208"/>
                  </a:lnTo>
                  <a:lnTo>
                    <a:pt x="126722" y="249867"/>
                  </a:lnTo>
                  <a:lnTo>
                    <a:pt x="126464" y="249528"/>
                  </a:lnTo>
                  <a:lnTo>
                    <a:pt x="126305" y="249139"/>
                  </a:lnTo>
                  <a:lnTo>
                    <a:pt x="126229" y="248719"/>
                  </a:lnTo>
                  <a:lnTo>
                    <a:pt x="126124" y="248306"/>
                  </a:lnTo>
                  <a:lnTo>
                    <a:pt x="125994" y="247899"/>
                  </a:lnTo>
                  <a:lnTo>
                    <a:pt x="125850" y="247498"/>
                  </a:lnTo>
                  <a:lnTo>
                    <a:pt x="125696" y="247104"/>
                  </a:lnTo>
                  <a:lnTo>
                    <a:pt x="125526" y="246714"/>
                  </a:lnTo>
                  <a:lnTo>
                    <a:pt x="125343" y="246332"/>
                  </a:lnTo>
                  <a:lnTo>
                    <a:pt x="125151" y="245949"/>
                  </a:lnTo>
                  <a:lnTo>
                    <a:pt x="124956" y="245572"/>
                  </a:lnTo>
                  <a:lnTo>
                    <a:pt x="124746" y="245201"/>
                  </a:lnTo>
                  <a:lnTo>
                    <a:pt x="124540" y="244831"/>
                  </a:lnTo>
                  <a:lnTo>
                    <a:pt x="124355" y="244449"/>
                  </a:lnTo>
                  <a:lnTo>
                    <a:pt x="124204" y="244047"/>
                  </a:lnTo>
                  <a:lnTo>
                    <a:pt x="124129" y="243634"/>
                  </a:lnTo>
                  <a:lnTo>
                    <a:pt x="124045" y="243215"/>
                  </a:lnTo>
                  <a:lnTo>
                    <a:pt x="124032" y="242790"/>
                  </a:lnTo>
                  <a:lnTo>
                    <a:pt x="124027" y="242364"/>
                  </a:lnTo>
                  <a:lnTo>
                    <a:pt x="124015" y="241939"/>
                  </a:lnTo>
                  <a:lnTo>
                    <a:pt x="124004" y="241514"/>
                  </a:lnTo>
                  <a:lnTo>
                    <a:pt x="123992" y="241089"/>
                  </a:lnTo>
                  <a:lnTo>
                    <a:pt x="123982" y="240663"/>
                  </a:lnTo>
                  <a:lnTo>
                    <a:pt x="124014" y="240238"/>
                  </a:lnTo>
                  <a:lnTo>
                    <a:pt x="124044" y="239813"/>
                  </a:lnTo>
                  <a:lnTo>
                    <a:pt x="124047" y="239387"/>
                  </a:lnTo>
                  <a:lnTo>
                    <a:pt x="124081" y="238968"/>
                  </a:lnTo>
                  <a:lnTo>
                    <a:pt x="124152" y="238543"/>
                  </a:lnTo>
                  <a:lnTo>
                    <a:pt x="124191" y="238124"/>
                  </a:lnTo>
                  <a:lnTo>
                    <a:pt x="124178" y="237698"/>
                  </a:lnTo>
                  <a:lnTo>
                    <a:pt x="124311" y="237298"/>
                  </a:lnTo>
                  <a:lnTo>
                    <a:pt x="124434" y="236885"/>
                  </a:lnTo>
                  <a:lnTo>
                    <a:pt x="124539" y="236471"/>
                  </a:lnTo>
                  <a:lnTo>
                    <a:pt x="124617" y="236059"/>
                  </a:lnTo>
                  <a:lnTo>
                    <a:pt x="124660" y="235633"/>
                  </a:lnTo>
                  <a:lnTo>
                    <a:pt x="124608" y="235207"/>
                  </a:lnTo>
                  <a:lnTo>
                    <a:pt x="124405" y="234837"/>
                  </a:lnTo>
                  <a:lnTo>
                    <a:pt x="124122" y="234521"/>
                  </a:lnTo>
                  <a:lnTo>
                    <a:pt x="123864" y="234181"/>
                  </a:lnTo>
                  <a:lnTo>
                    <a:pt x="123744" y="233780"/>
                  </a:lnTo>
                  <a:lnTo>
                    <a:pt x="123714" y="233355"/>
                  </a:lnTo>
                  <a:lnTo>
                    <a:pt x="123684" y="232924"/>
                  </a:lnTo>
                  <a:lnTo>
                    <a:pt x="123596" y="232516"/>
                  </a:lnTo>
                  <a:lnTo>
                    <a:pt x="123463" y="232109"/>
                  </a:lnTo>
                  <a:lnTo>
                    <a:pt x="123329" y="231702"/>
                  </a:lnTo>
                  <a:lnTo>
                    <a:pt x="123191" y="231301"/>
                  </a:lnTo>
                  <a:lnTo>
                    <a:pt x="123061" y="230894"/>
                  </a:lnTo>
                  <a:lnTo>
                    <a:pt x="122972" y="230481"/>
                  </a:lnTo>
                  <a:lnTo>
                    <a:pt x="122919" y="230056"/>
                  </a:lnTo>
                  <a:lnTo>
                    <a:pt x="122868" y="229637"/>
                  </a:lnTo>
                  <a:lnTo>
                    <a:pt x="122832" y="229211"/>
                  </a:lnTo>
                  <a:lnTo>
                    <a:pt x="122815" y="228786"/>
                  </a:lnTo>
                  <a:lnTo>
                    <a:pt x="122832" y="228361"/>
                  </a:lnTo>
                  <a:lnTo>
                    <a:pt x="122869" y="227942"/>
                  </a:lnTo>
                  <a:lnTo>
                    <a:pt x="122908" y="227516"/>
                  </a:lnTo>
                  <a:lnTo>
                    <a:pt x="122935" y="227091"/>
                  </a:lnTo>
                  <a:lnTo>
                    <a:pt x="122925" y="226666"/>
                  </a:lnTo>
                  <a:lnTo>
                    <a:pt x="122911" y="226240"/>
                  </a:lnTo>
                  <a:lnTo>
                    <a:pt x="122928" y="225815"/>
                  </a:lnTo>
                  <a:lnTo>
                    <a:pt x="122960" y="225390"/>
                  </a:lnTo>
                  <a:lnTo>
                    <a:pt x="123016" y="224971"/>
                  </a:lnTo>
                  <a:lnTo>
                    <a:pt x="123085" y="224545"/>
                  </a:lnTo>
                  <a:lnTo>
                    <a:pt x="123133" y="224126"/>
                  </a:lnTo>
                  <a:lnTo>
                    <a:pt x="123117" y="223701"/>
                  </a:lnTo>
                  <a:lnTo>
                    <a:pt x="123104" y="223276"/>
                  </a:lnTo>
                  <a:lnTo>
                    <a:pt x="123094" y="222850"/>
                  </a:lnTo>
                  <a:lnTo>
                    <a:pt x="123063" y="222425"/>
                  </a:lnTo>
                  <a:lnTo>
                    <a:pt x="122967" y="222012"/>
                  </a:lnTo>
                  <a:lnTo>
                    <a:pt x="122836" y="221611"/>
                  </a:lnTo>
                  <a:lnTo>
                    <a:pt x="122690" y="221210"/>
                  </a:lnTo>
                  <a:lnTo>
                    <a:pt x="122575" y="220797"/>
                  </a:lnTo>
                  <a:lnTo>
                    <a:pt x="122448" y="220396"/>
                  </a:lnTo>
                  <a:lnTo>
                    <a:pt x="122274" y="220007"/>
                  </a:lnTo>
                  <a:lnTo>
                    <a:pt x="122120" y="219606"/>
                  </a:lnTo>
                  <a:lnTo>
                    <a:pt x="121957" y="219217"/>
                  </a:lnTo>
                  <a:lnTo>
                    <a:pt x="121732" y="218859"/>
                  </a:lnTo>
                  <a:lnTo>
                    <a:pt x="121469" y="218525"/>
                  </a:lnTo>
                  <a:lnTo>
                    <a:pt x="121214" y="218179"/>
                  </a:lnTo>
                  <a:lnTo>
                    <a:pt x="120886" y="217917"/>
                  </a:lnTo>
                  <a:lnTo>
                    <a:pt x="120514" y="217704"/>
                  </a:lnTo>
                  <a:lnTo>
                    <a:pt x="120144" y="217492"/>
                  </a:lnTo>
                  <a:lnTo>
                    <a:pt x="119773" y="217285"/>
                  </a:lnTo>
                  <a:lnTo>
                    <a:pt x="119491" y="216969"/>
                  </a:lnTo>
                  <a:lnTo>
                    <a:pt x="119224" y="216635"/>
                  </a:lnTo>
                  <a:lnTo>
                    <a:pt x="118947" y="216313"/>
                  </a:lnTo>
                  <a:lnTo>
                    <a:pt x="118654" y="216003"/>
                  </a:lnTo>
                  <a:lnTo>
                    <a:pt x="118347" y="215712"/>
                  </a:lnTo>
                  <a:lnTo>
                    <a:pt x="118011" y="215450"/>
                  </a:lnTo>
                  <a:lnTo>
                    <a:pt x="117679" y="215202"/>
                  </a:lnTo>
                  <a:lnTo>
                    <a:pt x="117699" y="214782"/>
                  </a:lnTo>
                  <a:lnTo>
                    <a:pt x="117735" y="214351"/>
                  </a:lnTo>
                  <a:lnTo>
                    <a:pt x="117721" y="213926"/>
                  </a:lnTo>
                  <a:lnTo>
                    <a:pt x="117903" y="213543"/>
                  </a:lnTo>
                  <a:lnTo>
                    <a:pt x="118213" y="213257"/>
                  </a:lnTo>
                  <a:lnTo>
                    <a:pt x="118581" y="213045"/>
                  </a:lnTo>
                  <a:lnTo>
                    <a:pt x="118933" y="212808"/>
                  </a:lnTo>
                  <a:lnTo>
                    <a:pt x="119142" y="212437"/>
                  </a:lnTo>
                  <a:lnTo>
                    <a:pt x="119274" y="212036"/>
                  </a:lnTo>
                  <a:lnTo>
                    <a:pt x="119247" y="211611"/>
                  </a:lnTo>
                  <a:lnTo>
                    <a:pt x="119236" y="211185"/>
                  </a:lnTo>
                  <a:lnTo>
                    <a:pt x="119216" y="210754"/>
                  </a:lnTo>
                  <a:lnTo>
                    <a:pt x="119252" y="210335"/>
                  </a:lnTo>
                  <a:lnTo>
                    <a:pt x="119309" y="209910"/>
                  </a:lnTo>
                  <a:lnTo>
                    <a:pt x="119378" y="209491"/>
                  </a:lnTo>
                  <a:lnTo>
                    <a:pt x="119468" y="209077"/>
                  </a:lnTo>
                  <a:lnTo>
                    <a:pt x="119614" y="208676"/>
                  </a:lnTo>
                  <a:lnTo>
                    <a:pt x="119814" y="208306"/>
                  </a:lnTo>
                  <a:lnTo>
                    <a:pt x="120022" y="207929"/>
                  </a:lnTo>
                  <a:lnTo>
                    <a:pt x="120225" y="207553"/>
                  </a:lnTo>
                  <a:lnTo>
                    <a:pt x="120390" y="207164"/>
                  </a:lnTo>
                  <a:lnTo>
                    <a:pt x="120461" y="206745"/>
                  </a:lnTo>
                  <a:lnTo>
                    <a:pt x="120465" y="206319"/>
                  </a:lnTo>
                  <a:lnTo>
                    <a:pt x="120446" y="205894"/>
                  </a:lnTo>
                  <a:lnTo>
                    <a:pt x="120450" y="205468"/>
                  </a:lnTo>
                  <a:lnTo>
                    <a:pt x="120500" y="205043"/>
                  </a:lnTo>
                  <a:lnTo>
                    <a:pt x="120625" y="204636"/>
                  </a:lnTo>
                  <a:lnTo>
                    <a:pt x="120906" y="204320"/>
                  </a:lnTo>
                  <a:lnTo>
                    <a:pt x="121166" y="203986"/>
                  </a:lnTo>
                  <a:lnTo>
                    <a:pt x="121403" y="203634"/>
                  </a:lnTo>
                  <a:lnTo>
                    <a:pt x="121466" y="203281"/>
                  </a:lnTo>
                  <a:lnTo>
                    <a:pt x="121444" y="202917"/>
                  </a:lnTo>
                  <a:lnTo>
                    <a:pt x="121870" y="201842"/>
                  </a:lnTo>
                  <a:lnTo>
                    <a:pt x="122340" y="200056"/>
                  </a:lnTo>
                  <a:lnTo>
                    <a:pt x="122863" y="196921"/>
                  </a:lnTo>
                  <a:lnTo>
                    <a:pt x="123284" y="194478"/>
                  </a:lnTo>
                  <a:lnTo>
                    <a:pt x="123545" y="193968"/>
                  </a:lnTo>
                  <a:lnTo>
                    <a:pt x="123925" y="193616"/>
                  </a:lnTo>
                  <a:lnTo>
                    <a:pt x="124187" y="193148"/>
                  </a:lnTo>
                  <a:lnTo>
                    <a:pt x="124370" y="192644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1" name="object 36">
              <a:extLst>
                <a:ext uri="{FF2B5EF4-FFF2-40B4-BE49-F238E27FC236}">
                  <a16:creationId xmlns:a16="http://schemas.microsoft.com/office/drawing/2014/main" id="{48307F31-938F-4821-97D7-639523EDC96F}"/>
                </a:ext>
              </a:extLst>
            </p:cNvPr>
            <p:cNvSpPr/>
            <p:nvPr/>
          </p:nvSpPr>
          <p:spPr>
            <a:xfrm>
              <a:off x="9092517" y="3549281"/>
              <a:ext cx="662824" cy="323753"/>
            </a:xfrm>
            <a:custGeom>
              <a:avLst/>
              <a:gdLst/>
              <a:ahLst/>
              <a:cxnLst/>
              <a:rect l="l" t="t" r="r" b="b"/>
              <a:pathLst>
                <a:path w="1026251" h="501267">
                  <a:moveTo>
                    <a:pt x="964151" y="0"/>
                  </a:moveTo>
                  <a:lnTo>
                    <a:pt x="963911" y="382"/>
                  </a:lnTo>
                  <a:lnTo>
                    <a:pt x="963824" y="802"/>
                  </a:lnTo>
                  <a:lnTo>
                    <a:pt x="963855" y="1233"/>
                  </a:lnTo>
                  <a:lnTo>
                    <a:pt x="964121" y="1427"/>
                  </a:lnTo>
                  <a:lnTo>
                    <a:pt x="964810" y="1676"/>
                  </a:lnTo>
                  <a:lnTo>
                    <a:pt x="965386" y="1919"/>
                  </a:lnTo>
                  <a:lnTo>
                    <a:pt x="966226" y="2363"/>
                  </a:lnTo>
                  <a:lnTo>
                    <a:pt x="966913" y="2764"/>
                  </a:lnTo>
                  <a:lnTo>
                    <a:pt x="967523" y="3122"/>
                  </a:lnTo>
                  <a:lnTo>
                    <a:pt x="968024" y="3208"/>
                  </a:lnTo>
                  <a:lnTo>
                    <a:pt x="968527" y="3183"/>
                  </a:lnTo>
                  <a:lnTo>
                    <a:pt x="968951" y="3189"/>
                  </a:lnTo>
                  <a:lnTo>
                    <a:pt x="969611" y="3049"/>
                  </a:lnTo>
                  <a:lnTo>
                    <a:pt x="970121" y="2752"/>
                  </a:lnTo>
                  <a:lnTo>
                    <a:pt x="970593" y="2375"/>
                  </a:lnTo>
                  <a:lnTo>
                    <a:pt x="971026" y="1998"/>
                  </a:lnTo>
                  <a:lnTo>
                    <a:pt x="971468" y="1233"/>
                  </a:lnTo>
                  <a:lnTo>
                    <a:pt x="971897" y="1044"/>
                  </a:lnTo>
                  <a:lnTo>
                    <a:pt x="972664" y="1294"/>
                  </a:lnTo>
                  <a:lnTo>
                    <a:pt x="973118" y="1768"/>
                  </a:lnTo>
                  <a:lnTo>
                    <a:pt x="973339" y="2272"/>
                  </a:lnTo>
                  <a:lnTo>
                    <a:pt x="973973" y="3329"/>
                  </a:lnTo>
                  <a:lnTo>
                    <a:pt x="974494" y="4228"/>
                  </a:lnTo>
                  <a:lnTo>
                    <a:pt x="974676" y="4738"/>
                  </a:lnTo>
                  <a:lnTo>
                    <a:pt x="974739" y="5437"/>
                  </a:lnTo>
                  <a:lnTo>
                    <a:pt x="974842" y="6057"/>
                  </a:lnTo>
                  <a:lnTo>
                    <a:pt x="974784" y="6944"/>
                  </a:lnTo>
                  <a:lnTo>
                    <a:pt x="974645" y="7983"/>
                  </a:lnTo>
                  <a:lnTo>
                    <a:pt x="974578" y="9295"/>
                  </a:lnTo>
                  <a:lnTo>
                    <a:pt x="973798" y="13183"/>
                  </a:lnTo>
                  <a:lnTo>
                    <a:pt x="973626" y="14033"/>
                  </a:lnTo>
                  <a:lnTo>
                    <a:pt x="973612" y="14648"/>
                  </a:lnTo>
                  <a:lnTo>
                    <a:pt x="973862" y="15620"/>
                  </a:lnTo>
                  <a:lnTo>
                    <a:pt x="974454" y="16828"/>
                  </a:lnTo>
                  <a:lnTo>
                    <a:pt x="974892" y="18037"/>
                  </a:lnTo>
                  <a:lnTo>
                    <a:pt x="974991" y="18772"/>
                  </a:lnTo>
                  <a:lnTo>
                    <a:pt x="975198" y="19975"/>
                  </a:lnTo>
                  <a:lnTo>
                    <a:pt x="975358" y="21488"/>
                  </a:lnTo>
                  <a:lnTo>
                    <a:pt x="975292" y="22721"/>
                  </a:lnTo>
                  <a:lnTo>
                    <a:pt x="975356" y="23383"/>
                  </a:lnTo>
                  <a:lnTo>
                    <a:pt x="975246" y="24884"/>
                  </a:lnTo>
                  <a:lnTo>
                    <a:pt x="975340" y="25893"/>
                  </a:lnTo>
                  <a:lnTo>
                    <a:pt x="975405" y="26434"/>
                  </a:lnTo>
                  <a:lnTo>
                    <a:pt x="975506" y="27132"/>
                  </a:lnTo>
                  <a:lnTo>
                    <a:pt x="975679" y="28068"/>
                  </a:lnTo>
                  <a:lnTo>
                    <a:pt x="975861" y="28609"/>
                  </a:lnTo>
                  <a:lnTo>
                    <a:pt x="976089" y="30583"/>
                  </a:lnTo>
                  <a:lnTo>
                    <a:pt x="976265" y="31361"/>
                  </a:lnTo>
                  <a:lnTo>
                    <a:pt x="976444" y="32023"/>
                  </a:lnTo>
                  <a:lnTo>
                    <a:pt x="976662" y="32685"/>
                  </a:lnTo>
                  <a:lnTo>
                    <a:pt x="976865" y="34004"/>
                  </a:lnTo>
                  <a:lnTo>
                    <a:pt x="977150" y="35127"/>
                  </a:lnTo>
                  <a:lnTo>
                    <a:pt x="977423" y="36798"/>
                  </a:lnTo>
                  <a:lnTo>
                    <a:pt x="977632" y="37886"/>
                  </a:lnTo>
                  <a:lnTo>
                    <a:pt x="977847" y="38621"/>
                  </a:lnTo>
                  <a:lnTo>
                    <a:pt x="978244" y="39945"/>
                  </a:lnTo>
                  <a:lnTo>
                    <a:pt x="978296" y="41106"/>
                  </a:lnTo>
                  <a:lnTo>
                    <a:pt x="978312" y="42187"/>
                  </a:lnTo>
                  <a:lnTo>
                    <a:pt x="978252" y="43117"/>
                  </a:lnTo>
                  <a:lnTo>
                    <a:pt x="978431" y="43772"/>
                  </a:lnTo>
                  <a:lnTo>
                    <a:pt x="978686" y="44514"/>
                  </a:lnTo>
                  <a:lnTo>
                    <a:pt x="979016" y="45371"/>
                  </a:lnTo>
                  <a:lnTo>
                    <a:pt x="979271" y="46033"/>
                  </a:lnTo>
                  <a:lnTo>
                    <a:pt x="979760" y="48481"/>
                  </a:lnTo>
                  <a:lnTo>
                    <a:pt x="980088" y="49417"/>
                  </a:lnTo>
                  <a:lnTo>
                    <a:pt x="980264" y="50189"/>
                  </a:lnTo>
                  <a:lnTo>
                    <a:pt x="980393" y="51355"/>
                  </a:lnTo>
                  <a:lnTo>
                    <a:pt x="980440" y="52746"/>
                  </a:lnTo>
                  <a:lnTo>
                    <a:pt x="980497" y="53712"/>
                  </a:lnTo>
                  <a:lnTo>
                    <a:pt x="980275" y="55025"/>
                  </a:lnTo>
                  <a:lnTo>
                    <a:pt x="980328" y="56142"/>
                  </a:lnTo>
                  <a:lnTo>
                    <a:pt x="980230" y="57144"/>
                  </a:lnTo>
                  <a:lnTo>
                    <a:pt x="980106" y="57455"/>
                  </a:lnTo>
                  <a:lnTo>
                    <a:pt x="979979" y="58502"/>
                  </a:lnTo>
                  <a:lnTo>
                    <a:pt x="989520" y="65337"/>
                  </a:lnTo>
                  <a:lnTo>
                    <a:pt x="1002144" y="69602"/>
                  </a:lnTo>
                  <a:lnTo>
                    <a:pt x="1006330" y="77542"/>
                  </a:lnTo>
                  <a:lnTo>
                    <a:pt x="1012848" y="91510"/>
                  </a:lnTo>
                  <a:lnTo>
                    <a:pt x="1016868" y="97464"/>
                  </a:lnTo>
                  <a:lnTo>
                    <a:pt x="1026251" y="101531"/>
                  </a:lnTo>
                  <a:lnTo>
                    <a:pt x="1017552" y="127343"/>
                  </a:lnTo>
                  <a:lnTo>
                    <a:pt x="1016317" y="141009"/>
                  </a:lnTo>
                  <a:lnTo>
                    <a:pt x="1013227" y="159785"/>
                  </a:lnTo>
                  <a:lnTo>
                    <a:pt x="1013607" y="174011"/>
                  </a:lnTo>
                  <a:lnTo>
                    <a:pt x="1014934" y="186906"/>
                  </a:lnTo>
                  <a:lnTo>
                    <a:pt x="1016655" y="199047"/>
                  </a:lnTo>
                  <a:lnTo>
                    <a:pt x="1011272" y="197635"/>
                  </a:lnTo>
                  <a:lnTo>
                    <a:pt x="1005300" y="199129"/>
                  </a:lnTo>
                  <a:lnTo>
                    <a:pt x="992454" y="207808"/>
                  </a:lnTo>
                  <a:lnTo>
                    <a:pt x="988379" y="209579"/>
                  </a:lnTo>
                  <a:lnTo>
                    <a:pt x="987384" y="212067"/>
                  </a:lnTo>
                  <a:lnTo>
                    <a:pt x="985891" y="217042"/>
                  </a:lnTo>
                  <a:lnTo>
                    <a:pt x="983900" y="222520"/>
                  </a:lnTo>
                  <a:lnTo>
                    <a:pt x="978675" y="226001"/>
                  </a:lnTo>
                  <a:lnTo>
                    <a:pt x="975937" y="226250"/>
                  </a:lnTo>
                  <a:lnTo>
                    <a:pt x="972703" y="234959"/>
                  </a:lnTo>
                  <a:lnTo>
                    <a:pt x="966482" y="241429"/>
                  </a:lnTo>
                  <a:lnTo>
                    <a:pt x="966482" y="248149"/>
                  </a:lnTo>
                  <a:lnTo>
                    <a:pt x="966980" y="251633"/>
                  </a:lnTo>
                  <a:lnTo>
                    <a:pt x="948902" y="274653"/>
                  </a:lnTo>
                  <a:lnTo>
                    <a:pt x="942405" y="282448"/>
                  </a:lnTo>
                  <a:lnTo>
                    <a:pt x="935648" y="299340"/>
                  </a:lnTo>
                  <a:lnTo>
                    <a:pt x="934609" y="311813"/>
                  </a:lnTo>
                  <a:lnTo>
                    <a:pt x="939546" y="321169"/>
                  </a:lnTo>
                  <a:lnTo>
                    <a:pt x="932529" y="322988"/>
                  </a:lnTo>
                  <a:lnTo>
                    <a:pt x="926292" y="325588"/>
                  </a:lnTo>
                  <a:lnTo>
                    <a:pt x="919016" y="326624"/>
                  </a:lnTo>
                  <a:lnTo>
                    <a:pt x="909920" y="328186"/>
                  </a:lnTo>
                  <a:lnTo>
                    <a:pt x="905772" y="328541"/>
                  </a:lnTo>
                  <a:lnTo>
                    <a:pt x="903734" y="330324"/>
                  </a:lnTo>
                  <a:lnTo>
                    <a:pt x="903423" y="333125"/>
                  </a:lnTo>
                  <a:lnTo>
                    <a:pt x="893922" y="328140"/>
                  </a:lnTo>
                  <a:lnTo>
                    <a:pt x="886046" y="324276"/>
                  </a:lnTo>
                  <a:lnTo>
                    <a:pt x="879040" y="321320"/>
                  </a:lnTo>
                  <a:lnTo>
                    <a:pt x="871829" y="316132"/>
                  </a:lnTo>
                  <a:lnTo>
                    <a:pt x="862436" y="309905"/>
                  </a:lnTo>
                  <a:lnTo>
                    <a:pt x="857873" y="305904"/>
                  </a:lnTo>
                  <a:lnTo>
                    <a:pt x="851677" y="297845"/>
                  </a:lnTo>
                  <a:lnTo>
                    <a:pt x="845336" y="290175"/>
                  </a:lnTo>
                  <a:lnTo>
                    <a:pt x="843382" y="285503"/>
                  </a:lnTo>
                  <a:lnTo>
                    <a:pt x="839483" y="281907"/>
                  </a:lnTo>
                  <a:lnTo>
                    <a:pt x="836185" y="278911"/>
                  </a:lnTo>
                  <a:lnTo>
                    <a:pt x="832287" y="276211"/>
                  </a:lnTo>
                  <a:lnTo>
                    <a:pt x="828689" y="279206"/>
                  </a:lnTo>
                  <a:lnTo>
                    <a:pt x="826290" y="283407"/>
                  </a:lnTo>
                  <a:lnTo>
                    <a:pt x="824791" y="286108"/>
                  </a:lnTo>
                  <a:lnTo>
                    <a:pt x="824791" y="289404"/>
                  </a:lnTo>
                  <a:lnTo>
                    <a:pt x="825090" y="292405"/>
                  </a:lnTo>
                  <a:lnTo>
                    <a:pt x="834086" y="301400"/>
                  </a:lnTo>
                  <a:lnTo>
                    <a:pt x="836185" y="308295"/>
                  </a:lnTo>
                  <a:lnTo>
                    <a:pt x="839783" y="314592"/>
                  </a:lnTo>
                  <a:lnTo>
                    <a:pt x="841882" y="323888"/>
                  </a:lnTo>
                  <a:lnTo>
                    <a:pt x="842782" y="341579"/>
                  </a:lnTo>
                  <a:lnTo>
                    <a:pt x="838934" y="351716"/>
                  </a:lnTo>
                  <a:lnTo>
                    <a:pt x="830809" y="364128"/>
                  </a:lnTo>
                  <a:lnTo>
                    <a:pt x="820220" y="373259"/>
                  </a:lnTo>
                  <a:lnTo>
                    <a:pt x="807711" y="379344"/>
                  </a:lnTo>
                  <a:lnTo>
                    <a:pt x="795951" y="384414"/>
                  </a:lnTo>
                  <a:lnTo>
                    <a:pt x="787346" y="392664"/>
                  </a:lnTo>
                  <a:lnTo>
                    <a:pt x="783595" y="402607"/>
                  </a:lnTo>
                  <a:lnTo>
                    <a:pt x="785022" y="409742"/>
                  </a:lnTo>
                  <a:lnTo>
                    <a:pt x="782882" y="416401"/>
                  </a:lnTo>
                  <a:lnTo>
                    <a:pt x="779314" y="424724"/>
                  </a:lnTo>
                  <a:lnTo>
                    <a:pt x="771228" y="432810"/>
                  </a:lnTo>
                  <a:lnTo>
                    <a:pt x="765854" y="441537"/>
                  </a:lnTo>
                  <a:lnTo>
                    <a:pt x="758579" y="454001"/>
                  </a:lnTo>
                  <a:lnTo>
                    <a:pt x="753900" y="458554"/>
                  </a:lnTo>
                  <a:lnTo>
                    <a:pt x="745822" y="466179"/>
                  </a:lnTo>
                  <a:lnTo>
                    <a:pt x="738386" y="471556"/>
                  </a:lnTo>
                  <a:lnTo>
                    <a:pt x="729176" y="470028"/>
                  </a:lnTo>
                  <a:lnTo>
                    <a:pt x="721880" y="467923"/>
                  </a:lnTo>
                  <a:lnTo>
                    <a:pt x="715934" y="464102"/>
                  </a:lnTo>
                  <a:lnTo>
                    <a:pt x="709226" y="460678"/>
                  </a:lnTo>
                  <a:lnTo>
                    <a:pt x="705698" y="461513"/>
                  </a:lnTo>
                  <a:lnTo>
                    <a:pt x="701151" y="465065"/>
                  </a:lnTo>
                  <a:lnTo>
                    <a:pt x="697236" y="472689"/>
                  </a:lnTo>
                  <a:lnTo>
                    <a:pt x="693091" y="476926"/>
                  </a:lnTo>
                  <a:lnTo>
                    <a:pt x="688702" y="476644"/>
                  </a:lnTo>
                  <a:lnTo>
                    <a:pt x="688691" y="473306"/>
                  </a:lnTo>
                  <a:lnTo>
                    <a:pt x="688886" y="468291"/>
                  </a:lnTo>
                  <a:lnTo>
                    <a:pt x="688614" y="463056"/>
                  </a:lnTo>
                  <a:lnTo>
                    <a:pt x="687713" y="457291"/>
                  </a:lnTo>
                  <a:lnTo>
                    <a:pt x="684289" y="445638"/>
                  </a:lnTo>
                  <a:lnTo>
                    <a:pt x="681576" y="434742"/>
                  </a:lnTo>
                  <a:lnTo>
                    <a:pt x="678952" y="424384"/>
                  </a:lnTo>
                  <a:lnTo>
                    <a:pt x="672236" y="406932"/>
                  </a:lnTo>
                  <a:lnTo>
                    <a:pt x="667107" y="394845"/>
                  </a:lnTo>
                  <a:lnTo>
                    <a:pt x="661730" y="385540"/>
                  </a:lnTo>
                  <a:lnTo>
                    <a:pt x="657434" y="376749"/>
                  </a:lnTo>
                  <a:lnTo>
                    <a:pt x="650037" y="368025"/>
                  </a:lnTo>
                  <a:lnTo>
                    <a:pt x="642831" y="361768"/>
                  </a:lnTo>
                  <a:lnTo>
                    <a:pt x="633727" y="358545"/>
                  </a:lnTo>
                  <a:lnTo>
                    <a:pt x="625407" y="358301"/>
                  </a:lnTo>
                  <a:lnTo>
                    <a:pt x="622068" y="356892"/>
                  </a:lnTo>
                  <a:lnTo>
                    <a:pt x="612332" y="355990"/>
                  </a:lnTo>
                  <a:lnTo>
                    <a:pt x="608632" y="356056"/>
                  </a:lnTo>
                  <a:lnTo>
                    <a:pt x="603636" y="356765"/>
                  </a:lnTo>
                  <a:lnTo>
                    <a:pt x="597738" y="358490"/>
                  </a:lnTo>
                  <a:lnTo>
                    <a:pt x="589757" y="360178"/>
                  </a:lnTo>
                  <a:lnTo>
                    <a:pt x="581024" y="362724"/>
                  </a:lnTo>
                  <a:lnTo>
                    <a:pt x="573986" y="366698"/>
                  </a:lnTo>
                  <a:lnTo>
                    <a:pt x="564693" y="366698"/>
                  </a:lnTo>
                  <a:lnTo>
                    <a:pt x="555798" y="365650"/>
                  </a:lnTo>
                  <a:lnTo>
                    <a:pt x="548025" y="366330"/>
                  </a:lnTo>
                  <a:lnTo>
                    <a:pt x="541020" y="366843"/>
                  </a:lnTo>
                  <a:lnTo>
                    <a:pt x="533220" y="366290"/>
                  </a:lnTo>
                  <a:lnTo>
                    <a:pt x="521486" y="365732"/>
                  </a:lnTo>
                  <a:lnTo>
                    <a:pt x="506089" y="361768"/>
                  </a:lnTo>
                  <a:lnTo>
                    <a:pt x="484847" y="360440"/>
                  </a:lnTo>
                  <a:lnTo>
                    <a:pt x="472520" y="358164"/>
                  </a:lnTo>
                  <a:lnTo>
                    <a:pt x="456020" y="356837"/>
                  </a:lnTo>
                  <a:lnTo>
                    <a:pt x="444072" y="354182"/>
                  </a:lnTo>
                  <a:lnTo>
                    <a:pt x="433830" y="355130"/>
                  </a:lnTo>
                  <a:lnTo>
                    <a:pt x="428064" y="360337"/>
                  </a:lnTo>
                  <a:lnTo>
                    <a:pt x="418412" y="359741"/>
                  </a:lnTo>
                  <a:lnTo>
                    <a:pt x="395907" y="360227"/>
                  </a:lnTo>
                  <a:lnTo>
                    <a:pt x="388735" y="360203"/>
                  </a:lnTo>
                  <a:lnTo>
                    <a:pt x="372096" y="360889"/>
                  </a:lnTo>
                  <a:lnTo>
                    <a:pt x="362338" y="362454"/>
                  </a:lnTo>
                  <a:lnTo>
                    <a:pt x="354315" y="365683"/>
                  </a:lnTo>
                  <a:lnTo>
                    <a:pt x="287986" y="401215"/>
                  </a:lnTo>
                  <a:lnTo>
                    <a:pt x="288688" y="414772"/>
                  </a:lnTo>
                  <a:lnTo>
                    <a:pt x="286279" y="422837"/>
                  </a:lnTo>
                  <a:lnTo>
                    <a:pt x="283059" y="427056"/>
                  </a:lnTo>
                  <a:lnTo>
                    <a:pt x="281012" y="430383"/>
                  </a:lnTo>
                  <a:lnTo>
                    <a:pt x="281012" y="434474"/>
                  </a:lnTo>
                  <a:lnTo>
                    <a:pt x="283571" y="437290"/>
                  </a:lnTo>
                  <a:lnTo>
                    <a:pt x="284951" y="438578"/>
                  </a:lnTo>
                  <a:lnTo>
                    <a:pt x="283434" y="444647"/>
                  </a:lnTo>
                  <a:lnTo>
                    <a:pt x="281158" y="448818"/>
                  </a:lnTo>
                  <a:lnTo>
                    <a:pt x="266331" y="458001"/>
                  </a:lnTo>
                  <a:lnTo>
                    <a:pt x="259112" y="462679"/>
                  </a:lnTo>
                  <a:lnTo>
                    <a:pt x="246831" y="465887"/>
                  </a:lnTo>
                  <a:lnTo>
                    <a:pt x="234124" y="468734"/>
                  </a:lnTo>
                  <a:lnTo>
                    <a:pt x="199643" y="470811"/>
                  </a:lnTo>
                  <a:lnTo>
                    <a:pt x="193758" y="470043"/>
                  </a:lnTo>
                  <a:lnTo>
                    <a:pt x="185309" y="472500"/>
                  </a:lnTo>
                  <a:lnTo>
                    <a:pt x="179319" y="473609"/>
                  </a:lnTo>
                  <a:lnTo>
                    <a:pt x="172570" y="475197"/>
                  </a:lnTo>
                  <a:lnTo>
                    <a:pt x="164527" y="477576"/>
                  </a:lnTo>
                  <a:lnTo>
                    <a:pt x="150815" y="479344"/>
                  </a:lnTo>
                  <a:lnTo>
                    <a:pt x="143382" y="477485"/>
                  </a:lnTo>
                  <a:lnTo>
                    <a:pt x="138840" y="476039"/>
                  </a:lnTo>
                  <a:lnTo>
                    <a:pt x="135330" y="476865"/>
                  </a:lnTo>
                  <a:lnTo>
                    <a:pt x="133473" y="477068"/>
                  </a:lnTo>
                  <a:lnTo>
                    <a:pt x="132440" y="479547"/>
                  </a:lnTo>
                  <a:lnTo>
                    <a:pt x="131408" y="481820"/>
                  </a:lnTo>
                  <a:lnTo>
                    <a:pt x="128930" y="484298"/>
                  </a:lnTo>
                  <a:lnTo>
                    <a:pt x="126866" y="487394"/>
                  </a:lnTo>
                  <a:lnTo>
                    <a:pt x="125214" y="489457"/>
                  </a:lnTo>
                  <a:lnTo>
                    <a:pt x="122530" y="492142"/>
                  </a:lnTo>
                  <a:lnTo>
                    <a:pt x="120465" y="494207"/>
                  </a:lnTo>
                  <a:lnTo>
                    <a:pt x="99469" y="488837"/>
                  </a:lnTo>
                  <a:lnTo>
                    <a:pt x="90934" y="489596"/>
                  </a:lnTo>
                  <a:lnTo>
                    <a:pt x="79365" y="489216"/>
                  </a:lnTo>
                  <a:lnTo>
                    <a:pt x="64951" y="490732"/>
                  </a:lnTo>
                  <a:lnTo>
                    <a:pt x="54710" y="494146"/>
                  </a:lnTo>
                  <a:lnTo>
                    <a:pt x="38210" y="497941"/>
                  </a:lnTo>
                  <a:lnTo>
                    <a:pt x="27118" y="501267"/>
                  </a:lnTo>
                  <a:lnTo>
                    <a:pt x="26363" y="498837"/>
                  </a:lnTo>
                  <a:lnTo>
                    <a:pt x="25664" y="496935"/>
                  </a:lnTo>
                  <a:lnTo>
                    <a:pt x="24763" y="495532"/>
                  </a:lnTo>
                  <a:lnTo>
                    <a:pt x="24411" y="493678"/>
                  </a:lnTo>
                  <a:lnTo>
                    <a:pt x="23472" y="492275"/>
                  </a:lnTo>
                  <a:lnTo>
                    <a:pt x="22252" y="491400"/>
                  </a:lnTo>
                  <a:lnTo>
                    <a:pt x="20338" y="490556"/>
                  </a:lnTo>
                  <a:lnTo>
                    <a:pt x="17979" y="490817"/>
                  </a:lnTo>
                  <a:lnTo>
                    <a:pt x="16264" y="491710"/>
                  </a:lnTo>
                  <a:lnTo>
                    <a:pt x="12595" y="491795"/>
                  </a:lnTo>
                  <a:lnTo>
                    <a:pt x="9626" y="491662"/>
                  </a:lnTo>
                  <a:lnTo>
                    <a:pt x="6644" y="492257"/>
                  </a:lnTo>
                  <a:lnTo>
                    <a:pt x="5462" y="491425"/>
                  </a:lnTo>
                  <a:lnTo>
                    <a:pt x="3781" y="490471"/>
                  </a:lnTo>
                  <a:lnTo>
                    <a:pt x="2766" y="488946"/>
                  </a:lnTo>
                  <a:lnTo>
                    <a:pt x="1056" y="487451"/>
                  </a:lnTo>
                  <a:lnTo>
                    <a:pt x="830" y="485057"/>
                  </a:lnTo>
                  <a:lnTo>
                    <a:pt x="973" y="483521"/>
                  </a:lnTo>
                  <a:lnTo>
                    <a:pt x="0" y="481923"/>
                  </a:lnTo>
                  <a:lnTo>
                    <a:pt x="944" y="480938"/>
                  </a:lnTo>
                  <a:lnTo>
                    <a:pt x="3528" y="478873"/>
                  </a:lnTo>
                  <a:lnTo>
                    <a:pt x="5091" y="477865"/>
                  </a:lnTo>
                  <a:lnTo>
                    <a:pt x="5210" y="475556"/>
                  </a:lnTo>
                  <a:lnTo>
                    <a:pt x="5467" y="474134"/>
                  </a:lnTo>
                  <a:lnTo>
                    <a:pt x="6545" y="472190"/>
                  </a:lnTo>
                  <a:lnTo>
                    <a:pt x="8724" y="471194"/>
                  </a:lnTo>
                  <a:lnTo>
                    <a:pt x="10545" y="468727"/>
                  </a:lnTo>
                  <a:lnTo>
                    <a:pt x="11361" y="468393"/>
                  </a:lnTo>
                  <a:lnTo>
                    <a:pt x="12543" y="467105"/>
                  </a:lnTo>
                  <a:lnTo>
                    <a:pt x="13570" y="465780"/>
                  </a:lnTo>
                  <a:lnTo>
                    <a:pt x="13680" y="464013"/>
                  </a:lnTo>
                  <a:lnTo>
                    <a:pt x="14521" y="462330"/>
                  </a:lnTo>
                  <a:lnTo>
                    <a:pt x="15703" y="461006"/>
                  </a:lnTo>
                  <a:lnTo>
                    <a:pt x="15578" y="459425"/>
                  </a:lnTo>
                  <a:lnTo>
                    <a:pt x="16979" y="458757"/>
                  </a:lnTo>
                  <a:lnTo>
                    <a:pt x="17353" y="457342"/>
                  </a:lnTo>
                  <a:lnTo>
                    <a:pt x="18327" y="454705"/>
                  </a:lnTo>
                  <a:lnTo>
                    <a:pt x="18419" y="454177"/>
                  </a:lnTo>
                  <a:lnTo>
                    <a:pt x="17601" y="452184"/>
                  </a:lnTo>
                  <a:lnTo>
                    <a:pt x="17161" y="450865"/>
                  </a:lnTo>
                  <a:lnTo>
                    <a:pt x="16830" y="447858"/>
                  </a:lnTo>
                  <a:lnTo>
                    <a:pt x="16011" y="446224"/>
                  </a:lnTo>
                  <a:lnTo>
                    <a:pt x="16308" y="444729"/>
                  </a:lnTo>
                  <a:lnTo>
                    <a:pt x="16595" y="443812"/>
                  </a:lnTo>
                  <a:lnTo>
                    <a:pt x="16140" y="441218"/>
                  </a:lnTo>
                  <a:lnTo>
                    <a:pt x="14109" y="438295"/>
                  </a:lnTo>
                  <a:lnTo>
                    <a:pt x="13019" y="436691"/>
                  </a:lnTo>
                  <a:lnTo>
                    <a:pt x="12349" y="435331"/>
                  </a:lnTo>
                  <a:lnTo>
                    <a:pt x="10454" y="433411"/>
                  </a:lnTo>
                  <a:lnTo>
                    <a:pt x="9807" y="432894"/>
                  </a:lnTo>
                  <a:lnTo>
                    <a:pt x="8292" y="433441"/>
                  </a:lnTo>
                  <a:lnTo>
                    <a:pt x="6644" y="432797"/>
                  </a:lnTo>
                  <a:lnTo>
                    <a:pt x="4916" y="432263"/>
                  </a:lnTo>
                  <a:lnTo>
                    <a:pt x="4478" y="430907"/>
                  </a:lnTo>
                  <a:lnTo>
                    <a:pt x="4430" y="429286"/>
                  </a:lnTo>
                  <a:lnTo>
                    <a:pt x="4454" y="427943"/>
                  </a:lnTo>
                  <a:lnTo>
                    <a:pt x="3874" y="425890"/>
                  </a:lnTo>
                  <a:lnTo>
                    <a:pt x="2975" y="424407"/>
                  </a:lnTo>
                  <a:lnTo>
                    <a:pt x="2466" y="422700"/>
                  </a:lnTo>
                  <a:lnTo>
                    <a:pt x="2696" y="420665"/>
                  </a:lnTo>
                  <a:lnTo>
                    <a:pt x="4789" y="418052"/>
                  </a:lnTo>
                  <a:lnTo>
                    <a:pt x="6402" y="416388"/>
                  </a:lnTo>
                  <a:lnTo>
                    <a:pt x="7389" y="415136"/>
                  </a:lnTo>
                  <a:lnTo>
                    <a:pt x="8019" y="414456"/>
                  </a:lnTo>
                  <a:lnTo>
                    <a:pt x="9649" y="413982"/>
                  </a:lnTo>
                  <a:lnTo>
                    <a:pt x="11052" y="413241"/>
                  </a:lnTo>
                  <a:lnTo>
                    <a:pt x="11736" y="411716"/>
                  </a:lnTo>
                  <a:lnTo>
                    <a:pt x="12120" y="409717"/>
                  </a:lnTo>
                  <a:lnTo>
                    <a:pt x="12145" y="408368"/>
                  </a:lnTo>
                  <a:lnTo>
                    <a:pt x="11631" y="406897"/>
                  </a:lnTo>
                  <a:lnTo>
                    <a:pt x="11417" y="406600"/>
                  </a:lnTo>
                  <a:lnTo>
                    <a:pt x="10050" y="404711"/>
                  </a:lnTo>
                  <a:lnTo>
                    <a:pt x="8451" y="403484"/>
                  </a:lnTo>
                  <a:lnTo>
                    <a:pt x="7522" y="403517"/>
                  </a:lnTo>
                  <a:lnTo>
                    <a:pt x="4975" y="403611"/>
                  </a:lnTo>
                  <a:lnTo>
                    <a:pt x="2400" y="402943"/>
                  </a:lnTo>
                  <a:lnTo>
                    <a:pt x="2448" y="400288"/>
                  </a:lnTo>
                  <a:lnTo>
                    <a:pt x="1932" y="399006"/>
                  </a:lnTo>
                  <a:lnTo>
                    <a:pt x="2264" y="397706"/>
                  </a:lnTo>
                  <a:lnTo>
                    <a:pt x="2870" y="396254"/>
                  </a:lnTo>
                  <a:lnTo>
                    <a:pt x="2862" y="394558"/>
                  </a:lnTo>
                  <a:lnTo>
                    <a:pt x="4469" y="393240"/>
                  </a:lnTo>
                  <a:lnTo>
                    <a:pt x="5072" y="391867"/>
                  </a:lnTo>
                  <a:lnTo>
                    <a:pt x="4731" y="389395"/>
                  </a:lnTo>
                  <a:lnTo>
                    <a:pt x="4977" y="386849"/>
                  </a:lnTo>
                  <a:lnTo>
                    <a:pt x="5064" y="385938"/>
                  </a:lnTo>
                  <a:lnTo>
                    <a:pt x="4821" y="384468"/>
                  </a:lnTo>
                  <a:lnTo>
                    <a:pt x="3347" y="382748"/>
                  </a:lnTo>
                  <a:lnTo>
                    <a:pt x="4634" y="382037"/>
                  </a:lnTo>
                  <a:lnTo>
                    <a:pt x="6109" y="381527"/>
                  </a:lnTo>
                  <a:lnTo>
                    <a:pt x="7996" y="381794"/>
                  </a:lnTo>
                  <a:lnTo>
                    <a:pt x="9774" y="381637"/>
                  </a:lnTo>
                  <a:lnTo>
                    <a:pt x="9989" y="381484"/>
                  </a:lnTo>
                  <a:lnTo>
                    <a:pt x="11260" y="380585"/>
                  </a:lnTo>
                  <a:lnTo>
                    <a:pt x="12119" y="377948"/>
                  </a:lnTo>
                  <a:lnTo>
                    <a:pt x="12506" y="375761"/>
                  </a:lnTo>
                  <a:lnTo>
                    <a:pt x="13374" y="374698"/>
                  </a:lnTo>
                  <a:lnTo>
                    <a:pt x="13691" y="372159"/>
                  </a:lnTo>
                  <a:lnTo>
                    <a:pt x="12750" y="370834"/>
                  </a:lnTo>
                  <a:lnTo>
                    <a:pt x="12135" y="368550"/>
                  </a:lnTo>
                  <a:lnTo>
                    <a:pt x="12125" y="367007"/>
                  </a:lnTo>
                  <a:lnTo>
                    <a:pt x="12380" y="365707"/>
                  </a:lnTo>
                  <a:lnTo>
                    <a:pt x="11878" y="363617"/>
                  </a:lnTo>
                  <a:lnTo>
                    <a:pt x="11524" y="361836"/>
                  </a:lnTo>
                  <a:lnTo>
                    <a:pt x="10902" y="359978"/>
                  </a:lnTo>
                  <a:lnTo>
                    <a:pt x="9498" y="358604"/>
                  </a:lnTo>
                  <a:lnTo>
                    <a:pt x="8378" y="356575"/>
                  </a:lnTo>
                  <a:lnTo>
                    <a:pt x="7761" y="354406"/>
                  </a:lnTo>
                  <a:lnTo>
                    <a:pt x="7749" y="352906"/>
                  </a:lnTo>
                  <a:lnTo>
                    <a:pt x="7857" y="351253"/>
                  </a:lnTo>
                  <a:lnTo>
                    <a:pt x="7074" y="349698"/>
                  </a:lnTo>
                  <a:lnTo>
                    <a:pt x="7076" y="347462"/>
                  </a:lnTo>
                  <a:lnTo>
                    <a:pt x="7555" y="344509"/>
                  </a:lnTo>
                  <a:lnTo>
                    <a:pt x="8326" y="342402"/>
                  </a:lnTo>
                  <a:lnTo>
                    <a:pt x="8907" y="340184"/>
                  </a:lnTo>
                  <a:lnTo>
                    <a:pt x="8788" y="338252"/>
                  </a:lnTo>
                  <a:lnTo>
                    <a:pt x="8485" y="335786"/>
                  </a:lnTo>
                  <a:lnTo>
                    <a:pt x="9136" y="333987"/>
                  </a:lnTo>
                  <a:lnTo>
                    <a:pt x="9354" y="332565"/>
                  </a:lnTo>
                  <a:lnTo>
                    <a:pt x="10046" y="330615"/>
                  </a:lnTo>
                  <a:lnTo>
                    <a:pt x="9205" y="328057"/>
                  </a:lnTo>
                  <a:lnTo>
                    <a:pt x="10039" y="326763"/>
                  </a:lnTo>
                  <a:lnTo>
                    <a:pt x="12402" y="326308"/>
                  </a:lnTo>
                  <a:lnTo>
                    <a:pt x="12781" y="326211"/>
                  </a:lnTo>
                  <a:lnTo>
                    <a:pt x="19799" y="325485"/>
                  </a:lnTo>
                  <a:lnTo>
                    <a:pt x="24223" y="324087"/>
                  </a:lnTo>
                  <a:lnTo>
                    <a:pt x="30977" y="322690"/>
                  </a:lnTo>
                  <a:lnTo>
                    <a:pt x="36800" y="319665"/>
                  </a:lnTo>
                  <a:lnTo>
                    <a:pt x="38897" y="316168"/>
                  </a:lnTo>
                  <a:lnTo>
                    <a:pt x="40993" y="311047"/>
                  </a:lnTo>
                  <a:lnTo>
                    <a:pt x="40527" y="304759"/>
                  </a:lnTo>
                  <a:lnTo>
                    <a:pt x="40527" y="300563"/>
                  </a:lnTo>
                  <a:lnTo>
                    <a:pt x="40760" y="297070"/>
                  </a:lnTo>
                  <a:lnTo>
                    <a:pt x="41692" y="294275"/>
                  </a:lnTo>
                  <a:lnTo>
                    <a:pt x="44179" y="291709"/>
                  </a:lnTo>
                  <a:lnTo>
                    <a:pt x="44608" y="290396"/>
                  </a:lnTo>
                  <a:lnTo>
                    <a:pt x="46079" y="289394"/>
                  </a:lnTo>
                  <a:lnTo>
                    <a:pt x="47933" y="288974"/>
                  </a:lnTo>
                  <a:lnTo>
                    <a:pt x="49902" y="288963"/>
                  </a:lnTo>
                  <a:lnTo>
                    <a:pt x="51177" y="288950"/>
                  </a:lnTo>
                  <a:lnTo>
                    <a:pt x="52373" y="288944"/>
                  </a:lnTo>
                  <a:lnTo>
                    <a:pt x="53774" y="288969"/>
                  </a:lnTo>
                  <a:lnTo>
                    <a:pt x="55029" y="288811"/>
                  </a:lnTo>
                  <a:lnTo>
                    <a:pt x="57278" y="288483"/>
                  </a:lnTo>
                  <a:lnTo>
                    <a:pt x="57827" y="288294"/>
                  </a:lnTo>
                  <a:lnTo>
                    <a:pt x="58748" y="287972"/>
                  </a:lnTo>
                  <a:lnTo>
                    <a:pt x="61846" y="287049"/>
                  </a:lnTo>
                  <a:lnTo>
                    <a:pt x="63338" y="285791"/>
                  </a:lnTo>
                  <a:lnTo>
                    <a:pt x="65403" y="284758"/>
                  </a:lnTo>
                  <a:lnTo>
                    <a:pt x="67813" y="284181"/>
                  </a:lnTo>
                  <a:lnTo>
                    <a:pt x="69764" y="284297"/>
                  </a:lnTo>
                  <a:lnTo>
                    <a:pt x="71830" y="284874"/>
                  </a:lnTo>
                  <a:lnTo>
                    <a:pt x="73436" y="285676"/>
                  </a:lnTo>
                  <a:lnTo>
                    <a:pt x="75042" y="286824"/>
                  </a:lnTo>
                  <a:lnTo>
                    <a:pt x="76420" y="287741"/>
                  </a:lnTo>
                  <a:lnTo>
                    <a:pt x="76738" y="288057"/>
                  </a:lnTo>
                  <a:lnTo>
                    <a:pt x="77993" y="288768"/>
                  </a:lnTo>
                  <a:lnTo>
                    <a:pt x="78314" y="288895"/>
                  </a:lnTo>
                  <a:lnTo>
                    <a:pt x="79624" y="289479"/>
                  </a:lnTo>
                  <a:lnTo>
                    <a:pt x="81089" y="290026"/>
                  </a:lnTo>
                  <a:lnTo>
                    <a:pt x="82478" y="290147"/>
                  </a:lnTo>
                  <a:lnTo>
                    <a:pt x="83675" y="290190"/>
                  </a:lnTo>
                  <a:lnTo>
                    <a:pt x="85642" y="290542"/>
                  </a:lnTo>
                  <a:lnTo>
                    <a:pt x="86839" y="290318"/>
                  </a:lnTo>
                  <a:lnTo>
                    <a:pt x="88153" y="290013"/>
                  </a:lnTo>
                  <a:lnTo>
                    <a:pt x="89313" y="289515"/>
                  </a:lnTo>
                  <a:lnTo>
                    <a:pt x="90395" y="289133"/>
                  </a:lnTo>
                  <a:lnTo>
                    <a:pt x="91637" y="288677"/>
                  </a:lnTo>
                  <a:lnTo>
                    <a:pt x="92116" y="287863"/>
                  </a:lnTo>
                  <a:lnTo>
                    <a:pt x="95876" y="281502"/>
                  </a:lnTo>
                  <a:lnTo>
                    <a:pt x="96095" y="280269"/>
                  </a:lnTo>
                  <a:lnTo>
                    <a:pt x="96277" y="279035"/>
                  </a:lnTo>
                  <a:lnTo>
                    <a:pt x="96530" y="278039"/>
                  </a:lnTo>
                  <a:lnTo>
                    <a:pt x="96592" y="276958"/>
                  </a:lnTo>
                  <a:lnTo>
                    <a:pt x="97041" y="275883"/>
                  </a:lnTo>
                  <a:lnTo>
                    <a:pt x="98234" y="274327"/>
                  </a:lnTo>
                  <a:lnTo>
                    <a:pt x="99022" y="273647"/>
                  </a:lnTo>
                  <a:lnTo>
                    <a:pt x="100005" y="272851"/>
                  </a:lnTo>
                  <a:lnTo>
                    <a:pt x="102353" y="271508"/>
                  </a:lnTo>
                  <a:lnTo>
                    <a:pt x="103484" y="271028"/>
                  </a:lnTo>
                  <a:lnTo>
                    <a:pt x="104579" y="270432"/>
                  </a:lnTo>
                  <a:lnTo>
                    <a:pt x="105904" y="269922"/>
                  </a:lnTo>
                  <a:lnTo>
                    <a:pt x="106760" y="269667"/>
                  </a:lnTo>
                  <a:lnTo>
                    <a:pt x="107696" y="269260"/>
                  </a:lnTo>
                  <a:lnTo>
                    <a:pt x="108867" y="268707"/>
                  </a:lnTo>
                  <a:lnTo>
                    <a:pt x="110045" y="267839"/>
                  </a:lnTo>
                  <a:lnTo>
                    <a:pt x="114383" y="263834"/>
                  </a:lnTo>
                  <a:lnTo>
                    <a:pt x="115197" y="263732"/>
                  </a:lnTo>
                  <a:lnTo>
                    <a:pt x="115969" y="263786"/>
                  </a:lnTo>
                  <a:lnTo>
                    <a:pt x="116929" y="264078"/>
                  </a:lnTo>
                  <a:lnTo>
                    <a:pt x="118323" y="263950"/>
                  </a:lnTo>
                  <a:lnTo>
                    <a:pt x="119176" y="263817"/>
                  </a:lnTo>
                  <a:lnTo>
                    <a:pt x="119723" y="263555"/>
                  </a:lnTo>
                  <a:lnTo>
                    <a:pt x="120813" y="263190"/>
                  </a:lnTo>
                  <a:lnTo>
                    <a:pt x="121746" y="262942"/>
                  </a:lnTo>
                  <a:lnTo>
                    <a:pt x="123029" y="262577"/>
                  </a:lnTo>
                  <a:lnTo>
                    <a:pt x="123963" y="262292"/>
                  </a:lnTo>
                  <a:lnTo>
                    <a:pt x="124935" y="262036"/>
                  </a:lnTo>
                  <a:lnTo>
                    <a:pt x="126029" y="261484"/>
                  </a:lnTo>
                  <a:lnTo>
                    <a:pt x="127275" y="261040"/>
                  </a:lnTo>
                  <a:lnTo>
                    <a:pt x="128604" y="260335"/>
                  </a:lnTo>
                  <a:lnTo>
                    <a:pt x="129269" y="259965"/>
                  </a:lnTo>
                  <a:lnTo>
                    <a:pt x="130438" y="259563"/>
                  </a:lnTo>
                  <a:lnTo>
                    <a:pt x="131500" y="258653"/>
                  </a:lnTo>
                  <a:lnTo>
                    <a:pt x="132561" y="257863"/>
                  </a:lnTo>
                  <a:lnTo>
                    <a:pt x="133822" y="256769"/>
                  </a:lnTo>
                  <a:lnTo>
                    <a:pt x="134724" y="256131"/>
                  </a:lnTo>
                  <a:lnTo>
                    <a:pt x="136208" y="255426"/>
                  </a:lnTo>
                  <a:lnTo>
                    <a:pt x="137299" y="255025"/>
                  </a:lnTo>
                  <a:lnTo>
                    <a:pt x="138238" y="254466"/>
                  </a:lnTo>
                  <a:lnTo>
                    <a:pt x="139296" y="253829"/>
                  </a:lnTo>
                  <a:lnTo>
                    <a:pt x="140473" y="253002"/>
                  </a:lnTo>
                  <a:lnTo>
                    <a:pt x="141711" y="252948"/>
                  </a:lnTo>
                  <a:lnTo>
                    <a:pt x="142560" y="253008"/>
                  </a:lnTo>
                  <a:lnTo>
                    <a:pt x="143333" y="253021"/>
                  </a:lnTo>
                  <a:lnTo>
                    <a:pt x="145649" y="253106"/>
                  </a:lnTo>
                  <a:lnTo>
                    <a:pt x="148377" y="253902"/>
                  </a:lnTo>
                  <a:lnTo>
                    <a:pt x="149118" y="253525"/>
                  </a:lnTo>
                  <a:lnTo>
                    <a:pt x="149669" y="253112"/>
                  </a:lnTo>
                  <a:lnTo>
                    <a:pt x="150221" y="252583"/>
                  </a:lnTo>
                  <a:lnTo>
                    <a:pt x="150814" y="252018"/>
                  </a:lnTo>
                  <a:lnTo>
                    <a:pt x="151291" y="251368"/>
                  </a:lnTo>
                  <a:lnTo>
                    <a:pt x="151645" y="251107"/>
                  </a:lnTo>
                  <a:lnTo>
                    <a:pt x="152187" y="251040"/>
                  </a:lnTo>
                  <a:lnTo>
                    <a:pt x="153389" y="250833"/>
                  </a:lnTo>
                  <a:lnTo>
                    <a:pt x="154828" y="250438"/>
                  </a:lnTo>
                  <a:lnTo>
                    <a:pt x="156195" y="249807"/>
                  </a:lnTo>
                  <a:lnTo>
                    <a:pt x="157842" y="248683"/>
                  </a:lnTo>
                  <a:lnTo>
                    <a:pt x="159415" y="247438"/>
                  </a:lnTo>
                  <a:lnTo>
                    <a:pt x="161220" y="246162"/>
                  </a:lnTo>
                  <a:lnTo>
                    <a:pt x="161924" y="245791"/>
                  </a:lnTo>
                  <a:lnTo>
                    <a:pt x="162943" y="245116"/>
                  </a:lnTo>
                  <a:lnTo>
                    <a:pt x="163765" y="244630"/>
                  </a:lnTo>
                  <a:lnTo>
                    <a:pt x="164750" y="243798"/>
                  </a:lnTo>
                  <a:lnTo>
                    <a:pt x="165337" y="243422"/>
                  </a:lnTo>
                  <a:lnTo>
                    <a:pt x="166549" y="242790"/>
                  </a:lnTo>
                  <a:lnTo>
                    <a:pt x="167839" y="242122"/>
                  </a:lnTo>
                  <a:lnTo>
                    <a:pt x="169357" y="241611"/>
                  </a:lnTo>
                  <a:lnTo>
                    <a:pt x="172226" y="241204"/>
                  </a:lnTo>
                  <a:lnTo>
                    <a:pt x="174668" y="240870"/>
                  </a:lnTo>
                  <a:lnTo>
                    <a:pt x="176958" y="240415"/>
                  </a:lnTo>
                  <a:lnTo>
                    <a:pt x="178508" y="240214"/>
                  </a:lnTo>
                  <a:lnTo>
                    <a:pt x="180286" y="240214"/>
                  </a:lnTo>
                  <a:lnTo>
                    <a:pt x="182642" y="240299"/>
                  </a:lnTo>
                  <a:lnTo>
                    <a:pt x="183497" y="240044"/>
                  </a:lnTo>
                  <a:lnTo>
                    <a:pt x="184048" y="239631"/>
                  </a:lnTo>
                  <a:lnTo>
                    <a:pt x="184827" y="239302"/>
                  </a:lnTo>
                  <a:lnTo>
                    <a:pt x="185839" y="239010"/>
                  </a:lnTo>
                  <a:lnTo>
                    <a:pt x="186724" y="239145"/>
                  </a:lnTo>
                  <a:lnTo>
                    <a:pt x="187379" y="239278"/>
                  </a:lnTo>
                  <a:lnTo>
                    <a:pt x="188419" y="239412"/>
                  </a:lnTo>
                  <a:lnTo>
                    <a:pt x="189154" y="239430"/>
                  </a:lnTo>
                  <a:lnTo>
                    <a:pt x="190048" y="239138"/>
                  </a:lnTo>
                  <a:lnTo>
                    <a:pt x="191252" y="238889"/>
                  </a:lnTo>
                  <a:lnTo>
                    <a:pt x="192139" y="238950"/>
                  </a:lnTo>
                  <a:lnTo>
                    <a:pt x="193065" y="239041"/>
                  </a:lnTo>
                  <a:lnTo>
                    <a:pt x="193640" y="239248"/>
                  </a:lnTo>
                  <a:lnTo>
                    <a:pt x="194952" y="239351"/>
                  </a:lnTo>
                  <a:lnTo>
                    <a:pt x="195880" y="239296"/>
                  </a:lnTo>
                  <a:lnTo>
                    <a:pt x="196614" y="239351"/>
                  </a:lnTo>
                  <a:lnTo>
                    <a:pt x="198004" y="239375"/>
                  </a:lnTo>
                  <a:lnTo>
                    <a:pt x="198856" y="239315"/>
                  </a:lnTo>
                  <a:lnTo>
                    <a:pt x="199523" y="238865"/>
                  </a:lnTo>
                  <a:lnTo>
                    <a:pt x="199801" y="238525"/>
                  </a:lnTo>
                  <a:lnTo>
                    <a:pt x="200317" y="237881"/>
                  </a:lnTo>
                  <a:lnTo>
                    <a:pt x="200833" y="237267"/>
                  </a:lnTo>
                  <a:lnTo>
                    <a:pt x="201126" y="236234"/>
                  </a:lnTo>
                  <a:lnTo>
                    <a:pt x="201294" y="235578"/>
                  </a:lnTo>
                  <a:lnTo>
                    <a:pt x="201924" y="235050"/>
                  </a:lnTo>
                  <a:lnTo>
                    <a:pt x="202703" y="234758"/>
                  </a:lnTo>
                  <a:lnTo>
                    <a:pt x="203558" y="234582"/>
                  </a:lnTo>
                  <a:lnTo>
                    <a:pt x="205921" y="234320"/>
                  </a:lnTo>
                  <a:lnTo>
                    <a:pt x="206643" y="234880"/>
                  </a:lnTo>
                  <a:lnTo>
                    <a:pt x="207207" y="235585"/>
                  </a:lnTo>
                  <a:lnTo>
                    <a:pt x="207542" y="236210"/>
                  </a:lnTo>
                  <a:lnTo>
                    <a:pt x="207948" y="237109"/>
                  </a:lnTo>
                  <a:lnTo>
                    <a:pt x="208281" y="237729"/>
                  </a:lnTo>
                  <a:lnTo>
                    <a:pt x="208891" y="238130"/>
                  </a:lnTo>
                  <a:lnTo>
                    <a:pt x="209431" y="238221"/>
                  </a:lnTo>
                  <a:lnTo>
                    <a:pt x="210170" y="238002"/>
                  </a:lnTo>
                  <a:lnTo>
                    <a:pt x="210458" y="237194"/>
                  </a:lnTo>
                  <a:lnTo>
                    <a:pt x="210627" y="236544"/>
                  </a:lnTo>
                  <a:lnTo>
                    <a:pt x="210718" y="235888"/>
                  </a:lnTo>
                  <a:lnTo>
                    <a:pt x="210732" y="235232"/>
                  </a:lnTo>
                  <a:lnTo>
                    <a:pt x="211057" y="234503"/>
                  </a:lnTo>
                  <a:lnTo>
                    <a:pt x="211580" y="233549"/>
                  </a:lnTo>
                  <a:lnTo>
                    <a:pt x="211982" y="232820"/>
                  </a:lnTo>
                  <a:lnTo>
                    <a:pt x="212545" y="231830"/>
                  </a:lnTo>
                  <a:lnTo>
                    <a:pt x="212902" y="231374"/>
                  </a:lnTo>
                  <a:lnTo>
                    <a:pt x="213309" y="230451"/>
                  </a:lnTo>
                  <a:lnTo>
                    <a:pt x="213719" y="229339"/>
                  </a:lnTo>
                  <a:lnTo>
                    <a:pt x="214048" y="228458"/>
                  </a:lnTo>
                  <a:lnTo>
                    <a:pt x="214456" y="227462"/>
                  </a:lnTo>
                  <a:lnTo>
                    <a:pt x="214877" y="225882"/>
                  </a:lnTo>
                  <a:lnTo>
                    <a:pt x="215137" y="224539"/>
                  </a:lnTo>
                  <a:lnTo>
                    <a:pt x="215005" y="223531"/>
                  </a:lnTo>
                  <a:lnTo>
                    <a:pt x="214980" y="222875"/>
                  </a:lnTo>
                  <a:lnTo>
                    <a:pt x="214931" y="221556"/>
                  </a:lnTo>
                  <a:lnTo>
                    <a:pt x="215036" y="220323"/>
                  </a:lnTo>
                  <a:lnTo>
                    <a:pt x="215103" y="218968"/>
                  </a:lnTo>
                  <a:lnTo>
                    <a:pt x="215400" y="217741"/>
                  </a:lnTo>
                  <a:lnTo>
                    <a:pt x="215993" y="217134"/>
                  </a:lnTo>
                  <a:lnTo>
                    <a:pt x="216818" y="216532"/>
                  </a:lnTo>
                  <a:lnTo>
                    <a:pt x="218030" y="215900"/>
                  </a:lnTo>
                  <a:lnTo>
                    <a:pt x="219782" y="215280"/>
                  </a:lnTo>
                  <a:lnTo>
                    <a:pt x="222074" y="214746"/>
                  </a:lnTo>
                  <a:lnTo>
                    <a:pt x="224015" y="214321"/>
                  </a:lnTo>
                  <a:lnTo>
                    <a:pt x="225714" y="214393"/>
                  </a:lnTo>
                  <a:lnTo>
                    <a:pt x="227180" y="214503"/>
                  </a:lnTo>
                  <a:lnTo>
                    <a:pt x="229339" y="214740"/>
                  </a:lnTo>
                  <a:lnTo>
                    <a:pt x="230377" y="215031"/>
                  </a:lnTo>
                  <a:lnTo>
                    <a:pt x="231214" y="215626"/>
                  </a:lnTo>
                  <a:lnTo>
                    <a:pt x="232245" y="216228"/>
                  </a:lnTo>
                  <a:lnTo>
                    <a:pt x="233081" y="216866"/>
                  </a:lnTo>
                  <a:lnTo>
                    <a:pt x="233993" y="217577"/>
                  </a:lnTo>
                  <a:lnTo>
                    <a:pt x="234782" y="218598"/>
                  </a:lnTo>
                  <a:lnTo>
                    <a:pt x="235992" y="219861"/>
                  </a:lnTo>
                  <a:lnTo>
                    <a:pt x="236599" y="220377"/>
                  </a:lnTo>
                  <a:lnTo>
                    <a:pt x="238353" y="221496"/>
                  </a:lnTo>
                  <a:lnTo>
                    <a:pt x="239034" y="222164"/>
                  </a:lnTo>
                  <a:lnTo>
                    <a:pt x="240292" y="222966"/>
                  </a:lnTo>
                  <a:lnTo>
                    <a:pt x="241052" y="223561"/>
                  </a:lnTo>
                  <a:lnTo>
                    <a:pt x="241433" y="223840"/>
                  </a:lnTo>
                  <a:lnTo>
                    <a:pt x="242034" y="224661"/>
                  </a:lnTo>
                  <a:lnTo>
                    <a:pt x="242669" y="225645"/>
                  </a:lnTo>
                  <a:lnTo>
                    <a:pt x="243226" y="226738"/>
                  </a:lnTo>
                  <a:lnTo>
                    <a:pt x="243926" y="228257"/>
                  </a:lnTo>
                  <a:lnTo>
                    <a:pt x="243985" y="229150"/>
                  </a:lnTo>
                  <a:lnTo>
                    <a:pt x="243921" y="230305"/>
                  </a:lnTo>
                  <a:lnTo>
                    <a:pt x="243882" y="232121"/>
                  </a:lnTo>
                  <a:lnTo>
                    <a:pt x="243886" y="233670"/>
                  </a:lnTo>
                  <a:lnTo>
                    <a:pt x="244010" y="235098"/>
                  </a:lnTo>
                  <a:lnTo>
                    <a:pt x="244253" y="236380"/>
                  </a:lnTo>
                  <a:lnTo>
                    <a:pt x="244937" y="236896"/>
                  </a:lnTo>
                  <a:lnTo>
                    <a:pt x="245551" y="237140"/>
                  </a:lnTo>
                  <a:lnTo>
                    <a:pt x="246319" y="237388"/>
                  </a:lnTo>
                  <a:lnTo>
                    <a:pt x="247283" y="237486"/>
                  </a:lnTo>
                  <a:lnTo>
                    <a:pt x="248556" y="237553"/>
                  </a:lnTo>
                  <a:lnTo>
                    <a:pt x="250813" y="236866"/>
                  </a:lnTo>
                  <a:lnTo>
                    <a:pt x="252094" y="236581"/>
                  </a:lnTo>
                  <a:lnTo>
                    <a:pt x="253067" y="236289"/>
                  </a:lnTo>
                  <a:lnTo>
                    <a:pt x="253814" y="235724"/>
                  </a:lnTo>
                  <a:lnTo>
                    <a:pt x="254254" y="235001"/>
                  </a:lnTo>
                  <a:lnTo>
                    <a:pt x="254497" y="234503"/>
                  </a:lnTo>
                  <a:lnTo>
                    <a:pt x="255093" y="233744"/>
                  </a:lnTo>
                  <a:lnTo>
                    <a:pt x="255691" y="232905"/>
                  </a:lnTo>
                  <a:lnTo>
                    <a:pt x="256371" y="231836"/>
                  </a:lnTo>
                  <a:lnTo>
                    <a:pt x="257087" y="230882"/>
                  </a:lnTo>
                  <a:lnTo>
                    <a:pt x="258343" y="229983"/>
                  </a:lnTo>
                  <a:lnTo>
                    <a:pt x="258702" y="229491"/>
                  </a:lnTo>
                  <a:lnTo>
                    <a:pt x="259293" y="228956"/>
                  </a:lnTo>
                  <a:lnTo>
                    <a:pt x="260079" y="228355"/>
                  </a:lnTo>
                  <a:lnTo>
                    <a:pt x="260428" y="228325"/>
                  </a:lnTo>
                  <a:lnTo>
                    <a:pt x="261518" y="227923"/>
                  </a:lnTo>
                  <a:lnTo>
                    <a:pt x="262413" y="227631"/>
                  </a:lnTo>
                  <a:lnTo>
                    <a:pt x="263534" y="227656"/>
                  </a:lnTo>
                  <a:lnTo>
                    <a:pt x="264725" y="227990"/>
                  </a:lnTo>
                  <a:lnTo>
                    <a:pt x="266142" y="228598"/>
                  </a:lnTo>
                  <a:lnTo>
                    <a:pt x="267261" y="228659"/>
                  </a:lnTo>
                  <a:lnTo>
                    <a:pt x="268372" y="229108"/>
                  </a:lnTo>
                  <a:lnTo>
                    <a:pt x="269748" y="229831"/>
                  </a:lnTo>
                  <a:lnTo>
                    <a:pt x="270629" y="230196"/>
                  </a:lnTo>
                  <a:lnTo>
                    <a:pt x="271155" y="230900"/>
                  </a:lnTo>
                  <a:lnTo>
                    <a:pt x="271763" y="231338"/>
                  </a:lnTo>
                  <a:lnTo>
                    <a:pt x="272363" y="232200"/>
                  </a:lnTo>
                  <a:lnTo>
                    <a:pt x="272807" y="233142"/>
                  </a:lnTo>
                  <a:lnTo>
                    <a:pt x="273175" y="233956"/>
                  </a:lnTo>
                  <a:lnTo>
                    <a:pt x="273584" y="234704"/>
                  </a:lnTo>
                  <a:lnTo>
                    <a:pt x="273915" y="235481"/>
                  </a:lnTo>
                  <a:lnTo>
                    <a:pt x="274624" y="236696"/>
                  </a:lnTo>
                  <a:lnTo>
                    <a:pt x="275302" y="237480"/>
                  </a:lnTo>
                  <a:lnTo>
                    <a:pt x="276553" y="238591"/>
                  </a:lnTo>
                  <a:lnTo>
                    <a:pt x="278500" y="239709"/>
                  </a:lnTo>
                  <a:lnTo>
                    <a:pt x="280023" y="240785"/>
                  </a:lnTo>
                  <a:lnTo>
                    <a:pt x="281398" y="241551"/>
                  </a:lnTo>
                  <a:lnTo>
                    <a:pt x="282275" y="242109"/>
                  </a:lnTo>
                  <a:lnTo>
                    <a:pt x="283185" y="242623"/>
                  </a:lnTo>
                  <a:lnTo>
                    <a:pt x="285557" y="243993"/>
                  </a:lnTo>
                  <a:lnTo>
                    <a:pt x="287827" y="244503"/>
                  </a:lnTo>
                  <a:lnTo>
                    <a:pt x="288591" y="244904"/>
                  </a:lnTo>
                  <a:lnTo>
                    <a:pt x="289478" y="245002"/>
                  </a:lnTo>
                  <a:lnTo>
                    <a:pt x="290485" y="244868"/>
                  </a:lnTo>
                  <a:lnTo>
                    <a:pt x="291795" y="245086"/>
                  </a:lnTo>
                  <a:lnTo>
                    <a:pt x="293886" y="244898"/>
                  </a:lnTo>
                  <a:lnTo>
                    <a:pt x="295125" y="244764"/>
                  </a:lnTo>
                  <a:lnTo>
                    <a:pt x="295982" y="244473"/>
                  </a:lnTo>
                  <a:lnTo>
                    <a:pt x="297266" y="244035"/>
                  </a:lnTo>
                  <a:lnTo>
                    <a:pt x="299867" y="243513"/>
                  </a:lnTo>
                  <a:lnTo>
                    <a:pt x="302037" y="243288"/>
                  </a:lnTo>
                  <a:lnTo>
                    <a:pt x="303968" y="243324"/>
                  </a:lnTo>
                  <a:lnTo>
                    <a:pt x="306094" y="243294"/>
                  </a:lnTo>
                  <a:lnTo>
                    <a:pt x="307406" y="243397"/>
                  </a:lnTo>
                  <a:lnTo>
                    <a:pt x="308435" y="244072"/>
                  </a:lnTo>
                  <a:lnTo>
                    <a:pt x="309663" y="244485"/>
                  </a:lnTo>
                  <a:lnTo>
                    <a:pt x="310988" y="245785"/>
                  </a:lnTo>
                  <a:lnTo>
                    <a:pt x="311477" y="246381"/>
                  </a:lnTo>
                  <a:lnTo>
                    <a:pt x="311891" y="246891"/>
                  </a:lnTo>
                  <a:lnTo>
                    <a:pt x="312301" y="247595"/>
                  </a:lnTo>
                  <a:lnTo>
                    <a:pt x="312906" y="248221"/>
                  </a:lnTo>
                  <a:lnTo>
                    <a:pt x="313316" y="248926"/>
                  </a:lnTo>
                  <a:lnTo>
                    <a:pt x="313801" y="249710"/>
                  </a:lnTo>
                  <a:lnTo>
                    <a:pt x="314365" y="250457"/>
                  </a:lnTo>
                  <a:lnTo>
                    <a:pt x="315350" y="251369"/>
                  </a:lnTo>
                  <a:lnTo>
                    <a:pt x="317338" y="252371"/>
                  </a:lnTo>
                  <a:lnTo>
                    <a:pt x="317718" y="252650"/>
                  </a:lnTo>
                  <a:lnTo>
                    <a:pt x="318364" y="253130"/>
                  </a:lnTo>
                  <a:lnTo>
                    <a:pt x="318823" y="253367"/>
                  </a:lnTo>
                  <a:lnTo>
                    <a:pt x="319681" y="253039"/>
                  </a:lnTo>
                  <a:lnTo>
                    <a:pt x="320151" y="252742"/>
                  </a:lnTo>
                  <a:lnTo>
                    <a:pt x="320664" y="252207"/>
                  </a:lnTo>
                  <a:lnTo>
                    <a:pt x="321025" y="251636"/>
                  </a:lnTo>
                  <a:lnTo>
                    <a:pt x="321539" y="251107"/>
                  </a:lnTo>
                  <a:lnTo>
                    <a:pt x="322498" y="249655"/>
                  </a:lnTo>
                  <a:lnTo>
                    <a:pt x="323088" y="249169"/>
                  </a:lnTo>
                  <a:lnTo>
                    <a:pt x="324291" y="248920"/>
                  </a:lnTo>
                  <a:lnTo>
                    <a:pt x="325368" y="249212"/>
                  </a:lnTo>
                  <a:lnTo>
                    <a:pt x="325749" y="249412"/>
                  </a:lnTo>
                  <a:lnTo>
                    <a:pt x="326089" y="249771"/>
                  </a:lnTo>
                  <a:lnTo>
                    <a:pt x="326578" y="250396"/>
                  </a:lnTo>
                  <a:lnTo>
                    <a:pt x="326954" y="250949"/>
                  </a:lnTo>
                  <a:lnTo>
                    <a:pt x="327398" y="251842"/>
                  </a:lnTo>
                  <a:lnTo>
                    <a:pt x="327734" y="252353"/>
                  </a:lnTo>
                  <a:lnTo>
                    <a:pt x="327960" y="252626"/>
                  </a:lnTo>
                  <a:lnTo>
                    <a:pt x="328693" y="252723"/>
                  </a:lnTo>
                  <a:lnTo>
                    <a:pt x="329312" y="252693"/>
                  </a:lnTo>
                  <a:lnTo>
                    <a:pt x="329814" y="252669"/>
                  </a:lnTo>
                  <a:lnTo>
                    <a:pt x="330594" y="252371"/>
                  </a:lnTo>
                  <a:lnTo>
                    <a:pt x="334459" y="250597"/>
                  </a:lnTo>
                  <a:lnTo>
                    <a:pt x="335942" y="249892"/>
                  </a:lnTo>
                  <a:lnTo>
                    <a:pt x="337614" y="249424"/>
                  </a:lnTo>
                  <a:lnTo>
                    <a:pt x="338776" y="249296"/>
                  </a:lnTo>
                  <a:lnTo>
                    <a:pt x="339900" y="249163"/>
                  </a:lnTo>
                  <a:lnTo>
                    <a:pt x="340946" y="249029"/>
                  </a:lnTo>
                  <a:lnTo>
                    <a:pt x="342807" y="248756"/>
                  </a:lnTo>
                  <a:lnTo>
                    <a:pt x="344621" y="248871"/>
                  </a:lnTo>
                  <a:lnTo>
                    <a:pt x="345772" y="249242"/>
                  </a:lnTo>
                  <a:lnTo>
                    <a:pt x="347124" y="249309"/>
                  </a:lnTo>
                  <a:lnTo>
                    <a:pt x="348315" y="249643"/>
                  </a:lnTo>
                  <a:lnTo>
                    <a:pt x="350476" y="249764"/>
                  </a:lnTo>
                  <a:lnTo>
                    <a:pt x="351635" y="249831"/>
                  </a:lnTo>
                  <a:lnTo>
                    <a:pt x="353022" y="250014"/>
                  </a:lnTo>
                  <a:lnTo>
                    <a:pt x="354720" y="250123"/>
                  </a:lnTo>
                  <a:lnTo>
                    <a:pt x="356311" y="249807"/>
                  </a:lnTo>
                  <a:lnTo>
                    <a:pt x="357509" y="249795"/>
                  </a:lnTo>
                  <a:lnTo>
                    <a:pt x="359995" y="244798"/>
                  </a:lnTo>
                  <a:lnTo>
                    <a:pt x="360687" y="241241"/>
                  </a:lnTo>
                  <a:lnTo>
                    <a:pt x="362051" y="236745"/>
                  </a:lnTo>
                  <a:lnTo>
                    <a:pt x="361789" y="231973"/>
                  </a:lnTo>
                  <a:lnTo>
                    <a:pt x="359352" y="226465"/>
                  </a:lnTo>
                  <a:lnTo>
                    <a:pt x="359566" y="222301"/>
                  </a:lnTo>
                  <a:lnTo>
                    <a:pt x="362600" y="216617"/>
                  </a:lnTo>
                  <a:lnTo>
                    <a:pt x="366321" y="214084"/>
                  </a:lnTo>
                  <a:lnTo>
                    <a:pt x="373237" y="209642"/>
                  </a:lnTo>
                  <a:lnTo>
                    <a:pt x="380452" y="204734"/>
                  </a:lnTo>
                  <a:lnTo>
                    <a:pt x="384266" y="199500"/>
                  </a:lnTo>
                  <a:lnTo>
                    <a:pt x="387451" y="193661"/>
                  </a:lnTo>
                  <a:lnTo>
                    <a:pt x="388450" y="183236"/>
                  </a:lnTo>
                  <a:lnTo>
                    <a:pt x="388980" y="179372"/>
                  </a:lnTo>
                  <a:lnTo>
                    <a:pt x="390110" y="171338"/>
                  </a:lnTo>
                  <a:lnTo>
                    <a:pt x="392668" y="165125"/>
                  </a:lnTo>
                  <a:lnTo>
                    <a:pt x="395649" y="160523"/>
                  </a:lnTo>
                  <a:lnTo>
                    <a:pt x="402174" y="152091"/>
                  </a:lnTo>
                  <a:lnTo>
                    <a:pt x="411779" y="148430"/>
                  </a:lnTo>
                  <a:lnTo>
                    <a:pt x="424129" y="148430"/>
                  </a:lnTo>
                  <a:lnTo>
                    <a:pt x="430990" y="155979"/>
                  </a:lnTo>
                  <a:lnTo>
                    <a:pt x="443413" y="162045"/>
                  </a:lnTo>
                  <a:lnTo>
                    <a:pt x="454843" y="162838"/>
                  </a:lnTo>
                  <a:lnTo>
                    <a:pt x="462255" y="163245"/>
                  </a:lnTo>
                  <a:lnTo>
                    <a:pt x="472350" y="162984"/>
                  </a:lnTo>
                  <a:lnTo>
                    <a:pt x="486743" y="161799"/>
                  </a:lnTo>
                  <a:lnTo>
                    <a:pt x="496710" y="162695"/>
                  </a:lnTo>
                  <a:lnTo>
                    <a:pt x="503095" y="162039"/>
                  </a:lnTo>
                  <a:lnTo>
                    <a:pt x="514874" y="161210"/>
                  </a:lnTo>
                  <a:lnTo>
                    <a:pt x="515442" y="161207"/>
                  </a:lnTo>
                  <a:lnTo>
                    <a:pt x="521350" y="161170"/>
                  </a:lnTo>
                  <a:lnTo>
                    <a:pt x="527181" y="156438"/>
                  </a:lnTo>
                  <a:lnTo>
                    <a:pt x="534325" y="151839"/>
                  </a:lnTo>
                  <a:lnTo>
                    <a:pt x="542975" y="145593"/>
                  </a:lnTo>
                  <a:lnTo>
                    <a:pt x="548474" y="143257"/>
                  </a:lnTo>
                  <a:lnTo>
                    <a:pt x="563926" y="137735"/>
                  </a:lnTo>
                  <a:lnTo>
                    <a:pt x="571003" y="136990"/>
                  </a:lnTo>
                  <a:lnTo>
                    <a:pt x="576134" y="135432"/>
                  </a:lnTo>
                  <a:lnTo>
                    <a:pt x="581907" y="131553"/>
                  </a:lnTo>
                  <a:lnTo>
                    <a:pt x="586294" y="127771"/>
                  </a:lnTo>
                  <a:lnTo>
                    <a:pt x="590886" y="122832"/>
                  </a:lnTo>
                  <a:lnTo>
                    <a:pt x="598187" y="118305"/>
                  </a:lnTo>
                  <a:lnTo>
                    <a:pt x="604299" y="115806"/>
                  </a:lnTo>
                  <a:lnTo>
                    <a:pt x="610988" y="114915"/>
                  </a:lnTo>
                  <a:lnTo>
                    <a:pt x="618979" y="113670"/>
                  </a:lnTo>
                  <a:lnTo>
                    <a:pt x="624467" y="111154"/>
                  </a:lnTo>
                  <a:lnTo>
                    <a:pt x="629041" y="107953"/>
                  </a:lnTo>
                  <a:lnTo>
                    <a:pt x="635902" y="104292"/>
                  </a:lnTo>
                  <a:lnTo>
                    <a:pt x="645279" y="101549"/>
                  </a:lnTo>
                  <a:lnTo>
                    <a:pt x="651454" y="100177"/>
                  </a:lnTo>
                  <a:lnTo>
                    <a:pt x="657171" y="103379"/>
                  </a:lnTo>
                  <a:lnTo>
                    <a:pt x="661058" y="106352"/>
                  </a:lnTo>
                  <a:lnTo>
                    <a:pt x="662431" y="110468"/>
                  </a:lnTo>
                  <a:lnTo>
                    <a:pt x="663345" y="113898"/>
                  </a:lnTo>
                  <a:lnTo>
                    <a:pt x="666776" y="118014"/>
                  </a:lnTo>
                  <a:lnTo>
                    <a:pt x="672558" y="120040"/>
                  </a:lnTo>
                  <a:lnTo>
                    <a:pt x="679594" y="117446"/>
                  </a:lnTo>
                  <a:lnTo>
                    <a:pt x="681723" y="112704"/>
                  </a:lnTo>
                  <a:lnTo>
                    <a:pt x="680715" y="109025"/>
                  </a:lnTo>
                  <a:lnTo>
                    <a:pt x="678199" y="103442"/>
                  </a:lnTo>
                  <a:lnTo>
                    <a:pt x="676849" y="98302"/>
                  </a:lnTo>
                  <a:lnTo>
                    <a:pt x="677482" y="95593"/>
                  </a:lnTo>
                  <a:lnTo>
                    <a:pt x="681474" y="91358"/>
                  </a:lnTo>
                  <a:lnTo>
                    <a:pt x="686584" y="88877"/>
                  </a:lnTo>
                  <a:lnTo>
                    <a:pt x="696930" y="86070"/>
                  </a:lnTo>
                  <a:lnTo>
                    <a:pt x="704696" y="85079"/>
                  </a:lnTo>
                  <a:lnTo>
                    <a:pt x="711977" y="83099"/>
                  </a:lnTo>
                  <a:lnTo>
                    <a:pt x="719748" y="78949"/>
                  </a:lnTo>
                  <a:lnTo>
                    <a:pt x="724251" y="73472"/>
                  </a:lnTo>
                  <a:lnTo>
                    <a:pt x="729620" y="65359"/>
                  </a:lnTo>
                  <a:lnTo>
                    <a:pt x="733679" y="57269"/>
                  </a:lnTo>
                  <a:lnTo>
                    <a:pt x="737956" y="52026"/>
                  </a:lnTo>
                  <a:lnTo>
                    <a:pt x="742676" y="49320"/>
                  </a:lnTo>
                  <a:lnTo>
                    <a:pt x="753681" y="47348"/>
                  </a:lnTo>
                  <a:lnTo>
                    <a:pt x="764887" y="43687"/>
                  </a:lnTo>
                  <a:lnTo>
                    <a:pt x="776122" y="35613"/>
                  </a:lnTo>
                  <a:lnTo>
                    <a:pt x="781811" y="25164"/>
                  </a:lnTo>
                  <a:lnTo>
                    <a:pt x="784327" y="12815"/>
                  </a:lnTo>
                  <a:lnTo>
                    <a:pt x="787985" y="9383"/>
                  </a:lnTo>
                  <a:lnTo>
                    <a:pt x="793474" y="7096"/>
                  </a:lnTo>
                  <a:lnTo>
                    <a:pt x="798506" y="4811"/>
                  </a:lnTo>
                  <a:lnTo>
                    <a:pt x="804223" y="2293"/>
                  </a:lnTo>
                  <a:lnTo>
                    <a:pt x="806967" y="5039"/>
                  </a:lnTo>
                  <a:lnTo>
                    <a:pt x="808111" y="11215"/>
                  </a:lnTo>
                  <a:lnTo>
                    <a:pt x="810627" y="16245"/>
                  </a:lnTo>
                  <a:lnTo>
                    <a:pt x="815517" y="18733"/>
                  </a:lnTo>
                  <a:lnTo>
                    <a:pt x="836947" y="18949"/>
                  </a:lnTo>
                  <a:lnTo>
                    <a:pt x="860207" y="24747"/>
                  </a:lnTo>
                  <a:lnTo>
                    <a:pt x="887697" y="30194"/>
                  </a:lnTo>
                  <a:lnTo>
                    <a:pt x="911710" y="30194"/>
                  </a:lnTo>
                  <a:lnTo>
                    <a:pt x="947158" y="26306"/>
                  </a:lnTo>
                  <a:lnTo>
                    <a:pt x="957906" y="20589"/>
                  </a:lnTo>
                  <a:lnTo>
                    <a:pt x="956992" y="12815"/>
                  </a:lnTo>
                  <a:lnTo>
                    <a:pt x="956992" y="6181"/>
                  </a:lnTo>
                  <a:lnTo>
                    <a:pt x="964151" y="0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2" name="object 38">
              <a:extLst>
                <a:ext uri="{FF2B5EF4-FFF2-40B4-BE49-F238E27FC236}">
                  <a16:creationId xmlns:a16="http://schemas.microsoft.com/office/drawing/2014/main" id="{26856CCF-9CF5-48DE-92BA-FA9079982BEA}"/>
                </a:ext>
              </a:extLst>
            </p:cNvPr>
            <p:cNvSpPr/>
            <p:nvPr/>
          </p:nvSpPr>
          <p:spPr>
            <a:xfrm>
              <a:off x="9110032" y="3727677"/>
              <a:ext cx="565978" cy="404186"/>
            </a:xfrm>
            <a:custGeom>
              <a:avLst/>
              <a:gdLst/>
              <a:ahLst/>
              <a:cxnLst/>
              <a:rect l="l" t="t" r="r" b="b"/>
              <a:pathLst>
                <a:path w="876305" h="625801">
                  <a:moveTo>
                    <a:pt x="0" y="225055"/>
                  </a:moveTo>
                  <a:lnTo>
                    <a:pt x="11091" y="221730"/>
                  </a:lnTo>
                  <a:lnTo>
                    <a:pt x="27591" y="217935"/>
                  </a:lnTo>
                  <a:lnTo>
                    <a:pt x="37832" y="214521"/>
                  </a:lnTo>
                  <a:lnTo>
                    <a:pt x="52246" y="213005"/>
                  </a:lnTo>
                  <a:lnTo>
                    <a:pt x="63816" y="213384"/>
                  </a:lnTo>
                  <a:lnTo>
                    <a:pt x="72350" y="212625"/>
                  </a:lnTo>
                  <a:lnTo>
                    <a:pt x="93347" y="217996"/>
                  </a:lnTo>
                  <a:lnTo>
                    <a:pt x="95412" y="215930"/>
                  </a:lnTo>
                  <a:lnTo>
                    <a:pt x="98095" y="213245"/>
                  </a:lnTo>
                  <a:lnTo>
                    <a:pt x="99747" y="211182"/>
                  </a:lnTo>
                  <a:lnTo>
                    <a:pt x="101812" y="208087"/>
                  </a:lnTo>
                  <a:lnTo>
                    <a:pt x="104290" y="205609"/>
                  </a:lnTo>
                  <a:lnTo>
                    <a:pt x="105321" y="203336"/>
                  </a:lnTo>
                  <a:lnTo>
                    <a:pt x="106354" y="200857"/>
                  </a:lnTo>
                  <a:lnTo>
                    <a:pt x="108212" y="200654"/>
                  </a:lnTo>
                  <a:lnTo>
                    <a:pt x="111722" y="199828"/>
                  </a:lnTo>
                  <a:lnTo>
                    <a:pt x="116264" y="201274"/>
                  </a:lnTo>
                  <a:lnTo>
                    <a:pt x="123697" y="203133"/>
                  </a:lnTo>
                  <a:lnTo>
                    <a:pt x="137408" y="201365"/>
                  </a:lnTo>
                  <a:lnTo>
                    <a:pt x="145451" y="198986"/>
                  </a:lnTo>
                  <a:lnTo>
                    <a:pt x="152201" y="197397"/>
                  </a:lnTo>
                  <a:lnTo>
                    <a:pt x="158190" y="196289"/>
                  </a:lnTo>
                  <a:lnTo>
                    <a:pt x="166639" y="193831"/>
                  </a:lnTo>
                  <a:lnTo>
                    <a:pt x="172524" y="194600"/>
                  </a:lnTo>
                  <a:lnTo>
                    <a:pt x="207005" y="192522"/>
                  </a:lnTo>
                  <a:lnTo>
                    <a:pt x="219712" y="189676"/>
                  </a:lnTo>
                  <a:lnTo>
                    <a:pt x="231993" y="186468"/>
                  </a:lnTo>
                  <a:lnTo>
                    <a:pt x="239213" y="181790"/>
                  </a:lnTo>
                  <a:lnTo>
                    <a:pt x="254040" y="172607"/>
                  </a:lnTo>
                  <a:lnTo>
                    <a:pt x="256316" y="168436"/>
                  </a:lnTo>
                  <a:lnTo>
                    <a:pt x="257833" y="162367"/>
                  </a:lnTo>
                  <a:lnTo>
                    <a:pt x="256452" y="161079"/>
                  </a:lnTo>
                  <a:lnTo>
                    <a:pt x="253894" y="158263"/>
                  </a:lnTo>
                  <a:lnTo>
                    <a:pt x="253894" y="154171"/>
                  </a:lnTo>
                  <a:lnTo>
                    <a:pt x="255940" y="150845"/>
                  </a:lnTo>
                  <a:lnTo>
                    <a:pt x="259161" y="146626"/>
                  </a:lnTo>
                  <a:lnTo>
                    <a:pt x="261570" y="138561"/>
                  </a:lnTo>
                  <a:lnTo>
                    <a:pt x="260868" y="125004"/>
                  </a:lnTo>
                  <a:lnTo>
                    <a:pt x="327196" y="89471"/>
                  </a:lnTo>
                  <a:lnTo>
                    <a:pt x="335220" y="86242"/>
                  </a:lnTo>
                  <a:lnTo>
                    <a:pt x="344977" y="84678"/>
                  </a:lnTo>
                  <a:lnTo>
                    <a:pt x="361617" y="83991"/>
                  </a:lnTo>
                  <a:lnTo>
                    <a:pt x="368789" y="84016"/>
                  </a:lnTo>
                  <a:lnTo>
                    <a:pt x="391294" y="83530"/>
                  </a:lnTo>
                  <a:lnTo>
                    <a:pt x="400945" y="84125"/>
                  </a:lnTo>
                  <a:lnTo>
                    <a:pt x="406712" y="78919"/>
                  </a:lnTo>
                  <a:lnTo>
                    <a:pt x="416953" y="77971"/>
                  </a:lnTo>
                  <a:lnTo>
                    <a:pt x="428902" y="80626"/>
                  </a:lnTo>
                  <a:lnTo>
                    <a:pt x="445402" y="81953"/>
                  </a:lnTo>
                  <a:lnTo>
                    <a:pt x="457729" y="84229"/>
                  </a:lnTo>
                  <a:lnTo>
                    <a:pt x="478971" y="85556"/>
                  </a:lnTo>
                  <a:lnTo>
                    <a:pt x="494368" y="89521"/>
                  </a:lnTo>
                  <a:lnTo>
                    <a:pt x="506101" y="90079"/>
                  </a:lnTo>
                  <a:lnTo>
                    <a:pt x="513901" y="90632"/>
                  </a:lnTo>
                  <a:lnTo>
                    <a:pt x="520907" y="90119"/>
                  </a:lnTo>
                  <a:lnTo>
                    <a:pt x="528679" y="89438"/>
                  </a:lnTo>
                  <a:lnTo>
                    <a:pt x="537574" y="90487"/>
                  </a:lnTo>
                  <a:lnTo>
                    <a:pt x="546867" y="90486"/>
                  </a:lnTo>
                  <a:lnTo>
                    <a:pt x="553905" y="86513"/>
                  </a:lnTo>
                  <a:lnTo>
                    <a:pt x="562638" y="83967"/>
                  </a:lnTo>
                  <a:lnTo>
                    <a:pt x="570620" y="82279"/>
                  </a:lnTo>
                  <a:lnTo>
                    <a:pt x="576518" y="80553"/>
                  </a:lnTo>
                  <a:lnTo>
                    <a:pt x="581514" y="79845"/>
                  </a:lnTo>
                  <a:lnTo>
                    <a:pt x="585214" y="79778"/>
                  </a:lnTo>
                  <a:lnTo>
                    <a:pt x="594950" y="80681"/>
                  </a:lnTo>
                  <a:lnTo>
                    <a:pt x="598289" y="82090"/>
                  </a:lnTo>
                  <a:lnTo>
                    <a:pt x="606609" y="82333"/>
                  </a:lnTo>
                  <a:lnTo>
                    <a:pt x="615712" y="85556"/>
                  </a:lnTo>
                  <a:lnTo>
                    <a:pt x="622919" y="91814"/>
                  </a:lnTo>
                  <a:lnTo>
                    <a:pt x="630316" y="100538"/>
                  </a:lnTo>
                  <a:lnTo>
                    <a:pt x="634612" y="109329"/>
                  </a:lnTo>
                  <a:lnTo>
                    <a:pt x="639988" y="118634"/>
                  </a:lnTo>
                  <a:lnTo>
                    <a:pt x="645118" y="130721"/>
                  </a:lnTo>
                  <a:lnTo>
                    <a:pt x="651834" y="148172"/>
                  </a:lnTo>
                  <a:lnTo>
                    <a:pt x="654458" y="158531"/>
                  </a:lnTo>
                  <a:lnTo>
                    <a:pt x="657170" y="169427"/>
                  </a:lnTo>
                  <a:lnTo>
                    <a:pt x="660595" y="181079"/>
                  </a:lnTo>
                  <a:lnTo>
                    <a:pt x="661495" y="186845"/>
                  </a:lnTo>
                  <a:lnTo>
                    <a:pt x="661768" y="192079"/>
                  </a:lnTo>
                  <a:lnTo>
                    <a:pt x="661572" y="197094"/>
                  </a:lnTo>
                  <a:lnTo>
                    <a:pt x="661584" y="200432"/>
                  </a:lnTo>
                  <a:lnTo>
                    <a:pt x="665972" y="200715"/>
                  </a:lnTo>
                  <a:lnTo>
                    <a:pt x="670118" y="196478"/>
                  </a:lnTo>
                  <a:lnTo>
                    <a:pt x="674032" y="188853"/>
                  </a:lnTo>
                  <a:lnTo>
                    <a:pt x="678579" y="185302"/>
                  </a:lnTo>
                  <a:lnTo>
                    <a:pt x="682107" y="184466"/>
                  </a:lnTo>
                  <a:lnTo>
                    <a:pt x="688816" y="187890"/>
                  </a:lnTo>
                  <a:lnTo>
                    <a:pt x="694762" y="191712"/>
                  </a:lnTo>
                  <a:lnTo>
                    <a:pt x="702057" y="193816"/>
                  </a:lnTo>
                  <a:lnTo>
                    <a:pt x="711268" y="195344"/>
                  </a:lnTo>
                  <a:lnTo>
                    <a:pt x="718703" y="189968"/>
                  </a:lnTo>
                  <a:lnTo>
                    <a:pt x="726782" y="182343"/>
                  </a:lnTo>
                  <a:lnTo>
                    <a:pt x="731460" y="177790"/>
                  </a:lnTo>
                  <a:lnTo>
                    <a:pt x="738736" y="165326"/>
                  </a:lnTo>
                  <a:lnTo>
                    <a:pt x="744110" y="156599"/>
                  </a:lnTo>
                  <a:lnTo>
                    <a:pt x="752196" y="148512"/>
                  </a:lnTo>
                  <a:lnTo>
                    <a:pt x="755763" y="140189"/>
                  </a:lnTo>
                  <a:lnTo>
                    <a:pt x="757904" y="133531"/>
                  </a:lnTo>
                  <a:lnTo>
                    <a:pt x="756477" y="126395"/>
                  </a:lnTo>
                  <a:lnTo>
                    <a:pt x="760227" y="116452"/>
                  </a:lnTo>
                  <a:lnTo>
                    <a:pt x="768832" y="108202"/>
                  </a:lnTo>
                  <a:lnTo>
                    <a:pt x="780593" y="103132"/>
                  </a:lnTo>
                  <a:lnTo>
                    <a:pt x="793102" y="97048"/>
                  </a:lnTo>
                  <a:lnTo>
                    <a:pt x="803691" y="87916"/>
                  </a:lnTo>
                  <a:lnTo>
                    <a:pt x="811816" y="75504"/>
                  </a:lnTo>
                  <a:lnTo>
                    <a:pt x="815663" y="65368"/>
                  </a:lnTo>
                  <a:lnTo>
                    <a:pt x="814764" y="47676"/>
                  </a:lnTo>
                  <a:lnTo>
                    <a:pt x="812665" y="38381"/>
                  </a:lnTo>
                  <a:lnTo>
                    <a:pt x="809067" y="32083"/>
                  </a:lnTo>
                  <a:lnTo>
                    <a:pt x="806967" y="25188"/>
                  </a:lnTo>
                  <a:lnTo>
                    <a:pt x="797972" y="16194"/>
                  </a:lnTo>
                  <a:lnTo>
                    <a:pt x="797672" y="13192"/>
                  </a:lnTo>
                  <a:lnTo>
                    <a:pt x="797672" y="9896"/>
                  </a:lnTo>
                  <a:lnTo>
                    <a:pt x="799172" y="7196"/>
                  </a:lnTo>
                  <a:lnTo>
                    <a:pt x="801570" y="2995"/>
                  </a:lnTo>
                  <a:lnTo>
                    <a:pt x="805169" y="0"/>
                  </a:lnTo>
                  <a:lnTo>
                    <a:pt x="809067" y="2700"/>
                  </a:lnTo>
                  <a:lnTo>
                    <a:pt x="812365" y="5695"/>
                  </a:lnTo>
                  <a:lnTo>
                    <a:pt x="816263" y="9292"/>
                  </a:lnTo>
                  <a:lnTo>
                    <a:pt x="818218" y="13964"/>
                  </a:lnTo>
                  <a:lnTo>
                    <a:pt x="824559" y="21634"/>
                  </a:lnTo>
                  <a:lnTo>
                    <a:pt x="830755" y="29693"/>
                  </a:lnTo>
                  <a:lnTo>
                    <a:pt x="835317" y="33693"/>
                  </a:lnTo>
                  <a:lnTo>
                    <a:pt x="844711" y="39921"/>
                  </a:lnTo>
                  <a:lnTo>
                    <a:pt x="851922" y="45109"/>
                  </a:lnTo>
                  <a:lnTo>
                    <a:pt x="858928" y="48065"/>
                  </a:lnTo>
                  <a:lnTo>
                    <a:pt x="866803" y="51929"/>
                  </a:lnTo>
                  <a:lnTo>
                    <a:pt x="876305" y="56914"/>
                  </a:lnTo>
                  <a:lnTo>
                    <a:pt x="867729" y="62369"/>
                  </a:lnTo>
                  <a:lnTo>
                    <a:pt x="855255" y="68867"/>
                  </a:lnTo>
                  <a:lnTo>
                    <a:pt x="848498" y="73545"/>
                  </a:lnTo>
                  <a:lnTo>
                    <a:pt x="845639" y="75623"/>
                  </a:lnTo>
                  <a:lnTo>
                    <a:pt x="843488" y="93901"/>
                  </a:lnTo>
                  <a:lnTo>
                    <a:pt x="842729" y="99402"/>
                  </a:lnTo>
                  <a:lnTo>
                    <a:pt x="842540" y="106040"/>
                  </a:lnTo>
                  <a:lnTo>
                    <a:pt x="841023" y="114764"/>
                  </a:lnTo>
                  <a:lnTo>
                    <a:pt x="838367" y="120642"/>
                  </a:lnTo>
                  <a:lnTo>
                    <a:pt x="835143" y="125955"/>
                  </a:lnTo>
                  <a:lnTo>
                    <a:pt x="829833" y="132212"/>
                  </a:lnTo>
                  <a:lnTo>
                    <a:pt x="825660" y="136195"/>
                  </a:lnTo>
                  <a:lnTo>
                    <a:pt x="822626" y="138661"/>
                  </a:lnTo>
                  <a:lnTo>
                    <a:pt x="818945" y="145523"/>
                  </a:lnTo>
                  <a:lnTo>
                    <a:pt x="813299" y="158421"/>
                  </a:lnTo>
                  <a:lnTo>
                    <a:pt x="811282" y="168169"/>
                  </a:lnTo>
                  <a:lnTo>
                    <a:pt x="811973" y="178330"/>
                  </a:lnTo>
                  <a:lnTo>
                    <a:pt x="811964" y="184731"/>
                  </a:lnTo>
                  <a:lnTo>
                    <a:pt x="814896" y="195084"/>
                  </a:lnTo>
                  <a:lnTo>
                    <a:pt x="815360" y="205403"/>
                  </a:lnTo>
                  <a:lnTo>
                    <a:pt x="815568" y="214646"/>
                  </a:lnTo>
                  <a:lnTo>
                    <a:pt x="815352" y="225597"/>
                  </a:lnTo>
                  <a:lnTo>
                    <a:pt x="814957" y="235470"/>
                  </a:lnTo>
                  <a:lnTo>
                    <a:pt x="814216" y="243653"/>
                  </a:lnTo>
                  <a:lnTo>
                    <a:pt x="810497" y="256515"/>
                  </a:lnTo>
                  <a:lnTo>
                    <a:pt x="808993" y="261630"/>
                  </a:lnTo>
                  <a:lnTo>
                    <a:pt x="806926" y="269146"/>
                  </a:lnTo>
                  <a:lnTo>
                    <a:pt x="806278" y="270825"/>
                  </a:lnTo>
                  <a:lnTo>
                    <a:pt x="804085" y="276518"/>
                  </a:lnTo>
                  <a:lnTo>
                    <a:pt x="801846" y="283265"/>
                  </a:lnTo>
                  <a:lnTo>
                    <a:pt x="801450" y="293061"/>
                  </a:lnTo>
                  <a:lnTo>
                    <a:pt x="803618" y="300266"/>
                  </a:lnTo>
                  <a:lnTo>
                    <a:pt x="806239" y="310549"/>
                  </a:lnTo>
                  <a:lnTo>
                    <a:pt x="810123" y="318648"/>
                  </a:lnTo>
                  <a:lnTo>
                    <a:pt x="817718" y="327220"/>
                  </a:lnTo>
                  <a:lnTo>
                    <a:pt x="822002" y="332539"/>
                  </a:lnTo>
                  <a:lnTo>
                    <a:pt x="827687" y="338448"/>
                  </a:lnTo>
                  <a:lnTo>
                    <a:pt x="834640" y="345875"/>
                  </a:lnTo>
                  <a:lnTo>
                    <a:pt x="840882" y="352542"/>
                  </a:lnTo>
                  <a:lnTo>
                    <a:pt x="845244" y="357937"/>
                  </a:lnTo>
                  <a:lnTo>
                    <a:pt x="849216" y="363107"/>
                  </a:lnTo>
                  <a:lnTo>
                    <a:pt x="850290" y="366248"/>
                  </a:lnTo>
                  <a:lnTo>
                    <a:pt x="852098" y="371224"/>
                  </a:lnTo>
                  <a:lnTo>
                    <a:pt x="850909" y="380034"/>
                  </a:lnTo>
                  <a:lnTo>
                    <a:pt x="850505" y="382558"/>
                  </a:lnTo>
                  <a:lnTo>
                    <a:pt x="847850" y="384642"/>
                  </a:lnTo>
                  <a:lnTo>
                    <a:pt x="844437" y="386349"/>
                  </a:lnTo>
                  <a:lnTo>
                    <a:pt x="840833" y="388056"/>
                  </a:lnTo>
                  <a:lnTo>
                    <a:pt x="837609" y="392038"/>
                  </a:lnTo>
                  <a:lnTo>
                    <a:pt x="835333" y="397728"/>
                  </a:lnTo>
                  <a:lnTo>
                    <a:pt x="833626" y="402661"/>
                  </a:lnTo>
                  <a:lnTo>
                    <a:pt x="832678" y="409107"/>
                  </a:lnTo>
                  <a:lnTo>
                    <a:pt x="830456" y="433974"/>
                  </a:lnTo>
                  <a:lnTo>
                    <a:pt x="830023" y="449694"/>
                  </a:lnTo>
                  <a:lnTo>
                    <a:pt x="814471" y="451972"/>
                  </a:lnTo>
                  <a:lnTo>
                    <a:pt x="804229" y="453108"/>
                  </a:lnTo>
                  <a:lnTo>
                    <a:pt x="790574" y="454248"/>
                  </a:lnTo>
                  <a:lnTo>
                    <a:pt x="779385" y="454815"/>
                  </a:lnTo>
                  <a:lnTo>
                    <a:pt x="770850" y="454816"/>
                  </a:lnTo>
                  <a:lnTo>
                    <a:pt x="758881" y="453385"/>
                  </a:lnTo>
                  <a:lnTo>
                    <a:pt x="756461" y="455818"/>
                  </a:lnTo>
                  <a:lnTo>
                    <a:pt x="753687" y="462729"/>
                  </a:lnTo>
                  <a:lnTo>
                    <a:pt x="750965" y="468561"/>
                  </a:lnTo>
                  <a:lnTo>
                    <a:pt x="749418" y="471748"/>
                  </a:lnTo>
                  <a:lnTo>
                    <a:pt x="744001" y="477705"/>
                  </a:lnTo>
                  <a:lnTo>
                    <a:pt x="736875" y="479761"/>
                  </a:lnTo>
                  <a:lnTo>
                    <a:pt x="725241" y="480126"/>
                  </a:lnTo>
                  <a:lnTo>
                    <a:pt x="719530" y="479922"/>
                  </a:lnTo>
                  <a:lnTo>
                    <a:pt x="710971" y="479922"/>
                  </a:lnTo>
                  <a:lnTo>
                    <a:pt x="699208" y="481447"/>
                  </a:lnTo>
                  <a:lnTo>
                    <a:pt x="694217" y="482385"/>
                  </a:lnTo>
                  <a:lnTo>
                    <a:pt x="684297" y="487036"/>
                  </a:lnTo>
                  <a:lnTo>
                    <a:pt x="676854" y="495496"/>
                  </a:lnTo>
                  <a:lnTo>
                    <a:pt x="672987" y="501808"/>
                  </a:lnTo>
                  <a:lnTo>
                    <a:pt x="669349" y="508042"/>
                  </a:lnTo>
                  <a:lnTo>
                    <a:pt x="668166" y="511696"/>
                  </a:lnTo>
                  <a:lnTo>
                    <a:pt x="669309" y="521131"/>
                  </a:lnTo>
                  <a:lnTo>
                    <a:pt x="670453" y="525994"/>
                  </a:lnTo>
                  <a:lnTo>
                    <a:pt x="669023" y="529995"/>
                  </a:lnTo>
                  <a:lnTo>
                    <a:pt x="668165" y="534570"/>
                  </a:lnTo>
                  <a:lnTo>
                    <a:pt x="665306" y="538859"/>
                  </a:lnTo>
                  <a:lnTo>
                    <a:pt x="665306" y="541435"/>
                  </a:lnTo>
                  <a:lnTo>
                    <a:pt x="664162" y="543437"/>
                  </a:lnTo>
                  <a:lnTo>
                    <a:pt x="661588" y="549728"/>
                  </a:lnTo>
                  <a:lnTo>
                    <a:pt x="657585" y="556591"/>
                  </a:lnTo>
                  <a:lnTo>
                    <a:pt x="654154" y="562307"/>
                  </a:lnTo>
                  <a:lnTo>
                    <a:pt x="648008" y="563826"/>
                  </a:lnTo>
                  <a:lnTo>
                    <a:pt x="646532" y="565093"/>
                  </a:lnTo>
                  <a:lnTo>
                    <a:pt x="646111" y="567830"/>
                  </a:lnTo>
                  <a:lnTo>
                    <a:pt x="645690" y="570357"/>
                  </a:lnTo>
                  <a:lnTo>
                    <a:pt x="645690" y="572887"/>
                  </a:lnTo>
                  <a:lnTo>
                    <a:pt x="645689" y="577526"/>
                  </a:lnTo>
                  <a:lnTo>
                    <a:pt x="646111" y="579841"/>
                  </a:lnTo>
                  <a:lnTo>
                    <a:pt x="645900" y="581952"/>
                  </a:lnTo>
                  <a:lnTo>
                    <a:pt x="645478" y="585533"/>
                  </a:lnTo>
                  <a:lnTo>
                    <a:pt x="646322" y="587219"/>
                  </a:lnTo>
                  <a:lnTo>
                    <a:pt x="647586" y="588486"/>
                  </a:lnTo>
                  <a:lnTo>
                    <a:pt x="647587" y="591223"/>
                  </a:lnTo>
                  <a:lnTo>
                    <a:pt x="647165" y="596071"/>
                  </a:lnTo>
                  <a:lnTo>
                    <a:pt x="643582" y="604501"/>
                  </a:lnTo>
                  <a:lnTo>
                    <a:pt x="639788" y="607241"/>
                  </a:lnTo>
                  <a:lnTo>
                    <a:pt x="634098" y="605764"/>
                  </a:lnTo>
                  <a:lnTo>
                    <a:pt x="627775" y="607453"/>
                  </a:lnTo>
                  <a:lnTo>
                    <a:pt x="626511" y="607241"/>
                  </a:lnTo>
                  <a:lnTo>
                    <a:pt x="622717" y="598811"/>
                  </a:lnTo>
                  <a:lnTo>
                    <a:pt x="618502" y="596281"/>
                  </a:lnTo>
                  <a:lnTo>
                    <a:pt x="615973" y="595227"/>
                  </a:lnTo>
                  <a:lnTo>
                    <a:pt x="604381" y="601551"/>
                  </a:lnTo>
                  <a:lnTo>
                    <a:pt x="593422" y="599443"/>
                  </a:lnTo>
                  <a:lnTo>
                    <a:pt x="592368" y="596493"/>
                  </a:lnTo>
                  <a:lnTo>
                    <a:pt x="591315" y="592912"/>
                  </a:lnTo>
                  <a:lnTo>
                    <a:pt x="593000" y="589118"/>
                  </a:lnTo>
                  <a:lnTo>
                    <a:pt x="593844" y="585112"/>
                  </a:lnTo>
                  <a:lnTo>
                    <a:pt x="593844" y="579422"/>
                  </a:lnTo>
                  <a:lnTo>
                    <a:pt x="594897" y="573310"/>
                  </a:lnTo>
                  <a:lnTo>
                    <a:pt x="592790" y="566988"/>
                  </a:lnTo>
                  <a:lnTo>
                    <a:pt x="588402" y="563489"/>
                  </a:lnTo>
                  <a:lnTo>
                    <a:pt x="583306" y="561931"/>
                  </a:lnTo>
                  <a:lnTo>
                    <a:pt x="579090" y="560873"/>
                  </a:lnTo>
                  <a:lnTo>
                    <a:pt x="574454" y="558978"/>
                  </a:lnTo>
                  <a:lnTo>
                    <a:pt x="569818" y="549917"/>
                  </a:lnTo>
                  <a:lnTo>
                    <a:pt x="564755" y="547553"/>
                  </a:lnTo>
                  <a:lnTo>
                    <a:pt x="557978" y="544515"/>
                  </a:lnTo>
                  <a:lnTo>
                    <a:pt x="552045" y="544700"/>
                  </a:lnTo>
                  <a:lnTo>
                    <a:pt x="545597" y="542319"/>
                  </a:lnTo>
                  <a:lnTo>
                    <a:pt x="544387" y="546192"/>
                  </a:lnTo>
                  <a:lnTo>
                    <a:pt x="544629" y="553689"/>
                  </a:lnTo>
                  <a:lnTo>
                    <a:pt x="540031" y="558532"/>
                  </a:lnTo>
                  <a:lnTo>
                    <a:pt x="535541" y="561727"/>
                  </a:lnTo>
                  <a:lnTo>
                    <a:pt x="533438" y="567623"/>
                  </a:lnTo>
                  <a:lnTo>
                    <a:pt x="533982" y="571840"/>
                  </a:lnTo>
                  <a:lnTo>
                    <a:pt x="531562" y="579096"/>
                  </a:lnTo>
                  <a:lnTo>
                    <a:pt x="526964" y="587082"/>
                  </a:lnTo>
                  <a:lnTo>
                    <a:pt x="518318" y="587861"/>
                  </a:lnTo>
                  <a:lnTo>
                    <a:pt x="509973" y="590479"/>
                  </a:lnTo>
                  <a:lnTo>
                    <a:pt x="497088" y="593565"/>
                  </a:lnTo>
                  <a:lnTo>
                    <a:pt x="488206" y="596347"/>
                  </a:lnTo>
                  <a:lnTo>
                    <a:pt x="480997" y="598094"/>
                  </a:lnTo>
                  <a:lnTo>
                    <a:pt x="473971" y="597490"/>
                  </a:lnTo>
                  <a:lnTo>
                    <a:pt x="468889" y="597973"/>
                  </a:lnTo>
                  <a:lnTo>
                    <a:pt x="464775" y="599911"/>
                  </a:lnTo>
                  <a:lnTo>
                    <a:pt x="461146" y="604021"/>
                  </a:lnTo>
                  <a:lnTo>
                    <a:pt x="461146" y="607168"/>
                  </a:lnTo>
                  <a:lnTo>
                    <a:pt x="461388" y="610072"/>
                  </a:lnTo>
                  <a:lnTo>
                    <a:pt x="461630" y="611281"/>
                  </a:lnTo>
                  <a:lnTo>
                    <a:pt x="459452" y="613702"/>
                  </a:lnTo>
                  <a:lnTo>
                    <a:pt x="458242" y="614668"/>
                  </a:lnTo>
                  <a:lnTo>
                    <a:pt x="457033" y="617089"/>
                  </a:lnTo>
                  <a:lnTo>
                    <a:pt x="457758" y="619510"/>
                  </a:lnTo>
                  <a:lnTo>
                    <a:pt x="458968" y="621928"/>
                  </a:lnTo>
                  <a:lnTo>
                    <a:pt x="460178" y="622414"/>
                  </a:lnTo>
                  <a:lnTo>
                    <a:pt x="460662" y="624349"/>
                  </a:lnTo>
                  <a:lnTo>
                    <a:pt x="460178" y="625801"/>
                  </a:lnTo>
                  <a:lnTo>
                    <a:pt x="456790" y="625801"/>
                  </a:lnTo>
                  <a:lnTo>
                    <a:pt x="453161" y="624106"/>
                  </a:lnTo>
                  <a:lnTo>
                    <a:pt x="450741" y="624106"/>
                  </a:lnTo>
                  <a:lnTo>
                    <a:pt x="446627" y="623866"/>
                  </a:lnTo>
                  <a:lnTo>
                    <a:pt x="443481" y="624106"/>
                  </a:lnTo>
                  <a:lnTo>
                    <a:pt x="441304" y="625318"/>
                  </a:lnTo>
                  <a:lnTo>
                    <a:pt x="438884" y="624832"/>
                  </a:lnTo>
                  <a:lnTo>
                    <a:pt x="435496" y="620236"/>
                  </a:lnTo>
                  <a:lnTo>
                    <a:pt x="432834" y="619993"/>
                  </a:lnTo>
                  <a:lnTo>
                    <a:pt x="429146" y="620543"/>
                  </a:lnTo>
                  <a:lnTo>
                    <a:pt x="423756" y="620871"/>
                  </a:lnTo>
                  <a:lnTo>
                    <a:pt x="422244" y="618817"/>
                  </a:lnTo>
                  <a:lnTo>
                    <a:pt x="419809" y="616779"/>
                  </a:lnTo>
                  <a:lnTo>
                    <a:pt x="417666" y="614121"/>
                  </a:lnTo>
                  <a:lnTo>
                    <a:pt x="414241" y="609252"/>
                  </a:lnTo>
                  <a:lnTo>
                    <a:pt x="414755" y="604692"/>
                  </a:lnTo>
                  <a:lnTo>
                    <a:pt x="415420" y="599981"/>
                  </a:lnTo>
                  <a:lnTo>
                    <a:pt x="416574" y="590610"/>
                  </a:lnTo>
                  <a:lnTo>
                    <a:pt x="416005" y="587763"/>
                  </a:lnTo>
                  <a:lnTo>
                    <a:pt x="414678" y="585108"/>
                  </a:lnTo>
                  <a:lnTo>
                    <a:pt x="413160" y="583972"/>
                  </a:lnTo>
                  <a:lnTo>
                    <a:pt x="408798" y="585108"/>
                  </a:lnTo>
                  <a:lnTo>
                    <a:pt x="406121" y="584270"/>
                  </a:lnTo>
                  <a:lnTo>
                    <a:pt x="400911" y="582283"/>
                  </a:lnTo>
                  <a:lnTo>
                    <a:pt x="392911" y="576338"/>
                  </a:lnTo>
                  <a:lnTo>
                    <a:pt x="387474" y="571119"/>
                  </a:lnTo>
                  <a:lnTo>
                    <a:pt x="338772" y="483223"/>
                  </a:lnTo>
                  <a:lnTo>
                    <a:pt x="344681" y="478630"/>
                  </a:lnTo>
                  <a:lnTo>
                    <a:pt x="345601" y="475083"/>
                  </a:lnTo>
                  <a:lnTo>
                    <a:pt x="344944" y="473114"/>
                  </a:lnTo>
                  <a:lnTo>
                    <a:pt x="341661" y="469961"/>
                  </a:lnTo>
                  <a:lnTo>
                    <a:pt x="339259" y="465754"/>
                  </a:lnTo>
                  <a:lnTo>
                    <a:pt x="337570" y="462288"/>
                  </a:lnTo>
                  <a:lnTo>
                    <a:pt x="337482" y="456784"/>
                  </a:lnTo>
                  <a:lnTo>
                    <a:pt x="338548" y="451629"/>
                  </a:lnTo>
                  <a:lnTo>
                    <a:pt x="338192" y="449141"/>
                  </a:lnTo>
                  <a:lnTo>
                    <a:pt x="334816" y="447279"/>
                  </a:lnTo>
                  <a:lnTo>
                    <a:pt x="330108" y="446212"/>
                  </a:lnTo>
                  <a:lnTo>
                    <a:pt x="327265" y="446033"/>
                  </a:lnTo>
                  <a:lnTo>
                    <a:pt x="323889" y="444879"/>
                  </a:lnTo>
                  <a:lnTo>
                    <a:pt x="314649" y="446389"/>
                  </a:lnTo>
                  <a:lnTo>
                    <a:pt x="308519" y="443098"/>
                  </a:lnTo>
                  <a:lnTo>
                    <a:pt x="306017" y="446574"/>
                  </a:lnTo>
                  <a:lnTo>
                    <a:pt x="302994" y="447127"/>
                  </a:lnTo>
                  <a:lnTo>
                    <a:pt x="286122" y="441440"/>
                  </a:lnTo>
                  <a:lnTo>
                    <a:pt x="278864" y="440851"/>
                  </a:lnTo>
                  <a:lnTo>
                    <a:pt x="275001" y="438891"/>
                  </a:lnTo>
                  <a:lnTo>
                    <a:pt x="270821" y="429866"/>
                  </a:lnTo>
                  <a:lnTo>
                    <a:pt x="266701" y="427707"/>
                  </a:lnTo>
                  <a:lnTo>
                    <a:pt x="254146" y="420644"/>
                  </a:lnTo>
                  <a:lnTo>
                    <a:pt x="247476" y="418879"/>
                  </a:lnTo>
                  <a:lnTo>
                    <a:pt x="241198" y="416133"/>
                  </a:lnTo>
                  <a:lnTo>
                    <a:pt x="238828" y="414019"/>
                  </a:lnTo>
                  <a:lnTo>
                    <a:pt x="236647" y="410747"/>
                  </a:lnTo>
                  <a:lnTo>
                    <a:pt x="235193" y="407658"/>
                  </a:lnTo>
                  <a:lnTo>
                    <a:pt x="232041" y="406367"/>
                  </a:lnTo>
                  <a:lnTo>
                    <a:pt x="228871" y="404256"/>
                  </a:lnTo>
                  <a:lnTo>
                    <a:pt x="225067" y="404465"/>
                  </a:lnTo>
                  <a:lnTo>
                    <a:pt x="222742" y="405945"/>
                  </a:lnTo>
                  <a:lnTo>
                    <a:pt x="220418" y="407214"/>
                  </a:lnTo>
                  <a:lnTo>
                    <a:pt x="216825" y="403408"/>
                  </a:lnTo>
                  <a:lnTo>
                    <a:pt x="212467" y="398204"/>
                  </a:lnTo>
                  <a:lnTo>
                    <a:pt x="209639" y="391364"/>
                  </a:lnTo>
                  <a:lnTo>
                    <a:pt x="207377" y="387840"/>
                  </a:lnTo>
                  <a:lnTo>
                    <a:pt x="204650" y="384204"/>
                  </a:lnTo>
                  <a:lnTo>
                    <a:pt x="201186" y="383542"/>
                  </a:lnTo>
                  <a:lnTo>
                    <a:pt x="188716" y="378469"/>
                  </a:lnTo>
                  <a:lnTo>
                    <a:pt x="185969" y="372976"/>
                  </a:lnTo>
                  <a:lnTo>
                    <a:pt x="184067" y="366002"/>
                  </a:lnTo>
                  <a:lnTo>
                    <a:pt x="175825" y="361351"/>
                  </a:lnTo>
                  <a:lnTo>
                    <a:pt x="166525" y="362618"/>
                  </a:lnTo>
                  <a:lnTo>
                    <a:pt x="158706" y="360929"/>
                  </a:lnTo>
                  <a:lnTo>
                    <a:pt x="153633" y="353742"/>
                  </a:lnTo>
                  <a:lnTo>
                    <a:pt x="147505" y="353110"/>
                  </a:lnTo>
                  <a:lnTo>
                    <a:pt x="140319" y="352687"/>
                  </a:lnTo>
                  <a:lnTo>
                    <a:pt x="134747" y="353349"/>
                  </a:lnTo>
                  <a:lnTo>
                    <a:pt x="118128" y="353110"/>
                  </a:lnTo>
                  <a:lnTo>
                    <a:pt x="108825" y="352736"/>
                  </a:lnTo>
                  <a:lnTo>
                    <a:pt x="108115" y="347061"/>
                  </a:lnTo>
                  <a:lnTo>
                    <a:pt x="105514" y="338432"/>
                  </a:lnTo>
                  <a:lnTo>
                    <a:pt x="102205" y="332639"/>
                  </a:lnTo>
                  <a:lnTo>
                    <a:pt x="95488" y="328505"/>
                  </a:lnTo>
                  <a:lnTo>
                    <a:pt x="88470" y="325850"/>
                  </a:lnTo>
                  <a:lnTo>
                    <a:pt x="84211" y="323620"/>
                  </a:lnTo>
                  <a:lnTo>
                    <a:pt x="78647" y="322660"/>
                  </a:lnTo>
                  <a:lnTo>
                    <a:pt x="73467" y="320548"/>
                  </a:lnTo>
                  <a:lnTo>
                    <a:pt x="67711" y="317098"/>
                  </a:lnTo>
                  <a:lnTo>
                    <a:pt x="61955" y="314409"/>
                  </a:lnTo>
                  <a:lnTo>
                    <a:pt x="56886" y="312602"/>
                  </a:lnTo>
                  <a:lnTo>
                    <a:pt x="53321" y="312298"/>
                  </a:lnTo>
                  <a:lnTo>
                    <a:pt x="46185" y="312602"/>
                  </a:lnTo>
                  <a:lnTo>
                    <a:pt x="44264" y="307936"/>
                  </a:lnTo>
                  <a:lnTo>
                    <a:pt x="39325" y="297784"/>
                  </a:lnTo>
                  <a:lnTo>
                    <a:pt x="32191" y="292022"/>
                  </a:lnTo>
                  <a:lnTo>
                    <a:pt x="28075" y="289281"/>
                  </a:lnTo>
                  <a:lnTo>
                    <a:pt x="24782" y="284612"/>
                  </a:lnTo>
                  <a:lnTo>
                    <a:pt x="17648" y="284613"/>
                  </a:lnTo>
                  <a:lnTo>
                    <a:pt x="13852" y="282228"/>
                  </a:lnTo>
                  <a:lnTo>
                    <a:pt x="13066" y="278157"/>
                  </a:lnTo>
                  <a:lnTo>
                    <a:pt x="10906" y="271259"/>
                  </a:lnTo>
                  <a:lnTo>
                    <a:pt x="8262" y="263446"/>
                  </a:lnTo>
                  <a:lnTo>
                    <a:pt x="5435" y="257717"/>
                  </a:lnTo>
                  <a:lnTo>
                    <a:pt x="3964" y="254044"/>
                  </a:lnTo>
                  <a:lnTo>
                    <a:pt x="1715" y="244175"/>
                  </a:lnTo>
                  <a:lnTo>
                    <a:pt x="1943" y="244053"/>
                  </a:lnTo>
                  <a:lnTo>
                    <a:pt x="3038" y="243264"/>
                  </a:lnTo>
                  <a:lnTo>
                    <a:pt x="3747" y="242468"/>
                  </a:lnTo>
                  <a:lnTo>
                    <a:pt x="3832" y="239964"/>
                  </a:lnTo>
                  <a:lnTo>
                    <a:pt x="3276" y="236569"/>
                  </a:lnTo>
                  <a:lnTo>
                    <a:pt x="2207" y="233774"/>
                  </a:lnTo>
                  <a:lnTo>
                    <a:pt x="1105" y="230675"/>
                  </a:lnTo>
                  <a:lnTo>
                    <a:pt x="521" y="226732"/>
                  </a:lnTo>
                  <a:lnTo>
                    <a:pt x="0" y="225055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3" name="object 40">
              <a:extLst>
                <a:ext uri="{FF2B5EF4-FFF2-40B4-BE49-F238E27FC236}">
                  <a16:creationId xmlns:a16="http://schemas.microsoft.com/office/drawing/2014/main" id="{F8B5FC04-805A-4A6E-AD1C-19A707415B73}"/>
                </a:ext>
              </a:extLst>
            </p:cNvPr>
            <p:cNvSpPr/>
            <p:nvPr/>
          </p:nvSpPr>
          <p:spPr>
            <a:xfrm>
              <a:off x="8982162" y="3885382"/>
              <a:ext cx="405007" cy="423852"/>
            </a:xfrm>
            <a:custGeom>
              <a:avLst/>
              <a:gdLst/>
              <a:ahLst/>
              <a:cxnLst/>
              <a:rect l="l" t="t" r="r" b="b"/>
              <a:pathLst>
                <a:path w="627073" h="656251">
                  <a:moveTo>
                    <a:pt x="199697" y="0"/>
                  </a:moveTo>
                  <a:lnTo>
                    <a:pt x="201945" y="9869"/>
                  </a:lnTo>
                  <a:lnTo>
                    <a:pt x="203416" y="13542"/>
                  </a:lnTo>
                  <a:lnTo>
                    <a:pt x="206244" y="19271"/>
                  </a:lnTo>
                  <a:lnTo>
                    <a:pt x="208887" y="27083"/>
                  </a:lnTo>
                  <a:lnTo>
                    <a:pt x="211048" y="33982"/>
                  </a:lnTo>
                  <a:lnTo>
                    <a:pt x="211833" y="38053"/>
                  </a:lnTo>
                  <a:lnTo>
                    <a:pt x="215630" y="40437"/>
                  </a:lnTo>
                  <a:lnTo>
                    <a:pt x="222764" y="40437"/>
                  </a:lnTo>
                  <a:lnTo>
                    <a:pt x="226057" y="45106"/>
                  </a:lnTo>
                  <a:lnTo>
                    <a:pt x="230173" y="47846"/>
                  </a:lnTo>
                  <a:lnTo>
                    <a:pt x="237307" y="53609"/>
                  </a:lnTo>
                  <a:lnTo>
                    <a:pt x="242245" y="63760"/>
                  </a:lnTo>
                  <a:lnTo>
                    <a:pt x="244166" y="68427"/>
                  </a:lnTo>
                  <a:lnTo>
                    <a:pt x="251303" y="68123"/>
                  </a:lnTo>
                  <a:lnTo>
                    <a:pt x="254867" y="68426"/>
                  </a:lnTo>
                  <a:lnTo>
                    <a:pt x="259937" y="70234"/>
                  </a:lnTo>
                  <a:lnTo>
                    <a:pt x="265693" y="72922"/>
                  </a:lnTo>
                  <a:lnTo>
                    <a:pt x="271449" y="76373"/>
                  </a:lnTo>
                  <a:lnTo>
                    <a:pt x="276629" y="78484"/>
                  </a:lnTo>
                  <a:lnTo>
                    <a:pt x="282193" y="79444"/>
                  </a:lnTo>
                  <a:lnTo>
                    <a:pt x="286452" y="81674"/>
                  </a:lnTo>
                  <a:lnTo>
                    <a:pt x="293469" y="84329"/>
                  </a:lnTo>
                  <a:lnTo>
                    <a:pt x="300187" y="88463"/>
                  </a:lnTo>
                  <a:lnTo>
                    <a:pt x="303496" y="94256"/>
                  </a:lnTo>
                  <a:lnTo>
                    <a:pt x="306097" y="102886"/>
                  </a:lnTo>
                  <a:lnTo>
                    <a:pt x="306806" y="108561"/>
                  </a:lnTo>
                  <a:lnTo>
                    <a:pt x="316110" y="108934"/>
                  </a:lnTo>
                  <a:lnTo>
                    <a:pt x="332728" y="109174"/>
                  </a:lnTo>
                  <a:lnTo>
                    <a:pt x="338301" y="108512"/>
                  </a:lnTo>
                  <a:lnTo>
                    <a:pt x="345486" y="108934"/>
                  </a:lnTo>
                  <a:lnTo>
                    <a:pt x="351615" y="109566"/>
                  </a:lnTo>
                  <a:lnTo>
                    <a:pt x="356687" y="116753"/>
                  </a:lnTo>
                  <a:lnTo>
                    <a:pt x="364507" y="118442"/>
                  </a:lnTo>
                  <a:lnTo>
                    <a:pt x="373806" y="117176"/>
                  </a:lnTo>
                  <a:lnTo>
                    <a:pt x="382048" y="121826"/>
                  </a:lnTo>
                  <a:lnTo>
                    <a:pt x="383950" y="128801"/>
                  </a:lnTo>
                  <a:lnTo>
                    <a:pt x="386698" y="134293"/>
                  </a:lnTo>
                  <a:lnTo>
                    <a:pt x="399167" y="139366"/>
                  </a:lnTo>
                  <a:lnTo>
                    <a:pt x="402632" y="140028"/>
                  </a:lnTo>
                  <a:lnTo>
                    <a:pt x="405359" y="143664"/>
                  </a:lnTo>
                  <a:lnTo>
                    <a:pt x="407621" y="147188"/>
                  </a:lnTo>
                  <a:lnTo>
                    <a:pt x="410449" y="154029"/>
                  </a:lnTo>
                  <a:lnTo>
                    <a:pt x="414806" y="159233"/>
                  </a:lnTo>
                  <a:lnTo>
                    <a:pt x="418399" y="163039"/>
                  </a:lnTo>
                  <a:lnTo>
                    <a:pt x="420724" y="161769"/>
                  </a:lnTo>
                  <a:lnTo>
                    <a:pt x="423049" y="160290"/>
                  </a:lnTo>
                  <a:lnTo>
                    <a:pt x="426852" y="160080"/>
                  </a:lnTo>
                  <a:lnTo>
                    <a:pt x="430023" y="162191"/>
                  </a:lnTo>
                  <a:lnTo>
                    <a:pt x="433174" y="163482"/>
                  </a:lnTo>
                  <a:lnTo>
                    <a:pt x="434629" y="166572"/>
                  </a:lnTo>
                  <a:lnTo>
                    <a:pt x="436810" y="169843"/>
                  </a:lnTo>
                  <a:lnTo>
                    <a:pt x="439180" y="171957"/>
                  </a:lnTo>
                  <a:lnTo>
                    <a:pt x="445457" y="174703"/>
                  </a:lnTo>
                  <a:lnTo>
                    <a:pt x="452127" y="176468"/>
                  </a:lnTo>
                  <a:lnTo>
                    <a:pt x="464682" y="183531"/>
                  </a:lnTo>
                  <a:lnTo>
                    <a:pt x="468802" y="185691"/>
                  </a:lnTo>
                  <a:lnTo>
                    <a:pt x="472982" y="194716"/>
                  </a:lnTo>
                  <a:lnTo>
                    <a:pt x="476846" y="196676"/>
                  </a:lnTo>
                  <a:lnTo>
                    <a:pt x="484104" y="197265"/>
                  </a:lnTo>
                  <a:lnTo>
                    <a:pt x="500975" y="202951"/>
                  </a:lnTo>
                  <a:lnTo>
                    <a:pt x="503998" y="202398"/>
                  </a:lnTo>
                  <a:lnTo>
                    <a:pt x="506501" y="198923"/>
                  </a:lnTo>
                  <a:lnTo>
                    <a:pt x="512631" y="202213"/>
                  </a:lnTo>
                  <a:lnTo>
                    <a:pt x="521871" y="200703"/>
                  </a:lnTo>
                  <a:lnTo>
                    <a:pt x="525246" y="201858"/>
                  </a:lnTo>
                  <a:lnTo>
                    <a:pt x="528089" y="202037"/>
                  </a:lnTo>
                  <a:lnTo>
                    <a:pt x="532798" y="203103"/>
                  </a:lnTo>
                  <a:lnTo>
                    <a:pt x="536174" y="204965"/>
                  </a:lnTo>
                  <a:lnTo>
                    <a:pt x="536529" y="207453"/>
                  </a:lnTo>
                  <a:lnTo>
                    <a:pt x="535463" y="212608"/>
                  </a:lnTo>
                  <a:lnTo>
                    <a:pt x="535552" y="218112"/>
                  </a:lnTo>
                  <a:lnTo>
                    <a:pt x="537240" y="221578"/>
                  </a:lnTo>
                  <a:lnTo>
                    <a:pt x="539643" y="225786"/>
                  </a:lnTo>
                  <a:lnTo>
                    <a:pt x="542925" y="228939"/>
                  </a:lnTo>
                  <a:lnTo>
                    <a:pt x="543582" y="230907"/>
                  </a:lnTo>
                  <a:lnTo>
                    <a:pt x="542662" y="234455"/>
                  </a:lnTo>
                  <a:lnTo>
                    <a:pt x="536753" y="239048"/>
                  </a:lnTo>
                  <a:lnTo>
                    <a:pt x="585455" y="326944"/>
                  </a:lnTo>
                  <a:lnTo>
                    <a:pt x="590893" y="332163"/>
                  </a:lnTo>
                  <a:lnTo>
                    <a:pt x="598892" y="338107"/>
                  </a:lnTo>
                  <a:lnTo>
                    <a:pt x="604103" y="340094"/>
                  </a:lnTo>
                  <a:lnTo>
                    <a:pt x="606780" y="340932"/>
                  </a:lnTo>
                  <a:lnTo>
                    <a:pt x="611142" y="339796"/>
                  </a:lnTo>
                  <a:lnTo>
                    <a:pt x="612659" y="340932"/>
                  </a:lnTo>
                  <a:lnTo>
                    <a:pt x="613986" y="343588"/>
                  </a:lnTo>
                  <a:lnTo>
                    <a:pt x="614555" y="346434"/>
                  </a:lnTo>
                  <a:lnTo>
                    <a:pt x="613401" y="355805"/>
                  </a:lnTo>
                  <a:lnTo>
                    <a:pt x="612737" y="360516"/>
                  </a:lnTo>
                  <a:lnTo>
                    <a:pt x="612223" y="365076"/>
                  </a:lnTo>
                  <a:lnTo>
                    <a:pt x="615648" y="369945"/>
                  </a:lnTo>
                  <a:lnTo>
                    <a:pt x="617790" y="372604"/>
                  </a:lnTo>
                  <a:lnTo>
                    <a:pt x="620226" y="374642"/>
                  </a:lnTo>
                  <a:lnTo>
                    <a:pt x="621737" y="376695"/>
                  </a:lnTo>
                  <a:lnTo>
                    <a:pt x="620624" y="378673"/>
                  </a:lnTo>
                  <a:lnTo>
                    <a:pt x="620624" y="383226"/>
                  </a:lnTo>
                  <a:lnTo>
                    <a:pt x="621952" y="395174"/>
                  </a:lnTo>
                  <a:lnTo>
                    <a:pt x="625176" y="407124"/>
                  </a:lnTo>
                  <a:lnTo>
                    <a:pt x="627073" y="421915"/>
                  </a:lnTo>
                  <a:lnTo>
                    <a:pt x="626693" y="428743"/>
                  </a:lnTo>
                  <a:lnTo>
                    <a:pt x="625176" y="434812"/>
                  </a:lnTo>
                  <a:lnTo>
                    <a:pt x="621660" y="438281"/>
                  </a:lnTo>
                  <a:lnTo>
                    <a:pt x="617929" y="443822"/>
                  </a:lnTo>
                  <a:lnTo>
                    <a:pt x="613657" y="449296"/>
                  </a:lnTo>
                  <a:lnTo>
                    <a:pt x="610543" y="454825"/>
                  </a:lnTo>
                  <a:lnTo>
                    <a:pt x="598662" y="468221"/>
                  </a:lnTo>
                  <a:lnTo>
                    <a:pt x="592106" y="474968"/>
                  </a:lnTo>
                  <a:lnTo>
                    <a:pt x="584952" y="479184"/>
                  </a:lnTo>
                  <a:lnTo>
                    <a:pt x="568468" y="482395"/>
                  </a:lnTo>
                  <a:lnTo>
                    <a:pt x="544842" y="472055"/>
                  </a:lnTo>
                  <a:lnTo>
                    <a:pt x="542289" y="470618"/>
                  </a:lnTo>
                  <a:lnTo>
                    <a:pt x="537463" y="460648"/>
                  </a:lnTo>
                  <a:lnTo>
                    <a:pt x="529247" y="459278"/>
                  </a:lnTo>
                  <a:lnTo>
                    <a:pt x="515097" y="456083"/>
                  </a:lnTo>
                  <a:lnTo>
                    <a:pt x="506881" y="457453"/>
                  </a:lnTo>
                  <a:lnTo>
                    <a:pt x="498208" y="457453"/>
                  </a:lnTo>
                  <a:lnTo>
                    <a:pt x="485422" y="462799"/>
                  </a:lnTo>
                  <a:lnTo>
                    <a:pt x="478484" y="466316"/>
                  </a:lnTo>
                  <a:lnTo>
                    <a:pt x="471051" y="461888"/>
                  </a:lnTo>
                  <a:lnTo>
                    <a:pt x="470074" y="472945"/>
                  </a:lnTo>
                  <a:lnTo>
                    <a:pt x="471085" y="476159"/>
                  </a:lnTo>
                  <a:lnTo>
                    <a:pt x="463192" y="482641"/>
                  </a:lnTo>
                  <a:lnTo>
                    <a:pt x="456708" y="486590"/>
                  </a:lnTo>
                  <a:lnTo>
                    <a:pt x="451916" y="489126"/>
                  </a:lnTo>
                  <a:lnTo>
                    <a:pt x="445432" y="495047"/>
                  </a:lnTo>
                  <a:lnTo>
                    <a:pt x="445151" y="498707"/>
                  </a:lnTo>
                  <a:lnTo>
                    <a:pt x="445996" y="504627"/>
                  </a:lnTo>
                  <a:lnTo>
                    <a:pt x="450420" y="520072"/>
                  </a:lnTo>
                  <a:lnTo>
                    <a:pt x="452021" y="524519"/>
                  </a:lnTo>
                  <a:lnTo>
                    <a:pt x="451348" y="528374"/>
                  </a:lnTo>
                  <a:lnTo>
                    <a:pt x="447848" y="530779"/>
                  </a:lnTo>
                  <a:lnTo>
                    <a:pt x="443675" y="534570"/>
                  </a:lnTo>
                  <a:lnTo>
                    <a:pt x="439693" y="541208"/>
                  </a:lnTo>
                  <a:lnTo>
                    <a:pt x="435545" y="555761"/>
                  </a:lnTo>
                  <a:lnTo>
                    <a:pt x="432164" y="563076"/>
                  </a:lnTo>
                  <a:lnTo>
                    <a:pt x="426602" y="567274"/>
                  </a:lnTo>
                  <a:lnTo>
                    <a:pt x="415031" y="568854"/>
                  </a:lnTo>
                  <a:lnTo>
                    <a:pt x="408102" y="570354"/>
                  </a:lnTo>
                  <a:lnTo>
                    <a:pt x="403358" y="569644"/>
                  </a:lnTo>
                  <a:lnTo>
                    <a:pt x="393986" y="568559"/>
                  </a:lnTo>
                  <a:lnTo>
                    <a:pt x="376556" y="563951"/>
                  </a:lnTo>
                  <a:lnTo>
                    <a:pt x="374658" y="567274"/>
                  </a:lnTo>
                  <a:lnTo>
                    <a:pt x="372618" y="571044"/>
                  </a:lnTo>
                  <a:lnTo>
                    <a:pt x="362325" y="576758"/>
                  </a:lnTo>
                  <a:lnTo>
                    <a:pt x="358293" y="569169"/>
                  </a:lnTo>
                  <a:lnTo>
                    <a:pt x="354023" y="563951"/>
                  </a:lnTo>
                  <a:lnTo>
                    <a:pt x="334336" y="565849"/>
                  </a:lnTo>
                  <a:lnTo>
                    <a:pt x="326510" y="577946"/>
                  </a:lnTo>
                  <a:lnTo>
                    <a:pt x="322290" y="589592"/>
                  </a:lnTo>
                  <a:lnTo>
                    <a:pt x="303944" y="598161"/>
                  </a:lnTo>
                  <a:lnTo>
                    <a:pt x="295184" y="599282"/>
                  </a:lnTo>
                  <a:lnTo>
                    <a:pt x="287135" y="598805"/>
                  </a:lnTo>
                  <a:lnTo>
                    <a:pt x="286195" y="597490"/>
                  </a:lnTo>
                  <a:lnTo>
                    <a:pt x="282623" y="596925"/>
                  </a:lnTo>
                  <a:lnTo>
                    <a:pt x="279803" y="595045"/>
                  </a:lnTo>
                  <a:lnTo>
                    <a:pt x="277171" y="594106"/>
                  </a:lnTo>
                  <a:lnTo>
                    <a:pt x="273223" y="594106"/>
                  </a:lnTo>
                  <a:lnTo>
                    <a:pt x="269839" y="593729"/>
                  </a:lnTo>
                  <a:lnTo>
                    <a:pt x="266267" y="592414"/>
                  </a:lnTo>
                  <a:lnTo>
                    <a:pt x="264011" y="593541"/>
                  </a:lnTo>
                  <a:lnTo>
                    <a:pt x="264011" y="598052"/>
                  </a:lnTo>
                  <a:lnTo>
                    <a:pt x="265333" y="601497"/>
                  </a:lnTo>
                  <a:lnTo>
                    <a:pt x="257996" y="603693"/>
                  </a:lnTo>
                  <a:lnTo>
                    <a:pt x="255962" y="602863"/>
                  </a:lnTo>
                  <a:lnTo>
                    <a:pt x="242829" y="604853"/>
                  </a:lnTo>
                  <a:lnTo>
                    <a:pt x="235582" y="608173"/>
                  </a:lnTo>
                  <a:lnTo>
                    <a:pt x="224187" y="608663"/>
                  </a:lnTo>
                  <a:lnTo>
                    <a:pt x="210694" y="608349"/>
                  </a:lnTo>
                  <a:lnTo>
                    <a:pt x="195074" y="609398"/>
                  </a:lnTo>
                  <a:lnTo>
                    <a:pt x="184858" y="608589"/>
                  </a:lnTo>
                  <a:lnTo>
                    <a:pt x="177969" y="607557"/>
                  </a:lnTo>
                  <a:lnTo>
                    <a:pt x="167635" y="605142"/>
                  </a:lnTo>
                  <a:lnTo>
                    <a:pt x="159024" y="601700"/>
                  </a:lnTo>
                  <a:lnTo>
                    <a:pt x="145474" y="600351"/>
                  </a:lnTo>
                  <a:lnTo>
                    <a:pt x="136953" y="598386"/>
                  </a:lnTo>
                  <a:lnTo>
                    <a:pt x="127832" y="597132"/>
                  </a:lnTo>
                  <a:lnTo>
                    <a:pt x="120020" y="599309"/>
                  </a:lnTo>
                  <a:lnTo>
                    <a:pt x="114052" y="602253"/>
                  </a:lnTo>
                  <a:lnTo>
                    <a:pt x="108760" y="611445"/>
                  </a:lnTo>
                  <a:lnTo>
                    <a:pt x="105696" y="619242"/>
                  </a:lnTo>
                  <a:lnTo>
                    <a:pt x="107034" y="635488"/>
                  </a:lnTo>
                  <a:lnTo>
                    <a:pt x="101727" y="642296"/>
                  </a:lnTo>
                  <a:lnTo>
                    <a:pt x="85417" y="649501"/>
                  </a:lnTo>
                  <a:lnTo>
                    <a:pt x="69485" y="652536"/>
                  </a:lnTo>
                  <a:lnTo>
                    <a:pt x="57176" y="656251"/>
                  </a:lnTo>
                  <a:lnTo>
                    <a:pt x="49522" y="655115"/>
                  </a:lnTo>
                  <a:lnTo>
                    <a:pt x="40484" y="654164"/>
                  </a:lnTo>
                  <a:lnTo>
                    <a:pt x="26472" y="648757"/>
                  </a:lnTo>
                  <a:lnTo>
                    <a:pt x="26252" y="647034"/>
                  </a:lnTo>
                  <a:lnTo>
                    <a:pt x="26149" y="646439"/>
                  </a:lnTo>
                  <a:lnTo>
                    <a:pt x="25892" y="645564"/>
                  </a:lnTo>
                  <a:lnTo>
                    <a:pt x="25308" y="644161"/>
                  </a:lnTo>
                  <a:lnTo>
                    <a:pt x="24693" y="642448"/>
                  </a:lnTo>
                  <a:lnTo>
                    <a:pt x="24456" y="641888"/>
                  </a:lnTo>
                  <a:lnTo>
                    <a:pt x="23915" y="640801"/>
                  </a:lnTo>
                  <a:lnTo>
                    <a:pt x="23701" y="640230"/>
                  </a:lnTo>
                  <a:lnTo>
                    <a:pt x="23154" y="638492"/>
                  </a:lnTo>
                  <a:lnTo>
                    <a:pt x="22878" y="637308"/>
                  </a:lnTo>
                  <a:lnTo>
                    <a:pt x="22493" y="636153"/>
                  </a:lnTo>
                  <a:lnTo>
                    <a:pt x="22441" y="635552"/>
                  </a:lnTo>
                  <a:lnTo>
                    <a:pt x="22294" y="634507"/>
                  </a:lnTo>
                  <a:lnTo>
                    <a:pt x="22177" y="634076"/>
                  </a:lnTo>
                  <a:lnTo>
                    <a:pt x="22100" y="633778"/>
                  </a:lnTo>
                  <a:lnTo>
                    <a:pt x="21033" y="631943"/>
                  </a:lnTo>
                  <a:lnTo>
                    <a:pt x="20479" y="630862"/>
                  </a:lnTo>
                  <a:lnTo>
                    <a:pt x="20139" y="630357"/>
                  </a:lnTo>
                  <a:lnTo>
                    <a:pt x="19498" y="629708"/>
                  </a:lnTo>
                  <a:lnTo>
                    <a:pt x="18174" y="628456"/>
                  </a:lnTo>
                  <a:lnTo>
                    <a:pt x="17755" y="628012"/>
                  </a:lnTo>
                  <a:lnTo>
                    <a:pt x="17378" y="627539"/>
                  </a:lnTo>
                  <a:lnTo>
                    <a:pt x="16714" y="626524"/>
                  </a:lnTo>
                  <a:lnTo>
                    <a:pt x="16529" y="626281"/>
                  </a:lnTo>
                  <a:lnTo>
                    <a:pt x="15480" y="625181"/>
                  </a:lnTo>
                  <a:lnTo>
                    <a:pt x="15033" y="624768"/>
                  </a:lnTo>
                  <a:lnTo>
                    <a:pt x="13064" y="623347"/>
                  </a:lnTo>
                  <a:lnTo>
                    <a:pt x="12106" y="622581"/>
                  </a:lnTo>
                  <a:lnTo>
                    <a:pt x="11735" y="622113"/>
                  </a:lnTo>
                  <a:lnTo>
                    <a:pt x="11678" y="621809"/>
                  </a:lnTo>
                  <a:lnTo>
                    <a:pt x="12230" y="620722"/>
                  </a:lnTo>
                  <a:lnTo>
                    <a:pt x="12390" y="620145"/>
                  </a:lnTo>
                  <a:lnTo>
                    <a:pt x="12421" y="619531"/>
                  </a:lnTo>
                  <a:lnTo>
                    <a:pt x="12366" y="618924"/>
                  </a:lnTo>
                  <a:lnTo>
                    <a:pt x="12050" y="618413"/>
                  </a:lnTo>
                  <a:lnTo>
                    <a:pt x="11901" y="617830"/>
                  </a:lnTo>
                  <a:lnTo>
                    <a:pt x="11929" y="617520"/>
                  </a:lnTo>
                  <a:lnTo>
                    <a:pt x="12470" y="616797"/>
                  </a:lnTo>
                  <a:lnTo>
                    <a:pt x="12685" y="616250"/>
                  </a:lnTo>
                  <a:lnTo>
                    <a:pt x="12734" y="615637"/>
                  </a:lnTo>
                  <a:lnTo>
                    <a:pt x="12732" y="614713"/>
                  </a:lnTo>
                  <a:lnTo>
                    <a:pt x="12552" y="614148"/>
                  </a:lnTo>
                  <a:lnTo>
                    <a:pt x="12215" y="613632"/>
                  </a:lnTo>
                  <a:lnTo>
                    <a:pt x="12022" y="613395"/>
                  </a:lnTo>
                  <a:lnTo>
                    <a:pt x="11572" y="612988"/>
                  </a:lnTo>
                  <a:lnTo>
                    <a:pt x="11083" y="612629"/>
                  </a:lnTo>
                  <a:lnTo>
                    <a:pt x="9558" y="611627"/>
                  </a:lnTo>
                  <a:lnTo>
                    <a:pt x="8252" y="610856"/>
                  </a:lnTo>
                  <a:lnTo>
                    <a:pt x="7973" y="610728"/>
                  </a:lnTo>
                  <a:lnTo>
                    <a:pt x="7489" y="610363"/>
                  </a:lnTo>
                  <a:lnTo>
                    <a:pt x="7268" y="610151"/>
                  </a:lnTo>
                  <a:lnTo>
                    <a:pt x="6946" y="609640"/>
                  </a:lnTo>
                  <a:lnTo>
                    <a:pt x="6425" y="608893"/>
                  </a:lnTo>
                  <a:lnTo>
                    <a:pt x="6301" y="608602"/>
                  </a:lnTo>
                  <a:lnTo>
                    <a:pt x="6750" y="608213"/>
                  </a:lnTo>
                  <a:lnTo>
                    <a:pt x="7445" y="607623"/>
                  </a:lnTo>
                  <a:lnTo>
                    <a:pt x="7692" y="607441"/>
                  </a:lnTo>
                  <a:lnTo>
                    <a:pt x="8568" y="607222"/>
                  </a:lnTo>
                  <a:lnTo>
                    <a:pt x="9175" y="607174"/>
                  </a:lnTo>
                  <a:lnTo>
                    <a:pt x="10689" y="607350"/>
                  </a:lnTo>
                  <a:lnTo>
                    <a:pt x="11258" y="607186"/>
                  </a:lnTo>
                  <a:lnTo>
                    <a:pt x="11775" y="606858"/>
                  </a:lnTo>
                  <a:lnTo>
                    <a:pt x="12256" y="606481"/>
                  </a:lnTo>
                  <a:lnTo>
                    <a:pt x="12637" y="606013"/>
                  </a:lnTo>
                  <a:lnTo>
                    <a:pt x="12961" y="605497"/>
                  </a:lnTo>
                  <a:lnTo>
                    <a:pt x="13094" y="605224"/>
                  </a:lnTo>
                  <a:lnTo>
                    <a:pt x="13292" y="604646"/>
                  </a:lnTo>
                  <a:lnTo>
                    <a:pt x="13443" y="604057"/>
                  </a:lnTo>
                  <a:lnTo>
                    <a:pt x="14033" y="602338"/>
                  </a:lnTo>
                  <a:lnTo>
                    <a:pt x="14229" y="601135"/>
                  </a:lnTo>
                  <a:lnTo>
                    <a:pt x="14253" y="600527"/>
                  </a:lnTo>
                  <a:lnTo>
                    <a:pt x="14238" y="600223"/>
                  </a:lnTo>
                  <a:lnTo>
                    <a:pt x="14108" y="599634"/>
                  </a:lnTo>
                  <a:lnTo>
                    <a:pt x="14092" y="598704"/>
                  </a:lnTo>
                  <a:lnTo>
                    <a:pt x="13753" y="598231"/>
                  </a:lnTo>
                  <a:lnTo>
                    <a:pt x="13494" y="598055"/>
                  </a:lnTo>
                  <a:lnTo>
                    <a:pt x="12623" y="597806"/>
                  </a:lnTo>
                  <a:lnTo>
                    <a:pt x="12016" y="597641"/>
                  </a:lnTo>
                  <a:lnTo>
                    <a:pt x="11578" y="597271"/>
                  </a:lnTo>
                  <a:lnTo>
                    <a:pt x="11504" y="596955"/>
                  </a:lnTo>
                  <a:lnTo>
                    <a:pt x="11915" y="596153"/>
                  </a:lnTo>
                  <a:lnTo>
                    <a:pt x="12505" y="595090"/>
                  </a:lnTo>
                  <a:lnTo>
                    <a:pt x="12966" y="594701"/>
                  </a:lnTo>
                  <a:lnTo>
                    <a:pt x="14024" y="594105"/>
                  </a:lnTo>
                  <a:lnTo>
                    <a:pt x="14253" y="593905"/>
                  </a:lnTo>
                  <a:lnTo>
                    <a:pt x="14675" y="593097"/>
                  </a:lnTo>
                  <a:lnTo>
                    <a:pt x="15121" y="591967"/>
                  </a:lnTo>
                  <a:lnTo>
                    <a:pt x="15256" y="591377"/>
                  </a:lnTo>
                  <a:lnTo>
                    <a:pt x="15328" y="590770"/>
                  </a:lnTo>
                  <a:lnTo>
                    <a:pt x="15499" y="589877"/>
                  </a:lnTo>
                  <a:lnTo>
                    <a:pt x="15521" y="588055"/>
                  </a:lnTo>
                  <a:lnTo>
                    <a:pt x="15475" y="587751"/>
                  </a:lnTo>
                  <a:lnTo>
                    <a:pt x="15391" y="587459"/>
                  </a:lnTo>
                  <a:lnTo>
                    <a:pt x="15085" y="586937"/>
                  </a:lnTo>
                  <a:lnTo>
                    <a:pt x="14582" y="586183"/>
                  </a:lnTo>
                  <a:lnTo>
                    <a:pt x="14199" y="585703"/>
                  </a:lnTo>
                  <a:lnTo>
                    <a:pt x="13928" y="585169"/>
                  </a:lnTo>
                  <a:lnTo>
                    <a:pt x="13841" y="584871"/>
                  </a:lnTo>
                  <a:lnTo>
                    <a:pt x="13717" y="584276"/>
                  </a:lnTo>
                  <a:lnTo>
                    <a:pt x="13742" y="583668"/>
                  </a:lnTo>
                  <a:lnTo>
                    <a:pt x="13713" y="583060"/>
                  </a:lnTo>
                  <a:lnTo>
                    <a:pt x="13570" y="582471"/>
                  </a:lnTo>
                  <a:lnTo>
                    <a:pt x="12586" y="579932"/>
                  </a:lnTo>
                  <a:lnTo>
                    <a:pt x="12306" y="579397"/>
                  </a:lnTo>
                  <a:lnTo>
                    <a:pt x="11975" y="578887"/>
                  </a:lnTo>
                  <a:lnTo>
                    <a:pt x="11562" y="578437"/>
                  </a:lnTo>
                  <a:lnTo>
                    <a:pt x="10882" y="577830"/>
                  </a:lnTo>
                  <a:lnTo>
                    <a:pt x="10385" y="577489"/>
                  </a:lnTo>
                  <a:lnTo>
                    <a:pt x="10104" y="577368"/>
                  </a:lnTo>
                  <a:lnTo>
                    <a:pt x="9240" y="577082"/>
                  </a:lnTo>
                  <a:lnTo>
                    <a:pt x="8639" y="576985"/>
                  </a:lnTo>
                  <a:lnTo>
                    <a:pt x="7748" y="576797"/>
                  </a:lnTo>
                  <a:lnTo>
                    <a:pt x="6841" y="576748"/>
                  </a:lnTo>
                  <a:lnTo>
                    <a:pt x="5949" y="576578"/>
                  </a:lnTo>
                  <a:lnTo>
                    <a:pt x="5369" y="576396"/>
                  </a:lnTo>
                  <a:lnTo>
                    <a:pt x="4807" y="576153"/>
                  </a:lnTo>
                  <a:lnTo>
                    <a:pt x="4539" y="576013"/>
                  </a:lnTo>
                  <a:lnTo>
                    <a:pt x="4065" y="575636"/>
                  </a:lnTo>
                  <a:lnTo>
                    <a:pt x="3651" y="575187"/>
                  </a:lnTo>
                  <a:lnTo>
                    <a:pt x="3469" y="574944"/>
                  </a:lnTo>
                  <a:lnTo>
                    <a:pt x="3212" y="574397"/>
                  </a:lnTo>
                  <a:lnTo>
                    <a:pt x="2983" y="573200"/>
                  </a:lnTo>
                  <a:lnTo>
                    <a:pt x="2870" y="572921"/>
                  </a:lnTo>
                  <a:lnTo>
                    <a:pt x="2711" y="572659"/>
                  </a:lnTo>
                  <a:lnTo>
                    <a:pt x="2320" y="572191"/>
                  </a:lnTo>
                  <a:lnTo>
                    <a:pt x="1471" y="571323"/>
                  </a:lnTo>
                  <a:lnTo>
                    <a:pt x="1027" y="570193"/>
                  </a:lnTo>
                  <a:lnTo>
                    <a:pt x="937" y="569597"/>
                  </a:lnTo>
                  <a:lnTo>
                    <a:pt x="950" y="568686"/>
                  </a:lnTo>
                  <a:lnTo>
                    <a:pt x="990" y="568382"/>
                  </a:lnTo>
                  <a:lnTo>
                    <a:pt x="1079" y="568091"/>
                  </a:lnTo>
                  <a:lnTo>
                    <a:pt x="1413" y="567240"/>
                  </a:lnTo>
                  <a:lnTo>
                    <a:pt x="1692" y="566372"/>
                  </a:lnTo>
                  <a:lnTo>
                    <a:pt x="1723" y="565466"/>
                  </a:lnTo>
                  <a:lnTo>
                    <a:pt x="1504" y="564269"/>
                  </a:lnTo>
                  <a:lnTo>
                    <a:pt x="1136" y="562799"/>
                  </a:lnTo>
                  <a:lnTo>
                    <a:pt x="890" y="561299"/>
                  </a:lnTo>
                  <a:lnTo>
                    <a:pt x="806" y="560697"/>
                  </a:lnTo>
                  <a:lnTo>
                    <a:pt x="801" y="559482"/>
                  </a:lnTo>
                  <a:lnTo>
                    <a:pt x="726" y="558881"/>
                  </a:lnTo>
                  <a:lnTo>
                    <a:pt x="487" y="557690"/>
                  </a:lnTo>
                  <a:lnTo>
                    <a:pt x="470" y="556778"/>
                  </a:lnTo>
                  <a:lnTo>
                    <a:pt x="262" y="556213"/>
                  </a:lnTo>
                  <a:lnTo>
                    <a:pt x="165" y="555921"/>
                  </a:lnTo>
                  <a:lnTo>
                    <a:pt x="31" y="555296"/>
                  </a:lnTo>
                  <a:lnTo>
                    <a:pt x="0" y="554992"/>
                  </a:lnTo>
                  <a:lnTo>
                    <a:pt x="295" y="554585"/>
                  </a:lnTo>
                  <a:lnTo>
                    <a:pt x="607" y="554536"/>
                  </a:lnTo>
                  <a:lnTo>
                    <a:pt x="1533" y="554579"/>
                  </a:lnTo>
                  <a:lnTo>
                    <a:pt x="2084" y="554384"/>
                  </a:lnTo>
                  <a:lnTo>
                    <a:pt x="2289" y="554148"/>
                  </a:lnTo>
                  <a:lnTo>
                    <a:pt x="2337" y="553844"/>
                  </a:lnTo>
                  <a:lnTo>
                    <a:pt x="2859" y="553552"/>
                  </a:lnTo>
                  <a:lnTo>
                    <a:pt x="4215" y="552337"/>
                  </a:lnTo>
                  <a:lnTo>
                    <a:pt x="4856" y="551687"/>
                  </a:lnTo>
                  <a:lnTo>
                    <a:pt x="5318" y="551298"/>
                  </a:lnTo>
                  <a:lnTo>
                    <a:pt x="5531" y="551080"/>
                  </a:lnTo>
                  <a:lnTo>
                    <a:pt x="6678" y="550660"/>
                  </a:lnTo>
                  <a:lnTo>
                    <a:pt x="7141" y="550290"/>
                  </a:lnTo>
                  <a:lnTo>
                    <a:pt x="7680" y="549549"/>
                  </a:lnTo>
                  <a:lnTo>
                    <a:pt x="8186" y="548789"/>
                  </a:lnTo>
                  <a:lnTo>
                    <a:pt x="8393" y="548224"/>
                  </a:lnTo>
                  <a:lnTo>
                    <a:pt x="8625" y="546723"/>
                  </a:lnTo>
                  <a:lnTo>
                    <a:pt x="8784" y="546134"/>
                  </a:lnTo>
                  <a:lnTo>
                    <a:pt x="8992" y="545569"/>
                  </a:lnTo>
                  <a:lnTo>
                    <a:pt x="9636" y="544190"/>
                  </a:lnTo>
                  <a:lnTo>
                    <a:pt x="9788" y="543923"/>
                  </a:lnTo>
                  <a:lnTo>
                    <a:pt x="10262" y="543552"/>
                  </a:lnTo>
                  <a:lnTo>
                    <a:pt x="10939" y="542945"/>
                  </a:lnTo>
                  <a:lnTo>
                    <a:pt x="11443" y="542605"/>
                  </a:lnTo>
                  <a:lnTo>
                    <a:pt x="12242" y="542137"/>
                  </a:lnTo>
                  <a:lnTo>
                    <a:pt x="12596" y="541675"/>
                  </a:lnTo>
                  <a:lnTo>
                    <a:pt x="12692" y="541383"/>
                  </a:lnTo>
                  <a:lnTo>
                    <a:pt x="12791" y="540770"/>
                  </a:lnTo>
                  <a:lnTo>
                    <a:pt x="12609" y="540193"/>
                  </a:lnTo>
                  <a:lnTo>
                    <a:pt x="12646" y="539591"/>
                  </a:lnTo>
                  <a:lnTo>
                    <a:pt x="12839" y="539014"/>
                  </a:lnTo>
                  <a:lnTo>
                    <a:pt x="12825" y="538109"/>
                  </a:lnTo>
                  <a:lnTo>
                    <a:pt x="12799" y="537805"/>
                  </a:lnTo>
                  <a:lnTo>
                    <a:pt x="12696" y="537203"/>
                  </a:lnTo>
                  <a:lnTo>
                    <a:pt x="12337" y="535727"/>
                  </a:lnTo>
                  <a:lnTo>
                    <a:pt x="11725" y="533996"/>
                  </a:lnTo>
                  <a:lnTo>
                    <a:pt x="11822" y="533127"/>
                  </a:lnTo>
                  <a:lnTo>
                    <a:pt x="12039" y="532549"/>
                  </a:lnTo>
                  <a:lnTo>
                    <a:pt x="12424" y="531717"/>
                  </a:lnTo>
                  <a:lnTo>
                    <a:pt x="12943" y="530964"/>
                  </a:lnTo>
                  <a:lnTo>
                    <a:pt x="13556" y="529913"/>
                  </a:lnTo>
                  <a:lnTo>
                    <a:pt x="13967" y="529469"/>
                  </a:lnTo>
                  <a:lnTo>
                    <a:pt x="14204" y="529269"/>
                  </a:lnTo>
                  <a:lnTo>
                    <a:pt x="14474" y="529099"/>
                  </a:lnTo>
                  <a:lnTo>
                    <a:pt x="14690" y="528576"/>
                  </a:lnTo>
                  <a:lnTo>
                    <a:pt x="14668" y="528260"/>
                  </a:lnTo>
                  <a:lnTo>
                    <a:pt x="14378" y="527398"/>
                  </a:lnTo>
                  <a:lnTo>
                    <a:pt x="14349" y="527088"/>
                  </a:lnTo>
                  <a:lnTo>
                    <a:pt x="14596" y="526547"/>
                  </a:lnTo>
                  <a:lnTo>
                    <a:pt x="15269" y="525933"/>
                  </a:lnTo>
                  <a:lnTo>
                    <a:pt x="15817" y="525204"/>
                  </a:lnTo>
                  <a:lnTo>
                    <a:pt x="16204" y="524736"/>
                  </a:lnTo>
                  <a:lnTo>
                    <a:pt x="16837" y="524086"/>
                  </a:lnTo>
                  <a:lnTo>
                    <a:pt x="16988" y="523181"/>
                  </a:lnTo>
                  <a:lnTo>
                    <a:pt x="17250" y="522313"/>
                  </a:lnTo>
                  <a:lnTo>
                    <a:pt x="17721" y="521189"/>
                  </a:lnTo>
                  <a:lnTo>
                    <a:pt x="18009" y="520326"/>
                  </a:lnTo>
                  <a:lnTo>
                    <a:pt x="18528" y="519233"/>
                  </a:lnTo>
                  <a:lnTo>
                    <a:pt x="18842" y="518710"/>
                  </a:lnTo>
                  <a:lnTo>
                    <a:pt x="19213" y="518230"/>
                  </a:lnTo>
                  <a:lnTo>
                    <a:pt x="21038" y="516128"/>
                  </a:lnTo>
                  <a:lnTo>
                    <a:pt x="21988" y="515368"/>
                  </a:lnTo>
                  <a:lnTo>
                    <a:pt x="22485" y="515016"/>
                  </a:lnTo>
                  <a:lnTo>
                    <a:pt x="23375" y="514828"/>
                  </a:lnTo>
                  <a:lnTo>
                    <a:pt x="24592" y="514815"/>
                  </a:lnTo>
                  <a:lnTo>
                    <a:pt x="25950" y="515478"/>
                  </a:lnTo>
                  <a:lnTo>
                    <a:pt x="26459" y="515812"/>
                  </a:lnTo>
                  <a:lnTo>
                    <a:pt x="27134" y="516426"/>
                  </a:lnTo>
                  <a:lnTo>
                    <a:pt x="27552" y="516863"/>
                  </a:lnTo>
                  <a:lnTo>
                    <a:pt x="28101" y="517592"/>
                  </a:lnTo>
                  <a:lnTo>
                    <a:pt x="28871" y="518534"/>
                  </a:lnTo>
                  <a:lnTo>
                    <a:pt x="29660" y="519828"/>
                  </a:lnTo>
                  <a:lnTo>
                    <a:pt x="30059" y="520648"/>
                  </a:lnTo>
                  <a:lnTo>
                    <a:pt x="30646" y="521711"/>
                  </a:lnTo>
                  <a:lnTo>
                    <a:pt x="31786" y="523509"/>
                  </a:lnTo>
                  <a:lnTo>
                    <a:pt x="32130" y="524008"/>
                  </a:lnTo>
                  <a:lnTo>
                    <a:pt x="32512" y="524482"/>
                  </a:lnTo>
                  <a:lnTo>
                    <a:pt x="34160" y="526662"/>
                  </a:lnTo>
                  <a:lnTo>
                    <a:pt x="34845" y="527264"/>
                  </a:lnTo>
                  <a:lnTo>
                    <a:pt x="35722" y="528102"/>
                  </a:lnTo>
                  <a:lnTo>
                    <a:pt x="35928" y="528327"/>
                  </a:lnTo>
                  <a:lnTo>
                    <a:pt x="36088" y="528588"/>
                  </a:lnTo>
                  <a:lnTo>
                    <a:pt x="36637" y="529312"/>
                  </a:lnTo>
                  <a:lnTo>
                    <a:pt x="37047" y="529761"/>
                  </a:lnTo>
                  <a:lnTo>
                    <a:pt x="37506" y="530162"/>
                  </a:lnTo>
                  <a:lnTo>
                    <a:pt x="38266" y="530661"/>
                  </a:lnTo>
                  <a:lnTo>
                    <a:pt x="38507" y="530849"/>
                  </a:lnTo>
                  <a:lnTo>
                    <a:pt x="39319" y="532124"/>
                  </a:lnTo>
                  <a:lnTo>
                    <a:pt x="39524" y="532350"/>
                  </a:lnTo>
                  <a:lnTo>
                    <a:pt x="40008" y="532720"/>
                  </a:lnTo>
                  <a:lnTo>
                    <a:pt x="40532" y="533030"/>
                  </a:lnTo>
                  <a:lnTo>
                    <a:pt x="41084" y="533279"/>
                  </a:lnTo>
                  <a:lnTo>
                    <a:pt x="41676" y="533431"/>
                  </a:lnTo>
                  <a:lnTo>
                    <a:pt x="42488" y="533838"/>
                  </a:lnTo>
                  <a:lnTo>
                    <a:pt x="42992" y="534172"/>
                  </a:lnTo>
                  <a:lnTo>
                    <a:pt x="43455" y="534566"/>
                  </a:lnTo>
                  <a:lnTo>
                    <a:pt x="44705" y="535897"/>
                  </a:lnTo>
                  <a:lnTo>
                    <a:pt x="45566" y="536760"/>
                  </a:lnTo>
                  <a:lnTo>
                    <a:pt x="46443" y="536979"/>
                  </a:lnTo>
                  <a:lnTo>
                    <a:pt x="47658" y="536966"/>
                  </a:lnTo>
                  <a:lnTo>
                    <a:pt x="48565" y="536881"/>
                  </a:lnTo>
                  <a:lnTo>
                    <a:pt x="49460" y="536705"/>
                  </a:lnTo>
                  <a:lnTo>
                    <a:pt x="50043" y="536535"/>
                  </a:lnTo>
                  <a:lnTo>
                    <a:pt x="50895" y="536214"/>
                  </a:lnTo>
                  <a:lnTo>
                    <a:pt x="51764" y="535940"/>
                  </a:lnTo>
                  <a:lnTo>
                    <a:pt x="52352" y="535788"/>
                  </a:lnTo>
                  <a:lnTo>
                    <a:pt x="53244" y="535600"/>
                  </a:lnTo>
                  <a:lnTo>
                    <a:pt x="53827" y="535436"/>
                  </a:lnTo>
                  <a:lnTo>
                    <a:pt x="55251" y="534901"/>
                  </a:lnTo>
                  <a:lnTo>
                    <a:pt x="55797" y="534634"/>
                  </a:lnTo>
                  <a:lnTo>
                    <a:pt x="56859" y="534044"/>
                  </a:lnTo>
                  <a:lnTo>
                    <a:pt x="57355" y="533692"/>
                  </a:lnTo>
                  <a:lnTo>
                    <a:pt x="57820" y="533303"/>
                  </a:lnTo>
                  <a:lnTo>
                    <a:pt x="59440" y="531492"/>
                  </a:lnTo>
                  <a:lnTo>
                    <a:pt x="60768" y="529828"/>
                  </a:lnTo>
                  <a:lnTo>
                    <a:pt x="61486" y="528850"/>
                  </a:lnTo>
                  <a:lnTo>
                    <a:pt x="61936" y="528443"/>
                  </a:lnTo>
                  <a:lnTo>
                    <a:pt x="62342" y="527993"/>
                  </a:lnTo>
                  <a:lnTo>
                    <a:pt x="62568" y="527793"/>
                  </a:lnTo>
                  <a:lnTo>
                    <a:pt x="63282" y="527222"/>
                  </a:lnTo>
                  <a:lnTo>
                    <a:pt x="65253" y="526426"/>
                  </a:lnTo>
                  <a:lnTo>
                    <a:pt x="65520" y="526280"/>
                  </a:lnTo>
                  <a:lnTo>
                    <a:pt x="66347" y="525751"/>
                  </a:lnTo>
                  <a:lnTo>
                    <a:pt x="66606" y="524877"/>
                  </a:lnTo>
                  <a:lnTo>
                    <a:pt x="67314" y="523534"/>
                  </a:lnTo>
                  <a:lnTo>
                    <a:pt x="67812" y="522768"/>
                  </a:lnTo>
                  <a:lnTo>
                    <a:pt x="68703" y="521541"/>
                  </a:lnTo>
                  <a:lnTo>
                    <a:pt x="69026" y="521025"/>
                  </a:lnTo>
                  <a:lnTo>
                    <a:pt x="69519" y="519913"/>
                  </a:lnTo>
                  <a:lnTo>
                    <a:pt x="69815" y="519057"/>
                  </a:lnTo>
                  <a:lnTo>
                    <a:pt x="69950" y="518461"/>
                  </a:lnTo>
                  <a:lnTo>
                    <a:pt x="70140" y="517884"/>
                  </a:lnTo>
                  <a:lnTo>
                    <a:pt x="70172" y="517580"/>
                  </a:lnTo>
                  <a:lnTo>
                    <a:pt x="70158" y="515150"/>
                  </a:lnTo>
                  <a:lnTo>
                    <a:pt x="70187" y="512416"/>
                  </a:lnTo>
                  <a:lnTo>
                    <a:pt x="69989" y="511523"/>
                  </a:lnTo>
                  <a:lnTo>
                    <a:pt x="69673" y="511012"/>
                  </a:lnTo>
                  <a:lnTo>
                    <a:pt x="69451" y="510800"/>
                  </a:lnTo>
                  <a:lnTo>
                    <a:pt x="69202" y="510617"/>
                  </a:lnTo>
                  <a:lnTo>
                    <a:pt x="68657" y="510362"/>
                  </a:lnTo>
                  <a:lnTo>
                    <a:pt x="67501" y="509967"/>
                  </a:lnTo>
                  <a:lnTo>
                    <a:pt x="66390" y="509475"/>
                  </a:lnTo>
                  <a:lnTo>
                    <a:pt x="65856" y="509184"/>
                  </a:lnTo>
                  <a:lnTo>
                    <a:pt x="64864" y="508467"/>
                  </a:lnTo>
                  <a:lnTo>
                    <a:pt x="64288" y="508382"/>
                  </a:lnTo>
                  <a:lnTo>
                    <a:pt x="63405" y="508631"/>
                  </a:lnTo>
                  <a:lnTo>
                    <a:pt x="62795" y="508655"/>
                  </a:lnTo>
                  <a:lnTo>
                    <a:pt x="62163" y="508570"/>
                  </a:lnTo>
                  <a:lnTo>
                    <a:pt x="62076" y="508151"/>
                  </a:lnTo>
                  <a:lnTo>
                    <a:pt x="62180" y="507847"/>
                  </a:lnTo>
                  <a:lnTo>
                    <a:pt x="62357" y="506954"/>
                  </a:lnTo>
                  <a:lnTo>
                    <a:pt x="62413" y="506352"/>
                  </a:lnTo>
                  <a:lnTo>
                    <a:pt x="62345" y="505435"/>
                  </a:lnTo>
                  <a:lnTo>
                    <a:pt x="61662" y="504445"/>
                  </a:lnTo>
                  <a:lnTo>
                    <a:pt x="61019" y="503801"/>
                  </a:lnTo>
                  <a:lnTo>
                    <a:pt x="60862" y="503540"/>
                  </a:lnTo>
                  <a:lnTo>
                    <a:pt x="60762" y="502932"/>
                  </a:lnTo>
                  <a:lnTo>
                    <a:pt x="61111" y="502470"/>
                  </a:lnTo>
                  <a:lnTo>
                    <a:pt x="61961" y="502130"/>
                  </a:lnTo>
                  <a:lnTo>
                    <a:pt x="62621" y="501511"/>
                  </a:lnTo>
                  <a:lnTo>
                    <a:pt x="62807" y="501267"/>
                  </a:lnTo>
                  <a:lnTo>
                    <a:pt x="63358" y="499858"/>
                  </a:lnTo>
                  <a:lnTo>
                    <a:pt x="63548" y="499615"/>
                  </a:lnTo>
                  <a:lnTo>
                    <a:pt x="63594" y="498740"/>
                  </a:lnTo>
                  <a:lnTo>
                    <a:pt x="63349" y="497544"/>
                  </a:lnTo>
                  <a:lnTo>
                    <a:pt x="63382" y="496954"/>
                  </a:lnTo>
                  <a:lnTo>
                    <a:pt x="63482" y="496662"/>
                  </a:lnTo>
                  <a:lnTo>
                    <a:pt x="63582" y="496067"/>
                  </a:lnTo>
                  <a:lnTo>
                    <a:pt x="63954" y="495217"/>
                  </a:lnTo>
                  <a:lnTo>
                    <a:pt x="64389" y="494852"/>
                  </a:lnTo>
                  <a:lnTo>
                    <a:pt x="64702" y="494816"/>
                  </a:lnTo>
                  <a:lnTo>
                    <a:pt x="65032" y="494803"/>
                  </a:lnTo>
                  <a:lnTo>
                    <a:pt x="65462" y="495120"/>
                  </a:lnTo>
                  <a:lnTo>
                    <a:pt x="65570" y="495423"/>
                  </a:lnTo>
                  <a:lnTo>
                    <a:pt x="65706" y="495702"/>
                  </a:lnTo>
                  <a:lnTo>
                    <a:pt x="66177" y="496085"/>
                  </a:lnTo>
                  <a:lnTo>
                    <a:pt x="66345" y="496341"/>
                  </a:lnTo>
                  <a:lnTo>
                    <a:pt x="66424" y="496638"/>
                  </a:lnTo>
                  <a:lnTo>
                    <a:pt x="66381" y="497543"/>
                  </a:lnTo>
                  <a:lnTo>
                    <a:pt x="66378" y="497847"/>
                  </a:lnTo>
                  <a:lnTo>
                    <a:pt x="66426" y="498157"/>
                  </a:lnTo>
                  <a:lnTo>
                    <a:pt x="67178" y="498649"/>
                  </a:lnTo>
                  <a:lnTo>
                    <a:pt x="67460" y="498765"/>
                  </a:lnTo>
                  <a:lnTo>
                    <a:pt x="68044" y="498922"/>
                  </a:lnTo>
                  <a:lnTo>
                    <a:pt x="68608" y="499153"/>
                  </a:lnTo>
                  <a:lnTo>
                    <a:pt x="69422" y="499560"/>
                  </a:lnTo>
                  <a:lnTo>
                    <a:pt x="69983" y="499797"/>
                  </a:lnTo>
                  <a:lnTo>
                    <a:pt x="70797" y="500204"/>
                  </a:lnTo>
                  <a:lnTo>
                    <a:pt x="71367" y="500417"/>
                  </a:lnTo>
                  <a:lnTo>
                    <a:pt x="72706" y="501128"/>
                  </a:lnTo>
                  <a:lnTo>
                    <a:pt x="74127" y="502306"/>
                  </a:lnTo>
                  <a:lnTo>
                    <a:pt x="74630" y="502076"/>
                  </a:lnTo>
                  <a:lnTo>
                    <a:pt x="74760" y="501486"/>
                  </a:lnTo>
                  <a:lnTo>
                    <a:pt x="74729" y="501182"/>
                  </a:lnTo>
                  <a:lnTo>
                    <a:pt x="74554" y="500599"/>
                  </a:lnTo>
                  <a:lnTo>
                    <a:pt x="74516" y="499998"/>
                  </a:lnTo>
                  <a:lnTo>
                    <a:pt x="74605" y="499706"/>
                  </a:lnTo>
                  <a:lnTo>
                    <a:pt x="75185" y="499002"/>
                  </a:lnTo>
                  <a:lnTo>
                    <a:pt x="75356" y="498746"/>
                  </a:lnTo>
                  <a:lnTo>
                    <a:pt x="75367" y="497543"/>
                  </a:lnTo>
                  <a:lnTo>
                    <a:pt x="75861" y="496116"/>
                  </a:lnTo>
                  <a:lnTo>
                    <a:pt x="76117" y="495241"/>
                  </a:lnTo>
                  <a:lnTo>
                    <a:pt x="76532" y="494427"/>
                  </a:lnTo>
                  <a:lnTo>
                    <a:pt x="76612" y="493837"/>
                  </a:lnTo>
                  <a:lnTo>
                    <a:pt x="76456" y="492628"/>
                  </a:lnTo>
                  <a:lnTo>
                    <a:pt x="75611" y="491772"/>
                  </a:lnTo>
                  <a:lnTo>
                    <a:pt x="75355" y="491607"/>
                  </a:lnTo>
                  <a:lnTo>
                    <a:pt x="74772" y="491438"/>
                  </a:lnTo>
                  <a:lnTo>
                    <a:pt x="73877" y="491268"/>
                  </a:lnTo>
                  <a:lnTo>
                    <a:pt x="72055" y="491286"/>
                  </a:lnTo>
                  <a:lnTo>
                    <a:pt x="70876" y="490988"/>
                  </a:lnTo>
                  <a:lnTo>
                    <a:pt x="70312" y="490769"/>
                  </a:lnTo>
                  <a:lnTo>
                    <a:pt x="69497" y="490350"/>
                  </a:lnTo>
                  <a:lnTo>
                    <a:pt x="69258" y="490162"/>
                  </a:lnTo>
                  <a:lnTo>
                    <a:pt x="69095" y="489901"/>
                  </a:lnTo>
                  <a:lnTo>
                    <a:pt x="69327" y="489378"/>
                  </a:lnTo>
                  <a:lnTo>
                    <a:pt x="70097" y="488874"/>
                  </a:lnTo>
                  <a:lnTo>
                    <a:pt x="70687" y="488175"/>
                  </a:lnTo>
                  <a:lnTo>
                    <a:pt x="70846" y="487914"/>
                  </a:lnTo>
                  <a:lnTo>
                    <a:pt x="71086" y="487361"/>
                  </a:lnTo>
                  <a:lnTo>
                    <a:pt x="71554" y="485599"/>
                  </a:lnTo>
                  <a:lnTo>
                    <a:pt x="72084" y="484505"/>
                  </a:lnTo>
                  <a:lnTo>
                    <a:pt x="72266" y="484262"/>
                  </a:lnTo>
                  <a:lnTo>
                    <a:pt x="72756" y="483917"/>
                  </a:lnTo>
                  <a:lnTo>
                    <a:pt x="73635" y="483661"/>
                  </a:lnTo>
                  <a:lnTo>
                    <a:pt x="74163" y="483369"/>
                  </a:lnTo>
                  <a:lnTo>
                    <a:pt x="74363" y="483139"/>
                  </a:lnTo>
                  <a:lnTo>
                    <a:pt x="74523" y="482549"/>
                  </a:lnTo>
                  <a:lnTo>
                    <a:pt x="74519" y="482245"/>
                  </a:lnTo>
                  <a:lnTo>
                    <a:pt x="73569" y="481480"/>
                  </a:lnTo>
                  <a:lnTo>
                    <a:pt x="73268" y="480988"/>
                  </a:lnTo>
                  <a:lnTo>
                    <a:pt x="73223" y="480678"/>
                  </a:lnTo>
                  <a:lnTo>
                    <a:pt x="73418" y="479785"/>
                  </a:lnTo>
                  <a:lnTo>
                    <a:pt x="73454" y="479189"/>
                  </a:lnTo>
                  <a:lnTo>
                    <a:pt x="73376" y="478892"/>
                  </a:lnTo>
                  <a:lnTo>
                    <a:pt x="72867" y="478138"/>
                  </a:lnTo>
                  <a:lnTo>
                    <a:pt x="72713" y="477877"/>
                  </a:lnTo>
                  <a:lnTo>
                    <a:pt x="72632" y="476668"/>
                  </a:lnTo>
                  <a:lnTo>
                    <a:pt x="72276" y="476182"/>
                  </a:lnTo>
                  <a:lnTo>
                    <a:pt x="71223" y="475587"/>
                  </a:lnTo>
                  <a:lnTo>
                    <a:pt x="70959" y="475411"/>
                  </a:lnTo>
                  <a:lnTo>
                    <a:pt x="70955" y="474870"/>
                  </a:lnTo>
                  <a:lnTo>
                    <a:pt x="71188" y="474669"/>
                  </a:lnTo>
                  <a:lnTo>
                    <a:pt x="71460" y="474505"/>
                  </a:lnTo>
                  <a:lnTo>
                    <a:pt x="72041" y="474366"/>
                  </a:lnTo>
                  <a:lnTo>
                    <a:pt x="72960" y="474336"/>
                  </a:lnTo>
                  <a:lnTo>
                    <a:pt x="73870" y="474372"/>
                  </a:lnTo>
                  <a:lnTo>
                    <a:pt x="75082" y="474469"/>
                  </a:lnTo>
                  <a:lnTo>
                    <a:pt x="75687" y="474548"/>
                  </a:lnTo>
                  <a:lnTo>
                    <a:pt x="76250" y="474761"/>
                  </a:lnTo>
                  <a:lnTo>
                    <a:pt x="76504" y="474931"/>
                  </a:lnTo>
                  <a:lnTo>
                    <a:pt x="76961" y="475332"/>
                  </a:lnTo>
                  <a:lnTo>
                    <a:pt x="77453" y="475690"/>
                  </a:lnTo>
                  <a:lnTo>
                    <a:pt x="78472" y="476352"/>
                  </a:lnTo>
                  <a:lnTo>
                    <a:pt x="79304" y="476717"/>
                  </a:lnTo>
                  <a:lnTo>
                    <a:pt x="79883" y="476911"/>
                  </a:lnTo>
                  <a:lnTo>
                    <a:pt x="81073" y="477185"/>
                  </a:lnTo>
                  <a:lnTo>
                    <a:pt x="81612" y="477446"/>
                  </a:lnTo>
                  <a:lnTo>
                    <a:pt x="81852" y="477647"/>
                  </a:lnTo>
                  <a:lnTo>
                    <a:pt x="82062" y="477871"/>
                  </a:lnTo>
                  <a:lnTo>
                    <a:pt x="82395" y="478369"/>
                  </a:lnTo>
                  <a:lnTo>
                    <a:pt x="83763" y="481091"/>
                  </a:lnTo>
                  <a:lnTo>
                    <a:pt x="84223" y="481875"/>
                  </a:lnTo>
                  <a:lnTo>
                    <a:pt x="84872" y="482908"/>
                  </a:lnTo>
                  <a:lnTo>
                    <a:pt x="85298" y="483333"/>
                  </a:lnTo>
                  <a:lnTo>
                    <a:pt x="85805" y="483673"/>
                  </a:lnTo>
                  <a:lnTo>
                    <a:pt x="86085" y="483795"/>
                  </a:lnTo>
                  <a:lnTo>
                    <a:pt x="86384" y="483862"/>
                  </a:lnTo>
                  <a:lnTo>
                    <a:pt x="86691" y="483922"/>
                  </a:lnTo>
                  <a:lnTo>
                    <a:pt x="87265" y="483831"/>
                  </a:lnTo>
                  <a:lnTo>
                    <a:pt x="87511" y="483630"/>
                  </a:lnTo>
                  <a:lnTo>
                    <a:pt x="87879" y="483157"/>
                  </a:lnTo>
                  <a:lnTo>
                    <a:pt x="88144" y="482999"/>
                  </a:lnTo>
                  <a:lnTo>
                    <a:pt x="88436" y="482907"/>
                  </a:lnTo>
                  <a:lnTo>
                    <a:pt x="88738" y="482847"/>
                  </a:lnTo>
                  <a:lnTo>
                    <a:pt x="89333" y="482890"/>
                  </a:lnTo>
                  <a:lnTo>
                    <a:pt x="89623" y="483011"/>
                  </a:lnTo>
                  <a:lnTo>
                    <a:pt x="90201" y="483011"/>
                  </a:lnTo>
                  <a:lnTo>
                    <a:pt x="91253" y="482391"/>
                  </a:lnTo>
                  <a:lnTo>
                    <a:pt x="93193" y="481516"/>
                  </a:lnTo>
                  <a:lnTo>
                    <a:pt x="93733" y="481243"/>
                  </a:lnTo>
                  <a:lnTo>
                    <a:pt x="94445" y="480672"/>
                  </a:lnTo>
                  <a:lnTo>
                    <a:pt x="95006" y="479955"/>
                  </a:lnTo>
                  <a:lnTo>
                    <a:pt x="95177" y="479706"/>
                  </a:lnTo>
                  <a:lnTo>
                    <a:pt x="95829" y="478679"/>
                  </a:lnTo>
                  <a:lnTo>
                    <a:pt x="96452" y="477634"/>
                  </a:lnTo>
                  <a:lnTo>
                    <a:pt x="96870" y="476826"/>
                  </a:lnTo>
                  <a:lnTo>
                    <a:pt x="96973" y="476541"/>
                  </a:lnTo>
                  <a:lnTo>
                    <a:pt x="97042" y="475933"/>
                  </a:lnTo>
                  <a:lnTo>
                    <a:pt x="97054" y="475326"/>
                  </a:lnTo>
                  <a:lnTo>
                    <a:pt x="96999" y="474718"/>
                  </a:lnTo>
                  <a:lnTo>
                    <a:pt x="96767" y="474165"/>
                  </a:lnTo>
                  <a:lnTo>
                    <a:pt x="96550" y="473953"/>
                  </a:lnTo>
                  <a:lnTo>
                    <a:pt x="96288" y="473795"/>
                  </a:lnTo>
                  <a:lnTo>
                    <a:pt x="94811" y="473418"/>
                  </a:lnTo>
                  <a:lnTo>
                    <a:pt x="94273" y="473163"/>
                  </a:lnTo>
                  <a:lnTo>
                    <a:pt x="93840" y="472731"/>
                  </a:lnTo>
                  <a:lnTo>
                    <a:pt x="93451" y="472264"/>
                  </a:lnTo>
                  <a:lnTo>
                    <a:pt x="93012" y="471844"/>
                  </a:lnTo>
                  <a:lnTo>
                    <a:pt x="92102" y="471036"/>
                  </a:lnTo>
                  <a:lnTo>
                    <a:pt x="91133" y="470302"/>
                  </a:lnTo>
                  <a:lnTo>
                    <a:pt x="89817" y="469043"/>
                  </a:lnTo>
                  <a:lnTo>
                    <a:pt x="89614" y="468813"/>
                  </a:lnTo>
                  <a:lnTo>
                    <a:pt x="89435" y="468563"/>
                  </a:lnTo>
                  <a:lnTo>
                    <a:pt x="89293" y="468296"/>
                  </a:lnTo>
                  <a:lnTo>
                    <a:pt x="89234" y="467695"/>
                  </a:lnTo>
                  <a:lnTo>
                    <a:pt x="89357" y="467112"/>
                  </a:lnTo>
                  <a:lnTo>
                    <a:pt x="89305" y="466808"/>
                  </a:lnTo>
                  <a:lnTo>
                    <a:pt x="89209" y="466516"/>
                  </a:lnTo>
                  <a:lnTo>
                    <a:pt x="89046" y="466261"/>
                  </a:lnTo>
                  <a:lnTo>
                    <a:pt x="88600" y="465848"/>
                  </a:lnTo>
                  <a:lnTo>
                    <a:pt x="87438" y="464444"/>
                  </a:lnTo>
                  <a:lnTo>
                    <a:pt x="86969" y="464038"/>
                  </a:lnTo>
                  <a:lnTo>
                    <a:pt x="86833" y="463503"/>
                  </a:lnTo>
                  <a:lnTo>
                    <a:pt x="87253" y="463060"/>
                  </a:lnTo>
                  <a:lnTo>
                    <a:pt x="87768" y="462732"/>
                  </a:lnTo>
                  <a:lnTo>
                    <a:pt x="88359" y="462616"/>
                  </a:lnTo>
                  <a:lnTo>
                    <a:pt x="88660" y="462555"/>
                  </a:lnTo>
                  <a:lnTo>
                    <a:pt x="88975" y="462476"/>
                  </a:lnTo>
                  <a:lnTo>
                    <a:pt x="89397" y="462130"/>
                  </a:lnTo>
                  <a:lnTo>
                    <a:pt x="89396" y="461802"/>
                  </a:lnTo>
                  <a:lnTo>
                    <a:pt x="89196" y="461224"/>
                  </a:lnTo>
                  <a:lnTo>
                    <a:pt x="89167" y="460629"/>
                  </a:lnTo>
                  <a:lnTo>
                    <a:pt x="89287" y="460028"/>
                  </a:lnTo>
                  <a:lnTo>
                    <a:pt x="89429" y="459761"/>
                  </a:lnTo>
                  <a:lnTo>
                    <a:pt x="89877" y="458625"/>
                  </a:lnTo>
                  <a:lnTo>
                    <a:pt x="90903" y="457889"/>
                  </a:lnTo>
                  <a:lnTo>
                    <a:pt x="91772" y="457604"/>
                  </a:lnTo>
                  <a:lnTo>
                    <a:pt x="92375" y="457585"/>
                  </a:lnTo>
                  <a:lnTo>
                    <a:pt x="92974" y="457689"/>
                  </a:lnTo>
                  <a:lnTo>
                    <a:pt x="93557" y="457859"/>
                  </a:lnTo>
                  <a:lnTo>
                    <a:pt x="93843" y="457968"/>
                  </a:lnTo>
                  <a:lnTo>
                    <a:pt x="94741" y="458096"/>
                  </a:lnTo>
                  <a:lnTo>
                    <a:pt x="95654" y="458090"/>
                  </a:lnTo>
                  <a:lnTo>
                    <a:pt x="95957" y="458053"/>
                  </a:lnTo>
                  <a:lnTo>
                    <a:pt x="96247" y="457956"/>
                  </a:lnTo>
                  <a:lnTo>
                    <a:pt x="96688" y="457537"/>
                  </a:lnTo>
                  <a:lnTo>
                    <a:pt x="96865" y="456965"/>
                  </a:lnTo>
                  <a:lnTo>
                    <a:pt x="97239" y="456133"/>
                  </a:lnTo>
                  <a:lnTo>
                    <a:pt x="97388" y="455860"/>
                  </a:lnTo>
                  <a:lnTo>
                    <a:pt x="97891" y="455538"/>
                  </a:lnTo>
                  <a:lnTo>
                    <a:pt x="98192" y="455483"/>
                  </a:lnTo>
                  <a:lnTo>
                    <a:pt x="98512" y="455472"/>
                  </a:lnTo>
                  <a:lnTo>
                    <a:pt x="99042" y="455252"/>
                  </a:lnTo>
                  <a:lnTo>
                    <a:pt x="99248" y="455010"/>
                  </a:lnTo>
                  <a:lnTo>
                    <a:pt x="99402" y="454736"/>
                  </a:lnTo>
                  <a:lnTo>
                    <a:pt x="99466" y="454141"/>
                  </a:lnTo>
                  <a:lnTo>
                    <a:pt x="99391" y="453837"/>
                  </a:lnTo>
                  <a:lnTo>
                    <a:pt x="98878" y="453084"/>
                  </a:lnTo>
                  <a:lnTo>
                    <a:pt x="98501" y="452258"/>
                  </a:lnTo>
                  <a:lnTo>
                    <a:pt x="98348" y="451668"/>
                  </a:lnTo>
                  <a:lnTo>
                    <a:pt x="98243" y="451358"/>
                  </a:lnTo>
                  <a:lnTo>
                    <a:pt x="98423" y="450860"/>
                  </a:lnTo>
                  <a:lnTo>
                    <a:pt x="98710" y="450678"/>
                  </a:lnTo>
                  <a:lnTo>
                    <a:pt x="98930" y="450186"/>
                  </a:lnTo>
                  <a:lnTo>
                    <a:pt x="98886" y="449876"/>
                  </a:lnTo>
                  <a:lnTo>
                    <a:pt x="98793" y="449560"/>
                  </a:lnTo>
                  <a:lnTo>
                    <a:pt x="98666" y="449274"/>
                  </a:lnTo>
                  <a:lnTo>
                    <a:pt x="97957" y="448709"/>
                  </a:lnTo>
                  <a:lnTo>
                    <a:pt x="97720" y="448144"/>
                  </a:lnTo>
                  <a:lnTo>
                    <a:pt x="97961" y="447616"/>
                  </a:lnTo>
                  <a:lnTo>
                    <a:pt x="98421" y="447203"/>
                  </a:lnTo>
                  <a:lnTo>
                    <a:pt x="98672" y="447027"/>
                  </a:lnTo>
                  <a:lnTo>
                    <a:pt x="99212" y="446753"/>
                  </a:lnTo>
                  <a:lnTo>
                    <a:pt x="99783" y="446540"/>
                  </a:lnTo>
                  <a:lnTo>
                    <a:pt x="100658" y="446285"/>
                  </a:lnTo>
                  <a:lnTo>
                    <a:pt x="101250" y="446146"/>
                  </a:lnTo>
                  <a:lnTo>
                    <a:pt x="101853" y="446060"/>
                  </a:lnTo>
                  <a:lnTo>
                    <a:pt x="102984" y="445623"/>
                  </a:lnTo>
                  <a:lnTo>
                    <a:pt x="104402" y="445082"/>
                  </a:lnTo>
                  <a:lnTo>
                    <a:pt x="104882" y="444712"/>
                  </a:lnTo>
                  <a:lnTo>
                    <a:pt x="105732" y="443843"/>
                  </a:lnTo>
                  <a:lnTo>
                    <a:pt x="106126" y="443381"/>
                  </a:lnTo>
                  <a:lnTo>
                    <a:pt x="106074" y="442658"/>
                  </a:lnTo>
                  <a:lnTo>
                    <a:pt x="106429" y="442057"/>
                  </a:lnTo>
                  <a:lnTo>
                    <a:pt x="106688" y="441127"/>
                  </a:lnTo>
                  <a:lnTo>
                    <a:pt x="107055" y="439535"/>
                  </a:lnTo>
                  <a:lnTo>
                    <a:pt x="107196" y="438418"/>
                  </a:lnTo>
                  <a:lnTo>
                    <a:pt x="107684" y="437214"/>
                  </a:lnTo>
                  <a:lnTo>
                    <a:pt x="108017" y="436048"/>
                  </a:lnTo>
                  <a:lnTo>
                    <a:pt x="108351" y="434924"/>
                  </a:lnTo>
                  <a:lnTo>
                    <a:pt x="108264" y="434153"/>
                  </a:lnTo>
                  <a:lnTo>
                    <a:pt x="107708" y="432998"/>
                  </a:lnTo>
                  <a:lnTo>
                    <a:pt x="107504" y="432117"/>
                  </a:lnTo>
                  <a:lnTo>
                    <a:pt x="107451" y="430994"/>
                  </a:lnTo>
                  <a:lnTo>
                    <a:pt x="107192" y="428873"/>
                  </a:lnTo>
                  <a:lnTo>
                    <a:pt x="107140" y="427792"/>
                  </a:lnTo>
                  <a:lnTo>
                    <a:pt x="107272" y="427379"/>
                  </a:lnTo>
                  <a:lnTo>
                    <a:pt x="106117" y="425009"/>
                  </a:lnTo>
                  <a:lnTo>
                    <a:pt x="105856" y="422421"/>
                  </a:lnTo>
                  <a:lnTo>
                    <a:pt x="103415" y="420835"/>
                  </a:lnTo>
                  <a:lnTo>
                    <a:pt x="102589" y="419548"/>
                  </a:lnTo>
                  <a:lnTo>
                    <a:pt x="101345" y="417907"/>
                  </a:lnTo>
                  <a:lnTo>
                    <a:pt x="99497" y="417640"/>
                  </a:lnTo>
                  <a:lnTo>
                    <a:pt x="98000" y="417184"/>
                  </a:lnTo>
                  <a:lnTo>
                    <a:pt x="97254" y="415744"/>
                  </a:lnTo>
                  <a:lnTo>
                    <a:pt x="96018" y="413685"/>
                  </a:lnTo>
                  <a:lnTo>
                    <a:pt x="94879" y="412621"/>
                  </a:lnTo>
                  <a:lnTo>
                    <a:pt x="95794" y="411139"/>
                  </a:lnTo>
                  <a:lnTo>
                    <a:pt x="97921" y="410908"/>
                  </a:lnTo>
                  <a:lnTo>
                    <a:pt x="99522" y="409936"/>
                  </a:lnTo>
                  <a:lnTo>
                    <a:pt x="100701" y="408764"/>
                  </a:lnTo>
                  <a:lnTo>
                    <a:pt x="101492" y="407664"/>
                  </a:lnTo>
                  <a:lnTo>
                    <a:pt x="100095" y="405981"/>
                  </a:lnTo>
                  <a:lnTo>
                    <a:pt x="100350" y="404639"/>
                  </a:lnTo>
                  <a:lnTo>
                    <a:pt x="101106" y="403460"/>
                  </a:lnTo>
                  <a:lnTo>
                    <a:pt x="101974" y="402396"/>
                  </a:lnTo>
                  <a:lnTo>
                    <a:pt x="102317" y="400519"/>
                  </a:lnTo>
                  <a:lnTo>
                    <a:pt x="101822" y="398004"/>
                  </a:lnTo>
                  <a:lnTo>
                    <a:pt x="101581" y="396418"/>
                  </a:lnTo>
                  <a:lnTo>
                    <a:pt x="101273" y="394256"/>
                  </a:lnTo>
                  <a:lnTo>
                    <a:pt x="99754" y="392882"/>
                  </a:lnTo>
                  <a:lnTo>
                    <a:pt x="99151" y="392099"/>
                  </a:lnTo>
                  <a:lnTo>
                    <a:pt x="96580" y="391279"/>
                  </a:lnTo>
                  <a:lnTo>
                    <a:pt x="96902" y="388435"/>
                  </a:lnTo>
                  <a:lnTo>
                    <a:pt x="95468" y="386637"/>
                  </a:lnTo>
                  <a:lnTo>
                    <a:pt x="92773" y="386200"/>
                  </a:lnTo>
                  <a:lnTo>
                    <a:pt x="91500" y="384055"/>
                  </a:lnTo>
                  <a:lnTo>
                    <a:pt x="90453" y="382190"/>
                  </a:lnTo>
                  <a:lnTo>
                    <a:pt x="93309" y="382244"/>
                  </a:lnTo>
                  <a:lnTo>
                    <a:pt x="93837" y="380793"/>
                  </a:lnTo>
                  <a:lnTo>
                    <a:pt x="93874" y="378751"/>
                  </a:lnTo>
                  <a:lnTo>
                    <a:pt x="94901" y="377457"/>
                  </a:lnTo>
                  <a:lnTo>
                    <a:pt x="95151" y="376460"/>
                  </a:lnTo>
                  <a:lnTo>
                    <a:pt x="94633" y="375222"/>
                  </a:lnTo>
                  <a:lnTo>
                    <a:pt x="93160" y="373459"/>
                  </a:lnTo>
                  <a:lnTo>
                    <a:pt x="91781" y="372858"/>
                  </a:lnTo>
                  <a:lnTo>
                    <a:pt x="92346" y="371521"/>
                  </a:lnTo>
                  <a:lnTo>
                    <a:pt x="92256" y="370094"/>
                  </a:lnTo>
                  <a:lnTo>
                    <a:pt x="89309" y="370841"/>
                  </a:lnTo>
                  <a:lnTo>
                    <a:pt x="86717" y="371139"/>
                  </a:lnTo>
                  <a:lnTo>
                    <a:pt x="86437" y="369595"/>
                  </a:lnTo>
                  <a:lnTo>
                    <a:pt x="86438" y="367403"/>
                  </a:lnTo>
                  <a:lnTo>
                    <a:pt x="87048" y="365719"/>
                  </a:lnTo>
                  <a:lnTo>
                    <a:pt x="85637" y="364766"/>
                  </a:lnTo>
                  <a:lnTo>
                    <a:pt x="83610" y="363726"/>
                  </a:lnTo>
                  <a:lnTo>
                    <a:pt x="82346" y="363162"/>
                  </a:lnTo>
                  <a:lnTo>
                    <a:pt x="82632" y="360203"/>
                  </a:lnTo>
                  <a:lnTo>
                    <a:pt x="81100" y="359559"/>
                  </a:lnTo>
                  <a:lnTo>
                    <a:pt x="81474" y="358101"/>
                  </a:lnTo>
                  <a:lnTo>
                    <a:pt x="82644" y="357427"/>
                  </a:lnTo>
                  <a:lnTo>
                    <a:pt x="84408" y="355920"/>
                  </a:lnTo>
                  <a:lnTo>
                    <a:pt x="85358" y="354632"/>
                  </a:lnTo>
                  <a:lnTo>
                    <a:pt x="86792" y="354310"/>
                  </a:lnTo>
                  <a:lnTo>
                    <a:pt x="88172" y="352682"/>
                  </a:lnTo>
                  <a:lnTo>
                    <a:pt x="90227" y="352183"/>
                  </a:lnTo>
                  <a:lnTo>
                    <a:pt x="92564" y="351071"/>
                  </a:lnTo>
                  <a:lnTo>
                    <a:pt x="93855" y="350100"/>
                  </a:lnTo>
                  <a:lnTo>
                    <a:pt x="93866" y="347366"/>
                  </a:lnTo>
                  <a:lnTo>
                    <a:pt x="93131" y="345349"/>
                  </a:lnTo>
                  <a:lnTo>
                    <a:pt x="92154" y="343824"/>
                  </a:lnTo>
                  <a:lnTo>
                    <a:pt x="90806" y="343721"/>
                  </a:lnTo>
                  <a:lnTo>
                    <a:pt x="89009" y="344917"/>
                  </a:lnTo>
                  <a:lnTo>
                    <a:pt x="87362" y="344158"/>
                  </a:lnTo>
                  <a:lnTo>
                    <a:pt x="87584" y="342621"/>
                  </a:lnTo>
                  <a:lnTo>
                    <a:pt x="88414" y="341479"/>
                  </a:lnTo>
                  <a:lnTo>
                    <a:pt x="89714" y="340045"/>
                  </a:lnTo>
                  <a:lnTo>
                    <a:pt x="91627" y="341041"/>
                  </a:lnTo>
                  <a:lnTo>
                    <a:pt x="92884" y="341953"/>
                  </a:lnTo>
                  <a:lnTo>
                    <a:pt x="93599" y="340810"/>
                  </a:lnTo>
                  <a:lnTo>
                    <a:pt x="94817" y="339601"/>
                  </a:lnTo>
                  <a:lnTo>
                    <a:pt x="96331" y="337050"/>
                  </a:lnTo>
                  <a:lnTo>
                    <a:pt x="96017" y="335233"/>
                  </a:lnTo>
                  <a:lnTo>
                    <a:pt x="97291" y="333064"/>
                  </a:lnTo>
                  <a:lnTo>
                    <a:pt x="98686" y="332742"/>
                  </a:lnTo>
                  <a:lnTo>
                    <a:pt x="100520" y="331661"/>
                  </a:lnTo>
                  <a:lnTo>
                    <a:pt x="101048" y="330209"/>
                  </a:lnTo>
                  <a:lnTo>
                    <a:pt x="100727" y="328781"/>
                  </a:lnTo>
                  <a:lnTo>
                    <a:pt x="100231" y="326345"/>
                  </a:lnTo>
                  <a:lnTo>
                    <a:pt x="99952" y="324722"/>
                  </a:lnTo>
                  <a:lnTo>
                    <a:pt x="100456" y="322493"/>
                  </a:lnTo>
                  <a:lnTo>
                    <a:pt x="101872" y="321023"/>
                  </a:lnTo>
                  <a:lnTo>
                    <a:pt x="102870" y="319194"/>
                  </a:lnTo>
                  <a:lnTo>
                    <a:pt x="102074" y="316290"/>
                  </a:lnTo>
                  <a:lnTo>
                    <a:pt x="101914" y="314437"/>
                  </a:lnTo>
                  <a:lnTo>
                    <a:pt x="103455" y="312463"/>
                  </a:lnTo>
                  <a:lnTo>
                    <a:pt x="104952" y="310798"/>
                  </a:lnTo>
                  <a:lnTo>
                    <a:pt x="107350" y="310573"/>
                  </a:lnTo>
                  <a:lnTo>
                    <a:pt x="109088" y="310494"/>
                  </a:lnTo>
                  <a:lnTo>
                    <a:pt x="109526" y="309729"/>
                  </a:lnTo>
                  <a:lnTo>
                    <a:pt x="109829" y="307967"/>
                  </a:lnTo>
                  <a:lnTo>
                    <a:pt x="109014" y="306102"/>
                  </a:lnTo>
                  <a:lnTo>
                    <a:pt x="109182" y="303179"/>
                  </a:lnTo>
                  <a:lnTo>
                    <a:pt x="109815" y="302384"/>
                  </a:lnTo>
                  <a:lnTo>
                    <a:pt x="110071" y="300998"/>
                  </a:lnTo>
                  <a:lnTo>
                    <a:pt x="110748" y="299856"/>
                  </a:lnTo>
                  <a:lnTo>
                    <a:pt x="110741" y="298125"/>
                  </a:lnTo>
                  <a:lnTo>
                    <a:pt x="109452" y="296867"/>
                  </a:lnTo>
                  <a:lnTo>
                    <a:pt x="108752" y="295045"/>
                  </a:lnTo>
                  <a:lnTo>
                    <a:pt x="109234" y="291855"/>
                  </a:lnTo>
                  <a:lnTo>
                    <a:pt x="110389" y="289917"/>
                  </a:lnTo>
                  <a:lnTo>
                    <a:pt x="111344" y="288356"/>
                  </a:lnTo>
                  <a:lnTo>
                    <a:pt x="112677" y="287183"/>
                  </a:lnTo>
                  <a:lnTo>
                    <a:pt x="114238" y="286254"/>
                  </a:lnTo>
                  <a:lnTo>
                    <a:pt x="116511" y="284370"/>
                  </a:lnTo>
                  <a:lnTo>
                    <a:pt x="118392" y="282827"/>
                  </a:lnTo>
                  <a:lnTo>
                    <a:pt x="122609" y="282292"/>
                  </a:lnTo>
                  <a:lnTo>
                    <a:pt x="126359" y="281940"/>
                  </a:lnTo>
                  <a:lnTo>
                    <a:pt x="128463" y="280901"/>
                  </a:lnTo>
                  <a:lnTo>
                    <a:pt x="130568" y="279710"/>
                  </a:lnTo>
                  <a:lnTo>
                    <a:pt x="131552" y="279503"/>
                  </a:lnTo>
                  <a:lnTo>
                    <a:pt x="132738" y="279255"/>
                  </a:lnTo>
                  <a:lnTo>
                    <a:pt x="133166" y="279066"/>
                  </a:lnTo>
                  <a:lnTo>
                    <a:pt x="134772" y="277754"/>
                  </a:lnTo>
                  <a:lnTo>
                    <a:pt x="135758" y="276654"/>
                  </a:lnTo>
                  <a:lnTo>
                    <a:pt x="136236" y="275780"/>
                  </a:lnTo>
                  <a:lnTo>
                    <a:pt x="136812" y="273823"/>
                  </a:lnTo>
                  <a:lnTo>
                    <a:pt x="136998" y="272098"/>
                  </a:lnTo>
                  <a:lnTo>
                    <a:pt x="137112" y="267979"/>
                  </a:lnTo>
                  <a:lnTo>
                    <a:pt x="137310" y="265555"/>
                  </a:lnTo>
                  <a:lnTo>
                    <a:pt x="136174" y="264376"/>
                  </a:lnTo>
                  <a:lnTo>
                    <a:pt x="136794" y="260002"/>
                  </a:lnTo>
                  <a:lnTo>
                    <a:pt x="135522" y="257778"/>
                  </a:lnTo>
                  <a:lnTo>
                    <a:pt x="133811" y="256362"/>
                  </a:lnTo>
                  <a:lnTo>
                    <a:pt x="130768" y="255992"/>
                  </a:lnTo>
                  <a:lnTo>
                    <a:pt x="129192" y="255651"/>
                  </a:lnTo>
                  <a:lnTo>
                    <a:pt x="127291" y="254042"/>
                  </a:lnTo>
                  <a:lnTo>
                    <a:pt x="126409" y="251593"/>
                  </a:lnTo>
                  <a:lnTo>
                    <a:pt x="126438" y="250020"/>
                  </a:lnTo>
                  <a:lnTo>
                    <a:pt x="126016" y="247778"/>
                  </a:lnTo>
                  <a:lnTo>
                    <a:pt x="124653" y="246283"/>
                  </a:lnTo>
                  <a:lnTo>
                    <a:pt x="124371" y="244856"/>
                  </a:lnTo>
                  <a:lnTo>
                    <a:pt x="125225" y="242443"/>
                  </a:lnTo>
                  <a:lnTo>
                    <a:pt x="125821" y="241496"/>
                  </a:lnTo>
                  <a:lnTo>
                    <a:pt x="125674" y="238987"/>
                  </a:lnTo>
                  <a:lnTo>
                    <a:pt x="127478" y="237407"/>
                  </a:lnTo>
                  <a:lnTo>
                    <a:pt x="128242" y="235725"/>
                  </a:lnTo>
                  <a:lnTo>
                    <a:pt x="129380" y="234667"/>
                  </a:lnTo>
                  <a:lnTo>
                    <a:pt x="131232" y="234746"/>
                  </a:lnTo>
                  <a:lnTo>
                    <a:pt x="133457" y="235481"/>
                  </a:lnTo>
                  <a:lnTo>
                    <a:pt x="134851" y="235275"/>
                  </a:lnTo>
                  <a:lnTo>
                    <a:pt x="137585" y="233476"/>
                  </a:lnTo>
                  <a:lnTo>
                    <a:pt x="140631" y="231538"/>
                  </a:lnTo>
                  <a:lnTo>
                    <a:pt x="142203" y="229947"/>
                  </a:lnTo>
                  <a:lnTo>
                    <a:pt x="143440" y="227778"/>
                  </a:lnTo>
                  <a:lnTo>
                    <a:pt x="143767" y="226502"/>
                  </a:lnTo>
                  <a:lnTo>
                    <a:pt x="144306" y="224710"/>
                  </a:lnTo>
                  <a:lnTo>
                    <a:pt x="145392" y="222346"/>
                  </a:lnTo>
                  <a:lnTo>
                    <a:pt x="146873" y="217255"/>
                  </a:lnTo>
                  <a:lnTo>
                    <a:pt x="147252" y="213446"/>
                  </a:lnTo>
                  <a:lnTo>
                    <a:pt x="147250" y="211538"/>
                  </a:lnTo>
                  <a:lnTo>
                    <a:pt x="145977" y="209223"/>
                  </a:lnTo>
                  <a:lnTo>
                    <a:pt x="146604" y="206581"/>
                  </a:lnTo>
                  <a:lnTo>
                    <a:pt x="144995" y="201696"/>
                  </a:lnTo>
                  <a:lnTo>
                    <a:pt x="143444" y="199934"/>
                  </a:lnTo>
                  <a:lnTo>
                    <a:pt x="143892" y="198671"/>
                  </a:lnTo>
                  <a:lnTo>
                    <a:pt x="145523" y="198124"/>
                  </a:lnTo>
                  <a:lnTo>
                    <a:pt x="146509" y="196987"/>
                  </a:lnTo>
                  <a:lnTo>
                    <a:pt x="148270" y="195639"/>
                  </a:lnTo>
                  <a:lnTo>
                    <a:pt x="149114" y="193804"/>
                  </a:lnTo>
                  <a:lnTo>
                    <a:pt x="150188" y="192055"/>
                  </a:lnTo>
                  <a:lnTo>
                    <a:pt x="151005" y="190007"/>
                  </a:lnTo>
                  <a:lnTo>
                    <a:pt x="151605" y="188421"/>
                  </a:lnTo>
                  <a:lnTo>
                    <a:pt x="152928" y="185712"/>
                  </a:lnTo>
                  <a:lnTo>
                    <a:pt x="153014" y="183136"/>
                  </a:lnTo>
                  <a:lnTo>
                    <a:pt x="153078" y="179594"/>
                  </a:lnTo>
                  <a:lnTo>
                    <a:pt x="154506" y="177461"/>
                  </a:lnTo>
                  <a:lnTo>
                    <a:pt x="154918" y="176046"/>
                  </a:lnTo>
                  <a:lnTo>
                    <a:pt x="154256" y="174223"/>
                  </a:lnTo>
                  <a:lnTo>
                    <a:pt x="155392" y="173324"/>
                  </a:lnTo>
                  <a:lnTo>
                    <a:pt x="157426" y="171860"/>
                  </a:lnTo>
                  <a:lnTo>
                    <a:pt x="157913" y="170517"/>
                  </a:lnTo>
                  <a:lnTo>
                    <a:pt x="156437" y="166836"/>
                  </a:lnTo>
                  <a:lnTo>
                    <a:pt x="156923" y="165572"/>
                  </a:lnTo>
                  <a:lnTo>
                    <a:pt x="156953" y="163877"/>
                  </a:lnTo>
                  <a:lnTo>
                    <a:pt x="158227" y="161744"/>
                  </a:lnTo>
                  <a:lnTo>
                    <a:pt x="158267" y="159551"/>
                  </a:lnTo>
                  <a:lnTo>
                    <a:pt x="157835" y="157850"/>
                  </a:lnTo>
                  <a:lnTo>
                    <a:pt x="156697" y="156750"/>
                  </a:lnTo>
                  <a:lnTo>
                    <a:pt x="155229" y="156799"/>
                  </a:lnTo>
                  <a:lnTo>
                    <a:pt x="155646" y="155110"/>
                  </a:lnTo>
                  <a:lnTo>
                    <a:pt x="157264" y="153178"/>
                  </a:lnTo>
                  <a:lnTo>
                    <a:pt x="159607" y="153797"/>
                  </a:lnTo>
                  <a:lnTo>
                    <a:pt x="162284" y="155159"/>
                  </a:lnTo>
                  <a:lnTo>
                    <a:pt x="164026" y="154928"/>
                  </a:lnTo>
                  <a:lnTo>
                    <a:pt x="165184" y="152753"/>
                  </a:lnTo>
                  <a:lnTo>
                    <a:pt x="167538" y="151656"/>
                  </a:lnTo>
                  <a:lnTo>
                    <a:pt x="168202" y="150268"/>
                  </a:lnTo>
                  <a:lnTo>
                    <a:pt x="168146" y="146957"/>
                  </a:lnTo>
                  <a:lnTo>
                    <a:pt x="168044" y="144472"/>
                  </a:lnTo>
                  <a:lnTo>
                    <a:pt x="167985" y="143062"/>
                  </a:lnTo>
                  <a:lnTo>
                    <a:pt x="167050" y="139271"/>
                  </a:lnTo>
                  <a:lnTo>
                    <a:pt x="164363" y="136331"/>
                  </a:lnTo>
                  <a:lnTo>
                    <a:pt x="161007" y="134150"/>
                  </a:lnTo>
                  <a:lnTo>
                    <a:pt x="159295" y="132765"/>
                  </a:lnTo>
                  <a:lnTo>
                    <a:pt x="156460" y="131556"/>
                  </a:lnTo>
                  <a:lnTo>
                    <a:pt x="157728" y="129812"/>
                  </a:lnTo>
                  <a:lnTo>
                    <a:pt x="159181" y="127540"/>
                  </a:lnTo>
                  <a:lnTo>
                    <a:pt x="159692" y="125802"/>
                  </a:lnTo>
                  <a:lnTo>
                    <a:pt x="158823" y="124746"/>
                  </a:lnTo>
                  <a:lnTo>
                    <a:pt x="157214" y="124101"/>
                  </a:lnTo>
                  <a:lnTo>
                    <a:pt x="155996" y="123153"/>
                  </a:lnTo>
                  <a:lnTo>
                    <a:pt x="153608" y="122874"/>
                  </a:lnTo>
                  <a:lnTo>
                    <a:pt x="152218" y="122929"/>
                  </a:lnTo>
                  <a:lnTo>
                    <a:pt x="153182" y="120827"/>
                  </a:lnTo>
                  <a:lnTo>
                    <a:pt x="154598" y="119393"/>
                  </a:lnTo>
                  <a:lnTo>
                    <a:pt x="155275" y="118251"/>
                  </a:lnTo>
                  <a:lnTo>
                    <a:pt x="155542" y="116288"/>
                  </a:lnTo>
                  <a:lnTo>
                    <a:pt x="154752" y="115159"/>
                  </a:lnTo>
                  <a:lnTo>
                    <a:pt x="153063" y="114660"/>
                  </a:lnTo>
                  <a:lnTo>
                    <a:pt x="153300" y="112200"/>
                  </a:lnTo>
                  <a:lnTo>
                    <a:pt x="153524" y="110511"/>
                  </a:lnTo>
                  <a:lnTo>
                    <a:pt x="153806" y="107746"/>
                  </a:lnTo>
                  <a:lnTo>
                    <a:pt x="154190" y="105747"/>
                  </a:lnTo>
                  <a:lnTo>
                    <a:pt x="156303" y="104131"/>
                  </a:lnTo>
                  <a:lnTo>
                    <a:pt x="157531" y="102425"/>
                  </a:lnTo>
                  <a:lnTo>
                    <a:pt x="158561" y="100942"/>
                  </a:lnTo>
                  <a:lnTo>
                    <a:pt x="159967" y="100085"/>
                  </a:lnTo>
                  <a:lnTo>
                    <a:pt x="160611" y="98633"/>
                  </a:lnTo>
                  <a:lnTo>
                    <a:pt x="161655" y="96379"/>
                  </a:lnTo>
                  <a:lnTo>
                    <a:pt x="163719" y="95383"/>
                  </a:lnTo>
                  <a:lnTo>
                    <a:pt x="164694" y="92667"/>
                  </a:lnTo>
                  <a:lnTo>
                    <a:pt x="163377" y="90832"/>
                  </a:lnTo>
                  <a:lnTo>
                    <a:pt x="163878" y="88718"/>
                  </a:lnTo>
                  <a:lnTo>
                    <a:pt x="163103" y="86817"/>
                  </a:lnTo>
                  <a:lnTo>
                    <a:pt x="164176" y="85110"/>
                  </a:lnTo>
                  <a:lnTo>
                    <a:pt x="164706" y="83536"/>
                  </a:lnTo>
                  <a:lnTo>
                    <a:pt x="164770" y="82151"/>
                  </a:lnTo>
                  <a:lnTo>
                    <a:pt x="166225" y="78597"/>
                  </a:lnTo>
                  <a:lnTo>
                    <a:pt x="165762" y="76434"/>
                  </a:lnTo>
                  <a:lnTo>
                    <a:pt x="166221" y="74520"/>
                  </a:lnTo>
                  <a:lnTo>
                    <a:pt x="165795" y="72467"/>
                  </a:lnTo>
                  <a:lnTo>
                    <a:pt x="166303" y="70048"/>
                  </a:lnTo>
                  <a:lnTo>
                    <a:pt x="166360" y="68845"/>
                  </a:lnTo>
                  <a:lnTo>
                    <a:pt x="165791" y="66343"/>
                  </a:lnTo>
                  <a:lnTo>
                    <a:pt x="164509" y="64666"/>
                  </a:lnTo>
                  <a:lnTo>
                    <a:pt x="164166" y="62308"/>
                  </a:lnTo>
                  <a:lnTo>
                    <a:pt x="161399" y="59520"/>
                  </a:lnTo>
                  <a:lnTo>
                    <a:pt x="160522" y="56810"/>
                  </a:lnTo>
                  <a:lnTo>
                    <a:pt x="158365" y="54453"/>
                  </a:lnTo>
                  <a:lnTo>
                    <a:pt x="157518" y="50084"/>
                  </a:lnTo>
                  <a:lnTo>
                    <a:pt x="157292" y="47655"/>
                  </a:lnTo>
                  <a:lnTo>
                    <a:pt x="157822" y="46130"/>
                  </a:lnTo>
                  <a:lnTo>
                    <a:pt x="158158" y="44629"/>
                  </a:lnTo>
                  <a:lnTo>
                    <a:pt x="158738" y="42448"/>
                  </a:lnTo>
                  <a:lnTo>
                    <a:pt x="159191" y="40838"/>
                  </a:lnTo>
                  <a:lnTo>
                    <a:pt x="158794" y="39368"/>
                  </a:lnTo>
                  <a:lnTo>
                    <a:pt x="158983" y="37405"/>
                  </a:lnTo>
                  <a:lnTo>
                    <a:pt x="157604" y="34726"/>
                  </a:lnTo>
                  <a:lnTo>
                    <a:pt x="157542" y="31798"/>
                  </a:lnTo>
                  <a:lnTo>
                    <a:pt x="157496" y="30060"/>
                  </a:lnTo>
                  <a:lnTo>
                    <a:pt x="158068" y="28298"/>
                  </a:lnTo>
                  <a:lnTo>
                    <a:pt x="160478" y="27424"/>
                  </a:lnTo>
                  <a:lnTo>
                    <a:pt x="162052" y="27879"/>
                  </a:lnTo>
                  <a:lnTo>
                    <a:pt x="164416" y="27308"/>
                  </a:lnTo>
                  <a:lnTo>
                    <a:pt x="169289" y="28942"/>
                  </a:lnTo>
                  <a:lnTo>
                    <a:pt x="171174" y="29282"/>
                  </a:lnTo>
                  <a:lnTo>
                    <a:pt x="173074" y="28821"/>
                  </a:lnTo>
                  <a:lnTo>
                    <a:pt x="174639" y="27618"/>
                  </a:lnTo>
                  <a:lnTo>
                    <a:pt x="176384" y="25109"/>
                  </a:lnTo>
                  <a:lnTo>
                    <a:pt x="177820" y="22521"/>
                  </a:lnTo>
                  <a:lnTo>
                    <a:pt x="178313" y="20874"/>
                  </a:lnTo>
                  <a:lnTo>
                    <a:pt x="177969" y="18596"/>
                  </a:lnTo>
                  <a:lnTo>
                    <a:pt x="178542" y="16755"/>
                  </a:lnTo>
                  <a:lnTo>
                    <a:pt x="179216" y="13730"/>
                  </a:lnTo>
                  <a:lnTo>
                    <a:pt x="179606" y="11348"/>
                  </a:lnTo>
                  <a:lnTo>
                    <a:pt x="180589" y="10364"/>
                  </a:lnTo>
                  <a:lnTo>
                    <a:pt x="181467" y="8724"/>
                  </a:lnTo>
                  <a:lnTo>
                    <a:pt x="184572" y="7824"/>
                  </a:lnTo>
                  <a:lnTo>
                    <a:pt x="185309" y="5528"/>
                  </a:lnTo>
                  <a:lnTo>
                    <a:pt x="186937" y="5097"/>
                  </a:lnTo>
                  <a:lnTo>
                    <a:pt x="189897" y="5771"/>
                  </a:lnTo>
                  <a:lnTo>
                    <a:pt x="190808" y="5613"/>
                  </a:lnTo>
                  <a:lnTo>
                    <a:pt x="191910" y="5425"/>
                  </a:lnTo>
                  <a:lnTo>
                    <a:pt x="193171" y="4021"/>
                  </a:lnTo>
                  <a:lnTo>
                    <a:pt x="194084" y="2654"/>
                  </a:lnTo>
                  <a:lnTo>
                    <a:pt x="196753" y="2320"/>
                  </a:lnTo>
                  <a:lnTo>
                    <a:pt x="198249" y="771"/>
                  </a:lnTo>
                  <a:lnTo>
                    <a:pt x="199697" y="0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4" name="object 42">
              <a:extLst>
                <a:ext uri="{FF2B5EF4-FFF2-40B4-BE49-F238E27FC236}">
                  <a16:creationId xmlns:a16="http://schemas.microsoft.com/office/drawing/2014/main" id="{2D4356C5-4A10-4D41-BA92-8E92EF665BF1}"/>
                </a:ext>
              </a:extLst>
            </p:cNvPr>
            <p:cNvSpPr/>
            <p:nvPr/>
          </p:nvSpPr>
          <p:spPr>
            <a:xfrm>
              <a:off x="8941027" y="4316743"/>
              <a:ext cx="290821" cy="217648"/>
            </a:xfrm>
            <a:custGeom>
              <a:avLst/>
              <a:gdLst/>
              <a:ahLst/>
              <a:cxnLst/>
              <a:rect l="l" t="t" r="r" b="b"/>
              <a:pathLst>
                <a:path w="450279" h="336984">
                  <a:moveTo>
                    <a:pt x="82518" y="0"/>
                  </a:moveTo>
                  <a:lnTo>
                    <a:pt x="94295" y="6300"/>
                  </a:lnTo>
                  <a:lnTo>
                    <a:pt x="102232" y="13208"/>
                  </a:lnTo>
                  <a:lnTo>
                    <a:pt x="110521" y="22029"/>
                  </a:lnTo>
                  <a:lnTo>
                    <a:pt x="117275" y="31118"/>
                  </a:lnTo>
                  <a:lnTo>
                    <a:pt x="118938" y="43478"/>
                  </a:lnTo>
                  <a:lnTo>
                    <a:pt x="122748" y="50951"/>
                  </a:lnTo>
                  <a:lnTo>
                    <a:pt x="123020" y="56653"/>
                  </a:lnTo>
                  <a:lnTo>
                    <a:pt x="137143" y="64800"/>
                  </a:lnTo>
                  <a:lnTo>
                    <a:pt x="159472" y="57437"/>
                  </a:lnTo>
                  <a:lnTo>
                    <a:pt x="164983" y="50499"/>
                  </a:lnTo>
                  <a:lnTo>
                    <a:pt x="182869" y="48968"/>
                  </a:lnTo>
                  <a:lnTo>
                    <a:pt x="196418" y="49681"/>
                  </a:lnTo>
                  <a:lnTo>
                    <a:pt x="203357" y="51112"/>
                  </a:lnTo>
                  <a:lnTo>
                    <a:pt x="207644" y="49478"/>
                  </a:lnTo>
                  <a:lnTo>
                    <a:pt x="210502" y="43354"/>
                  </a:lnTo>
                  <a:lnTo>
                    <a:pt x="214175" y="50499"/>
                  </a:lnTo>
                  <a:lnTo>
                    <a:pt x="240099" y="61523"/>
                  </a:lnTo>
                  <a:lnTo>
                    <a:pt x="244385" y="66423"/>
                  </a:lnTo>
                  <a:lnTo>
                    <a:pt x="242915" y="77182"/>
                  </a:lnTo>
                  <a:lnTo>
                    <a:pt x="239837" y="82984"/>
                  </a:lnTo>
                  <a:lnTo>
                    <a:pt x="243797" y="88594"/>
                  </a:lnTo>
                  <a:lnTo>
                    <a:pt x="248418" y="91893"/>
                  </a:lnTo>
                  <a:lnTo>
                    <a:pt x="257988" y="105427"/>
                  </a:lnTo>
                  <a:lnTo>
                    <a:pt x="265248" y="117307"/>
                  </a:lnTo>
                  <a:lnTo>
                    <a:pt x="280099" y="116317"/>
                  </a:lnTo>
                  <a:lnTo>
                    <a:pt x="291996" y="108334"/>
                  </a:lnTo>
                  <a:lnTo>
                    <a:pt x="301103" y="101863"/>
                  </a:lnTo>
                  <a:lnTo>
                    <a:pt x="314522" y="101146"/>
                  </a:lnTo>
                  <a:lnTo>
                    <a:pt x="321232" y="95630"/>
                  </a:lnTo>
                  <a:lnTo>
                    <a:pt x="324587" y="86049"/>
                  </a:lnTo>
                  <a:lnTo>
                    <a:pt x="336448" y="86547"/>
                  </a:lnTo>
                  <a:lnTo>
                    <a:pt x="346830" y="92474"/>
                  </a:lnTo>
                  <a:lnTo>
                    <a:pt x="354410" y="97152"/>
                  </a:lnTo>
                  <a:lnTo>
                    <a:pt x="356030" y="107590"/>
                  </a:lnTo>
                  <a:lnTo>
                    <a:pt x="354896" y="118935"/>
                  </a:lnTo>
                  <a:lnTo>
                    <a:pt x="355116" y="128786"/>
                  </a:lnTo>
                  <a:lnTo>
                    <a:pt x="355860" y="137936"/>
                  </a:lnTo>
                  <a:lnTo>
                    <a:pt x="361762" y="146812"/>
                  </a:lnTo>
                  <a:lnTo>
                    <a:pt x="378210" y="164452"/>
                  </a:lnTo>
                  <a:lnTo>
                    <a:pt x="390158" y="167678"/>
                  </a:lnTo>
                  <a:lnTo>
                    <a:pt x="403055" y="167678"/>
                  </a:lnTo>
                  <a:lnTo>
                    <a:pt x="418227" y="162368"/>
                  </a:lnTo>
                  <a:lnTo>
                    <a:pt x="424955" y="167563"/>
                  </a:lnTo>
                  <a:lnTo>
                    <a:pt x="428034" y="177736"/>
                  </a:lnTo>
                  <a:lnTo>
                    <a:pt x="450279" y="220592"/>
                  </a:lnTo>
                  <a:lnTo>
                    <a:pt x="428279" y="224954"/>
                  </a:lnTo>
                  <a:lnTo>
                    <a:pt x="420116" y="226892"/>
                  </a:lnTo>
                  <a:lnTo>
                    <a:pt x="409367" y="228675"/>
                  </a:lnTo>
                  <a:lnTo>
                    <a:pt x="400471" y="230647"/>
                  </a:lnTo>
                  <a:lnTo>
                    <a:pt x="392744" y="233131"/>
                  </a:lnTo>
                  <a:lnTo>
                    <a:pt x="383669" y="237418"/>
                  </a:lnTo>
                  <a:lnTo>
                    <a:pt x="376576" y="240735"/>
                  </a:lnTo>
                  <a:lnTo>
                    <a:pt x="368457" y="246388"/>
                  </a:lnTo>
                  <a:lnTo>
                    <a:pt x="359880" y="252278"/>
                  </a:lnTo>
                  <a:lnTo>
                    <a:pt x="350990" y="260920"/>
                  </a:lnTo>
                  <a:lnTo>
                    <a:pt x="342431" y="271464"/>
                  </a:lnTo>
                  <a:lnTo>
                    <a:pt x="337462" y="280200"/>
                  </a:lnTo>
                  <a:lnTo>
                    <a:pt x="333389" y="287609"/>
                  </a:lnTo>
                  <a:lnTo>
                    <a:pt x="329948" y="295696"/>
                  </a:lnTo>
                  <a:lnTo>
                    <a:pt x="327761" y="301005"/>
                  </a:lnTo>
                  <a:lnTo>
                    <a:pt x="323210" y="303281"/>
                  </a:lnTo>
                  <a:lnTo>
                    <a:pt x="313537" y="306127"/>
                  </a:lnTo>
                  <a:lnTo>
                    <a:pt x="304434" y="307263"/>
                  </a:lnTo>
                  <a:lnTo>
                    <a:pt x="294192" y="306127"/>
                  </a:lnTo>
                  <a:lnTo>
                    <a:pt x="285321" y="305711"/>
                  </a:lnTo>
                  <a:lnTo>
                    <a:pt x="277466" y="302500"/>
                  </a:lnTo>
                  <a:lnTo>
                    <a:pt x="268250" y="300477"/>
                  </a:lnTo>
                  <a:lnTo>
                    <a:pt x="260022" y="301279"/>
                  </a:lnTo>
                  <a:lnTo>
                    <a:pt x="254101" y="308727"/>
                  </a:lnTo>
                  <a:lnTo>
                    <a:pt x="249580" y="316762"/>
                  </a:lnTo>
                  <a:lnTo>
                    <a:pt x="242443" y="321544"/>
                  </a:lnTo>
                  <a:lnTo>
                    <a:pt x="235016" y="323712"/>
                  </a:lnTo>
                  <a:lnTo>
                    <a:pt x="226959" y="321817"/>
                  </a:lnTo>
                  <a:lnTo>
                    <a:pt x="218565" y="322081"/>
                  </a:lnTo>
                  <a:lnTo>
                    <a:pt x="212830" y="325471"/>
                  </a:lnTo>
                  <a:lnTo>
                    <a:pt x="205433" y="327746"/>
                  </a:lnTo>
                  <a:lnTo>
                    <a:pt x="196330" y="326610"/>
                  </a:lnTo>
                  <a:lnTo>
                    <a:pt x="194623" y="321488"/>
                  </a:lnTo>
                  <a:lnTo>
                    <a:pt x="187416" y="315228"/>
                  </a:lnTo>
                  <a:lnTo>
                    <a:pt x="178882" y="312953"/>
                  </a:lnTo>
                  <a:lnTo>
                    <a:pt x="168072" y="314660"/>
                  </a:lnTo>
                  <a:lnTo>
                    <a:pt x="160106" y="319213"/>
                  </a:lnTo>
                  <a:lnTo>
                    <a:pt x="154632" y="326835"/>
                  </a:lnTo>
                  <a:lnTo>
                    <a:pt x="145744" y="332582"/>
                  </a:lnTo>
                  <a:lnTo>
                    <a:pt x="138117" y="336984"/>
                  </a:lnTo>
                  <a:lnTo>
                    <a:pt x="97328" y="335137"/>
                  </a:lnTo>
                  <a:lnTo>
                    <a:pt x="88123" y="333575"/>
                  </a:lnTo>
                  <a:lnTo>
                    <a:pt x="77070" y="328664"/>
                  </a:lnTo>
                  <a:lnTo>
                    <a:pt x="68563" y="323852"/>
                  </a:lnTo>
                  <a:lnTo>
                    <a:pt x="60252" y="317491"/>
                  </a:lnTo>
                  <a:lnTo>
                    <a:pt x="52171" y="314517"/>
                  </a:lnTo>
                  <a:lnTo>
                    <a:pt x="42883" y="312724"/>
                  </a:lnTo>
                  <a:lnTo>
                    <a:pt x="32420" y="316965"/>
                  </a:lnTo>
                  <a:lnTo>
                    <a:pt x="26009" y="323193"/>
                  </a:lnTo>
                  <a:lnTo>
                    <a:pt x="18198" y="328836"/>
                  </a:lnTo>
                  <a:lnTo>
                    <a:pt x="9647" y="332418"/>
                  </a:lnTo>
                  <a:lnTo>
                    <a:pt x="2707" y="332485"/>
                  </a:lnTo>
                  <a:lnTo>
                    <a:pt x="2780" y="332132"/>
                  </a:lnTo>
                  <a:lnTo>
                    <a:pt x="3041" y="331586"/>
                  </a:lnTo>
                  <a:lnTo>
                    <a:pt x="3173" y="330990"/>
                  </a:lnTo>
                  <a:lnTo>
                    <a:pt x="3018" y="330413"/>
                  </a:lnTo>
                  <a:lnTo>
                    <a:pt x="2862" y="330145"/>
                  </a:lnTo>
                  <a:lnTo>
                    <a:pt x="2311" y="329423"/>
                  </a:lnTo>
                  <a:lnTo>
                    <a:pt x="1651" y="328402"/>
                  </a:lnTo>
                  <a:lnTo>
                    <a:pt x="1516" y="328128"/>
                  </a:lnTo>
                  <a:lnTo>
                    <a:pt x="1433" y="327527"/>
                  </a:lnTo>
                  <a:lnTo>
                    <a:pt x="1376" y="326008"/>
                  </a:lnTo>
                  <a:lnTo>
                    <a:pt x="1300" y="325103"/>
                  </a:lnTo>
                  <a:lnTo>
                    <a:pt x="1251" y="324799"/>
                  </a:lnTo>
                  <a:lnTo>
                    <a:pt x="1058" y="324222"/>
                  </a:lnTo>
                  <a:lnTo>
                    <a:pt x="344" y="323244"/>
                  </a:lnTo>
                  <a:lnTo>
                    <a:pt x="179" y="322983"/>
                  </a:lnTo>
                  <a:lnTo>
                    <a:pt x="37" y="322710"/>
                  </a:lnTo>
                  <a:lnTo>
                    <a:pt x="0" y="322126"/>
                  </a:lnTo>
                  <a:lnTo>
                    <a:pt x="101" y="321834"/>
                  </a:lnTo>
                  <a:lnTo>
                    <a:pt x="612" y="321075"/>
                  </a:lnTo>
                  <a:lnTo>
                    <a:pt x="843" y="320875"/>
                  </a:lnTo>
                  <a:lnTo>
                    <a:pt x="1151" y="320359"/>
                  </a:lnTo>
                  <a:lnTo>
                    <a:pt x="1228" y="320054"/>
                  </a:lnTo>
                  <a:lnTo>
                    <a:pt x="791" y="319265"/>
                  </a:lnTo>
                  <a:lnTo>
                    <a:pt x="668" y="318675"/>
                  </a:lnTo>
                  <a:lnTo>
                    <a:pt x="661" y="318062"/>
                  </a:lnTo>
                  <a:lnTo>
                    <a:pt x="683" y="317752"/>
                  </a:lnTo>
                  <a:lnTo>
                    <a:pt x="931" y="317211"/>
                  </a:lnTo>
                  <a:lnTo>
                    <a:pt x="1154" y="316999"/>
                  </a:lnTo>
                  <a:lnTo>
                    <a:pt x="2190" y="316331"/>
                  </a:lnTo>
                  <a:lnTo>
                    <a:pt x="2337" y="315504"/>
                  </a:lnTo>
                  <a:lnTo>
                    <a:pt x="2370" y="314896"/>
                  </a:lnTo>
                  <a:lnTo>
                    <a:pt x="2495" y="313991"/>
                  </a:lnTo>
                  <a:lnTo>
                    <a:pt x="2531" y="313390"/>
                  </a:lnTo>
                  <a:lnTo>
                    <a:pt x="2647" y="312795"/>
                  </a:lnTo>
                  <a:lnTo>
                    <a:pt x="2727" y="311883"/>
                  </a:lnTo>
                  <a:lnTo>
                    <a:pt x="3088" y="311056"/>
                  </a:lnTo>
                  <a:lnTo>
                    <a:pt x="3290" y="310479"/>
                  </a:lnTo>
                  <a:lnTo>
                    <a:pt x="3399" y="309884"/>
                  </a:lnTo>
                  <a:lnTo>
                    <a:pt x="3450" y="309283"/>
                  </a:lnTo>
                  <a:lnTo>
                    <a:pt x="3376" y="308675"/>
                  </a:lnTo>
                  <a:lnTo>
                    <a:pt x="3291" y="308384"/>
                  </a:lnTo>
                  <a:lnTo>
                    <a:pt x="2901" y="307563"/>
                  </a:lnTo>
                  <a:lnTo>
                    <a:pt x="2660" y="306998"/>
                  </a:lnTo>
                  <a:lnTo>
                    <a:pt x="2613" y="306415"/>
                  </a:lnTo>
                  <a:lnTo>
                    <a:pt x="2804" y="305832"/>
                  </a:lnTo>
                  <a:lnTo>
                    <a:pt x="3259" y="305036"/>
                  </a:lnTo>
                  <a:lnTo>
                    <a:pt x="3448" y="304477"/>
                  </a:lnTo>
                  <a:lnTo>
                    <a:pt x="3465" y="304168"/>
                  </a:lnTo>
                  <a:lnTo>
                    <a:pt x="3588" y="303572"/>
                  </a:lnTo>
                  <a:lnTo>
                    <a:pt x="3928" y="302733"/>
                  </a:lnTo>
                  <a:lnTo>
                    <a:pt x="3906" y="302417"/>
                  </a:lnTo>
                  <a:lnTo>
                    <a:pt x="4598" y="301841"/>
                  </a:lnTo>
                  <a:lnTo>
                    <a:pt x="5070" y="301415"/>
                  </a:lnTo>
                  <a:lnTo>
                    <a:pt x="5297" y="301190"/>
                  </a:lnTo>
                  <a:lnTo>
                    <a:pt x="5482" y="300692"/>
                  </a:lnTo>
                  <a:lnTo>
                    <a:pt x="5329" y="300407"/>
                  </a:lnTo>
                  <a:lnTo>
                    <a:pt x="5214" y="300115"/>
                  </a:lnTo>
                  <a:lnTo>
                    <a:pt x="5290" y="299811"/>
                  </a:lnTo>
                  <a:lnTo>
                    <a:pt x="5733" y="299392"/>
                  </a:lnTo>
                  <a:lnTo>
                    <a:pt x="5915" y="298505"/>
                  </a:lnTo>
                  <a:lnTo>
                    <a:pt x="6187" y="297970"/>
                  </a:lnTo>
                  <a:lnTo>
                    <a:pt x="6447" y="297800"/>
                  </a:lnTo>
                  <a:lnTo>
                    <a:pt x="6995" y="297897"/>
                  </a:lnTo>
                  <a:lnTo>
                    <a:pt x="7577" y="298110"/>
                  </a:lnTo>
                  <a:lnTo>
                    <a:pt x="8170" y="298171"/>
                  </a:lnTo>
                  <a:lnTo>
                    <a:pt x="8485" y="298116"/>
                  </a:lnTo>
                  <a:lnTo>
                    <a:pt x="8768" y="297983"/>
                  </a:lnTo>
                  <a:lnTo>
                    <a:pt x="9322" y="297290"/>
                  </a:lnTo>
                  <a:lnTo>
                    <a:pt x="9619" y="296743"/>
                  </a:lnTo>
                  <a:lnTo>
                    <a:pt x="9891" y="296197"/>
                  </a:lnTo>
                  <a:lnTo>
                    <a:pt x="10286" y="295042"/>
                  </a:lnTo>
                  <a:lnTo>
                    <a:pt x="10448" y="294459"/>
                  </a:lnTo>
                  <a:lnTo>
                    <a:pt x="10480" y="294155"/>
                  </a:lnTo>
                  <a:lnTo>
                    <a:pt x="10659" y="293578"/>
                  </a:lnTo>
                  <a:lnTo>
                    <a:pt x="10932" y="293031"/>
                  </a:lnTo>
                  <a:lnTo>
                    <a:pt x="11325" y="292569"/>
                  </a:lnTo>
                  <a:lnTo>
                    <a:pt x="11649" y="292059"/>
                  </a:lnTo>
                  <a:lnTo>
                    <a:pt x="11782" y="291786"/>
                  </a:lnTo>
                  <a:lnTo>
                    <a:pt x="11883" y="291494"/>
                  </a:lnTo>
                  <a:lnTo>
                    <a:pt x="11939" y="289982"/>
                  </a:lnTo>
                  <a:lnTo>
                    <a:pt x="12006" y="289380"/>
                  </a:lnTo>
                  <a:lnTo>
                    <a:pt x="12245" y="288499"/>
                  </a:lnTo>
                  <a:lnTo>
                    <a:pt x="12780" y="287077"/>
                  </a:lnTo>
                  <a:lnTo>
                    <a:pt x="13020" y="286512"/>
                  </a:lnTo>
                  <a:lnTo>
                    <a:pt x="13049" y="285923"/>
                  </a:lnTo>
                  <a:lnTo>
                    <a:pt x="12946" y="285631"/>
                  </a:lnTo>
                  <a:lnTo>
                    <a:pt x="12799" y="285364"/>
                  </a:lnTo>
                  <a:lnTo>
                    <a:pt x="12617" y="285115"/>
                  </a:lnTo>
                  <a:lnTo>
                    <a:pt x="12525" y="284532"/>
                  </a:lnTo>
                  <a:lnTo>
                    <a:pt x="12686" y="284277"/>
                  </a:lnTo>
                  <a:lnTo>
                    <a:pt x="12955" y="284125"/>
                  </a:lnTo>
                  <a:lnTo>
                    <a:pt x="13273" y="284137"/>
                  </a:lnTo>
                  <a:lnTo>
                    <a:pt x="13649" y="283724"/>
                  </a:lnTo>
                  <a:lnTo>
                    <a:pt x="13901" y="283158"/>
                  </a:lnTo>
                  <a:lnTo>
                    <a:pt x="14049" y="282563"/>
                  </a:lnTo>
                  <a:lnTo>
                    <a:pt x="14156" y="282277"/>
                  </a:lnTo>
                  <a:lnTo>
                    <a:pt x="14514" y="281792"/>
                  </a:lnTo>
                  <a:lnTo>
                    <a:pt x="15467" y="279890"/>
                  </a:lnTo>
                  <a:lnTo>
                    <a:pt x="15692" y="279331"/>
                  </a:lnTo>
                  <a:lnTo>
                    <a:pt x="15892" y="279100"/>
                  </a:lnTo>
                  <a:lnTo>
                    <a:pt x="16118" y="278894"/>
                  </a:lnTo>
                  <a:lnTo>
                    <a:pt x="16662" y="278639"/>
                  </a:lnTo>
                  <a:lnTo>
                    <a:pt x="17571" y="278432"/>
                  </a:lnTo>
                  <a:lnTo>
                    <a:pt x="17963" y="277655"/>
                  </a:lnTo>
                  <a:lnTo>
                    <a:pt x="18279" y="277126"/>
                  </a:lnTo>
                  <a:lnTo>
                    <a:pt x="18712" y="276713"/>
                  </a:lnTo>
                  <a:lnTo>
                    <a:pt x="19001" y="276585"/>
                  </a:lnTo>
                  <a:lnTo>
                    <a:pt x="19584" y="276597"/>
                  </a:lnTo>
                  <a:lnTo>
                    <a:pt x="20796" y="276998"/>
                  </a:lnTo>
                  <a:lnTo>
                    <a:pt x="21093" y="277071"/>
                  </a:lnTo>
                  <a:lnTo>
                    <a:pt x="21607" y="277010"/>
                  </a:lnTo>
                  <a:lnTo>
                    <a:pt x="21769" y="276731"/>
                  </a:lnTo>
                  <a:lnTo>
                    <a:pt x="21992" y="276129"/>
                  </a:lnTo>
                  <a:lnTo>
                    <a:pt x="22302" y="274957"/>
                  </a:lnTo>
                  <a:lnTo>
                    <a:pt x="22579" y="274088"/>
                  </a:lnTo>
                  <a:lnTo>
                    <a:pt x="22700" y="273808"/>
                  </a:lnTo>
                  <a:lnTo>
                    <a:pt x="23243" y="272721"/>
                  </a:lnTo>
                  <a:lnTo>
                    <a:pt x="23476" y="272156"/>
                  </a:lnTo>
                  <a:lnTo>
                    <a:pt x="23664" y="271919"/>
                  </a:lnTo>
                  <a:lnTo>
                    <a:pt x="24109" y="271130"/>
                  </a:lnTo>
                  <a:lnTo>
                    <a:pt x="24451" y="270625"/>
                  </a:lnTo>
                  <a:lnTo>
                    <a:pt x="24724" y="270078"/>
                  </a:lnTo>
                  <a:lnTo>
                    <a:pt x="24620" y="268881"/>
                  </a:lnTo>
                  <a:lnTo>
                    <a:pt x="24562" y="268255"/>
                  </a:lnTo>
                  <a:lnTo>
                    <a:pt x="25540" y="267624"/>
                  </a:lnTo>
                  <a:lnTo>
                    <a:pt x="25774" y="267429"/>
                  </a:lnTo>
                  <a:lnTo>
                    <a:pt x="25989" y="267211"/>
                  </a:lnTo>
                  <a:lnTo>
                    <a:pt x="26530" y="266980"/>
                  </a:lnTo>
                  <a:lnTo>
                    <a:pt x="27088" y="266737"/>
                  </a:lnTo>
                  <a:lnTo>
                    <a:pt x="27382" y="266639"/>
                  </a:lnTo>
                  <a:lnTo>
                    <a:pt x="27978" y="266481"/>
                  </a:lnTo>
                  <a:lnTo>
                    <a:pt x="28406" y="266840"/>
                  </a:lnTo>
                  <a:lnTo>
                    <a:pt x="28614" y="267065"/>
                  </a:lnTo>
                  <a:lnTo>
                    <a:pt x="29154" y="267344"/>
                  </a:lnTo>
                  <a:lnTo>
                    <a:pt x="30025" y="267606"/>
                  </a:lnTo>
                  <a:lnTo>
                    <a:pt x="30387" y="267624"/>
                  </a:lnTo>
                  <a:lnTo>
                    <a:pt x="30994" y="267557"/>
                  </a:lnTo>
                  <a:lnTo>
                    <a:pt x="31812" y="267186"/>
                  </a:lnTo>
                  <a:lnTo>
                    <a:pt x="32103" y="267059"/>
                  </a:lnTo>
                  <a:lnTo>
                    <a:pt x="32404" y="265929"/>
                  </a:lnTo>
                  <a:lnTo>
                    <a:pt x="32423" y="265321"/>
                  </a:lnTo>
                  <a:lnTo>
                    <a:pt x="32369" y="265017"/>
                  </a:lnTo>
                  <a:lnTo>
                    <a:pt x="32285" y="264726"/>
                  </a:lnTo>
                  <a:lnTo>
                    <a:pt x="31569" y="263754"/>
                  </a:lnTo>
                  <a:lnTo>
                    <a:pt x="31450" y="263474"/>
                  </a:lnTo>
                  <a:lnTo>
                    <a:pt x="31141" y="262952"/>
                  </a:lnTo>
                  <a:lnTo>
                    <a:pt x="30737" y="262502"/>
                  </a:lnTo>
                  <a:lnTo>
                    <a:pt x="30194" y="261767"/>
                  </a:lnTo>
                  <a:lnTo>
                    <a:pt x="29499" y="261190"/>
                  </a:lnTo>
                  <a:lnTo>
                    <a:pt x="29114" y="260716"/>
                  </a:lnTo>
                  <a:lnTo>
                    <a:pt x="28697" y="260273"/>
                  </a:lnTo>
                  <a:lnTo>
                    <a:pt x="28078" y="259228"/>
                  </a:lnTo>
                  <a:lnTo>
                    <a:pt x="27978" y="258936"/>
                  </a:lnTo>
                  <a:lnTo>
                    <a:pt x="28023" y="258341"/>
                  </a:lnTo>
                  <a:lnTo>
                    <a:pt x="28122" y="258049"/>
                  </a:lnTo>
                  <a:lnTo>
                    <a:pt x="28385" y="257502"/>
                  </a:lnTo>
                  <a:lnTo>
                    <a:pt x="28476" y="257211"/>
                  </a:lnTo>
                  <a:lnTo>
                    <a:pt x="28529" y="256609"/>
                  </a:lnTo>
                  <a:lnTo>
                    <a:pt x="28429" y="256014"/>
                  </a:lnTo>
                  <a:lnTo>
                    <a:pt x="28419" y="255704"/>
                  </a:lnTo>
                  <a:lnTo>
                    <a:pt x="29027" y="254318"/>
                  </a:lnTo>
                  <a:lnTo>
                    <a:pt x="29122" y="253413"/>
                  </a:lnTo>
                  <a:lnTo>
                    <a:pt x="28696" y="252636"/>
                  </a:lnTo>
                  <a:lnTo>
                    <a:pt x="28554" y="252363"/>
                  </a:lnTo>
                  <a:lnTo>
                    <a:pt x="28456" y="252077"/>
                  </a:lnTo>
                  <a:lnTo>
                    <a:pt x="28411" y="251773"/>
                  </a:lnTo>
                  <a:lnTo>
                    <a:pt x="28652" y="250898"/>
                  </a:lnTo>
                  <a:lnTo>
                    <a:pt x="28915" y="250351"/>
                  </a:lnTo>
                  <a:lnTo>
                    <a:pt x="28942" y="250048"/>
                  </a:lnTo>
                  <a:lnTo>
                    <a:pt x="29268" y="249543"/>
                  </a:lnTo>
                  <a:lnTo>
                    <a:pt x="29412" y="249270"/>
                  </a:lnTo>
                  <a:lnTo>
                    <a:pt x="29491" y="248377"/>
                  </a:lnTo>
                  <a:lnTo>
                    <a:pt x="29520" y="247770"/>
                  </a:lnTo>
                  <a:lnTo>
                    <a:pt x="29647" y="247174"/>
                  </a:lnTo>
                  <a:lnTo>
                    <a:pt x="29492" y="245971"/>
                  </a:lnTo>
                  <a:lnTo>
                    <a:pt x="28764" y="244307"/>
                  </a:lnTo>
                  <a:lnTo>
                    <a:pt x="28350" y="243164"/>
                  </a:lnTo>
                  <a:lnTo>
                    <a:pt x="28271" y="242872"/>
                  </a:lnTo>
                  <a:lnTo>
                    <a:pt x="28074" y="241979"/>
                  </a:lnTo>
                  <a:lnTo>
                    <a:pt x="28259" y="240795"/>
                  </a:lnTo>
                  <a:lnTo>
                    <a:pt x="28275" y="240187"/>
                  </a:lnTo>
                  <a:lnTo>
                    <a:pt x="28203" y="239890"/>
                  </a:lnTo>
                  <a:lnTo>
                    <a:pt x="27867" y="239392"/>
                  </a:lnTo>
                  <a:lnTo>
                    <a:pt x="27588" y="238851"/>
                  </a:lnTo>
                  <a:lnTo>
                    <a:pt x="27475" y="238255"/>
                  </a:lnTo>
                  <a:lnTo>
                    <a:pt x="27657" y="237672"/>
                  </a:lnTo>
                  <a:lnTo>
                    <a:pt x="28122" y="236894"/>
                  </a:lnTo>
                  <a:lnTo>
                    <a:pt x="28505" y="236421"/>
                  </a:lnTo>
                  <a:lnTo>
                    <a:pt x="29955" y="234865"/>
                  </a:lnTo>
                  <a:lnTo>
                    <a:pt x="30325" y="234385"/>
                  </a:lnTo>
                  <a:lnTo>
                    <a:pt x="30597" y="233845"/>
                  </a:lnTo>
                  <a:lnTo>
                    <a:pt x="30807" y="233274"/>
                  </a:lnTo>
                  <a:lnTo>
                    <a:pt x="31160" y="232429"/>
                  </a:lnTo>
                  <a:lnTo>
                    <a:pt x="31179" y="231822"/>
                  </a:lnTo>
                  <a:lnTo>
                    <a:pt x="31408" y="230321"/>
                  </a:lnTo>
                  <a:lnTo>
                    <a:pt x="31445" y="229106"/>
                  </a:lnTo>
                  <a:lnTo>
                    <a:pt x="31429" y="228195"/>
                  </a:lnTo>
                  <a:lnTo>
                    <a:pt x="31367" y="227593"/>
                  </a:lnTo>
                  <a:lnTo>
                    <a:pt x="31198" y="226694"/>
                  </a:lnTo>
                  <a:lnTo>
                    <a:pt x="31009" y="226123"/>
                  </a:lnTo>
                  <a:lnTo>
                    <a:pt x="30631" y="225291"/>
                  </a:lnTo>
                  <a:lnTo>
                    <a:pt x="30621" y="224689"/>
                  </a:lnTo>
                  <a:lnTo>
                    <a:pt x="30887" y="223505"/>
                  </a:lnTo>
                  <a:lnTo>
                    <a:pt x="30881" y="223194"/>
                  </a:lnTo>
                  <a:lnTo>
                    <a:pt x="30790" y="222903"/>
                  </a:lnTo>
                  <a:lnTo>
                    <a:pt x="30309" y="222520"/>
                  </a:lnTo>
                  <a:lnTo>
                    <a:pt x="30042" y="222009"/>
                  </a:lnTo>
                  <a:lnTo>
                    <a:pt x="29988" y="221384"/>
                  </a:lnTo>
                  <a:lnTo>
                    <a:pt x="30123" y="220175"/>
                  </a:lnTo>
                  <a:lnTo>
                    <a:pt x="30325" y="219610"/>
                  </a:lnTo>
                  <a:lnTo>
                    <a:pt x="30523" y="219373"/>
                  </a:lnTo>
                  <a:lnTo>
                    <a:pt x="30760" y="219179"/>
                  </a:lnTo>
                  <a:lnTo>
                    <a:pt x="31646" y="218996"/>
                  </a:lnTo>
                  <a:lnTo>
                    <a:pt x="31945" y="218917"/>
                  </a:lnTo>
                  <a:lnTo>
                    <a:pt x="32388" y="218510"/>
                  </a:lnTo>
                  <a:lnTo>
                    <a:pt x="32900" y="218231"/>
                  </a:lnTo>
                  <a:lnTo>
                    <a:pt x="34108" y="218018"/>
                  </a:lnTo>
                  <a:lnTo>
                    <a:pt x="34721" y="217982"/>
                  </a:lnTo>
                  <a:lnTo>
                    <a:pt x="35523" y="218395"/>
                  </a:lnTo>
                  <a:lnTo>
                    <a:pt x="35760" y="218583"/>
                  </a:lnTo>
                  <a:lnTo>
                    <a:pt x="36886" y="219051"/>
                  </a:lnTo>
                  <a:lnTo>
                    <a:pt x="37427" y="219330"/>
                  </a:lnTo>
                  <a:lnTo>
                    <a:pt x="37858" y="219731"/>
                  </a:lnTo>
                  <a:lnTo>
                    <a:pt x="38150" y="220278"/>
                  </a:lnTo>
                  <a:lnTo>
                    <a:pt x="38631" y="221050"/>
                  </a:lnTo>
                  <a:lnTo>
                    <a:pt x="38912" y="221591"/>
                  </a:lnTo>
                  <a:lnTo>
                    <a:pt x="39375" y="222715"/>
                  </a:lnTo>
                  <a:lnTo>
                    <a:pt x="40179" y="225005"/>
                  </a:lnTo>
                  <a:lnTo>
                    <a:pt x="40671" y="225777"/>
                  </a:lnTo>
                  <a:lnTo>
                    <a:pt x="40936" y="226323"/>
                  </a:lnTo>
                  <a:lnTo>
                    <a:pt x="41157" y="226888"/>
                  </a:lnTo>
                  <a:lnTo>
                    <a:pt x="41691" y="227623"/>
                  </a:lnTo>
                  <a:lnTo>
                    <a:pt x="42563" y="228468"/>
                  </a:lnTo>
                  <a:lnTo>
                    <a:pt x="42737" y="228717"/>
                  </a:lnTo>
                  <a:lnTo>
                    <a:pt x="43000" y="229264"/>
                  </a:lnTo>
                  <a:lnTo>
                    <a:pt x="43438" y="230400"/>
                  </a:lnTo>
                  <a:lnTo>
                    <a:pt x="43798" y="230892"/>
                  </a:lnTo>
                  <a:lnTo>
                    <a:pt x="44748" y="232077"/>
                  </a:lnTo>
                  <a:lnTo>
                    <a:pt x="44948" y="232301"/>
                  </a:lnTo>
                  <a:lnTo>
                    <a:pt x="45177" y="232508"/>
                  </a:lnTo>
                  <a:lnTo>
                    <a:pt x="46725" y="233474"/>
                  </a:lnTo>
                  <a:lnTo>
                    <a:pt x="46967" y="233662"/>
                  </a:lnTo>
                  <a:lnTo>
                    <a:pt x="47420" y="234774"/>
                  </a:lnTo>
                  <a:lnTo>
                    <a:pt x="47653" y="235339"/>
                  </a:lnTo>
                  <a:lnTo>
                    <a:pt x="47954" y="235862"/>
                  </a:lnTo>
                  <a:lnTo>
                    <a:pt x="48336" y="236336"/>
                  </a:lnTo>
                  <a:lnTo>
                    <a:pt x="49339" y="237004"/>
                  </a:lnTo>
                  <a:lnTo>
                    <a:pt x="49884" y="237277"/>
                  </a:lnTo>
                  <a:lnTo>
                    <a:pt x="50163" y="237399"/>
                  </a:lnTo>
                  <a:lnTo>
                    <a:pt x="51344" y="237678"/>
                  </a:lnTo>
                  <a:lnTo>
                    <a:pt x="52252" y="237757"/>
                  </a:lnTo>
                  <a:lnTo>
                    <a:pt x="53468" y="237751"/>
                  </a:lnTo>
                  <a:lnTo>
                    <a:pt x="54031" y="237545"/>
                  </a:lnTo>
                  <a:lnTo>
                    <a:pt x="54727" y="237356"/>
                  </a:lnTo>
                  <a:lnTo>
                    <a:pt x="54854" y="237077"/>
                  </a:lnTo>
                  <a:lnTo>
                    <a:pt x="55348" y="236730"/>
                  </a:lnTo>
                  <a:lnTo>
                    <a:pt x="55912" y="236500"/>
                  </a:lnTo>
                  <a:lnTo>
                    <a:pt x="56646" y="235959"/>
                  </a:lnTo>
                  <a:lnTo>
                    <a:pt x="57095" y="235552"/>
                  </a:lnTo>
                  <a:lnTo>
                    <a:pt x="57301" y="235327"/>
                  </a:lnTo>
                  <a:lnTo>
                    <a:pt x="57786" y="234555"/>
                  </a:lnTo>
                  <a:lnTo>
                    <a:pt x="58202" y="233747"/>
                  </a:lnTo>
                  <a:lnTo>
                    <a:pt x="58696" y="233395"/>
                  </a:lnTo>
                  <a:lnTo>
                    <a:pt x="59238" y="233122"/>
                  </a:lnTo>
                  <a:lnTo>
                    <a:pt x="60076" y="232757"/>
                  </a:lnTo>
                  <a:lnTo>
                    <a:pt x="60612" y="232465"/>
                  </a:lnTo>
                  <a:lnTo>
                    <a:pt x="61033" y="232041"/>
                  </a:lnTo>
                  <a:lnTo>
                    <a:pt x="61342" y="231518"/>
                  </a:lnTo>
                  <a:lnTo>
                    <a:pt x="61589" y="230643"/>
                  </a:lnTo>
                  <a:lnTo>
                    <a:pt x="61651" y="230035"/>
                  </a:lnTo>
                  <a:lnTo>
                    <a:pt x="61649" y="229124"/>
                  </a:lnTo>
                  <a:lnTo>
                    <a:pt x="61441" y="227927"/>
                  </a:lnTo>
                  <a:lnTo>
                    <a:pt x="61405" y="227314"/>
                  </a:lnTo>
                  <a:lnTo>
                    <a:pt x="61582" y="226736"/>
                  </a:lnTo>
                  <a:lnTo>
                    <a:pt x="61753" y="226481"/>
                  </a:lnTo>
                  <a:lnTo>
                    <a:pt x="62194" y="226062"/>
                  </a:lnTo>
                  <a:lnTo>
                    <a:pt x="63309" y="225588"/>
                  </a:lnTo>
                  <a:lnTo>
                    <a:pt x="64418" y="225060"/>
                  </a:lnTo>
                  <a:lnTo>
                    <a:pt x="64634" y="224519"/>
                  </a:lnTo>
                  <a:lnTo>
                    <a:pt x="65298" y="222824"/>
                  </a:lnTo>
                  <a:lnTo>
                    <a:pt x="65834" y="222095"/>
                  </a:lnTo>
                  <a:lnTo>
                    <a:pt x="66120" y="221554"/>
                  </a:lnTo>
                  <a:lnTo>
                    <a:pt x="66786" y="220940"/>
                  </a:lnTo>
                  <a:lnTo>
                    <a:pt x="67028" y="220752"/>
                  </a:lnTo>
                  <a:lnTo>
                    <a:pt x="67796" y="220260"/>
                  </a:lnTo>
                  <a:lnTo>
                    <a:pt x="68030" y="220065"/>
                  </a:lnTo>
                  <a:lnTo>
                    <a:pt x="68241" y="219847"/>
                  </a:lnTo>
                  <a:lnTo>
                    <a:pt x="68575" y="219337"/>
                  </a:lnTo>
                  <a:lnTo>
                    <a:pt x="68786" y="219118"/>
                  </a:lnTo>
                  <a:lnTo>
                    <a:pt x="69632" y="218796"/>
                  </a:lnTo>
                  <a:lnTo>
                    <a:pt x="70231" y="218699"/>
                  </a:lnTo>
                  <a:lnTo>
                    <a:pt x="70841" y="218699"/>
                  </a:lnTo>
                  <a:lnTo>
                    <a:pt x="71737" y="218863"/>
                  </a:lnTo>
                  <a:lnTo>
                    <a:pt x="72343" y="218918"/>
                  </a:lnTo>
                  <a:lnTo>
                    <a:pt x="72945" y="218838"/>
                  </a:lnTo>
                  <a:lnTo>
                    <a:pt x="73237" y="218741"/>
                  </a:lnTo>
                  <a:lnTo>
                    <a:pt x="74159" y="217958"/>
                  </a:lnTo>
                  <a:lnTo>
                    <a:pt x="74654" y="217605"/>
                  </a:lnTo>
                  <a:lnTo>
                    <a:pt x="74955" y="217484"/>
                  </a:lnTo>
                  <a:lnTo>
                    <a:pt x="75514" y="217593"/>
                  </a:lnTo>
                  <a:lnTo>
                    <a:pt x="76041" y="217921"/>
                  </a:lnTo>
                  <a:lnTo>
                    <a:pt x="76531" y="218292"/>
                  </a:lnTo>
                  <a:lnTo>
                    <a:pt x="76712" y="218541"/>
                  </a:lnTo>
                  <a:lnTo>
                    <a:pt x="76891" y="219118"/>
                  </a:lnTo>
                  <a:lnTo>
                    <a:pt x="77024" y="219719"/>
                  </a:lnTo>
                  <a:lnTo>
                    <a:pt x="77127" y="220339"/>
                  </a:lnTo>
                  <a:lnTo>
                    <a:pt x="77358" y="220874"/>
                  </a:lnTo>
                  <a:lnTo>
                    <a:pt x="77850" y="221238"/>
                  </a:lnTo>
                  <a:lnTo>
                    <a:pt x="78397" y="221518"/>
                  </a:lnTo>
                  <a:lnTo>
                    <a:pt x="78677" y="221639"/>
                  </a:lnTo>
                  <a:lnTo>
                    <a:pt x="79546" y="221919"/>
                  </a:lnTo>
                  <a:lnTo>
                    <a:pt x="79845" y="221980"/>
                  </a:lnTo>
                  <a:lnTo>
                    <a:pt x="80451" y="221985"/>
                  </a:lnTo>
                  <a:lnTo>
                    <a:pt x="81034" y="222155"/>
                  </a:lnTo>
                  <a:lnTo>
                    <a:pt x="81930" y="222314"/>
                  </a:lnTo>
                  <a:lnTo>
                    <a:pt x="82536" y="222363"/>
                  </a:lnTo>
                  <a:lnTo>
                    <a:pt x="83144" y="222356"/>
                  </a:lnTo>
                  <a:lnTo>
                    <a:pt x="83741" y="222247"/>
                  </a:lnTo>
                  <a:lnTo>
                    <a:pt x="84322" y="222070"/>
                  </a:lnTo>
                  <a:lnTo>
                    <a:pt x="84882" y="221834"/>
                  </a:lnTo>
                  <a:lnTo>
                    <a:pt x="85702" y="221433"/>
                  </a:lnTo>
                  <a:lnTo>
                    <a:pt x="86438" y="220904"/>
                  </a:lnTo>
                  <a:lnTo>
                    <a:pt x="87211" y="220418"/>
                  </a:lnTo>
                  <a:lnTo>
                    <a:pt x="87701" y="220066"/>
                  </a:lnTo>
                  <a:lnTo>
                    <a:pt x="88630" y="219282"/>
                  </a:lnTo>
                  <a:lnTo>
                    <a:pt x="89330" y="218699"/>
                  </a:lnTo>
                  <a:lnTo>
                    <a:pt x="90364" y="218061"/>
                  </a:lnTo>
                  <a:lnTo>
                    <a:pt x="90796" y="217611"/>
                  </a:lnTo>
                  <a:lnTo>
                    <a:pt x="91139" y="217107"/>
                  </a:lnTo>
                  <a:lnTo>
                    <a:pt x="91555" y="216663"/>
                  </a:lnTo>
                  <a:lnTo>
                    <a:pt x="91857" y="215485"/>
                  </a:lnTo>
                  <a:lnTo>
                    <a:pt x="91890" y="215181"/>
                  </a:lnTo>
                  <a:lnTo>
                    <a:pt x="91777" y="214592"/>
                  </a:lnTo>
                  <a:lnTo>
                    <a:pt x="91654" y="214312"/>
                  </a:lnTo>
                  <a:lnTo>
                    <a:pt x="91307" y="213814"/>
                  </a:lnTo>
                  <a:lnTo>
                    <a:pt x="90335" y="212271"/>
                  </a:lnTo>
                  <a:lnTo>
                    <a:pt x="89725" y="211220"/>
                  </a:lnTo>
                  <a:lnTo>
                    <a:pt x="89673" y="209701"/>
                  </a:lnTo>
                  <a:lnTo>
                    <a:pt x="89702" y="209397"/>
                  </a:lnTo>
                  <a:lnTo>
                    <a:pt x="89994" y="208875"/>
                  </a:lnTo>
                  <a:lnTo>
                    <a:pt x="91021" y="208218"/>
                  </a:lnTo>
                  <a:lnTo>
                    <a:pt x="91316" y="207738"/>
                  </a:lnTo>
                  <a:lnTo>
                    <a:pt x="91216" y="207143"/>
                  </a:lnTo>
                  <a:lnTo>
                    <a:pt x="90781" y="206342"/>
                  </a:lnTo>
                  <a:lnTo>
                    <a:pt x="90542" y="205782"/>
                  </a:lnTo>
                  <a:lnTo>
                    <a:pt x="90467" y="205485"/>
                  </a:lnTo>
                  <a:lnTo>
                    <a:pt x="90489" y="204878"/>
                  </a:lnTo>
                  <a:lnTo>
                    <a:pt x="90584" y="204586"/>
                  </a:lnTo>
                  <a:lnTo>
                    <a:pt x="90975" y="204130"/>
                  </a:lnTo>
                  <a:lnTo>
                    <a:pt x="91393" y="203686"/>
                  </a:lnTo>
                  <a:lnTo>
                    <a:pt x="91625" y="203492"/>
                  </a:lnTo>
                  <a:lnTo>
                    <a:pt x="92121" y="203140"/>
                  </a:lnTo>
                  <a:lnTo>
                    <a:pt x="92639" y="202824"/>
                  </a:lnTo>
                  <a:lnTo>
                    <a:pt x="92915" y="202690"/>
                  </a:lnTo>
                  <a:lnTo>
                    <a:pt x="94416" y="202484"/>
                  </a:lnTo>
                  <a:lnTo>
                    <a:pt x="95332" y="202465"/>
                  </a:lnTo>
                  <a:lnTo>
                    <a:pt x="96152" y="202836"/>
                  </a:lnTo>
                  <a:lnTo>
                    <a:pt x="96398" y="203012"/>
                  </a:lnTo>
                  <a:lnTo>
                    <a:pt x="96606" y="203237"/>
                  </a:lnTo>
                  <a:lnTo>
                    <a:pt x="97851" y="204106"/>
                  </a:lnTo>
                  <a:lnTo>
                    <a:pt x="98707" y="204398"/>
                  </a:lnTo>
                  <a:lnTo>
                    <a:pt x="99312" y="204422"/>
                  </a:lnTo>
                  <a:lnTo>
                    <a:pt x="101443" y="204379"/>
                  </a:lnTo>
                  <a:lnTo>
                    <a:pt x="102276" y="204707"/>
                  </a:lnTo>
                  <a:lnTo>
                    <a:pt x="103794" y="204865"/>
                  </a:lnTo>
                  <a:lnTo>
                    <a:pt x="104297" y="204598"/>
                  </a:lnTo>
                  <a:lnTo>
                    <a:pt x="104809" y="204270"/>
                  </a:lnTo>
                  <a:lnTo>
                    <a:pt x="105225" y="203936"/>
                  </a:lnTo>
                  <a:lnTo>
                    <a:pt x="105830" y="203255"/>
                  </a:lnTo>
                  <a:lnTo>
                    <a:pt x="106261" y="202459"/>
                  </a:lnTo>
                  <a:lnTo>
                    <a:pt x="106553" y="201925"/>
                  </a:lnTo>
                  <a:lnTo>
                    <a:pt x="106804" y="201056"/>
                  </a:lnTo>
                  <a:lnTo>
                    <a:pt x="106828" y="200145"/>
                  </a:lnTo>
                  <a:lnTo>
                    <a:pt x="106784" y="199841"/>
                  </a:lnTo>
                  <a:lnTo>
                    <a:pt x="106610" y="199257"/>
                  </a:lnTo>
                  <a:lnTo>
                    <a:pt x="106598" y="198346"/>
                  </a:lnTo>
                  <a:lnTo>
                    <a:pt x="106951" y="197884"/>
                  </a:lnTo>
                  <a:lnTo>
                    <a:pt x="107025" y="197581"/>
                  </a:lnTo>
                  <a:lnTo>
                    <a:pt x="107400" y="196748"/>
                  </a:lnTo>
                  <a:lnTo>
                    <a:pt x="108061" y="196111"/>
                  </a:lnTo>
                  <a:lnTo>
                    <a:pt x="108071" y="195612"/>
                  </a:lnTo>
                  <a:lnTo>
                    <a:pt x="107889" y="195351"/>
                  </a:lnTo>
                  <a:lnTo>
                    <a:pt x="107481" y="194877"/>
                  </a:lnTo>
                  <a:lnTo>
                    <a:pt x="107344" y="194337"/>
                  </a:lnTo>
                  <a:lnTo>
                    <a:pt x="107520" y="194075"/>
                  </a:lnTo>
                  <a:lnTo>
                    <a:pt x="107778" y="193899"/>
                  </a:lnTo>
                  <a:lnTo>
                    <a:pt x="108353" y="193947"/>
                  </a:lnTo>
                  <a:lnTo>
                    <a:pt x="108626" y="194105"/>
                  </a:lnTo>
                  <a:lnTo>
                    <a:pt x="109201" y="194160"/>
                  </a:lnTo>
                  <a:lnTo>
                    <a:pt x="109499" y="194051"/>
                  </a:lnTo>
                  <a:lnTo>
                    <a:pt x="109858" y="193596"/>
                  </a:lnTo>
                  <a:lnTo>
                    <a:pt x="110011" y="193000"/>
                  </a:lnTo>
                  <a:lnTo>
                    <a:pt x="110351" y="192502"/>
                  </a:lnTo>
                  <a:lnTo>
                    <a:pt x="111188" y="192156"/>
                  </a:lnTo>
                  <a:lnTo>
                    <a:pt x="111704" y="191833"/>
                  </a:lnTo>
                  <a:lnTo>
                    <a:pt x="112172" y="191444"/>
                  </a:lnTo>
                  <a:lnTo>
                    <a:pt x="112348" y="191190"/>
                  </a:lnTo>
                  <a:lnTo>
                    <a:pt x="112422" y="190600"/>
                  </a:lnTo>
                  <a:lnTo>
                    <a:pt x="112516" y="189999"/>
                  </a:lnTo>
                  <a:lnTo>
                    <a:pt x="112526" y="189695"/>
                  </a:lnTo>
                  <a:lnTo>
                    <a:pt x="112445" y="187872"/>
                  </a:lnTo>
                  <a:lnTo>
                    <a:pt x="112466" y="187569"/>
                  </a:lnTo>
                  <a:lnTo>
                    <a:pt x="112695" y="186688"/>
                  </a:lnTo>
                  <a:lnTo>
                    <a:pt x="112739" y="186384"/>
                  </a:lnTo>
                  <a:lnTo>
                    <a:pt x="112580" y="185801"/>
                  </a:lnTo>
                  <a:lnTo>
                    <a:pt x="112113" y="185424"/>
                  </a:lnTo>
                  <a:lnTo>
                    <a:pt x="111724" y="184956"/>
                  </a:lnTo>
                  <a:lnTo>
                    <a:pt x="111307" y="184142"/>
                  </a:lnTo>
                  <a:lnTo>
                    <a:pt x="111228" y="183850"/>
                  </a:lnTo>
                  <a:lnTo>
                    <a:pt x="111179" y="182027"/>
                  </a:lnTo>
                  <a:lnTo>
                    <a:pt x="111091" y="181122"/>
                  </a:lnTo>
                  <a:lnTo>
                    <a:pt x="110866" y="179925"/>
                  </a:lnTo>
                  <a:lnTo>
                    <a:pt x="110546" y="178753"/>
                  </a:lnTo>
                  <a:lnTo>
                    <a:pt x="110353" y="178176"/>
                  </a:lnTo>
                  <a:lnTo>
                    <a:pt x="109784" y="176773"/>
                  </a:lnTo>
                  <a:lnTo>
                    <a:pt x="109507" y="175898"/>
                  </a:lnTo>
                  <a:lnTo>
                    <a:pt x="109041" y="175126"/>
                  </a:lnTo>
                  <a:lnTo>
                    <a:pt x="108435" y="174445"/>
                  </a:lnTo>
                  <a:lnTo>
                    <a:pt x="107876" y="173729"/>
                  </a:lnTo>
                  <a:lnTo>
                    <a:pt x="107452" y="173291"/>
                  </a:lnTo>
                  <a:lnTo>
                    <a:pt x="106780" y="172672"/>
                  </a:lnTo>
                  <a:lnTo>
                    <a:pt x="106245" y="171937"/>
                  </a:lnTo>
                  <a:lnTo>
                    <a:pt x="106100" y="171669"/>
                  </a:lnTo>
                  <a:lnTo>
                    <a:pt x="106033" y="171073"/>
                  </a:lnTo>
                  <a:lnTo>
                    <a:pt x="105793" y="170193"/>
                  </a:lnTo>
                  <a:lnTo>
                    <a:pt x="105731" y="168674"/>
                  </a:lnTo>
                  <a:lnTo>
                    <a:pt x="105767" y="168072"/>
                  </a:lnTo>
                  <a:lnTo>
                    <a:pt x="105741" y="166244"/>
                  </a:lnTo>
                  <a:lnTo>
                    <a:pt x="105864" y="165345"/>
                  </a:lnTo>
                  <a:lnTo>
                    <a:pt x="105848" y="164737"/>
                  </a:lnTo>
                  <a:lnTo>
                    <a:pt x="105917" y="164136"/>
                  </a:lnTo>
                  <a:lnTo>
                    <a:pt x="105910" y="163224"/>
                  </a:lnTo>
                  <a:lnTo>
                    <a:pt x="106042" y="162325"/>
                  </a:lnTo>
                  <a:lnTo>
                    <a:pt x="106065" y="162021"/>
                  </a:lnTo>
                  <a:lnTo>
                    <a:pt x="106063" y="161414"/>
                  </a:lnTo>
                  <a:lnTo>
                    <a:pt x="106219" y="160824"/>
                  </a:lnTo>
                  <a:lnTo>
                    <a:pt x="106418" y="159621"/>
                  </a:lnTo>
                  <a:lnTo>
                    <a:pt x="107186" y="157975"/>
                  </a:lnTo>
                  <a:lnTo>
                    <a:pt x="107495" y="157447"/>
                  </a:lnTo>
                  <a:lnTo>
                    <a:pt x="108476" y="155915"/>
                  </a:lnTo>
                  <a:lnTo>
                    <a:pt x="109053" y="154847"/>
                  </a:lnTo>
                  <a:lnTo>
                    <a:pt x="109503" y="153711"/>
                  </a:lnTo>
                  <a:lnTo>
                    <a:pt x="109647" y="153127"/>
                  </a:lnTo>
                  <a:lnTo>
                    <a:pt x="109647" y="152513"/>
                  </a:lnTo>
                  <a:lnTo>
                    <a:pt x="109548" y="151918"/>
                  </a:lnTo>
                  <a:lnTo>
                    <a:pt x="109222" y="150745"/>
                  </a:lnTo>
                  <a:lnTo>
                    <a:pt x="109017" y="150174"/>
                  </a:lnTo>
                  <a:lnTo>
                    <a:pt x="108744" y="149628"/>
                  </a:lnTo>
                  <a:lnTo>
                    <a:pt x="107968" y="148692"/>
                  </a:lnTo>
                  <a:lnTo>
                    <a:pt x="107347" y="148030"/>
                  </a:lnTo>
                  <a:lnTo>
                    <a:pt x="106996" y="147525"/>
                  </a:lnTo>
                  <a:lnTo>
                    <a:pt x="106854" y="147252"/>
                  </a:lnTo>
                  <a:lnTo>
                    <a:pt x="106756" y="146669"/>
                  </a:lnTo>
                  <a:lnTo>
                    <a:pt x="106865" y="145751"/>
                  </a:lnTo>
                  <a:lnTo>
                    <a:pt x="107313" y="143054"/>
                  </a:lnTo>
                  <a:lnTo>
                    <a:pt x="107482" y="142471"/>
                  </a:lnTo>
                  <a:lnTo>
                    <a:pt x="107998" y="141723"/>
                  </a:lnTo>
                  <a:lnTo>
                    <a:pt x="108301" y="141189"/>
                  </a:lnTo>
                  <a:lnTo>
                    <a:pt x="108781" y="139749"/>
                  </a:lnTo>
                  <a:lnTo>
                    <a:pt x="108899" y="139469"/>
                  </a:lnTo>
                  <a:lnTo>
                    <a:pt x="109948" y="138382"/>
                  </a:lnTo>
                  <a:lnTo>
                    <a:pt x="110429" y="138012"/>
                  </a:lnTo>
                  <a:lnTo>
                    <a:pt x="112042" y="137161"/>
                  </a:lnTo>
                  <a:lnTo>
                    <a:pt x="112835" y="136711"/>
                  </a:lnTo>
                  <a:lnTo>
                    <a:pt x="113348" y="136383"/>
                  </a:lnTo>
                  <a:lnTo>
                    <a:pt x="113798" y="135946"/>
                  </a:lnTo>
                  <a:lnTo>
                    <a:pt x="113167" y="134603"/>
                  </a:lnTo>
                  <a:lnTo>
                    <a:pt x="113098" y="134008"/>
                  </a:lnTo>
                  <a:lnTo>
                    <a:pt x="112334" y="132732"/>
                  </a:lnTo>
                  <a:lnTo>
                    <a:pt x="111512" y="131796"/>
                  </a:lnTo>
                  <a:lnTo>
                    <a:pt x="111329" y="131547"/>
                  </a:lnTo>
                  <a:lnTo>
                    <a:pt x="111271" y="131006"/>
                  </a:lnTo>
                  <a:lnTo>
                    <a:pt x="111530" y="130417"/>
                  </a:lnTo>
                  <a:lnTo>
                    <a:pt x="111958" y="129615"/>
                  </a:lnTo>
                  <a:lnTo>
                    <a:pt x="112212" y="129062"/>
                  </a:lnTo>
                  <a:lnTo>
                    <a:pt x="112440" y="128498"/>
                  </a:lnTo>
                  <a:lnTo>
                    <a:pt x="112727" y="127635"/>
                  </a:lnTo>
                  <a:lnTo>
                    <a:pt x="113120" y="126809"/>
                  </a:lnTo>
                  <a:lnTo>
                    <a:pt x="113432" y="125951"/>
                  </a:lnTo>
                  <a:lnTo>
                    <a:pt x="113532" y="125712"/>
                  </a:lnTo>
                  <a:lnTo>
                    <a:pt x="113668" y="125387"/>
                  </a:lnTo>
                  <a:lnTo>
                    <a:pt x="114138" y="125053"/>
                  </a:lnTo>
                  <a:lnTo>
                    <a:pt x="114443" y="124986"/>
                  </a:lnTo>
                  <a:lnTo>
                    <a:pt x="115051" y="124913"/>
                  </a:lnTo>
                  <a:lnTo>
                    <a:pt x="115584" y="124639"/>
                  </a:lnTo>
                  <a:lnTo>
                    <a:pt x="115947" y="123807"/>
                  </a:lnTo>
                  <a:lnTo>
                    <a:pt x="116132" y="122920"/>
                  </a:lnTo>
                  <a:lnTo>
                    <a:pt x="116205" y="121990"/>
                  </a:lnTo>
                  <a:lnTo>
                    <a:pt x="115695" y="121729"/>
                  </a:lnTo>
                  <a:lnTo>
                    <a:pt x="114492" y="121553"/>
                  </a:lnTo>
                  <a:lnTo>
                    <a:pt x="112669" y="121565"/>
                  </a:lnTo>
                  <a:lnTo>
                    <a:pt x="112349" y="121620"/>
                  </a:lnTo>
                  <a:lnTo>
                    <a:pt x="111873" y="121407"/>
                  </a:lnTo>
                  <a:lnTo>
                    <a:pt x="111751" y="121104"/>
                  </a:lnTo>
                  <a:lnTo>
                    <a:pt x="111745" y="120186"/>
                  </a:lnTo>
                  <a:lnTo>
                    <a:pt x="111414" y="119354"/>
                  </a:lnTo>
                  <a:lnTo>
                    <a:pt x="111306" y="119068"/>
                  </a:lnTo>
                  <a:lnTo>
                    <a:pt x="111194" y="118169"/>
                  </a:lnTo>
                  <a:lnTo>
                    <a:pt x="111230" y="117556"/>
                  </a:lnTo>
                  <a:lnTo>
                    <a:pt x="111504" y="117021"/>
                  </a:lnTo>
                  <a:lnTo>
                    <a:pt x="111691" y="116778"/>
                  </a:lnTo>
                  <a:lnTo>
                    <a:pt x="111919" y="116578"/>
                  </a:lnTo>
                  <a:lnTo>
                    <a:pt x="112763" y="116231"/>
                  </a:lnTo>
                  <a:lnTo>
                    <a:pt x="113052" y="116140"/>
                  </a:lnTo>
                  <a:lnTo>
                    <a:pt x="113956" y="116194"/>
                  </a:lnTo>
                  <a:lnTo>
                    <a:pt x="114503" y="116450"/>
                  </a:lnTo>
                  <a:lnTo>
                    <a:pt x="115015" y="116784"/>
                  </a:lnTo>
                  <a:lnTo>
                    <a:pt x="115678" y="117404"/>
                  </a:lnTo>
                  <a:lnTo>
                    <a:pt x="115931" y="117580"/>
                  </a:lnTo>
                  <a:lnTo>
                    <a:pt x="116222" y="117677"/>
                  </a:lnTo>
                  <a:lnTo>
                    <a:pt x="116522" y="117580"/>
                  </a:lnTo>
                  <a:lnTo>
                    <a:pt x="116716" y="117045"/>
                  </a:lnTo>
                  <a:lnTo>
                    <a:pt x="116747" y="116109"/>
                  </a:lnTo>
                  <a:lnTo>
                    <a:pt x="116709" y="115787"/>
                  </a:lnTo>
                  <a:lnTo>
                    <a:pt x="117031" y="115326"/>
                  </a:lnTo>
                  <a:lnTo>
                    <a:pt x="117556" y="114998"/>
                  </a:lnTo>
                  <a:lnTo>
                    <a:pt x="117856" y="114925"/>
                  </a:lnTo>
                  <a:lnTo>
                    <a:pt x="119071" y="114906"/>
                  </a:lnTo>
                  <a:lnTo>
                    <a:pt x="119365" y="114828"/>
                  </a:lnTo>
                  <a:lnTo>
                    <a:pt x="119849" y="114463"/>
                  </a:lnTo>
                  <a:lnTo>
                    <a:pt x="120563" y="113485"/>
                  </a:lnTo>
                  <a:lnTo>
                    <a:pt x="120929" y="112884"/>
                  </a:lnTo>
                  <a:lnTo>
                    <a:pt x="120845" y="112574"/>
                  </a:lnTo>
                  <a:lnTo>
                    <a:pt x="120426" y="112209"/>
                  </a:lnTo>
                  <a:lnTo>
                    <a:pt x="119231" y="111924"/>
                  </a:lnTo>
                  <a:lnTo>
                    <a:pt x="118711" y="111626"/>
                  </a:lnTo>
                  <a:lnTo>
                    <a:pt x="118040" y="111000"/>
                  </a:lnTo>
                  <a:lnTo>
                    <a:pt x="117643" y="110539"/>
                  </a:lnTo>
                  <a:lnTo>
                    <a:pt x="117468" y="110290"/>
                  </a:lnTo>
                  <a:lnTo>
                    <a:pt x="117422" y="109080"/>
                  </a:lnTo>
                  <a:lnTo>
                    <a:pt x="117373" y="108169"/>
                  </a:lnTo>
                  <a:lnTo>
                    <a:pt x="117497" y="107704"/>
                  </a:lnTo>
                  <a:lnTo>
                    <a:pt x="117531" y="107276"/>
                  </a:lnTo>
                  <a:lnTo>
                    <a:pt x="117403" y="106681"/>
                  </a:lnTo>
                  <a:lnTo>
                    <a:pt x="117370" y="106377"/>
                  </a:lnTo>
                  <a:lnTo>
                    <a:pt x="117682" y="105879"/>
                  </a:lnTo>
                  <a:lnTo>
                    <a:pt x="117701" y="105283"/>
                  </a:lnTo>
                  <a:lnTo>
                    <a:pt x="117940" y="104724"/>
                  </a:lnTo>
                  <a:lnTo>
                    <a:pt x="118118" y="104123"/>
                  </a:lnTo>
                  <a:lnTo>
                    <a:pt x="117718" y="103740"/>
                  </a:lnTo>
                  <a:lnTo>
                    <a:pt x="116792" y="103728"/>
                  </a:lnTo>
                  <a:lnTo>
                    <a:pt x="116214" y="103448"/>
                  </a:lnTo>
                  <a:lnTo>
                    <a:pt x="116426" y="103036"/>
                  </a:lnTo>
                  <a:lnTo>
                    <a:pt x="116966" y="102646"/>
                  </a:lnTo>
                  <a:lnTo>
                    <a:pt x="117601" y="101608"/>
                  </a:lnTo>
                  <a:lnTo>
                    <a:pt x="117708" y="100709"/>
                  </a:lnTo>
                  <a:lnTo>
                    <a:pt x="117558" y="100131"/>
                  </a:lnTo>
                  <a:lnTo>
                    <a:pt x="117532" y="99524"/>
                  </a:lnTo>
                  <a:lnTo>
                    <a:pt x="117380" y="98941"/>
                  </a:lnTo>
                  <a:lnTo>
                    <a:pt x="117064" y="98418"/>
                  </a:lnTo>
                  <a:lnTo>
                    <a:pt x="116489" y="97713"/>
                  </a:lnTo>
                  <a:lnTo>
                    <a:pt x="116053" y="97288"/>
                  </a:lnTo>
                  <a:lnTo>
                    <a:pt x="115572" y="96917"/>
                  </a:lnTo>
                  <a:lnTo>
                    <a:pt x="113492" y="95654"/>
                  </a:lnTo>
                  <a:lnTo>
                    <a:pt x="112813" y="95053"/>
                  </a:lnTo>
                  <a:lnTo>
                    <a:pt x="112398" y="94596"/>
                  </a:lnTo>
                  <a:lnTo>
                    <a:pt x="112211" y="94347"/>
                  </a:lnTo>
                  <a:lnTo>
                    <a:pt x="112158" y="93771"/>
                  </a:lnTo>
                  <a:lnTo>
                    <a:pt x="112348" y="92859"/>
                  </a:lnTo>
                  <a:lnTo>
                    <a:pt x="112448" y="92568"/>
                  </a:lnTo>
                  <a:lnTo>
                    <a:pt x="112582" y="92294"/>
                  </a:lnTo>
                  <a:lnTo>
                    <a:pt x="112937" y="91784"/>
                  </a:lnTo>
                  <a:lnTo>
                    <a:pt x="113043" y="91243"/>
                  </a:lnTo>
                  <a:lnTo>
                    <a:pt x="112862" y="90988"/>
                  </a:lnTo>
                  <a:lnTo>
                    <a:pt x="112650" y="90763"/>
                  </a:lnTo>
                  <a:lnTo>
                    <a:pt x="112283" y="90277"/>
                  </a:lnTo>
                  <a:lnTo>
                    <a:pt x="112069" y="90059"/>
                  </a:lnTo>
                  <a:lnTo>
                    <a:pt x="111860" y="89178"/>
                  </a:lnTo>
                  <a:lnTo>
                    <a:pt x="111293" y="88102"/>
                  </a:lnTo>
                  <a:lnTo>
                    <a:pt x="110752" y="87367"/>
                  </a:lnTo>
                  <a:lnTo>
                    <a:pt x="110617" y="87093"/>
                  </a:lnTo>
                  <a:lnTo>
                    <a:pt x="110224" y="85629"/>
                  </a:lnTo>
                  <a:lnTo>
                    <a:pt x="110016" y="85058"/>
                  </a:lnTo>
                  <a:lnTo>
                    <a:pt x="108898" y="82902"/>
                  </a:lnTo>
                  <a:lnTo>
                    <a:pt x="108271" y="81862"/>
                  </a:lnTo>
                  <a:lnTo>
                    <a:pt x="107887" y="81036"/>
                  </a:lnTo>
                  <a:lnTo>
                    <a:pt x="107535" y="80538"/>
                  </a:lnTo>
                  <a:lnTo>
                    <a:pt x="106955" y="79840"/>
                  </a:lnTo>
                  <a:lnTo>
                    <a:pt x="106503" y="79433"/>
                  </a:lnTo>
                  <a:lnTo>
                    <a:pt x="105719" y="78971"/>
                  </a:lnTo>
                  <a:lnTo>
                    <a:pt x="104852" y="78697"/>
                  </a:lnTo>
                  <a:lnTo>
                    <a:pt x="104245" y="78630"/>
                  </a:lnTo>
                  <a:lnTo>
                    <a:pt x="103701" y="78375"/>
                  </a:lnTo>
                  <a:lnTo>
                    <a:pt x="103272" y="77944"/>
                  </a:lnTo>
                  <a:lnTo>
                    <a:pt x="102760" y="77191"/>
                  </a:lnTo>
                  <a:lnTo>
                    <a:pt x="101996" y="75879"/>
                  </a:lnTo>
                  <a:lnTo>
                    <a:pt x="101595" y="75429"/>
                  </a:lnTo>
                  <a:lnTo>
                    <a:pt x="101129" y="75034"/>
                  </a:lnTo>
                  <a:lnTo>
                    <a:pt x="100372" y="74523"/>
                  </a:lnTo>
                  <a:lnTo>
                    <a:pt x="99572" y="74086"/>
                  </a:lnTo>
                  <a:lnTo>
                    <a:pt x="99058" y="73764"/>
                  </a:lnTo>
                  <a:lnTo>
                    <a:pt x="97958" y="73248"/>
                  </a:lnTo>
                  <a:lnTo>
                    <a:pt x="96281" y="72513"/>
                  </a:lnTo>
                  <a:lnTo>
                    <a:pt x="95885" y="72093"/>
                  </a:lnTo>
                  <a:lnTo>
                    <a:pt x="95272" y="70696"/>
                  </a:lnTo>
                  <a:lnTo>
                    <a:pt x="94730" y="69954"/>
                  </a:lnTo>
                  <a:lnTo>
                    <a:pt x="94478" y="69408"/>
                  </a:lnTo>
                  <a:lnTo>
                    <a:pt x="94442" y="69104"/>
                  </a:lnTo>
                  <a:lnTo>
                    <a:pt x="94576" y="68205"/>
                  </a:lnTo>
                  <a:lnTo>
                    <a:pt x="94579" y="67901"/>
                  </a:lnTo>
                  <a:lnTo>
                    <a:pt x="94513" y="67598"/>
                  </a:lnTo>
                  <a:lnTo>
                    <a:pt x="93801" y="66261"/>
                  </a:lnTo>
                  <a:lnTo>
                    <a:pt x="93805" y="65350"/>
                  </a:lnTo>
                  <a:lnTo>
                    <a:pt x="94013" y="64153"/>
                  </a:lnTo>
                  <a:lnTo>
                    <a:pt x="94128" y="63247"/>
                  </a:lnTo>
                  <a:lnTo>
                    <a:pt x="94166" y="62640"/>
                  </a:lnTo>
                  <a:lnTo>
                    <a:pt x="94159" y="62336"/>
                  </a:lnTo>
                  <a:lnTo>
                    <a:pt x="94111" y="62038"/>
                  </a:lnTo>
                  <a:lnTo>
                    <a:pt x="93884" y="61158"/>
                  </a:lnTo>
                  <a:lnTo>
                    <a:pt x="93532" y="59991"/>
                  </a:lnTo>
                  <a:lnTo>
                    <a:pt x="93339" y="58794"/>
                  </a:lnTo>
                  <a:lnTo>
                    <a:pt x="93103" y="57914"/>
                  </a:lnTo>
                  <a:lnTo>
                    <a:pt x="92959" y="57014"/>
                  </a:lnTo>
                  <a:lnTo>
                    <a:pt x="92770" y="56121"/>
                  </a:lnTo>
                  <a:lnTo>
                    <a:pt x="92732" y="55216"/>
                  </a:lnTo>
                  <a:lnTo>
                    <a:pt x="92681" y="54912"/>
                  </a:lnTo>
                  <a:lnTo>
                    <a:pt x="92596" y="54621"/>
                  </a:lnTo>
                  <a:lnTo>
                    <a:pt x="92487" y="54335"/>
                  </a:lnTo>
                  <a:lnTo>
                    <a:pt x="91639" y="53078"/>
                  </a:lnTo>
                  <a:lnTo>
                    <a:pt x="91306" y="52561"/>
                  </a:lnTo>
                  <a:lnTo>
                    <a:pt x="91178" y="51978"/>
                  </a:lnTo>
                  <a:lnTo>
                    <a:pt x="91068" y="50763"/>
                  </a:lnTo>
                  <a:lnTo>
                    <a:pt x="90970" y="50477"/>
                  </a:lnTo>
                  <a:lnTo>
                    <a:pt x="90594" y="49645"/>
                  </a:lnTo>
                  <a:lnTo>
                    <a:pt x="90517" y="49347"/>
                  </a:lnTo>
                  <a:lnTo>
                    <a:pt x="90377" y="48138"/>
                  </a:lnTo>
                  <a:lnTo>
                    <a:pt x="90137" y="47603"/>
                  </a:lnTo>
                  <a:lnTo>
                    <a:pt x="89730" y="47141"/>
                  </a:lnTo>
                  <a:lnTo>
                    <a:pt x="89465" y="46613"/>
                  </a:lnTo>
                  <a:lnTo>
                    <a:pt x="89402" y="45696"/>
                  </a:lnTo>
                  <a:lnTo>
                    <a:pt x="89347" y="45398"/>
                  </a:lnTo>
                  <a:lnTo>
                    <a:pt x="89118" y="44517"/>
                  </a:lnTo>
                  <a:lnTo>
                    <a:pt x="88930" y="43624"/>
                  </a:lnTo>
                  <a:lnTo>
                    <a:pt x="88727" y="43053"/>
                  </a:lnTo>
                  <a:lnTo>
                    <a:pt x="88477" y="41856"/>
                  </a:lnTo>
                  <a:lnTo>
                    <a:pt x="88128" y="41407"/>
                  </a:lnTo>
                  <a:lnTo>
                    <a:pt x="87843" y="41285"/>
                  </a:lnTo>
                  <a:lnTo>
                    <a:pt x="86241" y="40410"/>
                  </a:lnTo>
                  <a:lnTo>
                    <a:pt x="85544" y="39833"/>
                  </a:lnTo>
                  <a:lnTo>
                    <a:pt x="85187" y="39335"/>
                  </a:lnTo>
                  <a:lnTo>
                    <a:pt x="84431" y="38387"/>
                  </a:lnTo>
                  <a:lnTo>
                    <a:pt x="84169" y="37840"/>
                  </a:lnTo>
                  <a:lnTo>
                    <a:pt x="84120" y="36631"/>
                  </a:lnTo>
                  <a:lnTo>
                    <a:pt x="83924" y="35738"/>
                  </a:lnTo>
                  <a:lnTo>
                    <a:pt x="83651" y="34869"/>
                  </a:lnTo>
                  <a:lnTo>
                    <a:pt x="83541" y="34274"/>
                  </a:lnTo>
                  <a:lnTo>
                    <a:pt x="82872" y="32579"/>
                  </a:lnTo>
                  <a:lnTo>
                    <a:pt x="82160" y="31236"/>
                  </a:lnTo>
                  <a:lnTo>
                    <a:pt x="81867" y="30064"/>
                  </a:lnTo>
                  <a:lnTo>
                    <a:pt x="81762" y="29438"/>
                  </a:lnTo>
                  <a:lnTo>
                    <a:pt x="81258" y="29201"/>
                  </a:lnTo>
                  <a:lnTo>
                    <a:pt x="80943" y="29177"/>
                  </a:lnTo>
                  <a:lnTo>
                    <a:pt x="80335" y="29195"/>
                  </a:lnTo>
                  <a:lnTo>
                    <a:pt x="79424" y="29177"/>
                  </a:lnTo>
                  <a:lnTo>
                    <a:pt x="78519" y="29073"/>
                  </a:lnTo>
                  <a:lnTo>
                    <a:pt x="77915" y="28982"/>
                  </a:lnTo>
                  <a:lnTo>
                    <a:pt x="77362" y="28757"/>
                  </a:lnTo>
                  <a:lnTo>
                    <a:pt x="77130" y="28557"/>
                  </a:lnTo>
                  <a:lnTo>
                    <a:pt x="76924" y="28333"/>
                  </a:lnTo>
                  <a:lnTo>
                    <a:pt x="75936" y="26449"/>
                  </a:lnTo>
                  <a:lnTo>
                    <a:pt x="75834" y="25854"/>
                  </a:lnTo>
                  <a:lnTo>
                    <a:pt x="75634" y="25276"/>
                  </a:lnTo>
                  <a:lnTo>
                    <a:pt x="75273" y="24790"/>
                  </a:lnTo>
                  <a:lnTo>
                    <a:pt x="75065" y="24572"/>
                  </a:lnTo>
                  <a:lnTo>
                    <a:pt x="74830" y="24377"/>
                  </a:lnTo>
                  <a:lnTo>
                    <a:pt x="74309" y="24055"/>
                  </a:lnTo>
                  <a:lnTo>
                    <a:pt x="74040" y="23916"/>
                  </a:lnTo>
                  <a:lnTo>
                    <a:pt x="73465" y="23739"/>
                  </a:lnTo>
                  <a:lnTo>
                    <a:pt x="72860" y="23648"/>
                  </a:lnTo>
                  <a:lnTo>
                    <a:pt x="72559" y="23581"/>
                  </a:lnTo>
                  <a:lnTo>
                    <a:pt x="71982" y="23739"/>
                  </a:lnTo>
                  <a:lnTo>
                    <a:pt x="71685" y="23812"/>
                  </a:lnTo>
                  <a:lnTo>
                    <a:pt x="70778" y="23715"/>
                  </a:lnTo>
                  <a:lnTo>
                    <a:pt x="70466" y="23630"/>
                  </a:lnTo>
                  <a:lnTo>
                    <a:pt x="70413" y="23168"/>
                  </a:lnTo>
                  <a:lnTo>
                    <a:pt x="70568" y="22901"/>
                  </a:lnTo>
                  <a:lnTo>
                    <a:pt x="70922" y="22366"/>
                  </a:lnTo>
                  <a:lnTo>
                    <a:pt x="71357" y="21929"/>
                  </a:lnTo>
                  <a:lnTo>
                    <a:pt x="71468" y="21352"/>
                  </a:lnTo>
                  <a:lnTo>
                    <a:pt x="71483" y="20732"/>
                  </a:lnTo>
                  <a:lnTo>
                    <a:pt x="71059" y="19602"/>
                  </a:lnTo>
                  <a:lnTo>
                    <a:pt x="70979" y="18995"/>
                  </a:lnTo>
                  <a:lnTo>
                    <a:pt x="70616" y="18162"/>
                  </a:lnTo>
                  <a:lnTo>
                    <a:pt x="70534" y="17864"/>
                  </a:lnTo>
                  <a:lnTo>
                    <a:pt x="70487" y="17524"/>
                  </a:lnTo>
                  <a:lnTo>
                    <a:pt x="70748" y="17123"/>
                  </a:lnTo>
                  <a:lnTo>
                    <a:pt x="72317" y="17075"/>
                  </a:lnTo>
                  <a:lnTo>
                    <a:pt x="72922" y="17117"/>
                  </a:lnTo>
                  <a:lnTo>
                    <a:pt x="74171" y="17324"/>
                  </a:lnTo>
                  <a:lnTo>
                    <a:pt x="74606" y="17184"/>
                  </a:lnTo>
                  <a:lnTo>
                    <a:pt x="74564" y="16825"/>
                  </a:lnTo>
                  <a:lnTo>
                    <a:pt x="74722" y="16242"/>
                  </a:lnTo>
                  <a:lnTo>
                    <a:pt x="74757" y="15331"/>
                  </a:lnTo>
                  <a:lnTo>
                    <a:pt x="74866" y="14723"/>
                  </a:lnTo>
                  <a:lnTo>
                    <a:pt x="75618" y="13794"/>
                  </a:lnTo>
                  <a:lnTo>
                    <a:pt x="76091" y="12354"/>
                  </a:lnTo>
                  <a:lnTo>
                    <a:pt x="76285" y="11777"/>
                  </a:lnTo>
                  <a:lnTo>
                    <a:pt x="76503" y="11212"/>
                  </a:lnTo>
                  <a:lnTo>
                    <a:pt x="76899" y="10391"/>
                  </a:lnTo>
                  <a:lnTo>
                    <a:pt x="77289" y="9243"/>
                  </a:lnTo>
                  <a:lnTo>
                    <a:pt x="77699" y="7779"/>
                  </a:lnTo>
                  <a:lnTo>
                    <a:pt x="77831" y="7184"/>
                  </a:lnTo>
                  <a:lnTo>
                    <a:pt x="78222" y="6370"/>
                  </a:lnTo>
                  <a:lnTo>
                    <a:pt x="78957" y="5404"/>
                  </a:lnTo>
                  <a:lnTo>
                    <a:pt x="79211" y="4851"/>
                  </a:lnTo>
                  <a:lnTo>
                    <a:pt x="79635" y="3715"/>
                  </a:lnTo>
                  <a:lnTo>
                    <a:pt x="80022" y="2889"/>
                  </a:lnTo>
                  <a:lnTo>
                    <a:pt x="80226" y="2311"/>
                  </a:lnTo>
                  <a:lnTo>
                    <a:pt x="80808" y="1631"/>
                  </a:lnTo>
                  <a:lnTo>
                    <a:pt x="81632" y="1254"/>
                  </a:lnTo>
                  <a:lnTo>
                    <a:pt x="82079" y="847"/>
                  </a:lnTo>
                  <a:lnTo>
                    <a:pt x="82386" y="325"/>
                  </a:lnTo>
                  <a:lnTo>
                    <a:pt x="82518" y="0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5" name="object 44">
              <a:extLst>
                <a:ext uri="{FF2B5EF4-FFF2-40B4-BE49-F238E27FC236}">
                  <a16:creationId xmlns:a16="http://schemas.microsoft.com/office/drawing/2014/main" id="{2BCB5A50-FE65-4A34-ADAB-2BEC243D3A0F}"/>
                </a:ext>
              </a:extLst>
            </p:cNvPr>
            <p:cNvSpPr/>
            <p:nvPr/>
          </p:nvSpPr>
          <p:spPr>
            <a:xfrm>
              <a:off x="8918656" y="4462034"/>
              <a:ext cx="442250" cy="449304"/>
            </a:xfrm>
            <a:custGeom>
              <a:avLst/>
              <a:gdLst/>
              <a:ahLst/>
              <a:cxnLst/>
              <a:rect l="l" t="t" r="r" b="b"/>
              <a:pathLst>
                <a:path w="684736" h="695658">
                  <a:moveTo>
                    <a:pt x="37343" y="107530"/>
                  </a:moveTo>
                  <a:lnTo>
                    <a:pt x="44283" y="107463"/>
                  </a:lnTo>
                  <a:lnTo>
                    <a:pt x="52834" y="103882"/>
                  </a:lnTo>
                  <a:lnTo>
                    <a:pt x="60645" y="98238"/>
                  </a:lnTo>
                  <a:lnTo>
                    <a:pt x="67057" y="92011"/>
                  </a:lnTo>
                  <a:lnTo>
                    <a:pt x="77519" y="87770"/>
                  </a:lnTo>
                  <a:lnTo>
                    <a:pt x="86807" y="89562"/>
                  </a:lnTo>
                  <a:lnTo>
                    <a:pt x="94888" y="92537"/>
                  </a:lnTo>
                  <a:lnTo>
                    <a:pt x="103199" y="98897"/>
                  </a:lnTo>
                  <a:lnTo>
                    <a:pt x="111706" y="103709"/>
                  </a:lnTo>
                  <a:lnTo>
                    <a:pt x="122759" y="108621"/>
                  </a:lnTo>
                  <a:lnTo>
                    <a:pt x="131965" y="110183"/>
                  </a:lnTo>
                  <a:lnTo>
                    <a:pt x="172754" y="112030"/>
                  </a:lnTo>
                  <a:lnTo>
                    <a:pt x="180380" y="107628"/>
                  </a:lnTo>
                  <a:lnTo>
                    <a:pt x="189268" y="101880"/>
                  </a:lnTo>
                  <a:lnTo>
                    <a:pt x="194742" y="94259"/>
                  </a:lnTo>
                  <a:lnTo>
                    <a:pt x="202708" y="89705"/>
                  </a:lnTo>
                  <a:lnTo>
                    <a:pt x="213519" y="87998"/>
                  </a:lnTo>
                  <a:lnTo>
                    <a:pt x="222053" y="90273"/>
                  </a:lnTo>
                  <a:lnTo>
                    <a:pt x="229260" y="96534"/>
                  </a:lnTo>
                  <a:lnTo>
                    <a:pt x="230967" y="101656"/>
                  </a:lnTo>
                  <a:lnTo>
                    <a:pt x="240070" y="102792"/>
                  </a:lnTo>
                  <a:lnTo>
                    <a:pt x="247467" y="100517"/>
                  </a:lnTo>
                  <a:lnTo>
                    <a:pt x="253201" y="97127"/>
                  </a:lnTo>
                  <a:lnTo>
                    <a:pt x="261596" y="96863"/>
                  </a:lnTo>
                  <a:lnTo>
                    <a:pt x="269652" y="98758"/>
                  </a:lnTo>
                  <a:lnTo>
                    <a:pt x="277079" y="96589"/>
                  </a:lnTo>
                  <a:lnTo>
                    <a:pt x="284216" y="91808"/>
                  </a:lnTo>
                  <a:lnTo>
                    <a:pt x="288737" y="83773"/>
                  </a:lnTo>
                  <a:lnTo>
                    <a:pt x="294659" y="76324"/>
                  </a:lnTo>
                  <a:lnTo>
                    <a:pt x="302887" y="75523"/>
                  </a:lnTo>
                  <a:lnTo>
                    <a:pt x="312103" y="77546"/>
                  </a:lnTo>
                  <a:lnTo>
                    <a:pt x="319958" y="80757"/>
                  </a:lnTo>
                  <a:lnTo>
                    <a:pt x="328829" y="81172"/>
                  </a:lnTo>
                  <a:lnTo>
                    <a:pt x="339070" y="82309"/>
                  </a:lnTo>
                  <a:lnTo>
                    <a:pt x="348174" y="81173"/>
                  </a:lnTo>
                  <a:lnTo>
                    <a:pt x="357846" y="78327"/>
                  </a:lnTo>
                  <a:lnTo>
                    <a:pt x="362398" y="76051"/>
                  </a:lnTo>
                  <a:lnTo>
                    <a:pt x="364584" y="70741"/>
                  </a:lnTo>
                  <a:lnTo>
                    <a:pt x="368026" y="62655"/>
                  </a:lnTo>
                  <a:lnTo>
                    <a:pt x="372099" y="55246"/>
                  </a:lnTo>
                  <a:lnTo>
                    <a:pt x="377067" y="46509"/>
                  </a:lnTo>
                  <a:lnTo>
                    <a:pt x="385626" y="35966"/>
                  </a:lnTo>
                  <a:lnTo>
                    <a:pt x="394517" y="27323"/>
                  </a:lnTo>
                  <a:lnTo>
                    <a:pt x="403093" y="21433"/>
                  </a:lnTo>
                  <a:lnTo>
                    <a:pt x="411212" y="15780"/>
                  </a:lnTo>
                  <a:lnTo>
                    <a:pt x="418305" y="12463"/>
                  </a:lnTo>
                  <a:lnTo>
                    <a:pt x="427380" y="8177"/>
                  </a:lnTo>
                  <a:lnTo>
                    <a:pt x="435108" y="5692"/>
                  </a:lnTo>
                  <a:lnTo>
                    <a:pt x="444003" y="3720"/>
                  </a:lnTo>
                  <a:lnTo>
                    <a:pt x="454752" y="1937"/>
                  </a:lnTo>
                  <a:lnTo>
                    <a:pt x="462916" y="0"/>
                  </a:lnTo>
                  <a:lnTo>
                    <a:pt x="468681" y="7940"/>
                  </a:lnTo>
                  <a:lnTo>
                    <a:pt x="476611" y="11072"/>
                  </a:lnTo>
                  <a:lnTo>
                    <a:pt x="484636" y="14972"/>
                  </a:lnTo>
                  <a:lnTo>
                    <a:pt x="484419" y="25990"/>
                  </a:lnTo>
                  <a:lnTo>
                    <a:pt x="479745" y="34025"/>
                  </a:lnTo>
                  <a:lnTo>
                    <a:pt x="476641" y="43414"/>
                  </a:lnTo>
                  <a:lnTo>
                    <a:pt x="476366" y="51814"/>
                  </a:lnTo>
                  <a:lnTo>
                    <a:pt x="479150" y="59144"/>
                  </a:lnTo>
                  <a:lnTo>
                    <a:pt x="487032" y="67054"/>
                  </a:lnTo>
                  <a:lnTo>
                    <a:pt x="490337" y="76990"/>
                  </a:lnTo>
                  <a:lnTo>
                    <a:pt x="488873" y="87342"/>
                  </a:lnTo>
                  <a:lnTo>
                    <a:pt x="487597" y="95763"/>
                  </a:lnTo>
                  <a:lnTo>
                    <a:pt x="487463" y="103545"/>
                  </a:lnTo>
                  <a:lnTo>
                    <a:pt x="493786" y="110641"/>
                  </a:lnTo>
                  <a:lnTo>
                    <a:pt x="497053" y="117586"/>
                  </a:lnTo>
                  <a:lnTo>
                    <a:pt x="501036" y="125551"/>
                  </a:lnTo>
                  <a:lnTo>
                    <a:pt x="505019" y="131241"/>
                  </a:lnTo>
                  <a:lnTo>
                    <a:pt x="511788" y="136802"/>
                  </a:lnTo>
                  <a:lnTo>
                    <a:pt x="519619" y="142401"/>
                  </a:lnTo>
                  <a:lnTo>
                    <a:pt x="527770" y="141602"/>
                  </a:lnTo>
                  <a:lnTo>
                    <a:pt x="535674" y="136648"/>
                  </a:lnTo>
                  <a:lnTo>
                    <a:pt x="541868" y="131043"/>
                  </a:lnTo>
                  <a:lnTo>
                    <a:pt x="549649" y="127476"/>
                  </a:lnTo>
                  <a:lnTo>
                    <a:pt x="559486" y="122866"/>
                  </a:lnTo>
                  <a:lnTo>
                    <a:pt x="564296" y="131152"/>
                  </a:lnTo>
                  <a:lnTo>
                    <a:pt x="564654" y="140308"/>
                  </a:lnTo>
                  <a:lnTo>
                    <a:pt x="565094" y="149615"/>
                  </a:lnTo>
                  <a:lnTo>
                    <a:pt x="566140" y="158525"/>
                  </a:lnTo>
                  <a:lnTo>
                    <a:pt x="569768" y="165682"/>
                  </a:lnTo>
                  <a:lnTo>
                    <a:pt x="575654" y="177331"/>
                  </a:lnTo>
                  <a:lnTo>
                    <a:pt x="576177" y="186946"/>
                  </a:lnTo>
                  <a:lnTo>
                    <a:pt x="582076" y="195746"/>
                  </a:lnTo>
                  <a:lnTo>
                    <a:pt x="590474" y="199099"/>
                  </a:lnTo>
                  <a:lnTo>
                    <a:pt x="600759" y="207569"/>
                  </a:lnTo>
                  <a:lnTo>
                    <a:pt x="605307" y="214549"/>
                  </a:lnTo>
                  <a:lnTo>
                    <a:pt x="609622" y="224850"/>
                  </a:lnTo>
                  <a:lnTo>
                    <a:pt x="611794" y="231758"/>
                  </a:lnTo>
                  <a:lnTo>
                    <a:pt x="615778" y="238207"/>
                  </a:lnTo>
                  <a:lnTo>
                    <a:pt x="619381" y="243137"/>
                  </a:lnTo>
                  <a:lnTo>
                    <a:pt x="621657" y="247879"/>
                  </a:lnTo>
                  <a:lnTo>
                    <a:pt x="625450" y="251102"/>
                  </a:lnTo>
                  <a:lnTo>
                    <a:pt x="627726" y="253381"/>
                  </a:lnTo>
                  <a:lnTo>
                    <a:pt x="628674" y="257171"/>
                  </a:lnTo>
                  <a:lnTo>
                    <a:pt x="628485" y="260586"/>
                  </a:lnTo>
                  <a:lnTo>
                    <a:pt x="624312" y="262293"/>
                  </a:lnTo>
                  <a:lnTo>
                    <a:pt x="621277" y="264189"/>
                  </a:lnTo>
                  <a:lnTo>
                    <a:pt x="619192" y="266844"/>
                  </a:lnTo>
                  <a:lnTo>
                    <a:pt x="622036" y="271586"/>
                  </a:lnTo>
                  <a:lnTo>
                    <a:pt x="626047" y="273611"/>
                  </a:lnTo>
                  <a:lnTo>
                    <a:pt x="631898" y="276327"/>
                  </a:lnTo>
                  <a:lnTo>
                    <a:pt x="637778" y="278414"/>
                  </a:lnTo>
                  <a:lnTo>
                    <a:pt x="641191" y="278982"/>
                  </a:lnTo>
                  <a:lnTo>
                    <a:pt x="644984" y="277654"/>
                  </a:lnTo>
                  <a:lnTo>
                    <a:pt x="648208" y="275000"/>
                  </a:lnTo>
                  <a:lnTo>
                    <a:pt x="651054" y="273293"/>
                  </a:lnTo>
                  <a:lnTo>
                    <a:pt x="654277" y="272536"/>
                  </a:lnTo>
                  <a:lnTo>
                    <a:pt x="656743" y="273292"/>
                  </a:lnTo>
                  <a:lnTo>
                    <a:pt x="659398" y="275000"/>
                  </a:lnTo>
                  <a:lnTo>
                    <a:pt x="661485" y="276519"/>
                  </a:lnTo>
                  <a:lnTo>
                    <a:pt x="662623" y="279553"/>
                  </a:lnTo>
                  <a:lnTo>
                    <a:pt x="661485" y="282208"/>
                  </a:lnTo>
                  <a:lnTo>
                    <a:pt x="659967" y="287518"/>
                  </a:lnTo>
                  <a:lnTo>
                    <a:pt x="655985" y="290173"/>
                  </a:lnTo>
                  <a:lnTo>
                    <a:pt x="653330" y="292068"/>
                  </a:lnTo>
                  <a:lnTo>
                    <a:pt x="650105" y="294535"/>
                  </a:lnTo>
                  <a:lnTo>
                    <a:pt x="647070" y="298329"/>
                  </a:lnTo>
                  <a:lnTo>
                    <a:pt x="644605" y="301172"/>
                  </a:lnTo>
                  <a:lnTo>
                    <a:pt x="643278" y="303828"/>
                  </a:lnTo>
                  <a:lnTo>
                    <a:pt x="643277" y="306482"/>
                  </a:lnTo>
                  <a:lnTo>
                    <a:pt x="643847" y="309517"/>
                  </a:lnTo>
                  <a:lnTo>
                    <a:pt x="643846" y="312172"/>
                  </a:lnTo>
                  <a:lnTo>
                    <a:pt x="643657" y="314071"/>
                  </a:lnTo>
                  <a:lnTo>
                    <a:pt x="644222" y="316373"/>
                  </a:lnTo>
                  <a:lnTo>
                    <a:pt x="643088" y="322604"/>
                  </a:lnTo>
                  <a:lnTo>
                    <a:pt x="642709" y="326966"/>
                  </a:lnTo>
                  <a:lnTo>
                    <a:pt x="641002" y="331708"/>
                  </a:lnTo>
                  <a:lnTo>
                    <a:pt x="639674" y="336637"/>
                  </a:lnTo>
                  <a:lnTo>
                    <a:pt x="636070" y="338725"/>
                  </a:lnTo>
                  <a:lnTo>
                    <a:pt x="635938" y="340757"/>
                  </a:lnTo>
                  <a:lnTo>
                    <a:pt x="635469" y="342944"/>
                  </a:lnTo>
                  <a:lnTo>
                    <a:pt x="635626" y="344037"/>
                  </a:lnTo>
                  <a:lnTo>
                    <a:pt x="638126" y="346066"/>
                  </a:lnTo>
                  <a:lnTo>
                    <a:pt x="642003" y="348810"/>
                  </a:lnTo>
                  <a:lnTo>
                    <a:pt x="643854" y="351893"/>
                  </a:lnTo>
                  <a:lnTo>
                    <a:pt x="642825" y="356416"/>
                  </a:lnTo>
                  <a:lnTo>
                    <a:pt x="642003" y="359706"/>
                  </a:lnTo>
                  <a:lnTo>
                    <a:pt x="641386" y="364639"/>
                  </a:lnTo>
                  <a:lnTo>
                    <a:pt x="641181" y="369369"/>
                  </a:lnTo>
                  <a:lnTo>
                    <a:pt x="644795" y="370396"/>
                  </a:lnTo>
                  <a:lnTo>
                    <a:pt x="648778" y="370396"/>
                  </a:lnTo>
                  <a:lnTo>
                    <a:pt x="649726" y="373053"/>
                  </a:lnTo>
                  <a:lnTo>
                    <a:pt x="649726" y="379120"/>
                  </a:lnTo>
                  <a:lnTo>
                    <a:pt x="648994" y="381295"/>
                  </a:lnTo>
                  <a:lnTo>
                    <a:pt x="649726" y="383862"/>
                  </a:lnTo>
                  <a:lnTo>
                    <a:pt x="652694" y="383558"/>
                  </a:lnTo>
                  <a:lnTo>
                    <a:pt x="655162" y="384378"/>
                  </a:lnTo>
                  <a:lnTo>
                    <a:pt x="657629" y="386434"/>
                  </a:lnTo>
                  <a:lnTo>
                    <a:pt x="659480" y="389518"/>
                  </a:lnTo>
                  <a:lnTo>
                    <a:pt x="661536" y="390341"/>
                  </a:lnTo>
                  <a:lnTo>
                    <a:pt x="662358" y="392808"/>
                  </a:lnTo>
                  <a:lnTo>
                    <a:pt x="663760" y="404913"/>
                  </a:lnTo>
                  <a:lnTo>
                    <a:pt x="665088" y="410414"/>
                  </a:lnTo>
                  <a:lnTo>
                    <a:pt x="665467" y="417431"/>
                  </a:lnTo>
                  <a:lnTo>
                    <a:pt x="665088" y="424260"/>
                  </a:lnTo>
                  <a:lnTo>
                    <a:pt x="662964" y="430290"/>
                  </a:lnTo>
                  <a:lnTo>
                    <a:pt x="662053" y="437914"/>
                  </a:lnTo>
                  <a:lnTo>
                    <a:pt x="659967" y="443605"/>
                  </a:lnTo>
                  <a:lnTo>
                    <a:pt x="658071" y="447966"/>
                  </a:lnTo>
                  <a:lnTo>
                    <a:pt x="658639" y="452517"/>
                  </a:lnTo>
                  <a:lnTo>
                    <a:pt x="661038" y="454042"/>
                  </a:lnTo>
                  <a:lnTo>
                    <a:pt x="664569" y="456290"/>
                  </a:lnTo>
                  <a:lnTo>
                    <a:pt x="667939" y="459497"/>
                  </a:lnTo>
                  <a:lnTo>
                    <a:pt x="670346" y="463191"/>
                  </a:lnTo>
                  <a:lnTo>
                    <a:pt x="671262" y="469011"/>
                  </a:lnTo>
                  <a:lnTo>
                    <a:pt x="671555" y="476931"/>
                  </a:lnTo>
                  <a:lnTo>
                    <a:pt x="672939" y="481256"/>
                  </a:lnTo>
                  <a:lnTo>
                    <a:pt x="674842" y="487484"/>
                  </a:lnTo>
                  <a:lnTo>
                    <a:pt x="675771" y="488459"/>
                  </a:lnTo>
                  <a:lnTo>
                    <a:pt x="675650" y="491740"/>
                  </a:lnTo>
                  <a:lnTo>
                    <a:pt x="673458" y="493714"/>
                  </a:lnTo>
                  <a:lnTo>
                    <a:pt x="672939" y="500808"/>
                  </a:lnTo>
                  <a:lnTo>
                    <a:pt x="675534" y="506345"/>
                  </a:lnTo>
                  <a:lnTo>
                    <a:pt x="676918" y="523818"/>
                  </a:lnTo>
                  <a:lnTo>
                    <a:pt x="677611" y="527278"/>
                  </a:lnTo>
                  <a:lnTo>
                    <a:pt x="677611" y="535239"/>
                  </a:lnTo>
                  <a:lnTo>
                    <a:pt x="678822" y="539219"/>
                  </a:lnTo>
                  <a:lnTo>
                    <a:pt x="681244" y="542679"/>
                  </a:lnTo>
                  <a:lnTo>
                    <a:pt x="682629" y="544754"/>
                  </a:lnTo>
                  <a:lnTo>
                    <a:pt x="682536" y="550000"/>
                  </a:lnTo>
                  <a:lnTo>
                    <a:pt x="682346" y="554553"/>
                  </a:lnTo>
                  <a:lnTo>
                    <a:pt x="683489" y="559155"/>
                  </a:lnTo>
                  <a:lnTo>
                    <a:pt x="684736" y="562901"/>
                  </a:lnTo>
                  <a:lnTo>
                    <a:pt x="680995" y="572251"/>
                  </a:lnTo>
                  <a:lnTo>
                    <a:pt x="680260" y="579398"/>
                  </a:lnTo>
                  <a:lnTo>
                    <a:pt x="676008" y="586282"/>
                  </a:lnTo>
                  <a:lnTo>
                    <a:pt x="675072" y="589086"/>
                  </a:lnTo>
                  <a:lnTo>
                    <a:pt x="675695" y="591893"/>
                  </a:lnTo>
                  <a:lnTo>
                    <a:pt x="678190" y="595009"/>
                  </a:lnTo>
                  <a:lnTo>
                    <a:pt x="676846" y="601777"/>
                  </a:lnTo>
                  <a:lnTo>
                    <a:pt x="682243" y="604050"/>
                  </a:lnTo>
                  <a:lnTo>
                    <a:pt x="680639" y="611638"/>
                  </a:lnTo>
                  <a:lnTo>
                    <a:pt x="681398" y="613536"/>
                  </a:lnTo>
                  <a:lnTo>
                    <a:pt x="681398" y="615812"/>
                  </a:lnTo>
                  <a:lnTo>
                    <a:pt x="678743" y="617707"/>
                  </a:lnTo>
                  <a:lnTo>
                    <a:pt x="675833" y="619317"/>
                  </a:lnTo>
                  <a:lnTo>
                    <a:pt x="672546" y="622604"/>
                  </a:lnTo>
                  <a:lnTo>
                    <a:pt x="670442" y="623130"/>
                  </a:lnTo>
                  <a:lnTo>
                    <a:pt x="668733" y="622996"/>
                  </a:lnTo>
                  <a:lnTo>
                    <a:pt x="664329" y="622829"/>
                  </a:lnTo>
                  <a:lnTo>
                    <a:pt x="662816" y="623260"/>
                  </a:lnTo>
                  <a:lnTo>
                    <a:pt x="660318" y="625760"/>
                  </a:lnTo>
                  <a:lnTo>
                    <a:pt x="659003" y="627732"/>
                  </a:lnTo>
                  <a:lnTo>
                    <a:pt x="657688" y="629572"/>
                  </a:lnTo>
                  <a:lnTo>
                    <a:pt x="657425" y="632072"/>
                  </a:lnTo>
                  <a:lnTo>
                    <a:pt x="659265" y="635226"/>
                  </a:lnTo>
                  <a:lnTo>
                    <a:pt x="658871" y="637595"/>
                  </a:lnTo>
                  <a:lnTo>
                    <a:pt x="657425" y="639697"/>
                  </a:lnTo>
                  <a:lnTo>
                    <a:pt x="653743" y="642063"/>
                  </a:lnTo>
                  <a:lnTo>
                    <a:pt x="650851" y="645350"/>
                  </a:lnTo>
                  <a:lnTo>
                    <a:pt x="642304" y="634174"/>
                  </a:lnTo>
                  <a:lnTo>
                    <a:pt x="633231" y="622340"/>
                  </a:lnTo>
                  <a:lnTo>
                    <a:pt x="627183" y="613403"/>
                  </a:lnTo>
                  <a:lnTo>
                    <a:pt x="616795" y="604196"/>
                  </a:lnTo>
                  <a:lnTo>
                    <a:pt x="607450" y="600085"/>
                  </a:lnTo>
                  <a:lnTo>
                    <a:pt x="598329" y="602725"/>
                  </a:lnTo>
                  <a:lnTo>
                    <a:pt x="593967" y="606139"/>
                  </a:lnTo>
                  <a:lnTo>
                    <a:pt x="592449" y="609554"/>
                  </a:lnTo>
                  <a:lnTo>
                    <a:pt x="587704" y="617309"/>
                  </a:lnTo>
                  <a:lnTo>
                    <a:pt x="580785" y="622498"/>
                  </a:lnTo>
                  <a:lnTo>
                    <a:pt x="576898" y="633828"/>
                  </a:lnTo>
                  <a:lnTo>
                    <a:pt x="567715" y="643062"/>
                  </a:lnTo>
                  <a:lnTo>
                    <a:pt x="560412" y="646523"/>
                  </a:lnTo>
                  <a:lnTo>
                    <a:pt x="557743" y="651468"/>
                  </a:lnTo>
                  <a:lnTo>
                    <a:pt x="555466" y="656778"/>
                  </a:lnTo>
                  <a:lnTo>
                    <a:pt x="545225" y="664743"/>
                  </a:lnTo>
                  <a:lnTo>
                    <a:pt x="537828" y="673847"/>
                  </a:lnTo>
                  <a:lnTo>
                    <a:pt x="534035" y="677450"/>
                  </a:lnTo>
                  <a:lnTo>
                    <a:pt x="530053" y="679157"/>
                  </a:lnTo>
                  <a:lnTo>
                    <a:pt x="527208" y="682759"/>
                  </a:lnTo>
                  <a:lnTo>
                    <a:pt x="522656" y="684655"/>
                  </a:lnTo>
                  <a:lnTo>
                    <a:pt x="514880" y="683707"/>
                  </a:lnTo>
                  <a:lnTo>
                    <a:pt x="512794" y="683707"/>
                  </a:lnTo>
                  <a:lnTo>
                    <a:pt x="512035" y="685035"/>
                  </a:lnTo>
                  <a:lnTo>
                    <a:pt x="510708" y="687313"/>
                  </a:lnTo>
                  <a:lnTo>
                    <a:pt x="510139" y="690345"/>
                  </a:lnTo>
                  <a:lnTo>
                    <a:pt x="508811" y="693759"/>
                  </a:lnTo>
                  <a:lnTo>
                    <a:pt x="506915" y="695658"/>
                  </a:lnTo>
                  <a:lnTo>
                    <a:pt x="503626" y="693230"/>
                  </a:lnTo>
                  <a:lnTo>
                    <a:pt x="500488" y="689643"/>
                  </a:lnTo>
                  <a:lnTo>
                    <a:pt x="499898" y="682571"/>
                  </a:lnTo>
                  <a:lnTo>
                    <a:pt x="499897" y="676881"/>
                  </a:lnTo>
                  <a:lnTo>
                    <a:pt x="498760" y="670241"/>
                  </a:lnTo>
                  <a:lnTo>
                    <a:pt x="496294" y="669293"/>
                  </a:lnTo>
                  <a:lnTo>
                    <a:pt x="493449" y="669293"/>
                  </a:lnTo>
                  <a:lnTo>
                    <a:pt x="489277" y="669293"/>
                  </a:lnTo>
                  <a:lnTo>
                    <a:pt x="482449" y="666450"/>
                  </a:lnTo>
                  <a:lnTo>
                    <a:pt x="478656" y="658862"/>
                  </a:lnTo>
                  <a:lnTo>
                    <a:pt x="478846" y="654500"/>
                  </a:lnTo>
                  <a:lnTo>
                    <a:pt x="478036" y="650675"/>
                  </a:lnTo>
                  <a:lnTo>
                    <a:pt x="473725" y="649569"/>
                  </a:lnTo>
                  <a:lnTo>
                    <a:pt x="470025" y="647391"/>
                  </a:lnTo>
                  <a:lnTo>
                    <a:pt x="467087" y="643120"/>
                  </a:lnTo>
                  <a:lnTo>
                    <a:pt x="463498" y="641532"/>
                  </a:lnTo>
                  <a:lnTo>
                    <a:pt x="458932" y="641984"/>
                  </a:lnTo>
                  <a:lnTo>
                    <a:pt x="455493" y="645411"/>
                  </a:lnTo>
                  <a:lnTo>
                    <a:pt x="454698" y="653777"/>
                  </a:lnTo>
                  <a:lnTo>
                    <a:pt x="452849" y="655760"/>
                  </a:lnTo>
                  <a:lnTo>
                    <a:pt x="448621" y="659062"/>
                  </a:lnTo>
                  <a:lnTo>
                    <a:pt x="444261" y="661441"/>
                  </a:lnTo>
                  <a:lnTo>
                    <a:pt x="441883" y="663819"/>
                  </a:lnTo>
                  <a:lnTo>
                    <a:pt x="439372" y="668312"/>
                  </a:lnTo>
                  <a:lnTo>
                    <a:pt x="429156" y="658485"/>
                  </a:lnTo>
                  <a:lnTo>
                    <a:pt x="428587" y="653552"/>
                  </a:lnTo>
                  <a:lnTo>
                    <a:pt x="426121" y="649001"/>
                  </a:lnTo>
                  <a:lnTo>
                    <a:pt x="422898" y="646914"/>
                  </a:lnTo>
                  <a:lnTo>
                    <a:pt x="421759" y="643120"/>
                  </a:lnTo>
                  <a:lnTo>
                    <a:pt x="424794" y="637811"/>
                  </a:lnTo>
                  <a:lnTo>
                    <a:pt x="424794" y="634396"/>
                  </a:lnTo>
                  <a:lnTo>
                    <a:pt x="423466" y="627758"/>
                  </a:lnTo>
                  <a:lnTo>
                    <a:pt x="421759" y="619035"/>
                  </a:lnTo>
                  <a:lnTo>
                    <a:pt x="421760" y="610501"/>
                  </a:lnTo>
                  <a:lnTo>
                    <a:pt x="424454" y="601367"/>
                  </a:lnTo>
                  <a:lnTo>
                    <a:pt x="429232" y="594483"/>
                  </a:lnTo>
                  <a:lnTo>
                    <a:pt x="433476" y="584377"/>
                  </a:lnTo>
                  <a:lnTo>
                    <a:pt x="434069" y="576430"/>
                  </a:lnTo>
                  <a:lnTo>
                    <a:pt x="431613" y="566552"/>
                  </a:lnTo>
                  <a:lnTo>
                    <a:pt x="427511" y="558867"/>
                  </a:lnTo>
                  <a:lnTo>
                    <a:pt x="419450" y="549884"/>
                  </a:lnTo>
                  <a:lnTo>
                    <a:pt x="410980" y="543298"/>
                  </a:lnTo>
                  <a:lnTo>
                    <a:pt x="402986" y="537320"/>
                  </a:lnTo>
                  <a:lnTo>
                    <a:pt x="395012" y="532068"/>
                  </a:lnTo>
                  <a:lnTo>
                    <a:pt x="386294" y="530656"/>
                  </a:lnTo>
                  <a:lnTo>
                    <a:pt x="377852" y="523025"/>
                  </a:lnTo>
                  <a:lnTo>
                    <a:pt x="367328" y="507137"/>
                  </a:lnTo>
                  <a:lnTo>
                    <a:pt x="363156" y="486654"/>
                  </a:lnTo>
                  <a:lnTo>
                    <a:pt x="360501" y="471863"/>
                  </a:lnTo>
                  <a:lnTo>
                    <a:pt x="356926" y="452186"/>
                  </a:lnTo>
                  <a:lnTo>
                    <a:pt x="357277" y="448726"/>
                  </a:lnTo>
                  <a:lnTo>
                    <a:pt x="356588" y="443953"/>
                  </a:lnTo>
                  <a:lnTo>
                    <a:pt x="352156" y="443412"/>
                  </a:lnTo>
                  <a:lnTo>
                    <a:pt x="347431" y="444546"/>
                  </a:lnTo>
                  <a:lnTo>
                    <a:pt x="343622" y="439053"/>
                  </a:lnTo>
                  <a:lnTo>
                    <a:pt x="345663" y="433303"/>
                  </a:lnTo>
                  <a:lnTo>
                    <a:pt x="348603" y="429026"/>
                  </a:lnTo>
                  <a:lnTo>
                    <a:pt x="347266" y="425821"/>
                  </a:lnTo>
                  <a:lnTo>
                    <a:pt x="346198" y="420478"/>
                  </a:lnTo>
                  <a:lnTo>
                    <a:pt x="345930" y="413527"/>
                  </a:lnTo>
                  <a:lnTo>
                    <a:pt x="344861" y="408719"/>
                  </a:lnTo>
                  <a:lnTo>
                    <a:pt x="343621" y="403965"/>
                  </a:lnTo>
                  <a:lnTo>
                    <a:pt x="346466" y="394484"/>
                  </a:lnTo>
                  <a:lnTo>
                    <a:pt x="351208" y="389931"/>
                  </a:lnTo>
                  <a:lnTo>
                    <a:pt x="355001" y="386328"/>
                  </a:lnTo>
                  <a:lnTo>
                    <a:pt x="359932" y="380827"/>
                  </a:lnTo>
                  <a:lnTo>
                    <a:pt x="362018" y="372862"/>
                  </a:lnTo>
                  <a:lnTo>
                    <a:pt x="359552" y="364518"/>
                  </a:lnTo>
                  <a:lnTo>
                    <a:pt x="354053" y="359016"/>
                  </a:lnTo>
                  <a:lnTo>
                    <a:pt x="347750" y="355362"/>
                  </a:lnTo>
                  <a:lnTo>
                    <a:pt x="340480" y="347284"/>
                  </a:lnTo>
                  <a:lnTo>
                    <a:pt x="333237" y="340440"/>
                  </a:lnTo>
                  <a:lnTo>
                    <a:pt x="323676" y="333342"/>
                  </a:lnTo>
                  <a:lnTo>
                    <a:pt x="317466" y="327858"/>
                  </a:lnTo>
                  <a:lnTo>
                    <a:pt x="307222" y="321236"/>
                  </a:lnTo>
                  <a:lnTo>
                    <a:pt x="300570" y="315774"/>
                  </a:lnTo>
                  <a:lnTo>
                    <a:pt x="297672" y="314598"/>
                  </a:lnTo>
                  <a:lnTo>
                    <a:pt x="291467" y="306673"/>
                  </a:lnTo>
                  <a:lnTo>
                    <a:pt x="282363" y="300413"/>
                  </a:lnTo>
                  <a:lnTo>
                    <a:pt x="270984" y="290172"/>
                  </a:lnTo>
                  <a:lnTo>
                    <a:pt x="256759" y="279929"/>
                  </a:lnTo>
                  <a:lnTo>
                    <a:pt x="246519" y="274240"/>
                  </a:lnTo>
                  <a:lnTo>
                    <a:pt x="236258" y="270011"/>
                  </a:lnTo>
                  <a:lnTo>
                    <a:pt x="220041" y="266393"/>
                  </a:lnTo>
                  <a:lnTo>
                    <a:pt x="210518" y="269974"/>
                  </a:lnTo>
                  <a:lnTo>
                    <a:pt x="200824" y="270655"/>
                  </a:lnTo>
                  <a:lnTo>
                    <a:pt x="192733" y="270686"/>
                  </a:lnTo>
                  <a:lnTo>
                    <a:pt x="184700" y="273331"/>
                  </a:lnTo>
                  <a:lnTo>
                    <a:pt x="174295" y="280188"/>
                  </a:lnTo>
                  <a:lnTo>
                    <a:pt x="166887" y="272809"/>
                  </a:lnTo>
                  <a:lnTo>
                    <a:pt x="157715" y="269318"/>
                  </a:lnTo>
                  <a:lnTo>
                    <a:pt x="155820" y="268389"/>
                  </a:lnTo>
                  <a:lnTo>
                    <a:pt x="152866" y="267796"/>
                  </a:lnTo>
                  <a:lnTo>
                    <a:pt x="149911" y="268191"/>
                  </a:lnTo>
                  <a:lnTo>
                    <a:pt x="146319" y="269728"/>
                  </a:lnTo>
                  <a:lnTo>
                    <a:pt x="140456" y="267405"/>
                  </a:lnTo>
                  <a:lnTo>
                    <a:pt x="134547" y="268587"/>
                  </a:lnTo>
                  <a:lnTo>
                    <a:pt x="130017" y="268784"/>
                  </a:lnTo>
                  <a:lnTo>
                    <a:pt x="123295" y="267092"/>
                  </a:lnTo>
                  <a:lnTo>
                    <a:pt x="112017" y="265883"/>
                  </a:lnTo>
                  <a:lnTo>
                    <a:pt x="102026" y="263644"/>
                  </a:lnTo>
                  <a:lnTo>
                    <a:pt x="86540" y="270695"/>
                  </a:lnTo>
                  <a:lnTo>
                    <a:pt x="78278" y="273422"/>
                  </a:lnTo>
                  <a:lnTo>
                    <a:pt x="65304" y="279106"/>
                  </a:lnTo>
                  <a:lnTo>
                    <a:pt x="53471" y="280682"/>
                  </a:lnTo>
                  <a:lnTo>
                    <a:pt x="44174" y="278428"/>
                  </a:lnTo>
                  <a:lnTo>
                    <a:pt x="34973" y="273629"/>
                  </a:lnTo>
                  <a:lnTo>
                    <a:pt x="31069" y="271016"/>
                  </a:lnTo>
                  <a:lnTo>
                    <a:pt x="27276" y="265138"/>
                  </a:lnTo>
                  <a:lnTo>
                    <a:pt x="23673" y="263431"/>
                  </a:lnTo>
                  <a:lnTo>
                    <a:pt x="17874" y="263696"/>
                  </a:lnTo>
                  <a:lnTo>
                    <a:pt x="7668" y="265621"/>
                  </a:lnTo>
                  <a:lnTo>
                    <a:pt x="2937" y="264877"/>
                  </a:lnTo>
                  <a:lnTo>
                    <a:pt x="2790" y="263911"/>
                  </a:lnTo>
                  <a:lnTo>
                    <a:pt x="2334" y="263656"/>
                  </a:lnTo>
                  <a:lnTo>
                    <a:pt x="2328" y="263334"/>
                  </a:lnTo>
                  <a:lnTo>
                    <a:pt x="2499" y="262745"/>
                  </a:lnTo>
                  <a:lnTo>
                    <a:pt x="2655" y="262483"/>
                  </a:lnTo>
                  <a:lnTo>
                    <a:pt x="3374" y="261463"/>
                  </a:lnTo>
                  <a:lnTo>
                    <a:pt x="3794" y="261056"/>
                  </a:lnTo>
                  <a:lnTo>
                    <a:pt x="4681" y="260959"/>
                  </a:lnTo>
                  <a:lnTo>
                    <a:pt x="4930" y="260777"/>
                  </a:lnTo>
                  <a:lnTo>
                    <a:pt x="5547" y="260102"/>
                  </a:lnTo>
                  <a:lnTo>
                    <a:pt x="5845" y="259567"/>
                  </a:lnTo>
                  <a:lnTo>
                    <a:pt x="6093" y="259008"/>
                  </a:lnTo>
                  <a:lnTo>
                    <a:pt x="6290" y="258437"/>
                  </a:lnTo>
                  <a:lnTo>
                    <a:pt x="5951" y="258048"/>
                  </a:lnTo>
                  <a:lnTo>
                    <a:pt x="5634" y="258049"/>
                  </a:lnTo>
                  <a:lnTo>
                    <a:pt x="5318" y="258091"/>
                  </a:lnTo>
                  <a:lnTo>
                    <a:pt x="4536" y="258437"/>
                  </a:lnTo>
                  <a:lnTo>
                    <a:pt x="3919" y="258364"/>
                  </a:lnTo>
                  <a:lnTo>
                    <a:pt x="3585" y="258370"/>
                  </a:lnTo>
                  <a:lnTo>
                    <a:pt x="3107" y="258134"/>
                  </a:lnTo>
                  <a:lnTo>
                    <a:pt x="2949" y="257514"/>
                  </a:lnTo>
                  <a:lnTo>
                    <a:pt x="2610" y="257028"/>
                  </a:lnTo>
                  <a:lnTo>
                    <a:pt x="2033" y="256839"/>
                  </a:lnTo>
                  <a:lnTo>
                    <a:pt x="1420" y="256912"/>
                  </a:lnTo>
                  <a:lnTo>
                    <a:pt x="1111" y="256912"/>
                  </a:lnTo>
                  <a:lnTo>
                    <a:pt x="593" y="256675"/>
                  </a:lnTo>
                  <a:lnTo>
                    <a:pt x="501" y="256377"/>
                  </a:lnTo>
                  <a:lnTo>
                    <a:pt x="456" y="256062"/>
                  </a:lnTo>
                  <a:lnTo>
                    <a:pt x="446" y="255758"/>
                  </a:lnTo>
                  <a:lnTo>
                    <a:pt x="463" y="255150"/>
                  </a:lnTo>
                  <a:lnTo>
                    <a:pt x="421" y="254847"/>
                  </a:lnTo>
                  <a:lnTo>
                    <a:pt x="295" y="254251"/>
                  </a:lnTo>
                  <a:lnTo>
                    <a:pt x="185" y="253966"/>
                  </a:lnTo>
                  <a:lnTo>
                    <a:pt x="0" y="253425"/>
                  </a:lnTo>
                  <a:lnTo>
                    <a:pt x="156" y="253157"/>
                  </a:lnTo>
                  <a:lnTo>
                    <a:pt x="950" y="252240"/>
                  </a:lnTo>
                  <a:lnTo>
                    <a:pt x="1538" y="252374"/>
                  </a:lnTo>
                  <a:lnTo>
                    <a:pt x="2909" y="251736"/>
                  </a:lnTo>
                  <a:lnTo>
                    <a:pt x="3213" y="251177"/>
                  </a:lnTo>
                  <a:lnTo>
                    <a:pt x="3620" y="250806"/>
                  </a:lnTo>
                  <a:lnTo>
                    <a:pt x="3963" y="250855"/>
                  </a:lnTo>
                  <a:lnTo>
                    <a:pt x="4390" y="250557"/>
                  </a:lnTo>
                  <a:lnTo>
                    <a:pt x="4488" y="249938"/>
                  </a:lnTo>
                  <a:lnTo>
                    <a:pt x="4376" y="249652"/>
                  </a:lnTo>
                  <a:lnTo>
                    <a:pt x="4130" y="249087"/>
                  </a:lnTo>
                  <a:lnTo>
                    <a:pt x="4194" y="248789"/>
                  </a:lnTo>
                  <a:lnTo>
                    <a:pt x="4267" y="248206"/>
                  </a:lnTo>
                  <a:lnTo>
                    <a:pt x="3865" y="247757"/>
                  </a:lnTo>
                  <a:lnTo>
                    <a:pt x="3487" y="247447"/>
                  </a:lnTo>
                  <a:lnTo>
                    <a:pt x="3466" y="246809"/>
                  </a:lnTo>
                  <a:lnTo>
                    <a:pt x="3486" y="246202"/>
                  </a:lnTo>
                  <a:lnTo>
                    <a:pt x="3848" y="244816"/>
                  </a:lnTo>
                  <a:lnTo>
                    <a:pt x="4474" y="244707"/>
                  </a:lnTo>
                  <a:lnTo>
                    <a:pt x="4735" y="244537"/>
                  </a:lnTo>
                  <a:lnTo>
                    <a:pt x="5016" y="244008"/>
                  </a:lnTo>
                  <a:lnTo>
                    <a:pt x="5383" y="243164"/>
                  </a:lnTo>
                  <a:lnTo>
                    <a:pt x="5685" y="242641"/>
                  </a:lnTo>
                  <a:lnTo>
                    <a:pt x="6272" y="241943"/>
                  </a:lnTo>
                  <a:lnTo>
                    <a:pt x="6766" y="241627"/>
                  </a:lnTo>
                  <a:lnTo>
                    <a:pt x="6923" y="241365"/>
                  </a:lnTo>
                  <a:lnTo>
                    <a:pt x="7186" y="240807"/>
                  </a:lnTo>
                  <a:lnTo>
                    <a:pt x="7283" y="240521"/>
                  </a:lnTo>
                  <a:lnTo>
                    <a:pt x="7332" y="240205"/>
                  </a:lnTo>
                  <a:lnTo>
                    <a:pt x="7154" y="239658"/>
                  </a:lnTo>
                  <a:lnTo>
                    <a:pt x="6501" y="239008"/>
                  </a:lnTo>
                  <a:lnTo>
                    <a:pt x="6363" y="238735"/>
                  </a:lnTo>
                  <a:lnTo>
                    <a:pt x="6185" y="238152"/>
                  </a:lnTo>
                  <a:lnTo>
                    <a:pt x="6163" y="237848"/>
                  </a:lnTo>
                  <a:lnTo>
                    <a:pt x="6206" y="236918"/>
                  </a:lnTo>
                  <a:lnTo>
                    <a:pt x="6051" y="236353"/>
                  </a:lnTo>
                  <a:lnTo>
                    <a:pt x="5858" y="236104"/>
                  </a:lnTo>
                  <a:lnTo>
                    <a:pt x="5377" y="235733"/>
                  </a:lnTo>
                  <a:lnTo>
                    <a:pt x="4771" y="235612"/>
                  </a:lnTo>
                  <a:lnTo>
                    <a:pt x="4472" y="235527"/>
                  </a:lnTo>
                  <a:lnTo>
                    <a:pt x="4176" y="235436"/>
                  </a:lnTo>
                  <a:lnTo>
                    <a:pt x="3741" y="235047"/>
                  </a:lnTo>
                  <a:lnTo>
                    <a:pt x="3411" y="234525"/>
                  </a:lnTo>
                  <a:lnTo>
                    <a:pt x="3190" y="234306"/>
                  </a:lnTo>
                  <a:lnTo>
                    <a:pt x="2598" y="233655"/>
                  </a:lnTo>
                  <a:lnTo>
                    <a:pt x="2611" y="233346"/>
                  </a:lnTo>
                  <a:lnTo>
                    <a:pt x="2709" y="233030"/>
                  </a:lnTo>
                  <a:lnTo>
                    <a:pt x="3061" y="232550"/>
                  </a:lnTo>
                  <a:lnTo>
                    <a:pt x="3530" y="232143"/>
                  </a:lnTo>
                  <a:lnTo>
                    <a:pt x="3743" y="231924"/>
                  </a:lnTo>
                  <a:lnTo>
                    <a:pt x="3893" y="231657"/>
                  </a:lnTo>
                  <a:lnTo>
                    <a:pt x="3994" y="231341"/>
                  </a:lnTo>
                  <a:lnTo>
                    <a:pt x="4431" y="231067"/>
                  </a:lnTo>
                  <a:lnTo>
                    <a:pt x="4980" y="230994"/>
                  </a:lnTo>
                  <a:lnTo>
                    <a:pt x="4941" y="230654"/>
                  </a:lnTo>
                  <a:lnTo>
                    <a:pt x="4739" y="230083"/>
                  </a:lnTo>
                  <a:lnTo>
                    <a:pt x="4032" y="228401"/>
                  </a:lnTo>
                  <a:lnTo>
                    <a:pt x="3533" y="227641"/>
                  </a:lnTo>
                  <a:lnTo>
                    <a:pt x="3087" y="227222"/>
                  </a:lnTo>
                  <a:lnTo>
                    <a:pt x="2822" y="226699"/>
                  </a:lnTo>
                  <a:lnTo>
                    <a:pt x="2790" y="226420"/>
                  </a:lnTo>
                  <a:lnTo>
                    <a:pt x="2860" y="226092"/>
                  </a:lnTo>
                  <a:lnTo>
                    <a:pt x="2886" y="225788"/>
                  </a:lnTo>
                  <a:lnTo>
                    <a:pt x="2880" y="225485"/>
                  </a:lnTo>
                  <a:lnTo>
                    <a:pt x="2996" y="224895"/>
                  </a:lnTo>
                  <a:lnTo>
                    <a:pt x="3008" y="224585"/>
                  </a:lnTo>
                  <a:lnTo>
                    <a:pt x="2788" y="223704"/>
                  </a:lnTo>
                  <a:lnTo>
                    <a:pt x="2665" y="222805"/>
                  </a:lnTo>
                  <a:lnTo>
                    <a:pt x="2649" y="222191"/>
                  </a:lnTo>
                  <a:lnTo>
                    <a:pt x="3002" y="221378"/>
                  </a:lnTo>
                  <a:lnTo>
                    <a:pt x="3071" y="220776"/>
                  </a:lnTo>
                  <a:lnTo>
                    <a:pt x="3004" y="220168"/>
                  </a:lnTo>
                  <a:lnTo>
                    <a:pt x="2868" y="219579"/>
                  </a:lnTo>
                  <a:lnTo>
                    <a:pt x="2844" y="218649"/>
                  </a:lnTo>
                  <a:lnTo>
                    <a:pt x="2261" y="217994"/>
                  </a:lnTo>
                  <a:lnTo>
                    <a:pt x="2023" y="217148"/>
                  </a:lnTo>
                  <a:lnTo>
                    <a:pt x="2055" y="216833"/>
                  </a:lnTo>
                  <a:lnTo>
                    <a:pt x="2502" y="216523"/>
                  </a:lnTo>
                  <a:lnTo>
                    <a:pt x="3411" y="216347"/>
                  </a:lnTo>
                  <a:lnTo>
                    <a:pt x="4322" y="216268"/>
                  </a:lnTo>
                  <a:lnTo>
                    <a:pt x="4768" y="216043"/>
                  </a:lnTo>
                  <a:lnTo>
                    <a:pt x="4504" y="215484"/>
                  </a:lnTo>
                  <a:lnTo>
                    <a:pt x="4114" y="215047"/>
                  </a:lnTo>
                  <a:lnTo>
                    <a:pt x="3822" y="214919"/>
                  </a:lnTo>
                  <a:lnTo>
                    <a:pt x="3566" y="214068"/>
                  </a:lnTo>
                  <a:lnTo>
                    <a:pt x="3461" y="213771"/>
                  </a:lnTo>
                  <a:lnTo>
                    <a:pt x="2691" y="213340"/>
                  </a:lnTo>
                  <a:lnTo>
                    <a:pt x="2357" y="213249"/>
                  </a:lnTo>
                  <a:lnTo>
                    <a:pt x="2615" y="212483"/>
                  </a:lnTo>
                  <a:lnTo>
                    <a:pt x="2531" y="211930"/>
                  </a:lnTo>
                  <a:lnTo>
                    <a:pt x="2234" y="211845"/>
                  </a:lnTo>
                  <a:lnTo>
                    <a:pt x="1917" y="211796"/>
                  </a:lnTo>
                  <a:lnTo>
                    <a:pt x="1843" y="211298"/>
                  </a:lnTo>
                  <a:lnTo>
                    <a:pt x="2040" y="211061"/>
                  </a:lnTo>
                  <a:lnTo>
                    <a:pt x="2746" y="210478"/>
                  </a:lnTo>
                  <a:lnTo>
                    <a:pt x="3092" y="209998"/>
                  </a:lnTo>
                  <a:lnTo>
                    <a:pt x="3138" y="209694"/>
                  </a:lnTo>
                  <a:lnTo>
                    <a:pt x="3130" y="209391"/>
                  </a:lnTo>
                  <a:lnTo>
                    <a:pt x="3199" y="209093"/>
                  </a:lnTo>
                  <a:lnTo>
                    <a:pt x="3567" y="208266"/>
                  </a:lnTo>
                  <a:lnTo>
                    <a:pt x="3661" y="207975"/>
                  </a:lnTo>
                  <a:lnTo>
                    <a:pt x="3933" y="207434"/>
                  </a:lnTo>
                  <a:lnTo>
                    <a:pt x="4033" y="206833"/>
                  </a:lnTo>
                  <a:lnTo>
                    <a:pt x="4021" y="206529"/>
                  </a:lnTo>
                  <a:lnTo>
                    <a:pt x="4219" y="205958"/>
                  </a:lnTo>
                  <a:lnTo>
                    <a:pt x="4394" y="205709"/>
                  </a:lnTo>
                  <a:lnTo>
                    <a:pt x="4589" y="204518"/>
                  </a:lnTo>
                  <a:lnTo>
                    <a:pt x="4596" y="203607"/>
                  </a:lnTo>
                  <a:lnTo>
                    <a:pt x="4392" y="203036"/>
                  </a:lnTo>
                  <a:lnTo>
                    <a:pt x="4120" y="202896"/>
                  </a:lnTo>
                  <a:lnTo>
                    <a:pt x="3808" y="202428"/>
                  </a:lnTo>
                  <a:lnTo>
                    <a:pt x="3830" y="202118"/>
                  </a:lnTo>
                  <a:lnTo>
                    <a:pt x="4279" y="201723"/>
                  </a:lnTo>
                  <a:lnTo>
                    <a:pt x="4498" y="201505"/>
                  </a:lnTo>
                  <a:lnTo>
                    <a:pt x="4679" y="201250"/>
                  </a:lnTo>
                  <a:lnTo>
                    <a:pt x="4669" y="200046"/>
                  </a:lnTo>
                  <a:lnTo>
                    <a:pt x="4675" y="199743"/>
                  </a:lnTo>
                  <a:lnTo>
                    <a:pt x="4747" y="199445"/>
                  </a:lnTo>
                  <a:lnTo>
                    <a:pt x="5137" y="198995"/>
                  </a:lnTo>
                  <a:lnTo>
                    <a:pt x="5648" y="198649"/>
                  </a:lnTo>
                  <a:lnTo>
                    <a:pt x="6233" y="198558"/>
                  </a:lnTo>
                  <a:lnTo>
                    <a:pt x="6838" y="198516"/>
                  </a:lnTo>
                  <a:lnTo>
                    <a:pt x="7445" y="198552"/>
                  </a:lnTo>
                  <a:lnTo>
                    <a:pt x="8404" y="198783"/>
                  </a:lnTo>
                  <a:lnTo>
                    <a:pt x="8535" y="198504"/>
                  </a:lnTo>
                  <a:lnTo>
                    <a:pt x="8626" y="197902"/>
                  </a:lnTo>
                  <a:lnTo>
                    <a:pt x="8613" y="197598"/>
                  </a:lnTo>
                  <a:lnTo>
                    <a:pt x="8434" y="197027"/>
                  </a:lnTo>
                  <a:lnTo>
                    <a:pt x="8127" y="196498"/>
                  </a:lnTo>
                  <a:lnTo>
                    <a:pt x="7535" y="195800"/>
                  </a:lnTo>
                  <a:lnTo>
                    <a:pt x="7289" y="195247"/>
                  </a:lnTo>
                  <a:lnTo>
                    <a:pt x="6844" y="194870"/>
                  </a:lnTo>
                  <a:lnTo>
                    <a:pt x="6241" y="194809"/>
                  </a:lnTo>
                  <a:lnTo>
                    <a:pt x="5939" y="194749"/>
                  </a:lnTo>
                  <a:lnTo>
                    <a:pt x="5418" y="194439"/>
                  </a:lnTo>
                  <a:lnTo>
                    <a:pt x="5224" y="193874"/>
                  </a:lnTo>
                  <a:lnTo>
                    <a:pt x="5259" y="192659"/>
                  </a:lnTo>
                  <a:lnTo>
                    <a:pt x="5226" y="192355"/>
                  </a:lnTo>
                  <a:lnTo>
                    <a:pt x="5412" y="191474"/>
                  </a:lnTo>
                  <a:lnTo>
                    <a:pt x="5535" y="191194"/>
                  </a:lnTo>
                  <a:lnTo>
                    <a:pt x="5699" y="190940"/>
                  </a:lnTo>
                  <a:lnTo>
                    <a:pt x="5849" y="190356"/>
                  </a:lnTo>
                  <a:lnTo>
                    <a:pt x="5988" y="189767"/>
                  </a:lnTo>
                  <a:lnTo>
                    <a:pt x="6122" y="189178"/>
                  </a:lnTo>
                  <a:lnTo>
                    <a:pt x="6355" y="188613"/>
                  </a:lnTo>
                  <a:lnTo>
                    <a:pt x="7390" y="187118"/>
                  </a:lnTo>
                  <a:lnTo>
                    <a:pt x="7683" y="186583"/>
                  </a:lnTo>
                  <a:lnTo>
                    <a:pt x="8315" y="185544"/>
                  </a:lnTo>
                  <a:lnTo>
                    <a:pt x="8593" y="185010"/>
                  </a:lnTo>
                  <a:lnTo>
                    <a:pt x="8864" y="184135"/>
                  </a:lnTo>
                  <a:lnTo>
                    <a:pt x="9041" y="183248"/>
                  </a:lnTo>
                  <a:lnTo>
                    <a:pt x="9163" y="182343"/>
                  </a:lnTo>
                  <a:lnTo>
                    <a:pt x="9615" y="181547"/>
                  </a:lnTo>
                  <a:lnTo>
                    <a:pt x="10181" y="181353"/>
                  </a:lnTo>
                  <a:lnTo>
                    <a:pt x="11680" y="181571"/>
                  </a:lnTo>
                  <a:lnTo>
                    <a:pt x="11974" y="181656"/>
                  </a:lnTo>
                  <a:lnTo>
                    <a:pt x="13186" y="181663"/>
                  </a:lnTo>
                  <a:lnTo>
                    <a:pt x="13789" y="181589"/>
                  </a:lnTo>
                  <a:lnTo>
                    <a:pt x="14382" y="181450"/>
                  </a:lnTo>
                  <a:lnTo>
                    <a:pt x="14686" y="181340"/>
                  </a:lnTo>
                  <a:lnTo>
                    <a:pt x="14884" y="180867"/>
                  </a:lnTo>
                  <a:lnTo>
                    <a:pt x="14651" y="179652"/>
                  </a:lnTo>
                  <a:lnTo>
                    <a:pt x="14505" y="178449"/>
                  </a:lnTo>
                  <a:lnTo>
                    <a:pt x="14474" y="177841"/>
                  </a:lnTo>
                  <a:lnTo>
                    <a:pt x="14465" y="176929"/>
                  </a:lnTo>
                  <a:lnTo>
                    <a:pt x="14596" y="176031"/>
                  </a:lnTo>
                  <a:lnTo>
                    <a:pt x="15156" y="174949"/>
                  </a:lnTo>
                  <a:lnTo>
                    <a:pt x="15685" y="173855"/>
                  </a:lnTo>
                  <a:lnTo>
                    <a:pt x="15744" y="173558"/>
                  </a:lnTo>
                  <a:lnTo>
                    <a:pt x="15747" y="173254"/>
                  </a:lnTo>
                  <a:lnTo>
                    <a:pt x="15284" y="172136"/>
                  </a:lnTo>
                  <a:lnTo>
                    <a:pt x="15188" y="171541"/>
                  </a:lnTo>
                  <a:lnTo>
                    <a:pt x="15892" y="170550"/>
                  </a:lnTo>
                  <a:lnTo>
                    <a:pt x="16080" y="169979"/>
                  </a:lnTo>
                  <a:lnTo>
                    <a:pt x="16073" y="169676"/>
                  </a:lnTo>
                  <a:lnTo>
                    <a:pt x="15632" y="168879"/>
                  </a:lnTo>
                  <a:lnTo>
                    <a:pt x="15517" y="168588"/>
                  </a:lnTo>
                  <a:lnTo>
                    <a:pt x="15564" y="167999"/>
                  </a:lnTo>
                  <a:lnTo>
                    <a:pt x="15712" y="167726"/>
                  </a:lnTo>
                  <a:lnTo>
                    <a:pt x="15481" y="166553"/>
                  </a:lnTo>
                  <a:lnTo>
                    <a:pt x="15442" y="166249"/>
                  </a:lnTo>
                  <a:lnTo>
                    <a:pt x="15804" y="165095"/>
                  </a:lnTo>
                  <a:lnTo>
                    <a:pt x="15781" y="164785"/>
                  </a:lnTo>
                  <a:lnTo>
                    <a:pt x="16148" y="163965"/>
                  </a:lnTo>
                  <a:lnTo>
                    <a:pt x="16514" y="163478"/>
                  </a:lnTo>
                  <a:lnTo>
                    <a:pt x="16680" y="162585"/>
                  </a:lnTo>
                  <a:lnTo>
                    <a:pt x="16713" y="161668"/>
                  </a:lnTo>
                  <a:lnTo>
                    <a:pt x="16863" y="161085"/>
                  </a:lnTo>
                  <a:lnTo>
                    <a:pt x="17398" y="160836"/>
                  </a:lnTo>
                  <a:lnTo>
                    <a:pt x="18586" y="161109"/>
                  </a:lnTo>
                  <a:lnTo>
                    <a:pt x="19182" y="161170"/>
                  </a:lnTo>
                  <a:lnTo>
                    <a:pt x="20087" y="161031"/>
                  </a:lnTo>
                  <a:lnTo>
                    <a:pt x="20997" y="161006"/>
                  </a:lnTo>
                  <a:lnTo>
                    <a:pt x="21593" y="160897"/>
                  </a:lnTo>
                  <a:lnTo>
                    <a:pt x="21979" y="160733"/>
                  </a:lnTo>
                  <a:lnTo>
                    <a:pt x="22286" y="160568"/>
                  </a:lnTo>
                  <a:lnTo>
                    <a:pt x="22605" y="160489"/>
                  </a:lnTo>
                  <a:lnTo>
                    <a:pt x="22902" y="160058"/>
                  </a:lnTo>
                  <a:lnTo>
                    <a:pt x="22898" y="159730"/>
                  </a:lnTo>
                  <a:lnTo>
                    <a:pt x="22869" y="159426"/>
                  </a:lnTo>
                  <a:lnTo>
                    <a:pt x="22397" y="158655"/>
                  </a:lnTo>
                  <a:lnTo>
                    <a:pt x="21966" y="158211"/>
                  </a:lnTo>
                  <a:lnTo>
                    <a:pt x="22152" y="157331"/>
                  </a:lnTo>
                  <a:lnTo>
                    <a:pt x="22177" y="156723"/>
                  </a:lnTo>
                  <a:lnTo>
                    <a:pt x="22151" y="155805"/>
                  </a:lnTo>
                  <a:lnTo>
                    <a:pt x="22482" y="154979"/>
                  </a:lnTo>
                  <a:lnTo>
                    <a:pt x="22992" y="154226"/>
                  </a:lnTo>
                  <a:lnTo>
                    <a:pt x="23385" y="153764"/>
                  </a:lnTo>
                  <a:lnTo>
                    <a:pt x="23833" y="153351"/>
                  </a:lnTo>
                  <a:lnTo>
                    <a:pt x="24175" y="152853"/>
                  </a:lnTo>
                  <a:lnTo>
                    <a:pt x="24542" y="152020"/>
                  </a:lnTo>
                  <a:lnTo>
                    <a:pt x="24699" y="151753"/>
                  </a:lnTo>
                  <a:lnTo>
                    <a:pt x="25149" y="151346"/>
                  </a:lnTo>
                  <a:lnTo>
                    <a:pt x="26014" y="151729"/>
                  </a:lnTo>
                  <a:lnTo>
                    <a:pt x="26275" y="151382"/>
                  </a:lnTo>
                  <a:lnTo>
                    <a:pt x="26698" y="150574"/>
                  </a:lnTo>
                  <a:lnTo>
                    <a:pt x="27066" y="150082"/>
                  </a:lnTo>
                  <a:lnTo>
                    <a:pt x="27215" y="149518"/>
                  </a:lnTo>
                  <a:lnTo>
                    <a:pt x="27156" y="148606"/>
                  </a:lnTo>
                  <a:lnTo>
                    <a:pt x="27247" y="147695"/>
                  </a:lnTo>
                  <a:lnTo>
                    <a:pt x="27083" y="147112"/>
                  </a:lnTo>
                  <a:lnTo>
                    <a:pt x="27210" y="146528"/>
                  </a:lnTo>
                  <a:lnTo>
                    <a:pt x="27415" y="146304"/>
                  </a:lnTo>
                  <a:lnTo>
                    <a:pt x="28029" y="145872"/>
                  </a:lnTo>
                  <a:lnTo>
                    <a:pt x="28098" y="145568"/>
                  </a:lnTo>
                  <a:lnTo>
                    <a:pt x="27931" y="144997"/>
                  </a:lnTo>
                  <a:lnTo>
                    <a:pt x="27893" y="144693"/>
                  </a:lnTo>
                  <a:lnTo>
                    <a:pt x="28139" y="143825"/>
                  </a:lnTo>
                  <a:lnTo>
                    <a:pt x="28205" y="143527"/>
                  </a:lnTo>
                  <a:lnTo>
                    <a:pt x="28284" y="142616"/>
                  </a:lnTo>
                  <a:lnTo>
                    <a:pt x="28306" y="141704"/>
                  </a:lnTo>
                  <a:lnTo>
                    <a:pt x="28278" y="139578"/>
                  </a:lnTo>
                  <a:lnTo>
                    <a:pt x="28244" y="138977"/>
                  </a:lnTo>
                  <a:lnTo>
                    <a:pt x="28149" y="138375"/>
                  </a:lnTo>
                  <a:lnTo>
                    <a:pt x="28230" y="137470"/>
                  </a:lnTo>
                  <a:lnTo>
                    <a:pt x="28220" y="137166"/>
                  </a:lnTo>
                  <a:lnTo>
                    <a:pt x="28296" y="136559"/>
                  </a:lnTo>
                  <a:lnTo>
                    <a:pt x="28022" y="135380"/>
                  </a:lnTo>
                  <a:lnTo>
                    <a:pt x="27766" y="134821"/>
                  </a:lnTo>
                  <a:lnTo>
                    <a:pt x="27140" y="134438"/>
                  </a:lnTo>
                  <a:lnTo>
                    <a:pt x="26834" y="134378"/>
                  </a:lnTo>
                  <a:lnTo>
                    <a:pt x="26388" y="133995"/>
                  </a:lnTo>
                  <a:lnTo>
                    <a:pt x="26718" y="133503"/>
                  </a:lnTo>
                  <a:lnTo>
                    <a:pt x="26838" y="132950"/>
                  </a:lnTo>
                  <a:lnTo>
                    <a:pt x="26504" y="132440"/>
                  </a:lnTo>
                  <a:lnTo>
                    <a:pt x="26331" y="131856"/>
                  </a:lnTo>
                  <a:lnTo>
                    <a:pt x="26500" y="130969"/>
                  </a:lnTo>
                  <a:lnTo>
                    <a:pt x="26513" y="130350"/>
                  </a:lnTo>
                  <a:lnTo>
                    <a:pt x="25986" y="130106"/>
                  </a:lnTo>
                  <a:lnTo>
                    <a:pt x="25698" y="129991"/>
                  </a:lnTo>
                  <a:lnTo>
                    <a:pt x="25349" y="129511"/>
                  </a:lnTo>
                  <a:lnTo>
                    <a:pt x="25295" y="129214"/>
                  </a:lnTo>
                  <a:lnTo>
                    <a:pt x="25299" y="128904"/>
                  </a:lnTo>
                  <a:lnTo>
                    <a:pt x="24795" y="128606"/>
                  </a:lnTo>
                  <a:lnTo>
                    <a:pt x="24487" y="128642"/>
                  </a:lnTo>
                  <a:lnTo>
                    <a:pt x="23892" y="128770"/>
                  </a:lnTo>
                  <a:lnTo>
                    <a:pt x="23276" y="128825"/>
                  </a:lnTo>
                  <a:lnTo>
                    <a:pt x="22689" y="128168"/>
                  </a:lnTo>
                  <a:lnTo>
                    <a:pt x="22585" y="127883"/>
                  </a:lnTo>
                  <a:lnTo>
                    <a:pt x="22526" y="127282"/>
                  </a:lnTo>
                  <a:lnTo>
                    <a:pt x="22810" y="126747"/>
                  </a:lnTo>
                  <a:lnTo>
                    <a:pt x="23387" y="125677"/>
                  </a:lnTo>
                  <a:lnTo>
                    <a:pt x="23711" y="124827"/>
                  </a:lnTo>
                  <a:lnTo>
                    <a:pt x="24113" y="124408"/>
                  </a:lnTo>
                  <a:lnTo>
                    <a:pt x="24398" y="124292"/>
                  </a:lnTo>
                  <a:lnTo>
                    <a:pt x="24694" y="124208"/>
                  </a:lnTo>
                  <a:lnTo>
                    <a:pt x="25006" y="123685"/>
                  </a:lnTo>
                  <a:lnTo>
                    <a:pt x="25180" y="123436"/>
                  </a:lnTo>
                  <a:lnTo>
                    <a:pt x="26413" y="122555"/>
                  </a:lnTo>
                  <a:lnTo>
                    <a:pt x="27111" y="121947"/>
                  </a:lnTo>
                  <a:lnTo>
                    <a:pt x="27357" y="121437"/>
                  </a:lnTo>
                  <a:lnTo>
                    <a:pt x="27346" y="121127"/>
                  </a:lnTo>
                  <a:lnTo>
                    <a:pt x="27314" y="120817"/>
                  </a:lnTo>
                  <a:lnTo>
                    <a:pt x="27184" y="120222"/>
                  </a:lnTo>
                  <a:lnTo>
                    <a:pt x="27175" y="119912"/>
                  </a:lnTo>
                  <a:lnTo>
                    <a:pt x="27569" y="119462"/>
                  </a:lnTo>
                  <a:lnTo>
                    <a:pt x="28060" y="119092"/>
                  </a:lnTo>
                  <a:lnTo>
                    <a:pt x="28436" y="118630"/>
                  </a:lnTo>
                  <a:lnTo>
                    <a:pt x="28522" y="118332"/>
                  </a:lnTo>
                  <a:lnTo>
                    <a:pt x="28601" y="117123"/>
                  </a:lnTo>
                  <a:lnTo>
                    <a:pt x="28697" y="115908"/>
                  </a:lnTo>
                  <a:lnTo>
                    <a:pt x="28683" y="115301"/>
                  </a:lnTo>
                  <a:lnTo>
                    <a:pt x="29008" y="114128"/>
                  </a:lnTo>
                  <a:lnTo>
                    <a:pt x="29279" y="113588"/>
                  </a:lnTo>
                  <a:lnTo>
                    <a:pt x="29639" y="112749"/>
                  </a:lnTo>
                  <a:lnTo>
                    <a:pt x="30468" y="111868"/>
                  </a:lnTo>
                  <a:lnTo>
                    <a:pt x="30866" y="111413"/>
                  </a:lnTo>
                  <a:lnTo>
                    <a:pt x="31013" y="111145"/>
                  </a:lnTo>
                  <a:lnTo>
                    <a:pt x="31235" y="110580"/>
                  </a:lnTo>
                  <a:lnTo>
                    <a:pt x="31727" y="109815"/>
                  </a:lnTo>
                  <a:lnTo>
                    <a:pt x="32131" y="109365"/>
                  </a:lnTo>
                  <a:lnTo>
                    <a:pt x="32660" y="109062"/>
                  </a:lnTo>
                  <a:lnTo>
                    <a:pt x="33227" y="108842"/>
                  </a:lnTo>
                  <a:lnTo>
                    <a:pt x="34376" y="108533"/>
                  </a:lnTo>
                  <a:lnTo>
                    <a:pt x="35008" y="108527"/>
                  </a:lnTo>
                  <a:lnTo>
                    <a:pt x="35894" y="108563"/>
                  </a:lnTo>
                  <a:lnTo>
                    <a:pt x="36614" y="108418"/>
                  </a:lnTo>
                  <a:lnTo>
                    <a:pt x="37237" y="108320"/>
                  </a:lnTo>
                  <a:lnTo>
                    <a:pt x="37343" y="107530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6" name="object 46">
              <a:extLst>
                <a:ext uri="{FF2B5EF4-FFF2-40B4-BE49-F238E27FC236}">
                  <a16:creationId xmlns:a16="http://schemas.microsoft.com/office/drawing/2014/main" id="{D2A60655-2E2E-437D-B929-6246BF7BBE98}"/>
                </a:ext>
              </a:extLst>
            </p:cNvPr>
            <p:cNvSpPr/>
            <p:nvPr/>
          </p:nvSpPr>
          <p:spPr>
            <a:xfrm>
              <a:off x="8902389" y="4632177"/>
              <a:ext cx="271393" cy="198082"/>
            </a:xfrm>
            <a:custGeom>
              <a:avLst/>
              <a:gdLst/>
              <a:ahLst/>
              <a:cxnLst/>
              <a:rect l="l" t="t" r="r" b="b"/>
              <a:pathLst>
                <a:path w="420198" h="306690">
                  <a:moveTo>
                    <a:pt x="23375" y="204158"/>
                  </a:moveTo>
                  <a:lnTo>
                    <a:pt x="23813" y="203532"/>
                  </a:lnTo>
                  <a:lnTo>
                    <a:pt x="24119" y="202037"/>
                  </a:lnTo>
                  <a:lnTo>
                    <a:pt x="24297" y="201150"/>
                  </a:lnTo>
                  <a:lnTo>
                    <a:pt x="24293" y="200537"/>
                  </a:lnTo>
                  <a:lnTo>
                    <a:pt x="24217" y="199935"/>
                  </a:lnTo>
                  <a:lnTo>
                    <a:pt x="24019" y="199048"/>
                  </a:lnTo>
                  <a:lnTo>
                    <a:pt x="23877" y="198513"/>
                  </a:lnTo>
                  <a:lnTo>
                    <a:pt x="23533" y="197596"/>
                  </a:lnTo>
                  <a:lnTo>
                    <a:pt x="23533" y="197025"/>
                  </a:lnTo>
                  <a:lnTo>
                    <a:pt x="23698" y="196435"/>
                  </a:lnTo>
                  <a:lnTo>
                    <a:pt x="23669" y="195828"/>
                  </a:lnTo>
                  <a:lnTo>
                    <a:pt x="23671" y="195519"/>
                  </a:lnTo>
                  <a:lnTo>
                    <a:pt x="23705" y="195214"/>
                  </a:lnTo>
                  <a:lnTo>
                    <a:pt x="23604" y="194631"/>
                  </a:lnTo>
                  <a:lnTo>
                    <a:pt x="23219" y="193793"/>
                  </a:lnTo>
                  <a:lnTo>
                    <a:pt x="23039" y="193222"/>
                  </a:lnTo>
                  <a:lnTo>
                    <a:pt x="22938" y="192620"/>
                  </a:lnTo>
                  <a:lnTo>
                    <a:pt x="22742" y="191114"/>
                  </a:lnTo>
                  <a:lnTo>
                    <a:pt x="22592" y="190524"/>
                  </a:lnTo>
                  <a:lnTo>
                    <a:pt x="22136" y="189072"/>
                  </a:lnTo>
                  <a:lnTo>
                    <a:pt x="22086" y="188775"/>
                  </a:lnTo>
                  <a:lnTo>
                    <a:pt x="22090" y="188471"/>
                  </a:lnTo>
                  <a:lnTo>
                    <a:pt x="21323" y="187912"/>
                  </a:lnTo>
                  <a:lnTo>
                    <a:pt x="21014" y="187438"/>
                  </a:lnTo>
                  <a:lnTo>
                    <a:pt x="21031" y="187110"/>
                  </a:lnTo>
                  <a:lnTo>
                    <a:pt x="20777" y="186600"/>
                  </a:lnTo>
                  <a:lnTo>
                    <a:pt x="20044" y="186022"/>
                  </a:lnTo>
                  <a:lnTo>
                    <a:pt x="19675" y="185555"/>
                  </a:lnTo>
                  <a:lnTo>
                    <a:pt x="19303" y="184716"/>
                  </a:lnTo>
                  <a:lnTo>
                    <a:pt x="18986" y="184182"/>
                  </a:lnTo>
                  <a:lnTo>
                    <a:pt x="18620" y="183683"/>
                  </a:lnTo>
                  <a:lnTo>
                    <a:pt x="18113" y="183471"/>
                  </a:lnTo>
                  <a:lnTo>
                    <a:pt x="17788" y="183501"/>
                  </a:lnTo>
                  <a:lnTo>
                    <a:pt x="17484" y="183464"/>
                  </a:lnTo>
                  <a:lnTo>
                    <a:pt x="16580" y="183246"/>
                  </a:lnTo>
                  <a:lnTo>
                    <a:pt x="16042" y="183009"/>
                  </a:lnTo>
                  <a:lnTo>
                    <a:pt x="15876" y="182748"/>
                  </a:lnTo>
                  <a:lnTo>
                    <a:pt x="15747" y="182444"/>
                  </a:lnTo>
                  <a:lnTo>
                    <a:pt x="15270" y="182207"/>
                  </a:lnTo>
                  <a:lnTo>
                    <a:pt x="14948" y="182225"/>
                  </a:lnTo>
                  <a:lnTo>
                    <a:pt x="14634" y="182213"/>
                  </a:lnTo>
                  <a:lnTo>
                    <a:pt x="14041" y="182043"/>
                  </a:lnTo>
                  <a:lnTo>
                    <a:pt x="13762" y="181915"/>
                  </a:lnTo>
                  <a:lnTo>
                    <a:pt x="13314" y="181539"/>
                  </a:lnTo>
                  <a:lnTo>
                    <a:pt x="12958" y="181028"/>
                  </a:lnTo>
                  <a:lnTo>
                    <a:pt x="12379" y="180311"/>
                  </a:lnTo>
                  <a:lnTo>
                    <a:pt x="11925" y="180062"/>
                  </a:lnTo>
                  <a:lnTo>
                    <a:pt x="11903" y="179746"/>
                  </a:lnTo>
                  <a:lnTo>
                    <a:pt x="11950" y="179431"/>
                  </a:lnTo>
                  <a:lnTo>
                    <a:pt x="12066" y="179139"/>
                  </a:lnTo>
                  <a:lnTo>
                    <a:pt x="12479" y="178301"/>
                  </a:lnTo>
                  <a:lnTo>
                    <a:pt x="12320" y="177796"/>
                  </a:lnTo>
                  <a:lnTo>
                    <a:pt x="12068" y="177578"/>
                  </a:lnTo>
                  <a:lnTo>
                    <a:pt x="11823" y="177365"/>
                  </a:lnTo>
                  <a:lnTo>
                    <a:pt x="11428" y="176958"/>
                  </a:lnTo>
                  <a:lnTo>
                    <a:pt x="11417" y="176642"/>
                  </a:lnTo>
                  <a:lnTo>
                    <a:pt x="11199" y="176101"/>
                  </a:lnTo>
                  <a:lnTo>
                    <a:pt x="10968" y="175888"/>
                  </a:lnTo>
                  <a:lnTo>
                    <a:pt x="10437" y="175585"/>
                  </a:lnTo>
                  <a:lnTo>
                    <a:pt x="10135" y="175548"/>
                  </a:lnTo>
                  <a:lnTo>
                    <a:pt x="9543" y="175464"/>
                  </a:lnTo>
                  <a:lnTo>
                    <a:pt x="9332" y="175238"/>
                  </a:lnTo>
                  <a:lnTo>
                    <a:pt x="9096" y="175044"/>
                  </a:lnTo>
                  <a:lnTo>
                    <a:pt x="8675" y="174576"/>
                  </a:lnTo>
                  <a:lnTo>
                    <a:pt x="8156" y="174376"/>
                  </a:lnTo>
                  <a:lnTo>
                    <a:pt x="7831" y="174455"/>
                  </a:lnTo>
                  <a:lnTo>
                    <a:pt x="7317" y="174236"/>
                  </a:lnTo>
                  <a:lnTo>
                    <a:pt x="7098" y="174005"/>
                  </a:lnTo>
                  <a:lnTo>
                    <a:pt x="6906" y="173750"/>
                  </a:lnTo>
                  <a:lnTo>
                    <a:pt x="6675" y="173203"/>
                  </a:lnTo>
                  <a:lnTo>
                    <a:pt x="6621" y="172590"/>
                  </a:lnTo>
                  <a:lnTo>
                    <a:pt x="6315" y="170165"/>
                  </a:lnTo>
                  <a:lnTo>
                    <a:pt x="6141" y="169595"/>
                  </a:lnTo>
                  <a:lnTo>
                    <a:pt x="5966" y="169321"/>
                  </a:lnTo>
                  <a:lnTo>
                    <a:pt x="5759" y="169060"/>
                  </a:lnTo>
                  <a:lnTo>
                    <a:pt x="5321" y="168774"/>
                  </a:lnTo>
                  <a:lnTo>
                    <a:pt x="4807" y="169133"/>
                  </a:lnTo>
                  <a:lnTo>
                    <a:pt x="4489" y="169109"/>
                  </a:lnTo>
                  <a:lnTo>
                    <a:pt x="3926" y="168866"/>
                  </a:lnTo>
                  <a:lnTo>
                    <a:pt x="3572" y="168391"/>
                  </a:lnTo>
                  <a:lnTo>
                    <a:pt x="3426" y="168118"/>
                  </a:lnTo>
                  <a:lnTo>
                    <a:pt x="3095" y="167250"/>
                  </a:lnTo>
                  <a:lnTo>
                    <a:pt x="3029" y="166338"/>
                  </a:lnTo>
                  <a:lnTo>
                    <a:pt x="2800" y="165767"/>
                  </a:lnTo>
                  <a:lnTo>
                    <a:pt x="2499" y="165226"/>
                  </a:lnTo>
                  <a:lnTo>
                    <a:pt x="2087" y="164819"/>
                  </a:lnTo>
                  <a:lnTo>
                    <a:pt x="1787" y="164716"/>
                  </a:lnTo>
                  <a:lnTo>
                    <a:pt x="1506" y="164576"/>
                  </a:lnTo>
                  <a:lnTo>
                    <a:pt x="1056" y="164206"/>
                  </a:lnTo>
                  <a:lnTo>
                    <a:pt x="1412" y="163744"/>
                  </a:lnTo>
                  <a:lnTo>
                    <a:pt x="1370" y="163409"/>
                  </a:lnTo>
                  <a:lnTo>
                    <a:pt x="1750" y="163057"/>
                  </a:lnTo>
                  <a:lnTo>
                    <a:pt x="2950" y="162681"/>
                  </a:lnTo>
                  <a:lnTo>
                    <a:pt x="3537" y="162438"/>
                  </a:lnTo>
                  <a:lnTo>
                    <a:pt x="3095" y="162006"/>
                  </a:lnTo>
                  <a:lnTo>
                    <a:pt x="3050" y="161690"/>
                  </a:lnTo>
                  <a:lnTo>
                    <a:pt x="3045" y="161338"/>
                  </a:lnTo>
                  <a:lnTo>
                    <a:pt x="3241" y="160900"/>
                  </a:lnTo>
                  <a:lnTo>
                    <a:pt x="3552" y="160992"/>
                  </a:lnTo>
                  <a:lnTo>
                    <a:pt x="4448" y="161338"/>
                  </a:lnTo>
                  <a:lnTo>
                    <a:pt x="5311" y="161630"/>
                  </a:lnTo>
                  <a:lnTo>
                    <a:pt x="6194" y="161854"/>
                  </a:lnTo>
                  <a:lnTo>
                    <a:pt x="6784" y="162110"/>
                  </a:lnTo>
                  <a:lnTo>
                    <a:pt x="7265" y="161860"/>
                  </a:lnTo>
                  <a:lnTo>
                    <a:pt x="7926" y="161180"/>
                  </a:lnTo>
                  <a:lnTo>
                    <a:pt x="8195" y="161004"/>
                  </a:lnTo>
                  <a:lnTo>
                    <a:pt x="8690" y="160985"/>
                  </a:lnTo>
                  <a:lnTo>
                    <a:pt x="8711" y="161338"/>
                  </a:lnTo>
                  <a:lnTo>
                    <a:pt x="8786" y="161636"/>
                  </a:lnTo>
                  <a:lnTo>
                    <a:pt x="8906" y="161921"/>
                  </a:lnTo>
                  <a:lnTo>
                    <a:pt x="9317" y="162316"/>
                  </a:lnTo>
                  <a:lnTo>
                    <a:pt x="9948" y="162353"/>
                  </a:lnTo>
                  <a:lnTo>
                    <a:pt x="10415" y="162079"/>
                  </a:lnTo>
                  <a:lnTo>
                    <a:pt x="10946" y="161374"/>
                  </a:lnTo>
                  <a:lnTo>
                    <a:pt x="11110" y="160160"/>
                  </a:lnTo>
                  <a:lnTo>
                    <a:pt x="11528" y="159740"/>
                  </a:lnTo>
                  <a:lnTo>
                    <a:pt x="11776" y="159181"/>
                  </a:lnTo>
                  <a:lnTo>
                    <a:pt x="11933" y="158920"/>
                  </a:lnTo>
                  <a:lnTo>
                    <a:pt x="12301" y="158440"/>
                  </a:lnTo>
                  <a:lnTo>
                    <a:pt x="12637" y="157930"/>
                  </a:lnTo>
                  <a:lnTo>
                    <a:pt x="12895" y="157377"/>
                  </a:lnTo>
                  <a:lnTo>
                    <a:pt x="13067" y="156800"/>
                  </a:lnTo>
                  <a:lnTo>
                    <a:pt x="13081" y="156490"/>
                  </a:lnTo>
                  <a:lnTo>
                    <a:pt x="12960" y="155895"/>
                  </a:lnTo>
                  <a:lnTo>
                    <a:pt x="12442" y="154448"/>
                  </a:lnTo>
                  <a:lnTo>
                    <a:pt x="12588" y="153889"/>
                  </a:lnTo>
                  <a:lnTo>
                    <a:pt x="13111" y="152790"/>
                  </a:lnTo>
                  <a:lnTo>
                    <a:pt x="13123" y="152486"/>
                  </a:lnTo>
                  <a:lnTo>
                    <a:pt x="13121" y="151873"/>
                  </a:lnTo>
                  <a:lnTo>
                    <a:pt x="13032" y="150973"/>
                  </a:lnTo>
                  <a:lnTo>
                    <a:pt x="12882" y="150408"/>
                  </a:lnTo>
                  <a:lnTo>
                    <a:pt x="12906" y="149801"/>
                  </a:lnTo>
                  <a:lnTo>
                    <a:pt x="12760" y="148896"/>
                  </a:lnTo>
                  <a:lnTo>
                    <a:pt x="12852" y="148313"/>
                  </a:lnTo>
                  <a:lnTo>
                    <a:pt x="12624" y="146502"/>
                  </a:lnTo>
                  <a:lnTo>
                    <a:pt x="12577" y="145894"/>
                  </a:lnTo>
                  <a:lnTo>
                    <a:pt x="12609" y="144983"/>
                  </a:lnTo>
                  <a:lnTo>
                    <a:pt x="12697" y="144381"/>
                  </a:lnTo>
                  <a:lnTo>
                    <a:pt x="12835" y="143786"/>
                  </a:lnTo>
                  <a:lnTo>
                    <a:pt x="13167" y="142942"/>
                  </a:lnTo>
                  <a:lnTo>
                    <a:pt x="13619" y="142146"/>
                  </a:lnTo>
                  <a:lnTo>
                    <a:pt x="13963" y="141648"/>
                  </a:lnTo>
                  <a:lnTo>
                    <a:pt x="14588" y="140979"/>
                  </a:lnTo>
                  <a:lnTo>
                    <a:pt x="15055" y="140195"/>
                  </a:lnTo>
                  <a:lnTo>
                    <a:pt x="15232" y="139946"/>
                  </a:lnTo>
                  <a:lnTo>
                    <a:pt x="15343" y="139357"/>
                  </a:lnTo>
                  <a:lnTo>
                    <a:pt x="15394" y="138440"/>
                  </a:lnTo>
                  <a:lnTo>
                    <a:pt x="15387" y="138136"/>
                  </a:lnTo>
                  <a:lnTo>
                    <a:pt x="15252" y="136927"/>
                  </a:lnTo>
                  <a:lnTo>
                    <a:pt x="15319" y="136629"/>
                  </a:lnTo>
                  <a:lnTo>
                    <a:pt x="15434" y="136331"/>
                  </a:lnTo>
                  <a:lnTo>
                    <a:pt x="15780" y="135864"/>
                  </a:lnTo>
                  <a:lnTo>
                    <a:pt x="16099" y="135833"/>
                  </a:lnTo>
                  <a:lnTo>
                    <a:pt x="16388" y="135730"/>
                  </a:lnTo>
                  <a:lnTo>
                    <a:pt x="17160" y="135250"/>
                  </a:lnTo>
                  <a:lnTo>
                    <a:pt x="17793" y="134588"/>
                  </a:lnTo>
                  <a:lnTo>
                    <a:pt x="18302" y="133975"/>
                  </a:lnTo>
                  <a:lnTo>
                    <a:pt x="18260" y="133659"/>
                  </a:lnTo>
                  <a:lnTo>
                    <a:pt x="18261" y="133349"/>
                  </a:lnTo>
                  <a:lnTo>
                    <a:pt x="18354" y="133057"/>
                  </a:lnTo>
                  <a:lnTo>
                    <a:pt x="18703" y="132565"/>
                  </a:lnTo>
                  <a:lnTo>
                    <a:pt x="19295" y="132443"/>
                  </a:lnTo>
                  <a:lnTo>
                    <a:pt x="19541" y="132243"/>
                  </a:lnTo>
                  <a:lnTo>
                    <a:pt x="19734" y="132000"/>
                  </a:lnTo>
                  <a:lnTo>
                    <a:pt x="19860" y="131429"/>
                  </a:lnTo>
                  <a:lnTo>
                    <a:pt x="19878" y="130803"/>
                  </a:lnTo>
                  <a:lnTo>
                    <a:pt x="20023" y="130220"/>
                  </a:lnTo>
                  <a:lnTo>
                    <a:pt x="20307" y="129685"/>
                  </a:lnTo>
                  <a:lnTo>
                    <a:pt x="20789" y="128902"/>
                  </a:lnTo>
                  <a:lnTo>
                    <a:pt x="21132" y="128403"/>
                  </a:lnTo>
                  <a:lnTo>
                    <a:pt x="21854" y="127729"/>
                  </a:lnTo>
                  <a:lnTo>
                    <a:pt x="21957" y="127206"/>
                  </a:lnTo>
                  <a:lnTo>
                    <a:pt x="21790" y="126605"/>
                  </a:lnTo>
                  <a:lnTo>
                    <a:pt x="21703" y="126003"/>
                  </a:lnTo>
                  <a:lnTo>
                    <a:pt x="21666" y="125384"/>
                  </a:lnTo>
                  <a:lnTo>
                    <a:pt x="21668" y="124776"/>
                  </a:lnTo>
                  <a:lnTo>
                    <a:pt x="21781" y="124199"/>
                  </a:lnTo>
                  <a:lnTo>
                    <a:pt x="22178" y="123719"/>
                  </a:lnTo>
                  <a:lnTo>
                    <a:pt x="22781" y="123033"/>
                  </a:lnTo>
                  <a:lnTo>
                    <a:pt x="23002" y="122480"/>
                  </a:lnTo>
                  <a:lnTo>
                    <a:pt x="23127" y="121872"/>
                  </a:lnTo>
                  <a:lnTo>
                    <a:pt x="23172" y="121574"/>
                  </a:lnTo>
                  <a:lnTo>
                    <a:pt x="23303" y="121004"/>
                  </a:lnTo>
                  <a:lnTo>
                    <a:pt x="24217" y="119825"/>
                  </a:lnTo>
                  <a:lnTo>
                    <a:pt x="24402" y="119284"/>
                  </a:lnTo>
                  <a:lnTo>
                    <a:pt x="24924" y="118944"/>
                  </a:lnTo>
                  <a:lnTo>
                    <a:pt x="25326" y="118488"/>
                  </a:lnTo>
                  <a:lnTo>
                    <a:pt x="25641" y="117965"/>
                  </a:lnTo>
                  <a:lnTo>
                    <a:pt x="25862" y="117407"/>
                  </a:lnTo>
                  <a:lnTo>
                    <a:pt x="26048" y="116508"/>
                  </a:lnTo>
                  <a:lnTo>
                    <a:pt x="25776" y="115833"/>
                  </a:lnTo>
                  <a:lnTo>
                    <a:pt x="25834" y="115268"/>
                  </a:lnTo>
                  <a:lnTo>
                    <a:pt x="25975" y="114983"/>
                  </a:lnTo>
                  <a:lnTo>
                    <a:pt x="26086" y="114697"/>
                  </a:lnTo>
                  <a:lnTo>
                    <a:pt x="26109" y="114394"/>
                  </a:lnTo>
                  <a:lnTo>
                    <a:pt x="25807" y="113215"/>
                  </a:lnTo>
                  <a:lnTo>
                    <a:pt x="25777" y="112911"/>
                  </a:lnTo>
                  <a:lnTo>
                    <a:pt x="25796" y="112303"/>
                  </a:lnTo>
                  <a:lnTo>
                    <a:pt x="25925" y="111757"/>
                  </a:lnTo>
                  <a:lnTo>
                    <a:pt x="25506" y="111307"/>
                  </a:lnTo>
                  <a:lnTo>
                    <a:pt x="25399" y="110092"/>
                  </a:lnTo>
                  <a:lnTo>
                    <a:pt x="25219" y="109138"/>
                  </a:lnTo>
                  <a:lnTo>
                    <a:pt x="24849" y="108300"/>
                  </a:lnTo>
                  <a:lnTo>
                    <a:pt x="24403" y="107498"/>
                  </a:lnTo>
                  <a:lnTo>
                    <a:pt x="24281" y="106921"/>
                  </a:lnTo>
                  <a:lnTo>
                    <a:pt x="24444" y="105699"/>
                  </a:lnTo>
                  <a:lnTo>
                    <a:pt x="24421" y="105104"/>
                  </a:lnTo>
                  <a:lnTo>
                    <a:pt x="23907" y="104010"/>
                  </a:lnTo>
                  <a:lnTo>
                    <a:pt x="23307" y="103968"/>
                  </a:lnTo>
                  <a:lnTo>
                    <a:pt x="23075" y="103737"/>
                  </a:lnTo>
                  <a:lnTo>
                    <a:pt x="23007" y="103178"/>
                  </a:lnTo>
                  <a:lnTo>
                    <a:pt x="23315" y="102589"/>
                  </a:lnTo>
                  <a:lnTo>
                    <a:pt x="23294" y="102072"/>
                  </a:lnTo>
                  <a:lnTo>
                    <a:pt x="22789" y="101653"/>
                  </a:lnTo>
                  <a:lnTo>
                    <a:pt x="22567" y="101107"/>
                  </a:lnTo>
                  <a:lnTo>
                    <a:pt x="22533" y="100797"/>
                  </a:lnTo>
                  <a:lnTo>
                    <a:pt x="22589" y="99885"/>
                  </a:lnTo>
                  <a:lnTo>
                    <a:pt x="22804" y="98998"/>
                  </a:lnTo>
                  <a:lnTo>
                    <a:pt x="22864" y="98385"/>
                  </a:lnTo>
                  <a:lnTo>
                    <a:pt x="22863" y="98081"/>
                  </a:lnTo>
                  <a:lnTo>
                    <a:pt x="22732" y="97498"/>
                  </a:lnTo>
                  <a:lnTo>
                    <a:pt x="22420" y="96635"/>
                  </a:lnTo>
                  <a:lnTo>
                    <a:pt x="22380" y="96009"/>
                  </a:lnTo>
                  <a:lnTo>
                    <a:pt x="22433" y="95390"/>
                  </a:lnTo>
                  <a:lnTo>
                    <a:pt x="22748" y="94970"/>
                  </a:lnTo>
                  <a:lnTo>
                    <a:pt x="23071" y="94867"/>
                  </a:lnTo>
                  <a:lnTo>
                    <a:pt x="23434" y="94399"/>
                  </a:lnTo>
                  <a:lnTo>
                    <a:pt x="23690" y="93834"/>
                  </a:lnTo>
                  <a:lnTo>
                    <a:pt x="23822" y="93245"/>
                  </a:lnTo>
                  <a:lnTo>
                    <a:pt x="23882" y="92613"/>
                  </a:lnTo>
                  <a:lnTo>
                    <a:pt x="23670" y="92030"/>
                  </a:lnTo>
                  <a:lnTo>
                    <a:pt x="23529" y="91435"/>
                  </a:lnTo>
                  <a:lnTo>
                    <a:pt x="23261" y="90900"/>
                  </a:lnTo>
                  <a:lnTo>
                    <a:pt x="22711" y="90171"/>
                  </a:lnTo>
                  <a:lnTo>
                    <a:pt x="22322" y="89345"/>
                  </a:lnTo>
                  <a:lnTo>
                    <a:pt x="21872" y="88931"/>
                  </a:lnTo>
                  <a:lnTo>
                    <a:pt x="21616" y="88755"/>
                  </a:lnTo>
                  <a:lnTo>
                    <a:pt x="21073" y="88518"/>
                  </a:lnTo>
                  <a:lnTo>
                    <a:pt x="20453" y="88573"/>
                  </a:lnTo>
                  <a:lnTo>
                    <a:pt x="20167" y="88440"/>
                  </a:lnTo>
                  <a:lnTo>
                    <a:pt x="19686" y="88227"/>
                  </a:lnTo>
                  <a:lnTo>
                    <a:pt x="19577" y="88548"/>
                  </a:lnTo>
                  <a:lnTo>
                    <a:pt x="19152" y="88664"/>
                  </a:lnTo>
                  <a:lnTo>
                    <a:pt x="19058" y="88373"/>
                  </a:lnTo>
                  <a:lnTo>
                    <a:pt x="19006" y="88044"/>
                  </a:lnTo>
                  <a:lnTo>
                    <a:pt x="19009" y="87740"/>
                  </a:lnTo>
                  <a:lnTo>
                    <a:pt x="19084" y="87139"/>
                  </a:lnTo>
                  <a:lnTo>
                    <a:pt x="19217" y="86538"/>
                  </a:lnTo>
                  <a:lnTo>
                    <a:pt x="19402" y="85961"/>
                  </a:lnTo>
                  <a:lnTo>
                    <a:pt x="19817" y="85146"/>
                  </a:lnTo>
                  <a:lnTo>
                    <a:pt x="20043" y="84575"/>
                  </a:lnTo>
                  <a:lnTo>
                    <a:pt x="20296" y="83701"/>
                  </a:lnTo>
                  <a:lnTo>
                    <a:pt x="20270" y="83105"/>
                  </a:lnTo>
                  <a:lnTo>
                    <a:pt x="19741" y="80724"/>
                  </a:lnTo>
                  <a:lnTo>
                    <a:pt x="19344" y="79904"/>
                  </a:lnTo>
                  <a:lnTo>
                    <a:pt x="19427" y="79320"/>
                  </a:lnTo>
                  <a:lnTo>
                    <a:pt x="19754" y="78130"/>
                  </a:lnTo>
                  <a:lnTo>
                    <a:pt x="19732" y="77826"/>
                  </a:lnTo>
                  <a:lnTo>
                    <a:pt x="19527" y="76640"/>
                  </a:lnTo>
                  <a:lnTo>
                    <a:pt x="19863" y="75821"/>
                  </a:lnTo>
                  <a:lnTo>
                    <a:pt x="19754" y="75535"/>
                  </a:lnTo>
                  <a:lnTo>
                    <a:pt x="19436" y="74970"/>
                  </a:lnTo>
                  <a:lnTo>
                    <a:pt x="19240" y="74703"/>
                  </a:lnTo>
                  <a:lnTo>
                    <a:pt x="18749" y="74727"/>
                  </a:lnTo>
                  <a:lnTo>
                    <a:pt x="17719" y="75456"/>
                  </a:lnTo>
                  <a:lnTo>
                    <a:pt x="17515" y="75699"/>
                  </a:lnTo>
                  <a:lnTo>
                    <a:pt x="17154" y="75918"/>
                  </a:lnTo>
                  <a:lnTo>
                    <a:pt x="16899" y="75724"/>
                  </a:lnTo>
                  <a:lnTo>
                    <a:pt x="16661" y="75481"/>
                  </a:lnTo>
                  <a:lnTo>
                    <a:pt x="16447" y="74934"/>
                  </a:lnTo>
                  <a:lnTo>
                    <a:pt x="16468" y="74004"/>
                  </a:lnTo>
                  <a:lnTo>
                    <a:pt x="16410" y="73397"/>
                  </a:lnTo>
                  <a:lnTo>
                    <a:pt x="16304" y="72801"/>
                  </a:lnTo>
                  <a:lnTo>
                    <a:pt x="16357" y="72497"/>
                  </a:lnTo>
                  <a:lnTo>
                    <a:pt x="16442" y="72200"/>
                  </a:lnTo>
                  <a:lnTo>
                    <a:pt x="16779" y="71714"/>
                  </a:lnTo>
                  <a:lnTo>
                    <a:pt x="17024" y="71525"/>
                  </a:lnTo>
                  <a:lnTo>
                    <a:pt x="17476" y="71112"/>
                  </a:lnTo>
                  <a:lnTo>
                    <a:pt x="17903" y="70693"/>
                  </a:lnTo>
                  <a:lnTo>
                    <a:pt x="18472" y="70924"/>
                  </a:lnTo>
                  <a:lnTo>
                    <a:pt x="18774" y="70948"/>
                  </a:lnTo>
                  <a:lnTo>
                    <a:pt x="19688" y="70930"/>
                  </a:lnTo>
                  <a:lnTo>
                    <a:pt x="19999" y="70851"/>
                  </a:lnTo>
                  <a:lnTo>
                    <a:pt x="20319" y="70383"/>
                  </a:lnTo>
                  <a:lnTo>
                    <a:pt x="20431" y="69769"/>
                  </a:lnTo>
                  <a:lnTo>
                    <a:pt x="20632" y="68864"/>
                  </a:lnTo>
                  <a:lnTo>
                    <a:pt x="20471" y="68299"/>
                  </a:lnTo>
                  <a:lnTo>
                    <a:pt x="20068" y="67467"/>
                  </a:lnTo>
                  <a:lnTo>
                    <a:pt x="19906" y="66883"/>
                  </a:lnTo>
                  <a:lnTo>
                    <a:pt x="19792" y="66276"/>
                  </a:lnTo>
                  <a:lnTo>
                    <a:pt x="19746" y="65675"/>
                  </a:lnTo>
                  <a:lnTo>
                    <a:pt x="19806" y="65074"/>
                  </a:lnTo>
                  <a:lnTo>
                    <a:pt x="20013" y="64180"/>
                  </a:lnTo>
                  <a:lnTo>
                    <a:pt x="20109" y="63579"/>
                  </a:lnTo>
                  <a:lnTo>
                    <a:pt x="20210" y="62364"/>
                  </a:lnTo>
                  <a:lnTo>
                    <a:pt x="20210" y="61756"/>
                  </a:lnTo>
                  <a:lnTo>
                    <a:pt x="20131" y="61155"/>
                  </a:lnTo>
                  <a:lnTo>
                    <a:pt x="19861" y="60286"/>
                  </a:lnTo>
                  <a:lnTo>
                    <a:pt x="19694" y="60031"/>
                  </a:lnTo>
                  <a:lnTo>
                    <a:pt x="19159" y="59284"/>
                  </a:lnTo>
                  <a:lnTo>
                    <a:pt x="19045" y="58700"/>
                  </a:lnTo>
                  <a:lnTo>
                    <a:pt x="19052" y="58396"/>
                  </a:lnTo>
                  <a:lnTo>
                    <a:pt x="19110" y="57467"/>
                  </a:lnTo>
                  <a:lnTo>
                    <a:pt x="19193" y="56549"/>
                  </a:lnTo>
                  <a:lnTo>
                    <a:pt x="19005" y="56015"/>
                  </a:lnTo>
                  <a:lnTo>
                    <a:pt x="18626" y="55523"/>
                  </a:lnTo>
                  <a:lnTo>
                    <a:pt x="18027" y="54466"/>
                  </a:lnTo>
                  <a:lnTo>
                    <a:pt x="16879" y="52649"/>
                  </a:lnTo>
                  <a:lnTo>
                    <a:pt x="16597" y="52115"/>
                  </a:lnTo>
                  <a:lnTo>
                    <a:pt x="16418" y="51556"/>
                  </a:lnTo>
                  <a:lnTo>
                    <a:pt x="16458" y="51252"/>
                  </a:lnTo>
                  <a:lnTo>
                    <a:pt x="16692" y="50680"/>
                  </a:lnTo>
                  <a:lnTo>
                    <a:pt x="17003" y="50170"/>
                  </a:lnTo>
                  <a:lnTo>
                    <a:pt x="17198" y="48967"/>
                  </a:lnTo>
                  <a:lnTo>
                    <a:pt x="17245" y="48360"/>
                  </a:lnTo>
                  <a:lnTo>
                    <a:pt x="17221" y="47448"/>
                  </a:lnTo>
                  <a:lnTo>
                    <a:pt x="17120" y="46544"/>
                  </a:lnTo>
                  <a:lnTo>
                    <a:pt x="16892" y="45656"/>
                  </a:lnTo>
                  <a:lnTo>
                    <a:pt x="16710" y="45073"/>
                  </a:lnTo>
                  <a:lnTo>
                    <a:pt x="16500" y="44508"/>
                  </a:lnTo>
                  <a:lnTo>
                    <a:pt x="16355" y="44210"/>
                  </a:lnTo>
                  <a:lnTo>
                    <a:pt x="15890" y="43985"/>
                  </a:lnTo>
                  <a:lnTo>
                    <a:pt x="15290" y="44222"/>
                  </a:lnTo>
                  <a:lnTo>
                    <a:pt x="14422" y="44338"/>
                  </a:lnTo>
                  <a:lnTo>
                    <a:pt x="14216" y="44095"/>
                  </a:lnTo>
                  <a:lnTo>
                    <a:pt x="14042" y="43840"/>
                  </a:lnTo>
                  <a:lnTo>
                    <a:pt x="13575" y="43056"/>
                  </a:lnTo>
                  <a:lnTo>
                    <a:pt x="12985" y="42376"/>
                  </a:lnTo>
                  <a:lnTo>
                    <a:pt x="12376" y="42369"/>
                  </a:lnTo>
                  <a:lnTo>
                    <a:pt x="11300" y="42868"/>
                  </a:lnTo>
                  <a:lnTo>
                    <a:pt x="10994" y="42789"/>
                  </a:lnTo>
                  <a:lnTo>
                    <a:pt x="10685" y="42752"/>
                  </a:lnTo>
                  <a:lnTo>
                    <a:pt x="10127" y="42910"/>
                  </a:lnTo>
                  <a:lnTo>
                    <a:pt x="9703" y="43080"/>
                  </a:lnTo>
                  <a:lnTo>
                    <a:pt x="9450" y="42867"/>
                  </a:lnTo>
                  <a:lnTo>
                    <a:pt x="9152" y="42333"/>
                  </a:lnTo>
                  <a:lnTo>
                    <a:pt x="9013" y="41738"/>
                  </a:lnTo>
                  <a:lnTo>
                    <a:pt x="8481" y="41470"/>
                  </a:lnTo>
                  <a:lnTo>
                    <a:pt x="8232" y="41653"/>
                  </a:lnTo>
                  <a:lnTo>
                    <a:pt x="7772" y="41944"/>
                  </a:lnTo>
                  <a:lnTo>
                    <a:pt x="7586" y="41659"/>
                  </a:lnTo>
                  <a:lnTo>
                    <a:pt x="6890" y="41069"/>
                  </a:lnTo>
                  <a:lnTo>
                    <a:pt x="6557" y="40832"/>
                  </a:lnTo>
                  <a:lnTo>
                    <a:pt x="6856" y="40291"/>
                  </a:lnTo>
                  <a:lnTo>
                    <a:pt x="7041" y="40012"/>
                  </a:lnTo>
                  <a:lnTo>
                    <a:pt x="7245" y="39781"/>
                  </a:lnTo>
                  <a:lnTo>
                    <a:pt x="7509" y="39301"/>
                  </a:lnTo>
                  <a:lnTo>
                    <a:pt x="7394" y="37782"/>
                  </a:lnTo>
                  <a:lnTo>
                    <a:pt x="7659" y="37229"/>
                  </a:lnTo>
                  <a:lnTo>
                    <a:pt x="7769" y="36944"/>
                  </a:lnTo>
                  <a:lnTo>
                    <a:pt x="7937" y="36349"/>
                  </a:lnTo>
                  <a:lnTo>
                    <a:pt x="7846" y="35772"/>
                  </a:lnTo>
                  <a:lnTo>
                    <a:pt x="7705" y="35486"/>
                  </a:lnTo>
                  <a:lnTo>
                    <a:pt x="7641" y="34897"/>
                  </a:lnTo>
                  <a:lnTo>
                    <a:pt x="7831" y="34313"/>
                  </a:lnTo>
                  <a:lnTo>
                    <a:pt x="8341" y="33208"/>
                  </a:lnTo>
                  <a:lnTo>
                    <a:pt x="8324" y="32904"/>
                  </a:lnTo>
                  <a:lnTo>
                    <a:pt x="8435" y="32400"/>
                  </a:lnTo>
                  <a:lnTo>
                    <a:pt x="8735" y="32272"/>
                  </a:lnTo>
                  <a:lnTo>
                    <a:pt x="9063" y="32187"/>
                  </a:lnTo>
                  <a:lnTo>
                    <a:pt x="9389" y="31798"/>
                  </a:lnTo>
                  <a:lnTo>
                    <a:pt x="9378" y="31489"/>
                  </a:lnTo>
                  <a:lnTo>
                    <a:pt x="9291" y="30850"/>
                  </a:lnTo>
                  <a:lnTo>
                    <a:pt x="9202" y="30541"/>
                  </a:lnTo>
                  <a:lnTo>
                    <a:pt x="9287" y="29994"/>
                  </a:lnTo>
                  <a:lnTo>
                    <a:pt x="9833" y="29271"/>
                  </a:lnTo>
                  <a:lnTo>
                    <a:pt x="9792" y="28427"/>
                  </a:lnTo>
                  <a:lnTo>
                    <a:pt x="10340" y="28335"/>
                  </a:lnTo>
                  <a:lnTo>
                    <a:pt x="11011" y="28360"/>
                  </a:lnTo>
                  <a:lnTo>
                    <a:pt x="11642" y="28433"/>
                  </a:lnTo>
                  <a:lnTo>
                    <a:pt x="11815" y="28694"/>
                  </a:lnTo>
                  <a:lnTo>
                    <a:pt x="12537" y="29162"/>
                  </a:lnTo>
                  <a:lnTo>
                    <a:pt x="12837" y="29053"/>
                  </a:lnTo>
                  <a:lnTo>
                    <a:pt x="13142" y="29059"/>
                  </a:lnTo>
                  <a:lnTo>
                    <a:pt x="13732" y="29192"/>
                  </a:lnTo>
                  <a:lnTo>
                    <a:pt x="14008" y="29326"/>
                  </a:lnTo>
                  <a:lnTo>
                    <a:pt x="14874" y="29538"/>
                  </a:lnTo>
                  <a:lnTo>
                    <a:pt x="15661" y="29125"/>
                  </a:lnTo>
                  <a:lnTo>
                    <a:pt x="15835" y="28870"/>
                  </a:lnTo>
                  <a:lnTo>
                    <a:pt x="16419" y="28147"/>
                  </a:lnTo>
                  <a:lnTo>
                    <a:pt x="16627" y="27928"/>
                  </a:lnTo>
                  <a:lnTo>
                    <a:pt x="17136" y="27661"/>
                  </a:lnTo>
                  <a:lnTo>
                    <a:pt x="18660" y="27509"/>
                  </a:lnTo>
                  <a:lnTo>
                    <a:pt x="19171" y="27187"/>
                  </a:lnTo>
                  <a:lnTo>
                    <a:pt x="19641" y="26768"/>
                  </a:lnTo>
                  <a:lnTo>
                    <a:pt x="20025" y="26306"/>
                  </a:lnTo>
                  <a:lnTo>
                    <a:pt x="20134" y="25984"/>
                  </a:lnTo>
                  <a:lnTo>
                    <a:pt x="19967" y="25474"/>
                  </a:lnTo>
                  <a:lnTo>
                    <a:pt x="19675" y="25364"/>
                  </a:lnTo>
                  <a:lnTo>
                    <a:pt x="18162" y="25006"/>
                  </a:lnTo>
                  <a:lnTo>
                    <a:pt x="17311" y="24678"/>
                  </a:lnTo>
                  <a:lnTo>
                    <a:pt x="16232" y="24125"/>
                  </a:lnTo>
                  <a:lnTo>
                    <a:pt x="15746" y="23840"/>
                  </a:lnTo>
                  <a:lnTo>
                    <a:pt x="15394" y="23943"/>
                  </a:lnTo>
                  <a:lnTo>
                    <a:pt x="15245" y="23554"/>
                  </a:lnTo>
                  <a:lnTo>
                    <a:pt x="15322" y="23208"/>
                  </a:lnTo>
                  <a:lnTo>
                    <a:pt x="15454" y="22898"/>
                  </a:lnTo>
                  <a:lnTo>
                    <a:pt x="15654" y="22673"/>
                  </a:lnTo>
                  <a:lnTo>
                    <a:pt x="15937" y="22472"/>
                  </a:lnTo>
                  <a:lnTo>
                    <a:pt x="16415" y="22290"/>
                  </a:lnTo>
                  <a:lnTo>
                    <a:pt x="16594" y="22570"/>
                  </a:lnTo>
                  <a:lnTo>
                    <a:pt x="16887" y="22375"/>
                  </a:lnTo>
                  <a:lnTo>
                    <a:pt x="17354" y="21962"/>
                  </a:lnTo>
                  <a:lnTo>
                    <a:pt x="17867" y="21701"/>
                  </a:lnTo>
                  <a:lnTo>
                    <a:pt x="18789" y="21689"/>
                  </a:lnTo>
                  <a:lnTo>
                    <a:pt x="20006" y="21427"/>
                  </a:lnTo>
                  <a:lnTo>
                    <a:pt x="20282" y="20948"/>
                  </a:lnTo>
                  <a:lnTo>
                    <a:pt x="20376" y="20316"/>
                  </a:lnTo>
                  <a:lnTo>
                    <a:pt x="20461" y="19429"/>
                  </a:lnTo>
                  <a:lnTo>
                    <a:pt x="20711" y="19241"/>
                  </a:lnTo>
                  <a:lnTo>
                    <a:pt x="21630" y="19016"/>
                  </a:lnTo>
                  <a:lnTo>
                    <a:pt x="21929" y="18590"/>
                  </a:lnTo>
                  <a:lnTo>
                    <a:pt x="21951" y="18256"/>
                  </a:lnTo>
                  <a:lnTo>
                    <a:pt x="22019" y="17953"/>
                  </a:lnTo>
                  <a:lnTo>
                    <a:pt x="22158" y="17679"/>
                  </a:lnTo>
                  <a:lnTo>
                    <a:pt x="22561" y="17205"/>
                  </a:lnTo>
                  <a:lnTo>
                    <a:pt x="23045" y="16889"/>
                  </a:lnTo>
                  <a:lnTo>
                    <a:pt x="23360" y="16913"/>
                  </a:lnTo>
                  <a:lnTo>
                    <a:pt x="23930" y="16768"/>
                  </a:lnTo>
                  <a:lnTo>
                    <a:pt x="24711" y="16288"/>
                  </a:lnTo>
                  <a:lnTo>
                    <a:pt x="24998" y="16185"/>
                  </a:lnTo>
                  <a:lnTo>
                    <a:pt x="25296" y="16118"/>
                  </a:lnTo>
                  <a:lnTo>
                    <a:pt x="25849" y="15929"/>
                  </a:lnTo>
                  <a:lnTo>
                    <a:pt x="26273" y="15486"/>
                  </a:lnTo>
                  <a:lnTo>
                    <a:pt x="26719" y="15066"/>
                  </a:lnTo>
                  <a:lnTo>
                    <a:pt x="26873" y="14799"/>
                  </a:lnTo>
                  <a:lnTo>
                    <a:pt x="27309" y="14028"/>
                  </a:lnTo>
                  <a:lnTo>
                    <a:pt x="27925" y="14155"/>
                  </a:lnTo>
                  <a:lnTo>
                    <a:pt x="28232" y="14131"/>
                  </a:lnTo>
                  <a:lnTo>
                    <a:pt x="28530" y="14192"/>
                  </a:lnTo>
                  <a:lnTo>
                    <a:pt x="28826" y="14313"/>
                  </a:lnTo>
                  <a:lnTo>
                    <a:pt x="29108" y="14799"/>
                  </a:lnTo>
                  <a:lnTo>
                    <a:pt x="29280" y="15395"/>
                  </a:lnTo>
                  <a:lnTo>
                    <a:pt x="29799" y="16148"/>
                  </a:lnTo>
                  <a:lnTo>
                    <a:pt x="30023" y="16360"/>
                  </a:lnTo>
                  <a:lnTo>
                    <a:pt x="30521" y="16701"/>
                  </a:lnTo>
                  <a:lnTo>
                    <a:pt x="30830" y="16707"/>
                  </a:lnTo>
                  <a:lnTo>
                    <a:pt x="31016" y="16312"/>
                  </a:lnTo>
                  <a:lnTo>
                    <a:pt x="31082" y="16014"/>
                  </a:lnTo>
                  <a:lnTo>
                    <a:pt x="30933" y="15443"/>
                  </a:lnTo>
                  <a:lnTo>
                    <a:pt x="30517" y="14672"/>
                  </a:lnTo>
                  <a:lnTo>
                    <a:pt x="30662" y="13481"/>
                  </a:lnTo>
                  <a:lnTo>
                    <a:pt x="30450" y="12904"/>
                  </a:lnTo>
                  <a:lnTo>
                    <a:pt x="30448" y="12229"/>
                  </a:lnTo>
                  <a:lnTo>
                    <a:pt x="30384" y="11932"/>
                  </a:lnTo>
                  <a:lnTo>
                    <a:pt x="30145" y="11348"/>
                  </a:lnTo>
                  <a:lnTo>
                    <a:pt x="30179" y="10789"/>
                  </a:lnTo>
                  <a:lnTo>
                    <a:pt x="30503" y="10255"/>
                  </a:lnTo>
                  <a:lnTo>
                    <a:pt x="30627" y="9975"/>
                  </a:lnTo>
                  <a:lnTo>
                    <a:pt x="30881" y="9101"/>
                  </a:lnTo>
                  <a:lnTo>
                    <a:pt x="30999" y="8815"/>
                  </a:lnTo>
                  <a:lnTo>
                    <a:pt x="31370" y="8293"/>
                  </a:lnTo>
                  <a:lnTo>
                    <a:pt x="31438" y="7746"/>
                  </a:lnTo>
                  <a:lnTo>
                    <a:pt x="31341" y="7460"/>
                  </a:lnTo>
                  <a:lnTo>
                    <a:pt x="31199" y="7169"/>
                  </a:lnTo>
                  <a:lnTo>
                    <a:pt x="30623" y="6458"/>
                  </a:lnTo>
                  <a:lnTo>
                    <a:pt x="29913" y="5881"/>
                  </a:lnTo>
                  <a:lnTo>
                    <a:pt x="29414" y="5146"/>
                  </a:lnTo>
                  <a:lnTo>
                    <a:pt x="29075" y="5103"/>
                  </a:lnTo>
                  <a:lnTo>
                    <a:pt x="28816" y="4702"/>
                  </a:lnTo>
                  <a:lnTo>
                    <a:pt x="28848" y="4368"/>
                  </a:lnTo>
                  <a:lnTo>
                    <a:pt x="28810" y="3456"/>
                  </a:lnTo>
                  <a:lnTo>
                    <a:pt x="28751" y="3153"/>
                  </a:lnTo>
                  <a:lnTo>
                    <a:pt x="28667" y="2849"/>
                  </a:lnTo>
                  <a:lnTo>
                    <a:pt x="28368" y="2357"/>
                  </a:lnTo>
                  <a:lnTo>
                    <a:pt x="28090" y="1974"/>
                  </a:lnTo>
                  <a:lnTo>
                    <a:pt x="28123" y="1445"/>
                  </a:lnTo>
                  <a:lnTo>
                    <a:pt x="32854" y="2190"/>
                  </a:lnTo>
                  <a:lnTo>
                    <a:pt x="43060" y="264"/>
                  </a:lnTo>
                  <a:lnTo>
                    <a:pt x="48859" y="0"/>
                  </a:lnTo>
                  <a:lnTo>
                    <a:pt x="52462" y="1707"/>
                  </a:lnTo>
                  <a:lnTo>
                    <a:pt x="56256" y="7585"/>
                  </a:lnTo>
                  <a:lnTo>
                    <a:pt x="60159" y="10197"/>
                  </a:lnTo>
                  <a:lnTo>
                    <a:pt x="69360" y="14997"/>
                  </a:lnTo>
                  <a:lnTo>
                    <a:pt x="78658" y="17251"/>
                  </a:lnTo>
                  <a:lnTo>
                    <a:pt x="90490" y="15674"/>
                  </a:lnTo>
                  <a:lnTo>
                    <a:pt x="103464" y="9991"/>
                  </a:lnTo>
                  <a:lnTo>
                    <a:pt x="111726" y="7263"/>
                  </a:lnTo>
                  <a:lnTo>
                    <a:pt x="127212" y="213"/>
                  </a:lnTo>
                  <a:lnTo>
                    <a:pt x="137203" y="2451"/>
                  </a:lnTo>
                  <a:lnTo>
                    <a:pt x="148482" y="3660"/>
                  </a:lnTo>
                  <a:lnTo>
                    <a:pt x="155203" y="5352"/>
                  </a:lnTo>
                  <a:lnTo>
                    <a:pt x="159734" y="5155"/>
                  </a:lnTo>
                  <a:lnTo>
                    <a:pt x="165643" y="3974"/>
                  </a:lnTo>
                  <a:lnTo>
                    <a:pt x="171505" y="6297"/>
                  </a:lnTo>
                  <a:lnTo>
                    <a:pt x="175098" y="4760"/>
                  </a:lnTo>
                  <a:lnTo>
                    <a:pt x="178052" y="4365"/>
                  </a:lnTo>
                  <a:lnTo>
                    <a:pt x="181007" y="4957"/>
                  </a:lnTo>
                  <a:lnTo>
                    <a:pt x="182901" y="5887"/>
                  </a:lnTo>
                  <a:lnTo>
                    <a:pt x="192073" y="9377"/>
                  </a:lnTo>
                  <a:lnTo>
                    <a:pt x="199482" y="16756"/>
                  </a:lnTo>
                  <a:lnTo>
                    <a:pt x="209886" y="9900"/>
                  </a:lnTo>
                  <a:lnTo>
                    <a:pt x="217919" y="7254"/>
                  </a:lnTo>
                  <a:lnTo>
                    <a:pt x="226010" y="7224"/>
                  </a:lnTo>
                  <a:lnTo>
                    <a:pt x="235704" y="6543"/>
                  </a:lnTo>
                  <a:lnTo>
                    <a:pt x="245228" y="2962"/>
                  </a:lnTo>
                  <a:lnTo>
                    <a:pt x="261445" y="6580"/>
                  </a:lnTo>
                  <a:lnTo>
                    <a:pt x="271705" y="10808"/>
                  </a:lnTo>
                  <a:lnTo>
                    <a:pt x="281946" y="16498"/>
                  </a:lnTo>
                  <a:lnTo>
                    <a:pt x="296170" y="26741"/>
                  </a:lnTo>
                  <a:lnTo>
                    <a:pt x="307549" y="36981"/>
                  </a:lnTo>
                  <a:lnTo>
                    <a:pt x="316653" y="43242"/>
                  </a:lnTo>
                  <a:lnTo>
                    <a:pt x="322859" y="51167"/>
                  </a:lnTo>
                  <a:lnTo>
                    <a:pt x="325756" y="52343"/>
                  </a:lnTo>
                  <a:lnTo>
                    <a:pt x="332408" y="57805"/>
                  </a:lnTo>
                  <a:lnTo>
                    <a:pt x="342652" y="64427"/>
                  </a:lnTo>
                  <a:lnTo>
                    <a:pt x="348863" y="69910"/>
                  </a:lnTo>
                  <a:lnTo>
                    <a:pt x="358423" y="77009"/>
                  </a:lnTo>
                  <a:lnTo>
                    <a:pt x="365666" y="83853"/>
                  </a:lnTo>
                  <a:lnTo>
                    <a:pt x="372936" y="91930"/>
                  </a:lnTo>
                  <a:lnTo>
                    <a:pt x="379239" y="95585"/>
                  </a:lnTo>
                  <a:lnTo>
                    <a:pt x="384739" y="101086"/>
                  </a:lnTo>
                  <a:lnTo>
                    <a:pt x="387205" y="109431"/>
                  </a:lnTo>
                  <a:lnTo>
                    <a:pt x="385118" y="117395"/>
                  </a:lnTo>
                  <a:lnTo>
                    <a:pt x="380187" y="122897"/>
                  </a:lnTo>
                  <a:lnTo>
                    <a:pt x="376394" y="126499"/>
                  </a:lnTo>
                  <a:lnTo>
                    <a:pt x="371653" y="131052"/>
                  </a:lnTo>
                  <a:lnTo>
                    <a:pt x="368808" y="140533"/>
                  </a:lnTo>
                  <a:lnTo>
                    <a:pt x="370048" y="145287"/>
                  </a:lnTo>
                  <a:lnTo>
                    <a:pt x="371116" y="150096"/>
                  </a:lnTo>
                  <a:lnTo>
                    <a:pt x="371384" y="157046"/>
                  </a:lnTo>
                  <a:lnTo>
                    <a:pt x="372452" y="162390"/>
                  </a:lnTo>
                  <a:lnTo>
                    <a:pt x="373789" y="165595"/>
                  </a:lnTo>
                  <a:lnTo>
                    <a:pt x="370850" y="169871"/>
                  </a:lnTo>
                  <a:lnTo>
                    <a:pt x="368808" y="175622"/>
                  </a:lnTo>
                  <a:lnTo>
                    <a:pt x="372617" y="181114"/>
                  </a:lnTo>
                  <a:lnTo>
                    <a:pt x="377342" y="179981"/>
                  </a:lnTo>
                  <a:lnTo>
                    <a:pt x="381774" y="180521"/>
                  </a:lnTo>
                  <a:lnTo>
                    <a:pt x="382463" y="185294"/>
                  </a:lnTo>
                  <a:lnTo>
                    <a:pt x="382112" y="188754"/>
                  </a:lnTo>
                  <a:lnTo>
                    <a:pt x="385687" y="208432"/>
                  </a:lnTo>
                  <a:lnTo>
                    <a:pt x="388342" y="223223"/>
                  </a:lnTo>
                  <a:lnTo>
                    <a:pt x="392515" y="243706"/>
                  </a:lnTo>
                  <a:lnTo>
                    <a:pt x="403038" y="259593"/>
                  </a:lnTo>
                  <a:lnTo>
                    <a:pt x="411480" y="267224"/>
                  </a:lnTo>
                  <a:lnTo>
                    <a:pt x="420198" y="268637"/>
                  </a:lnTo>
                  <a:lnTo>
                    <a:pt x="420014" y="272914"/>
                  </a:lnTo>
                  <a:lnTo>
                    <a:pt x="417461" y="283409"/>
                  </a:lnTo>
                  <a:lnTo>
                    <a:pt x="411174" y="285034"/>
                  </a:lnTo>
                  <a:lnTo>
                    <a:pt x="402326" y="286665"/>
                  </a:lnTo>
                  <a:lnTo>
                    <a:pt x="398135" y="284806"/>
                  </a:lnTo>
                  <a:lnTo>
                    <a:pt x="391382" y="289226"/>
                  </a:lnTo>
                  <a:lnTo>
                    <a:pt x="388821" y="292021"/>
                  </a:lnTo>
                  <a:lnTo>
                    <a:pt x="383466" y="291556"/>
                  </a:lnTo>
                  <a:lnTo>
                    <a:pt x="379740" y="292953"/>
                  </a:lnTo>
                  <a:lnTo>
                    <a:pt x="375316" y="293187"/>
                  </a:lnTo>
                  <a:lnTo>
                    <a:pt x="371358" y="293418"/>
                  </a:lnTo>
                  <a:lnTo>
                    <a:pt x="368330" y="295283"/>
                  </a:lnTo>
                  <a:lnTo>
                    <a:pt x="366002" y="298543"/>
                  </a:lnTo>
                  <a:lnTo>
                    <a:pt x="364838" y="302036"/>
                  </a:lnTo>
                  <a:lnTo>
                    <a:pt x="365536" y="306690"/>
                  </a:lnTo>
                  <a:lnTo>
                    <a:pt x="343183" y="291790"/>
                  </a:lnTo>
                  <a:lnTo>
                    <a:pt x="342251" y="286665"/>
                  </a:lnTo>
                  <a:lnTo>
                    <a:pt x="338293" y="284108"/>
                  </a:lnTo>
                  <a:lnTo>
                    <a:pt x="335731" y="281079"/>
                  </a:lnTo>
                  <a:lnTo>
                    <a:pt x="333636" y="277819"/>
                  </a:lnTo>
                  <a:lnTo>
                    <a:pt x="332006" y="272461"/>
                  </a:lnTo>
                  <a:lnTo>
                    <a:pt x="327116" y="268041"/>
                  </a:lnTo>
                  <a:lnTo>
                    <a:pt x="325756" y="260586"/>
                  </a:lnTo>
                  <a:lnTo>
                    <a:pt x="323291" y="257363"/>
                  </a:lnTo>
                  <a:lnTo>
                    <a:pt x="321204" y="254897"/>
                  </a:lnTo>
                  <a:lnTo>
                    <a:pt x="317411" y="252050"/>
                  </a:lnTo>
                  <a:lnTo>
                    <a:pt x="313807" y="249016"/>
                  </a:lnTo>
                  <a:lnTo>
                    <a:pt x="308687" y="247120"/>
                  </a:lnTo>
                  <a:lnTo>
                    <a:pt x="302807" y="248068"/>
                  </a:lnTo>
                  <a:lnTo>
                    <a:pt x="298445" y="250723"/>
                  </a:lnTo>
                  <a:lnTo>
                    <a:pt x="293894" y="252810"/>
                  </a:lnTo>
                  <a:lnTo>
                    <a:pt x="289342" y="254705"/>
                  </a:lnTo>
                  <a:lnTo>
                    <a:pt x="285169" y="254705"/>
                  </a:lnTo>
                  <a:lnTo>
                    <a:pt x="280287" y="256586"/>
                  </a:lnTo>
                  <a:lnTo>
                    <a:pt x="272710" y="262379"/>
                  </a:lnTo>
                  <a:lnTo>
                    <a:pt x="265918" y="268849"/>
                  </a:lnTo>
                  <a:lnTo>
                    <a:pt x="255394" y="282585"/>
                  </a:lnTo>
                  <a:lnTo>
                    <a:pt x="244336" y="268642"/>
                  </a:lnTo>
                  <a:lnTo>
                    <a:pt x="237764" y="260781"/>
                  </a:lnTo>
                  <a:lnTo>
                    <a:pt x="232841" y="254267"/>
                  </a:lnTo>
                  <a:lnTo>
                    <a:pt x="225639" y="249271"/>
                  </a:lnTo>
                  <a:lnTo>
                    <a:pt x="215552" y="250410"/>
                  </a:lnTo>
                  <a:lnTo>
                    <a:pt x="205621" y="260428"/>
                  </a:lnTo>
                  <a:lnTo>
                    <a:pt x="198277" y="266294"/>
                  </a:lnTo>
                  <a:lnTo>
                    <a:pt x="189156" y="268499"/>
                  </a:lnTo>
                  <a:lnTo>
                    <a:pt x="181476" y="269675"/>
                  </a:lnTo>
                  <a:lnTo>
                    <a:pt x="169167" y="267181"/>
                  </a:lnTo>
                  <a:lnTo>
                    <a:pt x="159978" y="266388"/>
                  </a:lnTo>
                  <a:lnTo>
                    <a:pt x="146778" y="265376"/>
                  </a:lnTo>
                  <a:lnTo>
                    <a:pt x="131738" y="256412"/>
                  </a:lnTo>
                  <a:lnTo>
                    <a:pt x="122445" y="253001"/>
                  </a:lnTo>
                  <a:lnTo>
                    <a:pt x="113152" y="249015"/>
                  </a:lnTo>
                  <a:lnTo>
                    <a:pt x="103223" y="247491"/>
                  </a:lnTo>
                  <a:lnTo>
                    <a:pt x="95095" y="249292"/>
                  </a:lnTo>
                  <a:lnTo>
                    <a:pt x="86980" y="251709"/>
                  </a:lnTo>
                  <a:lnTo>
                    <a:pt x="78228" y="256303"/>
                  </a:lnTo>
                  <a:lnTo>
                    <a:pt x="56123" y="257180"/>
                  </a:lnTo>
                  <a:lnTo>
                    <a:pt x="46962" y="254152"/>
                  </a:lnTo>
                  <a:lnTo>
                    <a:pt x="41272" y="247311"/>
                  </a:lnTo>
                  <a:lnTo>
                    <a:pt x="38238" y="241242"/>
                  </a:lnTo>
                  <a:lnTo>
                    <a:pt x="35014" y="237827"/>
                  </a:lnTo>
                  <a:lnTo>
                    <a:pt x="31790" y="237259"/>
                  </a:lnTo>
                  <a:lnTo>
                    <a:pt x="25341" y="238587"/>
                  </a:lnTo>
                  <a:lnTo>
                    <a:pt x="20789" y="240671"/>
                  </a:lnTo>
                  <a:lnTo>
                    <a:pt x="16997" y="242569"/>
                  </a:lnTo>
                  <a:lnTo>
                    <a:pt x="13393" y="243325"/>
                  </a:lnTo>
                  <a:lnTo>
                    <a:pt x="8714" y="242694"/>
                  </a:lnTo>
                  <a:lnTo>
                    <a:pt x="0" y="240653"/>
                  </a:lnTo>
                  <a:lnTo>
                    <a:pt x="2100" y="240354"/>
                  </a:lnTo>
                  <a:lnTo>
                    <a:pt x="2317" y="239802"/>
                  </a:lnTo>
                  <a:lnTo>
                    <a:pt x="2863" y="239516"/>
                  </a:lnTo>
                  <a:lnTo>
                    <a:pt x="3096" y="239322"/>
                  </a:lnTo>
                  <a:lnTo>
                    <a:pt x="3452" y="238830"/>
                  </a:lnTo>
                  <a:lnTo>
                    <a:pt x="3602" y="238568"/>
                  </a:lnTo>
                  <a:lnTo>
                    <a:pt x="3852" y="238016"/>
                  </a:lnTo>
                  <a:lnTo>
                    <a:pt x="4106" y="237845"/>
                  </a:lnTo>
                  <a:lnTo>
                    <a:pt x="4598" y="237566"/>
                  </a:lnTo>
                  <a:lnTo>
                    <a:pt x="4729" y="236970"/>
                  </a:lnTo>
                  <a:lnTo>
                    <a:pt x="4925" y="236734"/>
                  </a:lnTo>
                  <a:lnTo>
                    <a:pt x="5164" y="236539"/>
                  </a:lnTo>
                  <a:lnTo>
                    <a:pt x="5599" y="236169"/>
                  </a:lnTo>
                  <a:lnTo>
                    <a:pt x="5572" y="235859"/>
                  </a:lnTo>
                  <a:lnTo>
                    <a:pt x="5364" y="234942"/>
                  </a:lnTo>
                  <a:lnTo>
                    <a:pt x="5676" y="234541"/>
                  </a:lnTo>
                  <a:lnTo>
                    <a:pt x="5990" y="234467"/>
                  </a:lnTo>
                  <a:lnTo>
                    <a:pt x="6501" y="234297"/>
                  </a:lnTo>
                  <a:lnTo>
                    <a:pt x="6571" y="233987"/>
                  </a:lnTo>
                  <a:lnTo>
                    <a:pt x="6781" y="233125"/>
                  </a:lnTo>
                  <a:lnTo>
                    <a:pt x="7156" y="232639"/>
                  </a:lnTo>
                  <a:lnTo>
                    <a:pt x="7470" y="232110"/>
                  </a:lnTo>
                  <a:lnTo>
                    <a:pt x="7637" y="231539"/>
                  </a:lnTo>
                  <a:lnTo>
                    <a:pt x="7667" y="230920"/>
                  </a:lnTo>
                  <a:lnTo>
                    <a:pt x="7548" y="230337"/>
                  </a:lnTo>
                  <a:lnTo>
                    <a:pt x="7181" y="229838"/>
                  </a:lnTo>
                  <a:lnTo>
                    <a:pt x="7006" y="229292"/>
                  </a:lnTo>
                  <a:lnTo>
                    <a:pt x="7339" y="228763"/>
                  </a:lnTo>
                  <a:lnTo>
                    <a:pt x="7417" y="228161"/>
                  </a:lnTo>
                  <a:lnTo>
                    <a:pt x="7077" y="227718"/>
                  </a:lnTo>
                  <a:lnTo>
                    <a:pt x="7124" y="226788"/>
                  </a:lnTo>
                  <a:lnTo>
                    <a:pt x="7106" y="226485"/>
                  </a:lnTo>
                  <a:lnTo>
                    <a:pt x="6940" y="225591"/>
                  </a:lnTo>
                  <a:lnTo>
                    <a:pt x="6644" y="225069"/>
                  </a:lnTo>
                  <a:lnTo>
                    <a:pt x="6430" y="224850"/>
                  </a:lnTo>
                  <a:lnTo>
                    <a:pt x="6252" y="224601"/>
                  </a:lnTo>
                  <a:lnTo>
                    <a:pt x="6117" y="224328"/>
                  </a:lnTo>
                  <a:lnTo>
                    <a:pt x="5793" y="223161"/>
                  </a:lnTo>
                  <a:lnTo>
                    <a:pt x="5405" y="222007"/>
                  </a:lnTo>
                  <a:lnTo>
                    <a:pt x="5342" y="221709"/>
                  </a:lnTo>
                  <a:lnTo>
                    <a:pt x="5326" y="221406"/>
                  </a:lnTo>
                  <a:lnTo>
                    <a:pt x="5426" y="220804"/>
                  </a:lnTo>
                  <a:lnTo>
                    <a:pt x="5672" y="220233"/>
                  </a:lnTo>
                  <a:lnTo>
                    <a:pt x="5730" y="219650"/>
                  </a:lnTo>
                  <a:lnTo>
                    <a:pt x="5671" y="219352"/>
                  </a:lnTo>
                  <a:lnTo>
                    <a:pt x="5482" y="218762"/>
                  </a:lnTo>
                  <a:lnTo>
                    <a:pt x="5180" y="217955"/>
                  </a:lnTo>
                  <a:lnTo>
                    <a:pt x="5377" y="217718"/>
                  </a:lnTo>
                  <a:lnTo>
                    <a:pt x="5951" y="217785"/>
                  </a:lnTo>
                  <a:lnTo>
                    <a:pt x="6400" y="218587"/>
                  </a:lnTo>
                  <a:lnTo>
                    <a:pt x="6665" y="218744"/>
                  </a:lnTo>
                  <a:lnTo>
                    <a:pt x="6950" y="218866"/>
                  </a:lnTo>
                  <a:lnTo>
                    <a:pt x="7262" y="218981"/>
                  </a:lnTo>
                  <a:lnTo>
                    <a:pt x="7565" y="219024"/>
                  </a:lnTo>
                  <a:lnTo>
                    <a:pt x="8004" y="218708"/>
                  </a:lnTo>
                  <a:lnTo>
                    <a:pt x="8368" y="218173"/>
                  </a:lnTo>
                  <a:lnTo>
                    <a:pt x="8797" y="217748"/>
                  </a:lnTo>
                  <a:lnTo>
                    <a:pt x="9347" y="217480"/>
                  </a:lnTo>
                  <a:lnTo>
                    <a:pt x="10402" y="216898"/>
                  </a:lnTo>
                  <a:lnTo>
                    <a:pt x="10709" y="216891"/>
                  </a:lnTo>
                  <a:lnTo>
                    <a:pt x="11629" y="216934"/>
                  </a:lnTo>
                  <a:lnTo>
                    <a:pt x="12169" y="216746"/>
                  </a:lnTo>
                  <a:lnTo>
                    <a:pt x="12621" y="216321"/>
                  </a:lnTo>
                  <a:lnTo>
                    <a:pt x="13124" y="215980"/>
                  </a:lnTo>
                  <a:lnTo>
                    <a:pt x="13803" y="215372"/>
                  </a:lnTo>
                  <a:lnTo>
                    <a:pt x="14282" y="215038"/>
                  </a:lnTo>
                  <a:lnTo>
                    <a:pt x="15008" y="213362"/>
                  </a:lnTo>
                  <a:lnTo>
                    <a:pt x="15452" y="212584"/>
                  </a:lnTo>
                  <a:lnTo>
                    <a:pt x="15631" y="211375"/>
                  </a:lnTo>
                  <a:lnTo>
                    <a:pt x="15832" y="210804"/>
                  </a:lnTo>
                  <a:lnTo>
                    <a:pt x="16233" y="209983"/>
                  </a:lnTo>
                  <a:lnTo>
                    <a:pt x="16597" y="209492"/>
                  </a:lnTo>
                  <a:lnTo>
                    <a:pt x="17875" y="208197"/>
                  </a:lnTo>
                  <a:lnTo>
                    <a:pt x="18452" y="207493"/>
                  </a:lnTo>
                  <a:lnTo>
                    <a:pt x="18783" y="206977"/>
                  </a:lnTo>
                  <a:lnTo>
                    <a:pt x="19034" y="206405"/>
                  </a:lnTo>
                  <a:lnTo>
                    <a:pt x="19412" y="205974"/>
                  </a:lnTo>
                  <a:lnTo>
                    <a:pt x="20003" y="205773"/>
                  </a:lnTo>
                  <a:lnTo>
                    <a:pt x="20541" y="205494"/>
                  </a:lnTo>
                  <a:lnTo>
                    <a:pt x="21419" y="205245"/>
                  </a:lnTo>
                  <a:lnTo>
                    <a:pt x="22200" y="204783"/>
                  </a:lnTo>
                  <a:lnTo>
                    <a:pt x="22970" y="204413"/>
                  </a:lnTo>
                  <a:lnTo>
                    <a:pt x="23070" y="204121"/>
                  </a:lnTo>
                  <a:lnTo>
                    <a:pt x="23375" y="204158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7" name="object 48">
              <a:extLst>
                <a:ext uri="{FF2B5EF4-FFF2-40B4-BE49-F238E27FC236}">
                  <a16:creationId xmlns:a16="http://schemas.microsoft.com/office/drawing/2014/main" id="{945DB6C9-0FDF-4C45-923E-DED102D991B3}"/>
                </a:ext>
              </a:extLst>
            </p:cNvPr>
            <p:cNvSpPr/>
            <p:nvPr/>
          </p:nvSpPr>
          <p:spPr>
            <a:xfrm>
              <a:off x="8782715" y="4806805"/>
              <a:ext cx="393025" cy="317516"/>
            </a:xfrm>
            <a:custGeom>
              <a:avLst/>
              <a:gdLst/>
              <a:ahLst/>
              <a:cxnLst/>
              <a:rect l="l" t="t" r="r" b="b"/>
              <a:pathLst>
                <a:path w="608521" h="491611">
                  <a:moveTo>
                    <a:pt x="110192" y="177714"/>
                  </a:moveTo>
                  <a:lnTo>
                    <a:pt x="110498" y="177246"/>
                  </a:lnTo>
                  <a:lnTo>
                    <a:pt x="110806" y="176724"/>
                  </a:lnTo>
                  <a:lnTo>
                    <a:pt x="111047" y="176541"/>
                  </a:lnTo>
                  <a:lnTo>
                    <a:pt x="111595" y="176268"/>
                  </a:lnTo>
                  <a:lnTo>
                    <a:pt x="112214" y="176195"/>
                  </a:lnTo>
                  <a:lnTo>
                    <a:pt x="112686" y="175867"/>
                  </a:lnTo>
                  <a:lnTo>
                    <a:pt x="113239" y="175120"/>
                  </a:lnTo>
                  <a:lnTo>
                    <a:pt x="113728" y="174342"/>
                  </a:lnTo>
                  <a:lnTo>
                    <a:pt x="113966" y="173789"/>
                  </a:lnTo>
                  <a:lnTo>
                    <a:pt x="114176" y="172909"/>
                  </a:lnTo>
                  <a:lnTo>
                    <a:pt x="114465" y="171414"/>
                  </a:lnTo>
                  <a:lnTo>
                    <a:pt x="114616" y="171043"/>
                  </a:lnTo>
                  <a:lnTo>
                    <a:pt x="114658" y="170454"/>
                  </a:lnTo>
                  <a:lnTo>
                    <a:pt x="114528" y="169846"/>
                  </a:lnTo>
                  <a:lnTo>
                    <a:pt x="114516" y="169251"/>
                  </a:lnTo>
                  <a:lnTo>
                    <a:pt x="114626" y="168655"/>
                  </a:lnTo>
                  <a:lnTo>
                    <a:pt x="114866" y="167769"/>
                  </a:lnTo>
                  <a:lnTo>
                    <a:pt x="115305" y="166639"/>
                  </a:lnTo>
                  <a:lnTo>
                    <a:pt x="115851" y="165897"/>
                  </a:lnTo>
                  <a:lnTo>
                    <a:pt x="116502" y="164871"/>
                  </a:lnTo>
                  <a:lnTo>
                    <a:pt x="116856" y="164379"/>
                  </a:lnTo>
                  <a:lnTo>
                    <a:pt x="117543" y="163741"/>
                  </a:lnTo>
                  <a:lnTo>
                    <a:pt x="117644" y="163200"/>
                  </a:lnTo>
                  <a:lnTo>
                    <a:pt x="117507" y="162574"/>
                  </a:lnTo>
                  <a:lnTo>
                    <a:pt x="117441" y="161948"/>
                  </a:lnTo>
                  <a:lnTo>
                    <a:pt x="117617" y="161419"/>
                  </a:lnTo>
                  <a:lnTo>
                    <a:pt x="117915" y="161317"/>
                  </a:lnTo>
                  <a:lnTo>
                    <a:pt x="118225" y="161305"/>
                  </a:lnTo>
                  <a:lnTo>
                    <a:pt x="118783" y="161104"/>
                  </a:lnTo>
                  <a:lnTo>
                    <a:pt x="119545" y="160618"/>
                  </a:lnTo>
                  <a:lnTo>
                    <a:pt x="119851" y="160587"/>
                  </a:lnTo>
                  <a:lnTo>
                    <a:pt x="120455" y="160697"/>
                  </a:lnTo>
                  <a:lnTo>
                    <a:pt x="120737" y="160849"/>
                  </a:lnTo>
                  <a:lnTo>
                    <a:pt x="121292" y="160915"/>
                  </a:lnTo>
                  <a:lnTo>
                    <a:pt x="121841" y="160612"/>
                  </a:lnTo>
                  <a:lnTo>
                    <a:pt x="122655" y="160205"/>
                  </a:lnTo>
                  <a:lnTo>
                    <a:pt x="123064" y="159761"/>
                  </a:lnTo>
                  <a:lnTo>
                    <a:pt x="124143" y="158297"/>
                  </a:lnTo>
                  <a:lnTo>
                    <a:pt x="124432" y="157428"/>
                  </a:lnTo>
                  <a:lnTo>
                    <a:pt x="124658" y="156851"/>
                  </a:lnTo>
                  <a:lnTo>
                    <a:pt x="124964" y="156328"/>
                  </a:lnTo>
                  <a:lnTo>
                    <a:pt x="125461" y="156007"/>
                  </a:lnTo>
                  <a:lnTo>
                    <a:pt x="126307" y="155624"/>
                  </a:lnTo>
                  <a:lnTo>
                    <a:pt x="126779" y="155259"/>
                  </a:lnTo>
                  <a:lnTo>
                    <a:pt x="127173" y="154785"/>
                  </a:lnTo>
                  <a:lnTo>
                    <a:pt x="128063" y="153959"/>
                  </a:lnTo>
                  <a:lnTo>
                    <a:pt x="127571" y="152507"/>
                  </a:lnTo>
                  <a:lnTo>
                    <a:pt x="127644" y="151948"/>
                  </a:lnTo>
                  <a:lnTo>
                    <a:pt x="127863" y="151699"/>
                  </a:lnTo>
                  <a:lnTo>
                    <a:pt x="128411" y="151505"/>
                  </a:lnTo>
                  <a:lnTo>
                    <a:pt x="129646" y="151553"/>
                  </a:lnTo>
                  <a:lnTo>
                    <a:pt x="130225" y="151323"/>
                  </a:lnTo>
                  <a:lnTo>
                    <a:pt x="130721" y="151001"/>
                  </a:lnTo>
                  <a:lnTo>
                    <a:pt x="130790" y="150703"/>
                  </a:lnTo>
                  <a:lnTo>
                    <a:pt x="131135" y="150235"/>
                  </a:lnTo>
                  <a:lnTo>
                    <a:pt x="132115" y="149506"/>
                  </a:lnTo>
                  <a:lnTo>
                    <a:pt x="132356" y="148947"/>
                  </a:lnTo>
                  <a:lnTo>
                    <a:pt x="132294" y="148035"/>
                  </a:lnTo>
                  <a:lnTo>
                    <a:pt x="132497" y="147136"/>
                  </a:lnTo>
                  <a:lnTo>
                    <a:pt x="132517" y="146541"/>
                  </a:lnTo>
                  <a:lnTo>
                    <a:pt x="132261" y="145338"/>
                  </a:lnTo>
                  <a:lnTo>
                    <a:pt x="132246" y="144743"/>
                  </a:lnTo>
                  <a:lnTo>
                    <a:pt x="132347" y="144445"/>
                  </a:lnTo>
                  <a:lnTo>
                    <a:pt x="132513" y="144177"/>
                  </a:lnTo>
                  <a:lnTo>
                    <a:pt x="132979" y="143813"/>
                  </a:lnTo>
                  <a:lnTo>
                    <a:pt x="133537" y="143540"/>
                  </a:lnTo>
                  <a:lnTo>
                    <a:pt x="134602" y="142920"/>
                  </a:lnTo>
                  <a:lnTo>
                    <a:pt x="135022" y="142173"/>
                  </a:lnTo>
                  <a:lnTo>
                    <a:pt x="134883" y="141493"/>
                  </a:lnTo>
                  <a:lnTo>
                    <a:pt x="134908" y="141188"/>
                  </a:lnTo>
                  <a:lnTo>
                    <a:pt x="135149" y="140004"/>
                  </a:lnTo>
                  <a:lnTo>
                    <a:pt x="135128" y="139396"/>
                  </a:lnTo>
                  <a:lnTo>
                    <a:pt x="135040" y="138188"/>
                  </a:lnTo>
                  <a:lnTo>
                    <a:pt x="135225" y="137938"/>
                  </a:lnTo>
                  <a:lnTo>
                    <a:pt x="135362" y="137665"/>
                  </a:lnTo>
                  <a:lnTo>
                    <a:pt x="135483" y="137076"/>
                  </a:lnTo>
                  <a:lnTo>
                    <a:pt x="135451" y="135860"/>
                  </a:lnTo>
                  <a:lnTo>
                    <a:pt x="135715" y="134390"/>
                  </a:lnTo>
                  <a:lnTo>
                    <a:pt x="136123" y="133959"/>
                  </a:lnTo>
                  <a:lnTo>
                    <a:pt x="136076" y="133649"/>
                  </a:lnTo>
                  <a:lnTo>
                    <a:pt x="135878" y="132750"/>
                  </a:lnTo>
                  <a:lnTo>
                    <a:pt x="135964" y="132167"/>
                  </a:lnTo>
                  <a:lnTo>
                    <a:pt x="136177" y="131583"/>
                  </a:lnTo>
                  <a:lnTo>
                    <a:pt x="136353" y="130988"/>
                  </a:lnTo>
                  <a:lnTo>
                    <a:pt x="136230" y="130162"/>
                  </a:lnTo>
                  <a:lnTo>
                    <a:pt x="135620" y="130113"/>
                  </a:lnTo>
                  <a:lnTo>
                    <a:pt x="135420" y="129852"/>
                  </a:lnTo>
                  <a:lnTo>
                    <a:pt x="135385" y="129299"/>
                  </a:lnTo>
                  <a:lnTo>
                    <a:pt x="135816" y="128485"/>
                  </a:lnTo>
                  <a:lnTo>
                    <a:pt x="135855" y="127871"/>
                  </a:lnTo>
                  <a:lnTo>
                    <a:pt x="135806" y="127246"/>
                  </a:lnTo>
                  <a:lnTo>
                    <a:pt x="136058" y="126754"/>
                  </a:lnTo>
                  <a:lnTo>
                    <a:pt x="136336" y="126589"/>
                  </a:lnTo>
                  <a:lnTo>
                    <a:pt x="137158" y="126201"/>
                  </a:lnTo>
                  <a:lnTo>
                    <a:pt x="137955" y="125757"/>
                  </a:lnTo>
                  <a:lnTo>
                    <a:pt x="138691" y="125211"/>
                  </a:lnTo>
                  <a:lnTo>
                    <a:pt x="139128" y="124791"/>
                  </a:lnTo>
                  <a:lnTo>
                    <a:pt x="139468" y="124293"/>
                  </a:lnTo>
                  <a:lnTo>
                    <a:pt x="139894" y="123479"/>
                  </a:lnTo>
                  <a:lnTo>
                    <a:pt x="140458" y="122410"/>
                  </a:lnTo>
                  <a:lnTo>
                    <a:pt x="141056" y="121717"/>
                  </a:lnTo>
                  <a:lnTo>
                    <a:pt x="141541" y="120952"/>
                  </a:lnTo>
                  <a:lnTo>
                    <a:pt x="141902" y="120113"/>
                  </a:lnTo>
                  <a:lnTo>
                    <a:pt x="141818" y="118680"/>
                  </a:lnTo>
                  <a:lnTo>
                    <a:pt x="141760" y="118072"/>
                  </a:lnTo>
                  <a:lnTo>
                    <a:pt x="141450" y="116900"/>
                  </a:lnTo>
                  <a:lnTo>
                    <a:pt x="141191" y="115095"/>
                  </a:lnTo>
                  <a:lnTo>
                    <a:pt x="141037" y="114505"/>
                  </a:lnTo>
                  <a:lnTo>
                    <a:pt x="140729" y="113649"/>
                  </a:lnTo>
                  <a:lnTo>
                    <a:pt x="140095" y="112269"/>
                  </a:lnTo>
                  <a:lnTo>
                    <a:pt x="139442" y="111243"/>
                  </a:lnTo>
                  <a:lnTo>
                    <a:pt x="139169" y="110702"/>
                  </a:lnTo>
                  <a:lnTo>
                    <a:pt x="138668" y="109590"/>
                  </a:lnTo>
                  <a:lnTo>
                    <a:pt x="138369" y="109062"/>
                  </a:lnTo>
                  <a:lnTo>
                    <a:pt x="137676" y="108065"/>
                  </a:lnTo>
                  <a:lnTo>
                    <a:pt x="136866" y="107155"/>
                  </a:lnTo>
                  <a:lnTo>
                    <a:pt x="136528" y="106650"/>
                  </a:lnTo>
                  <a:lnTo>
                    <a:pt x="136245" y="106116"/>
                  </a:lnTo>
                  <a:lnTo>
                    <a:pt x="136019" y="105550"/>
                  </a:lnTo>
                  <a:lnTo>
                    <a:pt x="135737" y="104682"/>
                  </a:lnTo>
                  <a:lnTo>
                    <a:pt x="135423" y="103825"/>
                  </a:lnTo>
                  <a:lnTo>
                    <a:pt x="135028" y="103005"/>
                  </a:lnTo>
                  <a:lnTo>
                    <a:pt x="134804" y="102780"/>
                  </a:lnTo>
                  <a:lnTo>
                    <a:pt x="134569" y="102252"/>
                  </a:lnTo>
                  <a:lnTo>
                    <a:pt x="134582" y="101935"/>
                  </a:lnTo>
                  <a:lnTo>
                    <a:pt x="134645" y="101632"/>
                  </a:lnTo>
                  <a:lnTo>
                    <a:pt x="134986" y="100921"/>
                  </a:lnTo>
                  <a:lnTo>
                    <a:pt x="134737" y="100337"/>
                  </a:lnTo>
                  <a:lnTo>
                    <a:pt x="134514" y="99444"/>
                  </a:lnTo>
                  <a:lnTo>
                    <a:pt x="134226" y="98928"/>
                  </a:lnTo>
                  <a:lnTo>
                    <a:pt x="133766" y="98515"/>
                  </a:lnTo>
                  <a:lnTo>
                    <a:pt x="133459" y="98005"/>
                  </a:lnTo>
                  <a:lnTo>
                    <a:pt x="133131" y="97154"/>
                  </a:lnTo>
                  <a:lnTo>
                    <a:pt x="132756" y="96674"/>
                  </a:lnTo>
                  <a:lnTo>
                    <a:pt x="132592" y="96413"/>
                  </a:lnTo>
                  <a:lnTo>
                    <a:pt x="132122" y="95641"/>
                  </a:lnTo>
                  <a:lnTo>
                    <a:pt x="131793" y="95155"/>
                  </a:lnTo>
                  <a:lnTo>
                    <a:pt x="131593" y="94238"/>
                  </a:lnTo>
                  <a:lnTo>
                    <a:pt x="131192" y="93843"/>
                  </a:lnTo>
                  <a:lnTo>
                    <a:pt x="130053" y="93357"/>
                  </a:lnTo>
                  <a:lnTo>
                    <a:pt x="129806" y="93168"/>
                  </a:lnTo>
                  <a:lnTo>
                    <a:pt x="129725" y="92604"/>
                  </a:lnTo>
                  <a:lnTo>
                    <a:pt x="129126" y="91905"/>
                  </a:lnTo>
                  <a:lnTo>
                    <a:pt x="128727" y="91091"/>
                  </a:lnTo>
                  <a:lnTo>
                    <a:pt x="128525" y="90514"/>
                  </a:lnTo>
                  <a:lnTo>
                    <a:pt x="128267" y="89924"/>
                  </a:lnTo>
                  <a:lnTo>
                    <a:pt x="127821" y="89676"/>
                  </a:lnTo>
                  <a:lnTo>
                    <a:pt x="126874" y="89894"/>
                  </a:lnTo>
                  <a:lnTo>
                    <a:pt x="126356" y="89688"/>
                  </a:lnTo>
                  <a:lnTo>
                    <a:pt x="126064" y="89147"/>
                  </a:lnTo>
                  <a:lnTo>
                    <a:pt x="125996" y="88533"/>
                  </a:lnTo>
                  <a:lnTo>
                    <a:pt x="125813" y="87330"/>
                  </a:lnTo>
                  <a:lnTo>
                    <a:pt x="125881" y="86753"/>
                  </a:lnTo>
                  <a:lnTo>
                    <a:pt x="125052" y="85465"/>
                  </a:lnTo>
                  <a:lnTo>
                    <a:pt x="124879" y="84894"/>
                  </a:lnTo>
                  <a:lnTo>
                    <a:pt x="124821" y="84280"/>
                  </a:lnTo>
                  <a:lnTo>
                    <a:pt x="124677" y="83697"/>
                  </a:lnTo>
                  <a:lnTo>
                    <a:pt x="124234" y="82561"/>
                  </a:lnTo>
                  <a:lnTo>
                    <a:pt x="123866" y="82063"/>
                  </a:lnTo>
                  <a:lnTo>
                    <a:pt x="123456" y="81607"/>
                  </a:lnTo>
                  <a:lnTo>
                    <a:pt x="122956" y="81303"/>
                  </a:lnTo>
                  <a:lnTo>
                    <a:pt x="122641" y="81261"/>
                  </a:lnTo>
                  <a:lnTo>
                    <a:pt x="122043" y="81352"/>
                  </a:lnTo>
                  <a:lnTo>
                    <a:pt x="121464" y="81565"/>
                  </a:lnTo>
                  <a:lnTo>
                    <a:pt x="121171" y="81644"/>
                  </a:lnTo>
                  <a:lnTo>
                    <a:pt x="120560" y="81692"/>
                  </a:lnTo>
                  <a:lnTo>
                    <a:pt x="120254" y="81674"/>
                  </a:lnTo>
                  <a:lnTo>
                    <a:pt x="119683" y="81504"/>
                  </a:lnTo>
                  <a:lnTo>
                    <a:pt x="119150" y="81200"/>
                  </a:lnTo>
                  <a:lnTo>
                    <a:pt x="118586" y="81170"/>
                  </a:lnTo>
                  <a:lnTo>
                    <a:pt x="118507" y="80586"/>
                  </a:lnTo>
                  <a:lnTo>
                    <a:pt x="118683" y="80325"/>
                  </a:lnTo>
                  <a:lnTo>
                    <a:pt x="118885" y="80082"/>
                  </a:lnTo>
                  <a:lnTo>
                    <a:pt x="119334" y="79645"/>
                  </a:lnTo>
                  <a:lnTo>
                    <a:pt x="119616" y="79152"/>
                  </a:lnTo>
                  <a:lnTo>
                    <a:pt x="119567" y="78533"/>
                  </a:lnTo>
                  <a:lnTo>
                    <a:pt x="119625" y="78223"/>
                  </a:lnTo>
                  <a:lnTo>
                    <a:pt x="119988" y="77774"/>
                  </a:lnTo>
                  <a:lnTo>
                    <a:pt x="120256" y="77610"/>
                  </a:lnTo>
                  <a:lnTo>
                    <a:pt x="120506" y="77118"/>
                  </a:lnTo>
                  <a:lnTo>
                    <a:pt x="120222" y="76583"/>
                  </a:lnTo>
                  <a:lnTo>
                    <a:pt x="120366" y="76297"/>
                  </a:lnTo>
                  <a:lnTo>
                    <a:pt x="120643" y="76151"/>
                  </a:lnTo>
                  <a:lnTo>
                    <a:pt x="120851" y="75835"/>
                  </a:lnTo>
                  <a:lnTo>
                    <a:pt x="120660" y="75550"/>
                  </a:lnTo>
                  <a:lnTo>
                    <a:pt x="120362" y="74706"/>
                  </a:lnTo>
                  <a:lnTo>
                    <a:pt x="120051" y="74590"/>
                  </a:lnTo>
                  <a:lnTo>
                    <a:pt x="119708" y="74517"/>
                  </a:lnTo>
                  <a:lnTo>
                    <a:pt x="119513" y="74159"/>
                  </a:lnTo>
                  <a:lnTo>
                    <a:pt x="119883" y="73581"/>
                  </a:lnTo>
                  <a:lnTo>
                    <a:pt x="120323" y="72774"/>
                  </a:lnTo>
                  <a:lnTo>
                    <a:pt x="120718" y="72330"/>
                  </a:lnTo>
                  <a:lnTo>
                    <a:pt x="120978" y="72160"/>
                  </a:lnTo>
                  <a:lnTo>
                    <a:pt x="121262" y="72026"/>
                  </a:lnTo>
                  <a:lnTo>
                    <a:pt x="121846" y="71917"/>
                  </a:lnTo>
                  <a:lnTo>
                    <a:pt x="122463" y="71965"/>
                  </a:lnTo>
                  <a:lnTo>
                    <a:pt x="124292" y="71990"/>
                  </a:lnTo>
                  <a:lnTo>
                    <a:pt x="125177" y="72148"/>
                  </a:lnTo>
                  <a:lnTo>
                    <a:pt x="125429" y="72318"/>
                  </a:lnTo>
                  <a:lnTo>
                    <a:pt x="125840" y="72780"/>
                  </a:lnTo>
                  <a:lnTo>
                    <a:pt x="126155" y="73296"/>
                  </a:lnTo>
                  <a:lnTo>
                    <a:pt x="126668" y="73679"/>
                  </a:lnTo>
                  <a:lnTo>
                    <a:pt x="126946" y="73812"/>
                  </a:lnTo>
                  <a:lnTo>
                    <a:pt x="127473" y="73758"/>
                  </a:lnTo>
                  <a:lnTo>
                    <a:pt x="128017" y="73448"/>
                  </a:lnTo>
                  <a:lnTo>
                    <a:pt x="128327" y="73430"/>
                  </a:lnTo>
                  <a:lnTo>
                    <a:pt x="128627" y="73478"/>
                  </a:lnTo>
                  <a:lnTo>
                    <a:pt x="129179" y="73740"/>
                  </a:lnTo>
                  <a:lnTo>
                    <a:pt x="129938" y="73478"/>
                  </a:lnTo>
                  <a:lnTo>
                    <a:pt x="130242" y="73539"/>
                  </a:lnTo>
                  <a:lnTo>
                    <a:pt x="130568" y="73563"/>
                  </a:lnTo>
                  <a:lnTo>
                    <a:pt x="131016" y="73296"/>
                  </a:lnTo>
                  <a:lnTo>
                    <a:pt x="131200" y="72688"/>
                  </a:lnTo>
                  <a:lnTo>
                    <a:pt x="131542" y="71838"/>
                  </a:lnTo>
                  <a:lnTo>
                    <a:pt x="132091" y="70756"/>
                  </a:lnTo>
                  <a:lnTo>
                    <a:pt x="132532" y="70003"/>
                  </a:lnTo>
                  <a:lnTo>
                    <a:pt x="133056" y="69766"/>
                  </a:lnTo>
                  <a:lnTo>
                    <a:pt x="133526" y="69080"/>
                  </a:lnTo>
                  <a:lnTo>
                    <a:pt x="133808" y="68563"/>
                  </a:lnTo>
                  <a:lnTo>
                    <a:pt x="133850" y="68247"/>
                  </a:lnTo>
                  <a:lnTo>
                    <a:pt x="134114" y="67719"/>
                  </a:lnTo>
                  <a:lnTo>
                    <a:pt x="134339" y="67500"/>
                  </a:lnTo>
                  <a:lnTo>
                    <a:pt x="134861" y="67221"/>
                  </a:lnTo>
                  <a:lnTo>
                    <a:pt x="135177" y="67227"/>
                  </a:lnTo>
                  <a:lnTo>
                    <a:pt x="136391" y="67166"/>
                  </a:lnTo>
                  <a:lnTo>
                    <a:pt x="137266" y="67360"/>
                  </a:lnTo>
                  <a:lnTo>
                    <a:pt x="137557" y="67251"/>
                  </a:lnTo>
                  <a:lnTo>
                    <a:pt x="137822" y="67087"/>
                  </a:lnTo>
                  <a:lnTo>
                    <a:pt x="138127" y="66576"/>
                  </a:lnTo>
                  <a:lnTo>
                    <a:pt x="138154" y="65751"/>
                  </a:lnTo>
                  <a:lnTo>
                    <a:pt x="138443" y="65586"/>
                  </a:lnTo>
                  <a:lnTo>
                    <a:pt x="139037" y="65502"/>
                  </a:lnTo>
                  <a:lnTo>
                    <a:pt x="139960" y="65568"/>
                  </a:lnTo>
                  <a:lnTo>
                    <a:pt x="140575" y="65653"/>
                  </a:lnTo>
                  <a:lnTo>
                    <a:pt x="141140" y="65550"/>
                  </a:lnTo>
                  <a:lnTo>
                    <a:pt x="141611" y="65143"/>
                  </a:lnTo>
                  <a:lnTo>
                    <a:pt x="142028" y="64700"/>
                  </a:lnTo>
                  <a:lnTo>
                    <a:pt x="142495" y="63915"/>
                  </a:lnTo>
                  <a:lnTo>
                    <a:pt x="143191" y="62919"/>
                  </a:lnTo>
                  <a:lnTo>
                    <a:pt x="143503" y="62403"/>
                  </a:lnTo>
                  <a:lnTo>
                    <a:pt x="143952" y="61996"/>
                  </a:lnTo>
                  <a:lnTo>
                    <a:pt x="144943" y="61285"/>
                  </a:lnTo>
                  <a:lnTo>
                    <a:pt x="145457" y="60957"/>
                  </a:lnTo>
                  <a:lnTo>
                    <a:pt x="146261" y="60532"/>
                  </a:lnTo>
                  <a:lnTo>
                    <a:pt x="147398" y="60155"/>
                  </a:lnTo>
                  <a:lnTo>
                    <a:pt x="148014" y="59474"/>
                  </a:lnTo>
                  <a:lnTo>
                    <a:pt x="149506" y="58429"/>
                  </a:lnTo>
                  <a:lnTo>
                    <a:pt x="151178" y="57117"/>
                  </a:lnTo>
                  <a:lnTo>
                    <a:pt x="151975" y="56650"/>
                  </a:lnTo>
                  <a:lnTo>
                    <a:pt x="152422" y="56261"/>
                  </a:lnTo>
                  <a:lnTo>
                    <a:pt x="152599" y="56012"/>
                  </a:lnTo>
                  <a:lnTo>
                    <a:pt x="152748" y="55738"/>
                  </a:lnTo>
                  <a:lnTo>
                    <a:pt x="152972" y="55173"/>
                  </a:lnTo>
                  <a:lnTo>
                    <a:pt x="153136" y="54590"/>
                  </a:lnTo>
                  <a:lnTo>
                    <a:pt x="153320" y="53691"/>
                  </a:lnTo>
                  <a:lnTo>
                    <a:pt x="153459" y="51862"/>
                  </a:lnTo>
                  <a:lnTo>
                    <a:pt x="153538" y="51261"/>
                  </a:lnTo>
                  <a:lnTo>
                    <a:pt x="153813" y="50756"/>
                  </a:lnTo>
                  <a:lnTo>
                    <a:pt x="154053" y="50550"/>
                  </a:lnTo>
                  <a:lnTo>
                    <a:pt x="154114" y="50173"/>
                  </a:lnTo>
                  <a:lnTo>
                    <a:pt x="154103" y="49559"/>
                  </a:lnTo>
                  <a:lnTo>
                    <a:pt x="153985" y="48970"/>
                  </a:lnTo>
                  <a:lnTo>
                    <a:pt x="153627" y="48478"/>
                  </a:lnTo>
                  <a:lnTo>
                    <a:pt x="153060" y="48271"/>
                  </a:lnTo>
                  <a:lnTo>
                    <a:pt x="152745" y="47743"/>
                  </a:lnTo>
                  <a:lnTo>
                    <a:pt x="152535" y="47178"/>
                  </a:lnTo>
                  <a:lnTo>
                    <a:pt x="152500" y="46868"/>
                  </a:lnTo>
                  <a:lnTo>
                    <a:pt x="152616" y="46297"/>
                  </a:lnTo>
                  <a:lnTo>
                    <a:pt x="152952" y="45823"/>
                  </a:lnTo>
                  <a:lnTo>
                    <a:pt x="152946" y="45513"/>
                  </a:lnTo>
                  <a:lnTo>
                    <a:pt x="152907" y="45203"/>
                  </a:lnTo>
                  <a:lnTo>
                    <a:pt x="152588" y="43721"/>
                  </a:lnTo>
                  <a:lnTo>
                    <a:pt x="152630" y="43113"/>
                  </a:lnTo>
                  <a:lnTo>
                    <a:pt x="152917" y="41941"/>
                  </a:lnTo>
                  <a:lnTo>
                    <a:pt x="152713" y="40410"/>
                  </a:lnTo>
                  <a:lnTo>
                    <a:pt x="152867" y="39857"/>
                  </a:lnTo>
                  <a:lnTo>
                    <a:pt x="153339" y="39425"/>
                  </a:lnTo>
                  <a:lnTo>
                    <a:pt x="153509" y="38909"/>
                  </a:lnTo>
                  <a:lnTo>
                    <a:pt x="153402" y="38605"/>
                  </a:lnTo>
                  <a:lnTo>
                    <a:pt x="153340" y="38296"/>
                  </a:lnTo>
                  <a:lnTo>
                    <a:pt x="153402" y="37998"/>
                  </a:lnTo>
                  <a:lnTo>
                    <a:pt x="153786" y="37166"/>
                  </a:lnTo>
                  <a:lnTo>
                    <a:pt x="153854" y="36571"/>
                  </a:lnTo>
                  <a:lnTo>
                    <a:pt x="153827" y="35957"/>
                  </a:lnTo>
                  <a:lnTo>
                    <a:pt x="153707" y="35052"/>
                  </a:lnTo>
                  <a:lnTo>
                    <a:pt x="153565" y="34462"/>
                  </a:lnTo>
                  <a:lnTo>
                    <a:pt x="153365" y="33879"/>
                  </a:lnTo>
                  <a:lnTo>
                    <a:pt x="153111" y="33314"/>
                  </a:lnTo>
                  <a:lnTo>
                    <a:pt x="152642" y="32718"/>
                  </a:lnTo>
                  <a:lnTo>
                    <a:pt x="151850" y="32591"/>
                  </a:lnTo>
                  <a:lnTo>
                    <a:pt x="151272" y="31522"/>
                  </a:lnTo>
                  <a:lnTo>
                    <a:pt x="151022" y="31339"/>
                  </a:lnTo>
                  <a:lnTo>
                    <a:pt x="150448" y="31127"/>
                  </a:lnTo>
                  <a:lnTo>
                    <a:pt x="150141" y="31072"/>
                  </a:lnTo>
                  <a:lnTo>
                    <a:pt x="149827" y="31054"/>
                  </a:lnTo>
                  <a:lnTo>
                    <a:pt x="149258" y="31176"/>
                  </a:lnTo>
                  <a:lnTo>
                    <a:pt x="148797" y="31594"/>
                  </a:lnTo>
                  <a:lnTo>
                    <a:pt x="148517" y="31759"/>
                  </a:lnTo>
                  <a:lnTo>
                    <a:pt x="148215" y="31905"/>
                  </a:lnTo>
                  <a:lnTo>
                    <a:pt x="147761" y="31777"/>
                  </a:lnTo>
                  <a:lnTo>
                    <a:pt x="147519" y="31157"/>
                  </a:lnTo>
                  <a:lnTo>
                    <a:pt x="147323" y="30543"/>
                  </a:lnTo>
                  <a:lnTo>
                    <a:pt x="146997" y="30124"/>
                  </a:lnTo>
                  <a:lnTo>
                    <a:pt x="146672" y="30155"/>
                  </a:lnTo>
                  <a:lnTo>
                    <a:pt x="146354" y="30215"/>
                  </a:lnTo>
                  <a:lnTo>
                    <a:pt x="145762" y="30367"/>
                  </a:lnTo>
                  <a:lnTo>
                    <a:pt x="145465" y="30294"/>
                  </a:lnTo>
                  <a:lnTo>
                    <a:pt x="144905" y="30258"/>
                  </a:lnTo>
                  <a:lnTo>
                    <a:pt x="144643" y="30440"/>
                  </a:lnTo>
                  <a:lnTo>
                    <a:pt x="144423" y="30659"/>
                  </a:lnTo>
                  <a:lnTo>
                    <a:pt x="144276" y="30938"/>
                  </a:lnTo>
                  <a:lnTo>
                    <a:pt x="144169" y="31254"/>
                  </a:lnTo>
                  <a:lnTo>
                    <a:pt x="143772" y="31613"/>
                  </a:lnTo>
                  <a:lnTo>
                    <a:pt x="143409" y="31539"/>
                  </a:lnTo>
                  <a:lnTo>
                    <a:pt x="143239" y="31072"/>
                  </a:lnTo>
                  <a:lnTo>
                    <a:pt x="143267" y="30762"/>
                  </a:lnTo>
                  <a:lnTo>
                    <a:pt x="143511" y="29505"/>
                  </a:lnTo>
                  <a:lnTo>
                    <a:pt x="143705" y="28927"/>
                  </a:lnTo>
                  <a:lnTo>
                    <a:pt x="144051" y="28411"/>
                  </a:lnTo>
                  <a:lnTo>
                    <a:pt x="144255" y="28162"/>
                  </a:lnTo>
                  <a:lnTo>
                    <a:pt x="144711" y="27761"/>
                  </a:lnTo>
                  <a:lnTo>
                    <a:pt x="145249" y="27670"/>
                  </a:lnTo>
                  <a:lnTo>
                    <a:pt x="145877" y="27840"/>
                  </a:lnTo>
                  <a:lnTo>
                    <a:pt x="146180" y="27858"/>
                  </a:lnTo>
                  <a:lnTo>
                    <a:pt x="146784" y="27785"/>
                  </a:lnTo>
                  <a:lnTo>
                    <a:pt x="147380" y="27652"/>
                  </a:lnTo>
                  <a:lnTo>
                    <a:pt x="147960" y="27469"/>
                  </a:lnTo>
                  <a:lnTo>
                    <a:pt x="148751" y="27020"/>
                  </a:lnTo>
                  <a:lnTo>
                    <a:pt x="149860" y="26515"/>
                  </a:lnTo>
                  <a:lnTo>
                    <a:pt x="150435" y="26333"/>
                  </a:lnTo>
                  <a:lnTo>
                    <a:pt x="151032" y="26230"/>
                  </a:lnTo>
                  <a:lnTo>
                    <a:pt x="151252" y="26017"/>
                  </a:lnTo>
                  <a:lnTo>
                    <a:pt x="151430" y="25768"/>
                  </a:lnTo>
                  <a:lnTo>
                    <a:pt x="151730" y="25234"/>
                  </a:lnTo>
                  <a:lnTo>
                    <a:pt x="151816" y="24656"/>
                  </a:lnTo>
                  <a:lnTo>
                    <a:pt x="151757" y="24346"/>
                  </a:lnTo>
                  <a:lnTo>
                    <a:pt x="151742" y="24043"/>
                  </a:lnTo>
                  <a:lnTo>
                    <a:pt x="151804" y="23441"/>
                  </a:lnTo>
                  <a:lnTo>
                    <a:pt x="152062" y="22256"/>
                  </a:lnTo>
                  <a:lnTo>
                    <a:pt x="152772" y="20890"/>
                  </a:lnTo>
                  <a:lnTo>
                    <a:pt x="153214" y="20537"/>
                  </a:lnTo>
                  <a:lnTo>
                    <a:pt x="153824" y="20379"/>
                  </a:lnTo>
                  <a:lnTo>
                    <a:pt x="154102" y="20258"/>
                  </a:lnTo>
                  <a:lnTo>
                    <a:pt x="154628" y="19954"/>
                  </a:lnTo>
                  <a:lnTo>
                    <a:pt x="154868" y="19759"/>
                  </a:lnTo>
                  <a:lnTo>
                    <a:pt x="155096" y="19553"/>
                  </a:lnTo>
                  <a:lnTo>
                    <a:pt x="155454" y="19073"/>
                  </a:lnTo>
                  <a:lnTo>
                    <a:pt x="155762" y="18216"/>
                  </a:lnTo>
                  <a:lnTo>
                    <a:pt x="156009" y="18022"/>
                  </a:lnTo>
                  <a:lnTo>
                    <a:pt x="156299" y="17864"/>
                  </a:lnTo>
                  <a:lnTo>
                    <a:pt x="156570" y="17390"/>
                  </a:lnTo>
                  <a:lnTo>
                    <a:pt x="156594" y="17086"/>
                  </a:lnTo>
                  <a:lnTo>
                    <a:pt x="156580" y="16771"/>
                  </a:lnTo>
                  <a:lnTo>
                    <a:pt x="156379" y="15871"/>
                  </a:lnTo>
                  <a:lnTo>
                    <a:pt x="156204" y="15616"/>
                  </a:lnTo>
                  <a:lnTo>
                    <a:pt x="155818" y="15136"/>
                  </a:lnTo>
                  <a:lnTo>
                    <a:pt x="155351" y="14754"/>
                  </a:lnTo>
                  <a:lnTo>
                    <a:pt x="155064" y="14644"/>
                  </a:lnTo>
                  <a:lnTo>
                    <a:pt x="154469" y="14492"/>
                  </a:lnTo>
                  <a:lnTo>
                    <a:pt x="154166" y="14444"/>
                  </a:lnTo>
                  <a:lnTo>
                    <a:pt x="153575" y="14517"/>
                  </a:lnTo>
                  <a:lnTo>
                    <a:pt x="152997" y="14723"/>
                  </a:lnTo>
                  <a:lnTo>
                    <a:pt x="152714" y="14845"/>
                  </a:lnTo>
                  <a:lnTo>
                    <a:pt x="151920" y="15106"/>
                  </a:lnTo>
                  <a:lnTo>
                    <a:pt x="151672" y="14900"/>
                  </a:lnTo>
                  <a:lnTo>
                    <a:pt x="151105" y="14662"/>
                  </a:lnTo>
                  <a:lnTo>
                    <a:pt x="150524" y="14492"/>
                  </a:lnTo>
                  <a:lnTo>
                    <a:pt x="150215" y="14468"/>
                  </a:lnTo>
                  <a:lnTo>
                    <a:pt x="149623" y="14601"/>
                  </a:lnTo>
                  <a:lnTo>
                    <a:pt x="149428" y="14960"/>
                  </a:lnTo>
                  <a:lnTo>
                    <a:pt x="148315" y="14353"/>
                  </a:lnTo>
                  <a:lnTo>
                    <a:pt x="148062" y="14158"/>
                  </a:lnTo>
                  <a:lnTo>
                    <a:pt x="147748" y="13666"/>
                  </a:lnTo>
                  <a:lnTo>
                    <a:pt x="148037" y="13198"/>
                  </a:lnTo>
                  <a:lnTo>
                    <a:pt x="148967" y="13101"/>
                  </a:lnTo>
                  <a:lnTo>
                    <a:pt x="149262" y="13180"/>
                  </a:lnTo>
                  <a:lnTo>
                    <a:pt x="149830" y="13289"/>
                  </a:lnTo>
                  <a:lnTo>
                    <a:pt x="150300" y="12913"/>
                  </a:lnTo>
                  <a:lnTo>
                    <a:pt x="150475" y="12299"/>
                  </a:lnTo>
                  <a:lnTo>
                    <a:pt x="150941" y="12001"/>
                  </a:lnTo>
                  <a:lnTo>
                    <a:pt x="151545" y="11837"/>
                  </a:lnTo>
                  <a:lnTo>
                    <a:pt x="152090" y="11570"/>
                  </a:lnTo>
                  <a:lnTo>
                    <a:pt x="152915" y="11187"/>
                  </a:lnTo>
                  <a:lnTo>
                    <a:pt x="153128" y="10969"/>
                  </a:lnTo>
                  <a:lnTo>
                    <a:pt x="153313" y="10725"/>
                  </a:lnTo>
                  <a:lnTo>
                    <a:pt x="153603" y="10191"/>
                  </a:lnTo>
                  <a:lnTo>
                    <a:pt x="153910" y="9322"/>
                  </a:lnTo>
                  <a:lnTo>
                    <a:pt x="153985" y="9024"/>
                  </a:lnTo>
                  <a:lnTo>
                    <a:pt x="153998" y="8429"/>
                  </a:lnTo>
                  <a:lnTo>
                    <a:pt x="153949" y="8125"/>
                  </a:lnTo>
                  <a:lnTo>
                    <a:pt x="153720" y="7232"/>
                  </a:lnTo>
                  <a:lnTo>
                    <a:pt x="153433" y="6703"/>
                  </a:lnTo>
                  <a:lnTo>
                    <a:pt x="153229" y="6455"/>
                  </a:lnTo>
                  <a:lnTo>
                    <a:pt x="153003" y="6236"/>
                  </a:lnTo>
                  <a:lnTo>
                    <a:pt x="152481" y="6102"/>
                  </a:lnTo>
                  <a:lnTo>
                    <a:pt x="151964" y="6047"/>
                  </a:lnTo>
                  <a:lnTo>
                    <a:pt x="151747" y="5458"/>
                  </a:lnTo>
                  <a:lnTo>
                    <a:pt x="151654" y="4553"/>
                  </a:lnTo>
                  <a:lnTo>
                    <a:pt x="151741" y="3951"/>
                  </a:lnTo>
                  <a:lnTo>
                    <a:pt x="151991" y="3064"/>
                  </a:lnTo>
                  <a:lnTo>
                    <a:pt x="152213" y="2500"/>
                  </a:lnTo>
                  <a:lnTo>
                    <a:pt x="152616" y="1643"/>
                  </a:lnTo>
                  <a:lnTo>
                    <a:pt x="153030" y="1430"/>
                  </a:lnTo>
                  <a:lnTo>
                    <a:pt x="153298" y="1637"/>
                  </a:lnTo>
                  <a:lnTo>
                    <a:pt x="153570" y="1788"/>
                  </a:lnTo>
                  <a:lnTo>
                    <a:pt x="154130" y="1582"/>
                  </a:lnTo>
                  <a:lnTo>
                    <a:pt x="154677" y="1831"/>
                  </a:lnTo>
                  <a:lnTo>
                    <a:pt x="154906" y="2037"/>
                  </a:lnTo>
                  <a:lnTo>
                    <a:pt x="155280" y="2517"/>
                  </a:lnTo>
                  <a:lnTo>
                    <a:pt x="155418" y="2797"/>
                  </a:lnTo>
                  <a:lnTo>
                    <a:pt x="155564" y="3386"/>
                  </a:lnTo>
                  <a:lnTo>
                    <a:pt x="155541" y="4006"/>
                  </a:lnTo>
                  <a:lnTo>
                    <a:pt x="155322" y="4887"/>
                  </a:lnTo>
                  <a:lnTo>
                    <a:pt x="154921" y="5410"/>
                  </a:lnTo>
                  <a:lnTo>
                    <a:pt x="156278" y="6236"/>
                  </a:lnTo>
                  <a:lnTo>
                    <a:pt x="157481" y="6418"/>
                  </a:lnTo>
                  <a:lnTo>
                    <a:pt x="158063" y="6606"/>
                  </a:lnTo>
                  <a:lnTo>
                    <a:pt x="158556" y="6947"/>
                  </a:lnTo>
                  <a:lnTo>
                    <a:pt x="158988" y="7384"/>
                  </a:lnTo>
                  <a:lnTo>
                    <a:pt x="159403" y="7852"/>
                  </a:lnTo>
                  <a:lnTo>
                    <a:pt x="159889" y="8150"/>
                  </a:lnTo>
                  <a:lnTo>
                    <a:pt x="160450" y="7900"/>
                  </a:lnTo>
                  <a:lnTo>
                    <a:pt x="160682" y="7688"/>
                  </a:lnTo>
                  <a:lnTo>
                    <a:pt x="161206" y="7415"/>
                  </a:lnTo>
                  <a:lnTo>
                    <a:pt x="161509" y="7360"/>
                  </a:lnTo>
                  <a:lnTo>
                    <a:pt x="162416" y="7420"/>
                  </a:lnTo>
                  <a:lnTo>
                    <a:pt x="163564" y="7943"/>
                  </a:lnTo>
                  <a:lnTo>
                    <a:pt x="164025" y="7712"/>
                  </a:lnTo>
                  <a:lnTo>
                    <a:pt x="164458" y="7256"/>
                  </a:lnTo>
                  <a:lnTo>
                    <a:pt x="164737" y="7129"/>
                  </a:lnTo>
                  <a:lnTo>
                    <a:pt x="166347" y="6236"/>
                  </a:lnTo>
                  <a:lnTo>
                    <a:pt x="166868" y="5914"/>
                  </a:lnTo>
                  <a:lnTo>
                    <a:pt x="167180" y="5452"/>
                  </a:lnTo>
                  <a:lnTo>
                    <a:pt x="167198" y="5130"/>
                  </a:lnTo>
                  <a:lnTo>
                    <a:pt x="167256" y="4826"/>
                  </a:lnTo>
                  <a:lnTo>
                    <a:pt x="167517" y="4279"/>
                  </a:lnTo>
                  <a:lnTo>
                    <a:pt x="168360" y="2663"/>
                  </a:lnTo>
                  <a:lnTo>
                    <a:pt x="168525" y="2074"/>
                  </a:lnTo>
                  <a:lnTo>
                    <a:pt x="168790" y="1533"/>
                  </a:lnTo>
                  <a:lnTo>
                    <a:pt x="169829" y="415"/>
                  </a:lnTo>
                  <a:lnTo>
                    <a:pt x="170388" y="209"/>
                  </a:lnTo>
                  <a:lnTo>
                    <a:pt x="171295" y="0"/>
                  </a:lnTo>
                  <a:lnTo>
                    <a:pt x="167522" y="14884"/>
                  </a:lnTo>
                  <a:lnTo>
                    <a:pt x="167422" y="24204"/>
                  </a:lnTo>
                  <a:lnTo>
                    <a:pt x="167960" y="35726"/>
                  </a:lnTo>
                  <a:lnTo>
                    <a:pt x="167201" y="43882"/>
                  </a:lnTo>
                  <a:lnTo>
                    <a:pt x="166443" y="51659"/>
                  </a:lnTo>
                  <a:lnTo>
                    <a:pt x="166063" y="59052"/>
                  </a:lnTo>
                  <a:lnTo>
                    <a:pt x="167202" y="66103"/>
                  </a:lnTo>
                  <a:lnTo>
                    <a:pt x="172891" y="72710"/>
                  </a:lnTo>
                  <a:lnTo>
                    <a:pt x="177822" y="79536"/>
                  </a:lnTo>
                  <a:lnTo>
                    <a:pt x="184839" y="82950"/>
                  </a:lnTo>
                  <a:lnTo>
                    <a:pt x="189770" y="84277"/>
                  </a:lnTo>
                  <a:lnTo>
                    <a:pt x="194693" y="85890"/>
                  </a:lnTo>
                  <a:lnTo>
                    <a:pt x="202098" y="89967"/>
                  </a:lnTo>
                  <a:lnTo>
                    <a:pt x="210253" y="95657"/>
                  </a:lnTo>
                  <a:lnTo>
                    <a:pt x="214236" y="99451"/>
                  </a:lnTo>
                  <a:lnTo>
                    <a:pt x="222391" y="102674"/>
                  </a:lnTo>
                  <a:lnTo>
                    <a:pt x="228270" y="102485"/>
                  </a:lnTo>
                  <a:lnTo>
                    <a:pt x="230736" y="100399"/>
                  </a:lnTo>
                  <a:lnTo>
                    <a:pt x="236426" y="99260"/>
                  </a:lnTo>
                  <a:lnTo>
                    <a:pt x="251977" y="100587"/>
                  </a:lnTo>
                  <a:lnTo>
                    <a:pt x="255960" y="100019"/>
                  </a:lnTo>
                  <a:lnTo>
                    <a:pt x="260512" y="101726"/>
                  </a:lnTo>
                  <a:lnTo>
                    <a:pt x="265633" y="104381"/>
                  </a:lnTo>
                  <a:lnTo>
                    <a:pt x="266391" y="108555"/>
                  </a:lnTo>
                  <a:lnTo>
                    <a:pt x="265822" y="114433"/>
                  </a:lnTo>
                  <a:lnTo>
                    <a:pt x="265443" y="121262"/>
                  </a:lnTo>
                  <a:lnTo>
                    <a:pt x="267150" y="126380"/>
                  </a:lnTo>
                  <a:lnTo>
                    <a:pt x="270184" y="131502"/>
                  </a:lnTo>
                  <a:lnTo>
                    <a:pt x="258994" y="143640"/>
                  </a:lnTo>
                  <a:lnTo>
                    <a:pt x="256340" y="149898"/>
                  </a:lnTo>
                  <a:lnTo>
                    <a:pt x="254632" y="155400"/>
                  </a:lnTo>
                  <a:lnTo>
                    <a:pt x="253684" y="159761"/>
                  </a:lnTo>
                  <a:lnTo>
                    <a:pt x="254689" y="164710"/>
                  </a:lnTo>
                  <a:lnTo>
                    <a:pt x="251670" y="171050"/>
                  </a:lnTo>
                  <a:lnTo>
                    <a:pt x="255293" y="174670"/>
                  </a:lnTo>
                  <a:lnTo>
                    <a:pt x="257406" y="177237"/>
                  </a:lnTo>
                  <a:lnTo>
                    <a:pt x="260274" y="180105"/>
                  </a:lnTo>
                  <a:lnTo>
                    <a:pt x="263142" y="181763"/>
                  </a:lnTo>
                  <a:lnTo>
                    <a:pt x="265557" y="185685"/>
                  </a:lnTo>
                  <a:lnTo>
                    <a:pt x="269394" y="187772"/>
                  </a:lnTo>
                  <a:lnTo>
                    <a:pt x="276253" y="187183"/>
                  </a:lnTo>
                  <a:lnTo>
                    <a:pt x="282515" y="184209"/>
                  </a:lnTo>
                  <a:lnTo>
                    <a:pt x="288952" y="187000"/>
                  </a:lnTo>
                  <a:lnTo>
                    <a:pt x="297322" y="186460"/>
                  </a:lnTo>
                  <a:lnTo>
                    <a:pt x="302921" y="188635"/>
                  </a:lnTo>
                  <a:lnTo>
                    <a:pt x="311369" y="196305"/>
                  </a:lnTo>
                  <a:lnTo>
                    <a:pt x="313817" y="216636"/>
                  </a:lnTo>
                  <a:lnTo>
                    <a:pt x="316629" y="214762"/>
                  </a:lnTo>
                  <a:lnTo>
                    <a:pt x="320443" y="212487"/>
                  </a:lnTo>
                  <a:lnTo>
                    <a:pt x="325251" y="212514"/>
                  </a:lnTo>
                  <a:lnTo>
                    <a:pt x="334307" y="212770"/>
                  </a:lnTo>
                  <a:lnTo>
                    <a:pt x="335633" y="203705"/>
                  </a:lnTo>
                  <a:lnTo>
                    <a:pt x="342420" y="199009"/>
                  </a:lnTo>
                  <a:lnTo>
                    <a:pt x="345031" y="192481"/>
                  </a:lnTo>
                  <a:lnTo>
                    <a:pt x="349839" y="186503"/>
                  </a:lnTo>
                  <a:lnTo>
                    <a:pt x="357805" y="184036"/>
                  </a:lnTo>
                  <a:lnTo>
                    <a:pt x="365391" y="188565"/>
                  </a:lnTo>
                  <a:lnTo>
                    <a:pt x="372960" y="194048"/>
                  </a:lnTo>
                  <a:lnTo>
                    <a:pt x="373482" y="206318"/>
                  </a:lnTo>
                  <a:lnTo>
                    <a:pt x="376876" y="207101"/>
                  </a:lnTo>
                  <a:lnTo>
                    <a:pt x="379225" y="212581"/>
                  </a:lnTo>
                  <a:lnTo>
                    <a:pt x="381574" y="220151"/>
                  </a:lnTo>
                  <a:lnTo>
                    <a:pt x="382357" y="227199"/>
                  </a:lnTo>
                  <a:lnTo>
                    <a:pt x="382619" y="237642"/>
                  </a:lnTo>
                  <a:lnTo>
                    <a:pt x="386604" y="248976"/>
                  </a:lnTo>
                  <a:lnTo>
                    <a:pt x="398744" y="257713"/>
                  </a:lnTo>
                  <a:lnTo>
                    <a:pt x="406426" y="256616"/>
                  </a:lnTo>
                  <a:lnTo>
                    <a:pt x="414217" y="256977"/>
                  </a:lnTo>
                  <a:lnTo>
                    <a:pt x="431581" y="255537"/>
                  </a:lnTo>
                  <a:lnTo>
                    <a:pt x="439308" y="249204"/>
                  </a:lnTo>
                  <a:lnTo>
                    <a:pt x="443083" y="248074"/>
                  </a:lnTo>
                  <a:lnTo>
                    <a:pt x="445913" y="248639"/>
                  </a:lnTo>
                  <a:lnTo>
                    <a:pt x="448179" y="248454"/>
                  </a:lnTo>
                  <a:lnTo>
                    <a:pt x="449877" y="247506"/>
                  </a:lnTo>
                  <a:lnTo>
                    <a:pt x="450254" y="246187"/>
                  </a:lnTo>
                  <a:lnTo>
                    <a:pt x="450736" y="242831"/>
                  </a:lnTo>
                  <a:lnTo>
                    <a:pt x="453651" y="238827"/>
                  </a:lnTo>
                  <a:lnTo>
                    <a:pt x="455539" y="237129"/>
                  </a:lnTo>
                  <a:lnTo>
                    <a:pt x="458935" y="236373"/>
                  </a:lnTo>
                  <a:lnTo>
                    <a:pt x="462333" y="238447"/>
                  </a:lnTo>
                  <a:lnTo>
                    <a:pt x="465353" y="242035"/>
                  </a:lnTo>
                  <a:lnTo>
                    <a:pt x="467806" y="245622"/>
                  </a:lnTo>
                  <a:lnTo>
                    <a:pt x="471580" y="252227"/>
                  </a:lnTo>
                  <a:lnTo>
                    <a:pt x="473116" y="254969"/>
                  </a:lnTo>
                  <a:lnTo>
                    <a:pt x="474789" y="256000"/>
                  </a:lnTo>
                  <a:lnTo>
                    <a:pt x="480133" y="257624"/>
                  </a:lnTo>
                  <a:lnTo>
                    <a:pt x="485735" y="262418"/>
                  </a:lnTo>
                  <a:lnTo>
                    <a:pt x="488000" y="266570"/>
                  </a:lnTo>
                  <a:lnTo>
                    <a:pt x="489995" y="269571"/>
                  </a:lnTo>
                  <a:lnTo>
                    <a:pt x="489510" y="274873"/>
                  </a:lnTo>
                  <a:lnTo>
                    <a:pt x="488943" y="278646"/>
                  </a:lnTo>
                  <a:lnTo>
                    <a:pt x="487433" y="282801"/>
                  </a:lnTo>
                  <a:lnTo>
                    <a:pt x="488566" y="284499"/>
                  </a:lnTo>
                  <a:lnTo>
                    <a:pt x="492341" y="287330"/>
                  </a:lnTo>
                  <a:lnTo>
                    <a:pt x="496870" y="290915"/>
                  </a:lnTo>
                  <a:lnTo>
                    <a:pt x="500426" y="292521"/>
                  </a:lnTo>
                  <a:lnTo>
                    <a:pt x="502154" y="295821"/>
                  </a:lnTo>
                  <a:lnTo>
                    <a:pt x="502154" y="299029"/>
                  </a:lnTo>
                  <a:lnTo>
                    <a:pt x="502133" y="301246"/>
                  </a:lnTo>
                  <a:lnTo>
                    <a:pt x="505362" y="303558"/>
                  </a:lnTo>
                  <a:lnTo>
                    <a:pt x="508759" y="301674"/>
                  </a:lnTo>
                  <a:lnTo>
                    <a:pt x="518007" y="298463"/>
                  </a:lnTo>
                  <a:lnTo>
                    <a:pt x="521970" y="298652"/>
                  </a:lnTo>
                  <a:lnTo>
                    <a:pt x="524801" y="300541"/>
                  </a:lnTo>
                  <a:lnTo>
                    <a:pt x="528387" y="300727"/>
                  </a:lnTo>
                  <a:lnTo>
                    <a:pt x="529708" y="299976"/>
                  </a:lnTo>
                  <a:lnTo>
                    <a:pt x="530085" y="296577"/>
                  </a:lnTo>
                  <a:lnTo>
                    <a:pt x="531029" y="294122"/>
                  </a:lnTo>
                  <a:lnTo>
                    <a:pt x="531973" y="293366"/>
                  </a:lnTo>
                  <a:lnTo>
                    <a:pt x="534049" y="294123"/>
                  </a:lnTo>
                  <a:lnTo>
                    <a:pt x="537823" y="293181"/>
                  </a:lnTo>
                  <a:lnTo>
                    <a:pt x="542164" y="293366"/>
                  </a:lnTo>
                  <a:lnTo>
                    <a:pt x="545373" y="292048"/>
                  </a:lnTo>
                  <a:lnTo>
                    <a:pt x="545373" y="290161"/>
                  </a:lnTo>
                  <a:lnTo>
                    <a:pt x="543862" y="287896"/>
                  </a:lnTo>
                  <a:lnTo>
                    <a:pt x="541975" y="284499"/>
                  </a:lnTo>
                  <a:lnTo>
                    <a:pt x="541221" y="280912"/>
                  </a:lnTo>
                  <a:lnTo>
                    <a:pt x="541032" y="278460"/>
                  </a:lnTo>
                  <a:lnTo>
                    <a:pt x="542730" y="275817"/>
                  </a:lnTo>
                  <a:lnTo>
                    <a:pt x="545561" y="273739"/>
                  </a:lnTo>
                  <a:lnTo>
                    <a:pt x="546882" y="271100"/>
                  </a:lnTo>
                  <a:lnTo>
                    <a:pt x="548392" y="269211"/>
                  </a:lnTo>
                  <a:lnTo>
                    <a:pt x="556165" y="266331"/>
                  </a:lnTo>
                  <a:lnTo>
                    <a:pt x="561706" y="272190"/>
                  </a:lnTo>
                  <a:lnTo>
                    <a:pt x="565348" y="275829"/>
                  </a:lnTo>
                  <a:lnTo>
                    <a:pt x="575005" y="275514"/>
                  </a:lnTo>
                  <a:lnTo>
                    <a:pt x="587464" y="281483"/>
                  </a:lnTo>
                  <a:lnTo>
                    <a:pt x="594953" y="287549"/>
                  </a:lnTo>
                  <a:lnTo>
                    <a:pt x="597297" y="290803"/>
                  </a:lnTo>
                  <a:lnTo>
                    <a:pt x="599386" y="303698"/>
                  </a:lnTo>
                  <a:lnTo>
                    <a:pt x="594804" y="316109"/>
                  </a:lnTo>
                  <a:lnTo>
                    <a:pt x="593731" y="321927"/>
                  </a:lnTo>
                  <a:lnTo>
                    <a:pt x="594356" y="323591"/>
                  </a:lnTo>
                  <a:lnTo>
                    <a:pt x="597264" y="324718"/>
                  </a:lnTo>
                  <a:lnTo>
                    <a:pt x="599772" y="325675"/>
                  </a:lnTo>
                  <a:lnTo>
                    <a:pt x="600606" y="330050"/>
                  </a:lnTo>
                  <a:lnTo>
                    <a:pt x="600606" y="336714"/>
                  </a:lnTo>
                  <a:lnTo>
                    <a:pt x="601022" y="339840"/>
                  </a:lnTo>
                  <a:lnTo>
                    <a:pt x="605813" y="342757"/>
                  </a:lnTo>
                  <a:lnTo>
                    <a:pt x="606855" y="345672"/>
                  </a:lnTo>
                  <a:lnTo>
                    <a:pt x="608521" y="349214"/>
                  </a:lnTo>
                  <a:lnTo>
                    <a:pt x="607897" y="352547"/>
                  </a:lnTo>
                  <a:lnTo>
                    <a:pt x="605813" y="356505"/>
                  </a:lnTo>
                  <a:lnTo>
                    <a:pt x="605188" y="359837"/>
                  </a:lnTo>
                  <a:lnTo>
                    <a:pt x="603522" y="362963"/>
                  </a:lnTo>
                  <a:lnTo>
                    <a:pt x="601230" y="369837"/>
                  </a:lnTo>
                  <a:lnTo>
                    <a:pt x="595189" y="376712"/>
                  </a:lnTo>
                  <a:lnTo>
                    <a:pt x="589065" y="382927"/>
                  </a:lnTo>
                  <a:lnTo>
                    <a:pt x="578055" y="388863"/>
                  </a:lnTo>
                  <a:lnTo>
                    <a:pt x="577843" y="388580"/>
                  </a:lnTo>
                  <a:lnTo>
                    <a:pt x="577600" y="388398"/>
                  </a:lnTo>
                  <a:lnTo>
                    <a:pt x="577102" y="388094"/>
                  </a:lnTo>
                  <a:lnTo>
                    <a:pt x="576829" y="387906"/>
                  </a:lnTo>
                  <a:lnTo>
                    <a:pt x="576479" y="387753"/>
                  </a:lnTo>
                  <a:lnTo>
                    <a:pt x="576133" y="387760"/>
                  </a:lnTo>
                  <a:lnTo>
                    <a:pt x="575706" y="387657"/>
                  </a:lnTo>
                  <a:lnTo>
                    <a:pt x="575360" y="387663"/>
                  </a:lnTo>
                  <a:lnTo>
                    <a:pt x="574859" y="387668"/>
                  </a:lnTo>
                  <a:lnTo>
                    <a:pt x="574396" y="387681"/>
                  </a:lnTo>
                  <a:lnTo>
                    <a:pt x="573937" y="387881"/>
                  </a:lnTo>
                  <a:lnTo>
                    <a:pt x="573554" y="388003"/>
                  </a:lnTo>
                  <a:lnTo>
                    <a:pt x="573131" y="388088"/>
                  </a:lnTo>
                  <a:lnTo>
                    <a:pt x="572826" y="388246"/>
                  </a:lnTo>
                  <a:lnTo>
                    <a:pt x="572442" y="388331"/>
                  </a:lnTo>
                  <a:lnTo>
                    <a:pt x="572137" y="388531"/>
                  </a:lnTo>
                  <a:lnTo>
                    <a:pt x="571794" y="388689"/>
                  </a:lnTo>
                  <a:lnTo>
                    <a:pt x="571528" y="388890"/>
                  </a:lnTo>
                  <a:lnTo>
                    <a:pt x="571070" y="389206"/>
                  </a:lnTo>
                  <a:lnTo>
                    <a:pt x="570803" y="389364"/>
                  </a:lnTo>
                  <a:lnTo>
                    <a:pt x="570499" y="389564"/>
                  </a:lnTo>
                  <a:lnTo>
                    <a:pt x="570233" y="389758"/>
                  </a:lnTo>
                  <a:lnTo>
                    <a:pt x="569891" y="390075"/>
                  </a:lnTo>
                  <a:lnTo>
                    <a:pt x="569588" y="390354"/>
                  </a:lnTo>
                  <a:lnTo>
                    <a:pt x="569324" y="390664"/>
                  </a:lnTo>
                  <a:lnTo>
                    <a:pt x="569136" y="390937"/>
                  </a:lnTo>
                  <a:lnTo>
                    <a:pt x="568871" y="391174"/>
                  </a:lnTo>
                  <a:lnTo>
                    <a:pt x="568723" y="391484"/>
                  </a:lnTo>
                  <a:lnTo>
                    <a:pt x="568267" y="391921"/>
                  </a:lnTo>
                  <a:lnTo>
                    <a:pt x="568004" y="392267"/>
                  </a:lnTo>
                  <a:lnTo>
                    <a:pt x="567663" y="392584"/>
                  </a:lnTo>
                  <a:lnTo>
                    <a:pt x="567397" y="392784"/>
                  </a:lnTo>
                  <a:lnTo>
                    <a:pt x="566938" y="393021"/>
                  </a:lnTo>
                  <a:lnTo>
                    <a:pt x="566594" y="393185"/>
                  </a:lnTo>
                  <a:lnTo>
                    <a:pt x="566213" y="393385"/>
                  </a:lnTo>
                  <a:lnTo>
                    <a:pt x="565792" y="393543"/>
                  </a:lnTo>
                  <a:lnTo>
                    <a:pt x="565293" y="393707"/>
                  </a:lnTo>
                  <a:lnTo>
                    <a:pt x="564794" y="393793"/>
                  </a:lnTo>
                  <a:lnTo>
                    <a:pt x="564410" y="393877"/>
                  </a:lnTo>
                  <a:lnTo>
                    <a:pt x="563986" y="393890"/>
                  </a:lnTo>
                  <a:lnTo>
                    <a:pt x="563562" y="393896"/>
                  </a:lnTo>
                  <a:lnTo>
                    <a:pt x="563061" y="393902"/>
                  </a:lnTo>
                  <a:lnTo>
                    <a:pt x="562599" y="393914"/>
                  </a:lnTo>
                  <a:lnTo>
                    <a:pt x="562249" y="393768"/>
                  </a:lnTo>
                  <a:lnTo>
                    <a:pt x="561899" y="393617"/>
                  </a:lnTo>
                  <a:lnTo>
                    <a:pt x="561590" y="393543"/>
                  </a:lnTo>
                  <a:lnTo>
                    <a:pt x="561280" y="393477"/>
                  </a:lnTo>
                  <a:lnTo>
                    <a:pt x="560933" y="393483"/>
                  </a:lnTo>
                  <a:lnTo>
                    <a:pt x="560548" y="393489"/>
                  </a:lnTo>
                  <a:lnTo>
                    <a:pt x="560124" y="393495"/>
                  </a:lnTo>
                  <a:lnTo>
                    <a:pt x="559585" y="393507"/>
                  </a:lnTo>
                  <a:lnTo>
                    <a:pt x="559122" y="393513"/>
                  </a:lnTo>
                  <a:lnTo>
                    <a:pt x="558775" y="393519"/>
                  </a:lnTo>
                  <a:lnTo>
                    <a:pt x="558351" y="393532"/>
                  </a:lnTo>
                  <a:lnTo>
                    <a:pt x="557967" y="393610"/>
                  </a:lnTo>
                  <a:lnTo>
                    <a:pt x="557621" y="393659"/>
                  </a:lnTo>
                  <a:lnTo>
                    <a:pt x="557276" y="393781"/>
                  </a:lnTo>
                  <a:lnTo>
                    <a:pt x="556740" y="393945"/>
                  </a:lnTo>
                  <a:lnTo>
                    <a:pt x="556357" y="394103"/>
                  </a:lnTo>
                  <a:lnTo>
                    <a:pt x="555859" y="394266"/>
                  </a:lnTo>
                  <a:lnTo>
                    <a:pt x="555554" y="394431"/>
                  </a:lnTo>
                  <a:lnTo>
                    <a:pt x="555210" y="394589"/>
                  </a:lnTo>
                  <a:lnTo>
                    <a:pt x="554903" y="394674"/>
                  </a:lnTo>
                  <a:lnTo>
                    <a:pt x="554595" y="394716"/>
                  </a:lnTo>
                  <a:lnTo>
                    <a:pt x="554134" y="394844"/>
                  </a:lnTo>
                  <a:lnTo>
                    <a:pt x="553749" y="394850"/>
                  </a:lnTo>
                  <a:lnTo>
                    <a:pt x="553403" y="394856"/>
                  </a:lnTo>
                  <a:lnTo>
                    <a:pt x="553056" y="394862"/>
                  </a:lnTo>
                  <a:lnTo>
                    <a:pt x="552667" y="394674"/>
                  </a:lnTo>
                  <a:lnTo>
                    <a:pt x="552279" y="394528"/>
                  </a:lnTo>
                  <a:lnTo>
                    <a:pt x="551061" y="393319"/>
                  </a:lnTo>
                  <a:lnTo>
                    <a:pt x="550825" y="393051"/>
                  </a:lnTo>
                  <a:lnTo>
                    <a:pt x="550512" y="392784"/>
                  </a:lnTo>
                  <a:lnTo>
                    <a:pt x="550238" y="392559"/>
                  </a:lnTo>
                  <a:lnTo>
                    <a:pt x="549846" y="392219"/>
                  </a:lnTo>
                  <a:lnTo>
                    <a:pt x="549572" y="391958"/>
                  </a:lnTo>
                  <a:lnTo>
                    <a:pt x="549335" y="391691"/>
                  </a:lnTo>
                  <a:lnTo>
                    <a:pt x="549099" y="391423"/>
                  </a:lnTo>
                  <a:lnTo>
                    <a:pt x="548899" y="391041"/>
                  </a:lnTo>
                  <a:lnTo>
                    <a:pt x="548739" y="390700"/>
                  </a:lnTo>
                  <a:lnTo>
                    <a:pt x="548576" y="390238"/>
                  </a:lnTo>
                  <a:lnTo>
                    <a:pt x="548415" y="389856"/>
                  </a:lnTo>
                  <a:lnTo>
                    <a:pt x="548214" y="389394"/>
                  </a:lnTo>
                  <a:lnTo>
                    <a:pt x="548013" y="388975"/>
                  </a:lnTo>
                  <a:lnTo>
                    <a:pt x="547852" y="388592"/>
                  </a:lnTo>
                  <a:lnTo>
                    <a:pt x="547615" y="388252"/>
                  </a:lnTo>
                  <a:lnTo>
                    <a:pt x="547453" y="387827"/>
                  </a:lnTo>
                  <a:lnTo>
                    <a:pt x="547135" y="387335"/>
                  </a:lnTo>
                  <a:lnTo>
                    <a:pt x="547014" y="387025"/>
                  </a:lnTo>
                  <a:lnTo>
                    <a:pt x="546855" y="386757"/>
                  </a:lnTo>
                  <a:lnTo>
                    <a:pt x="546656" y="386417"/>
                  </a:lnTo>
                  <a:lnTo>
                    <a:pt x="546338" y="385882"/>
                  </a:lnTo>
                  <a:lnTo>
                    <a:pt x="546138" y="385500"/>
                  </a:lnTo>
                  <a:lnTo>
                    <a:pt x="545978" y="385196"/>
                  </a:lnTo>
                  <a:lnTo>
                    <a:pt x="545702" y="384849"/>
                  </a:lnTo>
                  <a:lnTo>
                    <a:pt x="545465" y="384589"/>
                  </a:lnTo>
                  <a:lnTo>
                    <a:pt x="545230" y="384357"/>
                  </a:lnTo>
                  <a:lnTo>
                    <a:pt x="544917" y="384096"/>
                  </a:lnTo>
                  <a:lnTo>
                    <a:pt x="544569" y="384024"/>
                  </a:lnTo>
                  <a:lnTo>
                    <a:pt x="544145" y="384036"/>
                  </a:lnTo>
                  <a:lnTo>
                    <a:pt x="543683" y="384042"/>
                  </a:lnTo>
                  <a:lnTo>
                    <a:pt x="543221" y="384127"/>
                  </a:lnTo>
                  <a:lnTo>
                    <a:pt x="542839" y="384290"/>
                  </a:lnTo>
                  <a:lnTo>
                    <a:pt x="542532" y="384369"/>
                  </a:lnTo>
                  <a:lnTo>
                    <a:pt x="542265" y="384528"/>
                  </a:lnTo>
                  <a:lnTo>
                    <a:pt x="541959" y="384649"/>
                  </a:lnTo>
                  <a:lnTo>
                    <a:pt x="541615" y="384813"/>
                  </a:lnTo>
                  <a:lnTo>
                    <a:pt x="541309" y="384935"/>
                  </a:lnTo>
                  <a:lnTo>
                    <a:pt x="540888" y="385093"/>
                  </a:lnTo>
                  <a:lnTo>
                    <a:pt x="540504" y="385177"/>
                  </a:lnTo>
                  <a:lnTo>
                    <a:pt x="540160" y="385342"/>
                  </a:lnTo>
                  <a:lnTo>
                    <a:pt x="536888" y="385591"/>
                  </a:lnTo>
                  <a:lnTo>
                    <a:pt x="536350" y="385682"/>
                  </a:lnTo>
                  <a:lnTo>
                    <a:pt x="535888" y="385767"/>
                  </a:lnTo>
                  <a:lnTo>
                    <a:pt x="535350" y="385816"/>
                  </a:lnTo>
                  <a:lnTo>
                    <a:pt x="534812" y="385901"/>
                  </a:lnTo>
                  <a:lnTo>
                    <a:pt x="534426" y="385907"/>
                  </a:lnTo>
                  <a:lnTo>
                    <a:pt x="534003" y="385919"/>
                  </a:lnTo>
                  <a:lnTo>
                    <a:pt x="533272" y="386010"/>
                  </a:lnTo>
                  <a:lnTo>
                    <a:pt x="532848" y="386016"/>
                  </a:lnTo>
                  <a:lnTo>
                    <a:pt x="532387" y="386138"/>
                  </a:lnTo>
                  <a:lnTo>
                    <a:pt x="532080" y="386223"/>
                  </a:lnTo>
                  <a:lnTo>
                    <a:pt x="531503" y="386235"/>
                  </a:lnTo>
                  <a:lnTo>
                    <a:pt x="531157" y="386314"/>
                  </a:lnTo>
                  <a:lnTo>
                    <a:pt x="530771" y="386326"/>
                  </a:lnTo>
                  <a:lnTo>
                    <a:pt x="530309" y="386332"/>
                  </a:lnTo>
                  <a:lnTo>
                    <a:pt x="529887" y="386417"/>
                  </a:lnTo>
                  <a:lnTo>
                    <a:pt x="529386" y="386430"/>
                  </a:lnTo>
                  <a:lnTo>
                    <a:pt x="528924" y="386472"/>
                  </a:lnTo>
                  <a:lnTo>
                    <a:pt x="528578" y="386520"/>
                  </a:lnTo>
                  <a:lnTo>
                    <a:pt x="528117" y="386605"/>
                  </a:lnTo>
                  <a:lnTo>
                    <a:pt x="527696" y="386806"/>
                  </a:lnTo>
                  <a:lnTo>
                    <a:pt x="527389" y="386848"/>
                  </a:lnTo>
                  <a:lnTo>
                    <a:pt x="527083" y="386970"/>
                  </a:lnTo>
                  <a:lnTo>
                    <a:pt x="526699" y="387055"/>
                  </a:lnTo>
                  <a:lnTo>
                    <a:pt x="526352" y="387098"/>
                  </a:lnTo>
                  <a:lnTo>
                    <a:pt x="525970" y="387261"/>
                  </a:lnTo>
                  <a:lnTo>
                    <a:pt x="525663" y="387346"/>
                  </a:lnTo>
                  <a:lnTo>
                    <a:pt x="525206" y="387620"/>
                  </a:lnTo>
                  <a:lnTo>
                    <a:pt x="524863" y="387857"/>
                  </a:lnTo>
                  <a:lnTo>
                    <a:pt x="524596" y="388021"/>
                  </a:lnTo>
                  <a:lnTo>
                    <a:pt x="524215" y="388258"/>
                  </a:lnTo>
                  <a:lnTo>
                    <a:pt x="523911" y="388495"/>
                  </a:lnTo>
                  <a:lnTo>
                    <a:pt x="523532" y="388811"/>
                  </a:lnTo>
                  <a:lnTo>
                    <a:pt x="523152" y="389127"/>
                  </a:lnTo>
                  <a:lnTo>
                    <a:pt x="522812" y="389515"/>
                  </a:lnTo>
                  <a:lnTo>
                    <a:pt x="522585" y="389752"/>
                  </a:lnTo>
                  <a:lnTo>
                    <a:pt x="522285" y="390184"/>
                  </a:lnTo>
                  <a:lnTo>
                    <a:pt x="522098" y="390536"/>
                  </a:lnTo>
                  <a:lnTo>
                    <a:pt x="521873" y="390846"/>
                  </a:lnTo>
                  <a:lnTo>
                    <a:pt x="521687" y="391235"/>
                  </a:lnTo>
                  <a:lnTo>
                    <a:pt x="521425" y="391666"/>
                  </a:lnTo>
                  <a:lnTo>
                    <a:pt x="521279" y="392092"/>
                  </a:lnTo>
                  <a:lnTo>
                    <a:pt x="521208" y="392438"/>
                  </a:lnTo>
                  <a:lnTo>
                    <a:pt x="521061" y="392827"/>
                  </a:lnTo>
                  <a:lnTo>
                    <a:pt x="520916" y="393295"/>
                  </a:lnTo>
                  <a:lnTo>
                    <a:pt x="520767" y="393641"/>
                  </a:lnTo>
                  <a:lnTo>
                    <a:pt x="520659" y="394030"/>
                  </a:lnTo>
                  <a:lnTo>
                    <a:pt x="520549" y="394339"/>
                  </a:lnTo>
                  <a:lnTo>
                    <a:pt x="520364" y="394728"/>
                  </a:lnTo>
                  <a:lnTo>
                    <a:pt x="519947" y="395165"/>
                  </a:lnTo>
                  <a:lnTo>
                    <a:pt x="519567" y="395439"/>
                  </a:lnTo>
                  <a:lnTo>
                    <a:pt x="519264" y="395718"/>
                  </a:lnTo>
                  <a:lnTo>
                    <a:pt x="518957" y="395840"/>
                  </a:lnTo>
                  <a:lnTo>
                    <a:pt x="518420" y="395962"/>
                  </a:lnTo>
                  <a:lnTo>
                    <a:pt x="517882" y="396010"/>
                  </a:lnTo>
                  <a:lnTo>
                    <a:pt x="517496" y="396016"/>
                  </a:lnTo>
                  <a:lnTo>
                    <a:pt x="517149" y="396022"/>
                  </a:lnTo>
                  <a:lnTo>
                    <a:pt x="516725" y="396034"/>
                  </a:lnTo>
                  <a:lnTo>
                    <a:pt x="516415" y="395962"/>
                  </a:lnTo>
                  <a:lnTo>
                    <a:pt x="515951" y="395895"/>
                  </a:lnTo>
                  <a:lnTo>
                    <a:pt x="515643" y="395858"/>
                  </a:lnTo>
                  <a:lnTo>
                    <a:pt x="512463" y="394801"/>
                  </a:lnTo>
                  <a:lnTo>
                    <a:pt x="511957" y="394619"/>
                  </a:lnTo>
                  <a:lnTo>
                    <a:pt x="511491" y="394430"/>
                  </a:lnTo>
                  <a:lnTo>
                    <a:pt x="511066" y="394327"/>
                  </a:lnTo>
                  <a:lnTo>
                    <a:pt x="510601" y="394218"/>
                  </a:lnTo>
                  <a:lnTo>
                    <a:pt x="510175" y="394109"/>
                  </a:lnTo>
                  <a:lnTo>
                    <a:pt x="509710" y="393963"/>
                  </a:lnTo>
                  <a:lnTo>
                    <a:pt x="509168" y="393859"/>
                  </a:lnTo>
                  <a:lnTo>
                    <a:pt x="508588" y="393750"/>
                  </a:lnTo>
                  <a:lnTo>
                    <a:pt x="508200" y="393647"/>
                  </a:lnTo>
                  <a:lnTo>
                    <a:pt x="507542" y="393501"/>
                  </a:lnTo>
                  <a:lnTo>
                    <a:pt x="507079" y="393434"/>
                  </a:lnTo>
                  <a:lnTo>
                    <a:pt x="506769" y="393361"/>
                  </a:lnTo>
                  <a:lnTo>
                    <a:pt x="506459" y="393288"/>
                  </a:lnTo>
                  <a:lnTo>
                    <a:pt x="506149" y="393222"/>
                  </a:lnTo>
                  <a:lnTo>
                    <a:pt x="505685" y="393112"/>
                  </a:lnTo>
                  <a:lnTo>
                    <a:pt x="505259" y="393003"/>
                  </a:lnTo>
                  <a:lnTo>
                    <a:pt x="504873" y="392972"/>
                  </a:lnTo>
                  <a:lnTo>
                    <a:pt x="504447" y="392863"/>
                  </a:lnTo>
                  <a:lnTo>
                    <a:pt x="503864" y="392608"/>
                  </a:lnTo>
                  <a:lnTo>
                    <a:pt x="503476" y="392499"/>
                  </a:lnTo>
                  <a:lnTo>
                    <a:pt x="502972" y="392316"/>
                  </a:lnTo>
                  <a:lnTo>
                    <a:pt x="502545" y="392165"/>
                  </a:lnTo>
                  <a:lnTo>
                    <a:pt x="502041" y="392025"/>
                  </a:lnTo>
                  <a:lnTo>
                    <a:pt x="501614" y="391879"/>
                  </a:lnTo>
                  <a:lnTo>
                    <a:pt x="501151" y="391806"/>
                  </a:lnTo>
                  <a:lnTo>
                    <a:pt x="500764" y="391739"/>
                  </a:lnTo>
                  <a:lnTo>
                    <a:pt x="500417" y="391745"/>
                  </a:lnTo>
                  <a:lnTo>
                    <a:pt x="500107" y="391636"/>
                  </a:lnTo>
                  <a:lnTo>
                    <a:pt x="499605" y="391642"/>
                  </a:lnTo>
                  <a:lnTo>
                    <a:pt x="499143" y="391654"/>
                  </a:lnTo>
                  <a:lnTo>
                    <a:pt x="498681" y="391660"/>
                  </a:lnTo>
                  <a:lnTo>
                    <a:pt x="498334" y="391666"/>
                  </a:lnTo>
                  <a:lnTo>
                    <a:pt x="497949" y="391673"/>
                  </a:lnTo>
                  <a:lnTo>
                    <a:pt x="497641" y="391757"/>
                  </a:lnTo>
                  <a:lnTo>
                    <a:pt x="497256" y="391763"/>
                  </a:lnTo>
                  <a:lnTo>
                    <a:pt x="496834" y="391849"/>
                  </a:lnTo>
                  <a:lnTo>
                    <a:pt x="496143" y="392012"/>
                  </a:lnTo>
                  <a:lnTo>
                    <a:pt x="495722" y="392176"/>
                  </a:lnTo>
                  <a:lnTo>
                    <a:pt x="495264" y="392419"/>
                  </a:lnTo>
                  <a:lnTo>
                    <a:pt x="494920" y="392614"/>
                  </a:lnTo>
                  <a:lnTo>
                    <a:pt x="494613" y="392699"/>
                  </a:lnTo>
                  <a:lnTo>
                    <a:pt x="494270" y="392900"/>
                  </a:lnTo>
                  <a:lnTo>
                    <a:pt x="494004" y="393058"/>
                  </a:lnTo>
                  <a:lnTo>
                    <a:pt x="493660" y="393258"/>
                  </a:lnTo>
                  <a:lnTo>
                    <a:pt x="493277" y="393416"/>
                  </a:lnTo>
                  <a:lnTo>
                    <a:pt x="492973" y="393617"/>
                  </a:lnTo>
                  <a:lnTo>
                    <a:pt x="492515" y="393860"/>
                  </a:lnTo>
                  <a:lnTo>
                    <a:pt x="492058" y="394133"/>
                  </a:lnTo>
                  <a:lnTo>
                    <a:pt x="491750" y="394218"/>
                  </a:lnTo>
                  <a:lnTo>
                    <a:pt x="491408" y="394455"/>
                  </a:lnTo>
                  <a:lnTo>
                    <a:pt x="491102" y="394613"/>
                  </a:lnTo>
                  <a:lnTo>
                    <a:pt x="490412" y="394819"/>
                  </a:lnTo>
                  <a:lnTo>
                    <a:pt x="490145" y="394977"/>
                  </a:lnTo>
                  <a:lnTo>
                    <a:pt x="489493" y="395184"/>
                  </a:lnTo>
                  <a:lnTo>
                    <a:pt x="488688" y="395390"/>
                  </a:lnTo>
                  <a:lnTo>
                    <a:pt x="488304" y="395475"/>
                  </a:lnTo>
                  <a:lnTo>
                    <a:pt x="487765" y="395524"/>
                  </a:lnTo>
                  <a:lnTo>
                    <a:pt x="487420" y="395645"/>
                  </a:lnTo>
                  <a:lnTo>
                    <a:pt x="487113" y="395694"/>
                  </a:lnTo>
                  <a:lnTo>
                    <a:pt x="486461" y="395858"/>
                  </a:lnTo>
                  <a:lnTo>
                    <a:pt x="486038" y="395980"/>
                  </a:lnTo>
                  <a:lnTo>
                    <a:pt x="485541" y="396186"/>
                  </a:lnTo>
                  <a:lnTo>
                    <a:pt x="485158" y="396265"/>
                  </a:lnTo>
                  <a:lnTo>
                    <a:pt x="484697" y="396393"/>
                  </a:lnTo>
                  <a:lnTo>
                    <a:pt x="484353" y="396514"/>
                  </a:lnTo>
                  <a:lnTo>
                    <a:pt x="483779" y="396757"/>
                  </a:lnTo>
                  <a:lnTo>
                    <a:pt x="483358" y="396958"/>
                  </a:lnTo>
                  <a:lnTo>
                    <a:pt x="482821" y="397122"/>
                  </a:lnTo>
                  <a:lnTo>
                    <a:pt x="482324" y="397322"/>
                  </a:lnTo>
                  <a:lnTo>
                    <a:pt x="481865" y="397523"/>
                  </a:lnTo>
                  <a:lnTo>
                    <a:pt x="481446" y="397766"/>
                  </a:lnTo>
                  <a:lnTo>
                    <a:pt x="480911" y="398003"/>
                  </a:lnTo>
                  <a:lnTo>
                    <a:pt x="480490" y="398203"/>
                  </a:lnTo>
                  <a:lnTo>
                    <a:pt x="480109" y="398447"/>
                  </a:lnTo>
                  <a:lnTo>
                    <a:pt x="479803" y="398605"/>
                  </a:lnTo>
                  <a:lnTo>
                    <a:pt x="479498" y="398763"/>
                  </a:lnTo>
                  <a:lnTo>
                    <a:pt x="479155" y="398999"/>
                  </a:lnTo>
                  <a:lnTo>
                    <a:pt x="478889" y="399200"/>
                  </a:lnTo>
                  <a:lnTo>
                    <a:pt x="478622" y="399358"/>
                  </a:lnTo>
                  <a:lnTo>
                    <a:pt x="478318" y="399631"/>
                  </a:lnTo>
                  <a:lnTo>
                    <a:pt x="477938" y="399911"/>
                  </a:lnTo>
                  <a:lnTo>
                    <a:pt x="477635" y="400184"/>
                  </a:lnTo>
                  <a:lnTo>
                    <a:pt x="477371" y="400500"/>
                  </a:lnTo>
                  <a:lnTo>
                    <a:pt x="477070" y="400889"/>
                  </a:lnTo>
                  <a:lnTo>
                    <a:pt x="476843" y="401168"/>
                  </a:lnTo>
                  <a:lnTo>
                    <a:pt x="476579" y="401478"/>
                  </a:lnTo>
                  <a:lnTo>
                    <a:pt x="476391" y="401751"/>
                  </a:lnTo>
                  <a:lnTo>
                    <a:pt x="476128" y="402103"/>
                  </a:lnTo>
                  <a:lnTo>
                    <a:pt x="475904" y="402456"/>
                  </a:lnTo>
                  <a:lnTo>
                    <a:pt x="475639" y="402729"/>
                  </a:lnTo>
                  <a:lnTo>
                    <a:pt x="475300" y="403197"/>
                  </a:lnTo>
                  <a:lnTo>
                    <a:pt x="474961" y="403629"/>
                  </a:lnTo>
                  <a:lnTo>
                    <a:pt x="474736" y="403981"/>
                  </a:lnTo>
                  <a:lnTo>
                    <a:pt x="474471" y="404218"/>
                  </a:lnTo>
                  <a:lnTo>
                    <a:pt x="474092" y="404570"/>
                  </a:lnTo>
                  <a:lnTo>
                    <a:pt x="473712" y="404886"/>
                  </a:lnTo>
                  <a:lnTo>
                    <a:pt x="473447" y="405160"/>
                  </a:lnTo>
                  <a:lnTo>
                    <a:pt x="473143" y="405360"/>
                  </a:lnTo>
                  <a:lnTo>
                    <a:pt x="472879" y="405676"/>
                  </a:lnTo>
                  <a:lnTo>
                    <a:pt x="472615" y="405986"/>
                  </a:lnTo>
                  <a:lnTo>
                    <a:pt x="472465" y="406259"/>
                  </a:lnTo>
                  <a:lnTo>
                    <a:pt x="472240" y="406612"/>
                  </a:lnTo>
                  <a:lnTo>
                    <a:pt x="472209" y="407001"/>
                  </a:lnTo>
                  <a:lnTo>
                    <a:pt x="472178" y="407420"/>
                  </a:lnTo>
                  <a:lnTo>
                    <a:pt x="472260" y="407729"/>
                  </a:lnTo>
                  <a:lnTo>
                    <a:pt x="472345" y="408112"/>
                  </a:lnTo>
                  <a:lnTo>
                    <a:pt x="472546" y="408574"/>
                  </a:lnTo>
                  <a:lnTo>
                    <a:pt x="472784" y="408957"/>
                  </a:lnTo>
                  <a:lnTo>
                    <a:pt x="473061" y="409334"/>
                  </a:lnTo>
                  <a:lnTo>
                    <a:pt x="473336" y="409558"/>
                  </a:lnTo>
                  <a:lnTo>
                    <a:pt x="473649" y="409862"/>
                  </a:lnTo>
                  <a:lnTo>
                    <a:pt x="474120" y="410281"/>
                  </a:lnTo>
                  <a:lnTo>
                    <a:pt x="474394" y="410506"/>
                  </a:lnTo>
                  <a:lnTo>
                    <a:pt x="474667" y="410731"/>
                  </a:lnTo>
                  <a:lnTo>
                    <a:pt x="474903" y="410962"/>
                  </a:lnTo>
                  <a:lnTo>
                    <a:pt x="475410" y="411296"/>
                  </a:lnTo>
                  <a:lnTo>
                    <a:pt x="475683" y="411484"/>
                  </a:lnTo>
                  <a:lnTo>
                    <a:pt x="476073" y="411745"/>
                  </a:lnTo>
                  <a:lnTo>
                    <a:pt x="476387" y="412013"/>
                  </a:lnTo>
                  <a:lnTo>
                    <a:pt x="476622" y="412238"/>
                  </a:lnTo>
                  <a:lnTo>
                    <a:pt x="476973" y="412426"/>
                  </a:lnTo>
                  <a:lnTo>
                    <a:pt x="477324" y="412650"/>
                  </a:lnTo>
                  <a:lnTo>
                    <a:pt x="477638" y="412954"/>
                  </a:lnTo>
                  <a:lnTo>
                    <a:pt x="478029" y="413252"/>
                  </a:lnTo>
                  <a:lnTo>
                    <a:pt x="478341" y="413483"/>
                  </a:lnTo>
                  <a:lnTo>
                    <a:pt x="478655" y="413744"/>
                  </a:lnTo>
                  <a:lnTo>
                    <a:pt x="478931" y="414048"/>
                  </a:lnTo>
                  <a:lnTo>
                    <a:pt x="479322" y="414352"/>
                  </a:lnTo>
                  <a:lnTo>
                    <a:pt x="479675" y="414692"/>
                  </a:lnTo>
                  <a:lnTo>
                    <a:pt x="479988" y="414989"/>
                  </a:lnTo>
                  <a:lnTo>
                    <a:pt x="480700" y="415943"/>
                  </a:lnTo>
                  <a:lnTo>
                    <a:pt x="480940" y="416478"/>
                  </a:lnTo>
                  <a:lnTo>
                    <a:pt x="481065" y="416940"/>
                  </a:lnTo>
                  <a:lnTo>
                    <a:pt x="481148" y="417250"/>
                  </a:lnTo>
                  <a:lnTo>
                    <a:pt x="481154" y="417596"/>
                  </a:lnTo>
                  <a:lnTo>
                    <a:pt x="481161" y="417942"/>
                  </a:lnTo>
                  <a:lnTo>
                    <a:pt x="481283" y="418288"/>
                  </a:lnTo>
                  <a:lnTo>
                    <a:pt x="481289" y="418635"/>
                  </a:lnTo>
                  <a:lnTo>
                    <a:pt x="481296" y="419018"/>
                  </a:lnTo>
                  <a:lnTo>
                    <a:pt x="481148" y="419370"/>
                  </a:lnTo>
                  <a:lnTo>
                    <a:pt x="480961" y="419643"/>
                  </a:lnTo>
                  <a:lnTo>
                    <a:pt x="480733" y="419874"/>
                  </a:lnTo>
                  <a:lnTo>
                    <a:pt x="480469" y="420190"/>
                  </a:lnTo>
                  <a:lnTo>
                    <a:pt x="480164" y="420348"/>
                  </a:lnTo>
                  <a:lnTo>
                    <a:pt x="479590" y="420591"/>
                  </a:lnTo>
                  <a:lnTo>
                    <a:pt x="479206" y="420676"/>
                  </a:lnTo>
                  <a:lnTo>
                    <a:pt x="476598" y="421418"/>
                  </a:lnTo>
                  <a:lnTo>
                    <a:pt x="476103" y="421739"/>
                  </a:lnTo>
                  <a:lnTo>
                    <a:pt x="475720" y="421898"/>
                  </a:lnTo>
                  <a:lnTo>
                    <a:pt x="475377" y="422098"/>
                  </a:lnTo>
                  <a:lnTo>
                    <a:pt x="474995" y="422256"/>
                  </a:lnTo>
                  <a:lnTo>
                    <a:pt x="474770" y="422608"/>
                  </a:lnTo>
                  <a:lnTo>
                    <a:pt x="474624" y="423076"/>
                  </a:lnTo>
                  <a:lnTo>
                    <a:pt x="474553" y="423423"/>
                  </a:lnTo>
                  <a:lnTo>
                    <a:pt x="474561" y="423811"/>
                  </a:lnTo>
                  <a:lnTo>
                    <a:pt x="474569" y="424273"/>
                  </a:lnTo>
                  <a:lnTo>
                    <a:pt x="474503" y="424850"/>
                  </a:lnTo>
                  <a:lnTo>
                    <a:pt x="474397" y="425397"/>
                  </a:lnTo>
                  <a:lnTo>
                    <a:pt x="474328" y="425858"/>
                  </a:lnTo>
                  <a:lnTo>
                    <a:pt x="474219" y="426205"/>
                  </a:lnTo>
                  <a:lnTo>
                    <a:pt x="474071" y="426557"/>
                  </a:lnTo>
                  <a:lnTo>
                    <a:pt x="474001" y="426904"/>
                  </a:lnTo>
                  <a:lnTo>
                    <a:pt x="473815" y="427292"/>
                  </a:lnTo>
                  <a:lnTo>
                    <a:pt x="473590" y="427645"/>
                  </a:lnTo>
                  <a:lnTo>
                    <a:pt x="473442" y="427955"/>
                  </a:lnTo>
                  <a:lnTo>
                    <a:pt x="473138" y="428192"/>
                  </a:lnTo>
                  <a:lnTo>
                    <a:pt x="472873" y="428471"/>
                  </a:lnTo>
                  <a:lnTo>
                    <a:pt x="472457" y="428939"/>
                  </a:lnTo>
                  <a:lnTo>
                    <a:pt x="472077" y="429254"/>
                  </a:lnTo>
                  <a:lnTo>
                    <a:pt x="471736" y="429534"/>
                  </a:lnTo>
                  <a:lnTo>
                    <a:pt x="471278" y="429808"/>
                  </a:lnTo>
                  <a:lnTo>
                    <a:pt x="470705" y="430093"/>
                  </a:lnTo>
                  <a:lnTo>
                    <a:pt x="470399" y="430215"/>
                  </a:lnTo>
                  <a:lnTo>
                    <a:pt x="470017" y="430409"/>
                  </a:lnTo>
                  <a:lnTo>
                    <a:pt x="469750" y="430573"/>
                  </a:lnTo>
                  <a:lnTo>
                    <a:pt x="469255" y="430852"/>
                  </a:lnTo>
                  <a:lnTo>
                    <a:pt x="468949" y="431010"/>
                  </a:lnTo>
                  <a:lnTo>
                    <a:pt x="468642" y="431132"/>
                  </a:lnTo>
                  <a:lnTo>
                    <a:pt x="468185" y="431369"/>
                  </a:lnTo>
                  <a:lnTo>
                    <a:pt x="467839" y="431454"/>
                  </a:lnTo>
                  <a:lnTo>
                    <a:pt x="467418" y="431654"/>
                  </a:lnTo>
                  <a:lnTo>
                    <a:pt x="467113" y="431776"/>
                  </a:lnTo>
                  <a:lnTo>
                    <a:pt x="466690" y="431861"/>
                  </a:lnTo>
                  <a:lnTo>
                    <a:pt x="466383" y="431946"/>
                  </a:lnTo>
                  <a:lnTo>
                    <a:pt x="461515" y="433459"/>
                  </a:lnTo>
                  <a:lnTo>
                    <a:pt x="461092" y="433507"/>
                  </a:lnTo>
                  <a:lnTo>
                    <a:pt x="460746" y="433550"/>
                  </a:lnTo>
                  <a:lnTo>
                    <a:pt x="460439" y="433635"/>
                  </a:lnTo>
                  <a:lnTo>
                    <a:pt x="460016" y="433684"/>
                  </a:lnTo>
                  <a:lnTo>
                    <a:pt x="459632" y="433769"/>
                  </a:lnTo>
                  <a:lnTo>
                    <a:pt x="459247" y="433811"/>
                  </a:lnTo>
                  <a:lnTo>
                    <a:pt x="458825" y="433933"/>
                  </a:lnTo>
                  <a:lnTo>
                    <a:pt x="458443" y="434133"/>
                  </a:lnTo>
                  <a:lnTo>
                    <a:pt x="458177" y="434291"/>
                  </a:lnTo>
                  <a:lnTo>
                    <a:pt x="457718" y="434534"/>
                  </a:lnTo>
                  <a:lnTo>
                    <a:pt x="457337" y="434735"/>
                  </a:lnTo>
                  <a:lnTo>
                    <a:pt x="457031" y="434892"/>
                  </a:lnTo>
                  <a:lnTo>
                    <a:pt x="456764" y="435051"/>
                  </a:lnTo>
                  <a:lnTo>
                    <a:pt x="456345" y="435294"/>
                  </a:lnTo>
                  <a:lnTo>
                    <a:pt x="456040" y="435488"/>
                  </a:lnTo>
                  <a:lnTo>
                    <a:pt x="455734" y="435652"/>
                  </a:lnTo>
                  <a:lnTo>
                    <a:pt x="455468" y="435810"/>
                  </a:lnTo>
                  <a:lnTo>
                    <a:pt x="455011" y="436162"/>
                  </a:lnTo>
                  <a:lnTo>
                    <a:pt x="454746" y="436442"/>
                  </a:lnTo>
                  <a:lnTo>
                    <a:pt x="454406" y="436758"/>
                  </a:lnTo>
                  <a:lnTo>
                    <a:pt x="454104" y="437146"/>
                  </a:lnTo>
                  <a:lnTo>
                    <a:pt x="453802" y="437499"/>
                  </a:lnTo>
                  <a:lnTo>
                    <a:pt x="453537" y="437736"/>
                  </a:lnTo>
                  <a:lnTo>
                    <a:pt x="453272" y="438046"/>
                  </a:lnTo>
                  <a:lnTo>
                    <a:pt x="452855" y="438404"/>
                  </a:lnTo>
                  <a:lnTo>
                    <a:pt x="452438" y="438757"/>
                  </a:lnTo>
                  <a:lnTo>
                    <a:pt x="452173" y="438994"/>
                  </a:lnTo>
                  <a:lnTo>
                    <a:pt x="451830" y="439230"/>
                  </a:lnTo>
                  <a:lnTo>
                    <a:pt x="451371" y="439474"/>
                  </a:lnTo>
                  <a:lnTo>
                    <a:pt x="450989" y="439632"/>
                  </a:lnTo>
                  <a:lnTo>
                    <a:pt x="450682" y="439753"/>
                  </a:lnTo>
                  <a:lnTo>
                    <a:pt x="450223" y="439917"/>
                  </a:lnTo>
                  <a:lnTo>
                    <a:pt x="449645" y="439929"/>
                  </a:lnTo>
                  <a:lnTo>
                    <a:pt x="449220" y="439856"/>
                  </a:lnTo>
                  <a:lnTo>
                    <a:pt x="448449" y="439874"/>
                  </a:lnTo>
                  <a:lnTo>
                    <a:pt x="448062" y="439765"/>
                  </a:lnTo>
                  <a:lnTo>
                    <a:pt x="447638" y="439772"/>
                  </a:lnTo>
                  <a:lnTo>
                    <a:pt x="446905" y="439783"/>
                  </a:lnTo>
                  <a:lnTo>
                    <a:pt x="446520" y="439796"/>
                  </a:lnTo>
                  <a:lnTo>
                    <a:pt x="446097" y="439838"/>
                  </a:lnTo>
                  <a:lnTo>
                    <a:pt x="445789" y="439887"/>
                  </a:lnTo>
                  <a:lnTo>
                    <a:pt x="445443" y="439966"/>
                  </a:lnTo>
                  <a:lnTo>
                    <a:pt x="443105" y="440628"/>
                  </a:lnTo>
                  <a:lnTo>
                    <a:pt x="442721" y="440713"/>
                  </a:lnTo>
                  <a:lnTo>
                    <a:pt x="442375" y="440798"/>
                  </a:lnTo>
                  <a:lnTo>
                    <a:pt x="441877" y="440999"/>
                  </a:lnTo>
                  <a:lnTo>
                    <a:pt x="441496" y="441199"/>
                  </a:lnTo>
                  <a:lnTo>
                    <a:pt x="441075" y="441357"/>
                  </a:lnTo>
                  <a:lnTo>
                    <a:pt x="440620" y="441794"/>
                  </a:lnTo>
                  <a:lnTo>
                    <a:pt x="440315" y="441989"/>
                  </a:lnTo>
                  <a:lnTo>
                    <a:pt x="440088" y="442226"/>
                  </a:lnTo>
                  <a:lnTo>
                    <a:pt x="439519" y="442699"/>
                  </a:lnTo>
                  <a:lnTo>
                    <a:pt x="438988" y="443173"/>
                  </a:lnTo>
                  <a:lnTo>
                    <a:pt x="438684" y="443447"/>
                  </a:lnTo>
                  <a:lnTo>
                    <a:pt x="438304" y="443763"/>
                  </a:lnTo>
                  <a:lnTo>
                    <a:pt x="437736" y="444273"/>
                  </a:lnTo>
                  <a:lnTo>
                    <a:pt x="437357" y="444631"/>
                  </a:lnTo>
                  <a:lnTo>
                    <a:pt x="436978" y="445020"/>
                  </a:lnTo>
                  <a:lnTo>
                    <a:pt x="436714" y="445300"/>
                  </a:lnTo>
                  <a:lnTo>
                    <a:pt x="436374" y="445689"/>
                  </a:lnTo>
                  <a:lnTo>
                    <a:pt x="436147" y="445926"/>
                  </a:lnTo>
                  <a:lnTo>
                    <a:pt x="435845" y="446278"/>
                  </a:lnTo>
                  <a:lnTo>
                    <a:pt x="435542" y="446594"/>
                  </a:lnTo>
                  <a:lnTo>
                    <a:pt x="435316" y="446867"/>
                  </a:lnTo>
                  <a:lnTo>
                    <a:pt x="435090" y="447098"/>
                  </a:lnTo>
                  <a:lnTo>
                    <a:pt x="434788" y="447493"/>
                  </a:lnTo>
                  <a:lnTo>
                    <a:pt x="434450" y="447961"/>
                  </a:lnTo>
                  <a:lnTo>
                    <a:pt x="434262" y="448234"/>
                  </a:lnTo>
                  <a:lnTo>
                    <a:pt x="433960" y="448586"/>
                  </a:lnTo>
                  <a:lnTo>
                    <a:pt x="433658" y="448939"/>
                  </a:lnTo>
                  <a:lnTo>
                    <a:pt x="433433" y="449291"/>
                  </a:lnTo>
                  <a:lnTo>
                    <a:pt x="433208" y="449607"/>
                  </a:lnTo>
                  <a:lnTo>
                    <a:pt x="432905" y="449917"/>
                  </a:lnTo>
                  <a:lnTo>
                    <a:pt x="429264" y="453149"/>
                  </a:lnTo>
                  <a:lnTo>
                    <a:pt x="428960" y="453423"/>
                  </a:lnTo>
                  <a:lnTo>
                    <a:pt x="428694" y="453660"/>
                  </a:lnTo>
                  <a:lnTo>
                    <a:pt x="428353" y="453939"/>
                  </a:lnTo>
                  <a:lnTo>
                    <a:pt x="428049" y="454176"/>
                  </a:lnTo>
                  <a:lnTo>
                    <a:pt x="427670" y="454528"/>
                  </a:lnTo>
                  <a:lnTo>
                    <a:pt x="427291" y="454881"/>
                  </a:lnTo>
                  <a:lnTo>
                    <a:pt x="427026" y="455118"/>
                  </a:lnTo>
                  <a:lnTo>
                    <a:pt x="426758" y="455276"/>
                  </a:lnTo>
                  <a:lnTo>
                    <a:pt x="426454" y="455513"/>
                  </a:lnTo>
                  <a:lnTo>
                    <a:pt x="425923" y="455950"/>
                  </a:lnTo>
                  <a:lnTo>
                    <a:pt x="425504" y="456224"/>
                  </a:lnTo>
                  <a:lnTo>
                    <a:pt x="425198" y="456387"/>
                  </a:lnTo>
                  <a:lnTo>
                    <a:pt x="424973" y="456697"/>
                  </a:lnTo>
                  <a:lnTo>
                    <a:pt x="424669" y="456934"/>
                  </a:lnTo>
                  <a:lnTo>
                    <a:pt x="424059" y="457335"/>
                  </a:lnTo>
                  <a:lnTo>
                    <a:pt x="423449" y="457694"/>
                  </a:lnTo>
                  <a:lnTo>
                    <a:pt x="423066" y="457852"/>
                  </a:lnTo>
                  <a:lnTo>
                    <a:pt x="422723" y="458052"/>
                  </a:lnTo>
                  <a:lnTo>
                    <a:pt x="422380" y="458252"/>
                  </a:lnTo>
                  <a:lnTo>
                    <a:pt x="421805" y="458417"/>
                  </a:lnTo>
                  <a:lnTo>
                    <a:pt x="421269" y="458617"/>
                  </a:lnTo>
                  <a:lnTo>
                    <a:pt x="420694" y="458823"/>
                  </a:lnTo>
                  <a:lnTo>
                    <a:pt x="420311" y="458909"/>
                  </a:lnTo>
                  <a:lnTo>
                    <a:pt x="420002" y="458951"/>
                  </a:lnTo>
                  <a:lnTo>
                    <a:pt x="419695" y="458994"/>
                  </a:lnTo>
                  <a:lnTo>
                    <a:pt x="419310" y="459000"/>
                  </a:lnTo>
                  <a:lnTo>
                    <a:pt x="418808" y="459012"/>
                  </a:lnTo>
                  <a:lnTo>
                    <a:pt x="418346" y="459018"/>
                  </a:lnTo>
                  <a:lnTo>
                    <a:pt x="417961" y="459024"/>
                  </a:lnTo>
                  <a:lnTo>
                    <a:pt x="417614" y="459030"/>
                  </a:lnTo>
                  <a:lnTo>
                    <a:pt x="417229" y="459042"/>
                  </a:lnTo>
                  <a:lnTo>
                    <a:pt x="416805" y="459049"/>
                  </a:lnTo>
                  <a:lnTo>
                    <a:pt x="416381" y="459054"/>
                  </a:lnTo>
                  <a:lnTo>
                    <a:pt x="416034" y="459061"/>
                  </a:lnTo>
                  <a:lnTo>
                    <a:pt x="415533" y="459072"/>
                  </a:lnTo>
                  <a:lnTo>
                    <a:pt x="415110" y="459115"/>
                  </a:lnTo>
                  <a:lnTo>
                    <a:pt x="414647" y="459127"/>
                  </a:lnTo>
                  <a:lnTo>
                    <a:pt x="414146" y="459134"/>
                  </a:lnTo>
                  <a:lnTo>
                    <a:pt x="413839" y="459182"/>
                  </a:lnTo>
                  <a:lnTo>
                    <a:pt x="413492" y="459188"/>
                  </a:lnTo>
                  <a:lnTo>
                    <a:pt x="407459" y="458143"/>
                  </a:lnTo>
                  <a:lnTo>
                    <a:pt x="407072" y="458070"/>
                  </a:lnTo>
                  <a:lnTo>
                    <a:pt x="406608" y="458003"/>
                  </a:lnTo>
                  <a:lnTo>
                    <a:pt x="406222" y="457931"/>
                  </a:lnTo>
                  <a:lnTo>
                    <a:pt x="405757" y="457784"/>
                  </a:lnTo>
                  <a:lnTo>
                    <a:pt x="405293" y="457718"/>
                  </a:lnTo>
                  <a:lnTo>
                    <a:pt x="404944" y="457609"/>
                  </a:lnTo>
                  <a:lnTo>
                    <a:pt x="404557" y="457578"/>
                  </a:lnTo>
                  <a:lnTo>
                    <a:pt x="404132" y="457469"/>
                  </a:lnTo>
                  <a:lnTo>
                    <a:pt x="403746" y="457438"/>
                  </a:lnTo>
                  <a:lnTo>
                    <a:pt x="403434" y="457286"/>
                  </a:lnTo>
                  <a:lnTo>
                    <a:pt x="403047" y="457183"/>
                  </a:lnTo>
                  <a:lnTo>
                    <a:pt x="402659" y="457074"/>
                  </a:lnTo>
                  <a:lnTo>
                    <a:pt x="402272" y="456964"/>
                  </a:lnTo>
                  <a:lnTo>
                    <a:pt x="401923" y="456855"/>
                  </a:lnTo>
                  <a:lnTo>
                    <a:pt x="401343" y="456752"/>
                  </a:lnTo>
                  <a:lnTo>
                    <a:pt x="400994" y="456679"/>
                  </a:lnTo>
                  <a:lnTo>
                    <a:pt x="400684" y="456570"/>
                  </a:lnTo>
                  <a:lnTo>
                    <a:pt x="400335" y="456496"/>
                  </a:lnTo>
                  <a:lnTo>
                    <a:pt x="399909" y="456351"/>
                  </a:lnTo>
                  <a:lnTo>
                    <a:pt x="399405" y="456168"/>
                  </a:lnTo>
                  <a:lnTo>
                    <a:pt x="399017" y="456059"/>
                  </a:lnTo>
                  <a:lnTo>
                    <a:pt x="398708" y="456029"/>
                  </a:lnTo>
                  <a:lnTo>
                    <a:pt x="398244" y="455919"/>
                  </a:lnTo>
                  <a:lnTo>
                    <a:pt x="397857" y="455889"/>
                  </a:lnTo>
                  <a:lnTo>
                    <a:pt x="397315" y="455743"/>
                  </a:lnTo>
                  <a:lnTo>
                    <a:pt x="396851" y="455634"/>
                  </a:lnTo>
                  <a:lnTo>
                    <a:pt x="396424" y="455488"/>
                  </a:lnTo>
                  <a:lnTo>
                    <a:pt x="395998" y="455421"/>
                  </a:lnTo>
                  <a:lnTo>
                    <a:pt x="395571" y="455197"/>
                  </a:lnTo>
                  <a:lnTo>
                    <a:pt x="395145" y="455130"/>
                  </a:lnTo>
                  <a:lnTo>
                    <a:pt x="394564" y="454947"/>
                  </a:lnTo>
                  <a:lnTo>
                    <a:pt x="394253" y="454796"/>
                  </a:lnTo>
                  <a:lnTo>
                    <a:pt x="393904" y="454686"/>
                  </a:lnTo>
                  <a:lnTo>
                    <a:pt x="393438" y="454541"/>
                  </a:lnTo>
                  <a:lnTo>
                    <a:pt x="392973" y="454358"/>
                  </a:lnTo>
                  <a:lnTo>
                    <a:pt x="392662" y="454285"/>
                  </a:lnTo>
                  <a:lnTo>
                    <a:pt x="392352" y="454176"/>
                  </a:lnTo>
                  <a:lnTo>
                    <a:pt x="391926" y="454030"/>
                  </a:lnTo>
                  <a:lnTo>
                    <a:pt x="391616" y="453957"/>
                  </a:lnTo>
                  <a:lnTo>
                    <a:pt x="391151" y="453854"/>
                  </a:lnTo>
                  <a:lnTo>
                    <a:pt x="390607" y="453629"/>
                  </a:lnTo>
                  <a:lnTo>
                    <a:pt x="390182" y="453562"/>
                  </a:lnTo>
                  <a:lnTo>
                    <a:pt x="389679" y="453495"/>
                  </a:lnTo>
                  <a:lnTo>
                    <a:pt x="389216" y="453422"/>
                  </a:lnTo>
                  <a:lnTo>
                    <a:pt x="388868" y="453356"/>
                  </a:lnTo>
                  <a:lnTo>
                    <a:pt x="388365" y="453289"/>
                  </a:lnTo>
                  <a:lnTo>
                    <a:pt x="387939" y="453179"/>
                  </a:lnTo>
                  <a:lnTo>
                    <a:pt x="387396" y="452997"/>
                  </a:lnTo>
                  <a:lnTo>
                    <a:pt x="387086" y="452924"/>
                  </a:lnTo>
                  <a:lnTo>
                    <a:pt x="386661" y="452858"/>
                  </a:lnTo>
                  <a:lnTo>
                    <a:pt x="386312" y="452748"/>
                  </a:lnTo>
                  <a:lnTo>
                    <a:pt x="385925" y="452639"/>
                  </a:lnTo>
                  <a:lnTo>
                    <a:pt x="385421" y="452493"/>
                  </a:lnTo>
                  <a:lnTo>
                    <a:pt x="385034" y="452384"/>
                  </a:lnTo>
                  <a:lnTo>
                    <a:pt x="384724" y="452353"/>
                  </a:lnTo>
                  <a:lnTo>
                    <a:pt x="384415" y="452317"/>
                  </a:lnTo>
                  <a:lnTo>
                    <a:pt x="384106" y="452244"/>
                  </a:lnTo>
                  <a:lnTo>
                    <a:pt x="383757" y="452134"/>
                  </a:lnTo>
                  <a:lnTo>
                    <a:pt x="383330" y="451989"/>
                  </a:lnTo>
                  <a:lnTo>
                    <a:pt x="383019" y="451843"/>
                  </a:lnTo>
                  <a:lnTo>
                    <a:pt x="382631" y="451697"/>
                  </a:lnTo>
                  <a:lnTo>
                    <a:pt x="382165" y="451509"/>
                  </a:lnTo>
                  <a:lnTo>
                    <a:pt x="381700" y="451363"/>
                  </a:lnTo>
                  <a:lnTo>
                    <a:pt x="381312" y="451253"/>
                  </a:lnTo>
                  <a:lnTo>
                    <a:pt x="380924" y="451107"/>
                  </a:lnTo>
                  <a:lnTo>
                    <a:pt x="380535" y="450926"/>
                  </a:lnTo>
                  <a:lnTo>
                    <a:pt x="380147" y="450774"/>
                  </a:lnTo>
                  <a:lnTo>
                    <a:pt x="379680" y="450591"/>
                  </a:lnTo>
                  <a:lnTo>
                    <a:pt x="379293" y="450482"/>
                  </a:lnTo>
                  <a:lnTo>
                    <a:pt x="378983" y="450373"/>
                  </a:lnTo>
                  <a:lnTo>
                    <a:pt x="378519" y="450306"/>
                  </a:lnTo>
                  <a:lnTo>
                    <a:pt x="378092" y="450160"/>
                  </a:lnTo>
                  <a:lnTo>
                    <a:pt x="377589" y="450050"/>
                  </a:lnTo>
                  <a:lnTo>
                    <a:pt x="377280" y="449978"/>
                  </a:lnTo>
                  <a:lnTo>
                    <a:pt x="376853" y="449874"/>
                  </a:lnTo>
                  <a:lnTo>
                    <a:pt x="376351" y="449808"/>
                  </a:lnTo>
                  <a:lnTo>
                    <a:pt x="373173" y="448860"/>
                  </a:lnTo>
                  <a:lnTo>
                    <a:pt x="372710" y="448829"/>
                  </a:lnTo>
                  <a:lnTo>
                    <a:pt x="372245" y="448763"/>
                  </a:lnTo>
                  <a:lnTo>
                    <a:pt x="371937" y="448732"/>
                  </a:lnTo>
                  <a:lnTo>
                    <a:pt x="371398" y="448739"/>
                  </a:lnTo>
                  <a:lnTo>
                    <a:pt x="370934" y="448750"/>
                  </a:lnTo>
                  <a:lnTo>
                    <a:pt x="370549" y="448756"/>
                  </a:lnTo>
                  <a:lnTo>
                    <a:pt x="370203" y="448835"/>
                  </a:lnTo>
                  <a:lnTo>
                    <a:pt x="369703" y="448884"/>
                  </a:lnTo>
                  <a:lnTo>
                    <a:pt x="369283" y="449048"/>
                  </a:lnTo>
                  <a:lnTo>
                    <a:pt x="368900" y="449248"/>
                  </a:lnTo>
                  <a:lnTo>
                    <a:pt x="368595" y="449406"/>
                  </a:lnTo>
                  <a:lnTo>
                    <a:pt x="368290" y="449571"/>
                  </a:lnTo>
                  <a:lnTo>
                    <a:pt x="368024" y="449765"/>
                  </a:lnTo>
                  <a:lnTo>
                    <a:pt x="367602" y="450224"/>
                  </a:lnTo>
                  <a:lnTo>
                    <a:pt x="365598" y="450780"/>
                  </a:lnTo>
                  <a:lnTo>
                    <a:pt x="361673" y="452918"/>
                  </a:lnTo>
                  <a:lnTo>
                    <a:pt x="359176" y="452800"/>
                  </a:lnTo>
                  <a:lnTo>
                    <a:pt x="356811" y="452606"/>
                  </a:lnTo>
                  <a:lnTo>
                    <a:pt x="350850" y="451372"/>
                  </a:lnTo>
                  <a:lnTo>
                    <a:pt x="349185" y="451017"/>
                  </a:lnTo>
                  <a:lnTo>
                    <a:pt x="346449" y="449710"/>
                  </a:lnTo>
                  <a:lnTo>
                    <a:pt x="345617" y="448878"/>
                  </a:lnTo>
                  <a:lnTo>
                    <a:pt x="343596" y="447806"/>
                  </a:lnTo>
                  <a:lnTo>
                    <a:pt x="342682" y="448022"/>
                  </a:lnTo>
                  <a:lnTo>
                    <a:pt x="341455" y="448043"/>
                  </a:lnTo>
                  <a:lnTo>
                    <a:pt x="340265" y="448283"/>
                  </a:lnTo>
                  <a:lnTo>
                    <a:pt x="337662" y="449580"/>
                  </a:lnTo>
                  <a:lnTo>
                    <a:pt x="333161" y="460363"/>
                  </a:lnTo>
                  <a:lnTo>
                    <a:pt x="329187" y="463283"/>
                  </a:lnTo>
                  <a:lnTo>
                    <a:pt x="309132" y="464635"/>
                  </a:lnTo>
                  <a:lnTo>
                    <a:pt x="295978" y="466214"/>
                  </a:lnTo>
                  <a:lnTo>
                    <a:pt x="289139" y="470947"/>
                  </a:lnTo>
                  <a:lnTo>
                    <a:pt x="284404" y="476208"/>
                  </a:lnTo>
                  <a:lnTo>
                    <a:pt x="280597" y="479707"/>
                  </a:lnTo>
                  <a:lnTo>
                    <a:pt x="276512" y="481469"/>
                  </a:lnTo>
                  <a:lnTo>
                    <a:pt x="272727" y="481077"/>
                  </a:lnTo>
                  <a:lnTo>
                    <a:pt x="269147" y="479364"/>
                  </a:lnTo>
                  <a:lnTo>
                    <a:pt x="261781" y="474106"/>
                  </a:lnTo>
                  <a:lnTo>
                    <a:pt x="255275" y="473207"/>
                  </a:lnTo>
                  <a:lnTo>
                    <a:pt x="249458" y="473550"/>
                  </a:lnTo>
                  <a:lnTo>
                    <a:pt x="245010" y="475261"/>
                  </a:lnTo>
                  <a:lnTo>
                    <a:pt x="237054" y="478839"/>
                  </a:lnTo>
                  <a:lnTo>
                    <a:pt x="228110" y="481995"/>
                  </a:lnTo>
                  <a:lnTo>
                    <a:pt x="216009" y="485154"/>
                  </a:lnTo>
                  <a:lnTo>
                    <a:pt x="207591" y="486731"/>
                  </a:lnTo>
                  <a:lnTo>
                    <a:pt x="194969" y="489370"/>
                  </a:lnTo>
                  <a:lnTo>
                    <a:pt x="194585" y="489456"/>
                  </a:lnTo>
                  <a:lnTo>
                    <a:pt x="194162" y="489498"/>
                  </a:lnTo>
                  <a:lnTo>
                    <a:pt x="193584" y="489510"/>
                  </a:lnTo>
                  <a:lnTo>
                    <a:pt x="193044" y="489522"/>
                  </a:lnTo>
                  <a:lnTo>
                    <a:pt x="192466" y="489528"/>
                  </a:lnTo>
                  <a:lnTo>
                    <a:pt x="192118" y="489461"/>
                  </a:lnTo>
                  <a:lnTo>
                    <a:pt x="191613" y="489237"/>
                  </a:lnTo>
                  <a:lnTo>
                    <a:pt x="191109" y="489134"/>
                  </a:lnTo>
                  <a:lnTo>
                    <a:pt x="190607" y="489024"/>
                  </a:lnTo>
                  <a:lnTo>
                    <a:pt x="190181" y="488915"/>
                  </a:lnTo>
                  <a:lnTo>
                    <a:pt x="189831" y="488769"/>
                  </a:lnTo>
                  <a:lnTo>
                    <a:pt x="189483" y="488696"/>
                  </a:lnTo>
                  <a:lnTo>
                    <a:pt x="189172" y="488587"/>
                  </a:lnTo>
                  <a:lnTo>
                    <a:pt x="188784" y="488441"/>
                  </a:lnTo>
                  <a:lnTo>
                    <a:pt x="188397" y="488331"/>
                  </a:lnTo>
                  <a:lnTo>
                    <a:pt x="188087" y="488265"/>
                  </a:lnTo>
                  <a:lnTo>
                    <a:pt x="187583" y="488119"/>
                  </a:lnTo>
                  <a:lnTo>
                    <a:pt x="187235" y="488046"/>
                  </a:lnTo>
                  <a:lnTo>
                    <a:pt x="186732" y="487943"/>
                  </a:lnTo>
                  <a:lnTo>
                    <a:pt x="186268" y="487869"/>
                  </a:lnTo>
                  <a:lnTo>
                    <a:pt x="185882" y="487876"/>
                  </a:lnTo>
                  <a:lnTo>
                    <a:pt x="185459" y="487888"/>
                  </a:lnTo>
                  <a:lnTo>
                    <a:pt x="185074" y="487894"/>
                  </a:lnTo>
                  <a:lnTo>
                    <a:pt x="184689" y="487979"/>
                  </a:lnTo>
                  <a:lnTo>
                    <a:pt x="184346" y="488180"/>
                  </a:lnTo>
                  <a:lnTo>
                    <a:pt x="184001" y="488258"/>
                  </a:lnTo>
                  <a:lnTo>
                    <a:pt x="183576" y="488271"/>
                  </a:lnTo>
                  <a:lnTo>
                    <a:pt x="182922" y="488283"/>
                  </a:lnTo>
                  <a:lnTo>
                    <a:pt x="182536" y="488289"/>
                  </a:lnTo>
                  <a:lnTo>
                    <a:pt x="181996" y="488295"/>
                  </a:lnTo>
                  <a:lnTo>
                    <a:pt x="181611" y="488265"/>
                  </a:lnTo>
                  <a:lnTo>
                    <a:pt x="181108" y="488162"/>
                  </a:lnTo>
                  <a:lnTo>
                    <a:pt x="180605" y="488088"/>
                  </a:lnTo>
                  <a:lnTo>
                    <a:pt x="180179" y="487985"/>
                  </a:lnTo>
                  <a:lnTo>
                    <a:pt x="176959" y="486886"/>
                  </a:lnTo>
                  <a:lnTo>
                    <a:pt x="176411" y="486394"/>
                  </a:lnTo>
                  <a:lnTo>
                    <a:pt x="176137" y="486205"/>
                  </a:lnTo>
                  <a:lnTo>
                    <a:pt x="175705" y="485750"/>
                  </a:lnTo>
                  <a:lnTo>
                    <a:pt x="175195" y="485257"/>
                  </a:lnTo>
                  <a:lnTo>
                    <a:pt x="174766" y="484996"/>
                  </a:lnTo>
                  <a:lnTo>
                    <a:pt x="174373" y="484583"/>
                  </a:lnTo>
                  <a:lnTo>
                    <a:pt x="174023" y="484395"/>
                  </a:lnTo>
                  <a:lnTo>
                    <a:pt x="173748" y="484169"/>
                  </a:lnTo>
                  <a:lnTo>
                    <a:pt x="173358" y="483866"/>
                  </a:lnTo>
                  <a:lnTo>
                    <a:pt x="172969" y="483684"/>
                  </a:lnTo>
                  <a:lnTo>
                    <a:pt x="172658" y="483568"/>
                  </a:lnTo>
                  <a:lnTo>
                    <a:pt x="172269" y="483386"/>
                  </a:lnTo>
                  <a:lnTo>
                    <a:pt x="171996" y="483234"/>
                  </a:lnTo>
                  <a:lnTo>
                    <a:pt x="171647" y="483089"/>
                  </a:lnTo>
                  <a:lnTo>
                    <a:pt x="171299" y="483016"/>
                  </a:lnTo>
                  <a:lnTo>
                    <a:pt x="170950" y="482948"/>
                  </a:lnTo>
                  <a:lnTo>
                    <a:pt x="170565" y="482955"/>
                  </a:lnTo>
                  <a:lnTo>
                    <a:pt x="170027" y="483040"/>
                  </a:lnTo>
                  <a:lnTo>
                    <a:pt x="169643" y="483125"/>
                  </a:lnTo>
                  <a:lnTo>
                    <a:pt x="169260" y="483289"/>
                  </a:lnTo>
                  <a:lnTo>
                    <a:pt x="168916" y="483410"/>
                  </a:lnTo>
                  <a:lnTo>
                    <a:pt x="168571" y="483490"/>
                  </a:lnTo>
                  <a:lnTo>
                    <a:pt x="168343" y="483726"/>
                  </a:lnTo>
                  <a:lnTo>
                    <a:pt x="167924" y="484006"/>
                  </a:lnTo>
                  <a:lnTo>
                    <a:pt x="167658" y="484164"/>
                  </a:lnTo>
                  <a:lnTo>
                    <a:pt x="167313" y="484285"/>
                  </a:lnTo>
                  <a:lnTo>
                    <a:pt x="167008" y="484485"/>
                  </a:lnTo>
                  <a:lnTo>
                    <a:pt x="166549" y="484650"/>
                  </a:lnTo>
                  <a:lnTo>
                    <a:pt x="166206" y="484887"/>
                  </a:lnTo>
                  <a:lnTo>
                    <a:pt x="163967" y="484735"/>
                  </a:lnTo>
                  <a:lnTo>
                    <a:pt x="163351" y="484747"/>
                  </a:lnTo>
                  <a:lnTo>
                    <a:pt x="162696" y="484759"/>
                  </a:lnTo>
                  <a:lnTo>
                    <a:pt x="162079" y="484771"/>
                  </a:lnTo>
                  <a:lnTo>
                    <a:pt x="161732" y="484777"/>
                  </a:lnTo>
                  <a:lnTo>
                    <a:pt x="161347" y="484783"/>
                  </a:lnTo>
                  <a:lnTo>
                    <a:pt x="160807" y="484796"/>
                  </a:lnTo>
                  <a:lnTo>
                    <a:pt x="160074" y="484692"/>
                  </a:lnTo>
                  <a:lnTo>
                    <a:pt x="159494" y="484662"/>
                  </a:lnTo>
                  <a:lnTo>
                    <a:pt x="159147" y="484632"/>
                  </a:lnTo>
                  <a:lnTo>
                    <a:pt x="158376" y="484644"/>
                  </a:lnTo>
                  <a:lnTo>
                    <a:pt x="158029" y="484650"/>
                  </a:lnTo>
                  <a:lnTo>
                    <a:pt x="157341" y="484935"/>
                  </a:lnTo>
                  <a:lnTo>
                    <a:pt x="157034" y="485014"/>
                  </a:lnTo>
                  <a:lnTo>
                    <a:pt x="156577" y="485372"/>
                  </a:lnTo>
                  <a:lnTo>
                    <a:pt x="156275" y="485689"/>
                  </a:lnTo>
                  <a:lnTo>
                    <a:pt x="155819" y="486041"/>
                  </a:lnTo>
                  <a:lnTo>
                    <a:pt x="155401" y="486357"/>
                  </a:lnTo>
                  <a:lnTo>
                    <a:pt x="155134" y="486558"/>
                  </a:lnTo>
                  <a:lnTo>
                    <a:pt x="154716" y="486874"/>
                  </a:lnTo>
                  <a:lnTo>
                    <a:pt x="154298" y="487189"/>
                  </a:lnTo>
                  <a:lnTo>
                    <a:pt x="153994" y="487426"/>
                  </a:lnTo>
                  <a:lnTo>
                    <a:pt x="153615" y="487821"/>
                  </a:lnTo>
                  <a:lnTo>
                    <a:pt x="153274" y="488131"/>
                  </a:lnTo>
                  <a:lnTo>
                    <a:pt x="152932" y="488368"/>
                  </a:lnTo>
                  <a:lnTo>
                    <a:pt x="152514" y="488690"/>
                  </a:lnTo>
                  <a:lnTo>
                    <a:pt x="152131" y="488885"/>
                  </a:lnTo>
                  <a:lnTo>
                    <a:pt x="151710" y="489012"/>
                  </a:lnTo>
                  <a:lnTo>
                    <a:pt x="151404" y="489133"/>
                  </a:lnTo>
                  <a:lnTo>
                    <a:pt x="150827" y="489218"/>
                  </a:lnTo>
                  <a:lnTo>
                    <a:pt x="150289" y="489346"/>
                  </a:lnTo>
                  <a:lnTo>
                    <a:pt x="149942" y="489352"/>
                  </a:lnTo>
                  <a:lnTo>
                    <a:pt x="149399" y="489127"/>
                  </a:lnTo>
                  <a:lnTo>
                    <a:pt x="149011" y="488981"/>
                  </a:lnTo>
                  <a:lnTo>
                    <a:pt x="148429" y="488799"/>
                  </a:lnTo>
                  <a:lnTo>
                    <a:pt x="148080" y="488653"/>
                  </a:lnTo>
                  <a:lnTo>
                    <a:pt x="147574" y="488392"/>
                  </a:lnTo>
                  <a:lnTo>
                    <a:pt x="147223" y="488204"/>
                  </a:lnTo>
                  <a:lnTo>
                    <a:pt x="146794" y="487943"/>
                  </a:lnTo>
                  <a:lnTo>
                    <a:pt x="146405" y="487760"/>
                  </a:lnTo>
                  <a:lnTo>
                    <a:pt x="146016" y="487535"/>
                  </a:lnTo>
                  <a:lnTo>
                    <a:pt x="145587" y="487274"/>
                  </a:lnTo>
                  <a:lnTo>
                    <a:pt x="145274" y="487007"/>
                  </a:lnTo>
                  <a:lnTo>
                    <a:pt x="144883" y="486709"/>
                  </a:lnTo>
                  <a:lnTo>
                    <a:pt x="144569" y="486405"/>
                  </a:lnTo>
                  <a:lnTo>
                    <a:pt x="144176" y="486022"/>
                  </a:lnTo>
                  <a:lnTo>
                    <a:pt x="143550" y="485537"/>
                  </a:lnTo>
                  <a:lnTo>
                    <a:pt x="143159" y="485197"/>
                  </a:lnTo>
                  <a:lnTo>
                    <a:pt x="142884" y="484929"/>
                  </a:lnTo>
                  <a:lnTo>
                    <a:pt x="142415" y="484595"/>
                  </a:lnTo>
                  <a:lnTo>
                    <a:pt x="142180" y="484364"/>
                  </a:lnTo>
                  <a:lnTo>
                    <a:pt x="141945" y="484139"/>
                  </a:lnTo>
                  <a:lnTo>
                    <a:pt x="141398" y="483763"/>
                  </a:lnTo>
                  <a:lnTo>
                    <a:pt x="141086" y="483574"/>
                  </a:lnTo>
                  <a:lnTo>
                    <a:pt x="140736" y="483350"/>
                  </a:lnTo>
                  <a:lnTo>
                    <a:pt x="140109" y="482857"/>
                  </a:lnTo>
                  <a:lnTo>
                    <a:pt x="139834" y="482596"/>
                  </a:lnTo>
                  <a:lnTo>
                    <a:pt x="139521" y="482329"/>
                  </a:lnTo>
                  <a:lnTo>
                    <a:pt x="139208" y="482067"/>
                  </a:lnTo>
                  <a:lnTo>
                    <a:pt x="138934" y="481843"/>
                  </a:lnTo>
                  <a:lnTo>
                    <a:pt x="138660" y="481612"/>
                  </a:lnTo>
                  <a:lnTo>
                    <a:pt x="138230" y="481278"/>
                  </a:lnTo>
                  <a:lnTo>
                    <a:pt x="137722" y="480901"/>
                  </a:lnTo>
                  <a:lnTo>
                    <a:pt x="137215" y="480561"/>
                  </a:lnTo>
                  <a:lnTo>
                    <a:pt x="136903" y="480415"/>
                  </a:lnTo>
                  <a:lnTo>
                    <a:pt x="136552" y="480191"/>
                  </a:lnTo>
                  <a:lnTo>
                    <a:pt x="136123" y="479923"/>
                  </a:lnTo>
                  <a:lnTo>
                    <a:pt x="135694" y="479662"/>
                  </a:lnTo>
                  <a:lnTo>
                    <a:pt x="135343" y="479437"/>
                  </a:lnTo>
                  <a:lnTo>
                    <a:pt x="135071" y="479291"/>
                  </a:lnTo>
                  <a:lnTo>
                    <a:pt x="132583" y="478137"/>
                  </a:lnTo>
                  <a:lnTo>
                    <a:pt x="131731" y="477961"/>
                  </a:lnTo>
                  <a:lnTo>
                    <a:pt x="131113" y="477894"/>
                  </a:lnTo>
                  <a:lnTo>
                    <a:pt x="130726" y="477827"/>
                  </a:lnTo>
                  <a:lnTo>
                    <a:pt x="130225" y="477833"/>
                  </a:lnTo>
                  <a:lnTo>
                    <a:pt x="129840" y="477845"/>
                  </a:lnTo>
                  <a:lnTo>
                    <a:pt x="129301" y="477851"/>
                  </a:lnTo>
                  <a:lnTo>
                    <a:pt x="128995" y="477973"/>
                  </a:lnTo>
                  <a:lnTo>
                    <a:pt x="128688" y="478094"/>
                  </a:lnTo>
                  <a:lnTo>
                    <a:pt x="128345" y="478295"/>
                  </a:lnTo>
                  <a:lnTo>
                    <a:pt x="128003" y="478568"/>
                  </a:lnTo>
                  <a:lnTo>
                    <a:pt x="127698" y="478732"/>
                  </a:lnTo>
                  <a:lnTo>
                    <a:pt x="127354" y="478890"/>
                  </a:lnTo>
                  <a:lnTo>
                    <a:pt x="127008" y="478938"/>
                  </a:lnTo>
                  <a:lnTo>
                    <a:pt x="126622" y="478945"/>
                  </a:lnTo>
                  <a:lnTo>
                    <a:pt x="126120" y="478914"/>
                  </a:lnTo>
                  <a:lnTo>
                    <a:pt x="125846" y="478690"/>
                  </a:lnTo>
                  <a:lnTo>
                    <a:pt x="125378" y="478386"/>
                  </a:lnTo>
                  <a:lnTo>
                    <a:pt x="124831" y="477936"/>
                  </a:lnTo>
                  <a:lnTo>
                    <a:pt x="124594" y="477669"/>
                  </a:lnTo>
                  <a:lnTo>
                    <a:pt x="124394" y="477250"/>
                  </a:lnTo>
                  <a:lnTo>
                    <a:pt x="124154" y="476788"/>
                  </a:lnTo>
                  <a:lnTo>
                    <a:pt x="123952" y="476332"/>
                  </a:lnTo>
                  <a:lnTo>
                    <a:pt x="123712" y="475797"/>
                  </a:lnTo>
                  <a:lnTo>
                    <a:pt x="123587" y="475336"/>
                  </a:lnTo>
                  <a:lnTo>
                    <a:pt x="123427" y="474990"/>
                  </a:lnTo>
                  <a:lnTo>
                    <a:pt x="123265" y="474571"/>
                  </a:lnTo>
                  <a:lnTo>
                    <a:pt x="123105" y="474267"/>
                  </a:lnTo>
                  <a:lnTo>
                    <a:pt x="122826" y="473768"/>
                  </a:lnTo>
                  <a:lnTo>
                    <a:pt x="122587" y="473349"/>
                  </a:lnTo>
                  <a:lnTo>
                    <a:pt x="122349" y="472967"/>
                  </a:lnTo>
                  <a:lnTo>
                    <a:pt x="122070" y="472468"/>
                  </a:lnTo>
                  <a:lnTo>
                    <a:pt x="121792" y="472049"/>
                  </a:lnTo>
                  <a:lnTo>
                    <a:pt x="121595" y="471788"/>
                  </a:lnTo>
                  <a:lnTo>
                    <a:pt x="121279" y="471369"/>
                  </a:lnTo>
                  <a:lnTo>
                    <a:pt x="121043" y="471102"/>
                  </a:lnTo>
                  <a:lnTo>
                    <a:pt x="120807" y="470834"/>
                  </a:lnTo>
                  <a:lnTo>
                    <a:pt x="120452" y="470421"/>
                  </a:lnTo>
                  <a:lnTo>
                    <a:pt x="120216" y="470154"/>
                  </a:lnTo>
                  <a:lnTo>
                    <a:pt x="119745" y="469735"/>
                  </a:lnTo>
                  <a:lnTo>
                    <a:pt x="119393" y="469437"/>
                  </a:lnTo>
                  <a:lnTo>
                    <a:pt x="119156" y="469170"/>
                  </a:lnTo>
                  <a:lnTo>
                    <a:pt x="118611" y="468830"/>
                  </a:lnTo>
                  <a:lnTo>
                    <a:pt x="118338" y="468647"/>
                  </a:lnTo>
                  <a:lnTo>
                    <a:pt x="117988" y="468495"/>
                  </a:lnTo>
                  <a:lnTo>
                    <a:pt x="117676" y="468306"/>
                  </a:lnTo>
                  <a:lnTo>
                    <a:pt x="117289" y="468204"/>
                  </a:lnTo>
                  <a:lnTo>
                    <a:pt x="116978" y="468051"/>
                  </a:lnTo>
                  <a:lnTo>
                    <a:pt x="116628" y="467906"/>
                  </a:lnTo>
                  <a:lnTo>
                    <a:pt x="115657" y="467499"/>
                  </a:lnTo>
                  <a:lnTo>
                    <a:pt x="115073" y="467238"/>
                  </a:lnTo>
                  <a:lnTo>
                    <a:pt x="114683" y="466940"/>
                  </a:lnTo>
                  <a:lnTo>
                    <a:pt x="114022" y="466642"/>
                  </a:lnTo>
                  <a:lnTo>
                    <a:pt x="113632" y="466418"/>
                  </a:lnTo>
                  <a:lnTo>
                    <a:pt x="112934" y="466162"/>
                  </a:lnTo>
                  <a:lnTo>
                    <a:pt x="112660" y="465973"/>
                  </a:lnTo>
                  <a:lnTo>
                    <a:pt x="112154" y="465670"/>
                  </a:lnTo>
                  <a:lnTo>
                    <a:pt x="111648" y="465415"/>
                  </a:lnTo>
                  <a:lnTo>
                    <a:pt x="111297" y="465190"/>
                  </a:lnTo>
                  <a:lnTo>
                    <a:pt x="111023" y="464959"/>
                  </a:lnTo>
                  <a:lnTo>
                    <a:pt x="110632" y="464698"/>
                  </a:lnTo>
                  <a:lnTo>
                    <a:pt x="110320" y="464473"/>
                  </a:lnTo>
                  <a:lnTo>
                    <a:pt x="110047" y="464285"/>
                  </a:lnTo>
                  <a:lnTo>
                    <a:pt x="109734" y="464060"/>
                  </a:lnTo>
                  <a:lnTo>
                    <a:pt x="109303" y="463720"/>
                  </a:lnTo>
                  <a:lnTo>
                    <a:pt x="108954" y="463574"/>
                  </a:lnTo>
                  <a:lnTo>
                    <a:pt x="108564" y="463349"/>
                  </a:lnTo>
                  <a:lnTo>
                    <a:pt x="108292" y="463197"/>
                  </a:lnTo>
                  <a:lnTo>
                    <a:pt x="107981" y="463088"/>
                  </a:lnTo>
                  <a:lnTo>
                    <a:pt x="105599" y="461436"/>
                  </a:lnTo>
                  <a:lnTo>
                    <a:pt x="105288" y="461290"/>
                  </a:lnTo>
                  <a:lnTo>
                    <a:pt x="104707" y="461144"/>
                  </a:lnTo>
                  <a:lnTo>
                    <a:pt x="104360" y="461113"/>
                  </a:lnTo>
                  <a:lnTo>
                    <a:pt x="103744" y="461120"/>
                  </a:lnTo>
                  <a:lnTo>
                    <a:pt x="103319" y="461089"/>
                  </a:lnTo>
                  <a:lnTo>
                    <a:pt x="102971" y="461022"/>
                  </a:lnTo>
                  <a:lnTo>
                    <a:pt x="102546" y="461029"/>
                  </a:lnTo>
                  <a:lnTo>
                    <a:pt x="102237" y="460955"/>
                  </a:lnTo>
                  <a:lnTo>
                    <a:pt x="101811" y="460852"/>
                  </a:lnTo>
                  <a:lnTo>
                    <a:pt x="101191" y="460670"/>
                  </a:lnTo>
                  <a:lnTo>
                    <a:pt x="100689" y="460639"/>
                  </a:lnTo>
                  <a:lnTo>
                    <a:pt x="100341" y="460567"/>
                  </a:lnTo>
                  <a:lnTo>
                    <a:pt x="99957" y="460615"/>
                  </a:lnTo>
                  <a:lnTo>
                    <a:pt x="99457" y="460700"/>
                  </a:lnTo>
                  <a:lnTo>
                    <a:pt x="99034" y="460785"/>
                  </a:lnTo>
                  <a:lnTo>
                    <a:pt x="98573" y="460870"/>
                  </a:lnTo>
                  <a:lnTo>
                    <a:pt x="98188" y="460919"/>
                  </a:lnTo>
                  <a:lnTo>
                    <a:pt x="97805" y="460998"/>
                  </a:lnTo>
                  <a:lnTo>
                    <a:pt x="97344" y="461089"/>
                  </a:lnTo>
                  <a:lnTo>
                    <a:pt x="97000" y="461247"/>
                  </a:lnTo>
                  <a:lnTo>
                    <a:pt x="96578" y="461369"/>
                  </a:lnTo>
                  <a:lnTo>
                    <a:pt x="96195" y="461496"/>
                  </a:lnTo>
                  <a:lnTo>
                    <a:pt x="95774" y="461654"/>
                  </a:lnTo>
                  <a:lnTo>
                    <a:pt x="95469" y="461855"/>
                  </a:lnTo>
                  <a:lnTo>
                    <a:pt x="95049" y="462091"/>
                  </a:lnTo>
                  <a:lnTo>
                    <a:pt x="94593" y="462407"/>
                  </a:lnTo>
                  <a:lnTo>
                    <a:pt x="94288" y="462644"/>
                  </a:lnTo>
                  <a:lnTo>
                    <a:pt x="93985" y="462924"/>
                  </a:lnTo>
                  <a:lnTo>
                    <a:pt x="93721" y="463234"/>
                  </a:lnTo>
                  <a:lnTo>
                    <a:pt x="93533" y="463507"/>
                  </a:lnTo>
                  <a:lnTo>
                    <a:pt x="93308" y="463823"/>
                  </a:lnTo>
                  <a:lnTo>
                    <a:pt x="93006" y="464175"/>
                  </a:lnTo>
                  <a:lnTo>
                    <a:pt x="92856" y="464448"/>
                  </a:lnTo>
                  <a:lnTo>
                    <a:pt x="92593" y="464801"/>
                  </a:lnTo>
                  <a:lnTo>
                    <a:pt x="92292" y="465227"/>
                  </a:lnTo>
                  <a:lnTo>
                    <a:pt x="91958" y="465931"/>
                  </a:lnTo>
                  <a:lnTo>
                    <a:pt x="91777" y="466514"/>
                  </a:lnTo>
                  <a:lnTo>
                    <a:pt x="91592" y="466976"/>
                  </a:lnTo>
                  <a:lnTo>
                    <a:pt x="91406" y="467329"/>
                  </a:lnTo>
                  <a:lnTo>
                    <a:pt x="91142" y="467645"/>
                  </a:lnTo>
                  <a:lnTo>
                    <a:pt x="90763" y="467997"/>
                  </a:lnTo>
                  <a:lnTo>
                    <a:pt x="90460" y="468313"/>
                  </a:lnTo>
                  <a:lnTo>
                    <a:pt x="90234" y="468586"/>
                  </a:lnTo>
                  <a:lnTo>
                    <a:pt x="89894" y="468975"/>
                  </a:lnTo>
                  <a:lnTo>
                    <a:pt x="89667" y="469212"/>
                  </a:lnTo>
                  <a:lnTo>
                    <a:pt x="89365" y="469528"/>
                  </a:lnTo>
                  <a:lnTo>
                    <a:pt x="89097" y="469686"/>
                  </a:lnTo>
                  <a:lnTo>
                    <a:pt x="88833" y="469959"/>
                  </a:lnTo>
                  <a:lnTo>
                    <a:pt x="88569" y="470275"/>
                  </a:lnTo>
                  <a:lnTo>
                    <a:pt x="88307" y="470700"/>
                  </a:lnTo>
                  <a:lnTo>
                    <a:pt x="88161" y="471168"/>
                  </a:lnTo>
                  <a:lnTo>
                    <a:pt x="88053" y="471593"/>
                  </a:lnTo>
                  <a:lnTo>
                    <a:pt x="87984" y="472019"/>
                  </a:lnTo>
                  <a:lnTo>
                    <a:pt x="87914" y="472408"/>
                  </a:lnTo>
                  <a:lnTo>
                    <a:pt x="87921" y="472754"/>
                  </a:lnTo>
                  <a:lnTo>
                    <a:pt x="87928" y="473179"/>
                  </a:lnTo>
                  <a:lnTo>
                    <a:pt x="88054" y="473756"/>
                  </a:lnTo>
                  <a:lnTo>
                    <a:pt x="88139" y="474176"/>
                  </a:lnTo>
                  <a:lnTo>
                    <a:pt x="88224" y="474601"/>
                  </a:lnTo>
                  <a:lnTo>
                    <a:pt x="88233" y="475063"/>
                  </a:lnTo>
                  <a:lnTo>
                    <a:pt x="88241" y="475487"/>
                  </a:lnTo>
                  <a:lnTo>
                    <a:pt x="88247" y="475834"/>
                  </a:lnTo>
                  <a:lnTo>
                    <a:pt x="88253" y="476217"/>
                  </a:lnTo>
                  <a:lnTo>
                    <a:pt x="88298" y="476527"/>
                  </a:lnTo>
                  <a:lnTo>
                    <a:pt x="88344" y="476910"/>
                  </a:lnTo>
                  <a:lnTo>
                    <a:pt x="88349" y="477219"/>
                  </a:lnTo>
                  <a:lnTo>
                    <a:pt x="88317" y="477529"/>
                  </a:lnTo>
                  <a:lnTo>
                    <a:pt x="88208" y="477918"/>
                  </a:lnTo>
                  <a:lnTo>
                    <a:pt x="88062" y="478344"/>
                  </a:lnTo>
                  <a:lnTo>
                    <a:pt x="87915" y="478732"/>
                  </a:lnTo>
                  <a:lnTo>
                    <a:pt x="87729" y="479121"/>
                  </a:lnTo>
                  <a:lnTo>
                    <a:pt x="87658" y="479467"/>
                  </a:lnTo>
                  <a:lnTo>
                    <a:pt x="87549" y="479819"/>
                  </a:lnTo>
                  <a:lnTo>
                    <a:pt x="87363" y="480208"/>
                  </a:lnTo>
                  <a:lnTo>
                    <a:pt x="87176" y="480518"/>
                  </a:lnTo>
                  <a:lnTo>
                    <a:pt x="86910" y="480719"/>
                  </a:lnTo>
                  <a:lnTo>
                    <a:pt x="86567" y="480956"/>
                  </a:lnTo>
                  <a:lnTo>
                    <a:pt x="86185" y="481156"/>
                  </a:lnTo>
                  <a:lnTo>
                    <a:pt x="85763" y="481241"/>
                  </a:lnTo>
                  <a:lnTo>
                    <a:pt x="85266" y="481441"/>
                  </a:lnTo>
                  <a:lnTo>
                    <a:pt x="84920" y="481490"/>
                  </a:lnTo>
                  <a:lnTo>
                    <a:pt x="84535" y="481533"/>
                  </a:lnTo>
                  <a:lnTo>
                    <a:pt x="84076" y="481733"/>
                  </a:lnTo>
                  <a:lnTo>
                    <a:pt x="83502" y="481940"/>
                  </a:lnTo>
                  <a:lnTo>
                    <a:pt x="82966" y="482177"/>
                  </a:lnTo>
                  <a:lnTo>
                    <a:pt x="82508" y="482420"/>
                  </a:lnTo>
                  <a:lnTo>
                    <a:pt x="82165" y="482620"/>
                  </a:lnTo>
                  <a:lnTo>
                    <a:pt x="81899" y="482815"/>
                  </a:lnTo>
                  <a:lnTo>
                    <a:pt x="81442" y="483131"/>
                  </a:lnTo>
                  <a:lnTo>
                    <a:pt x="81176" y="483368"/>
                  </a:lnTo>
                  <a:lnTo>
                    <a:pt x="80720" y="483684"/>
                  </a:lnTo>
                  <a:lnTo>
                    <a:pt x="80377" y="483927"/>
                  </a:lnTo>
                  <a:lnTo>
                    <a:pt x="80111" y="484158"/>
                  </a:lnTo>
                  <a:lnTo>
                    <a:pt x="79694" y="484516"/>
                  </a:lnTo>
                  <a:lnTo>
                    <a:pt x="79354" y="484868"/>
                  </a:lnTo>
                  <a:lnTo>
                    <a:pt x="79128" y="485184"/>
                  </a:lnTo>
                  <a:lnTo>
                    <a:pt x="78865" y="485531"/>
                  </a:lnTo>
                  <a:lnTo>
                    <a:pt x="78526" y="486004"/>
                  </a:lnTo>
                  <a:lnTo>
                    <a:pt x="78377" y="486278"/>
                  </a:lnTo>
                  <a:lnTo>
                    <a:pt x="78114" y="486666"/>
                  </a:lnTo>
                  <a:lnTo>
                    <a:pt x="77927" y="486977"/>
                  </a:lnTo>
                  <a:lnTo>
                    <a:pt x="77739" y="487250"/>
                  </a:lnTo>
                  <a:lnTo>
                    <a:pt x="77515" y="487602"/>
                  </a:lnTo>
                  <a:lnTo>
                    <a:pt x="77327" y="487875"/>
                  </a:lnTo>
                  <a:lnTo>
                    <a:pt x="77100" y="488113"/>
                  </a:lnTo>
                  <a:lnTo>
                    <a:pt x="76759" y="488428"/>
                  </a:lnTo>
                  <a:lnTo>
                    <a:pt x="76417" y="488702"/>
                  </a:lnTo>
                  <a:lnTo>
                    <a:pt x="75963" y="489133"/>
                  </a:lnTo>
                  <a:lnTo>
                    <a:pt x="75273" y="489382"/>
                  </a:lnTo>
                  <a:lnTo>
                    <a:pt x="74850" y="489467"/>
                  </a:lnTo>
                  <a:lnTo>
                    <a:pt x="74503" y="489473"/>
                  </a:lnTo>
                  <a:lnTo>
                    <a:pt x="73694" y="489485"/>
                  </a:lnTo>
                  <a:lnTo>
                    <a:pt x="73116" y="489498"/>
                  </a:lnTo>
                  <a:lnTo>
                    <a:pt x="72616" y="489504"/>
                  </a:lnTo>
                  <a:lnTo>
                    <a:pt x="72230" y="489510"/>
                  </a:lnTo>
                  <a:lnTo>
                    <a:pt x="71806" y="489522"/>
                  </a:lnTo>
                  <a:lnTo>
                    <a:pt x="71419" y="489449"/>
                  </a:lnTo>
                  <a:lnTo>
                    <a:pt x="70764" y="489461"/>
                  </a:lnTo>
                  <a:lnTo>
                    <a:pt x="70379" y="489467"/>
                  </a:lnTo>
                  <a:lnTo>
                    <a:pt x="69839" y="489480"/>
                  </a:lnTo>
                  <a:lnTo>
                    <a:pt x="69377" y="489486"/>
                  </a:lnTo>
                  <a:lnTo>
                    <a:pt x="68799" y="489498"/>
                  </a:lnTo>
                  <a:lnTo>
                    <a:pt x="68220" y="489473"/>
                  </a:lnTo>
                  <a:lnTo>
                    <a:pt x="67603" y="489480"/>
                  </a:lnTo>
                  <a:lnTo>
                    <a:pt x="66948" y="489492"/>
                  </a:lnTo>
                  <a:lnTo>
                    <a:pt x="66446" y="489467"/>
                  </a:lnTo>
                  <a:lnTo>
                    <a:pt x="66023" y="489473"/>
                  </a:lnTo>
                  <a:lnTo>
                    <a:pt x="65483" y="489486"/>
                  </a:lnTo>
                  <a:lnTo>
                    <a:pt x="65137" y="489491"/>
                  </a:lnTo>
                  <a:lnTo>
                    <a:pt x="64557" y="489425"/>
                  </a:lnTo>
                  <a:lnTo>
                    <a:pt x="64132" y="489352"/>
                  </a:lnTo>
                  <a:lnTo>
                    <a:pt x="63784" y="489285"/>
                  </a:lnTo>
                  <a:lnTo>
                    <a:pt x="63319" y="489212"/>
                  </a:lnTo>
                  <a:lnTo>
                    <a:pt x="62972" y="489182"/>
                  </a:lnTo>
                  <a:lnTo>
                    <a:pt x="62624" y="489109"/>
                  </a:lnTo>
                  <a:lnTo>
                    <a:pt x="62200" y="489121"/>
                  </a:lnTo>
                  <a:lnTo>
                    <a:pt x="61428" y="489096"/>
                  </a:lnTo>
                  <a:lnTo>
                    <a:pt x="60888" y="489066"/>
                  </a:lnTo>
                  <a:lnTo>
                    <a:pt x="60464" y="489072"/>
                  </a:lnTo>
                  <a:lnTo>
                    <a:pt x="59848" y="489085"/>
                  </a:lnTo>
                  <a:lnTo>
                    <a:pt x="59269" y="489097"/>
                  </a:lnTo>
                  <a:lnTo>
                    <a:pt x="58538" y="489109"/>
                  </a:lnTo>
                  <a:lnTo>
                    <a:pt x="57997" y="489078"/>
                  </a:lnTo>
                  <a:lnTo>
                    <a:pt x="57381" y="489091"/>
                  </a:lnTo>
                  <a:lnTo>
                    <a:pt x="56957" y="489103"/>
                  </a:lnTo>
                  <a:lnTo>
                    <a:pt x="56379" y="489109"/>
                  </a:lnTo>
                  <a:lnTo>
                    <a:pt x="55800" y="489121"/>
                  </a:lnTo>
                  <a:lnTo>
                    <a:pt x="55454" y="489127"/>
                  </a:lnTo>
                  <a:lnTo>
                    <a:pt x="55068" y="489133"/>
                  </a:lnTo>
                  <a:lnTo>
                    <a:pt x="54684" y="489145"/>
                  </a:lnTo>
                  <a:lnTo>
                    <a:pt x="54145" y="489188"/>
                  </a:lnTo>
                  <a:lnTo>
                    <a:pt x="53682" y="489200"/>
                  </a:lnTo>
                  <a:lnTo>
                    <a:pt x="18375" y="491611"/>
                  </a:lnTo>
                  <a:lnTo>
                    <a:pt x="18647" y="491126"/>
                  </a:lnTo>
                  <a:lnTo>
                    <a:pt x="18630" y="490816"/>
                  </a:lnTo>
                  <a:lnTo>
                    <a:pt x="18529" y="490184"/>
                  </a:lnTo>
                  <a:lnTo>
                    <a:pt x="18571" y="489631"/>
                  </a:lnTo>
                  <a:lnTo>
                    <a:pt x="18844" y="489485"/>
                  </a:lnTo>
                  <a:lnTo>
                    <a:pt x="19766" y="489255"/>
                  </a:lnTo>
                  <a:lnTo>
                    <a:pt x="20069" y="489212"/>
                  </a:lnTo>
                  <a:lnTo>
                    <a:pt x="20655" y="489279"/>
                  </a:lnTo>
                  <a:lnTo>
                    <a:pt x="21220" y="489540"/>
                  </a:lnTo>
                  <a:lnTo>
                    <a:pt x="21811" y="489552"/>
                  </a:lnTo>
                  <a:lnTo>
                    <a:pt x="22693" y="489285"/>
                  </a:lnTo>
                  <a:lnTo>
                    <a:pt x="22956" y="489133"/>
                  </a:lnTo>
                  <a:lnTo>
                    <a:pt x="23242" y="489024"/>
                  </a:lnTo>
                  <a:lnTo>
                    <a:pt x="23574" y="488993"/>
                  </a:lnTo>
                  <a:lnTo>
                    <a:pt x="24002" y="488696"/>
                  </a:lnTo>
                  <a:lnTo>
                    <a:pt x="24139" y="488076"/>
                  </a:lnTo>
                  <a:lnTo>
                    <a:pt x="24472" y="486904"/>
                  </a:lnTo>
                  <a:lnTo>
                    <a:pt x="24597" y="485998"/>
                  </a:lnTo>
                  <a:lnTo>
                    <a:pt x="24753" y="484182"/>
                  </a:lnTo>
                  <a:lnTo>
                    <a:pt x="24724" y="483878"/>
                  </a:lnTo>
                  <a:lnTo>
                    <a:pt x="24571" y="482979"/>
                  </a:lnTo>
                  <a:lnTo>
                    <a:pt x="24441" y="481776"/>
                  </a:lnTo>
                  <a:lnTo>
                    <a:pt x="24402" y="481101"/>
                  </a:lnTo>
                  <a:lnTo>
                    <a:pt x="24355" y="480798"/>
                  </a:lnTo>
                  <a:lnTo>
                    <a:pt x="24021" y="480482"/>
                  </a:lnTo>
                  <a:lnTo>
                    <a:pt x="23689" y="480530"/>
                  </a:lnTo>
                  <a:lnTo>
                    <a:pt x="22449" y="480718"/>
                  </a:lnTo>
                  <a:lnTo>
                    <a:pt x="22145" y="480646"/>
                  </a:lnTo>
                  <a:lnTo>
                    <a:pt x="21633" y="480323"/>
                  </a:lnTo>
                  <a:lnTo>
                    <a:pt x="21195" y="479862"/>
                  </a:lnTo>
                  <a:lnTo>
                    <a:pt x="20972" y="479340"/>
                  </a:lnTo>
                  <a:lnTo>
                    <a:pt x="21062" y="478519"/>
                  </a:lnTo>
                  <a:lnTo>
                    <a:pt x="20769" y="478355"/>
                  </a:lnTo>
                  <a:lnTo>
                    <a:pt x="20476" y="478264"/>
                  </a:lnTo>
                  <a:lnTo>
                    <a:pt x="19922" y="478057"/>
                  </a:lnTo>
                  <a:lnTo>
                    <a:pt x="19266" y="477414"/>
                  </a:lnTo>
                  <a:lnTo>
                    <a:pt x="18665" y="477310"/>
                  </a:lnTo>
                  <a:lnTo>
                    <a:pt x="18393" y="477152"/>
                  </a:lnTo>
                  <a:lnTo>
                    <a:pt x="18136" y="476934"/>
                  </a:lnTo>
                  <a:lnTo>
                    <a:pt x="18046" y="476411"/>
                  </a:lnTo>
                  <a:lnTo>
                    <a:pt x="18413" y="475524"/>
                  </a:lnTo>
                  <a:lnTo>
                    <a:pt x="18172" y="475032"/>
                  </a:lnTo>
                  <a:lnTo>
                    <a:pt x="17406" y="474461"/>
                  </a:lnTo>
                  <a:lnTo>
                    <a:pt x="16859" y="474139"/>
                  </a:lnTo>
                  <a:lnTo>
                    <a:pt x="16493" y="473495"/>
                  </a:lnTo>
                  <a:lnTo>
                    <a:pt x="15546" y="472116"/>
                  </a:lnTo>
                  <a:lnTo>
                    <a:pt x="15796" y="470718"/>
                  </a:lnTo>
                  <a:lnTo>
                    <a:pt x="15856" y="469473"/>
                  </a:lnTo>
                  <a:lnTo>
                    <a:pt x="15730" y="468781"/>
                  </a:lnTo>
                  <a:lnTo>
                    <a:pt x="15524" y="467851"/>
                  </a:lnTo>
                  <a:lnTo>
                    <a:pt x="15900" y="467152"/>
                  </a:lnTo>
                  <a:lnTo>
                    <a:pt x="15698" y="466496"/>
                  </a:lnTo>
                  <a:lnTo>
                    <a:pt x="15105" y="465536"/>
                  </a:lnTo>
                  <a:lnTo>
                    <a:pt x="15286" y="464643"/>
                  </a:lnTo>
                  <a:lnTo>
                    <a:pt x="15780" y="464133"/>
                  </a:lnTo>
                  <a:lnTo>
                    <a:pt x="16390" y="463544"/>
                  </a:lnTo>
                  <a:lnTo>
                    <a:pt x="16630" y="463343"/>
                  </a:lnTo>
                  <a:lnTo>
                    <a:pt x="17343" y="462754"/>
                  </a:lnTo>
                  <a:lnTo>
                    <a:pt x="17674" y="461545"/>
                  </a:lnTo>
                  <a:lnTo>
                    <a:pt x="18350" y="460220"/>
                  </a:lnTo>
                  <a:lnTo>
                    <a:pt x="18635" y="458592"/>
                  </a:lnTo>
                  <a:lnTo>
                    <a:pt x="19793" y="458574"/>
                  </a:lnTo>
                  <a:lnTo>
                    <a:pt x="20485" y="458331"/>
                  </a:lnTo>
                  <a:lnTo>
                    <a:pt x="21329" y="457972"/>
                  </a:lnTo>
                  <a:lnTo>
                    <a:pt x="22254" y="457802"/>
                  </a:lnTo>
                  <a:lnTo>
                    <a:pt x="23410" y="457705"/>
                  </a:lnTo>
                  <a:lnTo>
                    <a:pt x="23906" y="457274"/>
                  </a:lnTo>
                  <a:lnTo>
                    <a:pt x="24400" y="456763"/>
                  </a:lnTo>
                  <a:lnTo>
                    <a:pt x="25474" y="456283"/>
                  </a:lnTo>
                  <a:lnTo>
                    <a:pt x="26196" y="455420"/>
                  </a:lnTo>
                  <a:lnTo>
                    <a:pt x="26334" y="454254"/>
                  </a:lnTo>
                  <a:lnTo>
                    <a:pt x="26167" y="453410"/>
                  </a:lnTo>
                  <a:lnTo>
                    <a:pt x="26542" y="452589"/>
                  </a:lnTo>
                  <a:lnTo>
                    <a:pt x="27418" y="451842"/>
                  </a:lnTo>
                  <a:lnTo>
                    <a:pt x="28259" y="451210"/>
                  </a:lnTo>
                  <a:lnTo>
                    <a:pt x="28952" y="451083"/>
                  </a:lnTo>
                  <a:lnTo>
                    <a:pt x="29246" y="450032"/>
                  </a:lnTo>
                  <a:lnTo>
                    <a:pt x="29931" y="449327"/>
                  </a:lnTo>
                  <a:lnTo>
                    <a:pt x="30501" y="448659"/>
                  </a:lnTo>
                  <a:lnTo>
                    <a:pt x="31225" y="447990"/>
                  </a:lnTo>
                  <a:lnTo>
                    <a:pt x="31987" y="447359"/>
                  </a:lnTo>
                  <a:lnTo>
                    <a:pt x="32401" y="446581"/>
                  </a:lnTo>
                  <a:lnTo>
                    <a:pt x="33130" y="446259"/>
                  </a:lnTo>
                  <a:lnTo>
                    <a:pt x="33542" y="445360"/>
                  </a:lnTo>
                  <a:lnTo>
                    <a:pt x="34069" y="444387"/>
                  </a:lnTo>
                  <a:lnTo>
                    <a:pt x="35029" y="444023"/>
                  </a:lnTo>
                  <a:lnTo>
                    <a:pt x="36145" y="443810"/>
                  </a:lnTo>
                  <a:lnTo>
                    <a:pt x="36757" y="443415"/>
                  </a:lnTo>
                  <a:lnTo>
                    <a:pt x="37280" y="442207"/>
                  </a:lnTo>
                  <a:lnTo>
                    <a:pt x="37889" y="441581"/>
                  </a:lnTo>
                  <a:lnTo>
                    <a:pt x="38503" y="441259"/>
                  </a:lnTo>
                  <a:lnTo>
                    <a:pt x="38958" y="440712"/>
                  </a:lnTo>
                  <a:lnTo>
                    <a:pt x="39214" y="439703"/>
                  </a:lnTo>
                  <a:lnTo>
                    <a:pt x="39197" y="438537"/>
                  </a:lnTo>
                  <a:lnTo>
                    <a:pt x="38526" y="437462"/>
                  </a:lnTo>
                  <a:lnTo>
                    <a:pt x="38280" y="436459"/>
                  </a:lnTo>
                  <a:lnTo>
                    <a:pt x="37916" y="435305"/>
                  </a:lnTo>
                  <a:lnTo>
                    <a:pt x="37315" y="433804"/>
                  </a:lnTo>
                  <a:lnTo>
                    <a:pt x="37299" y="432638"/>
                  </a:lnTo>
                  <a:lnTo>
                    <a:pt x="37092" y="431599"/>
                  </a:lnTo>
                  <a:lnTo>
                    <a:pt x="37080" y="430864"/>
                  </a:lnTo>
                  <a:lnTo>
                    <a:pt x="36532" y="430287"/>
                  </a:lnTo>
                  <a:lnTo>
                    <a:pt x="35904" y="429521"/>
                  </a:lnTo>
                  <a:lnTo>
                    <a:pt x="35471" y="428987"/>
                  </a:lnTo>
                  <a:lnTo>
                    <a:pt x="35367" y="428659"/>
                  </a:lnTo>
                  <a:lnTo>
                    <a:pt x="35189" y="428100"/>
                  </a:lnTo>
                  <a:lnTo>
                    <a:pt x="35103" y="427516"/>
                  </a:lnTo>
                  <a:lnTo>
                    <a:pt x="34551" y="426751"/>
                  </a:lnTo>
                  <a:lnTo>
                    <a:pt x="34232" y="425979"/>
                  </a:lnTo>
                  <a:lnTo>
                    <a:pt x="33532" y="425645"/>
                  </a:lnTo>
                  <a:lnTo>
                    <a:pt x="32832" y="425226"/>
                  </a:lnTo>
                  <a:lnTo>
                    <a:pt x="32094" y="425007"/>
                  </a:lnTo>
                  <a:lnTo>
                    <a:pt x="30705" y="425062"/>
                  </a:lnTo>
                  <a:lnTo>
                    <a:pt x="29816" y="424958"/>
                  </a:lnTo>
                  <a:lnTo>
                    <a:pt x="29006" y="425013"/>
                  </a:lnTo>
                  <a:lnTo>
                    <a:pt x="27456" y="424570"/>
                  </a:lnTo>
                  <a:lnTo>
                    <a:pt x="26796" y="424266"/>
                  </a:lnTo>
                  <a:lnTo>
                    <a:pt x="25974" y="423507"/>
                  </a:lnTo>
                  <a:lnTo>
                    <a:pt x="24919" y="422625"/>
                  </a:lnTo>
                  <a:lnTo>
                    <a:pt x="24504" y="423294"/>
                  </a:lnTo>
                  <a:lnTo>
                    <a:pt x="24478" y="424181"/>
                  </a:lnTo>
                  <a:lnTo>
                    <a:pt x="23322" y="424315"/>
                  </a:lnTo>
                  <a:lnTo>
                    <a:pt x="22964" y="423622"/>
                  </a:lnTo>
                  <a:lnTo>
                    <a:pt x="22605" y="422814"/>
                  </a:lnTo>
                  <a:lnTo>
                    <a:pt x="22441" y="422158"/>
                  </a:lnTo>
                  <a:lnTo>
                    <a:pt x="21633" y="422285"/>
                  </a:lnTo>
                  <a:lnTo>
                    <a:pt x="20553" y="422340"/>
                  </a:lnTo>
                  <a:lnTo>
                    <a:pt x="19780" y="422352"/>
                  </a:lnTo>
                  <a:lnTo>
                    <a:pt x="19010" y="422480"/>
                  </a:lnTo>
                  <a:lnTo>
                    <a:pt x="18381" y="421678"/>
                  </a:lnTo>
                  <a:lnTo>
                    <a:pt x="17521" y="420949"/>
                  </a:lnTo>
                  <a:lnTo>
                    <a:pt x="16641" y="421544"/>
                  </a:lnTo>
                  <a:lnTo>
                    <a:pt x="16011" y="420626"/>
                  </a:lnTo>
                  <a:lnTo>
                    <a:pt x="15715" y="420256"/>
                  </a:lnTo>
                  <a:lnTo>
                    <a:pt x="15422" y="419898"/>
                  </a:lnTo>
                  <a:lnTo>
                    <a:pt x="15487" y="419041"/>
                  </a:lnTo>
                  <a:lnTo>
                    <a:pt x="15689" y="419017"/>
                  </a:lnTo>
                  <a:lnTo>
                    <a:pt x="16335" y="418956"/>
                  </a:lnTo>
                  <a:lnTo>
                    <a:pt x="17035" y="419333"/>
                  </a:lnTo>
                  <a:lnTo>
                    <a:pt x="17738" y="419904"/>
                  </a:lnTo>
                  <a:lnTo>
                    <a:pt x="18322" y="420201"/>
                  </a:lnTo>
                  <a:lnTo>
                    <a:pt x="19480" y="420189"/>
                  </a:lnTo>
                  <a:lnTo>
                    <a:pt x="20249" y="420019"/>
                  </a:lnTo>
                  <a:lnTo>
                    <a:pt x="21019" y="419892"/>
                  </a:lnTo>
                  <a:lnTo>
                    <a:pt x="21672" y="419612"/>
                  </a:lnTo>
                  <a:lnTo>
                    <a:pt x="21854" y="418877"/>
                  </a:lnTo>
                  <a:lnTo>
                    <a:pt x="21683" y="417717"/>
                  </a:lnTo>
                  <a:lnTo>
                    <a:pt x="22640" y="417121"/>
                  </a:lnTo>
                  <a:lnTo>
                    <a:pt x="23286" y="416416"/>
                  </a:lnTo>
                  <a:lnTo>
                    <a:pt x="23274" y="415560"/>
                  </a:lnTo>
                  <a:lnTo>
                    <a:pt x="22604" y="414606"/>
                  </a:lnTo>
                  <a:lnTo>
                    <a:pt x="22278" y="413367"/>
                  </a:lnTo>
                  <a:lnTo>
                    <a:pt x="21565" y="412139"/>
                  </a:lnTo>
                  <a:lnTo>
                    <a:pt x="21673" y="411520"/>
                  </a:lnTo>
                  <a:lnTo>
                    <a:pt x="22484" y="411580"/>
                  </a:lnTo>
                  <a:lnTo>
                    <a:pt x="23574" y="412188"/>
                  </a:lnTo>
                  <a:lnTo>
                    <a:pt x="24229" y="412140"/>
                  </a:lnTo>
                  <a:lnTo>
                    <a:pt x="25040" y="412127"/>
                  </a:lnTo>
                  <a:lnTo>
                    <a:pt x="26388" y="411915"/>
                  </a:lnTo>
                  <a:lnTo>
                    <a:pt x="27114" y="411362"/>
                  </a:lnTo>
                  <a:lnTo>
                    <a:pt x="27997" y="411040"/>
                  </a:lnTo>
                  <a:lnTo>
                    <a:pt x="28375" y="410493"/>
                  </a:lnTo>
                  <a:lnTo>
                    <a:pt x="28867" y="409752"/>
                  </a:lnTo>
                  <a:lnTo>
                    <a:pt x="28539" y="408440"/>
                  </a:lnTo>
                  <a:lnTo>
                    <a:pt x="28684" y="407777"/>
                  </a:lnTo>
                  <a:lnTo>
                    <a:pt x="28329" y="407237"/>
                  </a:lnTo>
                  <a:lnTo>
                    <a:pt x="28319" y="406544"/>
                  </a:lnTo>
                  <a:lnTo>
                    <a:pt x="28426" y="405918"/>
                  </a:lnTo>
                  <a:lnTo>
                    <a:pt x="28570" y="405183"/>
                  </a:lnTo>
                  <a:lnTo>
                    <a:pt x="28062" y="404764"/>
                  </a:lnTo>
                  <a:lnTo>
                    <a:pt x="27067" y="405396"/>
                  </a:lnTo>
                  <a:lnTo>
                    <a:pt x="26291" y="405098"/>
                  </a:lnTo>
                  <a:lnTo>
                    <a:pt x="26778" y="404047"/>
                  </a:lnTo>
                  <a:lnTo>
                    <a:pt x="26380" y="403196"/>
                  </a:lnTo>
                  <a:lnTo>
                    <a:pt x="25823" y="402085"/>
                  </a:lnTo>
                  <a:lnTo>
                    <a:pt x="25116" y="401161"/>
                  </a:lnTo>
                  <a:lnTo>
                    <a:pt x="25802" y="400572"/>
                  </a:lnTo>
                  <a:lnTo>
                    <a:pt x="25985" y="399873"/>
                  </a:lnTo>
                  <a:lnTo>
                    <a:pt x="25510" y="399065"/>
                  </a:lnTo>
                  <a:lnTo>
                    <a:pt x="24991" y="397832"/>
                  </a:lnTo>
                  <a:lnTo>
                    <a:pt x="25712" y="396933"/>
                  </a:lnTo>
                  <a:lnTo>
                    <a:pt x="25884" y="395457"/>
                  </a:lnTo>
                  <a:lnTo>
                    <a:pt x="25710" y="394144"/>
                  </a:lnTo>
                  <a:lnTo>
                    <a:pt x="25043" y="393585"/>
                  </a:lnTo>
                  <a:lnTo>
                    <a:pt x="24890" y="393458"/>
                  </a:lnTo>
                  <a:lnTo>
                    <a:pt x="24773" y="393306"/>
                  </a:lnTo>
                  <a:lnTo>
                    <a:pt x="24116" y="393312"/>
                  </a:lnTo>
                  <a:lnTo>
                    <a:pt x="23460" y="393288"/>
                  </a:lnTo>
                  <a:lnTo>
                    <a:pt x="22488" y="392795"/>
                  </a:lnTo>
                  <a:lnTo>
                    <a:pt x="21867" y="392613"/>
                  </a:lnTo>
                  <a:lnTo>
                    <a:pt x="21162" y="391921"/>
                  </a:lnTo>
                  <a:lnTo>
                    <a:pt x="20439" y="392631"/>
                  </a:lnTo>
                  <a:lnTo>
                    <a:pt x="19708" y="392874"/>
                  </a:lnTo>
                  <a:lnTo>
                    <a:pt x="18668" y="392965"/>
                  </a:lnTo>
                  <a:lnTo>
                    <a:pt x="17832" y="393907"/>
                  </a:lnTo>
                  <a:lnTo>
                    <a:pt x="17130" y="393451"/>
                  </a:lnTo>
                  <a:lnTo>
                    <a:pt x="16811" y="392722"/>
                  </a:lnTo>
                  <a:lnTo>
                    <a:pt x="17135" y="391052"/>
                  </a:lnTo>
                  <a:lnTo>
                    <a:pt x="16813" y="390086"/>
                  </a:lnTo>
                  <a:lnTo>
                    <a:pt x="16378" y="389393"/>
                  </a:lnTo>
                  <a:lnTo>
                    <a:pt x="16665" y="387844"/>
                  </a:lnTo>
                  <a:lnTo>
                    <a:pt x="17852" y="387169"/>
                  </a:lnTo>
                  <a:lnTo>
                    <a:pt x="18184" y="386076"/>
                  </a:lnTo>
                  <a:lnTo>
                    <a:pt x="18172" y="385262"/>
                  </a:lnTo>
                  <a:lnTo>
                    <a:pt x="17164" y="384970"/>
                  </a:lnTo>
                  <a:lnTo>
                    <a:pt x="16001" y="384600"/>
                  </a:lnTo>
                  <a:lnTo>
                    <a:pt x="15217" y="383834"/>
                  </a:lnTo>
                  <a:lnTo>
                    <a:pt x="14974" y="382984"/>
                  </a:lnTo>
                  <a:lnTo>
                    <a:pt x="14915" y="382534"/>
                  </a:lnTo>
                  <a:lnTo>
                    <a:pt x="14888" y="382327"/>
                  </a:lnTo>
                  <a:lnTo>
                    <a:pt x="14530" y="381556"/>
                  </a:lnTo>
                  <a:lnTo>
                    <a:pt x="14886" y="381149"/>
                  </a:lnTo>
                  <a:lnTo>
                    <a:pt x="15289" y="380693"/>
                  </a:lnTo>
                  <a:lnTo>
                    <a:pt x="15737" y="379642"/>
                  </a:lnTo>
                  <a:lnTo>
                    <a:pt x="15720" y="378445"/>
                  </a:lnTo>
                  <a:lnTo>
                    <a:pt x="15936" y="377315"/>
                  </a:lnTo>
                  <a:lnTo>
                    <a:pt x="15838" y="375881"/>
                  </a:lnTo>
                  <a:lnTo>
                    <a:pt x="16523" y="375140"/>
                  </a:lnTo>
                  <a:lnTo>
                    <a:pt x="16706" y="374435"/>
                  </a:lnTo>
                  <a:lnTo>
                    <a:pt x="16541" y="373664"/>
                  </a:lnTo>
                  <a:lnTo>
                    <a:pt x="16334" y="372777"/>
                  </a:lnTo>
                  <a:lnTo>
                    <a:pt x="17105" y="372692"/>
                  </a:lnTo>
                  <a:lnTo>
                    <a:pt x="17365" y="371951"/>
                  </a:lnTo>
                  <a:lnTo>
                    <a:pt x="17977" y="371556"/>
                  </a:lnTo>
                  <a:lnTo>
                    <a:pt x="19155" y="370219"/>
                  </a:lnTo>
                  <a:lnTo>
                    <a:pt x="19061" y="369022"/>
                  </a:lnTo>
                  <a:lnTo>
                    <a:pt x="19626" y="368044"/>
                  </a:lnTo>
                  <a:lnTo>
                    <a:pt x="19229" y="367273"/>
                  </a:lnTo>
                  <a:lnTo>
                    <a:pt x="19284" y="365760"/>
                  </a:lnTo>
                  <a:lnTo>
                    <a:pt x="20316" y="364976"/>
                  </a:lnTo>
                  <a:lnTo>
                    <a:pt x="19874" y="363743"/>
                  </a:lnTo>
                  <a:lnTo>
                    <a:pt x="20097" y="363153"/>
                  </a:lnTo>
                  <a:lnTo>
                    <a:pt x="19740" y="362461"/>
                  </a:lnTo>
                  <a:lnTo>
                    <a:pt x="19767" y="361646"/>
                  </a:lnTo>
                  <a:lnTo>
                    <a:pt x="19950" y="360990"/>
                  </a:lnTo>
                  <a:lnTo>
                    <a:pt x="19898" y="359982"/>
                  </a:lnTo>
                  <a:lnTo>
                    <a:pt x="19374" y="358518"/>
                  </a:lnTo>
                  <a:lnTo>
                    <a:pt x="19870" y="358007"/>
                  </a:lnTo>
                  <a:lnTo>
                    <a:pt x="19932" y="356999"/>
                  </a:lnTo>
                  <a:lnTo>
                    <a:pt x="19805" y="356227"/>
                  </a:lnTo>
                  <a:lnTo>
                    <a:pt x="19318" y="355660"/>
                  </a:lnTo>
                  <a:lnTo>
                    <a:pt x="19177" y="355498"/>
                  </a:lnTo>
                  <a:lnTo>
                    <a:pt x="18629" y="354928"/>
                  </a:lnTo>
                  <a:lnTo>
                    <a:pt x="17810" y="354392"/>
                  </a:lnTo>
                  <a:lnTo>
                    <a:pt x="16689" y="354058"/>
                  </a:lnTo>
                  <a:lnTo>
                    <a:pt x="16454" y="353986"/>
                  </a:lnTo>
                  <a:lnTo>
                    <a:pt x="16220" y="353834"/>
                  </a:lnTo>
                  <a:lnTo>
                    <a:pt x="15483" y="353615"/>
                  </a:lnTo>
                  <a:lnTo>
                    <a:pt x="14297" y="353299"/>
                  </a:lnTo>
                  <a:lnTo>
                    <a:pt x="13933" y="353208"/>
                  </a:lnTo>
                  <a:lnTo>
                    <a:pt x="12850" y="353032"/>
                  </a:lnTo>
                  <a:lnTo>
                    <a:pt x="11617" y="353202"/>
                  </a:lnTo>
                  <a:lnTo>
                    <a:pt x="10926" y="353487"/>
                  </a:lnTo>
                  <a:lnTo>
                    <a:pt x="10010" y="354198"/>
                  </a:lnTo>
                  <a:lnTo>
                    <a:pt x="9321" y="354708"/>
                  </a:lnTo>
                  <a:lnTo>
                    <a:pt x="8909" y="355565"/>
                  </a:lnTo>
                  <a:lnTo>
                    <a:pt x="8143" y="355966"/>
                  </a:lnTo>
                  <a:lnTo>
                    <a:pt x="7141" y="356136"/>
                  </a:lnTo>
                  <a:lnTo>
                    <a:pt x="6654" y="357187"/>
                  </a:lnTo>
                  <a:lnTo>
                    <a:pt x="6551" y="358001"/>
                  </a:lnTo>
                  <a:lnTo>
                    <a:pt x="5866" y="358749"/>
                  </a:lnTo>
                  <a:lnTo>
                    <a:pt x="4749" y="358919"/>
                  </a:lnTo>
                  <a:lnTo>
                    <a:pt x="3444" y="359441"/>
                  </a:lnTo>
                  <a:lnTo>
                    <a:pt x="2714" y="359721"/>
                  </a:lnTo>
                  <a:lnTo>
                    <a:pt x="1939" y="359502"/>
                  </a:lnTo>
                  <a:lnTo>
                    <a:pt x="776" y="359131"/>
                  </a:lnTo>
                  <a:lnTo>
                    <a:pt x="0" y="358834"/>
                  </a:lnTo>
                  <a:lnTo>
                    <a:pt x="106" y="358171"/>
                  </a:lnTo>
                  <a:lnTo>
                    <a:pt x="442" y="357394"/>
                  </a:lnTo>
                  <a:lnTo>
                    <a:pt x="1047" y="356531"/>
                  </a:lnTo>
                  <a:lnTo>
                    <a:pt x="2463" y="355583"/>
                  </a:lnTo>
                  <a:lnTo>
                    <a:pt x="3230" y="355298"/>
                  </a:lnTo>
                  <a:lnTo>
                    <a:pt x="4638" y="353846"/>
                  </a:lnTo>
                  <a:lnTo>
                    <a:pt x="4968" y="352601"/>
                  </a:lnTo>
                  <a:lnTo>
                    <a:pt x="5544" y="352321"/>
                  </a:lnTo>
                  <a:lnTo>
                    <a:pt x="5289" y="350778"/>
                  </a:lnTo>
                  <a:lnTo>
                    <a:pt x="5500" y="349265"/>
                  </a:lnTo>
                  <a:lnTo>
                    <a:pt x="5176" y="348262"/>
                  </a:lnTo>
                  <a:lnTo>
                    <a:pt x="5009" y="347369"/>
                  </a:lnTo>
                  <a:lnTo>
                    <a:pt x="5232" y="346750"/>
                  </a:lnTo>
                  <a:lnTo>
                    <a:pt x="5847" y="346543"/>
                  </a:lnTo>
                  <a:lnTo>
                    <a:pt x="6537" y="346185"/>
                  </a:lnTo>
                  <a:lnTo>
                    <a:pt x="7105" y="345444"/>
                  </a:lnTo>
                  <a:lnTo>
                    <a:pt x="7437" y="344277"/>
                  </a:lnTo>
                  <a:lnTo>
                    <a:pt x="8630" y="344028"/>
                  </a:lnTo>
                  <a:lnTo>
                    <a:pt x="8578" y="343135"/>
                  </a:lnTo>
                  <a:lnTo>
                    <a:pt x="8799" y="342400"/>
                  </a:lnTo>
                  <a:lnTo>
                    <a:pt x="9754" y="341689"/>
                  </a:lnTo>
                  <a:lnTo>
                    <a:pt x="10129" y="340948"/>
                  </a:lnTo>
                  <a:lnTo>
                    <a:pt x="10542" y="340049"/>
                  </a:lnTo>
                  <a:lnTo>
                    <a:pt x="11033" y="339344"/>
                  </a:lnTo>
                  <a:lnTo>
                    <a:pt x="11526" y="338639"/>
                  </a:lnTo>
                  <a:lnTo>
                    <a:pt x="11517" y="338020"/>
                  </a:lnTo>
                  <a:lnTo>
                    <a:pt x="11382" y="336707"/>
                  </a:lnTo>
                  <a:lnTo>
                    <a:pt x="11755" y="335772"/>
                  </a:lnTo>
                  <a:lnTo>
                    <a:pt x="11628" y="334958"/>
                  </a:lnTo>
                  <a:lnTo>
                    <a:pt x="11461" y="334149"/>
                  </a:lnTo>
                  <a:lnTo>
                    <a:pt x="10978" y="332758"/>
                  </a:lnTo>
                  <a:lnTo>
                    <a:pt x="10107" y="331221"/>
                  </a:lnTo>
                  <a:lnTo>
                    <a:pt x="10442" y="330364"/>
                  </a:lnTo>
                  <a:lnTo>
                    <a:pt x="11419" y="328414"/>
                  </a:lnTo>
                  <a:lnTo>
                    <a:pt x="10218" y="328123"/>
                  </a:lnTo>
                  <a:lnTo>
                    <a:pt x="9060" y="328141"/>
                  </a:lnTo>
                  <a:lnTo>
                    <a:pt x="7700" y="327539"/>
                  </a:lnTo>
                  <a:lnTo>
                    <a:pt x="6448" y="326391"/>
                  </a:lnTo>
                  <a:lnTo>
                    <a:pt x="5962" y="324775"/>
                  </a:lnTo>
                  <a:lnTo>
                    <a:pt x="6693" y="324611"/>
                  </a:lnTo>
                  <a:lnTo>
                    <a:pt x="7383" y="324252"/>
                  </a:lnTo>
                  <a:lnTo>
                    <a:pt x="7256" y="323475"/>
                  </a:lnTo>
                  <a:lnTo>
                    <a:pt x="7084" y="322199"/>
                  </a:lnTo>
                  <a:lnTo>
                    <a:pt x="7570" y="321148"/>
                  </a:lnTo>
                  <a:lnTo>
                    <a:pt x="8379" y="320984"/>
                  </a:lnTo>
                  <a:lnTo>
                    <a:pt x="8516" y="319817"/>
                  </a:lnTo>
                  <a:lnTo>
                    <a:pt x="7890" y="319131"/>
                  </a:lnTo>
                  <a:lnTo>
                    <a:pt x="7648" y="318432"/>
                  </a:lnTo>
                  <a:lnTo>
                    <a:pt x="7751" y="317503"/>
                  </a:lnTo>
                  <a:lnTo>
                    <a:pt x="7894" y="316689"/>
                  </a:lnTo>
                  <a:lnTo>
                    <a:pt x="7421" y="316039"/>
                  </a:lnTo>
                  <a:lnTo>
                    <a:pt x="6148" y="316130"/>
                  </a:lnTo>
                  <a:lnTo>
                    <a:pt x="5451" y="315990"/>
                  </a:lnTo>
                  <a:lnTo>
                    <a:pt x="6102" y="315631"/>
                  </a:lnTo>
                  <a:lnTo>
                    <a:pt x="6433" y="314465"/>
                  </a:lnTo>
                  <a:lnTo>
                    <a:pt x="6031" y="313347"/>
                  </a:lnTo>
                  <a:lnTo>
                    <a:pt x="5377" y="313468"/>
                  </a:lnTo>
                  <a:lnTo>
                    <a:pt x="4652" y="314100"/>
                  </a:lnTo>
                  <a:lnTo>
                    <a:pt x="3998" y="314264"/>
                  </a:lnTo>
                  <a:lnTo>
                    <a:pt x="3674" y="313183"/>
                  </a:lnTo>
                  <a:lnTo>
                    <a:pt x="4081" y="311901"/>
                  </a:lnTo>
                  <a:lnTo>
                    <a:pt x="3459" y="311597"/>
                  </a:lnTo>
                  <a:lnTo>
                    <a:pt x="3138" y="310832"/>
                  </a:lnTo>
                  <a:lnTo>
                    <a:pt x="3976" y="309963"/>
                  </a:lnTo>
                  <a:lnTo>
                    <a:pt x="4950" y="310571"/>
                  </a:lnTo>
                  <a:lnTo>
                    <a:pt x="5644" y="310558"/>
                  </a:lnTo>
                  <a:lnTo>
                    <a:pt x="5946" y="310012"/>
                  </a:lnTo>
                  <a:lnTo>
                    <a:pt x="6241" y="309082"/>
                  </a:lnTo>
                  <a:lnTo>
                    <a:pt x="6069" y="307843"/>
                  </a:lnTo>
                  <a:lnTo>
                    <a:pt x="5822" y="306798"/>
                  </a:lnTo>
                  <a:lnTo>
                    <a:pt x="4701" y="306664"/>
                  </a:lnTo>
                  <a:lnTo>
                    <a:pt x="4379" y="305735"/>
                  </a:lnTo>
                  <a:lnTo>
                    <a:pt x="4212" y="304884"/>
                  </a:lnTo>
                  <a:lnTo>
                    <a:pt x="4464" y="303566"/>
                  </a:lnTo>
                  <a:lnTo>
                    <a:pt x="5009" y="303869"/>
                  </a:lnTo>
                  <a:lnTo>
                    <a:pt x="5626" y="303821"/>
                  </a:lnTo>
                  <a:lnTo>
                    <a:pt x="5926" y="303237"/>
                  </a:lnTo>
                  <a:lnTo>
                    <a:pt x="6955" y="302253"/>
                  </a:lnTo>
                  <a:lnTo>
                    <a:pt x="7446" y="301548"/>
                  </a:lnTo>
                  <a:lnTo>
                    <a:pt x="7352" y="300346"/>
                  </a:lnTo>
                  <a:lnTo>
                    <a:pt x="8112" y="299483"/>
                  </a:lnTo>
                  <a:lnTo>
                    <a:pt x="8016" y="298171"/>
                  </a:lnTo>
                  <a:lnTo>
                    <a:pt x="8666" y="297733"/>
                  </a:lnTo>
                  <a:lnTo>
                    <a:pt x="9398" y="297569"/>
                  </a:lnTo>
                  <a:lnTo>
                    <a:pt x="10939" y="297429"/>
                  </a:lnTo>
                  <a:lnTo>
                    <a:pt x="10341" y="296081"/>
                  </a:lnTo>
                  <a:lnTo>
                    <a:pt x="9868" y="295352"/>
                  </a:lnTo>
                  <a:lnTo>
                    <a:pt x="9858" y="294616"/>
                  </a:lnTo>
                  <a:lnTo>
                    <a:pt x="10337" y="293061"/>
                  </a:lnTo>
                  <a:lnTo>
                    <a:pt x="10885" y="290844"/>
                  </a:lnTo>
                  <a:lnTo>
                    <a:pt x="11094" y="289331"/>
                  </a:lnTo>
                  <a:lnTo>
                    <a:pt x="11895" y="288584"/>
                  </a:lnTo>
                  <a:lnTo>
                    <a:pt x="12655" y="287721"/>
                  </a:lnTo>
                  <a:lnTo>
                    <a:pt x="12903" y="287290"/>
                  </a:lnTo>
                  <a:lnTo>
                    <a:pt x="13333" y="286548"/>
                  </a:lnTo>
                  <a:lnTo>
                    <a:pt x="13709" y="285850"/>
                  </a:lnTo>
                  <a:lnTo>
                    <a:pt x="13920" y="284410"/>
                  </a:lnTo>
                  <a:lnTo>
                    <a:pt x="14567" y="283742"/>
                  </a:lnTo>
                  <a:lnTo>
                    <a:pt x="14983" y="283158"/>
                  </a:lnTo>
                  <a:lnTo>
                    <a:pt x="15274" y="281871"/>
                  </a:lnTo>
                  <a:lnTo>
                    <a:pt x="15134" y="280169"/>
                  </a:lnTo>
                  <a:lnTo>
                    <a:pt x="15891" y="279112"/>
                  </a:lnTo>
                  <a:lnTo>
                    <a:pt x="16957" y="278055"/>
                  </a:lnTo>
                  <a:lnTo>
                    <a:pt x="17286" y="276767"/>
                  </a:lnTo>
                  <a:lnTo>
                    <a:pt x="17456" y="275139"/>
                  </a:lnTo>
                  <a:lnTo>
                    <a:pt x="18722" y="274580"/>
                  </a:lnTo>
                  <a:lnTo>
                    <a:pt x="19215" y="273912"/>
                  </a:lnTo>
                  <a:lnTo>
                    <a:pt x="19650" y="271974"/>
                  </a:lnTo>
                  <a:lnTo>
                    <a:pt x="20021" y="270923"/>
                  </a:lnTo>
                  <a:lnTo>
                    <a:pt x="19781" y="270345"/>
                  </a:lnTo>
                  <a:lnTo>
                    <a:pt x="20537" y="269167"/>
                  </a:lnTo>
                  <a:lnTo>
                    <a:pt x="21267" y="268966"/>
                  </a:lnTo>
                  <a:lnTo>
                    <a:pt x="22142" y="268104"/>
                  </a:lnTo>
                  <a:lnTo>
                    <a:pt x="22394" y="266743"/>
                  </a:lnTo>
                  <a:lnTo>
                    <a:pt x="22806" y="265844"/>
                  </a:lnTo>
                  <a:lnTo>
                    <a:pt x="23960" y="265558"/>
                  </a:lnTo>
                  <a:lnTo>
                    <a:pt x="24563" y="264580"/>
                  </a:lnTo>
                  <a:lnTo>
                    <a:pt x="26153" y="264981"/>
                  </a:lnTo>
                  <a:lnTo>
                    <a:pt x="26511" y="265753"/>
                  </a:lnTo>
                  <a:lnTo>
                    <a:pt x="27367" y="266245"/>
                  </a:lnTo>
                  <a:lnTo>
                    <a:pt x="28640" y="266190"/>
                  </a:lnTo>
                  <a:lnTo>
                    <a:pt x="29409" y="265983"/>
                  </a:lnTo>
                  <a:lnTo>
                    <a:pt x="30186" y="266281"/>
                  </a:lnTo>
                  <a:lnTo>
                    <a:pt x="30842" y="266275"/>
                  </a:lnTo>
                  <a:lnTo>
                    <a:pt x="31686" y="265953"/>
                  </a:lnTo>
                  <a:lnTo>
                    <a:pt x="32881" y="265777"/>
                  </a:lnTo>
                  <a:lnTo>
                    <a:pt x="33578" y="265923"/>
                  </a:lnTo>
                  <a:lnTo>
                    <a:pt x="33846" y="265765"/>
                  </a:lnTo>
                  <a:lnTo>
                    <a:pt x="34107" y="265181"/>
                  </a:lnTo>
                  <a:lnTo>
                    <a:pt x="34798" y="264859"/>
                  </a:lnTo>
                  <a:lnTo>
                    <a:pt x="35328" y="264075"/>
                  </a:lnTo>
                  <a:lnTo>
                    <a:pt x="35940" y="263723"/>
                  </a:lnTo>
                  <a:lnTo>
                    <a:pt x="36712" y="263711"/>
                  </a:lnTo>
                  <a:lnTo>
                    <a:pt x="37849" y="263425"/>
                  </a:lnTo>
                  <a:lnTo>
                    <a:pt x="38586" y="262970"/>
                  </a:lnTo>
                  <a:lnTo>
                    <a:pt x="39193" y="262283"/>
                  </a:lnTo>
                  <a:lnTo>
                    <a:pt x="39621" y="261852"/>
                  </a:lnTo>
                  <a:lnTo>
                    <a:pt x="40337" y="261287"/>
                  </a:lnTo>
                  <a:lnTo>
                    <a:pt x="41105" y="260801"/>
                  </a:lnTo>
                  <a:lnTo>
                    <a:pt x="42475" y="260139"/>
                  </a:lnTo>
                  <a:lnTo>
                    <a:pt x="42966" y="259787"/>
                  </a:lnTo>
                  <a:lnTo>
                    <a:pt x="43891" y="258997"/>
                  </a:lnTo>
                  <a:lnTo>
                    <a:pt x="44458" y="258772"/>
                  </a:lnTo>
                  <a:lnTo>
                    <a:pt x="44894" y="258589"/>
                  </a:lnTo>
                  <a:lnTo>
                    <a:pt x="45394" y="258255"/>
                  </a:lnTo>
                  <a:lnTo>
                    <a:pt x="46851" y="256712"/>
                  </a:lnTo>
                  <a:lnTo>
                    <a:pt x="47155" y="256184"/>
                  </a:lnTo>
                  <a:lnTo>
                    <a:pt x="47589" y="255029"/>
                  </a:lnTo>
                  <a:lnTo>
                    <a:pt x="47970" y="254604"/>
                  </a:lnTo>
                  <a:lnTo>
                    <a:pt x="48562" y="254398"/>
                  </a:lnTo>
                  <a:lnTo>
                    <a:pt x="49027" y="254039"/>
                  </a:lnTo>
                  <a:lnTo>
                    <a:pt x="49165" y="253753"/>
                  </a:lnTo>
                  <a:lnTo>
                    <a:pt x="49258" y="253462"/>
                  </a:lnTo>
                  <a:lnTo>
                    <a:pt x="49485" y="252642"/>
                  </a:lnTo>
                  <a:lnTo>
                    <a:pt x="50118" y="252539"/>
                  </a:lnTo>
                  <a:lnTo>
                    <a:pt x="50988" y="252271"/>
                  </a:lnTo>
                  <a:lnTo>
                    <a:pt x="51018" y="251779"/>
                  </a:lnTo>
                  <a:lnTo>
                    <a:pt x="51354" y="251342"/>
                  </a:lnTo>
                  <a:lnTo>
                    <a:pt x="51639" y="251196"/>
                  </a:lnTo>
                  <a:lnTo>
                    <a:pt x="51876" y="251002"/>
                  </a:lnTo>
                  <a:lnTo>
                    <a:pt x="52100" y="250789"/>
                  </a:lnTo>
                  <a:lnTo>
                    <a:pt x="52367" y="250267"/>
                  </a:lnTo>
                  <a:lnTo>
                    <a:pt x="52442" y="249653"/>
                  </a:lnTo>
                  <a:lnTo>
                    <a:pt x="52489" y="249045"/>
                  </a:lnTo>
                  <a:lnTo>
                    <a:pt x="52455" y="248413"/>
                  </a:lnTo>
                  <a:lnTo>
                    <a:pt x="52736" y="247939"/>
                  </a:lnTo>
                  <a:lnTo>
                    <a:pt x="53252" y="247575"/>
                  </a:lnTo>
                  <a:lnTo>
                    <a:pt x="53622" y="247089"/>
                  </a:lnTo>
                  <a:lnTo>
                    <a:pt x="53900" y="246548"/>
                  </a:lnTo>
                  <a:lnTo>
                    <a:pt x="53995" y="246262"/>
                  </a:lnTo>
                  <a:lnTo>
                    <a:pt x="54061" y="245989"/>
                  </a:lnTo>
                  <a:lnTo>
                    <a:pt x="54137" y="245667"/>
                  </a:lnTo>
                  <a:lnTo>
                    <a:pt x="54237" y="244762"/>
                  </a:lnTo>
                  <a:lnTo>
                    <a:pt x="54179" y="244446"/>
                  </a:lnTo>
                  <a:lnTo>
                    <a:pt x="54003" y="243814"/>
                  </a:lnTo>
                  <a:lnTo>
                    <a:pt x="54046" y="243310"/>
                  </a:lnTo>
                  <a:lnTo>
                    <a:pt x="54348" y="243207"/>
                  </a:lnTo>
                  <a:lnTo>
                    <a:pt x="54993" y="243256"/>
                  </a:lnTo>
                  <a:lnTo>
                    <a:pt x="55486" y="243614"/>
                  </a:lnTo>
                  <a:lnTo>
                    <a:pt x="55728" y="244227"/>
                  </a:lnTo>
                  <a:lnTo>
                    <a:pt x="56147" y="244470"/>
                  </a:lnTo>
                  <a:lnTo>
                    <a:pt x="56471" y="244367"/>
                  </a:lnTo>
                  <a:lnTo>
                    <a:pt x="56765" y="244245"/>
                  </a:lnTo>
                  <a:lnTo>
                    <a:pt x="57579" y="243851"/>
                  </a:lnTo>
                  <a:lnTo>
                    <a:pt x="58189" y="243802"/>
                  </a:lnTo>
                  <a:lnTo>
                    <a:pt x="59075" y="243657"/>
                  </a:lnTo>
                  <a:lnTo>
                    <a:pt x="59346" y="243796"/>
                  </a:lnTo>
                  <a:lnTo>
                    <a:pt x="60426" y="244476"/>
                  </a:lnTo>
                  <a:lnTo>
                    <a:pt x="60948" y="244598"/>
                  </a:lnTo>
                  <a:lnTo>
                    <a:pt x="61202" y="244434"/>
                  </a:lnTo>
                  <a:lnTo>
                    <a:pt x="61605" y="243930"/>
                  </a:lnTo>
                  <a:lnTo>
                    <a:pt x="62066" y="242830"/>
                  </a:lnTo>
                  <a:lnTo>
                    <a:pt x="62355" y="242721"/>
                  </a:lnTo>
                  <a:lnTo>
                    <a:pt x="62951" y="242551"/>
                  </a:lnTo>
                  <a:lnTo>
                    <a:pt x="63842" y="242368"/>
                  </a:lnTo>
                  <a:lnTo>
                    <a:pt x="64445" y="242289"/>
                  </a:lnTo>
                  <a:lnTo>
                    <a:pt x="65355" y="242265"/>
                  </a:lnTo>
                  <a:lnTo>
                    <a:pt x="66267" y="242168"/>
                  </a:lnTo>
                  <a:lnTo>
                    <a:pt x="66839" y="241992"/>
                  </a:lnTo>
                  <a:lnTo>
                    <a:pt x="67648" y="241572"/>
                  </a:lnTo>
                  <a:lnTo>
                    <a:pt x="68246" y="241451"/>
                  </a:lnTo>
                  <a:lnTo>
                    <a:pt x="68523" y="241275"/>
                  </a:lnTo>
                  <a:lnTo>
                    <a:pt x="68688" y="241171"/>
                  </a:lnTo>
                  <a:lnTo>
                    <a:pt x="69797" y="240133"/>
                  </a:lnTo>
                  <a:lnTo>
                    <a:pt x="70839" y="239501"/>
                  </a:lnTo>
                  <a:lnTo>
                    <a:pt x="71381" y="239233"/>
                  </a:lnTo>
                  <a:lnTo>
                    <a:pt x="72528" y="238827"/>
                  </a:lnTo>
                  <a:lnTo>
                    <a:pt x="73391" y="238541"/>
                  </a:lnTo>
                  <a:lnTo>
                    <a:pt x="73881" y="238182"/>
                  </a:lnTo>
                  <a:lnTo>
                    <a:pt x="74243" y="237691"/>
                  </a:lnTo>
                  <a:lnTo>
                    <a:pt x="74655" y="237247"/>
                  </a:lnTo>
                  <a:lnTo>
                    <a:pt x="75742" y="236178"/>
                  </a:lnTo>
                  <a:lnTo>
                    <a:pt x="76249" y="235855"/>
                  </a:lnTo>
                  <a:lnTo>
                    <a:pt x="77137" y="235606"/>
                  </a:lnTo>
                  <a:lnTo>
                    <a:pt x="77620" y="235272"/>
                  </a:lnTo>
                  <a:lnTo>
                    <a:pt x="78008" y="234787"/>
                  </a:lnTo>
                  <a:lnTo>
                    <a:pt x="78608" y="234106"/>
                  </a:lnTo>
                  <a:lnTo>
                    <a:pt x="79172" y="233389"/>
                  </a:lnTo>
                  <a:lnTo>
                    <a:pt x="79324" y="232812"/>
                  </a:lnTo>
                  <a:lnTo>
                    <a:pt x="79476" y="232229"/>
                  </a:lnTo>
                  <a:lnTo>
                    <a:pt x="79613" y="231943"/>
                  </a:lnTo>
                  <a:lnTo>
                    <a:pt x="80015" y="231518"/>
                  </a:lnTo>
                  <a:lnTo>
                    <a:pt x="80838" y="231129"/>
                  </a:lnTo>
                  <a:lnTo>
                    <a:pt x="81464" y="230460"/>
                  </a:lnTo>
                  <a:lnTo>
                    <a:pt x="82030" y="229744"/>
                  </a:lnTo>
                  <a:lnTo>
                    <a:pt x="82235" y="229519"/>
                  </a:lnTo>
                  <a:lnTo>
                    <a:pt x="82926" y="228923"/>
                  </a:lnTo>
                  <a:lnTo>
                    <a:pt x="84138" y="228000"/>
                  </a:lnTo>
                  <a:lnTo>
                    <a:pt x="84503" y="227526"/>
                  </a:lnTo>
                  <a:lnTo>
                    <a:pt x="84789" y="226985"/>
                  </a:lnTo>
                  <a:lnTo>
                    <a:pt x="85029" y="226426"/>
                  </a:lnTo>
                  <a:lnTo>
                    <a:pt x="85229" y="225850"/>
                  </a:lnTo>
                  <a:lnTo>
                    <a:pt x="85380" y="225260"/>
                  </a:lnTo>
                  <a:lnTo>
                    <a:pt x="85464" y="224659"/>
                  </a:lnTo>
                  <a:lnTo>
                    <a:pt x="85470" y="224051"/>
                  </a:lnTo>
                  <a:lnTo>
                    <a:pt x="85424" y="222830"/>
                  </a:lnTo>
                  <a:lnTo>
                    <a:pt x="85464" y="222229"/>
                  </a:lnTo>
                  <a:lnTo>
                    <a:pt x="85591" y="221323"/>
                  </a:lnTo>
                  <a:lnTo>
                    <a:pt x="85806" y="220126"/>
                  </a:lnTo>
                  <a:lnTo>
                    <a:pt x="86054" y="219251"/>
                  </a:lnTo>
                  <a:lnTo>
                    <a:pt x="86478" y="218449"/>
                  </a:lnTo>
                  <a:lnTo>
                    <a:pt x="86638" y="217246"/>
                  </a:lnTo>
                  <a:lnTo>
                    <a:pt x="87025" y="216408"/>
                  </a:lnTo>
                  <a:lnTo>
                    <a:pt x="87190" y="215837"/>
                  </a:lnTo>
                  <a:lnTo>
                    <a:pt x="87166" y="215236"/>
                  </a:lnTo>
                  <a:lnTo>
                    <a:pt x="86905" y="213425"/>
                  </a:lnTo>
                  <a:lnTo>
                    <a:pt x="87059" y="212842"/>
                  </a:lnTo>
                  <a:lnTo>
                    <a:pt x="87378" y="211979"/>
                  </a:lnTo>
                  <a:lnTo>
                    <a:pt x="87507" y="211706"/>
                  </a:lnTo>
                  <a:lnTo>
                    <a:pt x="87963" y="210916"/>
                  </a:lnTo>
                  <a:lnTo>
                    <a:pt x="88080" y="210631"/>
                  </a:lnTo>
                  <a:lnTo>
                    <a:pt x="88163" y="210333"/>
                  </a:lnTo>
                  <a:lnTo>
                    <a:pt x="88178" y="209737"/>
                  </a:lnTo>
                  <a:lnTo>
                    <a:pt x="87919" y="207009"/>
                  </a:lnTo>
                  <a:lnTo>
                    <a:pt x="87877" y="206700"/>
                  </a:lnTo>
                  <a:lnTo>
                    <a:pt x="87617" y="205418"/>
                  </a:lnTo>
                  <a:lnTo>
                    <a:pt x="87878" y="205072"/>
                  </a:lnTo>
                  <a:lnTo>
                    <a:pt x="88193" y="205047"/>
                  </a:lnTo>
                  <a:lnTo>
                    <a:pt x="88919" y="205060"/>
                  </a:lnTo>
                  <a:lnTo>
                    <a:pt x="89309" y="204792"/>
                  </a:lnTo>
                  <a:lnTo>
                    <a:pt x="89218" y="204112"/>
                  </a:lnTo>
                  <a:lnTo>
                    <a:pt x="89278" y="203504"/>
                  </a:lnTo>
                  <a:lnTo>
                    <a:pt x="89292" y="202872"/>
                  </a:lnTo>
                  <a:lnTo>
                    <a:pt x="89170" y="202307"/>
                  </a:lnTo>
                  <a:lnTo>
                    <a:pt x="88451" y="201864"/>
                  </a:lnTo>
                  <a:lnTo>
                    <a:pt x="88401" y="201548"/>
                  </a:lnTo>
                  <a:lnTo>
                    <a:pt x="88404" y="201220"/>
                  </a:lnTo>
                  <a:lnTo>
                    <a:pt x="88653" y="200710"/>
                  </a:lnTo>
                  <a:lnTo>
                    <a:pt x="88887" y="200491"/>
                  </a:lnTo>
                  <a:lnTo>
                    <a:pt x="89080" y="200248"/>
                  </a:lnTo>
                  <a:lnTo>
                    <a:pt x="89316" y="199701"/>
                  </a:lnTo>
                  <a:lnTo>
                    <a:pt x="89422" y="198485"/>
                  </a:lnTo>
                  <a:lnTo>
                    <a:pt x="89534" y="197884"/>
                  </a:lnTo>
                  <a:lnTo>
                    <a:pt x="89543" y="197580"/>
                  </a:lnTo>
                  <a:lnTo>
                    <a:pt x="89543" y="196997"/>
                  </a:lnTo>
                  <a:lnTo>
                    <a:pt x="90202" y="196365"/>
                  </a:lnTo>
                  <a:lnTo>
                    <a:pt x="90633" y="195563"/>
                  </a:lnTo>
                  <a:lnTo>
                    <a:pt x="91243" y="194895"/>
                  </a:lnTo>
                  <a:lnTo>
                    <a:pt x="91492" y="194336"/>
                  </a:lnTo>
                  <a:lnTo>
                    <a:pt x="91676" y="193449"/>
                  </a:lnTo>
                  <a:lnTo>
                    <a:pt x="91646" y="192532"/>
                  </a:lnTo>
                  <a:lnTo>
                    <a:pt x="91704" y="192204"/>
                  </a:lnTo>
                  <a:lnTo>
                    <a:pt x="91798" y="191887"/>
                  </a:lnTo>
                  <a:lnTo>
                    <a:pt x="92206" y="191712"/>
                  </a:lnTo>
                  <a:lnTo>
                    <a:pt x="92527" y="191864"/>
                  </a:lnTo>
                  <a:lnTo>
                    <a:pt x="93354" y="192197"/>
                  </a:lnTo>
                  <a:lnTo>
                    <a:pt x="93820" y="192562"/>
                  </a:lnTo>
                  <a:lnTo>
                    <a:pt x="94410" y="192757"/>
                  </a:lnTo>
                  <a:lnTo>
                    <a:pt x="94975" y="192714"/>
                  </a:lnTo>
                  <a:lnTo>
                    <a:pt x="95510" y="192398"/>
                  </a:lnTo>
                  <a:lnTo>
                    <a:pt x="96325" y="191985"/>
                  </a:lnTo>
                  <a:lnTo>
                    <a:pt x="96829" y="191651"/>
                  </a:lnTo>
                  <a:lnTo>
                    <a:pt x="97283" y="191244"/>
                  </a:lnTo>
                  <a:lnTo>
                    <a:pt x="98134" y="190436"/>
                  </a:lnTo>
                  <a:lnTo>
                    <a:pt x="98448" y="190418"/>
                  </a:lnTo>
                  <a:lnTo>
                    <a:pt x="98748" y="189919"/>
                  </a:lnTo>
                  <a:lnTo>
                    <a:pt x="98864" y="189628"/>
                  </a:lnTo>
                  <a:lnTo>
                    <a:pt x="99032" y="189027"/>
                  </a:lnTo>
                  <a:lnTo>
                    <a:pt x="99045" y="188163"/>
                  </a:lnTo>
                  <a:lnTo>
                    <a:pt x="99242" y="187920"/>
                  </a:lnTo>
                  <a:lnTo>
                    <a:pt x="99476" y="187695"/>
                  </a:lnTo>
                  <a:lnTo>
                    <a:pt x="99720" y="187507"/>
                  </a:lnTo>
                  <a:lnTo>
                    <a:pt x="100266" y="187507"/>
                  </a:lnTo>
                  <a:lnTo>
                    <a:pt x="100693" y="187106"/>
                  </a:lnTo>
                  <a:lnTo>
                    <a:pt x="102712" y="184798"/>
                  </a:lnTo>
                  <a:lnTo>
                    <a:pt x="103437" y="183832"/>
                  </a:lnTo>
                  <a:lnTo>
                    <a:pt x="104199" y="183303"/>
                  </a:lnTo>
                  <a:lnTo>
                    <a:pt x="104581" y="182866"/>
                  </a:lnTo>
                  <a:lnTo>
                    <a:pt x="104683" y="182240"/>
                  </a:lnTo>
                  <a:lnTo>
                    <a:pt x="105070" y="181821"/>
                  </a:lnTo>
                  <a:lnTo>
                    <a:pt x="105624" y="181523"/>
                  </a:lnTo>
                  <a:lnTo>
                    <a:pt x="106377" y="181013"/>
                  </a:lnTo>
                  <a:lnTo>
                    <a:pt x="107491" y="180497"/>
                  </a:lnTo>
                  <a:lnTo>
                    <a:pt x="108210" y="179992"/>
                  </a:lnTo>
                  <a:lnTo>
                    <a:pt x="108350" y="179706"/>
                  </a:lnTo>
                  <a:lnTo>
                    <a:pt x="108523" y="179458"/>
                  </a:lnTo>
                  <a:lnTo>
                    <a:pt x="109269" y="178497"/>
                  </a:lnTo>
                  <a:lnTo>
                    <a:pt x="109697" y="178072"/>
                  </a:lnTo>
                  <a:lnTo>
                    <a:pt x="110192" y="177714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8" name="object 50">
              <a:extLst>
                <a:ext uri="{FF2B5EF4-FFF2-40B4-BE49-F238E27FC236}">
                  <a16:creationId xmlns:a16="http://schemas.microsoft.com/office/drawing/2014/main" id="{772C6393-915E-42F5-85C1-03155634C8AD}"/>
                </a:ext>
              </a:extLst>
            </p:cNvPr>
            <p:cNvSpPr/>
            <p:nvPr/>
          </p:nvSpPr>
          <p:spPr>
            <a:xfrm>
              <a:off x="8843950" y="5054834"/>
              <a:ext cx="352227" cy="294864"/>
            </a:xfrm>
            <a:custGeom>
              <a:avLst/>
              <a:gdLst/>
              <a:ahLst/>
              <a:cxnLst/>
              <a:rect l="l" t="t" r="r" b="b"/>
              <a:pathLst>
                <a:path w="545354" h="456539">
                  <a:moveTo>
                    <a:pt x="384865" y="30668"/>
                  </a:moveTo>
                  <a:lnTo>
                    <a:pt x="384512" y="30328"/>
                  </a:lnTo>
                  <a:lnTo>
                    <a:pt x="384121" y="30024"/>
                  </a:lnTo>
                  <a:lnTo>
                    <a:pt x="383846" y="29720"/>
                  </a:lnTo>
                  <a:lnTo>
                    <a:pt x="383532" y="29458"/>
                  </a:lnTo>
                  <a:lnTo>
                    <a:pt x="383220" y="29228"/>
                  </a:lnTo>
                  <a:lnTo>
                    <a:pt x="382829" y="28930"/>
                  </a:lnTo>
                  <a:lnTo>
                    <a:pt x="382515" y="28626"/>
                  </a:lnTo>
                  <a:lnTo>
                    <a:pt x="382164" y="28402"/>
                  </a:lnTo>
                  <a:lnTo>
                    <a:pt x="381813" y="28214"/>
                  </a:lnTo>
                  <a:lnTo>
                    <a:pt x="381578" y="27989"/>
                  </a:lnTo>
                  <a:lnTo>
                    <a:pt x="381264" y="27721"/>
                  </a:lnTo>
                  <a:lnTo>
                    <a:pt x="380874" y="27460"/>
                  </a:lnTo>
                  <a:lnTo>
                    <a:pt x="380601" y="27272"/>
                  </a:lnTo>
                  <a:lnTo>
                    <a:pt x="380094" y="26938"/>
                  </a:lnTo>
                  <a:lnTo>
                    <a:pt x="379858" y="26707"/>
                  </a:lnTo>
                  <a:lnTo>
                    <a:pt x="379584" y="26482"/>
                  </a:lnTo>
                  <a:lnTo>
                    <a:pt x="379311" y="26257"/>
                  </a:lnTo>
                  <a:lnTo>
                    <a:pt x="378840" y="25837"/>
                  </a:lnTo>
                  <a:lnTo>
                    <a:pt x="378526" y="25534"/>
                  </a:lnTo>
                  <a:lnTo>
                    <a:pt x="378252" y="25309"/>
                  </a:lnTo>
                  <a:lnTo>
                    <a:pt x="377975" y="24932"/>
                  </a:lnTo>
                  <a:lnTo>
                    <a:pt x="377737" y="24550"/>
                  </a:lnTo>
                  <a:lnTo>
                    <a:pt x="377536" y="24088"/>
                  </a:lnTo>
                  <a:lnTo>
                    <a:pt x="377451" y="23705"/>
                  </a:lnTo>
                  <a:lnTo>
                    <a:pt x="377368" y="23396"/>
                  </a:lnTo>
                  <a:lnTo>
                    <a:pt x="377400" y="22976"/>
                  </a:lnTo>
                  <a:lnTo>
                    <a:pt x="377430" y="22587"/>
                  </a:lnTo>
                  <a:lnTo>
                    <a:pt x="377656" y="22235"/>
                  </a:lnTo>
                  <a:lnTo>
                    <a:pt x="377805" y="21962"/>
                  </a:lnTo>
                  <a:lnTo>
                    <a:pt x="378069" y="21652"/>
                  </a:lnTo>
                  <a:lnTo>
                    <a:pt x="378333" y="21336"/>
                  </a:lnTo>
                  <a:lnTo>
                    <a:pt x="378638" y="21135"/>
                  </a:lnTo>
                  <a:lnTo>
                    <a:pt x="378903" y="20862"/>
                  </a:lnTo>
                  <a:lnTo>
                    <a:pt x="379282" y="20546"/>
                  </a:lnTo>
                  <a:lnTo>
                    <a:pt x="379661" y="20194"/>
                  </a:lnTo>
                  <a:lnTo>
                    <a:pt x="379927" y="19957"/>
                  </a:lnTo>
                  <a:lnTo>
                    <a:pt x="380152" y="19605"/>
                  </a:lnTo>
                  <a:lnTo>
                    <a:pt x="380491" y="19173"/>
                  </a:lnTo>
                  <a:lnTo>
                    <a:pt x="380829" y="18705"/>
                  </a:lnTo>
                  <a:lnTo>
                    <a:pt x="381094" y="18432"/>
                  </a:lnTo>
                  <a:lnTo>
                    <a:pt x="381319" y="18079"/>
                  </a:lnTo>
                  <a:lnTo>
                    <a:pt x="381582" y="17727"/>
                  </a:lnTo>
                  <a:lnTo>
                    <a:pt x="381770" y="17454"/>
                  </a:lnTo>
                  <a:lnTo>
                    <a:pt x="382034" y="17144"/>
                  </a:lnTo>
                  <a:lnTo>
                    <a:pt x="382261" y="16865"/>
                  </a:lnTo>
                  <a:lnTo>
                    <a:pt x="382562" y="16476"/>
                  </a:lnTo>
                  <a:lnTo>
                    <a:pt x="382826" y="16159"/>
                  </a:lnTo>
                  <a:lnTo>
                    <a:pt x="383129" y="15886"/>
                  </a:lnTo>
                  <a:lnTo>
                    <a:pt x="383509" y="15607"/>
                  </a:lnTo>
                  <a:lnTo>
                    <a:pt x="383813" y="15334"/>
                  </a:lnTo>
                  <a:lnTo>
                    <a:pt x="384080" y="15175"/>
                  </a:lnTo>
                  <a:lnTo>
                    <a:pt x="384346" y="14975"/>
                  </a:lnTo>
                  <a:lnTo>
                    <a:pt x="384689" y="14738"/>
                  </a:lnTo>
                  <a:lnTo>
                    <a:pt x="384994" y="14580"/>
                  </a:lnTo>
                  <a:lnTo>
                    <a:pt x="385299" y="14422"/>
                  </a:lnTo>
                  <a:lnTo>
                    <a:pt x="385680" y="14179"/>
                  </a:lnTo>
                  <a:lnTo>
                    <a:pt x="386101" y="13978"/>
                  </a:lnTo>
                  <a:lnTo>
                    <a:pt x="386636" y="13742"/>
                  </a:lnTo>
                  <a:lnTo>
                    <a:pt x="387056" y="13498"/>
                  </a:lnTo>
                  <a:lnTo>
                    <a:pt x="387515" y="13298"/>
                  </a:lnTo>
                  <a:lnTo>
                    <a:pt x="388012" y="13097"/>
                  </a:lnTo>
                  <a:lnTo>
                    <a:pt x="388549" y="12933"/>
                  </a:lnTo>
                  <a:lnTo>
                    <a:pt x="388969" y="12733"/>
                  </a:lnTo>
                  <a:lnTo>
                    <a:pt x="389543" y="12490"/>
                  </a:lnTo>
                  <a:lnTo>
                    <a:pt x="389888" y="12368"/>
                  </a:lnTo>
                  <a:lnTo>
                    <a:pt x="390348" y="12241"/>
                  </a:lnTo>
                  <a:lnTo>
                    <a:pt x="390732" y="12162"/>
                  </a:lnTo>
                  <a:lnTo>
                    <a:pt x="391229" y="11956"/>
                  </a:lnTo>
                  <a:lnTo>
                    <a:pt x="391651" y="11834"/>
                  </a:lnTo>
                  <a:lnTo>
                    <a:pt x="392303" y="11670"/>
                  </a:lnTo>
                  <a:lnTo>
                    <a:pt x="392611" y="11621"/>
                  </a:lnTo>
                  <a:lnTo>
                    <a:pt x="392956" y="11500"/>
                  </a:lnTo>
                  <a:lnTo>
                    <a:pt x="393495" y="11451"/>
                  </a:lnTo>
                  <a:lnTo>
                    <a:pt x="393879" y="11366"/>
                  </a:lnTo>
                  <a:lnTo>
                    <a:pt x="394684" y="11160"/>
                  </a:lnTo>
                  <a:lnTo>
                    <a:pt x="395336" y="10953"/>
                  </a:lnTo>
                  <a:lnTo>
                    <a:pt x="395603" y="10795"/>
                  </a:lnTo>
                  <a:lnTo>
                    <a:pt x="396293" y="10588"/>
                  </a:lnTo>
                  <a:lnTo>
                    <a:pt x="396598" y="10430"/>
                  </a:lnTo>
                  <a:lnTo>
                    <a:pt x="396941" y="10194"/>
                  </a:lnTo>
                  <a:lnTo>
                    <a:pt x="397248" y="10109"/>
                  </a:lnTo>
                  <a:lnTo>
                    <a:pt x="397705" y="9835"/>
                  </a:lnTo>
                  <a:lnTo>
                    <a:pt x="398164" y="9592"/>
                  </a:lnTo>
                  <a:lnTo>
                    <a:pt x="398468" y="9391"/>
                  </a:lnTo>
                  <a:lnTo>
                    <a:pt x="398851" y="9234"/>
                  </a:lnTo>
                  <a:lnTo>
                    <a:pt x="399194" y="9033"/>
                  </a:lnTo>
                  <a:lnTo>
                    <a:pt x="399461" y="8875"/>
                  </a:lnTo>
                  <a:lnTo>
                    <a:pt x="399804" y="8675"/>
                  </a:lnTo>
                  <a:lnTo>
                    <a:pt x="400111" y="8590"/>
                  </a:lnTo>
                  <a:lnTo>
                    <a:pt x="400454" y="8395"/>
                  </a:lnTo>
                  <a:lnTo>
                    <a:pt x="400913" y="8152"/>
                  </a:lnTo>
                  <a:lnTo>
                    <a:pt x="401334" y="7988"/>
                  </a:lnTo>
                  <a:lnTo>
                    <a:pt x="402025" y="7825"/>
                  </a:lnTo>
                  <a:lnTo>
                    <a:pt x="402447" y="7739"/>
                  </a:lnTo>
                  <a:lnTo>
                    <a:pt x="402832" y="7733"/>
                  </a:lnTo>
                  <a:lnTo>
                    <a:pt x="403139" y="7648"/>
                  </a:lnTo>
                  <a:lnTo>
                    <a:pt x="403525" y="7642"/>
                  </a:lnTo>
                  <a:lnTo>
                    <a:pt x="403871" y="7636"/>
                  </a:lnTo>
                  <a:lnTo>
                    <a:pt x="404334" y="7630"/>
                  </a:lnTo>
                  <a:lnTo>
                    <a:pt x="404796" y="7618"/>
                  </a:lnTo>
                  <a:lnTo>
                    <a:pt x="405298" y="7611"/>
                  </a:lnTo>
                  <a:lnTo>
                    <a:pt x="405608" y="7721"/>
                  </a:lnTo>
                  <a:lnTo>
                    <a:pt x="405955" y="7715"/>
                  </a:lnTo>
                  <a:lnTo>
                    <a:pt x="406341" y="7782"/>
                  </a:lnTo>
                  <a:lnTo>
                    <a:pt x="406805" y="7855"/>
                  </a:lnTo>
                  <a:lnTo>
                    <a:pt x="407232" y="8001"/>
                  </a:lnTo>
                  <a:lnTo>
                    <a:pt x="407735" y="8140"/>
                  </a:lnTo>
                  <a:lnTo>
                    <a:pt x="408162" y="8292"/>
                  </a:lnTo>
                  <a:lnTo>
                    <a:pt x="408667" y="8475"/>
                  </a:lnTo>
                  <a:lnTo>
                    <a:pt x="409055" y="8583"/>
                  </a:lnTo>
                  <a:lnTo>
                    <a:pt x="409637" y="8838"/>
                  </a:lnTo>
                  <a:lnTo>
                    <a:pt x="410063" y="8948"/>
                  </a:lnTo>
                  <a:lnTo>
                    <a:pt x="410449" y="8978"/>
                  </a:lnTo>
                  <a:lnTo>
                    <a:pt x="410876" y="9088"/>
                  </a:lnTo>
                  <a:lnTo>
                    <a:pt x="411340" y="9197"/>
                  </a:lnTo>
                  <a:lnTo>
                    <a:pt x="411650" y="9264"/>
                  </a:lnTo>
                  <a:lnTo>
                    <a:pt x="411960" y="9337"/>
                  </a:lnTo>
                  <a:lnTo>
                    <a:pt x="412270" y="9410"/>
                  </a:lnTo>
                  <a:lnTo>
                    <a:pt x="412733" y="9477"/>
                  </a:lnTo>
                  <a:lnTo>
                    <a:pt x="413391" y="9622"/>
                  </a:lnTo>
                  <a:lnTo>
                    <a:pt x="413779" y="9726"/>
                  </a:lnTo>
                  <a:lnTo>
                    <a:pt x="414359" y="9835"/>
                  </a:lnTo>
                  <a:lnTo>
                    <a:pt x="414900" y="9938"/>
                  </a:lnTo>
                  <a:lnTo>
                    <a:pt x="415366" y="10085"/>
                  </a:lnTo>
                  <a:lnTo>
                    <a:pt x="415791" y="10194"/>
                  </a:lnTo>
                  <a:lnTo>
                    <a:pt x="416256" y="10303"/>
                  </a:lnTo>
                  <a:lnTo>
                    <a:pt x="416682" y="10406"/>
                  </a:lnTo>
                  <a:lnTo>
                    <a:pt x="417148" y="10595"/>
                  </a:lnTo>
                  <a:lnTo>
                    <a:pt x="417653" y="10777"/>
                  </a:lnTo>
                  <a:lnTo>
                    <a:pt x="420834" y="11834"/>
                  </a:lnTo>
                  <a:lnTo>
                    <a:pt x="421142" y="11871"/>
                  </a:lnTo>
                  <a:lnTo>
                    <a:pt x="421606" y="11937"/>
                  </a:lnTo>
                  <a:lnTo>
                    <a:pt x="421915" y="12010"/>
                  </a:lnTo>
                  <a:lnTo>
                    <a:pt x="422339" y="11998"/>
                  </a:lnTo>
                  <a:lnTo>
                    <a:pt x="422687" y="11992"/>
                  </a:lnTo>
                  <a:lnTo>
                    <a:pt x="423072" y="11986"/>
                  </a:lnTo>
                  <a:lnTo>
                    <a:pt x="423611" y="11938"/>
                  </a:lnTo>
                  <a:lnTo>
                    <a:pt x="424148" y="11816"/>
                  </a:lnTo>
                  <a:lnTo>
                    <a:pt x="424455" y="11694"/>
                  </a:lnTo>
                  <a:lnTo>
                    <a:pt x="424758" y="11414"/>
                  </a:lnTo>
                  <a:lnTo>
                    <a:pt x="425138" y="11141"/>
                  </a:lnTo>
                  <a:lnTo>
                    <a:pt x="425554" y="10704"/>
                  </a:lnTo>
                  <a:lnTo>
                    <a:pt x="425740" y="10315"/>
                  </a:lnTo>
                  <a:lnTo>
                    <a:pt x="425850" y="10005"/>
                  </a:lnTo>
                  <a:lnTo>
                    <a:pt x="425958" y="9617"/>
                  </a:lnTo>
                  <a:lnTo>
                    <a:pt x="426106" y="9270"/>
                  </a:lnTo>
                  <a:lnTo>
                    <a:pt x="426251" y="8802"/>
                  </a:lnTo>
                  <a:lnTo>
                    <a:pt x="426398" y="8414"/>
                  </a:lnTo>
                  <a:lnTo>
                    <a:pt x="426469" y="8067"/>
                  </a:lnTo>
                  <a:lnTo>
                    <a:pt x="426616" y="7642"/>
                  </a:lnTo>
                  <a:lnTo>
                    <a:pt x="426878" y="7211"/>
                  </a:lnTo>
                  <a:lnTo>
                    <a:pt x="427063" y="6822"/>
                  </a:lnTo>
                  <a:lnTo>
                    <a:pt x="427288" y="6512"/>
                  </a:lnTo>
                  <a:lnTo>
                    <a:pt x="427475" y="6160"/>
                  </a:lnTo>
                  <a:lnTo>
                    <a:pt x="427776" y="5728"/>
                  </a:lnTo>
                  <a:lnTo>
                    <a:pt x="428003" y="5491"/>
                  </a:lnTo>
                  <a:lnTo>
                    <a:pt x="428343" y="5103"/>
                  </a:lnTo>
                  <a:lnTo>
                    <a:pt x="428722" y="4787"/>
                  </a:lnTo>
                  <a:lnTo>
                    <a:pt x="429102" y="4470"/>
                  </a:lnTo>
                  <a:lnTo>
                    <a:pt x="429406" y="4234"/>
                  </a:lnTo>
                  <a:lnTo>
                    <a:pt x="429787" y="3997"/>
                  </a:lnTo>
                  <a:lnTo>
                    <a:pt x="430054" y="3833"/>
                  </a:lnTo>
                  <a:lnTo>
                    <a:pt x="430397" y="3596"/>
                  </a:lnTo>
                  <a:lnTo>
                    <a:pt x="430854" y="3322"/>
                  </a:lnTo>
                  <a:lnTo>
                    <a:pt x="431161" y="3237"/>
                  </a:lnTo>
                  <a:lnTo>
                    <a:pt x="431543" y="3074"/>
                  </a:lnTo>
                  <a:lnTo>
                    <a:pt x="431889" y="3031"/>
                  </a:lnTo>
                  <a:lnTo>
                    <a:pt x="432273" y="2946"/>
                  </a:lnTo>
                  <a:lnTo>
                    <a:pt x="432580" y="2824"/>
                  </a:lnTo>
                  <a:lnTo>
                    <a:pt x="432887" y="2782"/>
                  </a:lnTo>
                  <a:lnTo>
                    <a:pt x="433307" y="2581"/>
                  </a:lnTo>
                  <a:lnTo>
                    <a:pt x="433769" y="2496"/>
                  </a:lnTo>
                  <a:lnTo>
                    <a:pt x="434115" y="2447"/>
                  </a:lnTo>
                  <a:lnTo>
                    <a:pt x="434576" y="2405"/>
                  </a:lnTo>
                  <a:lnTo>
                    <a:pt x="435078" y="2393"/>
                  </a:lnTo>
                  <a:lnTo>
                    <a:pt x="435500" y="2308"/>
                  </a:lnTo>
                  <a:lnTo>
                    <a:pt x="435962" y="2302"/>
                  </a:lnTo>
                  <a:lnTo>
                    <a:pt x="436348" y="2290"/>
                  </a:lnTo>
                  <a:lnTo>
                    <a:pt x="436693" y="2210"/>
                  </a:lnTo>
                  <a:lnTo>
                    <a:pt x="437271" y="2198"/>
                  </a:lnTo>
                  <a:lnTo>
                    <a:pt x="437578" y="2113"/>
                  </a:lnTo>
                  <a:lnTo>
                    <a:pt x="438038" y="1992"/>
                  </a:lnTo>
                  <a:lnTo>
                    <a:pt x="438463" y="1986"/>
                  </a:lnTo>
                  <a:lnTo>
                    <a:pt x="439193" y="1894"/>
                  </a:lnTo>
                  <a:lnTo>
                    <a:pt x="439617" y="1882"/>
                  </a:lnTo>
                  <a:lnTo>
                    <a:pt x="440003" y="1876"/>
                  </a:lnTo>
                  <a:lnTo>
                    <a:pt x="440540" y="1792"/>
                  </a:lnTo>
                  <a:lnTo>
                    <a:pt x="441079" y="1742"/>
                  </a:lnTo>
                  <a:lnTo>
                    <a:pt x="441540" y="1657"/>
                  </a:lnTo>
                  <a:lnTo>
                    <a:pt x="442078" y="1566"/>
                  </a:lnTo>
                  <a:lnTo>
                    <a:pt x="445351" y="1318"/>
                  </a:lnTo>
                  <a:lnTo>
                    <a:pt x="445695" y="1153"/>
                  </a:lnTo>
                  <a:lnTo>
                    <a:pt x="446079" y="1069"/>
                  </a:lnTo>
                  <a:lnTo>
                    <a:pt x="446500" y="911"/>
                  </a:lnTo>
                  <a:lnTo>
                    <a:pt x="446806" y="789"/>
                  </a:lnTo>
                  <a:lnTo>
                    <a:pt x="447150" y="625"/>
                  </a:lnTo>
                  <a:lnTo>
                    <a:pt x="447456" y="504"/>
                  </a:lnTo>
                  <a:lnTo>
                    <a:pt x="447722" y="345"/>
                  </a:lnTo>
                  <a:lnTo>
                    <a:pt x="448029" y="266"/>
                  </a:lnTo>
                  <a:lnTo>
                    <a:pt x="448412" y="103"/>
                  </a:lnTo>
                  <a:lnTo>
                    <a:pt x="448873" y="18"/>
                  </a:lnTo>
                  <a:lnTo>
                    <a:pt x="449336" y="11"/>
                  </a:lnTo>
                  <a:lnTo>
                    <a:pt x="449760" y="0"/>
                  </a:lnTo>
                  <a:lnTo>
                    <a:pt x="450108" y="72"/>
                  </a:lnTo>
                  <a:lnTo>
                    <a:pt x="450421" y="333"/>
                  </a:lnTo>
                  <a:lnTo>
                    <a:pt x="450656" y="564"/>
                  </a:lnTo>
                  <a:lnTo>
                    <a:pt x="450893" y="825"/>
                  </a:lnTo>
                  <a:lnTo>
                    <a:pt x="451169" y="1171"/>
                  </a:lnTo>
                  <a:lnTo>
                    <a:pt x="451328" y="1476"/>
                  </a:lnTo>
                  <a:lnTo>
                    <a:pt x="451528" y="1858"/>
                  </a:lnTo>
                  <a:lnTo>
                    <a:pt x="451847" y="2393"/>
                  </a:lnTo>
                  <a:lnTo>
                    <a:pt x="452046" y="2733"/>
                  </a:lnTo>
                  <a:lnTo>
                    <a:pt x="452205" y="3000"/>
                  </a:lnTo>
                  <a:lnTo>
                    <a:pt x="452326" y="3311"/>
                  </a:lnTo>
                  <a:lnTo>
                    <a:pt x="452643" y="3803"/>
                  </a:lnTo>
                  <a:lnTo>
                    <a:pt x="452805" y="4228"/>
                  </a:lnTo>
                  <a:lnTo>
                    <a:pt x="453043" y="4568"/>
                  </a:lnTo>
                  <a:lnTo>
                    <a:pt x="453204" y="4950"/>
                  </a:lnTo>
                  <a:lnTo>
                    <a:pt x="453404" y="5370"/>
                  </a:lnTo>
                  <a:lnTo>
                    <a:pt x="453606" y="5832"/>
                  </a:lnTo>
                  <a:lnTo>
                    <a:pt x="453767" y="6214"/>
                  </a:lnTo>
                  <a:lnTo>
                    <a:pt x="453930" y="6676"/>
                  </a:lnTo>
                  <a:lnTo>
                    <a:pt x="454090" y="7016"/>
                  </a:lnTo>
                  <a:lnTo>
                    <a:pt x="454290" y="7399"/>
                  </a:lnTo>
                  <a:lnTo>
                    <a:pt x="454526" y="7666"/>
                  </a:lnTo>
                  <a:lnTo>
                    <a:pt x="454762" y="7934"/>
                  </a:lnTo>
                  <a:lnTo>
                    <a:pt x="455037" y="8195"/>
                  </a:lnTo>
                  <a:lnTo>
                    <a:pt x="455428" y="8535"/>
                  </a:lnTo>
                  <a:lnTo>
                    <a:pt x="455702" y="8760"/>
                  </a:lnTo>
                  <a:lnTo>
                    <a:pt x="456016" y="9027"/>
                  </a:lnTo>
                  <a:lnTo>
                    <a:pt x="456252" y="9295"/>
                  </a:lnTo>
                  <a:lnTo>
                    <a:pt x="457470" y="10504"/>
                  </a:lnTo>
                  <a:lnTo>
                    <a:pt x="457858" y="10649"/>
                  </a:lnTo>
                  <a:lnTo>
                    <a:pt x="458246" y="10837"/>
                  </a:lnTo>
                  <a:lnTo>
                    <a:pt x="458593" y="10831"/>
                  </a:lnTo>
                  <a:lnTo>
                    <a:pt x="458940" y="10825"/>
                  </a:lnTo>
                  <a:lnTo>
                    <a:pt x="459325" y="10819"/>
                  </a:lnTo>
                  <a:lnTo>
                    <a:pt x="459786" y="10692"/>
                  </a:lnTo>
                  <a:lnTo>
                    <a:pt x="460093" y="10650"/>
                  </a:lnTo>
                  <a:lnTo>
                    <a:pt x="460400" y="10565"/>
                  </a:lnTo>
                  <a:lnTo>
                    <a:pt x="460744" y="10406"/>
                  </a:lnTo>
                  <a:lnTo>
                    <a:pt x="461050" y="10242"/>
                  </a:lnTo>
                  <a:lnTo>
                    <a:pt x="461548" y="10078"/>
                  </a:lnTo>
                  <a:lnTo>
                    <a:pt x="461931" y="9920"/>
                  </a:lnTo>
                  <a:lnTo>
                    <a:pt x="462467" y="9756"/>
                  </a:lnTo>
                  <a:lnTo>
                    <a:pt x="462812" y="9634"/>
                  </a:lnTo>
                  <a:lnTo>
                    <a:pt x="463158" y="9586"/>
                  </a:lnTo>
                  <a:lnTo>
                    <a:pt x="463542" y="9508"/>
                  </a:lnTo>
                  <a:lnTo>
                    <a:pt x="463966" y="9495"/>
                  </a:lnTo>
                  <a:lnTo>
                    <a:pt x="464313" y="9489"/>
                  </a:lnTo>
                  <a:lnTo>
                    <a:pt x="464775" y="9483"/>
                  </a:lnTo>
                  <a:lnTo>
                    <a:pt x="465315" y="9471"/>
                  </a:lnTo>
                  <a:lnTo>
                    <a:pt x="465738" y="9465"/>
                  </a:lnTo>
                  <a:lnTo>
                    <a:pt x="466124" y="9459"/>
                  </a:lnTo>
                  <a:lnTo>
                    <a:pt x="466471" y="9453"/>
                  </a:lnTo>
                  <a:lnTo>
                    <a:pt x="466780" y="9519"/>
                  </a:lnTo>
                  <a:lnTo>
                    <a:pt x="467090" y="9593"/>
                  </a:lnTo>
                  <a:lnTo>
                    <a:pt x="467439" y="9744"/>
                  </a:lnTo>
                  <a:lnTo>
                    <a:pt x="467789" y="9890"/>
                  </a:lnTo>
                  <a:lnTo>
                    <a:pt x="468252" y="9878"/>
                  </a:lnTo>
                  <a:lnTo>
                    <a:pt x="468752" y="9872"/>
                  </a:lnTo>
                  <a:lnTo>
                    <a:pt x="469176" y="9866"/>
                  </a:lnTo>
                  <a:lnTo>
                    <a:pt x="469600" y="9853"/>
                  </a:lnTo>
                  <a:lnTo>
                    <a:pt x="469985" y="9769"/>
                  </a:lnTo>
                  <a:lnTo>
                    <a:pt x="470484" y="9683"/>
                  </a:lnTo>
                  <a:lnTo>
                    <a:pt x="470982" y="9519"/>
                  </a:lnTo>
                  <a:lnTo>
                    <a:pt x="471403" y="9361"/>
                  </a:lnTo>
                  <a:lnTo>
                    <a:pt x="471785" y="9161"/>
                  </a:lnTo>
                  <a:lnTo>
                    <a:pt x="472129" y="8997"/>
                  </a:lnTo>
                  <a:lnTo>
                    <a:pt x="472587" y="8760"/>
                  </a:lnTo>
                  <a:lnTo>
                    <a:pt x="472853" y="8559"/>
                  </a:lnTo>
                  <a:lnTo>
                    <a:pt x="473195" y="8243"/>
                  </a:lnTo>
                  <a:lnTo>
                    <a:pt x="473458" y="7897"/>
                  </a:lnTo>
                  <a:lnTo>
                    <a:pt x="473913" y="7460"/>
                  </a:lnTo>
                  <a:lnTo>
                    <a:pt x="474061" y="7150"/>
                  </a:lnTo>
                  <a:lnTo>
                    <a:pt x="474327" y="6913"/>
                  </a:lnTo>
                  <a:lnTo>
                    <a:pt x="474515" y="6640"/>
                  </a:lnTo>
                  <a:lnTo>
                    <a:pt x="474779" y="6330"/>
                  </a:lnTo>
                  <a:lnTo>
                    <a:pt x="475082" y="6051"/>
                  </a:lnTo>
                  <a:lnTo>
                    <a:pt x="475423" y="5734"/>
                  </a:lnTo>
                  <a:lnTo>
                    <a:pt x="475689" y="5540"/>
                  </a:lnTo>
                  <a:lnTo>
                    <a:pt x="475994" y="5340"/>
                  </a:lnTo>
                  <a:lnTo>
                    <a:pt x="476261" y="5182"/>
                  </a:lnTo>
                  <a:lnTo>
                    <a:pt x="476718" y="4865"/>
                  </a:lnTo>
                  <a:lnTo>
                    <a:pt x="476984" y="4665"/>
                  </a:lnTo>
                  <a:lnTo>
                    <a:pt x="477328" y="4507"/>
                  </a:lnTo>
                  <a:lnTo>
                    <a:pt x="477633" y="4306"/>
                  </a:lnTo>
                  <a:lnTo>
                    <a:pt x="478016" y="4222"/>
                  </a:lnTo>
                  <a:lnTo>
                    <a:pt x="478322" y="4064"/>
                  </a:lnTo>
                  <a:lnTo>
                    <a:pt x="478745" y="3979"/>
                  </a:lnTo>
                  <a:lnTo>
                    <a:pt x="479127" y="3857"/>
                  </a:lnTo>
                  <a:lnTo>
                    <a:pt x="479587" y="3656"/>
                  </a:lnTo>
                  <a:lnTo>
                    <a:pt x="480049" y="3644"/>
                  </a:lnTo>
                  <a:lnTo>
                    <a:pt x="480551" y="3638"/>
                  </a:lnTo>
                  <a:lnTo>
                    <a:pt x="480897" y="3632"/>
                  </a:lnTo>
                  <a:lnTo>
                    <a:pt x="481323" y="3736"/>
                  </a:lnTo>
                  <a:lnTo>
                    <a:pt x="481669" y="3729"/>
                  </a:lnTo>
                  <a:lnTo>
                    <a:pt x="482019" y="3882"/>
                  </a:lnTo>
                  <a:lnTo>
                    <a:pt x="482293" y="4070"/>
                  </a:lnTo>
                  <a:lnTo>
                    <a:pt x="482682" y="4288"/>
                  </a:lnTo>
                  <a:lnTo>
                    <a:pt x="483034" y="4556"/>
                  </a:lnTo>
                  <a:lnTo>
                    <a:pt x="483232" y="4823"/>
                  </a:lnTo>
                  <a:lnTo>
                    <a:pt x="483468" y="5085"/>
                  </a:lnTo>
                  <a:lnTo>
                    <a:pt x="483742" y="5352"/>
                  </a:lnTo>
                  <a:lnTo>
                    <a:pt x="484016" y="5576"/>
                  </a:lnTo>
                  <a:lnTo>
                    <a:pt x="484331" y="5880"/>
                  </a:lnTo>
                  <a:lnTo>
                    <a:pt x="484645" y="6184"/>
                  </a:lnTo>
                  <a:lnTo>
                    <a:pt x="484958" y="6445"/>
                  </a:lnTo>
                  <a:lnTo>
                    <a:pt x="485233" y="6713"/>
                  </a:lnTo>
                  <a:lnTo>
                    <a:pt x="485547" y="7052"/>
                  </a:lnTo>
                  <a:lnTo>
                    <a:pt x="485902" y="7472"/>
                  </a:lnTo>
                  <a:lnTo>
                    <a:pt x="486256" y="7891"/>
                  </a:lnTo>
                  <a:lnTo>
                    <a:pt x="486571" y="8268"/>
                  </a:lnTo>
                  <a:lnTo>
                    <a:pt x="486848" y="8614"/>
                  </a:lnTo>
                  <a:lnTo>
                    <a:pt x="487163" y="8954"/>
                  </a:lnTo>
                  <a:lnTo>
                    <a:pt x="487438" y="9215"/>
                  </a:lnTo>
                  <a:lnTo>
                    <a:pt x="487752" y="9562"/>
                  </a:lnTo>
                  <a:lnTo>
                    <a:pt x="488107" y="9975"/>
                  </a:lnTo>
                  <a:lnTo>
                    <a:pt x="488342" y="10206"/>
                  </a:lnTo>
                  <a:lnTo>
                    <a:pt x="488695" y="10546"/>
                  </a:lnTo>
                  <a:lnTo>
                    <a:pt x="489010" y="10886"/>
                  </a:lnTo>
                  <a:lnTo>
                    <a:pt x="489246" y="11111"/>
                  </a:lnTo>
                  <a:lnTo>
                    <a:pt x="489522" y="11494"/>
                  </a:lnTo>
                  <a:lnTo>
                    <a:pt x="489877" y="11913"/>
                  </a:lnTo>
                  <a:lnTo>
                    <a:pt x="490075" y="12181"/>
                  </a:lnTo>
                  <a:lnTo>
                    <a:pt x="490351" y="12521"/>
                  </a:lnTo>
                  <a:lnTo>
                    <a:pt x="491752" y="15346"/>
                  </a:lnTo>
                  <a:lnTo>
                    <a:pt x="491835" y="15692"/>
                  </a:lnTo>
                  <a:lnTo>
                    <a:pt x="491844" y="16154"/>
                  </a:lnTo>
                  <a:lnTo>
                    <a:pt x="491853" y="16658"/>
                  </a:lnTo>
                  <a:lnTo>
                    <a:pt x="491860" y="17041"/>
                  </a:lnTo>
                  <a:lnTo>
                    <a:pt x="491829" y="17466"/>
                  </a:lnTo>
                  <a:lnTo>
                    <a:pt x="491798" y="17891"/>
                  </a:lnTo>
                  <a:lnTo>
                    <a:pt x="491767" y="18280"/>
                  </a:lnTo>
                  <a:lnTo>
                    <a:pt x="491776" y="18742"/>
                  </a:lnTo>
                  <a:lnTo>
                    <a:pt x="491744" y="19131"/>
                  </a:lnTo>
                  <a:lnTo>
                    <a:pt x="491713" y="19550"/>
                  </a:lnTo>
                  <a:lnTo>
                    <a:pt x="491644" y="19981"/>
                  </a:lnTo>
                  <a:lnTo>
                    <a:pt x="491499" y="20522"/>
                  </a:lnTo>
                  <a:lnTo>
                    <a:pt x="491507" y="20905"/>
                  </a:lnTo>
                  <a:lnTo>
                    <a:pt x="491514" y="21251"/>
                  </a:lnTo>
                  <a:lnTo>
                    <a:pt x="491519" y="21561"/>
                  </a:lnTo>
                  <a:lnTo>
                    <a:pt x="491527" y="22022"/>
                  </a:lnTo>
                  <a:lnTo>
                    <a:pt x="491650" y="22405"/>
                  </a:lnTo>
                  <a:lnTo>
                    <a:pt x="491656" y="22758"/>
                  </a:lnTo>
                  <a:lnTo>
                    <a:pt x="491663" y="23104"/>
                  </a:lnTo>
                  <a:lnTo>
                    <a:pt x="491672" y="23602"/>
                  </a:lnTo>
                  <a:lnTo>
                    <a:pt x="491680" y="24028"/>
                  </a:lnTo>
                  <a:lnTo>
                    <a:pt x="491648" y="24373"/>
                  </a:lnTo>
                  <a:lnTo>
                    <a:pt x="491655" y="24763"/>
                  </a:lnTo>
                  <a:lnTo>
                    <a:pt x="491584" y="25109"/>
                  </a:lnTo>
                  <a:lnTo>
                    <a:pt x="491512" y="25419"/>
                  </a:lnTo>
                  <a:lnTo>
                    <a:pt x="491403" y="25771"/>
                  </a:lnTo>
                  <a:lnTo>
                    <a:pt x="491334" y="26196"/>
                  </a:lnTo>
                  <a:lnTo>
                    <a:pt x="491263" y="26506"/>
                  </a:lnTo>
                  <a:lnTo>
                    <a:pt x="491077" y="26895"/>
                  </a:lnTo>
                  <a:lnTo>
                    <a:pt x="491006" y="27205"/>
                  </a:lnTo>
                  <a:lnTo>
                    <a:pt x="490897" y="27588"/>
                  </a:lnTo>
                  <a:lnTo>
                    <a:pt x="490712" y="28019"/>
                  </a:lnTo>
                  <a:lnTo>
                    <a:pt x="490527" y="28444"/>
                  </a:lnTo>
                  <a:lnTo>
                    <a:pt x="490303" y="28797"/>
                  </a:lnTo>
                  <a:lnTo>
                    <a:pt x="490118" y="29222"/>
                  </a:lnTo>
                  <a:lnTo>
                    <a:pt x="489969" y="29538"/>
                  </a:lnTo>
                  <a:lnTo>
                    <a:pt x="489820" y="29847"/>
                  </a:lnTo>
                  <a:lnTo>
                    <a:pt x="489750" y="30194"/>
                  </a:lnTo>
                  <a:lnTo>
                    <a:pt x="489680" y="30583"/>
                  </a:lnTo>
                  <a:lnTo>
                    <a:pt x="489608" y="30893"/>
                  </a:lnTo>
                  <a:lnTo>
                    <a:pt x="489539" y="31318"/>
                  </a:lnTo>
                  <a:lnTo>
                    <a:pt x="489356" y="31822"/>
                  </a:lnTo>
                  <a:lnTo>
                    <a:pt x="489211" y="32363"/>
                  </a:lnTo>
                  <a:lnTo>
                    <a:pt x="489066" y="32867"/>
                  </a:lnTo>
                  <a:lnTo>
                    <a:pt x="488918" y="33183"/>
                  </a:lnTo>
                  <a:lnTo>
                    <a:pt x="488886" y="33530"/>
                  </a:lnTo>
                  <a:lnTo>
                    <a:pt x="488816" y="33955"/>
                  </a:lnTo>
                  <a:lnTo>
                    <a:pt x="488163" y="38286"/>
                  </a:lnTo>
                  <a:lnTo>
                    <a:pt x="488170" y="38596"/>
                  </a:lnTo>
                  <a:lnTo>
                    <a:pt x="488099" y="38943"/>
                  </a:lnTo>
                  <a:lnTo>
                    <a:pt x="488027" y="39252"/>
                  </a:lnTo>
                  <a:lnTo>
                    <a:pt x="488035" y="39678"/>
                  </a:lnTo>
                  <a:lnTo>
                    <a:pt x="488041" y="40024"/>
                  </a:lnTo>
                  <a:lnTo>
                    <a:pt x="488049" y="40449"/>
                  </a:lnTo>
                  <a:lnTo>
                    <a:pt x="488055" y="40759"/>
                  </a:lnTo>
                  <a:lnTo>
                    <a:pt x="488062" y="41142"/>
                  </a:lnTo>
                  <a:lnTo>
                    <a:pt x="488186" y="41603"/>
                  </a:lnTo>
                  <a:lnTo>
                    <a:pt x="488349" y="42102"/>
                  </a:lnTo>
                  <a:lnTo>
                    <a:pt x="488589" y="42557"/>
                  </a:lnTo>
                  <a:lnTo>
                    <a:pt x="488752" y="43019"/>
                  </a:lnTo>
                  <a:lnTo>
                    <a:pt x="488911" y="43287"/>
                  </a:lnTo>
                  <a:lnTo>
                    <a:pt x="489265" y="43663"/>
                  </a:lnTo>
                  <a:lnTo>
                    <a:pt x="489618" y="44003"/>
                  </a:lnTo>
                  <a:lnTo>
                    <a:pt x="489970" y="44271"/>
                  </a:lnTo>
                  <a:lnTo>
                    <a:pt x="490282" y="44496"/>
                  </a:lnTo>
                  <a:lnTo>
                    <a:pt x="490555" y="44684"/>
                  </a:lnTo>
                  <a:lnTo>
                    <a:pt x="490985" y="44981"/>
                  </a:lnTo>
                  <a:lnTo>
                    <a:pt x="491336" y="45170"/>
                  </a:lnTo>
                  <a:lnTo>
                    <a:pt x="491688" y="45474"/>
                  </a:lnTo>
                  <a:lnTo>
                    <a:pt x="492039" y="45698"/>
                  </a:lnTo>
                  <a:lnTo>
                    <a:pt x="492350" y="45844"/>
                  </a:lnTo>
                  <a:lnTo>
                    <a:pt x="493013" y="46294"/>
                  </a:lnTo>
                  <a:lnTo>
                    <a:pt x="493523" y="46750"/>
                  </a:lnTo>
                  <a:lnTo>
                    <a:pt x="493836" y="47011"/>
                  </a:lnTo>
                  <a:lnTo>
                    <a:pt x="494150" y="47314"/>
                  </a:lnTo>
                  <a:lnTo>
                    <a:pt x="494386" y="47546"/>
                  </a:lnTo>
                  <a:lnTo>
                    <a:pt x="494623" y="47885"/>
                  </a:lnTo>
                  <a:lnTo>
                    <a:pt x="494783" y="48190"/>
                  </a:lnTo>
                  <a:lnTo>
                    <a:pt x="494981" y="48456"/>
                  </a:lnTo>
                  <a:lnTo>
                    <a:pt x="495026" y="48803"/>
                  </a:lnTo>
                  <a:lnTo>
                    <a:pt x="495147" y="49113"/>
                  </a:lnTo>
                  <a:lnTo>
                    <a:pt x="495231" y="49532"/>
                  </a:lnTo>
                  <a:lnTo>
                    <a:pt x="495355" y="49915"/>
                  </a:lnTo>
                  <a:lnTo>
                    <a:pt x="495401" y="50377"/>
                  </a:lnTo>
                  <a:lnTo>
                    <a:pt x="495487" y="50838"/>
                  </a:lnTo>
                  <a:lnTo>
                    <a:pt x="495574" y="51343"/>
                  </a:lnTo>
                  <a:lnTo>
                    <a:pt x="495621" y="51840"/>
                  </a:lnTo>
                  <a:lnTo>
                    <a:pt x="495669" y="52339"/>
                  </a:lnTo>
                  <a:lnTo>
                    <a:pt x="495748" y="56659"/>
                  </a:lnTo>
                  <a:lnTo>
                    <a:pt x="495716" y="57004"/>
                  </a:lnTo>
                  <a:lnTo>
                    <a:pt x="495570" y="57436"/>
                  </a:lnTo>
                  <a:lnTo>
                    <a:pt x="495500" y="57861"/>
                  </a:lnTo>
                  <a:lnTo>
                    <a:pt x="495390" y="58171"/>
                  </a:lnTo>
                  <a:lnTo>
                    <a:pt x="495436" y="58554"/>
                  </a:lnTo>
                  <a:lnTo>
                    <a:pt x="495480" y="58864"/>
                  </a:lnTo>
                  <a:lnTo>
                    <a:pt x="495640" y="59168"/>
                  </a:lnTo>
                  <a:lnTo>
                    <a:pt x="495956" y="59587"/>
                  </a:lnTo>
                  <a:lnTo>
                    <a:pt x="496270" y="59891"/>
                  </a:lnTo>
                  <a:lnTo>
                    <a:pt x="496544" y="60115"/>
                  </a:lnTo>
                  <a:lnTo>
                    <a:pt x="496780" y="60382"/>
                  </a:lnTo>
                  <a:lnTo>
                    <a:pt x="497054" y="60571"/>
                  </a:lnTo>
                  <a:lnTo>
                    <a:pt x="497405" y="60796"/>
                  </a:lnTo>
                  <a:lnTo>
                    <a:pt x="497756" y="61021"/>
                  </a:lnTo>
                  <a:lnTo>
                    <a:pt x="498224" y="61318"/>
                  </a:lnTo>
                  <a:lnTo>
                    <a:pt x="498575" y="61586"/>
                  </a:lnTo>
                  <a:lnTo>
                    <a:pt x="498887" y="61768"/>
                  </a:lnTo>
                  <a:lnTo>
                    <a:pt x="499201" y="62035"/>
                  </a:lnTo>
                  <a:lnTo>
                    <a:pt x="499593" y="62375"/>
                  </a:lnTo>
                  <a:lnTo>
                    <a:pt x="499983" y="62673"/>
                  </a:lnTo>
                  <a:lnTo>
                    <a:pt x="500375" y="63014"/>
                  </a:lnTo>
                  <a:lnTo>
                    <a:pt x="500648" y="63165"/>
                  </a:lnTo>
                  <a:lnTo>
                    <a:pt x="501038" y="63427"/>
                  </a:lnTo>
                  <a:lnTo>
                    <a:pt x="501388" y="63615"/>
                  </a:lnTo>
                  <a:lnTo>
                    <a:pt x="501661" y="63761"/>
                  </a:lnTo>
                  <a:lnTo>
                    <a:pt x="501973" y="63985"/>
                  </a:lnTo>
                  <a:lnTo>
                    <a:pt x="502325" y="64253"/>
                  </a:lnTo>
                  <a:lnTo>
                    <a:pt x="502561" y="64520"/>
                  </a:lnTo>
                  <a:lnTo>
                    <a:pt x="502875" y="64781"/>
                  </a:lnTo>
                  <a:lnTo>
                    <a:pt x="503188" y="65085"/>
                  </a:lnTo>
                  <a:lnTo>
                    <a:pt x="503386" y="65352"/>
                  </a:lnTo>
                  <a:lnTo>
                    <a:pt x="503702" y="65729"/>
                  </a:lnTo>
                  <a:lnTo>
                    <a:pt x="504017" y="66112"/>
                  </a:lnTo>
                  <a:lnTo>
                    <a:pt x="504415" y="66798"/>
                  </a:lnTo>
                  <a:lnTo>
                    <a:pt x="504616" y="67218"/>
                  </a:lnTo>
                  <a:lnTo>
                    <a:pt x="504737" y="67527"/>
                  </a:lnTo>
                  <a:lnTo>
                    <a:pt x="504859" y="67910"/>
                  </a:lnTo>
                  <a:lnTo>
                    <a:pt x="505099" y="68329"/>
                  </a:lnTo>
                  <a:lnTo>
                    <a:pt x="505258" y="68633"/>
                  </a:lnTo>
                  <a:lnTo>
                    <a:pt x="505459" y="69095"/>
                  </a:lnTo>
                  <a:lnTo>
                    <a:pt x="505581" y="69398"/>
                  </a:lnTo>
                  <a:lnTo>
                    <a:pt x="505780" y="69745"/>
                  </a:lnTo>
                  <a:lnTo>
                    <a:pt x="506019" y="70121"/>
                  </a:lnTo>
                  <a:lnTo>
                    <a:pt x="506333" y="70462"/>
                  </a:lnTo>
                  <a:lnTo>
                    <a:pt x="506609" y="70766"/>
                  </a:lnTo>
                  <a:lnTo>
                    <a:pt x="506806" y="71033"/>
                  </a:lnTo>
                  <a:lnTo>
                    <a:pt x="507121" y="71416"/>
                  </a:lnTo>
                  <a:lnTo>
                    <a:pt x="507400" y="71871"/>
                  </a:lnTo>
                  <a:lnTo>
                    <a:pt x="507677" y="72327"/>
                  </a:lnTo>
                  <a:lnTo>
                    <a:pt x="507915" y="72673"/>
                  </a:lnTo>
                  <a:lnTo>
                    <a:pt x="508193" y="73093"/>
                  </a:lnTo>
                  <a:lnTo>
                    <a:pt x="508508" y="73469"/>
                  </a:lnTo>
                  <a:lnTo>
                    <a:pt x="508825" y="73931"/>
                  </a:lnTo>
                  <a:lnTo>
                    <a:pt x="509023" y="74192"/>
                  </a:lnTo>
                  <a:lnTo>
                    <a:pt x="509260" y="74539"/>
                  </a:lnTo>
                  <a:lnTo>
                    <a:pt x="509538" y="74921"/>
                  </a:lnTo>
                  <a:lnTo>
                    <a:pt x="509812" y="75219"/>
                  </a:lnTo>
                  <a:lnTo>
                    <a:pt x="510168" y="75638"/>
                  </a:lnTo>
                  <a:lnTo>
                    <a:pt x="510403" y="75905"/>
                  </a:lnTo>
                  <a:lnTo>
                    <a:pt x="510639" y="76130"/>
                  </a:lnTo>
                  <a:lnTo>
                    <a:pt x="510954" y="76513"/>
                  </a:lnTo>
                  <a:lnTo>
                    <a:pt x="511386" y="76926"/>
                  </a:lnTo>
                  <a:lnTo>
                    <a:pt x="511584" y="77236"/>
                  </a:lnTo>
                  <a:lnTo>
                    <a:pt x="511860" y="77576"/>
                  </a:lnTo>
                  <a:lnTo>
                    <a:pt x="512019" y="77843"/>
                  </a:lnTo>
                  <a:lnTo>
                    <a:pt x="512296" y="78220"/>
                  </a:lnTo>
                  <a:lnTo>
                    <a:pt x="512613" y="78682"/>
                  </a:lnTo>
                  <a:lnTo>
                    <a:pt x="512929" y="79101"/>
                  </a:lnTo>
                  <a:lnTo>
                    <a:pt x="513114" y="79329"/>
                  </a:lnTo>
                  <a:lnTo>
                    <a:pt x="513716" y="78888"/>
                  </a:lnTo>
                  <a:lnTo>
                    <a:pt x="514528" y="78864"/>
                  </a:lnTo>
                  <a:lnTo>
                    <a:pt x="514958" y="79702"/>
                  </a:lnTo>
                  <a:lnTo>
                    <a:pt x="515108" y="80377"/>
                  </a:lnTo>
                  <a:lnTo>
                    <a:pt x="516516" y="83056"/>
                  </a:lnTo>
                  <a:lnTo>
                    <a:pt x="517134" y="84769"/>
                  </a:lnTo>
                  <a:lnTo>
                    <a:pt x="517251" y="91452"/>
                  </a:lnTo>
                  <a:lnTo>
                    <a:pt x="516912" y="92613"/>
                  </a:lnTo>
                  <a:lnTo>
                    <a:pt x="516863" y="93816"/>
                  </a:lnTo>
                  <a:lnTo>
                    <a:pt x="516549" y="94344"/>
                  </a:lnTo>
                  <a:lnTo>
                    <a:pt x="516578" y="96161"/>
                  </a:lnTo>
                  <a:lnTo>
                    <a:pt x="516199" y="97929"/>
                  </a:lnTo>
                  <a:lnTo>
                    <a:pt x="516264" y="99758"/>
                  </a:lnTo>
                  <a:lnTo>
                    <a:pt x="515977" y="101550"/>
                  </a:lnTo>
                  <a:lnTo>
                    <a:pt x="516151" y="109454"/>
                  </a:lnTo>
                  <a:lnTo>
                    <a:pt x="515816" y="110608"/>
                  </a:lnTo>
                  <a:lnTo>
                    <a:pt x="515809" y="113032"/>
                  </a:lnTo>
                  <a:lnTo>
                    <a:pt x="515405" y="114156"/>
                  </a:lnTo>
                  <a:lnTo>
                    <a:pt x="515673" y="115967"/>
                  </a:lnTo>
                  <a:lnTo>
                    <a:pt x="515714" y="118397"/>
                  </a:lnTo>
                  <a:lnTo>
                    <a:pt x="516378" y="119412"/>
                  </a:lnTo>
                  <a:lnTo>
                    <a:pt x="518687" y="121817"/>
                  </a:lnTo>
                  <a:lnTo>
                    <a:pt x="519555" y="123056"/>
                  </a:lnTo>
                  <a:lnTo>
                    <a:pt x="522814" y="124667"/>
                  </a:lnTo>
                  <a:lnTo>
                    <a:pt x="523999" y="124800"/>
                  </a:lnTo>
                  <a:lnTo>
                    <a:pt x="524552" y="125074"/>
                  </a:lnTo>
                  <a:lnTo>
                    <a:pt x="526944" y="125305"/>
                  </a:lnTo>
                  <a:lnTo>
                    <a:pt x="528028" y="126586"/>
                  </a:lnTo>
                  <a:lnTo>
                    <a:pt x="528421" y="127705"/>
                  </a:lnTo>
                  <a:lnTo>
                    <a:pt x="530583" y="131362"/>
                  </a:lnTo>
                  <a:lnTo>
                    <a:pt x="533127" y="133962"/>
                  </a:lnTo>
                  <a:lnTo>
                    <a:pt x="534313" y="135365"/>
                  </a:lnTo>
                  <a:lnTo>
                    <a:pt x="534449" y="135851"/>
                  </a:lnTo>
                  <a:lnTo>
                    <a:pt x="534280" y="136441"/>
                  </a:lnTo>
                  <a:lnTo>
                    <a:pt x="534383" y="138269"/>
                  </a:lnTo>
                  <a:lnTo>
                    <a:pt x="534115" y="139448"/>
                  </a:lnTo>
                  <a:lnTo>
                    <a:pt x="531582" y="145633"/>
                  </a:lnTo>
                  <a:lnTo>
                    <a:pt x="530125" y="148288"/>
                  </a:lnTo>
                  <a:lnTo>
                    <a:pt x="529959" y="149484"/>
                  </a:lnTo>
                  <a:lnTo>
                    <a:pt x="528318" y="153409"/>
                  </a:lnTo>
                  <a:lnTo>
                    <a:pt x="526906" y="156101"/>
                  </a:lnTo>
                  <a:lnTo>
                    <a:pt x="526537" y="157856"/>
                  </a:lnTo>
                  <a:lnTo>
                    <a:pt x="524742" y="161022"/>
                  </a:lnTo>
                  <a:lnTo>
                    <a:pt x="524078" y="163330"/>
                  </a:lnTo>
                  <a:lnTo>
                    <a:pt x="524123" y="165165"/>
                  </a:lnTo>
                  <a:lnTo>
                    <a:pt x="524808" y="166162"/>
                  </a:lnTo>
                  <a:lnTo>
                    <a:pt x="525470" y="167832"/>
                  </a:lnTo>
                  <a:lnTo>
                    <a:pt x="533335" y="174534"/>
                  </a:lnTo>
                  <a:lnTo>
                    <a:pt x="533928" y="174655"/>
                  </a:lnTo>
                  <a:lnTo>
                    <a:pt x="535377" y="175493"/>
                  </a:lnTo>
                  <a:lnTo>
                    <a:pt x="535763" y="175961"/>
                  </a:lnTo>
                  <a:lnTo>
                    <a:pt x="535767" y="176569"/>
                  </a:lnTo>
                  <a:lnTo>
                    <a:pt x="536125" y="177073"/>
                  </a:lnTo>
                  <a:lnTo>
                    <a:pt x="536365" y="178222"/>
                  </a:lnTo>
                  <a:lnTo>
                    <a:pt x="537055" y="179904"/>
                  </a:lnTo>
                  <a:lnTo>
                    <a:pt x="537107" y="181721"/>
                  </a:lnTo>
                  <a:lnTo>
                    <a:pt x="537710" y="182790"/>
                  </a:lnTo>
                  <a:lnTo>
                    <a:pt x="537884" y="183962"/>
                  </a:lnTo>
                  <a:lnTo>
                    <a:pt x="539173" y="186010"/>
                  </a:lnTo>
                  <a:lnTo>
                    <a:pt x="540112" y="188221"/>
                  </a:lnTo>
                  <a:lnTo>
                    <a:pt x="542536" y="190962"/>
                  </a:lnTo>
                  <a:lnTo>
                    <a:pt x="543951" y="192055"/>
                  </a:lnTo>
                  <a:lnTo>
                    <a:pt x="544080" y="192656"/>
                  </a:lnTo>
                  <a:lnTo>
                    <a:pt x="545074" y="193331"/>
                  </a:lnTo>
                  <a:lnTo>
                    <a:pt x="545320" y="193890"/>
                  </a:lnTo>
                  <a:lnTo>
                    <a:pt x="545354" y="197541"/>
                  </a:lnTo>
                  <a:lnTo>
                    <a:pt x="544627" y="200488"/>
                  </a:lnTo>
                  <a:lnTo>
                    <a:pt x="544628" y="201101"/>
                  </a:lnTo>
                  <a:lnTo>
                    <a:pt x="543812" y="202711"/>
                  </a:lnTo>
                  <a:lnTo>
                    <a:pt x="542982" y="203568"/>
                  </a:lnTo>
                  <a:lnTo>
                    <a:pt x="541821" y="203933"/>
                  </a:lnTo>
                  <a:lnTo>
                    <a:pt x="540376" y="205032"/>
                  </a:lnTo>
                  <a:lnTo>
                    <a:pt x="539216" y="205330"/>
                  </a:lnTo>
                  <a:lnTo>
                    <a:pt x="538749" y="205706"/>
                  </a:lnTo>
                  <a:lnTo>
                    <a:pt x="536205" y="209121"/>
                  </a:lnTo>
                  <a:lnTo>
                    <a:pt x="534862" y="212475"/>
                  </a:lnTo>
                  <a:lnTo>
                    <a:pt x="532858" y="216223"/>
                  </a:lnTo>
                  <a:lnTo>
                    <a:pt x="530975" y="219340"/>
                  </a:lnTo>
                  <a:lnTo>
                    <a:pt x="529499" y="221278"/>
                  </a:lnTo>
                  <a:lnTo>
                    <a:pt x="529408" y="222463"/>
                  </a:lnTo>
                  <a:lnTo>
                    <a:pt x="529590" y="223684"/>
                  </a:lnTo>
                  <a:lnTo>
                    <a:pt x="529780" y="224236"/>
                  </a:lnTo>
                  <a:lnTo>
                    <a:pt x="530818" y="225017"/>
                  </a:lnTo>
                  <a:lnTo>
                    <a:pt x="530020" y="224756"/>
                  </a:lnTo>
                  <a:lnTo>
                    <a:pt x="529427" y="224270"/>
                  </a:lnTo>
                  <a:lnTo>
                    <a:pt x="529004" y="223592"/>
                  </a:lnTo>
                  <a:lnTo>
                    <a:pt x="528220" y="222383"/>
                  </a:lnTo>
                  <a:lnTo>
                    <a:pt x="523780" y="216317"/>
                  </a:lnTo>
                  <a:lnTo>
                    <a:pt x="519875" y="214364"/>
                  </a:lnTo>
                  <a:lnTo>
                    <a:pt x="515102" y="213932"/>
                  </a:lnTo>
                  <a:lnTo>
                    <a:pt x="512043" y="215232"/>
                  </a:lnTo>
                  <a:lnTo>
                    <a:pt x="503599" y="218793"/>
                  </a:lnTo>
                  <a:lnTo>
                    <a:pt x="497313" y="224346"/>
                  </a:lnTo>
                  <a:lnTo>
                    <a:pt x="492974" y="231071"/>
                  </a:lnTo>
                  <a:lnTo>
                    <a:pt x="487985" y="248641"/>
                  </a:lnTo>
                  <a:lnTo>
                    <a:pt x="489286" y="254717"/>
                  </a:lnTo>
                  <a:lnTo>
                    <a:pt x="489503" y="258620"/>
                  </a:lnTo>
                  <a:lnTo>
                    <a:pt x="491239" y="260573"/>
                  </a:lnTo>
                  <a:lnTo>
                    <a:pt x="494276" y="262093"/>
                  </a:lnTo>
                  <a:lnTo>
                    <a:pt x="496228" y="263827"/>
                  </a:lnTo>
                  <a:lnTo>
                    <a:pt x="498615" y="265565"/>
                  </a:lnTo>
                  <a:lnTo>
                    <a:pt x="498116" y="269523"/>
                  </a:lnTo>
                  <a:lnTo>
                    <a:pt x="498475" y="272223"/>
                  </a:lnTo>
                  <a:lnTo>
                    <a:pt x="499196" y="272761"/>
                  </a:lnTo>
                  <a:lnTo>
                    <a:pt x="499916" y="274562"/>
                  </a:lnTo>
                  <a:lnTo>
                    <a:pt x="500096" y="277445"/>
                  </a:lnTo>
                  <a:lnTo>
                    <a:pt x="502318" y="278022"/>
                  </a:lnTo>
                  <a:lnTo>
                    <a:pt x="492807" y="289827"/>
                  </a:lnTo>
                  <a:lnTo>
                    <a:pt x="493656" y="291856"/>
                  </a:lnTo>
                  <a:lnTo>
                    <a:pt x="498796" y="292645"/>
                  </a:lnTo>
                  <a:lnTo>
                    <a:pt x="500958" y="298624"/>
                  </a:lnTo>
                  <a:lnTo>
                    <a:pt x="501344" y="308266"/>
                  </a:lnTo>
                  <a:lnTo>
                    <a:pt x="499279" y="315896"/>
                  </a:lnTo>
                  <a:lnTo>
                    <a:pt x="498993" y="321765"/>
                  </a:lnTo>
                  <a:lnTo>
                    <a:pt x="495415" y="327767"/>
                  </a:lnTo>
                  <a:lnTo>
                    <a:pt x="493794" y="331191"/>
                  </a:lnTo>
                  <a:lnTo>
                    <a:pt x="492894" y="333709"/>
                  </a:lnTo>
                  <a:lnTo>
                    <a:pt x="489653" y="337671"/>
                  </a:lnTo>
                  <a:lnTo>
                    <a:pt x="487132" y="341814"/>
                  </a:lnTo>
                  <a:lnTo>
                    <a:pt x="487287" y="344457"/>
                  </a:lnTo>
                  <a:lnTo>
                    <a:pt x="485973" y="351620"/>
                  </a:lnTo>
                  <a:lnTo>
                    <a:pt x="484071" y="351896"/>
                  </a:lnTo>
                  <a:lnTo>
                    <a:pt x="482631" y="353877"/>
                  </a:lnTo>
                  <a:lnTo>
                    <a:pt x="483351" y="357479"/>
                  </a:lnTo>
                  <a:lnTo>
                    <a:pt x="484071" y="359460"/>
                  </a:lnTo>
                  <a:lnTo>
                    <a:pt x="484611" y="363780"/>
                  </a:lnTo>
                  <a:lnTo>
                    <a:pt x="485511" y="367561"/>
                  </a:lnTo>
                  <a:lnTo>
                    <a:pt x="486772" y="370083"/>
                  </a:lnTo>
                  <a:lnTo>
                    <a:pt x="487205" y="374451"/>
                  </a:lnTo>
                  <a:lnTo>
                    <a:pt x="482212" y="378959"/>
                  </a:lnTo>
                  <a:lnTo>
                    <a:pt x="476282" y="380985"/>
                  </a:lnTo>
                  <a:lnTo>
                    <a:pt x="471787" y="391177"/>
                  </a:lnTo>
                  <a:lnTo>
                    <a:pt x="470387" y="397990"/>
                  </a:lnTo>
                  <a:lnTo>
                    <a:pt x="472008" y="404293"/>
                  </a:lnTo>
                  <a:lnTo>
                    <a:pt x="471827" y="408255"/>
                  </a:lnTo>
                  <a:lnTo>
                    <a:pt x="469487" y="411854"/>
                  </a:lnTo>
                  <a:lnTo>
                    <a:pt x="467326" y="415275"/>
                  </a:lnTo>
                  <a:lnTo>
                    <a:pt x="466878" y="418030"/>
                  </a:lnTo>
                  <a:lnTo>
                    <a:pt x="468226" y="423917"/>
                  </a:lnTo>
                  <a:lnTo>
                    <a:pt x="471395" y="429582"/>
                  </a:lnTo>
                  <a:lnTo>
                    <a:pt x="472935" y="431587"/>
                  </a:lnTo>
                  <a:lnTo>
                    <a:pt x="474476" y="434819"/>
                  </a:lnTo>
                  <a:lnTo>
                    <a:pt x="474630" y="436053"/>
                  </a:lnTo>
                  <a:lnTo>
                    <a:pt x="474938" y="441445"/>
                  </a:lnTo>
                  <a:lnTo>
                    <a:pt x="474938" y="442830"/>
                  </a:lnTo>
                  <a:lnTo>
                    <a:pt x="470163" y="445448"/>
                  </a:lnTo>
                  <a:lnTo>
                    <a:pt x="465388" y="450995"/>
                  </a:lnTo>
                  <a:lnTo>
                    <a:pt x="464002" y="452687"/>
                  </a:lnTo>
                  <a:lnTo>
                    <a:pt x="461845" y="456539"/>
                  </a:lnTo>
                  <a:lnTo>
                    <a:pt x="460305" y="452687"/>
                  </a:lnTo>
                  <a:lnTo>
                    <a:pt x="459227" y="450378"/>
                  </a:lnTo>
                  <a:lnTo>
                    <a:pt x="457224" y="449145"/>
                  </a:lnTo>
                  <a:lnTo>
                    <a:pt x="456146" y="447143"/>
                  </a:lnTo>
                  <a:lnTo>
                    <a:pt x="455222" y="444680"/>
                  </a:lnTo>
                  <a:lnTo>
                    <a:pt x="452296" y="444370"/>
                  </a:lnTo>
                  <a:lnTo>
                    <a:pt x="450447" y="442368"/>
                  </a:lnTo>
                  <a:lnTo>
                    <a:pt x="447059" y="441135"/>
                  </a:lnTo>
                  <a:lnTo>
                    <a:pt x="435227" y="438868"/>
                  </a:lnTo>
                  <a:lnTo>
                    <a:pt x="417963" y="437210"/>
                  </a:lnTo>
                  <a:lnTo>
                    <a:pt x="415943" y="437979"/>
                  </a:lnTo>
                  <a:lnTo>
                    <a:pt x="396370" y="402039"/>
                  </a:lnTo>
                  <a:lnTo>
                    <a:pt x="384916" y="393917"/>
                  </a:lnTo>
                  <a:lnTo>
                    <a:pt x="376627" y="394177"/>
                  </a:lnTo>
                  <a:lnTo>
                    <a:pt x="368226" y="400836"/>
                  </a:lnTo>
                  <a:lnTo>
                    <a:pt x="363450" y="400563"/>
                  </a:lnTo>
                  <a:lnTo>
                    <a:pt x="361230" y="396972"/>
                  </a:lnTo>
                  <a:lnTo>
                    <a:pt x="352584" y="392993"/>
                  </a:lnTo>
                  <a:lnTo>
                    <a:pt x="344628" y="391401"/>
                  </a:lnTo>
                  <a:lnTo>
                    <a:pt x="337830" y="392270"/>
                  </a:lnTo>
                  <a:lnTo>
                    <a:pt x="333924" y="396031"/>
                  </a:lnTo>
                  <a:lnTo>
                    <a:pt x="329729" y="396462"/>
                  </a:lnTo>
                  <a:lnTo>
                    <a:pt x="323219" y="389955"/>
                  </a:lnTo>
                  <a:lnTo>
                    <a:pt x="322062" y="385760"/>
                  </a:lnTo>
                  <a:lnTo>
                    <a:pt x="319025" y="381854"/>
                  </a:lnTo>
                  <a:lnTo>
                    <a:pt x="316421" y="379250"/>
                  </a:lnTo>
                  <a:lnTo>
                    <a:pt x="311792" y="378093"/>
                  </a:lnTo>
                  <a:lnTo>
                    <a:pt x="314540" y="351477"/>
                  </a:lnTo>
                  <a:lnTo>
                    <a:pt x="312660" y="347282"/>
                  </a:lnTo>
                  <a:lnTo>
                    <a:pt x="309297" y="346698"/>
                  </a:lnTo>
                  <a:lnTo>
                    <a:pt x="305716" y="348728"/>
                  </a:lnTo>
                  <a:lnTo>
                    <a:pt x="303113" y="350608"/>
                  </a:lnTo>
                  <a:lnTo>
                    <a:pt x="298049" y="350607"/>
                  </a:lnTo>
                  <a:lnTo>
                    <a:pt x="294288" y="348004"/>
                  </a:lnTo>
                  <a:lnTo>
                    <a:pt x="294113" y="345593"/>
                  </a:lnTo>
                  <a:lnTo>
                    <a:pt x="293213" y="343432"/>
                  </a:lnTo>
                  <a:lnTo>
                    <a:pt x="290152" y="341814"/>
                  </a:lnTo>
                  <a:lnTo>
                    <a:pt x="287779" y="340337"/>
                  </a:lnTo>
                  <a:lnTo>
                    <a:pt x="283490" y="344693"/>
                  </a:lnTo>
                  <a:lnTo>
                    <a:pt x="282590" y="346674"/>
                  </a:lnTo>
                  <a:lnTo>
                    <a:pt x="280112" y="350608"/>
                  </a:lnTo>
                  <a:lnTo>
                    <a:pt x="275194" y="355671"/>
                  </a:lnTo>
                  <a:lnTo>
                    <a:pt x="269408" y="359432"/>
                  </a:lnTo>
                  <a:lnTo>
                    <a:pt x="259137" y="361960"/>
                  </a:lnTo>
                  <a:lnTo>
                    <a:pt x="253062" y="364062"/>
                  </a:lnTo>
                  <a:lnTo>
                    <a:pt x="246552" y="370860"/>
                  </a:lnTo>
                  <a:lnTo>
                    <a:pt x="240043" y="378816"/>
                  </a:lnTo>
                  <a:lnTo>
                    <a:pt x="236715" y="380842"/>
                  </a:lnTo>
                  <a:lnTo>
                    <a:pt x="230930" y="382288"/>
                  </a:lnTo>
                  <a:lnTo>
                    <a:pt x="228199" y="381510"/>
                  </a:lnTo>
                  <a:lnTo>
                    <a:pt x="225934" y="377546"/>
                  </a:lnTo>
                  <a:lnTo>
                    <a:pt x="224424" y="375845"/>
                  </a:lnTo>
                  <a:lnTo>
                    <a:pt x="222914" y="373205"/>
                  </a:lnTo>
                  <a:lnTo>
                    <a:pt x="220649" y="371315"/>
                  </a:lnTo>
                  <a:lnTo>
                    <a:pt x="218573" y="370371"/>
                  </a:lnTo>
                  <a:lnTo>
                    <a:pt x="216077" y="369870"/>
                  </a:lnTo>
                  <a:lnTo>
                    <a:pt x="214986" y="369053"/>
                  </a:lnTo>
                  <a:lnTo>
                    <a:pt x="213099" y="364143"/>
                  </a:lnTo>
                  <a:lnTo>
                    <a:pt x="213099" y="361501"/>
                  </a:lnTo>
                  <a:lnTo>
                    <a:pt x="211966" y="359426"/>
                  </a:lnTo>
                  <a:lnTo>
                    <a:pt x="212892" y="356537"/>
                  </a:lnTo>
                  <a:lnTo>
                    <a:pt x="216340" y="351795"/>
                  </a:lnTo>
                  <a:lnTo>
                    <a:pt x="215908" y="347054"/>
                  </a:lnTo>
                  <a:lnTo>
                    <a:pt x="212460" y="343175"/>
                  </a:lnTo>
                  <a:lnTo>
                    <a:pt x="209135" y="340550"/>
                  </a:lnTo>
                  <a:lnTo>
                    <a:pt x="207625" y="338095"/>
                  </a:lnTo>
                  <a:lnTo>
                    <a:pt x="205737" y="336020"/>
                  </a:lnTo>
                  <a:lnTo>
                    <a:pt x="205549" y="332809"/>
                  </a:lnTo>
                  <a:lnTo>
                    <a:pt x="203840" y="331537"/>
                  </a:lnTo>
                  <a:lnTo>
                    <a:pt x="200392" y="331105"/>
                  </a:lnTo>
                  <a:lnTo>
                    <a:pt x="198659" y="325826"/>
                  </a:lnTo>
                  <a:lnTo>
                    <a:pt x="190619" y="322506"/>
                  </a:lnTo>
                  <a:lnTo>
                    <a:pt x="186620" y="322940"/>
                  </a:lnTo>
                  <a:lnTo>
                    <a:pt x="183448" y="323007"/>
                  </a:lnTo>
                  <a:lnTo>
                    <a:pt x="181055" y="323174"/>
                  </a:lnTo>
                  <a:lnTo>
                    <a:pt x="177636" y="323025"/>
                  </a:lnTo>
                  <a:lnTo>
                    <a:pt x="175294" y="322800"/>
                  </a:lnTo>
                  <a:lnTo>
                    <a:pt x="170503" y="324140"/>
                  </a:lnTo>
                  <a:lnTo>
                    <a:pt x="166100" y="324295"/>
                  </a:lnTo>
                  <a:lnTo>
                    <a:pt x="162289" y="324097"/>
                  </a:lnTo>
                  <a:lnTo>
                    <a:pt x="158909" y="323405"/>
                  </a:lnTo>
                  <a:lnTo>
                    <a:pt x="154847" y="322995"/>
                  </a:lnTo>
                  <a:lnTo>
                    <a:pt x="150027" y="322715"/>
                  </a:lnTo>
                  <a:lnTo>
                    <a:pt x="140688" y="325094"/>
                  </a:lnTo>
                  <a:lnTo>
                    <a:pt x="140197" y="327545"/>
                  </a:lnTo>
                  <a:lnTo>
                    <a:pt x="140932" y="329997"/>
                  </a:lnTo>
                  <a:lnTo>
                    <a:pt x="140197" y="333918"/>
                  </a:lnTo>
                  <a:lnTo>
                    <a:pt x="138482" y="336616"/>
                  </a:lnTo>
                  <a:lnTo>
                    <a:pt x="134805" y="339313"/>
                  </a:lnTo>
                  <a:lnTo>
                    <a:pt x="131373" y="339556"/>
                  </a:lnTo>
                  <a:lnTo>
                    <a:pt x="128432" y="338332"/>
                  </a:lnTo>
                  <a:lnTo>
                    <a:pt x="125245" y="337597"/>
                  </a:lnTo>
                  <a:lnTo>
                    <a:pt x="121078" y="337351"/>
                  </a:lnTo>
                  <a:lnTo>
                    <a:pt x="117156" y="338578"/>
                  </a:lnTo>
                  <a:lnTo>
                    <a:pt x="114460" y="340291"/>
                  </a:lnTo>
                  <a:lnTo>
                    <a:pt x="111763" y="342254"/>
                  </a:lnTo>
                  <a:lnTo>
                    <a:pt x="107841" y="346910"/>
                  </a:lnTo>
                  <a:lnTo>
                    <a:pt x="100978" y="352059"/>
                  </a:lnTo>
                  <a:lnTo>
                    <a:pt x="98036" y="354019"/>
                  </a:lnTo>
                  <a:lnTo>
                    <a:pt x="92426" y="354529"/>
                  </a:lnTo>
                  <a:lnTo>
                    <a:pt x="89962" y="354702"/>
                  </a:lnTo>
                  <a:lnTo>
                    <a:pt x="86614" y="354477"/>
                  </a:lnTo>
                  <a:lnTo>
                    <a:pt x="80976" y="353642"/>
                  </a:lnTo>
                  <a:lnTo>
                    <a:pt x="77201" y="352549"/>
                  </a:lnTo>
                  <a:lnTo>
                    <a:pt x="71808" y="352548"/>
                  </a:lnTo>
                  <a:lnTo>
                    <a:pt x="67887" y="352794"/>
                  </a:lnTo>
                  <a:lnTo>
                    <a:pt x="64945" y="352302"/>
                  </a:lnTo>
                  <a:lnTo>
                    <a:pt x="64184" y="349644"/>
                  </a:lnTo>
                  <a:lnTo>
                    <a:pt x="65084" y="345504"/>
                  </a:lnTo>
                  <a:lnTo>
                    <a:pt x="67396" y="333675"/>
                  </a:lnTo>
                  <a:lnTo>
                    <a:pt x="67396" y="326567"/>
                  </a:lnTo>
                  <a:lnTo>
                    <a:pt x="65435" y="324115"/>
                  </a:lnTo>
                  <a:lnTo>
                    <a:pt x="62739" y="321907"/>
                  </a:lnTo>
                  <a:lnTo>
                    <a:pt x="61758" y="318720"/>
                  </a:lnTo>
                  <a:lnTo>
                    <a:pt x="62739" y="313574"/>
                  </a:lnTo>
                  <a:lnTo>
                    <a:pt x="64945" y="310634"/>
                  </a:lnTo>
                  <a:lnTo>
                    <a:pt x="67886" y="307201"/>
                  </a:lnTo>
                  <a:lnTo>
                    <a:pt x="67847" y="293900"/>
                  </a:lnTo>
                  <a:lnTo>
                    <a:pt x="66921" y="289558"/>
                  </a:lnTo>
                  <a:lnTo>
                    <a:pt x="65914" y="285227"/>
                  </a:lnTo>
                  <a:lnTo>
                    <a:pt x="63583" y="280755"/>
                  </a:lnTo>
                  <a:lnTo>
                    <a:pt x="63440" y="274348"/>
                  </a:lnTo>
                  <a:lnTo>
                    <a:pt x="63335" y="271727"/>
                  </a:lnTo>
                  <a:lnTo>
                    <a:pt x="62749" y="265664"/>
                  </a:lnTo>
                  <a:lnTo>
                    <a:pt x="62478" y="260737"/>
                  </a:lnTo>
                  <a:lnTo>
                    <a:pt x="61914" y="256062"/>
                  </a:lnTo>
                  <a:lnTo>
                    <a:pt x="60368" y="250606"/>
                  </a:lnTo>
                  <a:lnTo>
                    <a:pt x="58116" y="247289"/>
                  </a:lnTo>
                  <a:lnTo>
                    <a:pt x="55400" y="244005"/>
                  </a:lnTo>
                  <a:lnTo>
                    <a:pt x="50287" y="241973"/>
                  </a:lnTo>
                  <a:lnTo>
                    <a:pt x="46548" y="240694"/>
                  </a:lnTo>
                  <a:lnTo>
                    <a:pt x="42746" y="238492"/>
                  </a:lnTo>
                  <a:lnTo>
                    <a:pt x="40180" y="237362"/>
                  </a:lnTo>
                  <a:lnTo>
                    <a:pt x="36614" y="234138"/>
                  </a:lnTo>
                  <a:lnTo>
                    <a:pt x="34167" y="232459"/>
                  </a:lnTo>
                  <a:lnTo>
                    <a:pt x="33421" y="229576"/>
                  </a:lnTo>
                  <a:lnTo>
                    <a:pt x="33706" y="225997"/>
                  </a:lnTo>
                  <a:lnTo>
                    <a:pt x="36151" y="222112"/>
                  </a:lnTo>
                  <a:lnTo>
                    <a:pt x="38779" y="220922"/>
                  </a:lnTo>
                  <a:lnTo>
                    <a:pt x="41894" y="219925"/>
                  </a:lnTo>
                  <a:lnTo>
                    <a:pt x="44312" y="218977"/>
                  </a:lnTo>
                  <a:lnTo>
                    <a:pt x="46934" y="216550"/>
                  </a:lnTo>
                  <a:lnTo>
                    <a:pt x="51636" y="210572"/>
                  </a:lnTo>
                  <a:lnTo>
                    <a:pt x="51971" y="207690"/>
                  </a:lnTo>
                  <a:lnTo>
                    <a:pt x="51771" y="204843"/>
                  </a:lnTo>
                  <a:lnTo>
                    <a:pt x="51179" y="201948"/>
                  </a:lnTo>
                  <a:lnTo>
                    <a:pt x="50900" y="198023"/>
                  </a:lnTo>
                  <a:lnTo>
                    <a:pt x="49970" y="195849"/>
                  </a:lnTo>
                  <a:lnTo>
                    <a:pt x="48392" y="194418"/>
                  </a:lnTo>
                  <a:lnTo>
                    <a:pt x="44785" y="191738"/>
                  </a:lnTo>
                  <a:lnTo>
                    <a:pt x="41025" y="189068"/>
                  </a:lnTo>
                  <a:lnTo>
                    <a:pt x="38312" y="188102"/>
                  </a:lnTo>
                  <a:lnTo>
                    <a:pt x="34163" y="186544"/>
                  </a:lnTo>
                  <a:lnTo>
                    <a:pt x="29931" y="185997"/>
                  </a:lnTo>
                  <a:lnTo>
                    <a:pt x="26449" y="186969"/>
                  </a:lnTo>
                  <a:lnTo>
                    <a:pt x="22440" y="187841"/>
                  </a:lnTo>
                  <a:lnTo>
                    <a:pt x="18604" y="189062"/>
                  </a:lnTo>
                  <a:lnTo>
                    <a:pt x="11327" y="193184"/>
                  </a:lnTo>
                  <a:lnTo>
                    <a:pt x="10468" y="193503"/>
                  </a:lnTo>
                  <a:lnTo>
                    <a:pt x="9324" y="193555"/>
                  </a:lnTo>
                  <a:lnTo>
                    <a:pt x="8746" y="193233"/>
                  </a:lnTo>
                  <a:lnTo>
                    <a:pt x="8193" y="192966"/>
                  </a:lnTo>
                  <a:lnTo>
                    <a:pt x="7740" y="192583"/>
                  </a:lnTo>
                  <a:lnTo>
                    <a:pt x="6909" y="191301"/>
                  </a:lnTo>
                  <a:lnTo>
                    <a:pt x="6457" y="190900"/>
                  </a:lnTo>
                  <a:lnTo>
                    <a:pt x="5737" y="190335"/>
                  </a:lnTo>
                  <a:lnTo>
                    <a:pt x="5301" y="189916"/>
                  </a:lnTo>
                  <a:lnTo>
                    <a:pt x="4896" y="189460"/>
                  </a:lnTo>
                  <a:lnTo>
                    <a:pt x="4520" y="188986"/>
                  </a:lnTo>
                  <a:lnTo>
                    <a:pt x="4037" y="188208"/>
                  </a:lnTo>
                  <a:lnTo>
                    <a:pt x="3601" y="187796"/>
                  </a:lnTo>
                  <a:lnTo>
                    <a:pt x="2177" y="186647"/>
                  </a:lnTo>
                  <a:lnTo>
                    <a:pt x="1498" y="186039"/>
                  </a:lnTo>
                  <a:lnTo>
                    <a:pt x="0" y="184545"/>
                  </a:lnTo>
                  <a:lnTo>
                    <a:pt x="1351" y="182792"/>
                  </a:lnTo>
                  <a:lnTo>
                    <a:pt x="5267" y="181042"/>
                  </a:lnTo>
                  <a:lnTo>
                    <a:pt x="9815" y="177315"/>
                  </a:lnTo>
                  <a:lnTo>
                    <a:pt x="12544" y="176346"/>
                  </a:lnTo>
                  <a:lnTo>
                    <a:pt x="16336" y="173986"/>
                  </a:lnTo>
                  <a:lnTo>
                    <a:pt x="20285" y="172698"/>
                  </a:lnTo>
                  <a:lnTo>
                    <a:pt x="24460" y="169153"/>
                  </a:lnTo>
                  <a:lnTo>
                    <a:pt x="27286" y="167403"/>
                  </a:lnTo>
                  <a:lnTo>
                    <a:pt x="30882" y="164438"/>
                  </a:lnTo>
                  <a:lnTo>
                    <a:pt x="35608" y="162015"/>
                  </a:lnTo>
                  <a:lnTo>
                    <a:pt x="38888" y="158998"/>
                  </a:lnTo>
                  <a:lnTo>
                    <a:pt x="42433" y="156349"/>
                  </a:lnTo>
                  <a:lnTo>
                    <a:pt x="45309" y="153129"/>
                  </a:lnTo>
                  <a:lnTo>
                    <a:pt x="49184" y="150766"/>
                  </a:lnTo>
                  <a:lnTo>
                    <a:pt x="51978" y="146315"/>
                  </a:lnTo>
                  <a:lnTo>
                    <a:pt x="54237" y="143138"/>
                  </a:lnTo>
                  <a:lnTo>
                    <a:pt x="56313" y="139514"/>
                  </a:lnTo>
                  <a:lnTo>
                    <a:pt x="56996" y="137069"/>
                  </a:lnTo>
                  <a:lnTo>
                    <a:pt x="58309" y="133651"/>
                  </a:lnTo>
                  <a:lnTo>
                    <a:pt x="59362" y="130948"/>
                  </a:lnTo>
                  <a:lnTo>
                    <a:pt x="60437" y="126388"/>
                  </a:lnTo>
                  <a:lnTo>
                    <a:pt x="60508" y="120744"/>
                  </a:lnTo>
                  <a:lnTo>
                    <a:pt x="60483" y="117111"/>
                  </a:lnTo>
                  <a:lnTo>
                    <a:pt x="59796" y="113992"/>
                  </a:lnTo>
                  <a:lnTo>
                    <a:pt x="58735" y="109970"/>
                  </a:lnTo>
                  <a:lnTo>
                    <a:pt x="55321" y="105325"/>
                  </a:lnTo>
                  <a:lnTo>
                    <a:pt x="55480" y="105322"/>
                  </a:lnTo>
                  <a:lnTo>
                    <a:pt x="56018" y="105194"/>
                  </a:lnTo>
                  <a:lnTo>
                    <a:pt x="56594" y="105109"/>
                  </a:lnTo>
                  <a:lnTo>
                    <a:pt x="56901" y="104988"/>
                  </a:lnTo>
                  <a:lnTo>
                    <a:pt x="57322" y="104860"/>
                  </a:lnTo>
                  <a:lnTo>
                    <a:pt x="57704" y="104666"/>
                  </a:lnTo>
                  <a:lnTo>
                    <a:pt x="58122" y="104344"/>
                  </a:lnTo>
                  <a:lnTo>
                    <a:pt x="58465" y="104107"/>
                  </a:lnTo>
                  <a:lnTo>
                    <a:pt x="58806" y="103797"/>
                  </a:lnTo>
                  <a:lnTo>
                    <a:pt x="59184" y="103402"/>
                  </a:lnTo>
                  <a:lnTo>
                    <a:pt x="59489" y="103165"/>
                  </a:lnTo>
                  <a:lnTo>
                    <a:pt x="59907" y="102849"/>
                  </a:lnTo>
                  <a:lnTo>
                    <a:pt x="60325" y="102533"/>
                  </a:lnTo>
                  <a:lnTo>
                    <a:pt x="60591" y="102333"/>
                  </a:lnTo>
                  <a:lnTo>
                    <a:pt x="61010" y="102017"/>
                  </a:lnTo>
                  <a:lnTo>
                    <a:pt x="61466" y="101665"/>
                  </a:lnTo>
                  <a:lnTo>
                    <a:pt x="61768" y="101348"/>
                  </a:lnTo>
                  <a:lnTo>
                    <a:pt x="62225" y="100990"/>
                  </a:lnTo>
                  <a:lnTo>
                    <a:pt x="62531" y="100911"/>
                  </a:lnTo>
                  <a:lnTo>
                    <a:pt x="63220" y="100626"/>
                  </a:lnTo>
                  <a:lnTo>
                    <a:pt x="63567" y="100620"/>
                  </a:lnTo>
                  <a:lnTo>
                    <a:pt x="64337" y="100607"/>
                  </a:lnTo>
                  <a:lnTo>
                    <a:pt x="64685" y="100638"/>
                  </a:lnTo>
                  <a:lnTo>
                    <a:pt x="65264" y="100668"/>
                  </a:lnTo>
                  <a:lnTo>
                    <a:pt x="65998" y="100771"/>
                  </a:lnTo>
                  <a:lnTo>
                    <a:pt x="66538" y="100759"/>
                  </a:lnTo>
                  <a:lnTo>
                    <a:pt x="66922" y="100753"/>
                  </a:lnTo>
                  <a:lnTo>
                    <a:pt x="67269" y="100747"/>
                  </a:lnTo>
                  <a:lnTo>
                    <a:pt x="67886" y="100735"/>
                  </a:lnTo>
                  <a:lnTo>
                    <a:pt x="68542" y="100723"/>
                  </a:lnTo>
                  <a:lnTo>
                    <a:pt x="69157" y="100711"/>
                  </a:lnTo>
                  <a:lnTo>
                    <a:pt x="71397" y="100863"/>
                  </a:lnTo>
                  <a:lnTo>
                    <a:pt x="71739" y="100626"/>
                  </a:lnTo>
                  <a:lnTo>
                    <a:pt x="72199" y="100461"/>
                  </a:lnTo>
                  <a:lnTo>
                    <a:pt x="72504" y="100261"/>
                  </a:lnTo>
                  <a:lnTo>
                    <a:pt x="72848" y="100140"/>
                  </a:lnTo>
                  <a:lnTo>
                    <a:pt x="73115" y="99982"/>
                  </a:lnTo>
                  <a:lnTo>
                    <a:pt x="73534" y="99702"/>
                  </a:lnTo>
                  <a:lnTo>
                    <a:pt x="73761" y="99465"/>
                  </a:lnTo>
                  <a:lnTo>
                    <a:pt x="74107" y="99386"/>
                  </a:lnTo>
                  <a:lnTo>
                    <a:pt x="74451" y="99265"/>
                  </a:lnTo>
                  <a:lnTo>
                    <a:pt x="74834" y="99101"/>
                  </a:lnTo>
                  <a:lnTo>
                    <a:pt x="75218" y="99016"/>
                  </a:lnTo>
                  <a:lnTo>
                    <a:pt x="75756" y="98931"/>
                  </a:lnTo>
                  <a:lnTo>
                    <a:pt x="76141" y="98924"/>
                  </a:lnTo>
                  <a:lnTo>
                    <a:pt x="76489" y="98991"/>
                  </a:lnTo>
                  <a:lnTo>
                    <a:pt x="76838" y="99064"/>
                  </a:lnTo>
                  <a:lnTo>
                    <a:pt x="77187" y="99210"/>
                  </a:lnTo>
                  <a:lnTo>
                    <a:pt x="77460" y="99362"/>
                  </a:lnTo>
                  <a:lnTo>
                    <a:pt x="77848" y="99544"/>
                  </a:lnTo>
                  <a:lnTo>
                    <a:pt x="78159" y="99660"/>
                  </a:lnTo>
                  <a:lnTo>
                    <a:pt x="78548" y="99841"/>
                  </a:lnTo>
                  <a:lnTo>
                    <a:pt x="78939" y="100145"/>
                  </a:lnTo>
                  <a:lnTo>
                    <a:pt x="79213" y="100370"/>
                  </a:lnTo>
                  <a:lnTo>
                    <a:pt x="79564" y="100558"/>
                  </a:lnTo>
                  <a:lnTo>
                    <a:pt x="79957" y="100972"/>
                  </a:lnTo>
                  <a:lnTo>
                    <a:pt x="80385" y="101233"/>
                  </a:lnTo>
                  <a:lnTo>
                    <a:pt x="80896" y="101725"/>
                  </a:lnTo>
                  <a:lnTo>
                    <a:pt x="81328" y="102181"/>
                  </a:lnTo>
                  <a:lnTo>
                    <a:pt x="81601" y="102369"/>
                  </a:lnTo>
                  <a:lnTo>
                    <a:pt x="82150" y="102861"/>
                  </a:lnTo>
                  <a:lnTo>
                    <a:pt x="85370" y="103961"/>
                  </a:lnTo>
                  <a:lnTo>
                    <a:pt x="85796" y="104064"/>
                  </a:lnTo>
                  <a:lnTo>
                    <a:pt x="86298" y="104137"/>
                  </a:lnTo>
                  <a:lnTo>
                    <a:pt x="86802" y="104240"/>
                  </a:lnTo>
                  <a:lnTo>
                    <a:pt x="87187" y="104271"/>
                  </a:lnTo>
                  <a:lnTo>
                    <a:pt x="87727" y="104265"/>
                  </a:lnTo>
                  <a:lnTo>
                    <a:pt x="88112" y="104259"/>
                  </a:lnTo>
                  <a:lnTo>
                    <a:pt x="88767" y="104246"/>
                  </a:lnTo>
                  <a:lnTo>
                    <a:pt x="89191" y="104234"/>
                  </a:lnTo>
                  <a:lnTo>
                    <a:pt x="89536" y="104156"/>
                  </a:lnTo>
                  <a:lnTo>
                    <a:pt x="89879" y="103955"/>
                  </a:lnTo>
                  <a:lnTo>
                    <a:pt x="90264" y="103870"/>
                  </a:lnTo>
                  <a:lnTo>
                    <a:pt x="90649" y="103864"/>
                  </a:lnTo>
                  <a:lnTo>
                    <a:pt x="91073" y="103852"/>
                  </a:lnTo>
                  <a:lnTo>
                    <a:pt x="91459" y="103845"/>
                  </a:lnTo>
                  <a:lnTo>
                    <a:pt x="91922" y="103919"/>
                  </a:lnTo>
                  <a:lnTo>
                    <a:pt x="92426" y="104022"/>
                  </a:lnTo>
                  <a:lnTo>
                    <a:pt x="92773" y="104095"/>
                  </a:lnTo>
                  <a:lnTo>
                    <a:pt x="93278" y="104241"/>
                  </a:lnTo>
                  <a:lnTo>
                    <a:pt x="93588" y="104307"/>
                  </a:lnTo>
                  <a:lnTo>
                    <a:pt x="93975" y="104417"/>
                  </a:lnTo>
                  <a:lnTo>
                    <a:pt x="94363" y="104562"/>
                  </a:lnTo>
                  <a:lnTo>
                    <a:pt x="94673" y="104672"/>
                  </a:lnTo>
                  <a:lnTo>
                    <a:pt x="95021" y="104745"/>
                  </a:lnTo>
                  <a:lnTo>
                    <a:pt x="95372" y="104890"/>
                  </a:lnTo>
                  <a:lnTo>
                    <a:pt x="95797" y="105000"/>
                  </a:lnTo>
                  <a:lnTo>
                    <a:pt x="96300" y="105109"/>
                  </a:lnTo>
                  <a:lnTo>
                    <a:pt x="96804" y="105212"/>
                  </a:lnTo>
                  <a:lnTo>
                    <a:pt x="97309" y="105437"/>
                  </a:lnTo>
                  <a:lnTo>
                    <a:pt x="97657" y="105504"/>
                  </a:lnTo>
                  <a:lnTo>
                    <a:pt x="98235" y="105498"/>
                  </a:lnTo>
                  <a:lnTo>
                    <a:pt x="98775" y="105486"/>
                  </a:lnTo>
                  <a:lnTo>
                    <a:pt x="99352" y="105474"/>
                  </a:lnTo>
                  <a:lnTo>
                    <a:pt x="99776" y="105431"/>
                  </a:lnTo>
                  <a:lnTo>
                    <a:pt x="100160" y="105346"/>
                  </a:lnTo>
                  <a:lnTo>
                    <a:pt x="112782" y="102706"/>
                  </a:lnTo>
                  <a:lnTo>
                    <a:pt x="121200" y="101130"/>
                  </a:lnTo>
                  <a:lnTo>
                    <a:pt x="133300" y="97971"/>
                  </a:lnTo>
                  <a:lnTo>
                    <a:pt x="142244" y="94815"/>
                  </a:lnTo>
                  <a:lnTo>
                    <a:pt x="150200" y="91236"/>
                  </a:lnTo>
                  <a:lnTo>
                    <a:pt x="154648" y="89526"/>
                  </a:lnTo>
                  <a:lnTo>
                    <a:pt x="160466" y="89182"/>
                  </a:lnTo>
                  <a:lnTo>
                    <a:pt x="166972" y="90082"/>
                  </a:lnTo>
                  <a:lnTo>
                    <a:pt x="174337" y="95340"/>
                  </a:lnTo>
                  <a:lnTo>
                    <a:pt x="177917" y="97053"/>
                  </a:lnTo>
                  <a:lnTo>
                    <a:pt x="181703" y="97445"/>
                  </a:lnTo>
                  <a:lnTo>
                    <a:pt x="185787" y="95683"/>
                  </a:lnTo>
                  <a:lnTo>
                    <a:pt x="189594" y="92184"/>
                  </a:lnTo>
                  <a:lnTo>
                    <a:pt x="194330" y="86923"/>
                  </a:lnTo>
                  <a:lnTo>
                    <a:pt x="201169" y="82190"/>
                  </a:lnTo>
                  <a:lnTo>
                    <a:pt x="214322" y="80611"/>
                  </a:lnTo>
                  <a:lnTo>
                    <a:pt x="234377" y="79259"/>
                  </a:lnTo>
                  <a:lnTo>
                    <a:pt x="238351" y="76339"/>
                  </a:lnTo>
                  <a:lnTo>
                    <a:pt x="242853" y="65556"/>
                  </a:lnTo>
                  <a:lnTo>
                    <a:pt x="245456" y="64258"/>
                  </a:lnTo>
                  <a:lnTo>
                    <a:pt x="246645" y="64018"/>
                  </a:lnTo>
                  <a:lnTo>
                    <a:pt x="247873" y="63997"/>
                  </a:lnTo>
                  <a:lnTo>
                    <a:pt x="248786" y="63781"/>
                  </a:lnTo>
                  <a:lnTo>
                    <a:pt x="250808" y="64854"/>
                  </a:lnTo>
                  <a:lnTo>
                    <a:pt x="251640" y="65686"/>
                  </a:lnTo>
                  <a:lnTo>
                    <a:pt x="254376" y="66993"/>
                  </a:lnTo>
                  <a:lnTo>
                    <a:pt x="256041" y="67348"/>
                  </a:lnTo>
                  <a:lnTo>
                    <a:pt x="262002" y="68581"/>
                  </a:lnTo>
                  <a:lnTo>
                    <a:pt x="264366" y="68776"/>
                  </a:lnTo>
                  <a:lnTo>
                    <a:pt x="266863" y="68894"/>
                  </a:lnTo>
                  <a:lnTo>
                    <a:pt x="270789" y="66756"/>
                  </a:lnTo>
                  <a:lnTo>
                    <a:pt x="272792" y="66200"/>
                  </a:lnTo>
                  <a:lnTo>
                    <a:pt x="273214" y="65741"/>
                  </a:lnTo>
                  <a:lnTo>
                    <a:pt x="273481" y="65547"/>
                  </a:lnTo>
                  <a:lnTo>
                    <a:pt x="273786" y="65382"/>
                  </a:lnTo>
                  <a:lnTo>
                    <a:pt x="274091" y="65224"/>
                  </a:lnTo>
                  <a:lnTo>
                    <a:pt x="274473" y="65024"/>
                  </a:lnTo>
                  <a:lnTo>
                    <a:pt x="274894" y="64860"/>
                  </a:lnTo>
                  <a:lnTo>
                    <a:pt x="275394" y="64811"/>
                  </a:lnTo>
                  <a:lnTo>
                    <a:pt x="275740" y="64732"/>
                  </a:lnTo>
                  <a:lnTo>
                    <a:pt x="276125" y="64726"/>
                  </a:lnTo>
                  <a:lnTo>
                    <a:pt x="276588" y="64714"/>
                  </a:lnTo>
                  <a:lnTo>
                    <a:pt x="277127" y="64708"/>
                  </a:lnTo>
                  <a:lnTo>
                    <a:pt x="277436" y="64738"/>
                  </a:lnTo>
                  <a:lnTo>
                    <a:pt x="277901" y="64805"/>
                  </a:lnTo>
                  <a:lnTo>
                    <a:pt x="278364" y="64836"/>
                  </a:lnTo>
                  <a:lnTo>
                    <a:pt x="281542" y="65783"/>
                  </a:lnTo>
                  <a:lnTo>
                    <a:pt x="282044" y="65850"/>
                  </a:lnTo>
                  <a:lnTo>
                    <a:pt x="282470" y="65954"/>
                  </a:lnTo>
                  <a:lnTo>
                    <a:pt x="282780" y="66026"/>
                  </a:lnTo>
                  <a:lnTo>
                    <a:pt x="283283" y="66136"/>
                  </a:lnTo>
                  <a:lnTo>
                    <a:pt x="283710" y="66281"/>
                  </a:lnTo>
                  <a:lnTo>
                    <a:pt x="284173" y="66349"/>
                  </a:lnTo>
                  <a:lnTo>
                    <a:pt x="284484" y="66457"/>
                  </a:lnTo>
                  <a:lnTo>
                    <a:pt x="284871" y="66567"/>
                  </a:lnTo>
                  <a:lnTo>
                    <a:pt x="285337" y="66750"/>
                  </a:lnTo>
                  <a:lnTo>
                    <a:pt x="285725" y="66902"/>
                  </a:lnTo>
                  <a:lnTo>
                    <a:pt x="286114" y="67083"/>
                  </a:lnTo>
                  <a:lnTo>
                    <a:pt x="286502" y="67229"/>
                  </a:lnTo>
                  <a:lnTo>
                    <a:pt x="286890" y="67339"/>
                  </a:lnTo>
                  <a:lnTo>
                    <a:pt x="287355" y="67484"/>
                  </a:lnTo>
                  <a:lnTo>
                    <a:pt x="287821" y="67673"/>
                  </a:lnTo>
                  <a:lnTo>
                    <a:pt x="288209" y="67819"/>
                  </a:lnTo>
                  <a:lnTo>
                    <a:pt x="288521" y="67965"/>
                  </a:lnTo>
                  <a:lnTo>
                    <a:pt x="288947" y="68110"/>
                  </a:lnTo>
                  <a:lnTo>
                    <a:pt x="289297" y="68220"/>
                  </a:lnTo>
                  <a:lnTo>
                    <a:pt x="289606" y="68293"/>
                  </a:lnTo>
                  <a:lnTo>
                    <a:pt x="289915" y="68329"/>
                  </a:lnTo>
                  <a:lnTo>
                    <a:pt x="290224" y="68360"/>
                  </a:lnTo>
                  <a:lnTo>
                    <a:pt x="290611" y="68469"/>
                  </a:lnTo>
                  <a:lnTo>
                    <a:pt x="291115" y="68615"/>
                  </a:lnTo>
                  <a:lnTo>
                    <a:pt x="291503" y="68724"/>
                  </a:lnTo>
                  <a:lnTo>
                    <a:pt x="291852" y="68833"/>
                  </a:lnTo>
                  <a:lnTo>
                    <a:pt x="292277" y="68900"/>
                  </a:lnTo>
                  <a:lnTo>
                    <a:pt x="292587" y="68973"/>
                  </a:lnTo>
                  <a:lnTo>
                    <a:pt x="293130" y="69155"/>
                  </a:lnTo>
                  <a:lnTo>
                    <a:pt x="293556" y="69265"/>
                  </a:lnTo>
                  <a:lnTo>
                    <a:pt x="294059" y="69332"/>
                  </a:lnTo>
                  <a:lnTo>
                    <a:pt x="294406" y="69398"/>
                  </a:lnTo>
                  <a:lnTo>
                    <a:pt x="294870" y="69471"/>
                  </a:lnTo>
                  <a:lnTo>
                    <a:pt x="295372" y="69538"/>
                  </a:lnTo>
                  <a:lnTo>
                    <a:pt x="295798" y="69605"/>
                  </a:lnTo>
                  <a:lnTo>
                    <a:pt x="296341" y="69829"/>
                  </a:lnTo>
                  <a:lnTo>
                    <a:pt x="296806" y="69933"/>
                  </a:lnTo>
                  <a:lnTo>
                    <a:pt x="297116" y="70006"/>
                  </a:lnTo>
                  <a:lnTo>
                    <a:pt x="297542" y="70152"/>
                  </a:lnTo>
                  <a:lnTo>
                    <a:pt x="297853" y="70261"/>
                  </a:lnTo>
                  <a:lnTo>
                    <a:pt x="298163" y="70334"/>
                  </a:lnTo>
                  <a:lnTo>
                    <a:pt x="298629" y="70516"/>
                  </a:lnTo>
                  <a:lnTo>
                    <a:pt x="299094" y="70662"/>
                  </a:lnTo>
                  <a:lnTo>
                    <a:pt x="299443" y="70772"/>
                  </a:lnTo>
                  <a:lnTo>
                    <a:pt x="299754" y="70923"/>
                  </a:lnTo>
                  <a:lnTo>
                    <a:pt x="300335" y="71106"/>
                  </a:lnTo>
                  <a:lnTo>
                    <a:pt x="300761" y="71172"/>
                  </a:lnTo>
                  <a:lnTo>
                    <a:pt x="301189" y="71397"/>
                  </a:lnTo>
                  <a:lnTo>
                    <a:pt x="301615" y="71464"/>
                  </a:lnTo>
                  <a:lnTo>
                    <a:pt x="302041" y="71610"/>
                  </a:lnTo>
                  <a:lnTo>
                    <a:pt x="302506" y="71719"/>
                  </a:lnTo>
                  <a:lnTo>
                    <a:pt x="303048" y="71865"/>
                  </a:lnTo>
                  <a:lnTo>
                    <a:pt x="303435" y="71895"/>
                  </a:lnTo>
                  <a:lnTo>
                    <a:pt x="303899" y="72005"/>
                  </a:lnTo>
                  <a:lnTo>
                    <a:pt x="304208" y="72035"/>
                  </a:lnTo>
                  <a:lnTo>
                    <a:pt x="304596" y="72144"/>
                  </a:lnTo>
                  <a:lnTo>
                    <a:pt x="305100" y="72327"/>
                  </a:lnTo>
                  <a:lnTo>
                    <a:pt x="305526" y="72472"/>
                  </a:lnTo>
                  <a:lnTo>
                    <a:pt x="305874" y="72546"/>
                  </a:lnTo>
                  <a:lnTo>
                    <a:pt x="306185" y="72654"/>
                  </a:lnTo>
                  <a:lnTo>
                    <a:pt x="306533" y="72728"/>
                  </a:lnTo>
                  <a:lnTo>
                    <a:pt x="307114" y="72831"/>
                  </a:lnTo>
                  <a:lnTo>
                    <a:pt x="307463" y="72940"/>
                  </a:lnTo>
                  <a:lnTo>
                    <a:pt x="307850" y="73050"/>
                  </a:lnTo>
                  <a:lnTo>
                    <a:pt x="308238" y="73159"/>
                  </a:lnTo>
                  <a:lnTo>
                    <a:pt x="308625" y="73262"/>
                  </a:lnTo>
                  <a:lnTo>
                    <a:pt x="308936" y="73414"/>
                  </a:lnTo>
                  <a:lnTo>
                    <a:pt x="309322" y="73444"/>
                  </a:lnTo>
                  <a:lnTo>
                    <a:pt x="309748" y="73554"/>
                  </a:lnTo>
                  <a:lnTo>
                    <a:pt x="310135" y="73584"/>
                  </a:lnTo>
                  <a:lnTo>
                    <a:pt x="310483" y="73693"/>
                  </a:lnTo>
                  <a:lnTo>
                    <a:pt x="310947" y="73760"/>
                  </a:lnTo>
                  <a:lnTo>
                    <a:pt x="311412" y="73906"/>
                  </a:lnTo>
                  <a:lnTo>
                    <a:pt x="311799" y="73979"/>
                  </a:lnTo>
                  <a:lnTo>
                    <a:pt x="312263" y="74046"/>
                  </a:lnTo>
                  <a:lnTo>
                    <a:pt x="312650" y="74119"/>
                  </a:lnTo>
                  <a:lnTo>
                    <a:pt x="318683" y="75164"/>
                  </a:lnTo>
                  <a:lnTo>
                    <a:pt x="319030" y="75158"/>
                  </a:lnTo>
                  <a:lnTo>
                    <a:pt x="319337" y="75109"/>
                  </a:lnTo>
                  <a:lnTo>
                    <a:pt x="319838" y="75103"/>
                  </a:lnTo>
                  <a:lnTo>
                    <a:pt x="320301" y="75091"/>
                  </a:lnTo>
                  <a:lnTo>
                    <a:pt x="320724" y="75048"/>
                  </a:lnTo>
                  <a:lnTo>
                    <a:pt x="321225" y="75036"/>
                  </a:lnTo>
                  <a:lnTo>
                    <a:pt x="321572" y="75030"/>
                  </a:lnTo>
                  <a:lnTo>
                    <a:pt x="321995" y="75024"/>
                  </a:lnTo>
                  <a:lnTo>
                    <a:pt x="322420" y="75018"/>
                  </a:lnTo>
                  <a:lnTo>
                    <a:pt x="322805" y="75006"/>
                  </a:lnTo>
                  <a:lnTo>
                    <a:pt x="323151" y="75000"/>
                  </a:lnTo>
                  <a:lnTo>
                    <a:pt x="323537" y="74994"/>
                  </a:lnTo>
                  <a:lnTo>
                    <a:pt x="323999" y="74988"/>
                  </a:lnTo>
                  <a:lnTo>
                    <a:pt x="324501" y="74975"/>
                  </a:lnTo>
                  <a:lnTo>
                    <a:pt x="324885" y="74969"/>
                  </a:lnTo>
                  <a:lnTo>
                    <a:pt x="325193" y="74927"/>
                  </a:lnTo>
                  <a:lnTo>
                    <a:pt x="325501" y="74884"/>
                  </a:lnTo>
                  <a:lnTo>
                    <a:pt x="325885" y="74799"/>
                  </a:lnTo>
                  <a:lnTo>
                    <a:pt x="326459" y="74593"/>
                  </a:lnTo>
                  <a:lnTo>
                    <a:pt x="326995" y="74393"/>
                  </a:lnTo>
                  <a:lnTo>
                    <a:pt x="327570" y="74228"/>
                  </a:lnTo>
                  <a:lnTo>
                    <a:pt x="327914" y="74028"/>
                  </a:lnTo>
                  <a:lnTo>
                    <a:pt x="328257" y="73828"/>
                  </a:lnTo>
                  <a:lnTo>
                    <a:pt x="328640" y="73670"/>
                  </a:lnTo>
                  <a:lnTo>
                    <a:pt x="329250" y="73311"/>
                  </a:lnTo>
                  <a:lnTo>
                    <a:pt x="329859" y="72910"/>
                  </a:lnTo>
                  <a:lnTo>
                    <a:pt x="330163" y="72673"/>
                  </a:lnTo>
                  <a:lnTo>
                    <a:pt x="330389" y="72363"/>
                  </a:lnTo>
                  <a:lnTo>
                    <a:pt x="330694" y="72199"/>
                  </a:lnTo>
                  <a:lnTo>
                    <a:pt x="331114" y="71926"/>
                  </a:lnTo>
                  <a:lnTo>
                    <a:pt x="331645" y="71488"/>
                  </a:lnTo>
                  <a:lnTo>
                    <a:pt x="331949" y="71251"/>
                  </a:lnTo>
                  <a:lnTo>
                    <a:pt x="332216" y="71094"/>
                  </a:lnTo>
                  <a:lnTo>
                    <a:pt x="332482" y="70857"/>
                  </a:lnTo>
                  <a:lnTo>
                    <a:pt x="332861" y="70504"/>
                  </a:lnTo>
                  <a:lnTo>
                    <a:pt x="333240" y="70152"/>
                  </a:lnTo>
                  <a:lnTo>
                    <a:pt x="333543" y="69915"/>
                  </a:lnTo>
                  <a:lnTo>
                    <a:pt x="333885" y="69636"/>
                  </a:lnTo>
                  <a:lnTo>
                    <a:pt x="334151" y="69399"/>
                  </a:lnTo>
                  <a:lnTo>
                    <a:pt x="334454" y="69125"/>
                  </a:lnTo>
                  <a:lnTo>
                    <a:pt x="338096" y="65893"/>
                  </a:lnTo>
                  <a:lnTo>
                    <a:pt x="338399" y="65583"/>
                  </a:lnTo>
                  <a:lnTo>
                    <a:pt x="338624" y="65267"/>
                  </a:lnTo>
                  <a:lnTo>
                    <a:pt x="338849" y="64915"/>
                  </a:lnTo>
                  <a:lnTo>
                    <a:pt x="339150" y="64562"/>
                  </a:lnTo>
                  <a:lnTo>
                    <a:pt x="339453" y="64210"/>
                  </a:lnTo>
                  <a:lnTo>
                    <a:pt x="339641" y="63936"/>
                  </a:lnTo>
                  <a:lnTo>
                    <a:pt x="339979" y="63468"/>
                  </a:lnTo>
                  <a:lnTo>
                    <a:pt x="340280" y="63074"/>
                  </a:lnTo>
                  <a:lnTo>
                    <a:pt x="340507" y="62843"/>
                  </a:lnTo>
                  <a:lnTo>
                    <a:pt x="340733" y="62569"/>
                  </a:lnTo>
                  <a:lnTo>
                    <a:pt x="341036" y="62254"/>
                  </a:lnTo>
                  <a:lnTo>
                    <a:pt x="341338" y="61902"/>
                  </a:lnTo>
                  <a:lnTo>
                    <a:pt x="341564" y="61664"/>
                  </a:lnTo>
                  <a:lnTo>
                    <a:pt x="341905" y="61275"/>
                  </a:lnTo>
                  <a:lnTo>
                    <a:pt x="342169" y="60996"/>
                  </a:lnTo>
                  <a:lnTo>
                    <a:pt x="342547" y="60607"/>
                  </a:lnTo>
                  <a:lnTo>
                    <a:pt x="342926" y="60249"/>
                  </a:lnTo>
                  <a:lnTo>
                    <a:pt x="343495" y="59739"/>
                  </a:lnTo>
                  <a:lnTo>
                    <a:pt x="343875" y="59422"/>
                  </a:lnTo>
                  <a:lnTo>
                    <a:pt x="344179" y="59149"/>
                  </a:lnTo>
                  <a:lnTo>
                    <a:pt x="344710" y="58675"/>
                  </a:lnTo>
                  <a:lnTo>
                    <a:pt x="345279" y="58202"/>
                  </a:lnTo>
                  <a:lnTo>
                    <a:pt x="345506" y="57965"/>
                  </a:lnTo>
                  <a:lnTo>
                    <a:pt x="345810" y="57770"/>
                  </a:lnTo>
                  <a:lnTo>
                    <a:pt x="346266" y="57333"/>
                  </a:lnTo>
                  <a:lnTo>
                    <a:pt x="346687" y="57175"/>
                  </a:lnTo>
                  <a:lnTo>
                    <a:pt x="347068" y="56974"/>
                  </a:lnTo>
                  <a:lnTo>
                    <a:pt x="347566" y="56774"/>
                  </a:lnTo>
                  <a:lnTo>
                    <a:pt x="347912" y="56689"/>
                  </a:lnTo>
                  <a:lnTo>
                    <a:pt x="348295" y="56604"/>
                  </a:lnTo>
                  <a:lnTo>
                    <a:pt x="350634" y="55941"/>
                  </a:lnTo>
                  <a:lnTo>
                    <a:pt x="350980" y="55863"/>
                  </a:lnTo>
                  <a:lnTo>
                    <a:pt x="351287" y="55814"/>
                  </a:lnTo>
                  <a:lnTo>
                    <a:pt x="351711" y="55772"/>
                  </a:lnTo>
                  <a:lnTo>
                    <a:pt x="352096" y="55759"/>
                  </a:lnTo>
                  <a:lnTo>
                    <a:pt x="352829" y="55747"/>
                  </a:lnTo>
                  <a:lnTo>
                    <a:pt x="353252" y="55741"/>
                  </a:lnTo>
                  <a:lnTo>
                    <a:pt x="353640" y="55850"/>
                  </a:lnTo>
                  <a:lnTo>
                    <a:pt x="354411" y="55832"/>
                  </a:lnTo>
                  <a:lnTo>
                    <a:pt x="354836" y="55905"/>
                  </a:lnTo>
                  <a:lnTo>
                    <a:pt x="355414" y="55893"/>
                  </a:lnTo>
                  <a:lnTo>
                    <a:pt x="355873" y="55728"/>
                  </a:lnTo>
                  <a:lnTo>
                    <a:pt x="356179" y="55607"/>
                  </a:lnTo>
                  <a:lnTo>
                    <a:pt x="356562" y="55449"/>
                  </a:lnTo>
                  <a:lnTo>
                    <a:pt x="357020" y="55206"/>
                  </a:lnTo>
                  <a:lnTo>
                    <a:pt x="357363" y="54969"/>
                  </a:lnTo>
                  <a:lnTo>
                    <a:pt x="357629" y="54732"/>
                  </a:lnTo>
                  <a:lnTo>
                    <a:pt x="358046" y="54380"/>
                  </a:lnTo>
                  <a:lnTo>
                    <a:pt x="358463" y="54021"/>
                  </a:lnTo>
                  <a:lnTo>
                    <a:pt x="358727" y="53712"/>
                  </a:lnTo>
                  <a:lnTo>
                    <a:pt x="358993" y="53475"/>
                  </a:lnTo>
                  <a:lnTo>
                    <a:pt x="359295" y="53122"/>
                  </a:lnTo>
                  <a:lnTo>
                    <a:pt x="359596" y="52734"/>
                  </a:lnTo>
                  <a:lnTo>
                    <a:pt x="359937" y="52417"/>
                  </a:lnTo>
                  <a:lnTo>
                    <a:pt x="360202" y="52138"/>
                  </a:lnTo>
                  <a:lnTo>
                    <a:pt x="360658" y="51786"/>
                  </a:lnTo>
                  <a:lnTo>
                    <a:pt x="360925" y="51628"/>
                  </a:lnTo>
                  <a:lnTo>
                    <a:pt x="361231" y="51464"/>
                  </a:lnTo>
                  <a:lnTo>
                    <a:pt x="361535" y="51270"/>
                  </a:lnTo>
                  <a:lnTo>
                    <a:pt x="361955" y="51026"/>
                  </a:lnTo>
                  <a:lnTo>
                    <a:pt x="362222" y="50868"/>
                  </a:lnTo>
                  <a:lnTo>
                    <a:pt x="362528" y="50711"/>
                  </a:lnTo>
                  <a:lnTo>
                    <a:pt x="362909" y="50510"/>
                  </a:lnTo>
                  <a:lnTo>
                    <a:pt x="363367" y="50267"/>
                  </a:lnTo>
                  <a:lnTo>
                    <a:pt x="363634" y="50109"/>
                  </a:lnTo>
                  <a:lnTo>
                    <a:pt x="364016" y="49909"/>
                  </a:lnTo>
                  <a:lnTo>
                    <a:pt x="364438" y="49787"/>
                  </a:lnTo>
                  <a:lnTo>
                    <a:pt x="364823" y="49744"/>
                  </a:lnTo>
                  <a:lnTo>
                    <a:pt x="365206" y="49659"/>
                  </a:lnTo>
                  <a:lnTo>
                    <a:pt x="365630" y="49611"/>
                  </a:lnTo>
                  <a:lnTo>
                    <a:pt x="365937" y="49526"/>
                  </a:lnTo>
                  <a:lnTo>
                    <a:pt x="366283" y="49483"/>
                  </a:lnTo>
                  <a:lnTo>
                    <a:pt x="366706" y="49434"/>
                  </a:lnTo>
                  <a:lnTo>
                    <a:pt x="371574" y="47922"/>
                  </a:lnTo>
                  <a:lnTo>
                    <a:pt x="371881" y="47837"/>
                  </a:lnTo>
                  <a:lnTo>
                    <a:pt x="372303" y="47752"/>
                  </a:lnTo>
                  <a:lnTo>
                    <a:pt x="372609" y="47630"/>
                  </a:lnTo>
                  <a:lnTo>
                    <a:pt x="373029" y="47430"/>
                  </a:lnTo>
                  <a:lnTo>
                    <a:pt x="373375" y="47345"/>
                  </a:lnTo>
                  <a:lnTo>
                    <a:pt x="373833" y="47108"/>
                  </a:lnTo>
                  <a:lnTo>
                    <a:pt x="374139" y="46986"/>
                  </a:lnTo>
                  <a:lnTo>
                    <a:pt x="374445" y="46828"/>
                  </a:lnTo>
                  <a:lnTo>
                    <a:pt x="374941" y="46549"/>
                  </a:lnTo>
                  <a:lnTo>
                    <a:pt x="375207" y="46384"/>
                  </a:lnTo>
                  <a:lnTo>
                    <a:pt x="375590" y="46190"/>
                  </a:lnTo>
                  <a:lnTo>
                    <a:pt x="375896" y="46069"/>
                  </a:lnTo>
                  <a:lnTo>
                    <a:pt x="376469" y="45783"/>
                  </a:lnTo>
                  <a:lnTo>
                    <a:pt x="376926" y="45510"/>
                  </a:lnTo>
                  <a:lnTo>
                    <a:pt x="377268" y="45230"/>
                  </a:lnTo>
                  <a:lnTo>
                    <a:pt x="377648" y="44915"/>
                  </a:lnTo>
                  <a:lnTo>
                    <a:pt x="378064" y="44447"/>
                  </a:lnTo>
                  <a:lnTo>
                    <a:pt x="378328" y="44167"/>
                  </a:lnTo>
                  <a:lnTo>
                    <a:pt x="378632" y="43931"/>
                  </a:lnTo>
                  <a:lnTo>
                    <a:pt x="378780" y="43621"/>
                  </a:lnTo>
                  <a:lnTo>
                    <a:pt x="379005" y="43268"/>
                  </a:lnTo>
                  <a:lnTo>
                    <a:pt x="379191" y="42879"/>
                  </a:lnTo>
                  <a:lnTo>
                    <a:pt x="379262" y="42533"/>
                  </a:lnTo>
                  <a:lnTo>
                    <a:pt x="379410" y="42180"/>
                  </a:lnTo>
                  <a:lnTo>
                    <a:pt x="379519" y="41834"/>
                  </a:lnTo>
                  <a:lnTo>
                    <a:pt x="379587" y="41372"/>
                  </a:lnTo>
                  <a:lnTo>
                    <a:pt x="379693" y="40826"/>
                  </a:lnTo>
                  <a:lnTo>
                    <a:pt x="379760" y="40249"/>
                  </a:lnTo>
                  <a:lnTo>
                    <a:pt x="379751" y="39787"/>
                  </a:lnTo>
                  <a:lnTo>
                    <a:pt x="379744" y="39398"/>
                  </a:lnTo>
                  <a:lnTo>
                    <a:pt x="379815" y="39052"/>
                  </a:lnTo>
                  <a:lnTo>
                    <a:pt x="379960" y="38584"/>
                  </a:lnTo>
                  <a:lnTo>
                    <a:pt x="380185" y="38232"/>
                  </a:lnTo>
                  <a:lnTo>
                    <a:pt x="380568" y="38074"/>
                  </a:lnTo>
                  <a:lnTo>
                    <a:pt x="380911" y="37873"/>
                  </a:lnTo>
                  <a:lnTo>
                    <a:pt x="381294" y="37715"/>
                  </a:lnTo>
                  <a:lnTo>
                    <a:pt x="381789" y="37393"/>
                  </a:lnTo>
                  <a:lnTo>
                    <a:pt x="384397" y="36652"/>
                  </a:lnTo>
                  <a:lnTo>
                    <a:pt x="384781" y="36567"/>
                  </a:lnTo>
                  <a:lnTo>
                    <a:pt x="385355" y="36324"/>
                  </a:lnTo>
                  <a:lnTo>
                    <a:pt x="385660" y="36166"/>
                  </a:lnTo>
                  <a:lnTo>
                    <a:pt x="385924" y="35850"/>
                  </a:lnTo>
                  <a:lnTo>
                    <a:pt x="386151" y="35619"/>
                  </a:lnTo>
                  <a:lnTo>
                    <a:pt x="386339" y="35346"/>
                  </a:lnTo>
                  <a:lnTo>
                    <a:pt x="386487" y="34993"/>
                  </a:lnTo>
                  <a:lnTo>
                    <a:pt x="386480" y="34611"/>
                  </a:lnTo>
                  <a:lnTo>
                    <a:pt x="386473" y="34264"/>
                  </a:lnTo>
                  <a:lnTo>
                    <a:pt x="386351" y="33918"/>
                  </a:lnTo>
                  <a:lnTo>
                    <a:pt x="386344" y="33572"/>
                  </a:lnTo>
                  <a:lnTo>
                    <a:pt x="386338" y="33226"/>
                  </a:lnTo>
                  <a:lnTo>
                    <a:pt x="386256" y="32916"/>
                  </a:lnTo>
                  <a:lnTo>
                    <a:pt x="386131" y="32454"/>
                  </a:lnTo>
                  <a:lnTo>
                    <a:pt x="385891" y="31919"/>
                  </a:lnTo>
                  <a:lnTo>
                    <a:pt x="385179" y="30965"/>
                  </a:lnTo>
                  <a:lnTo>
                    <a:pt x="384865" y="30668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9" name="object 52">
              <a:extLst>
                <a:ext uri="{FF2B5EF4-FFF2-40B4-BE49-F238E27FC236}">
                  <a16:creationId xmlns:a16="http://schemas.microsoft.com/office/drawing/2014/main" id="{543C7DDC-4E21-4260-A458-0D394DB7003C}"/>
                </a:ext>
              </a:extLst>
            </p:cNvPr>
            <p:cNvSpPr/>
            <p:nvPr/>
          </p:nvSpPr>
          <p:spPr>
            <a:xfrm>
              <a:off x="8794562" y="5104271"/>
              <a:ext cx="88468" cy="69755"/>
            </a:xfrm>
            <a:custGeom>
              <a:avLst/>
              <a:gdLst/>
              <a:ahLst/>
              <a:cxnLst/>
              <a:rect l="l" t="t" r="r" b="b"/>
              <a:pathLst>
                <a:path w="136975" h="108002">
                  <a:moveTo>
                    <a:pt x="33" y="31044"/>
                  </a:moveTo>
                  <a:lnTo>
                    <a:pt x="35340" y="28632"/>
                  </a:lnTo>
                  <a:lnTo>
                    <a:pt x="35803" y="28621"/>
                  </a:lnTo>
                  <a:lnTo>
                    <a:pt x="36341" y="28578"/>
                  </a:lnTo>
                  <a:lnTo>
                    <a:pt x="36726" y="28566"/>
                  </a:lnTo>
                  <a:lnTo>
                    <a:pt x="37111" y="28560"/>
                  </a:lnTo>
                  <a:lnTo>
                    <a:pt x="37458" y="28553"/>
                  </a:lnTo>
                  <a:lnTo>
                    <a:pt x="38037" y="28541"/>
                  </a:lnTo>
                  <a:lnTo>
                    <a:pt x="38614" y="28535"/>
                  </a:lnTo>
                  <a:lnTo>
                    <a:pt x="39039" y="28523"/>
                  </a:lnTo>
                  <a:lnTo>
                    <a:pt x="39655" y="28511"/>
                  </a:lnTo>
                  <a:lnTo>
                    <a:pt x="40196" y="28542"/>
                  </a:lnTo>
                  <a:lnTo>
                    <a:pt x="40927" y="28529"/>
                  </a:lnTo>
                  <a:lnTo>
                    <a:pt x="41506" y="28517"/>
                  </a:lnTo>
                  <a:lnTo>
                    <a:pt x="42122" y="28505"/>
                  </a:lnTo>
                  <a:lnTo>
                    <a:pt x="42546" y="28499"/>
                  </a:lnTo>
                  <a:lnTo>
                    <a:pt x="43086" y="28529"/>
                  </a:lnTo>
                  <a:lnTo>
                    <a:pt x="43858" y="28553"/>
                  </a:lnTo>
                  <a:lnTo>
                    <a:pt x="44282" y="28541"/>
                  </a:lnTo>
                  <a:lnTo>
                    <a:pt x="44630" y="28614"/>
                  </a:lnTo>
                  <a:lnTo>
                    <a:pt x="44977" y="28645"/>
                  </a:lnTo>
                  <a:lnTo>
                    <a:pt x="45442" y="28718"/>
                  </a:lnTo>
                  <a:lnTo>
                    <a:pt x="45789" y="28784"/>
                  </a:lnTo>
                  <a:lnTo>
                    <a:pt x="46215" y="28857"/>
                  </a:lnTo>
                  <a:lnTo>
                    <a:pt x="46794" y="28924"/>
                  </a:lnTo>
                  <a:lnTo>
                    <a:pt x="47141" y="28918"/>
                  </a:lnTo>
                  <a:lnTo>
                    <a:pt x="47681" y="28906"/>
                  </a:lnTo>
                  <a:lnTo>
                    <a:pt x="48104" y="28900"/>
                  </a:lnTo>
                  <a:lnTo>
                    <a:pt x="48606" y="28924"/>
                  </a:lnTo>
                  <a:lnTo>
                    <a:pt x="49261" y="28912"/>
                  </a:lnTo>
                  <a:lnTo>
                    <a:pt x="49878" y="28906"/>
                  </a:lnTo>
                  <a:lnTo>
                    <a:pt x="50457" y="28930"/>
                  </a:lnTo>
                  <a:lnTo>
                    <a:pt x="51035" y="28918"/>
                  </a:lnTo>
                  <a:lnTo>
                    <a:pt x="51497" y="28912"/>
                  </a:lnTo>
                  <a:lnTo>
                    <a:pt x="52037" y="28900"/>
                  </a:lnTo>
                  <a:lnTo>
                    <a:pt x="52422" y="28894"/>
                  </a:lnTo>
                  <a:lnTo>
                    <a:pt x="53077" y="28882"/>
                  </a:lnTo>
                  <a:lnTo>
                    <a:pt x="53464" y="28955"/>
                  </a:lnTo>
                  <a:lnTo>
                    <a:pt x="53888" y="28943"/>
                  </a:lnTo>
                  <a:lnTo>
                    <a:pt x="54274" y="28937"/>
                  </a:lnTo>
                  <a:lnTo>
                    <a:pt x="54774" y="28930"/>
                  </a:lnTo>
                  <a:lnTo>
                    <a:pt x="55352" y="28918"/>
                  </a:lnTo>
                  <a:lnTo>
                    <a:pt x="56161" y="28906"/>
                  </a:lnTo>
                  <a:lnTo>
                    <a:pt x="56508" y="28900"/>
                  </a:lnTo>
                  <a:lnTo>
                    <a:pt x="56931" y="28815"/>
                  </a:lnTo>
                  <a:lnTo>
                    <a:pt x="57621" y="28566"/>
                  </a:lnTo>
                  <a:lnTo>
                    <a:pt x="58075" y="28135"/>
                  </a:lnTo>
                  <a:lnTo>
                    <a:pt x="58417" y="27861"/>
                  </a:lnTo>
                  <a:lnTo>
                    <a:pt x="58758" y="27545"/>
                  </a:lnTo>
                  <a:lnTo>
                    <a:pt x="58985" y="27308"/>
                  </a:lnTo>
                  <a:lnTo>
                    <a:pt x="59173" y="27035"/>
                  </a:lnTo>
                  <a:lnTo>
                    <a:pt x="59397" y="26683"/>
                  </a:lnTo>
                  <a:lnTo>
                    <a:pt x="59585" y="26409"/>
                  </a:lnTo>
                  <a:lnTo>
                    <a:pt x="59772" y="26099"/>
                  </a:lnTo>
                  <a:lnTo>
                    <a:pt x="60035" y="25710"/>
                  </a:lnTo>
                  <a:lnTo>
                    <a:pt x="60184" y="25437"/>
                  </a:lnTo>
                  <a:lnTo>
                    <a:pt x="60523" y="24963"/>
                  </a:lnTo>
                  <a:lnTo>
                    <a:pt x="60786" y="24617"/>
                  </a:lnTo>
                  <a:lnTo>
                    <a:pt x="61012" y="24301"/>
                  </a:lnTo>
                  <a:lnTo>
                    <a:pt x="61352" y="23949"/>
                  </a:lnTo>
                  <a:lnTo>
                    <a:pt x="61769" y="23590"/>
                  </a:lnTo>
                  <a:lnTo>
                    <a:pt x="62035" y="23359"/>
                  </a:lnTo>
                  <a:lnTo>
                    <a:pt x="62378" y="23116"/>
                  </a:lnTo>
                  <a:lnTo>
                    <a:pt x="62834" y="22801"/>
                  </a:lnTo>
                  <a:lnTo>
                    <a:pt x="63100" y="22563"/>
                  </a:lnTo>
                  <a:lnTo>
                    <a:pt x="63557" y="22248"/>
                  </a:lnTo>
                  <a:lnTo>
                    <a:pt x="63823" y="22053"/>
                  </a:lnTo>
                  <a:lnTo>
                    <a:pt x="64166" y="21852"/>
                  </a:lnTo>
                  <a:lnTo>
                    <a:pt x="64624" y="21609"/>
                  </a:lnTo>
                  <a:lnTo>
                    <a:pt x="65160" y="21373"/>
                  </a:lnTo>
                  <a:lnTo>
                    <a:pt x="65734" y="21166"/>
                  </a:lnTo>
                  <a:lnTo>
                    <a:pt x="66193" y="20966"/>
                  </a:lnTo>
                  <a:lnTo>
                    <a:pt x="66578" y="20923"/>
                  </a:lnTo>
                  <a:lnTo>
                    <a:pt x="66924" y="20874"/>
                  </a:lnTo>
                  <a:lnTo>
                    <a:pt x="67421" y="20674"/>
                  </a:lnTo>
                  <a:lnTo>
                    <a:pt x="67843" y="20589"/>
                  </a:lnTo>
                  <a:lnTo>
                    <a:pt x="68225" y="20388"/>
                  </a:lnTo>
                  <a:lnTo>
                    <a:pt x="68568" y="20152"/>
                  </a:lnTo>
                  <a:lnTo>
                    <a:pt x="68834" y="19951"/>
                  </a:lnTo>
                  <a:lnTo>
                    <a:pt x="69021" y="19641"/>
                  </a:lnTo>
                  <a:lnTo>
                    <a:pt x="69207" y="19252"/>
                  </a:lnTo>
                  <a:lnTo>
                    <a:pt x="69316" y="18900"/>
                  </a:lnTo>
                  <a:lnTo>
                    <a:pt x="69387" y="18554"/>
                  </a:lnTo>
                  <a:lnTo>
                    <a:pt x="69573" y="18165"/>
                  </a:lnTo>
                  <a:lnTo>
                    <a:pt x="69720" y="17776"/>
                  </a:lnTo>
                  <a:lnTo>
                    <a:pt x="69866" y="17351"/>
                  </a:lnTo>
                  <a:lnTo>
                    <a:pt x="69975" y="16962"/>
                  </a:lnTo>
                  <a:lnTo>
                    <a:pt x="70007" y="16652"/>
                  </a:lnTo>
                  <a:lnTo>
                    <a:pt x="70002" y="16342"/>
                  </a:lnTo>
                  <a:lnTo>
                    <a:pt x="69956" y="15959"/>
                  </a:lnTo>
                  <a:lnTo>
                    <a:pt x="69911" y="15650"/>
                  </a:lnTo>
                  <a:lnTo>
                    <a:pt x="69905" y="15267"/>
                  </a:lnTo>
                  <a:lnTo>
                    <a:pt x="69899" y="14920"/>
                  </a:lnTo>
                  <a:lnTo>
                    <a:pt x="69891" y="14495"/>
                  </a:lnTo>
                  <a:lnTo>
                    <a:pt x="69882" y="14033"/>
                  </a:lnTo>
                  <a:lnTo>
                    <a:pt x="69797" y="13608"/>
                  </a:lnTo>
                  <a:lnTo>
                    <a:pt x="69712" y="13189"/>
                  </a:lnTo>
                  <a:lnTo>
                    <a:pt x="69586" y="12612"/>
                  </a:lnTo>
                  <a:lnTo>
                    <a:pt x="69579" y="12187"/>
                  </a:lnTo>
                  <a:lnTo>
                    <a:pt x="69572" y="11841"/>
                  </a:lnTo>
                  <a:lnTo>
                    <a:pt x="69642" y="11452"/>
                  </a:lnTo>
                  <a:lnTo>
                    <a:pt x="69711" y="11026"/>
                  </a:lnTo>
                  <a:lnTo>
                    <a:pt x="69819" y="10601"/>
                  </a:lnTo>
                  <a:lnTo>
                    <a:pt x="69965" y="10133"/>
                  </a:lnTo>
                  <a:lnTo>
                    <a:pt x="70227" y="9708"/>
                  </a:lnTo>
                  <a:lnTo>
                    <a:pt x="70491" y="9392"/>
                  </a:lnTo>
                  <a:lnTo>
                    <a:pt x="70755" y="9118"/>
                  </a:lnTo>
                  <a:lnTo>
                    <a:pt x="71023" y="8961"/>
                  </a:lnTo>
                  <a:lnTo>
                    <a:pt x="71325" y="8645"/>
                  </a:lnTo>
                  <a:lnTo>
                    <a:pt x="71552" y="8408"/>
                  </a:lnTo>
                  <a:lnTo>
                    <a:pt x="71892" y="8019"/>
                  </a:lnTo>
                  <a:lnTo>
                    <a:pt x="72118" y="7745"/>
                  </a:lnTo>
                  <a:lnTo>
                    <a:pt x="72421" y="7429"/>
                  </a:lnTo>
                  <a:lnTo>
                    <a:pt x="72800" y="7077"/>
                  </a:lnTo>
                  <a:lnTo>
                    <a:pt x="73064" y="6762"/>
                  </a:lnTo>
                  <a:lnTo>
                    <a:pt x="73250" y="6409"/>
                  </a:lnTo>
                  <a:lnTo>
                    <a:pt x="73435" y="5947"/>
                  </a:lnTo>
                  <a:lnTo>
                    <a:pt x="73616" y="5364"/>
                  </a:lnTo>
                  <a:lnTo>
                    <a:pt x="73950" y="4659"/>
                  </a:lnTo>
                  <a:lnTo>
                    <a:pt x="74251" y="4234"/>
                  </a:lnTo>
                  <a:lnTo>
                    <a:pt x="74514" y="3881"/>
                  </a:lnTo>
                  <a:lnTo>
                    <a:pt x="74664" y="3608"/>
                  </a:lnTo>
                  <a:lnTo>
                    <a:pt x="74966" y="3256"/>
                  </a:lnTo>
                  <a:lnTo>
                    <a:pt x="75191" y="2940"/>
                  </a:lnTo>
                  <a:lnTo>
                    <a:pt x="75379" y="2667"/>
                  </a:lnTo>
                  <a:lnTo>
                    <a:pt x="75643" y="2357"/>
                  </a:lnTo>
                  <a:lnTo>
                    <a:pt x="75946" y="2077"/>
                  </a:lnTo>
                  <a:lnTo>
                    <a:pt x="76251" y="1840"/>
                  </a:lnTo>
                  <a:lnTo>
                    <a:pt x="76707" y="1524"/>
                  </a:lnTo>
                  <a:lnTo>
                    <a:pt x="77127" y="1287"/>
                  </a:lnTo>
                  <a:lnTo>
                    <a:pt x="77431" y="1087"/>
                  </a:lnTo>
                  <a:lnTo>
                    <a:pt x="77853" y="929"/>
                  </a:lnTo>
                  <a:lnTo>
                    <a:pt x="78236" y="801"/>
                  </a:lnTo>
                  <a:lnTo>
                    <a:pt x="78658" y="680"/>
                  </a:lnTo>
                  <a:lnTo>
                    <a:pt x="79002" y="522"/>
                  </a:lnTo>
                  <a:lnTo>
                    <a:pt x="79463" y="430"/>
                  </a:lnTo>
                  <a:lnTo>
                    <a:pt x="79846" y="351"/>
                  </a:lnTo>
                  <a:lnTo>
                    <a:pt x="80231" y="303"/>
                  </a:lnTo>
                  <a:lnTo>
                    <a:pt x="80692" y="218"/>
                  </a:lnTo>
                  <a:lnTo>
                    <a:pt x="81115" y="133"/>
                  </a:lnTo>
                  <a:lnTo>
                    <a:pt x="81615" y="48"/>
                  </a:lnTo>
                  <a:lnTo>
                    <a:pt x="81999" y="0"/>
                  </a:lnTo>
                  <a:lnTo>
                    <a:pt x="82347" y="72"/>
                  </a:lnTo>
                  <a:lnTo>
                    <a:pt x="82849" y="102"/>
                  </a:lnTo>
                  <a:lnTo>
                    <a:pt x="83469" y="285"/>
                  </a:lnTo>
                  <a:lnTo>
                    <a:pt x="83895" y="388"/>
                  </a:lnTo>
                  <a:lnTo>
                    <a:pt x="84204" y="461"/>
                  </a:lnTo>
                  <a:lnTo>
                    <a:pt x="84629" y="455"/>
                  </a:lnTo>
                  <a:lnTo>
                    <a:pt x="84977" y="522"/>
                  </a:lnTo>
                  <a:lnTo>
                    <a:pt x="85402" y="552"/>
                  </a:lnTo>
                  <a:lnTo>
                    <a:pt x="86018" y="546"/>
                  </a:lnTo>
                  <a:lnTo>
                    <a:pt x="86365" y="576"/>
                  </a:lnTo>
                  <a:lnTo>
                    <a:pt x="86946" y="722"/>
                  </a:lnTo>
                  <a:lnTo>
                    <a:pt x="87257" y="868"/>
                  </a:lnTo>
                  <a:lnTo>
                    <a:pt x="89639" y="2520"/>
                  </a:lnTo>
                  <a:lnTo>
                    <a:pt x="89950" y="2630"/>
                  </a:lnTo>
                  <a:lnTo>
                    <a:pt x="90222" y="2782"/>
                  </a:lnTo>
                  <a:lnTo>
                    <a:pt x="90612" y="3007"/>
                  </a:lnTo>
                  <a:lnTo>
                    <a:pt x="90961" y="3152"/>
                  </a:lnTo>
                  <a:lnTo>
                    <a:pt x="91392" y="3493"/>
                  </a:lnTo>
                  <a:lnTo>
                    <a:pt x="91705" y="3717"/>
                  </a:lnTo>
                  <a:lnTo>
                    <a:pt x="91978" y="3906"/>
                  </a:lnTo>
                  <a:lnTo>
                    <a:pt x="92290" y="4131"/>
                  </a:lnTo>
                  <a:lnTo>
                    <a:pt x="92681" y="4392"/>
                  </a:lnTo>
                  <a:lnTo>
                    <a:pt x="92955" y="4623"/>
                  </a:lnTo>
                  <a:lnTo>
                    <a:pt x="93306" y="4848"/>
                  </a:lnTo>
                  <a:lnTo>
                    <a:pt x="93812" y="5103"/>
                  </a:lnTo>
                  <a:lnTo>
                    <a:pt x="94318" y="5406"/>
                  </a:lnTo>
                  <a:lnTo>
                    <a:pt x="94592" y="5595"/>
                  </a:lnTo>
                  <a:lnTo>
                    <a:pt x="95290" y="5850"/>
                  </a:lnTo>
                  <a:lnTo>
                    <a:pt x="95680" y="6075"/>
                  </a:lnTo>
                  <a:lnTo>
                    <a:pt x="96341" y="6372"/>
                  </a:lnTo>
                  <a:lnTo>
                    <a:pt x="96731" y="6670"/>
                  </a:lnTo>
                  <a:lnTo>
                    <a:pt x="97315" y="6932"/>
                  </a:lnTo>
                  <a:lnTo>
                    <a:pt x="98286" y="7338"/>
                  </a:lnTo>
                  <a:lnTo>
                    <a:pt x="98636" y="7484"/>
                  </a:lnTo>
                  <a:lnTo>
                    <a:pt x="98947" y="7636"/>
                  </a:lnTo>
                  <a:lnTo>
                    <a:pt x="99334" y="7739"/>
                  </a:lnTo>
                  <a:lnTo>
                    <a:pt x="99646" y="7928"/>
                  </a:lnTo>
                  <a:lnTo>
                    <a:pt x="99996" y="8080"/>
                  </a:lnTo>
                  <a:lnTo>
                    <a:pt x="100269" y="8262"/>
                  </a:lnTo>
                  <a:lnTo>
                    <a:pt x="100814" y="8602"/>
                  </a:lnTo>
                  <a:lnTo>
                    <a:pt x="101051" y="8869"/>
                  </a:lnTo>
                  <a:lnTo>
                    <a:pt x="101403" y="9167"/>
                  </a:lnTo>
                  <a:lnTo>
                    <a:pt x="101874" y="9587"/>
                  </a:lnTo>
                  <a:lnTo>
                    <a:pt x="102110" y="9853"/>
                  </a:lnTo>
                  <a:lnTo>
                    <a:pt x="102465" y="10267"/>
                  </a:lnTo>
                  <a:lnTo>
                    <a:pt x="102701" y="10534"/>
                  </a:lnTo>
                  <a:lnTo>
                    <a:pt x="102937" y="10802"/>
                  </a:lnTo>
                  <a:lnTo>
                    <a:pt x="103253" y="11221"/>
                  </a:lnTo>
                  <a:lnTo>
                    <a:pt x="103450" y="11482"/>
                  </a:lnTo>
                  <a:lnTo>
                    <a:pt x="103728" y="11901"/>
                  </a:lnTo>
                  <a:lnTo>
                    <a:pt x="104007" y="12399"/>
                  </a:lnTo>
                  <a:lnTo>
                    <a:pt x="104245" y="12782"/>
                  </a:lnTo>
                  <a:lnTo>
                    <a:pt x="104484" y="13201"/>
                  </a:lnTo>
                  <a:lnTo>
                    <a:pt x="104763" y="13699"/>
                  </a:lnTo>
                  <a:lnTo>
                    <a:pt x="104923" y="14003"/>
                  </a:lnTo>
                  <a:lnTo>
                    <a:pt x="105085" y="14423"/>
                  </a:lnTo>
                  <a:lnTo>
                    <a:pt x="105245" y="14768"/>
                  </a:lnTo>
                  <a:lnTo>
                    <a:pt x="105370" y="15230"/>
                  </a:lnTo>
                  <a:lnTo>
                    <a:pt x="105610" y="15765"/>
                  </a:lnTo>
                  <a:lnTo>
                    <a:pt x="105812" y="16220"/>
                  </a:lnTo>
                  <a:lnTo>
                    <a:pt x="106052" y="16683"/>
                  </a:lnTo>
                  <a:lnTo>
                    <a:pt x="106252" y="17102"/>
                  </a:lnTo>
                  <a:lnTo>
                    <a:pt x="106489" y="17369"/>
                  </a:lnTo>
                  <a:lnTo>
                    <a:pt x="107036" y="17818"/>
                  </a:lnTo>
                  <a:lnTo>
                    <a:pt x="107504" y="18122"/>
                  </a:lnTo>
                  <a:lnTo>
                    <a:pt x="107778" y="18347"/>
                  </a:lnTo>
                  <a:lnTo>
                    <a:pt x="108280" y="18377"/>
                  </a:lnTo>
                  <a:lnTo>
                    <a:pt x="108666" y="18371"/>
                  </a:lnTo>
                  <a:lnTo>
                    <a:pt x="109012" y="18322"/>
                  </a:lnTo>
                  <a:lnTo>
                    <a:pt x="109356" y="18165"/>
                  </a:lnTo>
                  <a:lnTo>
                    <a:pt x="109661" y="18000"/>
                  </a:lnTo>
                  <a:lnTo>
                    <a:pt x="110003" y="17728"/>
                  </a:lnTo>
                  <a:lnTo>
                    <a:pt x="110346" y="17527"/>
                  </a:lnTo>
                  <a:lnTo>
                    <a:pt x="110653" y="17406"/>
                  </a:lnTo>
                  <a:lnTo>
                    <a:pt x="110959" y="17284"/>
                  </a:lnTo>
                  <a:lnTo>
                    <a:pt x="111498" y="17278"/>
                  </a:lnTo>
                  <a:lnTo>
                    <a:pt x="111883" y="17266"/>
                  </a:lnTo>
                  <a:lnTo>
                    <a:pt x="112384" y="17260"/>
                  </a:lnTo>
                  <a:lnTo>
                    <a:pt x="112771" y="17326"/>
                  </a:lnTo>
                  <a:lnTo>
                    <a:pt x="113389" y="17394"/>
                  </a:lnTo>
                  <a:lnTo>
                    <a:pt x="114241" y="17570"/>
                  </a:lnTo>
                  <a:lnTo>
                    <a:pt x="116729" y="18724"/>
                  </a:lnTo>
                  <a:lnTo>
                    <a:pt x="117001" y="18869"/>
                  </a:lnTo>
                  <a:lnTo>
                    <a:pt x="117352" y="19094"/>
                  </a:lnTo>
                  <a:lnTo>
                    <a:pt x="117781" y="19355"/>
                  </a:lnTo>
                  <a:lnTo>
                    <a:pt x="118210" y="19623"/>
                  </a:lnTo>
                  <a:lnTo>
                    <a:pt x="118561" y="19848"/>
                  </a:lnTo>
                  <a:lnTo>
                    <a:pt x="118873" y="19994"/>
                  </a:lnTo>
                  <a:lnTo>
                    <a:pt x="119380" y="20334"/>
                  </a:lnTo>
                  <a:lnTo>
                    <a:pt x="119888" y="20711"/>
                  </a:lnTo>
                  <a:lnTo>
                    <a:pt x="120318" y="21044"/>
                  </a:lnTo>
                  <a:lnTo>
                    <a:pt x="120592" y="21276"/>
                  </a:lnTo>
                  <a:lnTo>
                    <a:pt x="120866" y="21500"/>
                  </a:lnTo>
                  <a:lnTo>
                    <a:pt x="121179" y="21761"/>
                  </a:lnTo>
                  <a:lnTo>
                    <a:pt x="121492" y="22029"/>
                  </a:lnTo>
                  <a:lnTo>
                    <a:pt x="121767" y="22290"/>
                  </a:lnTo>
                  <a:lnTo>
                    <a:pt x="122394" y="22782"/>
                  </a:lnTo>
                  <a:lnTo>
                    <a:pt x="122744" y="23007"/>
                  </a:lnTo>
                  <a:lnTo>
                    <a:pt x="123056" y="23195"/>
                  </a:lnTo>
                  <a:lnTo>
                    <a:pt x="123603" y="23572"/>
                  </a:lnTo>
                  <a:lnTo>
                    <a:pt x="123838" y="23797"/>
                  </a:lnTo>
                  <a:lnTo>
                    <a:pt x="124073" y="24028"/>
                  </a:lnTo>
                  <a:lnTo>
                    <a:pt x="124542" y="24362"/>
                  </a:lnTo>
                  <a:lnTo>
                    <a:pt x="124817" y="24629"/>
                  </a:lnTo>
                  <a:lnTo>
                    <a:pt x="125208" y="24969"/>
                  </a:lnTo>
                  <a:lnTo>
                    <a:pt x="125834" y="25455"/>
                  </a:lnTo>
                  <a:lnTo>
                    <a:pt x="126227" y="25838"/>
                  </a:lnTo>
                  <a:lnTo>
                    <a:pt x="126541" y="26142"/>
                  </a:lnTo>
                  <a:lnTo>
                    <a:pt x="126932" y="26439"/>
                  </a:lnTo>
                  <a:lnTo>
                    <a:pt x="127245" y="26707"/>
                  </a:lnTo>
                  <a:lnTo>
                    <a:pt x="127674" y="26968"/>
                  </a:lnTo>
                  <a:lnTo>
                    <a:pt x="128063" y="27193"/>
                  </a:lnTo>
                  <a:lnTo>
                    <a:pt x="128452" y="27375"/>
                  </a:lnTo>
                  <a:lnTo>
                    <a:pt x="128881" y="27636"/>
                  </a:lnTo>
                  <a:lnTo>
                    <a:pt x="129232" y="27825"/>
                  </a:lnTo>
                  <a:lnTo>
                    <a:pt x="129738" y="28086"/>
                  </a:lnTo>
                  <a:lnTo>
                    <a:pt x="130087" y="28232"/>
                  </a:lnTo>
                  <a:lnTo>
                    <a:pt x="130669" y="28414"/>
                  </a:lnTo>
                  <a:lnTo>
                    <a:pt x="131057" y="28560"/>
                  </a:lnTo>
                  <a:lnTo>
                    <a:pt x="131600" y="28785"/>
                  </a:lnTo>
                  <a:lnTo>
                    <a:pt x="131788" y="28782"/>
                  </a:lnTo>
                  <a:lnTo>
                    <a:pt x="135202" y="33426"/>
                  </a:lnTo>
                  <a:lnTo>
                    <a:pt x="136264" y="37449"/>
                  </a:lnTo>
                  <a:lnTo>
                    <a:pt x="136950" y="40568"/>
                  </a:lnTo>
                  <a:lnTo>
                    <a:pt x="136975" y="44201"/>
                  </a:lnTo>
                  <a:lnTo>
                    <a:pt x="136904" y="49845"/>
                  </a:lnTo>
                  <a:lnTo>
                    <a:pt x="135829" y="54405"/>
                  </a:lnTo>
                  <a:lnTo>
                    <a:pt x="134777" y="57108"/>
                  </a:lnTo>
                  <a:lnTo>
                    <a:pt x="133463" y="60526"/>
                  </a:lnTo>
                  <a:lnTo>
                    <a:pt x="132780" y="62971"/>
                  </a:lnTo>
                  <a:lnTo>
                    <a:pt x="130704" y="66595"/>
                  </a:lnTo>
                  <a:lnTo>
                    <a:pt x="128445" y="69772"/>
                  </a:lnTo>
                  <a:lnTo>
                    <a:pt x="125651" y="74223"/>
                  </a:lnTo>
                  <a:lnTo>
                    <a:pt x="121776" y="76586"/>
                  </a:lnTo>
                  <a:lnTo>
                    <a:pt x="118900" y="79806"/>
                  </a:lnTo>
                  <a:lnTo>
                    <a:pt x="115355" y="82455"/>
                  </a:lnTo>
                  <a:lnTo>
                    <a:pt x="112075" y="85471"/>
                  </a:lnTo>
                  <a:lnTo>
                    <a:pt x="107350" y="87895"/>
                  </a:lnTo>
                  <a:lnTo>
                    <a:pt x="103754" y="90860"/>
                  </a:lnTo>
                  <a:lnTo>
                    <a:pt x="100927" y="92610"/>
                  </a:lnTo>
                  <a:lnTo>
                    <a:pt x="96752" y="96155"/>
                  </a:lnTo>
                  <a:lnTo>
                    <a:pt x="92804" y="97443"/>
                  </a:lnTo>
                  <a:lnTo>
                    <a:pt x="89012" y="99803"/>
                  </a:lnTo>
                  <a:lnTo>
                    <a:pt x="86282" y="100772"/>
                  </a:lnTo>
                  <a:lnTo>
                    <a:pt x="81734" y="104499"/>
                  </a:lnTo>
                  <a:lnTo>
                    <a:pt x="77818" y="106249"/>
                  </a:lnTo>
                  <a:lnTo>
                    <a:pt x="76467" y="108002"/>
                  </a:lnTo>
                  <a:lnTo>
                    <a:pt x="75816" y="107352"/>
                  </a:lnTo>
                  <a:lnTo>
                    <a:pt x="74691" y="106331"/>
                  </a:lnTo>
                  <a:lnTo>
                    <a:pt x="74256" y="105906"/>
                  </a:lnTo>
                  <a:lnTo>
                    <a:pt x="73191" y="104825"/>
                  </a:lnTo>
                  <a:lnTo>
                    <a:pt x="72584" y="104132"/>
                  </a:lnTo>
                  <a:lnTo>
                    <a:pt x="72111" y="103773"/>
                  </a:lnTo>
                  <a:lnTo>
                    <a:pt x="71246" y="103464"/>
                  </a:lnTo>
                  <a:lnTo>
                    <a:pt x="70702" y="103190"/>
                  </a:lnTo>
                  <a:lnTo>
                    <a:pt x="70175" y="102886"/>
                  </a:lnTo>
                  <a:lnTo>
                    <a:pt x="69432" y="102364"/>
                  </a:lnTo>
                  <a:lnTo>
                    <a:pt x="68242" y="101416"/>
                  </a:lnTo>
                  <a:lnTo>
                    <a:pt x="66754" y="100220"/>
                  </a:lnTo>
                  <a:lnTo>
                    <a:pt x="66083" y="99599"/>
                  </a:lnTo>
                  <a:lnTo>
                    <a:pt x="64335" y="97910"/>
                  </a:lnTo>
                  <a:lnTo>
                    <a:pt x="62470" y="96355"/>
                  </a:lnTo>
                  <a:lnTo>
                    <a:pt x="62045" y="95924"/>
                  </a:lnTo>
                  <a:lnTo>
                    <a:pt x="61436" y="95243"/>
                  </a:lnTo>
                  <a:lnTo>
                    <a:pt x="61003" y="94818"/>
                  </a:lnTo>
                  <a:lnTo>
                    <a:pt x="60532" y="94436"/>
                  </a:lnTo>
                  <a:lnTo>
                    <a:pt x="58084" y="92631"/>
                  </a:lnTo>
                  <a:lnTo>
                    <a:pt x="57642" y="92218"/>
                  </a:lnTo>
                  <a:lnTo>
                    <a:pt x="57025" y="91543"/>
                  </a:lnTo>
                  <a:lnTo>
                    <a:pt x="55898" y="90517"/>
                  </a:lnTo>
                  <a:lnTo>
                    <a:pt x="55193" y="89946"/>
                  </a:lnTo>
                  <a:lnTo>
                    <a:pt x="54422" y="89472"/>
                  </a:lnTo>
                  <a:lnTo>
                    <a:pt x="53568" y="89126"/>
                  </a:lnTo>
                  <a:lnTo>
                    <a:pt x="53036" y="88840"/>
                  </a:lnTo>
                  <a:lnTo>
                    <a:pt x="52576" y="88451"/>
                  </a:lnTo>
                  <a:lnTo>
                    <a:pt x="51483" y="87388"/>
                  </a:lnTo>
                  <a:lnTo>
                    <a:pt x="50975" y="87060"/>
                  </a:lnTo>
                  <a:lnTo>
                    <a:pt x="48816" y="85930"/>
                  </a:lnTo>
                  <a:lnTo>
                    <a:pt x="48300" y="85608"/>
                  </a:lnTo>
                  <a:lnTo>
                    <a:pt x="46156" y="84465"/>
                  </a:lnTo>
                  <a:lnTo>
                    <a:pt x="45380" y="83992"/>
                  </a:lnTo>
                  <a:lnTo>
                    <a:pt x="44377" y="83305"/>
                  </a:lnTo>
                  <a:lnTo>
                    <a:pt x="43144" y="82418"/>
                  </a:lnTo>
                  <a:lnTo>
                    <a:pt x="40477" y="80401"/>
                  </a:lnTo>
                  <a:lnTo>
                    <a:pt x="39225" y="79545"/>
                  </a:lnTo>
                  <a:lnTo>
                    <a:pt x="37743" y="78481"/>
                  </a:lnTo>
                  <a:lnTo>
                    <a:pt x="37233" y="78147"/>
                  </a:lnTo>
                  <a:lnTo>
                    <a:pt x="36679" y="77892"/>
                  </a:lnTo>
                  <a:lnTo>
                    <a:pt x="36081" y="77776"/>
                  </a:lnTo>
                  <a:lnTo>
                    <a:pt x="35173" y="77770"/>
                  </a:lnTo>
                  <a:lnTo>
                    <a:pt x="34878" y="77855"/>
                  </a:lnTo>
                  <a:lnTo>
                    <a:pt x="34337" y="78141"/>
                  </a:lnTo>
                  <a:lnTo>
                    <a:pt x="33651" y="78761"/>
                  </a:lnTo>
                  <a:lnTo>
                    <a:pt x="33138" y="79046"/>
                  </a:lnTo>
                  <a:lnTo>
                    <a:pt x="31006" y="79192"/>
                  </a:lnTo>
                  <a:lnTo>
                    <a:pt x="30100" y="79077"/>
                  </a:lnTo>
                  <a:lnTo>
                    <a:pt x="29484" y="79034"/>
                  </a:lnTo>
                  <a:lnTo>
                    <a:pt x="28939" y="79235"/>
                  </a:lnTo>
                  <a:lnTo>
                    <a:pt x="28700" y="79435"/>
                  </a:lnTo>
                  <a:lnTo>
                    <a:pt x="28174" y="79775"/>
                  </a:lnTo>
                  <a:lnTo>
                    <a:pt x="27616" y="79885"/>
                  </a:lnTo>
                  <a:lnTo>
                    <a:pt x="27323" y="79763"/>
                  </a:lnTo>
                  <a:lnTo>
                    <a:pt x="27051" y="79611"/>
                  </a:lnTo>
                  <a:lnTo>
                    <a:pt x="26800" y="79399"/>
                  </a:lnTo>
                  <a:lnTo>
                    <a:pt x="26270" y="79411"/>
                  </a:lnTo>
                  <a:lnTo>
                    <a:pt x="25992" y="79575"/>
                  </a:lnTo>
                  <a:lnTo>
                    <a:pt x="25707" y="79696"/>
                  </a:lnTo>
                  <a:lnTo>
                    <a:pt x="25404" y="79732"/>
                  </a:lnTo>
                  <a:lnTo>
                    <a:pt x="25084" y="79732"/>
                  </a:lnTo>
                  <a:lnTo>
                    <a:pt x="24775" y="79684"/>
                  </a:lnTo>
                  <a:lnTo>
                    <a:pt x="24333" y="79356"/>
                  </a:lnTo>
                  <a:lnTo>
                    <a:pt x="24198" y="79058"/>
                  </a:lnTo>
                  <a:lnTo>
                    <a:pt x="23734" y="78275"/>
                  </a:lnTo>
                  <a:lnTo>
                    <a:pt x="23350" y="77448"/>
                  </a:lnTo>
                  <a:lnTo>
                    <a:pt x="23152" y="76871"/>
                  </a:lnTo>
                  <a:lnTo>
                    <a:pt x="23114" y="76567"/>
                  </a:lnTo>
                  <a:lnTo>
                    <a:pt x="22904" y="76003"/>
                  </a:lnTo>
                  <a:lnTo>
                    <a:pt x="22729" y="75748"/>
                  </a:lnTo>
                  <a:lnTo>
                    <a:pt x="22525" y="75511"/>
                  </a:lnTo>
                  <a:lnTo>
                    <a:pt x="22029" y="75194"/>
                  </a:lnTo>
                  <a:lnTo>
                    <a:pt x="21432" y="75030"/>
                  </a:lnTo>
                  <a:lnTo>
                    <a:pt x="21144" y="74927"/>
                  </a:lnTo>
                  <a:lnTo>
                    <a:pt x="20084" y="74374"/>
                  </a:lnTo>
                  <a:lnTo>
                    <a:pt x="19780" y="74399"/>
                  </a:lnTo>
                  <a:lnTo>
                    <a:pt x="19471" y="74459"/>
                  </a:lnTo>
                  <a:lnTo>
                    <a:pt x="19176" y="74538"/>
                  </a:lnTo>
                  <a:lnTo>
                    <a:pt x="18604" y="74733"/>
                  </a:lnTo>
                  <a:lnTo>
                    <a:pt x="17996" y="74672"/>
                  </a:lnTo>
                  <a:lnTo>
                    <a:pt x="17727" y="74472"/>
                  </a:lnTo>
                  <a:lnTo>
                    <a:pt x="17652" y="73992"/>
                  </a:lnTo>
                  <a:lnTo>
                    <a:pt x="17923" y="73779"/>
                  </a:lnTo>
                  <a:lnTo>
                    <a:pt x="18210" y="73658"/>
                  </a:lnTo>
                  <a:lnTo>
                    <a:pt x="18535" y="73658"/>
                  </a:lnTo>
                  <a:lnTo>
                    <a:pt x="18941" y="73280"/>
                  </a:lnTo>
                  <a:lnTo>
                    <a:pt x="19085" y="72995"/>
                  </a:lnTo>
                  <a:lnTo>
                    <a:pt x="19266" y="72752"/>
                  </a:lnTo>
                  <a:lnTo>
                    <a:pt x="19777" y="72394"/>
                  </a:lnTo>
                  <a:lnTo>
                    <a:pt x="20100" y="71932"/>
                  </a:lnTo>
                  <a:lnTo>
                    <a:pt x="20111" y="71616"/>
                  </a:lnTo>
                  <a:lnTo>
                    <a:pt x="20193" y="71318"/>
                  </a:lnTo>
                  <a:lnTo>
                    <a:pt x="20348" y="71045"/>
                  </a:lnTo>
                  <a:lnTo>
                    <a:pt x="20456" y="70480"/>
                  </a:lnTo>
                  <a:lnTo>
                    <a:pt x="20302" y="69884"/>
                  </a:lnTo>
                  <a:lnTo>
                    <a:pt x="20223" y="69271"/>
                  </a:lnTo>
                  <a:lnTo>
                    <a:pt x="20267" y="68378"/>
                  </a:lnTo>
                  <a:lnTo>
                    <a:pt x="20402" y="68104"/>
                  </a:lnTo>
                  <a:lnTo>
                    <a:pt x="20558" y="67837"/>
                  </a:lnTo>
                  <a:lnTo>
                    <a:pt x="21190" y="66804"/>
                  </a:lnTo>
                  <a:lnTo>
                    <a:pt x="21392" y="65917"/>
                  </a:lnTo>
                  <a:lnTo>
                    <a:pt x="21519" y="65006"/>
                  </a:lnTo>
                  <a:lnTo>
                    <a:pt x="21535" y="64702"/>
                  </a:lnTo>
                  <a:lnTo>
                    <a:pt x="21468" y="64101"/>
                  </a:lnTo>
                  <a:lnTo>
                    <a:pt x="21095" y="62315"/>
                  </a:lnTo>
                  <a:lnTo>
                    <a:pt x="21011" y="61713"/>
                  </a:lnTo>
                  <a:lnTo>
                    <a:pt x="20999" y="60796"/>
                  </a:lnTo>
                  <a:lnTo>
                    <a:pt x="21070" y="59885"/>
                  </a:lnTo>
                  <a:lnTo>
                    <a:pt x="20896" y="59320"/>
                  </a:lnTo>
                  <a:lnTo>
                    <a:pt x="20493" y="58487"/>
                  </a:lnTo>
                  <a:lnTo>
                    <a:pt x="20287" y="57910"/>
                  </a:lnTo>
                  <a:lnTo>
                    <a:pt x="19992" y="57393"/>
                  </a:lnTo>
                  <a:lnTo>
                    <a:pt x="19024" y="56221"/>
                  </a:lnTo>
                  <a:lnTo>
                    <a:pt x="18487" y="55128"/>
                  </a:lnTo>
                  <a:lnTo>
                    <a:pt x="18102" y="54659"/>
                  </a:lnTo>
                  <a:lnTo>
                    <a:pt x="17685" y="54216"/>
                  </a:lnTo>
                  <a:lnTo>
                    <a:pt x="17017" y="53590"/>
                  </a:lnTo>
                  <a:lnTo>
                    <a:pt x="16552" y="53196"/>
                  </a:lnTo>
                  <a:lnTo>
                    <a:pt x="15257" y="52388"/>
                  </a:lnTo>
                  <a:lnTo>
                    <a:pt x="14802" y="51998"/>
                  </a:lnTo>
                  <a:lnTo>
                    <a:pt x="14447" y="51506"/>
                  </a:lnTo>
                  <a:lnTo>
                    <a:pt x="13782" y="50480"/>
                  </a:lnTo>
                  <a:lnTo>
                    <a:pt x="13347" y="50060"/>
                  </a:lnTo>
                  <a:lnTo>
                    <a:pt x="12618" y="49508"/>
                  </a:lnTo>
                  <a:lnTo>
                    <a:pt x="11576" y="48851"/>
                  </a:lnTo>
                  <a:lnTo>
                    <a:pt x="11026" y="48560"/>
                  </a:lnTo>
                  <a:lnTo>
                    <a:pt x="10465" y="48365"/>
                  </a:lnTo>
                  <a:lnTo>
                    <a:pt x="9886" y="48408"/>
                  </a:lnTo>
                  <a:lnTo>
                    <a:pt x="9286" y="48615"/>
                  </a:lnTo>
                  <a:lnTo>
                    <a:pt x="8586" y="48687"/>
                  </a:lnTo>
                  <a:lnTo>
                    <a:pt x="8261" y="48663"/>
                  </a:lnTo>
                  <a:lnTo>
                    <a:pt x="8232" y="48317"/>
                  </a:lnTo>
                  <a:lnTo>
                    <a:pt x="8809" y="47466"/>
                  </a:lnTo>
                  <a:lnTo>
                    <a:pt x="8923" y="47175"/>
                  </a:lnTo>
                  <a:lnTo>
                    <a:pt x="8985" y="46846"/>
                  </a:lnTo>
                  <a:lnTo>
                    <a:pt x="8774" y="46354"/>
                  </a:lnTo>
                  <a:lnTo>
                    <a:pt x="8201" y="46063"/>
                  </a:lnTo>
                  <a:lnTo>
                    <a:pt x="7492" y="45522"/>
                  </a:lnTo>
                  <a:lnTo>
                    <a:pt x="7322" y="44617"/>
                  </a:lnTo>
                  <a:lnTo>
                    <a:pt x="6887" y="43809"/>
                  </a:lnTo>
                  <a:lnTo>
                    <a:pt x="6532" y="43323"/>
                  </a:lnTo>
                  <a:lnTo>
                    <a:pt x="5985" y="43068"/>
                  </a:lnTo>
                  <a:lnTo>
                    <a:pt x="5698" y="43183"/>
                  </a:lnTo>
                  <a:lnTo>
                    <a:pt x="5407" y="43353"/>
                  </a:lnTo>
                  <a:lnTo>
                    <a:pt x="4861" y="43432"/>
                  </a:lnTo>
                  <a:lnTo>
                    <a:pt x="4576" y="43286"/>
                  </a:lnTo>
                  <a:lnTo>
                    <a:pt x="4310" y="43067"/>
                  </a:lnTo>
                  <a:lnTo>
                    <a:pt x="4115" y="42819"/>
                  </a:lnTo>
                  <a:lnTo>
                    <a:pt x="4098" y="42272"/>
                  </a:lnTo>
                  <a:lnTo>
                    <a:pt x="4355" y="41658"/>
                  </a:lnTo>
                  <a:lnTo>
                    <a:pt x="4346" y="41111"/>
                  </a:lnTo>
                  <a:lnTo>
                    <a:pt x="3868" y="40680"/>
                  </a:lnTo>
                  <a:lnTo>
                    <a:pt x="3718" y="40413"/>
                  </a:lnTo>
                  <a:lnTo>
                    <a:pt x="3587" y="40133"/>
                  </a:lnTo>
                  <a:lnTo>
                    <a:pt x="3432" y="39544"/>
                  </a:lnTo>
                  <a:lnTo>
                    <a:pt x="3433" y="39240"/>
                  </a:lnTo>
                  <a:lnTo>
                    <a:pt x="3483" y="38931"/>
                  </a:lnTo>
                  <a:lnTo>
                    <a:pt x="3726" y="38378"/>
                  </a:lnTo>
                  <a:lnTo>
                    <a:pt x="4438" y="37709"/>
                  </a:lnTo>
                  <a:lnTo>
                    <a:pt x="4432" y="37235"/>
                  </a:lnTo>
                  <a:lnTo>
                    <a:pt x="4219" y="36986"/>
                  </a:lnTo>
                  <a:lnTo>
                    <a:pt x="3745" y="36524"/>
                  </a:lnTo>
                  <a:lnTo>
                    <a:pt x="3508" y="36330"/>
                  </a:lnTo>
                  <a:lnTo>
                    <a:pt x="2964" y="36075"/>
                  </a:lnTo>
                  <a:lnTo>
                    <a:pt x="2403" y="35887"/>
                  </a:lnTo>
                  <a:lnTo>
                    <a:pt x="1982" y="35437"/>
                  </a:lnTo>
                  <a:lnTo>
                    <a:pt x="1673" y="35377"/>
                  </a:lnTo>
                  <a:lnTo>
                    <a:pt x="1331" y="35382"/>
                  </a:lnTo>
                  <a:lnTo>
                    <a:pt x="1119" y="34957"/>
                  </a:lnTo>
                  <a:lnTo>
                    <a:pt x="1193" y="34617"/>
                  </a:lnTo>
                  <a:lnTo>
                    <a:pt x="1333" y="34344"/>
                  </a:lnTo>
                  <a:lnTo>
                    <a:pt x="1779" y="33876"/>
                  </a:lnTo>
                  <a:lnTo>
                    <a:pt x="1746" y="33347"/>
                  </a:lnTo>
                  <a:lnTo>
                    <a:pt x="1565" y="33068"/>
                  </a:lnTo>
                  <a:lnTo>
                    <a:pt x="1364" y="32831"/>
                  </a:lnTo>
                  <a:lnTo>
                    <a:pt x="829" y="32539"/>
                  </a:lnTo>
                  <a:lnTo>
                    <a:pt x="258" y="31816"/>
                  </a:lnTo>
                  <a:lnTo>
                    <a:pt x="14" y="31585"/>
                  </a:lnTo>
                  <a:lnTo>
                    <a:pt x="0" y="31105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0" name="object 53">
              <a:extLst>
                <a:ext uri="{FF2B5EF4-FFF2-40B4-BE49-F238E27FC236}">
                  <a16:creationId xmlns:a16="http://schemas.microsoft.com/office/drawing/2014/main" id="{0B8F7519-90DE-449E-B306-A02F9865AE3C}"/>
                </a:ext>
              </a:extLst>
            </p:cNvPr>
            <p:cNvSpPr/>
            <p:nvPr/>
          </p:nvSpPr>
          <p:spPr>
            <a:xfrm>
              <a:off x="8782388" y="5143506"/>
              <a:ext cx="4885" cy="5591"/>
            </a:xfrm>
            <a:custGeom>
              <a:avLst/>
              <a:gdLst/>
              <a:ahLst/>
              <a:cxnLst/>
              <a:rect l="l" t="t" r="r" b="b"/>
              <a:pathLst>
                <a:path w="7563" h="8657">
                  <a:moveTo>
                    <a:pt x="1271" y="0"/>
                  </a:moveTo>
                  <a:lnTo>
                    <a:pt x="2474" y="121"/>
                  </a:lnTo>
                  <a:lnTo>
                    <a:pt x="2932" y="1306"/>
                  </a:lnTo>
                  <a:lnTo>
                    <a:pt x="3573" y="2144"/>
                  </a:lnTo>
                  <a:lnTo>
                    <a:pt x="5366" y="2636"/>
                  </a:lnTo>
                  <a:lnTo>
                    <a:pt x="5781" y="3711"/>
                  </a:lnTo>
                  <a:lnTo>
                    <a:pt x="6168" y="5133"/>
                  </a:lnTo>
                  <a:lnTo>
                    <a:pt x="7106" y="5498"/>
                  </a:lnTo>
                  <a:lnTo>
                    <a:pt x="7563" y="6689"/>
                  </a:lnTo>
                  <a:lnTo>
                    <a:pt x="7025" y="8250"/>
                  </a:lnTo>
                  <a:lnTo>
                    <a:pt x="6223" y="8657"/>
                  </a:lnTo>
                  <a:lnTo>
                    <a:pt x="5071" y="7563"/>
                  </a:lnTo>
                  <a:lnTo>
                    <a:pt x="3606" y="7721"/>
                  </a:lnTo>
                  <a:lnTo>
                    <a:pt x="3195" y="6840"/>
                  </a:lnTo>
                  <a:lnTo>
                    <a:pt x="2890" y="5534"/>
                  </a:lnTo>
                  <a:lnTo>
                    <a:pt x="2301" y="5200"/>
                  </a:lnTo>
                  <a:lnTo>
                    <a:pt x="559" y="5169"/>
                  </a:lnTo>
                  <a:lnTo>
                    <a:pt x="0" y="4526"/>
                  </a:lnTo>
                  <a:lnTo>
                    <a:pt x="329" y="3821"/>
                  </a:lnTo>
                  <a:lnTo>
                    <a:pt x="2010" y="3037"/>
                  </a:lnTo>
                  <a:lnTo>
                    <a:pt x="1556" y="1961"/>
                  </a:lnTo>
                  <a:lnTo>
                    <a:pt x="758" y="1056"/>
                  </a:lnTo>
                  <a:lnTo>
                    <a:pt x="699" y="285"/>
                  </a:lnTo>
                  <a:lnTo>
                    <a:pt x="1271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1" name="object 54">
              <a:extLst>
                <a:ext uri="{FF2B5EF4-FFF2-40B4-BE49-F238E27FC236}">
                  <a16:creationId xmlns:a16="http://schemas.microsoft.com/office/drawing/2014/main" id="{3349200D-D72E-4896-AE1A-D06D9CAD0DA9}"/>
                </a:ext>
              </a:extLst>
            </p:cNvPr>
            <p:cNvSpPr/>
            <p:nvPr/>
          </p:nvSpPr>
          <p:spPr>
            <a:xfrm>
              <a:off x="8782388" y="5143506"/>
              <a:ext cx="4885" cy="5591"/>
            </a:xfrm>
            <a:custGeom>
              <a:avLst/>
              <a:gdLst/>
              <a:ahLst/>
              <a:cxnLst/>
              <a:rect l="l" t="t" r="r" b="b"/>
              <a:pathLst>
                <a:path w="7563" h="8657">
                  <a:moveTo>
                    <a:pt x="699" y="285"/>
                  </a:moveTo>
                  <a:lnTo>
                    <a:pt x="1271" y="0"/>
                  </a:lnTo>
                  <a:lnTo>
                    <a:pt x="2474" y="121"/>
                  </a:lnTo>
                  <a:lnTo>
                    <a:pt x="2932" y="1306"/>
                  </a:lnTo>
                  <a:lnTo>
                    <a:pt x="3573" y="2144"/>
                  </a:lnTo>
                  <a:lnTo>
                    <a:pt x="5366" y="2636"/>
                  </a:lnTo>
                  <a:lnTo>
                    <a:pt x="5781" y="3711"/>
                  </a:lnTo>
                  <a:lnTo>
                    <a:pt x="6168" y="5133"/>
                  </a:lnTo>
                  <a:lnTo>
                    <a:pt x="7106" y="5498"/>
                  </a:lnTo>
                  <a:lnTo>
                    <a:pt x="7563" y="6689"/>
                  </a:lnTo>
                  <a:lnTo>
                    <a:pt x="7025" y="8250"/>
                  </a:lnTo>
                  <a:lnTo>
                    <a:pt x="6223" y="8657"/>
                  </a:lnTo>
                  <a:lnTo>
                    <a:pt x="5071" y="7563"/>
                  </a:lnTo>
                  <a:lnTo>
                    <a:pt x="3606" y="7721"/>
                  </a:lnTo>
                  <a:lnTo>
                    <a:pt x="3195" y="6840"/>
                  </a:lnTo>
                  <a:lnTo>
                    <a:pt x="2890" y="5534"/>
                  </a:lnTo>
                  <a:lnTo>
                    <a:pt x="2301" y="5200"/>
                  </a:lnTo>
                  <a:lnTo>
                    <a:pt x="559" y="5169"/>
                  </a:lnTo>
                  <a:lnTo>
                    <a:pt x="0" y="4526"/>
                  </a:lnTo>
                  <a:lnTo>
                    <a:pt x="329" y="3821"/>
                  </a:lnTo>
                  <a:lnTo>
                    <a:pt x="2010" y="3037"/>
                  </a:lnTo>
                  <a:lnTo>
                    <a:pt x="1556" y="1961"/>
                  </a:lnTo>
                  <a:lnTo>
                    <a:pt x="758" y="1056"/>
                  </a:lnTo>
                  <a:lnTo>
                    <a:pt x="699" y="285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2" name="object 55">
              <a:extLst>
                <a:ext uri="{FF2B5EF4-FFF2-40B4-BE49-F238E27FC236}">
                  <a16:creationId xmlns:a16="http://schemas.microsoft.com/office/drawing/2014/main" id="{8F8EC985-36EE-4779-A17A-DBC3D89B6DBA}"/>
                </a:ext>
              </a:extLst>
            </p:cNvPr>
            <p:cNvSpPr/>
            <p:nvPr/>
          </p:nvSpPr>
          <p:spPr>
            <a:xfrm>
              <a:off x="8775983" y="5152448"/>
              <a:ext cx="6437" cy="15974"/>
            </a:xfrm>
            <a:custGeom>
              <a:avLst/>
              <a:gdLst/>
              <a:ahLst/>
              <a:cxnLst/>
              <a:rect l="l" t="t" r="r" b="b"/>
              <a:pathLst>
                <a:path w="9966" h="24733">
                  <a:moveTo>
                    <a:pt x="2440" y="4787"/>
                  </a:moveTo>
                  <a:lnTo>
                    <a:pt x="3281" y="2940"/>
                  </a:lnTo>
                  <a:lnTo>
                    <a:pt x="4737" y="965"/>
                  </a:lnTo>
                  <a:lnTo>
                    <a:pt x="5371" y="97"/>
                  </a:lnTo>
                  <a:lnTo>
                    <a:pt x="7457" y="0"/>
                  </a:lnTo>
                  <a:lnTo>
                    <a:pt x="8900" y="389"/>
                  </a:lnTo>
                  <a:lnTo>
                    <a:pt x="9788" y="1798"/>
                  </a:lnTo>
                  <a:lnTo>
                    <a:pt x="9966" y="4119"/>
                  </a:lnTo>
                  <a:lnTo>
                    <a:pt x="9022" y="6391"/>
                  </a:lnTo>
                  <a:lnTo>
                    <a:pt x="7634" y="8056"/>
                  </a:lnTo>
                  <a:lnTo>
                    <a:pt x="6596" y="9750"/>
                  </a:lnTo>
                  <a:lnTo>
                    <a:pt x="7021" y="11172"/>
                  </a:lnTo>
                  <a:lnTo>
                    <a:pt x="7755" y="12588"/>
                  </a:lnTo>
                  <a:lnTo>
                    <a:pt x="7856" y="13475"/>
                  </a:lnTo>
                  <a:lnTo>
                    <a:pt x="7543" y="14763"/>
                  </a:lnTo>
                  <a:lnTo>
                    <a:pt x="6452" y="15954"/>
                  </a:lnTo>
                  <a:lnTo>
                    <a:pt x="6334" y="17309"/>
                  </a:lnTo>
                  <a:lnTo>
                    <a:pt x="6530" y="18858"/>
                  </a:lnTo>
                  <a:lnTo>
                    <a:pt x="6783" y="19624"/>
                  </a:lnTo>
                  <a:lnTo>
                    <a:pt x="6589" y="21063"/>
                  </a:lnTo>
                  <a:lnTo>
                    <a:pt x="6165" y="22582"/>
                  </a:lnTo>
                  <a:lnTo>
                    <a:pt x="5407" y="23183"/>
                  </a:lnTo>
                  <a:lnTo>
                    <a:pt x="4636" y="23280"/>
                  </a:lnTo>
                  <a:lnTo>
                    <a:pt x="3830" y="23536"/>
                  </a:lnTo>
                  <a:lnTo>
                    <a:pt x="3198" y="24483"/>
                  </a:lnTo>
                  <a:lnTo>
                    <a:pt x="2586" y="24733"/>
                  </a:lnTo>
                  <a:lnTo>
                    <a:pt x="1344" y="24611"/>
                  </a:lnTo>
                  <a:lnTo>
                    <a:pt x="357" y="23858"/>
                  </a:lnTo>
                  <a:lnTo>
                    <a:pt x="0" y="22047"/>
                  </a:lnTo>
                  <a:lnTo>
                    <a:pt x="571" y="20292"/>
                  </a:lnTo>
                  <a:lnTo>
                    <a:pt x="1179" y="18415"/>
                  </a:lnTo>
                  <a:lnTo>
                    <a:pt x="1829" y="16695"/>
                  </a:lnTo>
                  <a:lnTo>
                    <a:pt x="2406" y="15091"/>
                  </a:lnTo>
                  <a:lnTo>
                    <a:pt x="2903" y="13451"/>
                  </a:lnTo>
                  <a:lnTo>
                    <a:pt x="3596" y="11883"/>
                  </a:lnTo>
                  <a:lnTo>
                    <a:pt x="3388" y="9872"/>
                  </a:lnTo>
                  <a:lnTo>
                    <a:pt x="3022" y="9186"/>
                  </a:lnTo>
                  <a:lnTo>
                    <a:pt x="2325" y="7734"/>
                  </a:lnTo>
                  <a:lnTo>
                    <a:pt x="1909" y="6622"/>
                  </a:lnTo>
                  <a:lnTo>
                    <a:pt x="2440" y="4787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3" name="object 56">
              <a:extLst>
                <a:ext uri="{FF2B5EF4-FFF2-40B4-BE49-F238E27FC236}">
                  <a16:creationId xmlns:a16="http://schemas.microsoft.com/office/drawing/2014/main" id="{346B896A-A635-4F99-B847-049ACB133EEE}"/>
                </a:ext>
              </a:extLst>
            </p:cNvPr>
            <p:cNvSpPr/>
            <p:nvPr/>
          </p:nvSpPr>
          <p:spPr>
            <a:xfrm>
              <a:off x="8775983" y="5152448"/>
              <a:ext cx="6437" cy="15974"/>
            </a:xfrm>
            <a:custGeom>
              <a:avLst/>
              <a:gdLst/>
              <a:ahLst/>
              <a:cxnLst/>
              <a:rect l="l" t="t" r="r" b="b"/>
              <a:pathLst>
                <a:path w="9966" h="24733">
                  <a:moveTo>
                    <a:pt x="2586" y="24733"/>
                  </a:moveTo>
                  <a:lnTo>
                    <a:pt x="1344" y="24611"/>
                  </a:lnTo>
                  <a:lnTo>
                    <a:pt x="357" y="23858"/>
                  </a:lnTo>
                  <a:lnTo>
                    <a:pt x="0" y="22047"/>
                  </a:lnTo>
                  <a:lnTo>
                    <a:pt x="571" y="20292"/>
                  </a:lnTo>
                  <a:lnTo>
                    <a:pt x="1179" y="18415"/>
                  </a:lnTo>
                  <a:lnTo>
                    <a:pt x="1829" y="16695"/>
                  </a:lnTo>
                  <a:lnTo>
                    <a:pt x="2406" y="15091"/>
                  </a:lnTo>
                  <a:lnTo>
                    <a:pt x="2903" y="13451"/>
                  </a:lnTo>
                  <a:lnTo>
                    <a:pt x="3596" y="11883"/>
                  </a:lnTo>
                  <a:lnTo>
                    <a:pt x="3388" y="9872"/>
                  </a:lnTo>
                  <a:lnTo>
                    <a:pt x="3022" y="9186"/>
                  </a:lnTo>
                  <a:lnTo>
                    <a:pt x="2325" y="7734"/>
                  </a:lnTo>
                  <a:lnTo>
                    <a:pt x="1909" y="6622"/>
                  </a:lnTo>
                  <a:lnTo>
                    <a:pt x="2440" y="4787"/>
                  </a:lnTo>
                  <a:lnTo>
                    <a:pt x="3281" y="2940"/>
                  </a:lnTo>
                  <a:lnTo>
                    <a:pt x="4737" y="965"/>
                  </a:lnTo>
                  <a:lnTo>
                    <a:pt x="5371" y="97"/>
                  </a:lnTo>
                  <a:lnTo>
                    <a:pt x="7457" y="0"/>
                  </a:lnTo>
                  <a:lnTo>
                    <a:pt x="8900" y="389"/>
                  </a:lnTo>
                  <a:lnTo>
                    <a:pt x="9788" y="1798"/>
                  </a:lnTo>
                  <a:lnTo>
                    <a:pt x="9966" y="4119"/>
                  </a:lnTo>
                  <a:lnTo>
                    <a:pt x="9022" y="6391"/>
                  </a:lnTo>
                  <a:lnTo>
                    <a:pt x="7634" y="8056"/>
                  </a:lnTo>
                  <a:lnTo>
                    <a:pt x="6596" y="9750"/>
                  </a:lnTo>
                  <a:lnTo>
                    <a:pt x="7021" y="11172"/>
                  </a:lnTo>
                  <a:lnTo>
                    <a:pt x="7755" y="12588"/>
                  </a:lnTo>
                  <a:lnTo>
                    <a:pt x="7856" y="13475"/>
                  </a:lnTo>
                  <a:lnTo>
                    <a:pt x="7543" y="14763"/>
                  </a:lnTo>
                  <a:lnTo>
                    <a:pt x="6452" y="15954"/>
                  </a:lnTo>
                  <a:lnTo>
                    <a:pt x="6334" y="17309"/>
                  </a:lnTo>
                  <a:lnTo>
                    <a:pt x="6530" y="18858"/>
                  </a:lnTo>
                  <a:lnTo>
                    <a:pt x="6783" y="19624"/>
                  </a:lnTo>
                  <a:lnTo>
                    <a:pt x="6589" y="21063"/>
                  </a:lnTo>
                  <a:lnTo>
                    <a:pt x="6165" y="22582"/>
                  </a:lnTo>
                  <a:lnTo>
                    <a:pt x="5407" y="23183"/>
                  </a:lnTo>
                  <a:lnTo>
                    <a:pt x="4636" y="23280"/>
                  </a:lnTo>
                  <a:lnTo>
                    <a:pt x="3830" y="23536"/>
                  </a:lnTo>
                  <a:lnTo>
                    <a:pt x="3198" y="24483"/>
                  </a:lnTo>
                  <a:lnTo>
                    <a:pt x="2586" y="24733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4" name="object 57">
              <a:extLst>
                <a:ext uri="{FF2B5EF4-FFF2-40B4-BE49-F238E27FC236}">
                  <a16:creationId xmlns:a16="http://schemas.microsoft.com/office/drawing/2014/main" id="{BF52F170-A6A2-460D-AE96-836E6E009432}"/>
                </a:ext>
              </a:extLst>
            </p:cNvPr>
            <p:cNvSpPr/>
            <p:nvPr/>
          </p:nvSpPr>
          <p:spPr>
            <a:xfrm>
              <a:off x="8799783" y="5153837"/>
              <a:ext cx="6796" cy="6843"/>
            </a:xfrm>
            <a:custGeom>
              <a:avLst/>
              <a:gdLst/>
              <a:ahLst/>
              <a:cxnLst/>
              <a:rect l="l" t="t" r="r" b="b"/>
              <a:pathLst>
                <a:path w="10522" h="10595">
                  <a:moveTo>
                    <a:pt x="332" y="5510"/>
                  </a:moveTo>
                  <a:lnTo>
                    <a:pt x="1288" y="3663"/>
                  </a:lnTo>
                  <a:lnTo>
                    <a:pt x="2833" y="2114"/>
                  </a:lnTo>
                  <a:lnTo>
                    <a:pt x="3981" y="1616"/>
                  </a:lnTo>
                  <a:lnTo>
                    <a:pt x="5364" y="1270"/>
                  </a:lnTo>
                  <a:lnTo>
                    <a:pt x="7656" y="163"/>
                  </a:lnTo>
                  <a:lnTo>
                    <a:pt x="9354" y="0"/>
                  </a:lnTo>
                  <a:lnTo>
                    <a:pt x="9980" y="254"/>
                  </a:lnTo>
                  <a:lnTo>
                    <a:pt x="10381" y="790"/>
                  </a:lnTo>
                  <a:lnTo>
                    <a:pt x="10522" y="1713"/>
                  </a:lnTo>
                  <a:lnTo>
                    <a:pt x="9233" y="2715"/>
                  </a:lnTo>
                  <a:lnTo>
                    <a:pt x="8108" y="4064"/>
                  </a:lnTo>
                  <a:lnTo>
                    <a:pt x="8153" y="5729"/>
                  </a:lnTo>
                  <a:lnTo>
                    <a:pt x="8271" y="7272"/>
                  </a:lnTo>
                  <a:lnTo>
                    <a:pt x="7795" y="8293"/>
                  </a:lnTo>
                  <a:lnTo>
                    <a:pt x="5890" y="9392"/>
                  </a:lnTo>
                  <a:lnTo>
                    <a:pt x="4321" y="10012"/>
                  </a:lnTo>
                  <a:lnTo>
                    <a:pt x="2750" y="10595"/>
                  </a:lnTo>
                  <a:lnTo>
                    <a:pt x="1146" y="9945"/>
                  </a:lnTo>
                  <a:lnTo>
                    <a:pt x="153" y="8961"/>
                  </a:lnTo>
                  <a:lnTo>
                    <a:pt x="0" y="7569"/>
                  </a:lnTo>
                  <a:lnTo>
                    <a:pt x="332" y="551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5" name="object 58">
              <a:extLst>
                <a:ext uri="{FF2B5EF4-FFF2-40B4-BE49-F238E27FC236}">
                  <a16:creationId xmlns:a16="http://schemas.microsoft.com/office/drawing/2014/main" id="{0918F7E6-30B9-4A76-82E6-F085455C5628}"/>
                </a:ext>
              </a:extLst>
            </p:cNvPr>
            <p:cNvSpPr/>
            <p:nvPr/>
          </p:nvSpPr>
          <p:spPr>
            <a:xfrm>
              <a:off x="8799783" y="5153837"/>
              <a:ext cx="6796" cy="6843"/>
            </a:xfrm>
            <a:custGeom>
              <a:avLst/>
              <a:gdLst/>
              <a:ahLst/>
              <a:cxnLst/>
              <a:rect l="l" t="t" r="r" b="b"/>
              <a:pathLst>
                <a:path w="10522" h="10595">
                  <a:moveTo>
                    <a:pt x="9980" y="254"/>
                  </a:moveTo>
                  <a:lnTo>
                    <a:pt x="10381" y="790"/>
                  </a:lnTo>
                  <a:lnTo>
                    <a:pt x="10522" y="1713"/>
                  </a:lnTo>
                  <a:lnTo>
                    <a:pt x="9233" y="2715"/>
                  </a:lnTo>
                  <a:lnTo>
                    <a:pt x="8108" y="4064"/>
                  </a:lnTo>
                  <a:lnTo>
                    <a:pt x="8153" y="5729"/>
                  </a:lnTo>
                  <a:lnTo>
                    <a:pt x="8271" y="7272"/>
                  </a:lnTo>
                  <a:lnTo>
                    <a:pt x="7795" y="8293"/>
                  </a:lnTo>
                  <a:lnTo>
                    <a:pt x="5890" y="9392"/>
                  </a:lnTo>
                  <a:lnTo>
                    <a:pt x="4321" y="10012"/>
                  </a:lnTo>
                  <a:lnTo>
                    <a:pt x="2750" y="10595"/>
                  </a:lnTo>
                  <a:lnTo>
                    <a:pt x="1146" y="9945"/>
                  </a:lnTo>
                  <a:lnTo>
                    <a:pt x="153" y="8961"/>
                  </a:lnTo>
                  <a:lnTo>
                    <a:pt x="0" y="7569"/>
                  </a:lnTo>
                  <a:lnTo>
                    <a:pt x="332" y="5510"/>
                  </a:lnTo>
                  <a:lnTo>
                    <a:pt x="1288" y="3663"/>
                  </a:lnTo>
                  <a:lnTo>
                    <a:pt x="2833" y="2114"/>
                  </a:lnTo>
                  <a:lnTo>
                    <a:pt x="3981" y="1616"/>
                  </a:lnTo>
                  <a:lnTo>
                    <a:pt x="5364" y="1270"/>
                  </a:lnTo>
                  <a:lnTo>
                    <a:pt x="7656" y="163"/>
                  </a:lnTo>
                  <a:lnTo>
                    <a:pt x="9354" y="0"/>
                  </a:lnTo>
                  <a:lnTo>
                    <a:pt x="9980" y="254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6" name="object 60">
              <a:extLst>
                <a:ext uri="{FF2B5EF4-FFF2-40B4-BE49-F238E27FC236}">
                  <a16:creationId xmlns:a16="http://schemas.microsoft.com/office/drawing/2014/main" id="{AC2DEA6C-3589-43E6-B7D9-F3BD6B91873C}"/>
                </a:ext>
              </a:extLst>
            </p:cNvPr>
            <p:cNvSpPr/>
            <p:nvPr/>
          </p:nvSpPr>
          <p:spPr>
            <a:xfrm>
              <a:off x="8849972" y="5174964"/>
              <a:ext cx="133705" cy="169193"/>
            </a:xfrm>
            <a:custGeom>
              <a:avLst/>
              <a:gdLst/>
              <a:ahLst/>
              <a:cxnLst/>
              <a:rect l="l" t="t" r="r" b="b"/>
              <a:pathLst>
                <a:path w="207016" h="261962">
                  <a:moveTo>
                    <a:pt x="18631" y="137091"/>
                  </a:moveTo>
                  <a:lnTo>
                    <a:pt x="18510" y="136781"/>
                  </a:lnTo>
                  <a:lnTo>
                    <a:pt x="18475" y="136617"/>
                  </a:lnTo>
                  <a:lnTo>
                    <a:pt x="18369" y="136399"/>
                  </a:lnTo>
                  <a:lnTo>
                    <a:pt x="18346" y="136161"/>
                  </a:lnTo>
                  <a:lnTo>
                    <a:pt x="18357" y="135943"/>
                  </a:lnTo>
                  <a:lnTo>
                    <a:pt x="18369" y="135731"/>
                  </a:lnTo>
                  <a:lnTo>
                    <a:pt x="18417" y="135517"/>
                  </a:lnTo>
                  <a:lnTo>
                    <a:pt x="18440" y="135262"/>
                  </a:lnTo>
                  <a:lnTo>
                    <a:pt x="18393" y="134910"/>
                  </a:lnTo>
                  <a:lnTo>
                    <a:pt x="18305" y="134728"/>
                  </a:lnTo>
                  <a:lnTo>
                    <a:pt x="18233" y="133738"/>
                  </a:lnTo>
                  <a:lnTo>
                    <a:pt x="17821" y="133348"/>
                  </a:lnTo>
                  <a:lnTo>
                    <a:pt x="17557" y="133185"/>
                  </a:lnTo>
                  <a:lnTo>
                    <a:pt x="16709" y="132766"/>
                  </a:lnTo>
                  <a:lnTo>
                    <a:pt x="16420" y="132656"/>
                  </a:lnTo>
                  <a:lnTo>
                    <a:pt x="15526" y="132401"/>
                  </a:lnTo>
                  <a:lnTo>
                    <a:pt x="15039" y="132079"/>
                  </a:lnTo>
                  <a:lnTo>
                    <a:pt x="14837" y="131842"/>
                  </a:lnTo>
                  <a:lnTo>
                    <a:pt x="14670" y="131568"/>
                  </a:lnTo>
                  <a:lnTo>
                    <a:pt x="14549" y="131283"/>
                  </a:lnTo>
                  <a:lnTo>
                    <a:pt x="14450" y="130694"/>
                  </a:lnTo>
                  <a:lnTo>
                    <a:pt x="14453" y="130384"/>
                  </a:lnTo>
                  <a:lnTo>
                    <a:pt x="14600" y="129473"/>
                  </a:lnTo>
                  <a:lnTo>
                    <a:pt x="14793" y="129217"/>
                  </a:lnTo>
                  <a:lnTo>
                    <a:pt x="15028" y="128986"/>
                  </a:lnTo>
                  <a:lnTo>
                    <a:pt x="14990" y="128464"/>
                  </a:lnTo>
                  <a:lnTo>
                    <a:pt x="14536" y="127626"/>
                  </a:lnTo>
                  <a:lnTo>
                    <a:pt x="14426" y="127340"/>
                  </a:lnTo>
                  <a:lnTo>
                    <a:pt x="14323" y="127043"/>
                  </a:lnTo>
                  <a:lnTo>
                    <a:pt x="14254" y="126745"/>
                  </a:lnTo>
                  <a:lnTo>
                    <a:pt x="14306" y="126162"/>
                  </a:lnTo>
                  <a:lnTo>
                    <a:pt x="14402" y="125870"/>
                  </a:lnTo>
                  <a:lnTo>
                    <a:pt x="14652" y="125305"/>
                  </a:lnTo>
                  <a:lnTo>
                    <a:pt x="15132" y="124503"/>
                  </a:lnTo>
                  <a:lnTo>
                    <a:pt x="15652" y="124254"/>
                  </a:lnTo>
                  <a:lnTo>
                    <a:pt x="16280" y="124193"/>
                  </a:lnTo>
                  <a:lnTo>
                    <a:pt x="16589" y="124205"/>
                  </a:lnTo>
                  <a:lnTo>
                    <a:pt x="17095" y="124497"/>
                  </a:lnTo>
                  <a:lnTo>
                    <a:pt x="17250" y="124770"/>
                  </a:lnTo>
                  <a:lnTo>
                    <a:pt x="17440" y="125007"/>
                  </a:lnTo>
                  <a:lnTo>
                    <a:pt x="17911" y="125396"/>
                  </a:lnTo>
                  <a:lnTo>
                    <a:pt x="18435" y="125700"/>
                  </a:lnTo>
                  <a:lnTo>
                    <a:pt x="18999" y="125931"/>
                  </a:lnTo>
                  <a:lnTo>
                    <a:pt x="19515" y="126277"/>
                  </a:lnTo>
                  <a:lnTo>
                    <a:pt x="20090" y="126265"/>
                  </a:lnTo>
                  <a:lnTo>
                    <a:pt x="21863" y="125779"/>
                  </a:lnTo>
                  <a:lnTo>
                    <a:pt x="23642" y="125384"/>
                  </a:lnTo>
                  <a:lnTo>
                    <a:pt x="24080" y="124873"/>
                  </a:lnTo>
                  <a:lnTo>
                    <a:pt x="24630" y="124181"/>
                  </a:lnTo>
                  <a:lnTo>
                    <a:pt x="24925" y="124059"/>
                  </a:lnTo>
                  <a:lnTo>
                    <a:pt x="25310" y="123628"/>
                  </a:lnTo>
                  <a:lnTo>
                    <a:pt x="25424" y="123337"/>
                  </a:lnTo>
                  <a:lnTo>
                    <a:pt x="25496" y="123033"/>
                  </a:lnTo>
                  <a:lnTo>
                    <a:pt x="25518" y="122729"/>
                  </a:lnTo>
                  <a:lnTo>
                    <a:pt x="25443" y="121787"/>
                  </a:lnTo>
                  <a:lnTo>
                    <a:pt x="25756" y="121368"/>
                  </a:lnTo>
                  <a:lnTo>
                    <a:pt x="26062" y="121228"/>
                  </a:lnTo>
                  <a:lnTo>
                    <a:pt x="26294" y="121028"/>
                  </a:lnTo>
                  <a:lnTo>
                    <a:pt x="26722" y="120542"/>
                  </a:lnTo>
                  <a:lnTo>
                    <a:pt x="26874" y="120025"/>
                  </a:lnTo>
                  <a:lnTo>
                    <a:pt x="26523" y="119193"/>
                  </a:lnTo>
                  <a:lnTo>
                    <a:pt x="26638" y="118907"/>
                  </a:lnTo>
                  <a:lnTo>
                    <a:pt x="26808" y="118622"/>
                  </a:lnTo>
                  <a:lnTo>
                    <a:pt x="27012" y="118379"/>
                  </a:lnTo>
                  <a:lnTo>
                    <a:pt x="27522" y="118191"/>
                  </a:lnTo>
                  <a:lnTo>
                    <a:pt x="27852" y="118251"/>
                  </a:lnTo>
                  <a:lnTo>
                    <a:pt x="28161" y="118258"/>
                  </a:lnTo>
                  <a:lnTo>
                    <a:pt x="28467" y="118245"/>
                  </a:lnTo>
                  <a:lnTo>
                    <a:pt x="29032" y="118051"/>
                  </a:lnTo>
                  <a:lnTo>
                    <a:pt x="29854" y="117589"/>
                  </a:lnTo>
                  <a:lnTo>
                    <a:pt x="30122" y="117109"/>
                  </a:lnTo>
                  <a:lnTo>
                    <a:pt x="30118" y="116173"/>
                  </a:lnTo>
                  <a:lnTo>
                    <a:pt x="30104" y="115305"/>
                  </a:lnTo>
                  <a:lnTo>
                    <a:pt x="29958" y="115037"/>
                  </a:lnTo>
                  <a:lnTo>
                    <a:pt x="29774" y="114782"/>
                  </a:lnTo>
                  <a:lnTo>
                    <a:pt x="29563" y="114551"/>
                  </a:lnTo>
                  <a:lnTo>
                    <a:pt x="29083" y="114193"/>
                  </a:lnTo>
                  <a:lnTo>
                    <a:pt x="28269" y="113768"/>
                  </a:lnTo>
                  <a:lnTo>
                    <a:pt x="27465" y="113233"/>
                  </a:lnTo>
                  <a:lnTo>
                    <a:pt x="27218" y="113032"/>
                  </a:lnTo>
                  <a:lnTo>
                    <a:pt x="27006" y="112607"/>
                  </a:lnTo>
                  <a:lnTo>
                    <a:pt x="27260" y="112358"/>
                  </a:lnTo>
                  <a:lnTo>
                    <a:pt x="27273" y="111823"/>
                  </a:lnTo>
                  <a:lnTo>
                    <a:pt x="27053" y="111574"/>
                  </a:lnTo>
                  <a:lnTo>
                    <a:pt x="26807" y="111386"/>
                  </a:lnTo>
                  <a:lnTo>
                    <a:pt x="25712" y="110700"/>
                  </a:lnTo>
                  <a:lnTo>
                    <a:pt x="25478" y="110293"/>
                  </a:lnTo>
                  <a:lnTo>
                    <a:pt x="25653" y="110025"/>
                  </a:lnTo>
                  <a:lnTo>
                    <a:pt x="25893" y="109745"/>
                  </a:lnTo>
                  <a:lnTo>
                    <a:pt x="25854" y="109260"/>
                  </a:lnTo>
                  <a:lnTo>
                    <a:pt x="25583" y="109047"/>
                  </a:lnTo>
                  <a:lnTo>
                    <a:pt x="24790" y="108020"/>
                  </a:lnTo>
                  <a:lnTo>
                    <a:pt x="24484" y="107504"/>
                  </a:lnTo>
                  <a:lnTo>
                    <a:pt x="24485" y="107030"/>
                  </a:lnTo>
                  <a:lnTo>
                    <a:pt x="24792" y="106847"/>
                  </a:lnTo>
                  <a:lnTo>
                    <a:pt x="25408" y="106750"/>
                  </a:lnTo>
                  <a:lnTo>
                    <a:pt x="25716" y="106812"/>
                  </a:lnTo>
                  <a:lnTo>
                    <a:pt x="26295" y="107018"/>
                  </a:lnTo>
                  <a:lnTo>
                    <a:pt x="26815" y="107334"/>
                  </a:lnTo>
                  <a:lnTo>
                    <a:pt x="27113" y="107413"/>
                  </a:lnTo>
                  <a:lnTo>
                    <a:pt x="27716" y="107443"/>
                  </a:lnTo>
                  <a:lnTo>
                    <a:pt x="28014" y="107370"/>
                  </a:lnTo>
                  <a:lnTo>
                    <a:pt x="28537" y="107061"/>
                  </a:lnTo>
                  <a:lnTo>
                    <a:pt x="28736" y="106824"/>
                  </a:lnTo>
                  <a:lnTo>
                    <a:pt x="29034" y="106289"/>
                  </a:lnTo>
                  <a:lnTo>
                    <a:pt x="29144" y="106003"/>
                  </a:lnTo>
                  <a:lnTo>
                    <a:pt x="29216" y="105408"/>
                  </a:lnTo>
                  <a:lnTo>
                    <a:pt x="29193" y="105098"/>
                  </a:lnTo>
                  <a:lnTo>
                    <a:pt x="29099" y="104497"/>
                  </a:lnTo>
                  <a:lnTo>
                    <a:pt x="29014" y="104205"/>
                  </a:lnTo>
                  <a:lnTo>
                    <a:pt x="28965" y="103901"/>
                  </a:lnTo>
                  <a:lnTo>
                    <a:pt x="28845" y="103318"/>
                  </a:lnTo>
                  <a:lnTo>
                    <a:pt x="28506" y="102820"/>
                  </a:lnTo>
                  <a:lnTo>
                    <a:pt x="27935" y="102103"/>
                  </a:lnTo>
                  <a:lnTo>
                    <a:pt x="27220" y="101106"/>
                  </a:lnTo>
                  <a:lnTo>
                    <a:pt x="26783" y="100699"/>
                  </a:lnTo>
                  <a:lnTo>
                    <a:pt x="26250" y="100401"/>
                  </a:lnTo>
                  <a:lnTo>
                    <a:pt x="25763" y="100037"/>
                  </a:lnTo>
                  <a:lnTo>
                    <a:pt x="24826" y="99193"/>
                  </a:lnTo>
                  <a:lnTo>
                    <a:pt x="24778" y="98670"/>
                  </a:lnTo>
                  <a:lnTo>
                    <a:pt x="24924" y="98372"/>
                  </a:lnTo>
                  <a:lnTo>
                    <a:pt x="25107" y="98099"/>
                  </a:lnTo>
                  <a:lnTo>
                    <a:pt x="25304" y="97844"/>
                  </a:lnTo>
                  <a:lnTo>
                    <a:pt x="25550" y="97595"/>
                  </a:lnTo>
                  <a:lnTo>
                    <a:pt x="26025" y="97510"/>
                  </a:lnTo>
                  <a:lnTo>
                    <a:pt x="26237" y="97747"/>
                  </a:lnTo>
                  <a:lnTo>
                    <a:pt x="26593" y="98305"/>
                  </a:lnTo>
                  <a:lnTo>
                    <a:pt x="26708" y="98604"/>
                  </a:lnTo>
                  <a:lnTo>
                    <a:pt x="27155" y="98895"/>
                  </a:lnTo>
                  <a:lnTo>
                    <a:pt x="27480" y="98895"/>
                  </a:lnTo>
                  <a:lnTo>
                    <a:pt x="28211" y="98336"/>
                  </a:lnTo>
                  <a:lnTo>
                    <a:pt x="28780" y="98221"/>
                  </a:lnTo>
                  <a:lnTo>
                    <a:pt x="30008" y="98257"/>
                  </a:lnTo>
                  <a:lnTo>
                    <a:pt x="30304" y="98178"/>
                  </a:lnTo>
                  <a:lnTo>
                    <a:pt x="30589" y="98063"/>
                  </a:lnTo>
                  <a:lnTo>
                    <a:pt x="30862" y="97887"/>
                  </a:lnTo>
                  <a:lnTo>
                    <a:pt x="31392" y="97899"/>
                  </a:lnTo>
                  <a:lnTo>
                    <a:pt x="31652" y="98093"/>
                  </a:lnTo>
                  <a:lnTo>
                    <a:pt x="32504" y="98433"/>
                  </a:lnTo>
                  <a:lnTo>
                    <a:pt x="32826" y="98409"/>
                  </a:lnTo>
                  <a:lnTo>
                    <a:pt x="33234" y="98099"/>
                  </a:lnTo>
                  <a:lnTo>
                    <a:pt x="33114" y="97777"/>
                  </a:lnTo>
                  <a:lnTo>
                    <a:pt x="32706" y="97079"/>
                  </a:lnTo>
                  <a:lnTo>
                    <a:pt x="31767" y="96319"/>
                  </a:lnTo>
                  <a:lnTo>
                    <a:pt x="31620" y="96046"/>
                  </a:lnTo>
                  <a:lnTo>
                    <a:pt x="31503" y="95748"/>
                  </a:lnTo>
                  <a:lnTo>
                    <a:pt x="31428" y="95450"/>
                  </a:lnTo>
                  <a:lnTo>
                    <a:pt x="31497" y="94873"/>
                  </a:lnTo>
                  <a:lnTo>
                    <a:pt x="31640" y="94587"/>
                  </a:lnTo>
                  <a:lnTo>
                    <a:pt x="31733" y="93998"/>
                  </a:lnTo>
                  <a:lnTo>
                    <a:pt x="31624" y="93397"/>
                  </a:lnTo>
                  <a:lnTo>
                    <a:pt x="31466" y="92808"/>
                  </a:lnTo>
                  <a:lnTo>
                    <a:pt x="31370" y="92510"/>
                  </a:lnTo>
                  <a:lnTo>
                    <a:pt x="31069" y="91988"/>
                  </a:lnTo>
                  <a:lnTo>
                    <a:pt x="30548" y="91586"/>
                  </a:lnTo>
                  <a:lnTo>
                    <a:pt x="30462" y="91094"/>
                  </a:lnTo>
                  <a:lnTo>
                    <a:pt x="30766" y="90523"/>
                  </a:lnTo>
                  <a:lnTo>
                    <a:pt x="30886" y="90232"/>
                  </a:lnTo>
                  <a:lnTo>
                    <a:pt x="31056" y="89648"/>
                  </a:lnTo>
                  <a:lnTo>
                    <a:pt x="31243" y="88755"/>
                  </a:lnTo>
                  <a:lnTo>
                    <a:pt x="31264" y="88452"/>
                  </a:lnTo>
                  <a:lnTo>
                    <a:pt x="31157" y="87856"/>
                  </a:lnTo>
                  <a:lnTo>
                    <a:pt x="30924" y="87303"/>
                  </a:lnTo>
                  <a:lnTo>
                    <a:pt x="30963" y="85784"/>
                  </a:lnTo>
                  <a:lnTo>
                    <a:pt x="30943" y="85481"/>
                  </a:lnTo>
                  <a:lnTo>
                    <a:pt x="30748" y="84909"/>
                  </a:lnTo>
                  <a:lnTo>
                    <a:pt x="30226" y="84162"/>
                  </a:lnTo>
                  <a:lnTo>
                    <a:pt x="30116" y="83877"/>
                  </a:lnTo>
                  <a:lnTo>
                    <a:pt x="29998" y="83275"/>
                  </a:lnTo>
                  <a:lnTo>
                    <a:pt x="30025" y="82965"/>
                  </a:lnTo>
                  <a:lnTo>
                    <a:pt x="30173" y="82334"/>
                  </a:lnTo>
                  <a:lnTo>
                    <a:pt x="30136" y="81793"/>
                  </a:lnTo>
                  <a:lnTo>
                    <a:pt x="29872" y="81641"/>
                  </a:lnTo>
                  <a:lnTo>
                    <a:pt x="29534" y="81525"/>
                  </a:lnTo>
                  <a:lnTo>
                    <a:pt x="29296" y="81088"/>
                  </a:lnTo>
                  <a:lnTo>
                    <a:pt x="29480" y="80456"/>
                  </a:lnTo>
                  <a:lnTo>
                    <a:pt x="29610" y="79855"/>
                  </a:lnTo>
                  <a:lnTo>
                    <a:pt x="29664" y="79551"/>
                  </a:lnTo>
                  <a:lnTo>
                    <a:pt x="29585" y="78974"/>
                  </a:lnTo>
                  <a:lnTo>
                    <a:pt x="29418" y="78713"/>
                  </a:lnTo>
                  <a:lnTo>
                    <a:pt x="29221" y="78141"/>
                  </a:lnTo>
                  <a:lnTo>
                    <a:pt x="29138" y="77218"/>
                  </a:lnTo>
                  <a:lnTo>
                    <a:pt x="28933" y="76671"/>
                  </a:lnTo>
                  <a:lnTo>
                    <a:pt x="28687" y="76470"/>
                  </a:lnTo>
                  <a:lnTo>
                    <a:pt x="27633" y="75827"/>
                  </a:lnTo>
                  <a:lnTo>
                    <a:pt x="27079" y="75589"/>
                  </a:lnTo>
                  <a:lnTo>
                    <a:pt x="26497" y="75505"/>
                  </a:lnTo>
                  <a:lnTo>
                    <a:pt x="26193" y="75517"/>
                  </a:lnTo>
                  <a:lnTo>
                    <a:pt x="25270" y="75638"/>
                  </a:lnTo>
                  <a:lnTo>
                    <a:pt x="23732" y="75735"/>
                  </a:lnTo>
                  <a:lnTo>
                    <a:pt x="23197" y="75966"/>
                  </a:lnTo>
                  <a:lnTo>
                    <a:pt x="22965" y="76191"/>
                  </a:lnTo>
                  <a:lnTo>
                    <a:pt x="22780" y="76452"/>
                  </a:lnTo>
                  <a:lnTo>
                    <a:pt x="22598" y="77011"/>
                  </a:lnTo>
                  <a:lnTo>
                    <a:pt x="22550" y="77941"/>
                  </a:lnTo>
                  <a:lnTo>
                    <a:pt x="22513" y="78244"/>
                  </a:lnTo>
                  <a:lnTo>
                    <a:pt x="22329" y="78834"/>
                  </a:lnTo>
                  <a:lnTo>
                    <a:pt x="22192" y="79120"/>
                  </a:lnTo>
                  <a:lnTo>
                    <a:pt x="21815" y="79575"/>
                  </a:lnTo>
                  <a:lnTo>
                    <a:pt x="21536" y="79757"/>
                  </a:lnTo>
                  <a:lnTo>
                    <a:pt x="21217" y="79897"/>
                  </a:lnTo>
                  <a:lnTo>
                    <a:pt x="20907" y="79964"/>
                  </a:lnTo>
                  <a:lnTo>
                    <a:pt x="20457" y="79751"/>
                  </a:lnTo>
                  <a:lnTo>
                    <a:pt x="20277" y="79502"/>
                  </a:lnTo>
                  <a:lnTo>
                    <a:pt x="20125" y="79199"/>
                  </a:lnTo>
                  <a:lnTo>
                    <a:pt x="20005" y="78883"/>
                  </a:lnTo>
                  <a:lnTo>
                    <a:pt x="19881" y="78281"/>
                  </a:lnTo>
                  <a:lnTo>
                    <a:pt x="19872" y="77977"/>
                  </a:lnTo>
                  <a:lnTo>
                    <a:pt x="19893" y="76750"/>
                  </a:lnTo>
                  <a:lnTo>
                    <a:pt x="19687" y="76197"/>
                  </a:lnTo>
                  <a:lnTo>
                    <a:pt x="19472" y="75967"/>
                  </a:lnTo>
                  <a:lnTo>
                    <a:pt x="19253" y="75748"/>
                  </a:lnTo>
                  <a:lnTo>
                    <a:pt x="18538" y="75153"/>
                  </a:lnTo>
                  <a:lnTo>
                    <a:pt x="18239" y="74672"/>
                  </a:lnTo>
                  <a:lnTo>
                    <a:pt x="18188" y="73749"/>
                  </a:lnTo>
                  <a:lnTo>
                    <a:pt x="17791" y="72917"/>
                  </a:lnTo>
                  <a:lnTo>
                    <a:pt x="17660" y="72327"/>
                  </a:lnTo>
                  <a:lnTo>
                    <a:pt x="17577" y="71702"/>
                  </a:lnTo>
                  <a:lnTo>
                    <a:pt x="17597" y="70796"/>
                  </a:lnTo>
                  <a:lnTo>
                    <a:pt x="17894" y="70322"/>
                  </a:lnTo>
                  <a:lnTo>
                    <a:pt x="18159" y="70128"/>
                  </a:lnTo>
                  <a:lnTo>
                    <a:pt x="18392" y="69915"/>
                  </a:lnTo>
                  <a:lnTo>
                    <a:pt x="19006" y="69241"/>
                  </a:lnTo>
                  <a:lnTo>
                    <a:pt x="19240" y="69040"/>
                  </a:lnTo>
                  <a:lnTo>
                    <a:pt x="19809" y="68694"/>
                  </a:lnTo>
                  <a:lnTo>
                    <a:pt x="20083" y="68251"/>
                  </a:lnTo>
                  <a:lnTo>
                    <a:pt x="20074" y="67947"/>
                  </a:lnTo>
                  <a:lnTo>
                    <a:pt x="20004" y="67625"/>
                  </a:lnTo>
                  <a:lnTo>
                    <a:pt x="19882" y="67315"/>
                  </a:lnTo>
                  <a:lnTo>
                    <a:pt x="19526" y="66835"/>
                  </a:lnTo>
                  <a:lnTo>
                    <a:pt x="19042" y="66446"/>
                  </a:lnTo>
                  <a:lnTo>
                    <a:pt x="18490" y="66137"/>
                  </a:lnTo>
                  <a:lnTo>
                    <a:pt x="17641" y="65942"/>
                  </a:lnTo>
                  <a:lnTo>
                    <a:pt x="17027" y="66112"/>
                  </a:lnTo>
                  <a:lnTo>
                    <a:pt x="15829" y="66312"/>
                  </a:lnTo>
                  <a:lnTo>
                    <a:pt x="14644" y="66586"/>
                  </a:lnTo>
                  <a:lnTo>
                    <a:pt x="13744" y="66738"/>
                  </a:lnTo>
                  <a:lnTo>
                    <a:pt x="13132" y="66908"/>
                  </a:lnTo>
                  <a:lnTo>
                    <a:pt x="12546" y="66962"/>
                  </a:lnTo>
                  <a:lnTo>
                    <a:pt x="12024" y="66707"/>
                  </a:lnTo>
                  <a:lnTo>
                    <a:pt x="11534" y="66306"/>
                  </a:lnTo>
                  <a:lnTo>
                    <a:pt x="11270" y="66130"/>
                  </a:lnTo>
                  <a:lnTo>
                    <a:pt x="10523" y="65650"/>
                  </a:lnTo>
                  <a:lnTo>
                    <a:pt x="10785" y="65195"/>
                  </a:lnTo>
                  <a:lnTo>
                    <a:pt x="11464" y="64448"/>
                  </a:lnTo>
                  <a:lnTo>
                    <a:pt x="11654" y="64205"/>
                  </a:lnTo>
                  <a:lnTo>
                    <a:pt x="11897" y="63657"/>
                  </a:lnTo>
                  <a:lnTo>
                    <a:pt x="12024" y="63056"/>
                  </a:lnTo>
                  <a:lnTo>
                    <a:pt x="12260" y="62509"/>
                  </a:lnTo>
                  <a:lnTo>
                    <a:pt x="13049" y="61203"/>
                  </a:lnTo>
                  <a:lnTo>
                    <a:pt x="13300" y="60328"/>
                  </a:lnTo>
                  <a:lnTo>
                    <a:pt x="13617" y="58840"/>
                  </a:lnTo>
                  <a:lnTo>
                    <a:pt x="14190" y="57114"/>
                  </a:lnTo>
                  <a:lnTo>
                    <a:pt x="14415" y="56209"/>
                  </a:lnTo>
                  <a:lnTo>
                    <a:pt x="14757" y="55747"/>
                  </a:lnTo>
                  <a:lnTo>
                    <a:pt x="15317" y="55432"/>
                  </a:lnTo>
                  <a:lnTo>
                    <a:pt x="15539" y="54921"/>
                  </a:lnTo>
                  <a:lnTo>
                    <a:pt x="15564" y="54611"/>
                  </a:lnTo>
                  <a:lnTo>
                    <a:pt x="15493" y="53676"/>
                  </a:lnTo>
                  <a:lnTo>
                    <a:pt x="15171" y="52503"/>
                  </a:lnTo>
                  <a:lnTo>
                    <a:pt x="15107" y="51592"/>
                  </a:lnTo>
                  <a:lnTo>
                    <a:pt x="14979" y="50717"/>
                  </a:lnTo>
                  <a:lnTo>
                    <a:pt x="14399" y="50012"/>
                  </a:lnTo>
                  <a:lnTo>
                    <a:pt x="14205" y="49417"/>
                  </a:lnTo>
                  <a:lnTo>
                    <a:pt x="14133" y="48809"/>
                  </a:lnTo>
                  <a:lnTo>
                    <a:pt x="14303" y="48263"/>
                  </a:lnTo>
                  <a:lnTo>
                    <a:pt x="14664" y="47746"/>
                  </a:lnTo>
                  <a:lnTo>
                    <a:pt x="15123" y="46944"/>
                  </a:lnTo>
                  <a:lnTo>
                    <a:pt x="15514" y="46124"/>
                  </a:lnTo>
                  <a:lnTo>
                    <a:pt x="15858" y="44964"/>
                  </a:lnTo>
                  <a:lnTo>
                    <a:pt x="16155" y="43779"/>
                  </a:lnTo>
                  <a:lnTo>
                    <a:pt x="16456" y="42291"/>
                  </a:lnTo>
                  <a:lnTo>
                    <a:pt x="16524" y="41671"/>
                  </a:lnTo>
                  <a:lnTo>
                    <a:pt x="16437" y="41063"/>
                  </a:lnTo>
                  <a:lnTo>
                    <a:pt x="16103" y="40589"/>
                  </a:lnTo>
                  <a:lnTo>
                    <a:pt x="15376" y="40000"/>
                  </a:lnTo>
                  <a:lnTo>
                    <a:pt x="14936" y="39569"/>
                  </a:lnTo>
                  <a:lnTo>
                    <a:pt x="14433" y="39253"/>
                  </a:lnTo>
                  <a:lnTo>
                    <a:pt x="14144" y="39156"/>
                  </a:lnTo>
                  <a:lnTo>
                    <a:pt x="13550" y="39004"/>
                  </a:lnTo>
                  <a:lnTo>
                    <a:pt x="12929" y="38888"/>
                  </a:lnTo>
                  <a:lnTo>
                    <a:pt x="12393" y="38670"/>
                  </a:lnTo>
                  <a:lnTo>
                    <a:pt x="12182" y="38415"/>
                  </a:lnTo>
                  <a:lnTo>
                    <a:pt x="12043" y="38117"/>
                  </a:lnTo>
                  <a:lnTo>
                    <a:pt x="12174" y="37600"/>
                  </a:lnTo>
                  <a:lnTo>
                    <a:pt x="13644" y="36002"/>
                  </a:lnTo>
                  <a:lnTo>
                    <a:pt x="14534" y="35176"/>
                  </a:lnTo>
                  <a:lnTo>
                    <a:pt x="15652" y="33366"/>
                  </a:lnTo>
                  <a:lnTo>
                    <a:pt x="16362" y="32023"/>
                  </a:lnTo>
                  <a:lnTo>
                    <a:pt x="16716" y="31185"/>
                  </a:lnTo>
                  <a:lnTo>
                    <a:pt x="16968" y="29994"/>
                  </a:lnTo>
                  <a:lnTo>
                    <a:pt x="16898" y="29386"/>
                  </a:lnTo>
                  <a:lnTo>
                    <a:pt x="16645" y="28499"/>
                  </a:lnTo>
                  <a:lnTo>
                    <a:pt x="16308" y="28013"/>
                  </a:lnTo>
                  <a:lnTo>
                    <a:pt x="15614" y="27394"/>
                  </a:lnTo>
                  <a:lnTo>
                    <a:pt x="15393" y="26853"/>
                  </a:lnTo>
                  <a:lnTo>
                    <a:pt x="15327" y="26227"/>
                  </a:lnTo>
                  <a:lnTo>
                    <a:pt x="15319" y="25310"/>
                  </a:lnTo>
                  <a:lnTo>
                    <a:pt x="15109" y="24763"/>
                  </a:lnTo>
                  <a:lnTo>
                    <a:pt x="14331" y="23809"/>
                  </a:lnTo>
                  <a:lnTo>
                    <a:pt x="13917" y="23366"/>
                  </a:lnTo>
                  <a:lnTo>
                    <a:pt x="13082" y="22491"/>
                  </a:lnTo>
                  <a:lnTo>
                    <a:pt x="12678" y="21671"/>
                  </a:lnTo>
                  <a:lnTo>
                    <a:pt x="12377" y="21142"/>
                  </a:lnTo>
                  <a:lnTo>
                    <a:pt x="11469" y="19921"/>
                  </a:lnTo>
                  <a:lnTo>
                    <a:pt x="10637" y="18651"/>
                  </a:lnTo>
                  <a:lnTo>
                    <a:pt x="10108" y="17910"/>
                  </a:lnTo>
                  <a:lnTo>
                    <a:pt x="9503" y="17229"/>
                  </a:lnTo>
                  <a:lnTo>
                    <a:pt x="9047" y="16828"/>
                  </a:lnTo>
                  <a:lnTo>
                    <a:pt x="7631" y="15680"/>
                  </a:lnTo>
                  <a:lnTo>
                    <a:pt x="6801" y="14793"/>
                  </a:lnTo>
                  <a:lnTo>
                    <a:pt x="5014" y="13140"/>
                  </a:lnTo>
                  <a:lnTo>
                    <a:pt x="4616" y="12685"/>
                  </a:lnTo>
                  <a:lnTo>
                    <a:pt x="3912" y="11694"/>
                  </a:lnTo>
                  <a:lnTo>
                    <a:pt x="3519" y="10862"/>
                  </a:lnTo>
                  <a:lnTo>
                    <a:pt x="3110" y="10443"/>
                  </a:lnTo>
                  <a:lnTo>
                    <a:pt x="2348" y="9932"/>
                  </a:lnTo>
                  <a:lnTo>
                    <a:pt x="1615" y="9191"/>
                  </a:lnTo>
                  <a:lnTo>
                    <a:pt x="0" y="7557"/>
                  </a:lnTo>
                  <a:lnTo>
                    <a:pt x="1144" y="7506"/>
                  </a:lnTo>
                  <a:lnTo>
                    <a:pt x="2002" y="7187"/>
                  </a:lnTo>
                  <a:lnTo>
                    <a:pt x="9280" y="3064"/>
                  </a:lnTo>
                  <a:lnTo>
                    <a:pt x="13116" y="1844"/>
                  </a:lnTo>
                  <a:lnTo>
                    <a:pt x="17125" y="971"/>
                  </a:lnTo>
                  <a:lnTo>
                    <a:pt x="20607" y="0"/>
                  </a:lnTo>
                  <a:lnTo>
                    <a:pt x="24839" y="546"/>
                  </a:lnTo>
                  <a:lnTo>
                    <a:pt x="28988" y="2105"/>
                  </a:lnTo>
                  <a:lnTo>
                    <a:pt x="31701" y="3070"/>
                  </a:lnTo>
                  <a:lnTo>
                    <a:pt x="35461" y="5741"/>
                  </a:lnTo>
                  <a:lnTo>
                    <a:pt x="39068" y="8420"/>
                  </a:lnTo>
                  <a:lnTo>
                    <a:pt x="40646" y="9851"/>
                  </a:lnTo>
                  <a:lnTo>
                    <a:pt x="41576" y="12026"/>
                  </a:lnTo>
                  <a:lnTo>
                    <a:pt x="41855" y="15950"/>
                  </a:lnTo>
                  <a:lnTo>
                    <a:pt x="42447" y="18846"/>
                  </a:lnTo>
                  <a:lnTo>
                    <a:pt x="42647" y="21692"/>
                  </a:lnTo>
                  <a:lnTo>
                    <a:pt x="42312" y="24575"/>
                  </a:lnTo>
                  <a:lnTo>
                    <a:pt x="37610" y="30553"/>
                  </a:lnTo>
                  <a:lnTo>
                    <a:pt x="34988" y="32980"/>
                  </a:lnTo>
                  <a:lnTo>
                    <a:pt x="32570" y="33927"/>
                  </a:lnTo>
                  <a:lnTo>
                    <a:pt x="29455" y="34924"/>
                  </a:lnTo>
                  <a:lnTo>
                    <a:pt x="26827" y="36115"/>
                  </a:lnTo>
                  <a:lnTo>
                    <a:pt x="24382" y="40000"/>
                  </a:lnTo>
                  <a:lnTo>
                    <a:pt x="24097" y="43579"/>
                  </a:lnTo>
                  <a:lnTo>
                    <a:pt x="24843" y="46461"/>
                  </a:lnTo>
                  <a:lnTo>
                    <a:pt x="27290" y="48141"/>
                  </a:lnTo>
                  <a:lnTo>
                    <a:pt x="30856" y="51364"/>
                  </a:lnTo>
                  <a:lnTo>
                    <a:pt x="33422" y="52494"/>
                  </a:lnTo>
                  <a:lnTo>
                    <a:pt x="37224" y="54696"/>
                  </a:lnTo>
                  <a:lnTo>
                    <a:pt x="40963" y="55976"/>
                  </a:lnTo>
                  <a:lnTo>
                    <a:pt x="46076" y="58008"/>
                  </a:lnTo>
                  <a:lnTo>
                    <a:pt x="48792" y="61291"/>
                  </a:lnTo>
                  <a:lnTo>
                    <a:pt x="51044" y="64608"/>
                  </a:lnTo>
                  <a:lnTo>
                    <a:pt x="52590" y="70064"/>
                  </a:lnTo>
                  <a:lnTo>
                    <a:pt x="53154" y="74739"/>
                  </a:lnTo>
                  <a:lnTo>
                    <a:pt x="53425" y="79666"/>
                  </a:lnTo>
                  <a:lnTo>
                    <a:pt x="54011" y="85730"/>
                  </a:lnTo>
                  <a:lnTo>
                    <a:pt x="54116" y="88351"/>
                  </a:lnTo>
                  <a:lnTo>
                    <a:pt x="54259" y="94757"/>
                  </a:lnTo>
                  <a:lnTo>
                    <a:pt x="56590" y="99229"/>
                  </a:lnTo>
                  <a:lnTo>
                    <a:pt x="57597" y="103561"/>
                  </a:lnTo>
                  <a:lnTo>
                    <a:pt x="58522" y="107902"/>
                  </a:lnTo>
                  <a:lnTo>
                    <a:pt x="58562" y="121204"/>
                  </a:lnTo>
                  <a:lnTo>
                    <a:pt x="55621" y="124636"/>
                  </a:lnTo>
                  <a:lnTo>
                    <a:pt x="53415" y="127577"/>
                  </a:lnTo>
                  <a:lnTo>
                    <a:pt x="52434" y="132723"/>
                  </a:lnTo>
                  <a:lnTo>
                    <a:pt x="53415" y="135910"/>
                  </a:lnTo>
                  <a:lnTo>
                    <a:pt x="56111" y="138118"/>
                  </a:lnTo>
                  <a:lnTo>
                    <a:pt x="58072" y="140570"/>
                  </a:lnTo>
                  <a:lnTo>
                    <a:pt x="58072" y="147678"/>
                  </a:lnTo>
                  <a:lnTo>
                    <a:pt x="55760" y="159506"/>
                  </a:lnTo>
                  <a:lnTo>
                    <a:pt x="54860" y="163647"/>
                  </a:lnTo>
                  <a:lnTo>
                    <a:pt x="55621" y="166304"/>
                  </a:lnTo>
                  <a:lnTo>
                    <a:pt x="58563" y="166797"/>
                  </a:lnTo>
                  <a:lnTo>
                    <a:pt x="62484" y="166551"/>
                  </a:lnTo>
                  <a:lnTo>
                    <a:pt x="67877" y="166551"/>
                  </a:lnTo>
                  <a:lnTo>
                    <a:pt x="71652" y="167644"/>
                  </a:lnTo>
                  <a:lnTo>
                    <a:pt x="77290" y="168480"/>
                  </a:lnTo>
                  <a:lnTo>
                    <a:pt x="80638" y="168705"/>
                  </a:lnTo>
                  <a:lnTo>
                    <a:pt x="83102" y="168531"/>
                  </a:lnTo>
                  <a:lnTo>
                    <a:pt x="88712" y="168021"/>
                  </a:lnTo>
                  <a:lnTo>
                    <a:pt x="91654" y="166062"/>
                  </a:lnTo>
                  <a:lnTo>
                    <a:pt x="98517" y="160913"/>
                  </a:lnTo>
                  <a:lnTo>
                    <a:pt x="102439" y="156256"/>
                  </a:lnTo>
                  <a:lnTo>
                    <a:pt x="105135" y="154294"/>
                  </a:lnTo>
                  <a:lnTo>
                    <a:pt x="107832" y="152581"/>
                  </a:lnTo>
                  <a:lnTo>
                    <a:pt x="111754" y="151353"/>
                  </a:lnTo>
                  <a:lnTo>
                    <a:pt x="115921" y="151599"/>
                  </a:lnTo>
                  <a:lnTo>
                    <a:pt x="119107" y="152334"/>
                  </a:lnTo>
                  <a:lnTo>
                    <a:pt x="122049" y="153559"/>
                  </a:lnTo>
                  <a:lnTo>
                    <a:pt x="125481" y="153316"/>
                  </a:lnTo>
                  <a:lnTo>
                    <a:pt x="129158" y="150618"/>
                  </a:lnTo>
                  <a:lnTo>
                    <a:pt x="130873" y="147921"/>
                  </a:lnTo>
                  <a:lnTo>
                    <a:pt x="131608" y="143999"/>
                  </a:lnTo>
                  <a:lnTo>
                    <a:pt x="130873" y="141548"/>
                  </a:lnTo>
                  <a:lnTo>
                    <a:pt x="131364" y="139096"/>
                  </a:lnTo>
                  <a:lnTo>
                    <a:pt x="140703" y="136717"/>
                  </a:lnTo>
                  <a:lnTo>
                    <a:pt x="145523" y="136997"/>
                  </a:lnTo>
                  <a:lnTo>
                    <a:pt x="149585" y="137407"/>
                  </a:lnTo>
                  <a:lnTo>
                    <a:pt x="152965" y="138100"/>
                  </a:lnTo>
                  <a:lnTo>
                    <a:pt x="156776" y="138298"/>
                  </a:lnTo>
                  <a:lnTo>
                    <a:pt x="161179" y="138142"/>
                  </a:lnTo>
                  <a:lnTo>
                    <a:pt x="165970" y="136803"/>
                  </a:lnTo>
                  <a:lnTo>
                    <a:pt x="168312" y="137028"/>
                  </a:lnTo>
                  <a:lnTo>
                    <a:pt x="171731" y="137177"/>
                  </a:lnTo>
                  <a:lnTo>
                    <a:pt x="174124" y="137009"/>
                  </a:lnTo>
                  <a:lnTo>
                    <a:pt x="177296" y="136942"/>
                  </a:lnTo>
                  <a:lnTo>
                    <a:pt x="181295" y="136508"/>
                  </a:lnTo>
                  <a:lnTo>
                    <a:pt x="189335" y="139828"/>
                  </a:lnTo>
                  <a:lnTo>
                    <a:pt x="191068" y="145108"/>
                  </a:lnTo>
                  <a:lnTo>
                    <a:pt x="194516" y="145539"/>
                  </a:lnTo>
                  <a:lnTo>
                    <a:pt x="196225" y="146812"/>
                  </a:lnTo>
                  <a:lnTo>
                    <a:pt x="196413" y="150023"/>
                  </a:lnTo>
                  <a:lnTo>
                    <a:pt x="198301" y="152098"/>
                  </a:lnTo>
                  <a:lnTo>
                    <a:pt x="199811" y="154552"/>
                  </a:lnTo>
                  <a:lnTo>
                    <a:pt x="203136" y="157177"/>
                  </a:lnTo>
                  <a:lnTo>
                    <a:pt x="206584" y="161056"/>
                  </a:lnTo>
                  <a:lnTo>
                    <a:pt x="207016" y="165798"/>
                  </a:lnTo>
                  <a:lnTo>
                    <a:pt x="203568" y="170539"/>
                  </a:lnTo>
                  <a:lnTo>
                    <a:pt x="202642" y="173428"/>
                  </a:lnTo>
                  <a:lnTo>
                    <a:pt x="198255" y="171427"/>
                  </a:lnTo>
                  <a:lnTo>
                    <a:pt x="196602" y="173049"/>
                  </a:lnTo>
                  <a:lnTo>
                    <a:pt x="194526" y="175503"/>
                  </a:lnTo>
                  <a:lnTo>
                    <a:pt x="193016" y="177202"/>
                  </a:lnTo>
                  <a:lnTo>
                    <a:pt x="191883" y="179091"/>
                  </a:lnTo>
                  <a:lnTo>
                    <a:pt x="189618" y="180977"/>
                  </a:lnTo>
                  <a:lnTo>
                    <a:pt x="186409" y="181733"/>
                  </a:lnTo>
                  <a:lnTo>
                    <a:pt x="180180" y="184753"/>
                  </a:lnTo>
                  <a:lnTo>
                    <a:pt x="177915" y="183432"/>
                  </a:lnTo>
                  <a:lnTo>
                    <a:pt x="175084" y="183055"/>
                  </a:lnTo>
                  <a:lnTo>
                    <a:pt x="172630" y="183055"/>
                  </a:lnTo>
                  <a:lnTo>
                    <a:pt x="169857" y="187942"/>
                  </a:lnTo>
                  <a:lnTo>
                    <a:pt x="168477" y="190227"/>
                  </a:lnTo>
                  <a:lnTo>
                    <a:pt x="166024" y="192490"/>
                  </a:lnTo>
                  <a:lnTo>
                    <a:pt x="163004" y="192870"/>
                  </a:lnTo>
                  <a:lnTo>
                    <a:pt x="160550" y="192869"/>
                  </a:lnTo>
                  <a:lnTo>
                    <a:pt x="157152" y="192682"/>
                  </a:lnTo>
                  <a:lnTo>
                    <a:pt x="156020" y="193435"/>
                  </a:lnTo>
                  <a:lnTo>
                    <a:pt x="154887" y="196266"/>
                  </a:lnTo>
                  <a:lnTo>
                    <a:pt x="156397" y="198344"/>
                  </a:lnTo>
                  <a:lnTo>
                    <a:pt x="157718" y="199853"/>
                  </a:lnTo>
                  <a:lnTo>
                    <a:pt x="157907" y="201740"/>
                  </a:lnTo>
                  <a:lnTo>
                    <a:pt x="157718" y="203626"/>
                  </a:lnTo>
                  <a:lnTo>
                    <a:pt x="154662" y="205628"/>
                  </a:lnTo>
                  <a:lnTo>
                    <a:pt x="151384" y="207433"/>
                  </a:lnTo>
                  <a:lnTo>
                    <a:pt x="132031" y="209051"/>
                  </a:lnTo>
                  <a:lnTo>
                    <a:pt x="129127" y="211715"/>
                  </a:lnTo>
                  <a:lnTo>
                    <a:pt x="126222" y="211959"/>
                  </a:lnTo>
                  <a:lnTo>
                    <a:pt x="118961" y="218736"/>
                  </a:lnTo>
                  <a:lnTo>
                    <a:pt x="117509" y="220913"/>
                  </a:lnTo>
                  <a:lnTo>
                    <a:pt x="115573" y="223332"/>
                  </a:lnTo>
                  <a:lnTo>
                    <a:pt x="111020" y="224790"/>
                  </a:lnTo>
                  <a:lnTo>
                    <a:pt x="107472" y="230862"/>
                  </a:lnTo>
                  <a:lnTo>
                    <a:pt x="105447" y="234623"/>
                  </a:lnTo>
                  <a:lnTo>
                    <a:pt x="96888" y="236704"/>
                  </a:lnTo>
                  <a:lnTo>
                    <a:pt x="92781" y="235519"/>
                  </a:lnTo>
                  <a:lnTo>
                    <a:pt x="88515" y="236740"/>
                  </a:lnTo>
                  <a:lnTo>
                    <a:pt x="84656" y="238040"/>
                  </a:lnTo>
                  <a:lnTo>
                    <a:pt x="83156" y="241041"/>
                  </a:lnTo>
                  <a:lnTo>
                    <a:pt x="82593" y="243320"/>
                  </a:lnTo>
                  <a:lnTo>
                    <a:pt x="75891" y="246011"/>
                  </a:lnTo>
                  <a:lnTo>
                    <a:pt x="68550" y="251825"/>
                  </a:lnTo>
                  <a:lnTo>
                    <a:pt x="57835" y="252584"/>
                  </a:lnTo>
                  <a:lnTo>
                    <a:pt x="55890" y="252801"/>
                  </a:lnTo>
                  <a:lnTo>
                    <a:pt x="54389" y="254049"/>
                  </a:lnTo>
                  <a:lnTo>
                    <a:pt x="53388" y="256552"/>
                  </a:lnTo>
                  <a:lnTo>
                    <a:pt x="52638" y="259802"/>
                  </a:lnTo>
                  <a:lnTo>
                    <a:pt x="50113" y="261163"/>
                  </a:lnTo>
                  <a:lnTo>
                    <a:pt x="47006" y="261962"/>
                  </a:lnTo>
                  <a:lnTo>
                    <a:pt x="43588" y="260786"/>
                  </a:lnTo>
                  <a:lnTo>
                    <a:pt x="41132" y="257803"/>
                  </a:lnTo>
                  <a:lnTo>
                    <a:pt x="37202" y="246030"/>
                  </a:lnTo>
                  <a:lnTo>
                    <a:pt x="34136" y="243411"/>
                  </a:lnTo>
                  <a:lnTo>
                    <a:pt x="33451" y="236266"/>
                  </a:lnTo>
                  <a:lnTo>
                    <a:pt x="30070" y="235300"/>
                  </a:lnTo>
                  <a:lnTo>
                    <a:pt x="30148" y="235075"/>
                  </a:lnTo>
                  <a:lnTo>
                    <a:pt x="30170" y="234954"/>
                  </a:lnTo>
                  <a:lnTo>
                    <a:pt x="30188" y="234832"/>
                  </a:lnTo>
                  <a:lnTo>
                    <a:pt x="30204" y="234711"/>
                  </a:lnTo>
                  <a:lnTo>
                    <a:pt x="30220" y="234590"/>
                  </a:lnTo>
                  <a:lnTo>
                    <a:pt x="30251" y="234353"/>
                  </a:lnTo>
                  <a:lnTo>
                    <a:pt x="30268" y="234231"/>
                  </a:lnTo>
                  <a:lnTo>
                    <a:pt x="30288" y="234109"/>
                  </a:lnTo>
                  <a:lnTo>
                    <a:pt x="30315" y="233994"/>
                  </a:lnTo>
                  <a:lnTo>
                    <a:pt x="30353" y="233872"/>
                  </a:lnTo>
                  <a:lnTo>
                    <a:pt x="30391" y="233757"/>
                  </a:lnTo>
                  <a:lnTo>
                    <a:pt x="30430" y="233648"/>
                  </a:lnTo>
                  <a:lnTo>
                    <a:pt x="30509" y="233417"/>
                  </a:lnTo>
                  <a:lnTo>
                    <a:pt x="30589" y="233186"/>
                  </a:lnTo>
                  <a:lnTo>
                    <a:pt x="30670" y="232955"/>
                  </a:lnTo>
                  <a:lnTo>
                    <a:pt x="30751" y="232724"/>
                  </a:lnTo>
                  <a:lnTo>
                    <a:pt x="30829" y="232506"/>
                  </a:lnTo>
                  <a:lnTo>
                    <a:pt x="30837" y="232341"/>
                  </a:lnTo>
                  <a:lnTo>
                    <a:pt x="30844" y="232105"/>
                  </a:lnTo>
                  <a:lnTo>
                    <a:pt x="30775" y="231874"/>
                  </a:lnTo>
                  <a:lnTo>
                    <a:pt x="30691" y="231782"/>
                  </a:lnTo>
                  <a:lnTo>
                    <a:pt x="30588" y="231722"/>
                  </a:lnTo>
                  <a:lnTo>
                    <a:pt x="30481" y="231661"/>
                  </a:lnTo>
                  <a:lnTo>
                    <a:pt x="30369" y="231612"/>
                  </a:lnTo>
                  <a:lnTo>
                    <a:pt x="30253" y="231576"/>
                  </a:lnTo>
                  <a:lnTo>
                    <a:pt x="30135" y="231545"/>
                  </a:lnTo>
                  <a:lnTo>
                    <a:pt x="29896" y="231576"/>
                  </a:lnTo>
                  <a:lnTo>
                    <a:pt x="29667" y="231661"/>
                  </a:lnTo>
                  <a:lnTo>
                    <a:pt x="29553" y="231703"/>
                  </a:lnTo>
                  <a:lnTo>
                    <a:pt x="29438" y="231740"/>
                  </a:lnTo>
                  <a:lnTo>
                    <a:pt x="29320" y="231771"/>
                  </a:lnTo>
                  <a:lnTo>
                    <a:pt x="29201" y="231795"/>
                  </a:lnTo>
                  <a:lnTo>
                    <a:pt x="29081" y="231813"/>
                  </a:lnTo>
                  <a:lnTo>
                    <a:pt x="28959" y="231819"/>
                  </a:lnTo>
                  <a:lnTo>
                    <a:pt x="28719" y="231789"/>
                  </a:lnTo>
                  <a:lnTo>
                    <a:pt x="28608" y="231740"/>
                  </a:lnTo>
                  <a:lnTo>
                    <a:pt x="28517" y="231661"/>
                  </a:lnTo>
                  <a:lnTo>
                    <a:pt x="28430" y="231576"/>
                  </a:lnTo>
                  <a:lnTo>
                    <a:pt x="28347" y="231491"/>
                  </a:lnTo>
                  <a:lnTo>
                    <a:pt x="28262" y="231400"/>
                  </a:lnTo>
                  <a:lnTo>
                    <a:pt x="28087" y="231229"/>
                  </a:lnTo>
                  <a:lnTo>
                    <a:pt x="27985" y="231163"/>
                  </a:lnTo>
                  <a:lnTo>
                    <a:pt x="27874" y="231114"/>
                  </a:lnTo>
                  <a:lnTo>
                    <a:pt x="27757" y="231078"/>
                  </a:lnTo>
                  <a:lnTo>
                    <a:pt x="27639" y="231054"/>
                  </a:lnTo>
                  <a:lnTo>
                    <a:pt x="27397" y="231017"/>
                  </a:lnTo>
                  <a:lnTo>
                    <a:pt x="27156" y="231047"/>
                  </a:lnTo>
                  <a:lnTo>
                    <a:pt x="26916" y="231090"/>
                  </a:lnTo>
                  <a:lnTo>
                    <a:pt x="26798" y="231066"/>
                  </a:lnTo>
                  <a:lnTo>
                    <a:pt x="26693" y="231005"/>
                  </a:lnTo>
                  <a:lnTo>
                    <a:pt x="26599" y="230926"/>
                  </a:lnTo>
                  <a:lnTo>
                    <a:pt x="26512" y="230841"/>
                  </a:lnTo>
                  <a:lnTo>
                    <a:pt x="26437" y="230744"/>
                  </a:lnTo>
                  <a:lnTo>
                    <a:pt x="26382" y="230634"/>
                  </a:lnTo>
                  <a:lnTo>
                    <a:pt x="26374" y="230513"/>
                  </a:lnTo>
                  <a:lnTo>
                    <a:pt x="26514" y="230318"/>
                  </a:lnTo>
                  <a:lnTo>
                    <a:pt x="26701" y="230166"/>
                  </a:lnTo>
                  <a:lnTo>
                    <a:pt x="26888" y="230008"/>
                  </a:lnTo>
                  <a:lnTo>
                    <a:pt x="26977" y="229924"/>
                  </a:lnTo>
                  <a:lnTo>
                    <a:pt x="27046" y="229826"/>
                  </a:lnTo>
                  <a:lnTo>
                    <a:pt x="27104" y="229723"/>
                  </a:lnTo>
                  <a:lnTo>
                    <a:pt x="27155" y="229608"/>
                  </a:lnTo>
                  <a:lnTo>
                    <a:pt x="27200" y="229498"/>
                  </a:lnTo>
                  <a:lnTo>
                    <a:pt x="27246" y="229383"/>
                  </a:lnTo>
                  <a:lnTo>
                    <a:pt x="27336" y="229158"/>
                  </a:lnTo>
                  <a:lnTo>
                    <a:pt x="27425" y="228933"/>
                  </a:lnTo>
                  <a:lnTo>
                    <a:pt x="27511" y="228702"/>
                  </a:lnTo>
                  <a:lnTo>
                    <a:pt x="27595" y="228478"/>
                  </a:lnTo>
                  <a:lnTo>
                    <a:pt x="27673" y="228246"/>
                  </a:lnTo>
                  <a:lnTo>
                    <a:pt x="27721" y="228010"/>
                  </a:lnTo>
                  <a:lnTo>
                    <a:pt x="27754" y="227766"/>
                  </a:lnTo>
                  <a:lnTo>
                    <a:pt x="27796" y="227530"/>
                  </a:lnTo>
                  <a:lnTo>
                    <a:pt x="27921" y="227323"/>
                  </a:lnTo>
                  <a:lnTo>
                    <a:pt x="28158" y="227299"/>
                  </a:lnTo>
                  <a:lnTo>
                    <a:pt x="28278" y="227317"/>
                  </a:lnTo>
                  <a:lnTo>
                    <a:pt x="28396" y="227353"/>
                  </a:lnTo>
                  <a:lnTo>
                    <a:pt x="28510" y="227390"/>
                  </a:lnTo>
                  <a:lnTo>
                    <a:pt x="28621" y="227444"/>
                  </a:lnTo>
                  <a:lnTo>
                    <a:pt x="28724" y="227505"/>
                  </a:lnTo>
                  <a:lnTo>
                    <a:pt x="28822" y="227579"/>
                  </a:lnTo>
                  <a:lnTo>
                    <a:pt x="29014" y="227730"/>
                  </a:lnTo>
                  <a:lnTo>
                    <a:pt x="29105" y="227809"/>
                  </a:lnTo>
                  <a:lnTo>
                    <a:pt x="29193" y="227895"/>
                  </a:lnTo>
                  <a:lnTo>
                    <a:pt x="29275" y="227979"/>
                  </a:lnTo>
                  <a:lnTo>
                    <a:pt x="29354" y="228077"/>
                  </a:lnTo>
                  <a:lnTo>
                    <a:pt x="29509" y="228259"/>
                  </a:lnTo>
                  <a:lnTo>
                    <a:pt x="29591" y="228350"/>
                  </a:lnTo>
                  <a:lnTo>
                    <a:pt x="29677" y="228435"/>
                  </a:lnTo>
                  <a:lnTo>
                    <a:pt x="29767" y="228520"/>
                  </a:lnTo>
                  <a:lnTo>
                    <a:pt x="29867" y="228593"/>
                  </a:lnTo>
                  <a:lnTo>
                    <a:pt x="29979" y="228635"/>
                  </a:lnTo>
                  <a:lnTo>
                    <a:pt x="30097" y="228660"/>
                  </a:lnTo>
                  <a:lnTo>
                    <a:pt x="30217" y="228684"/>
                  </a:lnTo>
                  <a:lnTo>
                    <a:pt x="30338" y="228702"/>
                  </a:lnTo>
                  <a:lnTo>
                    <a:pt x="30458" y="228720"/>
                  </a:lnTo>
                  <a:lnTo>
                    <a:pt x="30578" y="228733"/>
                  </a:lnTo>
                  <a:lnTo>
                    <a:pt x="30699" y="228745"/>
                  </a:lnTo>
                  <a:lnTo>
                    <a:pt x="30820" y="228757"/>
                  </a:lnTo>
                  <a:lnTo>
                    <a:pt x="30942" y="228763"/>
                  </a:lnTo>
                  <a:lnTo>
                    <a:pt x="31184" y="228781"/>
                  </a:lnTo>
                  <a:lnTo>
                    <a:pt x="31426" y="228806"/>
                  </a:lnTo>
                  <a:lnTo>
                    <a:pt x="31547" y="228824"/>
                  </a:lnTo>
                  <a:lnTo>
                    <a:pt x="31666" y="228842"/>
                  </a:lnTo>
                  <a:lnTo>
                    <a:pt x="31785" y="228866"/>
                  </a:lnTo>
                  <a:lnTo>
                    <a:pt x="31902" y="228903"/>
                  </a:lnTo>
                  <a:lnTo>
                    <a:pt x="32016" y="228945"/>
                  </a:lnTo>
                  <a:lnTo>
                    <a:pt x="32127" y="228994"/>
                  </a:lnTo>
                  <a:lnTo>
                    <a:pt x="32232" y="229055"/>
                  </a:lnTo>
                  <a:lnTo>
                    <a:pt x="32334" y="229121"/>
                  </a:lnTo>
                  <a:lnTo>
                    <a:pt x="32435" y="229189"/>
                  </a:lnTo>
                  <a:lnTo>
                    <a:pt x="32637" y="229322"/>
                  </a:lnTo>
                  <a:lnTo>
                    <a:pt x="32740" y="229389"/>
                  </a:lnTo>
                  <a:lnTo>
                    <a:pt x="32846" y="229449"/>
                  </a:lnTo>
                  <a:lnTo>
                    <a:pt x="32954" y="229504"/>
                  </a:lnTo>
                  <a:lnTo>
                    <a:pt x="33065" y="229553"/>
                  </a:lnTo>
                  <a:lnTo>
                    <a:pt x="33179" y="229596"/>
                  </a:lnTo>
                  <a:lnTo>
                    <a:pt x="33295" y="229632"/>
                  </a:lnTo>
                  <a:lnTo>
                    <a:pt x="33413" y="229662"/>
                  </a:lnTo>
                  <a:lnTo>
                    <a:pt x="33532" y="229680"/>
                  </a:lnTo>
                  <a:lnTo>
                    <a:pt x="33767" y="229632"/>
                  </a:lnTo>
                  <a:lnTo>
                    <a:pt x="33871" y="229565"/>
                  </a:lnTo>
                  <a:lnTo>
                    <a:pt x="33971" y="229498"/>
                  </a:lnTo>
                  <a:lnTo>
                    <a:pt x="34063" y="229419"/>
                  </a:lnTo>
                  <a:lnTo>
                    <a:pt x="34143" y="229328"/>
                  </a:lnTo>
                  <a:lnTo>
                    <a:pt x="34218" y="229231"/>
                  </a:lnTo>
                  <a:lnTo>
                    <a:pt x="34289" y="229133"/>
                  </a:lnTo>
                  <a:lnTo>
                    <a:pt x="34348" y="229024"/>
                  </a:lnTo>
                  <a:lnTo>
                    <a:pt x="34370" y="228909"/>
                  </a:lnTo>
                  <a:lnTo>
                    <a:pt x="34300" y="228672"/>
                  </a:lnTo>
                  <a:lnTo>
                    <a:pt x="34213" y="228447"/>
                  </a:lnTo>
                  <a:lnTo>
                    <a:pt x="34214" y="228204"/>
                  </a:lnTo>
                  <a:lnTo>
                    <a:pt x="34275" y="227973"/>
                  </a:lnTo>
                  <a:lnTo>
                    <a:pt x="34332" y="227736"/>
                  </a:lnTo>
                  <a:lnTo>
                    <a:pt x="34349" y="227493"/>
                  </a:lnTo>
                  <a:lnTo>
                    <a:pt x="34340" y="227250"/>
                  </a:lnTo>
                  <a:lnTo>
                    <a:pt x="34324" y="227007"/>
                  </a:lnTo>
                  <a:lnTo>
                    <a:pt x="34324" y="226886"/>
                  </a:lnTo>
                  <a:lnTo>
                    <a:pt x="34346" y="226764"/>
                  </a:lnTo>
                  <a:lnTo>
                    <a:pt x="34378" y="226649"/>
                  </a:lnTo>
                  <a:lnTo>
                    <a:pt x="34415" y="226533"/>
                  </a:lnTo>
                  <a:lnTo>
                    <a:pt x="34466" y="226424"/>
                  </a:lnTo>
                  <a:lnTo>
                    <a:pt x="34529" y="226321"/>
                  </a:lnTo>
                  <a:lnTo>
                    <a:pt x="34598" y="226218"/>
                  </a:lnTo>
                  <a:lnTo>
                    <a:pt x="34674" y="226120"/>
                  </a:lnTo>
                  <a:lnTo>
                    <a:pt x="34763" y="226041"/>
                  </a:lnTo>
                  <a:lnTo>
                    <a:pt x="34856" y="225962"/>
                  </a:lnTo>
                  <a:lnTo>
                    <a:pt x="34952" y="225889"/>
                  </a:lnTo>
                  <a:lnTo>
                    <a:pt x="35056" y="225822"/>
                  </a:lnTo>
                  <a:lnTo>
                    <a:pt x="35165" y="225768"/>
                  </a:lnTo>
                  <a:lnTo>
                    <a:pt x="35280" y="225732"/>
                  </a:lnTo>
                  <a:lnTo>
                    <a:pt x="35401" y="225719"/>
                  </a:lnTo>
                  <a:lnTo>
                    <a:pt x="35523" y="225707"/>
                  </a:lnTo>
                  <a:lnTo>
                    <a:pt x="35734" y="225598"/>
                  </a:lnTo>
                  <a:lnTo>
                    <a:pt x="35797" y="225494"/>
                  </a:lnTo>
                  <a:lnTo>
                    <a:pt x="35831" y="225379"/>
                  </a:lnTo>
                  <a:lnTo>
                    <a:pt x="35858" y="225257"/>
                  </a:lnTo>
                  <a:lnTo>
                    <a:pt x="35878" y="225142"/>
                  </a:lnTo>
                  <a:lnTo>
                    <a:pt x="35897" y="225021"/>
                  </a:lnTo>
                  <a:lnTo>
                    <a:pt x="35909" y="224899"/>
                  </a:lnTo>
                  <a:lnTo>
                    <a:pt x="35911" y="224777"/>
                  </a:lnTo>
                  <a:lnTo>
                    <a:pt x="35898" y="224534"/>
                  </a:lnTo>
                  <a:lnTo>
                    <a:pt x="35888" y="224291"/>
                  </a:lnTo>
                  <a:lnTo>
                    <a:pt x="35905" y="224170"/>
                  </a:lnTo>
                  <a:lnTo>
                    <a:pt x="35947" y="224061"/>
                  </a:lnTo>
                  <a:lnTo>
                    <a:pt x="36005" y="223951"/>
                  </a:lnTo>
                  <a:lnTo>
                    <a:pt x="36072" y="223848"/>
                  </a:lnTo>
                  <a:lnTo>
                    <a:pt x="36139" y="223745"/>
                  </a:lnTo>
                  <a:lnTo>
                    <a:pt x="36256" y="223538"/>
                  </a:lnTo>
                  <a:lnTo>
                    <a:pt x="36355" y="223313"/>
                  </a:lnTo>
                  <a:lnTo>
                    <a:pt x="36453" y="223095"/>
                  </a:lnTo>
                  <a:lnTo>
                    <a:pt x="36514" y="222985"/>
                  </a:lnTo>
                  <a:lnTo>
                    <a:pt x="36593" y="222894"/>
                  </a:lnTo>
                  <a:lnTo>
                    <a:pt x="36679" y="222809"/>
                  </a:lnTo>
                  <a:lnTo>
                    <a:pt x="36770" y="222724"/>
                  </a:lnTo>
                  <a:lnTo>
                    <a:pt x="36862" y="222651"/>
                  </a:lnTo>
                  <a:lnTo>
                    <a:pt x="37052" y="222499"/>
                  </a:lnTo>
                  <a:lnTo>
                    <a:pt x="37146" y="222420"/>
                  </a:lnTo>
                  <a:lnTo>
                    <a:pt x="37235" y="222335"/>
                  </a:lnTo>
                  <a:lnTo>
                    <a:pt x="37303" y="222238"/>
                  </a:lnTo>
                  <a:lnTo>
                    <a:pt x="37359" y="222128"/>
                  </a:lnTo>
                  <a:lnTo>
                    <a:pt x="37409" y="222020"/>
                  </a:lnTo>
                  <a:lnTo>
                    <a:pt x="37445" y="221904"/>
                  </a:lnTo>
                  <a:lnTo>
                    <a:pt x="37464" y="221777"/>
                  </a:lnTo>
                  <a:lnTo>
                    <a:pt x="37468" y="221661"/>
                  </a:lnTo>
                  <a:lnTo>
                    <a:pt x="37397" y="221430"/>
                  </a:lnTo>
                  <a:lnTo>
                    <a:pt x="37295" y="221205"/>
                  </a:lnTo>
                  <a:lnTo>
                    <a:pt x="37246" y="221096"/>
                  </a:lnTo>
                  <a:lnTo>
                    <a:pt x="37203" y="220980"/>
                  </a:lnTo>
                  <a:lnTo>
                    <a:pt x="37180" y="220865"/>
                  </a:lnTo>
                  <a:lnTo>
                    <a:pt x="37163" y="220744"/>
                  </a:lnTo>
                  <a:lnTo>
                    <a:pt x="37150" y="220622"/>
                  </a:lnTo>
                  <a:lnTo>
                    <a:pt x="37143" y="220500"/>
                  </a:lnTo>
                  <a:lnTo>
                    <a:pt x="37137" y="220379"/>
                  </a:lnTo>
                  <a:lnTo>
                    <a:pt x="37133" y="220257"/>
                  </a:lnTo>
                  <a:lnTo>
                    <a:pt x="37124" y="220014"/>
                  </a:lnTo>
                  <a:lnTo>
                    <a:pt x="37118" y="219893"/>
                  </a:lnTo>
                  <a:lnTo>
                    <a:pt x="37110" y="219771"/>
                  </a:lnTo>
                  <a:lnTo>
                    <a:pt x="37098" y="219650"/>
                  </a:lnTo>
                  <a:lnTo>
                    <a:pt x="37080" y="219529"/>
                  </a:lnTo>
                  <a:lnTo>
                    <a:pt x="37059" y="219407"/>
                  </a:lnTo>
                  <a:lnTo>
                    <a:pt x="37038" y="219292"/>
                  </a:lnTo>
                  <a:lnTo>
                    <a:pt x="37017" y="219048"/>
                  </a:lnTo>
                  <a:lnTo>
                    <a:pt x="37038" y="218927"/>
                  </a:lnTo>
                  <a:lnTo>
                    <a:pt x="37066" y="218811"/>
                  </a:lnTo>
                  <a:lnTo>
                    <a:pt x="37101" y="218696"/>
                  </a:lnTo>
                  <a:lnTo>
                    <a:pt x="37143" y="218581"/>
                  </a:lnTo>
                  <a:lnTo>
                    <a:pt x="37188" y="218465"/>
                  </a:lnTo>
                  <a:lnTo>
                    <a:pt x="37236" y="218356"/>
                  </a:lnTo>
                  <a:lnTo>
                    <a:pt x="37286" y="218246"/>
                  </a:lnTo>
                  <a:lnTo>
                    <a:pt x="37341" y="218137"/>
                  </a:lnTo>
                  <a:lnTo>
                    <a:pt x="37399" y="218028"/>
                  </a:lnTo>
                  <a:lnTo>
                    <a:pt x="37467" y="217924"/>
                  </a:lnTo>
                  <a:lnTo>
                    <a:pt x="37548" y="217840"/>
                  </a:lnTo>
                  <a:lnTo>
                    <a:pt x="37635" y="217755"/>
                  </a:lnTo>
                  <a:lnTo>
                    <a:pt x="37726" y="217675"/>
                  </a:lnTo>
                  <a:lnTo>
                    <a:pt x="37823" y="217597"/>
                  </a:lnTo>
                  <a:lnTo>
                    <a:pt x="37924" y="217530"/>
                  </a:lnTo>
                  <a:lnTo>
                    <a:pt x="38026" y="217463"/>
                  </a:lnTo>
                  <a:lnTo>
                    <a:pt x="38131" y="217402"/>
                  </a:lnTo>
                  <a:lnTo>
                    <a:pt x="38236" y="217341"/>
                  </a:lnTo>
                  <a:lnTo>
                    <a:pt x="38344" y="217286"/>
                  </a:lnTo>
                  <a:lnTo>
                    <a:pt x="38453" y="217238"/>
                  </a:lnTo>
                  <a:lnTo>
                    <a:pt x="38566" y="217190"/>
                  </a:lnTo>
                  <a:lnTo>
                    <a:pt x="38791" y="217098"/>
                  </a:lnTo>
                  <a:lnTo>
                    <a:pt x="39019" y="217013"/>
                  </a:lnTo>
                  <a:lnTo>
                    <a:pt x="39252" y="216946"/>
                  </a:lnTo>
                  <a:lnTo>
                    <a:pt x="39489" y="216892"/>
                  </a:lnTo>
                  <a:lnTo>
                    <a:pt x="39725" y="216831"/>
                  </a:lnTo>
                  <a:lnTo>
                    <a:pt x="39919" y="216691"/>
                  </a:lnTo>
                  <a:lnTo>
                    <a:pt x="39920" y="216448"/>
                  </a:lnTo>
                  <a:lnTo>
                    <a:pt x="39885" y="216211"/>
                  </a:lnTo>
                  <a:lnTo>
                    <a:pt x="39900" y="216090"/>
                  </a:lnTo>
                  <a:lnTo>
                    <a:pt x="39937" y="215974"/>
                  </a:lnTo>
                  <a:lnTo>
                    <a:pt x="39985" y="215859"/>
                  </a:lnTo>
                  <a:lnTo>
                    <a:pt x="40038" y="215750"/>
                  </a:lnTo>
                  <a:lnTo>
                    <a:pt x="40096" y="215646"/>
                  </a:lnTo>
                  <a:lnTo>
                    <a:pt x="40212" y="215434"/>
                  </a:lnTo>
                  <a:lnTo>
                    <a:pt x="40262" y="215318"/>
                  </a:lnTo>
                  <a:lnTo>
                    <a:pt x="40304" y="215209"/>
                  </a:lnTo>
                  <a:lnTo>
                    <a:pt x="40341" y="215094"/>
                  </a:lnTo>
                  <a:lnTo>
                    <a:pt x="40375" y="214978"/>
                  </a:lnTo>
                  <a:lnTo>
                    <a:pt x="40408" y="214856"/>
                  </a:lnTo>
                  <a:lnTo>
                    <a:pt x="40478" y="214625"/>
                  </a:lnTo>
                  <a:lnTo>
                    <a:pt x="40527" y="214517"/>
                  </a:lnTo>
                  <a:lnTo>
                    <a:pt x="40598" y="214413"/>
                  </a:lnTo>
                  <a:lnTo>
                    <a:pt x="40694" y="214340"/>
                  </a:lnTo>
                  <a:lnTo>
                    <a:pt x="40808" y="214297"/>
                  </a:lnTo>
                  <a:lnTo>
                    <a:pt x="40928" y="214280"/>
                  </a:lnTo>
                  <a:lnTo>
                    <a:pt x="41050" y="214273"/>
                  </a:lnTo>
                  <a:lnTo>
                    <a:pt x="41291" y="214249"/>
                  </a:lnTo>
                  <a:lnTo>
                    <a:pt x="41529" y="214194"/>
                  </a:lnTo>
                  <a:lnTo>
                    <a:pt x="41767" y="214146"/>
                  </a:lnTo>
                  <a:lnTo>
                    <a:pt x="42009" y="214115"/>
                  </a:lnTo>
                  <a:lnTo>
                    <a:pt x="42250" y="214139"/>
                  </a:lnTo>
                  <a:lnTo>
                    <a:pt x="42491" y="214170"/>
                  </a:lnTo>
                  <a:lnTo>
                    <a:pt x="42731" y="214212"/>
                  </a:lnTo>
                  <a:lnTo>
                    <a:pt x="42969" y="214267"/>
                  </a:lnTo>
                  <a:lnTo>
                    <a:pt x="43205" y="214322"/>
                  </a:lnTo>
                  <a:lnTo>
                    <a:pt x="43446" y="214352"/>
                  </a:lnTo>
                  <a:lnTo>
                    <a:pt x="43679" y="214292"/>
                  </a:lnTo>
                  <a:lnTo>
                    <a:pt x="43784" y="214230"/>
                  </a:lnTo>
                  <a:lnTo>
                    <a:pt x="43878" y="214152"/>
                  </a:lnTo>
                  <a:lnTo>
                    <a:pt x="43970" y="214072"/>
                  </a:lnTo>
                  <a:lnTo>
                    <a:pt x="44056" y="213988"/>
                  </a:lnTo>
                  <a:lnTo>
                    <a:pt x="44137" y="213897"/>
                  </a:lnTo>
                  <a:lnTo>
                    <a:pt x="44215" y="213805"/>
                  </a:lnTo>
                  <a:lnTo>
                    <a:pt x="44289" y="213708"/>
                  </a:lnTo>
                  <a:lnTo>
                    <a:pt x="44360" y="213611"/>
                  </a:lnTo>
                  <a:lnTo>
                    <a:pt x="44426" y="213508"/>
                  </a:lnTo>
                  <a:lnTo>
                    <a:pt x="44491" y="213405"/>
                  </a:lnTo>
                  <a:lnTo>
                    <a:pt x="44555" y="213301"/>
                  </a:lnTo>
                  <a:lnTo>
                    <a:pt x="44618" y="213198"/>
                  </a:lnTo>
                  <a:lnTo>
                    <a:pt x="44679" y="213088"/>
                  </a:lnTo>
                  <a:lnTo>
                    <a:pt x="44792" y="212876"/>
                  </a:lnTo>
                  <a:lnTo>
                    <a:pt x="44843" y="212766"/>
                  </a:lnTo>
                  <a:lnTo>
                    <a:pt x="44889" y="212651"/>
                  </a:lnTo>
                  <a:lnTo>
                    <a:pt x="44932" y="212542"/>
                  </a:lnTo>
                  <a:lnTo>
                    <a:pt x="44971" y="212426"/>
                  </a:lnTo>
                  <a:lnTo>
                    <a:pt x="45008" y="212311"/>
                  </a:lnTo>
                  <a:lnTo>
                    <a:pt x="45043" y="212189"/>
                  </a:lnTo>
                  <a:lnTo>
                    <a:pt x="45076" y="212074"/>
                  </a:lnTo>
                  <a:lnTo>
                    <a:pt x="45105" y="211959"/>
                  </a:lnTo>
                  <a:lnTo>
                    <a:pt x="45130" y="211837"/>
                  </a:lnTo>
                  <a:lnTo>
                    <a:pt x="45152" y="211721"/>
                  </a:lnTo>
                  <a:lnTo>
                    <a:pt x="45168" y="211600"/>
                  </a:lnTo>
                  <a:lnTo>
                    <a:pt x="45181" y="211478"/>
                  </a:lnTo>
                  <a:lnTo>
                    <a:pt x="45187" y="211357"/>
                  </a:lnTo>
                  <a:lnTo>
                    <a:pt x="45188" y="211236"/>
                  </a:lnTo>
                  <a:lnTo>
                    <a:pt x="45151" y="210992"/>
                  </a:lnTo>
                  <a:lnTo>
                    <a:pt x="45122" y="210877"/>
                  </a:lnTo>
                  <a:lnTo>
                    <a:pt x="45090" y="210756"/>
                  </a:lnTo>
                  <a:lnTo>
                    <a:pt x="45057" y="210640"/>
                  </a:lnTo>
                  <a:lnTo>
                    <a:pt x="45023" y="210525"/>
                  </a:lnTo>
                  <a:lnTo>
                    <a:pt x="45037" y="210294"/>
                  </a:lnTo>
                  <a:lnTo>
                    <a:pt x="45131" y="210075"/>
                  </a:lnTo>
                  <a:lnTo>
                    <a:pt x="45222" y="209844"/>
                  </a:lnTo>
                  <a:lnTo>
                    <a:pt x="45301" y="209613"/>
                  </a:lnTo>
                  <a:lnTo>
                    <a:pt x="45326" y="209498"/>
                  </a:lnTo>
                  <a:lnTo>
                    <a:pt x="45347" y="209376"/>
                  </a:lnTo>
                  <a:lnTo>
                    <a:pt x="45362" y="209255"/>
                  </a:lnTo>
                  <a:lnTo>
                    <a:pt x="45372" y="209133"/>
                  </a:lnTo>
                  <a:lnTo>
                    <a:pt x="45377" y="209012"/>
                  </a:lnTo>
                  <a:lnTo>
                    <a:pt x="45379" y="208891"/>
                  </a:lnTo>
                  <a:lnTo>
                    <a:pt x="45378" y="208648"/>
                  </a:lnTo>
                  <a:lnTo>
                    <a:pt x="45374" y="208532"/>
                  </a:lnTo>
                  <a:lnTo>
                    <a:pt x="45366" y="208411"/>
                  </a:lnTo>
                  <a:lnTo>
                    <a:pt x="45353" y="208289"/>
                  </a:lnTo>
                  <a:lnTo>
                    <a:pt x="45331" y="208167"/>
                  </a:lnTo>
                  <a:lnTo>
                    <a:pt x="45296" y="208052"/>
                  </a:lnTo>
                  <a:lnTo>
                    <a:pt x="45258" y="207936"/>
                  </a:lnTo>
                  <a:lnTo>
                    <a:pt x="45219" y="207821"/>
                  </a:lnTo>
                  <a:lnTo>
                    <a:pt x="45148" y="207584"/>
                  </a:lnTo>
                  <a:lnTo>
                    <a:pt x="45086" y="207353"/>
                  </a:lnTo>
                  <a:lnTo>
                    <a:pt x="45025" y="207116"/>
                  </a:lnTo>
                  <a:lnTo>
                    <a:pt x="44966" y="206879"/>
                  </a:lnTo>
                  <a:lnTo>
                    <a:pt x="44908" y="206642"/>
                  </a:lnTo>
                  <a:lnTo>
                    <a:pt x="44850" y="206412"/>
                  </a:lnTo>
                  <a:lnTo>
                    <a:pt x="44809" y="206248"/>
                  </a:lnTo>
                  <a:lnTo>
                    <a:pt x="44662" y="206053"/>
                  </a:lnTo>
                  <a:lnTo>
                    <a:pt x="44587" y="205956"/>
                  </a:lnTo>
                  <a:lnTo>
                    <a:pt x="44513" y="205859"/>
                  </a:lnTo>
                  <a:lnTo>
                    <a:pt x="44440" y="205762"/>
                  </a:lnTo>
                  <a:lnTo>
                    <a:pt x="44367" y="205664"/>
                  </a:lnTo>
                  <a:lnTo>
                    <a:pt x="44295" y="205567"/>
                  </a:lnTo>
                  <a:lnTo>
                    <a:pt x="44224" y="205470"/>
                  </a:lnTo>
                  <a:lnTo>
                    <a:pt x="44157" y="205366"/>
                  </a:lnTo>
                  <a:lnTo>
                    <a:pt x="44102" y="205257"/>
                  </a:lnTo>
                  <a:lnTo>
                    <a:pt x="44052" y="205148"/>
                  </a:lnTo>
                  <a:lnTo>
                    <a:pt x="44017" y="205032"/>
                  </a:lnTo>
                  <a:lnTo>
                    <a:pt x="43999" y="204911"/>
                  </a:lnTo>
                  <a:lnTo>
                    <a:pt x="43987" y="204790"/>
                  </a:lnTo>
                  <a:lnTo>
                    <a:pt x="43981" y="204668"/>
                  </a:lnTo>
                  <a:lnTo>
                    <a:pt x="43984" y="204425"/>
                  </a:lnTo>
                  <a:lnTo>
                    <a:pt x="43973" y="204182"/>
                  </a:lnTo>
                  <a:lnTo>
                    <a:pt x="43965" y="204061"/>
                  </a:lnTo>
                  <a:lnTo>
                    <a:pt x="43956" y="203939"/>
                  </a:lnTo>
                  <a:lnTo>
                    <a:pt x="43945" y="203818"/>
                  </a:lnTo>
                  <a:lnTo>
                    <a:pt x="43932" y="203702"/>
                  </a:lnTo>
                  <a:lnTo>
                    <a:pt x="43918" y="203580"/>
                  </a:lnTo>
                  <a:lnTo>
                    <a:pt x="43899" y="203459"/>
                  </a:lnTo>
                  <a:lnTo>
                    <a:pt x="43874" y="203337"/>
                  </a:lnTo>
                  <a:lnTo>
                    <a:pt x="43844" y="203222"/>
                  </a:lnTo>
                  <a:lnTo>
                    <a:pt x="43813" y="203106"/>
                  </a:lnTo>
                  <a:lnTo>
                    <a:pt x="43745" y="202870"/>
                  </a:lnTo>
                  <a:lnTo>
                    <a:pt x="43704" y="202754"/>
                  </a:lnTo>
                  <a:lnTo>
                    <a:pt x="43658" y="202645"/>
                  </a:lnTo>
                  <a:lnTo>
                    <a:pt x="43607" y="202536"/>
                  </a:lnTo>
                  <a:lnTo>
                    <a:pt x="43552" y="202426"/>
                  </a:lnTo>
                  <a:lnTo>
                    <a:pt x="43490" y="202317"/>
                  </a:lnTo>
                  <a:lnTo>
                    <a:pt x="43425" y="202213"/>
                  </a:lnTo>
                  <a:lnTo>
                    <a:pt x="43357" y="202116"/>
                  </a:lnTo>
                  <a:lnTo>
                    <a:pt x="43287" y="202019"/>
                  </a:lnTo>
                  <a:lnTo>
                    <a:pt x="43147" y="201818"/>
                  </a:lnTo>
                  <a:lnTo>
                    <a:pt x="43013" y="201618"/>
                  </a:lnTo>
                  <a:lnTo>
                    <a:pt x="42880" y="201411"/>
                  </a:lnTo>
                  <a:lnTo>
                    <a:pt x="42750" y="201205"/>
                  </a:lnTo>
                  <a:lnTo>
                    <a:pt x="42686" y="201102"/>
                  </a:lnTo>
                  <a:lnTo>
                    <a:pt x="42624" y="200998"/>
                  </a:lnTo>
                  <a:lnTo>
                    <a:pt x="42563" y="200895"/>
                  </a:lnTo>
                  <a:lnTo>
                    <a:pt x="42504" y="200786"/>
                  </a:lnTo>
                  <a:lnTo>
                    <a:pt x="42393" y="200573"/>
                  </a:lnTo>
                  <a:lnTo>
                    <a:pt x="42345" y="200458"/>
                  </a:lnTo>
                  <a:lnTo>
                    <a:pt x="42310" y="200342"/>
                  </a:lnTo>
                  <a:lnTo>
                    <a:pt x="42289" y="200227"/>
                  </a:lnTo>
                  <a:lnTo>
                    <a:pt x="42272" y="200105"/>
                  </a:lnTo>
                  <a:lnTo>
                    <a:pt x="42255" y="199984"/>
                  </a:lnTo>
                  <a:lnTo>
                    <a:pt x="42217" y="199741"/>
                  </a:lnTo>
                  <a:lnTo>
                    <a:pt x="42183" y="199625"/>
                  </a:lnTo>
                  <a:lnTo>
                    <a:pt x="42133" y="199516"/>
                  </a:lnTo>
                  <a:lnTo>
                    <a:pt x="42063" y="199413"/>
                  </a:lnTo>
                  <a:lnTo>
                    <a:pt x="41985" y="199322"/>
                  </a:lnTo>
                  <a:lnTo>
                    <a:pt x="41895" y="199243"/>
                  </a:lnTo>
                  <a:lnTo>
                    <a:pt x="41800" y="199164"/>
                  </a:lnTo>
                  <a:lnTo>
                    <a:pt x="41702" y="199091"/>
                  </a:lnTo>
                  <a:lnTo>
                    <a:pt x="41604" y="199024"/>
                  </a:lnTo>
                  <a:lnTo>
                    <a:pt x="41408" y="198878"/>
                  </a:lnTo>
                  <a:lnTo>
                    <a:pt x="41314" y="198799"/>
                  </a:lnTo>
                  <a:lnTo>
                    <a:pt x="41224" y="198720"/>
                  </a:lnTo>
                  <a:lnTo>
                    <a:pt x="41137" y="198635"/>
                  </a:lnTo>
                  <a:lnTo>
                    <a:pt x="41050" y="198550"/>
                  </a:lnTo>
                  <a:lnTo>
                    <a:pt x="40874" y="198380"/>
                  </a:lnTo>
                  <a:lnTo>
                    <a:pt x="40779" y="198307"/>
                  </a:lnTo>
                  <a:lnTo>
                    <a:pt x="40676" y="198240"/>
                  </a:lnTo>
                  <a:lnTo>
                    <a:pt x="40557" y="198209"/>
                  </a:lnTo>
                  <a:lnTo>
                    <a:pt x="40436" y="198204"/>
                  </a:lnTo>
                  <a:lnTo>
                    <a:pt x="40195" y="198234"/>
                  </a:lnTo>
                  <a:lnTo>
                    <a:pt x="39954" y="198271"/>
                  </a:lnTo>
                  <a:lnTo>
                    <a:pt x="39712" y="198295"/>
                  </a:lnTo>
                  <a:lnTo>
                    <a:pt x="39471" y="198319"/>
                  </a:lnTo>
                  <a:lnTo>
                    <a:pt x="39228" y="198338"/>
                  </a:lnTo>
                  <a:lnTo>
                    <a:pt x="38985" y="198338"/>
                  </a:lnTo>
                  <a:lnTo>
                    <a:pt x="38743" y="198325"/>
                  </a:lnTo>
                  <a:lnTo>
                    <a:pt x="38507" y="198264"/>
                  </a:lnTo>
                  <a:lnTo>
                    <a:pt x="38275" y="198191"/>
                  </a:lnTo>
                  <a:lnTo>
                    <a:pt x="38164" y="198143"/>
                  </a:lnTo>
                  <a:lnTo>
                    <a:pt x="38054" y="198088"/>
                  </a:lnTo>
                  <a:lnTo>
                    <a:pt x="37947" y="198034"/>
                  </a:lnTo>
                  <a:lnTo>
                    <a:pt x="37842" y="197973"/>
                  </a:lnTo>
                  <a:lnTo>
                    <a:pt x="37742" y="197906"/>
                  </a:lnTo>
                  <a:lnTo>
                    <a:pt x="37648" y="197827"/>
                  </a:lnTo>
                  <a:lnTo>
                    <a:pt x="37559" y="197742"/>
                  </a:lnTo>
                  <a:lnTo>
                    <a:pt x="37482" y="197651"/>
                  </a:lnTo>
                  <a:lnTo>
                    <a:pt x="37408" y="197554"/>
                  </a:lnTo>
                  <a:lnTo>
                    <a:pt x="37339" y="197451"/>
                  </a:lnTo>
                  <a:lnTo>
                    <a:pt x="37274" y="197353"/>
                  </a:lnTo>
                  <a:lnTo>
                    <a:pt x="37213" y="197244"/>
                  </a:lnTo>
                  <a:lnTo>
                    <a:pt x="37155" y="197134"/>
                  </a:lnTo>
                  <a:lnTo>
                    <a:pt x="37110" y="197025"/>
                  </a:lnTo>
                  <a:lnTo>
                    <a:pt x="37085" y="196903"/>
                  </a:lnTo>
                  <a:lnTo>
                    <a:pt x="37068" y="196782"/>
                  </a:lnTo>
                  <a:lnTo>
                    <a:pt x="37051" y="196667"/>
                  </a:lnTo>
                  <a:lnTo>
                    <a:pt x="37035" y="196545"/>
                  </a:lnTo>
                  <a:lnTo>
                    <a:pt x="37002" y="196302"/>
                  </a:lnTo>
                  <a:lnTo>
                    <a:pt x="36983" y="196180"/>
                  </a:lnTo>
                  <a:lnTo>
                    <a:pt x="36956" y="196065"/>
                  </a:lnTo>
                  <a:lnTo>
                    <a:pt x="36892" y="195962"/>
                  </a:lnTo>
                  <a:lnTo>
                    <a:pt x="36793" y="195895"/>
                  </a:lnTo>
                  <a:lnTo>
                    <a:pt x="36676" y="195864"/>
                  </a:lnTo>
                  <a:lnTo>
                    <a:pt x="36556" y="195847"/>
                  </a:lnTo>
                  <a:lnTo>
                    <a:pt x="36435" y="195834"/>
                  </a:lnTo>
                  <a:lnTo>
                    <a:pt x="36313" y="195822"/>
                  </a:lnTo>
                  <a:lnTo>
                    <a:pt x="36192" y="195810"/>
                  </a:lnTo>
                  <a:lnTo>
                    <a:pt x="35953" y="195762"/>
                  </a:lnTo>
                  <a:lnTo>
                    <a:pt x="35717" y="195701"/>
                  </a:lnTo>
                  <a:lnTo>
                    <a:pt x="35487" y="195628"/>
                  </a:lnTo>
                  <a:lnTo>
                    <a:pt x="35378" y="195573"/>
                  </a:lnTo>
                  <a:lnTo>
                    <a:pt x="35289" y="195494"/>
                  </a:lnTo>
                  <a:lnTo>
                    <a:pt x="35211" y="195397"/>
                  </a:lnTo>
                  <a:lnTo>
                    <a:pt x="35144" y="195293"/>
                  </a:lnTo>
                  <a:lnTo>
                    <a:pt x="35090" y="195185"/>
                  </a:lnTo>
                  <a:lnTo>
                    <a:pt x="35037" y="195075"/>
                  </a:lnTo>
                  <a:lnTo>
                    <a:pt x="34985" y="194966"/>
                  </a:lnTo>
                  <a:lnTo>
                    <a:pt x="34935" y="194856"/>
                  </a:lnTo>
                  <a:lnTo>
                    <a:pt x="34885" y="194747"/>
                  </a:lnTo>
                  <a:lnTo>
                    <a:pt x="34835" y="194637"/>
                  </a:lnTo>
                  <a:lnTo>
                    <a:pt x="34785" y="194522"/>
                  </a:lnTo>
                  <a:lnTo>
                    <a:pt x="34685" y="194303"/>
                  </a:lnTo>
                  <a:lnTo>
                    <a:pt x="34583" y="194078"/>
                  </a:lnTo>
                  <a:lnTo>
                    <a:pt x="34530" y="193969"/>
                  </a:lnTo>
                  <a:lnTo>
                    <a:pt x="34474" y="193866"/>
                  </a:lnTo>
                  <a:lnTo>
                    <a:pt x="34406" y="193762"/>
                  </a:lnTo>
                  <a:lnTo>
                    <a:pt x="34333" y="193666"/>
                  </a:lnTo>
                  <a:lnTo>
                    <a:pt x="34244" y="193580"/>
                  </a:lnTo>
                  <a:lnTo>
                    <a:pt x="34146" y="193508"/>
                  </a:lnTo>
                  <a:lnTo>
                    <a:pt x="34040" y="193452"/>
                  </a:lnTo>
                  <a:lnTo>
                    <a:pt x="33931" y="193398"/>
                  </a:lnTo>
                  <a:lnTo>
                    <a:pt x="33818" y="193356"/>
                  </a:lnTo>
                  <a:lnTo>
                    <a:pt x="33703" y="193313"/>
                  </a:lnTo>
                  <a:lnTo>
                    <a:pt x="33585" y="193283"/>
                  </a:lnTo>
                  <a:lnTo>
                    <a:pt x="33349" y="193228"/>
                  </a:lnTo>
                  <a:lnTo>
                    <a:pt x="33106" y="193210"/>
                  </a:lnTo>
                  <a:lnTo>
                    <a:pt x="32863" y="193210"/>
                  </a:lnTo>
                  <a:lnTo>
                    <a:pt x="32741" y="193209"/>
                  </a:lnTo>
                  <a:lnTo>
                    <a:pt x="32619" y="193204"/>
                  </a:lnTo>
                  <a:lnTo>
                    <a:pt x="32498" y="193197"/>
                  </a:lnTo>
                  <a:lnTo>
                    <a:pt x="32377" y="193186"/>
                  </a:lnTo>
                  <a:lnTo>
                    <a:pt x="32256" y="193167"/>
                  </a:lnTo>
                  <a:lnTo>
                    <a:pt x="32137" y="193149"/>
                  </a:lnTo>
                  <a:lnTo>
                    <a:pt x="32018" y="193125"/>
                  </a:lnTo>
                  <a:lnTo>
                    <a:pt x="31899" y="193100"/>
                  </a:lnTo>
                  <a:lnTo>
                    <a:pt x="31785" y="193058"/>
                  </a:lnTo>
                  <a:lnTo>
                    <a:pt x="31679" y="192997"/>
                  </a:lnTo>
                  <a:lnTo>
                    <a:pt x="31577" y="192930"/>
                  </a:lnTo>
                  <a:lnTo>
                    <a:pt x="31479" y="192857"/>
                  </a:lnTo>
                  <a:lnTo>
                    <a:pt x="31387" y="192778"/>
                  </a:lnTo>
                  <a:lnTo>
                    <a:pt x="31301" y="192693"/>
                  </a:lnTo>
                  <a:lnTo>
                    <a:pt x="31226" y="192596"/>
                  </a:lnTo>
                  <a:lnTo>
                    <a:pt x="31164" y="192493"/>
                  </a:lnTo>
                  <a:lnTo>
                    <a:pt x="31111" y="192384"/>
                  </a:lnTo>
                  <a:lnTo>
                    <a:pt x="31068" y="192268"/>
                  </a:lnTo>
                  <a:lnTo>
                    <a:pt x="31032" y="192153"/>
                  </a:lnTo>
                  <a:lnTo>
                    <a:pt x="31003" y="192037"/>
                  </a:lnTo>
                  <a:lnTo>
                    <a:pt x="30981" y="191916"/>
                  </a:lnTo>
                  <a:lnTo>
                    <a:pt x="30967" y="191794"/>
                  </a:lnTo>
                  <a:lnTo>
                    <a:pt x="30959" y="191673"/>
                  </a:lnTo>
                  <a:lnTo>
                    <a:pt x="30976" y="191430"/>
                  </a:lnTo>
                  <a:lnTo>
                    <a:pt x="31001" y="191308"/>
                  </a:lnTo>
                  <a:lnTo>
                    <a:pt x="31041" y="191199"/>
                  </a:lnTo>
                  <a:lnTo>
                    <a:pt x="31087" y="191083"/>
                  </a:lnTo>
                  <a:lnTo>
                    <a:pt x="31136" y="190974"/>
                  </a:lnTo>
                  <a:lnTo>
                    <a:pt x="31187" y="190864"/>
                  </a:lnTo>
                  <a:lnTo>
                    <a:pt x="31286" y="190640"/>
                  </a:lnTo>
                  <a:lnTo>
                    <a:pt x="31333" y="190525"/>
                  </a:lnTo>
                  <a:lnTo>
                    <a:pt x="31373" y="190409"/>
                  </a:lnTo>
                  <a:lnTo>
                    <a:pt x="31409" y="190293"/>
                  </a:lnTo>
                  <a:lnTo>
                    <a:pt x="31442" y="190178"/>
                  </a:lnTo>
                  <a:lnTo>
                    <a:pt x="31471" y="190063"/>
                  </a:lnTo>
                  <a:lnTo>
                    <a:pt x="31493" y="189941"/>
                  </a:lnTo>
                  <a:lnTo>
                    <a:pt x="31478" y="189698"/>
                  </a:lnTo>
                  <a:lnTo>
                    <a:pt x="31458" y="189577"/>
                  </a:lnTo>
                  <a:lnTo>
                    <a:pt x="31429" y="189461"/>
                  </a:lnTo>
                  <a:lnTo>
                    <a:pt x="31395" y="189346"/>
                  </a:lnTo>
                  <a:lnTo>
                    <a:pt x="31354" y="189231"/>
                  </a:lnTo>
                  <a:lnTo>
                    <a:pt x="31312" y="189115"/>
                  </a:lnTo>
                  <a:lnTo>
                    <a:pt x="31268" y="189005"/>
                  </a:lnTo>
                  <a:lnTo>
                    <a:pt x="31176" y="188781"/>
                  </a:lnTo>
                  <a:lnTo>
                    <a:pt x="31126" y="188665"/>
                  </a:lnTo>
                  <a:lnTo>
                    <a:pt x="31070" y="188556"/>
                  </a:lnTo>
                  <a:lnTo>
                    <a:pt x="31005" y="188459"/>
                  </a:lnTo>
                  <a:lnTo>
                    <a:pt x="30935" y="188356"/>
                  </a:lnTo>
                  <a:lnTo>
                    <a:pt x="30863" y="188258"/>
                  </a:lnTo>
                  <a:lnTo>
                    <a:pt x="30789" y="188161"/>
                  </a:lnTo>
                  <a:lnTo>
                    <a:pt x="30713" y="188070"/>
                  </a:lnTo>
                  <a:lnTo>
                    <a:pt x="30560" y="187875"/>
                  </a:lnTo>
                  <a:lnTo>
                    <a:pt x="30396" y="187699"/>
                  </a:lnTo>
                  <a:lnTo>
                    <a:pt x="30310" y="187614"/>
                  </a:lnTo>
                  <a:lnTo>
                    <a:pt x="30223" y="187529"/>
                  </a:lnTo>
                  <a:lnTo>
                    <a:pt x="30133" y="187444"/>
                  </a:lnTo>
                  <a:lnTo>
                    <a:pt x="30038" y="187371"/>
                  </a:lnTo>
                  <a:lnTo>
                    <a:pt x="29939" y="187298"/>
                  </a:lnTo>
                  <a:lnTo>
                    <a:pt x="29839" y="187232"/>
                  </a:lnTo>
                  <a:lnTo>
                    <a:pt x="29730" y="187177"/>
                  </a:lnTo>
                  <a:lnTo>
                    <a:pt x="29618" y="187128"/>
                  </a:lnTo>
                  <a:lnTo>
                    <a:pt x="29504" y="187086"/>
                  </a:lnTo>
                  <a:lnTo>
                    <a:pt x="29388" y="187049"/>
                  </a:lnTo>
                  <a:lnTo>
                    <a:pt x="29271" y="187019"/>
                  </a:lnTo>
                  <a:lnTo>
                    <a:pt x="29039" y="186946"/>
                  </a:lnTo>
                  <a:lnTo>
                    <a:pt x="28809" y="186873"/>
                  </a:lnTo>
                  <a:lnTo>
                    <a:pt x="28592" y="186758"/>
                  </a:lnTo>
                  <a:lnTo>
                    <a:pt x="28383" y="186636"/>
                  </a:lnTo>
                  <a:lnTo>
                    <a:pt x="28280" y="186569"/>
                  </a:lnTo>
                  <a:lnTo>
                    <a:pt x="28175" y="186509"/>
                  </a:lnTo>
                  <a:lnTo>
                    <a:pt x="28070" y="186448"/>
                  </a:lnTo>
                  <a:lnTo>
                    <a:pt x="27957" y="186405"/>
                  </a:lnTo>
                  <a:lnTo>
                    <a:pt x="27838" y="186375"/>
                  </a:lnTo>
                  <a:lnTo>
                    <a:pt x="27718" y="186357"/>
                  </a:lnTo>
                  <a:lnTo>
                    <a:pt x="27480" y="186308"/>
                  </a:lnTo>
                  <a:lnTo>
                    <a:pt x="27368" y="186260"/>
                  </a:lnTo>
                  <a:lnTo>
                    <a:pt x="27265" y="186193"/>
                  </a:lnTo>
                  <a:lnTo>
                    <a:pt x="27167" y="186126"/>
                  </a:lnTo>
                  <a:lnTo>
                    <a:pt x="27071" y="186046"/>
                  </a:lnTo>
                  <a:lnTo>
                    <a:pt x="26980" y="185968"/>
                  </a:lnTo>
                  <a:lnTo>
                    <a:pt x="26893" y="185883"/>
                  </a:lnTo>
                  <a:lnTo>
                    <a:pt x="26807" y="185798"/>
                  </a:lnTo>
                  <a:lnTo>
                    <a:pt x="26721" y="185713"/>
                  </a:lnTo>
                  <a:lnTo>
                    <a:pt x="26638" y="185621"/>
                  </a:lnTo>
                  <a:lnTo>
                    <a:pt x="26556" y="185531"/>
                  </a:lnTo>
                  <a:lnTo>
                    <a:pt x="26477" y="185439"/>
                  </a:lnTo>
                  <a:lnTo>
                    <a:pt x="26406" y="185342"/>
                  </a:lnTo>
                  <a:lnTo>
                    <a:pt x="26339" y="185245"/>
                  </a:lnTo>
                  <a:lnTo>
                    <a:pt x="26272" y="185142"/>
                  </a:lnTo>
                  <a:lnTo>
                    <a:pt x="26214" y="185032"/>
                  </a:lnTo>
                  <a:lnTo>
                    <a:pt x="26167" y="184923"/>
                  </a:lnTo>
                  <a:lnTo>
                    <a:pt x="26123" y="184808"/>
                  </a:lnTo>
                  <a:lnTo>
                    <a:pt x="26080" y="184692"/>
                  </a:lnTo>
                  <a:lnTo>
                    <a:pt x="26038" y="184576"/>
                  </a:lnTo>
                  <a:lnTo>
                    <a:pt x="25956" y="184352"/>
                  </a:lnTo>
                  <a:lnTo>
                    <a:pt x="25871" y="184121"/>
                  </a:lnTo>
                  <a:lnTo>
                    <a:pt x="25781" y="183896"/>
                  </a:lnTo>
                  <a:lnTo>
                    <a:pt x="25685" y="183677"/>
                  </a:lnTo>
                  <a:lnTo>
                    <a:pt x="25588" y="183453"/>
                  </a:lnTo>
                  <a:lnTo>
                    <a:pt x="25490" y="183228"/>
                  </a:lnTo>
                  <a:lnTo>
                    <a:pt x="25390" y="183009"/>
                  </a:lnTo>
                  <a:lnTo>
                    <a:pt x="25290" y="182790"/>
                  </a:lnTo>
                  <a:lnTo>
                    <a:pt x="25189" y="182565"/>
                  </a:lnTo>
                  <a:lnTo>
                    <a:pt x="25088" y="182347"/>
                  </a:lnTo>
                  <a:lnTo>
                    <a:pt x="24987" y="182122"/>
                  </a:lnTo>
                  <a:lnTo>
                    <a:pt x="24885" y="181903"/>
                  </a:lnTo>
                  <a:lnTo>
                    <a:pt x="24782" y="181685"/>
                  </a:lnTo>
                  <a:lnTo>
                    <a:pt x="24679" y="181460"/>
                  </a:lnTo>
                  <a:lnTo>
                    <a:pt x="24575" y="181241"/>
                  </a:lnTo>
                  <a:lnTo>
                    <a:pt x="24522" y="181132"/>
                  </a:lnTo>
                  <a:lnTo>
                    <a:pt x="24468" y="181022"/>
                  </a:lnTo>
                  <a:lnTo>
                    <a:pt x="24409" y="180919"/>
                  </a:lnTo>
                  <a:lnTo>
                    <a:pt x="24344" y="180816"/>
                  </a:lnTo>
                  <a:lnTo>
                    <a:pt x="24275" y="180719"/>
                  </a:lnTo>
                  <a:lnTo>
                    <a:pt x="24132" y="180518"/>
                  </a:lnTo>
                  <a:lnTo>
                    <a:pt x="24001" y="180312"/>
                  </a:lnTo>
                  <a:lnTo>
                    <a:pt x="23880" y="180105"/>
                  </a:lnTo>
                  <a:lnTo>
                    <a:pt x="23764" y="179886"/>
                  </a:lnTo>
                  <a:lnTo>
                    <a:pt x="23658" y="179667"/>
                  </a:lnTo>
                  <a:lnTo>
                    <a:pt x="23614" y="179558"/>
                  </a:lnTo>
                  <a:lnTo>
                    <a:pt x="23572" y="179443"/>
                  </a:lnTo>
                  <a:lnTo>
                    <a:pt x="23534" y="179328"/>
                  </a:lnTo>
                  <a:lnTo>
                    <a:pt x="23496" y="179212"/>
                  </a:lnTo>
                  <a:lnTo>
                    <a:pt x="23461" y="179097"/>
                  </a:lnTo>
                  <a:lnTo>
                    <a:pt x="23427" y="178975"/>
                  </a:lnTo>
                  <a:lnTo>
                    <a:pt x="23358" y="178744"/>
                  </a:lnTo>
                  <a:lnTo>
                    <a:pt x="23288" y="178513"/>
                  </a:lnTo>
                  <a:lnTo>
                    <a:pt x="23252" y="178398"/>
                  </a:lnTo>
                  <a:lnTo>
                    <a:pt x="23208" y="178282"/>
                  </a:lnTo>
                  <a:lnTo>
                    <a:pt x="23138" y="178185"/>
                  </a:lnTo>
                  <a:lnTo>
                    <a:pt x="23045" y="178106"/>
                  </a:lnTo>
                  <a:lnTo>
                    <a:pt x="22939" y="178045"/>
                  </a:lnTo>
                  <a:lnTo>
                    <a:pt x="22827" y="177997"/>
                  </a:lnTo>
                  <a:lnTo>
                    <a:pt x="22713" y="177954"/>
                  </a:lnTo>
                  <a:lnTo>
                    <a:pt x="22501" y="177839"/>
                  </a:lnTo>
                  <a:lnTo>
                    <a:pt x="22398" y="177626"/>
                  </a:lnTo>
                  <a:lnTo>
                    <a:pt x="22419" y="177383"/>
                  </a:lnTo>
                  <a:lnTo>
                    <a:pt x="22466" y="177147"/>
                  </a:lnTo>
                  <a:lnTo>
                    <a:pt x="22500" y="176903"/>
                  </a:lnTo>
                  <a:lnTo>
                    <a:pt x="22499" y="176660"/>
                  </a:lnTo>
                  <a:lnTo>
                    <a:pt x="22482" y="176417"/>
                  </a:lnTo>
                  <a:lnTo>
                    <a:pt x="22475" y="176174"/>
                  </a:lnTo>
                  <a:lnTo>
                    <a:pt x="22480" y="176053"/>
                  </a:lnTo>
                  <a:lnTo>
                    <a:pt x="22496" y="175937"/>
                  </a:lnTo>
                  <a:lnTo>
                    <a:pt x="22521" y="175816"/>
                  </a:lnTo>
                  <a:lnTo>
                    <a:pt x="22557" y="175700"/>
                  </a:lnTo>
                  <a:lnTo>
                    <a:pt x="22599" y="175585"/>
                  </a:lnTo>
                  <a:lnTo>
                    <a:pt x="22644" y="175469"/>
                  </a:lnTo>
                  <a:lnTo>
                    <a:pt x="22690" y="175360"/>
                  </a:lnTo>
                  <a:lnTo>
                    <a:pt x="22780" y="175135"/>
                  </a:lnTo>
                  <a:lnTo>
                    <a:pt x="22820" y="175020"/>
                  </a:lnTo>
                  <a:lnTo>
                    <a:pt x="22856" y="174899"/>
                  </a:lnTo>
                  <a:lnTo>
                    <a:pt x="22890" y="174783"/>
                  </a:lnTo>
                  <a:lnTo>
                    <a:pt x="22921" y="174668"/>
                  </a:lnTo>
                  <a:lnTo>
                    <a:pt x="22950" y="174546"/>
                  </a:lnTo>
                  <a:lnTo>
                    <a:pt x="22974" y="174431"/>
                  </a:lnTo>
                  <a:lnTo>
                    <a:pt x="22995" y="174309"/>
                  </a:lnTo>
                  <a:lnTo>
                    <a:pt x="23011" y="174187"/>
                  </a:lnTo>
                  <a:lnTo>
                    <a:pt x="23020" y="174066"/>
                  </a:lnTo>
                  <a:lnTo>
                    <a:pt x="23012" y="173823"/>
                  </a:lnTo>
                  <a:lnTo>
                    <a:pt x="22997" y="173701"/>
                  </a:lnTo>
                  <a:lnTo>
                    <a:pt x="22977" y="173586"/>
                  </a:lnTo>
                  <a:lnTo>
                    <a:pt x="22946" y="173471"/>
                  </a:lnTo>
                  <a:lnTo>
                    <a:pt x="22904" y="173356"/>
                  </a:lnTo>
                  <a:lnTo>
                    <a:pt x="22854" y="173240"/>
                  </a:lnTo>
                  <a:lnTo>
                    <a:pt x="22787" y="173142"/>
                  </a:lnTo>
                  <a:lnTo>
                    <a:pt x="22702" y="173052"/>
                  </a:lnTo>
                  <a:lnTo>
                    <a:pt x="22604" y="172985"/>
                  </a:lnTo>
                  <a:lnTo>
                    <a:pt x="22503" y="172918"/>
                  </a:lnTo>
                  <a:lnTo>
                    <a:pt x="22400" y="172851"/>
                  </a:lnTo>
                  <a:lnTo>
                    <a:pt x="22298" y="172784"/>
                  </a:lnTo>
                  <a:lnTo>
                    <a:pt x="22195" y="172724"/>
                  </a:lnTo>
                  <a:lnTo>
                    <a:pt x="21990" y="172590"/>
                  </a:lnTo>
                  <a:lnTo>
                    <a:pt x="21788" y="172456"/>
                  </a:lnTo>
                  <a:lnTo>
                    <a:pt x="21689" y="172383"/>
                  </a:lnTo>
                  <a:lnTo>
                    <a:pt x="21598" y="172304"/>
                  </a:lnTo>
                  <a:lnTo>
                    <a:pt x="21509" y="172219"/>
                  </a:lnTo>
                  <a:lnTo>
                    <a:pt x="21439" y="172122"/>
                  </a:lnTo>
                  <a:lnTo>
                    <a:pt x="21402" y="172007"/>
                  </a:lnTo>
                  <a:lnTo>
                    <a:pt x="21390" y="171885"/>
                  </a:lnTo>
                  <a:lnTo>
                    <a:pt x="21385" y="171764"/>
                  </a:lnTo>
                  <a:lnTo>
                    <a:pt x="21356" y="171520"/>
                  </a:lnTo>
                  <a:lnTo>
                    <a:pt x="21323" y="171405"/>
                  </a:lnTo>
                  <a:lnTo>
                    <a:pt x="21282" y="171289"/>
                  </a:lnTo>
                  <a:lnTo>
                    <a:pt x="21237" y="171174"/>
                  </a:lnTo>
                  <a:lnTo>
                    <a:pt x="21189" y="171065"/>
                  </a:lnTo>
                  <a:lnTo>
                    <a:pt x="21088" y="170840"/>
                  </a:lnTo>
                  <a:lnTo>
                    <a:pt x="21037" y="170730"/>
                  </a:lnTo>
                  <a:lnTo>
                    <a:pt x="20982" y="170621"/>
                  </a:lnTo>
                  <a:lnTo>
                    <a:pt x="20928" y="170512"/>
                  </a:lnTo>
                  <a:lnTo>
                    <a:pt x="20872" y="170408"/>
                  </a:lnTo>
                  <a:lnTo>
                    <a:pt x="20750" y="170196"/>
                  </a:lnTo>
                  <a:lnTo>
                    <a:pt x="20684" y="170093"/>
                  </a:lnTo>
                  <a:lnTo>
                    <a:pt x="20618" y="169990"/>
                  </a:lnTo>
                  <a:lnTo>
                    <a:pt x="20546" y="169892"/>
                  </a:lnTo>
                  <a:lnTo>
                    <a:pt x="20471" y="169801"/>
                  </a:lnTo>
                  <a:lnTo>
                    <a:pt x="20381" y="169716"/>
                  </a:lnTo>
                  <a:lnTo>
                    <a:pt x="20276" y="169655"/>
                  </a:lnTo>
                  <a:lnTo>
                    <a:pt x="20156" y="169637"/>
                  </a:lnTo>
                  <a:lnTo>
                    <a:pt x="19917" y="169674"/>
                  </a:lnTo>
                  <a:lnTo>
                    <a:pt x="19802" y="169710"/>
                  </a:lnTo>
                  <a:lnTo>
                    <a:pt x="19689" y="169752"/>
                  </a:lnTo>
                  <a:lnTo>
                    <a:pt x="19577" y="169801"/>
                  </a:lnTo>
                  <a:lnTo>
                    <a:pt x="19465" y="169850"/>
                  </a:lnTo>
                  <a:lnTo>
                    <a:pt x="19356" y="169905"/>
                  </a:lnTo>
                  <a:lnTo>
                    <a:pt x="19251" y="169965"/>
                  </a:lnTo>
                  <a:lnTo>
                    <a:pt x="19148" y="170032"/>
                  </a:lnTo>
                  <a:lnTo>
                    <a:pt x="19048" y="170099"/>
                  </a:lnTo>
                  <a:lnTo>
                    <a:pt x="18948" y="170171"/>
                  </a:lnTo>
                  <a:lnTo>
                    <a:pt x="18733" y="170281"/>
                  </a:lnTo>
                  <a:lnTo>
                    <a:pt x="18500" y="170220"/>
                  </a:lnTo>
                  <a:lnTo>
                    <a:pt x="18291" y="170099"/>
                  </a:lnTo>
                  <a:lnTo>
                    <a:pt x="18078" y="169977"/>
                  </a:lnTo>
                  <a:lnTo>
                    <a:pt x="17964" y="169941"/>
                  </a:lnTo>
                  <a:lnTo>
                    <a:pt x="17844" y="169917"/>
                  </a:lnTo>
                  <a:lnTo>
                    <a:pt x="17723" y="169904"/>
                  </a:lnTo>
                  <a:lnTo>
                    <a:pt x="17602" y="169898"/>
                  </a:lnTo>
                  <a:lnTo>
                    <a:pt x="17360" y="169880"/>
                  </a:lnTo>
                  <a:lnTo>
                    <a:pt x="17117" y="169862"/>
                  </a:lnTo>
                  <a:lnTo>
                    <a:pt x="16875" y="169844"/>
                  </a:lnTo>
                  <a:lnTo>
                    <a:pt x="16633" y="169819"/>
                  </a:lnTo>
                  <a:lnTo>
                    <a:pt x="16515" y="169789"/>
                  </a:lnTo>
                  <a:lnTo>
                    <a:pt x="16417" y="169716"/>
                  </a:lnTo>
                  <a:lnTo>
                    <a:pt x="16375" y="169607"/>
                  </a:lnTo>
                  <a:lnTo>
                    <a:pt x="16373" y="169485"/>
                  </a:lnTo>
                  <a:lnTo>
                    <a:pt x="16414" y="169242"/>
                  </a:lnTo>
                  <a:lnTo>
                    <a:pt x="16445" y="169127"/>
                  </a:lnTo>
                  <a:lnTo>
                    <a:pt x="16481" y="169011"/>
                  </a:lnTo>
                  <a:lnTo>
                    <a:pt x="16524" y="168896"/>
                  </a:lnTo>
                  <a:lnTo>
                    <a:pt x="16573" y="168787"/>
                  </a:lnTo>
                  <a:lnTo>
                    <a:pt x="16635" y="168683"/>
                  </a:lnTo>
                  <a:lnTo>
                    <a:pt x="16705" y="168580"/>
                  </a:lnTo>
                  <a:lnTo>
                    <a:pt x="16781" y="168483"/>
                  </a:lnTo>
                  <a:lnTo>
                    <a:pt x="16871" y="168404"/>
                  </a:lnTo>
                  <a:lnTo>
                    <a:pt x="16974" y="168337"/>
                  </a:lnTo>
                  <a:lnTo>
                    <a:pt x="17083" y="168288"/>
                  </a:lnTo>
                  <a:lnTo>
                    <a:pt x="17194" y="168240"/>
                  </a:lnTo>
                  <a:lnTo>
                    <a:pt x="17414" y="168137"/>
                  </a:lnTo>
                  <a:lnTo>
                    <a:pt x="17635" y="168033"/>
                  </a:lnTo>
                  <a:lnTo>
                    <a:pt x="17857" y="167936"/>
                  </a:lnTo>
                  <a:lnTo>
                    <a:pt x="18078" y="167833"/>
                  </a:lnTo>
                  <a:lnTo>
                    <a:pt x="18189" y="167784"/>
                  </a:lnTo>
                  <a:lnTo>
                    <a:pt x="18300" y="167735"/>
                  </a:lnTo>
                  <a:lnTo>
                    <a:pt x="18412" y="167687"/>
                  </a:lnTo>
                  <a:lnTo>
                    <a:pt x="18527" y="167645"/>
                  </a:lnTo>
                  <a:lnTo>
                    <a:pt x="18642" y="167608"/>
                  </a:lnTo>
                  <a:lnTo>
                    <a:pt x="18758" y="167571"/>
                  </a:lnTo>
                  <a:lnTo>
                    <a:pt x="18875" y="167535"/>
                  </a:lnTo>
                  <a:lnTo>
                    <a:pt x="18993" y="167505"/>
                  </a:lnTo>
                  <a:lnTo>
                    <a:pt x="19225" y="167432"/>
                  </a:lnTo>
                  <a:lnTo>
                    <a:pt x="19339" y="167395"/>
                  </a:lnTo>
                  <a:lnTo>
                    <a:pt x="19447" y="167334"/>
                  </a:lnTo>
                  <a:lnTo>
                    <a:pt x="19548" y="167268"/>
                  </a:lnTo>
                  <a:lnTo>
                    <a:pt x="19630" y="167177"/>
                  </a:lnTo>
                  <a:lnTo>
                    <a:pt x="19684" y="167067"/>
                  </a:lnTo>
                  <a:lnTo>
                    <a:pt x="19717" y="166952"/>
                  </a:lnTo>
                  <a:lnTo>
                    <a:pt x="19744" y="166836"/>
                  </a:lnTo>
                  <a:lnTo>
                    <a:pt x="19771" y="166715"/>
                  </a:lnTo>
                  <a:lnTo>
                    <a:pt x="19847" y="166484"/>
                  </a:lnTo>
                  <a:lnTo>
                    <a:pt x="19986" y="166289"/>
                  </a:lnTo>
                  <a:lnTo>
                    <a:pt x="20132" y="166095"/>
                  </a:lnTo>
                  <a:lnTo>
                    <a:pt x="20195" y="165992"/>
                  </a:lnTo>
                  <a:lnTo>
                    <a:pt x="20245" y="165877"/>
                  </a:lnTo>
                  <a:lnTo>
                    <a:pt x="20273" y="165761"/>
                  </a:lnTo>
                  <a:lnTo>
                    <a:pt x="20307" y="165549"/>
                  </a:lnTo>
                  <a:lnTo>
                    <a:pt x="20313" y="165427"/>
                  </a:lnTo>
                  <a:lnTo>
                    <a:pt x="20317" y="165305"/>
                  </a:lnTo>
                  <a:lnTo>
                    <a:pt x="20326" y="165063"/>
                  </a:lnTo>
                  <a:lnTo>
                    <a:pt x="20332" y="164940"/>
                  </a:lnTo>
                  <a:lnTo>
                    <a:pt x="20341" y="164819"/>
                  </a:lnTo>
                  <a:lnTo>
                    <a:pt x="20353" y="164698"/>
                  </a:lnTo>
                  <a:lnTo>
                    <a:pt x="20370" y="164576"/>
                  </a:lnTo>
                  <a:lnTo>
                    <a:pt x="20395" y="164461"/>
                  </a:lnTo>
                  <a:lnTo>
                    <a:pt x="20425" y="164339"/>
                  </a:lnTo>
                  <a:lnTo>
                    <a:pt x="20455" y="164224"/>
                  </a:lnTo>
                  <a:lnTo>
                    <a:pt x="20504" y="163981"/>
                  </a:lnTo>
                  <a:lnTo>
                    <a:pt x="20516" y="163866"/>
                  </a:lnTo>
                  <a:lnTo>
                    <a:pt x="20525" y="163744"/>
                  </a:lnTo>
                  <a:lnTo>
                    <a:pt x="20529" y="163622"/>
                  </a:lnTo>
                  <a:lnTo>
                    <a:pt x="20532" y="163501"/>
                  </a:lnTo>
                  <a:lnTo>
                    <a:pt x="20533" y="163380"/>
                  </a:lnTo>
                  <a:lnTo>
                    <a:pt x="20539" y="163112"/>
                  </a:lnTo>
                  <a:lnTo>
                    <a:pt x="20447" y="162887"/>
                  </a:lnTo>
                  <a:lnTo>
                    <a:pt x="20359" y="162663"/>
                  </a:lnTo>
                  <a:lnTo>
                    <a:pt x="20276" y="162431"/>
                  </a:lnTo>
                  <a:lnTo>
                    <a:pt x="20193" y="162201"/>
                  </a:lnTo>
                  <a:lnTo>
                    <a:pt x="20113" y="161976"/>
                  </a:lnTo>
                  <a:lnTo>
                    <a:pt x="20075" y="161861"/>
                  </a:lnTo>
                  <a:lnTo>
                    <a:pt x="20037" y="161745"/>
                  </a:lnTo>
                  <a:lnTo>
                    <a:pt x="20006" y="161624"/>
                  </a:lnTo>
                  <a:lnTo>
                    <a:pt x="19986" y="161508"/>
                  </a:lnTo>
                  <a:lnTo>
                    <a:pt x="19974" y="161380"/>
                  </a:lnTo>
                  <a:lnTo>
                    <a:pt x="20006" y="161144"/>
                  </a:lnTo>
                  <a:lnTo>
                    <a:pt x="20041" y="161028"/>
                  </a:lnTo>
                  <a:lnTo>
                    <a:pt x="20088" y="160913"/>
                  </a:lnTo>
                  <a:lnTo>
                    <a:pt x="20141" y="160804"/>
                  </a:lnTo>
                  <a:lnTo>
                    <a:pt x="20199" y="160694"/>
                  </a:lnTo>
                  <a:lnTo>
                    <a:pt x="20263" y="160591"/>
                  </a:lnTo>
                  <a:lnTo>
                    <a:pt x="20330" y="160493"/>
                  </a:lnTo>
                  <a:lnTo>
                    <a:pt x="20473" y="160293"/>
                  </a:lnTo>
                  <a:lnTo>
                    <a:pt x="20545" y="160196"/>
                  </a:lnTo>
                  <a:lnTo>
                    <a:pt x="20620" y="160099"/>
                  </a:lnTo>
                  <a:lnTo>
                    <a:pt x="20695" y="160008"/>
                  </a:lnTo>
                  <a:lnTo>
                    <a:pt x="20778" y="159916"/>
                  </a:lnTo>
                  <a:lnTo>
                    <a:pt x="20866" y="159831"/>
                  </a:lnTo>
                  <a:lnTo>
                    <a:pt x="20956" y="159752"/>
                  </a:lnTo>
                  <a:lnTo>
                    <a:pt x="21047" y="159673"/>
                  </a:lnTo>
                  <a:lnTo>
                    <a:pt x="21139" y="159595"/>
                  </a:lnTo>
                  <a:lnTo>
                    <a:pt x="21321" y="159431"/>
                  </a:lnTo>
                  <a:lnTo>
                    <a:pt x="21408" y="159345"/>
                  </a:lnTo>
                  <a:lnTo>
                    <a:pt x="21492" y="159260"/>
                  </a:lnTo>
                  <a:lnTo>
                    <a:pt x="21572" y="159169"/>
                  </a:lnTo>
                  <a:lnTo>
                    <a:pt x="21647" y="159072"/>
                  </a:lnTo>
                  <a:lnTo>
                    <a:pt x="21718" y="158969"/>
                  </a:lnTo>
                  <a:lnTo>
                    <a:pt x="21848" y="158769"/>
                  </a:lnTo>
                  <a:lnTo>
                    <a:pt x="21908" y="158659"/>
                  </a:lnTo>
                  <a:lnTo>
                    <a:pt x="21963" y="158549"/>
                  </a:lnTo>
                  <a:lnTo>
                    <a:pt x="22001" y="158434"/>
                  </a:lnTo>
                  <a:lnTo>
                    <a:pt x="22019" y="158318"/>
                  </a:lnTo>
                  <a:lnTo>
                    <a:pt x="21974" y="158075"/>
                  </a:lnTo>
                  <a:lnTo>
                    <a:pt x="21903" y="157844"/>
                  </a:lnTo>
                  <a:lnTo>
                    <a:pt x="21850" y="157608"/>
                  </a:lnTo>
                  <a:lnTo>
                    <a:pt x="21799" y="157371"/>
                  </a:lnTo>
                  <a:lnTo>
                    <a:pt x="21754" y="157261"/>
                  </a:lnTo>
                  <a:lnTo>
                    <a:pt x="21686" y="157158"/>
                  </a:lnTo>
                  <a:lnTo>
                    <a:pt x="21607" y="157067"/>
                  </a:lnTo>
                  <a:lnTo>
                    <a:pt x="21524" y="156976"/>
                  </a:lnTo>
                  <a:lnTo>
                    <a:pt x="21438" y="156891"/>
                  </a:lnTo>
                  <a:lnTo>
                    <a:pt x="21350" y="156806"/>
                  </a:lnTo>
                  <a:lnTo>
                    <a:pt x="21261" y="156721"/>
                  </a:lnTo>
                  <a:lnTo>
                    <a:pt x="21174" y="156642"/>
                  </a:lnTo>
                  <a:lnTo>
                    <a:pt x="21025" y="156447"/>
                  </a:lnTo>
                  <a:lnTo>
                    <a:pt x="20982" y="156332"/>
                  </a:lnTo>
                  <a:lnTo>
                    <a:pt x="20970" y="156217"/>
                  </a:lnTo>
                  <a:lnTo>
                    <a:pt x="20963" y="156095"/>
                  </a:lnTo>
                  <a:lnTo>
                    <a:pt x="20959" y="155974"/>
                  </a:lnTo>
                  <a:lnTo>
                    <a:pt x="20938" y="155731"/>
                  </a:lnTo>
                  <a:lnTo>
                    <a:pt x="20881" y="155493"/>
                  </a:lnTo>
                  <a:lnTo>
                    <a:pt x="20820" y="155257"/>
                  </a:lnTo>
                  <a:lnTo>
                    <a:pt x="20783" y="155020"/>
                  </a:lnTo>
                  <a:lnTo>
                    <a:pt x="20787" y="154776"/>
                  </a:lnTo>
                  <a:lnTo>
                    <a:pt x="20798" y="154649"/>
                  </a:lnTo>
                  <a:lnTo>
                    <a:pt x="20831" y="154412"/>
                  </a:lnTo>
                  <a:lnTo>
                    <a:pt x="20844" y="154291"/>
                  </a:lnTo>
                  <a:lnTo>
                    <a:pt x="20854" y="154169"/>
                  </a:lnTo>
                  <a:lnTo>
                    <a:pt x="20863" y="154047"/>
                  </a:lnTo>
                  <a:lnTo>
                    <a:pt x="20872" y="153926"/>
                  </a:lnTo>
                  <a:lnTo>
                    <a:pt x="20879" y="153804"/>
                  </a:lnTo>
                  <a:lnTo>
                    <a:pt x="20890" y="153562"/>
                  </a:lnTo>
                  <a:lnTo>
                    <a:pt x="20881" y="153319"/>
                  </a:lnTo>
                  <a:lnTo>
                    <a:pt x="20867" y="153197"/>
                  </a:lnTo>
                  <a:lnTo>
                    <a:pt x="20846" y="153082"/>
                  </a:lnTo>
                  <a:lnTo>
                    <a:pt x="20819" y="152960"/>
                  </a:lnTo>
                  <a:lnTo>
                    <a:pt x="20766" y="152851"/>
                  </a:lnTo>
                  <a:lnTo>
                    <a:pt x="20693" y="152754"/>
                  </a:lnTo>
                  <a:lnTo>
                    <a:pt x="20601" y="152675"/>
                  </a:lnTo>
                  <a:lnTo>
                    <a:pt x="20504" y="152601"/>
                  </a:lnTo>
                  <a:lnTo>
                    <a:pt x="20403" y="152535"/>
                  </a:lnTo>
                  <a:lnTo>
                    <a:pt x="20292" y="152480"/>
                  </a:lnTo>
                  <a:lnTo>
                    <a:pt x="20175" y="152450"/>
                  </a:lnTo>
                  <a:lnTo>
                    <a:pt x="19933" y="152450"/>
                  </a:lnTo>
                  <a:lnTo>
                    <a:pt x="19690" y="152462"/>
                  </a:lnTo>
                  <a:lnTo>
                    <a:pt x="19456" y="152401"/>
                  </a:lnTo>
                  <a:lnTo>
                    <a:pt x="19364" y="152322"/>
                  </a:lnTo>
                  <a:lnTo>
                    <a:pt x="19288" y="152225"/>
                  </a:lnTo>
                  <a:lnTo>
                    <a:pt x="19229" y="152122"/>
                  </a:lnTo>
                  <a:lnTo>
                    <a:pt x="19180" y="152012"/>
                  </a:lnTo>
                  <a:lnTo>
                    <a:pt x="19137" y="151897"/>
                  </a:lnTo>
                  <a:lnTo>
                    <a:pt x="19108" y="151782"/>
                  </a:lnTo>
                  <a:lnTo>
                    <a:pt x="19095" y="151654"/>
                  </a:lnTo>
                  <a:lnTo>
                    <a:pt x="19136" y="151417"/>
                  </a:lnTo>
                  <a:lnTo>
                    <a:pt x="19221" y="151192"/>
                  </a:lnTo>
                  <a:lnTo>
                    <a:pt x="19309" y="150967"/>
                  </a:lnTo>
                  <a:lnTo>
                    <a:pt x="19358" y="150730"/>
                  </a:lnTo>
                  <a:lnTo>
                    <a:pt x="19314" y="150494"/>
                  </a:lnTo>
                  <a:lnTo>
                    <a:pt x="19273" y="150378"/>
                  </a:lnTo>
                  <a:lnTo>
                    <a:pt x="19227" y="150263"/>
                  </a:lnTo>
                  <a:lnTo>
                    <a:pt x="19178" y="150153"/>
                  </a:lnTo>
                  <a:lnTo>
                    <a:pt x="19120" y="150044"/>
                  </a:lnTo>
                  <a:lnTo>
                    <a:pt x="19055" y="149941"/>
                  </a:lnTo>
                  <a:lnTo>
                    <a:pt x="18984" y="149843"/>
                  </a:lnTo>
                  <a:lnTo>
                    <a:pt x="18914" y="149746"/>
                  </a:lnTo>
                  <a:lnTo>
                    <a:pt x="18796" y="149534"/>
                  </a:lnTo>
                  <a:lnTo>
                    <a:pt x="18767" y="149290"/>
                  </a:lnTo>
                  <a:lnTo>
                    <a:pt x="18827" y="149060"/>
                  </a:lnTo>
                  <a:lnTo>
                    <a:pt x="18892" y="148823"/>
                  </a:lnTo>
                  <a:lnTo>
                    <a:pt x="18918" y="148580"/>
                  </a:lnTo>
                  <a:lnTo>
                    <a:pt x="18811" y="148367"/>
                  </a:lnTo>
                  <a:lnTo>
                    <a:pt x="18657" y="148179"/>
                  </a:lnTo>
                  <a:lnTo>
                    <a:pt x="18519" y="147978"/>
                  </a:lnTo>
                  <a:lnTo>
                    <a:pt x="18474" y="147741"/>
                  </a:lnTo>
                  <a:lnTo>
                    <a:pt x="18514" y="147498"/>
                  </a:lnTo>
                  <a:lnTo>
                    <a:pt x="18567" y="147261"/>
                  </a:lnTo>
                  <a:lnTo>
                    <a:pt x="18596" y="147024"/>
                  </a:lnTo>
                  <a:lnTo>
                    <a:pt x="18566" y="146782"/>
                  </a:lnTo>
                  <a:lnTo>
                    <a:pt x="18541" y="146666"/>
                  </a:lnTo>
                  <a:lnTo>
                    <a:pt x="18509" y="146544"/>
                  </a:lnTo>
                  <a:lnTo>
                    <a:pt x="18476" y="146429"/>
                  </a:lnTo>
                  <a:lnTo>
                    <a:pt x="18440" y="146314"/>
                  </a:lnTo>
                  <a:lnTo>
                    <a:pt x="18392" y="146198"/>
                  </a:lnTo>
                  <a:lnTo>
                    <a:pt x="18332" y="146095"/>
                  </a:lnTo>
                  <a:lnTo>
                    <a:pt x="18268" y="145992"/>
                  </a:lnTo>
                  <a:lnTo>
                    <a:pt x="18150" y="145779"/>
                  </a:lnTo>
                  <a:lnTo>
                    <a:pt x="18125" y="145542"/>
                  </a:lnTo>
                  <a:lnTo>
                    <a:pt x="18150" y="145420"/>
                  </a:lnTo>
                  <a:lnTo>
                    <a:pt x="18185" y="145305"/>
                  </a:lnTo>
                  <a:lnTo>
                    <a:pt x="18226" y="145190"/>
                  </a:lnTo>
                  <a:lnTo>
                    <a:pt x="18275" y="145080"/>
                  </a:lnTo>
                  <a:lnTo>
                    <a:pt x="18327" y="144971"/>
                  </a:lnTo>
                  <a:lnTo>
                    <a:pt x="18379" y="144862"/>
                  </a:lnTo>
                  <a:lnTo>
                    <a:pt x="18433" y="144752"/>
                  </a:lnTo>
                  <a:lnTo>
                    <a:pt x="18488" y="144643"/>
                  </a:lnTo>
                  <a:lnTo>
                    <a:pt x="18544" y="144534"/>
                  </a:lnTo>
                  <a:lnTo>
                    <a:pt x="18604" y="144430"/>
                  </a:lnTo>
                  <a:lnTo>
                    <a:pt x="18666" y="144321"/>
                  </a:lnTo>
                  <a:lnTo>
                    <a:pt x="18731" y="144223"/>
                  </a:lnTo>
                  <a:lnTo>
                    <a:pt x="18861" y="144017"/>
                  </a:lnTo>
                  <a:lnTo>
                    <a:pt x="18923" y="143908"/>
                  </a:lnTo>
                  <a:lnTo>
                    <a:pt x="18981" y="143804"/>
                  </a:lnTo>
                  <a:lnTo>
                    <a:pt x="19033" y="143695"/>
                  </a:lnTo>
                  <a:lnTo>
                    <a:pt x="19079" y="143580"/>
                  </a:lnTo>
                  <a:lnTo>
                    <a:pt x="19120" y="143471"/>
                  </a:lnTo>
                  <a:lnTo>
                    <a:pt x="19157" y="143355"/>
                  </a:lnTo>
                  <a:lnTo>
                    <a:pt x="19187" y="143233"/>
                  </a:lnTo>
                  <a:lnTo>
                    <a:pt x="19212" y="143112"/>
                  </a:lnTo>
                  <a:lnTo>
                    <a:pt x="19232" y="142997"/>
                  </a:lnTo>
                  <a:lnTo>
                    <a:pt x="19248" y="142875"/>
                  </a:lnTo>
                  <a:lnTo>
                    <a:pt x="19259" y="142754"/>
                  </a:lnTo>
                  <a:lnTo>
                    <a:pt x="19266" y="142632"/>
                  </a:lnTo>
                  <a:lnTo>
                    <a:pt x="19267" y="142510"/>
                  </a:lnTo>
                  <a:lnTo>
                    <a:pt x="19196" y="142279"/>
                  </a:lnTo>
                  <a:lnTo>
                    <a:pt x="19000" y="142140"/>
                  </a:lnTo>
                  <a:lnTo>
                    <a:pt x="18781" y="142030"/>
                  </a:lnTo>
                  <a:lnTo>
                    <a:pt x="18677" y="141970"/>
                  </a:lnTo>
                  <a:lnTo>
                    <a:pt x="18577" y="141903"/>
                  </a:lnTo>
                  <a:lnTo>
                    <a:pt x="18477" y="141830"/>
                  </a:lnTo>
                  <a:lnTo>
                    <a:pt x="18380" y="141757"/>
                  </a:lnTo>
                  <a:lnTo>
                    <a:pt x="18283" y="141684"/>
                  </a:lnTo>
                  <a:lnTo>
                    <a:pt x="18187" y="141611"/>
                  </a:lnTo>
                  <a:lnTo>
                    <a:pt x="18096" y="141532"/>
                  </a:lnTo>
                  <a:lnTo>
                    <a:pt x="18009" y="141441"/>
                  </a:lnTo>
                  <a:lnTo>
                    <a:pt x="17934" y="141350"/>
                  </a:lnTo>
                  <a:lnTo>
                    <a:pt x="17872" y="141247"/>
                  </a:lnTo>
                  <a:lnTo>
                    <a:pt x="17840" y="141132"/>
                  </a:lnTo>
                  <a:lnTo>
                    <a:pt x="17814" y="141009"/>
                  </a:lnTo>
                  <a:lnTo>
                    <a:pt x="17789" y="140888"/>
                  </a:lnTo>
                  <a:lnTo>
                    <a:pt x="17732" y="140657"/>
                  </a:lnTo>
                  <a:lnTo>
                    <a:pt x="17692" y="140536"/>
                  </a:lnTo>
                  <a:lnTo>
                    <a:pt x="17648" y="140427"/>
                  </a:lnTo>
                  <a:lnTo>
                    <a:pt x="17602" y="140311"/>
                  </a:lnTo>
                  <a:lnTo>
                    <a:pt x="17556" y="140202"/>
                  </a:lnTo>
                  <a:lnTo>
                    <a:pt x="17484" y="139971"/>
                  </a:lnTo>
                  <a:lnTo>
                    <a:pt x="17455" y="139728"/>
                  </a:lnTo>
                  <a:lnTo>
                    <a:pt x="17509" y="139491"/>
                  </a:lnTo>
                  <a:lnTo>
                    <a:pt x="17602" y="139266"/>
                  </a:lnTo>
                  <a:lnTo>
                    <a:pt x="17648" y="139157"/>
                  </a:lnTo>
                  <a:lnTo>
                    <a:pt x="17690" y="139041"/>
                  </a:lnTo>
                  <a:lnTo>
                    <a:pt x="17732" y="138926"/>
                  </a:lnTo>
                  <a:lnTo>
                    <a:pt x="17772" y="138811"/>
                  </a:lnTo>
                  <a:lnTo>
                    <a:pt x="17811" y="138695"/>
                  </a:lnTo>
                  <a:lnTo>
                    <a:pt x="17847" y="138579"/>
                  </a:lnTo>
                  <a:lnTo>
                    <a:pt x="17879" y="138464"/>
                  </a:lnTo>
                  <a:lnTo>
                    <a:pt x="17902" y="138342"/>
                  </a:lnTo>
                  <a:lnTo>
                    <a:pt x="17912" y="138221"/>
                  </a:lnTo>
                  <a:lnTo>
                    <a:pt x="17815" y="138003"/>
                  </a:lnTo>
                  <a:lnTo>
                    <a:pt x="17648" y="137826"/>
                  </a:lnTo>
                  <a:lnTo>
                    <a:pt x="17520" y="137626"/>
                  </a:lnTo>
                  <a:lnTo>
                    <a:pt x="17522" y="137498"/>
                  </a:lnTo>
                  <a:lnTo>
                    <a:pt x="17562" y="137382"/>
                  </a:lnTo>
                  <a:lnTo>
                    <a:pt x="17622" y="137280"/>
                  </a:lnTo>
                  <a:lnTo>
                    <a:pt x="17699" y="137188"/>
                  </a:lnTo>
                  <a:lnTo>
                    <a:pt x="17793" y="137109"/>
                  </a:lnTo>
                  <a:lnTo>
                    <a:pt x="17906" y="137067"/>
                  </a:lnTo>
                  <a:lnTo>
                    <a:pt x="18027" y="137054"/>
                  </a:lnTo>
                  <a:lnTo>
                    <a:pt x="18270" y="137061"/>
                  </a:lnTo>
                  <a:lnTo>
                    <a:pt x="18631" y="137091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7" name="object 62">
              <a:extLst>
                <a:ext uri="{FF2B5EF4-FFF2-40B4-BE49-F238E27FC236}">
                  <a16:creationId xmlns:a16="http://schemas.microsoft.com/office/drawing/2014/main" id="{0084F937-633A-4436-8D46-EA31A92F7ABD}"/>
                </a:ext>
              </a:extLst>
            </p:cNvPr>
            <p:cNvSpPr/>
            <p:nvPr/>
          </p:nvSpPr>
          <p:spPr>
            <a:xfrm>
              <a:off x="8726070" y="5433900"/>
              <a:ext cx="261600" cy="362562"/>
            </a:xfrm>
            <a:custGeom>
              <a:avLst/>
              <a:gdLst/>
              <a:ahLst/>
              <a:cxnLst/>
              <a:rect l="l" t="t" r="r" b="b"/>
              <a:pathLst>
                <a:path w="405036" h="561355">
                  <a:moveTo>
                    <a:pt x="216928" y="41470"/>
                  </a:moveTo>
                  <a:lnTo>
                    <a:pt x="217171" y="41464"/>
                  </a:lnTo>
                  <a:lnTo>
                    <a:pt x="217414" y="41464"/>
                  </a:lnTo>
                  <a:lnTo>
                    <a:pt x="217657" y="41464"/>
                  </a:lnTo>
                  <a:lnTo>
                    <a:pt x="217900" y="41458"/>
                  </a:lnTo>
                  <a:lnTo>
                    <a:pt x="218143" y="41458"/>
                  </a:lnTo>
                  <a:lnTo>
                    <a:pt x="218386" y="41452"/>
                  </a:lnTo>
                  <a:lnTo>
                    <a:pt x="218629" y="41446"/>
                  </a:lnTo>
                  <a:lnTo>
                    <a:pt x="218872" y="41434"/>
                  </a:lnTo>
                  <a:lnTo>
                    <a:pt x="219115" y="41428"/>
                  </a:lnTo>
                  <a:lnTo>
                    <a:pt x="219357" y="41410"/>
                  </a:lnTo>
                  <a:lnTo>
                    <a:pt x="219599" y="41391"/>
                  </a:lnTo>
                  <a:lnTo>
                    <a:pt x="219841" y="41367"/>
                  </a:lnTo>
                  <a:lnTo>
                    <a:pt x="220082" y="41337"/>
                  </a:lnTo>
                  <a:lnTo>
                    <a:pt x="220322" y="41300"/>
                  </a:lnTo>
                  <a:lnTo>
                    <a:pt x="220561" y="41252"/>
                  </a:lnTo>
                  <a:lnTo>
                    <a:pt x="220799" y="41203"/>
                  </a:lnTo>
                  <a:lnTo>
                    <a:pt x="221039" y="41160"/>
                  </a:lnTo>
                  <a:lnTo>
                    <a:pt x="221278" y="41124"/>
                  </a:lnTo>
                  <a:lnTo>
                    <a:pt x="221521" y="41106"/>
                  </a:lnTo>
                  <a:lnTo>
                    <a:pt x="221764" y="41106"/>
                  </a:lnTo>
                  <a:lnTo>
                    <a:pt x="222005" y="41076"/>
                  </a:lnTo>
                  <a:lnTo>
                    <a:pt x="222115" y="41027"/>
                  </a:lnTo>
                  <a:lnTo>
                    <a:pt x="222226" y="40972"/>
                  </a:lnTo>
                  <a:lnTo>
                    <a:pt x="222335" y="40917"/>
                  </a:lnTo>
                  <a:lnTo>
                    <a:pt x="222443" y="40863"/>
                  </a:lnTo>
                  <a:lnTo>
                    <a:pt x="222664" y="40760"/>
                  </a:lnTo>
                  <a:lnTo>
                    <a:pt x="222890" y="40674"/>
                  </a:lnTo>
                  <a:lnTo>
                    <a:pt x="223127" y="40614"/>
                  </a:lnTo>
                  <a:lnTo>
                    <a:pt x="223244" y="40584"/>
                  </a:lnTo>
                  <a:lnTo>
                    <a:pt x="223359" y="40547"/>
                  </a:lnTo>
                  <a:lnTo>
                    <a:pt x="223469" y="40498"/>
                  </a:lnTo>
                  <a:lnTo>
                    <a:pt x="223576" y="40437"/>
                  </a:lnTo>
                  <a:lnTo>
                    <a:pt x="223681" y="40377"/>
                  </a:lnTo>
                  <a:lnTo>
                    <a:pt x="223896" y="40261"/>
                  </a:lnTo>
                  <a:lnTo>
                    <a:pt x="224124" y="40176"/>
                  </a:lnTo>
                  <a:lnTo>
                    <a:pt x="224353" y="40098"/>
                  </a:lnTo>
                  <a:lnTo>
                    <a:pt x="224584" y="40024"/>
                  </a:lnTo>
                  <a:lnTo>
                    <a:pt x="224816" y="39945"/>
                  </a:lnTo>
                  <a:lnTo>
                    <a:pt x="225048" y="39879"/>
                  </a:lnTo>
                  <a:lnTo>
                    <a:pt x="225283" y="39812"/>
                  </a:lnTo>
                  <a:lnTo>
                    <a:pt x="225517" y="39751"/>
                  </a:lnTo>
                  <a:lnTo>
                    <a:pt x="225633" y="39715"/>
                  </a:lnTo>
                  <a:lnTo>
                    <a:pt x="225747" y="39666"/>
                  </a:lnTo>
                  <a:lnTo>
                    <a:pt x="225857" y="39617"/>
                  </a:lnTo>
                  <a:lnTo>
                    <a:pt x="225967" y="39563"/>
                  </a:lnTo>
                  <a:lnTo>
                    <a:pt x="226076" y="39508"/>
                  </a:lnTo>
                  <a:lnTo>
                    <a:pt x="226306" y="39435"/>
                  </a:lnTo>
                  <a:lnTo>
                    <a:pt x="226548" y="39417"/>
                  </a:lnTo>
                  <a:lnTo>
                    <a:pt x="226789" y="39375"/>
                  </a:lnTo>
                  <a:lnTo>
                    <a:pt x="226907" y="39344"/>
                  </a:lnTo>
                  <a:lnTo>
                    <a:pt x="227020" y="39301"/>
                  </a:lnTo>
                  <a:lnTo>
                    <a:pt x="227132" y="39253"/>
                  </a:lnTo>
                  <a:lnTo>
                    <a:pt x="227244" y="39204"/>
                  </a:lnTo>
                  <a:lnTo>
                    <a:pt x="227355" y="39156"/>
                  </a:lnTo>
                  <a:lnTo>
                    <a:pt x="227566" y="39065"/>
                  </a:lnTo>
                  <a:lnTo>
                    <a:pt x="227806" y="38980"/>
                  </a:lnTo>
                  <a:lnTo>
                    <a:pt x="228035" y="38901"/>
                  </a:lnTo>
                  <a:lnTo>
                    <a:pt x="228266" y="38827"/>
                  </a:lnTo>
                  <a:lnTo>
                    <a:pt x="228495" y="38749"/>
                  </a:lnTo>
                  <a:lnTo>
                    <a:pt x="228726" y="38670"/>
                  </a:lnTo>
                  <a:lnTo>
                    <a:pt x="228957" y="38597"/>
                  </a:lnTo>
                  <a:lnTo>
                    <a:pt x="229189" y="38524"/>
                  </a:lnTo>
                  <a:lnTo>
                    <a:pt x="229422" y="38451"/>
                  </a:lnTo>
                  <a:lnTo>
                    <a:pt x="229654" y="38378"/>
                  </a:lnTo>
                  <a:lnTo>
                    <a:pt x="229886" y="38305"/>
                  </a:lnTo>
                  <a:lnTo>
                    <a:pt x="230103" y="38202"/>
                  </a:lnTo>
                  <a:lnTo>
                    <a:pt x="230316" y="38080"/>
                  </a:lnTo>
                  <a:lnTo>
                    <a:pt x="230425" y="38026"/>
                  </a:lnTo>
                  <a:lnTo>
                    <a:pt x="230535" y="37977"/>
                  </a:lnTo>
                  <a:lnTo>
                    <a:pt x="230648" y="37935"/>
                  </a:lnTo>
                  <a:lnTo>
                    <a:pt x="230762" y="37892"/>
                  </a:lnTo>
                  <a:lnTo>
                    <a:pt x="230877" y="37850"/>
                  </a:lnTo>
                  <a:lnTo>
                    <a:pt x="231105" y="37764"/>
                  </a:lnTo>
                  <a:lnTo>
                    <a:pt x="231218" y="37716"/>
                  </a:lnTo>
                  <a:lnTo>
                    <a:pt x="231329" y="37667"/>
                  </a:lnTo>
                  <a:lnTo>
                    <a:pt x="231431" y="37600"/>
                  </a:lnTo>
                  <a:lnTo>
                    <a:pt x="231524" y="37528"/>
                  </a:lnTo>
                  <a:lnTo>
                    <a:pt x="231616" y="37442"/>
                  </a:lnTo>
                  <a:lnTo>
                    <a:pt x="231796" y="37278"/>
                  </a:lnTo>
                  <a:lnTo>
                    <a:pt x="231889" y="37199"/>
                  </a:lnTo>
                  <a:lnTo>
                    <a:pt x="231987" y="37133"/>
                  </a:lnTo>
                  <a:lnTo>
                    <a:pt x="232092" y="37072"/>
                  </a:lnTo>
                  <a:lnTo>
                    <a:pt x="232200" y="37017"/>
                  </a:lnTo>
                  <a:lnTo>
                    <a:pt x="232311" y="36963"/>
                  </a:lnTo>
                  <a:lnTo>
                    <a:pt x="232422" y="36914"/>
                  </a:lnTo>
                  <a:lnTo>
                    <a:pt x="232635" y="36798"/>
                  </a:lnTo>
                  <a:lnTo>
                    <a:pt x="232841" y="36671"/>
                  </a:lnTo>
                  <a:lnTo>
                    <a:pt x="233044" y="36538"/>
                  </a:lnTo>
                  <a:lnTo>
                    <a:pt x="233246" y="36397"/>
                  </a:lnTo>
                  <a:lnTo>
                    <a:pt x="233447" y="36264"/>
                  </a:lnTo>
                  <a:lnTo>
                    <a:pt x="233646" y="36124"/>
                  </a:lnTo>
                  <a:lnTo>
                    <a:pt x="233844" y="35978"/>
                  </a:lnTo>
                  <a:lnTo>
                    <a:pt x="233935" y="35899"/>
                  </a:lnTo>
                  <a:lnTo>
                    <a:pt x="234020" y="35814"/>
                  </a:lnTo>
                  <a:lnTo>
                    <a:pt x="234102" y="35723"/>
                  </a:lnTo>
                  <a:lnTo>
                    <a:pt x="234181" y="35632"/>
                  </a:lnTo>
                  <a:lnTo>
                    <a:pt x="234340" y="35450"/>
                  </a:lnTo>
                  <a:lnTo>
                    <a:pt x="234422" y="35358"/>
                  </a:lnTo>
                  <a:lnTo>
                    <a:pt x="234508" y="35273"/>
                  </a:lnTo>
                  <a:lnTo>
                    <a:pt x="234593" y="35189"/>
                  </a:lnTo>
                  <a:lnTo>
                    <a:pt x="234680" y="35103"/>
                  </a:lnTo>
                  <a:lnTo>
                    <a:pt x="234768" y="35019"/>
                  </a:lnTo>
                  <a:lnTo>
                    <a:pt x="234857" y="34933"/>
                  </a:lnTo>
                  <a:lnTo>
                    <a:pt x="234949" y="34854"/>
                  </a:lnTo>
                  <a:lnTo>
                    <a:pt x="235042" y="34775"/>
                  </a:lnTo>
                  <a:lnTo>
                    <a:pt x="235231" y="34623"/>
                  </a:lnTo>
                  <a:lnTo>
                    <a:pt x="235424" y="34478"/>
                  </a:lnTo>
                  <a:lnTo>
                    <a:pt x="235619" y="34332"/>
                  </a:lnTo>
                  <a:lnTo>
                    <a:pt x="235815" y="34186"/>
                  </a:lnTo>
                  <a:lnTo>
                    <a:pt x="236014" y="34046"/>
                  </a:lnTo>
                  <a:lnTo>
                    <a:pt x="236214" y="33906"/>
                  </a:lnTo>
                  <a:lnTo>
                    <a:pt x="236413" y="33767"/>
                  </a:lnTo>
                  <a:lnTo>
                    <a:pt x="236605" y="33621"/>
                  </a:lnTo>
                  <a:lnTo>
                    <a:pt x="236697" y="33542"/>
                  </a:lnTo>
                  <a:lnTo>
                    <a:pt x="236788" y="33463"/>
                  </a:lnTo>
                  <a:lnTo>
                    <a:pt x="236876" y="33378"/>
                  </a:lnTo>
                  <a:lnTo>
                    <a:pt x="236950" y="33280"/>
                  </a:lnTo>
                  <a:lnTo>
                    <a:pt x="236995" y="33171"/>
                  </a:lnTo>
                  <a:lnTo>
                    <a:pt x="237020" y="33050"/>
                  </a:lnTo>
                  <a:lnTo>
                    <a:pt x="237042" y="32928"/>
                  </a:lnTo>
                  <a:lnTo>
                    <a:pt x="237121" y="32704"/>
                  </a:lnTo>
                  <a:lnTo>
                    <a:pt x="237192" y="32601"/>
                  </a:lnTo>
                  <a:lnTo>
                    <a:pt x="237269" y="32503"/>
                  </a:lnTo>
                  <a:lnTo>
                    <a:pt x="237349" y="32412"/>
                  </a:lnTo>
                  <a:lnTo>
                    <a:pt x="237431" y="32327"/>
                  </a:lnTo>
                  <a:lnTo>
                    <a:pt x="237600" y="32151"/>
                  </a:lnTo>
                  <a:lnTo>
                    <a:pt x="237687" y="32066"/>
                  </a:lnTo>
                  <a:lnTo>
                    <a:pt x="237774" y="31981"/>
                  </a:lnTo>
                  <a:lnTo>
                    <a:pt x="237860" y="31895"/>
                  </a:lnTo>
                  <a:lnTo>
                    <a:pt x="237947" y="31811"/>
                  </a:lnTo>
                  <a:lnTo>
                    <a:pt x="238121" y="31640"/>
                  </a:lnTo>
                  <a:lnTo>
                    <a:pt x="238290" y="31464"/>
                  </a:lnTo>
                  <a:lnTo>
                    <a:pt x="238459" y="31288"/>
                  </a:lnTo>
                  <a:lnTo>
                    <a:pt x="238626" y="31112"/>
                  </a:lnTo>
                  <a:lnTo>
                    <a:pt x="238791" y="30935"/>
                  </a:lnTo>
                  <a:lnTo>
                    <a:pt x="238873" y="30845"/>
                  </a:lnTo>
                  <a:lnTo>
                    <a:pt x="238952" y="30754"/>
                  </a:lnTo>
                  <a:lnTo>
                    <a:pt x="239028" y="30656"/>
                  </a:lnTo>
                  <a:lnTo>
                    <a:pt x="239102" y="30559"/>
                  </a:lnTo>
                  <a:lnTo>
                    <a:pt x="239175" y="30462"/>
                  </a:lnTo>
                  <a:lnTo>
                    <a:pt x="239246" y="30364"/>
                  </a:lnTo>
                  <a:lnTo>
                    <a:pt x="239316" y="30267"/>
                  </a:lnTo>
                  <a:lnTo>
                    <a:pt x="239387" y="30170"/>
                  </a:lnTo>
                  <a:lnTo>
                    <a:pt x="239457" y="30067"/>
                  </a:lnTo>
                  <a:lnTo>
                    <a:pt x="239599" y="29872"/>
                  </a:lnTo>
                  <a:lnTo>
                    <a:pt x="239672" y="29775"/>
                  </a:lnTo>
                  <a:lnTo>
                    <a:pt x="239747" y="29678"/>
                  </a:lnTo>
                  <a:lnTo>
                    <a:pt x="239826" y="29587"/>
                  </a:lnTo>
                  <a:lnTo>
                    <a:pt x="239908" y="29496"/>
                  </a:lnTo>
                  <a:lnTo>
                    <a:pt x="239991" y="29411"/>
                  </a:lnTo>
                  <a:lnTo>
                    <a:pt x="240159" y="29235"/>
                  </a:lnTo>
                  <a:lnTo>
                    <a:pt x="240241" y="29143"/>
                  </a:lnTo>
                  <a:lnTo>
                    <a:pt x="240319" y="29052"/>
                  </a:lnTo>
                  <a:lnTo>
                    <a:pt x="240389" y="28949"/>
                  </a:lnTo>
                  <a:lnTo>
                    <a:pt x="240444" y="28839"/>
                  </a:lnTo>
                  <a:lnTo>
                    <a:pt x="240492" y="28730"/>
                  </a:lnTo>
                  <a:lnTo>
                    <a:pt x="240533" y="28615"/>
                  </a:lnTo>
                  <a:lnTo>
                    <a:pt x="240573" y="28499"/>
                  </a:lnTo>
                  <a:lnTo>
                    <a:pt x="240612" y="28384"/>
                  </a:lnTo>
                  <a:lnTo>
                    <a:pt x="240692" y="28153"/>
                  </a:lnTo>
                  <a:lnTo>
                    <a:pt x="240735" y="28044"/>
                  </a:lnTo>
                  <a:lnTo>
                    <a:pt x="240783" y="27928"/>
                  </a:lnTo>
                  <a:lnTo>
                    <a:pt x="240838" y="27825"/>
                  </a:lnTo>
                  <a:lnTo>
                    <a:pt x="240906" y="27722"/>
                  </a:lnTo>
                  <a:lnTo>
                    <a:pt x="240981" y="27625"/>
                  </a:lnTo>
                  <a:lnTo>
                    <a:pt x="241061" y="27534"/>
                  </a:lnTo>
                  <a:lnTo>
                    <a:pt x="241146" y="27442"/>
                  </a:lnTo>
                  <a:lnTo>
                    <a:pt x="241231" y="27357"/>
                  </a:lnTo>
                  <a:lnTo>
                    <a:pt x="241394" y="27181"/>
                  </a:lnTo>
                  <a:lnTo>
                    <a:pt x="241539" y="26981"/>
                  </a:lnTo>
                  <a:lnTo>
                    <a:pt x="241678" y="26786"/>
                  </a:lnTo>
                  <a:lnTo>
                    <a:pt x="241815" y="26585"/>
                  </a:lnTo>
                  <a:lnTo>
                    <a:pt x="241951" y="26379"/>
                  </a:lnTo>
                  <a:lnTo>
                    <a:pt x="242087" y="26178"/>
                  </a:lnTo>
                  <a:lnTo>
                    <a:pt x="242221" y="25978"/>
                  </a:lnTo>
                  <a:lnTo>
                    <a:pt x="242286" y="25875"/>
                  </a:lnTo>
                  <a:lnTo>
                    <a:pt x="242345" y="25766"/>
                  </a:lnTo>
                  <a:lnTo>
                    <a:pt x="242399" y="25662"/>
                  </a:lnTo>
                  <a:lnTo>
                    <a:pt x="242447" y="25553"/>
                  </a:lnTo>
                  <a:lnTo>
                    <a:pt x="242490" y="25437"/>
                  </a:lnTo>
                  <a:lnTo>
                    <a:pt x="242531" y="25322"/>
                  </a:lnTo>
                  <a:lnTo>
                    <a:pt x="242571" y="25207"/>
                  </a:lnTo>
                  <a:lnTo>
                    <a:pt x="242609" y="25091"/>
                  </a:lnTo>
                  <a:lnTo>
                    <a:pt x="242689" y="24860"/>
                  </a:lnTo>
                  <a:lnTo>
                    <a:pt x="242771" y="24629"/>
                  </a:lnTo>
                  <a:lnTo>
                    <a:pt x="242859" y="24405"/>
                  </a:lnTo>
                  <a:lnTo>
                    <a:pt x="242951" y="24180"/>
                  </a:lnTo>
                  <a:lnTo>
                    <a:pt x="243046" y="23961"/>
                  </a:lnTo>
                  <a:lnTo>
                    <a:pt x="243145" y="23737"/>
                  </a:lnTo>
                  <a:lnTo>
                    <a:pt x="243197" y="23627"/>
                  </a:lnTo>
                  <a:lnTo>
                    <a:pt x="243251" y="23517"/>
                  </a:lnTo>
                  <a:lnTo>
                    <a:pt x="243306" y="23408"/>
                  </a:lnTo>
                  <a:lnTo>
                    <a:pt x="243362" y="23299"/>
                  </a:lnTo>
                  <a:lnTo>
                    <a:pt x="243417" y="23196"/>
                  </a:lnTo>
                  <a:lnTo>
                    <a:pt x="243532" y="22977"/>
                  </a:lnTo>
                  <a:lnTo>
                    <a:pt x="243647" y="22764"/>
                  </a:lnTo>
                  <a:lnTo>
                    <a:pt x="243761" y="22551"/>
                  </a:lnTo>
                  <a:lnTo>
                    <a:pt x="243873" y="22333"/>
                  </a:lnTo>
                  <a:lnTo>
                    <a:pt x="243980" y="22114"/>
                  </a:lnTo>
                  <a:lnTo>
                    <a:pt x="244084" y="21895"/>
                  </a:lnTo>
                  <a:lnTo>
                    <a:pt x="244186" y="21676"/>
                  </a:lnTo>
                  <a:lnTo>
                    <a:pt x="244287" y="21452"/>
                  </a:lnTo>
                  <a:lnTo>
                    <a:pt x="244386" y="21233"/>
                  </a:lnTo>
                  <a:lnTo>
                    <a:pt x="244485" y="21008"/>
                  </a:lnTo>
                  <a:lnTo>
                    <a:pt x="244585" y="20790"/>
                  </a:lnTo>
                  <a:lnTo>
                    <a:pt x="244683" y="20565"/>
                  </a:lnTo>
                  <a:lnTo>
                    <a:pt x="244773" y="20340"/>
                  </a:lnTo>
                  <a:lnTo>
                    <a:pt x="244856" y="20109"/>
                  </a:lnTo>
                  <a:lnTo>
                    <a:pt x="244936" y="19884"/>
                  </a:lnTo>
                  <a:lnTo>
                    <a:pt x="245016" y="19654"/>
                  </a:lnTo>
                  <a:lnTo>
                    <a:pt x="245094" y="19423"/>
                  </a:lnTo>
                  <a:lnTo>
                    <a:pt x="245173" y="19192"/>
                  </a:lnTo>
                  <a:lnTo>
                    <a:pt x="245250" y="18961"/>
                  </a:lnTo>
                  <a:lnTo>
                    <a:pt x="245326" y="18730"/>
                  </a:lnTo>
                  <a:lnTo>
                    <a:pt x="245403" y="18499"/>
                  </a:lnTo>
                  <a:lnTo>
                    <a:pt x="245479" y="18269"/>
                  </a:lnTo>
                  <a:lnTo>
                    <a:pt x="245555" y="18037"/>
                  </a:lnTo>
                  <a:lnTo>
                    <a:pt x="245630" y="17807"/>
                  </a:lnTo>
                  <a:lnTo>
                    <a:pt x="245706" y="17576"/>
                  </a:lnTo>
                  <a:lnTo>
                    <a:pt x="245738" y="17460"/>
                  </a:lnTo>
                  <a:lnTo>
                    <a:pt x="245759" y="17339"/>
                  </a:lnTo>
                  <a:lnTo>
                    <a:pt x="245772" y="17223"/>
                  </a:lnTo>
                  <a:lnTo>
                    <a:pt x="245780" y="17102"/>
                  </a:lnTo>
                  <a:lnTo>
                    <a:pt x="245801" y="16853"/>
                  </a:lnTo>
                  <a:lnTo>
                    <a:pt x="245837" y="16737"/>
                  </a:lnTo>
                  <a:lnTo>
                    <a:pt x="245889" y="16628"/>
                  </a:lnTo>
                  <a:lnTo>
                    <a:pt x="245942" y="16518"/>
                  </a:lnTo>
                  <a:lnTo>
                    <a:pt x="245996" y="16410"/>
                  </a:lnTo>
                  <a:lnTo>
                    <a:pt x="246051" y="16306"/>
                  </a:lnTo>
                  <a:lnTo>
                    <a:pt x="246160" y="16088"/>
                  </a:lnTo>
                  <a:lnTo>
                    <a:pt x="246262" y="15869"/>
                  </a:lnTo>
                  <a:lnTo>
                    <a:pt x="246364" y="15644"/>
                  </a:lnTo>
                  <a:lnTo>
                    <a:pt x="246466" y="15425"/>
                  </a:lnTo>
                  <a:lnTo>
                    <a:pt x="246567" y="15206"/>
                  </a:lnTo>
                  <a:lnTo>
                    <a:pt x="246667" y="14981"/>
                  </a:lnTo>
                  <a:lnTo>
                    <a:pt x="246767" y="14763"/>
                  </a:lnTo>
                  <a:lnTo>
                    <a:pt x="246866" y="14538"/>
                  </a:lnTo>
                  <a:lnTo>
                    <a:pt x="246965" y="14319"/>
                  </a:lnTo>
                  <a:lnTo>
                    <a:pt x="247013" y="14204"/>
                  </a:lnTo>
                  <a:lnTo>
                    <a:pt x="247056" y="14088"/>
                  </a:lnTo>
                  <a:lnTo>
                    <a:pt x="247094" y="13973"/>
                  </a:lnTo>
                  <a:lnTo>
                    <a:pt x="247126" y="13858"/>
                  </a:lnTo>
                  <a:lnTo>
                    <a:pt x="247156" y="13742"/>
                  </a:lnTo>
                  <a:lnTo>
                    <a:pt x="247186" y="13621"/>
                  </a:lnTo>
                  <a:lnTo>
                    <a:pt x="247256" y="13390"/>
                  </a:lnTo>
                  <a:lnTo>
                    <a:pt x="247295" y="13275"/>
                  </a:lnTo>
                  <a:lnTo>
                    <a:pt x="247335" y="13159"/>
                  </a:lnTo>
                  <a:lnTo>
                    <a:pt x="247376" y="13044"/>
                  </a:lnTo>
                  <a:lnTo>
                    <a:pt x="247417" y="12928"/>
                  </a:lnTo>
                  <a:lnTo>
                    <a:pt x="247459" y="12819"/>
                  </a:lnTo>
                  <a:lnTo>
                    <a:pt x="247543" y="12588"/>
                  </a:lnTo>
                  <a:lnTo>
                    <a:pt x="247627" y="12363"/>
                  </a:lnTo>
                  <a:lnTo>
                    <a:pt x="247709" y="12132"/>
                  </a:lnTo>
                  <a:lnTo>
                    <a:pt x="247788" y="11901"/>
                  </a:lnTo>
                  <a:lnTo>
                    <a:pt x="247819" y="11786"/>
                  </a:lnTo>
                  <a:lnTo>
                    <a:pt x="247836" y="11664"/>
                  </a:lnTo>
                  <a:lnTo>
                    <a:pt x="247850" y="11543"/>
                  </a:lnTo>
                  <a:lnTo>
                    <a:pt x="247861" y="11421"/>
                  </a:lnTo>
                  <a:lnTo>
                    <a:pt x="247871" y="11300"/>
                  </a:lnTo>
                  <a:lnTo>
                    <a:pt x="247894" y="11057"/>
                  </a:lnTo>
                  <a:lnTo>
                    <a:pt x="247908" y="10935"/>
                  </a:lnTo>
                  <a:lnTo>
                    <a:pt x="247928" y="10820"/>
                  </a:lnTo>
                  <a:lnTo>
                    <a:pt x="247952" y="10699"/>
                  </a:lnTo>
                  <a:lnTo>
                    <a:pt x="247983" y="10583"/>
                  </a:lnTo>
                  <a:lnTo>
                    <a:pt x="248021" y="10468"/>
                  </a:lnTo>
                  <a:lnTo>
                    <a:pt x="248062" y="10352"/>
                  </a:lnTo>
                  <a:lnTo>
                    <a:pt x="248104" y="10237"/>
                  </a:lnTo>
                  <a:lnTo>
                    <a:pt x="248145" y="10127"/>
                  </a:lnTo>
                  <a:lnTo>
                    <a:pt x="248217" y="9890"/>
                  </a:lnTo>
                  <a:lnTo>
                    <a:pt x="248244" y="9775"/>
                  </a:lnTo>
                  <a:lnTo>
                    <a:pt x="248266" y="9653"/>
                  </a:lnTo>
                  <a:lnTo>
                    <a:pt x="248284" y="9532"/>
                  </a:lnTo>
                  <a:lnTo>
                    <a:pt x="248301" y="9410"/>
                  </a:lnTo>
                  <a:lnTo>
                    <a:pt x="248312" y="9289"/>
                  </a:lnTo>
                  <a:lnTo>
                    <a:pt x="248317" y="9173"/>
                  </a:lnTo>
                  <a:lnTo>
                    <a:pt x="248318" y="9052"/>
                  </a:lnTo>
                  <a:lnTo>
                    <a:pt x="248316" y="8809"/>
                  </a:lnTo>
                  <a:lnTo>
                    <a:pt x="248310" y="8688"/>
                  </a:lnTo>
                  <a:lnTo>
                    <a:pt x="248300" y="8566"/>
                  </a:lnTo>
                  <a:lnTo>
                    <a:pt x="248287" y="8444"/>
                  </a:lnTo>
                  <a:lnTo>
                    <a:pt x="248271" y="8323"/>
                  </a:lnTo>
                  <a:lnTo>
                    <a:pt x="248254" y="8202"/>
                  </a:lnTo>
                  <a:lnTo>
                    <a:pt x="248237" y="8080"/>
                  </a:lnTo>
                  <a:lnTo>
                    <a:pt x="248204" y="7843"/>
                  </a:lnTo>
                  <a:lnTo>
                    <a:pt x="248192" y="7715"/>
                  </a:lnTo>
                  <a:lnTo>
                    <a:pt x="248182" y="7594"/>
                  </a:lnTo>
                  <a:lnTo>
                    <a:pt x="248177" y="7472"/>
                  </a:lnTo>
                  <a:lnTo>
                    <a:pt x="248176" y="7351"/>
                  </a:lnTo>
                  <a:lnTo>
                    <a:pt x="248185" y="7114"/>
                  </a:lnTo>
                  <a:lnTo>
                    <a:pt x="248192" y="6992"/>
                  </a:lnTo>
                  <a:lnTo>
                    <a:pt x="248199" y="6871"/>
                  </a:lnTo>
                  <a:lnTo>
                    <a:pt x="248207" y="6750"/>
                  </a:lnTo>
                  <a:lnTo>
                    <a:pt x="248216" y="6628"/>
                  </a:lnTo>
                  <a:lnTo>
                    <a:pt x="248230" y="6385"/>
                  </a:lnTo>
                  <a:lnTo>
                    <a:pt x="248241" y="6142"/>
                  </a:lnTo>
                  <a:lnTo>
                    <a:pt x="248243" y="5899"/>
                  </a:lnTo>
                  <a:lnTo>
                    <a:pt x="248226" y="5656"/>
                  </a:lnTo>
                  <a:lnTo>
                    <a:pt x="248206" y="5413"/>
                  </a:lnTo>
                  <a:lnTo>
                    <a:pt x="248201" y="5170"/>
                  </a:lnTo>
                  <a:lnTo>
                    <a:pt x="248204" y="4927"/>
                  </a:lnTo>
                  <a:lnTo>
                    <a:pt x="248210" y="4684"/>
                  </a:lnTo>
                  <a:lnTo>
                    <a:pt x="248218" y="4441"/>
                  </a:lnTo>
                  <a:lnTo>
                    <a:pt x="248225" y="4198"/>
                  </a:lnTo>
                  <a:lnTo>
                    <a:pt x="248230" y="3954"/>
                  </a:lnTo>
                  <a:lnTo>
                    <a:pt x="248228" y="3712"/>
                  </a:lnTo>
                  <a:lnTo>
                    <a:pt x="248223" y="3469"/>
                  </a:lnTo>
                  <a:lnTo>
                    <a:pt x="248225" y="3348"/>
                  </a:lnTo>
                  <a:lnTo>
                    <a:pt x="248230" y="3225"/>
                  </a:lnTo>
                  <a:lnTo>
                    <a:pt x="248235" y="3104"/>
                  </a:lnTo>
                  <a:lnTo>
                    <a:pt x="248242" y="2983"/>
                  </a:lnTo>
                  <a:lnTo>
                    <a:pt x="248249" y="2861"/>
                  </a:lnTo>
                  <a:lnTo>
                    <a:pt x="248257" y="2740"/>
                  </a:lnTo>
                  <a:lnTo>
                    <a:pt x="248266" y="2618"/>
                  </a:lnTo>
                  <a:lnTo>
                    <a:pt x="248277" y="2497"/>
                  </a:lnTo>
                  <a:lnTo>
                    <a:pt x="248288" y="2381"/>
                  </a:lnTo>
                  <a:lnTo>
                    <a:pt x="248302" y="2260"/>
                  </a:lnTo>
                  <a:lnTo>
                    <a:pt x="248325" y="2017"/>
                  </a:lnTo>
                  <a:lnTo>
                    <a:pt x="248325" y="1774"/>
                  </a:lnTo>
                  <a:lnTo>
                    <a:pt x="248252" y="1543"/>
                  </a:lnTo>
                  <a:lnTo>
                    <a:pt x="248158" y="1318"/>
                  </a:lnTo>
                  <a:lnTo>
                    <a:pt x="248129" y="1081"/>
                  </a:lnTo>
                  <a:lnTo>
                    <a:pt x="248162" y="838"/>
                  </a:lnTo>
                  <a:lnTo>
                    <a:pt x="248186" y="717"/>
                  </a:lnTo>
                  <a:lnTo>
                    <a:pt x="248212" y="601"/>
                  </a:lnTo>
                  <a:lnTo>
                    <a:pt x="248239" y="480"/>
                  </a:lnTo>
                  <a:lnTo>
                    <a:pt x="248266" y="364"/>
                  </a:lnTo>
                  <a:lnTo>
                    <a:pt x="248293" y="121"/>
                  </a:lnTo>
                  <a:lnTo>
                    <a:pt x="249594" y="400"/>
                  </a:lnTo>
                  <a:lnTo>
                    <a:pt x="253195" y="2229"/>
                  </a:lnTo>
                  <a:lnTo>
                    <a:pt x="256151" y="3639"/>
                  </a:lnTo>
                  <a:lnTo>
                    <a:pt x="261288" y="7521"/>
                  </a:lnTo>
                  <a:lnTo>
                    <a:pt x="264532" y="9687"/>
                  </a:lnTo>
                  <a:lnTo>
                    <a:pt x="267740" y="12472"/>
                  </a:lnTo>
                  <a:lnTo>
                    <a:pt x="271841" y="13229"/>
                  </a:lnTo>
                  <a:lnTo>
                    <a:pt x="275602" y="14098"/>
                  </a:lnTo>
                  <a:lnTo>
                    <a:pt x="279074" y="14098"/>
                  </a:lnTo>
                  <a:lnTo>
                    <a:pt x="280521" y="14678"/>
                  </a:lnTo>
                  <a:lnTo>
                    <a:pt x="281678" y="15544"/>
                  </a:lnTo>
                  <a:lnTo>
                    <a:pt x="281533" y="16412"/>
                  </a:lnTo>
                  <a:lnTo>
                    <a:pt x="280660" y="25866"/>
                  </a:lnTo>
                  <a:lnTo>
                    <a:pt x="283816" y="29654"/>
                  </a:lnTo>
                  <a:lnTo>
                    <a:pt x="285079" y="34706"/>
                  </a:lnTo>
                  <a:lnTo>
                    <a:pt x="285710" y="42281"/>
                  </a:lnTo>
                  <a:lnTo>
                    <a:pt x="288100" y="46203"/>
                  </a:lnTo>
                  <a:lnTo>
                    <a:pt x="290836" y="46589"/>
                  </a:lnTo>
                  <a:lnTo>
                    <a:pt x="292545" y="48038"/>
                  </a:lnTo>
                  <a:lnTo>
                    <a:pt x="296226" y="51456"/>
                  </a:lnTo>
                  <a:lnTo>
                    <a:pt x="298461" y="53691"/>
                  </a:lnTo>
                  <a:lnTo>
                    <a:pt x="300170" y="56188"/>
                  </a:lnTo>
                  <a:lnTo>
                    <a:pt x="301485" y="58686"/>
                  </a:lnTo>
                  <a:lnTo>
                    <a:pt x="304798" y="61525"/>
                  </a:lnTo>
                  <a:lnTo>
                    <a:pt x="309492" y="64132"/>
                  </a:lnTo>
                  <a:lnTo>
                    <a:pt x="317323" y="71207"/>
                  </a:lnTo>
                  <a:lnTo>
                    <a:pt x="319287" y="73956"/>
                  </a:lnTo>
                  <a:lnTo>
                    <a:pt x="321251" y="74347"/>
                  </a:lnTo>
                  <a:lnTo>
                    <a:pt x="324590" y="79260"/>
                  </a:lnTo>
                  <a:lnTo>
                    <a:pt x="326161" y="81614"/>
                  </a:lnTo>
                  <a:lnTo>
                    <a:pt x="326161" y="85347"/>
                  </a:lnTo>
                  <a:lnTo>
                    <a:pt x="327733" y="86526"/>
                  </a:lnTo>
                  <a:lnTo>
                    <a:pt x="326947" y="91435"/>
                  </a:lnTo>
                  <a:lnTo>
                    <a:pt x="327143" y="94773"/>
                  </a:lnTo>
                  <a:lnTo>
                    <a:pt x="325768" y="104791"/>
                  </a:lnTo>
                  <a:lnTo>
                    <a:pt x="323804" y="110879"/>
                  </a:lnTo>
                  <a:lnTo>
                    <a:pt x="322430" y="115005"/>
                  </a:lnTo>
                  <a:lnTo>
                    <a:pt x="322615" y="119840"/>
                  </a:lnTo>
                  <a:lnTo>
                    <a:pt x="324590" y="122860"/>
                  </a:lnTo>
                  <a:lnTo>
                    <a:pt x="324983" y="124038"/>
                  </a:lnTo>
                  <a:lnTo>
                    <a:pt x="324786" y="126199"/>
                  </a:lnTo>
                  <a:lnTo>
                    <a:pt x="326161" y="127575"/>
                  </a:lnTo>
                  <a:lnTo>
                    <a:pt x="329696" y="124236"/>
                  </a:lnTo>
                  <a:lnTo>
                    <a:pt x="332446" y="120897"/>
                  </a:lnTo>
                  <a:lnTo>
                    <a:pt x="335785" y="117361"/>
                  </a:lnTo>
                  <a:lnTo>
                    <a:pt x="343445" y="114200"/>
                  </a:lnTo>
                  <a:lnTo>
                    <a:pt x="345605" y="113628"/>
                  </a:lnTo>
                  <a:lnTo>
                    <a:pt x="346194" y="115357"/>
                  </a:lnTo>
                  <a:lnTo>
                    <a:pt x="347373" y="116575"/>
                  </a:lnTo>
                  <a:lnTo>
                    <a:pt x="347351" y="118249"/>
                  </a:lnTo>
                  <a:lnTo>
                    <a:pt x="345605" y="121484"/>
                  </a:lnTo>
                  <a:lnTo>
                    <a:pt x="344458" y="125627"/>
                  </a:lnTo>
                  <a:lnTo>
                    <a:pt x="340263" y="130399"/>
                  </a:lnTo>
                  <a:lnTo>
                    <a:pt x="338142" y="132875"/>
                  </a:lnTo>
                  <a:lnTo>
                    <a:pt x="336570" y="135822"/>
                  </a:lnTo>
                  <a:lnTo>
                    <a:pt x="336963" y="138376"/>
                  </a:lnTo>
                  <a:lnTo>
                    <a:pt x="339483" y="142708"/>
                  </a:lnTo>
                  <a:lnTo>
                    <a:pt x="344024" y="145156"/>
                  </a:lnTo>
                  <a:lnTo>
                    <a:pt x="347725" y="149067"/>
                  </a:lnTo>
                  <a:lnTo>
                    <a:pt x="349368" y="151366"/>
                  </a:lnTo>
                  <a:lnTo>
                    <a:pt x="351669" y="153173"/>
                  </a:lnTo>
                  <a:lnTo>
                    <a:pt x="352818" y="153665"/>
                  </a:lnTo>
                  <a:lnTo>
                    <a:pt x="355283" y="154158"/>
                  </a:lnTo>
                  <a:lnTo>
                    <a:pt x="356597" y="154158"/>
                  </a:lnTo>
                  <a:lnTo>
                    <a:pt x="357912" y="153830"/>
                  </a:lnTo>
                  <a:lnTo>
                    <a:pt x="360048" y="153665"/>
                  </a:lnTo>
                  <a:lnTo>
                    <a:pt x="361526" y="154816"/>
                  </a:lnTo>
                  <a:lnTo>
                    <a:pt x="363334" y="155637"/>
                  </a:lnTo>
                  <a:lnTo>
                    <a:pt x="364813" y="155145"/>
                  </a:lnTo>
                  <a:lnTo>
                    <a:pt x="368592" y="156296"/>
                  </a:lnTo>
                  <a:lnTo>
                    <a:pt x="370832" y="161752"/>
                  </a:lnTo>
                  <a:lnTo>
                    <a:pt x="372571" y="163559"/>
                  </a:lnTo>
                  <a:lnTo>
                    <a:pt x="373086" y="166664"/>
                  </a:lnTo>
                  <a:lnTo>
                    <a:pt x="374304" y="168034"/>
                  </a:lnTo>
                  <a:lnTo>
                    <a:pt x="377347" y="169404"/>
                  </a:lnTo>
                  <a:lnTo>
                    <a:pt x="379782" y="170622"/>
                  </a:lnTo>
                  <a:lnTo>
                    <a:pt x="382825" y="170163"/>
                  </a:lnTo>
                  <a:lnTo>
                    <a:pt x="385564" y="170622"/>
                  </a:lnTo>
                  <a:lnTo>
                    <a:pt x="387854" y="172062"/>
                  </a:lnTo>
                  <a:lnTo>
                    <a:pt x="389098" y="173219"/>
                  </a:lnTo>
                  <a:lnTo>
                    <a:pt x="389554" y="176512"/>
                  </a:lnTo>
                  <a:lnTo>
                    <a:pt x="390101" y="181111"/>
                  </a:lnTo>
                  <a:lnTo>
                    <a:pt x="391632" y="184325"/>
                  </a:lnTo>
                  <a:lnTo>
                    <a:pt x="393118" y="185768"/>
                  </a:lnTo>
                  <a:lnTo>
                    <a:pt x="395533" y="186218"/>
                  </a:lnTo>
                  <a:lnTo>
                    <a:pt x="399113" y="185655"/>
                  </a:lnTo>
                  <a:lnTo>
                    <a:pt x="402511" y="187493"/>
                  </a:lnTo>
                  <a:lnTo>
                    <a:pt x="405036" y="192545"/>
                  </a:lnTo>
                  <a:lnTo>
                    <a:pt x="401248" y="198225"/>
                  </a:lnTo>
                  <a:lnTo>
                    <a:pt x="394935" y="203277"/>
                  </a:lnTo>
                  <a:lnTo>
                    <a:pt x="388621" y="206434"/>
                  </a:lnTo>
                  <a:lnTo>
                    <a:pt x="381676" y="207697"/>
                  </a:lnTo>
                  <a:lnTo>
                    <a:pt x="375363" y="209589"/>
                  </a:lnTo>
                  <a:lnTo>
                    <a:pt x="369049" y="212749"/>
                  </a:lnTo>
                  <a:lnTo>
                    <a:pt x="362735" y="214641"/>
                  </a:lnTo>
                  <a:lnTo>
                    <a:pt x="358316" y="214009"/>
                  </a:lnTo>
                  <a:lnTo>
                    <a:pt x="352634" y="214641"/>
                  </a:lnTo>
                  <a:lnTo>
                    <a:pt x="350053" y="215723"/>
                  </a:lnTo>
                  <a:lnTo>
                    <a:pt x="346939" y="216129"/>
                  </a:lnTo>
                  <a:lnTo>
                    <a:pt x="343147" y="215722"/>
                  </a:lnTo>
                  <a:lnTo>
                    <a:pt x="339131" y="217554"/>
                  </a:lnTo>
                  <a:lnTo>
                    <a:pt x="335699" y="218432"/>
                  </a:lnTo>
                  <a:lnTo>
                    <a:pt x="333035" y="219362"/>
                  </a:lnTo>
                  <a:lnTo>
                    <a:pt x="332300" y="221017"/>
                  </a:lnTo>
                  <a:lnTo>
                    <a:pt x="332720" y="224933"/>
                  </a:lnTo>
                  <a:lnTo>
                    <a:pt x="333533" y="227099"/>
                  </a:lnTo>
                  <a:lnTo>
                    <a:pt x="334481" y="228858"/>
                  </a:lnTo>
                  <a:lnTo>
                    <a:pt x="333804" y="231568"/>
                  </a:lnTo>
                  <a:lnTo>
                    <a:pt x="332992" y="233192"/>
                  </a:lnTo>
                  <a:lnTo>
                    <a:pt x="332473" y="236148"/>
                  </a:lnTo>
                  <a:lnTo>
                    <a:pt x="332090" y="235948"/>
                  </a:lnTo>
                  <a:lnTo>
                    <a:pt x="327575" y="236306"/>
                  </a:lnTo>
                  <a:lnTo>
                    <a:pt x="325815" y="235765"/>
                  </a:lnTo>
                  <a:lnTo>
                    <a:pt x="323919" y="235088"/>
                  </a:lnTo>
                  <a:lnTo>
                    <a:pt x="323107" y="234410"/>
                  </a:lnTo>
                  <a:lnTo>
                    <a:pt x="321888" y="234141"/>
                  </a:lnTo>
                  <a:lnTo>
                    <a:pt x="320534" y="235629"/>
                  </a:lnTo>
                  <a:lnTo>
                    <a:pt x="319992" y="237254"/>
                  </a:lnTo>
                  <a:lnTo>
                    <a:pt x="318774" y="238202"/>
                  </a:lnTo>
                  <a:lnTo>
                    <a:pt x="317149" y="238879"/>
                  </a:lnTo>
                  <a:lnTo>
                    <a:pt x="316336" y="239827"/>
                  </a:lnTo>
                  <a:lnTo>
                    <a:pt x="315117" y="240775"/>
                  </a:lnTo>
                  <a:lnTo>
                    <a:pt x="314441" y="240774"/>
                  </a:lnTo>
                  <a:lnTo>
                    <a:pt x="312816" y="238472"/>
                  </a:lnTo>
                  <a:lnTo>
                    <a:pt x="312139" y="238202"/>
                  </a:lnTo>
                  <a:lnTo>
                    <a:pt x="308212" y="238065"/>
                  </a:lnTo>
                  <a:lnTo>
                    <a:pt x="305774" y="237524"/>
                  </a:lnTo>
                  <a:lnTo>
                    <a:pt x="302118" y="238065"/>
                  </a:lnTo>
                  <a:lnTo>
                    <a:pt x="299817" y="238335"/>
                  </a:lnTo>
                  <a:lnTo>
                    <a:pt x="293453" y="238879"/>
                  </a:lnTo>
                  <a:lnTo>
                    <a:pt x="292504" y="238743"/>
                  </a:lnTo>
                  <a:lnTo>
                    <a:pt x="290281" y="239918"/>
                  </a:lnTo>
                  <a:lnTo>
                    <a:pt x="288930" y="240565"/>
                  </a:lnTo>
                  <a:lnTo>
                    <a:pt x="288799" y="242154"/>
                  </a:lnTo>
                  <a:lnTo>
                    <a:pt x="289707" y="244526"/>
                  </a:lnTo>
                  <a:lnTo>
                    <a:pt x="290928" y="247579"/>
                  </a:lnTo>
                  <a:lnTo>
                    <a:pt x="291234" y="251091"/>
                  </a:lnTo>
                  <a:lnTo>
                    <a:pt x="290623" y="254909"/>
                  </a:lnTo>
                  <a:lnTo>
                    <a:pt x="289707" y="258724"/>
                  </a:lnTo>
                  <a:lnTo>
                    <a:pt x="288791" y="263150"/>
                  </a:lnTo>
                  <a:lnTo>
                    <a:pt x="286959" y="264982"/>
                  </a:lnTo>
                  <a:lnTo>
                    <a:pt x="286654" y="268035"/>
                  </a:lnTo>
                  <a:lnTo>
                    <a:pt x="287723" y="270936"/>
                  </a:lnTo>
                  <a:lnTo>
                    <a:pt x="286807" y="273226"/>
                  </a:lnTo>
                  <a:lnTo>
                    <a:pt x="285586" y="275210"/>
                  </a:lnTo>
                  <a:lnTo>
                    <a:pt x="285433" y="277346"/>
                  </a:lnTo>
                  <a:lnTo>
                    <a:pt x="286501" y="279177"/>
                  </a:lnTo>
                  <a:lnTo>
                    <a:pt x="282239" y="280240"/>
                  </a:lnTo>
                  <a:lnTo>
                    <a:pt x="274289" y="280095"/>
                  </a:lnTo>
                  <a:lnTo>
                    <a:pt x="271237" y="280553"/>
                  </a:lnTo>
                  <a:lnTo>
                    <a:pt x="267573" y="282078"/>
                  </a:lnTo>
                  <a:lnTo>
                    <a:pt x="265153" y="284581"/>
                  </a:lnTo>
                  <a:lnTo>
                    <a:pt x="263532" y="285347"/>
                  </a:lnTo>
                  <a:lnTo>
                    <a:pt x="261314" y="286659"/>
                  </a:lnTo>
                  <a:lnTo>
                    <a:pt x="259177" y="287880"/>
                  </a:lnTo>
                  <a:lnTo>
                    <a:pt x="256888" y="287725"/>
                  </a:lnTo>
                  <a:lnTo>
                    <a:pt x="254751" y="288491"/>
                  </a:lnTo>
                  <a:lnTo>
                    <a:pt x="252156" y="289864"/>
                  </a:lnTo>
                  <a:lnTo>
                    <a:pt x="250018" y="291237"/>
                  </a:lnTo>
                  <a:lnTo>
                    <a:pt x="247729" y="291085"/>
                  </a:lnTo>
                  <a:lnTo>
                    <a:pt x="245897" y="290626"/>
                  </a:lnTo>
                  <a:lnTo>
                    <a:pt x="243912" y="290626"/>
                  </a:lnTo>
                  <a:lnTo>
                    <a:pt x="242837" y="290298"/>
                  </a:lnTo>
                  <a:lnTo>
                    <a:pt x="242126" y="292093"/>
                  </a:lnTo>
                  <a:lnTo>
                    <a:pt x="242384" y="293600"/>
                  </a:lnTo>
                  <a:lnTo>
                    <a:pt x="245207" y="300019"/>
                  </a:lnTo>
                  <a:lnTo>
                    <a:pt x="244852" y="302154"/>
                  </a:lnTo>
                  <a:lnTo>
                    <a:pt x="239722" y="300833"/>
                  </a:lnTo>
                  <a:lnTo>
                    <a:pt x="240781" y="307717"/>
                  </a:lnTo>
                  <a:lnTo>
                    <a:pt x="241013" y="310398"/>
                  </a:lnTo>
                  <a:lnTo>
                    <a:pt x="242516" y="315523"/>
                  </a:lnTo>
                  <a:lnTo>
                    <a:pt x="243880" y="319366"/>
                  </a:lnTo>
                  <a:lnTo>
                    <a:pt x="247028" y="326829"/>
                  </a:lnTo>
                  <a:lnTo>
                    <a:pt x="247346" y="334728"/>
                  </a:lnTo>
                  <a:lnTo>
                    <a:pt x="249630" y="341465"/>
                  </a:lnTo>
                  <a:lnTo>
                    <a:pt x="250721" y="344779"/>
                  </a:lnTo>
                  <a:lnTo>
                    <a:pt x="233218" y="341888"/>
                  </a:lnTo>
                  <a:lnTo>
                    <a:pt x="229890" y="342322"/>
                  </a:lnTo>
                  <a:lnTo>
                    <a:pt x="227721" y="343768"/>
                  </a:lnTo>
                  <a:lnTo>
                    <a:pt x="226513" y="345685"/>
                  </a:lnTo>
                  <a:lnTo>
                    <a:pt x="225693" y="347948"/>
                  </a:lnTo>
                  <a:lnTo>
                    <a:pt x="225497" y="355350"/>
                  </a:lnTo>
                  <a:lnTo>
                    <a:pt x="222514" y="361098"/>
                  </a:lnTo>
                  <a:lnTo>
                    <a:pt x="221969" y="365992"/>
                  </a:lnTo>
                  <a:lnTo>
                    <a:pt x="219422" y="367316"/>
                  </a:lnTo>
                  <a:lnTo>
                    <a:pt x="218472" y="368728"/>
                  </a:lnTo>
                  <a:lnTo>
                    <a:pt x="218781" y="373525"/>
                  </a:lnTo>
                  <a:lnTo>
                    <a:pt x="213272" y="379476"/>
                  </a:lnTo>
                  <a:lnTo>
                    <a:pt x="206596" y="382814"/>
                  </a:lnTo>
                  <a:lnTo>
                    <a:pt x="204604" y="384826"/>
                  </a:lnTo>
                  <a:lnTo>
                    <a:pt x="203869" y="387551"/>
                  </a:lnTo>
                  <a:lnTo>
                    <a:pt x="205462" y="397341"/>
                  </a:lnTo>
                  <a:lnTo>
                    <a:pt x="205642" y="401842"/>
                  </a:lnTo>
                  <a:lnTo>
                    <a:pt x="205102" y="405983"/>
                  </a:lnTo>
                  <a:lnTo>
                    <a:pt x="206182" y="409944"/>
                  </a:lnTo>
                  <a:lnTo>
                    <a:pt x="207263" y="413365"/>
                  </a:lnTo>
                  <a:lnTo>
                    <a:pt x="207803" y="418046"/>
                  </a:lnTo>
                  <a:lnTo>
                    <a:pt x="208703" y="422727"/>
                  </a:lnTo>
                  <a:lnTo>
                    <a:pt x="211224" y="425789"/>
                  </a:lnTo>
                  <a:lnTo>
                    <a:pt x="212844" y="427050"/>
                  </a:lnTo>
                  <a:lnTo>
                    <a:pt x="214645" y="428669"/>
                  </a:lnTo>
                  <a:lnTo>
                    <a:pt x="217346" y="430291"/>
                  </a:lnTo>
                  <a:lnTo>
                    <a:pt x="219326" y="432089"/>
                  </a:lnTo>
                  <a:lnTo>
                    <a:pt x="219507" y="434972"/>
                  </a:lnTo>
                  <a:lnTo>
                    <a:pt x="219686" y="437494"/>
                  </a:lnTo>
                  <a:lnTo>
                    <a:pt x="219326" y="441634"/>
                  </a:lnTo>
                  <a:lnTo>
                    <a:pt x="218606" y="444875"/>
                  </a:lnTo>
                  <a:lnTo>
                    <a:pt x="217706" y="446315"/>
                  </a:lnTo>
                  <a:lnTo>
                    <a:pt x="214285" y="446135"/>
                  </a:lnTo>
                  <a:lnTo>
                    <a:pt x="209964" y="445233"/>
                  </a:lnTo>
                  <a:lnTo>
                    <a:pt x="207443" y="443973"/>
                  </a:lnTo>
                  <a:lnTo>
                    <a:pt x="205282" y="444513"/>
                  </a:lnTo>
                  <a:lnTo>
                    <a:pt x="202747" y="447114"/>
                  </a:lnTo>
                  <a:lnTo>
                    <a:pt x="201024" y="449793"/>
                  </a:lnTo>
                  <a:lnTo>
                    <a:pt x="197560" y="452831"/>
                  </a:lnTo>
                  <a:lnTo>
                    <a:pt x="195218" y="455479"/>
                  </a:lnTo>
                  <a:lnTo>
                    <a:pt x="192188" y="460264"/>
                  </a:lnTo>
                  <a:lnTo>
                    <a:pt x="189396" y="465185"/>
                  </a:lnTo>
                  <a:lnTo>
                    <a:pt x="186811" y="468702"/>
                  </a:lnTo>
                  <a:lnTo>
                    <a:pt x="184695" y="471254"/>
                  </a:lnTo>
                  <a:lnTo>
                    <a:pt x="181413" y="473587"/>
                  </a:lnTo>
                  <a:lnTo>
                    <a:pt x="178566" y="476658"/>
                  </a:lnTo>
                  <a:lnTo>
                    <a:pt x="174909" y="479095"/>
                  </a:lnTo>
                  <a:lnTo>
                    <a:pt x="170294" y="479975"/>
                  </a:lnTo>
                  <a:lnTo>
                    <a:pt x="166297" y="478803"/>
                  </a:lnTo>
                  <a:lnTo>
                    <a:pt x="162812" y="478287"/>
                  </a:lnTo>
                  <a:lnTo>
                    <a:pt x="159459" y="476449"/>
                  </a:lnTo>
                  <a:lnTo>
                    <a:pt x="156064" y="475155"/>
                  </a:lnTo>
                  <a:lnTo>
                    <a:pt x="150380" y="473952"/>
                  </a:lnTo>
                  <a:lnTo>
                    <a:pt x="145629" y="471907"/>
                  </a:lnTo>
                  <a:lnTo>
                    <a:pt x="140276" y="469988"/>
                  </a:lnTo>
                  <a:lnTo>
                    <a:pt x="135068" y="467976"/>
                  </a:lnTo>
                  <a:lnTo>
                    <a:pt x="129460" y="467855"/>
                  </a:lnTo>
                  <a:lnTo>
                    <a:pt x="123903" y="468423"/>
                  </a:lnTo>
                  <a:lnTo>
                    <a:pt x="119531" y="469447"/>
                  </a:lnTo>
                  <a:lnTo>
                    <a:pt x="113131" y="471087"/>
                  </a:lnTo>
                  <a:lnTo>
                    <a:pt x="108130" y="473007"/>
                  </a:lnTo>
                  <a:lnTo>
                    <a:pt x="104016" y="474398"/>
                  </a:lnTo>
                  <a:lnTo>
                    <a:pt x="99444" y="474820"/>
                  </a:lnTo>
                  <a:lnTo>
                    <a:pt x="94532" y="474802"/>
                  </a:lnTo>
                  <a:lnTo>
                    <a:pt x="81771" y="470534"/>
                  </a:lnTo>
                  <a:lnTo>
                    <a:pt x="80912" y="470249"/>
                  </a:lnTo>
                  <a:lnTo>
                    <a:pt x="76054" y="468614"/>
                  </a:lnTo>
                  <a:lnTo>
                    <a:pt x="70960" y="466059"/>
                  </a:lnTo>
                  <a:lnTo>
                    <a:pt x="67299" y="465330"/>
                  </a:lnTo>
                  <a:lnTo>
                    <a:pt x="62651" y="465759"/>
                  </a:lnTo>
                  <a:lnTo>
                    <a:pt x="58860" y="465352"/>
                  </a:lnTo>
                  <a:lnTo>
                    <a:pt x="55069" y="468037"/>
                  </a:lnTo>
                  <a:lnTo>
                    <a:pt x="53080" y="472211"/>
                  </a:lnTo>
                  <a:lnTo>
                    <a:pt x="50917" y="475765"/>
                  </a:lnTo>
                  <a:lnTo>
                    <a:pt x="49173" y="477855"/>
                  </a:lnTo>
                  <a:lnTo>
                    <a:pt x="46036" y="479948"/>
                  </a:lnTo>
                  <a:lnTo>
                    <a:pt x="42550" y="480297"/>
                  </a:lnTo>
                  <a:lnTo>
                    <a:pt x="33486" y="478903"/>
                  </a:lnTo>
                  <a:lnTo>
                    <a:pt x="29651" y="479948"/>
                  </a:lnTo>
                  <a:lnTo>
                    <a:pt x="26165" y="483435"/>
                  </a:lnTo>
                  <a:lnTo>
                    <a:pt x="25118" y="489711"/>
                  </a:lnTo>
                  <a:lnTo>
                    <a:pt x="21573" y="497934"/>
                  </a:lnTo>
                  <a:lnTo>
                    <a:pt x="19783" y="505395"/>
                  </a:lnTo>
                  <a:lnTo>
                    <a:pt x="21275" y="511364"/>
                  </a:lnTo>
                  <a:lnTo>
                    <a:pt x="22469" y="516434"/>
                  </a:lnTo>
                  <a:lnTo>
                    <a:pt x="24557" y="520313"/>
                  </a:lnTo>
                  <a:lnTo>
                    <a:pt x="25750" y="526878"/>
                  </a:lnTo>
                  <a:lnTo>
                    <a:pt x="26945" y="536465"/>
                  </a:lnTo>
                  <a:lnTo>
                    <a:pt x="26373" y="540067"/>
                  </a:lnTo>
                  <a:lnTo>
                    <a:pt x="25680" y="542133"/>
                  </a:lnTo>
                  <a:lnTo>
                    <a:pt x="25083" y="545426"/>
                  </a:lnTo>
                  <a:lnTo>
                    <a:pt x="23528" y="550262"/>
                  </a:lnTo>
                  <a:lnTo>
                    <a:pt x="22160" y="553464"/>
                  </a:lnTo>
                  <a:lnTo>
                    <a:pt x="6063" y="561355"/>
                  </a:lnTo>
                  <a:lnTo>
                    <a:pt x="6044" y="561191"/>
                  </a:lnTo>
                  <a:lnTo>
                    <a:pt x="6030" y="561070"/>
                  </a:lnTo>
                  <a:lnTo>
                    <a:pt x="6015" y="560948"/>
                  </a:lnTo>
                  <a:lnTo>
                    <a:pt x="6000" y="560827"/>
                  </a:lnTo>
                  <a:lnTo>
                    <a:pt x="5983" y="560705"/>
                  </a:lnTo>
                  <a:lnTo>
                    <a:pt x="5965" y="560584"/>
                  </a:lnTo>
                  <a:lnTo>
                    <a:pt x="5945" y="560468"/>
                  </a:lnTo>
                  <a:lnTo>
                    <a:pt x="5917" y="560347"/>
                  </a:lnTo>
                  <a:lnTo>
                    <a:pt x="5882" y="560231"/>
                  </a:lnTo>
                  <a:lnTo>
                    <a:pt x="5827" y="560122"/>
                  </a:lnTo>
                  <a:lnTo>
                    <a:pt x="5751" y="560031"/>
                  </a:lnTo>
                  <a:lnTo>
                    <a:pt x="5655" y="559952"/>
                  </a:lnTo>
                  <a:lnTo>
                    <a:pt x="5551" y="559891"/>
                  </a:lnTo>
                  <a:lnTo>
                    <a:pt x="5445" y="559831"/>
                  </a:lnTo>
                  <a:lnTo>
                    <a:pt x="5235" y="559709"/>
                  </a:lnTo>
                  <a:lnTo>
                    <a:pt x="5081" y="559521"/>
                  </a:lnTo>
                  <a:lnTo>
                    <a:pt x="5092" y="559284"/>
                  </a:lnTo>
                  <a:lnTo>
                    <a:pt x="5183" y="559059"/>
                  </a:lnTo>
                  <a:lnTo>
                    <a:pt x="5278" y="558834"/>
                  </a:lnTo>
                  <a:lnTo>
                    <a:pt x="5374" y="558610"/>
                  </a:lnTo>
                  <a:lnTo>
                    <a:pt x="5471" y="558391"/>
                  </a:lnTo>
                  <a:lnTo>
                    <a:pt x="5566" y="558166"/>
                  </a:lnTo>
                  <a:lnTo>
                    <a:pt x="5657" y="557941"/>
                  </a:lnTo>
                  <a:lnTo>
                    <a:pt x="5690" y="557698"/>
                  </a:lnTo>
                  <a:lnTo>
                    <a:pt x="5627" y="557461"/>
                  </a:lnTo>
                  <a:lnTo>
                    <a:pt x="5491" y="557267"/>
                  </a:lnTo>
                  <a:lnTo>
                    <a:pt x="5260" y="557236"/>
                  </a:lnTo>
                  <a:lnTo>
                    <a:pt x="5041" y="557340"/>
                  </a:lnTo>
                  <a:lnTo>
                    <a:pt x="4829" y="557461"/>
                  </a:lnTo>
                  <a:lnTo>
                    <a:pt x="4621" y="557588"/>
                  </a:lnTo>
                  <a:lnTo>
                    <a:pt x="4421" y="557722"/>
                  </a:lnTo>
                  <a:lnTo>
                    <a:pt x="4223" y="557862"/>
                  </a:lnTo>
                  <a:lnTo>
                    <a:pt x="3992" y="557922"/>
                  </a:lnTo>
                  <a:lnTo>
                    <a:pt x="3757" y="557862"/>
                  </a:lnTo>
                  <a:lnTo>
                    <a:pt x="3646" y="557814"/>
                  </a:lnTo>
                  <a:lnTo>
                    <a:pt x="3539" y="557753"/>
                  </a:lnTo>
                  <a:lnTo>
                    <a:pt x="3438" y="557686"/>
                  </a:lnTo>
                  <a:lnTo>
                    <a:pt x="3352" y="557601"/>
                  </a:lnTo>
                  <a:lnTo>
                    <a:pt x="3288" y="557497"/>
                  </a:lnTo>
                  <a:lnTo>
                    <a:pt x="3260" y="557376"/>
                  </a:lnTo>
                  <a:lnTo>
                    <a:pt x="3256" y="557254"/>
                  </a:lnTo>
                  <a:lnTo>
                    <a:pt x="3282" y="557018"/>
                  </a:lnTo>
                  <a:lnTo>
                    <a:pt x="3330" y="556774"/>
                  </a:lnTo>
                  <a:lnTo>
                    <a:pt x="3359" y="556538"/>
                  </a:lnTo>
                  <a:lnTo>
                    <a:pt x="3349" y="556295"/>
                  </a:lnTo>
                  <a:lnTo>
                    <a:pt x="3334" y="556173"/>
                  </a:lnTo>
                  <a:lnTo>
                    <a:pt x="3318" y="556051"/>
                  </a:lnTo>
                  <a:lnTo>
                    <a:pt x="3300" y="555930"/>
                  </a:lnTo>
                  <a:lnTo>
                    <a:pt x="3280" y="555814"/>
                  </a:lnTo>
                  <a:lnTo>
                    <a:pt x="3258" y="555693"/>
                  </a:lnTo>
                  <a:lnTo>
                    <a:pt x="3235" y="555572"/>
                  </a:lnTo>
                  <a:lnTo>
                    <a:pt x="3205" y="555456"/>
                  </a:lnTo>
                  <a:lnTo>
                    <a:pt x="3173" y="555334"/>
                  </a:lnTo>
                  <a:lnTo>
                    <a:pt x="3141" y="555219"/>
                  </a:lnTo>
                  <a:lnTo>
                    <a:pt x="3111" y="554982"/>
                  </a:lnTo>
                  <a:lnTo>
                    <a:pt x="3146" y="554867"/>
                  </a:lnTo>
                  <a:lnTo>
                    <a:pt x="3204" y="554757"/>
                  </a:lnTo>
                  <a:lnTo>
                    <a:pt x="3271" y="554660"/>
                  </a:lnTo>
                  <a:lnTo>
                    <a:pt x="3345" y="554563"/>
                  </a:lnTo>
                  <a:lnTo>
                    <a:pt x="3423" y="554466"/>
                  </a:lnTo>
                  <a:lnTo>
                    <a:pt x="3502" y="554375"/>
                  </a:lnTo>
                  <a:lnTo>
                    <a:pt x="3582" y="554284"/>
                  </a:lnTo>
                  <a:lnTo>
                    <a:pt x="3746" y="554101"/>
                  </a:lnTo>
                  <a:lnTo>
                    <a:pt x="3828" y="554016"/>
                  </a:lnTo>
                  <a:lnTo>
                    <a:pt x="3919" y="553937"/>
                  </a:lnTo>
                  <a:lnTo>
                    <a:pt x="4029" y="553877"/>
                  </a:lnTo>
                  <a:lnTo>
                    <a:pt x="4148" y="553858"/>
                  </a:lnTo>
                  <a:lnTo>
                    <a:pt x="4270" y="553852"/>
                  </a:lnTo>
                  <a:lnTo>
                    <a:pt x="4510" y="553883"/>
                  </a:lnTo>
                  <a:lnTo>
                    <a:pt x="4749" y="553937"/>
                  </a:lnTo>
                  <a:lnTo>
                    <a:pt x="4985" y="553992"/>
                  </a:lnTo>
                  <a:lnTo>
                    <a:pt x="5219" y="554059"/>
                  </a:lnTo>
                  <a:lnTo>
                    <a:pt x="5451" y="554137"/>
                  </a:lnTo>
                  <a:lnTo>
                    <a:pt x="5681" y="554211"/>
                  </a:lnTo>
                  <a:lnTo>
                    <a:pt x="5911" y="554289"/>
                  </a:lnTo>
                  <a:lnTo>
                    <a:pt x="6143" y="554363"/>
                  </a:lnTo>
                  <a:lnTo>
                    <a:pt x="6264" y="554375"/>
                  </a:lnTo>
                  <a:lnTo>
                    <a:pt x="6378" y="554332"/>
                  </a:lnTo>
                  <a:lnTo>
                    <a:pt x="6449" y="554235"/>
                  </a:lnTo>
                  <a:lnTo>
                    <a:pt x="6489" y="554120"/>
                  </a:lnTo>
                  <a:lnTo>
                    <a:pt x="6512" y="554004"/>
                  </a:lnTo>
                  <a:lnTo>
                    <a:pt x="6530" y="553883"/>
                  </a:lnTo>
                  <a:lnTo>
                    <a:pt x="6545" y="553761"/>
                  </a:lnTo>
                  <a:lnTo>
                    <a:pt x="6547" y="553640"/>
                  </a:lnTo>
                  <a:lnTo>
                    <a:pt x="6510" y="553397"/>
                  </a:lnTo>
                  <a:lnTo>
                    <a:pt x="6469" y="553160"/>
                  </a:lnTo>
                  <a:lnTo>
                    <a:pt x="6466" y="552917"/>
                  </a:lnTo>
                  <a:lnTo>
                    <a:pt x="6517" y="552679"/>
                  </a:lnTo>
                  <a:lnTo>
                    <a:pt x="6553" y="552558"/>
                  </a:lnTo>
                  <a:lnTo>
                    <a:pt x="6594" y="552449"/>
                  </a:lnTo>
                  <a:lnTo>
                    <a:pt x="6639" y="552333"/>
                  </a:lnTo>
                  <a:lnTo>
                    <a:pt x="6687" y="552224"/>
                  </a:lnTo>
                  <a:lnTo>
                    <a:pt x="6741" y="552114"/>
                  </a:lnTo>
                  <a:lnTo>
                    <a:pt x="6806" y="552011"/>
                  </a:lnTo>
                  <a:lnTo>
                    <a:pt x="6876" y="551914"/>
                  </a:lnTo>
                  <a:lnTo>
                    <a:pt x="6951" y="551817"/>
                  </a:lnTo>
                  <a:lnTo>
                    <a:pt x="7099" y="551623"/>
                  </a:lnTo>
                  <a:lnTo>
                    <a:pt x="7165" y="551519"/>
                  </a:lnTo>
                  <a:lnTo>
                    <a:pt x="7217" y="551410"/>
                  </a:lnTo>
                  <a:lnTo>
                    <a:pt x="7265" y="551294"/>
                  </a:lnTo>
                  <a:lnTo>
                    <a:pt x="7304" y="551185"/>
                  </a:lnTo>
                  <a:lnTo>
                    <a:pt x="7335" y="551063"/>
                  </a:lnTo>
                  <a:lnTo>
                    <a:pt x="7361" y="550948"/>
                  </a:lnTo>
                  <a:lnTo>
                    <a:pt x="7374" y="550827"/>
                  </a:lnTo>
                  <a:lnTo>
                    <a:pt x="7335" y="550590"/>
                  </a:lnTo>
                  <a:lnTo>
                    <a:pt x="7265" y="550353"/>
                  </a:lnTo>
                  <a:lnTo>
                    <a:pt x="7254" y="550116"/>
                  </a:lnTo>
                  <a:lnTo>
                    <a:pt x="7345" y="549891"/>
                  </a:lnTo>
                  <a:lnTo>
                    <a:pt x="7464" y="549679"/>
                  </a:lnTo>
                  <a:lnTo>
                    <a:pt x="7595" y="549472"/>
                  </a:lnTo>
                  <a:lnTo>
                    <a:pt x="7699" y="549253"/>
                  </a:lnTo>
                  <a:lnTo>
                    <a:pt x="7746" y="549016"/>
                  </a:lnTo>
                  <a:lnTo>
                    <a:pt x="7665" y="548785"/>
                  </a:lnTo>
                  <a:lnTo>
                    <a:pt x="7543" y="548579"/>
                  </a:lnTo>
                  <a:lnTo>
                    <a:pt x="7438" y="548360"/>
                  </a:lnTo>
                  <a:lnTo>
                    <a:pt x="7340" y="548135"/>
                  </a:lnTo>
                  <a:lnTo>
                    <a:pt x="7250" y="547910"/>
                  </a:lnTo>
                  <a:lnTo>
                    <a:pt x="7174" y="547680"/>
                  </a:lnTo>
                  <a:lnTo>
                    <a:pt x="7155" y="547437"/>
                  </a:lnTo>
                  <a:lnTo>
                    <a:pt x="7256" y="547218"/>
                  </a:lnTo>
                  <a:lnTo>
                    <a:pt x="7334" y="547126"/>
                  </a:lnTo>
                  <a:lnTo>
                    <a:pt x="7415" y="547036"/>
                  </a:lnTo>
                  <a:lnTo>
                    <a:pt x="7500" y="546944"/>
                  </a:lnTo>
                  <a:lnTo>
                    <a:pt x="7587" y="546859"/>
                  </a:lnTo>
                  <a:lnTo>
                    <a:pt x="7683" y="546786"/>
                  </a:lnTo>
                  <a:lnTo>
                    <a:pt x="7785" y="546720"/>
                  </a:lnTo>
                  <a:lnTo>
                    <a:pt x="7888" y="546659"/>
                  </a:lnTo>
                  <a:lnTo>
                    <a:pt x="8083" y="546513"/>
                  </a:lnTo>
                  <a:lnTo>
                    <a:pt x="8180" y="546294"/>
                  </a:lnTo>
                  <a:lnTo>
                    <a:pt x="8186" y="546167"/>
                  </a:lnTo>
                  <a:lnTo>
                    <a:pt x="8164" y="545930"/>
                  </a:lnTo>
                  <a:lnTo>
                    <a:pt x="8139" y="545687"/>
                  </a:lnTo>
                  <a:lnTo>
                    <a:pt x="8158" y="545444"/>
                  </a:lnTo>
                  <a:lnTo>
                    <a:pt x="8361" y="545353"/>
                  </a:lnTo>
                  <a:lnTo>
                    <a:pt x="8599" y="545407"/>
                  </a:lnTo>
                  <a:lnTo>
                    <a:pt x="8840" y="545432"/>
                  </a:lnTo>
                  <a:lnTo>
                    <a:pt x="9081" y="545407"/>
                  </a:lnTo>
                  <a:lnTo>
                    <a:pt x="9321" y="545371"/>
                  </a:lnTo>
                  <a:lnTo>
                    <a:pt x="9558" y="545316"/>
                  </a:lnTo>
                  <a:lnTo>
                    <a:pt x="9793" y="545255"/>
                  </a:lnTo>
                  <a:lnTo>
                    <a:pt x="10029" y="545195"/>
                  </a:lnTo>
                  <a:lnTo>
                    <a:pt x="10147" y="545171"/>
                  </a:lnTo>
                  <a:lnTo>
                    <a:pt x="10267" y="545146"/>
                  </a:lnTo>
                  <a:lnTo>
                    <a:pt x="10387" y="545122"/>
                  </a:lnTo>
                  <a:lnTo>
                    <a:pt x="10507" y="545110"/>
                  </a:lnTo>
                  <a:lnTo>
                    <a:pt x="10628" y="545104"/>
                  </a:lnTo>
                  <a:lnTo>
                    <a:pt x="10871" y="545122"/>
                  </a:lnTo>
                  <a:lnTo>
                    <a:pt x="11110" y="545164"/>
                  </a:lnTo>
                  <a:lnTo>
                    <a:pt x="11350" y="545207"/>
                  </a:lnTo>
                  <a:lnTo>
                    <a:pt x="11591" y="545232"/>
                  </a:lnTo>
                  <a:lnTo>
                    <a:pt x="11830" y="545183"/>
                  </a:lnTo>
                  <a:lnTo>
                    <a:pt x="11926" y="545110"/>
                  </a:lnTo>
                  <a:lnTo>
                    <a:pt x="11998" y="545013"/>
                  </a:lnTo>
                  <a:lnTo>
                    <a:pt x="12049" y="544903"/>
                  </a:lnTo>
                  <a:lnTo>
                    <a:pt x="12090" y="544787"/>
                  </a:lnTo>
                  <a:lnTo>
                    <a:pt x="12122" y="544672"/>
                  </a:lnTo>
                  <a:lnTo>
                    <a:pt x="12146" y="544551"/>
                  </a:lnTo>
                  <a:lnTo>
                    <a:pt x="12165" y="544429"/>
                  </a:lnTo>
                  <a:lnTo>
                    <a:pt x="12180" y="544308"/>
                  </a:lnTo>
                  <a:lnTo>
                    <a:pt x="12188" y="544187"/>
                  </a:lnTo>
                  <a:lnTo>
                    <a:pt x="12167" y="543949"/>
                  </a:lnTo>
                  <a:lnTo>
                    <a:pt x="12099" y="543712"/>
                  </a:lnTo>
                  <a:lnTo>
                    <a:pt x="12015" y="543488"/>
                  </a:lnTo>
                  <a:lnTo>
                    <a:pt x="11978" y="543372"/>
                  </a:lnTo>
                  <a:lnTo>
                    <a:pt x="11950" y="543251"/>
                  </a:lnTo>
                  <a:lnTo>
                    <a:pt x="11934" y="543129"/>
                  </a:lnTo>
                  <a:lnTo>
                    <a:pt x="11929" y="543008"/>
                  </a:lnTo>
                  <a:lnTo>
                    <a:pt x="11927" y="542886"/>
                  </a:lnTo>
                  <a:lnTo>
                    <a:pt x="11938" y="542643"/>
                  </a:lnTo>
                  <a:lnTo>
                    <a:pt x="11952" y="542521"/>
                  </a:lnTo>
                  <a:lnTo>
                    <a:pt x="11971" y="542406"/>
                  </a:lnTo>
                  <a:lnTo>
                    <a:pt x="11990" y="542284"/>
                  </a:lnTo>
                  <a:lnTo>
                    <a:pt x="12012" y="542163"/>
                  </a:lnTo>
                  <a:lnTo>
                    <a:pt x="12054" y="541926"/>
                  </a:lnTo>
                  <a:lnTo>
                    <a:pt x="12073" y="541805"/>
                  </a:lnTo>
                  <a:lnTo>
                    <a:pt x="12088" y="541683"/>
                  </a:lnTo>
                  <a:lnTo>
                    <a:pt x="12101" y="541562"/>
                  </a:lnTo>
                  <a:lnTo>
                    <a:pt x="12112" y="541440"/>
                  </a:lnTo>
                  <a:lnTo>
                    <a:pt x="12119" y="541319"/>
                  </a:lnTo>
                  <a:lnTo>
                    <a:pt x="12124" y="541197"/>
                  </a:lnTo>
                  <a:lnTo>
                    <a:pt x="12126" y="541081"/>
                  </a:lnTo>
                  <a:lnTo>
                    <a:pt x="12120" y="540839"/>
                  </a:lnTo>
                  <a:lnTo>
                    <a:pt x="12114" y="540717"/>
                  </a:lnTo>
                  <a:lnTo>
                    <a:pt x="12106" y="540596"/>
                  </a:lnTo>
                  <a:lnTo>
                    <a:pt x="12097" y="540474"/>
                  </a:lnTo>
                  <a:lnTo>
                    <a:pt x="12086" y="540352"/>
                  </a:lnTo>
                  <a:lnTo>
                    <a:pt x="12076" y="540231"/>
                  </a:lnTo>
                  <a:lnTo>
                    <a:pt x="12063" y="540110"/>
                  </a:lnTo>
                  <a:lnTo>
                    <a:pt x="12039" y="539867"/>
                  </a:lnTo>
                  <a:lnTo>
                    <a:pt x="12015" y="539623"/>
                  </a:lnTo>
                  <a:lnTo>
                    <a:pt x="11989" y="539381"/>
                  </a:lnTo>
                  <a:lnTo>
                    <a:pt x="11954" y="539144"/>
                  </a:lnTo>
                  <a:lnTo>
                    <a:pt x="11929" y="539022"/>
                  </a:lnTo>
                  <a:lnTo>
                    <a:pt x="11885" y="538913"/>
                  </a:lnTo>
                  <a:lnTo>
                    <a:pt x="11830" y="538804"/>
                  </a:lnTo>
                  <a:lnTo>
                    <a:pt x="11769" y="538694"/>
                  </a:lnTo>
                  <a:lnTo>
                    <a:pt x="11662" y="538475"/>
                  </a:lnTo>
                  <a:lnTo>
                    <a:pt x="11627" y="538360"/>
                  </a:lnTo>
                  <a:lnTo>
                    <a:pt x="11605" y="538244"/>
                  </a:lnTo>
                  <a:lnTo>
                    <a:pt x="11590" y="538123"/>
                  </a:lnTo>
                  <a:lnTo>
                    <a:pt x="11576" y="538002"/>
                  </a:lnTo>
                  <a:lnTo>
                    <a:pt x="11548" y="537758"/>
                  </a:lnTo>
                  <a:lnTo>
                    <a:pt x="11530" y="537515"/>
                  </a:lnTo>
                  <a:lnTo>
                    <a:pt x="11514" y="537272"/>
                  </a:lnTo>
                  <a:lnTo>
                    <a:pt x="11506" y="537029"/>
                  </a:lnTo>
                  <a:lnTo>
                    <a:pt x="11521" y="536786"/>
                  </a:lnTo>
                  <a:lnTo>
                    <a:pt x="11570" y="536549"/>
                  </a:lnTo>
                  <a:lnTo>
                    <a:pt x="11629" y="536313"/>
                  </a:lnTo>
                  <a:lnTo>
                    <a:pt x="11662" y="536076"/>
                  </a:lnTo>
                  <a:lnTo>
                    <a:pt x="11643" y="535832"/>
                  </a:lnTo>
                  <a:lnTo>
                    <a:pt x="11625" y="535711"/>
                  </a:lnTo>
                  <a:lnTo>
                    <a:pt x="11602" y="535589"/>
                  </a:lnTo>
                  <a:lnTo>
                    <a:pt x="11570" y="535474"/>
                  </a:lnTo>
                  <a:lnTo>
                    <a:pt x="11530" y="535358"/>
                  </a:lnTo>
                  <a:lnTo>
                    <a:pt x="11481" y="535243"/>
                  </a:lnTo>
                  <a:lnTo>
                    <a:pt x="11425" y="535140"/>
                  </a:lnTo>
                  <a:lnTo>
                    <a:pt x="11343" y="535049"/>
                  </a:lnTo>
                  <a:lnTo>
                    <a:pt x="11254" y="534964"/>
                  </a:lnTo>
                  <a:lnTo>
                    <a:pt x="11163" y="534885"/>
                  </a:lnTo>
                  <a:lnTo>
                    <a:pt x="11072" y="534806"/>
                  </a:lnTo>
                  <a:lnTo>
                    <a:pt x="10928" y="534611"/>
                  </a:lnTo>
                  <a:lnTo>
                    <a:pt x="10901" y="534496"/>
                  </a:lnTo>
                  <a:lnTo>
                    <a:pt x="10889" y="534368"/>
                  </a:lnTo>
                  <a:lnTo>
                    <a:pt x="10880" y="534253"/>
                  </a:lnTo>
                  <a:lnTo>
                    <a:pt x="10871" y="534131"/>
                  </a:lnTo>
                  <a:lnTo>
                    <a:pt x="10864" y="534010"/>
                  </a:lnTo>
                  <a:lnTo>
                    <a:pt x="10843" y="533767"/>
                  </a:lnTo>
                  <a:lnTo>
                    <a:pt x="10828" y="533645"/>
                  </a:lnTo>
                  <a:lnTo>
                    <a:pt x="10806" y="533524"/>
                  </a:lnTo>
                  <a:lnTo>
                    <a:pt x="10772" y="533409"/>
                  </a:lnTo>
                  <a:lnTo>
                    <a:pt x="10730" y="533293"/>
                  </a:lnTo>
                  <a:lnTo>
                    <a:pt x="10683" y="533184"/>
                  </a:lnTo>
                  <a:lnTo>
                    <a:pt x="10586" y="532959"/>
                  </a:lnTo>
                  <a:lnTo>
                    <a:pt x="10535" y="532849"/>
                  </a:lnTo>
                  <a:lnTo>
                    <a:pt x="10481" y="532740"/>
                  </a:lnTo>
                  <a:lnTo>
                    <a:pt x="10424" y="532631"/>
                  </a:lnTo>
                  <a:lnTo>
                    <a:pt x="10364" y="532527"/>
                  </a:lnTo>
                  <a:lnTo>
                    <a:pt x="10302" y="532424"/>
                  </a:lnTo>
                  <a:lnTo>
                    <a:pt x="10176" y="532212"/>
                  </a:lnTo>
                  <a:lnTo>
                    <a:pt x="10049" y="532005"/>
                  </a:lnTo>
                  <a:lnTo>
                    <a:pt x="9988" y="531901"/>
                  </a:lnTo>
                  <a:lnTo>
                    <a:pt x="9935" y="531792"/>
                  </a:lnTo>
                  <a:lnTo>
                    <a:pt x="9899" y="531677"/>
                  </a:lnTo>
                  <a:lnTo>
                    <a:pt x="9869" y="531555"/>
                  </a:lnTo>
                  <a:lnTo>
                    <a:pt x="9849" y="531440"/>
                  </a:lnTo>
                  <a:lnTo>
                    <a:pt x="9839" y="531319"/>
                  </a:lnTo>
                  <a:lnTo>
                    <a:pt x="9838" y="531197"/>
                  </a:lnTo>
                  <a:lnTo>
                    <a:pt x="9873" y="530954"/>
                  </a:lnTo>
                  <a:lnTo>
                    <a:pt x="9950" y="530723"/>
                  </a:lnTo>
                  <a:lnTo>
                    <a:pt x="10045" y="530498"/>
                  </a:lnTo>
                  <a:lnTo>
                    <a:pt x="10149" y="530280"/>
                  </a:lnTo>
                  <a:lnTo>
                    <a:pt x="10257" y="530061"/>
                  </a:lnTo>
                  <a:lnTo>
                    <a:pt x="10308" y="529952"/>
                  </a:lnTo>
                  <a:lnTo>
                    <a:pt x="10355" y="529842"/>
                  </a:lnTo>
                  <a:lnTo>
                    <a:pt x="10395" y="529727"/>
                  </a:lnTo>
                  <a:lnTo>
                    <a:pt x="10427" y="529605"/>
                  </a:lnTo>
                  <a:lnTo>
                    <a:pt x="10455" y="529490"/>
                  </a:lnTo>
                  <a:lnTo>
                    <a:pt x="10480" y="529374"/>
                  </a:lnTo>
                  <a:lnTo>
                    <a:pt x="10486" y="529253"/>
                  </a:lnTo>
                  <a:lnTo>
                    <a:pt x="10473" y="529010"/>
                  </a:lnTo>
                  <a:lnTo>
                    <a:pt x="10455" y="528888"/>
                  </a:lnTo>
                  <a:lnTo>
                    <a:pt x="10434" y="528767"/>
                  </a:lnTo>
                  <a:lnTo>
                    <a:pt x="10409" y="528645"/>
                  </a:lnTo>
                  <a:lnTo>
                    <a:pt x="10378" y="528530"/>
                  </a:lnTo>
                  <a:lnTo>
                    <a:pt x="10332" y="528421"/>
                  </a:lnTo>
                  <a:lnTo>
                    <a:pt x="10276" y="528311"/>
                  </a:lnTo>
                  <a:lnTo>
                    <a:pt x="10213" y="528208"/>
                  </a:lnTo>
                  <a:lnTo>
                    <a:pt x="10136" y="528110"/>
                  </a:lnTo>
                  <a:lnTo>
                    <a:pt x="10059" y="528013"/>
                  </a:lnTo>
                  <a:lnTo>
                    <a:pt x="9980" y="527922"/>
                  </a:lnTo>
                  <a:lnTo>
                    <a:pt x="9825" y="527734"/>
                  </a:lnTo>
                  <a:lnTo>
                    <a:pt x="9678" y="527546"/>
                  </a:lnTo>
                  <a:lnTo>
                    <a:pt x="9543" y="527345"/>
                  </a:lnTo>
                  <a:lnTo>
                    <a:pt x="9411" y="527138"/>
                  </a:lnTo>
                  <a:lnTo>
                    <a:pt x="9345" y="527036"/>
                  </a:lnTo>
                  <a:lnTo>
                    <a:pt x="9273" y="526938"/>
                  </a:lnTo>
                  <a:lnTo>
                    <a:pt x="9184" y="526853"/>
                  </a:lnTo>
                  <a:lnTo>
                    <a:pt x="9084" y="526786"/>
                  </a:lnTo>
                  <a:lnTo>
                    <a:pt x="8973" y="526738"/>
                  </a:lnTo>
                  <a:lnTo>
                    <a:pt x="8860" y="526689"/>
                  </a:lnTo>
                  <a:lnTo>
                    <a:pt x="8636" y="526598"/>
                  </a:lnTo>
                  <a:lnTo>
                    <a:pt x="8528" y="526543"/>
                  </a:lnTo>
                  <a:lnTo>
                    <a:pt x="8437" y="526458"/>
                  </a:lnTo>
                  <a:lnTo>
                    <a:pt x="8358" y="526367"/>
                  </a:lnTo>
                  <a:lnTo>
                    <a:pt x="8285" y="526270"/>
                  </a:lnTo>
                  <a:lnTo>
                    <a:pt x="8217" y="526172"/>
                  </a:lnTo>
                  <a:lnTo>
                    <a:pt x="8155" y="526063"/>
                  </a:lnTo>
                  <a:lnTo>
                    <a:pt x="8101" y="525960"/>
                  </a:lnTo>
                  <a:lnTo>
                    <a:pt x="8050" y="525845"/>
                  </a:lnTo>
                  <a:lnTo>
                    <a:pt x="8001" y="525735"/>
                  </a:lnTo>
                  <a:lnTo>
                    <a:pt x="7957" y="525620"/>
                  </a:lnTo>
                  <a:lnTo>
                    <a:pt x="7918" y="525504"/>
                  </a:lnTo>
                  <a:lnTo>
                    <a:pt x="7900" y="525389"/>
                  </a:lnTo>
                  <a:lnTo>
                    <a:pt x="7889" y="525268"/>
                  </a:lnTo>
                  <a:lnTo>
                    <a:pt x="7879" y="525146"/>
                  </a:lnTo>
                  <a:lnTo>
                    <a:pt x="7870" y="525024"/>
                  </a:lnTo>
                  <a:lnTo>
                    <a:pt x="7840" y="524782"/>
                  </a:lnTo>
                  <a:lnTo>
                    <a:pt x="7817" y="524660"/>
                  </a:lnTo>
                  <a:lnTo>
                    <a:pt x="7786" y="524544"/>
                  </a:lnTo>
                  <a:lnTo>
                    <a:pt x="7750" y="524429"/>
                  </a:lnTo>
                  <a:lnTo>
                    <a:pt x="7704" y="524314"/>
                  </a:lnTo>
                  <a:lnTo>
                    <a:pt x="7642" y="524210"/>
                  </a:lnTo>
                  <a:lnTo>
                    <a:pt x="7566" y="524119"/>
                  </a:lnTo>
                  <a:lnTo>
                    <a:pt x="7481" y="524028"/>
                  </a:lnTo>
                  <a:lnTo>
                    <a:pt x="7393" y="523943"/>
                  </a:lnTo>
                  <a:lnTo>
                    <a:pt x="7302" y="523864"/>
                  </a:lnTo>
                  <a:lnTo>
                    <a:pt x="7210" y="523785"/>
                  </a:lnTo>
                  <a:lnTo>
                    <a:pt x="7034" y="523615"/>
                  </a:lnTo>
                  <a:lnTo>
                    <a:pt x="6862" y="523445"/>
                  </a:lnTo>
                  <a:lnTo>
                    <a:pt x="6778" y="523354"/>
                  </a:lnTo>
                  <a:lnTo>
                    <a:pt x="6697" y="523262"/>
                  </a:lnTo>
                  <a:lnTo>
                    <a:pt x="6619" y="523171"/>
                  </a:lnTo>
                  <a:lnTo>
                    <a:pt x="6549" y="523074"/>
                  </a:lnTo>
                  <a:lnTo>
                    <a:pt x="6482" y="522971"/>
                  </a:lnTo>
                  <a:lnTo>
                    <a:pt x="6417" y="522868"/>
                  </a:lnTo>
                  <a:lnTo>
                    <a:pt x="6358" y="522764"/>
                  </a:lnTo>
                  <a:lnTo>
                    <a:pt x="6302" y="522655"/>
                  </a:lnTo>
                  <a:lnTo>
                    <a:pt x="6252" y="522546"/>
                  </a:lnTo>
                  <a:lnTo>
                    <a:pt x="6211" y="522430"/>
                  </a:lnTo>
                  <a:lnTo>
                    <a:pt x="6178" y="522309"/>
                  </a:lnTo>
                  <a:lnTo>
                    <a:pt x="6166" y="522193"/>
                  </a:lnTo>
                  <a:lnTo>
                    <a:pt x="6184" y="521950"/>
                  </a:lnTo>
                  <a:lnTo>
                    <a:pt x="6210" y="521708"/>
                  </a:lnTo>
                  <a:lnTo>
                    <a:pt x="6213" y="521585"/>
                  </a:lnTo>
                  <a:lnTo>
                    <a:pt x="6210" y="521464"/>
                  </a:lnTo>
                  <a:lnTo>
                    <a:pt x="6205" y="521343"/>
                  </a:lnTo>
                  <a:lnTo>
                    <a:pt x="6197" y="521221"/>
                  </a:lnTo>
                  <a:lnTo>
                    <a:pt x="6189" y="521099"/>
                  </a:lnTo>
                  <a:lnTo>
                    <a:pt x="6180" y="520978"/>
                  </a:lnTo>
                  <a:lnTo>
                    <a:pt x="6164" y="520741"/>
                  </a:lnTo>
                  <a:lnTo>
                    <a:pt x="6118" y="520499"/>
                  </a:lnTo>
                  <a:lnTo>
                    <a:pt x="6041" y="520267"/>
                  </a:lnTo>
                  <a:lnTo>
                    <a:pt x="5985" y="520164"/>
                  </a:lnTo>
                  <a:lnTo>
                    <a:pt x="5921" y="520061"/>
                  </a:lnTo>
                  <a:lnTo>
                    <a:pt x="5850" y="519964"/>
                  </a:lnTo>
                  <a:lnTo>
                    <a:pt x="5775" y="519866"/>
                  </a:lnTo>
                  <a:lnTo>
                    <a:pt x="5695" y="519775"/>
                  </a:lnTo>
                  <a:lnTo>
                    <a:pt x="5612" y="519684"/>
                  </a:lnTo>
                  <a:lnTo>
                    <a:pt x="5525" y="519599"/>
                  </a:lnTo>
                  <a:lnTo>
                    <a:pt x="5433" y="519520"/>
                  </a:lnTo>
                  <a:lnTo>
                    <a:pt x="5337" y="519447"/>
                  </a:lnTo>
                  <a:lnTo>
                    <a:pt x="5237" y="519374"/>
                  </a:lnTo>
                  <a:lnTo>
                    <a:pt x="5131" y="519314"/>
                  </a:lnTo>
                  <a:lnTo>
                    <a:pt x="5021" y="519265"/>
                  </a:lnTo>
                  <a:lnTo>
                    <a:pt x="4905" y="519228"/>
                  </a:lnTo>
                  <a:lnTo>
                    <a:pt x="4788" y="519198"/>
                  </a:lnTo>
                  <a:lnTo>
                    <a:pt x="4669" y="519174"/>
                  </a:lnTo>
                  <a:lnTo>
                    <a:pt x="4429" y="519131"/>
                  </a:lnTo>
                  <a:lnTo>
                    <a:pt x="4309" y="519107"/>
                  </a:lnTo>
                  <a:lnTo>
                    <a:pt x="4191" y="519082"/>
                  </a:lnTo>
                  <a:lnTo>
                    <a:pt x="4073" y="519052"/>
                  </a:lnTo>
                  <a:lnTo>
                    <a:pt x="3957" y="519022"/>
                  </a:lnTo>
                  <a:lnTo>
                    <a:pt x="3845" y="518967"/>
                  </a:lnTo>
                  <a:lnTo>
                    <a:pt x="3751" y="518894"/>
                  </a:lnTo>
                  <a:lnTo>
                    <a:pt x="3690" y="518785"/>
                  </a:lnTo>
                  <a:lnTo>
                    <a:pt x="3655" y="518669"/>
                  </a:lnTo>
                  <a:lnTo>
                    <a:pt x="3636" y="518548"/>
                  </a:lnTo>
                  <a:lnTo>
                    <a:pt x="3617" y="518426"/>
                  </a:lnTo>
                  <a:lnTo>
                    <a:pt x="3580" y="518189"/>
                  </a:lnTo>
                  <a:lnTo>
                    <a:pt x="3555" y="517947"/>
                  </a:lnTo>
                  <a:lnTo>
                    <a:pt x="3537" y="517704"/>
                  </a:lnTo>
                  <a:lnTo>
                    <a:pt x="3527" y="517588"/>
                  </a:lnTo>
                  <a:lnTo>
                    <a:pt x="3513" y="517466"/>
                  </a:lnTo>
                  <a:lnTo>
                    <a:pt x="3493" y="517345"/>
                  </a:lnTo>
                  <a:lnTo>
                    <a:pt x="3467" y="517223"/>
                  </a:lnTo>
                  <a:lnTo>
                    <a:pt x="3430" y="517108"/>
                  </a:lnTo>
                  <a:lnTo>
                    <a:pt x="3377" y="516998"/>
                  </a:lnTo>
                  <a:lnTo>
                    <a:pt x="3304" y="516902"/>
                  </a:lnTo>
                  <a:lnTo>
                    <a:pt x="3224" y="516811"/>
                  </a:lnTo>
                  <a:lnTo>
                    <a:pt x="3142" y="516719"/>
                  </a:lnTo>
                  <a:lnTo>
                    <a:pt x="2985" y="516537"/>
                  </a:lnTo>
                  <a:lnTo>
                    <a:pt x="2920" y="516434"/>
                  </a:lnTo>
                  <a:lnTo>
                    <a:pt x="2877" y="516318"/>
                  </a:lnTo>
                  <a:lnTo>
                    <a:pt x="2857" y="516197"/>
                  </a:lnTo>
                  <a:lnTo>
                    <a:pt x="2855" y="516076"/>
                  </a:lnTo>
                  <a:lnTo>
                    <a:pt x="2876" y="515838"/>
                  </a:lnTo>
                  <a:lnTo>
                    <a:pt x="2889" y="515595"/>
                  </a:lnTo>
                  <a:lnTo>
                    <a:pt x="2885" y="515474"/>
                  </a:lnTo>
                  <a:lnTo>
                    <a:pt x="2872" y="515353"/>
                  </a:lnTo>
                  <a:lnTo>
                    <a:pt x="2833" y="515237"/>
                  </a:lnTo>
                  <a:lnTo>
                    <a:pt x="2780" y="515128"/>
                  </a:lnTo>
                  <a:lnTo>
                    <a:pt x="2725" y="515018"/>
                  </a:lnTo>
                  <a:lnTo>
                    <a:pt x="2621" y="514799"/>
                  </a:lnTo>
                  <a:lnTo>
                    <a:pt x="2594" y="514678"/>
                  </a:lnTo>
                  <a:lnTo>
                    <a:pt x="2580" y="514556"/>
                  </a:lnTo>
                  <a:lnTo>
                    <a:pt x="2571" y="514435"/>
                  </a:lnTo>
                  <a:lnTo>
                    <a:pt x="2571" y="514314"/>
                  </a:lnTo>
                  <a:lnTo>
                    <a:pt x="2593" y="514071"/>
                  </a:lnTo>
                  <a:lnTo>
                    <a:pt x="2612" y="513955"/>
                  </a:lnTo>
                  <a:lnTo>
                    <a:pt x="2639" y="513833"/>
                  </a:lnTo>
                  <a:lnTo>
                    <a:pt x="2672" y="513718"/>
                  </a:lnTo>
                  <a:lnTo>
                    <a:pt x="2710" y="513603"/>
                  </a:lnTo>
                  <a:lnTo>
                    <a:pt x="2748" y="513487"/>
                  </a:lnTo>
                  <a:lnTo>
                    <a:pt x="2805" y="513250"/>
                  </a:lnTo>
                  <a:lnTo>
                    <a:pt x="2823" y="513007"/>
                  </a:lnTo>
                  <a:lnTo>
                    <a:pt x="2778" y="512771"/>
                  </a:lnTo>
                  <a:lnTo>
                    <a:pt x="2729" y="512551"/>
                  </a:lnTo>
                  <a:lnTo>
                    <a:pt x="2728" y="512424"/>
                  </a:lnTo>
                  <a:lnTo>
                    <a:pt x="2560" y="512260"/>
                  </a:lnTo>
                  <a:lnTo>
                    <a:pt x="2355" y="512126"/>
                  </a:lnTo>
                  <a:lnTo>
                    <a:pt x="2252" y="512065"/>
                  </a:lnTo>
                  <a:lnTo>
                    <a:pt x="2149" y="511998"/>
                  </a:lnTo>
                  <a:lnTo>
                    <a:pt x="2047" y="511932"/>
                  </a:lnTo>
                  <a:lnTo>
                    <a:pt x="1946" y="511865"/>
                  </a:lnTo>
                  <a:lnTo>
                    <a:pt x="1848" y="511792"/>
                  </a:lnTo>
                  <a:lnTo>
                    <a:pt x="1758" y="511713"/>
                  </a:lnTo>
                  <a:lnTo>
                    <a:pt x="1675" y="511622"/>
                  </a:lnTo>
                  <a:lnTo>
                    <a:pt x="1594" y="511531"/>
                  </a:lnTo>
                  <a:lnTo>
                    <a:pt x="1518" y="511439"/>
                  </a:lnTo>
                  <a:lnTo>
                    <a:pt x="1448" y="511337"/>
                  </a:lnTo>
                  <a:lnTo>
                    <a:pt x="1384" y="511233"/>
                  </a:lnTo>
                  <a:lnTo>
                    <a:pt x="1329" y="511130"/>
                  </a:lnTo>
                  <a:lnTo>
                    <a:pt x="1283" y="511014"/>
                  </a:lnTo>
                  <a:lnTo>
                    <a:pt x="1248" y="510899"/>
                  </a:lnTo>
                  <a:lnTo>
                    <a:pt x="1229" y="510778"/>
                  </a:lnTo>
                  <a:lnTo>
                    <a:pt x="1224" y="510656"/>
                  </a:lnTo>
                  <a:lnTo>
                    <a:pt x="1252" y="510413"/>
                  </a:lnTo>
                  <a:lnTo>
                    <a:pt x="1297" y="510304"/>
                  </a:lnTo>
                  <a:lnTo>
                    <a:pt x="1345" y="510188"/>
                  </a:lnTo>
                  <a:lnTo>
                    <a:pt x="1400" y="510079"/>
                  </a:lnTo>
                  <a:lnTo>
                    <a:pt x="1459" y="509976"/>
                  </a:lnTo>
                  <a:lnTo>
                    <a:pt x="1523" y="509872"/>
                  </a:lnTo>
                  <a:lnTo>
                    <a:pt x="1588" y="509769"/>
                  </a:lnTo>
                  <a:lnTo>
                    <a:pt x="1655" y="509672"/>
                  </a:lnTo>
                  <a:lnTo>
                    <a:pt x="1793" y="509465"/>
                  </a:lnTo>
                  <a:lnTo>
                    <a:pt x="1935" y="509270"/>
                  </a:lnTo>
                  <a:lnTo>
                    <a:pt x="2084" y="509076"/>
                  </a:lnTo>
                  <a:lnTo>
                    <a:pt x="2156" y="508979"/>
                  </a:lnTo>
                  <a:lnTo>
                    <a:pt x="2224" y="508882"/>
                  </a:lnTo>
                  <a:lnTo>
                    <a:pt x="2285" y="508773"/>
                  </a:lnTo>
                  <a:lnTo>
                    <a:pt x="2336" y="508663"/>
                  </a:lnTo>
                  <a:lnTo>
                    <a:pt x="2360" y="508548"/>
                  </a:lnTo>
                  <a:lnTo>
                    <a:pt x="2365" y="508426"/>
                  </a:lnTo>
                  <a:lnTo>
                    <a:pt x="2365" y="508299"/>
                  </a:lnTo>
                  <a:lnTo>
                    <a:pt x="2364" y="508056"/>
                  </a:lnTo>
                  <a:lnTo>
                    <a:pt x="2361" y="507813"/>
                  </a:lnTo>
                  <a:lnTo>
                    <a:pt x="2358" y="507691"/>
                  </a:lnTo>
                  <a:lnTo>
                    <a:pt x="2354" y="507576"/>
                  </a:lnTo>
                  <a:lnTo>
                    <a:pt x="2346" y="507454"/>
                  </a:lnTo>
                  <a:lnTo>
                    <a:pt x="2332" y="507332"/>
                  </a:lnTo>
                  <a:lnTo>
                    <a:pt x="2309" y="507211"/>
                  </a:lnTo>
                  <a:lnTo>
                    <a:pt x="2286" y="506968"/>
                  </a:lnTo>
                  <a:lnTo>
                    <a:pt x="2320" y="506853"/>
                  </a:lnTo>
                  <a:lnTo>
                    <a:pt x="2392" y="506755"/>
                  </a:lnTo>
                  <a:lnTo>
                    <a:pt x="2487" y="506677"/>
                  </a:lnTo>
                  <a:lnTo>
                    <a:pt x="2587" y="506610"/>
                  </a:lnTo>
                  <a:lnTo>
                    <a:pt x="2771" y="506452"/>
                  </a:lnTo>
                  <a:lnTo>
                    <a:pt x="2842" y="506355"/>
                  </a:lnTo>
                  <a:lnTo>
                    <a:pt x="2904" y="506246"/>
                  </a:lnTo>
                  <a:lnTo>
                    <a:pt x="2960" y="506142"/>
                  </a:lnTo>
                  <a:lnTo>
                    <a:pt x="3012" y="506033"/>
                  </a:lnTo>
                  <a:lnTo>
                    <a:pt x="3060" y="505917"/>
                  </a:lnTo>
                  <a:lnTo>
                    <a:pt x="3147" y="505692"/>
                  </a:lnTo>
                  <a:lnTo>
                    <a:pt x="3181" y="505577"/>
                  </a:lnTo>
                  <a:lnTo>
                    <a:pt x="3207" y="505456"/>
                  </a:lnTo>
                  <a:lnTo>
                    <a:pt x="3216" y="505334"/>
                  </a:lnTo>
                  <a:lnTo>
                    <a:pt x="3220" y="505213"/>
                  </a:lnTo>
                  <a:lnTo>
                    <a:pt x="3223" y="505091"/>
                  </a:lnTo>
                  <a:lnTo>
                    <a:pt x="3228" y="504848"/>
                  </a:lnTo>
                  <a:lnTo>
                    <a:pt x="3232" y="504605"/>
                  </a:lnTo>
                  <a:lnTo>
                    <a:pt x="3235" y="504483"/>
                  </a:lnTo>
                  <a:lnTo>
                    <a:pt x="3240" y="504362"/>
                  </a:lnTo>
                  <a:lnTo>
                    <a:pt x="3249" y="504240"/>
                  </a:lnTo>
                  <a:lnTo>
                    <a:pt x="3285" y="504125"/>
                  </a:lnTo>
                  <a:lnTo>
                    <a:pt x="3346" y="504021"/>
                  </a:lnTo>
                  <a:lnTo>
                    <a:pt x="3432" y="503936"/>
                  </a:lnTo>
                  <a:lnTo>
                    <a:pt x="3529" y="503864"/>
                  </a:lnTo>
                  <a:lnTo>
                    <a:pt x="3637" y="503803"/>
                  </a:lnTo>
                  <a:lnTo>
                    <a:pt x="3744" y="503748"/>
                  </a:lnTo>
                  <a:lnTo>
                    <a:pt x="3851" y="503694"/>
                  </a:lnTo>
                  <a:lnTo>
                    <a:pt x="4067" y="503578"/>
                  </a:lnTo>
                  <a:lnTo>
                    <a:pt x="4284" y="503469"/>
                  </a:lnTo>
                  <a:lnTo>
                    <a:pt x="4500" y="503359"/>
                  </a:lnTo>
                  <a:lnTo>
                    <a:pt x="4716" y="503250"/>
                  </a:lnTo>
                  <a:lnTo>
                    <a:pt x="4932" y="503134"/>
                  </a:lnTo>
                  <a:lnTo>
                    <a:pt x="5148" y="503025"/>
                  </a:lnTo>
                  <a:lnTo>
                    <a:pt x="5358" y="502904"/>
                  </a:lnTo>
                  <a:lnTo>
                    <a:pt x="5450" y="502825"/>
                  </a:lnTo>
                  <a:lnTo>
                    <a:pt x="5517" y="502721"/>
                  </a:lnTo>
                  <a:lnTo>
                    <a:pt x="5553" y="502606"/>
                  </a:lnTo>
                  <a:lnTo>
                    <a:pt x="5581" y="502485"/>
                  </a:lnTo>
                  <a:lnTo>
                    <a:pt x="5596" y="502369"/>
                  </a:lnTo>
                  <a:lnTo>
                    <a:pt x="5602" y="502247"/>
                  </a:lnTo>
                  <a:lnTo>
                    <a:pt x="5603" y="502126"/>
                  </a:lnTo>
                  <a:lnTo>
                    <a:pt x="5594" y="501883"/>
                  </a:lnTo>
                  <a:lnTo>
                    <a:pt x="5581" y="501761"/>
                  </a:lnTo>
                  <a:lnTo>
                    <a:pt x="5561" y="501640"/>
                  </a:lnTo>
                  <a:lnTo>
                    <a:pt x="5540" y="501518"/>
                  </a:lnTo>
                  <a:lnTo>
                    <a:pt x="5514" y="501397"/>
                  </a:lnTo>
                  <a:lnTo>
                    <a:pt x="5477" y="501288"/>
                  </a:lnTo>
                  <a:lnTo>
                    <a:pt x="5425" y="501173"/>
                  </a:lnTo>
                  <a:lnTo>
                    <a:pt x="5365" y="501069"/>
                  </a:lnTo>
                  <a:lnTo>
                    <a:pt x="5300" y="500966"/>
                  </a:lnTo>
                  <a:lnTo>
                    <a:pt x="5232" y="500869"/>
                  </a:lnTo>
                  <a:lnTo>
                    <a:pt x="5096" y="500662"/>
                  </a:lnTo>
                  <a:lnTo>
                    <a:pt x="5034" y="500559"/>
                  </a:lnTo>
                  <a:lnTo>
                    <a:pt x="4982" y="500449"/>
                  </a:lnTo>
                  <a:lnTo>
                    <a:pt x="4942" y="500334"/>
                  </a:lnTo>
                  <a:lnTo>
                    <a:pt x="4913" y="500218"/>
                  </a:lnTo>
                  <a:lnTo>
                    <a:pt x="4896" y="500097"/>
                  </a:lnTo>
                  <a:lnTo>
                    <a:pt x="4882" y="499975"/>
                  </a:lnTo>
                  <a:lnTo>
                    <a:pt x="4873" y="499854"/>
                  </a:lnTo>
                  <a:lnTo>
                    <a:pt x="4866" y="499732"/>
                  </a:lnTo>
                  <a:lnTo>
                    <a:pt x="4837" y="499496"/>
                  </a:lnTo>
                  <a:lnTo>
                    <a:pt x="4817" y="499374"/>
                  </a:lnTo>
                  <a:lnTo>
                    <a:pt x="4795" y="499253"/>
                  </a:lnTo>
                  <a:lnTo>
                    <a:pt x="4770" y="499137"/>
                  </a:lnTo>
                  <a:lnTo>
                    <a:pt x="4741" y="499015"/>
                  </a:lnTo>
                  <a:lnTo>
                    <a:pt x="4709" y="498900"/>
                  </a:lnTo>
                  <a:lnTo>
                    <a:pt x="4646" y="498663"/>
                  </a:lnTo>
                  <a:lnTo>
                    <a:pt x="4580" y="498426"/>
                  </a:lnTo>
                  <a:lnTo>
                    <a:pt x="4514" y="498195"/>
                  </a:lnTo>
                  <a:lnTo>
                    <a:pt x="4447" y="497958"/>
                  </a:lnTo>
                  <a:lnTo>
                    <a:pt x="4379" y="497727"/>
                  </a:lnTo>
                  <a:lnTo>
                    <a:pt x="4311" y="497496"/>
                  </a:lnTo>
                  <a:lnTo>
                    <a:pt x="4242" y="497259"/>
                  </a:lnTo>
                  <a:lnTo>
                    <a:pt x="4173" y="497029"/>
                  </a:lnTo>
                  <a:lnTo>
                    <a:pt x="4096" y="496798"/>
                  </a:lnTo>
                  <a:lnTo>
                    <a:pt x="4051" y="496682"/>
                  </a:lnTo>
                  <a:lnTo>
                    <a:pt x="4000" y="496573"/>
                  </a:lnTo>
                  <a:lnTo>
                    <a:pt x="3944" y="496470"/>
                  </a:lnTo>
                  <a:lnTo>
                    <a:pt x="3883" y="496361"/>
                  </a:lnTo>
                  <a:lnTo>
                    <a:pt x="3818" y="496257"/>
                  </a:lnTo>
                  <a:lnTo>
                    <a:pt x="3745" y="496160"/>
                  </a:lnTo>
                  <a:lnTo>
                    <a:pt x="3665" y="496069"/>
                  </a:lnTo>
                  <a:lnTo>
                    <a:pt x="3581" y="495984"/>
                  </a:lnTo>
                  <a:lnTo>
                    <a:pt x="3487" y="495905"/>
                  </a:lnTo>
                  <a:lnTo>
                    <a:pt x="3379" y="495850"/>
                  </a:lnTo>
                  <a:lnTo>
                    <a:pt x="3260" y="495826"/>
                  </a:lnTo>
                  <a:lnTo>
                    <a:pt x="3139" y="495814"/>
                  </a:lnTo>
                  <a:lnTo>
                    <a:pt x="2905" y="495753"/>
                  </a:lnTo>
                  <a:lnTo>
                    <a:pt x="2817" y="495668"/>
                  </a:lnTo>
                  <a:lnTo>
                    <a:pt x="2740" y="495571"/>
                  </a:lnTo>
                  <a:lnTo>
                    <a:pt x="2670" y="495473"/>
                  </a:lnTo>
                  <a:lnTo>
                    <a:pt x="2610" y="495370"/>
                  </a:lnTo>
                  <a:lnTo>
                    <a:pt x="2569" y="495255"/>
                  </a:lnTo>
                  <a:lnTo>
                    <a:pt x="2536" y="495134"/>
                  </a:lnTo>
                  <a:lnTo>
                    <a:pt x="2518" y="495018"/>
                  </a:lnTo>
                  <a:lnTo>
                    <a:pt x="2530" y="494775"/>
                  </a:lnTo>
                  <a:lnTo>
                    <a:pt x="2550" y="494653"/>
                  </a:lnTo>
                  <a:lnTo>
                    <a:pt x="2586" y="494538"/>
                  </a:lnTo>
                  <a:lnTo>
                    <a:pt x="2639" y="494429"/>
                  </a:lnTo>
                  <a:lnTo>
                    <a:pt x="2717" y="494331"/>
                  </a:lnTo>
                  <a:lnTo>
                    <a:pt x="2821" y="494271"/>
                  </a:lnTo>
                  <a:lnTo>
                    <a:pt x="2933" y="494228"/>
                  </a:lnTo>
                  <a:lnTo>
                    <a:pt x="3052" y="494198"/>
                  </a:lnTo>
                  <a:lnTo>
                    <a:pt x="3172" y="494179"/>
                  </a:lnTo>
                  <a:lnTo>
                    <a:pt x="3410" y="494131"/>
                  </a:lnTo>
                  <a:lnTo>
                    <a:pt x="3527" y="494101"/>
                  </a:lnTo>
                  <a:lnTo>
                    <a:pt x="3643" y="494058"/>
                  </a:lnTo>
                  <a:lnTo>
                    <a:pt x="3754" y="494010"/>
                  </a:lnTo>
                  <a:lnTo>
                    <a:pt x="3864" y="493960"/>
                  </a:lnTo>
                  <a:lnTo>
                    <a:pt x="3970" y="493900"/>
                  </a:lnTo>
                  <a:lnTo>
                    <a:pt x="4071" y="493833"/>
                  </a:lnTo>
                  <a:lnTo>
                    <a:pt x="4154" y="493742"/>
                  </a:lnTo>
                  <a:lnTo>
                    <a:pt x="4207" y="493633"/>
                  </a:lnTo>
                  <a:lnTo>
                    <a:pt x="4236" y="493517"/>
                  </a:lnTo>
                  <a:lnTo>
                    <a:pt x="4245" y="493390"/>
                  </a:lnTo>
                  <a:lnTo>
                    <a:pt x="4247" y="493268"/>
                  </a:lnTo>
                  <a:lnTo>
                    <a:pt x="4249" y="493146"/>
                  </a:lnTo>
                  <a:lnTo>
                    <a:pt x="4246" y="492904"/>
                  </a:lnTo>
                  <a:lnTo>
                    <a:pt x="4226" y="492667"/>
                  </a:lnTo>
                  <a:lnTo>
                    <a:pt x="4202" y="492424"/>
                  </a:lnTo>
                  <a:lnTo>
                    <a:pt x="4212" y="492181"/>
                  </a:lnTo>
                  <a:lnTo>
                    <a:pt x="4233" y="491938"/>
                  </a:lnTo>
                  <a:lnTo>
                    <a:pt x="4255" y="491694"/>
                  </a:lnTo>
                  <a:lnTo>
                    <a:pt x="4272" y="491507"/>
                  </a:lnTo>
                  <a:lnTo>
                    <a:pt x="4160" y="491288"/>
                  </a:lnTo>
                  <a:lnTo>
                    <a:pt x="4048" y="491075"/>
                  </a:lnTo>
                  <a:lnTo>
                    <a:pt x="3994" y="490965"/>
                  </a:lnTo>
                  <a:lnTo>
                    <a:pt x="3941" y="490856"/>
                  </a:lnTo>
                  <a:lnTo>
                    <a:pt x="3892" y="490747"/>
                  </a:lnTo>
                  <a:lnTo>
                    <a:pt x="3847" y="490631"/>
                  </a:lnTo>
                  <a:lnTo>
                    <a:pt x="3807" y="490516"/>
                  </a:lnTo>
                  <a:lnTo>
                    <a:pt x="3772" y="490400"/>
                  </a:lnTo>
                  <a:lnTo>
                    <a:pt x="3748" y="490279"/>
                  </a:lnTo>
                  <a:lnTo>
                    <a:pt x="3733" y="490157"/>
                  </a:lnTo>
                  <a:lnTo>
                    <a:pt x="3722" y="490042"/>
                  </a:lnTo>
                  <a:lnTo>
                    <a:pt x="3712" y="489921"/>
                  </a:lnTo>
                  <a:lnTo>
                    <a:pt x="3704" y="489799"/>
                  </a:lnTo>
                  <a:lnTo>
                    <a:pt x="3696" y="489678"/>
                  </a:lnTo>
                  <a:lnTo>
                    <a:pt x="3680" y="489435"/>
                  </a:lnTo>
                  <a:lnTo>
                    <a:pt x="3672" y="489313"/>
                  </a:lnTo>
                  <a:lnTo>
                    <a:pt x="3663" y="489192"/>
                  </a:lnTo>
                  <a:lnTo>
                    <a:pt x="3653" y="489070"/>
                  </a:lnTo>
                  <a:lnTo>
                    <a:pt x="3642" y="488948"/>
                  </a:lnTo>
                  <a:lnTo>
                    <a:pt x="3626" y="488827"/>
                  </a:lnTo>
                  <a:lnTo>
                    <a:pt x="3606" y="488706"/>
                  </a:lnTo>
                  <a:lnTo>
                    <a:pt x="3585" y="488584"/>
                  </a:lnTo>
                  <a:lnTo>
                    <a:pt x="3563" y="488468"/>
                  </a:lnTo>
                  <a:lnTo>
                    <a:pt x="3520" y="488231"/>
                  </a:lnTo>
                  <a:lnTo>
                    <a:pt x="3477" y="487988"/>
                  </a:lnTo>
                  <a:lnTo>
                    <a:pt x="3433" y="487752"/>
                  </a:lnTo>
                  <a:lnTo>
                    <a:pt x="3389" y="487509"/>
                  </a:lnTo>
                  <a:lnTo>
                    <a:pt x="3343" y="487272"/>
                  </a:lnTo>
                  <a:lnTo>
                    <a:pt x="3295" y="487035"/>
                  </a:lnTo>
                  <a:lnTo>
                    <a:pt x="3245" y="486798"/>
                  </a:lnTo>
                  <a:lnTo>
                    <a:pt x="3205" y="486683"/>
                  </a:lnTo>
                  <a:lnTo>
                    <a:pt x="3157" y="486567"/>
                  </a:lnTo>
                  <a:lnTo>
                    <a:pt x="3105" y="486458"/>
                  </a:lnTo>
                  <a:lnTo>
                    <a:pt x="3050" y="486354"/>
                  </a:lnTo>
                  <a:lnTo>
                    <a:pt x="2952" y="486129"/>
                  </a:lnTo>
                  <a:lnTo>
                    <a:pt x="2912" y="486014"/>
                  </a:lnTo>
                  <a:lnTo>
                    <a:pt x="2874" y="485899"/>
                  </a:lnTo>
                  <a:lnTo>
                    <a:pt x="2840" y="485784"/>
                  </a:lnTo>
                  <a:lnTo>
                    <a:pt x="2805" y="485668"/>
                  </a:lnTo>
                  <a:lnTo>
                    <a:pt x="2773" y="485547"/>
                  </a:lnTo>
                  <a:lnTo>
                    <a:pt x="2720" y="485309"/>
                  </a:lnTo>
                  <a:lnTo>
                    <a:pt x="2710" y="485066"/>
                  </a:lnTo>
                  <a:lnTo>
                    <a:pt x="2730" y="484823"/>
                  </a:lnTo>
                  <a:lnTo>
                    <a:pt x="2695" y="484593"/>
                  </a:lnTo>
                  <a:lnTo>
                    <a:pt x="2643" y="484483"/>
                  </a:lnTo>
                  <a:lnTo>
                    <a:pt x="2583" y="484374"/>
                  </a:lnTo>
                  <a:lnTo>
                    <a:pt x="2519" y="484271"/>
                  </a:lnTo>
                  <a:lnTo>
                    <a:pt x="2449" y="484167"/>
                  </a:lnTo>
                  <a:lnTo>
                    <a:pt x="2380" y="484070"/>
                  </a:lnTo>
                  <a:lnTo>
                    <a:pt x="2258" y="483863"/>
                  </a:lnTo>
                  <a:lnTo>
                    <a:pt x="2186" y="483632"/>
                  </a:lnTo>
                  <a:lnTo>
                    <a:pt x="2146" y="483389"/>
                  </a:lnTo>
                  <a:lnTo>
                    <a:pt x="2120" y="483268"/>
                  </a:lnTo>
                  <a:lnTo>
                    <a:pt x="2084" y="483153"/>
                  </a:lnTo>
                  <a:lnTo>
                    <a:pt x="2037" y="483037"/>
                  </a:lnTo>
                  <a:lnTo>
                    <a:pt x="1973" y="482940"/>
                  </a:lnTo>
                  <a:lnTo>
                    <a:pt x="1896" y="482843"/>
                  </a:lnTo>
                  <a:lnTo>
                    <a:pt x="1814" y="482752"/>
                  </a:lnTo>
                  <a:lnTo>
                    <a:pt x="1732" y="482667"/>
                  </a:lnTo>
                  <a:lnTo>
                    <a:pt x="1564" y="482490"/>
                  </a:lnTo>
                  <a:lnTo>
                    <a:pt x="1396" y="482314"/>
                  </a:lnTo>
                  <a:lnTo>
                    <a:pt x="1228" y="482138"/>
                  </a:lnTo>
                  <a:lnTo>
                    <a:pt x="1061" y="481962"/>
                  </a:lnTo>
                  <a:lnTo>
                    <a:pt x="979" y="481871"/>
                  </a:lnTo>
                  <a:lnTo>
                    <a:pt x="898" y="481780"/>
                  </a:lnTo>
                  <a:lnTo>
                    <a:pt x="820" y="481688"/>
                  </a:lnTo>
                  <a:lnTo>
                    <a:pt x="746" y="481591"/>
                  </a:lnTo>
                  <a:lnTo>
                    <a:pt x="675" y="481494"/>
                  </a:lnTo>
                  <a:lnTo>
                    <a:pt x="610" y="481391"/>
                  </a:lnTo>
                  <a:lnTo>
                    <a:pt x="552" y="481281"/>
                  </a:lnTo>
                  <a:lnTo>
                    <a:pt x="506" y="481172"/>
                  </a:lnTo>
                  <a:lnTo>
                    <a:pt x="472" y="481050"/>
                  </a:lnTo>
                  <a:lnTo>
                    <a:pt x="446" y="480935"/>
                  </a:lnTo>
                  <a:lnTo>
                    <a:pt x="423" y="480814"/>
                  </a:lnTo>
                  <a:lnTo>
                    <a:pt x="402" y="480692"/>
                  </a:lnTo>
                  <a:lnTo>
                    <a:pt x="359" y="480455"/>
                  </a:lnTo>
                  <a:lnTo>
                    <a:pt x="318" y="480218"/>
                  </a:lnTo>
                  <a:lnTo>
                    <a:pt x="299" y="480097"/>
                  </a:lnTo>
                  <a:lnTo>
                    <a:pt x="278" y="479975"/>
                  </a:lnTo>
                  <a:lnTo>
                    <a:pt x="257" y="479854"/>
                  </a:lnTo>
                  <a:lnTo>
                    <a:pt x="237" y="479738"/>
                  </a:lnTo>
                  <a:lnTo>
                    <a:pt x="215" y="479617"/>
                  </a:lnTo>
                  <a:lnTo>
                    <a:pt x="187" y="479501"/>
                  </a:lnTo>
                  <a:lnTo>
                    <a:pt x="147" y="479386"/>
                  </a:lnTo>
                  <a:lnTo>
                    <a:pt x="106" y="479270"/>
                  </a:lnTo>
                  <a:lnTo>
                    <a:pt x="65" y="479155"/>
                  </a:lnTo>
                  <a:lnTo>
                    <a:pt x="3" y="478924"/>
                  </a:lnTo>
                  <a:lnTo>
                    <a:pt x="0" y="478796"/>
                  </a:lnTo>
                  <a:lnTo>
                    <a:pt x="31" y="478560"/>
                  </a:lnTo>
                  <a:lnTo>
                    <a:pt x="58" y="478438"/>
                  </a:lnTo>
                  <a:lnTo>
                    <a:pt x="104" y="478329"/>
                  </a:lnTo>
                  <a:lnTo>
                    <a:pt x="165" y="478220"/>
                  </a:lnTo>
                  <a:lnTo>
                    <a:pt x="246" y="478134"/>
                  </a:lnTo>
                  <a:lnTo>
                    <a:pt x="344" y="478062"/>
                  </a:lnTo>
                  <a:lnTo>
                    <a:pt x="451" y="478000"/>
                  </a:lnTo>
                  <a:lnTo>
                    <a:pt x="560" y="477946"/>
                  </a:lnTo>
                  <a:lnTo>
                    <a:pt x="669" y="477897"/>
                  </a:lnTo>
                  <a:lnTo>
                    <a:pt x="874" y="477764"/>
                  </a:lnTo>
                  <a:lnTo>
                    <a:pt x="954" y="477673"/>
                  </a:lnTo>
                  <a:lnTo>
                    <a:pt x="1022" y="477575"/>
                  </a:lnTo>
                  <a:lnTo>
                    <a:pt x="1088" y="477472"/>
                  </a:lnTo>
                  <a:lnTo>
                    <a:pt x="1147" y="477363"/>
                  </a:lnTo>
                  <a:lnTo>
                    <a:pt x="1199" y="477254"/>
                  </a:lnTo>
                  <a:lnTo>
                    <a:pt x="1248" y="477144"/>
                  </a:lnTo>
                  <a:lnTo>
                    <a:pt x="1291" y="477028"/>
                  </a:lnTo>
                  <a:lnTo>
                    <a:pt x="1321" y="476913"/>
                  </a:lnTo>
                  <a:lnTo>
                    <a:pt x="1335" y="476791"/>
                  </a:lnTo>
                  <a:lnTo>
                    <a:pt x="1216" y="476591"/>
                  </a:lnTo>
                  <a:lnTo>
                    <a:pt x="1006" y="476470"/>
                  </a:lnTo>
                  <a:lnTo>
                    <a:pt x="819" y="476318"/>
                  </a:lnTo>
                  <a:lnTo>
                    <a:pt x="731" y="476233"/>
                  </a:lnTo>
                  <a:lnTo>
                    <a:pt x="644" y="476147"/>
                  </a:lnTo>
                  <a:lnTo>
                    <a:pt x="564" y="476056"/>
                  </a:lnTo>
                  <a:lnTo>
                    <a:pt x="488" y="475959"/>
                  </a:lnTo>
                  <a:lnTo>
                    <a:pt x="422" y="475862"/>
                  </a:lnTo>
                  <a:lnTo>
                    <a:pt x="387" y="475741"/>
                  </a:lnTo>
                  <a:lnTo>
                    <a:pt x="377" y="475619"/>
                  </a:lnTo>
                  <a:lnTo>
                    <a:pt x="411" y="475382"/>
                  </a:lnTo>
                  <a:lnTo>
                    <a:pt x="444" y="475261"/>
                  </a:lnTo>
                  <a:lnTo>
                    <a:pt x="482" y="475151"/>
                  </a:lnTo>
                  <a:lnTo>
                    <a:pt x="540" y="475042"/>
                  </a:lnTo>
                  <a:lnTo>
                    <a:pt x="605" y="474939"/>
                  </a:lnTo>
                  <a:lnTo>
                    <a:pt x="676" y="474835"/>
                  </a:lnTo>
                  <a:lnTo>
                    <a:pt x="755" y="474744"/>
                  </a:lnTo>
                  <a:lnTo>
                    <a:pt x="835" y="474653"/>
                  </a:lnTo>
                  <a:lnTo>
                    <a:pt x="1000" y="474477"/>
                  </a:lnTo>
                  <a:lnTo>
                    <a:pt x="1171" y="474301"/>
                  </a:lnTo>
                  <a:lnTo>
                    <a:pt x="1259" y="474222"/>
                  </a:lnTo>
                  <a:lnTo>
                    <a:pt x="1351" y="474143"/>
                  </a:lnTo>
                  <a:lnTo>
                    <a:pt x="1445" y="474064"/>
                  </a:lnTo>
                  <a:lnTo>
                    <a:pt x="1539" y="473984"/>
                  </a:lnTo>
                  <a:lnTo>
                    <a:pt x="1633" y="473906"/>
                  </a:lnTo>
                  <a:lnTo>
                    <a:pt x="1809" y="473742"/>
                  </a:lnTo>
                  <a:lnTo>
                    <a:pt x="1883" y="473645"/>
                  </a:lnTo>
                  <a:lnTo>
                    <a:pt x="1945" y="473541"/>
                  </a:lnTo>
                  <a:lnTo>
                    <a:pt x="1975" y="473420"/>
                  </a:lnTo>
                  <a:lnTo>
                    <a:pt x="1979" y="473298"/>
                  </a:lnTo>
                  <a:lnTo>
                    <a:pt x="1967" y="473055"/>
                  </a:lnTo>
                  <a:lnTo>
                    <a:pt x="1962" y="472812"/>
                  </a:lnTo>
                  <a:lnTo>
                    <a:pt x="1973" y="472691"/>
                  </a:lnTo>
                  <a:lnTo>
                    <a:pt x="1991" y="472575"/>
                  </a:lnTo>
                  <a:lnTo>
                    <a:pt x="2012" y="472454"/>
                  </a:lnTo>
                  <a:lnTo>
                    <a:pt x="2038" y="472339"/>
                  </a:lnTo>
                  <a:lnTo>
                    <a:pt x="2070" y="472216"/>
                  </a:lnTo>
                  <a:lnTo>
                    <a:pt x="2118" y="472107"/>
                  </a:lnTo>
                  <a:lnTo>
                    <a:pt x="2176" y="471998"/>
                  </a:lnTo>
                  <a:lnTo>
                    <a:pt x="2236" y="471895"/>
                  </a:lnTo>
                  <a:lnTo>
                    <a:pt x="2353" y="471682"/>
                  </a:lnTo>
                  <a:lnTo>
                    <a:pt x="2408" y="471573"/>
                  </a:lnTo>
                  <a:lnTo>
                    <a:pt x="2460" y="471464"/>
                  </a:lnTo>
                  <a:lnTo>
                    <a:pt x="2510" y="471354"/>
                  </a:lnTo>
                  <a:lnTo>
                    <a:pt x="2557" y="471239"/>
                  </a:lnTo>
                  <a:lnTo>
                    <a:pt x="2602" y="471123"/>
                  </a:lnTo>
                  <a:lnTo>
                    <a:pt x="2640" y="471008"/>
                  </a:lnTo>
                  <a:lnTo>
                    <a:pt x="2673" y="470892"/>
                  </a:lnTo>
                  <a:lnTo>
                    <a:pt x="2690" y="470771"/>
                  </a:lnTo>
                  <a:lnTo>
                    <a:pt x="2697" y="470649"/>
                  </a:lnTo>
                  <a:lnTo>
                    <a:pt x="2699" y="470528"/>
                  </a:lnTo>
                  <a:lnTo>
                    <a:pt x="2687" y="470291"/>
                  </a:lnTo>
                  <a:lnTo>
                    <a:pt x="2672" y="470048"/>
                  </a:lnTo>
                  <a:lnTo>
                    <a:pt x="2655" y="469805"/>
                  </a:lnTo>
                  <a:lnTo>
                    <a:pt x="2642" y="469562"/>
                  </a:lnTo>
                  <a:lnTo>
                    <a:pt x="2646" y="469319"/>
                  </a:lnTo>
                  <a:lnTo>
                    <a:pt x="2711" y="469088"/>
                  </a:lnTo>
                  <a:lnTo>
                    <a:pt x="2858" y="468893"/>
                  </a:lnTo>
                  <a:lnTo>
                    <a:pt x="2990" y="468730"/>
                  </a:lnTo>
                  <a:lnTo>
                    <a:pt x="3116" y="468523"/>
                  </a:lnTo>
                  <a:lnTo>
                    <a:pt x="3243" y="468317"/>
                  </a:lnTo>
                  <a:lnTo>
                    <a:pt x="3370" y="468110"/>
                  </a:lnTo>
                  <a:lnTo>
                    <a:pt x="3434" y="468007"/>
                  </a:lnTo>
                  <a:lnTo>
                    <a:pt x="3499" y="467903"/>
                  </a:lnTo>
                  <a:lnTo>
                    <a:pt x="3565" y="467800"/>
                  </a:lnTo>
                  <a:lnTo>
                    <a:pt x="3635" y="467703"/>
                  </a:lnTo>
                  <a:lnTo>
                    <a:pt x="3759" y="467490"/>
                  </a:lnTo>
                  <a:lnTo>
                    <a:pt x="3813" y="467253"/>
                  </a:lnTo>
                  <a:lnTo>
                    <a:pt x="3765" y="467017"/>
                  </a:lnTo>
                  <a:lnTo>
                    <a:pt x="3693" y="466785"/>
                  </a:lnTo>
                  <a:lnTo>
                    <a:pt x="3647" y="466548"/>
                  </a:lnTo>
                  <a:lnTo>
                    <a:pt x="3684" y="466305"/>
                  </a:lnTo>
                  <a:lnTo>
                    <a:pt x="3727" y="466069"/>
                  </a:lnTo>
                  <a:lnTo>
                    <a:pt x="3694" y="465831"/>
                  </a:lnTo>
                  <a:lnTo>
                    <a:pt x="3543" y="465643"/>
                  </a:lnTo>
                  <a:lnTo>
                    <a:pt x="3397" y="465449"/>
                  </a:lnTo>
                  <a:lnTo>
                    <a:pt x="3365" y="465212"/>
                  </a:lnTo>
                  <a:lnTo>
                    <a:pt x="3397" y="464969"/>
                  </a:lnTo>
                  <a:lnTo>
                    <a:pt x="3454" y="464732"/>
                  </a:lnTo>
                  <a:lnTo>
                    <a:pt x="3506" y="464495"/>
                  </a:lnTo>
                  <a:lnTo>
                    <a:pt x="3524" y="464374"/>
                  </a:lnTo>
                  <a:lnTo>
                    <a:pt x="3538" y="464252"/>
                  </a:lnTo>
                  <a:lnTo>
                    <a:pt x="3550" y="464130"/>
                  </a:lnTo>
                  <a:lnTo>
                    <a:pt x="3561" y="464009"/>
                  </a:lnTo>
                  <a:lnTo>
                    <a:pt x="3581" y="463772"/>
                  </a:lnTo>
                  <a:lnTo>
                    <a:pt x="3591" y="463651"/>
                  </a:lnTo>
                  <a:lnTo>
                    <a:pt x="3601" y="463529"/>
                  </a:lnTo>
                  <a:lnTo>
                    <a:pt x="3612" y="463408"/>
                  </a:lnTo>
                  <a:lnTo>
                    <a:pt x="3623" y="463286"/>
                  </a:lnTo>
                  <a:lnTo>
                    <a:pt x="3636" y="463164"/>
                  </a:lnTo>
                  <a:lnTo>
                    <a:pt x="3652" y="463043"/>
                  </a:lnTo>
                  <a:lnTo>
                    <a:pt x="3681" y="462921"/>
                  </a:lnTo>
                  <a:lnTo>
                    <a:pt x="3721" y="462812"/>
                  </a:lnTo>
                  <a:lnTo>
                    <a:pt x="3789" y="462709"/>
                  </a:lnTo>
                  <a:lnTo>
                    <a:pt x="3899" y="462654"/>
                  </a:lnTo>
                  <a:lnTo>
                    <a:pt x="4019" y="462642"/>
                  </a:lnTo>
                  <a:lnTo>
                    <a:pt x="4261" y="462617"/>
                  </a:lnTo>
                  <a:lnTo>
                    <a:pt x="4379" y="462581"/>
                  </a:lnTo>
                  <a:lnTo>
                    <a:pt x="4448" y="462484"/>
                  </a:lnTo>
                  <a:lnTo>
                    <a:pt x="4479" y="462369"/>
                  </a:lnTo>
                  <a:lnTo>
                    <a:pt x="4498" y="462247"/>
                  </a:lnTo>
                  <a:lnTo>
                    <a:pt x="4505" y="462126"/>
                  </a:lnTo>
                  <a:lnTo>
                    <a:pt x="4497" y="461882"/>
                  </a:lnTo>
                  <a:lnTo>
                    <a:pt x="4489" y="461761"/>
                  </a:lnTo>
                  <a:lnTo>
                    <a:pt x="4481" y="461640"/>
                  </a:lnTo>
                  <a:lnTo>
                    <a:pt x="4472" y="461518"/>
                  </a:lnTo>
                  <a:lnTo>
                    <a:pt x="4462" y="461397"/>
                  </a:lnTo>
                  <a:lnTo>
                    <a:pt x="4451" y="461275"/>
                  </a:lnTo>
                  <a:lnTo>
                    <a:pt x="4439" y="461153"/>
                  </a:lnTo>
                  <a:lnTo>
                    <a:pt x="4424" y="461032"/>
                  </a:lnTo>
                  <a:lnTo>
                    <a:pt x="4407" y="460911"/>
                  </a:lnTo>
                  <a:lnTo>
                    <a:pt x="4389" y="460795"/>
                  </a:lnTo>
                  <a:lnTo>
                    <a:pt x="4353" y="460552"/>
                  </a:lnTo>
                  <a:lnTo>
                    <a:pt x="4329" y="460309"/>
                  </a:lnTo>
                  <a:lnTo>
                    <a:pt x="4346" y="460066"/>
                  </a:lnTo>
                  <a:lnTo>
                    <a:pt x="4375" y="459950"/>
                  </a:lnTo>
                  <a:lnTo>
                    <a:pt x="4411" y="459835"/>
                  </a:lnTo>
                  <a:lnTo>
                    <a:pt x="4453" y="459720"/>
                  </a:lnTo>
                  <a:lnTo>
                    <a:pt x="4498" y="459604"/>
                  </a:lnTo>
                  <a:lnTo>
                    <a:pt x="4573" y="459373"/>
                  </a:lnTo>
                  <a:lnTo>
                    <a:pt x="4624" y="459136"/>
                  </a:lnTo>
                  <a:lnTo>
                    <a:pt x="4673" y="458900"/>
                  </a:lnTo>
                  <a:lnTo>
                    <a:pt x="4704" y="458784"/>
                  </a:lnTo>
                  <a:lnTo>
                    <a:pt x="4742" y="458669"/>
                  </a:lnTo>
                  <a:lnTo>
                    <a:pt x="4784" y="458553"/>
                  </a:lnTo>
                  <a:lnTo>
                    <a:pt x="4828" y="458438"/>
                  </a:lnTo>
                  <a:lnTo>
                    <a:pt x="4873" y="458329"/>
                  </a:lnTo>
                  <a:lnTo>
                    <a:pt x="4968" y="458103"/>
                  </a:lnTo>
                  <a:lnTo>
                    <a:pt x="5064" y="457879"/>
                  </a:lnTo>
                  <a:lnTo>
                    <a:pt x="5159" y="457654"/>
                  </a:lnTo>
                  <a:lnTo>
                    <a:pt x="5248" y="457429"/>
                  </a:lnTo>
                  <a:lnTo>
                    <a:pt x="5286" y="457314"/>
                  </a:lnTo>
                  <a:lnTo>
                    <a:pt x="5319" y="457198"/>
                  </a:lnTo>
                  <a:lnTo>
                    <a:pt x="5350" y="457077"/>
                  </a:lnTo>
                  <a:lnTo>
                    <a:pt x="5369" y="456955"/>
                  </a:lnTo>
                  <a:lnTo>
                    <a:pt x="5376" y="456840"/>
                  </a:lnTo>
                  <a:lnTo>
                    <a:pt x="5381" y="456718"/>
                  </a:lnTo>
                  <a:lnTo>
                    <a:pt x="5388" y="456476"/>
                  </a:lnTo>
                  <a:lnTo>
                    <a:pt x="5390" y="456232"/>
                  </a:lnTo>
                  <a:lnTo>
                    <a:pt x="5390" y="456111"/>
                  </a:lnTo>
                  <a:lnTo>
                    <a:pt x="5389" y="455990"/>
                  </a:lnTo>
                  <a:lnTo>
                    <a:pt x="5388" y="455868"/>
                  </a:lnTo>
                  <a:lnTo>
                    <a:pt x="5382" y="455746"/>
                  </a:lnTo>
                  <a:lnTo>
                    <a:pt x="5372" y="455625"/>
                  </a:lnTo>
                  <a:lnTo>
                    <a:pt x="5360" y="455504"/>
                  </a:lnTo>
                  <a:lnTo>
                    <a:pt x="5346" y="455382"/>
                  </a:lnTo>
                  <a:lnTo>
                    <a:pt x="5317" y="455139"/>
                  </a:lnTo>
                  <a:lnTo>
                    <a:pt x="5300" y="455017"/>
                  </a:lnTo>
                  <a:lnTo>
                    <a:pt x="5279" y="454902"/>
                  </a:lnTo>
                  <a:lnTo>
                    <a:pt x="5255" y="454780"/>
                  </a:lnTo>
                  <a:lnTo>
                    <a:pt x="5223" y="454665"/>
                  </a:lnTo>
                  <a:lnTo>
                    <a:pt x="5183" y="454549"/>
                  </a:lnTo>
                  <a:lnTo>
                    <a:pt x="5140" y="454434"/>
                  </a:lnTo>
                  <a:lnTo>
                    <a:pt x="5096" y="454324"/>
                  </a:lnTo>
                  <a:lnTo>
                    <a:pt x="5027" y="454088"/>
                  </a:lnTo>
                  <a:lnTo>
                    <a:pt x="5025" y="453845"/>
                  </a:lnTo>
                  <a:lnTo>
                    <a:pt x="5082" y="453608"/>
                  </a:lnTo>
                  <a:lnTo>
                    <a:pt x="5159" y="453383"/>
                  </a:lnTo>
                  <a:lnTo>
                    <a:pt x="5243" y="453152"/>
                  </a:lnTo>
                  <a:lnTo>
                    <a:pt x="5287" y="453037"/>
                  </a:lnTo>
                  <a:lnTo>
                    <a:pt x="5331" y="452928"/>
                  </a:lnTo>
                  <a:lnTo>
                    <a:pt x="5378" y="452812"/>
                  </a:lnTo>
                  <a:lnTo>
                    <a:pt x="5426" y="452703"/>
                  </a:lnTo>
                  <a:lnTo>
                    <a:pt x="5522" y="452477"/>
                  </a:lnTo>
                  <a:lnTo>
                    <a:pt x="5567" y="452362"/>
                  </a:lnTo>
                  <a:lnTo>
                    <a:pt x="5611" y="452253"/>
                  </a:lnTo>
                  <a:lnTo>
                    <a:pt x="5652" y="452137"/>
                  </a:lnTo>
                  <a:lnTo>
                    <a:pt x="5692" y="452022"/>
                  </a:lnTo>
                  <a:lnTo>
                    <a:pt x="5731" y="451907"/>
                  </a:lnTo>
                  <a:lnTo>
                    <a:pt x="5769" y="451791"/>
                  </a:lnTo>
                  <a:lnTo>
                    <a:pt x="5846" y="451560"/>
                  </a:lnTo>
                  <a:lnTo>
                    <a:pt x="5884" y="451445"/>
                  </a:lnTo>
                  <a:lnTo>
                    <a:pt x="5924" y="451329"/>
                  </a:lnTo>
                  <a:lnTo>
                    <a:pt x="5964" y="451214"/>
                  </a:lnTo>
                  <a:lnTo>
                    <a:pt x="6009" y="451105"/>
                  </a:lnTo>
                  <a:lnTo>
                    <a:pt x="6062" y="450995"/>
                  </a:lnTo>
                  <a:lnTo>
                    <a:pt x="6122" y="450886"/>
                  </a:lnTo>
                  <a:lnTo>
                    <a:pt x="6198" y="450795"/>
                  </a:lnTo>
                  <a:lnTo>
                    <a:pt x="6284" y="450710"/>
                  </a:lnTo>
                  <a:lnTo>
                    <a:pt x="6373" y="450625"/>
                  </a:lnTo>
                  <a:lnTo>
                    <a:pt x="6546" y="450454"/>
                  </a:lnTo>
                  <a:lnTo>
                    <a:pt x="6614" y="450352"/>
                  </a:lnTo>
                  <a:lnTo>
                    <a:pt x="6664" y="450242"/>
                  </a:lnTo>
                  <a:lnTo>
                    <a:pt x="6705" y="450126"/>
                  </a:lnTo>
                  <a:lnTo>
                    <a:pt x="6736" y="450011"/>
                  </a:lnTo>
                  <a:lnTo>
                    <a:pt x="6760" y="449890"/>
                  </a:lnTo>
                  <a:lnTo>
                    <a:pt x="6781" y="449768"/>
                  </a:lnTo>
                  <a:lnTo>
                    <a:pt x="6797" y="449653"/>
                  </a:lnTo>
                  <a:lnTo>
                    <a:pt x="6809" y="449531"/>
                  </a:lnTo>
                  <a:lnTo>
                    <a:pt x="6818" y="449410"/>
                  </a:lnTo>
                  <a:lnTo>
                    <a:pt x="6826" y="449288"/>
                  </a:lnTo>
                  <a:lnTo>
                    <a:pt x="6832" y="449167"/>
                  </a:lnTo>
                  <a:lnTo>
                    <a:pt x="6837" y="449045"/>
                  </a:lnTo>
                  <a:lnTo>
                    <a:pt x="6816" y="448802"/>
                  </a:lnTo>
                  <a:lnTo>
                    <a:pt x="6796" y="448680"/>
                  </a:lnTo>
                  <a:lnTo>
                    <a:pt x="6766" y="448565"/>
                  </a:lnTo>
                  <a:lnTo>
                    <a:pt x="6728" y="448450"/>
                  </a:lnTo>
                  <a:lnTo>
                    <a:pt x="6679" y="448340"/>
                  </a:lnTo>
                  <a:lnTo>
                    <a:pt x="6620" y="448231"/>
                  </a:lnTo>
                  <a:lnTo>
                    <a:pt x="6558" y="448128"/>
                  </a:lnTo>
                  <a:lnTo>
                    <a:pt x="6447" y="447909"/>
                  </a:lnTo>
                  <a:lnTo>
                    <a:pt x="6402" y="447800"/>
                  </a:lnTo>
                  <a:lnTo>
                    <a:pt x="6364" y="447685"/>
                  </a:lnTo>
                  <a:lnTo>
                    <a:pt x="6328" y="447569"/>
                  </a:lnTo>
                  <a:lnTo>
                    <a:pt x="6294" y="447448"/>
                  </a:lnTo>
                  <a:lnTo>
                    <a:pt x="6225" y="447217"/>
                  </a:lnTo>
                  <a:lnTo>
                    <a:pt x="6159" y="446986"/>
                  </a:lnTo>
                  <a:lnTo>
                    <a:pt x="6094" y="446749"/>
                  </a:lnTo>
                  <a:lnTo>
                    <a:pt x="6062" y="446634"/>
                  </a:lnTo>
                  <a:lnTo>
                    <a:pt x="6031" y="446518"/>
                  </a:lnTo>
                  <a:lnTo>
                    <a:pt x="6002" y="446396"/>
                  </a:lnTo>
                  <a:lnTo>
                    <a:pt x="5977" y="446281"/>
                  </a:lnTo>
                  <a:lnTo>
                    <a:pt x="5953" y="446160"/>
                  </a:lnTo>
                  <a:lnTo>
                    <a:pt x="5935" y="446038"/>
                  </a:lnTo>
                  <a:lnTo>
                    <a:pt x="5921" y="445916"/>
                  </a:lnTo>
                  <a:lnTo>
                    <a:pt x="5914" y="445795"/>
                  </a:lnTo>
                  <a:lnTo>
                    <a:pt x="5912" y="445673"/>
                  </a:lnTo>
                  <a:lnTo>
                    <a:pt x="5926" y="445430"/>
                  </a:lnTo>
                  <a:lnTo>
                    <a:pt x="5939" y="445309"/>
                  </a:lnTo>
                  <a:lnTo>
                    <a:pt x="5954" y="445187"/>
                  </a:lnTo>
                  <a:lnTo>
                    <a:pt x="5972" y="445072"/>
                  </a:lnTo>
                  <a:lnTo>
                    <a:pt x="5996" y="444950"/>
                  </a:lnTo>
                  <a:lnTo>
                    <a:pt x="6028" y="444835"/>
                  </a:lnTo>
                  <a:lnTo>
                    <a:pt x="6069" y="444719"/>
                  </a:lnTo>
                  <a:lnTo>
                    <a:pt x="6116" y="444610"/>
                  </a:lnTo>
                  <a:lnTo>
                    <a:pt x="6173" y="444501"/>
                  </a:lnTo>
                  <a:lnTo>
                    <a:pt x="6244" y="444404"/>
                  </a:lnTo>
                  <a:lnTo>
                    <a:pt x="6316" y="444306"/>
                  </a:lnTo>
                  <a:lnTo>
                    <a:pt x="6389" y="444209"/>
                  </a:lnTo>
                  <a:lnTo>
                    <a:pt x="6464" y="444112"/>
                  </a:lnTo>
                  <a:lnTo>
                    <a:pt x="6540" y="444015"/>
                  </a:lnTo>
                  <a:lnTo>
                    <a:pt x="6619" y="443923"/>
                  </a:lnTo>
                  <a:lnTo>
                    <a:pt x="6704" y="443832"/>
                  </a:lnTo>
                  <a:lnTo>
                    <a:pt x="6797" y="443759"/>
                  </a:lnTo>
                  <a:lnTo>
                    <a:pt x="6898" y="443693"/>
                  </a:lnTo>
                  <a:lnTo>
                    <a:pt x="7006" y="443632"/>
                  </a:lnTo>
                  <a:lnTo>
                    <a:pt x="7118" y="443583"/>
                  </a:lnTo>
                  <a:lnTo>
                    <a:pt x="7231" y="443541"/>
                  </a:lnTo>
                  <a:lnTo>
                    <a:pt x="7346" y="443498"/>
                  </a:lnTo>
                  <a:lnTo>
                    <a:pt x="7573" y="443413"/>
                  </a:lnTo>
                  <a:lnTo>
                    <a:pt x="7679" y="443353"/>
                  </a:lnTo>
                  <a:lnTo>
                    <a:pt x="7778" y="443286"/>
                  </a:lnTo>
                  <a:lnTo>
                    <a:pt x="7867" y="443201"/>
                  </a:lnTo>
                  <a:lnTo>
                    <a:pt x="7955" y="443116"/>
                  </a:lnTo>
                  <a:lnTo>
                    <a:pt x="8042" y="443031"/>
                  </a:lnTo>
                  <a:lnTo>
                    <a:pt x="8236" y="442891"/>
                  </a:lnTo>
                  <a:lnTo>
                    <a:pt x="8454" y="442781"/>
                  </a:lnTo>
                  <a:lnTo>
                    <a:pt x="8672" y="442672"/>
                  </a:lnTo>
                  <a:lnTo>
                    <a:pt x="8781" y="442617"/>
                  </a:lnTo>
                  <a:lnTo>
                    <a:pt x="8888" y="442563"/>
                  </a:lnTo>
                  <a:lnTo>
                    <a:pt x="8991" y="442496"/>
                  </a:lnTo>
                  <a:lnTo>
                    <a:pt x="9089" y="442423"/>
                  </a:lnTo>
                  <a:lnTo>
                    <a:pt x="9183" y="442350"/>
                  </a:lnTo>
                  <a:lnTo>
                    <a:pt x="9273" y="442265"/>
                  </a:lnTo>
                  <a:lnTo>
                    <a:pt x="9454" y="442101"/>
                  </a:lnTo>
                  <a:lnTo>
                    <a:pt x="9550" y="442028"/>
                  </a:lnTo>
                  <a:lnTo>
                    <a:pt x="9651" y="441961"/>
                  </a:lnTo>
                  <a:lnTo>
                    <a:pt x="9756" y="441900"/>
                  </a:lnTo>
                  <a:lnTo>
                    <a:pt x="9863" y="441840"/>
                  </a:lnTo>
                  <a:lnTo>
                    <a:pt x="9971" y="441785"/>
                  </a:lnTo>
                  <a:lnTo>
                    <a:pt x="10182" y="441664"/>
                  </a:lnTo>
                  <a:lnTo>
                    <a:pt x="10280" y="441590"/>
                  </a:lnTo>
                  <a:lnTo>
                    <a:pt x="10369" y="441505"/>
                  </a:lnTo>
                  <a:lnTo>
                    <a:pt x="10442" y="441415"/>
                  </a:lnTo>
                  <a:lnTo>
                    <a:pt x="10505" y="441311"/>
                  </a:lnTo>
                  <a:lnTo>
                    <a:pt x="10564" y="441202"/>
                  </a:lnTo>
                  <a:lnTo>
                    <a:pt x="10709" y="440934"/>
                  </a:lnTo>
                  <a:lnTo>
                    <a:pt x="10887" y="440764"/>
                  </a:lnTo>
                  <a:lnTo>
                    <a:pt x="11065" y="440600"/>
                  </a:lnTo>
                  <a:lnTo>
                    <a:pt x="11242" y="440436"/>
                  </a:lnTo>
                  <a:lnTo>
                    <a:pt x="11419" y="440266"/>
                  </a:lnTo>
                  <a:lnTo>
                    <a:pt x="11592" y="440096"/>
                  </a:lnTo>
                  <a:lnTo>
                    <a:pt x="11668" y="440005"/>
                  </a:lnTo>
                  <a:lnTo>
                    <a:pt x="11738" y="439902"/>
                  </a:lnTo>
                  <a:lnTo>
                    <a:pt x="11804" y="439798"/>
                  </a:lnTo>
                  <a:lnTo>
                    <a:pt x="11863" y="439695"/>
                  </a:lnTo>
                  <a:lnTo>
                    <a:pt x="11915" y="439586"/>
                  </a:lnTo>
                  <a:lnTo>
                    <a:pt x="11961" y="439470"/>
                  </a:lnTo>
                  <a:lnTo>
                    <a:pt x="12001" y="439355"/>
                  </a:lnTo>
                  <a:lnTo>
                    <a:pt x="12037" y="439239"/>
                  </a:lnTo>
                  <a:lnTo>
                    <a:pt x="12064" y="439124"/>
                  </a:lnTo>
                  <a:lnTo>
                    <a:pt x="12082" y="439002"/>
                  </a:lnTo>
                  <a:lnTo>
                    <a:pt x="12096" y="438881"/>
                  </a:lnTo>
                  <a:lnTo>
                    <a:pt x="12109" y="438760"/>
                  </a:lnTo>
                  <a:lnTo>
                    <a:pt x="12121" y="438638"/>
                  </a:lnTo>
                  <a:lnTo>
                    <a:pt x="12131" y="438516"/>
                  </a:lnTo>
                  <a:lnTo>
                    <a:pt x="12137" y="438395"/>
                  </a:lnTo>
                  <a:lnTo>
                    <a:pt x="12141" y="438274"/>
                  </a:lnTo>
                  <a:lnTo>
                    <a:pt x="12148" y="438031"/>
                  </a:lnTo>
                  <a:lnTo>
                    <a:pt x="12152" y="437787"/>
                  </a:lnTo>
                  <a:lnTo>
                    <a:pt x="12155" y="437545"/>
                  </a:lnTo>
                  <a:lnTo>
                    <a:pt x="12155" y="437301"/>
                  </a:lnTo>
                  <a:lnTo>
                    <a:pt x="12154" y="437059"/>
                  </a:lnTo>
                  <a:lnTo>
                    <a:pt x="12152" y="436937"/>
                  </a:lnTo>
                  <a:lnTo>
                    <a:pt x="12148" y="436816"/>
                  </a:lnTo>
                  <a:lnTo>
                    <a:pt x="12142" y="436694"/>
                  </a:lnTo>
                  <a:lnTo>
                    <a:pt x="12135" y="436579"/>
                  </a:lnTo>
                  <a:lnTo>
                    <a:pt x="12121" y="436336"/>
                  </a:lnTo>
                  <a:lnTo>
                    <a:pt x="12112" y="436214"/>
                  </a:lnTo>
                  <a:lnTo>
                    <a:pt x="12102" y="436093"/>
                  </a:lnTo>
                  <a:lnTo>
                    <a:pt x="12089" y="435971"/>
                  </a:lnTo>
                  <a:lnTo>
                    <a:pt x="12075" y="435849"/>
                  </a:lnTo>
                  <a:lnTo>
                    <a:pt x="12056" y="435728"/>
                  </a:lnTo>
                  <a:lnTo>
                    <a:pt x="12034" y="435606"/>
                  </a:lnTo>
                  <a:lnTo>
                    <a:pt x="12011" y="435491"/>
                  </a:lnTo>
                  <a:lnTo>
                    <a:pt x="11967" y="435248"/>
                  </a:lnTo>
                  <a:lnTo>
                    <a:pt x="11935" y="435011"/>
                  </a:lnTo>
                  <a:lnTo>
                    <a:pt x="11942" y="434768"/>
                  </a:lnTo>
                  <a:lnTo>
                    <a:pt x="11964" y="434525"/>
                  </a:lnTo>
                  <a:lnTo>
                    <a:pt x="11990" y="434282"/>
                  </a:lnTo>
                  <a:lnTo>
                    <a:pt x="12025" y="434045"/>
                  </a:lnTo>
                  <a:lnTo>
                    <a:pt x="12063" y="433802"/>
                  </a:lnTo>
                  <a:lnTo>
                    <a:pt x="12085" y="433680"/>
                  </a:lnTo>
                  <a:lnTo>
                    <a:pt x="12107" y="433565"/>
                  </a:lnTo>
                  <a:lnTo>
                    <a:pt x="12133" y="433444"/>
                  </a:lnTo>
                  <a:lnTo>
                    <a:pt x="12164" y="433328"/>
                  </a:lnTo>
                  <a:lnTo>
                    <a:pt x="12202" y="433213"/>
                  </a:lnTo>
                  <a:lnTo>
                    <a:pt x="12244" y="433097"/>
                  </a:lnTo>
                  <a:lnTo>
                    <a:pt x="12326" y="432866"/>
                  </a:lnTo>
                  <a:lnTo>
                    <a:pt x="12412" y="432642"/>
                  </a:lnTo>
                  <a:lnTo>
                    <a:pt x="12458" y="432526"/>
                  </a:lnTo>
                  <a:lnTo>
                    <a:pt x="12505" y="432417"/>
                  </a:lnTo>
                  <a:lnTo>
                    <a:pt x="12555" y="432307"/>
                  </a:lnTo>
                  <a:lnTo>
                    <a:pt x="12610" y="432198"/>
                  </a:lnTo>
                  <a:lnTo>
                    <a:pt x="12674" y="432095"/>
                  </a:lnTo>
                  <a:lnTo>
                    <a:pt x="12746" y="431998"/>
                  </a:lnTo>
                  <a:lnTo>
                    <a:pt x="12821" y="431901"/>
                  </a:lnTo>
                  <a:lnTo>
                    <a:pt x="12900" y="431809"/>
                  </a:lnTo>
                  <a:lnTo>
                    <a:pt x="12981" y="431718"/>
                  </a:lnTo>
                  <a:lnTo>
                    <a:pt x="13135" y="431542"/>
                  </a:lnTo>
                  <a:lnTo>
                    <a:pt x="13145" y="431299"/>
                  </a:lnTo>
                  <a:lnTo>
                    <a:pt x="13154" y="431056"/>
                  </a:lnTo>
                  <a:lnTo>
                    <a:pt x="13164" y="430813"/>
                  </a:lnTo>
                  <a:lnTo>
                    <a:pt x="13171" y="430691"/>
                  </a:lnTo>
                  <a:lnTo>
                    <a:pt x="13184" y="430570"/>
                  </a:lnTo>
                  <a:lnTo>
                    <a:pt x="13214" y="430448"/>
                  </a:lnTo>
                  <a:lnTo>
                    <a:pt x="13250" y="430333"/>
                  </a:lnTo>
                  <a:lnTo>
                    <a:pt x="13286" y="430217"/>
                  </a:lnTo>
                  <a:lnTo>
                    <a:pt x="13352" y="429987"/>
                  </a:lnTo>
                  <a:lnTo>
                    <a:pt x="13376" y="429865"/>
                  </a:lnTo>
                  <a:lnTo>
                    <a:pt x="13398" y="429750"/>
                  </a:lnTo>
                  <a:lnTo>
                    <a:pt x="13421" y="429628"/>
                  </a:lnTo>
                  <a:lnTo>
                    <a:pt x="13440" y="429507"/>
                  </a:lnTo>
                  <a:lnTo>
                    <a:pt x="13460" y="429385"/>
                  </a:lnTo>
                  <a:lnTo>
                    <a:pt x="13496" y="429148"/>
                  </a:lnTo>
                  <a:lnTo>
                    <a:pt x="13513" y="429027"/>
                  </a:lnTo>
                  <a:lnTo>
                    <a:pt x="13529" y="428905"/>
                  </a:lnTo>
                  <a:lnTo>
                    <a:pt x="13543" y="428784"/>
                  </a:lnTo>
                  <a:lnTo>
                    <a:pt x="13553" y="428662"/>
                  </a:lnTo>
                  <a:lnTo>
                    <a:pt x="13562" y="428541"/>
                  </a:lnTo>
                  <a:lnTo>
                    <a:pt x="13567" y="428419"/>
                  </a:lnTo>
                  <a:lnTo>
                    <a:pt x="13569" y="428298"/>
                  </a:lnTo>
                  <a:lnTo>
                    <a:pt x="13543" y="428054"/>
                  </a:lnTo>
                  <a:lnTo>
                    <a:pt x="13517" y="427939"/>
                  </a:lnTo>
                  <a:lnTo>
                    <a:pt x="13483" y="427824"/>
                  </a:lnTo>
                  <a:lnTo>
                    <a:pt x="13444" y="427708"/>
                  </a:lnTo>
                  <a:lnTo>
                    <a:pt x="13402" y="427593"/>
                  </a:lnTo>
                  <a:lnTo>
                    <a:pt x="13356" y="427477"/>
                  </a:lnTo>
                  <a:lnTo>
                    <a:pt x="13307" y="427368"/>
                  </a:lnTo>
                  <a:lnTo>
                    <a:pt x="13249" y="427265"/>
                  </a:lnTo>
                  <a:lnTo>
                    <a:pt x="13184" y="427162"/>
                  </a:lnTo>
                  <a:lnTo>
                    <a:pt x="13111" y="427065"/>
                  </a:lnTo>
                  <a:lnTo>
                    <a:pt x="13033" y="426967"/>
                  </a:lnTo>
                  <a:lnTo>
                    <a:pt x="12955" y="426876"/>
                  </a:lnTo>
                  <a:lnTo>
                    <a:pt x="12831" y="426670"/>
                  </a:lnTo>
                  <a:lnTo>
                    <a:pt x="12759" y="426439"/>
                  </a:lnTo>
                  <a:lnTo>
                    <a:pt x="12700" y="426201"/>
                  </a:lnTo>
                  <a:lnTo>
                    <a:pt x="12644" y="425965"/>
                  </a:lnTo>
                  <a:lnTo>
                    <a:pt x="12590" y="425728"/>
                  </a:lnTo>
                  <a:lnTo>
                    <a:pt x="12537" y="425491"/>
                  </a:lnTo>
                  <a:lnTo>
                    <a:pt x="12487" y="425254"/>
                  </a:lnTo>
                  <a:lnTo>
                    <a:pt x="12438" y="425011"/>
                  </a:lnTo>
                  <a:lnTo>
                    <a:pt x="12402" y="424774"/>
                  </a:lnTo>
                  <a:lnTo>
                    <a:pt x="12364" y="424531"/>
                  </a:lnTo>
                  <a:lnTo>
                    <a:pt x="12340" y="424415"/>
                  </a:lnTo>
                  <a:lnTo>
                    <a:pt x="12310" y="424294"/>
                  </a:lnTo>
                  <a:lnTo>
                    <a:pt x="12266" y="424184"/>
                  </a:lnTo>
                  <a:lnTo>
                    <a:pt x="12207" y="424075"/>
                  </a:lnTo>
                  <a:lnTo>
                    <a:pt x="12139" y="423972"/>
                  </a:lnTo>
                  <a:lnTo>
                    <a:pt x="12068" y="423874"/>
                  </a:lnTo>
                  <a:lnTo>
                    <a:pt x="11994" y="423778"/>
                  </a:lnTo>
                  <a:lnTo>
                    <a:pt x="11919" y="423687"/>
                  </a:lnTo>
                  <a:lnTo>
                    <a:pt x="11768" y="423492"/>
                  </a:lnTo>
                  <a:lnTo>
                    <a:pt x="11694" y="423395"/>
                  </a:lnTo>
                  <a:lnTo>
                    <a:pt x="11621" y="423297"/>
                  </a:lnTo>
                  <a:lnTo>
                    <a:pt x="11554" y="423201"/>
                  </a:lnTo>
                  <a:lnTo>
                    <a:pt x="11507" y="423085"/>
                  </a:lnTo>
                  <a:lnTo>
                    <a:pt x="11490" y="422964"/>
                  </a:lnTo>
                  <a:lnTo>
                    <a:pt x="11516" y="422726"/>
                  </a:lnTo>
                  <a:lnTo>
                    <a:pt x="11541" y="422605"/>
                  </a:lnTo>
                  <a:lnTo>
                    <a:pt x="11576" y="422490"/>
                  </a:lnTo>
                  <a:lnTo>
                    <a:pt x="11617" y="422374"/>
                  </a:lnTo>
                  <a:lnTo>
                    <a:pt x="11661" y="422258"/>
                  </a:lnTo>
                  <a:lnTo>
                    <a:pt x="11705" y="422150"/>
                  </a:lnTo>
                  <a:lnTo>
                    <a:pt x="11761" y="422040"/>
                  </a:lnTo>
                  <a:lnTo>
                    <a:pt x="11836" y="421943"/>
                  </a:lnTo>
                  <a:lnTo>
                    <a:pt x="11915" y="421851"/>
                  </a:lnTo>
                  <a:lnTo>
                    <a:pt x="11994" y="421761"/>
                  </a:lnTo>
                  <a:lnTo>
                    <a:pt x="12144" y="421572"/>
                  </a:lnTo>
                  <a:lnTo>
                    <a:pt x="12192" y="421457"/>
                  </a:lnTo>
                  <a:lnTo>
                    <a:pt x="12219" y="421335"/>
                  </a:lnTo>
                  <a:lnTo>
                    <a:pt x="12239" y="421220"/>
                  </a:lnTo>
                  <a:lnTo>
                    <a:pt x="12252" y="421099"/>
                  </a:lnTo>
                  <a:lnTo>
                    <a:pt x="12258" y="420977"/>
                  </a:lnTo>
                  <a:lnTo>
                    <a:pt x="12275" y="420734"/>
                  </a:lnTo>
                  <a:lnTo>
                    <a:pt x="12290" y="420612"/>
                  </a:lnTo>
                  <a:lnTo>
                    <a:pt x="12309" y="420491"/>
                  </a:lnTo>
                  <a:lnTo>
                    <a:pt x="12329" y="420369"/>
                  </a:lnTo>
                  <a:lnTo>
                    <a:pt x="12352" y="420254"/>
                  </a:lnTo>
                  <a:lnTo>
                    <a:pt x="12376" y="420132"/>
                  </a:lnTo>
                  <a:lnTo>
                    <a:pt x="12403" y="420017"/>
                  </a:lnTo>
                  <a:lnTo>
                    <a:pt x="12438" y="419896"/>
                  </a:lnTo>
                  <a:lnTo>
                    <a:pt x="12485" y="419786"/>
                  </a:lnTo>
                  <a:lnTo>
                    <a:pt x="12539" y="419677"/>
                  </a:lnTo>
                  <a:lnTo>
                    <a:pt x="12594" y="419567"/>
                  </a:lnTo>
                  <a:lnTo>
                    <a:pt x="12695" y="419348"/>
                  </a:lnTo>
                  <a:lnTo>
                    <a:pt x="12726" y="419233"/>
                  </a:lnTo>
                  <a:lnTo>
                    <a:pt x="12743" y="419111"/>
                  </a:lnTo>
                  <a:lnTo>
                    <a:pt x="12757" y="418990"/>
                  </a:lnTo>
                  <a:lnTo>
                    <a:pt x="12769" y="418869"/>
                  </a:lnTo>
                  <a:lnTo>
                    <a:pt x="12780" y="418747"/>
                  </a:lnTo>
                  <a:lnTo>
                    <a:pt x="12806" y="418504"/>
                  </a:lnTo>
                  <a:lnTo>
                    <a:pt x="12824" y="418383"/>
                  </a:lnTo>
                  <a:lnTo>
                    <a:pt x="12845" y="418267"/>
                  </a:lnTo>
                  <a:lnTo>
                    <a:pt x="12868" y="418146"/>
                  </a:lnTo>
                  <a:lnTo>
                    <a:pt x="12892" y="418024"/>
                  </a:lnTo>
                  <a:lnTo>
                    <a:pt x="12918" y="417909"/>
                  </a:lnTo>
                  <a:lnTo>
                    <a:pt x="12945" y="417794"/>
                  </a:lnTo>
                  <a:lnTo>
                    <a:pt x="12973" y="417672"/>
                  </a:lnTo>
                  <a:lnTo>
                    <a:pt x="13004" y="417556"/>
                  </a:lnTo>
                  <a:lnTo>
                    <a:pt x="13039" y="417435"/>
                  </a:lnTo>
                  <a:lnTo>
                    <a:pt x="13081" y="417325"/>
                  </a:lnTo>
                  <a:lnTo>
                    <a:pt x="13125" y="417210"/>
                  </a:lnTo>
                  <a:lnTo>
                    <a:pt x="13205" y="416979"/>
                  </a:lnTo>
                  <a:lnTo>
                    <a:pt x="13264" y="416743"/>
                  </a:lnTo>
                  <a:lnTo>
                    <a:pt x="13258" y="416505"/>
                  </a:lnTo>
                  <a:lnTo>
                    <a:pt x="13235" y="416263"/>
                  </a:lnTo>
                  <a:lnTo>
                    <a:pt x="13238" y="416141"/>
                  </a:lnTo>
                  <a:lnTo>
                    <a:pt x="13276" y="416025"/>
                  </a:lnTo>
                  <a:lnTo>
                    <a:pt x="13343" y="415922"/>
                  </a:lnTo>
                  <a:lnTo>
                    <a:pt x="13422" y="415831"/>
                  </a:lnTo>
                  <a:lnTo>
                    <a:pt x="13504" y="415740"/>
                  </a:lnTo>
                  <a:lnTo>
                    <a:pt x="13658" y="415552"/>
                  </a:lnTo>
                  <a:lnTo>
                    <a:pt x="13730" y="415454"/>
                  </a:lnTo>
                  <a:lnTo>
                    <a:pt x="13800" y="415357"/>
                  </a:lnTo>
                  <a:lnTo>
                    <a:pt x="13868" y="415254"/>
                  </a:lnTo>
                  <a:lnTo>
                    <a:pt x="13935" y="415151"/>
                  </a:lnTo>
                  <a:lnTo>
                    <a:pt x="14000" y="415047"/>
                  </a:lnTo>
                  <a:lnTo>
                    <a:pt x="14058" y="414944"/>
                  </a:lnTo>
                  <a:lnTo>
                    <a:pt x="14106" y="414835"/>
                  </a:lnTo>
                  <a:lnTo>
                    <a:pt x="14143" y="414719"/>
                  </a:lnTo>
                  <a:lnTo>
                    <a:pt x="14175" y="414598"/>
                  </a:lnTo>
                  <a:lnTo>
                    <a:pt x="14204" y="414482"/>
                  </a:lnTo>
                  <a:lnTo>
                    <a:pt x="14232" y="414360"/>
                  </a:lnTo>
                  <a:lnTo>
                    <a:pt x="14254" y="414239"/>
                  </a:lnTo>
                  <a:lnTo>
                    <a:pt x="14272" y="414124"/>
                  </a:lnTo>
                  <a:lnTo>
                    <a:pt x="14287" y="414003"/>
                  </a:lnTo>
                  <a:lnTo>
                    <a:pt x="14296" y="413881"/>
                  </a:lnTo>
                  <a:lnTo>
                    <a:pt x="14298" y="413759"/>
                  </a:lnTo>
                  <a:lnTo>
                    <a:pt x="14284" y="413516"/>
                  </a:lnTo>
                  <a:lnTo>
                    <a:pt x="14257" y="413401"/>
                  </a:lnTo>
                  <a:lnTo>
                    <a:pt x="14200" y="413291"/>
                  </a:lnTo>
                  <a:lnTo>
                    <a:pt x="14129" y="413194"/>
                  </a:lnTo>
                  <a:lnTo>
                    <a:pt x="14054" y="413097"/>
                  </a:lnTo>
                  <a:lnTo>
                    <a:pt x="13905" y="412903"/>
                  </a:lnTo>
                  <a:lnTo>
                    <a:pt x="13836" y="412805"/>
                  </a:lnTo>
                  <a:lnTo>
                    <a:pt x="13789" y="412690"/>
                  </a:lnTo>
                  <a:lnTo>
                    <a:pt x="13759" y="412575"/>
                  </a:lnTo>
                  <a:lnTo>
                    <a:pt x="13735" y="412453"/>
                  </a:lnTo>
                  <a:lnTo>
                    <a:pt x="13719" y="412338"/>
                  </a:lnTo>
                  <a:lnTo>
                    <a:pt x="13703" y="412216"/>
                  </a:lnTo>
                  <a:lnTo>
                    <a:pt x="13687" y="412095"/>
                  </a:lnTo>
                  <a:lnTo>
                    <a:pt x="13673" y="411973"/>
                  </a:lnTo>
                  <a:lnTo>
                    <a:pt x="13660" y="411851"/>
                  </a:lnTo>
                  <a:lnTo>
                    <a:pt x="13650" y="411730"/>
                  </a:lnTo>
                  <a:lnTo>
                    <a:pt x="13642" y="411608"/>
                  </a:lnTo>
                  <a:lnTo>
                    <a:pt x="13639" y="411487"/>
                  </a:lnTo>
                  <a:lnTo>
                    <a:pt x="13654" y="411244"/>
                  </a:lnTo>
                  <a:lnTo>
                    <a:pt x="13669" y="411122"/>
                  </a:lnTo>
                  <a:lnTo>
                    <a:pt x="13687" y="411007"/>
                  </a:lnTo>
                  <a:lnTo>
                    <a:pt x="13706" y="410886"/>
                  </a:lnTo>
                  <a:lnTo>
                    <a:pt x="13730" y="410764"/>
                  </a:lnTo>
                  <a:lnTo>
                    <a:pt x="13759" y="410642"/>
                  </a:lnTo>
                  <a:lnTo>
                    <a:pt x="13792" y="410527"/>
                  </a:lnTo>
                  <a:lnTo>
                    <a:pt x="13828" y="410412"/>
                  </a:lnTo>
                  <a:lnTo>
                    <a:pt x="13866" y="410302"/>
                  </a:lnTo>
                  <a:lnTo>
                    <a:pt x="13908" y="410187"/>
                  </a:lnTo>
                  <a:lnTo>
                    <a:pt x="13950" y="410072"/>
                  </a:lnTo>
                  <a:lnTo>
                    <a:pt x="13994" y="409956"/>
                  </a:lnTo>
                  <a:lnTo>
                    <a:pt x="14082" y="409732"/>
                  </a:lnTo>
                  <a:lnTo>
                    <a:pt x="14172" y="409500"/>
                  </a:lnTo>
                  <a:lnTo>
                    <a:pt x="14263" y="409276"/>
                  </a:lnTo>
                  <a:lnTo>
                    <a:pt x="14396" y="408954"/>
                  </a:lnTo>
                  <a:lnTo>
                    <a:pt x="14401" y="408710"/>
                  </a:lnTo>
                  <a:lnTo>
                    <a:pt x="14403" y="408468"/>
                  </a:lnTo>
                  <a:lnTo>
                    <a:pt x="14398" y="408346"/>
                  </a:lnTo>
                  <a:lnTo>
                    <a:pt x="14384" y="408225"/>
                  </a:lnTo>
                  <a:lnTo>
                    <a:pt x="14364" y="408103"/>
                  </a:lnTo>
                  <a:lnTo>
                    <a:pt x="14341" y="407982"/>
                  </a:lnTo>
                  <a:lnTo>
                    <a:pt x="14316" y="407866"/>
                  </a:lnTo>
                  <a:lnTo>
                    <a:pt x="14289" y="407744"/>
                  </a:lnTo>
                  <a:lnTo>
                    <a:pt x="14258" y="407629"/>
                  </a:lnTo>
                  <a:lnTo>
                    <a:pt x="14224" y="407513"/>
                  </a:lnTo>
                  <a:lnTo>
                    <a:pt x="14182" y="407398"/>
                  </a:lnTo>
                  <a:lnTo>
                    <a:pt x="14133" y="407283"/>
                  </a:lnTo>
                  <a:lnTo>
                    <a:pt x="14077" y="407179"/>
                  </a:lnTo>
                  <a:lnTo>
                    <a:pt x="14005" y="407083"/>
                  </a:lnTo>
                  <a:lnTo>
                    <a:pt x="13930" y="406985"/>
                  </a:lnTo>
                  <a:lnTo>
                    <a:pt x="13853" y="406894"/>
                  </a:lnTo>
                  <a:lnTo>
                    <a:pt x="13696" y="406700"/>
                  </a:lnTo>
                  <a:lnTo>
                    <a:pt x="13549" y="406505"/>
                  </a:lnTo>
                  <a:lnTo>
                    <a:pt x="13454" y="406432"/>
                  </a:lnTo>
                  <a:lnTo>
                    <a:pt x="13355" y="406359"/>
                  </a:lnTo>
                  <a:lnTo>
                    <a:pt x="13254" y="406292"/>
                  </a:lnTo>
                  <a:lnTo>
                    <a:pt x="13152" y="406226"/>
                  </a:lnTo>
                  <a:lnTo>
                    <a:pt x="13047" y="406165"/>
                  </a:lnTo>
                  <a:lnTo>
                    <a:pt x="12940" y="406104"/>
                  </a:lnTo>
                  <a:lnTo>
                    <a:pt x="12832" y="406050"/>
                  </a:lnTo>
                  <a:lnTo>
                    <a:pt x="12722" y="405995"/>
                  </a:lnTo>
                  <a:lnTo>
                    <a:pt x="12614" y="405946"/>
                  </a:lnTo>
                  <a:lnTo>
                    <a:pt x="12400" y="405831"/>
                  </a:lnTo>
                  <a:lnTo>
                    <a:pt x="12299" y="405758"/>
                  </a:lnTo>
                  <a:lnTo>
                    <a:pt x="12208" y="405679"/>
                  </a:lnTo>
                  <a:lnTo>
                    <a:pt x="12122" y="405594"/>
                  </a:lnTo>
                  <a:lnTo>
                    <a:pt x="12039" y="405502"/>
                  </a:lnTo>
                  <a:lnTo>
                    <a:pt x="11961" y="405411"/>
                  </a:lnTo>
                  <a:lnTo>
                    <a:pt x="11888" y="405315"/>
                  </a:lnTo>
                  <a:lnTo>
                    <a:pt x="11823" y="405211"/>
                  </a:lnTo>
                  <a:lnTo>
                    <a:pt x="11769" y="405102"/>
                  </a:lnTo>
                  <a:lnTo>
                    <a:pt x="11725" y="404986"/>
                  </a:lnTo>
                  <a:lnTo>
                    <a:pt x="11693" y="404871"/>
                  </a:lnTo>
                  <a:lnTo>
                    <a:pt x="11673" y="404750"/>
                  </a:lnTo>
                  <a:lnTo>
                    <a:pt x="11664" y="404628"/>
                  </a:lnTo>
                  <a:lnTo>
                    <a:pt x="11660" y="404513"/>
                  </a:lnTo>
                  <a:lnTo>
                    <a:pt x="11657" y="404391"/>
                  </a:lnTo>
                  <a:lnTo>
                    <a:pt x="11655" y="404269"/>
                  </a:lnTo>
                  <a:lnTo>
                    <a:pt x="11652" y="404026"/>
                  </a:lnTo>
                  <a:lnTo>
                    <a:pt x="11648" y="403784"/>
                  </a:lnTo>
                  <a:lnTo>
                    <a:pt x="11646" y="403540"/>
                  </a:lnTo>
                  <a:lnTo>
                    <a:pt x="11644" y="403297"/>
                  </a:lnTo>
                  <a:lnTo>
                    <a:pt x="11642" y="403054"/>
                  </a:lnTo>
                  <a:lnTo>
                    <a:pt x="11638" y="402811"/>
                  </a:lnTo>
                  <a:lnTo>
                    <a:pt x="11635" y="402684"/>
                  </a:lnTo>
                  <a:lnTo>
                    <a:pt x="11631" y="402562"/>
                  </a:lnTo>
                  <a:lnTo>
                    <a:pt x="11621" y="402441"/>
                  </a:lnTo>
                  <a:lnTo>
                    <a:pt x="11604" y="402325"/>
                  </a:lnTo>
                  <a:lnTo>
                    <a:pt x="11579" y="402204"/>
                  </a:lnTo>
                  <a:lnTo>
                    <a:pt x="11549" y="402088"/>
                  </a:lnTo>
                  <a:lnTo>
                    <a:pt x="11502" y="401973"/>
                  </a:lnTo>
                  <a:lnTo>
                    <a:pt x="11441" y="401870"/>
                  </a:lnTo>
                  <a:lnTo>
                    <a:pt x="11373" y="401766"/>
                  </a:lnTo>
                  <a:lnTo>
                    <a:pt x="11298" y="401675"/>
                  </a:lnTo>
                  <a:lnTo>
                    <a:pt x="11206" y="401596"/>
                  </a:lnTo>
                  <a:lnTo>
                    <a:pt x="11101" y="401535"/>
                  </a:lnTo>
                  <a:lnTo>
                    <a:pt x="10983" y="401505"/>
                  </a:lnTo>
                  <a:lnTo>
                    <a:pt x="10862" y="401499"/>
                  </a:lnTo>
                  <a:lnTo>
                    <a:pt x="10618" y="401511"/>
                  </a:lnTo>
                  <a:lnTo>
                    <a:pt x="10375" y="401517"/>
                  </a:lnTo>
                  <a:lnTo>
                    <a:pt x="10131" y="401511"/>
                  </a:lnTo>
                  <a:lnTo>
                    <a:pt x="9889" y="401487"/>
                  </a:lnTo>
                  <a:lnTo>
                    <a:pt x="9777" y="401444"/>
                  </a:lnTo>
                  <a:lnTo>
                    <a:pt x="9695" y="401353"/>
                  </a:lnTo>
                  <a:lnTo>
                    <a:pt x="9632" y="401250"/>
                  </a:lnTo>
                  <a:lnTo>
                    <a:pt x="9576" y="401140"/>
                  </a:lnTo>
                  <a:lnTo>
                    <a:pt x="9530" y="401031"/>
                  </a:lnTo>
                  <a:lnTo>
                    <a:pt x="9493" y="400916"/>
                  </a:lnTo>
                  <a:lnTo>
                    <a:pt x="9461" y="400794"/>
                  </a:lnTo>
                  <a:lnTo>
                    <a:pt x="9437" y="400673"/>
                  </a:lnTo>
                  <a:lnTo>
                    <a:pt x="9428" y="400552"/>
                  </a:lnTo>
                  <a:lnTo>
                    <a:pt x="9425" y="400430"/>
                  </a:lnTo>
                  <a:lnTo>
                    <a:pt x="9501" y="400205"/>
                  </a:lnTo>
                  <a:lnTo>
                    <a:pt x="9635" y="400005"/>
                  </a:lnTo>
                  <a:lnTo>
                    <a:pt x="9758" y="399792"/>
                  </a:lnTo>
                  <a:lnTo>
                    <a:pt x="9794" y="399676"/>
                  </a:lnTo>
                  <a:lnTo>
                    <a:pt x="9824" y="399561"/>
                  </a:lnTo>
                  <a:lnTo>
                    <a:pt x="9846" y="399440"/>
                  </a:lnTo>
                  <a:lnTo>
                    <a:pt x="9860" y="399318"/>
                  </a:lnTo>
                  <a:lnTo>
                    <a:pt x="9870" y="399196"/>
                  </a:lnTo>
                  <a:lnTo>
                    <a:pt x="9873" y="399075"/>
                  </a:lnTo>
                  <a:lnTo>
                    <a:pt x="9853" y="398832"/>
                  </a:lnTo>
                  <a:lnTo>
                    <a:pt x="9821" y="398595"/>
                  </a:lnTo>
                  <a:lnTo>
                    <a:pt x="9784" y="398352"/>
                  </a:lnTo>
                  <a:lnTo>
                    <a:pt x="9768" y="398230"/>
                  </a:lnTo>
                  <a:lnTo>
                    <a:pt x="9755" y="398109"/>
                  </a:lnTo>
                  <a:lnTo>
                    <a:pt x="9746" y="397987"/>
                  </a:lnTo>
                  <a:lnTo>
                    <a:pt x="9743" y="397866"/>
                  </a:lnTo>
                  <a:lnTo>
                    <a:pt x="9742" y="397744"/>
                  </a:lnTo>
                  <a:lnTo>
                    <a:pt x="9778" y="397507"/>
                  </a:lnTo>
                  <a:lnTo>
                    <a:pt x="9865" y="397277"/>
                  </a:lnTo>
                  <a:lnTo>
                    <a:pt x="9940" y="397046"/>
                  </a:lnTo>
                  <a:lnTo>
                    <a:pt x="9969" y="396930"/>
                  </a:lnTo>
                  <a:lnTo>
                    <a:pt x="9995" y="396809"/>
                  </a:lnTo>
                  <a:lnTo>
                    <a:pt x="10018" y="396694"/>
                  </a:lnTo>
                  <a:lnTo>
                    <a:pt x="10035" y="396572"/>
                  </a:lnTo>
                  <a:lnTo>
                    <a:pt x="10045" y="396450"/>
                  </a:lnTo>
                  <a:lnTo>
                    <a:pt x="10045" y="396329"/>
                  </a:lnTo>
                  <a:lnTo>
                    <a:pt x="10024" y="396086"/>
                  </a:lnTo>
                  <a:lnTo>
                    <a:pt x="9999" y="395970"/>
                  </a:lnTo>
                  <a:lnTo>
                    <a:pt x="9956" y="395855"/>
                  </a:lnTo>
                  <a:lnTo>
                    <a:pt x="9887" y="395752"/>
                  </a:lnTo>
                  <a:lnTo>
                    <a:pt x="9790" y="395685"/>
                  </a:lnTo>
                  <a:lnTo>
                    <a:pt x="9682" y="395624"/>
                  </a:lnTo>
                  <a:lnTo>
                    <a:pt x="9571" y="395575"/>
                  </a:lnTo>
                  <a:lnTo>
                    <a:pt x="9457" y="395533"/>
                  </a:lnTo>
                  <a:lnTo>
                    <a:pt x="9342" y="395497"/>
                  </a:lnTo>
                  <a:lnTo>
                    <a:pt x="9112" y="395418"/>
                  </a:lnTo>
                  <a:lnTo>
                    <a:pt x="9001" y="395363"/>
                  </a:lnTo>
                  <a:lnTo>
                    <a:pt x="8897" y="395302"/>
                  </a:lnTo>
                  <a:lnTo>
                    <a:pt x="8797" y="395229"/>
                  </a:lnTo>
                  <a:lnTo>
                    <a:pt x="8701" y="395156"/>
                  </a:lnTo>
                  <a:lnTo>
                    <a:pt x="8608" y="395077"/>
                  </a:lnTo>
                  <a:lnTo>
                    <a:pt x="8519" y="394999"/>
                  </a:lnTo>
                  <a:lnTo>
                    <a:pt x="8446" y="394901"/>
                  </a:lnTo>
                  <a:lnTo>
                    <a:pt x="8391" y="394792"/>
                  </a:lnTo>
                  <a:lnTo>
                    <a:pt x="8368" y="394670"/>
                  </a:lnTo>
                  <a:lnTo>
                    <a:pt x="8386" y="394428"/>
                  </a:lnTo>
                  <a:lnTo>
                    <a:pt x="8420" y="394311"/>
                  </a:lnTo>
                  <a:lnTo>
                    <a:pt x="8470" y="394202"/>
                  </a:lnTo>
                  <a:lnTo>
                    <a:pt x="8540" y="394105"/>
                  </a:lnTo>
                  <a:lnTo>
                    <a:pt x="8620" y="394008"/>
                  </a:lnTo>
                  <a:lnTo>
                    <a:pt x="8704" y="393923"/>
                  </a:lnTo>
                  <a:lnTo>
                    <a:pt x="8794" y="393838"/>
                  </a:lnTo>
                  <a:lnTo>
                    <a:pt x="8884" y="393759"/>
                  </a:lnTo>
                  <a:lnTo>
                    <a:pt x="8977" y="393680"/>
                  </a:lnTo>
                  <a:lnTo>
                    <a:pt x="9069" y="393601"/>
                  </a:lnTo>
                  <a:lnTo>
                    <a:pt x="9164" y="393522"/>
                  </a:lnTo>
                  <a:lnTo>
                    <a:pt x="9258" y="393449"/>
                  </a:lnTo>
                  <a:lnTo>
                    <a:pt x="9353" y="393376"/>
                  </a:lnTo>
                  <a:lnTo>
                    <a:pt x="9545" y="393224"/>
                  </a:lnTo>
                  <a:lnTo>
                    <a:pt x="9740" y="393078"/>
                  </a:lnTo>
                  <a:lnTo>
                    <a:pt x="9936" y="392939"/>
                  </a:lnTo>
                  <a:lnTo>
                    <a:pt x="10133" y="392793"/>
                  </a:lnTo>
                  <a:lnTo>
                    <a:pt x="10234" y="392726"/>
                  </a:lnTo>
                  <a:lnTo>
                    <a:pt x="10336" y="392659"/>
                  </a:lnTo>
                  <a:lnTo>
                    <a:pt x="10440" y="392598"/>
                  </a:lnTo>
                  <a:lnTo>
                    <a:pt x="10546" y="392538"/>
                  </a:lnTo>
                  <a:lnTo>
                    <a:pt x="10659" y="392489"/>
                  </a:lnTo>
                  <a:lnTo>
                    <a:pt x="10778" y="392465"/>
                  </a:lnTo>
                  <a:lnTo>
                    <a:pt x="11021" y="392477"/>
                  </a:lnTo>
                  <a:lnTo>
                    <a:pt x="11255" y="392435"/>
                  </a:lnTo>
                  <a:lnTo>
                    <a:pt x="11345" y="392350"/>
                  </a:lnTo>
                  <a:lnTo>
                    <a:pt x="11417" y="392252"/>
                  </a:lnTo>
                  <a:lnTo>
                    <a:pt x="11478" y="392149"/>
                  </a:lnTo>
                  <a:lnTo>
                    <a:pt x="11537" y="392046"/>
                  </a:lnTo>
                  <a:lnTo>
                    <a:pt x="11591" y="391936"/>
                  </a:lnTo>
                  <a:lnTo>
                    <a:pt x="11640" y="391821"/>
                  </a:lnTo>
                  <a:lnTo>
                    <a:pt x="11734" y="391596"/>
                  </a:lnTo>
                  <a:lnTo>
                    <a:pt x="11778" y="391487"/>
                  </a:lnTo>
                  <a:lnTo>
                    <a:pt x="11820" y="391371"/>
                  </a:lnTo>
                  <a:lnTo>
                    <a:pt x="11860" y="391256"/>
                  </a:lnTo>
                  <a:lnTo>
                    <a:pt x="11896" y="391141"/>
                  </a:lnTo>
                  <a:lnTo>
                    <a:pt x="11923" y="391019"/>
                  </a:lnTo>
                  <a:lnTo>
                    <a:pt x="11944" y="390904"/>
                  </a:lnTo>
                  <a:lnTo>
                    <a:pt x="11996" y="390667"/>
                  </a:lnTo>
                  <a:lnTo>
                    <a:pt x="12037" y="390551"/>
                  </a:lnTo>
                  <a:lnTo>
                    <a:pt x="12089" y="390442"/>
                  </a:lnTo>
                  <a:lnTo>
                    <a:pt x="12146" y="390332"/>
                  </a:lnTo>
                  <a:lnTo>
                    <a:pt x="12204" y="390229"/>
                  </a:lnTo>
                  <a:lnTo>
                    <a:pt x="12311" y="390011"/>
                  </a:lnTo>
                  <a:lnTo>
                    <a:pt x="12411" y="389786"/>
                  </a:lnTo>
                  <a:lnTo>
                    <a:pt x="12509" y="389561"/>
                  </a:lnTo>
                  <a:lnTo>
                    <a:pt x="12602" y="389342"/>
                  </a:lnTo>
                  <a:lnTo>
                    <a:pt x="12644" y="389227"/>
                  </a:lnTo>
                  <a:lnTo>
                    <a:pt x="12676" y="389105"/>
                  </a:lnTo>
                  <a:lnTo>
                    <a:pt x="12702" y="388990"/>
                  </a:lnTo>
                  <a:lnTo>
                    <a:pt x="12721" y="388868"/>
                  </a:lnTo>
                  <a:lnTo>
                    <a:pt x="12738" y="388747"/>
                  </a:lnTo>
                  <a:lnTo>
                    <a:pt x="12783" y="388510"/>
                  </a:lnTo>
                  <a:lnTo>
                    <a:pt x="12832" y="388400"/>
                  </a:lnTo>
                  <a:lnTo>
                    <a:pt x="12890" y="388291"/>
                  </a:lnTo>
                  <a:lnTo>
                    <a:pt x="12955" y="388188"/>
                  </a:lnTo>
                  <a:lnTo>
                    <a:pt x="13025" y="388090"/>
                  </a:lnTo>
                  <a:lnTo>
                    <a:pt x="13103" y="387993"/>
                  </a:lnTo>
                  <a:lnTo>
                    <a:pt x="13190" y="387908"/>
                  </a:lnTo>
                  <a:lnTo>
                    <a:pt x="13280" y="387829"/>
                  </a:lnTo>
                  <a:lnTo>
                    <a:pt x="13373" y="387750"/>
                  </a:lnTo>
                  <a:lnTo>
                    <a:pt x="13467" y="387671"/>
                  </a:lnTo>
                  <a:lnTo>
                    <a:pt x="13651" y="387513"/>
                  </a:lnTo>
                  <a:lnTo>
                    <a:pt x="13738" y="387428"/>
                  </a:lnTo>
                  <a:lnTo>
                    <a:pt x="13816" y="387337"/>
                  </a:lnTo>
                  <a:lnTo>
                    <a:pt x="13885" y="387234"/>
                  </a:lnTo>
                  <a:lnTo>
                    <a:pt x="13930" y="387124"/>
                  </a:lnTo>
                  <a:lnTo>
                    <a:pt x="13956" y="387003"/>
                  </a:lnTo>
                  <a:lnTo>
                    <a:pt x="13970" y="386882"/>
                  </a:lnTo>
                  <a:lnTo>
                    <a:pt x="13979" y="386760"/>
                  </a:lnTo>
                  <a:lnTo>
                    <a:pt x="14007" y="386517"/>
                  </a:lnTo>
                  <a:lnTo>
                    <a:pt x="14033" y="386401"/>
                  </a:lnTo>
                  <a:lnTo>
                    <a:pt x="14063" y="386286"/>
                  </a:lnTo>
                  <a:lnTo>
                    <a:pt x="14098" y="386165"/>
                  </a:lnTo>
                  <a:lnTo>
                    <a:pt x="14134" y="386055"/>
                  </a:lnTo>
                  <a:lnTo>
                    <a:pt x="14173" y="385940"/>
                  </a:lnTo>
                  <a:lnTo>
                    <a:pt x="14224" y="385825"/>
                  </a:lnTo>
                  <a:lnTo>
                    <a:pt x="14286" y="385721"/>
                  </a:lnTo>
                  <a:lnTo>
                    <a:pt x="14353" y="385624"/>
                  </a:lnTo>
                  <a:lnTo>
                    <a:pt x="14486" y="385417"/>
                  </a:lnTo>
                  <a:lnTo>
                    <a:pt x="14554" y="385187"/>
                  </a:lnTo>
                  <a:lnTo>
                    <a:pt x="14505" y="384950"/>
                  </a:lnTo>
                  <a:lnTo>
                    <a:pt x="14461" y="384834"/>
                  </a:lnTo>
                  <a:lnTo>
                    <a:pt x="14404" y="384724"/>
                  </a:lnTo>
                  <a:lnTo>
                    <a:pt x="14335" y="384628"/>
                  </a:lnTo>
                  <a:lnTo>
                    <a:pt x="14263" y="384530"/>
                  </a:lnTo>
                  <a:lnTo>
                    <a:pt x="14180" y="384439"/>
                  </a:lnTo>
                  <a:lnTo>
                    <a:pt x="14075" y="384378"/>
                  </a:lnTo>
                  <a:lnTo>
                    <a:pt x="13961" y="384336"/>
                  </a:lnTo>
                  <a:lnTo>
                    <a:pt x="13844" y="384306"/>
                  </a:lnTo>
                  <a:lnTo>
                    <a:pt x="13611" y="384232"/>
                  </a:lnTo>
                  <a:lnTo>
                    <a:pt x="13500" y="384184"/>
                  </a:lnTo>
                  <a:lnTo>
                    <a:pt x="13409" y="384105"/>
                  </a:lnTo>
                  <a:lnTo>
                    <a:pt x="13336" y="384008"/>
                  </a:lnTo>
                  <a:lnTo>
                    <a:pt x="13278" y="383899"/>
                  </a:lnTo>
                  <a:lnTo>
                    <a:pt x="13224" y="383789"/>
                  </a:lnTo>
                  <a:lnTo>
                    <a:pt x="13171" y="383680"/>
                  </a:lnTo>
                  <a:lnTo>
                    <a:pt x="13065" y="383461"/>
                  </a:lnTo>
                  <a:lnTo>
                    <a:pt x="13013" y="383352"/>
                  </a:lnTo>
                  <a:lnTo>
                    <a:pt x="12964" y="383242"/>
                  </a:lnTo>
                  <a:lnTo>
                    <a:pt x="12929" y="383127"/>
                  </a:lnTo>
                  <a:lnTo>
                    <a:pt x="12913" y="383006"/>
                  </a:lnTo>
                  <a:lnTo>
                    <a:pt x="12900" y="382884"/>
                  </a:lnTo>
                  <a:lnTo>
                    <a:pt x="12889" y="382762"/>
                  </a:lnTo>
                  <a:lnTo>
                    <a:pt x="12880" y="382641"/>
                  </a:lnTo>
                  <a:lnTo>
                    <a:pt x="12875" y="382519"/>
                  </a:lnTo>
                  <a:lnTo>
                    <a:pt x="12873" y="382398"/>
                  </a:lnTo>
                  <a:lnTo>
                    <a:pt x="12872" y="382277"/>
                  </a:lnTo>
                  <a:lnTo>
                    <a:pt x="12881" y="382033"/>
                  </a:lnTo>
                  <a:lnTo>
                    <a:pt x="12891" y="381912"/>
                  </a:lnTo>
                  <a:lnTo>
                    <a:pt x="12907" y="381791"/>
                  </a:lnTo>
                  <a:lnTo>
                    <a:pt x="12928" y="381669"/>
                  </a:lnTo>
                  <a:lnTo>
                    <a:pt x="12957" y="381553"/>
                  </a:lnTo>
                  <a:lnTo>
                    <a:pt x="12996" y="381438"/>
                  </a:lnTo>
                  <a:lnTo>
                    <a:pt x="13050" y="381329"/>
                  </a:lnTo>
                  <a:lnTo>
                    <a:pt x="13111" y="381226"/>
                  </a:lnTo>
                  <a:lnTo>
                    <a:pt x="13174" y="381122"/>
                  </a:lnTo>
                  <a:lnTo>
                    <a:pt x="13239" y="381019"/>
                  </a:lnTo>
                  <a:lnTo>
                    <a:pt x="13367" y="380812"/>
                  </a:lnTo>
                  <a:lnTo>
                    <a:pt x="13425" y="380703"/>
                  </a:lnTo>
                  <a:lnTo>
                    <a:pt x="13469" y="380588"/>
                  </a:lnTo>
                  <a:lnTo>
                    <a:pt x="13502" y="380472"/>
                  </a:lnTo>
                  <a:lnTo>
                    <a:pt x="13511" y="380351"/>
                  </a:lnTo>
                  <a:lnTo>
                    <a:pt x="13427" y="380125"/>
                  </a:lnTo>
                  <a:lnTo>
                    <a:pt x="13298" y="379919"/>
                  </a:lnTo>
                  <a:lnTo>
                    <a:pt x="13170" y="379712"/>
                  </a:lnTo>
                  <a:lnTo>
                    <a:pt x="13114" y="379603"/>
                  </a:lnTo>
                  <a:lnTo>
                    <a:pt x="13083" y="379488"/>
                  </a:lnTo>
                  <a:lnTo>
                    <a:pt x="13064" y="379366"/>
                  </a:lnTo>
                  <a:lnTo>
                    <a:pt x="13054" y="379251"/>
                  </a:lnTo>
                  <a:lnTo>
                    <a:pt x="13048" y="379130"/>
                  </a:lnTo>
                  <a:lnTo>
                    <a:pt x="13055" y="378886"/>
                  </a:lnTo>
                  <a:lnTo>
                    <a:pt x="13065" y="378765"/>
                  </a:lnTo>
                  <a:lnTo>
                    <a:pt x="13076" y="378644"/>
                  </a:lnTo>
                  <a:lnTo>
                    <a:pt x="13090" y="378522"/>
                  </a:lnTo>
                  <a:lnTo>
                    <a:pt x="13106" y="378400"/>
                  </a:lnTo>
                  <a:lnTo>
                    <a:pt x="13125" y="378279"/>
                  </a:lnTo>
                  <a:lnTo>
                    <a:pt x="13146" y="378157"/>
                  </a:lnTo>
                  <a:lnTo>
                    <a:pt x="13170" y="378042"/>
                  </a:lnTo>
                  <a:lnTo>
                    <a:pt x="13196" y="377920"/>
                  </a:lnTo>
                  <a:lnTo>
                    <a:pt x="13225" y="377805"/>
                  </a:lnTo>
                  <a:lnTo>
                    <a:pt x="13256" y="377690"/>
                  </a:lnTo>
                  <a:lnTo>
                    <a:pt x="13289" y="377568"/>
                  </a:lnTo>
                  <a:lnTo>
                    <a:pt x="13322" y="377453"/>
                  </a:lnTo>
                  <a:lnTo>
                    <a:pt x="13357" y="377337"/>
                  </a:lnTo>
                  <a:lnTo>
                    <a:pt x="13392" y="377221"/>
                  </a:lnTo>
                  <a:lnTo>
                    <a:pt x="13461" y="376985"/>
                  </a:lnTo>
                  <a:lnTo>
                    <a:pt x="13528" y="376754"/>
                  </a:lnTo>
                  <a:lnTo>
                    <a:pt x="13559" y="376632"/>
                  </a:lnTo>
                  <a:lnTo>
                    <a:pt x="13586" y="376517"/>
                  </a:lnTo>
                  <a:lnTo>
                    <a:pt x="13610" y="376395"/>
                  </a:lnTo>
                  <a:lnTo>
                    <a:pt x="13631" y="376280"/>
                  </a:lnTo>
                  <a:lnTo>
                    <a:pt x="13638" y="376153"/>
                  </a:lnTo>
                  <a:lnTo>
                    <a:pt x="13594" y="375922"/>
                  </a:lnTo>
                  <a:lnTo>
                    <a:pt x="13555" y="375806"/>
                  </a:lnTo>
                  <a:lnTo>
                    <a:pt x="13512" y="375691"/>
                  </a:lnTo>
                  <a:lnTo>
                    <a:pt x="13457" y="375581"/>
                  </a:lnTo>
                  <a:lnTo>
                    <a:pt x="13391" y="375478"/>
                  </a:lnTo>
                  <a:lnTo>
                    <a:pt x="13322" y="375381"/>
                  </a:lnTo>
                  <a:lnTo>
                    <a:pt x="13188" y="375174"/>
                  </a:lnTo>
                  <a:lnTo>
                    <a:pt x="13143" y="375065"/>
                  </a:lnTo>
                  <a:lnTo>
                    <a:pt x="13112" y="374949"/>
                  </a:lnTo>
                  <a:lnTo>
                    <a:pt x="13081" y="374828"/>
                  </a:lnTo>
                  <a:lnTo>
                    <a:pt x="13058" y="374707"/>
                  </a:lnTo>
                  <a:lnTo>
                    <a:pt x="13043" y="374591"/>
                  </a:lnTo>
                  <a:lnTo>
                    <a:pt x="13038" y="374470"/>
                  </a:lnTo>
                  <a:lnTo>
                    <a:pt x="13048" y="374220"/>
                  </a:lnTo>
                  <a:lnTo>
                    <a:pt x="13061" y="374105"/>
                  </a:lnTo>
                  <a:lnTo>
                    <a:pt x="13079" y="373984"/>
                  </a:lnTo>
                  <a:lnTo>
                    <a:pt x="13102" y="373862"/>
                  </a:lnTo>
                  <a:lnTo>
                    <a:pt x="13130" y="373746"/>
                  </a:lnTo>
                  <a:lnTo>
                    <a:pt x="13165" y="373625"/>
                  </a:lnTo>
                  <a:lnTo>
                    <a:pt x="13211" y="373515"/>
                  </a:lnTo>
                  <a:lnTo>
                    <a:pt x="13268" y="373406"/>
                  </a:lnTo>
                  <a:lnTo>
                    <a:pt x="13351" y="373321"/>
                  </a:lnTo>
                  <a:lnTo>
                    <a:pt x="13442" y="373236"/>
                  </a:lnTo>
                  <a:lnTo>
                    <a:pt x="13534" y="373157"/>
                  </a:lnTo>
                  <a:lnTo>
                    <a:pt x="13686" y="372975"/>
                  </a:lnTo>
                  <a:lnTo>
                    <a:pt x="13729" y="372859"/>
                  </a:lnTo>
                  <a:lnTo>
                    <a:pt x="13763" y="372744"/>
                  </a:lnTo>
                  <a:lnTo>
                    <a:pt x="13790" y="372623"/>
                  </a:lnTo>
                  <a:lnTo>
                    <a:pt x="13814" y="372507"/>
                  </a:lnTo>
                  <a:lnTo>
                    <a:pt x="13838" y="372386"/>
                  </a:lnTo>
                  <a:lnTo>
                    <a:pt x="13861" y="372264"/>
                  </a:lnTo>
                  <a:lnTo>
                    <a:pt x="13880" y="372143"/>
                  </a:lnTo>
                  <a:lnTo>
                    <a:pt x="13896" y="372027"/>
                  </a:lnTo>
                  <a:lnTo>
                    <a:pt x="13906" y="371905"/>
                  </a:lnTo>
                  <a:lnTo>
                    <a:pt x="13909" y="371784"/>
                  </a:lnTo>
                  <a:lnTo>
                    <a:pt x="13898" y="371541"/>
                  </a:lnTo>
                  <a:lnTo>
                    <a:pt x="13877" y="371298"/>
                  </a:lnTo>
                  <a:lnTo>
                    <a:pt x="13861" y="371055"/>
                  </a:lnTo>
                  <a:lnTo>
                    <a:pt x="13860" y="370812"/>
                  </a:lnTo>
                  <a:lnTo>
                    <a:pt x="13862" y="370691"/>
                  </a:lnTo>
                  <a:lnTo>
                    <a:pt x="13866" y="370569"/>
                  </a:lnTo>
                  <a:lnTo>
                    <a:pt x="13872" y="370448"/>
                  </a:lnTo>
                  <a:lnTo>
                    <a:pt x="13878" y="370326"/>
                  </a:lnTo>
                  <a:lnTo>
                    <a:pt x="13888" y="370205"/>
                  </a:lnTo>
                  <a:lnTo>
                    <a:pt x="13906" y="370083"/>
                  </a:lnTo>
                  <a:lnTo>
                    <a:pt x="13928" y="369962"/>
                  </a:lnTo>
                  <a:lnTo>
                    <a:pt x="13967" y="369846"/>
                  </a:lnTo>
                  <a:lnTo>
                    <a:pt x="14023" y="369736"/>
                  </a:lnTo>
                  <a:lnTo>
                    <a:pt x="14083" y="369633"/>
                  </a:lnTo>
                  <a:lnTo>
                    <a:pt x="14188" y="369415"/>
                  </a:lnTo>
                  <a:lnTo>
                    <a:pt x="14212" y="369172"/>
                  </a:lnTo>
                  <a:lnTo>
                    <a:pt x="14202" y="368929"/>
                  </a:lnTo>
                  <a:lnTo>
                    <a:pt x="14180" y="368813"/>
                  </a:lnTo>
                  <a:lnTo>
                    <a:pt x="14142" y="368698"/>
                  </a:lnTo>
                  <a:lnTo>
                    <a:pt x="14096" y="368582"/>
                  </a:lnTo>
                  <a:lnTo>
                    <a:pt x="14038" y="368479"/>
                  </a:lnTo>
                  <a:lnTo>
                    <a:pt x="13972" y="368375"/>
                  </a:lnTo>
                  <a:lnTo>
                    <a:pt x="13905" y="368273"/>
                  </a:lnTo>
                  <a:lnTo>
                    <a:pt x="13836" y="368175"/>
                  </a:lnTo>
                  <a:lnTo>
                    <a:pt x="13696" y="367975"/>
                  </a:lnTo>
                  <a:lnTo>
                    <a:pt x="13624" y="367878"/>
                  </a:lnTo>
                  <a:lnTo>
                    <a:pt x="13552" y="367780"/>
                  </a:lnTo>
                  <a:lnTo>
                    <a:pt x="13478" y="367683"/>
                  </a:lnTo>
                  <a:lnTo>
                    <a:pt x="13398" y="367592"/>
                  </a:lnTo>
                  <a:lnTo>
                    <a:pt x="13306" y="367513"/>
                  </a:lnTo>
                  <a:lnTo>
                    <a:pt x="13208" y="367440"/>
                  </a:lnTo>
                  <a:lnTo>
                    <a:pt x="13106" y="367374"/>
                  </a:lnTo>
                  <a:lnTo>
                    <a:pt x="12909" y="367227"/>
                  </a:lnTo>
                  <a:lnTo>
                    <a:pt x="12970" y="367051"/>
                  </a:lnTo>
                  <a:lnTo>
                    <a:pt x="13199" y="366960"/>
                  </a:lnTo>
                  <a:lnTo>
                    <a:pt x="13401" y="366833"/>
                  </a:lnTo>
                  <a:lnTo>
                    <a:pt x="13455" y="366596"/>
                  </a:lnTo>
                  <a:lnTo>
                    <a:pt x="13446" y="366353"/>
                  </a:lnTo>
                  <a:lnTo>
                    <a:pt x="13432" y="366110"/>
                  </a:lnTo>
                  <a:lnTo>
                    <a:pt x="13421" y="365867"/>
                  </a:lnTo>
                  <a:lnTo>
                    <a:pt x="13415" y="365623"/>
                  </a:lnTo>
                  <a:lnTo>
                    <a:pt x="13439" y="365381"/>
                  </a:lnTo>
                  <a:lnTo>
                    <a:pt x="13472" y="365265"/>
                  </a:lnTo>
                  <a:lnTo>
                    <a:pt x="13520" y="365156"/>
                  </a:lnTo>
                  <a:lnTo>
                    <a:pt x="13575" y="365047"/>
                  </a:lnTo>
                  <a:lnTo>
                    <a:pt x="13634" y="364937"/>
                  </a:lnTo>
                  <a:lnTo>
                    <a:pt x="13696" y="364834"/>
                  </a:lnTo>
                  <a:lnTo>
                    <a:pt x="13762" y="364731"/>
                  </a:lnTo>
                  <a:lnTo>
                    <a:pt x="13829" y="364627"/>
                  </a:lnTo>
                  <a:lnTo>
                    <a:pt x="13896" y="364530"/>
                  </a:lnTo>
                  <a:lnTo>
                    <a:pt x="14031" y="364323"/>
                  </a:lnTo>
                  <a:lnTo>
                    <a:pt x="14165" y="364123"/>
                  </a:lnTo>
                  <a:lnTo>
                    <a:pt x="14297" y="363923"/>
                  </a:lnTo>
                  <a:lnTo>
                    <a:pt x="14411" y="363704"/>
                  </a:lnTo>
                  <a:lnTo>
                    <a:pt x="14458" y="363595"/>
                  </a:lnTo>
                  <a:lnTo>
                    <a:pt x="14499" y="363479"/>
                  </a:lnTo>
                  <a:lnTo>
                    <a:pt x="14535" y="363364"/>
                  </a:lnTo>
                  <a:lnTo>
                    <a:pt x="14557" y="363242"/>
                  </a:lnTo>
                  <a:lnTo>
                    <a:pt x="14569" y="363120"/>
                  </a:lnTo>
                  <a:lnTo>
                    <a:pt x="14573" y="362999"/>
                  </a:lnTo>
                  <a:lnTo>
                    <a:pt x="14545" y="362762"/>
                  </a:lnTo>
                  <a:lnTo>
                    <a:pt x="14508" y="362519"/>
                  </a:lnTo>
                  <a:lnTo>
                    <a:pt x="14471" y="362282"/>
                  </a:lnTo>
                  <a:lnTo>
                    <a:pt x="14447" y="362039"/>
                  </a:lnTo>
                  <a:lnTo>
                    <a:pt x="14449" y="361911"/>
                  </a:lnTo>
                  <a:lnTo>
                    <a:pt x="14489" y="361674"/>
                  </a:lnTo>
                  <a:lnTo>
                    <a:pt x="14552" y="361438"/>
                  </a:lnTo>
                  <a:lnTo>
                    <a:pt x="14611" y="361207"/>
                  </a:lnTo>
                  <a:lnTo>
                    <a:pt x="14639" y="360964"/>
                  </a:lnTo>
                  <a:lnTo>
                    <a:pt x="14698" y="360727"/>
                  </a:lnTo>
                  <a:lnTo>
                    <a:pt x="14748" y="360618"/>
                  </a:lnTo>
                  <a:lnTo>
                    <a:pt x="14805" y="360508"/>
                  </a:lnTo>
                  <a:lnTo>
                    <a:pt x="14866" y="360405"/>
                  </a:lnTo>
                  <a:lnTo>
                    <a:pt x="14927" y="360302"/>
                  </a:lnTo>
                  <a:lnTo>
                    <a:pt x="15056" y="360095"/>
                  </a:lnTo>
                  <a:lnTo>
                    <a:pt x="15186" y="359889"/>
                  </a:lnTo>
                  <a:lnTo>
                    <a:pt x="15313" y="359682"/>
                  </a:lnTo>
                  <a:lnTo>
                    <a:pt x="15431" y="359469"/>
                  </a:lnTo>
                  <a:lnTo>
                    <a:pt x="15487" y="359360"/>
                  </a:lnTo>
                  <a:lnTo>
                    <a:pt x="15541" y="359251"/>
                  </a:lnTo>
                  <a:lnTo>
                    <a:pt x="15594" y="359141"/>
                  </a:lnTo>
                  <a:lnTo>
                    <a:pt x="15645" y="359032"/>
                  </a:lnTo>
                  <a:lnTo>
                    <a:pt x="15696" y="358923"/>
                  </a:lnTo>
                  <a:lnTo>
                    <a:pt x="15746" y="358807"/>
                  </a:lnTo>
                  <a:lnTo>
                    <a:pt x="15846" y="358588"/>
                  </a:lnTo>
                  <a:lnTo>
                    <a:pt x="15893" y="358479"/>
                  </a:lnTo>
                  <a:lnTo>
                    <a:pt x="15938" y="358364"/>
                  </a:lnTo>
                  <a:lnTo>
                    <a:pt x="15981" y="358248"/>
                  </a:lnTo>
                  <a:lnTo>
                    <a:pt x="16019" y="358133"/>
                  </a:lnTo>
                  <a:lnTo>
                    <a:pt x="16050" y="358017"/>
                  </a:lnTo>
                  <a:lnTo>
                    <a:pt x="16079" y="357896"/>
                  </a:lnTo>
                  <a:lnTo>
                    <a:pt x="16143" y="357665"/>
                  </a:lnTo>
                  <a:lnTo>
                    <a:pt x="16181" y="357549"/>
                  </a:lnTo>
                  <a:lnTo>
                    <a:pt x="16221" y="357434"/>
                  </a:lnTo>
                  <a:lnTo>
                    <a:pt x="16262" y="357319"/>
                  </a:lnTo>
                  <a:lnTo>
                    <a:pt x="16303" y="357203"/>
                  </a:lnTo>
                  <a:lnTo>
                    <a:pt x="16346" y="357088"/>
                  </a:lnTo>
                  <a:lnTo>
                    <a:pt x="16387" y="356978"/>
                  </a:lnTo>
                  <a:lnTo>
                    <a:pt x="16467" y="356748"/>
                  </a:lnTo>
                  <a:lnTo>
                    <a:pt x="16505" y="356632"/>
                  </a:lnTo>
                  <a:lnTo>
                    <a:pt x="16536" y="356517"/>
                  </a:lnTo>
                  <a:lnTo>
                    <a:pt x="16561" y="356395"/>
                  </a:lnTo>
                  <a:lnTo>
                    <a:pt x="16579" y="356274"/>
                  </a:lnTo>
                  <a:lnTo>
                    <a:pt x="16596" y="356152"/>
                  </a:lnTo>
                  <a:lnTo>
                    <a:pt x="16610" y="356031"/>
                  </a:lnTo>
                  <a:lnTo>
                    <a:pt x="16636" y="355830"/>
                  </a:lnTo>
                  <a:lnTo>
                    <a:pt x="16694" y="355593"/>
                  </a:lnTo>
                  <a:lnTo>
                    <a:pt x="16755" y="355357"/>
                  </a:lnTo>
                  <a:lnTo>
                    <a:pt x="16815" y="355119"/>
                  </a:lnTo>
                  <a:lnTo>
                    <a:pt x="16873" y="354889"/>
                  </a:lnTo>
                  <a:lnTo>
                    <a:pt x="16901" y="354767"/>
                  </a:lnTo>
                  <a:lnTo>
                    <a:pt x="16928" y="354651"/>
                  </a:lnTo>
                  <a:lnTo>
                    <a:pt x="16953" y="354530"/>
                  </a:lnTo>
                  <a:lnTo>
                    <a:pt x="16973" y="354408"/>
                  </a:lnTo>
                  <a:lnTo>
                    <a:pt x="16986" y="354293"/>
                  </a:lnTo>
                  <a:lnTo>
                    <a:pt x="16995" y="354171"/>
                  </a:lnTo>
                  <a:lnTo>
                    <a:pt x="17003" y="354050"/>
                  </a:lnTo>
                  <a:lnTo>
                    <a:pt x="17009" y="353928"/>
                  </a:lnTo>
                  <a:lnTo>
                    <a:pt x="17015" y="353807"/>
                  </a:lnTo>
                  <a:lnTo>
                    <a:pt x="17018" y="353686"/>
                  </a:lnTo>
                  <a:lnTo>
                    <a:pt x="17021" y="353564"/>
                  </a:lnTo>
                  <a:lnTo>
                    <a:pt x="17022" y="353442"/>
                  </a:lnTo>
                  <a:lnTo>
                    <a:pt x="17003" y="353199"/>
                  </a:lnTo>
                  <a:lnTo>
                    <a:pt x="16984" y="353078"/>
                  </a:lnTo>
                  <a:lnTo>
                    <a:pt x="16954" y="352962"/>
                  </a:lnTo>
                  <a:lnTo>
                    <a:pt x="16917" y="352841"/>
                  </a:lnTo>
                  <a:lnTo>
                    <a:pt x="16878" y="352732"/>
                  </a:lnTo>
                  <a:lnTo>
                    <a:pt x="16837" y="352616"/>
                  </a:lnTo>
                  <a:lnTo>
                    <a:pt x="16794" y="352501"/>
                  </a:lnTo>
                  <a:lnTo>
                    <a:pt x="16751" y="352386"/>
                  </a:lnTo>
                  <a:lnTo>
                    <a:pt x="16706" y="352276"/>
                  </a:lnTo>
                  <a:lnTo>
                    <a:pt x="16657" y="352167"/>
                  </a:lnTo>
                  <a:lnTo>
                    <a:pt x="16550" y="351942"/>
                  </a:lnTo>
                  <a:lnTo>
                    <a:pt x="16486" y="351845"/>
                  </a:lnTo>
                  <a:lnTo>
                    <a:pt x="16414" y="351747"/>
                  </a:lnTo>
                  <a:lnTo>
                    <a:pt x="16340" y="351650"/>
                  </a:lnTo>
                  <a:lnTo>
                    <a:pt x="16266" y="351553"/>
                  </a:lnTo>
                  <a:lnTo>
                    <a:pt x="16125" y="351353"/>
                  </a:lnTo>
                  <a:lnTo>
                    <a:pt x="16072" y="351243"/>
                  </a:lnTo>
                  <a:lnTo>
                    <a:pt x="16036" y="351127"/>
                  </a:lnTo>
                  <a:lnTo>
                    <a:pt x="16022" y="351006"/>
                  </a:lnTo>
                  <a:lnTo>
                    <a:pt x="16021" y="350885"/>
                  </a:lnTo>
                  <a:lnTo>
                    <a:pt x="16023" y="350642"/>
                  </a:lnTo>
                  <a:lnTo>
                    <a:pt x="16018" y="350520"/>
                  </a:lnTo>
                  <a:lnTo>
                    <a:pt x="16007" y="350399"/>
                  </a:lnTo>
                  <a:lnTo>
                    <a:pt x="15994" y="350277"/>
                  </a:lnTo>
                  <a:lnTo>
                    <a:pt x="15976" y="350156"/>
                  </a:lnTo>
                  <a:lnTo>
                    <a:pt x="15952" y="350040"/>
                  </a:lnTo>
                  <a:lnTo>
                    <a:pt x="15917" y="349925"/>
                  </a:lnTo>
                  <a:lnTo>
                    <a:pt x="15870" y="349810"/>
                  </a:lnTo>
                  <a:lnTo>
                    <a:pt x="15798" y="349712"/>
                  </a:lnTo>
                  <a:lnTo>
                    <a:pt x="15713" y="349627"/>
                  </a:lnTo>
                  <a:lnTo>
                    <a:pt x="15619" y="349548"/>
                  </a:lnTo>
                  <a:lnTo>
                    <a:pt x="15522" y="349475"/>
                  </a:lnTo>
                  <a:lnTo>
                    <a:pt x="15421" y="349409"/>
                  </a:lnTo>
                  <a:lnTo>
                    <a:pt x="15314" y="349348"/>
                  </a:lnTo>
                  <a:lnTo>
                    <a:pt x="15204" y="349293"/>
                  </a:lnTo>
                  <a:lnTo>
                    <a:pt x="15092" y="349251"/>
                  </a:lnTo>
                  <a:lnTo>
                    <a:pt x="14976" y="349208"/>
                  </a:lnTo>
                  <a:lnTo>
                    <a:pt x="14858" y="349183"/>
                  </a:lnTo>
                  <a:lnTo>
                    <a:pt x="14738" y="349165"/>
                  </a:lnTo>
                  <a:lnTo>
                    <a:pt x="14617" y="349153"/>
                  </a:lnTo>
                  <a:lnTo>
                    <a:pt x="14375" y="349141"/>
                  </a:lnTo>
                  <a:lnTo>
                    <a:pt x="14136" y="349190"/>
                  </a:lnTo>
                  <a:lnTo>
                    <a:pt x="13897" y="349239"/>
                  </a:lnTo>
                  <a:lnTo>
                    <a:pt x="13655" y="349226"/>
                  </a:lnTo>
                  <a:lnTo>
                    <a:pt x="13544" y="349178"/>
                  </a:lnTo>
                  <a:lnTo>
                    <a:pt x="13436" y="349123"/>
                  </a:lnTo>
                  <a:lnTo>
                    <a:pt x="13331" y="349062"/>
                  </a:lnTo>
                  <a:lnTo>
                    <a:pt x="13235" y="348989"/>
                  </a:lnTo>
                  <a:lnTo>
                    <a:pt x="13146" y="348904"/>
                  </a:lnTo>
                  <a:lnTo>
                    <a:pt x="13068" y="348813"/>
                  </a:lnTo>
                  <a:lnTo>
                    <a:pt x="13008" y="348704"/>
                  </a:lnTo>
                  <a:lnTo>
                    <a:pt x="12975" y="348589"/>
                  </a:lnTo>
                  <a:lnTo>
                    <a:pt x="12969" y="348467"/>
                  </a:lnTo>
                  <a:lnTo>
                    <a:pt x="13014" y="348230"/>
                  </a:lnTo>
                  <a:lnTo>
                    <a:pt x="13079" y="347993"/>
                  </a:lnTo>
                  <a:lnTo>
                    <a:pt x="13138" y="347762"/>
                  </a:lnTo>
                  <a:lnTo>
                    <a:pt x="13171" y="347519"/>
                  </a:lnTo>
                  <a:lnTo>
                    <a:pt x="13158" y="347276"/>
                  </a:lnTo>
                  <a:lnTo>
                    <a:pt x="13118" y="347033"/>
                  </a:lnTo>
                  <a:lnTo>
                    <a:pt x="13072" y="346796"/>
                  </a:lnTo>
                  <a:lnTo>
                    <a:pt x="13023" y="346559"/>
                  </a:lnTo>
                  <a:lnTo>
                    <a:pt x="12979" y="346322"/>
                  </a:lnTo>
                  <a:lnTo>
                    <a:pt x="12938" y="346079"/>
                  </a:lnTo>
                  <a:lnTo>
                    <a:pt x="12903" y="345836"/>
                  </a:lnTo>
                  <a:lnTo>
                    <a:pt x="12873" y="345599"/>
                  </a:lnTo>
                  <a:lnTo>
                    <a:pt x="12852" y="345356"/>
                  </a:lnTo>
                  <a:lnTo>
                    <a:pt x="12990" y="345180"/>
                  </a:lnTo>
                  <a:lnTo>
                    <a:pt x="13232" y="345204"/>
                  </a:lnTo>
                  <a:lnTo>
                    <a:pt x="13469" y="345259"/>
                  </a:lnTo>
                  <a:lnTo>
                    <a:pt x="13706" y="345314"/>
                  </a:lnTo>
                  <a:lnTo>
                    <a:pt x="13946" y="345307"/>
                  </a:lnTo>
                  <a:lnTo>
                    <a:pt x="14043" y="345101"/>
                  </a:lnTo>
                  <a:lnTo>
                    <a:pt x="14039" y="344974"/>
                  </a:lnTo>
                  <a:lnTo>
                    <a:pt x="13994" y="344737"/>
                  </a:lnTo>
                  <a:lnTo>
                    <a:pt x="13941" y="344499"/>
                  </a:lnTo>
                  <a:lnTo>
                    <a:pt x="13899" y="344262"/>
                  </a:lnTo>
                  <a:lnTo>
                    <a:pt x="13884" y="344141"/>
                  </a:lnTo>
                  <a:lnTo>
                    <a:pt x="13871" y="344020"/>
                  </a:lnTo>
                  <a:lnTo>
                    <a:pt x="13859" y="343898"/>
                  </a:lnTo>
                  <a:lnTo>
                    <a:pt x="13849" y="343776"/>
                  </a:lnTo>
                  <a:lnTo>
                    <a:pt x="13840" y="343655"/>
                  </a:lnTo>
                  <a:lnTo>
                    <a:pt x="13831" y="343533"/>
                  </a:lnTo>
                  <a:lnTo>
                    <a:pt x="13824" y="343412"/>
                  </a:lnTo>
                  <a:lnTo>
                    <a:pt x="13818" y="343290"/>
                  </a:lnTo>
                  <a:lnTo>
                    <a:pt x="13831" y="343047"/>
                  </a:lnTo>
                  <a:lnTo>
                    <a:pt x="13855" y="342926"/>
                  </a:lnTo>
                  <a:lnTo>
                    <a:pt x="13901" y="342817"/>
                  </a:lnTo>
                  <a:lnTo>
                    <a:pt x="13987" y="342732"/>
                  </a:lnTo>
                  <a:lnTo>
                    <a:pt x="14090" y="342665"/>
                  </a:lnTo>
                  <a:lnTo>
                    <a:pt x="14198" y="342610"/>
                  </a:lnTo>
                  <a:lnTo>
                    <a:pt x="14308" y="342562"/>
                  </a:lnTo>
                  <a:lnTo>
                    <a:pt x="14528" y="342452"/>
                  </a:lnTo>
                  <a:lnTo>
                    <a:pt x="14747" y="342349"/>
                  </a:lnTo>
                  <a:lnTo>
                    <a:pt x="14964" y="342245"/>
                  </a:lnTo>
                  <a:lnTo>
                    <a:pt x="15175" y="342118"/>
                  </a:lnTo>
                  <a:lnTo>
                    <a:pt x="15266" y="342039"/>
                  </a:lnTo>
                  <a:lnTo>
                    <a:pt x="15348" y="341948"/>
                  </a:lnTo>
                  <a:lnTo>
                    <a:pt x="15418" y="341851"/>
                  </a:lnTo>
                  <a:lnTo>
                    <a:pt x="15474" y="341741"/>
                  </a:lnTo>
                  <a:lnTo>
                    <a:pt x="15526" y="341632"/>
                  </a:lnTo>
                  <a:lnTo>
                    <a:pt x="15574" y="341517"/>
                  </a:lnTo>
                  <a:lnTo>
                    <a:pt x="15619" y="341407"/>
                  </a:lnTo>
                  <a:lnTo>
                    <a:pt x="15719" y="341182"/>
                  </a:lnTo>
                  <a:lnTo>
                    <a:pt x="15781" y="341079"/>
                  </a:lnTo>
                  <a:lnTo>
                    <a:pt x="15851" y="340982"/>
                  </a:lnTo>
                  <a:lnTo>
                    <a:pt x="15938" y="340897"/>
                  </a:lnTo>
                  <a:lnTo>
                    <a:pt x="16041" y="340830"/>
                  </a:lnTo>
                  <a:lnTo>
                    <a:pt x="16156" y="340794"/>
                  </a:lnTo>
                  <a:lnTo>
                    <a:pt x="16273" y="340757"/>
                  </a:lnTo>
                  <a:lnTo>
                    <a:pt x="16391" y="340727"/>
                  </a:lnTo>
                  <a:lnTo>
                    <a:pt x="16625" y="340660"/>
                  </a:lnTo>
                  <a:lnTo>
                    <a:pt x="16739" y="340624"/>
                  </a:lnTo>
                  <a:lnTo>
                    <a:pt x="16843" y="340556"/>
                  </a:lnTo>
                  <a:lnTo>
                    <a:pt x="16942" y="340490"/>
                  </a:lnTo>
                  <a:lnTo>
                    <a:pt x="17038" y="340411"/>
                  </a:lnTo>
                  <a:lnTo>
                    <a:pt x="17127" y="340332"/>
                  </a:lnTo>
                  <a:lnTo>
                    <a:pt x="17207" y="340240"/>
                  </a:lnTo>
                  <a:lnTo>
                    <a:pt x="17284" y="340144"/>
                  </a:lnTo>
                  <a:lnTo>
                    <a:pt x="17353" y="340046"/>
                  </a:lnTo>
                  <a:lnTo>
                    <a:pt x="17407" y="339937"/>
                  </a:lnTo>
                  <a:lnTo>
                    <a:pt x="17454" y="339821"/>
                  </a:lnTo>
                  <a:lnTo>
                    <a:pt x="17494" y="339706"/>
                  </a:lnTo>
                  <a:lnTo>
                    <a:pt x="17527" y="339590"/>
                  </a:lnTo>
                  <a:lnTo>
                    <a:pt x="17552" y="339475"/>
                  </a:lnTo>
                  <a:lnTo>
                    <a:pt x="17566" y="339354"/>
                  </a:lnTo>
                  <a:lnTo>
                    <a:pt x="17570" y="339232"/>
                  </a:lnTo>
                  <a:lnTo>
                    <a:pt x="17538" y="338989"/>
                  </a:lnTo>
                  <a:lnTo>
                    <a:pt x="17481" y="338886"/>
                  </a:lnTo>
                  <a:lnTo>
                    <a:pt x="17399" y="338795"/>
                  </a:lnTo>
                  <a:lnTo>
                    <a:pt x="17310" y="338709"/>
                  </a:lnTo>
                  <a:lnTo>
                    <a:pt x="17220" y="338631"/>
                  </a:lnTo>
                  <a:lnTo>
                    <a:pt x="17047" y="338461"/>
                  </a:lnTo>
                  <a:lnTo>
                    <a:pt x="16970" y="338364"/>
                  </a:lnTo>
                  <a:lnTo>
                    <a:pt x="16898" y="338266"/>
                  </a:lnTo>
                  <a:lnTo>
                    <a:pt x="16829" y="338169"/>
                  </a:lnTo>
                  <a:lnTo>
                    <a:pt x="16762" y="338066"/>
                  </a:lnTo>
                  <a:lnTo>
                    <a:pt x="16697" y="337962"/>
                  </a:lnTo>
                  <a:lnTo>
                    <a:pt x="16634" y="337859"/>
                  </a:lnTo>
                  <a:lnTo>
                    <a:pt x="16589" y="337744"/>
                  </a:lnTo>
                  <a:lnTo>
                    <a:pt x="16570" y="337622"/>
                  </a:lnTo>
                  <a:lnTo>
                    <a:pt x="16682" y="337415"/>
                  </a:lnTo>
                  <a:lnTo>
                    <a:pt x="16873" y="337264"/>
                  </a:lnTo>
                  <a:lnTo>
                    <a:pt x="17060" y="337112"/>
                  </a:lnTo>
                  <a:lnTo>
                    <a:pt x="17136" y="336887"/>
                  </a:lnTo>
                  <a:lnTo>
                    <a:pt x="17122" y="336662"/>
                  </a:lnTo>
                  <a:lnTo>
                    <a:pt x="17160" y="336419"/>
                  </a:lnTo>
                  <a:lnTo>
                    <a:pt x="17132" y="336182"/>
                  </a:lnTo>
                  <a:lnTo>
                    <a:pt x="16956" y="336018"/>
                  </a:lnTo>
                  <a:lnTo>
                    <a:pt x="16759" y="335872"/>
                  </a:lnTo>
                  <a:lnTo>
                    <a:pt x="16662" y="335800"/>
                  </a:lnTo>
                  <a:lnTo>
                    <a:pt x="16571" y="335720"/>
                  </a:lnTo>
                  <a:lnTo>
                    <a:pt x="16511" y="335611"/>
                  </a:lnTo>
                  <a:lnTo>
                    <a:pt x="16482" y="335496"/>
                  </a:lnTo>
                  <a:lnTo>
                    <a:pt x="16476" y="335374"/>
                  </a:lnTo>
                  <a:lnTo>
                    <a:pt x="16507" y="335131"/>
                  </a:lnTo>
                  <a:lnTo>
                    <a:pt x="16540" y="334894"/>
                  </a:lnTo>
                  <a:lnTo>
                    <a:pt x="16546" y="334651"/>
                  </a:lnTo>
                  <a:lnTo>
                    <a:pt x="16552" y="334408"/>
                  </a:lnTo>
                  <a:lnTo>
                    <a:pt x="16576" y="334286"/>
                  </a:lnTo>
                  <a:lnTo>
                    <a:pt x="16631" y="334177"/>
                  </a:lnTo>
                  <a:lnTo>
                    <a:pt x="16708" y="334086"/>
                  </a:lnTo>
                  <a:lnTo>
                    <a:pt x="16790" y="333995"/>
                  </a:lnTo>
                  <a:lnTo>
                    <a:pt x="16877" y="333910"/>
                  </a:lnTo>
                  <a:lnTo>
                    <a:pt x="16969" y="333831"/>
                  </a:lnTo>
                  <a:lnTo>
                    <a:pt x="17064" y="333752"/>
                  </a:lnTo>
                  <a:lnTo>
                    <a:pt x="17161" y="333679"/>
                  </a:lnTo>
                  <a:lnTo>
                    <a:pt x="17260" y="333612"/>
                  </a:lnTo>
                  <a:lnTo>
                    <a:pt x="17463" y="333479"/>
                  </a:lnTo>
                  <a:lnTo>
                    <a:pt x="17568" y="333418"/>
                  </a:lnTo>
                  <a:lnTo>
                    <a:pt x="17677" y="333363"/>
                  </a:lnTo>
                  <a:lnTo>
                    <a:pt x="17790" y="333321"/>
                  </a:lnTo>
                  <a:lnTo>
                    <a:pt x="17905" y="333278"/>
                  </a:lnTo>
                  <a:lnTo>
                    <a:pt x="18131" y="333187"/>
                  </a:lnTo>
                  <a:lnTo>
                    <a:pt x="18240" y="333138"/>
                  </a:lnTo>
                  <a:lnTo>
                    <a:pt x="18350" y="333084"/>
                  </a:lnTo>
                  <a:lnTo>
                    <a:pt x="18457" y="333023"/>
                  </a:lnTo>
                  <a:lnTo>
                    <a:pt x="18564" y="332962"/>
                  </a:lnTo>
                  <a:lnTo>
                    <a:pt x="18667" y="332902"/>
                  </a:lnTo>
                  <a:lnTo>
                    <a:pt x="18767" y="332829"/>
                  </a:lnTo>
                  <a:lnTo>
                    <a:pt x="18841" y="332737"/>
                  </a:lnTo>
                  <a:lnTo>
                    <a:pt x="18842" y="332616"/>
                  </a:lnTo>
                  <a:lnTo>
                    <a:pt x="18713" y="332409"/>
                  </a:lnTo>
                  <a:lnTo>
                    <a:pt x="18559" y="332221"/>
                  </a:lnTo>
                  <a:lnTo>
                    <a:pt x="18422" y="332021"/>
                  </a:lnTo>
                  <a:lnTo>
                    <a:pt x="18376" y="331911"/>
                  </a:lnTo>
                  <a:lnTo>
                    <a:pt x="18338" y="331795"/>
                  </a:lnTo>
                  <a:lnTo>
                    <a:pt x="18310" y="331674"/>
                  </a:lnTo>
                  <a:lnTo>
                    <a:pt x="18287" y="331559"/>
                  </a:lnTo>
                  <a:lnTo>
                    <a:pt x="18270" y="331437"/>
                  </a:lnTo>
                  <a:lnTo>
                    <a:pt x="18258" y="331316"/>
                  </a:lnTo>
                  <a:lnTo>
                    <a:pt x="18251" y="331194"/>
                  </a:lnTo>
                  <a:lnTo>
                    <a:pt x="18265" y="330951"/>
                  </a:lnTo>
                  <a:lnTo>
                    <a:pt x="18284" y="330830"/>
                  </a:lnTo>
                  <a:lnTo>
                    <a:pt x="18312" y="330714"/>
                  </a:lnTo>
                  <a:lnTo>
                    <a:pt x="18357" y="330599"/>
                  </a:lnTo>
                  <a:lnTo>
                    <a:pt x="18434" y="330508"/>
                  </a:lnTo>
                  <a:lnTo>
                    <a:pt x="18518" y="330417"/>
                  </a:lnTo>
                  <a:lnTo>
                    <a:pt x="18603" y="330331"/>
                  </a:lnTo>
                  <a:lnTo>
                    <a:pt x="18740" y="330131"/>
                  </a:lnTo>
                  <a:lnTo>
                    <a:pt x="18747" y="329888"/>
                  </a:lnTo>
                  <a:lnTo>
                    <a:pt x="18683" y="329657"/>
                  </a:lnTo>
                  <a:lnTo>
                    <a:pt x="18610" y="329421"/>
                  </a:lnTo>
                  <a:lnTo>
                    <a:pt x="18573" y="329305"/>
                  </a:lnTo>
                  <a:lnTo>
                    <a:pt x="18538" y="329189"/>
                  </a:lnTo>
                  <a:lnTo>
                    <a:pt x="18508" y="329074"/>
                  </a:lnTo>
                  <a:lnTo>
                    <a:pt x="18482" y="328953"/>
                  </a:lnTo>
                  <a:lnTo>
                    <a:pt x="18467" y="328831"/>
                  </a:lnTo>
                  <a:lnTo>
                    <a:pt x="18466" y="328716"/>
                  </a:lnTo>
                  <a:lnTo>
                    <a:pt x="18475" y="328588"/>
                  </a:lnTo>
                  <a:lnTo>
                    <a:pt x="18502" y="328345"/>
                  </a:lnTo>
                  <a:lnTo>
                    <a:pt x="18533" y="328108"/>
                  </a:lnTo>
                  <a:lnTo>
                    <a:pt x="18543" y="327865"/>
                  </a:lnTo>
                  <a:lnTo>
                    <a:pt x="18532" y="327622"/>
                  </a:lnTo>
                  <a:lnTo>
                    <a:pt x="18517" y="327379"/>
                  </a:lnTo>
                  <a:lnTo>
                    <a:pt x="18516" y="327136"/>
                  </a:lnTo>
                  <a:lnTo>
                    <a:pt x="18535" y="327014"/>
                  </a:lnTo>
                  <a:lnTo>
                    <a:pt x="18561" y="326893"/>
                  </a:lnTo>
                  <a:lnTo>
                    <a:pt x="18598" y="326784"/>
                  </a:lnTo>
                  <a:lnTo>
                    <a:pt x="18641" y="326668"/>
                  </a:lnTo>
                  <a:lnTo>
                    <a:pt x="18686" y="326552"/>
                  </a:lnTo>
                  <a:lnTo>
                    <a:pt x="18733" y="326443"/>
                  </a:lnTo>
                  <a:lnTo>
                    <a:pt x="18828" y="326219"/>
                  </a:lnTo>
                  <a:lnTo>
                    <a:pt x="18873" y="326103"/>
                  </a:lnTo>
                  <a:lnTo>
                    <a:pt x="18915" y="325994"/>
                  </a:lnTo>
                  <a:lnTo>
                    <a:pt x="18954" y="325878"/>
                  </a:lnTo>
                  <a:lnTo>
                    <a:pt x="18989" y="325763"/>
                  </a:lnTo>
                  <a:lnTo>
                    <a:pt x="19021" y="325641"/>
                  </a:lnTo>
                  <a:lnTo>
                    <a:pt x="19089" y="325411"/>
                  </a:lnTo>
                  <a:lnTo>
                    <a:pt x="19129" y="325295"/>
                  </a:lnTo>
                  <a:lnTo>
                    <a:pt x="19179" y="325186"/>
                  </a:lnTo>
                  <a:lnTo>
                    <a:pt x="19240" y="325076"/>
                  </a:lnTo>
                  <a:lnTo>
                    <a:pt x="19301" y="324973"/>
                  </a:lnTo>
                  <a:lnTo>
                    <a:pt x="19365" y="324870"/>
                  </a:lnTo>
                  <a:lnTo>
                    <a:pt x="19435" y="324773"/>
                  </a:lnTo>
                  <a:lnTo>
                    <a:pt x="19508" y="324675"/>
                  </a:lnTo>
                  <a:lnTo>
                    <a:pt x="19588" y="324578"/>
                  </a:lnTo>
                  <a:lnTo>
                    <a:pt x="19676" y="324499"/>
                  </a:lnTo>
                  <a:lnTo>
                    <a:pt x="19768" y="324420"/>
                  </a:lnTo>
                  <a:lnTo>
                    <a:pt x="19863" y="324341"/>
                  </a:lnTo>
                  <a:lnTo>
                    <a:pt x="19961" y="324268"/>
                  </a:lnTo>
                  <a:lnTo>
                    <a:pt x="20061" y="324201"/>
                  </a:lnTo>
                  <a:lnTo>
                    <a:pt x="20163" y="324135"/>
                  </a:lnTo>
                  <a:lnTo>
                    <a:pt x="20267" y="324074"/>
                  </a:lnTo>
                  <a:lnTo>
                    <a:pt x="20374" y="324013"/>
                  </a:lnTo>
                  <a:lnTo>
                    <a:pt x="20484" y="323965"/>
                  </a:lnTo>
                  <a:lnTo>
                    <a:pt x="20704" y="323861"/>
                  </a:lnTo>
                  <a:lnTo>
                    <a:pt x="20810" y="323801"/>
                  </a:lnTo>
                  <a:lnTo>
                    <a:pt x="20912" y="323734"/>
                  </a:lnTo>
                  <a:lnTo>
                    <a:pt x="21001" y="323649"/>
                  </a:lnTo>
                  <a:lnTo>
                    <a:pt x="21079" y="323557"/>
                  </a:lnTo>
                  <a:lnTo>
                    <a:pt x="21148" y="323454"/>
                  </a:lnTo>
                  <a:lnTo>
                    <a:pt x="21208" y="323351"/>
                  </a:lnTo>
                  <a:lnTo>
                    <a:pt x="21259" y="323242"/>
                  </a:lnTo>
                  <a:lnTo>
                    <a:pt x="21300" y="323126"/>
                  </a:lnTo>
                  <a:lnTo>
                    <a:pt x="21336" y="323011"/>
                  </a:lnTo>
                  <a:lnTo>
                    <a:pt x="21369" y="322895"/>
                  </a:lnTo>
                  <a:lnTo>
                    <a:pt x="21400" y="322774"/>
                  </a:lnTo>
                  <a:lnTo>
                    <a:pt x="21420" y="322652"/>
                  </a:lnTo>
                  <a:lnTo>
                    <a:pt x="21428" y="322531"/>
                  </a:lnTo>
                  <a:lnTo>
                    <a:pt x="21433" y="322409"/>
                  </a:lnTo>
                  <a:lnTo>
                    <a:pt x="21419" y="322172"/>
                  </a:lnTo>
                  <a:lnTo>
                    <a:pt x="21410" y="322051"/>
                  </a:lnTo>
                  <a:lnTo>
                    <a:pt x="21396" y="321929"/>
                  </a:lnTo>
                  <a:lnTo>
                    <a:pt x="21377" y="321808"/>
                  </a:lnTo>
                  <a:lnTo>
                    <a:pt x="21354" y="321686"/>
                  </a:lnTo>
                  <a:lnTo>
                    <a:pt x="21321" y="321571"/>
                  </a:lnTo>
                  <a:lnTo>
                    <a:pt x="21286" y="321456"/>
                  </a:lnTo>
                  <a:lnTo>
                    <a:pt x="21219" y="321225"/>
                  </a:lnTo>
                  <a:lnTo>
                    <a:pt x="21188" y="320981"/>
                  </a:lnTo>
                  <a:lnTo>
                    <a:pt x="21213" y="320739"/>
                  </a:lnTo>
                  <a:lnTo>
                    <a:pt x="21237" y="320617"/>
                  </a:lnTo>
                  <a:lnTo>
                    <a:pt x="21265" y="320502"/>
                  </a:lnTo>
                  <a:lnTo>
                    <a:pt x="21299" y="320380"/>
                  </a:lnTo>
                  <a:lnTo>
                    <a:pt x="21343" y="320271"/>
                  </a:lnTo>
                  <a:lnTo>
                    <a:pt x="21392" y="320162"/>
                  </a:lnTo>
                  <a:lnTo>
                    <a:pt x="21455" y="320052"/>
                  </a:lnTo>
                  <a:lnTo>
                    <a:pt x="21530" y="319955"/>
                  </a:lnTo>
                  <a:lnTo>
                    <a:pt x="21634" y="319894"/>
                  </a:lnTo>
                  <a:lnTo>
                    <a:pt x="21754" y="319870"/>
                  </a:lnTo>
                  <a:lnTo>
                    <a:pt x="21875" y="319870"/>
                  </a:lnTo>
                  <a:lnTo>
                    <a:pt x="22118" y="319870"/>
                  </a:lnTo>
                  <a:lnTo>
                    <a:pt x="22362" y="319876"/>
                  </a:lnTo>
                  <a:lnTo>
                    <a:pt x="22604" y="319888"/>
                  </a:lnTo>
                  <a:lnTo>
                    <a:pt x="22846" y="319906"/>
                  </a:lnTo>
                  <a:lnTo>
                    <a:pt x="22968" y="319906"/>
                  </a:lnTo>
                  <a:lnTo>
                    <a:pt x="23089" y="319894"/>
                  </a:lnTo>
                  <a:lnTo>
                    <a:pt x="23209" y="319876"/>
                  </a:lnTo>
                  <a:lnTo>
                    <a:pt x="23323" y="319833"/>
                  </a:lnTo>
                  <a:lnTo>
                    <a:pt x="23432" y="319779"/>
                  </a:lnTo>
                  <a:lnTo>
                    <a:pt x="23537" y="319718"/>
                  </a:lnTo>
                  <a:lnTo>
                    <a:pt x="23633" y="319639"/>
                  </a:lnTo>
                  <a:lnTo>
                    <a:pt x="23713" y="319548"/>
                  </a:lnTo>
                  <a:lnTo>
                    <a:pt x="23763" y="319439"/>
                  </a:lnTo>
                  <a:lnTo>
                    <a:pt x="23794" y="319323"/>
                  </a:lnTo>
                  <a:lnTo>
                    <a:pt x="23814" y="319201"/>
                  </a:lnTo>
                  <a:lnTo>
                    <a:pt x="23826" y="319080"/>
                  </a:lnTo>
                  <a:lnTo>
                    <a:pt x="23830" y="318958"/>
                  </a:lnTo>
                  <a:lnTo>
                    <a:pt x="23823" y="318715"/>
                  </a:lnTo>
                  <a:lnTo>
                    <a:pt x="23808" y="318594"/>
                  </a:lnTo>
                  <a:lnTo>
                    <a:pt x="23786" y="318478"/>
                  </a:lnTo>
                  <a:lnTo>
                    <a:pt x="23759" y="318357"/>
                  </a:lnTo>
                  <a:lnTo>
                    <a:pt x="23730" y="318242"/>
                  </a:lnTo>
                  <a:lnTo>
                    <a:pt x="23690" y="318126"/>
                  </a:lnTo>
                  <a:lnTo>
                    <a:pt x="23624" y="318023"/>
                  </a:lnTo>
                  <a:lnTo>
                    <a:pt x="23546" y="317926"/>
                  </a:lnTo>
                  <a:lnTo>
                    <a:pt x="23460" y="317841"/>
                  </a:lnTo>
                  <a:lnTo>
                    <a:pt x="23372" y="317755"/>
                  </a:lnTo>
                  <a:lnTo>
                    <a:pt x="23284" y="317671"/>
                  </a:lnTo>
                  <a:lnTo>
                    <a:pt x="23128" y="317488"/>
                  </a:lnTo>
                  <a:lnTo>
                    <a:pt x="23100" y="317343"/>
                  </a:lnTo>
                  <a:lnTo>
                    <a:pt x="23048" y="317105"/>
                  </a:lnTo>
                  <a:lnTo>
                    <a:pt x="23023" y="316984"/>
                  </a:lnTo>
                  <a:lnTo>
                    <a:pt x="23004" y="316868"/>
                  </a:lnTo>
                  <a:lnTo>
                    <a:pt x="22987" y="316747"/>
                  </a:lnTo>
                  <a:lnTo>
                    <a:pt x="22972" y="316626"/>
                  </a:lnTo>
                  <a:lnTo>
                    <a:pt x="22958" y="316504"/>
                  </a:lnTo>
                  <a:lnTo>
                    <a:pt x="22928" y="316261"/>
                  </a:lnTo>
                  <a:lnTo>
                    <a:pt x="22911" y="316145"/>
                  </a:lnTo>
                  <a:lnTo>
                    <a:pt x="22891" y="316024"/>
                  </a:lnTo>
                  <a:lnTo>
                    <a:pt x="22870" y="315902"/>
                  </a:lnTo>
                  <a:lnTo>
                    <a:pt x="22845" y="315787"/>
                  </a:lnTo>
                  <a:lnTo>
                    <a:pt x="22815" y="315666"/>
                  </a:lnTo>
                  <a:lnTo>
                    <a:pt x="22779" y="315544"/>
                  </a:lnTo>
                  <a:lnTo>
                    <a:pt x="22731" y="315441"/>
                  </a:lnTo>
                  <a:lnTo>
                    <a:pt x="22657" y="315338"/>
                  </a:lnTo>
                  <a:lnTo>
                    <a:pt x="22580" y="315247"/>
                  </a:lnTo>
                  <a:lnTo>
                    <a:pt x="22499" y="315156"/>
                  </a:lnTo>
                  <a:lnTo>
                    <a:pt x="22414" y="315070"/>
                  </a:lnTo>
                  <a:lnTo>
                    <a:pt x="22325" y="314985"/>
                  </a:lnTo>
                  <a:lnTo>
                    <a:pt x="22233" y="314906"/>
                  </a:lnTo>
                  <a:lnTo>
                    <a:pt x="22138" y="314827"/>
                  </a:lnTo>
                  <a:lnTo>
                    <a:pt x="22040" y="314755"/>
                  </a:lnTo>
                  <a:lnTo>
                    <a:pt x="21935" y="314694"/>
                  </a:lnTo>
                  <a:lnTo>
                    <a:pt x="21825" y="314645"/>
                  </a:lnTo>
                  <a:lnTo>
                    <a:pt x="21711" y="314603"/>
                  </a:lnTo>
                  <a:lnTo>
                    <a:pt x="21591" y="314584"/>
                  </a:lnTo>
                  <a:lnTo>
                    <a:pt x="21470" y="314572"/>
                  </a:lnTo>
                  <a:lnTo>
                    <a:pt x="21227" y="314584"/>
                  </a:lnTo>
                  <a:lnTo>
                    <a:pt x="21107" y="314602"/>
                  </a:lnTo>
                  <a:lnTo>
                    <a:pt x="20988" y="314626"/>
                  </a:lnTo>
                  <a:lnTo>
                    <a:pt x="20870" y="314657"/>
                  </a:lnTo>
                  <a:lnTo>
                    <a:pt x="20753" y="314693"/>
                  </a:lnTo>
                  <a:lnTo>
                    <a:pt x="20637" y="314730"/>
                  </a:lnTo>
                  <a:lnTo>
                    <a:pt x="20525" y="314779"/>
                  </a:lnTo>
                  <a:lnTo>
                    <a:pt x="20416" y="314827"/>
                  </a:lnTo>
                  <a:lnTo>
                    <a:pt x="20311" y="314888"/>
                  </a:lnTo>
                  <a:lnTo>
                    <a:pt x="20206" y="314955"/>
                  </a:lnTo>
                  <a:lnTo>
                    <a:pt x="20000" y="315082"/>
                  </a:lnTo>
                  <a:lnTo>
                    <a:pt x="19793" y="315210"/>
                  </a:lnTo>
                  <a:lnTo>
                    <a:pt x="19586" y="315338"/>
                  </a:lnTo>
                  <a:lnTo>
                    <a:pt x="19380" y="315465"/>
                  </a:lnTo>
                  <a:lnTo>
                    <a:pt x="19276" y="315526"/>
                  </a:lnTo>
                  <a:lnTo>
                    <a:pt x="19170" y="315587"/>
                  </a:lnTo>
                  <a:lnTo>
                    <a:pt x="19061" y="315641"/>
                  </a:lnTo>
                  <a:lnTo>
                    <a:pt x="18949" y="315690"/>
                  </a:lnTo>
                  <a:lnTo>
                    <a:pt x="18833" y="315720"/>
                  </a:lnTo>
                  <a:lnTo>
                    <a:pt x="18711" y="315726"/>
                  </a:lnTo>
                  <a:lnTo>
                    <a:pt x="18476" y="315672"/>
                  </a:lnTo>
                  <a:lnTo>
                    <a:pt x="18366" y="315623"/>
                  </a:lnTo>
                  <a:lnTo>
                    <a:pt x="18266" y="315550"/>
                  </a:lnTo>
                  <a:lnTo>
                    <a:pt x="18184" y="315459"/>
                  </a:lnTo>
                  <a:lnTo>
                    <a:pt x="18110" y="315362"/>
                  </a:lnTo>
                  <a:lnTo>
                    <a:pt x="18049" y="315259"/>
                  </a:lnTo>
                  <a:lnTo>
                    <a:pt x="17999" y="315149"/>
                  </a:lnTo>
                  <a:lnTo>
                    <a:pt x="17958" y="315034"/>
                  </a:lnTo>
                  <a:lnTo>
                    <a:pt x="17937" y="314912"/>
                  </a:lnTo>
                  <a:lnTo>
                    <a:pt x="17982" y="314681"/>
                  </a:lnTo>
                  <a:lnTo>
                    <a:pt x="18089" y="314462"/>
                  </a:lnTo>
                  <a:lnTo>
                    <a:pt x="18185" y="314238"/>
                  </a:lnTo>
                  <a:lnTo>
                    <a:pt x="18199" y="313995"/>
                  </a:lnTo>
                  <a:lnTo>
                    <a:pt x="18174" y="313752"/>
                  </a:lnTo>
                  <a:lnTo>
                    <a:pt x="18145" y="313636"/>
                  </a:lnTo>
                  <a:lnTo>
                    <a:pt x="18110" y="313515"/>
                  </a:lnTo>
                  <a:lnTo>
                    <a:pt x="18062" y="313406"/>
                  </a:lnTo>
                  <a:lnTo>
                    <a:pt x="18001" y="313302"/>
                  </a:lnTo>
                  <a:lnTo>
                    <a:pt x="17926" y="313205"/>
                  </a:lnTo>
                  <a:lnTo>
                    <a:pt x="17845" y="313114"/>
                  </a:lnTo>
                  <a:lnTo>
                    <a:pt x="17762" y="313022"/>
                  </a:lnTo>
                  <a:lnTo>
                    <a:pt x="17676" y="312938"/>
                  </a:lnTo>
                  <a:lnTo>
                    <a:pt x="17507" y="312762"/>
                  </a:lnTo>
                  <a:lnTo>
                    <a:pt x="17346" y="312579"/>
                  </a:lnTo>
                  <a:lnTo>
                    <a:pt x="17269" y="312488"/>
                  </a:lnTo>
                  <a:lnTo>
                    <a:pt x="17196" y="312391"/>
                  </a:lnTo>
                  <a:lnTo>
                    <a:pt x="17124" y="312293"/>
                  </a:lnTo>
                  <a:lnTo>
                    <a:pt x="17054" y="312191"/>
                  </a:lnTo>
                  <a:lnTo>
                    <a:pt x="16987" y="312087"/>
                  </a:lnTo>
                  <a:lnTo>
                    <a:pt x="16860" y="311881"/>
                  </a:lnTo>
                  <a:lnTo>
                    <a:pt x="16744" y="311668"/>
                  </a:lnTo>
                  <a:lnTo>
                    <a:pt x="16689" y="311558"/>
                  </a:lnTo>
                  <a:lnTo>
                    <a:pt x="16635" y="311449"/>
                  </a:lnTo>
                  <a:lnTo>
                    <a:pt x="16582" y="311340"/>
                  </a:lnTo>
                  <a:lnTo>
                    <a:pt x="16534" y="311230"/>
                  </a:lnTo>
                  <a:lnTo>
                    <a:pt x="16494" y="311115"/>
                  </a:lnTo>
                  <a:lnTo>
                    <a:pt x="16458" y="311000"/>
                  </a:lnTo>
                  <a:lnTo>
                    <a:pt x="16425" y="310884"/>
                  </a:lnTo>
                  <a:lnTo>
                    <a:pt x="16396" y="310769"/>
                  </a:lnTo>
                  <a:lnTo>
                    <a:pt x="16371" y="310647"/>
                  </a:lnTo>
                  <a:lnTo>
                    <a:pt x="16357" y="310526"/>
                  </a:lnTo>
                  <a:lnTo>
                    <a:pt x="16351" y="310404"/>
                  </a:lnTo>
                  <a:lnTo>
                    <a:pt x="16381" y="310167"/>
                  </a:lnTo>
                  <a:lnTo>
                    <a:pt x="16468" y="309937"/>
                  </a:lnTo>
                  <a:lnTo>
                    <a:pt x="16570" y="309718"/>
                  </a:lnTo>
                  <a:lnTo>
                    <a:pt x="16710" y="309517"/>
                  </a:lnTo>
                  <a:lnTo>
                    <a:pt x="16864" y="309329"/>
                  </a:lnTo>
                  <a:lnTo>
                    <a:pt x="16925" y="309098"/>
                  </a:lnTo>
                  <a:lnTo>
                    <a:pt x="16895" y="308855"/>
                  </a:lnTo>
                  <a:lnTo>
                    <a:pt x="16868" y="308740"/>
                  </a:lnTo>
                  <a:lnTo>
                    <a:pt x="16835" y="308618"/>
                  </a:lnTo>
                  <a:lnTo>
                    <a:pt x="16801" y="308503"/>
                  </a:lnTo>
                  <a:lnTo>
                    <a:pt x="16765" y="308387"/>
                  </a:lnTo>
                  <a:lnTo>
                    <a:pt x="16697" y="308157"/>
                  </a:lnTo>
                  <a:lnTo>
                    <a:pt x="16666" y="308041"/>
                  </a:lnTo>
                  <a:lnTo>
                    <a:pt x="16641" y="307919"/>
                  </a:lnTo>
                  <a:lnTo>
                    <a:pt x="16619" y="307798"/>
                  </a:lnTo>
                  <a:lnTo>
                    <a:pt x="16600" y="307682"/>
                  </a:lnTo>
                  <a:lnTo>
                    <a:pt x="16581" y="307561"/>
                  </a:lnTo>
                  <a:lnTo>
                    <a:pt x="16565" y="307439"/>
                  </a:lnTo>
                  <a:lnTo>
                    <a:pt x="16554" y="307318"/>
                  </a:lnTo>
                  <a:lnTo>
                    <a:pt x="16551" y="307196"/>
                  </a:lnTo>
                  <a:lnTo>
                    <a:pt x="16570" y="306953"/>
                  </a:lnTo>
                  <a:lnTo>
                    <a:pt x="16594" y="306838"/>
                  </a:lnTo>
                  <a:lnTo>
                    <a:pt x="16622" y="306717"/>
                  </a:lnTo>
                  <a:lnTo>
                    <a:pt x="16665" y="306601"/>
                  </a:lnTo>
                  <a:lnTo>
                    <a:pt x="16719" y="306498"/>
                  </a:lnTo>
                  <a:lnTo>
                    <a:pt x="16794" y="306401"/>
                  </a:lnTo>
                  <a:lnTo>
                    <a:pt x="16891" y="306328"/>
                  </a:lnTo>
                  <a:lnTo>
                    <a:pt x="17004" y="306279"/>
                  </a:lnTo>
                  <a:lnTo>
                    <a:pt x="17121" y="306249"/>
                  </a:lnTo>
                  <a:lnTo>
                    <a:pt x="17239" y="306218"/>
                  </a:lnTo>
                  <a:lnTo>
                    <a:pt x="17360" y="306206"/>
                  </a:lnTo>
                  <a:lnTo>
                    <a:pt x="17596" y="306249"/>
                  </a:lnTo>
                  <a:lnTo>
                    <a:pt x="17699" y="306315"/>
                  </a:lnTo>
                  <a:lnTo>
                    <a:pt x="17795" y="306388"/>
                  </a:lnTo>
                  <a:lnTo>
                    <a:pt x="17888" y="306468"/>
                  </a:lnTo>
                  <a:lnTo>
                    <a:pt x="17975" y="306553"/>
                  </a:lnTo>
                  <a:lnTo>
                    <a:pt x="18057" y="306644"/>
                  </a:lnTo>
                  <a:lnTo>
                    <a:pt x="18135" y="306735"/>
                  </a:lnTo>
                  <a:lnTo>
                    <a:pt x="18211" y="306832"/>
                  </a:lnTo>
                  <a:lnTo>
                    <a:pt x="18285" y="306929"/>
                  </a:lnTo>
                  <a:lnTo>
                    <a:pt x="18356" y="307026"/>
                  </a:lnTo>
                  <a:lnTo>
                    <a:pt x="18427" y="307124"/>
                  </a:lnTo>
                  <a:lnTo>
                    <a:pt x="18496" y="307227"/>
                  </a:lnTo>
                  <a:lnTo>
                    <a:pt x="18560" y="307330"/>
                  </a:lnTo>
                  <a:lnTo>
                    <a:pt x="18609" y="307439"/>
                  </a:lnTo>
                  <a:lnTo>
                    <a:pt x="18648" y="307555"/>
                  </a:lnTo>
                  <a:lnTo>
                    <a:pt x="18686" y="307670"/>
                  </a:lnTo>
                  <a:lnTo>
                    <a:pt x="18722" y="307786"/>
                  </a:lnTo>
                  <a:lnTo>
                    <a:pt x="18758" y="307901"/>
                  </a:lnTo>
                  <a:lnTo>
                    <a:pt x="18791" y="308017"/>
                  </a:lnTo>
                  <a:lnTo>
                    <a:pt x="18825" y="308132"/>
                  </a:lnTo>
                  <a:lnTo>
                    <a:pt x="18857" y="308254"/>
                  </a:lnTo>
                  <a:lnTo>
                    <a:pt x="18921" y="308485"/>
                  </a:lnTo>
                  <a:lnTo>
                    <a:pt x="18984" y="308721"/>
                  </a:lnTo>
                  <a:lnTo>
                    <a:pt x="19049" y="308958"/>
                  </a:lnTo>
                  <a:lnTo>
                    <a:pt x="19106" y="309195"/>
                  </a:lnTo>
                  <a:lnTo>
                    <a:pt x="19178" y="309426"/>
                  </a:lnTo>
                  <a:lnTo>
                    <a:pt x="19245" y="309529"/>
                  </a:lnTo>
                  <a:lnTo>
                    <a:pt x="19335" y="309609"/>
                  </a:lnTo>
                  <a:lnTo>
                    <a:pt x="19437" y="309675"/>
                  </a:lnTo>
                  <a:lnTo>
                    <a:pt x="19546" y="309730"/>
                  </a:lnTo>
                  <a:lnTo>
                    <a:pt x="19657" y="309778"/>
                  </a:lnTo>
                  <a:lnTo>
                    <a:pt x="19768" y="309827"/>
                  </a:lnTo>
                  <a:lnTo>
                    <a:pt x="19984" y="309936"/>
                  </a:lnTo>
                  <a:lnTo>
                    <a:pt x="20191" y="310064"/>
                  </a:lnTo>
                  <a:lnTo>
                    <a:pt x="20418" y="310143"/>
                  </a:lnTo>
                  <a:lnTo>
                    <a:pt x="20644" y="310064"/>
                  </a:lnTo>
                  <a:lnTo>
                    <a:pt x="20748" y="309997"/>
                  </a:lnTo>
                  <a:lnTo>
                    <a:pt x="20848" y="309924"/>
                  </a:lnTo>
                  <a:lnTo>
                    <a:pt x="20937" y="309845"/>
                  </a:lnTo>
                  <a:lnTo>
                    <a:pt x="21015" y="309748"/>
                  </a:lnTo>
                  <a:lnTo>
                    <a:pt x="21087" y="309651"/>
                  </a:lnTo>
                  <a:lnTo>
                    <a:pt x="21135" y="309542"/>
                  </a:lnTo>
                  <a:lnTo>
                    <a:pt x="21137" y="309420"/>
                  </a:lnTo>
                  <a:lnTo>
                    <a:pt x="21112" y="309177"/>
                  </a:lnTo>
                  <a:lnTo>
                    <a:pt x="21096" y="308934"/>
                  </a:lnTo>
                  <a:lnTo>
                    <a:pt x="21099" y="308691"/>
                  </a:lnTo>
                  <a:lnTo>
                    <a:pt x="21105" y="308448"/>
                  </a:lnTo>
                  <a:lnTo>
                    <a:pt x="21109" y="308327"/>
                  </a:lnTo>
                  <a:lnTo>
                    <a:pt x="21113" y="308205"/>
                  </a:lnTo>
                  <a:lnTo>
                    <a:pt x="21119" y="308084"/>
                  </a:lnTo>
                  <a:lnTo>
                    <a:pt x="21127" y="307962"/>
                  </a:lnTo>
                  <a:lnTo>
                    <a:pt x="21138" y="307841"/>
                  </a:lnTo>
                  <a:lnTo>
                    <a:pt x="21152" y="307719"/>
                  </a:lnTo>
                  <a:lnTo>
                    <a:pt x="21166" y="307597"/>
                  </a:lnTo>
                  <a:lnTo>
                    <a:pt x="21190" y="307360"/>
                  </a:lnTo>
                  <a:lnTo>
                    <a:pt x="21195" y="307117"/>
                  </a:lnTo>
                  <a:lnTo>
                    <a:pt x="21148" y="306881"/>
                  </a:lnTo>
                  <a:lnTo>
                    <a:pt x="21091" y="306637"/>
                  </a:lnTo>
                  <a:lnTo>
                    <a:pt x="21093" y="306516"/>
                  </a:lnTo>
                  <a:lnTo>
                    <a:pt x="21142" y="306407"/>
                  </a:lnTo>
                  <a:lnTo>
                    <a:pt x="21224" y="306315"/>
                  </a:lnTo>
                  <a:lnTo>
                    <a:pt x="21317" y="306236"/>
                  </a:lnTo>
                  <a:lnTo>
                    <a:pt x="21421" y="306176"/>
                  </a:lnTo>
                  <a:lnTo>
                    <a:pt x="21529" y="306121"/>
                  </a:lnTo>
                  <a:lnTo>
                    <a:pt x="21639" y="306066"/>
                  </a:lnTo>
                  <a:lnTo>
                    <a:pt x="21754" y="306030"/>
                  </a:lnTo>
                  <a:lnTo>
                    <a:pt x="21876" y="306030"/>
                  </a:lnTo>
                  <a:lnTo>
                    <a:pt x="22107" y="306103"/>
                  </a:lnTo>
                  <a:lnTo>
                    <a:pt x="22344" y="306158"/>
                  </a:lnTo>
                  <a:lnTo>
                    <a:pt x="22432" y="306079"/>
                  </a:lnTo>
                  <a:lnTo>
                    <a:pt x="22476" y="305963"/>
                  </a:lnTo>
                  <a:lnTo>
                    <a:pt x="22500" y="305848"/>
                  </a:lnTo>
                  <a:lnTo>
                    <a:pt x="22512" y="305720"/>
                  </a:lnTo>
                  <a:lnTo>
                    <a:pt x="22519" y="305605"/>
                  </a:lnTo>
                  <a:lnTo>
                    <a:pt x="22526" y="305483"/>
                  </a:lnTo>
                  <a:lnTo>
                    <a:pt x="22532" y="305362"/>
                  </a:lnTo>
                  <a:lnTo>
                    <a:pt x="22537" y="305240"/>
                  </a:lnTo>
                  <a:lnTo>
                    <a:pt x="22514" y="304997"/>
                  </a:lnTo>
                  <a:lnTo>
                    <a:pt x="22491" y="304754"/>
                  </a:lnTo>
                  <a:lnTo>
                    <a:pt x="22496" y="304511"/>
                  </a:lnTo>
                  <a:lnTo>
                    <a:pt x="22503" y="304389"/>
                  </a:lnTo>
                  <a:lnTo>
                    <a:pt x="22514" y="304268"/>
                  </a:lnTo>
                  <a:lnTo>
                    <a:pt x="22526" y="304147"/>
                  </a:lnTo>
                  <a:lnTo>
                    <a:pt x="22540" y="304025"/>
                  </a:lnTo>
                  <a:lnTo>
                    <a:pt x="22556" y="303903"/>
                  </a:lnTo>
                  <a:lnTo>
                    <a:pt x="22576" y="303788"/>
                  </a:lnTo>
                  <a:lnTo>
                    <a:pt x="22599" y="303667"/>
                  </a:lnTo>
                  <a:lnTo>
                    <a:pt x="22629" y="303551"/>
                  </a:lnTo>
                  <a:lnTo>
                    <a:pt x="22671" y="303436"/>
                  </a:lnTo>
                  <a:lnTo>
                    <a:pt x="22719" y="303320"/>
                  </a:lnTo>
                  <a:lnTo>
                    <a:pt x="22788" y="303089"/>
                  </a:lnTo>
                  <a:lnTo>
                    <a:pt x="22739" y="302859"/>
                  </a:lnTo>
                  <a:lnTo>
                    <a:pt x="22637" y="302634"/>
                  </a:lnTo>
                  <a:lnTo>
                    <a:pt x="22534" y="302415"/>
                  </a:lnTo>
                  <a:lnTo>
                    <a:pt x="22468" y="302184"/>
                  </a:lnTo>
                  <a:lnTo>
                    <a:pt x="22520" y="301947"/>
                  </a:lnTo>
                  <a:lnTo>
                    <a:pt x="22580" y="301838"/>
                  </a:lnTo>
                  <a:lnTo>
                    <a:pt x="22646" y="301735"/>
                  </a:lnTo>
                  <a:lnTo>
                    <a:pt x="22722" y="301644"/>
                  </a:lnTo>
                  <a:lnTo>
                    <a:pt x="22802" y="301552"/>
                  </a:lnTo>
                  <a:lnTo>
                    <a:pt x="22885" y="301461"/>
                  </a:lnTo>
                  <a:lnTo>
                    <a:pt x="22969" y="301376"/>
                  </a:lnTo>
                  <a:lnTo>
                    <a:pt x="23151" y="301218"/>
                  </a:lnTo>
                  <a:lnTo>
                    <a:pt x="23356" y="301084"/>
                  </a:lnTo>
                  <a:lnTo>
                    <a:pt x="23555" y="300945"/>
                  </a:lnTo>
                  <a:lnTo>
                    <a:pt x="23650" y="300872"/>
                  </a:lnTo>
                  <a:lnTo>
                    <a:pt x="23743" y="300793"/>
                  </a:lnTo>
                  <a:lnTo>
                    <a:pt x="23836" y="300714"/>
                  </a:lnTo>
                  <a:lnTo>
                    <a:pt x="23926" y="300635"/>
                  </a:lnTo>
                  <a:lnTo>
                    <a:pt x="24012" y="300544"/>
                  </a:lnTo>
                  <a:lnTo>
                    <a:pt x="24175" y="300367"/>
                  </a:lnTo>
                  <a:lnTo>
                    <a:pt x="24317" y="300167"/>
                  </a:lnTo>
                  <a:lnTo>
                    <a:pt x="24451" y="299967"/>
                  </a:lnTo>
                  <a:lnTo>
                    <a:pt x="24573" y="299754"/>
                  </a:lnTo>
                  <a:lnTo>
                    <a:pt x="24621" y="299644"/>
                  </a:lnTo>
                  <a:lnTo>
                    <a:pt x="24666" y="299530"/>
                  </a:lnTo>
                  <a:lnTo>
                    <a:pt x="24707" y="299414"/>
                  </a:lnTo>
                  <a:lnTo>
                    <a:pt x="24746" y="299299"/>
                  </a:lnTo>
                  <a:lnTo>
                    <a:pt x="24783" y="299183"/>
                  </a:lnTo>
                  <a:lnTo>
                    <a:pt x="24820" y="299068"/>
                  </a:lnTo>
                  <a:lnTo>
                    <a:pt x="24856" y="298952"/>
                  </a:lnTo>
                  <a:lnTo>
                    <a:pt x="24893" y="298837"/>
                  </a:lnTo>
                  <a:lnTo>
                    <a:pt x="24929" y="298721"/>
                  </a:lnTo>
                  <a:lnTo>
                    <a:pt x="25002" y="298490"/>
                  </a:lnTo>
                  <a:lnTo>
                    <a:pt x="25074" y="298260"/>
                  </a:lnTo>
                  <a:lnTo>
                    <a:pt x="25145" y="298023"/>
                  </a:lnTo>
                  <a:lnTo>
                    <a:pt x="25216" y="297792"/>
                  </a:lnTo>
                  <a:lnTo>
                    <a:pt x="25287" y="297561"/>
                  </a:lnTo>
                  <a:lnTo>
                    <a:pt x="25354" y="297324"/>
                  </a:lnTo>
                  <a:lnTo>
                    <a:pt x="25419" y="297093"/>
                  </a:lnTo>
                  <a:lnTo>
                    <a:pt x="25449" y="296978"/>
                  </a:lnTo>
                  <a:lnTo>
                    <a:pt x="25479" y="296856"/>
                  </a:lnTo>
                  <a:lnTo>
                    <a:pt x="25504" y="296734"/>
                  </a:lnTo>
                  <a:lnTo>
                    <a:pt x="25520" y="296619"/>
                  </a:lnTo>
                  <a:lnTo>
                    <a:pt x="25526" y="296498"/>
                  </a:lnTo>
                  <a:lnTo>
                    <a:pt x="25528" y="296376"/>
                  </a:lnTo>
                  <a:lnTo>
                    <a:pt x="25529" y="296255"/>
                  </a:lnTo>
                  <a:lnTo>
                    <a:pt x="25537" y="296012"/>
                  </a:lnTo>
                  <a:lnTo>
                    <a:pt x="25547" y="295890"/>
                  </a:lnTo>
                  <a:lnTo>
                    <a:pt x="25565" y="295768"/>
                  </a:lnTo>
                  <a:lnTo>
                    <a:pt x="25593" y="295647"/>
                  </a:lnTo>
                  <a:lnTo>
                    <a:pt x="25622" y="295532"/>
                  </a:lnTo>
                  <a:lnTo>
                    <a:pt x="25682" y="295295"/>
                  </a:lnTo>
                  <a:lnTo>
                    <a:pt x="25744" y="295058"/>
                  </a:lnTo>
                  <a:lnTo>
                    <a:pt x="25806" y="294827"/>
                  </a:lnTo>
                  <a:lnTo>
                    <a:pt x="25865" y="294590"/>
                  </a:lnTo>
                  <a:lnTo>
                    <a:pt x="25919" y="294353"/>
                  </a:lnTo>
                  <a:lnTo>
                    <a:pt x="25968" y="294116"/>
                  </a:lnTo>
                  <a:lnTo>
                    <a:pt x="25990" y="293995"/>
                  </a:lnTo>
                  <a:lnTo>
                    <a:pt x="26011" y="293879"/>
                  </a:lnTo>
                  <a:lnTo>
                    <a:pt x="26030" y="293758"/>
                  </a:lnTo>
                  <a:lnTo>
                    <a:pt x="26047" y="293636"/>
                  </a:lnTo>
                  <a:lnTo>
                    <a:pt x="26061" y="293515"/>
                  </a:lnTo>
                  <a:lnTo>
                    <a:pt x="26069" y="293393"/>
                  </a:lnTo>
                  <a:lnTo>
                    <a:pt x="26070" y="293272"/>
                  </a:lnTo>
                  <a:lnTo>
                    <a:pt x="26038" y="293028"/>
                  </a:lnTo>
                  <a:lnTo>
                    <a:pt x="25973" y="292797"/>
                  </a:lnTo>
                  <a:lnTo>
                    <a:pt x="25908" y="292561"/>
                  </a:lnTo>
                  <a:lnTo>
                    <a:pt x="25882" y="292445"/>
                  </a:lnTo>
                  <a:lnTo>
                    <a:pt x="25863" y="292324"/>
                  </a:lnTo>
                  <a:lnTo>
                    <a:pt x="25851" y="292203"/>
                  </a:lnTo>
                  <a:lnTo>
                    <a:pt x="25841" y="292081"/>
                  </a:lnTo>
                  <a:lnTo>
                    <a:pt x="25833" y="291959"/>
                  </a:lnTo>
                  <a:lnTo>
                    <a:pt x="25826" y="291838"/>
                  </a:lnTo>
                  <a:lnTo>
                    <a:pt x="25821" y="291717"/>
                  </a:lnTo>
                  <a:lnTo>
                    <a:pt x="25820" y="291595"/>
                  </a:lnTo>
                  <a:lnTo>
                    <a:pt x="25833" y="291358"/>
                  </a:lnTo>
                  <a:lnTo>
                    <a:pt x="25845" y="291236"/>
                  </a:lnTo>
                  <a:lnTo>
                    <a:pt x="25858" y="291115"/>
                  </a:lnTo>
                  <a:lnTo>
                    <a:pt x="25874" y="290994"/>
                  </a:lnTo>
                  <a:lnTo>
                    <a:pt x="25892" y="290872"/>
                  </a:lnTo>
                  <a:lnTo>
                    <a:pt x="25911" y="290750"/>
                  </a:lnTo>
                  <a:lnTo>
                    <a:pt x="25935" y="290635"/>
                  </a:lnTo>
                  <a:lnTo>
                    <a:pt x="25963" y="290514"/>
                  </a:lnTo>
                  <a:lnTo>
                    <a:pt x="25997" y="290398"/>
                  </a:lnTo>
                  <a:lnTo>
                    <a:pt x="26034" y="290283"/>
                  </a:lnTo>
                  <a:lnTo>
                    <a:pt x="26084" y="290046"/>
                  </a:lnTo>
                  <a:lnTo>
                    <a:pt x="26087" y="289802"/>
                  </a:lnTo>
                  <a:lnTo>
                    <a:pt x="26081" y="289681"/>
                  </a:lnTo>
                  <a:lnTo>
                    <a:pt x="26071" y="289559"/>
                  </a:lnTo>
                  <a:lnTo>
                    <a:pt x="26057" y="289438"/>
                  </a:lnTo>
                  <a:lnTo>
                    <a:pt x="26042" y="289316"/>
                  </a:lnTo>
                  <a:lnTo>
                    <a:pt x="26023" y="289195"/>
                  </a:lnTo>
                  <a:lnTo>
                    <a:pt x="25996" y="289079"/>
                  </a:lnTo>
                  <a:lnTo>
                    <a:pt x="25963" y="288964"/>
                  </a:lnTo>
                  <a:lnTo>
                    <a:pt x="25916" y="288721"/>
                  </a:lnTo>
                  <a:lnTo>
                    <a:pt x="25955" y="288484"/>
                  </a:lnTo>
                  <a:lnTo>
                    <a:pt x="26031" y="288254"/>
                  </a:lnTo>
                  <a:lnTo>
                    <a:pt x="26104" y="288023"/>
                  </a:lnTo>
                  <a:lnTo>
                    <a:pt x="26134" y="287907"/>
                  </a:lnTo>
                  <a:lnTo>
                    <a:pt x="26155" y="287786"/>
                  </a:lnTo>
                  <a:lnTo>
                    <a:pt x="26166" y="287664"/>
                  </a:lnTo>
                  <a:lnTo>
                    <a:pt x="26170" y="287543"/>
                  </a:lnTo>
                  <a:lnTo>
                    <a:pt x="26172" y="287421"/>
                  </a:lnTo>
                  <a:lnTo>
                    <a:pt x="26172" y="287299"/>
                  </a:lnTo>
                  <a:lnTo>
                    <a:pt x="26162" y="287056"/>
                  </a:lnTo>
                  <a:lnTo>
                    <a:pt x="26153" y="286935"/>
                  </a:lnTo>
                  <a:lnTo>
                    <a:pt x="26139" y="286813"/>
                  </a:lnTo>
                  <a:lnTo>
                    <a:pt x="26111" y="286692"/>
                  </a:lnTo>
                  <a:lnTo>
                    <a:pt x="26073" y="286576"/>
                  </a:lnTo>
                  <a:lnTo>
                    <a:pt x="26031" y="286467"/>
                  </a:lnTo>
                  <a:lnTo>
                    <a:pt x="25942" y="286236"/>
                  </a:lnTo>
                  <a:lnTo>
                    <a:pt x="25863" y="286005"/>
                  </a:lnTo>
                  <a:lnTo>
                    <a:pt x="25890" y="285769"/>
                  </a:lnTo>
                  <a:lnTo>
                    <a:pt x="25970" y="285538"/>
                  </a:lnTo>
                  <a:lnTo>
                    <a:pt x="26010" y="285301"/>
                  </a:lnTo>
                  <a:lnTo>
                    <a:pt x="25998" y="285058"/>
                  </a:lnTo>
                  <a:lnTo>
                    <a:pt x="25984" y="284815"/>
                  </a:lnTo>
                  <a:lnTo>
                    <a:pt x="25966" y="284572"/>
                  </a:lnTo>
                  <a:lnTo>
                    <a:pt x="25948" y="284328"/>
                  </a:lnTo>
                  <a:lnTo>
                    <a:pt x="25938" y="284213"/>
                  </a:lnTo>
                  <a:lnTo>
                    <a:pt x="25923" y="284092"/>
                  </a:lnTo>
                  <a:lnTo>
                    <a:pt x="25905" y="283970"/>
                  </a:lnTo>
                  <a:lnTo>
                    <a:pt x="25885" y="283849"/>
                  </a:lnTo>
                  <a:lnTo>
                    <a:pt x="25862" y="283733"/>
                  </a:lnTo>
                  <a:lnTo>
                    <a:pt x="25838" y="283612"/>
                  </a:lnTo>
                  <a:lnTo>
                    <a:pt x="25809" y="283490"/>
                  </a:lnTo>
                  <a:lnTo>
                    <a:pt x="25777" y="283375"/>
                  </a:lnTo>
                  <a:lnTo>
                    <a:pt x="25742" y="283259"/>
                  </a:lnTo>
                  <a:lnTo>
                    <a:pt x="25702" y="283144"/>
                  </a:lnTo>
                  <a:lnTo>
                    <a:pt x="25649" y="283035"/>
                  </a:lnTo>
                  <a:lnTo>
                    <a:pt x="25587" y="282932"/>
                  </a:lnTo>
                  <a:lnTo>
                    <a:pt x="25518" y="282828"/>
                  </a:lnTo>
                  <a:lnTo>
                    <a:pt x="25445" y="282731"/>
                  </a:lnTo>
                  <a:lnTo>
                    <a:pt x="25370" y="282633"/>
                  </a:lnTo>
                  <a:lnTo>
                    <a:pt x="25226" y="282439"/>
                  </a:lnTo>
                  <a:lnTo>
                    <a:pt x="25172" y="282336"/>
                  </a:lnTo>
                  <a:lnTo>
                    <a:pt x="25142" y="282214"/>
                  </a:lnTo>
                  <a:lnTo>
                    <a:pt x="25119" y="282093"/>
                  </a:lnTo>
                  <a:lnTo>
                    <a:pt x="25102" y="281977"/>
                  </a:lnTo>
                  <a:lnTo>
                    <a:pt x="25109" y="281734"/>
                  </a:lnTo>
                  <a:lnTo>
                    <a:pt x="25123" y="281613"/>
                  </a:lnTo>
                  <a:lnTo>
                    <a:pt x="25151" y="281491"/>
                  </a:lnTo>
                  <a:lnTo>
                    <a:pt x="25193" y="281376"/>
                  </a:lnTo>
                  <a:lnTo>
                    <a:pt x="25245" y="281267"/>
                  </a:lnTo>
                  <a:lnTo>
                    <a:pt x="25308" y="281164"/>
                  </a:lnTo>
                  <a:lnTo>
                    <a:pt x="25378" y="281066"/>
                  </a:lnTo>
                  <a:lnTo>
                    <a:pt x="25457" y="280975"/>
                  </a:lnTo>
                  <a:lnTo>
                    <a:pt x="25549" y="280890"/>
                  </a:lnTo>
                  <a:lnTo>
                    <a:pt x="25644" y="280817"/>
                  </a:lnTo>
                  <a:lnTo>
                    <a:pt x="25832" y="280665"/>
                  </a:lnTo>
                  <a:lnTo>
                    <a:pt x="25923" y="280586"/>
                  </a:lnTo>
                  <a:lnTo>
                    <a:pt x="26013" y="280501"/>
                  </a:lnTo>
                  <a:lnTo>
                    <a:pt x="26101" y="280416"/>
                  </a:lnTo>
                  <a:lnTo>
                    <a:pt x="26186" y="280331"/>
                  </a:lnTo>
                  <a:lnTo>
                    <a:pt x="26269" y="280240"/>
                  </a:lnTo>
                  <a:lnTo>
                    <a:pt x="26348" y="280149"/>
                  </a:lnTo>
                  <a:lnTo>
                    <a:pt x="26417" y="280046"/>
                  </a:lnTo>
                  <a:lnTo>
                    <a:pt x="26472" y="279942"/>
                  </a:lnTo>
                  <a:lnTo>
                    <a:pt x="26523" y="279833"/>
                  </a:lnTo>
                  <a:lnTo>
                    <a:pt x="26571" y="279717"/>
                  </a:lnTo>
                  <a:lnTo>
                    <a:pt x="26614" y="279602"/>
                  </a:lnTo>
                  <a:lnTo>
                    <a:pt x="26653" y="279487"/>
                  </a:lnTo>
                  <a:lnTo>
                    <a:pt x="26691" y="279371"/>
                  </a:lnTo>
                  <a:lnTo>
                    <a:pt x="26728" y="279256"/>
                  </a:lnTo>
                  <a:lnTo>
                    <a:pt x="26764" y="279140"/>
                  </a:lnTo>
                  <a:lnTo>
                    <a:pt x="26837" y="278910"/>
                  </a:lnTo>
                  <a:lnTo>
                    <a:pt x="26875" y="278794"/>
                  </a:lnTo>
                  <a:lnTo>
                    <a:pt x="26926" y="278684"/>
                  </a:lnTo>
                  <a:lnTo>
                    <a:pt x="26992" y="278581"/>
                  </a:lnTo>
                  <a:lnTo>
                    <a:pt x="27074" y="278496"/>
                  </a:lnTo>
                  <a:lnTo>
                    <a:pt x="27162" y="278411"/>
                  </a:lnTo>
                  <a:lnTo>
                    <a:pt x="27253" y="278326"/>
                  </a:lnTo>
                  <a:lnTo>
                    <a:pt x="27360" y="278265"/>
                  </a:lnTo>
                  <a:lnTo>
                    <a:pt x="27473" y="278223"/>
                  </a:lnTo>
                  <a:lnTo>
                    <a:pt x="27591" y="278198"/>
                  </a:lnTo>
                  <a:lnTo>
                    <a:pt x="27711" y="278174"/>
                  </a:lnTo>
                  <a:lnTo>
                    <a:pt x="27831" y="278162"/>
                  </a:lnTo>
                  <a:lnTo>
                    <a:pt x="27952" y="278156"/>
                  </a:lnTo>
                  <a:lnTo>
                    <a:pt x="28195" y="278138"/>
                  </a:lnTo>
                  <a:lnTo>
                    <a:pt x="28438" y="278126"/>
                  </a:lnTo>
                  <a:lnTo>
                    <a:pt x="28681" y="278113"/>
                  </a:lnTo>
                  <a:lnTo>
                    <a:pt x="28968" y="278113"/>
                  </a:lnTo>
                  <a:lnTo>
                    <a:pt x="29211" y="278089"/>
                  </a:lnTo>
                  <a:lnTo>
                    <a:pt x="29329" y="278065"/>
                  </a:lnTo>
                  <a:lnTo>
                    <a:pt x="29446" y="278028"/>
                  </a:lnTo>
                  <a:lnTo>
                    <a:pt x="29561" y="277992"/>
                  </a:lnTo>
                  <a:lnTo>
                    <a:pt x="29674" y="277943"/>
                  </a:lnTo>
                  <a:lnTo>
                    <a:pt x="29786" y="277895"/>
                  </a:lnTo>
                  <a:lnTo>
                    <a:pt x="29894" y="277840"/>
                  </a:lnTo>
                  <a:lnTo>
                    <a:pt x="29988" y="277767"/>
                  </a:lnTo>
                  <a:lnTo>
                    <a:pt x="30050" y="277664"/>
                  </a:lnTo>
                  <a:lnTo>
                    <a:pt x="30052" y="277542"/>
                  </a:lnTo>
                  <a:lnTo>
                    <a:pt x="29965" y="277312"/>
                  </a:lnTo>
                  <a:lnTo>
                    <a:pt x="29863" y="277093"/>
                  </a:lnTo>
                  <a:lnTo>
                    <a:pt x="29766" y="276868"/>
                  </a:lnTo>
                  <a:lnTo>
                    <a:pt x="29725" y="276759"/>
                  </a:lnTo>
                  <a:lnTo>
                    <a:pt x="29689" y="276637"/>
                  </a:lnTo>
                  <a:lnTo>
                    <a:pt x="29655" y="276522"/>
                  </a:lnTo>
                  <a:lnTo>
                    <a:pt x="29624" y="276406"/>
                  </a:lnTo>
                  <a:lnTo>
                    <a:pt x="29598" y="276285"/>
                  </a:lnTo>
                  <a:lnTo>
                    <a:pt x="29576" y="276169"/>
                  </a:lnTo>
                  <a:lnTo>
                    <a:pt x="29565" y="276048"/>
                  </a:lnTo>
                  <a:lnTo>
                    <a:pt x="29602" y="275804"/>
                  </a:lnTo>
                  <a:lnTo>
                    <a:pt x="29679" y="275574"/>
                  </a:lnTo>
                  <a:lnTo>
                    <a:pt x="29743" y="275343"/>
                  </a:lnTo>
                  <a:lnTo>
                    <a:pt x="29737" y="275100"/>
                  </a:lnTo>
                  <a:lnTo>
                    <a:pt x="29680" y="274863"/>
                  </a:lnTo>
                  <a:lnTo>
                    <a:pt x="29598" y="274632"/>
                  </a:lnTo>
                  <a:lnTo>
                    <a:pt x="29519" y="274407"/>
                  </a:lnTo>
                  <a:lnTo>
                    <a:pt x="29486" y="274286"/>
                  </a:lnTo>
                  <a:lnTo>
                    <a:pt x="29458" y="274171"/>
                  </a:lnTo>
                  <a:lnTo>
                    <a:pt x="29432" y="274049"/>
                  </a:lnTo>
                  <a:lnTo>
                    <a:pt x="29408" y="273927"/>
                  </a:lnTo>
                  <a:lnTo>
                    <a:pt x="29388" y="273812"/>
                  </a:lnTo>
                  <a:lnTo>
                    <a:pt x="29372" y="273690"/>
                  </a:lnTo>
                  <a:lnTo>
                    <a:pt x="29359" y="273569"/>
                  </a:lnTo>
                  <a:lnTo>
                    <a:pt x="29350" y="273447"/>
                  </a:lnTo>
                  <a:lnTo>
                    <a:pt x="29347" y="273326"/>
                  </a:lnTo>
                  <a:lnTo>
                    <a:pt x="29349" y="273083"/>
                  </a:lnTo>
                  <a:lnTo>
                    <a:pt x="29353" y="272840"/>
                  </a:lnTo>
                  <a:lnTo>
                    <a:pt x="29359" y="272597"/>
                  </a:lnTo>
                  <a:lnTo>
                    <a:pt x="29365" y="272354"/>
                  </a:lnTo>
                  <a:lnTo>
                    <a:pt x="29370" y="272232"/>
                  </a:lnTo>
                  <a:lnTo>
                    <a:pt x="29375" y="272111"/>
                  </a:lnTo>
                  <a:lnTo>
                    <a:pt x="29380" y="271990"/>
                  </a:lnTo>
                  <a:lnTo>
                    <a:pt x="29387" y="271868"/>
                  </a:lnTo>
                  <a:lnTo>
                    <a:pt x="29394" y="271747"/>
                  </a:lnTo>
                  <a:lnTo>
                    <a:pt x="29409" y="271625"/>
                  </a:lnTo>
                  <a:lnTo>
                    <a:pt x="29441" y="271510"/>
                  </a:lnTo>
                  <a:lnTo>
                    <a:pt x="29482" y="271394"/>
                  </a:lnTo>
                  <a:lnTo>
                    <a:pt x="29526" y="271279"/>
                  </a:lnTo>
                  <a:lnTo>
                    <a:pt x="29572" y="271170"/>
                  </a:lnTo>
                  <a:lnTo>
                    <a:pt x="29665" y="270944"/>
                  </a:lnTo>
                  <a:lnTo>
                    <a:pt x="29710" y="270835"/>
                  </a:lnTo>
                  <a:lnTo>
                    <a:pt x="29752" y="270720"/>
                  </a:lnTo>
                  <a:lnTo>
                    <a:pt x="29784" y="270598"/>
                  </a:lnTo>
                  <a:lnTo>
                    <a:pt x="29808" y="270483"/>
                  </a:lnTo>
                  <a:lnTo>
                    <a:pt x="29827" y="270361"/>
                  </a:lnTo>
                  <a:lnTo>
                    <a:pt x="29846" y="270240"/>
                  </a:lnTo>
                  <a:lnTo>
                    <a:pt x="29861" y="270118"/>
                  </a:lnTo>
                  <a:lnTo>
                    <a:pt x="29873" y="270003"/>
                  </a:lnTo>
                  <a:lnTo>
                    <a:pt x="29885" y="269881"/>
                  </a:lnTo>
                  <a:lnTo>
                    <a:pt x="29892" y="269760"/>
                  </a:lnTo>
                  <a:lnTo>
                    <a:pt x="29898" y="269638"/>
                  </a:lnTo>
                  <a:lnTo>
                    <a:pt x="29900" y="269517"/>
                  </a:lnTo>
                  <a:lnTo>
                    <a:pt x="29888" y="269274"/>
                  </a:lnTo>
                  <a:lnTo>
                    <a:pt x="29862" y="269030"/>
                  </a:lnTo>
                  <a:lnTo>
                    <a:pt x="29859" y="268788"/>
                  </a:lnTo>
                  <a:lnTo>
                    <a:pt x="29887" y="268545"/>
                  </a:lnTo>
                  <a:lnTo>
                    <a:pt x="29918" y="268302"/>
                  </a:lnTo>
                  <a:lnTo>
                    <a:pt x="29929" y="268064"/>
                  </a:lnTo>
                  <a:lnTo>
                    <a:pt x="29925" y="267822"/>
                  </a:lnTo>
                  <a:lnTo>
                    <a:pt x="29922" y="267700"/>
                  </a:lnTo>
                  <a:lnTo>
                    <a:pt x="29916" y="267579"/>
                  </a:lnTo>
                  <a:lnTo>
                    <a:pt x="29910" y="267457"/>
                  </a:lnTo>
                  <a:lnTo>
                    <a:pt x="29902" y="267336"/>
                  </a:lnTo>
                  <a:lnTo>
                    <a:pt x="29893" y="267214"/>
                  </a:lnTo>
                  <a:lnTo>
                    <a:pt x="29884" y="267093"/>
                  </a:lnTo>
                  <a:lnTo>
                    <a:pt x="29872" y="266971"/>
                  </a:lnTo>
                  <a:lnTo>
                    <a:pt x="29856" y="266850"/>
                  </a:lnTo>
                  <a:lnTo>
                    <a:pt x="29837" y="266728"/>
                  </a:lnTo>
                  <a:lnTo>
                    <a:pt x="29817" y="266607"/>
                  </a:lnTo>
                  <a:lnTo>
                    <a:pt x="29780" y="266369"/>
                  </a:lnTo>
                  <a:lnTo>
                    <a:pt x="29767" y="266248"/>
                  </a:lnTo>
                  <a:lnTo>
                    <a:pt x="29755" y="266127"/>
                  </a:lnTo>
                  <a:lnTo>
                    <a:pt x="29745" y="266005"/>
                  </a:lnTo>
                  <a:lnTo>
                    <a:pt x="29736" y="265884"/>
                  </a:lnTo>
                  <a:lnTo>
                    <a:pt x="29729" y="265762"/>
                  </a:lnTo>
                  <a:lnTo>
                    <a:pt x="29722" y="265641"/>
                  </a:lnTo>
                  <a:lnTo>
                    <a:pt x="29718" y="265519"/>
                  </a:lnTo>
                  <a:lnTo>
                    <a:pt x="29718" y="265398"/>
                  </a:lnTo>
                  <a:lnTo>
                    <a:pt x="29730" y="265155"/>
                  </a:lnTo>
                  <a:lnTo>
                    <a:pt x="29748" y="265033"/>
                  </a:lnTo>
                  <a:lnTo>
                    <a:pt x="29775" y="264918"/>
                  </a:lnTo>
                  <a:lnTo>
                    <a:pt x="29808" y="264802"/>
                  </a:lnTo>
                  <a:lnTo>
                    <a:pt x="29849" y="264687"/>
                  </a:lnTo>
                  <a:lnTo>
                    <a:pt x="29896" y="264577"/>
                  </a:lnTo>
                  <a:lnTo>
                    <a:pt x="29947" y="264462"/>
                  </a:lnTo>
                  <a:lnTo>
                    <a:pt x="29997" y="264353"/>
                  </a:lnTo>
                  <a:lnTo>
                    <a:pt x="30051" y="264244"/>
                  </a:lnTo>
                  <a:lnTo>
                    <a:pt x="30108" y="264140"/>
                  </a:lnTo>
                  <a:lnTo>
                    <a:pt x="30171" y="264030"/>
                  </a:lnTo>
                  <a:lnTo>
                    <a:pt x="30238" y="263927"/>
                  </a:lnTo>
                  <a:lnTo>
                    <a:pt x="30309" y="263830"/>
                  </a:lnTo>
                  <a:lnTo>
                    <a:pt x="30382" y="263733"/>
                  </a:lnTo>
                  <a:lnTo>
                    <a:pt x="30525" y="263538"/>
                  </a:lnTo>
                  <a:lnTo>
                    <a:pt x="30591" y="263435"/>
                  </a:lnTo>
                  <a:lnTo>
                    <a:pt x="30650" y="263332"/>
                  </a:lnTo>
                  <a:lnTo>
                    <a:pt x="30705" y="263223"/>
                  </a:lnTo>
                  <a:lnTo>
                    <a:pt x="30758" y="263114"/>
                  </a:lnTo>
                  <a:lnTo>
                    <a:pt x="30806" y="262998"/>
                  </a:lnTo>
                  <a:lnTo>
                    <a:pt x="30850" y="262888"/>
                  </a:lnTo>
                  <a:lnTo>
                    <a:pt x="30893" y="262773"/>
                  </a:lnTo>
                  <a:lnTo>
                    <a:pt x="30933" y="262657"/>
                  </a:lnTo>
                  <a:lnTo>
                    <a:pt x="30970" y="262542"/>
                  </a:lnTo>
                  <a:lnTo>
                    <a:pt x="31004" y="262426"/>
                  </a:lnTo>
                  <a:lnTo>
                    <a:pt x="31039" y="262311"/>
                  </a:lnTo>
                  <a:lnTo>
                    <a:pt x="31072" y="262190"/>
                  </a:lnTo>
                  <a:lnTo>
                    <a:pt x="31102" y="262074"/>
                  </a:lnTo>
                  <a:lnTo>
                    <a:pt x="31129" y="261953"/>
                  </a:lnTo>
                  <a:lnTo>
                    <a:pt x="31149" y="261837"/>
                  </a:lnTo>
                  <a:lnTo>
                    <a:pt x="31163" y="261716"/>
                  </a:lnTo>
                  <a:lnTo>
                    <a:pt x="31172" y="261594"/>
                  </a:lnTo>
                  <a:lnTo>
                    <a:pt x="31176" y="261473"/>
                  </a:lnTo>
                  <a:lnTo>
                    <a:pt x="31179" y="261351"/>
                  </a:lnTo>
                  <a:lnTo>
                    <a:pt x="31182" y="261230"/>
                  </a:lnTo>
                  <a:lnTo>
                    <a:pt x="31195" y="260987"/>
                  </a:lnTo>
                  <a:lnTo>
                    <a:pt x="31207" y="260866"/>
                  </a:lnTo>
                  <a:lnTo>
                    <a:pt x="31221" y="260744"/>
                  </a:lnTo>
                  <a:lnTo>
                    <a:pt x="31237" y="260622"/>
                  </a:lnTo>
                  <a:lnTo>
                    <a:pt x="31252" y="260507"/>
                  </a:lnTo>
                  <a:lnTo>
                    <a:pt x="31269" y="260386"/>
                  </a:lnTo>
                  <a:lnTo>
                    <a:pt x="31287" y="260264"/>
                  </a:lnTo>
                  <a:lnTo>
                    <a:pt x="31306" y="260142"/>
                  </a:lnTo>
                  <a:lnTo>
                    <a:pt x="31325" y="260027"/>
                  </a:lnTo>
                  <a:lnTo>
                    <a:pt x="31373" y="259784"/>
                  </a:lnTo>
                  <a:lnTo>
                    <a:pt x="31410" y="259669"/>
                  </a:lnTo>
                  <a:lnTo>
                    <a:pt x="31476" y="259565"/>
                  </a:lnTo>
                  <a:lnTo>
                    <a:pt x="31579" y="259504"/>
                  </a:lnTo>
                  <a:lnTo>
                    <a:pt x="31691" y="259450"/>
                  </a:lnTo>
                  <a:lnTo>
                    <a:pt x="31802" y="259401"/>
                  </a:lnTo>
                  <a:lnTo>
                    <a:pt x="31971" y="259237"/>
                  </a:lnTo>
                  <a:lnTo>
                    <a:pt x="32002" y="259122"/>
                  </a:lnTo>
                  <a:lnTo>
                    <a:pt x="32010" y="259000"/>
                  </a:lnTo>
                  <a:lnTo>
                    <a:pt x="32015" y="258879"/>
                  </a:lnTo>
                  <a:lnTo>
                    <a:pt x="32020" y="258757"/>
                  </a:lnTo>
                  <a:lnTo>
                    <a:pt x="32024" y="258636"/>
                  </a:lnTo>
                  <a:lnTo>
                    <a:pt x="32027" y="258514"/>
                  </a:lnTo>
                  <a:lnTo>
                    <a:pt x="32030" y="258392"/>
                  </a:lnTo>
                  <a:lnTo>
                    <a:pt x="32032" y="258271"/>
                  </a:lnTo>
                  <a:lnTo>
                    <a:pt x="32032" y="258150"/>
                  </a:lnTo>
                  <a:lnTo>
                    <a:pt x="32016" y="257907"/>
                  </a:lnTo>
                  <a:lnTo>
                    <a:pt x="31954" y="257670"/>
                  </a:lnTo>
                  <a:lnTo>
                    <a:pt x="31866" y="257445"/>
                  </a:lnTo>
                  <a:lnTo>
                    <a:pt x="31778" y="257220"/>
                  </a:lnTo>
                  <a:lnTo>
                    <a:pt x="31730" y="256983"/>
                  </a:lnTo>
                  <a:lnTo>
                    <a:pt x="31762" y="256740"/>
                  </a:lnTo>
                  <a:lnTo>
                    <a:pt x="31794" y="256625"/>
                  </a:lnTo>
                  <a:lnTo>
                    <a:pt x="31835" y="256509"/>
                  </a:lnTo>
                  <a:lnTo>
                    <a:pt x="31882" y="256393"/>
                  </a:lnTo>
                  <a:lnTo>
                    <a:pt x="31932" y="256285"/>
                  </a:lnTo>
                  <a:lnTo>
                    <a:pt x="31984" y="256175"/>
                  </a:lnTo>
                  <a:lnTo>
                    <a:pt x="32036" y="256066"/>
                  </a:lnTo>
                  <a:lnTo>
                    <a:pt x="32090" y="255957"/>
                  </a:lnTo>
                  <a:lnTo>
                    <a:pt x="32147" y="255847"/>
                  </a:lnTo>
                  <a:lnTo>
                    <a:pt x="32206" y="255744"/>
                  </a:lnTo>
                  <a:lnTo>
                    <a:pt x="32268" y="255640"/>
                  </a:lnTo>
                  <a:lnTo>
                    <a:pt x="32330" y="255537"/>
                  </a:lnTo>
                  <a:lnTo>
                    <a:pt x="32395" y="255434"/>
                  </a:lnTo>
                  <a:lnTo>
                    <a:pt x="32520" y="255221"/>
                  </a:lnTo>
                  <a:lnTo>
                    <a:pt x="32635" y="255008"/>
                  </a:lnTo>
                  <a:lnTo>
                    <a:pt x="32708" y="254778"/>
                  </a:lnTo>
                  <a:lnTo>
                    <a:pt x="32779" y="254547"/>
                  </a:lnTo>
                  <a:lnTo>
                    <a:pt x="32823" y="254431"/>
                  </a:lnTo>
                  <a:lnTo>
                    <a:pt x="32876" y="254322"/>
                  </a:lnTo>
                  <a:lnTo>
                    <a:pt x="32942" y="254219"/>
                  </a:lnTo>
                  <a:lnTo>
                    <a:pt x="33040" y="254146"/>
                  </a:lnTo>
                  <a:lnTo>
                    <a:pt x="33156" y="254109"/>
                  </a:lnTo>
                  <a:lnTo>
                    <a:pt x="33276" y="254085"/>
                  </a:lnTo>
                  <a:lnTo>
                    <a:pt x="33396" y="254067"/>
                  </a:lnTo>
                  <a:lnTo>
                    <a:pt x="33600" y="253945"/>
                  </a:lnTo>
                  <a:lnTo>
                    <a:pt x="33644" y="253836"/>
                  </a:lnTo>
                  <a:lnTo>
                    <a:pt x="33674" y="253714"/>
                  </a:lnTo>
                  <a:lnTo>
                    <a:pt x="33690" y="253593"/>
                  </a:lnTo>
                  <a:lnTo>
                    <a:pt x="33695" y="253471"/>
                  </a:lnTo>
                  <a:lnTo>
                    <a:pt x="33699" y="253350"/>
                  </a:lnTo>
                  <a:lnTo>
                    <a:pt x="33701" y="253229"/>
                  </a:lnTo>
                  <a:lnTo>
                    <a:pt x="33703" y="253107"/>
                  </a:lnTo>
                  <a:lnTo>
                    <a:pt x="33705" y="252986"/>
                  </a:lnTo>
                  <a:lnTo>
                    <a:pt x="33705" y="252864"/>
                  </a:lnTo>
                  <a:lnTo>
                    <a:pt x="33706" y="252621"/>
                  </a:lnTo>
                  <a:lnTo>
                    <a:pt x="33708" y="252378"/>
                  </a:lnTo>
                  <a:lnTo>
                    <a:pt x="33710" y="252257"/>
                  </a:lnTo>
                  <a:lnTo>
                    <a:pt x="33717" y="252135"/>
                  </a:lnTo>
                  <a:lnTo>
                    <a:pt x="33742" y="252013"/>
                  </a:lnTo>
                  <a:lnTo>
                    <a:pt x="33791" y="251904"/>
                  </a:lnTo>
                  <a:lnTo>
                    <a:pt x="33869" y="251813"/>
                  </a:lnTo>
                  <a:lnTo>
                    <a:pt x="33966" y="251740"/>
                  </a:lnTo>
                  <a:lnTo>
                    <a:pt x="34071" y="251673"/>
                  </a:lnTo>
                  <a:lnTo>
                    <a:pt x="34184" y="251631"/>
                  </a:lnTo>
                  <a:lnTo>
                    <a:pt x="34304" y="251619"/>
                  </a:lnTo>
                  <a:lnTo>
                    <a:pt x="34529" y="251704"/>
                  </a:lnTo>
                  <a:lnTo>
                    <a:pt x="34725" y="251849"/>
                  </a:lnTo>
                  <a:lnTo>
                    <a:pt x="34927" y="251983"/>
                  </a:lnTo>
                  <a:lnTo>
                    <a:pt x="35168" y="252007"/>
                  </a:lnTo>
                  <a:lnTo>
                    <a:pt x="35412" y="251989"/>
                  </a:lnTo>
                  <a:lnTo>
                    <a:pt x="35532" y="251971"/>
                  </a:lnTo>
                  <a:lnTo>
                    <a:pt x="35650" y="251946"/>
                  </a:lnTo>
                  <a:lnTo>
                    <a:pt x="35767" y="251916"/>
                  </a:lnTo>
                  <a:lnTo>
                    <a:pt x="35883" y="251874"/>
                  </a:lnTo>
                  <a:lnTo>
                    <a:pt x="35993" y="251825"/>
                  </a:lnTo>
                  <a:lnTo>
                    <a:pt x="36094" y="251758"/>
                  </a:lnTo>
                  <a:lnTo>
                    <a:pt x="36172" y="251661"/>
                  </a:lnTo>
                  <a:lnTo>
                    <a:pt x="36211" y="251552"/>
                  </a:lnTo>
                  <a:lnTo>
                    <a:pt x="36235" y="251430"/>
                  </a:lnTo>
                  <a:lnTo>
                    <a:pt x="36255" y="251309"/>
                  </a:lnTo>
                  <a:lnTo>
                    <a:pt x="36299" y="251072"/>
                  </a:lnTo>
                  <a:lnTo>
                    <a:pt x="36337" y="250957"/>
                  </a:lnTo>
                  <a:lnTo>
                    <a:pt x="36392" y="250847"/>
                  </a:lnTo>
                  <a:lnTo>
                    <a:pt x="36462" y="250744"/>
                  </a:lnTo>
                  <a:lnTo>
                    <a:pt x="36537" y="250653"/>
                  </a:lnTo>
                  <a:lnTo>
                    <a:pt x="36618" y="250562"/>
                  </a:lnTo>
                  <a:lnTo>
                    <a:pt x="36710" y="250482"/>
                  </a:lnTo>
                  <a:lnTo>
                    <a:pt x="36805" y="250404"/>
                  </a:lnTo>
                  <a:lnTo>
                    <a:pt x="36905" y="250337"/>
                  </a:lnTo>
                  <a:lnTo>
                    <a:pt x="37013" y="250282"/>
                  </a:lnTo>
                  <a:lnTo>
                    <a:pt x="37124" y="250233"/>
                  </a:lnTo>
                  <a:lnTo>
                    <a:pt x="37236" y="250185"/>
                  </a:lnTo>
                  <a:lnTo>
                    <a:pt x="37349" y="250136"/>
                  </a:lnTo>
                  <a:lnTo>
                    <a:pt x="37463" y="250094"/>
                  </a:lnTo>
                  <a:lnTo>
                    <a:pt x="37579" y="250058"/>
                  </a:lnTo>
                  <a:lnTo>
                    <a:pt x="37697" y="250033"/>
                  </a:lnTo>
                  <a:lnTo>
                    <a:pt x="37935" y="249978"/>
                  </a:lnTo>
                  <a:lnTo>
                    <a:pt x="38173" y="249930"/>
                  </a:lnTo>
                  <a:lnTo>
                    <a:pt x="38405" y="249863"/>
                  </a:lnTo>
                  <a:lnTo>
                    <a:pt x="38513" y="249802"/>
                  </a:lnTo>
                  <a:lnTo>
                    <a:pt x="38608" y="249729"/>
                  </a:lnTo>
                  <a:lnTo>
                    <a:pt x="38698" y="249644"/>
                  </a:lnTo>
                  <a:lnTo>
                    <a:pt x="38778" y="249553"/>
                  </a:lnTo>
                  <a:lnTo>
                    <a:pt x="38852" y="249456"/>
                  </a:lnTo>
                  <a:lnTo>
                    <a:pt x="38923" y="249358"/>
                  </a:lnTo>
                  <a:lnTo>
                    <a:pt x="38992" y="249255"/>
                  </a:lnTo>
                  <a:lnTo>
                    <a:pt x="39139" y="249067"/>
                  </a:lnTo>
                  <a:lnTo>
                    <a:pt x="39296" y="248879"/>
                  </a:lnTo>
                  <a:lnTo>
                    <a:pt x="39459" y="248696"/>
                  </a:lnTo>
                  <a:lnTo>
                    <a:pt x="39624" y="248520"/>
                  </a:lnTo>
                  <a:lnTo>
                    <a:pt x="39707" y="248429"/>
                  </a:lnTo>
                  <a:lnTo>
                    <a:pt x="39792" y="248344"/>
                  </a:lnTo>
                  <a:lnTo>
                    <a:pt x="39882" y="248265"/>
                  </a:lnTo>
                  <a:lnTo>
                    <a:pt x="39975" y="248186"/>
                  </a:lnTo>
                  <a:lnTo>
                    <a:pt x="40068" y="248107"/>
                  </a:lnTo>
                  <a:lnTo>
                    <a:pt x="40225" y="247925"/>
                  </a:lnTo>
                  <a:lnTo>
                    <a:pt x="40264" y="247803"/>
                  </a:lnTo>
                  <a:lnTo>
                    <a:pt x="40287" y="247688"/>
                  </a:lnTo>
                  <a:lnTo>
                    <a:pt x="40301" y="247567"/>
                  </a:lnTo>
                  <a:lnTo>
                    <a:pt x="40303" y="247445"/>
                  </a:lnTo>
                  <a:lnTo>
                    <a:pt x="40288" y="247202"/>
                  </a:lnTo>
                  <a:lnTo>
                    <a:pt x="40271" y="247080"/>
                  </a:lnTo>
                  <a:lnTo>
                    <a:pt x="40239" y="246965"/>
                  </a:lnTo>
                  <a:lnTo>
                    <a:pt x="40192" y="246849"/>
                  </a:lnTo>
                  <a:lnTo>
                    <a:pt x="40134" y="246746"/>
                  </a:lnTo>
                  <a:lnTo>
                    <a:pt x="40012" y="246533"/>
                  </a:lnTo>
                  <a:lnTo>
                    <a:pt x="39886" y="246327"/>
                  </a:lnTo>
                  <a:lnTo>
                    <a:pt x="39760" y="246120"/>
                  </a:lnTo>
                  <a:lnTo>
                    <a:pt x="39639" y="245908"/>
                  </a:lnTo>
                  <a:lnTo>
                    <a:pt x="39591" y="245670"/>
                  </a:lnTo>
                  <a:lnTo>
                    <a:pt x="39601" y="245428"/>
                  </a:lnTo>
                  <a:lnTo>
                    <a:pt x="39618" y="245306"/>
                  </a:lnTo>
                  <a:lnTo>
                    <a:pt x="39644" y="245191"/>
                  </a:lnTo>
                  <a:lnTo>
                    <a:pt x="39678" y="245069"/>
                  </a:lnTo>
                  <a:lnTo>
                    <a:pt x="39717" y="244954"/>
                  </a:lnTo>
                  <a:lnTo>
                    <a:pt x="39763" y="244838"/>
                  </a:lnTo>
                  <a:lnTo>
                    <a:pt x="39829" y="244741"/>
                  </a:lnTo>
                  <a:lnTo>
                    <a:pt x="39905" y="244650"/>
                  </a:lnTo>
                  <a:lnTo>
                    <a:pt x="39987" y="244559"/>
                  </a:lnTo>
                  <a:lnTo>
                    <a:pt x="40070" y="244468"/>
                  </a:lnTo>
                  <a:lnTo>
                    <a:pt x="40232" y="244285"/>
                  </a:lnTo>
                  <a:lnTo>
                    <a:pt x="40307" y="244189"/>
                  </a:lnTo>
                  <a:lnTo>
                    <a:pt x="40374" y="244091"/>
                  </a:lnTo>
                  <a:lnTo>
                    <a:pt x="40436" y="243988"/>
                  </a:lnTo>
                  <a:lnTo>
                    <a:pt x="40494" y="243878"/>
                  </a:lnTo>
                  <a:lnTo>
                    <a:pt x="40550" y="243769"/>
                  </a:lnTo>
                  <a:lnTo>
                    <a:pt x="40599" y="243654"/>
                  </a:lnTo>
                  <a:lnTo>
                    <a:pt x="40638" y="243544"/>
                  </a:lnTo>
                  <a:lnTo>
                    <a:pt x="40674" y="243429"/>
                  </a:lnTo>
                  <a:lnTo>
                    <a:pt x="40710" y="243313"/>
                  </a:lnTo>
                  <a:lnTo>
                    <a:pt x="40746" y="243192"/>
                  </a:lnTo>
                  <a:lnTo>
                    <a:pt x="40817" y="242961"/>
                  </a:lnTo>
                  <a:lnTo>
                    <a:pt x="40886" y="242730"/>
                  </a:lnTo>
                  <a:lnTo>
                    <a:pt x="40955" y="242493"/>
                  </a:lnTo>
                  <a:lnTo>
                    <a:pt x="41024" y="242263"/>
                  </a:lnTo>
                  <a:lnTo>
                    <a:pt x="41094" y="242031"/>
                  </a:lnTo>
                  <a:lnTo>
                    <a:pt x="41164" y="241794"/>
                  </a:lnTo>
                  <a:lnTo>
                    <a:pt x="41237" y="241564"/>
                  </a:lnTo>
                  <a:lnTo>
                    <a:pt x="41274" y="241448"/>
                  </a:lnTo>
                  <a:lnTo>
                    <a:pt x="41311" y="241333"/>
                  </a:lnTo>
                  <a:lnTo>
                    <a:pt x="41350" y="241217"/>
                  </a:lnTo>
                  <a:lnTo>
                    <a:pt x="41391" y="241108"/>
                  </a:lnTo>
                  <a:lnTo>
                    <a:pt x="41475" y="240877"/>
                  </a:lnTo>
                  <a:lnTo>
                    <a:pt x="41562" y="240652"/>
                  </a:lnTo>
                  <a:lnTo>
                    <a:pt x="41651" y="240422"/>
                  </a:lnTo>
                  <a:lnTo>
                    <a:pt x="41743" y="240197"/>
                  </a:lnTo>
                  <a:lnTo>
                    <a:pt x="41840" y="239972"/>
                  </a:lnTo>
                  <a:lnTo>
                    <a:pt x="41888" y="239863"/>
                  </a:lnTo>
                  <a:lnTo>
                    <a:pt x="41934" y="239753"/>
                  </a:lnTo>
                  <a:lnTo>
                    <a:pt x="41978" y="239638"/>
                  </a:lnTo>
                  <a:lnTo>
                    <a:pt x="42017" y="239522"/>
                  </a:lnTo>
                  <a:lnTo>
                    <a:pt x="42041" y="239401"/>
                  </a:lnTo>
                  <a:lnTo>
                    <a:pt x="42056" y="239286"/>
                  </a:lnTo>
                  <a:lnTo>
                    <a:pt x="42064" y="239164"/>
                  </a:lnTo>
                  <a:lnTo>
                    <a:pt x="42068" y="239043"/>
                  </a:lnTo>
                  <a:lnTo>
                    <a:pt x="42070" y="238921"/>
                  </a:lnTo>
                  <a:lnTo>
                    <a:pt x="42084" y="238678"/>
                  </a:lnTo>
                  <a:lnTo>
                    <a:pt x="42127" y="238435"/>
                  </a:lnTo>
                  <a:lnTo>
                    <a:pt x="42187" y="238198"/>
                  </a:lnTo>
                  <a:lnTo>
                    <a:pt x="42247" y="237967"/>
                  </a:lnTo>
                  <a:lnTo>
                    <a:pt x="42309" y="237730"/>
                  </a:lnTo>
                  <a:lnTo>
                    <a:pt x="42370" y="237493"/>
                  </a:lnTo>
                  <a:lnTo>
                    <a:pt x="42433" y="237262"/>
                  </a:lnTo>
                  <a:lnTo>
                    <a:pt x="42497" y="237026"/>
                  </a:lnTo>
                  <a:lnTo>
                    <a:pt x="42563" y="236788"/>
                  </a:lnTo>
                  <a:lnTo>
                    <a:pt x="42599" y="236679"/>
                  </a:lnTo>
                  <a:lnTo>
                    <a:pt x="42645" y="236564"/>
                  </a:lnTo>
                  <a:lnTo>
                    <a:pt x="42699" y="236454"/>
                  </a:lnTo>
                  <a:lnTo>
                    <a:pt x="42755" y="236345"/>
                  </a:lnTo>
                  <a:lnTo>
                    <a:pt x="42816" y="236242"/>
                  </a:lnTo>
                  <a:lnTo>
                    <a:pt x="42883" y="236139"/>
                  </a:lnTo>
                  <a:lnTo>
                    <a:pt x="42955" y="236041"/>
                  </a:lnTo>
                  <a:lnTo>
                    <a:pt x="43030" y="235950"/>
                  </a:lnTo>
                  <a:lnTo>
                    <a:pt x="43116" y="235859"/>
                  </a:lnTo>
                  <a:lnTo>
                    <a:pt x="43206" y="235780"/>
                  </a:lnTo>
                  <a:lnTo>
                    <a:pt x="43311" y="235720"/>
                  </a:lnTo>
                  <a:lnTo>
                    <a:pt x="43429" y="235695"/>
                  </a:lnTo>
                  <a:lnTo>
                    <a:pt x="43552" y="235695"/>
                  </a:lnTo>
                  <a:lnTo>
                    <a:pt x="43792" y="235659"/>
                  </a:lnTo>
                  <a:lnTo>
                    <a:pt x="43900" y="235604"/>
                  </a:lnTo>
                  <a:lnTo>
                    <a:pt x="43994" y="235525"/>
                  </a:lnTo>
                  <a:lnTo>
                    <a:pt x="44077" y="235440"/>
                  </a:lnTo>
                  <a:lnTo>
                    <a:pt x="44156" y="235349"/>
                  </a:lnTo>
                  <a:lnTo>
                    <a:pt x="44235" y="235251"/>
                  </a:lnTo>
                  <a:lnTo>
                    <a:pt x="44405" y="235082"/>
                  </a:lnTo>
                  <a:lnTo>
                    <a:pt x="44589" y="234917"/>
                  </a:lnTo>
                  <a:lnTo>
                    <a:pt x="44671" y="234832"/>
                  </a:lnTo>
                  <a:lnTo>
                    <a:pt x="44739" y="234729"/>
                  </a:lnTo>
                  <a:lnTo>
                    <a:pt x="44798" y="234626"/>
                  </a:lnTo>
                  <a:lnTo>
                    <a:pt x="44851" y="234517"/>
                  </a:lnTo>
                  <a:lnTo>
                    <a:pt x="44900" y="234401"/>
                  </a:lnTo>
                  <a:lnTo>
                    <a:pt x="44946" y="234291"/>
                  </a:lnTo>
                  <a:lnTo>
                    <a:pt x="44990" y="234176"/>
                  </a:lnTo>
                  <a:lnTo>
                    <a:pt x="45033" y="234061"/>
                  </a:lnTo>
                  <a:lnTo>
                    <a:pt x="45072" y="233951"/>
                  </a:lnTo>
                  <a:lnTo>
                    <a:pt x="45105" y="233830"/>
                  </a:lnTo>
                  <a:lnTo>
                    <a:pt x="45131" y="233714"/>
                  </a:lnTo>
                  <a:lnTo>
                    <a:pt x="45148" y="233593"/>
                  </a:lnTo>
                  <a:lnTo>
                    <a:pt x="45164" y="233471"/>
                  </a:lnTo>
                  <a:lnTo>
                    <a:pt x="45198" y="233228"/>
                  </a:lnTo>
                  <a:lnTo>
                    <a:pt x="45234" y="233113"/>
                  </a:lnTo>
                  <a:lnTo>
                    <a:pt x="45282" y="233004"/>
                  </a:lnTo>
                  <a:lnTo>
                    <a:pt x="45336" y="232894"/>
                  </a:lnTo>
                  <a:lnTo>
                    <a:pt x="45397" y="232791"/>
                  </a:lnTo>
                  <a:lnTo>
                    <a:pt x="45463" y="232688"/>
                  </a:lnTo>
                  <a:lnTo>
                    <a:pt x="45532" y="232584"/>
                  </a:lnTo>
                  <a:lnTo>
                    <a:pt x="45605" y="232487"/>
                  </a:lnTo>
                  <a:lnTo>
                    <a:pt x="45682" y="232396"/>
                  </a:lnTo>
                  <a:lnTo>
                    <a:pt x="45768" y="232311"/>
                  </a:lnTo>
                  <a:lnTo>
                    <a:pt x="45859" y="232226"/>
                  </a:lnTo>
                  <a:lnTo>
                    <a:pt x="45955" y="232153"/>
                  </a:lnTo>
                  <a:lnTo>
                    <a:pt x="46057" y="232086"/>
                  </a:lnTo>
                  <a:lnTo>
                    <a:pt x="46163" y="232032"/>
                  </a:lnTo>
                  <a:lnTo>
                    <a:pt x="46272" y="231977"/>
                  </a:lnTo>
                  <a:lnTo>
                    <a:pt x="46382" y="231922"/>
                  </a:lnTo>
                  <a:lnTo>
                    <a:pt x="46496" y="231880"/>
                  </a:lnTo>
                  <a:lnTo>
                    <a:pt x="46615" y="231849"/>
                  </a:lnTo>
                  <a:lnTo>
                    <a:pt x="46850" y="231892"/>
                  </a:lnTo>
                  <a:lnTo>
                    <a:pt x="46950" y="231958"/>
                  </a:lnTo>
                  <a:lnTo>
                    <a:pt x="47038" y="232044"/>
                  </a:lnTo>
                  <a:lnTo>
                    <a:pt x="47116" y="232141"/>
                  </a:lnTo>
                  <a:lnTo>
                    <a:pt x="47188" y="232238"/>
                  </a:lnTo>
                  <a:lnTo>
                    <a:pt x="47258" y="232335"/>
                  </a:lnTo>
                  <a:lnTo>
                    <a:pt x="47323" y="232438"/>
                  </a:lnTo>
                  <a:lnTo>
                    <a:pt x="47387" y="232542"/>
                  </a:lnTo>
                  <a:lnTo>
                    <a:pt x="47448" y="232645"/>
                  </a:lnTo>
                  <a:lnTo>
                    <a:pt x="47502" y="232754"/>
                  </a:lnTo>
                  <a:lnTo>
                    <a:pt x="47545" y="232870"/>
                  </a:lnTo>
                  <a:lnTo>
                    <a:pt x="47578" y="232985"/>
                  </a:lnTo>
                  <a:lnTo>
                    <a:pt x="47604" y="233107"/>
                  </a:lnTo>
                  <a:lnTo>
                    <a:pt x="47623" y="233223"/>
                  </a:lnTo>
                  <a:lnTo>
                    <a:pt x="47632" y="233350"/>
                  </a:lnTo>
                  <a:lnTo>
                    <a:pt x="47633" y="233471"/>
                  </a:lnTo>
                  <a:lnTo>
                    <a:pt x="47629" y="233714"/>
                  </a:lnTo>
                  <a:lnTo>
                    <a:pt x="47640" y="233836"/>
                  </a:lnTo>
                  <a:lnTo>
                    <a:pt x="47679" y="233951"/>
                  </a:lnTo>
                  <a:lnTo>
                    <a:pt x="47745" y="234049"/>
                  </a:lnTo>
                  <a:lnTo>
                    <a:pt x="47824" y="234140"/>
                  </a:lnTo>
                  <a:lnTo>
                    <a:pt x="47907" y="234231"/>
                  </a:lnTo>
                  <a:lnTo>
                    <a:pt x="48060" y="234419"/>
                  </a:lnTo>
                  <a:lnTo>
                    <a:pt x="48115" y="234529"/>
                  </a:lnTo>
                  <a:lnTo>
                    <a:pt x="48165" y="234638"/>
                  </a:lnTo>
                  <a:lnTo>
                    <a:pt x="48214" y="234747"/>
                  </a:lnTo>
                  <a:lnTo>
                    <a:pt x="48264" y="234863"/>
                  </a:lnTo>
                  <a:lnTo>
                    <a:pt x="48399" y="235063"/>
                  </a:lnTo>
                  <a:lnTo>
                    <a:pt x="48488" y="235142"/>
                  </a:lnTo>
                  <a:lnTo>
                    <a:pt x="48581" y="235221"/>
                  </a:lnTo>
                  <a:lnTo>
                    <a:pt x="48676" y="235300"/>
                  </a:lnTo>
                  <a:lnTo>
                    <a:pt x="48796" y="235397"/>
                  </a:lnTo>
                  <a:lnTo>
                    <a:pt x="48899" y="235458"/>
                  </a:lnTo>
                  <a:lnTo>
                    <a:pt x="49106" y="235585"/>
                  </a:lnTo>
                  <a:lnTo>
                    <a:pt x="49216" y="235640"/>
                  </a:lnTo>
                  <a:lnTo>
                    <a:pt x="49327" y="235689"/>
                  </a:lnTo>
                  <a:lnTo>
                    <a:pt x="49441" y="235731"/>
                  </a:lnTo>
                  <a:lnTo>
                    <a:pt x="49556" y="235768"/>
                  </a:lnTo>
                  <a:lnTo>
                    <a:pt x="49787" y="235847"/>
                  </a:lnTo>
                  <a:lnTo>
                    <a:pt x="50023" y="235907"/>
                  </a:lnTo>
                  <a:lnTo>
                    <a:pt x="50256" y="235974"/>
                  </a:lnTo>
                  <a:lnTo>
                    <a:pt x="50367" y="236023"/>
                  </a:lnTo>
                  <a:lnTo>
                    <a:pt x="50474" y="236078"/>
                  </a:lnTo>
                  <a:lnTo>
                    <a:pt x="50578" y="236145"/>
                  </a:lnTo>
                  <a:lnTo>
                    <a:pt x="50679" y="236212"/>
                  </a:lnTo>
                  <a:lnTo>
                    <a:pt x="50778" y="236284"/>
                  </a:lnTo>
                  <a:lnTo>
                    <a:pt x="50871" y="236363"/>
                  </a:lnTo>
                  <a:lnTo>
                    <a:pt x="50956" y="236449"/>
                  </a:lnTo>
                  <a:lnTo>
                    <a:pt x="51027" y="236545"/>
                  </a:lnTo>
                  <a:lnTo>
                    <a:pt x="51091" y="236649"/>
                  </a:lnTo>
                  <a:lnTo>
                    <a:pt x="51148" y="236758"/>
                  </a:lnTo>
                  <a:lnTo>
                    <a:pt x="51197" y="236868"/>
                  </a:lnTo>
                  <a:lnTo>
                    <a:pt x="51240" y="236983"/>
                  </a:lnTo>
                  <a:lnTo>
                    <a:pt x="51283" y="237098"/>
                  </a:lnTo>
                  <a:lnTo>
                    <a:pt x="51364" y="237323"/>
                  </a:lnTo>
                  <a:lnTo>
                    <a:pt x="51403" y="237438"/>
                  </a:lnTo>
                  <a:lnTo>
                    <a:pt x="51441" y="237554"/>
                  </a:lnTo>
                  <a:lnTo>
                    <a:pt x="51478" y="237669"/>
                  </a:lnTo>
                  <a:lnTo>
                    <a:pt x="51514" y="237785"/>
                  </a:lnTo>
                  <a:lnTo>
                    <a:pt x="51550" y="237906"/>
                  </a:lnTo>
                  <a:lnTo>
                    <a:pt x="51620" y="238137"/>
                  </a:lnTo>
                  <a:lnTo>
                    <a:pt x="51657" y="238253"/>
                  </a:lnTo>
                  <a:lnTo>
                    <a:pt x="51694" y="238368"/>
                  </a:lnTo>
                  <a:lnTo>
                    <a:pt x="51735" y="238483"/>
                  </a:lnTo>
                  <a:lnTo>
                    <a:pt x="51782" y="238593"/>
                  </a:lnTo>
                  <a:lnTo>
                    <a:pt x="51871" y="238824"/>
                  </a:lnTo>
                  <a:lnTo>
                    <a:pt x="51903" y="238939"/>
                  </a:lnTo>
                  <a:lnTo>
                    <a:pt x="51928" y="239055"/>
                  </a:lnTo>
                  <a:lnTo>
                    <a:pt x="51949" y="239176"/>
                  </a:lnTo>
                  <a:lnTo>
                    <a:pt x="51965" y="239298"/>
                  </a:lnTo>
                  <a:lnTo>
                    <a:pt x="51976" y="239419"/>
                  </a:lnTo>
                  <a:lnTo>
                    <a:pt x="51986" y="239540"/>
                  </a:lnTo>
                  <a:lnTo>
                    <a:pt x="51993" y="239662"/>
                  </a:lnTo>
                  <a:lnTo>
                    <a:pt x="51997" y="239783"/>
                  </a:lnTo>
                  <a:lnTo>
                    <a:pt x="51991" y="240027"/>
                  </a:lnTo>
                  <a:lnTo>
                    <a:pt x="51975" y="240270"/>
                  </a:lnTo>
                  <a:lnTo>
                    <a:pt x="51962" y="240513"/>
                  </a:lnTo>
                  <a:lnTo>
                    <a:pt x="51981" y="240750"/>
                  </a:lnTo>
                  <a:lnTo>
                    <a:pt x="52002" y="240871"/>
                  </a:lnTo>
                  <a:lnTo>
                    <a:pt x="52032" y="240993"/>
                  </a:lnTo>
                  <a:lnTo>
                    <a:pt x="52069" y="241108"/>
                  </a:lnTo>
                  <a:lnTo>
                    <a:pt x="52111" y="241218"/>
                  </a:lnTo>
                  <a:lnTo>
                    <a:pt x="52155" y="241333"/>
                  </a:lnTo>
                  <a:lnTo>
                    <a:pt x="52206" y="241442"/>
                  </a:lnTo>
                  <a:lnTo>
                    <a:pt x="52261" y="241552"/>
                  </a:lnTo>
                  <a:lnTo>
                    <a:pt x="52317" y="241661"/>
                  </a:lnTo>
                  <a:lnTo>
                    <a:pt x="52376" y="241770"/>
                  </a:lnTo>
                  <a:lnTo>
                    <a:pt x="52433" y="241873"/>
                  </a:lnTo>
                  <a:lnTo>
                    <a:pt x="52542" y="242093"/>
                  </a:lnTo>
                  <a:lnTo>
                    <a:pt x="52591" y="242202"/>
                  </a:lnTo>
                  <a:lnTo>
                    <a:pt x="52629" y="242317"/>
                  </a:lnTo>
                  <a:lnTo>
                    <a:pt x="52661" y="242432"/>
                  </a:lnTo>
                  <a:lnTo>
                    <a:pt x="52692" y="242554"/>
                  </a:lnTo>
                  <a:lnTo>
                    <a:pt x="52752" y="242785"/>
                  </a:lnTo>
                  <a:lnTo>
                    <a:pt x="52811" y="243022"/>
                  </a:lnTo>
                  <a:lnTo>
                    <a:pt x="52868" y="243259"/>
                  </a:lnTo>
                  <a:lnTo>
                    <a:pt x="52924" y="243496"/>
                  </a:lnTo>
                  <a:lnTo>
                    <a:pt x="52968" y="243733"/>
                  </a:lnTo>
                  <a:lnTo>
                    <a:pt x="52928" y="243969"/>
                  </a:lnTo>
                  <a:lnTo>
                    <a:pt x="52796" y="244176"/>
                  </a:lnTo>
                  <a:lnTo>
                    <a:pt x="52653" y="244371"/>
                  </a:lnTo>
                  <a:lnTo>
                    <a:pt x="52519" y="244577"/>
                  </a:lnTo>
                  <a:lnTo>
                    <a:pt x="52452" y="244808"/>
                  </a:lnTo>
                  <a:lnTo>
                    <a:pt x="52476" y="245051"/>
                  </a:lnTo>
                  <a:lnTo>
                    <a:pt x="52540" y="245288"/>
                  </a:lnTo>
                  <a:lnTo>
                    <a:pt x="52604" y="245519"/>
                  </a:lnTo>
                  <a:lnTo>
                    <a:pt x="52654" y="245756"/>
                  </a:lnTo>
                  <a:lnTo>
                    <a:pt x="52690" y="245999"/>
                  </a:lnTo>
                  <a:lnTo>
                    <a:pt x="52713" y="246114"/>
                  </a:lnTo>
                  <a:lnTo>
                    <a:pt x="52742" y="246236"/>
                  </a:lnTo>
                  <a:lnTo>
                    <a:pt x="52779" y="246351"/>
                  </a:lnTo>
                  <a:lnTo>
                    <a:pt x="52835" y="246460"/>
                  </a:lnTo>
                  <a:lnTo>
                    <a:pt x="52909" y="246552"/>
                  </a:lnTo>
                  <a:lnTo>
                    <a:pt x="53063" y="246740"/>
                  </a:lnTo>
                  <a:lnTo>
                    <a:pt x="53141" y="246971"/>
                  </a:lnTo>
                  <a:lnTo>
                    <a:pt x="53088" y="247208"/>
                  </a:lnTo>
                  <a:lnTo>
                    <a:pt x="53012" y="247439"/>
                  </a:lnTo>
                  <a:lnTo>
                    <a:pt x="52969" y="247676"/>
                  </a:lnTo>
                  <a:lnTo>
                    <a:pt x="52957" y="247919"/>
                  </a:lnTo>
                  <a:lnTo>
                    <a:pt x="52969" y="248162"/>
                  </a:lnTo>
                  <a:lnTo>
                    <a:pt x="52988" y="248283"/>
                  </a:lnTo>
                  <a:lnTo>
                    <a:pt x="53035" y="248399"/>
                  </a:lnTo>
                  <a:lnTo>
                    <a:pt x="53103" y="248496"/>
                  </a:lnTo>
                  <a:lnTo>
                    <a:pt x="53176" y="248593"/>
                  </a:lnTo>
                  <a:lnTo>
                    <a:pt x="53310" y="248793"/>
                  </a:lnTo>
                  <a:lnTo>
                    <a:pt x="53400" y="249018"/>
                  </a:lnTo>
                  <a:lnTo>
                    <a:pt x="53467" y="249256"/>
                  </a:lnTo>
                  <a:lnTo>
                    <a:pt x="53530" y="249486"/>
                  </a:lnTo>
                  <a:lnTo>
                    <a:pt x="53590" y="249723"/>
                  </a:lnTo>
                  <a:lnTo>
                    <a:pt x="53647" y="249960"/>
                  </a:lnTo>
                  <a:lnTo>
                    <a:pt x="53696" y="250203"/>
                  </a:lnTo>
                  <a:lnTo>
                    <a:pt x="53734" y="250440"/>
                  </a:lnTo>
                  <a:lnTo>
                    <a:pt x="53785" y="250677"/>
                  </a:lnTo>
                  <a:lnTo>
                    <a:pt x="53820" y="250798"/>
                  </a:lnTo>
                  <a:lnTo>
                    <a:pt x="53873" y="250902"/>
                  </a:lnTo>
                  <a:lnTo>
                    <a:pt x="53939" y="251005"/>
                  </a:lnTo>
                  <a:lnTo>
                    <a:pt x="54010" y="251102"/>
                  </a:lnTo>
                  <a:lnTo>
                    <a:pt x="54143" y="251309"/>
                  </a:lnTo>
                  <a:lnTo>
                    <a:pt x="54202" y="251412"/>
                  </a:lnTo>
                  <a:lnTo>
                    <a:pt x="54261" y="251521"/>
                  </a:lnTo>
                  <a:lnTo>
                    <a:pt x="54317" y="251630"/>
                  </a:lnTo>
                  <a:lnTo>
                    <a:pt x="54370" y="251740"/>
                  </a:lnTo>
                  <a:lnTo>
                    <a:pt x="54417" y="251849"/>
                  </a:lnTo>
                  <a:lnTo>
                    <a:pt x="54456" y="251965"/>
                  </a:lnTo>
                  <a:lnTo>
                    <a:pt x="54475" y="252086"/>
                  </a:lnTo>
                  <a:lnTo>
                    <a:pt x="54489" y="252208"/>
                  </a:lnTo>
                  <a:lnTo>
                    <a:pt x="54496" y="252329"/>
                  </a:lnTo>
                  <a:lnTo>
                    <a:pt x="54499" y="252451"/>
                  </a:lnTo>
                  <a:lnTo>
                    <a:pt x="54504" y="252694"/>
                  </a:lnTo>
                  <a:lnTo>
                    <a:pt x="54507" y="252937"/>
                  </a:lnTo>
                  <a:lnTo>
                    <a:pt x="54508" y="253180"/>
                  </a:lnTo>
                  <a:lnTo>
                    <a:pt x="54507" y="253417"/>
                  </a:lnTo>
                  <a:lnTo>
                    <a:pt x="54501" y="253538"/>
                  </a:lnTo>
                  <a:lnTo>
                    <a:pt x="54485" y="253660"/>
                  </a:lnTo>
                  <a:lnTo>
                    <a:pt x="54463" y="253782"/>
                  </a:lnTo>
                  <a:lnTo>
                    <a:pt x="54427" y="253897"/>
                  </a:lnTo>
                  <a:lnTo>
                    <a:pt x="54373" y="254006"/>
                  </a:lnTo>
                  <a:lnTo>
                    <a:pt x="54310" y="254109"/>
                  </a:lnTo>
                  <a:lnTo>
                    <a:pt x="54245" y="254213"/>
                  </a:lnTo>
                  <a:lnTo>
                    <a:pt x="54141" y="254431"/>
                  </a:lnTo>
                  <a:lnTo>
                    <a:pt x="54121" y="254674"/>
                  </a:lnTo>
                  <a:lnTo>
                    <a:pt x="54131" y="254796"/>
                  </a:lnTo>
                  <a:lnTo>
                    <a:pt x="54155" y="254918"/>
                  </a:lnTo>
                  <a:lnTo>
                    <a:pt x="54185" y="255033"/>
                  </a:lnTo>
                  <a:lnTo>
                    <a:pt x="54220" y="255149"/>
                  </a:lnTo>
                  <a:lnTo>
                    <a:pt x="54262" y="255264"/>
                  </a:lnTo>
                  <a:lnTo>
                    <a:pt x="54308" y="255379"/>
                  </a:lnTo>
                  <a:lnTo>
                    <a:pt x="54360" y="255488"/>
                  </a:lnTo>
                  <a:lnTo>
                    <a:pt x="54418" y="255592"/>
                  </a:lnTo>
                  <a:lnTo>
                    <a:pt x="54479" y="255701"/>
                  </a:lnTo>
                  <a:lnTo>
                    <a:pt x="54543" y="255804"/>
                  </a:lnTo>
                  <a:lnTo>
                    <a:pt x="54609" y="255902"/>
                  </a:lnTo>
                  <a:lnTo>
                    <a:pt x="54746" y="256108"/>
                  </a:lnTo>
                  <a:lnTo>
                    <a:pt x="54815" y="256206"/>
                  </a:lnTo>
                  <a:lnTo>
                    <a:pt x="54885" y="256303"/>
                  </a:lnTo>
                  <a:lnTo>
                    <a:pt x="54956" y="256400"/>
                  </a:lnTo>
                  <a:lnTo>
                    <a:pt x="55029" y="256497"/>
                  </a:lnTo>
                  <a:lnTo>
                    <a:pt x="55103" y="256594"/>
                  </a:lnTo>
                  <a:lnTo>
                    <a:pt x="55253" y="256789"/>
                  </a:lnTo>
                  <a:lnTo>
                    <a:pt x="55406" y="256977"/>
                  </a:lnTo>
                  <a:lnTo>
                    <a:pt x="55561" y="257166"/>
                  </a:lnTo>
                  <a:lnTo>
                    <a:pt x="55717" y="257348"/>
                  </a:lnTo>
                  <a:lnTo>
                    <a:pt x="55872" y="257536"/>
                  </a:lnTo>
                  <a:lnTo>
                    <a:pt x="56027" y="257725"/>
                  </a:lnTo>
                  <a:lnTo>
                    <a:pt x="56180" y="257912"/>
                  </a:lnTo>
                  <a:lnTo>
                    <a:pt x="56255" y="258010"/>
                  </a:lnTo>
                  <a:lnTo>
                    <a:pt x="56329" y="258107"/>
                  </a:lnTo>
                  <a:lnTo>
                    <a:pt x="56400" y="258205"/>
                  </a:lnTo>
                  <a:lnTo>
                    <a:pt x="56470" y="258301"/>
                  </a:lnTo>
                  <a:lnTo>
                    <a:pt x="56539" y="258405"/>
                  </a:lnTo>
                  <a:lnTo>
                    <a:pt x="56673" y="258605"/>
                  </a:lnTo>
                  <a:lnTo>
                    <a:pt x="56735" y="258708"/>
                  </a:lnTo>
                  <a:lnTo>
                    <a:pt x="56796" y="258818"/>
                  </a:lnTo>
                  <a:lnTo>
                    <a:pt x="56853" y="258921"/>
                  </a:lnTo>
                  <a:lnTo>
                    <a:pt x="56906" y="259031"/>
                  </a:lnTo>
                  <a:lnTo>
                    <a:pt x="56957" y="259140"/>
                  </a:lnTo>
                  <a:lnTo>
                    <a:pt x="57006" y="259255"/>
                  </a:lnTo>
                  <a:lnTo>
                    <a:pt x="57051" y="259365"/>
                  </a:lnTo>
                  <a:lnTo>
                    <a:pt x="57095" y="259481"/>
                  </a:lnTo>
                  <a:lnTo>
                    <a:pt x="57137" y="259595"/>
                  </a:lnTo>
                  <a:lnTo>
                    <a:pt x="57178" y="259711"/>
                  </a:lnTo>
                  <a:lnTo>
                    <a:pt x="57216" y="259827"/>
                  </a:lnTo>
                  <a:lnTo>
                    <a:pt x="57285" y="260057"/>
                  </a:lnTo>
                  <a:lnTo>
                    <a:pt x="57309" y="260173"/>
                  </a:lnTo>
                  <a:lnTo>
                    <a:pt x="57323" y="260294"/>
                  </a:lnTo>
                  <a:lnTo>
                    <a:pt x="57336" y="260416"/>
                  </a:lnTo>
                  <a:lnTo>
                    <a:pt x="57348" y="260538"/>
                  </a:lnTo>
                  <a:lnTo>
                    <a:pt x="57357" y="260659"/>
                  </a:lnTo>
                  <a:lnTo>
                    <a:pt x="57364" y="260780"/>
                  </a:lnTo>
                  <a:lnTo>
                    <a:pt x="57369" y="260902"/>
                  </a:lnTo>
                  <a:lnTo>
                    <a:pt x="57370" y="261024"/>
                  </a:lnTo>
                  <a:lnTo>
                    <a:pt x="57353" y="261267"/>
                  </a:lnTo>
                  <a:lnTo>
                    <a:pt x="57339" y="261388"/>
                  </a:lnTo>
                  <a:lnTo>
                    <a:pt x="57308" y="261504"/>
                  </a:lnTo>
                  <a:lnTo>
                    <a:pt x="57265" y="261619"/>
                  </a:lnTo>
                  <a:lnTo>
                    <a:pt x="57220" y="261734"/>
                  </a:lnTo>
                  <a:lnTo>
                    <a:pt x="57175" y="261844"/>
                  </a:lnTo>
                  <a:lnTo>
                    <a:pt x="57095" y="262075"/>
                  </a:lnTo>
                  <a:lnTo>
                    <a:pt x="57059" y="262190"/>
                  </a:lnTo>
                  <a:lnTo>
                    <a:pt x="57024" y="262305"/>
                  </a:lnTo>
                  <a:lnTo>
                    <a:pt x="56989" y="262421"/>
                  </a:lnTo>
                  <a:lnTo>
                    <a:pt x="56956" y="262536"/>
                  </a:lnTo>
                  <a:lnTo>
                    <a:pt x="56922" y="262657"/>
                  </a:lnTo>
                  <a:lnTo>
                    <a:pt x="56856" y="262889"/>
                  </a:lnTo>
                  <a:lnTo>
                    <a:pt x="56790" y="263125"/>
                  </a:lnTo>
                  <a:lnTo>
                    <a:pt x="56724" y="263356"/>
                  </a:lnTo>
                  <a:lnTo>
                    <a:pt x="56658" y="263594"/>
                  </a:lnTo>
                  <a:lnTo>
                    <a:pt x="56712" y="263800"/>
                  </a:lnTo>
                  <a:lnTo>
                    <a:pt x="56801" y="263879"/>
                  </a:lnTo>
                  <a:lnTo>
                    <a:pt x="56889" y="263964"/>
                  </a:lnTo>
                  <a:lnTo>
                    <a:pt x="56974" y="264049"/>
                  </a:lnTo>
                  <a:lnTo>
                    <a:pt x="57057" y="264140"/>
                  </a:lnTo>
                  <a:lnTo>
                    <a:pt x="57128" y="264237"/>
                  </a:lnTo>
                  <a:lnTo>
                    <a:pt x="57188" y="264341"/>
                  </a:lnTo>
                  <a:lnTo>
                    <a:pt x="57247" y="264450"/>
                  </a:lnTo>
                  <a:lnTo>
                    <a:pt x="57304" y="264559"/>
                  </a:lnTo>
                  <a:lnTo>
                    <a:pt x="57416" y="264772"/>
                  </a:lnTo>
                  <a:lnTo>
                    <a:pt x="57529" y="264991"/>
                  </a:lnTo>
                  <a:lnTo>
                    <a:pt x="57587" y="265094"/>
                  </a:lnTo>
                  <a:lnTo>
                    <a:pt x="57649" y="265197"/>
                  </a:lnTo>
                  <a:lnTo>
                    <a:pt x="57718" y="265300"/>
                  </a:lnTo>
                  <a:lnTo>
                    <a:pt x="57790" y="265398"/>
                  </a:lnTo>
                  <a:lnTo>
                    <a:pt x="57867" y="265489"/>
                  </a:lnTo>
                  <a:lnTo>
                    <a:pt x="58022" y="265677"/>
                  </a:lnTo>
                  <a:lnTo>
                    <a:pt x="58093" y="265774"/>
                  </a:lnTo>
                  <a:lnTo>
                    <a:pt x="58157" y="265877"/>
                  </a:lnTo>
                  <a:lnTo>
                    <a:pt x="58218" y="265987"/>
                  </a:lnTo>
                  <a:lnTo>
                    <a:pt x="58277" y="266096"/>
                  </a:lnTo>
                  <a:lnTo>
                    <a:pt x="58329" y="266206"/>
                  </a:lnTo>
                  <a:lnTo>
                    <a:pt x="58370" y="266315"/>
                  </a:lnTo>
                  <a:lnTo>
                    <a:pt x="58401" y="266437"/>
                  </a:lnTo>
                  <a:lnTo>
                    <a:pt x="58417" y="266558"/>
                  </a:lnTo>
                  <a:lnTo>
                    <a:pt x="58427" y="266674"/>
                  </a:lnTo>
                  <a:lnTo>
                    <a:pt x="58433" y="266795"/>
                  </a:lnTo>
                  <a:lnTo>
                    <a:pt x="58438" y="266916"/>
                  </a:lnTo>
                  <a:lnTo>
                    <a:pt x="58442" y="267038"/>
                  </a:lnTo>
                  <a:lnTo>
                    <a:pt x="58460" y="267281"/>
                  </a:lnTo>
                  <a:lnTo>
                    <a:pt x="58479" y="267403"/>
                  </a:lnTo>
                  <a:lnTo>
                    <a:pt x="58503" y="267524"/>
                  </a:lnTo>
                  <a:lnTo>
                    <a:pt x="58532" y="267639"/>
                  </a:lnTo>
                  <a:lnTo>
                    <a:pt x="58563" y="267761"/>
                  </a:lnTo>
                  <a:lnTo>
                    <a:pt x="58596" y="267876"/>
                  </a:lnTo>
                  <a:lnTo>
                    <a:pt x="58632" y="267992"/>
                  </a:lnTo>
                  <a:lnTo>
                    <a:pt x="58667" y="268107"/>
                  </a:lnTo>
                  <a:lnTo>
                    <a:pt x="58704" y="268223"/>
                  </a:lnTo>
                  <a:lnTo>
                    <a:pt x="58777" y="268454"/>
                  </a:lnTo>
                  <a:lnTo>
                    <a:pt x="58851" y="268685"/>
                  </a:lnTo>
                  <a:lnTo>
                    <a:pt x="58924" y="268921"/>
                  </a:lnTo>
                  <a:lnTo>
                    <a:pt x="58996" y="269152"/>
                  </a:lnTo>
                  <a:lnTo>
                    <a:pt x="59036" y="269389"/>
                  </a:lnTo>
                  <a:lnTo>
                    <a:pt x="59004" y="269626"/>
                  </a:lnTo>
                  <a:lnTo>
                    <a:pt x="58958" y="269869"/>
                  </a:lnTo>
                  <a:lnTo>
                    <a:pt x="58953" y="269991"/>
                  </a:lnTo>
                  <a:lnTo>
                    <a:pt x="58986" y="270106"/>
                  </a:lnTo>
                  <a:lnTo>
                    <a:pt x="59031" y="270222"/>
                  </a:lnTo>
                  <a:lnTo>
                    <a:pt x="59085" y="270331"/>
                  </a:lnTo>
                  <a:lnTo>
                    <a:pt x="59144" y="270434"/>
                  </a:lnTo>
                  <a:lnTo>
                    <a:pt x="59208" y="270538"/>
                  </a:lnTo>
                  <a:lnTo>
                    <a:pt x="59331" y="270750"/>
                  </a:lnTo>
                  <a:lnTo>
                    <a:pt x="59385" y="270859"/>
                  </a:lnTo>
                  <a:lnTo>
                    <a:pt x="59428" y="270969"/>
                  </a:lnTo>
                  <a:lnTo>
                    <a:pt x="59464" y="271091"/>
                  </a:lnTo>
                  <a:lnTo>
                    <a:pt x="59498" y="271206"/>
                  </a:lnTo>
                  <a:lnTo>
                    <a:pt x="59577" y="271436"/>
                  </a:lnTo>
                  <a:lnTo>
                    <a:pt x="59632" y="271540"/>
                  </a:lnTo>
                  <a:lnTo>
                    <a:pt x="59697" y="271643"/>
                  </a:lnTo>
                  <a:lnTo>
                    <a:pt x="59770" y="271741"/>
                  </a:lnTo>
                  <a:lnTo>
                    <a:pt x="59849" y="271838"/>
                  </a:lnTo>
                  <a:lnTo>
                    <a:pt x="59930" y="271929"/>
                  </a:lnTo>
                  <a:lnTo>
                    <a:pt x="60014" y="272014"/>
                  </a:lnTo>
                  <a:lnTo>
                    <a:pt x="60099" y="272099"/>
                  </a:lnTo>
                  <a:lnTo>
                    <a:pt x="60270" y="272275"/>
                  </a:lnTo>
                  <a:lnTo>
                    <a:pt x="60443" y="272445"/>
                  </a:lnTo>
                  <a:lnTo>
                    <a:pt x="60644" y="272646"/>
                  </a:lnTo>
                  <a:lnTo>
                    <a:pt x="60840" y="272786"/>
                  </a:lnTo>
                  <a:lnTo>
                    <a:pt x="61036" y="272931"/>
                  </a:lnTo>
                  <a:lnTo>
                    <a:pt x="61233" y="273077"/>
                  </a:lnTo>
                  <a:lnTo>
                    <a:pt x="61430" y="273217"/>
                  </a:lnTo>
                  <a:lnTo>
                    <a:pt x="61630" y="273356"/>
                  </a:lnTo>
                  <a:lnTo>
                    <a:pt x="61837" y="273484"/>
                  </a:lnTo>
                  <a:lnTo>
                    <a:pt x="62051" y="273600"/>
                  </a:lnTo>
                  <a:lnTo>
                    <a:pt x="62157" y="273654"/>
                  </a:lnTo>
                  <a:lnTo>
                    <a:pt x="62271" y="273703"/>
                  </a:lnTo>
                  <a:lnTo>
                    <a:pt x="62387" y="273739"/>
                  </a:lnTo>
                  <a:lnTo>
                    <a:pt x="62504" y="273770"/>
                  </a:lnTo>
                  <a:lnTo>
                    <a:pt x="62622" y="273794"/>
                  </a:lnTo>
                  <a:lnTo>
                    <a:pt x="62742" y="273818"/>
                  </a:lnTo>
                  <a:lnTo>
                    <a:pt x="62861" y="273842"/>
                  </a:lnTo>
                  <a:lnTo>
                    <a:pt x="63098" y="273891"/>
                  </a:lnTo>
                  <a:lnTo>
                    <a:pt x="63216" y="273927"/>
                  </a:lnTo>
                  <a:lnTo>
                    <a:pt x="63331" y="273964"/>
                  </a:lnTo>
                  <a:lnTo>
                    <a:pt x="63442" y="274012"/>
                  </a:lnTo>
                  <a:lnTo>
                    <a:pt x="63550" y="274067"/>
                  </a:lnTo>
                  <a:lnTo>
                    <a:pt x="63653" y="274134"/>
                  </a:lnTo>
                  <a:lnTo>
                    <a:pt x="63755" y="274201"/>
                  </a:lnTo>
                  <a:lnTo>
                    <a:pt x="63855" y="274268"/>
                  </a:lnTo>
                  <a:lnTo>
                    <a:pt x="63981" y="274359"/>
                  </a:lnTo>
                  <a:lnTo>
                    <a:pt x="64224" y="274347"/>
                  </a:lnTo>
                  <a:lnTo>
                    <a:pt x="64467" y="274341"/>
                  </a:lnTo>
                  <a:lnTo>
                    <a:pt x="64710" y="274341"/>
                  </a:lnTo>
                  <a:lnTo>
                    <a:pt x="64952" y="274365"/>
                  </a:lnTo>
                  <a:lnTo>
                    <a:pt x="65184" y="274438"/>
                  </a:lnTo>
                  <a:lnTo>
                    <a:pt x="65420" y="274499"/>
                  </a:lnTo>
                  <a:lnTo>
                    <a:pt x="65661" y="274517"/>
                  </a:lnTo>
                  <a:lnTo>
                    <a:pt x="65903" y="274535"/>
                  </a:lnTo>
                  <a:lnTo>
                    <a:pt x="66145" y="274553"/>
                  </a:lnTo>
                  <a:lnTo>
                    <a:pt x="66388" y="274566"/>
                  </a:lnTo>
                  <a:lnTo>
                    <a:pt x="66631" y="274578"/>
                  </a:lnTo>
                  <a:lnTo>
                    <a:pt x="66874" y="274590"/>
                  </a:lnTo>
                  <a:lnTo>
                    <a:pt x="67117" y="274608"/>
                  </a:lnTo>
                  <a:lnTo>
                    <a:pt x="67359" y="274626"/>
                  </a:lnTo>
                  <a:lnTo>
                    <a:pt x="67601" y="274656"/>
                  </a:lnTo>
                  <a:lnTo>
                    <a:pt x="67841" y="274687"/>
                  </a:lnTo>
                  <a:lnTo>
                    <a:pt x="68083" y="274724"/>
                  </a:lnTo>
                  <a:lnTo>
                    <a:pt x="68323" y="274754"/>
                  </a:lnTo>
                  <a:lnTo>
                    <a:pt x="68565" y="274784"/>
                  </a:lnTo>
                  <a:lnTo>
                    <a:pt x="68807" y="274802"/>
                  </a:lnTo>
                  <a:lnTo>
                    <a:pt x="69049" y="274827"/>
                  </a:lnTo>
                  <a:lnTo>
                    <a:pt x="69291" y="274833"/>
                  </a:lnTo>
                  <a:lnTo>
                    <a:pt x="69534" y="274845"/>
                  </a:lnTo>
                  <a:lnTo>
                    <a:pt x="69778" y="274851"/>
                  </a:lnTo>
                  <a:lnTo>
                    <a:pt x="70021" y="274857"/>
                  </a:lnTo>
                  <a:lnTo>
                    <a:pt x="70264" y="274857"/>
                  </a:lnTo>
                  <a:lnTo>
                    <a:pt x="70506" y="274851"/>
                  </a:lnTo>
                  <a:lnTo>
                    <a:pt x="70749" y="274839"/>
                  </a:lnTo>
                  <a:lnTo>
                    <a:pt x="70992" y="274827"/>
                  </a:lnTo>
                  <a:lnTo>
                    <a:pt x="71235" y="274815"/>
                  </a:lnTo>
                  <a:lnTo>
                    <a:pt x="71477" y="274809"/>
                  </a:lnTo>
                  <a:lnTo>
                    <a:pt x="71720" y="274802"/>
                  </a:lnTo>
                  <a:lnTo>
                    <a:pt x="71963" y="274808"/>
                  </a:lnTo>
                  <a:lnTo>
                    <a:pt x="72207" y="274815"/>
                  </a:lnTo>
                  <a:lnTo>
                    <a:pt x="72449" y="274827"/>
                  </a:lnTo>
                  <a:lnTo>
                    <a:pt x="72692" y="274833"/>
                  </a:lnTo>
                  <a:lnTo>
                    <a:pt x="72935" y="274833"/>
                  </a:lnTo>
                  <a:lnTo>
                    <a:pt x="73178" y="274826"/>
                  </a:lnTo>
                  <a:lnTo>
                    <a:pt x="73421" y="274821"/>
                  </a:lnTo>
                  <a:lnTo>
                    <a:pt x="73664" y="274827"/>
                  </a:lnTo>
                  <a:lnTo>
                    <a:pt x="73907" y="274839"/>
                  </a:lnTo>
                  <a:lnTo>
                    <a:pt x="74148" y="274863"/>
                  </a:lnTo>
                  <a:lnTo>
                    <a:pt x="74391" y="274888"/>
                  </a:lnTo>
                  <a:lnTo>
                    <a:pt x="74512" y="274888"/>
                  </a:lnTo>
                  <a:lnTo>
                    <a:pt x="74634" y="274882"/>
                  </a:lnTo>
                  <a:lnTo>
                    <a:pt x="74755" y="274875"/>
                  </a:lnTo>
                  <a:lnTo>
                    <a:pt x="74875" y="274863"/>
                  </a:lnTo>
                  <a:lnTo>
                    <a:pt x="74996" y="274845"/>
                  </a:lnTo>
                  <a:lnTo>
                    <a:pt x="75238" y="274815"/>
                  </a:lnTo>
                  <a:lnTo>
                    <a:pt x="75478" y="274784"/>
                  </a:lnTo>
                  <a:lnTo>
                    <a:pt x="75719" y="274754"/>
                  </a:lnTo>
                  <a:lnTo>
                    <a:pt x="75961" y="274723"/>
                  </a:lnTo>
                  <a:lnTo>
                    <a:pt x="76202" y="274693"/>
                  </a:lnTo>
                  <a:lnTo>
                    <a:pt x="76442" y="274663"/>
                  </a:lnTo>
                  <a:lnTo>
                    <a:pt x="76684" y="274632"/>
                  </a:lnTo>
                  <a:lnTo>
                    <a:pt x="76925" y="274596"/>
                  </a:lnTo>
                  <a:lnTo>
                    <a:pt x="77165" y="274565"/>
                  </a:lnTo>
                  <a:lnTo>
                    <a:pt x="77406" y="274535"/>
                  </a:lnTo>
                  <a:lnTo>
                    <a:pt x="77648" y="274505"/>
                  </a:lnTo>
                  <a:lnTo>
                    <a:pt x="77889" y="274475"/>
                  </a:lnTo>
                  <a:lnTo>
                    <a:pt x="78130" y="274444"/>
                  </a:lnTo>
                  <a:lnTo>
                    <a:pt x="78372" y="274414"/>
                  </a:lnTo>
                  <a:lnTo>
                    <a:pt x="78612" y="274389"/>
                  </a:lnTo>
                  <a:lnTo>
                    <a:pt x="78854" y="274359"/>
                  </a:lnTo>
                  <a:lnTo>
                    <a:pt x="79096" y="274335"/>
                  </a:lnTo>
                  <a:lnTo>
                    <a:pt x="79338" y="274316"/>
                  </a:lnTo>
                  <a:lnTo>
                    <a:pt x="79581" y="274310"/>
                  </a:lnTo>
                  <a:lnTo>
                    <a:pt x="79824" y="274316"/>
                  </a:lnTo>
                  <a:lnTo>
                    <a:pt x="80067" y="274329"/>
                  </a:lnTo>
                  <a:lnTo>
                    <a:pt x="80310" y="274341"/>
                  </a:lnTo>
                  <a:lnTo>
                    <a:pt x="80552" y="274341"/>
                  </a:lnTo>
                  <a:lnTo>
                    <a:pt x="80795" y="274322"/>
                  </a:lnTo>
                  <a:lnTo>
                    <a:pt x="81036" y="274292"/>
                  </a:lnTo>
                  <a:lnTo>
                    <a:pt x="81278" y="274262"/>
                  </a:lnTo>
                  <a:lnTo>
                    <a:pt x="81397" y="274243"/>
                  </a:lnTo>
                  <a:lnTo>
                    <a:pt x="81517" y="274219"/>
                  </a:lnTo>
                  <a:lnTo>
                    <a:pt x="81635" y="274195"/>
                  </a:lnTo>
                  <a:lnTo>
                    <a:pt x="81753" y="274165"/>
                  </a:lnTo>
                  <a:lnTo>
                    <a:pt x="81868" y="274122"/>
                  </a:lnTo>
                  <a:lnTo>
                    <a:pt x="82096" y="274037"/>
                  </a:lnTo>
                  <a:lnTo>
                    <a:pt x="82210" y="273995"/>
                  </a:lnTo>
                  <a:lnTo>
                    <a:pt x="82325" y="273952"/>
                  </a:lnTo>
                  <a:lnTo>
                    <a:pt x="82440" y="273921"/>
                  </a:lnTo>
                  <a:lnTo>
                    <a:pt x="82561" y="273897"/>
                  </a:lnTo>
                  <a:lnTo>
                    <a:pt x="82682" y="273891"/>
                  </a:lnTo>
                  <a:lnTo>
                    <a:pt x="82925" y="273885"/>
                  </a:lnTo>
                  <a:lnTo>
                    <a:pt x="83168" y="273885"/>
                  </a:lnTo>
                  <a:lnTo>
                    <a:pt x="83411" y="273891"/>
                  </a:lnTo>
                  <a:lnTo>
                    <a:pt x="83655" y="273891"/>
                  </a:lnTo>
                  <a:lnTo>
                    <a:pt x="83897" y="273885"/>
                  </a:lnTo>
                  <a:lnTo>
                    <a:pt x="84140" y="273873"/>
                  </a:lnTo>
                  <a:lnTo>
                    <a:pt x="84382" y="273854"/>
                  </a:lnTo>
                  <a:lnTo>
                    <a:pt x="84624" y="273837"/>
                  </a:lnTo>
                  <a:lnTo>
                    <a:pt x="84866" y="273812"/>
                  </a:lnTo>
                  <a:lnTo>
                    <a:pt x="85224" y="273781"/>
                  </a:lnTo>
                  <a:lnTo>
                    <a:pt x="85465" y="273745"/>
                  </a:lnTo>
                  <a:lnTo>
                    <a:pt x="85706" y="273715"/>
                  </a:lnTo>
                  <a:lnTo>
                    <a:pt x="85944" y="273666"/>
                  </a:lnTo>
                  <a:lnTo>
                    <a:pt x="86182" y="273618"/>
                  </a:lnTo>
                  <a:lnTo>
                    <a:pt x="86421" y="273575"/>
                  </a:lnTo>
                  <a:lnTo>
                    <a:pt x="86661" y="273533"/>
                  </a:lnTo>
                  <a:lnTo>
                    <a:pt x="86903" y="273508"/>
                  </a:lnTo>
                  <a:lnTo>
                    <a:pt x="87144" y="273484"/>
                  </a:lnTo>
                  <a:lnTo>
                    <a:pt x="87386" y="273460"/>
                  </a:lnTo>
                  <a:lnTo>
                    <a:pt x="87629" y="273441"/>
                  </a:lnTo>
                  <a:lnTo>
                    <a:pt x="87871" y="273423"/>
                  </a:lnTo>
                  <a:lnTo>
                    <a:pt x="88114" y="273417"/>
                  </a:lnTo>
                  <a:lnTo>
                    <a:pt x="88357" y="273405"/>
                  </a:lnTo>
                  <a:lnTo>
                    <a:pt x="88599" y="273393"/>
                  </a:lnTo>
                  <a:lnTo>
                    <a:pt x="88840" y="273363"/>
                  </a:lnTo>
                  <a:lnTo>
                    <a:pt x="89079" y="273314"/>
                  </a:lnTo>
                  <a:lnTo>
                    <a:pt x="89197" y="273283"/>
                  </a:lnTo>
                  <a:lnTo>
                    <a:pt x="89313" y="273247"/>
                  </a:lnTo>
                  <a:lnTo>
                    <a:pt x="89428" y="273211"/>
                  </a:lnTo>
                  <a:lnTo>
                    <a:pt x="89543" y="273169"/>
                  </a:lnTo>
                  <a:lnTo>
                    <a:pt x="89657" y="273125"/>
                  </a:lnTo>
                  <a:lnTo>
                    <a:pt x="89886" y="273047"/>
                  </a:lnTo>
                  <a:lnTo>
                    <a:pt x="90113" y="272962"/>
                  </a:lnTo>
                  <a:lnTo>
                    <a:pt x="90245" y="272913"/>
                  </a:lnTo>
                  <a:lnTo>
                    <a:pt x="90487" y="272894"/>
                  </a:lnTo>
                  <a:lnTo>
                    <a:pt x="90730" y="272876"/>
                  </a:lnTo>
                  <a:lnTo>
                    <a:pt x="90851" y="272870"/>
                  </a:lnTo>
                  <a:lnTo>
                    <a:pt x="90971" y="272846"/>
                  </a:lnTo>
                  <a:lnTo>
                    <a:pt x="91090" y="272822"/>
                  </a:lnTo>
                  <a:lnTo>
                    <a:pt x="91207" y="272785"/>
                  </a:lnTo>
                  <a:lnTo>
                    <a:pt x="91321" y="272749"/>
                  </a:lnTo>
                  <a:lnTo>
                    <a:pt x="91551" y="272670"/>
                  </a:lnTo>
                  <a:lnTo>
                    <a:pt x="91778" y="272579"/>
                  </a:lnTo>
                  <a:lnTo>
                    <a:pt x="92003" y="272488"/>
                  </a:lnTo>
                  <a:lnTo>
                    <a:pt x="92226" y="272390"/>
                  </a:lnTo>
                  <a:lnTo>
                    <a:pt x="92444" y="272281"/>
                  </a:lnTo>
                  <a:lnTo>
                    <a:pt x="92664" y="272178"/>
                  </a:lnTo>
                  <a:lnTo>
                    <a:pt x="92777" y="272135"/>
                  </a:lnTo>
                  <a:lnTo>
                    <a:pt x="92895" y="272111"/>
                  </a:lnTo>
                  <a:lnTo>
                    <a:pt x="93016" y="272093"/>
                  </a:lnTo>
                  <a:lnTo>
                    <a:pt x="93138" y="272087"/>
                  </a:lnTo>
                  <a:lnTo>
                    <a:pt x="93380" y="272075"/>
                  </a:lnTo>
                  <a:lnTo>
                    <a:pt x="93501" y="272063"/>
                  </a:lnTo>
                  <a:lnTo>
                    <a:pt x="93620" y="272038"/>
                  </a:lnTo>
                  <a:lnTo>
                    <a:pt x="93739" y="272014"/>
                  </a:lnTo>
                  <a:lnTo>
                    <a:pt x="93857" y="271984"/>
                  </a:lnTo>
                  <a:lnTo>
                    <a:pt x="94094" y="271929"/>
                  </a:lnTo>
                  <a:lnTo>
                    <a:pt x="94330" y="271868"/>
                  </a:lnTo>
                  <a:lnTo>
                    <a:pt x="94564" y="271807"/>
                  </a:lnTo>
                  <a:lnTo>
                    <a:pt x="94797" y="271734"/>
                  </a:lnTo>
                  <a:lnTo>
                    <a:pt x="95030" y="271668"/>
                  </a:lnTo>
                  <a:lnTo>
                    <a:pt x="95261" y="271588"/>
                  </a:lnTo>
                  <a:lnTo>
                    <a:pt x="95492" y="271516"/>
                  </a:lnTo>
                  <a:lnTo>
                    <a:pt x="95722" y="271436"/>
                  </a:lnTo>
                  <a:lnTo>
                    <a:pt x="95950" y="271352"/>
                  </a:lnTo>
                  <a:lnTo>
                    <a:pt x="96177" y="271267"/>
                  </a:lnTo>
                  <a:lnTo>
                    <a:pt x="96406" y="271182"/>
                  </a:lnTo>
                  <a:lnTo>
                    <a:pt x="96636" y="271103"/>
                  </a:lnTo>
                  <a:lnTo>
                    <a:pt x="96869" y="271036"/>
                  </a:lnTo>
                  <a:lnTo>
                    <a:pt x="97107" y="270987"/>
                  </a:lnTo>
                  <a:lnTo>
                    <a:pt x="97348" y="270950"/>
                  </a:lnTo>
                  <a:lnTo>
                    <a:pt x="97586" y="270902"/>
                  </a:lnTo>
                  <a:lnTo>
                    <a:pt x="97818" y="270829"/>
                  </a:lnTo>
                  <a:lnTo>
                    <a:pt x="98000" y="270774"/>
                  </a:lnTo>
                  <a:lnTo>
                    <a:pt x="98234" y="270708"/>
                  </a:lnTo>
                  <a:lnTo>
                    <a:pt x="98467" y="270641"/>
                  </a:lnTo>
                  <a:lnTo>
                    <a:pt x="98692" y="270544"/>
                  </a:lnTo>
                  <a:lnTo>
                    <a:pt x="98911" y="270440"/>
                  </a:lnTo>
                  <a:lnTo>
                    <a:pt x="99129" y="270331"/>
                  </a:lnTo>
                  <a:lnTo>
                    <a:pt x="99349" y="270228"/>
                  </a:lnTo>
                  <a:lnTo>
                    <a:pt x="99574" y="270142"/>
                  </a:lnTo>
                  <a:lnTo>
                    <a:pt x="99813" y="270088"/>
                  </a:lnTo>
                  <a:lnTo>
                    <a:pt x="100052" y="270046"/>
                  </a:lnTo>
                  <a:lnTo>
                    <a:pt x="100291" y="270003"/>
                  </a:lnTo>
                  <a:lnTo>
                    <a:pt x="100530" y="269954"/>
                  </a:lnTo>
                  <a:lnTo>
                    <a:pt x="100765" y="269894"/>
                  </a:lnTo>
                  <a:lnTo>
                    <a:pt x="100876" y="269845"/>
                  </a:lnTo>
                  <a:lnTo>
                    <a:pt x="100986" y="269790"/>
                  </a:lnTo>
                  <a:lnTo>
                    <a:pt x="101093" y="269736"/>
                  </a:lnTo>
                  <a:lnTo>
                    <a:pt x="101198" y="269675"/>
                  </a:lnTo>
                  <a:lnTo>
                    <a:pt x="101409" y="269554"/>
                  </a:lnTo>
                  <a:lnTo>
                    <a:pt x="101517" y="269499"/>
                  </a:lnTo>
                  <a:lnTo>
                    <a:pt x="101630" y="269450"/>
                  </a:lnTo>
                  <a:lnTo>
                    <a:pt x="101747" y="269420"/>
                  </a:lnTo>
                  <a:lnTo>
                    <a:pt x="101865" y="269395"/>
                  </a:lnTo>
                  <a:lnTo>
                    <a:pt x="101985" y="269371"/>
                  </a:lnTo>
                  <a:lnTo>
                    <a:pt x="102104" y="269347"/>
                  </a:lnTo>
                  <a:lnTo>
                    <a:pt x="102224" y="269329"/>
                  </a:lnTo>
                  <a:lnTo>
                    <a:pt x="102463" y="269280"/>
                  </a:lnTo>
                  <a:lnTo>
                    <a:pt x="102700" y="269232"/>
                  </a:lnTo>
                  <a:lnTo>
                    <a:pt x="102936" y="269170"/>
                  </a:lnTo>
                  <a:lnTo>
                    <a:pt x="103170" y="269104"/>
                  </a:lnTo>
                  <a:lnTo>
                    <a:pt x="103405" y="269037"/>
                  </a:lnTo>
                  <a:lnTo>
                    <a:pt x="103520" y="269000"/>
                  </a:lnTo>
                  <a:lnTo>
                    <a:pt x="103633" y="268958"/>
                  </a:lnTo>
                  <a:lnTo>
                    <a:pt x="103746" y="268915"/>
                  </a:lnTo>
                  <a:lnTo>
                    <a:pt x="103854" y="268861"/>
                  </a:lnTo>
                  <a:lnTo>
                    <a:pt x="103953" y="268788"/>
                  </a:lnTo>
                  <a:lnTo>
                    <a:pt x="104046" y="268709"/>
                  </a:lnTo>
                  <a:lnTo>
                    <a:pt x="104138" y="268630"/>
                  </a:lnTo>
                  <a:lnTo>
                    <a:pt x="104325" y="268472"/>
                  </a:lnTo>
                  <a:lnTo>
                    <a:pt x="104533" y="268350"/>
                  </a:lnTo>
                  <a:lnTo>
                    <a:pt x="104755" y="268253"/>
                  </a:lnTo>
                  <a:lnTo>
                    <a:pt x="104978" y="268156"/>
                  </a:lnTo>
                  <a:lnTo>
                    <a:pt x="105198" y="268053"/>
                  </a:lnTo>
                  <a:lnTo>
                    <a:pt x="105303" y="267992"/>
                  </a:lnTo>
                  <a:lnTo>
                    <a:pt x="105404" y="267925"/>
                  </a:lnTo>
                  <a:lnTo>
                    <a:pt x="105496" y="267840"/>
                  </a:lnTo>
                  <a:lnTo>
                    <a:pt x="105578" y="267755"/>
                  </a:lnTo>
                  <a:lnTo>
                    <a:pt x="105657" y="267664"/>
                  </a:lnTo>
                  <a:lnTo>
                    <a:pt x="105737" y="267567"/>
                  </a:lnTo>
                  <a:lnTo>
                    <a:pt x="105909" y="267396"/>
                  </a:lnTo>
                  <a:lnTo>
                    <a:pt x="106006" y="267324"/>
                  </a:lnTo>
                  <a:lnTo>
                    <a:pt x="106112" y="267263"/>
                  </a:lnTo>
                  <a:lnTo>
                    <a:pt x="106227" y="267220"/>
                  </a:lnTo>
                  <a:lnTo>
                    <a:pt x="106343" y="267190"/>
                  </a:lnTo>
                  <a:lnTo>
                    <a:pt x="106462" y="267160"/>
                  </a:lnTo>
                  <a:lnTo>
                    <a:pt x="106582" y="267142"/>
                  </a:lnTo>
                  <a:lnTo>
                    <a:pt x="106820" y="267086"/>
                  </a:lnTo>
                  <a:lnTo>
                    <a:pt x="107047" y="267008"/>
                  </a:lnTo>
                  <a:lnTo>
                    <a:pt x="107266" y="266899"/>
                  </a:lnTo>
                  <a:lnTo>
                    <a:pt x="107372" y="266838"/>
                  </a:lnTo>
                  <a:lnTo>
                    <a:pt x="107476" y="266777"/>
                  </a:lnTo>
                  <a:lnTo>
                    <a:pt x="107578" y="266710"/>
                  </a:lnTo>
                  <a:lnTo>
                    <a:pt x="107678" y="266643"/>
                  </a:lnTo>
                  <a:lnTo>
                    <a:pt x="107765" y="266558"/>
                  </a:lnTo>
                  <a:lnTo>
                    <a:pt x="107836" y="266455"/>
                  </a:lnTo>
                  <a:lnTo>
                    <a:pt x="107975" y="266255"/>
                  </a:lnTo>
                  <a:lnTo>
                    <a:pt x="108057" y="266169"/>
                  </a:lnTo>
                  <a:lnTo>
                    <a:pt x="108166" y="266114"/>
                  </a:lnTo>
                  <a:lnTo>
                    <a:pt x="108281" y="266078"/>
                  </a:lnTo>
                  <a:lnTo>
                    <a:pt x="108399" y="266042"/>
                  </a:lnTo>
                  <a:lnTo>
                    <a:pt x="108517" y="266018"/>
                  </a:lnTo>
                  <a:lnTo>
                    <a:pt x="108637" y="265999"/>
                  </a:lnTo>
                  <a:lnTo>
                    <a:pt x="108874" y="265944"/>
                  </a:lnTo>
                  <a:lnTo>
                    <a:pt x="108990" y="265902"/>
                  </a:lnTo>
                  <a:lnTo>
                    <a:pt x="109100" y="265854"/>
                  </a:lnTo>
                  <a:lnTo>
                    <a:pt x="109200" y="265781"/>
                  </a:lnTo>
                  <a:lnTo>
                    <a:pt x="109293" y="265702"/>
                  </a:lnTo>
                  <a:lnTo>
                    <a:pt x="109378" y="265616"/>
                  </a:lnTo>
                  <a:lnTo>
                    <a:pt x="109457" y="265526"/>
                  </a:lnTo>
                  <a:lnTo>
                    <a:pt x="109534" y="265434"/>
                  </a:lnTo>
                  <a:lnTo>
                    <a:pt x="109612" y="265337"/>
                  </a:lnTo>
                  <a:lnTo>
                    <a:pt x="109777" y="265161"/>
                  </a:lnTo>
                  <a:lnTo>
                    <a:pt x="109870" y="265082"/>
                  </a:lnTo>
                  <a:lnTo>
                    <a:pt x="109972" y="265009"/>
                  </a:lnTo>
                  <a:lnTo>
                    <a:pt x="110078" y="264955"/>
                  </a:lnTo>
                  <a:lnTo>
                    <a:pt x="110187" y="264900"/>
                  </a:lnTo>
                  <a:lnTo>
                    <a:pt x="110297" y="264851"/>
                  </a:lnTo>
                  <a:lnTo>
                    <a:pt x="110515" y="264741"/>
                  </a:lnTo>
                  <a:lnTo>
                    <a:pt x="110730" y="264626"/>
                  </a:lnTo>
                  <a:lnTo>
                    <a:pt x="110943" y="264511"/>
                  </a:lnTo>
                  <a:lnTo>
                    <a:pt x="111156" y="264396"/>
                  </a:lnTo>
                  <a:lnTo>
                    <a:pt x="111367" y="264274"/>
                  </a:lnTo>
                  <a:lnTo>
                    <a:pt x="111578" y="264152"/>
                  </a:lnTo>
                  <a:lnTo>
                    <a:pt x="111790" y="264031"/>
                  </a:lnTo>
                  <a:lnTo>
                    <a:pt x="112000" y="263909"/>
                  </a:lnTo>
                  <a:lnTo>
                    <a:pt x="112210" y="263788"/>
                  </a:lnTo>
                  <a:lnTo>
                    <a:pt x="112420" y="263667"/>
                  </a:lnTo>
                  <a:lnTo>
                    <a:pt x="112628" y="263539"/>
                  </a:lnTo>
                  <a:lnTo>
                    <a:pt x="112834" y="263411"/>
                  </a:lnTo>
                  <a:lnTo>
                    <a:pt x="112935" y="263345"/>
                  </a:lnTo>
                  <a:lnTo>
                    <a:pt x="113034" y="263272"/>
                  </a:lnTo>
                  <a:lnTo>
                    <a:pt x="113132" y="263199"/>
                  </a:lnTo>
                  <a:lnTo>
                    <a:pt x="113221" y="263119"/>
                  </a:lnTo>
                  <a:lnTo>
                    <a:pt x="113303" y="263028"/>
                  </a:lnTo>
                  <a:lnTo>
                    <a:pt x="113379" y="262931"/>
                  </a:lnTo>
                  <a:lnTo>
                    <a:pt x="113450" y="262834"/>
                  </a:lnTo>
                  <a:lnTo>
                    <a:pt x="113594" y="262639"/>
                  </a:lnTo>
                  <a:lnTo>
                    <a:pt x="113667" y="262543"/>
                  </a:lnTo>
                  <a:lnTo>
                    <a:pt x="113760" y="262464"/>
                  </a:lnTo>
                  <a:lnTo>
                    <a:pt x="113863" y="262397"/>
                  </a:lnTo>
                  <a:lnTo>
                    <a:pt x="113969" y="262342"/>
                  </a:lnTo>
                  <a:lnTo>
                    <a:pt x="114177" y="262215"/>
                  </a:lnTo>
                  <a:lnTo>
                    <a:pt x="114360" y="262050"/>
                  </a:lnTo>
                  <a:lnTo>
                    <a:pt x="114535" y="261887"/>
                  </a:lnTo>
                  <a:lnTo>
                    <a:pt x="114708" y="261716"/>
                  </a:lnTo>
                  <a:lnTo>
                    <a:pt x="114794" y="261631"/>
                  </a:lnTo>
                  <a:lnTo>
                    <a:pt x="114880" y="261546"/>
                  </a:lnTo>
                  <a:lnTo>
                    <a:pt x="114966" y="261461"/>
                  </a:lnTo>
                  <a:lnTo>
                    <a:pt x="115054" y="261376"/>
                  </a:lnTo>
                  <a:lnTo>
                    <a:pt x="115143" y="261291"/>
                  </a:lnTo>
                  <a:lnTo>
                    <a:pt x="115234" y="261206"/>
                  </a:lnTo>
                  <a:lnTo>
                    <a:pt x="115327" y="261133"/>
                  </a:lnTo>
                  <a:lnTo>
                    <a:pt x="115520" y="260981"/>
                  </a:lnTo>
                  <a:lnTo>
                    <a:pt x="115627" y="260926"/>
                  </a:lnTo>
                  <a:lnTo>
                    <a:pt x="115738" y="260877"/>
                  </a:lnTo>
                  <a:lnTo>
                    <a:pt x="115851" y="260829"/>
                  </a:lnTo>
                  <a:lnTo>
                    <a:pt x="115965" y="260793"/>
                  </a:lnTo>
                  <a:lnTo>
                    <a:pt x="116196" y="260714"/>
                  </a:lnTo>
                  <a:lnTo>
                    <a:pt x="116423" y="260641"/>
                  </a:lnTo>
                  <a:lnTo>
                    <a:pt x="116579" y="260452"/>
                  </a:lnTo>
                  <a:lnTo>
                    <a:pt x="116736" y="260270"/>
                  </a:lnTo>
                  <a:lnTo>
                    <a:pt x="116921" y="260051"/>
                  </a:lnTo>
                  <a:lnTo>
                    <a:pt x="117103" y="259888"/>
                  </a:lnTo>
                  <a:lnTo>
                    <a:pt x="117286" y="259729"/>
                  </a:lnTo>
                  <a:lnTo>
                    <a:pt x="117467" y="259566"/>
                  </a:lnTo>
                  <a:lnTo>
                    <a:pt x="117556" y="259480"/>
                  </a:lnTo>
                  <a:lnTo>
                    <a:pt x="117641" y="259395"/>
                  </a:lnTo>
                  <a:lnTo>
                    <a:pt x="117721" y="259304"/>
                  </a:lnTo>
                  <a:lnTo>
                    <a:pt x="117798" y="259213"/>
                  </a:lnTo>
                  <a:lnTo>
                    <a:pt x="117872" y="259116"/>
                  </a:lnTo>
                  <a:lnTo>
                    <a:pt x="117945" y="259019"/>
                  </a:lnTo>
                  <a:lnTo>
                    <a:pt x="118018" y="258921"/>
                  </a:lnTo>
                  <a:lnTo>
                    <a:pt x="118172" y="258733"/>
                  </a:lnTo>
                  <a:lnTo>
                    <a:pt x="118338" y="258557"/>
                  </a:lnTo>
                  <a:lnTo>
                    <a:pt x="118508" y="258381"/>
                  </a:lnTo>
                  <a:lnTo>
                    <a:pt x="118677" y="258205"/>
                  </a:lnTo>
                  <a:lnTo>
                    <a:pt x="118850" y="258034"/>
                  </a:lnTo>
                  <a:lnTo>
                    <a:pt x="118939" y="257949"/>
                  </a:lnTo>
                  <a:lnTo>
                    <a:pt x="119031" y="257871"/>
                  </a:lnTo>
                  <a:lnTo>
                    <a:pt x="119125" y="257798"/>
                  </a:lnTo>
                  <a:lnTo>
                    <a:pt x="119223" y="257725"/>
                  </a:lnTo>
                  <a:lnTo>
                    <a:pt x="119329" y="257664"/>
                  </a:lnTo>
                  <a:lnTo>
                    <a:pt x="119439" y="257615"/>
                  </a:lnTo>
                  <a:lnTo>
                    <a:pt x="119552" y="257567"/>
                  </a:lnTo>
                  <a:lnTo>
                    <a:pt x="119666" y="257524"/>
                  </a:lnTo>
                  <a:lnTo>
                    <a:pt x="119885" y="257421"/>
                  </a:lnTo>
                  <a:lnTo>
                    <a:pt x="119977" y="257342"/>
                  </a:lnTo>
                  <a:lnTo>
                    <a:pt x="120058" y="257251"/>
                  </a:lnTo>
                  <a:lnTo>
                    <a:pt x="120129" y="257154"/>
                  </a:lnTo>
                  <a:lnTo>
                    <a:pt x="120199" y="257050"/>
                  </a:lnTo>
                  <a:lnTo>
                    <a:pt x="120357" y="256868"/>
                  </a:lnTo>
                  <a:lnTo>
                    <a:pt x="120533" y="256704"/>
                  </a:lnTo>
                  <a:lnTo>
                    <a:pt x="120715" y="256540"/>
                  </a:lnTo>
                  <a:lnTo>
                    <a:pt x="120898" y="256382"/>
                  </a:lnTo>
                  <a:lnTo>
                    <a:pt x="121077" y="256212"/>
                  </a:lnTo>
                  <a:lnTo>
                    <a:pt x="121252" y="256048"/>
                  </a:lnTo>
                  <a:lnTo>
                    <a:pt x="121335" y="255956"/>
                  </a:lnTo>
                  <a:lnTo>
                    <a:pt x="121414" y="255865"/>
                  </a:lnTo>
                  <a:lnTo>
                    <a:pt x="121488" y="255768"/>
                  </a:lnTo>
                  <a:lnTo>
                    <a:pt x="121560" y="255671"/>
                  </a:lnTo>
                  <a:lnTo>
                    <a:pt x="121629" y="255568"/>
                  </a:lnTo>
                  <a:lnTo>
                    <a:pt x="121693" y="255465"/>
                  </a:lnTo>
                  <a:lnTo>
                    <a:pt x="121751" y="255361"/>
                  </a:lnTo>
                  <a:lnTo>
                    <a:pt x="121805" y="255252"/>
                  </a:lnTo>
                  <a:lnTo>
                    <a:pt x="121858" y="255142"/>
                  </a:lnTo>
                  <a:lnTo>
                    <a:pt x="121910" y="255033"/>
                  </a:lnTo>
                  <a:lnTo>
                    <a:pt x="121962" y="254924"/>
                  </a:lnTo>
                  <a:lnTo>
                    <a:pt x="122014" y="254814"/>
                  </a:lnTo>
                  <a:lnTo>
                    <a:pt x="122117" y="254596"/>
                  </a:lnTo>
                  <a:lnTo>
                    <a:pt x="122223" y="254377"/>
                  </a:lnTo>
                  <a:lnTo>
                    <a:pt x="122277" y="254268"/>
                  </a:lnTo>
                  <a:lnTo>
                    <a:pt x="122333" y="254158"/>
                  </a:lnTo>
                  <a:lnTo>
                    <a:pt x="122391" y="254049"/>
                  </a:lnTo>
                  <a:lnTo>
                    <a:pt x="122454" y="253946"/>
                  </a:lnTo>
                  <a:lnTo>
                    <a:pt x="122520" y="253842"/>
                  </a:lnTo>
                  <a:lnTo>
                    <a:pt x="122589" y="253745"/>
                  </a:lnTo>
                  <a:lnTo>
                    <a:pt x="122732" y="253545"/>
                  </a:lnTo>
                  <a:lnTo>
                    <a:pt x="122883" y="253356"/>
                  </a:lnTo>
                  <a:lnTo>
                    <a:pt x="122959" y="253259"/>
                  </a:lnTo>
                  <a:lnTo>
                    <a:pt x="123033" y="253162"/>
                  </a:lnTo>
                  <a:lnTo>
                    <a:pt x="123106" y="253065"/>
                  </a:lnTo>
                  <a:lnTo>
                    <a:pt x="123175" y="252968"/>
                  </a:lnTo>
                  <a:lnTo>
                    <a:pt x="123242" y="252871"/>
                  </a:lnTo>
                  <a:lnTo>
                    <a:pt x="123306" y="252761"/>
                  </a:lnTo>
                  <a:lnTo>
                    <a:pt x="123418" y="252548"/>
                  </a:lnTo>
                  <a:lnTo>
                    <a:pt x="123448" y="252427"/>
                  </a:lnTo>
                  <a:lnTo>
                    <a:pt x="123459" y="252311"/>
                  </a:lnTo>
                  <a:lnTo>
                    <a:pt x="123465" y="252190"/>
                  </a:lnTo>
                  <a:lnTo>
                    <a:pt x="123472" y="252068"/>
                  </a:lnTo>
                  <a:lnTo>
                    <a:pt x="123503" y="251825"/>
                  </a:lnTo>
                  <a:lnTo>
                    <a:pt x="123543" y="251710"/>
                  </a:lnTo>
                  <a:lnTo>
                    <a:pt x="123609" y="251606"/>
                  </a:lnTo>
                  <a:lnTo>
                    <a:pt x="123697" y="251522"/>
                  </a:lnTo>
                  <a:lnTo>
                    <a:pt x="123789" y="251443"/>
                  </a:lnTo>
                  <a:lnTo>
                    <a:pt x="123883" y="251364"/>
                  </a:lnTo>
                  <a:lnTo>
                    <a:pt x="124049" y="251188"/>
                  </a:lnTo>
                  <a:lnTo>
                    <a:pt x="124098" y="251078"/>
                  </a:lnTo>
                  <a:lnTo>
                    <a:pt x="124137" y="250963"/>
                  </a:lnTo>
                  <a:lnTo>
                    <a:pt x="124166" y="250848"/>
                  </a:lnTo>
                  <a:lnTo>
                    <a:pt x="124189" y="250726"/>
                  </a:lnTo>
                  <a:lnTo>
                    <a:pt x="124207" y="250604"/>
                  </a:lnTo>
                  <a:lnTo>
                    <a:pt x="124223" y="250482"/>
                  </a:lnTo>
                  <a:lnTo>
                    <a:pt x="124238" y="250367"/>
                  </a:lnTo>
                  <a:lnTo>
                    <a:pt x="124251" y="250246"/>
                  </a:lnTo>
                  <a:lnTo>
                    <a:pt x="124259" y="250124"/>
                  </a:lnTo>
                  <a:lnTo>
                    <a:pt x="124262" y="250002"/>
                  </a:lnTo>
                  <a:lnTo>
                    <a:pt x="124244" y="249760"/>
                  </a:lnTo>
                  <a:lnTo>
                    <a:pt x="124221" y="249517"/>
                  </a:lnTo>
                  <a:lnTo>
                    <a:pt x="124216" y="249274"/>
                  </a:lnTo>
                  <a:lnTo>
                    <a:pt x="124218" y="249031"/>
                  </a:lnTo>
                  <a:lnTo>
                    <a:pt x="124224" y="248788"/>
                  </a:lnTo>
                  <a:lnTo>
                    <a:pt x="124231" y="248545"/>
                  </a:lnTo>
                  <a:lnTo>
                    <a:pt x="124237" y="248423"/>
                  </a:lnTo>
                  <a:lnTo>
                    <a:pt x="124244" y="248301"/>
                  </a:lnTo>
                  <a:lnTo>
                    <a:pt x="124253" y="248180"/>
                  </a:lnTo>
                  <a:lnTo>
                    <a:pt x="124267" y="248059"/>
                  </a:lnTo>
                  <a:lnTo>
                    <a:pt x="124284" y="247943"/>
                  </a:lnTo>
                  <a:lnTo>
                    <a:pt x="124303" y="247822"/>
                  </a:lnTo>
                  <a:lnTo>
                    <a:pt x="124337" y="247579"/>
                  </a:lnTo>
                  <a:lnTo>
                    <a:pt x="124358" y="247336"/>
                  </a:lnTo>
                  <a:lnTo>
                    <a:pt x="124342" y="247093"/>
                  </a:lnTo>
                  <a:lnTo>
                    <a:pt x="124328" y="246971"/>
                  </a:lnTo>
                  <a:lnTo>
                    <a:pt x="124311" y="246856"/>
                  </a:lnTo>
                  <a:lnTo>
                    <a:pt x="124292" y="246734"/>
                  </a:lnTo>
                  <a:lnTo>
                    <a:pt x="124269" y="246613"/>
                  </a:lnTo>
                  <a:lnTo>
                    <a:pt x="124245" y="246497"/>
                  </a:lnTo>
                  <a:lnTo>
                    <a:pt x="124220" y="246376"/>
                  </a:lnTo>
                  <a:lnTo>
                    <a:pt x="124193" y="246261"/>
                  </a:lnTo>
                  <a:lnTo>
                    <a:pt x="124138" y="246023"/>
                  </a:lnTo>
                  <a:lnTo>
                    <a:pt x="124081" y="245774"/>
                  </a:lnTo>
                  <a:lnTo>
                    <a:pt x="123996" y="245543"/>
                  </a:lnTo>
                  <a:lnTo>
                    <a:pt x="123913" y="245319"/>
                  </a:lnTo>
                  <a:lnTo>
                    <a:pt x="123829" y="245088"/>
                  </a:lnTo>
                  <a:lnTo>
                    <a:pt x="123743" y="244863"/>
                  </a:lnTo>
                  <a:lnTo>
                    <a:pt x="123654" y="244638"/>
                  </a:lnTo>
                  <a:lnTo>
                    <a:pt x="123607" y="244523"/>
                  </a:lnTo>
                  <a:lnTo>
                    <a:pt x="123550" y="244420"/>
                  </a:lnTo>
                  <a:lnTo>
                    <a:pt x="123480" y="244316"/>
                  </a:lnTo>
                  <a:lnTo>
                    <a:pt x="123406" y="244219"/>
                  </a:lnTo>
                  <a:lnTo>
                    <a:pt x="123327" y="244128"/>
                  </a:lnTo>
                  <a:lnTo>
                    <a:pt x="123247" y="244037"/>
                  </a:lnTo>
                  <a:lnTo>
                    <a:pt x="123164" y="243945"/>
                  </a:lnTo>
                  <a:lnTo>
                    <a:pt x="123080" y="243860"/>
                  </a:lnTo>
                  <a:lnTo>
                    <a:pt x="122909" y="243684"/>
                  </a:lnTo>
                  <a:lnTo>
                    <a:pt x="122735" y="243514"/>
                  </a:lnTo>
                  <a:lnTo>
                    <a:pt x="122649" y="243429"/>
                  </a:lnTo>
                  <a:lnTo>
                    <a:pt x="122561" y="243344"/>
                  </a:lnTo>
                  <a:lnTo>
                    <a:pt x="122468" y="243271"/>
                  </a:lnTo>
                  <a:lnTo>
                    <a:pt x="122365" y="243204"/>
                  </a:lnTo>
                  <a:lnTo>
                    <a:pt x="122259" y="243143"/>
                  </a:lnTo>
                  <a:lnTo>
                    <a:pt x="122148" y="243095"/>
                  </a:lnTo>
                  <a:lnTo>
                    <a:pt x="122034" y="243053"/>
                  </a:lnTo>
                  <a:lnTo>
                    <a:pt x="121918" y="243016"/>
                  </a:lnTo>
                  <a:lnTo>
                    <a:pt x="121802" y="242979"/>
                  </a:lnTo>
                  <a:lnTo>
                    <a:pt x="121684" y="242949"/>
                  </a:lnTo>
                  <a:lnTo>
                    <a:pt x="121564" y="242931"/>
                  </a:lnTo>
                  <a:lnTo>
                    <a:pt x="121444" y="242913"/>
                  </a:lnTo>
                  <a:lnTo>
                    <a:pt x="121322" y="242900"/>
                  </a:lnTo>
                  <a:lnTo>
                    <a:pt x="121201" y="242894"/>
                  </a:lnTo>
                  <a:lnTo>
                    <a:pt x="121079" y="242888"/>
                  </a:lnTo>
                  <a:lnTo>
                    <a:pt x="120958" y="242888"/>
                  </a:lnTo>
                  <a:lnTo>
                    <a:pt x="120714" y="242888"/>
                  </a:lnTo>
                  <a:lnTo>
                    <a:pt x="120473" y="242906"/>
                  </a:lnTo>
                  <a:lnTo>
                    <a:pt x="120232" y="242943"/>
                  </a:lnTo>
                  <a:lnTo>
                    <a:pt x="119992" y="242980"/>
                  </a:lnTo>
                  <a:lnTo>
                    <a:pt x="119749" y="242992"/>
                  </a:lnTo>
                  <a:lnTo>
                    <a:pt x="119508" y="243022"/>
                  </a:lnTo>
                  <a:lnTo>
                    <a:pt x="119388" y="243046"/>
                  </a:lnTo>
                  <a:lnTo>
                    <a:pt x="119270" y="243071"/>
                  </a:lnTo>
                  <a:lnTo>
                    <a:pt x="119155" y="243113"/>
                  </a:lnTo>
                  <a:lnTo>
                    <a:pt x="119045" y="243161"/>
                  </a:lnTo>
                  <a:lnTo>
                    <a:pt x="118943" y="243228"/>
                  </a:lnTo>
                  <a:lnTo>
                    <a:pt x="118843" y="243295"/>
                  </a:lnTo>
                  <a:lnTo>
                    <a:pt x="118742" y="243368"/>
                  </a:lnTo>
                  <a:lnTo>
                    <a:pt x="118535" y="243496"/>
                  </a:lnTo>
                  <a:lnTo>
                    <a:pt x="118428" y="243550"/>
                  </a:lnTo>
                  <a:lnTo>
                    <a:pt x="118318" y="243605"/>
                  </a:lnTo>
                  <a:lnTo>
                    <a:pt x="118206" y="243654"/>
                  </a:lnTo>
                  <a:lnTo>
                    <a:pt x="118094" y="243697"/>
                  </a:lnTo>
                  <a:lnTo>
                    <a:pt x="117863" y="243775"/>
                  </a:lnTo>
                  <a:lnTo>
                    <a:pt x="117623" y="243806"/>
                  </a:lnTo>
                  <a:lnTo>
                    <a:pt x="117380" y="243782"/>
                  </a:lnTo>
                  <a:lnTo>
                    <a:pt x="117262" y="243757"/>
                  </a:lnTo>
                  <a:lnTo>
                    <a:pt x="117147" y="243721"/>
                  </a:lnTo>
                  <a:lnTo>
                    <a:pt x="117033" y="243672"/>
                  </a:lnTo>
                  <a:lnTo>
                    <a:pt x="116921" y="243623"/>
                  </a:lnTo>
                  <a:lnTo>
                    <a:pt x="116811" y="243575"/>
                  </a:lnTo>
                  <a:lnTo>
                    <a:pt x="116704" y="243514"/>
                  </a:lnTo>
                  <a:lnTo>
                    <a:pt x="116610" y="243435"/>
                  </a:lnTo>
                  <a:lnTo>
                    <a:pt x="116529" y="243344"/>
                  </a:lnTo>
                  <a:lnTo>
                    <a:pt x="116457" y="243247"/>
                  </a:lnTo>
                  <a:lnTo>
                    <a:pt x="116399" y="243144"/>
                  </a:lnTo>
                  <a:lnTo>
                    <a:pt x="116346" y="243034"/>
                  </a:lnTo>
                  <a:lnTo>
                    <a:pt x="116298" y="242925"/>
                  </a:lnTo>
                  <a:lnTo>
                    <a:pt x="116254" y="242809"/>
                  </a:lnTo>
                  <a:lnTo>
                    <a:pt x="116213" y="242694"/>
                  </a:lnTo>
                  <a:lnTo>
                    <a:pt x="116175" y="242579"/>
                  </a:lnTo>
                  <a:lnTo>
                    <a:pt x="116138" y="242463"/>
                  </a:lnTo>
                  <a:lnTo>
                    <a:pt x="116104" y="242348"/>
                  </a:lnTo>
                  <a:lnTo>
                    <a:pt x="116072" y="242226"/>
                  </a:lnTo>
                  <a:lnTo>
                    <a:pt x="116049" y="242111"/>
                  </a:lnTo>
                  <a:lnTo>
                    <a:pt x="116031" y="241989"/>
                  </a:lnTo>
                  <a:lnTo>
                    <a:pt x="116026" y="241868"/>
                  </a:lnTo>
                  <a:lnTo>
                    <a:pt x="116086" y="241631"/>
                  </a:lnTo>
                  <a:lnTo>
                    <a:pt x="116224" y="241431"/>
                  </a:lnTo>
                  <a:lnTo>
                    <a:pt x="116372" y="241242"/>
                  </a:lnTo>
                  <a:lnTo>
                    <a:pt x="116438" y="241139"/>
                  </a:lnTo>
                  <a:lnTo>
                    <a:pt x="116495" y="241030"/>
                  </a:lnTo>
                  <a:lnTo>
                    <a:pt x="116544" y="240920"/>
                  </a:lnTo>
                  <a:lnTo>
                    <a:pt x="116590" y="240811"/>
                  </a:lnTo>
                  <a:lnTo>
                    <a:pt x="116636" y="240695"/>
                  </a:lnTo>
                  <a:lnTo>
                    <a:pt x="116680" y="240579"/>
                  </a:lnTo>
                  <a:lnTo>
                    <a:pt x="116763" y="240355"/>
                  </a:lnTo>
                  <a:lnTo>
                    <a:pt x="116801" y="240233"/>
                  </a:lnTo>
                  <a:lnTo>
                    <a:pt x="116834" y="240118"/>
                  </a:lnTo>
                  <a:lnTo>
                    <a:pt x="116862" y="240003"/>
                  </a:lnTo>
                  <a:lnTo>
                    <a:pt x="116891" y="239881"/>
                  </a:lnTo>
                  <a:lnTo>
                    <a:pt x="116976" y="239656"/>
                  </a:lnTo>
                  <a:lnTo>
                    <a:pt x="117050" y="239559"/>
                  </a:lnTo>
                  <a:lnTo>
                    <a:pt x="117143" y="239480"/>
                  </a:lnTo>
                  <a:lnTo>
                    <a:pt x="117242" y="239413"/>
                  </a:lnTo>
                  <a:lnTo>
                    <a:pt x="117346" y="239346"/>
                  </a:lnTo>
                  <a:lnTo>
                    <a:pt x="117454" y="239291"/>
                  </a:lnTo>
                  <a:lnTo>
                    <a:pt x="117564" y="239243"/>
                  </a:lnTo>
                  <a:lnTo>
                    <a:pt x="117789" y="239146"/>
                  </a:lnTo>
                  <a:lnTo>
                    <a:pt x="118018" y="239073"/>
                  </a:lnTo>
                  <a:lnTo>
                    <a:pt x="118258" y="239030"/>
                  </a:lnTo>
                  <a:lnTo>
                    <a:pt x="118497" y="238982"/>
                  </a:lnTo>
                  <a:lnTo>
                    <a:pt x="118607" y="238933"/>
                  </a:lnTo>
                  <a:lnTo>
                    <a:pt x="118704" y="238860"/>
                  </a:lnTo>
                  <a:lnTo>
                    <a:pt x="118789" y="238775"/>
                  </a:lnTo>
                  <a:lnTo>
                    <a:pt x="118868" y="238678"/>
                  </a:lnTo>
                  <a:lnTo>
                    <a:pt x="119014" y="238490"/>
                  </a:lnTo>
                  <a:lnTo>
                    <a:pt x="119143" y="238277"/>
                  </a:lnTo>
                  <a:lnTo>
                    <a:pt x="119260" y="238064"/>
                  </a:lnTo>
                  <a:lnTo>
                    <a:pt x="119319" y="237961"/>
                  </a:lnTo>
                  <a:lnTo>
                    <a:pt x="119394" y="237864"/>
                  </a:lnTo>
                  <a:lnTo>
                    <a:pt x="119488" y="237791"/>
                  </a:lnTo>
                  <a:lnTo>
                    <a:pt x="119592" y="237724"/>
                  </a:lnTo>
                  <a:lnTo>
                    <a:pt x="119702" y="237676"/>
                  </a:lnTo>
                  <a:lnTo>
                    <a:pt x="119816" y="237633"/>
                  </a:lnTo>
                  <a:lnTo>
                    <a:pt x="119931" y="237591"/>
                  </a:lnTo>
                  <a:lnTo>
                    <a:pt x="120049" y="237560"/>
                  </a:lnTo>
                  <a:lnTo>
                    <a:pt x="120168" y="237536"/>
                  </a:lnTo>
                  <a:lnTo>
                    <a:pt x="120288" y="237512"/>
                  </a:lnTo>
                  <a:lnTo>
                    <a:pt x="120527" y="237469"/>
                  </a:lnTo>
                  <a:lnTo>
                    <a:pt x="120768" y="237445"/>
                  </a:lnTo>
                  <a:lnTo>
                    <a:pt x="121011" y="237439"/>
                  </a:lnTo>
                  <a:lnTo>
                    <a:pt x="121254" y="237439"/>
                  </a:lnTo>
                  <a:lnTo>
                    <a:pt x="121376" y="237445"/>
                  </a:lnTo>
                  <a:lnTo>
                    <a:pt x="121496" y="237457"/>
                  </a:lnTo>
                  <a:lnTo>
                    <a:pt x="121617" y="237475"/>
                  </a:lnTo>
                  <a:lnTo>
                    <a:pt x="121736" y="237494"/>
                  </a:lnTo>
                  <a:lnTo>
                    <a:pt x="121854" y="237530"/>
                  </a:lnTo>
                  <a:lnTo>
                    <a:pt x="121970" y="237567"/>
                  </a:lnTo>
                  <a:lnTo>
                    <a:pt x="122201" y="237639"/>
                  </a:lnTo>
                  <a:lnTo>
                    <a:pt x="122431" y="237718"/>
                  </a:lnTo>
                  <a:lnTo>
                    <a:pt x="122659" y="237803"/>
                  </a:lnTo>
                  <a:lnTo>
                    <a:pt x="122884" y="237894"/>
                  </a:lnTo>
                  <a:lnTo>
                    <a:pt x="123109" y="237986"/>
                  </a:lnTo>
                  <a:lnTo>
                    <a:pt x="123333" y="238082"/>
                  </a:lnTo>
                  <a:lnTo>
                    <a:pt x="123553" y="238180"/>
                  </a:lnTo>
                  <a:lnTo>
                    <a:pt x="123662" y="238235"/>
                  </a:lnTo>
                  <a:lnTo>
                    <a:pt x="123768" y="238295"/>
                  </a:lnTo>
                  <a:lnTo>
                    <a:pt x="123872" y="238362"/>
                  </a:lnTo>
                  <a:lnTo>
                    <a:pt x="123967" y="238435"/>
                  </a:lnTo>
                  <a:lnTo>
                    <a:pt x="124052" y="238520"/>
                  </a:lnTo>
                  <a:lnTo>
                    <a:pt x="124129" y="238618"/>
                  </a:lnTo>
                  <a:lnTo>
                    <a:pt x="124192" y="238721"/>
                  </a:lnTo>
                  <a:lnTo>
                    <a:pt x="124254" y="238824"/>
                  </a:lnTo>
                  <a:lnTo>
                    <a:pt x="124315" y="238934"/>
                  </a:lnTo>
                  <a:lnTo>
                    <a:pt x="124435" y="239140"/>
                  </a:lnTo>
                  <a:lnTo>
                    <a:pt x="124553" y="239353"/>
                  </a:lnTo>
                  <a:lnTo>
                    <a:pt x="124673" y="239565"/>
                  </a:lnTo>
                  <a:lnTo>
                    <a:pt x="124794" y="239778"/>
                  </a:lnTo>
                  <a:lnTo>
                    <a:pt x="124921" y="239984"/>
                  </a:lnTo>
                  <a:lnTo>
                    <a:pt x="125057" y="240185"/>
                  </a:lnTo>
                  <a:lnTo>
                    <a:pt x="125198" y="240385"/>
                  </a:lnTo>
                  <a:lnTo>
                    <a:pt x="125383" y="240647"/>
                  </a:lnTo>
                  <a:lnTo>
                    <a:pt x="125607" y="240737"/>
                  </a:lnTo>
                  <a:lnTo>
                    <a:pt x="125832" y="240829"/>
                  </a:lnTo>
                  <a:lnTo>
                    <a:pt x="126058" y="240920"/>
                  </a:lnTo>
                  <a:lnTo>
                    <a:pt x="126172" y="240962"/>
                  </a:lnTo>
                  <a:lnTo>
                    <a:pt x="126288" y="240999"/>
                  </a:lnTo>
                  <a:lnTo>
                    <a:pt x="126405" y="241029"/>
                  </a:lnTo>
                  <a:lnTo>
                    <a:pt x="126525" y="241054"/>
                  </a:lnTo>
                  <a:lnTo>
                    <a:pt x="126645" y="241066"/>
                  </a:lnTo>
                  <a:lnTo>
                    <a:pt x="126889" y="241054"/>
                  </a:lnTo>
                  <a:lnTo>
                    <a:pt x="127127" y="241011"/>
                  </a:lnTo>
                  <a:lnTo>
                    <a:pt x="127364" y="240950"/>
                  </a:lnTo>
                  <a:lnTo>
                    <a:pt x="127594" y="240877"/>
                  </a:lnTo>
                  <a:lnTo>
                    <a:pt x="127820" y="240787"/>
                  </a:lnTo>
                  <a:lnTo>
                    <a:pt x="128037" y="240671"/>
                  </a:lnTo>
                  <a:lnTo>
                    <a:pt x="128250" y="240555"/>
                  </a:lnTo>
                  <a:lnTo>
                    <a:pt x="128462" y="240440"/>
                  </a:lnTo>
                  <a:lnTo>
                    <a:pt x="128674" y="240318"/>
                  </a:lnTo>
                  <a:lnTo>
                    <a:pt x="128884" y="240197"/>
                  </a:lnTo>
                  <a:lnTo>
                    <a:pt x="128986" y="240136"/>
                  </a:lnTo>
                  <a:lnTo>
                    <a:pt x="129083" y="240057"/>
                  </a:lnTo>
                  <a:lnTo>
                    <a:pt x="129175" y="239979"/>
                  </a:lnTo>
                  <a:lnTo>
                    <a:pt x="129257" y="239893"/>
                  </a:lnTo>
                  <a:lnTo>
                    <a:pt x="129333" y="239796"/>
                  </a:lnTo>
                  <a:lnTo>
                    <a:pt x="129405" y="239699"/>
                  </a:lnTo>
                  <a:lnTo>
                    <a:pt x="129473" y="239595"/>
                  </a:lnTo>
                  <a:lnTo>
                    <a:pt x="129540" y="239492"/>
                  </a:lnTo>
                  <a:lnTo>
                    <a:pt x="129671" y="239292"/>
                  </a:lnTo>
                  <a:lnTo>
                    <a:pt x="129737" y="239189"/>
                  </a:lnTo>
                  <a:lnTo>
                    <a:pt x="129803" y="239085"/>
                  </a:lnTo>
                  <a:lnTo>
                    <a:pt x="129871" y="238982"/>
                  </a:lnTo>
                  <a:lnTo>
                    <a:pt x="129941" y="238885"/>
                  </a:lnTo>
                  <a:lnTo>
                    <a:pt x="130022" y="238794"/>
                  </a:lnTo>
                  <a:lnTo>
                    <a:pt x="130105" y="238708"/>
                  </a:lnTo>
                  <a:lnTo>
                    <a:pt x="130275" y="238532"/>
                  </a:lnTo>
                  <a:lnTo>
                    <a:pt x="130447" y="238362"/>
                  </a:lnTo>
                  <a:lnTo>
                    <a:pt x="130617" y="238186"/>
                  </a:lnTo>
                  <a:lnTo>
                    <a:pt x="130785" y="238010"/>
                  </a:lnTo>
                  <a:lnTo>
                    <a:pt x="130865" y="237919"/>
                  </a:lnTo>
                  <a:lnTo>
                    <a:pt x="130942" y="237821"/>
                  </a:lnTo>
                  <a:lnTo>
                    <a:pt x="131009" y="237724"/>
                  </a:lnTo>
                  <a:lnTo>
                    <a:pt x="131067" y="237621"/>
                  </a:lnTo>
                  <a:lnTo>
                    <a:pt x="131122" y="237511"/>
                  </a:lnTo>
                  <a:lnTo>
                    <a:pt x="131237" y="237293"/>
                  </a:lnTo>
                  <a:lnTo>
                    <a:pt x="131403" y="237123"/>
                  </a:lnTo>
                  <a:lnTo>
                    <a:pt x="131581" y="237062"/>
                  </a:lnTo>
                  <a:lnTo>
                    <a:pt x="131809" y="236977"/>
                  </a:lnTo>
                  <a:lnTo>
                    <a:pt x="131921" y="236929"/>
                  </a:lnTo>
                  <a:lnTo>
                    <a:pt x="132019" y="236856"/>
                  </a:lnTo>
                  <a:lnTo>
                    <a:pt x="132091" y="236758"/>
                  </a:lnTo>
                  <a:lnTo>
                    <a:pt x="132155" y="236655"/>
                  </a:lnTo>
                  <a:lnTo>
                    <a:pt x="132216" y="236552"/>
                  </a:lnTo>
                  <a:lnTo>
                    <a:pt x="132274" y="236442"/>
                  </a:lnTo>
                  <a:lnTo>
                    <a:pt x="132329" y="236333"/>
                  </a:lnTo>
                  <a:lnTo>
                    <a:pt x="132380" y="236224"/>
                  </a:lnTo>
                  <a:lnTo>
                    <a:pt x="132430" y="236114"/>
                  </a:lnTo>
                  <a:lnTo>
                    <a:pt x="132532" y="235896"/>
                  </a:lnTo>
                  <a:lnTo>
                    <a:pt x="132646" y="235677"/>
                  </a:lnTo>
                  <a:lnTo>
                    <a:pt x="132779" y="235477"/>
                  </a:lnTo>
                  <a:lnTo>
                    <a:pt x="132918" y="235276"/>
                  </a:lnTo>
                  <a:lnTo>
                    <a:pt x="133047" y="235069"/>
                  </a:lnTo>
                  <a:lnTo>
                    <a:pt x="133105" y="234960"/>
                  </a:lnTo>
                  <a:lnTo>
                    <a:pt x="133158" y="234850"/>
                  </a:lnTo>
                  <a:lnTo>
                    <a:pt x="133207" y="234741"/>
                  </a:lnTo>
                  <a:lnTo>
                    <a:pt x="133252" y="234626"/>
                  </a:lnTo>
                  <a:lnTo>
                    <a:pt x="133342" y="234401"/>
                  </a:lnTo>
                  <a:lnTo>
                    <a:pt x="133429" y="234176"/>
                  </a:lnTo>
                  <a:lnTo>
                    <a:pt x="133516" y="233952"/>
                  </a:lnTo>
                  <a:lnTo>
                    <a:pt x="133601" y="233721"/>
                  </a:lnTo>
                  <a:lnTo>
                    <a:pt x="133685" y="233496"/>
                  </a:lnTo>
                  <a:lnTo>
                    <a:pt x="133767" y="233265"/>
                  </a:lnTo>
                  <a:lnTo>
                    <a:pt x="133840" y="233034"/>
                  </a:lnTo>
                  <a:lnTo>
                    <a:pt x="133875" y="232791"/>
                  </a:lnTo>
                  <a:lnTo>
                    <a:pt x="133867" y="232548"/>
                  </a:lnTo>
                  <a:lnTo>
                    <a:pt x="133806" y="232311"/>
                  </a:lnTo>
                  <a:lnTo>
                    <a:pt x="133533" y="232104"/>
                  </a:lnTo>
                  <a:lnTo>
                    <a:pt x="133335" y="231959"/>
                  </a:lnTo>
                  <a:lnTo>
                    <a:pt x="133239" y="231886"/>
                  </a:lnTo>
                  <a:lnTo>
                    <a:pt x="133152" y="231801"/>
                  </a:lnTo>
                  <a:lnTo>
                    <a:pt x="133070" y="231715"/>
                  </a:lnTo>
                  <a:lnTo>
                    <a:pt x="132991" y="231619"/>
                  </a:lnTo>
                  <a:lnTo>
                    <a:pt x="132840" y="231430"/>
                  </a:lnTo>
                  <a:lnTo>
                    <a:pt x="132769" y="231333"/>
                  </a:lnTo>
                  <a:lnTo>
                    <a:pt x="132707" y="231223"/>
                  </a:lnTo>
                  <a:lnTo>
                    <a:pt x="132652" y="231114"/>
                  </a:lnTo>
                  <a:lnTo>
                    <a:pt x="132612" y="230999"/>
                  </a:lnTo>
                  <a:lnTo>
                    <a:pt x="132602" y="230883"/>
                  </a:lnTo>
                  <a:lnTo>
                    <a:pt x="132658" y="230646"/>
                  </a:lnTo>
                  <a:lnTo>
                    <a:pt x="132736" y="230415"/>
                  </a:lnTo>
                  <a:lnTo>
                    <a:pt x="132814" y="230185"/>
                  </a:lnTo>
                  <a:lnTo>
                    <a:pt x="132895" y="229954"/>
                  </a:lnTo>
                  <a:lnTo>
                    <a:pt x="132976" y="229723"/>
                  </a:lnTo>
                  <a:lnTo>
                    <a:pt x="133061" y="229498"/>
                  </a:lnTo>
                  <a:lnTo>
                    <a:pt x="133149" y="229274"/>
                  </a:lnTo>
                  <a:lnTo>
                    <a:pt x="133240" y="229049"/>
                  </a:lnTo>
                  <a:lnTo>
                    <a:pt x="133335" y="228824"/>
                  </a:lnTo>
                  <a:lnTo>
                    <a:pt x="133429" y="228599"/>
                  </a:lnTo>
                  <a:lnTo>
                    <a:pt x="133523" y="228374"/>
                  </a:lnTo>
                  <a:lnTo>
                    <a:pt x="133614" y="228150"/>
                  </a:lnTo>
                  <a:lnTo>
                    <a:pt x="133659" y="228034"/>
                  </a:lnTo>
                  <a:lnTo>
                    <a:pt x="133698" y="227919"/>
                  </a:lnTo>
                  <a:lnTo>
                    <a:pt x="133734" y="227803"/>
                  </a:lnTo>
                  <a:lnTo>
                    <a:pt x="133766" y="227687"/>
                  </a:lnTo>
                  <a:lnTo>
                    <a:pt x="133790" y="227566"/>
                  </a:lnTo>
                  <a:lnTo>
                    <a:pt x="133805" y="227445"/>
                  </a:lnTo>
                  <a:lnTo>
                    <a:pt x="133816" y="227323"/>
                  </a:lnTo>
                  <a:lnTo>
                    <a:pt x="133822" y="227202"/>
                  </a:lnTo>
                  <a:lnTo>
                    <a:pt x="133810" y="226965"/>
                  </a:lnTo>
                  <a:lnTo>
                    <a:pt x="133785" y="226843"/>
                  </a:lnTo>
                  <a:lnTo>
                    <a:pt x="133747" y="226728"/>
                  </a:lnTo>
                  <a:lnTo>
                    <a:pt x="133696" y="226618"/>
                  </a:lnTo>
                  <a:lnTo>
                    <a:pt x="133636" y="226509"/>
                  </a:lnTo>
                  <a:lnTo>
                    <a:pt x="133570" y="226412"/>
                  </a:lnTo>
                  <a:lnTo>
                    <a:pt x="133437" y="226205"/>
                  </a:lnTo>
                  <a:lnTo>
                    <a:pt x="133378" y="226102"/>
                  </a:lnTo>
                  <a:lnTo>
                    <a:pt x="133327" y="225987"/>
                  </a:lnTo>
                  <a:lnTo>
                    <a:pt x="133291" y="225871"/>
                  </a:lnTo>
                  <a:lnTo>
                    <a:pt x="133272" y="225756"/>
                  </a:lnTo>
                  <a:lnTo>
                    <a:pt x="133264" y="225634"/>
                  </a:lnTo>
                  <a:lnTo>
                    <a:pt x="133264" y="225513"/>
                  </a:lnTo>
                  <a:lnTo>
                    <a:pt x="133279" y="225269"/>
                  </a:lnTo>
                  <a:lnTo>
                    <a:pt x="133297" y="225026"/>
                  </a:lnTo>
                  <a:lnTo>
                    <a:pt x="133307" y="224905"/>
                  </a:lnTo>
                  <a:lnTo>
                    <a:pt x="133319" y="224783"/>
                  </a:lnTo>
                  <a:lnTo>
                    <a:pt x="133332" y="224662"/>
                  </a:lnTo>
                  <a:lnTo>
                    <a:pt x="133347" y="224541"/>
                  </a:lnTo>
                  <a:lnTo>
                    <a:pt x="133366" y="224419"/>
                  </a:lnTo>
                  <a:lnTo>
                    <a:pt x="133385" y="224303"/>
                  </a:lnTo>
                  <a:lnTo>
                    <a:pt x="133408" y="224182"/>
                  </a:lnTo>
                  <a:lnTo>
                    <a:pt x="133432" y="224061"/>
                  </a:lnTo>
                  <a:lnTo>
                    <a:pt x="133461" y="223945"/>
                  </a:lnTo>
                  <a:lnTo>
                    <a:pt x="133499" y="223830"/>
                  </a:lnTo>
                  <a:lnTo>
                    <a:pt x="133540" y="223715"/>
                  </a:lnTo>
                  <a:lnTo>
                    <a:pt x="133584" y="223599"/>
                  </a:lnTo>
                  <a:lnTo>
                    <a:pt x="133628" y="223490"/>
                  </a:lnTo>
                  <a:lnTo>
                    <a:pt x="133718" y="223265"/>
                  </a:lnTo>
                  <a:lnTo>
                    <a:pt x="133761" y="223150"/>
                  </a:lnTo>
                  <a:lnTo>
                    <a:pt x="133802" y="223034"/>
                  </a:lnTo>
                  <a:lnTo>
                    <a:pt x="133838" y="222918"/>
                  </a:lnTo>
                  <a:lnTo>
                    <a:pt x="133870" y="222803"/>
                  </a:lnTo>
                  <a:lnTo>
                    <a:pt x="133898" y="222682"/>
                  </a:lnTo>
                  <a:lnTo>
                    <a:pt x="133923" y="222566"/>
                  </a:lnTo>
                  <a:lnTo>
                    <a:pt x="133947" y="222445"/>
                  </a:lnTo>
                  <a:lnTo>
                    <a:pt x="133999" y="222208"/>
                  </a:lnTo>
                  <a:lnTo>
                    <a:pt x="134030" y="222092"/>
                  </a:lnTo>
                  <a:lnTo>
                    <a:pt x="134067" y="221977"/>
                  </a:lnTo>
                  <a:lnTo>
                    <a:pt x="134111" y="221861"/>
                  </a:lnTo>
                  <a:lnTo>
                    <a:pt x="134158" y="221746"/>
                  </a:lnTo>
                  <a:lnTo>
                    <a:pt x="134204" y="221637"/>
                  </a:lnTo>
                  <a:lnTo>
                    <a:pt x="134284" y="221406"/>
                  </a:lnTo>
                  <a:lnTo>
                    <a:pt x="134313" y="221291"/>
                  </a:lnTo>
                  <a:lnTo>
                    <a:pt x="134331" y="221169"/>
                  </a:lnTo>
                  <a:lnTo>
                    <a:pt x="134345" y="221047"/>
                  </a:lnTo>
                  <a:lnTo>
                    <a:pt x="134357" y="220926"/>
                  </a:lnTo>
                  <a:lnTo>
                    <a:pt x="134366" y="220804"/>
                  </a:lnTo>
                  <a:lnTo>
                    <a:pt x="134374" y="220683"/>
                  </a:lnTo>
                  <a:lnTo>
                    <a:pt x="134379" y="220561"/>
                  </a:lnTo>
                  <a:lnTo>
                    <a:pt x="134381" y="220440"/>
                  </a:lnTo>
                  <a:lnTo>
                    <a:pt x="134377" y="220197"/>
                  </a:lnTo>
                  <a:lnTo>
                    <a:pt x="134370" y="220075"/>
                  </a:lnTo>
                  <a:lnTo>
                    <a:pt x="134356" y="219953"/>
                  </a:lnTo>
                  <a:lnTo>
                    <a:pt x="134334" y="219838"/>
                  </a:lnTo>
                  <a:lnTo>
                    <a:pt x="134305" y="219717"/>
                  </a:lnTo>
                  <a:lnTo>
                    <a:pt x="134272" y="219601"/>
                  </a:lnTo>
                  <a:lnTo>
                    <a:pt x="134235" y="219486"/>
                  </a:lnTo>
                  <a:lnTo>
                    <a:pt x="134192" y="219371"/>
                  </a:lnTo>
                  <a:lnTo>
                    <a:pt x="134143" y="219261"/>
                  </a:lnTo>
                  <a:lnTo>
                    <a:pt x="134084" y="219152"/>
                  </a:lnTo>
                  <a:lnTo>
                    <a:pt x="134009" y="219061"/>
                  </a:lnTo>
                  <a:lnTo>
                    <a:pt x="133919" y="218976"/>
                  </a:lnTo>
                  <a:lnTo>
                    <a:pt x="133823" y="218902"/>
                  </a:lnTo>
                  <a:lnTo>
                    <a:pt x="133720" y="218836"/>
                  </a:lnTo>
                  <a:lnTo>
                    <a:pt x="133614" y="218775"/>
                  </a:lnTo>
                  <a:lnTo>
                    <a:pt x="133503" y="218727"/>
                  </a:lnTo>
                  <a:lnTo>
                    <a:pt x="133388" y="218684"/>
                  </a:lnTo>
                  <a:lnTo>
                    <a:pt x="133271" y="218654"/>
                  </a:lnTo>
                  <a:lnTo>
                    <a:pt x="133150" y="218648"/>
                  </a:lnTo>
                  <a:lnTo>
                    <a:pt x="132940" y="218763"/>
                  </a:lnTo>
                  <a:lnTo>
                    <a:pt x="132757" y="218927"/>
                  </a:lnTo>
                  <a:lnTo>
                    <a:pt x="132538" y="219018"/>
                  </a:lnTo>
                  <a:lnTo>
                    <a:pt x="132297" y="219048"/>
                  </a:lnTo>
                  <a:lnTo>
                    <a:pt x="132054" y="219037"/>
                  </a:lnTo>
                  <a:lnTo>
                    <a:pt x="131936" y="219012"/>
                  </a:lnTo>
                  <a:lnTo>
                    <a:pt x="131832" y="218945"/>
                  </a:lnTo>
                  <a:lnTo>
                    <a:pt x="131752" y="218854"/>
                  </a:lnTo>
                  <a:lnTo>
                    <a:pt x="131689" y="218751"/>
                  </a:lnTo>
                  <a:lnTo>
                    <a:pt x="131644" y="218641"/>
                  </a:lnTo>
                  <a:lnTo>
                    <a:pt x="131606" y="218526"/>
                  </a:lnTo>
                  <a:lnTo>
                    <a:pt x="131574" y="218404"/>
                  </a:lnTo>
                  <a:lnTo>
                    <a:pt x="131549" y="218289"/>
                  </a:lnTo>
                  <a:lnTo>
                    <a:pt x="131533" y="218167"/>
                  </a:lnTo>
                  <a:lnTo>
                    <a:pt x="131525" y="218046"/>
                  </a:lnTo>
                  <a:lnTo>
                    <a:pt x="131525" y="217924"/>
                  </a:lnTo>
                  <a:lnTo>
                    <a:pt x="131550" y="217682"/>
                  </a:lnTo>
                  <a:lnTo>
                    <a:pt x="131574" y="217566"/>
                  </a:lnTo>
                  <a:lnTo>
                    <a:pt x="131602" y="217445"/>
                  </a:lnTo>
                  <a:lnTo>
                    <a:pt x="131643" y="217329"/>
                  </a:lnTo>
                  <a:lnTo>
                    <a:pt x="131688" y="217220"/>
                  </a:lnTo>
                  <a:lnTo>
                    <a:pt x="131782" y="216995"/>
                  </a:lnTo>
                  <a:lnTo>
                    <a:pt x="131835" y="216886"/>
                  </a:lnTo>
                  <a:lnTo>
                    <a:pt x="131894" y="216776"/>
                  </a:lnTo>
                  <a:lnTo>
                    <a:pt x="131957" y="216673"/>
                  </a:lnTo>
                  <a:lnTo>
                    <a:pt x="132022" y="216570"/>
                  </a:lnTo>
                  <a:lnTo>
                    <a:pt x="132092" y="216472"/>
                  </a:lnTo>
                  <a:lnTo>
                    <a:pt x="132169" y="216375"/>
                  </a:lnTo>
                  <a:lnTo>
                    <a:pt x="132265" y="216302"/>
                  </a:lnTo>
                  <a:lnTo>
                    <a:pt x="132365" y="216235"/>
                  </a:lnTo>
                  <a:lnTo>
                    <a:pt x="132562" y="216090"/>
                  </a:lnTo>
                  <a:lnTo>
                    <a:pt x="132644" y="215999"/>
                  </a:lnTo>
                  <a:lnTo>
                    <a:pt x="132702" y="215895"/>
                  </a:lnTo>
                  <a:lnTo>
                    <a:pt x="132726" y="215774"/>
                  </a:lnTo>
                  <a:lnTo>
                    <a:pt x="132730" y="215653"/>
                  </a:lnTo>
                  <a:lnTo>
                    <a:pt x="132700" y="215409"/>
                  </a:lnTo>
                  <a:lnTo>
                    <a:pt x="132683" y="215288"/>
                  </a:lnTo>
                  <a:lnTo>
                    <a:pt x="132666" y="215172"/>
                  </a:lnTo>
                  <a:lnTo>
                    <a:pt x="132647" y="215051"/>
                  </a:lnTo>
                  <a:lnTo>
                    <a:pt x="132628" y="214929"/>
                  </a:lnTo>
                  <a:lnTo>
                    <a:pt x="132608" y="214808"/>
                  </a:lnTo>
                  <a:lnTo>
                    <a:pt x="132586" y="214692"/>
                  </a:lnTo>
                  <a:lnTo>
                    <a:pt x="132555" y="214571"/>
                  </a:lnTo>
                  <a:lnTo>
                    <a:pt x="132516" y="214456"/>
                  </a:lnTo>
                  <a:lnTo>
                    <a:pt x="132470" y="214346"/>
                  </a:lnTo>
                  <a:lnTo>
                    <a:pt x="132411" y="214237"/>
                  </a:lnTo>
                  <a:lnTo>
                    <a:pt x="132343" y="214139"/>
                  </a:lnTo>
                  <a:lnTo>
                    <a:pt x="132267" y="214048"/>
                  </a:lnTo>
                  <a:lnTo>
                    <a:pt x="132187" y="213958"/>
                  </a:lnTo>
                  <a:lnTo>
                    <a:pt x="132101" y="213866"/>
                  </a:lnTo>
                  <a:lnTo>
                    <a:pt x="132014" y="213781"/>
                  </a:lnTo>
                  <a:lnTo>
                    <a:pt x="131839" y="213611"/>
                  </a:lnTo>
                  <a:lnTo>
                    <a:pt x="131663" y="213447"/>
                  </a:lnTo>
                  <a:lnTo>
                    <a:pt x="131574" y="213362"/>
                  </a:lnTo>
                  <a:lnTo>
                    <a:pt x="131487" y="213277"/>
                  </a:lnTo>
                  <a:lnTo>
                    <a:pt x="131402" y="213192"/>
                  </a:lnTo>
                  <a:lnTo>
                    <a:pt x="131318" y="213107"/>
                  </a:lnTo>
                  <a:lnTo>
                    <a:pt x="131242" y="213010"/>
                  </a:lnTo>
                  <a:lnTo>
                    <a:pt x="131174" y="212906"/>
                  </a:lnTo>
                  <a:lnTo>
                    <a:pt x="131125" y="212797"/>
                  </a:lnTo>
                  <a:lnTo>
                    <a:pt x="131092" y="212682"/>
                  </a:lnTo>
                  <a:lnTo>
                    <a:pt x="131064" y="212560"/>
                  </a:lnTo>
                  <a:lnTo>
                    <a:pt x="131044" y="212445"/>
                  </a:lnTo>
                  <a:lnTo>
                    <a:pt x="131032" y="212323"/>
                  </a:lnTo>
                  <a:lnTo>
                    <a:pt x="131026" y="212201"/>
                  </a:lnTo>
                  <a:lnTo>
                    <a:pt x="131024" y="212080"/>
                  </a:lnTo>
                  <a:lnTo>
                    <a:pt x="131039" y="211837"/>
                  </a:lnTo>
                  <a:lnTo>
                    <a:pt x="131057" y="211715"/>
                  </a:lnTo>
                  <a:lnTo>
                    <a:pt x="131081" y="211594"/>
                  </a:lnTo>
                  <a:lnTo>
                    <a:pt x="131122" y="211479"/>
                  </a:lnTo>
                  <a:lnTo>
                    <a:pt x="131189" y="211382"/>
                  </a:lnTo>
                  <a:lnTo>
                    <a:pt x="131279" y="211302"/>
                  </a:lnTo>
                  <a:lnTo>
                    <a:pt x="131388" y="211242"/>
                  </a:lnTo>
                  <a:lnTo>
                    <a:pt x="131501" y="211199"/>
                  </a:lnTo>
                  <a:lnTo>
                    <a:pt x="131617" y="211163"/>
                  </a:lnTo>
                  <a:lnTo>
                    <a:pt x="131734" y="211126"/>
                  </a:lnTo>
                  <a:lnTo>
                    <a:pt x="131852" y="211102"/>
                  </a:lnTo>
                  <a:lnTo>
                    <a:pt x="132090" y="211047"/>
                  </a:lnTo>
                  <a:lnTo>
                    <a:pt x="132329" y="211011"/>
                  </a:lnTo>
                  <a:lnTo>
                    <a:pt x="132571" y="210974"/>
                  </a:lnTo>
                  <a:lnTo>
                    <a:pt x="132813" y="210950"/>
                  </a:lnTo>
                  <a:lnTo>
                    <a:pt x="133054" y="210920"/>
                  </a:lnTo>
                  <a:lnTo>
                    <a:pt x="133293" y="210877"/>
                  </a:lnTo>
                  <a:lnTo>
                    <a:pt x="133526" y="210810"/>
                  </a:lnTo>
                  <a:lnTo>
                    <a:pt x="133637" y="210761"/>
                  </a:lnTo>
                  <a:lnTo>
                    <a:pt x="133747" y="210707"/>
                  </a:lnTo>
                  <a:lnTo>
                    <a:pt x="133855" y="210652"/>
                  </a:lnTo>
                  <a:lnTo>
                    <a:pt x="133963" y="210597"/>
                  </a:lnTo>
                  <a:lnTo>
                    <a:pt x="134070" y="210537"/>
                  </a:lnTo>
                  <a:lnTo>
                    <a:pt x="134283" y="210421"/>
                  </a:lnTo>
                  <a:lnTo>
                    <a:pt x="134496" y="210300"/>
                  </a:lnTo>
                  <a:lnTo>
                    <a:pt x="134672" y="210209"/>
                  </a:lnTo>
                  <a:lnTo>
                    <a:pt x="134757" y="209978"/>
                  </a:lnTo>
                  <a:lnTo>
                    <a:pt x="134800" y="209868"/>
                  </a:lnTo>
                  <a:lnTo>
                    <a:pt x="134840" y="209753"/>
                  </a:lnTo>
                  <a:lnTo>
                    <a:pt x="134879" y="209637"/>
                  </a:lnTo>
                  <a:lnTo>
                    <a:pt x="134914" y="209522"/>
                  </a:lnTo>
                  <a:lnTo>
                    <a:pt x="134945" y="209401"/>
                  </a:lnTo>
                  <a:lnTo>
                    <a:pt x="134974" y="209286"/>
                  </a:lnTo>
                  <a:lnTo>
                    <a:pt x="134999" y="209164"/>
                  </a:lnTo>
                  <a:lnTo>
                    <a:pt x="135020" y="209048"/>
                  </a:lnTo>
                  <a:lnTo>
                    <a:pt x="135032" y="208927"/>
                  </a:lnTo>
                  <a:lnTo>
                    <a:pt x="134959" y="208696"/>
                  </a:lnTo>
                  <a:lnTo>
                    <a:pt x="134881" y="208605"/>
                  </a:lnTo>
                  <a:lnTo>
                    <a:pt x="134790" y="208526"/>
                  </a:lnTo>
                  <a:lnTo>
                    <a:pt x="134692" y="208453"/>
                  </a:lnTo>
                  <a:lnTo>
                    <a:pt x="134593" y="208380"/>
                  </a:lnTo>
                  <a:lnTo>
                    <a:pt x="134491" y="208313"/>
                  </a:lnTo>
                  <a:lnTo>
                    <a:pt x="134388" y="208246"/>
                  </a:lnTo>
                  <a:lnTo>
                    <a:pt x="134189" y="208107"/>
                  </a:lnTo>
                  <a:lnTo>
                    <a:pt x="134097" y="208028"/>
                  </a:lnTo>
                  <a:lnTo>
                    <a:pt x="134009" y="207949"/>
                  </a:lnTo>
                  <a:lnTo>
                    <a:pt x="133933" y="207851"/>
                  </a:lnTo>
                  <a:lnTo>
                    <a:pt x="133880" y="207742"/>
                  </a:lnTo>
                  <a:lnTo>
                    <a:pt x="133849" y="207627"/>
                  </a:lnTo>
                  <a:lnTo>
                    <a:pt x="133834" y="207505"/>
                  </a:lnTo>
                  <a:lnTo>
                    <a:pt x="133825" y="207384"/>
                  </a:lnTo>
                  <a:lnTo>
                    <a:pt x="133817" y="207262"/>
                  </a:lnTo>
                  <a:lnTo>
                    <a:pt x="133810" y="207140"/>
                  </a:lnTo>
                  <a:lnTo>
                    <a:pt x="133777" y="206898"/>
                  </a:lnTo>
                  <a:lnTo>
                    <a:pt x="133732" y="206788"/>
                  </a:lnTo>
                  <a:lnTo>
                    <a:pt x="133682" y="206679"/>
                  </a:lnTo>
                  <a:lnTo>
                    <a:pt x="133626" y="206570"/>
                  </a:lnTo>
                  <a:lnTo>
                    <a:pt x="133559" y="206466"/>
                  </a:lnTo>
                  <a:lnTo>
                    <a:pt x="133487" y="206369"/>
                  </a:lnTo>
                  <a:lnTo>
                    <a:pt x="133412" y="206272"/>
                  </a:lnTo>
                  <a:lnTo>
                    <a:pt x="133333" y="206180"/>
                  </a:lnTo>
                  <a:lnTo>
                    <a:pt x="133232" y="206114"/>
                  </a:lnTo>
                  <a:lnTo>
                    <a:pt x="133123" y="206059"/>
                  </a:lnTo>
                  <a:lnTo>
                    <a:pt x="133012" y="206011"/>
                  </a:lnTo>
                  <a:lnTo>
                    <a:pt x="132801" y="205889"/>
                  </a:lnTo>
                  <a:lnTo>
                    <a:pt x="132723" y="205798"/>
                  </a:lnTo>
                  <a:lnTo>
                    <a:pt x="132669" y="205689"/>
                  </a:lnTo>
                  <a:lnTo>
                    <a:pt x="132628" y="205573"/>
                  </a:lnTo>
                  <a:lnTo>
                    <a:pt x="132609" y="205452"/>
                  </a:lnTo>
                  <a:lnTo>
                    <a:pt x="132598" y="205330"/>
                  </a:lnTo>
                  <a:lnTo>
                    <a:pt x="132618" y="205087"/>
                  </a:lnTo>
                  <a:lnTo>
                    <a:pt x="132645" y="204972"/>
                  </a:lnTo>
                  <a:lnTo>
                    <a:pt x="132685" y="204856"/>
                  </a:lnTo>
                  <a:lnTo>
                    <a:pt x="132735" y="204741"/>
                  </a:lnTo>
                  <a:lnTo>
                    <a:pt x="132795" y="204638"/>
                  </a:lnTo>
                  <a:lnTo>
                    <a:pt x="132878" y="204546"/>
                  </a:lnTo>
                  <a:lnTo>
                    <a:pt x="132980" y="204480"/>
                  </a:lnTo>
                  <a:lnTo>
                    <a:pt x="133092" y="204437"/>
                  </a:lnTo>
                  <a:lnTo>
                    <a:pt x="133316" y="204346"/>
                  </a:lnTo>
                  <a:lnTo>
                    <a:pt x="133542" y="204255"/>
                  </a:lnTo>
                  <a:lnTo>
                    <a:pt x="133769" y="204164"/>
                  </a:lnTo>
                  <a:lnTo>
                    <a:pt x="133996" y="204078"/>
                  </a:lnTo>
                  <a:lnTo>
                    <a:pt x="134221" y="203987"/>
                  </a:lnTo>
                  <a:lnTo>
                    <a:pt x="134429" y="203866"/>
                  </a:lnTo>
                  <a:lnTo>
                    <a:pt x="134609" y="203702"/>
                  </a:lnTo>
                  <a:lnTo>
                    <a:pt x="134809" y="203562"/>
                  </a:lnTo>
                  <a:lnTo>
                    <a:pt x="135050" y="203568"/>
                  </a:lnTo>
                  <a:lnTo>
                    <a:pt x="135164" y="203611"/>
                  </a:lnTo>
                  <a:lnTo>
                    <a:pt x="135272" y="203666"/>
                  </a:lnTo>
                  <a:lnTo>
                    <a:pt x="135370" y="203732"/>
                  </a:lnTo>
                  <a:lnTo>
                    <a:pt x="135453" y="203830"/>
                  </a:lnTo>
                  <a:lnTo>
                    <a:pt x="135506" y="203939"/>
                  </a:lnTo>
                  <a:lnTo>
                    <a:pt x="135528" y="204055"/>
                  </a:lnTo>
                  <a:lnTo>
                    <a:pt x="135544" y="204176"/>
                  </a:lnTo>
                  <a:lnTo>
                    <a:pt x="135560" y="204298"/>
                  </a:lnTo>
                  <a:lnTo>
                    <a:pt x="135631" y="204528"/>
                  </a:lnTo>
                  <a:lnTo>
                    <a:pt x="135714" y="204613"/>
                  </a:lnTo>
                  <a:lnTo>
                    <a:pt x="135815" y="204686"/>
                  </a:lnTo>
                  <a:lnTo>
                    <a:pt x="135924" y="204741"/>
                  </a:lnTo>
                  <a:lnTo>
                    <a:pt x="136037" y="204777"/>
                  </a:lnTo>
                  <a:lnTo>
                    <a:pt x="136156" y="204808"/>
                  </a:lnTo>
                  <a:lnTo>
                    <a:pt x="136277" y="204808"/>
                  </a:lnTo>
                  <a:lnTo>
                    <a:pt x="136506" y="204729"/>
                  </a:lnTo>
                  <a:lnTo>
                    <a:pt x="136724" y="204619"/>
                  </a:lnTo>
                  <a:lnTo>
                    <a:pt x="136960" y="204564"/>
                  </a:lnTo>
                  <a:lnTo>
                    <a:pt x="137202" y="204577"/>
                  </a:lnTo>
                  <a:lnTo>
                    <a:pt x="137445" y="204589"/>
                  </a:lnTo>
                  <a:lnTo>
                    <a:pt x="137688" y="204589"/>
                  </a:lnTo>
                  <a:lnTo>
                    <a:pt x="137807" y="204565"/>
                  </a:lnTo>
                  <a:lnTo>
                    <a:pt x="137925" y="204534"/>
                  </a:lnTo>
                  <a:lnTo>
                    <a:pt x="138038" y="204492"/>
                  </a:lnTo>
                  <a:lnTo>
                    <a:pt x="138145" y="204431"/>
                  </a:lnTo>
                  <a:lnTo>
                    <a:pt x="138247" y="204364"/>
                  </a:lnTo>
                  <a:lnTo>
                    <a:pt x="138344" y="204291"/>
                  </a:lnTo>
                  <a:lnTo>
                    <a:pt x="138432" y="204206"/>
                  </a:lnTo>
                  <a:lnTo>
                    <a:pt x="138500" y="204109"/>
                  </a:lnTo>
                  <a:lnTo>
                    <a:pt x="138552" y="203994"/>
                  </a:lnTo>
                  <a:lnTo>
                    <a:pt x="138596" y="203884"/>
                  </a:lnTo>
                  <a:lnTo>
                    <a:pt x="138639" y="203769"/>
                  </a:lnTo>
                  <a:lnTo>
                    <a:pt x="138747" y="203556"/>
                  </a:lnTo>
                  <a:lnTo>
                    <a:pt x="138896" y="203362"/>
                  </a:lnTo>
                  <a:lnTo>
                    <a:pt x="139053" y="203173"/>
                  </a:lnTo>
                  <a:lnTo>
                    <a:pt x="139137" y="203083"/>
                  </a:lnTo>
                  <a:lnTo>
                    <a:pt x="139227" y="203003"/>
                  </a:lnTo>
                  <a:lnTo>
                    <a:pt x="139329" y="202936"/>
                  </a:lnTo>
                  <a:lnTo>
                    <a:pt x="139435" y="202882"/>
                  </a:lnTo>
                  <a:lnTo>
                    <a:pt x="139554" y="202845"/>
                  </a:lnTo>
                  <a:lnTo>
                    <a:pt x="139674" y="202827"/>
                  </a:lnTo>
                  <a:lnTo>
                    <a:pt x="139794" y="202815"/>
                  </a:lnTo>
                  <a:lnTo>
                    <a:pt x="139915" y="202803"/>
                  </a:lnTo>
                  <a:lnTo>
                    <a:pt x="140155" y="202767"/>
                  </a:lnTo>
                  <a:lnTo>
                    <a:pt x="140392" y="202712"/>
                  </a:lnTo>
                  <a:lnTo>
                    <a:pt x="140629" y="202657"/>
                  </a:lnTo>
                  <a:lnTo>
                    <a:pt x="140865" y="202596"/>
                  </a:lnTo>
                  <a:lnTo>
                    <a:pt x="141097" y="202523"/>
                  </a:lnTo>
                  <a:lnTo>
                    <a:pt x="141326" y="202444"/>
                  </a:lnTo>
                  <a:lnTo>
                    <a:pt x="141556" y="202366"/>
                  </a:lnTo>
                  <a:lnTo>
                    <a:pt x="141789" y="202299"/>
                  </a:lnTo>
                  <a:lnTo>
                    <a:pt x="142027" y="202250"/>
                  </a:lnTo>
                  <a:lnTo>
                    <a:pt x="142144" y="202220"/>
                  </a:lnTo>
                  <a:lnTo>
                    <a:pt x="142259" y="202177"/>
                  </a:lnTo>
                  <a:lnTo>
                    <a:pt x="142373" y="202134"/>
                  </a:lnTo>
                  <a:lnTo>
                    <a:pt x="142484" y="202086"/>
                  </a:lnTo>
                  <a:lnTo>
                    <a:pt x="142592" y="202025"/>
                  </a:lnTo>
                  <a:lnTo>
                    <a:pt x="142697" y="201964"/>
                  </a:lnTo>
                  <a:lnTo>
                    <a:pt x="142800" y="201903"/>
                  </a:lnTo>
                  <a:lnTo>
                    <a:pt x="142901" y="201837"/>
                  </a:lnTo>
                  <a:lnTo>
                    <a:pt x="143000" y="201764"/>
                  </a:lnTo>
                  <a:lnTo>
                    <a:pt x="143098" y="201691"/>
                  </a:lnTo>
                  <a:lnTo>
                    <a:pt x="143195" y="201618"/>
                  </a:lnTo>
                  <a:lnTo>
                    <a:pt x="143387" y="201472"/>
                  </a:lnTo>
                  <a:lnTo>
                    <a:pt x="143480" y="201394"/>
                  </a:lnTo>
                  <a:lnTo>
                    <a:pt x="143571" y="201315"/>
                  </a:lnTo>
                  <a:lnTo>
                    <a:pt x="143659" y="201229"/>
                  </a:lnTo>
                  <a:lnTo>
                    <a:pt x="143743" y="201138"/>
                  </a:lnTo>
                  <a:lnTo>
                    <a:pt x="143821" y="201047"/>
                  </a:lnTo>
                  <a:lnTo>
                    <a:pt x="143890" y="200950"/>
                  </a:lnTo>
                  <a:lnTo>
                    <a:pt x="143953" y="200840"/>
                  </a:lnTo>
                  <a:lnTo>
                    <a:pt x="144013" y="200737"/>
                  </a:lnTo>
                  <a:lnTo>
                    <a:pt x="144072" y="200628"/>
                  </a:lnTo>
                  <a:lnTo>
                    <a:pt x="144187" y="200415"/>
                  </a:lnTo>
                  <a:lnTo>
                    <a:pt x="144302" y="200203"/>
                  </a:lnTo>
                  <a:lnTo>
                    <a:pt x="144361" y="200093"/>
                  </a:lnTo>
                  <a:lnTo>
                    <a:pt x="144420" y="199990"/>
                  </a:lnTo>
                  <a:lnTo>
                    <a:pt x="144483" y="199887"/>
                  </a:lnTo>
                  <a:lnTo>
                    <a:pt x="144553" y="199783"/>
                  </a:lnTo>
                  <a:lnTo>
                    <a:pt x="144629" y="199686"/>
                  </a:lnTo>
                  <a:lnTo>
                    <a:pt x="144724" y="199613"/>
                  </a:lnTo>
                  <a:lnTo>
                    <a:pt x="144829" y="199552"/>
                  </a:lnTo>
                  <a:lnTo>
                    <a:pt x="144942" y="199510"/>
                  </a:lnTo>
                  <a:lnTo>
                    <a:pt x="145173" y="199431"/>
                  </a:lnTo>
                  <a:lnTo>
                    <a:pt x="145287" y="199394"/>
                  </a:lnTo>
                  <a:lnTo>
                    <a:pt x="145402" y="199352"/>
                  </a:lnTo>
                  <a:lnTo>
                    <a:pt x="145513" y="199304"/>
                  </a:lnTo>
                  <a:lnTo>
                    <a:pt x="145613" y="199231"/>
                  </a:lnTo>
                  <a:lnTo>
                    <a:pt x="145697" y="199145"/>
                  </a:lnTo>
                  <a:lnTo>
                    <a:pt x="145759" y="199042"/>
                  </a:lnTo>
                  <a:lnTo>
                    <a:pt x="145799" y="198927"/>
                  </a:lnTo>
                  <a:lnTo>
                    <a:pt x="145828" y="198805"/>
                  </a:lnTo>
                  <a:lnTo>
                    <a:pt x="145850" y="198690"/>
                  </a:lnTo>
                  <a:lnTo>
                    <a:pt x="145865" y="198568"/>
                  </a:lnTo>
                  <a:lnTo>
                    <a:pt x="145874" y="198447"/>
                  </a:lnTo>
                  <a:lnTo>
                    <a:pt x="145849" y="198204"/>
                  </a:lnTo>
                  <a:lnTo>
                    <a:pt x="145817" y="198088"/>
                  </a:lnTo>
                  <a:lnTo>
                    <a:pt x="145782" y="197973"/>
                  </a:lnTo>
                  <a:lnTo>
                    <a:pt x="145743" y="197857"/>
                  </a:lnTo>
                  <a:lnTo>
                    <a:pt x="145698" y="197742"/>
                  </a:lnTo>
                  <a:lnTo>
                    <a:pt x="145649" y="197632"/>
                  </a:lnTo>
                  <a:lnTo>
                    <a:pt x="145596" y="197523"/>
                  </a:lnTo>
                  <a:lnTo>
                    <a:pt x="145544" y="197414"/>
                  </a:lnTo>
                  <a:lnTo>
                    <a:pt x="145441" y="197196"/>
                  </a:lnTo>
                  <a:lnTo>
                    <a:pt x="145394" y="197080"/>
                  </a:lnTo>
                  <a:lnTo>
                    <a:pt x="145350" y="196970"/>
                  </a:lnTo>
                  <a:lnTo>
                    <a:pt x="145307" y="196855"/>
                  </a:lnTo>
                  <a:lnTo>
                    <a:pt x="145267" y="196740"/>
                  </a:lnTo>
                  <a:lnTo>
                    <a:pt x="145194" y="196509"/>
                  </a:lnTo>
                  <a:lnTo>
                    <a:pt x="145164" y="196266"/>
                  </a:lnTo>
                  <a:lnTo>
                    <a:pt x="145140" y="196023"/>
                  </a:lnTo>
                  <a:lnTo>
                    <a:pt x="145100" y="195786"/>
                  </a:lnTo>
                  <a:lnTo>
                    <a:pt x="145036" y="195555"/>
                  </a:lnTo>
                  <a:lnTo>
                    <a:pt x="144974" y="195318"/>
                  </a:lnTo>
                  <a:lnTo>
                    <a:pt x="144955" y="195197"/>
                  </a:lnTo>
                  <a:lnTo>
                    <a:pt x="144944" y="195075"/>
                  </a:lnTo>
                  <a:lnTo>
                    <a:pt x="144936" y="194953"/>
                  </a:lnTo>
                  <a:lnTo>
                    <a:pt x="144931" y="194832"/>
                  </a:lnTo>
                  <a:lnTo>
                    <a:pt x="144938" y="194589"/>
                  </a:lnTo>
                  <a:lnTo>
                    <a:pt x="144950" y="194468"/>
                  </a:lnTo>
                  <a:lnTo>
                    <a:pt x="144973" y="194346"/>
                  </a:lnTo>
                  <a:lnTo>
                    <a:pt x="145004" y="194231"/>
                  </a:lnTo>
                  <a:lnTo>
                    <a:pt x="145038" y="194115"/>
                  </a:lnTo>
                  <a:lnTo>
                    <a:pt x="145078" y="194000"/>
                  </a:lnTo>
                  <a:lnTo>
                    <a:pt x="145118" y="193884"/>
                  </a:lnTo>
                  <a:lnTo>
                    <a:pt x="145186" y="193653"/>
                  </a:lnTo>
                  <a:lnTo>
                    <a:pt x="145213" y="193532"/>
                  </a:lnTo>
                  <a:lnTo>
                    <a:pt x="145234" y="193416"/>
                  </a:lnTo>
                  <a:lnTo>
                    <a:pt x="145250" y="193295"/>
                  </a:lnTo>
                  <a:lnTo>
                    <a:pt x="145261" y="193173"/>
                  </a:lnTo>
                  <a:lnTo>
                    <a:pt x="145265" y="193052"/>
                  </a:lnTo>
                  <a:lnTo>
                    <a:pt x="145254" y="192809"/>
                  </a:lnTo>
                  <a:lnTo>
                    <a:pt x="145231" y="192687"/>
                  </a:lnTo>
                  <a:lnTo>
                    <a:pt x="145199" y="192572"/>
                  </a:lnTo>
                  <a:lnTo>
                    <a:pt x="145160" y="192456"/>
                  </a:lnTo>
                  <a:lnTo>
                    <a:pt x="145115" y="192341"/>
                  </a:lnTo>
                  <a:lnTo>
                    <a:pt x="145063" y="192231"/>
                  </a:lnTo>
                  <a:lnTo>
                    <a:pt x="144997" y="192128"/>
                  </a:lnTo>
                  <a:lnTo>
                    <a:pt x="144918" y="192037"/>
                  </a:lnTo>
                  <a:lnTo>
                    <a:pt x="144821" y="191964"/>
                  </a:lnTo>
                  <a:lnTo>
                    <a:pt x="144713" y="191909"/>
                  </a:lnTo>
                  <a:lnTo>
                    <a:pt x="144606" y="191855"/>
                  </a:lnTo>
                  <a:lnTo>
                    <a:pt x="144496" y="191800"/>
                  </a:lnTo>
                  <a:lnTo>
                    <a:pt x="144385" y="191751"/>
                  </a:lnTo>
                  <a:lnTo>
                    <a:pt x="144275" y="191703"/>
                  </a:lnTo>
                  <a:lnTo>
                    <a:pt x="144161" y="191654"/>
                  </a:lnTo>
                  <a:lnTo>
                    <a:pt x="144047" y="191618"/>
                  </a:lnTo>
                  <a:lnTo>
                    <a:pt x="143818" y="191533"/>
                  </a:lnTo>
                  <a:lnTo>
                    <a:pt x="143711" y="191478"/>
                  </a:lnTo>
                  <a:lnTo>
                    <a:pt x="143613" y="191406"/>
                  </a:lnTo>
                  <a:lnTo>
                    <a:pt x="143532" y="191314"/>
                  </a:lnTo>
                  <a:lnTo>
                    <a:pt x="143468" y="191211"/>
                  </a:lnTo>
                  <a:lnTo>
                    <a:pt x="143412" y="191101"/>
                  </a:lnTo>
                  <a:lnTo>
                    <a:pt x="143368" y="190986"/>
                  </a:lnTo>
                  <a:lnTo>
                    <a:pt x="143334" y="190870"/>
                  </a:lnTo>
                  <a:lnTo>
                    <a:pt x="143312" y="190749"/>
                  </a:lnTo>
                  <a:lnTo>
                    <a:pt x="143302" y="190628"/>
                  </a:lnTo>
                  <a:lnTo>
                    <a:pt x="143323" y="190391"/>
                  </a:lnTo>
                  <a:lnTo>
                    <a:pt x="143363" y="190276"/>
                  </a:lnTo>
                  <a:lnTo>
                    <a:pt x="143413" y="190160"/>
                  </a:lnTo>
                  <a:lnTo>
                    <a:pt x="143483" y="190057"/>
                  </a:lnTo>
                  <a:lnTo>
                    <a:pt x="143580" y="189990"/>
                  </a:lnTo>
                  <a:lnTo>
                    <a:pt x="143695" y="189948"/>
                  </a:lnTo>
                  <a:lnTo>
                    <a:pt x="143815" y="189935"/>
                  </a:lnTo>
                  <a:lnTo>
                    <a:pt x="144058" y="189941"/>
                  </a:lnTo>
                  <a:lnTo>
                    <a:pt x="144299" y="189972"/>
                  </a:lnTo>
                  <a:lnTo>
                    <a:pt x="144541" y="190002"/>
                  </a:lnTo>
                  <a:lnTo>
                    <a:pt x="144781" y="190039"/>
                  </a:lnTo>
                  <a:lnTo>
                    <a:pt x="145022" y="190075"/>
                  </a:lnTo>
                  <a:lnTo>
                    <a:pt x="145261" y="190117"/>
                  </a:lnTo>
                  <a:lnTo>
                    <a:pt x="145498" y="190075"/>
                  </a:lnTo>
                  <a:lnTo>
                    <a:pt x="145583" y="189996"/>
                  </a:lnTo>
                  <a:lnTo>
                    <a:pt x="145648" y="189893"/>
                  </a:lnTo>
                  <a:lnTo>
                    <a:pt x="145697" y="189777"/>
                  </a:lnTo>
                  <a:lnTo>
                    <a:pt x="145742" y="189668"/>
                  </a:lnTo>
                  <a:lnTo>
                    <a:pt x="145786" y="189552"/>
                  </a:lnTo>
                  <a:lnTo>
                    <a:pt x="145880" y="189328"/>
                  </a:lnTo>
                  <a:lnTo>
                    <a:pt x="145936" y="189218"/>
                  </a:lnTo>
                  <a:lnTo>
                    <a:pt x="146006" y="189121"/>
                  </a:lnTo>
                  <a:lnTo>
                    <a:pt x="146083" y="189024"/>
                  </a:lnTo>
                  <a:lnTo>
                    <a:pt x="146161" y="188933"/>
                  </a:lnTo>
                  <a:lnTo>
                    <a:pt x="146238" y="188841"/>
                  </a:lnTo>
                  <a:lnTo>
                    <a:pt x="146317" y="188750"/>
                  </a:lnTo>
                  <a:lnTo>
                    <a:pt x="146475" y="188562"/>
                  </a:lnTo>
                  <a:lnTo>
                    <a:pt x="146635" y="188380"/>
                  </a:lnTo>
                  <a:lnTo>
                    <a:pt x="146715" y="188289"/>
                  </a:lnTo>
                  <a:lnTo>
                    <a:pt x="146797" y="188197"/>
                  </a:lnTo>
                  <a:lnTo>
                    <a:pt x="146880" y="188107"/>
                  </a:lnTo>
                  <a:lnTo>
                    <a:pt x="146971" y="188027"/>
                  </a:lnTo>
                  <a:lnTo>
                    <a:pt x="147068" y="187954"/>
                  </a:lnTo>
                  <a:lnTo>
                    <a:pt x="147176" y="187900"/>
                  </a:lnTo>
                  <a:lnTo>
                    <a:pt x="147295" y="187875"/>
                  </a:lnTo>
                  <a:lnTo>
                    <a:pt x="147416" y="187863"/>
                  </a:lnTo>
                  <a:lnTo>
                    <a:pt x="147538" y="187851"/>
                  </a:lnTo>
                  <a:lnTo>
                    <a:pt x="147658" y="187845"/>
                  </a:lnTo>
                  <a:lnTo>
                    <a:pt x="147901" y="187845"/>
                  </a:lnTo>
                  <a:lnTo>
                    <a:pt x="148145" y="187846"/>
                  </a:lnTo>
                  <a:lnTo>
                    <a:pt x="148388" y="187845"/>
                  </a:lnTo>
                  <a:lnTo>
                    <a:pt x="148630" y="187857"/>
                  </a:lnTo>
                  <a:lnTo>
                    <a:pt x="148872" y="187882"/>
                  </a:lnTo>
                  <a:lnTo>
                    <a:pt x="149115" y="187888"/>
                  </a:lnTo>
                  <a:lnTo>
                    <a:pt x="149228" y="187839"/>
                  </a:lnTo>
                  <a:lnTo>
                    <a:pt x="149318" y="187754"/>
                  </a:lnTo>
                  <a:lnTo>
                    <a:pt x="149375" y="187651"/>
                  </a:lnTo>
                  <a:lnTo>
                    <a:pt x="149417" y="187535"/>
                  </a:lnTo>
                  <a:lnTo>
                    <a:pt x="149448" y="187420"/>
                  </a:lnTo>
                  <a:lnTo>
                    <a:pt x="149476" y="187299"/>
                  </a:lnTo>
                  <a:lnTo>
                    <a:pt x="149501" y="187183"/>
                  </a:lnTo>
                  <a:lnTo>
                    <a:pt x="149521" y="187061"/>
                  </a:lnTo>
                  <a:lnTo>
                    <a:pt x="149534" y="186940"/>
                  </a:lnTo>
                  <a:lnTo>
                    <a:pt x="149540" y="186818"/>
                  </a:lnTo>
                  <a:lnTo>
                    <a:pt x="149543" y="186697"/>
                  </a:lnTo>
                  <a:lnTo>
                    <a:pt x="149556" y="186454"/>
                  </a:lnTo>
                  <a:lnTo>
                    <a:pt x="149592" y="186217"/>
                  </a:lnTo>
                  <a:lnTo>
                    <a:pt x="149636" y="185974"/>
                  </a:lnTo>
                  <a:lnTo>
                    <a:pt x="149670" y="185737"/>
                  </a:lnTo>
                  <a:lnTo>
                    <a:pt x="149679" y="185494"/>
                  </a:lnTo>
                  <a:lnTo>
                    <a:pt x="149677" y="185251"/>
                  </a:lnTo>
                  <a:lnTo>
                    <a:pt x="149676" y="185008"/>
                  </a:lnTo>
                  <a:lnTo>
                    <a:pt x="149681" y="184887"/>
                  </a:lnTo>
                  <a:lnTo>
                    <a:pt x="149691" y="184765"/>
                  </a:lnTo>
                  <a:lnTo>
                    <a:pt x="149709" y="184643"/>
                  </a:lnTo>
                  <a:lnTo>
                    <a:pt x="149737" y="184522"/>
                  </a:lnTo>
                  <a:lnTo>
                    <a:pt x="149773" y="184406"/>
                  </a:lnTo>
                  <a:lnTo>
                    <a:pt x="149812" y="184291"/>
                  </a:lnTo>
                  <a:lnTo>
                    <a:pt x="149855" y="184181"/>
                  </a:lnTo>
                  <a:lnTo>
                    <a:pt x="149941" y="183951"/>
                  </a:lnTo>
                  <a:lnTo>
                    <a:pt x="150023" y="183726"/>
                  </a:lnTo>
                  <a:lnTo>
                    <a:pt x="150060" y="183604"/>
                  </a:lnTo>
                  <a:lnTo>
                    <a:pt x="150087" y="183489"/>
                  </a:lnTo>
                  <a:lnTo>
                    <a:pt x="150098" y="183368"/>
                  </a:lnTo>
                  <a:lnTo>
                    <a:pt x="150103" y="183246"/>
                  </a:lnTo>
                  <a:lnTo>
                    <a:pt x="150105" y="183125"/>
                  </a:lnTo>
                  <a:lnTo>
                    <a:pt x="150106" y="183003"/>
                  </a:lnTo>
                  <a:lnTo>
                    <a:pt x="150112" y="182760"/>
                  </a:lnTo>
                  <a:lnTo>
                    <a:pt x="150124" y="182639"/>
                  </a:lnTo>
                  <a:lnTo>
                    <a:pt x="150148" y="182517"/>
                  </a:lnTo>
                  <a:lnTo>
                    <a:pt x="150179" y="182402"/>
                  </a:lnTo>
                  <a:lnTo>
                    <a:pt x="150216" y="182286"/>
                  </a:lnTo>
                  <a:lnTo>
                    <a:pt x="150257" y="182171"/>
                  </a:lnTo>
                  <a:lnTo>
                    <a:pt x="150302" y="182061"/>
                  </a:lnTo>
                  <a:lnTo>
                    <a:pt x="150357" y="181952"/>
                  </a:lnTo>
                  <a:lnTo>
                    <a:pt x="150429" y="181855"/>
                  </a:lnTo>
                  <a:lnTo>
                    <a:pt x="150521" y="181776"/>
                  </a:lnTo>
                  <a:lnTo>
                    <a:pt x="150638" y="181746"/>
                  </a:lnTo>
                  <a:lnTo>
                    <a:pt x="150761" y="181740"/>
                  </a:lnTo>
                  <a:lnTo>
                    <a:pt x="151000" y="181782"/>
                  </a:lnTo>
                  <a:lnTo>
                    <a:pt x="151117" y="181812"/>
                  </a:lnTo>
                  <a:lnTo>
                    <a:pt x="151230" y="181861"/>
                  </a:lnTo>
                  <a:lnTo>
                    <a:pt x="151340" y="181910"/>
                  </a:lnTo>
                  <a:lnTo>
                    <a:pt x="151446" y="181970"/>
                  </a:lnTo>
                  <a:lnTo>
                    <a:pt x="151540" y="182049"/>
                  </a:lnTo>
                  <a:lnTo>
                    <a:pt x="151619" y="182140"/>
                  </a:lnTo>
                  <a:lnTo>
                    <a:pt x="151667" y="182256"/>
                  </a:lnTo>
                  <a:lnTo>
                    <a:pt x="151687" y="182371"/>
                  </a:lnTo>
                  <a:lnTo>
                    <a:pt x="151672" y="182614"/>
                  </a:lnTo>
                  <a:lnTo>
                    <a:pt x="151650" y="182857"/>
                  </a:lnTo>
                  <a:lnTo>
                    <a:pt x="151631" y="183100"/>
                  </a:lnTo>
                  <a:lnTo>
                    <a:pt x="151640" y="183343"/>
                  </a:lnTo>
                  <a:lnTo>
                    <a:pt x="151669" y="183459"/>
                  </a:lnTo>
                  <a:lnTo>
                    <a:pt x="151721" y="183568"/>
                  </a:lnTo>
                  <a:lnTo>
                    <a:pt x="151787" y="183672"/>
                  </a:lnTo>
                  <a:lnTo>
                    <a:pt x="151857" y="183768"/>
                  </a:lnTo>
                  <a:lnTo>
                    <a:pt x="151936" y="183866"/>
                  </a:lnTo>
                  <a:lnTo>
                    <a:pt x="152019" y="183951"/>
                  </a:lnTo>
                  <a:lnTo>
                    <a:pt x="152190" y="184127"/>
                  </a:lnTo>
                  <a:lnTo>
                    <a:pt x="152353" y="184309"/>
                  </a:lnTo>
                  <a:lnTo>
                    <a:pt x="152508" y="184492"/>
                  </a:lnTo>
                  <a:lnTo>
                    <a:pt x="152584" y="184589"/>
                  </a:lnTo>
                  <a:lnTo>
                    <a:pt x="152658" y="184686"/>
                  </a:lnTo>
                  <a:lnTo>
                    <a:pt x="152723" y="184789"/>
                  </a:lnTo>
                  <a:lnTo>
                    <a:pt x="152771" y="184898"/>
                  </a:lnTo>
                  <a:lnTo>
                    <a:pt x="152810" y="185014"/>
                  </a:lnTo>
                  <a:lnTo>
                    <a:pt x="152845" y="185129"/>
                  </a:lnTo>
                  <a:lnTo>
                    <a:pt x="152875" y="185251"/>
                  </a:lnTo>
                  <a:lnTo>
                    <a:pt x="152930" y="185488"/>
                  </a:lnTo>
                  <a:lnTo>
                    <a:pt x="152954" y="185603"/>
                  </a:lnTo>
                  <a:lnTo>
                    <a:pt x="152974" y="185725"/>
                  </a:lnTo>
                  <a:lnTo>
                    <a:pt x="152992" y="185847"/>
                  </a:lnTo>
                  <a:lnTo>
                    <a:pt x="153003" y="185968"/>
                  </a:lnTo>
                  <a:lnTo>
                    <a:pt x="153006" y="186089"/>
                  </a:lnTo>
                  <a:lnTo>
                    <a:pt x="152987" y="186332"/>
                  </a:lnTo>
                  <a:lnTo>
                    <a:pt x="152973" y="186454"/>
                  </a:lnTo>
                  <a:lnTo>
                    <a:pt x="152955" y="186570"/>
                  </a:lnTo>
                  <a:lnTo>
                    <a:pt x="152937" y="186691"/>
                  </a:lnTo>
                  <a:lnTo>
                    <a:pt x="152918" y="186812"/>
                  </a:lnTo>
                  <a:lnTo>
                    <a:pt x="152898" y="186934"/>
                  </a:lnTo>
                  <a:lnTo>
                    <a:pt x="152876" y="187049"/>
                  </a:lnTo>
                  <a:lnTo>
                    <a:pt x="152831" y="187293"/>
                  </a:lnTo>
                  <a:lnTo>
                    <a:pt x="152786" y="187529"/>
                  </a:lnTo>
                  <a:lnTo>
                    <a:pt x="152750" y="187766"/>
                  </a:lnTo>
                  <a:lnTo>
                    <a:pt x="152746" y="188015"/>
                  </a:lnTo>
                  <a:lnTo>
                    <a:pt x="152761" y="188131"/>
                  </a:lnTo>
                  <a:lnTo>
                    <a:pt x="152792" y="188252"/>
                  </a:lnTo>
                  <a:lnTo>
                    <a:pt x="152828" y="188367"/>
                  </a:lnTo>
                  <a:lnTo>
                    <a:pt x="152870" y="188483"/>
                  </a:lnTo>
                  <a:lnTo>
                    <a:pt x="152914" y="188593"/>
                  </a:lnTo>
                  <a:lnTo>
                    <a:pt x="153001" y="188823"/>
                  </a:lnTo>
                  <a:lnTo>
                    <a:pt x="153036" y="188938"/>
                  </a:lnTo>
                  <a:lnTo>
                    <a:pt x="153070" y="189054"/>
                  </a:lnTo>
                  <a:lnTo>
                    <a:pt x="153103" y="189170"/>
                  </a:lnTo>
                  <a:lnTo>
                    <a:pt x="153134" y="189291"/>
                  </a:lnTo>
                  <a:lnTo>
                    <a:pt x="153192" y="189522"/>
                  </a:lnTo>
                  <a:lnTo>
                    <a:pt x="153229" y="189765"/>
                  </a:lnTo>
                  <a:lnTo>
                    <a:pt x="153225" y="190008"/>
                  </a:lnTo>
                  <a:lnTo>
                    <a:pt x="153209" y="190251"/>
                  </a:lnTo>
                  <a:lnTo>
                    <a:pt x="153233" y="190494"/>
                  </a:lnTo>
                  <a:lnTo>
                    <a:pt x="153294" y="190725"/>
                  </a:lnTo>
                  <a:lnTo>
                    <a:pt x="153363" y="190962"/>
                  </a:lnTo>
                  <a:lnTo>
                    <a:pt x="153401" y="191077"/>
                  </a:lnTo>
                  <a:lnTo>
                    <a:pt x="153442" y="191193"/>
                  </a:lnTo>
                  <a:lnTo>
                    <a:pt x="153488" y="191302"/>
                  </a:lnTo>
                  <a:lnTo>
                    <a:pt x="153543" y="191411"/>
                  </a:lnTo>
                  <a:lnTo>
                    <a:pt x="153603" y="191515"/>
                  </a:lnTo>
                  <a:lnTo>
                    <a:pt x="153665" y="191618"/>
                  </a:lnTo>
                  <a:lnTo>
                    <a:pt x="153737" y="191721"/>
                  </a:lnTo>
                  <a:lnTo>
                    <a:pt x="153825" y="191800"/>
                  </a:lnTo>
                  <a:lnTo>
                    <a:pt x="153918" y="191879"/>
                  </a:lnTo>
                  <a:lnTo>
                    <a:pt x="154019" y="191952"/>
                  </a:lnTo>
                  <a:lnTo>
                    <a:pt x="154122" y="192013"/>
                  </a:lnTo>
                  <a:lnTo>
                    <a:pt x="154330" y="192140"/>
                  </a:lnTo>
                  <a:lnTo>
                    <a:pt x="154540" y="192262"/>
                  </a:lnTo>
                  <a:lnTo>
                    <a:pt x="154751" y="192383"/>
                  </a:lnTo>
                  <a:lnTo>
                    <a:pt x="154961" y="192505"/>
                  </a:lnTo>
                  <a:lnTo>
                    <a:pt x="155170" y="192626"/>
                  </a:lnTo>
                  <a:lnTo>
                    <a:pt x="155377" y="192754"/>
                  </a:lnTo>
                  <a:lnTo>
                    <a:pt x="155480" y="192821"/>
                  </a:lnTo>
                  <a:lnTo>
                    <a:pt x="155578" y="192894"/>
                  </a:lnTo>
                  <a:lnTo>
                    <a:pt x="155671" y="192973"/>
                  </a:lnTo>
                  <a:lnTo>
                    <a:pt x="155823" y="193125"/>
                  </a:lnTo>
                  <a:lnTo>
                    <a:pt x="155892" y="193222"/>
                  </a:lnTo>
                  <a:lnTo>
                    <a:pt x="155960" y="193325"/>
                  </a:lnTo>
                  <a:lnTo>
                    <a:pt x="156103" y="193519"/>
                  </a:lnTo>
                  <a:lnTo>
                    <a:pt x="156181" y="193611"/>
                  </a:lnTo>
                  <a:lnTo>
                    <a:pt x="156268" y="193702"/>
                  </a:lnTo>
                  <a:lnTo>
                    <a:pt x="156359" y="193781"/>
                  </a:lnTo>
                  <a:lnTo>
                    <a:pt x="156459" y="193847"/>
                  </a:lnTo>
                  <a:lnTo>
                    <a:pt x="156561" y="193915"/>
                  </a:lnTo>
                  <a:lnTo>
                    <a:pt x="156665" y="193975"/>
                  </a:lnTo>
                  <a:lnTo>
                    <a:pt x="156770" y="194036"/>
                  </a:lnTo>
                  <a:lnTo>
                    <a:pt x="156876" y="194097"/>
                  </a:lnTo>
                  <a:lnTo>
                    <a:pt x="157084" y="194224"/>
                  </a:lnTo>
                  <a:lnTo>
                    <a:pt x="157186" y="194291"/>
                  </a:lnTo>
                  <a:lnTo>
                    <a:pt x="157286" y="194358"/>
                  </a:lnTo>
                  <a:lnTo>
                    <a:pt x="157373" y="194449"/>
                  </a:lnTo>
                  <a:lnTo>
                    <a:pt x="157449" y="194540"/>
                  </a:lnTo>
                  <a:lnTo>
                    <a:pt x="157520" y="194637"/>
                  </a:lnTo>
                  <a:lnTo>
                    <a:pt x="157591" y="194741"/>
                  </a:lnTo>
                  <a:lnTo>
                    <a:pt x="157738" y="194935"/>
                  </a:lnTo>
                  <a:lnTo>
                    <a:pt x="157830" y="195008"/>
                  </a:lnTo>
                  <a:lnTo>
                    <a:pt x="157941" y="195063"/>
                  </a:lnTo>
                  <a:lnTo>
                    <a:pt x="158058" y="195093"/>
                  </a:lnTo>
                  <a:lnTo>
                    <a:pt x="158177" y="195123"/>
                  </a:lnTo>
                  <a:lnTo>
                    <a:pt x="158296" y="195148"/>
                  </a:lnTo>
                  <a:lnTo>
                    <a:pt x="158528" y="195221"/>
                  </a:lnTo>
                  <a:lnTo>
                    <a:pt x="158633" y="195275"/>
                  </a:lnTo>
                  <a:lnTo>
                    <a:pt x="158732" y="195349"/>
                  </a:lnTo>
                  <a:lnTo>
                    <a:pt x="158823" y="195428"/>
                  </a:lnTo>
                  <a:lnTo>
                    <a:pt x="158904" y="195525"/>
                  </a:lnTo>
                  <a:lnTo>
                    <a:pt x="158971" y="195622"/>
                  </a:lnTo>
                  <a:lnTo>
                    <a:pt x="159025" y="195731"/>
                  </a:lnTo>
                  <a:lnTo>
                    <a:pt x="159071" y="195847"/>
                  </a:lnTo>
                  <a:lnTo>
                    <a:pt x="159107" y="195962"/>
                  </a:lnTo>
                  <a:lnTo>
                    <a:pt x="159141" y="196078"/>
                  </a:lnTo>
                  <a:lnTo>
                    <a:pt x="159172" y="196193"/>
                  </a:lnTo>
                  <a:lnTo>
                    <a:pt x="159203" y="196314"/>
                  </a:lnTo>
                  <a:lnTo>
                    <a:pt x="159266" y="196545"/>
                  </a:lnTo>
                  <a:lnTo>
                    <a:pt x="159301" y="196667"/>
                  </a:lnTo>
                  <a:lnTo>
                    <a:pt x="159339" y="196776"/>
                  </a:lnTo>
                  <a:lnTo>
                    <a:pt x="159386" y="196892"/>
                  </a:lnTo>
                  <a:lnTo>
                    <a:pt x="159448" y="196995"/>
                  </a:lnTo>
                  <a:lnTo>
                    <a:pt x="159522" y="197092"/>
                  </a:lnTo>
                  <a:lnTo>
                    <a:pt x="159603" y="197183"/>
                  </a:lnTo>
                  <a:lnTo>
                    <a:pt x="159755" y="197371"/>
                  </a:lnTo>
                  <a:lnTo>
                    <a:pt x="159821" y="197475"/>
                  </a:lnTo>
                  <a:lnTo>
                    <a:pt x="159886" y="197578"/>
                  </a:lnTo>
                  <a:lnTo>
                    <a:pt x="159949" y="197681"/>
                  </a:lnTo>
                  <a:lnTo>
                    <a:pt x="160012" y="197785"/>
                  </a:lnTo>
                  <a:lnTo>
                    <a:pt x="160074" y="197894"/>
                  </a:lnTo>
                  <a:lnTo>
                    <a:pt x="160194" y="198100"/>
                  </a:lnTo>
                  <a:lnTo>
                    <a:pt x="160253" y="198203"/>
                  </a:lnTo>
                  <a:lnTo>
                    <a:pt x="160311" y="198313"/>
                  </a:lnTo>
                  <a:lnTo>
                    <a:pt x="160366" y="198423"/>
                  </a:lnTo>
                  <a:lnTo>
                    <a:pt x="160419" y="198532"/>
                  </a:lnTo>
                  <a:lnTo>
                    <a:pt x="160469" y="198642"/>
                  </a:lnTo>
                  <a:lnTo>
                    <a:pt x="160513" y="198757"/>
                  </a:lnTo>
                  <a:lnTo>
                    <a:pt x="160553" y="198872"/>
                  </a:lnTo>
                  <a:lnTo>
                    <a:pt x="160590" y="198987"/>
                  </a:lnTo>
                  <a:lnTo>
                    <a:pt x="160625" y="199103"/>
                  </a:lnTo>
                  <a:lnTo>
                    <a:pt x="160656" y="199218"/>
                  </a:lnTo>
                  <a:lnTo>
                    <a:pt x="160687" y="199340"/>
                  </a:lnTo>
                  <a:lnTo>
                    <a:pt x="160748" y="199577"/>
                  </a:lnTo>
                  <a:lnTo>
                    <a:pt x="160821" y="199808"/>
                  </a:lnTo>
                  <a:lnTo>
                    <a:pt x="160909" y="200032"/>
                  </a:lnTo>
                  <a:lnTo>
                    <a:pt x="161008" y="200257"/>
                  </a:lnTo>
                  <a:lnTo>
                    <a:pt x="161112" y="200476"/>
                  </a:lnTo>
                  <a:lnTo>
                    <a:pt x="161166" y="200585"/>
                  </a:lnTo>
                  <a:lnTo>
                    <a:pt x="161222" y="200689"/>
                  </a:lnTo>
                  <a:lnTo>
                    <a:pt x="161291" y="200792"/>
                  </a:lnTo>
                  <a:lnTo>
                    <a:pt x="161372" y="200883"/>
                  </a:lnTo>
                  <a:lnTo>
                    <a:pt x="161466" y="200962"/>
                  </a:lnTo>
                  <a:lnTo>
                    <a:pt x="161567" y="201029"/>
                  </a:lnTo>
                  <a:lnTo>
                    <a:pt x="161674" y="201083"/>
                  </a:lnTo>
                  <a:lnTo>
                    <a:pt x="161786" y="201132"/>
                  </a:lnTo>
                  <a:lnTo>
                    <a:pt x="161900" y="201175"/>
                  </a:lnTo>
                  <a:lnTo>
                    <a:pt x="162017" y="201211"/>
                  </a:lnTo>
                  <a:lnTo>
                    <a:pt x="162134" y="201241"/>
                  </a:lnTo>
                  <a:lnTo>
                    <a:pt x="162255" y="201260"/>
                  </a:lnTo>
                  <a:lnTo>
                    <a:pt x="162376" y="201272"/>
                  </a:lnTo>
                  <a:lnTo>
                    <a:pt x="162497" y="201284"/>
                  </a:lnTo>
                  <a:lnTo>
                    <a:pt x="162619" y="201284"/>
                  </a:lnTo>
                  <a:lnTo>
                    <a:pt x="162859" y="201254"/>
                  </a:lnTo>
                  <a:lnTo>
                    <a:pt x="163098" y="201205"/>
                  </a:lnTo>
                  <a:lnTo>
                    <a:pt x="163337" y="201156"/>
                  </a:lnTo>
                  <a:lnTo>
                    <a:pt x="163576" y="201126"/>
                  </a:lnTo>
                  <a:lnTo>
                    <a:pt x="163818" y="201102"/>
                  </a:lnTo>
                  <a:lnTo>
                    <a:pt x="164172" y="201071"/>
                  </a:lnTo>
                  <a:lnTo>
                    <a:pt x="164412" y="201029"/>
                  </a:lnTo>
                  <a:lnTo>
                    <a:pt x="164652" y="200992"/>
                  </a:lnTo>
                  <a:lnTo>
                    <a:pt x="164891" y="200950"/>
                  </a:lnTo>
                  <a:lnTo>
                    <a:pt x="165128" y="200889"/>
                  </a:lnTo>
                  <a:lnTo>
                    <a:pt x="165361" y="200828"/>
                  </a:lnTo>
                  <a:lnTo>
                    <a:pt x="165592" y="200749"/>
                  </a:lnTo>
                  <a:lnTo>
                    <a:pt x="165823" y="200676"/>
                  </a:lnTo>
                  <a:lnTo>
                    <a:pt x="166052" y="200591"/>
                  </a:lnTo>
                  <a:lnTo>
                    <a:pt x="166279" y="200506"/>
                  </a:lnTo>
                  <a:lnTo>
                    <a:pt x="166504" y="200415"/>
                  </a:lnTo>
                  <a:lnTo>
                    <a:pt x="166733" y="200330"/>
                  </a:lnTo>
                  <a:lnTo>
                    <a:pt x="166965" y="200263"/>
                  </a:lnTo>
                  <a:lnTo>
                    <a:pt x="167202" y="200209"/>
                  </a:lnTo>
                  <a:lnTo>
                    <a:pt x="167442" y="200172"/>
                  </a:lnTo>
                  <a:lnTo>
                    <a:pt x="167685" y="200148"/>
                  </a:lnTo>
                  <a:lnTo>
                    <a:pt x="167927" y="200136"/>
                  </a:lnTo>
                  <a:lnTo>
                    <a:pt x="168170" y="200118"/>
                  </a:lnTo>
                  <a:lnTo>
                    <a:pt x="168413" y="200106"/>
                  </a:lnTo>
                  <a:lnTo>
                    <a:pt x="168655" y="200093"/>
                  </a:lnTo>
                  <a:lnTo>
                    <a:pt x="168898" y="200075"/>
                  </a:lnTo>
                  <a:lnTo>
                    <a:pt x="169140" y="200050"/>
                  </a:lnTo>
                  <a:lnTo>
                    <a:pt x="169261" y="200038"/>
                  </a:lnTo>
                  <a:lnTo>
                    <a:pt x="169381" y="200020"/>
                  </a:lnTo>
                  <a:lnTo>
                    <a:pt x="169501" y="199996"/>
                  </a:lnTo>
                  <a:lnTo>
                    <a:pt x="169619" y="199972"/>
                  </a:lnTo>
                  <a:lnTo>
                    <a:pt x="169736" y="199941"/>
                  </a:lnTo>
                  <a:lnTo>
                    <a:pt x="169852" y="199905"/>
                  </a:lnTo>
                  <a:lnTo>
                    <a:pt x="169968" y="199868"/>
                  </a:lnTo>
                  <a:lnTo>
                    <a:pt x="170200" y="199795"/>
                  </a:lnTo>
                  <a:lnTo>
                    <a:pt x="170318" y="199765"/>
                  </a:lnTo>
                  <a:lnTo>
                    <a:pt x="170437" y="199741"/>
                  </a:lnTo>
                  <a:lnTo>
                    <a:pt x="170557" y="199716"/>
                  </a:lnTo>
                  <a:lnTo>
                    <a:pt x="170677" y="199698"/>
                  </a:lnTo>
                  <a:lnTo>
                    <a:pt x="170913" y="199644"/>
                  </a:lnTo>
                  <a:lnTo>
                    <a:pt x="171027" y="199601"/>
                  </a:lnTo>
                  <a:lnTo>
                    <a:pt x="171140" y="199552"/>
                  </a:lnTo>
                  <a:lnTo>
                    <a:pt x="171250" y="199504"/>
                  </a:lnTo>
                  <a:lnTo>
                    <a:pt x="171359" y="199449"/>
                  </a:lnTo>
                  <a:lnTo>
                    <a:pt x="171467" y="199395"/>
                  </a:lnTo>
                  <a:lnTo>
                    <a:pt x="171688" y="199292"/>
                  </a:lnTo>
                  <a:lnTo>
                    <a:pt x="171915" y="199207"/>
                  </a:lnTo>
                  <a:lnTo>
                    <a:pt x="172149" y="199140"/>
                  </a:lnTo>
                  <a:lnTo>
                    <a:pt x="172383" y="199073"/>
                  </a:lnTo>
                  <a:lnTo>
                    <a:pt x="172618" y="199012"/>
                  </a:lnTo>
                  <a:lnTo>
                    <a:pt x="172849" y="198951"/>
                  </a:lnTo>
                  <a:lnTo>
                    <a:pt x="173053" y="198817"/>
                  </a:lnTo>
                  <a:lnTo>
                    <a:pt x="173257" y="198684"/>
                  </a:lnTo>
                  <a:lnTo>
                    <a:pt x="173461" y="198556"/>
                  </a:lnTo>
                  <a:lnTo>
                    <a:pt x="173669" y="198429"/>
                  </a:lnTo>
                  <a:lnTo>
                    <a:pt x="173775" y="198368"/>
                  </a:lnTo>
                  <a:lnTo>
                    <a:pt x="173882" y="198307"/>
                  </a:lnTo>
                  <a:lnTo>
                    <a:pt x="173989" y="198252"/>
                  </a:lnTo>
                  <a:lnTo>
                    <a:pt x="174097" y="198197"/>
                  </a:lnTo>
                  <a:lnTo>
                    <a:pt x="174212" y="198161"/>
                  </a:lnTo>
                  <a:lnTo>
                    <a:pt x="174332" y="198137"/>
                  </a:lnTo>
                  <a:lnTo>
                    <a:pt x="174452" y="198119"/>
                  </a:lnTo>
                  <a:lnTo>
                    <a:pt x="174572" y="198100"/>
                  </a:lnTo>
                  <a:lnTo>
                    <a:pt x="174807" y="198034"/>
                  </a:lnTo>
                  <a:lnTo>
                    <a:pt x="174920" y="197985"/>
                  </a:lnTo>
                  <a:lnTo>
                    <a:pt x="175022" y="197925"/>
                  </a:lnTo>
                  <a:lnTo>
                    <a:pt x="175114" y="197845"/>
                  </a:lnTo>
                  <a:lnTo>
                    <a:pt x="175203" y="197760"/>
                  </a:lnTo>
                  <a:lnTo>
                    <a:pt x="175383" y="197596"/>
                  </a:lnTo>
                  <a:lnTo>
                    <a:pt x="175482" y="197529"/>
                  </a:lnTo>
                  <a:lnTo>
                    <a:pt x="175593" y="197481"/>
                  </a:lnTo>
                  <a:lnTo>
                    <a:pt x="175706" y="197432"/>
                  </a:lnTo>
                  <a:lnTo>
                    <a:pt x="175819" y="197389"/>
                  </a:lnTo>
                  <a:lnTo>
                    <a:pt x="176038" y="197280"/>
                  </a:lnTo>
                  <a:lnTo>
                    <a:pt x="176236" y="197141"/>
                  </a:lnTo>
                  <a:lnTo>
                    <a:pt x="176422" y="196983"/>
                  </a:lnTo>
                  <a:lnTo>
                    <a:pt x="176604" y="196824"/>
                  </a:lnTo>
                  <a:lnTo>
                    <a:pt x="176787" y="196661"/>
                  </a:lnTo>
                  <a:lnTo>
                    <a:pt x="176880" y="196581"/>
                  </a:lnTo>
                  <a:lnTo>
                    <a:pt x="176973" y="196509"/>
                  </a:lnTo>
                  <a:lnTo>
                    <a:pt x="177070" y="196436"/>
                  </a:lnTo>
                  <a:lnTo>
                    <a:pt x="177170" y="196363"/>
                  </a:lnTo>
                  <a:lnTo>
                    <a:pt x="177272" y="196302"/>
                  </a:lnTo>
                  <a:lnTo>
                    <a:pt x="177389" y="196266"/>
                  </a:lnTo>
                  <a:lnTo>
                    <a:pt x="177508" y="196241"/>
                  </a:lnTo>
                  <a:lnTo>
                    <a:pt x="177628" y="196223"/>
                  </a:lnTo>
                  <a:lnTo>
                    <a:pt x="177857" y="196138"/>
                  </a:lnTo>
                  <a:lnTo>
                    <a:pt x="178068" y="196023"/>
                  </a:lnTo>
                  <a:lnTo>
                    <a:pt x="178279" y="195901"/>
                  </a:lnTo>
                  <a:lnTo>
                    <a:pt x="178485" y="195774"/>
                  </a:lnTo>
                  <a:lnTo>
                    <a:pt x="178688" y="195640"/>
                  </a:lnTo>
                  <a:lnTo>
                    <a:pt x="178885" y="195494"/>
                  </a:lnTo>
                  <a:lnTo>
                    <a:pt x="178982" y="195421"/>
                  </a:lnTo>
                  <a:lnTo>
                    <a:pt x="179077" y="195348"/>
                  </a:lnTo>
                  <a:lnTo>
                    <a:pt x="179171" y="195270"/>
                  </a:lnTo>
                  <a:lnTo>
                    <a:pt x="179263" y="195190"/>
                  </a:lnTo>
                  <a:lnTo>
                    <a:pt x="179350" y="195106"/>
                  </a:lnTo>
                  <a:lnTo>
                    <a:pt x="179421" y="195008"/>
                  </a:lnTo>
                  <a:lnTo>
                    <a:pt x="179487" y="194905"/>
                  </a:lnTo>
                  <a:lnTo>
                    <a:pt x="179550" y="194801"/>
                  </a:lnTo>
                  <a:lnTo>
                    <a:pt x="179681" y="194595"/>
                  </a:lnTo>
                  <a:lnTo>
                    <a:pt x="179835" y="194407"/>
                  </a:lnTo>
                  <a:lnTo>
                    <a:pt x="180006" y="194237"/>
                  </a:lnTo>
                  <a:lnTo>
                    <a:pt x="180176" y="194061"/>
                  </a:lnTo>
                  <a:lnTo>
                    <a:pt x="180347" y="193890"/>
                  </a:lnTo>
                  <a:lnTo>
                    <a:pt x="180519" y="193714"/>
                  </a:lnTo>
                  <a:lnTo>
                    <a:pt x="180692" y="193544"/>
                  </a:lnTo>
                  <a:lnTo>
                    <a:pt x="180867" y="193380"/>
                  </a:lnTo>
                  <a:lnTo>
                    <a:pt x="181053" y="193222"/>
                  </a:lnTo>
                  <a:lnTo>
                    <a:pt x="181254" y="193088"/>
                  </a:lnTo>
                  <a:lnTo>
                    <a:pt x="181465" y="192967"/>
                  </a:lnTo>
                  <a:lnTo>
                    <a:pt x="181679" y="192851"/>
                  </a:lnTo>
                  <a:lnTo>
                    <a:pt x="181784" y="192791"/>
                  </a:lnTo>
                  <a:lnTo>
                    <a:pt x="181887" y="192724"/>
                  </a:lnTo>
                  <a:lnTo>
                    <a:pt x="181984" y="192651"/>
                  </a:lnTo>
                  <a:lnTo>
                    <a:pt x="182073" y="192566"/>
                  </a:lnTo>
                  <a:lnTo>
                    <a:pt x="182152" y="192475"/>
                  </a:lnTo>
                  <a:lnTo>
                    <a:pt x="182222" y="192371"/>
                  </a:lnTo>
                  <a:lnTo>
                    <a:pt x="182284" y="192268"/>
                  </a:lnTo>
                  <a:lnTo>
                    <a:pt x="182338" y="192165"/>
                  </a:lnTo>
                  <a:lnTo>
                    <a:pt x="182392" y="192056"/>
                  </a:lnTo>
                  <a:lnTo>
                    <a:pt x="182513" y="191843"/>
                  </a:lnTo>
                  <a:lnTo>
                    <a:pt x="182584" y="191746"/>
                  </a:lnTo>
                  <a:lnTo>
                    <a:pt x="182668" y="191654"/>
                  </a:lnTo>
                  <a:lnTo>
                    <a:pt x="182762" y="191576"/>
                  </a:lnTo>
                  <a:lnTo>
                    <a:pt x="182858" y="191503"/>
                  </a:lnTo>
                  <a:lnTo>
                    <a:pt x="182958" y="191430"/>
                  </a:lnTo>
                  <a:lnTo>
                    <a:pt x="183058" y="191363"/>
                  </a:lnTo>
                  <a:lnTo>
                    <a:pt x="183251" y="191217"/>
                  </a:lnTo>
                  <a:lnTo>
                    <a:pt x="183336" y="191132"/>
                  </a:lnTo>
                  <a:lnTo>
                    <a:pt x="183419" y="191041"/>
                  </a:lnTo>
                  <a:lnTo>
                    <a:pt x="183499" y="190950"/>
                  </a:lnTo>
                  <a:lnTo>
                    <a:pt x="183576" y="190858"/>
                  </a:lnTo>
                  <a:lnTo>
                    <a:pt x="183650" y="190761"/>
                  </a:lnTo>
                  <a:lnTo>
                    <a:pt x="183722" y="190664"/>
                  </a:lnTo>
                  <a:lnTo>
                    <a:pt x="183794" y="190561"/>
                  </a:lnTo>
                  <a:lnTo>
                    <a:pt x="183927" y="190361"/>
                  </a:lnTo>
                  <a:lnTo>
                    <a:pt x="184037" y="190142"/>
                  </a:lnTo>
                  <a:lnTo>
                    <a:pt x="184143" y="189923"/>
                  </a:lnTo>
                  <a:lnTo>
                    <a:pt x="184255" y="189710"/>
                  </a:lnTo>
                  <a:lnTo>
                    <a:pt x="184393" y="189510"/>
                  </a:lnTo>
                  <a:lnTo>
                    <a:pt x="184541" y="189315"/>
                  </a:lnTo>
                  <a:lnTo>
                    <a:pt x="184693" y="189127"/>
                  </a:lnTo>
                  <a:lnTo>
                    <a:pt x="184845" y="188939"/>
                  </a:lnTo>
                  <a:lnTo>
                    <a:pt x="184995" y="188745"/>
                  </a:lnTo>
                  <a:lnTo>
                    <a:pt x="185144" y="188556"/>
                  </a:lnTo>
                  <a:lnTo>
                    <a:pt x="185290" y="188356"/>
                  </a:lnTo>
                  <a:lnTo>
                    <a:pt x="185430" y="188161"/>
                  </a:lnTo>
                  <a:lnTo>
                    <a:pt x="185497" y="188058"/>
                  </a:lnTo>
                  <a:lnTo>
                    <a:pt x="185560" y="187954"/>
                  </a:lnTo>
                  <a:lnTo>
                    <a:pt x="185619" y="187845"/>
                  </a:lnTo>
                  <a:lnTo>
                    <a:pt x="185670" y="187736"/>
                  </a:lnTo>
                  <a:lnTo>
                    <a:pt x="185713" y="187626"/>
                  </a:lnTo>
                  <a:lnTo>
                    <a:pt x="185752" y="187511"/>
                  </a:lnTo>
                  <a:lnTo>
                    <a:pt x="185791" y="187396"/>
                  </a:lnTo>
                  <a:lnTo>
                    <a:pt x="185886" y="187171"/>
                  </a:lnTo>
                  <a:lnTo>
                    <a:pt x="185938" y="187062"/>
                  </a:lnTo>
                  <a:lnTo>
                    <a:pt x="185993" y="186952"/>
                  </a:lnTo>
                  <a:lnTo>
                    <a:pt x="186050" y="186843"/>
                  </a:lnTo>
                  <a:lnTo>
                    <a:pt x="186107" y="186740"/>
                  </a:lnTo>
                  <a:lnTo>
                    <a:pt x="186222" y="186521"/>
                  </a:lnTo>
                  <a:lnTo>
                    <a:pt x="186338" y="186308"/>
                  </a:lnTo>
                  <a:lnTo>
                    <a:pt x="186456" y="186095"/>
                  </a:lnTo>
                  <a:lnTo>
                    <a:pt x="186575" y="185883"/>
                  </a:lnTo>
                  <a:lnTo>
                    <a:pt x="186634" y="185780"/>
                  </a:lnTo>
                  <a:lnTo>
                    <a:pt x="186696" y="185676"/>
                  </a:lnTo>
                  <a:lnTo>
                    <a:pt x="186758" y="185573"/>
                  </a:lnTo>
                  <a:lnTo>
                    <a:pt x="186822" y="185470"/>
                  </a:lnTo>
                  <a:lnTo>
                    <a:pt x="186887" y="185367"/>
                  </a:lnTo>
                  <a:lnTo>
                    <a:pt x="186952" y="185263"/>
                  </a:lnTo>
                  <a:lnTo>
                    <a:pt x="187081" y="185057"/>
                  </a:lnTo>
                  <a:lnTo>
                    <a:pt x="187205" y="184850"/>
                  </a:lnTo>
                  <a:lnTo>
                    <a:pt x="187327" y="184637"/>
                  </a:lnTo>
                  <a:lnTo>
                    <a:pt x="187445" y="184425"/>
                  </a:lnTo>
                  <a:lnTo>
                    <a:pt x="187561" y="184212"/>
                  </a:lnTo>
                  <a:lnTo>
                    <a:pt x="187617" y="184103"/>
                  </a:lnTo>
                  <a:lnTo>
                    <a:pt x="187673" y="183993"/>
                  </a:lnTo>
                  <a:lnTo>
                    <a:pt x="187728" y="183884"/>
                  </a:lnTo>
                  <a:lnTo>
                    <a:pt x="187783" y="183775"/>
                  </a:lnTo>
                  <a:lnTo>
                    <a:pt x="187837" y="183665"/>
                  </a:lnTo>
                  <a:lnTo>
                    <a:pt x="187889" y="183556"/>
                  </a:lnTo>
                  <a:lnTo>
                    <a:pt x="187939" y="183447"/>
                  </a:lnTo>
                  <a:lnTo>
                    <a:pt x="187987" y="183337"/>
                  </a:lnTo>
                  <a:lnTo>
                    <a:pt x="188028" y="183222"/>
                  </a:lnTo>
                  <a:lnTo>
                    <a:pt x="188062" y="183107"/>
                  </a:lnTo>
                  <a:lnTo>
                    <a:pt x="188094" y="182985"/>
                  </a:lnTo>
                  <a:lnTo>
                    <a:pt x="188184" y="182766"/>
                  </a:lnTo>
                  <a:lnTo>
                    <a:pt x="188323" y="182566"/>
                  </a:lnTo>
                  <a:lnTo>
                    <a:pt x="188478" y="182371"/>
                  </a:lnTo>
                  <a:lnTo>
                    <a:pt x="188549" y="182274"/>
                  </a:lnTo>
                  <a:lnTo>
                    <a:pt x="188609" y="182171"/>
                  </a:lnTo>
                  <a:lnTo>
                    <a:pt x="188660" y="182062"/>
                  </a:lnTo>
                  <a:lnTo>
                    <a:pt x="188704" y="181946"/>
                  </a:lnTo>
                  <a:lnTo>
                    <a:pt x="188744" y="181831"/>
                  </a:lnTo>
                  <a:lnTo>
                    <a:pt x="188783" y="181715"/>
                  </a:lnTo>
                  <a:lnTo>
                    <a:pt x="188867" y="181491"/>
                  </a:lnTo>
                  <a:lnTo>
                    <a:pt x="188917" y="181375"/>
                  </a:lnTo>
                  <a:lnTo>
                    <a:pt x="188972" y="181265"/>
                  </a:lnTo>
                  <a:lnTo>
                    <a:pt x="189030" y="181163"/>
                  </a:lnTo>
                  <a:lnTo>
                    <a:pt x="189090" y="181059"/>
                  </a:lnTo>
                  <a:lnTo>
                    <a:pt x="189210" y="180846"/>
                  </a:lnTo>
                  <a:lnTo>
                    <a:pt x="189331" y="180634"/>
                  </a:lnTo>
                  <a:lnTo>
                    <a:pt x="189451" y="180421"/>
                  </a:lnTo>
                  <a:lnTo>
                    <a:pt x="189568" y="180209"/>
                  </a:lnTo>
                  <a:lnTo>
                    <a:pt x="189683" y="179996"/>
                  </a:lnTo>
                  <a:lnTo>
                    <a:pt x="189795" y="179777"/>
                  </a:lnTo>
                  <a:lnTo>
                    <a:pt x="189907" y="179565"/>
                  </a:lnTo>
                  <a:lnTo>
                    <a:pt x="190018" y="179345"/>
                  </a:lnTo>
                  <a:lnTo>
                    <a:pt x="190130" y="179133"/>
                  </a:lnTo>
                  <a:lnTo>
                    <a:pt x="190241" y="178914"/>
                  </a:lnTo>
                  <a:lnTo>
                    <a:pt x="190353" y="178702"/>
                  </a:lnTo>
                  <a:lnTo>
                    <a:pt x="190467" y="178483"/>
                  </a:lnTo>
                  <a:lnTo>
                    <a:pt x="190581" y="178270"/>
                  </a:lnTo>
                  <a:lnTo>
                    <a:pt x="190697" y="178058"/>
                  </a:lnTo>
                  <a:lnTo>
                    <a:pt x="190816" y="177845"/>
                  </a:lnTo>
                  <a:lnTo>
                    <a:pt x="190945" y="177638"/>
                  </a:lnTo>
                  <a:lnTo>
                    <a:pt x="191081" y="177438"/>
                  </a:lnTo>
                  <a:lnTo>
                    <a:pt x="191218" y="177238"/>
                  </a:lnTo>
                  <a:lnTo>
                    <a:pt x="191351" y="177031"/>
                  </a:lnTo>
                  <a:lnTo>
                    <a:pt x="191418" y="176740"/>
                  </a:lnTo>
                  <a:lnTo>
                    <a:pt x="191453" y="176496"/>
                  </a:lnTo>
                  <a:lnTo>
                    <a:pt x="191471" y="176375"/>
                  </a:lnTo>
                  <a:lnTo>
                    <a:pt x="191491" y="176260"/>
                  </a:lnTo>
                  <a:lnTo>
                    <a:pt x="191514" y="176138"/>
                  </a:lnTo>
                  <a:lnTo>
                    <a:pt x="191539" y="176017"/>
                  </a:lnTo>
                  <a:lnTo>
                    <a:pt x="191568" y="175901"/>
                  </a:lnTo>
                  <a:lnTo>
                    <a:pt x="191598" y="175780"/>
                  </a:lnTo>
                  <a:lnTo>
                    <a:pt x="191631" y="175664"/>
                  </a:lnTo>
                  <a:lnTo>
                    <a:pt x="191667" y="175549"/>
                  </a:lnTo>
                  <a:lnTo>
                    <a:pt x="191712" y="175439"/>
                  </a:lnTo>
                  <a:lnTo>
                    <a:pt x="191765" y="175330"/>
                  </a:lnTo>
                  <a:lnTo>
                    <a:pt x="191825" y="175220"/>
                  </a:lnTo>
                  <a:lnTo>
                    <a:pt x="191886" y="175117"/>
                  </a:lnTo>
                  <a:lnTo>
                    <a:pt x="191950" y="175014"/>
                  </a:lnTo>
                  <a:lnTo>
                    <a:pt x="192074" y="174808"/>
                  </a:lnTo>
                  <a:lnTo>
                    <a:pt x="192131" y="174698"/>
                  </a:lnTo>
                  <a:lnTo>
                    <a:pt x="192177" y="174582"/>
                  </a:lnTo>
                  <a:lnTo>
                    <a:pt x="192213" y="174467"/>
                  </a:lnTo>
                  <a:lnTo>
                    <a:pt x="192247" y="174352"/>
                  </a:lnTo>
                  <a:lnTo>
                    <a:pt x="192279" y="174237"/>
                  </a:lnTo>
                  <a:lnTo>
                    <a:pt x="192310" y="174115"/>
                  </a:lnTo>
                  <a:lnTo>
                    <a:pt x="192344" y="173987"/>
                  </a:lnTo>
                  <a:lnTo>
                    <a:pt x="192376" y="173866"/>
                  </a:lnTo>
                  <a:lnTo>
                    <a:pt x="192409" y="173750"/>
                  </a:lnTo>
                  <a:lnTo>
                    <a:pt x="192452" y="173641"/>
                  </a:lnTo>
                  <a:lnTo>
                    <a:pt x="192497" y="173525"/>
                  </a:lnTo>
                  <a:lnTo>
                    <a:pt x="192544" y="173416"/>
                  </a:lnTo>
                  <a:lnTo>
                    <a:pt x="192638" y="173192"/>
                  </a:lnTo>
                  <a:lnTo>
                    <a:pt x="192729" y="172967"/>
                  </a:lnTo>
                  <a:lnTo>
                    <a:pt x="192810" y="172736"/>
                  </a:lnTo>
                  <a:lnTo>
                    <a:pt x="192886" y="172505"/>
                  </a:lnTo>
                  <a:lnTo>
                    <a:pt x="192957" y="172268"/>
                  </a:lnTo>
                  <a:lnTo>
                    <a:pt x="192991" y="172153"/>
                  </a:lnTo>
                  <a:lnTo>
                    <a:pt x="193023" y="172037"/>
                  </a:lnTo>
                  <a:lnTo>
                    <a:pt x="193054" y="171922"/>
                  </a:lnTo>
                  <a:lnTo>
                    <a:pt x="193083" y="171800"/>
                  </a:lnTo>
                  <a:lnTo>
                    <a:pt x="193108" y="171685"/>
                  </a:lnTo>
                  <a:lnTo>
                    <a:pt x="193130" y="171563"/>
                  </a:lnTo>
                  <a:lnTo>
                    <a:pt x="193148" y="171442"/>
                  </a:lnTo>
                  <a:lnTo>
                    <a:pt x="193160" y="171320"/>
                  </a:lnTo>
                  <a:lnTo>
                    <a:pt x="193170" y="171199"/>
                  </a:lnTo>
                  <a:lnTo>
                    <a:pt x="193178" y="171077"/>
                  </a:lnTo>
                  <a:lnTo>
                    <a:pt x="193186" y="170956"/>
                  </a:lnTo>
                  <a:lnTo>
                    <a:pt x="193208" y="170719"/>
                  </a:lnTo>
                  <a:lnTo>
                    <a:pt x="193228" y="170597"/>
                  </a:lnTo>
                  <a:lnTo>
                    <a:pt x="193255" y="170475"/>
                  </a:lnTo>
                  <a:lnTo>
                    <a:pt x="193288" y="170360"/>
                  </a:lnTo>
                  <a:lnTo>
                    <a:pt x="193329" y="170245"/>
                  </a:lnTo>
                  <a:lnTo>
                    <a:pt x="193375" y="170135"/>
                  </a:lnTo>
                  <a:lnTo>
                    <a:pt x="193425" y="170020"/>
                  </a:lnTo>
                  <a:lnTo>
                    <a:pt x="193475" y="169911"/>
                  </a:lnTo>
                  <a:lnTo>
                    <a:pt x="193576" y="169692"/>
                  </a:lnTo>
                  <a:lnTo>
                    <a:pt x="193672" y="169467"/>
                  </a:lnTo>
                  <a:lnTo>
                    <a:pt x="193757" y="169243"/>
                  </a:lnTo>
                  <a:lnTo>
                    <a:pt x="193795" y="169127"/>
                  </a:lnTo>
                  <a:lnTo>
                    <a:pt x="193827" y="169005"/>
                  </a:lnTo>
                  <a:lnTo>
                    <a:pt x="193850" y="168890"/>
                  </a:lnTo>
                  <a:lnTo>
                    <a:pt x="193870" y="168769"/>
                  </a:lnTo>
                  <a:lnTo>
                    <a:pt x="193888" y="168647"/>
                  </a:lnTo>
                  <a:lnTo>
                    <a:pt x="193903" y="168525"/>
                  </a:lnTo>
                  <a:lnTo>
                    <a:pt x="193937" y="168289"/>
                  </a:lnTo>
                  <a:lnTo>
                    <a:pt x="193958" y="168167"/>
                  </a:lnTo>
                  <a:lnTo>
                    <a:pt x="193985" y="168051"/>
                  </a:lnTo>
                  <a:lnTo>
                    <a:pt x="194018" y="167930"/>
                  </a:lnTo>
                  <a:lnTo>
                    <a:pt x="194054" y="167815"/>
                  </a:lnTo>
                  <a:lnTo>
                    <a:pt x="194090" y="167699"/>
                  </a:lnTo>
                  <a:lnTo>
                    <a:pt x="194159" y="167462"/>
                  </a:lnTo>
                  <a:lnTo>
                    <a:pt x="194187" y="167347"/>
                  </a:lnTo>
                  <a:lnTo>
                    <a:pt x="194207" y="167231"/>
                  </a:lnTo>
                  <a:lnTo>
                    <a:pt x="194224" y="167110"/>
                  </a:lnTo>
                  <a:lnTo>
                    <a:pt x="194242" y="166988"/>
                  </a:lnTo>
                  <a:lnTo>
                    <a:pt x="194257" y="166867"/>
                  </a:lnTo>
                  <a:lnTo>
                    <a:pt x="194273" y="166746"/>
                  </a:lnTo>
                  <a:lnTo>
                    <a:pt x="194287" y="166624"/>
                  </a:lnTo>
                  <a:lnTo>
                    <a:pt x="194300" y="166502"/>
                  </a:lnTo>
                  <a:lnTo>
                    <a:pt x="194323" y="166265"/>
                  </a:lnTo>
                  <a:lnTo>
                    <a:pt x="194334" y="166144"/>
                  </a:lnTo>
                  <a:lnTo>
                    <a:pt x="194343" y="166022"/>
                  </a:lnTo>
                  <a:lnTo>
                    <a:pt x="194351" y="165901"/>
                  </a:lnTo>
                  <a:lnTo>
                    <a:pt x="194359" y="165780"/>
                  </a:lnTo>
                  <a:lnTo>
                    <a:pt x="194366" y="165658"/>
                  </a:lnTo>
                  <a:lnTo>
                    <a:pt x="194372" y="165537"/>
                  </a:lnTo>
                  <a:lnTo>
                    <a:pt x="194375" y="165415"/>
                  </a:lnTo>
                  <a:lnTo>
                    <a:pt x="194377" y="165293"/>
                  </a:lnTo>
                  <a:lnTo>
                    <a:pt x="194374" y="165050"/>
                  </a:lnTo>
                  <a:lnTo>
                    <a:pt x="194366" y="164807"/>
                  </a:lnTo>
                  <a:lnTo>
                    <a:pt x="194355" y="164564"/>
                  </a:lnTo>
                  <a:lnTo>
                    <a:pt x="194347" y="164321"/>
                  </a:lnTo>
                  <a:lnTo>
                    <a:pt x="194342" y="164079"/>
                  </a:lnTo>
                  <a:lnTo>
                    <a:pt x="194343" y="163951"/>
                  </a:lnTo>
                  <a:lnTo>
                    <a:pt x="194348" y="163829"/>
                  </a:lnTo>
                  <a:lnTo>
                    <a:pt x="194357" y="163708"/>
                  </a:lnTo>
                  <a:lnTo>
                    <a:pt x="194370" y="163592"/>
                  </a:lnTo>
                  <a:lnTo>
                    <a:pt x="194389" y="163470"/>
                  </a:lnTo>
                  <a:lnTo>
                    <a:pt x="194417" y="163355"/>
                  </a:lnTo>
                  <a:lnTo>
                    <a:pt x="194450" y="163234"/>
                  </a:lnTo>
                  <a:lnTo>
                    <a:pt x="194486" y="163118"/>
                  </a:lnTo>
                  <a:lnTo>
                    <a:pt x="194523" y="163003"/>
                  </a:lnTo>
                  <a:lnTo>
                    <a:pt x="194593" y="162772"/>
                  </a:lnTo>
                  <a:lnTo>
                    <a:pt x="194624" y="162656"/>
                  </a:lnTo>
                  <a:lnTo>
                    <a:pt x="194649" y="162535"/>
                  </a:lnTo>
                  <a:lnTo>
                    <a:pt x="194668" y="162414"/>
                  </a:lnTo>
                  <a:lnTo>
                    <a:pt x="194678" y="162292"/>
                  </a:lnTo>
                  <a:lnTo>
                    <a:pt x="194679" y="162171"/>
                  </a:lnTo>
                  <a:lnTo>
                    <a:pt x="194674" y="161928"/>
                  </a:lnTo>
                  <a:lnTo>
                    <a:pt x="194669" y="161806"/>
                  </a:lnTo>
                  <a:lnTo>
                    <a:pt x="194665" y="161685"/>
                  </a:lnTo>
                  <a:lnTo>
                    <a:pt x="194659" y="161563"/>
                  </a:lnTo>
                  <a:lnTo>
                    <a:pt x="194653" y="161442"/>
                  </a:lnTo>
                  <a:lnTo>
                    <a:pt x="194641" y="161199"/>
                  </a:lnTo>
                  <a:lnTo>
                    <a:pt x="194628" y="160956"/>
                  </a:lnTo>
                  <a:lnTo>
                    <a:pt x="194617" y="160713"/>
                  </a:lnTo>
                  <a:lnTo>
                    <a:pt x="194609" y="160470"/>
                  </a:lnTo>
                  <a:lnTo>
                    <a:pt x="194605" y="160226"/>
                  </a:lnTo>
                  <a:lnTo>
                    <a:pt x="194604" y="159983"/>
                  </a:lnTo>
                  <a:lnTo>
                    <a:pt x="194607" y="159862"/>
                  </a:lnTo>
                  <a:lnTo>
                    <a:pt x="194609" y="159740"/>
                  </a:lnTo>
                  <a:lnTo>
                    <a:pt x="194613" y="159619"/>
                  </a:lnTo>
                  <a:lnTo>
                    <a:pt x="194617" y="159498"/>
                  </a:lnTo>
                  <a:lnTo>
                    <a:pt x="194622" y="159376"/>
                  </a:lnTo>
                  <a:lnTo>
                    <a:pt x="194632" y="159133"/>
                  </a:lnTo>
                  <a:lnTo>
                    <a:pt x="194644" y="158890"/>
                  </a:lnTo>
                  <a:lnTo>
                    <a:pt x="194653" y="158647"/>
                  </a:lnTo>
                  <a:lnTo>
                    <a:pt x="194661" y="158404"/>
                  </a:lnTo>
                  <a:lnTo>
                    <a:pt x="194664" y="158161"/>
                  </a:lnTo>
                  <a:lnTo>
                    <a:pt x="194661" y="157918"/>
                  </a:lnTo>
                  <a:lnTo>
                    <a:pt x="194657" y="157796"/>
                  </a:lnTo>
                  <a:lnTo>
                    <a:pt x="194652" y="157675"/>
                  </a:lnTo>
                  <a:lnTo>
                    <a:pt x="194645" y="157553"/>
                  </a:lnTo>
                  <a:lnTo>
                    <a:pt x="194636" y="157438"/>
                  </a:lnTo>
                  <a:lnTo>
                    <a:pt x="194620" y="157317"/>
                  </a:lnTo>
                  <a:lnTo>
                    <a:pt x="194602" y="157195"/>
                  </a:lnTo>
                  <a:lnTo>
                    <a:pt x="194581" y="157074"/>
                  </a:lnTo>
                  <a:lnTo>
                    <a:pt x="194557" y="156958"/>
                  </a:lnTo>
                  <a:lnTo>
                    <a:pt x="194532" y="156837"/>
                  </a:lnTo>
                  <a:lnTo>
                    <a:pt x="194505" y="156721"/>
                  </a:lnTo>
                  <a:lnTo>
                    <a:pt x="194457" y="156478"/>
                  </a:lnTo>
                  <a:lnTo>
                    <a:pt x="194437" y="156362"/>
                  </a:lnTo>
                  <a:lnTo>
                    <a:pt x="194419" y="156241"/>
                  </a:lnTo>
                  <a:lnTo>
                    <a:pt x="194403" y="156120"/>
                  </a:lnTo>
                  <a:lnTo>
                    <a:pt x="194388" y="155998"/>
                  </a:lnTo>
                  <a:lnTo>
                    <a:pt x="194359" y="155755"/>
                  </a:lnTo>
                  <a:lnTo>
                    <a:pt x="194333" y="155512"/>
                  </a:lnTo>
                  <a:lnTo>
                    <a:pt x="194307" y="155275"/>
                  </a:lnTo>
                  <a:lnTo>
                    <a:pt x="194282" y="155032"/>
                  </a:lnTo>
                  <a:lnTo>
                    <a:pt x="194257" y="154789"/>
                  </a:lnTo>
                  <a:lnTo>
                    <a:pt x="194232" y="154546"/>
                  </a:lnTo>
                  <a:lnTo>
                    <a:pt x="194209" y="154303"/>
                  </a:lnTo>
                  <a:lnTo>
                    <a:pt x="194186" y="154066"/>
                  </a:lnTo>
                  <a:lnTo>
                    <a:pt x="194163" y="153823"/>
                  </a:lnTo>
                  <a:lnTo>
                    <a:pt x="194144" y="153580"/>
                  </a:lnTo>
                  <a:lnTo>
                    <a:pt x="194126" y="153337"/>
                  </a:lnTo>
                  <a:lnTo>
                    <a:pt x="194111" y="153094"/>
                  </a:lnTo>
                  <a:lnTo>
                    <a:pt x="194095" y="152851"/>
                  </a:lnTo>
                  <a:lnTo>
                    <a:pt x="194078" y="152608"/>
                  </a:lnTo>
                  <a:lnTo>
                    <a:pt x="194068" y="152486"/>
                  </a:lnTo>
                  <a:lnTo>
                    <a:pt x="194058" y="152365"/>
                  </a:lnTo>
                  <a:lnTo>
                    <a:pt x="194046" y="152249"/>
                  </a:lnTo>
                  <a:lnTo>
                    <a:pt x="194033" y="152128"/>
                  </a:lnTo>
                  <a:lnTo>
                    <a:pt x="194020" y="152006"/>
                  </a:lnTo>
                  <a:lnTo>
                    <a:pt x="194004" y="151885"/>
                  </a:lnTo>
                  <a:lnTo>
                    <a:pt x="193987" y="151764"/>
                  </a:lnTo>
                  <a:lnTo>
                    <a:pt x="193971" y="151648"/>
                  </a:lnTo>
                  <a:lnTo>
                    <a:pt x="193935" y="151405"/>
                  </a:lnTo>
                  <a:lnTo>
                    <a:pt x="193900" y="151162"/>
                  </a:lnTo>
                  <a:lnTo>
                    <a:pt x="193883" y="151047"/>
                  </a:lnTo>
                  <a:lnTo>
                    <a:pt x="193867" y="150925"/>
                  </a:lnTo>
                  <a:lnTo>
                    <a:pt x="193851" y="150804"/>
                  </a:lnTo>
                  <a:lnTo>
                    <a:pt x="193836" y="150682"/>
                  </a:lnTo>
                  <a:lnTo>
                    <a:pt x="193824" y="150561"/>
                  </a:lnTo>
                  <a:lnTo>
                    <a:pt x="193816" y="150439"/>
                  </a:lnTo>
                  <a:lnTo>
                    <a:pt x="193813" y="150318"/>
                  </a:lnTo>
                  <a:lnTo>
                    <a:pt x="193811" y="150196"/>
                  </a:lnTo>
                  <a:lnTo>
                    <a:pt x="193802" y="149953"/>
                  </a:lnTo>
                  <a:lnTo>
                    <a:pt x="193792" y="149832"/>
                  </a:lnTo>
                  <a:lnTo>
                    <a:pt x="193775" y="149716"/>
                  </a:lnTo>
                  <a:lnTo>
                    <a:pt x="193753" y="149595"/>
                  </a:lnTo>
                  <a:lnTo>
                    <a:pt x="193730" y="149473"/>
                  </a:lnTo>
                  <a:lnTo>
                    <a:pt x="193706" y="149358"/>
                  </a:lnTo>
                  <a:lnTo>
                    <a:pt x="193656" y="149120"/>
                  </a:lnTo>
                  <a:lnTo>
                    <a:pt x="193605" y="148878"/>
                  </a:lnTo>
                  <a:lnTo>
                    <a:pt x="193552" y="148641"/>
                  </a:lnTo>
                  <a:lnTo>
                    <a:pt x="193499" y="148404"/>
                  </a:lnTo>
                  <a:lnTo>
                    <a:pt x="193428" y="148087"/>
                  </a:lnTo>
                  <a:lnTo>
                    <a:pt x="193379" y="147851"/>
                  </a:lnTo>
                  <a:lnTo>
                    <a:pt x="193329" y="147608"/>
                  </a:lnTo>
                  <a:lnTo>
                    <a:pt x="193280" y="147371"/>
                  </a:lnTo>
                  <a:lnTo>
                    <a:pt x="193225" y="147110"/>
                  </a:lnTo>
                  <a:lnTo>
                    <a:pt x="193211" y="146866"/>
                  </a:lnTo>
                  <a:lnTo>
                    <a:pt x="193198" y="146623"/>
                  </a:lnTo>
                  <a:lnTo>
                    <a:pt x="193185" y="146380"/>
                  </a:lnTo>
                  <a:lnTo>
                    <a:pt x="193172" y="146137"/>
                  </a:lnTo>
                  <a:lnTo>
                    <a:pt x="193158" y="145894"/>
                  </a:lnTo>
                  <a:lnTo>
                    <a:pt x="193143" y="145652"/>
                  </a:lnTo>
                  <a:lnTo>
                    <a:pt x="193127" y="145409"/>
                  </a:lnTo>
                  <a:lnTo>
                    <a:pt x="193118" y="145287"/>
                  </a:lnTo>
                  <a:lnTo>
                    <a:pt x="193109" y="145166"/>
                  </a:lnTo>
                  <a:lnTo>
                    <a:pt x="193100" y="145044"/>
                  </a:lnTo>
                  <a:lnTo>
                    <a:pt x="193090" y="144928"/>
                  </a:lnTo>
                  <a:lnTo>
                    <a:pt x="193079" y="144807"/>
                  </a:lnTo>
                  <a:lnTo>
                    <a:pt x="193057" y="144564"/>
                  </a:lnTo>
                  <a:lnTo>
                    <a:pt x="193034" y="144321"/>
                  </a:lnTo>
                  <a:lnTo>
                    <a:pt x="193011" y="144078"/>
                  </a:lnTo>
                  <a:lnTo>
                    <a:pt x="192987" y="143835"/>
                  </a:lnTo>
                  <a:lnTo>
                    <a:pt x="192964" y="143592"/>
                  </a:lnTo>
                  <a:lnTo>
                    <a:pt x="192942" y="143355"/>
                  </a:lnTo>
                  <a:lnTo>
                    <a:pt x="192932" y="143234"/>
                  </a:lnTo>
                  <a:lnTo>
                    <a:pt x="192923" y="143106"/>
                  </a:lnTo>
                  <a:lnTo>
                    <a:pt x="192917" y="142985"/>
                  </a:lnTo>
                  <a:lnTo>
                    <a:pt x="192913" y="142863"/>
                  </a:lnTo>
                  <a:lnTo>
                    <a:pt x="192897" y="142626"/>
                  </a:lnTo>
                  <a:lnTo>
                    <a:pt x="192880" y="142504"/>
                  </a:lnTo>
                  <a:lnTo>
                    <a:pt x="192857" y="142383"/>
                  </a:lnTo>
                  <a:lnTo>
                    <a:pt x="192829" y="142268"/>
                  </a:lnTo>
                  <a:lnTo>
                    <a:pt x="192798" y="142146"/>
                  </a:lnTo>
                  <a:lnTo>
                    <a:pt x="192767" y="142030"/>
                  </a:lnTo>
                  <a:lnTo>
                    <a:pt x="192734" y="141915"/>
                  </a:lnTo>
                  <a:lnTo>
                    <a:pt x="192664" y="141678"/>
                  </a:lnTo>
                  <a:lnTo>
                    <a:pt x="192623" y="141563"/>
                  </a:lnTo>
                  <a:lnTo>
                    <a:pt x="192579" y="141453"/>
                  </a:lnTo>
                  <a:lnTo>
                    <a:pt x="192529" y="141344"/>
                  </a:lnTo>
                  <a:lnTo>
                    <a:pt x="192474" y="141235"/>
                  </a:lnTo>
                  <a:lnTo>
                    <a:pt x="192415" y="141125"/>
                  </a:lnTo>
                  <a:lnTo>
                    <a:pt x="192358" y="141022"/>
                  </a:lnTo>
                  <a:lnTo>
                    <a:pt x="192253" y="140803"/>
                  </a:lnTo>
                  <a:lnTo>
                    <a:pt x="192181" y="140572"/>
                  </a:lnTo>
                  <a:lnTo>
                    <a:pt x="192108" y="140335"/>
                  </a:lnTo>
                  <a:lnTo>
                    <a:pt x="192065" y="140220"/>
                  </a:lnTo>
                  <a:lnTo>
                    <a:pt x="192016" y="140111"/>
                  </a:lnTo>
                  <a:lnTo>
                    <a:pt x="191953" y="140008"/>
                  </a:lnTo>
                  <a:lnTo>
                    <a:pt x="191872" y="139916"/>
                  </a:lnTo>
                  <a:lnTo>
                    <a:pt x="191778" y="139843"/>
                  </a:lnTo>
                  <a:lnTo>
                    <a:pt x="191681" y="139771"/>
                  </a:lnTo>
                  <a:lnTo>
                    <a:pt x="191583" y="139697"/>
                  </a:lnTo>
                  <a:lnTo>
                    <a:pt x="191426" y="139582"/>
                  </a:lnTo>
                  <a:lnTo>
                    <a:pt x="191183" y="139582"/>
                  </a:lnTo>
                  <a:lnTo>
                    <a:pt x="190940" y="139588"/>
                  </a:lnTo>
                  <a:lnTo>
                    <a:pt x="190697" y="139582"/>
                  </a:lnTo>
                  <a:lnTo>
                    <a:pt x="190575" y="139576"/>
                  </a:lnTo>
                  <a:lnTo>
                    <a:pt x="190454" y="139564"/>
                  </a:lnTo>
                  <a:lnTo>
                    <a:pt x="190334" y="139539"/>
                  </a:lnTo>
                  <a:lnTo>
                    <a:pt x="190216" y="139510"/>
                  </a:lnTo>
                  <a:lnTo>
                    <a:pt x="190101" y="139473"/>
                  </a:lnTo>
                  <a:lnTo>
                    <a:pt x="189872" y="139394"/>
                  </a:lnTo>
                  <a:lnTo>
                    <a:pt x="189644" y="139309"/>
                  </a:lnTo>
                  <a:lnTo>
                    <a:pt x="189412" y="139236"/>
                  </a:lnTo>
                  <a:lnTo>
                    <a:pt x="189176" y="139181"/>
                  </a:lnTo>
                  <a:lnTo>
                    <a:pt x="188938" y="139126"/>
                  </a:lnTo>
                  <a:lnTo>
                    <a:pt x="188821" y="139096"/>
                  </a:lnTo>
                  <a:lnTo>
                    <a:pt x="188704" y="139060"/>
                  </a:lnTo>
                  <a:lnTo>
                    <a:pt x="188591" y="139017"/>
                  </a:lnTo>
                  <a:lnTo>
                    <a:pt x="188490" y="138951"/>
                  </a:lnTo>
                  <a:lnTo>
                    <a:pt x="188400" y="138865"/>
                  </a:lnTo>
                  <a:lnTo>
                    <a:pt x="188313" y="138780"/>
                  </a:lnTo>
                  <a:lnTo>
                    <a:pt x="188134" y="138616"/>
                  </a:lnTo>
                  <a:lnTo>
                    <a:pt x="188035" y="138549"/>
                  </a:lnTo>
                  <a:lnTo>
                    <a:pt x="187923" y="138501"/>
                  </a:lnTo>
                  <a:lnTo>
                    <a:pt x="187805" y="138470"/>
                  </a:lnTo>
                  <a:lnTo>
                    <a:pt x="187685" y="138452"/>
                  </a:lnTo>
                  <a:lnTo>
                    <a:pt x="187564" y="138446"/>
                  </a:lnTo>
                  <a:lnTo>
                    <a:pt x="187321" y="138428"/>
                  </a:lnTo>
                  <a:lnTo>
                    <a:pt x="187081" y="138392"/>
                  </a:lnTo>
                  <a:lnTo>
                    <a:pt x="186845" y="138337"/>
                  </a:lnTo>
                  <a:lnTo>
                    <a:pt x="186611" y="138270"/>
                  </a:lnTo>
                  <a:lnTo>
                    <a:pt x="186496" y="138227"/>
                  </a:lnTo>
                  <a:lnTo>
                    <a:pt x="186394" y="138161"/>
                  </a:lnTo>
                  <a:lnTo>
                    <a:pt x="186313" y="138070"/>
                  </a:lnTo>
                  <a:lnTo>
                    <a:pt x="186256" y="137960"/>
                  </a:lnTo>
                  <a:lnTo>
                    <a:pt x="186211" y="137851"/>
                  </a:lnTo>
                  <a:lnTo>
                    <a:pt x="186175" y="137736"/>
                  </a:lnTo>
                  <a:lnTo>
                    <a:pt x="186146" y="137613"/>
                  </a:lnTo>
                  <a:lnTo>
                    <a:pt x="186122" y="137498"/>
                  </a:lnTo>
                  <a:lnTo>
                    <a:pt x="186102" y="137377"/>
                  </a:lnTo>
                  <a:lnTo>
                    <a:pt x="186086" y="137256"/>
                  </a:lnTo>
                  <a:lnTo>
                    <a:pt x="186072" y="137134"/>
                  </a:lnTo>
                  <a:lnTo>
                    <a:pt x="186042" y="136891"/>
                  </a:lnTo>
                  <a:lnTo>
                    <a:pt x="186029" y="136775"/>
                  </a:lnTo>
                  <a:lnTo>
                    <a:pt x="186015" y="136654"/>
                  </a:lnTo>
                  <a:lnTo>
                    <a:pt x="186002" y="136532"/>
                  </a:lnTo>
                  <a:lnTo>
                    <a:pt x="185990" y="136411"/>
                  </a:lnTo>
                  <a:lnTo>
                    <a:pt x="185978" y="136290"/>
                  </a:lnTo>
                  <a:lnTo>
                    <a:pt x="185969" y="136168"/>
                  </a:lnTo>
                  <a:lnTo>
                    <a:pt x="185967" y="136047"/>
                  </a:lnTo>
                  <a:lnTo>
                    <a:pt x="185984" y="135803"/>
                  </a:lnTo>
                  <a:lnTo>
                    <a:pt x="186008" y="135688"/>
                  </a:lnTo>
                  <a:lnTo>
                    <a:pt x="186050" y="135573"/>
                  </a:lnTo>
                  <a:lnTo>
                    <a:pt x="186098" y="135463"/>
                  </a:lnTo>
                  <a:lnTo>
                    <a:pt x="186155" y="135354"/>
                  </a:lnTo>
                  <a:lnTo>
                    <a:pt x="186222" y="135250"/>
                  </a:lnTo>
                  <a:lnTo>
                    <a:pt x="186292" y="135153"/>
                  </a:lnTo>
                  <a:lnTo>
                    <a:pt x="186365" y="135056"/>
                  </a:lnTo>
                  <a:lnTo>
                    <a:pt x="186441" y="134959"/>
                  </a:lnTo>
                  <a:lnTo>
                    <a:pt x="186517" y="134867"/>
                  </a:lnTo>
                  <a:lnTo>
                    <a:pt x="186664" y="134673"/>
                  </a:lnTo>
                  <a:lnTo>
                    <a:pt x="186733" y="134570"/>
                  </a:lnTo>
                  <a:lnTo>
                    <a:pt x="186796" y="134467"/>
                  </a:lnTo>
                  <a:lnTo>
                    <a:pt x="186855" y="134363"/>
                  </a:lnTo>
                  <a:lnTo>
                    <a:pt x="186910" y="134254"/>
                  </a:lnTo>
                  <a:lnTo>
                    <a:pt x="187026" y="134041"/>
                  </a:lnTo>
                  <a:lnTo>
                    <a:pt x="187090" y="133938"/>
                  </a:lnTo>
                  <a:lnTo>
                    <a:pt x="187167" y="133847"/>
                  </a:lnTo>
                  <a:lnTo>
                    <a:pt x="187259" y="133762"/>
                  </a:lnTo>
                  <a:lnTo>
                    <a:pt x="187354" y="133683"/>
                  </a:lnTo>
                  <a:lnTo>
                    <a:pt x="187452" y="133616"/>
                  </a:lnTo>
                  <a:lnTo>
                    <a:pt x="187554" y="133549"/>
                  </a:lnTo>
                  <a:lnTo>
                    <a:pt x="187660" y="133489"/>
                  </a:lnTo>
                  <a:lnTo>
                    <a:pt x="187775" y="133446"/>
                  </a:lnTo>
                  <a:lnTo>
                    <a:pt x="187892" y="133410"/>
                  </a:lnTo>
                  <a:lnTo>
                    <a:pt x="188012" y="133398"/>
                  </a:lnTo>
                  <a:lnTo>
                    <a:pt x="188133" y="133391"/>
                  </a:lnTo>
                  <a:lnTo>
                    <a:pt x="188375" y="133422"/>
                  </a:lnTo>
                  <a:lnTo>
                    <a:pt x="188617" y="133452"/>
                  </a:lnTo>
                  <a:lnTo>
                    <a:pt x="188856" y="133495"/>
                  </a:lnTo>
                  <a:lnTo>
                    <a:pt x="189092" y="133550"/>
                  </a:lnTo>
                  <a:lnTo>
                    <a:pt x="189322" y="133628"/>
                  </a:lnTo>
                  <a:lnTo>
                    <a:pt x="189554" y="133701"/>
                  </a:lnTo>
                  <a:lnTo>
                    <a:pt x="189795" y="133695"/>
                  </a:lnTo>
                  <a:lnTo>
                    <a:pt x="189910" y="133652"/>
                  </a:lnTo>
                  <a:lnTo>
                    <a:pt x="190018" y="133598"/>
                  </a:lnTo>
                  <a:lnTo>
                    <a:pt x="190115" y="133525"/>
                  </a:lnTo>
                  <a:lnTo>
                    <a:pt x="190199" y="133434"/>
                  </a:lnTo>
                  <a:lnTo>
                    <a:pt x="190269" y="133336"/>
                  </a:lnTo>
                  <a:lnTo>
                    <a:pt x="190320" y="133221"/>
                  </a:lnTo>
                  <a:lnTo>
                    <a:pt x="190363" y="133112"/>
                  </a:lnTo>
                  <a:lnTo>
                    <a:pt x="190391" y="132990"/>
                  </a:lnTo>
                  <a:lnTo>
                    <a:pt x="190416" y="132875"/>
                  </a:lnTo>
                  <a:lnTo>
                    <a:pt x="190441" y="132753"/>
                  </a:lnTo>
                  <a:lnTo>
                    <a:pt x="190464" y="132638"/>
                  </a:lnTo>
                  <a:lnTo>
                    <a:pt x="190486" y="132517"/>
                  </a:lnTo>
                  <a:lnTo>
                    <a:pt x="190507" y="132395"/>
                  </a:lnTo>
                  <a:lnTo>
                    <a:pt x="190528" y="132273"/>
                  </a:lnTo>
                  <a:lnTo>
                    <a:pt x="190568" y="132036"/>
                  </a:lnTo>
                  <a:lnTo>
                    <a:pt x="190607" y="131800"/>
                  </a:lnTo>
                  <a:lnTo>
                    <a:pt x="190643" y="131557"/>
                  </a:lnTo>
                  <a:lnTo>
                    <a:pt x="190676" y="131313"/>
                  </a:lnTo>
                  <a:lnTo>
                    <a:pt x="190698" y="131076"/>
                  </a:lnTo>
                  <a:lnTo>
                    <a:pt x="190704" y="130949"/>
                  </a:lnTo>
                  <a:lnTo>
                    <a:pt x="190700" y="130706"/>
                  </a:lnTo>
                  <a:lnTo>
                    <a:pt x="190689" y="130463"/>
                  </a:lnTo>
                  <a:lnTo>
                    <a:pt x="190688" y="130341"/>
                  </a:lnTo>
                  <a:lnTo>
                    <a:pt x="190694" y="130226"/>
                  </a:lnTo>
                  <a:lnTo>
                    <a:pt x="190714" y="130104"/>
                  </a:lnTo>
                  <a:lnTo>
                    <a:pt x="190746" y="129989"/>
                  </a:lnTo>
                  <a:lnTo>
                    <a:pt x="190804" y="129879"/>
                  </a:lnTo>
                  <a:lnTo>
                    <a:pt x="190877" y="129782"/>
                  </a:lnTo>
                  <a:lnTo>
                    <a:pt x="190958" y="129692"/>
                  </a:lnTo>
                  <a:lnTo>
                    <a:pt x="191041" y="129600"/>
                  </a:lnTo>
                  <a:lnTo>
                    <a:pt x="191124" y="129515"/>
                  </a:lnTo>
                  <a:lnTo>
                    <a:pt x="191291" y="129333"/>
                  </a:lnTo>
                  <a:lnTo>
                    <a:pt x="191455" y="129157"/>
                  </a:lnTo>
                  <a:lnTo>
                    <a:pt x="191536" y="129066"/>
                  </a:lnTo>
                  <a:lnTo>
                    <a:pt x="191616" y="128974"/>
                  </a:lnTo>
                  <a:lnTo>
                    <a:pt x="191692" y="128877"/>
                  </a:lnTo>
                  <a:lnTo>
                    <a:pt x="191764" y="128780"/>
                  </a:lnTo>
                  <a:lnTo>
                    <a:pt x="191834" y="128683"/>
                  </a:lnTo>
                  <a:lnTo>
                    <a:pt x="191893" y="128574"/>
                  </a:lnTo>
                  <a:lnTo>
                    <a:pt x="191929" y="128458"/>
                  </a:lnTo>
                  <a:lnTo>
                    <a:pt x="191942" y="128336"/>
                  </a:lnTo>
                  <a:lnTo>
                    <a:pt x="191915" y="128100"/>
                  </a:lnTo>
                  <a:lnTo>
                    <a:pt x="191874" y="127857"/>
                  </a:lnTo>
                  <a:lnTo>
                    <a:pt x="191841" y="127620"/>
                  </a:lnTo>
                  <a:lnTo>
                    <a:pt x="191859" y="127498"/>
                  </a:lnTo>
                  <a:lnTo>
                    <a:pt x="191904" y="127383"/>
                  </a:lnTo>
                  <a:lnTo>
                    <a:pt x="191969" y="127279"/>
                  </a:lnTo>
                  <a:lnTo>
                    <a:pt x="192046" y="127188"/>
                  </a:lnTo>
                  <a:lnTo>
                    <a:pt x="192127" y="127097"/>
                  </a:lnTo>
                  <a:lnTo>
                    <a:pt x="192216" y="127012"/>
                  </a:lnTo>
                  <a:lnTo>
                    <a:pt x="192311" y="126939"/>
                  </a:lnTo>
                  <a:lnTo>
                    <a:pt x="192409" y="126867"/>
                  </a:lnTo>
                  <a:lnTo>
                    <a:pt x="192511" y="126800"/>
                  </a:lnTo>
                  <a:lnTo>
                    <a:pt x="192618" y="126745"/>
                  </a:lnTo>
                  <a:lnTo>
                    <a:pt x="192739" y="126733"/>
                  </a:lnTo>
                  <a:lnTo>
                    <a:pt x="192982" y="126751"/>
                  </a:lnTo>
                  <a:lnTo>
                    <a:pt x="193102" y="126733"/>
                  </a:lnTo>
                  <a:lnTo>
                    <a:pt x="193209" y="126672"/>
                  </a:lnTo>
                  <a:lnTo>
                    <a:pt x="193298" y="126587"/>
                  </a:lnTo>
                  <a:lnTo>
                    <a:pt x="193375" y="126496"/>
                  </a:lnTo>
                  <a:lnTo>
                    <a:pt x="193450" y="126399"/>
                  </a:lnTo>
                  <a:lnTo>
                    <a:pt x="193598" y="126210"/>
                  </a:lnTo>
                  <a:lnTo>
                    <a:pt x="193775" y="126040"/>
                  </a:lnTo>
                  <a:lnTo>
                    <a:pt x="193909" y="125846"/>
                  </a:lnTo>
                  <a:lnTo>
                    <a:pt x="193949" y="125603"/>
                  </a:lnTo>
                  <a:lnTo>
                    <a:pt x="193929" y="125359"/>
                  </a:lnTo>
                  <a:lnTo>
                    <a:pt x="193900" y="125238"/>
                  </a:lnTo>
                  <a:lnTo>
                    <a:pt x="193833" y="125141"/>
                  </a:lnTo>
                  <a:lnTo>
                    <a:pt x="193746" y="125056"/>
                  </a:lnTo>
                  <a:lnTo>
                    <a:pt x="193656" y="124971"/>
                  </a:lnTo>
                  <a:lnTo>
                    <a:pt x="193509" y="124783"/>
                  </a:lnTo>
                  <a:lnTo>
                    <a:pt x="193480" y="124545"/>
                  </a:lnTo>
                  <a:lnTo>
                    <a:pt x="193496" y="124302"/>
                  </a:lnTo>
                  <a:lnTo>
                    <a:pt x="193513" y="124181"/>
                  </a:lnTo>
                  <a:lnTo>
                    <a:pt x="193538" y="124060"/>
                  </a:lnTo>
                  <a:lnTo>
                    <a:pt x="193580" y="123950"/>
                  </a:lnTo>
                  <a:lnTo>
                    <a:pt x="193634" y="123841"/>
                  </a:lnTo>
                  <a:lnTo>
                    <a:pt x="193696" y="123732"/>
                  </a:lnTo>
                  <a:lnTo>
                    <a:pt x="193755" y="123628"/>
                  </a:lnTo>
                  <a:lnTo>
                    <a:pt x="193843" y="123404"/>
                  </a:lnTo>
                  <a:lnTo>
                    <a:pt x="193919" y="123166"/>
                  </a:lnTo>
                  <a:lnTo>
                    <a:pt x="193989" y="122936"/>
                  </a:lnTo>
                  <a:lnTo>
                    <a:pt x="194020" y="122820"/>
                  </a:lnTo>
                  <a:lnTo>
                    <a:pt x="194044" y="122699"/>
                  </a:lnTo>
                  <a:lnTo>
                    <a:pt x="194062" y="122577"/>
                  </a:lnTo>
                  <a:lnTo>
                    <a:pt x="194073" y="122456"/>
                  </a:lnTo>
                  <a:lnTo>
                    <a:pt x="194076" y="122334"/>
                  </a:lnTo>
                  <a:lnTo>
                    <a:pt x="194070" y="122091"/>
                  </a:lnTo>
                  <a:lnTo>
                    <a:pt x="194063" y="121969"/>
                  </a:lnTo>
                  <a:lnTo>
                    <a:pt x="194051" y="121854"/>
                  </a:lnTo>
                  <a:lnTo>
                    <a:pt x="194031" y="121733"/>
                  </a:lnTo>
                  <a:lnTo>
                    <a:pt x="194004" y="121611"/>
                  </a:lnTo>
                  <a:lnTo>
                    <a:pt x="193969" y="121496"/>
                  </a:lnTo>
                  <a:lnTo>
                    <a:pt x="193927" y="121381"/>
                  </a:lnTo>
                  <a:lnTo>
                    <a:pt x="193879" y="121271"/>
                  </a:lnTo>
                  <a:lnTo>
                    <a:pt x="193813" y="121167"/>
                  </a:lnTo>
                  <a:lnTo>
                    <a:pt x="193742" y="121070"/>
                  </a:lnTo>
                  <a:lnTo>
                    <a:pt x="193666" y="120973"/>
                  </a:lnTo>
                  <a:lnTo>
                    <a:pt x="193585" y="120882"/>
                  </a:lnTo>
                  <a:lnTo>
                    <a:pt x="193501" y="120797"/>
                  </a:lnTo>
                  <a:lnTo>
                    <a:pt x="193416" y="120712"/>
                  </a:lnTo>
                  <a:lnTo>
                    <a:pt x="193250" y="120536"/>
                  </a:lnTo>
                  <a:lnTo>
                    <a:pt x="193169" y="120439"/>
                  </a:lnTo>
                  <a:lnTo>
                    <a:pt x="193094" y="120347"/>
                  </a:lnTo>
                  <a:lnTo>
                    <a:pt x="193029" y="120244"/>
                  </a:lnTo>
                  <a:lnTo>
                    <a:pt x="192970" y="120135"/>
                  </a:lnTo>
                  <a:lnTo>
                    <a:pt x="192857" y="119922"/>
                  </a:lnTo>
                  <a:lnTo>
                    <a:pt x="192799" y="119813"/>
                  </a:lnTo>
                  <a:lnTo>
                    <a:pt x="192731" y="119716"/>
                  </a:lnTo>
                  <a:lnTo>
                    <a:pt x="192644" y="119630"/>
                  </a:lnTo>
                  <a:lnTo>
                    <a:pt x="192539" y="119570"/>
                  </a:lnTo>
                  <a:lnTo>
                    <a:pt x="192424" y="119527"/>
                  </a:lnTo>
                  <a:lnTo>
                    <a:pt x="192305" y="119503"/>
                  </a:lnTo>
                  <a:lnTo>
                    <a:pt x="192185" y="119484"/>
                  </a:lnTo>
                  <a:lnTo>
                    <a:pt x="192063" y="119479"/>
                  </a:lnTo>
                  <a:lnTo>
                    <a:pt x="191941" y="119479"/>
                  </a:lnTo>
                  <a:lnTo>
                    <a:pt x="191700" y="119509"/>
                  </a:lnTo>
                  <a:lnTo>
                    <a:pt x="191583" y="119539"/>
                  </a:lnTo>
                  <a:lnTo>
                    <a:pt x="191468" y="119576"/>
                  </a:lnTo>
                  <a:lnTo>
                    <a:pt x="191353" y="119618"/>
                  </a:lnTo>
                  <a:lnTo>
                    <a:pt x="191238" y="119661"/>
                  </a:lnTo>
                  <a:lnTo>
                    <a:pt x="191006" y="119734"/>
                  </a:lnTo>
                  <a:lnTo>
                    <a:pt x="190768" y="119789"/>
                  </a:lnTo>
                  <a:lnTo>
                    <a:pt x="190528" y="119831"/>
                  </a:lnTo>
                  <a:lnTo>
                    <a:pt x="190287" y="119849"/>
                  </a:lnTo>
                  <a:lnTo>
                    <a:pt x="190074" y="119746"/>
                  </a:lnTo>
                  <a:lnTo>
                    <a:pt x="189993" y="119649"/>
                  </a:lnTo>
                  <a:lnTo>
                    <a:pt x="189923" y="119552"/>
                  </a:lnTo>
                  <a:lnTo>
                    <a:pt x="189861" y="119449"/>
                  </a:lnTo>
                  <a:lnTo>
                    <a:pt x="189806" y="119339"/>
                  </a:lnTo>
                  <a:lnTo>
                    <a:pt x="189758" y="119224"/>
                  </a:lnTo>
                  <a:lnTo>
                    <a:pt x="189717" y="119114"/>
                  </a:lnTo>
                  <a:lnTo>
                    <a:pt x="189682" y="118999"/>
                  </a:lnTo>
                  <a:lnTo>
                    <a:pt x="189656" y="118877"/>
                  </a:lnTo>
                  <a:lnTo>
                    <a:pt x="189639" y="118756"/>
                  </a:lnTo>
                  <a:lnTo>
                    <a:pt x="189734" y="118543"/>
                  </a:lnTo>
                  <a:lnTo>
                    <a:pt x="189835" y="118476"/>
                  </a:lnTo>
                  <a:lnTo>
                    <a:pt x="189936" y="118409"/>
                  </a:lnTo>
                  <a:lnTo>
                    <a:pt x="190039" y="118342"/>
                  </a:lnTo>
                  <a:lnTo>
                    <a:pt x="190142" y="118282"/>
                  </a:lnTo>
                  <a:lnTo>
                    <a:pt x="190347" y="118148"/>
                  </a:lnTo>
                  <a:lnTo>
                    <a:pt x="190449" y="118081"/>
                  </a:lnTo>
                  <a:lnTo>
                    <a:pt x="190549" y="118015"/>
                  </a:lnTo>
                  <a:lnTo>
                    <a:pt x="190625" y="117917"/>
                  </a:lnTo>
                  <a:lnTo>
                    <a:pt x="190685" y="117814"/>
                  </a:lnTo>
                  <a:lnTo>
                    <a:pt x="190737" y="117705"/>
                  </a:lnTo>
                  <a:lnTo>
                    <a:pt x="190781" y="117589"/>
                  </a:lnTo>
                  <a:lnTo>
                    <a:pt x="190815" y="117474"/>
                  </a:lnTo>
                  <a:lnTo>
                    <a:pt x="190846" y="117358"/>
                  </a:lnTo>
                  <a:lnTo>
                    <a:pt x="190865" y="117237"/>
                  </a:lnTo>
                  <a:lnTo>
                    <a:pt x="190878" y="117116"/>
                  </a:lnTo>
                  <a:lnTo>
                    <a:pt x="190890" y="116994"/>
                  </a:lnTo>
                  <a:lnTo>
                    <a:pt x="190898" y="116873"/>
                  </a:lnTo>
                  <a:lnTo>
                    <a:pt x="190900" y="116751"/>
                  </a:lnTo>
                  <a:lnTo>
                    <a:pt x="190891" y="116508"/>
                  </a:lnTo>
                  <a:lnTo>
                    <a:pt x="190879" y="116386"/>
                  </a:lnTo>
                  <a:lnTo>
                    <a:pt x="190862" y="116265"/>
                  </a:lnTo>
                  <a:lnTo>
                    <a:pt x="190836" y="116150"/>
                  </a:lnTo>
                  <a:lnTo>
                    <a:pt x="190803" y="116028"/>
                  </a:lnTo>
                  <a:lnTo>
                    <a:pt x="190755" y="115919"/>
                  </a:lnTo>
                  <a:lnTo>
                    <a:pt x="190698" y="115809"/>
                  </a:lnTo>
                  <a:lnTo>
                    <a:pt x="190626" y="115712"/>
                  </a:lnTo>
                  <a:lnTo>
                    <a:pt x="190535" y="115633"/>
                  </a:lnTo>
                  <a:lnTo>
                    <a:pt x="190425" y="115584"/>
                  </a:lnTo>
                  <a:lnTo>
                    <a:pt x="190305" y="115560"/>
                  </a:lnTo>
                  <a:lnTo>
                    <a:pt x="190184" y="115554"/>
                  </a:lnTo>
                  <a:lnTo>
                    <a:pt x="189941" y="115542"/>
                  </a:lnTo>
                  <a:lnTo>
                    <a:pt x="189700" y="115512"/>
                  </a:lnTo>
                  <a:lnTo>
                    <a:pt x="189458" y="115481"/>
                  </a:lnTo>
                  <a:lnTo>
                    <a:pt x="189219" y="115445"/>
                  </a:lnTo>
                  <a:lnTo>
                    <a:pt x="189100" y="115414"/>
                  </a:lnTo>
                  <a:lnTo>
                    <a:pt x="188984" y="115384"/>
                  </a:lnTo>
                  <a:lnTo>
                    <a:pt x="188868" y="115348"/>
                  </a:lnTo>
                  <a:lnTo>
                    <a:pt x="188755" y="115305"/>
                  </a:lnTo>
                  <a:lnTo>
                    <a:pt x="188643" y="115250"/>
                  </a:lnTo>
                  <a:lnTo>
                    <a:pt x="188534" y="115196"/>
                  </a:lnTo>
                  <a:lnTo>
                    <a:pt x="188327" y="115074"/>
                  </a:lnTo>
                  <a:lnTo>
                    <a:pt x="188234" y="114995"/>
                  </a:lnTo>
                  <a:lnTo>
                    <a:pt x="188146" y="114910"/>
                  </a:lnTo>
                  <a:lnTo>
                    <a:pt x="188063" y="114819"/>
                  </a:lnTo>
                  <a:lnTo>
                    <a:pt x="187984" y="114728"/>
                  </a:lnTo>
                  <a:lnTo>
                    <a:pt x="187911" y="114630"/>
                  </a:lnTo>
                  <a:lnTo>
                    <a:pt x="187841" y="114533"/>
                  </a:lnTo>
                  <a:lnTo>
                    <a:pt x="187776" y="114430"/>
                  </a:lnTo>
                  <a:lnTo>
                    <a:pt x="187718" y="114320"/>
                  </a:lnTo>
                  <a:lnTo>
                    <a:pt x="187687" y="114205"/>
                  </a:lnTo>
                  <a:lnTo>
                    <a:pt x="187663" y="114090"/>
                  </a:lnTo>
                  <a:lnTo>
                    <a:pt x="187640" y="113968"/>
                  </a:lnTo>
                  <a:lnTo>
                    <a:pt x="187553" y="113738"/>
                  </a:lnTo>
                  <a:lnTo>
                    <a:pt x="187435" y="113531"/>
                  </a:lnTo>
                  <a:lnTo>
                    <a:pt x="187313" y="113318"/>
                  </a:lnTo>
                  <a:lnTo>
                    <a:pt x="187187" y="113112"/>
                  </a:lnTo>
                  <a:lnTo>
                    <a:pt x="187059" y="112905"/>
                  </a:lnTo>
                  <a:lnTo>
                    <a:pt x="186930" y="112698"/>
                  </a:lnTo>
                  <a:lnTo>
                    <a:pt x="186865" y="112595"/>
                  </a:lnTo>
                  <a:lnTo>
                    <a:pt x="186801" y="112492"/>
                  </a:lnTo>
                  <a:lnTo>
                    <a:pt x="186738" y="112389"/>
                  </a:lnTo>
                  <a:lnTo>
                    <a:pt x="186674" y="112285"/>
                  </a:lnTo>
                  <a:lnTo>
                    <a:pt x="186613" y="112182"/>
                  </a:lnTo>
                  <a:lnTo>
                    <a:pt x="186554" y="112073"/>
                  </a:lnTo>
                  <a:lnTo>
                    <a:pt x="186499" y="111963"/>
                  </a:lnTo>
                  <a:lnTo>
                    <a:pt x="186445" y="111854"/>
                  </a:lnTo>
                  <a:lnTo>
                    <a:pt x="186344" y="111635"/>
                  </a:lnTo>
                  <a:lnTo>
                    <a:pt x="186321" y="111398"/>
                  </a:lnTo>
                  <a:lnTo>
                    <a:pt x="186392" y="111162"/>
                  </a:lnTo>
                  <a:lnTo>
                    <a:pt x="186460" y="110931"/>
                  </a:lnTo>
                  <a:lnTo>
                    <a:pt x="186517" y="110694"/>
                  </a:lnTo>
                  <a:lnTo>
                    <a:pt x="186572" y="110457"/>
                  </a:lnTo>
                  <a:lnTo>
                    <a:pt x="186625" y="110220"/>
                  </a:lnTo>
                  <a:lnTo>
                    <a:pt x="186681" y="109983"/>
                  </a:lnTo>
                  <a:lnTo>
                    <a:pt x="186709" y="109867"/>
                  </a:lnTo>
                  <a:lnTo>
                    <a:pt x="186738" y="109746"/>
                  </a:lnTo>
                  <a:lnTo>
                    <a:pt x="186778" y="109630"/>
                  </a:lnTo>
                  <a:lnTo>
                    <a:pt x="186839" y="109527"/>
                  </a:lnTo>
                  <a:lnTo>
                    <a:pt x="186928" y="109448"/>
                  </a:lnTo>
                  <a:lnTo>
                    <a:pt x="187027" y="109375"/>
                  </a:lnTo>
                  <a:lnTo>
                    <a:pt x="187127" y="109302"/>
                  </a:lnTo>
                  <a:lnTo>
                    <a:pt x="187301" y="109138"/>
                  </a:lnTo>
                  <a:lnTo>
                    <a:pt x="187368" y="109035"/>
                  </a:lnTo>
                  <a:lnTo>
                    <a:pt x="187434" y="108932"/>
                  </a:lnTo>
                  <a:lnTo>
                    <a:pt x="187499" y="108828"/>
                  </a:lnTo>
                  <a:lnTo>
                    <a:pt x="187561" y="108725"/>
                  </a:lnTo>
                  <a:lnTo>
                    <a:pt x="187621" y="108622"/>
                  </a:lnTo>
                  <a:lnTo>
                    <a:pt x="187678" y="108512"/>
                  </a:lnTo>
                  <a:lnTo>
                    <a:pt x="187732" y="108403"/>
                  </a:lnTo>
                  <a:lnTo>
                    <a:pt x="187785" y="108294"/>
                  </a:lnTo>
                  <a:lnTo>
                    <a:pt x="187833" y="108184"/>
                  </a:lnTo>
                  <a:lnTo>
                    <a:pt x="187875" y="108069"/>
                  </a:lnTo>
                  <a:lnTo>
                    <a:pt x="187913" y="107954"/>
                  </a:lnTo>
                  <a:lnTo>
                    <a:pt x="187936" y="107832"/>
                  </a:lnTo>
                  <a:lnTo>
                    <a:pt x="187943" y="107717"/>
                  </a:lnTo>
                  <a:lnTo>
                    <a:pt x="187945" y="107589"/>
                  </a:lnTo>
                  <a:lnTo>
                    <a:pt x="187957" y="107352"/>
                  </a:lnTo>
                  <a:lnTo>
                    <a:pt x="188002" y="107109"/>
                  </a:lnTo>
                  <a:lnTo>
                    <a:pt x="188048" y="106872"/>
                  </a:lnTo>
                  <a:lnTo>
                    <a:pt x="188040" y="106750"/>
                  </a:lnTo>
                  <a:lnTo>
                    <a:pt x="188007" y="106635"/>
                  </a:lnTo>
                  <a:lnTo>
                    <a:pt x="187967" y="106520"/>
                  </a:lnTo>
                  <a:lnTo>
                    <a:pt x="187924" y="106404"/>
                  </a:lnTo>
                  <a:lnTo>
                    <a:pt x="187876" y="106295"/>
                  </a:lnTo>
                  <a:lnTo>
                    <a:pt x="187827" y="106185"/>
                  </a:lnTo>
                  <a:lnTo>
                    <a:pt x="187772" y="106076"/>
                  </a:lnTo>
                  <a:lnTo>
                    <a:pt x="187715" y="105967"/>
                  </a:lnTo>
                  <a:lnTo>
                    <a:pt x="187653" y="105864"/>
                  </a:lnTo>
                  <a:lnTo>
                    <a:pt x="187587" y="105761"/>
                  </a:lnTo>
                  <a:lnTo>
                    <a:pt x="187516" y="105663"/>
                  </a:lnTo>
                  <a:lnTo>
                    <a:pt x="187438" y="105566"/>
                  </a:lnTo>
                  <a:lnTo>
                    <a:pt x="187353" y="105481"/>
                  </a:lnTo>
                  <a:lnTo>
                    <a:pt x="187249" y="105420"/>
                  </a:lnTo>
                  <a:lnTo>
                    <a:pt x="187137" y="105372"/>
                  </a:lnTo>
                  <a:lnTo>
                    <a:pt x="187023" y="105329"/>
                  </a:lnTo>
                  <a:lnTo>
                    <a:pt x="186908" y="105286"/>
                  </a:lnTo>
                  <a:lnTo>
                    <a:pt x="186793" y="105250"/>
                  </a:lnTo>
                  <a:lnTo>
                    <a:pt x="186557" y="105189"/>
                  </a:lnTo>
                  <a:lnTo>
                    <a:pt x="186319" y="105141"/>
                  </a:lnTo>
                  <a:lnTo>
                    <a:pt x="186079" y="105104"/>
                  </a:lnTo>
                  <a:lnTo>
                    <a:pt x="185836" y="105092"/>
                  </a:lnTo>
                  <a:lnTo>
                    <a:pt x="185715" y="105080"/>
                  </a:lnTo>
                  <a:lnTo>
                    <a:pt x="185594" y="105068"/>
                  </a:lnTo>
                  <a:lnTo>
                    <a:pt x="185475" y="105043"/>
                  </a:lnTo>
                  <a:lnTo>
                    <a:pt x="185359" y="105007"/>
                  </a:lnTo>
                  <a:lnTo>
                    <a:pt x="185255" y="104946"/>
                  </a:lnTo>
                  <a:lnTo>
                    <a:pt x="185162" y="104867"/>
                  </a:lnTo>
                  <a:lnTo>
                    <a:pt x="185082" y="104776"/>
                  </a:lnTo>
                  <a:lnTo>
                    <a:pt x="185011" y="104673"/>
                  </a:lnTo>
                  <a:lnTo>
                    <a:pt x="184951" y="104570"/>
                  </a:lnTo>
                  <a:lnTo>
                    <a:pt x="184909" y="104454"/>
                  </a:lnTo>
                  <a:lnTo>
                    <a:pt x="184892" y="104332"/>
                  </a:lnTo>
                  <a:lnTo>
                    <a:pt x="184897" y="104090"/>
                  </a:lnTo>
                  <a:lnTo>
                    <a:pt x="184902" y="103852"/>
                  </a:lnTo>
                  <a:lnTo>
                    <a:pt x="184888" y="103725"/>
                  </a:lnTo>
                  <a:lnTo>
                    <a:pt x="184862" y="103609"/>
                  </a:lnTo>
                  <a:lnTo>
                    <a:pt x="184830" y="103488"/>
                  </a:lnTo>
                  <a:lnTo>
                    <a:pt x="184799" y="103373"/>
                  </a:lnTo>
                  <a:lnTo>
                    <a:pt x="184766" y="103257"/>
                  </a:lnTo>
                  <a:lnTo>
                    <a:pt x="184733" y="103142"/>
                  </a:lnTo>
                  <a:lnTo>
                    <a:pt x="184696" y="103027"/>
                  </a:lnTo>
                  <a:lnTo>
                    <a:pt x="184654" y="102911"/>
                  </a:lnTo>
                  <a:lnTo>
                    <a:pt x="184604" y="102801"/>
                  </a:lnTo>
                  <a:lnTo>
                    <a:pt x="184551" y="102692"/>
                  </a:lnTo>
                  <a:lnTo>
                    <a:pt x="184485" y="102589"/>
                  </a:lnTo>
                  <a:lnTo>
                    <a:pt x="184406" y="102498"/>
                  </a:lnTo>
                  <a:lnTo>
                    <a:pt x="184310" y="102425"/>
                  </a:lnTo>
                  <a:lnTo>
                    <a:pt x="184197" y="102376"/>
                  </a:lnTo>
                  <a:lnTo>
                    <a:pt x="184079" y="102352"/>
                  </a:lnTo>
                  <a:lnTo>
                    <a:pt x="183839" y="102309"/>
                  </a:lnTo>
                  <a:lnTo>
                    <a:pt x="183720" y="102285"/>
                  </a:lnTo>
                  <a:lnTo>
                    <a:pt x="183603" y="102255"/>
                  </a:lnTo>
                  <a:lnTo>
                    <a:pt x="183493" y="102200"/>
                  </a:lnTo>
                  <a:lnTo>
                    <a:pt x="183398" y="102121"/>
                  </a:lnTo>
                  <a:lnTo>
                    <a:pt x="183331" y="102024"/>
                  </a:lnTo>
                  <a:lnTo>
                    <a:pt x="183272" y="101914"/>
                  </a:lnTo>
                  <a:lnTo>
                    <a:pt x="183215" y="101805"/>
                  </a:lnTo>
                  <a:lnTo>
                    <a:pt x="183082" y="101605"/>
                  </a:lnTo>
                  <a:lnTo>
                    <a:pt x="182894" y="101453"/>
                  </a:lnTo>
                  <a:lnTo>
                    <a:pt x="182700" y="101307"/>
                  </a:lnTo>
                  <a:lnTo>
                    <a:pt x="182605" y="101228"/>
                  </a:lnTo>
                  <a:lnTo>
                    <a:pt x="182512" y="101149"/>
                  </a:lnTo>
                  <a:lnTo>
                    <a:pt x="182423" y="101070"/>
                  </a:lnTo>
                  <a:lnTo>
                    <a:pt x="182341" y="100979"/>
                  </a:lnTo>
                  <a:lnTo>
                    <a:pt x="182283" y="100870"/>
                  </a:lnTo>
                  <a:lnTo>
                    <a:pt x="182265" y="100754"/>
                  </a:lnTo>
                  <a:lnTo>
                    <a:pt x="182282" y="100511"/>
                  </a:lnTo>
                  <a:lnTo>
                    <a:pt x="182303" y="100268"/>
                  </a:lnTo>
                  <a:lnTo>
                    <a:pt x="182324" y="100025"/>
                  </a:lnTo>
                  <a:lnTo>
                    <a:pt x="182323" y="99782"/>
                  </a:lnTo>
                  <a:lnTo>
                    <a:pt x="182217" y="99569"/>
                  </a:lnTo>
                  <a:lnTo>
                    <a:pt x="182044" y="99399"/>
                  </a:lnTo>
                  <a:lnTo>
                    <a:pt x="181876" y="99223"/>
                  </a:lnTo>
                  <a:lnTo>
                    <a:pt x="181811" y="99120"/>
                  </a:lnTo>
                  <a:lnTo>
                    <a:pt x="181768" y="99005"/>
                  </a:lnTo>
                  <a:lnTo>
                    <a:pt x="181737" y="98889"/>
                  </a:lnTo>
                  <a:lnTo>
                    <a:pt x="181707" y="98767"/>
                  </a:lnTo>
                  <a:lnTo>
                    <a:pt x="181617" y="98549"/>
                  </a:lnTo>
                  <a:lnTo>
                    <a:pt x="181435" y="98385"/>
                  </a:lnTo>
                  <a:lnTo>
                    <a:pt x="181244" y="98233"/>
                  </a:lnTo>
                  <a:lnTo>
                    <a:pt x="181080" y="98051"/>
                  </a:lnTo>
                  <a:lnTo>
                    <a:pt x="180918" y="97868"/>
                  </a:lnTo>
                  <a:lnTo>
                    <a:pt x="180789" y="97668"/>
                  </a:lnTo>
                  <a:lnTo>
                    <a:pt x="180818" y="97437"/>
                  </a:lnTo>
                  <a:lnTo>
                    <a:pt x="180898" y="97346"/>
                  </a:lnTo>
                  <a:lnTo>
                    <a:pt x="180986" y="97261"/>
                  </a:lnTo>
                  <a:lnTo>
                    <a:pt x="181083" y="97182"/>
                  </a:lnTo>
                  <a:lnTo>
                    <a:pt x="181182" y="97115"/>
                  </a:lnTo>
                  <a:lnTo>
                    <a:pt x="181284" y="97048"/>
                  </a:lnTo>
                  <a:lnTo>
                    <a:pt x="181387" y="96981"/>
                  </a:lnTo>
                  <a:lnTo>
                    <a:pt x="181492" y="96921"/>
                  </a:lnTo>
                  <a:lnTo>
                    <a:pt x="181599" y="96866"/>
                  </a:lnTo>
                  <a:lnTo>
                    <a:pt x="181713" y="96829"/>
                  </a:lnTo>
                  <a:lnTo>
                    <a:pt x="181834" y="96805"/>
                  </a:lnTo>
                  <a:lnTo>
                    <a:pt x="182038" y="96684"/>
                  </a:lnTo>
                  <a:lnTo>
                    <a:pt x="182073" y="96447"/>
                  </a:lnTo>
                  <a:lnTo>
                    <a:pt x="182045" y="96204"/>
                  </a:lnTo>
                  <a:lnTo>
                    <a:pt x="182013" y="95961"/>
                  </a:lnTo>
                  <a:lnTo>
                    <a:pt x="181992" y="95718"/>
                  </a:lnTo>
                  <a:lnTo>
                    <a:pt x="182004" y="95474"/>
                  </a:lnTo>
                  <a:lnTo>
                    <a:pt x="182063" y="95238"/>
                  </a:lnTo>
                  <a:lnTo>
                    <a:pt x="182141" y="95013"/>
                  </a:lnTo>
                  <a:lnTo>
                    <a:pt x="182221" y="94782"/>
                  </a:lnTo>
                  <a:lnTo>
                    <a:pt x="182292" y="94545"/>
                  </a:lnTo>
                  <a:lnTo>
                    <a:pt x="182358" y="94314"/>
                  </a:lnTo>
                  <a:lnTo>
                    <a:pt x="182389" y="94199"/>
                  </a:lnTo>
                  <a:lnTo>
                    <a:pt x="182417" y="94077"/>
                  </a:lnTo>
                  <a:lnTo>
                    <a:pt x="182440" y="93962"/>
                  </a:lnTo>
                  <a:lnTo>
                    <a:pt x="182445" y="93841"/>
                  </a:lnTo>
                  <a:lnTo>
                    <a:pt x="182397" y="93604"/>
                  </a:lnTo>
                  <a:lnTo>
                    <a:pt x="182276" y="93391"/>
                  </a:lnTo>
                  <a:lnTo>
                    <a:pt x="182149" y="93178"/>
                  </a:lnTo>
                  <a:lnTo>
                    <a:pt x="182086" y="93075"/>
                  </a:lnTo>
                  <a:lnTo>
                    <a:pt x="182023" y="92971"/>
                  </a:lnTo>
                  <a:lnTo>
                    <a:pt x="181961" y="92868"/>
                  </a:lnTo>
                  <a:lnTo>
                    <a:pt x="181901" y="92765"/>
                  </a:lnTo>
                  <a:lnTo>
                    <a:pt x="181845" y="92656"/>
                  </a:lnTo>
                  <a:lnTo>
                    <a:pt x="181799" y="92540"/>
                  </a:lnTo>
                  <a:lnTo>
                    <a:pt x="181771" y="92425"/>
                  </a:lnTo>
                  <a:lnTo>
                    <a:pt x="181757" y="92303"/>
                  </a:lnTo>
                  <a:lnTo>
                    <a:pt x="181763" y="92061"/>
                  </a:lnTo>
                  <a:lnTo>
                    <a:pt x="181785" y="91818"/>
                  </a:lnTo>
                  <a:lnTo>
                    <a:pt x="181807" y="91574"/>
                  </a:lnTo>
                  <a:lnTo>
                    <a:pt x="181813" y="91453"/>
                  </a:lnTo>
                  <a:lnTo>
                    <a:pt x="181819" y="91331"/>
                  </a:lnTo>
                  <a:lnTo>
                    <a:pt x="181823" y="91210"/>
                  </a:lnTo>
                  <a:lnTo>
                    <a:pt x="181827" y="91088"/>
                  </a:lnTo>
                  <a:lnTo>
                    <a:pt x="181830" y="90967"/>
                  </a:lnTo>
                  <a:lnTo>
                    <a:pt x="181835" y="90724"/>
                  </a:lnTo>
                  <a:lnTo>
                    <a:pt x="181836" y="90481"/>
                  </a:lnTo>
                  <a:lnTo>
                    <a:pt x="181823" y="90238"/>
                  </a:lnTo>
                  <a:lnTo>
                    <a:pt x="181811" y="89994"/>
                  </a:lnTo>
                  <a:lnTo>
                    <a:pt x="181817" y="89873"/>
                  </a:lnTo>
                  <a:lnTo>
                    <a:pt x="181859" y="89764"/>
                  </a:lnTo>
                  <a:lnTo>
                    <a:pt x="181907" y="89648"/>
                  </a:lnTo>
                  <a:lnTo>
                    <a:pt x="181958" y="89539"/>
                  </a:lnTo>
                  <a:lnTo>
                    <a:pt x="182015" y="89429"/>
                  </a:lnTo>
                  <a:lnTo>
                    <a:pt x="182079" y="89326"/>
                  </a:lnTo>
                  <a:lnTo>
                    <a:pt x="182148" y="89229"/>
                  </a:lnTo>
                  <a:lnTo>
                    <a:pt x="182222" y="89132"/>
                  </a:lnTo>
                  <a:lnTo>
                    <a:pt x="182301" y="89041"/>
                  </a:lnTo>
                  <a:lnTo>
                    <a:pt x="182387" y="88955"/>
                  </a:lnTo>
                  <a:lnTo>
                    <a:pt x="182478" y="88871"/>
                  </a:lnTo>
                  <a:lnTo>
                    <a:pt x="182572" y="88798"/>
                  </a:lnTo>
                  <a:lnTo>
                    <a:pt x="182669" y="88725"/>
                  </a:lnTo>
                  <a:lnTo>
                    <a:pt x="182768" y="88652"/>
                  </a:lnTo>
                  <a:lnTo>
                    <a:pt x="182867" y="88579"/>
                  </a:lnTo>
                  <a:lnTo>
                    <a:pt x="182968" y="88512"/>
                  </a:lnTo>
                  <a:lnTo>
                    <a:pt x="183169" y="88379"/>
                  </a:lnTo>
                  <a:lnTo>
                    <a:pt x="183367" y="88239"/>
                  </a:lnTo>
                  <a:lnTo>
                    <a:pt x="183564" y="88093"/>
                  </a:lnTo>
                  <a:lnTo>
                    <a:pt x="183758" y="87947"/>
                  </a:lnTo>
                  <a:lnTo>
                    <a:pt x="183855" y="87874"/>
                  </a:lnTo>
                  <a:lnTo>
                    <a:pt x="183951" y="87802"/>
                  </a:lnTo>
                  <a:lnTo>
                    <a:pt x="184037" y="87716"/>
                  </a:lnTo>
                  <a:lnTo>
                    <a:pt x="184110" y="87619"/>
                  </a:lnTo>
                  <a:lnTo>
                    <a:pt x="184176" y="87516"/>
                  </a:lnTo>
                  <a:lnTo>
                    <a:pt x="184230" y="87406"/>
                  </a:lnTo>
                  <a:lnTo>
                    <a:pt x="184275" y="87291"/>
                  </a:lnTo>
                  <a:lnTo>
                    <a:pt x="184315" y="87175"/>
                  </a:lnTo>
                  <a:lnTo>
                    <a:pt x="184341" y="87060"/>
                  </a:lnTo>
                  <a:lnTo>
                    <a:pt x="184354" y="86939"/>
                  </a:lnTo>
                  <a:lnTo>
                    <a:pt x="184360" y="86817"/>
                  </a:lnTo>
                  <a:lnTo>
                    <a:pt x="184343" y="86575"/>
                  </a:lnTo>
                  <a:lnTo>
                    <a:pt x="184323" y="86453"/>
                  </a:lnTo>
                  <a:lnTo>
                    <a:pt x="184299" y="86337"/>
                  </a:lnTo>
                  <a:lnTo>
                    <a:pt x="184273" y="86215"/>
                  </a:lnTo>
                  <a:lnTo>
                    <a:pt x="184247" y="86094"/>
                  </a:lnTo>
                  <a:lnTo>
                    <a:pt x="184204" y="85857"/>
                  </a:lnTo>
                  <a:lnTo>
                    <a:pt x="184179" y="85614"/>
                  </a:lnTo>
                  <a:lnTo>
                    <a:pt x="184157" y="85377"/>
                  </a:lnTo>
                  <a:lnTo>
                    <a:pt x="184138" y="85256"/>
                  </a:lnTo>
                  <a:lnTo>
                    <a:pt x="184099" y="85140"/>
                  </a:lnTo>
                  <a:lnTo>
                    <a:pt x="184035" y="85037"/>
                  </a:lnTo>
                  <a:lnTo>
                    <a:pt x="183938" y="84964"/>
                  </a:lnTo>
                  <a:lnTo>
                    <a:pt x="183829" y="84910"/>
                  </a:lnTo>
                  <a:lnTo>
                    <a:pt x="183617" y="84794"/>
                  </a:lnTo>
                  <a:lnTo>
                    <a:pt x="183532" y="84703"/>
                  </a:lnTo>
                  <a:lnTo>
                    <a:pt x="183461" y="84606"/>
                  </a:lnTo>
                  <a:lnTo>
                    <a:pt x="183398" y="84503"/>
                  </a:lnTo>
                  <a:lnTo>
                    <a:pt x="183337" y="84399"/>
                  </a:lnTo>
                  <a:lnTo>
                    <a:pt x="183274" y="84290"/>
                  </a:lnTo>
                  <a:lnTo>
                    <a:pt x="183151" y="84083"/>
                  </a:lnTo>
                  <a:lnTo>
                    <a:pt x="183087" y="83980"/>
                  </a:lnTo>
                  <a:lnTo>
                    <a:pt x="183010" y="83883"/>
                  </a:lnTo>
                  <a:lnTo>
                    <a:pt x="182917" y="83804"/>
                  </a:lnTo>
                  <a:lnTo>
                    <a:pt x="182813" y="83743"/>
                  </a:lnTo>
                  <a:lnTo>
                    <a:pt x="182705" y="83688"/>
                  </a:lnTo>
                  <a:lnTo>
                    <a:pt x="182595" y="83640"/>
                  </a:lnTo>
                  <a:lnTo>
                    <a:pt x="182482" y="83591"/>
                  </a:lnTo>
                  <a:lnTo>
                    <a:pt x="182368" y="83549"/>
                  </a:lnTo>
                  <a:lnTo>
                    <a:pt x="182252" y="83512"/>
                  </a:lnTo>
                  <a:lnTo>
                    <a:pt x="182136" y="83476"/>
                  </a:lnTo>
                  <a:lnTo>
                    <a:pt x="182020" y="83445"/>
                  </a:lnTo>
                  <a:lnTo>
                    <a:pt x="181787" y="83373"/>
                  </a:lnTo>
                  <a:lnTo>
                    <a:pt x="181554" y="83299"/>
                  </a:lnTo>
                  <a:lnTo>
                    <a:pt x="181329" y="83209"/>
                  </a:lnTo>
                  <a:lnTo>
                    <a:pt x="181112" y="83099"/>
                  </a:lnTo>
                  <a:lnTo>
                    <a:pt x="180896" y="82990"/>
                  </a:lnTo>
                  <a:lnTo>
                    <a:pt x="180680" y="82880"/>
                  </a:lnTo>
                  <a:lnTo>
                    <a:pt x="180464" y="82765"/>
                  </a:lnTo>
                  <a:lnTo>
                    <a:pt x="180248" y="82656"/>
                  </a:lnTo>
                  <a:lnTo>
                    <a:pt x="180029" y="82546"/>
                  </a:lnTo>
                  <a:lnTo>
                    <a:pt x="179801" y="82461"/>
                  </a:lnTo>
                  <a:lnTo>
                    <a:pt x="179579" y="82364"/>
                  </a:lnTo>
                  <a:lnTo>
                    <a:pt x="179474" y="82303"/>
                  </a:lnTo>
                  <a:lnTo>
                    <a:pt x="179377" y="82231"/>
                  </a:lnTo>
                  <a:lnTo>
                    <a:pt x="179300" y="82133"/>
                  </a:lnTo>
                  <a:lnTo>
                    <a:pt x="179233" y="82036"/>
                  </a:lnTo>
                  <a:lnTo>
                    <a:pt x="179173" y="81926"/>
                  </a:lnTo>
                  <a:lnTo>
                    <a:pt x="179120" y="81817"/>
                  </a:lnTo>
                  <a:lnTo>
                    <a:pt x="179072" y="81708"/>
                  </a:lnTo>
                  <a:lnTo>
                    <a:pt x="178984" y="81501"/>
                  </a:lnTo>
                  <a:lnTo>
                    <a:pt x="178873" y="81282"/>
                  </a:lnTo>
                  <a:lnTo>
                    <a:pt x="178761" y="81070"/>
                  </a:lnTo>
                  <a:lnTo>
                    <a:pt x="178705" y="80960"/>
                  </a:lnTo>
                  <a:lnTo>
                    <a:pt x="178651" y="80851"/>
                  </a:lnTo>
                  <a:lnTo>
                    <a:pt x="178600" y="80742"/>
                  </a:lnTo>
                  <a:lnTo>
                    <a:pt x="178550" y="80626"/>
                  </a:lnTo>
                  <a:lnTo>
                    <a:pt x="178507" y="80517"/>
                  </a:lnTo>
                  <a:lnTo>
                    <a:pt x="178467" y="80401"/>
                  </a:lnTo>
                  <a:lnTo>
                    <a:pt x="178431" y="80286"/>
                  </a:lnTo>
                  <a:lnTo>
                    <a:pt x="178399" y="80164"/>
                  </a:lnTo>
                  <a:lnTo>
                    <a:pt x="178369" y="80049"/>
                  </a:lnTo>
                  <a:lnTo>
                    <a:pt x="178340" y="79934"/>
                  </a:lnTo>
                  <a:lnTo>
                    <a:pt x="178311" y="79812"/>
                  </a:lnTo>
                  <a:lnTo>
                    <a:pt x="178250" y="79575"/>
                  </a:lnTo>
                  <a:lnTo>
                    <a:pt x="178176" y="79344"/>
                  </a:lnTo>
                  <a:lnTo>
                    <a:pt x="178087" y="79120"/>
                  </a:lnTo>
                  <a:lnTo>
                    <a:pt x="177991" y="78895"/>
                  </a:lnTo>
                  <a:lnTo>
                    <a:pt x="177840" y="78706"/>
                  </a:lnTo>
                  <a:lnTo>
                    <a:pt x="177738" y="78640"/>
                  </a:lnTo>
                  <a:lnTo>
                    <a:pt x="177633" y="78579"/>
                  </a:lnTo>
                  <a:lnTo>
                    <a:pt x="177525" y="78524"/>
                  </a:lnTo>
                  <a:lnTo>
                    <a:pt x="177414" y="78476"/>
                  </a:lnTo>
                  <a:lnTo>
                    <a:pt x="177301" y="78433"/>
                  </a:lnTo>
                  <a:lnTo>
                    <a:pt x="177184" y="78397"/>
                  </a:lnTo>
                  <a:lnTo>
                    <a:pt x="177067" y="78366"/>
                  </a:lnTo>
                  <a:lnTo>
                    <a:pt x="176949" y="78336"/>
                  </a:lnTo>
                  <a:lnTo>
                    <a:pt x="176829" y="78318"/>
                  </a:lnTo>
                  <a:lnTo>
                    <a:pt x="176708" y="78306"/>
                  </a:lnTo>
                  <a:lnTo>
                    <a:pt x="176586" y="78299"/>
                  </a:lnTo>
                  <a:lnTo>
                    <a:pt x="176343" y="78317"/>
                  </a:lnTo>
                  <a:lnTo>
                    <a:pt x="176107" y="78378"/>
                  </a:lnTo>
                  <a:lnTo>
                    <a:pt x="175877" y="78451"/>
                  </a:lnTo>
                  <a:lnTo>
                    <a:pt x="175766" y="78506"/>
                  </a:lnTo>
                  <a:lnTo>
                    <a:pt x="175662" y="78567"/>
                  </a:lnTo>
                  <a:lnTo>
                    <a:pt x="175572" y="78652"/>
                  </a:lnTo>
                  <a:lnTo>
                    <a:pt x="175523" y="78761"/>
                  </a:lnTo>
                  <a:lnTo>
                    <a:pt x="175492" y="78876"/>
                  </a:lnTo>
                  <a:lnTo>
                    <a:pt x="175462" y="78998"/>
                  </a:lnTo>
                  <a:lnTo>
                    <a:pt x="175361" y="79217"/>
                  </a:lnTo>
                  <a:lnTo>
                    <a:pt x="175282" y="79308"/>
                  </a:lnTo>
                  <a:lnTo>
                    <a:pt x="175199" y="79399"/>
                  </a:lnTo>
                  <a:lnTo>
                    <a:pt x="175111" y="79484"/>
                  </a:lnTo>
                  <a:lnTo>
                    <a:pt x="175020" y="79563"/>
                  </a:lnTo>
                  <a:lnTo>
                    <a:pt x="174921" y="79636"/>
                  </a:lnTo>
                  <a:lnTo>
                    <a:pt x="174819" y="79697"/>
                  </a:lnTo>
                  <a:lnTo>
                    <a:pt x="174709" y="79751"/>
                  </a:lnTo>
                  <a:lnTo>
                    <a:pt x="174596" y="79794"/>
                  </a:lnTo>
                  <a:lnTo>
                    <a:pt x="174481" y="79837"/>
                  </a:lnTo>
                  <a:lnTo>
                    <a:pt x="174366" y="79873"/>
                  </a:lnTo>
                  <a:lnTo>
                    <a:pt x="174131" y="79934"/>
                  </a:lnTo>
                  <a:lnTo>
                    <a:pt x="174011" y="79958"/>
                  </a:lnTo>
                  <a:lnTo>
                    <a:pt x="173892" y="79977"/>
                  </a:lnTo>
                  <a:lnTo>
                    <a:pt x="173772" y="79995"/>
                  </a:lnTo>
                  <a:lnTo>
                    <a:pt x="173651" y="80013"/>
                  </a:lnTo>
                  <a:lnTo>
                    <a:pt x="173530" y="80025"/>
                  </a:lnTo>
                  <a:lnTo>
                    <a:pt x="173287" y="80043"/>
                  </a:lnTo>
                  <a:lnTo>
                    <a:pt x="173045" y="80049"/>
                  </a:lnTo>
                  <a:lnTo>
                    <a:pt x="172802" y="80031"/>
                  </a:lnTo>
                  <a:lnTo>
                    <a:pt x="172560" y="80013"/>
                  </a:lnTo>
                  <a:lnTo>
                    <a:pt x="172439" y="79994"/>
                  </a:lnTo>
                  <a:lnTo>
                    <a:pt x="172320" y="79971"/>
                  </a:lnTo>
                  <a:lnTo>
                    <a:pt x="172201" y="79940"/>
                  </a:lnTo>
                  <a:lnTo>
                    <a:pt x="172089" y="79897"/>
                  </a:lnTo>
                  <a:lnTo>
                    <a:pt x="171971" y="79849"/>
                  </a:lnTo>
                  <a:lnTo>
                    <a:pt x="171733" y="79752"/>
                  </a:lnTo>
                  <a:lnTo>
                    <a:pt x="171627" y="79691"/>
                  </a:lnTo>
                  <a:lnTo>
                    <a:pt x="171540" y="79618"/>
                  </a:lnTo>
                  <a:lnTo>
                    <a:pt x="171477" y="79521"/>
                  </a:lnTo>
                  <a:lnTo>
                    <a:pt x="171427" y="79417"/>
                  </a:lnTo>
                  <a:lnTo>
                    <a:pt x="171387" y="79308"/>
                  </a:lnTo>
                  <a:lnTo>
                    <a:pt x="171356" y="79186"/>
                  </a:lnTo>
                  <a:lnTo>
                    <a:pt x="171330" y="79065"/>
                  </a:lnTo>
                  <a:lnTo>
                    <a:pt x="171306" y="78943"/>
                  </a:lnTo>
                  <a:lnTo>
                    <a:pt x="171282" y="78816"/>
                  </a:lnTo>
                  <a:lnTo>
                    <a:pt x="171221" y="78579"/>
                  </a:lnTo>
                  <a:lnTo>
                    <a:pt x="171145" y="78348"/>
                  </a:lnTo>
                  <a:lnTo>
                    <a:pt x="171062" y="78117"/>
                  </a:lnTo>
                  <a:lnTo>
                    <a:pt x="170977" y="77892"/>
                  </a:lnTo>
                  <a:lnTo>
                    <a:pt x="170865" y="77674"/>
                  </a:lnTo>
                  <a:lnTo>
                    <a:pt x="170793" y="77576"/>
                  </a:lnTo>
                  <a:lnTo>
                    <a:pt x="170710" y="77491"/>
                  </a:lnTo>
                  <a:lnTo>
                    <a:pt x="170606" y="77425"/>
                  </a:lnTo>
                  <a:lnTo>
                    <a:pt x="170493" y="77382"/>
                  </a:lnTo>
                  <a:lnTo>
                    <a:pt x="170378" y="77340"/>
                  </a:lnTo>
                  <a:lnTo>
                    <a:pt x="170263" y="77303"/>
                  </a:lnTo>
                  <a:lnTo>
                    <a:pt x="170147" y="77266"/>
                  </a:lnTo>
                  <a:lnTo>
                    <a:pt x="170032" y="77231"/>
                  </a:lnTo>
                  <a:lnTo>
                    <a:pt x="169800" y="77151"/>
                  </a:lnTo>
                  <a:lnTo>
                    <a:pt x="169560" y="77121"/>
                  </a:lnTo>
                  <a:lnTo>
                    <a:pt x="169318" y="77139"/>
                  </a:lnTo>
                  <a:lnTo>
                    <a:pt x="169079" y="77188"/>
                  </a:lnTo>
                  <a:lnTo>
                    <a:pt x="168838" y="77218"/>
                  </a:lnTo>
                  <a:lnTo>
                    <a:pt x="168719" y="77200"/>
                  </a:lnTo>
                  <a:lnTo>
                    <a:pt x="168601" y="77170"/>
                  </a:lnTo>
                  <a:lnTo>
                    <a:pt x="168488" y="77127"/>
                  </a:lnTo>
                  <a:lnTo>
                    <a:pt x="168377" y="77072"/>
                  </a:lnTo>
                  <a:lnTo>
                    <a:pt x="168273" y="77012"/>
                  </a:lnTo>
                  <a:lnTo>
                    <a:pt x="168173" y="76939"/>
                  </a:lnTo>
                  <a:lnTo>
                    <a:pt x="168076" y="76865"/>
                  </a:lnTo>
                  <a:lnTo>
                    <a:pt x="167982" y="76787"/>
                  </a:lnTo>
                  <a:lnTo>
                    <a:pt x="167895" y="76708"/>
                  </a:lnTo>
                  <a:lnTo>
                    <a:pt x="167812" y="76616"/>
                  </a:lnTo>
                  <a:lnTo>
                    <a:pt x="167735" y="76520"/>
                  </a:lnTo>
                  <a:lnTo>
                    <a:pt x="167663" y="76422"/>
                  </a:lnTo>
                  <a:lnTo>
                    <a:pt x="167595" y="76325"/>
                  </a:lnTo>
                  <a:lnTo>
                    <a:pt x="167531" y="76222"/>
                  </a:lnTo>
                  <a:lnTo>
                    <a:pt x="167472" y="76112"/>
                  </a:lnTo>
                  <a:lnTo>
                    <a:pt x="167417" y="76003"/>
                  </a:lnTo>
                  <a:lnTo>
                    <a:pt x="167369" y="75893"/>
                  </a:lnTo>
                  <a:lnTo>
                    <a:pt x="167325" y="75778"/>
                  </a:lnTo>
                  <a:lnTo>
                    <a:pt x="167287" y="75663"/>
                  </a:lnTo>
                  <a:lnTo>
                    <a:pt x="167253" y="75547"/>
                  </a:lnTo>
                  <a:lnTo>
                    <a:pt x="167228" y="75426"/>
                  </a:lnTo>
                  <a:lnTo>
                    <a:pt x="167209" y="75304"/>
                  </a:lnTo>
                  <a:lnTo>
                    <a:pt x="167193" y="75189"/>
                  </a:lnTo>
                  <a:lnTo>
                    <a:pt x="167183" y="75067"/>
                  </a:lnTo>
                  <a:lnTo>
                    <a:pt x="167178" y="74946"/>
                  </a:lnTo>
                  <a:lnTo>
                    <a:pt x="167183" y="74702"/>
                  </a:lnTo>
                  <a:lnTo>
                    <a:pt x="167190" y="74581"/>
                  </a:lnTo>
                  <a:lnTo>
                    <a:pt x="167197" y="74460"/>
                  </a:lnTo>
                  <a:lnTo>
                    <a:pt x="167205" y="74338"/>
                  </a:lnTo>
                  <a:lnTo>
                    <a:pt x="167213" y="74217"/>
                  </a:lnTo>
                  <a:lnTo>
                    <a:pt x="167222" y="74095"/>
                  </a:lnTo>
                  <a:lnTo>
                    <a:pt x="167230" y="73974"/>
                  </a:lnTo>
                  <a:lnTo>
                    <a:pt x="167246" y="73731"/>
                  </a:lnTo>
                  <a:lnTo>
                    <a:pt x="167262" y="73488"/>
                  </a:lnTo>
                  <a:lnTo>
                    <a:pt x="167276" y="73244"/>
                  </a:lnTo>
                  <a:lnTo>
                    <a:pt x="167287" y="73002"/>
                  </a:lnTo>
                  <a:lnTo>
                    <a:pt x="167283" y="72758"/>
                  </a:lnTo>
                  <a:lnTo>
                    <a:pt x="167277" y="72643"/>
                  </a:lnTo>
                  <a:lnTo>
                    <a:pt x="167267" y="72522"/>
                  </a:lnTo>
                  <a:lnTo>
                    <a:pt x="167255" y="72400"/>
                  </a:lnTo>
                  <a:lnTo>
                    <a:pt x="167239" y="72279"/>
                  </a:lnTo>
                  <a:lnTo>
                    <a:pt x="167220" y="72157"/>
                  </a:lnTo>
                  <a:lnTo>
                    <a:pt x="167194" y="72042"/>
                  </a:lnTo>
                  <a:lnTo>
                    <a:pt x="167162" y="71920"/>
                  </a:lnTo>
                  <a:lnTo>
                    <a:pt x="167123" y="71805"/>
                  </a:lnTo>
                  <a:lnTo>
                    <a:pt x="167078" y="71689"/>
                  </a:lnTo>
                  <a:lnTo>
                    <a:pt x="167030" y="71580"/>
                  </a:lnTo>
                  <a:lnTo>
                    <a:pt x="166980" y="71470"/>
                  </a:lnTo>
                  <a:lnTo>
                    <a:pt x="166879" y="71252"/>
                  </a:lnTo>
                  <a:lnTo>
                    <a:pt x="166776" y="71033"/>
                  </a:lnTo>
                  <a:lnTo>
                    <a:pt x="166670" y="70809"/>
                  </a:lnTo>
                  <a:lnTo>
                    <a:pt x="166557" y="70596"/>
                  </a:lnTo>
                  <a:lnTo>
                    <a:pt x="166494" y="70492"/>
                  </a:lnTo>
                  <a:lnTo>
                    <a:pt x="166426" y="70389"/>
                  </a:lnTo>
                  <a:lnTo>
                    <a:pt x="166354" y="70292"/>
                  </a:lnTo>
                  <a:lnTo>
                    <a:pt x="166282" y="70195"/>
                  </a:lnTo>
                  <a:lnTo>
                    <a:pt x="166208" y="70097"/>
                  </a:lnTo>
                  <a:lnTo>
                    <a:pt x="166068" y="69903"/>
                  </a:lnTo>
                  <a:lnTo>
                    <a:pt x="166004" y="69800"/>
                  </a:lnTo>
                  <a:lnTo>
                    <a:pt x="165949" y="69690"/>
                  </a:lnTo>
                  <a:lnTo>
                    <a:pt x="165906" y="69575"/>
                  </a:lnTo>
                  <a:lnTo>
                    <a:pt x="165893" y="69454"/>
                  </a:lnTo>
                  <a:lnTo>
                    <a:pt x="165934" y="69216"/>
                  </a:lnTo>
                  <a:lnTo>
                    <a:pt x="165976" y="69101"/>
                  </a:lnTo>
                  <a:lnTo>
                    <a:pt x="166028" y="68992"/>
                  </a:lnTo>
                  <a:lnTo>
                    <a:pt x="166086" y="68882"/>
                  </a:lnTo>
                  <a:lnTo>
                    <a:pt x="166150" y="68779"/>
                  </a:lnTo>
                  <a:lnTo>
                    <a:pt x="166221" y="68682"/>
                  </a:lnTo>
                  <a:lnTo>
                    <a:pt x="166296" y="68585"/>
                  </a:lnTo>
                  <a:lnTo>
                    <a:pt x="166377" y="68494"/>
                  </a:lnTo>
                  <a:lnTo>
                    <a:pt x="166470" y="68415"/>
                  </a:lnTo>
                  <a:lnTo>
                    <a:pt x="166568" y="68342"/>
                  </a:lnTo>
                  <a:lnTo>
                    <a:pt x="166671" y="68281"/>
                  </a:lnTo>
                  <a:lnTo>
                    <a:pt x="166789" y="68245"/>
                  </a:lnTo>
                  <a:lnTo>
                    <a:pt x="166909" y="68226"/>
                  </a:lnTo>
                  <a:lnTo>
                    <a:pt x="167030" y="68220"/>
                  </a:lnTo>
                  <a:lnTo>
                    <a:pt x="167273" y="68227"/>
                  </a:lnTo>
                  <a:lnTo>
                    <a:pt x="167516" y="68244"/>
                  </a:lnTo>
                  <a:lnTo>
                    <a:pt x="167756" y="68275"/>
                  </a:lnTo>
                  <a:lnTo>
                    <a:pt x="167997" y="68318"/>
                  </a:lnTo>
                  <a:lnTo>
                    <a:pt x="168238" y="68336"/>
                  </a:lnTo>
                  <a:lnTo>
                    <a:pt x="168438" y="68208"/>
                  </a:lnTo>
                  <a:lnTo>
                    <a:pt x="168535" y="67983"/>
                  </a:lnTo>
                  <a:lnTo>
                    <a:pt x="168642" y="67765"/>
                  </a:lnTo>
                  <a:lnTo>
                    <a:pt x="168726" y="67680"/>
                  </a:lnTo>
                  <a:lnTo>
                    <a:pt x="168829" y="67613"/>
                  </a:lnTo>
                  <a:lnTo>
                    <a:pt x="168936" y="67558"/>
                  </a:lnTo>
                  <a:lnTo>
                    <a:pt x="169046" y="67503"/>
                  </a:lnTo>
                  <a:lnTo>
                    <a:pt x="169229" y="67352"/>
                  </a:lnTo>
                  <a:lnTo>
                    <a:pt x="169344" y="67133"/>
                  </a:lnTo>
                  <a:lnTo>
                    <a:pt x="169460" y="66920"/>
                  </a:lnTo>
                  <a:lnTo>
                    <a:pt x="169548" y="66835"/>
                  </a:lnTo>
                  <a:lnTo>
                    <a:pt x="169653" y="66774"/>
                  </a:lnTo>
                  <a:lnTo>
                    <a:pt x="169767" y="66732"/>
                  </a:lnTo>
                  <a:lnTo>
                    <a:pt x="169882" y="66695"/>
                  </a:lnTo>
                  <a:lnTo>
                    <a:pt x="169999" y="66665"/>
                  </a:lnTo>
                  <a:lnTo>
                    <a:pt x="170237" y="66610"/>
                  </a:lnTo>
                  <a:lnTo>
                    <a:pt x="170476" y="66568"/>
                  </a:lnTo>
                  <a:lnTo>
                    <a:pt x="170717" y="66532"/>
                  </a:lnTo>
                  <a:lnTo>
                    <a:pt x="170960" y="66525"/>
                  </a:lnTo>
                  <a:lnTo>
                    <a:pt x="171201" y="66501"/>
                  </a:lnTo>
                  <a:lnTo>
                    <a:pt x="171439" y="66452"/>
                  </a:lnTo>
                  <a:lnTo>
                    <a:pt x="171674" y="66385"/>
                  </a:lnTo>
                  <a:lnTo>
                    <a:pt x="171904" y="66306"/>
                  </a:lnTo>
                  <a:lnTo>
                    <a:pt x="172015" y="66258"/>
                  </a:lnTo>
                  <a:lnTo>
                    <a:pt x="172122" y="66197"/>
                  </a:lnTo>
                  <a:lnTo>
                    <a:pt x="172221" y="66125"/>
                  </a:lnTo>
                  <a:lnTo>
                    <a:pt x="172316" y="66051"/>
                  </a:lnTo>
                  <a:lnTo>
                    <a:pt x="172409" y="65972"/>
                  </a:lnTo>
                  <a:lnTo>
                    <a:pt x="172498" y="65888"/>
                  </a:lnTo>
                  <a:lnTo>
                    <a:pt x="172581" y="65802"/>
                  </a:lnTo>
                  <a:lnTo>
                    <a:pt x="172654" y="65705"/>
                  </a:lnTo>
                  <a:lnTo>
                    <a:pt x="172716" y="65596"/>
                  </a:lnTo>
                  <a:lnTo>
                    <a:pt x="172768" y="65486"/>
                  </a:lnTo>
                  <a:lnTo>
                    <a:pt x="172808" y="65371"/>
                  </a:lnTo>
                  <a:lnTo>
                    <a:pt x="172839" y="65255"/>
                  </a:lnTo>
                  <a:lnTo>
                    <a:pt x="172864" y="65134"/>
                  </a:lnTo>
                  <a:lnTo>
                    <a:pt x="172887" y="65018"/>
                  </a:lnTo>
                  <a:lnTo>
                    <a:pt x="172910" y="64897"/>
                  </a:lnTo>
                  <a:lnTo>
                    <a:pt x="172934" y="64775"/>
                  </a:lnTo>
                  <a:lnTo>
                    <a:pt x="172992" y="64545"/>
                  </a:lnTo>
                  <a:lnTo>
                    <a:pt x="173034" y="64429"/>
                  </a:lnTo>
                  <a:lnTo>
                    <a:pt x="173082" y="64314"/>
                  </a:lnTo>
                  <a:lnTo>
                    <a:pt x="173132" y="64205"/>
                  </a:lnTo>
                  <a:lnTo>
                    <a:pt x="173185" y="64095"/>
                  </a:lnTo>
                  <a:lnTo>
                    <a:pt x="173238" y="63986"/>
                  </a:lnTo>
                  <a:lnTo>
                    <a:pt x="173295" y="63876"/>
                  </a:lnTo>
                  <a:lnTo>
                    <a:pt x="173353" y="63773"/>
                  </a:lnTo>
                  <a:lnTo>
                    <a:pt x="173412" y="63670"/>
                  </a:lnTo>
                  <a:lnTo>
                    <a:pt x="173536" y="63457"/>
                  </a:lnTo>
                  <a:lnTo>
                    <a:pt x="173599" y="63354"/>
                  </a:lnTo>
                  <a:lnTo>
                    <a:pt x="173663" y="63251"/>
                  </a:lnTo>
                  <a:lnTo>
                    <a:pt x="173729" y="63147"/>
                  </a:lnTo>
                  <a:lnTo>
                    <a:pt x="173812" y="63062"/>
                  </a:lnTo>
                  <a:lnTo>
                    <a:pt x="173916" y="62996"/>
                  </a:lnTo>
                  <a:lnTo>
                    <a:pt x="174030" y="62953"/>
                  </a:lnTo>
                  <a:lnTo>
                    <a:pt x="174151" y="62941"/>
                  </a:lnTo>
                  <a:lnTo>
                    <a:pt x="174272" y="62935"/>
                  </a:lnTo>
                  <a:lnTo>
                    <a:pt x="174514" y="62916"/>
                  </a:lnTo>
                  <a:lnTo>
                    <a:pt x="174736" y="62825"/>
                  </a:lnTo>
                  <a:lnTo>
                    <a:pt x="174938" y="62686"/>
                  </a:lnTo>
                  <a:lnTo>
                    <a:pt x="175143" y="62552"/>
                  </a:lnTo>
                  <a:lnTo>
                    <a:pt x="175383" y="62515"/>
                  </a:lnTo>
                  <a:lnTo>
                    <a:pt x="175624" y="62485"/>
                  </a:lnTo>
                  <a:lnTo>
                    <a:pt x="175867" y="62467"/>
                  </a:lnTo>
                  <a:lnTo>
                    <a:pt x="176110" y="62461"/>
                  </a:lnTo>
                  <a:lnTo>
                    <a:pt x="176353" y="62473"/>
                  </a:lnTo>
                  <a:lnTo>
                    <a:pt x="176473" y="62491"/>
                  </a:lnTo>
                  <a:lnTo>
                    <a:pt x="176592" y="62516"/>
                  </a:lnTo>
                  <a:lnTo>
                    <a:pt x="176711" y="62540"/>
                  </a:lnTo>
                  <a:lnTo>
                    <a:pt x="176829" y="62570"/>
                  </a:lnTo>
                  <a:lnTo>
                    <a:pt x="176943" y="62613"/>
                  </a:lnTo>
                  <a:lnTo>
                    <a:pt x="177052" y="62668"/>
                  </a:lnTo>
                  <a:lnTo>
                    <a:pt x="177154" y="62734"/>
                  </a:lnTo>
                  <a:lnTo>
                    <a:pt x="177252" y="62807"/>
                  </a:lnTo>
                  <a:lnTo>
                    <a:pt x="177350" y="62880"/>
                  </a:lnTo>
                  <a:lnTo>
                    <a:pt x="177445" y="62959"/>
                  </a:lnTo>
                  <a:lnTo>
                    <a:pt x="177638" y="63105"/>
                  </a:lnTo>
                  <a:lnTo>
                    <a:pt x="177736" y="63178"/>
                  </a:lnTo>
                  <a:lnTo>
                    <a:pt x="177838" y="63239"/>
                  </a:lnTo>
                  <a:lnTo>
                    <a:pt x="177944" y="63299"/>
                  </a:lnTo>
                  <a:lnTo>
                    <a:pt x="178053" y="63354"/>
                  </a:lnTo>
                  <a:lnTo>
                    <a:pt x="178169" y="63390"/>
                  </a:lnTo>
                  <a:lnTo>
                    <a:pt x="178286" y="63421"/>
                  </a:lnTo>
                  <a:lnTo>
                    <a:pt x="178519" y="63487"/>
                  </a:lnTo>
                  <a:lnTo>
                    <a:pt x="178754" y="63555"/>
                  </a:lnTo>
                  <a:lnTo>
                    <a:pt x="178987" y="63621"/>
                  </a:lnTo>
                  <a:lnTo>
                    <a:pt x="179219" y="63694"/>
                  </a:lnTo>
                  <a:lnTo>
                    <a:pt x="179335" y="63736"/>
                  </a:lnTo>
                  <a:lnTo>
                    <a:pt x="179449" y="63779"/>
                  </a:lnTo>
                  <a:lnTo>
                    <a:pt x="179561" y="63822"/>
                  </a:lnTo>
                  <a:lnTo>
                    <a:pt x="179670" y="63876"/>
                  </a:lnTo>
                  <a:lnTo>
                    <a:pt x="179763" y="63955"/>
                  </a:lnTo>
                  <a:lnTo>
                    <a:pt x="179847" y="64046"/>
                  </a:lnTo>
                  <a:lnTo>
                    <a:pt x="180017" y="64217"/>
                  </a:lnTo>
                  <a:lnTo>
                    <a:pt x="180220" y="64351"/>
                  </a:lnTo>
                  <a:lnTo>
                    <a:pt x="180442" y="64448"/>
                  </a:lnTo>
                  <a:lnTo>
                    <a:pt x="180554" y="64496"/>
                  </a:lnTo>
                  <a:lnTo>
                    <a:pt x="180666" y="64545"/>
                  </a:lnTo>
                  <a:lnTo>
                    <a:pt x="180778" y="64594"/>
                  </a:lnTo>
                  <a:lnTo>
                    <a:pt x="180887" y="64648"/>
                  </a:lnTo>
                  <a:lnTo>
                    <a:pt x="180995" y="64703"/>
                  </a:lnTo>
                  <a:lnTo>
                    <a:pt x="181098" y="64763"/>
                  </a:lnTo>
                  <a:lnTo>
                    <a:pt x="181198" y="64830"/>
                  </a:lnTo>
                  <a:lnTo>
                    <a:pt x="181297" y="64903"/>
                  </a:lnTo>
                  <a:lnTo>
                    <a:pt x="181497" y="65043"/>
                  </a:lnTo>
                  <a:lnTo>
                    <a:pt x="181609" y="65092"/>
                  </a:lnTo>
                  <a:lnTo>
                    <a:pt x="181727" y="65116"/>
                  </a:lnTo>
                  <a:lnTo>
                    <a:pt x="181848" y="65134"/>
                  </a:lnTo>
                  <a:lnTo>
                    <a:pt x="181969" y="65146"/>
                  </a:lnTo>
                  <a:lnTo>
                    <a:pt x="182090" y="65152"/>
                  </a:lnTo>
                  <a:lnTo>
                    <a:pt x="182333" y="65164"/>
                  </a:lnTo>
                  <a:lnTo>
                    <a:pt x="182455" y="65158"/>
                  </a:lnTo>
                  <a:lnTo>
                    <a:pt x="182575" y="65140"/>
                  </a:lnTo>
                  <a:lnTo>
                    <a:pt x="182694" y="65116"/>
                  </a:lnTo>
                  <a:lnTo>
                    <a:pt x="182805" y="65067"/>
                  </a:lnTo>
                  <a:lnTo>
                    <a:pt x="182906" y="64995"/>
                  </a:lnTo>
                  <a:lnTo>
                    <a:pt x="182982" y="64903"/>
                  </a:lnTo>
                  <a:lnTo>
                    <a:pt x="183042" y="64800"/>
                  </a:lnTo>
                  <a:lnTo>
                    <a:pt x="183079" y="64678"/>
                  </a:lnTo>
                  <a:lnTo>
                    <a:pt x="183113" y="64563"/>
                  </a:lnTo>
                  <a:lnTo>
                    <a:pt x="183145" y="64448"/>
                  </a:lnTo>
                  <a:lnTo>
                    <a:pt x="183211" y="64211"/>
                  </a:lnTo>
                  <a:lnTo>
                    <a:pt x="183245" y="64095"/>
                  </a:lnTo>
                  <a:lnTo>
                    <a:pt x="183282" y="63980"/>
                  </a:lnTo>
                  <a:lnTo>
                    <a:pt x="183322" y="63864"/>
                  </a:lnTo>
                  <a:lnTo>
                    <a:pt x="183371" y="63755"/>
                  </a:lnTo>
                  <a:lnTo>
                    <a:pt x="183427" y="63646"/>
                  </a:lnTo>
                  <a:lnTo>
                    <a:pt x="183486" y="63536"/>
                  </a:lnTo>
                  <a:lnTo>
                    <a:pt x="183552" y="63439"/>
                  </a:lnTo>
                  <a:lnTo>
                    <a:pt x="183633" y="63348"/>
                  </a:lnTo>
                  <a:lnTo>
                    <a:pt x="183730" y="63275"/>
                  </a:lnTo>
                  <a:lnTo>
                    <a:pt x="183835" y="63214"/>
                  </a:lnTo>
                  <a:lnTo>
                    <a:pt x="183942" y="63154"/>
                  </a:lnTo>
                  <a:lnTo>
                    <a:pt x="184049" y="63099"/>
                  </a:lnTo>
                  <a:lnTo>
                    <a:pt x="184260" y="62977"/>
                  </a:lnTo>
                  <a:lnTo>
                    <a:pt x="184363" y="62910"/>
                  </a:lnTo>
                  <a:lnTo>
                    <a:pt x="184457" y="62832"/>
                  </a:lnTo>
                  <a:lnTo>
                    <a:pt x="184537" y="62740"/>
                  </a:lnTo>
                  <a:lnTo>
                    <a:pt x="184609" y="62643"/>
                  </a:lnTo>
                  <a:lnTo>
                    <a:pt x="184676" y="62546"/>
                  </a:lnTo>
                  <a:lnTo>
                    <a:pt x="184742" y="62442"/>
                  </a:lnTo>
                  <a:lnTo>
                    <a:pt x="184805" y="62339"/>
                  </a:lnTo>
                  <a:lnTo>
                    <a:pt x="184864" y="62230"/>
                  </a:lnTo>
                  <a:lnTo>
                    <a:pt x="184920" y="62121"/>
                  </a:lnTo>
                  <a:lnTo>
                    <a:pt x="184974" y="62011"/>
                  </a:lnTo>
                  <a:lnTo>
                    <a:pt x="185026" y="61902"/>
                  </a:lnTo>
                  <a:lnTo>
                    <a:pt x="185077" y="61793"/>
                  </a:lnTo>
                  <a:lnTo>
                    <a:pt x="185126" y="61683"/>
                  </a:lnTo>
                  <a:lnTo>
                    <a:pt x="185174" y="61574"/>
                  </a:lnTo>
                  <a:lnTo>
                    <a:pt x="185220" y="61458"/>
                  </a:lnTo>
                  <a:lnTo>
                    <a:pt x="185264" y="61343"/>
                  </a:lnTo>
                  <a:lnTo>
                    <a:pt x="185339" y="61112"/>
                  </a:lnTo>
                  <a:lnTo>
                    <a:pt x="185334" y="60869"/>
                  </a:lnTo>
                  <a:lnTo>
                    <a:pt x="185338" y="60626"/>
                  </a:lnTo>
                  <a:lnTo>
                    <a:pt x="185375" y="60511"/>
                  </a:lnTo>
                  <a:lnTo>
                    <a:pt x="185418" y="60402"/>
                  </a:lnTo>
                  <a:lnTo>
                    <a:pt x="185469" y="60286"/>
                  </a:lnTo>
                  <a:lnTo>
                    <a:pt x="185528" y="60183"/>
                  </a:lnTo>
                  <a:lnTo>
                    <a:pt x="185595" y="60079"/>
                  </a:lnTo>
                  <a:lnTo>
                    <a:pt x="185670" y="59988"/>
                  </a:lnTo>
                  <a:lnTo>
                    <a:pt x="185764" y="59909"/>
                  </a:lnTo>
                  <a:lnTo>
                    <a:pt x="185870" y="59848"/>
                  </a:lnTo>
                  <a:lnTo>
                    <a:pt x="185988" y="59818"/>
                  </a:lnTo>
                  <a:lnTo>
                    <a:pt x="186108" y="59800"/>
                  </a:lnTo>
                  <a:lnTo>
                    <a:pt x="186229" y="59782"/>
                  </a:lnTo>
                  <a:lnTo>
                    <a:pt x="186471" y="59757"/>
                  </a:lnTo>
                  <a:lnTo>
                    <a:pt x="186714" y="59763"/>
                  </a:lnTo>
                  <a:lnTo>
                    <a:pt x="186956" y="59769"/>
                  </a:lnTo>
                  <a:lnTo>
                    <a:pt x="187198" y="59745"/>
                  </a:lnTo>
                  <a:lnTo>
                    <a:pt x="187315" y="59715"/>
                  </a:lnTo>
                  <a:lnTo>
                    <a:pt x="187424" y="59654"/>
                  </a:lnTo>
                  <a:lnTo>
                    <a:pt x="187525" y="59588"/>
                  </a:lnTo>
                  <a:lnTo>
                    <a:pt x="187622" y="59514"/>
                  </a:lnTo>
                  <a:lnTo>
                    <a:pt x="187711" y="59435"/>
                  </a:lnTo>
                  <a:lnTo>
                    <a:pt x="187794" y="59344"/>
                  </a:lnTo>
                  <a:lnTo>
                    <a:pt x="187869" y="59247"/>
                  </a:lnTo>
                  <a:lnTo>
                    <a:pt x="187925" y="59138"/>
                  </a:lnTo>
                  <a:lnTo>
                    <a:pt x="187951" y="59022"/>
                  </a:lnTo>
                  <a:lnTo>
                    <a:pt x="187963" y="58901"/>
                  </a:lnTo>
                  <a:lnTo>
                    <a:pt x="187971" y="58779"/>
                  </a:lnTo>
                  <a:lnTo>
                    <a:pt x="188013" y="58536"/>
                  </a:lnTo>
                  <a:lnTo>
                    <a:pt x="188067" y="58433"/>
                  </a:lnTo>
                  <a:lnTo>
                    <a:pt x="188131" y="58330"/>
                  </a:lnTo>
                  <a:lnTo>
                    <a:pt x="188200" y="58227"/>
                  </a:lnTo>
                  <a:lnTo>
                    <a:pt x="188273" y="58135"/>
                  </a:lnTo>
                  <a:lnTo>
                    <a:pt x="188428" y="57947"/>
                  </a:lnTo>
                  <a:lnTo>
                    <a:pt x="188585" y="57758"/>
                  </a:lnTo>
                  <a:lnTo>
                    <a:pt x="188662" y="57667"/>
                  </a:lnTo>
                  <a:lnTo>
                    <a:pt x="188735" y="57570"/>
                  </a:lnTo>
                  <a:lnTo>
                    <a:pt x="188800" y="57467"/>
                  </a:lnTo>
                  <a:lnTo>
                    <a:pt x="188860" y="57357"/>
                  </a:lnTo>
                  <a:lnTo>
                    <a:pt x="188905" y="57248"/>
                  </a:lnTo>
                  <a:lnTo>
                    <a:pt x="188929" y="57127"/>
                  </a:lnTo>
                  <a:lnTo>
                    <a:pt x="188943" y="57005"/>
                  </a:lnTo>
                  <a:lnTo>
                    <a:pt x="188949" y="56884"/>
                  </a:lnTo>
                  <a:lnTo>
                    <a:pt x="188949" y="56762"/>
                  </a:lnTo>
                  <a:lnTo>
                    <a:pt x="188947" y="56519"/>
                  </a:lnTo>
                  <a:lnTo>
                    <a:pt x="188961" y="56276"/>
                  </a:lnTo>
                  <a:lnTo>
                    <a:pt x="188978" y="56033"/>
                  </a:lnTo>
                  <a:lnTo>
                    <a:pt x="188983" y="55790"/>
                  </a:lnTo>
                  <a:lnTo>
                    <a:pt x="188967" y="55547"/>
                  </a:lnTo>
                  <a:lnTo>
                    <a:pt x="188954" y="55426"/>
                  </a:lnTo>
                  <a:lnTo>
                    <a:pt x="188933" y="55310"/>
                  </a:lnTo>
                  <a:lnTo>
                    <a:pt x="188902" y="55189"/>
                  </a:lnTo>
                  <a:lnTo>
                    <a:pt x="188862" y="55079"/>
                  </a:lnTo>
                  <a:lnTo>
                    <a:pt x="188808" y="54970"/>
                  </a:lnTo>
                  <a:lnTo>
                    <a:pt x="188742" y="54867"/>
                  </a:lnTo>
                  <a:lnTo>
                    <a:pt x="188671" y="54770"/>
                  </a:lnTo>
                  <a:lnTo>
                    <a:pt x="188525" y="54575"/>
                  </a:lnTo>
                  <a:lnTo>
                    <a:pt x="188451" y="54478"/>
                  </a:lnTo>
                  <a:lnTo>
                    <a:pt x="188381" y="54374"/>
                  </a:lnTo>
                  <a:lnTo>
                    <a:pt x="188316" y="54271"/>
                  </a:lnTo>
                  <a:lnTo>
                    <a:pt x="188261" y="54162"/>
                  </a:lnTo>
                  <a:lnTo>
                    <a:pt x="188210" y="54052"/>
                  </a:lnTo>
                  <a:lnTo>
                    <a:pt x="188162" y="53943"/>
                  </a:lnTo>
                  <a:lnTo>
                    <a:pt x="188119" y="53828"/>
                  </a:lnTo>
                  <a:lnTo>
                    <a:pt x="188081" y="53712"/>
                  </a:lnTo>
                  <a:lnTo>
                    <a:pt x="188045" y="53597"/>
                  </a:lnTo>
                  <a:lnTo>
                    <a:pt x="188012" y="53482"/>
                  </a:lnTo>
                  <a:lnTo>
                    <a:pt x="187982" y="53360"/>
                  </a:lnTo>
                  <a:lnTo>
                    <a:pt x="187957" y="53244"/>
                  </a:lnTo>
                  <a:lnTo>
                    <a:pt x="187939" y="53123"/>
                  </a:lnTo>
                  <a:lnTo>
                    <a:pt x="187931" y="53002"/>
                  </a:lnTo>
                  <a:lnTo>
                    <a:pt x="187931" y="52880"/>
                  </a:lnTo>
                  <a:lnTo>
                    <a:pt x="187966" y="52637"/>
                  </a:lnTo>
                  <a:lnTo>
                    <a:pt x="188081" y="52388"/>
                  </a:lnTo>
                  <a:lnTo>
                    <a:pt x="188221" y="52187"/>
                  </a:lnTo>
                  <a:lnTo>
                    <a:pt x="188374" y="51999"/>
                  </a:lnTo>
                  <a:lnTo>
                    <a:pt x="188532" y="51817"/>
                  </a:lnTo>
                  <a:lnTo>
                    <a:pt x="188694" y="51635"/>
                  </a:lnTo>
                  <a:lnTo>
                    <a:pt x="188861" y="51458"/>
                  </a:lnTo>
                  <a:lnTo>
                    <a:pt x="189031" y="51282"/>
                  </a:lnTo>
                  <a:lnTo>
                    <a:pt x="189198" y="51106"/>
                  </a:lnTo>
                  <a:lnTo>
                    <a:pt x="189280" y="51015"/>
                  </a:lnTo>
                  <a:lnTo>
                    <a:pt x="189362" y="50924"/>
                  </a:lnTo>
                  <a:lnTo>
                    <a:pt x="189440" y="50832"/>
                  </a:lnTo>
                  <a:lnTo>
                    <a:pt x="189511" y="50735"/>
                  </a:lnTo>
                  <a:lnTo>
                    <a:pt x="189573" y="50632"/>
                  </a:lnTo>
                  <a:lnTo>
                    <a:pt x="189632" y="50522"/>
                  </a:lnTo>
                  <a:lnTo>
                    <a:pt x="189687" y="50414"/>
                  </a:lnTo>
                  <a:lnTo>
                    <a:pt x="189741" y="50304"/>
                  </a:lnTo>
                  <a:lnTo>
                    <a:pt x="189854" y="50091"/>
                  </a:lnTo>
                  <a:lnTo>
                    <a:pt x="189986" y="49891"/>
                  </a:lnTo>
                  <a:lnTo>
                    <a:pt x="190128" y="49690"/>
                  </a:lnTo>
                  <a:lnTo>
                    <a:pt x="190270" y="49490"/>
                  </a:lnTo>
                  <a:lnTo>
                    <a:pt x="190412" y="49296"/>
                  </a:lnTo>
                  <a:lnTo>
                    <a:pt x="190555" y="49095"/>
                  </a:lnTo>
                  <a:lnTo>
                    <a:pt x="190697" y="48901"/>
                  </a:lnTo>
                  <a:lnTo>
                    <a:pt x="190840" y="48706"/>
                  </a:lnTo>
                  <a:lnTo>
                    <a:pt x="190983" y="48505"/>
                  </a:lnTo>
                  <a:lnTo>
                    <a:pt x="191127" y="48311"/>
                  </a:lnTo>
                  <a:lnTo>
                    <a:pt x="191272" y="48117"/>
                  </a:lnTo>
                  <a:lnTo>
                    <a:pt x="191417" y="47922"/>
                  </a:lnTo>
                  <a:lnTo>
                    <a:pt x="191490" y="47825"/>
                  </a:lnTo>
                  <a:lnTo>
                    <a:pt x="191566" y="47728"/>
                  </a:lnTo>
                  <a:lnTo>
                    <a:pt x="191647" y="47637"/>
                  </a:lnTo>
                  <a:lnTo>
                    <a:pt x="191732" y="47552"/>
                  </a:lnTo>
                  <a:lnTo>
                    <a:pt x="191823" y="47473"/>
                  </a:lnTo>
                  <a:lnTo>
                    <a:pt x="191922" y="47406"/>
                  </a:lnTo>
                  <a:lnTo>
                    <a:pt x="192027" y="47339"/>
                  </a:lnTo>
                  <a:lnTo>
                    <a:pt x="192137" y="47290"/>
                  </a:lnTo>
                  <a:lnTo>
                    <a:pt x="192254" y="47254"/>
                  </a:lnTo>
                  <a:lnTo>
                    <a:pt x="192371" y="47223"/>
                  </a:lnTo>
                  <a:lnTo>
                    <a:pt x="192490" y="47193"/>
                  </a:lnTo>
                  <a:lnTo>
                    <a:pt x="192610" y="47175"/>
                  </a:lnTo>
                  <a:lnTo>
                    <a:pt x="192731" y="47169"/>
                  </a:lnTo>
                  <a:lnTo>
                    <a:pt x="192973" y="47187"/>
                  </a:lnTo>
                  <a:lnTo>
                    <a:pt x="193208" y="47248"/>
                  </a:lnTo>
                  <a:lnTo>
                    <a:pt x="193323" y="47291"/>
                  </a:lnTo>
                  <a:lnTo>
                    <a:pt x="193433" y="47345"/>
                  </a:lnTo>
                  <a:lnTo>
                    <a:pt x="193541" y="47400"/>
                  </a:lnTo>
                  <a:lnTo>
                    <a:pt x="193648" y="47460"/>
                  </a:lnTo>
                  <a:lnTo>
                    <a:pt x="193745" y="47533"/>
                  </a:lnTo>
                  <a:lnTo>
                    <a:pt x="193839" y="47607"/>
                  </a:lnTo>
                  <a:lnTo>
                    <a:pt x="193931" y="47686"/>
                  </a:lnTo>
                  <a:lnTo>
                    <a:pt x="194022" y="47771"/>
                  </a:lnTo>
                  <a:lnTo>
                    <a:pt x="194200" y="47929"/>
                  </a:lnTo>
                  <a:lnTo>
                    <a:pt x="194286" y="48019"/>
                  </a:lnTo>
                  <a:lnTo>
                    <a:pt x="194367" y="48111"/>
                  </a:lnTo>
                  <a:lnTo>
                    <a:pt x="194447" y="48202"/>
                  </a:lnTo>
                  <a:lnTo>
                    <a:pt x="194521" y="48299"/>
                  </a:lnTo>
                  <a:lnTo>
                    <a:pt x="194590" y="48396"/>
                  </a:lnTo>
                  <a:lnTo>
                    <a:pt x="194656" y="48500"/>
                  </a:lnTo>
                  <a:lnTo>
                    <a:pt x="194717" y="48609"/>
                  </a:lnTo>
                  <a:lnTo>
                    <a:pt x="194769" y="48712"/>
                  </a:lnTo>
                  <a:lnTo>
                    <a:pt x="194806" y="48828"/>
                  </a:lnTo>
                  <a:lnTo>
                    <a:pt x="194829" y="48949"/>
                  </a:lnTo>
                  <a:lnTo>
                    <a:pt x="194846" y="49071"/>
                  </a:lnTo>
                  <a:lnTo>
                    <a:pt x="194860" y="49192"/>
                  </a:lnTo>
                  <a:lnTo>
                    <a:pt x="194870" y="49314"/>
                  </a:lnTo>
                  <a:lnTo>
                    <a:pt x="194898" y="49556"/>
                  </a:lnTo>
                  <a:lnTo>
                    <a:pt x="194919" y="49673"/>
                  </a:lnTo>
                  <a:lnTo>
                    <a:pt x="194947" y="49794"/>
                  </a:lnTo>
                  <a:lnTo>
                    <a:pt x="194990" y="49903"/>
                  </a:lnTo>
                  <a:lnTo>
                    <a:pt x="195059" y="50006"/>
                  </a:lnTo>
                  <a:lnTo>
                    <a:pt x="195139" y="50097"/>
                  </a:lnTo>
                  <a:lnTo>
                    <a:pt x="195281" y="50298"/>
                  </a:lnTo>
                  <a:lnTo>
                    <a:pt x="195320" y="50407"/>
                  </a:lnTo>
                  <a:lnTo>
                    <a:pt x="195338" y="50529"/>
                  </a:lnTo>
                  <a:lnTo>
                    <a:pt x="195348" y="50650"/>
                  </a:lnTo>
                  <a:lnTo>
                    <a:pt x="195353" y="50772"/>
                  </a:lnTo>
                  <a:lnTo>
                    <a:pt x="195350" y="51015"/>
                  </a:lnTo>
                  <a:lnTo>
                    <a:pt x="195345" y="51258"/>
                  </a:lnTo>
                  <a:lnTo>
                    <a:pt x="195351" y="51501"/>
                  </a:lnTo>
                  <a:lnTo>
                    <a:pt x="195382" y="51744"/>
                  </a:lnTo>
                  <a:lnTo>
                    <a:pt x="195428" y="51980"/>
                  </a:lnTo>
                  <a:lnTo>
                    <a:pt x="195483" y="52218"/>
                  </a:lnTo>
                  <a:lnTo>
                    <a:pt x="195542" y="52454"/>
                  </a:lnTo>
                  <a:lnTo>
                    <a:pt x="195602" y="52692"/>
                  </a:lnTo>
                  <a:lnTo>
                    <a:pt x="195662" y="52928"/>
                  </a:lnTo>
                  <a:lnTo>
                    <a:pt x="195719" y="53160"/>
                  </a:lnTo>
                  <a:lnTo>
                    <a:pt x="195747" y="53281"/>
                  </a:lnTo>
                  <a:lnTo>
                    <a:pt x="195772" y="53396"/>
                  </a:lnTo>
                  <a:lnTo>
                    <a:pt x="195794" y="53518"/>
                  </a:lnTo>
                  <a:lnTo>
                    <a:pt x="195810" y="53640"/>
                  </a:lnTo>
                  <a:lnTo>
                    <a:pt x="195820" y="53761"/>
                  </a:lnTo>
                  <a:lnTo>
                    <a:pt x="195827" y="53882"/>
                  </a:lnTo>
                  <a:lnTo>
                    <a:pt x="195833" y="54004"/>
                  </a:lnTo>
                  <a:lnTo>
                    <a:pt x="195838" y="54125"/>
                  </a:lnTo>
                  <a:lnTo>
                    <a:pt x="195843" y="54247"/>
                  </a:lnTo>
                  <a:lnTo>
                    <a:pt x="195846" y="54368"/>
                  </a:lnTo>
                  <a:lnTo>
                    <a:pt x="195848" y="54490"/>
                  </a:lnTo>
                  <a:lnTo>
                    <a:pt x="195850" y="54612"/>
                  </a:lnTo>
                  <a:lnTo>
                    <a:pt x="195850" y="54733"/>
                  </a:lnTo>
                  <a:lnTo>
                    <a:pt x="195838" y="54976"/>
                  </a:lnTo>
                  <a:lnTo>
                    <a:pt x="195817" y="55219"/>
                  </a:lnTo>
                  <a:lnTo>
                    <a:pt x="195814" y="55341"/>
                  </a:lnTo>
                  <a:lnTo>
                    <a:pt x="195819" y="55462"/>
                  </a:lnTo>
                  <a:lnTo>
                    <a:pt x="195838" y="55577"/>
                  </a:lnTo>
                  <a:lnTo>
                    <a:pt x="195863" y="55699"/>
                  </a:lnTo>
                  <a:lnTo>
                    <a:pt x="195892" y="55814"/>
                  </a:lnTo>
                  <a:lnTo>
                    <a:pt x="195950" y="56051"/>
                  </a:lnTo>
                  <a:lnTo>
                    <a:pt x="195976" y="56173"/>
                  </a:lnTo>
                  <a:lnTo>
                    <a:pt x="195995" y="56294"/>
                  </a:lnTo>
                  <a:lnTo>
                    <a:pt x="196002" y="56416"/>
                  </a:lnTo>
                  <a:lnTo>
                    <a:pt x="196010" y="56537"/>
                  </a:lnTo>
                  <a:lnTo>
                    <a:pt x="196065" y="56768"/>
                  </a:lnTo>
                  <a:lnTo>
                    <a:pt x="196121" y="56877"/>
                  </a:lnTo>
                  <a:lnTo>
                    <a:pt x="196181" y="56987"/>
                  </a:lnTo>
                  <a:lnTo>
                    <a:pt x="196249" y="57084"/>
                  </a:lnTo>
                  <a:lnTo>
                    <a:pt x="196323" y="57181"/>
                  </a:lnTo>
                  <a:lnTo>
                    <a:pt x="196401" y="57272"/>
                  </a:lnTo>
                  <a:lnTo>
                    <a:pt x="196484" y="57364"/>
                  </a:lnTo>
                  <a:lnTo>
                    <a:pt x="196571" y="57449"/>
                  </a:lnTo>
                  <a:lnTo>
                    <a:pt x="196660" y="57528"/>
                  </a:lnTo>
                  <a:lnTo>
                    <a:pt x="196842" y="57692"/>
                  </a:lnTo>
                  <a:lnTo>
                    <a:pt x="196936" y="57771"/>
                  </a:lnTo>
                  <a:lnTo>
                    <a:pt x="197034" y="57844"/>
                  </a:lnTo>
                  <a:lnTo>
                    <a:pt x="197140" y="57898"/>
                  </a:lnTo>
                  <a:lnTo>
                    <a:pt x="197249" y="57953"/>
                  </a:lnTo>
                  <a:lnTo>
                    <a:pt x="197366" y="57984"/>
                  </a:lnTo>
                  <a:lnTo>
                    <a:pt x="197596" y="57916"/>
                  </a:lnTo>
                  <a:lnTo>
                    <a:pt x="197802" y="57783"/>
                  </a:lnTo>
                  <a:lnTo>
                    <a:pt x="198013" y="57668"/>
                  </a:lnTo>
                  <a:lnTo>
                    <a:pt x="198233" y="57552"/>
                  </a:lnTo>
                  <a:lnTo>
                    <a:pt x="198455" y="57430"/>
                  </a:lnTo>
                  <a:lnTo>
                    <a:pt x="198679" y="57321"/>
                  </a:lnTo>
                  <a:lnTo>
                    <a:pt x="198906" y="57254"/>
                  </a:lnTo>
                  <a:lnTo>
                    <a:pt x="199136" y="57236"/>
                  </a:lnTo>
                  <a:lnTo>
                    <a:pt x="199370" y="57260"/>
                  </a:lnTo>
                  <a:lnTo>
                    <a:pt x="199606" y="57321"/>
                  </a:lnTo>
                  <a:lnTo>
                    <a:pt x="199844" y="57400"/>
                  </a:lnTo>
                  <a:lnTo>
                    <a:pt x="200081" y="57479"/>
                  </a:lnTo>
                  <a:lnTo>
                    <a:pt x="200361" y="57564"/>
                  </a:lnTo>
                  <a:lnTo>
                    <a:pt x="200603" y="57533"/>
                  </a:lnTo>
                  <a:lnTo>
                    <a:pt x="200844" y="57510"/>
                  </a:lnTo>
                  <a:lnTo>
                    <a:pt x="201085" y="57473"/>
                  </a:lnTo>
                  <a:lnTo>
                    <a:pt x="201206" y="57455"/>
                  </a:lnTo>
                  <a:lnTo>
                    <a:pt x="201324" y="57430"/>
                  </a:lnTo>
                  <a:lnTo>
                    <a:pt x="201441" y="57394"/>
                  </a:lnTo>
                  <a:lnTo>
                    <a:pt x="201555" y="57358"/>
                  </a:lnTo>
                  <a:lnTo>
                    <a:pt x="201668" y="57309"/>
                  </a:lnTo>
                  <a:lnTo>
                    <a:pt x="201779" y="57261"/>
                  </a:lnTo>
                  <a:lnTo>
                    <a:pt x="201888" y="57206"/>
                  </a:lnTo>
                  <a:lnTo>
                    <a:pt x="201996" y="57151"/>
                  </a:lnTo>
                  <a:lnTo>
                    <a:pt x="202102" y="57090"/>
                  </a:lnTo>
                  <a:lnTo>
                    <a:pt x="202206" y="57030"/>
                  </a:lnTo>
                  <a:lnTo>
                    <a:pt x="202306" y="56963"/>
                  </a:lnTo>
                  <a:lnTo>
                    <a:pt x="202405" y="56890"/>
                  </a:lnTo>
                  <a:lnTo>
                    <a:pt x="202502" y="56817"/>
                  </a:lnTo>
                  <a:lnTo>
                    <a:pt x="202596" y="56738"/>
                  </a:lnTo>
                  <a:lnTo>
                    <a:pt x="202685" y="56659"/>
                  </a:lnTo>
                  <a:lnTo>
                    <a:pt x="202773" y="56574"/>
                  </a:lnTo>
                  <a:lnTo>
                    <a:pt x="202860" y="56488"/>
                  </a:lnTo>
                  <a:lnTo>
                    <a:pt x="203033" y="56312"/>
                  </a:lnTo>
                  <a:lnTo>
                    <a:pt x="203200" y="56143"/>
                  </a:lnTo>
                  <a:lnTo>
                    <a:pt x="203282" y="56051"/>
                  </a:lnTo>
                  <a:lnTo>
                    <a:pt x="203364" y="55960"/>
                  </a:lnTo>
                  <a:lnTo>
                    <a:pt x="203443" y="55869"/>
                  </a:lnTo>
                  <a:lnTo>
                    <a:pt x="203520" y="55772"/>
                  </a:lnTo>
                  <a:lnTo>
                    <a:pt x="203595" y="55675"/>
                  </a:lnTo>
                  <a:lnTo>
                    <a:pt x="203744" y="55487"/>
                  </a:lnTo>
                  <a:lnTo>
                    <a:pt x="203893" y="55292"/>
                  </a:lnTo>
                  <a:lnTo>
                    <a:pt x="204042" y="55104"/>
                  </a:lnTo>
                  <a:lnTo>
                    <a:pt x="204190" y="54909"/>
                  </a:lnTo>
                  <a:lnTo>
                    <a:pt x="204338" y="54714"/>
                  </a:lnTo>
                  <a:lnTo>
                    <a:pt x="204485" y="54520"/>
                  </a:lnTo>
                  <a:lnTo>
                    <a:pt x="204632" y="54326"/>
                  </a:lnTo>
                  <a:lnTo>
                    <a:pt x="204779" y="54137"/>
                  </a:lnTo>
                  <a:lnTo>
                    <a:pt x="204925" y="53943"/>
                  </a:lnTo>
                  <a:lnTo>
                    <a:pt x="205072" y="53749"/>
                  </a:lnTo>
                  <a:lnTo>
                    <a:pt x="205218" y="53554"/>
                  </a:lnTo>
                  <a:lnTo>
                    <a:pt x="205290" y="53457"/>
                  </a:lnTo>
                  <a:lnTo>
                    <a:pt x="205359" y="53354"/>
                  </a:lnTo>
                  <a:lnTo>
                    <a:pt x="205426" y="53251"/>
                  </a:lnTo>
                  <a:lnTo>
                    <a:pt x="205489" y="53147"/>
                  </a:lnTo>
                  <a:lnTo>
                    <a:pt x="205550" y="53044"/>
                  </a:lnTo>
                  <a:lnTo>
                    <a:pt x="205607" y="52935"/>
                  </a:lnTo>
                  <a:lnTo>
                    <a:pt x="205715" y="52722"/>
                  </a:lnTo>
                  <a:lnTo>
                    <a:pt x="205766" y="52613"/>
                  </a:lnTo>
                  <a:lnTo>
                    <a:pt x="205815" y="52497"/>
                  </a:lnTo>
                  <a:lnTo>
                    <a:pt x="205860" y="52388"/>
                  </a:lnTo>
                  <a:lnTo>
                    <a:pt x="205901" y="52272"/>
                  </a:lnTo>
                  <a:lnTo>
                    <a:pt x="205938" y="52157"/>
                  </a:lnTo>
                  <a:lnTo>
                    <a:pt x="205971" y="52042"/>
                  </a:lnTo>
                  <a:lnTo>
                    <a:pt x="206000" y="51920"/>
                  </a:lnTo>
                  <a:lnTo>
                    <a:pt x="206020" y="51799"/>
                  </a:lnTo>
                  <a:lnTo>
                    <a:pt x="206035" y="51677"/>
                  </a:lnTo>
                  <a:lnTo>
                    <a:pt x="206048" y="51556"/>
                  </a:lnTo>
                  <a:lnTo>
                    <a:pt x="206060" y="51440"/>
                  </a:lnTo>
                  <a:lnTo>
                    <a:pt x="206071" y="51319"/>
                  </a:lnTo>
                  <a:lnTo>
                    <a:pt x="206082" y="51197"/>
                  </a:lnTo>
                  <a:lnTo>
                    <a:pt x="206112" y="50954"/>
                  </a:lnTo>
                  <a:lnTo>
                    <a:pt x="206162" y="50717"/>
                  </a:lnTo>
                  <a:lnTo>
                    <a:pt x="206209" y="50474"/>
                  </a:lnTo>
                  <a:lnTo>
                    <a:pt x="206200" y="50237"/>
                  </a:lnTo>
                  <a:lnTo>
                    <a:pt x="206169" y="50121"/>
                  </a:lnTo>
                  <a:lnTo>
                    <a:pt x="206130" y="50006"/>
                  </a:lnTo>
                  <a:lnTo>
                    <a:pt x="206080" y="49891"/>
                  </a:lnTo>
                  <a:lnTo>
                    <a:pt x="206028" y="49781"/>
                  </a:lnTo>
                  <a:lnTo>
                    <a:pt x="205973" y="49672"/>
                  </a:lnTo>
                  <a:lnTo>
                    <a:pt x="205918" y="49563"/>
                  </a:lnTo>
                  <a:lnTo>
                    <a:pt x="205861" y="49459"/>
                  </a:lnTo>
                  <a:lnTo>
                    <a:pt x="205744" y="49247"/>
                  </a:lnTo>
                  <a:lnTo>
                    <a:pt x="205619" y="49034"/>
                  </a:lnTo>
                  <a:lnTo>
                    <a:pt x="205489" y="48828"/>
                  </a:lnTo>
                  <a:lnTo>
                    <a:pt x="205346" y="48633"/>
                  </a:lnTo>
                  <a:lnTo>
                    <a:pt x="205185" y="48451"/>
                  </a:lnTo>
                  <a:lnTo>
                    <a:pt x="205034" y="48263"/>
                  </a:lnTo>
                  <a:lnTo>
                    <a:pt x="204976" y="48154"/>
                  </a:lnTo>
                  <a:lnTo>
                    <a:pt x="204942" y="48038"/>
                  </a:lnTo>
                  <a:lnTo>
                    <a:pt x="204919" y="47916"/>
                  </a:lnTo>
                  <a:lnTo>
                    <a:pt x="204908" y="47795"/>
                  </a:lnTo>
                  <a:lnTo>
                    <a:pt x="204906" y="47673"/>
                  </a:lnTo>
                  <a:lnTo>
                    <a:pt x="204911" y="47431"/>
                  </a:lnTo>
                  <a:lnTo>
                    <a:pt x="204913" y="47309"/>
                  </a:lnTo>
                  <a:lnTo>
                    <a:pt x="204910" y="47193"/>
                  </a:lnTo>
                  <a:lnTo>
                    <a:pt x="204901" y="47072"/>
                  </a:lnTo>
                  <a:lnTo>
                    <a:pt x="204881" y="46950"/>
                  </a:lnTo>
                  <a:lnTo>
                    <a:pt x="204849" y="46835"/>
                  </a:lnTo>
                  <a:lnTo>
                    <a:pt x="204808" y="46720"/>
                  </a:lnTo>
                  <a:lnTo>
                    <a:pt x="204763" y="46604"/>
                  </a:lnTo>
                  <a:lnTo>
                    <a:pt x="204706" y="46495"/>
                  </a:lnTo>
                  <a:lnTo>
                    <a:pt x="204643" y="46392"/>
                  </a:lnTo>
                  <a:lnTo>
                    <a:pt x="204574" y="46294"/>
                  </a:lnTo>
                  <a:lnTo>
                    <a:pt x="204496" y="46203"/>
                  </a:lnTo>
                  <a:lnTo>
                    <a:pt x="204398" y="46130"/>
                  </a:lnTo>
                  <a:lnTo>
                    <a:pt x="204293" y="46063"/>
                  </a:lnTo>
                  <a:lnTo>
                    <a:pt x="204183" y="46014"/>
                  </a:lnTo>
                  <a:lnTo>
                    <a:pt x="204071" y="45966"/>
                  </a:lnTo>
                  <a:lnTo>
                    <a:pt x="203957" y="45923"/>
                  </a:lnTo>
                  <a:lnTo>
                    <a:pt x="203840" y="45887"/>
                  </a:lnTo>
                  <a:lnTo>
                    <a:pt x="203723" y="45857"/>
                  </a:lnTo>
                  <a:lnTo>
                    <a:pt x="203603" y="45838"/>
                  </a:lnTo>
                  <a:lnTo>
                    <a:pt x="203362" y="45802"/>
                  </a:lnTo>
                  <a:lnTo>
                    <a:pt x="203120" y="45784"/>
                  </a:lnTo>
                  <a:lnTo>
                    <a:pt x="202877" y="45790"/>
                  </a:lnTo>
                  <a:lnTo>
                    <a:pt x="202636" y="45821"/>
                  </a:lnTo>
                  <a:lnTo>
                    <a:pt x="202397" y="45863"/>
                  </a:lnTo>
                  <a:lnTo>
                    <a:pt x="202161" y="45918"/>
                  </a:lnTo>
                  <a:lnTo>
                    <a:pt x="201929" y="45997"/>
                  </a:lnTo>
                  <a:lnTo>
                    <a:pt x="201718" y="46118"/>
                  </a:lnTo>
                  <a:lnTo>
                    <a:pt x="201505" y="46227"/>
                  </a:lnTo>
                  <a:lnTo>
                    <a:pt x="201389" y="46270"/>
                  </a:lnTo>
                  <a:lnTo>
                    <a:pt x="201270" y="46294"/>
                  </a:lnTo>
                  <a:lnTo>
                    <a:pt x="201150" y="46313"/>
                  </a:lnTo>
                  <a:lnTo>
                    <a:pt x="201029" y="46325"/>
                  </a:lnTo>
                  <a:lnTo>
                    <a:pt x="200790" y="46294"/>
                  </a:lnTo>
                  <a:lnTo>
                    <a:pt x="200683" y="46233"/>
                  </a:lnTo>
                  <a:lnTo>
                    <a:pt x="200581" y="46167"/>
                  </a:lnTo>
                  <a:lnTo>
                    <a:pt x="200481" y="46100"/>
                  </a:lnTo>
                  <a:lnTo>
                    <a:pt x="200386" y="46027"/>
                  </a:lnTo>
                  <a:lnTo>
                    <a:pt x="200292" y="45948"/>
                  </a:lnTo>
                  <a:lnTo>
                    <a:pt x="200201" y="45869"/>
                  </a:lnTo>
                  <a:lnTo>
                    <a:pt x="200111" y="45784"/>
                  </a:lnTo>
                  <a:lnTo>
                    <a:pt x="200023" y="45699"/>
                  </a:lnTo>
                  <a:lnTo>
                    <a:pt x="199936" y="45614"/>
                  </a:lnTo>
                  <a:lnTo>
                    <a:pt x="199850" y="45529"/>
                  </a:lnTo>
                  <a:lnTo>
                    <a:pt x="199677" y="45359"/>
                  </a:lnTo>
                  <a:lnTo>
                    <a:pt x="199589" y="45279"/>
                  </a:lnTo>
                  <a:lnTo>
                    <a:pt x="199496" y="45201"/>
                  </a:lnTo>
                  <a:lnTo>
                    <a:pt x="199400" y="45122"/>
                  </a:lnTo>
                  <a:lnTo>
                    <a:pt x="199302" y="45055"/>
                  </a:lnTo>
                  <a:lnTo>
                    <a:pt x="199194" y="44994"/>
                  </a:lnTo>
                  <a:lnTo>
                    <a:pt x="199084" y="44946"/>
                  </a:lnTo>
                  <a:lnTo>
                    <a:pt x="198860" y="44848"/>
                  </a:lnTo>
                  <a:lnTo>
                    <a:pt x="198745" y="44812"/>
                  </a:lnTo>
                  <a:lnTo>
                    <a:pt x="198626" y="44787"/>
                  </a:lnTo>
                  <a:lnTo>
                    <a:pt x="198505" y="44770"/>
                  </a:lnTo>
                  <a:lnTo>
                    <a:pt x="198384" y="44757"/>
                  </a:lnTo>
                  <a:lnTo>
                    <a:pt x="198142" y="44733"/>
                  </a:lnTo>
                  <a:lnTo>
                    <a:pt x="198022" y="44709"/>
                  </a:lnTo>
                  <a:lnTo>
                    <a:pt x="197910" y="44666"/>
                  </a:lnTo>
                  <a:lnTo>
                    <a:pt x="197810" y="44593"/>
                  </a:lnTo>
                  <a:lnTo>
                    <a:pt x="197730" y="44508"/>
                  </a:lnTo>
                  <a:lnTo>
                    <a:pt x="197663" y="44405"/>
                  </a:lnTo>
                  <a:lnTo>
                    <a:pt x="197605" y="44296"/>
                  </a:lnTo>
                  <a:lnTo>
                    <a:pt x="197558" y="44186"/>
                  </a:lnTo>
                  <a:lnTo>
                    <a:pt x="197512" y="44070"/>
                  </a:lnTo>
                  <a:lnTo>
                    <a:pt x="197470" y="43955"/>
                  </a:lnTo>
                  <a:lnTo>
                    <a:pt x="197431" y="43840"/>
                  </a:lnTo>
                  <a:lnTo>
                    <a:pt x="197394" y="43725"/>
                  </a:lnTo>
                  <a:lnTo>
                    <a:pt x="197364" y="43609"/>
                  </a:lnTo>
                  <a:lnTo>
                    <a:pt x="197346" y="43488"/>
                  </a:lnTo>
                  <a:lnTo>
                    <a:pt x="197338" y="43366"/>
                  </a:lnTo>
                  <a:lnTo>
                    <a:pt x="197351" y="43123"/>
                  </a:lnTo>
                  <a:lnTo>
                    <a:pt x="197366" y="43001"/>
                  </a:lnTo>
                  <a:lnTo>
                    <a:pt x="197389" y="42886"/>
                  </a:lnTo>
                  <a:lnTo>
                    <a:pt x="197414" y="42765"/>
                  </a:lnTo>
                  <a:lnTo>
                    <a:pt x="197439" y="42649"/>
                  </a:lnTo>
                  <a:lnTo>
                    <a:pt x="197467" y="42528"/>
                  </a:lnTo>
                  <a:lnTo>
                    <a:pt x="197494" y="42412"/>
                  </a:lnTo>
                  <a:lnTo>
                    <a:pt x="197548" y="42175"/>
                  </a:lnTo>
                  <a:lnTo>
                    <a:pt x="197573" y="42054"/>
                  </a:lnTo>
                  <a:lnTo>
                    <a:pt x="197596" y="41932"/>
                  </a:lnTo>
                  <a:lnTo>
                    <a:pt x="197616" y="41810"/>
                  </a:lnTo>
                  <a:lnTo>
                    <a:pt x="197634" y="41689"/>
                  </a:lnTo>
                  <a:lnTo>
                    <a:pt x="197651" y="41574"/>
                  </a:lnTo>
                  <a:lnTo>
                    <a:pt x="197666" y="41452"/>
                  </a:lnTo>
                  <a:lnTo>
                    <a:pt x="197696" y="41209"/>
                  </a:lnTo>
                  <a:lnTo>
                    <a:pt x="197724" y="40966"/>
                  </a:lnTo>
                  <a:lnTo>
                    <a:pt x="197752" y="40729"/>
                  </a:lnTo>
                  <a:lnTo>
                    <a:pt x="197778" y="40486"/>
                  </a:lnTo>
                  <a:lnTo>
                    <a:pt x="197802" y="40243"/>
                  </a:lnTo>
                  <a:lnTo>
                    <a:pt x="197823" y="40000"/>
                  </a:lnTo>
                  <a:lnTo>
                    <a:pt x="197819" y="39763"/>
                  </a:lnTo>
                  <a:lnTo>
                    <a:pt x="197766" y="39520"/>
                  </a:lnTo>
                  <a:lnTo>
                    <a:pt x="197699" y="39290"/>
                  </a:lnTo>
                  <a:lnTo>
                    <a:pt x="197637" y="39052"/>
                  </a:lnTo>
                  <a:lnTo>
                    <a:pt x="197588" y="38815"/>
                  </a:lnTo>
                  <a:lnTo>
                    <a:pt x="197536" y="38579"/>
                  </a:lnTo>
                  <a:lnTo>
                    <a:pt x="197505" y="38463"/>
                  </a:lnTo>
                  <a:lnTo>
                    <a:pt x="197464" y="38348"/>
                  </a:lnTo>
                  <a:lnTo>
                    <a:pt x="197416" y="38232"/>
                  </a:lnTo>
                  <a:lnTo>
                    <a:pt x="197349" y="38135"/>
                  </a:lnTo>
                  <a:lnTo>
                    <a:pt x="197261" y="38050"/>
                  </a:lnTo>
                  <a:lnTo>
                    <a:pt x="197159" y="37983"/>
                  </a:lnTo>
                  <a:lnTo>
                    <a:pt x="197053" y="37922"/>
                  </a:lnTo>
                  <a:lnTo>
                    <a:pt x="196948" y="37862"/>
                  </a:lnTo>
                  <a:lnTo>
                    <a:pt x="196756" y="37715"/>
                  </a:lnTo>
                  <a:lnTo>
                    <a:pt x="196677" y="37625"/>
                  </a:lnTo>
                  <a:lnTo>
                    <a:pt x="196602" y="37527"/>
                  </a:lnTo>
                  <a:lnTo>
                    <a:pt x="196530" y="37430"/>
                  </a:lnTo>
                  <a:lnTo>
                    <a:pt x="196461" y="37327"/>
                  </a:lnTo>
                  <a:lnTo>
                    <a:pt x="196337" y="37120"/>
                  </a:lnTo>
                  <a:lnTo>
                    <a:pt x="196261" y="36890"/>
                  </a:lnTo>
                  <a:lnTo>
                    <a:pt x="196279" y="36653"/>
                  </a:lnTo>
                  <a:lnTo>
                    <a:pt x="196333" y="36543"/>
                  </a:lnTo>
                  <a:lnTo>
                    <a:pt x="196401" y="36440"/>
                  </a:lnTo>
                  <a:lnTo>
                    <a:pt x="196479" y="36349"/>
                  </a:lnTo>
                  <a:lnTo>
                    <a:pt x="196569" y="36264"/>
                  </a:lnTo>
                  <a:lnTo>
                    <a:pt x="196675" y="36209"/>
                  </a:lnTo>
                  <a:lnTo>
                    <a:pt x="196795" y="36191"/>
                  </a:lnTo>
                  <a:lnTo>
                    <a:pt x="196917" y="36185"/>
                  </a:lnTo>
                  <a:lnTo>
                    <a:pt x="197157" y="36154"/>
                  </a:lnTo>
                  <a:lnTo>
                    <a:pt x="197261" y="36087"/>
                  </a:lnTo>
                  <a:lnTo>
                    <a:pt x="197356" y="36009"/>
                  </a:lnTo>
                  <a:lnTo>
                    <a:pt x="197445" y="35930"/>
                  </a:lnTo>
                  <a:lnTo>
                    <a:pt x="197527" y="35839"/>
                  </a:lnTo>
                  <a:lnTo>
                    <a:pt x="197606" y="35747"/>
                  </a:lnTo>
                  <a:lnTo>
                    <a:pt x="197686" y="35656"/>
                  </a:lnTo>
                  <a:lnTo>
                    <a:pt x="197850" y="35474"/>
                  </a:lnTo>
                  <a:lnTo>
                    <a:pt x="198045" y="35328"/>
                  </a:lnTo>
                  <a:lnTo>
                    <a:pt x="198276" y="35310"/>
                  </a:lnTo>
                  <a:lnTo>
                    <a:pt x="198504" y="35407"/>
                  </a:lnTo>
                  <a:lnTo>
                    <a:pt x="198738" y="35462"/>
                  </a:lnTo>
                  <a:lnTo>
                    <a:pt x="198982" y="35462"/>
                  </a:lnTo>
                  <a:lnTo>
                    <a:pt x="199225" y="35450"/>
                  </a:lnTo>
                  <a:lnTo>
                    <a:pt x="199346" y="35437"/>
                  </a:lnTo>
                  <a:lnTo>
                    <a:pt x="199465" y="35413"/>
                  </a:lnTo>
                  <a:lnTo>
                    <a:pt x="199583" y="35383"/>
                  </a:lnTo>
                  <a:lnTo>
                    <a:pt x="199698" y="35340"/>
                  </a:lnTo>
                  <a:lnTo>
                    <a:pt x="199802" y="35280"/>
                  </a:lnTo>
                  <a:lnTo>
                    <a:pt x="199888" y="35194"/>
                  </a:lnTo>
                  <a:lnTo>
                    <a:pt x="199961" y="35097"/>
                  </a:lnTo>
                  <a:lnTo>
                    <a:pt x="200032" y="34994"/>
                  </a:lnTo>
                  <a:lnTo>
                    <a:pt x="200173" y="34800"/>
                  </a:lnTo>
                  <a:lnTo>
                    <a:pt x="200248" y="34703"/>
                  </a:lnTo>
                  <a:lnTo>
                    <a:pt x="200325" y="34605"/>
                  </a:lnTo>
                  <a:lnTo>
                    <a:pt x="200403" y="34514"/>
                  </a:lnTo>
                  <a:lnTo>
                    <a:pt x="200484" y="34423"/>
                  </a:lnTo>
                  <a:lnTo>
                    <a:pt x="200564" y="34331"/>
                  </a:lnTo>
                  <a:lnTo>
                    <a:pt x="200646" y="34241"/>
                  </a:lnTo>
                  <a:lnTo>
                    <a:pt x="200807" y="34058"/>
                  </a:lnTo>
                  <a:lnTo>
                    <a:pt x="200964" y="33870"/>
                  </a:lnTo>
                  <a:lnTo>
                    <a:pt x="201112" y="33682"/>
                  </a:lnTo>
                  <a:lnTo>
                    <a:pt x="201182" y="33584"/>
                  </a:lnTo>
                  <a:lnTo>
                    <a:pt x="201247" y="33481"/>
                  </a:lnTo>
                  <a:lnTo>
                    <a:pt x="201303" y="33378"/>
                  </a:lnTo>
                  <a:lnTo>
                    <a:pt x="201352" y="33262"/>
                  </a:lnTo>
                  <a:lnTo>
                    <a:pt x="201396" y="33153"/>
                  </a:lnTo>
                  <a:lnTo>
                    <a:pt x="201438" y="33037"/>
                  </a:lnTo>
                  <a:lnTo>
                    <a:pt x="201528" y="32807"/>
                  </a:lnTo>
                  <a:lnTo>
                    <a:pt x="201580" y="32698"/>
                  </a:lnTo>
                  <a:lnTo>
                    <a:pt x="201643" y="32594"/>
                  </a:lnTo>
                  <a:lnTo>
                    <a:pt x="201712" y="32491"/>
                  </a:lnTo>
                  <a:lnTo>
                    <a:pt x="201784" y="32394"/>
                  </a:lnTo>
                  <a:lnTo>
                    <a:pt x="201857" y="32296"/>
                  </a:lnTo>
                  <a:lnTo>
                    <a:pt x="201931" y="32199"/>
                  </a:lnTo>
                  <a:lnTo>
                    <a:pt x="202077" y="32005"/>
                  </a:lnTo>
                  <a:lnTo>
                    <a:pt x="202147" y="31908"/>
                  </a:lnTo>
                  <a:lnTo>
                    <a:pt x="202210" y="31805"/>
                  </a:lnTo>
                  <a:lnTo>
                    <a:pt x="202264" y="31695"/>
                  </a:lnTo>
                  <a:lnTo>
                    <a:pt x="202313" y="31586"/>
                  </a:lnTo>
                  <a:lnTo>
                    <a:pt x="202359" y="31470"/>
                  </a:lnTo>
                  <a:lnTo>
                    <a:pt x="202401" y="31355"/>
                  </a:lnTo>
                  <a:lnTo>
                    <a:pt x="202440" y="31239"/>
                  </a:lnTo>
                  <a:lnTo>
                    <a:pt x="202476" y="31124"/>
                  </a:lnTo>
                  <a:lnTo>
                    <a:pt x="202511" y="31008"/>
                  </a:lnTo>
                  <a:lnTo>
                    <a:pt x="202543" y="30893"/>
                  </a:lnTo>
                  <a:lnTo>
                    <a:pt x="202575" y="30772"/>
                  </a:lnTo>
                  <a:lnTo>
                    <a:pt x="202605" y="30656"/>
                  </a:lnTo>
                  <a:lnTo>
                    <a:pt x="202633" y="30541"/>
                  </a:lnTo>
                  <a:lnTo>
                    <a:pt x="202656" y="30419"/>
                  </a:lnTo>
                  <a:lnTo>
                    <a:pt x="202669" y="30297"/>
                  </a:lnTo>
                  <a:lnTo>
                    <a:pt x="202675" y="30176"/>
                  </a:lnTo>
                  <a:lnTo>
                    <a:pt x="202680" y="30055"/>
                  </a:lnTo>
                  <a:lnTo>
                    <a:pt x="202683" y="29933"/>
                  </a:lnTo>
                  <a:lnTo>
                    <a:pt x="202686" y="29811"/>
                  </a:lnTo>
                  <a:lnTo>
                    <a:pt x="202687" y="29690"/>
                  </a:lnTo>
                  <a:lnTo>
                    <a:pt x="202688" y="29447"/>
                  </a:lnTo>
                  <a:lnTo>
                    <a:pt x="202685" y="29326"/>
                  </a:lnTo>
                  <a:lnTo>
                    <a:pt x="202675" y="29204"/>
                  </a:lnTo>
                  <a:lnTo>
                    <a:pt x="202659" y="29083"/>
                  </a:lnTo>
                  <a:lnTo>
                    <a:pt x="202640" y="28961"/>
                  </a:lnTo>
                  <a:lnTo>
                    <a:pt x="202616" y="28724"/>
                  </a:lnTo>
                  <a:lnTo>
                    <a:pt x="202642" y="28609"/>
                  </a:lnTo>
                  <a:lnTo>
                    <a:pt x="202686" y="28493"/>
                  </a:lnTo>
                  <a:lnTo>
                    <a:pt x="202741" y="28384"/>
                  </a:lnTo>
                  <a:lnTo>
                    <a:pt x="202809" y="28281"/>
                  </a:lnTo>
                  <a:lnTo>
                    <a:pt x="202887" y="28189"/>
                  </a:lnTo>
                  <a:lnTo>
                    <a:pt x="202969" y="28098"/>
                  </a:lnTo>
                  <a:lnTo>
                    <a:pt x="203067" y="28025"/>
                  </a:lnTo>
                  <a:lnTo>
                    <a:pt x="203176" y="27971"/>
                  </a:lnTo>
                  <a:lnTo>
                    <a:pt x="203289" y="27923"/>
                  </a:lnTo>
                  <a:lnTo>
                    <a:pt x="203403" y="27886"/>
                  </a:lnTo>
                  <a:lnTo>
                    <a:pt x="203521" y="27855"/>
                  </a:lnTo>
                  <a:lnTo>
                    <a:pt x="203640" y="27831"/>
                  </a:lnTo>
                  <a:lnTo>
                    <a:pt x="203760" y="27813"/>
                  </a:lnTo>
                  <a:lnTo>
                    <a:pt x="203882" y="27801"/>
                  </a:lnTo>
                  <a:lnTo>
                    <a:pt x="204003" y="27795"/>
                  </a:lnTo>
                  <a:lnTo>
                    <a:pt x="204244" y="27819"/>
                  </a:lnTo>
                  <a:lnTo>
                    <a:pt x="204485" y="27856"/>
                  </a:lnTo>
                  <a:lnTo>
                    <a:pt x="204725" y="27892"/>
                  </a:lnTo>
                  <a:lnTo>
                    <a:pt x="204967" y="27916"/>
                  </a:lnTo>
                  <a:lnTo>
                    <a:pt x="205197" y="27849"/>
                  </a:lnTo>
                  <a:lnTo>
                    <a:pt x="205292" y="27776"/>
                  </a:lnTo>
                  <a:lnTo>
                    <a:pt x="205384" y="27698"/>
                  </a:lnTo>
                  <a:lnTo>
                    <a:pt x="205472" y="27612"/>
                  </a:lnTo>
                  <a:lnTo>
                    <a:pt x="205555" y="27521"/>
                  </a:lnTo>
                  <a:lnTo>
                    <a:pt x="205633" y="27430"/>
                  </a:lnTo>
                  <a:lnTo>
                    <a:pt x="205709" y="27333"/>
                  </a:lnTo>
                  <a:lnTo>
                    <a:pt x="205782" y="27235"/>
                  </a:lnTo>
                  <a:lnTo>
                    <a:pt x="205854" y="27138"/>
                  </a:lnTo>
                  <a:lnTo>
                    <a:pt x="205997" y="26944"/>
                  </a:lnTo>
                  <a:lnTo>
                    <a:pt x="206134" y="26744"/>
                  </a:lnTo>
                  <a:lnTo>
                    <a:pt x="206262" y="26537"/>
                  </a:lnTo>
                  <a:lnTo>
                    <a:pt x="206380" y="26324"/>
                  </a:lnTo>
                  <a:lnTo>
                    <a:pt x="206437" y="26215"/>
                  </a:lnTo>
                  <a:lnTo>
                    <a:pt x="206495" y="26106"/>
                  </a:lnTo>
                  <a:lnTo>
                    <a:pt x="206555" y="26002"/>
                  </a:lnTo>
                  <a:lnTo>
                    <a:pt x="206618" y="25899"/>
                  </a:lnTo>
                  <a:lnTo>
                    <a:pt x="206683" y="25796"/>
                  </a:lnTo>
                  <a:lnTo>
                    <a:pt x="206750" y="25692"/>
                  </a:lnTo>
                  <a:lnTo>
                    <a:pt x="206818" y="25595"/>
                  </a:lnTo>
                  <a:lnTo>
                    <a:pt x="206896" y="25498"/>
                  </a:lnTo>
                  <a:lnTo>
                    <a:pt x="206990" y="25425"/>
                  </a:lnTo>
                  <a:lnTo>
                    <a:pt x="207099" y="25370"/>
                  </a:lnTo>
                  <a:lnTo>
                    <a:pt x="207216" y="25334"/>
                  </a:lnTo>
                  <a:lnTo>
                    <a:pt x="207335" y="25310"/>
                  </a:lnTo>
                  <a:lnTo>
                    <a:pt x="207455" y="25292"/>
                  </a:lnTo>
                  <a:lnTo>
                    <a:pt x="207695" y="25255"/>
                  </a:lnTo>
                  <a:lnTo>
                    <a:pt x="207816" y="25243"/>
                  </a:lnTo>
                  <a:lnTo>
                    <a:pt x="207937" y="25237"/>
                  </a:lnTo>
                  <a:lnTo>
                    <a:pt x="208059" y="25231"/>
                  </a:lnTo>
                  <a:lnTo>
                    <a:pt x="208180" y="25225"/>
                  </a:lnTo>
                  <a:lnTo>
                    <a:pt x="208423" y="25207"/>
                  </a:lnTo>
                  <a:lnTo>
                    <a:pt x="208662" y="25170"/>
                  </a:lnTo>
                  <a:lnTo>
                    <a:pt x="208778" y="25133"/>
                  </a:lnTo>
                  <a:lnTo>
                    <a:pt x="208884" y="25066"/>
                  </a:lnTo>
                  <a:lnTo>
                    <a:pt x="208973" y="24988"/>
                  </a:lnTo>
                  <a:lnTo>
                    <a:pt x="209052" y="24897"/>
                  </a:lnTo>
                  <a:lnTo>
                    <a:pt x="209130" y="24799"/>
                  </a:lnTo>
                  <a:lnTo>
                    <a:pt x="209290" y="24618"/>
                  </a:lnTo>
                  <a:lnTo>
                    <a:pt x="209507" y="24514"/>
                  </a:lnTo>
                  <a:lnTo>
                    <a:pt x="209749" y="24520"/>
                  </a:lnTo>
                  <a:lnTo>
                    <a:pt x="209992" y="24520"/>
                  </a:lnTo>
                  <a:lnTo>
                    <a:pt x="210110" y="24490"/>
                  </a:lnTo>
                  <a:lnTo>
                    <a:pt x="210217" y="24435"/>
                  </a:lnTo>
                  <a:lnTo>
                    <a:pt x="210309" y="24356"/>
                  </a:lnTo>
                  <a:lnTo>
                    <a:pt x="210398" y="24271"/>
                  </a:lnTo>
                  <a:lnTo>
                    <a:pt x="210485" y="24186"/>
                  </a:lnTo>
                  <a:lnTo>
                    <a:pt x="210567" y="24101"/>
                  </a:lnTo>
                  <a:lnTo>
                    <a:pt x="210643" y="24004"/>
                  </a:lnTo>
                  <a:lnTo>
                    <a:pt x="210716" y="23907"/>
                  </a:lnTo>
                  <a:lnTo>
                    <a:pt x="210869" y="23718"/>
                  </a:lnTo>
                  <a:lnTo>
                    <a:pt x="210969" y="23651"/>
                  </a:lnTo>
                  <a:lnTo>
                    <a:pt x="211085" y="23615"/>
                  </a:lnTo>
                  <a:lnTo>
                    <a:pt x="211205" y="23585"/>
                  </a:lnTo>
                  <a:lnTo>
                    <a:pt x="211325" y="23566"/>
                  </a:lnTo>
                  <a:lnTo>
                    <a:pt x="211568" y="23573"/>
                  </a:lnTo>
                  <a:lnTo>
                    <a:pt x="211688" y="23584"/>
                  </a:lnTo>
                  <a:lnTo>
                    <a:pt x="211805" y="23621"/>
                  </a:lnTo>
                  <a:lnTo>
                    <a:pt x="211917" y="23669"/>
                  </a:lnTo>
                  <a:lnTo>
                    <a:pt x="212028" y="23718"/>
                  </a:lnTo>
                  <a:lnTo>
                    <a:pt x="212135" y="23779"/>
                  </a:lnTo>
                  <a:lnTo>
                    <a:pt x="212239" y="23840"/>
                  </a:lnTo>
                  <a:lnTo>
                    <a:pt x="212341" y="23906"/>
                  </a:lnTo>
                  <a:lnTo>
                    <a:pt x="212440" y="23973"/>
                  </a:lnTo>
                  <a:lnTo>
                    <a:pt x="212534" y="24052"/>
                  </a:lnTo>
                  <a:lnTo>
                    <a:pt x="212626" y="24131"/>
                  </a:lnTo>
                  <a:lnTo>
                    <a:pt x="212714" y="24216"/>
                  </a:lnTo>
                  <a:lnTo>
                    <a:pt x="212798" y="24301"/>
                  </a:lnTo>
                  <a:lnTo>
                    <a:pt x="212878" y="24393"/>
                  </a:lnTo>
                  <a:lnTo>
                    <a:pt x="212948" y="24496"/>
                  </a:lnTo>
                  <a:lnTo>
                    <a:pt x="213002" y="24605"/>
                  </a:lnTo>
                  <a:lnTo>
                    <a:pt x="213044" y="24720"/>
                  </a:lnTo>
                  <a:lnTo>
                    <a:pt x="213079" y="24836"/>
                  </a:lnTo>
                  <a:lnTo>
                    <a:pt x="213109" y="24951"/>
                  </a:lnTo>
                  <a:lnTo>
                    <a:pt x="213137" y="25067"/>
                  </a:lnTo>
                  <a:lnTo>
                    <a:pt x="213202" y="25304"/>
                  </a:lnTo>
                  <a:lnTo>
                    <a:pt x="213274" y="25541"/>
                  </a:lnTo>
                  <a:lnTo>
                    <a:pt x="213345" y="25772"/>
                  </a:lnTo>
                  <a:lnTo>
                    <a:pt x="213419" y="26002"/>
                  </a:lnTo>
                  <a:lnTo>
                    <a:pt x="213455" y="26118"/>
                  </a:lnTo>
                  <a:lnTo>
                    <a:pt x="213490" y="26233"/>
                  </a:lnTo>
                  <a:lnTo>
                    <a:pt x="213525" y="26349"/>
                  </a:lnTo>
                  <a:lnTo>
                    <a:pt x="213559" y="26464"/>
                  </a:lnTo>
                  <a:lnTo>
                    <a:pt x="213590" y="26585"/>
                  </a:lnTo>
                  <a:lnTo>
                    <a:pt x="213615" y="26701"/>
                  </a:lnTo>
                  <a:lnTo>
                    <a:pt x="213635" y="26822"/>
                  </a:lnTo>
                  <a:lnTo>
                    <a:pt x="213644" y="26944"/>
                  </a:lnTo>
                  <a:lnTo>
                    <a:pt x="213649" y="27065"/>
                  </a:lnTo>
                  <a:lnTo>
                    <a:pt x="213653" y="27187"/>
                  </a:lnTo>
                  <a:lnTo>
                    <a:pt x="213656" y="27308"/>
                  </a:lnTo>
                  <a:lnTo>
                    <a:pt x="213658" y="27430"/>
                  </a:lnTo>
                  <a:lnTo>
                    <a:pt x="213665" y="27673"/>
                  </a:lnTo>
                  <a:lnTo>
                    <a:pt x="213671" y="27795"/>
                  </a:lnTo>
                  <a:lnTo>
                    <a:pt x="213679" y="27916"/>
                  </a:lnTo>
                  <a:lnTo>
                    <a:pt x="213691" y="28037"/>
                  </a:lnTo>
                  <a:lnTo>
                    <a:pt x="213703" y="28159"/>
                  </a:lnTo>
                  <a:lnTo>
                    <a:pt x="213715" y="28275"/>
                  </a:lnTo>
                  <a:lnTo>
                    <a:pt x="213730" y="28396"/>
                  </a:lnTo>
                  <a:lnTo>
                    <a:pt x="213744" y="28517"/>
                  </a:lnTo>
                  <a:lnTo>
                    <a:pt x="213775" y="28761"/>
                  </a:lnTo>
                  <a:lnTo>
                    <a:pt x="213805" y="29004"/>
                  </a:lnTo>
                  <a:lnTo>
                    <a:pt x="213819" y="29119"/>
                  </a:lnTo>
                  <a:lnTo>
                    <a:pt x="213833" y="29241"/>
                  </a:lnTo>
                  <a:lnTo>
                    <a:pt x="213846" y="29362"/>
                  </a:lnTo>
                  <a:lnTo>
                    <a:pt x="213853" y="29483"/>
                  </a:lnTo>
                  <a:lnTo>
                    <a:pt x="213858" y="29648"/>
                  </a:lnTo>
                  <a:lnTo>
                    <a:pt x="213822" y="29885"/>
                  </a:lnTo>
                  <a:lnTo>
                    <a:pt x="213801" y="30006"/>
                  </a:lnTo>
                  <a:lnTo>
                    <a:pt x="213774" y="30122"/>
                  </a:lnTo>
                  <a:lnTo>
                    <a:pt x="213745" y="30243"/>
                  </a:lnTo>
                  <a:lnTo>
                    <a:pt x="213714" y="30359"/>
                  </a:lnTo>
                  <a:lnTo>
                    <a:pt x="213683" y="30474"/>
                  </a:lnTo>
                  <a:lnTo>
                    <a:pt x="213618" y="30711"/>
                  </a:lnTo>
                  <a:lnTo>
                    <a:pt x="213552" y="30947"/>
                  </a:lnTo>
                  <a:lnTo>
                    <a:pt x="213477" y="31179"/>
                  </a:lnTo>
                  <a:lnTo>
                    <a:pt x="213409" y="31409"/>
                  </a:lnTo>
                  <a:lnTo>
                    <a:pt x="213406" y="31653"/>
                  </a:lnTo>
                  <a:lnTo>
                    <a:pt x="213488" y="31877"/>
                  </a:lnTo>
                  <a:lnTo>
                    <a:pt x="213613" y="32090"/>
                  </a:lnTo>
                  <a:lnTo>
                    <a:pt x="213735" y="32297"/>
                  </a:lnTo>
                  <a:lnTo>
                    <a:pt x="213789" y="32406"/>
                  </a:lnTo>
                  <a:lnTo>
                    <a:pt x="213836" y="32521"/>
                  </a:lnTo>
                  <a:lnTo>
                    <a:pt x="213873" y="32637"/>
                  </a:lnTo>
                  <a:lnTo>
                    <a:pt x="213902" y="32752"/>
                  </a:lnTo>
                  <a:lnTo>
                    <a:pt x="213924" y="32874"/>
                  </a:lnTo>
                  <a:lnTo>
                    <a:pt x="213942" y="32995"/>
                  </a:lnTo>
                  <a:lnTo>
                    <a:pt x="213951" y="33117"/>
                  </a:lnTo>
                  <a:lnTo>
                    <a:pt x="213954" y="33238"/>
                  </a:lnTo>
                  <a:lnTo>
                    <a:pt x="213955" y="33359"/>
                  </a:lnTo>
                  <a:lnTo>
                    <a:pt x="213948" y="33603"/>
                  </a:lnTo>
                  <a:lnTo>
                    <a:pt x="213941" y="33724"/>
                  </a:lnTo>
                  <a:lnTo>
                    <a:pt x="213934" y="33846"/>
                  </a:lnTo>
                  <a:lnTo>
                    <a:pt x="213924" y="33967"/>
                  </a:lnTo>
                  <a:lnTo>
                    <a:pt x="213914" y="34089"/>
                  </a:lnTo>
                  <a:lnTo>
                    <a:pt x="213903" y="34204"/>
                  </a:lnTo>
                  <a:lnTo>
                    <a:pt x="213880" y="34447"/>
                  </a:lnTo>
                  <a:lnTo>
                    <a:pt x="213858" y="34690"/>
                  </a:lnTo>
                  <a:lnTo>
                    <a:pt x="213849" y="34812"/>
                  </a:lnTo>
                  <a:lnTo>
                    <a:pt x="213839" y="34933"/>
                  </a:lnTo>
                  <a:lnTo>
                    <a:pt x="213832" y="35055"/>
                  </a:lnTo>
                  <a:lnTo>
                    <a:pt x="213825" y="35177"/>
                  </a:lnTo>
                  <a:lnTo>
                    <a:pt x="213820" y="35298"/>
                  </a:lnTo>
                  <a:lnTo>
                    <a:pt x="213819" y="35419"/>
                  </a:lnTo>
                  <a:lnTo>
                    <a:pt x="213826" y="35662"/>
                  </a:lnTo>
                  <a:lnTo>
                    <a:pt x="213842" y="35905"/>
                  </a:lnTo>
                  <a:lnTo>
                    <a:pt x="213858" y="36148"/>
                  </a:lnTo>
                  <a:lnTo>
                    <a:pt x="213870" y="36391"/>
                  </a:lnTo>
                  <a:lnTo>
                    <a:pt x="213863" y="36634"/>
                  </a:lnTo>
                  <a:lnTo>
                    <a:pt x="213821" y="36871"/>
                  </a:lnTo>
                  <a:lnTo>
                    <a:pt x="213774" y="37109"/>
                  </a:lnTo>
                  <a:lnTo>
                    <a:pt x="213751" y="37351"/>
                  </a:lnTo>
                  <a:lnTo>
                    <a:pt x="213752" y="37594"/>
                  </a:lnTo>
                  <a:lnTo>
                    <a:pt x="213752" y="37837"/>
                  </a:lnTo>
                  <a:lnTo>
                    <a:pt x="213753" y="38081"/>
                  </a:lnTo>
                  <a:lnTo>
                    <a:pt x="213755" y="38323"/>
                  </a:lnTo>
                  <a:lnTo>
                    <a:pt x="213757" y="38566"/>
                  </a:lnTo>
                  <a:lnTo>
                    <a:pt x="213760" y="38809"/>
                  </a:lnTo>
                  <a:lnTo>
                    <a:pt x="213763" y="38931"/>
                  </a:lnTo>
                  <a:lnTo>
                    <a:pt x="213766" y="39053"/>
                  </a:lnTo>
                  <a:lnTo>
                    <a:pt x="213770" y="39174"/>
                  </a:lnTo>
                  <a:lnTo>
                    <a:pt x="213774" y="39296"/>
                  </a:lnTo>
                  <a:lnTo>
                    <a:pt x="213787" y="39417"/>
                  </a:lnTo>
                  <a:lnTo>
                    <a:pt x="213805" y="39538"/>
                  </a:lnTo>
                  <a:lnTo>
                    <a:pt x="213828" y="39660"/>
                  </a:lnTo>
                  <a:lnTo>
                    <a:pt x="213856" y="39776"/>
                  </a:lnTo>
                  <a:lnTo>
                    <a:pt x="213895" y="39891"/>
                  </a:lnTo>
                  <a:lnTo>
                    <a:pt x="213942" y="40006"/>
                  </a:lnTo>
                  <a:lnTo>
                    <a:pt x="213999" y="40110"/>
                  </a:lnTo>
                  <a:lnTo>
                    <a:pt x="214062" y="40213"/>
                  </a:lnTo>
                  <a:lnTo>
                    <a:pt x="214145" y="40304"/>
                  </a:lnTo>
                  <a:lnTo>
                    <a:pt x="214246" y="40371"/>
                  </a:lnTo>
                  <a:lnTo>
                    <a:pt x="214358" y="40420"/>
                  </a:lnTo>
                  <a:lnTo>
                    <a:pt x="214472" y="40462"/>
                  </a:lnTo>
                  <a:lnTo>
                    <a:pt x="214587" y="40499"/>
                  </a:lnTo>
                  <a:lnTo>
                    <a:pt x="214811" y="40596"/>
                  </a:lnTo>
                  <a:lnTo>
                    <a:pt x="214908" y="40669"/>
                  </a:lnTo>
                  <a:lnTo>
                    <a:pt x="214975" y="40772"/>
                  </a:lnTo>
                  <a:lnTo>
                    <a:pt x="215017" y="40881"/>
                  </a:lnTo>
                  <a:lnTo>
                    <a:pt x="215047" y="41003"/>
                  </a:lnTo>
                  <a:lnTo>
                    <a:pt x="215148" y="41222"/>
                  </a:lnTo>
                  <a:lnTo>
                    <a:pt x="215248" y="41288"/>
                  </a:lnTo>
                  <a:lnTo>
                    <a:pt x="215361" y="41336"/>
                  </a:lnTo>
                  <a:lnTo>
                    <a:pt x="215476" y="41373"/>
                  </a:lnTo>
                  <a:lnTo>
                    <a:pt x="215595" y="41398"/>
                  </a:lnTo>
                  <a:lnTo>
                    <a:pt x="215716" y="41422"/>
                  </a:lnTo>
                  <a:lnTo>
                    <a:pt x="215836" y="41434"/>
                  </a:lnTo>
                  <a:lnTo>
                    <a:pt x="216077" y="41470"/>
                  </a:lnTo>
                  <a:lnTo>
                    <a:pt x="216320" y="41489"/>
                  </a:lnTo>
                  <a:lnTo>
                    <a:pt x="216562" y="41489"/>
                  </a:lnTo>
                  <a:lnTo>
                    <a:pt x="216805" y="41476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8" name="object 64">
              <a:extLst>
                <a:ext uri="{FF2B5EF4-FFF2-40B4-BE49-F238E27FC236}">
                  <a16:creationId xmlns:a16="http://schemas.microsoft.com/office/drawing/2014/main" id="{312A3419-06B7-42D4-AD55-6E5F3A9C9F14}"/>
                </a:ext>
              </a:extLst>
            </p:cNvPr>
            <p:cNvSpPr/>
            <p:nvPr/>
          </p:nvSpPr>
          <p:spPr>
            <a:xfrm>
              <a:off x="8731502" y="5804031"/>
              <a:ext cx="167056" cy="377368"/>
            </a:xfrm>
            <a:custGeom>
              <a:avLst/>
              <a:gdLst/>
              <a:ahLst/>
              <a:cxnLst/>
              <a:rect l="l" t="t" r="r" b="b"/>
              <a:pathLst>
                <a:path w="258653" h="584279">
                  <a:moveTo>
                    <a:pt x="3555" y="40031"/>
                  </a:moveTo>
                  <a:lnTo>
                    <a:pt x="3679" y="39818"/>
                  </a:lnTo>
                  <a:lnTo>
                    <a:pt x="3804" y="39611"/>
                  </a:lnTo>
                  <a:lnTo>
                    <a:pt x="3930" y="39405"/>
                  </a:lnTo>
                  <a:lnTo>
                    <a:pt x="4053" y="39192"/>
                  </a:lnTo>
                  <a:lnTo>
                    <a:pt x="4173" y="38986"/>
                  </a:lnTo>
                  <a:lnTo>
                    <a:pt x="4231" y="38876"/>
                  </a:lnTo>
                  <a:lnTo>
                    <a:pt x="4279" y="38761"/>
                  </a:lnTo>
                  <a:lnTo>
                    <a:pt x="4313" y="38645"/>
                  </a:lnTo>
                  <a:lnTo>
                    <a:pt x="4335" y="38530"/>
                  </a:lnTo>
                  <a:lnTo>
                    <a:pt x="4349" y="38409"/>
                  </a:lnTo>
                  <a:lnTo>
                    <a:pt x="4360" y="38287"/>
                  </a:lnTo>
                  <a:lnTo>
                    <a:pt x="4367" y="38165"/>
                  </a:lnTo>
                  <a:lnTo>
                    <a:pt x="4370" y="38044"/>
                  </a:lnTo>
                  <a:lnTo>
                    <a:pt x="4361" y="37801"/>
                  </a:lnTo>
                  <a:lnTo>
                    <a:pt x="4351" y="37679"/>
                  </a:lnTo>
                  <a:lnTo>
                    <a:pt x="4335" y="37558"/>
                  </a:lnTo>
                  <a:lnTo>
                    <a:pt x="4314" y="37436"/>
                  </a:lnTo>
                  <a:lnTo>
                    <a:pt x="4285" y="37321"/>
                  </a:lnTo>
                  <a:lnTo>
                    <a:pt x="4230" y="37212"/>
                  </a:lnTo>
                  <a:lnTo>
                    <a:pt x="4158" y="37114"/>
                  </a:lnTo>
                  <a:lnTo>
                    <a:pt x="4081" y="37017"/>
                  </a:lnTo>
                  <a:lnTo>
                    <a:pt x="3935" y="36822"/>
                  </a:lnTo>
                  <a:lnTo>
                    <a:pt x="3811" y="36616"/>
                  </a:lnTo>
                  <a:lnTo>
                    <a:pt x="3694" y="36404"/>
                  </a:lnTo>
                  <a:lnTo>
                    <a:pt x="3570" y="36191"/>
                  </a:lnTo>
                  <a:lnTo>
                    <a:pt x="3433" y="35997"/>
                  </a:lnTo>
                  <a:lnTo>
                    <a:pt x="3288" y="35796"/>
                  </a:lnTo>
                  <a:lnTo>
                    <a:pt x="3140" y="35608"/>
                  </a:lnTo>
                  <a:lnTo>
                    <a:pt x="2988" y="35413"/>
                  </a:lnTo>
                  <a:lnTo>
                    <a:pt x="2835" y="35225"/>
                  </a:lnTo>
                  <a:lnTo>
                    <a:pt x="2681" y="35036"/>
                  </a:lnTo>
                  <a:lnTo>
                    <a:pt x="2521" y="34854"/>
                  </a:lnTo>
                  <a:lnTo>
                    <a:pt x="2346" y="34684"/>
                  </a:lnTo>
                  <a:lnTo>
                    <a:pt x="2205" y="34490"/>
                  </a:lnTo>
                  <a:lnTo>
                    <a:pt x="2173" y="34374"/>
                  </a:lnTo>
                  <a:lnTo>
                    <a:pt x="2154" y="34253"/>
                  </a:lnTo>
                  <a:lnTo>
                    <a:pt x="2143" y="34131"/>
                  </a:lnTo>
                  <a:lnTo>
                    <a:pt x="2138" y="34010"/>
                  </a:lnTo>
                  <a:lnTo>
                    <a:pt x="2136" y="33888"/>
                  </a:lnTo>
                  <a:lnTo>
                    <a:pt x="2133" y="33767"/>
                  </a:lnTo>
                  <a:lnTo>
                    <a:pt x="2119" y="33524"/>
                  </a:lnTo>
                  <a:lnTo>
                    <a:pt x="2102" y="33408"/>
                  </a:lnTo>
                  <a:lnTo>
                    <a:pt x="2077" y="33287"/>
                  </a:lnTo>
                  <a:lnTo>
                    <a:pt x="2044" y="33171"/>
                  </a:lnTo>
                  <a:lnTo>
                    <a:pt x="2009" y="33056"/>
                  </a:lnTo>
                  <a:lnTo>
                    <a:pt x="1962" y="32940"/>
                  </a:lnTo>
                  <a:lnTo>
                    <a:pt x="1896" y="32837"/>
                  </a:lnTo>
                  <a:lnTo>
                    <a:pt x="1812" y="32752"/>
                  </a:lnTo>
                  <a:lnTo>
                    <a:pt x="1709" y="32685"/>
                  </a:lnTo>
                  <a:lnTo>
                    <a:pt x="1600" y="32637"/>
                  </a:lnTo>
                  <a:lnTo>
                    <a:pt x="1378" y="32533"/>
                  </a:lnTo>
                  <a:lnTo>
                    <a:pt x="1271" y="32473"/>
                  </a:lnTo>
                  <a:lnTo>
                    <a:pt x="1175" y="32400"/>
                  </a:lnTo>
                  <a:lnTo>
                    <a:pt x="1102" y="32303"/>
                  </a:lnTo>
                  <a:lnTo>
                    <a:pt x="1046" y="32199"/>
                  </a:lnTo>
                  <a:lnTo>
                    <a:pt x="996" y="32084"/>
                  </a:lnTo>
                  <a:lnTo>
                    <a:pt x="958" y="31969"/>
                  </a:lnTo>
                  <a:lnTo>
                    <a:pt x="934" y="31847"/>
                  </a:lnTo>
                  <a:lnTo>
                    <a:pt x="914" y="31726"/>
                  </a:lnTo>
                  <a:lnTo>
                    <a:pt x="900" y="31610"/>
                  </a:lnTo>
                  <a:lnTo>
                    <a:pt x="899" y="31489"/>
                  </a:lnTo>
                  <a:lnTo>
                    <a:pt x="919" y="31246"/>
                  </a:lnTo>
                  <a:lnTo>
                    <a:pt x="970" y="31008"/>
                  </a:lnTo>
                  <a:lnTo>
                    <a:pt x="1028" y="30772"/>
                  </a:lnTo>
                  <a:lnTo>
                    <a:pt x="1087" y="30534"/>
                  </a:lnTo>
                  <a:lnTo>
                    <a:pt x="1142" y="30298"/>
                  </a:lnTo>
                  <a:lnTo>
                    <a:pt x="1189" y="30061"/>
                  </a:lnTo>
                  <a:lnTo>
                    <a:pt x="1233" y="29824"/>
                  </a:lnTo>
                  <a:lnTo>
                    <a:pt x="1275" y="29581"/>
                  </a:lnTo>
                  <a:lnTo>
                    <a:pt x="1315" y="29344"/>
                  </a:lnTo>
                  <a:lnTo>
                    <a:pt x="1355" y="29101"/>
                  </a:lnTo>
                  <a:lnTo>
                    <a:pt x="1394" y="28864"/>
                  </a:lnTo>
                  <a:lnTo>
                    <a:pt x="1432" y="28621"/>
                  </a:lnTo>
                  <a:lnTo>
                    <a:pt x="1472" y="28384"/>
                  </a:lnTo>
                  <a:lnTo>
                    <a:pt x="1488" y="28141"/>
                  </a:lnTo>
                  <a:lnTo>
                    <a:pt x="1483" y="28019"/>
                  </a:lnTo>
                  <a:lnTo>
                    <a:pt x="1477" y="27898"/>
                  </a:lnTo>
                  <a:lnTo>
                    <a:pt x="1470" y="27776"/>
                  </a:lnTo>
                  <a:lnTo>
                    <a:pt x="1463" y="27655"/>
                  </a:lnTo>
                  <a:lnTo>
                    <a:pt x="1449" y="27412"/>
                  </a:lnTo>
                  <a:lnTo>
                    <a:pt x="1434" y="27169"/>
                  </a:lnTo>
                  <a:lnTo>
                    <a:pt x="1417" y="26926"/>
                  </a:lnTo>
                  <a:lnTo>
                    <a:pt x="1402" y="26683"/>
                  </a:lnTo>
                  <a:lnTo>
                    <a:pt x="1387" y="26440"/>
                  </a:lnTo>
                  <a:lnTo>
                    <a:pt x="1373" y="26197"/>
                  </a:lnTo>
                  <a:lnTo>
                    <a:pt x="1362" y="25954"/>
                  </a:lnTo>
                  <a:lnTo>
                    <a:pt x="1352" y="25717"/>
                  </a:lnTo>
                  <a:lnTo>
                    <a:pt x="1346" y="25474"/>
                  </a:lnTo>
                  <a:lnTo>
                    <a:pt x="1341" y="25231"/>
                  </a:lnTo>
                  <a:lnTo>
                    <a:pt x="1339" y="24988"/>
                  </a:lnTo>
                  <a:lnTo>
                    <a:pt x="1338" y="24744"/>
                  </a:lnTo>
                  <a:lnTo>
                    <a:pt x="1336" y="24502"/>
                  </a:lnTo>
                  <a:lnTo>
                    <a:pt x="1336" y="24258"/>
                  </a:lnTo>
                  <a:lnTo>
                    <a:pt x="1336" y="24137"/>
                  </a:lnTo>
                  <a:lnTo>
                    <a:pt x="1338" y="24016"/>
                  </a:lnTo>
                  <a:lnTo>
                    <a:pt x="1344" y="23894"/>
                  </a:lnTo>
                  <a:lnTo>
                    <a:pt x="1355" y="23773"/>
                  </a:lnTo>
                  <a:lnTo>
                    <a:pt x="1370" y="23651"/>
                  </a:lnTo>
                  <a:lnTo>
                    <a:pt x="1388" y="23530"/>
                  </a:lnTo>
                  <a:lnTo>
                    <a:pt x="1425" y="23286"/>
                  </a:lnTo>
                  <a:lnTo>
                    <a:pt x="1460" y="23050"/>
                  </a:lnTo>
                  <a:lnTo>
                    <a:pt x="1486" y="22807"/>
                  </a:lnTo>
                  <a:lnTo>
                    <a:pt x="1482" y="22564"/>
                  </a:lnTo>
                  <a:lnTo>
                    <a:pt x="1456" y="22320"/>
                  </a:lnTo>
                  <a:lnTo>
                    <a:pt x="1441" y="22199"/>
                  </a:lnTo>
                  <a:lnTo>
                    <a:pt x="1423" y="22084"/>
                  </a:lnTo>
                  <a:lnTo>
                    <a:pt x="1402" y="21962"/>
                  </a:lnTo>
                  <a:lnTo>
                    <a:pt x="1376" y="21840"/>
                  </a:lnTo>
                  <a:lnTo>
                    <a:pt x="1343" y="21725"/>
                  </a:lnTo>
                  <a:lnTo>
                    <a:pt x="1299" y="21610"/>
                  </a:lnTo>
                  <a:lnTo>
                    <a:pt x="1249" y="21500"/>
                  </a:lnTo>
                  <a:lnTo>
                    <a:pt x="1195" y="21391"/>
                  </a:lnTo>
                  <a:lnTo>
                    <a:pt x="1142" y="21282"/>
                  </a:lnTo>
                  <a:lnTo>
                    <a:pt x="1040" y="21063"/>
                  </a:lnTo>
                  <a:lnTo>
                    <a:pt x="996" y="20948"/>
                  </a:lnTo>
                  <a:lnTo>
                    <a:pt x="963" y="20832"/>
                  </a:lnTo>
                  <a:lnTo>
                    <a:pt x="938" y="20717"/>
                  </a:lnTo>
                  <a:lnTo>
                    <a:pt x="915" y="20595"/>
                  </a:lnTo>
                  <a:lnTo>
                    <a:pt x="897" y="20474"/>
                  </a:lnTo>
                  <a:lnTo>
                    <a:pt x="887" y="20352"/>
                  </a:lnTo>
                  <a:lnTo>
                    <a:pt x="882" y="20231"/>
                  </a:lnTo>
                  <a:lnTo>
                    <a:pt x="911" y="19988"/>
                  </a:lnTo>
                  <a:lnTo>
                    <a:pt x="933" y="19872"/>
                  </a:lnTo>
                  <a:lnTo>
                    <a:pt x="961" y="19751"/>
                  </a:lnTo>
                  <a:lnTo>
                    <a:pt x="995" y="19635"/>
                  </a:lnTo>
                  <a:lnTo>
                    <a:pt x="1033" y="19520"/>
                  </a:lnTo>
                  <a:lnTo>
                    <a:pt x="1074" y="19404"/>
                  </a:lnTo>
                  <a:lnTo>
                    <a:pt x="1118" y="19295"/>
                  </a:lnTo>
                  <a:lnTo>
                    <a:pt x="1167" y="19180"/>
                  </a:lnTo>
                  <a:lnTo>
                    <a:pt x="1219" y="19071"/>
                  </a:lnTo>
                  <a:lnTo>
                    <a:pt x="1273" y="18961"/>
                  </a:lnTo>
                  <a:lnTo>
                    <a:pt x="1331" y="18851"/>
                  </a:lnTo>
                  <a:lnTo>
                    <a:pt x="1390" y="18748"/>
                  </a:lnTo>
                  <a:lnTo>
                    <a:pt x="1451" y="18645"/>
                  </a:lnTo>
                  <a:lnTo>
                    <a:pt x="1575" y="18432"/>
                  </a:lnTo>
                  <a:lnTo>
                    <a:pt x="1712" y="18232"/>
                  </a:lnTo>
                  <a:lnTo>
                    <a:pt x="1778" y="18135"/>
                  </a:lnTo>
                  <a:lnTo>
                    <a:pt x="1826" y="18019"/>
                  </a:lnTo>
                  <a:lnTo>
                    <a:pt x="1854" y="17904"/>
                  </a:lnTo>
                  <a:lnTo>
                    <a:pt x="1875" y="17782"/>
                  </a:lnTo>
                  <a:lnTo>
                    <a:pt x="1891" y="17661"/>
                  </a:lnTo>
                  <a:lnTo>
                    <a:pt x="1874" y="17418"/>
                  </a:lnTo>
                  <a:lnTo>
                    <a:pt x="1830" y="17303"/>
                  </a:lnTo>
                  <a:lnTo>
                    <a:pt x="1757" y="17211"/>
                  </a:lnTo>
                  <a:lnTo>
                    <a:pt x="1657" y="17138"/>
                  </a:lnTo>
                  <a:lnTo>
                    <a:pt x="1555" y="17077"/>
                  </a:lnTo>
                  <a:lnTo>
                    <a:pt x="1345" y="16950"/>
                  </a:lnTo>
                  <a:lnTo>
                    <a:pt x="1242" y="16883"/>
                  </a:lnTo>
                  <a:lnTo>
                    <a:pt x="1141" y="16816"/>
                  </a:lnTo>
                  <a:lnTo>
                    <a:pt x="1043" y="16749"/>
                  </a:lnTo>
                  <a:lnTo>
                    <a:pt x="947" y="16671"/>
                  </a:lnTo>
                  <a:lnTo>
                    <a:pt x="757" y="16518"/>
                  </a:lnTo>
                  <a:lnTo>
                    <a:pt x="571" y="16366"/>
                  </a:lnTo>
                  <a:lnTo>
                    <a:pt x="386" y="16208"/>
                  </a:lnTo>
                  <a:lnTo>
                    <a:pt x="201" y="16050"/>
                  </a:lnTo>
                  <a:lnTo>
                    <a:pt x="113" y="15966"/>
                  </a:lnTo>
                  <a:lnTo>
                    <a:pt x="49" y="15862"/>
                  </a:lnTo>
                  <a:lnTo>
                    <a:pt x="11" y="15747"/>
                  </a:lnTo>
                  <a:lnTo>
                    <a:pt x="0" y="15625"/>
                  </a:lnTo>
                  <a:lnTo>
                    <a:pt x="6" y="15383"/>
                  </a:lnTo>
                  <a:lnTo>
                    <a:pt x="17" y="15261"/>
                  </a:lnTo>
                  <a:lnTo>
                    <a:pt x="31" y="15139"/>
                  </a:lnTo>
                  <a:lnTo>
                    <a:pt x="49" y="15018"/>
                  </a:lnTo>
                  <a:lnTo>
                    <a:pt x="69" y="14902"/>
                  </a:lnTo>
                  <a:lnTo>
                    <a:pt x="96" y="14781"/>
                  </a:lnTo>
                  <a:lnTo>
                    <a:pt x="129" y="14666"/>
                  </a:lnTo>
                  <a:lnTo>
                    <a:pt x="170" y="14550"/>
                  </a:lnTo>
                  <a:lnTo>
                    <a:pt x="229" y="14441"/>
                  </a:lnTo>
                  <a:lnTo>
                    <a:pt x="294" y="14344"/>
                  </a:lnTo>
                  <a:lnTo>
                    <a:pt x="364" y="14240"/>
                  </a:lnTo>
                  <a:lnTo>
                    <a:pt x="439" y="14143"/>
                  </a:lnTo>
                  <a:lnTo>
                    <a:pt x="515" y="14052"/>
                  </a:lnTo>
                  <a:lnTo>
                    <a:pt x="650" y="13846"/>
                  </a:lnTo>
                  <a:lnTo>
                    <a:pt x="757" y="13633"/>
                  </a:lnTo>
                  <a:lnTo>
                    <a:pt x="864" y="13414"/>
                  </a:lnTo>
                  <a:lnTo>
                    <a:pt x="1011" y="13219"/>
                  </a:lnTo>
                  <a:lnTo>
                    <a:pt x="1218" y="13092"/>
                  </a:lnTo>
                  <a:lnTo>
                    <a:pt x="1410" y="12946"/>
                  </a:lnTo>
                  <a:lnTo>
                    <a:pt x="1466" y="12837"/>
                  </a:lnTo>
                  <a:lnTo>
                    <a:pt x="1490" y="12721"/>
                  </a:lnTo>
                  <a:lnTo>
                    <a:pt x="1503" y="12600"/>
                  </a:lnTo>
                  <a:lnTo>
                    <a:pt x="1505" y="12478"/>
                  </a:lnTo>
                  <a:lnTo>
                    <a:pt x="1493" y="12235"/>
                  </a:lnTo>
                  <a:lnTo>
                    <a:pt x="1484" y="12114"/>
                  </a:lnTo>
                  <a:lnTo>
                    <a:pt x="1473" y="11992"/>
                  </a:lnTo>
                  <a:lnTo>
                    <a:pt x="1450" y="11871"/>
                  </a:lnTo>
                  <a:lnTo>
                    <a:pt x="1420" y="11756"/>
                  </a:lnTo>
                  <a:lnTo>
                    <a:pt x="1388" y="11640"/>
                  </a:lnTo>
                  <a:lnTo>
                    <a:pt x="1342" y="11397"/>
                  </a:lnTo>
                  <a:lnTo>
                    <a:pt x="1364" y="11282"/>
                  </a:lnTo>
                  <a:lnTo>
                    <a:pt x="1414" y="11166"/>
                  </a:lnTo>
                  <a:lnTo>
                    <a:pt x="1484" y="11069"/>
                  </a:lnTo>
                  <a:lnTo>
                    <a:pt x="1562" y="10972"/>
                  </a:lnTo>
                  <a:lnTo>
                    <a:pt x="1641" y="10881"/>
                  </a:lnTo>
                  <a:lnTo>
                    <a:pt x="1793" y="10692"/>
                  </a:lnTo>
                  <a:lnTo>
                    <a:pt x="1873" y="10467"/>
                  </a:lnTo>
                  <a:lnTo>
                    <a:pt x="1869" y="10224"/>
                  </a:lnTo>
                  <a:lnTo>
                    <a:pt x="1844" y="9981"/>
                  </a:lnTo>
                  <a:lnTo>
                    <a:pt x="1839" y="9860"/>
                  </a:lnTo>
                  <a:lnTo>
                    <a:pt x="1848" y="9739"/>
                  </a:lnTo>
                  <a:lnTo>
                    <a:pt x="1866" y="9617"/>
                  </a:lnTo>
                  <a:lnTo>
                    <a:pt x="1885" y="9495"/>
                  </a:lnTo>
                  <a:lnTo>
                    <a:pt x="1908" y="9380"/>
                  </a:lnTo>
                  <a:lnTo>
                    <a:pt x="1935" y="9259"/>
                  </a:lnTo>
                  <a:lnTo>
                    <a:pt x="1964" y="9143"/>
                  </a:lnTo>
                  <a:lnTo>
                    <a:pt x="1995" y="9021"/>
                  </a:lnTo>
                  <a:lnTo>
                    <a:pt x="2028" y="8906"/>
                  </a:lnTo>
                  <a:lnTo>
                    <a:pt x="2062" y="8791"/>
                  </a:lnTo>
                  <a:lnTo>
                    <a:pt x="2101" y="8675"/>
                  </a:lnTo>
                  <a:lnTo>
                    <a:pt x="2152" y="8566"/>
                  </a:lnTo>
                  <a:lnTo>
                    <a:pt x="2213" y="8463"/>
                  </a:lnTo>
                  <a:lnTo>
                    <a:pt x="2277" y="8359"/>
                  </a:lnTo>
                  <a:lnTo>
                    <a:pt x="2342" y="8256"/>
                  </a:lnTo>
                  <a:lnTo>
                    <a:pt x="2462" y="8044"/>
                  </a:lnTo>
                  <a:lnTo>
                    <a:pt x="2498" y="7928"/>
                  </a:lnTo>
                  <a:lnTo>
                    <a:pt x="2522" y="7806"/>
                  </a:lnTo>
                  <a:lnTo>
                    <a:pt x="2537" y="7685"/>
                  </a:lnTo>
                  <a:lnTo>
                    <a:pt x="2546" y="7564"/>
                  </a:lnTo>
                  <a:lnTo>
                    <a:pt x="2551" y="7442"/>
                  </a:lnTo>
                  <a:lnTo>
                    <a:pt x="2555" y="7321"/>
                  </a:lnTo>
                  <a:lnTo>
                    <a:pt x="2559" y="7199"/>
                  </a:lnTo>
                  <a:lnTo>
                    <a:pt x="2463" y="6974"/>
                  </a:lnTo>
                  <a:lnTo>
                    <a:pt x="2415" y="6864"/>
                  </a:lnTo>
                  <a:lnTo>
                    <a:pt x="2360" y="6755"/>
                  </a:lnTo>
                  <a:lnTo>
                    <a:pt x="2284" y="6658"/>
                  </a:lnTo>
                  <a:lnTo>
                    <a:pt x="2195" y="6579"/>
                  </a:lnTo>
                  <a:lnTo>
                    <a:pt x="2099" y="6500"/>
                  </a:lnTo>
                  <a:lnTo>
                    <a:pt x="1997" y="6434"/>
                  </a:lnTo>
                  <a:lnTo>
                    <a:pt x="1891" y="6373"/>
                  </a:lnTo>
                  <a:lnTo>
                    <a:pt x="1687" y="6245"/>
                  </a:lnTo>
                  <a:lnTo>
                    <a:pt x="1592" y="6166"/>
                  </a:lnTo>
                  <a:lnTo>
                    <a:pt x="1506" y="6081"/>
                  </a:lnTo>
                  <a:lnTo>
                    <a:pt x="1422" y="5990"/>
                  </a:lnTo>
                  <a:lnTo>
                    <a:pt x="1343" y="5899"/>
                  </a:lnTo>
                  <a:lnTo>
                    <a:pt x="1269" y="5808"/>
                  </a:lnTo>
                  <a:lnTo>
                    <a:pt x="1204" y="5704"/>
                  </a:lnTo>
                  <a:lnTo>
                    <a:pt x="1149" y="5595"/>
                  </a:lnTo>
                  <a:lnTo>
                    <a:pt x="1109" y="5480"/>
                  </a:lnTo>
                  <a:lnTo>
                    <a:pt x="1089" y="5358"/>
                  </a:lnTo>
                  <a:lnTo>
                    <a:pt x="1099" y="5115"/>
                  </a:lnTo>
                  <a:lnTo>
                    <a:pt x="1117" y="4994"/>
                  </a:lnTo>
                  <a:lnTo>
                    <a:pt x="1144" y="4878"/>
                  </a:lnTo>
                  <a:lnTo>
                    <a:pt x="1179" y="4762"/>
                  </a:lnTo>
                  <a:lnTo>
                    <a:pt x="1220" y="4647"/>
                  </a:lnTo>
                  <a:lnTo>
                    <a:pt x="1279" y="4538"/>
                  </a:lnTo>
                  <a:lnTo>
                    <a:pt x="1346" y="4435"/>
                  </a:lnTo>
                  <a:lnTo>
                    <a:pt x="1413" y="4337"/>
                  </a:lnTo>
                  <a:lnTo>
                    <a:pt x="1547" y="4131"/>
                  </a:lnTo>
                  <a:lnTo>
                    <a:pt x="1607" y="4027"/>
                  </a:lnTo>
                  <a:lnTo>
                    <a:pt x="1644" y="3912"/>
                  </a:lnTo>
                  <a:lnTo>
                    <a:pt x="1667" y="3791"/>
                  </a:lnTo>
                  <a:lnTo>
                    <a:pt x="1683" y="3675"/>
                  </a:lnTo>
                  <a:lnTo>
                    <a:pt x="1690" y="3554"/>
                  </a:lnTo>
                  <a:lnTo>
                    <a:pt x="1680" y="3304"/>
                  </a:lnTo>
                  <a:lnTo>
                    <a:pt x="1671" y="3183"/>
                  </a:lnTo>
                  <a:lnTo>
                    <a:pt x="1657" y="3062"/>
                  </a:lnTo>
                  <a:lnTo>
                    <a:pt x="1631" y="2946"/>
                  </a:lnTo>
                  <a:lnTo>
                    <a:pt x="1592" y="2831"/>
                  </a:lnTo>
                  <a:lnTo>
                    <a:pt x="1547" y="2721"/>
                  </a:lnTo>
                  <a:lnTo>
                    <a:pt x="1499" y="2606"/>
                  </a:lnTo>
                  <a:lnTo>
                    <a:pt x="1448" y="2496"/>
                  </a:lnTo>
                  <a:lnTo>
                    <a:pt x="1355" y="2272"/>
                  </a:lnTo>
                  <a:lnTo>
                    <a:pt x="1318" y="2038"/>
                  </a:lnTo>
                  <a:lnTo>
                    <a:pt x="5912" y="516"/>
                  </a:lnTo>
                  <a:lnTo>
                    <a:pt x="10050" y="0"/>
                  </a:lnTo>
                  <a:lnTo>
                    <a:pt x="14447" y="1810"/>
                  </a:lnTo>
                  <a:lnTo>
                    <a:pt x="16775" y="5170"/>
                  </a:lnTo>
                  <a:lnTo>
                    <a:pt x="18586" y="8536"/>
                  </a:lnTo>
                  <a:lnTo>
                    <a:pt x="19620" y="12931"/>
                  </a:lnTo>
                  <a:lnTo>
                    <a:pt x="20644" y="16449"/>
                  </a:lnTo>
                  <a:lnTo>
                    <a:pt x="22812" y="19842"/>
                  </a:lnTo>
                  <a:lnTo>
                    <a:pt x="27305" y="22591"/>
                  </a:lnTo>
                  <a:lnTo>
                    <a:pt x="29863" y="20926"/>
                  </a:lnTo>
                  <a:lnTo>
                    <a:pt x="32631" y="18007"/>
                  </a:lnTo>
                  <a:lnTo>
                    <a:pt x="37860" y="18305"/>
                  </a:lnTo>
                  <a:lnTo>
                    <a:pt x="41653" y="18867"/>
                  </a:lnTo>
                  <a:lnTo>
                    <a:pt x="47145" y="19611"/>
                  </a:lnTo>
                  <a:lnTo>
                    <a:pt x="51681" y="19885"/>
                  </a:lnTo>
                  <a:lnTo>
                    <a:pt x="55271" y="17679"/>
                  </a:lnTo>
                  <a:lnTo>
                    <a:pt x="58930" y="15389"/>
                  </a:lnTo>
                  <a:lnTo>
                    <a:pt x="62040" y="14484"/>
                  </a:lnTo>
                  <a:lnTo>
                    <a:pt x="65403" y="12153"/>
                  </a:lnTo>
                  <a:lnTo>
                    <a:pt x="67730" y="12673"/>
                  </a:lnTo>
                  <a:lnTo>
                    <a:pt x="69799" y="10346"/>
                  </a:lnTo>
                  <a:lnTo>
                    <a:pt x="70843" y="9404"/>
                  </a:lnTo>
                  <a:lnTo>
                    <a:pt x="72894" y="12630"/>
                  </a:lnTo>
                  <a:lnTo>
                    <a:pt x="74002" y="15252"/>
                  </a:lnTo>
                  <a:lnTo>
                    <a:pt x="75097" y="18651"/>
                  </a:lnTo>
                  <a:lnTo>
                    <a:pt x="77510" y="20246"/>
                  </a:lnTo>
                  <a:lnTo>
                    <a:pt x="80640" y="22175"/>
                  </a:lnTo>
                  <a:lnTo>
                    <a:pt x="84578" y="26829"/>
                  </a:lnTo>
                  <a:lnTo>
                    <a:pt x="85040" y="32054"/>
                  </a:lnTo>
                  <a:lnTo>
                    <a:pt x="85310" y="37834"/>
                  </a:lnTo>
                  <a:lnTo>
                    <a:pt x="85127" y="42643"/>
                  </a:lnTo>
                  <a:lnTo>
                    <a:pt x="85298" y="47039"/>
                  </a:lnTo>
                  <a:lnTo>
                    <a:pt x="86971" y="51088"/>
                  </a:lnTo>
                  <a:lnTo>
                    <a:pt x="89533" y="56774"/>
                  </a:lnTo>
                  <a:lnTo>
                    <a:pt x="91955" y="60615"/>
                  </a:lnTo>
                  <a:lnTo>
                    <a:pt x="93134" y="65241"/>
                  </a:lnTo>
                  <a:lnTo>
                    <a:pt x="93574" y="72246"/>
                  </a:lnTo>
                  <a:lnTo>
                    <a:pt x="95582" y="73564"/>
                  </a:lnTo>
                  <a:lnTo>
                    <a:pt x="98998" y="75317"/>
                  </a:lnTo>
                  <a:lnTo>
                    <a:pt x="101719" y="76969"/>
                  </a:lnTo>
                  <a:lnTo>
                    <a:pt x="104224" y="79797"/>
                  </a:lnTo>
                  <a:lnTo>
                    <a:pt x="104614" y="84099"/>
                  </a:lnTo>
                  <a:lnTo>
                    <a:pt x="106158" y="88467"/>
                  </a:lnTo>
                  <a:lnTo>
                    <a:pt x="110963" y="93127"/>
                  </a:lnTo>
                  <a:lnTo>
                    <a:pt x="116470" y="95566"/>
                  </a:lnTo>
                  <a:lnTo>
                    <a:pt x="121182" y="97040"/>
                  </a:lnTo>
                  <a:lnTo>
                    <a:pt x="122039" y="99397"/>
                  </a:lnTo>
                  <a:lnTo>
                    <a:pt x="124181" y="99825"/>
                  </a:lnTo>
                  <a:lnTo>
                    <a:pt x="127394" y="101110"/>
                  </a:lnTo>
                  <a:lnTo>
                    <a:pt x="130607" y="101967"/>
                  </a:lnTo>
                  <a:lnTo>
                    <a:pt x="132750" y="102823"/>
                  </a:lnTo>
                  <a:lnTo>
                    <a:pt x="133392" y="104324"/>
                  </a:lnTo>
                  <a:lnTo>
                    <a:pt x="135154" y="105554"/>
                  </a:lnTo>
                  <a:lnTo>
                    <a:pt x="141481" y="114619"/>
                  </a:lnTo>
                  <a:lnTo>
                    <a:pt x="145274" y="113142"/>
                  </a:lnTo>
                  <a:lnTo>
                    <a:pt x="152925" y="106077"/>
                  </a:lnTo>
                  <a:lnTo>
                    <a:pt x="157598" y="102607"/>
                  </a:lnTo>
                  <a:lnTo>
                    <a:pt x="159312" y="102179"/>
                  </a:lnTo>
                  <a:lnTo>
                    <a:pt x="163168" y="102823"/>
                  </a:lnTo>
                  <a:lnTo>
                    <a:pt x="164882" y="102823"/>
                  </a:lnTo>
                  <a:lnTo>
                    <a:pt x="165524" y="101538"/>
                  </a:lnTo>
                  <a:lnTo>
                    <a:pt x="167024" y="99609"/>
                  </a:lnTo>
                  <a:lnTo>
                    <a:pt x="170483" y="98391"/>
                  </a:lnTo>
                  <a:lnTo>
                    <a:pt x="173947" y="97590"/>
                  </a:lnTo>
                  <a:lnTo>
                    <a:pt x="176878" y="97468"/>
                  </a:lnTo>
                  <a:lnTo>
                    <a:pt x="180520" y="98753"/>
                  </a:lnTo>
                  <a:lnTo>
                    <a:pt x="188587" y="100883"/>
                  </a:lnTo>
                  <a:lnTo>
                    <a:pt x="192035" y="98294"/>
                  </a:lnTo>
                  <a:lnTo>
                    <a:pt x="193616" y="95493"/>
                  </a:lnTo>
                  <a:lnTo>
                    <a:pt x="194664" y="88923"/>
                  </a:lnTo>
                  <a:lnTo>
                    <a:pt x="198466" y="91870"/>
                  </a:lnTo>
                  <a:lnTo>
                    <a:pt x="204929" y="96997"/>
                  </a:lnTo>
                  <a:lnTo>
                    <a:pt x="205722" y="98580"/>
                  </a:lnTo>
                  <a:lnTo>
                    <a:pt x="207030" y="100828"/>
                  </a:lnTo>
                  <a:lnTo>
                    <a:pt x="208345" y="101733"/>
                  </a:lnTo>
                  <a:lnTo>
                    <a:pt x="210403" y="103680"/>
                  </a:lnTo>
                  <a:lnTo>
                    <a:pt x="210831" y="105609"/>
                  </a:lnTo>
                  <a:lnTo>
                    <a:pt x="211473" y="108391"/>
                  </a:lnTo>
                  <a:lnTo>
                    <a:pt x="212973" y="109464"/>
                  </a:lnTo>
                  <a:lnTo>
                    <a:pt x="214687" y="110320"/>
                  </a:lnTo>
                  <a:lnTo>
                    <a:pt x="216020" y="112839"/>
                  </a:lnTo>
                  <a:lnTo>
                    <a:pt x="215332" y="114476"/>
                  </a:lnTo>
                  <a:lnTo>
                    <a:pt x="214760" y="115964"/>
                  </a:lnTo>
                  <a:lnTo>
                    <a:pt x="214832" y="117198"/>
                  </a:lnTo>
                  <a:lnTo>
                    <a:pt x="214759" y="119054"/>
                  </a:lnTo>
                  <a:lnTo>
                    <a:pt x="215103" y="120773"/>
                  </a:lnTo>
                  <a:lnTo>
                    <a:pt x="216020" y="121952"/>
                  </a:lnTo>
                  <a:lnTo>
                    <a:pt x="217278" y="122945"/>
                  </a:lnTo>
                  <a:lnTo>
                    <a:pt x="218538" y="123747"/>
                  </a:lnTo>
                  <a:lnTo>
                    <a:pt x="220377" y="123932"/>
                  </a:lnTo>
                  <a:lnTo>
                    <a:pt x="221515" y="123407"/>
                  </a:lnTo>
                  <a:lnTo>
                    <a:pt x="222889" y="123407"/>
                  </a:lnTo>
                  <a:lnTo>
                    <a:pt x="223942" y="123932"/>
                  </a:lnTo>
                  <a:lnTo>
                    <a:pt x="225293" y="125123"/>
                  </a:lnTo>
                  <a:lnTo>
                    <a:pt x="226439" y="126156"/>
                  </a:lnTo>
                  <a:lnTo>
                    <a:pt x="228442" y="128182"/>
                  </a:lnTo>
                  <a:lnTo>
                    <a:pt x="229587" y="130701"/>
                  </a:lnTo>
                  <a:lnTo>
                    <a:pt x="230732" y="132304"/>
                  </a:lnTo>
                  <a:lnTo>
                    <a:pt x="230676" y="135023"/>
                  </a:lnTo>
                  <a:lnTo>
                    <a:pt x="229092" y="137793"/>
                  </a:lnTo>
                  <a:lnTo>
                    <a:pt x="227507" y="139382"/>
                  </a:lnTo>
                  <a:lnTo>
                    <a:pt x="228283" y="142219"/>
                  </a:lnTo>
                  <a:lnTo>
                    <a:pt x="232113" y="144835"/>
                  </a:lnTo>
                  <a:lnTo>
                    <a:pt x="236234" y="148820"/>
                  </a:lnTo>
                  <a:lnTo>
                    <a:pt x="241731" y="150412"/>
                  </a:lnTo>
                  <a:lnTo>
                    <a:pt x="247518" y="153016"/>
                  </a:lnTo>
                  <a:lnTo>
                    <a:pt x="253882" y="158368"/>
                  </a:lnTo>
                  <a:lnTo>
                    <a:pt x="255474" y="162563"/>
                  </a:lnTo>
                  <a:lnTo>
                    <a:pt x="255473" y="167627"/>
                  </a:lnTo>
                  <a:lnTo>
                    <a:pt x="257537" y="176542"/>
                  </a:lnTo>
                  <a:lnTo>
                    <a:pt x="258653" y="181804"/>
                  </a:lnTo>
                  <a:lnTo>
                    <a:pt x="258494" y="186269"/>
                  </a:lnTo>
                  <a:lnTo>
                    <a:pt x="258334" y="191215"/>
                  </a:lnTo>
                  <a:lnTo>
                    <a:pt x="257856" y="194885"/>
                  </a:lnTo>
                  <a:lnTo>
                    <a:pt x="255942" y="198870"/>
                  </a:lnTo>
                  <a:lnTo>
                    <a:pt x="253709" y="202858"/>
                  </a:lnTo>
                  <a:lnTo>
                    <a:pt x="253071" y="205410"/>
                  </a:lnTo>
                  <a:lnTo>
                    <a:pt x="252274" y="209717"/>
                  </a:lnTo>
                  <a:lnTo>
                    <a:pt x="252114" y="214341"/>
                  </a:lnTo>
                  <a:lnTo>
                    <a:pt x="251648" y="219620"/>
                  </a:lnTo>
                  <a:lnTo>
                    <a:pt x="255527" y="221847"/>
                  </a:lnTo>
                  <a:lnTo>
                    <a:pt x="258380" y="224587"/>
                  </a:lnTo>
                  <a:lnTo>
                    <a:pt x="257273" y="226249"/>
                  </a:lnTo>
                  <a:lnTo>
                    <a:pt x="256267" y="237889"/>
                  </a:lnTo>
                  <a:lnTo>
                    <a:pt x="258329" y="245678"/>
                  </a:lnTo>
                  <a:lnTo>
                    <a:pt x="256692" y="253643"/>
                  </a:lnTo>
                  <a:lnTo>
                    <a:pt x="257767" y="257744"/>
                  </a:lnTo>
                  <a:lnTo>
                    <a:pt x="254572" y="258445"/>
                  </a:lnTo>
                  <a:lnTo>
                    <a:pt x="253612" y="260848"/>
                  </a:lnTo>
                  <a:lnTo>
                    <a:pt x="252651" y="262288"/>
                  </a:lnTo>
                  <a:lnTo>
                    <a:pt x="250250" y="262048"/>
                  </a:lnTo>
                  <a:lnTo>
                    <a:pt x="245362" y="263366"/>
                  </a:lnTo>
                  <a:lnTo>
                    <a:pt x="243979" y="262880"/>
                  </a:lnTo>
                  <a:lnTo>
                    <a:pt x="238475" y="263497"/>
                  </a:lnTo>
                  <a:lnTo>
                    <a:pt x="236230" y="264402"/>
                  </a:lnTo>
                  <a:lnTo>
                    <a:pt x="230633" y="269354"/>
                  </a:lnTo>
                  <a:lnTo>
                    <a:pt x="230448" y="270620"/>
                  </a:lnTo>
                  <a:lnTo>
                    <a:pt x="221778" y="267479"/>
                  </a:lnTo>
                  <a:lnTo>
                    <a:pt x="211632" y="269955"/>
                  </a:lnTo>
                  <a:lnTo>
                    <a:pt x="206490" y="269976"/>
                  </a:lnTo>
                  <a:lnTo>
                    <a:pt x="203674" y="270210"/>
                  </a:lnTo>
                  <a:lnTo>
                    <a:pt x="200552" y="270690"/>
                  </a:lnTo>
                  <a:lnTo>
                    <a:pt x="194070" y="273330"/>
                  </a:lnTo>
                  <a:lnTo>
                    <a:pt x="184317" y="278096"/>
                  </a:lnTo>
                  <a:lnTo>
                    <a:pt x="181585" y="279093"/>
                  </a:lnTo>
                  <a:lnTo>
                    <a:pt x="177984" y="278133"/>
                  </a:lnTo>
                  <a:lnTo>
                    <a:pt x="176063" y="276933"/>
                  </a:lnTo>
                  <a:lnTo>
                    <a:pt x="174863" y="275013"/>
                  </a:lnTo>
                  <a:lnTo>
                    <a:pt x="171982" y="275733"/>
                  </a:lnTo>
                  <a:lnTo>
                    <a:pt x="169821" y="275973"/>
                  </a:lnTo>
                  <a:lnTo>
                    <a:pt x="168141" y="278853"/>
                  </a:lnTo>
                  <a:lnTo>
                    <a:pt x="166700" y="283415"/>
                  </a:lnTo>
                  <a:lnTo>
                    <a:pt x="167213" y="285344"/>
                  </a:lnTo>
                  <a:lnTo>
                    <a:pt x="162650" y="288166"/>
                  </a:lnTo>
                  <a:lnTo>
                    <a:pt x="160128" y="287963"/>
                  </a:lnTo>
                  <a:lnTo>
                    <a:pt x="157950" y="286699"/>
                  </a:lnTo>
                  <a:lnTo>
                    <a:pt x="155176" y="285815"/>
                  </a:lnTo>
                  <a:lnTo>
                    <a:pt x="153735" y="282935"/>
                  </a:lnTo>
                  <a:lnTo>
                    <a:pt x="151334" y="279812"/>
                  </a:lnTo>
                  <a:lnTo>
                    <a:pt x="148464" y="277929"/>
                  </a:lnTo>
                  <a:lnTo>
                    <a:pt x="145025" y="278144"/>
                  </a:lnTo>
                  <a:lnTo>
                    <a:pt x="144096" y="283467"/>
                  </a:lnTo>
                  <a:lnTo>
                    <a:pt x="138870" y="282106"/>
                  </a:lnTo>
                  <a:lnTo>
                    <a:pt x="136066" y="282057"/>
                  </a:lnTo>
                  <a:lnTo>
                    <a:pt x="134632" y="286322"/>
                  </a:lnTo>
                  <a:lnTo>
                    <a:pt x="136209" y="288218"/>
                  </a:lnTo>
                  <a:lnTo>
                    <a:pt x="136209" y="290138"/>
                  </a:lnTo>
                  <a:lnTo>
                    <a:pt x="135969" y="294220"/>
                  </a:lnTo>
                  <a:lnTo>
                    <a:pt x="134048" y="299740"/>
                  </a:lnTo>
                  <a:lnTo>
                    <a:pt x="134048" y="303583"/>
                  </a:lnTo>
                  <a:lnTo>
                    <a:pt x="131167" y="306222"/>
                  </a:lnTo>
                  <a:lnTo>
                    <a:pt x="129326" y="311244"/>
                  </a:lnTo>
                  <a:lnTo>
                    <a:pt x="128496" y="314002"/>
                  </a:lnTo>
                  <a:lnTo>
                    <a:pt x="130994" y="318938"/>
                  </a:lnTo>
                  <a:lnTo>
                    <a:pt x="131887" y="321350"/>
                  </a:lnTo>
                  <a:lnTo>
                    <a:pt x="132847" y="329032"/>
                  </a:lnTo>
                  <a:lnTo>
                    <a:pt x="131167" y="334795"/>
                  </a:lnTo>
                  <a:lnTo>
                    <a:pt x="130206" y="338634"/>
                  </a:lnTo>
                  <a:lnTo>
                    <a:pt x="129246" y="341517"/>
                  </a:lnTo>
                  <a:lnTo>
                    <a:pt x="126605" y="345837"/>
                  </a:lnTo>
                  <a:lnTo>
                    <a:pt x="126845" y="349200"/>
                  </a:lnTo>
                  <a:lnTo>
                    <a:pt x="124204" y="353039"/>
                  </a:lnTo>
                  <a:lnTo>
                    <a:pt x="120879" y="360558"/>
                  </a:lnTo>
                  <a:lnTo>
                    <a:pt x="117397" y="363182"/>
                  </a:lnTo>
                  <a:lnTo>
                    <a:pt x="114830" y="369148"/>
                  </a:lnTo>
                  <a:lnTo>
                    <a:pt x="115081" y="372994"/>
                  </a:lnTo>
                  <a:lnTo>
                    <a:pt x="118805" y="380014"/>
                  </a:lnTo>
                  <a:lnTo>
                    <a:pt x="120971" y="383428"/>
                  </a:lnTo>
                  <a:lnTo>
                    <a:pt x="126040" y="389665"/>
                  </a:lnTo>
                  <a:lnTo>
                    <a:pt x="128461" y="394607"/>
                  </a:lnTo>
                  <a:lnTo>
                    <a:pt x="127180" y="405610"/>
                  </a:lnTo>
                  <a:lnTo>
                    <a:pt x="126643" y="406087"/>
                  </a:lnTo>
                  <a:lnTo>
                    <a:pt x="122266" y="409231"/>
                  </a:lnTo>
                  <a:lnTo>
                    <a:pt x="119571" y="411959"/>
                  </a:lnTo>
                  <a:lnTo>
                    <a:pt x="119287" y="415394"/>
                  </a:lnTo>
                  <a:lnTo>
                    <a:pt x="119225" y="416157"/>
                  </a:lnTo>
                  <a:lnTo>
                    <a:pt x="121871" y="418609"/>
                  </a:lnTo>
                  <a:lnTo>
                    <a:pt x="126164" y="418945"/>
                  </a:lnTo>
                  <a:lnTo>
                    <a:pt x="128570" y="421339"/>
                  </a:lnTo>
                  <a:lnTo>
                    <a:pt x="129355" y="423836"/>
                  </a:lnTo>
                  <a:lnTo>
                    <a:pt x="128053" y="428870"/>
                  </a:lnTo>
                  <a:lnTo>
                    <a:pt x="125159" y="432150"/>
                  </a:lnTo>
                  <a:lnTo>
                    <a:pt x="118175" y="438095"/>
                  </a:lnTo>
                  <a:lnTo>
                    <a:pt x="114551" y="442045"/>
                  </a:lnTo>
                  <a:lnTo>
                    <a:pt x="113096" y="444766"/>
                  </a:lnTo>
                  <a:lnTo>
                    <a:pt x="109809" y="455030"/>
                  </a:lnTo>
                  <a:lnTo>
                    <a:pt x="107552" y="459663"/>
                  </a:lnTo>
                  <a:lnTo>
                    <a:pt x="106305" y="463144"/>
                  </a:lnTo>
                  <a:lnTo>
                    <a:pt x="104886" y="467567"/>
                  </a:lnTo>
                  <a:lnTo>
                    <a:pt x="103668" y="472671"/>
                  </a:lnTo>
                  <a:lnTo>
                    <a:pt x="103501" y="478400"/>
                  </a:lnTo>
                  <a:lnTo>
                    <a:pt x="102765" y="484864"/>
                  </a:lnTo>
                  <a:lnTo>
                    <a:pt x="104396" y="488448"/>
                  </a:lnTo>
                  <a:lnTo>
                    <a:pt x="106077" y="492291"/>
                  </a:lnTo>
                  <a:lnTo>
                    <a:pt x="109679" y="496374"/>
                  </a:lnTo>
                  <a:lnTo>
                    <a:pt x="112319" y="500213"/>
                  </a:lnTo>
                  <a:lnTo>
                    <a:pt x="114000" y="503096"/>
                  </a:lnTo>
                  <a:lnTo>
                    <a:pt x="114720" y="506216"/>
                  </a:lnTo>
                  <a:lnTo>
                    <a:pt x="115200" y="510539"/>
                  </a:lnTo>
                  <a:lnTo>
                    <a:pt x="113811" y="517291"/>
                  </a:lnTo>
                  <a:lnTo>
                    <a:pt x="117234" y="523401"/>
                  </a:lnTo>
                  <a:lnTo>
                    <a:pt x="119980" y="527471"/>
                  </a:lnTo>
                  <a:lnTo>
                    <a:pt x="122168" y="530111"/>
                  </a:lnTo>
                  <a:lnTo>
                    <a:pt x="123941" y="532310"/>
                  </a:lnTo>
                  <a:lnTo>
                    <a:pt x="126406" y="536863"/>
                  </a:lnTo>
                  <a:lnTo>
                    <a:pt x="129007" y="539862"/>
                  </a:lnTo>
                  <a:lnTo>
                    <a:pt x="130615" y="543154"/>
                  </a:lnTo>
                  <a:lnTo>
                    <a:pt x="132134" y="547383"/>
                  </a:lnTo>
                  <a:lnTo>
                    <a:pt x="133005" y="550032"/>
                  </a:lnTo>
                  <a:lnTo>
                    <a:pt x="132660" y="553027"/>
                  </a:lnTo>
                  <a:lnTo>
                    <a:pt x="132508" y="554315"/>
                  </a:lnTo>
                  <a:lnTo>
                    <a:pt x="129486" y="557915"/>
                  </a:lnTo>
                  <a:lnTo>
                    <a:pt x="125707" y="559400"/>
                  </a:lnTo>
                  <a:lnTo>
                    <a:pt x="120079" y="562167"/>
                  </a:lnTo>
                  <a:lnTo>
                    <a:pt x="116012" y="562821"/>
                  </a:lnTo>
                  <a:lnTo>
                    <a:pt x="110518" y="565272"/>
                  </a:lnTo>
                  <a:lnTo>
                    <a:pt x="105886" y="567896"/>
                  </a:lnTo>
                  <a:lnTo>
                    <a:pt x="102223" y="571077"/>
                  </a:lnTo>
                  <a:lnTo>
                    <a:pt x="99609" y="573802"/>
                  </a:lnTo>
                  <a:lnTo>
                    <a:pt x="97463" y="576493"/>
                  </a:lnTo>
                  <a:lnTo>
                    <a:pt x="96373" y="579965"/>
                  </a:lnTo>
                  <a:lnTo>
                    <a:pt x="95169" y="582830"/>
                  </a:lnTo>
                  <a:lnTo>
                    <a:pt x="93757" y="584279"/>
                  </a:lnTo>
                  <a:lnTo>
                    <a:pt x="93630" y="584072"/>
                  </a:lnTo>
                  <a:lnTo>
                    <a:pt x="93504" y="583860"/>
                  </a:lnTo>
                  <a:lnTo>
                    <a:pt x="93378" y="583653"/>
                  </a:lnTo>
                  <a:lnTo>
                    <a:pt x="93253" y="583447"/>
                  </a:lnTo>
                  <a:lnTo>
                    <a:pt x="93130" y="583234"/>
                  </a:lnTo>
                  <a:lnTo>
                    <a:pt x="93013" y="583022"/>
                  </a:lnTo>
                  <a:lnTo>
                    <a:pt x="92897" y="582809"/>
                  </a:lnTo>
                  <a:lnTo>
                    <a:pt x="92840" y="582700"/>
                  </a:lnTo>
                  <a:lnTo>
                    <a:pt x="92780" y="582596"/>
                  </a:lnTo>
                  <a:lnTo>
                    <a:pt x="92718" y="582493"/>
                  </a:lnTo>
                  <a:lnTo>
                    <a:pt x="92651" y="582390"/>
                  </a:lnTo>
                  <a:lnTo>
                    <a:pt x="92580" y="582292"/>
                  </a:lnTo>
                  <a:lnTo>
                    <a:pt x="92507" y="582195"/>
                  </a:lnTo>
                  <a:lnTo>
                    <a:pt x="92434" y="582098"/>
                  </a:lnTo>
                  <a:lnTo>
                    <a:pt x="92358" y="582001"/>
                  </a:lnTo>
                  <a:lnTo>
                    <a:pt x="92280" y="581910"/>
                  </a:lnTo>
                  <a:lnTo>
                    <a:pt x="92197" y="581818"/>
                  </a:lnTo>
                  <a:lnTo>
                    <a:pt x="92108" y="581739"/>
                  </a:lnTo>
                  <a:lnTo>
                    <a:pt x="92011" y="581661"/>
                  </a:lnTo>
                  <a:lnTo>
                    <a:pt x="91909" y="581600"/>
                  </a:lnTo>
                  <a:lnTo>
                    <a:pt x="91797" y="581551"/>
                  </a:lnTo>
                  <a:lnTo>
                    <a:pt x="91557" y="581570"/>
                  </a:lnTo>
                  <a:lnTo>
                    <a:pt x="91317" y="581618"/>
                  </a:lnTo>
                  <a:lnTo>
                    <a:pt x="91077" y="581618"/>
                  </a:lnTo>
                  <a:lnTo>
                    <a:pt x="90976" y="581551"/>
                  </a:lnTo>
                  <a:lnTo>
                    <a:pt x="90907" y="581454"/>
                  </a:lnTo>
                  <a:lnTo>
                    <a:pt x="90851" y="581344"/>
                  </a:lnTo>
                  <a:lnTo>
                    <a:pt x="90804" y="581236"/>
                  </a:lnTo>
                  <a:lnTo>
                    <a:pt x="90762" y="581120"/>
                  </a:lnTo>
                  <a:lnTo>
                    <a:pt x="90726" y="580998"/>
                  </a:lnTo>
                  <a:lnTo>
                    <a:pt x="90697" y="580883"/>
                  </a:lnTo>
                  <a:lnTo>
                    <a:pt x="90671" y="580768"/>
                  </a:lnTo>
                  <a:lnTo>
                    <a:pt x="90645" y="580646"/>
                  </a:lnTo>
                  <a:lnTo>
                    <a:pt x="90622" y="580531"/>
                  </a:lnTo>
                  <a:lnTo>
                    <a:pt x="90600" y="580409"/>
                  </a:lnTo>
                  <a:lnTo>
                    <a:pt x="90577" y="580287"/>
                  </a:lnTo>
                  <a:lnTo>
                    <a:pt x="90556" y="580166"/>
                  </a:lnTo>
                  <a:lnTo>
                    <a:pt x="90542" y="580045"/>
                  </a:lnTo>
                  <a:lnTo>
                    <a:pt x="90547" y="579807"/>
                  </a:lnTo>
                  <a:lnTo>
                    <a:pt x="90557" y="579564"/>
                  </a:lnTo>
                  <a:lnTo>
                    <a:pt x="90559" y="579437"/>
                  </a:lnTo>
                  <a:lnTo>
                    <a:pt x="90552" y="579316"/>
                  </a:lnTo>
                  <a:lnTo>
                    <a:pt x="90532" y="579200"/>
                  </a:lnTo>
                  <a:lnTo>
                    <a:pt x="90507" y="579078"/>
                  </a:lnTo>
                  <a:lnTo>
                    <a:pt x="90479" y="578963"/>
                  </a:lnTo>
                  <a:lnTo>
                    <a:pt x="90447" y="578842"/>
                  </a:lnTo>
                  <a:lnTo>
                    <a:pt x="90414" y="578726"/>
                  </a:lnTo>
                  <a:lnTo>
                    <a:pt x="90382" y="578611"/>
                  </a:lnTo>
                  <a:lnTo>
                    <a:pt x="90324" y="578374"/>
                  </a:lnTo>
                  <a:lnTo>
                    <a:pt x="90294" y="578131"/>
                  </a:lnTo>
                  <a:lnTo>
                    <a:pt x="90293" y="577887"/>
                  </a:lnTo>
                  <a:lnTo>
                    <a:pt x="90297" y="577645"/>
                  </a:lnTo>
                  <a:lnTo>
                    <a:pt x="90303" y="577402"/>
                  </a:lnTo>
                  <a:lnTo>
                    <a:pt x="90307" y="577158"/>
                  </a:lnTo>
                  <a:lnTo>
                    <a:pt x="90307" y="576916"/>
                  </a:lnTo>
                  <a:lnTo>
                    <a:pt x="90303" y="576794"/>
                  </a:lnTo>
                  <a:lnTo>
                    <a:pt x="90296" y="576673"/>
                  </a:lnTo>
                  <a:lnTo>
                    <a:pt x="90286" y="576551"/>
                  </a:lnTo>
                  <a:lnTo>
                    <a:pt x="90273" y="576429"/>
                  </a:lnTo>
                  <a:lnTo>
                    <a:pt x="90258" y="576314"/>
                  </a:lnTo>
                  <a:lnTo>
                    <a:pt x="90239" y="576193"/>
                  </a:lnTo>
                  <a:lnTo>
                    <a:pt x="90220" y="576071"/>
                  </a:lnTo>
                  <a:lnTo>
                    <a:pt x="90199" y="575956"/>
                  </a:lnTo>
                  <a:lnTo>
                    <a:pt x="90175" y="575834"/>
                  </a:lnTo>
                  <a:lnTo>
                    <a:pt x="90149" y="575719"/>
                  </a:lnTo>
                  <a:lnTo>
                    <a:pt x="90121" y="575597"/>
                  </a:lnTo>
                  <a:lnTo>
                    <a:pt x="90089" y="575482"/>
                  </a:lnTo>
                  <a:lnTo>
                    <a:pt x="90051" y="575366"/>
                  </a:lnTo>
                  <a:lnTo>
                    <a:pt x="90011" y="575251"/>
                  </a:lnTo>
                  <a:lnTo>
                    <a:pt x="89962" y="575142"/>
                  </a:lnTo>
                  <a:lnTo>
                    <a:pt x="89907" y="575032"/>
                  </a:lnTo>
                  <a:lnTo>
                    <a:pt x="89851" y="574923"/>
                  </a:lnTo>
                  <a:lnTo>
                    <a:pt x="89792" y="574813"/>
                  </a:lnTo>
                  <a:lnTo>
                    <a:pt x="89731" y="574710"/>
                  </a:lnTo>
                  <a:lnTo>
                    <a:pt x="89667" y="574607"/>
                  </a:lnTo>
                  <a:lnTo>
                    <a:pt x="89600" y="574510"/>
                  </a:lnTo>
                  <a:lnTo>
                    <a:pt x="89461" y="574309"/>
                  </a:lnTo>
                  <a:lnTo>
                    <a:pt x="89317" y="574109"/>
                  </a:lnTo>
                  <a:lnTo>
                    <a:pt x="89171" y="573914"/>
                  </a:lnTo>
                  <a:lnTo>
                    <a:pt x="89016" y="573726"/>
                  </a:lnTo>
                  <a:lnTo>
                    <a:pt x="88856" y="573544"/>
                  </a:lnTo>
                  <a:lnTo>
                    <a:pt x="88694" y="573368"/>
                  </a:lnTo>
                  <a:lnTo>
                    <a:pt x="88531" y="573186"/>
                  </a:lnTo>
                  <a:lnTo>
                    <a:pt x="88371" y="573003"/>
                  </a:lnTo>
                  <a:lnTo>
                    <a:pt x="88220" y="572815"/>
                  </a:lnTo>
                  <a:lnTo>
                    <a:pt x="88077" y="572614"/>
                  </a:lnTo>
                  <a:lnTo>
                    <a:pt x="87935" y="572420"/>
                  </a:lnTo>
                  <a:lnTo>
                    <a:pt x="87860" y="572323"/>
                  </a:lnTo>
                  <a:lnTo>
                    <a:pt x="87776" y="572231"/>
                  </a:lnTo>
                  <a:lnTo>
                    <a:pt x="87683" y="572153"/>
                  </a:lnTo>
                  <a:lnTo>
                    <a:pt x="87574" y="572098"/>
                  </a:lnTo>
                  <a:lnTo>
                    <a:pt x="87335" y="572134"/>
                  </a:lnTo>
                  <a:lnTo>
                    <a:pt x="87093" y="572147"/>
                  </a:lnTo>
                  <a:lnTo>
                    <a:pt x="86984" y="572092"/>
                  </a:lnTo>
                  <a:lnTo>
                    <a:pt x="86881" y="572025"/>
                  </a:lnTo>
                  <a:lnTo>
                    <a:pt x="86782" y="571952"/>
                  </a:lnTo>
                  <a:lnTo>
                    <a:pt x="86686" y="571879"/>
                  </a:lnTo>
                  <a:lnTo>
                    <a:pt x="86596" y="571794"/>
                  </a:lnTo>
                  <a:lnTo>
                    <a:pt x="86424" y="571624"/>
                  </a:lnTo>
                  <a:lnTo>
                    <a:pt x="86348" y="571533"/>
                  </a:lnTo>
                  <a:lnTo>
                    <a:pt x="86279" y="571430"/>
                  </a:lnTo>
                  <a:lnTo>
                    <a:pt x="86220" y="571320"/>
                  </a:lnTo>
                  <a:lnTo>
                    <a:pt x="86188" y="571205"/>
                  </a:lnTo>
                  <a:lnTo>
                    <a:pt x="86177" y="571083"/>
                  </a:lnTo>
                  <a:lnTo>
                    <a:pt x="86173" y="570962"/>
                  </a:lnTo>
                  <a:lnTo>
                    <a:pt x="86198" y="570718"/>
                  </a:lnTo>
                  <a:lnTo>
                    <a:pt x="86222" y="570603"/>
                  </a:lnTo>
                  <a:lnTo>
                    <a:pt x="86254" y="570482"/>
                  </a:lnTo>
                  <a:lnTo>
                    <a:pt x="86297" y="570372"/>
                  </a:lnTo>
                  <a:lnTo>
                    <a:pt x="86348" y="570263"/>
                  </a:lnTo>
                  <a:lnTo>
                    <a:pt x="86403" y="570153"/>
                  </a:lnTo>
                  <a:lnTo>
                    <a:pt x="86461" y="570044"/>
                  </a:lnTo>
                  <a:lnTo>
                    <a:pt x="86521" y="569941"/>
                  </a:lnTo>
                  <a:lnTo>
                    <a:pt x="86636" y="569723"/>
                  </a:lnTo>
                  <a:lnTo>
                    <a:pt x="86741" y="569510"/>
                  </a:lnTo>
                  <a:lnTo>
                    <a:pt x="86840" y="569285"/>
                  </a:lnTo>
                  <a:lnTo>
                    <a:pt x="86931" y="569060"/>
                  </a:lnTo>
                  <a:lnTo>
                    <a:pt x="86972" y="568945"/>
                  </a:lnTo>
                  <a:lnTo>
                    <a:pt x="87010" y="568829"/>
                  </a:lnTo>
                  <a:lnTo>
                    <a:pt x="87047" y="568714"/>
                  </a:lnTo>
                  <a:lnTo>
                    <a:pt x="87066" y="568592"/>
                  </a:lnTo>
                  <a:lnTo>
                    <a:pt x="87032" y="568355"/>
                  </a:lnTo>
                  <a:lnTo>
                    <a:pt x="86998" y="568112"/>
                  </a:lnTo>
                  <a:lnTo>
                    <a:pt x="87081" y="567893"/>
                  </a:lnTo>
                  <a:lnTo>
                    <a:pt x="87175" y="567814"/>
                  </a:lnTo>
                  <a:lnTo>
                    <a:pt x="87278" y="567748"/>
                  </a:lnTo>
                  <a:lnTo>
                    <a:pt x="87387" y="567693"/>
                  </a:lnTo>
                  <a:lnTo>
                    <a:pt x="87497" y="567644"/>
                  </a:lnTo>
                  <a:lnTo>
                    <a:pt x="87608" y="567596"/>
                  </a:lnTo>
                  <a:lnTo>
                    <a:pt x="87721" y="567547"/>
                  </a:lnTo>
                  <a:lnTo>
                    <a:pt x="87943" y="567450"/>
                  </a:lnTo>
                  <a:lnTo>
                    <a:pt x="88163" y="567347"/>
                  </a:lnTo>
                  <a:lnTo>
                    <a:pt x="88362" y="567207"/>
                  </a:lnTo>
                  <a:lnTo>
                    <a:pt x="88437" y="566983"/>
                  </a:lnTo>
                  <a:lnTo>
                    <a:pt x="88394" y="566746"/>
                  </a:lnTo>
                  <a:lnTo>
                    <a:pt x="88377" y="566503"/>
                  </a:lnTo>
                  <a:lnTo>
                    <a:pt x="88415" y="566387"/>
                  </a:lnTo>
                  <a:lnTo>
                    <a:pt x="88463" y="566278"/>
                  </a:lnTo>
                  <a:lnTo>
                    <a:pt x="88516" y="566168"/>
                  </a:lnTo>
                  <a:lnTo>
                    <a:pt x="88582" y="566065"/>
                  </a:lnTo>
                  <a:lnTo>
                    <a:pt x="88660" y="565974"/>
                  </a:lnTo>
                  <a:lnTo>
                    <a:pt x="88750" y="565889"/>
                  </a:lnTo>
                  <a:lnTo>
                    <a:pt x="88860" y="565840"/>
                  </a:lnTo>
                  <a:lnTo>
                    <a:pt x="88980" y="565822"/>
                  </a:lnTo>
                  <a:lnTo>
                    <a:pt x="89222" y="565846"/>
                  </a:lnTo>
                  <a:lnTo>
                    <a:pt x="89464" y="565876"/>
                  </a:lnTo>
                  <a:lnTo>
                    <a:pt x="89700" y="565822"/>
                  </a:lnTo>
                  <a:lnTo>
                    <a:pt x="89930" y="565743"/>
                  </a:lnTo>
                  <a:lnTo>
                    <a:pt x="90045" y="565700"/>
                  </a:lnTo>
                  <a:lnTo>
                    <a:pt x="90158" y="565658"/>
                  </a:lnTo>
                  <a:lnTo>
                    <a:pt x="90272" y="565615"/>
                  </a:lnTo>
                  <a:lnTo>
                    <a:pt x="90384" y="565567"/>
                  </a:lnTo>
                  <a:lnTo>
                    <a:pt x="90495" y="565518"/>
                  </a:lnTo>
                  <a:lnTo>
                    <a:pt x="90715" y="565415"/>
                  </a:lnTo>
                  <a:lnTo>
                    <a:pt x="90928" y="565299"/>
                  </a:lnTo>
                  <a:lnTo>
                    <a:pt x="91139" y="565172"/>
                  </a:lnTo>
                  <a:lnTo>
                    <a:pt x="91265" y="564977"/>
                  </a:lnTo>
                  <a:lnTo>
                    <a:pt x="91219" y="564740"/>
                  </a:lnTo>
                  <a:lnTo>
                    <a:pt x="91244" y="564503"/>
                  </a:lnTo>
                  <a:lnTo>
                    <a:pt x="91410" y="564327"/>
                  </a:lnTo>
                  <a:lnTo>
                    <a:pt x="91580" y="564151"/>
                  </a:lnTo>
                  <a:lnTo>
                    <a:pt x="91660" y="563927"/>
                  </a:lnTo>
                  <a:lnTo>
                    <a:pt x="91663" y="563683"/>
                  </a:lnTo>
                  <a:lnTo>
                    <a:pt x="91645" y="563440"/>
                  </a:lnTo>
                  <a:lnTo>
                    <a:pt x="91625" y="563197"/>
                  </a:lnTo>
                  <a:lnTo>
                    <a:pt x="91619" y="562954"/>
                  </a:lnTo>
                  <a:lnTo>
                    <a:pt x="91613" y="562711"/>
                  </a:lnTo>
                  <a:lnTo>
                    <a:pt x="91611" y="562468"/>
                  </a:lnTo>
                  <a:lnTo>
                    <a:pt x="91608" y="562225"/>
                  </a:lnTo>
                  <a:lnTo>
                    <a:pt x="91607" y="561983"/>
                  </a:lnTo>
                  <a:lnTo>
                    <a:pt x="91606" y="561739"/>
                  </a:lnTo>
                  <a:lnTo>
                    <a:pt x="91610" y="561496"/>
                  </a:lnTo>
                  <a:lnTo>
                    <a:pt x="91618" y="561253"/>
                  </a:lnTo>
                  <a:lnTo>
                    <a:pt x="91625" y="561010"/>
                  </a:lnTo>
                  <a:lnTo>
                    <a:pt x="91621" y="560767"/>
                  </a:lnTo>
                  <a:lnTo>
                    <a:pt x="91605" y="560646"/>
                  </a:lnTo>
                  <a:lnTo>
                    <a:pt x="91582" y="560531"/>
                  </a:lnTo>
                  <a:lnTo>
                    <a:pt x="91543" y="560415"/>
                  </a:lnTo>
                  <a:lnTo>
                    <a:pt x="91489" y="560306"/>
                  </a:lnTo>
                  <a:lnTo>
                    <a:pt x="91433" y="560196"/>
                  </a:lnTo>
                  <a:lnTo>
                    <a:pt x="91375" y="560093"/>
                  </a:lnTo>
                  <a:lnTo>
                    <a:pt x="91264" y="559874"/>
                  </a:lnTo>
                  <a:lnTo>
                    <a:pt x="91213" y="559765"/>
                  </a:lnTo>
                  <a:lnTo>
                    <a:pt x="91174" y="559649"/>
                  </a:lnTo>
                  <a:lnTo>
                    <a:pt x="91148" y="559528"/>
                  </a:lnTo>
                  <a:lnTo>
                    <a:pt x="91128" y="559412"/>
                  </a:lnTo>
                  <a:lnTo>
                    <a:pt x="91117" y="559291"/>
                  </a:lnTo>
                  <a:lnTo>
                    <a:pt x="91111" y="559169"/>
                  </a:lnTo>
                  <a:lnTo>
                    <a:pt x="91108" y="559048"/>
                  </a:lnTo>
                  <a:lnTo>
                    <a:pt x="91115" y="558804"/>
                  </a:lnTo>
                  <a:lnTo>
                    <a:pt x="91127" y="558562"/>
                  </a:lnTo>
                  <a:lnTo>
                    <a:pt x="91139" y="558319"/>
                  </a:lnTo>
                  <a:lnTo>
                    <a:pt x="91153" y="558076"/>
                  </a:lnTo>
                  <a:lnTo>
                    <a:pt x="91162" y="557954"/>
                  </a:lnTo>
                  <a:lnTo>
                    <a:pt x="91171" y="557832"/>
                  </a:lnTo>
                  <a:lnTo>
                    <a:pt x="91182" y="557711"/>
                  </a:lnTo>
                  <a:lnTo>
                    <a:pt x="91203" y="557590"/>
                  </a:lnTo>
                  <a:lnTo>
                    <a:pt x="91234" y="557474"/>
                  </a:lnTo>
                  <a:lnTo>
                    <a:pt x="91272" y="557359"/>
                  </a:lnTo>
                  <a:lnTo>
                    <a:pt x="91326" y="557249"/>
                  </a:lnTo>
                  <a:lnTo>
                    <a:pt x="91397" y="557146"/>
                  </a:lnTo>
                  <a:lnTo>
                    <a:pt x="91475" y="557055"/>
                  </a:lnTo>
                  <a:lnTo>
                    <a:pt x="91560" y="556970"/>
                  </a:lnTo>
                  <a:lnTo>
                    <a:pt x="91648" y="556885"/>
                  </a:lnTo>
                  <a:lnTo>
                    <a:pt x="91738" y="556800"/>
                  </a:lnTo>
                  <a:lnTo>
                    <a:pt x="91830" y="556721"/>
                  </a:lnTo>
                  <a:lnTo>
                    <a:pt x="91923" y="556648"/>
                  </a:lnTo>
                  <a:lnTo>
                    <a:pt x="92021" y="556575"/>
                  </a:lnTo>
                  <a:lnTo>
                    <a:pt x="92122" y="556509"/>
                  </a:lnTo>
                  <a:lnTo>
                    <a:pt x="92227" y="556447"/>
                  </a:lnTo>
                  <a:lnTo>
                    <a:pt x="92334" y="556387"/>
                  </a:lnTo>
                  <a:lnTo>
                    <a:pt x="92543" y="556265"/>
                  </a:lnTo>
                  <a:lnTo>
                    <a:pt x="92643" y="556192"/>
                  </a:lnTo>
                  <a:lnTo>
                    <a:pt x="92735" y="556113"/>
                  </a:lnTo>
                  <a:lnTo>
                    <a:pt x="92816" y="556022"/>
                  </a:lnTo>
                  <a:lnTo>
                    <a:pt x="92874" y="555913"/>
                  </a:lnTo>
                  <a:lnTo>
                    <a:pt x="92902" y="555797"/>
                  </a:lnTo>
                  <a:lnTo>
                    <a:pt x="92917" y="555676"/>
                  </a:lnTo>
                  <a:lnTo>
                    <a:pt x="92905" y="555433"/>
                  </a:lnTo>
                  <a:lnTo>
                    <a:pt x="92879" y="555190"/>
                  </a:lnTo>
                  <a:lnTo>
                    <a:pt x="92848" y="554953"/>
                  </a:lnTo>
                  <a:lnTo>
                    <a:pt x="92814" y="554710"/>
                  </a:lnTo>
                  <a:lnTo>
                    <a:pt x="92756" y="554473"/>
                  </a:lnTo>
                  <a:lnTo>
                    <a:pt x="92702" y="554370"/>
                  </a:lnTo>
                  <a:lnTo>
                    <a:pt x="92626" y="554272"/>
                  </a:lnTo>
                  <a:lnTo>
                    <a:pt x="92540" y="554187"/>
                  </a:lnTo>
                  <a:lnTo>
                    <a:pt x="92451" y="554103"/>
                  </a:lnTo>
                  <a:lnTo>
                    <a:pt x="92363" y="554018"/>
                  </a:lnTo>
                  <a:lnTo>
                    <a:pt x="92202" y="553841"/>
                  </a:lnTo>
                  <a:lnTo>
                    <a:pt x="92145" y="553732"/>
                  </a:lnTo>
                  <a:lnTo>
                    <a:pt x="92109" y="553610"/>
                  </a:lnTo>
                  <a:lnTo>
                    <a:pt x="92083" y="553495"/>
                  </a:lnTo>
                  <a:lnTo>
                    <a:pt x="92066" y="553374"/>
                  </a:lnTo>
                  <a:lnTo>
                    <a:pt x="92052" y="553258"/>
                  </a:lnTo>
                  <a:lnTo>
                    <a:pt x="92043" y="553136"/>
                  </a:lnTo>
                  <a:lnTo>
                    <a:pt x="92037" y="553009"/>
                  </a:lnTo>
                  <a:lnTo>
                    <a:pt x="92034" y="552888"/>
                  </a:lnTo>
                  <a:lnTo>
                    <a:pt x="92033" y="552766"/>
                  </a:lnTo>
                  <a:lnTo>
                    <a:pt x="92033" y="552523"/>
                  </a:lnTo>
                  <a:lnTo>
                    <a:pt x="92022" y="552286"/>
                  </a:lnTo>
                  <a:lnTo>
                    <a:pt x="92003" y="552043"/>
                  </a:lnTo>
                  <a:lnTo>
                    <a:pt x="91988" y="551800"/>
                  </a:lnTo>
                  <a:lnTo>
                    <a:pt x="91987" y="551557"/>
                  </a:lnTo>
                  <a:lnTo>
                    <a:pt x="91996" y="551435"/>
                  </a:lnTo>
                  <a:lnTo>
                    <a:pt x="92011" y="551314"/>
                  </a:lnTo>
                  <a:lnTo>
                    <a:pt x="92038" y="551192"/>
                  </a:lnTo>
                  <a:lnTo>
                    <a:pt x="92102" y="551095"/>
                  </a:lnTo>
                  <a:lnTo>
                    <a:pt x="92178" y="550998"/>
                  </a:lnTo>
                  <a:lnTo>
                    <a:pt x="92257" y="550907"/>
                  </a:lnTo>
                  <a:lnTo>
                    <a:pt x="92401" y="550706"/>
                  </a:lnTo>
                  <a:lnTo>
                    <a:pt x="92437" y="550591"/>
                  </a:lnTo>
                  <a:lnTo>
                    <a:pt x="92456" y="550469"/>
                  </a:lnTo>
                  <a:lnTo>
                    <a:pt x="92468" y="550354"/>
                  </a:lnTo>
                  <a:lnTo>
                    <a:pt x="92473" y="550232"/>
                  </a:lnTo>
                  <a:lnTo>
                    <a:pt x="92470" y="550105"/>
                  </a:lnTo>
                  <a:lnTo>
                    <a:pt x="92464" y="549983"/>
                  </a:lnTo>
                  <a:lnTo>
                    <a:pt x="92457" y="549862"/>
                  </a:lnTo>
                  <a:lnTo>
                    <a:pt x="92449" y="549740"/>
                  </a:lnTo>
                  <a:lnTo>
                    <a:pt x="92440" y="549625"/>
                  </a:lnTo>
                  <a:lnTo>
                    <a:pt x="92429" y="549503"/>
                  </a:lnTo>
                  <a:lnTo>
                    <a:pt x="92417" y="549382"/>
                  </a:lnTo>
                  <a:lnTo>
                    <a:pt x="92400" y="549260"/>
                  </a:lnTo>
                  <a:lnTo>
                    <a:pt x="92375" y="549139"/>
                  </a:lnTo>
                  <a:lnTo>
                    <a:pt x="92338" y="548902"/>
                  </a:lnTo>
                  <a:lnTo>
                    <a:pt x="92336" y="548659"/>
                  </a:lnTo>
                  <a:lnTo>
                    <a:pt x="92344" y="548416"/>
                  </a:lnTo>
                  <a:lnTo>
                    <a:pt x="92352" y="548173"/>
                  </a:lnTo>
                  <a:lnTo>
                    <a:pt x="92353" y="548051"/>
                  </a:lnTo>
                  <a:lnTo>
                    <a:pt x="92351" y="547930"/>
                  </a:lnTo>
                  <a:lnTo>
                    <a:pt x="92343" y="547808"/>
                  </a:lnTo>
                  <a:lnTo>
                    <a:pt x="92322" y="547687"/>
                  </a:lnTo>
                  <a:lnTo>
                    <a:pt x="92295" y="547571"/>
                  </a:lnTo>
                  <a:lnTo>
                    <a:pt x="92262" y="547450"/>
                  </a:lnTo>
                  <a:lnTo>
                    <a:pt x="92224" y="547334"/>
                  </a:lnTo>
                  <a:lnTo>
                    <a:pt x="92180" y="547225"/>
                  </a:lnTo>
                  <a:lnTo>
                    <a:pt x="92132" y="547109"/>
                  </a:lnTo>
                  <a:lnTo>
                    <a:pt x="92082" y="547000"/>
                  </a:lnTo>
                  <a:lnTo>
                    <a:pt x="92032" y="546891"/>
                  </a:lnTo>
                  <a:lnTo>
                    <a:pt x="91937" y="546666"/>
                  </a:lnTo>
                  <a:lnTo>
                    <a:pt x="91857" y="546435"/>
                  </a:lnTo>
                  <a:lnTo>
                    <a:pt x="91781" y="546204"/>
                  </a:lnTo>
                  <a:lnTo>
                    <a:pt x="91735" y="546089"/>
                  </a:lnTo>
                  <a:lnTo>
                    <a:pt x="91683" y="545979"/>
                  </a:lnTo>
                  <a:lnTo>
                    <a:pt x="91630" y="545870"/>
                  </a:lnTo>
                  <a:lnTo>
                    <a:pt x="91574" y="545767"/>
                  </a:lnTo>
                  <a:lnTo>
                    <a:pt x="91460" y="545548"/>
                  </a:lnTo>
                  <a:lnTo>
                    <a:pt x="91349" y="545335"/>
                  </a:lnTo>
                  <a:lnTo>
                    <a:pt x="91249" y="545111"/>
                  </a:lnTo>
                  <a:lnTo>
                    <a:pt x="91209" y="544996"/>
                  </a:lnTo>
                  <a:lnTo>
                    <a:pt x="91173" y="544880"/>
                  </a:lnTo>
                  <a:lnTo>
                    <a:pt x="91140" y="544765"/>
                  </a:lnTo>
                  <a:lnTo>
                    <a:pt x="91109" y="544649"/>
                  </a:lnTo>
                  <a:lnTo>
                    <a:pt x="91085" y="544527"/>
                  </a:lnTo>
                  <a:lnTo>
                    <a:pt x="91064" y="544412"/>
                  </a:lnTo>
                  <a:lnTo>
                    <a:pt x="91047" y="544290"/>
                  </a:lnTo>
                  <a:lnTo>
                    <a:pt x="91035" y="544169"/>
                  </a:lnTo>
                  <a:lnTo>
                    <a:pt x="91027" y="544048"/>
                  </a:lnTo>
                  <a:lnTo>
                    <a:pt x="91023" y="543926"/>
                  </a:lnTo>
                  <a:lnTo>
                    <a:pt x="91024" y="543683"/>
                  </a:lnTo>
                  <a:lnTo>
                    <a:pt x="91028" y="543440"/>
                  </a:lnTo>
                  <a:lnTo>
                    <a:pt x="91030" y="543197"/>
                  </a:lnTo>
                  <a:lnTo>
                    <a:pt x="91027" y="542954"/>
                  </a:lnTo>
                  <a:lnTo>
                    <a:pt x="91023" y="542711"/>
                  </a:lnTo>
                  <a:lnTo>
                    <a:pt x="91018" y="542468"/>
                  </a:lnTo>
                  <a:lnTo>
                    <a:pt x="90997" y="542122"/>
                  </a:lnTo>
                  <a:lnTo>
                    <a:pt x="90983" y="541879"/>
                  </a:lnTo>
                  <a:lnTo>
                    <a:pt x="91038" y="541642"/>
                  </a:lnTo>
                  <a:lnTo>
                    <a:pt x="91084" y="541533"/>
                  </a:lnTo>
                  <a:lnTo>
                    <a:pt x="91140" y="541423"/>
                  </a:lnTo>
                  <a:lnTo>
                    <a:pt x="91203" y="541320"/>
                  </a:lnTo>
                  <a:lnTo>
                    <a:pt x="91269" y="541216"/>
                  </a:lnTo>
                  <a:lnTo>
                    <a:pt x="91339" y="541113"/>
                  </a:lnTo>
                  <a:lnTo>
                    <a:pt x="91410" y="541016"/>
                  </a:lnTo>
                  <a:lnTo>
                    <a:pt x="91483" y="540919"/>
                  </a:lnTo>
                  <a:lnTo>
                    <a:pt x="91558" y="540822"/>
                  </a:lnTo>
                  <a:lnTo>
                    <a:pt x="91636" y="540730"/>
                  </a:lnTo>
                  <a:lnTo>
                    <a:pt x="91717" y="540639"/>
                  </a:lnTo>
                  <a:lnTo>
                    <a:pt x="91808" y="540560"/>
                  </a:lnTo>
                  <a:lnTo>
                    <a:pt x="91910" y="540493"/>
                  </a:lnTo>
                  <a:lnTo>
                    <a:pt x="92022" y="540445"/>
                  </a:lnTo>
                  <a:lnTo>
                    <a:pt x="92141" y="540421"/>
                  </a:lnTo>
                  <a:lnTo>
                    <a:pt x="92365" y="540330"/>
                  </a:lnTo>
                  <a:lnTo>
                    <a:pt x="92422" y="540098"/>
                  </a:lnTo>
                  <a:lnTo>
                    <a:pt x="92414" y="539855"/>
                  </a:lnTo>
                  <a:lnTo>
                    <a:pt x="92384" y="539613"/>
                  </a:lnTo>
                  <a:lnTo>
                    <a:pt x="92376" y="539370"/>
                  </a:lnTo>
                  <a:lnTo>
                    <a:pt x="92394" y="539126"/>
                  </a:lnTo>
                  <a:lnTo>
                    <a:pt x="92390" y="539005"/>
                  </a:lnTo>
                  <a:lnTo>
                    <a:pt x="92334" y="538895"/>
                  </a:lnTo>
                  <a:lnTo>
                    <a:pt x="92261" y="538799"/>
                  </a:lnTo>
                  <a:lnTo>
                    <a:pt x="92177" y="538714"/>
                  </a:lnTo>
                  <a:lnTo>
                    <a:pt x="92091" y="538628"/>
                  </a:lnTo>
                  <a:lnTo>
                    <a:pt x="92004" y="538543"/>
                  </a:lnTo>
                  <a:lnTo>
                    <a:pt x="91833" y="538367"/>
                  </a:lnTo>
                  <a:lnTo>
                    <a:pt x="91716" y="538154"/>
                  </a:lnTo>
                  <a:lnTo>
                    <a:pt x="91707" y="537917"/>
                  </a:lnTo>
                  <a:lnTo>
                    <a:pt x="91732" y="537675"/>
                  </a:lnTo>
                  <a:lnTo>
                    <a:pt x="91750" y="537432"/>
                  </a:lnTo>
                  <a:lnTo>
                    <a:pt x="91755" y="537188"/>
                  </a:lnTo>
                  <a:lnTo>
                    <a:pt x="91759" y="537067"/>
                  </a:lnTo>
                  <a:lnTo>
                    <a:pt x="91769" y="536945"/>
                  </a:lnTo>
                  <a:lnTo>
                    <a:pt x="91784" y="536824"/>
                  </a:lnTo>
                  <a:lnTo>
                    <a:pt x="91806" y="536702"/>
                  </a:lnTo>
                  <a:lnTo>
                    <a:pt x="91846" y="536587"/>
                  </a:lnTo>
                  <a:lnTo>
                    <a:pt x="91914" y="536489"/>
                  </a:lnTo>
                  <a:lnTo>
                    <a:pt x="92018" y="536429"/>
                  </a:lnTo>
                  <a:lnTo>
                    <a:pt x="92139" y="536417"/>
                  </a:lnTo>
                  <a:lnTo>
                    <a:pt x="92380" y="536441"/>
                  </a:lnTo>
                  <a:lnTo>
                    <a:pt x="92622" y="536471"/>
                  </a:lnTo>
                  <a:lnTo>
                    <a:pt x="92864" y="536478"/>
                  </a:lnTo>
                  <a:lnTo>
                    <a:pt x="93105" y="536435"/>
                  </a:lnTo>
                  <a:lnTo>
                    <a:pt x="93221" y="536399"/>
                  </a:lnTo>
                  <a:lnTo>
                    <a:pt x="93303" y="536307"/>
                  </a:lnTo>
                  <a:lnTo>
                    <a:pt x="93338" y="536192"/>
                  </a:lnTo>
                  <a:lnTo>
                    <a:pt x="93353" y="536077"/>
                  </a:lnTo>
                  <a:lnTo>
                    <a:pt x="93361" y="535955"/>
                  </a:lnTo>
                  <a:lnTo>
                    <a:pt x="93359" y="535827"/>
                  </a:lnTo>
                  <a:lnTo>
                    <a:pt x="93351" y="535706"/>
                  </a:lnTo>
                  <a:lnTo>
                    <a:pt x="93335" y="535591"/>
                  </a:lnTo>
                  <a:lnTo>
                    <a:pt x="93318" y="535469"/>
                  </a:lnTo>
                  <a:lnTo>
                    <a:pt x="93296" y="535348"/>
                  </a:lnTo>
                  <a:lnTo>
                    <a:pt x="93266" y="535232"/>
                  </a:lnTo>
                  <a:lnTo>
                    <a:pt x="93215" y="535123"/>
                  </a:lnTo>
                  <a:lnTo>
                    <a:pt x="93151" y="535019"/>
                  </a:lnTo>
                  <a:lnTo>
                    <a:pt x="93082" y="534916"/>
                  </a:lnTo>
                  <a:lnTo>
                    <a:pt x="93008" y="534819"/>
                  </a:lnTo>
                  <a:lnTo>
                    <a:pt x="92933" y="534722"/>
                  </a:lnTo>
                  <a:lnTo>
                    <a:pt x="92855" y="534631"/>
                  </a:lnTo>
                  <a:lnTo>
                    <a:pt x="92775" y="534539"/>
                  </a:lnTo>
                  <a:lnTo>
                    <a:pt x="92693" y="534448"/>
                  </a:lnTo>
                  <a:lnTo>
                    <a:pt x="92608" y="534363"/>
                  </a:lnTo>
                  <a:lnTo>
                    <a:pt x="92519" y="534285"/>
                  </a:lnTo>
                  <a:lnTo>
                    <a:pt x="92424" y="534205"/>
                  </a:lnTo>
                  <a:lnTo>
                    <a:pt x="92322" y="534139"/>
                  </a:lnTo>
                  <a:lnTo>
                    <a:pt x="92216" y="534078"/>
                  </a:lnTo>
                  <a:lnTo>
                    <a:pt x="92109" y="534023"/>
                  </a:lnTo>
                  <a:lnTo>
                    <a:pt x="92000" y="533969"/>
                  </a:lnTo>
                  <a:lnTo>
                    <a:pt x="91784" y="533853"/>
                  </a:lnTo>
                  <a:lnTo>
                    <a:pt x="91679" y="533792"/>
                  </a:lnTo>
                  <a:lnTo>
                    <a:pt x="91590" y="533713"/>
                  </a:lnTo>
                  <a:lnTo>
                    <a:pt x="91517" y="533616"/>
                  </a:lnTo>
                  <a:lnTo>
                    <a:pt x="91484" y="533501"/>
                  </a:lnTo>
                  <a:lnTo>
                    <a:pt x="91501" y="533258"/>
                  </a:lnTo>
                  <a:lnTo>
                    <a:pt x="91528" y="533014"/>
                  </a:lnTo>
                  <a:lnTo>
                    <a:pt x="91538" y="532893"/>
                  </a:lnTo>
                  <a:lnTo>
                    <a:pt x="91527" y="532772"/>
                  </a:lnTo>
                  <a:lnTo>
                    <a:pt x="91475" y="532662"/>
                  </a:lnTo>
                  <a:lnTo>
                    <a:pt x="91392" y="532571"/>
                  </a:lnTo>
                  <a:lnTo>
                    <a:pt x="91299" y="532492"/>
                  </a:lnTo>
                  <a:lnTo>
                    <a:pt x="91204" y="532413"/>
                  </a:lnTo>
                  <a:lnTo>
                    <a:pt x="91045" y="532237"/>
                  </a:lnTo>
                  <a:lnTo>
                    <a:pt x="90916" y="532030"/>
                  </a:lnTo>
                  <a:lnTo>
                    <a:pt x="90799" y="531818"/>
                  </a:lnTo>
                  <a:lnTo>
                    <a:pt x="90746" y="531702"/>
                  </a:lnTo>
                  <a:lnTo>
                    <a:pt x="90700" y="531593"/>
                  </a:lnTo>
                  <a:lnTo>
                    <a:pt x="90660" y="531478"/>
                  </a:lnTo>
                  <a:lnTo>
                    <a:pt x="90637" y="531356"/>
                  </a:lnTo>
                  <a:lnTo>
                    <a:pt x="90624" y="531241"/>
                  </a:lnTo>
                  <a:lnTo>
                    <a:pt x="90620" y="531119"/>
                  </a:lnTo>
                  <a:lnTo>
                    <a:pt x="90622" y="530991"/>
                  </a:lnTo>
                  <a:lnTo>
                    <a:pt x="90631" y="530748"/>
                  </a:lnTo>
                  <a:lnTo>
                    <a:pt x="90642" y="530505"/>
                  </a:lnTo>
                  <a:lnTo>
                    <a:pt x="90651" y="530263"/>
                  </a:lnTo>
                  <a:lnTo>
                    <a:pt x="90648" y="530025"/>
                  </a:lnTo>
                  <a:lnTo>
                    <a:pt x="90551" y="529801"/>
                  </a:lnTo>
                  <a:lnTo>
                    <a:pt x="90414" y="529600"/>
                  </a:lnTo>
                  <a:lnTo>
                    <a:pt x="90312" y="529381"/>
                  </a:lnTo>
                  <a:lnTo>
                    <a:pt x="90302" y="529138"/>
                  </a:lnTo>
                  <a:lnTo>
                    <a:pt x="90311" y="528896"/>
                  </a:lnTo>
                  <a:lnTo>
                    <a:pt x="90303" y="528652"/>
                  </a:lnTo>
                  <a:lnTo>
                    <a:pt x="90270" y="528409"/>
                  </a:lnTo>
                  <a:lnTo>
                    <a:pt x="90229" y="528172"/>
                  </a:lnTo>
                  <a:lnTo>
                    <a:pt x="90194" y="527930"/>
                  </a:lnTo>
                  <a:lnTo>
                    <a:pt x="90180" y="527687"/>
                  </a:lnTo>
                  <a:lnTo>
                    <a:pt x="90188" y="527443"/>
                  </a:lnTo>
                  <a:lnTo>
                    <a:pt x="90200" y="527200"/>
                  </a:lnTo>
                  <a:lnTo>
                    <a:pt x="90212" y="526957"/>
                  </a:lnTo>
                  <a:lnTo>
                    <a:pt x="90219" y="526714"/>
                  </a:lnTo>
                  <a:lnTo>
                    <a:pt x="90210" y="526471"/>
                  </a:lnTo>
                  <a:lnTo>
                    <a:pt x="90196" y="526356"/>
                  </a:lnTo>
                  <a:lnTo>
                    <a:pt x="90179" y="526234"/>
                  </a:lnTo>
                  <a:lnTo>
                    <a:pt x="90147" y="526113"/>
                  </a:lnTo>
                  <a:lnTo>
                    <a:pt x="90081" y="526016"/>
                  </a:lnTo>
                  <a:lnTo>
                    <a:pt x="89988" y="525937"/>
                  </a:lnTo>
                  <a:lnTo>
                    <a:pt x="89892" y="525864"/>
                  </a:lnTo>
                  <a:lnTo>
                    <a:pt x="89795" y="525791"/>
                  </a:lnTo>
                  <a:lnTo>
                    <a:pt x="89696" y="525718"/>
                  </a:lnTo>
                  <a:lnTo>
                    <a:pt x="89597" y="525645"/>
                  </a:lnTo>
                  <a:lnTo>
                    <a:pt x="89497" y="525578"/>
                  </a:lnTo>
                  <a:lnTo>
                    <a:pt x="89295" y="525439"/>
                  </a:lnTo>
                  <a:lnTo>
                    <a:pt x="89090" y="525311"/>
                  </a:lnTo>
                  <a:lnTo>
                    <a:pt x="88884" y="525177"/>
                  </a:lnTo>
                  <a:lnTo>
                    <a:pt x="88683" y="525050"/>
                  </a:lnTo>
                  <a:lnTo>
                    <a:pt x="88590" y="524971"/>
                  </a:lnTo>
                  <a:lnTo>
                    <a:pt x="88504" y="524880"/>
                  </a:lnTo>
                  <a:lnTo>
                    <a:pt x="88427" y="524788"/>
                  </a:lnTo>
                  <a:lnTo>
                    <a:pt x="88370" y="524679"/>
                  </a:lnTo>
                  <a:lnTo>
                    <a:pt x="88343" y="524558"/>
                  </a:lnTo>
                  <a:lnTo>
                    <a:pt x="88338" y="524442"/>
                  </a:lnTo>
                  <a:lnTo>
                    <a:pt x="88363" y="524199"/>
                  </a:lnTo>
                  <a:lnTo>
                    <a:pt x="88393" y="523956"/>
                  </a:lnTo>
                  <a:lnTo>
                    <a:pt x="88397" y="523713"/>
                  </a:lnTo>
                  <a:lnTo>
                    <a:pt x="88396" y="523470"/>
                  </a:lnTo>
                  <a:lnTo>
                    <a:pt x="88392" y="523227"/>
                  </a:lnTo>
                  <a:lnTo>
                    <a:pt x="88386" y="522984"/>
                  </a:lnTo>
                  <a:lnTo>
                    <a:pt x="88380" y="522741"/>
                  </a:lnTo>
                  <a:lnTo>
                    <a:pt x="88374" y="522498"/>
                  </a:lnTo>
                  <a:lnTo>
                    <a:pt x="88369" y="522255"/>
                  </a:lnTo>
                  <a:lnTo>
                    <a:pt x="88365" y="522012"/>
                  </a:lnTo>
                  <a:lnTo>
                    <a:pt x="88362" y="521769"/>
                  </a:lnTo>
                  <a:lnTo>
                    <a:pt x="88362" y="521648"/>
                  </a:lnTo>
                  <a:lnTo>
                    <a:pt x="88365" y="521526"/>
                  </a:lnTo>
                  <a:lnTo>
                    <a:pt x="88370" y="521405"/>
                  </a:lnTo>
                  <a:lnTo>
                    <a:pt x="88379" y="521283"/>
                  </a:lnTo>
                  <a:lnTo>
                    <a:pt x="88390" y="521162"/>
                  </a:lnTo>
                  <a:lnTo>
                    <a:pt x="88403" y="521046"/>
                  </a:lnTo>
                  <a:lnTo>
                    <a:pt x="88429" y="520925"/>
                  </a:lnTo>
                  <a:lnTo>
                    <a:pt x="88463" y="520803"/>
                  </a:lnTo>
                  <a:lnTo>
                    <a:pt x="88517" y="520700"/>
                  </a:lnTo>
                  <a:lnTo>
                    <a:pt x="88590" y="520603"/>
                  </a:lnTo>
                  <a:lnTo>
                    <a:pt x="88668" y="520505"/>
                  </a:lnTo>
                  <a:lnTo>
                    <a:pt x="88749" y="520414"/>
                  </a:lnTo>
                  <a:lnTo>
                    <a:pt x="88839" y="520335"/>
                  </a:lnTo>
                  <a:lnTo>
                    <a:pt x="88934" y="520256"/>
                  </a:lnTo>
                  <a:lnTo>
                    <a:pt x="89033" y="520189"/>
                  </a:lnTo>
                  <a:lnTo>
                    <a:pt x="89137" y="520123"/>
                  </a:lnTo>
                  <a:lnTo>
                    <a:pt x="89245" y="520068"/>
                  </a:lnTo>
                  <a:lnTo>
                    <a:pt x="89356" y="520019"/>
                  </a:lnTo>
                  <a:lnTo>
                    <a:pt x="89475" y="519995"/>
                  </a:lnTo>
                  <a:lnTo>
                    <a:pt x="89597" y="519995"/>
                  </a:lnTo>
                  <a:lnTo>
                    <a:pt x="89840" y="520007"/>
                  </a:lnTo>
                  <a:lnTo>
                    <a:pt x="90082" y="520031"/>
                  </a:lnTo>
                  <a:lnTo>
                    <a:pt x="90325" y="520050"/>
                  </a:lnTo>
                  <a:lnTo>
                    <a:pt x="90567" y="520068"/>
                  </a:lnTo>
                  <a:lnTo>
                    <a:pt x="90803" y="520038"/>
                  </a:lnTo>
                  <a:lnTo>
                    <a:pt x="90873" y="519813"/>
                  </a:lnTo>
                  <a:lnTo>
                    <a:pt x="90848" y="519570"/>
                  </a:lnTo>
                  <a:lnTo>
                    <a:pt x="90821" y="519327"/>
                  </a:lnTo>
                  <a:lnTo>
                    <a:pt x="90808" y="519084"/>
                  </a:lnTo>
                  <a:lnTo>
                    <a:pt x="90804" y="518841"/>
                  </a:lnTo>
                  <a:lnTo>
                    <a:pt x="90804" y="518597"/>
                  </a:lnTo>
                  <a:lnTo>
                    <a:pt x="90804" y="518355"/>
                  </a:lnTo>
                  <a:lnTo>
                    <a:pt x="90800" y="518111"/>
                  </a:lnTo>
                  <a:lnTo>
                    <a:pt x="90793" y="517990"/>
                  </a:lnTo>
                  <a:lnTo>
                    <a:pt x="90747" y="517881"/>
                  </a:lnTo>
                  <a:lnTo>
                    <a:pt x="90680" y="517777"/>
                  </a:lnTo>
                  <a:lnTo>
                    <a:pt x="90599" y="517686"/>
                  </a:lnTo>
                  <a:lnTo>
                    <a:pt x="90514" y="517601"/>
                  </a:lnTo>
                  <a:lnTo>
                    <a:pt x="90342" y="517425"/>
                  </a:lnTo>
                  <a:lnTo>
                    <a:pt x="90259" y="517340"/>
                  </a:lnTo>
                  <a:lnTo>
                    <a:pt x="90176" y="517249"/>
                  </a:lnTo>
                  <a:lnTo>
                    <a:pt x="90098" y="517158"/>
                  </a:lnTo>
                  <a:lnTo>
                    <a:pt x="90027" y="517055"/>
                  </a:lnTo>
                  <a:lnTo>
                    <a:pt x="89982" y="516945"/>
                  </a:lnTo>
                  <a:lnTo>
                    <a:pt x="89974" y="516824"/>
                  </a:lnTo>
                  <a:lnTo>
                    <a:pt x="90064" y="516599"/>
                  </a:lnTo>
                  <a:lnTo>
                    <a:pt x="90134" y="516501"/>
                  </a:lnTo>
                  <a:lnTo>
                    <a:pt x="90209" y="516404"/>
                  </a:lnTo>
                  <a:lnTo>
                    <a:pt x="90291" y="516314"/>
                  </a:lnTo>
                  <a:lnTo>
                    <a:pt x="90380" y="516234"/>
                  </a:lnTo>
                  <a:lnTo>
                    <a:pt x="90473" y="516155"/>
                  </a:lnTo>
                  <a:lnTo>
                    <a:pt x="90571" y="516076"/>
                  </a:lnTo>
                  <a:lnTo>
                    <a:pt x="90674" y="516009"/>
                  </a:lnTo>
                  <a:lnTo>
                    <a:pt x="90783" y="515961"/>
                  </a:lnTo>
                  <a:lnTo>
                    <a:pt x="90982" y="516088"/>
                  </a:lnTo>
                  <a:lnTo>
                    <a:pt x="91135" y="516283"/>
                  </a:lnTo>
                  <a:lnTo>
                    <a:pt x="91307" y="516447"/>
                  </a:lnTo>
                  <a:lnTo>
                    <a:pt x="91400" y="516526"/>
                  </a:lnTo>
                  <a:lnTo>
                    <a:pt x="91495" y="516605"/>
                  </a:lnTo>
                  <a:lnTo>
                    <a:pt x="91590" y="516678"/>
                  </a:lnTo>
                  <a:lnTo>
                    <a:pt x="91692" y="516744"/>
                  </a:lnTo>
                  <a:lnTo>
                    <a:pt x="91803" y="516745"/>
                  </a:lnTo>
                  <a:lnTo>
                    <a:pt x="91808" y="516502"/>
                  </a:lnTo>
                  <a:lnTo>
                    <a:pt x="91783" y="516264"/>
                  </a:lnTo>
                  <a:lnTo>
                    <a:pt x="91773" y="516021"/>
                  </a:lnTo>
                  <a:lnTo>
                    <a:pt x="91770" y="515779"/>
                  </a:lnTo>
                  <a:lnTo>
                    <a:pt x="91770" y="515535"/>
                  </a:lnTo>
                  <a:lnTo>
                    <a:pt x="91768" y="515293"/>
                  </a:lnTo>
                  <a:lnTo>
                    <a:pt x="91764" y="515050"/>
                  </a:lnTo>
                  <a:lnTo>
                    <a:pt x="91748" y="514807"/>
                  </a:lnTo>
                  <a:lnTo>
                    <a:pt x="91726" y="514564"/>
                  </a:lnTo>
                  <a:lnTo>
                    <a:pt x="91731" y="514442"/>
                  </a:lnTo>
                  <a:lnTo>
                    <a:pt x="91759" y="514320"/>
                  </a:lnTo>
                  <a:lnTo>
                    <a:pt x="91835" y="514230"/>
                  </a:lnTo>
                  <a:lnTo>
                    <a:pt x="91927" y="514151"/>
                  </a:lnTo>
                  <a:lnTo>
                    <a:pt x="92022" y="514072"/>
                  </a:lnTo>
                  <a:lnTo>
                    <a:pt x="92160" y="513877"/>
                  </a:lnTo>
                  <a:lnTo>
                    <a:pt x="92186" y="513640"/>
                  </a:lnTo>
                  <a:lnTo>
                    <a:pt x="92169" y="513513"/>
                  </a:lnTo>
                  <a:lnTo>
                    <a:pt x="92057" y="513300"/>
                  </a:lnTo>
                  <a:lnTo>
                    <a:pt x="91877" y="513136"/>
                  </a:lnTo>
                  <a:lnTo>
                    <a:pt x="91693" y="512978"/>
                  </a:lnTo>
                  <a:lnTo>
                    <a:pt x="91603" y="512899"/>
                  </a:lnTo>
                  <a:lnTo>
                    <a:pt x="91521" y="512808"/>
                  </a:lnTo>
                  <a:lnTo>
                    <a:pt x="91459" y="512704"/>
                  </a:lnTo>
                  <a:lnTo>
                    <a:pt x="91422" y="512589"/>
                  </a:lnTo>
                  <a:lnTo>
                    <a:pt x="91413" y="512467"/>
                  </a:lnTo>
                  <a:lnTo>
                    <a:pt x="91429" y="512224"/>
                  </a:lnTo>
                  <a:lnTo>
                    <a:pt x="91446" y="512103"/>
                  </a:lnTo>
                  <a:lnTo>
                    <a:pt x="91471" y="511987"/>
                  </a:lnTo>
                  <a:lnTo>
                    <a:pt x="91507" y="511866"/>
                  </a:lnTo>
                  <a:lnTo>
                    <a:pt x="91547" y="511757"/>
                  </a:lnTo>
                  <a:lnTo>
                    <a:pt x="91635" y="511526"/>
                  </a:lnTo>
                  <a:lnTo>
                    <a:pt x="91722" y="511301"/>
                  </a:lnTo>
                  <a:lnTo>
                    <a:pt x="91791" y="511064"/>
                  </a:lnTo>
                  <a:lnTo>
                    <a:pt x="91828" y="510827"/>
                  </a:lnTo>
                  <a:lnTo>
                    <a:pt x="91755" y="510602"/>
                  </a:lnTo>
                  <a:lnTo>
                    <a:pt x="91600" y="510414"/>
                  </a:lnTo>
                  <a:lnTo>
                    <a:pt x="91443" y="510226"/>
                  </a:lnTo>
                  <a:lnTo>
                    <a:pt x="91370" y="510001"/>
                  </a:lnTo>
                  <a:lnTo>
                    <a:pt x="91366" y="509752"/>
                  </a:lnTo>
                  <a:lnTo>
                    <a:pt x="91377" y="509509"/>
                  </a:lnTo>
                  <a:lnTo>
                    <a:pt x="91391" y="509266"/>
                  </a:lnTo>
                  <a:lnTo>
                    <a:pt x="91404" y="509023"/>
                  </a:lnTo>
                  <a:lnTo>
                    <a:pt x="91412" y="508786"/>
                  </a:lnTo>
                  <a:lnTo>
                    <a:pt x="91412" y="508658"/>
                  </a:lnTo>
                  <a:lnTo>
                    <a:pt x="91396" y="508415"/>
                  </a:lnTo>
                  <a:lnTo>
                    <a:pt x="91384" y="508294"/>
                  </a:lnTo>
                  <a:lnTo>
                    <a:pt x="91352" y="508179"/>
                  </a:lnTo>
                  <a:lnTo>
                    <a:pt x="91304" y="508069"/>
                  </a:lnTo>
                  <a:lnTo>
                    <a:pt x="91238" y="507966"/>
                  </a:lnTo>
                  <a:lnTo>
                    <a:pt x="91167" y="507868"/>
                  </a:lnTo>
                  <a:lnTo>
                    <a:pt x="91095" y="507771"/>
                  </a:lnTo>
                  <a:lnTo>
                    <a:pt x="90967" y="507565"/>
                  </a:lnTo>
                  <a:lnTo>
                    <a:pt x="90915" y="507455"/>
                  </a:lnTo>
                  <a:lnTo>
                    <a:pt x="90881" y="507334"/>
                  </a:lnTo>
                  <a:lnTo>
                    <a:pt x="90862" y="507218"/>
                  </a:lnTo>
                  <a:lnTo>
                    <a:pt x="90854" y="507097"/>
                  </a:lnTo>
                  <a:lnTo>
                    <a:pt x="90851" y="506975"/>
                  </a:lnTo>
                  <a:lnTo>
                    <a:pt x="90852" y="506732"/>
                  </a:lnTo>
                  <a:lnTo>
                    <a:pt x="90851" y="506489"/>
                  </a:lnTo>
                  <a:lnTo>
                    <a:pt x="90846" y="506368"/>
                  </a:lnTo>
                  <a:lnTo>
                    <a:pt x="90831" y="506246"/>
                  </a:lnTo>
                  <a:lnTo>
                    <a:pt x="90804" y="506125"/>
                  </a:lnTo>
                  <a:lnTo>
                    <a:pt x="90747" y="506016"/>
                  </a:lnTo>
                  <a:lnTo>
                    <a:pt x="90662" y="505931"/>
                  </a:lnTo>
                  <a:lnTo>
                    <a:pt x="90571" y="505851"/>
                  </a:lnTo>
                  <a:lnTo>
                    <a:pt x="90479" y="505772"/>
                  </a:lnTo>
                  <a:lnTo>
                    <a:pt x="90320" y="505584"/>
                  </a:lnTo>
                  <a:lnTo>
                    <a:pt x="90252" y="505487"/>
                  </a:lnTo>
                  <a:lnTo>
                    <a:pt x="90186" y="505384"/>
                  </a:lnTo>
                  <a:lnTo>
                    <a:pt x="90121" y="505280"/>
                  </a:lnTo>
                  <a:lnTo>
                    <a:pt x="90061" y="505177"/>
                  </a:lnTo>
                  <a:lnTo>
                    <a:pt x="90006" y="505068"/>
                  </a:lnTo>
                  <a:lnTo>
                    <a:pt x="89953" y="504958"/>
                  </a:lnTo>
                  <a:lnTo>
                    <a:pt x="89901" y="504849"/>
                  </a:lnTo>
                  <a:lnTo>
                    <a:pt x="89852" y="504740"/>
                  </a:lnTo>
                  <a:lnTo>
                    <a:pt x="89805" y="504624"/>
                  </a:lnTo>
                  <a:lnTo>
                    <a:pt x="89710" y="504399"/>
                  </a:lnTo>
                  <a:lnTo>
                    <a:pt x="89667" y="504284"/>
                  </a:lnTo>
                  <a:lnTo>
                    <a:pt x="89632" y="504169"/>
                  </a:lnTo>
                  <a:lnTo>
                    <a:pt x="89606" y="504053"/>
                  </a:lnTo>
                  <a:lnTo>
                    <a:pt x="89599" y="503931"/>
                  </a:lnTo>
                  <a:lnTo>
                    <a:pt x="89597" y="503810"/>
                  </a:lnTo>
                  <a:lnTo>
                    <a:pt x="89527" y="503585"/>
                  </a:lnTo>
                  <a:lnTo>
                    <a:pt x="89427" y="503518"/>
                  </a:lnTo>
                  <a:lnTo>
                    <a:pt x="89317" y="503464"/>
                  </a:lnTo>
                  <a:lnTo>
                    <a:pt x="89204" y="503415"/>
                  </a:lnTo>
                  <a:lnTo>
                    <a:pt x="89089" y="503379"/>
                  </a:lnTo>
                  <a:lnTo>
                    <a:pt x="88972" y="503342"/>
                  </a:lnTo>
                  <a:lnTo>
                    <a:pt x="88745" y="503257"/>
                  </a:lnTo>
                  <a:lnTo>
                    <a:pt x="88556" y="503105"/>
                  </a:lnTo>
                  <a:lnTo>
                    <a:pt x="88405" y="502917"/>
                  </a:lnTo>
                  <a:lnTo>
                    <a:pt x="88202" y="502783"/>
                  </a:lnTo>
                  <a:lnTo>
                    <a:pt x="87960" y="502784"/>
                  </a:lnTo>
                  <a:lnTo>
                    <a:pt x="87718" y="502795"/>
                  </a:lnTo>
                  <a:lnTo>
                    <a:pt x="87476" y="502778"/>
                  </a:lnTo>
                  <a:lnTo>
                    <a:pt x="87382" y="502704"/>
                  </a:lnTo>
                  <a:lnTo>
                    <a:pt x="87336" y="502595"/>
                  </a:lnTo>
                  <a:lnTo>
                    <a:pt x="87312" y="502473"/>
                  </a:lnTo>
                  <a:lnTo>
                    <a:pt x="87303" y="502352"/>
                  </a:lnTo>
                  <a:lnTo>
                    <a:pt x="87299" y="502230"/>
                  </a:lnTo>
                  <a:lnTo>
                    <a:pt x="87321" y="501987"/>
                  </a:lnTo>
                  <a:lnTo>
                    <a:pt x="87342" y="501872"/>
                  </a:lnTo>
                  <a:lnTo>
                    <a:pt x="87371" y="501751"/>
                  </a:lnTo>
                  <a:lnTo>
                    <a:pt x="87412" y="501635"/>
                  </a:lnTo>
                  <a:lnTo>
                    <a:pt x="87465" y="501525"/>
                  </a:lnTo>
                  <a:lnTo>
                    <a:pt x="87531" y="501422"/>
                  </a:lnTo>
                  <a:lnTo>
                    <a:pt x="87604" y="501325"/>
                  </a:lnTo>
                  <a:lnTo>
                    <a:pt x="87682" y="501234"/>
                  </a:lnTo>
                  <a:lnTo>
                    <a:pt x="87761" y="501143"/>
                  </a:lnTo>
                  <a:lnTo>
                    <a:pt x="87913" y="500955"/>
                  </a:lnTo>
                  <a:lnTo>
                    <a:pt x="87986" y="500851"/>
                  </a:lnTo>
                  <a:lnTo>
                    <a:pt x="88054" y="500754"/>
                  </a:lnTo>
                  <a:lnTo>
                    <a:pt x="88109" y="500645"/>
                  </a:lnTo>
                  <a:lnTo>
                    <a:pt x="88141" y="500523"/>
                  </a:lnTo>
                  <a:lnTo>
                    <a:pt x="88125" y="500286"/>
                  </a:lnTo>
                  <a:lnTo>
                    <a:pt x="88106" y="500043"/>
                  </a:lnTo>
                  <a:lnTo>
                    <a:pt x="88113" y="499800"/>
                  </a:lnTo>
                  <a:lnTo>
                    <a:pt x="88127" y="499557"/>
                  </a:lnTo>
                  <a:lnTo>
                    <a:pt x="88137" y="499314"/>
                  </a:lnTo>
                  <a:lnTo>
                    <a:pt x="88124" y="499071"/>
                  </a:lnTo>
                  <a:lnTo>
                    <a:pt x="88107" y="498950"/>
                  </a:lnTo>
                  <a:lnTo>
                    <a:pt x="88050" y="498846"/>
                  </a:lnTo>
                  <a:lnTo>
                    <a:pt x="87948" y="498779"/>
                  </a:lnTo>
                  <a:lnTo>
                    <a:pt x="87833" y="498737"/>
                  </a:lnTo>
                  <a:lnTo>
                    <a:pt x="87718" y="498701"/>
                  </a:lnTo>
                  <a:lnTo>
                    <a:pt x="87495" y="498603"/>
                  </a:lnTo>
                  <a:lnTo>
                    <a:pt x="87274" y="498500"/>
                  </a:lnTo>
                  <a:lnTo>
                    <a:pt x="87164" y="498445"/>
                  </a:lnTo>
                  <a:lnTo>
                    <a:pt x="87056" y="498391"/>
                  </a:lnTo>
                  <a:lnTo>
                    <a:pt x="86950" y="498336"/>
                  </a:lnTo>
                  <a:lnTo>
                    <a:pt x="86849" y="498269"/>
                  </a:lnTo>
                  <a:lnTo>
                    <a:pt x="86756" y="498184"/>
                  </a:lnTo>
                  <a:lnTo>
                    <a:pt x="86680" y="498093"/>
                  </a:lnTo>
                  <a:lnTo>
                    <a:pt x="86641" y="497978"/>
                  </a:lnTo>
                  <a:lnTo>
                    <a:pt x="86634" y="497856"/>
                  </a:lnTo>
                  <a:lnTo>
                    <a:pt x="86662" y="497613"/>
                  </a:lnTo>
                  <a:lnTo>
                    <a:pt x="86690" y="497376"/>
                  </a:lnTo>
                  <a:lnTo>
                    <a:pt x="86666" y="497133"/>
                  </a:lnTo>
                  <a:lnTo>
                    <a:pt x="86635" y="497017"/>
                  </a:lnTo>
                  <a:lnTo>
                    <a:pt x="86601" y="496902"/>
                  </a:lnTo>
                  <a:lnTo>
                    <a:pt x="86565" y="496781"/>
                  </a:lnTo>
                  <a:lnTo>
                    <a:pt x="86524" y="496672"/>
                  </a:lnTo>
                  <a:lnTo>
                    <a:pt x="86476" y="496556"/>
                  </a:lnTo>
                  <a:lnTo>
                    <a:pt x="86424" y="496447"/>
                  </a:lnTo>
                  <a:lnTo>
                    <a:pt x="86366" y="496344"/>
                  </a:lnTo>
                  <a:lnTo>
                    <a:pt x="86234" y="496137"/>
                  </a:lnTo>
                  <a:lnTo>
                    <a:pt x="86147" y="496051"/>
                  </a:lnTo>
                  <a:lnTo>
                    <a:pt x="86047" y="495979"/>
                  </a:lnTo>
                  <a:lnTo>
                    <a:pt x="85939" y="495924"/>
                  </a:lnTo>
                  <a:lnTo>
                    <a:pt x="85830" y="495870"/>
                  </a:lnTo>
                  <a:lnTo>
                    <a:pt x="85721" y="495815"/>
                  </a:lnTo>
                  <a:lnTo>
                    <a:pt x="85612" y="495766"/>
                  </a:lnTo>
                  <a:lnTo>
                    <a:pt x="85403" y="495748"/>
                  </a:lnTo>
                  <a:lnTo>
                    <a:pt x="85196" y="495632"/>
                  </a:lnTo>
                  <a:lnTo>
                    <a:pt x="85096" y="495560"/>
                  </a:lnTo>
                  <a:lnTo>
                    <a:pt x="84996" y="495493"/>
                  </a:lnTo>
                  <a:lnTo>
                    <a:pt x="84886" y="495438"/>
                  </a:lnTo>
                  <a:lnTo>
                    <a:pt x="84767" y="495420"/>
                  </a:lnTo>
                  <a:lnTo>
                    <a:pt x="84525" y="495438"/>
                  </a:lnTo>
                  <a:lnTo>
                    <a:pt x="84283" y="495462"/>
                  </a:lnTo>
                  <a:lnTo>
                    <a:pt x="84162" y="495457"/>
                  </a:lnTo>
                  <a:lnTo>
                    <a:pt x="84051" y="495408"/>
                  </a:lnTo>
                  <a:lnTo>
                    <a:pt x="83958" y="495329"/>
                  </a:lnTo>
                  <a:lnTo>
                    <a:pt x="83881" y="495237"/>
                  </a:lnTo>
                  <a:lnTo>
                    <a:pt x="83809" y="495135"/>
                  </a:lnTo>
                  <a:lnTo>
                    <a:pt x="83741" y="495037"/>
                  </a:lnTo>
                  <a:lnTo>
                    <a:pt x="83689" y="494928"/>
                  </a:lnTo>
                  <a:lnTo>
                    <a:pt x="83673" y="494806"/>
                  </a:lnTo>
                  <a:lnTo>
                    <a:pt x="83672" y="494685"/>
                  </a:lnTo>
                  <a:lnTo>
                    <a:pt x="83672" y="494442"/>
                  </a:lnTo>
                  <a:lnTo>
                    <a:pt x="83667" y="494199"/>
                  </a:lnTo>
                  <a:lnTo>
                    <a:pt x="83667" y="493956"/>
                  </a:lnTo>
                  <a:lnTo>
                    <a:pt x="83672" y="493713"/>
                  </a:lnTo>
                  <a:lnTo>
                    <a:pt x="83677" y="493469"/>
                  </a:lnTo>
                  <a:lnTo>
                    <a:pt x="83678" y="493227"/>
                  </a:lnTo>
                  <a:lnTo>
                    <a:pt x="83645" y="492990"/>
                  </a:lnTo>
                  <a:lnTo>
                    <a:pt x="83586" y="492880"/>
                  </a:lnTo>
                  <a:lnTo>
                    <a:pt x="83512" y="492783"/>
                  </a:lnTo>
                  <a:lnTo>
                    <a:pt x="83431" y="492692"/>
                  </a:lnTo>
                  <a:lnTo>
                    <a:pt x="83345" y="492607"/>
                  </a:lnTo>
                  <a:lnTo>
                    <a:pt x="83249" y="492534"/>
                  </a:lnTo>
                  <a:lnTo>
                    <a:pt x="83141" y="492479"/>
                  </a:lnTo>
                  <a:lnTo>
                    <a:pt x="83029" y="492430"/>
                  </a:lnTo>
                  <a:lnTo>
                    <a:pt x="82916" y="492388"/>
                  </a:lnTo>
                  <a:lnTo>
                    <a:pt x="82800" y="492346"/>
                  </a:lnTo>
                  <a:lnTo>
                    <a:pt x="82683" y="492315"/>
                  </a:lnTo>
                  <a:lnTo>
                    <a:pt x="82451" y="492243"/>
                  </a:lnTo>
                  <a:lnTo>
                    <a:pt x="82286" y="492079"/>
                  </a:lnTo>
                  <a:lnTo>
                    <a:pt x="82360" y="491848"/>
                  </a:lnTo>
                  <a:lnTo>
                    <a:pt x="82504" y="491653"/>
                  </a:lnTo>
                  <a:lnTo>
                    <a:pt x="82650" y="491459"/>
                  </a:lnTo>
                  <a:lnTo>
                    <a:pt x="82781" y="491258"/>
                  </a:lnTo>
                  <a:lnTo>
                    <a:pt x="82903" y="491046"/>
                  </a:lnTo>
                  <a:lnTo>
                    <a:pt x="83017" y="490827"/>
                  </a:lnTo>
                  <a:lnTo>
                    <a:pt x="83124" y="490608"/>
                  </a:lnTo>
                  <a:lnTo>
                    <a:pt x="83194" y="490377"/>
                  </a:lnTo>
                  <a:lnTo>
                    <a:pt x="83118" y="490153"/>
                  </a:lnTo>
                  <a:lnTo>
                    <a:pt x="83024" y="490073"/>
                  </a:lnTo>
                  <a:lnTo>
                    <a:pt x="82923" y="490012"/>
                  </a:lnTo>
                  <a:lnTo>
                    <a:pt x="82814" y="489958"/>
                  </a:lnTo>
                  <a:lnTo>
                    <a:pt x="82701" y="489915"/>
                  </a:lnTo>
                  <a:lnTo>
                    <a:pt x="82580" y="489897"/>
                  </a:lnTo>
                  <a:lnTo>
                    <a:pt x="82336" y="489898"/>
                  </a:lnTo>
                  <a:lnTo>
                    <a:pt x="82096" y="489873"/>
                  </a:lnTo>
                  <a:lnTo>
                    <a:pt x="81976" y="489673"/>
                  </a:lnTo>
                  <a:lnTo>
                    <a:pt x="81991" y="489430"/>
                  </a:lnTo>
                  <a:lnTo>
                    <a:pt x="82019" y="489187"/>
                  </a:lnTo>
                  <a:lnTo>
                    <a:pt x="82022" y="488944"/>
                  </a:lnTo>
                  <a:lnTo>
                    <a:pt x="82028" y="488700"/>
                  </a:lnTo>
                  <a:lnTo>
                    <a:pt x="82044" y="488585"/>
                  </a:lnTo>
                  <a:lnTo>
                    <a:pt x="82081" y="488470"/>
                  </a:lnTo>
                  <a:lnTo>
                    <a:pt x="82130" y="488354"/>
                  </a:lnTo>
                  <a:lnTo>
                    <a:pt x="82182" y="488245"/>
                  </a:lnTo>
                  <a:lnTo>
                    <a:pt x="82235" y="488135"/>
                  </a:lnTo>
                  <a:lnTo>
                    <a:pt x="82290" y="488026"/>
                  </a:lnTo>
                  <a:lnTo>
                    <a:pt x="82346" y="487917"/>
                  </a:lnTo>
                  <a:lnTo>
                    <a:pt x="82457" y="487704"/>
                  </a:lnTo>
                  <a:lnTo>
                    <a:pt x="82511" y="487516"/>
                  </a:lnTo>
                  <a:lnTo>
                    <a:pt x="82536" y="487394"/>
                  </a:lnTo>
                  <a:lnTo>
                    <a:pt x="82555" y="487273"/>
                  </a:lnTo>
                  <a:lnTo>
                    <a:pt x="82568" y="487157"/>
                  </a:lnTo>
                  <a:lnTo>
                    <a:pt x="82575" y="487036"/>
                  </a:lnTo>
                  <a:lnTo>
                    <a:pt x="82578" y="486915"/>
                  </a:lnTo>
                  <a:lnTo>
                    <a:pt x="82529" y="486671"/>
                  </a:lnTo>
                  <a:lnTo>
                    <a:pt x="82328" y="486574"/>
                  </a:lnTo>
                  <a:lnTo>
                    <a:pt x="82088" y="486617"/>
                  </a:lnTo>
                  <a:lnTo>
                    <a:pt x="81848" y="486653"/>
                  </a:lnTo>
                  <a:lnTo>
                    <a:pt x="81729" y="486629"/>
                  </a:lnTo>
                  <a:lnTo>
                    <a:pt x="81623" y="486568"/>
                  </a:lnTo>
                  <a:lnTo>
                    <a:pt x="81536" y="486489"/>
                  </a:lnTo>
                  <a:lnTo>
                    <a:pt x="81462" y="486392"/>
                  </a:lnTo>
                  <a:lnTo>
                    <a:pt x="81399" y="486289"/>
                  </a:lnTo>
                  <a:lnTo>
                    <a:pt x="81349" y="486173"/>
                  </a:lnTo>
                  <a:lnTo>
                    <a:pt x="81325" y="486058"/>
                  </a:lnTo>
                  <a:lnTo>
                    <a:pt x="81310" y="485936"/>
                  </a:lnTo>
                  <a:lnTo>
                    <a:pt x="81298" y="485814"/>
                  </a:lnTo>
                  <a:lnTo>
                    <a:pt x="81290" y="485693"/>
                  </a:lnTo>
                  <a:lnTo>
                    <a:pt x="81297" y="485450"/>
                  </a:lnTo>
                  <a:lnTo>
                    <a:pt x="81306" y="485329"/>
                  </a:lnTo>
                  <a:lnTo>
                    <a:pt x="81320" y="485207"/>
                  </a:lnTo>
                  <a:lnTo>
                    <a:pt x="81339" y="485085"/>
                  </a:lnTo>
                  <a:lnTo>
                    <a:pt x="81360" y="484964"/>
                  </a:lnTo>
                  <a:lnTo>
                    <a:pt x="81392" y="484849"/>
                  </a:lnTo>
                  <a:lnTo>
                    <a:pt x="81461" y="484752"/>
                  </a:lnTo>
                  <a:lnTo>
                    <a:pt x="81554" y="484673"/>
                  </a:lnTo>
                  <a:lnTo>
                    <a:pt x="81654" y="484593"/>
                  </a:lnTo>
                  <a:lnTo>
                    <a:pt x="81766" y="484399"/>
                  </a:lnTo>
                  <a:lnTo>
                    <a:pt x="81737" y="484283"/>
                  </a:lnTo>
                  <a:lnTo>
                    <a:pt x="81693" y="484168"/>
                  </a:lnTo>
                  <a:lnTo>
                    <a:pt x="81643" y="484059"/>
                  </a:lnTo>
                  <a:lnTo>
                    <a:pt x="81586" y="483949"/>
                  </a:lnTo>
                  <a:lnTo>
                    <a:pt x="81522" y="483846"/>
                  </a:lnTo>
                  <a:lnTo>
                    <a:pt x="81455" y="483749"/>
                  </a:lnTo>
                  <a:lnTo>
                    <a:pt x="81381" y="483652"/>
                  </a:lnTo>
                  <a:lnTo>
                    <a:pt x="81304" y="483555"/>
                  </a:lnTo>
                  <a:lnTo>
                    <a:pt x="81220" y="483463"/>
                  </a:lnTo>
                  <a:lnTo>
                    <a:pt x="81129" y="483384"/>
                  </a:lnTo>
                  <a:lnTo>
                    <a:pt x="81015" y="483348"/>
                  </a:lnTo>
                  <a:lnTo>
                    <a:pt x="80773" y="483360"/>
                  </a:lnTo>
                  <a:lnTo>
                    <a:pt x="80529" y="483366"/>
                  </a:lnTo>
                  <a:lnTo>
                    <a:pt x="80410" y="483342"/>
                  </a:lnTo>
                  <a:lnTo>
                    <a:pt x="80298" y="483293"/>
                  </a:lnTo>
                  <a:lnTo>
                    <a:pt x="80188" y="483245"/>
                  </a:lnTo>
                  <a:lnTo>
                    <a:pt x="80079" y="483190"/>
                  </a:lnTo>
                  <a:lnTo>
                    <a:pt x="79858" y="483087"/>
                  </a:lnTo>
                  <a:lnTo>
                    <a:pt x="79747" y="483038"/>
                  </a:lnTo>
                  <a:lnTo>
                    <a:pt x="79633" y="482996"/>
                  </a:lnTo>
                  <a:lnTo>
                    <a:pt x="79514" y="482978"/>
                  </a:lnTo>
                  <a:lnTo>
                    <a:pt x="79392" y="482965"/>
                  </a:lnTo>
                  <a:lnTo>
                    <a:pt x="79149" y="482971"/>
                  </a:lnTo>
                  <a:lnTo>
                    <a:pt x="78906" y="482971"/>
                  </a:lnTo>
                  <a:lnTo>
                    <a:pt x="78788" y="482935"/>
                  </a:lnTo>
                  <a:lnTo>
                    <a:pt x="78690" y="482868"/>
                  </a:lnTo>
                  <a:lnTo>
                    <a:pt x="78616" y="482771"/>
                  </a:lnTo>
                  <a:lnTo>
                    <a:pt x="78556" y="482661"/>
                  </a:lnTo>
                  <a:lnTo>
                    <a:pt x="78510" y="482552"/>
                  </a:lnTo>
                  <a:lnTo>
                    <a:pt x="78471" y="482437"/>
                  </a:lnTo>
                  <a:lnTo>
                    <a:pt x="78437" y="482321"/>
                  </a:lnTo>
                  <a:lnTo>
                    <a:pt x="78409" y="482200"/>
                  </a:lnTo>
                  <a:lnTo>
                    <a:pt x="78356" y="481963"/>
                  </a:lnTo>
                  <a:lnTo>
                    <a:pt x="78308" y="481726"/>
                  </a:lnTo>
                  <a:lnTo>
                    <a:pt x="78295" y="481483"/>
                  </a:lnTo>
                  <a:lnTo>
                    <a:pt x="78312" y="481240"/>
                  </a:lnTo>
                  <a:lnTo>
                    <a:pt x="78285" y="481124"/>
                  </a:lnTo>
                  <a:lnTo>
                    <a:pt x="78239" y="481015"/>
                  </a:lnTo>
                  <a:lnTo>
                    <a:pt x="78187" y="480900"/>
                  </a:lnTo>
                  <a:lnTo>
                    <a:pt x="78129" y="480796"/>
                  </a:lnTo>
                  <a:lnTo>
                    <a:pt x="78069" y="480687"/>
                  </a:lnTo>
                  <a:lnTo>
                    <a:pt x="78006" y="480584"/>
                  </a:lnTo>
                  <a:lnTo>
                    <a:pt x="77886" y="480371"/>
                  </a:lnTo>
                  <a:lnTo>
                    <a:pt x="77834" y="480262"/>
                  </a:lnTo>
                  <a:lnTo>
                    <a:pt x="77793" y="480146"/>
                  </a:lnTo>
                  <a:lnTo>
                    <a:pt x="77760" y="480031"/>
                  </a:lnTo>
                  <a:lnTo>
                    <a:pt x="77749" y="479909"/>
                  </a:lnTo>
                  <a:lnTo>
                    <a:pt x="77759" y="479666"/>
                  </a:lnTo>
                  <a:lnTo>
                    <a:pt x="77770" y="479423"/>
                  </a:lnTo>
                  <a:lnTo>
                    <a:pt x="77759" y="479180"/>
                  </a:lnTo>
                  <a:lnTo>
                    <a:pt x="77732" y="478943"/>
                  </a:lnTo>
                  <a:lnTo>
                    <a:pt x="77712" y="478694"/>
                  </a:lnTo>
                  <a:lnTo>
                    <a:pt x="77730" y="478578"/>
                  </a:lnTo>
                  <a:lnTo>
                    <a:pt x="77773" y="478464"/>
                  </a:lnTo>
                  <a:lnTo>
                    <a:pt x="77849" y="478366"/>
                  </a:lnTo>
                  <a:lnTo>
                    <a:pt x="77941" y="478287"/>
                  </a:lnTo>
                  <a:lnTo>
                    <a:pt x="78043" y="478221"/>
                  </a:lnTo>
                  <a:lnTo>
                    <a:pt x="78155" y="478177"/>
                  </a:lnTo>
                  <a:lnTo>
                    <a:pt x="78384" y="478099"/>
                  </a:lnTo>
                  <a:lnTo>
                    <a:pt x="78627" y="478075"/>
                  </a:lnTo>
                  <a:lnTo>
                    <a:pt x="78870" y="478086"/>
                  </a:lnTo>
                  <a:lnTo>
                    <a:pt x="79113" y="478105"/>
                  </a:lnTo>
                  <a:lnTo>
                    <a:pt x="79355" y="478111"/>
                  </a:lnTo>
                  <a:lnTo>
                    <a:pt x="79475" y="478099"/>
                  </a:lnTo>
                  <a:lnTo>
                    <a:pt x="79590" y="478057"/>
                  </a:lnTo>
                  <a:lnTo>
                    <a:pt x="79689" y="477990"/>
                  </a:lnTo>
                  <a:lnTo>
                    <a:pt x="79772" y="477898"/>
                  </a:lnTo>
                  <a:lnTo>
                    <a:pt x="79837" y="477795"/>
                  </a:lnTo>
                  <a:lnTo>
                    <a:pt x="79895" y="477685"/>
                  </a:lnTo>
                  <a:lnTo>
                    <a:pt x="79945" y="477576"/>
                  </a:lnTo>
                  <a:lnTo>
                    <a:pt x="79990" y="477461"/>
                  </a:lnTo>
                  <a:lnTo>
                    <a:pt x="80074" y="477236"/>
                  </a:lnTo>
                  <a:lnTo>
                    <a:pt x="80111" y="477121"/>
                  </a:lnTo>
                  <a:lnTo>
                    <a:pt x="80145" y="477006"/>
                  </a:lnTo>
                  <a:lnTo>
                    <a:pt x="80179" y="476890"/>
                  </a:lnTo>
                  <a:lnTo>
                    <a:pt x="80212" y="476769"/>
                  </a:lnTo>
                  <a:lnTo>
                    <a:pt x="80243" y="476653"/>
                  </a:lnTo>
                  <a:lnTo>
                    <a:pt x="80268" y="476531"/>
                  </a:lnTo>
                  <a:lnTo>
                    <a:pt x="80286" y="476410"/>
                  </a:lnTo>
                  <a:lnTo>
                    <a:pt x="80297" y="476294"/>
                  </a:lnTo>
                  <a:lnTo>
                    <a:pt x="80302" y="476173"/>
                  </a:lnTo>
                  <a:lnTo>
                    <a:pt x="80304" y="476051"/>
                  </a:lnTo>
                  <a:lnTo>
                    <a:pt x="80300" y="475808"/>
                  </a:lnTo>
                  <a:lnTo>
                    <a:pt x="80290" y="475566"/>
                  </a:lnTo>
                  <a:lnTo>
                    <a:pt x="80278" y="475323"/>
                  </a:lnTo>
                  <a:lnTo>
                    <a:pt x="80269" y="475073"/>
                  </a:lnTo>
                  <a:lnTo>
                    <a:pt x="80255" y="474830"/>
                  </a:lnTo>
                  <a:lnTo>
                    <a:pt x="80242" y="474709"/>
                  </a:lnTo>
                  <a:lnTo>
                    <a:pt x="80213" y="474594"/>
                  </a:lnTo>
                  <a:lnTo>
                    <a:pt x="80156" y="474484"/>
                  </a:lnTo>
                  <a:lnTo>
                    <a:pt x="80090" y="474381"/>
                  </a:lnTo>
                  <a:lnTo>
                    <a:pt x="80016" y="474289"/>
                  </a:lnTo>
                  <a:lnTo>
                    <a:pt x="79939" y="474198"/>
                  </a:lnTo>
                  <a:lnTo>
                    <a:pt x="79780" y="474010"/>
                  </a:lnTo>
                  <a:lnTo>
                    <a:pt x="79621" y="473828"/>
                  </a:lnTo>
                  <a:lnTo>
                    <a:pt x="79468" y="473640"/>
                  </a:lnTo>
                  <a:lnTo>
                    <a:pt x="79326" y="473439"/>
                  </a:lnTo>
                  <a:lnTo>
                    <a:pt x="79191" y="473239"/>
                  </a:lnTo>
                  <a:lnTo>
                    <a:pt x="79062" y="473032"/>
                  </a:lnTo>
                  <a:lnTo>
                    <a:pt x="78934" y="472825"/>
                  </a:lnTo>
                  <a:lnTo>
                    <a:pt x="78806" y="472619"/>
                  </a:lnTo>
                  <a:lnTo>
                    <a:pt x="78744" y="472516"/>
                  </a:lnTo>
                  <a:lnTo>
                    <a:pt x="78694" y="472400"/>
                  </a:lnTo>
                  <a:lnTo>
                    <a:pt x="78653" y="472291"/>
                  </a:lnTo>
                  <a:lnTo>
                    <a:pt x="78632" y="472169"/>
                  </a:lnTo>
                  <a:lnTo>
                    <a:pt x="78625" y="472048"/>
                  </a:lnTo>
                  <a:lnTo>
                    <a:pt x="78644" y="471805"/>
                  </a:lnTo>
                  <a:lnTo>
                    <a:pt x="78665" y="471562"/>
                  </a:lnTo>
                  <a:lnTo>
                    <a:pt x="78671" y="471319"/>
                  </a:lnTo>
                  <a:lnTo>
                    <a:pt x="78609" y="471088"/>
                  </a:lnTo>
                  <a:lnTo>
                    <a:pt x="78547" y="470984"/>
                  </a:lnTo>
                  <a:lnTo>
                    <a:pt x="78477" y="470881"/>
                  </a:lnTo>
                  <a:lnTo>
                    <a:pt x="78400" y="470790"/>
                  </a:lnTo>
                  <a:lnTo>
                    <a:pt x="78317" y="470699"/>
                  </a:lnTo>
                  <a:lnTo>
                    <a:pt x="78230" y="470614"/>
                  </a:lnTo>
                  <a:lnTo>
                    <a:pt x="78058" y="470444"/>
                  </a:lnTo>
                  <a:lnTo>
                    <a:pt x="77974" y="470353"/>
                  </a:lnTo>
                  <a:lnTo>
                    <a:pt x="77895" y="470262"/>
                  </a:lnTo>
                  <a:lnTo>
                    <a:pt x="77817" y="470170"/>
                  </a:lnTo>
                  <a:lnTo>
                    <a:pt x="77742" y="470073"/>
                  </a:lnTo>
                  <a:lnTo>
                    <a:pt x="77589" y="469885"/>
                  </a:lnTo>
                  <a:lnTo>
                    <a:pt x="77510" y="469793"/>
                  </a:lnTo>
                  <a:lnTo>
                    <a:pt x="77427" y="469702"/>
                  </a:lnTo>
                  <a:lnTo>
                    <a:pt x="77339" y="469617"/>
                  </a:lnTo>
                  <a:lnTo>
                    <a:pt x="77248" y="469539"/>
                  </a:lnTo>
                  <a:lnTo>
                    <a:pt x="77147" y="469472"/>
                  </a:lnTo>
                  <a:lnTo>
                    <a:pt x="77035" y="469429"/>
                  </a:lnTo>
                  <a:lnTo>
                    <a:pt x="76792" y="469442"/>
                  </a:lnTo>
                  <a:lnTo>
                    <a:pt x="76550" y="469472"/>
                  </a:lnTo>
                  <a:lnTo>
                    <a:pt x="76309" y="469502"/>
                  </a:lnTo>
                  <a:lnTo>
                    <a:pt x="76067" y="469484"/>
                  </a:lnTo>
                  <a:lnTo>
                    <a:pt x="75958" y="469429"/>
                  </a:lnTo>
                  <a:lnTo>
                    <a:pt x="75854" y="469369"/>
                  </a:lnTo>
                  <a:lnTo>
                    <a:pt x="75755" y="469296"/>
                  </a:lnTo>
                  <a:lnTo>
                    <a:pt x="75658" y="469222"/>
                  </a:lnTo>
                  <a:lnTo>
                    <a:pt x="75567" y="469144"/>
                  </a:lnTo>
                  <a:lnTo>
                    <a:pt x="75482" y="469053"/>
                  </a:lnTo>
                  <a:lnTo>
                    <a:pt x="75402" y="468962"/>
                  </a:lnTo>
                  <a:lnTo>
                    <a:pt x="75321" y="468870"/>
                  </a:lnTo>
                  <a:lnTo>
                    <a:pt x="75155" y="468694"/>
                  </a:lnTo>
                  <a:lnTo>
                    <a:pt x="74922" y="468633"/>
                  </a:lnTo>
                  <a:lnTo>
                    <a:pt x="74682" y="468597"/>
                  </a:lnTo>
                  <a:lnTo>
                    <a:pt x="74578" y="468536"/>
                  </a:lnTo>
                  <a:lnTo>
                    <a:pt x="74486" y="468457"/>
                  </a:lnTo>
                  <a:lnTo>
                    <a:pt x="74398" y="468372"/>
                  </a:lnTo>
                  <a:lnTo>
                    <a:pt x="74323" y="468275"/>
                  </a:lnTo>
                  <a:lnTo>
                    <a:pt x="74265" y="468172"/>
                  </a:lnTo>
                  <a:lnTo>
                    <a:pt x="74229" y="468050"/>
                  </a:lnTo>
                  <a:lnTo>
                    <a:pt x="74206" y="467934"/>
                  </a:lnTo>
                  <a:lnTo>
                    <a:pt x="74196" y="467813"/>
                  </a:lnTo>
                  <a:lnTo>
                    <a:pt x="74197" y="467570"/>
                  </a:lnTo>
                  <a:lnTo>
                    <a:pt x="74203" y="467327"/>
                  </a:lnTo>
                  <a:lnTo>
                    <a:pt x="74209" y="467084"/>
                  </a:lnTo>
                  <a:lnTo>
                    <a:pt x="74217" y="466841"/>
                  </a:lnTo>
                  <a:lnTo>
                    <a:pt x="74222" y="466598"/>
                  </a:lnTo>
                  <a:lnTo>
                    <a:pt x="74225" y="466355"/>
                  </a:lnTo>
                  <a:lnTo>
                    <a:pt x="74219" y="466112"/>
                  </a:lnTo>
                  <a:lnTo>
                    <a:pt x="74204" y="465990"/>
                  </a:lnTo>
                  <a:lnTo>
                    <a:pt x="74182" y="465869"/>
                  </a:lnTo>
                  <a:lnTo>
                    <a:pt x="74153" y="465754"/>
                  </a:lnTo>
                  <a:lnTo>
                    <a:pt x="74121" y="465632"/>
                  </a:lnTo>
                  <a:lnTo>
                    <a:pt x="74086" y="465517"/>
                  </a:lnTo>
                  <a:lnTo>
                    <a:pt x="74047" y="465401"/>
                  </a:lnTo>
                  <a:lnTo>
                    <a:pt x="74003" y="465292"/>
                  </a:lnTo>
                  <a:lnTo>
                    <a:pt x="73956" y="465177"/>
                  </a:lnTo>
                  <a:lnTo>
                    <a:pt x="73905" y="465067"/>
                  </a:lnTo>
                  <a:lnTo>
                    <a:pt x="73853" y="464958"/>
                  </a:lnTo>
                  <a:lnTo>
                    <a:pt x="73799" y="464848"/>
                  </a:lnTo>
                  <a:lnTo>
                    <a:pt x="73744" y="464739"/>
                  </a:lnTo>
                  <a:lnTo>
                    <a:pt x="73635" y="464526"/>
                  </a:lnTo>
                  <a:lnTo>
                    <a:pt x="73579" y="464417"/>
                  </a:lnTo>
                  <a:lnTo>
                    <a:pt x="73525" y="464308"/>
                  </a:lnTo>
                  <a:lnTo>
                    <a:pt x="73472" y="464198"/>
                  </a:lnTo>
                  <a:lnTo>
                    <a:pt x="73422" y="464089"/>
                  </a:lnTo>
                  <a:lnTo>
                    <a:pt x="73376" y="463974"/>
                  </a:lnTo>
                  <a:lnTo>
                    <a:pt x="73338" y="463858"/>
                  </a:lnTo>
                  <a:lnTo>
                    <a:pt x="73305" y="463743"/>
                  </a:lnTo>
                  <a:lnTo>
                    <a:pt x="73295" y="463621"/>
                  </a:lnTo>
                  <a:lnTo>
                    <a:pt x="73532" y="463597"/>
                  </a:lnTo>
                  <a:lnTo>
                    <a:pt x="73773" y="463621"/>
                  </a:lnTo>
                  <a:lnTo>
                    <a:pt x="74016" y="463651"/>
                  </a:lnTo>
                  <a:lnTo>
                    <a:pt x="74258" y="463676"/>
                  </a:lnTo>
                  <a:lnTo>
                    <a:pt x="74500" y="463676"/>
                  </a:lnTo>
                  <a:lnTo>
                    <a:pt x="74622" y="463475"/>
                  </a:lnTo>
                  <a:lnTo>
                    <a:pt x="74612" y="463238"/>
                  </a:lnTo>
                  <a:lnTo>
                    <a:pt x="74594" y="463117"/>
                  </a:lnTo>
                  <a:lnTo>
                    <a:pt x="74573" y="462996"/>
                  </a:lnTo>
                  <a:lnTo>
                    <a:pt x="74550" y="462880"/>
                  </a:lnTo>
                  <a:lnTo>
                    <a:pt x="74524" y="462758"/>
                  </a:lnTo>
                  <a:lnTo>
                    <a:pt x="74492" y="462643"/>
                  </a:lnTo>
                  <a:lnTo>
                    <a:pt x="74454" y="462527"/>
                  </a:lnTo>
                  <a:lnTo>
                    <a:pt x="74413" y="462412"/>
                  </a:lnTo>
                  <a:lnTo>
                    <a:pt x="74371" y="462297"/>
                  </a:lnTo>
                  <a:lnTo>
                    <a:pt x="74328" y="462181"/>
                  </a:lnTo>
                  <a:lnTo>
                    <a:pt x="74286" y="462072"/>
                  </a:lnTo>
                  <a:lnTo>
                    <a:pt x="74207" y="461841"/>
                  </a:lnTo>
                  <a:lnTo>
                    <a:pt x="74176" y="461720"/>
                  </a:lnTo>
                  <a:lnTo>
                    <a:pt x="74150" y="461604"/>
                  </a:lnTo>
                  <a:lnTo>
                    <a:pt x="74128" y="461483"/>
                  </a:lnTo>
                  <a:lnTo>
                    <a:pt x="74109" y="461367"/>
                  </a:lnTo>
                  <a:lnTo>
                    <a:pt x="74112" y="461239"/>
                  </a:lnTo>
                  <a:lnTo>
                    <a:pt x="74121" y="461118"/>
                  </a:lnTo>
                  <a:lnTo>
                    <a:pt x="74142" y="460996"/>
                  </a:lnTo>
                  <a:lnTo>
                    <a:pt x="74174" y="460881"/>
                  </a:lnTo>
                  <a:lnTo>
                    <a:pt x="74212" y="460766"/>
                  </a:lnTo>
                  <a:lnTo>
                    <a:pt x="74255" y="460656"/>
                  </a:lnTo>
                  <a:lnTo>
                    <a:pt x="74302" y="460541"/>
                  </a:lnTo>
                  <a:lnTo>
                    <a:pt x="74353" y="460431"/>
                  </a:lnTo>
                  <a:lnTo>
                    <a:pt x="74408" y="460322"/>
                  </a:lnTo>
                  <a:lnTo>
                    <a:pt x="74466" y="460213"/>
                  </a:lnTo>
                  <a:lnTo>
                    <a:pt x="74523" y="460110"/>
                  </a:lnTo>
                  <a:lnTo>
                    <a:pt x="74640" y="459891"/>
                  </a:lnTo>
                  <a:lnTo>
                    <a:pt x="74772" y="459690"/>
                  </a:lnTo>
                  <a:lnTo>
                    <a:pt x="74928" y="459508"/>
                  </a:lnTo>
                  <a:lnTo>
                    <a:pt x="75088" y="459326"/>
                  </a:lnTo>
                  <a:lnTo>
                    <a:pt x="75251" y="459144"/>
                  </a:lnTo>
                  <a:lnTo>
                    <a:pt x="75415" y="458967"/>
                  </a:lnTo>
                  <a:lnTo>
                    <a:pt x="75583" y="458785"/>
                  </a:lnTo>
                  <a:lnTo>
                    <a:pt x="75750" y="458609"/>
                  </a:lnTo>
                  <a:lnTo>
                    <a:pt x="75918" y="458433"/>
                  </a:lnTo>
                  <a:lnTo>
                    <a:pt x="76094" y="458269"/>
                  </a:lnTo>
                  <a:lnTo>
                    <a:pt x="76305" y="458141"/>
                  </a:lnTo>
                  <a:lnTo>
                    <a:pt x="76545" y="458165"/>
                  </a:lnTo>
                  <a:lnTo>
                    <a:pt x="76787" y="458196"/>
                  </a:lnTo>
                  <a:lnTo>
                    <a:pt x="76901" y="458153"/>
                  </a:lnTo>
                  <a:lnTo>
                    <a:pt x="76991" y="458074"/>
                  </a:lnTo>
                  <a:lnTo>
                    <a:pt x="77067" y="457977"/>
                  </a:lnTo>
                  <a:lnTo>
                    <a:pt x="77139" y="457880"/>
                  </a:lnTo>
                  <a:lnTo>
                    <a:pt x="77200" y="457776"/>
                  </a:lnTo>
                  <a:lnTo>
                    <a:pt x="77255" y="457667"/>
                  </a:lnTo>
                  <a:lnTo>
                    <a:pt x="77305" y="457558"/>
                  </a:lnTo>
                  <a:lnTo>
                    <a:pt x="77354" y="457442"/>
                  </a:lnTo>
                  <a:lnTo>
                    <a:pt x="77434" y="457217"/>
                  </a:lnTo>
                  <a:lnTo>
                    <a:pt x="77440" y="456975"/>
                  </a:lnTo>
                  <a:lnTo>
                    <a:pt x="77332" y="456768"/>
                  </a:lnTo>
                  <a:lnTo>
                    <a:pt x="77090" y="456732"/>
                  </a:lnTo>
                  <a:lnTo>
                    <a:pt x="76849" y="456756"/>
                  </a:lnTo>
                  <a:lnTo>
                    <a:pt x="76729" y="456780"/>
                  </a:lnTo>
                  <a:lnTo>
                    <a:pt x="76611" y="456805"/>
                  </a:lnTo>
                  <a:lnTo>
                    <a:pt x="76494" y="456841"/>
                  </a:lnTo>
                  <a:lnTo>
                    <a:pt x="76383" y="456890"/>
                  </a:lnTo>
                  <a:lnTo>
                    <a:pt x="76289" y="456969"/>
                  </a:lnTo>
                  <a:lnTo>
                    <a:pt x="76200" y="457048"/>
                  </a:lnTo>
                  <a:lnTo>
                    <a:pt x="76109" y="457133"/>
                  </a:lnTo>
                  <a:lnTo>
                    <a:pt x="75893" y="457230"/>
                  </a:lnTo>
                  <a:lnTo>
                    <a:pt x="75650" y="457230"/>
                  </a:lnTo>
                  <a:lnTo>
                    <a:pt x="75407" y="457224"/>
                  </a:lnTo>
                  <a:lnTo>
                    <a:pt x="75164" y="457212"/>
                  </a:lnTo>
                  <a:lnTo>
                    <a:pt x="74921" y="457199"/>
                  </a:lnTo>
                  <a:lnTo>
                    <a:pt x="74678" y="457188"/>
                  </a:lnTo>
                  <a:lnTo>
                    <a:pt x="74558" y="457205"/>
                  </a:lnTo>
                  <a:lnTo>
                    <a:pt x="74438" y="457230"/>
                  </a:lnTo>
                  <a:lnTo>
                    <a:pt x="74325" y="457272"/>
                  </a:lnTo>
                  <a:lnTo>
                    <a:pt x="74218" y="457333"/>
                  </a:lnTo>
                  <a:lnTo>
                    <a:pt x="74116" y="457400"/>
                  </a:lnTo>
                  <a:lnTo>
                    <a:pt x="74015" y="457467"/>
                  </a:lnTo>
                  <a:lnTo>
                    <a:pt x="73809" y="457594"/>
                  </a:lnTo>
                  <a:lnTo>
                    <a:pt x="73698" y="457643"/>
                  </a:lnTo>
                  <a:lnTo>
                    <a:pt x="73580" y="457673"/>
                  </a:lnTo>
                  <a:lnTo>
                    <a:pt x="73459" y="457686"/>
                  </a:lnTo>
                  <a:lnTo>
                    <a:pt x="73337" y="457692"/>
                  </a:lnTo>
                  <a:lnTo>
                    <a:pt x="73093" y="457685"/>
                  </a:lnTo>
                  <a:lnTo>
                    <a:pt x="72848" y="457679"/>
                  </a:lnTo>
                  <a:lnTo>
                    <a:pt x="72607" y="457655"/>
                  </a:lnTo>
                  <a:lnTo>
                    <a:pt x="72490" y="457625"/>
                  </a:lnTo>
                  <a:lnTo>
                    <a:pt x="72375" y="457588"/>
                  </a:lnTo>
                  <a:lnTo>
                    <a:pt x="72263" y="457545"/>
                  </a:lnTo>
                  <a:lnTo>
                    <a:pt x="72152" y="457497"/>
                  </a:lnTo>
                  <a:lnTo>
                    <a:pt x="72041" y="457442"/>
                  </a:lnTo>
                  <a:lnTo>
                    <a:pt x="71932" y="457387"/>
                  </a:lnTo>
                  <a:lnTo>
                    <a:pt x="71823" y="457333"/>
                  </a:lnTo>
                  <a:lnTo>
                    <a:pt x="71611" y="457212"/>
                  </a:lnTo>
                  <a:lnTo>
                    <a:pt x="71424" y="457060"/>
                  </a:lnTo>
                  <a:lnTo>
                    <a:pt x="71395" y="456816"/>
                  </a:lnTo>
                  <a:lnTo>
                    <a:pt x="71432" y="456574"/>
                  </a:lnTo>
                  <a:lnTo>
                    <a:pt x="71433" y="456458"/>
                  </a:lnTo>
                  <a:lnTo>
                    <a:pt x="71411" y="456337"/>
                  </a:lnTo>
                  <a:lnTo>
                    <a:pt x="71373" y="456221"/>
                  </a:lnTo>
                  <a:lnTo>
                    <a:pt x="71328" y="456105"/>
                  </a:lnTo>
                  <a:lnTo>
                    <a:pt x="71285" y="455997"/>
                  </a:lnTo>
                  <a:lnTo>
                    <a:pt x="71233" y="455887"/>
                  </a:lnTo>
                  <a:lnTo>
                    <a:pt x="71168" y="455784"/>
                  </a:lnTo>
                  <a:lnTo>
                    <a:pt x="71099" y="455680"/>
                  </a:lnTo>
                  <a:lnTo>
                    <a:pt x="71014" y="455595"/>
                  </a:lnTo>
                  <a:lnTo>
                    <a:pt x="70910" y="455534"/>
                  </a:lnTo>
                  <a:lnTo>
                    <a:pt x="70794" y="455498"/>
                  </a:lnTo>
                  <a:lnTo>
                    <a:pt x="70674" y="455468"/>
                  </a:lnTo>
                  <a:lnTo>
                    <a:pt x="70555" y="455444"/>
                  </a:lnTo>
                  <a:lnTo>
                    <a:pt x="70324" y="455377"/>
                  </a:lnTo>
                  <a:lnTo>
                    <a:pt x="70215" y="455322"/>
                  </a:lnTo>
                  <a:lnTo>
                    <a:pt x="70109" y="455262"/>
                  </a:lnTo>
                  <a:lnTo>
                    <a:pt x="70007" y="455195"/>
                  </a:lnTo>
                  <a:lnTo>
                    <a:pt x="69906" y="455127"/>
                  </a:lnTo>
                  <a:lnTo>
                    <a:pt x="69808" y="455055"/>
                  </a:lnTo>
                  <a:lnTo>
                    <a:pt x="69720" y="454969"/>
                  </a:lnTo>
                  <a:lnTo>
                    <a:pt x="69652" y="454873"/>
                  </a:lnTo>
                  <a:lnTo>
                    <a:pt x="69629" y="454757"/>
                  </a:lnTo>
                  <a:lnTo>
                    <a:pt x="69743" y="454538"/>
                  </a:lnTo>
                  <a:lnTo>
                    <a:pt x="69824" y="454447"/>
                  </a:lnTo>
                  <a:lnTo>
                    <a:pt x="69915" y="454368"/>
                  </a:lnTo>
                  <a:lnTo>
                    <a:pt x="70019" y="454307"/>
                  </a:lnTo>
                  <a:lnTo>
                    <a:pt x="70138" y="454283"/>
                  </a:lnTo>
                  <a:lnTo>
                    <a:pt x="70379" y="454313"/>
                  </a:lnTo>
                  <a:lnTo>
                    <a:pt x="70618" y="454289"/>
                  </a:lnTo>
                  <a:lnTo>
                    <a:pt x="70724" y="454222"/>
                  </a:lnTo>
                  <a:lnTo>
                    <a:pt x="70822" y="454155"/>
                  </a:lnTo>
                  <a:lnTo>
                    <a:pt x="70907" y="454064"/>
                  </a:lnTo>
                  <a:lnTo>
                    <a:pt x="70961" y="453961"/>
                  </a:lnTo>
                  <a:lnTo>
                    <a:pt x="70961" y="453834"/>
                  </a:lnTo>
                  <a:lnTo>
                    <a:pt x="70866" y="453615"/>
                  </a:lnTo>
                  <a:lnTo>
                    <a:pt x="70738" y="453408"/>
                  </a:lnTo>
                  <a:lnTo>
                    <a:pt x="70612" y="453196"/>
                  </a:lnTo>
                  <a:lnTo>
                    <a:pt x="70564" y="453086"/>
                  </a:lnTo>
                  <a:lnTo>
                    <a:pt x="70531" y="452971"/>
                  </a:lnTo>
                  <a:lnTo>
                    <a:pt x="70505" y="452849"/>
                  </a:lnTo>
                  <a:lnTo>
                    <a:pt x="70487" y="452734"/>
                  </a:lnTo>
                  <a:lnTo>
                    <a:pt x="70473" y="452613"/>
                  </a:lnTo>
                  <a:lnTo>
                    <a:pt x="70462" y="452491"/>
                  </a:lnTo>
                  <a:lnTo>
                    <a:pt x="70457" y="452370"/>
                  </a:lnTo>
                  <a:lnTo>
                    <a:pt x="70471" y="452127"/>
                  </a:lnTo>
                  <a:lnTo>
                    <a:pt x="70489" y="452005"/>
                  </a:lnTo>
                  <a:lnTo>
                    <a:pt x="70529" y="451889"/>
                  </a:lnTo>
                  <a:lnTo>
                    <a:pt x="70609" y="451799"/>
                  </a:lnTo>
                  <a:lnTo>
                    <a:pt x="70711" y="451737"/>
                  </a:lnTo>
                  <a:lnTo>
                    <a:pt x="70819" y="451677"/>
                  </a:lnTo>
                  <a:lnTo>
                    <a:pt x="71020" y="451543"/>
                  </a:lnTo>
                  <a:lnTo>
                    <a:pt x="71070" y="451306"/>
                  </a:lnTo>
                  <a:lnTo>
                    <a:pt x="71023" y="451069"/>
                  </a:lnTo>
                  <a:lnTo>
                    <a:pt x="70980" y="450954"/>
                  </a:lnTo>
                  <a:lnTo>
                    <a:pt x="70925" y="450845"/>
                  </a:lnTo>
                  <a:lnTo>
                    <a:pt x="70854" y="450747"/>
                  </a:lnTo>
                  <a:lnTo>
                    <a:pt x="70749" y="450686"/>
                  </a:lnTo>
                  <a:lnTo>
                    <a:pt x="70630" y="450662"/>
                  </a:lnTo>
                  <a:lnTo>
                    <a:pt x="70507" y="450644"/>
                  </a:lnTo>
                  <a:lnTo>
                    <a:pt x="70275" y="450583"/>
                  </a:lnTo>
                  <a:lnTo>
                    <a:pt x="70169" y="450528"/>
                  </a:lnTo>
                  <a:lnTo>
                    <a:pt x="70067" y="450462"/>
                  </a:lnTo>
                  <a:lnTo>
                    <a:pt x="69968" y="450389"/>
                  </a:lnTo>
                  <a:lnTo>
                    <a:pt x="69871" y="450316"/>
                  </a:lnTo>
                  <a:lnTo>
                    <a:pt x="69776" y="450237"/>
                  </a:lnTo>
                  <a:lnTo>
                    <a:pt x="69686" y="450158"/>
                  </a:lnTo>
                  <a:lnTo>
                    <a:pt x="69605" y="450067"/>
                  </a:lnTo>
                  <a:lnTo>
                    <a:pt x="69532" y="449970"/>
                  </a:lnTo>
                  <a:lnTo>
                    <a:pt x="69493" y="449848"/>
                  </a:lnTo>
                  <a:lnTo>
                    <a:pt x="69539" y="449617"/>
                  </a:lnTo>
                  <a:lnTo>
                    <a:pt x="69594" y="449508"/>
                  </a:lnTo>
                  <a:lnTo>
                    <a:pt x="69660" y="449405"/>
                  </a:lnTo>
                  <a:lnTo>
                    <a:pt x="69738" y="449314"/>
                  </a:lnTo>
                  <a:lnTo>
                    <a:pt x="69819" y="449222"/>
                  </a:lnTo>
                  <a:lnTo>
                    <a:pt x="69903" y="449137"/>
                  </a:lnTo>
                  <a:lnTo>
                    <a:pt x="70160" y="448901"/>
                  </a:lnTo>
                  <a:lnTo>
                    <a:pt x="70381" y="448803"/>
                  </a:lnTo>
                  <a:lnTo>
                    <a:pt x="70607" y="448712"/>
                  </a:lnTo>
                  <a:lnTo>
                    <a:pt x="70720" y="448670"/>
                  </a:lnTo>
                  <a:lnTo>
                    <a:pt x="70832" y="448621"/>
                  </a:lnTo>
                  <a:lnTo>
                    <a:pt x="70937" y="448560"/>
                  </a:lnTo>
                  <a:lnTo>
                    <a:pt x="71025" y="448475"/>
                  </a:lnTo>
                  <a:lnTo>
                    <a:pt x="71084" y="448372"/>
                  </a:lnTo>
                  <a:lnTo>
                    <a:pt x="71115" y="448250"/>
                  </a:lnTo>
                  <a:lnTo>
                    <a:pt x="71122" y="448129"/>
                  </a:lnTo>
                  <a:lnTo>
                    <a:pt x="71109" y="447892"/>
                  </a:lnTo>
                  <a:lnTo>
                    <a:pt x="71087" y="447770"/>
                  </a:lnTo>
                  <a:lnTo>
                    <a:pt x="71058" y="447649"/>
                  </a:lnTo>
                  <a:lnTo>
                    <a:pt x="71022" y="447533"/>
                  </a:lnTo>
                  <a:lnTo>
                    <a:pt x="70978" y="447418"/>
                  </a:lnTo>
                  <a:lnTo>
                    <a:pt x="70919" y="447315"/>
                  </a:lnTo>
                  <a:lnTo>
                    <a:pt x="70823" y="447242"/>
                  </a:lnTo>
                  <a:lnTo>
                    <a:pt x="70716" y="447181"/>
                  </a:lnTo>
                  <a:lnTo>
                    <a:pt x="70609" y="447120"/>
                  </a:lnTo>
                  <a:lnTo>
                    <a:pt x="70421" y="446975"/>
                  </a:lnTo>
                  <a:lnTo>
                    <a:pt x="70354" y="446871"/>
                  </a:lnTo>
                  <a:lnTo>
                    <a:pt x="70287" y="446768"/>
                  </a:lnTo>
                  <a:lnTo>
                    <a:pt x="70222" y="446665"/>
                  </a:lnTo>
                  <a:lnTo>
                    <a:pt x="70159" y="446561"/>
                  </a:lnTo>
                  <a:lnTo>
                    <a:pt x="70097" y="446458"/>
                  </a:lnTo>
                  <a:lnTo>
                    <a:pt x="70038" y="446349"/>
                  </a:lnTo>
                  <a:lnTo>
                    <a:pt x="69983" y="446246"/>
                  </a:lnTo>
                  <a:lnTo>
                    <a:pt x="69934" y="446130"/>
                  </a:lnTo>
                  <a:lnTo>
                    <a:pt x="69890" y="446021"/>
                  </a:lnTo>
                  <a:lnTo>
                    <a:pt x="69856" y="445899"/>
                  </a:lnTo>
                  <a:lnTo>
                    <a:pt x="69833" y="445783"/>
                  </a:lnTo>
                  <a:lnTo>
                    <a:pt x="69828" y="445662"/>
                  </a:lnTo>
                  <a:lnTo>
                    <a:pt x="69951" y="445450"/>
                  </a:lnTo>
                  <a:lnTo>
                    <a:pt x="70040" y="445371"/>
                  </a:lnTo>
                  <a:lnTo>
                    <a:pt x="70133" y="445292"/>
                  </a:lnTo>
                  <a:lnTo>
                    <a:pt x="70228" y="445213"/>
                  </a:lnTo>
                  <a:lnTo>
                    <a:pt x="70324" y="445140"/>
                  </a:lnTo>
                  <a:lnTo>
                    <a:pt x="70423" y="445073"/>
                  </a:lnTo>
                  <a:lnTo>
                    <a:pt x="70526" y="445006"/>
                  </a:lnTo>
                  <a:lnTo>
                    <a:pt x="70632" y="444946"/>
                  </a:lnTo>
                  <a:lnTo>
                    <a:pt x="70739" y="444890"/>
                  </a:lnTo>
                  <a:lnTo>
                    <a:pt x="70952" y="444769"/>
                  </a:lnTo>
                  <a:lnTo>
                    <a:pt x="71047" y="444696"/>
                  </a:lnTo>
                  <a:lnTo>
                    <a:pt x="71126" y="444605"/>
                  </a:lnTo>
                  <a:lnTo>
                    <a:pt x="71174" y="444496"/>
                  </a:lnTo>
                  <a:lnTo>
                    <a:pt x="71194" y="444374"/>
                  </a:lnTo>
                  <a:lnTo>
                    <a:pt x="71175" y="444131"/>
                  </a:lnTo>
                  <a:lnTo>
                    <a:pt x="71132" y="444016"/>
                  </a:lnTo>
                  <a:lnTo>
                    <a:pt x="71062" y="443918"/>
                  </a:lnTo>
                  <a:lnTo>
                    <a:pt x="70973" y="443833"/>
                  </a:lnTo>
                  <a:lnTo>
                    <a:pt x="70872" y="443766"/>
                  </a:lnTo>
                  <a:lnTo>
                    <a:pt x="70763" y="443712"/>
                  </a:lnTo>
                  <a:lnTo>
                    <a:pt x="70651" y="443663"/>
                  </a:lnTo>
                  <a:lnTo>
                    <a:pt x="70537" y="443621"/>
                  </a:lnTo>
                  <a:lnTo>
                    <a:pt x="70419" y="443590"/>
                  </a:lnTo>
                  <a:lnTo>
                    <a:pt x="70177" y="443597"/>
                  </a:lnTo>
                  <a:lnTo>
                    <a:pt x="69934" y="443615"/>
                  </a:lnTo>
                  <a:lnTo>
                    <a:pt x="69812" y="443621"/>
                  </a:lnTo>
                  <a:lnTo>
                    <a:pt x="69691" y="443614"/>
                  </a:lnTo>
                  <a:lnTo>
                    <a:pt x="69570" y="443602"/>
                  </a:lnTo>
                  <a:lnTo>
                    <a:pt x="69450" y="443590"/>
                  </a:lnTo>
                  <a:lnTo>
                    <a:pt x="69329" y="443572"/>
                  </a:lnTo>
                  <a:lnTo>
                    <a:pt x="69209" y="443554"/>
                  </a:lnTo>
                  <a:lnTo>
                    <a:pt x="69089" y="443530"/>
                  </a:lnTo>
                  <a:lnTo>
                    <a:pt x="68851" y="443487"/>
                  </a:lnTo>
                  <a:lnTo>
                    <a:pt x="68612" y="443432"/>
                  </a:lnTo>
                  <a:lnTo>
                    <a:pt x="68388" y="443341"/>
                  </a:lnTo>
                  <a:lnTo>
                    <a:pt x="68183" y="443208"/>
                  </a:lnTo>
                  <a:lnTo>
                    <a:pt x="67972" y="443092"/>
                  </a:lnTo>
                  <a:lnTo>
                    <a:pt x="67737" y="443031"/>
                  </a:lnTo>
                  <a:lnTo>
                    <a:pt x="67495" y="443032"/>
                  </a:lnTo>
                  <a:lnTo>
                    <a:pt x="67376" y="443062"/>
                  </a:lnTo>
                  <a:lnTo>
                    <a:pt x="67264" y="443111"/>
                  </a:lnTo>
                  <a:lnTo>
                    <a:pt x="67164" y="443178"/>
                  </a:lnTo>
                  <a:lnTo>
                    <a:pt x="67068" y="443250"/>
                  </a:lnTo>
                  <a:lnTo>
                    <a:pt x="66972" y="443329"/>
                  </a:lnTo>
                  <a:lnTo>
                    <a:pt x="66765" y="443457"/>
                  </a:lnTo>
                  <a:lnTo>
                    <a:pt x="66557" y="443372"/>
                  </a:lnTo>
                  <a:lnTo>
                    <a:pt x="66452" y="443153"/>
                  </a:lnTo>
                  <a:lnTo>
                    <a:pt x="66346" y="442934"/>
                  </a:lnTo>
                  <a:lnTo>
                    <a:pt x="66266" y="442843"/>
                  </a:lnTo>
                  <a:lnTo>
                    <a:pt x="66165" y="442770"/>
                  </a:lnTo>
                  <a:lnTo>
                    <a:pt x="66054" y="442721"/>
                  </a:lnTo>
                  <a:lnTo>
                    <a:pt x="65940" y="442679"/>
                  </a:lnTo>
                  <a:lnTo>
                    <a:pt x="65826" y="442643"/>
                  </a:lnTo>
                  <a:lnTo>
                    <a:pt x="65601" y="442545"/>
                  </a:lnTo>
                  <a:lnTo>
                    <a:pt x="65503" y="442472"/>
                  </a:lnTo>
                  <a:lnTo>
                    <a:pt x="65420" y="442387"/>
                  </a:lnTo>
                  <a:lnTo>
                    <a:pt x="65357" y="442284"/>
                  </a:lnTo>
                  <a:lnTo>
                    <a:pt x="65304" y="442175"/>
                  </a:lnTo>
                  <a:lnTo>
                    <a:pt x="65251" y="442066"/>
                  </a:lnTo>
                  <a:lnTo>
                    <a:pt x="65199" y="441956"/>
                  </a:lnTo>
                  <a:lnTo>
                    <a:pt x="65147" y="441847"/>
                  </a:lnTo>
                  <a:lnTo>
                    <a:pt x="65095" y="441731"/>
                  </a:lnTo>
                  <a:lnTo>
                    <a:pt x="64992" y="441512"/>
                  </a:lnTo>
                  <a:lnTo>
                    <a:pt x="64940" y="441403"/>
                  </a:lnTo>
                  <a:lnTo>
                    <a:pt x="64887" y="441294"/>
                  </a:lnTo>
                  <a:lnTo>
                    <a:pt x="64834" y="441185"/>
                  </a:lnTo>
                  <a:lnTo>
                    <a:pt x="64780" y="441075"/>
                  </a:lnTo>
                  <a:lnTo>
                    <a:pt x="64723" y="440972"/>
                  </a:lnTo>
                  <a:lnTo>
                    <a:pt x="64600" y="440759"/>
                  </a:lnTo>
                  <a:lnTo>
                    <a:pt x="64532" y="440656"/>
                  </a:lnTo>
                  <a:lnTo>
                    <a:pt x="64455" y="440565"/>
                  </a:lnTo>
                  <a:lnTo>
                    <a:pt x="64375" y="440474"/>
                  </a:lnTo>
                  <a:lnTo>
                    <a:pt x="64293" y="440382"/>
                  </a:lnTo>
                  <a:lnTo>
                    <a:pt x="64210" y="440291"/>
                  </a:lnTo>
                  <a:lnTo>
                    <a:pt x="64126" y="440206"/>
                  </a:lnTo>
                  <a:lnTo>
                    <a:pt x="63962" y="440024"/>
                  </a:lnTo>
                  <a:lnTo>
                    <a:pt x="63883" y="439933"/>
                  </a:lnTo>
                  <a:lnTo>
                    <a:pt x="63814" y="439836"/>
                  </a:lnTo>
                  <a:lnTo>
                    <a:pt x="63754" y="439733"/>
                  </a:lnTo>
                  <a:lnTo>
                    <a:pt x="63706" y="439617"/>
                  </a:lnTo>
                  <a:lnTo>
                    <a:pt x="63689" y="439496"/>
                  </a:lnTo>
                  <a:lnTo>
                    <a:pt x="63711" y="439252"/>
                  </a:lnTo>
                  <a:lnTo>
                    <a:pt x="63738" y="439016"/>
                  </a:lnTo>
                  <a:lnTo>
                    <a:pt x="63738" y="438888"/>
                  </a:lnTo>
                  <a:lnTo>
                    <a:pt x="63712" y="438772"/>
                  </a:lnTo>
                  <a:lnTo>
                    <a:pt x="63655" y="438663"/>
                  </a:lnTo>
                  <a:lnTo>
                    <a:pt x="63586" y="438566"/>
                  </a:lnTo>
                  <a:lnTo>
                    <a:pt x="63508" y="438469"/>
                  </a:lnTo>
                  <a:lnTo>
                    <a:pt x="63425" y="438384"/>
                  </a:lnTo>
                  <a:lnTo>
                    <a:pt x="63338" y="438299"/>
                  </a:lnTo>
                  <a:lnTo>
                    <a:pt x="63248" y="438214"/>
                  </a:lnTo>
                  <a:lnTo>
                    <a:pt x="63155" y="438135"/>
                  </a:lnTo>
                  <a:lnTo>
                    <a:pt x="63059" y="438062"/>
                  </a:lnTo>
                  <a:lnTo>
                    <a:pt x="62960" y="437995"/>
                  </a:lnTo>
                  <a:lnTo>
                    <a:pt x="62763" y="437849"/>
                  </a:lnTo>
                  <a:lnTo>
                    <a:pt x="62670" y="437770"/>
                  </a:lnTo>
                  <a:lnTo>
                    <a:pt x="62582" y="437685"/>
                  </a:lnTo>
                  <a:lnTo>
                    <a:pt x="62503" y="437594"/>
                  </a:lnTo>
                  <a:lnTo>
                    <a:pt x="62448" y="437485"/>
                  </a:lnTo>
                  <a:lnTo>
                    <a:pt x="62424" y="437369"/>
                  </a:lnTo>
                  <a:lnTo>
                    <a:pt x="62442" y="437126"/>
                  </a:lnTo>
                  <a:lnTo>
                    <a:pt x="62467" y="436883"/>
                  </a:lnTo>
                  <a:lnTo>
                    <a:pt x="62471" y="436762"/>
                  </a:lnTo>
                  <a:lnTo>
                    <a:pt x="62454" y="436640"/>
                  </a:lnTo>
                  <a:lnTo>
                    <a:pt x="62392" y="436537"/>
                  </a:lnTo>
                  <a:lnTo>
                    <a:pt x="62305" y="436452"/>
                  </a:lnTo>
                  <a:lnTo>
                    <a:pt x="62214" y="436373"/>
                  </a:lnTo>
                  <a:lnTo>
                    <a:pt x="62117" y="436154"/>
                  </a:lnTo>
                  <a:lnTo>
                    <a:pt x="62093" y="435911"/>
                  </a:lnTo>
                  <a:lnTo>
                    <a:pt x="62102" y="435668"/>
                  </a:lnTo>
                  <a:lnTo>
                    <a:pt x="62114" y="435547"/>
                  </a:lnTo>
                  <a:lnTo>
                    <a:pt x="62129" y="435425"/>
                  </a:lnTo>
                  <a:lnTo>
                    <a:pt x="62148" y="435309"/>
                  </a:lnTo>
                  <a:lnTo>
                    <a:pt x="62169" y="435188"/>
                  </a:lnTo>
                  <a:lnTo>
                    <a:pt x="62193" y="435072"/>
                  </a:lnTo>
                  <a:lnTo>
                    <a:pt x="62220" y="434951"/>
                  </a:lnTo>
                  <a:lnTo>
                    <a:pt x="62254" y="434836"/>
                  </a:lnTo>
                  <a:lnTo>
                    <a:pt x="62293" y="434720"/>
                  </a:lnTo>
                  <a:lnTo>
                    <a:pt x="62339" y="434605"/>
                  </a:lnTo>
                  <a:lnTo>
                    <a:pt x="62397" y="434501"/>
                  </a:lnTo>
                  <a:lnTo>
                    <a:pt x="62470" y="434398"/>
                  </a:lnTo>
                  <a:lnTo>
                    <a:pt x="62564" y="434325"/>
                  </a:lnTo>
                  <a:lnTo>
                    <a:pt x="62674" y="434271"/>
                  </a:lnTo>
                  <a:lnTo>
                    <a:pt x="62789" y="434234"/>
                  </a:lnTo>
                  <a:lnTo>
                    <a:pt x="62906" y="434198"/>
                  </a:lnTo>
                  <a:lnTo>
                    <a:pt x="63023" y="434168"/>
                  </a:lnTo>
                  <a:lnTo>
                    <a:pt x="63246" y="434070"/>
                  </a:lnTo>
                  <a:lnTo>
                    <a:pt x="63382" y="433876"/>
                  </a:lnTo>
                  <a:lnTo>
                    <a:pt x="63384" y="433633"/>
                  </a:lnTo>
                  <a:lnTo>
                    <a:pt x="63348" y="433396"/>
                  </a:lnTo>
                  <a:lnTo>
                    <a:pt x="63309" y="433153"/>
                  </a:lnTo>
                  <a:lnTo>
                    <a:pt x="63297" y="432910"/>
                  </a:lnTo>
                  <a:lnTo>
                    <a:pt x="63400" y="432703"/>
                  </a:lnTo>
                  <a:lnTo>
                    <a:pt x="63508" y="432643"/>
                  </a:lnTo>
                  <a:lnTo>
                    <a:pt x="63623" y="432606"/>
                  </a:lnTo>
                  <a:lnTo>
                    <a:pt x="63740" y="432570"/>
                  </a:lnTo>
                  <a:lnTo>
                    <a:pt x="63858" y="432539"/>
                  </a:lnTo>
                  <a:lnTo>
                    <a:pt x="64084" y="432442"/>
                  </a:lnTo>
                  <a:lnTo>
                    <a:pt x="64004" y="432241"/>
                  </a:lnTo>
                  <a:lnTo>
                    <a:pt x="63822" y="432077"/>
                  </a:lnTo>
                  <a:lnTo>
                    <a:pt x="63639" y="431920"/>
                  </a:lnTo>
                  <a:lnTo>
                    <a:pt x="63456" y="431762"/>
                  </a:lnTo>
                  <a:lnTo>
                    <a:pt x="63268" y="431604"/>
                  </a:lnTo>
                  <a:lnTo>
                    <a:pt x="63055" y="431488"/>
                  </a:lnTo>
                  <a:lnTo>
                    <a:pt x="62845" y="431366"/>
                  </a:lnTo>
                  <a:lnTo>
                    <a:pt x="62712" y="431166"/>
                  </a:lnTo>
                  <a:lnTo>
                    <a:pt x="62710" y="430923"/>
                  </a:lnTo>
                  <a:lnTo>
                    <a:pt x="62737" y="430680"/>
                  </a:lnTo>
                  <a:lnTo>
                    <a:pt x="62722" y="430443"/>
                  </a:lnTo>
                  <a:lnTo>
                    <a:pt x="62647" y="430212"/>
                  </a:lnTo>
                  <a:lnTo>
                    <a:pt x="62559" y="429981"/>
                  </a:lnTo>
                  <a:lnTo>
                    <a:pt x="62511" y="429872"/>
                  </a:lnTo>
                  <a:lnTo>
                    <a:pt x="62461" y="429763"/>
                  </a:lnTo>
                  <a:lnTo>
                    <a:pt x="62407" y="429653"/>
                  </a:lnTo>
                  <a:lnTo>
                    <a:pt x="62352" y="429544"/>
                  </a:lnTo>
                  <a:lnTo>
                    <a:pt x="62295" y="429435"/>
                  </a:lnTo>
                  <a:lnTo>
                    <a:pt x="62236" y="429325"/>
                  </a:lnTo>
                  <a:lnTo>
                    <a:pt x="62167" y="429228"/>
                  </a:lnTo>
                  <a:lnTo>
                    <a:pt x="62086" y="429137"/>
                  </a:lnTo>
                  <a:lnTo>
                    <a:pt x="62004" y="429046"/>
                  </a:lnTo>
                  <a:lnTo>
                    <a:pt x="61919" y="428960"/>
                  </a:lnTo>
                  <a:lnTo>
                    <a:pt x="61833" y="428876"/>
                  </a:lnTo>
                  <a:lnTo>
                    <a:pt x="61663" y="428700"/>
                  </a:lnTo>
                  <a:lnTo>
                    <a:pt x="61497" y="428524"/>
                  </a:lnTo>
                  <a:lnTo>
                    <a:pt x="61397" y="428305"/>
                  </a:lnTo>
                  <a:lnTo>
                    <a:pt x="61373" y="428061"/>
                  </a:lnTo>
                  <a:lnTo>
                    <a:pt x="61404" y="427819"/>
                  </a:lnTo>
                  <a:lnTo>
                    <a:pt x="61531" y="427618"/>
                  </a:lnTo>
                  <a:lnTo>
                    <a:pt x="61708" y="427448"/>
                  </a:lnTo>
                  <a:lnTo>
                    <a:pt x="61821" y="427235"/>
                  </a:lnTo>
                  <a:lnTo>
                    <a:pt x="61841" y="426992"/>
                  </a:lnTo>
                  <a:lnTo>
                    <a:pt x="61802" y="426755"/>
                  </a:lnTo>
                  <a:lnTo>
                    <a:pt x="61666" y="426555"/>
                  </a:lnTo>
                  <a:lnTo>
                    <a:pt x="61494" y="426385"/>
                  </a:lnTo>
                  <a:lnTo>
                    <a:pt x="61424" y="426288"/>
                  </a:lnTo>
                  <a:lnTo>
                    <a:pt x="61360" y="426185"/>
                  </a:lnTo>
                  <a:lnTo>
                    <a:pt x="61296" y="426081"/>
                  </a:lnTo>
                  <a:lnTo>
                    <a:pt x="61233" y="425978"/>
                  </a:lnTo>
                  <a:lnTo>
                    <a:pt x="61172" y="425868"/>
                  </a:lnTo>
                  <a:lnTo>
                    <a:pt x="61115" y="425759"/>
                  </a:lnTo>
                  <a:lnTo>
                    <a:pt x="61066" y="425650"/>
                  </a:lnTo>
                  <a:lnTo>
                    <a:pt x="61026" y="425534"/>
                  </a:lnTo>
                  <a:lnTo>
                    <a:pt x="60992" y="425419"/>
                  </a:lnTo>
                  <a:lnTo>
                    <a:pt x="60971" y="425297"/>
                  </a:lnTo>
                  <a:lnTo>
                    <a:pt x="60957" y="425176"/>
                  </a:lnTo>
                  <a:lnTo>
                    <a:pt x="60948" y="425061"/>
                  </a:lnTo>
                  <a:lnTo>
                    <a:pt x="60961" y="424818"/>
                  </a:lnTo>
                  <a:lnTo>
                    <a:pt x="60978" y="424696"/>
                  </a:lnTo>
                  <a:lnTo>
                    <a:pt x="61007" y="424581"/>
                  </a:lnTo>
                  <a:lnTo>
                    <a:pt x="61060" y="424465"/>
                  </a:lnTo>
                  <a:lnTo>
                    <a:pt x="61132" y="424368"/>
                  </a:lnTo>
                  <a:lnTo>
                    <a:pt x="61211" y="424277"/>
                  </a:lnTo>
                  <a:lnTo>
                    <a:pt x="61295" y="424186"/>
                  </a:lnTo>
                  <a:lnTo>
                    <a:pt x="61390" y="424112"/>
                  </a:lnTo>
                  <a:lnTo>
                    <a:pt x="61491" y="424046"/>
                  </a:lnTo>
                  <a:lnTo>
                    <a:pt x="61595" y="423979"/>
                  </a:lnTo>
                  <a:lnTo>
                    <a:pt x="61779" y="423821"/>
                  </a:lnTo>
                  <a:lnTo>
                    <a:pt x="61842" y="423590"/>
                  </a:lnTo>
                  <a:lnTo>
                    <a:pt x="61823" y="423353"/>
                  </a:lnTo>
                  <a:lnTo>
                    <a:pt x="61794" y="423231"/>
                  </a:lnTo>
                  <a:lnTo>
                    <a:pt x="61726" y="423135"/>
                  </a:lnTo>
                  <a:lnTo>
                    <a:pt x="61636" y="423050"/>
                  </a:lnTo>
                  <a:lnTo>
                    <a:pt x="61539" y="422970"/>
                  </a:lnTo>
                  <a:lnTo>
                    <a:pt x="61418" y="422770"/>
                  </a:lnTo>
                  <a:lnTo>
                    <a:pt x="61403" y="422527"/>
                  </a:lnTo>
                  <a:lnTo>
                    <a:pt x="61414" y="422284"/>
                  </a:lnTo>
                  <a:lnTo>
                    <a:pt x="61425" y="422041"/>
                  </a:lnTo>
                  <a:lnTo>
                    <a:pt x="61405" y="421798"/>
                  </a:lnTo>
                  <a:lnTo>
                    <a:pt x="61389" y="421555"/>
                  </a:lnTo>
                  <a:lnTo>
                    <a:pt x="61408" y="421439"/>
                  </a:lnTo>
                  <a:lnTo>
                    <a:pt x="61457" y="421330"/>
                  </a:lnTo>
                  <a:lnTo>
                    <a:pt x="61528" y="421227"/>
                  </a:lnTo>
                  <a:lnTo>
                    <a:pt x="61610" y="421135"/>
                  </a:lnTo>
                  <a:lnTo>
                    <a:pt x="61695" y="421050"/>
                  </a:lnTo>
                  <a:lnTo>
                    <a:pt x="61845" y="420862"/>
                  </a:lnTo>
                  <a:lnTo>
                    <a:pt x="61825" y="420631"/>
                  </a:lnTo>
                  <a:lnTo>
                    <a:pt x="61648" y="420461"/>
                  </a:lnTo>
                  <a:lnTo>
                    <a:pt x="61456" y="420315"/>
                  </a:lnTo>
                  <a:lnTo>
                    <a:pt x="61260" y="420170"/>
                  </a:lnTo>
                  <a:lnTo>
                    <a:pt x="61056" y="420036"/>
                  </a:lnTo>
                  <a:lnTo>
                    <a:pt x="60858" y="419896"/>
                  </a:lnTo>
                  <a:lnTo>
                    <a:pt x="60716" y="419702"/>
                  </a:lnTo>
                  <a:lnTo>
                    <a:pt x="60685" y="419465"/>
                  </a:lnTo>
                  <a:lnTo>
                    <a:pt x="60704" y="419222"/>
                  </a:lnTo>
                  <a:lnTo>
                    <a:pt x="60767" y="418991"/>
                  </a:lnTo>
                  <a:lnTo>
                    <a:pt x="60896" y="418778"/>
                  </a:lnTo>
                  <a:lnTo>
                    <a:pt x="60952" y="418554"/>
                  </a:lnTo>
                  <a:lnTo>
                    <a:pt x="60881" y="418323"/>
                  </a:lnTo>
                  <a:lnTo>
                    <a:pt x="60838" y="418207"/>
                  </a:lnTo>
                  <a:lnTo>
                    <a:pt x="60789" y="418098"/>
                  </a:lnTo>
                  <a:lnTo>
                    <a:pt x="60736" y="417989"/>
                  </a:lnTo>
                  <a:lnTo>
                    <a:pt x="60678" y="417879"/>
                  </a:lnTo>
                  <a:lnTo>
                    <a:pt x="60619" y="417776"/>
                  </a:lnTo>
                  <a:lnTo>
                    <a:pt x="60498" y="417563"/>
                  </a:lnTo>
                  <a:lnTo>
                    <a:pt x="60346" y="417375"/>
                  </a:lnTo>
                  <a:lnTo>
                    <a:pt x="60184" y="417192"/>
                  </a:lnTo>
                  <a:lnTo>
                    <a:pt x="60042" y="416998"/>
                  </a:lnTo>
                  <a:lnTo>
                    <a:pt x="60025" y="416761"/>
                  </a:lnTo>
                  <a:lnTo>
                    <a:pt x="60135" y="416542"/>
                  </a:lnTo>
                  <a:lnTo>
                    <a:pt x="60204" y="416312"/>
                  </a:lnTo>
                  <a:lnTo>
                    <a:pt x="60208" y="416069"/>
                  </a:lnTo>
                  <a:lnTo>
                    <a:pt x="60204" y="415826"/>
                  </a:lnTo>
                  <a:lnTo>
                    <a:pt x="60199" y="415583"/>
                  </a:lnTo>
                  <a:lnTo>
                    <a:pt x="60194" y="415340"/>
                  </a:lnTo>
                  <a:lnTo>
                    <a:pt x="60190" y="415218"/>
                  </a:lnTo>
                  <a:lnTo>
                    <a:pt x="60186" y="415097"/>
                  </a:lnTo>
                  <a:lnTo>
                    <a:pt x="60182" y="414975"/>
                  </a:lnTo>
                  <a:lnTo>
                    <a:pt x="60178" y="414854"/>
                  </a:lnTo>
                  <a:lnTo>
                    <a:pt x="60167" y="414732"/>
                  </a:lnTo>
                  <a:lnTo>
                    <a:pt x="60154" y="414611"/>
                  </a:lnTo>
                  <a:lnTo>
                    <a:pt x="60142" y="414489"/>
                  </a:lnTo>
                  <a:lnTo>
                    <a:pt x="60150" y="414246"/>
                  </a:lnTo>
                  <a:lnTo>
                    <a:pt x="60345" y="414131"/>
                  </a:lnTo>
                  <a:lnTo>
                    <a:pt x="60588" y="414143"/>
                  </a:lnTo>
                  <a:lnTo>
                    <a:pt x="60828" y="414173"/>
                  </a:lnTo>
                  <a:lnTo>
                    <a:pt x="61070" y="414203"/>
                  </a:lnTo>
                  <a:lnTo>
                    <a:pt x="61300" y="414143"/>
                  </a:lnTo>
                  <a:lnTo>
                    <a:pt x="61350" y="413912"/>
                  </a:lnTo>
                  <a:lnTo>
                    <a:pt x="61326" y="413669"/>
                  </a:lnTo>
                  <a:lnTo>
                    <a:pt x="61298" y="413426"/>
                  </a:lnTo>
                  <a:lnTo>
                    <a:pt x="61270" y="413189"/>
                  </a:lnTo>
                  <a:lnTo>
                    <a:pt x="61248" y="412946"/>
                  </a:lnTo>
                  <a:lnTo>
                    <a:pt x="61280" y="412703"/>
                  </a:lnTo>
                  <a:lnTo>
                    <a:pt x="61408" y="412502"/>
                  </a:lnTo>
                  <a:lnTo>
                    <a:pt x="61559" y="412308"/>
                  </a:lnTo>
                  <a:lnTo>
                    <a:pt x="61651" y="412089"/>
                  </a:lnTo>
                  <a:lnTo>
                    <a:pt x="61599" y="411853"/>
                  </a:lnTo>
                  <a:lnTo>
                    <a:pt x="61559" y="411737"/>
                  </a:lnTo>
                  <a:lnTo>
                    <a:pt x="61514" y="411627"/>
                  </a:lnTo>
                  <a:lnTo>
                    <a:pt x="61463" y="411512"/>
                  </a:lnTo>
                  <a:lnTo>
                    <a:pt x="61407" y="411403"/>
                  </a:lnTo>
                  <a:lnTo>
                    <a:pt x="61348" y="411300"/>
                  </a:lnTo>
                  <a:lnTo>
                    <a:pt x="61284" y="411196"/>
                  </a:lnTo>
                  <a:lnTo>
                    <a:pt x="61221" y="411093"/>
                  </a:lnTo>
                  <a:lnTo>
                    <a:pt x="61096" y="410880"/>
                  </a:lnTo>
                  <a:lnTo>
                    <a:pt x="61030" y="410777"/>
                  </a:lnTo>
                  <a:lnTo>
                    <a:pt x="60960" y="410680"/>
                  </a:lnTo>
                  <a:lnTo>
                    <a:pt x="60883" y="410589"/>
                  </a:lnTo>
                  <a:lnTo>
                    <a:pt x="60802" y="410498"/>
                  </a:lnTo>
                  <a:lnTo>
                    <a:pt x="60718" y="410413"/>
                  </a:lnTo>
                  <a:lnTo>
                    <a:pt x="60551" y="410236"/>
                  </a:lnTo>
                  <a:lnTo>
                    <a:pt x="60468" y="410145"/>
                  </a:lnTo>
                  <a:lnTo>
                    <a:pt x="60396" y="410048"/>
                  </a:lnTo>
                  <a:lnTo>
                    <a:pt x="60330" y="409945"/>
                  </a:lnTo>
                  <a:lnTo>
                    <a:pt x="60264" y="409841"/>
                  </a:lnTo>
                  <a:lnTo>
                    <a:pt x="60199" y="409738"/>
                  </a:lnTo>
                  <a:lnTo>
                    <a:pt x="60137" y="409635"/>
                  </a:lnTo>
                  <a:lnTo>
                    <a:pt x="60076" y="409526"/>
                  </a:lnTo>
                  <a:lnTo>
                    <a:pt x="59961" y="409313"/>
                  </a:lnTo>
                  <a:lnTo>
                    <a:pt x="59909" y="409203"/>
                  </a:lnTo>
                  <a:lnTo>
                    <a:pt x="59859" y="409094"/>
                  </a:lnTo>
                  <a:lnTo>
                    <a:pt x="59812" y="408984"/>
                  </a:lnTo>
                  <a:lnTo>
                    <a:pt x="59767" y="408870"/>
                  </a:lnTo>
                  <a:lnTo>
                    <a:pt x="59724" y="408754"/>
                  </a:lnTo>
                  <a:lnTo>
                    <a:pt x="59646" y="408529"/>
                  </a:lnTo>
                  <a:lnTo>
                    <a:pt x="59576" y="408292"/>
                  </a:lnTo>
                  <a:lnTo>
                    <a:pt x="59545" y="408177"/>
                  </a:lnTo>
                  <a:lnTo>
                    <a:pt x="59516" y="408055"/>
                  </a:lnTo>
                  <a:lnTo>
                    <a:pt x="59491" y="407940"/>
                  </a:lnTo>
                  <a:lnTo>
                    <a:pt x="59469" y="407818"/>
                  </a:lnTo>
                  <a:lnTo>
                    <a:pt x="59450" y="407697"/>
                  </a:lnTo>
                  <a:lnTo>
                    <a:pt x="59437" y="407575"/>
                  </a:lnTo>
                  <a:lnTo>
                    <a:pt x="59430" y="407454"/>
                  </a:lnTo>
                  <a:lnTo>
                    <a:pt x="59428" y="407332"/>
                  </a:lnTo>
                  <a:lnTo>
                    <a:pt x="59440" y="407089"/>
                  </a:lnTo>
                  <a:lnTo>
                    <a:pt x="59460" y="406974"/>
                  </a:lnTo>
                  <a:lnTo>
                    <a:pt x="59488" y="406852"/>
                  </a:lnTo>
                  <a:lnTo>
                    <a:pt x="59523" y="406737"/>
                  </a:lnTo>
                  <a:lnTo>
                    <a:pt x="59566" y="406622"/>
                  </a:lnTo>
                  <a:lnTo>
                    <a:pt x="59612" y="406512"/>
                  </a:lnTo>
                  <a:lnTo>
                    <a:pt x="59661" y="406396"/>
                  </a:lnTo>
                  <a:lnTo>
                    <a:pt x="59712" y="406287"/>
                  </a:lnTo>
                  <a:lnTo>
                    <a:pt x="59763" y="406178"/>
                  </a:lnTo>
                  <a:lnTo>
                    <a:pt x="59859" y="405953"/>
                  </a:lnTo>
                  <a:lnTo>
                    <a:pt x="59900" y="405844"/>
                  </a:lnTo>
                  <a:lnTo>
                    <a:pt x="59938" y="405728"/>
                  </a:lnTo>
                  <a:lnTo>
                    <a:pt x="59974" y="405613"/>
                  </a:lnTo>
                  <a:lnTo>
                    <a:pt x="60008" y="405492"/>
                  </a:lnTo>
                  <a:lnTo>
                    <a:pt x="60079" y="405261"/>
                  </a:lnTo>
                  <a:lnTo>
                    <a:pt x="60125" y="405151"/>
                  </a:lnTo>
                  <a:lnTo>
                    <a:pt x="60191" y="405042"/>
                  </a:lnTo>
                  <a:lnTo>
                    <a:pt x="60273" y="404957"/>
                  </a:lnTo>
                  <a:lnTo>
                    <a:pt x="60378" y="404896"/>
                  </a:lnTo>
                  <a:lnTo>
                    <a:pt x="60489" y="404847"/>
                  </a:lnTo>
                  <a:lnTo>
                    <a:pt x="60602" y="404799"/>
                  </a:lnTo>
                  <a:lnTo>
                    <a:pt x="60715" y="404756"/>
                  </a:lnTo>
                  <a:lnTo>
                    <a:pt x="60923" y="404635"/>
                  </a:lnTo>
                  <a:lnTo>
                    <a:pt x="60986" y="404525"/>
                  </a:lnTo>
                  <a:lnTo>
                    <a:pt x="61019" y="404410"/>
                  </a:lnTo>
                  <a:lnTo>
                    <a:pt x="61034" y="404288"/>
                  </a:lnTo>
                  <a:lnTo>
                    <a:pt x="61042" y="404167"/>
                  </a:lnTo>
                  <a:lnTo>
                    <a:pt x="61029" y="403924"/>
                  </a:lnTo>
                  <a:lnTo>
                    <a:pt x="61019" y="403803"/>
                  </a:lnTo>
                  <a:lnTo>
                    <a:pt x="61007" y="403681"/>
                  </a:lnTo>
                  <a:lnTo>
                    <a:pt x="60996" y="403565"/>
                  </a:lnTo>
                  <a:lnTo>
                    <a:pt x="60984" y="403444"/>
                  </a:lnTo>
                  <a:lnTo>
                    <a:pt x="60960" y="403201"/>
                  </a:lnTo>
                  <a:lnTo>
                    <a:pt x="61053" y="402988"/>
                  </a:lnTo>
                  <a:lnTo>
                    <a:pt x="61151" y="402763"/>
                  </a:lnTo>
                  <a:lnTo>
                    <a:pt x="61198" y="402654"/>
                  </a:lnTo>
                  <a:lnTo>
                    <a:pt x="61245" y="402539"/>
                  </a:lnTo>
                  <a:lnTo>
                    <a:pt x="61288" y="402429"/>
                  </a:lnTo>
                  <a:lnTo>
                    <a:pt x="61324" y="402314"/>
                  </a:lnTo>
                  <a:lnTo>
                    <a:pt x="61349" y="402193"/>
                  </a:lnTo>
                  <a:lnTo>
                    <a:pt x="61351" y="402071"/>
                  </a:lnTo>
                  <a:lnTo>
                    <a:pt x="61330" y="401828"/>
                  </a:lnTo>
                  <a:lnTo>
                    <a:pt x="61335" y="401585"/>
                  </a:lnTo>
                  <a:lnTo>
                    <a:pt x="61344" y="401342"/>
                  </a:lnTo>
                  <a:lnTo>
                    <a:pt x="61343" y="401221"/>
                  </a:lnTo>
                  <a:lnTo>
                    <a:pt x="61337" y="401099"/>
                  </a:lnTo>
                  <a:lnTo>
                    <a:pt x="61317" y="400977"/>
                  </a:lnTo>
                  <a:lnTo>
                    <a:pt x="61264" y="400868"/>
                  </a:lnTo>
                  <a:lnTo>
                    <a:pt x="61195" y="400771"/>
                  </a:lnTo>
                  <a:lnTo>
                    <a:pt x="61065" y="400564"/>
                  </a:lnTo>
                  <a:lnTo>
                    <a:pt x="61030" y="400449"/>
                  </a:lnTo>
                  <a:lnTo>
                    <a:pt x="61018" y="400327"/>
                  </a:lnTo>
                  <a:lnTo>
                    <a:pt x="61009" y="400206"/>
                  </a:lnTo>
                  <a:lnTo>
                    <a:pt x="61005" y="400084"/>
                  </a:lnTo>
                  <a:lnTo>
                    <a:pt x="61009" y="399841"/>
                  </a:lnTo>
                  <a:lnTo>
                    <a:pt x="61013" y="399720"/>
                  </a:lnTo>
                  <a:lnTo>
                    <a:pt x="61020" y="399599"/>
                  </a:lnTo>
                  <a:lnTo>
                    <a:pt x="61036" y="399477"/>
                  </a:lnTo>
                  <a:lnTo>
                    <a:pt x="61059" y="399355"/>
                  </a:lnTo>
                  <a:lnTo>
                    <a:pt x="61087" y="399240"/>
                  </a:lnTo>
                  <a:lnTo>
                    <a:pt x="61135" y="398997"/>
                  </a:lnTo>
                  <a:lnTo>
                    <a:pt x="61133" y="398760"/>
                  </a:lnTo>
                  <a:lnTo>
                    <a:pt x="61109" y="398517"/>
                  </a:lnTo>
                  <a:lnTo>
                    <a:pt x="61183" y="398286"/>
                  </a:lnTo>
                  <a:lnTo>
                    <a:pt x="61363" y="398128"/>
                  </a:lnTo>
                  <a:lnTo>
                    <a:pt x="61535" y="397958"/>
                  </a:lnTo>
                  <a:lnTo>
                    <a:pt x="61610" y="397861"/>
                  </a:lnTo>
                  <a:lnTo>
                    <a:pt x="61682" y="397764"/>
                  </a:lnTo>
                  <a:lnTo>
                    <a:pt x="61750" y="397660"/>
                  </a:lnTo>
                  <a:lnTo>
                    <a:pt x="61817" y="397557"/>
                  </a:lnTo>
                  <a:lnTo>
                    <a:pt x="61947" y="397356"/>
                  </a:lnTo>
                  <a:lnTo>
                    <a:pt x="62011" y="397253"/>
                  </a:lnTo>
                  <a:lnTo>
                    <a:pt x="62072" y="397144"/>
                  </a:lnTo>
                  <a:lnTo>
                    <a:pt x="62115" y="397029"/>
                  </a:lnTo>
                  <a:lnTo>
                    <a:pt x="62130" y="396913"/>
                  </a:lnTo>
                  <a:lnTo>
                    <a:pt x="62119" y="396670"/>
                  </a:lnTo>
                  <a:lnTo>
                    <a:pt x="62117" y="396427"/>
                  </a:lnTo>
                  <a:lnTo>
                    <a:pt x="62132" y="396184"/>
                  </a:lnTo>
                  <a:lnTo>
                    <a:pt x="62095" y="395947"/>
                  </a:lnTo>
                  <a:lnTo>
                    <a:pt x="61938" y="395777"/>
                  </a:lnTo>
                  <a:lnTo>
                    <a:pt x="61813" y="395710"/>
                  </a:lnTo>
                  <a:lnTo>
                    <a:pt x="61730" y="395625"/>
                  </a:lnTo>
                  <a:lnTo>
                    <a:pt x="61697" y="395510"/>
                  </a:lnTo>
                  <a:lnTo>
                    <a:pt x="61679" y="395388"/>
                  </a:lnTo>
                  <a:lnTo>
                    <a:pt x="61670" y="395266"/>
                  </a:lnTo>
                  <a:lnTo>
                    <a:pt x="61665" y="395145"/>
                  </a:lnTo>
                  <a:lnTo>
                    <a:pt x="61672" y="394902"/>
                  </a:lnTo>
                  <a:lnTo>
                    <a:pt x="61678" y="394780"/>
                  </a:lnTo>
                  <a:lnTo>
                    <a:pt x="61686" y="394659"/>
                  </a:lnTo>
                  <a:lnTo>
                    <a:pt x="61698" y="394537"/>
                  </a:lnTo>
                  <a:lnTo>
                    <a:pt x="61715" y="394416"/>
                  </a:lnTo>
                  <a:lnTo>
                    <a:pt x="61734" y="394294"/>
                  </a:lnTo>
                  <a:lnTo>
                    <a:pt x="61758" y="394179"/>
                  </a:lnTo>
                  <a:lnTo>
                    <a:pt x="61806" y="393936"/>
                  </a:lnTo>
                  <a:lnTo>
                    <a:pt x="61826" y="393820"/>
                  </a:lnTo>
                  <a:lnTo>
                    <a:pt x="61841" y="393699"/>
                  </a:lnTo>
                  <a:lnTo>
                    <a:pt x="61853" y="393578"/>
                  </a:lnTo>
                  <a:lnTo>
                    <a:pt x="61860" y="393456"/>
                  </a:lnTo>
                  <a:lnTo>
                    <a:pt x="61861" y="393335"/>
                  </a:lnTo>
                  <a:lnTo>
                    <a:pt x="61845" y="393091"/>
                  </a:lnTo>
                  <a:lnTo>
                    <a:pt x="61828" y="392976"/>
                  </a:lnTo>
                  <a:lnTo>
                    <a:pt x="61805" y="392855"/>
                  </a:lnTo>
                  <a:lnTo>
                    <a:pt x="61778" y="392733"/>
                  </a:lnTo>
                  <a:lnTo>
                    <a:pt x="61748" y="392618"/>
                  </a:lnTo>
                  <a:lnTo>
                    <a:pt x="61685" y="392380"/>
                  </a:lnTo>
                  <a:lnTo>
                    <a:pt x="61655" y="392265"/>
                  </a:lnTo>
                  <a:lnTo>
                    <a:pt x="61628" y="392144"/>
                  </a:lnTo>
                  <a:lnTo>
                    <a:pt x="61608" y="392028"/>
                  </a:lnTo>
                  <a:lnTo>
                    <a:pt x="61589" y="391907"/>
                  </a:lnTo>
                  <a:lnTo>
                    <a:pt x="61607" y="391694"/>
                  </a:lnTo>
                  <a:lnTo>
                    <a:pt x="61621" y="391451"/>
                  </a:lnTo>
                  <a:lnTo>
                    <a:pt x="61598" y="391336"/>
                  </a:lnTo>
                  <a:lnTo>
                    <a:pt x="61534" y="391232"/>
                  </a:lnTo>
                  <a:lnTo>
                    <a:pt x="61448" y="391141"/>
                  </a:lnTo>
                  <a:lnTo>
                    <a:pt x="61349" y="391075"/>
                  </a:lnTo>
                  <a:lnTo>
                    <a:pt x="61248" y="391008"/>
                  </a:lnTo>
                  <a:lnTo>
                    <a:pt x="61147" y="390941"/>
                  </a:lnTo>
                  <a:lnTo>
                    <a:pt x="61046" y="390874"/>
                  </a:lnTo>
                  <a:lnTo>
                    <a:pt x="60943" y="390807"/>
                  </a:lnTo>
                  <a:lnTo>
                    <a:pt x="60738" y="390679"/>
                  </a:lnTo>
                  <a:lnTo>
                    <a:pt x="60526" y="390552"/>
                  </a:lnTo>
                  <a:lnTo>
                    <a:pt x="60300" y="390467"/>
                  </a:lnTo>
                  <a:lnTo>
                    <a:pt x="60058" y="390455"/>
                  </a:lnTo>
                  <a:lnTo>
                    <a:pt x="59816" y="390479"/>
                  </a:lnTo>
                  <a:lnTo>
                    <a:pt x="59575" y="390510"/>
                  </a:lnTo>
                  <a:lnTo>
                    <a:pt x="59333" y="390521"/>
                  </a:lnTo>
                  <a:lnTo>
                    <a:pt x="59162" y="390370"/>
                  </a:lnTo>
                  <a:lnTo>
                    <a:pt x="59183" y="390127"/>
                  </a:lnTo>
                  <a:lnTo>
                    <a:pt x="59212" y="389889"/>
                  </a:lnTo>
                  <a:lnTo>
                    <a:pt x="59201" y="389647"/>
                  </a:lnTo>
                  <a:lnTo>
                    <a:pt x="59188" y="389404"/>
                  </a:lnTo>
                  <a:lnTo>
                    <a:pt x="59192" y="389282"/>
                  </a:lnTo>
                  <a:lnTo>
                    <a:pt x="59213" y="389161"/>
                  </a:lnTo>
                  <a:lnTo>
                    <a:pt x="59247" y="389045"/>
                  </a:lnTo>
                  <a:lnTo>
                    <a:pt x="59286" y="388930"/>
                  </a:lnTo>
                  <a:lnTo>
                    <a:pt x="59327" y="388814"/>
                  </a:lnTo>
                  <a:lnTo>
                    <a:pt x="59370" y="388699"/>
                  </a:lnTo>
                  <a:lnTo>
                    <a:pt x="59413" y="388590"/>
                  </a:lnTo>
                  <a:lnTo>
                    <a:pt x="59498" y="388359"/>
                  </a:lnTo>
                  <a:lnTo>
                    <a:pt x="59539" y="388243"/>
                  </a:lnTo>
                  <a:lnTo>
                    <a:pt x="59578" y="388128"/>
                  </a:lnTo>
                  <a:lnTo>
                    <a:pt x="59613" y="388013"/>
                  </a:lnTo>
                  <a:lnTo>
                    <a:pt x="59641" y="387891"/>
                  </a:lnTo>
                  <a:lnTo>
                    <a:pt x="59665" y="387776"/>
                  </a:lnTo>
                  <a:lnTo>
                    <a:pt x="59681" y="387654"/>
                  </a:lnTo>
                  <a:lnTo>
                    <a:pt x="59690" y="387532"/>
                  </a:lnTo>
                  <a:lnTo>
                    <a:pt x="59691" y="387411"/>
                  </a:lnTo>
                  <a:lnTo>
                    <a:pt x="59667" y="387168"/>
                  </a:lnTo>
                  <a:lnTo>
                    <a:pt x="59644" y="387047"/>
                  </a:lnTo>
                  <a:lnTo>
                    <a:pt x="59605" y="386931"/>
                  </a:lnTo>
                  <a:lnTo>
                    <a:pt x="59545" y="386828"/>
                  </a:lnTo>
                  <a:lnTo>
                    <a:pt x="59482" y="386724"/>
                  </a:lnTo>
                  <a:lnTo>
                    <a:pt x="59418" y="386621"/>
                  </a:lnTo>
                  <a:lnTo>
                    <a:pt x="59293" y="386415"/>
                  </a:lnTo>
                  <a:lnTo>
                    <a:pt x="59242" y="386305"/>
                  </a:lnTo>
                  <a:lnTo>
                    <a:pt x="59211" y="386183"/>
                  </a:lnTo>
                  <a:lnTo>
                    <a:pt x="59183" y="386068"/>
                  </a:lnTo>
                  <a:lnTo>
                    <a:pt x="59157" y="385947"/>
                  </a:lnTo>
                  <a:lnTo>
                    <a:pt x="59106" y="385710"/>
                  </a:lnTo>
                  <a:lnTo>
                    <a:pt x="59078" y="385594"/>
                  </a:lnTo>
                  <a:lnTo>
                    <a:pt x="59042" y="385479"/>
                  </a:lnTo>
                  <a:lnTo>
                    <a:pt x="58990" y="385364"/>
                  </a:lnTo>
                  <a:lnTo>
                    <a:pt x="58917" y="385272"/>
                  </a:lnTo>
                  <a:lnTo>
                    <a:pt x="58824" y="385194"/>
                  </a:lnTo>
                  <a:lnTo>
                    <a:pt x="58716" y="385133"/>
                  </a:lnTo>
                  <a:lnTo>
                    <a:pt x="58602" y="385096"/>
                  </a:lnTo>
                  <a:lnTo>
                    <a:pt x="58486" y="385060"/>
                  </a:lnTo>
                  <a:lnTo>
                    <a:pt x="58370" y="385023"/>
                  </a:lnTo>
                  <a:lnTo>
                    <a:pt x="58138" y="384951"/>
                  </a:lnTo>
                  <a:lnTo>
                    <a:pt x="58028" y="384902"/>
                  </a:lnTo>
                  <a:lnTo>
                    <a:pt x="57925" y="384829"/>
                  </a:lnTo>
                  <a:lnTo>
                    <a:pt x="57838" y="384750"/>
                  </a:lnTo>
                  <a:lnTo>
                    <a:pt x="57767" y="384647"/>
                  </a:lnTo>
                  <a:lnTo>
                    <a:pt x="57708" y="384544"/>
                  </a:lnTo>
                  <a:lnTo>
                    <a:pt x="57655" y="384434"/>
                  </a:lnTo>
                  <a:lnTo>
                    <a:pt x="57602" y="384324"/>
                  </a:lnTo>
                  <a:lnTo>
                    <a:pt x="57492" y="384106"/>
                  </a:lnTo>
                  <a:lnTo>
                    <a:pt x="57363" y="383905"/>
                  </a:lnTo>
                  <a:lnTo>
                    <a:pt x="57213" y="383711"/>
                  </a:lnTo>
                  <a:lnTo>
                    <a:pt x="57007" y="383584"/>
                  </a:lnTo>
                  <a:lnTo>
                    <a:pt x="56765" y="383583"/>
                  </a:lnTo>
                  <a:lnTo>
                    <a:pt x="56521" y="383596"/>
                  </a:lnTo>
                  <a:lnTo>
                    <a:pt x="56280" y="383583"/>
                  </a:lnTo>
                  <a:lnTo>
                    <a:pt x="56140" y="383395"/>
                  </a:lnTo>
                  <a:lnTo>
                    <a:pt x="56143" y="383152"/>
                  </a:lnTo>
                  <a:lnTo>
                    <a:pt x="56167" y="382909"/>
                  </a:lnTo>
                  <a:lnTo>
                    <a:pt x="56187" y="382672"/>
                  </a:lnTo>
                  <a:lnTo>
                    <a:pt x="56194" y="382551"/>
                  </a:lnTo>
                  <a:lnTo>
                    <a:pt x="56200" y="382429"/>
                  </a:lnTo>
                  <a:lnTo>
                    <a:pt x="56205" y="382308"/>
                  </a:lnTo>
                  <a:lnTo>
                    <a:pt x="56207" y="382186"/>
                  </a:lnTo>
                  <a:lnTo>
                    <a:pt x="56189" y="381943"/>
                  </a:lnTo>
                  <a:lnTo>
                    <a:pt x="56151" y="381828"/>
                  </a:lnTo>
                  <a:lnTo>
                    <a:pt x="56105" y="381712"/>
                  </a:lnTo>
                  <a:lnTo>
                    <a:pt x="56051" y="381603"/>
                  </a:lnTo>
                  <a:lnTo>
                    <a:pt x="55990" y="381499"/>
                  </a:lnTo>
                  <a:lnTo>
                    <a:pt x="55923" y="381403"/>
                  </a:lnTo>
                  <a:lnTo>
                    <a:pt x="55775" y="381208"/>
                  </a:lnTo>
                  <a:lnTo>
                    <a:pt x="55574" y="381068"/>
                  </a:lnTo>
                  <a:lnTo>
                    <a:pt x="55362" y="380947"/>
                  </a:lnTo>
                  <a:lnTo>
                    <a:pt x="55191" y="380776"/>
                  </a:lnTo>
                  <a:lnTo>
                    <a:pt x="55053" y="380576"/>
                  </a:lnTo>
                  <a:lnTo>
                    <a:pt x="54920" y="380376"/>
                  </a:lnTo>
                  <a:lnTo>
                    <a:pt x="54851" y="380278"/>
                  </a:lnTo>
                  <a:lnTo>
                    <a:pt x="54776" y="380181"/>
                  </a:lnTo>
                  <a:lnTo>
                    <a:pt x="54696" y="380090"/>
                  </a:lnTo>
                  <a:lnTo>
                    <a:pt x="54608" y="380005"/>
                  </a:lnTo>
                  <a:lnTo>
                    <a:pt x="54515" y="379926"/>
                  </a:lnTo>
                  <a:lnTo>
                    <a:pt x="54416" y="379853"/>
                  </a:lnTo>
                  <a:lnTo>
                    <a:pt x="54312" y="379786"/>
                  </a:lnTo>
                  <a:lnTo>
                    <a:pt x="54203" y="379732"/>
                  </a:lnTo>
                  <a:lnTo>
                    <a:pt x="54089" y="379695"/>
                  </a:lnTo>
                  <a:lnTo>
                    <a:pt x="53849" y="379714"/>
                  </a:lnTo>
                  <a:lnTo>
                    <a:pt x="53605" y="379744"/>
                  </a:lnTo>
                  <a:lnTo>
                    <a:pt x="53493" y="379701"/>
                  </a:lnTo>
                  <a:lnTo>
                    <a:pt x="53410" y="379616"/>
                  </a:lnTo>
                  <a:lnTo>
                    <a:pt x="53350" y="379507"/>
                  </a:lnTo>
                  <a:lnTo>
                    <a:pt x="53305" y="379398"/>
                  </a:lnTo>
                  <a:lnTo>
                    <a:pt x="53266" y="379282"/>
                  </a:lnTo>
                  <a:lnTo>
                    <a:pt x="53228" y="379166"/>
                  </a:lnTo>
                  <a:lnTo>
                    <a:pt x="53146" y="378936"/>
                  </a:lnTo>
                  <a:lnTo>
                    <a:pt x="53096" y="378826"/>
                  </a:lnTo>
                  <a:lnTo>
                    <a:pt x="53037" y="378717"/>
                  </a:lnTo>
                  <a:lnTo>
                    <a:pt x="52976" y="378614"/>
                  </a:lnTo>
                  <a:lnTo>
                    <a:pt x="52909" y="378511"/>
                  </a:lnTo>
                  <a:lnTo>
                    <a:pt x="52841" y="378413"/>
                  </a:lnTo>
                  <a:lnTo>
                    <a:pt x="52689" y="378219"/>
                  </a:lnTo>
                  <a:lnTo>
                    <a:pt x="52497" y="378073"/>
                  </a:lnTo>
                  <a:lnTo>
                    <a:pt x="52255" y="378067"/>
                  </a:lnTo>
                  <a:lnTo>
                    <a:pt x="52014" y="378097"/>
                  </a:lnTo>
                  <a:lnTo>
                    <a:pt x="51772" y="378121"/>
                  </a:lnTo>
                  <a:lnTo>
                    <a:pt x="51530" y="378116"/>
                  </a:lnTo>
                  <a:lnTo>
                    <a:pt x="51420" y="378061"/>
                  </a:lnTo>
                  <a:lnTo>
                    <a:pt x="51320" y="377994"/>
                  </a:lnTo>
                  <a:lnTo>
                    <a:pt x="51226" y="377915"/>
                  </a:lnTo>
                  <a:lnTo>
                    <a:pt x="51137" y="377836"/>
                  </a:lnTo>
                  <a:lnTo>
                    <a:pt x="51051" y="377751"/>
                  </a:lnTo>
                  <a:lnTo>
                    <a:pt x="50966" y="377660"/>
                  </a:lnTo>
                  <a:lnTo>
                    <a:pt x="50884" y="377569"/>
                  </a:lnTo>
                  <a:lnTo>
                    <a:pt x="50807" y="377478"/>
                  </a:lnTo>
                  <a:lnTo>
                    <a:pt x="50643" y="377296"/>
                  </a:lnTo>
                  <a:lnTo>
                    <a:pt x="50419" y="377204"/>
                  </a:lnTo>
                  <a:lnTo>
                    <a:pt x="50181" y="377162"/>
                  </a:lnTo>
                  <a:lnTo>
                    <a:pt x="50094" y="376937"/>
                  </a:lnTo>
                  <a:lnTo>
                    <a:pt x="50108" y="376700"/>
                  </a:lnTo>
                  <a:lnTo>
                    <a:pt x="50125" y="376457"/>
                  </a:lnTo>
                  <a:lnTo>
                    <a:pt x="50135" y="376336"/>
                  </a:lnTo>
                  <a:lnTo>
                    <a:pt x="50145" y="376214"/>
                  </a:lnTo>
                  <a:lnTo>
                    <a:pt x="50154" y="376093"/>
                  </a:lnTo>
                  <a:lnTo>
                    <a:pt x="50161" y="375971"/>
                  </a:lnTo>
                  <a:lnTo>
                    <a:pt x="50168" y="375850"/>
                  </a:lnTo>
                  <a:lnTo>
                    <a:pt x="50169" y="375728"/>
                  </a:lnTo>
                  <a:lnTo>
                    <a:pt x="50147" y="375485"/>
                  </a:lnTo>
                  <a:lnTo>
                    <a:pt x="50106" y="375369"/>
                  </a:lnTo>
                  <a:lnTo>
                    <a:pt x="50029" y="375278"/>
                  </a:lnTo>
                  <a:lnTo>
                    <a:pt x="49924" y="375218"/>
                  </a:lnTo>
                  <a:lnTo>
                    <a:pt x="49815" y="375163"/>
                  </a:lnTo>
                  <a:lnTo>
                    <a:pt x="49601" y="375048"/>
                  </a:lnTo>
                  <a:lnTo>
                    <a:pt x="49523" y="374956"/>
                  </a:lnTo>
                  <a:lnTo>
                    <a:pt x="49482" y="374841"/>
                  </a:lnTo>
                  <a:lnTo>
                    <a:pt x="49463" y="374719"/>
                  </a:lnTo>
                  <a:lnTo>
                    <a:pt x="49463" y="374598"/>
                  </a:lnTo>
                  <a:lnTo>
                    <a:pt x="49516" y="374361"/>
                  </a:lnTo>
                  <a:lnTo>
                    <a:pt x="49584" y="374257"/>
                  </a:lnTo>
                  <a:lnTo>
                    <a:pt x="49666" y="374173"/>
                  </a:lnTo>
                  <a:lnTo>
                    <a:pt x="49756" y="374087"/>
                  </a:lnTo>
                  <a:lnTo>
                    <a:pt x="49851" y="374014"/>
                  </a:lnTo>
                  <a:lnTo>
                    <a:pt x="49949" y="373942"/>
                  </a:lnTo>
                  <a:lnTo>
                    <a:pt x="50049" y="373875"/>
                  </a:lnTo>
                  <a:lnTo>
                    <a:pt x="50253" y="373741"/>
                  </a:lnTo>
                  <a:lnTo>
                    <a:pt x="50356" y="373675"/>
                  </a:lnTo>
                  <a:lnTo>
                    <a:pt x="50459" y="373608"/>
                  </a:lnTo>
                  <a:lnTo>
                    <a:pt x="50559" y="373540"/>
                  </a:lnTo>
                  <a:lnTo>
                    <a:pt x="50655" y="373468"/>
                  </a:lnTo>
                  <a:lnTo>
                    <a:pt x="50734" y="373376"/>
                  </a:lnTo>
                  <a:lnTo>
                    <a:pt x="50804" y="373274"/>
                  </a:lnTo>
                  <a:lnTo>
                    <a:pt x="50870" y="373170"/>
                  </a:lnTo>
                  <a:lnTo>
                    <a:pt x="50935" y="373067"/>
                  </a:lnTo>
                  <a:lnTo>
                    <a:pt x="51068" y="372866"/>
                  </a:lnTo>
                  <a:lnTo>
                    <a:pt x="51142" y="372769"/>
                  </a:lnTo>
                  <a:lnTo>
                    <a:pt x="51226" y="372684"/>
                  </a:lnTo>
                  <a:lnTo>
                    <a:pt x="51316" y="372599"/>
                  </a:lnTo>
                  <a:lnTo>
                    <a:pt x="51406" y="372520"/>
                  </a:lnTo>
                  <a:lnTo>
                    <a:pt x="51543" y="372320"/>
                  </a:lnTo>
                  <a:lnTo>
                    <a:pt x="51578" y="372076"/>
                  </a:lnTo>
                  <a:lnTo>
                    <a:pt x="51541" y="371840"/>
                  </a:lnTo>
                  <a:lnTo>
                    <a:pt x="51502" y="371724"/>
                  </a:lnTo>
                  <a:lnTo>
                    <a:pt x="51456" y="371609"/>
                  </a:lnTo>
                  <a:lnTo>
                    <a:pt x="51393" y="371506"/>
                  </a:lnTo>
                  <a:lnTo>
                    <a:pt x="51323" y="371408"/>
                  </a:lnTo>
                  <a:lnTo>
                    <a:pt x="51248" y="371311"/>
                  </a:lnTo>
                  <a:lnTo>
                    <a:pt x="51167" y="371220"/>
                  </a:lnTo>
                  <a:lnTo>
                    <a:pt x="51084" y="371129"/>
                  </a:lnTo>
                  <a:lnTo>
                    <a:pt x="50997" y="371044"/>
                  </a:lnTo>
                  <a:lnTo>
                    <a:pt x="50900" y="370971"/>
                  </a:lnTo>
                  <a:lnTo>
                    <a:pt x="50797" y="370910"/>
                  </a:lnTo>
                  <a:lnTo>
                    <a:pt x="50689" y="370855"/>
                  </a:lnTo>
                  <a:lnTo>
                    <a:pt x="50579" y="370801"/>
                  </a:lnTo>
                  <a:lnTo>
                    <a:pt x="50469" y="370752"/>
                  </a:lnTo>
                  <a:lnTo>
                    <a:pt x="50250" y="370643"/>
                  </a:lnTo>
                  <a:lnTo>
                    <a:pt x="50087" y="370467"/>
                  </a:lnTo>
                  <a:lnTo>
                    <a:pt x="50084" y="370229"/>
                  </a:lnTo>
                  <a:lnTo>
                    <a:pt x="50158" y="369999"/>
                  </a:lnTo>
                  <a:lnTo>
                    <a:pt x="50237" y="369768"/>
                  </a:lnTo>
                  <a:lnTo>
                    <a:pt x="50276" y="369531"/>
                  </a:lnTo>
                  <a:lnTo>
                    <a:pt x="50260" y="369288"/>
                  </a:lnTo>
                  <a:lnTo>
                    <a:pt x="50240" y="369045"/>
                  </a:lnTo>
                  <a:lnTo>
                    <a:pt x="50228" y="368802"/>
                  </a:lnTo>
                  <a:lnTo>
                    <a:pt x="50250" y="368559"/>
                  </a:lnTo>
                  <a:lnTo>
                    <a:pt x="50289" y="368444"/>
                  </a:lnTo>
                  <a:lnTo>
                    <a:pt x="50353" y="368340"/>
                  </a:lnTo>
                  <a:lnTo>
                    <a:pt x="50434" y="368249"/>
                  </a:lnTo>
                  <a:lnTo>
                    <a:pt x="50517" y="368158"/>
                  </a:lnTo>
                  <a:lnTo>
                    <a:pt x="50603" y="368073"/>
                  </a:lnTo>
                  <a:lnTo>
                    <a:pt x="50758" y="367884"/>
                  </a:lnTo>
                  <a:lnTo>
                    <a:pt x="50826" y="367660"/>
                  </a:lnTo>
                  <a:lnTo>
                    <a:pt x="50829" y="367417"/>
                  </a:lnTo>
                  <a:lnTo>
                    <a:pt x="50817" y="367295"/>
                  </a:lnTo>
                  <a:lnTo>
                    <a:pt x="50800" y="367174"/>
                  </a:lnTo>
                  <a:lnTo>
                    <a:pt x="50779" y="367052"/>
                  </a:lnTo>
                  <a:lnTo>
                    <a:pt x="50744" y="366937"/>
                  </a:lnTo>
                  <a:lnTo>
                    <a:pt x="50696" y="366822"/>
                  </a:lnTo>
                  <a:lnTo>
                    <a:pt x="50650" y="366712"/>
                  </a:lnTo>
                  <a:lnTo>
                    <a:pt x="50617" y="366475"/>
                  </a:lnTo>
                  <a:lnTo>
                    <a:pt x="50623" y="366232"/>
                  </a:lnTo>
                  <a:lnTo>
                    <a:pt x="50631" y="365989"/>
                  </a:lnTo>
                  <a:lnTo>
                    <a:pt x="50638" y="365746"/>
                  </a:lnTo>
                  <a:lnTo>
                    <a:pt x="50638" y="365624"/>
                  </a:lnTo>
                  <a:lnTo>
                    <a:pt x="50622" y="365503"/>
                  </a:lnTo>
                  <a:lnTo>
                    <a:pt x="50578" y="365387"/>
                  </a:lnTo>
                  <a:lnTo>
                    <a:pt x="50504" y="365297"/>
                  </a:lnTo>
                  <a:lnTo>
                    <a:pt x="50423" y="365200"/>
                  </a:lnTo>
                  <a:lnTo>
                    <a:pt x="50344" y="365108"/>
                  </a:lnTo>
                  <a:lnTo>
                    <a:pt x="50247" y="364896"/>
                  </a:lnTo>
                  <a:lnTo>
                    <a:pt x="50270" y="364646"/>
                  </a:lnTo>
                  <a:lnTo>
                    <a:pt x="50246" y="364415"/>
                  </a:lnTo>
                  <a:lnTo>
                    <a:pt x="50153" y="364336"/>
                  </a:lnTo>
                  <a:lnTo>
                    <a:pt x="50044" y="364276"/>
                  </a:lnTo>
                  <a:lnTo>
                    <a:pt x="49932" y="364227"/>
                  </a:lnTo>
                  <a:lnTo>
                    <a:pt x="49820" y="364185"/>
                  </a:lnTo>
                  <a:lnTo>
                    <a:pt x="49596" y="364088"/>
                  </a:lnTo>
                  <a:lnTo>
                    <a:pt x="49394" y="363954"/>
                  </a:lnTo>
                  <a:lnTo>
                    <a:pt x="49216" y="363790"/>
                  </a:lnTo>
                  <a:lnTo>
                    <a:pt x="49039" y="363620"/>
                  </a:lnTo>
                  <a:lnTo>
                    <a:pt x="48864" y="363455"/>
                  </a:lnTo>
                  <a:lnTo>
                    <a:pt x="48777" y="363370"/>
                  </a:lnTo>
                  <a:lnTo>
                    <a:pt x="48699" y="363279"/>
                  </a:lnTo>
                  <a:lnTo>
                    <a:pt x="48634" y="363176"/>
                  </a:lnTo>
                  <a:lnTo>
                    <a:pt x="48586" y="363061"/>
                  </a:lnTo>
                  <a:lnTo>
                    <a:pt x="48556" y="362945"/>
                  </a:lnTo>
                  <a:lnTo>
                    <a:pt x="48533" y="362824"/>
                  </a:lnTo>
                  <a:lnTo>
                    <a:pt x="48516" y="362708"/>
                  </a:lnTo>
                  <a:lnTo>
                    <a:pt x="48505" y="362587"/>
                  </a:lnTo>
                  <a:lnTo>
                    <a:pt x="48495" y="362465"/>
                  </a:lnTo>
                  <a:lnTo>
                    <a:pt x="48486" y="362344"/>
                  </a:lnTo>
                  <a:lnTo>
                    <a:pt x="48481" y="362222"/>
                  </a:lnTo>
                  <a:lnTo>
                    <a:pt x="48477" y="362101"/>
                  </a:lnTo>
                  <a:lnTo>
                    <a:pt x="48475" y="361979"/>
                  </a:lnTo>
                  <a:lnTo>
                    <a:pt x="48473" y="361858"/>
                  </a:lnTo>
                  <a:lnTo>
                    <a:pt x="48472" y="361736"/>
                  </a:lnTo>
                  <a:lnTo>
                    <a:pt x="48470" y="361493"/>
                  </a:lnTo>
                  <a:lnTo>
                    <a:pt x="48469" y="361250"/>
                  </a:lnTo>
                  <a:lnTo>
                    <a:pt x="48468" y="361007"/>
                  </a:lnTo>
                  <a:lnTo>
                    <a:pt x="48467" y="360764"/>
                  </a:lnTo>
                  <a:lnTo>
                    <a:pt x="48467" y="360643"/>
                  </a:lnTo>
                  <a:lnTo>
                    <a:pt x="48467" y="360521"/>
                  </a:lnTo>
                  <a:lnTo>
                    <a:pt x="48466" y="360400"/>
                  </a:lnTo>
                  <a:lnTo>
                    <a:pt x="48465" y="360278"/>
                  </a:lnTo>
                  <a:lnTo>
                    <a:pt x="48464" y="360157"/>
                  </a:lnTo>
                  <a:lnTo>
                    <a:pt x="48461" y="359913"/>
                  </a:lnTo>
                  <a:lnTo>
                    <a:pt x="48457" y="359671"/>
                  </a:lnTo>
                  <a:lnTo>
                    <a:pt x="48454" y="359543"/>
                  </a:lnTo>
                  <a:lnTo>
                    <a:pt x="48438" y="359300"/>
                  </a:lnTo>
                  <a:lnTo>
                    <a:pt x="48420" y="359063"/>
                  </a:lnTo>
                  <a:lnTo>
                    <a:pt x="48412" y="358941"/>
                  </a:lnTo>
                  <a:lnTo>
                    <a:pt x="48406" y="358820"/>
                  </a:lnTo>
                  <a:lnTo>
                    <a:pt x="48402" y="358699"/>
                  </a:lnTo>
                  <a:lnTo>
                    <a:pt x="48399" y="358577"/>
                  </a:lnTo>
                  <a:lnTo>
                    <a:pt x="48397" y="358456"/>
                  </a:lnTo>
                  <a:lnTo>
                    <a:pt x="48394" y="358212"/>
                  </a:lnTo>
                  <a:lnTo>
                    <a:pt x="48392" y="357970"/>
                  </a:lnTo>
                  <a:lnTo>
                    <a:pt x="48391" y="357726"/>
                  </a:lnTo>
                  <a:lnTo>
                    <a:pt x="48389" y="357483"/>
                  </a:lnTo>
                  <a:lnTo>
                    <a:pt x="48386" y="357240"/>
                  </a:lnTo>
                  <a:lnTo>
                    <a:pt x="48382" y="356997"/>
                  </a:lnTo>
                  <a:lnTo>
                    <a:pt x="48357" y="356755"/>
                  </a:lnTo>
                  <a:lnTo>
                    <a:pt x="48373" y="356518"/>
                  </a:lnTo>
                  <a:lnTo>
                    <a:pt x="48414" y="356402"/>
                  </a:lnTo>
                  <a:lnTo>
                    <a:pt x="48466" y="356293"/>
                  </a:lnTo>
                  <a:lnTo>
                    <a:pt x="48525" y="356184"/>
                  </a:lnTo>
                  <a:lnTo>
                    <a:pt x="48592" y="356080"/>
                  </a:lnTo>
                  <a:lnTo>
                    <a:pt x="48661" y="355983"/>
                  </a:lnTo>
                  <a:lnTo>
                    <a:pt x="48804" y="355782"/>
                  </a:lnTo>
                  <a:lnTo>
                    <a:pt x="48880" y="355691"/>
                  </a:lnTo>
                  <a:lnTo>
                    <a:pt x="48961" y="355600"/>
                  </a:lnTo>
                  <a:lnTo>
                    <a:pt x="49048" y="355515"/>
                  </a:lnTo>
                  <a:lnTo>
                    <a:pt x="49138" y="355436"/>
                  </a:lnTo>
                  <a:lnTo>
                    <a:pt x="49241" y="355369"/>
                  </a:lnTo>
                  <a:lnTo>
                    <a:pt x="49357" y="355333"/>
                  </a:lnTo>
                  <a:lnTo>
                    <a:pt x="49477" y="355320"/>
                  </a:lnTo>
                  <a:lnTo>
                    <a:pt x="49599" y="355315"/>
                  </a:lnTo>
                  <a:lnTo>
                    <a:pt x="49824" y="355235"/>
                  </a:lnTo>
                  <a:lnTo>
                    <a:pt x="49847" y="355005"/>
                  </a:lnTo>
                  <a:lnTo>
                    <a:pt x="49808" y="354762"/>
                  </a:lnTo>
                  <a:lnTo>
                    <a:pt x="49817" y="354640"/>
                  </a:lnTo>
                  <a:lnTo>
                    <a:pt x="49861" y="354531"/>
                  </a:lnTo>
                  <a:lnTo>
                    <a:pt x="49928" y="354427"/>
                  </a:lnTo>
                  <a:lnTo>
                    <a:pt x="50009" y="354336"/>
                  </a:lnTo>
                  <a:lnTo>
                    <a:pt x="50092" y="354245"/>
                  </a:lnTo>
                  <a:lnTo>
                    <a:pt x="50182" y="354166"/>
                  </a:lnTo>
                  <a:lnTo>
                    <a:pt x="50285" y="354099"/>
                  </a:lnTo>
                  <a:lnTo>
                    <a:pt x="50398" y="354057"/>
                  </a:lnTo>
                  <a:lnTo>
                    <a:pt x="50608" y="353935"/>
                  </a:lnTo>
                  <a:lnTo>
                    <a:pt x="50627" y="353699"/>
                  </a:lnTo>
                  <a:lnTo>
                    <a:pt x="50604" y="353455"/>
                  </a:lnTo>
                  <a:lnTo>
                    <a:pt x="50738" y="353255"/>
                  </a:lnTo>
                  <a:lnTo>
                    <a:pt x="50924" y="353103"/>
                  </a:lnTo>
                  <a:lnTo>
                    <a:pt x="51086" y="352921"/>
                  </a:lnTo>
                  <a:lnTo>
                    <a:pt x="51139" y="352684"/>
                  </a:lnTo>
                  <a:lnTo>
                    <a:pt x="51116" y="352441"/>
                  </a:lnTo>
                  <a:lnTo>
                    <a:pt x="51093" y="352204"/>
                  </a:lnTo>
                  <a:lnTo>
                    <a:pt x="51106" y="351961"/>
                  </a:lnTo>
                  <a:lnTo>
                    <a:pt x="51161" y="351724"/>
                  </a:lnTo>
                  <a:lnTo>
                    <a:pt x="51223" y="351487"/>
                  </a:lnTo>
                  <a:lnTo>
                    <a:pt x="51259" y="351372"/>
                  </a:lnTo>
                  <a:lnTo>
                    <a:pt x="51298" y="351256"/>
                  </a:lnTo>
                  <a:lnTo>
                    <a:pt x="51339" y="351141"/>
                  </a:lnTo>
                  <a:lnTo>
                    <a:pt x="51381" y="351025"/>
                  </a:lnTo>
                  <a:lnTo>
                    <a:pt x="51428" y="350916"/>
                  </a:lnTo>
                  <a:lnTo>
                    <a:pt x="51481" y="350807"/>
                  </a:lnTo>
                  <a:lnTo>
                    <a:pt x="51562" y="350709"/>
                  </a:lnTo>
                  <a:lnTo>
                    <a:pt x="51659" y="350637"/>
                  </a:lnTo>
                  <a:lnTo>
                    <a:pt x="51758" y="350570"/>
                  </a:lnTo>
                  <a:lnTo>
                    <a:pt x="51863" y="350357"/>
                  </a:lnTo>
                  <a:lnTo>
                    <a:pt x="51869" y="350114"/>
                  </a:lnTo>
                  <a:lnTo>
                    <a:pt x="51858" y="349992"/>
                  </a:lnTo>
                  <a:lnTo>
                    <a:pt x="51840" y="349877"/>
                  </a:lnTo>
                  <a:lnTo>
                    <a:pt x="51818" y="349755"/>
                  </a:lnTo>
                  <a:lnTo>
                    <a:pt x="51790" y="349634"/>
                  </a:lnTo>
                  <a:lnTo>
                    <a:pt x="51755" y="349518"/>
                  </a:lnTo>
                  <a:lnTo>
                    <a:pt x="51712" y="349409"/>
                  </a:lnTo>
                  <a:lnTo>
                    <a:pt x="51662" y="349294"/>
                  </a:lnTo>
                  <a:lnTo>
                    <a:pt x="51602" y="349190"/>
                  </a:lnTo>
                  <a:lnTo>
                    <a:pt x="51527" y="349093"/>
                  </a:lnTo>
                  <a:lnTo>
                    <a:pt x="51440" y="349008"/>
                  </a:lnTo>
                  <a:lnTo>
                    <a:pt x="51342" y="348942"/>
                  </a:lnTo>
                  <a:lnTo>
                    <a:pt x="51222" y="348917"/>
                  </a:lnTo>
                  <a:lnTo>
                    <a:pt x="50978" y="348960"/>
                  </a:lnTo>
                  <a:lnTo>
                    <a:pt x="50797" y="348862"/>
                  </a:lnTo>
                  <a:lnTo>
                    <a:pt x="50776" y="348620"/>
                  </a:lnTo>
                  <a:lnTo>
                    <a:pt x="50792" y="348376"/>
                  </a:lnTo>
                  <a:lnTo>
                    <a:pt x="50802" y="348255"/>
                  </a:lnTo>
                  <a:lnTo>
                    <a:pt x="50813" y="348133"/>
                  </a:lnTo>
                  <a:lnTo>
                    <a:pt x="50825" y="348012"/>
                  </a:lnTo>
                  <a:lnTo>
                    <a:pt x="50840" y="347897"/>
                  </a:lnTo>
                  <a:lnTo>
                    <a:pt x="50860" y="347775"/>
                  </a:lnTo>
                  <a:lnTo>
                    <a:pt x="50892" y="347654"/>
                  </a:lnTo>
                  <a:lnTo>
                    <a:pt x="50932" y="347538"/>
                  </a:lnTo>
                  <a:lnTo>
                    <a:pt x="50985" y="347429"/>
                  </a:lnTo>
                  <a:lnTo>
                    <a:pt x="51048" y="347326"/>
                  </a:lnTo>
                  <a:lnTo>
                    <a:pt x="51115" y="347222"/>
                  </a:lnTo>
                  <a:lnTo>
                    <a:pt x="51184" y="347125"/>
                  </a:lnTo>
                  <a:lnTo>
                    <a:pt x="51316" y="346918"/>
                  </a:lnTo>
                  <a:lnTo>
                    <a:pt x="51374" y="346815"/>
                  </a:lnTo>
                  <a:lnTo>
                    <a:pt x="51427" y="346706"/>
                  </a:lnTo>
                  <a:lnTo>
                    <a:pt x="51466" y="346590"/>
                  </a:lnTo>
                  <a:lnTo>
                    <a:pt x="51482" y="346469"/>
                  </a:lnTo>
                  <a:lnTo>
                    <a:pt x="51466" y="346226"/>
                  </a:lnTo>
                  <a:lnTo>
                    <a:pt x="51440" y="345983"/>
                  </a:lnTo>
                  <a:lnTo>
                    <a:pt x="51435" y="345861"/>
                  </a:lnTo>
                  <a:lnTo>
                    <a:pt x="51445" y="345739"/>
                  </a:lnTo>
                  <a:lnTo>
                    <a:pt x="51472" y="345624"/>
                  </a:lnTo>
                  <a:lnTo>
                    <a:pt x="51505" y="345509"/>
                  </a:lnTo>
                  <a:lnTo>
                    <a:pt x="51544" y="345393"/>
                  </a:lnTo>
                  <a:lnTo>
                    <a:pt x="51588" y="345278"/>
                  </a:lnTo>
                  <a:lnTo>
                    <a:pt x="51634" y="345169"/>
                  </a:lnTo>
                  <a:lnTo>
                    <a:pt x="51728" y="344943"/>
                  </a:lnTo>
                  <a:lnTo>
                    <a:pt x="51822" y="344719"/>
                  </a:lnTo>
                  <a:lnTo>
                    <a:pt x="51583" y="344707"/>
                  </a:lnTo>
                  <a:lnTo>
                    <a:pt x="51471" y="344664"/>
                  </a:lnTo>
                  <a:lnTo>
                    <a:pt x="51378" y="344585"/>
                  </a:lnTo>
                  <a:lnTo>
                    <a:pt x="51289" y="344500"/>
                  </a:lnTo>
                  <a:lnTo>
                    <a:pt x="51202" y="344415"/>
                  </a:lnTo>
                  <a:lnTo>
                    <a:pt x="51115" y="344330"/>
                  </a:lnTo>
                  <a:lnTo>
                    <a:pt x="51029" y="344245"/>
                  </a:lnTo>
                  <a:lnTo>
                    <a:pt x="50859" y="344069"/>
                  </a:lnTo>
                  <a:lnTo>
                    <a:pt x="50792" y="343972"/>
                  </a:lnTo>
                  <a:lnTo>
                    <a:pt x="50747" y="343856"/>
                  </a:lnTo>
                  <a:lnTo>
                    <a:pt x="50710" y="343741"/>
                  </a:lnTo>
                  <a:lnTo>
                    <a:pt x="50679" y="343625"/>
                  </a:lnTo>
                  <a:lnTo>
                    <a:pt x="50652" y="343504"/>
                  </a:lnTo>
                  <a:lnTo>
                    <a:pt x="50626" y="343388"/>
                  </a:lnTo>
                  <a:lnTo>
                    <a:pt x="50602" y="343267"/>
                  </a:lnTo>
                  <a:lnTo>
                    <a:pt x="50549" y="343030"/>
                  </a:lnTo>
                  <a:lnTo>
                    <a:pt x="50520" y="342914"/>
                  </a:lnTo>
                  <a:lnTo>
                    <a:pt x="50483" y="342799"/>
                  </a:lnTo>
                  <a:lnTo>
                    <a:pt x="50431" y="342690"/>
                  </a:lnTo>
                  <a:lnTo>
                    <a:pt x="50372" y="342580"/>
                  </a:lnTo>
                  <a:lnTo>
                    <a:pt x="50306" y="342477"/>
                  </a:lnTo>
                  <a:lnTo>
                    <a:pt x="50237" y="342380"/>
                  </a:lnTo>
                  <a:lnTo>
                    <a:pt x="50116" y="342167"/>
                  </a:lnTo>
                  <a:lnTo>
                    <a:pt x="50020" y="341942"/>
                  </a:lnTo>
                  <a:lnTo>
                    <a:pt x="49937" y="341718"/>
                  </a:lnTo>
                  <a:lnTo>
                    <a:pt x="49859" y="341481"/>
                  </a:lnTo>
                  <a:lnTo>
                    <a:pt x="49822" y="341365"/>
                  </a:lnTo>
                  <a:lnTo>
                    <a:pt x="49786" y="341250"/>
                  </a:lnTo>
                  <a:lnTo>
                    <a:pt x="49751" y="341134"/>
                  </a:lnTo>
                  <a:lnTo>
                    <a:pt x="49718" y="341019"/>
                  </a:lnTo>
                  <a:lnTo>
                    <a:pt x="49686" y="340903"/>
                  </a:lnTo>
                  <a:lnTo>
                    <a:pt x="49659" y="340782"/>
                  </a:lnTo>
                  <a:lnTo>
                    <a:pt x="49644" y="340660"/>
                  </a:lnTo>
                  <a:lnTo>
                    <a:pt x="49631" y="340539"/>
                  </a:lnTo>
                  <a:lnTo>
                    <a:pt x="49568" y="340308"/>
                  </a:lnTo>
                  <a:lnTo>
                    <a:pt x="49496" y="340211"/>
                  </a:lnTo>
                  <a:lnTo>
                    <a:pt x="49416" y="340120"/>
                  </a:lnTo>
                  <a:lnTo>
                    <a:pt x="49330" y="340035"/>
                  </a:lnTo>
                  <a:lnTo>
                    <a:pt x="49241" y="339949"/>
                  </a:lnTo>
                  <a:lnTo>
                    <a:pt x="49149" y="339871"/>
                  </a:lnTo>
                  <a:lnTo>
                    <a:pt x="49058" y="339792"/>
                  </a:lnTo>
                  <a:lnTo>
                    <a:pt x="48882" y="339622"/>
                  </a:lnTo>
                  <a:lnTo>
                    <a:pt x="48803" y="339531"/>
                  </a:lnTo>
                  <a:lnTo>
                    <a:pt x="48732" y="339433"/>
                  </a:lnTo>
                  <a:lnTo>
                    <a:pt x="48677" y="339324"/>
                  </a:lnTo>
                  <a:lnTo>
                    <a:pt x="48657" y="339202"/>
                  </a:lnTo>
                  <a:lnTo>
                    <a:pt x="48657" y="339081"/>
                  </a:lnTo>
                  <a:lnTo>
                    <a:pt x="48664" y="338838"/>
                  </a:lnTo>
                  <a:lnTo>
                    <a:pt x="48645" y="338717"/>
                  </a:lnTo>
                  <a:lnTo>
                    <a:pt x="48589" y="338613"/>
                  </a:lnTo>
                  <a:lnTo>
                    <a:pt x="48510" y="338522"/>
                  </a:lnTo>
                  <a:lnTo>
                    <a:pt x="48425" y="338431"/>
                  </a:lnTo>
                  <a:lnTo>
                    <a:pt x="48333" y="338352"/>
                  </a:lnTo>
                  <a:lnTo>
                    <a:pt x="48237" y="338279"/>
                  </a:lnTo>
                  <a:lnTo>
                    <a:pt x="48139" y="338206"/>
                  </a:lnTo>
                  <a:lnTo>
                    <a:pt x="47956" y="338048"/>
                  </a:lnTo>
                  <a:lnTo>
                    <a:pt x="47785" y="337878"/>
                  </a:lnTo>
                  <a:lnTo>
                    <a:pt x="47618" y="337696"/>
                  </a:lnTo>
                  <a:lnTo>
                    <a:pt x="47457" y="337514"/>
                  </a:lnTo>
                  <a:lnTo>
                    <a:pt x="47305" y="337325"/>
                  </a:lnTo>
                  <a:lnTo>
                    <a:pt x="47232" y="337228"/>
                  </a:lnTo>
                  <a:lnTo>
                    <a:pt x="47162" y="337131"/>
                  </a:lnTo>
                  <a:lnTo>
                    <a:pt x="47096" y="337027"/>
                  </a:lnTo>
                  <a:lnTo>
                    <a:pt x="47038" y="336918"/>
                  </a:lnTo>
                  <a:lnTo>
                    <a:pt x="46989" y="336809"/>
                  </a:lnTo>
                  <a:lnTo>
                    <a:pt x="46962" y="336687"/>
                  </a:lnTo>
                  <a:lnTo>
                    <a:pt x="46952" y="336566"/>
                  </a:lnTo>
                  <a:lnTo>
                    <a:pt x="46966" y="336329"/>
                  </a:lnTo>
                  <a:lnTo>
                    <a:pt x="46984" y="336086"/>
                  </a:lnTo>
                  <a:lnTo>
                    <a:pt x="46986" y="335958"/>
                  </a:lnTo>
                  <a:lnTo>
                    <a:pt x="46982" y="335836"/>
                  </a:lnTo>
                  <a:lnTo>
                    <a:pt x="46964" y="335721"/>
                  </a:lnTo>
                  <a:lnTo>
                    <a:pt x="46926" y="335606"/>
                  </a:lnTo>
                  <a:lnTo>
                    <a:pt x="46872" y="335497"/>
                  </a:lnTo>
                  <a:lnTo>
                    <a:pt x="46811" y="335387"/>
                  </a:lnTo>
                  <a:lnTo>
                    <a:pt x="46745" y="335290"/>
                  </a:lnTo>
                  <a:lnTo>
                    <a:pt x="46610" y="335083"/>
                  </a:lnTo>
                  <a:lnTo>
                    <a:pt x="46544" y="334980"/>
                  </a:lnTo>
                  <a:lnTo>
                    <a:pt x="46490" y="334877"/>
                  </a:lnTo>
                  <a:lnTo>
                    <a:pt x="46464" y="334756"/>
                  </a:lnTo>
                  <a:lnTo>
                    <a:pt x="46461" y="334634"/>
                  </a:lnTo>
                  <a:lnTo>
                    <a:pt x="46479" y="334391"/>
                  </a:lnTo>
                  <a:lnTo>
                    <a:pt x="46478" y="334148"/>
                  </a:lnTo>
                  <a:lnTo>
                    <a:pt x="46473" y="333905"/>
                  </a:lnTo>
                  <a:lnTo>
                    <a:pt x="46466" y="333662"/>
                  </a:lnTo>
                  <a:lnTo>
                    <a:pt x="46461" y="333419"/>
                  </a:lnTo>
                  <a:lnTo>
                    <a:pt x="46456" y="333176"/>
                  </a:lnTo>
                  <a:lnTo>
                    <a:pt x="46455" y="332932"/>
                  </a:lnTo>
                  <a:lnTo>
                    <a:pt x="46464" y="332690"/>
                  </a:lnTo>
                  <a:lnTo>
                    <a:pt x="46492" y="332574"/>
                  </a:lnTo>
                  <a:lnTo>
                    <a:pt x="46526" y="332453"/>
                  </a:lnTo>
                  <a:lnTo>
                    <a:pt x="46559" y="332337"/>
                  </a:lnTo>
                  <a:lnTo>
                    <a:pt x="46594" y="332222"/>
                  </a:lnTo>
                  <a:lnTo>
                    <a:pt x="46629" y="332107"/>
                  </a:lnTo>
                  <a:lnTo>
                    <a:pt x="46692" y="331869"/>
                  </a:lnTo>
                  <a:lnTo>
                    <a:pt x="46729" y="331632"/>
                  </a:lnTo>
                  <a:lnTo>
                    <a:pt x="46734" y="331390"/>
                  </a:lnTo>
                  <a:lnTo>
                    <a:pt x="46736" y="331146"/>
                  </a:lnTo>
                  <a:lnTo>
                    <a:pt x="46731" y="330904"/>
                  </a:lnTo>
                  <a:lnTo>
                    <a:pt x="46725" y="330782"/>
                  </a:lnTo>
                  <a:lnTo>
                    <a:pt x="46716" y="330661"/>
                  </a:lnTo>
                  <a:lnTo>
                    <a:pt x="46702" y="330539"/>
                  </a:lnTo>
                  <a:lnTo>
                    <a:pt x="46683" y="330417"/>
                  </a:lnTo>
                  <a:lnTo>
                    <a:pt x="46662" y="330302"/>
                  </a:lnTo>
                  <a:lnTo>
                    <a:pt x="46636" y="330181"/>
                  </a:lnTo>
                  <a:lnTo>
                    <a:pt x="46608" y="330059"/>
                  </a:lnTo>
                  <a:lnTo>
                    <a:pt x="46579" y="329943"/>
                  </a:lnTo>
                  <a:lnTo>
                    <a:pt x="46521" y="329707"/>
                  </a:lnTo>
                  <a:lnTo>
                    <a:pt x="46488" y="329591"/>
                  </a:lnTo>
                  <a:lnTo>
                    <a:pt x="46446" y="329475"/>
                  </a:lnTo>
                  <a:lnTo>
                    <a:pt x="46398" y="329360"/>
                  </a:lnTo>
                  <a:lnTo>
                    <a:pt x="46341" y="329257"/>
                  </a:lnTo>
                  <a:lnTo>
                    <a:pt x="46270" y="329159"/>
                  </a:lnTo>
                  <a:lnTo>
                    <a:pt x="46167" y="329093"/>
                  </a:lnTo>
                  <a:lnTo>
                    <a:pt x="46046" y="329075"/>
                  </a:lnTo>
                  <a:lnTo>
                    <a:pt x="45926" y="329057"/>
                  </a:lnTo>
                  <a:lnTo>
                    <a:pt x="45805" y="329045"/>
                  </a:lnTo>
                  <a:lnTo>
                    <a:pt x="45572" y="328977"/>
                  </a:lnTo>
                  <a:lnTo>
                    <a:pt x="45458" y="328935"/>
                  </a:lnTo>
                  <a:lnTo>
                    <a:pt x="45344" y="328892"/>
                  </a:lnTo>
                  <a:lnTo>
                    <a:pt x="45230" y="328844"/>
                  </a:lnTo>
                  <a:lnTo>
                    <a:pt x="45120" y="328795"/>
                  </a:lnTo>
                  <a:lnTo>
                    <a:pt x="45012" y="328741"/>
                  </a:lnTo>
                  <a:lnTo>
                    <a:pt x="44911" y="328668"/>
                  </a:lnTo>
                  <a:lnTo>
                    <a:pt x="44824" y="328589"/>
                  </a:lnTo>
                  <a:lnTo>
                    <a:pt x="44781" y="328473"/>
                  </a:lnTo>
                  <a:lnTo>
                    <a:pt x="44809" y="328231"/>
                  </a:lnTo>
                  <a:lnTo>
                    <a:pt x="44908" y="328012"/>
                  </a:lnTo>
                  <a:lnTo>
                    <a:pt x="45076" y="327835"/>
                  </a:lnTo>
                  <a:lnTo>
                    <a:pt x="45236" y="327653"/>
                  </a:lnTo>
                  <a:lnTo>
                    <a:pt x="45284" y="327416"/>
                  </a:lnTo>
                  <a:lnTo>
                    <a:pt x="45260" y="327179"/>
                  </a:lnTo>
                  <a:lnTo>
                    <a:pt x="45205" y="326942"/>
                  </a:lnTo>
                  <a:lnTo>
                    <a:pt x="45148" y="326705"/>
                  </a:lnTo>
                  <a:lnTo>
                    <a:pt x="45108" y="326462"/>
                  </a:lnTo>
                  <a:lnTo>
                    <a:pt x="45109" y="326219"/>
                  </a:lnTo>
                  <a:lnTo>
                    <a:pt x="45121" y="325976"/>
                  </a:lnTo>
                  <a:lnTo>
                    <a:pt x="45126" y="325855"/>
                  </a:lnTo>
                  <a:lnTo>
                    <a:pt x="45117" y="325733"/>
                  </a:lnTo>
                  <a:lnTo>
                    <a:pt x="45088" y="325618"/>
                  </a:lnTo>
                  <a:lnTo>
                    <a:pt x="45031" y="325509"/>
                  </a:lnTo>
                  <a:lnTo>
                    <a:pt x="44962" y="325411"/>
                  </a:lnTo>
                  <a:lnTo>
                    <a:pt x="44819" y="325211"/>
                  </a:lnTo>
                  <a:lnTo>
                    <a:pt x="44751" y="325108"/>
                  </a:lnTo>
                  <a:lnTo>
                    <a:pt x="44702" y="324998"/>
                  </a:lnTo>
                  <a:lnTo>
                    <a:pt x="44683" y="324883"/>
                  </a:lnTo>
                  <a:lnTo>
                    <a:pt x="44673" y="324761"/>
                  </a:lnTo>
                  <a:lnTo>
                    <a:pt x="44672" y="324640"/>
                  </a:lnTo>
                  <a:lnTo>
                    <a:pt x="44682" y="324397"/>
                  </a:lnTo>
                  <a:lnTo>
                    <a:pt x="44697" y="324154"/>
                  </a:lnTo>
                  <a:lnTo>
                    <a:pt x="44712" y="323911"/>
                  </a:lnTo>
                  <a:lnTo>
                    <a:pt x="44716" y="323667"/>
                  </a:lnTo>
                  <a:lnTo>
                    <a:pt x="44649" y="323430"/>
                  </a:lnTo>
                  <a:lnTo>
                    <a:pt x="44561" y="323206"/>
                  </a:lnTo>
                  <a:lnTo>
                    <a:pt x="44511" y="323097"/>
                  </a:lnTo>
                  <a:lnTo>
                    <a:pt x="44457" y="322987"/>
                  </a:lnTo>
                  <a:lnTo>
                    <a:pt x="44399" y="322878"/>
                  </a:lnTo>
                  <a:lnTo>
                    <a:pt x="44333" y="322775"/>
                  </a:lnTo>
                  <a:lnTo>
                    <a:pt x="44260" y="322677"/>
                  </a:lnTo>
                  <a:lnTo>
                    <a:pt x="44182" y="322586"/>
                  </a:lnTo>
                  <a:lnTo>
                    <a:pt x="44093" y="322507"/>
                  </a:lnTo>
                  <a:lnTo>
                    <a:pt x="43990" y="322441"/>
                  </a:lnTo>
                  <a:lnTo>
                    <a:pt x="43877" y="322398"/>
                  </a:lnTo>
                  <a:lnTo>
                    <a:pt x="43760" y="322361"/>
                  </a:lnTo>
                  <a:lnTo>
                    <a:pt x="43644" y="322325"/>
                  </a:lnTo>
                  <a:lnTo>
                    <a:pt x="43526" y="322295"/>
                  </a:lnTo>
                  <a:lnTo>
                    <a:pt x="43297" y="322216"/>
                  </a:lnTo>
                  <a:lnTo>
                    <a:pt x="43191" y="322155"/>
                  </a:lnTo>
                  <a:lnTo>
                    <a:pt x="43090" y="322088"/>
                  </a:lnTo>
                  <a:lnTo>
                    <a:pt x="42991" y="322015"/>
                  </a:lnTo>
                  <a:lnTo>
                    <a:pt x="42894" y="321942"/>
                  </a:lnTo>
                  <a:lnTo>
                    <a:pt x="42799" y="321869"/>
                  </a:lnTo>
                  <a:lnTo>
                    <a:pt x="42708" y="321784"/>
                  </a:lnTo>
                  <a:lnTo>
                    <a:pt x="42536" y="321614"/>
                  </a:lnTo>
                  <a:lnTo>
                    <a:pt x="42460" y="321523"/>
                  </a:lnTo>
                  <a:lnTo>
                    <a:pt x="42391" y="321420"/>
                  </a:lnTo>
                  <a:lnTo>
                    <a:pt x="42346" y="321310"/>
                  </a:lnTo>
                  <a:lnTo>
                    <a:pt x="42335" y="321189"/>
                  </a:lnTo>
                  <a:lnTo>
                    <a:pt x="42361" y="320946"/>
                  </a:lnTo>
                  <a:lnTo>
                    <a:pt x="42374" y="320703"/>
                  </a:lnTo>
                  <a:lnTo>
                    <a:pt x="42376" y="320460"/>
                  </a:lnTo>
                  <a:lnTo>
                    <a:pt x="42375" y="320217"/>
                  </a:lnTo>
                  <a:lnTo>
                    <a:pt x="42373" y="320095"/>
                  </a:lnTo>
                  <a:lnTo>
                    <a:pt x="42370" y="319974"/>
                  </a:lnTo>
                  <a:lnTo>
                    <a:pt x="42365" y="319852"/>
                  </a:lnTo>
                  <a:lnTo>
                    <a:pt x="42359" y="319731"/>
                  </a:lnTo>
                  <a:lnTo>
                    <a:pt x="42349" y="319609"/>
                  </a:lnTo>
                  <a:lnTo>
                    <a:pt x="42337" y="319488"/>
                  </a:lnTo>
                  <a:lnTo>
                    <a:pt x="42323" y="319366"/>
                  </a:lnTo>
                  <a:lnTo>
                    <a:pt x="42309" y="319245"/>
                  </a:lnTo>
                  <a:lnTo>
                    <a:pt x="42286" y="319008"/>
                  </a:lnTo>
                  <a:lnTo>
                    <a:pt x="42301" y="318880"/>
                  </a:lnTo>
                  <a:lnTo>
                    <a:pt x="42354" y="318777"/>
                  </a:lnTo>
                  <a:lnTo>
                    <a:pt x="42459" y="318716"/>
                  </a:lnTo>
                  <a:lnTo>
                    <a:pt x="42582" y="318710"/>
                  </a:lnTo>
                  <a:lnTo>
                    <a:pt x="42823" y="318734"/>
                  </a:lnTo>
                  <a:lnTo>
                    <a:pt x="43065" y="318759"/>
                  </a:lnTo>
                  <a:lnTo>
                    <a:pt x="43307" y="318771"/>
                  </a:lnTo>
                  <a:lnTo>
                    <a:pt x="43550" y="318771"/>
                  </a:lnTo>
                  <a:lnTo>
                    <a:pt x="43793" y="318759"/>
                  </a:lnTo>
                  <a:lnTo>
                    <a:pt x="44036" y="318758"/>
                  </a:lnTo>
                  <a:lnTo>
                    <a:pt x="44279" y="318771"/>
                  </a:lnTo>
                  <a:lnTo>
                    <a:pt x="44522" y="318765"/>
                  </a:lnTo>
                  <a:lnTo>
                    <a:pt x="44742" y="318673"/>
                  </a:lnTo>
                  <a:lnTo>
                    <a:pt x="44936" y="318528"/>
                  </a:lnTo>
                  <a:lnTo>
                    <a:pt x="45139" y="318394"/>
                  </a:lnTo>
                  <a:lnTo>
                    <a:pt x="45363" y="318297"/>
                  </a:lnTo>
                  <a:lnTo>
                    <a:pt x="45589" y="318206"/>
                  </a:lnTo>
                  <a:lnTo>
                    <a:pt x="45548" y="318042"/>
                  </a:lnTo>
                  <a:lnTo>
                    <a:pt x="45357" y="317890"/>
                  </a:lnTo>
                  <a:lnTo>
                    <a:pt x="45164" y="317744"/>
                  </a:lnTo>
                  <a:lnTo>
                    <a:pt x="45067" y="317671"/>
                  </a:lnTo>
                  <a:lnTo>
                    <a:pt x="44968" y="317598"/>
                  </a:lnTo>
                  <a:lnTo>
                    <a:pt x="44863" y="317537"/>
                  </a:lnTo>
                  <a:lnTo>
                    <a:pt x="44754" y="317483"/>
                  </a:lnTo>
                  <a:lnTo>
                    <a:pt x="44642" y="317434"/>
                  </a:lnTo>
                  <a:lnTo>
                    <a:pt x="44529" y="317392"/>
                  </a:lnTo>
                  <a:lnTo>
                    <a:pt x="44303" y="317307"/>
                  </a:lnTo>
                  <a:lnTo>
                    <a:pt x="44191" y="317258"/>
                  </a:lnTo>
                  <a:lnTo>
                    <a:pt x="44081" y="317204"/>
                  </a:lnTo>
                  <a:lnTo>
                    <a:pt x="43974" y="317149"/>
                  </a:lnTo>
                  <a:lnTo>
                    <a:pt x="43870" y="317088"/>
                  </a:lnTo>
                  <a:lnTo>
                    <a:pt x="43767" y="317021"/>
                  </a:lnTo>
                  <a:lnTo>
                    <a:pt x="43664" y="316954"/>
                  </a:lnTo>
                  <a:lnTo>
                    <a:pt x="43563" y="316888"/>
                  </a:lnTo>
                  <a:lnTo>
                    <a:pt x="43462" y="316821"/>
                  </a:lnTo>
                  <a:lnTo>
                    <a:pt x="43366" y="316748"/>
                  </a:lnTo>
                  <a:lnTo>
                    <a:pt x="43273" y="316669"/>
                  </a:lnTo>
                  <a:lnTo>
                    <a:pt x="43070" y="316535"/>
                  </a:lnTo>
                  <a:lnTo>
                    <a:pt x="42829" y="316541"/>
                  </a:lnTo>
                  <a:lnTo>
                    <a:pt x="42587" y="316559"/>
                  </a:lnTo>
                  <a:lnTo>
                    <a:pt x="42476" y="316517"/>
                  </a:lnTo>
                  <a:lnTo>
                    <a:pt x="42382" y="316438"/>
                  </a:lnTo>
                  <a:lnTo>
                    <a:pt x="42301" y="316346"/>
                  </a:lnTo>
                  <a:lnTo>
                    <a:pt x="42225" y="316250"/>
                  </a:lnTo>
                  <a:lnTo>
                    <a:pt x="42150" y="316153"/>
                  </a:lnTo>
                  <a:lnTo>
                    <a:pt x="41997" y="315964"/>
                  </a:lnTo>
                  <a:lnTo>
                    <a:pt x="41914" y="315879"/>
                  </a:lnTo>
                  <a:lnTo>
                    <a:pt x="41825" y="315794"/>
                  </a:lnTo>
                  <a:lnTo>
                    <a:pt x="41731" y="315715"/>
                  </a:lnTo>
                  <a:lnTo>
                    <a:pt x="41636" y="315642"/>
                  </a:lnTo>
                  <a:lnTo>
                    <a:pt x="41447" y="315490"/>
                  </a:lnTo>
                  <a:lnTo>
                    <a:pt x="41282" y="315314"/>
                  </a:lnTo>
                  <a:lnTo>
                    <a:pt x="41243" y="315077"/>
                  </a:lnTo>
                  <a:lnTo>
                    <a:pt x="41272" y="314834"/>
                  </a:lnTo>
                  <a:lnTo>
                    <a:pt x="41262" y="314712"/>
                  </a:lnTo>
                  <a:lnTo>
                    <a:pt x="41205" y="314609"/>
                  </a:lnTo>
                  <a:lnTo>
                    <a:pt x="41124" y="314518"/>
                  </a:lnTo>
                  <a:lnTo>
                    <a:pt x="41037" y="314427"/>
                  </a:lnTo>
                  <a:lnTo>
                    <a:pt x="40953" y="314342"/>
                  </a:lnTo>
                  <a:lnTo>
                    <a:pt x="40846" y="314129"/>
                  </a:lnTo>
                  <a:lnTo>
                    <a:pt x="40840" y="313886"/>
                  </a:lnTo>
                  <a:lnTo>
                    <a:pt x="40856" y="313643"/>
                  </a:lnTo>
                  <a:lnTo>
                    <a:pt x="40858" y="313522"/>
                  </a:lnTo>
                  <a:lnTo>
                    <a:pt x="40855" y="313400"/>
                  </a:lnTo>
                  <a:lnTo>
                    <a:pt x="40849" y="313279"/>
                  </a:lnTo>
                  <a:lnTo>
                    <a:pt x="40841" y="313157"/>
                  </a:lnTo>
                  <a:lnTo>
                    <a:pt x="40831" y="313036"/>
                  </a:lnTo>
                  <a:lnTo>
                    <a:pt x="40816" y="312920"/>
                  </a:lnTo>
                  <a:lnTo>
                    <a:pt x="40796" y="312799"/>
                  </a:lnTo>
                  <a:lnTo>
                    <a:pt x="40764" y="312677"/>
                  </a:lnTo>
                  <a:lnTo>
                    <a:pt x="40717" y="312568"/>
                  </a:lnTo>
                  <a:lnTo>
                    <a:pt x="40666" y="312459"/>
                  </a:lnTo>
                  <a:lnTo>
                    <a:pt x="40609" y="312349"/>
                  </a:lnTo>
                  <a:lnTo>
                    <a:pt x="40549" y="312246"/>
                  </a:lnTo>
                  <a:lnTo>
                    <a:pt x="40426" y="312033"/>
                  </a:lnTo>
                  <a:lnTo>
                    <a:pt x="40368" y="311930"/>
                  </a:lnTo>
                  <a:lnTo>
                    <a:pt x="40318" y="311814"/>
                  </a:lnTo>
                  <a:lnTo>
                    <a:pt x="40286" y="311699"/>
                  </a:lnTo>
                  <a:lnTo>
                    <a:pt x="40259" y="311577"/>
                  </a:lnTo>
                  <a:lnTo>
                    <a:pt x="40143" y="311371"/>
                  </a:lnTo>
                  <a:lnTo>
                    <a:pt x="39908" y="311310"/>
                  </a:lnTo>
                  <a:lnTo>
                    <a:pt x="39682" y="311231"/>
                  </a:lnTo>
                  <a:lnTo>
                    <a:pt x="39490" y="311079"/>
                  </a:lnTo>
                  <a:lnTo>
                    <a:pt x="39304" y="310921"/>
                  </a:lnTo>
                  <a:lnTo>
                    <a:pt x="39211" y="310843"/>
                  </a:lnTo>
                  <a:lnTo>
                    <a:pt x="39122" y="310763"/>
                  </a:lnTo>
                  <a:lnTo>
                    <a:pt x="39036" y="310678"/>
                  </a:lnTo>
                  <a:lnTo>
                    <a:pt x="38956" y="310587"/>
                  </a:lnTo>
                  <a:lnTo>
                    <a:pt x="38882" y="310490"/>
                  </a:lnTo>
                  <a:lnTo>
                    <a:pt x="38811" y="310387"/>
                  </a:lnTo>
                  <a:lnTo>
                    <a:pt x="38748" y="310284"/>
                  </a:lnTo>
                  <a:lnTo>
                    <a:pt x="38713" y="310168"/>
                  </a:lnTo>
                  <a:lnTo>
                    <a:pt x="38705" y="310047"/>
                  </a:lnTo>
                  <a:lnTo>
                    <a:pt x="38722" y="309804"/>
                  </a:lnTo>
                  <a:lnTo>
                    <a:pt x="38744" y="309688"/>
                  </a:lnTo>
                  <a:lnTo>
                    <a:pt x="38769" y="309567"/>
                  </a:lnTo>
                  <a:lnTo>
                    <a:pt x="38796" y="309445"/>
                  </a:lnTo>
                  <a:lnTo>
                    <a:pt x="38827" y="309330"/>
                  </a:lnTo>
                  <a:lnTo>
                    <a:pt x="38860" y="309214"/>
                  </a:lnTo>
                  <a:lnTo>
                    <a:pt x="38899" y="309099"/>
                  </a:lnTo>
                  <a:lnTo>
                    <a:pt x="38943" y="308983"/>
                  </a:lnTo>
                  <a:lnTo>
                    <a:pt x="38992" y="308874"/>
                  </a:lnTo>
                  <a:lnTo>
                    <a:pt x="39048" y="308764"/>
                  </a:lnTo>
                  <a:lnTo>
                    <a:pt x="39114" y="308661"/>
                  </a:lnTo>
                  <a:lnTo>
                    <a:pt x="39192" y="308570"/>
                  </a:lnTo>
                  <a:lnTo>
                    <a:pt x="39283" y="308491"/>
                  </a:lnTo>
                  <a:lnTo>
                    <a:pt x="39389" y="308431"/>
                  </a:lnTo>
                  <a:lnTo>
                    <a:pt x="39498" y="308369"/>
                  </a:lnTo>
                  <a:lnTo>
                    <a:pt x="39605" y="308315"/>
                  </a:lnTo>
                  <a:lnTo>
                    <a:pt x="39807" y="308181"/>
                  </a:lnTo>
                  <a:lnTo>
                    <a:pt x="39904" y="308108"/>
                  </a:lnTo>
                  <a:lnTo>
                    <a:pt x="39999" y="308035"/>
                  </a:lnTo>
                  <a:lnTo>
                    <a:pt x="40093" y="307957"/>
                  </a:lnTo>
                  <a:lnTo>
                    <a:pt x="40187" y="307878"/>
                  </a:lnTo>
                  <a:lnTo>
                    <a:pt x="40373" y="307720"/>
                  </a:lnTo>
                  <a:lnTo>
                    <a:pt x="40515" y="307525"/>
                  </a:lnTo>
                  <a:lnTo>
                    <a:pt x="40539" y="307288"/>
                  </a:lnTo>
                  <a:lnTo>
                    <a:pt x="40430" y="307070"/>
                  </a:lnTo>
                  <a:lnTo>
                    <a:pt x="40283" y="306881"/>
                  </a:lnTo>
                  <a:lnTo>
                    <a:pt x="40140" y="306681"/>
                  </a:lnTo>
                  <a:lnTo>
                    <a:pt x="40076" y="306577"/>
                  </a:lnTo>
                  <a:lnTo>
                    <a:pt x="40020" y="306468"/>
                  </a:lnTo>
                  <a:lnTo>
                    <a:pt x="39977" y="306359"/>
                  </a:lnTo>
                  <a:lnTo>
                    <a:pt x="39964" y="306237"/>
                  </a:lnTo>
                  <a:lnTo>
                    <a:pt x="39963" y="306116"/>
                  </a:lnTo>
                  <a:lnTo>
                    <a:pt x="39967" y="305873"/>
                  </a:lnTo>
                  <a:lnTo>
                    <a:pt x="39965" y="305745"/>
                  </a:lnTo>
                  <a:lnTo>
                    <a:pt x="39897" y="305520"/>
                  </a:lnTo>
                  <a:lnTo>
                    <a:pt x="39658" y="305514"/>
                  </a:lnTo>
                  <a:lnTo>
                    <a:pt x="39417" y="305538"/>
                  </a:lnTo>
                  <a:lnTo>
                    <a:pt x="39300" y="305502"/>
                  </a:lnTo>
                  <a:lnTo>
                    <a:pt x="39185" y="305466"/>
                  </a:lnTo>
                  <a:lnTo>
                    <a:pt x="39071" y="305423"/>
                  </a:lnTo>
                  <a:lnTo>
                    <a:pt x="38959" y="305375"/>
                  </a:lnTo>
                  <a:lnTo>
                    <a:pt x="38854" y="305314"/>
                  </a:lnTo>
                  <a:lnTo>
                    <a:pt x="38770" y="305223"/>
                  </a:lnTo>
                  <a:lnTo>
                    <a:pt x="38740" y="305107"/>
                  </a:lnTo>
                  <a:lnTo>
                    <a:pt x="38763" y="304864"/>
                  </a:lnTo>
                  <a:lnTo>
                    <a:pt x="38795" y="304748"/>
                  </a:lnTo>
                  <a:lnTo>
                    <a:pt x="38835" y="304634"/>
                  </a:lnTo>
                  <a:lnTo>
                    <a:pt x="38877" y="304518"/>
                  </a:lnTo>
                  <a:lnTo>
                    <a:pt x="38921" y="304408"/>
                  </a:lnTo>
                  <a:lnTo>
                    <a:pt x="39009" y="304178"/>
                  </a:lnTo>
                  <a:lnTo>
                    <a:pt x="39049" y="304062"/>
                  </a:lnTo>
                  <a:lnTo>
                    <a:pt x="39084" y="303947"/>
                  </a:lnTo>
                  <a:lnTo>
                    <a:pt x="39111" y="303832"/>
                  </a:lnTo>
                  <a:lnTo>
                    <a:pt x="39133" y="303710"/>
                  </a:lnTo>
                  <a:lnTo>
                    <a:pt x="39150" y="303588"/>
                  </a:lnTo>
                  <a:lnTo>
                    <a:pt x="39164" y="303467"/>
                  </a:lnTo>
                  <a:lnTo>
                    <a:pt x="39174" y="303345"/>
                  </a:lnTo>
                  <a:lnTo>
                    <a:pt x="39175" y="303224"/>
                  </a:lnTo>
                  <a:lnTo>
                    <a:pt x="39141" y="302987"/>
                  </a:lnTo>
                  <a:lnTo>
                    <a:pt x="39072" y="302883"/>
                  </a:lnTo>
                  <a:lnTo>
                    <a:pt x="38960" y="302841"/>
                  </a:lnTo>
                  <a:lnTo>
                    <a:pt x="38838" y="302835"/>
                  </a:lnTo>
                  <a:lnTo>
                    <a:pt x="38717" y="302835"/>
                  </a:lnTo>
                  <a:lnTo>
                    <a:pt x="38473" y="302841"/>
                  </a:lnTo>
                  <a:lnTo>
                    <a:pt x="38230" y="302847"/>
                  </a:lnTo>
                  <a:lnTo>
                    <a:pt x="37988" y="302866"/>
                  </a:lnTo>
                  <a:lnTo>
                    <a:pt x="37752" y="302817"/>
                  </a:lnTo>
                  <a:lnTo>
                    <a:pt x="37711" y="302586"/>
                  </a:lnTo>
                  <a:lnTo>
                    <a:pt x="37742" y="302343"/>
                  </a:lnTo>
                  <a:lnTo>
                    <a:pt x="37750" y="302100"/>
                  </a:lnTo>
                  <a:lnTo>
                    <a:pt x="37747" y="301857"/>
                  </a:lnTo>
                  <a:lnTo>
                    <a:pt x="37743" y="301735"/>
                  </a:lnTo>
                  <a:lnTo>
                    <a:pt x="37739" y="301614"/>
                  </a:lnTo>
                  <a:lnTo>
                    <a:pt x="37734" y="301492"/>
                  </a:lnTo>
                  <a:lnTo>
                    <a:pt x="37726" y="301371"/>
                  </a:lnTo>
                  <a:lnTo>
                    <a:pt x="37717" y="301249"/>
                  </a:lnTo>
                  <a:lnTo>
                    <a:pt x="37686" y="301134"/>
                  </a:lnTo>
                  <a:lnTo>
                    <a:pt x="37607" y="301043"/>
                  </a:lnTo>
                  <a:lnTo>
                    <a:pt x="37494" y="301000"/>
                  </a:lnTo>
                  <a:lnTo>
                    <a:pt x="37372" y="300988"/>
                  </a:lnTo>
                  <a:lnTo>
                    <a:pt x="37131" y="301006"/>
                  </a:lnTo>
                  <a:lnTo>
                    <a:pt x="36889" y="301024"/>
                  </a:lnTo>
                  <a:lnTo>
                    <a:pt x="36646" y="301049"/>
                  </a:lnTo>
                  <a:lnTo>
                    <a:pt x="36404" y="301073"/>
                  </a:lnTo>
                  <a:lnTo>
                    <a:pt x="36161" y="301086"/>
                  </a:lnTo>
                  <a:lnTo>
                    <a:pt x="35956" y="300970"/>
                  </a:lnTo>
                  <a:lnTo>
                    <a:pt x="35804" y="300775"/>
                  </a:lnTo>
                  <a:lnTo>
                    <a:pt x="35597" y="300660"/>
                  </a:lnTo>
                  <a:lnTo>
                    <a:pt x="35355" y="300678"/>
                  </a:lnTo>
                  <a:lnTo>
                    <a:pt x="35112" y="300696"/>
                  </a:lnTo>
                  <a:lnTo>
                    <a:pt x="34991" y="300684"/>
                  </a:lnTo>
                  <a:lnTo>
                    <a:pt x="34911" y="300593"/>
                  </a:lnTo>
                  <a:lnTo>
                    <a:pt x="34886" y="300478"/>
                  </a:lnTo>
                  <a:lnTo>
                    <a:pt x="34885" y="300356"/>
                  </a:lnTo>
                  <a:lnTo>
                    <a:pt x="34909" y="300113"/>
                  </a:lnTo>
                  <a:lnTo>
                    <a:pt x="34932" y="299870"/>
                  </a:lnTo>
                  <a:lnTo>
                    <a:pt x="34933" y="299627"/>
                  </a:lnTo>
                  <a:lnTo>
                    <a:pt x="34923" y="299384"/>
                  </a:lnTo>
                  <a:lnTo>
                    <a:pt x="34912" y="299141"/>
                  </a:lnTo>
                  <a:lnTo>
                    <a:pt x="34906" y="298898"/>
                  </a:lnTo>
                  <a:lnTo>
                    <a:pt x="34941" y="298661"/>
                  </a:lnTo>
                  <a:lnTo>
                    <a:pt x="35050" y="298442"/>
                  </a:lnTo>
                  <a:lnTo>
                    <a:pt x="35177" y="298236"/>
                  </a:lnTo>
                  <a:lnTo>
                    <a:pt x="35287" y="298023"/>
                  </a:lnTo>
                  <a:lnTo>
                    <a:pt x="35314" y="297780"/>
                  </a:lnTo>
                  <a:lnTo>
                    <a:pt x="35295" y="297537"/>
                  </a:lnTo>
                  <a:lnTo>
                    <a:pt x="35292" y="297294"/>
                  </a:lnTo>
                  <a:lnTo>
                    <a:pt x="35303" y="297051"/>
                  </a:lnTo>
                  <a:lnTo>
                    <a:pt x="35306" y="296930"/>
                  </a:lnTo>
                  <a:lnTo>
                    <a:pt x="35303" y="296808"/>
                  </a:lnTo>
                  <a:lnTo>
                    <a:pt x="35289" y="296687"/>
                  </a:lnTo>
                  <a:lnTo>
                    <a:pt x="35268" y="296565"/>
                  </a:lnTo>
                  <a:lnTo>
                    <a:pt x="35245" y="296450"/>
                  </a:lnTo>
                  <a:lnTo>
                    <a:pt x="35220" y="296328"/>
                  </a:lnTo>
                  <a:lnTo>
                    <a:pt x="35192" y="296213"/>
                  </a:lnTo>
                  <a:lnTo>
                    <a:pt x="35161" y="296091"/>
                  </a:lnTo>
                  <a:lnTo>
                    <a:pt x="35126" y="295975"/>
                  </a:lnTo>
                  <a:lnTo>
                    <a:pt x="35088" y="295860"/>
                  </a:lnTo>
                  <a:lnTo>
                    <a:pt x="35045" y="295745"/>
                  </a:lnTo>
                  <a:lnTo>
                    <a:pt x="34997" y="295636"/>
                  </a:lnTo>
                  <a:lnTo>
                    <a:pt x="34938" y="295526"/>
                  </a:lnTo>
                  <a:lnTo>
                    <a:pt x="34872" y="295429"/>
                  </a:lnTo>
                  <a:lnTo>
                    <a:pt x="34788" y="295338"/>
                  </a:lnTo>
                  <a:lnTo>
                    <a:pt x="34690" y="295265"/>
                  </a:lnTo>
                  <a:lnTo>
                    <a:pt x="34583" y="295210"/>
                  </a:lnTo>
                  <a:lnTo>
                    <a:pt x="34474" y="295155"/>
                  </a:lnTo>
                  <a:lnTo>
                    <a:pt x="34365" y="295101"/>
                  </a:lnTo>
                  <a:lnTo>
                    <a:pt x="34152" y="294986"/>
                  </a:lnTo>
                  <a:lnTo>
                    <a:pt x="34059" y="294907"/>
                  </a:lnTo>
                  <a:lnTo>
                    <a:pt x="33981" y="294815"/>
                  </a:lnTo>
                  <a:lnTo>
                    <a:pt x="33906" y="294718"/>
                  </a:lnTo>
                  <a:lnTo>
                    <a:pt x="33834" y="294621"/>
                  </a:lnTo>
                  <a:lnTo>
                    <a:pt x="33765" y="294524"/>
                  </a:lnTo>
                  <a:lnTo>
                    <a:pt x="33700" y="294420"/>
                  </a:lnTo>
                  <a:lnTo>
                    <a:pt x="33642" y="294311"/>
                  </a:lnTo>
                  <a:lnTo>
                    <a:pt x="33585" y="294202"/>
                  </a:lnTo>
                  <a:lnTo>
                    <a:pt x="33533" y="294092"/>
                  </a:lnTo>
                  <a:lnTo>
                    <a:pt x="33485" y="293983"/>
                  </a:lnTo>
                  <a:lnTo>
                    <a:pt x="33440" y="293868"/>
                  </a:lnTo>
                  <a:lnTo>
                    <a:pt x="33401" y="293752"/>
                  </a:lnTo>
                  <a:lnTo>
                    <a:pt x="33371" y="293637"/>
                  </a:lnTo>
                  <a:lnTo>
                    <a:pt x="33348" y="293515"/>
                  </a:lnTo>
                  <a:lnTo>
                    <a:pt x="33335" y="293394"/>
                  </a:lnTo>
                  <a:lnTo>
                    <a:pt x="33332" y="293273"/>
                  </a:lnTo>
                  <a:lnTo>
                    <a:pt x="33335" y="293029"/>
                  </a:lnTo>
                  <a:lnTo>
                    <a:pt x="33341" y="292786"/>
                  </a:lnTo>
                  <a:lnTo>
                    <a:pt x="33347" y="292543"/>
                  </a:lnTo>
                  <a:lnTo>
                    <a:pt x="33353" y="292300"/>
                  </a:lnTo>
                  <a:lnTo>
                    <a:pt x="33356" y="292057"/>
                  </a:lnTo>
                  <a:lnTo>
                    <a:pt x="33341" y="291936"/>
                  </a:lnTo>
                  <a:lnTo>
                    <a:pt x="33317" y="291820"/>
                  </a:lnTo>
                  <a:lnTo>
                    <a:pt x="33285" y="291698"/>
                  </a:lnTo>
                  <a:lnTo>
                    <a:pt x="33248" y="291583"/>
                  </a:lnTo>
                  <a:lnTo>
                    <a:pt x="33206" y="291474"/>
                  </a:lnTo>
                  <a:lnTo>
                    <a:pt x="33162" y="291358"/>
                  </a:lnTo>
                  <a:lnTo>
                    <a:pt x="33115" y="291249"/>
                  </a:lnTo>
                  <a:lnTo>
                    <a:pt x="33019" y="291024"/>
                  </a:lnTo>
                  <a:lnTo>
                    <a:pt x="32919" y="290805"/>
                  </a:lnTo>
                  <a:lnTo>
                    <a:pt x="32817" y="290581"/>
                  </a:lnTo>
                  <a:lnTo>
                    <a:pt x="32766" y="290471"/>
                  </a:lnTo>
                  <a:lnTo>
                    <a:pt x="32712" y="290362"/>
                  </a:lnTo>
                  <a:lnTo>
                    <a:pt x="32655" y="290253"/>
                  </a:lnTo>
                  <a:lnTo>
                    <a:pt x="32591" y="290149"/>
                  </a:lnTo>
                  <a:lnTo>
                    <a:pt x="32522" y="290053"/>
                  </a:lnTo>
                  <a:lnTo>
                    <a:pt x="32440" y="289961"/>
                  </a:lnTo>
                  <a:lnTo>
                    <a:pt x="32346" y="289882"/>
                  </a:lnTo>
                  <a:lnTo>
                    <a:pt x="32249" y="289809"/>
                  </a:lnTo>
                  <a:lnTo>
                    <a:pt x="32098" y="289621"/>
                  </a:lnTo>
                  <a:lnTo>
                    <a:pt x="32086" y="289384"/>
                  </a:lnTo>
                  <a:lnTo>
                    <a:pt x="32110" y="289141"/>
                  </a:lnTo>
                  <a:lnTo>
                    <a:pt x="32104" y="289019"/>
                  </a:lnTo>
                  <a:lnTo>
                    <a:pt x="32075" y="288904"/>
                  </a:lnTo>
                  <a:lnTo>
                    <a:pt x="32041" y="288783"/>
                  </a:lnTo>
                  <a:lnTo>
                    <a:pt x="32003" y="288667"/>
                  </a:lnTo>
                  <a:lnTo>
                    <a:pt x="31964" y="288551"/>
                  </a:lnTo>
                  <a:lnTo>
                    <a:pt x="31922" y="288443"/>
                  </a:lnTo>
                  <a:lnTo>
                    <a:pt x="31835" y="288211"/>
                  </a:lnTo>
                  <a:lnTo>
                    <a:pt x="31746" y="287986"/>
                  </a:lnTo>
                  <a:lnTo>
                    <a:pt x="31658" y="287762"/>
                  </a:lnTo>
                  <a:lnTo>
                    <a:pt x="31594" y="287573"/>
                  </a:lnTo>
                  <a:lnTo>
                    <a:pt x="31516" y="287343"/>
                  </a:lnTo>
                  <a:lnTo>
                    <a:pt x="31437" y="287111"/>
                  </a:lnTo>
                  <a:lnTo>
                    <a:pt x="31350" y="286887"/>
                  </a:lnTo>
                  <a:lnTo>
                    <a:pt x="31256" y="286662"/>
                  </a:lnTo>
                  <a:lnTo>
                    <a:pt x="31153" y="286438"/>
                  </a:lnTo>
                  <a:lnTo>
                    <a:pt x="31045" y="286225"/>
                  </a:lnTo>
                  <a:lnTo>
                    <a:pt x="30928" y="286006"/>
                  </a:lnTo>
                  <a:lnTo>
                    <a:pt x="30779" y="285818"/>
                  </a:lnTo>
                  <a:lnTo>
                    <a:pt x="30588" y="285666"/>
                  </a:lnTo>
                  <a:lnTo>
                    <a:pt x="30453" y="285472"/>
                  </a:lnTo>
                  <a:lnTo>
                    <a:pt x="30444" y="285228"/>
                  </a:lnTo>
                  <a:lnTo>
                    <a:pt x="30460" y="284985"/>
                  </a:lnTo>
                  <a:lnTo>
                    <a:pt x="30453" y="284742"/>
                  </a:lnTo>
                  <a:lnTo>
                    <a:pt x="30427" y="284506"/>
                  </a:lnTo>
                  <a:lnTo>
                    <a:pt x="30421" y="284378"/>
                  </a:lnTo>
                  <a:lnTo>
                    <a:pt x="30436" y="284135"/>
                  </a:lnTo>
                  <a:lnTo>
                    <a:pt x="30551" y="283928"/>
                  </a:lnTo>
                  <a:lnTo>
                    <a:pt x="30746" y="283783"/>
                  </a:lnTo>
                  <a:lnTo>
                    <a:pt x="30922" y="283618"/>
                  </a:lnTo>
                  <a:lnTo>
                    <a:pt x="31058" y="283418"/>
                  </a:lnTo>
                  <a:lnTo>
                    <a:pt x="31124" y="283315"/>
                  </a:lnTo>
                  <a:lnTo>
                    <a:pt x="31192" y="283211"/>
                  </a:lnTo>
                  <a:lnTo>
                    <a:pt x="31261" y="283114"/>
                  </a:lnTo>
                  <a:lnTo>
                    <a:pt x="31335" y="283017"/>
                  </a:lnTo>
                  <a:lnTo>
                    <a:pt x="31412" y="282925"/>
                  </a:lnTo>
                  <a:lnTo>
                    <a:pt x="31496" y="282834"/>
                  </a:lnTo>
                  <a:lnTo>
                    <a:pt x="31592" y="282762"/>
                  </a:lnTo>
                  <a:lnTo>
                    <a:pt x="31691" y="282689"/>
                  </a:lnTo>
                  <a:lnTo>
                    <a:pt x="31795" y="282628"/>
                  </a:lnTo>
                  <a:lnTo>
                    <a:pt x="31902" y="282567"/>
                  </a:lnTo>
                  <a:lnTo>
                    <a:pt x="32011" y="282519"/>
                  </a:lnTo>
                  <a:lnTo>
                    <a:pt x="32233" y="282416"/>
                  </a:lnTo>
                  <a:lnTo>
                    <a:pt x="32347" y="282373"/>
                  </a:lnTo>
                  <a:lnTo>
                    <a:pt x="32463" y="282343"/>
                  </a:lnTo>
                  <a:lnTo>
                    <a:pt x="32584" y="282324"/>
                  </a:lnTo>
                  <a:lnTo>
                    <a:pt x="32706" y="282324"/>
                  </a:lnTo>
                  <a:lnTo>
                    <a:pt x="32949" y="282330"/>
                  </a:lnTo>
                  <a:lnTo>
                    <a:pt x="33190" y="282361"/>
                  </a:lnTo>
                  <a:lnTo>
                    <a:pt x="33434" y="282385"/>
                  </a:lnTo>
                  <a:lnTo>
                    <a:pt x="33529" y="282324"/>
                  </a:lnTo>
                  <a:lnTo>
                    <a:pt x="33559" y="282203"/>
                  </a:lnTo>
                  <a:lnTo>
                    <a:pt x="33579" y="282081"/>
                  </a:lnTo>
                  <a:lnTo>
                    <a:pt x="33586" y="281960"/>
                  </a:lnTo>
                  <a:lnTo>
                    <a:pt x="33579" y="281717"/>
                  </a:lnTo>
                  <a:lnTo>
                    <a:pt x="33570" y="281596"/>
                  </a:lnTo>
                  <a:lnTo>
                    <a:pt x="33559" y="281474"/>
                  </a:lnTo>
                  <a:lnTo>
                    <a:pt x="33542" y="281352"/>
                  </a:lnTo>
                  <a:lnTo>
                    <a:pt x="33519" y="281231"/>
                  </a:lnTo>
                  <a:lnTo>
                    <a:pt x="33490" y="281115"/>
                  </a:lnTo>
                  <a:lnTo>
                    <a:pt x="33454" y="281000"/>
                  </a:lnTo>
                  <a:lnTo>
                    <a:pt x="33409" y="280884"/>
                  </a:lnTo>
                  <a:lnTo>
                    <a:pt x="33354" y="280775"/>
                  </a:lnTo>
                  <a:lnTo>
                    <a:pt x="33293" y="280672"/>
                  </a:lnTo>
                  <a:lnTo>
                    <a:pt x="33228" y="280568"/>
                  </a:lnTo>
                  <a:lnTo>
                    <a:pt x="33158" y="280472"/>
                  </a:lnTo>
                  <a:lnTo>
                    <a:pt x="33085" y="280374"/>
                  </a:lnTo>
                  <a:lnTo>
                    <a:pt x="33009" y="280277"/>
                  </a:lnTo>
                  <a:lnTo>
                    <a:pt x="32930" y="280186"/>
                  </a:lnTo>
                  <a:lnTo>
                    <a:pt x="32848" y="280095"/>
                  </a:lnTo>
                  <a:lnTo>
                    <a:pt x="32766" y="280009"/>
                  </a:lnTo>
                  <a:lnTo>
                    <a:pt x="32597" y="279833"/>
                  </a:lnTo>
                  <a:lnTo>
                    <a:pt x="32426" y="279657"/>
                  </a:lnTo>
                  <a:lnTo>
                    <a:pt x="32252" y="279493"/>
                  </a:lnTo>
                  <a:lnTo>
                    <a:pt x="32064" y="279335"/>
                  </a:lnTo>
                  <a:lnTo>
                    <a:pt x="31968" y="279262"/>
                  </a:lnTo>
                  <a:lnTo>
                    <a:pt x="31879" y="279177"/>
                  </a:lnTo>
                  <a:lnTo>
                    <a:pt x="31802" y="279086"/>
                  </a:lnTo>
                  <a:lnTo>
                    <a:pt x="31735" y="278983"/>
                  </a:lnTo>
                  <a:lnTo>
                    <a:pt x="31675" y="278880"/>
                  </a:lnTo>
                  <a:lnTo>
                    <a:pt x="31616" y="278770"/>
                  </a:lnTo>
                  <a:lnTo>
                    <a:pt x="31560" y="278661"/>
                  </a:lnTo>
                  <a:lnTo>
                    <a:pt x="31450" y="278448"/>
                  </a:lnTo>
                  <a:lnTo>
                    <a:pt x="31345" y="278230"/>
                  </a:lnTo>
                  <a:lnTo>
                    <a:pt x="31241" y="278005"/>
                  </a:lnTo>
                  <a:lnTo>
                    <a:pt x="31137" y="277786"/>
                  </a:lnTo>
                  <a:lnTo>
                    <a:pt x="31033" y="277567"/>
                  </a:lnTo>
                  <a:lnTo>
                    <a:pt x="30928" y="277349"/>
                  </a:lnTo>
                  <a:lnTo>
                    <a:pt x="30820" y="277130"/>
                  </a:lnTo>
                  <a:lnTo>
                    <a:pt x="30701" y="276917"/>
                  </a:lnTo>
                  <a:lnTo>
                    <a:pt x="30576" y="276711"/>
                  </a:lnTo>
                  <a:lnTo>
                    <a:pt x="30456" y="276498"/>
                  </a:lnTo>
                  <a:lnTo>
                    <a:pt x="30402" y="276389"/>
                  </a:lnTo>
                  <a:lnTo>
                    <a:pt x="30348" y="276279"/>
                  </a:lnTo>
                  <a:lnTo>
                    <a:pt x="30296" y="276170"/>
                  </a:lnTo>
                  <a:lnTo>
                    <a:pt x="30246" y="276061"/>
                  </a:lnTo>
                  <a:lnTo>
                    <a:pt x="30144" y="275842"/>
                  </a:lnTo>
                  <a:lnTo>
                    <a:pt x="30093" y="275733"/>
                  </a:lnTo>
                  <a:lnTo>
                    <a:pt x="30040" y="275623"/>
                  </a:lnTo>
                  <a:lnTo>
                    <a:pt x="29985" y="275514"/>
                  </a:lnTo>
                  <a:lnTo>
                    <a:pt x="29929" y="275404"/>
                  </a:lnTo>
                  <a:lnTo>
                    <a:pt x="29870" y="275295"/>
                  </a:lnTo>
                  <a:lnTo>
                    <a:pt x="29811" y="275192"/>
                  </a:lnTo>
                  <a:lnTo>
                    <a:pt x="29695" y="274979"/>
                  </a:lnTo>
                  <a:lnTo>
                    <a:pt x="29642" y="274870"/>
                  </a:lnTo>
                  <a:lnTo>
                    <a:pt x="29610" y="274754"/>
                  </a:lnTo>
                  <a:lnTo>
                    <a:pt x="29587" y="274633"/>
                  </a:lnTo>
                  <a:lnTo>
                    <a:pt x="29574" y="274511"/>
                  </a:lnTo>
                  <a:lnTo>
                    <a:pt x="29573" y="274390"/>
                  </a:lnTo>
                  <a:lnTo>
                    <a:pt x="29581" y="274147"/>
                  </a:lnTo>
                  <a:lnTo>
                    <a:pt x="29591" y="273904"/>
                  </a:lnTo>
                  <a:lnTo>
                    <a:pt x="29592" y="273661"/>
                  </a:lnTo>
                  <a:lnTo>
                    <a:pt x="29591" y="273418"/>
                  </a:lnTo>
                  <a:lnTo>
                    <a:pt x="29590" y="273175"/>
                  </a:lnTo>
                  <a:lnTo>
                    <a:pt x="29588" y="272932"/>
                  </a:lnTo>
                  <a:lnTo>
                    <a:pt x="29586" y="272689"/>
                  </a:lnTo>
                  <a:lnTo>
                    <a:pt x="29583" y="272445"/>
                  </a:lnTo>
                  <a:lnTo>
                    <a:pt x="29580" y="272203"/>
                  </a:lnTo>
                  <a:lnTo>
                    <a:pt x="29576" y="271960"/>
                  </a:lnTo>
                  <a:lnTo>
                    <a:pt x="29573" y="271716"/>
                  </a:lnTo>
                  <a:lnTo>
                    <a:pt x="29570" y="271595"/>
                  </a:lnTo>
                  <a:lnTo>
                    <a:pt x="29568" y="271474"/>
                  </a:lnTo>
                  <a:lnTo>
                    <a:pt x="29565" y="271352"/>
                  </a:lnTo>
                  <a:lnTo>
                    <a:pt x="29563" y="271231"/>
                  </a:lnTo>
                  <a:lnTo>
                    <a:pt x="29560" y="271109"/>
                  </a:lnTo>
                  <a:lnTo>
                    <a:pt x="29549" y="270988"/>
                  </a:lnTo>
                  <a:lnTo>
                    <a:pt x="29533" y="270866"/>
                  </a:lnTo>
                  <a:lnTo>
                    <a:pt x="29525" y="270623"/>
                  </a:lnTo>
                  <a:lnTo>
                    <a:pt x="29728" y="270532"/>
                  </a:lnTo>
                  <a:lnTo>
                    <a:pt x="29971" y="270556"/>
                  </a:lnTo>
                  <a:lnTo>
                    <a:pt x="30214" y="270569"/>
                  </a:lnTo>
                  <a:lnTo>
                    <a:pt x="30457" y="270568"/>
                  </a:lnTo>
                  <a:lnTo>
                    <a:pt x="30700" y="270562"/>
                  </a:lnTo>
                  <a:lnTo>
                    <a:pt x="30942" y="270550"/>
                  </a:lnTo>
                  <a:lnTo>
                    <a:pt x="31185" y="270532"/>
                  </a:lnTo>
                  <a:lnTo>
                    <a:pt x="31306" y="270544"/>
                  </a:lnTo>
                  <a:lnTo>
                    <a:pt x="31421" y="270581"/>
                  </a:lnTo>
                  <a:lnTo>
                    <a:pt x="31528" y="270641"/>
                  </a:lnTo>
                  <a:lnTo>
                    <a:pt x="31632" y="270702"/>
                  </a:lnTo>
                  <a:lnTo>
                    <a:pt x="31736" y="270769"/>
                  </a:lnTo>
                  <a:lnTo>
                    <a:pt x="31951" y="270879"/>
                  </a:lnTo>
                  <a:lnTo>
                    <a:pt x="32190" y="270927"/>
                  </a:lnTo>
                  <a:lnTo>
                    <a:pt x="32432" y="270933"/>
                  </a:lnTo>
                  <a:lnTo>
                    <a:pt x="32548" y="270897"/>
                  </a:lnTo>
                  <a:lnTo>
                    <a:pt x="32643" y="270817"/>
                  </a:lnTo>
                  <a:lnTo>
                    <a:pt x="32723" y="270727"/>
                  </a:lnTo>
                  <a:lnTo>
                    <a:pt x="32790" y="270623"/>
                  </a:lnTo>
                  <a:lnTo>
                    <a:pt x="32846" y="270520"/>
                  </a:lnTo>
                  <a:lnTo>
                    <a:pt x="32873" y="270307"/>
                  </a:lnTo>
                  <a:lnTo>
                    <a:pt x="32694" y="270155"/>
                  </a:lnTo>
                  <a:lnTo>
                    <a:pt x="32471" y="270058"/>
                  </a:lnTo>
                  <a:lnTo>
                    <a:pt x="32250" y="269955"/>
                  </a:lnTo>
                  <a:lnTo>
                    <a:pt x="32067" y="269803"/>
                  </a:lnTo>
                  <a:lnTo>
                    <a:pt x="32037" y="269566"/>
                  </a:lnTo>
                  <a:lnTo>
                    <a:pt x="32055" y="269444"/>
                  </a:lnTo>
                  <a:lnTo>
                    <a:pt x="32093" y="269329"/>
                  </a:lnTo>
                  <a:lnTo>
                    <a:pt x="32158" y="269225"/>
                  </a:lnTo>
                  <a:lnTo>
                    <a:pt x="32240" y="269135"/>
                  </a:lnTo>
                  <a:lnTo>
                    <a:pt x="32325" y="269050"/>
                  </a:lnTo>
                  <a:lnTo>
                    <a:pt x="32478" y="268861"/>
                  </a:lnTo>
                  <a:lnTo>
                    <a:pt x="32485" y="268624"/>
                  </a:lnTo>
                  <a:lnTo>
                    <a:pt x="32398" y="268399"/>
                  </a:lnTo>
                  <a:lnTo>
                    <a:pt x="32281" y="268187"/>
                  </a:lnTo>
                  <a:lnTo>
                    <a:pt x="32152" y="267980"/>
                  </a:lnTo>
                  <a:lnTo>
                    <a:pt x="32082" y="267877"/>
                  </a:lnTo>
                  <a:lnTo>
                    <a:pt x="32005" y="267786"/>
                  </a:lnTo>
                  <a:lnTo>
                    <a:pt x="31920" y="267694"/>
                  </a:lnTo>
                  <a:lnTo>
                    <a:pt x="31833" y="267610"/>
                  </a:lnTo>
                  <a:lnTo>
                    <a:pt x="31689" y="267415"/>
                  </a:lnTo>
                  <a:lnTo>
                    <a:pt x="31635" y="267178"/>
                  </a:lnTo>
                  <a:lnTo>
                    <a:pt x="31623" y="266935"/>
                  </a:lnTo>
                  <a:lnTo>
                    <a:pt x="31628" y="266814"/>
                  </a:lnTo>
                  <a:lnTo>
                    <a:pt x="31639" y="266692"/>
                  </a:lnTo>
                  <a:lnTo>
                    <a:pt x="31657" y="266577"/>
                  </a:lnTo>
                  <a:lnTo>
                    <a:pt x="31681" y="266455"/>
                  </a:lnTo>
                  <a:lnTo>
                    <a:pt x="31710" y="266340"/>
                  </a:lnTo>
                  <a:lnTo>
                    <a:pt x="31743" y="266218"/>
                  </a:lnTo>
                  <a:lnTo>
                    <a:pt x="31783" y="266103"/>
                  </a:lnTo>
                  <a:lnTo>
                    <a:pt x="31824" y="265987"/>
                  </a:lnTo>
                  <a:lnTo>
                    <a:pt x="31866" y="265878"/>
                  </a:lnTo>
                  <a:lnTo>
                    <a:pt x="31951" y="265647"/>
                  </a:lnTo>
                  <a:lnTo>
                    <a:pt x="32038" y="265423"/>
                  </a:lnTo>
                  <a:lnTo>
                    <a:pt x="32127" y="265197"/>
                  </a:lnTo>
                  <a:lnTo>
                    <a:pt x="32221" y="264973"/>
                  </a:lnTo>
                  <a:lnTo>
                    <a:pt x="32320" y="264748"/>
                  </a:lnTo>
                  <a:lnTo>
                    <a:pt x="32415" y="264523"/>
                  </a:lnTo>
                  <a:lnTo>
                    <a:pt x="32457" y="264414"/>
                  </a:lnTo>
                  <a:lnTo>
                    <a:pt x="32489" y="264298"/>
                  </a:lnTo>
                  <a:lnTo>
                    <a:pt x="32518" y="264177"/>
                  </a:lnTo>
                  <a:lnTo>
                    <a:pt x="32532" y="264055"/>
                  </a:lnTo>
                  <a:lnTo>
                    <a:pt x="32541" y="263934"/>
                  </a:lnTo>
                  <a:lnTo>
                    <a:pt x="32549" y="263812"/>
                  </a:lnTo>
                  <a:lnTo>
                    <a:pt x="32555" y="263691"/>
                  </a:lnTo>
                  <a:lnTo>
                    <a:pt x="32557" y="263569"/>
                  </a:lnTo>
                  <a:lnTo>
                    <a:pt x="32550" y="263326"/>
                  </a:lnTo>
                  <a:lnTo>
                    <a:pt x="32538" y="263084"/>
                  </a:lnTo>
                  <a:lnTo>
                    <a:pt x="32526" y="262841"/>
                  </a:lnTo>
                  <a:lnTo>
                    <a:pt x="32511" y="262597"/>
                  </a:lnTo>
                  <a:lnTo>
                    <a:pt x="32496" y="262354"/>
                  </a:lnTo>
                  <a:lnTo>
                    <a:pt x="32481" y="262117"/>
                  </a:lnTo>
                  <a:lnTo>
                    <a:pt x="32474" y="261996"/>
                  </a:lnTo>
                  <a:lnTo>
                    <a:pt x="32467" y="261874"/>
                  </a:lnTo>
                  <a:lnTo>
                    <a:pt x="32462" y="261753"/>
                  </a:lnTo>
                  <a:lnTo>
                    <a:pt x="32456" y="261631"/>
                  </a:lnTo>
                  <a:lnTo>
                    <a:pt x="32453" y="261510"/>
                  </a:lnTo>
                  <a:lnTo>
                    <a:pt x="32473" y="261267"/>
                  </a:lnTo>
                  <a:lnTo>
                    <a:pt x="32504" y="261145"/>
                  </a:lnTo>
                  <a:lnTo>
                    <a:pt x="32568" y="261042"/>
                  </a:lnTo>
                  <a:lnTo>
                    <a:pt x="32652" y="260957"/>
                  </a:lnTo>
                  <a:lnTo>
                    <a:pt x="32740" y="260872"/>
                  </a:lnTo>
                  <a:lnTo>
                    <a:pt x="32829" y="260787"/>
                  </a:lnTo>
                  <a:lnTo>
                    <a:pt x="32917" y="260708"/>
                  </a:lnTo>
                  <a:lnTo>
                    <a:pt x="33094" y="260538"/>
                  </a:lnTo>
                  <a:lnTo>
                    <a:pt x="33272" y="260374"/>
                  </a:lnTo>
                  <a:lnTo>
                    <a:pt x="33448" y="260204"/>
                  </a:lnTo>
                  <a:lnTo>
                    <a:pt x="33624" y="260040"/>
                  </a:lnTo>
                  <a:lnTo>
                    <a:pt x="33800" y="259869"/>
                  </a:lnTo>
                  <a:lnTo>
                    <a:pt x="33971" y="259699"/>
                  </a:lnTo>
                  <a:lnTo>
                    <a:pt x="34053" y="259608"/>
                  </a:lnTo>
                  <a:lnTo>
                    <a:pt x="34132" y="259518"/>
                  </a:lnTo>
                  <a:lnTo>
                    <a:pt x="34209" y="259420"/>
                  </a:lnTo>
                  <a:lnTo>
                    <a:pt x="34279" y="259323"/>
                  </a:lnTo>
                  <a:lnTo>
                    <a:pt x="34322" y="259208"/>
                  </a:lnTo>
                  <a:lnTo>
                    <a:pt x="34298" y="258964"/>
                  </a:lnTo>
                  <a:lnTo>
                    <a:pt x="34272" y="258728"/>
                  </a:lnTo>
                  <a:lnTo>
                    <a:pt x="34268" y="258484"/>
                  </a:lnTo>
                  <a:lnTo>
                    <a:pt x="34266" y="258241"/>
                  </a:lnTo>
                  <a:lnTo>
                    <a:pt x="34277" y="257998"/>
                  </a:lnTo>
                  <a:lnTo>
                    <a:pt x="34284" y="257755"/>
                  </a:lnTo>
                  <a:lnTo>
                    <a:pt x="34270" y="257634"/>
                  </a:lnTo>
                  <a:lnTo>
                    <a:pt x="34236" y="257518"/>
                  </a:lnTo>
                  <a:lnTo>
                    <a:pt x="34183" y="257409"/>
                  </a:lnTo>
                  <a:lnTo>
                    <a:pt x="34124" y="257299"/>
                  </a:lnTo>
                  <a:lnTo>
                    <a:pt x="34063" y="257196"/>
                  </a:lnTo>
                  <a:lnTo>
                    <a:pt x="34001" y="257093"/>
                  </a:lnTo>
                  <a:lnTo>
                    <a:pt x="33882" y="256881"/>
                  </a:lnTo>
                  <a:lnTo>
                    <a:pt x="33818" y="256643"/>
                  </a:lnTo>
                  <a:lnTo>
                    <a:pt x="33896" y="256419"/>
                  </a:lnTo>
                  <a:lnTo>
                    <a:pt x="33991" y="256194"/>
                  </a:lnTo>
                  <a:lnTo>
                    <a:pt x="34008" y="255951"/>
                  </a:lnTo>
                  <a:lnTo>
                    <a:pt x="33981" y="255708"/>
                  </a:lnTo>
                  <a:lnTo>
                    <a:pt x="34033" y="255471"/>
                  </a:lnTo>
                  <a:lnTo>
                    <a:pt x="34193" y="255295"/>
                  </a:lnTo>
                  <a:lnTo>
                    <a:pt x="34356" y="255113"/>
                  </a:lnTo>
                  <a:lnTo>
                    <a:pt x="34445" y="254888"/>
                  </a:lnTo>
                  <a:lnTo>
                    <a:pt x="34453" y="254645"/>
                  </a:lnTo>
                  <a:lnTo>
                    <a:pt x="34443" y="254523"/>
                  </a:lnTo>
                  <a:lnTo>
                    <a:pt x="34429" y="254408"/>
                  </a:lnTo>
                  <a:lnTo>
                    <a:pt x="34409" y="254286"/>
                  </a:lnTo>
                  <a:lnTo>
                    <a:pt x="34385" y="254165"/>
                  </a:lnTo>
                  <a:lnTo>
                    <a:pt x="34356" y="254050"/>
                  </a:lnTo>
                  <a:lnTo>
                    <a:pt x="34313" y="253934"/>
                  </a:lnTo>
                  <a:lnTo>
                    <a:pt x="34245" y="253837"/>
                  </a:lnTo>
                  <a:lnTo>
                    <a:pt x="34148" y="253757"/>
                  </a:lnTo>
                  <a:lnTo>
                    <a:pt x="34041" y="253703"/>
                  </a:lnTo>
                  <a:lnTo>
                    <a:pt x="33926" y="253660"/>
                  </a:lnTo>
                  <a:lnTo>
                    <a:pt x="33811" y="253624"/>
                  </a:lnTo>
                  <a:lnTo>
                    <a:pt x="33695" y="253588"/>
                  </a:lnTo>
                  <a:lnTo>
                    <a:pt x="33466" y="253509"/>
                  </a:lnTo>
                  <a:lnTo>
                    <a:pt x="33355" y="253454"/>
                  </a:lnTo>
                  <a:lnTo>
                    <a:pt x="33248" y="253399"/>
                  </a:lnTo>
                  <a:lnTo>
                    <a:pt x="33151" y="253326"/>
                  </a:lnTo>
                  <a:lnTo>
                    <a:pt x="33062" y="253242"/>
                  </a:lnTo>
                  <a:lnTo>
                    <a:pt x="32980" y="253150"/>
                  </a:lnTo>
                  <a:lnTo>
                    <a:pt x="32913" y="253053"/>
                  </a:lnTo>
                  <a:lnTo>
                    <a:pt x="32864" y="252938"/>
                  </a:lnTo>
                  <a:lnTo>
                    <a:pt x="32832" y="252822"/>
                  </a:lnTo>
                  <a:lnTo>
                    <a:pt x="32818" y="252701"/>
                  </a:lnTo>
                  <a:lnTo>
                    <a:pt x="32808" y="252579"/>
                  </a:lnTo>
                  <a:lnTo>
                    <a:pt x="32807" y="252458"/>
                  </a:lnTo>
                  <a:lnTo>
                    <a:pt x="32815" y="252215"/>
                  </a:lnTo>
                  <a:lnTo>
                    <a:pt x="32827" y="251971"/>
                  </a:lnTo>
                  <a:lnTo>
                    <a:pt x="32834" y="251728"/>
                  </a:lnTo>
                  <a:lnTo>
                    <a:pt x="32835" y="251486"/>
                  </a:lnTo>
                  <a:lnTo>
                    <a:pt x="32832" y="251242"/>
                  </a:lnTo>
                  <a:lnTo>
                    <a:pt x="32825" y="250999"/>
                  </a:lnTo>
                  <a:lnTo>
                    <a:pt x="32807" y="250756"/>
                  </a:lnTo>
                  <a:lnTo>
                    <a:pt x="32795" y="250513"/>
                  </a:lnTo>
                  <a:lnTo>
                    <a:pt x="32815" y="250392"/>
                  </a:lnTo>
                  <a:lnTo>
                    <a:pt x="32867" y="250282"/>
                  </a:lnTo>
                  <a:lnTo>
                    <a:pt x="32939" y="250186"/>
                  </a:lnTo>
                  <a:lnTo>
                    <a:pt x="33015" y="250088"/>
                  </a:lnTo>
                  <a:lnTo>
                    <a:pt x="33090" y="249997"/>
                  </a:lnTo>
                  <a:lnTo>
                    <a:pt x="33203" y="249784"/>
                  </a:lnTo>
                  <a:lnTo>
                    <a:pt x="33215" y="249541"/>
                  </a:lnTo>
                  <a:lnTo>
                    <a:pt x="33199" y="249298"/>
                  </a:lnTo>
                  <a:lnTo>
                    <a:pt x="33192" y="249055"/>
                  </a:lnTo>
                  <a:lnTo>
                    <a:pt x="33211" y="248812"/>
                  </a:lnTo>
                  <a:lnTo>
                    <a:pt x="33229" y="248569"/>
                  </a:lnTo>
                  <a:lnTo>
                    <a:pt x="33217" y="248448"/>
                  </a:lnTo>
                  <a:lnTo>
                    <a:pt x="33176" y="248338"/>
                  </a:lnTo>
                  <a:lnTo>
                    <a:pt x="33073" y="248271"/>
                  </a:lnTo>
                  <a:lnTo>
                    <a:pt x="32952" y="248260"/>
                  </a:lnTo>
                  <a:lnTo>
                    <a:pt x="32714" y="248217"/>
                  </a:lnTo>
                  <a:lnTo>
                    <a:pt x="32623" y="247999"/>
                  </a:lnTo>
                  <a:lnTo>
                    <a:pt x="32644" y="247755"/>
                  </a:lnTo>
                  <a:lnTo>
                    <a:pt x="32685" y="247640"/>
                  </a:lnTo>
                  <a:lnTo>
                    <a:pt x="32758" y="247542"/>
                  </a:lnTo>
                  <a:lnTo>
                    <a:pt x="32846" y="247457"/>
                  </a:lnTo>
                  <a:lnTo>
                    <a:pt x="32943" y="247385"/>
                  </a:lnTo>
                  <a:lnTo>
                    <a:pt x="33046" y="247324"/>
                  </a:lnTo>
                  <a:lnTo>
                    <a:pt x="33255" y="247196"/>
                  </a:lnTo>
                  <a:lnTo>
                    <a:pt x="33466" y="247075"/>
                  </a:lnTo>
                  <a:lnTo>
                    <a:pt x="33680" y="246959"/>
                  </a:lnTo>
                  <a:lnTo>
                    <a:pt x="33895" y="246844"/>
                  </a:lnTo>
                  <a:lnTo>
                    <a:pt x="34122" y="246765"/>
                  </a:lnTo>
                  <a:lnTo>
                    <a:pt x="34364" y="246741"/>
                  </a:lnTo>
                  <a:lnTo>
                    <a:pt x="34584" y="246844"/>
                  </a:lnTo>
                  <a:lnTo>
                    <a:pt x="34780" y="246984"/>
                  </a:lnTo>
                  <a:lnTo>
                    <a:pt x="34975" y="247129"/>
                  </a:lnTo>
                  <a:lnTo>
                    <a:pt x="35189" y="247245"/>
                  </a:lnTo>
                  <a:lnTo>
                    <a:pt x="35428" y="247251"/>
                  </a:lnTo>
                  <a:lnTo>
                    <a:pt x="35648" y="247147"/>
                  </a:lnTo>
                  <a:lnTo>
                    <a:pt x="35854" y="247020"/>
                  </a:lnTo>
                  <a:lnTo>
                    <a:pt x="36069" y="246905"/>
                  </a:lnTo>
                  <a:lnTo>
                    <a:pt x="36305" y="246862"/>
                  </a:lnTo>
                  <a:lnTo>
                    <a:pt x="36547" y="246887"/>
                  </a:lnTo>
                  <a:lnTo>
                    <a:pt x="36790" y="246910"/>
                  </a:lnTo>
                  <a:lnTo>
                    <a:pt x="37025" y="246862"/>
                  </a:lnTo>
                  <a:lnTo>
                    <a:pt x="37121" y="246789"/>
                  </a:lnTo>
                  <a:lnTo>
                    <a:pt x="37197" y="246692"/>
                  </a:lnTo>
                  <a:lnTo>
                    <a:pt x="37260" y="246588"/>
                  </a:lnTo>
                  <a:lnTo>
                    <a:pt x="37322" y="246486"/>
                  </a:lnTo>
                  <a:lnTo>
                    <a:pt x="37384" y="246376"/>
                  </a:lnTo>
                  <a:lnTo>
                    <a:pt x="37511" y="246170"/>
                  </a:lnTo>
                  <a:lnTo>
                    <a:pt x="37588" y="246078"/>
                  </a:lnTo>
                  <a:lnTo>
                    <a:pt x="37690" y="246011"/>
                  </a:lnTo>
                  <a:lnTo>
                    <a:pt x="37809" y="245994"/>
                  </a:lnTo>
                  <a:lnTo>
                    <a:pt x="37931" y="245993"/>
                  </a:lnTo>
                  <a:lnTo>
                    <a:pt x="38162" y="245933"/>
                  </a:lnTo>
                  <a:lnTo>
                    <a:pt x="38209" y="245695"/>
                  </a:lnTo>
                  <a:lnTo>
                    <a:pt x="38198" y="245452"/>
                  </a:lnTo>
                  <a:lnTo>
                    <a:pt x="38168" y="245210"/>
                  </a:lnTo>
                  <a:lnTo>
                    <a:pt x="38159" y="244967"/>
                  </a:lnTo>
                  <a:lnTo>
                    <a:pt x="38176" y="244724"/>
                  </a:lnTo>
                  <a:lnTo>
                    <a:pt x="38148" y="244486"/>
                  </a:lnTo>
                  <a:lnTo>
                    <a:pt x="38017" y="244280"/>
                  </a:lnTo>
                  <a:lnTo>
                    <a:pt x="37858" y="244098"/>
                  </a:lnTo>
                  <a:lnTo>
                    <a:pt x="37700" y="243915"/>
                  </a:lnTo>
                  <a:lnTo>
                    <a:pt x="37541" y="243733"/>
                  </a:lnTo>
                  <a:lnTo>
                    <a:pt x="37460" y="243642"/>
                  </a:lnTo>
                  <a:lnTo>
                    <a:pt x="37377" y="243551"/>
                  </a:lnTo>
                  <a:lnTo>
                    <a:pt x="37283" y="243472"/>
                  </a:lnTo>
                  <a:lnTo>
                    <a:pt x="37180" y="243412"/>
                  </a:lnTo>
                  <a:lnTo>
                    <a:pt x="36974" y="243278"/>
                  </a:lnTo>
                  <a:lnTo>
                    <a:pt x="36879" y="243205"/>
                  </a:lnTo>
                  <a:lnTo>
                    <a:pt x="36813" y="243101"/>
                  </a:lnTo>
                  <a:lnTo>
                    <a:pt x="36779" y="242986"/>
                  </a:lnTo>
                  <a:lnTo>
                    <a:pt x="36762" y="242865"/>
                  </a:lnTo>
                  <a:lnTo>
                    <a:pt x="36755" y="242743"/>
                  </a:lnTo>
                  <a:lnTo>
                    <a:pt x="36777" y="242500"/>
                  </a:lnTo>
                  <a:lnTo>
                    <a:pt x="36801" y="242379"/>
                  </a:lnTo>
                  <a:lnTo>
                    <a:pt x="36848" y="242269"/>
                  </a:lnTo>
                  <a:lnTo>
                    <a:pt x="36923" y="242172"/>
                  </a:lnTo>
                  <a:lnTo>
                    <a:pt x="37005" y="242081"/>
                  </a:lnTo>
                  <a:lnTo>
                    <a:pt x="37156" y="241893"/>
                  </a:lnTo>
                  <a:lnTo>
                    <a:pt x="37197" y="241777"/>
                  </a:lnTo>
                  <a:lnTo>
                    <a:pt x="37214" y="241662"/>
                  </a:lnTo>
                  <a:lnTo>
                    <a:pt x="37222" y="241540"/>
                  </a:lnTo>
                  <a:lnTo>
                    <a:pt x="37224" y="241419"/>
                  </a:lnTo>
                  <a:lnTo>
                    <a:pt x="37212" y="241176"/>
                  </a:lnTo>
                  <a:lnTo>
                    <a:pt x="37193" y="240933"/>
                  </a:lnTo>
                  <a:lnTo>
                    <a:pt x="37178" y="240690"/>
                  </a:lnTo>
                  <a:lnTo>
                    <a:pt x="37177" y="240446"/>
                  </a:lnTo>
                  <a:lnTo>
                    <a:pt x="37184" y="240204"/>
                  </a:lnTo>
                  <a:lnTo>
                    <a:pt x="37184" y="240082"/>
                  </a:lnTo>
                  <a:lnTo>
                    <a:pt x="37177" y="239960"/>
                  </a:lnTo>
                  <a:lnTo>
                    <a:pt x="37159" y="239839"/>
                  </a:lnTo>
                  <a:lnTo>
                    <a:pt x="37129" y="239724"/>
                  </a:lnTo>
                  <a:lnTo>
                    <a:pt x="37087" y="239608"/>
                  </a:lnTo>
                  <a:lnTo>
                    <a:pt x="37037" y="239499"/>
                  </a:lnTo>
                  <a:lnTo>
                    <a:pt x="36983" y="239389"/>
                  </a:lnTo>
                  <a:lnTo>
                    <a:pt x="36924" y="239280"/>
                  </a:lnTo>
                  <a:lnTo>
                    <a:pt x="36863" y="239177"/>
                  </a:lnTo>
                  <a:lnTo>
                    <a:pt x="36792" y="239079"/>
                  </a:lnTo>
                  <a:lnTo>
                    <a:pt x="36709" y="238988"/>
                  </a:lnTo>
                  <a:lnTo>
                    <a:pt x="36622" y="238903"/>
                  </a:lnTo>
                  <a:lnTo>
                    <a:pt x="36523" y="238836"/>
                  </a:lnTo>
                  <a:lnTo>
                    <a:pt x="36407" y="238800"/>
                  </a:lnTo>
                  <a:lnTo>
                    <a:pt x="36286" y="238788"/>
                  </a:lnTo>
                  <a:lnTo>
                    <a:pt x="36044" y="238818"/>
                  </a:lnTo>
                  <a:lnTo>
                    <a:pt x="35804" y="238849"/>
                  </a:lnTo>
                  <a:lnTo>
                    <a:pt x="35561" y="238849"/>
                  </a:lnTo>
                  <a:lnTo>
                    <a:pt x="35318" y="238836"/>
                  </a:lnTo>
                  <a:lnTo>
                    <a:pt x="35076" y="238818"/>
                  </a:lnTo>
                  <a:lnTo>
                    <a:pt x="34840" y="238757"/>
                  </a:lnTo>
                  <a:lnTo>
                    <a:pt x="34754" y="238545"/>
                  </a:lnTo>
                  <a:lnTo>
                    <a:pt x="34835" y="238320"/>
                  </a:lnTo>
                  <a:lnTo>
                    <a:pt x="34946" y="238102"/>
                  </a:lnTo>
                  <a:lnTo>
                    <a:pt x="35058" y="237889"/>
                  </a:lnTo>
                  <a:lnTo>
                    <a:pt x="35159" y="237664"/>
                  </a:lnTo>
                  <a:lnTo>
                    <a:pt x="35185" y="237439"/>
                  </a:lnTo>
                  <a:lnTo>
                    <a:pt x="34941" y="237470"/>
                  </a:lnTo>
                  <a:lnTo>
                    <a:pt x="34703" y="237470"/>
                  </a:lnTo>
                  <a:lnTo>
                    <a:pt x="34648" y="237239"/>
                  </a:lnTo>
                  <a:lnTo>
                    <a:pt x="34655" y="237111"/>
                  </a:lnTo>
                  <a:lnTo>
                    <a:pt x="34679" y="236996"/>
                  </a:lnTo>
                  <a:lnTo>
                    <a:pt x="34721" y="236880"/>
                  </a:lnTo>
                  <a:lnTo>
                    <a:pt x="34785" y="236777"/>
                  </a:lnTo>
                  <a:lnTo>
                    <a:pt x="34858" y="236679"/>
                  </a:lnTo>
                  <a:lnTo>
                    <a:pt x="34936" y="236583"/>
                  </a:lnTo>
                  <a:lnTo>
                    <a:pt x="35017" y="236498"/>
                  </a:lnTo>
                  <a:lnTo>
                    <a:pt x="35103" y="236412"/>
                  </a:lnTo>
                  <a:lnTo>
                    <a:pt x="35192" y="236327"/>
                  </a:lnTo>
                  <a:lnTo>
                    <a:pt x="35284" y="236249"/>
                  </a:lnTo>
                  <a:lnTo>
                    <a:pt x="35378" y="236170"/>
                  </a:lnTo>
                  <a:lnTo>
                    <a:pt x="35473" y="236097"/>
                  </a:lnTo>
                  <a:lnTo>
                    <a:pt x="35570" y="236023"/>
                  </a:lnTo>
                  <a:lnTo>
                    <a:pt x="35675" y="235963"/>
                  </a:lnTo>
                  <a:lnTo>
                    <a:pt x="35792" y="235926"/>
                  </a:lnTo>
                  <a:lnTo>
                    <a:pt x="35911" y="235908"/>
                  </a:lnTo>
                  <a:lnTo>
                    <a:pt x="36149" y="235853"/>
                  </a:lnTo>
                  <a:lnTo>
                    <a:pt x="36354" y="235726"/>
                  </a:lnTo>
                  <a:lnTo>
                    <a:pt x="36547" y="235574"/>
                  </a:lnTo>
                  <a:lnTo>
                    <a:pt x="36645" y="235495"/>
                  </a:lnTo>
                  <a:lnTo>
                    <a:pt x="36729" y="235410"/>
                  </a:lnTo>
                  <a:lnTo>
                    <a:pt x="36792" y="235307"/>
                  </a:lnTo>
                  <a:lnTo>
                    <a:pt x="36845" y="235204"/>
                  </a:lnTo>
                  <a:lnTo>
                    <a:pt x="36890" y="235088"/>
                  </a:lnTo>
                  <a:lnTo>
                    <a:pt x="36932" y="234972"/>
                  </a:lnTo>
                  <a:lnTo>
                    <a:pt x="36971" y="234857"/>
                  </a:lnTo>
                  <a:lnTo>
                    <a:pt x="37007" y="234741"/>
                  </a:lnTo>
                  <a:lnTo>
                    <a:pt x="37042" y="234620"/>
                  </a:lnTo>
                  <a:lnTo>
                    <a:pt x="37099" y="234383"/>
                  </a:lnTo>
                  <a:lnTo>
                    <a:pt x="37132" y="234147"/>
                  </a:lnTo>
                  <a:lnTo>
                    <a:pt x="37135" y="233903"/>
                  </a:lnTo>
                  <a:lnTo>
                    <a:pt x="37123" y="233775"/>
                  </a:lnTo>
                  <a:lnTo>
                    <a:pt x="37099" y="233660"/>
                  </a:lnTo>
                  <a:lnTo>
                    <a:pt x="37055" y="233551"/>
                  </a:lnTo>
                  <a:lnTo>
                    <a:pt x="36973" y="233453"/>
                  </a:lnTo>
                  <a:lnTo>
                    <a:pt x="36882" y="233375"/>
                  </a:lnTo>
                  <a:lnTo>
                    <a:pt x="36739" y="233186"/>
                  </a:lnTo>
                  <a:lnTo>
                    <a:pt x="36774" y="232943"/>
                  </a:lnTo>
                  <a:lnTo>
                    <a:pt x="36857" y="232713"/>
                  </a:lnTo>
                  <a:lnTo>
                    <a:pt x="36952" y="232494"/>
                  </a:lnTo>
                  <a:lnTo>
                    <a:pt x="37047" y="232269"/>
                  </a:lnTo>
                  <a:lnTo>
                    <a:pt x="37117" y="232038"/>
                  </a:lnTo>
                  <a:lnTo>
                    <a:pt x="37106" y="231795"/>
                  </a:lnTo>
                  <a:lnTo>
                    <a:pt x="37090" y="231552"/>
                  </a:lnTo>
                  <a:lnTo>
                    <a:pt x="37099" y="231430"/>
                  </a:lnTo>
                  <a:lnTo>
                    <a:pt x="37132" y="231309"/>
                  </a:lnTo>
                  <a:lnTo>
                    <a:pt x="37172" y="231194"/>
                  </a:lnTo>
                  <a:lnTo>
                    <a:pt x="37216" y="231084"/>
                  </a:lnTo>
                  <a:lnTo>
                    <a:pt x="37265" y="230975"/>
                  </a:lnTo>
                  <a:lnTo>
                    <a:pt x="37356" y="230750"/>
                  </a:lnTo>
                  <a:lnTo>
                    <a:pt x="37386" y="230629"/>
                  </a:lnTo>
                  <a:lnTo>
                    <a:pt x="37407" y="230507"/>
                  </a:lnTo>
                  <a:lnTo>
                    <a:pt x="37421" y="230392"/>
                  </a:lnTo>
                  <a:lnTo>
                    <a:pt x="37431" y="230270"/>
                  </a:lnTo>
                  <a:lnTo>
                    <a:pt x="37439" y="230149"/>
                  </a:lnTo>
                  <a:lnTo>
                    <a:pt x="37442" y="230021"/>
                  </a:lnTo>
                  <a:lnTo>
                    <a:pt x="37437" y="229778"/>
                  </a:lnTo>
                  <a:lnTo>
                    <a:pt x="37430" y="229656"/>
                  </a:lnTo>
                  <a:lnTo>
                    <a:pt x="37419" y="229541"/>
                  </a:lnTo>
                  <a:lnTo>
                    <a:pt x="37402" y="229420"/>
                  </a:lnTo>
                  <a:lnTo>
                    <a:pt x="37376" y="229298"/>
                  </a:lnTo>
                  <a:lnTo>
                    <a:pt x="37339" y="229183"/>
                  </a:lnTo>
                  <a:lnTo>
                    <a:pt x="37294" y="229073"/>
                  </a:lnTo>
                  <a:lnTo>
                    <a:pt x="37240" y="228958"/>
                  </a:lnTo>
                  <a:lnTo>
                    <a:pt x="37179" y="228855"/>
                  </a:lnTo>
                  <a:lnTo>
                    <a:pt x="37111" y="228757"/>
                  </a:lnTo>
                  <a:lnTo>
                    <a:pt x="37039" y="228654"/>
                  </a:lnTo>
                  <a:lnTo>
                    <a:pt x="36955" y="228569"/>
                  </a:lnTo>
                  <a:lnTo>
                    <a:pt x="36857" y="228496"/>
                  </a:lnTo>
                  <a:lnTo>
                    <a:pt x="36751" y="228441"/>
                  </a:lnTo>
                  <a:lnTo>
                    <a:pt x="36640" y="228386"/>
                  </a:lnTo>
                  <a:lnTo>
                    <a:pt x="36435" y="228259"/>
                  </a:lnTo>
                  <a:lnTo>
                    <a:pt x="36282" y="228071"/>
                  </a:lnTo>
                  <a:lnTo>
                    <a:pt x="36131" y="227876"/>
                  </a:lnTo>
                  <a:lnTo>
                    <a:pt x="36039" y="227798"/>
                  </a:lnTo>
                  <a:lnTo>
                    <a:pt x="35942" y="227724"/>
                  </a:lnTo>
                  <a:lnTo>
                    <a:pt x="35841" y="227657"/>
                  </a:lnTo>
                  <a:lnTo>
                    <a:pt x="35738" y="227597"/>
                  </a:lnTo>
                  <a:lnTo>
                    <a:pt x="35631" y="227536"/>
                  </a:lnTo>
                  <a:lnTo>
                    <a:pt x="35519" y="227488"/>
                  </a:lnTo>
                  <a:lnTo>
                    <a:pt x="35404" y="227445"/>
                  </a:lnTo>
                  <a:lnTo>
                    <a:pt x="35285" y="227421"/>
                  </a:lnTo>
                  <a:lnTo>
                    <a:pt x="35044" y="227433"/>
                  </a:lnTo>
                  <a:lnTo>
                    <a:pt x="34801" y="227457"/>
                  </a:lnTo>
                  <a:lnTo>
                    <a:pt x="34583" y="227354"/>
                  </a:lnTo>
                  <a:lnTo>
                    <a:pt x="34426" y="227172"/>
                  </a:lnTo>
                  <a:lnTo>
                    <a:pt x="34248" y="227007"/>
                  </a:lnTo>
                  <a:lnTo>
                    <a:pt x="34014" y="226941"/>
                  </a:lnTo>
                  <a:lnTo>
                    <a:pt x="33781" y="226880"/>
                  </a:lnTo>
                  <a:lnTo>
                    <a:pt x="33596" y="226722"/>
                  </a:lnTo>
                  <a:lnTo>
                    <a:pt x="33437" y="226540"/>
                  </a:lnTo>
                  <a:lnTo>
                    <a:pt x="33274" y="226357"/>
                  </a:lnTo>
                  <a:lnTo>
                    <a:pt x="33098" y="226194"/>
                  </a:lnTo>
                  <a:lnTo>
                    <a:pt x="32916" y="226030"/>
                  </a:lnTo>
                  <a:lnTo>
                    <a:pt x="32731" y="225872"/>
                  </a:lnTo>
                  <a:lnTo>
                    <a:pt x="32547" y="225714"/>
                  </a:lnTo>
                  <a:lnTo>
                    <a:pt x="32341" y="225513"/>
                  </a:lnTo>
                  <a:lnTo>
                    <a:pt x="32178" y="225331"/>
                  </a:lnTo>
                  <a:lnTo>
                    <a:pt x="32102" y="225240"/>
                  </a:lnTo>
                  <a:lnTo>
                    <a:pt x="32034" y="225136"/>
                  </a:lnTo>
                  <a:lnTo>
                    <a:pt x="31974" y="225033"/>
                  </a:lnTo>
                  <a:lnTo>
                    <a:pt x="31925" y="224924"/>
                  </a:lnTo>
                  <a:lnTo>
                    <a:pt x="31904" y="224802"/>
                  </a:lnTo>
                  <a:lnTo>
                    <a:pt x="31929" y="224559"/>
                  </a:lnTo>
                  <a:lnTo>
                    <a:pt x="31920" y="224316"/>
                  </a:lnTo>
                  <a:lnTo>
                    <a:pt x="31791" y="224116"/>
                  </a:lnTo>
                  <a:lnTo>
                    <a:pt x="31632" y="223927"/>
                  </a:lnTo>
                  <a:lnTo>
                    <a:pt x="31556" y="223837"/>
                  </a:lnTo>
                  <a:lnTo>
                    <a:pt x="31498" y="223727"/>
                  </a:lnTo>
                  <a:lnTo>
                    <a:pt x="31463" y="223612"/>
                  </a:lnTo>
                  <a:lnTo>
                    <a:pt x="31451" y="223490"/>
                  </a:lnTo>
                  <a:lnTo>
                    <a:pt x="31460" y="223247"/>
                  </a:lnTo>
                  <a:lnTo>
                    <a:pt x="31472" y="223004"/>
                  </a:lnTo>
                  <a:lnTo>
                    <a:pt x="31467" y="222761"/>
                  </a:lnTo>
                  <a:lnTo>
                    <a:pt x="31443" y="222518"/>
                  </a:lnTo>
                  <a:lnTo>
                    <a:pt x="31438" y="222275"/>
                  </a:lnTo>
                  <a:lnTo>
                    <a:pt x="31475" y="222038"/>
                  </a:lnTo>
                  <a:lnTo>
                    <a:pt x="31609" y="221837"/>
                  </a:lnTo>
                  <a:lnTo>
                    <a:pt x="31764" y="221649"/>
                  </a:lnTo>
                  <a:lnTo>
                    <a:pt x="31827" y="221546"/>
                  </a:lnTo>
                  <a:lnTo>
                    <a:pt x="31854" y="221424"/>
                  </a:lnTo>
                  <a:lnTo>
                    <a:pt x="31874" y="221309"/>
                  </a:lnTo>
                  <a:lnTo>
                    <a:pt x="31891" y="221188"/>
                  </a:lnTo>
                  <a:lnTo>
                    <a:pt x="31904" y="221066"/>
                  </a:lnTo>
                  <a:lnTo>
                    <a:pt x="31909" y="220944"/>
                  </a:lnTo>
                  <a:lnTo>
                    <a:pt x="31895" y="220702"/>
                  </a:lnTo>
                  <a:lnTo>
                    <a:pt x="31877" y="220580"/>
                  </a:lnTo>
                  <a:lnTo>
                    <a:pt x="31851" y="220459"/>
                  </a:lnTo>
                  <a:lnTo>
                    <a:pt x="31790" y="220355"/>
                  </a:lnTo>
                  <a:lnTo>
                    <a:pt x="31677" y="220312"/>
                  </a:lnTo>
                  <a:lnTo>
                    <a:pt x="31557" y="220282"/>
                  </a:lnTo>
                  <a:lnTo>
                    <a:pt x="31336" y="220197"/>
                  </a:lnTo>
                  <a:lnTo>
                    <a:pt x="31269" y="220088"/>
                  </a:lnTo>
                  <a:lnTo>
                    <a:pt x="31213" y="219984"/>
                  </a:lnTo>
                  <a:lnTo>
                    <a:pt x="31166" y="219869"/>
                  </a:lnTo>
                  <a:lnTo>
                    <a:pt x="31124" y="219753"/>
                  </a:lnTo>
                  <a:lnTo>
                    <a:pt x="31086" y="219638"/>
                  </a:lnTo>
                  <a:lnTo>
                    <a:pt x="31051" y="219523"/>
                  </a:lnTo>
                  <a:lnTo>
                    <a:pt x="31017" y="219408"/>
                  </a:lnTo>
                  <a:lnTo>
                    <a:pt x="30986" y="219292"/>
                  </a:lnTo>
                  <a:lnTo>
                    <a:pt x="30958" y="219170"/>
                  </a:lnTo>
                  <a:lnTo>
                    <a:pt x="30909" y="218934"/>
                  </a:lnTo>
                  <a:lnTo>
                    <a:pt x="30904" y="218690"/>
                  </a:lnTo>
                  <a:lnTo>
                    <a:pt x="30907" y="218448"/>
                  </a:lnTo>
                  <a:lnTo>
                    <a:pt x="30909" y="218204"/>
                  </a:lnTo>
                  <a:lnTo>
                    <a:pt x="30910" y="217962"/>
                  </a:lnTo>
                  <a:lnTo>
                    <a:pt x="30908" y="217718"/>
                  </a:lnTo>
                  <a:lnTo>
                    <a:pt x="30905" y="217597"/>
                  </a:lnTo>
                  <a:lnTo>
                    <a:pt x="30899" y="217475"/>
                  </a:lnTo>
                  <a:lnTo>
                    <a:pt x="30892" y="217354"/>
                  </a:lnTo>
                  <a:lnTo>
                    <a:pt x="30884" y="217232"/>
                  </a:lnTo>
                  <a:lnTo>
                    <a:pt x="30874" y="216989"/>
                  </a:lnTo>
                  <a:lnTo>
                    <a:pt x="30887" y="216867"/>
                  </a:lnTo>
                  <a:lnTo>
                    <a:pt x="30922" y="216752"/>
                  </a:lnTo>
                  <a:lnTo>
                    <a:pt x="30980" y="216643"/>
                  </a:lnTo>
                  <a:lnTo>
                    <a:pt x="31048" y="216546"/>
                  </a:lnTo>
                  <a:lnTo>
                    <a:pt x="31119" y="216449"/>
                  </a:lnTo>
                  <a:lnTo>
                    <a:pt x="31249" y="216242"/>
                  </a:lnTo>
                  <a:lnTo>
                    <a:pt x="31279" y="216005"/>
                  </a:lnTo>
                  <a:lnTo>
                    <a:pt x="31245" y="215762"/>
                  </a:lnTo>
                  <a:lnTo>
                    <a:pt x="31284" y="215647"/>
                  </a:lnTo>
                  <a:lnTo>
                    <a:pt x="31363" y="215555"/>
                  </a:lnTo>
                  <a:lnTo>
                    <a:pt x="31459" y="215483"/>
                  </a:lnTo>
                  <a:lnTo>
                    <a:pt x="31560" y="215410"/>
                  </a:lnTo>
                  <a:lnTo>
                    <a:pt x="31661" y="215343"/>
                  </a:lnTo>
                  <a:lnTo>
                    <a:pt x="31849" y="215191"/>
                  </a:lnTo>
                  <a:lnTo>
                    <a:pt x="31916" y="215094"/>
                  </a:lnTo>
                  <a:lnTo>
                    <a:pt x="31948" y="214972"/>
                  </a:lnTo>
                  <a:lnTo>
                    <a:pt x="31966" y="214850"/>
                  </a:lnTo>
                  <a:lnTo>
                    <a:pt x="31967" y="214729"/>
                  </a:lnTo>
                  <a:lnTo>
                    <a:pt x="31948" y="214486"/>
                  </a:lnTo>
                  <a:lnTo>
                    <a:pt x="31921" y="214243"/>
                  </a:lnTo>
                  <a:lnTo>
                    <a:pt x="31905" y="214006"/>
                  </a:lnTo>
                  <a:lnTo>
                    <a:pt x="31916" y="213763"/>
                  </a:lnTo>
                  <a:lnTo>
                    <a:pt x="31921" y="213520"/>
                  </a:lnTo>
                  <a:lnTo>
                    <a:pt x="31891" y="213399"/>
                  </a:lnTo>
                  <a:lnTo>
                    <a:pt x="31842" y="213290"/>
                  </a:lnTo>
                  <a:lnTo>
                    <a:pt x="31778" y="213186"/>
                  </a:lnTo>
                  <a:lnTo>
                    <a:pt x="31711" y="213082"/>
                  </a:lnTo>
                  <a:lnTo>
                    <a:pt x="31645" y="212986"/>
                  </a:lnTo>
                  <a:lnTo>
                    <a:pt x="31517" y="212779"/>
                  </a:lnTo>
                  <a:lnTo>
                    <a:pt x="31417" y="212554"/>
                  </a:lnTo>
                  <a:lnTo>
                    <a:pt x="31403" y="212311"/>
                  </a:lnTo>
                  <a:lnTo>
                    <a:pt x="31418" y="212068"/>
                  </a:lnTo>
                  <a:lnTo>
                    <a:pt x="31421" y="211825"/>
                  </a:lnTo>
                  <a:lnTo>
                    <a:pt x="31421" y="211582"/>
                  </a:lnTo>
                  <a:lnTo>
                    <a:pt x="31420" y="211461"/>
                  </a:lnTo>
                  <a:lnTo>
                    <a:pt x="31418" y="211339"/>
                  </a:lnTo>
                  <a:lnTo>
                    <a:pt x="31414" y="211224"/>
                  </a:lnTo>
                  <a:lnTo>
                    <a:pt x="31409" y="211102"/>
                  </a:lnTo>
                  <a:lnTo>
                    <a:pt x="31404" y="210981"/>
                  </a:lnTo>
                  <a:lnTo>
                    <a:pt x="31397" y="210859"/>
                  </a:lnTo>
                  <a:lnTo>
                    <a:pt x="31388" y="210738"/>
                  </a:lnTo>
                  <a:lnTo>
                    <a:pt x="31377" y="210616"/>
                  </a:lnTo>
                  <a:lnTo>
                    <a:pt x="31364" y="210494"/>
                  </a:lnTo>
                  <a:lnTo>
                    <a:pt x="31342" y="210373"/>
                  </a:lnTo>
                  <a:lnTo>
                    <a:pt x="31307" y="210258"/>
                  </a:lnTo>
                  <a:lnTo>
                    <a:pt x="31262" y="210142"/>
                  </a:lnTo>
                  <a:lnTo>
                    <a:pt x="31188" y="210045"/>
                  </a:lnTo>
                  <a:lnTo>
                    <a:pt x="31093" y="209972"/>
                  </a:lnTo>
                  <a:lnTo>
                    <a:pt x="30988" y="209906"/>
                  </a:lnTo>
                  <a:lnTo>
                    <a:pt x="30879" y="209857"/>
                  </a:lnTo>
                  <a:lnTo>
                    <a:pt x="30659" y="209748"/>
                  </a:lnTo>
                  <a:lnTo>
                    <a:pt x="30553" y="209693"/>
                  </a:lnTo>
                  <a:lnTo>
                    <a:pt x="30457" y="209614"/>
                  </a:lnTo>
                  <a:lnTo>
                    <a:pt x="30391" y="209517"/>
                  </a:lnTo>
                  <a:lnTo>
                    <a:pt x="30375" y="209395"/>
                  </a:lnTo>
                  <a:lnTo>
                    <a:pt x="30396" y="209152"/>
                  </a:lnTo>
                  <a:lnTo>
                    <a:pt x="30414" y="208909"/>
                  </a:lnTo>
                  <a:lnTo>
                    <a:pt x="30414" y="208666"/>
                  </a:lnTo>
                  <a:lnTo>
                    <a:pt x="30414" y="208423"/>
                  </a:lnTo>
                  <a:lnTo>
                    <a:pt x="30411" y="208180"/>
                  </a:lnTo>
                  <a:lnTo>
                    <a:pt x="30408" y="207937"/>
                  </a:lnTo>
                  <a:lnTo>
                    <a:pt x="30404" y="207694"/>
                  </a:lnTo>
                  <a:lnTo>
                    <a:pt x="30399" y="207451"/>
                  </a:lnTo>
                  <a:lnTo>
                    <a:pt x="30394" y="207208"/>
                  </a:lnTo>
                  <a:lnTo>
                    <a:pt x="30388" y="206965"/>
                  </a:lnTo>
                  <a:lnTo>
                    <a:pt x="30374" y="206722"/>
                  </a:lnTo>
                  <a:lnTo>
                    <a:pt x="30359" y="206479"/>
                  </a:lnTo>
                  <a:lnTo>
                    <a:pt x="30357" y="206236"/>
                  </a:lnTo>
                  <a:lnTo>
                    <a:pt x="30377" y="205992"/>
                  </a:lnTo>
                  <a:lnTo>
                    <a:pt x="30401" y="205877"/>
                  </a:lnTo>
                  <a:lnTo>
                    <a:pt x="30430" y="205756"/>
                  </a:lnTo>
                  <a:lnTo>
                    <a:pt x="30466" y="205641"/>
                  </a:lnTo>
                  <a:lnTo>
                    <a:pt x="30507" y="205531"/>
                  </a:lnTo>
                  <a:lnTo>
                    <a:pt x="30590" y="205300"/>
                  </a:lnTo>
                  <a:lnTo>
                    <a:pt x="30673" y="205069"/>
                  </a:lnTo>
                  <a:lnTo>
                    <a:pt x="30738" y="204839"/>
                  </a:lnTo>
                  <a:lnTo>
                    <a:pt x="30767" y="204595"/>
                  </a:lnTo>
                  <a:lnTo>
                    <a:pt x="30756" y="204352"/>
                  </a:lnTo>
                  <a:lnTo>
                    <a:pt x="30742" y="204109"/>
                  </a:lnTo>
                  <a:lnTo>
                    <a:pt x="30741" y="203867"/>
                  </a:lnTo>
                  <a:lnTo>
                    <a:pt x="30746" y="203623"/>
                  </a:lnTo>
                  <a:lnTo>
                    <a:pt x="30752" y="203380"/>
                  </a:lnTo>
                  <a:lnTo>
                    <a:pt x="30753" y="203259"/>
                  </a:lnTo>
                  <a:lnTo>
                    <a:pt x="30751" y="203137"/>
                  </a:lnTo>
                  <a:lnTo>
                    <a:pt x="30743" y="203016"/>
                  </a:lnTo>
                  <a:lnTo>
                    <a:pt x="30731" y="202894"/>
                  </a:lnTo>
                  <a:lnTo>
                    <a:pt x="30710" y="202773"/>
                  </a:lnTo>
                  <a:lnTo>
                    <a:pt x="30680" y="202657"/>
                  </a:lnTo>
                  <a:lnTo>
                    <a:pt x="30645" y="202542"/>
                  </a:lnTo>
                  <a:lnTo>
                    <a:pt x="30606" y="202427"/>
                  </a:lnTo>
                  <a:lnTo>
                    <a:pt x="30565" y="202311"/>
                  </a:lnTo>
                  <a:lnTo>
                    <a:pt x="30484" y="202080"/>
                  </a:lnTo>
                  <a:lnTo>
                    <a:pt x="30447" y="201965"/>
                  </a:lnTo>
                  <a:lnTo>
                    <a:pt x="30414" y="201850"/>
                  </a:lnTo>
                  <a:lnTo>
                    <a:pt x="30395" y="201728"/>
                  </a:lnTo>
                  <a:lnTo>
                    <a:pt x="30388" y="201612"/>
                  </a:lnTo>
                  <a:lnTo>
                    <a:pt x="30385" y="201491"/>
                  </a:lnTo>
                  <a:lnTo>
                    <a:pt x="30385" y="201370"/>
                  </a:lnTo>
                  <a:lnTo>
                    <a:pt x="30386" y="201242"/>
                  </a:lnTo>
                  <a:lnTo>
                    <a:pt x="30383" y="200999"/>
                  </a:lnTo>
                  <a:lnTo>
                    <a:pt x="30372" y="200883"/>
                  </a:lnTo>
                  <a:lnTo>
                    <a:pt x="30346" y="200762"/>
                  </a:lnTo>
                  <a:lnTo>
                    <a:pt x="30304" y="200646"/>
                  </a:lnTo>
                  <a:lnTo>
                    <a:pt x="30247" y="200537"/>
                  </a:lnTo>
                  <a:lnTo>
                    <a:pt x="30183" y="200434"/>
                  </a:lnTo>
                  <a:lnTo>
                    <a:pt x="30118" y="200331"/>
                  </a:lnTo>
                  <a:lnTo>
                    <a:pt x="29997" y="200124"/>
                  </a:lnTo>
                  <a:lnTo>
                    <a:pt x="29934" y="199887"/>
                  </a:lnTo>
                  <a:lnTo>
                    <a:pt x="29934" y="199650"/>
                  </a:lnTo>
                  <a:lnTo>
                    <a:pt x="29948" y="199407"/>
                  </a:lnTo>
                  <a:lnTo>
                    <a:pt x="29946" y="199279"/>
                  </a:lnTo>
                  <a:lnTo>
                    <a:pt x="29929" y="199036"/>
                  </a:lnTo>
                  <a:lnTo>
                    <a:pt x="29913" y="198793"/>
                  </a:lnTo>
                  <a:lnTo>
                    <a:pt x="29922" y="198672"/>
                  </a:lnTo>
                  <a:lnTo>
                    <a:pt x="29969" y="198562"/>
                  </a:lnTo>
                  <a:lnTo>
                    <a:pt x="30047" y="198471"/>
                  </a:lnTo>
                  <a:lnTo>
                    <a:pt x="30139" y="198392"/>
                  </a:lnTo>
                  <a:lnTo>
                    <a:pt x="30234" y="198313"/>
                  </a:lnTo>
                  <a:lnTo>
                    <a:pt x="30408" y="198149"/>
                  </a:lnTo>
                  <a:lnTo>
                    <a:pt x="30570" y="197967"/>
                  </a:lnTo>
                  <a:lnTo>
                    <a:pt x="30726" y="197779"/>
                  </a:lnTo>
                  <a:lnTo>
                    <a:pt x="30801" y="197681"/>
                  </a:lnTo>
                  <a:lnTo>
                    <a:pt x="30873" y="197585"/>
                  </a:lnTo>
                  <a:lnTo>
                    <a:pt x="30935" y="197481"/>
                  </a:lnTo>
                  <a:lnTo>
                    <a:pt x="30986" y="197372"/>
                  </a:lnTo>
                  <a:lnTo>
                    <a:pt x="31013" y="197250"/>
                  </a:lnTo>
                  <a:lnTo>
                    <a:pt x="31021" y="197129"/>
                  </a:lnTo>
                  <a:lnTo>
                    <a:pt x="30946" y="196910"/>
                  </a:lnTo>
                  <a:lnTo>
                    <a:pt x="30705" y="196928"/>
                  </a:lnTo>
                  <a:lnTo>
                    <a:pt x="30471" y="196922"/>
                  </a:lnTo>
                  <a:lnTo>
                    <a:pt x="30385" y="196837"/>
                  </a:lnTo>
                  <a:lnTo>
                    <a:pt x="30326" y="196728"/>
                  </a:lnTo>
                  <a:lnTo>
                    <a:pt x="30276" y="196612"/>
                  </a:lnTo>
                  <a:lnTo>
                    <a:pt x="30233" y="196503"/>
                  </a:lnTo>
                  <a:lnTo>
                    <a:pt x="30198" y="196388"/>
                  </a:lnTo>
                  <a:lnTo>
                    <a:pt x="30170" y="196266"/>
                  </a:lnTo>
                  <a:lnTo>
                    <a:pt x="30146" y="196150"/>
                  </a:lnTo>
                  <a:lnTo>
                    <a:pt x="30127" y="196029"/>
                  </a:lnTo>
                  <a:lnTo>
                    <a:pt x="30117" y="195908"/>
                  </a:lnTo>
                  <a:lnTo>
                    <a:pt x="30115" y="195786"/>
                  </a:lnTo>
                  <a:lnTo>
                    <a:pt x="30117" y="195543"/>
                  </a:lnTo>
                  <a:lnTo>
                    <a:pt x="30121" y="195300"/>
                  </a:lnTo>
                  <a:lnTo>
                    <a:pt x="30124" y="195057"/>
                  </a:lnTo>
                  <a:lnTo>
                    <a:pt x="30115" y="194814"/>
                  </a:lnTo>
                  <a:lnTo>
                    <a:pt x="30084" y="194571"/>
                  </a:lnTo>
                  <a:lnTo>
                    <a:pt x="30100" y="194449"/>
                  </a:lnTo>
                  <a:lnTo>
                    <a:pt x="30165" y="194346"/>
                  </a:lnTo>
                  <a:lnTo>
                    <a:pt x="30254" y="194267"/>
                  </a:lnTo>
                  <a:lnTo>
                    <a:pt x="30357" y="194201"/>
                  </a:lnTo>
                  <a:lnTo>
                    <a:pt x="30463" y="194139"/>
                  </a:lnTo>
                  <a:lnTo>
                    <a:pt x="30572" y="194085"/>
                  </a:lnTo>
                  <a:lnTo>
                    <a:pt x="30687" y="194048"/>
                  </a:lnTo>
                  <a:lnTo>
                    <a:pt x="30806" y="194024"/>
                  </a:lnTo>
                  <a:lnTo>
                    <a:pt x="30927" y="194018"/>
                  </a:lnTo>
                  <a:lnTo>
                    <a:pt x="31170" y="194006"/>
                  </a:lnTo>
                  <a:lnTo>
                    <a:pt x="31291" y="194000"/>
                  </a:lnTo>
                  <a:lnTo>
                    <a:pt x="31411" y="193982"/>
                  </a:lnTo>
                  <a:lnTo>
                    <a:pt x="31528" y="193945"/>
                  </a:lnTo>
                  <a:lnTo>
                    <a:pt x="31627" y="193872"/>
                  </a:lnTo>
                  <a:lnTo>
                    <a:pt x="31715" y="193787"/>
                  </a:lnTo>
                  <a:lnTo>
                    <a:pt x="31787" y="193690"/>
                  </a:lnTo>
                  <a:lnTo>
                    <a:pt x="31848" y="193586"/>
                  </a:lnTo>
                  <a:lnTo>
                    <a:pt x="31905" y="193477"/>
                  </a:lnTo>
                  <a:lnTo>
                    <a:pt x="31954" y="193368"/>
                  </a:lnTo>
                  <a:lnTo>
                    <a:pt x="31981" y="193246"/>
                  </a:lnTo>
                  <a:lnTo>
                    <a:pt x="31982" y="193131"/>
                  </a:lnTo>
                  <a:lnTo>
                    <a:pt x="31961" y="192888"/>
                  </a:lnTo>
                  <a:lnTo>
                    <a:pt x="31952" y="192703"/>
                  </a:lnTo>
                  <a:lnTo>
                    <a:pt x="31955" y="192518"/>
                  </a:lnTo>
                  <a:lnTo>
                    <a:pt x="31964" y="192275"/>
                  </a:lnTo>
                  <a:lnTo>
                    <a:pt x="31943" y="192037"/>
                  </a:lnTo>
                  <a:lnTo>
                    <a:pt x="31901" y="191922"/>
                  </a:lnTo>
                  <a:lnTo>
                    <a:pt x="31841" y="191819"/>
                  </a:lnTo>
                  <a:lnTo>
                    <a:pt x="31777" y="191716"/>
                  </a:lnTo>
                  <a:lnTo>
                    <a:pt x="31713" y="191612"/>
                  </a:lnTo>
                  <a:lnTo>
                    <a:pt x="31589" y="191399"/>
                  </a:lnTo>
                  <a:lnTo>
                    <a:pt x="31540" y="191290"/>
                  </a:lnTo>
                  <a:lnTo>
                    <a:pt x="31520" y="191168"/>
                  </a:lnTo>
                  <a:lnTo>
                    <a:pt x="31509" y="191047"/>
                  </a:lnTo>
                  <a:lnTo>
                    <a:pt x="31509" y="190925"/>
                  </a:lnTo>
                  <a:lnTo>
                    <a:pt x="31553" y="190688"/>
                  </a:lnTo>
                  <a:lnTo>
                    <a:pt x="31586" y="190573"/>
                  </a:lnTo>
                  <a:lnTo>
                    <a:pt x="31627" y="190458"/>
                  </a:lnTo>
                  <a:lnTo>
                    <a:pt x="31675" y="190349"/>
                  </a:lnTo>
                  <a:lnTo>
                    <a:pt x="31727" y="190239"/>
                  </a:lnTo>
                  <a:lnTo>
                    <a:pt x="31830" y="190014"/>
                  </a:lnTo>
                  <a:lnTo>
                    <a:pt x="31936" y="189796"/>
                  </a:lnTo>
                  <a:lnTo>
                    <a:pt x="32042" y="189577"/>
                  </a:lnTo>
                  <a:lnTo>
                    <a:pt x="32151" y="189364"/>
                  </a:lnTo>
                  <a:lnTo>
                    <a:pt x="32261" y="189145"/>
                  </a:lnTo>
                  <a:lnTo>
                    <a:pt x="32320" y="189036"/>
                  </a:lnTo>
                  <a:lnTo>
                    <a:pt x="32383" y="188933"/>
                  </a:lnTo>
                  <a:lnTo>
                    <a:pt x="32448" y="188830"/>
                  </a:lnTo>
                  <a:lnTo>
                    <a:pt x="32518" y="188732"/>
                  </a:lnTo>
                  <a:lnTo>
                    <a:pt x="32596" y="188635"/>
                  </a:lnTo>
                  <a:lnTo>
                    <a:pt x="32683" y="188556"/>
                  </a:lnTo>
                  <a:lnTo>
                    <a:pt x="32781" y="188483"/>
                  </a:lnTo>
                  <a:lnTo>
                    <a:pt x="32884" y="188417"/>
                  </a:lnTo>
                  <a:lnTo>
                    <a:pt x="32991" y="188356"/>
                  </a:lnTo>
                  <a:lnTo>
                    <a:pt x="33100" y="188301"/>
                  </a:lnTo>
                  <a:lnTo>
                    <a:pt x="33309" y="188179"/>
                  </a:lnTo>
                  <a:lnTo>
                    <a:pt x="33504" y="188034"/>
                  </a:lnTo>
                  <a:lnTo>
                    <a:pt x="33695" y="187888"/>
                  </a:lnTo>
                  <a:lnTo>
                    <a:pt x="33795" y="187815"/>
                  </a:lnTo>
                  <a:lnTo>
                    <a:pt x="33902" y="187760"/>
                  </a:lnTo>
                  <a:lnTo>
                    <a:pt x="34016" y="187718"/>
                  </a:lnTo>
                  <a:lnTo>
                    <a:pt x="34137" y="187706"/>
                  </a:lnTo>
                  <a:lnTo>
                    <a:pt x="34380" y="187724"/>
                  </a:lnTo>
                  <a:lnTo>
                    <a:pt x="34622" y="187730"/>
                  </a:lnTo>
                  <a:lnTo>
                    <a:pt x="34742" y="187712"/>
                  </a:lnTo>
                  <a:lnTo>
                    <a:pt x="34860" y="187681"/>
                  </a:lnTo>
                  <a:lnTo>
                    <a:pt x="34978" y="187651"/>
                  </a:lnTo>
                  <a:lnTo>
                    <a:pt x="35095" y="187620"/>
                  </a:lnTo>
                  <a:lnTo>
                    <a:pt x="35211" y="187585"/>
                  </a:lnTo>
                  <a:lnTo>
                    <a:pt x="35320" y="187529"/>
                  </a:lnTo>
                  <a:lnTo>
                    <a:pt x="35420" y="187463"/>
                  </a:lnTo>
                  <a:lnTo>
                    <a:pt x="35498" y="187365"/>
                  </a:lnTo>
                  <a:lnTo>
                    <a:pt x="35534" y="187250"/>
                  </a:lnTo>
                  <a:lnTo>
                    <a:pt x="35545" y="187128"/>
                  </a:lnTo>
                  <a:lnTo>
                    <a:pt x="35513" y="186892"/>
                  </a:lnTo>
                  <a:lnTo>
                    <a:pt x="35486" y="186770"/>
                  </a:lnTo>
                  <a:lnTo>
                    <a:pt x="35442" y="186655"/>
                  </a:lnTo>
                  <a:lnTo>
                    <a:pt x="35363" y="186564"/>
                  </a:lnTo>
                  <a:lnTo>
                    <a:pt x="35272" y="186484"/>
                  </a:lnTo>
                  <a:lnTo>
                    <a:pt x="35106" y="186308"/>
                  </a:lnTo>
                  <a:lnTo>
                    <a:pt x="35081" y="186066"/>
                  </a:lnTo>
                  <a:lnTo>
                    <a:pt x="35095" y="185944"/>
                  </a:lnTo>
                  <a:lnTo>
                    <a:pt x="35116" y="185828"/>
                  </a:lnTo>
                  <a:lnTo>
                    <a:pt x="35142" y="185707"/>
                  </a:lnTo>
                  <a:lnTo>
                    <a:pt x="35176" y="185592"/>
                  </a:lnTo>
                  <a:lnTo>
                    <a:pt x="35219" y="185476"/>
                  </a:lnTo>
                  <a:lnTo>
                    <a:pt x="35266" y="185367"/>
                  </a:lnTo>
                  <a:lnTo>
                    <a:pt x="35319" y="185257"/>
                  </a:lnTo>
                  <a:lnTo>
                    <a:pt x="35377" y="185148"/>
                  </a:lnTo>
                  <a:lnTo>
                    <a:pt x="35449" y="185051"/>
                  </a:lnTo>
                  <a:lnTo>
                    <a:pt x="35533" y="184966"/>
                  </a:lnTo>
                  <a:lnTo>
                    <a:pt x="35634" y="184899"/>
                  </a:lnTo>
                  <a:lnTo>
                    <a:pt x="35745" y="184850"/>
                  </a:lnTo>
                  <a:lnTo>
                    <a:pt x="35858" y="184802"/>
                  </a:lnTo>
                  <a:lnTo>
                    <a:pt x="35971" y="184759"/>
                  </a:lnTo>
                  <a:lnTo>
                    <a:pt x="36197" y="184668"/>
                  </a:lnTo>
                  <a:lnTo>
                    <a:pt x="36309" y="184620"/>
                  </a:lnTo>
                  <a:lnTo>
                    <a:pt x="36420" y="184571"/>
                  </a:lnTo>
                  <a:lnTo>
                    <a:pt x="36528" y="184510"/>
                  </a:lnTo>
                  <a:lnTo>
                    <a:pt x="36632" y="184449"/>
                  </a:lnTo>
                  <a:lnTo>
                    <a:pt x="36733" y="184382"/>
                  </a:lnTo>
                  <a:lnTo>
                    <a:pt x="36827" y="184304"/>
                  </a:lnTo>
                  <a:lnTo>
                    <a:pt x="36904" y="184212"/>
                  </a:lnTo>
                  <a:lnTo>
                    <a:pt x="36970" y="184109"/>
                  </a:lnTo>
                  <a:lnTo>
                    <a:pt x="37027" y="184000"/>
                  </a:lnTo>
                  <a:lnTo>
                    <a:pt x="37075" y="183890"/>
                  </a:lnTo>
                  <a:lnTo>
                    <a:pt x="37122" y="183775"/>
                  </a:lnTo>
                  <a:lnTo>
                    <a:pt x="37225" y="183556"/>
                  </a:lnTo>
                  <a:lnTo>
                    <a:pt x="37341" y="183344"/>
                  </a:lnTo>
                  <a:lnTo>
                    <a:pt x="37403" y="183241"/>
                  </a:lnTo>
                  <a:lnTo>
                    <a:pt x="37467" y="183137"/>
                  </a:lnTo>
                  <a:lnTo>
                    <a:pt x="37536" y="183034"/>
                  </a:lnTo>
                  <a:lnTo>
                    <a:pt x="37615" y="182942"/>
                  </a:lnTo>
                  <a:lnTo>
                    <a:pt x="37706" y="182863"/>
                  </a:lnTo>
                  <a:lnTo>
                    <a:pt x="37810" y="182797"/>
                  </a:lnTo>
                  <a:lnTo>
                    <a:pt x="37919" y="182742"/>
                  </a:lnTo>
                  <a:lnTo>
                    <a:pt x="38029" y="182693"/>
                  </a:lnTo>
                  <a:lnTo>
                    <a:pt x="38248" y="182584"/>
                  </a:lnTo>
                  <a:lnTo>
                    <a:pt x="38356" y="182530"/>
                  </a:lnTo>
                  <a:lnTo>
                    <a:pt x="38462" y="182475"/>
                  </a:lnTo>
                  <a:lnTo>
                    <a:pt x="38563" y="182402"/>
                  </a:lnTo>
                  <a:lnTo>
                    <a:pt x="38651" y="182323"/>
                  </a:lnTo>
                  <a:lnTo>
                    <a:pt x="38696" y="182208"/>
                  </a:lnTo>
                  <a:lnTo>
                    <a:pt x="38662" y="181970"/>
                  </a:lnTo>
                  <a:lnTo>
                    <a:pt x="38643" y="181843"/>
                  </a:lnTo>
                  <a:lnTo>
                    <a:pt x="38641" y="181722"/>
                  </a:lnTo>
                  <a:lnTo>
                    <a:pt x="38677" y="181612"/>
                  </a:lnTo>
                  <a:lnTo>
                    <a:pt x="38726" y="181496"/>
                  </a:lnTo>
                  <a:lnTo>
                    <a:pt x="38782" y="181393"/>
                  </a:lnTo>
                  <a:lnTo>
                    <a:pt x="38847" y="181290"/>
                  </a:lnTo>
                  <a:lnTo>
                    <a:pt x="38921" y="181187"/>
                  </a:lnTo>
                  <a:lnTo>
                    <a:pt x="39001" y="181095"/>
                  </a:lnTo>
                  <a:lnTo>
                    <a:pt x="39092" y="181016"/>
                  </a:lnTo>
                  <a:lnTo>
                    <a:pt x="39195" y="180950"/>
                  </a:lnTo>
                  <a:lnTo>
                    <a:pt x="39302" y="180895"/>
                  </a:lnTo>
                  <a:lnTo>
                    <a:pt x="39413" y="180846"/>
                  </a:lnTo>
                  <a:lnTo>
                    <a:pt x="39633" y="180737"/>
                  </a:lnTo>
                  <a:lnTo>
                    <a:pt x="39737" y="180676"/>
                  </a:lnTo>
                  <a:lnTo>
                    <a:pt x="39823" y="180591"/>
                  </a:lnTo>
                  <a:lnTo>
                    <a:pt x="39885" y="180488"/>
                  </a:lnTo>
                  <a:lnTo>
                    <a:pt x="39919" y="180367"/>
                  </a:lnTo>
                  <a:lnTo>
                    <a:pt x="39941" y="180251"/>
                  </a:lnTo>
                  <a:lnTo>
                    <a:pt x="39955" y="180130"/>
                  </a:lnTo>
                  <a:lnTo>
                    <a:pt x="39958" y="180008"/>
                  </a:lnTo>
                  <a:lnTo>
                    <a:pt x="39943" y="179765"/>
                  </a:lnTo>
                  <a:lnTo>
                    <a:pt x="39928" y="179644"/>
                  </a:lnTo>
                  <a:lnTo>
                    <a:pt x="39910" y="179522"/>
                  </a:lnTo>
                  <a:lnTo>
                    <a:pt x="39888" y="179407"/>
                  </a:lnTo>
                  <a:lnTo>
                    <a:pt x="39864" y="179285"/>
                  </a:lnTo>
                  <a:lnTo>
                    <a:pt x="39833" y="179170"/>
                  </a:lnTo>
                  <a:lnTo>
                    <a:pt x="39791" y="179055"/>
                  </a:lnTo>
                  <a:lnTo>
                    <a:pt x="39740" y="178945"/>
                  </a:lnTo>
                  <a:lnTo>
                    <a:pt x="39680" y="178835"/>
                  </a:lnTo>
                  <a:lnTo>
                    <a:pt x="39617" y="178732"/>
                  </a:lnTo>
                  <a:lnTo>
                    <a:pt x="39490" y="178526"/>
                  </a:lnTo>
                  <a:lnTo>
                    <a:pt x="39362" y="178319"/>
                  </a:lnTo>
                  <a:lnTo>
                    <a:pt x="39232" y="178113"/>
                  </a:lnTo>
                  <a:lnTo>
                    <a:pt x="39100" y="177912"/>
                  </a:lnTo>
                  <a:lnTo>
                    <a:pt x="38957" y="177712"/>
                  </a:lnTo>
                  <a:lnTo>
                    <a:pt x="38790" y="177536"/>
                  </a:lnTo>
                  <a:lnTo>
                    <a:pt x="38614" y="177365"/>
                  </a:lnTo>
                  <a:lnTo>
                    <a:pt x="38533" y="177280"/>
                  </a:lnTo>
                  <a:lnTo>
                    <a:pt x="38463" y="177177"/>
                  </a:lnTo>
                  <a:lnTo>
                    <a:pt x="38405" y="177068"/>
                  </a:lnTo>
                  <a:lnTo>
                    <a:pt x="38361" y="176958"/>
                  </a:lnTo>
                  <a:lnTo>
                    <a:pt x="38328" y="176843"/>
                  </a:lnTo>
                  <a:lnTo>
                    <a:pt x="38298" y="176722"/>
                  </a:lnTo>
                  <a:lnTo>
                    <a:pt x="38274" y="176606"/>
                  </a:lnTo>
                  <a:lnTo>
                    <a:pt x="38249" y="176484"/>
                  </a:lnTo>
                  <a:lnTo>
                    <a:pt x="38183" y="176254"/>
                  </a:lnTo>
                  <a:lnTo>
                    <a:pt x="38107" y="176022"/>
                  </a:lnTo>
                  <a:lnTo>
                    <a:pt x="38027" y="175792"/>
                  </a:lnTo>
                  <a:lnTo>
                    <a:pt x="37946" y="175561"/>
                  </a:lnTo>
                  <a:lnTo>
                    <a:pt x="37865" y="175330"/>
                  </a:lnTo>
                  <a:lnTo>
                    <a:pt x="37784" y="175105"/>
                  </a:lnTo>
                  <a:lnTo>
                    <a:pt x="37409" y="174996"/>
                  </a:lnTo>
                  <a:lnTo>
                    <a:pt x="37363" y="174887"/>
                  </a:lnTo>
                  <a:lnTo>
                    <a:pt x="37328" y="174771"/>
                  </a:lnTo>
                  <a:lnTo>
                    <a:pt x="37301" y="174650"/>
                  </a:lnTo>
                  <a:lnTo>
                    <a:pt x="37280" y="174528"/>
                  </a:lnTo>
                  <a:lnTo>
                    <a:pt x="37280" y="174413"/>
                  </a:lnTo>
                  <a:lnTo>
                    <a:pt x="37341" y="174176"/>
                  </a:lnTo>
                  <a:lnTo>
                    <a:pt x="37451" y="173957"/>
                  </a:lnTo>
                  <a:lnTo>
                    <a:pt x="37568" y="173744"/>
                  </a:lnTo>
                  <a:lnTo>
                    <a:pt x="37716" y="173550"/>
                  </a:lnTo>
                  <a:lnTo>
                    <a:pt x="37879" y="173368"/>
                  </a:lnTo>
                  <a:lnTo>
                    <a:pt x="37954" y="173277"/>
                  </a:lnTo>
                  <a:lnTo>
                    <a:pt x="38008" y="173167"/>
                  </a:lnTo>
                  <a:lnTo>
                    <a:pt x="38058" y="173058"/>
                  </a:lnTo>
                  <a:lnTo>
                    <a:pt x="38106" y="172943"/>
                  </a:lnTo>
                  <a:lnTo>
                    <a:pt x="38144" y="172827"/>
                  </a:lnTo>
                  <a:lnTo>
                    <a:pt x="38161" y="172706"/>
                  </a:lnTo>
                  <a:lnTo>
                    <a:pt x="38111" y="172475"/>
                  </a:lnTo>
                  <a:lnTo>
                    <a:pt x="38064" y="172359"/>
                  </a:lnTo>
                  <a:lnTo>
                    <a:pt x="38008" y="172250"/>
                  </a:lnTo>
                  <a:lnTo>
                    <a:pt x="37944" y="172147"/>
                  </a:lnTo>
                  <a:lnTo>
                    <a:pt x="37875" y="172049"/>
                  </a:lnTo>
                  <a:lnTo>
                    <a:pt x="37736" y="171849"/>
                  </a:lnTo>
                  <a:lnTo>
                    <a:pt x="37664" y="171752"/>
                  </a:lnTo>
                  <a:lnTo>
                    <a:pt x="37589" y="171654"/>
                  </a:lnTo>
                  <a:lnTo>
                    <a:pt x="37511" y="171563"/>
                  </a:lnTo>
                  <a:lnTo>
                    <a:pt x="37428" y="171472"/>
                  </a:lnTo>
                  <a:lnTo>
                    <a:pt x="37342" y="171387"/>
                  </a:lnTo>
                  <a:lnTo>
                    <a:pt x="37178" y="171205"/>
                  </a:lnTo>
                  <a:lnTo>
                    <a:pt x="37039" y="171010"/>
                  </a:lnTo>
                  <a:lnTo>
                    <a:pt x="36922" y="170798"/>
                  </a:lnTo>
                  <a:lnTo>
                    <a:pt x="36868" y="170689"/>
                  </a:lnTo>
                  <a:lnTo>
                    <a:pt x="36817" y="170573"/>
                  </a:lnTo>
                  <a:lnTo>
                    <a:pt x="36768" y="170464"/>
                  </a:lnTo>
                  <a:lnTo>
                    <a:pt x="36720" y="170355"/>
                  </a:lnTo>
                  <a:lnTo>
                    <a:pt x="36674" y="170239"/>
                  </a:lnTo>
                  <a:lnTo>
                    <a:pt x="36637" y="170123"/>
                  </a:lnTo>
                  <a:lnTo>
                    <a:pt x="36609" y="170008"/>
                  </a:lnTo>
                  <a:lnTo>
                    <a:pt x="36586" y="169887"/>
                  </a:lnTo>
                  <a:lnTo>
                    <a:pt x="36534" y="169650"/>
                  </a:lnTo>
                  <a:lnTo>
                    <a:pt x="36497" y="169534"/>
                  </a:lnTo>
                  <a:lnTo>
                    <a:pt x="36451" y="169425"/>
                  </a:lnTo>
                  <a:lnTo>
                    <a:pt x="36399" y="169315"/>
                  </a:lnTo>
                  <a:lnTo>
                    <a:pt x="36346" y="169206"/>
                  </a:lnTo>
                  <a:lnTo>
                    <a:pt x="36291" y="169097"/>
                  </a:lnTo>
                  <a:lnTo>
                    <a:pt x="36188" y="168872"/>
                  </a:lnTo>
                  <a:lnTo>
                    <a:pt x="36144" y="168757"/>
                  </a:lnTo>
                  <a:lnTo>
                    <a:pt x="36104" y="168647"/>
                  </a:lnTo>
                  <a:lnTo>
                    <a:pt x="36073" y="168526"/>
                  </a:lnTo>
                  <a:lnTo>
                    <a:pt x="36060" y="168404"/>
                  </a:lnTo>
                  <a:lnTo>
                    <a:pt x="36054" y="168283"/>
                  </a:lnTo>
                  <a:lnTo>
                    <a:pt x="36073" y="168040"/>
                  </a:lnTo>
                  <a:lnTo>
                    <a:pt x="36085" y="167918"/>
                  </a:lnTo>
                  <a:lnTo>
                    <a:pt x="36098" y="167803"/>
                  </a:lnTo>
                  <a:lnTo>
                    <a:pt x="36112" y="167681"/>
                  </a:lnTo>
                  <a:lnTo>
                    <a:pt x="36126" y="167559"/>
                  </a:lnTo>
                  <a:lnTo>
                    <a:pt x="36141" y="167438"/>
                  </a:lnTo>
                  <a:lnTo>
                    <a:pt x="36173" y="167195"/>
                  </a:lnTo>
                  <a:lnTo>
                    <a:pt x="36189" y="167074"/>
                  </a:lnTo>
                  <a:lnTo>
                    <a:pt x="36214" y="166958"/>
                  </a:lnTo>
                  <a:lnTo>
                    <a:pt x="36264" y="166849"/>
                  </a:lnTo>
                  <a:lnTo>
                    <a:pt x="36321" y="166740"/>
                  </a:lnTo>
                  <a:lnTo>
                    <a:pt x="36380" y="166636"/>
                  </a:lnTo>
                  <a:lnTo>
                    <a:pt x="36496" y="166424"/>
                  </a:lnTo>
                  <a:lnTo>
                    <a:pt x="36544" y="166308"/>
                  </a:lnTo>
                  <a:lnTo>
                    <a:pt x="36577" y="166192"/>
                  </a:lnTo>
                  <a:lnTo>
                    <a:pt x="36608" y="166077"/>
                  </a:lnTo>
                  <a:lnTo>
                    <a:pt x="36633" y="165956"/>
                  </a:lnTo>
                  <a:lnTo>
                    <a:pt x="36648" y="165834"/>
                  </a:lnTo>
                  <a:lnTo>
                    <a:pt x="36655" y="165713"/>
                  </a:lnTo>
                  <a:lnTo>
                    <a:pt x="36621" y="165476"/>
                  </a:lnTo>
                  <a:lnTo>
                    <a:pt x="36558" y="165373"/>
                  </a:lnTo>
                  <a:lnTo>
                    <a:pt x="36475" y="165282"/>
                  </a:lnTo>
                  <a:lnTo>
                    <a:pt x="36383" y="165202"/>
                  </a:lnTo>
                  <a:lnTo>
                    <a:pt x="36289" y="165124"/>
                  </a:lnTo>
                  <a:lnTo>
                    <a:pt x="36195" y="165050"/>
                  </a:lnTo>
                  <a:lnTo>
                    <a:pt x="36006" y="164898"/>
                  </a:lnTo>
                  <a:lnTo>
                    <a:pt x="35912" y="164820"/>
                  </a:lnTo>
                  <a:lnTo>
                    <a:pt x="35819" y="164740"/>
                  </a:lnTo>
                  <a:lnTo>
                    <a:pt x="35728" y="164662"/>
                  </a:lnTo>
                  <a:lnTo>
                    <a:pt x="35653" y="164564"/>
                  </a:lnTo>
                  <a:lnTo>
                    <a:pt x="35597" y="164455"/>
                  </a:lnTo>
                  <a:lnTo>
                    <a:pt x="35551" y="164340"/>
                  </a:lnTo>
                  <a:lnTo>
                    <a:pt x="35510" y="164230"/>
                  </a:lnTo>
                  <a:lnTo>
                    <a:pt x="35475" y="164115"/>
                  </a:lnTo>
                  <a:lnTo>
                    <a:pt x="35445" y="163993"/>
                  </a:lnTo>
                  <a:lnTo>
                    <a:pt x="35418" y="163878"/>
                  </a:lnTo>
                  <a:lnTo>
                    <a:pt x="35394" y="163756"/>
                  </a:lnTo>
                  <a:lnTo>
                    <a:pt x="35374" y="163635"/>
                  </a:lnTo>
                  <a:lnTo>
                    <a:pt x="35358" y="163513"/>
                  </a:lnTo>
                  <a:lnTo>
                    <a:pt x="35344" y="163398"/>
                  </a:lnTo>
                  <a:lnTo>
                    <a:pt x="35332" y="163277"/>
                  </a:lnTo>
                  <a:lnTo>
                    <a:pt x="35324" y="163155"/>
                  </a:lnTo>
                  <a:lnTo>
                    <a:pt x="35319" y="163034"/>
                  </a:lnTo>
                  <a:lnTo>
                    <a:pt x="35317" y="162912"/>
                  </a:lnTo>
                  <a:lnTo>
                    <a:pt x="35321" y="162669"/>
                  </a:lnTo>
                  <a:lnTo>
                    <a:pt x="35332" y="162426"/>
                  </a:lnTo>
                  <a:lnTo>
                    <a:pt x="35338" y="162305"/>
                  </a:lnTo>
                  <a:lnTo>
                    <a:pt x="35345" y="162183"/>
                  </a:lnTo>
                  <a:lnTo>
                    <a:pt x="35350" y="162062"/>
                  </a:lnTo>
                  <a:lnTo>
                    <a:pt x="35356" y="161940"/>
                  </a:lnTo>
                  <a:lnTo>
                    <a:pt x="35359" y="161818"/>
                  </a:lnTo>
                  <a:lnTo>
                    <a:pt x="35359" y="161697"/>
                  </a:lnTo>
                  <a:lnTo>
                    <a:pt x="35346" y="161454"/>
                  </a:lnTo>
                  <a:lnTo>
                    <a:pt x="35330" y="161211"/>
                  </a:lnTo>
                  <a:lnTo>
                    <a:pt x="35330" y="161089"/>
                  </a:lnTo>
                  <a:lnTo>
                    <a:pt x="35358" y="160968"/>
                  </a:lnTo>
                  <a:lnTo>
                    <a:pt x="35399" y="160853"/>
                  </a:lnTo>
                  <a:lnTo>
                    <a:pt x="35453" y="160749"/>
                  </a:lnTo>
                  <a:lnTo>
                    <a:pt x="35517" y="160645"/>
                  </a:lnTo>
                  <a:lnTo>
                    <a:pt x="35583" y="160543"/>
                  </a:lnTo>
                  <a:lnTo>
                    <a:pt x="35650" y="160439"/>
                  </a:lnTo>
                  <a:lnTo>
                    <a:pt x="35717" y="160342"/>
                  </a:lnTo>
                  <a:lnTo>
                    <a:pt x="35854" y="160141"/>
                  </a:lnTo>
                  <a:lnTo>
                    <a:pt x="35990" y="159935"/>
                  </a:lnTo>
                  <a:lnTo>
                    <a:pt x="36124" y="159735"/>
                  </a:lnTo>
                  <a:lnTo>
                    <a:pt x="36186" y="159625"/>
                  </a:lnTo>
                  <a:lnTo>
                    <a:pt x="36242" y="159522"/>
                  </a:lnTo>
                  <a:lnTo>
                    <a:pt x="36290" y="159412"/>
                  </a:lnTo>
                  <a:lnTo>
                    <a:pt x="36313" y="159291"/>
                  </a:lnTo>
                  <a:lnTo>
                    <a:pt x="36281" y="159054"/>
                  </a:lnTo>
                  <a:lnTo>
                    <a:pt x="36211" y="158817"/>
                  </a:lnTo>
                  <a:lnTo>
                    <a:pt x="36186" y="158580"/>
                  </a:lnTo>
                  <a:lnTo>
                    <a:pt x="36214" y="158458"/>
                  </a:lnTo>
                  <a:lnTo>
                    <a:pt x="36264" y="158349"/>
                  </a:lnTo>
                  <a:lnTo>
                    <a:pt x="36323" y="158240"/>
                  </a:lnTo>
                  <a:lnTo>
                    <a:pt x="36384" y="158137"/>
                  </a:lnTo>
                  <a:lnTo>
                    <a:pt x="36445" y="158034"/>
                  </a:lnTo>
                  <a:lnTo>
                    <a:pt x="36551" y="157815"/>
                  </a:lnTo>
                  <a:lnTo>
                    <a:pt x="36594" y="157699"/>
                  </a:lnTo>
                  <a:lnTo>
                    <a:pt x="36630" y="157584"/>
                  </a:lnTo>
                  <a:lnTo>
                    <a:pt x="36661" y="157462"/>
                  </a:lnTo>
                  <a:lnTo>
                    <a:pt x="36679" y="157347"/>
                  </a:lnTo>
                  <a:lnTo>
                    <a:pt x="36639" y="157110"/>
                  </a:lnTo>
                  <a:lnTo>
                    <a:pt x="36553" y="156879"/>
                  </a:lnTo>
                  <a:lnTo>
                    <a:pt x="36440" y="156600"/>
                  </a:lnTo>
                  <a:lnTo>
                    <a:pt x="36234" y="156466"/>
                  </a:lnTo>
                  <a:lnTo>
                    <a:pt x="36031" y="156332"/>
                  </a:lnTo>
                  <a:lnTo>
                    <a:pt x="35939" y="156254"/>
                  </a:lnTo>
                  <a:lnTo>
                    <a:pt x="35851" y="156174"/>
                  </a:lnTo>
                  <a:lnTo>
                    <a:pt x="35767" y="156083"/>
                  </a:lnTo>
                  <a:lnTo>
                    <a:pt x="35685" y="155992"/>
                  </a:lnTo>
                  <a:lnTo>
                    <a:pt x="35605" y="155901"/>
                  </a:lnTo>
                  <a:lnTo>
                    <a:pt x="35525" y="155810"/>
                  </a:lnTo>
                  <a:lnTo>
                    <a:pt x="35446" y="155719"/>
                  </a:lnTo>
                  <a:lnTo>
                    <a:pt x="35371" y="155621"/>
                  </a:lnTo>
                  <a:lnTo>
                    <a:pt x="35302" y="155524"/>
                  </a:lnTo>
                  <a:lnTo>
                    <a:pt x="35239" y="155421"/>
                  </a:lnTo>
                  <a:lnTo>
                    <a:pt x="35182" y="155312"/>
                  </a:lnTo>
                  <a:lnTo>
                    <a:pt x="35129" y="155203"/>
                  </a:lnTo>
                  <a:lnTo>
                    <a:pt x="35088" y="155087"/>
                  </a:lnTo>
                  <a:lnTo>
                    <a:pt x="35052" y="154971"/>
                  </a:lnTo>
                  <a:lnTo>
                    <a:pt x="35023" y="154850"/>
                  </a:lnTo>
                  <a:lnTo>
                    <a:pt x="35005" y="154734"/>
                  </a:lnTo>
                  <a:lnTo>
                    <a:pt x="34998" y="154613"/>
                  </a:lnTo>
                  <a:lnTo>
                    <a:pt x="35040" y="154370"/>
                  </a:lnTo>
                  <a:lnTo>
                    <a:pt x="35088" y="154261"/>
                  </a:lnTo>
                  <a:lnTo>
                    <a:pt x="35138" y="154151"/>
                  </a:lnTo>
                  <a:lnTo>
                    <a:pt x="35191" y="154042"/>
                  </a:lnTo>
                  <a:lnTo>
                    <a:pt x="35244" y="153933"/>
                  </a:lnTo>
                  <a:lnTo>
                    <a:pt x="35300" y="153823"/>
                  </a:lnTo>
                  <a:lnTo>
                    <a:pt x="35359" y="153720"/>
                  </a:lnTo>
                  <a:lnTo>
                    <a:pt x="35485" y="153507"/>
                  </a:lnTo>
                  <a:lnTo>
                    <a:pt x="35546" y="153404"/>
                  </a:lnTo>
                  <a:lnTo>
                    <a:pt x="35600" y="153295"/>
                  </a:lnTo>
                  <a:lnTo>
                    <a:pt x="35647" y="153185"/>
                  </a:lnTo>
                  <a:lnTo>
                    <a:pt x="35683" y="153069"/>
                  </a:lnTo>
                  <a:lnTo>
                    <a:pt x="35709" y="152948"/>
                  </a:lnTo>
                  <a:lnTo>
                    <a:pt x="35727" y="152826"/>
                  </a:lnTo>
                  <a:lnTo>
                    <a:pt x="35741" y="152705"/>
                  </a:lnTo>
                  <a:lnTo>
                    <a:pt x="35745" y="152584"/>
                  </a:lnTo>
                  <a:lnTo>
                    <a:pt x="35706" y="152347"/>
                  </a:lnTo>
                  <a:lnTo>
                    <a:pt x="35647" y="152237"/>
                  </a:lnTo>
                  <a:lnTo>
                    <a:pt x="35544" y="152177"/>
                  </a:lnTo>
                  <a:lnTo>
                    <a:pt x="35425" y="152152"/>
                  </a:lnTo>
                  <a:lnTo>
                    <a:pt x="35306" y="152128"/>
                  </a:lnTo>
                  <a:lnTo>
                    <a:pt x="35187" y="152104"/>
                  </a:lnTo>
                  <a:lnTo>
                    <a:pt x="35067" y="152085"/>
                  </a:lnTo>
                  <a:lnTo>
                    <a:pt x="34827" y="152043"/>
                  </a:lnTo>
                  <a:lnTo>
                    <a:pt x="34588" y="152000"/>
                  </a:lnTo>
                  <a:lnTo>
                    <a:pt x="34469" y="151976"/>
                  </a:lnTo>
                  <a:lnTo>
                    <a:pt x="34357" y="151928"/>
                  </a:lnTo>
                  <a:lnTo>
                    <a:pt x="34270" y="151843"/>
                  </a:lnTo>
                  <a:lnTo>
                    <a:pt x="34210" y="151733"/>
                  </a:lnTo>
                  <a:lnTo>
                    <a:pt x="34168" y="151624"/>
                  </a:lnTo>
                  <a:lnTo>
                    <a:pt x="34133" y="151508"/>
                  </a:lnTo>
                  <a:lnTo>
                    <a:pt x="34098" y="151393"/>
                  </a:lnTo>
                  <a:lnTo>
                    <a:pt x="34006" y="151162"/>
                  </a:lnTo>
                  <a:lnTo>
                    <a:pt x="33931" y="151071"/>
                  </a:lnTo>
                  <a:lnTo>
                    <a:pt x="33851" y="150980"/>
                  </a:lnTo>
                  <a:lnTo>
                    <a:pt x="33767" y="150889"/>
                  </a:lnTo>
                  <a:lnTo>
                    <a:pt x="33678" y="150809"/>
                  </a:lnTo>
                  <a:lnTo>
                    <a:pt x="33498" y="150646"/>
                  </a:lnTo>
                  <a:lnTo>
                    <a:pt x="33411" y="150560"/>
                  </a:lnTo>
                  <a:lnTo>
                    <a:pt x="33329" y="150469"/>
                  </a:lnTo>
                  <a:lnTo>
                    <a:pt x="33255" y="150372"/>
                  </a:lnTo>
                  <a:lnTo>
                    <a:pt x="33189" y="150269"/>
                  </a:lnTo>
                  <a:lnTo>
                    <a:pt x="33126" y="150165"/>
                  </a:lnTo>
                  <a:lnTo>
                    <a:pt x="33064" y="150062"/>
                  </a:lnTo>
                  <a:lnTo>
                    <a:pt x="33002" y="149959"/>
                  </a:lnTo>
                  <a:lnTo>
                    <a:pt x="32874" y="149753"/>
                  </a:lnTo>
                  <a:lnTo>
                    <a:pt x="32797" y="149637"/>
                  </a:lnTo>
                  <a:lnTo>
                    <a:pt x="32730" y="149552"/>
                  </a:lnTo>
                  <a:lnTo>
                    <a:pt x="32642" y="149473"/>
                  </a:lnTo>
                  <a:lnTo>
                    <a:pt x="32549" y="149394"/>
                  </a:lnTo>
                  <a:lnTo>
                    <a:pt x="32454" y="149315"/>
                  </a:lnTo>
                  <a:lnTo>
                    <a:pt x="32358" y="149242"/>
                  </a:lnTo>
                  <a:lnTo>
                    <a:pt x="32181" y="149079"/>
                  </a:lnTo>
                  <a:lnTo>
                    <a:pt x="32111" y="148975"/>
                  </a:lnTo>
                  <a:lnTo>
                    <a:pt x="32069" y="148859"/>
                  </a:lnTo>
                  <a:lnTo>
                    <a:pt x="32042" y="148744"/>
                  </a:lnTo>
                  <a:lnTo>
                    <a:pt x="32018" y="148623"/>
                  </a:lnTo>
                  <a:lnTo>
                    <a:pt x="31960" y="148386"/>
                  </a:lnTo>
                  <a:lnTo>
                    <a:pt x="31915" y="148276"/>
                  </a:lnTo>
                  <a:lnTo>
                    <a:pt x="31856" y="148173"/>
                  </a:lnTo>
                  <a:lnTo>
                    <a:pt x="31790" y="148069"/>
                  </a:lnTo>
                  <a:lnTo>
                    <a:pt x="31723" y="147967"/>
                  </a:lnTo>
                  <a:lnTo>
                    <a:pt x="31652" y="147869"/>
                  </a:lnTo>
                  <a:lnTo>
                    <a:pt x="31579" y="147772"/>
                  </a:lnTo>
                  <a:lnTo>
                    <a:pt x="31501" y="147675"/>
                  </a:lnTo>
                  <a:lnTo>
                    <a:pt x="31422" y="147583"/>
                  </a:lnTo>
                  <a:lnTo>
                    <a:pt x="31336" y="147499"/>
                  </a:lnTo>
                  <a:lnTo>
                    <a:pt x="31240" y="147425"/>
                  </a:lnTo>
                  <a:lnTo>
                    <a:pt x="31142" y="147353"/>
                  </a:lnTo>
                  <a:lnTo>
                    <a:pt x="30950" y="147201"/>
                  </a:lnTo>
                  <a:lnTo>
                    <a:pt x="30858" y="147122"/>
                  </a:lnTo>
                  <a:lnTo>
                    <a:pt x="30778" y="147031"/>
                  </a:lnTo>
                  <a:lnTo>
                    <a:pt x="30708" y="146933"/>
                  </a:lnTo>
                  <a:lnTo>
                    <a:pt x="30644" y="146830"/>
                  </a:lnTo>
                  <a:lnTo>
                    <a:pt x="30582" y="146721"/>
                  </a:lnTo>
                  <a:lnTo>
                    <a:pt x="30525" y="146617"/>
                  </a:lnTo>
                  <a:lnTo>
                    <a:pt x="30476" y="146508"/>
                  </a:lnTo>
                  <a:lnTo>
                    <a:pt x="30434" y="146393"/>
                  </a:lnTo>
                  <a:lnTo>
                    <a:pt x="30399" y="146271"/>
                  </a:lnTo>
                  <a:lnTo>
                    <a:pt x="30373" y="146156"/>
                  </a:lnTo>
                  <a:lnTo>
                    <a:pt x="30362" y="146034"/>
                  </a:lnTo>
                  <a:lnTo>
                    <a:pt x="30417" y="145798"/>
                  </a:lnTo>
                  <a:lnTo>
                    <a:pt x="30484" y="145561"/>
                  </a:lnTo>
                  <a:lnTo>
                    <a:pt x="30518" y="145323"/>
                  </a:lnTo>
                  <a:lnTo>
                    <a:pt x="30484" y="145080"/>
                  </a:lnTo>
                  <a:lnTo>
                    <a:pt x="30453" y="144965"/>
                  </a:lnTo>
                  <a:lnTo>
                    <a:pt x="30400" y="144850"/>
                  </a:lnTo>
                  <a:lnTo>
                    <a:pt x="30314" y="144765"/>
                  </a:lnTo>
                  <a:lnTo>
                    <a:pt x="30198" y="144747"/>
                  </a:lnTo>
                  <a:lnTo>
                    <a:pt x="29961" y="144807"/>
                  </a:lnTo>
                  <a:lnTo>
                    <a:pt x="29725" y="144868"/>
                  </a:lnTo>
                  <a:lnTo>
                    <a:pt x="29498" y="144801"/>
                  </a:lnTo>
                  <a:lnTo>
                    <a:pt x="29412" y="144716"/>
                  </a:lnTo>
                  <a:lnTo>
                    <a:pt x="29333" y="144625"/>
                  </a:lnTo>
                  <a:lnTo>
                    <a:pt x="29262" y="144528"/>
                  </a:lnTo>
                  <a:lnTo>
                    <a:pt x="29198" y="144424"/>
                  </a:lnTo>
                  <a:lnTo>
                    <a:pt x="29136" y="144315"/>
                  </a:lnTo>
                  <a:lnTo>
                    <a:pt x="29081" y="144206"/>
                  </a:lnTo>
                  <a:lnTo>
                    <a:pt x="29036" y="144096"/>
                  </a:lnTo>
                  <a:lnTo>
                    <a:pt x="29005" y="143975"/>
                  </a:lnTo>
                  <a:lnTo>
                    <a:pt x="28983" y="143859"/>
                  </a:lnTo>
                  <a:lnTo>
                    <a:pt x="28962" y="143738"/>
                  </a:lnTo>
                  <a:lnTo>
                    <a:pt x="28882" y="143507"/>
                  </a:lnTo>
                  <a:lnTo>
                    <a:pt x="28712" y="143337"/>
                  </a:lnTo>
                  <a:lnTo>
                    <a:pt x="28518" y="143191"/>
                  </a:lnTo>
                  <a:lnTo>
                    <a:pt x="28340" y="143027"/>
                  </a:lnTo>
                  <a:lnTo>
                    <a:pt x="28280" y="142790"/>
                  </a:lnTo>
                  <a:lnTo>
                    <a:pt x="28323" y="142553"/>
                  </a:lnTo>
                  <a:lnTo>
                    <a:pt x="28396" y="142322"/>
                  </a:lnTo>
                  <a:lnTo>
                    <a:pt x="28457" y="142086"/>
                  </a:lnTo>
                  <a:lnTo>
                    <a:pt x="28485" y="141848"/>
                  </a:lnTo>
                  <a:lnTo>
                    <a:pt x="28482" y="141606"/>
                  </a:lnTo>
                  <a:lnTo>
                    <a:pt x="28473" y="141363"/>
                  </a:lnTo>
                  <a:lnTo>
                    <a:pt x="28471" y="141241"/>
                  </a:lnTo>
                  <a:lnTo>
                    <a:pt x="28474" y="141119"/>
                  </a:lnTo>
                  <a:lnTo>
                    <a:pt x="28485" y="140998"/>
                  </a:lnTo>
                  <a:lnTo>
                    <a:pt x="28501" y="140877"/>
                  </a:lnTo>
                  <a:lnTo>
                    <a:pt x="28519" y="140755"/>
                  </a:lnTo>
                  <a:lnTo>
                    <a:pt x="28538" y="140633"/>
                  </a:lnTo>
                  <a:lnTo>
                    <a:pt x="28557" y="140512"/>
                  </a:lnTo>
                  <a:lnTo>
                    <a:pt x="28579" y="140396"/>
                  </a:lnTo>
                  <a:lnTo>
                    <a:pt x="28602" y="140275"/>
                  </a:lnTo>
                  <a:lnTo>
                    <a:pt x="28628" y="140160"/>
                  </a:lnTo>
                  <a:lnTo>
                    <a:pt x="28657" y="140038"/>
                  </a:lnTo>
                  <a:lnTo>
                    <a:pt x="28685" y="139922"/>
                  </a:lnTo>
                  <a:lnTo>
                    <a:pt x="28727" y="139680"/>
                  </a:lnTo>
                  <a:lnTo>
                    <a:pt x="28731" y="139443"/>
                  </a:lnTo>
                  <a:lnTo>
                    <a:pt x="28721" y="139321"/>
                  </a:lnTo>
                  <a:lnTo>
                    <a:pt x="28704" y="139199"/>
                  </a:lnTo>
                  <a:lnTo>
                    <a:pt x="28675" y="139078"/>
                  </a:lnTo>
                  <a:lnTo>
                    <a:pt x="28624" y="138969"/>
                  </a:lnTo>
                  <a:lnTo>
                    <a:pt x="28557" y="138865"/>
                  </a:lnTo>
                  <a:lnTo>
                    <a:pt x="28475" y="138780"/>
                  </a:lnTo>
                  <a:lnTo>
                    <a:pt x="28382" y="138702"/>
                  </a:lnTo>
                  <a:lnTo>
                    <a:pt x="28286" y="138622"/>
                  </a:lnTo>
                  <a:lnTo>
                    <a:pt x="28191" y="138549"/>
                  </a:lnTo>
                  <a:lnTo>
                    <a:pt x="28008" y="138386"/>
                  </a:lnTo>
                  <a:lnTo>
                    <a:pt x="27924" y="138301"/>
                  </a:lnTo>
                  <a:lnTo>
                    <a:pt x="27842" y="138209"/>
                  </a:lnTo>
                  <a:lnTo>
                    <a:pt x="27764" y="138118"/>
                  </a:lnTo>
                  <a:lnTo>
                    <a:pt x="27688" y="138021"/>
                  </a:lnTo>
                  <a:lnTo>
                    <a:pt x="27617" y="137924"/>
                  </a:lnTo>
                  <a:lnTo>
                    <a:pt x="27554" y="137820"/>
                  </a:lnTo>
                  <a:lnTo>
                    <a:pt x="27497" y="137711"/>
                  </a:lnTo>
                  <a:lnTo>
                    <a:pt x="27452" y="137602"/>
                  </a:lnTo>
                  <a:lnTo>
                    <a:pt x="27424" y="137480"/>
                  </a:lnTo>
                  <a:lnTo>
                    <a:pt x="27411" y="137359"/>
                  </a:lnTo>
                  <a:lnTo>
                    <a:pt x="27407" y="137237"/>
                  </a:lnTo>
                  <a:lnTo>
                    <a:pt x="27411" y="136994"/>
                  </a:lnTo>
                  <a:lnTo>
                    <a:pt x="27417" y="136751"/>
                  </a:lnTo>
                  <a:lnTo>
                    <a:pt x="27362" y="136521"/>
                  </a:lnTo>
                  <a:lnTo>
                    <a:pt x="27199" y="136338"/>
                  </a:lnTo>
                  <a:lnTo>
                    <a:pt x="27051" y="136150"/>
                  </a:lnTo>
                  <a:lnTo>
                    <a:pt x="27012" y="136034"/>
                  </a:lnTo>
                  <a:lnTo>
                    <a:pt x="26982" y="135913"/>
                  </a:lnTo>
                  <a:lnTo>
                    <a:pt x="26957" y="135798"/>
                  </a:lnTo>
                  <a:lnTo>
                    <a:pt x="26938" y="135676"/>
                  </a:lnTo>
                  <a:lnTo>
                    <a:pt x="26924" y="135554"/>
                  </a:lnTo>
                  <a:lnTo>
                    <a:pt x="26917" y="135433"/>
                  </a:lnTo>
                  <a:lnTo>
                    <a:pt x="26916" y="135311"/>
                  </a:lnTo>
                  <a:lnTo>
                    <a:pt x="26924" y="135068"/>
                  </a:lnTo>
                  <a:lnTo>
                    <a:pt x="26952" y="134946"/>
                  </a:lnTo>
                  <a:lnTo>
                    <a:pt x="26993" y="134838"/>
                  </a:lnTo>
                  <a:lnTo>
                    <a:pt x="27037" y="134722"/>
                  </a:lnTo>
                  <a:lnTo>
                    <a:pt x="27081" y="134612"/>
                  </a:lnTo>
                  <a:lnTo>
                    <a:pt x="27163" y="134382"/>
                  </a:lnTo>
                  <a:lnTo>
                    <a:pt x="27185" y="134139"/>
                  </a:lnTo>
                  <a:lnTo>
                    <a:pt x="27141" y="133902"/>
                  </a:lnTo>
                  <a:lnTo>
                    <a:pt x="27108" y="133780"/>
                  </a:lnTo>
                  <a:lnTo>
                    <a:pt x="27067" y="133671"/>
                  </a:lnTo>
                  <a:lnTo>
                    <a:pt x="27018" y="133556"/>
                  </a:lnTo>
                  <a:lnTo>
                    <a:pt x="26958" y="133452"/>
                  </a:lnTo>
                  <a:lnTo>
                    <a:pt x="26893" y="133349"/>
                  </a:lnTo>
                  <a:lnTo>
                    <a:pt x="26827" y="133245"/>
                  </a:lnTo>
                  <a:lnTo>
                    <a:pt x="26761" y="133143"/>
                  </a:lnTo>
                  <a:lnTo>
                    <a:pt x="26637" y="132936"/>
                  </a:lnTo>
                  <a:lnTo>
                    <a:pt x="26532" y="132717"/>
                  </a:lnTo>
                  <a:lnTo>
                    <a:pt x="26436" y="132493"/>
                  </a:lnTo>
                  <a:lnTo>
                    <a:pt x="26338" y="132268"/>
                  </a:lnTo>
                  <a:lnTo>
                    <a:pt x="26221" y="132055"/>
                  </a:lnTo>
                  <a:lnTo>
                    <a:pt x="26102" y="131848"/>
                  </a:lnTo>
                  <a:lnTo>
                    <a:pt x="26036" y="131612"/>
                  </a:lnTo>
                  <a:lnTo>
                    <a:pt x="26050" y="131374"/>
                  </a:lnTo>
                  <a:lnTo>
                    <a:pt x="26093" y="131132"/>
                  </a:lnTo>
                  <a:lnTo>
                    <a:pt x="26119" y="130888"/>
                  </a:lnTo>
                  <a:lnTo>
                    <a:pt x="26106" y="130767"/>
                  </a:lnTo>
                  <a:lnTo>
                    <a:pt x="26070" y="130652"/>
                  </a:lnTo>
                  <a:lnTo>
                    <a:pt x="26023" y="130542"/>
                  </a:lnTo>
                  <a:lnTo>
                    <a:pt x="25967" y="130432"/>
                  </a:lnTo>
                  <a:lnTo>
                    <a:pt x="25907" y="130329"/>
                  </a:lnTo>
                  <a:lnTo>
                    <a:pt x="25784" y="130117"/>
                  </a:lnTo>
                  <a:lnTo>
                    <a:pt x="25722" y="130014"/>
                  </a:lnTo>
                  <a:lnTo>
                    <a:pt x="25657" y="129910"/>
                  </a:lnTo>
                  <a:lnTo>
                    <a:pt x="25590" y="129807"/>
                  </a:lnTo>
                  <a:lnTo>
                    <a:pt x="25522" y="129710"/>
                  </a:lnTo>
                  <a:lnTo>
                    <a:pt x="25380" y="129510"/>
                  </a:lnTo>
                  <a:lnTo>
                    <a:pt x="25233" y="129315"/>
                  </a:lnTo>
                  <a:lnTo>
                    <a:pt x="25082" y="129126"/>
                  </a:lnTo>
                  <a:lnTo>
                    <a:pt x="24933" y="128932"/>
                  </a:lnTo>
                  <a:lnTo>
                    <a:pt x="24859" y="128835"/>
                  </a:lnTo>
                  <a:lnTo>
                    <a:pt x="24786" y="128738"/>
                  </a:lnTo>
                  <a:lnTo>
                    <a:pt x="24715" y="128641"/>
                  </a:lnTo>
                  <a:lnTo>
                    <a:pt x="24647" y="128537"/>
                  </a:lnTo>
                  <a:lnTo>
                    <a:pt x="24519" y="128330"/>
                  </a:lnTo>
                  <a:lnTo>
                    <a:pt x="24455" y="128227"/>
                  </a:lnTo>
                  <a:lnTo>
                    <a:pt x="24391" y="128124"/>
                  </a:lnTo>
                  <a:lnTo>
                    <a:pt x="24323" y="128027"/>
                  </a:lnTo>
                  <a:lnTo>
                    <a:pt x="24252" y="127930"/>
                  </a:lnTo>
                  <a:lnTo>
                    <a:pt x="24178" y="127832"/>
                  </a:lnTo>
                  <a:lnTo>
                    <a:pt x="24103" y="127735"/>
                  </a:lnTo>
                  <a:lnTo>
                    <a:pt x="23962" y="127535"/>
                  </a:lnTo>
                  <a:lnTo>
                    <a:pt x="23917" y="127304"/>
                  </a:lnTo>
                  <a:lnTo>
                    <a:pt x="23989" y="127073"/>
                  </a:lnTo>
                  <a:lnTo>
                    <a:pt x="24061" y="126836"/>
                  </a:lnTo>
                  <a:lnTo>
                    <a:pt x="24044" y="126599"/>
                  </a:lnTo>
                  <a:lnTo>
                    <a:pt x="23941" y="126380"/>
                  </a:lnTo>
                  <a:lnTo>
                    <a:pt x="23817" y="126168"/>
                  </a:lnTo>
                  <a:lnTo>
                    <a:pt x="23685" y="125967"/>
                  </a:lnTo>
                  <a:lnTo>
                    <a:pt x="23546" y="125767"/>
                  </a:lnTo>
                  <a:lnTo>
                    <a:pt x="23389" y="125579"/>
                  </a:lnTo>
                  <a:lnTo>
                    <a:pt x="23221" y="125403"/>
                  </a:lnTo>
                  <a:lnTo>
                    <a:pt x="23050" y="125232"/>
                  </a:lnTo>
                  <a:lnTo>
                    <a:pt x="22840" y="125110"/>
                  </a:lnTo>
                  <a:lnTo>
                    <a:pt x="22614" y="125178"/>
                  </a:lnTo>
                  <a:lnTo>
                    <a:pt x="22446" y="125354"/>
                  </a:lnTo>
                  <a:lnTo>
                    <a:pt x="22294" y="125542"/>
                  </a:lnTo>
                  <a:lnTo>
                    <a:pt x="22142" y="125730"/>
                  </a:lnTo>
                  <a:lnTo>
                    <a:pt x="21990" y="125919"/>
                  </a:lnTo>
                  <a:lnTo>
                    <a:pt x="21837" y="126113"/>
                  </a:lnTo>
                  <a:lnTo>
                    <a:pt x="21682" y="126296"/>
                  </a:lnTo>
                  <a:lnTo>
                    <a:pt x="21519" y="126477"/>
                  </a:lnTo>
                  <a:lnTo>
                    <a:pt x="21354" y="126660"/>
                  </a:lnTo>
                  <a:lnTo>
                    <a:pt x="21176" y="126824"/>
                  </a:lnTo>
                  <a:lnTo>
                    <a:pt x="20954" y="126800"/>
                  </a:lnTo>
                  <a:lnTo>
                    <a:pt x="20816" y="126599"/>
                  </a:lnTo>
                  <a:lnTo>
                    <a:pt x="20677" y="126399"/>
                  </a:lnTo>
                  <a:lnTo>
                    <a:pt x="20446" y="126362"/>
                  </a:lnTo>
                  <a:lnTo>
                    <a:pt x="20227" y="126465"/>
                  </a:lnTo>
                  <a:lnTo>
                    <a:pt x="20012" y="126581"/>
                  </a:lnTo>
                  <a:lnTo>
                    <a:pt x="19785" y="126666"/>
                  </a:lnTo>
                  <a:lnTo>
                    <a:pt x="19543" y="126690"/>
                  </a:lnTo>
                  <a:lnTo>
                    <a:pt x="19301" y="126709"/>
                  </a:lnTo>
                  <a:lnTo>
                    <a:pt x="19181" y="126690"/>
                  </a:lnTo>
                  <a:lnTo>
                    <a:pt x="19065" y="126648"/>
                  </a:lnTo>
                  <a:lnTo>
                    <a:pt x="18965" y="126581"/>
                  </a:lnTo>
                  <a:lnTo>
                    <a:pt x="18886" y="126483"/>
                  </a:lnTo>
                  <a:lnTo>
                    <a:pt x="18821" y="126387"/>
                  </a:lnTo>
                  <a:lnTo>
                    <a:pt x="18771" y="126271"/>
                  </a:lnTo>
                  <a:lnTo>
                    <a:pt x="18727" y="126162"/>
                  </a:lnTo>
                  <a:lnTo>
                    <a:pt x="18689" y="126046"/>
                  </a:lnTo>
                  <a:lnTo>
                    <a:pt x="18673" y="125925"/>
                  </a:lnTo>
                  <a:lnTo>
                    <a:pt x="18691" y="125682"/>
                  </a:lnTo>
                  <a:lnTo>
                    <a:pt x="18702" y="125438"/>
                  </a:lnTo>
                  <a:lnTo>
                    <a:pt x="18668" y="125323"/>
                  </a:lnTo>
                  <a:lnTo>
                    <a:pt x="18580" y="125238"/>
                  </a:lnTo>
                  <a:lnTo>
                    <a:pt x="18466" y="125202"/>
                  </a:lnTo>
                  <a:lnTo>
                    <a:pt x="18345" y="125183"/>
                  </a:lnTo>
                  <a:lnTo>
                    <a:pt x="18224" y="125171"/>
                  </a:lnTo>
                  <a:lnTo>
                    <a:pt x="18103" y="125160"/>
                  </a:lnTo>
                  <a:lnTo>
                    <a:pt x="17883" y="125068"/>
                  </a:lnTo>
                  <a:lnTo>
                    <a:pt x="17811" y="124843"/>
                  </a:lnTo>
                  <a:lnTo>
                    <a:pt x="17828" y="124600"/>
                  </a:lnTo>
                  <a:lnTo>
                    <a:pt x="17855" y="124357"/>
                  </a:lnTo>
                  <a:lnTo>
                    <a:pt x="17875" y="124114"/>
                  </a:lnTo>
                  <a:lnTo>
                    <a:pt x="17890" y="123871"/>
                  </a:lnTo>
                  <a:lnTo>
                    <a:pt x="17901" y="123628"/>
                  </a:lnTo>
                  <a:lnTo>
                    <a:pt x="17895" y="123385"/>
                  </a:lnTo>
                  <a:lnTo>
                    <a:pt x="17863" y="123149"/>
                  </a:lnTo>
                  <a:lnTo>
                    <a:pt x="17816" y="122905"/>
                  </a:lnTo>
                  <a:lnTo>
                    <a:pt x="17779" y="122662"/>
                  </a:lnTo>
                  <a:lnTo>
                    <a:pt x="17791" y="122425"/>
                  </a:lnTo>
                  <a:lnTo>
                    <a:pt x="17844" y="122189"/>
                  </a:lnTo>
                  <a:lnTo>
                    <a:pt x="17889" y="121946"/>
                  </a:lnTo>
                  <a:lnTo>
                    <a:pt x="17902" y="121703"/>
                  </a:lnTo>
                  <a:lnTo>
                    <a:pt x="17899" y="121459"/>
                  </a:lnTo>
                  <a:lnTo>
                    <a:pt x="17878" y="121338"/>
                  </a:lnTo>
                  <a:lnTo>
                    <a:pt x="17812" y="121240"/>
                  </a:lnTo>
                  <a:lnTo>
                    <a:pt x="17701" y="121192"/>
                  </a:lnTo>
                  <a:lnTo>
                    <a:pt x="17580" y="121186"/>
                  </a:lnTo>
                  <a:lnTo>
                    <a:pt x="17339" y="121223"/>
                  </a:lnTo>
                  <a:lnTo>
                    <a:pt x="17129" y="121253"/>
                  </a:lnTo>
                  <a:lnTo>
                    <a:pt x="16913" y="121253"/>
                  </a:lnTo>
                  <a:lnTo>
                    <a:pt x="16796" y="121222"/>
                  </a:lnTo>
                  <a:lnTo>
                    <a:pt x="16687" y="121168"/>
                  </a:lnTo>
                  <a:lnTo>
                    <a:pt x="16586" y="121095"/>
                  </a:lnTo>
                  <a:lnTo>
                    <a:pt x="16495" y="121016"/>
                  </a:lnTo>
                  <a:lnTo>
                    <a:pt x="16415" y="120931"/>
                  </a:lnTo>
                  <a:lnTo>
                    <a:pt x="16354" y="120821"/>
                  </a:lnTo>
                  <a:lnTo>
                    <a:pt x="16329" y="120706"/>
                  </a:lnTo>
                  <a:lnTo>
                    <a:pt x="16317" y="120585"/>
                  </a:lnTo>
                  <a:lnTo>
                    <a:pt x="16315" y="120457"/>
                  </a:lnTo>
                  <a:lnTo>
                    <a:pt x="16338" y="120220"/>
                  </a:lnTo>
                  <a:lnTo>
                    <a:pt x="16357" y="120098"/>
                  </a:lnTo>
                  <a:lnTo>
                    <a:pt x="16382" y="119977"/>
                  </a:lnTo>
                  <a:lnTo>
                    <a:pt x="16414" y="119862"/>
                  </a:lnTo>
                  <a:lnTo>
                    <a:pt x="16450" y="119746"/>
                  </a:lnTo>
                  <a:lnTo>
                    <a:pt x="16489" y="119631"/>
                  </a:lnTo>
                  <a:lnTo>
                    <a:pt x="16531" y="119515"/>
                  </a:lnTo>
                  <a:lnTo>
                    <a:pt x="16588" y="119406"/>
                  </a:lnTo>
                  <a:lnTo>
                    <a:pt x="16680" y="119333"/>
                  </a:lnTo>
                  <a:lnTo>
                    <a:pt x="16785" y="119266"/>
                  </a:lnTo>
                  <a:lnTo>
                    <a:pt x="16894" y="119211"/>
                  </a:lnTo>
                  <a:lnTo>
                    <a:pt x="17081" y="119060"/>
                  </a:lnTo>
                  <a:lnTo>
                    <a:pt x="17031" y="118835"/>
                  </a:lnTo>
                  <a:lnTo>
                    <a:pt x="16899" y="118628"/>
                  </a:lnTo>
                  <a:lnTo>
                    <a:pt x="16802" y="118403"/>
                  </a:lnTo>
                  <a:lnTo>
                    <a:pt x="16778" y="118288"/>
                  </a:lnTo>
                  <a:lnTo>
                    <a:pt x="16763" y="118166"/>
                  </a:lnTo>
                  <a:lnTo>
                    <a:pt x="16750" y="118045"/>
                  </a:lnTo>
                  <a:lnTo>
                    <a:pt x="16740" y="117924"/>
                  </a:lnTo>
                  <a:lnTo>
                    <a:pt x="16735" y="117802"/>
                  </a:lnTo>
                  <a:lnTo>
                    <a:pt x="16732" y="117680"/>
                  </a:lnTo>
                  <a:lnTo>
                    <a:pt x="16740" y="117438"/>
                  </a:lnTo>
                  <a:lnTo>
                    <a:pt x="16760" y="117194"/>
                  </a:lnTo>
                  <a:lnTo>
                    <a:pt x="16768" y="116952"/>
                  </a:lnTo>
                  <a:lnTo>
                    <a:pt x="16763" y="116708"/>
                  </a:lnTo>
                  <a:lnTo>
                    <a:pt x="16755" y="116587"/>
                  </a:lnTo>
                  <a:lnTo>
                    <a:pt x="16740" y="116466"/>
                  </a:lnTo>
                  <a:lnTo>
                    <a:pt x="16718" y="116350"/>
                  </a:lnTo>
                  <a:lnTo>
                    <a:pt x="16691" y="116228"/>
                  </a:lnTo>
                  <a:lnTo>
                    <a:pt x="16658" y="116113"/>
                  </a:lnTo>
                  <a:lnTo>
                    <a:pt x="16622" y="115997"/>
                  </a:lnTo>
                  <a:lnTo>
                    <a:pt x="16584" y="115882"/>
                  </a:lnTo>
                  <a:lnTo>
                    <a:pt x="16545" y="115767"/>
                  </a:lnTo>
                  <a:lnTo>
                    <a:pt x="16502" y="115651"/>
                  </a:lnTo>
                  <a:lnTo>
                    <a:pt x="16456" y="115535"/>
                  </a:lnTo>
                  <a:lnTo>
                    <a:pt x="16402" y="115426"/>
                  </a:lnTo>
                  <a:lnTo>
                    <a:pt x="16332" y="115330"/>
                  </a:lnTo>
                  <a:lnTo>
                    <a:pt x="16255" y="115238"/>
                  </a:lnTo>
                  <a:lnTo>
                    <a:pt x="16174" y="115147"/>
                  </a:lnTo>
                  <a:lnTo>
                    <a:pt x="16016" y="114958"/>
                  </a:lnTo>
                  <a:lnTo>
                    <a:pt x="15950" y="114855"/>
                  </a:lnTo>
                  <a:lnTo>
                    <a:pt x="15904" y="114746"/>
                  </a:lnTo>
                  <a:lnTo>
                    <a:pt x="15863" y="114630"/>
                  </a:lnTo>
                  <a:lnTo>
                    <a:pt x="15828" y="114515"/>
                  </a:lnTo>
                  <a:lnTo>
                    <a:pt x="15799" y="114393"/>
                  </a:lnTo>
                  <a:lnTo>
                    <a:pt x="15777" y="114278"/>
                  </a:lnTo>
                  <a:lnTo>
                    <a:pt x="15758" y="114156"/>
                  </a:lnTo>
                  <a:lnTo>
                    <a:pt x="15745" y="114035"/>
                  </a:lnTo>
                  <a:lnTo>
                    <a:pt x="15736" y="113914"/>
                  </a:lnTo>
                  <a:lnTo>
                    <a:pt x="15731" y="113792"/>
                  </a:lnTo>
                  <a:lnTo>
                    <a:pt x="15742" y="113549"/>
                  </a:lnTo>
                  <a:lnTo>
                    <a:pt x="15764" y="113312"/>
                  </a:lnTo>
                  <a:lnTo>
                    <a:pt x="15787" y="113069"/>
                  </a:lnTo>
                  <a:lnTo>
                    <a:pt x="15805" y="112826"/>
                  </a:lnTo>
                  <a:lnTo>
                    <a:pt x="15813" y="112705"/>
                  </a:lnTo>
                  <a:lnTo>
                    <a:pt x="15821" y="112583"/>
                  </a:lnTo>
                  <a:lnTo>
                    <a:pt x="15829" y="112461"/>
                  </a:lnTo>
                  <a:lnTo>
                    <a:pt x="15835" y="112340"/>
                  </a:lnTo>
                  <a:lnTo>
                    <a:pt x="15839" y="112219"/>
                  </a:lnTo>
                  <a:lnTo>
                    <a:pt x="15843" y="112097"/>
                  </a:lnTo>
                  <a:lnTo>
                    <a:pt x="15828" y="111854"/>
                  </a:lnTo>
                  <a:lnTo>
                    <a:pt x="15774" y="111617"/>
                  </a:lnTo>
                  <a:lnTo>
                    <a:pt x="15706" y="111386"/>
                  </a:lnTo>
                  <a:lnTo>
                    <a:pt x="15675" y="111143"/>
                  </a:lnTo>
                  <a:lnTo>
                    <a:pt x="15722" y="110906"/>
                  </a:lnTo>
                  <a:lnTo>
                    <a:pt x="15819" y="110688"/>
                  </a:lnTo>
                  <a:lnTo>
                    <a:pt x="15930" y="110469"/>
                  </a:lnTo>
                  <a:lnTo>
                    <a:pt x="15993" y="110365"/>
                  </a:lnTo>
                  <a:lnTo>
                    <a:pt x="16061" y="110263"/>
                  </a:lnTo>
                  <a:lnTo>
                    <a:pt x="16132" y="110165"/>
                  </a:lnTo>
                  <a:lnTo>
                    <a:pt x="16204" y="110068"/>
                  </a:lnTo>
                  <a:lnTo>
                    <a:pt x="16335" y="109862"/>
                  </a:lnTo>
                  <a:lnTo>
                    <a:pt x="16373" y="109746"/>
                  </a:lnTo>
                  <a:lnTo>
                    <a:pt x="16396" y="109624"/>
                  </a:lnTo>
                  <a:lnTo>
                    <a:pt x="16412" y="109503"/>
                  </a:lnTo>
                  <a:lnTo>
                    <a:pt x="16419" y="109388"/>
                  </a:lnTo>
                  <a:lnTo>
                    <a:pt x="16421" y="109266"/>
                  </a:lnTo>
                  <a:lnTo>
                    <a:pt x="16430" y="109023"/>
                  </a:lnTo>
                  <a:lnTo>
                    <a:pt x="16441" y="108901"/>
                  </a:lnTo>
                  <a:lnTo>
                    <a:pt x="16455" y="108780"/>
                  </a:lnTo>
                  <a:lnTo>
                    <a:pt x="16470" y="108659"/>
                  </a:lnTo>
                  <a:lnTo>
                    <a:pt x="16486" y="108537"/>
                  </a:lnTo>
                  <a:lnTo>
                    <a:pt x="16520" y="108294"/>
                  </a:lnTo>
                  <a:lnTo>
                    <a:pt x="16548" y="108179"/>
                  </a:lnTo>
                  <a:lnTo>
                    <a:pt x="16581" y="108063"/>
                  </a:lnTo>
                  <a:lnTo>
                    <a:pt x="16615" y="107947"/>
                  </a:lnTo>
                  <a:lnTo>
                    <a:pt x="16650" y="107832"/>
                  </a:lnTo>
                  <a:lnTo>
                    <a:pt x="16721" y="107595"/>
                  </a:lnTo>
                  <a:lnTo>
                    <a:pt x="16795" y="107365"/>
                  </a:lnTo>
                  <a:lnTo>
                    <a:pt x="16870" y="107134"/>
                  </a:lnTo>
                  <a:lnTo>
                    <a:pt x="16946" y="106903"/>
                  </a:lnTo>
                  <a:lnTo>
                    <a:pt x="17023" y="106672"/>
                  </a:lnTo>
                  <a:lnTo>
                    <a:pt x="17100" y="106441"/>
                  </a:lnTo>
                  <a:lnTo>
                    <a:pt x="17141" y="106326"/>
                  </a:lnTo>
                  <a:lnTo>
                    <a:pt x="17182" y="106210"/>
                  </a:lnTo>
                  <a:lnTo>
                    <a:pt x="17227" y="106101"/>
                  </a:lnTo>
                  <a:lnTo>
                    <a:pt x="17276" y="105985"/>
                  </a:lnTo>
                  <a:lnTo>
                    <a:pt x="17330" y="105876"/>
                  </a:lnTo>
                  <a:lnTo>
                    <a:pt x="17389" y="105772"/>
                  </a:lnTo>
                  <a:lnTo>
                    <a:pt x="17454" y="105669"/>
                  </a:lnTo>
                  <a:lnTo>
                    <a:pt x="17521" y="105566"/>
                  </a:lnTo>
                  <a:lnTo>
                    <a:pt x="17591" y="105469"/>
                  </a:lnTo>
                  <a:lnTo>
                    <a:pt x="17663" y="105372"/>
                  </a:lnTo>
                  <a:lnTo>
                    <a:pt x="17741" y="105281"/>
                  </a:lnTo>
                  <a:lnTo>
                    <a:pt x="17822" y="105189"/>
                  </a:lnTo>
                  <a:lnTo>
                    <a:pt x="17909" y="105098"/>
                  </a:lnTo>
                  <a:lnTo>
                    <a:pt x="18012" y="105038"/>
                  </a:lnTo>
                  <a:lnTo>
                    <a:pt x="18123" y="104989"/>
                  </a:lnTo>
                  <a:lnTo>
                    <a:pt x="18234" y="104941"/>
                  </a:lnTo>
                  <a:lnTo>
                    <a:pt x="18449" y="104825"/>
                  </a:lnTo>
                  <a:lnTo>
                    <a:pt x="18530" y="104734"/>
                  </a:lnTo>
                  <a:lnTo>
                    <a:pt x="18600" y="104637"/>
                  </a:lnTo>
                  <a:lnTo>
                    <a:pt x="18665" y="104533"/>
                  </a:lnTo>
                  <a:lnTo>
                    <a:pt x="18727" y="104430"/>
                  </a:lnTo>
                  <a:lnTo>
                    <a:pt x="18784" y="104321"/>
                  </a:lnTo>
                  <a:lnTo>
                    <a:pt x="18833" y="104211"/>
                  </a:lnTo>
                  <a:lnTo>
                    <a:pt x="18877" y="104096"/>
                  </a:lnTo>
                  <a:lnTo>
                    <a:pt x="18910" y="103981"/>
                  </a:lnTo>
                  <a:lnTo>
                    <a:pt x="18928" y="103859"/>
                  </a:lnTo>
                  <a:lnTo>
                    <a:pt x="18937" y="103737"/>
                  </a:lnTo>
                  <a:lnTo>
                    <a:pt x="18864" y="103507"/>
                  </a:lnTo>
                  <a:lnTo>
                    <a:pt x="18719" y="103312"/>
                  </a:lnTo>
                  <a:lnTo>
                    <a:pt x="18565" y="103124"/>
                  </a:lnTo>
                  <a:lnTo>
                    <a:pt x="18421" y="102930"/>
                  </a:lnTo>
                  <a:lnTo>
                    <a:pt x="18281" y="102729"/>
                  </a:lnTo>
                  <a:lnTo>
                    <a:pt x="18144" y="102528"/>
                  </a:lnTo>
                  <a:lnTo>
                    <a:pt x="18079" y="102425"/>
                  </a:lnTo>
                  <a:lnTo>
                    <a:pt x="18020" y="102322"/>
                  </a:lnTo>
                  <a:lnTo>
                    <a:pt x="17967" y="102212"/>
                  </a:lnTo>
                  <a:lnTo>
                    <a:pt x="17929" y="102097"/>
                  </a:lnTo>
                  <a:lnTo>
                    <a:pt x="17916" y="101976"/>
                  </a:lnTo>
                  <a:lnTo>
                    <a:pt x="17910" y="101854"/>
                  </a:lnTo>
                  <a:lnTo>
                    <a:pt x="17910" y="101733"/>
                  </a:lnTo>
                  <a:lnTo>
                    <a:pt x="17928" y="101489"/>
                  </a:lnTo>
                  <a:lnTo>
                    <a:pt x="17978" y="101246"/>
                  </a:lnTo>
                  <a:lnTo>
                    <a:pt x="18026" y="101003"/>
                  </a:lnTo>
                  <a:lnTo>
                    <a:pt x="18018" y="100773"/>
                  </a:lnTo>
                  <a:lnTo>
                    <a:pt x="17994" y="100657"/>
                  </a:lnTo>
                  <a:lnTo>
                    <a:pt x="17960" y="100536"/>
                  </a:lnTo>
                  <a:lnTo>
                    <a:pt x="17922" y="100420"/>
                  </a:lnTo>
                  <a:lnTo>
                    <a:pt x="17879" y="100305"/>
                  </a:lnTo>
                  <a:lnTo>
                    <a:pt x="17836" y="100189"/>
                  </a:lnTo>
                  <a:lnTo>
                    <a:pt x="17754" y="99958"/>
                  </a:lnTo>
                  <a:lnTo>
                    <a:pt x="17699" y="99849"/>
                  </a:lnTo>
                  <a:lnTo>
                    <a:pt x="17636" y="99746"/>
                  </a:lnTo>
                  <a:lnTo>
                    <a:pt x="17570" y="99642"/>
                  </a:lnTo>
                  <a:lnTo>
                    <a:pt x="17505" y="99540"/>
                  </a:lnTo>
                  <a:lnTo>
                    <a:pt x="17383" y="99333"/>
                  </a:lnTo>
                  <a:lnTo>
                    <a:pt x="17344" y="99217"/>
                  </a:lnTo>
                  <a:lnTo>
                    <a:pt x="17307" y="99102"/>
                  </a:lnTo>
                  <a:lnTo>
                    <a:pt x="17277" y="98980"/>
                  </a:lnTo>
                  <a:lnTo>
                    <a:pt x="17256" y="98859"/>
                  </a:lnTo>
                  <a:lnTo>
                    <a:pt x="17245" y="98738"/>
                  </a:lnTo>
                  <a:lnTo>
                    <a:pt x="17245" y="98622"/>
                  </a:lnTo>
                  <a:lnTo>
                    <a:pt x="17319" y="98391"/>
                  </a:lnTo>
                  <a:lnTo>
                    <a:pt x="17387" y="98288"/>
                  </a:lnTo>
                  <a:lnTo>
                    <a:pt x="17460" y="98191"/>
                  </a:lnTo>
                  <a:lnTo>
                    <a:pt x="17538" y="98100"/>
                  </a:lnTo>
                  <a:lnTo>
                    <a:pt x="17618" y="98008"/>
                  </a:lnTo>
                  <a:lnTo>
                    <a:pt x="17699" y="97917"/>
                  </a:lnTo>
                  <a:lnTo>
                    <a:pt x="17861" y="97735"/>
                  </a:lnTo>
                  <a:lnTo>
                    <a:pt x="17936" y="97638"/>
                  </a:lnTo>
                  <a:lnTo>
                    <a:pt x="17995" y="97535"/>
                  </a:lnTo>
                  <a:lnTo>
                    <a:pt x="18045" y="97419"/>
                  </a:lnTo>
                  <a:lnTo>
                    <a:pt x="18084" y="97303"/>
                  </a:lnTo>
                  <a:lnTo>
                    <a:pt x="18114" y="97188"/>
                  </a:lnTo>
                  <a:lnTo>
                    <a:pt x="18139" y="97067"/>
                  </a:lnTo>
                  <a:lnTo>
                    <a:pt x="18158" y="96945"/>
                  </a:lnTo>
                  <a:lnTo>
                    <a:pt x="18171" y="96829"/>
                  </a:lnTo>
                  <a:lnTo>
                    <a:pt x="18177" y="96708"/>
                  </a:lnTo>
                  <a:lnTo>
                    <a:pt x="18178" y="96587"/>
                  </a:lnTo>
                  <a:lnTo>
                    <a:pt x="18166" y="96344"/>
                  </a:lnTo>
                  <a:lnTo>
                    <a:pt x="18149" y="96222"/>
                  </a:lnTo>
                  <a:lnTo>
                    <a:pt x="18120" y="96107"/>
                  </a:lnTo>
                  <a:lnTo>
                    <a:pt x="18069" y="95991"/>
                  </a:lnTo>
                  <a:lnTo>
                    <a:pt x="18003" y="95894"/>
                  </a:lnTo>
                  <a:lnTo>
                    <a:pt x="17926" y="95797"/>
                  </a:lnTo>
                  <a:lnTo>
                    <a:pt x="17844" y="95706"/>
                  </a:lnTo>
                  <a:lnTo>
                    <a:pt x="17759" y="95621"/>
                  </a:lnTo>
                  <a:lnTo>
                    <a:pt x="17661" y="95547"/>
                  </a:lnTo>
                  <a:lnTo>
                    <a:pt x="17556" y="95487"/>
                  </a:lnTo>
                  <a:lnTo>
                    <a:pt x="17444" y="95444"/>
                  </a:lnTo>
                  <a:lnTo>
                    <a:pt x="17329" y="95402"/>
                  </a:lnTo>
                  <a:lnTo>
                    <a:pt x="17211" y="95372"/>
                  </a:lnTo>
                  <a:lnTo>
                    <a:pt x="17092" y="95348"/>
                  </a:lnTo>
                  <a:lnTo>
                    <a:pt x="16972" y="95335"/>
                  </a:lnTo>
                  <a:lnTo>
                    <a:pt x="16850" y="95323"/>
                  </a:lnTo>
                  <a:lnTo>
                    <a:pt x="16729" y="95317"/>
                  </a:lnTo>
                  <a:lnTo>
                    <a:pt x="16607" y="95317"/>
                  </a:lnTo>
                  <a:lnTo>
                    <a:pt x="16364" y="95323"/>
                  </a:lnTo>
                  <a:lnTo>
                    <a:pt x="16243" y="95335"/>
                  </a:lnTo>
                  <a:lnTo>
                    <a:pt x="16123" y="95353"/>
                  </a:lnTo>
                  <a:lnTo>
                    <a:pt x="16003" y="95372"/>
                  </a:lnTo>
                  <a:lnTo>
                    <a:pt x="15884" y="95395"/>
                  </a:lnTo>
                  <a:lnTo>
                    <a:pt x="15644" y="95438"/>
                  </a:lnTo>
                  <a:lnTo>
                    <a:pt x="15405" y="95481"/>
                  </a:lnTo>
                  <a:lnTo>
                    <a:pt x="15164" y="95511"/>
                  </a:lnTo>
                  <a:lnTo>
                    <a:pt x="14922" y="95529"/>
                  </a:lnTo>
                  <a:lnTo>
                    <a:pt x="14679" y="95530"/>
                  </a:lnTo>
                  <a:lnTo>
                    <a:pt x="14437" y="95493"/>
                  </a:lnTo>
                  <a:lnTo>
                    <a:pt x="14200" y="95444"/>
                  </a:lnTo>
                  <a:lnTo>
                    <a:pt x="13969" y="95371"/>
                  </a:lnTo>
                  <a:lnTo>
                    <a:pt x="13854" y="95329"/>
                  </a:lnTo>
                  <a:lnTo>
                    <a:pt x="13739" y="95287"/>
                  </a:lnTo>
                  <a:lnTo>
                    <a:pt x="13632" y="95232"/>
                  </a:lnTo>
                  <a:lnTo>
                    <a:pt x="13536" y="95159"/>
                  </a:lnTo>
                  <a:lnTo>
                    <a:pt x="13454" y="95068"/>
                  </a:lnTo>
                  <a:lnTo>
                    <a:pt x="13396" y="94959"/>
                  </a:lnTo>
                  <a:lnTo>
                    <a:pt x="13355" y="94843"/>
                  </a:lnTo>
                  <a:lnTo>
                    <a:pt x="13319" y="94727"/>
                  </a:lnTo>
                  <a:lnTo>
                    <a:pt x="13293" y="94612"/>
                  </a:lnTo>
                  <a:lnTo>
                    <a:pt x="13277" y="94490"/>
                  </a:lnTo>
                  <a:lnTo>
                    <a:pt x="13266" y="94369"/>
                  </a:lnTo>
                  <a:lnTo>
                    <a:pt x="13262" y="94247"/>
                  </a:lnTo>
                  <a:lnTo>
                    <a:pt x="13291" y="94011"/>
                  </a:lnTo>
                  <a:lnTo>
                    <a:pt x="13402" y="93792"/>
                  </a:lnTo>
                  <a:lnTo>
                    <a:pt x="13500" y="93567"/>
                  </a:lnTo>
                  <a:lnTo>
                    <a:pt x="13550" y="93330"/>
                  </a:lnTo>
                  <a:lnTo>
                    <a:pt x="13597" y="93093"/>
                  </a:lnTo>
                  <a:lnTo>
                    <a:pt x="13644" y="92856"/>
                  </a:lnTo>
                  <a:lnTo>
                    <a:pt x="13691" y="92613"/>
                  </a:lnTo>
                  <a:lnTo>
                    <a:pt x="13739" y="92376"/>
                  </a:lnTo>
                  <a:lnTo>
                    <a:pt x="13764" y="92261"/>
                  </a:lnTo>
                  <a:lnTo>
                    <a:pt x="13790" y="92139"/>
                  </a:lnTo>
                  <a:lnTo>
                    <a:pt x="13818" y="92024"/>
                  </a:lnTo>
                  <a:lnTo>
                    <a:pt x="13857" y="91908"/>
                  </a:lnTo>
                  <a:lnTo>
                    <a:pt x="13903" y="91793"/>
                  </a:lnTo>
                  <a:lnTo>
                    <a:pt x="13957" y="91683"/>
                  </a:lnTo>
                  <a:lnTo>
                    <a:pt x="14018" y="91580"/>
                  </a:lnTo>
                  <a:lnTo>
                    <a:pt x="14091" y="91483"/>
                  </a:lnTo>
                  <a:lnTo>
                    <a:pt x="14173" y="91392"/>
                  </a:lnTo>
                  <a:lnTo>
                    <a:pt x="14261" y="91307"/>
                  </a:lnTo>
                  <a:lnTo>
                    <a:pt x="14360" y="91234"/>
                  </a:lnTo>
                  <a:lnTo>
                    <a:pt x="14462" y="91173"/>
                  </a:lnTo>
                  <a:lnTo>
                    <a:pt x="14568" y="91113"/>
                  </a:lnTo>
                  <a:lnTo>
                    <a:pt x="14678" y="91058"/>
                  </a:lnTo>
                  <a:lnTo>
                    <a:pt x="14790" y="91016"/>
                  </a:lnTo>
                  <a:lnTo>
                    <a:pt x="14905" y="90973"/>
                  </a:lnTo>
                  <a:lnTo>
                    <a:pt x="15024" y="90949"/>
                  </a:lnTo>
                  <a:lnTo>
                    <a:pt x="15144" y="90924"/>
                  </a:lnTo>
                  <a:lnTo>
                    <a:pt x="15265" y="90919"/>
                  </a:lnTo>
                  <a:lnTo>
                    <a:pt x="15509" y="90912"/>
                  </a:lnTo>
                  <a:lnTo>
                    <a:pt x="15630" y="90906"/>
                  </a:lnTo>
                  <a:lnTo>
                    <a:pt x="15750" y="90894"/>
                  </a:lnTo>
                  <a:lnTo>
                    <a:pt x="15868" y="90870"/>
                  </a:lnTo>
                  <a:lnTo>
                    <a:pt x="15984" y="90827"/>
                  </a:lnTo>
                  <a:lnTo>
                    <a:pt x="16097" y="90785"/>
                  </a:lnTo>
                  <a:lnTo>
                    <a:pt x="16206" y="90730"/>
                  </a:lnTo>
                  <a:lnTo>
                    <a:pt x="16306" y="90663"/>
                  </a:lnTo>
                  <a:lnTo>
                    <a:pt x="16391" y="90572"/>
                  </a:lnTo>
                  <a:lnTo>
                    <a:pt x="16461" y="90475"/>
                  </a:lnTo>
                  <a:lnTo>
                    <a:pt x="16520" y="90365"/>
                  </a:lnTo>
                  <a:lnTo>
                    <a:pt x="16575" y="90256"/>
                  </a:lnTo>
                  <a:lnTo>
                    <a:pt x="16624" y="90146"/>
                  </a:lnTo>
                  <a:lnTo>
                    <a:pt x="16664" y="90031"/>
                  </a:lnTo>
                  <a:lnTo>
                    <a:pt x="16700" y="89915"/>
                  </a:lnTo>
                  <a:lnTo>
                    <a:pt x="16734" y="89800"/>
                  </a:lnTo>
                  <a:lnTo>
                    <a:pt x="16762" y="89685"/>
                  </a:lnTo>
                  <a:lnTo>
                    <a:pt x="16786" y="89564"/>
                  </a:lnTo>
                  <a:lnTo>
                    <a:pt x="16802" y="89442"/>
                  </a:lnTo>
                  <a:lnTo>
                    <a:pt x="16817" y="89320"/>
                  </a:lnTo>
                  <a:lnTo>
                    <a:pt x="16831" y="89199"/>
                  </a:lnTo>
                  <a:lnTo>
                    <a:pt x="16843" y="89078"/>
                  </a:lnTo>
                  <a:lnTo>
                    <a:pt x="16853" y="88962"/>
                  </a:lnTo>
                  <a:lnTo>
                    <a:pt x="16859" y="88841"/>
                  </a:lnTo>
                  <a:lnTo>
                    <a:pt x="16861" y="88719"/>
                  </a:lnTo>
                  <a:lnTo>
                    <a:pt x="16861" y="88476"/>
                  </a:lnTo>
                  <a:lnTo>
                    <a:pt x="16855" y="88233"/>
                  </a:lnTo>
                  <a:lnTo>
                    <a:pt x="16847" y="87990"/>
                  </a:lnTo>
                  <a:lnTo>
                    <a:pt x="16841" y="87868"/>
                  </a:lnTo>
                  <a:lnTo>
                    <a:pt x="16835" y="87746"/>
                  </a:lnTo>
                  <a:lnTo>
                    <a:pt x="16829" y="87625"/>
                  </a:lnTo>
                  <a:lnTo>
                    <a:pt x="16822" y="87503"/>
                  </a:lnTo>
                  <a:lnTo>
                    <a:pt x="16812" y="87382"/>
                  </a:lnTo>
                  <a:lnTo>
                    <a:pt x="16800" y="87261"/>
                  </a:lnTo>
                  <a:lnTo>
                    <a:pt x="16785" y="87139"/>
                  </a:lnTo>
                  <a:lnTo>
                    <a:pt x="16770" y="87018"/>
                  </a:lnTo>
                  <a:lnTo>
                    <a:pt x="16753" y="86896"/>
                  </a:lnTo>
                  <a:lnTo>
                    <a:pt x="16727" y="86653"/>
                  </a:lnTo>
                  <a:lnTo>
                    <a:pt x="16715" y="86416"/>
                  </a:lnTo>
                  <a:lnTo>
                    <a:pt x="16742" y="86174"/>
                  </a:lnTo>
                  <a:lnTo>
                    <a:pt x="16782" y="85931"/>
                  </a:lnTo>
                  <a:lnTo>
                    <a:pt x="16797" y="85688"/>
                  </a:lnTo>
                  <a:lnTo>
                    <a:pt x="16798" y="85444"/>
                  </a:lnTo>
                  <a:lnTo>
                    <a:pt x="16798" y="85323"/>
                  </a:lnTo>
                  <a:lnTo>
                    <a:pt x="16794" y="85201"/>
                  </a:lnTo>
                  <a:lnTo>
                    <a:pt x="16788" y="85080"/>
                  </a:lnTo>
                  <a:lnTo>
                    <a:pt x="16777" y="84958"/>
                  </a:lnTo>
                  <a:lnTo>
                    <a:pt x="16763" y="84836"/>
                  </a:lnTo>
                  <a:lnTo>
                    <a:pt x="16745" y="84722"/>
                  </a:lnTo>
                  <a:lnTo>
                    <a:pt x="16720" y="84599"/>
                  </a:lnTo>
                  <a:lnTo>
                    <a:pt x="16685" y="84484"/>
                  </a:lnTo>
                  <a:lnTo>
                    <a:pt x="16641" y="84369"/>
                  </a:lnTo>
                  <a:lnTo>
                    <a:pt x="16592" y="84259"/>
                  </a:lnTo>
                  <a:lnTo>
                    <a:pt x="16539" y="84150"/>
                  </a:lnTo>
                  <a:lnTo>
                    <a:pt x="16484" y="84041"/>
                  </a:lnTo>
                  <a:lnTo>
                    <a:pt x="16426" y="83931"/>
                  </a:lnTo>
                  <a:lnTo>
                    <a:pt x="16369" y="83828"/>
                  </a:lnTo>
                  <a:lnTo>
                    <a:pt x="16247" y="83615"/>
                  </a:lnTo>
                  <a:lnTo>
                    <a:pt x="16182" y="83512"/>
                  </a:lnTo>
                  <a:lnTo>
                    <a:pt x="16110" y="83415"/>
                  </a:lnTo>
                  <a:lnTo>
                    <a:pt x="16036" y="83318"/>
                  </a:lnTo>
                  <a:lnTo>
                    <a:pt x="15960" y="83227"/>
                  </a:lnTo>
                  <a:lnTo>
                    <a:pt x="15814" y="83033"/>
                  </a:lnTo>
                  <a:lnTo>
                    <a:pt x="15762" y="82917"/>
                  </a:lnTo>
                  <a:lnTo>
                    <a:pt x="15723" y="82802"/>
                  </a:lnTo>
                  <a:lnTo>
                    <a:pt x="15696" y="82686"/>
                  </a:lnTo>
                  <a:lnTo>
                    <a:pt x="15670" y="82570"/>
                  </a:lnTo>
                  <a:lnTo>
                    <a:pt x="15648" y="82449"/>
                  </a:lnTo>
                  <a:lnTo>
                    <a:pt x="15630" y="82327"/>
                  </a:lnTo>
                  <a:lnTo>
                    <a:pt x="15617" y="82206"/>
                  </a:lnTo>
                  <a:lnTo>
                    <a:pt x="15607" y="82084"/>
                  </a:lnTo>
                  <a:lnTo>
                    <a:pt x="15600" y="81963"/>
                  </a:lnTo>
                  <a:lnTo>
                    <a:pt x="15596" y="81841"/>
                  </a:lnTo>
                  <a:lnTo>
                    <a:pt x="15622" y="81605"/>
                  </a:lnTo>
                  <a:lnTo>
                    <a:pt x="15656" y="81361"/>
                  </a:lnTo>
                  <a:lnTo>
                    <a:pt x="15670" y="81118"/>
                  </a:lnTo>
                  <a:lnTo>
                    <a:pt x="15644" y="80997"/>
                  </a:lnTo>
                  <a:lnTo>
                    <a:pt x="15611" y="80882"/>
                  </a:lnTo>
                  <a:lnTo>
                    <a:pt x="15572" y="80766"/>
                  </a:lnTo>
                  <a:lnTo>
                    <a:pt x="15524" y="80657"/>
                  </a:lnTo>
                  <a:lnTo>
                    <a:pt x="15470" y="80548"/>
                  </a:lnTo>
                  <a:lnTo>
                    <a:pt x="15411" y="80438"/>
                  </a:lnTo>
                  <a:lnTo>
                    <a:pt x="15349" y="80335"/>
                  </a:lnTo>
                  <a:lnTo>
                    <a:pt x="15284" y="80231"/>
                  </a:lnTo>
                  <a:lnTo>
                    <a:pt x="15216" y="80134"/>
                  </a:lnTo>
                  <a:lnTo>
                    <a:pt x="15147" y="80037"/>
                  </a:lnTo>
                  <a:lnTo>
                    <a:pt x="15006" y="79837"/>
                  </a:lnTo>
                  <a:lnTo>
                    <a:pt x="14862" y="79642"/>
                  </a:lnTo>
                  <a:lnTo>
                    <a:pt x="14718" y="79441"/>
                  </a:lnTo>
                  <a:lnTo>
                    <a:pt x="14571" y="79247"/>
                  </a:lnTo>
                  <a:lnTo>
                    <a:pt x="14417" y="79059"/>
                  </a:lnTo>
                  <a:lnTo>
                    <a:pt x="14342" y="78968"/>
                  </a:lnTo>
                  <a:lnTo>
                    <a:pt x="14278" y="78864"/>
                  </a:lnTo>
                  <a:lnTo>
                    <a:pt x="14229" y="78749"/>
                  </a:lnTo>
                  <a:lnTo>
                    <a:pt x="14202" y="78633"/>
                  </a:lnTo>
                  <a:lnTo>
                    <a:pt x="14184" y="78512"/>
                  </a:lnTo>
                  <a:lnTo>
                    <a:pt x="14166" y="78390"/>
                  </a:lnTo>
                  <a:lnTo>
                    <a:pt x="14109" y="78160"/>
                  </a:lnTo>
                  <a:lnTo>
                    <a:pt x="14066" y="78044"/>
                  </a:lnTo>
                  <a:lnTo>
                    <a:pt x="14011" y="77935"/>
                  </a:lnTo>
                  <a:lnTo>
                    <a:pt x="13952" y="77826"/>
                  </a:lnTo>
                  <a:lnTo>
                    <a:pt x="13894" y="77722"/>
                  </a:lnTo>
                  <a:lnTo>
                    <a:pt x="13773" y="77510"/>
                  </a:lnTo>
                  <a:lnTo>
                    <a:pt x="13651" y="77297"/>
                  </a:lnTo>
                  <a:lnTo>
                    <a:pt x="13530" y="77091"/>
                  </a:lnTo>
                  <a:lnTo>
                    <a:pt x="13410" y="76878"/>
                  </a:lnTo>
                  <a:lnTo>
                    <a:pt x="13355" y="76769"/>
                  </a:lnTo>
                  <a:lnTo>
                    <a:pt x="13312" y="76653"/>
                  </a:lnTo>
                  <a:lnTo>
                    <a:pt x="13286" y="76538"/>
                  </a:lnTo>
                  <a:lnTo>
                    <a:pt x="13274" y="76416"/>
                  </a:lnTo>
                  <a:lnTo>
                    <a:pt x="13264" y="76295"/>
                  </a:lnTo>
                  <a:lnTo>
                    <a:pt x="13232" y="76052"/>
                  </a:lnTo>
                  <a:lnTo>
                    <a:pt x="13203" y="75936"/>
                  </a:lnTo>
                  <a:lnTo>
                    <a:pt x="13170" y="75821"/>
                  </a:lnTo>
                  <a:lnTo>
                    <a:pt x="13136" y="75706"/>
                  </a:lnTo>
                  <a:lnTo>
                    <a:pt x="13098" y="75584"/>
                  </a:lnTo>
                  <a:lnTo>
                    <a:pt x="13061" y="75469"/>
                  </a:lnTo>
                  <a:lnTo>
                    <a:pt x="13021" y="75353"/>
                  </a:lnTo>
                  <a:lnTo>
                    <a:pt x="12982" y="75243"/>
                  </a:lnTo>
                  <a:lnTo>
                    <a:pt x="12901" y="75013"/>
                  </a:lnTo>
                  <a:lnTo>
                    <a:pt x="12812" y="74788"/>
                  </a:lnTo>
                  <a:lnTo>
                    <a:pt x="12661" y="74599"/>
                  </a:lnTo>
                  <a:lnTo>
                    <a:pt x="12461" y="74460"/>
                  </a:lnTo>
                  <a:lnTo>
                    <a:pt x="12281" y="74296"/>
                  </a:lnTo>
                  <a:lnTo>
                    <a:pt x="12226" y="74193"/>
                  </a:lnTo>
                  <a:lnTo>
                    <a:pt x="12178" y="74077"/>
                  </a:lnTo>
                  <a:lnTo>
                    <a:pt x="12140" y="73962"/>
                  </a:lnTo>
                  <a:lnTo>
                    <a:pt x="12112" y="73846"/>
                  </a:lnTo>
                  <a:lnTo>
                    <a:pt x="12095" y="73725"/>
                  </a:lnTo>
                  <a:lnTo>
                    <a:pt x="12088" y="73604"/>
                  </a:lnTo>
                  <a:lnTo>
                    <a:pt x="12086" y="73482"/>
                  </a:lnTo>
                  <a:lnTo>
                    <a:pt x="12096" y="73239"/>
                  </a:lnTo>
                  <a:lnTo>
                    <a:pt x="12107" y="73117"/>
                  </a:lnTo>
                  <a:lnTo>
                    <a:pt x="12119" y="72995"/>
                  </a:lnTo>
                  <a:lnTo>
                    <a:pt x="12134" y="72874"/>
                  </a:lnTo>
                  <a:lnTo>
                    <a:pt x="12155" y="72753"/>
                  </a:lnTo>
                  <a:lnTo>
                    <a:pt x="12184" y="72637"/>
                  </a:lnTo>
                  <a:lnTo>
                    <a:pt x="12224" y="72522"/>
                  </a:lnTo>
                  <a:lnTo>
                    <a:pt x="12271" y="72413"/>
                  </a:lnTo>
                  <a:lnTo>
                    <a:pt x="12348" y="72182"/>
                  </a:lnTo>
                  <a:lnTo>
                    <a:pt x="12319" y="71938"/>
                  </a:lnTo>
                  <a:lnTo>
                    <a:pt x="12266" y="71829"/>
                  </a:lnTo>
                  <a:lnTo>
                    <a:pt x="12203" y="71726"/>
                  </a:lnTo>
                  <a:lnTo>
                    <a:pt x="12132" y="71629"/>
                  </a:lnTo>
                  <a:lnTo>
                    <a:pt x="12047" y="71544"/>
                  </a:lnTo>
                  <a:lnTo>
                    <a:pt x="11890" y="71416"/>
                  </a:lnTo>
                  <a:lnTo>
                    <a:pt x="11781" y="71362"/>
                  </a:lnTo>
                  <a:lnTo>
                    <a:pt x="11671" y="71307"/>
                  </a:lnTo>
                  <a:lnTo>
                    <a:pt x="11561" y="71258"/>
                  </a:lnTo>
                  <a:lnTo>
                    <a:pt x="11343" y="71149"/>
                  </a:lnTo>
                  <a:lnTo>
                    <a:pt x="11126" y="71040"/>
                  </a:lnTo>
                  <a:lnTo>
                    <a:pt x="11021" y="70979"/>
                  </a:lnTo>
                  <a:lnTo>
                    <a:pt x="10930" y="70900"/>
                  </a:lnTo>
                  <a:lnTo>
                    <a:pt x="10860" y="70796"/>
                  </a:lnTo>
                  <a:lnTo>
                    <a:pt x="10819" y="70687"/>
                  </a:lnTo>
                  <a:lnTo>
                    <a:pt x="10801" y="70566"/>
                  </a:lnTo>
                  <a:lnTo>
                    <a:pt x="10789" y="70444"/>
                  </a:lnTo>
                  <a:lnTo>
                    <a:pt x="10778" y="70323"/>
                  </a:lnTo>
                  <a:lnTo>
                    <a:pt x="10745" y="70080"/>
                  </a:lnTo>
                  <a:lnTo>
                    <a:pt x="10719" y="69964"/>
                  </a:lnTo>
                  <a:lnTo>
                    <a:pt x="10688" y="69842"/>
                  </a:lnTo>
                  <a:lnTo>
                    <a:pt x="10654" y="69727"/>
                  </a:lnTo>
                  <a:lnTo>
                    <a:pt x="10615" y="69612"/>
                  </a:lnTo>
                  <a:lnTo>
                    <a:pt x="10557" y="69509"/>
                  </a:lnTo>
                  <a:lnTo>
                    <a:pt x="10478" y="69417"/>
                  </a:lnTo>
                  <a:lnTo>
                    <a:pt x="10382" y="69338"/>
                  </a:lnTo>
                  <a:lnTo>
                    <a:pt x="10273" y="69284"/>
                  </a:lnTo>
                  <a:lnTo>
                    <a:pt x="10163" y="69235"/>
                  </a:lnTo>
                  <a:lnTo>
                    <a:pt x="9943" y="69132"/>
                  </a:lnTo>
                  <a:lnTo>
                    <a:pt x="9835" y="69071"/>
                  </a:lnTo>
                  <a:lnTo>
                    <a:pt x="9737" y="69004"/>
                  </a:lnTo>
                  <a:lnTo>
                    <a:pt x="9656" y="68913"/>
                  </a:lnTo>
                  <a:lnTo>
                    <a:pt x="9600" y="68804"/>
                  </a:lnTo>
                  <a:lnTo>
                    <a:pt x="9563" y="68688"/>
                  </a:lnTo>
                  <a:lnTo>
                    <a:pt x="9541" y="68573"/>
                  </a:lnTo>
                  <a:lnTo>
                    <a:pt x="9526" y="68452"/>
                  </a:lnTo>
                  <a:lnTo>
                    <a:pt x="9512" y="68330"/>
                  </a:lnTo>
                  <a:lnTo>
                    <a:pt x="9482" y="68087"/>
                  </a:lnTo>
                  <a:lnTo>
                    <a:pt x="9462" y="67965"/>
                  </a:lnTo>
                  <a:lnTo>
                    <a:pt x="9426" y="67850"/>
                  </a:lnTo>
                  <a:lnTo>
                    <a:pt x="9371" y="67740"/>
                  </a:lnTo>
                  <a:lnTo>
                    <a:pt x="9300" y="67643"/>
                  </a:lnTo>
                  <a:lnTo>
                    <a:pt x="9222" y="67552"/>
                  </a:lnTo>
                  <a:lnTo>
                    <a:pt x="9142" y="67461"/>
                  </a:lnTo>
                  <a:lnTo>
                    <a:pt x="9060" y="67370"/>
                  </a:lnTo>
                  <a:lnTo>
                    <a:pt x="8975" y="67285"/>
                  </a:lnTo>
                  <a:lnTo>
                    <a:pt x="8803" y="67109"/>
                  </a:lnTo>
                  <a:lnTo>
                    <a:pt x="8625" y="66945"/>
                  </a:lnTo>
                  <a:lnTo>
                    <a:pt x="8448" y="66774"/>
                  </a:lnTo>
                  <a:lnTo>
                    <a:pt x="8361" y="66689"/>
                  </a:lnTo>
                  <a:lnTo>
                    <a:pt x="8275" y="66605"/>
                  </a:lnTo>
                  <a:lnTo>
                    <a:pt x="8195" y="66520"/>
                  </a:lnTo>
                  <a:lnTo>
                    <a:pt x="8127" y="66416"/>
                  </a:lnTo>
                  <a:lnTo>
                    <a:pt x="8061" y="66312"/>
                  </a:lnTo>
                  <a:lnTo>
                    <a:pt x="8017" y="66198"/>
                  </a:lnTo>
                  <a:lnTo>
                    <a:pt x="7992" y="66082"/>
                  </a:lnTo>
                  <a:lnTo>
                    <a:pt x="7977" y="65961"/>
                  </a:lnTo>
                  <a:lnTo>
                    <a:pt x="7974" y="65839"/>
                  </a:lnTo>
                  <a:lnTo>
                    <a:pt x="7990" y="65596"/>
                  </a:lnTo>
                  <a:lnTo>
                    <a:pt x="8009" y="65353"/>
                  </a:lnTo>
                  <a:lnTo>
                    <a:pt x="8023" y="65232"/>
                  </a:lnTo>
                  <a:lnTo>
                    <a:pt x="8043" y="65110"/>
                  </a:lnTo>
                  <a:lnTo>
                    <a:pt x="8069" y="64995"/>
                  </a:lnTo>
                  <a:lnTo>
                    <a:pt x="8097" y="64873"/>
                  </a:lnTo>
                  <a:lnTo>
                    <a:pt x="8139" y="64636"/>
                  </a:lnTo>
                  <a:lnTo>
                    <a:pt x="8154" y="64393"/>
                  </a:lnTo>
                  <a:lnTo>
                    <a:pt x="8097" y="64156"/>
                  </a:lnTo>
                  <a:lnTo>
                    <a:pt x="8008" y="63931"/>
                  </a:lnTo>
                  <a:lnTo>
                    <a:pt x="7930" y="63700"/>
                  </a:lnTo>
                  <a:lnTo>
                    <a:pt x="7911" y="63464"/>
                  </a:lnTo>
                  <a:lnTo>
                    <a:pt x="7955" y="63086"/>
                  </a:lnTo>
                  <a:lnTo>
                    <a:pt x="7994" y="62843"/>
                  </a:lnTo>
                  <a:lnTo>
                    <a:pt x="8015" y="62728"/>
                  </a:lnTo>
                  <a:lnTo>
                    <a:pt x="8032" y="62607"/>
                  </a:lnTo>
                  <a:lnTo>
                    <a:pt x="8047" y="62485"/>
                  </a:lnTo>
                  <a:lnTo>
                    <a:pt x="8058" y="62364"/>
                  </a:lnTo>
                  <a:lnTo>
                    <a:pt x="8062" y="62242"/>
                  </a:lnTo>
                  <a:lnTo>
                    <a:pt x="8064" y="62121"/>
                  </a:lnTo>
                  <a:lnTo>
                    <a:pt x="8058" y="61877"/>
                  </a:lnTo>
                  <a:lnTo>
                    <a:pt x="8046" y="61756"/>
                  </a:lnTo>
                  <a:lnTo>
                    <a:pt x="8031" y="61635"/>
                  </a:lnTo>
                  <a:lnTo>
                    <a:pt x="8011" y="61513"/>
                  </a:lnTo>
                  <a:lnTo>
                    <a:pt x="7975" y="61397"/>
                  </a:lnTo>
                  <a:lnTo>
                    <a:pt x="7928" y="61289"/>
                  </a:lnTo>
                  <a:lnTo>
                    <a:pt x="7834" y="61064"/>
                  </a:lnTo>
                  <a:lnTo>
                    <a:pt x="7833" y="60820"/>
                  </a:lnTo>
                  <a:lnTo>
                    <a:pt x="7928" y="60596"/>
                  </a:lnTo>
                  <a:lnTo>
                    <a:pt x="8034" y="60377"/>
                  </a:lnTo>
                  <a:lnTo>
                    <a:pt x="8114" y="60152"/>
                  </a:lnTo>
                  <a:lnTo>
                    <a:pt x="8136" y="59909"/>
                  </a:lnTo>
                  <a:lnTo>
                    <a:pt x="8125" y="59666"/>
                  </a:lnTo>
                  <a:lnTo>
                    <a:pt x="8105" y="59545"/>
                  </a:lnTo>
                  <a:lnTo>
                    <a:pt x="8078" y="59423"/>
                  </a:lnTo>
                  <a:lnTo>
                    <a:pt x="8042" y="59314"/>
                  </a:lnTo>
                  <a:lnTo>
                    <a:pt x="7987" y="59198"/>
                  </a:lnTo>
                  <a:lnTo>
                    <a:pt x="7913" y="59107"/>
                  </a:lnTo>
                  <a:lnTo>
                    <a:pt x="7832" y="59016"/>
                  </a:lnTo>
                  <a:lnTo>
                    <a:pt x="7749" y="58925"/>
                  </a:lnTo>
                  <a:lnTo>
                    <a:pt x="7589" y="58743"/>
                  </a:lnTo>
                  <a:lnTo>
                    <a:pt x="7530" y="58639"/>
                  </a:lnTo>
                  <a:lnTo>
                    <a:pt x="7484" y="58524"/>
                  </a:lnTo>
                  <a:lnTo>
                    <a:pt x="7441" y="58409"/>
                  </a:lnTo>
                  <a:lnTo>
                    <a:pt x="7403" y="58293"/>
                  </a:lnTo>
                  <a:lnTo>
                    <a:pt x="7370" y="58178"/>
                  </a:lnTo>
                  <a:lnTo>
                    <a:pt x="7338" y="58062"/>
                  </a:lnTo>
                  <a:lnTo>
                    <a:pt x="7307" y="57947"/>
                  </a:lnTo>
                  <a:lnTo>
                    <a:pt x="7276" y="57826"/>
                  </a:lnTo>
                  <a:lnTo>
                    <a:pt x="7216" y="57589"/>
                  </a:lnTo>
                  <a:lnTo>
                    <a:pt x="7158" y="57357"/>
                  </a:lnTo>
                  <a:lnTo>
                    <a:pt x="7100" y="57121"/>
                  </a:lnTo>
                  <a:lnTo>
                    <a:pt x="7044" y="56884"/>
                  </a:lnTo>
                  <a:lnTo>
                    <a:pt x="7018" y="56762"/>
                  </a:lnTo>
                  <a:lnTo>
                    <a:pt x="7000" y="56647"/>
                  </a:lnTo>
                  <a:lnTo>
                    <a:pt x="6986" y="56519"/>
                  </a:lnTo>
                  <a:lnTo>
                    <a:pt x="6975" y="56398"/>
                  </a:lnTo>
                  <a:lnTo>
                    <a:pt x="6966" y="56276"/>
                  </a:lnTo>
                  <a:lnTo>
                    <a:pt x="6957" y="56160"/>
                  </a:lnTo>
                  <a:lnTo>
                    <a:pt x="6948" y="56039"/>
                  </a:lnTo>
                  <a:lnTo>
                    <a:pt x="6940" y="55918"/>
                  </a:lnTo>
                  <a:lnTo>
                    <a:pt x="6916" y="55675"/>
                  </a:lnTo>
                  <a:lnTo>
                    <a:pt x="6876" y="55438"/>
                  </a:lnTo>
                  <a:lnTo>
                    <a:pt x="6838" y="55195"/>
                  </a:lnTo>
                  <a:lnTo>
                    <a:pt x="6870" y="54958"/>
                  </a:lnTo>
                  <a:lnTo>
                    <a:pt x="6906" y="54837"/>
                  </a:lnTo>
                  <a:lnTo>
                    <a:pt x="6947" y="54727"/>
                  </a:lnTo>
                  <a:lnTo>
                    <a:pt x="6993" y="54611"/>
                  </a:lnTo>
                  <a:lnTo>
                    <a:pt x="7041" y="54502"/>
                  </a:lnTo>
                  <a:lnTo>
                    <a:pt x="7092" y="54393"/>
                  </a:lnTo>
                  <a:lnTo>
                    <a:pt x="7145" y="54283"/>
                  </a:lnTo>
                  <a:lnTo>
                    <a:pt x="7205" y="54174"/>
                  </a:lnTo>
                  <a:lnTo>
                    <a:pt x="7269" y="54071"/>
                  </a:lnTo>
                  <a:lnTo>
                    <a:pt x="7389" y="53858"/>
                  </a:lnTo>
                  <a:lnTo>
                    <a:pt x="7426" y="53621"/>
                  </a:lnTo>
                  <a:lnTo>
                    <a:pt x="7410" y="53378"/>
                  </a:lnTo>
                  <a:lnTo>
                    <a:pt x="7394" y="53257"/>
                  </a:lnTo>
                  <a:lnTo>
                    <a:pt x="7375" y="53135"/>
                  </a:lnTo>
                  <a:lnTo>
                    <a:pt x="7355" y="53014"/>
                  </a:lnTo>
                  <a:lnTo>
                    <a:pt x="7335" y="52898"/>
                  </a:lnTo>
                  <a:lnTo>
                    <a:pt x="7297" y="52655"/>
                  </a:lnTo>
                  <a:lnTo>
                    <a:pt x="7295" y="52412"/>
                  </a:lnTo>
                  <a:lnTo>
                    <a:pt x="7338" y="52175"/>
                  </a:lnTo>
                  <a:lnTo>
                    <a:pt x="7384" y="51938"/>
                  </a:lnTo>
                  <a:lnTo>
                    <a:pt x="7431" y="51695"/>
                  </a:lnTo>
                  <a:lnTo>
                    <a:pt x="7476" y="51459"/>
                  </a:lnTo>
                  <a:lnTo>
                    <a:pt x="7499" y="51215"/>
                  </a:lnTo>
                  <a:lnTo>
                    <a:pt x="7406" y="50997"/>
                  </a:lnTo>
                  <a:lnTo>
                    <a:pt x="7327" y="50905"/>
                  </a:lnTo>
                  <a:lnTo>
                    <a:pt x="7238" y="50821"/>
                  </a:lnTo>
                  <a:lnTo>
                    <a:pt x="7148" y="50735"/>
                  </a:lnTo>
                  <a:lnTo>
                    <a:pt x="7058" y="50656"/>
                  </a:lnTo>
                  <a:lnTo>
                    <a:pt x="6882" y="50492"/>
                  </a:lnTo>
                  <a:lnTo>
                    <a:pt x="6712" y="50316"/>
                  </a:lnTo>
                  <a:lnTo>
                    <a:pt x="6628" y="50231"/>
                  </a:lnTo>
                  <a:lnTo>
                    <a:pt x="6545" y="50140"/>
                  </a:lnTo>
                  <a:lnTo>
                    <a:pt x="6463" y="50049"/>
                  </a:lnTo>
                  <a:lnTo>
                    <a:pt x="6383" y="49958"/>
                  </a:lnTo>
                  <a:lnTo>
                    <a:pt x="6308" y="49860"/>
                  </a:lnTo>
                  <a:lnTo>
                    <a:pt x="6241" y="49764"/>
                  </a:lnTo>
                  <a:lnTo>
                    <a:pt x="6184" y="49654"/>
                  </a:lnTo>
                  <a:lnTo>
                    <a:pt x="6160" y="49532"/>
                  </a:lnTo>
                  <a:lnTo>
                    <a:pt x="6190" y="49296"/>
                  </a:lnTo>
                  <a:lnTo>
                    <a:pt x="6249" y="49058"/>
                  </a:lnTo>
                  <a:lnTo>
                    <a:pt x="6311" y="48822"/>
                  </a:lnTo>
                  <a:lnTo>
                    <a:pt x="6341" y="48706"/>
                  </a:lnTo>
                  <a:lnTo>
                    <a:pt x="6372" y="48585"/>
                  </a:lnTo>
                  <a:lnTo>
                    <a:pt x="6401" y="48470"/>
                  </a:lnTo>
                  <a:lnTo>
                    <a:pt x="6429" y="48354"/>
                  </a:lnTo>
                  <a:lnTo>
                    <a:pt x="6446" y="48233"/>
                  </a:lnTo>
                  <a:lnTo>
                    <a:pt x="6403" y="47995"/>
                  </a:lnTo>
                  <a:lnTo>
                    <a:pt x="6306" y="47770"/>
                  </a:lnTo>
                  <a:lnTo>
                    <a:pt x="6207" y="47545"/>
                  </a:lnTo>
                  <a:lnTo>
                    <a:pt x="6162" y="47437"/>
                  </a:lnTo>
                  <a:lnTo>
                    <a:pt x="6123" y="47321"/>
                  </a:lnTo>
                  <a:lnTo>
                    <a:pt x="6094" y="47200"/>
                  </a:lnTo>
                  <a:lnTo>
                    <a:pt x="6072" y="47084"/>
                  </a:lnTo>
                  <a:lnTo>
                    <a:pt x="6053" y="46963"/>
                  </a:lnTo>
                  <a:lnTo>
                    <a:pt x="6005" y="46725"/>
                  </a:lnTo>
                  <a:lnTo>
                    <a:pt x="5975" y="46604"/>
                  </a:lnTo>
                  <a:lnTo>
                    <a:pt x="5934" y="46488"/>
                  </a:lnTo>
                  <a:lnTo>
                    <a:pt x="5877" y="46385"/>
                  </a:lnTo>
                  <a:lnTo>
                    <a:pt x="5808" y="46282"/>
                  </a:lnTo>
                  <a:lnTo>
                    <a:pt x="5734" y="46185"/>
                  </a:lnTo>
                  <a:lnTo>
                    <a:pt x="5655" y="46094"/>
                  </a:lnTo>
                  <a:lnTo>
                    <a:pt x="5575" y="46002"/>
                  </a:lnTo>
                  <a:lnTo>
                    <a:pt x="5424" y="45815"/>
                  </a:lnTo>
                  <a:lnTo>
                    <a:pt x="5352" y="45717"/>
                  </a:lnTo>
                  <a:lnTo>
                    <a:pt x="5281" y="45620"/>
                  </a:lnTo>
                  <a:lnTo>
                    <a:pt x="5211" y="45516"/>
                  </a:lnTo>
                  <a:lnTo>
                    <a:pt x="5142" y="45414"/>
                  </a:lnTo>
                  <a:lnTo>
                    <a:pt x="5078" y="45310"/>
                  </a:lnTo>
                  <a:lnTo>
                    <a:pt x="5018" y="45207"/>
                  </a:lnTo>
                  <a:lnTo>
                    <a:pt x="4965" y="45098"/>
                  </a:lnTo>
                  <a:lnTo>
                    <a:pt x="4932" y="44982"/>
                  </a:lnTo>
                  <a:lnTo>
                    <a:pt x="4930" y="44861"/>
                  </a:lnTo>
                  <a:lnTo>
                    <a:pt x="4957" y="44617"/>
                  </a:lnTo>
                  <a:lnTo>
                    <a:pt x="4962" y="44375"/>
                  </a:lnTo>
                  <a:lnTo>
                    <a:pt x="4921" y="44259"/>
                  </a:lnTo>
                  <a:lnTo>
                    <a:pt x="4856" y="44162"/>
                  </a:lnTo>
                  <a:lnTo>
                    <a:pt x="4784" y="44059"/>
                  </a:lnTo>
                  <a:lnTo>
                    <a:pt x="4705" y="43968"/>
                  </a:lnTo>
                  <a:lnTo>
                    <a:pt x="4618" y="43882"/>
                  </a:lnTo>
                  <a:lnTo>
                    <a:pt x="4527" y="43803"/>
                  </a:lnTo>
                  <a:lnTo>
                    <a:pt x="4434" y="43724"/>
                  </a:lnTo>
                  <a:lnTo>
                    <a:pt x="4340" y="43645"/>
                  </a:lnTo>
                  <a:lnTo>
                    <a:pt x="4234" y="43585"/>
                  </a:lnTo>
                  <a:lnTo>
                    <a:pt x="4122" y="43542"/>
                  </a:lnTo>
                  <a:lnTo>
                    <a:pt x="4008" y="43500"/>
                  </a:lnTo>
                  <a:lnTo>
                    <a:pt x="3781" y="43408"/>
                  </a:lnTo>
                  <a:lnTo>
                    <a:pt x="3678" y="43347"/>
                  </a:lnTo>
                  <a:lnTo>
                    <a:pt x="3603" y="43251"/>
                  </a:lnTo>
                  <a:lnTo>
                    <a:pt x="3567" y="43135"/>
                  </a:lnTo>
                  <a:lnTo>
                    <a:pt x="3554" y="43013"/>
                  </a:lnTo>
                  <a:lnTo>
                    <a:pt x="3574" y="42770"/>
                  </a:lnTo>
                  <a:lnTo>
                    <a:pt x="3589" y="42649"/>
                  </a:lnTo>
                  <a:lnTo>
                    <a:pt x="3604" y="42533"/>
                  </a:lnTo>
                  <a:lnTo>
                    <a:pt x="3626" y="42412"/>
                  </a:lnTo>
                  <a:lnTo>
                    <a:pt x="3673" y="42297"/>
                  </a:lnTo>
                  <a:lnTo>
                    <a:pt x="3728" y="42187"/>
                  </a:lnTo>
                  <a:lnTo>
                    <a:pt x="3809" y="41962"/>
                  </a:lnTo>
                  <a:lnTo>
                    <a:pt x="3734" y="41732"/>
                  </a:lnTo>
                  <a:lnTo>
                    <a:pt x="3585" y="41543"/>
                  </a:lnTo>
                  <a:lnTo>
                    <a:pt x="3427" y="41355"/>
                  </a:lnTo>
                  <a:lnTo>
                    <a:pt x="3351" y="41264"/>
                  </a:lnTo>
                  <a:lnTo>
                    <a:pt x="3277" y="41160"/>
                  </a:lnTo>
                  <a:lnTo>
                    <a:pt x="3218" y="41057"/>
                  </a:lnTo>
                  <a:lnTo>
                    <a:pt x="3181" y="40942"/>
                  </a:lnTo>
                  <a:lnTo>
                    <a:pt x="3175" y="40820"/>
                  </a:lnTo>
                  <a:lnTo>
                    <a:pt x="3248" y="40589"/>
                  </a:lnTo>
                  <a:lnTo>
                    <a:pt x="3363" y="40377"/>
                  </a:lnTo>
                  <a:lnTo>
                    <a:pt x="3481" y="40164"/>
                  </a:lnTo>
                  <a:lnTo>
                    <a:pt x="3555" y="40031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9" name="object 66">
              <a:extLst>
                <a:ext uri="{FF2B5EF4-FFF2-40B4-BE49-F238E27FC236}">
                  <a16:creationId xmlns:a16="http://schemas.microsoft.com/office/drawing/2014/main" id="{90FF40E5-ADD1-4DC7-9550-169A15FF1DD0}"/>
                </a:ext>
              </a:extLst>
            </p:cNvPr>
            <p:cNvSpPr/>
            <p:nvPr/>
          </p:nvSpPr>
          <p:spPr>
            <a:xfrm>
              <a:off x="8795525" y="6175297"/>
              <a:ext cx="223844" cy="224104"/>
            </a:xfrm>
            <a:custGeom>
              <a:avLst/>
              <a:gdLst/>
              <a:ahLst/>
              <a:cxnLst/>
              <a:rect l="l" t="t" r="r" b="b"/>
              <a:pathLst>
                <a:path w="346578" h="346980">
                  <a:moveTo>
                    <a:pt x="3377" y="15832"/>
                  </a:moveTo>
                  <a:lnTo>
                    <a:pt x="3381" y="15595"/>
                  </a:lnTo>
                  <a:lnTo>
                    <a:pt x="3387" y="15352"/>
                  </a:lnTo>
                  <a:lnTo>
                    <a:pt x="3390" y="15109"/>
                  </a:lnTo>
                  <a:lnTo>
                    <a:pt x="3384" y="14866"/>
                  </a:lnTo>
                  <a:lnTo>
                    <a:pt x="3376" y="14744"/>
                  </a:lnTo>
                  <a:lnTo>
                    <a:pt x="3362" y="14623"/>
                  </a:lnTo>
                  <a:lnTo>
                    <a:pt x="3337" y="14502"/>
                  </a:lnTo>
                  <a:lnTo>
                    <a:pt x="3306" y="14386"/>
                  </a:lnTo>
                  <a:lnTo>
                    <a:pt x="3273" y="14271"/>
                  </a:lnTo>
                  <a:lnTo>
                    <a:pt x="3236" y="14155"/>
                  </a:lnTo>
                  <a:lnTo>
                    <a:pt x="3198" y="14040"/>
                  </a:lnTo>
                  <a:lnTo>
                    <a:pt x="3123" y="13809"/>
                  </a:lnTo>
                  <a:lnTo>
                    <a:pt x="9193" y="6507"/>
                  </a:lnTo>
                  <a:lnTo>
                    <a:pt x="14293" y="1588"/>
                  </a:lnTo>
                  <a:lnTo>
                    <a:pt x="18199" y="142"/>
                  </a:lnTo>
                  <a:lnTo>
                    <a:pt x="22973" y="0"/>
                  </a:lnTo>
                  <a:lnTo>
                    <a:pt x="29288" y="1081"/>
                  </a:lnTo>
                  <a:lnTo>
                    <a:pt x="33628" y="1105"/>
                  </a:lnTo>
                  <a:lnTo>
                    <a:pt x="37435" y="1834"/>
                  </a:lnTo>
                  <a:lnTo>
                    <a:pt x="40765" y="1011"/>
                  </a:lnTo>
                  <a:lnTo>
                    <a:pt x="44961" y="1157"/>
                  </a:lnTo>
                  <a:lnTo>
                    <a:pt x="50023" y="2315"/>
                  </a:lnTo>
                  <a:lnTo>
                    <a:pt x="53784" y="5352"/>
                  </a:lnTo>
                  <a:lnTo>
                    <a:pt x="55520" y="7956"/>
                  </a:lnTo>
                  <a:lnTo>
                    <a:pt x="58124" y="9547"/>
                  </a:lnTo>
                  <a:lnTo>
                    <a:pt x="61740" y="9979"/>
                  </a:lnTo>
                  <a:lnTo>
                    <a:pt x="64633" y="10270"/>
                  </a:lnTo>
                  <a:lnTo>
                    <a:pt x="66803" y="12874"/>
                  </a:lnTo>
                  <a:lnTo>
                    <a:pt x="67382" y="15188"/>
                  </a:lnTo>
                  <a:lnTo>
                    <a:pt x="68105" y="18515"/>
                  </a:lnTo>
                  <a:lnTo>
                    <a:pt x="68684" y="19672"/>
                  </a:lnTo>
                  <a:lnTo>
                    <a:pt x="74999" y="21279"/>
                  </a:lnTo>
                  <a:lnTo>
                    <a:pt x="79458" y="21598"/>
                  </a:lnTo>
                  <a:lnTo>
                    <a:pt x="84235" y="20644"/>
                  </a:lnTo>
                  <a:lnTo>
                    <a:pt x="88057" y="18733"/>
                  </a:lnTo>
                  <a:lnTo>
                    <a:pt x="89779" y="19976"/>
                  </a:lnTo>
                  <a:lnTo>
                    <a:pt x="90923" y="21279"/>
                  </a:lnTo>
                  <a:lnTo>
                    <a:pt x="90604" y="25100"/>
                  </a:lnTo>
                  <a:lnTo>
                    <a:pt x="91241" y="30516"/>
                  </a:lnTo>
                  <a:lnTo>
                    <a:pt x="92197" y="33063"/>
                  </a:lnTo>
                  <a:lnTo>
                    <a:pt x="93061" y="35012"/>
                  </a:lnTo>
                  <a:lnTo>
                    <a:pt x="94322" y="35553"/>
                  </a:lnTo>
                  <a:lnTo>
                    <a:pt x="96662" y="36273"/>
                  </a:lnTo>
                  <a:lnTo>
                    <a:pt x="97743" y="36993"/>
                  </a:lnTo>
                  <a:lnTo>
                    <a:pt x="99183" y="38612"/>
                  </a:lnTo>
                  <a:lnTo>
                    <a:pt x="102069" y="42300"/>
                  </a:lnTo>
                  <a:lnTo>
                    <a:pt x="105572" y="46437"/>
                  </a:lnTo>
                  <a:lnTo>
                    <a:pt x="109075" y="51534"/>
                  </a:lnTo>
                  <a:lnTo>
                    <a:pt x="112260" y="53445"/>
                  </a:lnTo>
                  <a:lnTo>
                    <a:pt x="115229" y="55991"/>
                  </a:lnTo>
                  <a:lnTo>
                    <a:pt x="117629" y="56951"/>
                  </a:lnTo>
                  <a:lnTo>
                    <a:pt x="119791" y="58871"/>
                  </a:lnTo>
                  <a:lnTo>
                    <a:pt x="124832" y="61994"/>
                  </a:lnTo>
                  <a:lnTo>
                    <a:pt x="130904" y="65663"/>
                  </a:lnTo>
                  <a:lnTo>
                    <a:pt x="135514" y="79254"/>
                  </a:lnTo>
                  <a:lnTo>
                    <a:pt x="133720" y="91435"/>
                  </a:lnTo>
                  <a:lnTo>
                    <a:pt x="135762" y="104242"/>
                  </a:lnTo>
                  <a:lnTo>
                    <a:pt x="137746" y="107662"/>
                  </a:lnTo>
                  <a:lnTo>
                    <a:pt x="156943" y="119929"/>
                  </a:lnTo>
                  <a:lnTo>
                    <a:pt x="166555" y="137317"/>
                  </a:lnTo>
                  <a:lnTo>
                    <a:pt x="171812" y="143398"/>
                  </a:lnTo>
                  <a:lnTo>
                    <a:pt x="180768" y="149291"/>
                  </a:lnTo>
                  <a:lnTo>
                    <a:pt x="186866" y="149443"/>
                  </a:lnTo>
                  <a:lnTo>
                    <a:pt x="187897" y="150409"/>
                  </a:lnTo>
                  <a:lnTo>
                    <a:pt x="191663" y="162749"/>
                  </a:lnTo>
                  <a:lnTo>
                    <a:pt x="194190" y="164881"/>
                  </a:lnTo>
                  <a:lnTo>
                    <a:pt x="196978" y="164031"/>
                  </a:lnTo>
                  <a:lnTo>
                    <a:pt x="199139" y="162830"/>
                  </a:lnTo>
                  <a:lnTo>
                    <a:pt x="200601" y="163666"/>
                  </a:lnTo>
                  <a:lnTo>
                    <a:pt x="201540" y="167390"/>
                  </a:lnTo>
                  <a:lnTo>
                    <a:pt x="201831" y="170701"/>
                  </a:lnTo>
                  <a:lnTo>
                    <a:pt x="205166" y="174164"/>
                  </a:lnTo>
                  <a:lnTo>
                    <a:pt x="211925" y="177299"/>
                  </a:lnTo>
                  <a:lnTo>
                    <a:pt x="213105" y="180975"/>
                  </a:lnTo>
                  <a:lnTo>
                    <a:pt x="216665" y="182035"/>
                  </a:lnTo>
                  <a:lnTo>
                    <a:pt x="219684" y="184584"/>
                  </a:lnTo>
                  <a:lnTo>
                    <a:pt x="222427" y="189720"/>
                  </a:lnTo>
                  <a:lnTo>
                    <a:pt x="223995" y="194237"/>
                  </a:lnTo>
                  <a:lnTo>
                    <a:pt x="227143" y="196510"/>
                  </a:lnTo>
                  <a:lnTo>
                    <a:pt x="230348" y="198041"/>
                  </a:lnTo>
                  <a:lnTo>
                    <a:pt x="234381" y="197391"/>
                  </a:lnTo>
                  <a:lnTo>
                    <a:pt x="237553" y="190441"/>
                  </a:lnTo>
                  <a:lnTo>
                    <a:pt x="240482" y="188958"/>
                  </a:lnTo>
                  <a:lnTo>
                    <a:pt x="247396" y="186357"/>
                  </a:lnTo>
                  <a:lnTo>
                    <a:pt x="257422" y="183278"/>
                  </a:lnTo>
                  <a:lnTo>
                    <a:pt x="264923" y="183478"/>
                  </a:lnTo>
                  <a:lnTo>
                    <a:pt x="273172" y="183332"/>
                  </a:lnTo>
                  <a:lnTo>
                    <a:pt x="277793" y="189019"/>
                  </a:lnTo>
                  <a:lnTo>
                    <a:pt x="279604" y="196078"/>
                  </a:lnTo>
                  <a:lnTo>
                    <a:pt x="283763" y="198630"/>
                  </a:lnTo>
                  <a:lnTo>
                    <a:pt x="291983" y="201577"/>
                  </a:lnTo>
                  <a:lnTo>
                    <a:pt x="306067" y="201613"/>
                  </a:lnTo>
                  <a:lnTo>
                    <a:pt x="311039" y="210015"/>
                  </a:lnTo>
                  <a:lnTo>
                    <a:pt x="328641" y="217495"/>
                  </a:lnTo>
                  <a:lnTo>
                    <a:pt x="333074" y="219569"/>
                  </a:lnTo>
                  <a:lnTo>
                    <a:pt x="335415" y="222091"/>
                  </a:lnTo>
                  <a:lnTo>
                    <a:pt x="338115" y="223710"/>
                  </a:lnTo>
                  <a:lnTo>
                    <a:pt x="342794" y="225836"/>
                  </a:lnTo>
                  <a:lnTo>
                    <a:pt x="344097" y="229779"/>
                  </a:lnTo>
                  <a:lnTo>
                    <a:pt x="343877" y="236495"/>
                  </a:lnTo>
                  <a:lnTo>
                    <a:pt x="344238" y="238114"/>
                  </a:lnTo>
                  <a:lnTo>
                    <a:pt x="344417" y="240095"/>
                  </a:lnTo>
                  <a:lnTo>
                    <a:pt x="343517" y="242255"/>
                  </a:lnTo>
                  <a:lnTo>
                    <a:pt x="343157" y="247674"/>
                  </a:lnTo>
                  <a:lnTo>
                    <a:pt x="341897" y="248917"/>
                  </a:lnTo>
                  <a:lnTo>
                    <a:pt x="343662" y="255727"/>
                  </a:lnTo>
                  <a:lnTo>
                    <a:pt x="344597" y="258100"/>
                  </a:lnTo>
                  <a:lnTo>
                    <a:pt x="346038" y="259901"/>
                  </a:lnTo>
                  <a:lnTo>
                    <a:pt x="346578" y="262243"/>
                  </a:lnTo>
                  <a:lnTo>
                    <a:pt x="345858" y="265484"/>
                  </a:lnTo>
                  <a:lnTo>
                    <a:pt x="344778" y="271426"/>
                  </a:lnTo>
                  <a:lnTo>
                    <a:pt x="343517" y="275205"/>
                  </a:lnTo>
                  <a:lnTo>
                    <a:pt x="341695" y="285864"/>
                  </a:lnTo>
                  <a:lnTo>
                    <a:pt x="339331" y="292143"/>
                  </a:lnTo>
                  <a:lnTo>
                    <a:pt x="338746" y="292550"/>
                  </a:lnTo>
                  <a:lnTo>
                    <a:pt x="337817" y="292654"/>
                  </a:lnTo>
                  <a:lnTo>
                    <a:pt x="337404" y="292896"/>
                  </a:lnTo>
                  <a:lnTo>
                    <a:pt x="336955" y="293024"/>
                  </a:lnTo>
                  <a:lnTo>
                    <a:pt x="332453" y="293078"/>
                  </a:lnTo>
                  <a:lnTo>
                    <a:pt x="331334" y="292702"/>
                  </a:lnTo>
                  <a:lnTo>
                    <a:pt x="328293" y="290448"/>
                  </a:lnTo>
                  <a:lnTo>
                    <a:pt x="326840" y="289646"/>
                  </a:lnTo>
                  <a:lnTo>
                    <a:pt x="325312" y="288522"/>
                  </a:lnTo>
                  <a:lnTo>
                    <a:pt x="324017" y="287945"/>
                  </a:lnTo>
                  <a:lnTo>
                    <a:pt x="322395" y="286979"/>
                  </a:lnTo>
                  <a:lnTo>
                    <a:pt x="320968" y="286985"/>
                  </a:lnTo>
                  <a:lnTo>
                    <a:pt x="320335" y="287313"/>
                  </a:lnTo>
                  <a:lnTo>
                    <a:pt x="319639" y="287453"/>
                  </a:lnTo>
                  <a:lnTo>
                    <a:pt x="317272" y="287496"/>
                  </a:lnTo>
                  <a:lnTo>
                    <a:pt x="315910" y="287088"/>
                  </a:lnTo>
                  <a:lnTo>
                    <a:pt x="314964" y="287125"/>
                  </a:lnTo>
                  <a:lnTo>
                    <a:pt x="314030" y="286961"/>
                  </a:lnTo>
                  <a:lnTo>
                    <a:pt x="313590" y="286791"/>
                  </a:lnTo>
                  <a:lnTo>
                    <a:pt x="312397" y="286013"/>
                  </a:lnTo>
                  <a:lnTo>
                    <a:pt x="311486" y="285776"/>
                  </a:lnTo>
                  <a:lnTo>
                    <a:pt x="309310" y="285066"/>
                  </a:lnTo>
                  <a:lnTo>
                    <a:pt x="301710" y="284299"/>
                  </a:lnTo>
                  <a:lnTo>
                    <a:pt x="298550" y="284166"/>
                  </a:lnTo>
                  <a:lnTo>
                    <a:pt x="294405" y="282659"/>
                  </a:lnTo>
                  <a:lnTo>
                    <a:pt x="290260" y="281529"/>
                  </a:lnTo>
                  <a:lnTo>
                    <a:pt x="287246" y="280399"/>
                  </a:lnTo>
                  <a:lnTo>
                    <a:pt x="283855" y="280776"/>
                  </a:lnTo>
                  <a:lnTo>
                    <a:pt x="279710" y="281906"/>
                  </a:lnTo>
                  <a:lnTo>
                    <a:pt x="274434" y="284543"/>
                  </a:lnTo>
                  <a:lnTo>
                    <a:pt x="269913" y="280776"/>
                  </a:lnTo>
                  <a:lnTo>
                    <a:pt x="263507" y="278892"/>
                  </a:lnTo>
                  <a:lnTo>
                    <a:pt x="260116" y="278893"/>
                  </a:lnTo>
                  <a:lnTo>
                    <a:pt x="250319" y="274746"/>
                  </a:lnTo>
                  <a:lnTo>
                    <a:pt x="243913" y="273616"/>
                  </a:lnTo>
                  <a:lnTo>
                    <a:pt x="239392" y="271356"/>
                  </a:lnTo>
                  <a:lnTo>
                    <a:pt x="230725" y="271356"/>
                  </a:lnTo>
                  <a:lnTo>
                    <a:pt x="227334" y="272109"/>
                  </a:lnTo>
                  <a:lnTo>
                    <a:pt x="222812" y="273239"/>
                  </a:lnTo>
                  <a:lnTo>
                    <a:pt x="220179" y="273944"/>
                  </a:lnTo>
                  <a:lnTo>
                    <a:pt x="218667" y="272863"/>
                  </a:lnTo>
                  <a:lnTo>
                    <a:pt x="217913" y="270226"/>
                  </a:lnTo>
                  <a:lnTo>
                    <a:pt x="216030" y="267210"/>
                  </a:lnTo>
                  <a:lnTo>
                    <a:pt x="211131" y="265326"/>
                  </a:lnTo>
                  <a:lnTo>
                    <a:pt x="208493" y="266079"/>
                  </a:lnTo>
                  <a:lnTo>
                    <a:pt x="204694" y="264224"/>
                  </a:lnTo>
                  <a:lnTo>
                    <a:pt x="201814" y="264403"/>
                  </a:lnTo>
                  <a:lnTo>
                    <a:pt x="198933" y="261702"/>
                  </a:lnTo>
                  <a:lnTo>
                    <a:pt x="193593" y="261857"/>
                  </a:lnTo>
                  <a:lnTo>
                    <a:pt x="195639" y="259940"/>
                  </a:lnTo>
                  <a:lnTo>
                    <a:pt x="196210" y="257370"/>
                  </a:lnTo>
                  <a:lnTo>
                    <a:pt x="195639" y="254226"/>
                  </a:lnTo>
                  <a:lnTo>
                    <a:pt x="193925" y="250797"/>
                  </a:lnTo>
                  <a:lnTo>
                    <a:pt x="192782" y="248798"/>
                  </a:lnTo>
                  <a:lnTo>
                    <a:pt x="190496" y="248512"/>
                  </a:lnTo>
                  <a:lnTo>
                    <a:pt x="188781" y="246511"/>
                  </a:lnTo>
                  <a:lnTo>
                    <a:pt x="187067" y="240796"/>
                  </a:lnTo>
                  <a:lnTo>
                    <a:pt x="185067" y="234512"/>
                  </a:lnTo>
                  <a:lnTo>
                    <a:pt x="183352" y="230796"/>
                  </a:lnTo>
                  <a:lnTo>
                    <a:pt x="180209" y="229654"/>
                  </a:lnTo>
                  <a:lnTo>
                    <a:pt x="176780" y="228512"/>
                  </a:lnTo>
                  <a:lnTo>
                    <a:pt x="175066" y="226225"/>
                  </a:lnTo>
                  <a:lnTo>
                    <a:pt x="172780" y="223081"/>
                  </a:lnTo>
                  <a:lnTo>
                    <a:pt x="169065" y="220511"/>
                  </a:lnTo>
                  <a:lnTo>
                    <a:pt x="165923" y="220225"/>
                  </a:lnTo>
                  <a:lnTo>
                    <a:pt x="164208" y="219368"/>
                  </a:lnTo>
                  <a:lnTo>
                    <a:pt x="163065" y="217081"/>
                  </a:lnTo>
                  <a:lnTo>
                    <a:pt x="159636" y="212795"/>
                  </a:lnTo>
                  <a:lnTo>
                    <a:pt x="155921" y="210222"/>
                  </a:lnTo>
                  <a:lnTo>
                    <a:pt x="151350" y="208223"/>
                  </a:lnTo>
                  <a:lnTo>
                    <a:pt x="149350" y="210510"/>
                  </a:lnTo>
                  <a:lnTo>
                    <a:pt x="149064" y="213937"/>
                  </a:lnTo>
                  <a:lnTo>
                    <a:pt x="147635" y="217937"/>
                  </a:lnTo>
                  <a:lnTo>
                    <a:pt x="145635" y="221367"/>
                  </a:lnTo>
                  <a:lnTo>
                    <a:pt x="143064" y="227081"/>
                  </a:lnTo>
                  <a:lnTo>
                    <a:pt x="140206" y="230796"/>
                  </a:lnTo>
                  <a:lnTo>
                    <a:pt x="138206" y="233083"/>
                  </a:lnTo>
                  <a:lnTo>
                    <a:pt x="137349" y="235939"/>
                  </a:lnTo>
                  <a:lnTo>
                    <a:pt x="137349" y="238512"/>
                  </a:lnTo>
                  <a:lnTo>
                    <a:pt x="136206" y="242798"/>
                  </a:lnTo>
                  <a:lnTo>
                    <a:pt x="134777" y="245082"/>
                  </a:lnTo>
                  <a:lnTo>
                    <a:pt x="132777" y="245939"/>
                  </a:lnTo>
                  <a:lnTo>
                    <a:pt x="132205" y="247370"/>
                  </a:lnTo>
                  <a:lnTo>
                    <a:pt x="132205" y="249654"/>
                  </a:lnTo>
                  <a:lnTo>
                    <a:pt x="130777" y="251082"/>
                  </a:lnTo>
                  <a:lnTo>
                    <a:pt x="128205" y="251942"/>
                  </a:lnTo>
                  <a:lnTo>
                    <a:pt x="124776" y="253084"/>
                  </a:lnTo>
                  <a:lnTo>
                    <a:pt x="121446" y="253637"/>
                  </a:lnTo>
                  <a:lnTo>
                    <a:pt x="118188" y="254964"/>
                  </a:lnTo>
                  <a:lnTo>
                    <a:pt x="117158" y="255383"/>
                  </a:lnTo>
                  <a:lnTo>
                    <a:pt x="114006" y="256747"/>
                  </a:lnTo>
                  <a:lnTo>
                    <a:pt x="110461" y="257984"/>
                  </a:lnTo>
                  <a:lnTo>
                    <a:pt x="106605" y="260399"/>
                  </a:lnTo>
                  <a:lnTo>
                    <a:pt x="104117" y="262492"/>
                  </a:lnTo>
                  <a:lnTo>
                    <a:pt x="99610" y="265569"/>
                  </a:lnTo>
                  <a:lnTo>
                    <a:pt x="94047" y="267865"/>
                  </a:lnTo>
                  <a:lnTo>
                    <a:pt x="91673" y="270493"/>
                  </a:lnTo>
                  <a:lnTo>
                    <a:pt x="89181" y="272513"/>
                  </a:lnTo>
                  <a:lnTo>
                    <a:pt x="86244" y="276025"/>
                  </a:lnTo>
                  <a:lnTo>
                    <a:pt x="83474" y="279685"/>
                  </a:lnTo>
                  <a:lnTo>
                    <a:pt x="80053" y="284008"/>
                  </a:lnTo>
                  <a:lnTo>
                    <a:pt x="75953" y="285046"/>
                  </a:lnTo>
                  <a:lnTo>
                    <a:pt x="71494" y="286423"/>
                  </a:lnTo>
                  <a:lnTo>
                    <a:pt x="68890" y="290226"/>
                  </a:lnTo>
                  <a:lnTo>
                    <a:pt x="69201" y="295077"/>
                  </a:lnTo>
                  <a:lnTo>
                    <a:pt x="68508" y="299837"/>
                  </a:lnTo>
                  <a:lnTo>
                    <a:pt x="67302" y="305016"/>
                  </a:lnTo>
                  <a:lnTo>
                    <a:pt x="66104" y="310275"/>
                  </a:lnTo>
                  <a:lnTo>
                    <a:pt x="63652" y="316462"/>
                  </a:lnTo>
                  <a:lnTo>
                    <a:pt x="60907" y="320509"/>
                  </a:lnTo>
                  <a:lnTo>
                    <a:pt x="58585" y="323911"/>
                  </a:lnTo>
                  <a:lnTo>
                    <a:pt x="55519" y="327669"/>
                  </a:lnTo>
                  <a:lnTo>
                    <a:pt x="51043" y="333528"/>
                  </a:lnTo>
                  <a:lnTo>
                    <a:pt x="46219" y="337556"/>
                  </a:lnTo>
                  <a:lnTo>
                    <a:pt x="42594" y="339807"/>
                  </a:lnTo>
                  <a:lnTo>
                    <a:pt x="38433" y="342171"/>
                  </a:lnTo>
                  <a:lnTo>
                    <a:pt x="36566" y="345443"/>
                  </a:lnTo>
                  <a:lnTo>
                    <a:pt x="34423" y="346980"/>
                  </a:lnTo>
                  <a:lnTo>
                    <a:pt x="34337" y="346827"/>
                  </a:lnTo>
                  <a:lnTo>
                    <a:pt x="34188" y="346633"/>
                  </a:lnTo>
                  <a:lnTo>
                    <a:pt x="34036" y="346445"/>
                  </a:lnTo>
                  <a:lnTo>
                    <a:pt x="33905" y="346238"/>
                  </a:lnTo>
                  <a:lnTo>
                    <a:pt x="33777" y="346037"/>
                  </a:lnTo>
                  <a:lnTo>
                    <a:pt x="33602" y="345868"/>
                  </a:lnTo>
                  <a:lnTo>
                    <a:pt x="33431" y="345692"/>
                  </a:lnTo>
                  <a:lnTo>
                    <a:pt x="33291" y="345491"/>
                  </a:lnTo>
                  <a:lnTo>
                    <a:pt x="33137" y="345303"/>
                  </a:lnTo>
                  <a:lnTo>
                    <a:pt x="33056" y="345212"/>
                  </a:lnTo>
                  <a:lnTo>
                    <a:pt x="32971" y="345126"/>
                  </a:lnTo>
                  <a:lnTo>
                    <a:pt x="32882" y="345047"/>
                  </a:lnTo>
                  <a:lnTo>
                    <a:pt x="32789" y="344969"/>
                  </a:lnTo>
                  <a:lnTo>
                    <a:pt x="32694" y="344889"/>
                  </a:lnTo>
                  <a:lnTo>
                    <a:pt x="32595" y="344823"/>
                  </a:lnTo>
                  <a:lnTo>
                    <a:pt x="32492" y="344756"/>
                  </a:lnTo>
                  <a:lnTo>
                    <a:pt x="32318" y="344586"/>
                  </a:lnTo>
                  <a:lnTo>
                    <a:pt x="32158" y="344404"/>
                  </a:lnTo>
                  <a:lnTo>
                    <a:pt x="31945" y="344288"/>
                  </a:lnTo>
                  <a:lnTo>
                    <a:pt x="31735" y="344166"/>
                  </a:lnTo>
                  <a:lnTo>
                    <a:pt x="31535" y="344027"/>
                  </a:lnTo>
                  <a:lnTo>
                    <a:pt x="31424" y="343978"/>
                  </a:lnTo>
                  <a:lnTo>
                    <a:pt x="31307" y="343954"/>
                  </a:lnTo>
                  <a:lnTo>
                    <a:pt x="31186" y="343936"/>
                  </a:lnTo>
                  <a:lnTo>
                    <a:pt x="31062" y="343924"/>
                  </a:lnTo>
                  <a:lnTo>
                    <a:pt x="30941" y="343923"/>
                  </a:lnTo>
                  <a:lnTo>
                    <a:pt x="30688" y="343918"/>
                  </a:lnTo>
                  <a:lnTo>
                    <a:pt x="30566" y="343935"/>
                  </a:lnTo>
                  <a:lnTo>
                    <a:pt x="30458" y="343966"/>
                  </a:lnTo>
                  <a:lnTo>
                    <a:pt x="30376" y="344051"/>
                  </a:lnTo>
                  <a:lnTo>
                    <a:pt x="30313" y="344160"/>
                  </a:lnTo>
                  <a:lnTo>
                    <a:pt x="30256" y="344269"/>
                  </a:lnTo>
                  <a:lnTo>
                    <a:pt x="30202" y="344379"/>
                  </a:lnTo>
                  <a:lnTo>
                    <a:pt x="30154" y="344494"/>
                  </a:lnTo>
                  <a:lnTo>
                    <a:pt x="30115" y="344610"/>
                  </a:lnTo>
                  <a:lnTo>
                    <a:pt x="30085" y="344725"/>
                  </a:lnTo>
                  <a:lnTo>
                    <a:pt x="30062" y="344847"/>
                  </a:lnTo>
                  <a:lnTo>
                    <a:pt x="30044" y="344968"/>
                  </a:lnTo>
                  <a:lnTo>
                    <a:pt x="30043" y="345096"/>
                  </a:lnTo>
                  <a:lnTo>
                    <a:pt x="29958" y="345315"/>
                  </a:lnTo>
                  <a:lnTo>
                    <a:pt x="29764" y="345497"/>
                  </a:lnTo>
                  <a:lnTo>
                    <a:pt x="29568" y="345539"/>
                  </a:lnTo>
                  <a:lnTo>
                    <a:pt x="29383" y="345351"/>
                  </a:lnTo>
                  <a:lnTo>
                    <a:pt x="29190" y="345181"/>
                  </a:lnTo>
                  <a:lnTo>
                    <a:pt x="28972" y="345145"/>
                  </a:lnTo>
                  <a:lnTo>
                    <a:pt x="28757" y="345272"/>
                  </a:lnTo>
                  <a:lnTo>
                    <a:pt x="28652" y="345491"/>
                  </a:lnTo>
                  <a:lnTo>
                    <a:pt x="28565" y="345728"/>
                  </a:lnTo>
                  <a:lnTo>
                    <a:pt x="28519" y="345843"/>
                  </a:lnTo>
                  <a:lnTo>
                    <a:pt x="28446" y="345928"/>
                  </a:lnTo>
                  <a:lnTo>
                    <a:pt x="28331" y="345977"/>
                  </a:lnTo>
                  <a:lnTo>
                    <a:pt x="28203" y="345989"/>
                  </a:lnTo>
                  <a:lnTo>
                    <a:pt x="27986" y="345904"/>
                  </a:lnTo>
                  <a:lnTo>
                    <a:pt x="27790" y="345746"/>
                  </a:lnTo>
                  <a:lnTo>
                    <a:pt x="27613" y="345576"/>
                  </a:lnTo>
                  <a:lnTo>
                    <a:pt x="27395" y="345491"/>
                  </a:lnTo>
                  <a:lnTo>
                    <a:pt x="27147" y="345485"/>
                  </a:lnTo>
                  <a:lnTo>
                    <a:pt x="26903" y="345485"/>
                  </a:lnTo>
                  <a:lnTo>
                    <a:pt x="26673" y="345557"/>
                  </a:lnTo>
                  <a:lnTo>
                    <a:pt x="26441" y="345631"/>
                  </a:lnTo>
                  <a:lnTo>
                    <a:pt x="26199" y="345655"/>
                  </a:lnTo>
                  <a:lnTo>
                    <a:pt x="25952" y="345636"/>
                  </a:lnTo>
                  <a:lnTo>
                    <a:pt x="25728" y="345528"/>
                  </a:lnTo>
                  <a:lnTo>
                    <a:pt x="25598" y="345345"/>
                  </a:lnTo>
                  <a:lnTo>
                    <a:pt x="25659" y="345102"/>
                  </a:lnTo>
                  <a:lnTo>
                    <a:pt x="25765" y="344877"/>
                  </a:lnTo>
                  <a:lnTo>
                    <a:pt x="25893" y="344670"/>
                  </a:lnTo>
                  <a:lnTo>
                    <a:pt x="26012" y="344458"/>
                  </a:lnTo>
                  <a:lnTo>
                    <a:pt x="26039" y="344221"/>
                  </a:lnTo>
                  <a:lnTo>
                    <a:pt x="26007" y="343978"/>
                  </a:lnTo>
                  <a:lnTo>
                    <a:pt x="25976" y="343857"/>
                  </a:lnTo>
                  <a:lnTo>
                    <a:pt x="25935" y="343747"/>
                  </a:lnTo>
                  <a:lnTo>
                    <a:pt x="25889" y="343632"/>
                  </a:lnTo>
                  <a:lnTo>
                    <a:pt x="25839" y="343516"/>
                  </a:lnTo>
                  <a:lnTo>
                    <a:pt x="25777" y="343413"/>
                  </a:lnTo>
                  <a:lnTo>
                    <a:pt x="25695" y="343328"/>
                  </a:lnTo>
                  <a:lnTo>
                    <a:pt x="25591" y="343261"/>
                  </a:lnTo>
                  <a:lnTo>
                    <a:pt x="25482" y="343200"/>
                  </a:lnTo>
                  <a:lnTo>
                    <a:pt x="25298" y="343048"/>
                  </a:lnTo>
                  <a:lnTo>
                    <a:pt x="25220" y="342951"/>
                  </a:lnTo>
                  <a:lnTo>
                    <a:pt x="25147" y="342854"/>
                  </a:lnTo>
                  <a:lnTo>
                    <a:pt x="25078" y="342751"/>
                  </a:lnTo>
                  <a:lnTo>
                    <a:pt x="25021" y="342648"/>
                  </a:lnTo>
                  <a:lnTo>
                    <a:pt x="24981" y="342532"/>
                  </a:lnTo>
                  <a:lnTo>
                    <a:pt x="24949" y="342411"/>
                  </a:lnTo>
                  <a:lnTo>
                    <a:pt x="24930" y="342289"/>
                  </a:lnTo>
                  <a:lnTo>
                    <a:pt x="24928" y="342167"/>
                  </a:lnTo>
                  <a:lnTo>
                    <a:pt x="24962" y="341931"/>
                  </a:lnTo>
                  <a:lnTo>
                    <a:pt x="25000" y="341688"/>
                  </a:lnTo>
                  <a:lnTo>
                    <a:pt x="24991" y="341445"/>
                  </a:lnTo>
                  <a:lnTo>
                    <a:pt x="25009" y="341207"/>
                  </a:lnTo>
                  <a:lnTo>
                    <a:pt x="25054" y="341093"/>
                  </a:lnTo>
                  <a:lnTo>
                    <a:pt x="25118" y="340983"/>
                  </a:lnTo>
                  <a:lnTo>
                    <a:pt x="25197" y="340898"/>
                  </a:lnTo>
                  <a:lnTo>
                    <a:pt x="25291" y="340819"/>
                  </a:lnTo>
                  <a:lnTo>
                    <a:pt x="25395" y="340752"/>
                  </a:lnTo>
                  <a:lnTo>
                    <a:pt x="25502" y="340697"/>
                  </a:lnTo>
                  <a:lnTo>
                    <a:pt x="25620" y="340667"/>
                  </a:lnTo>
                  <a:lnTo>
                    <a:pt x="25741" y="340643"/>
                  </a:lnTo>
                  <a:lnTo>
                    <a:pt x="25977" y="340582"/>
                  </a:lnTo>
                  <a:lnTo>
                    <a:pt x="26215" y="340533"/>
                  </a:lnTo>
                  <a:lnTo>
                    <a:pt x="26457" y="340515"/>
                  </a:lnTo>
                  <a:lnTo>
                    <a:pt x="26701" y="340509"/>
                  </a:lnTo>
                  <a:lnTo>
                    <a:pt x="26943" y="340491"/>
                  </a:lnTo>
                  <a:lnTo>
                    <a:pt x="27063" y="340472"/>
                  </a:lnTo>
                  <a:lnTo>
                    <a:pt x="27182" y="340448"/>
                  </a:lnTo>
                  <a:lnTo>
                    <a:pt x="27299" y="340418"/>
                  </a:lnTo>
                  <a:lnTo>
                    <a:pt x="27415" y="340381"/>
                  </a:lnTo>
                  <a:lnTo>
                    <a:pt x="27530" y="340339"/>
                  </a:lnTo>
                  <a:lnTo>
                    <a:pt x="27658" y="340297"/>
                  </a:lnTo>
                  <a:lnTo>
                    <a:pt x="27821" y="340151"/>
                  </a:lnTo>
                  <a:lnTo>
                    <a:pt x="27743" y="339908"/>
                  </a:lnTo>
                  <a:lnTo>
                    <a:pt x="27671" y="339810"/>
                  </a:lnTo>
                  <a:lnTo>
                    <a:pt x="27582" y="339725"/>
                  </a:lnTo>
                  <a:lnTo>
                    <a:pt x="27482" y="339652"/>
                  </a:lnTo>
                  <a:lnTo>
                    <a:pt x="27376" y="339597"/>
                  </a:lnTo>
                  <a:lnTo>
                    <a:pt x="27259" y="339567"/>
                  </a:lnTo>
                  <a:lnTo>
                    <a:pt x="27136" y="339555"/>
                  </a:lnTo>
                  <a:lnTo>
                    <a:pt x="26877" y="339525"/>
                  </a:lnTo>
                  <a:lnTo>
                    <a:pt x="26697" y="339421"/>
                  </a:lnTo>
                  <a:lnTo>
                    <a:pt x="26691" y="339288"/>
                  </a:lnTo>
                  <a:lnTo>
                    <a:pt x="26721" y="339161"/>
                  </a:lnTo>
                  <a:lnTo>
                    <a:pt x="26855" y="338960"/>
                  </a:lnTo>
                  <a:lnTo>
                    <a:pt x="27013" y="338771"/>
                  </a:lnTo>
                  <a:lnTo>
                    <a:pt x="27171" y="338589"/>
                  </a:lnTo>
                  <a:lnTo>
                    <a:pt x="27324" y="338401"/>
                  </a:lnTo>
                  <a:lnTo>
                    <a:pt x="27405" y="338310"/>
                  </a:lnTo>
                  <a:lnTo>
                    <a:pt x="27491" y="338218"/>
                  </a:lnTo>
                  <a:lnTo>
                    <a:pt x="27580" y="338139"/>
                  </a:lnTo>
                  <a:lnTo>
                    <a:pt x="27674" y="338060"/>
                  </a:lnTo>
                  <a:lnTo>
                    <a:pt x="27772" y="337994"/>
                  </a:lnTo>
                  <a:lnTo>
                    <a:pt x="27878" y="337927"/>
                  </a:lnTo>
                  <a:lnTo>
                    <a:pt x="27986" y="337872"/>
                  </a:lnTo>
                  <a:lnTo>
                    <a:pt x="28095" y="337824"/>
                  </a:lnTo>
                  <a:lnTo>
                    <a:pt x="28212" y="337775"/>
                  </a:lnTo>
                  <a:lnTo>
                    <a:pt x="28326" y="337732"/>
                  </a:lnTo>
                  <a:lnTo>
                    <a:pt x="28503" y="337574"/>
                  </a:lnTo>
                  <a:lnTo>
                    <a:pt x="28566" y="337465"/>
                  </a:lnTo>
                  <a:lnTo>
                    <a:pt x="28606" y="337350"/>
                  </a:lnTo>
                  <a:lnTo>
                    <a:pt x="28627" y="337234"/>
                  </a:lnTo>
                  <a:lnTo>
                    <a:pt x="28636" y="337107"/>
                  </a:lnTo>
                  <a:lnTo>
                    <a:pt x="28638" y="336986"/>
                  </a:lnTo>
                  <a:lnTo>
                    <a:pt x="28634" y="336742"/>
                  </a:lnTo>
                  <a:lnTo>
                    <a:pt x="28624" y="336614"/>
                  </a:lnTo>
                  <a:lnTo>
                    <a:pt x="28601" y="336499"/>
                  </a:lnTo>
                  <a:lnTo>
                    <a:pt x="28544" y="336396"/>
                  </a:lnTo>
                  <a:lnTo>
                    <a:pt x="28461" y="336305"/>
                  </a:lnTo>
                  <a:lnTo>
                    <a:pt x="28332" y="336110"/>
                  </a:lnTo>
                  <a:lnTo>
                    <a:pt x="28237" y="335885"/>
                  </a:lnTo>
                  <a:lnTo>
                    <a:pt x="28117" y="335667"/>
                  </a:lnTo>
                  <a:lnTo>
                    <a:pt x="28038" y="335576"/>
                  </a:lnTo>
                  <a:lnTo>
                    <a:pt x="27936" y="335533"/>
                  </a:lnTo>
                  <a:lnTo>
                    <a:pt x="27812" y="335527"/>
                  </a:lnTo>
                  <a:lnTo>
                    <a:pt x="27685" y="335527"/>
                  </a:lnTo>
                  <a:lnTo>
                    <a:pt x="27445" y="335466"/>
                  </a:lnTo>
                  <a:lnTo>
                    <a:pt x="27334" y="335418"/>
                  </a:lnTo>
                  <a:lnTo>
                    <a:pt x="27244" y="335339"/>
                  </a:lnTo>
                  <a:lnTo>
                    <a:pt x="27166" y="335248"/>
                  </a:lnTo>
                  <a:lnTo>
                    <a:pt x="27097" y="335150"/>
                  </a:lnTo>
                  <a:lnTo>
                    <a:pt x="27032" y="335041"/>
                  </a:lnTo>
                  <a:lnTo>
                    <a:pt x="26897" y="334841"/>
                  </a:lnTo>
                  <a:lnTo>
                    <a:pt x="26750" y="334640"/>
                  </a:lnTo>
                  <a:lnTo>
                    <a:pt x="26655" y="334421"/>
                  </a:lnTo>
                  <a:lnTo>
                    <a:pt x="26618" y="334179"/>
                  </a:lnTo>
                  <a:lnTo>
                    <a:pt x="26586" y="333936"/>
                  </a:lnTo>
                  <a:lnTo>
                    <a:pt x="26558" y="333698"/>
                  </a:lnTo>
                  <a:lnTo>
                    <a:pt x="26526" y="333456"/>
                  </a:lnTo>
                  <a:lnTo>
                    <a:pt x="26522" y="333212"/>
                  </a:lnTo>
                  <a:lnTo>
                    <a:pt x="26510" y="332969"/>
                  </a:lnTo>
                  <a:lnTo>
                    <a:pt x="26553" y="332732"/>
                  </a:lnTo>
                  <a:lnTo>
                    <a:pt x="26679" y="332526"/>
                  </a:lnTo>
                  <a:lnTo>
                    <a:pt x="26804" y="332313"/>
                  </a:lnTo>
                  <a:lnTo>
                    <a:pt x="26860" y="332210"/>
                  </a:lnTo>
                  <a:lnTo>
                    <a:pt x="26913" y="332094"/>
                  </a:lnTo>
                  <a:lnTo>
                    <a:pt x="26963" y="331985"/>
                  </a:lnTo>
                  <a:lnTo>
                    <a:pt x="27002" y="331870"/>
                  </a:lnTo>
                  <a:lnTo>
                    <a:pt x="27024" y="331754"/>
                  </a:lnTo>
                  <a:lnTo>
                    <a:pt x="27028" y="331633"/>
                  </a:lnTo>
                  <a:lnTo>
                    <a:pt x="27014" y="331384"/>
                  </a:lnTo>
                  <a:lnTo>
                    <a:pt x="26987" y="331147"/>
                  </a:lnTo>
                  <a:lnTo>
                    <a:pt x="26966" y="330904"/>
                  </a:lnTo>
                  <a:lnTo>
                    <a:pt x="26966" y="330661"/>
                  </a:lnTo>
                  <a:lnTo>
                    <a:pt x="26980" y="330418"/>
                  </a:lnTo>
                  <a:lnTo>
                    <a:pt x="27001" y="330175"/>
                  </a:lnTo>
                  <a:lnTo>
                    <a:pt x="27022" y="329931"/>
                  </a:lnTo>
                  <a:lnTo>
                    <a:pt x="27038" y="329689"/>
                  </a:lnTo>
                  <a:lnTo>
                    <a:pt x="27037" y="329446"/>
                  </a:lnTo>
                  <a:lnTo>
                    <a:pt x="27042" y="329203"/>
                  </a:lnTo>
                  <a:lnTo>
                    <a:pt x="27016" y="328959"/>
                  </a:lnTo>
                  <a:lnTo>
                    <a:pt x="26922" y="328735"/>
                  </a:lnTo>
                  <a:lnTo>
                    <a:pt x="26838" y="328510"/>
                  </a:lnTo>
                  <a:lnTo>
                    <a:pt x="26790" y="328395"/>
                  </a:lnTo>
                  <a:lnTo>
                    <a:pt x="26729" y="328297"/>
                  </a:lnTo>
                  <a:lnTo>
                    <a:pt x="26654" y="328200"/>
                  </a:lnTo>
                  <a:lnTo>
                    <a:pt x="26574" y="328109"/>
                  </a:lnTo>
                  <a:lnTo>
                    <a:pt x="26418" y="327921"/>
                  </a:lnTo>
                  <a:lnTo>
                    <a:pt x="26278" y="327720"/>
                  </a:lnTo>
                  <a:lnTo>
                    <a:pt x="26134" y="327525"/>
                  </a:lnTo>
                  <a:lnTo>
                    <a:pt x="25994" y="327325"/>
                  </a:lnTo>
                  <a:lnTo>
                    <a:pt x="25929" y="327222"/>
                  </a:lnTo>
                  <a:lnTo>
                    <a:pt x="25869" y="327112"/>
                  </a:lnTo>
                  <a:lnTo>
                    <a:pt x="25824" y="327004"/>
                  </a:lnTo>
                  <a:lnTo>
                    <a:pt x="25799" y="326882"/>
                  </a:lnTo>
                  <a:lnTo>
                    <a:pt x="25796" y="326754"/>
                  </a:lnTo>
                  <a:lnTo>
                    <a:pt x="25933" y="326578"/>
                  </a:lnTo>
                  <a:lnTo>
                    <a:pt x="26147" y="326445"/>
                  </a:lnTo>
                  <a:lnTo>
                    <a:pt x="26344" y="326298"/>
                  </a:lnTo>
                  <a:lnTo>
                    <a:pt x="26536" y="326147"/>
                  </a:lnTo>
                  <a:lnTo>
                    <a:pt x="26758" y="326062"/>
                  </a:lnTo>
                  <a:lnTo>
                    <a:pt x="27000" y="326025"/>
                  </a:lnTo>
                  <a:lnTo>
                    <a:pt x="27118" y="325976"/>
                  </a:lnTo>
                  <a:lnTo>
                    <a:pt x="27228" y="325916"/>
                  </a:lnTo>
                  <a:lnTo>
                    <a:pt x="27297" y="325824"/>
                  </a:lnTo>
                  <a:lnTo>
                    <a:pt x="27312" y="325710"/>
                  </a:lnTo>
                  <a:lnTo>
                    <a:pt x="27314" y="325581"/>
                  </a:lnTo>
                  <a:lnTo>
                    <a:pt x="27366" y="325345"/>
                  </a:lnTo>
                  <a:lnTo>
                    <a:pt x="27396" y="325224"/>
                  </a:lnTo>
                  <a:lnTo>
                    <a:pt x="27424" y="325108"/>
                  </a:lnTo>
                  <a:lnTo>
                    <a:pt x="27453" y="324986"/>
                  </a:lnTo>
                  <a:lnTo>
                    <a:pt x="27480" y="324871"/>
                  </a:lnTo>
                  <a:lnTo>
                    <a:pt x="27502" y="324749"/>
                  </a:lnTo>
                  <a:lnTo>
                    <a:pt x="27599" y="324531"/>
                  </a:lnTo>
                  <a:lnTo>
                    <a:pt x="27745" y="324330"/>
                  </a:lnTo>
                  <a:lnTo>
                    <a:pt x="27849" y="324111"/>
                  </a:lnTo>
                  <a:lnTo>
                    <a:pt x="27963" y="323899"/>
                  </a:lnTo>
                  <a:lnTo>
                    <a:pt x="28101" y="323698"/>
                  </a:lnTo>
                  <a:lnTo>
                    <a:pt x="28213" y="323486"/>
                  </a:lnTo>
                  <a:lnTo>
                    <a:pt x="28308" y="323261"/>
                  </a:lnTo>
                  <a:lnTo>
                    <a:pt x="28430" y="323048"/>
                  </a:lnTo>
                  <a:lnTo>
                    <a:pt x="28523" y="322830"/>
                  </a:lnTo>
                  <a:lnTo>
                    <a:pt x="28564" y="322587"/>
                  </a:lnTo>
                  <a:lnTo>
                    <a:pt x="28566" y="322343"/>
                  </a:lnTo>
                  <a:lnTo>
                    <a:pt x="28587" y="322100"/>
                  </a:lnTo>
                  <a:lnTo>
                    <a:pt x="28666" y="321870"/>
                  </a:lnTo>
                  <a:lnTo>
                    <a:pt x="28695" y="321633"/>
                  </a:lnTo>
                  <a:lnTo>
                    <a:pt x="28701" y="321390"/>
                  </a:lnTo>
                  <a:lnTo>
                    <a:pt x="28678" y="321146"/>
                  </a:lnTo>
                  <a:lnTo>
                    <a:pt x="28632" y="320903"/>
                  </a:lnTo>
                  <a:lnTo>
                    <a:pt x="28580" y="320667"/>
                  </a:lnTo>
                  <a:lnTo>
                    <a:pt x="28522" y="320430"/>
                  </a:lnTo>
                  <a:lnTo>
                    <a:pt x="28463" y="320193"/>
                  </a:lnTo>
                  <a:lnTo>
                    <a:pt x="28402" y="319962"/>
                  </a:lnTo>
                  <a:lnTo>
                    <a:pt x="28342" y="319725"/>
                  </a:lnTo>
                  <a:lnTo>
                    <a:pt x="28285" y="319488"/>
                  </a:lnTo>
                  <a:lnTo>
                    <a:pt x="28231" y="319251"/>
                  </a:lnTo>
                  <a:lnTo>
                    <a:pt x="28191" y="319014"/>
                  </a:lnTo>
                  <a:lnTo>
                    <a:pt x="28203" y="318771"/>
                  </a:lnTo>
                  <a:lnTo>
                    <a:pt x="28181" y="318650"/>
                  </a:lnTo>
                  <a:lnTo>
                    <a:pt x="28136" y="318540"/>
                  </a:lnTo>
                  <a:lnTo>
                    <a:pt x="28079" y="318431"/>
                  </a:lnTo>
                  <a:lnTo>
                    <a:pt x="28017" y="318322"/>
                  </a:lnTo>
                  <a:lnTo>
                    <a:pt x="27945" y="318225"/>
                  </a:lnTo>
                  <a:lnTo>
                    <a:pt x="27870" y="318127"/>
                  </a:lnTo>
                  <a:lnTo>
                    <a:pt x="27740" y="317921"/>
                  </a:lnTo>
                  <a:lnTo>
                    <a:pt x="27683" y="317817"/>
                  </a:lnTo>
                  <a:lnTo>
                    <a:pt x="27630" y="317708"/>
                  </a:lnTo>
                  <a:lnTo>
                    <a:pt x="27576" y="317593"/>
                  </a:lnTo>
                  <a:lnTo>
                    <a:pt x="27536" y="317477"/>
                  </a:lnTo>
                  <a:lnTo>
                    <a:pt x="27535" y="317362"/>
                  </a:lnTo>
                  <a:lnTo>
                    <a:pt x="27663" y="317143"/>
                  </a:lnTo>
                  <a:lnTo>
                    <a:pt x="27655" y="316912"/>
                  </a:lnTo>
                  <a:lnTo>
                    <a:pt x="27584" y="316675"/>
                  </a:lnTo>
                  <a:lnTo>
                    <a:pt x="27526" y="316438"/>
                  </a:lnTo>
                  <a:lnTo>
                    <a:pt x="27522" y="316195"/>
                  </a:lnTo>
                  <a:lnTo>
                    <a:pt x="27535" y="316074"/>
                  </a:lnTo>
                  <a:lnTo>
                    <a:pt x="27561" y="315959"/>
                  </a:lnTo>
                  <a:lnTo>
                    <a:pt x="27599" y="315843"/>
                  </a:lnTo>
                  <a:lnTo>
                    <a:pt x="27647" y="315733"/>
                  </a:lnTo>
                  <a:lnTo>
                    <a:pt x="27702" y="315624"/>
                  </a:lnTo>
                  <a:lnTo>
                    <a:pt x="27761" y="315515"/>
                  </a:lnTo>
                  <a:lnTo>
                    <a:pt x="27840" y="315417"/>
                  </a:lnTo>
                  <a:lnTo>
                    <a:pt x="27949" y="315211"/>
                  </a:lnTo>
                  <a:lnTo>
                    <a:pt x="27935" y="314962"/>
                  </a:lnTo>
                  <a:lnTo>
                    <a:pt x="27939" y="314713"/>
                  </a:lnTo>
                  <a:lnTo>
                    <a:pt x="27961" y="314598"/>
                  </a:lnTo>
                  <a:lnTo>
                    <a:pt x="28018" y="314494"/>
                  </a:lnTo>
                  <a:lnTo>
                    <a:pt x="28101" y="314403"/>
                  </a:lnTo>
                  <a:lnTo>
                    <a:pt x="28190" y="314318"/>
                  </a:lnTo>
                  <a:lnTo>
                    <a:pt x="28352" y="314129"/>
                  </a:lnTo>
                  <a:lnTo>
                    <a:pt x="28450" y="313911"/>
                  </a:lnTo>
                  <a:lnTo>
                    <a:pt x="28468" y="313771"/>
                  </a:lnTo>
                  <a:lnTo>
                    <a:pt x="28463" y="313644"/>
                  </a:lnTo>
                  <a:lnTo>
                    <a:pt x="28419" y="313552"/>
                  </a:lnTo>
                  <a:lnTo>
                    <a:pt x="28326" y="313498"/>
                  </a:lnTo>
                  <a:lnTo>
                    <a:pt x="28198" y="313473"/>
                  </a:lnTo>
                  <a:lnTo>
                    <a:pt x="28063" y="313461"/>
                  </a:lnTo>
                  <a:lnTo>
                    <a:pt x="27940" y="313455"/>
                  </a:lnTo>
                  <a:lnTo>
                    <a:pt x="27698" y="313492"/>
                  </a:lnTo>
                  <a:lnTo>
                    <a:pt x="27443" y="313516"/>
                  </a:lnTo>
                  <a:lnTo>
                    <a:pt x="27239" y="313437"/>
                  </a:lnTo>
                  <a:lnTo>
                    <a:pt x="27147" y="313200"/>
                  </a:lnTo>
                  <a:lnTo>
                    <a:pt x="27200" y="312957"/>
                  </a:lnTo>
                  <a:lnTo>
                    <a:pt x="27357" y="312781"/>
                  </a:lnTo>
                  <a:lnTo>
                    <a:pt x="27558" y="312635"/>
                  </a:lnTo>
                  <a:lnTo>
                    <a:pt x="27764" y="312507"/>
                  </a:lnTo>
                  <a:lnTo>
                    <a:pt x="28000" y="312446"/>
                  </a:lnTo>
                  <a:lnTo>
                    <a:pt x="28211" y="312337"/>
                  </a:lnTo>
                  <a:lnTo>
                    <a:pt x="28296" y="312246"/>
                  </a:lnTo>
                  <a:lnTo>
                    <a:pt x="28356" y="312137"/>
                  </a:lnTo>
                  <a:lnTo>
                    <a:pt x="28402" y="312027"/>
                  </a:lnTo>
                  <a:lnTo>
                    <a:pt x="28436" y="311912"/>
                  </a:lnTo>
                  <a:lnTo>
                    <a:pt x="28465" y="311790"/>
                  </a:lnTo>
                  <a:lnTo>
                    <a:pt x="28492" y="311669"/>
                  </a:lnTo>
                  <a:lnTo>
                    <a:pt x="28541" y="311432"/>
                  </a:lnTo>
                  <a:lnTo>
                    <a:pt x="28565" y="311189"/>
                  </a:lnTo>
                  <a:lnTo>
                    <a:pt x="28527" y="310946"/>
                  </a:lnTo>
                  <a:lnTo>
                    <a:pt x="28472" y="310836"/>
                  </a:lnTo>
                  <a:lnTo>
                    <a:pt x="28393" y="310751"/>
                  </a:lnTo>
                  <a:lnTo>
                    <a:pt x="28300" y="310667"/>
                  </a:lnTo>
                  <a:lnTo>
                    <a:pt x="28208" y="310588"/>
                  </a:lnTo>
                  <a:lnTo>
                    <a:pt x="28031" y="310423"/>
                  </a:lnTo>
                  <a:lnTo>
                    <a:pt x="27864" y="310217"/>
                  </a:lnTo>
                  <a:lnTo>
                    <a:pt x="27868" y="310029"/>
                  </a:lnTo>
                  <a:lnTo>
                    <a:pt x="28104" y="309901"/>
                  </a:lnTo>
                  <a:lnTo>
                    <a:pt x="28358" y="309907"/>
                  </a:lnTo>
                  <a:lnTo>
                    <a:pt x="28560" y="309846"/>
                  </a:lnTo>
                  <a:lnTo>
                    <a:pt x="28629" y="309597"/>
                  </a:lnTo>
                  <a:lnTo>
                    <a:pt x="28611" y="309360"/>
                  </a:lnTo>
                  <a:lnTo>
                    <a:pt x="28468" y="309093"/>
                  </a:lnTo>
                  <a:lnTo>
                    <a:pt x="28389" y="308880"/>
                  </a:lnTo>
                  <a:lnTo>
                    <a:pt x="28412" y="308753"/>
                  </a:lnTo>
                  <a:lnTo>
                    <a:pt x="28448" y="308510"/>
                  </a:lnTo>
                  <a:lnTo>
                    <a:pt x="28468" y="308273"/>
                  </a:lnTo>
                  <a:lnTo>
                    <a:pt x="28464" y="308030"/>
                  </a:lnTo>
                  <a:lnTo>
                    <a:pt x="28470" y="307787"/>
                  </a:lnTo>
                  <a:lnTo>
                    <a:pt x="28482" y="307665"/>
                  </a:lnTo>
                  <a:lnTo>
                    <a:pt x="28499" y="307544"/>
                  </a:lnTo>
                  <a:lnTo>
                    <a:pt x="28518" y="307423"/>
                  </a:lnTo>
                  <a:lnTo>
                    <a:pt x="28540" y="307301"/>
                  </a:lnTo>
                  <a:lnTo>
                    <a:pt x="28576" y="307185"/>
                  </a:lnTo>
                  <a:lnTo>
                    <a:pt x="28626" y="307070"/>
                  </a:lnTo>
                  <a:lnTo>
                    <a:pt x="28688" y="306961"/>
                  </a:lnTo>
                  <a:lnTo>
                    <a:pt x="28769" y="306875"/>
                  </a:lnTo>
                  <a:lnTo>
                    <a:pt x="28878" y="306839"/>
                  </a:lnTo>
                  <a:lnTo>
                    <a:pt x="29004" y="306821"/>
                  </a:lnTo>
                  <a:lnTo>
                    <a:pt x="29234" y="306736"/>
                  </a:lnTo>
                  <a:lnTo>
                    <a:pt x="29338" y="306669"/>
                  </a:lnTo>
                  <a:lnTo>
                    <a:pt x="29429" y="306596"/>
                  </a:lnTo>
                  <a:lnTo>
                    <a:pt x="29504" y="306499"/>
                  </a:lnTo>
                  <a:lnTo>
                    <a:pt x="29559" y="306384"/>
                  </a:lnTo>
                  <a:lnTo>
                    <a:pt x="29582" y="306268"/>
                  </a:lnTo>
                  <a:lnTo>
                    <a:pt x="29569" y="306019"/>
                  </a:lnTo>
                  <a:lnTo>
                    <a:pt x="29590" y="305776"/>
                  </a:lnTo>
                  <a:lnTo>
                    <a:pt x="29619" y="305660"/>
                  </a:lnTo>
                  <a:lnTo>
                    <a:pt x="29672" y="305551"/>
                  </a:lnTo>
                  <a:lnTo>
                    <a:pt x="29745" y="305454"/>
                  </a:lnTo>
                  <a:lnTo>
                    <a:pt x="29830" y="305369"/>
                  </a:lnTo>
                  <a:lnTo>
                    <a:pt x="29921" y="305284"/>
                  </a:lnTo>
                  <a:lnTo>
                    <a:pt x="30019" y="305211"/>
                  </a:lnTo>
                  <a:lnTo>
                    <a:pt x="30128" y="305156"/>
                  </a:lnTo>
                  <a:lnTo>
                    <a:pt x="30242" y="305113"/>
                  </a:lnTo>
                  <a:lnTo>
                    <a:pt x="30367" y="305102"/>
                  </a:lnTo>
                  <a:lnTo>
                    <a:pt x="30586" y="305010"/>
                  </a:lnTo>
                  <a:lnTo>
                    <a:pt x="30683" y="304925"/>
                  </a:lnTo>
                  <a:lnTo>
                    <a:pt x="30768" y="304828"/>
                  </a:lnTo>
                  <a:lnTo>
                    <a:pt x="30827" y="304725"/>
                  </a:lnTo>
                  <a:lnTo>
                    <a:pt x="30850" y="304610"/>
                  </a:lnTo>
                  <a:lnTo>
                    <a:pt x="30841" y="304476"/>
                  </a:lnTo>
                  <a:lnTo>
                    <a:pt x="30804" y="304348"/>
                  </a:lnTo>
                  <a:lnTo>
                    <a:pt x="30636" y="304251"/>
                  </a:lnTo>
                  <a:lnTo>
                    <a:pt x="30499" y="304275"/>
                  </a:lnTo>
                  <a:lnTo>
                    <a:pt x="30369" y="304275"/>
                  </a:lnTo>
                  <a:lnTo>
                    <a:pt x="30226" y="304257"/>
                  </a:lnTo>
                  <a:lnTo>
                    <a:pt x="30159" y="304026"/>
                  </a:lnTo>
                  <a:lnTo>
                    <a:pt x="30318" y="303819"/>
                  </a:lnTo>
                  <a:lnTo>
                    <a:pt x="30493" y="303643"/>
                  </a:lnTo>
                  <a:lnTo>
                    <a:pt x="30624" y="303437"/>
                  </a:lnTo>
                  <a:lnTo>
                    <a:pt x="30630" y="303194"/>
                  </a:lnTo>
                  <a:lnTo>
                    <a:pt x="30607" y="303072"/>
                  </a:lnTo>
                  <a:lnTo>
                    <a:pt x="30567" y="302957"/>
                  </a:lnTo>
                  <a:lnTo>
                    <a:pt x="30511" y="302854"/>
                  </a:lnTo>
                  <a:lnTo>
                    <a:pt x="30436" y="302756"/>
                  </a:lnTo>
                  <a:lnTo>
                    <a:pt x="30348" y="302665"/>
                  </a:lnTo>
                  <a:lnTo>
                    <a:pt x="30253" y="302587"/>
                  </a:lnTo>
                  <a:lnTo>
                    <a:pt x="30138" y="302537"/>
                  </a:lnTo>
                  <a:lnTo>
                    <a:pt x="30005" y="302520"/>
                  </a:lnTo>
                  <a:lnTo>
                    <a:pt x="29868" y="302374"/>
                  </a:lnTo>
                  <a:lnTo>
                    <a:pt x="29878" y="302246"/>
                  </a:lnTo>
                  <a:lnTo>
                    <a:pt x="29891" y="302112"/>
                  </a:lnTo>
                  <a:lnTo>
                    <a:pt x="29897" y="301870"/>
                  </a:lnTo>
                  <a:lnTo>
                    <a:pt x="29878" y="301633"/>
                  </a:lnTo>
                  <a:lnTo>
                    <a:pt x="29856" y="301505"/>
                  </a:lnTo>
                  <a:lnTo>
                    <a:pt x="29824" y="301389"/>
                  </a:lnTo>
                  <a:lnTo>
                    <a:pt x="29777" y="301280"/>
                  </a:lnTo>
                  <a:lnTo>
                    <a:pt x="29705" y="301176"/>
                  </a:lnTo>
                  <a:lnTo>
                    <a:pt x="29613" y="301086"/>
                  </a:lnTo>
                  <a:lnTo>
                    <a:pt x="29510" y="301018"/>
                  </a:lnTo>
                  <a:lnTo>
                    <a:pt x="29404" y="300995"/>
                  </a:lnTo>
                  <a:lnTo>
                    <a:pt x="29162" y="301067"/>
                  </a:lnTo>
                  <a:lnTo>
                    <a:pt x="28916" y="301098"/>
                  </a:lnTo>
                  <a:lnTo>
                    <a:pt x="28685" y="301049"/>
                  </a:lnTo>
                  <a:lnTo>
                    <a:pt x="28578" y="300988"/>
                  </a:lnTo>
                  <a:lnTo>
                    <a:pt x="28474" y="300921"/>
                  </a:lnTo>
                  <a:lnTo>
                    <a:pt x="28376" y="300843"/>
                  </a:lnTo>
                  <a:lnTo>
                    <a:pt x="28286" y="300763"/>
                  </a:lnTo>
                  <a:lnTo>
                    <a:pt x="28202" y="300672"/>
                  </a:lnTo>
                  <a:lnTo>
                    <a:pt x="28131" y="300569"/>
                  </a:lnTo>
                  <a:lnTo>
                    <a:pt x="28075" y="300466"/>
                  </a:lnTo>
                  <a:lnTo>
                    <a:pt x="28049" y="300350"/>
                  </a:lnTo>
                  <a:lnTo>
                    <a:pt x="28058" y="300223"/>
                  </a:lnTo>
                  <a:lnTo>
                    <a:pt x="28034" y="299980"/>
                  </a:lnTo>
                  <a:lnTo>
                    <a:pt x="28000" y="299865"/>
                  </a:lnTo>
                  <a:lnTo>
                    <a:pt x="27959" y="299749"/>
                  </a:lnTo>
                  <a:lnTo>
                    <a:pt x="27915" y="299633"/>
                  </a:lnTo>
                  <a:lnTo>
                    <a:pt x="27862" y="299524"/>
                  </a:lnTo>
                  <a:lnTo>
                    <a:pt x="27796" y="299427"/>
                  </a:lnTo>
                  <a:lnTo>
                    <a:pt x="27713" y="299336"/>
                  </a:lnTo>
                  <a:lnTo>
                    <a:pt x="27620" y="299257"/>
                  </a:lnTo>
                  <a:lnTo>
                    <a:pt x="27527" y="299178"/>
                  </a:lnTo>
                  <a:lnTo>
                    <a:pt x="27429" y="299099"/>
                  </a:lnTo>
                  <a:lnTo>
                    <a:pt x="27323" y="299044"/>
                  </a:lnTo>
                  <a:lnTo>
                    <a:pt x="27208" y="299020"/>
                  </a:lnTo>
                  <a:lnTo>
                    <a:pt x="27084" y="299008"/>
                  </a:lnTo>
                  <a:lnTo>
                    <a:pt x="26961" y="299002"/>
                  </a:lnTo>
                  <a:lnTo>
                    <a:pt x="26839" y="299001"/>
                  </a:lnTo>
                  <a:lnTo>
                    <a:pt x="26596" y="299008"/>
                  </a:lnTo>
                  <a:lnTo>
                    <a:pt x="26458" y="299008"/>
                  </a:lnTo>
                  <a:lnTo>
                    <a:pt x="26326" y="299002"/>
                  </a:lnTo>
                  <a:lnTo>
                    <a:pt x="26222" y="298874"/>
                  </a:lnTo>
                  <a:lnTo>
                    <a:pt x="26257" y="298735"/>
                  </a:lnTo>
                  <a:lnTo>
                    <a:pt x="26277" y="298607"/>
                  </a:lnTo>
                  <a:lnTo>
                    <a:pt x="26302" y="298364"/>
                  </a:lnTo>
                  <a:lnTo>
                    <a:pt x="26333" y="298121"/>
                  </a:lnTo>
                  <a:lnTo>
                    <a:pt x="26338" y="297878"/>
                  </a:lnTo>
                  <a:lnTo>
                    <a:pt x="26304" y="297641"/>
                  </a:lnTo>
                  <a:lnTo>
                    <a:pt x="26305" y="297398"/>
                  </a:lnTo>
                  <a:lnTo>
                    <a:pt x="26266" y="297161"/>
                  </a:lnTo>
                  <a:lnTo>
                    <a:pt x="26199" y="296924"/>
                  </a:lnTo>
                  <a:lnTo>
                    <a:pt x="26130" y="296693"/>
                  </a:lnTo>
                  <a:lnTo>
                    <a:pt x="26034" y="296468"/>
                  </a:lnTo>
                  <a:lnTo>
                    <a:pt x="25915" y="296255"/>
                  </a:lnTo>
                  <a:lnTo>
                    <a:pt x="25783" y="296055"/>
                  </a:lnTo>
                  <a:lnTo>
                    <a:pt x="25645" y="295848"/>
                  </a:lnTo>
                  <a:lnTo>
                    <a:pt x="25595" y="295739"/>
                  </a:lnTo>
                  <a:lnTo>
                    <a:pt x="25568" y="295624"/>
                  </a:lnTo>
                  <a:lnTo>
                    <a:pt x="25547" y="295502"/>
                  </a:lnTo>
                  <a:lnTo>
                    <a:pt x="25529" y="295381"/>
                  </a:lnTo>
                  <a:lnTo>
                    <a:pt x="25517" y="295260"/>
                  </a:lnTo>
                  <a:lnTo>
                    <a:pt x="25511" y="295138"/>
                  </a:lnTo>
                  <a:lnTo>
                    <a:pt x="25509" y="295016"/>
                  </a:lnTo>
                  <a:lnTo>
                    <a:pt x="25549" y="294773"/>
                  </a:lnTo>
                  <a:lnTo>
                    <a:pt x="25595" y="294658"/>
                  </a:lnTo>
                  <a:lnTo>
                    <a:pt x="25659" y="294561"/>
                  </a:lnTo>
                  <a:lnTo>
                    <a:pt x="25749" y="294476"/>
                  </a:lnTo>
                  <a:lnTo>
                    <a:pt x="25851" y="294402"/>
                  </a:lnTo>
                  <a:lnTo>
                    <a:pt x="25952" y="294336"/>
                  </a:lnTo>
                  <a:lnTo>
                    <a:pt x="26056" y="294275"/>
                  </a:lnTo>
                  <a:lnTo>
                    <a:pt x="26162" y="294214"/>
                  </a:lnTo>
                  <a:lnTo>
                    <a:pt x="26272" y="294159"/>
                  </a:lnTo>
                  <a:lnTo>
                    <a:pt x="26385" y="294117"/>
                  </a:lnTo>
                  <a:lnTo>
                    <a:pt x="26503" y="294087"/>
                  </a:lnTo>
                  <a:lnTo>
                    <a:pt x="26622" y="294062"/>
                  </a:lnTo>
                  <a:lnTo>
                    <a:pt x="26855" y="293989"/>
                  </a:lnTo>
                  <a:lnTo>
                    <a:pt x="27093" y="293928"/>
                  </a:lnTo>
                  <a:lnTo>
                    <a:pt x="27225" y="293904"/>
                  </a:lnTo>
                  <a:lnTo>
                    <a:pt x="27412" y="293795"/>
                  </a:lnTo>
                  <a:lnTo>
                    <a:pt x="27394" y="293540"/>
                  </a:lnTo>
                  <a:lnTo>
                    <a:pt x="27400" y="293412"/>
                  </a:lnTo>
                  <a:lnTo>
                    <a:pt x="27409" y="293291"/>
                  </a:lnTo>
                  <a:lnTo>
                    <a:pt x="27379" y="293182"/>
                  </a:lnTo>
                  <a:lnTo>
                    <a:pt x="27310" y="293084"/>
                  </a:lnTo>
                  <a:lnTo>
                    <a:pt x="27225" y="292993"/>
                  </a:lnTo>
                  <a:lnTo>
                    <a:pt x="27139" y="292902"/>
                  </a:lnTo>
                  <a:lnTo>
                    <a:pt x="27005" y="292690"/>
                  </a:lnTo>
                  <a:lnTo>
                    <a:pt x="26971" y="292458"/>
                  </a:lnTo>
                  <a:lnTo>
                    <a:pt x="27018" y="292349"/>
                  </a:lnTo>
                  <a:lnTo>
                    <a:pt x="27089" y="292240"/>
                  </a:lnTo>
                  <a:lnTo>
                    <a:pt x="27167" y="292149"/>
                  </a:lnTo>
                  <a:lnTo>
                    <a:pt x="27254" y="292051"/>
                  </a:lnTo>
                  <a:lnTo>
                    <a:pt x="27351" y="291966"/>
                  </a:lnTo>
                  <a:lnTo>
                    <a:pt x="27453" y="291906"/>
                  </a:lnTo>
                  <a:lnTo>
                    <a:pt x="27559" y="291893"/>
                  </a:lnTo>
                  <a:lnTo>
                    <a:pt x="27787" y="292003"/>
                  </a:lnTo>
                  <a:lnTo>
                    <a:pt x="27889" y="292076"/>
                  </a:lnTo>
                  <a:lnTo>
                    <a:pt x="27980" y="292154"/>
                  </a:lnTo>
                  <a:lnTo>
                    <a:pt x="28060" y="292246"/>
                  </a:lnTo>
                  <a:lnTo>
                    <a:pt x="28123" y="292349"/>
                  </a:lnTo>
                  <a:lnTo>
                    <a:pt x="28169" y="292471"/>
                  </a:lnTo>
                  <a:lnTo>
                    <a:pt x="28319" y="292659"/>
                  </a:lnTo>
                  <a:lnTo>
                    <a:pt x="28542" y="292732"/>
                  </a:lnTo>
                  <a:lnTo>
                    <a:pt x="28764" y="292623"/>
                  </a:lnTo>
                  <a:lnTo>
                    <a:pt x="28858" y="292538"/>
                  </a:lnTo>
                  <a:lnTo>
                    <a:pt x="28938" y="292446"/>
                  </a:lnTo>
                  <a:lnTo>
                    <a:pt x="29012" y="292349"/>
                  </a:lnTo>
                  <a:lnTo>
                    <a:pt x="29083" y="292252"/>
                  </a:lnTo>
                  <a:lnTo>
                    <a:pt x="29151" y="292155"/>
                  </a:lnTo>
                  <a:lnTo>
                    <a:pt x="29216" y="292051"/>
                  </a:lnTo>
                  <a:lnTo>
                    <a:pt x="29348" y="291845"/>
                  </a:lnTo>
                  <a:lnTo>
                    <a:pt x="29481" y="291644"/>
                  </a:lnTo>
                  <a:lnTo>
                    <a:pt x="29614" y="291437"/>
                  </a:lnTo>
                  <a:lnTo>
                    <a:pt x="29690" y="291347"/>
                  </a:lnTo>
                  <a:lnTo>
                    <a:pt x="29784" y="291268"/>
                  </a:lnTo>
                  <a:lnTo>
                    <a:pt x="29885" y="291201"/>
                  </a:lnTo>
                  <a:lnTo>
                    <a:pt x="29990" y="291134"/>
                  </a:lnTo>
                  <a:lnTo>
                    <a:pt x="30093" y="291073"/>
                  </a:lnTo>
                  <a:lnTo>
                    <a:pt x="30201" y="291013"/>
                  </a:lnTo>
                  <a:lnTo>
                    <a:pt x="30401" y="290873"/>
                  </a:lnTo>
                  <a:lnTo>
                    <a:pt x="30489" y="290787"/>
                  </a:lnTo>
                  <a:lnTo>
                    <a:pt x="30555" y="290690"/>
                  </a:lnTo>
                  <a:lnTo>
                    <a:pt x="30594" y="290575"/>
                  </a:lnTo>
                  <a:lnTo>
                    <a:pt x="30614" y="290454"/>
                  </a:lnTo>
                  <a:lnTo>
                    <a:pt x="30617" y="290332"/>
                  </a:lnTo>
                  <a:lnTo>
                    <a:pt x="30588" y="290089"/>
                  </a:lnTo>
                  <a:lnTo>
                    <a:pt x="30529" y="289852"/>
                  </a:lnTo>
                  <a:lnTo>
                    <a:pt x="30489" y="289615"/>
                  </a:lnTo>
                  <a:lnTo>
                    <a:pt x="30492" y="289373"/>
                  </a:lnTo>
                  <a:lnTo>
                    <a:pt x="30489" y="289129"/>
                  </a:lnTo>
                  <a:lnTo>
                    <a:pt x="30497" y="288886"/>
                  </a:lnTo>
                  <a:lnTo>
                    <a:pt x="30531" y="288643"/>
                  </a:lnTo>
                  <a:lnTo>
                    <a:pt x="30547" y="288516"/>
                  </a:lnTo>
                  <a:lnTo>
                    <a:pt x="30577" y="288400"/>
                  </a:lnTo>
                  <a:lnTo>
                    <a:pt x="30647" y="288309"/>
                  </a:lnTo>
                  <a:lnTo>
                    <a:pt x="30754" y="288248"/>
                  </a:lnTo>
                  <a:lnTo>
                    <a:pt x="30870" y="288200"/>
                  </a:lnTo>
                  <a:lnTo>
                    <a:pt x="30985" y="288157"/>
                  </a:lnTo>
                  <a:lnTo>
                    <a:pt x="31105" y="288127"/>
                  </a:lnTo>
                  <a:lnTo>
                    <a:pt x="31225" y="288114"/>
                  </a:lnTo>
                  <a:lnTo>
                    <a:pt x="31470" y="288127"/>
                  </a:lnTo>
                  <a:lnTo>
                    <a:pt x="31705" y="288072"/>
                  </a:lnTo>
                  <a:lnTo>
                    <a:pt x="31816" y="288023"/>
                  </a:lnTo>
                  <a:lnTo>
                    <a:pt x="31919" y="287957"/>
                  </a:lnTo>
                  <a:lnTo>
                    <a:pt x="32009" y="287878"/>
                  </a:lnTo>
                  <a:lnTo>
                    <a:pt x="32091" y="287786"/>
                  </a:lnTo>
                  <a:lnTo>
                    <a:pt x="32256" y="287598"/>
                  </a:lnTo>
                  <a:lnTo>
                    <a:pt x="32425" y="287422"/>
                  </a:lnTo>
                  <a:lnTo>
                    <a:pt x="32648" y="287452"/>
                  </a:lnTo>
                  <a:lnTo>
                    <a:pt x="32889" y="287543"/>
                  </a:lnTo>
                  <a:lnTo>
                    <a:pt x="33131" y="287610"/>
                  </a:lnTo>
                  <a:lnTo>
                    <a:pt x="33324" y="287495"/>
                  </a:lnTo>
                  <a:lnTo>
                    <a:pt x="33402" y="287392"/>
                  </a:lnTo>
                  <a:lnTo>
                    <a:pt x="33473" y="287288"/>
                  </a:lnTo>
                  <a:lnTo>
                    <a:pt x="33535" y="287185"/>
                  </a:lnTo>
                  <a:lnTo>
                    <a:pt x="33575" y="287069"/>
                  </a:lnTo>
                  <a:lnTo>
                    <a:pt x="33586" y="286948"/>
                  </a:lnTo>
                  <a:lnTo>
                    <a:pt x="33590" y="286826"/>
                  </a:lnTo>
                  <a:lnTo>
                    <a:pt x="33659" y="286584"/>
                  </a:lnTo>
                  <a:lnTo>
                    <a:pt x="33780" y="286377"/>
                  </a:lnTo>
                  <a:lnTo>
                    <a:pt x="34004" y="286371"/>
                  </a:lnTo>
                  <a:lnTo>
                    <a:pt x="34134" y="286401"/>
                  </a:lnTo>
                  <a:lnTo>
                    <a:pt x="34378" y="286408"/>
                  </a:lnTo>
                  <a:lnTo>
                    <a:pt x="34620" y="286395"/>
                  </a:lnTo>
                  <a:lnTo>
                    <a:pt x="34744" y="286377"/>
                  </a:lnTo>
                  <a:lnTo>
                    <a:pt x="34861" y="286347"/>
                  </a:lnTo>
                  <a:lnTo>
                    <a:pt x="34964" y="286286"/>
                  </a:lnTo>
                  <a:lnTo>
                    <a:pt x="35051" y="286201"/>
                  </a:lnTo>
                  <a:lnTo>
                    <a:pt x="35129" y="286104"/>
                  </a:lnTo>
                  <a:lnTo>
                    <a:pt x="35281" y="285909"/>
                  </a:lnTo>
                  <a:lnTo>
                    <a:pt x="35387" y="285697"/>
                  </a:lnTo>
                  <a:lnTo>
                    <a:pt x="35403" y="285569"/>
                  </a:lnTo>
                  <a:lnTo>
                    <a:pt x="35316" y="285357"/>
                  </a:lnTo>
                  <a:lnTo>
                    <a:pt x="35116" y="285204"/>
                  </a:lnTo>
                  <a:lnTo>
                    <a:pt x="34923" y="285046"/>
                  </a:lnTo>
                  <a:lnTo>
                    <a:pt x="34843" y="284955"/>
                  </a:lnTo>
                  <a:lnTo>
                    <a:pt x="34794" y="284846"/>
                  </a:lnTo>
                  <a:lnTo>
                    <a:pt x="34761" y="284724"/>
                  </a:lnTo>
                  <a:lnTo>
                    <a:pt x="34746" y="284603"/>
                  </a:lnTo>
                  <a:lnTo>
                    <a:pt x="34795" y="284379"/>
                  </a:lnTo>
                  <a:lnTo>
                    <a:pt x="34915" y="284153"/>
                  </a:lnTo>
                  <a:lnTo>
                    <a:pt x="34996" y="283928"/>
                  </a:lnTo>
                  <a:lnTo>
                    <a:pt x="35106" y="283710"/>
                  </a:lnTo>
                  <a:lnTo>
                    <a:pt x="35158" y="283600"/>
                  </a:lnTo>
                  <a:lnTo>
                    <a:pt x="35190" y="283485"/>
                  </a:lnTo>
                  <a:lnTo>
                    <a:pt x="35213" y="283364"/>
                  </a:lnTo>
                  <a:lnTo>
                    <a:pt x="35230" y="283242"/>
                  </a:lnTo>
                  <a:lnTo>
                    <a:pt x="35242" y="283126"/>
                  </a:lnTo>
                  <a:lnTo>
                    <a:pt x="35245" y="283005"/>
                  </a:lnTo>
                  <a:lnTo>
                    <a:pt x="35230" y="282756"/>
                  </a:lnTo>
                  <a:lnTo>
                    <a:pt x="35199" y="282519"/>
                  </a:lnTo>
                  <a:lnTo>
                    <a:pt x="35180" y="282270"/>
                  </a:lnTo>
                  <a:lnTo>
                    <a:pt x="35108" y="282045"/>
                  </a:lnTo>
                  <a:lnTo>
                    <a:pt x="34982" y="281838"/>
                  </a:lnTo>
                  <a:lnTo>
                    <a:pt x="34899" y="281608"/>
                  </a:lnTo>
                  <a:lnTo>
                    <a:pt x="34872" y="281371"/>
                  </a:lnTo>
                  <a:lnTo>
                    <a:pt x="34876" y="281244"/>
                  </a:lnTo>
                  <a:lnTo>
                    <a:pt x="34874" y="281000"/>
                  </a:lnTo>
                  <a:lnTo>
                    <a:pt x="34885" y="280763"/>
                  </a:lnTo>
                  <a:lnTo>
                    <a:pt x="34900" y="280642"/>
                  </a:lnTo>
                  <a:lnTo>
                    <a:pt x="34919" y="280521"/>
                  </a:lnTo>
                  <a:lnTo>
                    <a:pt x="34942" y="280399"/>
                  </a:lnTo>
                  <a:lnTo>
                    <a:pt x="34968" y="280284"/>
                  </a:lnTo>
                  <a:lnTo>
                    <a:pt x="35000" y="280162"/>
                  </a:lnTo>
                  <a:lnTo>
                    <a:pt x="35040" y="280047"/>
                  </a:lnTo>
                  <a:lnTo>
                    <a:pt x="35110" y="279816"/>
                  </a:lnTo>
                  <a:lnTo>
                    <a:pt x="35142" y="279572"/>
                  </a:lnTo>
                  <a:lnTo>
                    <a:pt x="35072" y="279342"/>
                  </a:lnTo>
                  <a:lnTo>
                    <a:pt x="35005" y="279239"/>
                  </a:lnTo>
                  <a:lnTo>
                    <a:pt x="34923" y="279147"/>
                  </a:lnTo>
                  <a:lnTo>
                    <a:pt x="34823" y="279074"/>
                  </a:lnTo>
                  <a:lnTo>
                    <a:pt x="34714" y="279020"/>
                  </a:lnTo>
                  <a:lnTo>
                    <a:pt x="34597" y="278995"/>
                  </a:lnTo>
                  <a:lnTo>
                    <a:pt x="34473" y="278989"/>
                  </a:lnTo>
                  <a:lnTo>
                    <a:pt x="34221" y="278941"/>
                  </a:lnTo>
                  <a:lnTo>
                    <a:pt x="34063" y="278801"/>
                  </a:lnTo>
                  <a:lnTo>
                    <a:pt x="34064" y="278673"/>
                  </a:lnTo>
                  <a:lnTo>
                    <a:pt x="34089" y="278546"/>
                  </a:lnTo>
                  <a:lnTo>
                    <a:pt x="34123" y="278424"/>
                  </a:lnTo>
                  <a:lnTo>
                    <a:pt x="34172" y="278309"/>
                  </a:lnTo>
                  <a:lnTo>
                    <a:pt x="34237" y="278212"/>
                  </a:lnTo>
                  <a:lnTo>
                    <a:pt x="34340" y="278138"/>
                  </a:lnTo>
                  <a:lnTo>
                    <a:pt x="34461" y="278084"/>
                  </a:lnTo>
                  <a:lnTo>
                    <a:pt x="34563" y="277902"/>
                  </a:lnTo>
                  <a:lnTo>
                    <a:pt x="34545" y="277774"/>
                  </a:lnTo>
                  <a:lnTo>
                    <a:pt x="34470" y="277538"/>
                  </a:lnTo>
                  <a:lnTo>
                    <a:pt x="34409" y="277428"/>
                  </a:lnTo>
                  <a:lnTo>
                    <a:pt x="34330" y="277337"/>
                  </a:lnTo>
                  <a:lnTo>
                    <a:pt x="34231" y="277270"/>
                  </a:lnTo>
                  <a:lnTo>
                    <a:pt x="34122" y="277209"/>
                  </a:lnTo>
                  <a:lnTo>
                    <a:pt x="33905" y="277094"/>
                  </a:lnTo>
                  <a:lnTo>
                    <a:pt x="33799" y="277033"/>
                  </a:lnTo>
                  <a:lnTo>
                    <a:pt x="33705" y="276960"/>
                  </a:lnTo>
                  <a:lnTo>
                    <a:pt x="33620" y="276875"/>
                  </a:lnTo>
                  <a:lnTo>
                    <a:pt x="33535" y="276784"/>
                  </a:lnTo>
                  <a:lnTo>
                    <a:pt x="33356" y="276620"/>
                  </a:lnTo>
                  <a:lnTo>
                    <a:pt x="33262" y="276547"/>
                  </a:lnTo>
                  <a:lnTo>
                    <a:pt x="33161" y="276474"/>
                  </a:lnTo>
                  <a:lnTo>
                    <a:pt x="33056" y="276413"/>
                  </a:lnTo>
                  <a:lnTo>
                    <a:pt x="32947" y="276358"/>
                  </a:lnTo>
                  <a:lnTo>
                    <a:pt x="32837" y="276310"/>
                  </a:lnTo>
                  <a:lnTo>
                    <a:pt x="32724" y="276268"/>
                  </a:lnTo>
                  <a:lnTo>
                    <a:pt x="32504" y="276158"/>
                  </a:lnTo>
                  <a:lnTo>
                    <a:pt x="32289" y="276043"/>
                  </a:lnTo>
                  <a:lnTo>
                    <a:pt x="32053" y="275982"/>
                  </a:lnTo>
                  <a:lnTo>
                    <a:pt x="31818" y="276006"/>
                  </a:lnTo>
                  <a:lnTo>
                    <a:pt x="31711" y="276073"/>
                  </a:lnTo>
                  <a:lnTo>
                    <a:pt x="31618" y="276152"/>
                  </a:lnTo>
                  <a:lnTo>
                    <a:pt x="31535" y="276243"/>
                  </a:lnTo>
                  <a:lnTo>
                    <a:pt x="31461" y="276340"/>
                  </a:lnTo>
                  <a:lnTo>
                    <a:pt x="31403" y="276450"/>
                  </a:lnTo>
                  <a:lnTo>
                    <a:pt x="31367" y="276565"/>
                  </a:lnTo>
                  <a:lnTo>
                    <a:pt x="31346" y="276687"/>
                  </a:lnTo>
                  <a:lnTo>
                    <a:pt x="31332" y="276808"/>
                  </a:lnTo>
                  <a:lnTo>
                    <a:pt x="31327" y="276930"/>
                  </a:lnTo>
                  <a:lnTo>
                    <a:pt x="31329" y="277173"/>
                  </a:lnTo>
                  <a:lnTo>
                    <a:pt x="31319" y="277300"/>
                  </a:lnTo>
                  <a:lnTo>
                    <a:pt x="31296" y="277422"/>
                  </a:lnTo>
                  <a:lnTo>
                    <a:pt x="31235" y="277513"/>
                  </a:lnTo>
                  <a:lnTo>
                    <a:pt x="31126" y="277574"/>
                  </a:lnTo>
                  <a:lnTo>
                    <a:pt x="30997" y="277610"/>
                  </a:lnTo>
                  <a:lnTo>
                    <a:pt x="30760" y="277555"/>
                  </a:lnTo>
                  <a:lnTo>
                    <a:pt x="30587" y="277391"/>
                  </a:lnTo>
                  <a:lnTo>
                    <a:pt x="30596" y="277142"/>
                  </a:lnTo>
                  <a:lnTo>
                    <a:pt x="30598" y="276899"/>
                  </a:lnTo>
                  <a:lnTo>
                    <a:pt x="30584" y="276656"/>
                  </a:lnTo>
                  <a:lnTo>
                    <a:pt x="30554" y="276413"/>
                  </a:lnTo>
                  <a:lnTo>
                    <a:pt x="30565" y="276170"/>
                  </a:lnTo>
                  <a:lnTo>
                    <a:pt x="30511" y="275933"/>
                  </a:lnTo>
                  <a:lnTo>
                    <a:pt x="30347" y="275757"/>
                  </a:lnTo>
                  <a:lnTo>
                    <a:pt x="30101" y="275769"/>
                  </a:lnTo>
                  <a:lnTo>
                    <a:pt x="29985" y="275812"/>
                  </a:lnTo>
                  <a:lnTo>
                    <a:pt x="29884" y="275872"/>
                  </a:lnTo>
                  <a:lnTo>
                    <a:pt x="29790" y="275951"/>
                  </a:lnTo>
                  <a:lnTo>
                    <a:pt x="29698" y="276036"/>
                  </a:lnTo>
                  <a:lnTo>
                    <a:pt x="29608" y="276121"/>
                  </a:lnTo>
                  <a:lnTo>
                    <a:pt x="29523" y="276207"/>
                  </a:lnTo>
                  <a:lnTo>
                    <a:pt x="29445" y="276298"/>
                  </a:lnTo>
                  <a:lnTo>
                    <a:pt x="29382" y="276407"/>
                  </a:lnTo>
                  <a:lnTo>
                    <a:pt x="29218" y="276577"/>
                  </a:lnTo>
                  <a:lnTo>
                    <a:pt x="28977" y="276650"/>
                  </a:lnTo>
                  <a:lnTo>
                    <a:pt x="28754" y="276596"/>
                  </a:lnTo>
                  <a:lnTo>
                    <a:pt x="28543" y="276462"/>
                  </a:lnTo>
                  <a:lnTo>
                    <a:pt x="28350" y="276316"/>
                  </a:lnTo>
                  <a:lnTo>
                    <a:pt x="28289" y="276079"/>
                  </a:lnTo>
                  <a:lnTo>
                    <a:pt x="28236" y="275842"/>
                  </a:lnTo>
                  <a:lnTo>
                    <a:pt x="28182" y="275605"/>
                  </a:lnTo>
                  <a:lnTo>
                    <a:pt x="28157" y="275363"/>
                  </a:lnTo>
                  <a:lnTo>
                    <a:pt x="28098" y="275125"/>
                  </a:lnTo>
                  <a:lnTo>
                    <a:pt x="28064" y="274888"/>
                  </a:lnTo>
                  <a:lnTo>
                    <a:pt x="28068" y="274645"/>
                  </a:lnTo>
                  <a:lnTo>
                    <a:pt x="28041" y="274402"/>
                  </a:lnTo>
                  <a:lnTo>
                    <a:pt x="28026" y="274159"/>
                  </a:lnTo>
                  <a:lnTo>
                    <a:pt x="28018" y="273917"/>
                  </a:lnTo>
                  <a:lnTo>
                    <a:pt x="27962" y="273679"/>
                  </a:lnTo>
                  <a:lnTo>
                    <a:pt x="27903" y="273449"/>
                  </a:lnTo>
                  <a:lnTo>
                    <a:pt x="27876" y="273327"/>
                  </a:lnTo>
                  <a:lnTo>
                    <a:pt x="27855" y="273205"/>
                  </a:lnTo>
                  <a:lnTo>
                    <a:pt x="27838" y="273084"/>
                  </a:lnTo>
                  <a:lnTo>
                    <a:pt x="27826" y="272962"/>
                  </a:lnTo>
                  <a:lnTo>
                    <a:pt x="27820" y="272847"/>
                  </a:lnTo>
                  <a:lnTo>
                    <a:pt x="27819" y="272725"/>
                  </a:lnTo>
                  <a:lnTo>
                    <a:pt x="27819" y="272483"/>
                  </a:lnTo>
                  <a:lnTo>
                    <a:pt x="27891" y="272234"/>
                  </a:lnTo>
                  <a:lnTo>
                    <a:pt x="28217" y="272014"/>
                  </a:lnTo>
                  <a:lnTo>
                    <a:pt x="28280" y="271784"/>
                  </a:lnTo>
                  <a:lnTo>
                    <a:pt x="28308" y="271668"/>
                  </a:lnTo>
                  <a:lnTo>
                    <a:pt x="28331" y="271547"/>
                  </a:lnTo>
                  <a:lnTo>
                    <a:pt x="28350" y="271425"/>
                  </a:lnTo>
                  <a:lnTo>
                    <a:pt x="28356" y="271304"/>
                  </a:lnTo>
                  <a:lnTo>
                    <a:pt x="28342" y="271061"/>
                  </a:lnTo>
                  <a:lnTo>
                    <a:pt x="28325" y="270818"/>
                  </a:lnTo>
                  <a:lnTo>
                    <a:pt x="28330" y="270575"/>
                  </a:lnTo>
                  <a:lnTo>
                    <a:pt x="28364" y="270459"/>
                  </a:lnTo>
                  <a:lnTo>
                    <a:pt x="28406" y="270344"/>
                  </a:lnTo>
                  <a:lnTo>
                    <a:pt x="28463" y="270234"/>
                  </a:lnTo>
                  <a:lnTo>
                    <a:pt x="28536" y="270138"/>
                  </a:lnTo>
                  <a:lnTo>
                    <a:pt x="28621" y="270052"/>
                  </a:lnTo>
                  <a:lnTo>
                    <a:pt x="28715" y="269979"/>
                  </a:lnTo>
                  <a:lnTo>
                    <a:pt x="28816" y="269907"/>
                  </a:lnTo>
                  <a:lnTo>
                    <a:pt x="28919" y="269840"/>
                  </a:lnTo>
                  <a:lnTo>
                    <a:pt x="29026" y="269785"/>
                  </a:lnTo>
                  <a:lnTo>
                    <a:pt x="29138" y="269737"/>
                  </a:lnTo>
                  <a:lnTo>
                    <a:pt x="29255" y="269700"/>
                  </a:lnTo>
                  <a:lnTo>
                    <a:pt x="29375" y="269682"/>
                  </a:lnTo>
                  <a:lnTo>
                    <a:pt x="29602" y="269755"/>
                  </a:lnTo>
                  <a:lnTo>
                    <a:pt x="29799" y="269901"/>
                  </a:lnTo>
                  <a:lnTo>
                    <a:pt x="30011" y="270016"/>
                  </a:lnTo>
                  <a:lnTo>
                    <a:pt x="30130" y="270034"/>
                  </a:lnTo>
                  <a:lnTo>
                    <a:pt x="30252" y="270046"/>
                  </a:lnTo>
                  <a:lnTo>
                    <a:pt x="30372" y="270058"/>
                  </a:lnTo>
                  <a:lnTo>
                    <a:pt x="30494" y="270064"/>
                  </a:lnTo>
                  <a:lnTo>
                    <a:pt x="30738" y="270059"/>
                  </a:lnTo>
                  <a:lnTo>
                    <a:pt x="30858" y="270046"/>
                  </a:lnTo>
                  <a:lnTo>
                    <a:pt x="30979" y="270028"/>
                  </a:lnTo>
                  <a:lnTo>
                    <a:pt x="31098" y="270004"/>
                  </a:lnTo>
                  <a:lnTo>
                    <a:pt x="31211" y="269961"/>
                  </a:lnTo>
                  <a:lnTo>
                    <a:pt x="31300" y="269876"/>
                  </a:lnTo>
                  <a:lnTo>
                    <a:pt x="31384" y="269791"/>
                  </a:lnTo>
                  <a:lnTo>
                    <a:pt x="31469" y="269700"/>
                  </a:lnTo>
                  <a:lnTo>
                    <a:pt x="31637" y="269523"/>
                  </a:lnTo>
                  <a:lnTo>
                    <a:pt x="31717" y="269433"/>
                  </a:lnTo>
                  <a:lnTo>
                    <a:pt x="31795" y="269341"/>
                  </a:lnTo>
                  <a:lnTo>
                    <a:pt x="31866" y="269244"/>
                  </a:lnTo>
                  <a:lnTo>
                    <a:pt x="31928" y="269141"/>
                  </a:lnTo>
                  <a:lnTo>
                    <a:pt x="31986" y="269031"/>
                  </a:lnTo>
                  <a:lnTo>
                    <a:pt x="32044" y="268922"/>
                  </a:lnTo>
                  <a:lnTo>
                    <a:pt x="32097" y="268813"/>
                  </a:lnTo>
                  <a:lnTo>
                    <a:pt x="32145" y="268703"/>
                  </a:lnTo>
                  <a:lnTo>
                    <a:pt x="32187" y="268588"/>
                  </a:lnTo>
                  <a:lnTo>
                    <a:pt x="32224" y="268473"/>
                  </a:lnTo>
                  <a:lnTo>
                    <a:pt x="32253" y="268357"/>
                  </a:lnTo>
                  <a:lnTo>
                    <a:pt x="32260" y="268230"/>
                  </a:lnTo>
                  <a:lnTo>
                    <a:pt x="32234" y="267993"/>
                  </a:lnTo>
                  <a:lnTo>
                    <a:pt x="32204" y="267750"/>
                  </a:lnTo>
                  <a:lnTo>
                    <a:pt x="32204" y="267507"/>
                  </a:lnTo>
                  <a:lnTo>
                    <a:pt x="32321" y="267300"/>
                  </a:lnTo>
                  <a:lnTo>
                    <a:pt x="32520" y="267160"/>
                  </a:lnTo>
                  <a:lnTo>
                    <a:pt x="32737" y="267051"/>
                  </a:lnTo>
                  <a:lnTo>
                    <a:pt x="32948" y="266929"/>
                  </a:lnTo>
                  <a:lnTo>
                    <a:pt x="33150" y="266796"/>
                  </a:lnTo>
                  <a:lnTo>
                    <a:pt x="33251" y="266729"/>
                  </a:lnTo>
                  <a:lnTo>
                    <a:pt x="33347" y="266650"/>
                  </a:lnTo>
                  <a:lnTo>
                    <a:pt x="33428" y="266559"/>
                  </a:lnTo>
                  <a:lnTo>
                    <a:pt x="33480" y="266456"/>
                  </a:lnTo>
                  <a:lnTo>
                    <a:pt x="33492" y="266328"/>
                  </a:lnTo>
                  <a:lnTo>
                    <a:pt x="33468" y="266091"/>
                  </a:lnTo>
                  <a:lnTo>
                    <a:pt x="33452" y="265848"/>
                  </a:lnTo>
                  <a:lnTo>
                    <a:pt x="33451" y="265605"/>
                  </a:lnTo>
                  <a:lnTo>
                    <a:pt x="33446" y="265362"/>
                  </a:lnTo>
                  <a:lnTo>
                    <a:pt x="33428" y="265119"/>
                  </a:lnTo>
                  <a:lnTo>
                    <a:pt x="33409" y="264876"/>
                  </a:lnTo>
                  <a:lnTo>
                    <a:pt x="33407" y="264633"/>
                  </a:lnTo>
                  <a:lnTo>
                    <a:pt x="33419" y="264511"/>
                  </a:lnTo>
                  <a:lnTo>
                    <a:pt x="33445" y="264396"/>
                  </a:lnTo>
                  <a:lnTo>
                    <a:pt x="33501" y="264287"/>
                  </a:lnTo>
                  <a:lnTo>
                    <a:pt x="33580" y="264196"/>
                  </a:lnTo>
                  <a:lnTo>
                    <a:pt x="33665" y="264105"/>
                  </a:lnTo>
                  <a:lnTo>
                    <a:pt x="33751" y="264020"/>
                  </a:lnTo>
                  <a:lnTo>
                    <a:pt x="33905" y="263831"/>
                  </a:lnTo>
                  <a:lnTo>
                    <a:pt x="34037" y="263625"/>
                  </a:lnTo>
                  <a:lnTo>
                    <a:pt x="34177" y="263430"/>
                  </a:lnTo>
                  <a:lnTo>
                    <a:pt x="34353" y="263260"/>
                  </a:lnTo>
                  <a:lnTo>
                    <a:pt x="34528" y="263090"/>
                  </a:lnTo>
                  <a:lnTo>
                    <a:pt x="34592" y="262992"/>
                  </a:lnTo>
                  <a:lnTo>
                    <a:pt x="34646" y="262883"/>
                  </a:lnTo>
                  <a:lnTo>
                    <a:pt x="34693" y="262768"/>
                  </a:lnTo>
                  <a:lnTo>
                    <a:pt x="34736" y="262659"/>
                  </a:lnTo>
                  <a:lnTo>
                    <a:pt x="34779" y="262543"/>
                  </a:lnTo>
                  <a:lnTo>
                    <a:pt x="34818" y="262428"/>
                  </a:lnTo>
                  <a:lnTo>
                    <a:pt x="34854" y="262306"/>
                  </a:lnTo>
                  <a:lnTo>
                    <a:pt x="34887" y="262191"/>
                  </a:lnTo>
                  <a:lnTo>
                    <a:pt x="34917" y="262076"/>
                  </a:lnTo>
                  <a:lnTo>
                    <a:pt x="34940" y="261954"/>
                  </a:lnTo>
                  <a:lnTo>
                    <a:pt x="34954" y="261832"/>
                  </a:lnTo>
                  <a:lnTo>
                    <a:pt x="34954" y="261711"/>
                  </a:lnTo>
                  <a:lnTo>
                    <a:pt x="34934" y="261468"/>
                  </a:lnTo>
                  <a:lnTo>
                    <a:pt x="34900" y="261231"/>
                  </a:lnTo>
                  <a:lnTo>
                    <a:pt x="34887" y="261109"/>
                  </a:lnTo>
                  <a:lnTo>
                    <a:pt x="34901" y="260988"/>
                  </a:lnTo>
                  <a:lnTo>
                    <a:pt x="34948" y="260878"/>
                  </a:lnTo>
                  <a:lnTo>
                    <a:pt x="35045" y="260805"/>
                  </a:lnTo>
                  <a:lnTo>
                    <a:pt x="35160" y="260763"/>
                  </a:lnTo>
                  <a:lnTo>
                    <a:pt x="35280" y="260739"/>
                  </a:lnTo>
                  <a:lnTo>
                    <a:pt x="35400" y="260726"/>
                  </a:lnTo>
                  <a:lnTo>
                    <a:pt x="35635" y="260660"/>
                  </a:lnTo>
                  <a:lnTo>
                    <a:pt x="35729" y="260587"/>
                  </a:lnTo>
                  <a:lnTo>
                    <a:pt x="35770" y="260472"/>
                  </a:lnTo>
                  <a:lnTo>
                    <a:pt x="35781" y="260350"/>
                  </a:lnTo>
                  <a:lnTo>
                    <a:pt x="35781" y="260228"/>
                  </a:lnTo>
                  <a:lnTo>
                    <a:pt x="35778" y="259986"/>
                  </a:lnTo>
                  <a:lnTo>
                    <a:pt x="35758" y="259742"/>
                  </a:lnTo>
                  <a:lnTo>
                    <a:pt x="35742" y="259499"/>
                  </a:lnTo>
                  <a:lnTo>
                    <a:pt x="35758" y="259257"/>
                  </a:lnTo>
                  <a:lnTo>
                    <a:pt x="35869" y="259044"/>
                  </a:lnTo>
                  <a:lnTo>
                    <a:pt x="36027" y="258861"/>
                  </a:lnTo>
                  <a:lnTo>
                    <a:pt x="36164" y="258539"/>
                  </a:lnTo>
                  <a:lnTo>
                    <a:pt x="36139" y="258302"/>
                  </a:lnTo>
                  <a:lnTo>
                    <a:pt x="36108" y="258060"/>
                  </a:lnTo>
                  <a:lnTo>
                    <a:pt x="36100" y="257938"/>
                  </a:lnTo>
                  <a:lnTo>
                    <a:pt x="36114" y="257817"/>
                  </a:lnTo>
                  <a:lnTo>
                    <a:pt x="36155" y="257701"/>
                  </a:lnTo>
                  <a:lnTo>
                    <a:pt x="36227" y="257610"/>
                  </a:lnTo>
                  <a:lnTo>
                    <a:pt x="36315" y="257525"/>
                  </a:lnTo>
                  <a:lnTo>
                    <a:pt x="36409" y="257446"/>
                  </a:lnTo>
                  <a:lnTo>
                    <a:pt x="36505" y="257367"/>
                  </a:lnTo>
                  <a:lnTo>
                    <a:pt x="36602" y="257294"/>
                  </a:lnTo>
                  <a:lnTo>
                    <a:pt x="36700" y="257227"/>
                  </a:lnTo>
                  <a:lnTo>
                    <a:pt x="36898" y="257087"/>
                  </a:lnTo>
                  <a:lnTo>
                    <a:pt x="37099" y="256948"/>
                  </a:lnTo>
                  <a:lnTo>
                    <a:pt x="37302" y="256814"/>
                  </a:lnTo>
                  <a:lnTo>
                    <a:pt x="37505" y="256680"/>
                  </a:lnTo>
                  <a:lnTo>
                    <a:pt x="37707" y="256547"/>
                  </a:lnTo>
                  <a:lnTo>
                    <a:pt x="37908" y="256407"/>
                  </a:lnTo>
                  <a:lnTo>
                    <a:pt x="38105" y="256267"/>
                  </a:lnTo>
                  <a:lnTo>
                    <a:pt x="38199" y="256188"/>
                  </a:lnTo>
                  <a:lnTo>
                    <a:pt x="38280" y="256097"/>
                  </a:lnTo>
                  <a:lnTo>
                    <a:pt x="38344" y="255994"/>
                  </a:lnTo>
                  <a:lnTo>
                    <a:pt x="38400" y="255884"/>
                  </a:lnTo>
                  <a:lnTo>
                    <a:pt x="38452" y="255775"/>
                  </a:lnTo>
                  <a:lnTo>
                    <a:pt x="38502" y="255666"/>
                  </a:lnTo>
                  <a:lnTo>
                    <a:pt x="38615" y="255447"/>
                  </a:lnTo>
                  <a:lnTo>
                    <a:pt x="38798" y="255295"/>
                  </a:lnTo>
                  <a:lnTo>
                    <a:pt x="39040" y="255320"/>
                  </a:lnTo>
                  <a:lnTo>
                    <a:pt x="39282" y="255344"/>
                  </a:lnTo>
                  <a:lnTo>
                    <a:pt x="39391" y="255295"/>
                  </a:lnTo>
                  <a:lnTo>
                    <a:pt x="39479" y="255210"/>
                  </a:lnTo>
                  <a:lnTo>
                    <a:pt x="39554" y="255113"/>
                  </a:lnTo>
                  <a:lnTo>
                    <a:pt x="39623" y="255016"/>
                  </a:lnTo>
                  <a:lnTo>
                    <a:pt x="39690" y="254912"/>
                  </a:lnTo>
                  <a:lnTo>
                    <a:pt x="39829" y="254712"/>
                  </a:lnTo>
                  <a:lnTo>
                    <a:pt x="39913" y="254627"/>
                  </a:lnTo>
                  <a:lnTo>
                    <a:pt x="40002" y="254542"/>
                  </a:lnTo>
                  <a:lnTo>
                    <a:pt x="40096" y="254463"/>
                  </a:lnTo>
                  <a:lnTo>
                    <a:pt x="40196" y="254396"/>
                  </a:lnTo>
                  <a:lnTo>
                    <a:pt x="40299" y="254329"/>
                  </a:lnTo>
                  <a:lnTo>
                    <a:pt x="40405" y="254274"/>
                  </a:lnTo>
                  <a:lnTo>
                    <a:pt x="40517" y="254226"/>
                  </a:lnTo>
                  <a:lnTo>
                    <a:pt x="40638" y="254207"/>
                  </a:lnTo>
                  <a:lnTo>
                    <a:pt x="40881" y="254226"/>
                  </a:lnTo>
                  <a:lnTo>
                    <a:pt x="41123" y="254244"/>
                  </a:lnTo>
                  <a:lnTo>
                    <a:pt x="41124" y="254062"/>
                  </a:lnTo>
                  <a:lnTo>
                    <a:pt x="41045" y="253965"/>
                  </a:lnTo>
                  <a:lnTo>
                    <a:pt x="40961" y="253874"/>
                  </a:lnTo>
                  <a:lnTo>
                    <a:pt x="40874" y="253788"/>
                  </a:lnTo>
                  <a:lnTo>
                    <a:pt x="40785" y="253709"/>
                  </a:lnTo>
                  <a:lnTo>
                    <a:pt x="40683" y="253643"/>
                  </a:lnTo>
                  <a:lnTo>
                    <a:pt x="40575" y="253588"/>
                  </a:lnTo>
                  <a:lnTo>
                    <a:pt x="40465" y="253533"/>
                  </a:lnTo>
                  <a:lnTo>
                    <a:pt x="40249" y="253424"/>
                  </a:lnTo>
                  <a:lnTo>
                    <a:pt x="40141" y="253229"/>
                  </a:lnTo>
                  <a:lnTo>
                    <a:pt x="40309" y="253053"/>
                  </a:lnTo>
                  <a:lnTo>
                    <a:pt x="40491" y="252889"/>
                  </a:lnTo>
                  <a:lnTo>
                    <a:pt x="40674" y="252731"/>
                  </a:lnTo>
                  <a:lnTo>
                    <a:pt x="40765" y="252652"/>
                  </a:lnTo>
                  <a:lnTo>
                    <a:pt x="40854" y="252567"/>
                  </a:lnTo>
                  <a:lnTo>
                    <a:pt x="40939" y="252482"/>
                  </a:lnTo>
                  <a:lnTo>
                    <a:pt x="40997" y="252373"/>
                  </a:lnTo>
                  <a:lnTo>
                    <a:pt x="41045" y="252263"/>
                  </a:lnTo>
                  <a:lnTo>
                    <a:pt x="41092" y="252148"/>
                  </a:lnTo>
                  <a:lnTo>
                    <a:pt x="41183" y="251923"/>
                  </a:lnTo>
                  <a:lnTo>
                    <a:pt x="41234" y="251814"/>
                  </a:lnTo>
                  <a:lnTo>
                    <a:pt x="41303" y="251717"/>
                  </a:lnTo>
                  <a:lnTo>
                    <a:pt x="41395" y="251638"/>
                  </a:lnTo>
                  <a:lnTo>
                    <a:pt x="41511" y="251602"/>
                  </a:lnTo>
                  <a:lnTo>
                    <a:pt x="41633" y="251589"/>
                  </a:lnTo>
                  <a:lnTo>
                    <a:pt x="41860" y="251668"/>
                  </a:lnTo>
                  <a:lnTo>
                    <a:pt x="41942" y="251753"/>
                  </a:lnTo>
                  <a:lnTo>
                    <a:pt x="42015" y="251856"/>
                  </a:lnTo>
                  <a:lnTo>
                    <a:pt x="42079" y="251960"/>
                  </a:lnTo>
                  <a:lnTo>
                    <a:pt x="42140" y="252063"/>
                  </a:lnTo>
                  <a:lnTo>
                    <a:pt x="42200" y="252166"/>
                  </a:lnTo>
                  <a:lnTo>
                    <a:pt x="42259" y="252276"/>
                  </a:lnTo>
                  <a:lnTo>
                    <a:pt x="42317" y="252385"/>
                  </a:lnTo>
                  <a:lnTo>
                    <a:pt x="42437" y="252591"/>
                  </a:lnTo>
                  <a:lnTo>
                    <a:pt x="42624" y="252725"/>
                  </a:lnTo>
                  <a:lnTo>
                    <a:pt x="42763" y="252531"/>
                  </a:lnTo>
                  <a:lnTo>
                    <a:pt x="42838" y="252300"/>
                  </a:lnTo>
                  <a:lnTo>
                    <a:pt x="42909" y="252069"/>
                  </a:lnTo>
                  <a:lnTo>
                    <a:pt x="42949" y="251954"/>
                  </a:lnTo>
                  <a:lnTo>
                    <a:pt x="42992" y="251838"/>
                  </a:lnTo>
                  <a:lnTo>
                    <a:pt x="43038" y="251723"/>
                  </a:lnTo>
                  <a:lnTo>
                    <a:pt x="43084" y="251613"/>
                  </a:lnTo>
                  <a:lnTo>
                    <a:pt x="43134" y="251504"/>
                  </a:lnTo>
                  <a:lnTo>
                    <a:pt x="43186" y="251394"/>
                  </a:lnTo>
                  <a:lnTo>
                    <a:pt x="43243" y="251285"/>
                  </a:lnTo>
                  <a:lnTo>
                    <a:pt x="43309" y="251182"/>
                  </a:lnTo>
                  <a:lnTo>
                    <a:pt x="43388" y="251091"/>
                  </a:lnTo>
                  <a:lnTo>
                    <a:pt x="43492" y="251030"/>
                  </a:lnTo>
                  <a:lnTo>
                    <a:pt x="43611" y="251000"/>
                  </a:lnTo>
                  <a:lnTo>
                    <a:pt x="43732" y="250994"/>
                  </a:lnTo>
                  <a:lnTo>
                    <a:pt x="43854" y="250987"/>
                  </a:lnTo>
                  <a:lnTo>
                    <a:pt x="43976" y="250982"/>
                  </a:lnTo>
                  <a:lnTo>
                    <a:pt x="44217" y="250963"/>
                  </a:lnTo>
                  <a:lnTo>
                    <a:pt x="44398" y="250812"/>
                  </a:lnTo>
                  <a:lnTo>
                    <a:pt x="44388" y="250569"/>
                  </a:lnTo>
                  <a:lnTo>
                    <a:pt x="44350" y="250332"/>
                  </a:lnTo>
                  <a:lnTo>
                    <a:pt x="44336" y="250210"/>
                  </a:lnTo>
                  <a:lnTo>
                    <a:pt x="44322" y="250088"/>
                  </a:lnTo>
                  <a:lnTo>
                    <a:pt x="44309" y="249967"/>
                  </a:lnTo>
                  <a:lnTo>
                    <a:pt x="44297" y="249851"/>
                  </a:lnTo>
                  <a:lnTo>
                    <a:pt x="44287" y="249730"/>
                  </a:lnTo>
                  <a:lnTo>
                    <a:pt x="44277" y="249609"/>
                  </a:lnTo>
                  <a:lnTo>
                    <a:pt x="44321" y="249366"/>
                  </a:lnTo>
                  <a:lnTo>
                    <a:pt x="44404" y="249281"/>
                  </a:lnTo>
                  <a:lnTo>
                    <a:pt x="44515" y="249232"/>
                  </a:lnTo>
                  <a:lnTo>
                    <a:pt x="44631" y="249195"/>
                  </a:lnTo>
                  <a:lnTo>
                    <a:pt x="44749" y="249165"/>
                  </a:lnTo>
                  <a:lnTo>
                    <a:pt x="44869" y="249141"/>
                  </a:lnTo>
                  <a:lnTo>
                    <a:pt x="44989" y="249128"/>
                  </a:lnTo>
                  <a:lnTo>
                    <a:pt x="45111" y="249116"/>
                  </a:lnTo>
                  <a:lnTo>
                    <a:pt x="45232" y="249110"/>
                  </a:lnTo>
                  <a:lnTo>
                    <a:pt x="45474" y="249135"/>
                  </a:lnTo>
                  <a:lnTo>
                    <a:pt x="45593" y="249110"/>
                  </a:lnTo>
                  <a:lnTo>
                    <a:pt x="45701" y="249055"/>
                  </a:lnTo>
                  <a:lnTo>
                    <a:pt x="45799" y="248983"/>
                  </a:lnTo>
                  <a:lnTo>
                    <a:pt x="45887" y="248897"/>
                  </a:lnTo>
                  <a:lnTo>
                    <a:pt x="45954" y="248801"/>
                  </a:lnTo>
                  <a:lnTo>
                    <a:pt x="45988" y="248679"/>
                  </a:lnTo>
                  <a:lnTo>
                    <a:pt x="46001" y="248558"/>
                  </a:lnTo>
                  <a:lnTo>
                    <a:pt x="45989" y="248321"/>
                  </a:lnTo>
                  <a:lnTo>
                    <a:pt x="45975" y="248199"/>
                  </a:lnTo>
                  <a:lnTo>
                    <a:pt x="45949" y="248078"/>
                  </a:lnTo>
                  <a:lnTo>
                    <a:pt x="45907" y="247968"/>
                  </a:lnTo>
                  <a:lnTo>
                    <a:pt x="45844" y="247859"/>
                  </a:lnTo>
                  <a:lnTo>
                    <a:pt x="45753" y="247780"/>
                  </a:lnTo>
                  <a:lnTo>
                    <a:pt x="45643" y="247731"/>
                  </a:lnTo>
                  <a:lnTo>
                    <a:pt x="45524" y="247701"/>
                  </a:lnTo>
                  <a:lnTo>
                    <a:pt x="45404" y="247689"/>
                  </a:lnTo>
                  <a:lnTo>
                    <a:pt x="45161" y="247658"/>
                  </a:lnTo>
                  <a:lnTo>
                    <a:pt x="44919" y="247646"/>
                  </a:lnTo>
                  <a:lnTo>
                    <a:pt x="44678" y="247670"/>
                  </a:lnTo>
                  <a:lnTo>
                    <a:pt x="44438" y="247646"/>
                  </a:lnTo>
                  <a:lnTo>
                    <a:pt x="44236" y="247513"/>
                  </a:lnTo>
                  <a:lnTo>
                    <a:pt x="44049" y="247361"/>
                  </a:lnTo>
                  <a:lnTo>
                    <a:pt x="43884" y="247184"/>
                  </a:lnTo>
                  <a:lnTo>
                    <a:pt x="43743" y="246984"/>
                  </a:lnTo>
                  <a:lnTo>
                    <a:pt x="43671" y="246887"/>
                  </a:lnTo>
                  <a:lnTo>
                    <a:pt x="43589" y="246795"/>
                  </a:lnTo>
                  <a:lnTo>
                    <a:pt x="43483" y="246735"/>
                  </a:lnTo>
                  <a:lnTo>
                    <a:pt x="43366" y="246704"/>
                  </a:lnTo>
                  <a:lnTo>
                    <a:pt x="43245" y="246686"/>
                  </a:lnTo>
                  <a:lnTo>
                    <a:pt x="43124" y="246680"/>
                  </a:lnTo>
                  <a:lnTo>
                    <a:pt x="42882" y="246692"/>
                  </a:lnTo>
                  <a:lnTo>
                    <a:pt x="42761" y="246711"/>
                  </a:lnTo>
                  <a:lnTo>
                    <a:pt x="42641" y="246729"/>
                  </a:lnTo>
                  <a:lnTo>
                    <a:pt x="42522" y="246759"/>
                  </a:lnTo>
                  <a:lnTo>
                    <a:pt x="42409" y="246802"/>
                  </a:lnTo>
                  <a:lnTo>
                    <a:pt x="42301" y="246862"/>
                  </a:lnTo>
                  <a:lnTo>
                    <a:pt x="42197" y="246923"/>
                  </a:lnTo>
                  <a:lnTo>
                    <a:pt x="42094" y="246990"/>
                  </a:lnTo>
                  <a:lnTo>
                    <a:pt x="41885" y="247112"/>
                  </a:lnTo>
                  <a:lnTo>
                    <a:pt x="41653" y="247185"/>
                  </a:lnTo>
                  <a:lnTo>
                    <a:pt x="41411" y="247190"/>
                  </a:lnTo>
                  <a:lnTo>
                    <a:pt x="41296" y="247154"/>
                  </a:lnTo>
                  <a:lnTo>
                    <a:pt x="41202" y="247081"/>
                  </a:lnTo>
                  <a:lnTo>
                    <a:pt x="41117" y="246990"/>
                  </a:lnTo>
                  <a:lnTo>
                    <a:pt x="41035" y="246899"/>
                  </a:lnTo>
                  <a:lnTo>
                    <a:pt x="40963" y="246802"/>
                  </a:lnTo>
                  <a:lnTo>
                    <a:pt x="40902" y="246698"/>
                  </a:lnTo>
                  <a:lnTo>
                    <a:pt x="40851" y="246589"/>
                  </a:lnTo>
                  <a:lnTo>
                    <a:pt x="40820" y="246468"/>
                  </a:lnTo>
                  <a:lnTo>
                    <a:pt x="40920" y="246255"/>
                  </a:lnTo>
                  <a:lnTo>
                    <a:pt x="41081" y="246073"/>
                  </a:lnTo>
                  <a:lnTo>
                    <a:pt x="41204" y="245866"/>
                  </a:lnTo>
                  <a:lnTo>
                    <a:pt x="41229" y="245744"/>
                  </a:lnTo>
                  <a:lnTo>
                    <a:pt x="41250" y="245629"/>
                  </a:lnTo>
                  <a:lnTo>
                    <a:pt x="41266" y="245508"/>
                  </a:lnTo>
                  <a:lnTo>
                    <a:pt x="41274" y="245386"/>
                  </a:lnTo>
                  <a:lnTo>
                    <a:pt x="41270" y="245258"/>
                  </a:lnTo>
                  <a:lnTo>
                    <a:pt x="41252" y="245143"/>
                  </a:lnTo>
                  <a:lnTo>
                    <a:pt x="41211" y="245028"/>
                  </a:lnTo>
                  <a:lnTo>
                    <a:pt x="41142" y="244930"/>
                  </a:lnTo>
                  <a:lnTo>
                    <a:pt x="41048" y="244852"/>
                  </a:lnTo>
                  <a:lnTo>
                    <a:pt x="40943" y="244791"/>
                  </a:lnTo>
                  <a:lnTo>
                    <a:pt x="40833" y="244736"/>
                  </a:lnTo>
                  <a:lnTo>
                    <a:pt x="40721" y="244687"/>
                  </a:lnTo>
                  <a:lnTo>
                    <a:pt x="40605" y="244651"/>
                  </a:lnTo>
                  <a:lnTo>
                    <a:pt x="40489" y="244614"/>
                  </a:lnTo>
                  <a:lnTo>
                    <a:pt x="40371" y="244584"/>
                  </a:lnTo>
                  <a:lnTo>
                    <a:pt x="40251" y="244566"/>
                  </a:lnTo>
                  <a:lnTo>
                    <a:pt x="40009" y="244578"/>
                  </a:lnTo>
                  <a:lnTo>
                    <a:pt x="39767" y="244596"/>
                  </a:lnTo>
                  <a:lnTo>
                    <a:pt x="39524" y="244602"/>
                  </a:lnTo>
                  <a:lnTo>
                    <a:pt x="39304" y="244499"/>
                  </a:lnTo>
                  <a:lnTo>
                    <a:pt x="39119" y="244341"/>
                  </a:lnTo>
                  <a:lnTo>
                    <a:pt x="39092" y="244122"/>
                  </a:lnTo>
                  <a:lnTo>
                    <a:pt x="39283" y="243964"/>
                  </a:lnTo>
                  <a:lnTo>
                    <a:pt x="39450" y="243794"/>
                  </a:lnTo>
                  <a:lnTo>
                    <a:pt x="39512" y="243557"/>
                  </a:lnTo>
                  <a:lnTo>
                    <a:pt x="39566" y="243321"/>
                  </a:lnTo>
                  <a:lnTo>
                    <a:pt x="39657" y="243095"/>
                  </a:lnTo>
                  <a:lnTo>
                    <a:pt x="39750" y="242871"/>
                  </a:lnTo>
                  <a:lnTo>
                    <a:pt x="39802" y="242762"/>
                  </a:lnTo>
                  <a:lnTo>
                    <a:pt x="39857" y="242652"/>
                  </a:lnTo>
                  <a:lnTo>
                    <a:pt x="39916" y="242549"/>
                  </a:lnTo>
                  <a:lnTo>
                    <a:pt x="39979" y="242446"/>
                  </a:lnTo>
                  <a:lnTo>
                    <a:pt x="40054" y="242348"/>
                  </a:lnTo>
                  <a:lnTo>
                    <a:pt x="40141" y="242263"/>
                  </a:lnTo>
                  <a:lnTo>
                    <a:pt x="40232" y="242178"/>
                  </a:lnTo>
                  <a:lnTo>
                    <a:pt x="40329" y="242105"/>
                  </a:lnTo>
                  <a:lnTo>
                    <a:pt x="40430" y="242039"/>
                  </a:lnTo>
                  <a:lnTo>
                    <a:pt x="40540" y="241990"/>
                  </a:lnTo>
                  <a:lnTo>
                    <a:pt x="40657" y="241953"/>
                  </a:lnTo>
                  <a:lnTo>
                    <a:pt x="40774" y="241923"/>
                  </a:lnTo>
                  <a:lnTo>
                    <a:pt x="41006" y="241844"/>
                  </a:lnTo>
                  <a:lnTo>
                    <a:pt x="41075" y="241626"/>
                  </a:lnTo>
                  <a:lnTo>
                    <a:pt x="41035" y="241382"/>
                  </a:lnTo>
                  <a:lnTo>
                    <a:pt x="41005" y="241267"/>
                  </a:lnTo>
                  <a:lnTo>
                    <a:pt x="40968" y="241151"/>
                  </a:lnTo>
                  <a:lnTo>
                    <a:pt x="40928" y="241036"/>
                  </a:lnTo>
                  <a:lnTo>
                    <a:pt x="40887" y="240921"/>
                  </a:lnTo>
                  <a:lnTo>
                    <a:pt x="40845" y="240811"/>
                  </a:lnTo>
                  <a:lnTo>
                    <a:pt x="40761" y="240581"/>
                  </a:lnTo>
                  <a:lnTo>
                    <a:pt x="40675" y="240355"/>
                  </a:lnTo>
                  <a:lnTo>
                    <a:pt x="40587" y="240125"/>
                  </a:lnTo>
                  <a:lnTo>
                    <a:pt x="40542" y="240015"/>
                  </a:lnTo>
                  <a:lnTo>
                    <a:pt x="40491" y="239906"/>
                  </a:lnTo>
                  <a:lnTo>
                    <a:pt x="40433" y="239797"/>
                  </a:lnTo>
                  <a:lnTo>
                    <a:pt x="40373" y="239687"/>
                  </a:lnTo>
                  <a:lnTo>
                    <a:pt x="40310" y="239584"/>
                  </a:lnTo>
                  <a:lnTo>
                    <a:pt x="40247" y="239481"/>
                  </a:lnTo>
                  <a:lnTo>
                    <a:pt x="40183" y="239377"/>
                  </a:lnTo>
                  <a:lnTo>
                    <a:pt x="40118" y="239274"/>
                  </a:lnTo>
                  <a:lnTo>
                    <a:pt x="40053" y="239171"/>
                  </a:lnTo>
                  <a:lnTo>
                    <a:pt x="39988" y="239068"/>
                  </a:lnTo>
                  <a:lnTo>
                    <a:pt x="39923" y="238971"/>
                  </a:lnTo>
                  <a:lnTo>
                    <a:pt x="39792" y="238764"/>
                  </a:lnTo>
                  <a:lnTo>
                    <a:pt x="39661" y="238558"/>
                  </a:lnTo>
                  <a:lnTo>
                    <a:pt x="39529" y="238357"/>
                  </a:lnTo>
                  <a:lnTo>
                    <a:pt x="39396" y="238151"/>
                  </a:lnTo>
                  <a:lnTo>
                    <a:pt x="39255" y="237950"/>
                  </a:lnTo>
                  <a:lnTo>
                    <a:pt x="39066" y="237798"/>
                  </a:lnTo>
                  <a:lnTo>
                    <a:pt x="38875" y="237646"/>
                  </a:lnTo>
                  <a:lnTo>
                    <a:pt x="38757" y="237439"/>
                  </a:lnTo>
                  <a:lnTo>
                    <a:pt x="38782" y="237197"/>
                  </a:lnTo>
                  <a:lnTo>
                    <a:pt x="38749" y="236960"/>
                  </a:lnTo>
                  <a:lnTo>
                    <a:pt x="38635" y="236747"/>
                  </a:lnTo>
                  <a:lnTo>
                    <a:pt x="38575" y="236643"/>
                  </a:lnTo>
                  <a:lnTo>
                    <a:pt x="38515" y="236534"/>
                  </a:lnTo>
                  <a:lnTo>
                    <a:pt x="38457" y="236425"/>
                  </a:lnTo>
                  <a:lnTo>
                    <a:pt x="38403" y="236316"/>
                  </a:lnTo>
                  <a:lnTo>
                    <a:pt x="38357" y="236206"/>
                  </a:lnTo>
                  <a:lnTo>
                    <a:pt x="38317" y="236091"/>
                  </a:lnTo>
                  <a:lnTo>
                    <a:pt x="38283" y="235975"/>
                  </a:lnTo>
                  <a:lnTo>
                    <a:pt x="38253" y="235860"/>
                  </a:lnTo>
                  <a:lnTo>
                    <a:pt x="38225" y="235738"/>
                  </a:lnTo>
                  <a:lnTo>
                    <a:pt x="38169" y="235502"/>
                  </a:lnTo>
                  <a:lnTo>
                    <a:pt x="38137" y="235386"/>
                  </a:lnTo>
                  <a:lnTo>
                    <a:pt x="38098" y="235271"/>
                  </a:lnTo>
                  <a:lnTo>
                    <a:pt x="38039" y="235161"/>
                  </a:lnTo>
                  <a:lnTo>
                    <a:pt x="37969" y="235064"/>
                  </a:lnTo>
                  <a:lnTo>
                    <a:pt x="37874" y="234991"/>
                  </a:lnTo>
                  <a:lnTo>
                    <a:pt x="37757" y="234954"/>
                  </a:lnTo>
                  <a:lnTo>
                    <a:pt x="37635" y="234948"/>
                  </a:lnTo>
                  <a:lnTo>
                    <a:pt x="37394" y="234973"/>
                  </a:lnTo>
                  <a:lnTo>
                    <a:pt x="37273" y="234991"/>
                  </a:lnTo>
                  <a:lnTo>
                    <a:pt x="37154" y="235009"/>
                  </a:lnTo>
                  <a:lnTo>
                    <a:pt x="37034" y="235034"/>
                  </a:lnTo>
                  <a:lnTo>
                    <a:pt x="36916" y="235064"/>
                  </a:lnTo>
                  <a:lnTo>
                    <a:pt x="36800" y="235100"/>
                  </a:lnTo>
                  <a:lnTo>
                    <a:pt x="36686" y="235137"/>
                  </a:lnTo>
                  <a:lnTo>
                    <a:pt x="36571" y="235179"/>
                  </a:lnTo>
                  <a:lnTo>
                    <a:pt x="36457" y="235222"/>
                  </a:lnTo>
                  <a:lnTo>
                    <a:pt x="36229" y="235307"/>
                  </a:lnTo>
                  <a:lnTo>
                    <a:pt x="35998" y="235386"/>
                  </a:lnTo>
                  <a:lnTo>
                    <a:pt x="35758" y="235423"/>
                  </a:lnTo>
                  <a:lnTo>
                    <a:pt x="35514" y="235428"/>
                  </a:lnTo>
                  <a:lnTo>
                    <a:pt x="35272" y="235428"/>
                  </a:lnTo>
                  <a:lnTo>
                    <a:pt x="35029" y="235429"/>
                  </a:lnTo>
                  <a:lnTo>
                    <a:pt x="34786" y="235422"/>
                  </a:lnTo>
                  <a:lnTo>
                    <a:pt x="34542" y="235422"/>
                  </a:lnTo>
                  <a:lnTo>
                    <a:pt x="34421" y="235423"/>
                  </a:lnTo>
                  <a:lnTo>
                    <a:pt x="34300" y="235423"/>
                  </a:lnTo>
                  <a:lnTo>
                    <a:pt x="34178" y="235428"/>
                  </a:lnTo>
                  <a:lnTo>
                    <a:pt x="34058" y="235446"/>
                  </a:lnTo>
                  <a:lnTo>
                    <a:pt x="33939" y="235471"/>
                  </a:lnTo>
                  <a:lnTo>
                    <a:pt x="33700" y="235520"/>
                  </a:lnTo>
                  <a:lnTo>
                    <a:pt x="33581" y="235544"/>
                  </a:lnTo>
                  <a:lnTo>
                    <a:pt x="33461" y="235562"/>
                  </a:lnTo>
                  <a:lnTo>
                    <a:pt x="33341" y="235574"/>
                  </a:lnTo>
                  <a:lnTo>
                    <a:pt x="33220" y="235581"/>
                  </a:lnTo>
                  <a:lnTo>
                    <a:pt x="33098" y="235586"/>
                  </a:lnTo>
                  <a:lnTo>
                    <a:pt x="32977" y="235586"/>
                  </a:lnTo>
                  <a:lnTo>
                    <a:pt x="32733" y="235605"/>
                  </a:lnTo>
                  <a:lnTo>
                    <a:pt x="32613" y="235617"/>
                  </a:lnTo>
                  <a:lnTo>
                    <a:pt x="32493" y="235641"/>
                  </a:lnTo>
                  <a:lnTo>
                    <a:pt x="32376" y="235672"/>
                  </a:lnTo>
                  <a:lnTo>
                    <a:pt x="32263" y="235714"/>
                  </a:lnTo>
                  <a:lnTo>
                    <a:pt x="32159" y="235781"/>
                  </a:lnTo>
                  <a:lnTo>
                    <a:pt x="32069" y="235860"/>
                  </a:lnTo>
                  <a:lnTo>
                    <a:pt x="31992" y="235957"/>
                  </a:lnTo>
                  <a:lnTo>
                    <a:pt x="31918" y="236054"/>
                  </a:lnTo>
                  <a:lnTo>
                    <a:pt x="31853" y="236158"/>
                  </a:lnTo>
                  <a:lnTo>
                    <a:pt x="31793" y="236261"/>
                  </a:lnTo>
                  <a:lnTo>
                    <a:pt x="31735" y="236370"/>
                  </a:lnTo>
                  <a:lnTo>
                    <a:pt x="31622" y="236583"/>
                  </a:lnTo>
                  <a:lnTo>
                    <a:pt x="31500" y="236795"/>
                  </a:lnTo>
                  <a:lnTo>
                    <a:pt x="31347" y="236984"/>
                  </a:lnTo>
                  <a:lnTo>
                    <a:pt x="31126" y="237075"/>
                  </a:lnTo>
                  <a:lnTo>
                    <a:pt x="30885" y="237044"/>
                  </a:lnTo>
                  <a:lnTo>
                    <a:pt x="30769" y="237008"/>
                  </a:lnTo>
                  <a:lnTo>
                    <a:pt x="30664" y="236948"/>
                  </a:lnTo>
                  <a:lnTo>
                    <a:pt x="30575" y="236862"/>
                  </a:lnTo>
                  <a:lnTo>
                    <a:pt x="30489" y="236777"/>
                  </a:lnTo>
                  <a:lnTo>
                    <a:pt x="30404" y="236692"/>
                  </a:lnTo>
                  <a:lnTo>
                    <a:pt x="30320" y="236601"/>
                  </a:lnTo>
                  <a:lnTo>
                    <a:pt x="30158" y="236425"/>
                  </a:lnTo>
                  <a:lnTo>
                    <a:pt x="30004" y="236236"/>
                  </a:lnTo>
                  <a:lnTo>
                    <a:pt x="29794" y="236146"/>
                  </a:lnTo>
                  <a:lnTo>
                    <a:pt x="29630" y="236328"/>
                  </a:lnTo>
                  <a:lnTo>
                    <a:pt x="29465" y="236504"/>
                  </a:lnTo>
                  <a:lnTo>
                    <a:pt x="29228" y="236552"/>
                  </a:lnTo>
                  <a:lnTo>
                    <a:pt x="28985" y="236540"/>
                  </a:lnTo>
                  <a:lnTo>
                    <a:pt x="28744" y="236510"/>
                  </a:lnTo>
                  <a:lnTo>
                    <a:pt x="28501" y="236492"/>
                  </a:lnTo>
                  <a:lnTo>
                    <a:pt x="28258" y="236491"/>
                  </a:lnTo>
                  <a:lnTo>
                    <a:pt x="28016" y="236492"/>
                  </a:lnTo>
                  <a:lnTo>
                    <a:pt x="27772" y="236498"/>
                  </a:lnTo>
                  <a:lnTo>
                    <a:pt x="27529" y="236504"/>
                  </a:lnTo>
                  <a:lnTo>
                    <a:pt x="27286" y="236510"/>
                  </a:lnTo>
                  <a:lnTo>
                    <a:pt x="27043" y="236528"/>
                  </a:lnTo>
                  <a:lnTo>
                    <a:pt x="26801" y="236540"/>
                  </a:lnTo>
                  <a:lnTo>
                    <a:pt x="26679" y="236534"/>
                  </a:lnTo>
                  <a:lnTo>
                    <a:pt x="26558" y="236522"/>
                  </a:lnTo>
                  <a:lnTo>
                    <a:pt x="26437" y="236510"/>
                  </a:lnTo>
                  <a:lnTo>
                    <a:pt x="26324" y="236467"/>
                  </a:lnTo>
                  <a:lnTo>
                    <a:pt x="26215" y="236413"/>
                  </a:lnTo>
                  <a:lnTo>
                    <a:pt x="26108" y="236358"/>
                  </a:lnTo>
                  <a:lnTo>
                    <a:pt x="25999" y="236297"/>
                  </a:lnTo>
                  <a:lnTo>
                    <a:pt x="25770" y="236224"/>
                  </a:lnTo>
                  <a:lnTo>
                    <a:pt x="25531" y="236175"/>
                  </a:lnTo>
                  <a:lnTo>
                    <a:pt x="25415" y="235981"/>
                  </a:lnTo>
                  <a:lnTo>
                    <a:pt x="25424" y="235738"/>
                  </a:lnTo>
                  <a:lnTo>
                    <a:pt x="25444" y="235617"/>
                  </a:lnTo>
                  <a:lnTo>
                    <a:pt x="25472" y="235501"/>
                  </a:lnTo>
                  <a:lnTo>
                    <a:pt x="25513" y="235386"/>
                  </a:lnTo>
                  <a:lnTo>
                    <a:pt x="25563" y="235277"/>
                  </a:lnTo>
                  <a:lnTo>
                    <a:pt x="25630" y="235173"/>
                  </a:lnTo>
                  <a:lnTo>
                    <a:pt x="25720" y="235088"/>
                  </a:lnTo>
                  <a:lnTo>
                    <a:pt x="25817" y="235015"/>
                  </a:lnTo>
                  <a:lnTo>
                    <a:pt x="25914" y="234942"/>
                  </a:lnTo>
                  <a:lnTo>
                    <a:pt x="26087" y="234779"/>
                  </a:lnTo>
                  <a:lnTo>
                    <a:pt x="26235" y="234584"/>
                  </a:lnTo>
                  <a:lnTo>
                    <a:pt x="26387" y="234389"/>
                  </a:lnTo>
                  <a:lnTo>
                    <a:pt x="26475" y="234311"/>
                  </a:lnTo>
                  <a:lnTo>
                    <a:pt x="26573" y="234237"/>
                  </a:lnTo>
                  <a:lnTo>
                    <a:pt x="26676" y="234171"/>
                  </a:lnTo>
                  <a:lnTo>
                    <a:pt x="26782" y="234110"/>
                  </a:lnTo>
                  <a:lnTo>
                    <a:pt x="26891" y="234055"/>
                  </a:lnTo>
                  <a:lnTo>
                    <a:pt x="27098" y="233928"/>
                  </a:lnTo>
                  <a:lnTo>
                    <a:pt x="27191" y="233849"/>
                  </a:lnTo>
                  <a:lnTo>
                    <a:pt x="27268" y="233758"/>
                  </a:lnTo>
                  <a:lnTo>
                    <a:pt x="27338" y="233661"/>
                  </a:lnTo>
                  <a:lnTo>
                    <a:pt x="27400" y="233551"/>
                  </a:lnTo>
                  <a:lnTo>
                    <a:pt x="27455" y="233448"/>
                  </a:lnTo>
                  <a:lnTo>
                    <a:pt x="27503" y="233333"/>
                  </a:lnTo>
                  <a:lnTo>
                    <a:pt x="27546" y="233217"/>
                  </a:lnTo>
                  <a:lnTo>
                    <a:pt x="27588" y="233102"/>
                  </a:lnTo>
                  <a:lnTo>
                    <a:pt x="27624" y="232986"/>
                  </a:lnTo>
                  <a:lnTo>
                    <a:pt x="27652" y="232871"/>
                  </a:lnTo>
                  <a:lnTo>
                    <a:pt x="27662" y="232749"/>
                  </a:lnTo>
                  <a:lnTo>
                    <a:pt x="27651" y="232506"/>
                  </a:lnTo>
                  <a:lnTo>
                    <a:pt x="27631" y="232263"/>
                  </a:lnTo>
                  <a:lnTo>
                    <a:pt x="27609" y="232020"/>
                  </a:lnTo>
                  <a:lnTo>
                    <a:pt x="27587" y="231783"/>
                  </a:lnTo>
                  <a:lnTo>
                    <a:pt x="27592" y="231540"/>
                  </a:lnTo>
                  <a:lnTo>
                    <a:pt x="27710" y="231412"/>
                  </a:lnTo>
                  <a:lnTo>
                    <a:pt x="27953" y="231437"/>
                  </a:lnTo>
                  <a:lnTo>
                    <a:pt x="28192" y="231431"/>
                  </a:lnTo>
                  <a:lnTo>
                    <a:pt x="28417" y="231340"/>
                  </a:lnTo>
                  <a:lnTo>
                    <a:pt x="28642" y="231248"/>
                  </a:lnTo>
                  <a:lnTo>
                    <a:pt x="28874" y="231169"/>
                  </a:lnTo>
                  <a:lnTo>
                    <a:pt x="29115" y="231176"/>
                  </a:lnTo>
                  <a:lnTo>
                    <a:pt x="29357" y="231200"/>
                  </a:lnTo>
                  <a:lnTo>
                    <a:pt x="29471" y="231158"/>
                  </a:lnTo>
                  <a:lnTo>
                    <a:pt x="29566" y="231085"/>
                  </a:lnTo>
                  <a:lnTo>
                    <a:pt x="29658" y="231006"/>
                  </a:lnTo>
                  <a:lnTo>
                    <a:pt x="29747" y="230921"/>
                  </a:lnTo>
                  <a:lnTo>
                    <a:pt x="29834" y="230836"/>
                  </a:lnTo>
                  <a:lnTo>
                    <a:pt x="29919" y="230750"/>
                  </a:lnTo>
                  <a:lnTo>
                    <a:pt x="30000" y="230659"/>
                  </a:lnTo>
                  <a:lnTo>
                    <a:pt x="30075" y="230562"/>
                  </a:lnTo>
                  <a:lnTo>
                    <a:pt x="30145" y="230465"/>
                  </a:lnTo>
                  <a:lnTo>
                    <a:pt x="30207" y="230356"/>
                  </a:lnTo>
                  <a:lnTo>
                    <a:pt x="30258" y="230246"/>
                  </a:lnTo>
                  <a:lnTo>
                    <a:pt x="30296" y="230131"/>
                  </a:lnTo>
                  <a:lnTo>
                    <a:pt x="30312" y="230009"/>
                  </a:lnTo>
                  <a:lnTo>
                    <a:pt x="30248" y="229779"/>
                  </a:lnTo>
                  <a:lnTo>
                    <a:pt x="30119" y="229572"/>
                  </a:lnTo>
                  <a:lnTo>
                    <a:pt x="29981" y="229372"/>
                  </a:lnTo>
                  <a:lnTo>
                    <a:pt x="29914" y="229274"/>
                  </a:lnTo>
                  <a:lnTo>
                    <a:pt x="29852" y="229171"/>
                  </a:lnTo>
                  <a:lnTo>
                    <a:pt x="29797" y="229062"/>
                  </a:lnTo>
                  <a:lnTo>
                    <a:pt x="29754" y="228946"/>
                  </a:lnTo>
                  <a:lnTo>
                    <a:pt x="29722" y="228824"/>
                  </a:lnTo>
                  <a:lnTo>
                    <a:pt x="29702" y="228709"/>
                  </a:lnTo>
                  <a:lnTo>
                    <a:pt x="29694" y="228588"/>
                  </a:lnTo>
                  <a:lnTo>
                    <a:pt x="29712" y="228344"/>
                  </a:lnTo>
                  <a:lnTo>
                    <a:pt x="29744" y="228223"/>
                  </a:lnTo>
                  <a:lnTo>
                    <a:pt x="29808" y="228126"/>
                  </a:lnTo>
                  <a:lnTo>
                    <a:pt x="29894" y="228041"/>
                  </a:lnTo>
                  <a:lnTo>
                    <a:pt x="29994" y="227968"/>
                  </a:lnTo>
                  <a:lnTo>
                    <a:pt x="30102" y="227913"/>
                  </a:lnTo>
                  <a:lnTo>
                    <a:pt x="30216" y="227864"/>
                  </a:lnTo>
                  <a:lnTo>
                    <a:pt x="30336" y="227853"/>
                  </a:lnTo>
                  <a:lnTo>
                    <a:pt x="30458" y="227853"/>
                  </a:lnTo>
                  <a:lnTo>
                    <a:pt x="30700" y="227871"/>
                  </a:lnTo>
                  <a:lnTo>
                    <a:pt x="30945" y="227883"/>
                  </a:lnTo>
                  <a:lnTo>
                    <a:pt x="30900" y="227737"/>
                  </a:lnTo>
                  <a:lnTo>
                    <a:pt x="30704" y="227585"/>
                  </a:lnTo>
                  <a:lnTo>
                    <a:pt x="30596" y="227378"/>
                  </a:lnTo>
                  <a:lnTo>
                    <a:pt x="30563" y="227136"/>
                  </a:lnTo>
                  <a:lnTo>
                    <a:pt x="30576" y="226893"/>
                  </a:lnTo>
                  <a:lnTo>
                    <a:pt x="30591" y="226771"/>
                  </a:lnTo>
                  <a:lnTo>
                    <a:pt x="30620" y="226650"/>
                  </a:lnTo>
                  <a:lnTo>
                    <a:pt x="30671" y="226540"/>
                  </a:lnTo>
                  <a:lnTo>
                    <a:pt x="30740" y="226443"/>
                  </a:lnTo>
                  <a:lnTo>
                    <a:pt x="30818" y="226352"/>
                  </a:lnTo>
                  <a:lnTo>
                    <a:pt x="30970" y="226164"/>
                  </a:lnTo>
                  <a:lnTo>
                    <a:pt x="31038" y="225933"/>
                  </a:lnTo>
                  <a:lnTo>
                    <a:pt x="31008" y="225690"/>
                  </a:lnTo>
                  <a:lnTo>
                    <a:pt x="31059" y="225465"/>
                  </a:lnTo>
                  <a:lnTo>
                    <a:pt x="31150" y="225380"/>
                  </a:lnTo>
                  <a:lnTo>
                    <a:pt x="31252" y="225319"/>
                  </a:lnTo>
                  <a:lnTo>
                    <a:pt x="31358" y="225258"/>
                  </a:lnTo>
                  <a:lnTo>
                    <a:pt x="31465" y="225198"/>
                  </a:lnTo>
                  <a:lnTo>
                    <a:pt x="31667" y="225064"/>
                  </a:lnTo>
                  <a:lnTo>
                    <a:pt x="31787" y="224857"/>
                  </a:lnTo>
                  <a:lnTo>
                    <a:pt x="31795" y="224614"/>
                  </a:lnTo>
                  <a:lnTo>
                    <a:pt x="31763" y="224371"/>
                  </a:lnTo>
                  <a:lnTo>
                    <a:pt x="31740" y="224134"/>
                  </a:lnTo>
                  <a:lnTo>
                    <a:pt x="31741" y="223891"/>
                  </a:lnTo>
                  <a:lnTo>
                    <a:pt x="31741" y="223648"/>
                  </a:lnTo>
                  <a:lnTo>
                    <a:pt x="31734" y="223520"/>
                  </a:lnTo>
                  <a:lnTo>
                    <a:pt x="31723" y="223405"/>
                  </a:lnTo>
                  <a:lnTo>
                    <a:pt x="31709" y="223284"/>
                  </a:lnTo>
                  <a:lnTo>
                    <a:pt x="31693" y="223162"/>
                  </a:lnTo>
                  <a:lnTo>
                    <a:pt x="31673" y="223041"/>
                  </a:lnTo>
                  <a:lnTo>
                    <a:pt x="31634" y="222925"/>
                  </a:lnTo>
                  <a:lnTo>
                    <a:pt x="31561" y="222828"/>
                  </a:lnTo>
                  <a:lnTo>
                    <a:pt x="31448" y="222798"/>
                  </a:lnTo>
                  <a:lnTo>
                    <a:pt x="31205" y="222828"/>
                  </a:lnTo>
                  <a:lnTo>
                    <a:pt x="30965" y="222840"/>
                  </a:lnTo>
                  <a:lnTo>
                    <a:pt x="30727" y="222785"/>
                  </a:lnTo>
                  <a:lnTo>
                    <a:pt x="30492" y="222725"/>
                  </a:lnTo>
                  <a:lnTo>
                    <a:pt x="30258" y="222658"/>
                  </a:lnTo>
                  <a:lnTo>
                    <a:pt x="30024" y="222597"/>
                  </a:lnTo>
                  <a:lnTo>
                    <a:pt x="29790" y="222530"/>
                  </a:lnTo>
                  <a:lnTo>
                    <a:pt x="29556" y="222464"/>
                  </a:lnTo>
                  <a:lnTo>
                    <a:pt x="29327" y="222385"/>
                  </a:lnTo>
                  <a:lnTo>
                    <a:pt x="29119" y="222257"/>
                  </a:lnTo>
                  <a:lnTo>
                    <a:pt x="29016" y="222196"/>
                  </a:lnTo>
                  <a:lnTo>
                    <a:pt x="28913" y="222129"/>
                  </a:lnTo>
                  <a:lnTo>
                    <a:pt x="28813" y="222056"/>
                  </a:lnTo>
                  <a:lnTo>
                    <a:pt x="28720" y="221977"/>
                  </a:lnTo>
                  <a:lnTo>
                    <a:pt x="28629" y="221899"/>
                  </a:lnTo>
                  <a:lnTo>
                    <a:pt x="28545" y="221808"/>
                  </a:lnTo>
                  <a:lnTo>
                    <a:pt x="28484" y="221704"/>
                  </a:lnTo>
                  <a:lnTo>
                    <a:pt x="28478" y="221583"/>
                  </a:lnTo>
                  <a:lnTo>
                    <a:pt x="28509" y="221339"/>
                  </a:lnTo>
                  <a:lnTo>
                    <a:pt x="28491" y="221102"/>
                  </a:lnTo>
                  <a:lnTo>
                    <a:pt x="28462" y="220981"/>
                  </a:lnTo>
                  <a:lnTo>
                    <a:pt x="28428" y="220866"/>
                  </a:lnTo>
                  <a:lnTo>
                    <a:pt x="28391" y="220750"/>
                  </a:lnTo>
                  <a:lnTo>
                    <a:pt x="28354" y="220634"/>
                  </a:lnTo>
                  <a:lnTo>
                    <a:pt x="28314" y="220519"/>
                  </a:lnTo>
                  <a:lnTo>
                    <a:pt x="28267" y="220404"/>
                  </a:lnTo>
                  <a:lnTo>
                    <a:pt x="28211" y="220295"/>
                  </a:lnTo>
                  <a:lnTo>
                    <a:pt x="28146" y="220191"/>
                  </a:lnTo>
                  <a:lnTo>
                    <a:pt x="28062" y="220112"/>
                  </a:lnTo>
                  <a:lnTo>
                    <a:pt x="27936" y="220106"/>
                  </a:lnTo>
                  <a:lnTo>
                    <a:pt x="27689" y="220148"/>
                  </a:lnTo>
                  <a:lnTo>
                    <a:pt x="27662" y="220009"/>
                  </a:lnTo>
                  <a:lnTo>
                    <a:pt x="27816" y="219815"/>
                  </a:lnTo>
                  <a:lnTo>
                    <a:pt x="27882" y="219584"/>
                  </a:lnTo>
                  <a:lnTo>
                    <a:pt x="27878" y="219341"/>
                  </a:lnTo>
                  <a:lnTo>
                    <a:pt x="27870" y="219219"/>
                  </a:lnTo>
                  <a:lnTo>
                    <a:pt x="27862" y="219098"/>
                  </a:lnTo>
                  <a:lnTo>
                    <a:pt x="27854" y="218976"/>
                  </a:lnTo>
                  <a:lnTo>
                    <a:pt x="27843" y="218855"/>
                  </a:lnTo>
                  <a:lnTo>
                    <a:pt x="27832" y="218739"/>
                  </a:lnTo>
                  <a:lnTo>
                    <a:pt x="27820" y="218618"/>
                  </a:lnTo>
                  <a:lnTo>
                    <a:pt x="27806" y="218496"/>
                  </a:lnTo>
                  <a:lnTo>
                    <a:pt x="27783" y="218375"/>
                  </a:lnTo>
                  <a:lnTo>
                    <a:pt x="27749" y="218259"/>
                  </a:lnTo>
                  <a:lnTo>
                    <a:pt x="27692" y="218150"/>
                  </a:lnTo>
                  <a:lnTo>
                    <a:pt x="27597" y="218071"/>
                  </a:lnTo>
                  <a:lnTo>
                    <a:pt x="27492" y="218010"/>
                  </a:lnTo>
                  <a:lnTo>
                    <a:pt x="27311" y="217852"/>
                  </a:lnTo>
                  <a:lnTo>
                    <a:pt x="27272" y="217737"/>
                  </a:lnTo>
                  <a:lnTo>
                    <a:pt x="27247" y="217616"/>
                  </a:lnTo>
                  <a:lnTo>
                    <a:pt x="27233" y="217500"/>
                  </a:lnTo>
                  <a:lnTo>
                    <a:pt x="27230" y="217373"/>
                  </a:lnTo>
                  <a:lnTo>
                    <a:pt x="27257" y="217129"/>
                  </a:lnTo>
                  <a:lnTo>
                    <a:pt x="27443" y="217032"/>
                  </a:lnTo>
                  <a:lnTo>
                    <a:pt x="27687" y="217069"/>
                  </a:lnTo>
                  <a:lnTo>
                    <a:pt x="27807" y="217044"/>
                  </a:lnTo>
                  <a:lnTo>
                    <a:pt x="27903" y="216971"/>
                  </a:lnTo>
                  <a:lnTo>
                    <a:pt x="27982" y="216880"/>
                  </a:lnTo>
                  <a:lnTo>
                    <a:pt x="28047" y="216777"/>
                  </a:lnTo>
                  <a:lnTo>
                    <a:pt x="28107" y="216667"/>
                  </a:lnTo>
                  <a:lnTo>
                    <a:pt x="28218" y="216455"/>
                  </a:lnTo>
                  <a:lnTo>
                    <a:pt x="28309" y="216230"/>
                  </a:lnTo>
                  <a:lnTo>
                    <a:pt x="28392" y="215999"/>
                  </a:lnTo>
                  <a:lnTo>
                    <a:pt x="28478" y="215774"/>
                  </a:lnTo>
                  <a:lnTo>
                    <a:pt x="28574" y="215550"/>
                  </a:lnTo>
                  <a:lnTo>
                    <a:pt x="28678" y="215331"/>
                  </a:lnTo>
                  <a:lnTo>
                    <a:pt x="28786" y="215112"/>
                  </a:lnTo>
                  <a:lnTo>
                    <a:pt x="28895" y="214894"/>
                  </a:lnTo>
                  <a:lnTo>
                    <a:pt x="29004" y="214675"/>
                  </a:lnTo>
                  <a:lnTo>
                    <a:pt x="29111" y="214462"/>
                  </a:lnTo>
                  <a:lnTo>
                    <a:pt x="29164" y="214353"/>
                  </a:lnTo>
                  <a:lnTo>
                    <a:pt x="29214" y="214237"/>
                  </a:lnTo>
                  <a:lnTo>
                    <a:pt x="29261" y="214128"/>
                  </a:lnTo>
                  <a:lnTo>
                    <a:pt x="29306" y="214013"/>
                  </a:lnTo>
                  <a:lnTo>
                    <a:pt x="29348" y="213903"/>
                  </a:lnTo>
                  <a:lnTo>
                    <a:pt x="29377" y="213782"/>
                  </a:lnTo>
                  <a:lnTo>
                    <a:pt x="29391" y="213660"/>
                  </a:lnTo>
                  <a:lnTo>
                    <a:pt x="29399" y="213539"/>
                  </a:lnTo>
                  <a:lnTo>
                    <a:pt x="29389" y="213295"/>
                  </a:lnTo>
                  <a:lnTo>
                    <a:pt x="29373" y="213053"/>
                  </a:lnTo>
                  <a:lnTo>
                    <a:pt x="29354" y="212810"/>
                  </a:lnTo>
                  <a:lnTo>
                    <a:pt x="29337" y="212573"/>
                  </a:lnTo>
                  <a:lnTo>
                    <a:pt x="29333" y="212323"/>
                  </a:lnTo>
                  <a:lnTo>
                    <a:pt x="29357" y="212208"/>
                  </a:lnTo>
                  <a:lnTo>
                    <a:pt x="29403" y="212099"/>
                  </a:lnTo>
                  <a:lnTo>
                    <a:pt x="29469" y="211995"/>
                  </a:lnTo>
                  <a:lnTo>
                    <a:pt x="29541" y="211899"/>
                  </a:lnTo>
                  <a:lnTo>
                    <a:pt x="29614" y="211801"/>
                  </a:lnTo>
                  <a:lnTo>
                    <a:pt x="29742" y="211595"/>
                  </a:lnTo>
                  <a:lnTo>
                    <a:pt x="29781" y="211479"/>
                  </a:lnTo>
                  <a:lnTo>
                    <a:pt x="29801" y="211357"/>
                  </a:lnTo>
                  <a:lnTo>
                    <a:pt x="29814" y="211236"/>
                  </a:lnTo>
                  <a:lnTo>
                    <a:pt x="29822" y="211114"/>
                  </a:lnTo>
                  <a:lnTo>
                    <a:pt x="29813" y="210872"/>
                  </a:lnTo>
                  <a:lnTo>
                    <a:pt x="29796" y="210750"/>
                  </a:lnTo>
                  <a:lnTo>
                    <a:pt x="29771" y="210629"/>
                  </a:lnTo>
                  <a:lnTo>
                    <a:pt x="29734" y="210519"/>
                  </a:lnTo>
                  <a:lnTo>
                    <a:pt x="29664" y="210416"/>
                  </a:lnTo>
                  <a:lnTo>
                    <a:pt x="29581" y="210331"/>
                  </a:lnTo>
                  <a:lnTo>
                    <a:pt x="29494" y="210246"/>
                  </a:lnTo>
                  <a:lnTo>
                    <a:pt x="29365" y="210039"/>
                  </a:lnTo>
                  <a:lnTo>
                    <a:pt x="29338" y="209924"/>
                  </a:lnTo>
                  <a:lnTo>
                    <a:pt x="29320" y="209802"/>
                  </a:lnTo>
                  <a:lnTo>
                    <a:pt x="29311" y="209681"/>
                  </a:lnTo>
                  <a:lnTo>
                    <a:pt x="29311" y="209559"/>
                  </a:lnTo>
                  <a:lnTo>
                    <a:pt x="29332" y="209316"/>
                  </a:lnTo>
                  <a:lnTo>
                    <a:pt x="29356" y="209195"/>
                  </a:lnTo>
                  <a:lnTo>
                    <a:pt x="29391" y="209079"/>
                  </a:lnTo>
                  <a:lnTo>
                    <a:pt x="29436" y="208970"/>
                  </a:lnTo>
                  <a:lnTo>
                    <a:pt x="29490" y="208861"/>
                  </a:lnTo>
                  <a:lnTo>
                    <a:pt x="29549" y="208751"/>
                  </a:lnTo>
                  <a:lnTo>
                    <a:pt x="29611" y="208648"/>
                  </a:lnTo>
                  <a:lnTo>
                    <a:pt x="29677" y="208545"/>
                  </a:lnTo>
                  <a:lnTo>
                    <a:pt x="29746" y="208447"/>
                  </a:lnTo>
                  <a:lnTo>
                    <a:pt x="29818" y="208350"/>
                  </a:lnTo>
                  <a:lnTo>
                    <a:pt x="29893" y="208253"/>
                  </a:lnTo>
                  <a:lnTo>
                    <a:pt x="29972" y="208162"/>
                  </a:lnTo>
                  <a:lnTo>
                    <a:pt x="30073" y="208089"/>
                  </a:lnTo>
                  <a:lnTo>
                    <a:pt x="30188" y="208052"/>
                  </a:lnTo>
                  <a:lnTo>
                    <a:pt x="30309" y="208041"/>
                  </a:lnTo>
                  <a:lnTo>
                    <a:pt x="30431" y="208041"/>
                  </a:lnTo>
                  <a:lnTo>
                    <a:pt x="30674" y="208059"/>
                  </a:lnTo>
                  <a:lnTo>
                    <a:pt x="30916" y="208059"/>
                  </a:lnTo>
                  <a:lnTo>
                    <a:pt x="31158" y="208034"/>
                  </a:lnTo>
                  <a:lnTo>
                    <a:pt x="31401" y="208016"/>
                  </a:lnTo>
                  <a:lnTo>
                    <a:pt x="31644" y="208023"/>
                  </a:lnTo>
                  <a:lnTo>
                    <a:pt x="31763" y="208047"/>
                  </a:lnTo>
                  <a:lnTo>
                    <a:pt x="31880" y="208083"/>
                  </a:lnTo>
                  <a:lnTo>
                    <a:pt x="31987" y="208138"/>
                  </a:lnTo>
                  <a:lnTo>
                    <a:pt x="32090" y="208204"/>
                  </a:lnTo>
                  <a:lnTo>
                    <a:pt x="32191" y="208271"/>
                  </a:lnTo>
                  <a:lnTo>
                    <a:pt x="32394" y="208405"/>
                  </a:lnTo>
                  <a:lnTo>
                    <a:pt x="32498" y="208466"/>
                  </a:lnTo>
                  <a:lnTo>
                    <a:pt x="32606" y="208527"/>
                  </a:lnTo>
                  <a:lnTo>
                    <a:pt x="32717" y="208575"/>
                  </a:lnTo>
                  <a:lnTo>
                    <a:pt x="32835" y="208606"/>
                  </a:lnTo>
                  <a:lnTo>
                    <a:pt x="32956" y="208618"/>
                  </a:lnTo>
                  <a:lnTo>
                    <a:pt x="33078" y="208624"/>
                  </a:lnTo>
                  <a:lnTo>
                    <a:pt x="33320" y="208624"/>
                  </a:lnTo>
                  <a:lnTo>
                    <a:pt x="33441" y="208612"/>
                  </a:lnTo>
                  <a:lnTo>
                    <a:pt x="33562" y="208600"/>
                  </a:lnTo>
                  <a:lnTo>
                    <a:pt x="33681" y="208575"/>
                  </a:lnTo>
                  <a:lnTo>
                    <a:pt x="33797" y="208539"/>
                  </a:lnTo>
                  <a:lnTo>
                    <a:pt x="33911" y="208496"/>
                  </a:lnTo>
                  <a:lnTo>
                    <a:pt x="34022" y="208441"/>
                  </a:lnTo>
                  <a:lnTo>
                    <a:pt x="34128" y="208387"/>
                  </a:lnTo>
                  <a:lnTo>
                    <a:pt x="34234" y="208326"/>
                  </a:lnTo>
                  <a:lnTo>
                    <a:pt x="34456" y="208229"/>
                  </a:lnTo>
                  <a:lnTo>
                    <a:pt x="34696" y="208186"/>
                  </a:lnTo>
                  <a:lnTo>
                    <a:pt x="34938" y="208186"/>
                  </a:lnTo>
                  <a:lnTo>
                    <a:pt x="35181" y="208199"/>
                  </a:lnTo>
                  <a:lnTo>
                    <a:pt x="35425" y="208205"/>
                  </a:lnTo>
                  <a:lnTo>
                    <a:pt x="35668" y="208198"/>
                  </a:lnTo>
                  <a:lnTo>
                    <a:pt x="35910" y="208174"/>
                  </a:lnTo>
                  <a:lnTo>
                    <a:pt x="36030" y="208156"/>
                  </a:lnTo>
                  <a:lnTo>
                    <a:pt x="36142" y="208107"/>
                  </a:lnTo>
                  <a:lnTo>
                    <a:pt x="36244" y="208041"/>
                  </a:lnTo>
                  <a:lnTo>
                    <a:pt x="36337" y="207962"/>
                  </a:lnTo>
                  <a:lnTo>
                    <a:pt x="36420" y="207876"/>
                  </a:lnTo>
                  <a:lnTo>
                    <a:pt x="36502" y="207785"/>
                  </a:lnTo>
                  <a:lnTo>
                    <a:pt x="36669" y="207609"/>
                  </a:lnTo>
                  <a:lnTo>
                    <a:pt x="36844" y="207439"/>
                  </a:lnTo>
                  <a:lnTo>
                    <a:pt x="37023" y="207275"/>
                  </a:lnTo>
                  <a:lnTo>
                    <a:pt x="37202" y="207111"/>
                  </a:lnTo>
                  <a:lnTo>
                    <a:pt x="37382" y="206953"/>
                  </a:lnTo>
                  <a:lnTo>
                    <a:pt x="37564" y="206789"/>
                  </a:lnTo>
                  <a:lnTo>
                    <a:pt x="37747" y="206631"/>
                  </a:lnTo>
                  <a:lnTo>
                    <a:pt x="37939" y="206479"/>
                  </a:lnTo>
                  <a:lnTo>
                    <a:pt x="38121" y="206315"/>
                  </a:lnTo>
                  <a:lnTo>
                    <a:pt x="38294" y="206145"/>
                  </a:lnTo>
                  <a:lnTo>
                    <a:pt x="38465" y="205975"/>
                  </a:lnTo>
                  <a:lnTo>
                    <a:pt x="38634" y="205799"/>
                  </a:lnTo>
                  <a:lnTo>
                    <a:pt x="38801" y="205622"/>
                  </a:lnTo>
                  <a:lnTo>
                    <a:pt x="38954" y="205434"/>
                  </a:lnTo>
                  <a:lnTo>
                    <a:pt x="39019" y="205331"/>
                  </a:lnTo>
                  <a:lnTo>
                    <a:pt x="39079" y="205228"/>
                  </a:lnTo>
                  <a:lnTo>
                    <a:pt x="39137" y="205119"/>
                  </a:lnTo>
                  <a:lnTo>
                    <a:pt x="39193" y="205009"/>
                  </a:lnTo>
                  <a:lnTo>
                    <a:pt x="39248" y="204900"/>
                  </a:lnTo>
                  <a:lnTo>
                    <a:pt x="39300" y="204790"/>
                  </a:lnTo>
                  <a:lnTo>
                    <a:pt x="39349" y="204681"/>
                  </a:lnTo>
                  <a:lnTo>
                    <a:pt x="39397" y="204571"/>
                  </a:lnTo>
                  <a:lnTo>
                    <a:pt x="39441" y="204456"/>
                  </a:lnTo>
                  <a:lnTo>
                    <a:pt x="39483" y="204341"/>
                  </a:lnTo>
                  <a:lnTo>
                    <a:pt x="39522" y="204231"/>
                  </a:lnTo>
                  <a:lnTo>
                    <a:pt x="39559" y="204110"/>
                  </a:lnTo>
                  <a:lnTo>
                    <a:pt x="39631" y="203879"/>
                  </a:lnTo>
                  <a:lnTo>
                    <a:pt x="39704" y="203648"/>
                  </a:lnTo>
                  <a:lnTo>
                    <a:pt x="39742" y="203533"/>
                  </a:lnTo>
                  <a:lnTo>
                    <a:pt x="39781" y="203417"/>
                  </a:lnTo>
                  <a:lnTo>
                    <a:pt x="39826" y="203308"/>
                  </a:lnTo>
                  <a:lnTo>
                    <a:pt x="39880" y="203199"/>
                  </a:lnTo>
                  <a:lnTo>
                    <a:pt x="39936" y="203089"/>
                  </a:lnTo>
                  <a:lnTo>
                    <a:pt x="39992" y="202980"/>
                  </a:lnTo>
                  <a:lnTo>
                    <a:pt x="40049" y="202870"/>
                  </a:lnTo>
                  <a:lnTo>
                    <a:pt x="40106" y="202767"/>
                  </a:lnTo>
                  <a:lnTo>
                    <a:pt x="40221" y="202548"/>
                  </a:lnTo>
                  <a:lnTo>
                    <a:pt x="40335" y="202335"/>
                  </a:lnTo>
                  <a:lnTo>
                    <a:pt x="40391" y="202226"/>
                  </a:lnTo>
                  <a:lnTo>
                    <a:pt x="40446" y="202117"/>
                  </a:lnTo>
                  <a:lnTo>
                    <a:pt x="40497" y="202007"/>
                  </a:lnTo>
                  <a:lnTo>
                    <a:pt x="40541" y="201898"/>
                  </a:lnTo>
                  <a:lnTo>
                    <a:pt x="40578" y="201783"/>
                  </a:lnTo>
                  <a:lnTo>
                    <a:pt x="40589" y="201662"/>
                  </a:lnTo>
                  <a:lnTo>
                    <a:pt x="40573" y="201419"/>
                  </a:lnTo>
                  <a:lnTo>
                    <a:pt x="40554" y="201175"/>
                  </a:lnTo>
                  <a:lnTo>
                    <a:pt x="40551" y="201054"/>
                  </a:lnTo>
                  <a:lnTo>
                    <a:pt x="40574" y="200933"/>
                  </a:lnTo>
                  <a:lnTo>
                    <a:pt x="40620" y="200823"/>
                  </a:lnTo>
                  <a:lnTo>
                    <a:pt x="40683" y="200720"/>
                  </a:lnTo>
                  <a:lnTo>
                    <a:pt x="40748" y="200616"/>
                  </a:lnTo>
                  <a:lnTo>
                    <a:pt x="40814" y="200513"/>
                  </a:lnTo>
                  <a:lnTo>
                    <a:pt x="40940" y="200307"/>
                  </a:lnTo>
                  <a:lnTo>
                    <a:pt x="41005" y="200069"/>
                  </a:lnTo>
                  <a:lnTo>
                    <a:pt x="40998" y="199827"/>
                  </a:lnTo>
                  <a:lnTo>
                    <a:pt x="40983" y="199584"/>
                  </a:lnTo>
                  <a:lnTo>
                    <a:pt x="40973" y="199341"/>
                  </a:lnTo>
                  <a:lnTo>
                    <a:pt x="40982" y="199097"/>
                  </a:lnTo>
                  <a:lnTo>
                    <a:pt x="40996" y="198860"/>
                  </a:lnTo>
                  <a:lnTo>
                    <a:pt x="40995" y="198733"/>
                  </a:lnTo>
                  <a:lnTo>
                    <a:pt x="40986" y="198617"/>
                  </a:lnTo>
                  <a:lnTo>
                    <a:pt x="40965" y="198496"/>
                  </a:lnTo>
                  <a:lnTo>
                    <a:pt x="40919" y="198381"/>
                  </a:lnTo>
                  <a:lnTo>
                    <a:pt x="40850" y="198283"/>
                  </a:lnTo>
                  <a:lnTo>
                    <a:pt x="40775" y="198186"/>
                  </a:lnTo>
                  <a:lnTo>
                    <a:pt x="40698" y="198089"/>
                  </a:lnTo>
                  <a:lnTo>
                    <a:pt x="40625" y="197998"/>
                  </a:lnTo>
                  <a:lnTo>
                    <a:pt x="40526" y="197773"/>
                  </a:lnTo>
                  <a:lnTo>
                    <a:pt x="40500" y="197536"/>
                  </a:lnTo>
                  <a:lnTo>
                    <a:pt x="40510" y="197293"/>
                  </a:lnTo>
                  <a:lnTo>
                    <a:pt x="40527" y="197050"/>
                  </a:lnTo>
                  <a:lnTo>
                    <a:pt x="40536" y="196807"/>
                  </a:lnTo>
                  <a:lnTo>
                    <a:pt x="40503" y="196564"/>
                  </a:lnTo>
                  <a:lnTo>
                    <a:pt x="40466" y="196449"/>
                  </a:lnTo>
                  <a:lnTo>
                    <a:pt x="40408" y="196345"/>
                  </a:lnTo>
                  <a:lnTo>
                    <a:pt x="40344" y="196242"/>
                  </a:lnTo>
                  <a:lnTo>
                    <a:pt x="40278" y="196139"/>
                  </a:lnTo>
                  <a:lnTo>
                    <a:pt x="40160" y="195926"/>
                  </a:lnTo>
                  <a:lnTo>
                    <a:pt x="40117" y="195683"/>
                  </a:lnTo>
                  <a:lnTo>
                    <a:pt x="40068" y="195446"/>
                  </a:lnTo>
                  <a:lnTo>
                    <a:pt x="40020" y="195337"/>
                  </a:lnTo>
                  <a:lnTo>
                    <a:pt x="39962" y="195227"/>
                  </a:lnTo>
                  <a:lnTo>
                    <a:pt x="39899" y="195124"/>
                  </a:lnTo>
                  <a:lnTo>
                    <a:pt x="39832" y="195021"/>
                  </a:lnTo>
                  <a:lnTo>
                    <a:pt x="39700" y="194820"/>
                  </a:lnTo>
                  <a:lnTo>
                    <a:pt x="39557" y="194620"/>
                  </a:lnTo>
                  <a:lnTo>
                    <a:pt x="39404" y="194431"/>
                  </a:lnTo>
                  <a:lnTo>
                    <a:pt x="39245" y="194249"/>
                  </a:lnTo>
                  <a:lnTo>
                    <a:pt x="39159" y="194164"/>
                  </a:lnTo>
                  <a:lnTo>
                    <a:pt x="39070" y="194079"/>
                  </a:lnTo>
                  <a:lnTo>
                    <a:pt x="38979" y="194000"/>
                  </a:lnTo>
                  <a:lnTo>
                    <a:pt x="38886" y="193921"/>
                  </a:lnTo>
                  <a:lnTo>
                    <a:pt x="38793" y="193842"/>
                  </a:lnTo>
                  <a:lnTo>
                    <a:pt x="38698" y="193770"/>
                  </a:lnTo>
                  <a:lnTo>
                    <a:pt x="38509" y="193611"/>
                  </a:lnTo>
                  <a:lnTo>
                    <a:pt x="38323" y="193459"/>
                  </a:lnTo>
                  <a:lnTo>
                    <a:pt x="38144" y="193296"/>
                  </a:lnTo>
                  <a:lnTo>
                    <a:pt x="37975" y="193119"/>
                  </a:lnTo>
                  <a:lnTo>
                    <a:pt x="37768" y="192998"/>
                  </a:lnTo>
                  <a:lnTo>
                    <a:pt x="37526" y="193010"/>
                  </a:lnTo>
                  <a:lnTo>
                    <a:pt x="37285" y="193041"/>
                  </a:lnTo>
                  <a:lnTo>
                    <a:pt x="37159" y="192846"/>
                  </a:lnTo>
                  <a:lnTo>
                    <a:pt x="37144" y="192603"/>
                  </a:lnTo>
                  <a:lnTo>
                    <a:pt x="37160" y="192481"/>
                  </a:lnTo>
                  <a:lnTo>
                    <a:pt x="37195" y="192366"/>
                  </a:lnTo>
                  <a:lnTo>
                    <a:pt x="37259" y="192263"/>
                  </a:lnTo>
                  <a:lnTo>
                    <a:pt x="37341" y="192172"/>
                  </a:lnTo>
                  <a:lnTo>
                    <a:pt x="37432" y="192093"/>
                  </a:lnTo>
                  <a:lnTo>
                    <a:pt x="37530" y="192020"/>
                  </a:lnTo>
                  <a:lnTo>
                    <a:pt x="37633" y="191953"/>
                  </a:lnTo>
                  <a:lnTo>
                    <a:pt x="37735" y="191892"/>
                  </a:lnTo>
                  <a:lnTo>
                    <a:pt x="37929" y="191740"/>
                  </a:lnTo>
                  <a:lnTo>
                    <a:pt x="38016" y="191655"/>
                  </a:lnTo>
                  <a:lnTo>
                    <a:pt x="38073" y="191552"/>
                  </a:lnTo>
                  <a:lnTo>
                    <a:pt x="38103" y="191430"/>
                  </a:lnTo>
                  <a:lnTo>
                    <a:pt x="38122" y="191318"/>
                  </a:lnTo>
                  <a:lnTo>
                    <a:pt x="38229" y="191096"/>
                  </a:lnTo>
                  <a:lnTo>
                    <a:pt x="38312" y="191005"/>
                  </a:lnTo>
                  <a:lnTo>
                    <a:pt x="38399" y="190920"/>
                  </a:lnTo>
                  <a:lnTo>
                    <a:pt x="38486" y="190835"/>
                  </a:lnTo>
                  <a:lnTo>
                    <a:pt x="38576" y="190756"/>
                  </a:lnTo>
                  <a:lnTo>
                    <a:pt x="38762" y="190598"/>
                  </a:lnTo>
                  <a:lnTo>
                    <a:pt x="38857" y="190525"/>
                  </a:lnTo>
                  <a:lnTo>
                    <a:pt x="38956" y="190452"/>
                  </a:lnTo>
                  <a:lnTo>
                    <a:pt x="39055" y="190379"/>
                  </a:lnTo>
                  <a:lnTo>
                    <a:pt x="39155" y="190313"/>
                  </a:lnTo>
                  <a:lnTo>
                    <a:pt x="39354" y="190173"/>
                  </a:lnTo>
                  <a:lnTo>
                    <a:pt x="39351" y="190015"/>
                  </a:lnTo>
                  <a:lnTo>
                    <a:pt x="39347" y="189772"/>
                  </a:lnTo>
                  <a:lnTo>
                    <a:pt x="39344" y="189559"/>
                  </a:lnTo>
                  <a:lnTo>
                    <a:pt x="39344" y="189407"/>
                  </a:lnTo>
                  <a:lnTo>
                    <a:pt x="39348" y="189170"/>
                  </a:lnTo>
                  <a:lnTo>
                    <a:pt x="39355" y="188927"/>
                  </a:lnTo>
                  <a:lnTo>
                    <a:pt x="39364" y="188684"/>
                  </a:lnTo>
                  <a:lnTo>
                    <a:pt x="39374" y="188441"/>
                  </a:lnTo>
                  <a:lnTo>
                    <a:pt x="39383" y="188198"/>
                  </a:lnTo>
                  <a:lnTo>
                    <a:pt x="39391" y="187955"/>
                  </a:lnTo>
                  <a:lnTo>
                    <a:pt x="39393" y="187827"/>
                  </a:lnTo>
                  <a:lnTo>
                    <a:pt x="39336" y="187597"/>
                  </a:lnTo>
                  <a:lnTo>
                    <a:pt x="39196" y="187396"/>
                  </a:lnTo>
                  <a:lnTo>
                    <a:pt x="39048" y="187202"/>
                  </a:lnTo>
                  <a:lnTo>
                    <a:pt x="38924" y="186995"/>
                  </a:lnTo>
                  <a:lnTo>
                    <a:pt x="38903" y="186752"/>
                  </a:lnTo>
                  <a:lnTo>
                    <a:pt x="38921" y="186509"/>
                  </a:lnTo>
                  <a:lnTo>
                    <a:pt x="38924" y="186266"/>
                  </a:lnTo>
                  <a:lnTo>
                    <a:pt x="38927" y="186023"/>
                  </a:lnTo>
                  <a:lnTo>
                    <a:pt x="38930" y="185780"/>
                  </a:lnTo>
                  <a:lnTo>
                    <a:pt x="38930" y="185537"/>
                  </a:lnTo>
                  <a:lnTo>
                    <a:pt x="38928" y="185416"/>
                  </a:lnTo>
                  <a:lnTo>
                    <a:pt x="38925" y="185294"/>
                  </a:lnTo>
                  <a:lnTo>
                    <a:pt x="38920" y="185172"/>
                  </a:lnTo>
                  <a:lnTo>
                    <a:pt x="38914" y="185057"/>
                  </a:lnTo>
                  <a:lnTo>
                    <a:pt x="38895" y="184936"/>
                  </a:lnTo>
                  <a:lnTo>
                    <a:pt x="38862" y="184820"/>
                  </a:lnTo>
                  <a:lnTo>
                    <a:pt x="38823" y="184699"/>
                  </a:lnTo>
                  <a:lnTo>
                    <a:pt x="38784" y="184583"/>
                  </a:lnTo>
                  <a:lnTo>
                    <a:pt x="38742" y="184468"/>
                  </a:lnTo>
                  <a:lnTo>
                    <a:pt x="38697" y="184359"/>
                  </a:lnTo>
                  <a:lnTo>
                    <a:pt x="38608" y="184127"/>
                  </a:lnTo>
                  <a:lnTo>
                    <a:pt x="38566" y="184018"/>
                  </a:lnTo>
                  <a:lnTo>
                    <a:pt x="38528" y="183903"/>
                  </a:lnTo>
                  <a:lnTo>
                    <a:pt x="38497" y="183788"/>
                  </a:lnTo>
                  <a:lnTo>
                    <a:pt x="38491" y="183666"/>
                  </a:lnTo>
                  <a:lnTo>
                    <a:pt x="38498" y="183538"/>
                  </a:lnTo>
                  <a:lnTo>
                    <a:pt x="38457" y="183301"/>
                  </a:lnTo>
                  <a:lnTo>
                    <a:pt x="38390" y="183204"/>
                  </a:lnTo>
                  <a:lnTo>
                    <a:pt x="38314" y="183107"/>
                  </a:lnTo>
                  <a:lnTo>
                    <a:pt x="38231" y="183022"/>
                  </a:lnTo>
                  <a:lnTo>
                    <a:pt x="38143" y="182937"/>
                  </a:lnTo>
                  <a:lnTo>
                    <a:pt x="37970" y="182766"/>
                  </a:lnTo>
                  <a:lnTo>
                    <a:pt x="37807" y="182585"/>
                  </a:lnTo>
                  <a:lnTo>
                    <a:pt x="37727" y="182494"/>
                  </a:lnTo>
                  <a:lnTo>
                    <a:pt x="37649" y="182402"/>
                  </a:lnTo>
                  <a:lnTo>
                    <a:pt x="37573" y="182305"/>
                  </a:lnTo>
                  <a:lnTo>
                    <a:pt x="37517" y="182196"/>
                  </a:lnTo>
                  <a:lnTo>
                    <a:pt x="37484" y="182080"/>
                  </a:lnTo>
                  <a:lnTo>
                    <a:pt x="37472" y="181959"/>
                  </a:lnTo>
                  <a:lnTo>
                    <a:pt x="37466" y="181837"/>
                  </a:lnTo>
                  <a:lnTo>
                    <a:pt x="37424" y="181600"/>
                  </a:lnTo>
                  <a:lnTo>
                    <a:pt x="37357" y="181497"/>
                  </a:lnTo>
                  <a:lnTo>
                    <a:pt x="37277" y="181406"/>
                  </a:lnTo>
                  <a:lnTo>
                    <a:pt x="37192" y="181321"/>
                  </a:lnTo>
                  <a:lnTo>
                    <a:pt x="37102" y="181235"/>
                  </a:lnTo>
                  <a:lnTo>
                    <a:pt x="37009" y="181157"/>
                  </a:lnTo>
                  <a:lnTo>
                    <a:pt x="36913" y="181084"/>
                  </a:lnTo>
                  <a:lnTo>
                    <a:pt x="36725" y="180926"/>
                  </a:lnTo>
                  <a:lnTo>
                    <a:pt x="36634" y="180847"/>
                  </a:lnTo>
                  <a:lnTo>
                    <a:pt x="36549" y="180762"/>
                  </a:lnTo>
                  <a:lnTo>
                    <a:pt x="36478" y="180665"/>
                  </a:lnTo>
                  <a:lnTo>
                    <a:pt x="36420" y="180556"/>
                  </a:lnTo>
                  <a:lnTo>
                    <a:pt x="36398" y="180440"/>
                  </a:lnTo>
                  <a:lnTo>
                    <a:pt x="36397" y="180318"/>
                  </a:lnTo>
                  <a:lnTo>
                    <a:pt x="36400" y="180069"/>
                  </a:lnTo>
                  <a:lnTo>
                    <a:pt x="36397" y="179947"/>
                  </a:lnTo>
                  <a:lnTo>
                    <a:pt x="36372" y="179832"/>
                  </a:lnTo>
                  <a:lnTo>
                    <a:pt x="36322" y="179723"/>
                  </a:lnTo>
                  <a:lnTo>
                    <a:pt x="36249" y="179620"/>
                  </a:lnTo>
                  <a:lnTo>
                    <a:pt x="36175" y="179529"/>
                  </a:lnTo>
                  <a:lnTo>
                    <a:pt x="36023" y="179334"/>
                  </a:lnTo>
                  <a:lnTo>
                    <a:pt x="35871" y="179146"/>
                  </a:lnTo>
                  <a:lnTo>
                    <a:pt x="35797" y="179049"/>
                  </a:lnTo>
                  <a:lnTo>
                    <a:pt x="35727" y="178951"/>
                  </a:lnTo>
                  <a:lnTo>
                    <a:pt x="35663" y="178848"/>
                  </a:lnTo>
                  <a:lnTo>
                    <a:pt x="35606" y="178739"/>
                  </a:lnTo>
                  <a:lnTo>
                    <a:pt x="35571" y="178623"/>
                  </a:lnTo>
                  <a:lnTo>
                    <a:pt x="35562" y="178502"/>
                  </a:lnTo>
                  <a:lnTo>
                    <a:pt x="35580" y="178259"/>
                  </a:lnTo>
                  <a:lnTo>
                    <a:pt x="35593" y="178022"/>
                  </a:lnTo>
                  <a:lnTo>
                    <a:pt x="35482" y="177803"/>
                  </a:lnTo>
                  <a:lnTo>
                    <a:pt x="35301" y="177639"/>
                  </a:lnTo>
                  <a:lnTo>
                    <a:pt x="35170" y="177445"/>
                  </a:lnTo>
                  <a:lnTo>
                    <a:pt x="35172" y="177201"/>
                  </a:lnTo>
                  <a:lnTo>
                    <a:pt x="35195" y="176959"/>
                  </a:lnTo>
                  <a:lnTo>
                    <a:pt x="35178" y="176837"/>
                  </a:lnTo>
                  <a:lnTo>
                    <a:pt x="35135" y="176722"/>
                  </a:lnTo>
                  <a:lnTo>
                    <a:pt x="35086" y="176612"/>
                  </a:lnTo>
                  <a:lnTo>
                    <a:pt x="35032" y="176503"/>
                  </a:lnTo>
                  <a:lnTo>
                    <a:pt x="34974" y="176400"/>
                  </a:lnTo>
                  <a:lnTo>
                    <a:pt x="34903" y="176296"/>
                  </a:lnTo>
                  <a:lnTo>
                    <a:pt x="34825" y="176205"/>
                  </a:lnTo>
                  <a:lnTo>
                    <a:pt x="34742" y="176114"/>
                  </a:lnTo>
                  <a:lnTo>
                    <a:pt x="34641" y="176048"/>
                  </a:lnTo>
                  <a:lnTo>
                    <a:pt x="34525" y="176011"/>
                  </a:lnTo>
                  <a:lnTo>
                    <a:pt x="34404" y="176011"/>
                  </a:lnTo>
                  <a:lnTo>
                    <a:pt x="34162" y="176041"/>
                  </a:lnTo>
                  <a:lnTo>
                    <a:pt x="33921" y="176066"/>
                  </a:lnTo>
                  <a:lnTo>
                    <a:pt x="33678" y="176072"/>
                  </a:lnTo>
                  <a:lnTo>
                    <a:pt x="33435" y="176065"/>
                  </a:lnTo>
                  <a:lnTo>
                    <a:pt x="33192" y="176078"/>
                  </a:lnTo>
                  <a:lnTo>
                    <a:pt x="32951" y="176108"/>
                  </a:lnTo>
                  <a:lnTo>
                    <a:pt x="32712" y="176151"/>
                  </a:lnTo>
                  <a:lnTo>
                    <a:pt x="32474" y="176205"/>
                  </a:lnTo>
                  <a:lnTo>
                    <a:pt x="32358" y="176242"/>
                  </a:lnTo>
                  <a:lnTo>
                    <a:pt x="32242" y="176278"/>
                  </a:lnTo>
                  <a:lnTo>
                    <a:pt x="32127" y="176315"/>
                  </a:lnTo>
                  <a:lnTo>
                    <a:pt x="32012" y="176357"/>
                  </a:lnTo>
                  <a:lnTo>
                    <a:pt x="31784" y="176436"/>
                  </a:lnTo>
                  <a:lnTo>
                    <a:pt x="31558" y="176527"/>
                  </a:lnTo>
                  <a:lnTo>
                    <a:pt x="31334" y="176624"/>
                  </a:lnTo>
                  <a:lnTo>
                    <a:pt x="31111" y="176722"/>
                  </a:lnTo>
                  <a:lnTo>
                    <a:pt x="30890" y="176818"/>
                  </a:lnTo>
                  <a:lnTo>
                    <a:pt x="30781" y="176874"/>
                  </a:lnTo>
                  <a:lnTo>
                    <a:pt x="30673" y="176928"/>
                  </a:lnTo>
                  <a:lnTo>
                    <a:pt x="30568" y="176989"/>
                  </a:lnTo>
                  <a:lnTo>
                    <a:pt x="30466" y="177055"/>
                  </a:lnTo>
                  <a:lnTo>
                    <a:pt x="30364" y="177123"/>
                  </a:lnTo>
                  <a:lnTo>
                    <a:pt x="30264" y="177190"/>
                  </a:lnTo>
                  <a:lnTo>
                    <a:pt x="30164" y="177263"/>
                  </a:lnTo>
                  <a:lnTo>
                    <a:pt x="29964" y="177402"/>
                  </a:lnTo>
                  <a:lnTo>
                    <a:pt x="29864" y="177469"/>
                  </a:lnTo>
                  <a:lnTo>
                    <a:pt x="29762" y="177536"/>
                  </a:lnTo>
                  <a:lnTo>
                    <a:pt x="29658" y="177597"/>
                  </a:lnTo>
                  <a:lnTo>
                    <a:pt x="29548" y="177651"/>
                  </a:lnTo>
                  <a:lnTo>
                    <a:pt x="29434" y="177693"/>
                  </a:lnTo>
                  <a:lnTo>
                    <a:pt x="29317" y="177724"/>
                  </a:lnTo>
                  <a:lnTo>
                    <a:pt x="29196" y="177742"/>
                  </a:lnTo>
                  <a:lnTo>
                    <a:pt x="29075" y="177748"/>
                  </a:lnTo>
                  <a:lnTo>
                    <a:pt x="28832" y="177742"/>
                  </a:lnTo>
                  <a:lnTo>
                    <a:pt x="28713" y="177718"/>
                  </a:lnTo>
                  <a:lnTo>
                    <a:pt x="28596" y="177681"/>
                  </a:lnTo>
                  <a:lnTo>
                    <a:pt x="28487" y="177627"/>
                  </a:lnTo>
                  <a:lnTo>
                    <a:pt x="28383" y="177560"/>
                  </a:lnTo>
                  <a:lnTo>
                    <a:pt x="28285" y="177493"/>
                  </a:lnTo>
                  <a:lnTo>
                    <a:pt x="28197" y="177408"/>
                  </a:lnTo>
                  <a:lnTo>
                    <a:pt x="28120" y="177311"/>
                  </a:lnTo>
                  <a:lnTo>
                    <a:pt x="28058" y="177208"/>
                  </a:lnTo>
                  <a:lnTo>
                    <a:pt x="28025" y="177092"/>
                  </a:lnTo>
                  <a:lnTo>
                    <a:pt x="28024" y="176971"/>
                  </a:lnTo>
                  <a:lnTo>
                    <a:pt x="28082" y="176734"/>
                  </a:lnTo>
                  <a:lnTo>
                    <a:pt x="28153" y="176503"/>
                  </a:lnTo>
                  <a:lnTo>
                    <a:pt x="28215" y="176266"/>
                  </a:lnTo>
                  <a:lnTo>
                    <a:pt x="28213" y="176023"/>
                  </a:lnTo>
                  <a:lnTo>
                    <a:pt x="28195" y="175780"/>
                  </a:lnTo>
                  <a:lnTo>
                    <a:pt x="28248" y="175549"/>
                  </a:lnTo>
                  <a:lnTo>
                    <a:pt x="28403" y="175361"/>
                  </a:lnTo>
                  <a:lnTo>
                    <a:pt x="28519" y="175148"/>
                  </a:lnTo>
                  <a:lnTo>
                    <a:pt x="28536" y="174905"/>
                  </a:lnTo>
                  <a:lnTo>
                    <a:pt x="28530" y="174662"/>
                  </a:lnTo>
                  <a:lnTo>
                    <a:pt x="28516" y="174419"/>
                  </a:lnTo>
                  <a:lnTo>
                    <a:pt x="28503" y="174176"/>
                  </a:lnTo>
                  <a:lnTo>
                    <a:pt x="28496" y="173933"/>
                  </a:lnTo>
                  <a:lnTo>
                    <a:pt x="28494" y="173690"/>
                  </a:lnTo>
                  <a:lnTo>
                    <a:pt x="28492" y="173447"/>
                  </a:lnTo>
                  <a:lnTo>
                    <a:pt x="28490" y="173204"/>
                  </a:lnTo>
                  <a:lnTo>
                    <a:pt x="28482" y="172961"/>
                  </a:lnTo>
                  <a:lnTo>
                    <a:pt x="28463" y="172718"/>
                  </a:lnTo>
                  <a:lnTo>
                    <a:pt x="28447" y="172475"/>
                  </a:lnTo>
                  <a:lnTo>
                    <a:pt x="28451" y="172238"/>
                  </a:lnTo>
                  <a:lnTo>
                    <a:pt x="28465" y="172111"/>
                  </a:lnTo>
                  <a:lnTo>
                    <a:pt x="28502" y="172001"/>
                  </a:lnTo>
                  <a:lnTo>
                    <a:pt x="28561" y="171892"/>
                  </a:lnTo>
                  <a:lnTo>
                    <a:pt x="28636" y="171794"/>
                  </a:lnTo>
                  <a:lnTo>
                    <a:pt x="28713" y="171697"/>
                  </a:lnTo>
                  <a:lnTo>
                    <a:pt x="28788" y="171606"/>
                  </a:lnTo>
                  <a:lnTo>
                    <a:pt x="28912" y="171394"/>
                  </a:lnTo>
                  <a:lnTo>
                    <a:pt x="29017" y="171175"/>
                  </a:lnTo>
                  <a:lnTo>
                    <a:pt x="29121" y="170956"/>
                  </a:lnTo>
                  <a:lnTo>
                    <a:pt x="29198" y="170725"/>
                  </a:lnTo>
                  <a:lnTo>
                    <a:pt x="29220" y="170482"/>
                  </a:lnTo>
                  <a:lnTo>
                    <a:pt x="29058" y="170306"/>
                  </a:lnTo>
                  <a:lnTo>
                    <a:pt x="28862" y="170166"/>
                  </a:lnTo>
                  <a:lnTo>
                    <a:pt x="28678" y="170009"/>
                  </a:lnTo>
                  <a:lnTo>
                    <a:pt x="28495" y="169844"/>
                  </a:lnTo>
                  <a:lnTo>
                    <a:pt x="28313" y="169686"/>
                  </a:lnTo>
                  <a:lnTo>
                    <a:pt x="28174" y="169546"/>
                  </a:lnTo>
                  <a:lnTo>
                    <a:pt x="28001" y="169377"/>
                  </a:lnTo>
                  <a:lnTo>
                    <a:pt x="27912" y="169292"/>
                  </a:lnTo>
                  <a:lnTo>
                    <a:pt x="27820" y="169212"/>
                  </a:lnTo>
                  <a:lnTo>
                    <a:pt x="27721" y="169146"/>
                  </a:lnTo>
                  <a:lnTo>
                    <a:pt x="27620" y="169079"/>
                  </a:lnTo>
                  <a:lnTo>
                    <a:pt x="27508" y="169030"/>
                  </a:lnTo>
                  <a:lnTo>
                    <a:pt x="27389" y="169006"/>
                  </a:lnTo>
                  <a:lnTo>
                    <a:pt x="27147" y="169024"/>
                  </a:lnTo>
                  <a:lnTo>
                    <a:pt x="26905" y="169048"/>
                  </a:lnTo>
                  <a:lnTo>
                    <a:pt x="26662" y="169054"/>
                  </a:lnTo>
                  <a:lnTo>
                    <a:pt x="26419" y="169037"/>
                  </a:lnTo>
                  <a:lnTo>
                    <a:pt x="26297" y="169036"/>
                  </a:lnTo>
                  <a:lnTo>
                    <a:pt x="26175" y="169042"/>
                  </a:lnTo>
                  <a:lnTo>
                    <a:pt x="26055" y="169054"/>
                  </a:lnTo>
                  <a:lnTo>
                    <a:pt x="25938" y="169085"/>
                  </a:lnTo>
                  <a:lnTo>
                    <a:pt x="25824" y="169127"/>
                  </a:lnTo>
                  <a:lnTo>
                    <a:pt x="25714" y="169182"/>
                  </a:lnTo>
                  <a:lnTo>
                    <a:pt x="25606" y="169237"/>
                  </a:lnTo>
                  <a:lnTo>
                    <a:pt x="25498" y="169291"/>
                  </a:lnTo>
                  <a:lnTo>
                    <a:pt x="25277" y="169395"/>
                  </a:lnTo>
                  <a:lnTo>
                    <a:pt x="25045" y="169468"/>
                  </a:lnTo>
                  <a:lnTo>
                    <a:pt x="24802" y="169468"/>
                  </a:lnTo>
                  <a:lnTo>
                    <a:pt x="24559" y="169455"/>
                  </a:lnTo>
                  <a:lnTo>
                    <a:pt x="24317" y="169455"/>
                  </a:lnTo>
                  <a:lnTo>
                    <a:pt x="24197" y="169480"/>
                  </a:lnTo>
                  <a:lnTo>
                    <a:pt x="24086" y="169528"/>
                  </a:lnTo>
                  <a:lnTo>
                    <a:pt x="23984" y="169595"/>
                  </a:lnTo>
                  <a:lnTo>
                    <a:pt x="23885" y="169662"/>
                  </a:lnTo>
                  <a:lnTo>
                    <a:pt x="23789" y="169735"/>
                  </a:lnTo>
                  <a:lnTo>
                    <a:pt x="23693" y="169814"/>
                  </a:lnTo>
                  <a:lnTo>
                    <a:pt x="23506" y="169972"/>
                  </a:lnTo>
                  <a:lnTo>
                    <a:pt x="23328" y="170136"/>
                  </a:lnTo>
                  <a:lnTo>
                    <a:pt x="23201" y="170336"/>
                  </a:lnTo>
                  <a:lnTo>
                    <a:pt x="23155" y="170579"/>
                  </a:lnTo>
                  <a:lnTo>
                    <a:pt x="23081" y="170804"/>
                  </a:lnTo>
                  <a:lnTo>
                    <a:pt x="23010" y="170907"/>
                  </a:lnTo>
                  <a:lnTo>
                    <a:pt x="22925" y="170992"/>
                  </a:lnTo>
                  <a:lnTo>
                    <a:pt x="22826" y="171059"/>
                  </a:lnTo>
                  <a:lnTo>
                    <a:pt x="22713" y="171108"/>
                  </a:lnTo>
                  <a:lnTo>
                    <a:pt x="22594" y="171126"/>
                  </a:lnTo>
                  <a:lnTo>
                    <a:pt x="22472" y="171138"/>
                  </a:lnTo>
                  <a:lnTo>
                    <a:pt x="22350" y="171145"/>
                  </a:lnTo>
                  <a:lnTo>
                    <a:pt x="22107" y="171138"/>
                  </a:lnTo>
                  <a:lnTo>
                    <a:pt x="21864" y="171138"/>
                  </a:lnTo>
                  <a:lnTo>
                    <a:pt x="21621" y="171126"/>
                  </a:lnTo>
                  <a:lnTo>
                    <a:pt x="21378" y="171120"/>
                  </a:lnTo>
                  <a:lnTo>
                    <a:pt x="21135" y="171114"/>
                  </a:lnTo>
                  <a:lnTo>
                    <a:pt x="20892" y="171114"/>
                  </a:lnTo>
                  <a:lnTo>
                    <a:pt x="20649" y="171126"/>
                  </a:lnTo>
                  <a:lnTo>
                    <a:pt x="20415" y="171187"/>
                  </a:lnTo>
                  <a:lnTo>
                    <a:pt x="20188" y="171272"/>
                  </a:lnTo>
                  <a:lnTo>
                    <a:pt x="19948" y="171302"/>
                  </a:lnTo>
                  <a:lnTo>
                    <a:pt x="19706" y="171314"/>
                  </a:lnTo>
                  <a:lnTo>
                    <a:pt x="19462" y="171314"/>
                  </a:lnTo>
                  <a:lnTo>
                    <a:pt x="19218" y="171321"/>
                  </a:lnTo>
                  <a:lnTo>
                    <a:pt x="18975" y="171333"/>
                  </a:lnTo>
                  <a:lnTo>
                    <a:pt x="18855" y="171345"/>
                  </a:lnTo>
                  <a:lnTo>
                    <a:pt x="18737" y="171375"/>
                  </a:lnTo>
                  <a:lnTo>
                    <a:pt x="18623" y="171418"/>
                  </a:lnTo>
                  <a:lnTo>
                    <a:pt x="18519" y="171485"/>
                  </a:lnTo>
                  <a:lnTo>
                    <a:pt x="18422" y="171557"/>
                  </a:lnTo>
                  <a:lnTo>
                    <a:pt x="18325" y="171630"/>
                  </a:lnTo>
                  <a:lnTo>
                    <a:pt x="18126" y="171770"/>
                  </a:lnTo>
                  <a:lnTo>
                    <a:pt x="18014" y="171819"/>
                  </a:lnTo>
                  <a:lnTo>
                    <a:pt x="17895" y="171837"/>
                  </a:lnTo>
                  <a:lnTo>
                    <a:pt x="17773" y="171849"/>
                  </a:lnTo>
                  <a:lnTo>
                    <a:pt x="17652" y="171855"/>
                  </a:lnTo>
                  <a:lnTo>
                    <a:pt x="17409" y="171843"/>
                  </a:lnTo>
                  <a:lnTo>
                    <a:pt x="17166" y="171831"/>
                  </a:lnTo>
                  <a:lnTo>
                    <a:pt x="16924" y="171831"/>
                  </a:lnTo>
                  <a:lnTo>
                    <a:pt x="16680" y="171831"/>
                  </a:lnTo>
                  <a:lnTo>
                    <a:pt x="16437" y="171831"/>
                  </a:lnTo>
                  <a:lnTo>
                    <a:pt x="16194" y="171831"/>
                  </a:lnTo>
                  <a:lnTo>
                    <a:pt x="15951" y="171837"/>
                  </a:lnTo>
                  <a:lnTo>
                    <a:pt x="15708" y="171837"/>
                  </a:lnTo>
                  <a:lnTo>
                    <a:pt x="15465" y="171843"/>
                  </a:lnTo>
                  <a:lnTo>
                    <a:pt x="15222" y="171843"/>
                  </a:lnTo>
                  <a:lnTo>
                    <a:pt x="14979" y="171849"/>
                  </a:lnTo>
                  <a:lnTo>
                    <a:pt x="14736" y="171855"/>
                  </a:lnTo>
                  <a:lnTo>
                    <a:pt x="14493" y="171861"/>
                  </a:lnTo>
                  <a:lnTo>
                    <a:pt x="14251" y="171873"/>
                  </a:lnTo>
                  <a:lnTo>
                    <a:pt x="14009" y="171892"/>
                  </a:lnTo>
                  <a:lnTo>
                    <a:pt x="13766" y="171904"/>
                  </a:lnTo>
                  <a:lnTo>
                    <a:pt x="13523" y="171916"/>
                  </a:lnTo>
                  <a:lnTo>
                    <a:pt x="13401" y="171910"/>
                  </a:lnTo>
                  <a:lnTo>
                    <a:pt x="13278" y="171898"/>
                  </a:lnTo>
                  <a:lnTo>
                    <a:pt x="13158" y="171867"/>
                  </a:lnTo>
                  <a:lnTo>
                    <a:pt x="13064" y="171801"/>
                  </a:lnTo>
                  <a:lnTo>
                    <a:pt x="12991" y="171697"/>
                  </a:lnTo>
                  <a:lnTo>
                    <a:pt x="12831" y="171515"/>
                  </a:lnTo>
                  <a:lnTo>
                    <a:pt x="12596" y="171473"/>
                  </a:lnTo>
                  <a:lnTo>
                    <a:pt x="12353" y="171491"/>
                  </a:lnTo>
                  <a:lnTo>
                    <a:pt x="12110" y="171503"/>
                  </a:lnTo>
                  <a:lnTo>
                    <a:pt x="11867" y="171497"/>
                  </a:lnTo>
                  <a:lnTo>
                    <a:pt x="11624" y="171478"/>
                  </a:lnTo>
                  <a:lnTo>
                    <a:pt x="11381" y="171479"/>
                  </a:lnTo>
                  <a:lnTo>
                    <a:pt x="11260" y="171484"/>
                  </a:lnTo>
                  <a:lnTo>
                    <a:pt x="11141" y="171509"/>
                  </a:lnTo>
                  <a:lnTo>
                    <a:pt x="11027" y="171551"/>
                  </a:lnTo>
                  <a:lnTo>
                    <a:pt x="10915" y="171600"/>
                  </a:lnTo>
                  <a:lnTo>
                    <a:pt x="10807" y="171655"/>
                  </a:lnTo>
                  <a:lnTo>
                    <a:pt x="10702" y="171721"/>
                  </a:lnTo>
                  <a:lnTo>
                    <a:pt x="10602" y="171788"/>
                  </a:lnTo>
                  <a:lnTo>
                    <a:pt x="10505" y="171861"/>
                  </a:lnTo>
                  <a:lnTo>
                    <a:pt x="10409" y="171934"/>
                  </a:lnTo>
                  <a:lnTo>
                    <a:pt x="10315" y="172013"/>
                  </a:lnTo>
                  <a:lnTo>
                    <a:pt x="10221" y="172092"/>
                  </a:lnTo>
                  <a:lnTo>
                    <a:pt x="10133" y="172177"/>
                  </a:lnTo>
                  <a:lnTo>
                    <a:pt x="10055" y="172268"/>
                  </a:lnTo>
                  <a:lnTo>
                    <a:pt x="9981" y="172366"/>
                  </a:lnTo>
                  <a:lnTo>
                    <a:pt x="9826" y="172554"/>
                  </a:lnTo>
                  <a:lnTo>
                    <a:pt x="9739" y="172639"/>
                  </a:lnTo>
                  <a:lnTo>
                    <a:pt x="9647" y="172718"/>
                  </a:lnTo>
                  <a:lnTo>
                    <a:pt x="9542" y="172778"/>
                  </a:lnTo>
                  <a:lnTo>
                    <a:pt x="9426" y="172815"/>
                  </a:lnTo>
                  <a:lnTo>
                    <a:pt x="9306" y="172833"/>
                  </a:lnTo>
                  <a:lnTo>
                    <a:pt x="9185" y="172839"/>
                  </a:lnTo>
                  <a:lnTo>
                    <a:pt x="8943" y="172815"/>
                  </a:lnTo>
                  <a:lnTo>
                    <a:pt x="8705" y="172766"/>
                  </a:lnTo>
                  <a:lnTo>
                    <a:pt x="8594" y="172718"/>
                  </a:lnTo>
                  <a:lnTo>
                    <a:pt x="8488" y="172657"/>
                  </a:lnTo>
                  <a:lnTo>
                    <a:pt x="8384" y="172596"/>
                  </a:lnTo>
                  <a:lnTo>
                    <a:pt x="8280" y="172530"/>
                  </a:lnTo>
                  <a:lnTo>
                    <a:pt x="8066" y="172414"/>
                  </a:lnTo>
                  <a:lnTo>
                    <a:pt x="7839" y="172463"/>
                  </a:lnTo>
                  <a:lnTo>
                    <a:pt x="7657" y="172627"/>
                  </a:lnTo>
                  <a:lnTo>
                    <a:pt x="7428" y="172657"/>
                  </a:lnTo>
                  <a:lnTo>
                    <a:pt x="7200" y="172572"/>
                  </a:lnTo>
                  <a:lnTo>
                    <a:pt x="6976" y="172475"/>
                  </a:lnTo>
                  <a:lnTo>
                    <a:pt x="6745" y="172408"/>
                  </a:lnTo>
                  <a:lnTo>
                    <a:pt x="6502" y="172420"/>
                  </a:lnTo>
                  <a:lnTo>
                    <a:pt x="6261" y="172457"/>
                  </a:lnTo>
                  <a:lnTo>
                    <a:pt x="6140" y="172463"/>
                  </a:lnTo>
                  <a:lnTo>
                    <a:pt x="6019" y="172451"/>
                  </a:lnTo>
                  <a:lnTo>
                    <a:pt x="5903" y="172414"/>
                  </a:lnTo>
                  <a:lnTo>
                    <a:pt x="5796" y="172360"/>
                  </a:lnTo>
                  <a:lnTo>
                    <a:pt x="5695" y="172287"/>
                  </a:lnTo>
                  <a:lnTo>
                    <a:pt x="5499" y="172147"/>
                  </a:lnTo>
                  <a:lnTo>
                    <a:pt x="5405" y="172068"/>
                  </a:lnTo>
                  <a:lnTo>
                    <a:pt x="5318" y="171983"/>
                  </a:lnTo>
                  <a:lnTo>
                    <a:pt x="5237" y="171892"/>
                  </a:lnTo>
                  <a:lnTo>
                    <a:pt x="5160" y="171800"/>
                  </a:lnTo>
                  <a:lnTo>
                    <a:pt x="5089" y="171697"/>
                  </a:lnTo>
                  <a:lnTo>
                    <a:pt x="5039" y="171588"/>
                  </a:lnTo>
                  <a:lnTo>
                    <a:pt x="5035" y="171466"/>
                  </a:lnTo>
                  <a:lnTo>
                    <a:pt x="5068" y="171224"/>
                  </a:lnTo>
                  <a:lnTo>
                    <a:pt x="5054" y="170987"/>
                  </a:lnTo>
                  <a:lnTo>
                    <a:pt x="4910" y="170792"/>
                  </a:lnTo>
                  <a:lnTo>
                    <a:pt x="4766" y="170598"/>
                  </a:lnTo>
                  <a:lnTo>
                    <a:pt x="4720" y="170361"/>
                  </a:lnTo>
                  <a:lnTo>
                    <a:pt x="4713" y="170118"/>
                  </a:lnTo>
                  <a:lnTo>
                    <a:pt x="4724" y="169875"/>
                  </a:lnTo>
                  <a:lnTo>
                    <a:pt x="4738" y="169632"/>
                  </a:lnTo>
                  <a:lnTo>
                    <a:pt x="4752" y="169389"/>
                  </a:lnTo>
                  <a:lnTo>
                    <a:pt x="4758" y="169267"/>
                  </a:lnTo>
                  <a:lnTo>
                    <a:pt x="4763" y="169146"/>
                  </a:lnTo>
                  <a:lnTo>
                    <a:pt x="4766" y="169024"/>
                  </a:lnTo>
                  <a:lnTo>
                    <a:pt x="4766" y="168902"/>
                  </a:lnTo>
                  <a:lnTo>
                    <a:pt x="4757" y="168659"/>
                  </a:lnTo>
                  <a:lnTo>
                    <a:pt x="4741" y="168416"/>
                  </a:lnTo>
                  <a:lnTo>
                    <a:pt x="4727" y="168173"/>
                  </a:lnTo>
                  <a:lnTo>
                    <a:pt x="4735" y="167930"/>
                  </a:lnTo>
                  <a:lnTo>
                    <a:pt x="4760" y="167809"/>
                  </a:lnTo>
                  <a:lnTo>
                    <a:pt x="4803" y="167700"/>
                  </a:lnTo>
                  <a:lnTo>
                    <a:pt x="4861" y="167590"/>
                  </a:lnTo>
                  <a:lnTo>
                    <a:pt x="4928" y="167487"/>
                  </a:lnTo>
                  <a:lnTo>
                    <a:pt x="4999" y="167390"/>
                  </a:lnTo>
                  <a:lnTo>
                    <a:pt x="5074" y="167292"/>
                  </a:lnTo>
                  <a:lnTo>
                    <a:pt x="5153" y="167201"/>
                  </a:lnTo>
                  <a:lnTo>
                    <a:pt x="5237" y="167110"/>
                  </a:lnTo>
                  <a:lnTo>
                    <a:pt x="5329" y="167031"/>
                  </a:lnTo>
                  <a:lnTo>
                    <a:pt x="5507" y="166867"/>
                  </a:lnTo>
                  <a:lnTo>
                    <a:pt x="5565" y="166758"/>
                  </a:lnTo>
                  <a:lnTo>
                    <a:pt x="5593" y="166642"/>
                  </a:lnTo>
                  <a:lnTo>
                    <a:pt x="5610" y="166521"/>
                  </a:lnTo>
                  <a:lnTo>
                    <a:pt x="5618" y="166400"/>
                  </a:lnTo>
                  <a:lnTo>
                    <a:pt x="5622" y="166278"/>
                  </a:lnTo>
                  <a:lnTo>
                    <a:pt x="5617" y="166035"/>
                  </a:lnTo>
                  <a:lnTo>
                    <a:pt x="5599" y="165792"/>
                  </a:lnTo>
                  <a:lnTo>
                    <a:pt x="5581" y="165549"/>
                  </a:lnTo>
                  <a:lnTo>
                    <a:pt x="5594" y="165428"/>
                  </a:lnTo>
                  <a:lnTo>
                    <a:pt x="5629" y="165312"/>
                  </a:lnTo>
                  <a:lnTo>
                    <a:pt x="5679" y="165202"/>
                  </a:lnTo>
                  <a:lnTo>
                    <a:pt x="5742" y="165099"/>
                  </a:lnTo>
                  <a:lnTo>
                    <a:pt x="5816" y="165002"/>
                  </a:lnTo>
                  <a:lnTo>
                    <a:pt x="5904" y="164923"/>
                  </a:lnTo>
                  <a:lnTo>
                    <a:pt x="6012" y="164862"/>
                  </a:lnTo>
                  <a:lnTo>
                    <a:pt x="6131" y="164838"/>
                  </a:lnTo>
                  <a:lnTo>
                    <a:pt x="6253" y="164826"/>
                  </a:lnTo>
                  <a:lnTo>
                    <a:pt x="6496" y="164832"/>
                  </a:lnTo>
                  <a:lnTo>
                    <a:pt x="6617" y="164844"/>
                  </a:lnTo>
                  <a:lnTo>
                    <a:pt x="6737" y="164862"/>
                  </a:lnTo>
                  <a:lnTo>
                    <a:pt x="6857" y="164881"/>
                  </a:lnTo>
                  <a:lnTo>
                    <a:pt x="6976" y="164911"/>
                  </a:lnTo>
                  <a:lnTo>
                    <a:pt x="7094" y="164941"/>
                  </a:lnTo>
                  <a:lnTo>
                    <a:pt x="7210" y="164972"/>
                  </a:lnTo>
                  <a:lnTo>
                    <a:pt x="7317" y="165032"/>
                  </a:lnTo>
                  <a:lnTo>
                    <a:pt x="7408" y="165111"/>
                  </a:lnTo>
                  <a:lnTo>
                    <a:pt x="7494" y="165197"/>
                  </a:lnTo>
                  <a:lnTo>
                    <a:pt x="7676" y="165354"/>
                  </a:lnTo>
                  <a:lnTo>
                    <a:pt x="7877" y="165495"/>
                  </a:lnTo>
                  <a:lnTo>
                    <a:pt x="8073" y="165640"/>
                  </a:lnTo>
                  <a:lnTo>
                    <a:pt x="8147" y="165731"/>
                  </a:lnTo>
                  <a:lnTo>
                    <a:pt x="8200" y="165847"/>
                  </a:lnTo>
                  <a:lnTo>
                    <a:pt x="8234" y="165962"/>
                  </a:lnTo>
                  <a:lnTo>
                    <a:pt x="8254" y="166077"/>
                  </a:lnTo>
                  <a:lnTo>
                    <a:pt x="8273" y="166199"/>
                  </a:lnTo>
                  <a:lnTo>
                    <a:pt x="8290" y="166321"/>
                  </a:lnTo>
                  <a:lnTo>
                    <a:pt x="8330" y="166558"/>
                  </a:lnTo>
                  <a:lnTo>
                    <a:pt x="8357" y="166679"/>
                  </a:lnTo>
                  <a:lnTo>
                    <a:pt x="8389" y="166794"/>
                  </a:lnTo>
                  <a:lnTo>
                    <a:pt x="8433" y="166910"/>
                  </a:lnTo>
                  <a:lnTo>
                    <a:pt x="8502" y="167007"/>
                  </a:lnTo>
                  <a:lnTo>
                    <a:pt x="8596" y="167086"/>
                  </a:lnTo>
                  <a:lnTo>
                    <a:pt x="8708" y="167135"/>
                  </a:lnTo>
                  <a:lnTo>
                    <a:pt x="8825" y="167171"/>
                  </a:lnTo>
                  <a:lnTo>
                    <a:pt x="8943" y="167201"/>
                  </a:lnTo>
                  <a:lnTo>
                    <a:pt x="9063" y="167220"/>
                  </a:lnTo>
                  <a:lnTo>
                    <a:pt x="9183" y="167238"/>
                  </a:lnTo>
                  <a:lnTo>
                    <a:pt x="9303" y="167250"/>
                  </a:lnTo>
                  <a:lnTo>
                    <a:pt x="9545" y="167281"/>
                  </a:lnTo>
                  <a:lnTo>
                    <a:pt x="9787" y="167305"/>
                  </a:lnTo>
                  <a:lnTo>
                    <a:pt x="10029" y="167299"/>
                  </a:lnTo>
                  <a:lnTo>
                    <a:pt x="10148" y="167269"/>
                  </a:lnTo>
                  <a:lnTo>
                    <a:pt x="10263" y="167225"/>
                  </a:lnTo>
                  <a:lnTo>
                    <a:pt x="10367" y="167165"/>
                  </a:lnTo>
                  <a:lnTo>
                    <a:pt x="10466" y="167092"/>
                  </a:lnTo>
                  <a:lnTo>
                    <a:pt x="10557" y="167013"/>
                  </a:lnTo>
                  <a:lnTo>
                    <a:pt x="10644" y="166928"/>
                  </a:lnTo>
                  <a:lnTo>
                    <a:pt x="10817" y="166758"/>
                  </a:lnTo>
                  <a:lnTo>
                    <a:pt x="10988" y="166581"/>
                  </a:lnTo>
                  <a:lnTo>
                    <a:pt x="11073" y="166497"/>
                  </a:lnTo>
                  <a:lnTo>
                    <a:pt x="11160" y="166412"/>
                  </a:lnTo>
                  <a:lnTo>
                    <a:pt x="11247" y="166327"/>
                  </a:lnTo>
                  <a:lnTo>
                    <a:pt x="11336" y="166242"/>
                  </a:lnTo>
                  <a:lnTo>
                    <a:pt x="11426" y="166163"/>
                  </a:lnTo>
                  <a:lnTo>
                    <a:pt x="11519" y="166084"/>
                  </a:lnTo>
                  <a:lnTo>
                    <a:pt x="11617" y="166011"/>
                  </a:lnTo>
                  <a:lnTo>
                    <a:pt x="11719" y="165943"/>
                  </a:lnTo>
                  <a:lnTo>
                    <a:pt x="11822" y="165883"/>
                  </a:lnTo>
                  <a:lnTo>
                    <a:pt x="12029" y="165756"/>
                  </a:lnTo>
                  <a:lnTo>
                    <a:pt x="12229" y="165616"/>
                  </a:lnTo>
                  <a:lnTo>
                    <a:pt x="12318" y="165530"/>
                  </a:lnTo>
                  <a:lnTo>
                    <a:pt x="12398" y="165440"/>
                  </a:lnTo>
                  <a:lnTo>
                    <a:pt x="12475" y="165349"/>
                  </a:lnTo>
                  <a:lnTo>
                    <a:pt x="12551" y="165251"/>
                  </a:lnTo>
                  <a:lnTo>
                    <a:pt x="12627" y="165154"/>
                  </a:lnTo>
                  <a:lnTo>
                    <a:pt x="12786" y="164972"/>
                  </a:lnTo>
                  <a:lnTo>
                    <a:pt x="12869" y="164887"/>
                  </a:lnTo>
                  <a:lnTo>
                    <a:pt x="12956" y="164802"/>
                  </a:lnTo>
                  <a:lnTo>
                    <a:pt x="13045" y="164717"/>
                  </a:lnTo>
                  <a:lnTo>
                    <a:pt x="13136" y="164638"/>
                  </a:lnTo>
                  <a:lnTo>
                    <a:pt x="13230" y="164559"/>
                  </a:lnTo>
                  <a:lnTo>
                    <a:pt x="13328" y="164485"/>
                  </a:lnTo>
                  <a:lnTo>
                    <a:pt x="13430" y="164419"/>
                  </a:lnTo>
                  <a:lnTo>
                    <a:pt x="13633" y="164285"/>
                  </a:lnTo>
                  <a:lnTo>
                    <a:pt x="13730" y="164212"/>
                  </a:lnTo>
                  <a:lnTo>
                    <a:pt x="13825" y="164139"/>
                  </a:lnTo>
                  <a:lnTo>
                    <a:pt x="13914" y="164054"/>
                  </a:lnTo>
                  <a:lnTo>
                    <a:pt x="13986" y="163957"/>
                  </a:lnTo>
                  <a:lnTo>
                    <a:pt x="14046" y="163848"/>
                  </a:lnTo>
                  <a:lnTo>
                    <a:pt x="14101" y="163745"/>
                  </a:lnTo>
                  <a:lnTo>
                    <a:pt x="14158" y="163635"/>
                  </a:lnTo>
                  <a:lnTo>
                    <a:pt x="14289" y="163428"/>
                  </a:lnTo>
                  <a:lnTo>
                    <a:pt x="14470" y="163264"/>
                  </a:lnTo>
                  <a:lnTo>
                    <a:pt x="14643" y="163094"/>
                  </a:lnTo>
                  <a:lnTo>
                    <a:pt x="14584" y="162870"/>
                  </a:lnTo>
                  <a:lnTo>
                    <a:pt x="14446" y="162669"/>
                  </a:lnTo>
                  <a:lnTo>
                    <a:pt x="14410" y="162432"/>
                  </a:lnTo>
                  <a:lnTo>
                    <a:pt x="14432" y="162189"/>
                  </a:lnTo>
                  <a:lnTo>
                    <a:pt x="14349" y="161970"/>
                  </a:lnTo>
                  <a:lnTo>
                    <a:pt x="14166" y="161807"/>
                  </a:lnTo>
                  <a:lnTo>
                    <a:pt x="14039" y="161606"/>
                  </a:lnTo>
                  <a:lnTo>
                    <a:pt x="14036" y="161363"/>
                  </a:lnTo>
                  <a:lnTo>
                    <a:pt x="14050" y="161120"/>
                  </a:lnTo>
                  <a:lnTo>
                    <a:pt x="14049" y="160877"/>
                  </a:lnTo>
                  <a:lnTo>
                    <a:pt x="14045" y="160634"/>
                  </a:lnTo>
                  <a:lnTo>
                    <a:pt x="14044" y="160391"/>
                  </a:lnTo>
                  <a:lnTo>
                    <a:pt x="14053" y="160148"/>
                  </a:lnTo>
                  <a:lnTo>
                    <a:pt x="14054" y="159905"/>
                  </a:lnTo>
                  <a:lnTo>
                    <a:pt x="14033" y="159662"/>
                  </a:lnTo>
                  <a:lnTo>
                    <a:pt x="13946" y="159437"/>
                  </a:lnTo>
                  <a:lnTo>
                    <a:pt x="13843" y="159218"/>
                  </a:lnTo>
                  <a:lnTo>
                    <a:pt x="13805" y="159103"/>
                  </a:lnTo>
                  <a:lnTo>
                    <a:pt x="13783" y="158981"/>
                  </a:lnTo>
                  <a:lnTo>
                    <a:pt x="13775" y="158860"/>
                  </a:lnTo>
                  <a:lnTo>
                    <a:pt x="13773" y="158738"/>
                  </a:lnTo>
                  <a:lnTo>
                    <a:pt x="13771" y="158617"/>
                  </a:lnTo>
                  <a:lnTo>
                    <a:pt x="13771" y="158374"/>
                  </a:lnTo>
                  <a:lnTo>
                    <a:pt x="13774" y="158131"/>
                  </a:lnTo>
                  <a:lnTo>
                    <a:pt x="13776" y="157888"/>
                  </a:lnTo>
                  <a:lnTo>
                    <a:pt x="13777" y="157645"/>
                  </a:lnTo>
                  <a:lnTo>
                    <a:pt x="13776" y="157523"/>
                  </a:lnTo>
                  <a:lnTo>
                    <a:pt x="13774" y="157401"/>
                  </a:lnTo>
                  <a:lnTo>
                    <a:pt x="13768" y="157280"/>
                  </a:lnTo>
                  <a:lnTo>
                    <a:pt x="13757" y="157158"/>
                  </a:lnTo>
                  <a:lnTo>
                    <a:pt x="13746" y="157037"/>
                  </a:lnTo>
                  <a:lnTo>
                    <a:pt x="13750" y="156794"/>
                  </a:lnTo>
                  <a:lnTo>
                    <a:pt x="13776" y="156679"/>
                  </a:lnTo>
                  <a:lnTo>
                    <a:pt x="13811" y="156563"/>
                  </a:lnTo>
                  <a:lnTo>
                    <a:pt x="13855" y="156448"/>
                  </a:lnTo>
                  <a:lnTo>
                    <a:pt x="13908" y="156339"/>
                  </a:lnTo>
                  <a:lnTo>
                    <a:pt x="13965" y="156236"/>
                  </a:lnTo>
                  <a:lnTo>
                    <a:pt x="14027" y="156126"/>
                  </a:lnTo>
                  <a:lnTo>
                    <a:pt x="14091" y="156023"/>
                  </a:lnTo>
                  <a:lnTo>
                    <a:pt x="14156" y="155920"/>
                  </a:lnTo>
                  <a:lnTo>
                    <a:pt x="14286" y="155713"/>
                  </a:lnTo>
                  <a:lnTo>
                    <a:pt x="14354" y="155616"/>
                  </a:lnTo>
                  <a:lnTo>
                    <a:pt x="14431" y="155518"/>
                  </a:lnTo>
                  <a:lnTo>
                    <a:pt x="14528" y="155446"/>
                  </a:lnTo>
                  <a:lnTo>
                    <a:pt x="14645" y="155415"/>
                  </a:lnTo>
                  <a:lnTo>
                    <a:pt x="14882" y="155464"/>
                  </a:lnTo>
                  <a:lnTo>
                    <a:pt x="15107" y="155555"/>
                  </a:lnTo>
                  <a:lnTo>
                    <a:pt x="15336" y="155634"/>
                  </a:lnTo>
                  <a:lnTo>
                    <a:pt x="15579" y="155634"/>
                  </a:lnTo>
                  <a:lnTo>
                    <a:pt x="15818" y="155598"/>
                  </a:lnTo>
                  <a:lnTo>
                    <a:pt x="16056" y="155543"/>
                  </a:lnTo>
                  <a:lnTo>
                    <a:pt x="16296" y="155506"/>
                  </a:lnTo>
                  <a:lnTo>
                    <a:pt x="16539" y="155500"/>
                  </a:lnTo>
                  <a:lnTo>
                    <a:pt x="16740" y="155397"/>
                  </a:lnTo>
                  <a:lnTo>
                    <a:pt x="16759" y="155154"/>
                  </a:lnTo>
                  <a:lnTo>
                    <a:pt x="16741" y="154911"/>
                  </a:lnTo>
                  <a:lnTo>
                    <a:pt x="16748" y="154668"/>
                  </a:lnTo>
                  <a:lnTo>
                    <a:pt x="16791" y="154552"/>
                  </a:lnTo>
                  <a:lnTo>
                    <a:pt x="16842" y="154443"/>
                  </a:lnTo>
                  <a:lnTo>
                    <a:pt x="16898" y="154339"/>
                  </a:lnTo>
                  <a:lnTo>
                    <a:pt x="16969" y="154237"/>
                  </a:lnTo>
                  <a:lnTo>
                    <a:pt x="17050" y="154151"/>
                  </a:lnTo>
                  <a:lnTo>
                    <a:pt x="17142" y="154066"/>
                  </a:lnTo>
                  <a:lnTo>
                    <a:pt x="17245" y="154006"/>
                  </a:lnTo>
                  <a:lnTo>
                    <a:pt x="17354" y="153951"/>
                  </a:lnTo>
                  <a:lnTo>
                    <a:pt x="17468" y="153908"/>
                  </a:lnTo>
                  <a:lnTo>
                    <a:pt x="17584" y="153872"/>
                  </a:lnTo>
                  <a:lnTo>
                    <a:pt x="17702" y="153841"/>
                  </a:lnTo>
                  <a:lnTo>
                    <a:pt x="17821" y="153817"/>
                  </a:lnTo>
                  <a:lnTo>
                    <a:pt x="18060" y="153781"/>
                  </a:lnTo>
                  <a:lnTo>
                    <a:pt x="18303" y="153793"/>
                  </a:lnTo>
                  <a:lnTo>
                    <a:pt x="18546" y="153787"/>
                  </a:lnTo>
                  <a:lnTo>
                    <a:pt x="18789" y="153781"/>
                  </a:lnTo>
                  <a:lnTo>
                    <a:pt x="18911" y="153775"/>
                  </a:lnTo>
                  <a:lnTo>
                    <a:pt x="19032" y="153769"/>
                  </a:lnTo>
                  <a:lnTo>
                    <a:pt x="19153" y="153750"/>
                  </a:lnTo>
                  <a:lnTo>
                    <a:pt x="19272" y="153726"/>
                  </a:lnTo>
                  <a:lnTo>
                    <a:pt x="19388" y="153690"/>
                  </a:lnTo>
                  <a:lnTo>
                    <a:pt x="19493" y="153629"/>
                  </a:lnTo>
                  <a:lnTo>
                    <a:pt x="19584" y="153550"/>
                  </a:lnTo>
                  <a:lnTo>
                    <a:pt x="19661" y="153453"/>
                  </a:lnTo>
                  <a:lnTo>
                    <a:pt x="19727" y="153349"/>
                  </a:lnTo>
                  <a:lnTo>
                    <a:pt x="19856" y="153149"/>
                  </a:lnTo>
                  <a:lnTo>
                    <a:pt x="19984" y="152942"/>
                  </a:lnTo>
                  <a:lnTo>
                    <a:pt x="20112" y="152736"/>
                  </a:lnTo>
                  <a:lnTo>
                    <a:pt x="20240" y="152529"/>
                  </a:lnTo>
                  <a:lnTo>
                    <a:pt x="20389" y="152262"/>
                  </a:lnTo>
                  <a:lnTo>
                    <a:pt x="20445" y="152152"/>
                  </a:lnTo>
                  <a:lnTo>
                    <a:pt x="20497" y="152043"/>
                  </a:lnTo>
                  <a:lnTo>
                    <a:pt x="20535" y="151928"/>
                  </a:lnTo>
                  <a:lnTo>
                    <a:pt x="20552" y="151806"/>
                  </a:lnTo>
                  <a:lnTo>
                    <a:pt x="20563" y="151691"/>
                  </a:lnTo>
                  <a:lnTo>
                    <a:pt x="20573" y="151570"/>
                  </a:lnTo>
                  <a:lnTo>
                    <a:pt x="20626" y="151332"/>
                  </a:lnTo>
                  <a:lnTo>
                    <a:pt x="20721" y="151108"/>
                  </a:lnTo>
                  <a:lnTo>
                    <a:pt x="20823" y="150889"/>
                  </a:lnTo>
                  <a:lnTo>
                    <a:pt x="20930" y="150670"/>
                  </a:lnTo>
                  <a:lnTo>
                    <a:pt x="21038" y="150451"/>
                  </a:lnTo>
                  <a:lnTo>
                    <a:pt x="21146" y="150232"/>
                  </a:lnTo>
                  <a:lnTo>
                    <a:pt x="21201" y="150123"/>
                  </a:lnTo>
                  <a:lnTo>
                    <a:pt x="21253" y="150014"/>
                  </a:lnTo>
                  <a:lnTo>
                    <a:pt x="21303" y="149905"/>
                  </a:lnTo>
                  <a:lnTo>
                    <a:pt x="21349" y="149796"/>
                  </a:lnTo>
                  <a:lnTo>
                    <a:pt x="21391" y="149680"/>
                  </a:lnTo>
                  <a:lnTo>
                    <a:pt x="21429" y="149565"/>
                  </a:lnTo>
                  <a:lnTo>
                    <a:pt x="21461" y="149443"/>
                  </a:lnTo>
                  <a:lnTo>
                    <a:pt x="21487" y="149327"/>
                  </a:lnTo>
                  <a:lnTo>
                    <a:pt x="21505" y="149206"/>
                  </a:lnTo>
                  <a:lnTo>
                    <a:pt x="21514" y="149085"/>
                  </a:lnTo>
                  <a:lnTo>
                    <a:pt x="21515" y="148963"/>
                  </a:lnTo>
                  <a:lnTo>
                    <a:pt x="21496" y="148720"/>
                  </a:lnTo>
                  <a:lnTo>
                    <a:pt x="21468" y="148477"/>
                  </a:lnTo>
                  <a:lnTo>
                    <a:pt x="21441" y="148240"/>
                  </a:lnTo>
                  <a:lnTo>
                    <a:pt x="21421" y="147997"/>
                  </a:lnTo>
                  <a:lnTo>
                    <a:pt x="21404" y="147754"/>
                  </a:lnTo>
                  <a:lnTo>
                    <a:pt x="21397" y="147633"/>
                  </a:lnTo>
                  <a:lnTo>
                    <a:pt x="21391" y="147511"/>
                  </a:lnTo>
                  <a:lnTo>
                    <a:pt x="21387" y="147390"/>
                  </a:lnTo>
                  <a:lnTo>
                    <a:pt x="21385" y="147268"/>
                  </a:lnTo>
                  <a:lnTo>
                    <a:pt x="21417" y="147025"/>
                  </a:lnTo>
                  <a:lnTo>
                    <a:pt x="21445" y="146910"/>
                  </a:lnTo>
                  <a:lnTo>
                    <a:pt x="21477" y="146788"/>
                  </a:lnTo>
                  <a:lnTo>
                    <a:pt x="21511" y="146672"/>
                  </a:lnTo>
                  <a:lnTo>
                    <a:pt x="21551" y="146557"/>
                  </a:lnTo>
                  <a:lnTo>
                    <a:pt x="21599" y="146448"/>
                  </a:lnTo>
                  <a:lnTo>
                    <a:pt x="21658" y="146339"/>
                  </a:lnTo>
                  <a:lnTo>
                    <a:pt x="21726" y="146241"/>
                  </a:lnTo>
                  <a:lnTo>
                    <a:pt x="21818" y="146162"/>
                  </a:lnTo>
                  <a:lnTo>
                    <a:pt x="21935" y="146126"/>
                  </a:lnTo>
                  <a:lnTo>
                    <a:pt x="22056" y="146126"/>
                  </a:lnTo>
                  <a:lnTo>
                    <a:pt x="22300" y="146132"/>
                  </a:lnTo>
                  <a:lnTo>
                    <a:pt x="22540" y="146108"/>
                  </a:lnTo>
                  <a:lnTo>
                    <a:pt x="22435" y="145919"/>
                  </a:lnTo>
                  <a:lnTo>
                    <a:pt x="22262" y="145743"/>
                  </a:lnTo>
                  <a:lnTo>
                    <a:pt x="22142" y="145537"/>
                  </a:lnTo>
                  <a:lnTo>
                    <a:pt x="22142" y="145287"/>
                  </a:lnTo>
                  <a:lnTo>
                    <a:pt x="22157" y="145044"/>
                  </a:lnTo>
                  <a:lnTo>
                    <a:pt x="22158" y="144802"/>
                  </a:lnTo>
                  <a:lnTo>
                    <a:pt x="22150" y="144558"/>
                  </a:lnTo>
                  <a:lnTo>
                    <a:pt x="22128" y="144322"/>
                  </a:lnTo>
                  <a:lnTo>
                    <a:pt x="22097" y="144078"/>
                  </a:lnTo>
                  <a:lnTo>
                    <a:pt x="22084" y="143835"/>
                  </a:lnTo>
                  <a:lnTo>
                    <a:pt x="22227" y="143653"/>
                  </a:lnTo>
                  <a:lnTo>
                    <a:pt x="22468" y="143617"/>
                  </a:lnTo>
                  <a:lnTo>
                    <a:pt x="22711" y="143623"/>
                  </a:lnTo>
                  <a:lnTo>
                    <a:pt x="22954" y="143628"/>
                  </a:lnTo>
                  <a:lnTo>
                    <a:pt x="23196" y="143641"/>
                  </a:lnTo>
                  <a:lnTo>
                    <a:pt x="23438" y="143629"/>
                  </a:lnTo>
                  <a:lnTo>
                    <a:pt x="23661" y="143532"/>
                  </a:lnTo>
                  <a:lnTo>
                    <a:pt x="23866" y="143404"/>
                  </a:lnTo>
                  <a:lnTo>
                    <a:pt x="23968" y="143337"/>
                  </a:lnTo>
                  <a:lnTo>
                    <a:pt x="24070" y="143270"/>
                  </a:lnTo>
                  <a:lnTo>
                    <a:pt x="24176" y="143210"/>
                  </a:lnTo>
                  <a:lnTo>
                    <a:pt x="24291" y="143179"/>
                  </a:lnTo>
                  <a:lnTo>
                    <a:pt x="24413" y="143179"/>
                  </a:lnTo>
                  <a:lnTo>
                    <a:pt x="24658" y="143197"/>
                  </a:lnTo>
                  <a:lnTo>
                    <a:pt x="24772" y="143173"/>
                  </a:lnTo>
                  <a:lnTo>
                    <a:pt x="24869" y="143094"/>
                  </a:lnTo>
                  <a:lnTo>
                    <a:pt x="24952" y="143009"/>
                  </a:lnTo>
                  <a:lnTo>
                    <a:pt x="25023" y="142906"/>
                  </a:lnTo>
                  <a:lnTo>
                    <a:pt x="25085" y="142802"/>
                  </a:lnTo>
                  <a:lnTo>
                    <a:pt x="25132" y="142693"/>
                  </a:lnTo>
                  <a:lnTo>
                    <a:pt x="25155" y="142572"/>
                  </a:lnTo>
                  <a:lnTo>
                    <a:pt x="25136" y="142329"/>
                  </a:lnTo>
                  <a:lnTo>
                    <a:pt x="25110" y="142085"/>
                  </a:lnTo>
                  <a:lnTo>
                    <a:pt x="25121" y="141970"/>
                  </a:lnTo>
                  <a:lnTo>
                    <a:pt x="25158" y="141855"/>
                  </a:lnTo>
                  <a:lnTo>
                    <a:pt x="25204" y="141733"/>
                  </a:lnTo>
                  <a:lnTo>
                    <a:pt x="25257" y="141630"/>
                  </a:lnTo>
                  <a:lnTo>
                    <a:pt x="25317" y="141520"/>
                  </a:lnTo>
                  <a:lnTo>
                    <a:pt x="25381" y="141417"/>
                  </a:lnTo>
                  <a:lnTo>
                    <a:pt x="25448" y="141320"/>
                  </a:lnTo>
                  <a:lnTo>
                    <a:pt x="25589" y="141120"/>
                  </a:lnTo>
                  <a:lnTo>
                    <a:pt x="25668" y="141028"/>
                  </a:lnTo>
                  <a:lnTo>
                    <a:pt x="25758" y="140949"/>
                  </a:lnTo>
                  <a:lnTo>
                    <a:pt x="25854" y="140870"/>
                  </a:lnTo>
                  <a:lnTo>
                    <a:pt x="25951" y="140798"/>
                  </a:lnTo>
                  <a:lnTo>
                    <a:pt x="26130" y="140633"/>
                  </a:lnTo>
                  <a:lnTo>
                    <a:pt x="26212" y="140542"/>
                  </a:lnTo>
                  <a:lnTo>
                    <a:pt x="26288" y="140452"/>
                  </a:lnTo>
                  <a:lnTo>
                    <a:pt x="26360" y="140354"/>
                  </a:lnTo>
                  <a:lnTo>
                    <a:pt x="26429" y="140251"/>
                  </a:lnTo>
                  <a:lnTo>
                    <a:pt x="26497" y="140148"/>
                  </a:lnTo>
                  <a:lnTo>
                    <a:pt x="26630" y="139947"/>
                  </a:lnTo>
                  <a:lnTo>
                    <a:pt x="26694" y="139844"/>
                  </a:lnTo>
                  <a:lnTo>
                    <a:pt x="26759" y="139740"/>
                  </a:lnTo>
                  <a:lnTo>
                    <a:pt x="26820" y="139637"/>
                  </a:lnTo>
                  <a:lnTo>
                    <a:pt x="26865" y="139522"/>
                  </a:lnTo>
                  <a:lnTo>
                    <a:pt x="26886" y="139400"/>
                  </a:lnTo>
                  <a:lnTo>
                    <a:pt x="26868" y="139158"/>
                  </a:lnTo>
                  <a:lnTo>
                    <a:pt x="26854" y="138915"/>
                  </a:lnTo>
                  <a:lnTo>
                    <a:pt x="26876" y="138799"/>
                  </a:lnTo>
                  <a:lnTo>
                    <a:pt x="26914" y="138683"/>
                  </a:lnTo>
                  <a:lnTo>
                    <a:pt x="26960" y="138568"/>
                  </a:lnTo>
                  <a:lnTo>
                    <a:pt x="27009" y="138459"/>
                  </a:lnTo>
                  <a:lnTo>
                    <a:pt x="27062" y="138350"/>
                  </a:lnTo>
                  <a:lnTo>
                    <a:pt x="27115" y="138240"/>
                  </a:lnTo>
                  <a:lnTo>
                    <a:pt x="27216" y="138021"/>
                  </a:lnTo>
                  <a:lnTo>
                    <a:pt x="27241" y="137778"/>
                  </a:lnTo>
                  <a:lnTo>
                    <a:pt x="27217" y="137535"/>
                  </a:lnTo>
                  <a:lnTo>
                    <a:pt x="27327" y="137328"/>
                  </a:lnTo>
                  <a:lnTo>
                    <a:pt x="27530" y="137195"/>
                  </a:lnTo>
                  <a:lnTo>
                    <a:pt x="27641" y="136988"/>
                  </a:lnTo>
                  <a:lnTo>
                    <a:pt x="27645" y="136861"/>
                  </a:lnTo>
                  <a:lnTo>
                    <a:pt x="27629" y="136624"/>
                  </a:lnTo>
                  <a:lnTo>
                    <a:pt x="27612" y="136381"/>
                  </a:lnTo>
                  <a:lnTo>
                    <a:pt x="27605" y="136138"/>
                  </a:lnTo>
                  <a:lnTo>
                    <a:pt x="27601" y="135895"/>
                  </a:lnTo>
                  <a:lnTo>
                    <a:pt x="27598" y="135652"/>
                  </a:lnTo>
                  <a:lnTo>
                    <a:pt x="27596" y="135408"/>
                  </a:lnTo>
                  <a:lnTo>
                    <a:pt x="27594" y="135166"/>
                  </a:lnTo>
                  <a:lnTo>
                    <a:pt x="27591" y="134923"/>
                  </a:lnTo>
                  <a:lnTo>
                    <a:pt x="27587" y="134679"/>
                  </a:lnTo>
                  <a:lnTo>
                    <a:pt x="27576" y="134437"/>
                  </a:lnTo>
                  <a:lnTo>
                    <a:pt x="27554" y="134193"/>
                  </a:lnTo>
                  <a:lnTo>
                    <a:pt x="27552" y="134072"/>
                  </a:lnTo>
                  <a:lnTo>
                    <a:pt x="27579" y="133951"/>
                  </a:lnTo>
                  <a:lnTo>
                    <a:pt x="27629" y="133841"/>
                  </a:lnTo>
                  <a:lnTo>
                    <a:pt x="27694" y="133738"/>
                  </a:lnTo>
                  <a:lnTo>
                    <a:pt x="27765" y="133641"/>
                  </a:lnTo>
                  <a:lnTo>
                    <a:pt x="27838" y="133544"/>
                  </a:lnTo>
                  <a:lnTo>
                    <a:pt x="27982" y="133349"/>
                  </a:lnTo>
                  <a:lnTo>
                    <a:pt x="28084" y="133130"/>
                  </a:lnTo>
                  <a:lnTo>
                    <a:pt x="28087" y="132888"/>
                  </a:lnTo>
                  <a:lnTo>
                    <a:pt x="28064" y="132644"/>
                  </a:lnTo>
                  <a:lnTo>
                    <a:pt x="28073" y="132401"/>
                  </a:lnTo>
                  <a:lnTo>
                    <a:pt x="28075" y="132159"/>
                  </a:lnTo>
                  <a:lnTo>
                    <a:pt x="28050" y="132037"/>
                  </a:lnTo>
                  <a:lnTo>
                    <a:pt x="28009" y="131928"/>
                  </a:lnTo>
                  <a:lnTo>
                    <a:pt x="27959" y="131812"/>
                  </a:lnTo>
                  <a:lnTo>
                    <a:pt x="27905" y="131709"/>
                  </a:lnTo>
                  <a:lnTo>
                    <a:pt x="27846" y="131600"/>
                  </a:lnTo>
                  <a:lnTo>
                    <a:pt x="27785" y="131496"/>
                  </a:lnTo>
                  <a:lnTo>
                    <a:pt x="27660" y="131284"/>
                  </a:lnTo>
                  <a:lnTo>
                    <a:pt x="27535" y="131077"/>
                  </a:lnTo>
                  <a:lnTo>
                    <a:pt x="27410" y="130870"/>
                  </a:lnTo>
                  <a:lnTo>
                    <a:pt x="27290" y="130657"/>
                  </a:lnTo>
                  <a:lnTo>
                    <a:pt x="27234" y="130548"/>
                  </a:lnTo>
                  <a:lnTo>
                    <a:pt x="27185" y="130439"/>
                  </a:lnTo>
                  <a:lnTo>
                    <a:pt x="27145" y="130324"/>
                  </a:lnTo>
                  <a:lnTo>
                    <a:pt x="27112" y="130208"/>
                  </a:lnTo>
                  <a:lnTo>
                    <a:pt x="27084" y="130087"/>
                  </a:lnTo>
                  <a:lnTo>
                    <a:pt x="27067" y="129965"/>
                  </a:lnTo>
                  <a:lnTo>
                    <a:pt x="27060" y="129844"/>
                  </a:lnTo>
                  <a:lnTo>
                    <a:pt x="27103" y="129607"/>
                  </a:lnTo>
                  <a:lnTo>
                    <a:pt x="27314" y="129516"/>
                  </a:lnTo>
                  <a:lnTo>
                    <a:pt x="27557" y="129528"/>
                  </a:lnTo>
                  <a:lnTo>
                    <a:pt x="27800" y="129546"/>
                  </a:lnTo>
                  <a:lnTo>
                    <a:pt x="28038" y="129510"/>
                  </a:lnTo>
                  <a:lnTo>
                    <a:pt x="28138" y="129437"/>
                  </a:lnTo>
                  <a:lnTo>
                    <a:pt x="28223" y="129352"/>
                  </a:lnTo>
                  <a:lnTo>
                    <a:pt x="28289" y="129248"/>
                  </a:lnTo>
                  <a:lnTo>
                    <a:pt x="28352" y="129145"/>
                  </a:lnTo>
                  <a:lnTo>
                    <a:pt x="28411" y="129035"/>
                  </a:lnTo>
                  <a:lnTo>
                    <a:pt x="28464" y="128926"/>
                  </a:lnTo>
                  <a:lnTo>
                    <a:pt x="28510" y="128817"/>
                  </a:lnTo>
                  <a:lnTo>
                    <a:pt x="28553" y="128708"/>
                  </a:lnTo>
                  <a:lnTo>
                    <a:pt x="28595" y="128592"/>
                  </a:lnTo>
                  <a:lnTo>
                    <a:pt x="28635" y="128477"/>
                  </a:lnTo>
                  <a:lnTo>
                    <a:pt x="28675" y="128361"/>
                  </a:lnTo>
                  <a:lnTo>
                    <a:pt x="28756" y="128130"/>
                  </a:lnTo>
                  <a:lnTo>
                    <a:pt x="28799" y="128021"/>
                  </a:lnTo>
                  <a:lnTo>
                    <a:pt x="28844" y="127906"/>
                  </a:lnTo>
                  <a:lnTo>
                    <a:pt x="28898" y="127796"/>
                  </a:lnTo>
                  <a:lnTo>
                    <a:pt x="28965" y="127693"/>
                  </a:lnTo>
                  <a:lnTo>
                    <a:pt x="29044" y="127602"/>
                  </a:lnTo>
                  <a:lnTo>
                    <a:pt x="29129" y="127517"/>
                  </a:lnTo>
                  <a:lnTo>
                    <a:pt x="29218" y="127432"/>
                  </a:lnTo>
                  <a:lnTo>
                    <a:pt x="29309" y="127353"/>
                  </a:lnTo>
                  <a:lnTo>
                    <a:pt x="29406" y="127280"/>
                  </a:lnTo>
                  <a:lnTo>
                    <a:pt x="29594" y="127122"/>
                  </a:lnTo>
                  <a:lnTo>
                    <a:pt x="29684" y="126897"/>
                  </a:lnTo>
                  <a:lnTo>
                    <a:pt x="29670" y="126654"/>
                  </a:lnTo>
                  <a:lnTo>
                    <a:pt x="29659" y="126539"/>
                  </a:lnTo>
                  <a:lnTo>
                    <a:pt x="29647" y="126417"/>
                  </a:lnTo>
                  <a:lnTo>
                    <a:pt x="29635" y="126295"/>
                  </a:lnTo>
                  <a:lnTo>
                    <a:pt x="29623" y="126174"/>
                  </a:lnTo>
                  <a:lnTo>
                    <a:pt x="29602" y="125931"/>
                  </a:lnTo>
                  <a:lnTo>
                    <a:pt x="29631" y="125688"/>
                  </a:lnTo>
                  <a:lnTo>
                    <a:pt x="29789" y="125512"/>
                  </a:lnTo>
                  <a:lnTo>
                    <a:pt x="29994" y="125378"/>
                  </a:lnTo>
                  <a:lnTo>
                    <a:pt x="30086" y="125299"/>
                  </a:lnTo>
                  <a:lnTo>
                    <a:pt x="30154" y="125196"/>
                  </a:lnTo>
                  <a:lnTo>
                    <a:pt x="30206" y="125086"/>
                  </a:lnTo>
                  <a:lnTo>
                    <a:pt x="30253" y="124977"/>
                  </a:lnTo>
                  <a:lnTo>
                    <a:pt x="30300" y="124862"/>
                  </a:lnTo>
                  <a:lnTo>
                    <a:pt x="30425" y="124661"/>
                  </a:lnTo>
                  <a:lnTo>
                    <a:pt x="30652" y="124582"/>
                  </a:lnTo>
                  <a:lnTo>
                    <a:pt x="30894" y="124607"/>
                  </a:lnTo>
                  <a:lnTo>
                    <a:pt x="31135" y="124631"/>
                  </a:lnTo>
                  <a:lnTo>
                    <a:pt x="31257" y="124619"/>
                  </a:lnTo>
                  <a:lnTo>
                    <a:pt x="31371" y="124582"/>
                  </a:lnTo>
                  <a:lnTo>
                    <a:pt x="31481" y="124528"/>
                  </a:lnTo>
                  <a:lnTo>
                    <a:pt x="31589" y="124473"/>
                  </a:lnTo>
                  <a:lnTo>
                    <a:pt x="31689" y="124400"/>
                  </a:lnTo>
                  <a:lnTo>
                    <a:pt x="31778" y="124321"/>
                  </a:lnTo>
                  <a:lnTo>
                    <a:pt x="31862" y="124230"/>
                  </a:lnTo>
                  <a:lnTo>
                    <a:pt x="31924" y="124127"/>
                  </a:lnTo>
                  <a:lnTo>
                    <a:pt x="31930" y="124005"/>
                  </a:lnTo>
                  <a:lnTo>
                    <a:pt x="31909" y="123762"/>
                  </a:lnTo>
                  <a:lnTo>
                    <a:pt x="31882" y="123519"/>
                  </a:lnTo>
                  <a:lnTo>
                    <a:pt x="31862" y="123276"/>
                  </a:lnTo>
                  <a:lnTo>
                    <a:pt x="31872" y="123154"/>
                  </a:lnTo>
                  <a:lnTo>
                    <a:pt x="31903" y="123039"/>
                  </a:lnTo>
                  <a:lnTo>
                    <a:pt x="31950" y="122930"/>
                  </a:lnTo>
                  <a:lnTo>
                    <a:pt x="32001" y="122821"/>
                  </a:lnTo>
                  <a:lnTo>
                    <a:pt x="32060" y="122711"/>
                  </a:lnTo>
                  <a:lnTo>
                    <a:pt x="32122" y="122608"/>
                  </a:lnTo>
                  <a:lnTo>
                    <a:pt x="32187" y="122504"/>
                  </a:lnTo>
                  <a:lnTo>
                    <a:pt x="32258" y="122407"/>
                  </a:lnTo>
                  <a:lnTo>
                    <a:pt x="32338" y="122316"/>
                  </a:lnTo>
                  <a:lnTo>
                    <a:pt x="32427" y="122231"/>
                  </a:lnTo>
                  <a:lnTo>
                    <a:pt x="32517" y="122146"/>
                  </a:lnTo>
                  <a:lnTo>
                    <a:pt x="32649" y="121952"/>
                  </a:lnTo>
                  <a:lnTo>
                    <a:pt x="32660" y="121709"/>
                  </a:lnTo>
                  <a:lnTo>
                    <a:pt x="32638" y="121466"/>
                  </a:lnTo>
                  <a:lnTo>
                    <a:pt x="32616" y="121222"/>
                  </a:lnTo>
                  <a:lnTo>
                    <a:pt x="32624" y="121101"/>
                  </a:lnTo>
                  <a:lnTo>
                    <a:pt x="32648" y="120980"/>
                  </a:lnTo>
                  <a:lnTo>
                    <a:pt x="32679" y="120864"/>
                  </a:lnTo>
                  <a:lnTo>
                    <a:pt x="32719" y="120749"/>
                  </a:lnTo>
                  <a:lnTo>
                    <a:pt x="32767" y="120639"/>
                  </a:lnTo>
                  <a:lnTo>
                    <a:pt x="32817" y="120524"/>
                  </a:lnTo>
                  <a:lnTo>
                    <a:pt x="32868" y="120414"/>
                  </a:lnTo>
                  <a:lnTo>
                    <a:pt x="32920" y="120305"/>
                  </a:lnTo>
                  <a:lnTo>
                    <a:pt x="32973" y="120196"/>
                  </a:lnTo>
                  <a:lnTo>
                    <a:pt x="33078" y="119977"/>
                  </a:lnTo>
                  <a:lnTo>
                    <a:pt x="33130" y="119868"/>
                  </a:lnTo>
                  <a:lnTo>
                    <a:pt x="33182" y="119759"/>
                  </a:lnTo>
                  <a:lnTo>
                    <a:pt x="33234" y="119649"/>
                  </a:lnTo>
                  <a:lnTo>
                    <a:pt x="33283" y="119534"/>
                  </a:lnTo>
                  <a:lnTo>
                    <a:pt x="33376" y="119315"/>
                  </a:lnTo>
                  <a:lnTo>
                    <a:pt x="33429" y="119078"/>
                  </a:lnTo>
                  <a:lnTo>
                    <a:pt x="33438" y="118835"/>
                  </a:lnTo>
                  <a:lnTo>
                    <a:pt x="33422" y="118592"/>
                  </a:lnTo>
                  <a:lnTo>
                    <a:pt x="33405" y="118349"/>
                  </a:lnTo>
                  <a:lnTo>
                    <a:pt x="33410" y="118106"/>
                  </a:lnTo>
                  <a:lnTo>
                    <a:pt x="33459" y="117869"/>
                  </a:lnTo>
                  <a:lnTo>
                    <a:pt x="33508" y="117626"/>
                  </a:lnTo>
                  <a:lnTo>
                    <a:pt x="33512" y="117383"/>
                  </a:lnTo>
                  <a:lnTo>
                    <a:pt x="33496" y="117140"/>
                  </a:lnTo>
                  <a:lnTo>
                    <a:pt x="33496" y="117018"/>
                  </a:lnTo>
                  <a:lnTo>
                    <a:pt x="33515" y="116903"/>
                  </a:lnTo>
                  <a:lnTo>
                    <a:pt x="33551" y="116782"/>
                  </a:lnTo>
                  <a:lnTo>
                    <a:pt x="33590" y="116666"/>
                  </a:lnTo>
                  <a:lnTo>
                    <a:pt x="33632" y="116551"/>
                  </a:lnTo>
                  <a:lnTo>
                    <a:pt x="33678" y="116441"/>
                  </a:lnTo>
                  <a:lnTo>
                    <a:pt x="33725" y="116332"/>
                  </a:lnTo>
                  <a:lnTo>
                    <a:pt x="33820" y="116107"/>
                  </a:lnTo>
                  <a:lnTo>
                    <a:pt x="33870" y="115998"/>
                  </a:lnTo>
                  <a:lnTo>
                    <a:pt x="33922" y="115888"/>
                  </a:lnTo>
                  <a:lnTo>
                    <a:pt x="33980" y="115779"/>
                  </a:lnTo>
                  <a:lnTo>
                    <a:pt x="34042" y="115676"/>
                  </a:lnTo>
                  <a:lnTo>
                    <a:pt x="34161" y="115463"/>
                  </a:lnTo>
                  <a:lnTo>
                    <a:pt x="34212" y="115354"/>
                  </a:lnTo>
                  <a:lnTo>
                    <a:pt x="34248" y="115238"/>
                  </a:lnTo>
                  <a:lnTo>
                    <a:pt x="34273" y="115117"/>
                  </a:lnTo>
                  <a:lnTo>
                    <a:pt x="34284" y="114996"/>
                  </a:lnTo>
                  <a:lnTo>
                    <a:pt x="34285" y="114874"/>
                  </a:lnTo>
                  <a:lnTo>
                    <a:pt x="34272" y="114631"/>
                  </a:lnTo>
                  <a:lnTo>
                    <a:pt x="34252" y="114388"/>
                  </a:lnTo>
                  <a:lnTo>
                    <a:pt x="34246" y="114144"/>
                  </a:lnTo>
                  <a:lnTo>
                    <a:pt x="34250" y="113902"/>
                  </a:lnTo>
                  <a:lnTo>
                    <a:pt x="34257" y="113659"/>
                  </a:lnTo>
                  <a:lnTo>
                    <a:pt x="34261" y="113415"/>
                  </a:lnTo>
                  <a:lnTo>
                    <a:pt x="34255" y="113173"/>
                  </a:lnTo>
                  <a:lnTo>
                    <a:pt x="34222" y="112930"/>
                  </a:lnTo>
                  <a:lnTo>
                    <a:pt x="34172" y="112693"/>
                  </a:lnTo>
                  <a:lnTo>
                    <a:pt x="34143" y="112577"/>
                  </a:lnTo>
                  <a:lnTo>
                    <a:pt x="34112" y="112462"/>
                  </a:lnTo>
                  <a:lnTo>
                    <a:pt x="34076" y="112347"/>
                  </a:lnTo>
                  <a:lnTo>
                    <a:pt x="34031" y="112231"/>
                  </a:lnTo>
                  <a:lnTo>
                    <a:pt x="33977" y="112122"/>
                  </a:lnTo>
                  <a:lnTo>
                    <a:pt x="33914" y="112018"/>
                  </a:lnTo>
                  <a:lnTo>
                    <a:pt x="33833" y="111921"/>
                  </a:lnTo>
                  <a:lnTo>
                    <a:pt x="33737" y="111848"/>
                  </a:lnTo>
                  <a:lnTo>
                    <a:pt x="33631" y="111787"/>
                  </a:lnTo>
                  <a:lnTo>
                    <a:pt x="33520" y="111739"/>
                  </a:lnTo>
                  <a:lnTo>
                    <a:pt x="33405" y="111702"/>
                  </a:lnTo>
                  <a:lnTo>
                    <a:pt x="33290" y="111666"/>
                  </a:lnTo>
                  <a:lnTo>
                    <a:pt x="33173" y="111629"/>
                  </a:lnTo>
                  <a:lnTo>
                    <a:pt x="33056" y="111599"/>
                  </a:lnTo>
                  <a:lnTo>
                    <a:pt x="32823" y="111526"/>
                  </a:lnTo>
                  <a:lnTo>
                    <a:pt x="32711" y="111478"/>
                  </a:lnTo>
                  <a:lnTo>
                    <a:pt x="32610" y="111417"/>
                  </a:lnTo>
                  <a:lnTo>
                    <a:pt x="32526" y="111326"/>
                  </a:lnTo>
                  <a:lnTo>
                    <a:pt x="32482" y="111211"/>
                  </a:lnTo>
                  <a:lnTo>
                    <a:pt x="32475" y="111095"/>
                  </a:lnTo>
                  <a:lnTo>
                    <a:pt x="32504" y="110852"/>
                  </a:lnTo>
                  <a:lnTo>
                    <a:pt x="32530" y="110609"/>
                  </a:lnTo>
                  <a:lnTo>
                    <a:pt x="32539" y="110487"/>
                  </a:lnTo>
                  <a:lnTo>
                    <a:pt x="32546" y="110366"/>
                  </a:lnTo>
                  <a:lnTo>
                    <a:pt x="32553" y="110244"/>
                  </a:lnTo>
                  <a:lnTo>
                    <a:pt x="32558" y="110123"/>
                  </a:lnTo>
                  <a:lnTo>
                    <a:pt x="32562" y="110002"/>
                  </a:lnTo>
                  <a:lnTo>
                    <a:pt x="32565" y="109879"/>
                  </a:lnTo>
                  <a:lnTo>
                    <a:pt x="32552" y="109636"/>
                  </a:lnTo>
                  <a:lnTo>
                    <a:pt x="32532" y="109516"/>
                  </a:lnTo>
                  <a:lnTo>
                    <a:pt x="32482" y="109406"/>
                  </a:lnTo>
                  <a:lnTo>
                    <a:pt x="32406" y="109315"/>
                  </a:lnTo>
                  <a:lnTo>
                    <a:pt x="32321" y="109224"/>
                  </a:lnTo>
                  <a:lnTo>
                    <a:pt x="32239" y="109139"/>
                  </a:lnTo>
                  <a:lnTo>
                    <a:pt x="32122" y="108926"/>
                  </a:lnTo>
                  <a:lnTo>
                    <a:pt x="32128" y="108683"/>
                  </a:lnTo>
                  <a:lnTo>
                    <a:pt x="32146" y="108440"/>
                  </a:lnTo>
                  <a:lnTo>
                    <a:pt x="32115" y="108325"/>
                  </a:lnTo>
                  <a:lnTo>
                    <a:pt x="32059" y="108215"/>
                  </a:lnTo>
                  <a:lnTo>
                    <a:pt x="31995" y="108112"/>
                  </a:lnTo>
                  <a:lnTo>
                    <a:pt x="31926" y="108009"/>
                  </a:lnTo>
                  <a:lnTo>
                    <a:pt x="31852" y="107912"/>
                  </a:lnTo>
                  <a:lnTo>
                    <a:pt x="31776" y="107820"/>
                  </a:lnTo>
                  <a:lnTo>
                    <a:pt x="31625" y="107626"/>
                  </a:lnTo>
                  <a:lnTo>
                    <a:pt x="31483" y="107431"/>
                  </a:lnTo>
                  <a:lnTo>
                    <a:pt x="31348" y="107231"/>
                  </a:lnTo>
                  <a:lnTo>
                    <a:pt x="31280" y="107127"/>
                  </a:lnTo>
                  <a:lnTo>
                    <a:pt x="31209" y="107031"/>
                  </a:lnTo>
                  <a:lnTo>
                    <a:pt x="31135" y="106933"/>
                  </a:lnTo>
                  <a:lnTo>
                    <a:pt x="31051" y="106848"/>
                  </a:lnTo>
                  <a:lnTo>
                    <a:pt x="30962" y="106763"/>
                  </a:lnTo>
                  <a:lnTo>
                    <a:pt x="30872" y="106678"/>
                  </a:lnTo>
                  <a:lnTo>
                    <a:pt x="30780" y="106599"/>
                  </a:lnTo>
                  <a:lnTo>
                    <a:pt x="30686" y="106526"/>
                  </a:lnTo>
                  <a:lnTo>
                    <a:pt x="30494" y="106374"/>
                  </a:lnTo>
                  <a:lnTo>
                    <a:pt x="30396" y="106301"/>
                  </a:lnTo>
                  <a:lnTo>
                    <a:pt x="30297" y="106235"/>
                  </a:lnTo>
                  <a:lnTo>
                    <a:pt x="30195" y="106168"/>
                  </a:lnTo>
                  <a:lnTo>
                    <a:pt x="30093" y="106101"/>
                  </a:lnTo>
                  <a:lnTo>
                    <a:pt x="29988" y="106040"/>
                  </a:lnTo>
                  <a:lnTo>
                    <a:pt x="29882" y="105979"/>
                  </a:lnTo>
                  <a:lnTo>
                    <a:pt x="29775" y="105919"/>
                  </a:lnTo>
                  <a:lnTo>
                    <a:pt x="29669" y="105864"/>
                  </a:lnTo>
                  <a:lnTo>
                    <a:pt x="29457" y="105743"/>
                  </a:lnTo>
                  <a:lnTo>
                    <a:pt x="29253" y="105615"/>
                  </a:lnTo>
                  <a:lnTo>
                    <a:pt x="29158" y="105536"/>
                  </a:lnTo>
                  <a:lnTo>
                    <a:pt x="29069" y="105451"/>
                  </a:lnTo>
                  <a:lnTo>
                    <a:pt x="28985" y="105366"/>
                  </a:lnTo>
                  <a:lnTo>
                    <a:pt x="28902" y="105275"/>
                  </a:lnTo>
                  <a:lnTo>
                    <a:pt x="28824" y="105184"/>
                  </a:lnTo>
                  <a:lnTo>
                    <a:pt x="28749" y="105086"/>
                  </a:lnTo>
                  <a:lnTo>
                    <a:pt x="28675" y="104989"/>
                  </a:lnTo>
                  <a:lnTo>
                    <a:pt x="28603" y="104892"/>
                  </a:lnTo>
                  <a:lnTo>
                    <a:pt x="28532" y="104795"/>
                  </a:lnTo>
                  <a:lnTo>
                    <a:pt x="28463" y="104698"/>
                  </a:lnTo>
                  <a:lnTo>
                    <a:pt x="28394" y="104594"/>
                  </a:lnTo>
                  <a:lnTo>
                    <a:pt x="28327" y="104491"/>
                  </a:lnTo>
                  <a:lnTo>
                    <a:pt x="28264" y="104388"/>
                  </a:lnTo>
                  <a:lnTo>
                    <a:pt x="28206" y="104285"/>
                  </a:lnTo>
                  <a:lnTo>
                    <a:pt x="28150" y="104175"/>
                  </a:lnTo>
                  <a:lnTo>
                    <a:pt x="28096" y="104066"/>
                  </a:lnTo>
                  <a:lnTo>
                    <a:pt x="28044" y="103956"/>
                  </a:lnTo>
                  <a:lnTo>
                    <a:pt x="27938" y="103737"/>
                  </a:lnTo>
                  <a:lnTo>
                    <a:pt x="27789" y="103792"/>
                  </a:lnTo>
                  <a:lnTo>
                    <a:pt x="27558" y="103865"/>
                  </a:lnTo>
                  <a:lnTo>
                    <a:pt x="27324" y="103926"/>
                  </a:lnTo>
                  <a:lnTo>
                    <a:pt x="27086" y="103981"/>
                  </a:lnTo>
                  <a:lnTo>
                    <a:pt x="26965" y="103986"/>
                  </a:lnTo>
                  <a:lnTo>
                    <a:pt x="26844" y="103974"/>
                  </a:lnTo>
                  <a:lnTo>
                    <a:pt x="26733" y="103926"/>
                  </a:lnTo>
                  <a:lnTo>
                    <a:pt x="26639" y="103847"/>
                  </a:lnTo>
                  <a:lnTo>
                    <a:pt x="26548" y="103768"/>
                  </a:lnTo>
                  <a:lnTo>
                    <a:pt x="26332" y="103665"/>
                  </a:lnTo>
                  <a:lnTo>
                    <a:pt x="26088" y="103659"/>
                  </a:lnTo>
                  <a:lnTo>
                    <a:pt x="25846" y="103670"/>
                  </a:lnTo>
                  <a:lnTo>
                    <a:pt x="25603" y="103689"/>
                  </a:lnTo>
                  <a:lnTo>
                    <a:pt x="25360" y="103707"/>
                  </a:lnTo>
                  <a:lnTo>
                    <a:pt x="25119" y="103701"/>
                  </a:lnTo>
                  <a:lnTo>
                    <a:pt x="25003" y="103658"/>
                  </a:lnTo>
                  <a:lnTo>
                    <a:pt x="24898" y="103598"/>
                  </a:lnTo>
                  <a:lnTo>
                    <a:pt x="24798" y="103531"/>
                  </a:lnTo>
                  <a:lnTo>
                    <a:pt x="24700" y="103458"/>
                  </a:lnTo>
                  <a:lnTo>
                    <a:pt x="24492" y="103337"/>
                  </a:lnTo>
                  <a:lnTo>
                    <a:pt x="24253" y="103288"/>
                  </a:lnTo>
                  <a:lnTo>
                    <a:pt x="24010" y="103288"/>
                  </a:lnTo>
                  <a:lnTo>
                    <a:pt x="23767" y="103300"/>
                  </a:lnTo>
                  <a:lnTo>
                    <a:pt x="23525" y="103319"/>
                  </a:lnTo>
                  <a:lnTo>
                    <a:pt x="23282" y="103318"/>
                  </a:lnTo>
                  <a:lnTo>
                    <a:pt x="23040" y="103300"/>
                  </a:lnTo>
                  <a:lnTo>
                    <a:pt x="22797" y="103282"/>
                  </a:lnTo>
                  <a:lnTo>
                    <a:pt x="22601" y="103300"/>
                  </a:lnTo>
                  <a:lnTo>
                    <a:pt x="22486" y="103330"/>
                  </a:lnTo>
                  <a:lnTo>
                    <a:pt x="22396" y="103415"/>
                  </a:lnTo>
                  <a:lnTo>
                    <a:pt x="22335" y="103525"/>
                  </a:lnTo>
                  <a:lnTo>
                    <a:pt x="22287" y="103634"/>
                  </a:lnTo>
                  <a:lnTo>
                    <a:pt x="22240" y="103743"/>
                  </a:lnTo>
                  <a:lnTo>
                    <a:pt x="22102" y="103938"/>
                  </a:lnTo>
                  <a:lnTo>
                    <a:pt x="21863" y="103950"/>
                  </a:lnTo>
                  <a:lnTo>
                    <a:pt x="21747" y="103914"/>
                  </a:lnTo>
                  <a:lnTo>
                    <a:pt x="21634" y="103865"/>
                  </a:lnTo>
                  <a:lnTo>
                    <a:pt x="21529" y="103810"/>
                  </a:lnTo>
                  <a:lnTo>
                    <a:pt x="21430" y="103738"/>
                  </a:lnTo>
                  <a:lnTo>
                    <a:pt x="21335" y="103658"/>
                  </a:lnTo>
                  <a:lnTo>
                    <a:pt x="21243" y="103580"/>
                  </a:lnTo>
                  <a:lnTo>
                    <a:pt x="21155" y="103495"/>
                  </a:lnTo>
                  <a:lnTo>
                    <a:pt x="21076" y="103404"/>
                  </a:lnTo>
                  <a:lnTo>
                    <a:pt x="21000" y="103306"/>
                  </a:lnTo>
                  <a:lnTo>
                    <a:pt x="20927" y="103209"/>
                  </a:lnTo>
                  <a:lnTo>
                    <a:pt x="20858" y="103111"/>
                  </a:lnTo>
                  <a:lnTo>
                    <a:pt x="20795" y="103008"/>
                  </a:lnTo>
                  <a:lnTo>
                    <a:pt x="20742" y="102899"/>
                  </a:lnTo>
                  <a:lnTo>
                    <a:pt x="20696" y="102784"/>
                  </a:lnTo>
                  <a:lnTo>
                    <a:pt x="20673" y="102668"/>
                  </a:lnTo>
                  <a:lnTo>
                    <a:pt x="20671" y="102541"/>
                  </a:lnTo>
                  <a:lnTo>
                    <a:pt x="20692" y="102304"/>
                  </a:lnTo>
                  <a:lnTo>
                    <a:pt x="20711" y="102061"/>
                  </a:lnTo>
                  <a:lnTo>
                    <a:pt x="20702" y="101940"/>
                  </a:lnTo>
                  <a:lnTo>
                    <a:pt x="20679" y="101817"/>
                  </a:lnTo>
                  <a:lnTo>
                    <a:pt x="20646" y="101702"/>
                  </a:lnTo>
                  <a:lnTo>
                    <a:pt x="20605" y="101587"/>
                  </a:lnTo>
                  <a:lnTo>
                    <a:pt x="20561" y="101472"/>
                  </a:lnTo>
                  <a:lnTo>
                    <a:pt x="20514" y="101362"/>
                  </a:lnTo>
                  <a:lnTo>
                    <a:pt x="20467" y="101253"/>
                  </a:lnTo>
                  <a:lnTo>
                    <a:pt x="20378" y="101022"/>
                  </a:lnTo>
                  <a:lnTo>
                    <a:pt x="20338" y="100907"/>
                  </a:lnTo>
                  <a:lnTo>
                    <a:pt x="20306" y="100791"/>
                  </a:lnTo>
                  <a:lnTo>
                    <a:pt x="20284" y="100669"/>
                  </a:lnTo>
                  <a:lnTo>
                    <a:pt x="20273" y="100548"/>
                  </a:lnTo>
                  <a:lnTo>
                    <a:pt x="20271" y="100426"/>
                  </a:lnTo>
                  <a:lnTo>
                    <a:pt x="20277" y="100183"/>
                  </a:lnTo>
                  <a:lnTo>
                    <a:pt x="20286" y="99941"/>
                  </a:lnTo>
                  <a:lnTo>
                    <a:pt x="20287" y="99825"/>
                  </a:lnTo>
                  <a:lnTo>
                    <a:pt x="20284" y="99703"/>
                  </a:lnTo>
                  <a:lnTo>
                    <a:pt x="20282" y="99582"/>
                  </a:lnTo>
                  <a:lnTo>
                    <a:pt x="20278" y="99460"/>
                  </a:lnTo>
                  <a:lnTo>
                    <a:pt x="20272" y="99339"/>
                  </a:lnTo>
                  <a:lnTo>
                    <a:pt x="20267" y="99217"/>
                  </a:lnTo>
                  <a:lnTo>
                    <a:pt x="20261" y="99096"/>
                  </a:lnTo>
                  <a:lnTo>
                    <a:pt x="20254" y="98975"/>
                  </a:lnTo>
                  <a:lnTo>
                    <a:pt x="20245" y="98847"/>
                  </a:lnTo>
                  <a:lnTo>
                    <a:pt x="20230" y="98725"/>
                  </a:lnTo>
                  <a:lnTo>
                    <a:pt x="20210" y="98610"/>
                  </a:lnTo>
                  <a:lnTo>
                    <a:pt x="20178" y="98488"/>
                  </a:lnTo>
                  <a:lnTo>
                    <a:pt x="20131" y="98379"/>
                  </a:lnTo>
                  <a:lnTo>
                    <a:pt x="20047" y="98294"/>
                  </a:lnTo>
                  <a:lnTo>
                    <a:pt x="19925" y="98282"/>
                  </a:lnTo>
                  <a:lnTo>
                    <a:pt x="19685" y="98318"/>
                  </a:lnTo>
                  <a:lnTo>
                    <a:pt x="19444" y="98348"/>
                  </a:lnTo>
                  <a:lnTo>
                    <a:pt x="19202" y="98361"/>
                  </a:lnTo>
                  <a:lnTo>
                    <a:pt x="18959" y="98361"/>
                  </a:lnTo>
                  <a:lnTo>
                    <a:pt x="18715" y="98361"/>
                  </a:lnTo>
                  <a:lnTo>
                    <a:pt x="18472" y="98355"/>
                  </a:lnTo>
                  <a:lnTo>
                    <a:pt x="18229" y="98342"/>
                  </a:lnTo>
                  <a:lnTo>
                    <a:pt x="17987" y="98355"/>
                  </a:lnTo>
                  <a:lnTo>
                    <a:pt x="17869" y="98391"/>
                  </a:lnTo>
                  <a:lnTo>
                    <a:pt x="17781" y="98470"/>
                  </a:lnTo>
                  <a:lnTo>
                    <a:pt x="17706" y="98561"/>
                  </a:lnTo>
                  <a:lnTo>
                    <a:pt x="17627" y="98658"/>
                  </a:lnTo>
                  <a:lnTo>
                    <a:pt x="17422" y="98780"/>
                  </a:lnTo>
                  <a:lnTo>
                    <a:pt x="17183" y="98822"/>
                  </a:lnTo>
                  <a:lnTo>
                    <a:pt x="16940" y="98835"/>
                  </a:lnTo>
                  <a:lnTo>
                    <a:pt x="16818" y="98823"/>
                  </a:lnTo>
                  <a:lnTo>
                    <a:pt x="16700" y="98798"/>
                  </a:lnTo>
                  <a:lnTo>
                    <a:pt x="16582" y="98768"/>
                  </a:lnTo>
                  <a:lnTo>
                    <a:pt x="16469" y="98725"/>
                  </a:lnTo>
                  <a:lnTo>
                    <a:pt x="16363" y="98665"/>
                  </a:lnTo>
                  <a:lnTo>
                    <a:pt x="16259" y="98598"/>
                  </a:lnTo>
                  <a:lnTo>
                    <a:pt x="16159" y="98531"/>
                  </a:lnTo>
                  <a:lnTo>
                    <a:pt x="16070" y="98446"/>
                  </a:lnTo>
                  <a:lnTo>
                    <a:pt x="15988" y="98355"/>
                  </a:lnTo>
                  <a:lnTo>
                    <a:pt x="15913" y="98264"/>
                  </a:lnTo>
                  <a:lnTo>
                    <a:pt x="15864" y="98148"/>
                  </a:lnTo>
                  <a:lnTo>
                    <a:pt x="15851" y="98032"/>
                  </a:lnTo>
                  <a:lnTo>
                    <a:pt x="15866" y="97789"/>
                  </a:lnTo>
                  <a:lnTo>
                    <a:pt x="15859" y="97547"/>
                  </a:lnTo>
                  <a:lnTo>
                    <a:pt x="15820" y="97304"/>
                  </a:lnTo>
                  <a:lnTo>
                    <a:pt x="15772" y="97067"/>
                  </a:lnTo>
                  <a:lnTo>
                    <a:pt x="15719" y="96830"/>
                  </a:lnTo>
                  <a:lnTo>
                    <a:pt x="15665" y="96593"/>
                  </a:lnTo>
                  <a:lnTo>
                    <a:pt x="15610" y="96356"/>
                  </a:lnTo>
                  <a:lnTo>
                    <a:pt x="15548" y="96119"/>
                  </a:lnTo>
                  <a:lnTo>
                    <a:pt x="15476" y="95888"/>
                  </a:lnTo>
                  <a:lnTo>
                    <a:pt x="15390" y="95663"/>
                  </a:lnTo>
                  <a:lnTo>
                    <a:pt x="15291" y="95438"/>
                  </a:lnTo>
                  <a:lnTo>
                    <a:pt x="15231" y="95335"/>
                  </a:lnTo>
                  <a:lnTo>
                    <a:pt x="15160" y="95232"/>
                  </a:lnTo>
                  <a:lnTo>
                    <a:pt x="15082" y="95140"/>
                  </a:lnTo>
                  <a:lnTo>
                    <a:pt x="14998" y="95049"/>
                  </a:lnTo>
                  <a:lnTo>
                    <a:pt x="14910" y="94965"/>
                  </a:lnTo>
                  <a:lnTo>
                    <a:pt x="14815" y="94892"/>
                  </a:lnTo>
                  <a:lnTo>
                    <a:pt x="14715" y="94825"/>
                  </a:lnTo>
                  <a:lnTo>
                    <a:pt x="14611" y="94758"/>
                  </a:lnTo>
                  <a:lnTo>
                    <a:pt x="14507" y="94698"/>
                  </a:lnTo>
                  <a:lnTo>
                    <a:pt x="14288" y="94594"/>
                  </a:lnTo>
                  <a:lnTo>
                    <a:pt x="14045" y="94600"/>
                  </a:lnTo>
                  <a:lnTo>
                    <a:pt x="13804" y="94630"/>
                  </a:lnTo>
                  <a:lnTo>
                    <a:pt x="13561" y="94643"/>
                  </a:lnTo>
                  <a:lnTo>
                    <a:pt x="13318" y="94642"/>
                  </a:lnTo>
                  <a:lnTo>
                    <a:pt x="13075" y="94643"/>
                  </a:lnTo>
                  <a:lnTo>
                    <a:pt x="12832" y="94648"/>
                  </a:lnTo>
                  <a:lnTo>
                    <a:pt x="12590" y="94661"/>
                  </a:lnTo>
                  <a:lnTo>
                    <a:pt x="12348" y="94685"/>
                  </a:lnTo>
                  <a:lnTo>
                    <a:pt x="12105" y="94703"/>
                  </a:lnTo>
                  <a:lnTo>
                    <a:pt x="11863" y="94709"/>
                  </a:lnTo>
                  <a:lnTo>
                    <a:pt x="11741" y="94697"/>
                  </a:lnTo>
                  <a:lnTo>
                    <a:pt x="11620" y="94679"/>
                  </a:lnTo>
                  <a:lnTo>
                    <a:pt x="11508" y="94637"/>
                  </a:lnTo>
                  <a:lnTo>
                    <a:pt x="11409" y="94570"/>
                  </a:lnTo>
                  <a:lnTo>
                    <a:pt x="11330" y="94473"/>
                  </a:lnTo>
                  <a:lnTo>
                    <a:pt x="11266" y="94369"/>
                  </a:lnTo>
                  <a:lnTo>
                    <a:pt x="11211" y="94260"/>
                  </a:lnTo>
                  <a:lnTo>
                    <a:pt x="11176" y="94144"/>
                  </a:lnTo>
                  <a:lnTo>
                    <a:pt x="11152" y="94023"/>
                  </a:lnTo>
                  <a:lnTo>
                    <a:pt x="11143" y="93901"/>
                  </a:lnTo>
                  <a:lnTo>
                    <a:pt x="11151" y="93658"/>
                  </a:lnTo>
                  <a:lnTo>
                    <a:pt x="11166" y="93415"/>
                  </a:lnTo>
                  <a:lnTo>
                    <a:pt x="11164" y="93172"/>
                  </a:lnTo>
                  <a:lnTo>
                    <a:pt x="11146" y="92929"/>
                  </a:lnTo>
                  <a:lnTo>
                    <a:pt x="11143" y="92808"/>
                  </a:lnTo>
                  <a:lnTo>
                    <a:pt x="11148" y="92686"/>
                  </a:lnTo>
                  <a:lnTo>
                    <a:pt x="11171" y="92571"/>
                  </a:lnTo>
                  <a:lnTo>
                    <a:pt x="11207" y="92455"/>
                  </a:lnTo>
                  <a:lnTo>
                    <a:pt x="11250" y="92340"/>
                  </a:lnTo>
                  <a:lnTo>
                    <a:pt x="11295" y="92225"/>
                  </a:lnTo>
                  <a:lnTo>
                    <a:pt x="11342" y="92115"/>
                  </a:lnTo>
                  <a:lnTo>
                    <a:pt x="11437" y="91890"/>
                  </a:lnTo>
                  <a:lnTo>
                    <a:pt x="11482" y="91775"/>
                  </a:lnTo>
                  <a:lnTo>
                    <a:pt x="11516" y="91659"/>
                  </a:lnTo>
                  <a:lnTo>
                    <a:pt x="11537" y="91544"/>
                  </a:lnTo>
                  <a:lnTo>
                    <a:pt x="11551" y="91423"/>
                  </a:lnTo>
                  <a:lnTo>
                    <a:pt x="11554" y="91301"/>
                  </a:lnTo>
                  <a:lnTo>
                    <a:pt x="11543" y="91058"/>
                  </a:lnTo>
                  <a:lnTo>
                    <a:pt x="11527" y="90815"/>
                  </a:lnTo>
                  <a:lnTo>
                    <a:pt x="11521" y="90572"/>
                  </a:lnTo>
                  <a:lnTo>
                    <a:pt x="11534" y="90329"/>
                  </a:lnTo>
                  <a:lnTo>
                    <a:pt x="11550" y="90086"/>
                  </a:lnTo>
                  <a:lnTo>
                    <a:pt x="11553" y="89843"/>
                  </a:lnTo>
                  <a:lnTo>
                    <a:pt x="11552" y="89600"/>
                  </a:lnTo>
                  <a:lnTo>
                    <a:pt x="11548" y="89357"/>
                  </a:lnTo>
                  <a:lnTo>
                    <a:pt x="11543" y="89114"/>
                  </a:lnTo>
                  <a:lnTo>
                    <a:pt x="11539" y="88992"/>
                  </a:lnTo>
                  <a:lnTo>
                    <a:pt x="11535" y="88871"/>
                  </a:lnTo>
                  <a:lnTo>
                    <a:pt x="11527" y="88749"/>
                  </a:lnTo>
                  <a:lnTo>
                    <a:pt x="11519" y="88628"/>
                  </a:lnTo>
                  <a:lnTo>
                    <a:pt x="11503" y="88385"/>
                  </a:lnTo>
                  <a:lnTo>
                    <a:pt x="11493" y="88142"/>
                  </a:lnTo>
                  <a:lnTo>
                    <a:pt x="11508" y="87905"/>
                  </a:lnTo>
                  <a:lnTo>
                    <a:pt x="11528" y="87777"/>
                  </a:lnTo>
                  <a:lnTo>
                    <a:pt x="11585" y="87674"/>
                  </a:lnTo>
                  <a:lnTo>
                    <a:pt x="11665" y="87583"/>
                  </a:lnTo>
                  <a:lnTo>
                    <a:pt x="11750" y="87498"/>
                  </a:lnTo>
                  <a:lnTo>
                    <a:pt x="11898" y="87303"/>
                  </a:lnTo>
                  <a:lnTo>
                    <a:pt x="11931" y="87188"/>
                  </a:lnTo>
                  <a:lnTo>
                    <a:pt x="11941" y="87067"/>
                  </a:lnTo>
                  <a:lnTo>
                    <a:pt x="11944" y="86945"/>
                  </a:lnTo>
                  <a:lnTo>
                    <a:pt x="11946" y="86824"/>
                  </a:lnTo>
                  <a:lnTo>
                    <a:pt x="11974" y="86580"/>
                  </a:lnTo>
                  <a:lnTo>
                    <a:pt x="12099" y="86374"/>
                  </a:lnTo>
                  <a:lnTo>
                    <a:pt x="12237" y="86173"/>
                  </a:lnTo>
                  <a:lnTo>
                    <a:pt x="12304" y="86076"/>
                  </a:lnTo>
                  <a:lnTo>
                    <a:pt x="12365" y="85967"/>
                  </a:lnTo>
                  <a:lnTo>
                    <a:pt x="12399" y="85851"/>
                  </a:lnTo>
                  <a:lnTo>
                    <a:pt x="12419" y="85730"/>
                  </a:lnTo>
                  <a:lnTo>
                    <a:pt x="12424" y="85609"/>
                  </a:lnTo>
                  <a:lnTo>
                    <a:pt x="12405" y="85365"/>
                  </a:lnTo>
                  <a:lnTo>
                    <a:pt x="12383" y="85244"/>
                  </a:lnTo>
                  <a:lnTo>
                    <a:pt x="12352" y="85128"/>
                  </a:lnTo>
                  <a:lnTo>
                    <a:pt x="12308" y="85013"/>
                  </a:lnTo>
                  <a:lnTo>
                    <a:pt x="12256" y="84904"/>
                  </a:lnTo>
                  <a:lnTo>
                    <a:pt x="12164" y="84679"/>
                  </a:lnTo>
                  <a:lnTo>
                    <a:pt x="12138" y="84563"/>
                  </a:lnTo>
                  <a:lnTo>
                    <a:pt x="12126" y="84442"/>
                  </a:lnTo>
                  <a:lnTo>
                    <a:pt x="12119" y="84320"/>
                  </a:lnTo>
                  <a:lnTo>
                    <a:pt x="12118" y="84199"/>
                  </a:lnTo>
                  <a:lnTo>
                    <a:pt x="12123" y="83956"/>
                  </a:lnTo>
                  <a:lnTo>
                    <a:pt x="12132" y="83713"/>
                  </a:lnTo>
                  <a:lnTo>
                    <a:pt x="12140" y="83470"/>
                  </a:lnTo>
                  <a:lnTo>
                    <a:pt x="12148" y="83227"/>
                  </a:lnTo>
                  <a:lnTo>
                    <a:pt x="12148" y="83105"/>
                  </a:lnTo>
                  <a:lnTo>
                    <a:pt x="12135" y="82984"/>
                  </a:lnTo>
                  <a:lnTo>
                    <a:pt x="12102" y="82862"/>
                  </a:lnTo>
                  <a:lnTo>
                    <a:pt x="12057" y="82753"/>
                  </a:lnTo>
                  <a:lnTo>
                    <a:pt x="12008" y="82644"/>
                  </a:lnTo>
                  <a:lnTo>
                    <a:pt x="11955" y="82535"/>
                  </a:lnTo>
                  <a:lnTo>
                    <a:pt x="11897" y="82425"/>
                  </a:lnTo>
                  <a:lnTo>
                    <a:pt x="11839" y="82315"/>
                  </a:lnTo>
                  <a:lnTo>
                    <a:pt x="11780" y="82212"/>
                  </a:lnTo>
                  <a:lnTo>
                    <a:pt x="11662" y="81999"/>
                  </a:lnTo>
                  <a:lnTo>
                    <a:pt x="11543" y="81787"/>
                  </a:lnTo>
                  <a:lnTo>
                    <a:pt x="11423" y="81574"/>
                  </a:lnTo>
                  <a:lnTo>
                    <a:pt x="11302" y="81367"/>
                  </a:lnTo>
                  <a:lnTo>
                    <a:pt x="11183" y="81155"/>
                  </a:lnTo>
                  <a:lnTo>
                    <a:pt x="11065" y="80942"/>
                  </a:lnTo>
                  <a:lnTo>
                    <a:pt x="10949" y="80724"/>
                  </a:lnTo>
                  <a:lnTo>
                    <a:pt x="10897" y="80615"/>
                  </a:lnTo>
                  <a:lnTo>
                    <a:pt x="10850" y="80505"/>
                  </a:lnTo>
                  <a:lnTo>
                    <a:pt x="10808" y="80390"/>
                  </a:lnTo>
                  <a:lnTo>
                    <a:pt x="10774" y="80274"/>
                  </a:lnTo>
                  <a:lnTo>
                    <a:pt x="10750" y="80159"/>
                  </a:lnTo>
                  <a:lnTo>
                    <a:pt x="10733" y="80037"/>
                  </a:lnTo>
                  <a:lnTo>
                    <a:pt x="10719" y="79916"/>
                  </a:lnTo>
                  <a:lnTo>
                    <a:pt x="10710" y="79794"/>
                  </a:lnTo>
                  <a:lnTo>
                    <a:pt x="10706" y="79673"/>
                  </a:lnTo>
                  <a:lnTo>
                    <a:pt x="10714" y="79430"/>
                  </a:lnTo>
                  <a:lnTo>
                    <a:pt x="10727" y="79308"/>
                  </a:lnTo>
                  <a:lnTo>
                    <a:pt x="10746" y="79186"/>
                  </a:lnTo>
                  <a:lnTo>
                    <a:pt x="10780" y="79071"/>
                  </a:lnTo>
                  <a:lnTo>
                    <a:pt x="10852" y="78974"/>
                  </a:lnTo>
                  <a:lnTo>
                    <a:pt x="10945" y="78895"/>
                  </a:lnTo>
                  <a:lnTo>
                    <a:pt x="11038" y="78816"/>
                  </a:lnTo>
                  <a:lnTo>
                    <a:pt x="11180" y="78622"/>
                  </a:lnTo>
                  <a:lnTo>
                    <a:pt x="11236" y="78512"/>
                  </a:lnTo>
                  <a:lnTo>
                    <a:pt x="11291" y="78403"/>
                  </a:lnTo>
                  <a:lnTo>
                    <a:pt x="11344" y="78294"/>
                  </a:lnTo>
                  <a:lnTo>
                    <a:pt x="11393" y="78185"/>
                  </a:lnTo>
                  <a:lnTo>
                    <a:pt x="11441" y="78069"/>
                  </a:lnTo>
                  <a:lnTo>
                    <a:pt x="11483" y="77959"/>
                  </a:lnTo>
                  <a:lnTo>
                    <a:pt x="11522" y="77844"/>
                  </a:lnTo>
                  <a:lnTo>
                    <a:pt x="11557" y="77728"/>
                  </a:lnTo>
                  <a:lnTo>
                    <a:pt x="11583" y="77607"/>
                  </a:lnTo>
                  <a:lnTo>
                    <a:pt x="11603" y="77485"/>
                  </a:lnTo>
                  <a:lnTo>
                    <a:pt x="11616" y="77364"/>
                  </a:lnTo>
                  <a:lnTo>
                    <a:pt x="11610" y="77127"/>
                  </a:lnTo>
                  <a:lnTo>
                    <a:pt x="11599" y="76884"/>
                  </a:lnTo>
                  <a:lnTo>
                    <a:pt x="11586" y="76641"/>
                  </a:lnTo>
                  <a:lnTo>
                    <a:pt x="11576" y="76398"/>
                  </a:lnTo>
                  <a:lnTo>
                    <a:pt x="11573" y="76155"/>
                  </a:lnTo>
                  <a:lnTo>
                    <a:pt x="11576" y="76027"/>
                  </a:lnTo>
                  <a:lnTo>
                    <a:pt x="11583" y="75906"/>
                  </a:lnTo>
                  <a:lnTo>
                    <a:pt x="11595" y="75790"/>
                  </a:lnTo>
                  <a:lnTo>
                    <a:pt x="11617" y="75669"/>
                  </a:lnTo>
                  <a:lnTo>
                    <a:pt x="11647" y="75548"/>
                  </a:lnTo>
                  <a:lnTo>
                    <a:pt x="11703" y="75444"/>
                  </a:lnTo>
                  <a:lnTo>
                    <a:pt x="11781" y="75353"/>
                  </a:lnTo>
                  <a:lnTo>
                    <a:pt x="11864" y="75262"/>
                  </a:lnTo>
                  <a:lnTo>
                    <a:pt x="11953" y="75177"/>
                  </a:lnTo>
                  <a:lnTo>
                    <a:pt x="12050" y="75104"/>
                  </a:lnTo>
                  <a:lnTo>
                    <a:pt x="12151" y="75037"/>
                  </a:lnTo>
                  <a:lnTo>
                    <a:pt x="12255" y="74970"/>
                  </a:lnTo>
                  <a:lnTo>
                    <a:pt x="12364" y="74922"/>
                  </a:lnTo>
                  <a:lnTo>
                    <a:pt x="12478" y="74879"/>
                  </a:lnTo>
                  <a:lnTo>
                    <a:pt x="12595" y="74849"/>
                  </a:lnTo>
                  <a:lnTo>
                    <a:pt x="12715" y="74825"/>
                  </a:lnTo>
                  <a:lnTo>
                    <a:pt x="12835" y="74806"/>
                  </a:lnTo>
                  <a:lnTo>
                    <a:pt x="13074" y="74764"/>
                  </a:lnTo>
                  <a:lnTo>
                    <a:pt x="13288" y="74660"/>
                  </a:lnTo>
                  <a:lnTo>
                    <a:pt x="13182" y="74454"/>
                  </a:lnTo>
                  <a:lnTo>
                    <a:pt x="12996" y="74296"/>
                  </a:lnTo>
                  <a:lnTo>
                    <a:pt x="12809" y="74144"/>
                  </a:lnTo>
                  <a:lnTo>
                    <a:pt x="12623" y="73986"/>
                  </a:lnTo>
                  <a:lnTo>
                    <a:pt x="12435" y="73834"/>
                  </a:lnTo>
                  <a:lnTo>
                    <a:pt x="12248" y="73676"/>
                  </a:lnTo>
                  <a:lnTo>
                    <a:pt x="12059" y="73524"/>
                  </a:lnTo>
                  <a:lnTo>
                    <a:pt x="11869" y="73373"/>
                  </a:lnTo>
                  <a:lnTo>
                    <a:pt x="11667" y="73239"/>
                  </a:lnTo>
                  <a:lnTo>
                    <a:pt x="11453" y="73124"/>
                  </a:lnTo>
                  <a:lnTo>
                    <a:pt x="11237" y="73008"/>
                  </a:lnTo>
                  <a:lnTo>
                    <a:pt x="11026" y="72892"/>
                  </a:lnTo>
                  <a:lnTo>
                    <a:pt x="10925" y="72826"/>
                  </a:lnTo>
                  <a:lnTo>
                    <a:pt x="10834" y="72740"/>
                  </a:lnTo>
                  <a:lnTo>
                    <a:pt x="10752" y="72649"/>
                  </a:lnTo>
                  <a:lnTo>
                    <a:pt x="10699" y="72540"/>
                  </a:lnTo>
                  <a:lnTo>
                    <a:pt x="10689" y="72419"/>
                  </a:lnTo>
                  <a:lnTo>
                    <a:pt x="10757" y="72188"/>
                  </a:lnTo>
                  <a:lnTo>
                    <a:pt x="10841" y="71963"/>
                  </a:lnTo>
                  <a:lnTo>
                    <a:pt x="10899" y="71726"/>
                  </a:lnTo>
                  <a:lnTo>
                    <a:pt x="10889" y="71483"/>
                  </a:lnTo>
                  <a:lnTo>
                    <a:pt x="10869" y="71362"/>
                  </a:lnTo>
                  <a:lnTo>
                    <a:pt x="10841" y="71240"/>
                  </a:lnTo>
                  <a:lnTo>
                    <a:pt x="10803" y="71131"/>
                  </a:lnTo>
                  <a:lnTo>
                    <a:pt x="10760" y="71015"/>
                  </a:lnTo>
                  <a:lnTo>
                    <a:pt x="10713" y="70900"/>
                  </a:lnTo>
                  <a:lnTo>
                    <a:pt x="10661" y="70790"/>
                  </a:lnTo>
                  <a:lnTo>
                    <a:pt x="10605" y="70687"/>
                  </a:lnTo>
                  <a:lnTo>
                    <a:pt x="10545" y="70578"/>
                  </a:lnTo>
                  <a:lnTo>
                    <a:pt x="10483" y="70474"/>
                  </a:lnTo>
                  <a:lnTo>
                    <a:pt x="10419" y="70371"/>
                  </a:lnTo>
                  <a:lnTo>
                    <a:pt x="10291" y="70165"/>
                  </a:lnTo>
                  <a:lnTo>
                    <a:pt x="10222" y="70061"/>
                  </a:lnTo>
                  <a:lnTo>
                    <a:pt x="10145" y="69970"/>
                  </a:lnTo>
                  <a:lnTo>
                    <a:pt x="10061" y="69879"/>
                  </a:lnTo>
                  <a:lnTo>
                    <a:pt x="9975" y="69794"/>
                  </a:lnTo>
                  <a:lnTo>
                    <a:pt x="9810" y="69618"/>
                  </a:lnTo>
                  <a:lnTo>
                    <a:pt x="9715" y="69399"/>
                  </a:lnTo>
                  <a:lnTo>
                    <a:pt x="9703" y="69156"/>
                  </a:lnTo>
                  <a:lnTo>
                    <a:pt x="9740" y="69035"/>
                  </a:lnTo>
                  <a:lnTo>
                    <a:pt x="9810" y="68938"/>
                  </a:lnTo>
                  <a:lnTo>
                    <a:pt x="9904" y="68859"/>
                  </a:lnTo>
                  <a:lnTo>
                    <a:pt x="10005" y="68792"/>
                  </a:lnTo>
                  <a:lnTo>
                    <a:pt x="10109" y="68731"/>
                  </a:lnTo>
                  <a:lnTo>
                    <a:pt x="10223" y="68688"/>
                  </a:lnTo>
                  <a:lnTo>
                    <a:pt x="10341" y="68658"/>
                  </a:lnTo>
                  <a:lnTo>
                    <a:pt x="10462" y="68646"/>
                  </a:lnTo>
                  <a:lnTo>
                    <a:pt x="10704" y="68652"/>
                  </a:lnTo>
                  <a:lnTo>
                    <a:pt x="10947" y="68676"/>
                  </a:lnTo>
                  <a:lnTo>
                    <a:pt x="11191" y="68682"/>
                  </a:lnTo>
                  <a:lnTo>
                    <a:pt x="11149" y="68518"/>
                  </a:lnTo>
                  <a:lnTo>
                    <a:pt x="10957" y="68366"/>
                  </a:lnTo>
                  <a:lnTo>
                    <a:pt x="10784" y="68197"/>
                  </a:lnTo>
                  <a:lnTo>
                    <a:pt x="10618" y="68020"/>
                  </a:lnTo>
                  <a:lnTo>
                    <a:pt x="10543" y="67923"/>
                  </a:lnTo>
                  <a:lnTo>
                    <a:pt x="10483" y="67813"/>
                  </a:lnTo>
                  <a:lnTo>
                    <a:pt x="10442" y="67704"/>
                  </a:lnTo>
                  <a:lnTo>
                    <a:pt x="10424" y="67583"/>
                  </a:lnTo>
                  <a:lnTo>
                    <a:pt x="10413" y="67461"/>
                  </a:lnTo>
                  <a:lnTo>
                    <a:pt x="10407" y="67340"/>
                  </a:lnTo>
                  <a:lnTo>
                    <a:pt x="10450" y="67103"/>
                  </a:lnTo>
                  <a:lnTo>
                    <a:pt x="10616" y="66927"/>
                  </a:lnTo>
                  <a:lnTo>
                    <a:pt x="10827" y="66805"/>
                  </a:lnTo>
                  <a:lnTo>
                    <a:pt x="10936" y="66598"/>
                  </a:lnTo>
                  <a:lnTo>
                    <a:pt x="10932" y="66356"/>
                  </a:lnTo>
                  <a:lnTo>
                    <a:pt x="10908" y="66234"/>
                  </a:lnTo>
                  <a:lnTo>
                    <a:pt x="10871" y="66118"/>
                  </a:lnTo>
                  <a:lnTo>
                    <a:pt x="10822" y="66009"/>
                  </a:lnTo>
                  <a:lnTo>
                    <a:pt x="10756" y="65906"/>
                  </a:lnTo>
                  <a:lnTo>
                    <a:pt x="10676" y="65815"/>
                  </a:lnTo>
                  <a:lnTo>
                    <a:pt x="10590" y="65729"/>
                  </a:lnTo>
                  <a:lnTo>
                    <a:pt x="10500" y="65644"/>
                  </a:lnTo>
                  <a:lnTo>
                    <a:pt x="10408" y="65566"/>
                  </a:lnTo>
                  <a:lnTo>
                    <a:pt x="10314" y="65486"/>
                  </a:lnTo>
                  <a:lnTo>
                    <a:pt x="10219" y="65414"/>
                  </a:lnTo>
                  <a:lnTo>
                    <a:pt x="10033" y="65256"/>
                  </a:lnTo>
                  <a:lnTo>
                    <a:pt x="9942" y="65177"/>
                  </a:lnTo>
                  <a:lnTo>
                    <a:pt x="9858" y="65092"/>
                  </a:lnTo>
                  <a:lnTo>
                    <a:pt x="9782" y="64995"/>
                  </a:lnTo>
                  <a:lnTo>
                    <a:pt x="9716" y="64891"/>
                  </a:lnTo>
                  <a:lnTo>
                    <a:pt x="9653" y="64788"/>
                  </a:lnTo>
                  <a:lnTo>
                    <a:pt x="9594" y="64685"/>
                  </a:lnTo>
                  <a:lnTo>
                    <a:pt x="9540" y="64576"/>
                  </a:lnTo>
                  <a:lnTo>
                    <a:pt x="9491" y="64460"/>
                  </a:lnTo>
                  <a:lnTo>
                    <a:pt x="9455" y="64344"/>
                  </a:lnTo>
                  <a:lnTo>
                    <a:pt x="9443" y="64223"/>
                  </a:lnTo>
                  <a:lnTo>
                    <a:pt x="9464" y="63980"/>
                  </a:lnTo>
                  <a:lnTo>
                    <a:pt x="9472" y="63737"/>
                  </a:lnTo>
                  <a:lnTo>
                    <a:pt x="9343" y="63543"/>
                  </a:lnTo>
                  <a:lnTo>
                    <a:pt x="9136" y="63409"/>
                  </a:lnTo>
                  <a:lnTo>
                    <a:pt x="9038" y="63196"/>
                  </a:lnTo>
                  <a:lnTo>
                    <a:pt x="9064" y="62954"/>
                  </a:lnTo>
                  <a:lnTo>
                    <a:pt x="9092" y="62716"/>
                  </a:lnTo>
                  <a:lnTo>
                    <a:pt x="9095" y="62474"/>
                  </a:lnTo>
                  <a:lnTo>
                    <a:pt x="9083" y="62230"/>
                  </a:lnTo>
                  <a:lnTo>
                    <a:pt x="9056" y="61987"/>
                  </a:lnTo>
                  <a:lnTo>
                    <a:pt x="9031" y="61744"/>
                  </a:lnTo>
                  <a:lnTo>
                    <a:pt x="9056" y="61507"/>
                  </a:lnTo>
                  <a:lnTo>
                    <a:pt x="9267" y="61428"/>
                  </a:lnTo>
                  <a:lnTo>
                    <a:pt x="9509" y="61465"/>
                  </a:lnTo>
                  <a:lnTo>
                    <a:pt x="9745" y="61428"/>
                  </a:lnTo>
                  <a:lnTo>
                    <a:pt x="9856" y="61380"/>
                  </a:lnTo>
                  <a:lnTo>
                    <a:pt x="9962" y="61319"/>
                  </a:lnTo>
                  <a:lnTo>
                    <a:pt x="10057" y="61240"/>
                  </a:lnTo>
                  <a:lnTo>
                    <a:pt x="10116" y="61137"/>
                  </a:lnTo>
                  <a:lnTo>
                    <a:pt x="10141" y="61021"/>
                  </a:lnTo>
                  <a:lnTo>
                    <a:pt x="10163" y="60900"/>
                  </a:lnTo>
                  <a:lnTo>
                    <a:pt x="10174" y="60772"/>
                  </a:lnTo>
                  <a:lnTo>
                    <a:pt x="10182" y="60650"/>
                  </a:lnTo>
                  <a:lnTo>
                    <a:pt x="10173" y="60407"/>
                  </a:lnTo>
                  <a:lnTo>
                    <a:pt x="10154" y="60286"/>
                  </a:lnTo>
                  <a:lnTo>
                    <a:pt x="10123" y="60171"/>
                  </a:lnTo>
                  <a:lnTo>
                    <a:pt x="10079" y="60055"/>
                  </a:lnTo>
                  <a:lnTo>
                    <a:pt x="10007" y="59958"/>
                  </a:lnTo>
                  <a:lnTo>
                    <a:pt x="9903" y="59897"/>
                  </a:lnTo>
                  <a:lnTo>
                    <a:pt x="9788" y="59855"/>
                  </a:lnTo>
                  <a:lnTo>
                    <a:pt x="9671" y="59818"/>
                  </a:lnTo>
                  <a:lnTo>
                    <a:pt x="9554" y="59788"/>
                  </a:lnTo>
                  <a:lnTo>
                    <a:pt x="9325" y="59709"/>
                  </a:lnTo>
                  <a:lnTo>
                    <a:pt x="9232" y="59630"/>
                  </a:lnTo>
                  <a:lnTo>
                    <a:pt x="9155" y="59539"/>
                  </a:lnTo>
                  <a:lnTo>
                    <a:pt x="9088" y="59436"/>
                  </a:lnTo>
                  <a:lnTo>
                    <a:pt x="9033" y="59326"/>
                  </a:lnTo>
                  <a:lnTo>
                    <a:pt x="8987" y="59211"/>
                  </a:lnTo>
                  <a:lnTo>
                    <a:pt x="8899" y="58986"/>
                  </a:lnTo>
                  <a:lnTo>
                    <a:pt x="8857" y="58870"/>
                  </a:lnTo>
                  <a:lnTo>
                    <a:pt x="8818" y="58761"/>
                  </a:lnTo>
                  <a:lnTo>
                    <a:pt x="8782" y="58646"/>
                  </a:lnTo>
                  <a:lnTo>
                    <a:pt x="8745" y="58524"/>
                  </a:lnTo>
                  <a:lnTo>
                    <a:pt x="8710" y="58409"/>
                  </a:lnTo>
                  <a:lnTo>
                    <a:pt x="8676" y="58293"/>
                  </a:lnTo>
                  <a:lnTo>
                    <a:pt x="8643" y="58178"/>
                  </a:lnTo>
                  <a:lnTo>
                    <a:pt x="8612" y="58056"/>
                  </a:lnTo>
                  <a:lnTo>
                    <a:pt x="8585" y="57941"/>
                  </a:lnTo>
                  <a:lnTo>
                    <a:pt x="8566" y="57819"/>
                  </a:lnTo>
                  <a:lnTo>
                    <a:pt x="8564" y="57698"/>
                  </a:lnTo>
                  <a:lnTo>
                    <a:pt x="8598" y="57455"/>
                  </a:lnTo>
                  <a:lnTo>
                    <a:pt x="8555" y="57224"/>
                  </a:lnTo>
                  <a:lnTo>
                    <a:pt x="8480" y="57126"/>
                  </a:lnTo>
                  <a:lnTo>
                    <a:pt x="8386" y="57048"/>
                  </a:lnTo>
                  <a:lnTo>
                    <a:pt x="8286" y="56981"/>
                  </a:lnTo>
                  <a:lnTo>
                    <a:pt x="8186" y="56914"/>
                  </a:lnTo>
                  <a:lnTo>
                    <a:pt x="8083" y="56847"/>
                  </a:lnTo>
                  <a:lnTo>
                    <a:pt x="7882" y="56714"/>
                  </a:lnTo>
                  <a:lnTo>
                    <a:pt x="7784" y="56641"/>
                  </a:lnTo>
                  <a:lnTo>
                    <a:pt x="7707" y="56543"/>
                  </a:lnTo>
                  <a:lnTo>
                    <a:pt x="7658" y="56434"/>
                  </a:lnTo>
                  <a:lnTo>
                    <a:pt x="7644" y="56313"/>
                  </a:lnTo>
                  <a:lnTo>
                    <a:pt x="7676" y="56070"/>
                  </a:lnTo>
                  <a:lnTo>
                    <a:pt x="7698" y="55948"/>
                  </a:lnTo>
                  <a:lnTo>
                    <a:pt x="7723" y="55832"/>
                  </a:lnTo>
                  <a:lnTo>
                    <a:pt x="7751" y="55711"/>
                  </a:lnTo>
                  <a:lnTo>
                    <a:pt x="7781" y="55596"/>
                  </a:lnTo>
                  <a:lnTo>
                    <a:pt x="7815" y="55481"/>
                  </a:lnTo>
                  <a:lnTo>
                    <a:pt x="7852" y="55365"/>
                  </a:lnTo>
                  <a:lnTo>
                    <a:pt x="7896" y="55249"/>
                  </a:lnTo>
                  <a:lnTo>
                    <a:pt x="7945" y="55140"/>
                  </a:lnTo>
                  <a:lnTo>
                    <a:pt x="8004" y="55031"/>
                  </a:lnTo>
                  <a:lnTo>
                    <a:pt x="8075" y="54934"/>
                  </a:lnTo>
                  <a:lnTo>
                    <a:pt x="8164" y="54849"/>
                  </a:lnTo>
                  <a:lnTo>
                    <a:pt x="8260" y="54776"/>
                  </a:lnTo>
                  <a:lnTo>
                    <a:pt x="8362" y="54709"/>
                  </a:lnTo>
                  <a:lnTo>
                    <a:pt x="8470" y="54654"/>
                  </a:lnTo>
                  <a:lnTo>
                    <a:pt x="8583" y="54606"/>
                  </a:lnTo>
                  <a:lnTo>
                    <a:pt x="8702" y="54594"/>
                  </a:lnTo>
                  <a:lnTo>
                    <a:pt x="8943" y="54630"/>
                  </a:lnTo>
                  <a:lnTo>
                    <a:pt x="9126" y="54526"/>
                  </a:lnTo>
                  <a:lnTo>
                    <a:pt x="9121" y="54283"/>
                  </a:lnTo>
                  <a:lnTo>
                    <a:pt x="9080" y="54047"/>
                  </a:lnTo>
                  <a:lnTo>
                    <a:pt x="9033" y="53803"/>
                  </a:lnTo>
                  <a:lnTo>
                    <a:pt x="9021" y="53567"/>
                  </a:lnTo>
                  <a:lnTo>
                    <a:pt x="9039" y="53324"/>
                  </a:lnTo>
                  <a:lnTo>
                    <a:pt x="9059" y="53081"/>
                  </a:lnTo>
                  <a:lnTo>
                    <a:pt x="9074" y="52838"/>
                  </a:lnTo>
                  <a:lnTo>
                    <a:pt x="9059" y="52595"/>
                  </a:lnTo>
                  <a:lnTo>
                    <a:pt x="8948" y="52382"/>
                  </a:lnTo>
                  <a:lnTo>
                    <a:pt x="8710" y="52364"/>
                  </a:lnTo>
                  <a:lnTo>
                    <a:pt x="8468" y="52394"/>
                  </a:lnTo>
                  <a:lnTo>
                    <a:pt x="8229" y="52437"/>
                  </a:lnTo>
                  <a:lnTo>
                    <a:pt x="8114" y="52473"/>
                  </a:lnTo>
                  <a:lnTo>
                    <a:pt x="8002" y="52522"/>
                  </a:lnTo>
                  <a:lnTo>
                    <a:pt x="7890" y="52570"/>
                  </a:lnTo>
                  <a:lnTo>
                    <a:pt x="7780" y="52619"/>
                  </a:lnTo>
                  <a:lnTo>
                    <a:pt x="7669" y="52674"/>
                  </a:lnTo>
                  <a:lnTo>
                    <a:pt x="7436" y="52735"/>
                  </a:lnTo>
                  <a:lnTo>
                    <a:pt x="7317" y="52710"/>
                  </a:lnTo>
                  <a:lnTo>
                    <a:pt x="7215" y="52643"/>
                  </a:lnTo>
                  <a:lnTo>
                    <a:pt x="7132" y="52552"/>
                  </a:lnTo>
                  <a:lnTo>
                    <a:pt x="7059" y="52455"/>
                  </a:lnTo>
                  <a:lnTo>
                    <a:pt x="6995" y="52351"/>
                  </a:lnTo>
                  <a:lnTo>
                    <a:pt x="6932" y="52248"/>
                  </a:lnTo>
                  <a:lnTo>
                    <a:pt x="6870" y="52145"/>
                  </a:lnTo>
                  <a:lnTo>
                    <a:pt x="6810" y="52035"/>
                  </a:lnTo>
                  <a:lnTo>
                    <a:pt x="6692" y="51823"/>
                  </a:lnTo>
                  <a:lnTo>
                    <a:pt x="6576" y="51610"/>
                  </a:lnTo>
                  <a:lnTo>
                    <a:pt x="6521" y="51501"/>
                  </a:lnTo>
                  <a:lnTo>
                    <a:pt x="6469" y="51392"/>
                  </a:lnTo>
                  <a:lnTo>
                    <a:pt x="6419" y="51282"/>
                  </a:lnTo>
                  <a:lnTo>
                    <a:pt x="6370" y="51173"/>
                  </a:lnTo>
                  <a:lnTo>
                    <a:pt x="6326" y="51057"/>
                  </a:lnTo>
                  <a:lnTo>
                    <a:pt x="6295" y="50942"/>
                  </a:lnTo>
                  <a:lnTo>
                    <a:pt x="6276" y="50820"/>
                  </a:lnTo>
                  <a:lnTo>
                    <a:pt x="6263" y="50699"/>
                  </a:lnTo>
                  <a:lnTo>
                    <a:pt x="6251" y="50578"/>
                  </a:lnTo>
                  <a:lnTo>
                    <a:pt x="6219" y="50340"/>
                  </a:lnTo>
                  <a:lnTo>
                    <a:pt x="6177" y="50225"/>
                  </a:lnTo>
                  <a:lnTo>
                    <a:pt x="6113" y="50122"/>
                  </a:lnTo>
                  <a:lnTo>
                    <a:pt x="6044" y="50018"/>
                  </a:lnTo>
                  <a:lnTo>
                    <a:pt x="5976" y="49921"/>
                  </a:lnTo>
                  <a:lnTo>
                    <a:pt x="5858" y="49709"/>
                  </a:lnTo>
                  <a:lnTo>
                    <a:pt x="5805" y="49466"/>
                  </a:lnTo>
                  <a:lnTo>
                    <a:pt x="5797" y="49223"/>
                  </a:lnTo>
                  <a:lnTo>
                    <a:pt x="5803" y="49101"/>
                  </a:lnTo>
                  <a:lnTo>
                    <a:pt x="5828" y="48986"/>
                  </a:lnTo>
                  <a:lnTo>
                    <a:pt x="5863" y="48871"/>
                  </a:lnTo>
                  <a:lnTo>
                    <a:pt x="5907" y="48755"/>
                  </a:lnTo>
                  <a:lnTo>
                    <a:pt x="5966" y="48652"/>
                  </a:lnTo>
                  <a:lnTo>
                    <a:pt x="6030" y="48549"/>
                  </a:lnTo>
                  <a:lnTo>
                    <a:pt x="6097" y="48445"/>
                  </a:lnTo>
                  <a:lnTo>
                    <a:pt x="6165" y="48342"/>
                  </a:lnTo>
                  <a:lnTo>
                    <a:pt x="6243" y="48250"/>
                  </a:lnTo>
                  <a:lnTo>
                    <a:pt x="6329" y="48165"/>
                  </a:lnTo>
                  <a:lnTo>
                    <a:pt x="6419" y="48080"/>
                  </a:lnTo>
                  <a:lnTo>
                    <a:pt x="6587" y="47905"/>
                  </a:lnTo>
                  <a:lnTo>
                    <a:pt x="6668" y="47680"/>
                  </a:lnTo>
                  <a:lnTo>
                    <a:pt x="6660" y="47436"/>
                  </a:lnTo>
                  <a:lnTo>
                    <a:pt x="6632" y="47315"/>
                  </a:lnTo>
                  <a:lnTo>
                    <a:pt x="6588" y="47206"/>
                  </a:lnTo>
                  <a:lnTo>
                    <a:pt x="6534" y="47096"/>
                  </a:lnTo>
                  <a:lnTo>
                    <a:pt x="6474" y="46993"/>
                  </a:lnTo>
                  <a:lnTo>
                    <a:pt x="6409" y="46890"/>
                  </a:lnTo>
                  <a:lnTo>
                    <a:pt x="6344" y="46787"/>
                  </a:lnTo>
                  <a:lnTo>
                    <a:pt x="6278" y="46683"/>
                  </a:lnTo>
                  <a:lnTo>
                    <a:pt x="6211" y="46586"/>
                  </a:lnTo>
                  <a:lnTo>
                    <a:pt x="6077" y="46380"/>
                  </a:lnTo>
                  <a:lnTo>
                    <a:pt x="5945" y="46179"/>
                  </a:lnTo>
                  <a:lnTo>
                    <a:pt x="5880" y="46076"/>
                  </a:lnTo>
                  <a:lnTo>
                    <a:pt x="5816" y="45973"/>
                  </a:lnTo>
                  <a:lnTo>
                    <a:pt x="5753" y="45863"/>
                  </a:lnTo>
                  <a:lnTo>
                    <a:pt x="5698" y="45760"/>
                  </a:lnTo>
                  <a:lnTo>
                    <a:pt x="5649" y="45644"/>
                  </a:lnTo>
                  <a:lnTo>
                    <a:pt x="5544" y="45426"/>
                  </a:lnTo>
                  <a:lnTo>
                    <a:pt x="5482" y="45323"/>
                  </a:lnTo>
                  <a:lnTo>
                    <a:pt x="5412" y="45225"/>
                  </a:lnTo>
                  <a:lnTo>
                    <a:pt x="5309" y="45158"/>
                  </a:lnTo>
                  <a:lnTo>
                    <a:pt x="5188" y="45146"/>
                  </a:lnTo>
                  <a:lnTo>
                    <a:pt x="4948" y="45177"/>
                  </a:lnTo>
                  <a:lnTo>
                    <a:pt x="4706" y="45188"/>
                  </a:lnTo>
                  <a:lnTo>
                    <a:pt x="4462" y="45189"/>
                  </a:lnTo>
                  <a:lnTo>
                    <a:pt x="4340" y="45189"/>
                  </a:lnTo>
                  <a:lnTo>
                    <a:pt x="4219" y="45182"/>
                  </a:lnTo>
                  <a:lnTo>
                    <a:pt x="4098" y="45170"/>
                  </a:lnTo>
                  <a:lnTo>
                    <a:pt x="3982" y="45128"/>
                  </a:lnTo>
                  <a:lnTo>
                    <a:pt x="3917" y="45031"/>
                  </a:lnTo>
                  <a:lnTo>
                    <a:pt x="3993" y="44806"/>
                  </a:lnTo>
                  <a:lnTo>
                    <a:pt x="4105" y="44587"/>
                  </a:lnTo>
                  <a:lnTo>
                    <a:pt x="4217" y="44375"/>
                  </a:lnTo>
                  <a:lnTo>
                    <a:pt x="4275" y="44138"/>
                  </a:lnTo>
                  <a:lnTo>
                    <a:pt x="4249" y="43895"/>
                  </a:lnTo>
                  <a:lnTo>
                    <a:pt x="4247" y="43652"/>
                  </a:lnTo>
                  <a:lnTo>
                    <a:pt x="4382" y="43451"/>
                  </a:lnTo>
                  <a:lnTo>
                    <a:pt x="4570" y="43300"/>
                  </a:lnTo>
                  <a:lnTo>
                    <a:pt x="4664" y="43220"/>
                  </a:lnTo>
                  <a:lnTo>
                    <a:pt x="4750" y="43141"/>
                  </a:lnTo>
                  <a:lnTo>
                    <a:pt x="4812" y="43032"/>
                  </a:lnTo>
                  <a:lnTo>
                    <a:pt x="4846" y="42916"/>
                  </a:lnTo>
                  <a:lnTo>
                    <a:pt x="4870" y="42795"/>
                  </a:lnTo>
                  <a:lnTo>
                    <a:pt x="4885" y="42673"/>
                  </a:lnTo>
                  <a:lnTo>
                    <a:pt x="4895" y="42558"/>
                  </a:lnTo>
                  <a:lnTo>
                    <a:pt x="4902" y="42436"/>
                  </a:lnTo>
                  <a:lnTo>
                    <a:pt x="4904" y="42315"/>
                  </a:lnTo>
                  <a:lnTo>
                    <a:pt x="4890" y="42072"/>
                  </a:lnTo>
                  <a:lnTo>
                    <a:pt x="4860" y="41829"/>
                  </a:lnTo>
                  <a:lnTo>
                    <a:pt x="4839" y="41586"/>
                  </a:lnTo>
                  <a:lnTo>
                    <a:pt x="4858" y="41343"/>
                  </a:lnTo>
                  <a:lnTo>
                    <a:pt x="4898" y="41227"/>
                  </a:lnTo>
                  <a:lnTo>
                    <a:pt x="4973" y="41136"/>
                  </a:lnTo>
                  <a:lnTo>
                    <a:pt x="5074" y="41069"/>
                  </a:lnTo>
                  <a:lnTo>
                    <a:pt x="5179" y="41009"/>
                  </a:lnTo>
                  <a:lnTo>
                    <a:pt x="5285" y="40948"/>
                  </a:lnTo>
                  <a:lnTo>
                    <a:pt x="5391" y="40887"/>
                  </a:lnTo>
                  <a:lnTo>
                    <a:pt x="5586" y="40741"/>
                  </a:lnTo>
                  <a:lnTo>
                    <a:pt x="5666" y="40517"/>
                  </a:lnTo>
                  <a:lnTo>
                    <a:pt x="5634" y="40274"/>
                  </a:lnTo>
                  <a:lnTo>
                    <a:pt x="5593" y="40158"/>
                  </a:lnTo>
                  <a:lnTo>
                    <a:pt x="5537" y="40055"/>
                  </a:lnTo>
                  <a:lnTo>
                    <a:pt x="5467" y="39951"/>
                  </a:lnTo>
                  <a:lnTo>
                    <a:pt x="5387" y="39860"/>
                  </a:lnTo>
                  <a:lnTo>
                    <a:pt x="5286" y="39794"/>
                  </a:lnTo>
                  <a:lnTo>
                    <a:pt x="5168" y="39764"/>
                  </a:lnTo>
                  <a:lnTo>
                    <a:pt x="4927" y="39787"/>
                  </a:lnTo>
                  <a:lnTo>
                    <a:pt x="4686" y="39818"/>
                  </a:lnTo>
                  <a:lnTo>
                    <a:pt x="4465" y="39745"/>
                  </a:lnTo>
                  <a:lnTo>
                    <a:pt x="4326" y="39545"/>
                  </a:lnTo>
                  <a:lnTo>
                    <a:pt x="4218" y="39326"/>
                  </a:lnTo>
                  <a:lnTo>
                    <a:pt x="4098" y="39113"/>
                  </a:lnTo>
                  <a:lnTo>
                    <a:pt x="4014" y="39028"/>
                  </a:lnTo>
                  <a:lnTo>
                    <a:pt x="3924" y="38943"/>
                  </a:lnTo>
                  <a:lnTo>
                    <a:pt x="3829" y="38870"/>
                  </a:lnTo>
                  <a:lnTo>
                    <a:pt x="3730" y="38797"/>
                  </a:lnTo>
                  <a:lnTo>
                    <a:pt x="3625" y="38737"/>
                  </a:lnTo>
                  <a:lnTo>
                    <a:pt x="3516" y="38682"/>
                  </a:lnTo>
                  <a:lnTo>
                    <a:pt x="3402" y="38633"/>
                  </a:lnTo>
                  <a:lnTo>
                    <a:pt x="3285" y="38609"/>
                  </a:lnTo>
                  <a:lnTo>
                    <a:pt x="3165" y="38597"/>
                  </a:lnTo>
                  <a:lnTo>
                    <a:pt x="3043" y="38585"/>
                  </a:lnTo>
                  <a:lnTo>
                    <a:pt x="2921" y="38579"/>
                  </a:lnTo>
                  <a:lnTo>
                    <a:pt x="2695" y="38500"/>
                  </a:lnTo>
                  <a:lnTo>
                    <a:pt x="2612" y="38409"/>
                  </a:lnTo>
                  <a:lnTo>
                    <a:pt x="2543" y="38311"/>
                  </a:lnTo>
                  <a:lnTo>
                    <a:pt x="2485" y="38202"/>
                  </a:lnTo>
                  <a:lnTo>
                    <a:pt x="2438" y="38093"/>
                  </a:lnTo>
                  <a:lnTo>
                    <a:pt x="2391" y="37977"/>
                  </a:lnTo>
                  <a:lnTo>
                    <a:pt x="2349" y="37861"/>
                  </a:lnTo>
                  <a:lnTo>
                    <a:pt x="2313" y="37746"/>
                  </a:lnTo>
                  <a:lnTo>
                    <a:pt x="2289" y="37631"/>
                  </a:lnTo>
                  <a:lnTo>
                    <a:pt x="2275" y="37509"/>
                  </a:lnTo>
                  <a:lnTo>
                    <a:pt x="2271" y="37388"/>
                  </a:lnTo>
                  <a:lnTo>
                    <a:pt x="2278" y="37145"/>
                  </a:lnTo>
                  <a:lnTo>
                    <a:pt x="2282" y="37017"/>
                  </a:lnTo>
                  <a:lnTo>
                    <a:pt x="2282" y="36896"/>
                  </a:lnTo>
                  <a:lnTo>
                    <a:pt x="2278" y="36774"/>
                  </a:lnTo>
                  <a:lnTo>
                    <a:pt x="2272" y="36653"/>
                  </a:lnTo>
                  <a:lnTo>
                    <a:pt x="2262" y="36531"/>
                  </a:lnTo>
                  <a:lnTo>
                    <a:pt x="2248" y="36416"/>
                  </a:lnTo>
                  <a:lnTo>
                    <a:pt x="2220" y="36295"/>
                  </a:lnTo>
                  <a:lnTo>
                    <a:pt x="2185" y="36179"/>
                  </a:lnTo>
                  <a:lnTo>
                    <a:pt x="2146" y="36063"/>
                  </a:lnTo>
                  <a:lnTo>
                    <a:pt x="2102" y="35954"/>
                  </a:lnTo>
                  <a:lnTo>
                    <a:pt x="2025" y="35717"/>
                  </a:lnTo>
                  <a:lnTo>
                    <a:pt x="1998" y="35601"/>
                  </a:lnTo>
                  <a:lnTo>
                    <a:pt x="1984" y="35480"/>
                  </a:lnTo>
                  <a:lnTo>
                    <a:pt x="1982" y="35358"/>
                  </a:lnTo>
                  <a:lnTo>
                    <a:pt x="1980" y="35237"/>
                  </a:lnTo>
                  <a:lnTo>
                    <a:pt x="1978" y="34994"/>
                  </a:lnTo>
                  <a:lnTo>
                    <a:pt x="1977" y="34751"/>
                  </a:lnTo>
                  <a:lnTo>
                    <a:pt x="1977" y="34508"/>
                  </a:lnTo>
                  <a:lnTo>
                    <a:pt x="1977" y="34265"/>
                  </a:lnTo>
                  <a:lnTo>
                    <a:pt x="1978" y="34022"/>
                  </a:lnTo>
                  <a:lnTo>
                    <a:pt x="1978" y="33779"/>
                  </a:lnTo>
                  <a:lnTo>
                    <a:pt x="1976" y="33536"/>
                  </a:lnTo>
                  <a:lnTo>
                    <a:pt x="1973" y="33293"/>
                  </a:lnTo>
                  <a:lnTo>
                    <a:pt x="1965" y="33050"/>
                  </a:lnTo>
                  <a:lnTo>
                    <a:pt x="1937" y="32807"/>
                  </a:lnTo>
                  <a:lnTo>
                    <a:pt x="1908" y="32564"/>
                  </a:lnTo>
                  <a:lnTo>
                    <a:pt x="1955" y="32339"/>
                  </a:lnTo>
                  <a:lnTo>
                    <a:pt x="2183" y="32266"/>
                  </a:lnTo>
                  <a:lnTo>
                    <a:pt x="2425" y="32285"/>
                  </a:lnTo>
                  <a:lnTo>
                    <a:pt x="2667" y="32315"/>
                  </a:lnTo>
                  <a:lnTo>
                    <a:pt x="2909" y="32333"/>
                  </a:lnTo>
                  <a:lnTo>
                    <a:pt x="3152" y="32345"/>
                  </a:lnTo>
                  <a:lnTo>
                    <a:pt x="3395" y="32358"/>
                  </a:lnTo>
                  <a:lnTo>
                    <a:pt x="3637" y="32369"/>
                  </a:lnTo>
                  <a:lnTo>
                    <a:pt x="3880" y="32352"/>
                  </a:lnTo>
                  <a:lnTo>
                    <a:pt x="4087" y="32254"/>
                  </a:lnTo>
                  <a:lnTo>
                    <a:pt x="4094" y="32127"/>
                  </a:lnTo>
                  <a:lnTo>
                    <a:pt x="4059" y="31884"/>
                  </a:lnTo>
                  <a:lnTo>
                    <a:pt x="4036" y="31646"/>
                  </a:lnTo>
                  <a:lnTo>
                    <a:pt x="4038" y="31404"/>
                  </a:lnTo>
                  <a:lnTo>
                    <a:pt x="4046" y="31161"/>
                  </a:lnTo>
                  <a:lnTo>
                    <a:pt x="4049" y="30917"/>
                  </a:lnTo>
                  <a:lnTo>
                    <a:pt x="4043" y="30796"/>
                  </a:lnTo>
                  <a:lnTo>
                    <a:pt x="4032" y="30674"/>
                  </a:lnTo>
                  <a:lnTo>
                    <a:pt x="4015" y="30553"/>
                  </a:lnTo>
                  <a:lnTo>
                    <a:pt x="3991" y="30431"/>
                  </a:lnTo>
                  <a:lnTo>
                    <a:pt x="3959" y="30316"/>
                  </a:lnTo>
                  <a:lnTo>
                    <a:pt x="3924" y="30200"/>
                  </a:lnTo>
                  <a:lnTo>
                    <a:pt x="3888" y="30085"/>
                  </a:lnTo>
                  <a:lnTo>
                    <a:pt x="3814" y="29848"/>
                  </a:lnTo>
                  <a:lnTo>
                    <a:pt x="3778" y="29733"/>
                  </a:lnTo>
                  <a:lnTo>
                    <a:pt x="3744" y="29617"/>
                  </a:lnTo>
                  <a:lnTo>
                    <a:pt x="3714" y="29502"/>
                  </a:lnTo>
                  <a:lnTo>
                    <a:pt x="3692" y="29380"/>
                  </a:lnTo>
                  <a:lnTo>
                    <a:pt x="3682" y="29259"/>
                  </a:lnTo>
                  <a:lnTo>
                    <a:pt x="3680" y="29138"/>
                  </a:lnTo>
                  <a:lnTo>
                    <a:pt x="3679" y="29016"/>
                  </a:lnTo>
                  <a:lnTo>
                    <a:pt x="3681" y="28773"/>
                  </a:lnTo>
                  <a:lnTo>
                    <a:pt x="3687" y="28530"/>
                  </a:lnTo>
                  <a:lnTo>
                    <a:pt x="3695" y="28287"/>
                  </a:lnTo>
                  <a:lnTo>
                    <a:pt x="3710" y="28044"/>
                  </a:lnTo>
                  <a:lnTo>
                    <a:pt x="3720" y="27801"/>
                  </a:lnTo>
                  <a:lnTo>
                    <a:pt x="3716" y="27680"/>
                  </a:lnTo>
                  <a:lnTo>
                    <a:pt x="3701" y="27558"/>
                  </a:lnTo>
                  <a:lnTo>
                    <a:pt x="3671" y="27443"/>
                  </a:lnTo>
                  <a:lnTo>
                    <a:pt x="3628" y="27333"/>
                  </a:lnTo>
                  <a:lnTo>
                    <a:pt x="3573" y="27218"/>
                  </a:lnTo>
                  <a:lnTo>
                    <a:pt x="3510" y="27114"/>
                  </a:lnTo>
                  <a:lnTo>
                    <a:pt x="3438" y="27017"/>
                  </a:lnTo>
                  <a:lnTo>
                    <a:pt x="3365" y="26920"/>
                  </a:lnTo>
                  <a:lnTo>
                    <a:pt x="3289" y="26823"/>
                  </a:lnTo>
                  <a:lnTo>
                    <a:pt x="3210" y="26732"/>
                  </a:lnTo>
                  <a:lnTo>
                    <a:pt x="3126" y="26647"/>
                  </a:lnTo>
                  <a:lnTo>
                    <a:pt x="3035" y="26568"/>
                  </a:lnTo>
                  <a:lnTo>
                    <a:pt x="2939" y="26488"/>
                  </a:lnTo>
                  <a:lnTo>
                    <a:pt x="2844" y="26416"/>
                  </a:lnTo>
                  <a:lnTo>
                    <a:pt x="2696" y="26227"/>
                  </a:lnTo>
                  <a:lnTo>
                    <a:pt x="2660" y="26106"/>
                  </a:lnTo>
                  <a:lnTo>
                    <a:pt x="2636" y="25990"/>
                  </a:lnTo>
                  <a:lnTo>
                    <a:pt x="2617" y="25869"/>
                  </a:lnTo>
                  <a:lnTo>
                    <a:pt x="2604" y="25747"/>
                  </a:lnTo>
                  <a:lnTo>
                    <a:pt x="2593" y="25626"/>
                  </a:lnTo>
                  <a:lnTo>
                    <a:pt x="2585" y="25511"/>
                  </a:lnTo>
                  <a:lnTo>
                    <a:pt x="2578" y="25389"/>
                  </a:lnTo>
                  <a:lnTo>
                    <a:pt x="2566" y="25146"/>
                  </a:lnTo>
                  <a:lnTo>
                    <a:pt x="2560" y="24903"/>
                  </a:lnTo>
                  <a:lnTo>
                    <a:pt x="2563" y="24660"/>
                  </a:lnTo>
                  <a:lnTo>
                    <a:pt x="2578" y="24417"/>
                  </a:lnTo>
                  <a:lnTo>
                    <a:pt x="2586" y="24174"/>
                  </a:lnTo>
                  <a:lnTo>
                    <a:pt x="2530" y="23937"/>
                  </a:lnTo>
                  <a:lnTo>
                    <a:pt x="2486" y="23821"/>
                  </a:lnTo>
                  <a:lnTo>
                    <a:pt x="2432" y="23712"/>
                  </a:lnTo>
                  <a:lnTo>
                    <a:pt x="2372" y="23609"/>
                  </a:lnTo>
                  <a:lnTo>
                    <a:pt x="2303" y="23505"/>
                  </a:lnTo>
                  <a:lnTo>
                    <a:pt x="2230" y="23408"/>
                  </a:lnTo>
                  <a:lnTo>
                    <a:pt x="2154" y="23317"/>
                  </a:lnTo>
                  <a:lnTo>
                    <a:pt x="1989" y="23135"/>
                  </a:lnTo>
                  <a:lnTo>
                    <a:pt x="1775" y="23019"/>
                  </a:lnTo>
                  <a:lnTo>
                    <a:pt x="1554" y="22916"/>
                  </a:lnTo>
                  <a:lnTo>
                    <a:pt x="1412" y="22734"/>
                  </a:lnTo>
                  <a:lnTo>
                    <a:pt x="1456" y="22497"/>
                  </a:lnTo>
                  <a:lnTo>
                    <a:pt x="1554" y="22272"/>
                  </a:lnTo>
                  <a:lnTo>
                    <a:pt x="1660" y="22054"/>
                  </a:lnTo>
                  <a:lnTo>
                    <a:pt x="1749" y="21828"/>
                  </a:lnTo>
                  <a:lnTo>
                    <a:pt x="1783" y="21592"/>
                  </a:lnTo>
                  <a:lnTo>
                    <a:pt x="1661" y="21385"/>
                  </a:lnTo>
                  <a:lnTo>
                    <a:pt x="1455" y="21258"/>
                  </a:lnTo>
                  <a:lnTo>
                    <a:pt x="1213" y="21246"/>
                  </a:lnTo>
                  <a:lnTo>
                    <a:pt x="971" y="21264"/>
                  </a:lnTo>
                  <a:lnTo>
                    <a:pt x="728" y="21282"/>
                  </a:lnTo>
                  <a:lnTo>
                    <a:pt x="486" y="21263"/>
                  </a:lnTo>
                  <a:lnTo>
                    <a:pt x="366" y="21239"/>
                  </a:lnTo>
                  <a:lnTo>
                    <a:pt x="253" y="21203"/>
                  </a:lnTo>
                  <a:lnTo>
                    <a:pt x="143" y="21148"/>
                  </a:lnTo>
                  <a:lnTo>
                    <a:pt x="55" y="21057"/>
                  </a:lnTo>
                  <a:lnTo>
                    <a:pt x="10" y="20948"/>
                  </a:lnTo>
                  <a:lnTo>
                    <a:pt x="21" y="20705"/>
                  </a:lnTo>
                  <a:lnTo>
                    <a:pt x="37" y="20462"/>
                  </a:lnTo>
                  <a:lnTo>
                    <a:pt x="9" y="20218"/>
                  </a:lnTo>
                  <a:lnTo>
                    <a:pt x="13" y="19982"/>
                  </a:lnTo>
                  <a:lnTo>
                    <a:pt x="59" y="19866"/>
                  </a:lnTo>
                  <a:lnTo>
                    <a:pt x="120" y="19763"/>
                  </a:lnTo>
                  <a:lnTo>
                    <a:pt x="191" y="19666"/>
                  </a:lnTo>
                  <a:lnTo>
                    <a:pt x="262" y="19569"/>
                  </a:lnTo>
                  <a:lnTo>
                    <a:pt x="336" y="19471"/>
                  </a:lnTo>
                  <a:lnTo>
                    <a:pt x="414" y="19374"/>
                  </a:lnTo>
                  <a:lnTo>
                    <a:pt x="497" y="19289"/>
                  </a:lnTo>
                  <a:lnTo>
                    <a:pt x="668" y="19113"/>
                  </a:lnTo>
                  <a:lnTo>
                    <a:pt x="846" y="18949"/>
                  </a:lnTo>
                  <a:lnTo>
                    <a:pt x="1033" y="18791"/>
                  </a:lnTo>
                  <a:lnTo>
                    <a:pt x="1225" y="18645"/>
                  </a:lnTo>
                  <a:lnTo>
                    <a:pt x="1419" y="18499"/>
                  </a:lnTo>
                  <a:lnTo>
                    <a:pt x="1614" y="18353"/>
                  </a:lnTo>
                  <a:lnTo>
                    <a:pt x="1814" y="18214"/>
                  </a:lnTo>
                  <a:lnTo>
                    <a:pt x="2033" y="18110"/>
                  </a:lnTo>
                  <a:lnTo>
                    <a:pt x="2250" y="18001"/>
                  </a:lnTo>
                  <a:lnTo>
                    <a:pt x="2341" y="17922"/>
                  </a:lnTo>
                  <a:lnTo>
                    <a:pt x="2420" y="17825"/>
                  </a:lnTo>
                  <a:lnTo>
                    <a:pt x="2494" y="17727"/>
                  </a:lnTo>
                  <a:lnTo>
                    <a:pt x="2565" y="17631"/>
                  </a:lnTo>
                  <a:lnTo>
                    <a:pt x="2634" y="17533"/>
                  </a:lnTo>
                  <a:lnTo>
                    <a:pt x="2703" y="17430"/>
                  </a:lnTo>
                  <a:lnTo>
                    <a:pt x="2844" y="17235"/>
                  </a:lnTo>
                  <a:lnTo>
                    <a:pt x="2997" y="17047"/>
                  </a:lnTo>
                  <a:lnTo>
                    <a:pt x="3139" y="16847"/>
                  </a:lnTo>
                  <a:lnTo>
                    <a:pt x="3191" y="16737"/>
                  </a:lnTo>
                  <a:lnTo>
                    <a:pt x="3216" y="16622"/>
                  </a:lnTo>
                  <a:lnTo>
                    <a:pt x="3230" y="16500"/>
                  </a:lnTo>
                  <a:lnTo>
                    <a:pt x="3234" y="16373"/>
                  </a:lnTo>
                  <a:lnTo>
                    <a:pt x="3214" y="16124"/>
                  </a:lnTo>
                  <a:lnTo>
                    <a:pt x="3278" y="15911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0" name="object 68">
              <a:extLst>
                <a:ext uri="{FF2B5EF4-FFF2-40B4-BE49-F238E27FC236}">
                  <a16:creationId xmlns:a16="http://schemas.microsoft.com/office/drawing/2014/main" id="{AE39E70A-20E3-4A73-B887-EB44F0416399}"/>
                </a:ext>
              </a:extLst>
            </p:cNvPr>
            <p:cNvSpPr/>
            <p:nvPr/>
          </p:nvSpPr>
          <p:spPr>
            <a:xfrm>
              <a:off x="8809335" y="6309783"/>
              <a:ext cx="187309" cy="126229"/>
            </a:xfrm>
            <a:custGeom>
              <a:avLst/>
              <a:gdLst/>
              <a:ahLst/>
              <a:cxnLst/>
              <a:rect l="l" t="t" r="r" b="b"/>
              <a:pathLst>
                <a:path w="290011" h="195440">
                  <a:moveTo>
                    <a:pt x="13040" y="138756"/>
                  </a:moveTo>
                  <a:lnTo>
                    <a:pt x="15184" y="137219"/>
                  </a:lnTo>
                  <a:lnTo>
                    <a:pt x="17051" y="133947"/>
                  </a:lnTo>
                  <a:lnTo>
                    <a:pt x="21212" y="131584"/>
                  </a:lnTo>
                  <a:lnTo>
                    <a:pt x="24837" y="129332"/>
                  </a:lnTo>
                  <a:lnTo>
                    <a:pt x="29661" y="125305"/>
                  </a:lnTo>
                  <a:lnTo>
                    <a:pt x="34136" y="119445"/>
                  </a:lnTo>
                  <a:lnTo>
                    <a:pt x="37203" y="115687"/>
                  </a:lnTo>
                  <a:lnTo>
                    <a:pt x="39524" y="112285"/>
                  </a:lnTo>
                  <a:lnTo>
                    <a:pt x="42270" y="108239"/>
                  </a:lnTo>
                  <a:lnTo>
                    <a:pt x="44721" y="102051"/>
                  </a:lnTo>
                  <a:lnTo>
                    <a:pt x="45920" y="96792"/>
                  </a:lnTo>
                  <a:lnTo>
                    <a:pt x="47125" y="91613"/>
                  </a:lnTo>
                  <a:lnTo>
                    <a:pt x="47819" y="86853"/>
                  </a:lnTo>
                  <a:lnTo>
                    <a:pt x="47508" y="82002"/>
                  </a:lnTo>
                  <a:lnTo>
                    <a:pt x="50111" y="78199"/>
                  </a:lnTo>
                  <a:lnTo>
                    <a:pt x="54571" y="76823"/>
                  </a:lnTo>
                  <a:lnTo>
                    <a:pt x="58671" y="75784"/>
                  </a:lnTo>
                  <a:lnTo>
                    <a:pt x="62092" y="71461"/>
                  </a:lnTo>
                  <a:lnTo>
                    <a:pt x="64862" y="67801"/>
                  </a:lnTo>
                  <a:lnTo>
                    <a:pt x="67798" y="64289"/>
                  </a:lnTo>
                  <a:lnTo>
                    <a:pt x="70291" y="62269"/>
                  </a:lnTo>
                  <a:lnTo>
                    <a:pt x="72664" y="59642"/>
                  </a:lnTo>
                  <a:lnTo>
                    <a:pt x="78227" y="57345"/>
                  </a:lnTo>
                  <a:lnTo>
                    <a:pt x="82735" y="54268"/>
                  </a:lnTo>
                  <a:lnTo>
                    <a:pt x="85222" y="52175"/>
                  </a:lnTo>
                  <a:lnTo>
                    <a:pt x="89079" y="49760"/>
                  </a:lnTo>
                  <a:lnTo>
                    <a:pt x="92623" y="48523"/>
                  </a:lnTo>
                  <a:lnTo>
                    <a:pt x="95776" y="47160"/>
                  </a:lnTo>
                  <a:lnTo>
                    <a:pt x="96805" y="46741"/>
                  </a:lnTo>
                  <a:lnTo>
                    <a:pt x="100064" y="45413"/>
                  </a:lnTo>
                  <a:lnTo>
                    <a:pt x="103394" y="44860"/>
                  </a:lnTo>
                  <a:lnTo>
                    <a:pt x="106823" y="43718"/>
                  </a:lnTo>
                  <a:lnTo>
                    <a:pt x="109395" y="42858"/>
                  </a:lnTo>
                  <a:lnTo>
                    <a:pt x="110823" y="41431"/>
                  </a:lnTo>
                  <a:lnTo>
                    <a:pt x="110823" y="39146"/>
                  </a:lnTo>
                  <a:lnTo>
                    <a:pt x="111395" y="37715"/>
                  </a:lnTo>
                  <a:lnTo>
                    <a:pt x="113395" y="36859"/>
                  </a:lnTo>
                  <a:lnTo>
                    <a:pt x="114823" y="34574"/>
                  </a:lnTo>
                  <a:lnTo>
                    <a:pt x="115966" y="30288"/>
                  </a:lnTo>
                  <a:lnTo>
                    <a:pt x="115967" y="27715"/>
                  </a:lnTo>
                  <a:lnTo>
                    <a:pt x="116823" y="24860"/>
                  </a:lnTo>
                  <a:lnTo>
                    <a:pt x="118824" y="22572"/>
                  </a:lnTo>
                  <a:lnTo>
                    <a:pt x="121681" y="18857"/>
                  </a:lnTo>
                  <a:lnTo>
                    <a:pt x="124253" y="13144"/>
                  </a:lnTo>
                  <a:lnTo>
                    <a:pt x="126253" y="9714"/>
                  </a:lnTo>
                  <a:lnTo>
                    <a:pt x="127682" y="5713"/>
                  </a:lnTo>
                  <a:lnTo>
                    <a:pt x="127967" y="2286"/>
                  </a:lnTo>
                  <a:lnTo>
                    <a:pt x="129967" y="0"/>
                  </a:lnTo>
                  <a:lnTo>
                    <a:pt x="134539" y="1998"/>
                  </a:lnTo>
                  <a:lnTo>
                    <a:pt x="138254" y="4571"/>
                  </a:lnTo>
                  <a:lnTo>
                    <a:pt x="141683" y="8857"/>
                  </a:lnTo>
                  <a:lnTo>
                    <a:pt x="142825" y="11144"/>
                  </a:lnTo>
                  <a:lnTo>
                    <a:pt x="144540" y="12001"/>
                  </a:lnTo>
                  <a:lnTo>
                    <a:pt x="147683" y="12287"/>
                  </a:lnTo>
                  <a:lnTo>
                    <a:pt x="151398" y="14857"/>
                  </a:lnTo>
                  <a:lnTo>
                    <a:pt x="153684" y="18001"/>
                  </a:lnTo>
                  <a:lnTo>
                    <a:pt x="155398" y="20288"/>
                  </a:lnTo>
                  <a:lnTo>
                    <a:pt x="158827" y="21430"/>
                  </a:lnTo>
                  <a:lnTo>
                    <a:pt x="161970" y="22572"/>
                  </a:lnTo>
                  <a:lnTo>
                    <a:pt x="163684" y="26288"/>
                  </a:lnTo>
                  <a:lnTo>
                    <a:pt x="165685" y="32572"/>
                  </a:lnTo>
                  <a:lnTo>
                    <a:pt x="167399" y="38287"/>
                  </a:lnTo>
                  <a:lnTo>
                    <a:pt x="169113" y="40289"/>
                  </a:lnTo>
                  <a:lnTo>
                    <a:pt x="171399" y="40574"/>
                  </a:lnTo>
                  <a:lnTo>
                    <a:pt x="172542" y="42573"/>
                  </a:lnTo>
                  <a:lnTo>
                    <a:pt x="174256" y="46002"/>
                  </a:lnTo>
                  <a:lnTo>
                    <a:pt x="174828" y="49147"/>
                  </a:lnTo>
                  <a:lnTo>
                    <a:pt x="174257" y="51717"/>
                  </a:lnTo>
                  <a:lnTo>
                    <a:pt x="172211" y="53633"/>
                  </a:lnTo>
                  <a:lnTo>
                    <a:pt x="177551" y="53478"/>
                  </a:lnTo>
                  <a:lnTo>
                    <a:pt x="180432" y="56179"/>
                  </a:lnTo>
                  <a:lnTo>
                    <a:pt x="183312" y="56000"/>
                  </a:lnTo>
                  <a:lnTo>
                    <a:pt x="187111" y="57856"/>
                  </a:lnTo>
                  <a:lnTo>
                    <a:pt x="189749" y="57102"/>
                  </a:lnTo>
                  <a:lnTo>
                    <a:pt x="194647" y="58986"/>
                  </a:lnTo>
                  <a:lnTo>
                    <a:pt x="196531" y="62002"/>
                  </a:lnTo>
                  <a:lnTo>
                    <a:pt x="197285" y="64639"/>
                  </a:lnTo>
                  <a:lnTo>
                    <a:pt x="198797" y="65720"/>
                  </a:lnTo>
                  <a:lnTo>
                    <a:pt x="201430" y="65015"/>
                  </a:lnTo>
                  <a:lnTo>
                    <a:pt x="205951" y="63886"/>
                  </a:lnTo>
                  <a:lnTo>
                    <a:pt x="209342" y="63132"/>
                  </a:lnTo>
                  <a:lnTo>
                    <a:pt x="218009" y="63132"/>
                  </a:lnTo>
                  <a:lnTo>
                    <a:pt x="222531" y="65392"/>
                  </a:lnTo>
                  <a:lnTo>
                    <a:pt x="228937" y="66522"/>
                  </a:lnTo>
                  <a:lnTo>
                    <a:pt x="238734" y="70669"/>
                  </a:lnTo>
                  <a:lnTo>
                    <a:pt x="242124" y="70669"/>
                  </a:lnTo>
                  <a:lnTo>
                    <a:pt x="248530" y="72552"/>
                  </a:lnTo>
                  <a:lnTo>
                    <a:pt x="253052" y="76319"/>
                  </a:lnTo>
                  <a:lnTo>
                    <a:pt x="258328" y="73683"/>
                  </a:lnTo>
                  <a:lnTo>
                    <a:pt x="262472" y="72552"/>
                  </a:lnTo>
                  <a:lnTo>
                    <a:pt x="265864" y="72176"/>
                  </a:lnTo>
                  <a:lnTo>
                    <a:pt x="268878" y="73305"/>
                  </a:lnTo>
                  <a:lnTo>
                    <a:pt x="273023" y="74436"/>
                  </a:lnTo>
                  <a:lnTo>
                    <a:pt x="277168" y="75942"/>
                  </a:lnTo>
                  <a:lnTo>
                    <a:pt x="280328" y="76076"/>
                  </a:lnTo>
                  <a:lnTo>
                    <a:pt x="287928" y="76842"/>
                  </a:lnTo>
                  <a:lnTo>
                    <a:pt x="290011" y="77555"/>
                  </a:lnTo>
                  <a:lnTo>
                    <a:pt x="287260" y="77637"/>
                  </a:lnTo>
                  <a:lnTo>
                    <a:pt x="285669" y="78093"/>
                  </a:lnTo>
                  <a:lnTo>
                    <a:pt x="283535" y="78123"/>
                  </a:lnTo>
                  <a:lnTo>
                    <a:pt x="282133" y="78354"/>
                  </a:lnTo>
                  <a:lnTo>
                    <a:pt x="281187" y="78367"/>
                  </a:lnTo>
                  <a:lnTo>
                    <a:pt x="280731" y="78512"/>
                  </a:lnTo>
                  <a:lnTo>
                    <a:pt x="280224" y="79016"/>
                  </a:lnTo>
                  <a:lnTo>
                    <a:pt x="280084" y="79454"/>
                  </a:lnTo>
                  <a:lnTo>
                    <a:pt x="280135" y="80882"/>
                  </a:lnTo>
                  <a:lnTo>
                    <a:pt x="280331" y="82291"/>
                  </a:lnTo>
                  <a:lnTo>
                    <a:pt x="280384" y="85135"/>
                  </a:lnTo>
                  <a:lnTo>
                    <a:pt x="280714" y="85766"/>
                  </a:lnTo>
                  <a:lnTo>
                    <a:pt x="280873" y="86696"/>
                  </a:lnTo>
                  <a:lnTo>
                    <a:pt x="281275" y="87814"/>
                  </a:lnTo>
                  <a:lnTo>
                    <a:pt x="281445" y="88737"/>
                  </a:lnTo>
                  <a:lnTo>
                    <a:pt x="282560" y="90275"/>
                  </a:lnTo>
                  <a:lnTo>
                    <a:pt x="283692" y="91483"/>
                  </a:lnTo>
                  <a:lnTo>
                    <a:pt x="284121" y="92832"/>
                  </a:lnTo>
                  <a:lnTo>
                    <a:pt x="285221" y="94369"/>
                  </a:lnTo>
                  <a:lnTo>
                    <a:pt x="285831" y="96168"/>
                  </a:lnTo>
                  <a:lnTo>
                    <a:pt x="286577" y="100985"/>
                  </a:lnTo>
                  <a:lnTo>
                    <a:pt x="286584" y="103172"/>
                  </a:lnTo>
                  <a:lnTo>
                    <a:pt x="286511" y="106727"/>
                  </a:lnTo>
                  <a:lnTo>
                    <a:pt x="286258" y="107152"/>
                  </a:lnTo>
                  <a:lnTo>
                    <a:pt x="285858" y="107316"/>
                  </a:lnTo>
                  <a:lnTo>
                    <a:pt x="284650" y="107255"/>
                  </a:lnTo>
                  <a:lnTo>
                    <a:pt x="283775" y="106915"/>
                  </a:lnTo>
                  <a:lnTo>
                    <a:pt x="283067" y="106866"/>
                  </a:lnTo>
                  <a:lnTo>
                    <a:pt x="282660" y="106611"/>
                  </a:lnTo>
                  <a:lnTo>
                    <a:pt x="282208" y="106520"/>
                  </a:lnTo>
                  <a:lnTo>
                    <a:pt x="281501" y="106629"/>
                  </a:lnTo>
                  <a:lnTo>
                    <a:pt x="280620" y="106994"/>
                  </a:lnTo>
                  <a:lnTo>
                    <a:pt x="280035" y="107388"/>
                  </a:lnTo>
                  <a:lnTo>
                    <a:pt x="278472" y="108841"/>
                  </a:lnTo>
                  <a:lnTo>
                    <a:pt x="273542" y="112917"/>
                  </a:lnTo>
                  <a:lnTo>
                    <a:pt x="271942" y="114667"/>
                  </a:lnTo>
                  <a:lnTo>
                    <a:pt x="269089" y="118306"/>
                  </a:lnTo>
                  <a:lnTo>
                    <a:pt x="268052" y="119892"/>
                  </a:lnTo>
                  <a:lnTo>
                    <a:pt x="267419" y="120597"/>
                  </a:lnTo>
                  <a:lnTo>
                    <a:pt x="266177" y="121302"/>
                  </a:lnTo>
                  <a:lnTo>
                    <a:pt x="265242" y="121362"/>
                  </a:lnTo>
                  <a:lnTo>
                    <a:pt x="264372" y="121733"/>
                  </a:lnTo>
                  <a:lnTo>
                    <a:pt x="262963" y="121903"/>
                  </a:lnTo>
                  <a:lnTo>
                    <a:pt x="262063" y="122200"/>
                  </a:lnTo>
                  <a:lnTo>
                    <a:pt x="261441" y="122541"/>
                  </a:lnTo>
                  <a:lnTo>
                    <a:pt x="259841" y="123950"/>
                  </a:lnTo>
                  <a:lnTo>
                    <a:pt x="258493" y="124916"/>
                  </a:lnTo>
                  <a:lnTo>
                    <a:pt x="256694" y="126459"/>
                  </a:lnTo>
                  <a:lnTo>
                    <a:pt x="254936" y="128379"/>
                  </a:lnTo>
                  <a:lnTo>
                    <a:pt x="253414" y="129874"/>
                  </a:lnTo>
                  <a:lnTo>
                    <a:pt x="249505" y="133318"/>
                  </a:lnTo>
                  <a:lnTo>
                    <a:pt x="247962" y="134801"/>
                  </a:lnTo>
                  <a:lnTo>
                    <a:pt x="247710" y="135184"/>
                  </a:lnTo>
                  <a:lnTo>
                    <a:pt x="247278" y="136289"/>
                  </a:lnTo>
                  <a:lnTo>
                    <a:pt x="245454" y="139339"/>
                  </a:lnTo>
                  <a:lnTo>
                    <a:pt x="244424" y="140931"/>
                  </a:lnTo>
                  <a:lnTo>
                    <a:pt x="243550" y="142055"/>
                  </a:lnTo>
                  <a:lnTo>
                    <a:pt x="243004" y="142511"/>
                  </a:lnTo>
                  <a:lnTo>
                    <a:pt x="242550" y="143064"/>
                  </a:lnTo>
                  <a:lnTo>
                    <a:pt x="241208" y="143489"/>
                  </a:lnTo>
                  <a:lnTo>
                    <a:pt x="239787" y="144340"/>
                  </a:lnTo>
                  <a:lnTo>
                    <a:pt x="237912" y="145785"/>
                  </a:lnTo>
                  <a:lnTo>
                    <a:pt x="236719" y="147262"/>
                  </a:lnTo>
                  <a:lnTo>
                    <a:pt x="235026" y="150111"/>
                  </a:lnTo>
                  <a:lnTo>
                    <a:pt x="234519" y="151685"/>
                  </a:lnTo>
                  <a:lnTo>
                    <a:pt x="233775" y="152893"/>
                  </a:lnTo>
                  <a:lnTo>
                    <a:pt x="233546" y="154291"/>
                  </a:lnTo>
                  <a:lnTo>
                    <a:pt x="233009" y="155609"/>
                  </a:lnTo>
                  <a:lnTo>
                    <a:pt x="232585" y="156454"/>
                  </a:lnTo>
                  <a:lnTo>
                    <a:pt x="231856" y="157395"/>
                  </a:lnTo>
                  <a:lnTo>
                    <a:pt x="231514" y="158270"/>
                  </a:lnTo>
                  <a:lnTo>
                    <a:pt x="229643" y="159698"/>
                  </a:lnTo>
                  <a:lnTo>
                    <a:pt x="229163" y="159741"/>
                  </a:lnTo>
                  <a:lnTo>
                    <a:pt x="228286" y="160093"/>
                  </a:lnTo>
                  <a:lnTo>
                    <a:pt x="226871" y="160245"/>
                  </a:lnTo>
                  <a:lnTo>
                    <a:pt x="223287" y="161460"/>
                  </a:lnTo>
                  <a:lnTo>
                    <a:pt x="220629" y="163817"/>
                  </a:lnTo>
                  <a:lnTo>
                    <a:pt x="219042" y="165585"/>
                  </a:lnTo>
                  <a:lnTo>
                    <a:pt x="218158" y="165889"/>
                  </a:lnTo>
                  <a:lnTo>
                    <a:pt x="216814" y="166867"/>
                  </a:lnTo>
                  <a:lnTo>
                    <a:pt x="210475" y="170567"/>
                  </a:lnTo>
                  <a:lnTo>
                    <a:pt x="209791" y="170761"/>
                  </a:lnTo>
                  <a:lnTo>
                    <a:pt x="209081" y="170749"/>
                  </a:lnTo>
                  <a:lnTo>
                    <a:pt x="205917" y="172378"/>
                  </a:lnTo>
                  <a:lnTo>
                    <a:pt x="204980" y="172444"/>
                  </a:lnTo>
                  <a:lnTo>
                    <a:pt x="203671" y="172086"/>
                  </a:lnTo>
                  <a:lnTo>
                    <a:pt x="203111" y="171648"/>
                  </a:lnTo>
                  <a:lnTo>
                    <a:pt x="202683" y="171077"/>
                  </a:lnTo>
                  <a:lnTo>
                    <a:pt x="202323" y="169716"/>
                  </a:lnTo>
                  <a:lnTo>
                    <a:pt x="201667" y="168453"/>
                  </a:lnTo>
                  <a:lnTo>
                    <a:pt x="200562" y="166375"/>
                  </a:lnTo>
                  <a:lnTo>
                    <a:pt x="200242" y="165743"/>
                  </a:lnTo>
                  <a:lnTo>
                    <a:pt x="196860" y="159297"/>
                  </a:lnTo>
                  <a:lnTo>
                    <a:pt x="195564" y="156764"/>
                  </a:lnTo>
                  <a:lnTo>
                    <a:pt x="193385" y="152031"/>
                  </a:lnTo>
                  <a:lnTo>
                    <a:pt x="191820" y="149376"/>
                  </a:lnTo>
                  <a:lnTo>
                    <a:pt x="190826" y="148052"/>
                  </a:lnTo>
                  <a:lnTo>
                    <a:pt x="189950" y="147256"/>
                  </a:lnTo>
                  <a:lnTo>
                    <a:pt x="189385" y="146824"/>
                  </a:lnTo>
                  <a:lnTo>
                    <a:pt x="188550" y="146374"/>
                  </a:lnTo>
                  <a:lnTo>
                    <a:pt x="187631" y="145615"/>
                  </a:lnTo>
                  <a:lnTo>
                    <a:pt x="187215" y="145415"/>
                  </a:lnTo>
                  <a:lnTo>
                    <a:pt x="185396" y="144321"/>
                  </a:lnTo>
                  <a:lnTo>
                    <a:pt x="183221" y="144321"/>
                  </a:lnTo>
                  <a:lnTo>
                    <a:pt x="181045" y="144865"/>
                  </a:lnTo>
                  <a:lnTo>
                    <a:pt x="179322" y="146587"/>
                  </a:lnTo>
                  <a:lnTo>
                    <a:pt x="178633" y="147392"/>
                  </a:lnTo>
                  <a:lnTo>
                    <a:pt x="177690" y="148492"/>
                  </a:lnTo>
                  <a:lnTo>
                    <a:pt x="176742" y="149862"/>
                  </a:lnTo>
                  <a:lnTo>
                    <a:pt x="175593" y="151059"/>
                  </a:lnTo>
                  <a:lnTo>
                    <a:pt x="174691" y="151830"/>
                  </a:lnTo>
                  <a:lnTo>
                    <a:pt x="172020" y="153355"/>
                  </a:lnTo>
                  <a:lnTo>
                    <a:pt x="170202" y="153884"/>
                  </a:lnTo>
                  <a:lnTo>
                    <a:pt x="169030" y="153999"/>
                  </a:lnTo>
                  <a:lnTo>
                    <a:pt x="168391" y="154309"/>
                  </a:lnTo>
                  <a:lnTo>
                    <a:pt x="168030" y="154625"/>
                  </a:lnTo>
                  <a:lnTo>
                    <a:pt x="167619" y="155315"/>
                  </a:lnTo>
                  <a:lnTo>
                    <a:pt x="166943" y="156454"/>
                  </a:lnTo>
                  <a:lnTo>
                    <a:pt x="166437" y="157523"/>
                  </a:lnTo>
                  <a:lnTo>
                    <a:pt x="166013" y="160336"/>
                  </a:lnTo>
                  <a:lnTo>
                    <a:pt x="166012" y="161758"/>
                  </a:lnTo>
                  <a:lnTo>
                    <a:pt x="165673" y="163131"/>
                  </a:lnTo>
                  <a:lnTo>
                    <a:pt x="165410" y="168519"/>
                  </a:lnTo>
                  <a:lnTo>
                    <a:pt x="165159" y="171800"/>
                  </a:lnTo>
                  <a:lnTo>
                    <a:pt x="165023" y="172249"/>
                  </a:lnTo>
                  <a:lnTo>
                    <a:pt x="163789" y="173362"/>
                  </a:lnTo>
                  <a:lnTo>
                    <a:pt x="162982" y="173872"/>
                  </a:lnTo>
                  <a:lnTo>
                    <a:pt x="162540" y="174011"/>
                  </a:lnTo>
                  <a:lnTo>
                    <a:pt x="161831" y="173926"/>
                  </a:lnTo>
                  <a:lnTo>
                    <a:pt x="161181" y="173641"/>
                  </a:lnTo>
                  <a:lnTo>
                    <a:pt x="158929" y="173301"/>
                  </a:lnTo>
                  <a:lnTo>
                    <a:pt x="158220" y="173434"/>
                  </a:lnTo>
                  <a:lnTo>
                    <a:pt x="156806" y="173507"/>
                  </a:lnTo>
                  <a:lnTo>
                    <a:pt x="153265" y="177335"/>
                  </a:lnTo>
                  <a:lnTo>
                    <a:pt x="151988" y="178386"/>
                  </a:lnTo>
                  <a:lnTo>
                    <a:pt x="151327" y="178641"/>
                  </a:lnTo>
                  <a:lnTo>
                    <a:pt x="149902" y="178617"/>
                  </a:lnTo>
                  <a:lnTo>
                    <a:pt x="149203" y="178745"/>
                  </a:lnTo>
                  <a:lnTo>
                    <a:pt x="147402" y="179249"/>
                  </a:lnTo>
                  <a:lnTo>
                    <a:pt x="145922" y="180014"/>
                  </a:lnTo>
                  <a:lnTo>
                    <a:pt x="145467" y="180555"/>
                  </a:lnTo>
                  <a:lnTo>
                    <a:pt x="145319" y="181715"/>
                  </a:lnTo>
                  <a:lnTo>
                    <a:pt x="144660" y="182973"/>
                  </a:lnTo>
                  <a:lnTo>
                    <a:pt x="144367" y="184364"/>
                  </a:lnTo>
                  <a:lnTo>
                    <a:pt x="143481" y="186041"/>
                  </a:lnTo>
                  <a:lnTo>
                    <a:pt x="142902" y="186794"/>
                  </a:lnTo>
                  <a:lnTo>
                    <a:pt x="142065" y="187219"/>
                  </a:lnTo>
                  <a:lnTo>
                    <a:pt x="141126" y="187961"/>
                  </a:lnTo>
                  <a:lnTo>
                    <a:pt x="140692" y="188101"/>
                  </a:lnTo>
                  <a:lnTo>
                    <a:pt x="138557" y="187967"/>
                  </a:lnTo>
                  <a:lnTo>
                    <a:pt x="137135" y="188003"/>
                  </a:lnTo>
                  <a:lnTo>
                    <a:pt x="135486" y="188180"/>
                  </a:lnTo>
                  <a:lnTo>
                    <a:pt x="132643" y="188228"/>
                  </a:lnTo>
                  <a:lnTo>
                    <a:pt x="131945" y="188368"/>
                  </a:lnTo>
                  <a:lnTo>
                    <a:pt x="131067" y="188720"/>
                  </a:lnTo>
                  <a:lnTo>
                    <a:pt x="130068" y="189358"/>
                  </a:lnTo>
                  <a:lnTo>
                    <a:pt x="129419" y="189644"/>
                  </a:lnTo>
                  <a:lnTo>
                    <a:pt x="128497" y="189862"/>
                  </a:lnTo>
                  <a:lnTo>
                    <a:pt x="127552" y="189929"/>
                  </a:lnTo>
                  <a:lnTo>
                    <a:pt x="126874" y="190142"/>
                  </a:lnTo>
                  <a:lnTo>
                    <a:pt x="124829" y="191339"/>
                  </a:lnTo>
                  <a:lnTo>
                    <a:pt x="122880" y="192202"/>
                  </a:lnTo>
                  <a:lnTo>
                    <a:pt x="121616" y="193264"/>
                  </a:lnTo>
                  <a:lnTo>
                    <a:pt x="119905" y="194097"/>
                  </a:lnTo>
                  <a:lnTo>
                    <a:pt x="118974" y="194237"/>
                  </a:lnTo>
                  <a:lnTo>
                    <a:pt x="117734" y="194935"/>
                  </a:lnTo>
                  <a:lnTo>
                    <a:pt x="116164" y="195440"/>
                  </a:lnTo>
                  <a:lnTo>
                    <a:pt x="114970" y="195427"/>
                  </a:lnTo>
                  <a:lnTo>
                    <a:pt x="114527" y="195294"/>
                  </a:lnTo>
                  <a:lnTo>
                    <a:pt x="113182" y="194316"/>
                  </a:lnTo>
                  <a:lnTo>
                    <a:pt x="110919" y="193022"/>
                  </a:lnTo>
                  <a:lnTo>
                    <a:pt x="110259" y="192761"/>
                  </a:lnTo>
                  <a:lnTo>
                    <a:pt x="109326" y="192918"/>
                  </a:lnTo>
                  <a:lnTo>
                    <a:pt x="107426" y="192936"/>
                  </a:lnTo>
                  <a:lnTo>
                    <a:pt x="106545" y="193264"/>
                  </a:lnTo>
                  <a:lnTo>
                    <a:pt x="105848" y="193404"/>
                  </a:lnTo>
                  <a:lnTo>
                    <a:pt x="103479" y="193441"/>
                  </a:lnTo>
                  <a:lnTo>
                    <a:pt x="101586" y="193362"/>
                  </a:lnTo>
                  <a:lnTo>
                    <a:pt x="99216" y="193447"/>
                  </a:lnTo>
                  <a:lnTo>
                    <a:pt x="98289" y="193277"/>
                  </a:lnTo>
                  <a:lnTo>
                    <a:pt x="96982" y="192712"/>
                  </a:lnTo>
                  <a:lnTo>
                    <a:pt x="95419" y="191819"/>
                  </a:lnTo>
                  <a:lnTo>
                    <a:pt x="94270" y="191558"/>
                  </a:lnTo>
                  <a:lnTo>
                    <a:pt x="92699" y="191041"/>
                  </a:lnTo>
                  <a:lnTo>
                    <a:pt x="91617" y="190555"/>
                  </a:lnTo>
                  <a:lnTo>
                    <a:pt x="90144" y="189370"/>
                  </a:lnTo>
                  <a:lnTo>
                    <a:pt x="89375" y="188465"/>
                  </a:lnTo>
                  <a:lnTo>
                    <a:pt x="88962" y="188252"/>
                  </a:lnTo>
                  <a:lnTo>
                    <a:pt x="87093" y="187906"/>
                  </a:lnTo>
                  <a:lnTo>
                    <a:pt x="84958" y="187942"/>
                  </a:lnTo>
                  <a:lnTo>
                    <a:pt x="84070" y="187639"/>
                  </a:lnTo>
                  <a:lnTo>
                    <a:pt x="80516" y="187718"/>
                  </a:lnTo>
                  <a:lnTo>
                    <a:pt x="79131" y="187396"/>
                  </a:lnTo>
                  <a:lnTo>
                    <a:pt x="78186" y="187432"/>
                  </a:lnTo>
                  <a:lnTo>
                    <a:pt x="77061" y="187080"/>
                  </a:lnTo>
                  <a:lnTo>
                    <a:pt x="75879" y="187043"/>
                  </a:lnTo>
                  <a:lnTo>
                    <a:pt x="74523" y="186612"/>
                  </a:lnTo>
                  <a:lnTo>
                    <a:pt x="72872" y="186478"/>
                  </a:lnTo>
                  <a:lnTo>
                    <a:pt x="71532" y="185998"/>
                  </a:lnTo>
                  <a:lnTo>
                    <a:pt x="69584" y="185129"/>
                  </a:lnTo>
                  <a:lnTo>
                    <a:pt x="68882" y="185020"/>
                  </a:lnTo>
                  <a:lnTo>
                    <a:pt x="68213" y="184783"/>
                  </a:lnTo>
                  <a:lnTo>
                    <a:pt x="66856" y="183842"/>
                  </a:lnTo>
                  <a:lnTo>
                    <a:pt x="65914" y="183799"/>
                  </a:lnTo>
                  <a:lnTo>
                    <a:pt x="63515" y="182766"/>
                  </a:lnTo>
                  <a:lnTo>
                    <a:pt x="62583" y="182699"/>
                  </a:lnTo>
                  <a:lnTo>
                    <a:pt x="61822" y="182140"/>
                  </a:lnTo>
                  <a:lnTo>
                    <a:pt x="59465" y="179485"/>
                  </a:lnTo>
                  <a:lnTo>
                    <a:pt x="58908" y="179042"/>
                  </a:lnTo>
                  <a:lnTo>
                    <a:pt x="58347" y="178276"/>
                  </a:lnTo>
                  <a:lnTo>
                    <a:pt x="57220" y="177043"/>
                  </a:lnTo>
                  <a:lnTo>
                    <a:pt x="56855" y="176769"/>
                  </a:lnTo>
                  <a:lnTo>
                    <a:pt x="55430" y="176873"/>
                  </a:lnTo>
                  <a:lnTo>
                    <a:pt x="54499" y="176721"/>
                  </a:lnTo>
                  <a:lnTo>
                    <a:pt x="53167" y="176235"/>
                  </a:lnTo>
                  <a:lnTo>
                    <a:pt x="51562" y="175220"/>
                  </a:lnTo>
                  <a:lnTo>
                    <a:pt x="50671" y="174905"/>
                  </a:lnTo>
                  <a:lnTo>
                    <a:pt x="49728" y="174826"/>
                  </a:lnTo>
                  <a:lnTo>
                    <a:pt x="47597" y="174893"/>
                  </a:lnTo>
                  <a:lnTo>
                    <a:pt x="45957" y="174667"/>
                  </a:lnTo>
                  <a:lnTo>
                    <a:pt x="44539" y="174734"/>
                  </a:lnTo>
                  <a:lnTo>
                    <a:pt x="42965" y="174194"/>
                  </a:lnTo>
                  <a:lnTo>
                    <a:pt x="42393" y="173786"/>
                  </a:lnTo>
                  <a:lnTo>
                    <a:pt x="41404" y="172450"/>
                  </a:lnTo>
                  <a:lnTo>
                    <a:pt x="40730" y="171782"/>
                  </a:lnTo>
                  <a:lnTo>
                    <a:pt x="40158" y="170755"/>
                  </a:lnTo>
                  <a:lnTo>
                    <a:pt x="39724" y="170190"/>
                  </a:lnTo>
                  <a:lnTo>
                    <a:pt x="37747" y="168489"/>
                  </a:lnTo>
                  <a:lnTo>
                    <a:pt x="36650" y="168051"/>
                  </a:lnTo>
                  <a:lnTo>
                    <a:pt x="36267" y="167778"/>
                  </a:lnTo>
                  <a:lnTo>
                    <a:pt x="35679" y="166478"/>
                  </a:lnTo>
                  <a:lnTo>
                    <a:pt x="34961" y="165870"/>
                  </a:lnTo>
                  <a:lnTo>
                    <a:pt x="34732" y="165439"/>
                  </a:lnTo>
                  <a:lnTo>
                    <a:pt x="34348" y="165233"/>
                  </a:lnTo>
                  <a:lnTo>
                    <a:pt x="33149" y="165281"/>
                  </a:lnTo>
                  <a:lnTo>
                    <a:pt x="29141" y="167316"/>
                  </a:lnTo>
                  <a:lnTo>
                    <a:pt x="27413" y="168574"/>
                  </a:lnTo>
                  <a:lnTo>
                    <a:pt x="26543" y="168781"/>
                  </a:lnTo>
                  <a:lnTo>
                    <a:pt x="26523" y="169522"/>
                  </a:lnTo>
                  <a:lnTo>
                    <a:pt x="25753" y="171508"/>
                  </a:lnTo>
                  <a:lnTo>
                    <a:pt x="25624" y="173161"/>
                  </a:lnTo>
                  <a:lnTo>
                    <a:pt x="24569" y="176052"/>
                  </a:lnTo>
                  <a:lnTo>
                    <a:pt x="22412" y="180001"/>
                  </a:lnTo>
                  <a:lnTo>
                    <a:pt x="21677" y="180925"/>
                  </a:lnTo>
                  <a:lnTo>
                    <a:pt x="20494" y="182104"/>
                  </a:lnTo>
                  <a:lnTo>
                    <a:pt x="19493" y="181502"/>
                  </a:lnTo>
                  <a:lnTo>
                    <a:pt x="17979" y="180816"/>
                  </a:lnTo>
                  <a:lnTo>
                    <a:pt x="17044" y="180749"/>
                  </a:lnTo>
                  <a:lnTo>
                    <a:pt x="16482" y="180311"/>
                  </a:lnTo>
                  <a:lnTo>
                    <a:pt x="13679" y="180773"/>
                  </a:lnTo>
                  <a:lnTo>
                    <a:pt x="12635" y="181326"/>
                  </a:lnTo>
                  <a:lnTo>
                    <a:pt x="11322" y="182341"/>
                  </a:lnTo>
                  <a:lnTo>
                    <a:pt x="10413" y="182590"/>
                  </a:lnTo>
                  <a:lnTo>
                    <a:pt x="9707" y="182523"/>
                  </a:lnTo>
                  <a:lnTo>
                    <a:pt x="8798" y="182255"/>
                  </a:lnTo>
                  <a:lnTo>
                    <a:pt x="7613" y="182268"/>
                  </a:lnTo>
                  <a:lnTo>
                    <a:pt x="6483" y="181940"/>
                  </a:lnTo>
                  <a:lnTo>
                    <a:pt x="5295" y="181983"/>
                  </a:lnTo>
                  <a:lnTo>
                    <a:pt x="4131" y="181788"/>
                  </a:lnTo>
                  <a:lnTo>
                    <a:pt x="2944" y="181824"/>
                  </a:lnTo>
                  <a:lnTo>
                    <a:pt x="2293" y="181551"/>
                  </a:lnTo>
                  <a:lnTo>
                    <a:pt x="1153" y="181253"/>
                  </a:lnTo>
                  <a:lnTo>
                    <a:pt x="0" y="180439"/>
                  </a:lnTo>
                  <a:lnTo>
                    <a:pt x="123" y="180299"/>
                  </a:lnTo>
                  <a:lnTo>
                    <a:pt x="370" y="180269"/>
                  </a:lnTo>
                  <a:lnTo>
                    <a:pt x="603" y="180324"/>
                  </a:lnTo>
                  <a:lnTo>
                    <a:pt x="828" y="180421"/>
                  </a:lnTo>
                  <a:lnTo>
                    <a:pt x="1064" y="180487"/>
                  </a:lnTo>
                  <a:lnTo>
                    <a:pt x="1310" y="180506"/>
                  </a:lnTo>
                  <a:lnTo>
                    <a:pt x="1437" y="180500"/>
                  </a:lnTo>
                  <a:lnTo>
                    <a:pt x="1549" y="180469"/>
                  </a:lnTo>
                  <a:lnTo>
                    <a:pt x="1643" y="180397"/>
                  </a:lnTo>
                  <a:lnTo>
                    <a:pt x="1717" y="180293"/>
                  </a:lnTo>
                  <a:lnTo>
                    <a:pt x="1757" y="180178"/>
                  </a:lnTo>
                  <a:lnTo>
                    <a:pt x="1759" y="180062"/>
                  </a:lnTo>
                  <a:lnTo>
                    <a:pt x="1737" y="179935"/>
                  </a:lnTo>
                  <a:lnTo>
                    <a:pt x="1702" y="179692"/>
                  </a:lnTo>
                  <a:lnTo>
                    <a:pt x="1677" y="179449"/>
                  </a:lnTo>
                  <a:lnTo>
                    <a:pt x="1661" y="179206"/>
                  </a:lnTo>
                  <a:lnTo>
                    <a:pt x="1663" y="179085"/>
                  </a:lnTo>
                  <a:lnTo>
                    <a:pt x="1683" y="178969"/>
                  </a:lnTo>
                  <a:lnTo>
                    <a:pt x="1723" y="178853"/>
                  </a:lnTo>
                  <a:lnTo>
                    <a:pt x="1773" y="178738"/>
                  </a:lnTo>
                  <a:lnTo>
                    <a:pt x="1823" y="178622"/>
                  </a:lnTo>
                  <a:lnTo>
                    <a:pt x="1875" y="178513"/>
                  </a:lnTo>
                  <a:lnTo>
                    <a:pt x="1939" y="178410"/>
                  </a:lnTo>
                  <a:lnTo>
                    <a:pt x="2026" y="178337"/>
                  </a:lnTo>
                  <a:lnTo>
                    <a:pt x="2143" y="178295"/>
                  </a:lnTo>
                  <a:lnTo>
                    <a:pt x="2263" y="178258"/>
                  </a:lnTo>
                  <a:lnTo>
                    <a:pt x="2468" y="178131"/>
                  </a:lnTo>
                  <a:lnTo>
                    <a:pt x="2686" y="178027"/>
                  </a:lnTo>
                  <a:lnTo>
                    <a:pt x="2921" y="177966"/>
                  </a:lnTo>
                  <a:lnTo>
                    <a:pt x="3034" y="177912"/>
                  </a:lnTo>
                  <a:lnTo>
                    <a:pt x="3138" y="177845"/>
                  </a:lnTo>
                  <a:lnTo>
                    <a:pt x="3223" y="177760"/>
                  </a:lnTo>
                  <a:lnTo>
                    <a:pt x="3291" y="177663"/>
                  </a:lnTo>
                  <a:lnTo>
                    <a:pt x="3354" y="177560"/>
                  </a:lnTo>
                  <a:lnTo>
                    <a:pt x="3413" y="177456"/>
                  </a:lnTo>
                  <a:lnTo>
                    <a:pt x="3469" y="177347"/>
                  </a:lnTo>
                  <a:lnTo>
                    <a:pt x="3591" y="177134"/>
                  </a:lnTo>
                  <a:lnTo>
                    <a:pt x="3722" y="176927"/>
                  </a:lnTo>
                  <a:lnTo>
                    <a:pt x="3777" y="176818"/>
                  </a:lnTo>
                  <a:lnTo>
                    <a:pt x="3816" y="176709"/>
                  </a:lnTo>
                  <a:lnTo>
                    <a:pt x="3842" y="176587"/>
                  </a:lnTo>
                  <a:lnTo>
                    <a:pt x="3861" y="176466"/>
                  </a:lnTo>
                  <a:lnTo>
                    <a:pt x="3870" y="176344"/>
                  </a:lnTo>
                  <a:lnTo>
                    <a:pt x="3878" y="176223"/>
                  </a:lnTo>
                  <a:lnTo>
                    <a:pt x="3914" y="175986"/>
                  </a:lnTo>
                  <a:lnTo>
                    <a:pt x="3972" y="175749"/>
                  </a:lnTo>
                  <a:lnTo>
                    <a:pt x="4049" y="175518"/>
                  </a:lnTo>
                  <a:lnTo>
                    <a:pt x="4113" y="175415"/>
                  </a:lnTo>
                  <a:lnTo>
                    <a:pt x="4199" y="175329"/>
                  </a:lnTo>
                  <a:lnTo>
                    <a:pt x="4289" y="175244"/>
                  </a:lnTo>
                  <a:lnTo>
                    <a:pt x="4381" y="175159"/>
                  </a:lnTo>
                  <a:lnTo>
                    <a:pt x="4480" y="175075"/>
                  </a:lnTo>
                  <a:lnTo>
                    <a:pt x="4596" y="174880"/>
                  </a:lnTo>
                  <a:lnTo>
                    <a:pt x="4598" y="174631"/>
                  </a:lnTo>
                  <a:lnTo>
                    <a:pt x="4578" y="174510"/>
                  </a:lnTo>
                  <a:lnTo>
                    <a:pt x="4539" y="174400"/>
                  </a:lnTo>
                  <a:lnTo>
                    <a:pt x="4471" y="174297"/>
                  </a:lnTo>
                  <a:lnTo>
                    <a:pt x="4396" y="174194"/>
                  </a:lnTo>
                  <a:lnTo>
                    <a:pt x="4316" y="174103"/>
                  </a:lnTo>
                  <a:lnTo>
                    <a:pt x="4233" y="174018"/>
                  </a:lnTo>
                  <a:lnTo>
                    <a:pt x="4072" y="173835"/>
                  </a:lnTo>
                  <a:lnTo>
                    <a:pt x="4001" y="173738"/>
                  </a:lnTo>
                  <a:lnTo>
                    <a:pt x="3932" y="173634"/>
                  </a:lnTo>
                  <a:lnTo>
                    <a:pt x="3867" y="173531"/>
                  </a:lnTo>
                  <a:lnTo>
                    <a:pt x="3805" y="173428"/>
                  </a:lnTo>
                  <a:lnTo>
                    <a:pt x="3654" y="173240"/>
                  </a:lnTo>
                  <a:lnTo>
                    <a:pt x="3462" y="173088"/>
                  </a:lnTo>
                  <a:lnTo>
                    <a:pt x="3316" y="172893"/>
                  </a:lnTo>
                  <a:lnTo>
                    <a:pt x="3157" y="172711"/>
                  </a:lnTo>
                  <a:lnTo>
                    <a:pt x="2952" y="172577"/>
                  </a:lnTo>
                  <a:lnTo>
                    <a:pt x="2753" y="172438"/>
                  </a:lnTo>
                  <a:lnTo>
                    <a:pt x="2651" y="172371"/>
                  </a:lnTo>
                  <a:lnTo>
                    <a:pt x="2543" y="172316"/>
                  </a:lnTo>
                  <a:lnTo>
                    <a:pt x="2428" y="172280"/>
                  </a:lnTo>
                  <a:lnTo>
                    <a:pt x="2310" y="172249"/>
                  </a:lnTo>
                  <a:lnTo>
                    <a:pt x="2191" y="172219"/>
                  </a:lnTo>
                  <a:lnTo>
                    <a:pt x="2067" y="172207"/>
                  </a:lnTo>
                  <a:lnTo>
                    <a:pt x="1942" y="172195"/>
                  </a:lnTo>
                  <a:lnTo>
                    <a:pt x="1736" y="172085"/>
                  </a:lnTo>
                  <a:lnTo>
                    <a:pt x="1662" y="171982"/>
                  </a:lnTo>
                  <a:lnTo>
                    <a:pt x="1614" y="171867"/>
                  </a:lnTo>
                  <a:lnTo>
                    <a:pt x="1590" y="171745"/>
                  </a:lnTo>
                  <a:lnTo>
                    <a:pt x="1589" y="171617"/>
                  </a:lnTo>
                  <a:lnTo>
                    <a:pt x="1722" y="171442"/>
                  </a:lnTo>
                  <a:lnTo>
                    <a:pt x="1845" y="171393"/>
                  </a:lnTo>
                  <a:lnTo>
                    <a:pt x="1961" y="171356"/>
                  </a:lnTo>
                  <a:lnTo>
                    <a:pt x="2081" y="171332"/>
                  </a:lnTo>
                  <a:lnTo>
                    <a:pt x="2202" y="171314"/>
                  </a:lnTo>
                  <a:lnTo>
                    <a:pt x="2323" y="171301"/>
                  </a:lnTo>
                  <a:lnTo>
                    <a:pt x="2564" y="171271"/>
                  </a:lnTo>
                  <a:lnTo>
                    <a:pt x="2817" y="171241"/>
                  </a:lnTo>
                  <a:lnTo>
                    <a:pt x="2999" y="171126"/>
                  </a:lnTo>
                  <a:lnTo>
                    <a:pt x="3051" y="170876"/>
                  </a:lnTo>
                  <a:lnTo>
                    <a:pt x="3120" y="170640"/>
                  </a:lnTo>
                  <a:lnTo>
                    <a:pt x="3212" y="170415"/>
                  </a:lnTo>
                  <a:lnTo>
                    <a:pt x="3259" y="170172"/>
                  </a:lnTo>
                  <a:lnTo>
                    <a:pt x="3359" y="169971"/>
                  </a:lnTo>
                  <a:lnTo>
                    <a:pt x="3579" y="169856"/>
                  </a:lnTo>
                  <a:lnTo>
                    <a:pt x="3663" y="169765"/>
                  </a:lnTo>
                  <a:lnTo>
                    <a:pt x="3733" y="169661"/>
                  </a:lnTo>
                  <a:lnTo>
                    <a:pt x="3775" y="169552"/>
                  </a:lnTo>
                  <a:lnTo>
                    <a:pt x="3791" y="169431"/>
                  </a:lnTo>
                  <a:lnTo>
                    <a:pt x="3795" y="169309"/>
                  </a:lnTo>
                  <a:lnTo>
                    <a:pt x="3813" y="169066"/>
                  </a:lnTo>
                  <a:lnTo>
                    <a:pt x="3838" y="168823"/>
                  </a:lnTo>
                  <a:lnTo>
                    <a:pt x="3835" y="168580"/>
                  </a:lnTo>
                  <a:lnTo>
                    <a:pt x="3828" y="168337"/>
                  </a:lnTo>
                  <a:lnTo>
                    <a:pt x="3834" y="168216"/>
                  </a:lnTo>
                  <a:lnTo>
                    <a:pt x="3854" y="168094"/>
                  </a:lnTo>
                  <a:lnTo>
                    <a:pt x="3879" y="167973"/>
                  </a:lnTo>
                  <a:lnTo>
                    <a:pt x="3905" y="167857"/>
                  </a:lnTo>
                  <a:lnTo>
                    <a:pt x="3960" y="167620"/>
                  </a:lnTo>
                  <a:lnTo>
                    <a:pt x="4033" y="167389"/>
                  </a:lnTo>
                  <a:lnTo>
                    <a:pt x="4101" y="167152"/>
                  </a:lnTo>
                  <a:lnTo>
                    <a:pt x="4117" y="166909"/>
                  </a:lnTo>
                  <a:lnTo>
                    <a:pt x="4163" y="166672"/>
                  </a:lnTo>
                  <a:lnTo>
                    <a:pt x="4201" y="166557"/>
                  </a:lnTo>
                  <a:lnTo>
                    <a:pt x="4248" y="166447"/>
                  </a:lnTo>
                  <a:lnTo>
                    <a:pt x="4306" y="166338"/>
                  </a:lnTo>
                  <a:lnTo>
                    <a:pt x="4375" y="166241"/>
                  </a:lnTo>
                  <a:lnTo>
                    <a:pt x="4499" y="166028"/>
                  </a:lnTo>
                  <a:lnTo>
                    <a:pt x="4615" y="165816"/>
                  </a:lnTo>
                  <a:lnTo>
                    <a:pt x="4725" y="165597"/>
                  </a:lnTo>
                  <a:lnTo>
                    <a:pt x="4896" y="165433"/>
                  </a:lnTo>
                  <a:lnTo>
                    <a:pt x="5093" y="165287"/>
                  </a:lnTo>
                  <a:lnTo>
                    <a:pt x="5258" y="165105"/>
                  </a:lnTo>
                  <a:lnTo>
                    <a:pt x="5271" y="164868"/>
                  </a:lnTo>
                  <a:lnTo>
                    <a:pt x="5225" y="164625"/>
                  </a:lnTo>
                  <a:lnTo>
                    <a:pt x="5195" y="164382"/>
                  </a:lnTo>
                  <a:lnTo>
                    <a:pt x="5196" y="164139"/>
                  </a:lnTo>
                  <a:lnTo>
                    <a:pt x="5186" y="163896"/>
                  </a:lnTo>
                  <a:lnTo>
                    <a:pt x="5176" y="163774"/>
                  </a:lnTo>
                  <a:lnTo>
                    <a:pt x="5150" y="163659"/>
                  </a:lnTo>
                  <a:lnTo>
                    <a:pt x="5108" y="163543"/>
                  </a:lnTo>
                  <a:lnTo>
                    <a:pt x="5052" y="163434"/>
                  </a:lnTo>
                  <a:lnTo>
                    <a:pt x="4989" y="163331"/>
                  </a:lnTo>
                  <a:lnTo>
                    <a:pt x="4919" y="163233"/>
                  </a:lnTo>
                  <a:lnTo>
                    <a:pt x="4839" y="163142"/>
                  </a:lnTo>
                  <a:lnTo>
                    <a:pt x="4754" y="163051"/>
                  </a:lnTo>
                  <a:lnTo>
                    <a:pt x="4670" y="162966"/>
                  </a:lnTo>
                  <a:lnTo>
                    <a:pt x="4519" y="162772"/>
                  </a:lnTo>
                  <a:lnTo>
                    <a:pt x="4369" y="162584"/>
                  </a:lnTo>
                  <a:lnTo>
                    <a:pt x="4287" y="162492"/>
                  </a:lnTo>
                  <a:lnTo>
                    <a:pt x="4209" y="162401"/>
                  </a:lnTo>
                  <a:lnTo>
                    <a:pt x="4137" y="162304"/>
                  </a:lnTo>
                  <a:lnTo>
                    <a:pt x="4068" y="162201"/>
                  </a:lnTo>
                  <a:lnTo>
                    <a:pt x="4010" y="162091"/>
                  </a:lnTo>
                  <a:lnTo>
                    <a:pt x="3973" y="161976"/>
                  </a:lnTo>
                  <a:lnTo>
                    <a:pt x="3970" y="161860"/>
                  </a:lnTo>
                  <a:lnTo>
                    <a:pt x="3979" y="161733"/>
                  </a:lnTo>
                  <a:lnTo>
                    <a:pt x="3958" y="161490"/>
                  </a:lnTo>
                  <a:lnTo>
                    <a:pt x="3933" y="161375"/>
                  </a:lnTo>
                  <a:lnTo>
                    <a:pt x="3902" y="161253"/>
                  </a:lnTo>
                  <a:lnTo>
                    <a:pt x="3870" y="161137"/>
                  </a:lnTo>
                  <a:lnTo>
                    <a:pt x="3830" y="161016"/>
                  </a:lnTo>
                  <a:lnTo>
                    <a:pt x="3769" y="160919"/>
                  </a:lnTo>
                  <a:lnTo>
                    <a:pt x="3668" y="160846"/>
                  </a:lnTo>
                  <a:lnTo>
                    <a:pt x="3555" y="160785"/>
                  </a:lnTo>
                  <a:lnTo>
                    <a:pt x="3448" y="160597"/>
                  </a:lnTo>
                  <a:lnTo>
                    <a:pt x="3460" y="160469"/>
                  </a:lnTo>
                  <a:lnTo>
                    <a:pt x="3466" y="160341"/>
                  </a:lnTo>
                  <a:lnTo>
                    <a:pt x="3459" y="160220"/>
                  </a:lnTo>
                  <a:lnTo>
                    <a:pt x="3448" y="160098"/>
                  </a:lnTo>
                  <a:lnTo>
                    <a:pt x="3426" y="159977"/>
                  </a:lnTo>
                  <a:lnTo>
                    <a:pt x="3393" y="159862"/>
                  </a:lnTo>
                  <a:lnTo>
                    <a:pt x="3353" y="159740"/>
                  </a:lnTo>
                  <a:lnTo>
                    <a:pt x="3301" y="159631"/>
                  </a:lnTo>
                  <a:lnTo>
                    <a:pt x="3227" y="159539"/>
                  </a:lnTo>
                  <a:lnTo>
                    <a:pt x="3120" y="159479"/>
                  </a:lnTo>
                  <a:lnTo>
                    <a:pt x="2937" y="159321"/>
                  </a:lnTo>
                  <a:lnTo>
                    <a:pt x="2867" y="159224"/>
                  </a:lnTo>
                  <a:lnTo>
                    <a:pt x="2808" y="159114"/>
                  </a:lnTo>
                  <a:lnTo>
                    <a:pt x="2760" y="158999"/>
                  </a:lnTo>
                  <a:lnTo>
                    <a:pt x="2737" y="158884"/>
                  </a:lnTo>
                  <a:lnTo>
                    <a:pt x="2733" y="158756"/>
                  </a:lnTo>
                  <a:lnTo>
                    <a:pt x="2681" y="158519"/>
                  </a:lnTo>
                  <a:lnTo>
                    <a:pt x="2635" y="158409"/>
                  </a:lnTo>
                  <a:lnTo>
                    <a:pt x="2573" y="158306"/>
                  </a:lnTo>
                  <a:lnTo>
                    <a:pt x="2502" y="158203"/>
                  </a:lnTo>
                  <a:lnTo>
                    <a:pt x="2425" y="158112"/>
                  </a:lnTo>
                  <a:lnTo>
                    <a:pt x="2342" y="158021"/>
                  </a:lnTo>
                  <a:lnTo>
                    <a:pt x="2257" y="157936"/>
                  </a:lnTo>
                  <a:lnTo>
                    <a:pt x="2159" y="157863"/>
                  </a:lnTo>
                  <a:lnTo>
                    <a:pt x="2048" y="157802"/>
                  </a:lnTo>
                  <a:lnTo>
                    <a:pt x="1858" y="157657"/>
                  </a:lnTo>
                  <a:lnTo>
                    <a:pt x="1817" y="157420"/>
                  </a:lnTo>
                  <a:lnTo>
                    <a:pt x="1856" y="157176"/>
                  </a:lnTo>
                  <a:lnTo>
                    <a:pt x="1898" y="156933"/>
                  </a:lnTo>
                  <a:lnTo>
                    <a:pt x="1887" y="156691"/>
                  </a:lnTo>
                  <a:lnTo>
                    <a:pt x="1959" y="156466"/>
                  </a:lnTo>
                  <a:lnTo>
                    <a:pt x="2056" y="156240"/>
                  </a:lnTo>
                  <a:lnTo>
                    <a:pt x="2137" y="156010"/>
                  </a:lnTo>
                  <a:lnTo>
                    <a:pt x="2169" y="155773"/>
                  </a:lnTo>
                  <a:lnTo>
                    <a:pt x="2163" y="155645"/>
                  </a:lnTo>
                  <a:lnTo>
                    <a:pt x="2127" y="155408"/>
                  </a:lnTo>
                  <a:lnTo>
                    <a:pt x="2079" y="155171"/>
                  </a:lnTo>
                  <a:lnTo>
                    <a:pt x="2076" y="155044"/>
                  </a:lnTo>
                  <a:lnTo>
                    <a:pt x="2061" y="154807"/>
                  </a:lnTo>
                  <a:lnTo>
                    <a:pt x="1911" y="154619"/>
                  </a:lnTo>
                  <a:lnTo>
                    <a:pt x="1794" y="154406"/>
                  </a:lnTo>
                  <a:lnTo>
                    <a:pt x="1741" y="154296"/>
                  </a:lnTo>
                  <a:lnTo>
                    <a:pt x="1679" y="154187"/>
                  </a:lnTo>
                  <a:lnTo>
                    <a:pt x="1612" y="154078"/>
                  </a:lnTo>
                  <a:lnTo>
                    <a:pt x="1531" y="153992"/>
                  </a:lnTo>
                  <a:lnTo>
                    <a:pt x="1422" y="153938"/>
                  </a:lnTo>
                  <a:lnTo>
                    <a:pt x="1298" y="153914"/>
                  </a:lnTo>
                  <a:lnTo>
                    <a:pt x="1068" y="153956"/>
                  </a:lnTo>
                  <a:lnTo>
                    <a:pt x="958" y="154017"/>
                  </a:lnTo>
                  <a:lnTo>
                    <a:pt x="850" y="154078"/>
                  </a:lnTo>
                  <a:lnTo>
                    <a:pt x="742" y="154151"/>
                  </a:lnTo>
                  <a:lnTo>
                    <a:pt x="635" y="154230"/>
                  </a:lnTo>
                  <a:lnTo>
                    <a:pt x="430" y="154339"/>
                  </a:lnTo>
                  <a:lnTo>
                    <a:pt x="229" y="154217"/>
                  </a:lnTo>
                  <a:lnTo>
                    <a:pt x="183" y="153993"/>
                  </a:lnTo>
                  <a:lnTo>
                    <a:pt x="250" y="153750"/>
                  </a:lnTo>
                  <a:lnTo>
                    <a:pt x="241" y="153628"/>
                  </a:lnTo>
                  <a:lnTo>
                    <a:pt x="218" y="153506"/>
                  </a:lnTo>
                  <a:lnTo>
                    <a:pt x="195" y="153385"/>
                  </a:lnTo>
                  <a:lnTo>
                    <a:pt x="170" y="153270"/>
                  </a:lnTo>
                  <a:lnTo>
                    <a:pt x="140" y="153148"/>
                  </a:lnTo>
                  <a:lnTo>
                    <a:pt x="94" y="153033"/>
                  </a:lnTo>
                  <a:lnTo>
                    <a:pt x="31" y="152912"/>
                  </a:lnTo>
                  <a:lnTo>
                    <a:pt x="71" y="152723"/>
                  </a:lnTo>
                  <a:lnTo>
                    <a:pt x="184" y="152650"/>
                  </a:lnTo>
                  <a:lnTo>
                    <a:pt x="301" y="152595"/>
                  </a:lnTo>
                  <a:lnTo>
                    <a:pt x="419" y="152577"/>
                  </a:lnTo>
                  <a:lnTo>
                    <a:pt x="543" y="152565"/>
                  </a:lnTo>
                  <a:lnTo>
                    <a:pt x="668" y="152559"/>
                  </a:lnTo>
                  <a:lnTo>
                    <a:pt x="797" y="152565"/>
                  </a:lnTo>
                  <a:lnTo>
                    <a:pt x="1000" y="152468"/>
                  </a:lnTo>
                  <a:lnTo>
                    <a:pt x="1118" y="152243"/>
                  </a:lnTo>
                  <a:lnTo>
                    <a:pt x="1120" y="152000"/>
                  </a:lnTo>
                  <a:lnTo>
                    <a:pt x="1169" y="151751"/>
                  </a:lnTo>
                  <a:lnTo>
                    <a:pt x="1312" y="151587"/>
                  </a:lnTo>
                  <a:lnTo>
                    <a:pt x="1560" y="151666"/>
                  </a:lnTo>
                  <a:lnTo>
                    <a:pt x="1778" y="151593"/>
                  </a:lnTo>
                  <a:lnTo>
                    <a:pt x="1874" y="151508"/>
                  </a:lnTo>
                  <a:lnTo>
                    <a:pt x="1950" y="151417"/>
                  </a:lnTo>
                  <a:lnTo>
                    <a:pt x="1994" y="151301"/>
                  </a:lnTo>
                  <a:lnTo>
                    <a:pt x="2027" y="151180"/>
                  </a:lnTo>
                  <a:lnTo>
                    <a:pt x="2136" y="150961"/>
                  </a:lnTo>
                  <a:lnTo>
                    <a:pt x="2252" y="150749"/>
                  </a:lnTo>
                  <a:lnTo>
                    <a:pt x="2385" y="150548"/>
                  </a:lnTo>
                  <a:lnTo>
                    <a:pt x="2587" y="150390"/>
                  </a:lnTo>
                  <a:lnTo>
                    <a:pt x="2794" y="150481"/>
                  </a:lnTo>
                  <a:lnTo>
                    <a:pt x="2951" y="150676"/>
                  </a:lnTo>
                  <a:lnTo>
                    <a:pt x="3060" y="150900"/>
                  </a:lnTo>
                  <a:lnTo>
                    <a:pt x="3252" y="151034"/>
                  </a:lnTo>
                  <a:lnTo>
                    <a:pt x="3479" y="151137"/>
                  </a:lnTo>
                  <a:lnTo>
                    <a:pt x="3704" y="151234"/>
                  </a:lnTo>
                  <a:lnTo>
                    <a:pt x="3950" y="151277"/>
                  </a:lnTo>
                  <a:lnTo>
                    <a:pt x="4078" y="151277"/>
                  </a:lnTo>
                  <a:lnTo>
                    <a:pt x="4209" y="151441"/>
                  </a:lnTo>
                  <a:lnTo>
                    <a:pt x="4243" y="151569"/>
                  </a:lnTo>
                  <a:lnTo>
                    <a:pt x="4272" y="151696"/>
                  </a:lnTo>
                  <a:lnTo>
                    <a:pt x="4330" y="151933"/>
                  </a:lnTo>
                  <a:lnTo>
                    <a:pt x="4361" y="152049"/>
                  </a:lnTo>
                  <a:lnTo>
                    <a:pt x="4408" y="152158"/>
                  </a:lnTo>
                  <a:lnTo>
                    <a:pt x="4466" y="152267"/>
                  </a:lnTo>
                  <a:lnTo>
                    <a:pt x="4530" y="152371"/>
                  </a:lnTo>
                  <a:lnTo>
                    <a:pt x="4603" y="152468"/>
                  </a:lnTo>
                  <a:lnTo>
                    <a:pt x="4685" y="152559"/>
                  </a:lnTo>
                  <a:lnTo>
                    <a:pt x="4776" y="152638"/>
                  </a:lnTo>
                  <a:lnTo>
                    <a:pt x="4871" y="152717"/>
                  </a:lnTo>
                  <a:lnTo>
                    <a:pt x="4972" y="152784"/>
                  </a:lnTo>
                  <a:lnTo>
                    <a:pt x="5077" y="152851"/>
                  </a:lnTo>
                  <a:lnTo>
                    <a:pt x="5185" y="152906"/>
                  </a:lnTo>
                  <a:lnTo>
                    <a:pt x="5297" y="152948"/>
                  </a:lnTo>
                  <a:lnTo>
                    <a:pt x="5417" y="152972"/>
                  </a:lnTo>
                  <a:lnTo>
                    <a:pt x="5538" y="152990"/>
                  </a:lnTo>
                  <a:lnTo>
                    <a:pt x="5776" y="153039"/>
                  </a:lnTo>
                  <a:lnTo>
                    <a:pt x="6015" y="153075"/>
                  </a:lnTo>
                  <a:lnTo>
                    <a:pt x="6259" y="153075"/>
                  </a:lnTo>
                  <a:lnTo>
                    <a:pt x="6498" y="153027"/>
                  </a:lnTo>
                  <a:lnTo>
                    <a:pt x="6737" y="152984"/>
                  </a:lnTo>
                  <a:lnTo>
                    <a:pt x="6979" y="152990"/>
                  </a:lnTo>
                  <a:lnTo>
                    <a:pt x="7221" y="152966"/>
                  </a:lnTo>
                  <a:lnTo>
                    <a:pt x="7463" y="152942"/>
                  </a:lnTo>
                  <a:lnTo>
                    <a:pt x="7707" y="152948"/>
                  </a:lnTo>
                  <a:lnTo>
                    <a:pt x="7938" y="152881"/>
                  </a:lnTo>
                  <a:lnTo>
                    <a:pt x="8169" y="152808"/>
                  </a:lnTo>
                  <a:lnTo>
                    <a:pt x="8408" y="152760"/>
                  </a:lnTo>
                  <a:lnTo>
                    <a:pt x="8647" y="152711"/>
                  </a:lnTo>
                  <a:lnTo>
                    <a:pt x="8869" y="152620"/>
                  </a:lnTo>
                  <a:lnTo>
                    <a:pt x="9072" y="152480"/>
                  </a:lnTo>
                  <a:lnTo>
                    <a:pt x="9299" y="152401"/>
                  </a:lnTo>
                  <a:lnTo>
                    <a:pt x="9515" y="152286"/>
                  </a:lnTo>
                  <a:lnTo>
                    <a:pt x="9716" y="152152"/>
                  </a:lnTo>
                  <a:lnTo>
                    <a:pt x="9916" y="152012"/>
                  </a:lnTo>
                  <a:lnTo>
                    <a:pt x="10115" y="151872"/>
                  </a:lnTo>
                  <a:lnTo>
                    <a:pt x="10319" y="151739"/>
                  </a:lnTo>
                  <a:lnTo>
                    <a:pt x="10510" y="151587"/>
                  </a:lnTo>
                  <a:lnTo>
                    <a:pt x="10689" y="151423"/>
                  </a:lnTo>
                  <a:lnTo>
                    <a:pt x="10864" y="151259"/>
                  </a:lnTo>
                  <a:lnTo>
                    <a:pt x="11036" y="151082"/>
                  </a:lnTo>
                  <a:lnTo>
                    <a:pt x="11207" y="150913"/>
                  </a:lnTo>
                  <a:lnTo>
                    <a:pt x="11378" y="150742"/>
                  </a:lnTo>
                  <a:lnTo>
                    <a:pt x="11539" y="150560"/>
                  </a:lnTo>
                  <a:lnTo>
                    <a:pt x="11698" y="150378"/>
                  </a:lnTo>
                  <a:lnTo>
                    <a:pt x="11880" y="150214"/>
                  </a:lnTo>
                  <a:lnTo>
                    <a:pt x="12060" y="150050"/>
                  </a:lnTo>
                  <a:lnTo>
                    <a:pt x="12199" y="149849"/>
                  </a:lnTo>
                  <a:lnTo>
                    <a:pt x="12322" y="149637"/>
                  </a:lnTo>
                  <a:lnTo>
                    <a:pt x="12465" y="149442"/>
                  </a:lnTo>
                  <a:lnTo>
                    <a:pt x="12613" y="149254"/>
                  </a:lnTo>
                  <a:lnTo>
                    <a:pt x="12756" y="149054"/>
                  </a:lnTo>
                  <a:lnTo>
                    <a:pt x="12898" y="148859"/>
                  </a:lnTo>
                  <a:lnTo>
                    <a:pt x="12970" y="148755"/>
                  </a:lnTo>
                  <a:lnTo>
                    <a:pt x="13037" y="148659"/>
                  </a:lnTo>
                  <a:lnTo>
                    <a:pt x="13096" y="148549"/>
                  </a:lnTo>
                  <a:lnTo>
                    <a:pt x="13142" y="148440"/>
                  </a:lnTo>
                  <a:lnTo>
                    <a:pt x="13181" y="148324"/>
                  </a:lnTo>
                  <a:lnTo>
                    <a:pt x="13278" y="148100"/>
                  </a:lnTo>
                  <a:lnTo>
                    <a:pt x="13390" y="147887"/>
                  </a:lnTo>
                  <a:lnTo>
                    <a:pt x="13509" y="147674"/>
                  </a:lnTo>
                  <a:lnTo>
                    <a:pt x="13641" y="147468"/>
                  </a:lnTo>
                  <a:lnTo>
                    <a:pt x="13746" y="147249"/>
                  </a:lnTo>
                  <a:lnTo>
                    <a:pt x="13829" y="147018"/>
                  </a:lnTo>
                  <a:lnTo>
                    <a:pt x="13934" y="146800"/>
                  </a:lnTo>
                  <a:lnTo>
                    <a:pt x="14029" y="146575"/>
                  </a:lnTo>
                  <a:lnTo>
                    <a:pt x="14053" y="146459"/>
                  </a:lnTo>
                  <a:lnTo>
                    <a:pt x="14062" y="146338"/>
                  </a:lnTo>
                  <a:lnTo>
                    <a:pt x="14066" y="146216"/>
                  </a:lnTo>
                  <a:lnTo>
                    <a:pt x="14069" y="146095"/>
                  </a:lnTo>
                  <a:lnTo>
                    <a:pt x="14065" y="145852"/>
                  </a:lnTo>
                  <a:lnTo>
                    <a:pt x="14064" y="145609"/>
                  </a:lnTo>
                  <a:lnTo>
                    <a:pt x="14062" y="145366"/>
                  </a:lnTo>
                  <a:lnTo>
                    <a:pt x="14061" y="145123"/>
                  </a:lnTo>
                  <a:lnTo>
                    <a:pt x="14030" y="144880"/>
                  </a:lnTo>
                  <a:lnTo>
                    <a:pt x="14018" y="144637"/>
                  </a:lnTo>
                  <a:lnTo>
                    <a:pt x="14012" y="144393"/>
                  </a:lnTo>
                  <a:lnTo>
                    <a:pt x="13982" y="144157"/>
                  </a:lnTo>
                  <a:lnTo>
                    <a:pt x="13947" y="143914"/>
                  </a:lnTo>
                  <a:lnTo>
                    <a:pt x="13891" y="143552"/>
                  </a:lnTo>
                  <a:lnTo>
                    <a:pt x="14000" y="142243"/>
                  </a:lnTo>
                  <a:lnTo>
                    <a:pt x="13998" y="142012"/>
                  </a:lnTo>
                  <a:lnTo>
                    <a:pt x="13997" y="141769"/>
                  </a:lnTo>
                  <a:lnTo>
                    <a:pt x="13997" y="141526"/>
                  </a:lnTo>
                  <a:lnTo>
                    <a:pt x="13982" y="141289"/>
                  </a:lnTo>
                  <a:lnTo>
                    <a:pt x="13949" y="141046"/>
                  </a:lnTo>
                  <a:lnTo>
                    <a:pt x="13936" y="140924"/>
                  </a:lnTo>
                  <a:lnTo>
                    <a:pt x="13922" y="140803"/>
                  </a:lnTo>
                  <a:lnTo>
                    <a:pt x="13902" y="140688"/>
                  </a:lnTo>
                  <a:lnTo>
                    <a:pt x="13880" y="140566"/>
                  </a:lnTo>
                  <a:lnTo>
                    <a:pt x="13851" y="140444"/>
                  </a:lnTo>
                  <a:lnTo>
                    <a:pt x="13813" y="140329"/>
                  </a:lnTo>
                  <a:lnTo>
                    <a:pt x="13761" y="140220"/>
                  </a:lnTo>
                  <a:lnTo>
                    <a:pt x="13708" y="140111"/>
                  </a:lnTo>
                  <a:lnTo>
                    <a:pt x="13621" y="139886"/>
                  </a:lnTo>
                  <a:lnTo>
                    <a:pt x="13544" y="139655"/>
                  </a:lnTo>
                  <a:lnTo>
                    <a:pt x="13505" y="139533"/>
                  </a:lnTo>
                  <a:lnTo>
                    <a:pt x="13460" y="139424"/>
                  </a:lnTo>
                  <a:lnTo>
                    <a:pt x="13395" y="139327"/>
                  </a:lnTo>
                  <a:lnTo>
                    <a:pt x="13318" y="139229"/>
                  </a:lnTo>
                  <a:lnTo>
                    <a:pt x="13236" y="139138"/>
                  </a:lnTo>
                  <a:lnTo>
                    <a:pt x="13112" y="138931"/>
                  </a:lnTo>
                  <a:lnTo>
                    <a:pt x="13040" y="138756"/>
                  </a:lnTo>
                  <a:close/>
                </a:path>
              </a:pathLst>
            </a:custGeom>
            <a:solidFill>
              <a:srgbClr val="C9E8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1" name="object 70">
              <a:extLst>
                <a:ext uri="{FF2B5EF4-FFF2-40B4-BE49-F238E27FC236}">
                  <a16:creationId xmlns:a16="http://schemas.microsoft.com/office/drawing/2014/main" id="{FB815F8F-5B06-4991-91D6-ECCEBCF685AF}"/>
                </a:ext>
              </a:extLst>
            </p:cNvPr>
            <p:cNvSpPr/>
            <p:nvPr/>
          </p:nvSpPr>
          <p:spPr>
            <a:xfrm>
              <a:off x="8860140" y="6352574"/>
              <a:ext cx="351529" cy="181330"/>
            </a:xfrm>
            <a:custGeom>
              <a:avLst/>
              <a:gdLst/>
              <a:ahLst/>
              <a:cxnLst/>
              <a:rect l="l" t="t" r="r" b="b"/>
              <a:pathLst>
                <a:path w="544272" h="280754">
                  <a:moveTo>
                    <a:pt x="70542" y="112492"/>
                  </a:moveTo>
                  <a:lnTo>
                    <a:pt x="71242" y="112364"/>
                  </a:lnTo>
                  <a:lnTo>
                    <a:pt x="72666" y="112388"/>
                  </a:lnTo>
                  <a:lnTo>
                    <a:pt x="73327" y="112133"/>
                  </a:lnTo>
                  <a:lnTo>
                    <a:pt x="74604" y="111082"/>
                  </a:lnTo>
                  <a:lnTo>
                    <a:pt x="78146" y="107254"/>
                  </a:lnTo>
                  <a:lnTo>
                    <a:pt x="79560" y="107181"/>
                  </a:lnTo>
                  <a:lnTo>
                    <a:pt x="80269" y="107048"/>
                  </a:lnTo>
                  <a:lnTo>
                    <a:pt x="82521" y="107388"/>
                  </a:lnTo>
                  <a:lnTo>
                    <a:pt x="83170" y="107674"/>
                  </a:lnTo>
                  <a:lnTo>
                    <a:pt x="83879" y="107759"/>
                  </a:lnTo>
                  <a:lnTo>
                    <a:pt x="84321" y="107619"/>
                  </a:lnTo>
                  <a:lnTo>
                    <a:pt x="85129" y="107109"/>
                  </a:lnTo>
                  <a:lnTo>
                    <a:pt x="86362" y="105997"/>
                  </a:lnTo>
                  <a:lnTo>
                    <a:pt x="86498" y="105548"/>
                  </a:lnTo>
                  <a:lnTo>
                    <a:pt x="86749" y="102266"/>
                  </a:lnTo>
                  <a:lnTo>
                    <a:pt x="87012" y="96878"/>
                  </a:lnTo>
                  <a:lnTo>
                    <a:pt x="87351" y="95505"/>
                  </a:lnTo>
                  <a:lnTo>
                    <a:pt x="87352" y="94083"/>
                  </a:lnTo>
                  <a:lnTo>
                    <a:pt x="87776" y="91270"/>
                  </a:lnTo>
                  <a:lnTo>
                    <a:pt x="88282" y="90201"/>
                  </a:lnTo>
                  <a:lnTo>
                    <a:pt x="89369" y="88372"/>
                  </a:lnTo>
                  <a:lnTo>
                    <a:pt x="89730" y="88056"/>
                  </a:lnTo>
                  <a:lnTo>
                    <a:pt x="90369" y="87747"/>
                  </a:lnTo>
                  <a:lnTo>
                    <a:pt x="91541" y="87631"/>
                  </a:lnTo>
                  <a:lnTo>
                    <a:pt x="93359" y="87102"/>
                  </a:lnTo>
                  <a:lnTo>
                    <a:pt x="96030" y="85577"/>
                  </a:lnTo>
                  <a:lnTo>
                    <a:pt x="96932" y="84806"/>
                  </a:lnTo>
                  <a:lnTo>
                    <a:pt x="98081" y="83609"/>
                  </a:lnTo>
                  <a:lnTo>
                    <a:pt x="99030" y="82239"/>
                  </a:lnTo>
                  <a:lnTo>
                    <a:pt x="100661" y="80335"/>
                  </a:lnTo>
                  <a:lnTo>
                    <a:pt x="102384" y="78612"/>
                  </a:lnTo>
                  <a:lnTo>
                    <a:pt x="104560" y="78069"/>
                  </a:lnTo>
                  <a:lnTo>
                    <a:pt x="106736" y="78068"/>
                  </a:lnTo>
                  <a:lnTo>
                    <a:pt x="108554" y="79162"/>
                  </a:lnTo>
                  <a:lnTo>
                    <a:pt x="108970" y="79362"/>
                  </a:lnTo>
                  <a:lnTo>
                    <a:pt x="109889" y="80122"/>
                  </a:lnTo>
                  <a:lnTo>
                    <a:pt x="110724" y="80572"/>
                  </a:lnTo>
                  <a:lnTo>
                    <a:pt x="111290" y="81003"/>
                  </a:lnTo>
                  <a:lnTo>
                    <a:pt x="112165" y="81799"/>
                  </a:lnTo>
                  <a:lnTo>
                    <a:pt x="113159" y="83123"/>
                  </a:lnTo>
                  <a:lnTo>
                    <a:pt x="114725" y="85778"/>
                  </a:lnTo>
                  <a:lnTo>
                    <a:pt x="116903" y="90511"/>
                  </a:lnTo>
                  <a:lnTo>
                    <a:pt x="118200" y="93044"/>
                  </a:lnTo>
                  <a:lnTo>
                    <a:pt x="121582" y="99490"/>
                  </a:lnTo>
                  <a:lnTo>
                    <a:pt x="121901" y="100122"/>
                  </a:lnTo>
                  <a:lnTo>
                    <a:pt x="123006" y="102200"/>
                  </a:lnTo>
                  <a:lnTo>
                    <a:pt x="123662" y="103464"/>
                  </a:lnTo>
                  <a:lnTo>
                    <a:pt x="124022" y="104824"/>
                  </a:lnTo>
                  <a:lnTo>
                    <a:pt x="124450" y="105395"/>
                  </a:lnTo>
                  <a:lnTo>
                    <a:pt x="125010" y="105833"/>
                  </a:lnTo>
                  <a:lnTo>
                    <a:pt x="125445" y="105951"/>
                  </a:lnTo>
                  <a:lnTo>
                    <a:pt x="126320" y="106192"/>
                  </a:lnTo>
                  <a:lnTo>
                    <a:pt x="127257" y="106125"/>
                  </a:lnTo>
                  <a:lnTo>
                    <a:pt x="130420" y="104497"/>
                  </a:lnTo>
                  <a:lnTo>
                    <a:pt x="131131" y="104509"/>
                  </a:lnTo>
                  <a:lnTo>
                    <a:pt x="131814" y="104314"/>
                  </a:lnTo>
                  <a:lnTo>
                    <a:pt x="138153" y="100614"/>
                  </a:lnTo>
                  <a:lnTo>
                    <a:pt x="139497" y="99636"/>
                  </a:lnTo>
                  <a:lnTo>
                    <a:pt x="140381" y="99332"/>
                  </a:lnTo>
                  <a:lnTo>
                    <a:pt x="141969" y="97564"/>
                  </a:lnTo>
                  <a:lnTo>
                    <a:pt x="144626" y="95207"/>
                  </a:lnTo>
                  <a:lnTo>
                    <a:pt x="148210" y="93992"/>
                  </a:lnTo>
                  <a:lnTo>
                    <a:pt x="149626" y="93840"/>
                  </a:lnTo>
                  <a:lnTo>
                    <a:pt x="150502" y="93488"/>
                  </a:lnTo>
                  <a:lnTo>
                    <a:pt x="150983" y="93445"/>
                  </a:lnTo>
                  <a:lnTo>
                    <a:pt x="152854" y="92017"/>
                  </a:lnTo>
                  <a:lnTo>
                    <a:pt x="153196" y="91143"/>
                  </a:lnTo>
                  <a:lnTo>
                    <a:pt x="153925" y="90201"/>
                  </a:lnTo>
                  <a:lnTo>
                    <a:pt x="154348" y="89356"/>
                  </a:lnTo>
                  <a:lnTo>
                    <a:pt x="154886" y="88038"/>
                  </a:lnTo>
                  <a:lnTo>
                    <a:pt x="155114" y="86641"/>
                  </a:lnTo>
                  <a:lnTo>
                    <a:pt x="155859" y="85432"/>
                  </a:lnTo>
                  <a:lnTo>
                    <a:pt x="156365" y="83858"/>
                  </a:lnTo>
                  <a:lnTo>
                    <a:pt x="158058" y="81009"/>
                  </a:lnTo>
                  <a:lnTo>
                    <a:pt x="159251" y="79532"/>
                  </a:lnTo>
                  <a:lnTo>
                    <a:pt x="161126" y="78087"/>
                  </a:lnTo>
                  <a:lnTo>
                    <a:pt x="162547" y="77236"/>
                  </a:lnTo>
                  <a:lnTo>
                    <a:pt x="163889" y="76811"/>
                  </a:lnTo>
                  <a:lnTo>
                    <a:pt x="164343" y="76258"/>
                  </a:lnTo>
                  <a:lnTo>
                    <a:pt x="164889" y="75803"/>
                  </a:lnTo>
                  <a:lnTo>
                    <a:pt x="165763" y="74678"/>
                  </a:lnTo>
                  <a:lnTo>
                    <a:pt x="166793" y="73087"/>
                  </a:lnTo>
                  <a:lnTo>
                    <a:pt x="168618" y="70037"/>
                  </a:lnTo>
                  <a:lnTo>
                    <a:pt x="169050" y="68931"/>
                  </a:lnTo>
                  <a:lnTo>
                    <a:pt x="169301" y="68548"/>
                  </a:lnTo>
                  <a:lnTo>
                    <a:pt x="170844" y="67066"/>
                  </a:lnTo>
                  <a:lnTo>
                    <a:pt x="174754" y="63621"/>
                  </a:lnTo>
                  <a:lnTo>
                    <a:pt x="176276" y="62126"/>
                  </a:lnTo>
                  <a:lnTo>
                    <a:pt x="178033" y="60207"/>
                  </a:lnTo>
                  <a:lnTo>
                    <a:pt x="179833" y="58664"/>
                  </a:lnTo>
                  <a:lnTo>
                    <a:pt x="181180" y="57697"/>
                  </a:lnTo>
                  <a:lnTo>
                    <a:pt x="182781" y="56288"/>
                  </a:lnTo>
                  <a:lnTo>
                    <a:pt x="183402" y="55948"/>
                  </a:lnTo>
                  <a:lnTo>
                    <a:pt x="184302" y="55650"/>
                  </a:lnTo>
                  <a:lnTo>
                    <a:pt x="185712" y="55480"/>
                  </a:lnTo>
                  <a:lnTo>
                    <a:pt x="186581" y="55109"/>
                  </a:lnTo>
                  <a:lnTo>
                    <a:pt x="187516" y="55049"/>
                  </a:lnTo>
                  <a:lnTo>
                    <a:pt x="188759" y="54344"/>
                  </a:lnTo>
                  <a:lnTo>
                    <a:pt x="189392" y="53639"/>
                  </a:lnTo>
                  <a:lnTo>
                    <a:pt x="190428" y="52054"/>
                  </a:lnTo>
                  <a:lnTo>
                    <a:pt x="193281" y="48414"/>
                  </a:lnTo>
                  <a:lnTo>
                    <a:pt x="194882" y="46664"/>
                  </a:lnTo>
                  <a:lnTo>
                    <a:pt x="199812" y="42588"/>
                  </a:lnTo>
                  <a:lnTo>
                    <a:pt x="201374" y="41136"/>
                  </a:lnTo>
                  <a:lnTo>
                    <a:pt x="201960" y="40741"/>
                  </a:lnTo>
                  <a:lnTo>
                    <a:pt x="202840" y="40377"/>
                  </a:lnTo>
                  <a:lnTo>
                    <a:pt x="203547" y="40267"/>
                  </a:lnTo>
                  <a:lnTo>
                    <a:pt x="203999" y="40358"/>
                  </a:lnTo>
                  <a:lnTo>
                    <a:pt x="204407" y="40613"/>
                  </a:lnTo>
                  <a:lnTo>
                    <a:pt x="205114" y="40662"/>
                  </a:lnTo>
                  <a:lnTo>
                    <a:pt x="205989" y="41002"/>
                  </a:lnTo>
                  <a:lnTo>
                    <a:pt x="207197" y="41063"/>
                  </a:lnTo>
                  <a:lnTo>
                    <a:pt x="207597" y="40899"/>
                  </a:lnTo>
                  <a:lnTo>
                    <a:pt x="207850" y="40474"/>
                  </a:lnTo>
                  <a:lnTo>
                    <a:pt x="207923" y="36919"/>
                  </a:lnTo>
                  <a:lnTo>
                    <a:pt x="207916" y="34732"/>
                  </a:lnTo>
                  <a:lnTo>
                    <a:pt x="207170" y="29915"/>
                  </a:lnTo>
                  <a:lnTo>
                    <a:pt x="206560" y="28116"/>
                  </a:lnTo>
                  <a:lnTo>
                    <a:pt x="205461" y="26579"/>
                  </a:lnTo>
                  <a:lnTo>
                    <a:pt x="205031" y="25230"/>
                  </a:lnTo>
                  <a:lnTo>
                    <a:pt x="203899" y="24022"/>
                  </a:lnTo>
                  <a:lnTo>
                    <a:pt x="202784" y="22484"/>
                  </a:lnTo>
                  <a:lnTo>
                    <a:pt x="202614" y="21561"/>
                  </a:lnTo>
                  <a:lnTo>
                    <a:pt x="202212" y="20443"/>
                  </a:lnTo>
                  <a:lnTo>
                    <a:pt x="202053" y="19514"/>
                  </a:lnTo>
                  <a:lnTo>
                    <a:pt x="201723" y="18882"/>
                  </a:lnTo>
                  <a:lnTo>
                    <a:pt x="201670" y="16038"/>
                  </a:lnTo>
                  <a:lnTo>
                    <a:pt x="201474" y="14629"/>
                  </a:lnTo>
                  <a:lnTo>
                    <a:pt x="201423" y="13201"/>
                  </a:lnTo>
                  <a:lnTo>
                    <a:pt x="201563" y="12764"/>
                  </a:lnTo>
                  <a:lnTo>
                    <a:pt x="202070" y="12259"/>
                  </a:lnTo>
                  <a:lnTo>
                    <a:pt x="202527" y="12114"/>
                  </a:lnTo>
                  <a:lnTo>
                    <a:pt x="203472" y="12101"/>
                  </a:lnTo>
                  <a:lnTo>
                    <a:pt x="204874" y="11871"/>
                  </a:lnTo>
                  <a:lnTo>
                    <a:pt x="207008" y="11840"/>
                  </a:lnTo>
                  <a:lnTo>
                    <a:pt x="208600" y="11385"/>
                  </a:lnTo>
                  <a:lnTo>
                    <a:pt x="211443" y="11299"/>
                  </a:lnTo>
                  <a:lnTo>
                    <a:pt x="212354" y="11536"/>
                  </a:lnTo>
                  <a:lnTo>
                    <a:pt x="213547" y="12314"/>
                  </a:lnTo>
                  <a:lnTo>
                    <a:pt x="213987" y="12484"/>
                  </a:lnTo>
                  <a:lnTo>
                    <a:pt x="214921" y="12649"/>
                  </a:lnTo>
                  <a:lnTo>
                    <a:pt x="215867" y="12612"/>
                  </a:lnTo>
                  <a:lnTo>
                    <a:pt x="217229" y="13019"/>
                  </a:lnTo>
                  <a:lnTo>
                    <a:pt x="219596" y="12976"/>
                  </a:lnTo>
                  <a:lnTo>
                    <a:pt x="220292" y="12836"/>
                  </a:lnTo>
                  <a:lnTo>
                    <a:pt x="220925" y="12509"/>
                  </a:lnTo>
                  <a:lnTo>
                    <a:pt x="222352" y="12502"/>
                  </a:lnTo>
                  <a:lnTo>
                    <a:pt x="223973" y="13469"/>
                  </a:lnTo>
                  <a:lnTo>
                    <a:pt x="225269" y="14046"/>
                  </a:lnTo>
                  <a:lnTo>
                    <a:pt x="226797" y="15170"/>
                  </a:lnTo>
                  <a:lnTo>
                    <a:pt x="228250" y="15971"/>
                  </a:lnTo>
                  <a:lnTo>
                    <a:pt x="231291" y="18226"/>
                  </a:lnTo>
                  <a:lnTo>
                    <a:pt x="232410" y="18602"/>
                  </a:lnTo>
                  <a:lnTo>
                    <a:pt x="236912" y="18548"/>
                  </a:lnTo>
                  <a:lnTo>
                    <a:pt x="237361" y="18420"/>
                  </a:lnTo>
                  <a:lnTo>
                    <a:pt x="237774" y="18177"/>
                  </a:lnTo>
                  <a:lnTo>
                    <a:pt x="238703" y="18074"/>
                  </a:lnTo>
                  <a:lnTo>
                    <a:pt x="239288" y="17667"/>
                  </a:lnTo>
                  <a:lnTo>
                    <a:pt x="239990" y="17545"/>
                  </a:lnTo>
                  <a:lnTo>
                    <a:pt x="240590" y="17162"/>
                  </a:lnTo>
                  <a:lnTo>
                    <a:pt x="242009" y="17095"/>
                  </a:lnTo>
                  <a:lnTo>
                    <a:pt x="242940" y="16950"/>
                  </a:lnTo>
                  <a:lnTo>
                    <a:pt x="244032" y="17193"/>
                  </a:lnTo>
                  <a:lnTo>
                    <a:pt x="246795" y="17855"/>
                  </a:lnTo>
                  <a:lnTo>
                    <a:pt x="248449" y="17879"/>
                  </a:lnTo>
                  <a:lnTo>
                    <a:pt x="249832" y="18207"/>
                  </a:lnTo>
                  <a:lnTo>
                    <a:pt x="251009" y="18213"/>
                  </a:lnTo>
                  <a:lnTo>
                    <a:pt x="252145" y="18554"/>
                  </a:lnTo>
                  <a:lnTo>
                    <a:pt x="253326" y="18559"/>
                  </a:lnTo>
                  <a:lnTo>
                    <a:pt x="255106" y="19167"/>
                  </a:lnTo>
                  <a:lnTo>
                    <a:pt x="255688" y="20984"/>
                  </a:lnTo>
                  <a:lnTo>
                    <a:pt x="255755" y="22156"/>
                  </a:lnTo>
                  <a:lnTo>
                    <a:pt x="256167" y="23517"/>
                  </a:lnTo>
                  <a:lnTo>
                    <a:pt x="256300" y="28268"/>
                  </a:lnTo>
                  <a:lnTo>
                    <a:pt x="256425" y="28699"/>
                  </a:lnTo>
                  <a:lnTo>
                    <a:pt x="257402" y="29410"/>
                  </a:lnTo>
                  <a:lnTo>
                    <a:pt x="257842" y="29532"/>
                  </a:lnTo>
                  <a:lnTo>
                    <a:pt x="259750" y="29471"/>
                  </a:lnTo>
                  <a:lnTo>
                    <a:pt x="260384" y="29137"/>
                  </a:lnTo>
                  <a:lnTo>
                    <a:pt x="260829" y="29094"/>
                  </a:lnTo>
                  <a:lnTo>
                    <a:pt x="261469" y="29422"/>
                  </a:lnTo>
                  <a:lnTo>
                    <a:pt x="262142" y="30103"/>
                  </a:lnTo>
                  <a:lnTo>
                    <a:pt x="262392" y="30498"/>
                  </a:lnTo>
                  <a:lnTo>
                    <a:pt x="262591" y="31184"/>
                  </a:lnTo>
                  <a:lnTo>
                    <a:pt x="262661" y="33791"/>
                  </a:lnTo>
                  <a:lnTo>
                    <a:pt x="263032" y="34909"/>
                  </a:lnTo>
                  <a:lnTo>
                    <a:pt x="263065" y="36567"/>
                  </a:lnTo>
                  <a:lnTo>
                    <a:pt x="263375" y="37710"/>
                  </a:lnTo>
                  <a:lnTo>
                    <a:pt x="264438" y="39277"/>
                  </a:lnTo>
                  <a:lnTo>
                    <a:pt x="264919" y="39800"/>
                  </a:lnTo>
                  <a:lnTo>
                    <a:pt x="266583" y="41130"/>
                  </a:lnTo>
                  <a:lnTo>
                    <a:pt x="267011" y="41337"/>
                  </a:lnTo>
                  <a:lnTo>
                    <a:pt x="267499" y="41416"/>
                  </a:lnTo>
                  <a:lnTo>
                    <a:pt x="267922" y="41294"/>
                  </a:lnTo>
                  <a:lnTo>
                    <a:pt x="269275" y="39325"/>
                  </a:lnTo>
                  <a:lnTo>
                    <a:pt x="270009" y="38110"/>
                  </a:lnTo>
                  <a:lnTo>
                    <a:pt x="270970" y="36209"/>
                  </a:lnTo>
                  <a:lnTo>
                    <a:pt x="271502" y="35425"/>
                  </a:lnTo>
                  <a:lnTo>
                    <a:pt x="273826" y="33056"/>
                  </a:lnTo>
                  <a:lnTo>
                    <a:pt x="275824" y="31786"/>
                  </a:lnTo>
                  <a:lnTo>
                    <a:pt x="276748" y="31628"/>
                  </a:lnTo>
                  <a:lnTo>
                    <a:pt x="277344" y="31245"/>
                  </a:lnTo>
                  <a:lnTo>
                    <a:pt x="279477" y="31124"/>
                  </a:lnTo>
                  <a:lnTo>
                    <a:pt x="281476" y="31853"/>
                  </a:lnTo>
                  <a:lnTo>
                    <a:pt x="282418" y="31895"/>
                  </a:lnTo>
                  <a:lnTo>
                    <a:pt x="283539" y="32278"/>
                  </a:lnTo>
                  <a:lnTo>
                    <a:pt x="285426" y="32242"/>
                  </a:lnTo>
                  <a:lnTo>
                    <a:pt x="286743" y="31701"/>
                  </a:lnTo>
                  <a:lnTo>
                    <a:pt x="287446" y="31586"/>
                  </a:lnTo>
                  <a:lnTo>
                    <a:pt x="289099" y="30662"/>
                  </a:lnTo>
                  <a:lnTo>
                    <a:pt x="290708" y="30267"/>
                  </a:lnTo>
                  <a:lnTo>
                    <a:pt x="291508" y="29781"/>
                  </a:lnTo>
                  <a:lnTo>
                    <a:pt x="292704" y="29812"/>
                  </a:lnTo>
                  <a:lnTo>
                    <a:pt x="293781" y="29380"/>
                  </a:lnTo>
                  <a:lnTo>
                    <a:pt x="294089" y="29386"/>
                  </a:lnTo>
                  <a:lnTo>
                    <a:pt x="294973" y="29404"/>
                  </a:lnTo>
                  <a:lnTo>
                    <a:pt x="295436" y="29319"/>
                  </a:lnTo>
                  <a:lnTo>
                    <a:pt x="297016" y="28803"/>
                  </a:lnTo>
                  <a:lnTo>
                    <a:pt x="298182" y="28639"/>
                  </a:lnTo>
                  <a:lnTo>
                    <a:pt x="299463" y="28013"/>
                  </a:lnTo>
                  <a:lnTo>
                    <a:pt x="301259" y="27405"/>
                  </a:lnTo>
                  <a:lnTo>
                    <a:pt x="302110" y="26992"/>
                  </a:lnTo>
                  <a:lnTo>
                    <a:pt x="303104" y="26349"/>
                  </a:lnTo>
                  <a:lnTo>
                    <a:pt x="305106" y="24678"/>
                  </a:lnTo>
                  <a:lnTo>
                    <a:pt x="305959" y="24277"/>
                  </a:lnTo>
                  <a:lnTo>
                    <a:pt x="306886" y="23535"/>
                  </a:lnTo>
                  <a:lnTo>
                    <a:pt x="308233" y="23086"/>
                  </a:lnTo>
                  <a:lnTo>
                    <a:pt x="309406" y="23031"/>
                  </a:lnTo>
                  <a:lnTo>
                    <a:pt x="310775" y="22661"/>
                  </a:lnTo>
                  <a:lnTo>
                    <a:pt x="315755" y="22594"/>
                  </a:lnTo>
                  <a:lnTo>
                    <a:pt x="316854" y="22181"/>
                  </a:lnTo>
                  <a:lnTo>
                    <a:pt x="318750" y="22138"/>
                  </a:lnTo>
                  <a:lnTo>
                    <a:pt x="319651" y="21859"/>
                  </a:lnTo>
                  <a:lnTo>
                    <a:pt x="321075" y="21853"/>
                  </a:lnTo>
                  <a:lnTo>
                    <a:pt x="322232" y="21603"/>
                  </a:lnTo>
                  <a:lnTo>
                    <a:pt x="323098" y="21221"/>
                  </a:lnTo>
                  <a:lnTo>
                    <a:pt x="324277" y="20431"/>
                  </a:lnTo>
                  <a:lnTo>
                    <a:pt x="326398" y="19374"/>
                  </a:lnTo>
                  <a:lnTo>
                    <a:pt x="328877" y="17545"/>
                  </a:lnTo>
                  <a:lnTo>
                    <a:pt x="329463" y="17144"/>
                  </a:lnTo>
                  <a:lnTo>
                    <a:pt x="330528" y="16628"/>
                  </a:lnTo>
                  <a:lnTo>
                    <a:pt x="331457" y="15899"/>
                  </a:lnTo>
                  <a:lnTo>
                    <a:pt x="332515" y="15364"/>
                  </a:lnTo>
                  <a:lnTo>
                    <a:pt x="334993" y="13165"/>
                  </a:lnTo>
                  <a:lnTo>
                    <a:pt x="337919" y="10759"/>
                  </a:lnTo>
                  <a:lnTo>
                    <a:pt x="339386" y="9981"/>
                  </a:lnTo>
                  <a:lnTo>
                    <a:pt x="340730" y="9538"/>
                  </a:lnTo>
                  <a:lnTo>
                    <a:pt x="341937" y="9471"/>
                  </a:lnTo>
                  <a:lnTo>
                    <a:pt x="342303" y="9696"/>
                  </a:lnTo>
                  <a:lnTo>
                    <a:pt x="342637" y="10346"/>
                  </a:lnTo>
                  <a:lnTo>
                    <a:pt x="343382" y="12600"/>
                  </a:lnTo>
                  <a:lnTo>
                    <a:pt x="343473" y="13061"/>
                  </a:lnTo>
                  <a:lnTo>
                    <a:pt x="343456" y="13766"/>
                  </a:lnTo>
                  <a:lnTo>
                    <a:pt x="343894" y="15121"/>
                  </a:lnTo>
                  <a:lnTo>
                    <a:pt x="344256" y="15729"/>
                  </a:lnTo>
                  <a:lnTo>
                    <a:pt x="344884" y="16069"/>
                  </a:lnTo>
                  <a:lnTo>
                    <a:pt x="345596" y="16069"/>
                  </a:lnTo>
                  <a:lnTo>
                    <a:pt x="346285" y="16257"/>
                  </a:lnTo>
                  <a:lnTo>
                    <a:pt x="346757" y="16215"/>
                  </a:lnTo>
                  <a:lnTo>
                    <a:pt x="347178" y="16014"/>
                  </a:lnTo>
                  <a:lnTo>
                    <a:pt x="348076" y="15230"/>
                  </a:lnTo>
                  <a:lnTo>
                    <a:pt x="348683" y="14860"/>
                  </a:lnTo>
                  <a:lnTo>
                    <a:pt x="350716" y="14222"/>
                  </a:lnTo>
                  <a:lnTo>
                    <a:pt x="353317" y="14149"/>
                  </a:lnTo>
                  <a:lnTo>
                    <a:pt x="354913" y="13712"/>
                  </a:lnTo>
                  <a:lnTo>
                    <a:pt x="356813" y="13687"/>
                  </a:lnTo>
                  <a:lnTo>
                    <a:pt x="357913" y="13293"/>
                  </a:lnTo>
                  <a:lnTo>
                    <a:pt x="359333" y="13244"/>
                  </a:lnTo>
                  <a:lnTo>
                    <a:pt x="360412" y="12752"/>
                  </a:lnTo>
                  <a:lnTo>
                    <a:pt x="361206" y="12235"/>
                  </a:lnTo>
                  <a:lnTo>
                    <a:pt x="363831" y="9186"/>
                  </a:lnTo>
                  <a:lnTo>
                    <a:pt x="368038" y="6524"/>
                  </a:lnTo>
                  <a:lnTo>
                    <a:pt x="369137" y="5619"/>
                  </a:lnTo>
                  <a:lnTo>
                    <a:pt x="369998" y="5255"/>
                  </a:lnTo>
                  <a:lnTo>
                    <a:pt x="370936" y="4185"/>
                  </a:lnTo>
                  <a:lnTo>
                    <a:pt x="371586" y="3894"/>
                  </a:lnTo>
                  <a:lnTo>
                    <a:pt x="375072" y="1440"/>
                  </a:lnTo>
                  <a:lnTo>
                    <a:pt x="377115" y="236"/>
                  </a:lnTo>
                  <a:lnTo>
                    <a:pt x="377800" y="66"/>
                  </a:lnTo>
                  <a:lnTo>
                    <a:pt x="379229" y="0"/>
                  </a:lnTo>
                  <a:lnTo>
                    <a:pt x="379672" y="121"/>
                  </a:lnTo>
                  <a:lnTo>
                    <a:pt x="380699" y="722"/>
                  </a:lnTo>
                  <a:lnTo>
                    <a:pt x="381245" y="1178"/>
                  </a:lnTo>
                  <a:lnTo>
                    <a:pt x="383173" y="4161"/>
                  </a:lnTo>
                  <a:lnTo>
                    <a:pt x="383598" y="5255"/>
                  </a:lnTo>
                  <a:lnTo>
                    <a:pt x="383988" y="5546"/>
                  </a:lnTo>
                  <a:lnTo>
                    <a:pt x="384920" y="5619"/>
                  </a:lnTo>
                  <a:lnTo>
                    <a:pt x="385944" y="6209"/>
                  </a:lnTo>
                  <a:lnTo>
                    <a:pt x="386874" y="6378"/>
                  </a:lnTo>
                  <a:lnTo>
                    <a:pt x="394453" y="6215"/>
                  </a:lnTo>
                  <a:lnTo>
                    <a:pt x="397033" y="7400"/>
                  </a:lnTo>
                  <a:lnTo>
                    <a:pt x="397959" y="7582"/>
                  </a:lnTo>
                  <a:lnTo>
                    <a:pt x="399663" y="8870"/>
                  </a:lnTo>
                  <a:lnTo>
                    <a:pt x="400863" y="10334"/>
                  </a:lnTo>
                  <a:lnTo>
                    <a:pt x="401085" y="10753"/>
                  </a:lnTo>
                  <a:lnTo>
                    <a:pt x="401348" y="11652"/>
                  </a:lnTo>
                  <a:lnTo>
                    <a:pt x="402368" y="12965"/>
                  </a:lnTo>
                  <a:lnTo>
                    <a:pt x="402954" y="14258"/>
                  </a:lnTo>
                  <a:lnTo>
                    <a:pt x="403145" y="15425"/>
                  </a:lnTo>
                  <a:lnTo>
                    <a:pt x="403609" y="16233"/>
                  </a:lnTo>
                  <a:lnTo>
                    <a:pt x="403658" y="17424"/>
                  </a:lnTo>
                  <a:lnTo>
                    <a:pt x="403986" y="18560"/>
                  </a:lnTo>
                  <a:lnTo>
                    <a:pt x="404096" y="19739"/>
                  </a:lnTo>
                  <a:lnTo>
                    <a:pt x="404379" y="20893"/>
                  </a:lnTo>
                  <a:lnTo>
                    <a:pt x="404356" y="21361"/>
                  </a:lnTo>
                  <a:lnTo>
                    <a:pt x="404026" y="21993"/>
                  </a:lnTo>
                  <a:lnTo>
                    <a:pt x="403931" y="22697"/>
                  </a:lnTo>
                  <a:lnTo>
                    <a:pt x="404005" y="25304"/>
                  </a:lnTo>
                  <a:lnTo>
                    <a:pt x="404311" y="26446"/>
                  </a:lnTo>
                  <a:lnTo>
                    <a:pt x="405346" y="28317"/>
                  </a:lnTo>
                  <a:lnTo>
                    <a:pt x="405735" y="28560"/>
                  </a:lnTo>
                  <a:lnTo>
                    <a:pt x="406208" y="28657"/>
                  </a:lnTo>
                  <a:lnTo>
                    <a:pt x="406913" y="28566"/>
                  </a:lnTo>
                  <a:lnTo>
                    <a:pt x="407310" y="28299"/>
                  </a:lnTo>
                  <a:lnTo>
                    <a:pt x="408670" y="26610"/>
                  </a:lnTo>
                  <a:lnTo>
                    <a:pt x="410769" y="26215"/>
                  </a:lnTo>
                  <a:lnTo>
                    <a:pt x="412149" y="26531"/>
                  </a:lnTo>
                  <a:lnTo>
                    <a:pt x="414040" y="26476"/>
                  </a:lnTo>
                  <a:lnTo>
                    <a:pt x="415406" y="26841"/>
                  </a:lnTo>
                  <a:lnTo>
                    <a:pt x="416829" y="26865"/>
                  </a:lnTo>
                  <a:lnTo>
                    <a:pt x="417489" y="26598"/>
                  </a:lnTo>
                  <a:lnTo>
                    <a:pt x="418814" y="25602"/>
                  </a:lnTo>
                  <a:lnTo>
                    <a:pt x="421294" y="24210"/>
                  </a:lnTo>
                  <a:lnTo>
                    <a:pt x="422689" y="23961"/>
                  </a:lnTo>
                  <a:lnTo>
                    <a:pt x="424125" y="23998"/>
                  </a:lnTo>
                  <a:lnTo>
                    <a:pt x="424459" y="24283"/>
                  </a:lnTo>
                  <a:lnTo>
                    <a:pt x="425148" y="25814"/>
                  </a:lnTo>
                  <a:lnTo>
                    <a:pt x="425239" y="26276"/>
                  </a:lnTo>
                  <a:lnTo>
                    <a:pt x="425216" y="28190"/>
                  </a:lnTo>
                  <a:lnTo>
                    <a:pt x="425373" y="28603"/>
                  </a:lnTo>
                  <a:lnTo>
                    <a:pt x="426219" y="29459"/>
                  </a:lnTo>
                  <a:lnTo>
                    <a:pt x="426790" y="30753"/>
                  </a:lnTo>
                  <a:lnTo>
                    <a:pt x="427558" y="31288"/>
                  </a:lnTo>
                  <a:lnTo>
                    <a:pt x="427892" y="31920"/>
                  </a:lnTo>
                  <a:lnTo>
                    <a:pt x="429259" y="32862"/>
                  </a:lnTo>
                  <a:lnTo>
                    <a:pt x="430838" y="34289"/>
                  </a:lnTo>
                  <a:lnTo>
                    <a:pt x="431694" y="35425"/>
                  </a:lnTo>
                  <a:lnTo>
                    <a:pt x="432021" y="36057"/>
                  </a:lnTo>
                  <a:lnTo>
                    <a:pt x="432088" y="36768"/>
                  </a:lnTo>
                  <a:lnTo>
                    <a:pt x="432544" y="37582"/>
                  </a:lnTo>
                  <a:lnTo>
                    <a:pt x="432546" y="38548"/>
                  </a:lnTo>
                  <a:lnTo>
                    <a:pt x="432441" y="38998"/>
                  </a:lnTo>
                  <a:lnTo>
                    <a:pt x="429390" y="41251"/>
                  </a:lnTo>
                  <a:lnTo>
                    <a:pt x="428878" y="41750"/>
                  </a:lnTo>
                  <a:lnTo>
                    <a:pt x="428303" y="42503"/>
                  </a:lnTo>
                  <a:lnTo>
                    <a:pt x="427580" y="43725"/>
                  </a:lnTo>
                  <a:lnTo>
                    <a:pt x="426527" y="45845"/>
                  </a:lnTo>
                  <a:lnTo>
                    <a:pt x="426404" y="46306"/>
                  </a:lnTo>
                  <a:lnTo>
                    <a:pt x="426348" y="47485"/>
                  </a:lnTo>
                  <a:lnTo>
                    <a:pt x="426009" y="48864"/>
                  </a:lnTo>
                  <a:lnTo>
                    <a:pt x="426026" y="54071"/>
                  </a:lnTo>
                  <a:lnTo>
                    <a:pt x="426254" y="54739"/>
                  </a:lnTo>
                  <a:lnTo>
                    <a:pt x="426801" y="55614"/>
                  </a:lnTo>
                  <a:lnTo>
                    <a:pt x="427638" y="56951"/>
                  </a:lnTo>
                  <a:lnTo>
                    <a:pt x="427764" y="57880"/>
                  </a:lnTo>
                  <a:lnTo>
                    <a:pt x="428196" y="58713"/>
                  </a:lnTo>
                  <a:lnTo>
                    <a:pt x="428379" y="65116"/>
                  </a:lnTo>
                  <a:lnTo>
                    <a:pt x="428291" y="65815"/>
                  </a:lnTo>
                  <a:lnTo>
                    <a:pt x="427953" y="66938"/>
                  </a:lnTo>
                  <a:lnTo>
                    <a:pt x="428090" y="71920"/>
                  </a:lnTo>
                  <a:lnTo>
                    <a:pt x="428211" y="72856"/>
                  </a:lnTo>
                  <a:lnTo>
                    <a:pt x="428968" y="75353"/>
                  </a:lnTo>
                  <a:lnTo>
                    <a:pt x="428990" y="76787"/>
                  </a:lnTo>
                  <a:lnTo>
                    <a:pt x="429111" y="77212"/>
                  </a:lnTo>
                  <a:lnTo>
                    <a:pt x="430930" y="78355"/>
                  </a:lnTo>
                  <a:lnTo>
                    <a:pt x="432396" y="79132"/>
                  </a:lnTo>
                  <a:lnTo>
                    <a:pt x="437054" y="80876"/>
                  </a:lnTo>
                  <a:lnTo>
                    <a:pt x="439108" y="81447"/>
                  </a:lnTo>
                  <a:lnTo>
                    <a:pt x="440660" y="82036"/>
                  </a:lnTo>
                  <a:lnTo>
                    <a:pt x="443497" y="82030"/>
                  </a:lnTo>
                  <a:lnTo>
                    <a:pt x="445123" y="82364"/>
                  </a:lnTo>
                  <a:lnTo>
                    <a:pt x="446065" y="82322"/>
                  </a:lnTo>
                  <a:lnTo>
                    <a:pt x="446961" y="82626"/>
                  </a:lnTo>
                  <a:lnTo>
                    <a:pt x="451051" y="85025"/>
                  </a:lnTo>
                  <a:lnTo>
                    <a:pt x="451814" y="85918"/>
                  </a:lnTo>
                  <a:lnTo>
                    <a:pt x="452530" y="86538"/>
                  </a:lnTo>
                  <a:lnTo>
                    <a:pt x="453098" y="87291"/>
                  </a:lnTo>
                  <a:lnTo>
                    <a:pt x="453783" y="88543"/>
                  </a:lnTo>
                  <a:lnTo>
                    <a:pt x="454457" y="90298"/>
                  </a:lnTo>
                  <a:lnTo>
                    <a:pt x="454449" y="90785"/>
                  </a:lnTo>
                  <a:lnTo>
                    <a:pt x="454573" y="91228"/>
                  </a:lnTo>
                  <a:lnTo>
                    <a:pt x="454977" y="91817"/>
                  </a:lnTo>
                  <a:lnTo>
                    <a:pt x="455478" y="92328"/>
                  </a:lnTo>
                  <a:lnTo>
                    <a:pt x="456059" y="92729"/>
                  </a:lnTo>
                  <a:lnTo>
                    <a:pt x="456961" y="93033"/>
                  </a:lnTo>
                  <a:lnTo>
                    <a:pt x="457661" y="93142"/>
                  </a:lnTo>
                  <a:lnTo>
                    <a:pt x="458878" y="93112"/>
                  </a:lnTo>
                  <a:lnTo>
                    <a:pt x="461010" y="93075"/>
                  </a:lnTo>
                  <a:lnTo>
                    <a:pt x="463284" y="93732"/>
                  </a:lnTo>
                  <a:lnTo>
                    <a:pt x="463993" y="93798"/>
                  </a:lnTo>
                  <a:lnTo>
                    <a:pt x="466602" y="95426"/>
                  </a:lnTo>
                  <a:lnTo>
                    <a:pt x="468090" y="96155"/>
                  </a:lnTo>
                  <a:lnTo>
                    <a:pt x="468784" y="96301"/>
                  </a:lnTo>
                  <a:lnTo>
                    <a:pt x="470208" y="96259"/>
                  </a:lnTo>
                  <a:lnTo>
                    <a:pt x="471128" y="96040"/>
                  </a:lnTo>
                  <a:lnTo>
                    <a:pt x="471993" y="95651"/>
                  </a:lnTo>
                  <a:lnTo>
                    <a:pt x="472986" y="95007"/>
                  </a:lnTo>
                  <a:lnTo>
                    <a:pt x="473440" y="94855"/>
                  </a:lnTo>
                  <a:lnTo>
                    <a:pt x="476035" y="94849"/>
                  </a:lnTo>
                  <a:lnTo>
                    <a:pt x="478709" y="95821"/>
                  </a:lnTo>
                  <a:lnTo>
                    <a:pt x="481514" y="98002"/>
                  </a:lnTo>
                  <a:lnTo>
                    <a:pt x="482319" y="98501"/>
                  </a:lnTo>
                  <a:lnTo>
                    <a:pt x="483605" y="99108"/>
                  </a:lnTo>
                  <a:lnTo>
                    <a:pt x="484310" y="99740"/>
                  </a:lnTo>
                  <a:lnTo>
                    <a:pt x="485934" y="100718"/>
                  </a:lnTo>
                  <a:lnTo>
                    <a:pt x="486582" y="101004"/>
                  </a:lnTo>
                  <a:lnTo>
                    <a:pt x="487733" y="101277"/>
                  </a:lnTo>
                  <a:lnTo>
                    <a:pt x="489154" y="101198"/>
                  </a:lnTo>
                  <a:lnTo>
                    <a:pt x="490761" y="101587"/>
                  </a:lnTo>
                  <a:lnTo>
                    <a:pt x="494084" y="101514"/>
                  </a:lnTo>
                  <a:lnTo>
                    <a:pt x="494972" y="101217"/>
                  </a:lnTo>
                  <a:lnTo>
                    <a:pt x="495690" y="101216"/>
                  </a:lnTo>
                  <a:lnTo>
                    <a:pt x="496244" y="100803"/>
                  </a:lnTo>
                  <a:lnTo>
                    <a:pt x="497437" y="98756"/>
                  </a:lnTo>
                  <a:lnTo>
                    <a:pt x="497905" y="96678"/>
                  </a:lnTo>
                  <a:lnTo>
                    <a:pt x="497871" y="95736"/>
                  </a:lnTo>
                  <a:lnTo>
                    <a:pt x="497991" y="94321"/>
                  </a:lnTo>
                  <a:lnTo>
                    <a:pt x="497612" y="93458"/>
                  </a:lnTo>
                  <a:lnTo>
                    <a:pt x="496275" y="92109"/>
                  </a:lnTo>
                  <a:lnTo>
                    <a:pt x="495032" y="90378"/>
                  </a:lnTo>
                  <a:lnTo>
                    <a:pt x="493865" y="88318"/>
                  </a:lnTo>
                  <a:lnTo>
                    <a:pt x="493639" y="87650"/>
                  </a:lnTo>
                  <a:lnTo>
                    <a:pt x="493486" y="86003"/>
                  </a:lnTo>
                  <a:lnTo>
                    <a:pt x="493761" y="85353"/>
                  </a:lnTo>
                  <a:lnTo>
                    <a:pt x="494179" y="85135"/>
                  </a:lnTo>
                  <a:lnTo>
                    <a:pt x="495360" y="85062"/>
                  </a:lnTo>
                  <a:lnTo>
                    <a:pt x="496034" y="84831"/>
                  </a:lnTo>
                  <a:lnTo>
                    <a:pt x="496739" y="84764"/>
                  </a:lnTo>
                  <a:lnTo>
                    <a:pt x="497401" y="85031"/>
                  </a:lnTo>
                  <a:lnTo>
                    <a:pt x="498110" y="85098"/>
                  </a:lnTo>
                  <a:lnTo>
                    <a:pt x="499375" y="85742"/>
                  </a:lnTo>
                  <a:lnTo>
                    <a:pt x="502693" y="87018"/>
                  </a:lnTo>
                  <a:lnTo>
                    <a:pt x="503865" y="87097"/>
                  </a:lnTo>
                  <a:lnTo>
                    <a:pt x="504549" y="87291"/>
                  </a:lnTo>
                  <a:lnTo>
                    <a:pt x="505827" y="87917"/>
                  </a:lnTo>
                  <a:lnTo>
                    <a:pt x="510615" y="91435"/>
                  </a:lnTo>
                  <a:lnTo>
                    <a:pt x="512647" y="90305"/>
                  </a:lnTo>
                  <a:lnTo>
                    <a:pt x="513363" y="90341"/>
                  </a:lnTo>
                  <a:lnTo>
                    <a:pt x="513905" y="89880"/>
                  </a:lnTo>
                  <a:lnTo>
                    <a:pt x="514364" y="89819"/>
                  </a:lnTo>
                  <a:lnTo>
                    <a:pt x="515033" y="91204"/>
                  </a:lnTo>
                  <a:lnTo>
                    <a:pt x="515340" y="91836"/>
                  </a:lnTo>
                  <a:lnTo>
                    <a:pt x="515689" y="96466"/>
                  </a:lnTo>
                  <a:lnTo>
                    <a:pt x="516616" y="97431"/>
                  </a:lnTo>
                  <a:lnTo>
                    <a:pt x="518393" y="98671"/>
                  </a:lnTo>
                  <a:lnTo>
                    <a:pt x="519628" y="99060"/>
                  </a:lnTo>
                  <a:lnTo>
                    <a:pt x="520904" y="99059"/>
                  </a:lnTo>
                  <a:lnTo>
                    <a:pt x="522488" y="98944"/>
                  </a:lnTo>
                  <a:lnTo>
                    <a:pt x="524032" y="98950"/>
                  </a:lnTo>
                  <a:lnTo>
                    <a:pt x="526003" y="98409"/>
                  </a:lnTo>
                  <a:lnTo>
                    <a:pt x="528244" y="98221"/>
                  </a:lnTo>
                  <a:lnTo>
                    <a:pt x="530407" y="98227"/>
                  </a:lnTo>
                  <a:lnTo>
                    <a:pt x="532415" y="98458"/>
                  </a:lnTo>
                  <a:lnTo>
                    <a:pt x="533961" y="98464"/>
                  </a:lnTo>
                  <a:lnTo>
                    <a:pt x="535351" y="98853"/>
                  </a:lnTo>
                  <a:lnTo>
                    <a:pt x="537591" y="99090"/>
                  </a:lnTo>
                  <a:lnTo>
                    <a:pt x="539717" y="99631"/>
                  </a:lnTo>
                  <a:lnTo>
                    <a:pt x="541068" y="100870"/>
                  </a:lnTo>
                  <a:lnTo>
                    <a:pt x="542033" y="102571"/>
                  </a:lnTo>
                  <a:lnTo>
                    <a:pt x="542458" y="104035"/>
                  </a:lnTo>
                  <a:lnTo>
                    <a:pt x="543269" y="105390"/>
                  </a:lnTo>
                  <a:lnTo>
                    <a:pt x="543925" y="107170"/>
                  </a:lnTo>
                  <a:lnTo>
                    <a:pt x="544272" y="109139"/>
                  </a:lnTo>
                  <a:lnTo>
                    <a:pt x="544272" y="110372"/>
                  </a:lnTo>
                  <a:lnTo>
                    <a:pt x="544194" y="112535"/>
                  </a:lnTo>
                  <a:lnTo>
                    <a:pt x="543691" y="114194"/>
                  </a:lnTo>
                  <a:lnTo>
                    <a:pt x="543343" y="116283"/>
                  </a:lnTo>
                  <a:lnTo>
                    <a:pt x="542762" y="118015"/>
                  </a:lnTo>
                  <a:lnTo>
                    <a:pt x="542260" y="120293"/>
                  </a:lnTo>
                  <a:lnTo>
                    <a:pt x="541796" y="121454"/>
                  </a:lnTo>
                  <a:lnTo>
                    <a:pt x="541409" y="122729"/>
                  </a:lnTo>
                  <a:lnTo>
                    <a:pt x="541023" y="124194"/>
                  </a:lnTo>
                  <a:lnTo>
                    <a:pt x="540983" y="126083"/>
                  </a:lnTo>
                  <a:lnTo>
                    <a:pt x="541292" y="127438"/>
                  </a:lnTo>
                  <a:lnTo>
                    <a:pt x="541292" y="127717"/>
                  </a:lnTo>
                  <a:lnTo>
                    <a:pt x="539711" y="127790"/>
                  </a:lnTo>
                  <a:lnTo>
                    <a:pt x="538673" y="128070"/>
                  </a:lnTo>
                  <a:lnTo>
                    <a:pt x="537755" y="128659"/>
                  </a:lnTo>
                  <a:lnTo>
                    <a:pt x="536646" y="129479"/>
                  </a:lnTo>
                  <a:lnTo>
                    <a:pt x="535730" y="130342"/>
                  </a:lnTo>
                  <a:lnTo>
                    <a:pt x="534891" y="131198"/>
                  </a:lnTo>
                  <a:lnTo>
                    <a:pt x="534052" y="132055"/>
                  </a:lnTo>
                  <a:lnTo>
                    <a:pt x="533252" y="132948"/>
                  </a:lnTo>
                  <a:lnTo>
                    <a:pt x="532645" y="133726"/>
                  </a:lnTo>
                  <a:lnTo>
                    <a:pt x="531961" y="134619"/>
                  </a:lnTo>
                  <a:lnTo>
                    <a:pt x="530557" y="136721"/>
                  </a:lnTo>
                  <a:lnTo>
                    <a:pt x="529685" y="138076"/>
                  </a:lnTo>
                  <a:lnTo>
                    <a:pt x="528696" y="139322"/>
                  </a:lnTo>
                  <a:lnTo>
                    <a:pt x="527818" y="140141"/>
                  </a:lnTo>
                  <a:lnTo>
                    <a:pt x="527094" y="140841"/>
                  </a:lnTo>
                  <a:lnTo>
                    <a:pt x="526255" y="141703"/>
                  </a:lnTo>
                  <a:lnTo>
                    <a:pt x="525301" y="142560"/>
                  </a:lnTo>
                  <a:lnTo>
                    <a:pt x="523730" y="143501"/>
                  </a:lnTo>
                  <a:lnTo>
                    <a:pt x="522616" y="143860"/>
                  </a:lnTo>
                  <a:lnTo>
                    <a:pt x="521190" y="143757"/>
                  </a:lnTo>
                  <a:lnTo>
                    <a:pt x="520412" y="143717"/>
                  </a:lnTo>
                  <a:lnTo>
                    <a:pt x="519485" y="143772"/>
                  </a:lnTo>
                  <a:lnTo>
                    <a:pt x="517979" y="144039"/>
                  </a:lnTo>
                  <a:lnTo>
                    <a:pt x="515807" y="144981"/>
                  </a:lnTo>
                  <a:lnTo>
                    <a:pt x="513712" y="145889"/>
                  </a:lnTo>
                  <a:lnTo>
                    <a:pt x="510375" y="149631"/>
                  </a:lnTo>
                  <a:lnTo>
                    <a:pt x="506134" y="153404"/>
                  </a:lnTo>
                  <a:lnTo>
                    <a:pt x="505261" y="156315"/>
                  </a:lnTo>
                  <a:lnTo>
                    <a:pt x="504259" y="157366"/>
                  </a:lnTo>
                  <a:lnTo>
                    <a:pt x="499662" y="157785"/>
                  </a:lnTo>
                  <a:lnTo>
                    <a:pt x="495955" y="156023"/>
                  </a:lnTo>
                  <a:lnTo>
                    <a:pt x="489116" y="154334"/>
                  </a:lnTo>
                  <a:lnTo>
                    <a:pt x="482282" y="155038"/>
                  </a:lnTo>
                  <a:lnTo>
                    <a:pt x="478506" y="155151"/>
                  </a:lnTo>
                  <a:lnTo>
                    <a:pt x="472980" y="154279"/>
                  </a:lnTo>
                  <a:lnTo>
                    <a:pt x="463899" y="154352"/>
                  </a:lnTo>
                  <a:lnTo>
                    <a:pt x="460868" y="157074"/>
                  </a:lnTo>
                  <a:lnTo>
                    <a:pt x="459602" y="158930"/>
                  </a:lnTo>
                  <a:lnTo>
                    <a:pt x="455593" y="159808"/>
                  </a:lnTo>
                  <a:lnTo>
                    <a:pt x="448260" y="160385"/>
                  </a:lnTo>
                  <a:lnTo>
                    <a:pt x="445643" y="158349"/>
                  </a:lnTo>
                  <a:lnTo>
                    <a:pt x="442764" y="158313"/>
                  </a:lnTo>
                  <a:lnTo>
                    <a:pt x="436899" y="158167"/>
                  </a:lnTo>
                  <a:lnTo>
                    <a:pt x="431916" y="159613"/>
                  </a:lnTo>
                  <a:lnTo>
                    <a:pt x="427515" y="162001"/>
                  </a:lnTo>
                  <a:lnTo>
                    <a:pt x="424703" y="162712"/>
                  </a:lnTo>
                  <a:lnTo>
                    <a:pt x="422318" y="162056"/>
                  </a:lnTo>
                  <a:lnTo>
                    <a:pt x="418426" y="161824"/>
                  </a:lnTo>
                  <a:lnTo>
                    <a:pt x="414234" y="161548"/>
                  </a:lnTo>
                  <a:lnTo>
                    <a:pt x="410453" y="164456"/>
                  </a:lnTo>
                  <a:lnTo>
                    <a:pt x="408053" y="167949"/>
                  </a:lnTo>
                  <a:lnTo>
                    <a:pt x="404243" y="168684"/>
                  </a:lnTo>
                  <a:lnTo>
                    <a:pt x="398529" y="170564"/>
                  </a:lnTo>
                  <a:lnTo>
                    <a:pt x="390751" y="170828"/>
                  </a:lnTo>
                  <a:lnTo>
                    <a:pt x="385587" y="170355"/>
                  </a:lnTo>
                  <a:lnTo>
                    <a:pt x="379482" y="170439"/>
                  </a:lnTo>
                  <a:lnTo>
                    <a:pt x="374859" y="171749"/>
                  </a:lnTo>
                  <a:lnTo>
                    <a:pt x="371228" y="173441"/>
                  </a:lnTo>
                  <a:lnTo>
                    <a:pt x="369592" y="175218"/>
                  </a:lnTo>
                  <a:lnTo>
                    <a:pt x="365414" y="177083"/>
                  </a:lnTo>
                  <a:lnTo>
                    <a:pt x="364269" y="177794"/>
                  </a:lnTo>
                  <a:lnTo>
                    <a:pt x="359638" y="178259"/>
                  </a:lnTo>
                  <a:lnTo>
                    <a:pt x="356129" y="176035"/>
                  </a:lnTo>
                  <a:lnTo>
                    <a:pt x="352172" y="174219"/>
                  </a:lnTo>
                  <a:lnTo>
                    <a:pt x="348097" y="174230"/>
                  </a:lnTo>
                  <a:lnTo>
                    <a:pt x="343709" y="170372"/>
                  </a:lnTo>
                  <a:lnTo>
                    <a:pt x="338386" y="168344"/>
                  </a:lnTo>
                  <a:lnTo>
                    <a:pt x="333347" y="168471"/>
                  </a:lnTo>
                  <a:lnTo>
                    <a:pt x="328858" y="165980"/>
                  </a:lnTo>
                  <a:lnTo>
                    <a:pt x="327732" y="168131"/>
                  </a:lnTo>
                  <a:lnTo>
                    <a:pt x="325695" y="170239"/>
                  </a:lnTo>
                  <a:lnTo>
                    <a:pt x="325246" y="172034"/>
                  </a:lnTo>
                  <a:lnTo>
                    <a:pt x="323449" y="174732"/>
                  </a:lnTo>
                  <a:lnTo>
                    <a:pt x="321877" y="178322"/>
                  </a:lnTo>
                  <a:lnTo>
                    <a:pt x="322326" y="181691"/>
                  </a:lnTo>
                  <a:lnTo>
                    <a:pt x="322995" y="185294"/>
                  </a:lnTo>
                  <a:lnTo>
                    <a:pt x="317998" y="188253"/>
                  </a:lnTo>
                  <a:lnTo>
                    <a:pt x="313117" y="190349"/>
                  </a:lnTo>
                  <a:lnTo>
                    <a:pt x="309659" y="194832"/>
                  </a:lnTo>
                  <a:lnTo>
                    <a:pt x="305932" y="198985"/>
                  </a:lnTo>
                  <a:lnTo>
                    <a:pt x="301665" y="198985"/>
                  </a:lnTo>
                  <a:lnTo>
                    <a:pt x="298050" y="199064"/>
                  </a:lnTo>
                  <a:lnTo>
                    <a:pt x="295826" y="198311"/>
                  </a:lnTo>
                  <a:lnTo>
                    <a:pt x="292639" y="196072"/>
                  </a:lnTo>
                  <a:lnTo>
                    <a:pt x="290342" y="194863"/>
                  </a:lnTo>
                  <a:lnTo>
                    <a:pt x="287463" y="194602"/>
                  </a:lnTo>
                  <a:lnTo>
                    <a:pt x="285021" y="195473"/>
                  </a:lnTo>
                  <a:lnTo>
                    <a:pt x="283218" y="197320"/>
                  </a:lnTo>
                  <a:lnTo>
                    <a:pt x="284091" y="200808"/>
                  </a:lnTo>
                  <a:lnTo>
                    <a:pt x="283923" y="207742"/>
                  </a:lnTo>
                  <a:lnTo>
                    <a:pt x="283698" y="210215"/>
                  </a:lnTo>
                  <a:lnTo>
                    <a:pt x="282516" y="216491"/>
                  </a:lnTo>
                  <a:lnTo>
                    <a:pt x="276444" y="216041"/>
                  </a:lnTo>
                  <a:lnTo>
                    <a:pt x="270212" y="217305"/>
                  </a:lnTo>
                  <a:lnTo>
                    <a:pt x="265347" y="215692"/>
                  </a:lnTo>
                  <a:lnTo>
                    <a:pt x="265215" y="215646"/>
                  </a:lnTo>
                  <a:lnTo>
                    <a:pt x="262813" y="215154"/>
                  </a:lnTo>
                  <a:lnTo>
                    <a:pt x="258995" y="212235"/>
                  </a:lnTo>
                  <a:lnTo>
                    <a:pt x="256524" y="210215"/>
                  </a:lnTo>
                  <a:lnTo>
                    <a:pt x="253616" y="207469"/>
                  </a:lnTo>
                  <a:lnTo>
                    <a:pt x="248741" y="205847"/>
                  </a:lnTo>
                  <a:lnTo>
                    <a:pt x="242908" y="204687"/>
                  </a:lnTo>
                  <a:lnTo>
                    <a:pt x="236547" y="205604"/>
                  </a:lnTo>
                  <a:lnTo>
                    <a:pt x="230679" y="208174"/>
                  </a:lnTo>
                  <a:lnTo>
                    <a:pt x="226947" y="211698"/>
                  </a:lnTo>
                  <a:lnTo>
                    <a:pt x="221515" y="215182"/>
                  </a:lnTo>
                  <a:lnTo>
                    <a:pt x="219373" y="217001"/>
                  </a:lnTo>
                  <a:lnTo>
                    <a:pt x="217284" y="221765"/>
                  </a:lnTo>
                  <a:lnTo>
                    <a:pt x="213697" y="225929"/>
                  </a:lnTo>
                  <a:lnTo>
                    <a:pt x="212427" y="228700"/>
                  </a:lnTo>
                  <a:lnTo>
                    <a:pt x="210780" y="232293"/>
                  </a:lnTo>
                  <a:lnTo>
                    <a:pt x="207863" y="238575"/>
                  </a:lnTo>
                  <a:lnTo>
                    <a:pt x="205635" y="242348"/>
                  </a:lnTo>
                  <a:lnTo>
                    <a:pt x="201998" y="245662"/>
                  </a:lnTo>
                  <a:lnTo>
                    <a:pt x="195465" y="247965"/>
                  </a:lnTo>
                  <a:lnTo>
                    <a:pt x="188031" y="256291"/>
                  </a:lnTo>
                  <a:lnTo>
                    <a:pt x="183868" y="260754"/>
                  </a:lnTo>
                  <a:lnTo>
                    <a:pt x="181787" y="264617"/>
                  </a:lnTo>
                  <a:lnTo>
                    <a:pt x="177029" y="267889"/>
                  </a:lnTo>
                  <a:lnTo>
                    <a:pt x="174055" y="272349"/>
                  </a:lnTo>
                  <a:lnTo>
                    <a:pt x="170487" y="272646"/>
                  </a:lnTo>
                  <a:lnTo>
                    <a:pt x="167811" y="275620"/>
                  </a:lnTo>
                  <a:lnTo>
                    <a:pt x="163945" y="277701"/>
                  </a:lnTo>
                  <a:lnTo>
                    <a:pt x="160674" y="280079"/>
                  </a:lnTo>
                  <a:lnTo>
                    <a:pt x="155108" y="280754"/>
                  </a:lnTo>
                  <a:lnTo>
                    <a:pt x="151025" y="280471"/>
                  </a:lnTo>
                  <a:lnTo>
                    <a:pt x="150005" y="280274"/>
                  </a:lnTo>
                  <a:lnTo>
                    <a:pt x="142010" y="278725"/>
                  </a:lnTo>
                  <a:lnTo>
                    <a:pt x="141048" y="273837"/>
                  </a:lnTo>
                  <a:lnTo>
                    <a:pt x="142535" y="269375"/>
                  </a:lnTo>
                  <a:lnTo>
                    <a:pt x="143130" y="266403"/>
                  </a:lnTo>
                  <a:lnTo>
                    <a:pt x="144319" y="262239"/>
                  </a:lnTo>
                  <a:lnTo>
                    <a:pt x="143427" y="259265"/>
                  </a:lnTo>
                  <a:lnTo>
                    <a:pt x="141643" y="257184"/>
                  </a:lnTo>
                  <a:lnTo>
                    <a:pt x="139264" y="252427"/>
                  </a:lnTo>
                  <a:lnTo>
                    <a:pt x="136291" y="250343"/>
                  </a:lnTo>
                  <a:lnTo>
                    <a:pt x="131533" y="248858"/>
                  </a:lnTo>
                  <a:lnTo>
                    <a:pt x="122017" y="249751"/>
                  </a:lnTo>
                  <a:lnTo>
                    <a:pt x="108339" y="253317"/>
                  </a:lnTo>
                  <a:lnTo>
                    <a:pt x="98823" y="255696"/>
                  </a:lnTo>
                  <a:lnTo>
                    <a:pt x="91687" y="258375"/>
                  </a:lnTo>
                  <a:lnTo>
                    <a:pt x="81874" y="257184"/>
                  </a:lnTo>
                  <a:lnTo>
                    <a:pt x="77116" y="255993"/>
                  </a:lnTo>
                  <a:lnTo>
                    <a:pt x="73845" y="255695"/>
                  </a:lnTo>
                  <a:lnTo>
                    <a:pt x="71169" y="255993"/>
                  </a:lnTo>
                  <a:lnTo>
                    <a:pt x="69385" y="256886"/>
                  </a:lnTo>
                  <a:lnTo>
                    <a:pt x="65773" y="257807"/>
                  </a:lnTo>
                  <a:lnTo>
                    <a:pt x="59517" y="258445"/>
                  </a:lnTo>
                  <a:lnTo>
                    <a:pt x="50414" y="260194"/>
                  </a:lnTo>
                  <a:lnTo>
                    <a:pt x="48037" y="260273"/>
                  </a:lnTo>
                  <a:lnTo>
                    <a:pt x="43382" y="261889"/>
                  </a:lnTo>
                  <a:lnTo>
                    <a:pt x="38081" y="263083"/>
                  </a:lnTo>
                  <a:lnTo>
                    <a:pt x="34573" y="263466"/>
                  </a:lnTo>
                  <a:lnTo>
                    <a:pt x="29091" y="264213"/>
                  </a:lnTo>
                  <a:lnTo>
                    <a:pt x="25273" y="264538"/>
                  </a:lnTo>
                  <a:lnTo>
                    <a:pt x="11929" y="266646"/>
                  </a:lnTo>
                  <a:lnTo>
                    <a:pt x="3381" y="266646"/>
                  </a:lnTo>
                  <a:lnTo>
                    <a:pt x="764" y="266646"/>
                  </a:lnTo>
                  <a:lnTo>
                    <a:pt x="0" y="266257"/>
                  </a:lnTo>
                  <a:lnTo>
                    <a:pt x="108" y="266072"/>
                  </a:lnTo>
                  <a:lnTo>
                    <a:pt x="163" y="265963"/>
                  </a:lnTo>
                  <a:lnTo>
                    <a:pt x="210" y="265847"/>
                  </a:lnTo>
                  <a:lnTo>
                    <a:pt x="250" y="265732"/>
                  </a:lnTo>
                  <a:lnTo>
                    <a:pt x="286" y="265616"/>
                  </a:lnTo>
                  <a:lnTo>
                    <a:pt x="318" y="265501"/>
                  </a:lnTo>
                  <a:lnTo>
                    <a:pt x="347" y="265386"/>
                  </a:lnTo>
                  <a:lnTo>
                    <a:pt x="370" y="265264"/>
                  </a:lnTo>
                  <a:lnTo>
                    <a:pt x="388" y="265142"/>
                  </a:lnTo>
                  <a:lnTo>
                    <a:pt x="405" y="265021"/>
                  </a:lnTo>
                  <a:lnTo>
                    <a:pt x="422" y="264900"/>
                  </a:lnTo>
                  <a:lnTo>
                    <a:pt x="434" y="264784"/>
                  </a:lnTo>
                  <a:lnTo>
                    <a:pt x="441" y="264657"/>
                  </a:lnTo>
                  <a:lnTo>
                    <a:pt x="442" y="264535"/>
                  </a:lnTo>
                  <a:lnTo>
                    <a:pt x="437" y="264292"/>
                  </a:lnTo>
                  <a:lnTo>
                    <a:pt x="429" y="264055"/>
                  </a:lnTo>
                  <a:lnTo>
                    <a:pt x="454" y="263812"/>
                  </a:lnTo>
                  <a:lnTo>
                    <a:pt x="521" y="263575"/>
                  </a:lnTo>
                  <a:lnTo>
                    <a:pt x="554" y="263338"/>
                  </a:lnTo>
                  <a:lnTo>
                    <a:pt x="545" y="263095"/>
                  </a:lnTo>
                  <a:lnTo>
                    <a:pt x="540" y="262852"/>
                  </a:lnTo>
                  <a:lnTo>
                    <a:pt x="547" y="262609"/>
                  </a:lnTo>
                  <a:lnTo>
                    <a:pt x="578" y="262366"/>
                  </a:lnTo>
                  <a:lnTo>
                    <a:pt x="577" y="262123"/>
                  </a:lnTo>
                  <a:lnTo>
                    <a:pt x="575" y="261990"/>
                  </a:lnTo>
                  <a:lnTo>
                    <a:pt x="576" y="261758"/>
                  </a:lnTo>
                  <a:lnTo>
                    <a:pt x="551" y="261516"/>
                  </a:lnTo>
                  <a:lnTo>
                    <a:pt x="528" y="261279"/>
                  </a:lnTo>
                  <a:lnTo>
                    <a:pt x="530" y="261035"/>
                  </a:lnTo>
                  <a:lnTo>
                    <a:pt x="522" y="260786"/>
                  </a:lnTo>
                  <a:lnTo>
                    <a:pt x="514" y="260665"/>
                  </a:lnTo>
                  <a:lnTo>
                    <a:pt x="502" y="260543"/>
                  </a:lnTo>
                  <a:lnTo>
                    <a:pt x="485" y="260428"/>
                  </a:lnTo>
                  <a:lnTo>
                    <a:pt x="455" y="260307"/>
                  </a:lnTo>
                  <a:lnTo>
                    <a:pt x="413" y="260146"/>
                  </a:lnTo>
                  <a:lnTo>
                    <a:pt x="1183" y="257694"/>
                  </a:lnTo>
                  <a:lnTo>
                    <a:pt x="2161" y="255002"/>
                  </a:lnTo>
                  <a:lnTo>
                    <a:pt x="2338" y="251822"/>
                  </a:lnTo>
                  <a:lnTo>
                    <a:pt x="2243" y="247964"/>
                  </a:lnTo>
                  <a:lnTo>
                    <a:pt x="2396" y="241925"/>
                  </a:lnTo>
                  <a:lnTo>
                    <a:pt x="2552" y="237201"/>
                  </a:lnTo>
                  <a:lnTo>
                    <a:pt x="2792" y="231390"/>
                  </a:lnTo>
                  <a:lnTo>
                    <a:pt x="3679" y="227311"/>
                  </a:lnTo>
                  <a:lnTo>
                    <a:pt x="4901" y="223599"/>
                  </a:lnTo>
                  <a:lnTo>
                    <a:pt x="8018" y="219453"/>
                  </a:lnTo>
                  <a:lnTo>
                    <a:pt x="13124" y="216411"/>
                  </a:lnTo>
                  <a:lnTo>
                    <a:pt x="16808" y="215166"/>
                  </a:lnTo>
                  <a:lnTo>
                    <a:pt x="20810" y="216451"/>
                  </a:lnTo>
                  <a:lnTo>
                    <a:pt x="25843" y="215814"/>
                  </a:lnTo>
                  <a:lnTo>
                    <a:pt x="30760" y="212247"/>
                  </a:lnTo>
                  <a:lnTo>
                    <a:pt x="32124" y="207132"/>
                  </a:lnTo>
                  <a:lnTo>
                    <a:pt x="34693" y="201557"/>
                  </a:lnTo>
                  <a:lnTo>
                    <a:pt x="37192" y="198611"/>
                  </a:lnTo>
                  <a:lnTo>
                    <a:pt x="40677" y="196606"/>
                  </a:lnTo>
                  <a:lnTo>
                    <a:pt x="44507" y="196359"/>
                  </a:lnTo>
                  <a:lnTo>
                    <a:pt x="48293" y="193100"/>
                  </a:lnTo>
                  <a:lnTo>
                    <a:pt x="56449" y="188790"/>
                  </a:lnTo>
                  <a:lnTo>
                    <a:pt x="60315" y="184926"/>
                  </a:lnTo>
                  <a:lnTo>
                    <a:pt x="64181" y="178085"/>
                  </a:lnTo>
                  <a:lnTo>
                    <a:pt x="65965" y="173923"/>
                  </a:lnTo>
                  <a:lnTo>
                    <a:pt x="65073" y="165299"/>
                  </a:lnTo>
                  <a:lnTo>
                    <a:pt x="65965" y="161730"/>
                  </a:lnTo>
                  <a:lnTo>
                    <a:pt x="66857" y="156083"/>
                  </a:lnTo>
                  <a:lnTo>
                    <a:pt x="66560" y="137942"/>
                  </a:lnTo>
                  <a:lnTo>
                    <a:pt x="63772" y="134062"/>
                  </a:lnTo>
                  <a:lnTo>
                    <a:pt x="64955" y="129657"/>
                  </a:lnTo>
                  <a:lnTo>
                    <a:pt x="66256" y="125866"/>
                  </a:lnTo>
                  <a:lnTo>
                    <a:pt x="66875" y="122270"/>
                  </a:lnTo>
                  <a:lnTo>
                    <a:pt x="65706" y="118111"/>
                  </a:lnTo>
                  <a:lnTo>
                    <a:pt x="66000" y="116720"/>
                  </a:lnTo>
                  <a:lnTo>
                    <a:pt x="66658" y="115462"/>
                  </a:lnTo>
                  <a:lnTo>
                    <a:pt x="66806" y="114302"/>
                  </a:lnTo>
                  <a:lnTo>
                    <a:pt x="67261" y="113761"/>
                  </a:lnTo>
                  <a:lnTo>
                    <a:pt x="68741" y="112996"/>
                  </a:lnTo>
                  <a:lnTo>
                    <a:pt x="70542" y="112492"/>
                  </a:lnTo>
                  <a:close/>
                </a:path>
              </a:pathLst>
            </a:custGeom>
            <a:solidFill>
              <a:srgbClr val="C9E8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2" name="object 72">
              <a:extLst>
                <a:ext uri="{FF2B5EF4-FFF2-40B4-BE49-F238E27FC236}">
                  <a16:creationId xmlns:a16="http://schemas.microsoft.com/office/drawing/2014/main" id="{4793620A-280D-4BE7-AB1D-E675A8FE087C}"/>
                </a:ext>
              </a:extLst>
            </p:cNvPr>
            <p:cNvSpPr/>
            <p:nvPr/>
          </p:nvSpPr>
          <p:spPr>
            <a:xfrm>
              <a:off x="8808309" y="6416502"/>
              <a:ext cx="95024" cy="104048"/>
            </a:xfrm>
            <a:custGeom>
              <a:avLst/>
              <a:gdLst/>
              <a:ahLst/>
              <a:cxnLst/>
              <a:rect l="l" t="t" r="r" b="b"/>
              <a:pathLst>
                <a:path w="147126" h="161098">
                  <a:moveTo>
                    <a:pt x="1569" y="15242"/>
                  </a:moveTo>
                  <a:lnTo>
                    <a:pt x="2744" y="16020"/>
                  </a:lnTo>
                  <a:lnTo>
                    <a:pt x="3884" y="16318"/>
                  </a:lnTo>
                  <a:lnTo>
                    <a:pt x="4535" y="16591"/>
                  </a:lnTo>
                  <a:lnTo>
                    <a:pt x="5722" y="16555"/>
                  </a:lnTo>
                  <a:lnTo>
                    <a:pt x="6886" y="16749"/>
                  </a:lnTo>
                  <a:lnTo>
                    <a:pt x="8074" y="16707"/>
                  </a:lnTo>
                  <a:lnTo>
                    <a:pt x="9204" y="17035"/>
                  </a:lnTo>
                  <a:lnTo>
                    <a:pt x="10388" y="17022"/>
                  </a:lnTo>
                  <a:lnTo>
                    <a:pt x="11298" y="17290"/>
                  </a:lnTo>
                  <a:lnTo>
                    <a:pt x="12004" y="17357"/>
                  </a:lnTo>
                  <a:lnTo>
                    <a:pt x="12913" y="17107"/>
                  </a:lnTo>
                  <a:lnTo>
                    <a:pt x="14226" y="16093"/>
                  </a:lnTo>
                  <a:lnTo>
                    <a:pt x="15270" y="15540"/>
                  </a:lnTo>
                  <a:lnTo>
                    <a:pt x="18073" y="15078"/>
                  </a:lnTo>
                  <a:lnTo>
                    <a:pt x="18635" y="15516"/>
                  </a:lnTo>
                  <a:lnTo>
                    <a:pt x="19570" y="15583"/>
                  </a:lnTo>
                  <a:lnTo>
                    <a:pt x="21083" y="16269"/>
                  </a:lnTo>
                  <a:lnTo>
                    <a:pt x="22084" y="16871"/>
                  </a:lnTo>
                  <a:lnTo>
                    <a:pt x="23268" y="15692"/>
                  </a:lnTo>
                  <a:lnTo>
                    <a:pt x="24003" y="14768"/>
                  </a:lnTo>
                  <a:lnTo>
                    <a:pt x="26159" y="10819"/>
                  </a:lnTo>
                  <a:lnTo>
                    <a:pt x="27215" y="7928"/>
                  </a:lnTo>
                  <a:lnTo>
                    <a:pt x="27343" y="6275"/>
                  </a:lnTo>
                  <a:lnTo>
                    <a:pt x="28114" y="4289"/>
                  </a:lnTo>
                  <a:lnTo>
                    <a:pt x="28133" y="3547"/>
                  </a:lnTo>
                  <a:lnTo>
                    <a:pt x="29004" y="3341"/>
                  </a:lnTo>
                  <a:lnTo>
                    <a:pt x="30732" y="2083"/>
                  </a:lnTo>
                  <a:lnTo>
                    <a:pt x="34740" y="48"/>
                  </a:lnTo>
                  <a:lnTo>
                    <a:pt x="35939" y="0"/>
                  </a:lnTo>
                  <a:lnTo>
                    <a:pt x="36322" y="206"/>
                  </a:lnTo>
                  <a:lnTo>
                    <a:pt x="36551" y="637"/>
                  </a:lnTo>
                  <a:lnTo>
                    <a:pt x="37270" y="1245"/>
                  </a:lnTo>
                  <a:lnTo>
                    <a:pt x="37857" y="2545"/>
                  </a:lnTo>
                  <a:lnTo>
                    <a:pt x="38241" y="2818"/>
                  </a:lnTo>
                  <a:lnTo>
                    <a:pt x="39338" y="3256"/>
                  </a:lnTo>
                  <a:lnTo>
                    <a:pt x="41315" y="4957"/>
                  </a:lnTo>
                  <a:lnTo>
                    <a:pt x="41748" y="5522"/>
                  </a:lnTo>
                  <a:lnTo>
                    <a:pt x="42321" y="6549"/>
                  </a:lnTo>
                  <a:lnTo>
                    <a:pt x="42995" y="7217"/>
                  </a:lnTo>
                  <a:lnTo>
                    <a:pt x="43984" y="8553"/>
                  </a:lnTo>
                  <a:lnTo>
                    <a:pt x="44556" y="8961"/>
                  </a:lnTo>
                  <a:lnTo>
                    <a:pt x="46129" y="9501"/>
                  </a:lnTo>
                  <a:lnTo>
                    <a:pt x="47547" y="9434"/>
                  </a:lnTo>
                  <a:lnTo>
                    <a:pt x="49188" y="9660"/>
                  </a:lnTo>
                  <a:lnTo>
                    <a:pt x="51319" y="9593"/>
                  </a:lnTo>
                  <a:lnTo>
                    <a:pt x="52262" y="9672"/>
                  </a:lnTo>
                  <a:lnTo>
                    <a:pt x="53153" y="9987"/>
                  </a:lnTo>
                  <a:lnTo>
                    <a:pt x="54758" y="11002"/>
                  </a:lnTo>
                  <a:lnTo>
                    <a:pt x="56090" y="11488"/>
                  </a:lnTo>
                  <a:lnTo>
                    <a:pt x="57021" y="11640"/>
                  </a:lnTo>
                  <a:lnTo>
                    <a:pt x="58446" y="11536"/>
                  </a:lnTo>
                  <a:lnTo>
                    <a:pt x="58811" y="11810"/>
                  </a:lnTo>
                  <a:lnTo>
                    <a:pt x="59938" y="13043"/>
                  </a:lnTo>
                  <a:lnTo>
                    <a:pt x="60499" y="13808"/>
                  </a:lnTo>
                  <a:lnTo>
                    <a:pt x="61056" y="14252"/>
                  </a:lnTo>
                  <a:lnTo>
                    <a:pt x="63413" y="16907"/>
                  </a:lnTo>
                  <a:lnTo>
                    <a:pt x="64174" y="17466"/>
                  </a:lnTo>
                  <a:lnTo>
                    <a:pt x="65106" y="17533"/>
                  </a:lnTo>
                  <a:lnTo>
                    <a:pt x="67505" y="18566"/>
                  </a:lnTo>
                  <a:lnTo>
                    <a:pt x="68447" y="18609"/>
                  </a:lnTo>
                  <a:lnTo>
                    <a:pt x="69803" y="19550"/>
                  </a:lnTo>
                  <a:lnTo>
                    <a:pt x="70473" y="19787"/>
                  </a:lnTo>
                  <a:lnTo>
                    <a:pt x="71174" y="19896"/>
                  </a:lnTo>
                  <a:lnTo>
                    <a:pt x="73123" y="20765"/>
                  </a:lnTo>
                  <a:lnTo>
                    <a:pt x="74463" y="21245"/>
                  </a:lnTo>
                  <a:lnTo>
                    <a:pt x="76114" y="21379"/>
                  </a:lnTo>
                  <a:lnTo>
                    <a:pt x="77470" y="21810"/>
                  </a:lnTo>
                  <a:lnTo>
                    <a:pt x="78652" y="21847"/>
                  </a:lnTo>
                  <a:lnTo>
                    <a:pt x="79777" y="22199"/>
                  </a:lnTo>
                  <a:lnTo>
                    <a:pt x="80722" y="22162"/>
                  </a:lnTo>
                  <a:lnTo>
                    <a:pt x="82107" y="22485"/>
                  </a:lnTo>
                  <a:lnTo>
                    <a:pt x="85660" y="22405"/>
                  </a:lnTo>
                  <a:lnTo>
                    <a:pt x="86549" y="22709"/>
                  </a:lnTo>
                  <a:lnTo>
                    <a:pt x="88684" y="22673"/>
                  </a:lnTo>
                  <a:lnTo>
                    <a:pt x="90553" y="23019"/>
                  </a:lnTo>
                  <a:lnTo>
                    <a:pt x="90965" y="23232"/>
                  </a:lnTo>
                  <a:lnTo>
                    <a:pt x="91735" y="24137"/>
                  </a:lnTo>
                  <a:lnTo>
                    <a:pt x="93208" y="25322"/>
                  </a:lnTo>
                  <a:lnTo>
                    <a:pt x="94289" y="25808"/>
                  </a:lnTo>
                  <a:lnTo>
                    <a:pt x="95861" y="26324"/>
                  </a:lnTo>
                  <a:lnTo>
                    <a:pt x="97010" y="26586"/>
                  </a:lnTo>
                  <a:lnTo>
                    <a:pt x="98573" y="27478"/>
                  </a:lnTo>
                  <a:lnTo>
                    <a:pt x="99880" y="28043"/>
                  </a:lnTo>
                  <a:lnTo>
                    <a:pt x="100807" y="28214"/>
                  </a:lnTo>
                  <a:lnTo>
                    <a:pt x="103177" y="28129"/>
                  </a:lnTo>
                  <a:lnTo>
                    <a:pt x="105070" y="28208"/>
                  </a:lnTo>
                  <a:lnTo>
                    <a:pt x="107439" y="28171"/>
                  </a:lnTo>
                  <a:lnTo>
                    <a:pt x="108135" y="28031"/>
                  </a:lnTo>
                  <a:lnTo>
                    <a:pt x="109017" y="27703"/>
                  </a:lnTo>
                  <a:lnTo>
                    <a:pt x="110917" y="27685"/>
                  </a:lnTo>
                  <a:lnTo>
                    <a:pt x="111850" y="27527"/>
                  </a:lnTo>
                  <a:lnTo>
                    <a:pt x="112510" y="27789"/>
                  </a:lnTo>
                  <a:lnTo>
                    <a:pt x="114773" y="29083"/>
                  </a:lnTo>
                  <a:lnTo>
                    <a:pt x="116117" y="30061"/>
                  </a:lnTo>
                  <a:lnTo>
                    <a:pt x="116560" y="30194"/>
                  </a:lnTo>
                  <a:lnTo>
                    <a:pt x="117755" y="30207"/>
                  </a:lnTo>
                  <a:lnTo>
                    <a:pt x="119325" y="29702"/>
                  </a:lnTo>
                  <a:lnTo>
                    <a:pt x="120565" y="29004"/>
                  </a:lnTo>
                  <a:lnTo>
                    <a:pt x="121495" y="28864"/>
                  </a:lnTo>
                  <a:lnTo>
                    <a:pt x="123207" y="28031"/>
                  </a:lnTo>
                  <a:lnTo>
                    <a:pt x="124471" y="26969"/>
                  </a:lnTo>
                  <a:lnTo>
                    <a:pt x="126420" y="26106"/>
                  </a:lnTo>
                  <a:lnTo>
                    <a:pt x="128465" y="24909"/>
                  </a:lnTo>
                  <a:lnTo>
                    <a:pt x="129143" y="24696"/>
                  </a:lnTo>
                  <a:lnTo>
                    <a:pt x="130087" y="24629"/>
                  </a:lnTo>
                  <a:lnTo>
                    <a:pt x="131010" y="24411"/>
                  </a:lnTo>
                  <a:lnTo>
                    <a:pt x="131659" y="24125"/>
                  </a:lnTo>
                  <a:lnTo>
                    <a:pt x="132658" y="23487"/>
                  </a:lnTo>
                  <a:lnTo>
                    <a:pt x="133536" y="23135"/>
                  </a:lnTo>
                  <a:lnTo>
                    <a:pt x="134234" y="22995"/>
                  </a:lnTo>
                  <a:lnTo>
                    <a:pt x="137077" y="22946"/>
                  </a:lnTo>
                  <a:lnTo>
                    <a:pt x="138726" y="22770"/>
                  </a:lnTo>
                  <a:lnTo>
                    <a:pt x="140148" y="22734"/>
                  </a:lnTo>
                  <a:lnTo>
                    <a:pt x="142283" y="22867"/>
                  </a:lnTo>
                  <a:lnTo>
                    <a:pt x="142717" y="22727"/>
                  </a:lnTo>
                  <a:lnTo>
                    <a:pt x="143656" y="21986"/>
                  </a:lnTo>
                  <a:lnTo>
                    <a:pt x="144493" y="21561"/>
                  </a:lnTo>
                  <a:lnTo>
                    <a:pt x="145072" y="20808"/>
                  </a:lnTo>
                  <a:lnTo>
                    <a:pt x="145957" y="19131"/>
                  </a:lnTo>
                  <a:lnTo>
                    <a:pt x="147126" y="23290"/>
                  </a:lnTo>
                  <a:lnTo>
                    <a:pt x="146508" y="26886"/>
                  </a:lnTo>
                  <a:lnTo>
                    <a:pt x="145206" y="30677"/>
                  </a:lnTo>
                  <a:lnTo>
                    <a:pt x="144023" y="35082"/>
                  </a:lnTo>
                  <a:lnTo>
                    <a:pt x="146811" y="38961"/>
                  </a:lnTo>
                  <a:lnTo>
                    <a:pt x="147109" y="57102"/>
                  </a:lnTo>
                  <a:lnTo>
                    <a:pt x="146216" y="62750"/>
                  </a:lnTo>
                  <a:lnTo>
                    <a:pt x="145325" y="66319"/>
                  </a:lnTo>
                  <a:lnTo>
                    <a:pt x="146216" y="74943"/>
                  </a:lnTo>
                  <a:lnTo>
                    <a:pt x="144432" y="79104"/>
                  </a:lnTo>
                  <a:lnTo>
                    <a:pt x="140566" y="85945"/>
                  </a:lnTo>
                  <a:lnTo>
                    <a:pt x="136701" y="89809"/>
                  </a:lnTo>
                  <a:lnTo>
                    <a:pt x="128545" y="94120"/>
                  </a:lnTo>
                  <a:lnTo>
                    <a:pt x="124758" y="97379"/>
                  </a:lnTo>
                  <a:lnTo>
                    <a:pt x="120929" y="97626"/>
                  </a:lnTo>
                  <a:lnTo>
                    <a:pt x="117443" y="99631"/>
                  </a:lnTo>
                  <a:lnTo>
                    <a:pt x="114944" y="102577"/>
                  </a:lnTo>
                  <a:lnTo>
                    <a:pt x="112376" y="108151"/>
                  </a:lnTo>
                  <a:lnTo>
                    <a:pt x="111012" y="113267"/>
                  </a:lnTo>
                  <a:lnTo>
                    <a:pt x="106095" y="116833"/>
                  </a:lnTo>
                  <a:lnTo>
                    <a:pt x="101062" y="117471"/>
                  </a:lnTo>
                  <a:lnTo>
                    <a:pt x="97059" y="116186"/>
                  </a:lnTo>
                  <a:lnTo>
                    <a:pt x="93376" y="117431"/>
                  </a:lnTo>
                  <a:lnTo>
                    <a:pt x="88269" y="120472"/>
                  </a:lnTo>
                  <a:lnTo>
                    <a:pt x="85153" y="124619"/>
                  </a:lnTo>
                  <a:lnTo>
                    <a:pt x="83930" y="128330"/>
                  </a:lnTo>
                  <a:lnTo>
                    <a:pt x="83043" y="132410"/>
                  </a:lnTo>
                  <a:lnTo>
                    <a:pt x="82803" y="138221"/>
                  </a:lnTo>
                  <a:lnTo>
                    <a:pt x="82647" y="142945"/>
                  </a:lnTo>
                  <a:lnTo>
                    <a:pt x="82494" y="148984"/>
                  </a:lnTo>
                  <a:lnTo>
                    <a:pt x="82589" y="152842"/>
                  </a:lnTo>
                  <a:lnTo>
                    <a:pt x="82412" y="156022"/>
                  </a:lnTo>
                  <a:lnTo>
                    <a:pt x="81435" y="158714"/>
                  </a:lnTo>
                  <a:lnTo>
                    <a:pt x="80685" y="161098"/>
                  </a:lnTo>
                  <a:lnTo>
                    <a:pt x="80658" y="160968"/>
                  </a:lnTo>
                  <a:lnTo>
                    <a:pt x="80640" y="160731"/>
                  </a:lnTo>
                  <a:lnTo>
                    <a:pt x="80555" y="160500"/>
                  </a:lnTo>
                  <a:lnTo>
                    <a:pt x="80491" y="160263"/>
                  </a:lnTo>
                  <a:lnTo>
                    <a:pt x="80460" y="160147"/>
                  </a:lnTo>
                  <a:lnTo>
                    <a:pt x="80423" y="160032"/>
                  </a:lnTo>
                  <a:lnTo>
                    <a:pt x="80385" y="159917"/>
                  </a:lnTo>
                  <a:lnTo>
                    <a:pt x="80345" y="159808"/>
                  </a:lnTo>
                  <a:lnTo>
                    <a:pt x="80262" y="159576"/>
                  </a:lnTo>
                  <a:lnTo>
                    <a:pt x="80179" y="159346"/>
                  </a:lnTo>
                  <a:lnTo>
                    <a:pt x="80096" y="159121"/>
                  </a:lnTo>
                  <a:lnTo>
                    <a:pt x="80018" y="158890"/>
                  </a:lnTo>
                  <a:lnTo>
                    <a:pt x="79937" y="158659"/>
                  </a:lnTo>
                  <a:lnTo>
                    <a:pt x="79893" y="158544"/>
                  </a:lnTo>
                  <a:lnTo>
                    <a:pt x="79843" y="158434"/>
                  </a:lnTo>
                  <a:lnTo>
                    <a:pt x="79786" y="158325"/>
                  </a:lnTo>
                  <a:lnTo>
                    <a:pt x="79726" y="158222"/>
                  </a:lnTo>
                  <a:lnTo>
                    <a:pt x="79642" y="157991"/>
                  </a:lnTo>
                  <a:lnTo>
                    <a:pt x="79592" y="157754"/>
                  </a:lnTo>
                  <a:lnTo>
                    <a:pt x="79470" y="157548"/>
                  </a:lnTo>
                  <a:lnTo>
                    <a:pt x="79369" y="157329"/>
                  </a:lnTo>
                  <a:lnTo>
                    <a:pt x="79322" y="157086"/>
                  </a:lnTo>
                  <a:lnTo>
                    <a:pt x="79271" y="156848"/>
                  </a:lnTo>
                  <a:lnTo>
                    <a:pt x="79242" y="156733"/>
                  </a:lnTo>
                  <a:lnTo>
                    <a:pt x="79204" y="156618"/>
                  </a:lnTo>
                  <a:lnTo>
                    <a:pt x="79164" y="156502"/>
                  </a:lnTo>
                  <a:lnTo>
                    <a:pt x="79120" y="156387"/>
                  </a:lnTo>
                  <a:lnTo>
                    <a:pt x="79071" y="156277"/>
                  </a:lnTo>
                  <a:lnTo>
                    <a:pt x="79016" y="156168"/>
                  </a:lnTo>
                  <a:lnTo>
                    <a:pt x="78956" y="156059"/>
                  </a:lnTo>
                  <a:lnTo>
                    <a:pt x="78867" y="155840"/>
                  </a:lnTo>
                  <a:lnTo>
                    <a:pt x="78859" y="155713"/>
                  </a:lnTo>
                  <a:lnTo>
                    <a:pt x="78797" y="155481"/>
                  </a:lnTo>
                  <a:lnTo>
                    <a:pt x="78738" y="155378"/>
                  </a:lnTo>
                  <a:lnTo>
                    <a:pt x="78674" y="155269"/>
                  </a:lnTo>
                  <a:lnTo>
                    <a:pt x="78603" y="155172"/>
                  </a:lnTo>
                  <a:lnTo>
                    <a:pt x="78529" y="155075"/>
                  </a:lnTo>
                  <a:lnTo>
                    <a:pt x="78415" y="154862"/>
                  </a:lnTo>
                  <a:lnTo>
                    <a:pt x="78319" y="154637"/>
                  </a:lnTo>
                  <a:lnTo>
                    <a:pt x="78222" y="154419"/>
                  </a:lnTo>
                  <a:lnTo>
                    <a:pt x="78170" y="154309"/>
                  </a:lnTo>
                  <a:lnTo>
                    <a:pt x="78111" y="154200"/>
                  </a:lnTo>
                  <a:lnTo>
                    <a:pt x="78041" y="154102"/>
                  </a:lnTo>
                  <a:lnTo>
                    <a:pt x="77969" y="154006"/>
                  </a:lnTo>
                  <a:lnTo>
                    <a:pt x="77855" y="153786"/>
                  </a:lnTo>
                  <a:lnTo>
                    <a:pt x="77768" y="153562"/>
                  </a:lnTo>
                  <a:lnTo>
                    <a:pt x="77711" y="153453"/>
                  </a:lnTo>
                  <a:lnTo>
                    <a:pt x="77650" y="153349"/>
                  </a:lnTo>
                  <a:lnTo>
                    <a:pt x="77587" y="153246"/>
                  </a:lnTo>
                  <a:lnTo>
                    <a:pt x="77521" y="153143"/>
                  </a:lnTo>
                  <a:lnTo>
                    <a:pt x="77452" y="153045"/>
                  </a:lnTo>
                  <a:lnTo>
                    <a:pt x="77315" y="152845"/>
                  </a:lnTo>
                  <a:lnTo>
                    <a:pt x="77178" y="152644"/>
                  </a:lnTo>
                  <a:lnTo>
                    <a:pt x="77044" y="152438"/>
                  </a:lnTo>
                  <a:lnTo>
                    <a:pt x="76913" y="152237"/>
                  </a:lnTo>
                  <a:lnTo>
                    <a:pt x="76782" y="152031"/>
                  </a:lnTo>
                  <a:lnTo>
                    <a:pt x="76651" y="151824"/>
                  </a:lnTo>
                  <a:lnTo>
                    <a:pt x="76517" y="151624"/>
                  </a:lnTo>
                  <a:lnTo>
                    <a:pt x="76376" y="151424"/>
                  </a:lnTo>
                  <a:lnTo>
                    <a:pt x="76229" y="151229"/>
                  </a:lnTo>
                  <a:lnTo>
                    <a:pt x="76089" y="151034"/>
                  </a:lnTo>
                  <a:lnTo>
                    <a:pt x="75964" y="150822"/>
                  </a:lnTo>
                  <a:lnTo>
                    <a:pt x="75843" y="150615"/>
                  </a:lnTo>
                  <a:lnTo>
                    <a:pt x="75707" y="150415"/>
                  </a:lnTo>
                  <a:lnTo>
                    <a:pt x="75573" y="150208"/>
                  </a:lnTo>
                  <a:lnTo>
                    <a:pt x="75455" y="149996"/>
                  </a:lnTo>
                  <a:lnTo>
                    <a:pt x="75331" y="149789"/>
                  </a:lnTo>
                  <a:lnTo>
                    <a:pt x="75267" y="149686"/>
                  </a:lnTo>
                  <a:lnTo>
                    <a:pt x="75201" y="149582"/>
                  </a:lnTo>
                  <a:lnTo>
                    <a:pt x="75132" y="149479"/>
                  </a:lnTo>
                  <a:lnTo>
                    <a:pt x="75058" y="149382"/>
                  </a:lnTo>
                  <a:lnTo>
                    <a:pt x="74982" y="149291"/>
                  </a:lnTo>
                  <a:lnTo>
                    <a:pt x="74903" y="149199"/>
                  </a:lnTo>
                  <a:lnTo>
                    <a:pt x="74749" y="149011"/>
                  </a:lnTo>
                  <a:lnTo>
                    <a:pt x="74596" y="148823"/>
                  </a:lnTo>
                  <a:lnTo>
                    <a:pt x="74520" y="148726"/>
                  </a:lnTo>
                  <a:lnTo>
                    <a:pt x="74447" y="148629"/>
                  </a:lnTo>
                  <a:lnTo>
                    <a:pt x="74375" y="148531"/>
                  </a:lnTo>
                  <a:lnTo>
                    <a:pt x="74305" y="148434"/>
                  </a:lnTo>
                  <a:lnTo>
                    <a:pt x="74237" y="148331"/>
                  </a:lnTo>
                  <a:lnTo>
                    <a:pt x="74173" y="148228"/>
                  </a:lnTo>
                  <a:lnTo>
                    <a:pt x="74110" y="148125"/>
                  </a:lnTo>
                  <a:lnTo>
                    <a:pt x="74055" y="148015"/>
                  </a:lnTo>
                  <a:lnTo>
                    <a:pt x="74002" y="147905"/>
                  </a:lnTo>
                  <a:lnTo>
                    <a:pt x="73861" y="147711"/>
                  </a:lnTo>
                  <a:lnTo>
                    <a:pt x="73706" y="147523"/>
                  </a:lnTo>
                  <a:lnTo>
                    <a:pt x="73604" y="147304"/>
                  </a:lnTo>
                  <a:lnTo>
                    <a:pt x="73497" y="147086"/>
                  </a:lnTo>
                  <a:lnTo>
                    <a:pt x="73353" y="146891"/>
                  </a:lnTo>
                  <a:lnTo>
                    <a:pt x="73214" y="146684"/>
                  </a:lnTo>
                  <a:lnTo>
                    <a:pt x="73100" y="146472"/>
                  </a:lnTo>
                  <a:lnTo>
                    <a:pt x="73018" y="146247"/>
                  </a:lnTo>
                  <a:lnTo>
                    <a:pt x="72953" y="146144"/>
                  </a:lnTo>
                  <a:lnTo>
                    <a:pt x="72879" y="146047"/>
                  </a:lnTo>
                  <a:lnTo>
                    <a:pt x="72801" y="145956"/>
                  </a:lnTo>
                  <a:lnTo>
                    <a:pt x="72716" y="145864"/>
                  </a:lnTo>
                  <a:lnTo>
                    <a:pt x="72625" y="145786"/>
                  </a:lnTo>
                  <a:lnTo>
                    <a:pt x="72482" y="145591"/>
                  </a:lnTo>
                  <a:lnTo>
                    <a:pt x="72367" y="145372"/>
                  </a:lnTo>
                  <a:lnTo>
                    <a:pt x="72188" y="145214"/>
                  </a:lnTo>
                  <a:lnTo>
                    <a:pt x="72014" y="145044"/>
                  </a:lnTo>
                  <a:lnTo>
                    <a:pt x="71876" y="144843"/>
                  </a:lnTo>
                  <a:lnTo>
                    <a:pt x="71810" y="144740"/>
                  </a:lnTo>
                  <a:lnTo>
                    <a:pt x="71746" y="144637"/>
                  </a:lnTo>
                  <a:lnTo>
                    <a:pt x="71682" y="144534"/>
                  </a:lnTo>
                  <a:lnTo>
                    <a:pt x="71625" y="144430"/>
                  </a:lnTo>
                  <a:lnTo>
                    <a:pt x="71569" y="144321"/>
                  </a:lnTo>
                  <a:lnTo>
                    <a:pt x="71425" y="144127"/>
                  </a:lnTo>
                  <a:lnTo>
                    <a:pt x="71242" y="143963"/>
                  </a:lnTo>
                  <a:lnTo>
                    <a:pt x="71110" y="143762"/>
                  </a:lnTo>
                  <a:lnTo>
                    <a:pt x="70996" y="143550"/>
                  </a:lnTo>
                  <a:lnTo>
                    <a:pt x="70831" y="143367"/>
                  </a:lnTo>
                  <a:lnTo>
                    <a:pt x="70672" y="143185"/>
                  </a:lnTo>
                  <a:lnTo>
                    <a:pt x="70534" y="142984"/>
                  </a:lnTo>
                  <a:lnTo>
                    <a:pt x="70387" y="142790"/>
                  </a:lnTo>
                  <a:lnTo>
                    <a:pt x="70306" y="142699"/>
                  </a:lnTo>
                  <a:lnTo>
                    <a:pt x="70224" y="142608"/>
                  </a:lnTo>
                  <a:lnTo>
                    <a:pt x="70139" y="142523"/>
                  </a:lnTo>
                  <a:lnTo>
                    <a:pt x="70053" y="142438"/>
                  </a:lnTo>
                  <a:lnTo>
                    <a:pt x="69957" y="142365"/>
                  </a:lnTo>
                  <a:lnTo>
                    <a:pt x="69779" y="142201"/>
                  </a:lnTo>
                  <a:lnTo>
                    <a:pt x="69635" y="142006"/>
                  </a:lnTo>
                  <a:lnTo>
                    <a:pt x="69494" y="141806"/>
                  </a:lnTo>
                  <a:lnTo>
                    <a:pt x="69337" y="141618"/>
                  </a:lnTo>
                  <a:lnTo>
                    <a:pt x="69142" y="141478"/>
                  </a:lnTo>
                  <a:lnTo>
                    <a:pt x="68940" y="141344"/>
                  </a:lnTo>
                  <a:lnTo>
                    <a:pt x="68735" y="141211"/>
                  </a:lnTo>
                  <a:lnTo>
                    <a:pt x="68529" y="141077"/>
                  </a:lnTo>
                  <a:lnTo>
                    <a:pt x="68327" y="140943"/>
                  </a:lnTo>
                  <a:lnTo>
                    <a:pt x="68227" y="140876"/>
                  </a:lnTo>
                  <a:lnTo>
                    <a:pt x="68130" y="140804"/>
                  </a:lnTo>
                  <a:lnTo>
                    <a:pt x="68039" y="140724"/>
                  </a:lnTo>
                  <a:lnTo>
                    <a:pt x="67962" y="140627"/>
                  </a:lnTo>
                  <a:lnTo>
                    <a:pt x="67887" y="140530"/>
                  </a:lnTo>
                  <a:lnTo>
                    <a:pt x="67706" y="140372"/>
                  </a:lnTo>
                  <a:lnTo>
                    <a:pt x="67606" y="140299"/>
                  </a:lnTo>
                  <a:lnTo>
                    <a:pt x="67505" y="140232"/>
                  </a:lnTo>
                  <a:lnTo>
                    <a:pt x="67399" y="140172"/>
                  </a:lnTo>
                  <a:lnTo>
                    <a:pt x="67291" y="140117"/>
                  </a:lnTo>
                  <a:lnTo>
                    <a:pt x="67091" y="139977"/>
                  </a:lnTo>
                  <a:lnTo>
                    <a:pt x="66990" y="139910"/>
                  </a:lnTo>
                  <a:lnTo>
                    <a:pt x="66883" y="139856"/>
                  </a:lnTo>
                  <a:lnTo>
                    <a:pt x="66773" y="139801"/>
                  </a:lnTo>
                  <a:lnTo>
                    <a:pt x="66659" y="139759"/>
                  </a:lnTo>
                  <a:lnTo>
                    <a:pt x="66541" y="139734"/>
                  </a:lnTo>
                  <a:lnTo>
                    <a:pt x="66420" y="139722"/>
                  </a:lnTo>
                  <a:lnTo>
                    <a:pt x="66297" y="139716"/>
                  </a:lnTo>
                  <a:lnTo>
                    <a:pt x="66176" y="139710"/>
                  </a:lnTo>
                  <a:lnTo>
                    <a:pt x="65932" y="139716"/>
                  </a:lnTo>
                  <a:lnTo>
                    <a:pt x="65689" y="139710"/>
                  </a:lnTo>
                  <a:lnTo>
                    <a:pt x="65449" y="139740"/>
                  </a:lnTo>
                  <a:lnTo>
                    <a:pt x="65331" y="139771"/>
                  </a:lnTo>
                  <a:lnTo>
                    <a:pt x="65215" y="139807"/>
                  </a:lnTo>
                  <a:lnTo>
                    <a:pt x="65099" y="139843"/>
                  </a:lnTo>
                  <a:lnTo>
                    <a:pt x="64984" y="139886"/>
                  </a:lnTo>
                  <a:lnTo>
                    <a:pt x="64755" y="139965"/>
                  </a:lnTo>
                  <a:lnTo>
                    <a:pt x="64525" y="140044"/>
                  </a:lnTo>
                  <a:lnTo>
                    <a:pt x="64288" y="140098"/>
                  </a:lnTo>
                  <a:lnTo>
                    <a:pt x="64048" y="140141"/>
                  </a:lnTo>
                  <a:lnTo>
                    <a:pt x="63927" y="140153"/>
                  </a:lnTo>
                  <a:lnTo>
                    <a:pt x="63806" y="140159"/>
                  </a:lnTo>
                  <a:lnTo>
                    <a:pt x="63684" y="140159"/>
                  </a:lnTo>
                  <a:lnTo>
                    <a:pt x="63563" y="140159"/>
                  </a:lnTo>
                  <a:lnTo>
                    <a:pt x="63319" y="140147"/>
                  </a:lnTo>
                  <a:lnTo>
                    <a:pt x="63082" y="140099"/>
                  </a:lnTo>
                  <a:lnTo>
                    <a:pt x="62855" y="140008"/>
                  </a:lnTo>
                  <a:lnTo>
                    <a:pt x="62638" y="139898"/>
                  </a:lnTo>
                  <a:lnTo>
                    <a:pt x="62539" y="139831"/>
                  </a:lnTo>
                  <a:lnTo>
                    <a:pt x="62440" y="139752"/>
                  </a:lnTo>
                  <a:lnTo>
                    <a:pt x="62351" y="139667"/>
                  </a:lnTo>
                  <a:lnTo>
                    <a:pt x="62291" y="139564"/>
                  </a:lnTo>
                  <a:lnTo>
                    <a:pt x="62277" y="139449"/>
                  </a:lnTo>
                  <a:lnTo>
                    <a:pt x="62291" y="139321"/>
                  </a:lnTo>
                  <a:lnTo>
                    <a:pt x="62306" y="139200"/>
                  </a:lnTo>
                  <a:lnTo>
                    <a:pt x="62330" y="139078"/>
                  </a:lnTo>
                  <a:lnTo>
                    <a:pt x="62373" y="138968"/>
                  </a:lnTo>
                  <a:lnTo>
                    <a:pt x="62439" y="138865"/>
                  </a:lnTo>
                  <a:lnTo>
                    <a:pt x="62521" y="138774"/>
                  </a:lnTo>
                  <a:lnTo>
                    <a:pt x="62608" y="138689"/>
                  </a:lnTo>
                  <a:lnTo>
                    <a:pt x="62714" y="138616"/>
                  </a:lnTo>
                  <a:lnTo>
                    <a:pt x="62824" y="138550"/>
                  </a:lnTo>
                  <a:lnTo>
                    <a:pt x="62927" y="138355"/>
                  </a:lnTo>
                  <a:lnTo>
                    <a:pt x="62907" y="138228"/>
                  </a:lnTo>
                  <a:lnTo>
                    <a:pt x="62811" y="138003"/>
                  </a:lnTo>
                  <a:lnTo>
                    <a:pt x="62734" y="137905"/>
                  </a:lnTo>
                  <a:lnTo>
                    <a:pt x="62647" y="137820"/>
                  </a:lnTo>
                  <a:lnTo>
                    <a:pt x="62550" y="137748"/>
                  </a:lnTo>
                  <a:lnTo>
                    <a:pt x="62447" y="137681"/>
                  </a:lnTo>
                  <a:lnTo>
                    <a:pt x="62251" y="137535"/>
                  </a:lnTo>
                  <a:lnTo>
                    <a:pt x="62159" y="137456"/>
                  </a:lnTo>
                  <a:lnTo>
                    <a:pt x="62085" y="137359"/>
                  </a:lnTo>
                  <a:lnTo>
                    <a:pt x="62028" y="137255"/>
                  </a:lnTo>
                  <a:lnTo>
                    <a:pt x="61970" y="137146"/>
                  </a:lnTo>
                  <a:lnTo>
                    <a:pt x="61837" y="136940"/>
                  </a:lnTo>
                  <a:lnTo>
                    <a:pt x="61712" y="136739"/>
                  </a:lnTo>
                  <a:lnTo>
                    <a:pt x="61593" y="136527"/>
                  </a:lnTo>
                  <a:lnTo>
                    <a:pt x="61477" y="136307"/>
                  </a:lnTo>
                  <a:lnTo>
                    <a:pt x="61410" y="136211"/>
                  </a:lnTo>
                  <a:lnTo>
                    <a:pt x="61335" y="136113"/>
                  </a:lnTo>
                  <a:lnTo>
                    <a:pt x="61252" y="136022"/>
                  </a:lnTo>
                  <a:lnTo>
                    <a:pt x="61166" y="135937"/>
                  </a:lnTo>
                  <a:lnTo>
                    <a:pt x="61068" y="135864"/>
                  </a:lnTo>
                  <a:lnTo>
                    <a:pt x="60897" y="135694"/>
                  </a:lnTo>
                  <a:lnTo>
                    <a:pt x="60856" y="135567"/>
                  </a:lnTo>
                  <a:lnTo>
                    <a:pt x="60741" y="135372"/>
                  </a:lnTo>
                  <a:lnTo>
                    <a:pt x="60507" y="135347"/>
                  </a:lnTo>
                  <a:lnTo>
                    <a:pt x="60377" y="135354"/>
                  </a:lnTo>
                  <a:lnTo>
                    <a:pt x="60124" y="135335"/>
                  </a:lnTo>
                  <a:lnTo>
                    <a:pt x="60000" y="135311"/>
                  </a:lnTo>
                  <a:lnTo>
                    <a:pt x="59899" y="135263"/>
                  </a:lnTo>
                  <a:lnTo>
                    <a:pt x="59825" y="135172"/>
                  </a:lnTo>
                  <a:lnTo>
                    <a:pt x="59775" y="135050"/>
                  </a:lnTo>
                  <a:lnTo>
                    <a:pt x="59748" y="134935"/>
                  </a:lnTo>
                  <a:lnTo>
                    <a:pt x="59748" y="134807"/>
                  </a:lnTo>
                  <a:lnTo>
                    <a:pt x="59809" y="134576"/>
                  </a:lnTo>
                  <a:lnTo>
                    <a:pt x="59948" y="134369"/>
                  </a:lnTo>
                  <a:lnTo>
                    <a:pt x="60031" y="134139"/>
                  </a:lnTo>
                  <a:lnTo>
                    <a:pt x="60056" y="133902"/>
                  </a:lnTo>
                  <a:lnTo>
                    <a:pt x="60018" y="133659"/>
                  </a:lnTo>
                  <a:lnTo>
                    <a:pt x="59987" y="133543"/>
                  </a:lnTo>
                  <a:lnTo>
                    <a:pt x="59950" y="133428"/>
                  </a:lnTo>
                  <a:lnTo>
                    <a:pt x="59903" y="133313"/>
                  </a:lnTo>
                  <a:lnTo>
                    <a:pt x="59841" y="133209"/>
                  </a:lnTo>
                  <a:lnTo>
                    <a:pt x="59766" y="133112"/>
                  </a:lnTo>
                  <a:lnTo>
                    <a:pt x="59691" y="133015"/>
                  </a:lnTo>
                  <a:lnTo>
                    <a:pt x="59551" y="132815"/>
                  </a:lnTo>
                  <a:lnTo>
                    <a:pt x="59378" y="132650"/>
                  </a:lnTo>
                  <a:lnTo>
                    <a:pt x="59191" y="132492"/>
                  </a:lnTo>
                  <a:lnTo>
                    <a:pt x="59029" y="132310"/>
                  </a:lnTo>
                  <a:lnTo>
                    <a:pt x="58880" y="132121"/>
                  </a:lnTo>
                  <a:lnTo>
                    <a:pt x="58736" y="131921"/>
                  </a:lnTo>
                  <a:lnTo>
                    <a:pt x="58675" y="131818"/>
                  </a:lnTo>
                  <a:lnTo>
                    <a:pt x="58627" y="131709"/>
                  </a:lnTo>
                  <a:lnTo>
                    <a:pt x="58596" y="131587"/>
                  </a:lnTo>
                  <a:lnTo>
                    <a:pt x="58578" y="131466"/>
                  </a:lnTo>
                  <a:lnTo>
                    <a:pt x="58569" y="131344"/>
                  </a:lnTo>
                  <a:lnTo>
                    <a:pt x="58592" y="131107"/>
                  </a:lnTo>
                  <a:lnTo>
                    <a:pt x="58470" y="130828"/>
                  </a:lnTo>
                  <a:lnTo>
                    <a:pt x="58304" y="130652"/>
                  </a:lnTo>
                  <a:lnTo>
                    <a:pt x="58134" y="130475"/>
                  </a:lnTo>
                  <a:lnTo>
                    <a:pt x="58045" y="130396"/>
                  </a:lnTo>
                  <a:lnTo>
                    <a:pt x="57952" y="130317"/>
                  </a:lnTo>
                  <a:lnTo>
                    <a:pt x="57842" y="130269"/>
                  </a:lnTo>
                  <a:lnTo>
                    <a:pt x="57722" y="130238"/>
                  </a:lnTo>
                  <a:lnTo>
                    <a:pt x="57602" y="130214"/>
                  </a:lnTo>
                  <a:lnTo>
                    <a:pt x="57478" y="130208"/>
                  </a:lnTo>
                  <a:lnTo>
                    <a:pt x="57260" y="130123"/>
                  </a:lnTo>
                  <a:lnTo>
                    <a:pt x="57061" y="129983"/>
                  </a:lnTo>
                  <a:lnTo>
                    <a:pt x="56815" y="129971"/>
                  </a:lnTo>
                  <a:lnTo>
                    <a:pt x="56582" y="129916"/>
                  </a:lnTo>
                  <a:lnTo>
                    <a:pt x="56468" y="129862"/>
                  </a:lnTo>
                  <a:lnTo>
                    <a:pt x="56363" y="129801"/>
                  </a:lnTo>
                  <a:lnTo>
                    <a:pt x="56268" y="129722"/>
                  </a:lnTo>
                  <a:lnTo>
                    <a:pt x="56194" y="129631"/>
                  </a:lnTo>
                  <a:lnTo>
                    <a:pt x="56135" y="129522"/>
                  </a:lnTo>
                  <a:lnTo>
                    <a:pt x="56015" y="129309"/>
                  </a:lnTo>
                  <a:lnTo>
                    <a:pt x="55896" y="129096"/>
                  </a:lnTo>
                  <a:lnTo>
                    <a:pt x="55787" y="128883"/>
                  </a:lnTo>
                  <a:lnTo>
                    <a:pt x="55671" y="128665"/>
                  </a:lnTo>
                  <a:lnTo>
                    <a:pt x="55548" y="128458"/>
                  </a:lnTo>
                  <a:lnTo>
                    <a:pt x="55491" y="128349"/>
                  </a:lnTo>
                  <a:lnTo>
                    <a:pt x="55434" y="128239"/>
                  </a:lnTo>
                  <a:lnTo>
                    <a:pt x="55367" y="128142"/>
                  </a:lnTo>
                  <a:lnTo>
                    <a:pt x="55285" y="128051"/>
                  </a:lnTo>
                  <a:lnTo>
                    <a:pt x="55195" y="127966"/>
                  </a:lnTo>
                  <a:lnTo>
                    <a:pt x="55105" y="127887"/>
                  </a:lnTo>
                  <a:lnTo>
                    <a:pt x="54926" y="127723"/>
                  </a:lnTo>
                  <a:lnTo>
                    <a:pt x="54833" y="127644"/>
                  </a:lnTo>
                  <a:lnTo>
                    <a:pt x="54734" y="127577"/>
                  </a:lnTo>
                  <a:lnTo>
                    <a:pt x="54628" y="127516"/>
                  </a:lnTo>
                  <a:lnTo>
                    <a:pt x="54520" y="127462"/>
                  </a:lnTo>
                  <a:lnTo>
                    <a:pt x="54310" y="127334"/>
                  </a:lnTo>
                  <a:lnTo>
                    <a:pt x="54078" y="127273"/>
                  </a:lnTo>
                  <a:lnTo>
                    <a:pt x="53838" y="127231"/>
                  </a:lnTo>
                  <a:lnTo>
                    <a:pt x="53604" y="127164"/>
                  </a:lnTo>
                  <a:lnTo>
                    <a:pt x="53371" y="127091"/>
                  </a:lnTo>
                  <a:lnTo>
                    <a:pt x="53139" y="127018"/>
                  </a:lnTo>
                  <a:lnTo>
                    <a:pt x="52907" y="126945"/>
                  </a:lnTo>
                  <a:lnTo>
                    <a:pt x="52674" y="126872"/>
                  </a:lnTo>
                  <a:lnTo>
                    <a:pt x="52441" y="126799"/>
                  </a:lnTo>
                  <a:lnTo>
                    <a:pt x="52208" y="126733"/>
                  </a:lnTo>
                  <a:lnTo>
                    <a:pt x="51975" y="126666"/>
                  </a:lnTo>
                  <a:lnTo>
                    <a:pt x="51741" y="126605"/>
                  </a:lnTo>
                  <a:lnTo>
                    <a:pt x="51502" y="126575"/>
                  </a:lnTo>
                  <a:lnTo>
                    <a:pt x="51258" y="126599"/>
                  </a:lnTo>
                  <a:lnTo>
                    <a:pt x="51017" y="126635"/>
                  </a:lnTo>
                  <a:lnTo>
                    <a:pt x="50774" y="126635"/>
                  </a:lnTo>
                  <a:lnTo>
                    <a:pt x="50652" y="126636"/>
                  </a:lnTo>
                  <a:lnTo>
                    <a:pt x="50531" y="126648"/>
                  </a:lnTo>
                  <a:lnTo>
                    <a:pt x="50410" y="126666"/>
                  </a:lnTo>
                  <a:lnTo>
                    <a:pt x="50294" y="126708"/>
                  </a:lnTo>
                  <a:lnTo>
                    <a:pt x="50187" y="126757"/>
                  </a:lnTo>
                  <a:lnTo>
                    <a:pt x="50082" y="126830"/>
                  </a:lnTo>
                  <a:lnTo>
                    <a:pt x="49990" y="126909"/>
                  </a:lnTo>
                  <a:lnTo>
                    <a:pt x="49922" y="127006"/>
                  </a:lnTo>
                  <a:lnTo>
                    <a:pt x="49873" y="127115"/>
                  </a:lnTo>
                  <a:lnTo>
                    <a:pt x="49836" y="127237"/>
                  </a:lnTo>
                  <a:lnTo>
                    <a:pt x="49766" y="127468"/>
                  </a:lnTo>
                  <a:lnTo>
                    <a:pt x="49707" y="127705"/>
                  </a:lnTo>
                  <a:lnTo>
                    <a:pt x="49648" y="127942"/>
                  </a:lnTo>
                  <a:lnTo>
                    <a:pt x="49594" y="128179"/>
                  </a:lnTo>
                  <a:lnTo>
                    <a:pt x="49543" y="128416"/>
                  </a:lnTo>
                  <a:lnTo>
                    <a:pt x="49509" y="128664"/>
                  </a:lnTo>
                  <a:lnTo>
                    <a:pt x="49379" y="128859"/>
                  </a:lnTo>
                  <a:lnTo>
                    <a:pt x="49149" y="128920"/>
                  </a:lnTo>
                  <a:lnTo>
                    <a:pt x="48929" y="128798"/>
                  </a:lnTo>
                  <a:lnTo>
                    <a:pt x="48730" y="128659"/>
                  </a:lnTo>
                  <a:lnTo>
                    <a:pt x="48535" y="128513"/>
                  </a:lnTo>
                  <a:lnTo>
                    <a:pt x="48330" y="128385"/>
                  </a:lnTo>
                  <a:lnTo>
                    <a:pt x="48079" y="128191"/>
                  </a:lnTo>
                  <a:lnTo>
                    <a:pt x="47982" y="128118"/>
                  </a:lnTo>
                  <a:lnTo>
                    <a:pt x="47872" y="128075"/>
                  </a:lnTo>
                  <a:lnTo>
                    <a:pt x="47754" y="128063"/>
                  </a:lnTo>
                  <a:lnTo>
                    <a:pt x="47630" y="128057"/>
                  </a:lnTo>
                  <a:lnTo>
                    <a:pt x="47385" y="128045"/>
                  </a:lnTo>
                  <a:lnTo>
                    <a:pt x="47265" y="128020"/>
                  </a:lnTo>
                  <a:lnTo>
                    <a:pt x="47147" y="127990"/>
                  </a:lnTo>
                  <a:lnTo>
                    <a:pt x="47031" y="127954"/>
                  </a:lnTo>
                  <a:lnTo>
                    <a:pt x="46924" y="127899"/>
                  </a:lnTo>
                  <a:lnTo>
                    <a:pt x="46827" y="127820"/>
                  </a:lnTo>
                  <a:lnTo>
                    <a:pt x="46618" y="127705"/>
                  </a:lnTo>
                  <a:lnTo>
                    <a:pt x="46501" y="127663"/>
                  </a:lnTo>
                  <a:lnTo>
                    <a:pt x="46384" y="127632"/>
                  </a:lnTo>
                  <a:lnTo>
                    <a:pt x="46265" y="127607"/>
                  </a:lnTo>
                  <a:lnTo>
                    <a:pt x="46145" y="127589"/>
                  </a:lnTo>
                  <a:lnTo>
                    <a:pt x="45904" y="127559"/>
                  </a:lnTo>
                  <a:lnTo>
                    <a:pt x="45658" y="127540"/>
                  </a:lnTo>
                  <a:lnTo>
                    <a:pt x="45433" y="127614"/>
                  </a:lnTo>
                  <a:lnTo>
                    <a:pt x="45227" y="127753"/>
                  </a:lnTo>
                  <a:lnTo>
                    <a:pt x="45017" y="127875"/>
                  </a:lnTo>
                  <a:lnTo>
                    <a:pt x="44791" y="127960"/>
                  </a:lnTo>
                  <a:lnTo>
                    <a:pt x="44561" y="128045"/>
                  </a:lnTo>
                  <a:lnTo>
                    <a:pt x="44447" y="128087"/>
                  </a:lnTo>
                  <a:lnTo>
                    <a:pt x="44331" y="128118"/>
                  </a:lnTo>
                  <a:lnTo>
                    <a:pt x="44212" y="128142"/>
                  </a:lnTo>
                  <a:lnTo>
                    <a:pt x="44091" y="128160"/>
                  </a:lnTo>
                  <a:lnTo>
                    <a:pt x="43859" y="128239"/>
                  </a:lnTo>
                  <a:lnTo>
                    <a:pt x="43631" y="128300"/>
                  </a:lnTo>
                  <a:lnTo>
                    <a:pt x="43510" y="128282"/>
                  </a:lnTo>
                  <a:lnTo>
                    <a:pt x="43392" y="128233"/>
                  </a:lnTo>
                  <a:lnTo>
                    <a:pt x="43291" y="128167"/>
                  </a:lnTo>
                  <a:lnTo>
                    <a:pt x="43205" y="128076"/>
                  </a:lnTo>
                  <a:lnTo>
                    <a:pt x="43141" y="127966"/>
                  </a:lnTo>
                  <a:lnTo>
                    <a:pt x="43117" y="127857"/>
                  </a:lnTo>
                  <a:lnTo>
                    <a:pt x="43160" y="127614"/>
                  </a:lnTo>
                  <a:lnTo>
                    <a:pt x="43154" y="127370"/>
                  </a:lnTo>
                  <a:lnTo>
                    <a:pt x="43178" y="127128"/>
                  </a:lnTo>
                  <a:lnTo>
                    <a:pt x="43235" y="126891"/>
                  </a:lnTo>
                  <a:lnTo>
                    <a:pt x="43238" y="126769"/>
                  </a:lnTo>
                  <a:lnTo>
                    <a:pt x="43232" y="126648"/>
                  </a:lnTo>
                  <a:lnTo>
                    <a:pt x="43223" y="126526"/>
                  </a:lnTo>
                  <a:lnTo>
                    <a:pt x="43210" y="126404"/>
                  </a:lnTo>
                  <a:lnTo>
                    <a:pt x="43195" y="126289"/>
                  </a:lnTo>
                  <a:lnTo>
                    <a:pt x="43179" y="126046"/>
                  </a:lnTo>
                  <a:lnTo>
                    <a:pt x="43173" y="125919"/>
                  </a:lnTo>
                  <a:lnTo>
                    <a:pt x="43135" y="125682"/>
                  </a:lnTo>
                  <a:lnTo>
                    <a:pt x="43088" y="125572"/>
                  </a:lnTo>
                  <a:lnTo>
                    <a:pt x="43025" y="125463"/>
                  </a:lnTo>
                  <a:lnTo>
                    <a:pt x="42953" y="125366"/>
                  </a:lnTo>
                  <a:lnTo>
                    <a:pt x="42872" y="125274"/>
                  </a:lnTo>
                  <a:lnTo>
                    <a:pt x="42781" y="125196"/>
                  </a:lnTo>
                  <a:lnTo>
                    <a:pt x="42681" y="125129"/>
                  </a:lnTo>
                  <a:lnTo>
                    <a:pt x="42560" y="125092"/>
                  </a:lnTo>
                  <a:lnTo>
                    <a:pt x="42358" y="124977"/>
                  </a:lnTo>
                  <a:lnTo>
                    <a:pt x="42236" y="124764"/>
                  </a:lnTo>
                  <a:lnTo>
                    <a:pt x="42110" y="124552"/>
                  </a:lnTo>
                  <a:lnTo>
                    <a:pt x="41983" y="124345"/>
                  </a:lnTo>
                  <a:lnTo>
                    <a:pt x="41841" y="124150"/>
                  </a:lnTo>
                  <a:lnTo>
                    <a:pt x="41676" y="123968"/>
                  </a:lnTo>
                  <a:lnTo>
                    <a:pt x="41523" y="123780"/>
                  </a:lnTo>
                  <a:lnTo>
                    <a:pt x="41454" y="123683"/>
                  </a:lnTo>
                  <a:lnTo>
                    <a:pt x="41393" y="123574"/>
                  </a:lnTo>
                  <a:lnTo>
                    <a:pt x="41338" y="123470"/>
                  </a:lnTo>
                  <a:lnTo>
                    <a:pt x="41286" y="123355"/>
                  </a:lnTo>
                  <a:lnTo>
                    <a:pt x="41174" y="123142"/>
                  </a:lnTo>
                  <a:lnTo>
                    <a:pt x="41120" y="123032"/>
                  </a:lnTo>
                  <a:lnTo>
                    <a:pt x="41073" y="122924"/>
                  </a:lnTo>
                  <a:lnTo>
                    <a:pt x="41029" y="122808"/>
                  </a:lnTo>
                  <a:lnTo>
                    <a:pt x="40989" y="122692"/>
                  </a:lnTo>
                  <a:lnTo>
                    <a:pt x="40950" y="122577"/>
                  </a:lnTo>
                  <a:lnTo>
                    <a:pt x="40911" y="122462"/>
                  </a:lnTo>
                  <a:lnTo>
                    <a:pt x="40876" y="122347"/>
                  </a:lnTo>
                  <a:lnTo>
                    <a:pt x="40843" y="122231"/>
                  </a:lnTo>
                  <a:lnTo>
                    <a:pt x="40823" y="122109"/>
                  </a:lnTo>
                  <a:lnTo>
                    <a:pt x="40812" y="121988"/>
                  </a:lnTo>
                  <a:lnTo>
                    <a:pt x="40759" y="121751"/>
                  </a:lnTo>
                  <a:lnTo>
                    <a:pt x="40694" y="121520"/>
                  </a:lnTo>
                  <a:lnTo>
                    <a:pt x="40671" y="121277"/>
                  </a:lnTo>
                  <a:lnTo>
                    <a:pt x="40682" y="121034"/>
                  </a:lnTo>
                  <a:lnTo>
                    <a:pt x="40702" y="120791"/>
                  </a:lnTo>
                  <a:lnTo>
                    <a:pt x="40725" y="120548"/>
                  </a:lnTo>
                  <a:lnTo>
                    <a:pt x="40761" y="120305"/>
                  </a:lnTo>
                  <a:lnTo>
                    <a:pt x="40820" y="120074"/>
                  </a:lnTo>
                  <a:lnTo>
                    <a:pt x="40867" y="119837"/>
                  </a:lnTo>
                  <a:lnTo>
                    <a:pt x="40943" y="119606"/>
                  </a:lnTo>
                  <a:lnTo>
                    <a:pt x="41045" y="119381"/>
                  </a:lnTo>
                  <a:lnTo>
                    <a:pt x="41060" y="119144"/>
                  </a:lnTo>
                  <a:lnTo>
                    <a:pt x="41038" y="118896"/>
                  </a:lnTo>
                  <a:lnTo>
                    <a:pt x="41002" y="118658"/>
                  </a:lnTo>
                  <a:lnTo>
                    <a:pt x="40970" y="118415"/>
                  </a:lnTo>
                  <a:lnTo>
                    <a:pt x="40958" y="118173"/>
                  </a:lnTo>
                  <a:lnTo>
                    <a:pt x="40978" y="117930"/>
                  </a:lnTo>
                  <a:lnTo>
                    <a:pt x="41001" y="117808"/>
                  </a:lnTo>
                  <a:lnTo>
                    <a:pt x="41040" y="117692"/>
                  </a:lnTo>
                  <a:lnTo>
                    <a:pt x="41109" y="117595"/>
                  </a:lnTo>
                  <a:lnTo>
                    <a:pt x="41193" y="117504"/>
                  </a:lnTo>
                  <a:lnTo>
                    <a:pt x="41293" y="117291"/>
                  </a:lnTo>
                  <a:lnTo>
                    <a:pt x="41304" y="117048"/>
                  </a:lnTo>
                  <a:lnTo>
                    <a:pt x="41306" y="116921"/>
                  </a:lnTo>
                  <a:lnTo>
                    <a:pt x="41301" y="116678"/>
                  </a:lnTo>
                  <a:lnTo>
                    <a:pt x="41309" y="116435"/>
                  </a:lnTo>
                  <a:lnTo>
                    <a:pt x="41332" y="116313"/>
                  </a:lnTo>
                  <a:lnTo>
                    <a:pt x="41384" y="116210"/>
                  </a:lnTo>
                  <a:lnTo>
                    <a:pt x="41456" y="116107"/>
                  </a:lnTo>
                  <a:lnTo>
                    <a:pt x="41540" y="116016"/>
                  </a:lnTo>
                  <a:lnTo>
                    <a:pt x="41635" y="115943"/>
                  </a:lnTo>
                  <a:lnTo>
                    <a:pt x="41744" y="115888"/>
                  </a:lnTo>
                  <a:lnTo>
                    <a:pt x="41955" y="115767"/>
                  </a:lnTo>
                  <a:lnTo>
                    <a:pt x="42056" y="115688"/>
                  </a:lnTo>
                  <a:lnTo>
                    <a:pt x="42142" y="115597"/>
                  </a:lnTo>
                  <a:lnTo>
                    <a:pt x="42191" y="115493"/>
                  </a:lnTo>
                  <a:lnTo>
                    <a:pt x="42192" y="115378"/>
                  </a:lnTo>
                  <a:lnTo>
                    <a:pt x="42164" y="115250"/>
                  </a:lnTo>
                  <a:lnTo>
                    <a:pt x="42127" y="115135"/>
                  </a:lnTo>
                  <a:lnTo>
                    <a:pt x="42079" y="115019"/>
                  </a:lnTo>
                  <a:lnTo>
                    <a:pt x="42018" y="114910"/>
                  </a:lnTo>
                  <a:lnTo>
                    <a:pt x="41942" y="114819"/>
                  </a:lnTo>
                  <a:lnTo>
                    <a:pt x="41850" y="114734"/>
                  </a:lnTo>
                  <a:lnTo>
                    <a:pt x="41754" y="114654"/>
                  </a:lnTo>
                  <a:lnTo>
                    <a:pt x="41607" y="114473"/>
                  </a:lnTo>
                  <a:lnTo>
                    <a:pt x="41557" y="114230"/>
                  </a:lnTo>
                  <a:lnTo>
                    <a:pt x="41590" y="113992"/>
                  </a:lnTo>
                  <a:lnTo>
                    <a:pt x="41633" y="113749"/>
                  </a:lnTo>
                  <a:lnTo>
                    <a:pt x="41628" y="113507"/>
                  </a:lnTo>
                  <a:lnTo>
                    <a:pt x="41668" y="113269"/>
                  </a:lnTo>
                  <a:lnTo>
                    <a:pt x="41703" y="113026"/>
                  </a:lnTo>
                  <a:lnTo>
                    <a:pt x="41701" y="112784"/>
                  </a:lnTo>
                  <a:lnTo>
                    <a:pt x="41712" y="112534"/>
                  </a:lnTo>
                  <a:lnTo>
                    <a:pt x="41726" y="112407"/>
                  </a:lnTo>
                  <a:lnTo>
                    <a:pt x="41636" y="112200"/>
                  </a:lnTo>
                  <a:lnTo>
                    <a:pt x="41563" y="112109"/>
                  </a:lnTo>
                  <a:lnTo>
                    <a:pt x="41483" y="112018"/>
                  </a:lnTo>
                  <a:lnTo>
                    <a:pt x="41400" y="111927"/>
                  </a:lnTo>
                  <a:lnTo>
                    <a:pt x="41313" y="111842"/>
                  </a:lnTo>
                  <a:lnTo>
                    <a:pt x="41225" y="111757"/>
                  </a:lnTo>
                  <a:lnTo>
                    <a:pt x="41135" y="111672"/>
                  </a:lnTo>
                  <a:lnTo>
                    <a:pt x="40958" y="111495"/>
                  </a:lnTo>
                  <a:lnTo>
                    <a:pt x="40794" y="111319"/>
                  </a:lnTo>
                  <a:lnTo>
                    <a:pt x="40654" y="111107"/>
                  </a:lnTo>
                  <a:lnTo>
                    <a:pt x="40678" y="110876"/>
                  </a:lnTo>
                  <a:lnTo>
                    <a:pt x="40731" y="110760"/>
                  </a:lnTo>
                  <a:lnTo>
                    <a:pt x="40798" y="110657"/>
                  </a:lnTo>
                  <a:lnTo>
                    <a:pt x="40882" y="110572"/>
                  </a:lnTo>
                  <a:lnTo>
                    <a:pt x="40984" y="110505"/>
                  </a:lnTo>
                  <a:lnTo>
                    <a:pt x="41090" y="110439"/>
                  </a:lnTo>
                  <a:lnTo>
                    <a:pt x="41203" y="110383"/>
                  </a:lnTo>
                  <a:lnTo>
                    <a:pt x="41326" y="110335"/>
                  </a:lnTo>
                  <a:lnTo>
                    <a:pt x="41505" y="110207"/>
                  </a:lnTo>
                  <a:lnTo>
                    <a:pt x="41531" y="109959"/>
                  </a:lnTo>
                  <a:lnTo>
                    <a:pt x="41501" y="109715"/>
                  </a:lnTo>
                  <a:lnTo>
                    <a:pt x="41438" y="109479"/>
                  </a:lnTo>
                  <a:lnTo>
                    <a:pt x="41412" y="109363"/>
                  </a:lnTo>
                  <a:lnTo>
                    <a:pt x="41387" y="109241"/>
                  </a:lnTo>
                  <a:lnTo>
                    <a:pt x="41364" y="109120"/>
                  </a:lnTo>
                  <a:lnTo>
                    <a:pt x="41348" y="108998"/>
                  </a:lnTo>
                  <a:lnTo>
                    <a:pt x="41334" y="108883"/>
                  </a:lnTo>
                  <a:lnTo>
                    <a:pt x="41324" y="108762"/>
                  </a:lnTo>
                  <a:lnTo>
                    <a:pt x="41317" y="108640"/>
                  </a:lnTo>
                  <a:lnTo>
                    <a:pt x="41315" y="108518"/>
                  </a:lnTo>
                  <a:lnTo>
                    <a:pt x="41340" y="108276"/>
                  </a:lnTo>
                  <a:lnTo>
                    <a:pt x="41384" y="108033"/>
                  </a:lnTo>
                  <a:lnTo>
                    <a:pt x="41398" y="107790"/>
                  </a:lnTo>
                  <a:lnTo>
                    <a:pt x="41386" y="107547"/>
                  </a:lnTo>
                  <a:lnTo>
                    <a:pt x="41378" y="107425"/>
                  </a:lnTo>
                  <a:lnTo>
                    <a:pt x="41361" y="107309"/>
                  </a:lnTo>
                  <a:lnTo>
                    <a:pt x="41329" y="107188"/>
                  </a:lnTo>
                  <a:lnTo>
                    <a:pt x="41282" y="107073"/>
                  </a:lnTo>
                  <a:lnTo>
                    <a:pt x="41216" y="106970"/>
                  </a:lnTo>
                  <a:lnTo>
                    <a:pt x="41120" y="106908"/>
                  </a:lnTo>
                  <a:lnTo>
                    <a:pt x="40998" y="106884"/>
                  </a:lnTo>
                  <a:lnTo>
                    <a:pt x="40767" y="106799"/>
                  </a:lnTo>
                  <a:lnTo>
                    <a:pt x="40660" y="106738"/>
                  </a:lnTo>
                  <a:lnTo>
                    <a:pt x="40560" y="106665"/>
                  </a:lnTo>
                  <a:lnTo>
                    <a:pt x="40469" y="106586"/>
                  </a:lnTo>
                  <a:lnTo>
                    <a:pt x="40392" y="106495"/>
                  </a:lnTo>
                  <a:lnTo>
                    <a:pt x="40327" y="106386"/>
                  </a:lnTo>
                  <a:lnTo>
                    <a:pt x="40278" y="106271"/>
                  </a:lnTo>
                  <a:lnTo>
                    <a:pt x="40246" y="106162"/>
                  </a:lnTo>
                  <a:lnTo>
                    <a:pt x="40234" y="106034"/>
                  </a:lnTo>
                  <a:lnTo>
                    <a:pt x="40292" y="105803"/>
                  </a:lnTo>
                  <a:lnTo>
                    <a:pt x="40448" y="105614"/>
                  </a:lnTo>
                  <a:lnTo>
                    <a:pt x="40604" y="105426"/>
                  </a:lnTo>
                  <a:lnTo>
                    <a:pt x="40761" y="105238"/>
                  </a:lnTo>
                  <a:lnTo>
                    <a:pt x="40837" y="105141"/>
                  </a:lnTo>
                  <a:lnTo>
                    <a:pt x="40915" y="105049"/>
                  </a:lnTo>
                  <a:lnTo>
                    <a:pt x="41004" y="104970"/>
                  </a:lnTo>
                  <a:lnTo>
                    <a:pt x="41124" y="104910"/>
                  </a:lnTo>
                  <a:lnTo>
                    <a:pt x="41232" y="104855"/>
                  </a:lnTo>
                  <a:lnTo>
                    <a:pt x="41246" y="104637"/>
                  </a:lnTo>
                  <a:lnTo>
                    <a:pt x="41217" y="104509"/>
                  </a:lnTo>
                  <a:lnTo>
                    <a:pt x="41217" y="104381"/>
                  </a:lnTo>
                  <a:lnTo>
                    <a:pt x="41200" y="104144"/>
                  </a:lnTo>
                  <a:lnTo>
                    <a:pt x="41010" y="103986"/>
                  </a:lnTo>
                  <a:lnTo>
                    <a:pt x="40972" y="103761"/>
                  </a:lnTo>
                  <a:lnTo>
                    <a:pt x="40981" y="103634"/>
                  </a:lnTo>
                  <a:lnTo>
                    <a:pt x="40896" y="103409"/>
                  </a:lnTo>
                  <a:lnTo>
                    <a:pt x="40802" y="103184"/>
                  </a:lnTo>
                  <a:lnTo>
                    <a:pt x="40783" y="103063"/>
                  </a:lnTo>
                  <a:lnTo>
                    <a:pt x="40757" y="102941"/>
                  </a:lnTo>
                  <a:lnTo>
                    <a:pt x="40703" y="102838"/>
                  </a:lnTo>
                  <a:lnTo>
                    <a:pt x="40631" y="102740"/>
                  </a:lnTo>
                  <a:lnTo>
                    <a:pt x="40550" y="102644"/>
                  </a:lnTo>
                  <a:lnTo>
                    <a:pt x="40469" y="102553"/>
                  </a:lnTo>
                  <a:lnTo>
                    <a:pt x="40380" y="102467"/>
                  </a:lnTo>
                  <a:lnTo>
                    <a:pt x="40288" y="102388"/>
                  </a:lnTo>
                  <a:lnTo>
                    <a:pt x="40165" y="102182"/>
                  </a:lnTo>
                  <a:lnTo>
                    <a:pt x="40128" y="102067"/>
                  </a:lnTo>
                  <a:lnTo>
                    <a:pt x="40101" y="101945"/>
                  </a:lnTo>
                  <a:lnTo>
                    <a:pt x="40084" y="101824"/>
                  </a:lnTo>
                  <a:lnTo>
                    <a:pt x="40074" y="101702"/>
                  </a:lnTo>
                  <a:lnTo>
                    <a:pt x="40073" y="101580"/>
                  </a:lnTo>
                  <a:lnTo>
                    <a:pt x="40093" y="101337"/>
                  </a:lnTo>
                  <a:lnTo>
                    <a:pt x="40142" y="101100"/>
                  </a:lnTo>
                  <a:lnTo>
                    <a:pt x="40188" y="100863"/>
                  </a:lnTo>
                  <a:lnTo>
                    <a:pt x="40193" y="100742"/>
                  </a:lnTo>
                  <a:lnTo>
                    <a:pt x="40188" y="100621"/>
                  </a:lnTo>
                  <a:lnTo>
                    <a:pt x="40174" y="100499"/>
                  </a:lnTo>
                  <a:lnTo>
                    <a:pt x="40144" y="100384"/>
                  </a:lnTo>
                  <a:lnTo>
                    <a:pt x="40109" y="100268"/>
                  </a:lnTo>
                  <a:lnTo>
                    <a:pt x="40042" y="100031"/>
                  </a:lnTo>
                  <a:lnTo>
                    <a:pt x="40014" y="99794"/>
                  </a:lnTo>
                  <a:lnTo>
                    <a:pt x="40018" y="99551"/>
                  </a:lnTo>
                  <a:lnTo>
                    <a:pt x="40010" y="99424"/>
                  </a:lnTo>
                  <a:lnTo>
                    <a:pt x="40017" y="99187"/>
                  </a:lnTo>
                  <a:lnTo>
                    <a:pt x="40133" y="98968"/>
                  </a:lnTo>
                  <a:lnTo>
                    <a:pt x="40272" y="98768"/>
                  </a:lnTo>
                  <a:lnTo>
                    <a:pt x="40344" y="98670"/>
                  </a:lnTo>
                  <a:lnTo>
                    <a:pt x="40413" y="98573"/>
                  </a:lnTo>
                  <a:lnTo>
                    <a:pt x="40477" y="98470"/>
                  </a:lnTo>
                  <a:lnTo>
                    <a:pt x="40539" y="98360"/>
                  </a:lnTo>
                  <a:lnTo>
                    <a:pt x="40583" y="98251"/>
                  </a:lnTo>
                  <a:lnTo>
                    <a:pt x="40604" y="98130"/>
                  </a:lnTo>
                  <a:lnTo>
                    <a:pt x="40614" y="98002"/>
                  </a:lnTo>
                  <a:lnTo>
                    <a:pt x="40572" y="97771"/>
                  </a:lnTo>
                  <a:lnTo>
                    <a:pt x="40431" y="97571"/>
                  </a:lnTo>
                  <a:lnTo>
                    <a:pt x="40289" y="97370"/>
                  </a:lnTo>
                  <a:lnTo>
                    <a:pt x="40236" y="97261"/>
                  </a:lnTo>
                  <a:lnTo>
                    <a:pt x="40191" y="97146"/>
                  </a:lnTo>
                  <a:lnTo>
                    <a:pt x="40155" y="97030"/>
                  </a:lnTo>
                  <a:lnTo>
                    <a:pt x="40132" y="96908"/>
                  </a:lnTo>
                  <a:lnTo>
                    <a:pt x="40121" y="96787"/>
                  </a:lnTo>
                  <a:lnTo>
                    <a:pt x="40113" y="96665"/>
                  </a:lnTo>
                  <a:lnTo>
                    <a:pt x="40102" y="96422"/>
                  </a:lnTo>
                  <a:lnTo>
                    <a:pt x="40129" y="96307"/>
                  </a:lnTo>
                  <a:lnTo>
                    <a:pt x="40163" y="96192"/>
                  </a:lnTo>
                  <a:lnTo>
                    <a:pt x="40202" y="96076"/>
                  </a:lnTo>
                  <a:lnTo>
                    <a:pt x="40242" y="95961"/>
                  </a:lnTo>
                  <a:lnTo>
                    <a:pt x="40284" y="95845"/>
                  </a:lnTo>
                  <a:lnTo>
                    <a:pt x="40327" y="95730"/>
                  </a:lnTo>
                  <a:lnTo>
                    <a:pt x="40367" y="95620"/>
                  </a:lnTo>
                  <a:lnTo>
                    <a:pt x="40442" y="95389"/>
                  </a:lnTo>
                  <a:lnTo>
                    <a:pt x="40491" y="95147"/>
                  </a:lnTo>
                  <a:lnTo>
                    <a:pt x="40489" y="94904"/>
                  </a:lnTo>
                  <a:lnTo>
                    <a:pt x="40489" y="94660"/>
                  </a:lnTo>
                  <a:lnTo>
                    <a:pt x="40482" y="94418"/>
                  </a:lnTo>
                  <a:lnTo>
                    <a:pt x="40423" y="94186"/>
                  </a:lnTo>
                  <a:lnTo>
                    <a:pt x="40339" y="93956"/>
                  </a:lnTo>
                  <a:lnTo>
                    <a:pt x="40250" y="93731"/>
                  </a:lnTo>
                  <a:lnTo>
                    <a:pt x="40171" y="93500"/>
                  </a:lnTo>
                  <a:lnTo>
                    <a:pt x="40160" y="93257"/>
                  </a:lnTo>
                  <a:lnTo>
                    <a:pt x="40162" y="93014"/>
                  </a:lnTo>
                  <a:lnTo>
                    <a:pt x="40157" y="92892"/>
                  </a:lnTo>
                  <a:lnTo>
                    <a:pt x="40163" y="92771"/>
                  </a:lnTo>
                  <a:lnTo>
                    <a:pt x="40182" y="92650"/>
                  </a:lnTo>
                  <a:lnTo>
                    <a:pt x="40207" y="92528"/>
                  </a:lnTo>
                  <a:lnTo>
                    <a:pt x="40232" y="92413"/>
                  </a:lnTo>
                  <a:lnTo>
                    <a:pt x="40275" y="92170"/>
                  </a:lnTo>
                  <a:lnTo>
                    <a:pt x="40310" y="91932"/>
                  </a:lnTo>
                  <a:lnTo>
                    <a:pt x="40318" y="91689"/>
                  </a:lnTo>
                  <a:lnTo>
                    <a:pt x="40299" y="91568"/>
                  </a:lnTo>
                  <a:lnTo>
                    <a:pt x="40266" y="91447"/>
                  </a:lnTo>
                  <a:lnTo>
                    <a:pt x="40214" y="91337"/>
                  </a:lnTo>
                  <a:lnTo>
                    <a:pt x="40135" y="91246"/>
                  </a:lnTo>
                  <a:lnTo>
                    <a:pt x="40038" y="91173"/>
                  </a:lnTo>
                  <a:lnTo>
                    <a:pt x="39934" y="91106"/>
                  </a:lnTo>
                  <a:lnTo>
                    <a:pt x="39752" y="90948"/>
                  </a:lnTo>
                  <a:lnTo>
                    <a:pt x="39673" y="90851"/>
                  </a:lnTo>
                  <a:lnTo>
                    <a:pt x="39607" y="90748"/>
                  </a:lnTo>
                  <a:lnTo>
                    <a:pt x="39561" y="90639"/>
                  </a:lnTo>
                  <a:lnTo>
                    <a:pt x="39546" y="90517"/>
                  </a:lnTo>
                  <a:lnTo>
                    <a:pt x="39564" y="90268"/>
                  </a:lnTo>
                  <a:lnTo>
                    <a:pt x="39580" y="90153"/>
                  </a:lnTo>
                  <a:lnTo>
                    <a:pt x="39603" y="90031"/>
                  </a:lnTo>
                  <a:lnTo>
                    <a:pt x="39631" y="89910"/>
                  </a:lnTo>
                  <a:lnTo>
                    <a:pt x="39660" y="89794"/>
                  </a:lnTo>
                  <a:lnTo>
                    <a:pt x="39691" y="89672"/>
                  </a:lnTo>
                  <a:lnTo>
                    <a:pt x="39735" y="89563"/>
                  </a:lnTo>
                  <a:lnTo>
                    <a:pt x="39801" y="89460"/>
                  </a:lnTo>
                  <a:lnTo>
                    <a:pt x="39882" y="89369"/>
                  </a:lnTo>
                  <a:lnTo>
                    <a:pt x="39973" y="89284"/>
                  </a:lnTo>
                  <a:lnTo>
                    <a:pt x="40071" y="89211"/>
                  </a:lnTo>
                  <a:lnTo>
                    <a:pt x="40178" y="89156"/>
                  </a:lnTo>
                  <a:lnTo>
                    <a:pt x="40293" y="89114"/>
                  </a:lnTo>
                  <a:lnTo>
                    <a:pt x="40412" y="89077"/>
                  </a:lnTo>
                  <a:lnTo>
                    <a:pt x="40530" y="89059"/>
                  </a:lnTo>
                  <a:lnTo>
                    <a:pt x="40652" y="89059"/>
                  </a:lnTo>
                  <a:lnTo>
                    <a:pt x="40896" y="89065"/>
                  </a:lnTo>
                  <a:lnTo>
                    <a:pt x="41023" y="89053"/>
                  </a:lnTo>
                  <a:lnTo>
                    <a:pt x="41151" y="89035"/>
                  </a:lnTo>
                  <a:lnTo>
                    <a:pt x="41253" y="88986"/>
                  </a:lnTo>
                  <a:lnTo>
                    <a:pt x="41304" y="88889"/>
                  </a:lnTo>
                  <a:lnTo>
                    <a:pt x="41323" y="88755"/>
                  </a:lnTo>
                  <a:lnTo>
                    <a:pt x="41334" y="88634"/>
                  </a:lnTo>
                  <a:lnTo>
                    <a:pt x="41329" y="88391"/>
                  </a:lnTo>
                  <a:lnTo>
                    <a:pt x="41330" y="88147"/>
                  </a:lnTo>
                  <a:lnTo>
                    <a:pt x="41327" y="88026"/>
                  </a:lnTo>
                  <a:lnTo>
                    <a:pt x="41320" y="87905"/>
                  </a:lnTo>
                  <a:lnTo>
                    <a:pt x="41307" y="87783"/>
                  </a:lnTo>
                  <a:lnTo>
                    <a:pt x="41290" y="87662"/>
                  </a:lnTo>
                  <a:lnTo>
                    <a:pt x="41268" y="87546"/>
                  </a:lnTo>
                  <a:lnTo>
                    <a:pt x="41242" y="87425"/>
                  </a:lnTo>
                  <a:lnTo>
                    <a:pt x="41216" y="87309"/>
                  </a:lnTo>
                  <a:lnTo>
                    <a:pt x="41188" y="87060"/>
                  </a:lnTo>
                  <a:lnTo>
                    <a:pt x="41174" y="86944"/>
                  </a:lnTo>
                  <a:lnTo>
                    <a:pt x="41140" y="86829"/>
                  </a:lnTo>
                  <a:lnTo>
                    <a:pt x="41089" y="86720"/>
                  </a:lnTo>
                  <a:lnTo>
                    <a:pt x="41033" y="86611"/>
                  </a:lnTo>
                  <a:lnTo>
                    <a:pt x="40944" y="86379"/>
                  </a:lnTo>
                  <a:lnTo>
                    <a:pt x="40850" y="86155"/>
                  </a:lnTo>
                  <a:lnTo>
                    <a:pt x="40736" y="85942"/>
                  </a:lnTo>
                  <a:lnTo>
                    <a:pt x="40625" y="85730"/>
                  </a:lnTo>
                  <a:lnTo>
                    <a:pt x="40517" y="85511"/>
                  </a:lnTo>
                  <a:lnTo>
                    <a:pt x="40410" y="85292"/>
                  </a:lnTo>
                  <a:lnTo>
                    <a:pt x="40351" y="85055"/>
                  </a:lnTo>
                  <a:lnTo>
                    <a:pt x="40334" y="84812"/>
                  </a:lnTo>
                  <a:lnTo>
                    <a:pt x="40328" y="84569"/>
                  </a:lnTo>
                  <a:lnTo>
                    <a:pt x="40373" y="84332"/>
                  </a:lnTo>
                  <a:lnTo>
                    <a:pt x="40437" y="84095"/>
                  </a:lnTo>
                  <a:lnTo>
                    <a:pt x="40448" y="83852"/>
                  </a:lnTo>
                  <a:lnTo>
                    <a:pt x="40448" y="83609"/>
                  </a:lnTo>
                  <a:lnTo>
                    <a:pt x="40472" y="83366"/>
                  </a:lnTo>
                  <a:lnTo>
                    <a:pt x="40503" y="83129"/>
                  </a:lnTo>
                  <a:lnTo>
                    <a:pt x="40522" y="83008"/>
                  </a:lnTo>
                  <a:lnTo>
                    <a:pt x="40551" y="82892"/>
                  </a:lnTo>
                  <a:lnTo>
                    <a:pt x="40589" y="82777"/>
                  </a:lnTo>
                  <a:lnTo>
                    <a:pt x="40635" y="82662"/>
                  </a:lnTo>
                  <a:lnTo>
                    <a:pt x="40687" y="82552"/>
                  </a:lnTo>
                  <a:lnTo>
                    <a:pt x="40749" y="82443"/>
                  </a:lnTo>
                  <a:lnTo>
                    <a:pt x="40822" y="82346"/>
                  </a:lnTo>
                  <a:lnTo>
                    <a:pt x="40909" y="82260"/>
                  </a:lnTo>
                  <a:lnTo>
                    <a:pt x="41004" y="82188"/>
                  </a:lnTo>
                  <a:lnTo>
                    <a:pt x="41113" y="82133"/>
                  </a:lnTo>
                  <a:lnTo>
                    <a:pt x="41232" y="82103"/>
                  </a:lnTo>
                  <a:lnTo>
                    <a:pt x="41459" y="82018"/>
                  </a:lnTo>
                  <a:lnTo>
                    <a:pt x="41563" y="81951"/>
                  </a:lnTo>
                  <a:lnTo>
                    <a:pt x="41662" y="81884"/>
                  </a:lnTo>
                  <a:lnTo>
                    <a:pt x="41758" y="81805"/>
                  </a:lnTo>
                  <a:lnTo>
                    <a:pt x="41849" y="81726"/>
                  </a:lnTo>
                  <a:lnTo>
                    <a:pt x="41935" y="81635"/>
                  </a:lnTo>
                  <a:lnTo>
                    <a:pt x="42109" y="81447"/>
                  </a:lnTo>
                  <a:lnTo>
                    <a:pt x="42117" y="81221"/>
                  </a:lnTo>
                  <a:lnTo>
                    <a:pt x="42105" y="81106"/>
                  </a:lnTo>
                  <a:lnTo>
                    <a:pt x="42088" y="80985"/>
                  </a:lnTo>
                  <a:lnTo>
                    <a:pt x="42068" y="80869"/>
                  </a:lnTo>
                  <a:lnTo>
                    <a:pt x="42045" y="80748"/>
                  </a:lnTo>
                  <a:lnTo>
                    <a:pt x="42021" y="80626"/>
                  </a:lnTo>
                  <a:lnTo>
                    <a:pt x="41994" y="80505"/>
                  </a:lnTo>
                  <a:lnTo>
                    <a:pt x="41967" y="80390"/>
                  </a:lnTo>
                  <a:lnTo>
                    <a:pt x="41910" y="80146"/>
                  </a:lnTo>
                  <a:lnTo>
                    <a:pt x="41882" y="80025"/>
                  </a:lnTo>
                  <a:lnTo>
                    <a:pt x="41855" y="79903"/>
                  </a:lnTo>
                  <a:lnTo>
                    <a:pt x="41829" y="79782"/>
                  </a:lnTo>
                  <a:lnTo>
                    <a:pt x="41806" y="79666"/>
                  </a:lnTo>
                  <a:lnTo>
                    <a:pt x="41717" y="79454"/>
                  </a:lnTo>
                  <a:lnTo>
                    <a:pt x="41623" y="79229"/>
                  </a:lnTo>
                  <a:lnTo>
                    <a:pt x="41529" y="79004"/>
                  </a:lnTo>
                  <a:lnTo>
                    <a:pt x="41435" y="78779"/>
                  </a:lnTo>
                  <a:lnTo>
                    <a:pt x="41339" y="78554"/>
                  </a:lnTo>
                  <a:lnTo>
                    <a:pt x="41241" y="78336"/>
                  </a:lnTo>
                  <a:lnTo>
                    <a:pt x="41190" y="78226"/>
                  </a:lnTo>
                  <a:lnTo>
                    <a:pt x="41130" y="78123"/>
                  </a:lnTo>
                  <a:lnTo>
                    <a:pt x="41066" y="78014"/>
                  </a:lnTo>
                  <a:lnTo>
                    <a:pt x="41002" y="77916"/>
                  </a:lnTo>
                  <a:lnTo>
                    <a:pt x="40869" y="77710"/>
                  </a:lnTo>
                  <a:lnTo>
                    <a:pt x="40712" y="77522"/>
                  </a:lnTo>
                  <a:lnTo>
                    <a:pt x="40611" y="77309"/>
                  </a:lnTo>
                  <a:lnTo>
                    <a:pt x="40608" y="77181"/>
                  </a:lnTo>
                  <a:lnTo>
                    <a:pt x="40514" y="76963"/>
                  </a:lnTo>
                  <a:lnTo>
                    <a:pt x="40365" y="76774"/>
                  </a:lnTo>
                  <a:lnTo>
                    <a:pt x="40236" y="76568"/>
                  </a:lnTo>
                  <a:lnTo>
                    <a:pt x="40100" y="76361"/>
                  </a:lnTo>
                  <a:lnTo>
                    <a:pt x="39928" y="76185"/>
                  </a:lnTo>
                  <a:lnTo>
                    <a:pt x="39817" y="75979"/>
                  </a:lnTo>
                  <a:lnTo>
                    <a:pt x="39715" y="75754"/>
                  </a:lnTo>
                  <a:lnTo>
                    <a:pt x="39616" y="75535"/>
                  </a:lnTo>
                  <a:lnTo>
                    <a:pt x="39519" y="75310"/>
                  </a:lnTo>
                  <a:lnTo>
                    <a:pt x="39424" y="75085"/>
                  </a:lnTo>
                  <a:lnTo>
                    <a:pt x="39329" y="74860"/>
                  </a:lnTo>
                  <a:lnTo>
                    <a:pt x="39235" y="74636"/>
                  </a:lnTo>
                  <a:lnTo>
                    <a:pt x="39141" y="74411"/>
                  </a:lnTo>
                  <a:lnTo>
                    <a:pt x="39047" y="74192"/>
                  </a:lnTo>
                  <a:lnTo>
                    <a:pt x="38952" y="73968"/>
                  </a:lnTo>
                  <a:lnTo>
                    <a:pt x="38858" y="73743"/>
                  </a:lnTo>
                  <a:lnTo>
                    <a:pt x="38769" y="73518"/>
                  </a:lnTo>
                  <a:lnTo>
                    <a:pt x="38719" y="73402"/>
                  </a:lnTo>
                  <a:lnTo>
                    <a:pt x="38665" y="73293"/>
                  </a:lnTo>
                  <a:lnTo>
                    <a:pt x="38606" y="73190"/>
                  </a:lnTo>
                  <a:lnTo>
                    <a:pt x="38544" y="73087"/>
                  </a:lnTo>
                  <a:lnTo>
                    <a:pt x="38477" y="72983"/>
                  </a:lnTo>
                  <a:lnTo>
                    <a:pt x="38357" y="72771"/>
                  </a:lnTo>
                  <a:lnTo>
                    <a:pt x="38261" y="72546"/>
                  </a:lnTo>
                  <a:lnTo>
                    <a:pt x="38137" y="72339"/>
                  </a:lnTo>
                  <a:lnTo>
                    <a:pt x="38002" y="72139"/>
                  </a:lnTo>
                  <a:lnTo>
                    <a:pt x="37876" y="71932"/>
                  </a:lnTo>
                  <a:lnTo>
                    <a:pt x="37754" y="71720"/>
                  </a:lnTo>
                  <a:lnTo>
                    <a:pt x="37693" y="71616"/>
                  </a:lnTo>
                  <a:lnTo>
                    <a:pt x="37629" y="71513"/>
                  </a:lnTo>
                  <a:lnTo>
                    <a:pt x="37564" y="71410"/>
                  </a:lnTo>
                  <a:lnTo>
                    <a:pt x="37494" y="71307"/>
                  </a:lnTo>
                  <a:lnTo>
                    <a:pt x="37422" y="71209"/>
                  </a:lnTo>
                  <a:lnTo>
                    <a:pt x="37283" y="71009"/>
                  </a:lnTo>
                  <a:lnTo>
                    <a:pt x="37161" y="70802"/>
                  </a:lnTo>
                  <a:lnTo>
                    <a:pt x="37031" y="70596"/>
                  </a:lnTo>
                  <a:lnTo>
                    <a:pt x="36899" y="70389"/>
                  </a:lnTo>
                  <a:lnTo>
                    <a:pt x="36775" y="70183"/>
                  </a:lnTo>
                  <a:lnTo>
                    <a:pt x="36647" y="69976"/>
                  </a:lnTo>
                  <a:lnTo>
                    <a:pt x="36580" y="69873"/>
                  </a:lnTo>
                  <a:lnTo>
                    <a:pt x="36510" y="69776"/>
                  </a:lnTo>
                  <a:lnTo>
                    <a:pt x="36436" y="69678"/>
                  </a:lnTo>
                  <a:lnTo>
                    <a:pt x="36354" y="69587"/>
                  </a:lnTo>
                  <a:lnTo>
                    <a:pt x="36198" y="69405"/>
                  </a:lnTo>
                  <a:lnTo>
                    <a:pt x="36061" y="69204"/>
                  </a:lnTo>
                  <a:lnTo>
                    <a:pt x="35991" y="69101"/>
                  </a:lnTo>
                  <a:lnTo>
                    <a:pt x="35918" y="69004"/>
                  </a:lnTo>
                  <a:lnTo>
                    <a:pt x="35843" y="68907"/>
                  </a:lnTo>
                  <a:lnTo>
                    <a:pt x="35767" y="68815"/>
                  </a:lnTo>
                  <a:lnTo>
                    <a:pt x="35691" y="68725"/>
                  </a:lnTo>
                  <a:lnTo>
                    <a:pt x="35540" y="68530"/>
                  </a:lnTo>
                  <a:lnTo>
                    <a:pt x="35391" y="68336"/>
                  </a:lnTo>
                  <a:lnTo>
                    <a:pt x="35249" y="68141"/>
                  </a:lnTo>
                  <a:lnTo>
                    <a:pt x="35097" y="67953"/>
                  </a:lnTo>
                  <a:lnTo>
                    <a:pt x="34968" y="67747"/>
                  </a:lnTo>
                  <a:lnTo>
                    <a:pt x="34885" y="67515"/>
                  </a:lnTo>
                  <a:lnTo>
                    <a:pt x="34753" y="67315"/>
                  </a:lnTo>
                  <a:lnTo>
                    <a:pt x="34608" y="67121"/>
                  </a:lnTo>
                  <a:lnTo>
                    <a:pt x="34463" y="66926"/>
                  </a:lnTo>
                  <a:lnTo>
                    <a:pt x="34328" y="66726"/>
                  </a:lnTo>
                  <a:lnTo>
                    <a:pt x="34202" y="66513"/>
                  </a:lnTo>
                  <a:lnTo>
                    <a:pt x="34093" y="66295"/>
                  </a:lnTo>
                  <a:lnTo>
                    <a:pt x="33971" y="66088"/>
                  </a:lnTo>
                  <a:lnTo>
                    <a:pt x="33817" y="65899"/>
                  </a:lnTo>
                  <a:lnTo>
                    <a:pt x="33669" y="65705"/>
                  </a:lnTo>
                  <a:lnTo>
                    <a:pt x="33526" y="65510"/>
                  </a:lnTo>
                  <a:lnTo>
                    <a:pt x="33451" y="65414"/>
                  </a:lnTo>
                  <a:lnTo>
                    <a:pt x="33377" y="65316"/>
                  </a:lnTo>
                  <a:lnTo>
                    <a:pt x="33307" y="65219"/>
                  </a:lnTo>
                  <a:lnTo>
                    <a:pt x="33252" y="65109"/>
                  </a:lnTo>
                  <a:lnTo>
                    <a:pt x="33200" y="64994"/>
                  </a:lnTo>
                  <a:lnTo>
                    <a:pt x="33034" y="64830"/>
                  </a:lnTo>
                  <a:lnTo>
                    <a:pt x="32792" y="64770"/>
                  </a:lnTo>
                  <a:lnTo>
                    <a:pt x="32556" y="64818"/>
                  </a:lnTo>
                  <a:lnTo>
                    <a:pt x="32321" y="64885"/>
                  </a:lnTo>
                  <a:lnTo>
                    <a:pt x="32082" y="64940"/>
                  </a:lnTo>
                  <a:lnTo>
                    <a:pt x="31953" y="64970"/>
                  </a:lnTo>
                  <a:lnTo>
                    <a:pt x="31836" y="64976"/>
                  </a:lnTo>
                  <a:lnTo>
                    <a:pt x="31746" y="64921"/>
                  </a:lnTo>
                  <a:lnTo>
                    <a:pt x="31683" y="64806"/>
                  </a:lnTo>
                  <a:lnTo>
                    <a:pt x="31645" y="64684"/>
                  </a:lnTo>
                  <a:lnTo>
                    <a:pt x="31636" y="64563"/>
                  </a:lnTo>
                  <a:lnTo>
                    <a:pt x="31647" y="64320"/>
                  </a:lnTo>
                  <a:lnTo>
                    <a:pt x="31642" y="64077"/>
                  </a:lnTo>
                  <a:lnTo>
                    <a:pt x="31646" y="63956"/>
                  </a:lnTo>
                  <a:lnTo>
                    <a:pt x="31650" y="63834"/>
                  </a:lnTo>
                  <a:lnTo>
                    <a:pt x="31657" y="63712"/>
                  </a:lnTo>
                  <a:lnTo>
                    <a:pt x="31670" y="63591"/>
                  </a:lnTo>
                  <a:lnTo>
                    <a:pt x="31697" y="63475"/>
                  </a:lnTo>
                  <a:lnTo>
                    <a:pt x="31742" y="63360"/>
                  </a:lnTo>
                  <a:lnTo>
                    <a:pt x="31788" y="63245"/>
                  </a:lnTo>
                  <a:lnTo>
                    <a:pt x="31872" y="63001"/>
                  </a:lnTo>
                  <a:lnTo>
                    <a:pt x="31779" y="62813"/>
                  </a:lnTo>
                  <a:lnTo>
                    <a:pt x="31566" y="62667"/>
                  </a:lnTo>
                  <a:lnTo>
                    <a:pt x="31352" y="62552"/>
                  </a:lnTo>
                  <a:lnTo>
                    <a:pt x="31131" y="62448"/>
                  </a:lnTo>
                  <a:lnTo>
                    <a:pt x="30923" y="62321"/>
                  </a:lnTo>
                  <a:lnTo>
                    <a:pt x="30824" y="62248"/>
                  </a:lnTo>
                  <a:lnTo>
                    <a:pt x="30737" y="62163"/>
                  </a:lnTo>
                  <a:lnTo>
                    <a:pt x="30677" y="62066"/>
                  </a:lnTo>
                  <a:lnTo>
                    <a:pt x="30654" y="61944"/>
                  </a:lnTo>
                  <a:lnTo>
                    <a:pt x="30573" y="61714"/>
                  </a:lnTo>
                  <a:lnTo>
                    <a:pt x="30436" y="61513"/>
                  </a:lnTo>
                  <a:lnTo>
                    <a:pt x="30293" y="61312"/>
                  </a:lnTo>
                  <a:lnTo>
                    <a:pt x="30156" y="61112"/>
                  </a:lnTo>
                  <a:lnTo>
                    <a:pt x="30029" y="60911"/>
                  </a:lnTo>
                  <a:lnTo>
                    <a:pt x="29968" y="60802"/>
                  </a:lnTo>
                  <a:lnTo>
                    <a:pt x="29907" y="60699"/>
                  </a:lnTo>
                  <a:lnTo>
                    <a:pt x="29842" y="60595"/>
                  </a:lnTo>
                  <a:lnTo>
                    <a:pt x="29774" y="60493"/>
                  </a:lnTo>
                  <a:lnTo>
                    <a:pt x="29706" y="60395"/>
                  </a:lnTo>
                  <a:lnTo>
                    <a:pt x="29568" y="60195"/>
                  </a:lnTo>
                  <a:lnTo>
                    <a:pt x="29435" y="59988"/>
                  </a:lnTo>
                  <a:lnTo>
                    <a:pt x="29352" y="59903"/>
                  </a:lnTo>
                  <a:lnTo>
                    <a:pt x="29254" y="59824"/>
                  </a:lnTo>
                  <a:lnTo>
                    <a:pt x="29147" y="59763"/>
                  </a:lnTo>
                  <a:lnTo>
                    <a:pt x="29034" y="59727"/>
                  </a:lnTo>
                  <a:lnTo>
                    <a:pt x="28914" y="59720"/>
                  </a:lnTo>
                  <a:lnTo>
                    <a:pt x="28667" y="59733"/>
                  </a:lnTo>
                  <a:lnTo>
                    <a:pt x="28537" y="59751"/>
                  </a:lnTo>
                  <a:lnTo>
                    <a:pt x="28309" y="59727"/>
                  </a:lnTo>
                  <a:lnTo>
                    <a:pt x="28185" y="59508"/>
                  </a:lnTo>
                  <a:lnTo>
                    <a:pt x="28163" y="59271"/>
                  </a:lnTo>
                  <a:lnTo>
                    <a:pt x="28167" y="59022"/>
                  </a:lnTo>
                  <a:lnTo>
                    <a:pt x="28163" y="58901"/>
                  </a:lnTo>
                  <a:lnTo>
                    <a:pt x="28144" y="58779"/>
                  </a:lnTo>
                  <a:lnTo>
                    <a:pt x="28093" y="58670"/>
                  </a:lnTo>
                  <a:lnTo>
                    <a:pt x="28008" y="58573"/>
                  </a:lnTo>
                  <a:lnTo>
                    <a:pt x="27906" y="58506"/>
                  </a:lnTo>
                  <a:lnTo>
                    <a:pt x="27793" y="58487"/>
                  </a:lnTo>
                  <a:lnTo>
                    <a:pt x="27543" y="58530"/>
                  </a:lnTo>
                  <a:lnTo>
                    <a:pt x="27331" y="58646"/>
                  </a:lnTo>
                  <a:lnTo>
                    <a:pt x="27108" y="58743"/>
                  </a:lnTo>
                  <a:lnTo>
                    <a:pt x="26867" y="58779"/>
                  </a:lnTo>
                  <a:lnTo>
                    <a:pt x="26740" y="58785"/>
                  </a:lnTo>
                  <a:lnTo>
                    <a:pt x="26514" y="58718"/>
                  </a:lnTo>
                  <a:lnTo>
                    <a:pt x="26435" y="58627"/>
                  </a:lnTo>
                  <a:lnTo>
                    <a:pt x="26372" y="58518"/>
                  </a:lnTo>
                  <a:lnTo>
                    <a:pt x="26316" y="58408"/>
                  </a:lnTo>
                  <a:lnTo>
                    <a:pt x="26270" y="58293"/>
                  </a:lnTo>
                  <a:lnTo>
                    <a:pt x="26234" y="58178"/>
                  </a:lnTo>
                  <a:lnTo>
                    <a:pt x="26213" y="58062"/>
                  </a:lnTo>
                  <a:lnTo>
                    <a:pt x="26202" y="57941"/>
                  </a:lnTo>
                  <a:lnTo>
                    <a:pt x="26151" y="57698"/>
                  </a:lnTo>
                  <a:lnTo>
                    <a:pt x="26114" y="57582"/>
                  </a:lnTo>
                  <a:lnTo>
                    <a:pt x="26071" y="57473"/>
                  </a:lnTo>
                  <a:lnTo>
                    <a:pt x="26021" y="57364"/>
                  </a:lnTo>
                  <a:lnTo>
                    <a:pt x="25966" y="57254"/>
                  </a:lnTo>
                  <a:lnTo>
                    <a:pt x="25909" y="57145"/>
                  </a:lnTo>
                  <a:lnTo>
                    <a:pt x="25852" y="57035"/>
                  </a:lnTo>
                  <a:lnTo>
                    <a:pt x="25796" y="56932"/>
                  </a:lnTo>
                  <a:lnTo>
                    <a:pt x="25627" y="56871"/>
                  </a:lnTo>
                  <a:lnTo>
                    <a:pt x="25398" y="56792"/>
                  </a:lnTo>
                  <a:lnTo>
                    <a:pt x="25168" y="56714"/>
                  </a:lnTo>
                  <a:lnTo>
                    <a:pt x="24937" y="56641"/>
                  </a:lnTo>
                  <a:lnTo>
                    <a:pt x="24704" y="56567"/>
                  </a:lnTo>
                  <a:lnTo>
                    <a:pt x="24489" y="56458"/>
                  </a:lnTo>
                  <a:lnTo>
                    <a:pt x="24281" y="56330"/>
                  </a:lnTo>
                  <a:lnTo>
                    <a:pt x="24076" y="56197"/>
                  </a:lnTo>
                  <a:lnTo>
                    <a:pt x="23864" y="56081"/>
                  </a:lnTo>
                  <a:lnTo>
                    <a:pt x="23649" y="55960"/>
                  </a:lnTo>
                  <a:lnTo>
                    <a:pt x="23428" y="55869"/>
                  </a:lnTo>
                  <a:lnTo>
                    <a:pt x="23186" y="55863"/>
                  </a:lnTo>
                  <a:lnTo>
                    <a:pt x="22941" y="55869"/>
                  </a:lnTo>
                  <a:lnTo>
                    <a:pt x="22698" y="55869"/>
                  </a:lnTo>
                  <a:lnTo>
                    <a:pt x="22454" y="55863"/>
                  </a:lnTo>
                  <a:lnTo>
                    <a:pt x="22211" y="55863"/>
                  </a:lnTo>
                  <a:lnTo>
                    <a:pt x="21973" y="55900"/>
                  </a:lnTo>
                  <a:lnTo>
                    <a:pt x="21744" y="55984"/>
                  </a:lnTo>
                  <a:lnTo>
                    <a:pt x="21505" y="56027"/>
                  </a:lnTo>
                  <a:lnTo>
                    <a:pt x="21262" y="56039"/>
                  </a:lnTo>
                  <a:lnTo>
                    <a:pt x="21018" y="56039"/>
                  </a:lnTo>
                  <a:lnTo>
                    <a:pt x="20776" y="56039"/>
                  </a:lnTo>
                  <a:lnTo>
                    <a:pt x="20533" y="56039"/>
                  </a:lnTo>
                  <a:lnTo>
                    <a:pt x="20290" y="56039"/>
                  </a:lnTo>
                  <a:lnTo>
                    <a:pt x="20047" y="56039"/>
                  </a:lnTo>
                  <a:lnTo>
                    <a:pt x="19803" y="56045"/>
                  </a:lnTo>
                  <a:lnTo>
                    <a:pt x="19560" y="56039"/>
                  </a:lnTo>
                  <a:lnTo>
                    <a:pt x="19326" y="56100"/>
                  </a:lnTo>
                  <a:lnTo>
                    <a:pt x="19096" y="56178"/>
                  </a:lnTo>
                  <a:lnTo>
                    <a:pt x="18868" y="56264"/>
                  </a:lnTo>
                  <a:lnTo>
                    <a:pt x="18655" y="56379"/>
                  </a:lnTo>
                  <a:lnTo>
                    <a:pt x="18444" y="56506"/>
                  </a:lnTo>
                  <a:lnTo>
                    <a:pt x="18338" y="56568"/>
                  </a:lnTo>
                  <a:lnTo>
                    <a:pt x="18247" y="56647"/>
                  </a:lnTo>
                  <a:lnTo>
                    <a:pt x="18169" y="56737"/>
                  </a:lnTo>
                  <a:lnTo>
                    <a:pt x="18101" y="56841"/>
                  </a:lnTo>
                  <a:lnTo>
                    <a:pt x="18043" y="56950"/>
                  </a:lnTo>
                  <a:lnTo>
                    <a:pt x="17995" y="57060"/>
                  </a:lnTo>
                  <a:lnTo>
                    <a:pt x="17956" y="57175"/>
                  </a:lnTo>
                  <a:lnTo>
                    <a:pt x="17928" y="57296"/>
                  </a:lnTo>
                  <a:lnTo>
                    <a:pt x="17910" y="57412"/>
                  </a:lnTo>
                  <a:lnTo>
                    <a:pt x="17917" y="57655"/>
                  </a:lnTo>
                  <a:lnTo>
                    <a:pt x="17919" y="57898"/>
                  </a:lnTo>
                  <a:lnTo>
                    <a:pt x="17921" y="58147"/>
                  </a:lnTo>
                  <a:lnTo>
                    <a:pt x="17934" y="58390"/>
                  </a:lnTo>
                  <a:lnTo>
                    <a:pt x="17903" y="58506"/>
                  </a:lnTo>
                  <a:lnTo>
                    <a:pt x="17843" y="58609"/>
                  </a:lnTo>
                  <a:lnTo>
                    <a:pt x="17770" y="58712"/>
                  </a:lnTo>
                  <a:lnTo>
                    <a:pt x="17696" y="58803"/>
                  </a:lnTo>
                  <a:lnTo>
                    <a:pt x="17613" y="58895"/>
                  </a:lnTo>
                  <a:lnTo>
                    <a:pt x="17524" y="58980"/>
                  </a:lnTo>
                  <a:lnTo>
                    <a:pt x="17426" y="59052"/>
                  </a:lnTo>
                  <a:lnTo>
                    <a:pt x="17320" y="59119"/>
                  </a:lnTo>
                  <a:lnTo>
                    <a:pt x="17206" y="59150"/>
                  </a:lnTo>
                  <a:lnTo>
                    <a:pt x="17087" y="59162"/>
                  </a:lnTo>
                  <a:lnTo>
                    <a:pt x="16841" y="59155"/>
                  </a:lnTo>
                  <a:lnTo>
                    <a:pt x="16720" y="59168"/>
                  </a:lnTo>
                  <a:lnTo>
                    <a:pt x="16599" y="59186"/>
                  </a:lnTo>
                  <a:lnTo>
                    <a:pt x="16479" y="59210"/>
                  </a:lnTo>
                  <a:lnTo>
                    <a:pt x="16354" y="59241"/>
                  </a:lnTo>
                  <a:lnTo>
                    <a:pt x="16248" y="59295"/>
                  </a:lnTo>
                  <a:lnTo>
                    <a:pt x="16181" y="59387"/>
                  </a:lnTo>
                  <a:lnTo>
                    <a:pt x="16140" y="59502"/>
                  </a:lnTo>
                  <a:lnTo>
                    <a:pt x="16105" y="59624"/>
                  </a:lnTo>
                  <a:lnTo>
                    <a:pt x="16019" y="59866"/>
                  </a:lnTo>
                  <a:lnTo>
                    <a:pt x="15875" y="60031"/>
                  </a:lnTo>
                  <a:lnTo>
                    <a:pt x="15618" y="60007"/>
                  </a:lnTo>
                  <a:lnTo>
                    <a:pt x="15423" y="59879"/>
                  </a:lnTo>
                  <a:lnTo>
                    <a:pt x="15273" y="59672"/>
                  </a:lnTo>
                  <a:lnTo>
                    <a:pt x="15135" y="59472"/>
                  </a:lnTo>
                  <a:lnTo>
                    <a:pt x="15056" y="59381"/>
                  </a:lnTo>
                  <a:lnTo>
                    <a:pt x="14965" y="59301"/>
                  </a:lnTo>
                  <a:lnTo>
                    <a:pt x="14867" y="59229"/>
                  </a:lnTo>
                  <a:lnTo>
                    <a:pt x="14766" y="59162"/>
                  </a:lnTo>
                  <a:lnTo>
                    <a:pt x="14663" y="59095"/>
                  </a:lnTo>
                  <a:lnTo>
                    <a:pt x="14553" y="59046"/>
                  </a:lnTo>
                  <a:lnTo>
                    <a:pt x="14336" y="58937"/>
                  </a:lnTo>
                  <a:lnTo>
                    <a:pt x="14122" y="58821"/>
                  </a:lnTo>
                  <a:lnTo>
                    <a:pt x="13875" y="58779"/>
                  </a:lnTo>
                  <a:lnTo>
                    <a:pt x="13659" y="58870"/>
                  </a:lnTo>
                  <a:lnTo>
                    <a:pt x="13461" y="59016"/>
                  </a:lnTo>
                  <a:lnTo>
                    <a:pt x="13352" y="59004"/>
                  </a:lnTo>
                  <a:lnTo>
                    <a:pt x="13241" y="58931"/>
                  </a:lnTo>
                  <a:lnTo>
                    <a:pt x="13150" y="58846"/>
                  </a:lnTo>
                  <a:lnTo>
                    <a:pt x="13079" y="58749"/>
                  </a:lnTo>
                  <a:lnTo>
                    <a:pt x="13018" y="58639"/>
                  </a:lnTo>
                  <a:lnTo>
                    <a:pt x="12964" y="58530"/>
                  </a:lnTo>
                  <a:lnTo>
                    <a:pt x="12930" y="58409"/>
                  </a:lnTo>
                  <a:lnTo>
                    <a:pt x="12813" y="58202"/>
                  </a:lnTo>
                  <a:lnTo>
                    <a:pt x="12594" y="58080"/>
                  </a:lnTo>
                  <a:lnTo>
                    <a:pt x="12366" y="58098"/>
                  </a:lnTo>
                  <a:lnTo>
                    <a:pt x="12132" y="58177"/>
                  </a:lnTo>
                  <a:lnTo>
                    <a:pt x="12007" y="58178"/>
                  </a:lnTo>
                  <a:lnTo>
                    <a:pt x="11887" y="58153"/>
                  </a:lnTo>
                  <a:lnTo>
                    <a:pt x="11778" y="58099"/>
                  </a:lnTo>
                  <a:lnTo>
                    <a:pt x="11673" y="58026"/>
                  </a:lnTo>
                  <a:lnTo>
                    <a:pt x="11593" y="57934"/>
                  </a:lnTo>
                  <a:lnTo>
                    <a:pt x="11560" y="57825"/>
                  </a:lnTo>
                  <a:lnTo>
                    <a:pt x="11583" y="57576"/>
                  </a:lnTo>
                  <a:lnTo>
                    <a:pt x="11617" y="57449"/>
                  </a:lnTo>
                  <a:lnTo>
                    <a:pt x="11572" y="57236"/>
                  </a:lnTo>
                  <a:lnTo>
                    <a:pt x="11497" y="57145"/>
                  </a:lnTo>
                  <a:lnTo>
                    <a:pt x="11413" y="57060"/>
                  </a:lnTo>
                  <a:lnTo>
                    <a:pt x="11324" y="56975"/>
                  </a:lnTo>
                  <a:lnTo>
                    <a:pt x="11231" y="56889"/>
                  </a:lnTo>
                  <a:lnTo>
                    <a:pt x="11136" y="56811"/>
                  </a:lnTo>
                  <a:lnTo>
                    <a:pt x="10953" y="56640"/>
                  </a:lnTo>
                  <a:lnTo>
                    <a:pt x="10817" y="56440"/>
                  </a:lnTo>
                  <a:lnTo>
                    <a:pt x="10648" y="56270"/>
                  </a:lnTo>
                  <a:lnTo>
                    <a:pt x="10458" y="56118"/>
                  </a:lnTo>
                  <a:lnTo>
                    <a:pt x="10272" y="55960"/>
                  </a:lnTo>
                  <a:lnTo>
                    <a:pt x="10093" y="55796"/>
                  </a:lnTo>
                  <a:lnTo>
                    <a:pt x="10008" y="55711"/>
                  </a:lnTo>
                  <a:lnTo>
                    <a:pt x="9929" y="55620"/>
                  </a:lnTo>
                  <a:lnTo>
                    <a:pt x="9855" y="55522"/>
                  </a:lnTo>
                  <a:lnTo>
                    <a:pt x="9782" y="55426"/>
                  </a:lnTo>
                  <a:lnTo>
                    <a:pt x="9630" y="55231"/>
                  </a:lnTo>
                  <a:lnTo>
                    <a:pt x="9557" y="55134"/>
                  </a:lnTo>
                  <a:lnTo>
                    <a:pt x="9495" y="55031"/>
                  </a:lnTo>
                  <a:lnTo>
                    <a:pt x="9444" y="54921"/>
                  </a:lnTo>
                  <a:lnTo>
                    <a:pt x="9406" y="54806"/>
                  </a:lnTo>
                  <a:lnTo>
                    <a:pt x="9380" y="54684"/>
                  </a:lnTo>
                  <a:lnTo>
                    <a:pt x="9365" y="54562"/>
                  </a:lnTo>
                  <a:lnTo>
                    <a:pt x="9356" y="54441"/>
                  </a:lnTo>
                  <a:lnTo>
                    <a:pt x="9349" y="54320"/>
                  </a:lnTo>
                  <a:lnTo>
                    <a:pt x="9327" y="54071"/>
                  </a:lnTo>
                  <a:lnTo>
                    <a:pt x="9336" y="53949"/>
                  </a:lnTo>
                  <a:lnTo>
                    <a:pt x="9379" y="53852"/>
                  </a:lnTo>
                  <a:lnTo>
                    <a:pt x="9461" y="53761"/>
                  </a:lnTo>
                  <a:lnTo>
                    <a:pt x="9562" y="53681"/>
                  </a:lnTo>
                  <a:lnTo>
                    <a:pt x="9663" y="53609"/>
                  </a:lnTo>
                  <a:lnTo>
                    <a:pt x="9768" y="53548"/>
                  </a:lnTo>
                  <a:lnTo>
                    <a:pt x="9878" y="53493"/>
                  </a:lnTo>
                  <a:lnTo>
                    <a:pt x="9989" y="53445"/>
                  </a:lnTo>
                  <a:lnTo>
                    <a:pt x="10102" y="53396"/>
                  </a:lnTo>
                  <a:lnTo>
                    <a:pt x="10217" y="53359"/>
                  </a:lnTo>
                  <a:lnTo>
                    <a:pt x="10334" y="53329"/>
                  </a:lnTo>
                  <a:lnTo>
                    <a:pt x="10465" y="53305"/>
                  </a:lnTo>
                  <a:lnTo>
                    <a:pt x="10598" y="53287"/>
                  </a:lnTo>
                  <a:lnTo>
                    <a:pt x="10675" y="53111"/>
                  </a:lnTo>
                  <a:lnTo>
                    <a:pt x="10652" y="52983"/>
                  </a:lnTo>
                  <a:lnTo>
                    <a:pt x="10623" y="52850"/>
                  </a:lnTo>
                  <a:lnTo>
                    <a:pt x="10596" y="52734"/>
                  </a:lnTo>
                  <a:lnTo>
                    <a:pt x="10558" y="52613"/>
                  </a:lnTo>
                  <a:lnTo>
                    <a:pt x="10532" y="52369"/>
                  </a:lnTo>
                  <a:lnTo>
                    <a:pt x="10543" y="52248"/>
                  </a:lnTo>
                  <a:lnTo>
                    <a:pt x="10587" y="52139"/>
                  </a:lnTo>
                  <a:lnTo>
                    <a:pt x="10666" y="52035"/>
                  </a:lnTo>
                  <a:lnTo>
                    <a:pt x="10764" y="51944"/>
                  </a:lnTo>
                  <a:lnTo>
                    <a:pt x="10866" y="51889"/>
                  </a:lnTo>
                  <a:lnTo>
                    <a:pt x="11057" y="52017"/>
                  </a:lnTo>
                  <a:lnTo>
                    <a:pt x="11294" y="52108"/>
                  </a:lnTo>
                  <a:lnTo>
                    <a:pt x="11431" y="52114"/>
                  </a:lnTo>
                  <a:lnTo>
                    <a:pt x="11572" y="51993"/>
                  </a:lnTo>
                  <a:lnTo>
                    <a:pt x="11568" y="51859"/>
                  </a:lnTo>
                  <a:lnTo>
                    <a:pt x="11569" y="51725"/>
                  </a:lnTo>
                  <a:lnTo>
                    <a:pt x="11662" y="51501"/>
                  </a:lnTo>
                  <a:lnTo>
                    <a:pt x="11736" y="51270"/>
                  </a:lnTo>
                  <a:lnTo>
                    <a:pt x="11724" y="51027"/>
                  </a:lnTo>
                  <a:lnTo>
                    <a:pt x="11723" y="50784"/>
                  </a:lnTo>
                  <a:lnTo>
                    <a:pt x="11717" y="50541"/>
                  </a:lnTo>
                  <a:lnTo>
                    <a:pt x="11731" y="50298"/>
                  </a:lnTo>
                  <a:lnTo>
                    <a:pt x="11758" y="50183"/>
                  </a:lnTo>
                  <a:lnTo>
                    <a:pt x="11796" y="50067"/>
                  </a:lnTo>
                  <a:lnTo>
                    <a:pt x="11842" y="49951"/>
                  </a:lnTo>
                  <a:lnTo>
                    <a:pt x="11896" y="49842"/>
                  </a:lnTo>
                  <a:lnTo>
                    <a:pt x="11959" y="49739"/>
                  </a:lnTo>
                  <a:lnTo>
                    <a:pt x="12028" y="49636"/>
                  </a:lnTo>
                  <a:lnTo>
                    <a:pt x="12108" y="49538"/>
                  </a:lnTo>
                  <a:lnTo>
                    <a:pt x="12201" y="49472"/>
                  </a:lnTo>
                  <a:lnTo>
                    <a:pt x="12315" y="49435"/>
                  </a:lnTo>
                  <a:lnTo>
                    <a:pt x="12439" y="49417"/>
                  </a:lnTo>
                  <a:lnTo>
                    <a:pt x="12691" y="49380"/>
                  </a:lnTo>
                  <a:lnTo>
                    <a:pt x="12811" y="49356"/>
                  </a:lnTo>
                  <a:lnTo>
                    <a:pt x="12899" y="49295"/>
                  </a:lnTo>
                  <a:lnTo>
                    <a:pt x="12950" y="49186"/>
                  </a:lnTo>
                  <a:lnTo>
                    <a:pt x="12978" y="49058"/>
                  </a:lnTo>
                  <a:lnTo>
                    <a:pt x="12996" y="48937"/>
                  </a:lnTo>
                  <a:lnTo>
                    <a:pt x="12999" y="48809"/>
                  </a:lnTo>
                  <a:lnTo>
                    <a:pt x="12933" y="48572"/>
                  </a:lnTo>
                  <a:lnTo>
                    <a:pt x="12770" y="48408"/>
                  </a:lnTo>
                  <a:lnTo>
                    <a:pt x="12523" y="48365"/>
                  </a:lnTo>
                  <a:lnTo>
                    <a:pt x="12412" y="48317"/>
                  </a:lnTo>
                  <a:lnTo>
                    <a:pt x="12304" y="48263"/>
                  </a:lnTo>
                  <a:lnTo>
                    <a:pt x="12198" y="48202"/>
                  </a:lnTo>
                  <a:lnTo>
                    <a:pt x="12092" y="48141"/>
                  </a:lnTo>
                  <a:lnTo>
                    <a:pt x="11988" y="48080"/>
                  </a:lnTo>
                  <a:lnTo>
                    <a:pt x="11887" y="48014"/>
                  </a:lnTo>
                  <a:lnTo>
                    <a:pt x="11788" y="47940"/>
                  </a:lnTo>
                  <a:lnTo>
                    <a:pt x="11693" y="47861"/>
                  </a:lnTo>
                  <a:lnTo>
                    <a:pt x="11613" y="47776"/>
                  </a:lnTo>
                  <a:lnTo>
                    <a:pt x="11547" y="47673"/>
                  </a:lnTo>
                  <a:lnTo>
                    <a:pt x="11495" y="47558"/>
                  </a:lnTo>
                  <a:lnTo>
                    <a:pt x="11458" y="47442"/>
                  </a:lnTo>
                  <a:lnTo>
                    <a:pt x="11441" y="47321"/>
                  </a:lnTo>
                  <a:lnTo>
                    <a:pt x="11433" y="47199"/>
                  </a:lnTo>
                  <a:lnTo>
                    <a:pt x="11397" y="46962"/>
                  </a:lnTo>
                  <a:lnTo>
                    <a:pt x="11353" y="46725"/>
                  </a:lnTo>
                  <a:lnTo>
                    <a:pt x="11336" y="46597"/>
                  </a:lnTo>
                  <a:lnTo>
                    <a:pt x="11311" y="46361"/>
                  </a:lnTo>
                  <a:lnTo>
                    <a:pt x="11282" y="46117"/>
                  </a:lnTo>
                  <a:lnTo>
                    <a:pt x="11260" y="45875"/>
                  </a:lnTo>
                  <a:lnTo>
                    <a:pt x="11265" y="45632"/>
                  </a:lnTo>
                  <a:lnTo>
                    <a:pt x="11255" y="45389"/>
                  </a:lnTo>
                  <a:lnTo>
                    <a:pt x="11238" y="45261"/>
                  </a:lnTo>
                  <a:lnTo>
                    <a:pt x="11196" y="45145"/>
                  </a:lnTo>
                  <a:lnTo>
                    <a:pt x="11108" y="45085"/>
                  </a:lnTo>
                  <a:lnTo>
                    <a:pt x="10984" y="45061"/>
                  </a:lnTo>
                  <a:lnTo>
                    <a:pt x="10856" y="45048"/>
                  </a:lnTo>
                  <a:lnTo>
                    <a:pt x="10612" y="45061"/>
                  </a:lnTo>
                  <a:lnTo>
                    <a:pt x="10370" y="45030"/>
                  </a:lnTo>
                  <a:lnTo>
                    <a:pt x="10248" y="44988"/>
                  </a:lnTo>
                  <a:lnTo>
                    <a:pt x="10140" y="44933"/>
                  </a:lnTo>
                  <a:lnTo>
                    <a:pt x="10059" y="44854"/>
                  </a:lnTo>
                  <a:lnTo>
                    <a:pt x="10011" y="44745"/>
                  </a:lnTo>
                  <a:lnTo>
                    <a:pt x="9983" y="44617"/>
                  </a:lnTo>
                  <a:lnTo>
                    <a:pt x="9962" y="44496"/>
                  </a:lnTo>
                  <a:lnTo>
                    <a:pt x="9951" y="44374"/>
                  </a:lnTo>
                  <a:lnTo>
                    <a:pt x="9945" y="44253"/>
                  </a:lnTo>
                  <a:lnTo>
                    <a:pt x="9923" y="44016"/>
                  </a:lnTo>
                  <a:lnTo>
                    <a:pt x="9893" y="43773"/>
                  </a:lnTo>
                  <a:lnTo>
                    <a:pt x="9840" y="43536"/>
                  </a:lnTo>
                  <a:lnTo>
                    <a:pt x="9806" y="43299"/>
                  </a:lnTo>
                  <a:lnTo>
                    <a:pt x="9813" y="43050"/>
                  </a:lnTo>
                  <a:lnTo>
                    <a:pt x="9839" y="42807"/>
                  </a:lnTo>
                  <a:lnTo>
                    <a:pt x="9846" y="42570"/>
                  </a:lnTo>
                  <a:lnTo>
                    <a:pt x="9840" y="42327"/>
                  </a:lnTo>
                  <a:lnTo>
                    <a:pt x="9848" y="42199"/>
                  </a:lnTo>
                  <a:lnTo>
                    <a:pt x="9862" y="42077"/>
                  </a:lnTo>
                  <a:lnTo>
                    <a:pt x="9898" y="41956"/>
                  </a:lnTo>
                  <a:lnTo>
                    <a:pt x="9973" y="41877"/>
                  </a:lnTo>
                  <a:lnTo>
                    <a:pt x="10087" y="41823"/>
                  </a:lnTo>
                  <a:lnTo>
                    <a:pt x="10287" y="41676"/>
                  </a:lnTo>
                  <a:lnTo>
                    <a:pt x="10424" y="41482"/>
                  </a:lnTo>
                  <a:lnTo>
                    <a:pt x="10418" y="41239"/>
                  </a:lnTo>
                  <a:lnTo>
                    <a:pt x="10412" y="41112"/>
                  </a:lnTo>
                  <a:lnTo>
                    <a:pt x="10416" y="40874"/>
                  </a:lnTo>
                  <a:lnTo>
                    <a:pt x="10526" y="40656"/>
                  </a:lnTo>
                  <a:lnTo>
                    <a:pt x="10618" y="40431"/>
                  </a:lnTo>
                  <a:lnTo>
                    <a:pt x="10633" y="40310"/>
                  </a:lnTo>
                  <a:lnTo>
                    <a:pt x="10637" y="40188"/>
                  </a:lnTo>
                  <a:lnTo>
                    <a:pt x="10642" y="40067"/>
                  </a:lnTo>
                  <a:lnTo>
                    <a:pt x="10646" y="39945"/>
                  </a:lnTo>
                  <a:lnTo>
                    <a:pt x="10630" y="39702"/>
                  </a:lnTo>
                  <a:lnTo>
                    <a:pt x="10572" y="39465"/>
                  </a:lnTo>
                  <a:lnTo>
                    <a:pt x="10517" y="39228"/>
                  </a:lnTo>
                  <a:lnTo>
                    <a:pt x="10483" y="39113"/>
                  </a:lnTo>
                  <a:lnTo>
                    <a:pt x="10439" y="38997"/>
                  </a:lnTo>
                  <a:lnTo>
                    <a:pt x="10386" y="38888"/>
                  </a:lnTo>
                  <a:lnTo>
                    <a:pt x="10319" y="38785"/>
                  </a:lnTo>
                  <a:lnTo>
                    <a:pt x="10234" y="38699"/>
                  </a:lnTo>
                  <a:lnTo>
                    <a:pt x="10137" y="38627"/>
                  </a:lnTo>
                  <a:lnTo>
                    <a:pt x="10038" y="38554"/>
                  </a:lnTo>
                  <a:lnTo>
                    <a:pt x="9936" y="38487"/>
                  </a:lnTo>
                  <a:lnTo>
                    <a:pt x="9830" y="38420"/>
                  </a:lnTo>
                  <a:lnTo>
                    <a:pt x="9635" y="38275"/>
                  </a:lnTo>
                  <a:lnTo>
                    <a:pt x="9561" y="38183"/>
                  </a:lnTo>
                  <a:lnTo>
                    <a:pt x="9507" y="38080"/>
                  </a:lnTo>
                  <a:lnTo>
                    <a:pt x="9469" y="37958"/>
                  </a:lnTo>
                  <a:lnTo>
                    <a:pt x="9441" y="37837"/>
                  </a:lnTo>
                  <a:lnTo>
                    <a:pt x="9418" y="37716"/>
                  </a:lnTo>
                  <a:lnTo>
                    <a:pt x="9409" y="37594"/>
                  </a:lnTo>
                  <a:lnTo>
                    <a:pt x="9431" y="37351"/>
                  </a:lnTo>
                  <a:lnTo>
                    <a:pt x="9458" y="37229"/>
                  </a:lnTo>
                  <a:lnTo>
                    <a:pt x="9501" y="37114"/>
                  </a:lnTo>
                  <a:lnTo>
                    <a:pt x="9568" y="37023"/>
                  </a:lnTo>
                  <a:lnTo>
                    <a:pt x="9660" y="36944"/>
                  </a:lnTo>
                  <a:lnTo>
                    <a:pt x="9762" y="36871"/>
                  </a:lnTo>
                  <a:lnTo>
                    <a:pt x="9955" y="36719"/>
                  </a:lnTo>
                  <a:lnTo>
                    <a:pt x="10043" y="36634"/>
                  </a:lnTo>
                  <a:lnTo>
                    <a:pt x="10120" y="36543"/>
                  </a:lnTo>
                  <a:lnTo>
                    <a:pt x="10197" y="36433"/>
                  </a:lnTo>
                  <a:lnTo>
                    <a:pt x="10257" y="36324"/>
                  </a:lnTo>
                  <a:lnTo>
                    <a:pt x="10257" y="36215"/>
                  </a:lnTo>
                  <a:lnTo>
                    <a:pt x="10108" y="36014"/>
                  </a:lnTo>
                  <a:lnTo>
                    <a:pt x="9893" y="35911"/>
                  </a:lnTo>
                  <a:lnTo>
                    <a:pt x="9640" y="35917"/>
                  </a:lnTo>
                  <a:lnTo>
                    <a:pt x="9423" y="35832"/>
                  </a:lnTo>
                  <a:lnTo>
                    <a:pt x="9245" y="35656"/>
                  </a:lnTo>
                  <a:lnTo>
                    <a:pt x="9077" y="35480"/>
                  </a:lnTo>
                  <a:lnTo>
                    <a:pt x="8874" y="35340"/>
                  </a:lnTo>
                  <a:lnTo>
                    <a:pt x="8645" y="35285"/>
                  </a:lnTo>
                  <a:lnTo>
                    <a:pt x="8409" y="35358"/>
                  </a:lnTo>
                  <a:lnTo>
                    <a:pt x="8210" y="35504"/>
                  </a:lnTo>
                  <a:lnTo>
                    <a:pt x="8000" y="35619"/>
                  </a:lnTo>
                  <a:lnTo>
                    <a:pt x="7750" y="35613"/>
                  </a:lnTo>
                  <a:lnTo>
                    <a:pt x="7566" y="35467"/>
                  </a:lnTo>
                  <a:lnTo>
                    <a:pt x="7386" y="35298"/>
                  </a:lnTo>
                  <a:lnTo>
                    <a:pt x="7182" y="35170"/>
                  </a:lnTo>
                  <a:lnTo>
                    <a:pt x="6969" y="35042"/>
                  </a:lnTo>
                  <a:lnTo>
                    <a:pt x="6742" y="34976"/>
                  </a:lnTo>
                  <a:lnTo>
                    <a:pt x="6496" y="34988"/>
                  </a:lnTo>
                  <a:lnTo>
                    <a:pt x="6252" y="35006"/>
                  </a:lnTo>
                  <a:lnTo>
                    <a:pt x="6021" y="35073"/>
                  </a:lnTo>
                  <a:lnTo>
                    <a:pt x="5801" y="35182"/>
                  </a:lnTo>
                  <a:lnTo>
                    <a:pt x="5577" y="35292"/>
                  </a:lnTo>
                  <a:lnTo>
                    <a:pt x="5349" y="35340"/>
                  </a:lnTo>
                  <a:lnTo>
                    <a:pt x="5230" y="35298"/>
                  </a:lnTo>
                  <a:lnTo>
                    <a:pt x="5113" y="35243"/>
                  </a:lnTo>
                  <a:lnTo>
                    <a:pt x="5011" y="35170"/>
                  </a:lnTo>
                  <a:lnTo>
                    <a:pt x="4940" y="35085"/>
                  </a:lnTo>
                  <a:lnTo>
                    <a:pt x="4921" y="34969"/>
                  </a:lnTo>
                  <a:lnTo>
                    <a:pt x="4923" y="34836"/>
                  </a:lnTo>
                  <a:lnTo>
                    <a:pt x="4897" y="34592"/>
                  </a:lnTo>
                  <a:lnTo>
                    <a:pt x="4875" y="34350"/>
                  </a:lnTo>
                  <a:lnTo>
                    <a:pt x="4872" y="34107"/>
                  </a:lnTo>
                  <a:lnTo>
                    <a:pt x="4881" y="33985"/>
                  </a:lnTo>
                  <a:lnTo>
                    <a:pt x="4896" y="33870"/>
                  </a:lnTo>
                  <a:lnTo>
                    <a:pt x="4917" y="33748"/>
                  </a:lnTo>
                  <a:lnTo>
                    <a:pt x="4945" y="33627"/>
                  </a:lnTo>
                  <a:lnTo>
                    <a:pt x="4984" y="33511"/>
                  </a:lnTo>
                  <a:lnTo>
                    <a:pt x="5035" y="33402"/>
                  </a:lnTo>
                  <a:lnTo>
                    <a:pt x="5127" y="33171"/>
                  </a:lnTo>
                  <a:lnTo>
                    <a:pt x="5104" y="32940"/>
                  </a:lnTo>
                  <a:lnTo>
                    <a:pt x="5054" y="32703"/>
                  </a:lnTo>
                  <a:lnTo>
                    <a:pt x="5058" y="32461"/>
                  </a:lnTo>
                  <a:lnTo>
                    <a:pt x="5051" y="32217"/>
                  </a:lnTo>
                  <a:lnTo>
                    <a:pt x="5063" y="31974"/>
                  </a:lnTo>
                  <a:lnTo>
                    <a:pt x="5124" y="31737"/>
                  </a:lnTo>
                  <a:lnTo>
                    <a:pt x="5194" y="31506"/>
                  </a:lnTo>
                  <a:lnTo>
                    <a:pt x="5230" y="31391"/>
                  </a:lnTo>
                  <a:lnTo>
                    <a:pt x="5265" y="31269"/>
                  </a:lnTo>
                  <a:lnTo>
                    <a:pt x="5297" y="31154"/>
                  </a:lnTo>
                  <a:lnTo>
                    <a:pt x="5326" y="31033"/>
                  </a:lnTo>
                  <a:lnTo>
                    <a:pt x="5349" y="30917"/>
                  </a:lnTo>
                  <a:lnTo>
                    <a:pt x="5362" y="30796"/>
                  </a:lnTo>
                  <a:lnTo>
                    <a:pt x="5369" y="30674"/>
                  </a:lnTo>
                  <a:lnTo>
                    <a:pt x="5341" y="30431"/>
                  </a:lnTo>
                  <a:lnTo>
                    <a:pt x="5297" y="30315"/>
                  </a:lnTo>
                  <a:lnTo>
                    <a:pt x="5234" y="30206"/>
                  </a:lnTo>
                  <a:lnTo>
                    <a:pt x="5144" y="30140"/>
                  </a:lnTo>
                  <a:lnTo>
                    <a:pt x="5021" y="30121"/>
                  </a:lnTo>
                  <a:lnTo>
                    <a:pt x="4787" y="30048"/>
                  </a:lnTo>
                  <a:lnTo>
                    <a:pt x="4577" y="29926"/>
                  </a:lnTo>
                  <a:lnTo>
                    <a:pt x="4362" y="29812"/>
                  </a:lnTo>
                  <a:lnTo>
                    <a:pt x="4146" y="29696"/>
                  </a:lnTo>
                  <a:lnTo>
                    <a:pt x="4040" y="29635"/>
                  </a:lnTo>
                  <a:lnTo>
                    <a:pt x="3939" y="29574"/>
                  </a:lnTo>
                  <a:lnTo>
                    <a:pt x="3841" y="29502"/>
                  </a:lnTo>
                  <a:lnTo>
                    <a:pt x="3747" y="29422"/>
                  </a:lnTo>
                  <a:lnTo>
                    <a:pt x="3654" y="29344"/>
                  </a:lnTo>
                  <a:lnTo>
                    <a:pt x="3565" y="29265"/>
                  </a:lnTo>
                  <a:lnTo>
                    <a:pt x="3483" y="29174"/>
                  </a:lnTo>
                  <a:lnTo>
                    <a:pt x="3411" y="29076"/>
                  </a:lnTo>
                  <a:lnTo>
                    <a:pt x="3343" y="28973"/>
                  </a:lnTo>
                  <a:lnTo>
                    <a:pt x="3194" y="28779"/>
                  </a:lnTo>
                  <a:lnTo>
                    <a:pt x="3113" y="28688"/>
                  </a:lnTo>
                  <a:lnTo>
                    <a:pt x="3025" y="28602"/>
                  </a:lnTo>
                  <a:lnTo>
                    <a:pt x="2924" y="28536"/>
                  </a:lnTo>
                  <a:lnTo>
                    <a:pt x="2813" y="28481"/>
                  </a:lnTo>
                  <a:lnTo>
                    <a:pt x="2698" y="28451"/>
                  </a:lnTo>
                  <a:lnTo>
                    <a:pt x="2578" y="28450"/>
                  </a:lnTo>
                  <a:lnTo>
                    <a:pt x="2336" y="28487"/>
                  </a:lnTo>
                  <a:lnTo>
                    <a:pt x="2100" y="28554"/>
                  </a:lnTo>
                  <a:lnTo>
                    <a:pt x="1860" y="28584"/>
                  </a:lnTo>
                  <a:lnTo>
                    <a:pt x="1620" y="28627"/>
                  </a:lnTo>
                  <a:lnTo>
                    <a:pt x="1387" y="28693"/>
                  </a:lnTo>
                  <a:lnTo>
                    <a:pt x="1180" y="28821"/>
                  </a:lnTo>
                  <a:lnTo>
                    <a:pt x="927" y="28894"/>
                  </a:lnTo>
                  <a:lnTo>
                    <a:pt x="794" y="28912"/>
                  </a:lnTo>
                  <a:lnTo>
                    <a:pt x="631" y="28833"/>
                  </a:lnTo>
                  <a:lnTo>
                    <a:pt x="623" y="28566"/>
                  </a:lnTo>
                  <a:lnTo>
                    <a:pt x="622" y="28438"/>
                  </a:lnTo>
                  <a:lnTo>
                    <a:pt x="610" y="28311"/>
                  </a:lnTo>
                  <a:lnTo>
                    <a:pt x="611" y="28068"/>
                  </a:lnTo>
                  <a:lnTo>
                    <a:pt x="653" y="27958"/>
                  </a:lnTo>
                  <a:lnTo>
                    <a:pt x="724" y="27861"/>
                  </a:lnTo>
                  <a:lnTo>
                    <a:pt x="809" y="27764"/>
                  </a:lnTo>
                  <a:lnTo>
                    <a:pt x="896" y="27685"/>
                  </a:lnTo>
                  <a:lnTo>
                    <a:pt x="995" y="27612"/>
                  </a:lnTo>
                  <a:lnTo>
                    <a:pt x="1095" y="27546"/>
                  </a:lnTo>
                  <a:lnTo>
                    <a:pt x="1262" y="27369"/>
                  </a:lnTo>
                  <a:lnTo>
                    <a:pt x="1406" y="27169"/>
                  </a:lnTo>
                  <a:lnTo>
                    <a:pt x="1478" y="27071"/>
                  </a:lnTo>
                  <a:lnTo>
                    <a:pt x="1550" y="26974"/>
                  </a:lnTo>
                  <a:lnTo>
                    <a:pt x="1615" y="26871"/>
                  </a:lnTo>
                  <a:lnTo>
                    <a:pt x="1675" y="26767"/>
                  </a:lnTo>
                  <a:lnTo>
                    <a:pt x="1729" y="26658"/>
                  </a:lnTo>
                  <a:lnTo>
                    <a:pt x="1774" y="26543"/>
                  </a:lnTo>
                  <a:lnTo>
                    <a:pt x="1812" y="26427"/>
                  </a:lnTo>
                  <a:lnTo>
                    <a:pt x="1846" y="26312"/>
                  </a:lnTo>
                  <a:lnTo>
                    <a:pt x="1872" y="26190"/>
                  </a:lnTo>
                  <a:lnTo>
                    <a:pt x="1888" y="26075"/>
                  </a:lnTo>
                  <a:lnTo>
                    <a:pt x="1880" y="25832"/>
                  </a:lnTo>
                  <a:lnTo>
                    <a:pt x="1877" y="25589"/>
                  </a:lnTo>
                  <a:lnTo>
                    <a:pt x="1876" y="25346"/>
                  </a:lnTo>
                  <a:lnTo>
                    <a:pt x="1874" y="25103"/>
                  </a:lnTo>
                  <a:lnTo>
                    <a:pt x="1873" y="24860"/>
                  </a:lnTo>
                  <a:lnTo>
                    <a:pt x="1871" y="24617"/>
                  </a:lnTo>
                  <a:lnTo>
                    <a:pt x="1870" y="24489"/>
                  </a:lnTo>
                  <a:lnTo>
                    <a:pt x="1882" y="24361"/>
                  </a:lnTo>
                  <a:lnTo>
                    <a:pt x="1893" y="24228"/>
                  </a:lnTo>
                  <a:lnTo>
                    <a:pt x="1816" y="24039"/>
                  </a:lnTo>
                  <a:lnTo>
                    <a:pt x="1564" y="23973"/>
                  </a:lnTo>
                  <a:lnTo>
                    <a:pt x="1327" y="24027"/>
                  </a:lnTo>
                  <a:lnTo>
                    <a:pt x="1081" y="24034"/>
                  </a:lnTo>
                  <a:lnTo>
                    <a:pt x="862" y="23937"/>
                  </a:lnTo>
                  <a:lnTo>
                    <a:pt x="851" y="23699"/>
                  </a:lnTo>
                  <a:lnTo>
                    <a:pt x="862" y="23572"/>
                  </a:lnTo>
                  <a:lnTo>
                    <a:pt x="871" y="23450"/>
                  </a:lnTo>
                  <a:lnTo>
                    <a:pt x="886" y="23329"/>
                  </a:lnTo>
                  <a:lnTo>
                    <a:pt x="911" y="23207"/>
                  </a:lnTo>
                  <a:lnTo>
                    <a:pt x="946" y="23092"/>
                  </a:lnTo>
                  <a:lnTo>
                    <a:pt x="983" y="22976"/>
                  </a:lnTo>
                  <a:lnTo>
                    <a:pt x="1034" y="22739"/>
                  </a:lnTo>
                  <a:lnTo>
                    <a:pt x="1083" y="22503"/>
                  </a:lnTo>
                  <a:lnTo>
                    <a:pt x="1187" y="22284"/>
                  </a:lnTo>
                  <a:lnTo>
                    <a:pt x="1298" y="22071"/>
                  </a:lnTo>
                  <a:lnTo>
                    <a:pt x="1376" y="21834"/>
                  </a:lnTo>
                  <a:lnTo>
                    <a:pt x="1461" y="21610"/>
                  </a:lnTo>
                  <a:lnTo>
                    <a:pt x="1573" y="21397"/>
                  </a:lnTo>
                  <a:lnTo>
                    <a:pt x="1663" y="21166"/>
                  </a:lnTo>
                  <a:lnTo>
                    <a:pt x="1758" y="20941"/>
                  </a:lnTo>
                  <a:lnTo>
                    <a:pt x="1833" y="20844"/>
                  </a:lnTo>
                  <a:lnTo>
                    <a:pt x="1900" y="20741"/>
                  </a:lnTo>
                  <a:lnTo>
                    <a:pt x="1929" y="20631"/>
                  </a:lnTo>
                  <a:lnTo>
                    <a:pt x="1943" y="20510"/>
                  </a:lnTo>
                  <a:lnTo>
                    <a:pt x="1948" y="20382"/>
                  </a:lnTo>
                  <a:lnTo>
                    <a:pt x="1933" y="20139"/>
                  </a:lnTo>
                  <a:lnTo>
                    <a:pt x="1913" y="20017"/>
                  </a:lnTo>
                  <a:lnTo>
                    <a:pt x="1869" y="19909"/>
                  </a:lnTo>
                  <a:lnTo>
                    <a:pt x="1799" y="19799"/>
                  </a:lnTo>
                  <a:lnTo>
                    <a:pt x="1714" y="19714"/>
                  </a:lnTo>
                  <a:lnTo>
                    <a:pt x="1608" y="19665"/>
                  </a:lnTo>
                  <a:lnTo>
                    <a:pt x="1487" y="19629"/>
                  </a:lnTo>
                  <a:lnTo>
                    <a:pt x="1243" y="19544"/>
                  </a:lnTo>
                  <a:lnTo>
                    <a:pt x="1082" y="19404"/>
                  </a:lnTo>
                  <a:lnTo>
                    <a:pt x="1095" y="19155"/>
                  </a:lnTo>
                  <a:lnTo>
                    <a:pt x="1096" y="19028"/>
                  </a:lnTo>
                  <a:lnTo>
                    <a:pt x="1029" y="18797"/>
                  </a:lnTo>
                  <a:lnTo>
                    <a:pt x="957" y="18560"/>
                  </a:lnTo>
                  <a:lnTo>
                    <a:pt x="895" y="18329"/>
                  </a:lnTo>
                  <a:lnTo>
                    <a:pt x="777" y="18116"/>
                  </a:lnTo>
                  <a:lnTo>
                    <a:pt x="648" y="17904"/>
                  </a:lnTo>
                  <a:lnTo>
                    <a:pt x="585" y="17800"/>
                  </a:lnTo>
                  <a:lnTo>
                    <a:pt x="527" y="17697"/>
                  </a:lnTo>
                  <a:lnTo>
                    <a:pt x="476" y="17588"/>
                  </a:lnTo>
                  <a:lnTo>
                    <a:pt x="454" y="17472"/>
                  </a:lnTo>
                  <a:lnTo>
                    <a:pt x="466" y="17344"/>
                  </a:lnTo>
                  <a:lnTo>
                    <a:pt x="415" y="17108"/>
                  </a:lnTo>
                  <a:lnTo>
                    <a:pt x="328" y="16883"/>
                  </a:lnTo>
                  <a:lnTo>
                    <a:pt x="270" y="16646"/>
                  </a:lnTo>
                  <a:lnTo>
                    <a:pt x="200" y="16415"/>
                  </a:lnTo>
                  <a:lnTo>
                    <a:pt x="124" y="16184"/>
                  </a:lnTo>
                  <a:lnTo>
                    <a:pt x="41" y="15953"/>
                  </a:lnTo>
                  <a:lnTo>
                    <a:pt x="0" y="15698"/>
                  </a:lnTo>
                  <a:lnTo>
                    <a:pt x="81" y="15492"/>
                  </a:lnTo>
                  <a:lnTo>
                    <a:pt x="311" y="15370"/>
                  </a:lnTo>
                  <a:lnTo>
                    <a:pt x="530" y="15424"/>
                  </a:lnTo>
                  <a:lnTo>
                    <a:pt x="721" y="15595"/>
                  </a:lnTo>
                  <a:lnTo>
                    <a:pt x="898" y="15753"/>
                  </a:lnTo>
                  <a:lnTo>
                    <a:pt x="1140" y="15746"/>
                  </a:lnTo>
                  <a:lnTo>
                    <a:pt x="1388" y="15571"/>
                  </a:lnTo>
                  <a:lnTo>
                    <a:pt x="1515" y="15358"/>
                  </a:lnTo>
                  <a:close/>
                </a:path>
              </a:pathLst>
            </a:custGeom>
            <a:solidFill>
              <a:srgbClr val="C9E8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3" name="object 74">
              <a:extLst>
                <a:ext uri="{FF2B5EF4-FFF2-40B4-BE49-F238E27FC236}">
                  <a16:creationId xmlns:a16="http://schemas.microsoft.com/office/drawing/2014/main" id="{150E0219-6889-43B3-B205-F7E70CB52D24}"/>
                </a:ext>
              </a:extLst>
            </p:cNvPr>
            <p:cNvSpPr/>
            <p:nvPr/>
          </p:nvSpPr>
          <p:spPr>
            <a:xfrm>
              <a:off x="8855184" y="6435062"/>
              <a:ext cx="370657" cy="184852"/>
            </a:xfrm>
            <a:custGeom>
              <a:avLst/>
              <a:gdLst/>
              <a:ahLst/>
              <a:cxnLst/>
              <a:rect l="l" t="t" r="r" b="b"/>
              <a:pathLst>
                <a:path w="573889" h="286206">
                  <a:moveTo>
                    <a:pt x="548965" y="0"/>
                  </a:moveTo>
                  <a:lnTo>
                    <a:pt x="548965" y="1531"/>
                  </a:lnTo>
                  <a:lnTo>
                    <a:pt x="548965" y="1847"/>
                  </a:lnTo>
                  <a:lnTo>
                    <a:pt x="549544" y="3584"/>
                  </a:lnTo>
                  <a:lnTo>
                    <a:pt x="550355" y="4744"/>
                  </a:lnTo>
                  <a:lnTo>
                    <a:pt x="551475" y="5668"/>
                  </a:lnTo>
                  <a:lnTo>
                    <a:pt x="552595" y="6525"/>
                  </a:lnTo>
                  <a:lnTo>
                    <a:pt x="554063" y="6871"/>
                  </a:lnTo>
                  <a:lnTo>
                    <a:pt x="555453" y="7606"/>
                  </a:lnTo>
                  <a:lnTo>
                    <a:pt x="558505" y="8074"/>
                  </a:lnTo>
                  <a:lnTo>
                    <a:pt x="559895" y="8463"/>
                  </a:lnTo>
                  <a:lnTo>
                    <a:pt x="561595" y="8852"/>
                  </a:lnTo>
                  <a:lnTo>
                    <a:pt x="562405" y="9824"/>
                  </a:lnTo>
                  <a:lnTo>
                    <a:pt x="562521" y="11057"/>
                  </a:lnTo>
                  <a:lnTo>
                    <a:pt x="562174" y="12794"/>
                  </a:lnTo>
                  <a:lnTo>
                    <a:pt x="562172" y="16962"/>
                  </a:lnTo>
                  <a:lnTo>
                    <a:pt x="561399" y="19551"/>
                  </a:lnTo>
                  <a:lnTo>
                    <a:pt x="561359" y="23530"/>
                  </a:lnTo>
                  <a:lnTo>
                    <a:pt x="560586" y="26111"/>
                  </a:lnTo>
                  <a:lnTo>
                    <a:pt x="560779" y="28044"/>
                  </a:lnTo>
                  <a:lnTo>
                    <a:pt x="560776" y="37813"/>
                  </a:lnTo>
                  <a:lnTo>
                    <a:pt x="562050" y="38245"/>
                  </a:lnTo>
                  <a:lnTo>
                    <a:pt x="563441" y="38324"/>
                  </a:lnTo>
                  <a:lnTo>
                    <a:pt x="564986" y="38669"/>
                  </a:lnTo>
                  <a:lnTo>
                    <a:pt x="566840" y="40839"/>
                  </a:lnTo>
                  <a:lnTo>
                    <a:pt x="567226" y="41999"/>
                  </a:lnTo>
                  <a:lnTo>
                    <a:pt x="568500" y="42849"/>
                  </a:lnTo>
                  <a:lnTo>
                    <a:pt x="569389" y="43737"/>
                  </a:lnTo>
                  <a:lnTo>
                    <a:pt x="570470" y="44550"/>
                  </a:lnTo>
                  <a:lnTo>
                    <a:pt x="571667" y="45401"/>
                  </a:lnTo>
                  <a:lnTo>
                    <a:pt x="572834" y="45274"/>
                  </a:lnTo>
                  <a:lnTo>
                    <a:pt x="573444" y="45213"/>
                  </a:lnTo>
                  <a:lnTo>
                    <a:pt x="573646" y="48907"/>
                  </a:lnTo>
                  <a:lnTo>
                    <a:pt x="573646" y="51823"/>
                  </a:lnTo>
                  <a:lnTo>
                    <a:pt x="573889" y="54499"/>
                  </a:lnTo>
                  <a:lnTo>
                    <a:pt x="573646" y="56443"/>
                  </a:lnTo>
                  <a:lnTo>
                    <a:pt x="571944" y="58630"/>
                  </a:lnTo>
                  <a:lnTo>
                    <a:pt x="570729" y="60574"/>
                  </a:lnTo>
                  <a:lnTo>
                    <a:pt x="569999" y="62519"/>
                  </a:lnTo>
                  <a:lnTo>
                    <a:pt x="568784" y="63494"/>
                  </a:lnTo>
                  <a:lnTo>
                    <a:pt x="567325" y="65195"/>
                  </a:lnTo>
                  <a:lnTo>
                    <a:pt x="565867" y="67139"/>
                  </a:lnTo>
                  <a:lnTo>
                    <a:pt x="564165" y="69083"/>
                  </a:lnTo>
                  <a:lnTo>
                    <a:pt x="562706" y="72972"/>
                  </a:lnTo>
                  <a:lnTo>
                    <a:pt x="562464" y="74918"/>
                  </a:lnTo>
                  <a:lnTo>
                    <a:pt x="562464" y="76620"/>
                  </a:lnTo>
                  <a:lnTo>
                    <a:pt x="561977" y="78807"/>
                  </a:lnTo>
                  <a:lnTo>
                    <a:pt x="561248" y="80994"/>
                  </a:lnTo>
                  <a:lnTo>
                    <a:pt x="560033" y="81723"/>
                  </a:lnTo>
                  <a:lnTo>
                    <a:pt x="558574" y="81723"/>
                  </a:lnTo>
                  <a:lnTo>
                    <a:pt x="556143" y="81480"/>
                  </a:lnTo>
                  <a:lnTo>
                    <a:pt x="550552" y="81237"/>
                  </a:lnTo>
                  <a:lnTo>
                    <a:pt x="548121" y="81480"/>
                  </a:lnTo>
                  <a:lnTo>
                    <a:pt x="545933" y="82209"/>
                  </a:lnTo>
                  <a:lnTo>
                    <a:pt x="543542" y="83430"/>
                  </a:lnTo>
                  <a:lnTo>
                    <a:pt x="543415" y="83573"/>
                  </a:lnTo>
                  <a:lnTo>
                    <a:pt x="542885" y="84083"/>
                  </a:lnTo>
                  <a:lnTo>
                    <a:pt x="542398" y="84898"/>
                  </a:lnTo>
                  <a:lnTo>
                    <a:pt x="542104" y="85711"/>
                  </a:lnTo>
                  <a:lnTo>
                    <a:pt x="541888" y="86525"/>
                  </a:lnTo>
                  <a:lnTo>
                    <a:pt x="541709" y="87303"/>
                  </a:lnTo>
                  <a:lnTo>
                    <a:pt x="541490" y="88002"/>
                  </a:lnTo>
                  <a:lnTo>
                    <a:pt x="541468" y="88889"/>
                  </a:lnTo>
                  <a:lnTo>
                    <a:pt x="541483" y="89697"/>
                  </a:lnTo>
                  <a:lnTo>
                    <a:pt x="541304" y="90468"/>
                  </a:lnTo>
                  <a:lnTo>
                    <a:pt x="541090" y="91398"/>
                  </a:lnTo>
                  <a:lnTo>
                    <a:pt x="540832" y="92060"/>
                  </a:lnTo>
                  <a:lnTo>
                    <a:pt x="540462" y="92917"/>
                  </a:lnTo>
                  <a:lnTo>
                    <a:pt x="540050" y="93652"/>
                  </a:lnTo>
                  <a:lnTo>
                    <a:pt x="539718" y="94394"/>
                  </a:lnTo>
                  <a:lnTo>
                    <a:pt x="539617" y="95244"/>
                  </a:lnTo>
                  <a:lnTo>
                    <a:pt x="539244" y="95943"/>
                  </a:lnTo>
                  <a:lnTo>
                    <a:pt x="538752" y="96453"/>
                  </a:lnTo>
                  <a:lnTo>
                    <a:pt x="537872" y="96933"/>
                  </a:lnTo>
                  <a:lnTo>
                    <a:pt x="537102" y="97024"/>
                  </a:lnTo>
                  <a:lnTo>
                    <a:pt x="536246" y="96653"/>
                  </a:lnTo>
                  <a:lnTo>
                    <a:pt x="535504" y="96204"/>
                  </a:lnTo>
                  <a:lnTo>
                    <a:pt x="534843" y="95906"/>
                  </a:lnTo>
                  <a:lnTo>
                    <a:pt x="533990" y="95766"/>
                  </a:lnTo>
                  <a:lnTo>
                    <a:pt x="533292" y="95590"/>
                  </a:lnTo>
                  <a:lnTo>
                    <a:pt x="532134" y="95608"/>
                  </a:lnTo>
                  <a:lnTo>
                    <a:pt x="531323" y="95584"/>
                  </a:lnTo>
                  <a:lnTo>
                    <a:pt x="530473" y="95566"/>
                  </a:lnTo>
                  <a:lnTo>
                    <a:pt x="529864" y="95499"/>
                  </a:lnTo>
                  <a:lnTo>
                    <a:pt x="529662" y="95536"/>
                  </a:lnTo>
                  <a:lnTo>
                    <a:pt x="528926" y="95536"/>
                  </a:lnTo>
                  <a:lnTo>
                    <a:pt x="527992" y="95438"/>
                  </a:lnTo>
                  <a:lnTo>
                    <a:pt x="526665" y="95438"/>
                  </a:lnTo>
                  <a:lnTo>
                    <a:pt x="525879" y="95438"/>
                  </a:lnTo>
                  <a:lnTo>
                    <a:pt x="524892" y="95286"/>
                  </a:lnTo>
                  <a:lnTo>
                    <a:pt x="524577" y="95250"/>
                  </a:lnTo>
                  <a:lnTo>
                    <a:pt x="524364" y="95226"/>
                  </a:lnTo>
                  <a:lnTo>
                    <a:pt x="517966" y="94861"/>
                  </a:lnTo>
                  <a:lnTo>
                    <a:pt x="513291" y="93457"/>
                  </a:lnTo>
                  <a:lnTo>
                    <a:pt x="508497" y="94782"/>
                  </a:lnTo>
                  <a:lnTo>
                    <a:pt x="505373" y="95196"/>
                  </a:lnTo>
                  <a:lnTo>
                    <a:pt x="503337" y="98974"/>
                  </a:lnTo>
                  <a:lnTo>
                    <a:pt x="499256" y="105663"/>
                  </a:lnTo>
                  <a:lnTo>
                    <a:pt x="494800" y="106775"/>
                  </a:lnTo>
                  <a:lnTo>
                    <a:pt x="489427" y="105366"/>
                  </a:lnTo>
                  <a:lnTo>
                    <a:pt x="484374" y="107049"/>
                  </a:lnTo>
                  <a:lnTo>
                    <a:pt x="482081" y="111599"/>
                  </a:lnTo>
                  <a:lnTo>
                    <a:pt x="477813" y="109716"/>
                  </a:lnTo>
                  <a:lnTo>
                    <a:pt x="473941" y="108094"/>
                  </a:lnTo>
                  <a:lnTo>
                    <a:pt x="469525" y="103579"/>
                  </a:lnTo>
                  <a:lnTo>
                    <a:pt x="465488" y="103549"/>
                  </a:lnTo>
                  <a:lnTo>
                    <a:pt x="462235" y="106550"/>
                  </a:lnTo>
                  <a:lnTo>
                    <a:pt x="459276" y="109891"/>
                  </a:lnTo>
                  <a:lnTo>
                    <a:pt x="459846" y="117042"/>
                  </a:lnTo>
                  <a:lnTo>
                    <a:pt x="460805" y="121386"/>
                  </a:lnTo>
                  <a:lnTo>
                    <a:pt x="461728" y="125882"/>
                  </a:lnTo>
                  <a:lnTo>
                    <a:pt x="459952" y="130724"/>
                  </a:lnTo>
                  <a:lnTo>
                    <a:pt x="458773" y="134959"/>
                  </a:lnTo>
                  <a:lnTo>
                    <a:pt x="459360" y="140560"/>
                  </a:lnTo>
                  <a:lnTo>
                    <a:pt x="457301" y="145141"/>
                  </a:lnTo>
                  <a:lnTo>
                    <a:pt x="455085" y="148799"/>
                  </a:lnTo>
                  <a:lnTo>
                    <a:pt x="452778" y="154753"/>
                  </a:lnTo>
                  <a:lnTo>
                    <a:pt x="450793" y="158319"/>
                  </a:lnTo>
                  <a:lnTo>
                    <a:pt x="446945" y="161849"/>
                  </a:lnTo>
                  <a:lnTo>
                    <a:pt x="446389" y="166217"/>
                  </a:lnTo>
                  <a:lnTo>
                    <a:pt x="442842" y="166335"/>
                  </a:lnTo>
                  <a:lnTo>
                    <a:pt x="443962" y="174398"/>
                  </a:lnTo>
                  <a:lnTo>
                    <a:pt x="436728" y="180871"/>
                  </a:lnTo>
                  <a:lnTo>
                    <a:pt x="427734" y="184392"/>
                  </a:lnTo>
                  <a:lnTo>
                    <a:pt x="417566" y="187520"/>
                  </a:lnTo>
                  <a:lnTo>
                    <a:pt x="410137" y="190258"/>
                  </a:lnTo>
                  <a:lnTo>
                    <a:pt x="409355" y="190646"/>
                  </a:lnTo>
                  <a:lnTo>
                    <a:pt x="404662" y="193775"/>
                  </a:lnTo>
                  <a:lnTo>
                    <a:pt x="401951" y="195595"/>
                  </a:lnTo>
                  <a:lnTo>
                    <a:pt x="399033" y="200789"/>
                  </a:lnTo>
                  <a:lnTo>
                    <a:pt x="397017" y="205698"/>
                  </a:lnTo>
                  <a:lnTo>
                    <a:pt x="395514" y="208875"/>
                  </a:lnTo>
                  <a:lnTo>
                    <a:pt x="393297" y="211555"/>
                  </a:lnTo>
                  <a:lnTo>
                    <a:pt x="390327" y="211345"/>
                  </a:lnTo>
                  <a:lnTo>
                    <a:pt x="384445" y="210926"/>
                  </a:lnTo>
                  <a:lnTo>
                    <a:pt x="381342" y="210263"/>
                  </a:lnTo>
                  <a:lnTo>
                    <a:pt x="378822" y="210413"/>
                  </a:lnTo>
                  <a:lnTo>
                    <a:pt x="376870" y="209835"/>
                  </a:lnTo>
                  <a:lnTo>
                    <a:pt x="373493" y="213669"/>
                  </a:lnTo>
                  <a:lnTo>
                    <a:pt x="371587" y="217722"/>
                  </a:lnTo>
                  <a:lnTo>
                    <a:pt x="370249" y="219736"/>
                  </a:lnTo>
                  <a:lnTo>
                    <a:pt x="367858" y="223429"/>
                  </a:lnTo>
                  <a:lnTo>
                    <a:pt x="364951" y="224839"/>
                  </a:lnTo>
                  <a:lnTo>
                    <a:pt x="362311" y="225541"/>
                  </a:lnTo>
                  <a:lnTo>
                    <a:pt x="361692" y="229362"/>
                  </a:lnTo>
                  <a:lnTo>
                    <a:pt x="361369" y="234249"/>
                  </a:lnTo>
                  <a:lnTo>
                    <a:pt x="361012" y="237360"/>
                  </a:lnTo>
                  <a:lnTo>
                    <a:pt x="361448" y="245030"/>
                  </a:lnTo>
                  <a:lnTo>
                    <a:pt x="361448" y="249225"/>
                  </a:lnTo>
                  <a:lnTo>
                    <a:pt x="360749" y="253423"/>
                  </a:lnTo>
                  <a:lnTo>
                    <a:pt x="362148" y="259022"/>
                  </a:lnTo>
                  <a:lnTo>
                    <a:pt x="360749" y="263916"/>
                  </a:lnTo>
                  <a:lnTo>
                    <a:pt x="360749" y="268114"/>
                  </a:lnTo>
                  <a:lnTo>
                    <a:pt x="356552" y="273011"/>
                  </a:lnTo>
                  <a:lnTo>
                    <a:pt x="346778" y="275295"/>
                  </a:lnTo>
                  <a:lnTo>
                    <a:pt x="340247" y="282142"/>
                  </a:lnTo>
                  <a:lnTo>
                    <a:pt x="335788" y="280386"/>
                  </a:lnTo>
                  <a:lnTo>
                    <a:pt x="330712" y="280478"/>
                  </a:lnTo>
                  <a:lnTo>
                    <a:pt x="326307" y="278138"/>
                  </a:lnTo>
                  <a:lnTo>
                    <a:pt x="319457" y="275817"/>
                  </a:lnTo>
                  <a:lnTo>
                    <a:pt x="315683" y="273758"/>
                  </a:lnTo>
                  <a:lnTo>
                    <a:pt x="310664" y="273418"/>
                  </a:lnTo>
                  <a:lnTo>
                    <a:pt x="306162" y="271510"/>
                  </a:lnTo>
                  <a:lnTo>
                    <a:pt x="302310" y="272209"/>
                  </a:lnTo>
                  <a:lnTo>
                    <a:pt x="299761" y="269979"/>
                  </a:lnTo>
                  <a:lnTo>
                    <a:pt x="296853" y="270851"/>
                  </a:lnTo>
                  <a:lnTo>
                    <a:pt x="293654" y="273178"/>
                  </a:lnTo>
                  <a:lnTo>
                    <a:pt x="288419" y="276956"/>
                  </a:lnTo>
                  <a:lnTo>
                    <a:pt x="284858" y="278813"/>
                  </a:lnTo>
                  <a:lnTo>
                    <a:pt x="279163" y="278157"/>
                  </a:lnTo>
                  <a:lnTo>
                    <a:pt x="277368" y="277248"/>
                  </a:lnTo>
                  <a:lnTo>
                    <a:pt x="274751" y="278703"/>
                  </a:lnTo>
                  <a:lnTo>
                    <a:pt x="271261" y="281319"/>
                  </a:lnTo>
                  <a:lnTo>
                    <a:pt x="268352" y="283357"/>
                  </a:lnTo>
                  <a:lnTo>
                    <a:pt x="266230" y="284262"/>
                  </a:lnTo>
                  <a:lnTo>
                    <a:pt x="262222" y="284001"/>
                  </a:lnTo>
                  <a:lnTo>
                    <a:pt x="258159" y="284244"/>
                  </a:lnTo>
                  <a:lnTo>
                    <a:pt x="253062" y="285811"/>
                  </a:lnTo>
                  <a:lnTo>
                    <a:pt x="249083" y="286206"/>
                  </a:lnTo>
                  <a:lnTo>
                    <a:pt x="245410" y="283794"/>
                  </a:lnTo>
                  <a:lnTo>
                    <a:pt x="242178" y="283357"/>
                  </a:lnTo>
                  <a:lnTo>
                    <a:pt x="238688" y="280155"/>
                  </a:lnTo>
                  <a:lnTo>
                    <a:pt x="232772" y="275659"/>
                  </a:lnTo>
                  <a:lnTo>
                    <a:pt x="228703" y="276795"/>
                  </a:lnTo>
                  <a:lnTo>
                    <a:pt x="226760" y="280325"/>
                  </a:lnTo>
                  <a:lnTo>
                    <a:pt x="226149" y="284305"/>
                  </a:lnTo>
                  <a:lnTo>
                    <a:pt x="222140" y="285830"/>
                  </a:lnTo>
                  <a:lnTo>
                    <a:pt x="214027" y="286155"/>
                  </a:lnTo>
                  <a:lnTo>
                    <a:pt x="208688" y="277968"/>
                  </a:lnTo>
                  <a:lnTo>
                    <a:pt x="209632" y="273253"/>
                  </a:lnTo>
                  <a:lnTo>
                    <a:pt x="211046" y="266652"/>
                  </a:lnTo>
                  <a:lnTo>
                    <a:pt x="208217" y="261935"/>
                  </a:lnTo>
                  <a:lnTo>
                    <a:pt x="205220" y="260899"/>
                  </a:lnTo>
                  <a:lnTo>
                    <a:pt x="201949" y="260601"/>
                  </a:lnTo>
                  <a:lnTo>
                    <a:pt x="196299" y="262388"/>
                  </a:lnTo>
                  <a:lnTo>
                    <a:pt x="194515" y="263575"/>
                  </a:lnTo>
                  <a:lnTo>
                    <a:pt x="193920" y="265656"/>
                  </a:lnTo>
                  <a:lnTo>
                    <a:pt x="193902" y="267360"/>
                  </a:lnTo>
                  <a:lnTo>
                    <a:pt x="194812" y="268928"/>
                  </a:lnTo>
                  <a:lnTo>
                    <a:pt x="193326" y="274578"/>
                  </a:lnTo>
                  <a:lnTo>
                    <a:pt x="193623" y="276956"/>
                  </a:lnTo>
                  <a:lnTo>
                    <a:pt x="190412" y="278995"/>
                  </a:lnTo>
                  <a:lnTo>
                    <a:pt x="183621" y="279603"/>
                  </a:lnTo>
                  <a:lnTo>
                    <a:pt x="178981" y="279092"/>
                  </a:lnTo>
                  <a:lnTo>
                    <a:pt x="175871" y="279284"/>
                  </a:lnTo>
                  <a:lnTo>
                    <a:pt x="171508" y="277831"/>
                  </a:lnTo>
                  <a:lnTo>
                    <a:pt x="165374" y="274875"/>
                  </a:lnTo>
                  <a:lnTo>
                    <a:pt x="162784" y="274341"/>
                  </a:lnTo>
                  <a:lnTo>
                    <a:pt x="160913" y="272199"/>
                  </a:lnTo>
                  <a:lnTo>
                    <a:pt x="159426" y="271604"/>
                  </a:lnTo>
                  <a:lnTo>
                    <a:pt x="155561" y="268332"/>
                  </a:lnTo>
                  <a:lnTo>
                    <a:pt x="151100" y="264766"/>
                  </a:lnTo>
                  <a:lnTo>
                    <a:pt x="148127" y="262388"/>
                  </a:lnTo>
                  <a:lnTo>
                    <a:pt x="145153" y="262682"/>
                  </a:lnTo>
                  <a:lnTo>
                    <a:pt x="142128" y="264836"/>
                  </a:lnTo>
                  <a:lnTo>
                    <a:pt x="141218" y="265055"/>
                  </a:lnTo>
                  <a:lnTo>
                    <a:pt x="137421" y="265954"/>
                  </a:lnTo>
                  <a:lnTo>
                    <a:pt x="132961" y="268332"/>
                  </a:lnTo>
                  <a:lnTo>
                    <a:pt x="128702" y="268499"/>
                  </a:lnTo>
                  <a:lnTo>
                    <a:pt x="125676" y="265200"/>
                  </a:lnTo>
                  <a:lnTo>
                    <a:pt x="119580" y="251977"/>
                  </a:lnTo>
                  <a:lnTo>
                    <a:pt x="117201" y="245735"/>
                  </a:lnTo>
                  <a:lnTo>
                    <a:pt x="112741" y="237706"/>
                  </a:lnTo>
                  <a:lnTo>
                    <a:pt x="108578" y="235030"/>
                  </a:lnTo>
                  <a:lnTo>
                    <a:pt x="104414" y="231163"/>
                  </a:lnTo>
                  <a:lnTo>
                    <a:pt x="100309" y="226159"/>
                  </a:lnTo>
                  <a:lnTo>
                    <a:pt x="99132" y="222630"/>
                  </a:lnTo>
                  <a:lnTo>
                    <a:pt x="97522" y="219644"/>
                  </a:lnTo>
                  <a:lnTo>
                    <a:pt x="93172" y="216290"/>
                  </a:lnTo>
                  <a:lnTo>
                    <a:pt x="87213" y="213042"/>
                  </a:lnTo>
                  <a:lnTo>
                    <a:pt x="82975" y="212700"/>
                  </a:lnTo>
                  <a:lnTo>
                    <a:pt x="79412" y="212158"/>
                  </a:lnTo>
                  <a:lnTo>
                    <a:pt x="74863" y="210521"/>
                  </a:lnTo>
                  <a:lnTo>
                    <a:pt x="72437" y="207356"/>
                  </a:lnTo>
                  <a:lnTo>
                    <a:pt x="70044" y="203492"/>
                  </a:lnTo>
                  <a:lnTo>
                    <a:pt x="68483" y="200658"/>
                  </a:lnTo>
                  <a:lnTo>
                    <a:pt x="66752" y="196365"/>
                  </a:lnTo>
                  <a:lnTo>
                    <a:pt x="63801" y="190916"/>
                  </a:lnTo>
                  <a:lnTo>
                    <a:pt x="59396" y="186797"/>
                  </a:lnTo>
                  <a:lnTo>
                    <a:pt x="55514" y="184886"/>
                  </a:lnTo>
                  <a:lnTo>
                    <a:pt x="50976" y="182322"/>
                  </a:lnTo>
                  <a:lnTo>
                    <a:pt x="46537" y="180062"/>
                  </a:lnTo>
                  <a:lnTo>
                    <a:pt x="45901" y="177319"/>
                  </a:lnTo>
                  <a:lnTo>
                    <a:pt x="45299" y="170327"/>
                  </a:lnTo>
                  <a:lnTo>
                    <a:pt x="44200" y="167541"/>
                  </a:lnTo>
                  <a:lnTo>
                    <a:pt x="42656" y="164937"/>
                  </a:lnTo>
                  <a:lnTo>
                    <a:pt x="40108" y="162322"/>
                  </a:lnTo>
                  <a:lnTo>
                    <a:pt x="36390" y="160630"/>
                  </a:lnTo>
                  <a:lnTo>
                    <a:pt x="32569" y="159646"/>
                  </a:lnTo>
                  <a:lnTo>
                    <a:pt x="27996" y="157780"/>
                  </a:lnTo>
                  <a:lnTo>
                    <a:pt x="24296" y="155162"/>
                  </a:lnTo>
                  <a:lnTo>
                    <a:pt x="21045" y="153521"/>
                  </a:lnTo>
                  <a:lnTo>
                    <a:pt x="17278" y="151064"/>
                  </a:lnTo>
                  <a:lnTo>
                    <a:pt x="14502" y="147304"/>
                  </a:lnTo>
                  <a:lnTo>
                    <a:pt x="11224" y="145280"/>
                  </a:lnTo>
                  <a:lnTo>
                    <a:pt x="7391" y="145122"/>
                  </a:lnTo>
                  <a:lnTo>
                    <a:pt x="5733" y="145645"/>
                  </a:lnTo>
                  <a:lnTo>
                    <a:pt x="4774" y="146344"/>
                  </a:lnTo>
                  <a:lnTo>
                    <a:pt x="2594" y="145207"/>
                  </a:lnTo>
                  <a:lnTo>
                    <a:pt x="0" y="142732"/>
                  </a:lnTo>
                  <a:lnTo>
                    <a:pt x="248" y="142710"/>
                  </a:lnTo>
                  <a:lnTo>
                    <a:pt x="481" y="142601"/>
                  </a:lnTo>
                  <a:lnTo>
                    <a:pt x="683" y="142510"/>
                  </a:lnTo>
                  <a:lnTo>
                    <a:pt x="857" y="142692"/>
                  </a:lnTo>
                  <a:lnTo>
                    <a:pt x="999" y="142893"/>
                  </a:lnTo>
                  <a:lnTo>
                    <a:pt x="1073" y="142990"/>
                  </a:lnTo>
                  <a:lnTo>
                    <a:pt x="1173" y="143075"/>
                  </a:lnTo>
                  <a:lnTo>
                    <a:pt x="1285" y="143148"/>
                  </a:lnTo>
                  <a:lnTo>
                    <a:pt x="1394" y="143196"/>
                  </a:lnTo>
                  <a:lnTo>
                    <a:pt x="1553" y="143063"/>
                  </a:lnTo>
                  <a:lnTo>
                    <a:pt x="1668" y="142826"/>
                  </a:lnTo>
                  <a:lnTo>
                    <a:pt x="1776" y="142613"/>
                  </a:lnTo>
                  <a:lnTo>
                    <a:pt x="1992" y="142467"/>
                  </a:lnTo>
                  <a:lnTo>
                    <a:pt x="2183" y="142534"/>
                  </a:lnTo>
                  <a:lnTo>
                    <a:pt x="2368" y="142698"/>
                  </a:lnTo>
                  <a:lnTo>
                    <a:pt x="2620" y="142698"/>
                  </a:lnTo>
                  <a:lnTo>
                    <a:pt x="2802" y="142552"/>
                  </a:lnTo>
                  <a:lnTo>
                    <a:pt x="2979" y="142382"/>
                  </a:lnTo>
                  <a:lnTo>
                    <a:pt x="3078" y="142309"/>
                  </a:lnTo>
                  <a:lnTo>
                    <a:pt x="3182" y="142242"/>
                  </a:lnTo>
                  <a:lnTo>
                    <a:pt x="3293" y="142206"/>
                  </a:lnTo>
                  <a:lnTo>
                    <a:pt x="3414" y="142206"/>
                  </a:lnTo>
                  <a:lnTo>
                    <a:pt x="4707" y="143203"/>
                  </a:lnTo>
                  <a:lnTo>
                    <a:pt x="4786" y="143020"/>
                  </a:lnTo>
                  <a:lnTo>
                    <a:pt x="4905" y="142807"/>
                  </a:lnTo>
                  <a:lnTo>
                    <a:pt x="5053" y="142619"/>
                  </a:lnTo>
                  <a:lnTo>
                    <a:pt x="5213" y="142431"/>
                  </a:lnTo>
                  <a:lnTo>
                    <a:pt x="5390" y="142267"/>
                  </a:lnTo>
                  <a:lnTo>
                    <a:pt x="5519" y="142060"/>
                  </a:lnTo>
                  <a:lnTo>
                    <a:pt x="5625" y="141842"/>
                  </a:lnTo>
                  <a:lnTo>
                    <a:pt x="5752" y="141635"/>
                  </a:lnTo>
                  <a:lnTo>
                    <a:pt x="5887" y="141434"/>
                  </a:lnTo>
                  <a:lnTo>
                    <a:pt x="6024" y="141234"/>
                  </a:lnTo>
                  <a:lnTo>
                    <a:pt x="6163" y="141034"/>
                  </a:lnTo>
                  <a:lnTo>
                    <a:pt x="6303" y="140839"/>
                  </a:lnTo>
                  <a:lnTo>
                    <a:pt x="6447" y="140638"/>
                  </a:lnTo>
                  <a:lnTo>
                    <a:pt x="6615" y="140457"/>
                  </a:lnTo>
                  <a:lnTo>
                    <a:pt x="6760" y="140268"/>
                  </a:lnTo>
                  <a:lnTo>
                    <a:pt x="6806" y="140031"/>
                  </a:lnTo>
                  <a:lnTo>
                    <a:pt x="6934" y="139825"/>
                  </a:lnTo>
                  <a:lnTo>
                    <a:pt x="7069" y="139624"/>
                  </a:lnTo>
                  <a:lnTo>
                    <a:pt x="7188" y="139412"/>
                  </a:lnTo>
                  <a:lnTo>
                    <a:pt x="7324" y="139211"/>
                  </a:lnTo>
                  <a:lnTo>
                    <a:pt x="7445" y="138998"/>
                  </a:lnTo>
                  <a:lnTo>
                    <a:pt x="7551" y="138779"/>
                  </a:lnTo>
                  <a:lnTo>
                    <a:pt x="7673" y="138539"/>
                  </a:lnTo>
                  <a:lnTo>
                    <a:pt x="8437" y="138929"/>
                  </a:lnTo>
                  <a:lnTo>
                    <a:pt x="11054" y="138928"/>
                  </a:lnTo>
                  <a:lnTo>
                    <a:pt x="19602" y="138928"/>
                  </a:lnTo>
                  <a:lnTo>
                    <a:pt x="32946" y="136820"/>
                  </a:lnTo>
                  <a:lnTo>
                    <a:pt x="36765" y="136495"/>
                  </a:lnTo>
                  <a:lnTo>
                    <a:pt x="42246" y="135748"/>
                  </a:lnTo>
                  <a:lnTo>
                    <a:pt x="45754" y="135365"/>
                  </a:lnTo>
                  <a:lnTo>
                    <a:pt x="51055" y="134171"/>
                  </a:lnTo>
                  <a:lnTo>
                    <a:pt x="55710" y="132555"/>
                  </a:lnTo>
                  <a:lnTo>
                    <a:pt x="58087" y="132476"/>
                  </a:lnTo>
                  <a:lnTo>
                    <a:pt x="67190" y="130727"/>
                  </a:lnTo>
                  <a:lnTo>
                    <a:pt x="73446" y="130089"/>
                  </a:lnTo>
                  <a:lnTo>
                    <a:pt x="77058" y="129168"/>
                  </a:lnTo>
                  <a:lnTo>
                    <a:pt x="78842" y="128275"/>
                  </a:lnTo>
                  <a:lnTo>
                    <a:pt x="81518" y="127977"/>
                  </a:lnTo>
                  <a:lnTo>
                    <a:pt x="84789" y="128275"/>
                  </a:lnTo>
                  <a:lnTo>
                    <a:pt x="89547" y="129466"/>
                  </a:lnTo>
                  <a:lnTo>
                    <a:pt x="99360" y="130657"/>
                  </a:lnTo>
                  <a:lnTo>
                    <a:pt x="106497" y="127978"/>
                  </a:lnTo>
                  <a:lnTo>
                    <a:pt x="116012" y="125599"/>
                  </a:lnTo>
                  <a:lnTo>
                    <a:pt x="129690" y="122033"/>
                  </a:lnTo>
                  <a:lnTo>
                    <a:pt x="139206" y="121140"/>
                  </a:lnTo>
                  <a:lnTo>
                    <a:pt x="143964" y="122625"/>
                  </a:lnTo>
                  <a:lnTo>
                    <a:pt x="146938" y="124709"/>
                  </a:lnTo>
                  <a:lnTo>
                    <a:pt x="149316" y="129466"/>
                  </a:lnTo>
                  <a:lnTo>
                    <a:pt x="151101" y="131547"/>
                  </a:lnTo>
                  <a:lnTo>
                    <a:pt x="151992" y="134521"/>
                  </a:lnTo>
                  <a:lnTo>
                    <a:pt x="150803" y="138686"/>
                  </a:lnTo>
                  <a:lnTo>
                    <a:pt x="150208" y="141657"/>
                  </a:lnTo>
                  <a:lnTo>
                    <a:pt x="148721" y="146119"/>
                  </a:lnTo>
                  <a:lnTo>
                    <a:pt x="149683" y="151007"/>
                  </a:lnTo>
                  <a:lnTo>
                    <a:pt x="157678" y="152556"/>
                  </a:lnTo>
                  <a:lnTo>
                    <a:pt x="158698" y="152753"/>
                  </a:lnTo>
                  <a:lnTo>
                    <a:pt x="162781" y="153036"/>
                  </a:lnTo>
                  <a:lnTo>
                    <a:pt x="168347" y="152362"/>
                  </a:lnTo>
                  <a:lnTo>
                    <a:pt x="171619" y="149983"/>
                  </a:lnTo>
                  <a:lnTo>
                    <a:pt x="175484" y="147902"/>
                  </a:lnTo>
                  <a:lnTo>
                    <a:pt x="178160" y="144928"/>
                  </a:lnTo>
                  <a:lnTo>
                    <a:pt x="181729" y="144631"/>
                  </a:lnTo>
                  <a:lnTo>
                    <a:pt x="184702" y="140171"/>
                  </a:lnTo>
                  <a:lnTo>
                    <a:pt x="189460" y="136900"/>
                  </a:lnTo>
                  <a:lnTo>
                    <a:pt x="191541" y="133036"/>
                  </a:lnTo>
                  <a:lnTo>
                    <a:pt x="195705" y="128573"/>
                  </a:lnTo>
                  <a:lnTo>
                    <a:pt x="203138" y="120247"/>
                  </a:lnTo>
                  <a:lnTo>
                    <a:pt x="209672" y="117945"/>
                  </a:lnTo>
                  <a:lnTo>
                    <a:pt x="213308" y="114630"/>
                  </a:lnTo>
                  <a:lnTo>
                    <a:pt x="215536" y="110857"/>
                  </a:lnTo>
                  <a:lnTo>
                    <a:pt x="218453" y="104575"/>
                  </a:lnTo>
                  <a:lnTo>
                    <a:pt x="220100" y="100982"/>
                  </a:lnTo>
                  <a:lnTo>
                    <a:pt x="221370" y="98211"/>
                  </a:lnTo>
                  <a:lnTo>
                    <a:pt x="224958" y="94047"/>
                  </a:lnTo>
                  <a:lnTo>
                    <a:pt x="227046" y="89284"/>
                  </a:lnTo>
                  <a:lnTo>
                    <a:pt x="229188" y="87464"/>
                  </a:lnTo>
                  <a:lnTo>
                    <a:pt x="234620" y="83980"/>
                  </a:lnTo>
                  <a:lnTo>
                    <a:pt x="238352" y="80456"/>
                  </a:lnTo>
                  <a:lnTo>
                    <a:pt x="244220" y="77886"/>
                  </a:lnTo>
                  <a:lnTo>
                    <a:pt x="250582" y="76969"/>
                  </a:lnTo>
                  <a:lnTo>
                    <a:pt x="256414" y="78129"/>
                  </a:lnTo>
                  <a:lnTo>
                    <a:pt x="261290" y="79751"/>
                  </a:lnTo>
                  <a:lnTo>
                    <a:pt x="264197" y="82497"/>
                  </a:lnTo>
                  <a:lnTo>
                    <a:pt x="266668" y="84518"/>
                  </a:lnTo>
                  <a:lnTo>
                    <a:pt x="270486" y="87437"/>
                  </a:lnTo>
                  <a:lnTo>
                    <a:pt x="272888" y="87929"/>
                  </a:lnTo>
                  <a:lnTo>
                    <a:pt x="273021" y="87974"/>
                  </a:lnTo>
                  <a:lnTo>
                    <a:pt x="277885" y="89587"/>
                  </a:lnTo>
                  <a:lnTo>
                    <a:pt x="284118" y="88324"/>
                  </a:lnTo>
                  <a:lnTo>
                    <a:pt x="290189" y="88773"/>
                  </a:lnTo>
                  <a:lnTo>
                    <a:pt x="291371" y="82497"/>
                  </a:lnTo>
                  <a:lnTo>
                    <a:pt x="291596" y="80024"/>
                  </a:lnTo>
                  <a:lnTo>
                    <a:pt x="291764" y="73090"/>
                  </a:lnTo>
                  <a:lnTo>
                    <a:pt x="290891" y="69602"/>
                  </a:lnTo>
                  <a:lnTo>
                    <a:pt x="292694" y="67755"/>
                  </a:lnTo>
                  <a:lnTo>
                    <a:pt x="295136" y="66884"/>
                  </a:lnTo>
                  <a:lnTo>
                    <a:pt x="298015" y="67145"/>
                  </a:lnTo>
                  <a:lnTo>
                    <a:pt x="300312" y="68354"/>
                  </a:lnTo>
                  <a:lnTo>
                    <a:pt x="303499" y="70593"/>
                  </a:lnTo>
                  <a:lnTo>
                    <a:pt x="305724" y="71346"/>
                  </a:lnTo>
                  <a:lnTo>
                    <a:pt x="309338" y="71267"/>
                  </a:lnTo>
                  <a:lnTo>
                    <a:pt x="313605" y="71267"/>
                  </a:lnTo>
                  <a:lnTo>
                    <a:pt x="317332" y="67114"/>
                  </a:lnTo>
                  <a:lnTo>
                    <a:pt x="320790" y="62631"/>
                  </a:lnTo>
                  <a:lnTo>
                    <a:pt x="325671" y="60535"/>
                  </a:lnTo>
                  <a:lnTo>
                    <a:pt x="330668" y="57576"/>
                  </a:lnTo>
                  <a:lnTo>
                    <a:pt x="329999" y="53973"/>
                  </a:lnTo>
                  <a:lnTo>
                    <a:pt x="329550" y="50604"/>
                  </a:lnTo>
                  <a:lnTo>
                    <a:pt x="331122" y="47014"/>
                  </a:lnTo>
                  <a:lnTo>
                    <a:pt x="332919" y="44316"/>
                  </a:lnTo>
                  <a:lnTo>
                    <a:pt x="333368" y="42521"/>
                  </a:lnTo>
                  <a:lnTo>
                    <a:pt x="335405" y="40413"/>
                  </a:lnTo>
                  <a:lnTo>
                    <a:pt x="336531" y="38262"/>
                  </a:lnTo>
                  <a:lnTo>
                    <a:pt x="341020" y="40753"/>
                  </a:lnTo>
                  <a:lnTo>
                    <a:pt x="346059" y="40626"/>
                  </a:lnTo>
                  <a:lnTo>
                    <a:pt x="351382" y="42655"/>
                  </a:lnTo>
                  <a:lnTo>
                    <a:pt x="355771" y="46512"/>
                  </a:lnTo>
                  <a:lnTo>
                    <a:pt x="359845" y="46501"/>
                  </a:lnTo>
                  <a:lnTo>
                    <a:pt x="363802" y="48317"/>
                  </a:lnTo>
                  <a:lnTo>
                    <a:pt x="367311" y="50541"/>
                  </a:lnTo>
                  <a:lnTo>
                    <a:pt x="371943" y="50076"/>
                  </a:lnTo>
                  <a:lnTo>
                    <a:pt x="373025" y="49405"/>
                  </a:lnTo>
                  <a:lnTo>
                    <a:pt x="377266" y="47500"/>
                  </a:lnTo>
                  <a:lnTo>
                    <a:pt x="378901" y="45723"/>
                  </a:lnTo>
                  <a:lnTo>
                    <a:pt x="382533" y="44031"/>
                  </a:lnTo>
                  <a:lnTo>
                    <a:pt x="387156" y="42722"/>
                  </a:lnTo>
                  <a:lnTo>
                    <a:pt x="393261" y="42637"/>
                  </a:lnTo>
                  <a:lnTo>
                    <a:pt x="398424" y="43110"/>
                  </a:lnTo>
                  <a:lnTo>
                    <a:pt x="406203" y="42847"/>
                  </a:lnTo>
                  <a:lnTo>
                    <a:pt x="411917" y="40966"/>
                  </a:lnTo>
                  <a:lnTo>
                    <a:pt x="415726" y="40231"/>
                  </a:lnTo>
                  <a:lnTo>
                    <a:pt x="418127" y="36738"/>
                  </a:lnTo>
                  <a:lnTo>
                    <a:pt x="421907" y="33830"/>
                  </a:lnTo>
                  <a:lnTo>
                    <a:pt x="426100" y="34107"/>
                  </a:lnTo>
                  <a:lnTo>
                    <a:pt x="429991" y="34338"/>
                  </a:lnTo>
                  <a:lnTo>
                    <a:pt x="432377" y="34994"/>
                  </a:lnTo>
                  <a:lnTo>
                    <a:pt x="435188" y="34283"/>
                  </a:lnTo>
                  <a:lnTo>
                    <a:pt x="439589" y="31895"/>
                  </a:lnTo>
                  <a:lnTo>
                    <a:pt x="444572" y="30449"/>
                  </a:lnTo>
                  <a:lnTo>
                    <a:pt x="450437" y="30595"/>
                  </a:lnTo>
                  <a:lnTo>
                    <a:pt x="453316" y="30632"/>
                  </a:lnTo>
                  <a:lnTo>
                    <a:pt x="455933" y="32667"/>
                  </a:lnTo>
                  <a:lnTo>
                    <a:pt x="463266" y="32090"/>
                  </a:lnTo>
                  <a:lnTo>
                    <a:pt x="467275" y="31212"/>
                  </a:lnTo>
                  <a:lnTo>
                    <a:pt x="468542" y="29356"/>
                  </a:lnTo>
                  <a:lnTo>
                    <a:pt x="471572" y="26634"/>
                  </a:lnTo>
                  <a:lnTo>
                    <a:pt x="480653" y="26561"/>
                  </a:lnTo>
                  <a:lnTo>
                    <a:pt x="486179" y="27433"/>
                  </a:lnTo>
                  <a:lnTo>
                    <a:pt x="489955" y="27321"/>
                  </a:lnTo>
                  <a:lnTo>
                    <a:pt x="496789" y="26616"/>
                  </a:lnTo>
                  <a:lnTo>
                    <a:pt x="503628" y="28305"/>
                  </a:lnTo>
                  <a:lnTo>
                    <a:pt x="507335" y="30067"/>
                  </a:lnTo>
                  <a:lnTo>
                    <a:pt x="511933" y="29648"/>
                  </a:lnTo>
                  <a:lnTo>
                    <a:pt x="512934" y="28597"/>
                  </a:lnTo>
                  <a:lnTo>
                    <a:pt x="513807" y="25686"/>
                  </a:lnTo>
                  <a:lnTo>
                    <a:pt x="518048" y="21914"/>
                  </a:lnTo>
                  <a:lnTo>
                    <a:pt x="521385" y="18171"/>
                  </a:lnTo>
                  <a:lnTo>
                    <a:pt x="523480" y="17263"/>
                  </a:lnTo>
                  <a:lnTo>
                    <a:pt x="525652" y="16321"/>
                  </a:lnTo>
                  <a:lnTo>
                    <a:pt x="527158" y="16054"/>
                  </a:lnTo>
                  <a:lnTo>
                    <a:pt x="528085" y="15999"/>
                  </a:lnTo>
                  <a:lnTo>
                    <a:pt x="528863" y="16039"/>
                  </a:lnTo>
                  <a:lnTo>
                    <a:pt x="530289" y="16142"/>
                  </a:lnTo>
                  <a:lnTo>
                    <a:pt x="531404" y="15783"/>
                  </a:lnTo>
                  <a:lnTo>
                    <a:pt x="532974" y="14842"/>
                  </a:lnTo>
                  <a:lnTo>
                    <a:pt x="533928" y="13985"/>
                  </a:lnTo>
                  <a:lnTo>
                    <a:pt x="534767" y="13123"/>
                  </a:lnTo>
                  <a:lnTo>
                    <a:pt x="535491" y="12424"/>
                  </a:lnTo>
                  <a:lnTo>
                    <a:pt x="536369" y="11604"/>
                  </a:lnTo>
                  <a:lnTo>
                    <a:pt x="537358" y="10358"/>
                  </a:lnTo>
                  <a:lnTo>
                    <a:pt x="538230" y="9003"/>
                  </a:lnTo>
                  <a:lnTo>
                    <a:pt x="539634" y="6901"/>
                  </a:lnTo>
                  <a:lnTo>
                    <a:pt x="540318" y="6008"/>
                  </a:lnTo>
                  <a:lnTo>
                    <a:pt x="540926" y="5230"/>
                  </a:lnTo>
                  <a:lnTo>
                    <a:pt x="541725" y="4338"/>
                  </a:lnTo>
                  <a:lnTo>
                    <a:pt x="542564" y="3481"/>
                  </a:lnTo>
                  <a:lnTo>
                    <a:pt x="543403" y="2624"/>
                  </a:lnTo>
                  <a:lnTo>
                    <a:pt x="544319" y="1761"/>
                  </a:lnTo>
                  <a:lnTo>
                    <a:pt x="545428" y="941"/>
                  </a:lnTo>
                  <a:lnTo>
                    <a:pt x="546346" y="352"/>
                  </a:lnTo>
                  <a:lnTo>
                    <a:pt x="547384" y="72"/>
                  </a:lnTo>
                  <a:lnTo>
                    <a:pt x="548965" y="0"/>
                  </a:lnTo>
                  <a:close/>
                </a:path>
              </a:pathLst>
            </a:custGeom>
            <a:solidFill>
              <a:srgbClr val="C9E8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4" name="object 76">
              <a:extLst>
                <a:ext uri="{FF2B5EF4-FFF2-40B4-BE49-F238E27FC236}">
                  <a16:creationId xmlns:a16="http://schemas.microsoft.com/office/drawing/2014/main" id="{5735A20A-B5A8-4525-B5B3-C56D8D0F62B5}"/>
                </a:ext>
              </a:extLst>
            </p:cNvPr>
            <p:cNvSpPr/>
            <p:nvPr/>
          </p:nvSpPr>
          <p:spPr>
            <a:xfrm>
              <a:off x="8812635" y="6526458"/>
              <a:ext cx="125510" cy="216732"/>
            </a:xfrm>
            <a:custGeom>
              <a:avLst/>
              <a:gdLst/>
              <a:ahLst/>
              <a:cxnLst/>
              <a:rect l="l" t="t" r="r" b="b"/>
              <a:pathLst>
                <a:path w="194327" h="335567">
                  <a:moveTo>
                    <a:pt x="60749" y="44775"/>
                  </a:moveTo>
                  <a:lnTo>
                    <a:pt x="60754" y="44605"/>
                  </a:lnTo>
                  <a:lnTo>
                    <a:pt x="60727" y="44363"/>
                  </a:lnTo>
                  <a:lnTo>
                    <a:pt x="60695" y="44247"/>
                  </a:lnTo>
                  <a:lnTo>
                    <a:pt x="60653" y="44132"/>
                  </a:lnTo>
                  <a:lnTo>
                    <a:pt x="60594" y="44028"/>
                  </a:lnTo>
                  <a:lnTo>
                    <a:pt x="60515" y="43937"/>
                  </a:lnTo>
                  <a:lnTo>
                    <a:pt x="60427" y="43852"/>
                  </a:lnTo>
                  <a:lnTo>
                    <a:pt x="60262" y="43669"/>
                  </a:lnTo>
                  <a:lnTo>
                    <a:pt x="60181" y="43578"/>
                  </a:lnTo>
                  <a:lnTo>
                    <a:pt x="60107" y="43488"/>
                  </a:lnTo>
                  <a:lnTo>
                    <a:pt x="60037" y="43384"/>
                  </a:lnTo>
                  <a:lnTo>
                    <a:pt x="59975" y="43281"/>
                  </a:lnTo>
                  <a:lnTo>
                    <a:pt x="59928" y="43165"/>
                  </a:lnTo>
                  <a:lnTo>
                    <a:pt x="59912" y="43050"/>
                  </a:lnTo>
                  <a:lnTo>
                    <a:pt x="59920" y="42922"/>
                  </a:lnTo>
                  <a:lnTo>
                    <a:pt x="59922" y="42680"/>
                  </a:lnTo>
                  <a:lnTo>
                    <a:pt x="59920" y="42436"/>
                  </a:lnTo>
                  <a:lnTo>
                    <a:pt x="59919" y="42194"/>
                  </a:lnTo>
                  <a:lnTo>
                    <a:pt x="59915" y="41950"/>
                  </a:lnTo>
                  <a:lnTo>
                    <a:pt x="59920" y="41708"/>
                  </a:lnTo>
                  <a:lnTo>
                    <a:pt x="59927" y="41586"/>
                  </a:lnTo>
                  <a:lnTo>
                    <a:pt x="59936" y="41465"/>
                  </a:lnTo>
                  <a:lnTo>
                    <a:pt x="59951" y="41349"/>
                  </a:lnTo>
                  <a:lnTo>
                    <a:pt x="59971" y="41227"/>
                  </a:lnTo>
                  <a:lnTo>
                    <a:pt x="59997" y="41106"/>
                  </a:lnTo>
                  <a:lnTo>
                    <a:pt x="60027" y="40991"/>
                  </a:lnTo>
                  <a:lnTo>
                    <a:pt x="60060" y="40875"/>
                  </a:lnTo>
                  <a:lnTo>
                    <a:pt x="60096" y="40760"/>
                  </a:lnTo>
                  <a:lnTo>
                    <a:pt x="60138" y="40644"/>
                  </a:lnTo>
                  <a:lnTo>
                    <a:pt x="60183" y="40529"/>
                  </a:lnTo>
                  <a:lnTo>
                    <a:pt x="60234" y="40413"/>
                  </a:lnTo>
                  <a:lnTo>
                    <a:pt x="60305" y="40322"/>
                  </a:lnTo>
                  <a:lnTo>
                    <a:pt x="60400" y="40249"/>
                  </a:lnTo>
                  <a:lnTo>
                    <a:pt x="60509" y="40188"/>
                  </a:lnTo>
                  <a:lnTo>
                    <a:pt x="60706" y="40043"/>
                  </a:lnTo>
                  <a:lnTo>
                    <a:pt x="60874" y="39860"/>
                  </a:lnTo>
                  <a:lnTo>
                    <a:pt x="60898" y="39629"/>
                  </a:lnTo>
                  <a:lnTo>
                    <a:pt x="60861" y="39386"/>
                  </a:lnTo>
                  <a:lnTo>
                    <a:pt x="60862" y="39144"/>
                  </a:lnTo>
                  <a:lnTo>
                    <a:pt x="60865" y="38901"/>
                  </a:lnTo>
                  <a:lnTo>
                    <a:pt x="60822" y="38664"/>
                  </a:lnTo>
                  <a:lnTo>
                    <a:pt x="60776" y="38427"/>
                  </a:lnTo>
                  <a:lnTo>
                    <a:pt x="60782" y="38299"/>
                  </a:lnTo>
                  <a:lnTo>
                    <a:pt x="60760" y="38062"/>
                  </a:lnTo>
                  <a:lnTo>
                    <a:pt x="60663" y="37837"/>
                  </a:lnTo>
                  <a:lnTo>
                    <a:pt x="60625" y="37595"/>
                  </a:lnTo>
                  <a:lnTo>
                    <a:pt x="60614" y="37358"/>
                  </a:lnTo>
                  <a:lnTo>
                    <a:pt x="60616" y="37230"/>
                  </a:lnTo>
                  <a:lnTo>
                    <a:pt x="60615" y="36993"/>
                  </a:lnTo>
                  <a:lnTo>
                    <a:pt x="60612" y="36750"/>
                  </a:lnTo>
                  <a:lnTo>
                    <a:pt x="60610" y="36507"/>
                  </a:lnTo>
                  <a:lnTo>
                    <a:pt x="60609" y="36264"/>
                  </a:lnTo>
                  <a:lnTo>
                    <a:pt x="60608" y="36021"/>
                  </a:lnTo>
                  <a:lnTo>
                    <a:pt x="60605" y="35778"/>
                  </a:lnTo>
                  <a:lnTo>
                    <a:pt x="60604" y="35535"/>
                  </a:lnTo>
                  <a:lnTo>
                    <a:pt x="60603" y="35292"/>
                  </a:lnTo>
                  <a:lnTo>
                    <a:pt x="60607" y="35043"/>
                  </a:lnTo>
                  <a:lnTo>
                    <a:pt x="60600" y="34927"/>
                  </a:lnTo>
                  <a:lnTo>
                    <a:pt x="60581" y="34806"/>
                  </a:lnTo>
                  <a:lnTo>
                    <a:pt x="60552" y="34684"/>
                  </a:lnTo>
                  <a:lnTo>
                    <a:pt x="60518" y="34569"/>
                  </a:lnTo>
                  <a:lnTo>
                    <a:pt x="60474" y="34453"/>
                  </a:lnTo>
                  <a:lnTo>
                    <a:pt x="60426" y="34344"/>
                  </a:lnTo>
                  <a:lnTo>
                    <a:pt x="60386" y="34107"/>
                  </a:lnTo>
                  <a:lnTo>
                    <a:pt x="60377" y="33986"/>
                  </a:lnTo>
                  <a:lnTo>
                    <a:pt x="60341" y="33870"/>
                  </a:lnTo>
                  <a:lnTo>
                    <a:pt x="60281" y="33767"/>
                  </a:lnTo>
                  <a:lnTo>
                    <a:pt x="60207" y="33663"/>
                  </a:lnTo>
                  <a:lnTo>
                    <a:pt x="60126" y="33572"/>
                  </a:lnTo>
                  <a:lnTo>
                    <a:pt x="60032" y="33493"/>
                  </a:lnTo>
                  <a:lnTo>
                    <a:pt x="59936" y="33420"/>
                  </a:lnTo>
                  <a:lnTo>
                    <a:pt x="59765" y="33250"/>
                  </a:lnTo>
                  <a:lnTo>
                    <a:pt x="59611" y="33062"/>
                  </a:lnTo>
                  <a:lnTo>
                    <a:pt x="59466" y="32861"/>
                  </a:lnTo>
                  <a:lnTo>
                    <a:pt x="59414" y="32631"/>
                  </a:lnTo>
                  <a:lnTo>
                    <a:pt x="59416" y="32388"/>
                  </a:lnTo>
                  <a:lnTo>
                    <a:pt x="59383" y="32145"/>
                  </a:lnTo>
                  <a:lnTo>
                    <a:pt x="59372" y="31902"/>
                  </a:lnTo>
                  <a:lnTo>
                    <a:pt x="59392" y="31658"/>
                  </a:lnTo>
                  <a:lnTo>
                    <a:pt x="59466" y="31428"/>
                  </a:lnTo>
                  <a:lnTo>
                    <a:pt x="59629" y="31233"/>
                  </a:lnTo>
                  <a:lnTo>
                    <a:pt x="59637" y="31130"/>
                  </a:lnTo>
                  <a:lnTo>
                    <a:pt x="59578" y="31021"/>
                  </a:lnTo>
                  <a:lnTo>
                    <a:pt x="59495" y="30917"/>
                  </a:lnTo>
                  <a:lnTo>
                    <a:pt x="59413" y="30826"/>
                  </a:lnTo>
                  <a:lnTo>
                    <a:pt x="59322" y="30747"/>
                  </a:lnTo>
                  <a:lnTo>
                    <a:pt x="59224" y="30674"/>
                  </a:lnTo>
                  <a:lnTo>
                    <a:pt x="59116" y="30620"/>
                  </a:lnTo>
                  <a:lnTo>
                    <a:pt x="58988" y="30607"/>
                  </a:lnTo>
                  <a:lnTo>
                    <a:pt x="58794" y="30486"/>
                  </a:lnTo>
                  <a:lnTo>
                    <a:pt x="58704" y="30261"/>
                  </a:lnTo>
                  <a:lnTo>
                    <a:pt x="58707" y="30134"/>
                  </a:lnTo>
                  <a:lnTo>
                    <a:pt x="58693" y="29897"/>
                  </a:lnTo>
                  <a:lnTo>
                    <a:pt x="58593" y="29672"/>
                  </a:lnTo>
                  <a:lnTo>
                    <a:pt x="58515" y="29441"/>
                  </a:lnTo>
                  <a:lnTo>
                    <a:pt x="58470" y="29204"/>
                  </a:lnTo>
                  <a:lnTo>
                    <a:pt x="58467" y="28961"/>
                  </a:lnTo>
                  <a:lnTo>
                    <a:pt x="58468" y="28718"/>
                  </a:lnTo>
                  <a:lnTo>
                    <a:pt x="58466" y="28475"/>
                  </a:lnTo>
                  <a:lnTo>
                    <a:pt x="58461" y="28232"/>
                  </a:lnTo>
                  <a:lnTo>
                    <a:pt x="58468" y="27989"/>
                  </a:lnTo>
                  <a:lnTo>
                    <a:pt x="58478" y="27867"/>
                  </a:lnTo>
                  <a:lnTo>
                    <a:pt x="58500" y="27746"/>
                  </a:lnTo>
                  <a:lnTo>
                    <a:pt x="58533" y="27631"/>
                  </a:lnTo>
                  <a:lnTo>
                    <a:pt x="58575" y="27515"/>
                  </a:lnTo>
                  <a:lnTo>
                    <a:pt x="58627" y="27406"/>
                  </a:lnTo>
                  <a:lnTo>
                    <a:pt x="58690" y="27302"/>
                  </a:lnTo>
                  <a:lnTo>
                    <a:pt x="58765" y="27206"/>
                  </a:lnTo>
                  <a:lnTo>
                    <a:pt x="58850" y="27114"/>
                  </a:lnTo>
                  <a:lnTo>
                    <a:pt x="58940" y="27035"/>
                  </a:lnTo>
                  <a:lnTo>
                    <a:pt x="59057" y="26974"/>
                  </a:lnTo>
                  <a:lnTo>
                    <a:pt x="59172" y="26920"/>
                  </a:lnTo>
                  <a:lnTo>
                    <a:pt x="59236" y="26719"/>
                  </a:lnTo>
                  <a:lnTo>
                    <a:pt x="59207" y="26592"/>
                  </a:lnTo>
                  <a:lnTo>
                    <a:pt x="59185" y="26464"/>
                  </a:lnTo>
                  <a:lnTo>
                    <a:pt x="59181" y="26221"/>
                  </a:lnTo>
                  <a:lnTo>
                    <a:pt x="59185" y="25978"/>
                  </a:lnTo>
                  <a:lnTo>
                    <a:pt x="59196" y="25856"/>
                  </a:lnTo>
                  <a:lnTo>
                    <a:pt x="59234" y="25747"/>
                  </a:lnTo>
                  <a:lnTo>
                    <a:pt x="59309" y="25644"/>
                  </a:lnTo>
                  <a:lnTo>
                    <a:pt x="59406" y="25565"/>
                  </a:lnTo>
                  <a:lnTo>
                    <a:pt x="59512" y="25510"/>
                  </a:lnTo>
                  <a:lnTo>
                    <a:pt x="59635" y="25468"/>
                  </a:lnTo>
                  <a:lnTo>
                    <a:pt x="59757" y="25455"/>
                  </a:lnTo>
                  <a:lnTo>
                    <a:pt x="59959" y="25571"/>
                  </a:lnTo>
                  <a:lnTo>
                    <a:pt x="60166" y="25705"/>
                  </a:lnTo>
                  <a:lnTo>
                    <a:pt x="60278" y="25747"/>
                  </a:lnTo>
                  <a:lnTo>
                    <a:pt x="60394" y="25790"/>
                  </a:lnTo>
                  <a:lnTo>
                    <a:pt x="60511" y="25820"/>
                  </a:lnTo>
                  <a:lnTo>
                    <a:pt x="60630" y="25845"/>
                  </a:lnTo>
                  <a:lnTo>
                    <a:pt x="60751" y="25863"/>
                  </a:lnTo>
                  <a:lnTo>
                    <a:pt x="60991" y="25899"/>
                  </a:lnTo>
                  <a:lnTo>
                    <a:pt x="61230" y="25948"/>
                  </a:lnTo>
                  <a:lnTo>
                    <a:pt x="61472" y="25947"/>
                  </a:lnTo>
                  <a:lnTo>
                    <a:pt x="61713" y="25911"/>
                  </a:lnTo>
                  <a:lnTo>
                    <a:pt x="61962" y="25899"/>
                  </a:lnTo>
                  <a:lnTo>
                    <a:pt x="62077" y="25875"/>
                  </a:lnTo>
                  <a:lnTo>
                    <a:pt x="62177" y="25814"/>
                  </a:lnTo>
                  <a:lnTo>
                    <a:pt x="62267" y="25729"/>
                  </a:lnTo>
                  <a:lnTo>
                    <a:pt x="62350" y="25638"/>
                  </a:lnTo>
                  <a:lnTo>
                    <a:pt x="62429" y="25541"/>
                  </a:lnTo>
                  <a:lnTo>
                    <a:pt x="62499" y="25443"/>
                  </a:lnTo>
                  <a:lnTo>
                    <a:pt x="62551" y="25334"/>
                  </a:lnTo>
                  <a:lnTo>
                    <a:pt x="62579" y="25212"/>
                  </a:lnTo>
                  <a:lnTo>
                    <a:pt x="62598" y="25091"/>
                  </a:lnTo>
                  <a:lnTo>
                    <a:pt x="62659" y="24860"/>
                  </a:lnTo>
                  <a:lnTo>
                    <a:pt x="62694" y="24739"/>
                  </a:lnTo>
                  <a:lnTo>
                    <a:pt x="62729" y="24623"/>
                  </a:lnTo>
                  <a:lnTo>
                    <a:pt x="62766" y="24508"/>
                  </a:lnTo>
                  <a:lnTo>
                    <a:pt x="62810" y="24392"/>
                  </a:lnTo>
                  <a:lnTo>
                    <a:pt x="62858" y="24283"/>
                  </a:lnTo>
                  <a:lnTo>
                    <a:pt x="62922" y="24046"/>
                  </a:lnTo>
                  <a:lnTo>
                    <a:pt x="62922" y="23803"/>
                  </a:lnTo>
                  <a:lnTo>
                    <a:pt x="62914" y="23566"/>
                  </a:lnTo>
                  <a:lnTo>
                    <a:pt x="62920" y="23439"/>
                  </a:lnTo>
                  <a:lnTo>
                    <a:pt x="62888" y="23201"/>
                  </a:lnTo>
                  <a:lnTo>
                    <a:pt x="62794" y="22977"/>
                  </a:lnTo>
                  <a:lnTo>
                    <a:pt x="62789" y="22734"/>
                  </a:lnTo>
                  <a:lnTo>
                    <a:pt x="62789" y="22491"/>
                  </a:lnTo>
                  <a:lnTo>
                    <a:pt x="62788" y="22248"/>
                  </a:lnTo>
                  <a:lnTo>
                    <a:pt x="62785" y="22005"/>
                  </a:lnTo>
                  <a:lnTo>
                    <a:pt x="62785" y="21762"/>
                  </a:lnTo>
                  <a:lnTo>
                    <a:pt x="62782" y="21519"/>
                  </a:lnTo>
                  <a:lnTo>
                    <a:pt x="62775" y="21397"/>
                  </a:lnTo>
                  <a:lnTo>
                    <a:pt x="62767" y="21276"/>
                  </a:lnTo>
                  <a:lnTo>
                    <a:pt x="62754" y="21154"/>
                  </a:lnTo>
                  <a:lnTo>
                    <a:pt x="62732" y="21039"/>
                  </a:lnTo>
                  <a:lnTo>
                    <a:pt x="62699" y="20917"/>
                  </a:lnTo>
                  <a:lnTo>
                    <a:pt x="62657" y="20802"/>
                  </a:lnTo>
                  <a:lnTo>
                    <a:pt x="62604" y="20692"/>
                  </a:lnTo>
                  <a:lnTo>
                    <a:pt x="62532" y="20595"/>
                  </a:lnTo>
                  <a:lnTo>
                    <a:pt x="62418" y="20382"/>
                  </a:lnTo>
                  <a:lnTo>
                    <a:pt x="62421" y="20140"/>
                  </a:lnTo>
                  <a:lnTo>
                    <a:pt x="62422" y="19896"/>
                  </a:lnTo>
                  <a:lnTo>
                    <a:pt x="62424" y="19654"/>
                  </a:lnTo>
                  <a:lnTo>
                    <a:pt x="62414" y="19410"/>
                  </a:lnTo>
                  <a:lnTo>
                    <a:pt x="62390" y="19289"/>
                  </a:lnTo>
                  <a:lnTo>
                    <a:pt x="62359" y="19174"/>
                  </a:lnTo>
                  <a:lnTo>
                    <a:pt x="62325" y="19058"/>
                  </a:lnTo>
                  <a:lnTo>
                    <a:pt x="62288" y="18937"/>
                  </a:lnTo>
                  <a:lnTo>
                    <a:pt x="62240" y="18827"/>
                  </a:lnTo>
                  <a:lnTo>
                    <a:pt x="62169" y="18730"/>
                  </a:lnTo>
                  <a:lnTo>
                    <a:pt x="62076" y="18645"/>
                  </a:lnTo>
                  <a:lnTo>
                    <a:pt x="61937" y="18457"/>
                  </a:lnTo>
                  <a:lnTo>
                    <a:pt x="61938" y="18207"/>
                  </a:lnTo>
                  <a:lnTo>
                    <a:pt x="61987" y="17971"/>
                  </a:lnTo>
                  <a:lnTo>
                    <a:pt x="62033" y="17734"/>
                  </a:lnTo>
                  <a:lnTo>
                    <a:pt x="62051" y="17491"/>
                  </a:lnTo>
                  <a:lnTo>
                    <a:pt x="62099" y="17254"/>
                  </a:lnTo>
                  <a:lnTo>
                    <a:pt x="62144" y="17017"/>
                  </a:lnTo>
                  <a:lnTo>
                    <a:pt x="62171" y="16774"/>
                  </a:lnTo>
                  <a:lnTo>
                    <a:pt x="62203" y="16531"/>
                  </a:lnTo>
                  <a:lnTo>
                    <a:pt x="62183" y="16288"/>
                  </a:lnTo>
                  <a:lnTo>
                    <a:pt x="62164" y="16044"/>
                  </a:lnTo>
                  <a:lnTo>
                    <a:pt x="62166" y="15802"/>
                  </a:lnTo>
                  <a:lnTo>
                    <a:pt x="62079" y="15577"/>
                  </a:lnTo>
                  <a:lnTo>
                    <a:pt x="61964" y="15358"/>
                  </a:lnTo>
                  <a:lnTo>
                    <a:pt x="61906" y="15255"/>
                  </a:lnTo>
                  <a:lnTo>
                    <a:pt x="61848" y="15146"/>
                  </a:lnTo>
                  <a:lnTo>
                    <a:pt x="61802" y="15036"/>
                  </a:lnTo>
                  <a:lnTo>
                    <a:pt x="61769" y="14921"/>
                  </a:lnTo>
                  <a:lnTo>
                    <a:pt x="61746" y="14799"/>
                  </a:lnTo>
                  <a:lnTo>
                    <a:pt x="61730" y="14678"/>
                  </a:lnTo>
                  <a:lnTo>
                    <a:pt x="61721" y="14556"/>
                  </a:lnTo>
                  <a:lnTo>
                    <a:pt x="61725" y="14313"/>
                  </a:lnTo>
                  <a:lnTo>
                    <a:pt x="61725" y="14070"/>
                  </a:lnTo>
                  <a:lnTo>
                    <a:pt x="61717" y="13827"/>
                  </a:lnTo>
                  <a:lnTo>
                    <a:pt x="61708" y="13700"/>
                  </a:lnTo>
                  <a:lnTo>
                    <a:pt x="61682" y="13584"/>
                  </a:lnTo>
                  <a:lnTo>
                    <a:pt x="61621" y="13487"/>
                  </a:lnTo>
                  <a:lnTo>
                    <a:pt x="61538" y="13390"/>
                  </a:lnTo>
                  <a:lnTo>
                    <a:pt x="61424" y="13177"/>
                  </a:lnTo>
                  <a:lnTo>
                    <a:pt x="61386" y="13062"/>
                  </a:lnTo>
                  <a:lnTo>
                    <a:pt x="61363" y="12940"/>
                  </a:lnTo>
                  <a:lnTo>
                    <a:pt x="61349" y="12819"/>
                  </a:lnTo>
                  <a:lnTo>
                    <a:pt x="61347" y="12697"/>
                  </a:lnTo>
                  <a:lnTo>
                    <a:pt x="61386" y="12460"/>
                  </a:lnTo>
                  <a:lnTo>
                    <a:pt x="61429" y="12345"/>
                  </a:lnTo>
                  <a:lnTo>
                    <a:pt x="61484" y="12235"/>
                  </a:lnTo>
                  <a:lnTo>
                    <a:pt x="61547" y="12132"/>
                  </a:lnTo>
                  <a:lnTo>
                    <a:pt x="61620" y="12035"/>
                  </a:lnTo>
                  <a:lnTo>
                    <a:pt x="61703" y="11944"/>
                  </a:lnTo>
                  <a:lnTo>
                    <a:pt x="61793" y="11859"/>
                  </a:lnTo>
                  <a:lnTo>
                    <a:pt x="61884" y="11780"/>
                  </a:lnTo>
                  <a:lnTo>
                    <a:pt x="61984" y="11701"/>
                  </a:lnTo>
                  <a:lnTo>
                    <a:pt x="62095" y="11634"/>
                  </a:lnTo>
                  <a:lnTo>
                    <a:pt x="62254" y="11470"/>
                  </a:lnTo>
                  <a:lnTo>
                    <a:pt x="62279" y="11233"/>
                  </a:lnTo>
                  <a:lnTo>
                    <a:pt x="62264" y="11105"/>
                  </a:lnTo>
                  <a:lnTo>
                    <a:pt x="62238" y="10984"/>
                  </a:lnTo>
                  <a:lnTo>
                    <a:pt x="62196" y="10868"/>
                  </a:lnTo>
                  <a:lnTo>
                    <a:pt x="62133" y="10765"/>
                  </a:lnTo>
                  <a:lnTo>
                    <a:pt x="62059" y="10668"/>
                  </a:lnTo>
                  <a:lnTo>
                    <a:pt x="61967" y="10583"/>
                  </a:lnTo>
                  <a:lnTo>
                    <a:pt x="61857" y="10522"/>
                  </a:lnTo>
                  <a:lnTo>
                    <a:pt x="61710" y="10340"/>
                  </a:lnTo>
                  <a:lnTo>
                    <a:pt x="61656" y="10103"/>
                  </a:lnTo>
                  <a:lnTo>
                    <a:pt x="61728" y="9866"/>
                  </a:lnTo>
                  <a:lnTo>
                    <a:pt x="61794" y="9762"/>
                  </a:lnTo>
                  <a:lnTo>
                    <a:pt x="61880" y="9659"/>
                  </a:lnTo>
                  <a:lnTo>
                    <a:pt x="61977" y="9580"/>
                  </a:lnTo>
                  <a:lnTo>
                    <a:pt x="62081" y="9562"/>
                  </a:lnTo>
                  <a:lnTo>
                    <a:pt x="62313" y="9654"/>
                  </a:lnTo>
                  <a:lnTo>
                    <a:pt x="62552" y="9708"/>
                  </a:lnTo>
                  <a:lnTo>
                    <a:pt x="62797" y="9708"/>
                  </a:lnTo>
                  <a:lnTo>
                    <a:pt x="62922" y="9690"/>
                  </a:lnTo>
                  <a:lnTo>
                    <a:pt x="63038" y="9653"/>
                  </a:lnTo>
                  <a:lnTo>
                    <a:pt x="63139" y="9598"/>
                  </a:lnTo>
                  <a:lnTo>
                    <a:pt x="63233" y="9513"/>
                  </a:lnTo>
                  <a:lnTo>
                    <a:pt x="63309" y="9410"/>
                  </a:lnTo>
                  <a:lnTo>
                    <a:pt x="63357" y="9301"/>
                  </a:lnTo>
                  <a:lnTo>
                    <a:pt x="63377" y="9186"/>
                  </a:lnTo>
                  <a:lnTo>
                    <a:pt x="63376" y="9058"/>
                  </a:lnTo>
                  <a:lnTo>
                    <a:pt x="63360" y="8931"/>
                  </a:lnTo>
                  <a:lnTo>
                    <a:pt x="63335" y="8815"/>
                  </a:lnTo>
                  <a:lnTo>
                    <a:pt x="63297" y="8700"/>
                  </a:lnTo>
                  <a:lnTo>
                    <a:pt x="63245" y="8584"/>
                  </a:lnTo>
                  <a:lnTo>
                    <a:pt x="63182" y="8480"/>
                  </a:lnTo>
                  <a:lnTo>
                    <a:pt x="63103" y="8396"/>
                  </a:lnTo>
                  <a:lnTo>
                    <a:pt x="62993" y="8335"/>
                  </a:lnTo>
                  <a:lnTo>
                    <a:pt x="62880" y="8287"/>
                  </a:lnTo>
                  <a:lnTo>
                    <a:pt x="62662" y="8165"/>
                  </a:lnTo>
                  <a:lnTo>
                    <a:pt x="62570" y="8092"/>
                  </a:lnTo>
                  <a:lnTo>
                    <a:pt x="62501" y="7994"/>
                  </a:lnTo>
                  <a:lnTo>
                    <a:pt x="62448" y="7879"/>
                  </a:lnTo>
                  <a:lnTo>
                    <a:pt x="62414" y="7764"/>
                  </a:lnTo>
                  <a:lnTo>
                    <a:pt x="62407" y="7643"/>
                  </a:lnTo>
                  <a:lnTo>
                    <a:pt x="62440" y="7399"/>
                  </a:lnTo>
                  <a:lnTo>
                    <a:pt x="62453" y="7156"/>
                  </a:lnTo>
                  <a:lnTo>
                    <a:pt x="62453" y="6914"/>
                  </a:lnTo>
                  <a:lnTo>
                    <a:pt x="62440" y="6792"/>
                  </a:lnTo>
                  <a:lnTo>
                    <a:pt x="62411" y="6677"/>
                  </a:lnTo>
                  <a:lnTo>
                    <a:pt x="62368" y="6561"/>
                  </a:lnTo>
                  <a:lnTo>
                    <a:pt x="62315" y="6452"/>
                  </a:lnTo>
                  <a:lnTo>
                    <a:pt x="62246" y="6354"/>
                  </a:lnTo>
                  <a:lnTo>
                    <a:pt x="62169" y="6258"/>
                  </a:lnTo>
                  <a:lnTo>
                    <a:pt x="62025" y="6057"/>
                  </a:lnTo>
                  <a:lnTo>
                    <a:pt x="61955" y="5954"/>
                  </a:lnTo>
                  <a:lnTo>
                    <a:pt x="61904" y="5844"/>
                  </a:lnTo>
                  <a:lnTo>
                    <a:pt x="61878" y="5729"/>
                  </a:lnTo>
                  <a:lnTo>
                    <a:pt x="61870" y="5607"/>
                  </a:lnTo>
                  <a:lnTo>
                    <a:pt x="61890" y="5364"/>
                  </a:lnTo>
                  <a:lnTo>
                    <a:pt x="61908" y="5243"/>
                  </a:lnTo>
                  <a:lnTo>
                    <a:pt x="61936" y="5121"/>
                  </a:lnTo>
                  <a:lnTo>
                    <a:pt x="61972" y="5006"/>
                  </a:lnTo>
                  <a:lnTo>
                    <a:pt x="62019" y="4897"/>
                  </a:lnTo>
                  <a:lnTo>
                    <a:pt x="62088" y="4793"/>
                  </a:lnTo>
                  <a:lnTo>
                    <a:pt x="62164" y="4696"/>
                  </a:lnTo>
                  <a:lnTo>
                    <a:pt x="62279" y="4483"/>
                  </a:lnTo>
                  <a:lnTo>
                    <a:pt x="62389" y="4271"/>
                  </a:lnTo>
                  <a:lnTo>
                    <a:pt x="62451" y="4162"/>
                  </a:lnTo>
                  <a:lnTo>
                    <a:pt x="62510" y="4058"/>
                  </a:lnTo>
                  <a:lnTo>
                    <a:pt x="62559" y="3949"/>
                  </a:lnTo>
                  <a:lnTo>
                    <a:pt x="62600" y="3833"/>
                  </a:lnTo>
                  <a:lnTo>
                    <a:pt x="62637" y="3718"/>
                  </a:lnTo>
                  <a:lnTo>
                    <a:pt x="62671" y="3602"/>
                  </a:lnTo>
                  <a:lnTo>
                    <a:pt x="62701" y="3480"/>
                  </a:lnTo>
                  <a:lnTo>
                    <a:pt x="62720" y="3359"/>
                  </a:lnTo>
                  <a:lnTo>
                    <a:pt x="62739" y="3238"/>
                  </a:lnTo>
                  <a:lnTo>
                    <a:pt x="62822" y="3013"/>
                  </a:lnTo>
                  <a:lnTo>
                    <a:pt x="62888" y="2910"/>
                  </a:lnTo>
                  <a:lnTo>
                    <a:pt x="62967" y="2819"/>
                  </a:lnTo>
                  <a:lnTo>
                    <a:pt x="63059" y="2740"/>
                  </a:lnTo>
                  <a:lnTo>
                    <a:pt x="63156" y="2661"/>
                  </a:lnTo>
                  <a:lnTo>
                    <a:pt x="63251" y="2588"/>
                  </a:lnTo>
                  <a:lnTo>
                    <a:pt x="63348" y="2515"/>
                  </a:lnTo>
                  <a:lnTo>
                    <a:pt x="63542" y="2369"/>
                  </a:lnTo>
                  <a:lnTo>
                    <a:pt x="63733" y="2211"/>
                  </a:lnTo>
                  <a:lnTo>
                    <a:pt x="63794" y="2114"/>
                  </a:lnTo>
                  <a:lnTo>
                    <a:pt x="63840" y="1999"/>
                  </a:lnTo>
                  <a:lnTo>
                    <a:pt x="63876" y="1883"/>
                  </a:lnTo>
                  <a:lnTo>
                    <a:pt x="63903" y="1761"/>
                  </a:lnTo>
                  <a:lnTo>
                    <a:pt x="63921" y="1640"/>
                  </a:lnTo>
                  <a:lnTo>
                    <a:pt x="63911" y="1397"/>
                  </a:lnTo>
                  <a:lnTo>
                    <a:pt x="63909" y="1154"/>
                  </a:lnTo>
                  <a:lnTo>
                    <a:pt x="63907" y="911"/>
                  </a:lnTo>
                  <a:lnTo>
                    <a:pt x="63891" y="668"/>
                  </a:lnTo>
                  <a:lnTo>
                    <a:pt x="63897" y="546"/>
                  </a:lnTo>
                  <a:lnTo>
                    <a:pt x="63928" y="431"/>
                  </a:lnTo>
                  <a:lnTo>
                    <a:pt x="63978" y="316"/>
                  </a:lnTo>
                  <a:lnTo>
                    <a:pt x="64047" y="212"/>
                  </a:lnTo>
                  <a:lnTo>
                    <a:pt x="64135" y="133"/>
                  </a:lnTo>
                  <a:lnTo>
                    <a:pt x="64243" y="72"/>
                  </a:lnTo>
                  <a:lnTo>
                    <a:pt x="64362" y="30"/>
                  </a:lnTo>
                  <a:lnTo>
                    <a:pt x="64485" y="6"/>
                  </a:lnTo>
                  <a:lnTo>
                    <a:pt x="64603" y="0"/>
                  </a:lnTo>
                  <a:lnTo>
                    <a:pt x="64845" y="48"/>
                  </a:lnTo>
                  <a:lnTo>
                    <a:pt x="65082" y="115"/>
                  </a:lnTo>
                  <a:lnTo>
                    <a:pt x="65201" y="158"/>
                  </a:lnTo>
                  <a:lnTo>
                    <a:pt x="65314" y="206"/>
                  </a:lnTo>
                  <a:lnTo>
                    <a:pt x="65412" y="267"/>
                  </a:lnTo>
                  <a:lnTo>
                    <a:pt x="65483" y="358"/>
                  </a:lnTo>
                  <a:lnTo>
                    <a:pt x="65530" y="479"/>
                  </a:lnTo>
                  <a:lnTo>
                    <a:pt x="65574" y="595"/>
                  </a:lnTo>
                  <a:lnTo>
                    <a:pt x="65608" y="710"/>
                  </a:lnTo>
                  <a:lnTo>
                    <a:pt x="65639" y="826"/>
                  </a:lnTo>
                  <a:lnTo>
                    <a:pt x="65733" y="1056"/>
                  </a:lnTo>
                  <a:lnTo>
                    <a:pt x="65879" y="1224"/>
                  </a:lnTo>
                  <a:lnTo>
                    <a:pt x="68473" y="3699"/>
                  </a:lnTo>
                  <a:lnTo>
                    <a:pt x="70654" y="4836"/>
                  </a:lnTo>
                  <a:lnTo>
                    <a:pt x="71613" y="4137"/>
                  </a:lnTo>
                  <a:lnTo>
                    <a:pt x="73271" y="3615"/>
                  </a:lnTo>
                  <a:lnTo>
                    <a:pt x="77104" y="3772"/>
                  </a:lnTo>
                  <a:lnTo>
                    <a:pt x="80382" y="5796"/>
                  </a:lnTo>
                  <a:lnTo>
                    <a:pt x="83157" y="9556"/>
                  </a:lnTo>
                  <a:lnTo>
                    <a:pt x="86924" y="12014"/>
                  </a:lnTo>
                  <a:lnTo>
                    <a:pt x="90176" y="13654"/>
                  </a:lnTo>
                  <a:lnTo>
                    <a:pt x="93876" y="16272"/>
                  </a:lnTo>
                  <a:lnTo>
                    <a:pt x="98448" y="18138"/>
                  </a:lnTo>
                  <a:lnTo>
                    <a:pt x="102269" y="19122"/>
                  </a:lnTo>
                  <a:lnTo>
                    <a:pt x="105987" y="20814"/>
                  </a:lnTo>
                  <a:lnTo>
                    <a:pt x="108535" y="23429"/>
                  </a:lnTo>
                  <a:lnTo>
                    <a:pt x="110079" y="26033"/>
                  </a:lnTo>
                  <a:lnTo>
                    <a:pt x="111178" y="28819"/>
                  </a:lnTo>
                  <a:lnTo>
                    <a:pt x="111781" y="35811"/>
                  </a:lnTo>
                  <a:lnTo>
                    <a:pt x="112416" y="38554"/>
                  </a:lnTo>
                  <a:lnTo>
                    <a:pt x="116856" y="40815"/>
                  </a:lnTo>
                  <a:lnTo>
                    <a:pt x="121394" y="43378"/>
                  </a:lnTo>
                  <a:lnTo>
                    <a:pt x="125276" y="45289"/>
                  </a:lnTo>
                  <a:lnTo>
                    <a:pt x="129680" y="49408"/>
                  </a:lnTo>
                  <a:lnTo>
                    <a:pt x="132632" y="54858"/>
                  </a:lnTo>
                  <a:lnTo>
                    <a:pt x="134363" y="59150"/>
                  </a:lnTo>
                  <a:lnTo>
                    <a:pt x="135923" y="61984"/>
                  </a:lnTo>
                  <a:lnTo>
                    <a:pt x="138316" y="65848"/>
                  </a:lnTo>
                  <a:lnTo>
                    <a:pt x="140742" y="69013"/>
                  </a:lnTo>
                  <a:lnTo>
                    <a:pt x="145291" y="70651"/>
                  </a:lnTo>
                  <a:lnTo>
                    <a:pt x="148854" y="71192"/>
                  </a:lnTo>
                  <a:lnTo>
                    <a:pt x="153092" y="71535"/>
                  </a:lnTo>
                  <a:lnTo>
                    <a:pt x="159052" y="74782"/>
                  </a:lnTo>
                  <a:lnTo>
                    <a:pt x="163401" y="78136"/>
                  </a:lnTo>
                  <a:lnTo>
                    <a:pt x="165012" y="81122"/>
                  </a:lnTo>
                  <a:lnTo>
                    <a:pt x="166188" y="84652"/>
                  </a:lnTo>
                  <a:lnTo>
                    <a:pt x="170294" y="89655"/>
                  </a:lnTo>
                  <a:lnTo>
                    <a:pt x="174457" y="93522"/>
                  </a:lnTo>
                  <a:lnTo>
                    <a:pt x="178620" y="96198"/>
                  </a:lnTo>
                  <a:lnTo>
                    <a:pt x="183080" y="104227"/>
                  </a:lnTo>
                  <a:lnTo>
                    <a:pt x="185460" y="110469"/>
                  </a:lnTo>
                  <a:lnTo>
                    <a:pt x="191555" y="123692"/>
                  </a:lnTo>
                  <a:lnTo>
                    <a:pt x="194327" y="126715"/>
                  </a:lnTo>
                  <a:lnTo>
                    <a:pt x="190069" y="128015"/>
                  </a:lnTo>
                  <a:lnTo>
                    <a:pt x="185905" y="127718"/>
                  </a:lnTo>
                  <a:lnTo>
                    <a:pt x="181147" y="127717"/>
                  </a:lnTo>
                  <a:lnTo>
                    <a:pt x="175498" y="128313"/>
                  </a:lnTo>
                  <a:lnTo>
                    <a:pt x="171930" y="131287"/>
                  </a:lnTo>
                  <a:lnTo>
                    <a:pt x="169848" y="136341"/>
                  </a:lnTo>
                  <a:lnTo>
                    <a:pt x="168064" y="139907"/>
                  </a:lnTo>
                  <a:lnTo>
                    <a:pt x="166875" y="143179"/>
                  </a:lnTo>
                  <a:lnTo>
                    <a:pt x="166280" y="145260"/>
                  </a:lnTo>
                  <a:lnTo>
                    <a:pt x="163306" y="147937"/>
                  </a:lnTo>
                  <a:lnTo>
                    <a:pt x="158268" y="147930"/>
                  </a:lnTo>
                  <a:lnTo>
                    <a:pt x="153754" y="149474"/>
                  </a:lnTo>
                  <a:lnTo>
                    <a:pt x="149925" y="150318"/>
                  </a:lnTo>
                  <a:lnTo>
                    <a:pt x="147249" y="152101"/>
                  </a:lnTo>
                  <a:lnTo>
                    <a:pt x="147843" y="156262"/>
                  </a:lnTo>
                  <a:lnTo>
                    <a:pt x="145857" y="161077"/>
                  </a:lnTo>
                  <a:lnTo>
                    <a:pt x="143425" y="164127"/>
                  </a:lnTo>
                  <a:lnTo>
                    <a:pt x="141654" y="168113"/>
                  </a:lnTo>
                  <a:lnTo>
                    <a:pt x="137927" y="169143"/>
                  </a:lnTo>
                  <a:lnTo>
                    <a:pt x="137036" y="169373"/>
                  </a:lnTo>
                  <a:lnTo>
                    <a:pt x="136773" y="169638"/>
                  </a:lnTo>
                  <a:lnTo>
                    <a:pt x="133179" y="172769"/>
                  </a:lnTo>
                  <a:lnTo>
                    <a:pt x="134047" y="178198"/>
                  </a:lnTo>
                  <a:lnTo>
                    <a:pt x="137177" y="182566"/>
                  </a:lnTo>
                  <a:lnTo>
                    <a:pt x="141412" y="185495"/>
                  </a:lnTo>
                  <a:lnTo>
                    <a:pt x="145179" y="188368"/>
                  </a:lnTo>
                  <a:lnTo>
                    <a:pt x="149948" y="190112"/>
                  </a:lnTo>
                  <a:lnTo>
                    <a:pt x="152140" y="193363"/>
                  </a:lnTo>
                  <a:lnTo>
                    <a:pt x="151143" y="199177"/>
                  </a:lnTo>
                  <a:lnTo>
                    <a:pt x="148462" y="203672"/>
                  </a:lnTo>
                  <a:lnTo>
                    <a:pt x="145830" y="206644"/>
                  </a:lnTo>
                  <a:lnTo>
                    <a:pt x="140586" y="209189"/>
                  </a:lnTo>
                  <a:lnTo>
                    <a:pt x="137138" y="211276"/>
                  </a:lnTo>
                  <a:lnTo>
                    <a:pt x="134759" y="213059"/>
                  </a:lnTo>
                  <a:lnTo>
                    <a:pt x="133273" y="214845"/>
                  </a:lnTo>
                  <a:lnTo>
                    <a:pt x="133570" y="218412"/>
                  </a:lnTo>
                  <a:lnTo>
                    <a:pt x="131786" y="221981"/>
                  </a:lnTo>
                  <a:lnTo>
                    <a:pt x="131191" y="224657"/>
                  </a:lnTo>
                  <a:lnTo>
                    <a:pt x="131191" y="226738"/>
                  </a:lnTo>
                  <a:lnTo>
                    <a:pt x="132380" y="228524"/>
                  </a:lnTo>
                  <a:lnTo>
                    <a:pt x="135057" y="227928"/>
                  </a:lnTo>
                  <a:lnTo>
                    <a:pt x="138030" y="229414"/>
                  </a:lnTo>
                  <a:lnTo>
                    <a:pt x="139814" y="232685"/>
                  </a:lnTo>
                  <a:lnTo>
                    <a:pt x="137435" y="236847"/>
                  </a:lnTo>
                  <a:lnTo>
                    <a:pt x="136841" y="239523"/>
                  </a:lnTo>
                  <a:lnTo>
                    <a:pt x="138922" y="244581"/>
                  </a:lnTo>
                  <a:lnTo>
                    <a:pt x="141611" y="247886"/>
                  </a:lnTo>
                  <a:lnTo>
                    <a:pt x="141538" y="250498"/>
                  </a:lnTo>
                  <a:lnTo>
                    <a:pt x="141450" y="253203"/>
                  </a:lnTo>
                  <a:lnTo>
                    <a:pt x="139509" y="254727"/>
                  </a:lnTo>
                  <a:lnTo>
                    <a:pt x="135634" y="258689"/>
                  </a:lnTo>
                  <a:lnTo>
                    <a:pt x="132610" y="262829"/>
                  </a:lnTo>
                  <a:lnTo>
                    <a:pt x="129968" y="264548"/>
                  </a:lnTo>
                  <a:lnTo>
                    <a:pt x="127110" y="268910"/>
                  </a:lnTo>
                  <a:lnTo>
                    <a:pt x="124798" y="271641"/>
                  </a:lnTo>
                  <a:lnTo>
                    <a:pt x="122419" y="274910"/>
                  </a:lnTo>
                  <a:lnTo>
                    <a:pt x="121229" y="278777"/>
                  </a:lnTo>
                  <a:lnTo>
                    <a:pt x="121210" y="281818"/>
                  </a:lnTo>
                  <a:lnTo>
                    <a:pt x="115282" y="289779"/>
                  </a:lnTo>
                  <a:lnTo>
                    <a:pt x="112011" y="290077"/>
                  </a:lnTo>
                  <a:lnTo>
                    <a:pt x="109335" y="293051"/>
                  </a:lnTo>
                  <a:lnTo>
                    <a:pt x="107253" y="297511"/>
                  </a:lnTo>
                  <a:lnTo>
                    <a:pt x="104280" y="300485"/>
                  </a:lnTo>
                  <a:lnTo>
                    <a:pt x="100711" y="301374"/>
                  </a:lnTo>
                  <a:lnTo>
                    <a:pt x="95954" y="301969"/>
                  </a:lnTo>
                  <a:lnTo>
                    <a:pt x="92385" y="301375"/>
                  </a:lnTo>
                  <a:lnTo>
                    <a:pt x="89114" y="301374"/>
                  </a:lnTo>
                  <a:lnTo>
                    <a:pt x="86141" y="302863"/>
                  </a:lnTo>
                  <a:lnTo>
                    <a:pt x="80788" y="308215"/>
                  </a:lnTo>
                  <a:lnTo>
                    <a:pt x="77560" y="313604"/>
                  </a:lnTo>
                  <a:lnTo>
                    <a:pt x="74371" y="316290"/>
                  </a:lnTo>
                  <a:lnTo>
                    <a:pt x="71523" y="319494"/>
                  </a:lnTo>
                  <a:lnTo>
                    <a:pt x="69272" y="321265"/>
                  </a:lnTo>
                  <a:lnTo>
                    <a:pt x="66070" y="323720"/>
                  </a:lnTo>
                  <a:lnTo>
                    <a:pt x="64928" y="325017"/>
                  </a:lnTo>
                  <a:lnTo>
                    <a:pt x="61263" y="326663"/>
                  </a:lnTo>
                  <a:lnTo>
                    <a:pt x="58254" y="329673"/>
                  </a:lnTo>
                  <a:lnTo>
                    <a:pt x="55245" y="332079"/>
                  </a:lnTo>
                  <a:lnTo>
                    <a:pt x="52236" y="333586"/>
                  </a:lnTo>
                  <a:lnTo>
                    <a:pt x="51604" y="333680"/>
                  </a:lnTo>
                  <a:lnTo>
                    <a:pt x="44112" y="334789"/>
                  </a:lnTo>
                  <a:lnTo>
                    <a:pt x="24879" y="335567"/>
                  </a:lnTo>
                  <a:lnTo>
                    <a:pt x="24878" y="335418"/>
                  </a:lnTo>
                  <a:lnTo>
                    <a:pt x="24876" y="335175"/>
                  </a:lnTo>
                  <a:lnTo>
                    <a:pt x="24873" y="334932"/>
                  </a:lnTo>
                  <a:lnTo>
                    <a:pt x="24876" y="334689"/>
                  </a:lnTo>
                  <a:lnTo>
                    <a:pt x="24877" y="334446"/>
                  </a:lnTo>
                  <a:lnTo>
                    <a:pt x="24826" y="334209"/>
                  </a:lnTo>
                  <a:lnTo>
                    <a:pt x="24751" y="333978"/>
                  </a:lnTo>
                  <a:lnTo>
                    <a:pt x="24726" y="333741"/>
                  </a:lnTo>
                  <a:lnTo>
                    <a:pt x="24699" y="333498"/>
                  </a:lnTo>
                  <a:lnTo>
                    <a:pt x="24651" y="333261"/>
                  </a:lnTo>
                  <a:lnTo>
                    <a:pt x="24613" y="333018"/>
                  </a:lnTo>
                  <a:lnTo>
                    <a:pt x="24590" y="332775"/>
                  </a:lnTo>
                  <a:lnTo>
                    <a:pt x="24588" y="332532"/>
                  </a:lnTo>
                  <a:lnTo>
                    <a:pt x="24572" y="332289"/>
                  </a:lnTo>
                  <a:lnTo>
                    <a:pt x="24544" y="332046"/>
                  </a:lnTo>
                  <a:lnTo>
                    <a:pt x="24512" y="331809"/>
                  </a:lnTo>
                  <a:lnTo>
                    <a:pt x="24501" y="331566"/>
                  </a:lnTo>
                  <a:lnTo>
                    <a:pt x="24495" y="331323"/>
                  </a:lnTo>
                  <a:lnTo>
                    <a:pt x="24471" y="331080"/>
                  </a:lnTo>
                  <a:lnTo>
                    <a:pt x="24446" y="330837"/>
                  </a:lnTo>
                  <a:lnTo>
                    <a:pt x="24432" y="330716"/>
                  </a:lnTo>
                  <a:lnTo>
                    <a:pt x="24413" y="330600"/>
                  </a:lnTo>
                  <a:lnTo>
                    <a:pt x="24385" y="330478"/>
                  </a:lnTo>
                  <a:lnTo>
                    <a:pt x="24352" y="330363"/>
                  </a:lnTo>
                  <a:lnTo>
                    <a:pt x="24316" y="330248"/>
                  </a:lnTo>
                  <a:lnTo>
                    <a:pt x="24275" y="330132"/>
                  </a:lnTo>
                  <a:lnTo>
                    <a:pt x="24204" y="329901"/>
                  </a:lnTo>
                  <a:lnTo>
                    <a:pt x="24158" y="329665"/>
                  </a:lnTo>
                  <a:lnTo>
                    <a:pt x="24085" y="329434"/>
                  </a:lnTo>
                  <a:lnTo>
                    <a:pt x="23996" y="329203"/>
                  </a:lnTo>
                  <a:lnTo>
                    <a:pt x="23955" y="329087"/>
                  </a:lnTo>
                  <a:lnTo>
                    <a:pt x="23909" y="328978"/>
                  </a:lnTo>
                  <a:lnTo>
                    <a:pt x="23852" y="328868"/>
                  </a:lnTo>
                  <a:lnTo>
                    <a:pt x="23789" y="328765"/>
                  </a:lnTo>
                  <a:lnTo>
                    <a:pt x="23724" y="328662"/>
                  </a:lnTo>
                  <a:lnTo>
                    <a:pt x="23657" y="328565"/>
                  </a:lnTo>
                  <a:lnTo>
                    <a:pt x="23534" y="328352"/>
                  </a:lnTo>
                  <a:lnTo>
                    <a:pt x="23449" y="328121"/>
                  </a:lnTo>
                  <a:lnTo>
                    <a:pt x="23332" y="327908"/>
                  </a:lnTo>
                  <a:lnTo>
                    <a:pt x="23175" y="327726"/>
                  </a:lnTo>
                  <a:lnTo>
                    <a:pt x="23028" y="327532"/>
                  </a:lnTo>
                  <a:lnTo>
                    <a:pt x="22879" y="327337"/>
                  </a:lnTo>
                  <a:lnTo>
                    <a:pt x="22712" y="327161"/>
                  </a:lnTo>
                  <a:lnTo>
                    <a:pt x="22533" y="326997"/>
                  </a:lnTo>
                  <a:lnTo>
                    <a:pt x="22324" y="326876"/>
                  </a:lnTo>
                  <a:lnTo>
                    <a:pt x="22126" y="326736"/>
                  </a:lnTo>
                  <a:lnTo>
                    <a:pt x="21945" y="326572"/>
                  </a:lnTo>
                  <a:lnTo>
                    <a:pt x="21759" y="326414"/>
                  </a:lnTo>
                  <a:lnTo>
                    <a:pt x="21666" y="326335"/>
                  </a:lnTo>
                  <a:lnTo>
                    <a:pt x="21577" y="326256"/>
                  </a:lnTo>
                  <a:lnTo>
                    <a:pt x="21491" y="326171"/>
                  </a:lnTo>
                  <a:lnTo>
                    <a:pt x="21411" y="326074"/>
                  </a:lnTo>
                  <a:lnTo>
                    <a:pt x="21336" y="325983"/>
                  </a:lnTo>
                  <a:lnTo>
                    <a:pt x="21264" y="325879"/>
                  </a:lnTo>
                  <a:lnTo>
                    <a:pt x="21124" y="325685"/>
                  </a:lnTo>
                  <a:lnTo>
                    <a:pt x="21051" y="325582"/>
                  </a:lnTo>
                  <a:lnTo>
                    <a:pt x="20983" y="325484"/>
                  </a:lnTo>
                  <a:lnTo>
                    <a:pt x="20934" y="325375"/>
                  </a:lnTo>
                  <a:lnTo>
                    <a:pt x="20911" y="325253"/>
                  </a:lnTo>
                  <a:lnTo>
                    <a:pt x="20903" y="325132"/>
                  </a:lnTo>
                  <a:lnTo>
                    <a:pt x="20897" y="325011"/>
                  </a:lnTo>
                  <a:lnTo>
                    <a:pt x="20896" y="324889"/>
                  </a:lnTo>
                  <a:lnTo>
                    <a:pt x="20895" y="324646"/>
                  </a:lnTo>
                  <a:lnTo>
                    <a:pt x="20893" y="324403"/>
                  </a:lnTo>
                  <a:lnTo>
                    <a:pt x="20918" y="324160"/>
                  </a:lnTo>
                  <a:lnTo>
                    <a:pt x="20923" y="323917"/>
                  </a:lnTo>
                  <a:lnTo>
                    <a:pt x="20947" y="323680"/>
                  </a:lnTo>
                  <a:lnTo>
                    <a:pt x="21016" y="323583"/>
                  </a:lnTo>
                  <a:lnTo>
                    <a:pt x="21089" y="323479"/>
                  </a:lnTo>
                  <a:lnTo>
                    <a:pt x="21131" y="323371"/>
                  </a:lnTo>
                  <a:lnTo>
                    <a:pt x="21141" y="323249"/>
                  </a:lnTo>
                  <a:lnTo>
                    <a:pt x="21145" y="323121"/>
                  </a:lnTo>
                  <a:lnTo>
                    <a:pt x="21207" y="322890"/>
                  </a:lnTo>
                  <a:lnTo>
                    <a:pt x="21249" y="322775"/>
                  </a:lnTo>
                  <a:lnTo>
                    <a:pt x="21298" y="322659"/>
                  </a:lnTo>
                  <a:lnTo>
                    <a:pt x="21360" y="322556"/>
                  </a:lnTo>
                  <a:lnTo>
                    <a:pt x="21435" y="322459"/>
                  </a:lnTo>
                  <a:lnTo>
                    <a:pt x="21562" y="322253"/>
                  </a:lnTo>
                  <a:lnTo>
                    <a:pt x="21662" y="322034"/>
                  </a:lnTo>
                  <a:lnTo>
                    <a:pt x="21753" y="321809"/>
                  </a:lnTo>
                  <a:lnTo>
                    <a:pt x="21842" y="321584"/>
                  </a:lnTo>
                  <a:lnTo>
                    <a:pt x="21929" y="321353"/>
                  </a:lnTo>
                  <a:lnTo>
                    <a:pt x="22017" y="321129"/>
                  </a:lnTo>
                  <a:lnTo>
                    <a:pt x="22105" y="320903"/>
                  </a:lnTo>
                  <a:lnTo>
                    <a:pt x="22141" y="320770"/>
                  </a:lnTo>
                  <a:lnTo>
                    <a:pt x="22205" y="320533"/>
                  </a:lnTo>
                  <a:lnTo>
                    <a:pt x="22260" y="320296"/>
                  </a:lnTo>
                  <a:lnTo>
                    <a:pt x="22287" y="320053"/>
                  </a:lnTo>
                  <a:lnTo>
                    <a:pt x="22293" y="319810"/>
                  </a:lnTo>
                  <a:lnTo>
                    <a:pt x="22288" y="319573"/>
                  </a:lnTo>
                  <a:lnTo>
                    <a:pt x="22279" y="319324"/>
                  </a:lnTo>
                  <a:lnTo>
                    <a:pt x="22311" y="319087"/>
                  </a:lnTo>
                  <a:lnTo>
                    <a:pt x="22383" y="318850"/>
                  </a:lnTo>
                  <a:lnTo>
                    <a:pt x="22404" y="318613"/>
                  </a:lnTo>
                  <a:lnTo>
                    <a:pt x="22397" y="318371"/>
                  </a:lnTo>
                  <a:lnTo>
                    <a:pt x="22394" y="318127"/>
                  </a:lnTo>
                  <a:lnTo>
                    <a:pt x="22395" y="317884"/>
                  </a:lnTo>
                  <a:lnTo>
                    <a:pt x="22387" y="317641"/>
                  </a:lnTo>
                  <a:lnTo>
                    <a:pt x="22355" y="317398"/>
                  </a:lnTo>
                  <a:lnTo>
                    <a:pt x="22351" y="317155"/>
                  </a:lnTo>
                  <a:lnTo>
                    <a:pt x="22330" y="316918"/>
                  </a:lnTo>
                  <a:lnTo>
                    <a:pt x="22279" y="316675"/>
                  </a:lnTo>
                  <a:lnTo>
                    <a:pt x="22242" y="316438"/>
                  </a:lnTo>
                  <a:lnTo>
                    <a:pt x="22213" y="316195"/>
                  </a:lnTo>
                  <a:lnTo>
                    <a:pt x="22185" y="315952"/>
                  </a:lnTo>
                  <a:lnTo>
                    <a:pt x="22165" y="315709"/>
                  </a:lnTo>
                  <a:lnTo>
                    <a:pt x="22148" y="315593"/>
                  </a:lnTo>
                  <a:lnTo>
                    <a:pt x="22118" y="315478"/>
                  </a:lnTo>
                  <a:lnTo>
                    <a:pt x="22080" y="315363"/>
                  </a:lnTo>
                  <a:lnTo>
                    <a:pt x="22037" y="315248"/>
                  </a:lnTo>
                  <a:lnTo>
                    <a:pt x="21994" y="315132"/>
                  </a:lnTo>
                  <a:lnTo>
                    <a:pt x="21907" y="314901"/>
                  </a:lnTo>
                  <a:lnTo>
                    <a:pt x="21835" y="314677"/>
                  </a:lnTo>
                  <a:lnTo>
                    <a:pt x="21771" y="314440"/>
                  </a:lnTo>
                  <a:lnTo>
                    <a:pt x="21681" y="314214"/>
                  </a:lnTo>
                  <a:lnTo>
                    <a:pt x="21586" y="313990"/>
                  </a:lnTo>
                  <a:lnTo>
                    <a:pt x="21492" y="313765"/>
                  </a:lnTo>
                  <a:lnTo>
                    <a:pt x="21411" y="313534"/>
                  </a:lnTo>
                  <a:lnTo>
                    <a:pt x="21334" y="313303"/>
                  </a:lnTo>
                  <a:lnTo>
                    <a:pt x="21237" y="313078"/>
                  </a:lnTo>
                  <a:lnTo>
                    <a:pt x="21141" y="312859"/>
                  </a:lnTo>
                  <a:lnTo>
                    <a:pt x="21103" y="312744"/>
                  </a:lnTo>
                  <a:lnTo>
                    <a:pt x="21069" y="312629"/>
                  </a:lnTo>
                  <a:lnTo>
                    <a:pt x="21036" y="312507"/>
                  </a:lnTo>
                  <a:lnTo>
                    <a:pt x="21007" y="312392"/>
                  </a:lnTo>
                  <a:lnTo>
                    <a:pt x="20978" y="312271"/>
                  </a:lnTo>
                  <a:lnTo>
                    <a:pt x="20890" y="312046"/>
                  </a:lnTo>
                  <a:lnTo>
                    <a:pt x="20791" y="311827"/>
                  </a:lnTo>
                  <a:lnTo>
                    <a:pt x="20716" y="311596"/>
                  </a:lnTo>
                  <a:lnTo>
                    <a:pt x="20660" y="311359"/>
                  </a:lnTo>
                  <a:lnTo>
                    <a:pt x="20600" y="311122"/>
                  </a:lnTo>
                  <a:lnTo>
                    <a:pt x="20542" y="310885"/>
                  </a:lnTo>
                  <a:lnTo>
                    <a:pt x="20488" y="310648"/>
                  </a:lnTo>
                  <a:lnTo>
                    <a:pt x="20430" y="310412"/>
                  </a:lnTo>
                  <a:lnTo>
                    <a:pt x="20351" y="310180"/>
                  </a:lnTo>
                  <a:lnTo>
                    <a:pt x="20269" y="309956"/>
                  </a:lnTo>
                  <a:lnTo>
                    <a:pt x="20210" y="309719"/>
                  </a:lnTo>
                  <a:lnTo>
                    <a:pt x="20181" y="309476"/>
                  </a:lnTo>
                  <a:lnTo>
                    <a:pt x="20120" y="309245"/>
                  </a:lnTo>
                  <a:lnTo>
                    <a:pt x="20048" y="309014"/>
                  </a:lnTo>
                  <a:lnTo>
                    <a:pt x="20023" y="308771"/>
                  </a:lnTo>
                  <a:lnTo>
                    <a:pt x="19993" y="308528"/>
                  </a:lnTo>
                  <a:lnTo>
                    <a:pt x="19930" y="308291"/>
                  </a:lnTo>
                  <a:lnTo>
                    <a:pt x="19904" y="308054"/>
                  </a:lnTo>
                  <a:lnTo>
                    <a:pt x="19878" y="307811"/>
                  </a:lnTo>
                  <a:lnTo>
                    <a:pt x="19832" y="307568"/>
                  </a:lnTo>
                  <a:lnTo>
                    <a:pt x="19800" y="307331"/>
                  </a:lnTo>
                  <a:lnTo>
                    <a:pt x="19800" y="307088"/>
                  </a:lnTo>
                  <a:lnTo>
                    <a:pt x="19799" y="306845"/>
                  </a:lnTo>
                  <a:lnTo>
                    <a:pt x="19797" y="306602"/>
                  </a:lnTo>
                  <a:lnTo>
                    <a:pt x="19826" y="306359"/>
                  </a:lnTo>
                  <a:lnTo>
                    <a:pt x="19835" y="306116"/>
                  </a:lnTo>
                  <a:lnTo>
                    <a:pt x="19830" y="305873"/>
                  </a:lnTo>
                  <a:lnTo>
                    <a:pt x="19852" y="305630"/>
                  </a:lnTo>
                  <a:lnTo>
                    <a:pt x="19869" y="305393"/>
                  </a:lnTo>
                  <a:lnTo>
                    <a:pt x="19865" y="305150"/>
                  </a:lnTo>
                  <a:lnTo>
                    <a:pt x="19863" y="304907"/>
                  </a:lnTo>
                  <a:lnTo>
                    <a:pt x="19862" y="304664"/>
                  </a:lnTo>
                  <a:lnTo>
                    <a:pt x="19860" y="304421"/>
                  </a:lnTo>
                  <a:lnTo>
                    <a:pt x="19861" y="304178"/>
                  </a:lnTo>
                  <a:lnTo>
                    <a:pt x="19847" y="303935"/>
                  </a:lnTo>
                  <a:lnTo>
                    <a:pt x="19817" y="303692"/>
                  </a:lnTo>
                  <a:lnTo>
                    <a:pt x="19813" y="303449"/>
                  </a:lnTo>
                  <a:lnTo>
                    <a:pt x="19814" y="303206"/>
                  </a:lnTo>
                  <a:lnTo>
                    <a:pt x="19809" y="302963"/>
                  </a:lnTo>
                  <a:lnTo>
                    <a:pt x="19778" y="302720"/>
                  </a:lnTo>
                  <a:lnTo>
                    <a:pt x="19770" y="302477"/>
                  </a:lnTo>
                  <a:lnTo>
                    <a:pt x="19754" y="302240"/>
                  </a:lnTo>
                  <a:lnTo>
                    <a:pt x="19706" y="302003"/>
                  </a:lnTo>
                  <a:lnTo>
                    <a:pt x="19655" y="301760"/>
                  </a:lnTo>
                  <a:lnTo>
                    <a:pt x="19607" y="301523"/>
                  </a:lnTo>
                  <a:lnTo>
                    <a:pt x="19610" y="301280"/>
                  </a:lnTo>
                  <a:lnTo>
                    <a:pt x="19578" y="301043"/>
                  </a:lnTo>
                  <a:lnTo>
                    <a:pt x="19491" y="300812"/>
                  </a:lnTo>
                  <a:lnTo>
                    <a:pt x="19485" y="300569"/>
                  </a:lnTo>
                  <a:lnTo>
                    <a:pt x="19466" y="300326"/>
                  </a:lnTo>
                  <a:lnTo>
                    <a:pt x="19416" y="300090"/>
                  </a:lnTo>
                  <a:lnTo>
                    <a:pt x="19384" y="299852"/>
                  </a:lnTo>
                  <a:lnTo>
                    <a:pt x="19358" y="299610"/>
                  </a:lnTo>
                  <a:lnTo>
                    <a:pt x="19308" y="299372"/>
                  </a:lnTo>
                  <a:lnTo>
                    <a:pt x="19261" y="299129"/>
                  </a:lnTo>
                  <a:lnTo>
                    <a:pt x="19221" y="298892"/>
                  </a:lnTo>
                  <a:lnTo>
                    <a:pt x="19199" y="298771"/>
                  </a:lnTo>
                  <a:lnTo>
                    <a:pt x="19177" y="298655"/>
                  </a:lnTo>
                  <a:lnTo>
                    <a:pt x="19152" y="298534"/>
                  </a:lnTo>
                  <a:lnTo>
                    <a:pt x="19125" y="298412"/>
                  </a:lnTo>
                  <a:lnTo>
                    <a:pt x="19098" y="298297"/>
                  </a:lnTo>
                  <a:lnTo>
                    <a:pt x="19069" y="298182"/>
                  </a:lnTo>
                  <a:lnTo>
                    <a:pt x="19005" y="297945"/>
                  </a:lnTo>
                  <a:lnTo>
                    <a:pt x="18918" y="297720"/>
                  </a:lnTo>
                  <a:lnTo>
                    <a:pt x="18844" y="297489"/>
                  </a:lnTo>
                  <a:lnTo>
                    <a:pt x="18789" y="297252"/>
                  </a:lnTo>
                  <a:lnTo>
                    <a:pt x="18767" y="297131"/>
                  </a:lnTo>
                  <a:lnTo>
                    <a:pt x="18739" y="297009"/>
                  </a:lnTo>
                  <a:lnTo>
                    <a:pt x="18694" y="296900"/>
                  </a:lnTo>
                  <a:lnTo>
                    <a:pt x="18637" y="296791"/>
                  </a:lnTo>
                  <a:lnTo>
                    <a:pt x="18577" y="296687"/>
                  </a:lnTo>
                  <a:lnTo>
                    <a:pt x="18497" y="296456"/>
                  </a:lnTo>
                  <a:lnTo>
                    <a:pt x="18454" y="296219"/>
                  </a:lnTo>
                  <a:lnTo>
                    <a:pt x="18367" y="295994"/>
                  </a:lnTo>
                  <a:lnTo>
                    <a:pt x="18266" y="295770"/>
                  </a:lnTo>
                  <a:lnTo>
                    <a:pt x="18183" y="295539"/>
                  </a:lnTo>
                  <a:lnTo>
                    <a:pt x="18107" y="295308"/>
                  </a:lnTo>
                  <a:lnTo>
                    <a:pt x="18019" y="295083"/>
                  </a:lnTo>
                  <a:lnTo>
                    <a:pt x="17929" y="294858"/>
                  </a:lnTo>
                  <a:lnTo>
                    <a:pt x="17861" y="294627"/>
                  </a:lnTo>
                  <a:lnTo>
                    <a:pt x="17808" y="294391"/>
                  </a:lnTo>
                  <a:lnTo>
                    <a:pt x="17774" y="294275"/>
                  </a:lnTo>
                  <a:lnTo>
                    <a:pt x="17738" y="294154"/>
                  </a:lnTo>
                  <a:lnTo>
                    <a:pt x="17699" y="294044"/>
                  </a:lnTo>
                  <a:lnTo>
                    <a:pt x="17654" y="293929"/>
                  </a:lnTo>
                  <a:lnTo>
                    <a:pt x="17605" y="293813"/>
                  </a:lnTo>
                  <a:lnTo>
                    <a:pt x="17524" y="293589"/>
                  </a:lnTo>
                  <a:lnTo>
                    <a:pt x="17477" y="293346"/>
                  </a:lnTo>
                  <a:lnTo>
                    <a:pt x="17358" y="293139"/>
                  </a:lnTo>
                  <a:lnTo>
                    <a:pt x="17240" y="292927"/>
                  </a:lnTo>
                  <a:lnTo>
                    <a:pt x="17176" y="292689"/>
                  </a:lnTo>
                  <a:lnTo>
                    <a:pt x="17068" y="292477"/>
                  </a:lnTo>
                  <a:lnTo>
                    <a:pt x="16936" y="292270"/>
                  </a:lnTo>
                  <a:lnTo>
                    <a:pt x="16835" y="292052"/>
                  </a:lnTo>
                  <a:lnTo>
                    <a:pt x="16740" y="291827"/>
                  </a:lnTo>
                  <a:lnTo>
                    <a:pt x="16695" y="291711"/>
                  </a:lnTo>
                  <a:lnTo>
                    <a:pt x="16649" y="291602"/>
                  </a:lnTo>
                  <a:lnTo>
                    <a:pt x="16600" y="291492"/>
                  </a:lnTo>
                  <a:lnTo>
                    <a:pt x="16549" y="291377"/>
                  </a:lnTo>
                  <a:lnTo>
                    <a:pt x="16498" y="291268"/>
                  </a:lnTo>
                  <a:lnTo>
                    <a:pt x="16411" y="291043"/>
                  </a:lnTo>
                  <a:lnTo>
                    <a:pt x="16317" y="290818"/>
                  </a:lnTo>
                  <a:lnTo>
                    <a:pt x="16209" y="290600"/>
                  </a:lnTo>
                  <a:lnTo>
                    <a:pt x="16132" y="290368"/>
                  </a:lnTo>
                  <a:lnTo>
                    <a:pt x="16090" y="290131"/>
                  </a:lnTo>
                  <a:lnTo>
                    <a:pt x="16033" y="289895"/>
                  </a:lnTo>
                  <a:lnTo>
                    <a:pt x="15991" y="289658"/>
                  </a:lnTo>
                  <a:lnTo>
                    <a:pt x="15972" y="289415"/>
                  </a:lnTo>
                  <a:lnTo>
                    <a:pt x="15921" y="289086"/>
                  </a:lnTo>
                  <a:lnTo>
                    <a:pt x="15899" y="288965"/>
                  </a:lnTo>
                  <a:lnTo>
                    <a:pt x="15879" y="288843"/>
                  </a:lnTo>
                  <a:lnTo>
                    <a:pt x="15864" y="288728"/>
                  </a:lnTo>
                  <a:lnTo>
                    <a:pt x="15852" y="288607"/>
                  </a:lnTo>
                  <a:lnTo>
                    <a:pt x="15840" y="288485"/>
                  </a:lnTo>
                  <a:lnTo>
                    <a:pt x="15832" y="288364"/>
                  </a:lnTo>
                  <a:lnTo>
                    <a:pt x="15826" y="288242"/>
                  </a:lnTo>
                  <a:lnTo>
                    <a:pt x="15795" y="287999"/>
                  </a:lnTo>
                  <a:lnTo>
                    <a:pt x="15759" y="287883"/>
                  </a:lnTo>
                  <a:lnTo>
                    <a:pt x="15711" y="287774"/>
                  </a:lnTo>
                  <a:lnTo>
                    <a:pt x="15657" y="287665"/>
                  </a:lnTo>
                  <a:lnTo>
                    <a:pt x="15596" y="287556"/>
                  </a:lnTo>
                  <a:lnTo>
                    <a:pt x="15525" y="287458"/>
                  </a:lnTo>
                  <a:lnTo>
                    <a:pt x="15453" y="287361"/>
                  </a:lnTo>
                  <a:lnTo>
                    <a:pt x="15341" y="287148"/>
                  </a:lnTo>
                  <a:lnTo>
                    <a:pt x="15240" y="286924"/>
                  </a:lnTo>
                  <a:lnTo>
                    <a:pt x="15098" y="286730"/>
                  </a:lnTo>
                  <a:lnTo>
                    <a:pt x="14958" y="286529"/>
                  </a:lnTo>
                  <a:lnTo>
                    <a:pt x="14842" y="286316"/>
                  </a:lnTo>
                  <a:lnTo>
                    <a:pt x="14724" y="286103"/>
                  </a:lnTo>
                  <a:lnTo>
                    <a:pt x="14602" y="285891"/>
                  </a:lnTo>
                  <a:lnTo>
                    <a:pt x="14437" y="285715"/>
                  </a:lnTo>
                  <a:lnTo>
                    <a:pt x="14266" y="285545"/>
                  </a:lnTo>
                  <a:lnTo>
                    <a:pt x="14180" y="285454"/>
                  </a:lnTo>
                  <a:lnTo>
                    <a:pt x="14092" y="285368"/>
                  </a:lnTo>
                  <a:lnTo>
                    <a:pt x="14005" y="285283"/>
                  </a:lnTo>
                  <a:lnTo>
                    <a:pt x="13917" y="285198"/>
                  </a:lnTo>
                  <a:lnTo>
                    <a:pt x="13828" y="285114"/>
                  </a:lnTo>
                  <a:lnTo>
                    <a:pt x="13739" y="285034"/>
                  </a:lnTo>
                  <a:lnTo>
                    <a:pt x="13559" y="284870"/>
                  </a:lnTo>
                  <a:lnTo>
                    <a:pt x="13377" y="284706"/>
                  </a:lnTo>
                  <a:lnTo>
                    <a:pt x="13192" y="284554"/>
                  </a:lnTo>
                  <a:lnTo>
                    <a:pt x="12977" y="284451"/>
                  </a:lnTo>
                  <a:lnTo>
                    <a:pt x="12737" y="284396"/>
                  </a:lnTo>
                  <a:lnTo>
                    <a:pt x="12534" y="284257"/>
                  </a:lnTo>
                  <a:lnTo>
                    <a:pt x="12308" y="284184"/>
                  </a:lnTo>
                  <a:lnTo>
                    <a:pt x="12063" y="284172"/>
                  </a:lnTo>
                  <a:lnTo>
                    <a:pt x="11820" y="284177"/>
                  </a:lnTo>
                  <a:lnTo>
                    <a:pt x="11578" y="284202"/>
                  </a:lnTo>
                  <a:lnTo>
                    <a:pt x="11334" y="284220"/>
                  </a:lnTo>
                  <a:lnTo>
                    <a:pt x="11206" y="284226"/>
                  </a:lnTo>
                  <a:lnTo>
                    <a:pt x="11096" y="284263"/>
                  </a:lnTo>
                  <a:lnTo>
                    <a:pt x="11013" y="284342"/>
                  </a:lnTo>
                  <a:lnTo>
                    <a:pt x="10946" y="284445"/>
                  </a:lnTo>
                  <a:lnTo>
                    <a:pt x="10878" y="284555"/>
                  </a:lnTo>
                  <a:lnTo>
                    <a:pt x="10733" y="284767"/>
                  </a:lnTo>
                  <a:lnTo>
                    <a:pt x="10540" y="284846"/>
                  </a:lnTo>
                  <a:lnTo>
                    <a:pt x="10293" y="284773"/>
                  </a:lnTo>
                  <a:lnTo>
                    <a:pt x="10171" y="284773"/>
                  </a:lnTo>
                  <a:lnTo>
                    <a:pt x="10048" y="284785"/>
                  </a:lnTo>
                  <a:lnTo>
                    <a:pt x="9931" y="284810"/>
                  </a:lnTo>
                  <a:lnTo>
                    <a:pt x="9826" y="284870"/>
                  </a:lnTo>
                  <a:lnTo>
                    <a:pt x="9725" y="284943"/>
                  </a:lnTo>
                  <a:lnTo>
                    <a:pt x="9482" y="285016"/>
                  </a:lnTo>
                  <a:lnTo>
                    <a:pt x="9258" y="284992"/>
                  </a:lnTo>
                  <a:lnTo>
                    <a:pt x="9135" y="284773"/>
                  </a:lnTo>
                  <a:lnTo>
                    <a:pt x="8985" y="284578"/>
                  </a:lnTo>
                  <a:lnTo>
                    <a:pt x="8895" y="284500"/>
                  </a:lnTo>
                  <a:lnTo>
                    <a:pt x="8797" y="284426"/>
                  </a:lnTo>
                  <a:lnTo>
                    <a:pt x="8694" y="284354"/>
                  </a:lnTo>
                  <a:lnTo>
                    <a:pt x="8589" y="284287"/>
                  </a:lnTo>
                  <a:lnTo>
                    <a:pt x="8481" y="284232"/>
                  </a:lnTo>
                  <a:lnTo>
                    <a:pt x="8371" y="284196"/>
                  </a:lnTo>
                  <a:lnTo>
                    <a:pt x="8130" y="284232"/>
                  </a:lnTo>
                  <a:lnTo>
                    <a:pt x="7886" y="284251"/>
                  </a:lnTo>
                  <a:lnTo>
                    <a:pt x="7643" y="284244"/>
                  </a:lnTo>
                  <a:lnTo>
                    <a:pt x="7401" y="284220"/>
                  </a:lnTo>
                  <a:lnTo>
                    <a:pt x="7149" y="284202"/>
                  </a:lnTo>
                  <a:lnTo>
                    <a:pt x="7031" y="284190"/>
                  </a:lnTo>
                  <a:lnTo>
                    <a:pt x="6945" y="284117"/>
                  </a:lnTo>
                  <a:lnTo>
                    <a:pt x="6878" y="284013"/>
                  </a:lnTo>
                  <a:lnTo>
                    <a:pt x="6827" y="283898"/>
                  </a:lnTo>
                  <a:lnTo>
                    <a:pt x="6789" y="283783"/>
                  </a:lnTo>
                  <a:lnTo>
                    <a:pt x="6771" y="283661"/>
                  </a:lnTo>
                  <a:lnTo>
                    <a:pt x="6765" y="283539"/>
                  </a:lnTo>
                  <a:lnTo>
                    <a:pt x="6760" y="283412"/>
                  </a:lnTo>
                  <a:lnTo>
                    <a:pt x="6770" y="283285"/>
                  </a:lnTo>
                  <a:lnTo>
                    <a:pt x="6718" y="283060"/>
                  </a:lnTo>
                  <a:lnTo>
                    <a:pt x="6528" y="282902"/>
                  </a:lnTo>
                  <a:lnTo>
                    <a:pt x="6303" y="282969"/>
                  </a:lnTo>
                  <a:lnTo>
                    <a:pt x="6061" y="283029"/>
                  </a:lnTo>
                  <a:lnTo>
                    <a:pt x="5817" y="283030"/>
                  </a:lnTo>
                  <a:lnTo>
                    <a:pt x="5701" y="282999"/>
                  </a:lnTo>
                  <a:lnTo>
                    <a:pt x="5586" y="282950"/>
                  </a:lnTo>
                  <a:lnTo>
                    <a:pt x="5478" y="282883"/>
                  </a:lnTo>
                  <a:lnTo>
                    <a:pt x="5387" y="282811"/>
                  </a:lnTo>
                  <a:lnTo>
                    <a:pt x="5325" y="282707"/>
                  </a:lnTo>
                  <a:lnTo>
                    <a:pt x="5278" y="282592"/>
                  </a:lnTo>
                  <a:lnTo>
                    <a:pt x="5168" y="282373"/>
                  </a:lnTo>
                  <a:lnTo>
                    <a:pt x="5104" y="282270"/>
                  </a:lnTo>
                  <a:lnTo>
                    <a:pt x="5029" y="282179"/>
                  </a:lnTo>
                  <a:lnTo>
                    <a:pt x="4945" y="282088"/>
                  </a:lnTo>
                  <a:lnTo>
                    <a:pt x="4859" y="282002"/>
                  </a:lnTo>
                  <a:lnTo>
                    <a:pt x="4713" y="281808"/>
                  </a:lnTo>
                  <a:lnTo>
                    <a:pt x="4591" y="281596"/>
                  </a:lnTo>
                  <a:lnTo>
                    <a:pt x="4447" y="281401"/>
                  </a:lnTo>
                  <a:lnTo>
                    <a:pt x="4374" y="281304"/>
                  </a:lnTo>
                  <a:lnTo>
                    <a:pt x="4323" y="281195"/>
                  </a:lnTo>
                  <a:lnTo>
                    <a:pt x="4283" y="281079"/>
                  </a:lnTo>
                  <a:lnTo>
                    <a:pt x="4247" y="280964"/>
                  </a:lnTo>
                  <a:lnTo>
                    <a:pt x="4214" y="280842"/>
                  </a:lnTo>
                  <a:lnTo>
                    <a:pt x="4144" y="280611"/>
                  </a:lnTo>
                  <a:lnTo>
                    <a:pt x="4059" y="280381"/>
                  </a:lnTo>
                  <a:lnTo>
                    <a:pt x="4028" y="280265"/>
                  </a:lnTo>
                  <a:lnTo>
                    <a:pt x="4010" y="280144"/>
                  </a:lnTo>
                  <a:lnTo>
                    <a:pt x="3999" y="280022"/>
                  </a:lnTo>
                  <a:lnTo>
                    <a:pt x="3991" y="279900"/>
                  </a:lnTo>
                  <a:lnTo>
                    <a:pt x="3987" y="279785"/>
                  </a:lnTo>
                  <a:lnTo>
                    <a:pt x="3988" y="279536"/>
                  </a:lnTo>
                  <a:lnTo>
                    <a:pt x="3987" y="279293"/>
                  </a:lnTo>
                  <a:lnTo>
                    <a:pt x="4004" y="279044"/>
                  </a:lnTo>
                  <a:lnTo>
                    <a:pt x="3911" y="278844"/>
                  </a:lnTo>
                  <a:lnTo>
                    <a:pt x="3813" y="278764"/>
                  </a:lnTo>
                  <a:lnTo>
                    <a:pt x="3709" y="278692"/>
                  </a:lnTo>
                  <a:lnTo>
                    <a:pt x="3605" y="278625"/>
                  </a:lnTo>
                  <a:lnTo>
                    <a:pt x="3490" y="278564"/>
                  </a:lnTo>
                  <a:lnTo>
                    <a:pt x="3379" y="278376"/>
                  </a:lnTo>
                  <a:lnTo>
                    <a:pt x="3398" y="278121"/>
                  </a:lnTo>
                  <a:lnTo>
                    <a:pt x="3400" y="277877"/>
                  </a:lnTo>
                  <a:lnTo>
                    <a:pt x="3380" y="277634"/>
                  </a:lnTo>
                  <a:lnTo>
                    <a:pt x="3347" y="277398"/>
                  </a:lnTo>
                  <a:lnTo>
                    <a:pt x="3336" y="277276"/>
                  </a:lnTo>
                  <a:lnTo>
                    <a:pt x="3320" y="277154"/>
                  </a:lnTo>
                  <a:lnTo>
                    <a:pt x="3295" y="277039"/>
                  </a:lnTo>
                  <a:lnTo>
                    <a:pt x="3265" y="276918"/>
                  </a:lnTo>
                  <a:lnTo>
                    <a:pt x="3230" y="276802"/>
                  </a:lnTo>
                  <a:lnTo>
                    <a:pt x="3191" y="276687"/>
                  </a:lnTo>
                  <a:lnTo>
                    <a:pt x="3149" y="276571"/>
                  </a:lnTo>
                  <a:lnTo>
                    <a:pt x="3100" y="276462"/>
                  </a:lnTo>
                  <a:lnTo>
                    <a:pt x="3040" y="276359"/>
                  </a:lnTo>
                  <a:lnTo>
                    <a:pt x="2965" y="276261"/>
                  </a:lnTo>
                  <a:lnTo>
                    <a:pt x="2875" y="276176"/>
                  </a:lnTo>
                  <a:lnTo>
                    <a:pt x="2779" y="276104"/>
                  </a:lnTo>
                  <a:lnTo>
                    <a:pt x="2671" y="276049"/>
                  </a:lnTo>
                  <a:lnTo>
                    <a:pt x="2468" y="275915"/>
                  </a:lnTo>
                  <a:lnTo>
                    <a:pt x="2378" y="275830"/>
                  </a:lnTo>
                  <a:lnTo>
                    <a:pt x="2295" y="275745"/>
                  </a:lnTo>
                  <a:lnTo>
                    <a:pt x="2220" y="275648"/>
                  </a:lnTo>
                  <a:lnTo>
                    <a:pt x="2156" y="275545"/>
                  </a:lnTo>
                  <a:lnTo>
                    <a:pt x="2103" y="275435"/>
                  </a:lnTo>
                  <a:lnTo>
                    <a:pt x="2069" y="275320"/>
                  </a:lnTo>
                  <a:lnTo>
                    <a:pt x="2043" y="275198"/>
                  </a:lnTo>
                  <a:lnTo>
                    <a:pt x="1974" y="274967"/>
                  </a:lnTo>
                  <a:lnTo>
                    <a:pt x="1936" y="274852"/>
                  </a:lnTo>
                  <a:lnTo>
                    <a:pt x="1896" y="274737"/>
                  </a:lnTo>
                  <a:lnTo>
                    <a:pt x="1855" y="274621"/>
                  </a:lnTo>
                  <a:lnTo>
                    <a:pt x="1810" y="274512"/>
                  </a:lnTo>
                  <a:lnTo>
                    <a:pt x="1754" y="274402"/>
                  </a:lnTo>
                  <a:lnTo>
                    <a:pt x="1696" y="274293"/>
                  </a:lnTo>
                  <a:lnTo>
                    <a:pt x="1596" y="274068"/>
                  </a:lnTo>
                  <a:lnTo>
                    <a:pt x="1546" y="273837"/>
                  </a:lnTo>
                  <a:lnTo>
                    <a:pt x="1544" y="273594"/>
                  </a:lnTo>
                  <a:lnTo>
                    <a:pt x="1451" y="273363"/>
                  </a:lnTo>
                  <a:lnTo>
                    <a:pt x="1391" y="273133"/>
                  </a:lnTo>
                  <a:lnTo>
                    <a:pt x="1366" y="273011"/>
                  </a:lnTo>
                  <a:lnTo>
                    <a:pt x="1330" y="272896"/>
                  </a:lnTo>
                  <a:lnTo>
                    <a:pt x="1288" y="272786"/>
                  </a:lnTo>
                  <a:lnTo>
                    <a:pt x="1240" y="272671"/>
                  </a:lnTo>
                  <a:lnTo>
                    <a:pt x="1185" y="272561"/>
                  </a:lnTo>
                  <a:lnTo>
                    <a:pt x="1118" y="272464"/>
                  </a:lnTo>
                  <a:lnTo>
                    <a:pt x="1042" y="272367"/>
                  </a:lnTo>
                  <a:lnTo>
                    <a:pt x="892" y="272173"/>
                  </a:lnTo>
                  <a:lnTo>
                    <a:pt x="817" y="272075"/>
                  </a:lnTo>
                  <a:lnTo>
                    <a:pt x="739" y="271984"/>
                  </a:lnTo>
                  <a:lnTo>
                    <a:pt x="657" y="271893"/>
                  </a:lnTo>
                  <a:lnTo>
                    <a:pt x="566" y="271814"/>
                  </a:lnTo>
                  <a:lnTo>
                    <a:pt x="465" y="271747"/>
                  </a:lnTo>
                  <a:lnTo>
                    <a:pt x="269" y="271602"/>
                  </a:lnTo>
                  <a:lnTo>
                    <a:pt x="171" y="271523"/>
                  </a:lnTo>
                  <a:lnTo>
                    <a:pt x="83" y="271437"/>
                  </a:lnTo>
                  <a:lnTo>
                    <a:pt x="20" y="271340"/>
                  </a:lnTo>
                  <a:lnTo>
                    <a:pt x="0" y="271219"/>
                  </a:lnTo>
                  <a:lnTo>
                    <a:pt x="13" y="271091"/>
                  </a:lnTo>
                  <a:lnTo>
                    <a:pt x="43" y="270976"/>
                  </a:lnTo>
                  <a:lnTo>
                    <a:pt x="89" y="270854"/>
                  </a:lnTo>
                  <a:lnTo>
                    <a:pt x="155" y="270757"/>
                  </a:lnTo>
                  <a:lnTo>
                    <a:pt x="243" y="270678"/>
                  </a:lnTo>
                  <a:lnTo>
                    <a:pt x="355" y="270624"/>
                  </a:lnTo>
                  <a:lnTo>
                    <a:pt x="471" y="270581"/>
                  </a:lnTo>
                  <a:lnTo>
                    <a:pt x="592" y="270538"/>
                  </a:lnTo>
                  <a:lnTo>
                    <a:pt x="716" y="270508"/>
                  </a:lnTo>
                  <a:lnTo>
                    <a:pt x="844" y="270338"/>
                  </a:lnTo>
                  <a:lnTo>
                    <a:pt x="859" y="270204"/>
                  </a:lnTo>
                  <a:lnTo>
                    <a:pt x="869" y="270077"/>
                  </a:lnTo>
                  <a:lnTo>
                    <a:pt x="880" y="269834"/>
                  </a:lnTo>
                  <a:lnTo>
                    <a:pt x="810" y="269609"/>
                  </a:lnTo>
                  <a:lnTo>
                    <a:pt x="683" y="269396"/>
                  </a:lnTo>
                  <a:lnTo>
                    <a:pt x="595" y="269171"/>
                  </a:lnTo>
                  <a:lnTo>
                    <a:pt x="575" y="268928"/>
                  </a:lnTo>
                  <a:lnTo>
                    <a:pt x="597" y="268692"/>
                  </a:lnTo>
                  <a:lnTo>
                    <a:pt x="660" y="268454"/>
                  </a:lnTo>
                  <a:lnTo>
                    <a:pt x="717" y="268218"/>
                  </a:lnTo>
                  <a:lnTo>
                    <a:pt x="746" y="267974"/>
                  </a:lnTo>
                  <a:lnTo>
                    <a:pt x="731" y="267732"/>
                  </a:lnTo>
                  <a:lnTo>
                    <a:pt x="644" y="267507"/>
                  </a:lnTo>
                  <a:lnTo>
                    <a:pt x="606" y="267264"/>
                  </a:lnTo>
                  <a:lnTo>
                    <a:pt x="612" y="267021"/>
                  </a:lnTo>
                  <a:lnTo>
                    <a:pt x="608" y="266777"/>
                  </a:lnTo>
                  <a:lnTo>
                    <a:pt x="611" y="266535"/>
                  </a:lnTo>
                  <a:lnTo>
                    <a:pt x="618" y="266413"/>
                  </a:lnTo>
                  <a:lnTo>
                    <a:pt x="643" y="266292"/>
                  </a:lnTo>
                  <a:lnTo>
                    <a:pt x="690" y="266182"/>
                  </a:lnTo>
                  <a:lnTo>
                    <a:pt x="751" y="266079"/>
                  </a:lnTo>
                  <a:lnTo>
                    <a:pt x="819" y="265975"/>
                  </a:lnTo>
                  <a:lnTo>
                    <a:pt x="889" y="265879"/>
                  </a:lnTo>
                  <a:lnTo>
                    <a:pt x="974" y="265787"/>
                  </a:lnTo>
                  <a:lnTo>
                    <a:pt x="1059" y="265696"/>
                  </a:lnTo>
                  <a:lnTo>
                    <a:pt x="1136" y="265472"/>
                  </a:lnTo>
                  <a:lnTo>
                    <a:pt x="1143" y="265228"/>
                  </a:lnTo>
                  <a:lnTo>
                    <a:pt x="1152" y="264979"/>
                  </a:lnTo>
                  <a:lnTo>
                    <a:pt x="1100" y="264748"/>
                  </a:lnTo>
                  <a:lnTo>
                    <a:pt x="979" y="264536"/>
                  </a:lnTo>
                  <a:lnTo>
                    <a:pt x="931" y="264426"/>
                  </a:lnTo>
                  <a:lnTo>
                    <a:pt x="889" y="264311"/>
                  </a:lnTo>
                  <a:lnTo>
                    <a:pt x="852" y="264196"/>
                  </a:lnTo>
                  <a:lnTo>
                    <a:pt x="819" y="264080"/>
                  </a:lnTo>
                  <a:lnTo>
                    <a:pt x="794" y="263958"/>
                  </a:lnTo>
                  <a:lnTo>
                    <a:pt x="778" y="263837"/>
                  </a:lnTo>
                  <a:lnTo>
                    <a:pt x="776" y="263715"/>
                  </a:lnTo>
                  <a:lnTo>
                    <a:pt x="780" y="263473"/>
                  </a:lnTo>
                  <a:lnTo>
                    <a:pt x="778" y="263230"/>
                  </a:lnTo>
                  <a:lnTo>
                    <a:pt x="747" y="262987"/>
                  </a:lnTo>
                  <a:lnTo>
                    <a:pt x="714" y="262749"/>
                  </a:lnTo>
                  <a:lnTo>
                    <a:pt x="683" y="262507"/>
                  </a:lnTo>
                  <a:lnTo>
                    <a:pt x="655" y="262269"/>
                  </a:lnTo>
                  <a:lnTo>
                    <a:pt x="651" y="262027"/>
                  </a:lnTo>
                  <a:lnTo>
                    <a:pt x="651" y="261777"/>
                  </a:lnTo>
                  <a:lnTo>
                    <a:pt x="649" y="261535"/>
                  </a:lnTo>
                  <a:lnTo>
                    <a:pt x="647" y="261291"/>
                  </a:lnTo>
                  <a:lnTo>
                    <a:pt x="640" y="261048"/>
                  </a:lnTo>
                  <a:lnTo>
                    <a:pt x="642" y="260805"/>
                  </a:lnTo>
                  <a:lnTo>
                    <a:pt x="752" y="260593"/>
                  </a:lnTo>
                  <a:lnTo>
                    <a:pt x="885" y="260386"/>
                  </a:lnTo>
                  <a:lnTo>
                    <a:pt x="1019" y="260186"/>
                  </a:lnTo>
                  <a:lnTo>
                    <a:pt x="1148" y="259979"/>
                  </a:lnTo>
                  <a:lnTo>
                    <a:pt x="1274" y="259773"/>
                  </a:lnTo>
                  <a:lnTo>
                    <a:pt x="1387" y="259554"/>
                  </a:lnTo>
                  <a:lnTo>
                    <a:pt x="1474" y="259329"/>
                  </a:lnTo>
                  <a:lnTo>
                    <a:pt x="1568" y="259105"/>
                  </a:lnTo>
                  <a:lnTo>
                    <a:pt x="1679" y="258885"/>
                  </a:lnTo>
                  <a:lnTo>
                    <a:pt x="1809" y="258679"/>
                  </a:lnTo>
                  <a:lnTo>
                    <a:pt x="1839" y="258442"/>
                  </a:lnTo>
                  <a:lnTo>
                    <a:pt x="1827" y="258199"/>
                  </a:lnTo>
                  <a:lnTo>
                    <a:pt x="1822" y="257956"/>
                  </a:lnTo>
                  <a:lnTo>
                    <a:pt x="1820" y="257713"/>
                  </a:lnTo>
                  <a:lnTo>
                    <a:pt x="1818" y="257470"/>
                  </a:lnTo>
                  <a:lnTo>
                    <a:pt x="1815" y="257227"/>
                  </a:lnTo>
                  <a:lnTo>
                    <a:pt x="1816" y="256984"/>
                  </a:lnTo>
                  <a:lnTo>
                    <a:pt x="1832" y="256863"/>
                  </a:lnTo>
                  <a:lnTo>
                    <a:pt x="1858" y="256741"/>
                  </a:lnTo>
                  <a:lnTo>
                    <a:pt x="1902" y="256632"/>
                  </a:lnTo>
                  <a:lnTo>
                    <a:pt x="1962" y="256528"/>
                  </a:lnTo>
                  <a:lnTo>
                    <a:pt x="2030" y="256425"/>
                  </a:lnTo>
                  <a:lnTo>
                    <a:pt x="2101" y="256328"/>
                  </a:lnTo>
                  <a:lnTo>
                    <a:pt x="2240" y="256121"/>
                  </a:lnTo>
                  <a:lnTo>
                    <a:pt x="2348" y="255908"/>
                  </a:lnTo>
                  <a:lnTo>
                    <a:pt x="2293" y="255672"/>
                  </a:lnTo>
                  <a:lnTo>
                    <a:pt x="2262" y="255428"/>
                  </a:lnTo>
                  <a:lnTo>
                    <a:pt x="2263" y="255186"/>
                  </a:lnTo>
                  <a:lnTo>
                    <a:pt x="2259" y="255064"/>
                  </a:lnTo>
                  <a:lnTo>
                    <a:pt x="2264" y="254943"/>
                  </a:lnTo>
                  <a:lnTo>
                    <a:pt x="2274" y="254821"/>
                  </a:lnTo>
                  <a:lnTo>
                    <a:pt x="2291" y="254694"/>
                  </a:lnTo>
                  <a:lnTo>
                    <a:pt x="2329" y="254584"/>
                  </a:lnTo>
                  <a:lnTo>
                    <a:pt x="2396" y="254487"/>
                  </a:lnTo>
                  <a:lnTo>
                    <a:pt x="2485" y="254396"/>
                  </a:lnTo>
                  <a:lnTo>
                    <a:pt x="2587" y="254323"/>
                  </a:lnTo>
                  <a:lnTo>
                    <a:pt x="2692" y="254269"/>
                  </a:lnTo>
                  <a:lnTo>
                    <a:pt x="2810" y="254232"/>
                  </a:lnTo>
                  <a:lnTo>
                    <a:pt x="2933" y="254214"/>
                  </a:lnTo>
                  <a:lnTo>
                    <a:pt x="3054" y="254213"/>
                  </a:lnTo>
                  <a:lnTo>
                    <a:pt x="3295" y="254250"/>
                  </a:lnTo>
                  <a:lnTo>
                    <a:pt x="3417" y="254262"/>
                  </a:lnTo>
                  <a:lnTo>
                    <a:pt x="3538" y="254275"/>
                  </a:lnTo>
                  <a:lnTo>
                    <a:pt x="3657" y="254299"/>
                  </a:lnTo>
                  <a:lnTo>
                    <a:pt x="3773" y="254329"/>
                  </a:lnTo>
                  <a:lnTo>
                    <a:pt x="3888" y="254371"/>
                  </a:lnTo>
                  <a:lnTo>
                    <a:pt x="4000" y="254420"/>
                  </a:lnTo>
                  <a:lnTo>
                    <a:pt x="4108" y="254475"/>
                  </a:lnTo>
                  <a:lnTo>
                    <a:pt x="4330" y="254572"/>
                  </a:lnTo>
                  <a:lnTo>
                    <a:pt x="4569" y="254621"/>
                  </a:lnTo>
                  <a:lnTo>
                    <a:pt x="4815" y="254615"/>
                  </a:lnTo>
                  <a:lnTo>
                    <a:pt x="5027" y="254517"/>
                  </a:lnTo>
                  <a:lnTo>
                    <a:pt x="5206" y="254341"/>
                  </a:lnTo>
                  <a:lnTo>
                    <a:pt x="5384" y="254177"/>
                  </a:lnTo>
                  <a:lnTo>
                    <a:pt x="5587" y="254043"/>
                  </a:lnTo>
                  <a:lnTo>
                    <a:pt x="5810" y="253946"/>
                  </a:lnTo>
                  <a:lnTo>
                    <a:pt x="6037" y="253861"/>
                  </a:lnTo>
                  <a:lnTo>
                    <a:pt x="6267" y="253776"/>
                  </a:lnTo>
                  <a:lnTo>
                    <a:pt x="6494" y="253691"/>
                  </a:lnTo>
                  <a:lnTo>
                    <a:pt x="6601" y="253636"/>
                  </a:lnTo>
                  <a:lnTo>
                    <a:pt x="6699" y="253564"/>
                  </a:lnTo>
                  <a:lnTo>
                    <a:pt x="6790" y="253485"/>
                  </a:lnTo>
                  <a:lnTo>
                    <a:pt x="6873" y="253394"/>
                  </a:lnTo>
                  <a:lnTo>
                    <a:pt x="6953" y="253296"/>
                  </a:lnTo>
                  <a:lnTo>
                    <a:pt x="7028" y="253199"/>
                  </a:lnTo>
                  <a:lnTo>
                    <a:pt x="7090" y="253096"/>
                  </a:lnTo>
                  <a:lnTo>
                    <a:pt x="7129" y="252980"/>
                  </a:lnTo>
                  <a:lnTo>
                    <a:pt x="7129" y="252865"/>
                  </a:lnTo>
                  <a:lnTo>
                    <a:pt x="7117" y="252737"/>
                  </a:lnTo>
                  <a:lnTo>
                    <a:pt x="7118" y="252494"/>
                  </a:lnTo>
                  <a:lnTo>
                    <a:pt x="7096" y="252257"/>
                  </a:lnTo>
                  <a:lnTo>
                    <a:pt x="7063" y="252014"/>
                  </a:lnTo>
                  <a:lnTo>
                    <a:pt x="7035" y="251771"/>
                  </a:lnTo>
                  <a:lnTo>
                    <a:pt x="7009" y="251528"/>
                  </a:lnTo>
                  <a:lnTo>
                    <a:pt x="6939" y="251297"/>
                  </a:lnTo>
                  <a:lnTo>
                    <a:pt x="6855" y="251073"/>
                  </a:lnTo>
                  <a:lnTo>
                    <a:pt x="6797" y="250836"/>
                  </a:lnTo>
                  <a:lnTo>
                    <a:pt x="6706" y="250605"/>
                  </a:lnTo>
                  <a:lnTo>
                    <a:pt x="6647" y="250374"/>
                  </a:lnTo>
                  <a:lnTo>
                    <a:pt x="6606" y="250131"/>
                  </a:lnTo>
                  <a:lnTo>
                    <a:pt x="6503" y="249912"/>
                  </a:lnTo>
                  <a:lnTo>
                    <a:pt x="6364" y="249711"/>
                  </a:lnTo>
                  <a:lnTo>
                    <a:pt x="6293" y="249615"/>
                  </a:lnTo>
                  <a:lnTo>
                    <a:pt x="6214" y="249518"/>
                  </a:lnTo>
                  <a:lnTo>
                    <a:pt x="6124" y="249438"/>
                  </a:lnTo>
                  <a:lnTo>
                    <a:pt x="6020" y="249378"/>
                  </a:lnTo>
                  <a:lnTo>
                    <a:pt x="5908" y="249329"/>
                  </a:lnTo>
                  <a:lnTo>
                    <a:pt x="5687" y="249225"/>
                  </a:lnTo>
                  <a:lnTo>
                    <a:pt x="5576" y="249177"/>
                  </a:lnTo>
                  <a:lnTo>
                    <a:pt x="5463" y="249134"/>
                  </a:lnTo>
                  <a:lnTo>
                    <a:pt x="5344" y="249104"/>
                  </a:lnTo>
                  <a:lnTo>
                    <a:pt x="5224" y="249080"/>
                  </a:lnTo>
                  <a:lnTo>
                    <a:pt x="5004" y="248977"/>
                  </a:lnTo>
                  <a:lnTo>
                    <a:pt x="4901" y="248910"/>
                  </a:lnTo>
                  <a:lnTo>
                    <a:pt x="4809" y="248831"/>
                  </a:lnTo>
                  <a:lnTo>
                    <a:pt x="4741" y="248734"/>
                  </a:lnTo>
                  <a:lnTo>
                    <a:pt x="4687" y="248618"/>
                  </a:lnTo>
                  <a:lnTo>
                    <a:pt x="4559" y="248412"/>
                  </a:lnTo>
                  <a:lnTo>
                    <a:pt x="4389" y="248241"/>
                  </a:lnTo>
                  <a:lnTo>
                    <a:pt x="4175" y="248126"/>
                  </a:lnTo>
                  <a:lnTo>
                    <a:pt x="4085" y="248041"/>
                  </a:lnTo>
                  <a:lnTo>
                    <a:pt x="4005" y="247950"/>
                  </a:lnTo>
                  <a:lnTo>
                    <a:pt x="3940" y="247853"/>
                  </a:lnTo>
                  <a:lnTo>
                    <a:pt x="3894" y="247737"/>
                  </a:lnTo>
                  <a:lnTo>
                    <a:pt x="3858" y="247622"/>
                  </a:lnTo>
                  <a:lnTo>
                    <a:pt x="3828" y="247500"/>
                  </a:lnTo>
                  <a:lnTo>
                    <a:pt x="3800" y="247385"/>
                  </a:lnTo>
                  <a:lnTo>
                    <a:pt x="3776" y="247264"/>
                  </a:lnTo>
                  <a:lnTo>
                    <a:pt x="3757" y="247142"/>
                  </a:lnTo>
                  <a:lnTo>
                    <a:pt x="3747" y="247026"/>
                  </a:lnTo>
                  <a:lnTo>
                    <a:pt x="3746" y="246905"/>
                  </a:lnTo>
                  <a:lnTo>
                    <a:pt x="3749" y="246778"/>
                  </a:lnTo>
                  <a:lnTo>
                    <a:pt x="3745" y="246540"/>
                  </a:lnTo>
                  <a:lnTo>
                    <a:pt x="3752" y="246291"/>
                  </a:lnTo>
                  <a:lnTo>
                    <a:pt x="3783" y="246054"/>
                  </a:lnTo>
                  <a:lnTo>
                    <a:pt x="3780" y="245902"/>
                  </a:lnTo>
                  <a:lnTo>
                    <a:pt x="3780" y="245660"/>
                  </a:lnTo>
                  <a:lnTo>
                    <a:pt x="3802" y="245416"/>
                  </a:lnTo>
                  <a:lnTo>
                    <a:pt x="3847" y="245179"/>
                  </a:lnTo>
                  <a:lnTo>
                    <a:pt x="3907" y="244943"/>
                  </a:lnTo>
                  <a:lnTo>
                    <a:pt x="3965" y="244705"/>
                  </a:lnTo>
                  <a:lnTo>
                    <a:pt x="4010" y="244468"/>
                  </a:lnTo>
                  <a:lnTo>
                    <a:pt x="4089" y="244238"/>
                  </a:lnTo>
                  <a:lnTo>
                    <a:pt x="4145" y="244129"/>
                  </a:lnTo>
                  <a:lnTo>
                    <a:pt x="4204" y="244025"/>
                  </a:lnTo>
                  <a:lnTo>
                    <a:pt x="4272" y="243922"/>
                  </a:lnTo>
                  <a:lnTo>
                    <a:pt x="4342" y="243819"/>
                  </a:lnTo>
                  <a:lnTo>
                    <a:pt x="4409" y="243594"/>
                  </a:lnTo>
                  <a:lnTo>
                    <a:pt x="4415" y="243466"/>
                  </a:lnTo>
                  <a:lnTo>
                    <a:pt x="4457" y="243229"/>
                  </a:lnTo>
                  <a:lnTo>
                    <a:pt x="4522" y="242998"/>
                  </a:lnTo>
                  <a:lnTo>
                    <a:pt x="4608" y="242767"/>
                  </a:lnTo>
                  <a:lnTo>
                    <a:pt x="4638" y="242524"/>
                  </a:lnTo>
                  <a:lnTo>
                    <a:pt x="4643" y="242282"/>
                  </a:lnTo>
                  <a:lnTo>
                    <a:pt x="4635" y="242038"/>
                  </a:lnTo>
                  <a:lnTo>
                    <a:pt x="4660" y="241923"/>
                  </a:lnTo>
                  <a:lnTo>
                    <a:pt x="4709" y="241807"/>
                  </a:lnTo>
                  <a:lnTo>
                    <a:pt x="4774" y="241704"/>
                  </a:lnTo>
                  <a:lnTo>
                    <a:pt x="4855" y="241619"/>
                  </a:lnTo>
                  <a:lnTo>
                    <a:pt x="4951" y="241534"/>
                  </a:lnTo>
                  <a:lnTo>
                    <a:pt x="5055" y="241474"/>
                  </a:lnTo>
                  <a:lnTo>
                    <a:pt x="5165" y="241431"/>
                  </a:lnTo>
                  <a:lnTo>
                    <a:pt x="5287" y="241419"/>
                  </a:lnTo>
                  <a:lnTo>
                    <a:pt x="5410" y="241406"/>
                  </a:lnTo>
                  <a:lnTo>
                    <a:pt x="5646" y="241346"/>
                  </a:lnTo>
                  <a:lnTo>
                    <a:pt x="5880" y="241279"/>
                  </a:lnTo>
                  <a:lnTo>
                    <a:pt x="6116" y="241218"/>
                  </a:lnTo>
                  <a:lnTo>
                    <a:pt x="6359" y="241188"/>
                  </a:lnTo>
                  <a:lnTo>
                    <a:pt x="6596" y="241224"/>
                  </a:lnTo>
                  <a:lnTo>
                    <a:pt x="6707" y="241285"/>
                  </a:lnTo>
                  <a:lnTo>
                    <a:pt x="6803" y="241358"/>
                  </a:lnTo>
                  <a:lnTo>
                    <a:pt x="6869" y="241455"/>
                  </a:lnTo>
                  <a:lnTo>
                    <a:pt x="6923" y="241570"/>
                  </a:lnTo>
                  <a:lnTo>
                    <a:pt x="7079" y="241753"/>
                  </a:lnTo>
                  <a:lnTo>
                    <a:pt x="7256" y="241917"/>
                  </a:lnTo>
                  <a:lnTo>
                    <a:pt x="7427" y="242093"/>
                  </a:lnTo>
                  <a:lnTo>
                    <a:pt x="7514" y="242178"/>
                  </a:lnTo>
                  <a:lnTo>
                    <a:pt x="7607" y="242257"/>
                  </a:lnTo>
                  <a:lnTo>
                    <a:pt x="7709" y="242324"/>
                  </a:lnTo>
                  <a:lnTo>
                    <a:pt x="7818" y="242379"/>
                  </a:lnTo>
                  <a:lnTo>
                    <a:pt x="7933" y="242415"/>
                  </a:lnTo>
                  <a:lnTo>
                    <a:pt x="8056" y="242433"/>
                  </a:lnTo>
                  <a:lnTo>
                    <a:pt x="8266" y="242543"/>
                  </a:lnTo>
                  <a:lnTo>
                    <a:pt x="8446" y="242707"/>
                  </a:lnTo>
                  <a:lnTo>
                    <a:pt x="8633" y="242865"/>
                  </a:lnTo>
                  <a:lnTo>
                    <a:pt x="8724" y="242944"/>
                  </a:lnTo>
                  <a:lnTo>
                    <a:pt x="8808" y="243035"/>
                  </a:lnTo>
                  <a:lnTo>
                    <a:pt x="8888" y="243126"/>
                  </a:lnTo>
                  <a:lnTo>
                    <a:pt x="8966" y="243217"/>
                  </a:lnTo>
                  <a:lnTo>
                    <a:pt x="9145" y="243381"/>
                  </a:lnTo>
                  <a:lnTo>
                    <a:pt x="9349" y="243515"/>
                  </a:lnTo>
                  <a:lnTo>
                    <a:pt x="9546" y="243655"/>
                  </a:lnTo>
                  <a:lnTo>
                    <a:pt x="9745" y="243794"/>
                  </a:lnTo>
                  <a:lnTo>
                    <a:pt x="9942" y="243940"/>
                  </a:lnTo>
                  <a:lnTo>
                    <a:pt x="10142" y="244074"/>
                  </a:lnTo>
                  <a:lnTo>
                    <a:pt x="10335" y="244226"/>
                  </a:lnTo>
                  <a:lnTo>
                    <a:pt x="10425" y="244305"/>
                  </a:lnTo>
                  <a:lnTo>
                    <a:pt x="10511" y="244389"/>
                  </a:lnTo>
                  <a:lnTo>
                    <a:pt x="10592" y="244487"/>
                  </a:lnTo>
                  <a:lnTo>
                    <a:pt x="10666" y="244578"/>
                  </a:lnTo>
                  <a:lnTo>
                    <a:pt x="10735" y="244681"/>
                  </a:lnTo>
                  <a:lnTo>
                    <a:pt x="10870" y="244882"/>
                  </a:lnTo>
                  <a:lnTo>
                    <a:pt x="10937" y="244985"/>
                  </a:lnTo>
                  <a:lnTo>
                    <a:pt x="11008" y="245082"/>
                  </a:lnTo>
                  <a:lnTo>
                    <a:pt x="11086" y="245173"/>
                  </a:lnTo>
                  <a:lnTo>
                    <a:pt x="11168" y="245264"/>
                  </a:lnTo>
                  <a:lnTo>
                    <a:pt x="11323" y="245453"/>
                  </a:lnTo>
                  <a:lnTo>
                    <a:pt x="11385" y="245556"/>
                  </a:lnTo>
                  <a:lnTo>
                    <a:pt x="11430" y="245671"/>
                  </a:lnTo>
                  <a:lnTo>
                    <a:pt x="11461" y="245787"/>
                  </a:lnTo>
                  <a:lnTo>
                    <a:pt x="11480" y="245909"/>
                  </a:lnTo>
                  <a:lnTo>
                    <a:pt x="11482" y="246030"/>
                  </a:lnTo>
                  <a:lnTo>
                    <a:pt x="11469" y="246273"/>
                  </a:lnTo>
                  <a:lnTo>
                    <a:pt x="11440" y="246516"/>
                  </a:lnTo>
                  <a:lnTo>
                    <a:pt x="11430" y="246759"/>
                  </a:lnTo>
                  <a:lnTo>
                    <a:pt x="11476" y="247002"/>
                  </a:lnTo>
                  <a:lnTo>
                    <a:pt x="11515" y="247117"/>
                  </a:lnTo>
                  <a:lnTo>
                    <a:pt x="11567" y="247227"/>
                  </a:lnTo>
                  <a:lnTo>
                    <a:pt x="11640" y="247318"/>
                  </a:lnTo>
                  <a:lnTo>
                    <a:pt x="11741" y="247385"/>
                  </a:lnTo>
                  <a:lnTo>
                    <a:pt x="11855" y="247440"/>
                  </a:lnTo>
                  <a:lnTo>
                    <a:pt x="12091" y="247537"/>
                  </a:lnTo>
                  <a:lnTo>
                    <a:pt x="12241" y="247689"/>
                  </a:lnTo>
                  <a:lnTo>
                    <a:pt x="12232" y="247816"/>
                  </a:lnTo>
                  <a:lnTo>
                    <a:pt x="12221" y="247944"/>
                  </a:lnTo>
                  <a:lnTo>
                    <a:pt x="12212" y="248193"/>
                  </a:lnTo>
                  <a:lnTo>
                    <a:pt x="12288" y="248418"/>
                  </a:lnTo>
                  <a:lnTo>
                    <a:pt x="12393" y="248636"/>
                  </a:lnTo>
                  <a:lnTo>
                    <a:pt x="12418" y="248874"/>
                  </a:lnTo>
                  <a:lnTo>
                    <a:pt x="12485" y="249111"/>
                  </a:lnTo>
                  <a:lnTo>
                    <a:pt x="12499" y="249353"/>
                  </a:lnTo>
                  <a:lnTo>
                    <a:pt x="12432" y="249584"/>
                  </a:lnTo>
                  <a:lnTo>
                    <a:pt x="12308" y="249797"/>
                  </a:lnTo>
                  <a:lnTo>
                    <a:pt x="12222" y="250022"/>
                  </a:lnTo>
                  <a:lnTo>
                    <a:pt x="12154" y="250258"/>
                  </a:lnTo>
                  <a:lnTo>
                    <a:pt x="12083" y="250489"/>
                  </a:lnTo>
                  <a:lnTo>
                    <a:pt x="11957" y="250702"/>
                  </a:lnTo>
                  <a:lnTo>
                    <a:pt x="11882" y="250921"/>
                  </a:lnTo>
                  <a:lnTo>
                    <a:pt x="11899" y="251170"/>
                  </a:lnTo>
                  <a:lnTo>
                    <a:pt x="11915" y="251413"/>
                  </a:lnTo>
                  <a:lnTo>
                    <a:pt x="11988" y="251644"/>
                  </a:lnTo>
                  <a:lnTo>
                    <a:pt x="12106" y="251856"/>
                  </a:lnTo>
                  <a:lnTo>
                    <a:pt x="12186" y="252087"/>
                  </a:lnTo>
                  <a:lnTo>
                    <a:pt x="12318" y="252282"/>
                  </a:lnTo>
                  <a:lnTo>
                    <a:pt x="12529" y="252410"/>
                  </a:lnTo>
                  <a:lnTo>
                    <a:pt x="12707" y="252579"/>
                  </a:lnTo>
                  <a:lnTo>
                    <a:pt x="12904" y="252713"/>
                  </a:lnTo>
                  <a:lnTo>
                    <a:pt x="13142" y="252774"/>
                  </a:lnTo>
                  <a:lnTo>
                    <a:pt x="13354" y="252895"/>
                  </a:lnTo>
                  <a:lnTo>
                    <a:pt x="13579" y="252980"/>
                  </a:lnTo>
                  <a:lnTo>
                    <a:pt x="13813" y="253047"/>
                  </a:lnTo>
                  <a:lnTo>
                    <a:pt x="14048" y="253108"/>
                  </a:lnTo>
                  <a:lnTo>
                    <a:pt x="14283" y="253175"/>
                  </a:lnTo>
                  <a:lnTo>
                    <a:pt x="14519" y="253236"/>
                  </a:lnTo>
                  <a:lnTo>
                    <a:pt x="14755" y="253290"/>
                  </a:lnTo>
                  <a:lnTo>
                    <a:pt x="14992" y="253351"/>
                  </a:lnTo>
                  <a:lnTo>
                    <a:pt x="15229" y="253406"/>
                  </a:lnTo>
                  <a:lnTo>
                    <a:pt x="15465" y="253455"/>
                  </a:lnTo>
                  <a:lnTo>
                    <a:pt x="15705" y="253485"/>
                  </a:lnTo>
                  <a:lnTo>
                    <a:pt x="15950" y="253473"/>
                  </a:lnTo>
                  <a:lnTo>
                    <a:pt x="16194" y="253472"/>
                  </a:lnTo>
                  <a:lnTo>
                    <a:pt x="16434" y="253448"/>
                  </a:lnTo>
                  <a:lnTo>
                    <a:pt x="16669" y="253387"/>
                  </a:lnTo>
                  <a:lnTo>
                    <a:pt x="16907" y="253339"/>
                  </a:lnTo>
                  <a:lnTo>
                    <a:pt x="17143" y="253278"/>
                  </a:lnTo>
                  <a:lnTo>
                    <a:pt x="17375" y="253205"/>
                  </a:lnTo>
                  <a:lnTo>
                    <a:pt x="17612" y="253151"/>
                  </a:lnTo>
                  <a:lnTo>
                    <a:pt x="17852" y="253114"/>
                  </a:lnTo>
                  <a:lnTo>
                    <a:pt x="18094" y="253102"/>
                  </a:lnTo>
                  <a:lnTo>
                    <a:pt x="18337" y="253096"/>
                  </a:lnTo>
                  <a:lnTo>
                    <a:pt x="18578" y="253066"/>
                  </a:lnTo>
                  <a:lnTo>
                    <a:pt x="18820" y="253059"/>
                  </a:lnTo>
                  <a:lnTo>
                    <a:pt x="19064" y="253066"/>
                  </a:lnTo>
                  <a:lnTo>
                    <a:pt x="19308" y="253065"/>
                  </a:lnTo>
                  <a:lnTo>
                    <a:pt x="19544" y="253029"/>
                  </a:lnTo>
                  <a:lnTo>
                    <a:pt x="19771" y="252938"/>
                  </a:lnTo>
                  <a:lnTo>
                    <a:pt x="20013" y="252913"/>
                  </a:lnTo>
                  <a:lnTo>
                    <a:pt x="20243" y="252835"/>
                  </a:lnTo>
                  <a:lnTo>
                    <a:pt x="20474" y="252762"/>
                  </a:lnTo>
                  <a:lnTo>
                    <a:pt x="20712" y="252707"/>
                  </a:lnTo>
                  <a:lnTo>
                    <a:pt x="20935" y="252616"/>
                  </a:lnTo>
                  <a:lnTo>
                    <a:pt x="21154" y="252506"/>
                  </a:lnTo>
                  <a:lnTo>
                    <a:pt x="21369" y="252397"/>
                  </a:lnTo>
                  <a:lnTo>
                    <a:pt x="21556" y="252239"/>
                  </a:lnTo>
                  <a:lnTo>
                    <a:pt x="21735" y="252075"/>
                  </a:lnTo>
                  <a:lnTo>
                    <a:pt x="21915" y="251911"/>
                  </a:lnTo>
                  <a:lnTo>
                    <a:pt x="22018" y="251844"/>
                  </a:lnTo>
                  <a:lnTo>
                    <a:pt x="22133" y="251801"/>
                  </a:lnTo>
                  <a:lnTo>
                    <a:pt x="22251" y="251772"/>
                  </a:lnTo>
                  <a:lnTo>
                    <a:pt x="22371" y="251759"/>
                  </a:lnTo>
                  <a:lnTo>
                    <a:pt x="22493" y="251759"/>
                  </a:lnTo>
                  <a:lnTo>
                    <a:pt x="22737" y="251759"/>
                  </a:lnTo>
                  <a:lnTo>
                    <a:pt x="22981" y="251765"/>
                  </a:lnTo>
                  <a:lnTo>
                    <a:pt x="23224" y="251765"/>
                  </a:lnTo>
                  <a:lnTo>
                    <a:pt x="23344" y="251753"/>
                  </a:lnTo>
                  <a:lnTo>
                    <a:pt x="23464" y="251735"/>
                  </a:lnTo>
                  <a:lnTo>
                    <a:pt x="23582" y="251704"/>
                  </a:lnTo>
                  <a:lnTo>
                    <a:pt x="23700" y="251674"/>
                  </a:lnTo>
                  <a:lnTo>
                    <a:pt x="23814" y="251631"/>
                  </a:lnTo>
                  <a:lnTo>
                    <a:pt x="23927" y="251589"/>
                  </a:lnTo>
                  <a:lnTo>
                    <a:pt x="24160" y="251522"/>
                  </a:lnTo>
                  <a:lnTo>
                    <a:pt x="24278" y="251492"/>
                  </a:lnTo>
                  <a:lnTo>
                    <a:pt x="24394" y="251455"/>
                  </a:lnTo>
                  <a:lnTo>
                    <a:pt x="24509" y="251419"/>
                  </a:lnTo>
                  <a:lnTo>
                    <a:pt x="24623" y="251376"/>
                  </a:lnTo>
                  <a:lnTo>
                    <a:pt x="24736" y="251328"/>
                  </a:lnTo>
                  <a:lnTo>
                    <a:pt x="24959" y="251231"/>
                  </a:lnTo>
                  <a:lnTo>
                    <a:pt x="25155" y="251091"/>
                  </a:lnTo>
                  <a:lnTo>
                    <a:pt x="25368" y="250975"/>
                  </a:lnTo>
                  <a:lnTo>
                    <a:pt x="25602" y="250909"/>
                  </a:lnTo>
                  <a:lnTo>
                    <a:pt x="25736" y="250708"/>
                  </a:lnTo>
                  <a:lnTo>
                    <a:pt x="25870" y="250501"/>
                  </a:lnTo>
                  <a:lnTo>
                    <a:pt x="26031" y="250319"/>
                  </a:lnTo>
                  <a:lnTo>
                    <a:pt x="26201" y="250143"/>
                  </a:lnTo>
                  <a:lnTo>
                    <a:pt x="26289" y="250064"/>
                  </a:lnTo>
                  <a:lnTo>
                    <a:pt x="26373" y="249973"/>
                  </a:lnTo>
                  <a:lnTo>
                    <a:pt x="26452" y="249882"/>
                  </a:lnTo>
                  <a:lnTo>
                    <a:pt x="26525" y="249785"/>
                  </a:lnTo>
                  <a:lnTo>
                    <a:pt x="26595" y="249687"/>
                  </a:lnTo>
                  <a:lnTo>
                    <a:pt x="26664" y="249584"/>
                  </a:lnTo>
                  <a:lnTo>
                    <a:pt x="26804" y="249390"/>
                  </a:lnTo>
                  <a:lnTo>
                    <a:pt x="26940" y="249189"/>
                  </a:lnTo>
                  <a:lnTo>
                    <a:pt x="27001" y="249080"/>
                  </a:lnTo>
                  <a:lnTo>
                    <a:pt x="27064" y="248977"/>
                  </a:lnTo>
                  <a:lnTo>
                    <a:pt x="27136" y="248879"/>
                  </a:lnTo>
                  <a:lnTo>
                    <a:pt x="27215" y="248788"/>
                  </a:lnTo>
                  <a:lnTo>
                    <a:pt x="27298" y="248697"/>
                  </a:lnTo>
                  <a:lnTo>
                    <a:pt x="27452" y="248509"/>
                  </a:lnTo>
                  <a:lnTo>
                    <a:pt x="27584" y="248308"/>
                  </a:lnTo>
                  <a:lnTo>
                    <a:pt x="27719" y="248102"/>
                  </a:lnTo>
                  <a:lnTo>
                    <a:pt x="27788" y="248005"/>
                  </a:lnTo>
                  <a:lnTo>
                    <a:pt x="27862" y="247907"/>
                  </a:lnTo>
                  <a:lnTo>
                    <a:pt x="27939" y="247810"/>
                  </a:lnTo>
                  <a:lnTo>
                    <a:pt x="28018" y="247719"/>
                  </a:lnTo>
                  <a:lnTo>
                    <a:pt x="28102" y="247634"/>
                  </a:lnTo>
                  <a:lnTo>
                    <a:pt x="28192" y="247549"/>
                  </a:lnTo>
                  <a:lnTo>
                    <a:pt x="28285" y="247470"/>
                  </a:lnTo>
                  <a:lnTo>
                    <a:pt x="28379" y="247397"/>
                  </a:lnTo>
                  <a:lnTo>
                    <a:pt x="28557" y="247233"/>
                  </a:lnTo>
                  <a:lnTo>
                    <a:pt x="28653" y="247154"/>
                  </a:lnTo>
                  <a:lnTo>
                    <a:pt x="28756" y="247094"/>
                  </a:lnTo>
                  <a:lnTo>
                    <a:pt x="28861" y="247032"/>
                  </a:lnTo>
                  <a:lnTo>
                    <a:pt x="28968" y="246972"/>
                  </a:lnTo>
                  <a:lnTo>
                    <a:pt x="29175" y="246844"/>
                  </a:lnTo>
                  <a:lnTo>
                    <a:pt x="29277" y="246777"/>
                  </a:lnTo>
                  <a:lnTo>
                    <a:pt x="29369" y="246698"/>
                  </a:lnTo>
                  <a:lnTo>
                    <a:pt x="29445" y="246607"/>
                  </a:lnTo>
                  <a:lnTo>
                    <a:pt x="29513" y="246504"/>
                  </a:lnTo>
                  <a:lnTo>
                    <a:pt x="29674" y="246322"/>
                  </a:lnTo>
                  <a:lnTo>
                    <a:pt x="29862" y="246163"/>
                  </a:lnTo>
                  <a:lnTo>
                    <a:pt x="29968" y="245951"/>
                  </a:lnTo>
                  <a:lnTo>
                    <a:pt x="30096" y="245745"/>
                  </a:lnTo>
                  <a:lnTo>
                    <a:pt x="30260" y="245562"/>
                  </a:lnTo>
                  <a:lnTo>
                    <a:pt x="30416" y="245380"/>
                  </a:lnTo>
                  <a:lnTo>
                    <a:pt x="30574" y="245191"/>
                  </a:lnTo>
                  <a:lnTo>
                    <a:pt x="30728" y="245003"/>
                  </a:lnTo>
                  <a:lnTo>
                    <a:pt x="30861" y="244803"/>
                  </a:lnTo>
                  <a:lnTo>
                    <a:pt x="31000" y="244602"/>
                  </a:lnTo>
                  <a:lnTo>
                    <a:pt x="31148" y="244408"/>
                  </a:lnTo>
                  <a:lnTo>
                    <a:pt x="31235" y="244183"/>
                  </a:lnTo>
                  <a:lnTo>
                    <a:pt x="31349" y="243970"/>
                  </a:lnTo>
                  <a:lnTo>
                    <a:pt x="31512" y="243788"/>
                  </a:lnTo>
                  <a:lnTo>
                    <a:pt x="31584" y="243691"/>
                  </a:lnTo>
                  <a:lnTo>
                    <a:pt x="31654" y="243594"/>
                  </a:lnTo>
                  <a:lnTo>
                    <a:pt x="31720" y="243490"/>
                  </a:lnTo>
                  <a:lnTo>
                    <a:pt x="31785" y="243387"/>
                  </a:lnTo>
                  <a:lnTo>
                    <a:pt x="31849" y="243284"/>
                  </a:lnTo>
                  <a:lnTo>
                    <a:pt x="31910" y="243181"/>
                  </a:lnTo>
                  <a:lnTo>
                    <a:pt x="32031" y="242968"/>
                  </a:lnTo>
                  <a:lnTo>
                    <a:pt x="32117" y="242737"/>
                  </a:lnTo>
                  <a:lnTo>
                    <a:pt x="32197" y="242513"/>
                  </a:lnTo>
                  <a:lnTo>
                    <a:pt x="32315" y="242299"/>
                  </a:lnTo>
                  <a:lnTo>
                    <a:pt x="32427" y="242081"/>
                  </a:lnTo>
                  <a:lnTo>
                    <a:pt x="32533" y="241862"/>
                  </a:lnTo>
                  <a:lnTo>
                    <a:pt x="32584" y="241753"/>
                  </a:lnTo>
                  <a:lnTo>
                    <a:pt x="32638" y="241643"/>
                  </a:lnTo>
                  <a:lnTo>
                    <a:pt x="32701" y="241540"/>
                  </a:lnTo>
                  <a:lnTo>
                    <a:pt x="32767" y="241437"/>
                  </a:lnTo>
                  <a:lnTo>
                    <a:pt x="32837" y="241340"/>
                  </a:lnTo>
                  <a:lnTo>
                    <a:pt x="32975" y="241139"/>
                  </a:lnTo>
                  <a:lnTo>
                    <a:pt x="33045" y="241042"/>
                  </a:lnTo>
                  <a:lnTo>
                    <a:pt x="33112" y="240939"/>
                  </a:lnTo>
                  <a:lnTo>
                    <a:pt x="33177" y="240836"/>
                  </a:lnTo>
                  <a:lnTo>
                    <a:pt x="33240" y="240733"/>
                  </a:lnTo>
                  <a:lnTo>
                    <a:pt x="33301" y="240629"/>
                  </a:lnTo>
                  <a:lnTo>
                    <a:pt x="33359" y="240519"/>
                  </a:lnTo>
                  <a:lnTo>
                    <a:pt x="33481" y="240313"/>
                  </a:lnTo>
                  <a:lnTo>
                    <a:pt x="33543" y="240204"/>
                  </a:lnTo>
                  <a:lnTo>
                    <a:pt x="33593" y="240095"/>
                  </a:lnTo>
                  <a:lnTo>
                    <a:pt x="33630" y="239979"/>
                  </a:lnTo>
                  <a:lnTo>
                    <a:pt x="33664" y="239864"/>
                  </a:lnTo>
                  <a:lnTo>
                    <a:pt x="33748" y="239633"/>
                  </a:lnTo>
                  <a:lnTo>
                    <a:pt x="33839" y="239408"/>
                  </a:lnTo>
                  <a:lnTo>
                    <a:pt x="33910" y="239177"/>
                  </a:lnTo>
                  <a:lnTo>
                    <a:pt x="34002" y="238952"/>
                  </a:lnTo>
                  <a:lnTo>
                    <a:pt x="34109" y="238734"/>
                  </a:lnTo>
                  <a:lnTo>
                    <a:pt x="34171" y="238497"/>
                  </a:lnTo>
                  <a:lnTo>
                    <a:pt x="34178" y="238253"/>
                  </a:lnTo>
                  <a:lnTo>
                    <a:pt x="34192" y="238016"/>
                  </a:lnTo>
                  <a:lnTo>
                    <a:pt x="34213" y="237895"/>
                  </a:lnTo>
                  <a:lnTo>
                    <a:pt x="34236" y="237773"/>
                  </a:lnTo>
                  <a:lnTo>
                    <a:pt x="34262" y="237658"/>
                  </a:lnTo>
                  <a:lnTo>
                    <a:pt x="34293" y="237537"/>
                  </a:lnTo>
                  <a:lnTo>
                    <a:pt x="34326" y="237421"/>
                  </a:lnTo>
                  <a:lnTo>
                    <a:pt x="34370" y="237184"/>
                  </a:lnTo>
                  <a:lnTo>
                    <a:pt x="34362" y="236941"/>
                  </a:lnTo>
                  <a:lnTo>
                    <a:pt x="34367" y="236820"/>
                  </a:lnTo>
                  <a:lnTo>
                    <a:pt x="34372" y="236698"/>
                  </a:lnTo>
                  <a:lnTo>
                    <a:pt x="34378" y="236577"/>
                  </a:lnTo>
                  <a:lnTo>
                    <a:pt x="34383" y="236455"/>
                  </a:lnTo>
                  <a:lnTo>
                    <a:pt x="34389" y="236334"/>
                  </a:lnTo>
                  <a:lnTo>
                    <a:pt x="34396" y="236212"/>
                  </a:lnTo>
                  <a:lnTo>
                    <a:pt x="34408" y="235969"/>
                  </a:lnTo>
                  <a:lnTo>
                    <a:pt x="34420" y="235726"/>
                  </a:lnTo>
                  <a:lnTo>
                    <a:pt x="34432" y="235483"/>
                  </a:lnTo>
                  <a:lnTo>
                    <a:pt x="34444" y="235240"/>
                  </a:lnTo>
                  <a:lnTo>
                    <a:pt x="34455" y="234997"/>
                  </a:lnTo>
                  <a:lnTo>
                    <a:pt x="34464" y="234754"/>
                  </a:lnTo>
                  <a:lnTo>
                    <a:pt x="34459" y="234511"/>
                  </a:lnTo>
                  <a:lnTo>
                    <a:pt x="34477" y="234268"/>
                  </a:lnTo>
                  <a:lnTo>
                    <a:pt x="34504" y="234025"/>
                  </a:lnTo>
                  <a:lnTo>
                    <a:pt x="34529" y="233788"/>
                  </a:lnTo>
                  <a:lnTo>
                    <a:pt x="34560" y="233545"/>
                  </a:lnTo>
                  <a:lnTo>
                    <a:pt x="34571" y="233302"/>
                  </a:lnTo>
                  <a:lnTo>
                    <a:pt x="34567" y="233059"/>
                  </a:lnTo>
                  <a:lnTo>
                    <a:pt x="34564" y="232816"/>
                  </a:lnTo>
                  <a:lnTo>
                    <a:pt x="34563" y="232573"/>
                  </a:lnTo>
                  <a:lnTo>
                    <a:pt x="34561" y="232330"/>
                  </a:lnTo>
                  <a:lnTo>
                    <a:pt x="34561" y="232087"/>
                  </a:lnTo>
                  <a:lnTo>
                    <a:pt x="34551" y="231844"/>
                  </a:lnTo>
                  <a:lnTo>
                    <a:pt x="34528" y="231601"/>
                  </a:lnTo>
                  <a:lnTo>
                    <a:pt x="34513" y="231358"/>
                  </a:lnTo>
                  <a:lnTo>
                    <a:pt x="34515" y="231115"/>
                  </a:lnTo>
                  <a:lnTo>
                    <a:pt x="34511" y="230993"/>
                  </a:lnTo>
                  <a:lnTo>
                    <a:pt x="34502" y="230872"/>
                  </a:lnTo>
                  <a:lnTo>
                    <a:pt x="34490" y="230750"/>
                  </a:lnTo>
                  <a:lnTo>
                    <a:pt x="34473" y="230635"/>
                  </a:lnTo>
                  <a:lnTo>
                    <a:pt x="34450" y="230513"/>
                  </a:lnTo>
                  <a:lnTo>
                    <a:pt x="34422" y="230392"/>
                  </a:lnTo>
                  <a:lnTo>
                    <a:pt x="34390" y="230277"/>
                  </a:lnTo>
                  <a:lnTo>
                    <a:pt x="34350" y="230161"/>
                  </a:lnTo>
                  <a:lnTo>
                    <a:pt x="34308" y="230051"/>
                  </a:lnTo>
                  <a:lnTo>
                    <a:pt x="34259" y="229809"/>
                  </a:lnTo>
                  <a:lnTo>
                    <a:pt x="34209" y="229578"/>
                  </a:lnTo>
                  <a:lnTo>
                    <a:pt x="34057" y="229389"/>
                  </a:lnTo>
                  <a:lnTo>
                    <a:pt x="33932" y="229176"/>
                  </a:lnTo>
                  <a:lnTo>
                    <a:pt x="33802" y="228971"/>
                  </a:lnTo>
                  <a:lnTo>
                    <a:pt x="33741" y="228867"/>
                  </a:lnTo>
                  <a:lnTo>
                    <a:pt x="33707" y="228752"/>
                  </a:lnTo>
                  <a:lnTo>
                    <a:pt x="33683" y="228630"/>
                  </a:lnTo>
                  <a:lnTo>
                    <a:pt x="33664" y="228509"/>
                  </a:lnTo>
                  <a:lnTo>
                    <a:pt x="33648" y="228393"/>
                  </a:lnTo>
                  <a:lnTo>
                    <a:pt x="33634" y="228271"/>
                  </a:lnTo>
                  <a:lnTo>
                    <a:pt x="33602" y="228029"/>
                  </a:lnTo>
                  <a:lnTo>
                    <a:pt x="33610" y="227798"/>
                  </a:lnTo>
                  <a:lnTo>
                    <a:pt x="33618" y="227554"/>
                  </a:lnTo>
                  <a:lnTo>
                    <a:pt x="33589" y="227318"/>
                  </a:lnTo>
                  <a:lnTo>
                    <a:pt x="33442" y="227123"/>
                  </a:lnTo>
                  <a:lnTo>
                    <a:pt x="33272" y="226947"/>
                  </a:lnTo>
                  <a:lnTo>
                    <a:pt x="33101" y="226777"/>
                  </a:lnTo>
                  <a:lnTo>
                    <a:pt x="32943" y="226589"/>
                  </a:lnTo>
                  <a:lnTo>
                    <a:pt x="32777" y="226413"/>
                  </a:lnTo>
                  <a:lnTo>
                    <a:pt x="32690" y="226327"/>
                  </a:lnTo>
                  <a:lnTo>
                    <a:pt x="32595" y="226254"/>
                  </a:lnTo>
                  <a:lnTo>
                    <a:pt x="32489" y="226194"/>
                  </a:lnTo>
                  <a:lnTo>
                    <a:pt x="32382" y="226133"/>
                  </a:lnTo>
                  <a:lnTo>
                    <a:pt x="32212" y="225957"/>
                  </a:lnTo>
                  <a:lnTo>
                    <a:pt x="32139" y="225859"/>
                  </a:lnTo>
                  <a:lnTo>
                    <a:pt x="32044" y="225793"/>
                  </a:lnTo>
                  <a:lnTo>
                    <a:pt x="31929" y="225756"/>
                  </a:lnTo>
                  <a:lnTo>
                    <a:pt x="31804" y="225744"/>
                  </a:lnTo>
                  <a:lnTo>
                    <a:pt x="31681" y="225738"/>
                  </a:lnTo>
                  <a:lnTo>
                    <a:pt x="31440" y="225769"/>
                  </a:lnTo>
                  <a:lnTo>
                    <a:pt x="31198" y="225793"/>
                  </a:lnTo>
                  <a:lnTo>
                    <a:pt x="30955" y="225817"/>
                  </a:lnTo>
                  <a:lnTo>
                    <a:pt x="30719" y="225872"/>
                  </a:lnTo>
                  <a:lnTo>
                    <a:pt x="30484" y="225933"/>
                  </a:lnTo>
                  <a:lnTo>
                    <a:pt x="30247" y="225981"/>
                  </a:lnTo>
                  <a:lnTo>
                    <a:pt x="30011" y="226042"/>
                  </a:lnTo>
                  <a:lnTo>
                    <a:pt x="29776" y="226109"/>
                  </a:lnTo>
                  <a:lnTo>
                    <a:pt x="29660" y="226145"/>
                  </a:lnTo>
                  <a:lnTo>
                    <a:pt x="29547" y="226193"/>
                  </a:lnTo>
                  <a:lnTo>
                    <a:pt x="29440" y="226249"/>
                  </a:lnTo>
                  <a:lnTo>
                    <a:pt x="29341" y="226316"/>
                  </a:lnTo>
                  <a:lnTo>
                    <a:pt x="29247" y="226394"/>
                  </a:lnTo>
                  <a:lnTo>
                    <a:pt x="29153" y="226473"/>
                  </a:lnTo>
                  <a:lnTo>
                    <a:pt x="29064" y="226558"/>
                  </a:lnTo>
                  <a:lnTo>
                    <a:pt x="28882" y="226716"/>
                  </a:lnTo>
                  <a:lnTo>
                    <a:pt x="28783" y="226789"/>
                  </a:lnTo>
                  <a:lnTo>
                    <a:pt x="28677" y="226850"/>
                  </a:lnTo>
                  <a:lnTo>
                    <a:pt x="28564" y="226887"/>
                  </a:lnTo>
                  <a:lnTo>
                    <a:pt x="28442" y="226892"/>
                  </a:lnTo>
                  <a:lnTo>
                    <a:pt x="28198" y="226868"/>
                  </a:lnTo>
                  <a:lnTo>
                    <a:pt x="28079" y="226844"/>
                  </a:lnTo>
                  <a:lnTo>
                    <a:pt x="27962" y="226807"/>
                  </a:lnTo>
                  <a:lnTo>
                    <a:pt x="27851" y="226759"/>
                  </a:lnTo>
                  <a:lnTo>
                    <a:pt x="27744" y="226698"/>
                  </a:lnTo>
                  <a:lnTo>
                    <a:pt x="27646" y="226619"/>
                  </a:lnTo>
                  <a:lnTo>
                    <a:pt x="27569" y="226534"/>
                  </a:lnTo>
                  <a:lnTo>
                    <a:pt x="27511" y="226425"/>
                  </a:lnTo>
                  <a:lnTo>
                    <a:pt x="27463" y="226309"/>
                  </a:lnTo>
                  <a:lnTo>
                    <a:pt x="27366" y="226084"/>
                  </a:lnTo>
                  <a:lnTo>
                    <a:pt x="27288" y="225854"/>
                  </a:lnTo>
                  <a:lnTo>
                    <a:pt x="27288" y="225610"/>
                  </a:lnTo>
                  <a:lnTo>
                    <a:pt x="27253" y="225374"/>
                  </a:lnTo>
                  <a:lnTo>
                    <a:pt x="27166" y="225149"/>
                  </a:lnTo>
                  <a:lnTo>
                    <a:pt x="27110" y="224912"/>
                  </a:lnTo>
                  <a:lnTo>
                    <a:pt x="27064" y="224675"/>
                  </a:lnTo>
                  <a:lnTo>
                    <a:pt x="27025" y="224432"/>
                  </a:lnTo>
                  <a:lnTo>
                    <a:pt x="26969" y="224195"/>
                  </a:lnTo>
                  <a:lnTo>
                    <a:pt x="26900" y="223964"/>
                  </a:lnTo>
                  <a:lnTo>
                    <a:pt x="26843" y="223727"/>
                  </a:lnTo>
                  <a:lnTo>
                    <a:pt x="26790" y="223490"/>
                  </a:lnTo>
                  <a:lnTo>
                    <a:pt x="26726" y="223259"/>
                  </a:lnTo>
                  <a:lnTo>
                    <a:pt x="26671" y="223144"/>
                  </a:lnTo>
                  <a:lnTo>
                    <a:pt x="26607" y="223034"/>
                  </a:lnTo>
                  <a:lnTo>
                    <a:pt x="26530" y="222943"/>
                  </a:lnTo>
                  <a:lnTo>
                    <a:pt x="26431" y="222895"/>
                  </a:lnTo>
                  <a:lnTo>
                    <a:pt x="26299" y="222895"/>
                  </a:lnTo>
                  <a:lnTo>
                    <a:pt x="26099" y="222791"/>
                  </a:lnTo>
                  <a:lnTo>
                    <a:pt x="25988" y="222567"/>
                  </a:lnTo>
                  <a:lnTo>
                    <a:pt x="25982" y="222324"/>
                  </a:lnTo>
                  <a:lnTo>
                    <a:pt x="25971" y="222081"/>
                  </a:lnTo>
                  <a:lnTo>
                    <a:pt x="25935" y="221837"/>
                  </a:lnTo>
                  <a:lnTo>
                    <a:pt x="25920" y="221716"/>
                  </a:lnTo>
                  <a:lnTo>
                    <a:pt x="25900" y="221595"/>
                  </a:lnTo>
                  <a:lnTo>
                    <a:pt x="25863" y="221485"/>
                  </a:lnTo>
                  <a:lnTo>
                    <a:pt x="25800" y="221382"/>
                  </a:lnTo>
                  <a:lnTo>
                    <a:pt x="25715" y="221291"/>
                  </a:lnTo>
                  <a:lnTo>
                    <a:pt x="25622" y="221212"/>
                  </a:lnTo>
                  <a:lnTo>
                    <a:pt x="25517" y="221151"/>
                  </a:lnTo>
                  <a:lnTo>
                    <a:pt x="25404" y="221102"/>
                  </a:lnTo>
                  <a:lnTo>
                    <a:pt x="25167" y="221005"/>
                  </a:lnTo>
                  <a:lnTo>
                    <a:pt x="25034" y="220841"/>
                  </a:lnTo>
                  <a:lnTo>
                    <a:pt x="25074" y="220592"/>
                  </a:lnTo>
                  <a:lnTo>
                    <a:pt x="25089" y="220465"/>
                  </a:lnTo>
                  <a:lnTo>
                    <a:pt x="25100" y="220343"/>
                  </a:lnTo>
                  <a:lnTo>
                    <a:pt x="25113" y="220227"/>
                  </a:lnTo>
                  <a:lnTo>
                    <a:pt x="25132" y="220106"/>
                  </a:lnTo>
                  <a:lnTo>
                    <a:pt x="25153" y="219984"/>
                  </a:lnTo>
                  <a:lnTo>
                    <a:pt x="25183" y="219869"/>
                  </a:lnTo>
                  <a:lnTo>
                    <a:pt x="25225" y="219754"/>
                  </a:lnTo>
                  <a:lnTo>
                    <a:pt x="25277" y="219645"/>
                  </a:lnTo>
                  <a:lnTo>
                    <a:pt x="25338" y="219535"/>
                  </a:lnTo>
                  <a:lnTo>
                    <a:pt x="25404" y="219438"/>
                  </a:lnTo>
                  <a:lnTo>
                    <a:pt x="25475" y="219334"/>
                  </a:lnTo>
                  <a:lnTo>
                    <a:pt x="25551" y="219244"/>
                  </a:lnTo>
                  <a:lnTo>
                    <a:pt x="25633" y="219152"/>
                  </a:lnTo>
                  <a:lnTo>
                    <a:pt x="25737" y="219073"/>
                  </a:lnTo>
                  <a:lnTo>
                    <a:pt x="25838" y="219000"/>
                  </a:lnTo>
                  <a:lnTo>
                    <a:pt x="25900" y="218782"/>
                  </a:lnTo>
                  <a:lnTo>
                    <a:pt x="25874" y="218654"/>
                  </a:lnTo>
                  <a:lnTo>
                    <a:pt x="25818" y="218551"/>
                  </a:lnTo>
                  <a:lnTo>
                    <a:pt x="25722" y="218478"/>
                  </a:lnTo>
                  <a:lnTo>
                    <a:pt x="25609" y="218417"/>
                  </a:lnTo>
                  <a:lnTo>
                    <a:pt x="25500" y="218362"/>
                  </a:lnTo>
                  <a:lnTo>
                    <a:pt x="25388" y="218308"/>
                  </a:lnTo>
                  <a:lnTo>
                    <a:pt x="25230" y="218138"/>
                  </a:lnTo>
                  <a:lnTo>
                    <a:pt x="25101" y="217931"/>
                  </a:lnTo>
                  <a:lnTo>
                    <a:pt x="25002" y="217858"/>
                  </a:lnTo>
                  <a:lnTo>
                    <a:pt x="24902" y="217779"/>
                  </a:lnTo>
                  <a:lnTo>
                    <a:pt x="24824" y="217694"/>
                  </a:lnTo>
                  <a:lnTo>
                    <a:pt x="24781" y="217579"/>
                  </a:lnTo>
                  <a:lnTo>
                    <a:pt x="24760" y="217457"/>
                  </a:lnTo>
                  <a:lnTo>
                    <a:pt x="24745" y="217336"/>
                  </a:lnTo>
                  <a:lnTo>
                    <a:pt x="24739" y="217214"/>
                  </a:lnTo>
                  <a:lnTo>
                    <a:pt x="24773" y="216971"/>
                  </a:lnTo>
                  <a:lnTo>
                    <a:pt x="24808" y="216856"/>
                  </a:lnTo>
                  <a:lnTo>
                    <a:pt x="24848" y="216740"/>
                  </a:lnTo>
                  <a:lnTo>
                    <a:pt x="24892" y="216625"/>
                  </a:lnTo>
                  <a:lnTo>
                    <a:pt x="24943" y="216516"/>
                  </a:lnTo>
                  <a:lnTo>
                    <a:pt x="25034" y="216291"/>
                  </a:lnTo>
                  <a:lnTo>
                    <a:pt x="25090" y="216054"/>
                  </a:lnTo>
                  <a:lnTo>
                    <a:pt x="25042" y="215817"/>
                  </a:lnTo>
                  <a:lnTo>
                    <a:pt x="24949" y="215580"/>
                  </a:lnTo>
                  <a:lnTo>
                    <a:pt x="24782" y="215434"/>
                  </a:lnTo>
                  <a:lnTo>
                    <a:pt x="24532" y="215428"/>
                  </a:lnTo>
                  <a:lnTo>
                    <a:pt x="24285" y="215428"/>
                  </a:lnTo>
                  <a:lnTo>
                    <a:pt x="24043" y="215428"/>
                  </a:lnTo>
                  <a:lnTo>
                    <a:pt x="23801" y="215404"/>
                  </a:lnTo>
                  <a:lnTo>
                    <a:pt x="23564" y="215355"/>
                  </a:lnTo>
                  <a:lnTo>
                    <a:pt x="23325" y="215301"/>
                  </a:lnTo>
                  <a:lnTo>
                    <a:pt x="23083" y="215264"/>
                  </a:lnTo>
                  <a:lnTo>
                    <a:pt x="22880" y="215130"/>
                  </a:lnTo>
                  <a:lnTo>
                    <a:pt x="22777" y="214912"/>
                  </a:lnTo>
                  <a:lnTo>
                    <a:pt x="22778" y="214784"/>
                  </a:lnTo>
                  <a:lnTo>
                    <a:pt x="22885" y="214578"/>
                  </a:lnTo>
                  <a:lnTo>
                    <a:pt x="23063" y="214401"/>
                  </a:lnTo>
                  <a:lnTo>
                    <a:pt x="23240" y="214231"/>
                  </a:lnTo>
                  <a:lnTo>
                    <a:pt x="23429" y="214085"/>
                  </a:lnTo>
                  <a:lnTo>
                    <a:pt x="23636" y="213952"/>
                  </a:lnTo>
                  <a:lnTo>
                    <a:pt x="23818" y="213794"/>
                  </a:lnTo>
                  <a:lnTo>
                    <a:pt x="23995" y="213624"/>
                  </a:lnTo>
                  <a:lnTo>
                    <a:pt x="24212" y="213508"/>
                  </a:lnTo>
                  <a:lnTo>
                    <a:pt x="24251" y="213265"/>
                  </a:lnTo>
                  <a:lnTo>
                    <a:pt x="24146" y="213065"/>
                  </a:lnTo>
                  <a:lnTo>
                    <a:pt x="23941" y="212913"/>
                  </a:lnTo>
                  <a:lnTo>
                    <a:pt x="23771" y="212743"/>
                  </a:lnTo>
                  <a:lnTo>
                    <a:pt x="23582" y="212591"/>
                  </a:lnTo>
                  <a:lnTo>
                    <a:pt x="23376" y="212457"/>
                  </a:lnTo>
                  <a:lnTo>
                    <a:pt x="23271" y="212396"/>
                  </a:lnTo>
                  <a:lnTo>
                    <a:pt x="23168" y="212329"/>
                  </a:lnTo>
                  <a:lnTo>
                    <a:pt x="23073" y="212257"/>
                  </a:lnTo>
                  <a:lnTo>
                    <a:pt x="22986" y="212172"/>
                  </a:lnTo>
                  <a:lnTo>
                    <a:pt x="22901" y="212087"/>
                  </a:lnTo>
                  <a:lnTo>
                    <a:pt x="22818" y="211995"/>
                  </a:lnTo>
                  <a:lnTo>
                    <a:pt x="22735" y="211904"/>
                  </a:lnTo>
                  <a:lnTo>
                    <a:pt x="22657" y="211813"/>
                  </a:lnTo>
                  <a:lnTo>
                    <a:pt x="22588" y="211716"/>
                  </a:lnTo>
                  <a:lnTo>
                    <a:pt x="22529" y="211607"/>
                  </a:lnTo>
                  <a:lnTo>
                    <a:pt x="22472" y="211497"/>
                  </a:lnTo>
                  <a:lnTo>
                    <a:pt x="22339" y="211297"/>
                  </a:lnTo>
                  <a:lnTo>
                    <a:pt x="22193" y="211103"/>
                  </a:lnTo>
                  <a:lnTo>
                    <a:pt x="22046" y="210908"/>
                  </a:lnTo>
                  <a:lnTo>
                    <a:pt x="21909" y="210701"/>
                  </a:lnTo>
                  <a:lnTo>
                    <a:pt x="21739" y="210538"/>
                  </a:lnTo>
                  <a:lnTo>
                    <a:pt x="21504" y="210446"/>
                  </a:lnTo>
                  <a:lnTo>
                    <a:pt x="21370" y="210270"/>
                  </a:lnTo>
                  <a:lnTo>
                    <a:pt x="21354" y="210142"/>
                  </a:lnTo>
                  <a:lnTo>
                    <a:pt x="21263" y="209918"/>
                  </a:lnTo>
                  <a:lnTo>
                    <a:pt x="21203" y="209808"/>
                  </a:lnTo>
                  <a:lnTo>
                    <a:pt x="21143" y="209705"/>
                  </a:lnTo>
                  <a:lnTo>
                    <a:pt x="21081" y="209602"/>
                  </a:lnTo>
                  <a:lnTo>
                    <a:pt x="21013" y="209498"/>
                  </a:lnTo>
                  <a:lnTo>
                    <a:pt x="20934" y="209407"/>
                  </a:lnTo>
                  <a:lnTo>
                    <a:pt x="20841" y="209329"/>
                  </a:lnTo>
                  <a:lnTo>
                    <a:pt x="20687" y="209146"/>
                  </a:lnTo>
                  <a:lnTo>
                    <a:pt x="20614" y="208909"/>
                  </a:lnTo>
                  <a:lnTo>
                    <a:pt x="20523" y="208684"/>
                  </a:lnTo>
                  <a:lnTo>
                    <a:pt x="20466" y="208454"/>
                  </a:lnTo>
                  <a:lnTo>
                    <a:pt x="20470" y="208204"/>
                  </a:lnTo>
                  <a:lnTo>
                    <a:pt x="20469" y="207961"/>
                  </a:lnTo>
                  <a:lnTo>
                    <a:pt x="20463" y="207718"/>
                  </a:lnTo>
                  <a:lnTo>
                    <a:pt x="20466" y="207597"/>
                  </a:lnTo>
                  <a:lnTo>
                    <a:pt x="20477" y="207481"/>
                  </a:lnTo>
                  <a:lnTo>
                    <a:pt x="20496" y="207360"/>
                  </a:lnTo>
                  <a:lnTo>
                    <a:pt x="20518" y="207238"/>
                  </a:lnTo>
                  <a:lnTo>
                    <a:pt x="20541" y="207123"/>
                  </a:lnTo>
                  <a:lnTo>
                    <a:pt x="20576" y="206880"/>
                  </a:lnTo>
                  <a:lnTo>
                    <a:pt x="20598" y="206758"/>
                  </a:lnTo>
                  <a:lnTo>
                    <a:pt x="20630" y="206643"/>
                  </a:lnTo>
                  <a:lnTo>
                    <a:pt x="20675" y="206527"/>
                  </a:lnTo>
                  <a:lnTo>
                    <a:pt x="20727" y="206418"/>
                  </a:lnTo>
                  <a:lnTo>
                    <a:pt x="20779" y="206309"/>
                  </a:lnTo>
                  <a:lnTo>
                    <a:pt x="20840" y="206199"/>
                  </a:lnTo>
                  <a:lnTo>
                    <a:pt x="20928" y="205981"/>
                  </a:lnTo>
                  <a:lnTo>
                    <a:pt x="20921" y="205731"/>
                  </a:lnTo>
                  <a:lnTo>
                    <a:pt x="20907" y="205617"/>
                  </a:lnTo>
                  <a:lnTo>
                    <a:pt x="20891" y="205495"/>
                  </a:lnTo>
                  <a:lnTo>
                    <a:pt x="20869" y="205373"/>
                  </a:lnTo>
                  <a:lnTo>
                    <a:pt x="20839" y="205257"/>
                  </a:lnTo>
                  <a:lnTo>
                    <a:pt x="20792" y="205143"/>
                  </a:lnTo>
                  <a:lnTo>
                    <a:pt x="20732" y="205039"/>
                  </a:lnTo>
                  <a:lnTo>
                    <a:pt x="20621" y="204814"/>
                  </a:lnTo>
                  <a:lnTo>
                    <a:pt x="20562" y="204583"/>
                  </a:lnTo>
                  <a:lnTo>
                    <a:pt x="20606" y="204346"/>
                  </a:lnTo>
                  <a:lnTo>
                    <a:pt x="20643" y="204231"/>
                  </a:lnTo>
                  <a:lnTo>
                    <a:pt x="20684" y="204110"/>
                  </a:lnTo>
                  <a:lnTo>
                    <a:pt x="20738" y="203994"/>
                  </a:lnTo>
                  <a:lnTo>
                    <a:pt x="20819" y="203921"/>
                  </a:lnTo>
                  <a:lnTo>
                    <a:pt x="20935" y="203891"/>
                  </a:lnTo>
                  <a:lnTo>
                    <a:pt x="21063" y="203879"/>
                  </a:lnTo>
                  <a:lnTo>
                    <a:pt x="21290" y="203787"/>
                  </a:lnTo>
                  <a:lnTo>
                    <a:pt x="21502" y="203666"/>
                  </a:lnTo>
                  <a:lnTo>
                    <a:pt x="21711" y="203545"/>
                  </a:lnTo>
                  <a:lnTo>
                    <a:pt x="21933" y="203441"/>
                  </a:lnTo>
                  <a:lnTo>
                    <a:pt x="22163" y="203380"/>
                  </a:lnTo>
                  <a:lnTo>
                    <a:pt x="22406" y="203423"/>
                  </a:lnTo>
                  <a:lnTo>
                    <a:pt x="22649" y="203453"/>
                  </a:lnTo>
                  <a:lnTo>
                    <a:pt x="22888" y="203441"/>
                  </a:lnTo>
                  <a:lnTo>
                    <a:pt x="23126" y="203381"/>
                  </a:lnTo>
                  <a:lnTo>
                    <a:pt x="23371" y="203314"/>
                  </a:lnTo>
                  <a:lnTo>
                    <a:pt x="23589" y="203332"/>
                  </a:lnTo>
                  <a:lnTo>
                    <a:pt x="23756" y="203520"/>
                  </a:lnTo>
                  <a:lnTo>
                    <a:pt x="23873" y="203739"/>
                  </a:lnTo>
                  <a:lnTo>
                    <a:pt x="24010" y="203933"/>
                  </a:lnTo>
                  <a:lnTo>
                    <a:pt x="24101" y="204012"/>
                  </a:lnTo>
                  <a:lnTo>
                    <a:pt x="24199" y="204085"/>
                  </a:lnTo>
                  <a:lnTo>
                    <a:pt x="24304" y="204152"/>
                  </a:lnTo>
                  <a:lnTo>
                    <a:pt x="24411" y="204207"/>
                  </a:lnTo>
                  <a:lnTo>
                    <a:pt x="24524" y="204256"/>
                  </a:lnTo>
                  <a:lnTo>
                    <a:pt x="24747" y="204353"/>
                  </a:lnTo>
                  <a:lnTo>
                    <a:pt x="24859" y="204401"/>
                  </a:lnTo>
                  <a:lnTo>
                    <a:pt x="24974" y="204444"/>
                  </a:lnTo>
                  <a:lnTo>
                    <a:pt x="25093" y="204462"/>
                  </a:lnTo>
                  <a:lnTo>
                    <a:pt x="25217" y="204468"/>
                  </a:lnTo>
                  <a:lnTo>
                    <a:pt x="25453" y="204426"/>
                  </a:lnTo>
                  <a:lnTo>
                    <a:pt x="25560" y="204365"/>
                  </a:lnTo>
                  <a:lnTo>
                    <a:pt x="25659" y="204292"/>
                  </a:lnTo>
                  <a:lnTo>
                    <a:pt x="25754" y="204213"/>
                  </a:lnTo>
                  <a:lnTo>
                    <a:pt x="25841" y="204128"/>
                  </a:lnTo>
                  <a:lnTo>
                    <a:pt x="25908" y="204031"/>
                  </a:lnTo>
                  <a:lnTo>
                    <a:pt x="25938" y="203897"/>
                  </a:lnTo>
                  <a:lnTo>
                    <a:pt x="26061" y="203721"/>
                  </a:lnTo>
                  <a:lnTo>
                    <a:pt x="26304" y="203672"/>
                  </a:lnTo>
                  <a:lnTo>
                    <a:pt x="26432" y="203666"/>
                  </a:lnTo>
                  <a:lnTo>
                    <a:pt x="26676" y="203678"/>
                  </a:lnTo>
                  <a:lnTo>
                    <a:pt x="26899" y="203769"/>
                  </a:lnTo>
                  <a:lnTo>
                    <a:pt x="27114" y="203885"/>
                  </a:lnTo>
                  <a:lnTo>
                    <a:pt x="27231" y="203915"/>
                  </a:lnTo>
                  <a:lnTo>
                    <a:pt x="27350" y="203946"/>
                  </a:lnTo>
                  <a:lnTo>
                    <a:pt x="27470" y="203970"/>
                  </a:lnTo>
                  <a:lnTo>
                    <a:pt x="27594" y="203982"/>
                  </a:lnTo>
                  <a:lnTo>
                    <a:pt x="27720" y="203988"/>
                  </a:lnTo>
                  <a:lnTo>
                    <a:pt x="27924" y="203891"/>
                  </a:lnTo>
                  <a:lnTo>
                    <a:pt x="28089" y="203702"/>
                  </a:lnTo>
                  <a:lnTo>
                    <a:pt x="28177" y="203617"/>
                  </a:lnTo>
                  <a:lnTo>
                    <a:pt x="28263" y="203532"/>
                  </a:lnTo>
                  <a:lnTo>
                    <a:pt x="28341" y="203442"/>
                  </a:lnTo>
                  <a:lnTo>
                    <a:pt x="28406" y="203338"/>
                  </a:lnTo>
                  <a:lnTo>
                    <a:pt x="28466" y="203235"/>
                  </a:lnTo>
                  <a:lnTo>
                    <a:pt x="28597" y="203028"/>
                  </a:lnTo>
                  <a:lnTo>
                    <a:pt x="28730" y="202822"/>
                  </a:lnTo>
                  <a:lnTo>
                    <a:pt x="28849" y="202609"/>
                  </a:lnTo>
                  <a:lnTo>
                    <a:pt x="28977" y="202403"/>
                  </a:lnTo>
                  <a:lnTo>
                    <a:pt x="29061" y="202312"/>
                  </a:lnTo>
                  <a:lnTo>
                    <a:pt x="29155" y="202232"/>
                  </a:lnTo>
                  <a:lnTo>
                    <a:pt x="29258" y="202177"/>
                  </a:lnTo>
                  <a:lnTo>
                    <a:pt x="29376" y="202147"/>
                  </a:lnTo>
                  <a:lnTo>
                    <a:pt x="29501" y="202141"/>
                  </a:lnTo>
                  <a:lnTo>
                    <a:pt x="29742" y="202178"/>
                  </a:lnTo>
                  <a:lnTo>
                    <a:pt x="29855" y="202220"/>
                  </a:lnTo>
                  <a:lnTo>
                    <a:pt x="29962" y="202275"/>
                  </a:lnTo>
                  <a:lnTo>
                    <a:pt x="30062" y="202348"/>
                  </a:lnTo>
                  <a:lnTo>
                    <a:pt x="30151" y="202427"/>
                  </a:lnTo>
                  <a:lnTo>
                    <a:pt x="30220" y="202530"/>
                  </a:lnTo>
                  <a:lnTo>
                    <a:pt x="30287" y="202633"/>
                  </a:lnTo>
                  <a:lnTo>
                    <a:pt x="30474" y="202791"/>
                  </a:lnTo>
                  <a:lnTo>
                    <a:pt x="30581" y="202846"/>
                  </a:lnTo>
                  <a:lnTo>
                    <a:pt x="30696" y="202889"/>
                  </a:lnTo>
                  <a:lnTo>
                    <a:pt x="30818" y="202925"/>
                  </a:lnTo>
                  <a:lnTo>
                    <a:pt x="30943" y="202949"/>
                  </a:lnTo>
                  <a:lnTo>
                    <a:pt x="31165" y="202913"/>
                  </a:lnTo>
                  <a:lnTo>
                    <a:pt x="31255" y="202821"/>
                  </a:lnTo>
                  <a:lnTo>
                    <a:pt x="31328" y="202718"/>
                  </a:lnTo>
                  <a:lnTo>
                    <a:pt x="31381" y="202609"/>
                  </a:lnTo>
                  <a:lnTo>
                    <a:pt x="31419" y="202487"/>
                  </a:lnTo>
                  <a:lnTo>
                    <a:pt x="31452" y="202372"/>
                  </a:lnTo>
                  <a:lnTo>
                    <a:pt x="31475" y="202251"/>
                  </a:lnTo>
                  <a:lnTo>
                    <a:pt x="31553" y="202020"/>
                  </a:lnTo>
                  <a:lnTo>
                    <a:pt x="31699" y="201826"/>
                  </a:lnTo>
                  <a:lnTo>
                    <a:pt x="31934" y="201837"/>
                  </a:lnTo>
                  <a:lnTo>
                    <a:pt x="32154" y="201953"/>
                  </a:lnTo>
                  <a:lnTo>
                    <a:pt x="32333" y="202123"/>
                  </a:lnTo>
                  <a:lnTo>
                    <a:pt x="32501" y="202299"/>
                  </a:lnTo>
                  <a:lnTo>
                    <a:pt x="32576" y="202390"/>
                  </a:lnTo>
                  <a:lnTo>
                    <a:pt x="32644" y="202494"/>
                  </a:lnTo>
                  <a:lnTo>
                    <a:pt x="32702" y="202603"/>
                  </a:lnTo>
                  <a:lnTo>
                    <a:pt x="32751" y="202712"/>
                  </a:lnTo>
                  <a:lnTo>
                    <a:pt x="32790" y="202828"/>
                  </a:lnTo>
                  <a:lnTo>
                    <a:pt x="32817" y="202949"/>
                  </a:lnTo>
                  <a:lnTo>
                    <a:pt x="32873" y="203186"/>
                  </a:lnTo>
                  <a:lnTo>
                    <a:pt x="32903" y="203302"/>
                  </a:lnTo>
                  <a:lnTo>
                    <a:pt x="32942" y="203417"/>
                  </a:lnTo>
                  <a:lnTo>
                    <a:pt x="32987" y="203526"/>
                  </a:lnTo>
                  <a:lnTo>
                    <a:pt x="33035" y="203642"/>
                  </a:lnTo>
                  <a:lnTo>
                    <a:pt x="33081" y="203751"/>
                  </a:lnTo>
                  <a:lnTo>
                    <a:pt x="33171" y="203976"/>
                  </a:lnTo>
                  <a:lnTo>
                    <a:pt x="33210" y="204091"/>
                  </a:lnTo>
                  <a:lnTo>
                    <a:pt x="33240" y="204213"/>
                  </a:lnTo>
                  <a:lnTo>
                    <a:pt x="33268" y="204328"/>
                  </a:lnTo>
                  <a:lnTo>
                    <a:pt x="33293" y="204450"/>
                  </a:lnTo>
                  <a:lnTo>
                    <a:pt x="33317" y="204572"/>
                  </a:lnTo>
                  <a:lnTo>
                    <a:pt x="33434" y="204778"/>
                  </a:lnTo>
                  <a:lnTo>
                    <a:pt x="33606" y="204954"/>
                  </a:lnTo>
                  <a:lnTo>
                    <a:pt x="33776" y="205131"/>
                  </a:lnTo>
                  <a:lnTo>
                    <a:pt x="33862" y="205215"/>
                  </a:lnTo>
                  <a:lnTo>
                    <a:pt x="33951" y="205294"/>
                  </a:lnTo>
                  <a:lnTo>
                    <a:pt x="34048" y="205368"/>
                  </a:lnTo>
                  <a:lnTo>
                    <a:pt x="34151" y="205434"/>
                  </a:lnTo>
                  <a:lnTo>
                    <a:pt x="34351" y="205574"/>
                  </a:lnTo>
                  <a:lnTo>
                    <a:pt x="34492" y="205768"/>
                  </a:lnTo>
                  <a:lnTo>
                    <a:pt x="34664" y="205938"/>
                  </a:lnTo>
                  <a:lnTo>
                    <a:pt x="34770" y="205999"/>
                  </a:lnTo>
                  <a:lnTo>
                    <a:pt x="34881" y="206048"/>
                  </a:lnTo>
                  <a:lnTo>
                    <a:pt x="34995" y="206090"/>
                  </a:lnTo>
                  <a:lnTo>
                    <a:pt x="35112" y="206127"/>
                  </a:lnTo>
                  <a:lnTo>
                    <a:pt x="35230" y="206157"/>
                  </a:lnTo>
                  <a:lnTo>
                    <a:pt x="35351" y="206175"/>
                  </a:lnTo>
                  <a:lnTo>
                    <a:pt x="35473" y="206181"/>
                  </a:lnTo>
                  <a:lnTo>
                    <a:pt x="35708" y="206230"/>
                  </a:lnTo>
                  <a:lnTo>
                    <a:pt x="35820" y="206278"/>
                  </a:lnTo>
                  <a:lnTo>
                    <a:pt x="35929" y="206333"/>
                  </a:lnTo>
                  <a:lnTo>
                    <a:pt x="36033" y="206394"/>
                  </a:lnTo>
                  <a:lnTo>
                    <a:pt x="36133" y="206467"/>
                  </a:lnTo>
                  <a:lnTo>
                    <a:pt x="36230" y="206540"/>
                  </a:lnTo>
                  <a:lnTo>
                    <a:pt x="36322" y="206619"/>
                  </a:lnTo>
                  <a:lnTo>
                    <a:pt x="36414" y="206698"/>
                  </a:lnTo>
                  <a:lnTo>
                    <a:pt x="36609" y="206850"/>
                  </a:lnTo>
                  <a:lnTo>
                    <a:pt x="36830" y="206934"/>
                  </a:lnTo>
                  <a:lnTo>
                    <a:pt x="37075" y="206923"/>
                  </a:lnTo>
                  <a:lnTo>
                    <a:pt x="37319" y="206922"/>
                  </a:lnTo>
                  <a:lnTo>
                    <a:pt x="37561" y="206911"/>
                  </a:lnTo>
                  <a:lnTo>
                    <a:pt x="37680" y="206886"/>
                  </a:lnTo>
                  <a:lnTo>
                    <a:pt x="37798" y="206856"/>
                  </a:lnTo>
                  <a:lnTo>
                    <a:pt x="37914" y="206819"/>
                  </a:lnTo>
                  <a:lnTo>
                    <a:pt x="38026" y="206777"/>
                  </a:lnTo>
                  <a:lnTo>
                    <a:pt x="38139" y="206728"/>
                  </a:lnTo>
                  <a:lnTo>
                    <a:pt x="38378" y="206674"/>
                  </a:lnTo>
                  <a:lnTo>
                    <a:pt x="38603" y="206594"/>
                  </a:lnTo>
                  <a:lnTo>
                    <a:pt x="38811" y="206467"/>
                  </a:lnTo>
                  <a:lnTo>
                    <a:pt x="39036" y="206376"/>
                  </a:lnTo>
                  <a:lnTo>
                    <a:pt x="39252" y="206260"/>
                  </a:lnTo>
                  <a:lnTo>
                    <a:pt x="39357" y="206200"/>
                  </a:lnTo>
                  <a:lnTo>
                    <a:pt x="39460" y="206139"/>
                  </a:lnTo>
                  <a:lnTo>
                    <a:pt x="39560" y="206072"/>
                  </a:lnTo>
                  <a:lnTo>
                    <a:pt x="39658" y="205999"/>
                  </a:lnTo>
                  <a:lnTo>
                    <a:pt x="39757" y="205926"/>
                  </a:lnTo>
                  <a:lnTo>
                    <a:pt x="39960" y="205793"/>
                  </a:lnTo>
                  <a:lnTo>
                    <a:pt x="40180" y="205689"/>
                  </a:lnTo>
                  <a:lnTo>
                    <a:pt x="40406" y="205604"/>
                  </a:lnTo>
                  <a:lnTo>
                    <a:pt x="40615" y="205477"/>
                  </a:lnTo>
                  <a:lnTo>
                    <a:pt x="40789" y="205306"/>
                  </a:lnTo>
                  <a:lnTo>
                    <a:pt x="40963" y="205136"/>
                  </a:lnTo>
                  <a:lnTo>
                    <a:pt x="41053" y="205057"/>
                  </a:lnTo>
                  <a:lnTo>
                    <a:pt x="41150" y="204984"/>
                  </a:lnTo>
                  <a:lnTo>
                    <a:pt x="41259" y="204930"/>
                  </a:lnTo>
                  <a:lnTo>
                    <a:pt x="41370" y="204881"/>
                  </a:lnTo>
                  <a:lnTo>
                    <a:pt x="41577" y="204748"/>
                  </a:lnTo>
                  <a:lnTo>
                    <a:pt x="41673" y="204675"/>
                  </a:lnTo>
                  <a:lnTo>
                    <a:pt x="41760" y="204590"/>
                  </a:lnTo>
                  <a:lnTo>
                    <a:pt x="41831" y="204492"/>
                  </a:lnTo>
                  <a:lnTo>
                    <a:pt x="41896" y="204389"/>
                  </a:lnTo>
                  <a:lnTo>
                    <a:pt x="42049" y="204201"/>
                  </a:lnTo>
                  <a:lnTo>
                    <a:pt x="42200" y="204013"/>
                  </a:lnTo>
                  <a:lnTo>
                    <a:pt x="42329" y="203806"/>
                  </a:lnTo>
                  <a:lnTo>
                    <a:pt x="42489" y="203624"/>
                  </a:lnTo>
                  <a:lnTo>
                    <a:pt x="42677" y="203466"/>
                  </a:lnTo>
                  <a:lnTo>
                    <a:pt x="42863" y="203308"/>
                  </a:lnTo>
                  <a:lnTo>
                    <a:pt x="43038" y="203144"/>
                  </a:lnTo>
                  <a:lnTo>
                    <a:pt x="43212" y="202974"/>
                  </a:lnTo>
                  <a:lnTo>
                    <a:pt x="43395" y="202816"/>
                  </a:lnTo>
                  <a:lnTo>
                    <a:pt x="43577" y="202652"/>
                  </a:lnTo>
                  <a:lnTo>
                    <a:pt x="43758" y="202487"/>
                  </a:lnTo>
                  <a:lnTo>
                    <a:pt x="43935" y="202323"/>
                  </a:lnTo>
                  <a:lnTo>
                    <a:pt x="44086" y="202129"/>
                  </a:lnTo>
                  <a:lnTo>
                    <a:pt x="44232" y="201935"/>
                  </a:lnTo>
                  <a:lnTo>
                    <a:pt x="44377" y="201740"/>
                  </a:lnTo>
                  <a:lnTo>
                    <a:pt x="44521" y="201546"/>
                  </a:lnTo>
                  <a:lnTo>
                    <a:pt x="44665" y="201351"/>
                  </a:lnTo>
                  <a:lnTo>
                    <a:pt x="44808" y="201157"/>
                  </a:lnTo>
                  <a:lnTo>
                    <a:pt x="44951" y="200957"/>
                  </a:lnTo>
                  <a:lnTo>
                    <a:pt x="45093" y="200762"/>
                  </a:lnTo>
                  <a:lnTo>
                    <a:pt x="45236" y="200562"/>
                  </a:lnTo>
                  <a:lnTo>
                    <a:pt x="45378" y="200367"/>
                  </a:lnTo>
                  <a:lnTo>
                    <a:pt x="45521" y="200167"/>
                  </a:lnTo>
                  <a:lnTo>
                    <a:pt x="45664" y="199972"/>
                  </a:lnTo>
                  <a:lnTo>
                    <a:pt x="45806" y="199778"/>
                  </a:lnTo>
                  <a:lnTo>
                    <a:pt x="45878" y="199681"/>
                  </a:lnTo>
                  <a:lnTo>
                    <a:pt x="46012" y="199486"/>
                  </a:lnTo>
                  <a:lnTo>
                    <a:pt x="46078" y="199383"/>
                  </a:lnTo>
                  <a:lnTo>
                    <a:pt x="46127" y="199280"/>
                  </a:lnTo>
                  <a:lnTo>
                    <a:pt x="46158" y="199158"/>
                  </a:lnTo>
                  <a:lnTo>
                    <a:pt x="46178" y="199037"/>
                  </a:lnTo>
                  <a:lnTo>
                    <a:pt x="46197" y="198915"/>
                  </a:lnTo>
                  <a:lnTo>
                    <a:pt x="46209" y="198794"/>
                  </a:lnTo>
                  <a:lnTo>
                    <a:pt x="46237" y="198557"/>
                  </a:lnTo>
                  <a:lnTo>
                    <a:pt x="46262" y="198313"/>
                  </a:lnTo>
                  <a:lnTo>
                    <a:pt x="46295" y="198071"/>
                  </a:lnTo>
                  <a:lnTo>
                    <a:pt x="46328" y="197955"/>
                  </a:lnTo>
                  <a:lnTo>
                    <a:pt x="46372" y="197840"/>
                  </a:lnTo>
                  <a:lnTo>
                    <a:pt x="46430" y="197736"/>
                  </a:lnTo>
                  <a:lnTo>
                    <a:pt x="46498" y="197633"/>
                  </a:lnTo>
                  <a:lnTo>
                    <a:pt x="46573" y="197536"/>
                  </a:lnTo>
                  <a:lnTo>
                    <a:pt x="46656" y="197445"/>
                  </a:lnTo>
                  <a:lnTo>
                    <a:pt x="46748" y="197372"/>
                  </a:lnTo>
                  <a:lnTo>
                    <a:pt x="46850" y="197305"/>
                  </a:lnTo>
                  <a:lnTo>
                    <a:pt x="46957" y="197244"/>
                  </a:lnTo>
                  <a:lnTo>
                    <a:pt x="47068" y="197190"/>
                  </a:lnTo>
                  <a:lnTo>
                    <a:pt x="47183" y="197153"/>
                  </a:lnTo>
                  <a:lnTo>
                    <a:pt x="47303" y="197135"/>
                  </a:lnTo>
                  <a:lnTo>
                    <a:pt x="47550" y="197110"/>
                  </a:lnTo>
                  <a:lnTo>
                    <a:pt x="47675" y="197105"/>
                  </a:lnTo>
                  <a:lnTo>
                    <a:pt x="47780" y="197062"/>
                  </a:lnTo>
                  <a:lnTo>
                    <a:pt x="47866" y="196983"/>
                  </a:lnTo>
                  <a:lnTo>
                    <a:pt x="47943" y="196886"/>
                  </a:lnTo>
                  <a:lnTo>
                    <a:pt x="48017" y="196783"/>
                  </a:lnTo>
                  <a:lnTo>
                    <a:pt x="48172" y="196594"/>
                  </a:lnTo>
                  <a:lnTo>
                    <a:pt x="48250" y="196497"/>
                  </a:lnTo>
                  <a:lnTo>
                    <a:pt x="48323" y="196400"/>
                  </a:lnTo>
                  <a:lnTo>
                    <a:pt x="48387" y="196302"/>
                  </a:lnTo>
                  <a:lnTo>
                    <a:pt x="48437" y="196187"/>
                  </a:lnTo>
                  <a:lnTo>
                    <a:pt x="48481" y="196078"/>
                  </a:lnTo>
                  <a:lnTo>
                    <a:pt x="48587" y="195853"/>
                  </a:lnTo>
                  <a:lnTo>
                    <a:pt x="48705" y="195640"/>
                  </a:lnTo>
                  <a:lnTo>
                    <a:pt x="48771" y="195543"/>
                  </a:lnTo>
                  <a:lnTo>
                    <a:pt x="48840" y="195440"/>
                  </a:lnTo>
                  <a:lnTo>
                    <a:pt x="48898" y="195331"/>
                  </a:lnTo>
                  <a:lnTo>
                    <a:pt x="48934" y="195221"/>
                  </a:lnTo>
                  <a:lnTo>
                    <a:pt x="48957" y="195100"/>
                  </a:lnTo>
                  <a:lnTo>
                    <a:pt x="48975" y="194978"/>
                  </a:lnTo>
                  <a:lnTo>
                    <a:pt x="48989" y="194857"/>
                  </a:lnTo>
                  <a:lnTo>
                    <a:pt x="48998" y="194735"/>
                  </a:lnTo>
                  <a:lnTo>
                    <a:pt x="49008" y="194613"/>
                  </a:lnTo>
                  <a:lnTo>
                    <a:pt x="49034" y="194371"/>
                  </a:lnTo>
                  <a:lnTo>
                    <a:pt x="49077" y="194134"/>
                  </a:lnTo>
                  <a:lnTo>
                    <a:pt x="49121" y="193897"/>
                  </a:lnTo>
                  <a:lnTo>
                    <a:pt x="49108" y="193648"/>
                  </a:lnTo>
                  <a:lnTo>
                    <a:pt x="49200" y="193429"/>
                  </a:lnTo>
                  <a:lnTo>
                    <a:pt x="49346" y="193228"/>
                  </a:lnTo>
                  <a:lnTo>
                    <a:pt x="49420" y="193132"/>
                  </a:lnTo>
                  <a:lnTo>
                    <a:pt x="49499" y="193040"/>
                  </a:lnTo>
                  <a:lnTo>
                    <a:pt x="49586" y="192955"/>
                  </a:lnTo>
                  <a:lnTo>
                    <a:pt x="49683" y="192888"/>
                  </a:lnTo>
                  <a:lnTo>
                    <a:pt x="49788" y="192822"/>
                  </a:lnTo>
                  <a:lnTo>
                    <a:pt x="49988" y="192688"/>
                  </a:lnTo>
                  <a:lnTo>
                    <a:pt x="50082" y="192609"/>
                  </a:lnTo>
                  <a:lnTo>
                    <a:pt x="50169" y="192524"/>
                  </a:lnTo>
                  <a:lnTo>
                    <a:pt x="50248" y="192433"/>
                  </a:lnTo>
                  <a:lnTo>
                    <a:pt x="50318" y="192330"/>
                  </a:lnTo>
                  <a:lnTo>
                    <a:pt x="50385" y="192226"/>
                  </a:lnTo>
                  <a:lnTo>
                    <a:pt x="50444" y="192123"/>
                  </a:lnTo>
                  <a:lnTo>
                    <a:pt x="50502" y="192007"/>
                  </a:lnTo>
                  <a:lnTo>
                    <a:pt x="50676" y="191855"/>
                  </a:lnTo>
                  <a:lnTo>
                    <a:pt x="50790" y="191807"/>
                  </a:lnTo>
                  <a:lnTo>
                    <a:pt x="50909" y="191770"/>
                  </a:lnTo>
                  <a:lnTo>
                    <a:pt x="51028" y="191734"/>
                  </a:lnTo>
                  <a:lnTo>
                    <a:pt x="51155" y="191709"/>
                  </a:lnTo>
                  <a:lnTo>
                    <a:pt x="51366" y="191618"/>
                  </a:lnTo>
                  <a:lnTo>
                    <a:pt x="51426" y="191521"/>
                  </a:lnTo>
                  <a:lnTo>
                    <a:pt x="51466" y="191400"/>
                  </a:lnTo>
                  <a:lnTo>
                    <a:pt x="51503" y="191278"/>
                  </a:lnTo>
                  <a:lnTo>
                    <a:pt x="51534" y="191163"/>
                  </a:lnTo>
                  <a:lnTo>
                    <a:pt x="51559" y="191042"/>
                  </a:lnTo>
                  <a:lnTo>
                    <a:pt x="51629" y="190811"/>
                  </a:lnTo>
                  <a:lnTo>
                    <a:pt x="51688" y="190573"/>
                  </a:lnTo>
                  <a:lnTo>
                    <a:pt x="51681" y="190330"/>
                  </a:lnTo>
                  <a:lnTo>
                    <a:pt x="51716" y="190087"/>
                  </a:lnTo>
                  <a:lnTo>
                    <a:pt x="51769" y="189851"/>
                  </a:lnTo>
                  <a:lnTo>
                    <a:pt x="51828" y="189620"/>
                  </a:lnTo>
                  <a:lnTo>
                    <a:pt x="51871" y="189377"/>
                  </a:lnTo>
                  <a:lnTo>
                    <a:pt x="51947" y="189146"/>
                  </a:lnTo>
                  <a:lnTo>
                    <a:pt x="52001" y="189037"/>
                  </a:lnTo>
                  <a:lnTo>
                    <a:pt x="52067" y="188933"/>
                  </a:lnTo>
                  <a:lnTo>
                    <a:pt x="52147" y="188842"/>
                  </a:lnTo>
                  <a:lnTo>
                    <a:pt x="52242" y="188770"/>
                  </a:lnTo>
                  <a:lnTo>
                    <a:pt x="52344" y="188696"/>
                  </a:lnTo>
                  <a:lnTo>
                    <a:pt x="52445" y="188629"/>
                  </a:lnTo>
                  <a:lnTo>
                    <a:pt x="52549" y="188563"/>
                  </a:lnTo>
                  <a:lnTo>
                    <a:pt x="52657" y="188514"/>
                  </a:lnTo>
                  <a:lnTo>
                    <a:pt x="52778" y="188489"/>
                  </a:lnTo>
                  <a:lnTo>
                    <a:pt x="52907" y="188490"/>
                  </a:lnTo>
                  <a:lnTo>
                    <a:pt x="53104" y="188386"/>
                  </a:lnTo>
                  <a:lnTo>
                    <a:pt x="53169" y="188277"/>
                  </a:lnTo>
                  <a:lnTo>
                    <a:pt x="53226" y="188168"/>
                  </a:lnTo>
                  <a:lnTo>
                    <a:pt x="53274" y="188059"/>
                  </a:lnTo>
                  <a:lnTo>
                    <a:pt x="53316" y="187943"/>
                  </a:lnTo>
                  <a:lnTo>
                    <a:pt x="53357" y="187828"/>
                  </a:lnTo>
                  <a:lnTo>
                    <a:pt x="53398" y="187712"/>
                  </a:lnTo>
                  <a:lnTo>
                    <a:pt x="53437" y="187597"/>
                  </a:lnTo>
                  <a:lnTo>
                    <a:pt x="53539" y="187378"/>
                  </a:lnTo>
                  <a:lnTo>
                    <a:pt x="53601" y="187275"/>
                  </a:lnTo>
                  <a:lnTo>
                    <a:pt x="53668" y="187171"/>
                  </a:lnTo>
                  <a:lnTo>
                    <a:pt x="53740" y="187074"/>
                  </a:lnTo>
                  <a:lnTo>
                    <a:pt x="53814" y="186977"/>
                  </a:lnTo>
                  <a:lnTo>
                    <a:pt x="53889" y="186880"/>
                  </a:lnTo>
                  <a:lnTo>
                    <a:pt x="53967" y="186789"/>
                  </a:lnTo>
                  <a:lnTo>
                    <a:pt x="54124" y="186600"/>
                  </a:lnTo>
                  <a:lnTo>
                    <a:pt x="54282" y="186418"/>
                  </a:lnTo>
                  <a:lnTo>
                    <a:pt x="54434" y="186224"/>
                  </a:lnTo>
                  <a:lnTo>
                    <a:pt x="54506" y="186127"/>
                  </a:lnTo>
                  <a:lnTo>
                    <a:pt x="54568" y="186029"/>
                  </a:lnTo>
                  <a:lnTo>
                    <a:pt x="54619" y="185914"/>
                  </a:lnTo>
                  <a:lnTo>
                    <a:pt x="54664" y="185804"/>
                  </a:lnTo>
                  <a:lnTo>
                    <a:pt x="54762" y="185579"/>
                  </a:lnTo>
                  <a:lnTo>
                    <a:pt x="54813" y="185470"/>
                  </a:lnTo>
                  <a:lnTo>
                    <a:pt x="54856" y="185355"/>
                  </a:lnTo>
                  <a:lnTo>
                    <a:pt x="54888" y="185239"/>
                  </a:lnTo>
                  <a:lnTo>
                    <a:pt x="54913" y="185118"/>
                  </a:lnTo>
                  <a:lnTo>
                    <a:pt x="54972" y="184881"/>
                  </a:lnTo>
                  <a:lnTo>
                    <a:pt x="55070" y="184662"/>
                  </a:lnTo>
                  <a:lnTo>
                    <a:pt x="55158" y="184438"/>
                  </a:lnTo>
                  <a:lnTo>
                    <a:pt x="55231" y="184201"/>
                  </a:lnTo>
                  <a:lnTo>
                    <a:pt x="55312" y="183970"/>
                  </a:lnTo>
                  <a:lnTo>
                    <a:pt x="55403" y="183745"/>
                  </a:lnTo>
                  <a:lnTo>
                    <a:pt x="55481" y="183520"/>
                  </a:lnTo>
                  <a:lnTo>
                    <a:pt x="55557" y="183289"/>
                  </a:lnTo>
                  <a:lnTo>
                    <a:pt x="55596" y="183174"/>
                  </a:lnTo>
                  <a:lnTo>
                    <a:pt x="55641" y="183058"/>
                  </a:lnTo>
                  <a:lnTo>
                    <a:pt x="55695" y="182949"/>
                  </a:lnTo>
                  <a:lnTo>
                    <a:pt x="55758" y="182846"/>
                  </a:lnTo>
                  <a:lnTo>
                    <a:pt x="55860" y="182627"/>
                  </a:lnTo>
                  <a:lnTo>
                    <a:pt x="55912" y="182390"/>
                  </a:lnTo>
                  <a:lnTo>
                    <a:pt x="55992" y="182159"/>
                  </a:lnTo>
                  <a:lnTo>
                    <a:pt x="56075" y="181928"/>
                  </a:lnTo>
                  <a:lnTo>
                    <a:pt x="56114" y="181813"/>
                  </a:lnTo>
                  <a:lnTo>
                    <a:pt x="56152" y="181697"/>
                  </a:lnTo>
                  <a:lnTo>
                    <a:pt x="56189" y="181582"/>
                  </a:lnTo>
                  <a:lnTo>
                    <a:pt x="56225" y="181467"/>
                  </a:lnTo>
                  <a:lnTo>
                    <a:pt x="56256" y="181351"/>
                  </a:lnTo>
                  <a:lnTo>
                    <a:pt x="56284" y="181229"/>
                  </a:lnTo>
                  <a:lnTo>
                    <a:pt x="56351" y="180999"/>
                  </a:lnTo>
                  <a:lnTo>
                    <a:pt x="56437" y="180774"/>
                  </a:lnTo>
                  <a:lnTo>
                    <a:pt x="56468" y="180653"/>
                  </a:lnTo>
                  <a:lnTo>
                    <a:pt x="56493" y="180537"/>
                  </a:lnTo>
                  <a:lnTo>
                    <a:pt x="56516" y="180416"/>
                  </a:lnTo>
                  <a:lnTo>
                    <a:pt x="56538" y="180300"/>
                  </a:lnTo>
                  <a:lnTo>
                    <a:pt x="56558" y="180179"/>
                  </a:lnTo>
                  <a:lnTo>
                    <a:pt x="56616" y="179941"/>
                  </a:lnTo>
                  <a:lnTo>
                    <a:pt x="56697" y="179710"/>
                  </a:lnTo>
                  <a:lnTo>
                    <a:pt x="56780" y="179480"/>
                  </a:lnTo>
                  <a:lnTo>
                    <a:pt x="56855" y="179255"/>
                  </a:lnTo>
                  <a:lnTo>
                    <a:pt x="56931" y="179024"/>
                  </a:lnTo>
                  <a:lnTo>
                    <a:pt x="57014" y="178793"/>
                  </a:lnTo>
                  <a:lnTo>
                    <a:pt x="57098" y="178563"/>
                  </a:lnTo>
                  <a:lnTo>
                    <a:pt x="57177" y="178332"/>
                  </a:lnTo>
                  <a:lnTo>
                    <a:pt x="57220" y="178095"/>
                  </a:lnTo>
                  <a:lnTo>
                    <a:pt x="57255" y="177852"/>
                  </a:lnTo>
                  <a:lnTo>
                    <a:pt x="57289" y="177614"/>
                  </a:lnTo>
                  <a:lnTo>
                    <a:pt x="57322" y="177372"/>
                  </a:lnTo>
                  <a:lnTo>
                    <a:pt x="57354" y="177135"/>
                  </a:lnTo>
                  <a:lnTo>
                    <a:pt x="57384" y="176892"/>
                  </a:lnTo>
                  <a:lnTo>
                    <a:pt x="57415" y="176649"/>
                  </a:lnTo>
                  <a:lnTo>
                    <a:pt x="57444" y="176406"/>
                  </a:lnTo>
                  <a:lnTo>
                    <a:pt x="57474" y="176169"/>
                  </a:lnTo>
                  <a:lnTo>
                    <a:pt x="57504" y="175926"/>
                  </a:lnTo>
                  <a:lnTo>
                    <a:pt x="57534" y="175683"/>
                  </a:lnTo>
                  <a:lnTo>
                    <a:pt x="57566" y="175446"/>
                  </a:lnTo>
                  <a:lnTo>
                    <a:pt x="57598" y="175203"/>
                  </a:lnTo>
                  <a:lnTo>
                    <a:pt x="57642" y="174966"/>
                  </a:lnTo>
                  <a:lnTo>
                    <a:pt x="57678" y="174723"/>
                  </a:lnTo>
                  <a:lnTo>
                    <a:pt x="57678" y="174480"/>
                  </a:lnTo>
                  <a:lnTo>
                    <a:pt x="57672" y="174236"/>
                  </a:lnTo>
                  <a:lnTo>
                    <a:pt x="57671" y="173994"/>
                  </a:lnTo>
                  <a:lnTo>
                    <a:pt x="57670" y="173751"/>
                  </a:lnTo>
                  <a:lnTo>
                    <a:pt x="57667" y="173508"/>
                  </a:lnTo>
                  <a:lnTo>
                    <a:pt x="57666" y="173265"/>
                  </a:lnTo>
                  <a:lnTo>
                    <a:pt x="57664" y="173022"/>
                  </a:lnTo>
                  <a:lnTo>
                    <a:pt x="57662" y="172779"/>
                  </a:lnTo>
                  <a:lnTo>
                    <a:pt x="57662" y="172536"/>
                  </a:lnTo>
                  <a:lnTo>
                    <a:pt x="57668" y="172292"/>
                  </a:lnTo>
                  <a:lnTo>
                    <a:pt x="57630" y="172055"/>
                  </a:lnTo>
                  <a:lnTo>
                    <a:pt x="57542" y="171831"/>
                  </a:lnTo>
                  <a:lnTo>
                    <a:pt x="57485" y="171588"/>
                  </a:lnTo>
                  <a:lnTo>
                    <a:pt x="57432" y="171351"/>
                  </a:lnTo>
                  <a:lnTo>
                    <a:pt x="57377" y="171120"/>
                  </a:lnTo>
                  <a:lnTo>
                    <a:pt x="57329" y="170883"/>
                  </a:lnTo>
                  <a:lnTo>
                    <a:pt x="57280" y="170640"/>
                  </a:lnTo>
                  <a:lnTo>
                    <a:pt x="57230" y="170403"/>
                  </a:lnTo>
                  <a:lnTo>
                    <a:pt x="57172" y="170166"/>
                  </a:lnTo>
                  <a:lnTo>
                    <a:pt x="57114" y="169929"/>
                  </a:lnTo>
                  <a:lnTo>
                    <a:pt x="57092" y="169692"/>
                  </a:lnTo>
                  <a:lnTo>
                    <a:pt x="57096" y="169443"/>
                  </a:lnTo>
                  <a:lnTo>
                    <a:pt x="57089" y="169200"/>
                  </a:lnTo>
                  <a:lnTo>
                    <a:pt x="57123" y="168963"/>
                  </a:lnTo>
                  <a:lnTo>
                    <a:pt x="57176" y="168726"/>
                  </a:lnTo>
                  <a:lnTo>
                    <a:pt x="57207" y="168484"/>
                  </a:lnTo>
                  <a:lnTo>
                    <a:pt x="57151" y="168252"/>
                  </a:lnTo>
                  <a:lnTo>
                    <a:pt x="57101" y="168137"/>
                  </a:lnTo>
                  <a:lnTo>
                    <a:pt x="57038" y="168034"/>
                  </a:lnTo>
                  <a:lnTo>
                    <a:pt x="56963" y="167936"/>
                  </a:lnTo>
                  <a:lnTo>
                    <a:pt x="56886" y="167839"/>
                  </a:lnTo>
                  <a:lnTo>
                    <a:pt x="56776" y="167627"/>
                  </a:lnTo>
                  <a:lnTo>
                    <a:pt x="56728" y="167390"/>
                  </a:lnTo>
                  <a:lnTo>
                    <a:pt x="56680" y="167147"/>
                  </a:lnTo>
                  <a:lnTo>
                    <a:pt x="56650" y="166904"/>
                  </a:lnTo>
                  <a:lnTo>
                    <a:pt x="56649" y="166661"/>
                  </a:lnTo>
                  <a:lnTo>
                    <a:pt x="56648" y="166424"/>
                  </a:lnTo>
                  <a:lnTo>
                    <a:pt x="56648" y="166175"/>
                  </a:lnTo>
                  <a:lnTo>
                    <a:pt x="56671" y="165938"/>
                  </a:lnTo>
                  <a:lnTo>
                    <a:pt x="56684" y="165695"/>
                  </a:lnTo>
                  <a:lnTo>
                    <a:pt x="56684" y="165451"/>
                  </a:lnTo>
                  <a:lnTo>
                    <a:pt x="56716" y="165209"/>
                  </a:lnTo>
                  <a:lnTo>
                    <a:pt x="56717" y="164965"/>
                  </a:lnTo>
                  <a:lnTo>
                    <a:pt x="56716" y="164723"/>
                  </a:lnTo>
                  <a:lnTo>
                    <a:pt x="56741" y="164485"/>
                  </a:lnTo>
                  <a:lnTo>
                    <a:pt x="56755" y="164236"/>
                  </a:lnTo>
                  <a:lnTo>
                    <a:pt x="56749" y="163994"/>
                  </a:lnTo>
                  <a:lnTo>
                    <a:pt x="56731" y="163878"/>
                  </a:lnTo>
                  <a:lnTo>
                    <a:pt x="56704" y="163757"/>
                  </a:lnTo>
                  <a:lnTo>
                    <a:pt x="56671" y="163641"/>
                  </a:lnTo>
                  <a:lnTo>
                    <a:pt x="56636" y="163526"/>
                  </a:lnTo>
                  <a:lnTo>
                    <a:pt x="56594" y="163410"/>
                  </a:lnTo>
                  <a:lnTo>
                    <a:pt x="56539" y="163174"/>
                  </a:lnTo>
                  <a:lnTo>
                    <a:pt x="56548" y="162931"/>
                  </a:lnTo>
                  <a:lnTo>
                    <a:pt x="56580" y="162815"/>
                  </a:lnTo>
                  <a:lnTo>
                    <a:pt x="56624" y="162700"/>
                  </a:lnTo>
                  <a:lnTo>
                    <a:pt x="56676" y="162590"/>
                  </a:lnTo>
                  <a:lnTo>
                    <a:pt x="56735" y="162481"/>
                  </a:lnTo>
                  <a:lnTo>
                    <a:pt x="56803" y="162384"/>
                  </a:lnTo>
                  <a:lnTo>
                    <a:pt x="56881" y="162286"/>
                  </a:lnTo>
                  <a:lnTo>
                    <a:pt x="56966" y="162201"/>
                  </a:lnTo>
                  <a:lnTo>
                    <a:pt x="57056" y="162122"/>
                  </a:lnTo>
                  <a:lnTo>
                    <a:pt x="57150" y="162043"/>
                  </a:lnTo>
                  <a:lnTo>
                    <a:pt x="57248" y="161970"/>
                  </a:lnTo>
                  <a:lnTo>
                    <a:pt x="57355" y="161910"/>
                  </a:lnTo>
                  <a:lnTo>
                    <a:pt x="57562" y="161782"/>
                  </a:lnTo>
                  <a:lnTo>
                    <a:pt x="57660" y="161715"/>
                  </a:lnTo>
                  <a:lnTo>
                    <a:pt x="57755" y="161636"/>
                  </a:lnTo>
                  <a:lnTo>
                    <a:pt x="57846" y="161557"/>
                  </a:lnTo>
                  <a:lnTo>
                    <a:pt x="57930" y="161466"/>
                  </a:lnTo>
                  <a:lnTo>
                    <a:pt x="58003" y="161369"/>
                  </a:lnTo>
                  <a:lnTo>
                    <a:pt x="58067" y="161266"/>
                  </a:lnTo>
                  <a:lnTo>
                    <a:pt x="58127" y="161163"/>
                  </a:lnTo>
                  <a:lnTo>
                    <a:pt x="58182" y="161053"/>
                  </a:lnTo>
                  <a:lnTo>
                    <a:pt x="58226" y="160932"/>
                  </a:lnTo>
                  <a:lnTo>
                    <a:pt x="58374" y="160761"/>
                  </a:lnTo>
                  <a:lnTo>
                    <a:pt x="58622" y="160719"/>
                  </a:lnTo>
                  <a:lnTo>
                    <a:pt x="58857" y="160768"/>
                  </a:lnTo>
                  <a:lnTo>
                    <a:pt x="59098" y="160804"/>
                  </a:lnTo>
                  <a:lnTo>
                    <a:pt x="59220" y="160798"/>
                  </a:lnTo>
                  <a:lnTo>
                    <a:pt x="59340" y="160786"/>
                  </a:lnTo>
                  <a:lnTo>
                    <a:pt x="59464" y="160767"/>
                  </a:lnTo>
                  <a:lnTo>
                    <a:pt x="59583" y="160743"/>
                  </a:lnTo>
                  <a:lnTo>
                    <a:pt x="59692" y="160695"/>
                  </a:lnTo>
                  <a:lnTo>
                    <a:pt x="59796" y="160628"/>
                  </a:lnTo>
                  <a:lnTo>
                    <a:pt x="59887" y="160542"/>
                  </a:lnTo>
                  <a:lnTo>
                    <a:pt x="59950" y="160445"/>
                  </a:lnTo>
                  <a:lnTo>
                    <a:pt x="59989" y="160330"/>
                  </a:lnTo>
                  <a:lnTo>
                    <a:pt x="60014" y="160209"/>
                  </a:lnTo>
                  <a:lnTo>
                    <a:pt x="60036" y="160087"/>
                  </a:lnTo>
                  <a:lnTo>
                    <a:pt x="60077" y="159844"/>
                  </a:lnTo>
                  <a:lnTo>
                    <a:pt x="60113" y="159607"/>
                  </a:lnTo>
                  <a:lnTo>
                    <a:pt x="60166" y="159371"/>
                  </a:lnTo>
                  <a:lnTo>
                    <a:pt x="60246" y="159139"/>
                  </a:lnTo>
                  <a:lnTo>
                    <a:pt x="60337" y="158908"/>
                  </a:lnTo>
                  <a:lnTo>
                    <a:pt x="60388" y="158672"/>
                  </a:lnTo>
                  <a:lnTo>
                    <a:pt x="60452" y="158440"/>
                  </a:lnTo>
                  <a:lnTo>
                    <a:pt x="60543" y="158216"/>
                  </a:lnTo>
                  <a:lnTo>
                    <a:pt x="60632" y="157973"/>
                  </a:lnTo>
                  <a:lnTo>
                    <a:pt x="60784" y="157821"/>
                  </a:lnTo>
                  <a:lnTo>
                    <a:pt x="61040" y="157827"/>
                  </a:lnTo>
                  <a:lnTo>
                    <a:pt x="61249" y="157942"/>
                  </a:lnTo>
                  <a:lnTo>
                    <a:pt x="61458" y="158058"/>
                  </a:lnTo>
                  <a:lnTo>
                    <a:pt x="61704" y="158076"/>
                  </a:lnTo>
                  <a:lnTo>
                    <a:pt x="61952" y="158070"/>
                  </a:lnTo>
                  <a:lnTo>
                    <a:pt x="62070" y="158046"/>
                  </a:lnTo>
                  <a:lnTo>
                    <a:pt x="62175" y="157997"/>
                  </a:lnTo>
                  <a:lnTo>
                    <a:pt x="62266" y="157918"/>
                  </a:lnTo>
                  <a:lnTo>
                    <a:pt x="62352" y="157827"/>
                  </a:lnTo>
                  <a:lnTo>
                    <a:pt x="62533" y="157663"/>
                  </a:lnTo>
                  <a:lnTo>
                    <a:pt x="62714" y="157499"/>
                  </a:lnTo>
                  <a:lnTo>
                    <a:pt x="62889" y="157329"/>
                  </a:lnTo>
                  <a:lnTo>
                    <a:pt x="62972" y="157244"/>
                  </a:lnTo>
                  <a:lnTo>
                    <a:pt x="63048" y="157147"/>
                  </a:lnTo>
                  <a:lnTo>
                    <a:pt x="63118" y="157049"/>
                  </a:lnTo>
                  <a:lnTo>
                    <a:pt x="63186" y="156946"/>
                  </a:lnTo>
                  <a:lnTo>
                    <a:pt x="63333" y="156752"/>
                  </a:lnTo>
                  <a:lnTo>
                    <a:pt x="63511" y="156587"/>
                  </a:lnTo>
                  <a:lnTo>
                    <a:pt x="63645" y="156387"/>
                  </a:lnTo>
                  <a:lnTo>
                    <a:pt x="63742" y="156162"/>
                  </a:lnTo>
                  <a:lnTo>
                    <a:pt x="63830" y="155938"/>
                  </a:lnTo>
                  <a:lnTo>
                    <a:pt x="63918" y="155706"/>
                  </a:lnTo>
                  <a:lnTo>
                    <a:pt x="63997" y="155476"/>
                  </a:lnTo>
                  <a:lnTo>
                    <a:pt x="64047" y="155239"/>
                  </a:lnTo>
                  <a:lnTo>
                    <a:pt x="64101" y="155008"/>
                  </a:lnTo>
                  <a:lnTo>
                    <a:pt x="64158" y="154771"/>
                  </a:lnTo>
                  <a:lnTo>
                    <a:pt x="64211" y="154595"/>
                  </a:lnTo>
                  <a:lnTo>
                    <a:pt x="64273" y="154419"/>
                  </a:lnTo>
                  <a:lnTo>
                    <a:pt x="64298" y="154182"/>
                  </a:lnTo>
                  <a:lnTo>
                    <a:pt x="64288" y="153939"/>
                  </a:lnTo>
                  <a:lnTo>
                    <a:pt x="64286" y="153696"/>
                  </a:lnTo>
                  <a:lnTo>
                    <a:pt x="64286" y="153453"/>
                  </a:lnTo>
                  <a:lnTo>
                    <a:pt x="64281" y="153210"/>
                  </a:lnTo>
                  <a:lnTo>
                    <a:pt x="64258" y="152966"/>
                  </a:lnTo>
                  <a:lnTo>
                    <a:pt x="64234" y="152724"/>
                  </a:lnTo>
                  <a:lnTo>
                    <a:pt x="64212" y="152481"/>
                  </a:lnTo>
                  <a:lnTo>
                    <a:pt x="64196" y="152244"/>
                  </a:lnTo>
                  <a:lnTo>
                    <a:pt x="64196" y="152001"/>
                  </a:lnTo>
                  <a:lnTo>
                    <a:pt x="64199" y="151873"/>
                  </a:lnTo>
                  <a:lnTo>
                    <a:pt x="64202" y="151630"/>
                  </a:lnTo>
                  <a:lnTo>
                    <a:pt x="64205" y="151508"/>
                  </a:lnTo>
                  <a:lnTo>
                    <a:pt x="64209" y="151387"/>
                  </a:lnTo>
                  <a:lnTo>
                    <a:pt x="64214" y="151265"/>
                  </a:lnTo>
                  <a:lnTo>
                    <a:pt x="64221" y="151144"/>
                  </a:lnTo>
                  <a:lnTo>
                    <a:pt x="64231" y="151022"/>
                  </a:lnTo>
                  <a:lnTo>
                    <a:pt x="64247" y="150901"/>
                  </a:lnTo>
                  <a:lnTo>
                    <a:pt x="64285" y="150786"/>
                  </a:lnTo>
                  <a:lnTo>
                    <a:pt x="64355" y="150695"/>
                  </a:lnTo>
                  <a:lnTo>
                    <a:pt x="64449" y="150610"/>
                  </a:lnTo>
                  <a:lnTo>
                    <a:pt x="64555" y="150542"/>
                  </a:lnTo>
                  <a:lnTo>
                    <a:pt x="64665" y="150494"/>
                  </a:lnTo>
                  <a:lnTo>
                    <a:pt x="64783" y="150470"/>
                  </a:lnTo>
                  <a:lnTo>
                    <a:pt x="64905" y="150451"/>
                  </a:lnTo>
                  <a:lnTo>
                    <a:pt x="65136" y="150373"/>
                  </a:lnTo>
                  <a:lnTo>
                    <a:pt x="65370" y="150311"/>
                  </a:lnTo>
                  <a:lnTo>
                    <a:pt x="65614" y="150318"/>
                  </a:lnTo>
                  <a:lnTo>
                    <a:pt x="65857" y="150318"/>
                  </a:lnTo>
                  <a:lnTo>
                    <a:pt x="66100" y="150312"/>
                  </a:lnTo>
                  <a:lnTo>
                    <a:pt x="66221" y="150299"/>
                  </a:lnTo>
                  <a:lnTo>
                    <a:pt x="66341" y="150281"/>
                  </a:lnTo>
                  <a:lnTo>
                    <a:pt x="66460" y="150257"/>
                  </a:lnTo>
                  <a:lnTo>
                    <a:pt x="66578" y="150227"/>
                  </a:lnTo>
                  <a:lnTo>
                    <a:pt x="66695" y="150196"/>
                  </a:lnTo>
                  <a:lnTo>
                    <a:pt x="66477" y="150050"/>
                  </a:lnTo>
                  <a:lnTo>
                    <a:pt x="66242" y="149989"/>
                  </a:lnTo>
                  <a:lnTo>
                    <a:pt x="66000" y="149959"/>
                  </a:lnTo>
                  <a:lnTo>
                    <a:pt x="65758" y="149935"/>
                  </a:lnTo>
                  <a:lnTo>
                    <a:pt x="65513" y="149941"/>
                  </a:lnTo>
                  <a:lnTo>
                    <a:pt x="65393" y="149935"/>
                  </a:lnTo>
                  <a:lnTo>
                    <a:pt x="65276" y="149904"/>
                  </a:lnTo>
                  <a:lnTo>
                    <a:pt x="65163" y="149862"/>
                  </a:lnTo>
                  <a:lnTo>
                    <a:pt x="65052" y="149808"/>
                  </a:lnTo>
                  <a:lnTo>
                    <a:pt x="64944" y="149753"/>
                  </a:lnTo>
                  <a:lnTo>
                    <a:pt x="64838" y="149692"/>
                  </a:lnTo>
                  <a:lnTo>
                    <a:pt x="64615" y="149589"/>
                  </a:lnTo>
                  <a:lnTo>
                    <a:pt x="64406" y="149473"/>
                  </a:lnTo>
                  <a:lnTo>
                    <a:pt x="64343" y="149242"/>
                  </a:lnTo>
                  <a:lnTo>
                    <a:pt x="64318" y="149115"/>
                  </a:lnTo>
                  <a:lnTo>
                    <a:pt x="64267" y="148878"/>
                  </a:lnTo>
                  <a:lnTo>
                    <a:pt x="64180" y="148653"/>
                  </a:lnTo>
                  <a:lnTo>
                    <a:pt x="64124" y="148422"/>
                  </a:lnTo>
                  <a:lnTo>
                    <a:pt x="64131" y="148173"/>
                  </a:lnTo>
                  <a:lnTo>
                    <a:pt x="64108" y="147936"/>
                  </a:lnTo>
                  <a:lnTo>
                    <a:pt x="64067" y="147693"/>
                  </a:lnTo>
                  <a:lnTo>
                    <a:pt x="64020" y="147457"/>
                  </a:lnTo>
                  <a:lnTo>
                    <a:pt x="63977" y="147220"/>
                  </a:lnTo>
                  <a:lnTo>
                    <a:pt x="63930" y="146977"/>
                  </a:lnTo>
                  <a:lnTo>
                    <a:pt x="63852" y="146751"/>
                  </a:lnTo>
                  <a:lnTo>
                    <a:pt x="63785" y="146515"/>
                  </a:lnTo>
                  <a:lnTo>
                    <a:pt x="63732" y="146277"/>
                  </a:lnTo>
                  <a:lnTo>
                    <a:pt x="63685" y="146169"/>
                  </a:lnTo>
                  <a:lnTo>
                    <a:pt x="63628" y="146059"/>
                  </a:lnTo>
                  <a:lnTo>
                    <a:pt x="63565" y="145956"/>
                  </a:lnTo>
                  <a:lnTo>
                    <a:pt x="63498" y="145853"/>
                  </a:lnTo>
                  <a:lnTo>
                    <a:pt x="63426" y="145755"/>
                  </a:lnTo>
                  <a:lnTo>
                    <a:pt x="63350" y="145664"/>
                  </a:lnTo>
                  <a:lnTo>
                    <a:pt x="63269" y="145573"/>
                  </a:lnTo>
                  <a:lnTo>
                    <a:pt x="63187" y="145482"/>
                  </a:lnTo>
                  <a:lnTo>
                    <a:pt x="63040" y="145287"/>
                  </a:lnTo>
                  <a:lnTo>
                    <a:pt x="62977" y="145178"/>
                  </a:lnTo>
                  <a:lnTo>
                    <a:pt x="62931" y="145069"/>
                  </a:lnTo>
                  <a:lnTo>
                    <a:pt x="62897" y="144947"/>
                  </a:lnTo>
                  <a:lnTo>
                    <a:pt x="62874" y="144825"/>
                  </a:lnTo>
                  <a:lnTo>
                    <a:pt x="62867" y="144704"/>
                  </a:lnTo>
                  <a:lnTo>
                    <a:pt x="62934" y="144473"/>
                  </a:lnTo>
                  <a:lnTo>
                    <a:pt x="63004" y="144242"/>
                  </a:lnTo>
                  <a:lnTo>
                    <a:pt x="63043" y="143999"/>
                  </a:lnTo>
                  <a:lnTo>
                    <a:pt x="63078" y="143763"/>
                  </a:lnTo>
                  <a:lnTo>
                    <a:pt x="63090" y="143520"/>
                  </a:lnTo>
                  <a:lnTo>
                    <a:pt x="63053" y="143276"/>
                  </a:lnTo>
                  <a:lnTo>
                    <a:pt x="63029" y="143161"/>
                  </a:lnTo>
                  <a:lnTo>
                    <a:pt x="62999" y="143040"/>
                  </a:lnTo>
                  <a:lnTo>
                    <a:pt x="62960" y="142924"/>
                  </a:lnTo>
                  <a:lnTo>
                    <a:pt x="62933" y="142867"/>
                  </a:lnTo>
                  <a:lnTo>
                    <a:pt x="62853" y="142705"/>
                  </a:lnTo>
                  <a:lnTo>
                    <a:pt x="62792" y="142474"/>
                  </a:lnTo>
                  <a:lnTo>
                    <a:pt x="62768" y="142231"/>
                  </a:lnTo>
                  <a:lnTo>
                    <a:pt x="62748" y="142110"/>
                  </a:lnTo>
                  <a:lnTo>
                    <a:pt x="62721" y="141994"/>
                  </a:lnTo>
                  <a:lnTo>
                    <a:pt x="62676" y="141879"/>
                  </a:lnTo>
                  <a:lnTo>
                    <a:pt x="62609" y="141782"/>
                  </a:lnTo>
                  <a:lnTo>
                    <a:pt x="62531" y="141685"/>
                  </a:lnTo>
                  <a:lnTo>
                    <a:pt x="62384" y="141491"/>
                  </a:lnTo>
                  <a:lnTo>
                    <a:pt x="62234" y="141302"/>
                  </a:lnTo>
                  <a:lnTo>
                    <a:pt x="62154" y="141205"/>
                  </a:lnTo>
                  <a:lnTo>
                    <a:pt x="62079" y="141107"/>
                  </a:lnTo>
                  <a:lnTo>
                    <a:pt x="62021" y="141004"/>
                  </a:lnTo>
                  <a:lnTo>
                    <a:pt x="61983" y="140889"/>
                  </a:lnTo>
                  <a:lnTo>
                    <a:pt x="61960" y="140767"/>
                  </a:lnTo>
                  <a:lnTo>
                    <a:pt x="61946" y="140652"/>
                  </a:lnTo>
                  <a:lnTo>
                    <a:pt x="61942" y="140530"/>
                  </a:lnTo>
                  <a:lnTo>
                    <a:pt x="61947" y="140287"/>
                  </a:lnTo>
                  <a:lnTo>
                    <a:pt x="61945" y="140160"/>
                  </a:lnTo>
                  <a:lnTo>
                    <a:pt x="61943" y="140039"/>
                  </a:lnTo>
                  <a:lnTo>
                    <a:pt x="61946" y="139916"/>
                  </a:lnTo>
                  <a:lnTo>
                    <a:pt x="61954" y="139795"/>
                  </a:lnTo>
                  <a:lnTo>
                    <a:pt x="61965" y="139674"/>
                  </a:lnTo>
                  <a:lnTo>
                    <a:pt x="61981" y="139558"/>
                  </a:lnTo>
                  <a:lnTo>
                    <a:pt x="62004" y="139436"/>
                  </a:lnTo>
                  <a:lnTo>
                    <a:pt x="62032" y="139321"/>
                  </a:lnTo>
                  <a:lnTo>
                    <a:pt x="62079" y="139078"/>
                  </a:lnTo>
                  <a:lnTo>
                    <a:pt x="62119" y="138841"/>
                  </a:lnTo>
                  <a:lnTo>
                    <a:pt x="62135" y="138598"/>
                  </a:lnTo>
                  <a:lnTo>
                    <a:pt x="62125" y="138355"/>
                  </a:lnTo>
                  <a:lnTo>
                    <a:pt x="62116" y="138234"/>
                  </a:lnTo>
                  <a:lnTo>
                    <a:pt x="62103" y="138112"/>
                  </a:lnTo>
                  <a:lnTo>
                    <a:pt x="62080" y="137997"/>
                  </a:lnTo>
                  <a:lnTo>
                    <a:pt x="62047" y="137876"/>
                  </a:lnTo>
                  <a:lnTo>
                    <a:pt x="62008" y="137760"/>
                  </a:lnTo>
                  <a:lnTo>
                    <a:pt x="61941" y="137529"/>
                  </a:lnTo>
                  <a:lnTo>
                    <a:pt x="61875" y="137292"/>
                  </a:lnTo>
                  <a:lnTo>
                    <a:pt x="61765" y="137079"/>
                  </a:lnTo>
                  <a:lnTo>
                    <a:pt x="61652" y="136861"/>
                  </a:lnTo>
                  <a:lnTo>
                    <a:pt x="61542" y="136642"/>
                  </a:lnTo>
                  <a:lnTo>
                    <a:pt x="61447" y="136423"/>
                  </a:lnTo>
                  <a:lnTo>
                    <a:pt x="61354" y="136198"/>
                  </a:lnTo>
                  <a:lnTo>
                    <a:pt x="61237" y="135980"/>
                  </a:lnTo>
                  <a:lnTo>
                    <a:pt x="61137" y="135761"/>
                  </a:lnTo>
                  <a:lnTo>
                    <a:pt x="61132" y="135518"/>
                  </a:lnTo>
                  <a:lnTo>
                    <a:pt x="61153" y="135275"/>
                  </a:lnTo>
                  <a:lnTo>
                    <a:pt x="61176" y="135032"/>
                  </a:lnTo>
                  <a:lnTo>
                    <a:pt x="61173" y="134789"/>
                  </a:lnTo>
                  <a:lnTo>
                    <a:pt x="61171" y="134552"/>
                  </a:lnTo>
                  <a:lnTo>
                    <a:pt x="61169" y="134309"/>
                  </a:lnTo>
                  <a:lnTo>
                    <a:pt x="61167" y="134066"/>
                  </a:lnTo>
                  <a:lnTo>
                    <a:pt x="61168" y="133823"/>
                  </a:lnTo>
                  <a:lnTo>
                    <a:pt x="61162" y="133574"/>
                  </a:lnTo>
                  <a:lnTo>
                    <a:pt x="61135" y="133337"/>
                  </a:lnTo>
                  <a:lnTo>
                    <a:pt x="61120" y="133094"/>
                  </a:lnTo>
                  <a:lnTo>
                    <a:pt x="61120" y="132851"/>
                  </a:lnTo>
                  <a:lnTo>
                    <a:pt x="61096" y="132608"/>
                  </a:lnTo>
                  <a:lnTo>
                    <a:pt x="61070" y="132365"/>
                  </a:lnTo>
                  <a:lnTo>
                    <a:pt x="61047" y="132122"/>
                  </a:lnTo>
                  <a:lnTo>
                    <a:pt x="60970" y="131897"/>
                  </a:lnTo>
                  <a:lnTo>
                    <a:pt x="60896" y="131666"/>
                  </a:lnTo>
                  <a:lnTo>
                    <a:pt x="60853" y="131423"/>
                  </a:lnTo>
                  <a:lnTo>
                    <a:pt x="60817" y="131187"/>
                  </a:lnTo>
                  <a:lnTo>
                    <a:pt x="60783" y="130943"/>
                  </a:lnTo>
                  <a:lnTo>
                    <a:pt x="60709" y="130712"/>
                  </a:lnTo>
                  <a:lnTo>
                    <a:pt x="60603" y="130494"/>
                  </a:lnTo>
                  <a:lnTo>
                    <a:pt x="60545" y="130256"/>
                  </a:lnTo>
                  <a:lnTo>
                    <a:pt x="60456" y="130032"/>
                  </a:lnTo>
                  <a:lnTo>
                    <a:pt x="60348" y="129813"/>
                  </a:lnTo>
                  <a:lnTo>
                    <a:pt x="60275" y="129582"/>
                  </a:lnTo>
                  <a:lnTo>
                    <a:pt x="60220" y="129345"/>
                  </a:lnTo>
                  <a:lnTo>
                    <a:pt x="60166" y="129108"/>
                  </a:lnTo>
                  <a:lnTo>
                    <a:pt x="60120" y="128872"/>
                  </a:lnTo>
                  <a:lnTo>
                    <a:pt x="60061" y="128635"/>
                  </a:lnTo>
                  <a:lnTo>
                    <a:pt x="59979" y="128404"/>
                  </a:lnTo>
                  <a:lnTo>
                    <a:pt x="59917" y="128173"/>
                  </a:lnTo>
                  <a:lnTo>
                    <a:pt x="59852" y="127936"/>
                  </a:lnTo>
                  <a:lnTo>
                    <a:pt x="59816" y="127821"/>
                  </a:lnTo>
                  <a:lnTo>
                    <a:pt x="59779" y="127705"/>
                  </a:lnTo>
                  <a:lnTo>
                    <a:pt x="59738" y="127589"/>
                  </a:lnTo>
                  <a:lnTo>
                    <a:pt x="59694" y="127481"/>
                  </a:lnTo>
                  <a:lnTo>
                    <a:pt x="59612" y="127249"/>
                  </a:lnTo>
                  <a:lnTo>
                    <a:pt x="59532" y="127018"/>
                  </a:lnTo>
                  <a:lnTo>
                    <a:pt x="59425" y="126800"/>
                  </a:lnTo>
                  <a:lnTo>
                    <a:pt x="59307" y="126587"/>
                  </a:lnTo>
                  <a:lnTo>
                    <a:pt x="59246" y="126484"/>
                  </a:lnTo>
                  <a:lnTo>
                    <a:pt x="59186" y="126381"/>
                  </a:lnTo>
                  <a:lnTo>
                    <a:pt x="59131" y="126271"/>
                  </a:lnTo>
                  <a:lnTo>
                    <a:pt x="59089" y="126156"/>
                  </a:lnTo>
                  <a:lnTo>
                    <a:pt x="59048" y="126041"/>
                  </a:lnTo>
                  <a:lnTo>
                    <a:pt x="58931" y="125828"/>
                  </a:lnTo>
                  <a:lnTo>
                    <a:pt x="58799" y="125627"/>
                  </a:lnTo>
                  <a:lnTo>
                    <a:pt x="58672" y="125415"/>
                  </a:lnTo>
                  <a:lnTo>
                    <a:pt x="58552" y="125202"/>
                  </a:lnTo>
                  <a:lnTo>
                    <a:pt x="58458" y="124977"/>
                  </a:lnTo>
                  <a:lnTo>
                    <a:pt x="58325" y="124783"/>
                  </a:lnTo>
                  <a:lnTo>
                    <a:pt x="58143" y="124619"/>
                  </a:lnTo>
                  <a:lnTo>
                    <a:pt x="58013" y="124412"/>
                  </a:lnTo>
                  <a:lnTo>
                    <a:pt x="57901" y="124194"/>
                  </a:lnTo>
                  <a:lnTo>
                    <a:pt x="57847" y="124084"/>
                  </a:lnTo>
                  <a:lnTo>
                    <a:pt x="57793" y="123975"/>
                  </a:lnTo>
                  <a:lnTo>
                    <a:pt x="57732" y="123871"/>
                  </a:lnTo>
                  <a:lnTo>
                    <a:pt x="57664" y="123768"/>
                  </a:lnTo>
                  <a:lnTo>
                    <a:pt x="57599" y="123671"/>
                  </a:lnTo>
                  <a:lnTo>
                    <a:pt x="57492" y="123452"/>
                  </a:lnTo>
                  <a:lnTo>
                    <a:pt x="57391" y="123227"/>
                  </a:lnTo>
                  <a:lnTo>
                    <a:pt x="57263" y="123027"/>
                  </a:lnTo>
                  <a:lnTo>
                    <a:pt x="57139" y="122814"/>
                  </a:lnTo>
                  <a:lnTo>
                    <a:pt x="57031" y="122602"/>
                  </a:lnTo>
                  <a:lnTo>
                    <a:pt x="56974" y="122493"/>
                  </a:lnTo>
                  <a:lnTo>
                    <a:pt x="56916" y="122383"/>
                  </a:lnTo>
                  <a:lnTo>
                    <a:pt x="56854" y="122280"/>
                  </a:lnTo>
                  <a:lnTo>
                    <a:pt x="56787" y="122176"/>
                  </a:lnTo>
                  <a:lnTo>
                    <a:pt x="56717" y="122079"/>
                  </a:lnTo>
                  <a:lnTo>
                    <a:pt x="56576" y="121879"/>
                  </a:lnTo>
                  <a:lnTo>
                    <a:pt x="56432" y="121684"/>
                  </a:lnTo>
                  <a:lnTo>
                    <a:pt x="56276" y="121496"/>
                  </a:lnTo>
                  <a:lnTo>
                    <a:pt x="56082" y="121302"/>
                  </a:lnTo>
                  <a:lnTo>
                    <a:pt x="55911" y="121125"/>
                  </a:lnTo>
                  <a:lnTo>
                    <a:pt x="55741" y="120955"/>
                  </a:lnTo>
                  <a:lnTo>
                    <a:pt x="55569" y="120779"/>
                  </a:lnTo>
                  <a:lnTo>
                    <a:pt x="55398" y="120609"/>
                  </a:lnTo>
                  <a:lnTo>
                    <a:pt x="55227" y="120439"/>
                  </a:lnTo>
                  <a:lnTo>
                    <a:pt x="55056" y="120262"/>
                  </a:lnTo>
                  <a:lnTo>
                    <a:pt x="54885" y="120092"/>
                  </a:lnTo>
                  <a:lnTo>
                    <a:pt x="54800" y="120001"/>
                  </a:lnTo>
                  <a:lnTo>
                    <a:pt x="54715" y="119916"/>
                  </a:lnTo>
                  <a:lnTo>
                    <a:pt x="54628" y="119831"/>
                  </a:lnTo>
                  <a:lnTo>
                    <a:pt x="54536" y="119753"/>
                  </a:lnTo>
                  <a:lnTo>
                    <a:pt x="54434" y="119685"/>
                  </a:lnTo>
                  <a:lnTo>
                    <a:pt x="54333" y="119618"/>
                  </a:lnTo>
                  <a:lnTo>
                    <a:pt x="54156" y="119449"/>
                  </a:lnTo>
                  <a:lnTo>
                    <a:pt x="53979" y="119285"/>
                  </a:lnTo>
                  <a:lnTo>
                    <a:pt x="53793" y="119127"/>
                  </a:lnTo>
                  <a:lnTo>
                    <a:pt x="53619" y="118963"/>
                  </a:lnTo>
                  <a:lnTo>
                    <a:pt x="53442" y="118798"/>
                  </a:lnTo>
                  <a:lnTo>
                    <a:pt x="53246" y="118652"/>
                  </a:lnTo>
                  <a:lnTo>
                    <a:pt x="53048" y="118507"/>
                  </a:lnTo>
                  <a:lnTo>
                    <a:pt x="52947" y="118440"/>
                  </a:lnTo>
                  <a:lnTo>
                    <a:pt x="52844" y="118373"/>
                  </a:lnTo>
                  <a:lnTo>
                    <a:pt x="52734" y="118325"/>
                  </a:lnTo>
                  <a:lnTo>
                    <a:pt x="52620" y="118282"/>
                  </a:lnTo>
                  <a:lnTo>
                    <a:pt x="52503" y="118246"/>
                  </a:lnTo>
                  <a:lnTo>
                    <a:pt x="52384" y="118221"/>
                  </a:lnTo>
                  <a:lnTo>
                    <a:pt x="52265" y="118197"/>
                  </a:lnTo>
                  <a:lnTo>
                    <a:pt x="52144" y="118179"/>
                  </a:lnTo>
                  <a:lnTo>
                    <a:pt x="51902" y="118191"/>
                  </a:lnTo>
                  <a:lnTo>
                    <a:pt x="51661" y="118221"/>
                  </a:lnTo>
                  <a:lnTo>
                    <a:pt x="51417" y="118215"/>
                  </a:lnTo>
                  <a:lnTo>
                    <a:pt x="51176" y="118234"/>
                  </a:lnTo>
                  <a:lnTo>
                    <a:pt x="50935" y="118270"/>
                  </a:lnTo>
                  <a:lnTo>
                    <a:pt x="50814" y="118288"/>
                  </a:lnTo>
                  <a:lnTo>
                    <a:pt x="50694" y="118306"/>
                  </a:lnTo>
                  <a:lnTo>
                    <a:pt x="50578" y="118336"/>
                  </a:lnTo>
                  <a:lnTo>
                    <a:pt x="50462" y="118373"/>
                  </a:lnTo>
                  <a:lnTo>
                    <a:pt x="50349" y="118422"/>
                  </a:lnTo>
                  <a:lnTo>
                    <a:pt x="50240" y="118476"/>
                  </a:lnTo>
                  <a:lnTo>
                    <a:pt x="50135" y="118537"/>
                  </a:lnTo>
                  <a:lnTo>
                    <a:pt x="49904" y="118604"/>
                  </a:lnTo>
                  <a:lnTo>
                    <a:pt x="49660" y="118623"/>
                  </a:lnTo>
                  <a:lnTo>
                    <a:pt x="49408" y="118622"/>
                  </a:lnTo>
                  <a:lnTo>
                    <a:pt x="49293" y="118598"/>
                  </a:lnTo>
                  <a:lnTo>
                    <a:pt x="49194" y="118537"/>
                  </a:lnTo>
                  <a:lnTo>
                    <a:pt x="49102" y="118458"/>
                  </a:lnTo>
                  <a:lnTo>
                    <a:pt x="49014" y="118373"/>
                  </a:lnTo>
                  <a:lnTo>
                    <a:pt x="48928" y="118288"/>
                  </a:lnTo>
                  <a:lnTo>
                    <a:pt x="48842" y="118197"/>
                  </a:lnTo>
                  <a:lnTo>
                    <a:pt x="48756" y="118106"/>
                  </a:lnTo>
                  <a:lnTo>
                    <a:pt x="48570" y="117954"/>
                  </a:lnTo>
                  <a:lnTo>
                    <a:pt x="48471" y="117881"/>
                  </a:lnTo>
                  <a:lnTo>
                    <a:pt x="48371" y="117814"/>
                  </a:lnTo>
                  <a:lnTo>
                    <a:pt x="48268" y="117747"/>
                  </a:lnTo>
                  <a:lnTo>
                    <a:pt x="48161" y="117687"/>
                  </a:lnTo>
                  <a:lnTo>
                    <a:pt x="47958" y="117559"/>
                  </a:lnTo>
                  <a:lnTo>
                    <a:pt x="47867" y="117474"/>
                  </a:lnTo>
                  <a:lnTo>
                    <a:pt x="47785" y="117383"/>
                  </a:lnTo>
                  <a:lnTo>
                    <a:pt x="47715" y="117280"/>
                  </a:lnTo>
                  <a:lnTo>
                    <a:pt x="47654" y="117176"/>
                  </a:lnTo>
                  <a:lnTo>
                    <a:pt x="47608" y="117061"/>
                  </a:lnTo>
                  <a:lnTo>
                    <a:pt x="47595" y="116939"/>
                  </a:lnTo>
                  <a:lnTo>
                    <a:pt x="47652" y="116703"/>
                  </a:lnTo>
                  <a:lnTo>
                    <a:pt x="47702" y="116593"/>
                  </a:lnTo>
                  <a:lnTo>
                    <a:pt x="47761" y="116484"/>
                  </a:lnTo>
                  <a:lnTo>
                    <a:pt x="47835" y="116386"/>
                  </a:lnTo>
                  <a:lnTo>
                    <a:pt x="47912" y="116296"/>
                  </a:lnTo>
                  <a:lnTo>
                    <a:pt x="48070" y="116107"/>
                  </a:lnTo>
                  <a:lnTo>
                    <a:pt x="48230" y="115925"/>
                  </a:lnTo>
                  <a:lnTo>
                    <a:pt x="48360" y="115724"/>
                  </a:lnTo>
                  <a:lnTo>
                    <a:pt x="48378" y="115481"/>
                  </a:lnTo>
                  <a:lnTo>
                    <a:pt x="48379" y="115354"/>
                  </a:lnTo>
                  <a:lnTo>
                    <a:pt x="48403" y="115238"/>
                  </a:lnTo>
                  <a:lnTo>
                    <a:pt x="48452" y="115129"/>
                  </a:lnTo>
                  <a:lnTo>
                    <a:pt x="48516" y="115026"/>
                  </a:lnTo>
                  <a:lnTo>
                    <a:pt x="48582" y="114922"/>
                  </a:lnTo>
                  <a:lnTo>
                    <a:pt x="48658" y="114813"/>
                  </a:lnTo>
                  <a:lnTo>
                    <a:pt x="48741" y="114716"/>
                  </a:lnTo>
                  <a:lnTo>
                    <a:pt x="48810" y="114503"/>
                  </a:lnTo>
                  <a:lnTo>
                    <a:pt x="48684" y="114278"/>
                  </a:lnTo>
                  <a:lnTo>
                    <a:pt x="48462" y="114266"/>
                  </a:lnTo>
                  <a:lnTo>
                    <a:pt x="48333" y="114297"/>
                  </a:lnTo>
                  <a:lnTo>
                    <a:pt x="48080" y="114327"/>
                  </a:lnTo>
                  <a:lnTo>
                    <a:pt x="47882" y="114430"/>
                  </a:lnTo>
                  <a:lnTo>
                    <a:pt x="47790" y="114661"/>
                  </a:lnTo>
                  <a:lnTo>
                    <a:pt x="47613" y="114856"/>
                  </a:lnTo>
                  <a:lnTo>
                    <a:pt x="47416" y="114959"/>
                  </a:lnTo>
                  <a:lnTo>
                    <a:pt x="47235" y="114807"/>
                  </a:lnTo>
                  <a:lnTo>
                    <a:pt x="47102" y="114595"/>
                  </a:lnTo>
                  <a:lnTo>
                    <a:pt x="47024" y="114357"/>
                  </a:lnTo>
                  <a:lnTo>
                    <a:pt x="46938" y="114133"/>
                  </a:lnTo>
                  <a:lnTo>
                    <a:pt x="46914" y="113890"/>
                  </a:lnTo>
                  <a:lnTo>
                    <a:pt x="46904" y="113647"/>
                  </a:lnTo>
                  <a:lnTo>
                    <a:pt x="46867" y="113531"/>
                  </a:lnTo>
                  <a:lnTo>
                    <a:pt x="46813" y="113416"/>
                  </a:lnTo>
                  <a:lnTo>
                    <a:pt x="46740" y="113324"/>
                  </a:lnTo>
                  <a:lnTo>
                    <a:pt x="46632" y="113270"/>
                  </a:lnTo>
                  <a:lnTo>
                    <a:pt x="46511" y="113227"/>
                  </a:lnTo>
                  <a:lnTo>
                    <a:pt x="46345" y="113057"/>
                  </a:lnTo>
                  <a:lnTo>
                    <a:pt x="46275" y="112826"/>
                  </a:lnTo>
                  <a:lnTo>
                    <a:pt x="46286" y="112583"/>
                  </a:lnTo>
                  <a:lnTo>
                    <a:pt x="46295" y="112462"/>
                  </a:lnTo>
                  <a:lnTo>
                    <a:pt x="46309" y="112341"/>
                  </a:lnTo>
                  <a:lnTo>
                    <a:pt x="46324" y="112219"/>
                  </a:lnTo>
                  <a:lnTo>
                    <a:pt x="46344" y="112097"/>
                  </a:lnTo>
                  <a:lnTo>
                    <a:pt x="46349" y="111860"/>
                  </a:lnTo>
                  <a:lnTo>
                    <a:pt x="46267" y="111630"/>
                  </a:lnTo>
                  <a:lnTo>
                    <a:pt x="46224" y="111387"/>
                  </a:lnTo>
                  <a:lnTo>
                    <a:pt x="46262" y="111149"/>
                  </a:lnTo>
                  <a:lnTo>
                    <a:pt x="46395" y="110943"/>
                  </a:lnTo>
                  <a:lnTo>
                    <a:pt x="46605" y="110822"/>
                  </a:lnTo>
                  <a:lnTo>
                    <a:pt x="46774" y="110651"/>
                  </a:lnTo>
                  <a:lnTo>
                    <a:pt x="46828" y="110542"/>
                  </a:lnTo>
                  <a:lnTo>
                    <a:pt x="46868" y="110427"/>
                  </a:lnTo>
                  <a:lnTo>
                    <a:pt x="46892" y="110305"/>
                  </a:lnTo>
                  <a:lnTo>
                    <a:pt x="46913" y="110190"/>
                  </a:lnTo>
                  <a:lnTo>
                    <a:pt x="46988" y="109953"/>
                  </a:lnTo>
                  <a:lnTo>
                    <a:pt x="47082" y="109728"/>
                  </a:lnTo>
                  <a:lnTo>
                    <a:pt x="47182" y="109509"/>
                  </a:lnTo>
                  <a:lnTo>
                    <a:pt x="47234" y="109266"/>
                  </a:lnTo>
                  <a:lnTo>
                    <a:pt x="47170" y="109041"/>
                  </a:lnTo>
                  <a:lnTo>
                    <a:pt x="47036" y="108835"/>
                  </a:lnTo>
                  <a:lnTo>
                    <a:pt x="46921" y="108616"/>
                  </a:lnTo>
                  <a:lnTo>
                    <a:pt x="46930" y="108379"/>
                  </a:lnTo>
                  <a:lnTo>
                    <a:pt x="46954" y="108136"/>
                  </a:lnTo>
                  <a:lnTo>
                    <a:pt x="46953" y="107893"/>
                  </a:lnTo>
                  <a:lnTo>
                    <a:pt x="46944" y="107644"/>
                  </a:lnTo>
                  <a:lnTo>
                    <a:pt x="46938" y="107522"/>
                  </a:lnTo>
                  <a:lnTo>
                    <a:pt x="46912" y="107407"/>
                  </a:lnTo>
                  <a:lnTo>
                    <a:pt x="46853" y="107304"/>
                  </a:lnTo>
                  <a:lnTo>
                    <a:pt x="46770" y="107213"/>
                  </a:lnTo>
                  <a:lnTo>
                    <a:pt x="46680" y="107127"/>
                  </a:lnTo>
                  <a:lnTo>
                    <a:pt x="46587" y="107049"/>
                  </a:lnTo>
                  <a:lnTo>
                    <a:pt x="46489" y="106976"/>
                  </a:lnTo>
                  <a:lnTo>
                    <a:pt x="46340" y="106787"/>
                  </a:lnTo>
                  <a:lnTo>
                    <a:pt x="46233" y="106569"/>
                  </a:lnTo>
                  <a:lnTo>
                    <a:pt x="46164" y="106471"/>
                  </a:lnTo>
                  <a:lnTo>
                    <a:pt x="46090" y="106374"/>
                  </a:lnTo>
                  <a:lnTo>
                    <a:pt x="46012" y="106277"/>
                  </a:lnTo>
                  <a:lnTo>
                    <a:pt x="45930" y="106186"/>
                  </a:lnTo>
                  <a:lnTo>
                    <a:pt x="45843" y="106101"/>
                  </a:lnTo>
                  <a:lnTo>
                    <a:pt x="45752" y="106022"/>
                  </a:lnTo>
                  <a:lnTo>
                    <a:pt x="45657" y="105949"/>
                  </a:lnTo>
                  <a:lnTo>
                    <a:pt x="45560" y="105876"/>
                  </a:lnTo>
                  <a:lnTo>
                    <a:pt x="45368" y="105724"/>
                  </a:lnTo>
                  <a:lnTo>
                    <a:pt x="45185" y="105566"/>
                  </a:lnTo>
                  <a:lnTo>
                    <a:pt x="44988" y="105420"/>
                  </a:lnTo>
                  <a:lnTo>
                    <a:pt x="44783" y="105292"/>
                  </a:lnTo>
                  <a:lnTo>
                    <a:pt x="44586" y="105147"/>
                  </a:lnTo>
                  <a:lnTo>
                    <a:pt x="44406" y="104989"/>
                  </a:lnTo>
                  <a:lnTo>
                    <a:pt x="44201" y="104862"/>
                  </a:lnTo>
                  <a:lnTo>
                    <a:pt x="44093" y="104801"/>
                  </a:lnTo>
                  <a:lnTo>
                    <a:pt x="44001" y="104721"/>
                  </a:lnTo>
                  <a:lnTo>
                    <a:pt x="43916" y="104636"/>
                  </a:lnTo>
                  <a:lnTo>
                    <a:pt x="43833" y="104545"/>
                  </a:lnTo>
                  <a:lnTo>
                    <a:pt x="43651" y="104388"/>
                  </a:lnTo>
                  <a:lnTo>
                    <a:pt x="43445" y="104260"/>
                  </a:lnTo>
                  <a:lnTo>
                    <a:pt x="43252" y="104108"/>
                  </a:lnTo>
                  <a:lnTo>
                    <a:pt x="43070" y="103950"/>
                  </a:lnTo>
                  <a:lnTo>
                    <a:pt x="42882" y="103792"/>
                  </a:lnTo>
                  <a:lnTo>
                    <a:pt x="42707" y="103628"/>
                  </a:lnTo>
                  <a:lnTo>
                    <a:pt x="42550" y="103440"/>
                  </a:lnTo>
                  <a:lnTo>
                    <a:pt x="42475" y="103342"/>
                  </a:lnTo>
                  <a:lnTo>
                    <a:pt x="42403" y="103245"/>
                  </a:lnTo>
                  <a:lnTo>
                    <a:pt x="42337" y="103142"/>
                  </a:lnTo>
                  <a:lnTo>
                    <a:pt x="42277" y="103039"/>
                  </a:lnTo>
                  <a:lnTo>
                    <a:pt x="42224" y="102930"/>
                  </a:lnTo>
                  <a:lnTo>
                    <a:pt x="42183" y="102814"/>
                  </a:lnTo>
                  <a:lnTo>
                    <a:pt x="42157" y="102699"/>
                  </a:lnTo>
                  <a:lnTo>
                    <a:pt x="42133" y="102577"/>
                  </a:lnTo>
                  <a:lnTo>
                    <a:pt x="42049" y="102346"/>
                  </a:lnTo>
                  <a:lnTo>
                    <a:pt x="41959" y="102121"/>
                  </a:lnTo>
                  <a:lnTo>
                    <a:pt x="41913" y="101885"/>
                  </a:lnTo>
                  <a:lnTo>
                    <a:pt x="41875" y="101641"/>
                  </a:lnTo>
                  <a:lnTo>
                    <a:pt x="41823" y="101405"/>
                  </a:lnTo>
                  <a:lnTo>
                    <a:pt x="41786" y="101168"/>
                  </a:lnTo>
                  <a:lnTo>
                    <a:pt x="41757" y="100924"/>
                  </a:lnTo>
                  <a:lnTo>
                    <a:pt x="41677" y="100700"/>
                  </a:lnTo>
                  <a:lnTo>
                    <a:pt x="41600" y="100469"/>
                  </a:lnTo>
                  <a:lnTo>
                    <a:pt x="41577" y="100226"/>
                  </a:lnTo>
                  <a:lnTo>
                    <a:pt x="41543" y="99983"/>
                  </a:lnTo>
                  <a:lnTo>
                    <a:pt x="41500" y="99873"/>
                  </a:lnTo>
                  <a:lnTo>
                    <a:pt x="41450" y="99758"/>
                  </a:lnTo>
                  <a:lnTo>
                    <a:pt x="41401" y="99648"/>
                  </a:lnTo>
                  <a:lnTo>
                    <a:pt x="41348" y="99533"/>
                  </a:lnTo>
                  <a:lnTo>
                    <a:pt x="41286" y="99430"/>
                  </a:lnTo>
                  <a:lnTo>
                    <a:pt x="41203" y="99345"/>
                  </a:lnTo>
                  <a:lnTo>
                    <a:pt x="41108" y="99266"/>
                  </a:lnTo>
                  <a:lnTo>
                    <a:pt x="40964" y="99077"/>
                  </a:lnTo>
                  <a:lnTo>
                    <a:pt x="40921" y="98956"/>
                  </a:lnTo>
                  <a:lnTo>
                    <a:pt x="40890" y="98840"/>
                  </a:lnTo>
                  <a:lnTo>
                    <a:pt x="40869" y="98725"/>
                  </a:lnTo>
                  <a:lnTo>
                    <a:pt x="40858" y="98604"/>
                  </a:lnTo>
                  <a:lnTo>
                    <a:pt x="40851" y="98476"/>
                  </a:lnTo>
                  <a:lnTo>
                    <a:pt x="40858" y="98233"/>
                  </a:lnTo>
                  <a:lnTo>
                    <a:pt x="40818" y="98118"/>
                  </a:lnTo>
                  <a:lnTo>
                    <a:pt x="40747" y="98015"/>
                  </a:lnTo>
                  <a:lnTo>
                    <a:pt x="40660" y="97929"/>
                  </a:lnTo>
                  <a:lnTo>
                    <a:pt x="40551" y="97887"/>
                  </a:lnTo>
                  <a:lnTo>
                    <a:pt x="40425" y="97868"/>
                  </a:lnTo>
                  <a:lnTo>
                    <a:pt x="40200" y="97783"/>
                  </a:lnTo>
                  <a:lnTo>
                    <a:pt x="40093" y="97716"/>
                  </a:lnTo>
                  <a:lnTo>
                    <a:pt x="39993" y="97650"/>
                  </a:lnTo>
                  <a:lnTo>
                    <a:pt x="39905" y="97571"/>
                  </a:lnTo>
                  <a:lnTo>
                    <a:pt x="39829" y="97474"/>
                  </a:lnTo>
                  <a:lnTo>
                    <a:pt x="39761" y="97370"/>
                  </a:lnTo>
                  <a:lnTo>
                    <a:pt x="39622" y="97170"/>
                  </a:lnTo>
                  <a:lnTo>
                    <a:pt x="39558" y="97067"/>
                  </a:lnTo>
                  <a:lnTo>
                    <a:pt x="39505" y="96958"/>
                  </a:lnTo>
                  <a:lnTo>
                    <a:pt x="39454" y="96842"/>
                  </a:lnTo>
                  <a:lnTo>
                    <a:pt x="39418" y="96726"/>
                  </a:lnTo>
                  <a:lnTo>
                    <a:pt x="39406" y="96605"/>
                  </a:lnTo>
                  <a:lnTo>
                    <a:pt x="39416" y="96472"/>
                  </a:lnTo>
                  <a:lnTo>
                    <a:pt x="39526" y="96295"/>
                  </a:lnTo>
                  <a:lnTo>
                    <a:pt x="39783" y="96350"/>
                  </a:lnTo>
                  <a:lnTo>
                    <a:pt x="40027" y="96337"/>
                  </a:lnTo>
                  <a:lnTo>
                    <a:pt x="40267" y="96368"/>
                  </a:lnTo>
                  <a:lnTo>
                    <a:pt x="40503" y="96423"/>
                  </a:lnTo>
                  <a:lnTo>
                    <a:pt x="40623" y="96447"/>
                  </a:lnTo>
                  <a:lnTo>
                    <a:pt x="40742" y="96471"/>
                  </a:lnTo>
                  <a:lnTo>
                    <a:pt x="40859" y="96501"/>
                  </a:lnTo>
                  <a:lnTo>
                    <a:pt x="40974" y="96544"/>
                  </a:lnTo>
                  <a:lnTo>
                    <a:pt x="41086" y="96593"/>
                  </a:lnTo>
                  <a:lnTo>
                    <a:pt x="41310" y="96684"/>
                  </a:lnTo>
                  <a:lnTo>
                    <a:pt x="41529" y="96799"/>
                  </a:lnTo>
                  <a:lnTo>
                    <a:pt x="41753" y="96884"/>
                  </a:lnTo>
                  <a:lnTo>
                    <a:pt x="41998" y="96884"/>
                  </a:lnTo>
                  <a:lnTo>
                    <a:pt x="42229" y="96811"/>
                  </a:lnTo>
                  <a:lnTo>
                    <a:pt x="42452" y="96715"/>
                  </a:lnTo>
                  <a:lnTo>
                    <a:pt x="42695" y="96702"/>
                  </a:lnTo>
                  <a:lnTo>
                    <a:pt x="42936" y="96738"/>
                  </a:lnTo>
                  <a:lnTo>
                    <a:pt x="43053" y="96775"/>
                  </a:lnTo>
                  <a:lnTo>
                    <a:pt x="43161" y="96830"/>
                  </a:lnTo>
                  <a:lnTo>
                    <a:pt x="43261" y="96897"/>
                  </a:lnTo>
                  <a:lnTo>
                    <a:pt x="43355" y="96981"/>
                  </a:lnTo>
                  <a:lnTo>
                    <a:pt x="43441" y="97066"/>
                  </a:lnTo>
                  <a:lnTo>
                    <a:pt x="43518" y="97164"/>
                  </a:lnTo>
                  <a:lnTo>
                    <a:pt x="43584" y="97273"/>
                  </a:lnTo>
                  <a:lnTo>
                    <a:pt x="43648" y="97383"/>
                  </a:lnTo>
                  <a:lnTo>
                    <a:pt x="43830" y="97498"/>
                  </a:lnTo>
                  <a:lnTo>
                    <a:pt x="43961" y="97480"/>
                  </a:lnTo>
                  <a:lnTo>
                    <a:pt x="44174" y="97358"/>
                  </a:lnTo>
                  <a:lnTo>
                    <a:pt x="44324" y="97164"/>
                  </a:lnTo>
                  <a:lnTo>
                    <a:pt x="44344" y="96921"/>
                  </a:lnTo>
                  <a:lnTo>
                    <a:pt x="44399" y="96678"/>
                  </a:lnTo>
                  <a:lnTo>
                    <a:pt x="44448" y="96569"/>
                  </a:lnTo>
                  <a:lnTo>
                    <a:pt x="44511" y="96465"/>
                  </a:lnTo>
                  <a:lnTo>
                    <a:pt x="44598" y="96386"/>
                  </a:lnTo>
                  <a:lnTo>
                    <a:pt x="44699" y="96313"/>
                  </a:lnTo>
                  <a:lnTo>
                    <a:pt x="44848" y="96125"/>
                  </a:lnTo>
                  <a:lnTo>
                    <a:pt x="44970" y="95912"/>
                  </a:lnTo>
                  <a:lnTo>
                    <a:pt x="45114" y="95712"/>
                  </a:lnTo>
                  <a:lnTo>
                    <a:pt x="45098" y="95475"/>
                  </a:lnTo>
                  <a:lnTo>
                    <a:pt x="45074" y="95226"/>
                  </a:lnTo>
                  <a:lnTo>
                    <a:pt x="45071" y="95098"/>
                  </a:lnTo>
                  <a:lnTo>
                    <a:pt x="44989" y="94892"/>
                  </a:lnTo>
                  <a:lnTo>
                    <a:pt x="44785" y="94746"/>
                  </a:lnTo>
                  <a:lnTo>
                    <a:pt x="44574" y="94624"/>
                  </a:lnTo>
                  <a:lnTo>
                    <a:pt x="44377" y="94485"/>
                  </a:lnTo>
                  <a:lnTo>
                    <a:pt x="44192" y="94326"/>
                  </a:lnTo>
                  <a:lnTo>
                    <a:pt x="44097" y="94248"/>
                  </a:lnTo>
                  <a:lnTo>
                    <a:pt x="44003" y="94169"/>
                  </a:lnTo>
                  <a:lnTo>
                    <a:pt x="43917" y="94083"/>
                  </a:lnTo>
                  <a:lnTo>
                    <a:pt x="43844" y="93987"/>
                  </a:lnTo>
                  <a:lnTo>
                    <a:pt x="43779" y="93883"/>
                  </a:lnTo>
                  <a:lnTo>
                    <a:pt x="43640" y="93689"/>
                  </a:lnTo>
                  <a:lnTo>
                    <a:pt x="43476" y="93506"/>
                  </a:lnTo>
                  <a:lnTo>
                    <a:pt x="43345" y="93300"/>
                  </a:lnTo>
                  <a:lnTo>
                    <a:pt x="43176" y="93051"/>
                  </a:lnTo>
                  <a:lnTo>
                    <a:pt x="43034" y="92857"/>
                  </a:lnTo>
                  <a:lnTo>
                    <a:pt x="42912" y="92650"/>
                  </a:lnTo>
                  <a:lnTo>
                    <a:pt x="42802" y="92419"/>
                  </a:lnTo>
                  <a:lnTo>
                    <a:pt x="42613" y="92310"/>
                  </a:lnTo>
                  <a:lnTo>
                    <a:pt x="42483" y="92309"/>
                  </a:lnTo>
                  <a:lnTo>
                    <a:pt x="42234" y="92322"/>
                  </a:lnTo>
                  <a:lnTo>
                    <a:pt x="42000" y="92285"/>
                  </a:lnTo>
                  <a:lnTo>
                    <a:pt x="41883" y="92225"/>
                  </a:lnTo>
                  <a:lnTo>
                    <a:pt x="41783" y="92145"/>
                  </a:lnTo>
                  <a:lnTo>
                    <a:pt x="41721" y="92061"/>
                  </a:lnTo>
                  <a:lnTo>
                    <a:pt x="41719" y="91939"/>
                  </a:lnTo>
                  <a:lnTo>
                    <a:pt x="41755" y="91811"/>
                  </a:lnTo>
                  <a:lnTo>
                    <a:pt x="41879" y="91605"/>
                  </a:lnTo>
                  <a:lnTo>
                    <a:pt x="42029" y="91404"/>
                  </a:lnTo>
                  <a:lnTo>
                    <a:pt x="42174" y="91210"/>
                  </a:lnTo>
                  <a:lnTo>
                    <a:pt x="42308" y="91004"/>
                  </a:lnTo>
                  <a:lnTo>
                    <a:pt x="42362" y="90772"/>
                  </a:lnTo>
                  <a:lnTo>
                    <a:pt x="42360" y="90645"/>
                  </a:lnTo>
                  <a:lnTo>
                    <a:pt x="42303" y="90414"/>
                  </a:lnTo>
                  <a:lnTo>
                    <a:pt x="42215" y="90189"/>
                  </a:lnTo>
                  <a:lnTo>
                    <a:pt x="42117" y="89964"/>
                  </a:lnTo>
                  <a:lnTo>
                    <a:pt x="42019" y="89740"/>
                  </a:lnTo>
                  <a:lnTo>
                    <a:pt x="41917" y="89521"/>
                  </a:lnTo>
                  <a:lnTo>
                    <a:pt x="41839" y="89290"/>
                  </a:lnTo>
                  <a:lnTo>
                    <a:pt x="41752" y="89066"/>
                  </a:lnTo>
                  <a:lnTo>
                    <a:pt x="41699" y="88956"/>
                  </a:lnTo>
                  <a:lnTo>
                    <a:pt x="41641" y="88846"/>
                  </a:lnTo>
                  <a:lnTo>
                    <a:pt x="41581" y="88743"/>
                  </a:lnTo>
                  <a:lnTo>
                    <a:pt x="41518" y="88640"/>
                  </a:lnTo>
                  <a:lnTo>
                    <a:pt x="41453" y="88537"/>
                  </a:lnTo>
                  <a:lnTo>
                    <a:pt x="41387" y="88434"/>
                  </a:lnTo>
                  <a:lnTo>
                    <a:pt x="41258" y="88227"/>
                  </a:lnTo>
                  <a:lnTo>
                    <a:pt x="41136" y="88020"/>
                  </a:lnTo>
                  <a:lnTo>
                    <a:pt x="41087" y="87905"/>
                  </a:lnTo>
                  <a:lnTo>
                    <a:pt x="41042" y="87790"/>
                  </a:lnTo>
                  <a:lnTo>
                    <a:pt x="41001" y="87680"/>
                  </a:lnTo>
                  <a:lnTo>
                    <a:pt x="40962" y="87564"/>
                  </a:lnTo>
                  <a:lnTo>
                    <a:pt x="40934" y="87443"/>
                  </a:lnTo>
                  <a:lnTo>
                    <a:pt x="40907" y="87328"/>
                  </a:lnTo>
                  <a:lnTo>
                    <a:pt x="40800" y="87109"/>
                  </a:lnTo>
                  <a:lnTo>
                    <a:pt x="40692" y="86891"/>
                  </a:lnTo>
                  <a:lnTo>
                    <a:pt x="40601" y="86665"/>
                  </a:lnTo>
                  <a:lnTo>
                    <a:pt x="40443" y="86477"/>
                  </a:lnTo>
                  <a:lnTo>
                    <a:pt x="40314" y="86276"/>
                  </a:lnTo>
                  <a:lnTo>
                    <a:pt x="40266" y="86040"/>
                  </a:lnTo>
                  <a:lnTo>
                    <a:pt x="40220" y="85797"/>
                  </a:lnTo>
                  <a:lnTo>
                    <a:pt x="40199" y="85681"/>
                  </a:lnTo>
                  <a:lnTo>
                    <a:pt x="40181" y="85560"/>
                  </a:lnTo>
                  <a:lnTo>
                    <a:pt x="40171" y="85438"/>
                  </a:lnTo>
                  <a:lnTo>
                    <a:pt x="40167" y="85317"/>
                  </a:lnTo>
                  <a:lnTo>
                    <a:pt x="40190" y="85074"/>
                  </a:lnTo>
                  <a:lnTo>
                    <a:pt x="40260" y="84843"/>
                  </a:lnTo>
                  <a:lnTo>
                    <a:pt x="40383" y="84630"/>
                  </a:lnTo>
                  <a:lnTo>
                    <a:pt x="40432" y="84521"/>
                  </a:lnTo>
                  <a:lnTo>
                    <a:pt x="40473" y="84406"/>
                  </a:lnTo>
                  <a:lnTo>
                    <a:pt x="40507" y="84290"/>
                  </a:lnTo>
                  <a:lnTo>
                    <a:pt x="40528" y="84168"/>
                  </a:lnTo>
                  <a:lnTo>
                    <a:pt x="40540" y="84047"/>
                  </a:lnTo>
                  <a:lnTo>
                    <a:pt x="40546" y="83925"/>
                  </a:lnTo>
                  <a:lnTo>
                    <a:pt x="40551" y="83804"/>
                  </a:lnTo>
                  <a:lnTo>
                    <a:pt x="40553" y="83682"/>
                  </a:lnTo>
                  <a:lnTo>
                    <a:pt x="40549" y="83439"/>
                  </a:lnTo>
                  <a:lnTo>
                    <a:pt x="40546" y="83196"/>
                  </a:lnTo>
                  <a:lnTo>
                    <a:pt x="40545" y="82953"/>
                  </a:lnTo>
                  <a:lnTo>
                    <a:pt x="40548" y="82710"/>
                  </a:lnTo>
                  <a:lnTo>
                    <a:pt x="40535" y="82467"/>
                  </a:lnTo>
                  <a:lnTo>
                    <a:pt x="40477" y="82230"/>
                  </a:lnTo>
                  <a:lnTo>
                    <a:pt x="40411" y="82000"/>
                  </a:lnTo>
                  <a:lnTo>
                    <a:pt x="40387" y="81872"/>
                  </a:lnTo>
                  <a:lnTo>
                    <a:pt x="40361" y="81757"/>
                  </a:lnTo>
                  <a:lnTo>
                    <a:pt x="40317" y="81641"/>
                  </a:lnTo>
                  <a:lnTo>
                    <a:pt x="40243" y="81556"/>
                  </a:lnTo>
                  <a:lnTo>
                    <a:pt x="40140" y="81489"/>
                  </a:lnTo>
                  <a:lnTo>
                    <a:pt x="40033" y="81422"/>
                  </a:lnTo>
                  <a:lnTo>
                    <a:pt x="39858" y="81252"/>
                  </a:lnTo>
                  <a:lnTo>
                    <a:pt x="39775" y="81161"/>
                  </a:lnTo>
                  <a:lnTo>
                    <a:pt x="39684" y="81082"/>
                  </a:lnTo>
                  <a:lnTo>
                    <a:pt x="39575" y="81034"/>
                  </a:lnTo>
                  <a:lnTo>
                    <a:pt x="39454" y="81003"/>
                  </a:lnTo>
                  <a:lnTo>
                    <a:pt x="39238" y="80894"/>
                  </a:lnTo>
                  <a:lnTo>
                    <a:pt x="39140" y="80821"/>
                  </a:lnTo>
                  <a:lnTo>
                    <a:pt x="39054" y="80736"/>
                  </a:lnTo>
                  <a:lnTo>
                    <a:pt x="38994" y="80633"/>
                  </a:lnTo>
                  <a:lnTo>
                    <a:pt x="38946" y="80517"/>
                  </a:lnTo>
                  <a:lnTo>
                    <a:pt x="38818" y="80310"/>
                  </a:lnTo>
                  <a:lnTo>
                    <a:pt x="38668" y="80122"/>
                  </a:lnTo>
                  <a:lnTo>
                    <a:pt x="38532" y="79916"/>
                  </a:lnTo>
                  <a:lnTo>
                    <a:pt x="38334" y="79782"/>
                  </a:lnTo>
                  <a:lnTo>
                    <a:pt x="38123" y="79667"/>
                  </a:lnTo>
                  <a:lnTo>
                    <a:pt x="37965" y="79478"/>
                  </a:lnTo>
                  <a:lnTo>
                    <a:pt x="37798" y="79302"/>
                  </a:lnTo>
                  <a:lnTo>
                    <a:pt x="37632" y="79126"/>
                  </a:lnTo>
                  <a:lnTo>
                    <a:pt x="37563" y="79028"/>
                  </a:lnTo>
                  <a:lnTo>
                    <a:pt x="37501" y="78925"/>
                  </a:lnTo>
                  <a:lnTo>
                    <a:pt x="37441" y="78816"/>
                  </a:lnTo>
                  <a:lnTo>
                    <a:pt x="37391" y="78707"/>
                  </a:lnTo>
                  <a:lnTo>
                    <a:pt x="37352" y="78591"/>
                  </a:lnTo>
                  <a:lnTo>
                    <a:pt x="37256" y="78366"/>
                  </a:lnTo>
                  <a:lnTo>
                    <a:pt x="37201" y="78251"/>
                  </a:lnTo>
                  <a:lnTo>
                    <a:pt x="37135" y="78154"/>
                  </a:lnTo>
                  <a:lnTo>
                    <a:pt x="37048" y="78075"/>
                  </a:lnTo>
                  <a:lnTo>
                    <a:pt x="36937" y="78020"/>
                  </a:lnTo>
                  <a:lnTo>
                    <a:pt x="36729" y="77892"/>
                  </a:lnTo>
                  <a:lnTo>
                    <a:pt x="36630" y="77820"/>
                  </a:lnTo>
                  <a:lnTo>
                    <a:pt x="36524" y="77765"/>
                  </a:lnTo>
                  <a:lnTo>
                    <a:pt x="36411" y="77716"/>
                  </a:lnTo>
                  <a:lnTo>
                    <a:pt x="36296" y="77680"/>
                  </a:lnTo>
                  <a:lnTo>
                    <a:pt x="36066" y="77583"/>
                  </a:lnTo>
                  <a:lnTo>
                    <a:pt x="35955" y="77522"/>
                  </a:lnTo>
                  <a:lnTo>
                    <a:pt x="35888" y="77437"/>
                  </a:lnTo>
                  <a:lnTo>
                    <a:pt x="35861" y="77315"/>
                  </a:lnTo>
                  <a:lnTo>
                    <a:pt x="35860" y="77188"/>
                  </a:lnTo>
                  <a:lnTo>
                    <a:pt x="35910" y="76951"/>
                  </a:lnTo>
                  <a:lnTo>
                    <a:pt x="36038" y="76744"/>
                  </a:lnTo>
                  <a:lnTo>
                    <a:pt x="36216" y="76574"/>
                  </a:lnTo>
                  <a:lnTo>
                    <a:pt x="36351" y="76374"/>
                  </a:lnTo>
                  <a:lnTo>
                    <a:pt x="36527" y="76204"/>
                  </a:lnTo>
                  <a:lnTo>
                    <a:pt x="36705" y="76040"/>
                  </a:lnTo>
                  <a:lnTo>
                    <a:pt x="36776" y="75809"/>
                  </a:lnTo>
                  <a:lnTo>
                    <a:pt x="36770" y="75566"/>
                  </a:lnTo>
                  <a:lnTo>
                    <a:pt x="36717" y="75329"/>
                  </a:lnTo>
                  <a:lnTo>
                    <a:pt x="36704" y="75086"/>
                  </a:lnTo>
                  <a:lnTo>
                    <a:pt x="36676" y="74849"/>
                  </a:lnTo>
                  <a:lnTo>
                    <a:pt x="36572" y="74624"/>
                  </a:lnTo>
                  <a:lnTo>
                    <a:pt x="36530" y="74387"/>
                  </a:lnTo>
                  <a:lnTo>
                    <a:pt x="36538" y="74144"/>
                  </a:lnTo>
                  <a:lnTo>
                    <a:pt x="36535" y="73901"/>
                  </a:lnTo>
                  <a:lnTo>
                    <a:pt x="36542" y="73658"/>
                  </a:lnTo>
                  <a:lnTo>
                    <a:pt x="36548" y="73536"/>
                  </a:lnTo>
                  <a:lnTo>
                    <a:pt x="36553" y="73415"/>
                  </a:lnTo>
                  <a:lnTo>
                    <a:pt x="36560" y="73293"/>
                  </a:lnTo>
                  <a:lnTo>
                    <a:pt x="36567" y="73172"/>
                  </a:lnTo>
                  <a:lnTo>
                    <a:pt x="36580" y="72929"/>
                  </a:lnTo>
                  <a:lnTo>
                    <a:pt x="36593" y="72686"/>
                  </a:lnTo>
                  <a:lnTo>
                    <a:pt x="36603" y="72443"/>
                  </a:lnTo>
                  <a:lnTo>
                    <a:pt x="36600" y="72200"/>
                  </a:lnTo>
                  <a:lnTo>
                    <a:pt x="36617" y="71963"/>
                  </a:lnTo>
                  <a:lnTo>
                    <a:pt x="36639" y="71720"/>
                  </a:lnTo>
                  <a:lnTo>
                    <a:pt x="36635" y="71477"/>
                  </a:lnTo>
                  <a:lnTo>
                    <a:pt x="36645" y="71234"/>
                  </a:lnTo>
                  <a:lnTo>
                    <a:pt x="36659" y="71112"/>
                  </a:lnTo>
                  <a:lnTo>
                    <a:pt x="36688" y="70991"/>
                  </a:lnTo>
                  <a:lnTo>
                    <a:pt x="36729" y="70876"/>
                  </a:lnTo>
                  <a:lnTo>
                    <a:pt x="36783" y="70766"/>
                  </a:lnTo>
                  <a:lnTo>
                    <a:pt x="36851" y="70669"/>
                  </a:lnTo>
                  <a:lnTo>
                    <a:pt x="36942" y="70590"/>
                  </a:lnTo>
                  <a:lnTo>
                    <a:pt x="37042" y="70511"/>
                  </a:lnTo>
                  <a:lnTo>
                    <a:pt x="37233" y="70353"/>
                  </a:lnTo>
                  <a:lnTo>
                    <a:pt x="37371" y="70164"/>
                  </a:lnTo>
                  <a:lnTo>
                    <a:pt x="37362" y="69922"/>
                  </a:lnTo>
                  <a:lnTo>
                    <a:pt x="37356" y="69794"/>
                  </a:lnTo>
                  <a:lnTo>
                    <a:pt x="37350" y="69551"/>
                  </a:lnTo>
                  <a:lnTo>
                    <a:pt x="37411" y="69320"/>
                  </a:lnTo>
                  <a:lnTo>
                    <a:pt x="37463" y="69205"/>
                  </a:lnTo>
                  <a:lnTo>
                    <a:pt x="37522" y="69101"/>
                  </a:lnTo>
                  <a:lnTo>
                    <a:pt x="37590" y="68998"/>
                  </a:lnTo>
                  <a:lnTo>
                    <a:pt x="37674" y="68913"/>
                  </a:lnTo>
                  <a:lnTo>
                    <a:pt x="37792" y="68864"/>
                  </a:lnTo>
                  <a:lnTo>
                    <a:pt x="37913" y="68816"/>
                  </a:lnTo>
                  <a:lnTo>
                    <a:pt x="37992" y="68622"/>
                  </a:lnTo>
                  <a:lnTo>
                    <a:pt x="37977" y="68494"/>
                  </a:lnTo>
                  <a:lnTo>
                    <a:pt x="37964" y="68366"/>
                  </a:lnTo>
                  <a:lnTo>
                    <a:pt x="37942" y="68123"/>
                  </a:lnTo>
                  <a:lnTo>
                    <a:pt x="37914" y="67880"/>
                  </a:lnTo>
                  <a:lnTo>
                    <a:pt x="37884" y="67637"/>
                  </a:lnTo>
                  <a:lnTo>
                    <a:pt x="37884" y="67516"/>
                  </a:lnTo>
                  <a:lnTo>
                    <a:pt x="37891" y="67394"/>
                  </a:lnTo>
                  <a:lnTo>
                    <a:pt x="37908" y="67273"/>
                  </a:lnTo>
                  <a:lnTo>
                    <a:pt x="37933" y="67158"/>
                  </a:lnTo>
                  <a:lnTo>
                    <a:pt x="37969" y="67035"/>
                  </a:lnTo>
                  <a:lnTo>
                    <a:pt x="38021" y="66926"/>
                  </a:lnTo>
                  <a:lnTo>
                    <a:pt x="38095" y="66835"/>
                  </a:lnTo>
                  <a:lnTo>
                    <a:pt x="38186" y="66744"/>
                  </a:lnTo>
                  <a:lnTo>
                    <a:pt x="38288" y="66684"/>
                  </a:lnTo>
                  <a:lnTo>
                    <a:pt x="38408" y="66659"/>
                  </a:lnTo>
                  <a:lnTo>
                    <a:pt x="38541" y="66665"/>
                  </a:lnTo>
                  <a:lnTo>
                    <a:pt x="38715" y="66550"/>
                  </a:lnTo>
                  <a:lnTo>
                    <a:pt x="38794" y="66306"/>
                  </a:lnTo>
                  <a:lnTo>
                    <a:pt x="38869" y="66069"/>
                  </a:lnTo>
                  <a:lnTo>
                    <a:pt x="38840" y="65833"/>
                  </a:lnTo>
                  <a:lnTo>
                    <a:pt x="38758" y="65602"/>
                  </a:lnTo>
                  <a:lnTo>
                    <a:pt x="38752" y="65359"/>
                  </a:lnTo>
                  <a:lnTo>
                    <a:pt x="38743" y="65116"/>
                  </a:lnTo>
                  <a:lnTo>
                    <a:pt x="38777" y="64873"/>
                  </a:lnTo>
                  <a:lnTo>
                    <a:pt x="38819" y="64745"/>
                  </a:lnTo>
                  <a:lnTo>
                    <a:pt x="38976" y="64612"/>
                  </a:lnTo>
                  <a:lnTo>
                    <a:pt x="39104" y="64624"/>
                  </a:lnTo>
                  <a:lnTo>
                    <a:pt x="39233" y="64660"/>
                  </a:lnTo>
                  <a:lnTo>
                    <a:pt x="39438" y="64788"/>
                  </a:lnTo>
                  <a:lnTo>
                    <a:pt x="39649" y="64903"/>
                  </a:lnTo>
                  <a:lnTo>
                    <a:pt x="39899" y="64940"/>
                  </a:lnTo>
                  <a:lnTo>
                    <a:pt x="40089" y="64812"/>
                  </a:lnTo>
                  <a:lnTo>
                    <a:pt x="40159" y="64703"/>
                  </a:lnTo>
                  <a:lnTo>
                    <a:pt x="40208" y="64587"/>
                  </a:lnTo>
                  <a:lnTo>
                    <a:pt x="40237" y="64472"/>
                  </a:lnTo>
                  <a:lnTo>
                    <a:pt x="40252" y="64344"/>
                  </a:lnTo>
                  <a:lnTo>
                    <a:pt x="40224" y="64107"/>
                  </a:lnTo>
                  <a:lnTo>
                    <a:pt x="40217" y="63858"/>
                  </a:lnTo>
                  <a:lnTo>
                    <a:pt x="40228" y="63724"/>
                  </a:lnTo>
                  <a:lnTo>
                    <a:pt x="40261" y="63609"/>
                  </a:lnTo>
                  <a:lnTo>
                    <a:pt x="40332" y="63543"/>
                  </a:lnTo>
                  <a:lnTo>
                    <a:pt x="40449" y="63512"/>
                  </a:lnTo>
                  <a:lnTo>
                    <a:pt x="40584" y="63500"/>
                  </a:lnTo>
                  <a:lnTo>
                    <a:pt x="40832" y="63494"/>
                  </a:lnTo>
                  <a:lnTo>
                    <a:pt x="41075" y="63488"/>
                  </a:lnTo>
                  <a:lnTo>
                    <a:pt x="41202" y="63469"/>
                  </a:lnTo>
                  <a:lnTo>
                    <a:pt x="41313" y="63427"/>
                  </a:lnTo>
                  <a:lnTo>
                    <a:pt x="41389" y="63342"/>
                  </a:lnTo>
                  <a:lnTo>
                    <a:pt x="41444" y="63233"/>
                  </a:lnTo>
                  <a:lnTo>
                    <a:pt x="41494" y="63117"/>
                  </a:lnTo>
                  <a:lnTo>
                    <a:pt x="41622" y="62904"/>
                  </a:lnTo>
                  <a:lnTo>
                    <a:pt x="41680" y="62674"/>
                  </a:lnTo>
                  <a:lnTo>
                    <a:pt x="41678" y="62430"/>
                  </a:lnTo>
                  <a:lnTo>
                    <a:pt x="41732" y="62194"/>
                  </a:lnTo>
                  <a:lnTo>
                    <a:pt x="41787" y="61957"/>
                  </a:lnTo>
                  <a:lnTo>
                    <a:pt x="41811" y="61841"/>
                  </a:lnTo>
                  <a:lnTo>
                    <a:pt x="41830" y="61720"/>
                  </a:lnTo>
                  <a:lnTo>
                    <a:pt x="41843" y="61598"/>
                  </a:lnTo>
                  <a:lnTo>
                    <a:pt x="41852" y="61476"/>
                  </a:lnTo>
                  <a:lnTo>
                    <a:pt x="41858" y="61355"/>
                  </a:lnTo>
                  <a:lnTo>
                    <a:pt x="41849" y="61113"/>
                  </a:lnTo>
                  <a:lnTo>
                    <a:pt x="41856" y="60991"/>
                  </a:lnTo>
                  <a:lnTo>
                    <a:pt x="41878" y="60869"/>
                  </a:lnTo>
                  <a:lnTo>
                    <a:pt x="41911" y="60754"/>
                  </a:lnTo>
                  <a:lnTo>
                    <a:pt x="41952" y="60638"/>
                  </a:lnTo>
                  <a:lnTo>
                    <a:pt x="41996" y="60517"/>
                  </a:lnTo>
                  <a:lnTo>
                    <a:pt x="42059" y="60413"/>
                  </a:lnTo>
                  <a:lnTo>
                    <a:pt x="42155" y="60352"/>
                  </a:lnTo>
                  <a:lnTo>
                    <a:pt x="42279" y="60317"/>
                  </a:lnTo>
                  <a:lnTo>
                    <a:pt x="42405" y="60310"/>
                  </a:lnTo>
                  <a:lnTo>
                    <a:pt x="42633" y="60401"/>
                  </a:lnTo>
                  <a:lnTo>
                    <a:pt x="42715" y="60487"/>
                  </a:lnTo>
                  <a:lnTo>
                    <a:pt x="42767" y="60596"/>
                  </a:lnTo>
                  <a:lnTo>
                    <a:pt x="42800" y="60717"/>
                  </a:lnTo>
                  <a:lnTo>
                    <a:pt x="42823" y="60839"/>
                  </a:lnTo>
                  <a:lnTo>
                    <a:pt x="42832" y="60960"/>
                  </a:lnTo>
                  <a:lnTo>
                    <a:pt x="42821" y="61203"/>
                  </a:lnTo>
                  <a:lnTo>
                    <a:pt x="42796" y="61331"/>
                  </a:lnTo>
                  <a:lnTo>
                    <a:pt x="42741" y="61568"/>
                  </a:lnTo>
                  <a:lnTo>
                    <a:pt x="42763" y="61677"/>
                  </a:lnTo>
                  <a:lnTo>
                    <a:pt x="42825" y="61793"/>
                  </a:lnTo>
                  <a:lnTo>
                    <a:pt x="42914" y="61890"/>
                  </a:lnTo>
                  <a:lnTo>
                    <a:pt x="43013" y="61944"/>
                  </a:lnTo>
                  <a:lnTo>
                    <a:pt x="43129" y="61957"/>
                  </a:lnTo>
                  <a:lnTo>
                    <a:pt x="43256" y="61945"/>
                  </a:lnTo>
                  <a:lnTo>
                    <a:pt x="43384" y="61932"/>
                  </a:lnTo>
                  <a:lnTo>
                    <a:pt x="43624" y="61902"/>
                  </a:lnTo>
                  <a:lnTo>
                    <a:pt x="43865" y="61865"/>
                  </a:lnTo>
                  <a:lnTo>
                    <a:pt x="43985" y="61847"/>
                  </a:lnTo>
                  <a:lnTo>
                    <a:pt x="44104" y="61817"/>
                  </a:lnTo>
                  <a:lnTo>
                    <a:pt x="44221" y="61786"/>
                  </a:lnTo>
                  <a:lnTo>
                    <a:pt x="44337" y="61744"/>
                  </a:lnTo>
                  <a:lnTo>
                    <a:pt x="44447" y="61696"/>
                  </a:lnTo>
                  <a:lnTo>
                    <a:pt x="44544" y="61623"/>
                  </a:lnTo>
                  <a:lnTo>
                    <a:pt x="44636" y="61538"/>
                  </a:lnTo>
                  <a:lnTo>
                    <a:pt x="44845" y="61428"/>
                  </a:lnTo>
                  <a:lnTo>
                    <a:pt x="45092" y="61416"/>
                  </a:lnTo>
                  <a:lnTo>
                    <a:pt x="45349" y="61428"/>
                  </a:lnTo>
                  <a:lnTo>
                    <a:pt x="45554" y="61519"/>
                  </a:lnTo>
                  <a:lnTo>
                    <a:pt x="45625" y="61756"/>
                  </a:lnTo>
                  <a:lnTo>
                    <a:pt x="45688" y="62005"/>
                  </a:lnTo>
                  <a:lnTo>
                    <a:pt x="45724" y="62121"/>
                  </a:lnTo>
                  <a:lnTo>
                    <a:pt x="45792" y="62212"/>
                  </a:lnTo>
                  <a:lnTo>
                    <a:pt x="45907" y="62279"/>
                  </a:lnTo>
                  <a:lnTo>
                    <a:pt x="46032" y="62309"/>
                  </a:lnTo>
                  <a:lnTo>
                    <a:pt x="46212" y="62175"/>
                  </a:lnTo>
                  <a:lnTo>
                    <a:pt x="46388" y="61993"/>
                  </a:lnTo>
                  <a:lnTo>
                    <a:pt x="46592" y="61866"/>
                  </a:lnTo>
                  <a:lnTo>
                    <a:pt x="46841" y="61841"/>
                  </a:lnTo>
                  <a:lnTo>
                    <a:pt x="47058" y="61926"/>
                  </a:lnTo>
                  <a:lnTo>
                    <a:pt x="47149" y="62017"/>
                  </a:lnTo>
                  <a:lnTo>
                    <a:pt x="47223" y="62121"/>
                  </a:lnTo>
                  <a:lnTo>
                    <a:pt x="47267" y="62230"/>
                  </a:lnTo>
                  <a:lnTo>
                    <a:pt x="47288" y="62352"/>
                  </a:lnTo>
                  <a:lnTo>
                    <a:pt x="47374" y="62583"/>
                  </a:lnTo>
                  <a:lnTo>
                    <a:pt x="47440" y="62685"/>
                  </a:lnTo>
                  <a:lnTo>
                    <a:pt x="47531" y="62759"/>
                  </a:lnTo>
                  <a:lnTo>
                    <a:pt x="47642" y="62814"/>
                  </a:lnTo>
                  <a:lnTo>
                    <a:pt x="47757" y="62856"/>
                  </a:lnTo>
                  <a:lnTo>
                    <a:pt x="47986" y="62941"/>
                  </a:lnTo>
                  <a:lnTo>
                    <a:pt x="48102" y="62978"/>
                  </a:lnTo>
                  <a:lnTo>
                    <a:pt x="48222" y="62996"/>
                  </a:lnTo>
                  <a:lnTo>
                    <a:pt x="48343" y="63008"/>
                  </a:lnTo>
                  <a:lnTo>
                    <a:pt x="48465" y="63014"/>
                  </a:lnTo>
                  <a:lnTo>
                    <a:pt x="48706" y="63044"/>
                  </a:lnTo>
                  <a:lnTo>
                    <a:pt x="48951" y="63050"/>
                  </a:lnTo>
                  <a:lnTo>
                    <a:pt x="49074" y="63044"/>
                  </a:lnTo>
                  <a:lnTo>
                    <a:pt x="49190" y="63062"/>
                  </a:lnTo>
                  <a:lnTo>
                    <a:pt x="49295" y="63117"/>
                  </a:lnTo>
                  <a:lnTo>
                    <a:pt x="49393" y="63196"/>
                  </a:lnTo>
                  <a:lnTo>
                    <a:pt x="49482" y="63281"/>
                  </a:lnTo>
                  <a:lnTo>
                    <a:pt x="49568" y="63367"/>
                  </a:lnTo>
                  <a:lnTo>
                    <a:pt x="49649" y="63457"/>
                  </a:lnTo>
                  <a:lnTo>
                    <a:pt x="49726" y="63548"/>
                  </a:lnTo>
                  <a:lnTo>
                    <a:pt x="49798" y="63646"/>
                  </a:lnTo>
                  <a:lnTo>
                    <a:pt x="49861" y="63755"/>
                  </a:lnTo>
                  <a:lnTo>
                    <a:pt x="49992" y="63955"/>
                  </a:lnTo>
                  <a:lnTo>
                    <a:pt x="50137" y="64150"/>
                  </a:lnTo>
                  <a:lnTo>
                    <a:pt x="50276" y="64357"/>
                  </a:lnTo>
                  <a:lnTo>
                    <a:pt x="50446" y="64521"/>
                  </a:lnTo>
                  <a:lnTo>
                    <a:pt x="50663" y="64636"/>
                  </a:lnTo>
                  <a:lnTo>
                    <a:pt x="50830" y="64818"/>
                  </a:lnTo>
                  <a:lnTo>
                    <a:pt x="51047" y="64903"/>
                  </a:lnTo>
                  <a:lnTo>
                    <a:pt x="51287" y="64958"/>
                  </a:lnTo>
                  <a:lnTo>
                    <a:pt x="51519" y="65037"/>
                  </a:lnTo>
                  <a:lnTo>
                    <a:pt x="51760" y="65061"/>
                  </a:lnTo>
                  <a:lnTo>
                    <a:pt x="52001" y="65025"/>
                  </a:lnTo>
                  <a:lnTo>
                    <a:pt x="52116" y="64982"/>
                  </a:lnTo>
                  <a:lnTo>
                    <a:pt x="52226" y="64934"/>
                  </a:lnTo>
                  <a:lnTo>
                    <a:pt x="52331" y="64873"/>
                  </a:lnTo>
                  <a:lnTo>
                    <a:pt x="52432" y="64806"/>
                  </a:lnTo>
                  <a:lnTo>
                    <a:pt x="52645" y="64684"/>
                  </a:lnTo>
                  <a:lnTo>
                    <a:pt x="52758" y="64642"/>
                  </a:lnTo>
                  <a:lnTo>
                    <a:pt x="52874" y="64606"/>
                  </a:lnTo>
                  <a:lnTo>
                    <a:pt x="52995" y="64581"/>
                  </a:lnTo>
                  <a:lnTo>
                    <a:pt x="53116" y="64563"/>
                  </a:lnTo>
                  <a:lnTo>
                    <a:pt x="53353" y="64508"/>
                  </a:lnTo>
                  <a:lnTo>
                    <a:pt x="53549" y="64374"/>
                  </a:lnTo>
                  <a:lnTo>
                    <a:pt x="53720" y="64199"/>
                  </a:lnTo>
                  <a:lnTo>
                    <a:pt x="53802" y="64107"/>
                  </a:lnTo>
                  <a:lnTo>
                    <a:pt x="53893" y="64028"/>
                  </a:lnTo>
                  <a:lnTo>
                    <a:pt x="54000" y="63974"/>
                  </a:lnTo>
                  <a:lnTo>
                    <a:pt x="54117" y="63931"/>
                  </a:lnTo>
                  <a:lnTo>
                    <a:pt x="54236" y="63907"/>
                  </a:lnTo>
                  <a:lnTo>
                    <a:pt x="54358" y="63901"/>
                  </a:lnTo>
                  <a:lnTo>
                    <a:pt x="54600" y="63901"/>
                  </a:lnTo>
                  <a:lnTo>
                    <a:pt x="54806" y="63773"/>
                  </a:lnTo>
                  <a:lnTo>
                    <a:pt x="55016" y="63652"/>
                  </a:lnTo>
                  <a:lnTo>
                    <a:pt x="55233" y="63536"/>
                  </a:lnTo>
                  <a:lnTo>
                    <a:pt x="55423" y="63390"/>
                  </a:lnTo>
                  <a:lnTo>
                    <a:pt x="55606" y="63227"/>
                  </a:lnTo>
                  <a:lnTo>
                    <a:pt x="55787" y="63069"/>
                  </a:lnTo>
                  <a:lnTo>
                    <a:pt x="55966" y="62905"/>
                  </a:lnTo>
                  <a:lnTo>
                    <a:pt x="56146" y="62740"/>
                  </a:lnTo>
                  <a:lnTo>
                    <a:pt x="56324" y="62576"/>
                  </a:lnTo>
                  <a:lnTo>
                    <a:pt x="56502" y="62407"/>
                  </a:lnTo>
                  <a:lnTo>
                    <a:pt x="56679" y="62242"/>
                  </a:lnTo>
                  <a:lnTo>
                    <a:pt x="56858" y="62078"/>
                  </a:lnTo>
                  <a:lnTo>
                    <a:pt x="57036" y="61908"/>
                  </a:lnTo>
                  <a:lnTo>
                    <a:pt x="57282" y="61684"/>
                  </a:lnTo>
                  <a:lnTo>
                    <a:pt x="57465" y="61520"/>
                  </a:lnTo>
                  <a:lnTo>
                    <a:pt x="57647" y="61361"/>
                  </a:lnTo>
                  <a:lnTo>
                    <a:pt x="57828" y="61197"/>
                  </a:lnTo>
                  <a:lnTo>
                    <a:pt x="57916" y="61112"/>
                  </a:lnTo>
                  <a:lnTo>
                    <a:pt x="58003" y="61027"/>
                  </a:lnTo>
                  <a:lnTo>
                    <a:pt x="58080" y="60936"/>
                  </a:lnTo>
                  <a:lnTo>
                    <a:pt x="58147" y="60839"/>
                  </a:lnTo>
                  <a:lnTo>
                    <a:pt x="58211" y="60729"/>
                  </a:lnTo>
                  <a:lnTo>
                    <a:pt x="58333" y="60523"/>
                  </a:lnTo>
                  <a:lnTo>
                    <a:pt x="58423" y="60292"/>
                  </a:lnTo>
                  <a:lnTo>
                    <a:pt x="58508" y="60067"/>
                  </a:lnTo>
                  <a:lnTo>
                    <a:pt x="58590" y="59836"/>
                  </a:lnTo>
                  <a:lnTo>
                    <a:pt x="58671" y="59605"/>
                  </a:lnTo>
                  <a:lnTo>
                    <a:pt x="58752" y="59375"/>
                  </a:lnTo>
                  <a:lnTo>
                    <a:pt x="58836" y="59150"/>
                  </a:lnTo>
                  <a:lnTo>
                    <a:pt x="58921" y="58919"/>
                  </a:lnTo>
                  <a:lnTo>
                    <a:pt x="59011" y="58694"/>
                  </a:lnTo>
                  <a:lnTo>
                    <a:pt x="59058" y="58585"/>
                  </a:lnTo>
                  <a:lnTo>
                    <a:pt x="59106" y="58476"/>
                  </a:lnTo>
                  <a:lnTo>
                    <a:pt x="59172" y="58378"/>
                  </a:lnTo>
                  <a:lnTo>
                    <a:pt x="59263" y="58294"/>
                  </a:lnTo>
                  <a:lnTo>
                    <a:pt x="59358" y="58214"/>
                  </a:lnTo>
                  <a:lnTo>
                    <a:pt x="59546" y="58056"/>
                  </a:lnTo>
                  <a:lnTo>
                    <a:pt x="59637" y="57978"/>
                  </a:lnTo>
                  <a:lnTo>
                    <a:pt x="59712" y="57886"/>
                  </a:lnTo>
                  <a:lnTo>
                    <a:pt x="59770" y="57777"/>
                  </a:lnTo>
                  <a:lnTo>
                    <a:pt x="59817" y="57661"/>
                  </a:lnTo>
                  <a:lnTo>
                    <a:pt x="59910" y="57437"/>
                  </a:lnTo>
                  <a:lnTo>
                    <a:pt x="59985" y="57206"/>
                  </a:lnTo>
                  <a:lnTo>
                    <a:pt x="59992" y="56963"/>
                  </a:lnTo>
                  <a:lnTo>
                    <a:pt x="59985" y="56720"/>
                  </a:lnTo>
                  <a:lnTo>
                    <a:pt x="59982" y="56477"/>
                  </a:lnTo>
                  <a:lnTo>
                    <a:pt x="59979" y="56234"/>
                  </a:lnTo>
                  <a:lnTo>
                    <a:pt x="60019" y="56118"/>
                  </a:lnTo>
                  <a:lnTo>
                    <a:pt x="60077" y="56009"/>
                  </a:lnTo>
                  <a:lnTo>
                    <a:pt x="60143" y="55905"/>
                  </a:lnTo>
                  <a:lnTo>
                    <a:pt x="60220" y="55815"/>
                  </a:lnTo>
                  <a:lnTo>
                    <a:pt x="60314" y="55736"/>
                  </a:lnTo>
                  <a:lnTo>
                    <a:pt x="60456" y="55541"/>
                  </a:lnTo>
                  <a:lnTo>
                    <a:pt x="60518" y="55304"/>
                  </a:lnTo>
                  <a:lnTo>
                    <a:pt x="60494" y="55061"/>
                  </a:lnTo>
                  <a:lnTo>
                    <a:pt x="60464" y="54818"/>
                  </a:lnTo>
                  <a:lnTo>
                    <a:pt x="60452" y="54696"/>
                  </a:lnTo>
                  <a:lnTo>
                    <a:pt x="60431" y="54581"/>
                  </a:lnTo>
                  <a:lnTo>
                    <a:pt x="60399" y="54466"/>
                  </a:lnTo>
                  <a:lnTo>
                    <a:pt x="60358" y="54350"/>
                  </a:lnTo>
                  <a:lnTo>
                    <a:pt x="60311" y="54235"/>
                  </a:lnTo>
                  <a:lnTo>
                    <a:pt x="60251" y="54131"/>
                  </a:lnTo>
                  <a:lnTo>
                    <a:pt x="60187" y="54028"/>
                  </a:lnTo>
                  <a:lnTo>
                    <a:pt x="60074" y="53810"/>
                  </a:lnTo>
                  <a:lnTo>
                    <a:pt x="59955" y="53597"/>
                  </a:lnTo>
                  <a:lnTo>
                    <a:pt x="59844" y="53384"/>
                  </a:lnTo>
                  <a:lnTo>
                    <a:pt x="59846" y="53263"/>
                  </a:lnTo>
                  <a:lnTo>
                    <a:pt x="59876" y="53141"/>
                  </a:lnTo>
                  <a:lnTo>
                    <a:pt x="59931" y="53032"/>
                  </a:lnTo>
                  <a:lnTo>
                    <a:pt x="60012" y="52947"/>
                  </a:lnTo>
                  <a:lnTo>
                    <a:pt x="60111" y="52868"/>
                  </a:lnTo>
                  <a:lnTo>
                    <a:pt x="60217" y="52801"/>
                  </a:lnTo>
                  <a:lnTo>
                    <a:pt x="60325" y="52753"/>
                  </a:lnTo>
                  <a:lnTo>
                    <a:pt x="60444" y="52722"/>
                  </a:lnTo>
                  <a:lnTo>
                    <a:pt x="60564" y="52698"/>
                  </a:lnTo>
                  <a:lnTo>
                    <a:pt x="60797" y="52631"/>
                  </a:lnTo>
                  <a:lnTo>
                    <a:pt x="60911" y="52588"/>
                  </a:lnTo>
                  <a:lnTo>
                    <a:pt x="61026" y="52540"/>
                  </a:lnTo>
                  <a:lnTo>
                    <a:pt x="61138" y="52485"/>
                  </a:lnTo>
                  <a:lnTo>
                    <a:pt x="61234" y="52418"/>
                  </a:lnTo>
                  <a:lnTo>
                    <a:pt x="61302" y="52321"/>
                  </a:lnTo>
                  <a:lnTo>
                    <a:pt x="61356" y="52206"/>
                  </a:lnTo>
                  <a:lnTo>
                    <a:pt x="61486" y="51993"/>
                  </a:lnTo>
                  <a:lnTo>
                    <a:pt x="61547" y="51768"/>
                  </a:lnTo>
                  <a:lnTo>
                    <a:pt x="61534" y="51525"/>
                  </a:lnTo>
                  <a:lnTo>
                    <a:pt x="61537" y="51282"/>
                  </a:lnTo>
                  <a:lnTo>
                    <a:pt x="61541" y="51039"/>
                  </a:lnTo>
                  <a:lnTo>
                    <a:pt x="61528" y="50918"/>
                  </a:lnTo>
                  <a:lnTo>
                    <a:pt x="61492" y="50802"/>
                  </a:lnTo>
                  <a:lnTo>
                    <a:pt x="61436" y="50693"/>
                  </a:lnTo>
                  <a:lnTo>
                    <a:pt x="61378" y="50584"/>
                  </a:lnTo>
                  <a:lnTo>
                    <a:pt x="61320" y="50474"/>
                  </a:lnTo>
                  <a:lnTo>
                    <a:pt x="61257" y="50371"/>
                  </a:lnTo>
                  <a:lnTo>
                    <a:pt x="61168" y="50152"/>
                  </a:lnTo>
                  <a:lnTo>
                    <a:pt x="61170" y="49903"/>
                  </a:lnTo>
                  <a:lnTo>
                    <a:pt x="61163" y="49660"/>
                  </a:lnTo>
                  <a:lnTo>
                    <a:pt x="61152" y="49539"/>
                  </a:lnTo>
                  <a:lnTo>
                    <a:pt x="61137" y="49417"/>
                  </a:lnTo>
                  <a:lnTo>
                    <a:pt x="61118" y="49301"/>
                  </a:lnTo>
                  <a:lnTo>
                    <a:pt x="61091" y="49180"/>
                  </a:lnTo>
                  <a:lnTo>
                    <a:pt x="61052" y="49065"/>
                  </a:lnTo>
                  <a:lnTo>
                    <a:pt x="60996" y="48956"/>
                  </a:lnTo>
                  <a:lnTo>
                    <a:pt x="60931" y="48852"/>
                  </a:lnTo>
                  <a:lnTo>
                    <a:pt x="60863" y="48749"/>
                  </a:lnTo>
                  <a:lnTo>
                    <a:pt x="60796" y="48652"/>
                  </a:lnTo>
                  <a:lnTo>
                    <a:pt x="60659" y="48451"/>
                  </a:lnTo>
                  <a:lnTo>
                    <a:pt x="60460" y="48305"/>
                  </a:lnTo>
                  <a:lnTo>
                    <a:pt x="60308" y="48135"/>
                  </a:lnTo>
                  <a:lnTo>
                    <a:pt x="60281" y="48013"/>
                  </a:lnTo>
                  <a:lnTo>
                    <a:pt x="60267" y="47886"/>
                  </a:lnTo>
                  <a:lnTo>
                    <a:pt x="60253" y="47765"/>
                  </a:lnTo>
                  <a:lnTo>
                    <a:pt x="60244" y="47643"/>
                  </a:lnTo>
                  <a:lnTo>
                    <a:pt x="60246" y="47515"/>
                  </a:lnTo>
                  <a:lnTo>
                    <a:pt x="60320" y="47297"/>
                  </a:lnTo>
                  <a:lnTo>
                    <a:pt x="60484" y="47108"/>
                  </a:lnTo>
                  <a:lnTo>
                    <a:pt x="60559" y="47012"/>
                  </a:lnTo>
                  <a:lnTo>
                    <a:pt x="60635" y="46914"/>
                  </a:lnTo>
                  <a:lnTo>
                    <a:pt x="60717" y="46829"/>
                  </a:lnTo>
                  <a:lnTo>
                    <a:pt x="60808" y="46744"/>
                  </a:lnTo>
                  <a:lnTo>
                    <a:pt x="60907" y="46671"/>
                  </a:lnTo>
                  <a:lnTo>
                    <a:pt x="61014" y="46622"/>
                  </a:lnTo>
                  <a:lnTo>
                    <a:pt x="61139" y="46616"/>
                  </a:lnTo>
                  <a:lnTo>
                    <a:pt x="61370" y="46574"/>
                  </a:lnTo>
                  <a:lnTo>
                    <a:pt x="61544" y="46386"/>
                  </a:lnTo>
                  <a:lnTo>
                    <a:pt x="61610" y="46167"/>
                  </a:lnTo>
                  <a:lnTo>
                    <a:pt x="61497" y="45936"/>
                  </a:lnTo>
                  <a:lnTo>
                    <a:pt x="61301" y="45790"/>
                  </a:lnTo>
                  <a:lnTo>
                    <a:pt x="61128" y="45626"/>
                  </a:lnTo>
                  <a:lnTo>
                    <a:pt x="61011" y="45413"/>
                  </a:lnTo>
                  <a:lnTo>
                    <a:pt x="60846" y="45225"/>
                  </a:lnTo>
                  <a:lnTo>
                    <a:pt x="60736" y="45024"/>
                  </a:lnTo>
                  <a:lnTo>
                    <a:pt x="60739" y="44897"/>
                  </a:lnTo>
                  <a:close/>
                </a:path>
              </a:pathLst>
            </a:custGeom>
            <a:solidFill>
              <a:srgbClr val="C9E8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5" name="object 79">
              <a:extLst>
                <a:ext uri="{FF2B5EF4-FFF2-40B4-BE49-F238E27FC236}">
                  <a16:creationId xmlns:a16="http://schemas.microsoft.com/office/drawing/2014/main" id="{2D8C0D6C-D087-4458-9C17-DAED34A73D98}"/>
                </a:ext>
              </a:extLst>
            </p:cNvPr>
            <p:cNvSpPr/>
            <p:nvPr/>
          </p:nvSpPr>
          <p:spPr>
            <a:xfrm>
              <a:off x="9178344" y="282804"/>
              <a:ext cx="273991" cy="149207"/>
            </a:xfrm>
            <a:custGeom>
              <a:avLst/>
              <a:gdLst/>
              <a:ahLst/>
              <a:cxnLst/>
              <a:rect l="l" t="t" r="r" b="b"/>
              <a:pathLst>
                <a:path w="424220" h="231018">
                  <a:moveTo>
                    <a:pt x="399347" y="17682"/>
                  </a:moveTo>
                  <a:lnTo>
                    <a:pt x="393144" y="10915"/>
                  </a:lnTo>
                  <a:lnTo>
                    <a:pt x="389761" y="7530"/>
                  </a:lnTo>
                  <a:lnTo>
                    <a:pt x="388337" y="0"/>
                  </a:lnTo>
                  <a:lnTo>
                    <a:pt x="393389" y="3077"/>
                  </a:lnTo>
                  <a:lnTo>
                    <a:pt x="398362" y="6024"/>
                  </a:lnTo>
                  <a:lnTo>
                    <a:pt x="401677" y="12838"/>
                  </a:lnTo>
                  <a:lnTo>
                    <a:pt x="401677" y="19101"/>
                  </a:lnTo>
                  <a:lnTo>
                    <a:pt x="400756" y="24441"/>
                  </a:lnTo>
                  <a:lnTo>
                    <a:pt x="399283" y="33651"/>
                  </a:lnTo>
                  <a:lnTo>
                    <a:pt x="400204" y="42491"/>
                  </a:lnTo>
                  <a:lnTo>
                    <a:pt x="403365" y="49271"/>
                  </a:lnTo>
                  <a:lnTo>
                    <a:pt x="406275" y="50893"/>
                  </a:lnTo>
                  <a:lnTo>
                    <a:pt x="408084" y="51899"/>
                  </a:lnTo>
                  <a:lnTo>
                    <a:pt x="410442" y="52980"/>
                  </a:lnTo>
                  <a:lnTo>
                    <a:pt x="412408" y="53983"/>
                  </a:lnTo>
                  <a:lnTo>
                    <a:pt x="415237" y="55219"/>
                  </a:lnTo>
                  <a:lnTo>
                    <a:pt x="417047" y="56380"/>
                  </a:lnTo>
                  <a:lnTo>
                    <a:pt x="418384" y="57075"/>
                  </a:lnTo>
                  <a:lnTo>
                    <a:pt x="420899" y="58235"/>
                  </a:lnTo>
                  <a:lnTo>
                    <a:pt x="422554" y="59779"/>
                  </a:lnTo>
                  <a:lnTo>
                    <a:pt x="423582" y="61404"/>
                  </a:lnTo>
                  <a:lnTo>
                    <a:pt x="424058" y="62406"/>
                  </a:lnTo>
                  <a:lnTo>
                    <a:pt x="424220" y="63490"/>
                  </a:lnTo>
                  <a:lnTo>
                    <a:pt x="423992" y="64803"/>
                  </a:lnTo>
                  <a:lnTo>
                    <a:pt x="423606" y="66042"/>
                  </a:lnTo>
                  <a:lnTo>
                    <a:pt x="423061" y="66814"/>
                  </a:lnTo>
                  <a:lnTo>
                    <a:pt x="422596" y="67898"/>
                  </a:lnTo>
                  <a:lnTo>
                    <a:pt x="421662" y="69211"/>
                  </a:lnTo>
                  <a:lnTo>
                    <a:pt x="420176" y="69985"/>
                  </a:lnTo>
                  <a:lnTo>
                    <a:pt x="418768" y="70605"/>
                  </a:lnTo>
                  <a:lnTo>
                    <a:pt x="417749" y="70681"/>
                  </a:lnTo>
                  <a:lnTo>
                    <a:pt x="416338" y="70681"/>
                  </a:lnTo>
                  <a:lnTo>
                    <a:pt x="414769" y="70605"/>
                  </a:lnTo>
                  <a:lnTo>
                    <a:pt x="412888" y="70760"/>
                  </a:lnTo>
                  <a:lnTo>
                    <a:pt x="411557" y="71224"/>
                  </a:lnTo>
                  <a:lnTo>
                    <a:pt x="409603" y="72461"/>
                  </a:lnTo>
                  <a:lnTo>
                    <a:pt x="407887" y="74162"/>
                  </a:lnTo>
                  <a:lnTo>
                    <a:pt x="406249" y="75863"/>
                  </a:lnTo>
                  <a:lnTo>
                    <a:pt x="404867" y="86118"/>
                  </a:lnTo>
                  <a:lnTo>
                    <a:pt x="404867" y="89290"/>
                  </a:lnTo>
                  <a:lnTo>
                    <a:pt x="405220" y="91756"/>
                  </a:lnTo>
                  <a:lnTo>
                    <a:pt x="404163" y="97743"/>
                  </a:lnTo>
                  <a:lnTo>
                    <a:pt x="402402" y="101616"/>
                  </a:lnTo>
                  <a:lnTo>
                    <a:pt x="391130" y="113594"/>
                  </a:lnTo>
                  <a:lnTo>
                    <a:pt x="389369" y="117467"/>
                  </a:lnTo>
                  <a:lnTo>
                    <a:pt x="387959" y="120289"/>
                  </a:lnTo>
                  <a:lnTo>
                    <a:pt x="386902" y="122403"/>
                  </a:lnTo>
                  <a:lnTo>
                    <a:pt x="382676" y="126277"/>
                  </a:lnTo>
                  <a:lnTo>
                    <a:pt x="380914" y="128390"/>
                  </a:lnTo>
                  <a:lnTo>
                    <a:pt x="377392" y="131914"/>
                  </a:lnTo>
                  <a:lnTo>
                    <a:pt x="374926" y="135085"/>
                  </a:lnTo>
                  <a:lnTo>
                    <a:pt x="371756" y="138603"/>
                  </a:lnTo>
                  <a:lnTo>
                    <a:pt x="366119" y="144241"/>
                  </a:lnTo>
                  <a:lnTo>
                    <a:pt x="362949" y="146355"/>
                  </a:lnTo>
                  <a:lnTo>
                    <a:pt x="355552" y="153752"/>
                  </a:lnTo>
                  <a:lnTo>
                    <a:pt x="353086" y="156218"/>
                  </a:lnTo>
                  <a:lnTo>
                    <a:pt x="350346" y="158372"/>
                  </a:lnTo>
                  <a:lnTo>
                    <a:pt x="347511" y="161206"/>
                  </a:lnTo>
                  <a:lnTo>
                    <a:pt x="345284" y="163029"/>
                  </a:lnTo>
                  <a:lnTo>
                    <a:pt x="343259" y="164448"/>
                  </a:lnTo>
                  <a:lnTo>
                    <a:pt x="341235" y="165863"/>
                  </a:lnTo>
                  <a:lnTo>
                    <a:pt x="339210" y="166878"/>
                  </a:lnTo>
                  <a:lnTo>
                    <a:pt x="337185" y="168090"/>
                  </a:lnTo>
                  <a:lnTo>
                    <a:pt x="334147" y="168901"/>
                  </a:lnTo>
                  <a:lnTo>
                    <a:pt x="331110" y="169305"/>
                  </a:lnTo>
                  <a:lnTo>
                    <a:pt x="329896" y="169712"/>
                  </a:lnTo>
                  <a:lnTo>
                    <a:pt x="327668" y="169712"/>
                  </a:lnTo>
                  <a:lnTo>
                    <a:pt x="324631" y="170520"/>
                  </a:lnTo>
                  <a:lnTo>
                    <a:pt x="323416" y="171938"/>
                  </a:lnTo>
                  <a:lnTo>
                    <a:pt x="321999" y="173761"/>
                  </a:lnTo>
                  <a:lnTo>
                    <a:pt x="320177" y="176391"/>
                  </a:lnTo>
                  <a:lnTo>
                    <a:pt x="319366" y="179229"/>
                  </a:lnTo>
                  <a:lnTo>
                    <a:pt x="319569" y="181456"/>
                  </a:lnTo>
                  <a:lnTo>
                    <a:pt x="318759" y="182467"/>
                  </a:lnTo>
                  <a:lnTo>
                    <a:pt x="317342" y="183682"/>
                  </a:lnTo>
                  <a:lnTo>
                    <a:pt x="314597" y="184499"/>
                  </a:lnTo>
                  <a:lnTo>
                    <a:pt x="311937" y="185815"/>
                  </a:lnTo>
                  <a:lnTo>
                    <a:pt x="308967" y="187515"/>
                  </a:lnTo>
                  <a:lnTo>
                    <a:pt x="306703" y="189602"/>
                  </a:lnTo>
                  <a:lnTo>
                    <a:pt x="304362" y="191923"/>
                  </a:lnTo>
                  <a:lnTo>
                    <a:pt x="302018" y="193470"/>
                  </a:lnTo>
                  <a:lnTo>
                    <a:pt x="299985" y="194630"/>
                  </a:lnTo>
                  <a:lnTo>
                    <a:pt x="297561" y="195945"/>
                  </a:lnTo>
                  <a:lnTo>
                    <a:pt x="294276" y="197570"/>
                  </a:lnTo>
                  <a:lnTo>
                    <a:pt x="290835" y="199426"/>
                  </a:lnTo>
                  <a:lnTo>
                    <a:pt x="286453" y="201048"/>
                  </a:lnTo>
                  <a:lnTo>
                    <a:pt x="284575" y="201902"/>
                  </a:lnTo>
                  <a:lnTo>
                    <a:pt x="282463" y="202828"/>
                  </a:lnTo>
                  <a:lnTo>
                    <a:pt x="279878" y="203448"/>
                  </a:lnTo>
                  <a:lnTo>
                    <a:pt x="276279" y="204994"/>
                  </a:lnTo>
                  <a:lnTo>
                    <a:pt x="271812" y="205295"/>
                  </a:lnTo>
                  <a:lnTo>
                    <a:pt x="270478" y="205383"/>
                  </a:lnTo>
                  <a:lnTo>
                    <a:pt x="266244" y="205538"/>
                  </a:lnTo>
                  <a:lnTo>
                    <a:pt x="262010" y="205617"/>
                  </a:lnTo>
                  <a:lnTo>
                    <a:pt x="257226" y="205541"/>
                  </a:lnTo>
                  <a:lnTo>
                    <a:pt x="247257" y="203688"/>
                  </a:lnTo>
                  <a:lnTo>
                    <a:pt x="243961" y="203302"/>
                  </a:lnTo>
                  <a:lnTo>
                    <a:pt x="239884" y="203303"/>
                  </a:lnTo>
                  <a:lnTo>
                    <a:pt x="234313" y="202607"/>
                  </a:lnTo>
                  <a:lnTo>
                    <a:pt x="229841" y="202455"/>
                  </a:lnTo>
                  <a:lnTo>
                    <a:pt x="226392" y="202534"/>
                  </a:lnTo>
                  <a:lnTo>
                    <a:pt x="222471" y="202610"/>
                  </a:lnTo>
                  <a:lnTo>
                    <a:pt x="217769" y="203230"/>
                  </a:lnTo>
                  <a:lnTo>
                    <a:pt x="212596" y="203694"/>
                  </a:lnTo>
                  <a:lnTo>
                    <a:pt x="208362" y="203852"/>
                  </a:lnTo>
                  <a:lnTo>
                    <a:pt x="204525" y="204703"/>
                  </a:lnTo>
                  <a:lnTo>
                    <a:pt x="202172" y="204702"/>
                  </a:lnTo>
                  <a:lnTo>
                    <a:pt x="199272" y="205091"/>
                  </a:lnTo>
                  <a:lnTo>
                    <a:pt x="192455" y="206097"/>
                  </a:lnTo>
                  <a:lnTo>
                    <a:pt x="188694" y="206637"/>
                  </a:lnTo>
                  <a:lnTo>
                    <a:pt x="186818" y="207877"/>
                  </a:lnTo>
                  <a:lnTo>
                    <a:pt x="181267" y="210969"/>
                  </a:lnTo>
                  <a:lnTo>
                    <a:pt x="171573" y="216616"/>
                  </a:lnTo>
                  <a:lnTo>
                    <a:pt x="168444" y="218163"/>
                  </a:lnTo>
                  <a:lnTo>
                    <a:pt x="165629" y="219785"/>
                  </a:lnTo>
                  <a:lnTo>
                    <a:pt x="161173" y="222260"/>
                  </a:lnTo>
                  <a:lnTo>
                    <a:pt x="154516" y="224116"/>
                  </a:lnTo>
                  <a:lnTo>
                    <a:pt x="152163" y="224040"/>
                  </a:lnTo>
                  <a:lnTo>
                    <a:pt x="148712" y="223809"/>
                  </a:lnTo>
                  <a:lnTo>
                    <a:pt x="145028" y="224043"/>
                  </a:lnTo>
                  <a:lnTo>
                    <a:pt x="140953" y="224663"/>
                  </a:lnTo>
                  <a:lnTo>
                    <a:pt x="137035" y="225358"/>
                  </a:lnTo>
                  <a:lnTo>
                    <a:pt x="132727" y="226133"/>
                  </a:lnTo>
                  <a:lnTo>
                    <a:pt x="128493" y="226364"/>
                  </a:lnTo>
                  <a:lnTo>
                    <a:pt x="124966" y="226598"/>
                  </a:lnTo>
                  <a:lnTo>
                    <a:pt x="120260" y="226522"/>
                  </a:lnTo>
                  <a:lnTo>
                    <a:pt x="117513" y="225981"/>
                  </a:lnTo>
                  <a:lnTo>
                    <a:pt x="114532" y="225827"/>
                  </a:lnTo>
                  <a:lnTo>
                    <a:pt x="110846" y="225674"/>
                  </a:lnTo>
                  <a:lnTo>
                    <a:pt x="108259" y="226061"/>
                  </a:lnTo>
                  <a:lnTo>
                    <a:pt x="105360" y="226370"/>
                  </a:lnTo>
                  <a:lnTo>
                    <a:pt x="98696" y="226759"/>
                  </a:lnTo>
                  <a:lnTo>
                    <a:pt x="96500" y="226759"/>
                  </a:lnTo>
                  <a:lnTo>
                    <a:pt x="94385" y="227224"/>
                  </a:lnTo>
                  <a:lnTo>
                    <a:pt x="90544" y="227303"/>
                  </a:lnTo>
                  <a:lnTo>
                    <a:pt x="89681" y="227302"/>
                  </a:lnTo>
                  <a:lnTo>
                    <a:pt x="86703" y="227534"/>
                  </a:lnTo>
                  <a:lnTo>
                    <a:pt x="82860" y="227537"/>
                  </a:lnTo>
                  <a:lnTo>
                    <a:pt x="81608" y="228153"/>
                  </a:lnTo>
                  <a:lnTo>
                    <a:pt x="78629" y="228156"/>
                  </a:lnTo>
                  <a:lnTo>
                    <a:pt x="76513" y="228542"/>
                  </a:lnTo>
                  <a:lnTo>
                    <a:pt x="71339" y="228697"/>
                  </a:lnTo>
                  <a:lnTo>
                    <a:pt x="65379" y="228621"/>
                  </a:lnTo>
                  <a:lnTo>
                    <a:pt x="61927" y="228469"/>
                  </a:lnTo>
                  <a:lnTo>
                    <a:pt x="58475" y="228159"/>
                  </a:lnTo>
                  <a:lnTo>
                    <a:pt x="56591" y="227697"/>
                  </a:lnTo>
                  <a:lnTo>
                    <a:pt x="51961" y="227157"/>
                  </a:lnTo>
                  <a:lnTo>
                    <a:pt x="27653" y="231018"/>
                  </a:lnTo>
                  <a:lnTo>
                    <a:pt x="15955" y="215187"/>
                  </a:lnTo>
                  <a:lnTo>
                    <a:pt x="9307" y="207398"/>
                  </a:lnTo>
                  <a:lnTo>
                    <a:pt x="0" y="196759"/>
                  </a:lnTo>
                  <a:lnTo>
                    <a:pt x="5318" y="189350"/>
                  </a:lnTo>
                  <a:lnTo>
                    <a:pt x="14245" y="179661"/>
                  </a:lnTo>
                  <a:lnTo>
                    <a:pt x="22603" y="174152"/>
                  </a:lnTo>
                  <a:lnTo>
                    <a:pt x="32670" y="169972"/>
                  </a:lnTo>
                  <a:lnTo>
                    <a:pt x="39507" y="168453"/>
                  </a:lnTo>
                  <a:lnTo>
                    <a:pt x="48435" y="166743"/>
                  </a:lnTo>
                  <a:lnTo>
                    <a:pt x="69328" y="168453"/>
                  </a:lnTo>
                  <a:lnTo>
                    <a:pt x="114155" y="176431"/>
                  </a:lnTo>
                  <a:lnTo>
                    <a:pt x="145685" y="174152"/>
                  </a:lnTo>
                  <a:lnTo>
                    <a:pt x="173987" y="159524"/>
                  </a:lnTo>
                  <a:lnTo>
                    <a:pt x="193741" y="149265"/>
                  </a:lnTo>
                  <a:lnTo>
                    <a:pt x="216345" y="134636"/>
                  </a:lnTo>
                  <a:lnTo>
                    <a:pt x="237238" y="122858"/>
                  </a:lnTo>
                  <a:lnTo>
                    <a:pt x="248825" y="120198"/>
                  </a:lnTo>
                  <a:lnTo>
                    <a:pt x="268199" y="112029"/>
                  </a:lnTo>
                  <a:lnTo>
                    <a:pt x="291941" y="104240"/>
                  </a:lnTo>
                  <a:lnTo>
                    <a:pt x="301059" y="95501"/>
                  </a:lnTo>
                  <a:lnTo>
                    <a:pt x="326131" y="82582"/>
                  </a:lnTo>
                  <a:lnTo>
                    <a:pt x="347405" y="66814"/>
                  </a:lnTo>
                  <a:lnTo>
                    <a:pt x="352344" y="64534"/>
                  </a:lnTo>
                  <a:lnTo>
                    <a:pt x="358232" y="59974"/>
                  </a:lnTo>
                  <a:lnTo>
                    <a:pt x="365070" y="54845"/>
                  </a:lnTo>
                  <a:lnTo>
                    <a:pt x="366399" y="51236"/>
                  </a:lnTo>
                  <a:lnTo>
                    <a:pt x="376276" y="44586"/>
                  </a:lnTo>
                  <a:lnTo>
                    <a:pt x="379695" y="43826"/>
                  </a:lnTo>
                  <a:lnTo>
                    <a:pt x="384254" y="39837"/>
                  </a:lnTo>
                  <a:lnTo>
                    <a:pt x="387863" y="37747"/>
                  </a:lnTo>
                  <a:lnTo>
                    <a:pt x="391472" y="32048"/>
                  </a:lnTo>
                  <a:lnTo>
                    <a:pt x="395118" y="24733"/>
                  </a:lnTo>
                  <a:lnTo>
                    <a:pt x="395118" y="22758"/>
                  </a:lnTo>
                  <a:lnTo>
                    <a:pt x="399347" y="1768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6" name="object 80">
              <a:extLst>
                <a:ext uri="{FF2B5EF4-FFF2-40B4-BE49-F238E27FC236}">
                  <a16:creationId xmlns:a16="http://schemas.microsoft.com/office/drawing/2014/main" id="{E8BE4C5C-272E-4057-ACEA-23BB006481F1}"/>
                </a:ext>
              </a:extLst>
            </p:cNvPr>
            <p:cNvSpPr/>
            <p:nvPr/>
          </p:nvSpPr>
          <p:spPr>
            <a:xfrm>
              <a:off x="9178344" y="282804"/>
              <a:ext cx="273991" cy="149207"/>
            </a:xfrm>
            <a:custGeom>
              <a:avLst/>
              <a:gdLst/>
              <a:ahLst/>
              <a:cxnLst/>
              <a:rect l="l" t="t" r="r" b="b"/>
              <a:pathLst>
                <a:path w="424220" h="231018">
                  <a:moveTo>
                    <a:pt x="388337" y="0"/>
                  </a:moveTo>
                  <a:lnTo>
                    <a:pt x="393389" y="3077"/>
                  </a:lnTo>
                  <a:lnTo>
                    <a:pt x="398362" y="6024"/>
                  </a:lnTo>
                  <a:lnTo>
                    <a:pt x="401677" y="12838"/>
                  </a:lnTo>
                  <a:lnTo>
                    <a:pt x="401677" y="19101"/>
                  </a:lnTo>
                  <a:lnTo>
                    <a:pt x="400756" y="24441"/>
                  </a:lnTo>
                  <a:lnTo>
                    <a:pt x="399283" y="33651"/>
                  </a:lnTo>
                  <a:lnTo>
                    <a:pt x="400204" y="42491"/>
                  </a:lnTo>
                  <a:lnTo>
                    <a:pt x="403365" y="49271"/>
                  </a:lnTo>
                  <a:lnTo>
                    <a:pt x="406275" y="50893"/>
                  </a:lnTo>
                  <a:lnTo>
                    <a:pt x="408084" y="51899"/>
                  </a:lnTo>
                  <a:lnTo>
                    <a:pt x="410442" y="52980"/>
                  </a:lnTo>
                  <a:lnTo>
                    <a:pt x="412408" y="53983"/>
                  </a:lnTo>
                  <a:lnTo>
                    <a:pt x="415237" y="55219"/>
                  </a:lnTo>
                  <a:lnTo>
                    <a:pt x="417047" y="56380"/>
                  </a:lnTo>
                  <a:lnTo>
                    <a:pt x="418384" y="57075"/>
                  </a:lnTo>
                  <a:lnTo>
                    <a:pt x="420899" y="58235"/>
                  </a:lnTo>
                  <a:lnTo>
                    <a:pt x="422554" y="59779"/>
                  </a:lnTo>
                  <a:lnTo>
                    <a:pt x="423582" y="61404"/>
                  </a:lnTo>
                  <a:lnTo>
                    <a:pt x="424058" y="62406"/>
                  </a:lnTo>
                  <a:lnTo>
                    <a:pt x="424220" y="63490"/>
                  </a:lnTo>
                  <a:lnTo>
                    <a:pt x="423992" y="64803"/>
                  </a:lnTo>
                  <a:lnTo>
                    <a:pt x="423606" y="66042"/>
                  </a:lnTo>
                  <a:lnTo>
                    <a:pt x="423061" y="66814"/>
                  </a:lnTo>
                  <a:lnTo>
                    <a:pt x="422596" y="67898"/>
                  </a:lnTo>
                  <a:lnTo>
                    <a:pt x="421662" y="69211"/>
                  </a:lnTo>
                  <a:lnTo>
                    <a:pt x="420176" y="69985"/>
                  </a:lnTo>
                  <a:lnTo>
                    <a:pt x="418768" y="70605"/>
                  </a:lnTo>
                  <a:lnTo>
                    <a:pt x="417749" y="70681"/>
                  </a:lnTo>
                  <a:lnTo>
                    <a:pt x="416338" y="70681"/>
                  </a:lnTo>
                  <a:lnTo>
                    <a:pt x="414769" y="70605"/>
                  </a:lnTo>
                  <a:lnTo>
                    <a:pt x="412888" y="70760"/>
                  </a:lnTo>
                  <a:lnTo>
                    <a:pt x="411557" y="71224"/>
                  </a:lnTo>
                  <a:lnTo>
                    <a:pt x="409603" y="72461"/>
                  </a:lnTo>
                  <a:lnTo>
                    <a:pt x="407887" y="74162"/>
                  </a:lnTo>
                  <a:lnTo>
                    <a:pt x="406249" y="75863"/>
                  </a:lnTo>
                  <a:lnTo>
                    <a:pt x="404867" y="86118"/>
                  </a:lnTo>
                  <a:lnTo>
                    <a:pt x="404867" y="89290"/>
                  </a:lnTo>
                  <a:lnTo>
                    <a:pt x="405220" y="91756"/>
                  </a:lnTo>
                  <a:lnTo>
                    <a:pt x="404163" y="97743"/>
                  </a:lnTo>
                  <a:lnTo>
                    <a:pt x="402402" y="101616"/>
                  </a:lnTo>
                  <a:lnTo>
                    <a:pt x="391130" y="113594"/>
                  </a:lnTo>
                  <a:lnTo>
                    <a:pt x="389369" y="117467"/>
                  </a:lnTo>
                  <a:lnTo>
                    <a:pt x="387959" y="120289"/>
                  </a:lnTo>
                  <a:lnTo>
                    <a:pt x="386902" y="122403"/>
                  </a:lnTo>
                  <a:lnTo>
                    <a:pt x="382676" y="126277"/>
                  </a:lnTo>
                  <a:lnTo>
                    <a:pt x="380914" y="128390"/>
                  </a:lnTo>
                  <a:lnTo>
                    <a:pt x="377392" y="131914"/>
                  </a:lnTo>
                  <a:lnTo>
                    <a:pt x="374926" y="135085"/>
                  </a:lnTo>
                  <a:lnTo>
                    <a:pt x="371756" y="138603"/>
                  </a:lnTo>
                  <a:lnTo>
                    <a:pt x="366119" y="144241"/>
                  </a:lnTo>
                  <a:lnTo>
                    <a:pt x="362949" y="146355"/>
                  </a:lnTo>
                  <a:lnTo>
                    <a:pt x="355552" y="153752"/>
                  </a:lnTo>
                  <a:lnTo>
                    <a:pt x="353086" y="156218"/>
                  </a:lnTo>
                  <a:lnTo>
                    <a:pt x="350346" y="158372"/>
                  </a:lnTo>
                  <a:lnTo>
                    <a:pt x="347511" y="161206"/>
                  </a:lnTo>
                  <a:lnTo>
                    <a:pt x="345284" y="163029"/>
                  </a:lnTo>
                  <a:lnTo>
                    <a:pt x="343259" y="164448"/>
                  </a:lnTo>
                  <a:lnTo>
                    <a:pt x="341235" y="165863"/>
                  </a:lnTo>
                  <a:lnTo>
                    <a:pt x="339210" y="166878"/>
                  </a:lnTo>
                  <a:lnTo>
                    <a:pt x="337185" y="168090"/>
                  </a:lnTo>
                  <a:lnTo>
                    <a:pt x="334147" y="168901"/>
                  </a:lnTo>
                  <a:lnTo>
                    <a:pt x="331110" y="169305"/>
                  </a:lnTo>
                  <a:lnTo>
                    <a:pt x="329896" y="169712"/>
                  </a:lnTo>
                  <a:lnTo>
                    <a:pt x="327668" y="169712"/>
                  </a:lnTo>
                  <a:lnTo>
                    <a:pt x="324631" y="170520"/>
                  </a:lnTo>
                  <a:lnTo>
                    <a:pt x="323416" y="171938"/>
                  </a:lnTo>
                  <a:lnTo>
                    <a:pt x="321999" y="173761"/>
                  </a:lnTo>
                  <a:lnTo>
                    <a:pt x="320177" y="176391"/>
                  </a:lnTo>
                  <a:lnTo>
                    <a:pt x="319366" y="179229"/>
                  </a:lnTo>
                  <a:lnTo>
                    <a:pt x="319569" y="181456"/>
                  </a:lnTo>
                  <a:lnTo>
                    <a:pt x="318759" y="182467"/>
                  </a:lnTo>
                  <a:lnTo>
                    <a:pt x="317342" y="183682"/>
                  </a:lnTo>
                  <a:lnTo>
                    <a:pt x="314597" y="184499"/>
                  </a:lnTo>
                  <a:lnTo>
                    <a:pt x="311937" y="185815"/>
                  </a:lnTo>
                  <a:lnTo>
                    <a:pt x="308967" y="187515"/>
                  </a:lnTo>
                  <a:lnTo>
                    <a:pt x="306703" y="189602"/>
                  </a:lnTo>
                  <a:lnTo>
                    <a:pt x="304362" y="191923"/>
                  </a:lnTo>
                  <a:lnTo>
                    <a:pt x="302018" y="193470"/>
                  </a:lnTo>
                  <a:lnTo>
                    <a:pt x="299985" y="194630"/>
                  </a:lnTo>
                  <a:lnTo>
                    <a:pt x="297561" y="195945"/>
                  </a:lnTo>
                  <a:lnTo>
                    <a:pt x="294276" y="197570"/>
                  </a:lnTo>
                  <a:lnTo>
                    <a:pt x="290835" y="199426"/>
                  </a:lnTo>
                  <a:lnTo>
                    <a:pt x="286453" y="201048"/>
                  </a:lnTo>
                  <a:lnTo>
                    <a:pt x="284575" y="201902"/>
                  </a:lnTo>
                  <a:lnTo>
                    <a:pt x="282463" y="202828"/>
                  </a:lnTo>
                  <a:lnTo>
                    <a:pt x="279878" y="203448"/>
                  </a:lnTo>
                  <a:lnTo>
                    <a:pt x="276279" y="204994"/>
                  </a:lnTo>
                  <a:lnTo>
                    <a:pt x="271812" y="205295"/>
                  </a:lnTo>
                  <a:lnTo>
                    <a:pt x="270478" y="205383"/>
                  </a:lnTo>
                  <a:lnTo>
                    <a:pt x="266244" y="205538"/>
                  </a:lnTo>
                  <a:lnTo>
                    <a:pt x="262010" y="205617"/>
                  </a:lnTo>
                  <a:lnTo>
                    <a:pt x="257226" y="205541"/>
                  </a:lnTo>
                  <a:lnTo>
                    <a:pt x="247257" y="203688"/>
                  </a:lnTo>
                  <a:lnTo>
                    <a:pt x="243961" y="203302"/>
                  </a:lnTo>
                  <a:lnTo>
                    <a:pt x="239884" y="203303"/>
                  </a:lnTo>
                  <a:lnTo>
                    <a:pt x="234313" y="202607"/>
                  </a:lnTo>
                  <a:lnTo>
                    <a:pt x="229841" y="202455"/>
                  </a:lnTo>
                  <a:lnTo>
                    <a:pt x="226392" y="202534"/>
                  </a:lnTo>
                  <a:lnTo>
                    <a:pt x="222471" y="202610"/>
                  </a:lnTo>
                  <a:lnTo>
                    <a:pt x="217769" y="203230"/>
                  </a:lnTo>
                  <a:lnTo>
                    <a:pt x="212596" y="203694"/>
                  </a:lnTo>
                  <a:lnTo>
                    <a:pt x="208362" y="203852"/>
                  </a:lnTo>
                  <a:lnTo>
                    <a:pt x="204525" y="204703"/>
                  </a:lnTo>
                  <a:lnTo>
                    <a:pt x="202172" y="204702"/>
                  </a:lnTo>
                  <a:lnTo>
                    <a:pt x="199272" y="205091"/>
                  </a:lnTo>
                  <a:lnTo>
                    <a:pt x="192455" y="206097"/>
                  </a:lnTo>
                  <a:lnTo>
                    <a:pt x="188694" y="206637"/>
                  </a:lnTo>
                  <a:lnTo>
                    <a:pt x="186818" y="207877"/>
                  </a:lnTo>
                  <a:lnTo>
                    <a:pt x="181267" y="210969"/>
                  </a:lnTo>
                  <a:lnTo>
                    <a:pt x="171573" y="216616"/>
                  </a:lnTo>
                  <a:lnTo>
                    <a:pt x="168444" y="218163"/>
                  </a:lnTo>
                  <a:lnTo>
                    <a:pt x="165629" y="219785"/>
                  </a:lnTo>
                  <a:lnTo>
                    <a:pt x="161173" y="222260"/>
                  </a:lnTo>
                  <a:lnTo>
                    <a:pt x="154516" y="224116"/>
                  </a:lnTo>
                  <a:lnTo>
                    <a:pt x="152163" y="224040"/>
                  </a:lnTo>
                  <a:lnTo>
                    <a:pt x="148712" y="223809"/>
                  </a:lnTo>
                  <a:lnTo>
                    <a:pt x="145028" y="224043"/>
                  </a:lnTo>
                  <a:lnTo>
                    <a:pt x="140953" y="224663"/>
                  </a:lnTo>
                  <a:lnTo>
                    <a:pt x="137035" y="225358"/>
                  </a:lnTo>
                  <a:lnTo>
                    <a:pt x="132727" y="226133"/>
                  </a:lnTo>
                  <a:lnTo>
                    <a:pt x="128493" y="226364"/>
                  </a:lnTo>
                  <a:lnTo>
                    <a:pt x="124966" y="226598"/>
                  </a:lnTo>
                  <a:lnTo>
                    <a:pt x="120260" y="226522"/>
                  </a:lnTo>
                  <a:lnTo>
                    <a:pt x="117513" y="225981"/>
                  </a:lnTo>
                  <a:lnTo>
                    <a:pt x="114532" y="225827"/>
                  </a:lnTo>
                  <a:lnTo>
                    <a:pt x="110846" y="225674"/>
                  </a:lnTo>
                  <a:lnTo>
                    <a:pt x="108259" y="226061"/>
                  </a:lnTo>
                  <a:lnTo>
                    <a:pt x="105360" y="226370"/>
                  </a:lnTo>
                  <a:lnTo>
                    <a:pt x="98696" y="226759"/>
                  </a:lnTo>
                  <a:lnTo>
                    <a:pt x="96500" y="226759"/>
                  </a:lnTo>
                  <a:lnTo>
                    <a:pt x="94385" y="227224"/>
                  </a:lnTo>
                  <a:lnTo>
                    <a:pt x="90544" y="227303"/>
                  </a:lnTo>
                  <a:lnTo>
                    <a:pt x="89681" y="227302"/>
                  </a:lnTo>
                  <a:lnTo>
                    <a:pt x="86703" y="227534"/>
                  </a:lnTo>
                  <a:lnTo>
                    <a:pt x="82860" y="227537"/>
                  </a:lnTo>
                  <a:lnTo>
                    <a:pt x="81608" y="228153"/>
                  </a:lnTo>
                  <a:lnTo>
                    <a:pt x="78629" y="228156"/>
                  </a:lnTo>
                  <a:lnTo>
                    <a:pt x="76513" y="228542"/>
                  </a:lnTo>
                  <a:lnTo>
                    <a:pt x="71339" y="228697"/>
                  </a:lnTo>
                  <a:lnTo>
                    <a:pt x="65379" y="228621"/>
                  </a:lnTo>
                  <a:lnTo>
                    <a:pt x="61927" y="228469"/>
                  </a:lnTo>
                  <a:lnTo>
                    <a:pt x="58475" y="228159"/>
                  </a:lnTo>
                  <a:lnTo>
                    <a:pt x="56591" y="227697"/>
                  </a:lnTo>
                  <a:lnTo>
                    <a:pt x="51961" y="227157"/>
                  </a:lnTo>
                  <a:lnTo>
                    <a:pt x="27653" y="231018"/>
                  </a:lnTo>
                  <a:lnTo>
                    <a:pt x="15955" y="215187"/>
                  </a:lnTo>
                  <a:lnTo>
                    <a:pt x="9307" y="207398"/>
                  </a:lnTo>
                  <a:lnTo>
                    <a:pt x="0" y="196759"/>
                  </a:lnTo>
                  <a:lnTo>
                    <a:pt x="5318" y="189350"/>
                  </a:lnTo>
                  <a:lnTo>
                    <a:pt x="14245" y="179661"/>
                  </a:lnTo>
                  <a:lnTo>
                    <a:pt x="22603" y="174152"/>
                  </a:lnTo>
                  <a:lnTo>
                    <a:pt x="32670" y="169972"/>
                  </a:lnTo>
                  <a:lnTo>
                    <a:pt x="39507" y="168453"/>
                  </a:lnTo>
                  <a:lnTo>
                    <a:pt x="48435" y="166743"/>
                  </a:lnTo>
                  <a:lnTo>
                    <a:pt x="69328" y="168453"/>
                  </a:lnTo>
                  <a:lnTo>
                    <a:pt x="114155" y="176431"/>
                  </a:lnTo>
                  <a:lnTo>
                    <a:pt x="145685" y="174152"/>
                  </a:lnTo>
                  <a:lnTo>
                    <a:pt x="173987" y="159524"/>
                  </a:lnTo>
                  <a:lnTo>
                    <a:pt x="193741" y="149265"/>
                  </a:lnTo>
                  <a:lnTo>
                    <a:pt x="216345" y="134636"/>
                  </a:lnTo>
                  <a:lnTo>
                    <a:pt x="237238" y="122858"/>
                  </a:lnTo>
                  <a:lnTo>
                    <a:pt x="248825" y="120198"/>
                  </a:lnTo>
                  <a:lnTo>
                    <a:pt x="268199" y="112029"/>
                  </a:lnTo>
                  <a:lnTo>
                    <a:pt x="291941" y="104240"/>
                  </a:lnTo>
                  <a:lnTo>
                    <a:pt x="301059" y="95501"/>
                  </a:lnTo>
                  <a:lnTo>
                    <a:pt x="326131" y="82582"/>
                  </a:lnTo>
                  <a:lnTo>
                    <a:pt x="347405" y="66814"/>
                  </a:lnTo>
                  <a:lnTo>
                    <a:pt x="352344" y="64534"/>
                  </a:lnTo>
                  <a:lnTo>
                    <a:pt x="358232" y="59974"/>
                  </a:lnTo>
                  <a:lnTo>
                    <a:pt x="365070" y="54845"/>
                  </a:lnTo>
                  <a:lnTo>
                    <a:pt x="366399" y="51236"/>
                  </a:lnTo>
                  <a:lnTo>
                    <a:pt x="376276" y="44586"/>
                  </a:lnTo>
                  <a:lnTo>
                    <a:pt x="379695" y="43826"/>
                  </a:lnTo>
                  <a:lnTo>
                    <a:pt x="384254" y="39837"/>
                  </a:lnTo>
                  <a:lnTo>
                    <a:pt x="387863" y="37747"/>
                  </a:lnTo>
                  <a:lnTo>
                    <a:pt x="391472" y="32048"/>
                  </a:lnTo>
                  <a:lnTo>
                    <a:pt x="395118" y="24733"/>
                  </a:lnTo>
                  <a:lnTo>
                    <a:pt x="395118" y="22758"/>
                  </a:lnTo>
                  <a:lnTo>
                    <a:pt x="399347" y="17682"/>
                  </a:lnTo>
                  <a:lnTo>
                    <a:pt x="393144" y="10915"/>
                  </a:lnTo>
                  <a:lnTo>
                    <a:pt x="389761" y="7530"/>
                  </a:lnTo>
                  <a:lnTo>
                    <a:pt x="388337" y="0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7" name="object 81">
              <a:extLst>
                <a:ext uri="{FF2B5EF4-FFF2-40B4-BE49-F238E27FC236}">
                  <a16:creationId xmlns:a16="http://schemas.microsoft.com/office/drawing/2014/main" id="{85E4EDBF-F75E-4940-A734-16B5CD9F5818}"/>
                </a:ext>
              </a:extLst>
            </p:cNvPr>
            <p:cNvSpPr/>
            <p:nvPr/>
          </p:nvSpPr>
          <p:spPr>
            <a:xfrm>
              <a:off x="9196204" y="85341"/>
              <a:ext cx="405384" cy="395291"/>
            </a:xfrm>
            <a:custGeom>
              <a:avLst/>
              <a:gdLst/>
              <a:ahLst/>
              <a:cxnLst/>
              <a:rect l="l" t="t" r="r" b="b"/>
              <a:pathLst>
                <a:path w="627656" h="612030">
                  <a:moveTo>
                    <a:pt x="325174" y="117272"/>
                  </a:moveTo>
                  <a:lnTo>
                    <a:pt x="317842" y="105710"/>
                  </a:lnTo>
                  <a:lnTo>
                    <a:pt x="313614" y="95558"/>
                  </a:lnTo>
                  <a:lnTo>
                    <a:pt x="313050" y="84842"/>
                  </a:lnTo>
                  <a:lnTo>
                    <a:pt x="321508" y="75536"/>
                  </a:lnTo>
                  <a:lnTo>
                    <a:pt x="324610" y="67076"/>
                  </a:lnTo>
                  <a:lnTo>
                    <a:pt x="335042" y="53258"/>
                  </a:lnTo>
                  <a:lnTo>
                    <a:pt x="339834" y="46489"/>
                  </a:lnTo>
                  <a:lnTo>
                    <a:pt x="341808" y="38876"/>
                  </a:lnTo>
                  <a:lnTo>
                    <a:pt x="342936" y="26185"/>
                  </a:lnTo>
                  <a:lnTo>
                    <a:pt x="367465" y="22519"/>
                  </a:lnTo>
                  <a:lnTo>
                    <a:pt x="409194" y="33517"/>
                  </a:lnTo>
                  <a:lnTo>
                    <a:pt x="425828" y="33236"/>
                  </a:lnTo>
                  <a:lnTo>
                    <a:pt x="460790" y="1087"/>
                  </a:lnTo>
                  <a:lnTo>
                    <a:pt x="462121" y="0"/>
                  </a:lnTo>
                  <a:lnTo>
                    <a:pt x="466336" y="4939"/>
                  </a:lnTo>
                  <a:lnTo>
                    <a:pt x="466350" y="7491"/>
                  </a:lnTo>
                  <a:lnTo>
                    <a:pt x="466121" y="8727"/>
                  </a:lnTo>
                  <a:lnTo>
                    <a:pt x="465813" y="9733"/>
                  </a:lnTo>
                  <a:lnTo>
                    <a:pt x="465739" y="10659"/>
                  </a:lnTo>
                  <a:lnTo>
                    <a:pt x="465511" y="11975"/>
                  </a:lnTo>
                  <a:lnTo>
                    <a:pt x="464971" y="13597"/>
                  </a:lnTo>
                  <a:lnTo>
                    <a:pt x="464974" y="14293"/>
                  </a:lnTo>
                  <a:lnTo>
                    <a:pt x="465138" y="15608"/>
                  </a:lnTo>
                  <a:lnTo>
                    <a:pt x="465220" y="16304"/>
                  </a:lnTo>
                  <a:lnTo>
                    <a:pt x="465384" y="17694"/>
                  </a:lnTo>
                  <a:lnTo>
                    <a:pt x="465625" y="18855"/>
                  </a:lnTo>
                  <a:lnTo>
                    <a:pt x="465868" y="20401"/>
                  </a:lnTo>
                  <a:lnTo>
                    <a:pt x="466033" y="21793"/>
                  </a:lnTo>
                  <a:lnTo>
                    <a:pt x="465809" y="24034"/>
                  </a:lnTo>
                  <a:lnTo>
                    <a:pt x="465194" y="26276"/>
                  </a:lnTo>
                  <a:lnTo>
                    <a:pt x="465125" y="28284"/>
                  </a:lnTo>
                  <a:lnTo>
                    <a:pt x="465290" y="29754"/>
                  </a:lnTo>
                  <a:lnTo>
                    <a:pt x="465533" y="31069"/>
                  </a:lnTo>
                  <a:lnTo>
                    <a:pt x="465619" y="32616"/>
                  </a:lnTo>
                  <a:lnTo>
                    <a:pt x="465239" y="35013"/>
                  </a:lnTo>
                  <a:lnTo>
                    <a:pt x="465014" y="36944"/>
                  </a:lnTo>
                  <a:lnTo>
                    <a:pt x="464793" y="39727"/>
                  </a:lnTo>
                  <a:lnTo>
                    <a:pt x="464723" y="41273"/>
                  </a:lnTo>
                  <a:lnTo>
                    <a:pt x="464734" y="43360"/>
                  </a:lnTo>
                  <a:lnTo>
                    <a:pt x="464981" y="45601"/>
                  </a:lnTo>
                  <a:lnTo>
                    <a:pt x="465621" y="48154"/>
                  </a:lnTo>
                  <a:lnTo>
                    <a:pt x="467201" y="50161"/>
                  </a:lnTo>
                  <a:lnTo>
                    <a:pt x="469100" y="53488"/>
                  </a:lnTo>
                  <a:lnTo>
                    <a:pt x="469654" y="54490"/>
                  </a:lnTo>
                  <a:lnTo>
                    <a:pt x="470288" y="55805"/>
                  </a:lnTo>
                  <a:lnTo>
                    <a:pt x="471553" y="57737"/>
                  </a:lnTo>
                  <a:lnTo>
                    <a:pt x="472738" y="59284"/>
                  </a:lnTo>
                  <a:lnTo>
                    <a:pt x="473213" y="60210"/>
                  </a:lnTo>
                  <a:lnTo>
                    <a:pt x="474396" y="61525"/>
                  </a:lnTo>
                  <a:lnTo>
                    <a:pt x="476290" y="63843"/>
                  </a:lnTo>
                  <a:lnTo>
                    <a:pt x="477477" y="65854"/>
                  </a:lnTo>
                  <a:lnTo>
                    <a:pt x="478191" y="67400"/>
                  </a:lnTo>
                  <a:lnTo>
                    <a:pt x="478826" y="68946"/>
                  </a:lnTo>
                  <a:lnTo>
                    <a:pt x="479304" y="70338"/>
                  </a:lnTo>
                  <a:lnTo>
                    <a:pt x="479378" y="70675"/>
                  </a:lnTo>
                  <a:lnTo>
                    <a:pt x="479625" y="71805"/>
                  </a:lnTo>
                  <a:lnTo>
                    <a:pt x="479483" y="74587"/>
                  </a:lnTo>
                  <a:lnTo>
                    <a:pt x="479258" y="76522"/>
                  </a:lnTo>
                  <a:lnTo>
                    <a:pt x="478793" y="77603"/>
                  </a:lnTo>
                  <a:lnTo>
                    <a:pt x="477863" y="79769"/>
                  </a:lnTo>
                  <a:lnTo>
                    <a:pt x="477320" y="80926"/>
                  </a:lnTo>
                  <a:lnTo>
                    <a:pt x="476699" y="82166"/>
                  </a:lnTo>
                  <a:lnTo>
                    <a:pt x="475307" y="85720"/>
                  </a:lnTo>
                  <a:lnTo>
                    <a:pt x="474763" y="86726"/>
                  </a:lnTo>
                  <a:lnTo>
                    <a:pt x="473841" y="90282"/>
                  </a:lnTo>
                  <a:lnTo>
                    <a:pt x="474010" y="92680"/>
                  </a:lnTo>
                  <a:lnTo>
                    <a:pt x="474408" y="93761"/>
                  </a:lnTo>
                  <a:lnTo>
                    <a:pt x="475902" y="101255"/>
                  </a:lnTo>
                  <a:lnTo>
                    <a:pt x="477706" y="104563"/>
                  </a:lnTo>
                  <a:lnTo>
                    <a:pt x="480412" y="107871"/>
                  </a:lnTo>
                  <a:lnTo>
                    <a:pt x="482668" y="109672"/>
                  </a:lnTo>
                  <a:lnTo>
                    <a:pt x="487293" y="111583"/>
                  </a:lnTo>
                  <a:lnTo>
                    <a:pt x="488869" y="112567"/>
                  </a:lnTo>
                  <a:lnTo>
                    <a:pt x="492612" y="113946"/>
                  </a:lnTo>
                  <a:lnTo>
                    <a:pt x="495370" y="114144"/>
                  </a:lnTo>
                  <a:lnTo>
                    <a:pt x="497340" y="114341"/>
                  </a:lnTo>
                  <a:lnTo>
                    <a:pt x="499113" y="114930"/>
                  </a:lnTo>
                  <a:lnTo>
                    <a:pt x="501083" y="114930"/>
                  </a:lnTo>
                  <a:lnTo>
                    <a:pt x="502857" y="115128"/>
                  </a:lnTo>
                  <a:lnTo>
                    <a:pt x="504629" y="115325"/>
                  </a:lnTo>
                  <a:lnTo>
                    <a:pt x="507585" y="115128"/>
                  </a:lnTo>
                  <a:lnTo>
                    <a:pt x="510934" y="115128"/>
                  </a:lnTo>
                  <a:lnTo>
                    <a:pt x="515788" y="121054"/>
                  </a:lnTo>
                  <a:lnTo>
                    <a:pt x="520319" y="120893"/>
                  </a:lnTo>
                  <a:lnTo>
                    <a:pt x="525498" y="122512"/>
                  </a:lnTo>
                  <a:lnTo>
                    <a:pt x="531423" y="123797"/>
                  </a:lnTo>
                  <a:lnTo>
                    <a:pt x="532758" y="125058"/>
                  </a:lnTo>
                  <a:lnTo>
                    <a:pt x="533702" y="125675"/>
                  </a:lnTo>
                  <a:lnTo>
                    <a:pt x="534647" y="126449"/>
                  </a:lnTo>
                  <a:lnTo>
                    <a:pt x="535832" y="128071"/>
                  </a:lnTo>
                  <a:lnTo>
                    <a:pt x="536708" y="130623"/>
                  </a:lnTo>
                  <a:lnTo>
                    <a:pt x="539093" y="136592"/>
                  </a:lnTo>
                  <a:lnTo>
                    <a:pt x="540549" y="139991"/>
                  </a:lnTo>
                  <a:lnTo>
                    <a:pt x="540549" y="146464"/>
                  </a:lnTo>
                  <a:lnTo>
                    <a:pt x="541034" y="151158"/>
                  </a:lnTo>
                  <a:lnTo>
                    <a:pt x="541034" y="160058"/>
                  </a:lnTo>
                  <a:lnTo>
                    <a:pt x="540549" y="161516"/>
                  </a:lnTo>
                  <a:lnTo>
                    <a:pt x="539901" y="162971"/>
                  </a:lnTo>
                  <a:lnTo>
                    <a:pt x="538930" y="163782"/>
                  </a:lnTo>
                  <a:lnTo>
                    <a:pt x="537312" y="165562"/>
                  </a:lnTo>
                  <a:lnTo>
                    <a:pt x="536017" y="167828"/>
                  </a:lnTo>
                  <a:lnTo>
                    <a:pt x="537636" y="168961"/>
                  </a:lnTo>
                  <a:lnTo>
                    <a:pt x="538607" y="170094"/>
                  </a:lnTo>
                  <a:lnTo>
                    <a:pt x="539740" y="171063"/>
                  </a:lnTo>
                  <a:lnTo>
                    <a:pt x="541196" y="171874"/>
                  </a:lnTo>
                  <a:lnTo>
                    <a:pt x="543138" y="172682"/>
                  </a:lnTo>
                  <a:lnTo>
                    <a:pt x="544757" y="173654"/>
                  </a:lnTo>
                  <a:lnTo>
                    <a:pt x="546213" y="174302"/>
                  </a:lnTo>
                  <a:lnTo>
                    <a:pt x="547831" y="175596"/>
                  </a:lnTo>
                  <a:lnTo>
                    <a:pt x="552039" y="176811"/>
                  </a:lnTo>
                  <a:lnTo>
                    <a:pt x="554467" y="176972"/>
                  </a:lnTo>
                  <a:lnTo>
                    <a:pt x="557057" y="176972"/>
                  </a:lnTo>
                  <a:lnTo>
                    <a:pt x="558999" y="176646"/>
                  </a:lnTo>
                  <a:lnTo>
                    <a:pt x="562397" y="175192"/>
                  </a:lnTo>
                  <a:lnTo>
                    <a:pt x="566120" y="174381"/>
                  </a:lnTo>
                  <a:lnTo>
                    <a:pt x="568709" y="175514"/>
                  </a:lnTo>
                  <a:lnTo>
                    <a:pt x="570975" y="177780"/>
                  </a:lnTo>
                  <a:lnTo>
                    <a:pt x="573403" y="180207"/>
                  </a:lnTo>
                  <a:lnTo>
                    <a:pt x="575992" y="182637"/>
                  </a:lnTo>
                  <a:lnTo>
                    <a:pt x="579067" y="184578"/>
                  </a:lnTo>
                  <a:lnTo>
                    <a:pt x="584591" y="184802"/>
                  </a:lnTo>
                  <a:lnTo>
                    <a:pt x="587021" y="184569"/>
                  </a:lnTo>
                  <a:lnTo>
                    <a:pt x="588433" y="184803"/>
                  </a:lnTo>
                  <a:lnTo>
                    <a:pt x="589931" y="186194"/>
                  </a:lnTo>
                  <a:lnTo>
                    <a:pt x="590801" y="187740"/>
                  </a:lnTo>
                  <a:lnTo>
                    <a:pt x="592541" y="190444"/>
                  </a:lnTo>
                  <a:lnTo>
                    <a:pt x="593879" y="191525"/>
                  </a:lnTo>
                  <a:lnTo>
                    <a:pt x="595455" y="192996"/>
                  </a:lnTo>
                  <a:lnTo>
                    <a:pt x="595772" y="193536"/>
                  </a:lnTo>
                  <a:lnTo>
                    <a:pt x="596720" y="195003"/>
                  </a:lnTo>
                  <a:lnTo>
                    <a:pt x="597276" y="196164"/>
                  </a:lnTo>
                  <a:lnTo>
                    <a:pt x="599633" y="197014"/>
                  </a:lnTo>
                  <a:lnTo>
                    <a:pt x="601046" y="197324"/>
                  </a:lnTo>
                  <a:lnTo>
                    <a:pt x="602145" y="197631"/>
                  </a:lnTo>
                  <a:lnTo>
                    <a:pt x="606001" y="200259"/>
                  </a:lnTo>
                  <a:lnTo>
                    <a:pt x="607112" y="202579"/>
                  </a:lnTo>
                  <a:lnTo>
                    <a:pt x="608927" y="205340"/>
                  </a:lnTo>
                  <a:lnTo>
                    <a:pt x="611848" y="210240"/>
                  </a:lnTo>
                  <a:lnTo>
                    <a:pt x="612723" y="216890"/>
                  </a:lnTo>
                  <a:lnTo>
                    <a:pt x="612723" y="227211"/>
                  </a:lnTo>
                  <a:lnTo>
                    <a:pt x="615872" y="235784"/>
                  </a:lnTo>
                  <a:lnTo>
                    <a:pt x="620030" y="246322"/>
                  </a:lnTo>
                  <a:lnTo>
                    <a:pt x="622251" y="248746"/>
                  </a:lnTo>
                  <a:lnTo>
                    <a:pt x="624270" y="249958"/>
                  </a:lnTo>
                  <a:lnTo>
                    <a:pt x="627656" y="253494"/>
                  </a:lnTo>
                  <a:lnTo>
                    <a:pt x="627656" y="255909"/>
                  </a:lnTo>
                  <a:lnTo>
                    <a:pt x="626357" y="259250"/>
                  </a:lnTo>
                  <a:lnTo>
                    <a:pt x="624872" y="261476"/>
                  </a:lnTo>
                  <a:lnTo>
                    <a:pt x="622087" y="262218"/>
                  </a:lnTo>
                  <a:lnTo>
                    <a:pt x="618648" y="264344"/>
                  </a:lnTo>
                  <a:lnTo>
                    <a:pt x="617712" y="265271"/>
                  </a:lnTo>
                  <a:lnTo>
                    <a:pt x="616541" y="266276"/>
                  </a:lnTo>
                  <a:lnTo>
                    <a:pt x="615761" y="266896"/>
                  </a:lnTo>
                  <a:lnTo>
                    <a:pt x="617075" y="268900"/>
                  </a:lnTo>
                  <a:lnTo>
                    <a:pt x="619303" y="272242"/>
                  </a:lnTo>
                  <a:lnTo>
                    <a:pt x="620974" y="274283"/>
                  </a:lnTo>
                  <a:lnTo>
                    <a:pt x="621902" y="276328"/>
                  </a:lnTo>
                  <a:lnTo>
                    <a:pt x="621858" y="278335"/>
                  </a:lnTo>
                  <a:lnTo>
                    <a:pt x="622101" y="279727"/>
                  </a:lnTo>
                  <a:lnTo>
                    <a:pt x="621712" y="280343"/>
                  </a:lnTo>
                  <a:lnTo>
                    <a:pt x="621163" y="280498"/>
                  </a:lnTo>
                  <a:lnTo>
                    <a:pt x="620459" y="280653"/>
                  </a:lnTo>
                  <a:lnTo>
                    <a:pt x="619909" y="280422"/>
                  </a:lnTo>
                  <a:lnTo>
                    <a:pt x="619279" y="279882"/>
                  </a:lnTo>
                  <a:lnTo>
                    <a:pt x="618414" y="279572"/>
                  </a:lnTo>
                  <a:lnTo>
                    <a:pt x="617317" y="279572"/>
                  </a:lnTo>
                  <a:lnTo>
                    <a:pt x="616456" y="279882"/>
                  </a:lnTo>
                  <a:lnTo>
                    <a:pt x="615127" y="280811"/>
                  </a:lnTo>
                  <a:lnTo>
                    <a:pt x="614502" y="281273"/>
                  </a:lnTo>
                  <a:lnTo>
                    <a:pt x="613722" y="281893"/>
                  </a:lnTo>
                  <a:lnTo>
                    <a:pt x="613459" y="286191"/>
                  </a:lnTo>
                  <a:lnTo>
                    <a:pt x="613603" y="289314"/>
                  </a:lnTo>
                  <a:lnTo>
                    <a:pt x="615259" y="290936"/>
                  </a:lnTo>
                  <a:lnTo>
                    <a:pt x="616209" y="292637"/>
                  </a:lnTo>
                  <a:lnTo>
                    <a:pt x="616373" y="294107"/>
                  </a:lnTo>
                  <a:lnTo>
                    <a:pt x="615537" y="299207"/>
                  </a:lnTo>
                  <a:lnTo>
                    <a:pt x="607703" y="315599"/>
                  </a:lnTo>
                  <a:lnTo>
                    <a:pt x="606844" y="316373"/>
                  </a:lnTo>
                  <a:lnTo>
                    <a:pt x="605673" y="317455"/>
                  </a:lnTo>
                  <a:lnTo>
                    <a:pt x="603952" y="318150"/>
                  </a:lnTo>
                  <a:lnTo>
                    <a:pt x="602310" y="319080"/>
                  </a:lnTo>
                  <a:lnTo>
                    <a:pt x="600509" y="319544"/>
                  </a:lnTo>
                  <a:lnTo>
                    <a:pt x="598942" y="319930"/>
                  </a:lnTo>
                  <a:lnTo>
                    <a:pt x="598238" y="320164"/>
                  </a:lnTo>
                  <a:lnTo>
                    <a:pt x="596591" y="320165"/>
                  </a:lnTo>
                  <a:lnTo>
                    <a:pt x="595414" y="320085"/>
                  </a:lnTo>
                  <a:lnTo>
                    <a:pt x="593296" y="319855"/>
                  </a:lnTo>
                  <a:lnTo>
                    <a:pt x="590866" y="320088"/>
                  </a:lnTo>
                  <a:lnTo>
                    <a:pt x="589380" y="320784"/>
                  </a:lnTo>
                  <a:lnTo>
                    <a:pt x="587030" y="321324"/>
                  </a:lnTo>
                  <a:lnTo>
                    <a:pt x="584445" y="321865"/>
                  </a:lnTo>
                  <a:lnTo>
                    <a:pt x="582799" y="322023"/>
                  </a:lnTo>
                  <a:lnTo>
                    <a:pt x="581782" y="322485"/>
                  </a:lnTo>
                  <a:lnTo>
                    <a:pt x="579674" y="324186"/>
                  </a:lnTo>
                  <a:lnTo>
                    <a:pt x="578892" y="324575"/>
                  </a:lnTo>
                  <a:lnTo>
                    <a:pt x="578669" y="328436"/>
                  </a:lnTo>
                  <a:lnTo>
                    <a:pt x="584423" y="332458"/>
                  </a:lnTo>
                  <a:lnTo>
                    <a:pt x="585443" y="332689"/>
                  </a:lnTo>
                  <a:lnTo>
                    <a:pt x="587877" y="333229"/>
                  </a:lnTo>
                  <a:lnTo>
                    <a:pt x="589290" y="333615"/>
                  </a:lnTo>
                  <a:lnTo>
                    <a:pt x="590704" y="334080"/>
                  </a:lnTo>
                  <a:lnTo>
                    <a:pt x="593139" y="334930"/>
                  </a:lnTo>
                  <a:lnTo>
                    <a:pt x="594792" y="336012"/>
                  </a:lnTo>
                  <a:lnTo>
                    <a:pt x="596377" y="336279"/>
                  </a:lnTo>
                  <a:lnTo>
                    <a:pt x="597700" y="337248"/>
                  </a:lnTo>
                  <a:lnTo>
                    <a:pt x="597619" y="337521"/>
                  </a:lnTo>
                  <a:lnTo>
                    <a:pt x="599395" y="338409"/>
                  </a:lnTo>
                  <a:lnTo>
                    <a:pt x="601436" y="338676"/>
                  </a:lnTo>
                  <a:lnTo>
                    <a:pt x="604187" y="339739"/>
                  </a:lnTo>
                  <a:lnTo>
                    <a:pt x="605785" y="341425"/>
                  </a:lnTo>
                  <a:lnTo>
                    <a:pt x="606938" y="342580"/>
                  </a:lnTo>
                  <a:lnTo>
                    <a:pt x="608447" y="344265"/>
                  </a:lnTo>
                  <a:lnTo>
                    <a:pt x="608092" y="346218"/>
                  </a:lnTo>
                  <a:lnTo>
                    <a:pt x="607027" y="347816"/>
                  </a:lnTo>
                  <a:lnTo>
                    <a:pt x="605607" y="349502"/>
                  </a:lnTo>
                  <a:lnTo>
                    <a:pt x="603743" y="349769"/>
                  </a:lnTo>
                  <a:lnTo>
                    <a:pt x="601613" y="351100"/>
                  </a:lnTo>
                  <a:lnTo>
                    <a:pt x="599572" y="353673"/>
                  </a:lnTo>
                  <a:lnTo>
                    <a:pt x="599394" y="354827"/>
                  </a:lnTo>
                  <a:lnTo>
                    <a:pt x="598516" y="358430"/>
                  </a:lnTo>
                  <a:lnTo>
                    <a:pt x="598058" y="360671"/>
                  </a:lnTo>
                  <a:lnTo>
                    <a:pt x="598618" y="362759"/>
                  </a:lnTo>
                  <a:lnTo>
                    <a:pt x="599027" y="366082"/>
                  </a:lnTo>
                  <a:lnTo>
                    <a:pt x="599269" y="367318"/>
                  </a:lnTo>
                  <a:lnTo>
                    <a:pt x="599674" y="369793"/>
                  </a:lnTo>
                  <a:lnTo>
                    <a:pt x="600226" y="370411"/>
                  </a:lnTo>
                  <a:lnTo>
                    <a:pt x="601415" y="372807"/>
                  </a:lnTo>
                  <a:lnTo>
                    <a:pt x="601739" y="374818"/>
                  </a:lnTo>
                  <a:lnTo>
                    <a:pt x="601822" y="375590"/>
                  </a:lnTo>
                  <a:lnTo>
                    <a:pt x="600899" y="379225"/>
                  </a:lnTo>
                  <a:lnTo>
                    <a:pt x="600434" y="380383"/>
                  </a:lnTo>
                  <a:lnTo>
                    <a:pt x="599341" y="381233"/>
                  </a:lnTo>
                  <a:lnTo>
                    <a:pt x="599116" y="383090"/>
                  </a:lnTo>
                  <a:lnTo>
                    <a:pt x="598964" y="384019"/>
                  </a:lnTo>
                  <a:lnTo>
                    <a:pt x="598819" y="386337"/>
                  </a:lnTo>
                  <a:lnTo>
                    <a:pt x="598912" y="389120"/>
                  </a:lnTo>
                  <a:lnTo>
                    <a:pt x="598923" y="391206"/>
                  </a:lnTo>
                  <a:lnTo>
                    <a:pt x="598852" y="392752"/>
                  </a:lnTo>
                  <a:lnTo>
                    <a:pt x="598547" y="394299"/>
                  </a:lnTo>
                  <a:lnTo>
                    <a:pt x="597930" y="396233"/>
                  </a:lnTo>
                  <a:lnTo>
                    <a:pt x="596996" y="397546"/>
                  </a:lnTo>
                  <a:lnTo>
                    <a:pt x="595825" y="398630"/>
                  </a:lnTo>
                  <a:lnTo>
                    <a:pt x="594651" y="399092"/>
                  </a:lnTo>
                  <a:lnTo>
                    <a:pt x="593163" y="399326"/>
                  </a:lnTo>
                  <a:lnTo>
                    <a:pt x="591674" y="399557"/>
                  </a:lnTo>
                  <a:lnTo>
                    <a:pt x="590106" y="399636"/>
                  </a:lnTo>
                  <a:lnTo>
                    <a:pt x="588224" y="399715"/>
                  </a:lnTo>
                  <a:lnTo>
                    <a:pt x="585951" y="399870"/>
                  </a:lnTo>
                  <a:lnTo>
                    <a:pt x="583996" y="400951"/>
                  </a:lnTo>
                  <a:lnTo>
                    <a:pt x="582508" y="401416"/>
                  </a:lnTo>
                  <a:lnTo>
                    <a:pt x="580161" y="402342"/>
                  </a:lnTo>
                  <a:lnTo>
                    <a:pt x="578599" y="403658"/>
                  </a:lnTo>
                  <a:lnTo>
                    <a:pt x="577117" y="405128"/>
                  </a:lnTo>
                  <a:lnTo>
                    <a:pt x="575713" y="406595"/>
                  </a:lnTo>
                  <a:lnTo>
                    <a:pt x="574314" y="408916"/>
                  </a:lnTo>
                  <a:lnTo>
                    <a:pt x="571969" y="410462"/>
                  </a:lnTo>
                  <a:lnTo>
                    <a:pt x="570331" y="412008"/>
                  </a:lnTo>
                  <a:lnTo>
                    <a:pt x="568773" y="414098"/>
                  </a:lnTo>
                  <a:lnTo>
                    <a:pt x="568078" y="416185"/>
                  </a:lnTo>
                  <a:lnTo>
                    <a:pt x="566986" y="417267"/>
                  </a:lnTo>
                  <a:lnTo>
                    <a:pt x="565504" y="418737"/>
                  </a:lnTo>
                  <a:lnTo>
                    <a:pt x="564257" y="420128"/>
                  </a:lnTo>
                  <a:lnTo>
                    <a:pt x="563450" y="421653"/>
                  </a:lnTo>
                  <a:lnTo>
                    <a:pt x="563253" y="423226"/>
                  </a:lnTo>
                  <a:lnTo>
                    <a:pt x="562465" y="424605"/>
                  </a:lnTo>
                  <a:lnTo>
                    <a:pt x="561875" y="426771"/>
                  </a:lnTo>
                  <a:lnTo>
                    <a:pt x="560300" y="428740"/>
                  </a:lnTo>
                  <a:lnTo>
                    <a:pt x="559906" y="432285"/>
                  </a:lnTo>
                  <a:lnTo>
                    <a:pt x="558725" y="434645"/>
                  </a:lnTo>
                  <a:lnTo>
                    <a:pt x="556166" y="435431"/>
                  </a:lnTo>
                  <a:lnTo>
                    <a:pt x="552032" y="435629"/>
                  </a:lnTo>
                  <a:lnTo>
                    <a:pt x="549078" y="436811"/>
                  </a:lnTo>
                  <a:lnTo>
                    <a:pt x="545928" y="437598"/>
                  </a:lnTo>
                  <a:lnTo>
                    <a:pt x="543566" y="438190"/>
                  </a:lnTo>
                  <a:lnTo>
                    <a:pt x="541007" y="439764"/>
                  </a:lnTo>
                  <a:lnTo>
                    <a:pt x="539593" y="442552"/>
                  </a:lnTo>
                  <a:lnTo>
                    <a:pt x="539606" y="444949"/>
                  </a:lnTo>
                  <a:lnTo>
                    <a:pt x="539776" y="447576"/>
                  </a:lnTo>
                  <a:lnTo>
                    <a:pt x="540341" y="450514"/>
                  </a:lnTo>
                  <a:lnTo>
                    <a:pt x="540510" y="452910"/>
                  </a:lnTo>
                  <a:lnTo>
                    <a:pt x="540683" y="455927"/>
                  </a:lnTo>
                  <a:lnTo>
                    <a:pt x="540785" y="460487"/>
                  </a:lnTo>
                  <a:lnTo>
                    <a:pt x="541036" y="463424"/>
                  </a:lnTo>
                  <a:lnTo>
                    <a:pt x="541365" y="466440"/>
                  </a:lnTo>
                  <a:lnTo>
                    <a:pt x="541611" y="468448"/>
                  </a:lnTo>
                  <a:lnTo>
                    <a:pt x="541967" y="469691"/>
                  </a:lnTo>
                  <a:lnTo>
                    <a:pt x="539741" y="470769"/>
                  </a:lnTo>
                  <a:lnTo>
                    <a:pt x="535260" y="469535"/>
                  </a:lnTo>
                  <a:lnTo>
                    <a:pt x="533218" y="467491"/>
                  </a:lnTo>
                  <a:lnTo>
                    <a:pt x="532051" y="464578"/>
                  </a:lnTo>
                  <a:lnTo>
                    <a:pt x="530885" y="462537"/>
                  </a:lnTo>
                  <a:lnTo>
                    <a:pt x="526801" y="461367"/>
                  </a:lnTo>
                  <a:lnTo>
                    <a:pt x="523010" y="461953"/>
                  </a:lnTo>
                  <a:lnTo>
                    <a:pt x="520968" y="462242"/>
                  </a:lnTo>
                  <a:lnTo>
                    <a:pt x="516882" y="463120"/>
                  </a:lnTo>
                  <a:lnTo>
                    <a:pt x="514811" y="461999"/>
                  </a:lnTo>
                  <a:lnTo>
                    <a:pt x="512360" y="461246"/>
                  </a:lnTo>
                  <a:lnTo>
                    <a:pt x="511228" y="459547"/>
                  </a:lnTo>
                  <a:lnTo>
                    <a:pt x="509153" y="459925"/>
                  </a:lnTo>
                  <a:lnTo>
                    <a:pt x="506135" y="459924"/>
                  </a:lnTo>
                  <a:lnTo>
                    <a:pt x="503306" y="459171"/>
                  </a:lnTo>
                  <a:lnTo>
                    <a:pt x="501985" y="459359"/>
                  </a:lnTo>
                  <a:lnTo>
                    <a:pt x="500099" y="460304"/>
                  </a:lnTo>
                  <a:lnTo>
                    <a:pt x="498213" y="460869"/>
                  </a:lnTo>
                  <a:lnTo>
                    <a:pt x="496704" y="460869"/>
                  </a:lnTo>
                  <a:lnTo>
                    <a:pt x="495007" y="460112"/>
                  </a:lnTo>
                  <a:lnTo>
                    <a:pt x="493120" y="458983"/>
                  </a:lnTo>
                  <a:lnTo>
                    <a:pt x="490857" y="457662"/>
                  </a:lnTo>
                  <a:lnTo>
                    <a:pt x="489348" y="456720"/>
                  </a:lnTo>
                  <a:lnTo>
                    <a:pt x="487650" y="456343"/>
                  </a:lnTo>
                  <a:lnTo>
                    <a:pt x="486519" y="456343"/>
                  </a:lnTo>
                  <a:lnTo>
                    <a:pt x="484256" y="457284"/>
                  </a:lnTo>
                  <a:lnTo>
                    <a:pt x="476362" y="459718"/>
                  </a:lnTo>
                  <a:lnTo>
                    <a:pt x="476241" y="459462"/>
                  </a:lnTo>
                  <a:lnTo>
                    <a:pt x="472495" y="461513"/>
                  </a:lnTo>
                  <a:lnTo>
                    <a:pt x="467661" y="462203"/>
                  </a:lnTo>
                  <a:lnTo>
                    <a:pt x="465589" y="462479"/>
                  </a:lnTo>
                  <a:lnTo>
                    <a:pt x="462550" y="462202"/>
                  </a:lnTo>
                  <a:lnTo>
                    <a:pt x="460755" y="461926"/>
                  </a:lnTo>
                  <a:lnTo>
                    <a:pt x="458130" y="461789"/>
                  </a:lnTo>
                  <a:lnTo>
                    <a:pt x="456887" y="461789"/>
                  </a:lnTo>
                  <a:lnTo>
                    <a:pt x="455368" y="462066"/>
                  </a:lnTo>
                  <a:lnTo>
                    <a:pt x="453572" y="463032"/>
                  </a:lnTo>
                  <a:lnTo>
                    <a:pt x="451915" y="464001"/>
                  </a:lnTo>
                  <a:lnTo>
                    <a:pt x="450809" y="464691"/>
                  </a:lnTo>
                  <a:lnTo>
                    <a:pt x="448186" y="465244"/>
                  </a:lnTo>
                  <a:lnTo>
                    <a:pt x="446666" y="466622"/>
                  </a:lnTo>
                  <a:lnTo>
                    <a:pt x="446390" y="468421"/>
                  </a:lnTo>
                  <a:lnTo>
                    <a:pt x="444594" y="469523"/>
                  </a:lnTo>
                  <a:lnTo>
                    <a:pt x="443766" y="470769"/>
                  </a:lnTo>
                  <a:lnTo>
                    <a:pt x="441948" y="472172"/>
                  </a:lnTo>
                  <a:lnTo>
                    <a:pt x="441492" y="472415"/>
                  </a:lnTo>
                  <a:lnTo>
                    <a:pt x="438360" y="473421"/>
                  </a:lnTo>
                  <a:lnTo>
                    <a:pt x="434993" y="474505"/>
                  </a:lnTo>
                  <a:lnTo>
                    <a:pt x="431547" y="475201"/>
                  </a:lnTo>
                  <a:lnTo>
                    <a:pt x="427562" y="477831"/>
                  </a:lnTo>
                  <a:lnTo>
                    <a:pt x="424669" y="479608"/>
                  </a:lnTo>
                  <a:lnTo>
                    <a:pt x="420838" y="481698"/>
                  </a:lnTo>
                  <a:lnTo>
                    <a:pt x="418183" y="483940"/>
                  </a:lnTo>
                  <a:lnTo>
                    <a:pt x="415768" y="486953"/>
                  </a:lnTo>
                  <a:lnTo>
                    <a:pt x="414679" y="488733"/>
                  </a:lnTo>
                  <a:lnTo>
                    <a:pt x="413833" y="491902"/>
                  </a:lnTo>
                  <a:lnTo>
                    <a:pt x="413860" y="497005"/>
                  </a:lnTo>
                  <a:lnTo>
                    <a:pt x="413555" y="498706"/>
                  </a:lnTo>
                  <a:lnTo>
                    <a:pt x="413255" y="501258"/>
                  </a:lnTo>
                  <a:lnTo>
                    <a:pt x="412325" y="503345"/>
                  </a:lnTo>
                  <a:lnTo>
                    <a:pt x="410304" y="506823"/>
                  </a:lnTo>
                  <a:lnTo>
                    <a:pt x="409771" y="509915"/>
                  </a:lnTo>
                  <a:lnTo>
                    <a:pt x="408940" y="516024"/>
                  </a:lnTo>
                  <a:lnTo>
                    <a:pt x="408404" y="518342"/>
                  </a:lnTo>
                  <a:lnTo>
                    <a:pt x="407948" y="521203"/>
                  </a:lnTo>
                  <a:lnTo>
                    <a:pt x="406939" y="523135"/>
                  </a:lnTo>
                  <a:lnTo>
                    <a:pt x="406716" y="525456"/>
                  </a:lnTo>
                  <a:lnTo>
                    <a:pt x="405868" y="528238"/>
                  </a:lnTo>
                  <a:lnTo>
                    <a:pt x="405643" y="530250"/>
                  </a:lnTo>
                  <a:lnTo>
                    <a:pt x="406766" y="535119"/>
                  </a:lnTo>
                  <a:lnTo>
                    <a:pt x="408656" y="536586"/>
                  </a:lnTo>
                  <a:lnTo>
                    <a:pt x="410226" y="536974"/>
                  </a:lnTo>
                  <a:lnTo>
                    <a:pt x="412580" y="537206"/>
                  </a:lnTo>
                  <a:lnTo>
                    <a:pt x="414306" y="537282"/>
                  </a:lnTo>
                  <a:lnTo>
                    <a:pt x="417446" y="537898"/>
                  </a:lnTo>
                  <a:lnTo>
                    <a:pt x="421133" y="538208"/>
                  </a:lnTo>
                  <a:lnTo>
                    <a:pt x="429050" y="537588"/>
                  </a:lnTo>
                  <a:lnTo>
                    <a:pt x="431621" y="537586"/>
                  </a:lnTo>
                  <a:lnTo>
                    <a:pt x="434020" y="538387"/>
                  </a:lnTo>
                  <a:lnTo>
                    <a:pt x="435459" y="539186"/>
                  </a:lnTo>
                  <a:lnTo>
                    <a:pt x="436737" y="540623"/>
                  </a:lnTo>
                  <a:lnTo>
                    <a:pt x="438017" y="542704"/>
                  </a:lnTo>
                  <a:lnTo>
                    <a:pt x="438176" y="544942"/>
                  </a:lnTo>
                  <a:lnTo>
                    <a:pt x="438176" y="547500"/>
                  </a:lnTo>
                  <a:lnTo>
                    <a:pt x="437113" y="550031"/>
                  </a:lnTo>
                  <a:lnTo>
                    <a:pt x="436910" y="550811"/>
                  </a:lnTo>
                  <a:lnTo>
                    <a:pt x="436729" y="551501"/>
                  </a:lnTo>
                  <a:lnTo>
                    <a:pt x="436030" y="552816"/>
                  </a:lnTo>
                  <a:lnTo>
                    <a:pt x="434470" y="554283"/>
                  </a:lnTo>
                  <a:lnTo>
                    <a:pt x="430371" y="559019"/>
                  </a:lnTo>
                  <a:lnTo>
                    <a:pt x="427905" y="561115"/>
                  </a:lnTo>
                  <a:lnTo>
                    <a:pt x="424575" y="562224"/>
                  </a:lnTo>
                  <a:lnTo>
                    <a:pt x="421493" y="562470"/>
                  </a:lnTo>
                  <a:lnTo>
                    <a:pt x="418411" y="561854"/>
                  </a:lnTo>
                  <a:lnTo>
                    <a:pt x="414958" y="563087"/>
                  </a:lnTo>
                  <a:lnTo>
                    <a:pt x="412986" y="564566"/>
                  </a:lnTo>
                  <a:lnTo>
                    <a:pt x="411752" y="565183"/>
                  </a:lnTo>
                  <a:lnTo>
                    <a:pt x="410149" y="565924"/>
                  </a:lnTo>
                  <a:lnTo>
                    <a:pt x="408793" y="567403"/>
                  </a:lnTo>
                  <a:lnTo>
                    <a:pt x="407067" y="569007"/>
                  </a:lnTo>
                  <a:lnTo>
                    <a:pt x="405834" y="570237"/>
                  </a:lnTo>
                  <a:lnTo>
                    <a:pt x="404478" y="571471"/>
                  </a:lnTo>
                  <a:lnTo>
                    <a:pt x="403491" y="572704"/>
                  </a:lnTo>
                  <a:lnTo>
                    <a:pt x="401271" y="573445"/>
                  </a:lnTo>
                  <a:lnTo>
                    <a:pt x="399052" y="574924"/>
                  </a:lnTo>
                  <a:lnTo>
                    <a:pt x="397080" y="576158"/>
                  </a:lnTo>
                  <a:lnTo>
                    <a:pt x="395599" y="576404"/>
                  </a:lnTo>
                  <a:lnTo>
                    <a:pt x="393503" y="576279"/>
                  </a:lnTo>
                  <a:lnTo>
                    <a:pt x="391654" y="577020"/>
                  </a:lnTo>
                  <a:lnTo>
                    <a:pt x="388336" y="579706"/>
                  </a:lnTo>
                  <a:lnTo>
                    <a:pt x="386971" y="579706"/>
                  </a:lnTo>
                  <a:lnTo>
                    <a:pt x="384239" y="579933"/>
                  </a:lnTo>
                  <a:lnTo>
                    <a:pt x="381280" y="581073"/>
                  </a:lnTo>
                  <a:lnTo>
                    <a:pt x="378548" y="582437"/>
                  </a:lnTo>
                  <a:lnTo>
                    <a:pt x="376955" y="584715"/>
                  </a:lnTo>
                  <a:lnTo>
                    <a:pt x="376875" y="587421"/>
                  </a:lnTo>
                  <a:lnTo>
                    <a:pt x="376674" y="588928"/>
                  </a:lnTo>
                  <a:lnTo>
                    <a:pt x="375569" y="591343"/>
                  </a:lnTo>
                  <a:lnTo>
                    <a:pt x="373558" y="593555"/>
                  </a:lnTo>
                  <a:lnTo>
                    <a:pt x="372050" y="595766"/>
                  </a:lnTo>
                  <a:lnTo>
                    <a:pt x="371145" y="597473"/>
                  </a:lnTo>
                  <a:lnTo>
                    <a:pt x="370140" y="598578"/>
                  </a:lnTo>
                  <a:lnTo>
                    <a:pt x="368531" y="600188"/>
                  </a:lnTo>
                  <a:lnTo>
                    <a:pt x="367727" y="601595"/>
                  </a:lnTo>
                  <a:lnTo>
                    <a:pt x="365516" y="603406"/>
                  </a:lnTo>
                  <a:lnTo>
                    <a:pt x="362902" y="604812"/>
                  </a:lnTo>
                  <a:lnTo>
                    <a:pt x="360589" y="605917"/>
                  </a:lnTo>
                  <a:lnTo>
                    <a:pt x="358880" y="607023"/>
                  </a:lnTo>
                  <a:lnTo>
                    <a:pt x="356468" y="608934"/>
                  </a:lnTo>
                  <a:lnTo>
                    <a:pt x="353653" y="610544"/>
                  </a:lnTo>
                  <a:lnTo>
                    <a:pt x="348956" y="611802"/>
                  </a:lnTo>
                  <a:lnTo>
                    <a:pt x="342355" y="612030"/>
                  </a:lnTo>
                  <a:lnTo>
                    <a:pt x="340079" y="609754"/>
                  </a:lnTo>
                  <a:lnTo>
                    <a:pt x="337803" y="608160"/>
                  </a:lnTo>
                  <a:lnTo>
                    <a:pt x="335071" y="604745"/>
                  </a:lnTo>
                  <a:lnTo>
                    <a:pt x="327118" y="599842"/>
                  </a:lnTo>
                  <a:lnTo>
                    <a:pt x="316894" y="597528"/>
                  </a:lnTo>
                  <a:lnTo>
                    <a:pt x="310349" y="596301"/>
                  </a:lnTo>
                  <a:lnTo>
                    <a:pt x="303803" y="596301"/>
                  </a:lnTo>
                  <a:lnTo>
                    <a:pt x="294394" y="595890"/>
                  </a:lnTo>
                  <a:lnTo>
                    <a:pt x="287849" y="596707"/>
                  </a:lnTo>
                  <a:lnTo>
                    <a:pt x="281712" y="597527"/>
                  </a:lnTo>
                  <a:lnTo>
                    <a:pt x="276803" y="599162"/>
                  </a:lnTo>
                  <a:lnTo>
                    <a:pt x="268622" y="601617"/>
                  </a:lnTo>
                  <a:lnTo>
                    <a:pt x="260848" y="602843"/>
                  </a:lnTo>
                  <a:lnTo>
                    <a:pt x="256349" y="603257"/>
                  </a:lnTo>
                  <a:lnTo>
                    <a:pt x="249803" y="605298"/>
                  </a:lnTo>
                  <a:lnTo>
                    <a:pt x="243257" y="606118"/>
                  </a:lnTo>
                  <a:lnTo>
                    <a:pt x="235893" y="606938"/>
                  </a:lnTo>
                  <a:lnTo>
                    <a:pt x="227712" y="607345"/>
                  </a:lnTo>
                  <a:lnTo>
                    <a:pt x="219939" y="606118"/>
                  </a:lnTo>
                  <a:lnTo>
                    <a:pt x="213990" y="605514"/>
                  </a:lnTo>
                  <a:lnTo>
                    <a:pt x="210467" y="606595"/>
                  </a:lnTo>
                  <a:lnTo>
                    <a:pt x="206548" y="607139"/>
                  </a:lnTo>
                  <a:lnTo>
                    <a:pt x="204198" y="607448"/>
                  </a:lnTo>
                  <a:lnTo>
                    <a:pt x="201530" y="607139"/>
                  </a:lnTo>
                  <a:lnTo>
                    <a:pt x="199094" y="606133"/>
                  </a:lnTo>
                  <a:lnTo>
                    <a:pt x="195716" y="605052"/>
                  </a:lnTo>
                  <a:lnTo>
                    <a:pt x="193512" y="603429"/>
                  </a:lnTo>
                  <a:lnTo>
                    <a:pt x="191470" y="602889"/>
                  </a:lnTo>
                  <a:lnTo>
                    <a:pt x="189819" y="602117"/>
                  </a:lnTo>
                  <a:lnTo>
                    <a:pt x="187307" y="601653"/>
                  </a:lnTo>
                  <a:lnTo>
                    <a:pt x="184402" y="600957"/>
                  </a:lnTo>
                  <a:lnTo>
                    <a:pt x="180864" y="599104"/>
                  </a:lnTo>
                  <a:lnTo>
                    <a:pt x="170653" y="596090"/>
                  </a:lnTo>
                  <a:lnTo>
                    <a:pt x="167045" y="595784"/>
                  </a:lnTo>
                  <a:lnTo>
                    <a:pt x="163669" y="595164"/>
                  </a:lnTo>
                  <a:lnTo>
                    <a:pt x="158248" y="593157"/>
                  </a:lnTo>
                  <a:lnTo>
                    <a:pt x="154794" y="592539"/>
                  </a:lnTo>
                  <a:lnTo>
                    <a:pt x="152126" y="592154"/>
                  </a:lnTo>
                  <a:lnTo>
                    <a:pt x="146792" y="591768"/>
                  </a:lnTo>
                  <a:lnTo>
                    <a:pt x="143107" y="591999"/>
                  </a:lnTo>
                  <a:lnTo>
                    <a:pt x="140530" y="591932"/>
                  </a:lnTo>
                  <a:lnTo>
                    <a:pt x="140205" y="591923"/>
                  </a:lnTo>
                  <a:lnTo>
                    <a:pt x="134170" y="592388"/>
                  </a:lnTo>
                  <a:lnTo>
                    <a:pt x="130800" y="592852"/>
                  </a:lnTo>
                  <a:lnTo>
                    <a:pt x="126336" y="593858"/>
                  </a:lnTo>
                  <a:lnTo>
                    <a:pt x="124220" y="594322"/>
                  </a:lnTo>
                  <a:lnTo>
                    <a:pt x="119755" y="595098"/>
                  </a:lnTo>
                  <a:lnTo>
                    <a:pt x="115208" y="595331"/>
                  </a:lnTo>
                  <a:lnTo>
                    <a:pt x="111205" y="594636"/>
                  </a:lnTo>
                  <a:lnTo>
                    <a:pt x="108301" y="594328"/>
                  </a:lnTo>
                  <a:lnTo>
                    <a:pt x="105787" y="593399"/>
                  </a:lnTo>
                  <a:lnTo>
                    <a:pt x="101861" y="592242"/>
                  </a:lnTo>
                  <a:lnTo>
                    <a:pt x="100133" y="591856"/>
                  </a:lnTo>
                  <a:lnTo>
                    <a:pt x="97302" y="590231"/>
                  </a:lnTo>
                  <a:lnTo>
                    <a:pt x="94235" y="588764"/>
                  </a:lnTo>
                  <a:lnTo>
                    <a:pt x="91564" y="587682"/>
                  </a:lnTo>
                  <a:lnTo>
                    <a:pt x="89914" y="587142"/>
                  </a:lnTo>
                  <a:lnTo>
                    <a:pt x="82927" y="585675"/>
                  </a:lnTo>
                  <a:lnTo>
                    <a:pt x="80333" y="584517"/>
                  </a:lnTo>
                  <a:lnTo>
                    <a:pt x="78367" y="583357"/>
                  </a:lnTo>
                  <a:lnTo>
                    <a:pt x="75142" y="581580"/>
                  </a:lnTo>
                  <a:lnTo>
                    <a:pt x="68072" y="579186"/>
                  </a:lnTo>
                  <a:lnTo>
                    <a:pt x="65791" y="577716"/>
                  </a:lnTo>
                  <a:lnTo>
                    <a:pt x="61314" y="576480"/>
                  </a:lnTo>
                  <a:lnTo>
                    <a:pt x="58169" y="574781"/>
                  </a:lnTo>
                  <a:lnTo>
                    <a:pt x="53525" y="571534"/>
                  </a:lnTo>
                  <a:lnTo>
                    <a:pt x="49509" y="568290"/>
                  </a:lnTo>
                  <a:lnTo>
                    <a:pt x="47778" y="567205"/>
                  </a:lnTo>
                  <a:lnTo>
                    <a:pt x="42417" y="561719"/>
                  </a:lnTo>
                  <a:lnTo>
                    <a:pt x="39191" y="559787"/>
                  </a:lnTo>
                  <a:lnTo>
                    <a:pt x="34939" y="556388"/>
                  </a:lnTo>
                  <a:lnTo>
                    <a:pt x="32812" y="554608"/>
                  </a:lnTo>
                  <a:lnTo>
                    <a:pt x="29589" y="552986"/>
                  </a:lnTo>
                  <a:lnTo>
                    <a:pt x="27620" y="551364"/>
                  </a:lnTo>
                  <a:lnTo>
                    <a:pt x="23217" y="549201"/>
                  </a:lnTo>
                  <a:lnTo>
                    <a:pt x="20393" y="549046"/>
                  </a:lnTo>
                  <a:lnTo>
                    <a:pt x="18194" y="548505"/>
                  </a:lnTo>
                  <a:lnTo>
                    <a:pt x="12063" y="545723"/>
                  </a:lnTo>
                  <a:lnTo>
                    <a:pt x="11356" y="545337"/>
                  </a:lnTo>
                  <a:lnTo>
                    <a:pt x="8610" y="545182"/>
                  </a:lnTo>
                  <a:lnTo>
                    <a:pt x="7071" y="546172"/>
                  </a:lnTo>
                  <a:lnTo>
                    <a:pt x="1218" y="538398"/>
                  </a:lnTo>
                  <a:lnTo>
                    <a:pt x="0" y="536750"/>
                  </a:lnTo>
                  <a:lnTo>
                    <a:pt x="24308" y="532889"/>
                  </a:lnTo>
                  <a:lnTo>
                    <a:pt x="28938" y="533429"/>
                  </a:lnTo>
                  <a:lnTo>
                    <a:pt x="30822" y="533891"/>
                  </a:lnTo>
                  <a:lnTo>
                    <a:pt x="34274" y="534201"/>
                  </a:lnTo>
                  <a:lnTo>
                    <a:pt x="37725" y="534353"/>
                  </a:lnTo>
                  <a:lnTo>
                    <a:pt x="43686" y="534429"/>
                  </a:lnTo>
                  <a:lnTo>
                    <a:pt x="48860" y="534274"/>
                  </a:lnTo>
                  <a:lnTo>
                    <a:pt x="50976" y="533888"/>
                  </a:lnTo>
                  <a:lnTo>
                    <a:pt x="53955" y="533885"/>
                  </a:lnTo>
                  <a:lnTo>
                    <a:pt x="55207" y="533269"/>
                  </a:lnTo>
                  <a:lnTo>
                    <a:pt x="59050" y="533266"/>
                  </a:lnTo>
                  <a:lnTo>
                    <a:pt x="62028" y="533034"/>
                  </a:lnTo>
                  <a:lnTo>
                    <a:pt x="62891" y="533034"/>
                  </a:lnTo>
                  <a:lnTo>
                    <a:pt x="66732" y="532956"/>
                  </a:lnTo>
                  <a:lnTo>
                    <a:pt x="68847" y="532491"/>
                  </a:lnTo>
                  <a:lnTo>
                    <a:pt x="71043" y="532491"/>
                  </a:lnTo>
                  <a:lnTo>
                    <a:pt x="77707" y="532102"/>
                  </a:lnTo>
                  <a:lnTo>
                    <a:pt x="80606" y="531792"/>
                  </a:lnTo>
                  <a:lnTo>
                    <a:pt x="83193" y="531406"/>
                  </a:lnTo>
                  <a:lnTo>
                    <a:pt x="86879" y="531559"/>
                  </a:lnTo>
                  <a:lnTo>
                    <a:pt x="89860" y="531713"/>
                  </a:lnTo>
                  <a:lnTo>
                    <a:pt x="92607" y="532254"/>
                  </a:lnTo>
                  <a:lnTo>
                    <a:pt x="97313" y="532330"/>
                  </a:lnTo>
                  <a:lnTo>
                    <a:pt x="100840" y="532096"/>
                  </a:lnTo>
                  <a:lnTo>
                    <a:pt x="105073" y="531865"/>
                  </a:lnTo>
                  <a:lnTo>
                    <a:pt x="109382" y="531090"/>
                  </a:lnTo>
                  <a:lnTo>
                    <a:pt x="113300" y="530395"/>
                  </a:lnTo>
                  <a:lnTo>
                    <a:pt x="117374" y="529775"/>
                  </a:lnTo>
                  <a:lnTo>
                    <a:pt x="121059" y="529541"/>
                  </a:lnTo>
                  <a:lnTo>
                    <a:pt x="124510" y="529772"/>
                  </a:lnTo>
                  <a:lnTo>
                    <a:pt x="126863" y="529848"/>
                  </a:lnTo>
                  <a:lnTo>
                    <a:pt x="133520" y="527992"/>
                  </a:lnTo>
                  <a:lnTo>
                    <a:pt x="137976" y="525517"/>
                  </a:lnTo>
                  <a:lnTo>
                    <a:pt x="140791" y="523895"/>
                  </a:lnTo>
                  <a:lnTo>
                    <a:pt x="143920" y="522348"/>
                  </a:lnTo>
                  <a:lnTo>
                    <a:pt x="153614" y="516701"/>
                  </a:lnTo>
                  <a:lnTo>
                    <a:pt x="159165" y="513609"/>
                  </a:lnTo>
                  <a:lnTo>
                    <a:pt x="161041" y="512369"/>
                  </a:lnTo>
                  <a:lnTo>
                    <a:pt x="164802" y="511829"/>
                  </a:lnTo>
                  <a:lnTo>
                    <a:pt x="171619" y="510823"/>
                  </a:lnTo>
                  <a:lnTo>
                    <a:pt x="174519" y="510434"/>
                  </a:lnTo>
                  <a:lnTo>
                    <a:pt x="176871" y="510435"/>
                  </a:lnTo>
                  <a:lnTo>
                    <a:pt x="180709" y="509584"/>
                  </a:lnTo>
                  <a:lnTo>
                    <a:pt x="184943" y="509426"/>
                  </a:lnTo>
                  <a:lnTo>
                    <a:pt x="190116" y="508961"/>
                  </a:lnTo>
                  <a:lnTo>
                    <a:pt x="194818" y="508342"/>
                  </a:lnTo>
                  <a:lnTo>
                    <a:pt x="198738" y="508266"/>
                  </a:lnTo>
                  <a:lnTo>
                    <a:pt x="202188" y="508187"/>
                  </a:lnTo>
                  <a:lnTo>
                    <a:pt x="206660" y="508339"/>
                  </a:lnTo>
                  <a:lnTo>
                    <a:pt x="212231" y="509034"/>
                  </a:lnTo>
                  <a:lnTo>
                    <a:pt x="216308" y="509034"/>
                  </a:lnTo>
                  <a:lnTo>
                    <a:pt x="219604" y="509420"/>
                  </a:lnTo>
                  <a:lnTo>
                    <a:pt x="229573" y="511273"/>
                  </a:lnTo>
                  <a:lnTo>
                    <a:pt x="234356" y="511349"/>
                  </a:lnTo>
                  <a:lnTo>
                    <a:pt x="238591" y="511270"/>
                  </a:lnTo>
                  <a:lnTo>
                    <a:pt x="242825" y="511115"/>
                  </a:lnTo>
                  <a:lnTo>
                    <a:pt x="244159" y="511027"/>
                  </a:lnTo>
                  <a:lnTo>
                    <a:pt x="248626" y="510726"/>
                  </a:lnTo>
                  <a:lnTo>
                    <a:pt x="252224" y="509180"/>
                  </a:lnTo>
                  <a:lnTo>
                    <a:pt x="254809" y="508560"/>
                  </a:lnTo>
                  <a:lnTo>
                    <a:pt x="256922" y="507634"/>
                  </a:lnTo>
                  <a:lnTo>
                    <a:pt x="258799" y="506780"/>
                  </a:lnTo>
                  <a:lnTo>
                    <a:pt x="263182" y="505158"/>
                  </a:lnTo>
                  <a:lnTo>
                    <a:pt x="266623" y="503302"/>
                  </a:lnTo>
                  <a:lnTo>
                    <a:pt x="269908" y="501677"/>
                  </a:lnTo>
                  <a:lnTo>
                    <a:pt x="272332" y="500362"/>
                  </a:lnTo>
                  <a:lnTo>
                    <a:pt x="274365" y="499201"/>
                  </a:lnTo>
                  <a:lnTo>
                    <a:pt x="276709" y="497655"/>
                  </a:lnTo>
                  <a:lnTo>
                    <a:pt x="279050" y="495334"/>
                  </a:lnTo>
                  <a:lnTo>
                    <a:pt x="281313" y="493247"/>
                  </a:lnTo>
                  <a:lnTo>
                    <a:pt x="284284" y="491547"/>
                  </a:lnTo>
                  <a:lnTo>
                    <a:pt x="286944" y="490231"/>
                  </a:lnTo>
                  <a:lnTo>
                    <a:pt x="289689" y="489414"/>
                  </a:lnTo>
                  <a:lnTo>
                    <a:pt x="291106" y="488199"/>
                  </a:lnTo>
                  <a:lnTo>
                    <a:pt x="291916" y="487188"/>
                  </a:lnTo>
                  <a:lnTo>
                    <a:pt x="291713" y="484961"/>
                  </a:lnTo>
                  <a:lnTo>
                    <a:pt x="292523" y="482123"/>
                  </a:lnTo>
                  <a:lnTo>
                    <a:pt x="294346" y="479493"/>
                  </a:lnTo>
                  <a:lnTo>
                    <a:pt x="295763" y="477670"/>
                  </a:lnTo>
                  <a:lnTo>
                    <a:pt x="296978" y="476252"/>
                  </a:lnTo>
                  <a:lnTo>
                    <a:pt x="300015" y="475444"/>
                  </a:lnTo>
                  <a:lnTo>
                    <a:pt x="302242" y="475444"/>
                  </a:lnTo>
                  <a:lnTo>
                    <a:pt x="303457" y="475037"/>
                  </a:lnTo>
                  <a:lnTo>
                    <a:pt x="306494" y="474632"/>
                  </a:lnTo>
                  <a:lnTo>
                    <a:pt x="309531" y="473822"/>
                  </a:lnTo>
                  <a:lnTo>
                    <a:pt x="311557" y="472610"/>
                  </a:lnTo>
                  <a:lnTo>
                    <a:pt x="313582" y="471595"/>
                  </a:lnTo>
                  <a:lnTo>
                    <a:pt x="315606" y="470180"/>
                  </a:lnTo>
                  <a:lnTo>
                    <a:pt x="317631" y="468760"/>
                  </a:lnTo>
                  <a:lnTo>
                    <a:pt x="319858" y="466938"/>
                  </a:lnTo>
                  <a:lnTo>
                    <a:pt x="322693" y="464104"/>
                  </a:lnTo>
                  <a:lnTo>
                    <a:pt x="325433" y="461950"/>
                  </a:lnTo>
                  <a:lnTo>
                    <a:pt x="327898" y="459484"/>
                  </a:lnTo>
                  <a:lnTo>
                    <a:pt x="335296" y="452087"/>
                  </a:lnTo>
                  <a:lnTo>
                    <a:pt x="338466" y="449973"/>
                  </a:lnTo>
                  <a:lnTo>
                    <a:pt x="344102" y="444335"/>
                  </a:lnTo>
                  <a:lnTo>
                    <a:pt x="347273" y="440817"/>
                  </a:lnTo>
                  <a:lnTo>
                    <a:pt x="349739" y="437646"/>
                  </a:lnTo>
                  <a:lnTo>
                    <a:pt x="353261" y="434122"/>
                  </a:lnTo>
                  <a:lnTo>
                    <a:pt x="355022" y="432008"/>
                  </a:lnTo>
                  <a:lnTo>
                    <a:pt x="359249" y="428135"/>
                  </a:lnTo>
                  <a:lnTo>
                    <a:pt x="360306" y="426021"/>
                  </a:lnTo>
                  <a:lnTo>
                    <a:pt x="361715" y="423199"/>
                  </a:lnTo>
                  <a:lnTo>
                    <a:pt x="363477" y="419326"/>
                  </a:lnTo>
                  <a:lnTo>
                    <a:pt x="374749" y="407348"/>
                  </a:lnTo>
                  <a:lnTo>
                    <a:pt x="376510" y="403475"/>
                  </a:lnTo>
                  <a:lnTo>
                    <a:pt x="377567" y="397488"/>
                  </a:lnTo>
                  <a:lnTo>
                    <a:pt x="377214" y="395022"/>
                  </a:lnTo>
                  <a:lnTo>
                    <a:pt x="377214" y="391850"/>
                  </a:lnTo>
                  <a:lnTo>
                    <a:pt x="378595" y="381595"/>
                  </a:lnTo>
                  <a:lnTo>
                    <a:pt x="380233" y="379894"/>
                  </a:lnTo>
                  <a:lnTo>
                    <a:pt x="381949" y="378193"/>
                  </a:lnTo>
                  <a:lnTo>
                    <a:pt x="383904" y="376956"/>
                  </a:lnTo>
                  <a:lnTo>
                    <a:pt x="385235" y="376492"/>
                  </a:lnTo>
                  <a:lnTo>
                    <a:pt x="387115" y="376336"/>
                  </a:lnTo>
                  <a:lnTo>
                    <a:pt x="388684" y="376413"/>
                  </a:lnTo>
                  <a:lnTo>
                    <a:pt x="390096" y="376413"/>
                  </a:lnTo>
                  <a:lnTo>
                    <a:pt x="391115" y="376337"/>
                  </a:lnTo>
                  <a:lnTo>
                    <a:pt x="392523" y="375717"/>
                  </a:lnTo>
                  <a:lnTo>
                    <a:pt x="394009" y="374943"/>
                  </a:lnTo>
                  <a:lnTo>
                    <a:pt x="394943" y="373630"/>
                  </a:lnTo>
                  <a:lnTo>
                    <a:pt x="395408" y="372545"/>
                  </a:lnTo>
                  <a:lnTo>
                    <a:pt x="395953" y="371774"/>
                  </a:lnTo>
                  <a:lnTo>
                    <a:pt x="396339" y="370535"/>
                  </a:lnTo>
                  <a:lnTo>
                    <a:pt x="396567" y="369222"/>
                  </a:lnTo>
                  <a:lnTo>
                    <a:pt x="396404" y="368138"/>
                  </a:lnTo>
                  <a:lnTo>
                    <a:pt x="395929" y="367135"/>
                  </a:lnTo>
                  <a:lnTo>
                    <a:pt x="394901" y="365511"/>
                  </a:lnTo>
                  <a:lnTo>
                    <a:pt x="393246" y="363967"/>
                  </a:lnTo>
                  <a:lnTo>
                    <a:pt x="390731" y="362807"/>
                  </a:lnTo>
                  <a:lnTo>
                    <a:pt x="389394" y="362111"/>
                  </a:lnTo>
                  <a:lnTo>
                    <a:pt x="387584" y="360951"/>
                  </a:lnTo>
                  <a:lnTo>
                    <a:pt x="384755" y="359715"/>
                  </a:lnTo>
                  <a:lnTo>
                    <a:pt x="382789" y="358712"/>
                  </a:lnTo>
                  <a:lnTo>
                    <a:pt x="380431" y="357630"/>
                  </a:lnTo>
                  <a:lnTo>
                    <a:pt x="378622" y="356625"/>
                  </a:lnTo>
                  <a:lnTo>
                    <a:pt x="375712" y="355003"/>
                  </a:lnTo>
                  <a:lnTo>
                    <a:pt x="372551" y="348223"/>
                  </a:lnTo>
                  <a:lnTo>
                    <a:pt x="371629" y="339383"/>
                  </a:lnTo>
                  <a:lnTo>
                    <a:pt x="373103" y="330173"/>
                  </a:lnTo>
                  <a:lnTo>
                    <a:pt x="374024" y="324833"/>
                  </a:lnTo>
                  <a:lnTo>
                    <a:pt x="374024" y="318570"/>
                  </a:lnTo>
                  <a:lnTo>
                    <a:pt x="370708" y="311756"/>
                  </a:lnTo>
                  <a:lnTo>
                    <a:pt x="365736" y="308809"/>
                  </a:lnTo>
                  <a:lnTo>
                    <a:pt x="360684" y="305731"/>
                  </a:lnTo>
                  <a:lnTo>
                    <a:pt x="360135" y="302828"/>
                  </a:lnTo>
                  <a:lnTo>
                    <a:pt x="357879" y="298034"/>
                  </a:lnTo>
                  <a:lnTo>
                    <a:pt x="353086" y="296060"/>
                  </a:lnTo>
                  <a:lnTo>
                    <a:pt x="352804" y="278858"/>
                  </a:lnTo>
                  <a:lnTo>
                    <a:pt x="352804" y="265040"/>
                  </a:lnTo>
                  <a:lnTo>
                    <a:pt x="360134" y="261374"/>
                  </a:lnTo>
                  <a:lnTo>
                    <a:pt x="363800" y="255734"/>
                  </a:lnTo>
                  <a:lnTo>
                    <a:pt x="363236" y="250940"/>
                  </a:lnTo>
                  <a:lnTo>
                    <a:pt x="367747" y="245582"/>
                  </a:lnTo>
                  <a:lnTo>
                    <a:pt x="368311" y="238250"/>
                  </a:lnTo>
                  <a:lnTo>
                    <a:pt x="372258" y="232610"/>
                  </a:lnTo>
                  <a:lnTo>
                    <a:pt x="374232" y="223022"/>
                  </a:lnTo>
                  <a:lnTo>
                    <a:pt x="370003" y="216536"/>
                  </a:lnTo>
                  <a:lnTo>
                    <a:pt x="364082" y="213716"/>
                  </a:lnTo>
                  <a:lnTo>
                    <a:pt x="361262" y="207794"/>
                  </a:lnTo>
                  <a:lnTo>
                    <a:pt x="348857" y="199052"/>
                  </a:lnTo>
                  <a:lnTo>
                    <a:pt x="346319" y="188618"/>
                  </a:lnTo>
                  <a:lnTo>
                    <a:pt x="348293" y="183542"/>
                  </a:lnTo>
                  <a:lnTo>
                    <a:pt x="355342" y="173390"/>
                  </a:lnTo>
                  <a:lnTo>
                    <a:pt x="340680" y="165212"/>
                  </a:lnTo>
                  <a:lnTo>
                    <a:pt x="338425" y="144344"/>
                  </a:lnTo>
                  <a:lnTo>
                    <a:pt x="318688" y="127988"/>
                  </a:lnTo>
                  <a:lnTo>
                    <a:pt x="325174" y="11727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8" name="object 82">
              <a:extLst>
                <a:ext uri="{FF2B5EF4-FFF2-40B4-BE49-F238E27FC236}">
                  <a16:creationId xmlns:a16="http://schemas.microsoft.com/office/drawing/2014/main" id="{28D53124-52E7-43A4-B0BD-F09C690BCD98}"/>
                </a:ext>
              </a:extLst>
            </p:cNvPr>
            <p:cNvSpPr/>
            <p:nvPr/>
          </p:nvSpPr>
          <p:spPr>
            <a:xfrm>
              <a:off x="9196204" y="85341"/>
              <a:ext cx="405384" cy="395291"/>
            </a:xfrm>
            <a:custGeom>
              <a:avLst/>
              <a:gdLst/>
              <a:ahLst/>
              <a:cxnLst/>
              <a:rect l="l" t="t" r="r" b="b"/>
              <a:pathLst>
                <a:path w="627656" h="612030">
                  <a:moveTo>
                    <a:pt x="0" y="536750"/>
                  </a:moveTo>
                  <a:lnTo>
                    <a:pt x="24308" y="532889"/>
                  </a:lnTo>
                  <a:lnTo>
                    <a:pt x="28938" y="533429"/>
                  </a:lnTo>
                  <a:lnTo>
                    <a:pt x="30822" y="533891"/>
                  </a:lnTo>
                  <a:lnTo>
                    <a:pt x="34274" y="534201"/>
                  </a:lnTo>
                  <a:lnTo>
                    <a:pt x="37725" y="534353"/>
                  </a:lnTo>
                  <a:lnTo>
                    <a:pt x="43686" y="534429"/>
                  </a:lnTo>
                  <a:lnTo>
                    <a:pt x="48860" y="534274"/>
                  </a:lnTo>
                  <a:lnTo>
                    <a:pt x="50976" y="533888"/>
                  </a:lnTo>
                  <a:lnTo>
                    <a:pt x="53955" y="533885"/>
                  </a:lnTo>
                  <a:lnTo>
                    <a:pt x="55207" y="533269"/>
                  </a:lnTo>
                  <a:lnTo>
                    <a:pt x="59050" y="533266"/>
                  </a:lnTo>
                  <a:lnTo>
                    <a:pt x="62028" y="533034"/>
                  </a:lnTo>
                  <a:lnTo>
                    <a:pt x="62891" y="533034"/>
                  </a:lnTo>
                  <a:lnTo>
                    <a:pt x="66732" y="532956"/>
                  </a:lnTo>
                  <a:lnTo>
                    <a:pt x="68847" y="532491"/>
                  </a:lnTo>
                  <a:lnTo>
                    <a:pt x="71043" y="532491"/>
                  </a:lnTo>
                  <a:lnTo>
                    <a:pt x="77707" y="532102"/>
                  </a:lnTo>
                  <a:lnTo>
                    <a:pt x="80606" y="531792"/>
                  </a:lnTo>
                  <a:lnTo>
                    <a:pt x="83193" y="531406"/>
                  </a:lnTo>
                  <a:lnTo>
                    <a:pt x="86879" y="531559"/>
                  </a:lnTo>
                  <a:lnTo>
                    <a:pt x="89860" y="531713"/>
                  </a:lnTo>
                  <a:lnTo>
                    <a:pt x="92607" y="532254"/>
                  </a:lnTo>
                  <a:lnTo>
                    <a:pt x="97313" y="532330"/>
                  </a:lnTo>
                  <a:lnTo>
                    <a:pt x="100840" y="532096"/>
                  </a:lnTo>
                  <a:lnTo>
                    <a:pt x="105073" y="531865"/>
                  </a:lnTo>
                  <a:lnTo>
                    <a:pt x="109382" y="531090"/>
                  </a:lnTo>
                  <a:lnTo>
                    <a:pt x="113300" y="530395"/>
                  </a:lnTo>
                  <a:lnTo>
                    <a:pt x="117374" y="529775"/>
                  </a:lnTo>
                  <a:lnTo>
                    <a:pt x="121059" y="529541"/>
                  </a:lnTo>
                  <a:lnTo>
                    <a:pt x="124510" y="529772"/>
                  </a:lnTo>
                  <a:lnTo>
                    <a:pt x="126863" y="529848"/>
                  </a:lnTo>
                  <a:lnTo>
                    <a:pt x="133520" y="527992"/>
                  </a:lnTo>
                  <a:lnTo>
                    <a:pt x="137976" y="525517"/>
                  </a:lnTo>
                  <a:lnTo>
                    <a:pt x="140791" y="523895"/>
                  </a:lnTo>
                  <a:lnTo>
                    <a:pt x="143920" y="522348"/>
                  </a:lnTo>
                  <a:lnTo>
                    <a:pt x="153614" y="516701"/>
                  </a:lnTo>
                  <a:lnTo>
                    <a:pt x="159165" y="513609"/>
                  </a:lnTo>
                  <a:lnTo>
                    <a:pt x="161041" y="512369"/>
                  </a:lnTo>
                  <a:lnTo>
                    <a:pt x="164802" y="511829"/>
                  </a:lnTo>
                  <a:lnTo>
                    <a:pt x="171619" y="510823"/>
                  </a:lnTo>
                  <a:lnTo>
                    <a:pt x="174519" y="510434"/>
                  </a:lnTo>
                  <a:lnTo>
                    <a:pt x="176871" y="510435"/>
                  </a:lnTo>
                  <a:lnTo>
                    <a:pt x="180709" y="509584"/>
                  </a:lnTo>
                  <a:lnTo>
                    <a:pt x="184943" y="509426"/>
                  </a:lnTo>
                  <a:lnTo>
                    <a:pt x="190116" y="508961"/>
                  </a:lnTo>
                  <a:lnTo>
                    <a:pt x="194818" y="508342"/>
                  </a:lnTo>
                  <a:lnTo>
                    <a:pt x="198738" y="508266"/>
                  </a:lnTo>
                  <a:lnTo>
                    <a:pt x="202188" y="508187"/>
                  </a:lnTo>
                  <a:lnTo>
                    <a:pt x="206660" y="508339"/>
                  </a:lnTo>
                  <a:lnTo>
                    <a:pt x="212231" y="509034"/>
                  </a:lnTo>
                  <a:lnTo>
                    <a:pt x="216308" y="509034"/>
                  </a:lnTo>
                  <a:lnTo>
                    <a:pt x="219604" y="509420"/>
                  </a:lnTo>
                  <a:lnTo>
                    <a:pt x="229573" y="511273"/>
                  </a:lnTo>
                  <a:lnTo>
                    <a:pt x="234356" y="511349"/>
                  </a:lnTo>
                  <a:lnTo>
                    <a:pt x="238591" y="511270"/>
                  </a:lnTo>
                  <a:lnTo>
                    <a:pt x="242825" y="511115"/>
                  </a:lnTo>
                  <a:lnTo>
                    <a:pt x="244159" y="511027"/>
                  </a:lnTo>
                  <a:lnTo>
                    <a:pt x="248626" y="510726"/>
                  </a:lnTo>
                  <a:lnTo>
                    <a:pt x="252224" y="509180"/>
                  </a:lnTo>
                  <a:lnTo>
                    <a:pt x="254809" y="508560"/>
                  </a:lnTo>
                  <a:lnTo>
                    <a:pt x="256922" y="507634"/>
                  </a:lnTo>
                  <a:lnTo>
                    <a:pt x="258799" y="506780"/>
                  </a:lnTo>
                  <a:lnTo>
                    <a:pt x="263182" y="505158"/>
                  </a:lnTo>
                  <a:lnTo>
                    <a:pt x="266623" y="503302"/>
                  </a:lnTo>
                  <a:lnTo>
                    <a:pt x="269908" y="501677"/>
                  </a:lnTo>
                  <a:lnTo>
                    <a:pt x="272332" y="500362"/>
                  </a:lnTo>
                  <a:lnTo>
                    <a:pt x="274365" y="499201"/>
                  </a:lnTo>
                  <a:lnTo>
                    <a:pt x="276709" y="497655"/>
                  </a:lnTo>
                  <a:lnTo>
                    <a:pt x="279050" y="495334"/>
                  </a:lnTo>
                  <a:lnTo>
                    <a:pt x="281313" y="493247"/>
                  </a:lnTo>
                  <a:lnTo>
                    <a:pt x="284284" y="491547"/>
                  </a:lnTo>
                  <a:lnTo>
                    <a:pt x="286944" y="490231"/>
                  </a:lnTo>
                  <a:lnTo>
                    <a:pt x="289689" y="489414"/>
                  </a:lnTo>
                  <a:lnTo>
                    <a:pt x="291106" y="488199"/>
                  </a:lnTo>
                  <a:lnTo>
                    <a:pt x="291916" y="487188"/>
                  </a:lnTo>
                  <a:lnTo>
                    <a:pt x="291713" y="484961"/>
                  </a:lnTo>
                  <a:lnTo>
                    <a:pt x="292523" y="482123"/>
                  </a:lnTo>
                  <a:lnTo>
                    <a:pt x="294346" y="479493"/>
                  </a:lnTo>
                  <a:lnTo>
                    <a:pt x="295763" y="477670"/>
                  </a:lnTo>
                  <a:lnTo>
                    <a:pt x="296978" y="476252"/>
                  </a:lnTo>
                  <a:lnTo>
                    <a:pt x="300015" y="475444"/>
                  </a:lnTo>
                  <a:lnTo>
                    <a:pt x="302242" y="475444"/>
                  </a:lnTo>
                  <a:lnTo>
                    <a:pt x="303457" y="475037"/>
                  </a:lnTo>
                  <a:lnTo>
                    <a:pt x="306494" y="474632"/>
                  </a:lnTo>
                  <a:lnTo>
                    <a:pt x="309531" y="473822"/>
                  </a:lnTo>
                  <a:lnTo>
                    <a:pt x="311557" y="472610"/>
                  </a:lnTo>
                  <a:lnTo>
                    <a:pt x="313582" y="471595"/>
                  </a:lnTo>
                  <a:lnTo>
                    <a:pt x="315606" y="470180"/>
                  </a:lnTo>
                  <a:lnTo>
                    <a:pt x="317631" y="468760"/>
                  </a:lnTo>
                  <a:lnTo>
                    <a:pt x="319858" y="466938"/>
                  </a:lnTo>
                  <a:lnTo>
                    <a:pt x="322693" y="464104"/>
                  </a:lnTo>
                  <a:lnTo>
                    <a:pt x="325433" y="461950"/>
                  </a:lnTo>
                  <a:lnTo>
                    <a:pt x="327898" y="459484"/>
                  </a:lnTo>
                  <a:lnTo>
                    <a:pt x="335296" y="452087"/>
                  </a:lnTo>
                  <a:lnTo>
                    <a:pt x="338466" y="449973"/>
                  </a:lnTo>
                  <a:lnTo>
                    <a:pt x="344102" y="444335"/>
                  </a:lnTo>
                  <a:lnTo>
                    <a:pt x="347273" y="440817"/>
                  </a:lnTo>
                  <a:lnTo>
                    <a:pt x="349739" y="437646"/>
                  </a:lnTo>
                  <a:lnTo>
                    <a:pt x="353261" y="434122"/>
                  </a:lnTo>
                  <a:lnTo>
                    <a:pt x="355022" y="432008"/>
                  </a:lnTo>
                  <a:lnTo>
                    <a:pt x="359249" y="428135"/>
                  </a:lnTo>
                  <a:lnTo>
                    <a:pt x="360306" y="426021"/>
                  </a:lnTo>
                  <a:lnTo>
                    <a:pt x="361715" y="423199"/>
                  </a:lnTo>
                  <a:lnTo>
                    <a:pt x="363477" y="419326"/>
                  </a:lnTo>
                  <a:lnTo>
                    <a:pt x="374749" y="407348"/>
                  </a:lnTo>
                  <a:lnTo>
                    <a:pt x="376510" y="403475"/>
                  </a:lnTo>
                  <a:lnTo>
                    <a:pt x="377567" y="397488"/>
                  </a:lnTo>
                  <a:lnTo>
                    <a:pt x="377214" y="395022"/>
                  </a:lnTo>
                  <a:lnTo>
                    <a:pt x="377214" y="391850"/>
                  </a:lnTo>
                  <a:lnTo>
                    <a:pt x="378595" y="381595"/>
                  </a:lnTo>
                  <a:lnTo>
                    <a:pt x="380233" y="379894"/>
                  </a:lnTo>
                  <a:lnTo>
                    <a:pt x="381949" y="378193"/>
                  </a:lnTo>
                  <a:lnTo>
                    <a:pt x="383904" y="376956"/>
                  </a:lnTo>
                  <a:lnTo>
                    <a:pt x="385235" y="376492"/>
                  </a:lnTo>
                  <a:lnTo>
                    <a:pt x="387115" y="376336"/>
                  </a:lnTo>
                  <a:lnTo>
                    <a:pt x="388684" y="376413"/>
                  </a:lnTo>
                  <a:lnTo>
                    <a:pt x="390096" y="376413"/>
                  </a:lnTo>
                  <a:lnTo>
                    <a:pt x="391115" y="376337"/>
                  </a:lnTo>
                  <a:lnTo>
                    <a:pt x="392523" y="375717"/>
                  </a:lnTo>
                  <a:lnTo>
                    <a:pt x="394009" y="374943"/>
                  </a:lnTo>
                  <a:lnTo>
                    <a:pt x="394943" y="373630"/>
                  </a:lnTo>
                  <a:lnTo>
                    <a:pt x="395408" y="372545"/>
                  </a:lnTo>
                  <a:lnTo>
                    <a:pt x="395953" y="371774"/>
                  </a:lnTo>
                  <a:lnTo>
                    <a:pt x="396339" y="370535"/>
                  </a:lnTo>
                  <a:lnTo>
                    <a:pt x="396567" y="369222"/>
                  </a:lnTo>
                  <a:lnTo>
                    <a:pt x="396404" y="368138"/>
                  </a:lnTo>
                  <a:lnTo>
                    <a:pt x="395929" y="367135"/>
                  </a:lnTo>
                  <a:lnTo>
                    <a:pt x="394901" y="365511"/>
                  </a:lnTo>
                  <a:lnTo>
                    <a:pt x="393246" y="363967"/>
                  </a:lnTo>
                  <a:lnTo>
                    <a:pt x="390731" y="362807"/>
                  </a:lnTo>
                  <a:lnTo>
                    <a:pt x="389394" y="362111"/>
                  </a:lnTo>
                  <a:lnTo>
                    <a:pt x="387584" y="360951"/>
                  </a:lnTo>
                  <a:lnTo>
                    <a:pt x="384755" y="359715"/>
                  </a:lnTo>
                  <a:lnTo>
                    <a:pt x="382789" y="358712"/>
                  </a:lnTo>
                  <a:lnTo>
                    <a:pt x="380431" y="357630"/>
                  </a:lnTo>
                  <a:lnTo>
                    <a:pt x="378622" y="356625"/>
                  </a:lnTo>
                  <a:lnTo>
                    <a:pt x="375712" y="355003"/>
                  </a:lnTo>
                  <a:lnTo>
                    <a:pt x="372551" y="348223"/>
                  </a:lnTo>
                  <a:lnTo>
                    <a:pt x="371629" y="339383"/>
                  </a:lnTo>
                  <a:lnTo>
                    <a:pt x="373103" y="330173"/>
                  </a:lnTo>
                  <a:lnTo>
                    <a:pt x="374024" y="324833"/>
                  </a:lnTo>
                  <a:lnTo>
                    <a:pt x="374024" y="318570"/>
                  </a:lnTo>
                  <a:lnTo>
                    <a:pt x="370708" y="311756"/>
                  </a:lnTo>
                  <a:lnTo>
                    <a:pt x="365736" y="308809"/>
                  </a:lnTo>
                  <a:lnTo>
                    <a:pt x="360684" y="305731"/>
                  </a:lnTo>
                  <a:lnTo>
                    <a:pt x="360135" y="302828"/>
                  </a:lnTo>
                  <a:lnTo>
                    <a:pt x="357879" y="298034"/>
                  </a:lnTo>
                  <a:lnTo>
                    <a:pt x="353086" y="296060"/>
                  </a:lnTo>
                  <a:lnTo>
                    <a:pt x="352804" y="278858"/>
                  </a:lnTo>
                  <a:lnTo>
                    <a:pt x="352804" y="265040"/>
                  </a:lnTo>
                  <a:lnTo>
                    <a:pt x="360134" y="261374"/>
                  </a:lnTo>
                  <a:lnTo>
                    <a:pt x="363800" y="255734"/>
                  </a:lnTo>
                  <a:lnTo>
                    <a:pt x="363236" y="250940"/>
                  </a:lnTo>
                  <a:lnTo>
                    <a:pt x="367747" y="245582"/>
                  </a:lnTo>
                  <a:lnTo>
                    <a:pt x="368311" y="238250"/>
                  </a:lnTo>
                  <a:lnTo>
                    <a:pt x="372258" y="232610"/>
                  </a:lnTo>
                  <a:lnTo>
                    <a:pt x="374232" y="223022"/>
                  </a:lnTo>
                  <a:lnTo>
                    <a:pt x="370003" y="216536"/>
                  </a:lnTo>
                  <a:lnTo>
                    <a:pt x="364082" y="213716"/>
                  </a:lnTo>
                  <a:lnTo>
                    <a:pt x="361262" y="207794"/>
                  </a:lnTo>
                  <a:lnTo>
                    <a:pt x="348857" y="199052"/>
                  </a:lnTo>
                  <a:lnTo>
                    <a:pt x="346319" y="188618"/>
                  </a:lnTo>
                  <a:lnTo>
                    <a:pt x="348293" y="183542"/>
                  </a:lnTo>
                  <a:lnTo>
                    <a:pt x="355342" y="173390"/>
                  </a:lnTo>
                  <a:lnTo>
                    <a:pt x="340680" y="165212"/>
                  </a:lnTo>
                  <a:lnTo>
                    <a:pt x="338425" y="144344"/>
                  </a:lnTo>
                  <a:lnTo>
                    <a:pt x="318688" y="127988"/>
                  </a:lnTo>
                  <a:lnTo>
                    <a:pt x="325174" y="117272"/>
                  </a:lnTo>
                  <a:lnTo>
                    <a:pt x="317842" y="105710"/>
                  </a:lnTo>
                  <a:lnTo>
                    <a:pt x="313614" y="95558"/>
                  </a:lnTo>
                  <a:lnTo>
                    <a:pt x="313050" y="84842"/>
                  </a:lnTo>
                  <a:lnTo>
                    <a:pt x="321508" y="75536"/>
                  </a:lnTo>
                  <a:lnTo>
                    <a:pt x="324610" y="67076"/>
                  </a:lnTo>
                  <a:lnTo>
                    <a:pt x="335042" y="53258"/>
                  </a:lnTo>
                  <a:lnTo>
                    <a:pt x="339834" y="46489"/>
                  </a:lnTo>
                  <a:lnTo>
                    <a:pt x="341808" y="38876"/>
                  </a:lnTo>
                  <a:lnTo>
                    <a:pt x="342936" y="26185"/>
                  </a:lnTo>
                  <a:lnTo>
                    <a:pt x="367465" y="22519"/>
                  </a:lnTo>
                  <a:lnTo>
                    <a:pt x="409194" y="33517"/>
                  </a:lnTo>
                  <a:lnTo>
                    <a:pt x="425828" y="33236"/>
                  </a:lnTo>
                  <a:lnTo>
                    <a:pt x="460790" y="1087"/>
                  </a:lnTo>
                  <a:lnTo>
                    <a:pt x="462121" y="0"/>
                  </a:lnTo>
                  <a:lnTo>
                    <a:pt x="466336" y="4939"/>
                  </a:lnTo>
                  <a:lnTo>
                    <a:pt x="466343" y="6252"/>
                  </a:lnTo>
                  <a:lnTo>
                    <a:pt x="466350" y="7491"/>
                  </a:lnTo>
                  <a:lnTo>
                    <a:pt x="466121" y="8727"/>
                  </a:lnTo>
                  <a:lnTo>
                    <a:pt x="465813" y="9733"/>
                  </a:lnTo>
                  <a:lnTo>
                    <a:pt x="465739" y="10659"/>
                  </a:lnTo>
                  <a:lnTo>
                    <a:pt x="465511" y="11975"/>
                  </a:lnTo>
                  <a:lnTo>
                    <a:pt x="464971" y="13597"/>
                  </a:lnTo>
                  <a:lnTo>
                    <a:pt x="464974" y="14293"/>
                  </a:lnTo>
                  <a:lnTo>
                    <a:pt x="465138" y="15608"/>
                  </a:lnTo>
                  <a:lnTo>
                    <a:pt x="465220" y="16304"/>
                  </a:lnTo>
                  <a:lnTo>
                    <a:pt x="465384" y="17694"/>
                  </a:lnTo>
                  <a:lnTo>
                    <a:pt x="465625" y="18855"/>
                  </a:lnTo>
                  <a:lnTo>
                    <a:pt x="465868" y="20401"/>
                  </a:lnTo>
                  <a:lnTo>
                    <a:pt x="466033" y="21793"/>
                  </a:lnTo>
                  <a:lnTo>
                    <a:pt x="465809" y="24034"/>
                  </a:lnTo>
                  <a:lnTo>
                    <a:pt x="465194" y="26276"/>
                  </a:lnTo>
                  <a:lnTo>
                    <a:pt x="465125" y="28284"/>
                  </a:lnTo>
                  <a:lnTo>
                    <a:pt x="465290" y="29754"/>
                  </a:lnTo>
                  <a:lnTo>
                    <a:pt x="465533" y="31069"/>
                  </a:lnTo>
                  <a:lnTo>
                    <a:pt x="465619" y="32616"/>
                  </a:lnTo>
                  <a:lnTo>
                    <a:pt x="465239" y="35013"/>
                  </a:lnTo>
                  <a:lnTo>
                    <a:pt x="465014" y="36944"/>
                  </a:lnTo>
                  <a:lnTo>
                    <a:pt x="464793" y="39727"/>
                  </a:lnTo>
                  <a:lnTo>
                    <a:pt x="464723" y="41273"/>
                  </a:lnTo>
                  <a:lnTo>
                    <a:pt x="464734" y="43360"/>
                  </a:lnTo>
                  <a:lnTo>
                    <a:pt x="464981" y="45601"/>
                  </a:lnTo>
                  <a:lnTo>
                    <a:pt x="465621" y="48154"/>
                  </a:lnTo>
                  <a:lnTo>
                    <a:pt x="467201" y="50161"/>
                  </a:lnTo>
                  <a:lnTo>
                    <a:pt x="469100" y="53488"/>
                  </a:lnTo>
                  <a:lnTo>
                    <a:pt x="469654" y="54490"/>
                  </a:lnTo>
                  <a:lnTo>
                    <a:pt x="470288" y="55805"/>
                  </a:lnTo>
                  <a:lnTo>
                    <a:pt x="471553" y="57737"/>
                  </a:lnTo>
                  <a:lnTo>
                    <a:pt x="472738" y="59284"/>
                  </a:lnTo>
                  <a:lnTo>
                    <a:pt x="473213" y="60210"/>
                  </a:lnTo>
                  <a:lnTo>
                    <a:pt x="474396" y="61525"/>
                  </a:lnTo>
                  <a:lnTo>
                    <a:pt x="476290" y="63843"/>
                  </a:lnTo>
                  <a:lnTo>
                    <a:pt x="477477" y="65854"/>
                  </a:lnTo>
                  <a:lnTo>
                    <a:pt x="478191" y="67400"/>
                  </a:lnTo>
                  <a:lnTo>
                    <a:pt x="478826" y="68946"/>
                  </a:lnTo>
                  <a:lnTo>
                    <a:pt x="479304" y="70338"/>
                  </a:lnTo>
                  <a:lnTo>
                    <a:pt x="479378" y="70675"/>
                  </a:lnTo>
                  <a:lnTo>
                    <a:pt x="479625" y="71805"/>
                  </a:lnTo>
                  <a:lnTo>
                    <a:pt x="479483" y="74587"/>
                  </a:lnTo>
                  <a:lnTo>
                    <a:pt x="479258" y="76522"/>
                  </a:lnTo>
                  <a:lnTo>
                    <a:pt x="478793" y="77603"/>
                  </a:lnTo>
                  <a:lnTo>
                    <a:pt x="477863" y="79769"/>
                  </a:lnTo>
                  <a:lnTo>
                    <a:pt x="477320" y="80926"/>
                  </a:lnTo>
                  <a:lnTo>
                    <a:pt x="476699" y="82166"/>
                  </a:lnTo>
                  <a:lnTo>
                    <a:pt x="475307" y="85720"/>
                  </a:lnTo>
                  <a:lnTo>
                    <a:pt x="474763" y="86726"/>
                  </a:lnTo>
                  <a:lnTo>
                    <a:pt x="473841" y="90282"/>
                  </a:lnTo>
                  <a:lnTo>
                    <a:pt x="474010" y="92680"/>
                  </a:lnTo>
                  <a:lnTo>
                    <a:pt x="474408" y="93761"/>
                  </a:lnTo>
                  <a:lnTo>
                    <a:pt x="475902" y="101255"/>
                  </a:lnTo>
                  <a:lnTo>
                    <a:pt x="477706" y="104563"/>
                  </a:lnTo>
                  <a:lnTo>
                    <a:pt x="480412" y="107871"/>
                  </a:lnTo>
                  <a:lnTo>
                    <a:pt x="482668" y="109672"/>
                  </a:lnTo>
                  <a:lnTo>
                    <a:pt x="487293" y="111583"/>
                  </a:lnTo>
                  <a:lnTo>
                    <a:pt x="488869" y="112567"/>
                  </a:lnTo>
                  <a:lnTo>
                    <a:pt x="492612" y="113946"/>
                  </a:lnTo>
                  <a:lnTo>
                    <a:pt x="495370" y="114144"/>
                  </a:lnTo>
                  <a:lnTo>
                    <a:pt x="497340" y="114341"/>
                  </a:lnTo>
                  <a:lnTo>
                    <a:pt x="499113" y="114930"/>
                  </a:lnTo>
                  <a:lnTo>
                    <a:pt x="501083" y="114930"/>
                  </a:lnTo>
                  <a:lnTo>
                    <a:pt x="502857" y="115128"/>
                  </a:lnTo>
                  <a:lnTo>
                    <a:pt x="504629" y="115325"/>
                  </a:lnTo>
                  <a:lnTo>
                    <a:pt x="507585" y="115128"/>
                  </a:lnTo>
                  <a:lnTo>
                    <a:pt x="510934" y="115128"/>
                  </a:lnTo>
                  <a:lnTo>
                    <a:pt x="515788" y="121054"/>
                  </a:lnTo>
                  <a:lnTo>
                    <a:pt x="520319" y="120893"/>
                  </a:lnTo>
                  <a:lnTo>
                    <a:pt x="525498" y="122512"/>
                  </a:lnTo>
                  <a:lnTo>
                    <a:pt x="531423" y="123797"/>
                  </a:lnTo>
                  <a:lnTo>
                    <a:pt x="532758" y="125058"/>
                  </a:lnTo>
                  <a:lnTo>
                    <a:pt x="533702" y="125675"/>
                  </a:lnTo>
                  <a:lnTo>
                    <a:pt x="534647" y="126449"/>
                  </a:lnTo>
                  <a:lnTo>
                    <a:pt x="535832" y="128071"/>
                  </a:lnTo>
                  <a:lnTo>
                    <a:pt x="536708" y="130623"/>
                  </a:lnTo>
                  <a:lnTo>
                    <a:pt x="539093" y="136592"/>
                  </a:lnTo>
                  <a:lnTo>
                    <a:pt x="540549" y="139991"/>
                  </a:lnTo>
                  <a:lnTo>
                    <a:pt x="540549" y="146464"/>
                  </a:lnTo>
                  <a:lnTo>
                    <a:pt x="541034" y="151158"/>
                  </a:lnTo>
                  <a:lnTo>
                    <a:pt x="541034" y="160058"/>
                  </a:lnTo>
                  <a:lnTo>
                    <a:pt x="540549" y="161516"/>
                  </a:lnTo>
                  <a:lnTo>
                    <a:pt x="539901" y="162971"/>
                  </a:lnTo>
                  <a:lnTo>
                    <a:pt x="538930" y="163782"/>
                  </a:lnTo>
                  <a:lnTo>
                    <a:pt x="537312" y="165562"/>
                  </a:lnTo>
                  <a:lnTo>
                    <a:pt x="536017" y="167828"/>
                  </a:lnTo>
                  <a:lnTo>
                    <a:pt x="537636" y="168961"/>
                  </a:lnTo>
                  <a:lnTo>
                    <a:pt x="538607" y="170094"/>
                  </a:lnTo>
                  <a:lnTo>
                    <a:pt x="539740" y="171063"/>
                  </a:lnTo>
                  <a:lnTo>
                    <a:pt x="541196" y="171874"/>
                  </a:lnTo>
                  <a:lnTo>
                    <a:pt x="543138" y="172682"/>
                  </a:lnTo>
                  <a:lnTo>
                    <a:pt x="544757" y="173654"/>
                  </a:lnTo>
                  <a:lnTo>
                    <a:pt x="546213" y="174302"/>
                  </a:lnTo>
                  <a:lnTo>
                    <a:pt x="547831" y="175596"/>
                  </a:lnTo>
                  <a:lnTo>
                    <a:pt x="552039" y="176811"/>
                  </a:lnTo>
                  <a:lnTo>
                    <a:pt x="554467" y="176972"/>
                  </a:lnTo>
                  <a:lnTo>
                    <a:pt x="557057" y="176972"/>
                  </a:lnTo>
                  <a:lnTo>
                    <a:pt x="558999" y="176646"/>
                  </a:lnTo>
                  <a:lnTo>
                    <a:pt x="562397" y="175192"/>
                  </a:lnTo>
                  <a:lnTo>
                    <a:pt x="566120" y="174381"/>
                  </a:lnTo>
                  <a:lnTo>
                    <a:pt x="568709" y="175514"/>
                  </a:lnTo>
                  <a:lnTo>
                    <a:pt x="570975" y="177780"/>
                  </a:lnTo>
                  <a:lnTo>
                    <a:pt x="573403" y="180207"/>
                  </a:lnTo>
                  <a:lnTo>
                    <a:pt x="575992" y="182637"/>
                  </a:lnTo>
                  <a:lnTo>
                    <a:pt x="579067" y="184578"/>
                  </a:lnTo>
                  <a:lnTo>
                    <a:pt x="584591" y="184802"/>
                  </a:lnTo>
                  <a:lnTo>
                    <a:pt x="587021" y="184569"/>
                  </a:lnTo>
                  <a:lnTo>
                    <a:pt x="588433" y="184803"/>
                  </a:lnTo>
                  <a:lnTo>
                    <a:pt x="589931" y="186194"/>
                  </a:lnTo>
                  <a:lnTo>
                    <a:pt x="590801" y="187740"/>
                  </a:lnTo>
                  <a:lnTo>
                    <a:pt x="592541" y="190444"/>
                  </a:lnTo>
                  <a:lnTo>
                    <a:pt x="593879" y="191525"/>
                  </a:lnTo>
                  <a:lnTo>
                    <a:pt x="595455" y="192996"/>
                  </a:lnTo>
                  <a:lnTo>
                    <a:pt x="595772" y="193536"/>
                  </a:lnTo>
                  <a:lnTo>
                    <a:pt x="596720" y="195003"/>
                  </a:lnTo>
                  <a:lnTo>
                    <a:pt x="597276" y="196164"/>
                  </a:lnTo>
                  <a:lnTo>
                    <a:pt x="599633" y="197014"/>
                  </a:lnTo>
                  <a:lnTo>
                    <a:pt x="601046" y="197324"/>
                  </a:lnTo>
                  <a:lnTo>
                    <a:pt x="602145" y="197631"/>
                  </a:lnTo>
                  <a:lnTo>
                    <a:pt x="606001" y="200259"/>
                  </a:lnTo>
                  <a:lnTo>
                    <a:pt x="607112" y="202579"/>
                  </a:lnTo>
                  <a:lnTo>
                    <a:pt x="608927" y="205340"/>
                  </a:lnTo>
                  <a:lnTo>
                    <a:pt x="611848" y="210240"/>
                  </a:lnTo>
                  <a:lnTo>
                    <a:pt x="612723" y="216890"/>
                  </a:lnTo>
                  <a:lnTo>
                    <a:pt x="612723" y="227211"/>
                  </a:lnTo>
                  <a:lnTo>
                    <a:pt x="615872" y="235784"/>
                  </a:lnTo>
                  <a:lnTo>
                    <a:pt x="620030" y="246322"/>
                  </a:lnTo>
                  <a:lnTo>
                    <a:pt x="622251" y="248746"/>
                  </a:lnTo>
                  <a:lnTo>
                    <a:pt x="624270" y="249958"/>
                  </a:lnTo>
                  <a:lnTo>
                    <a:pt x="627656" y="253494"/>
                  </a:lnTo>
                  <a:lnTo>
                    <a:pt x="627656" y="255909"/>
                  </a:lnTo>
                  <a:lnTo>
                    <a:pt x="626357" y="259250"/>
                  </a:lnTo>
                  <a:lnTo>
                    <a:pt x="624872" y="261476"/>
                  </a:lnTo>
                  <a:lnTo>
                    <a:pt x="622087" y="262218"/>
                  </a:lnTo>
                  <a:lnTo>
                    <a:pt x="618648" y="264344"/>
                  </a:lnTo>
                  <a:lnTo>
                    <a:pt x="617712" y="265271"/>
                  </a:lnTo>
                  <a:lnTo>
                    <a:pt x="616541" y="266276"/>
                  </a:lnTo>
                  <a:lnTo>
                    <a:pt x="615761" y="266896"/>
                  </a:lnTo>
                  <a:lnTo>
                    <a:pt x="617075" y="268900"/>
                  </a:lnTo>
                  <a:lnTo>
                    <a:pt x="619303" y="272242"/>
                  </a:lnTo>
                  <a:lnTo>
                    <a:pt x="620974" y="274283"/>
                  </a:lnTo>
                  <a:lnTo>
                    <a:pt x="621902" y="276328"/>
                  </a:lnTo>
                  <a:lnTo>
                    <a:pt x="621858" y="278335"/>
                  </a:lnTo>
                  <a:lnTo>
                    <a:pt x="622101" y="279727"/>
                  </a:lnTo>
                  <a:lnTo>
                    <a:pt x="621712" y="280343"/>
                  </a:lnTo>
                  <a:lnTo>
                    <a:pt x="621163" y="280498"/>
                  </a:lnTo>
                  <a:lnTo>
                    <a:pt x="620459" y="280653"/>
                  </a:lnTo>
                  <a:lnTo>
                    <a:pt x="619909" y="280422"/>
                  </a:lnTo>
                  <a:lnTo>
                    <a:pt x="619279" y="279882"/>
                  </a:lnTo>
                  <a:lnTo>
                    <a:pt x="618414" y="279572"/>
                  </a:lnTo>
                  <a:lnTo>
                    <a:pt x="617317" y="279572"/>
                  </a:lnTo>
                  <a:lnTo>
                    <a:pt x="616456" y="279882"/>
                  </a:lnTo>
                  <a:lnTo>
                    <a:pt x="615127" y="280811"/>
                  </a:lnTo>
                  <a:lnTo>
                    <a:pt x="614502" y="281273"/>
                  </a:lnTo>
                  <a:lnTo>
                    <a:pt x="613722" y="281893"/>
                  </a:lnTo>
                  <a:lnTo>
                    <a:pt x="613459" y="286191"/>
                  </a:lnTo>
                  <a:lnTo>
                    <a:pt x="613603" y="289314"/>
                  </a:lnTo>
                  <a:lnTo>
                    <a:pt x="615259" y="290936"/>
                  </a:lnTo>
                  <a:lnTo>
                    <a:pt x="616209" y="292637"/>
                  </a:lnTo>
                  <a:lnTo>
                    <a:pt x="616373" y="294107"/>
                  </a:lnTo>
                  <a:lnTo>
                    <a:pt x="615537" y="299207"/>
                  </a:lnTo>
                  <a:lnTo>
                    <a:pt x="607703" y="315599"/>
                  </a:lnTo>
                  <a:lnTo>
                    <a:pt x="606844" y="316373"/>
                  </a:lnTo>
                  <a:lnTo>
                    <a:pt x="605673" y="317455"/>
                  </a:lnTo>
                  <a:lnTo>
                    <a:pt x="603952" y="318150"/>
                  </a:lnTo>
                  <a:lnTo>
                    <a:pt x="602310" y="319080"/>
                  </a:lnTo>
                  <a:lnTo>
                    <a:pt x="600509" y="319544"/>
                  </a:lnTo>
                  <a:lnTo>
                    <a:pt x="598942" y="319930"/>
                  </a:lnTo>
                  <a:lnTo>
                    <a:pt x="598238" y="320164"/>
                  </a:lnTo>
                  <a:lnTo>
                    <a:pt x="596591" y="320165"/>
                  </a:lnTo>
                  <a:lnTo>
                    <a:pt x="595414" y="320085"/>
                  </a:lnTo>
                  <a:lnTo>
                    <a:pt x="593296" y="319855"/>
                  </a:lnTo>
                  <a:lnTo>
                    <a:pt x="590866" y="320088"/>
                  </a:lnTo>
                  <a:lnTo>
                    <a:pt x="589380" y="320784"/>
                  </a:lnTo>
                  <a:lnTo>
                    <a:pt x="587030" y="321324"/>
                  </a:lnTo>
                  <a:lnTo>
                    <a:pt x="584445" y="321865"/>
                  </a:lnTo>
                  <a:lnTo>
                    <a:pt x="582799" y="322023"/>
                  </a:lnTo>
                  <a:lnTo>
                    <a:pt x="581782" y="322485"/>
                  </a:lnTo>
                  <a:lnTo>
                    <a:pt x="579674" y="324186"/>
                  </a:lnTo>
                  <a:lnTo>
                    <a:pt x="578892" y="324575"/>
                  </a:lnTo>
                  <a:lnTo>
                    <a:pt x="578669" y="328436"/>
                  </a:lnTo>
                  <a:lnTo>
                    <a:pt x="584423" y="332458"/>
                  </a:lnTo>
                  <a:lnTo>
                    <a:pt x="585443" y="332689"/>
                  </a:lnTo>
                  <a:lnTo>
                    <a:pt x="587877" y="333229"/>
                  </a:lnTo>
                  <a:lnTo>
                    <a:pt x="589290" y="333615"/>
                  </a:lnTo>
                  <a:lnTo>
                    <a:pt x="590704" y="334080"/>
                  </a:lnTo>
                  <a:lnTo>
                    <a:pt x="593139" y="334930"/>
                  </a:lnTo>
                  <a:lnTo>
                    <a:pt x="594792" y="336012"/>
                  </a:lnTo>
                  <a:lnTo>
                    <a:pt x="596377" y="336279"/>
                  </a:lnTo>
                  <a:lnTo>
                    <a:pt x="597700" y="337248"/>
                  </a:lnTo>
                  <a:lnTo>
                    <a:pt x="597619" y="337521"/>
                  </a:lnTo>
                  <a:lnTo>
                    <a:pt x="599395" y="338409"/>
                  </a:lnTo>
                  <a:lnTo>
                    <a:pt x="601436" y="338676"/>
                  </a:lnTo>
                  <a:lnTo>
                    <a:pt x="604187" y="339739"/>
                  </a:lnTo>
                  <a:lnTo>
                    <a:pt x="605785" y="341425"/>
                  </a:lnTo>
                  <a:lnTo>
                    <a:pt x="606938" y="342580"/>
                  </a:lnTo>
                  <a:lnTo>
                    <a:pt x="608447" y="344265"/>
                  </a:lnTo>
                  <a:lnTo>
                    <a:pt x="608092" y="346218"/>
                  </a:lnTo>
                  <a:lnTo>
                    <a:pt x="607027" y="347816"/>
                  </a:lnTo>
                  <a:lnTo>
                    <a:pt x="605607" y="349502"/>
                  </a:lnTo>
                  <a:lnTo>
                    <a:pt x="603743" y="349769"/>
                  </a:lnTo>
                  <a:lnTo>
                    <a:pt x="601613" y="351100"/>
                  </a:lnTo>
                  <a:lnTo>
                    <a:pt x="599572" y="353673"/>
                  </a:lnTo>
                  <a:lnTo>
                    <a:pt x="599394" y="354827"/>
                  </a:lnTo>
                  <a:lnTo>
                    <a:pt x="598516" y="358430"/>
                  </a:lnTo>
                  <a:lnTo>
                    <a:pt x="598058" y="360671"/>
                  </a:lnTo>
                  <a:lnTo>
                    <a:pt x="598618" y="362759"/>
                  </a:lnTo>
                  <a:lnTo>
                    <a:pt x="599027" y="366082"/>
                  </a:lnTo>
                  <a:lnTo>
                    <a:pt x="599269" y="367318"/>
                  </a:lnTo>
                  <a:lnTo>
                    <a:pt x="599674" y="369793"/>
                  </a:lnTo>
                  <a:lnTo>
                    <a:pt x="600226" y="370411"/>
                  </a:lnTo>
                  <a:lnTo>
                    <a:pt x="601415" y="372807"/>
                  </a:lnTo>
                  <a:lnTo>
                    <a:pt x="601739" y="374818"/>
                  </a:lnTo>
                  <a:lnTo>
                    <a:pt x="601822" y="375590"/>
                  </a:lnTo>
                  <a:lnTo>
                    <a:pt x="600899" y="379225"/>
                  </a:lnTo>
                  <a:lnTo>
                    <a:pt x="600434" y="380383"/>
                  </a:lnTo>
                  <a:lnTo>
                    <a:pt x="599341" y="381233"/>
                  </a:lnTo>
                  <a:lnTo>
                    <a:pt x="599116" y="383090"/>
                  </a:lnTo>
                  <a:lnTo>
                    <a:pt x="598964" y="384019"/>
                  </a:lnTo>
                  <a:lnTo>
                    <a:pt x="598819" y="386337"/>
                  </a:lnTo>
                  <a:lnTo>
                    <a:pt x="598912" y="389120"/>
                  </a:lnTo>
                  <a:lnTo>
                    <a:pt x="598923" y="391206"/>
                  </a:lnTo>
                  <a:lnTo>
                    <a:pt x="598852" y="392752"/>
                  </a:lnTo>
                  <a:lnTo>
                    <a:pt x="598547" y="394299"/>
                  </a:lnTo>
                  <a:lnTo>
                    <a:pt x="597930" y="396233"/>
                  </a:lnTo>
                  <a:lnTo>
                    <a:pt x="596996" y="397546"/>
                  </a:lnTo>
                  <a:lnTo>
                    <a:pt x="595825" y="398630"/>
                  </a:lnTo>
                  <a:lnTo>
                    <a:pt x="594651" y="399092"/>
                  </a:lnTo>
                  <a:lnTo>
                    <a:pt x="593163" y="399326"/>
                  </a:lnTo>
                  <a:lnTo>
                    <a:pt x="591674" y="399557"/>
                  </a:lnTo>
                  <a:lnTo>
                    <a:pt x="590106" y="399636"/>
                  </a:lnTo>
                  <a:lnTo>
                    <a:pt x="588224" y="399715"/>
                  </a:lnTo>
                  <a:lnTo>
                    <a:pt x="585951" y="399870"/>
                  </a:lnTo>
                  <a:lnTo>
                    <a:pt x="583996" y="400951"/>
                  </a:lnTo>
                  <a:lnTo>
                    <a:pt x="582508" y="401416"/>
                  </a:lnTo>
                  <a:lnTo>
                    <a:pt x="580161" y="402342"/>
                  </a:lnTo>
                  <a:lnTo>
                    <a:pt x="578599" y="403658"/>
                  </a:lnTo>
                  <a:lnTo>
                    <a:pt x="577117" y="405128"/>
                  </a:lnTo>
                  <a:lnTo>
                    <a:pt x="575713" y="406595"/>
                  </a:lnTo>
                  <a:lnTo>
                    <a:pt x="574314" y="408916"/>
                  </a:lnTo>
                  <a:lnTo>
                    <a:pt x="571969" y="410462"/>
                  </a:lnTo>
                  <a:lnTo>
                    <a:pt x="570331" y="412008"/>
                  </a:lnTo>
                  <a:lnTo>
                    <a:pt x="568773" y="414098"/>
                  </a:lnTo>
                  <a:lnTo>
                    <a:pt x="568078" y="416185"/>
                  </a:lnTo>
                  <a:lnTo>
                    <a:pt x="566986" y="417267"/>
                  </a:lnTo>
                  <a:lnTo>
                    <a:pt x="565504" y="418737"/>
                  </a:lnTo>
                  <a:lnTo>
                    <a:pt x="564257" y="420128"/>
                  </a:lnTo>
                  <a:lnTo>
                    <a:pt x="563450" y="421653"/>
                  </a:lnTo>
                  <a:lnTo>
                    <a:pt x="563253" y="423226"/>
                  </a:lnTo>
                  <a:lnTo>
                    <a:pt x="562465" y="424605"/>
                  </a:lnTo>
                  <a:lnTo>
                    <a:pt x="561875" y="426771"/>
                  </a:lnTo>
                  <a:lnTo>
                    <a:pt x="560300" y="428740"/>
                  </a:lnTo>
                  <a:lnTo>
                    <a:pt x="559906" y="432285"/>
                  </a:lnTo>
                  <a:lnTo>
                    <a:pt x="558725" y="434645"/>
                  </a:lnTo>
                  <a:lnTo>
                    <a:pt x="556166" y="435431"/>
                  </a:lnTo>
                  <a:lnTo>
                    <a:pt x="552032" y="435629"/>
                  </a:lnTo>
                  <a:lnTo>
                    <a:pt x="549078" y="436811"/>
                  </a:lnTo>
                  <a:lnTo>
                    <a:pt x="545928" y="437598"/>
                  </a:lnTo>
                  <a:lnTo>
                    <a:pt x="543566" y="438190"/>
                  </a:lnTo>
                  <a:lnTo>
                    <a:pt x="541007" y="439764"/>
                  </a:lnTo>
                  <a:lnTo>
                    <a:pt x="539593" y="442552"/>
                  </a:lnTo>
                  <a:lnTo>
                    <a:pt x="539606" y="444949"/>
                  </a:lnTo>
                  <a:lnTo>
                    <a:pt x="539776" y="447576"/>
                  </a:lnTo>
                  <a:lnTo>
                    <a:pt x="540341" y="450514"/>
                  </a:lnTo>
                  <a:lnTo>
                    <a:pt x="540510" y="452910"/>
                  </a:lnTo>
                  <a:lnTo>
                    <a:pt x="540683" y="455927"/>
                  </a:lnTo>
                  <a:lnTo>
                    <a:pt x="540785" y="460487"/>
                  </a:lnTo>
                  <a:lnTo>
                    <a:pt x="541036" y="463424"/>
                  </a:lnTo>
                  <a:lnTo>
                    <a:pt x="541365" y="466440"/>
                  </a:lnTo>
                  <a:lnTo>
                    <a:pt x="541611" y="468448"/>
                  </a:lnTo>
                  <a:lnTo>
                    <a:pt x="541967" y="469691"/>
                  </a:lnTo>
                  <a:lnTo>
                    <a:pt x="539741" y="470769"/>
                  </a:lnTo>
                  <a:lnTo>
                    <a:pt x="535260" y="469535"/>
                  </a:lnTo>
                  <a:lnTo>
                    <a:pt x="533218" y="467491"/>
                  </a:lnTo>
                  <a:lnTo>
                    <a:pt x="532051" y="464578"/>
                  </a:lnTo>
                  <a:lnTo>
                    <a:pt x="530885" y="462537"/>
                  </a:lnTo>
                  <a:lnTo>
                    <a:pt x="526801" y="461367"/>
                  </a:lnTo>
                  <a:lnTo>
                    <a:pt x="523010" y="461953"/>
                  </a:lnTo>
                  <a:lnTo>
                    <a:pt x="520968" y="462242"/>
                  </a:lnTo>
                  <a:lnTo>
                    <a:pt x="516882" y="463120"/>
                  </a:lnTo>
                  <a:lnTo>
                    <a:pt x="514811" y="461999"/>
                  </a:lnTo>
                  <a:lnTo>
                    <a:pt x="512360" y="461246"/>
                  </a:lnTo>
                  <a:lnTo>
                    <a:pt x="511228" y="459547"/>
                  </a:lnTo>
                  <a:lnTo>
                    <a:pt x="509153" y="459925"/>
                  </a:lnTo>
                  <a:lnTo>
                    <a:pt x="506135" y="459924"/>
                  </a:lnTo>
                  <a:lnTo>
                    <a:pt x="503306" y="459171"/>
                  </a:lnTo>
                  <a:lnTo>
                    <a:pt x="501985" y="459359"/>
                  </a:lnTo>
                  <a:lnTo>
                    <a:pt x="500099" y="460304"/>
                  </a:lnTo>
                  <a:lnTo>
                    <a:pt x="498213" y="460869"/>
                  </a:lnTo>
                  <a:lnTo>
                    <a:pt x="496704" y="460869"/>
                  </a:lnTo>
                  <a:lnTo>
                    <a:pt x="495007" y="460112"/>
                  </a:lnTo>
                  <a:lnTo>
                    <a:pt x="493120" y="458983"/>
                  </a:lnTo>
                  <a:lnTo>
                    <a:pt x="490857" y="457662"/>
                  </a:lnTo>
                  <a:lnTo>
                    <a:pt x="489348" y="456720"/>
                  </a:lnTo>
                  <a:lnTo>
                    <a:pt x="487650" y="456343"/>
                  </a:lnTo>
                  <a:lnTo>
                    <a:pt x="486519" y="456343"/>
                  </a:lnTo>
                  <a:lnTo>
                    <a:pt x="484256" y="457284"/>
                  </a:lnTo>
                  <a:lnTo>
                    <a:pt x="476362" y="459718"/>
                  </a:lnTo>
                  <a:lnTo>
                    <a:pt x="476241" y="459462"/>
                  </a:lnTo>
                  <a:lnTo>
                    <a:pt x="472495" y="461513"/>
                  </a:lnTo>
                  <a:lnTo>
                    <a:pt x="467661" y="462203"/>
                  </a:lnTo>
                  <a:lnTo>
                    <a:pt x="465589" y="462479"/>
                  </a:lnTo>
                  <a:lnTo>
                    <a:pt x="462550" y="462202"/>
                  </a:lnTo>
                  <a:lnTo>
                    <a:pt x="460755" y="461926"/>
                  </a:lnTo>
                  <a:lnTo>
                    <a:pt x="458130" y="461789"/>
                  </a:lnTo>
                  <a:lnTo>
                    <a:pt x="456887" y="461789"/>
                  </a:lnTo>
                  <a:lnTo>
                    <a:pt x="455368" y="462066"/>
                  </a:lnTo>
                  <a:lnTo>
                    <a:pt x="453572" y="463032"/>
                  </a:lnTo>
                  <a:lnTo>
                    <a:pt x="451915" y="464001"/>
                  </a:lnTo>
                  <a:lnTo>
                    <a:pt x="450809" y="464691"/>
                  </a:lnTo>
                  <a:lnTo>
                    <a:pt x="448186" y="465244"/>
                  </a:lnTo>
                  <a:lnTo>
                    <a:pt x="446666" y="466622"/>
                  </a:lnTo>
                  <a:lnTo>
                    <a:pt x="446390" y="468421"/>
                  </a:lnTo>
                  <a:lnTo>
                    <a:pt x="444594" y="469523"/>
                  </a:lnTo>
                  <a:lnTo>
                    <a:pt x="443766" y="470769"/>
                  </a:lnTo>
                  <a:lnTo>
                    <a:pt x="441948" y="472172"/>
                  </a:lnTo>
                  <a:lnTo>
                    <a:pt x="441492" y="472415"/>
                  </a:lnTo>
                  <a:lnTo>
                    <a:pt x="438360" y="473421"/>
                  </a:lnTo>
                  <a:lnTo>
                    <a:pt x="434993" y="474505"/>
                  </a:lnTo>
                  <a:lnTo>
                    <a:pt x="431547" y="475201"/>
                  </a:lnTo>
                  <a:lnTo>
                    <a:pt x="427562" y="477831"/>
                  </a:lnTo>
                  <a:lnTo>
                    <a:pt x="424669" y="479608"/>
                  </a:lnTo>
                  <a:lnTo>
                    <a:pt x="420838" y="481698"/>
                  </a:lnTo>
                  <a:lnTo>
                    <a:pt x="418183" y="483940"/>
                  </a:lnTo>
                  <a:lnTo>
                    <a:pt x="415768" y="486953"/>
                  </a:lnTo>
                  <a:lnTo>
                    <a:pt x="414679" y="488733"/>
                  </a:lnTo>
                  <a:lnTo>
                    <a:pt x="413833" y="491902"/>
                  </a:lnTo>
                  <a:lnTo>
                    <a:pt x="413844" y="493913"/>
                  </a:lnTo>
                  <a:lnTo>
                    <a:pt x="413860" y="497005"/>
                  </a:lnTo>
                  <a:lnTo>
                    <a:pt x="413555" y="498706"/>
                  </a:lnTo>
                  <a:lnTo>
                    <a:pt x="413255" y="501258"/>
                  </a:lnTo>
                  <a:lnTo>
                    <a:pt x="412325" y="503345"/>
                  </a:lnTo>
                  <a:lnTo>
                    <a:pt x="410304" y="506823"/>
                  </a:lnTo>
                  <a:lnTo>
                    <a:pt x="409771" y="509915"/>
                  </a:lnTo>
                  <a:lnTo>
                    <a:pt x="408940" y="516024"/>
                  </a:lnTo>
                  <a:lnTo>
                    <a:pt x="408404" y="518342"/>
                  </a:lnTo>
                  <a:lnTo>
                    <a:pt x="407948" y="521203"/>
                  </a:lnTo>
                  <a:lnTo>
                    <a:pt x="406939" y="523135"/>
                  </a:lnTo>
                  <a:lnTo>
                    <a:pt x="406716" y="525456"/>
                  </a:lnTo>
                  <a:lnTo>
                    <a:pt x="405868" y="528238"/>
                  </a:lnTo>
                  <a:lnTo>
                    <a:pt x="405643" y="530250"/>
                  </a:lnTo>
                  <a:lnTo>
                    <a:pt x="406766" y="535119"/>
                  </a:lnTo>
                  <a:lnTo>
                    <a:pt x="408656" y="536586"/>
                  </a:lnTo>
                  <a:lnTo>
                    <a:pt x="410226" y="536974"/>
                  </a:lnTo>
                  <a:lnTo>
                    <a:pt x="412580" y="537206"/>
                  </a:lnTo>
                  <a:lnTo>
                    <a:pt x="414306" y="537282"/>
                  </a:lnTo>
                  <a:lnTo>
                    <a:pt x="417446" y="537898"/>
                  </a:lnTo>
                  <a:lnTo>
                    <a:pt x="421133" y="538208"/>
                  </a:lnTo>
                  <a:lnTo>
                    <a:pt x="429050" y="537588"/>
                  </a:lnTo>
                  <a:lnTo>
                    <a:pt x="431621" y="537586"/>
                  </a:lnTo>
                  <a:lnTo>
                    <a:pt x="434020" y="538387"/>
                  </a:lnTo>
                  <a:lnTo>
                    <a:pt x="435459" y="539186"/>
                  </a:lnTo>
                  <a:lnTo>
                    <a:pt x="436737" y="540623"/>
                  </a:lnTo>
                  <a:lnTo>
                    <a:pt x="438017" y="542704"/>
                  </a:lnTo>
                  <a:lnTo>
                    <a:pt x="438176" y="544942"/>
                  </a:lnTo>
                  <a:lnTo>
                    <a:pt x="438176" y="547500"/>
                  </a:lnTo>
                  <a:lnTo>
                    <a:pt x="437113" y="550031"/>
                  </a:lnTo>
                  <a:lnTo>
                    <a:pt x="436910" y="550811"/>
                  </a:lnTo>
                  <a:lnTo>
                    <a:pt x="436729" y="551501"/>
                  </a:lnTo>
                  <a:lnTo>
                    <a:pt x="436030" y="552816"/>
                  </a:lnTo>
                  <a:lnTo>
                    <a:pt x="434470" y="554283"/>
                  </a:lnTo>
                  <a:lnTo>
                    <a:pt x="430371" y="559019"/>
                  </a:lnTo>
                  <a:lnTo>
                    <a:pt x="427905" y="561115"/>
                  </a:lnTo>
                  <a:lnTo>
                    <a:pt x="424575" y="562224"/>
                  </a:lnTo>
                  <a:lnTo>
                    <a:pt x="421493" y="562470"/>
                  </a:lnTo>
                  <a:lnTo>
                    <a:pt x="418411" y="561854"/>
                  </a:lnTo>
                  <a:lnTo>
                    <a:pt x="414958" y="563087"/>
                  </a:lnTo>
                  <a:lnTo>
                    <a:pt x="412986" y="564566"/>
                  </a:lnTo>
                  <a:lnTo>
                    <a:pt x="411752" y="565183"/>
                  </a:lnTo>
                  <a:lnTo>
                    <a:pt x="410149" y="565924"/>
                  </a:lnTo>
                  <a:lnTo>
                    <a:pt x="408793" y="567403"/>
                  </a:lnTo>
                  <a:lnTo>
                    <a:pt x="407067" y="569007"/>
                  </a:lnTo>
                  <a:lnTo>
                    <a:pt x="405834" y="570237"/>
                  </a:lnTo>
                  <a:lnTo>
                    <a:pt x="404478" y="571471"/>
                  </a:lnTo>
                  <a:lnTo>
                    <a:pt x="403491" y="572704"/>
                  </a:lnTo>
                  <a:lnTo>
                    <a:pt x="401271" y="573445"/>
                  </a:lnTo>
                  <a:lnTo>
                    <a:pt x="399052" y="574924"/>
                  </a:lnTo>
                  <a:lnTo>
                    <a:pt x="397080" y="576158"/>
                  </a:lnTo>
                  <a:lnTo>
                    <a:pt x="395599" y="576404"/>
                  </a:lnTo>
                  <a:lnTo>
                    <a:pt x="393503" y="576279"/>
                  </a:lnTo>
                  <a:lnTo>
                    <a:pt x="391654" y="577020"/>
                  </a:lnTo>
                  <a:lnTo>
                    <a:pt x="388336" y="579706"/>
                  </a:lnTo>
                  <a:lnTo>
                    <a:pt x="386971" y="579706"/>
                  </a:lnTo>
                  <a:lnTo>
                    <a:pt x="384239" y="579933"/>
                  </a:lnTo>
                  <a:lnTo>
                    <a:pt x="381280" y="581073"/>
                  </a:lnTo>
                  <a:lnTo>
                    <a:pt x="378548" y="582437"/>
                  </a:lnTo>
                  <a:lnTo>
                    <a:pt x="376955" y="584715"/>
                  </a:lnTo>
                  <a:lnTo>
                    <a:pt x="376875" y="587421"/>
                  </a:lnTo>
                  <a:lnTo>
                    <a:pt x="376674" y="588928"/>
                  </a:lnTo>
                  <a:lnTo>
                    <a:pt x="375569" y="591343"/>
                  </a:lnTo>
                  <a:lnTo>
                    <a:pt x="373558" y="593555"/>
                  </a:lnTo>
                  <a:lnTo>
                    <a:pt x="372050" y="595766"/>
                  </a:lnTo>
                  <a:lnTo>
                    <a:pt x="371145" y="597473"/>
                  </a:lnTo>
                  <a:lnTo>
                    <a:pt x="370140" y="598578"/>
                  </a:lnTo>
                  <a:lnTo>
                    <a:pt x="368531" y="600188"/>
                  </a:lnTo>
                  <a:lnTo>
                    <a:pt x="367727" y="601595"/>
                  </a:lnTo>
                  <a:lnTo>
                    <a:pt x="365516" y="603406"/>
                  </a:lnTo>
                  <a:lnTo>
                    <a:pt x="362902" y="604812"/>
                  </a:lnTo>
                  <a:lnTo>
                    <a:pt x="360589" y="605917"/>
                  </a:lnTo>
                  <a:lnTo>
                    <a:pt x="358880" y="607023"/>
                  </a:lnTo>
                  <a:lnTo>
                    <a:pt x="356468" y="608934"/>
                  </a:lnTo>
                  <a:lnTo>
                    <a:pt x="353653" y="610544"/>
                  </a:lnTo>
                  <a:lnTo>
                    <a:pt x="348956" y="611802"/>
                  </a:lnTo>
                  <a:lnTo>
                    <a:pt x="342355" y="612030"/>
                  </a:lnTo>
                  <a:lnTo>
                    <a:pt x="340079" y="609754"/>
                  </a:lnTo>
                  <a:lnTo>
                    <a:pt x="337803" y="608160"/>
                  </a:lnTo>
                  <a:lnTo>
                    <a:pt x="335071" y="604745"/>
                  </a:lnTo>
                  <a:lnTo>
                    <a:pt x="327118" y="599842"/>
                  </a:lnTo>
                  <a:lnTo>
                    <a:pt x="316894" y="597528"/>
                  </a:lnTo>
                  <a:lnTo>
                    <a:pt x="310349" y="596301"/>
                  </a:lnTo>
                  <a:lnTo>
                    <a:pt x="303803" y="596301"/>
                  </a:lnTo>
                  <a:lnTo>
                    <a:pt x="294394" y="595890"/>
                  </a:lnTo>
                  <a:lnTo>
                    <a:pt x="287849" y="596707"/>
                  </a:lnTo>
                  <a:lnTo>
                    <a:pt x="281712" y="597527"/>
                  </a:lnTo>
                  <a:lnTo>
                    <a:pt x="276803" y="599162"/>
                  </a:lnTo>
                  <a:lnTo>
                    <a:pt x="268622" y="601617"/>
                  </a:lnTo>
                  <a:lnTo>
                    <a:pt x="260848" y="602843"/>
                  </a:lnTo>
                  <a:lnTo>
                    <a:pt x="256349" y="603257"/>
                  </a:lnTo>
                  <a:lnTo>
                    <a:pt x="249803" y="605298"/>
                  </a:lnTo>
                  <a:lnTo>
                    <a:pt x="243257" y="606118"/>
                  </a:lnTo>
                  <a:lnTo>
                    <a:pt x="235893" y="606938"/>
                  </a:lnTo>
                  <a:lnTo>
                    <a:pt x="227712" y="607345"/>
                  </a:lnTo>
                  <a:lnTo>
                    <a:pt x="219939" y="606118"/>
                  </a:lnTo>
                  <a:lnTo>
                    <a:pt x="213990" y="605514"/>
                  </a:lnTo>
                  <a:lnTo>
                    <a:pt x="210467" y="606595"/>
                  </a:lnTo>
                  <a:lnTo>
                    <a:pt x="206548" y="607139"/>
                  </a:lnTo>
                  <a:lnTo>
                    <a:pt x="204198" y="607448"/>
                  </a:lnTo>
                  <a:lnTo>
                    <a:pt x="201530" y="607139"/>
                  </a:lnTo>
                  <a:lnTo>
                    <a:pt x="199094" y="606133"/>
                  </a:lnTo>
                  <a:lnTo>
                    <a:pt x="195716" y="605052"/>
                  </a:lnTo>
                  <a:lnTo>
                    <a:pt x="193512" y="603429"/>
                  </a:lnTo>
                  <a:lnTo>
                    <a:pt x="191470" y="602889"/>
                  </a:lnTo>
                  <a:lnTo>
                    <a:pt x="189819" y="602117"/>
                  </a:lnTo>
                  <a:lnTo>
                    <a:pt x="187307" y="601653"/>
                  </a:lnTo>
                  <a:lnTo>
                    <a:pt x="184402" y="600957"/>
                  </a:lnTo>
                  <a:lnTo>
                    <a:pt x="180864" y="599104"/>
                  </a:lnTo>
                  <a:lnTo>
                    <a:pt x="170653" y="596090"/>
                  </a:lnTo>
                  <a:lnTo>
                    <a:pt x="167045" y="595784"/>
                  </a:lnTo>
                  <a:lnTo>
                    <a:pt x="163669" y="595164"/>
                  </a:lnTo>
                  <a:lnTo>
                    <a:pt x="158248" y="593157"/>
                  </a:lnTo>
                  <a:lnTo>
                    <a:pt x="154794" y="592539"/>
                  </a:lnTo>
                  <a:lnTo>
                    <a:pt x="152126" y="592154"/>
                  </a:lnTo>
                  <a:lnTo>
                    <a:pt x="146792" y="591768"/>
                  </a:lnTo>
                  <a:lnTo>
                    <a:pt x="143107" y="591999"/>
                  </a:lnTo>
                  <a:lnTo>
                    <a:pt x="140530" y="591932"/>
                  </a:lnTo>
                  <a:lnTo>
                    <a:pt x="140205" y="591923"/>
                  </a:lnTo>
                  <a:lnTo>
                    <a:pt x="134170" y="592388"/>
                  </a:lnTo>
                  <a:lnTo>
                    <a:pt x="130800" y="592852"/>
                  </a:lnTo>
                  <a:lnTo>
                    <a:pt x="126336" y="593858"/>
                  </a:lnTo>
                  <a:lnTo>
                    <a:pt x="124220" y="594322"/>
                  </a:lnTo>
                  <a:lnTo>
                    <a:pt x="119755" y="595098"/>
                  </a:lnTo>
                  <a:lnTo>
                    <a:pt x="115208" y="595331"/>
                  </a:lnTo>
                  <a:lnTo>
                    <a:pt x="111205" y="594636"/>
                  </a:lnTo>
                  <a:lnTo>
                    <a:pt x="108301" y="594328"/>
                  </a:lnTo>
                  <a:lnTo>
                    <a:pt x="105787" y="593399"/>
                  </a:lnTo>
                  <a:lnTo>
                    <a:pt x="101861" y="592242"/>
                  </a:lnTo>
                  <a:lnTo>
                    <a:pt x="100133" y="591856"/>
                  </a:lnTo>
                  <a:lnTo>
                    <a:pt x="97302" y="590231"/>
                  </a:lnTo>
                  <a:lnTo>
                    <a:pt x="94235" y="588764"/>
                  </a:lnTo>
                  <a:lnTo>
                    <a:pt x="91564" y="587682"/>
                  </a:lnTo>
                  <a:lnTo>
                    <a:pt x="89914" y="587142"/>
                  </a:lnTo>
                  <a:lnTo>
                    <a:pt x="82927" y="585675"/>
                  </a:lnTo>
                  <a:lnTo>
                    <a:pt x="80333" y="584517"/>
                  </a:lnTo>
                  <a:lnTo>
                    <a:pt x="78367" y="583357"/>
                  </a:lnTo>
                  <a:lnTo>
                    <a:pt x="75142" y="581580"/>
                  </a:lnTo>
                  <a:lnTo>
                    <a:pt x="68072" y="579186"/>
                  </a:lnTo>
                  <a:lnTo>
                    <a:pt x="65791" y="577716"/>
                  </a:lnTo>
                  <a:lnTo>
                    <a:pt x="61314" y="576480"/>
                  </a:lnTo>
                  <a:lnTo>
                    <a:pt x="58169" y="574781"/>
                  </a:lnTo>
                  <a:lnTo>
                    <a:pt x="53525" y="571534"/>
                  </a:lnTo>
                  <a:lnTo>
                    <a:pt x="49509" y="568290"/>
                  </a:lnTo>
                  <a:lnTo>
                    <a:pt x="47778" y="567205"/>
                  </a:lnTo>
                  <a:lnTo>
                    <a:pt x="42417" y="561719"/>
                  </a:lnTo>
                  <a:lnTo>
                    <a:pt x="39191" y="559787"/>
                  </a:lnTo>
                  <a:lnTo>
                    <a:pt x="34939" y="556388"/>
                  </a:lnTo>
                  <a:lnTo>
                    <a:pt x="32812" y="554608"/>
                  </a:lnTo>
                  <a:lnTo>
                    <a:pt x="29589" y="552986"/>
                  </a:lnTo>
                  <a:lnTo>
                    <a:pt x="27620" y="551364"/>
                  </a:lnTo>
                  <a:lnTo>
                    <a:pt x="23217" y="549201"/>
                  </a:lnTo>
                  <a:lnTo>
                    <a:pt x="20393" y="549046"/>
                  </a:lnTo>
                  <a:lnTo>
                    <a:pt x="18194" y="548505"/>
                  </a:lnTo>
                  <a:lnTo>
                    <a:pt x="12063" y="545723"/>
                  </a:lnTo>
                  <a:lnTo>
                    <a:pt x="11356" y="545337"/>
                  </a:lnTo>
                  <a:lnTo>
                    <a:pt x="8610" y="545182"/>
                  </a:lnTo>
                  <a:lnTo>
                    <a:pt x="7071" y="546172"/>
                  </a:lnTo>
                  <a:lnTo>
                    <a:pt x="1218" y="538398"/>
                  </a:lnTo>
                  <a:lnTo>
                    <a:pt x="0" y="536750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9" name="object 83">
              <a:extLst>
                <a:ext uri="{FF2B5EF4-FFF2-40B4-BE49-F238E27FC236}">
                  <a16:creationId xmlns:a16="http://schemas.microsoft.com/office/drawing/2014/main" id="{F1DFD346-ABC0-4516-8F5A-FFC4FBF5F27A}"/>
                </a:ext>
              </a:extLst>
            </p:cNvPr>
            <p:cNvSpPr/>
            <p:nvPr/>
          </p:nvSpPr>
          <p:spPr>
            <a:xfrm>
              <a:off x="9494674" y="236010"/>
              <a:ext cx="146815" cy="529155"/>
            </a:xfrm>
            <a:custGeom>
              <a:avLst/>
              <a:gdLst/>
              <a:ahLst/>
              <a:cxnLst/>
              <a:rect l="l" t="t" r="r" b="b"/>
              <a:pathLst>
                <a:path w="227314" h="819291">
                  <a:moveTo>
                    <a:pt x="227314" y="511523"/>
                  </a:moveTo>
                  <a:lnTo>
                    <a:pt x="224268" y="0"/>
                  </a:lnTo>
                  <a:lnTo>
                    <a:pt x="227314" y="511523"/>
                  </a:lnTo>
                  <a:close/>
                </a:path>
                <a:path w="227314" h="819291">
                  <a:moveTo>
                    <a:pt x="387495" y="1446460"/>
                  </a:moveTo>
                  <a:lnTo>
                    <a:pt x="388157" y="1444474"/>
                  </a:lnTo>
                  <a:lnTo>
                    <a:pt x="387992" y="1441825"/>
                  </a:lnTo>
                  <a:lnTo>
                    <a:pt x="385343" y="1440169"/>
                  </a:lnTo>
                  <a:lnTo>
                    <a:pt x="386921" y="1439565"/>
                  </a:lnTo>
                  <a:lnTo>
                    <a:pt x="388622" y="1435780"/>
                  </a:lnTo>
                  <a:lnTo>
                    <a:pt x="390648" y="1432289"/>
                  </a:lnTo>
                  <a:lnTo>
                    <a:pt x="395390" y="1423350"/>
                  </a:lnTo>
                  <a:lnTo>
                    <a:pt x="395866" y="1420002"/>
                  </a:lnTo>
                  <a:lnTo>
                    <a:pt x="396906" y="1417095"/>
                  </a:lnTo>
                  <a:lnTo>
                    <a:pt x="397728" y="1412803"/>
                  </a:lnTo>
                  <a:lnTo>
                    <a:pt x="398227" y="1409996"/>
                  </a:lnTo>
                  <a:lnTo>
                    <a:pt x="398942" y="1406794"/>
                  </a:lnTo>
                  <a:lnTo>
                    <a:pt x="400815" y="1401609"/>
                  </a:lnTo>
                  <a:lnTo>
                    <a:pt x="402236" y="1398532"/>
                  </a:lnTo>
                  <a:lnTo>
                    <a:pt x="403334" y="1396940"/>
                  </a:lnTo>
                  <a:lnTo>
                    <a:pt x="404619" y="1392551"/>
                  </a:lnTo>
                  <a:lnTo>
                    <a:pt x="405905" y="1388164"/>
                  </a:lnTo>
                  <a:lnTo>
                    <a:pt x="404497" y="1380947"/>
                  </a:lnTo>
                  <a:lnTo>
                    <a:pt x="404144" y="1378383"/>
                  </a:lnTo>
                  <a:lnTo>
                    <a:pt x="403524" y="1376518"/>
                  </a:lnTo>
                  <a:lnTo>
                    <a:pt x="403213" y="1374501"/>
                  </a:lnTo>
                  <a:lnTo>
                    <a:pt x="402903" y="1373258"/>
                  </a:lnTo>
                  <a:lnTo>
                    <a:pt x="401815" y="1372636"/>
                  </a:lnTo>
                  <a:lnTo>
                    <a:pt x="399485" y="1370774"/>
                  </a:lnTo>
                  <a:lnTo>
                    <a:pt x="397703" y="1369850"/>
                  </a:lnTo>
                  <a:lnTo>
                    <a:pt x="397324" y="1366539"/>
                  </a:lnTo>
                  <a:lnTo>
                    <a:pt x="393895" y="1358970"/>
                  </a:lnTo>
                  <a:lnTo>
                    <a:pt x="393429" y="1356175"/>
                  </a:lnTo>
                  <a:lnTo>
                    <a:pt x="393740" y="1353999"/>
                  </a:lnTo>
                  <a:lnTo>
                    <a:pt x="394613" y="1352721"/>
                  </a:lnTo>
                  <a:lnTo>
                    <a:pt x="394886" y="1350078"/>
                  </a:lnTo>
                  <a:lnTo>
                    <a:pt x="395943" y="1347557"/>
                  </a:lnTo>
                  <a:lnTo>
                    <a:pt x="397312" y="1345460"/>
                  </a:lnTo>
                  <a:lnTo>
                    <a:pt x="399020" y="1342821"/>
                  </a:lnTo>
                  <a:lnTo>
                    <a:pt x="401039" y="1340023"/>
                  </a:lnTo>
                  <a:lnTo>
                    <a:pt x="402436" y="1340491"/>
                  </a:lnTo>
                  <a:lnTo>
                    <a:pt x="404765" y="1340336"/>
                  </a:lnTo>
                  <a:lnTo>
                    <a:pt x="406164" y="1339404"/>
                  </a:lnTo>
                  <a:lnTo>
                    <a:pt x="406629" y="1337074"/>
                  </a:lnTo>
                  <a:lnTo>
                    <a:pt x="407406" y="1333501"/>
                  </a:lnTo>
                  <a:lnTo>
                    <a:pt x="415501" y="1331949"/>
                  </a:lnTo>
                  <a:lnTo>
                    <a:pt x="417345" y="1331484"/>
                  </a:lnTo>
                  <a:lnTo>
                    <a:pt x="419519" y="1329774"/>
                  </a:lnTo>
                  <a:lnTo>
                    <a:pt x="420140" y="1327757"/>
                  </a:lnTo>
                  <a:lnTo>
                    <a:pt x="425589" y="1322453"/>
                  </a:lnTo>
                  <a:lnTo>
                    <a:pt x="427665" y="1319492"/>
                  </a:lnTo>
                  <a:lnTo>
                    <a:pt x="430632" y="1314740"/>
                  </a:lnTo>
                  <a:lnTo>
                    <a:pt x="431011" y="1312693"/>
                  </a:lnTo>
                  <a:lnTo>
                    <a:pt x="432098" y="1311916"/>
                  </a:lnTo>
                  <a:lnTo>
                    <a:pt x="433961" y="1313003"/>
                  </a:lnTo>
                  <a:lnTo>
                    <a:pt x="436446" y="1313313"/>
                  </a:lnTo>
                  <a:lnTo>
                    <a:pt x="438465" y="1313468"/>
                  </a:lnTo>
                  <a:lnTo>
                    <a:pt x="440795" y="1312849"/>
                  </a:lnTo>
                  <a:lnTo>
                    <a:pt x="444873" y="1312071"/>
                  </a:lnTo>
                  <a:lnTo>
                    <a:pt x="447543" y="1312961"/>
                  </a:lnTo>
                  <a:lnTo>
                    <a:pt x="454959" y="1312961"/>
                  </a:lnTo>
                  <a:lnTo>
                    <a:pt x="459707" y="1311180"/>
                  </a:lnTo>
                  <a:lnTo>
                    <a:pt x="463267" y="1306432"/>
                  </a:lnTo>
                  <a:lnTo>
                    <a:pt x="466530" y="1301390"/>
                  </a:lnTo>
                  <a:lnTo>
                    <a:pt x="468465" y="1297663"/>
                  </a:lnTo>
                  <a:lnTo>
                    <a:pt x="469421" y="1296387"/>
                  </a:lnTo>
                  <a:lnTo>
                    <a:pt x="472881" y="1291909"/>
                  </a:lnTo>
                  <a:lnTo>
                    <a:pt x="475201" y="1289802"/>
                  </a:lnTo>
                  <a:lnTo>
                    <a:pt x="477248" y="1288556"/>
                  </a:lnTo>
                  <a:lnTo>
                    <a:pt x="478825" y="1287253"/>
                  </a:lnTo>
                  <a:lnTo>
                    <a:pt x="480101" y="1286193"/>
                  </a:lnTo>
                  <a:lnTo>
                    <a:pt x="483583" y="1282180"/>
                  </a:lnTo>
                  <a:lnTo>
                    <a:pt x="485390" y="1280788"/>
                  </a:lnTo>
                  <a:lnTo>
                    <a:pt x="487729" y="1277365"/>
                  </a:lnTo>
                  <a:lnTo>
                    <a:pt x="488763" y="1276083"/>
                  </a:lnTo>
                  <a:lnTo>
                    <a:pt x="490931" y="1274060"/>
                  </a:lnTo>
                  <a:lnTo>
                    <a:pt x="495812" y="1271989"/>
                  </a:lnTo>
                  <a:lnTo>
                    <a:pt x="499881" y="1268368"/>
                  </a:lnTo>
                  <a:lnTo>
                    <a:pt x="504854" y="1263170"/>
                  </a:lnTo>
                  <a:lnTo>
                    <a:pt x="512313" y="1253905"/>
                  </a:lnTo>
                  <a:lnTo>
                    <a:pt x="516834" y="1248252"/>
                  </a:lnTo>
                  <a:lnTo>
                    <a:pt x="521581" y="1243732"/>
                  </a:lnTo>
                  <a:lnTo>
                    <a:pt x="530397" y="1235141"/>
                  </a:lnTo>
                  <a:lnTo>
                    <a:pt x="537857" y="1229941"/>
                  </a:lnTo>
                  <a:lnTo>
                    <a:pt x="538310" y="1228030"/>
                  </a:lnTo>
                  <a:lnTo>
                    <a:pt x="538718" y="1225442"/>
                  </a:lnTo>
                  <a:lnTo>
                    <a:pt x="538718" y="1223535"/>
                  </a:lnTo>
                  <a:lnTo>
                    <a:pt x="538173" y="1220542"/>
                  </a:lnTo>
                  <a:lnTo>
                    <a:pt x="537629" y="1217954"/>
                  </a:lnTo>
                  <a:lnTo>
                    <a:pt x="536948" y="1214686"/>
                  </a:lnTo>
                  <a:lnTo>
                    <a:pt x="534634" y="1211964"/>
                  </a:lnTo>
                  <a:lnTo>
                    <a:pt x="531808" y="1210369"/>
                  </a:lnTo>
                  <a:lnTo>
                    <a:pt x="529371" y="1209224"/>
                  </a:lnTo>
                  <a:lnTo>
                    <a:pt x="527076" y="1208650"/>
                  </a:lnTo>
                  <a:lnTo>
                    <a:pt x="524208" y="1208361"/>
                  </a:lnTo>
                  <a:lnTo>
                    <a:pt x="521913" y="1208219"/>
                  </a:lnTo>
                  <a:lnTo>
                    <a:pt x="519905" y="1207644"/>
                  </a:lnTo>
                  <a:lnTo>
                    <a:pt x="517037" y="1205782"/>
                  </a:lnTo>
                  <a:lnTo>
                    <a:pt x="514025" y="1202769"/>
                  </a:lnTo>
                  <a:lnTo>
                    <a:pt x="512448" y="1199759"/>
                  </a:lnTo>
                  <a:lnTo>
                    <a:pt x="513021" y="1196602"/>
                  </a:lnTo>
                  <a:lnTo>
                    <a:pt x="512734" y="1194883"/>
                  </a:lnTo>
                  <a:lnTo>
                    <a:pt x="512591" y="1191870"/>
                  </a:lnTo>
                  <a:lnTo>
                    <a:pt x="513882" y="1187711"/>
                  </a:lnTo>
                  <a:lnTo>
                    <a:pt x="514169" y="1184986"/>
                  </a:lnTo>
                  <a:lnTo>
                    <a:pt x="513165" y="1183121"/>
                  </a:lnTo>
                  <a:lnTo>
                    <a:pt x="512017" y="1181687"/>
                  </a:lnTo>
                  <a:lnTo>
                    <a:pt x="509436" y="1178820"/>
                  </a:lnTo>
                  <a:lnTo>
                    <a:pt x="507715" y="1176812"/>
                  </a:lnTo>
                  <a:lnTo>
                    <a:pt x="506424" y="1175664"/>
                  </a:lnTo>
                  <a:lnTo>
                    <a:pt x="504416" y="1173656"/>
                  </a:lnTo>
                  <a:lnTo>
                    <a:pt x="502696" y="1171077"/>
                  </a:lnTo>
                  <a:lnTo>
                    <a:pt x="500975" y="1168638"/>
                  </a:lnTo>
                  <a:lnTo>
                    <a:pt x="499828" y="1166487"/>
                  </a:lnTo>
                  <a:lnTo>
                    <a:pt x="499254" y="1164479"/>
                  </a:lnTo>
                  <a:lnTo>
                    <a:pt x="499397" y="1161755"/>
                  </a:lnTo>
                  <a:lnTo>
                    <a:pt x="498250" y="1159029"/>
                  </a:lnTo>
                  <a:lnTo>
                    <a:pt x="497389" y="1157450"/>
                  </a:lnTo>
                  <a:lnTo>
                    <a:pt x="495669" y="1156162"/>
                  </a:lnTo>
                  <a:lnTo>
                    <a:pt x="492581" y="1152562"/>
                  </a:lnTo>
                  <a:lnTo>
                    <a:pt x="493661" y="1148802"/>
                  </a:lnTo>
                  <a:lnTo>
                    <a:pt x="494586" y="1145047"/>
                  </a:lnTo>
                  <a:lnTo>
                    <a:pt x="495122" y="1143091"/>
                  </a:lnTo>
                  <a:lnTo>
                    <a:pt x="495249" y="1140688"/>
                  </a:lnTo>
                  <a:lnTo>
                    <a:pt x="494915" y="1138379"/>
                  </a:lnTo>
                  <a:lnTo>
                    <a:pt x="494076" y="1137022"/>
                  </a:lnTo>
                  <a:lnTo>
                    <a:pt x="491907" y="1135484"/>
                  </a:lnTo>
                  <a:lnTo>
                    <a:pt x="490434" y="1135624"/>
                  </a:lnTo>
                  <a:lnTo>
                    <a:pt x="489434" y="1135898"/>
                  </a:lnTo>
                  <a:lnTo>
                    <a:pt x="488438" y="1136247"/>
                  </a:lnTo>
                  <a:lnTo>
                    <a:pt x="487459" y="1136985"/>
                  </a:lnTo>
                  <a:lnTo>
                    <a:pt x="485915" y="1137279"/>
                  </a:lnTo>
                  <a:lnTo>
                    <a:pt x="484828" y="1137325"/>
                  </a:lnTo>
                  <a:lnTo>
                    <a:pt x="482800" y="1137253"/>
                  </a:lnTo>
                  <a:lnTo>
                    <a:pt x="480696" y="1137186"/>
                  </a:lnTo>
                  <a:lnTo>
                    <a:pt x="479115" y="1136633"/>
                  </a:lnTo>
                  <a:lnTo>
                    <a:pt x="474827" y="1132939"/>
                  </a:lnTo>
                  <a:lnTo>
                    <a:pt x="473134" y="1131618"/>
                  </a:lnTo>
                  <a:lnTo>
                    <a:pt x="470857" y="1131168"/>
                  </a:lnTo>
                  <a:lnTo>
                    <a:pt x="468623" y="1129039"/>
                  </a:lnTo>
                  <a:lnTo>
                    <a:pt x="466052" y="1126183"/>
                  </a:lnTo>
                  <a:lnTo>
                    <a:pt x="463197" y="1122471"/>
                  </a:lnTo>
                  <a:lnTo>
                    <a:pt x="461055" y="1119041"/>
                  </a:lnTo>
                  <a:lnTo>
                    <a:pt x="458485" y="1116472"/>
                  </a:lnTo>
                  <a:lnTo>
                    <a:pt x="456201" y="1112903"/>
                  </a:lnTo>
                  <a:lnTo>
                    <a:pt x="454345" y="1110475"/>
                  </a:lnTo>
                  <a:lnTo>
                    <a:pt x="454345" y="1107763"/>
                  </a:lnTo>
                  <a:lnTo>
                    <a:pt x="454202" y="1106050"/>
                  </a:lnTo>
                  <a:lnTo>
                    <a:pt x="452489" y="1104907"/>
                  </a:lnTo>
                  <a:lnTo>
                    <a:pt x="450775" y="1103622"/>
                  </a:lnTo>
                  <a:lnTo>
                    <a:pt x="449062" y="1101909"/>
                  </a:lnTo>
                  <a:lnTo>
                    <a:pt x="448919" y="1100196"/>
                  </a:lnTo>
                  <a:lnTo>
                    <a:pt x="448205" y="1098768"/>
                  </a:lnTo>
                  <a:lnTo>
                    <a:pt x="446349" y="1097912"/>
                  </a:lnTo>
                  <a:lnTo>
                    <a:pt x="443350" y="1097055"/>
                  </a:lnTo>
                  <a:lnTo>
                    <a:pt x="443955" y="1090916"/>
                  </a:lnTo>
                  <a:lnTo>
                    <a:pt x="440007" y="1083024"/>
                  </a:lnTo>
                  <a:lnTo>
                    <a:pt x="439725" y="1078224"/>
                  </a:lnTo>
                  <a:lnTo>
                    <a:pt x="439160" y="1074278"/>
                  </a:lnTo>
                  <a:lnTo>
                    <a:pt x="438879" y="1069485"/>
                  </a:lnTo>
                  <a:lnTo>
                    <a:pt x="438879" y="1065256"/>
                  </a:lnTo>
                  <a:lnTo>
                    <a:pt x="438033" y="1059895"/>
                  </a:lnTo>
                  <a:lnTo>
                    <a:pt x="435495" y="1056797"/>
                  </a:lnTo>
                  <a:lnTo>
                    <a:pt x="432392" y="1055381"/>
                  </a:lnTo>
                  <a:lnTo>
                    <a:pt x="430418" y="1053127"/>
                  </a:lnTo>
                  <a:lnTo>
                    <a:pt x="428726" y="1050029"/>
                  </a:lnTo>
                  <a:lnTo>
                    <a:pt x="428162" y="1046644"/>
                  </a:lnTo>
                  <a:lnTo>
                    <a:pt x="429253" y="1044358"/>
                  </a:lnTo>
                  <a:lnTo>
                    <a:pt x="430021" y="1041745"/>
                  </a:lnTo>
                  <a:lnTo>
                    <a:pt x="429867" y="1038516"/>
                  </a:lnTo>
                  <a:lnTo>
                    <a:pt x="429714" y="1034211"/>
                  </a:lnTo>
                  <a:lnTo>
                    <a:pt x="429560" y="1031599"/>
                  </a:lnTo>
                  <a:lnTo>
                    <a:pt x="427869" y="1028987"/>
                  </a:lnTo>
                  <a:lnTo>
                    <a:pt x="425103" y="1026219"/>
                  </a:lnTo>
                  <a:lnTo>
                    <a:pt x="423412" y="1025451"/>
                  </a:lnTo>
                  <a:lnTo>
                    <a:pt x="421413" y="1024069"/>
                  </a:lnTo>
                  <a:lnTo>
                    <a:pt x="415880" y="1019302"/>
                  </a:lnTo>
                  <a:lnTo>
                    <a:pt x="412191" y="1016073"/>
                  </a:lnTo>
                  <a:lnTo>
                    <a:pt x="411115" y="1014691"/>
                  </a:lnTo>
                  <a:lnTo>
                    <a:pt x="410193" y="1012079"/>
                  </a:lnTo>
                  <a:lnTo>
                    <a:pt x="410346" y="1010080"/>
                  </a:lnTo>
                  <a:lnTo>
                    <a:pt x="411729" y="1008388"/>
                  </a:lnTo>
                  <a:lnTo>
                    <a:pt x="413728" y="1008081"/>
                  </a:lnTo>
                  <a:lnTo>
                    <a:pt x="415726" y="1009157"/>
                  </a:lnTo>
                  <a:lnTo>
                    <a:pt x="418947" y="1009664"/>
                  </a:lnTo>
                  <a:lnTo>
                    <a:pt x="420493" y="1008893"/>
                  </a:lnTo>
                  <a:lnTo>
                    <a:pt x="422811" y="1007347"/>
                  </a:lnTo>
                  <a:lnTo>
                    <a:pt x="426160" y="1005542"/>
                  </a:lnTo>
                  <a:lnTo>
                    <a:pt x="428736" y="1003741"/>
                  </a:lnTo>
                  <a:lnTo>
                    <a:pt x="431054" y="1001936"/>
                  </a:lnTo>
                  <a:lnTo>
                    <a:pt x="433888" y="1000132"/>
                  </a:lnTo>
                  <a:lnTo>
                    <a:pt x="436206" y="997039"/>
                  </a:lnTo>
                  <a:lnTo>
                    <a:pt x="437752" y="994466"/>
                  </a:lnTo>
                  <a:lnTo>
                    <a:pt x="439298" y="991632"/>
                  </a:lnTo>
                  <a:lnTo>
                    <a:pt x="440114" y="985903"/>
                  </a:lnTo>
                  <a:lnTo>
                    <a:pt x="441035" y="983510"/>
                  </a:lnTo>
                  <a:lnTo>
                    <a:pt x="440071" y="979524"/>
                  </a:lnTo>
                  <a:lnTo>
                    <a:pt x="436464" y="974117"/>
                  </a:lnTo>
                  <a:lnTo>
                    <a:pt x="436206" y="971797"/>
                  </a:lnTo>
                  <a:lnTo>
                    <a:pt x="435804" y="968902"/>
                  </a:lnTo>
                  <a:lnTo>
                    <a:pt x="435604" y="967401"/>
                  </a:lnTo>
                  <a:lnTo>
                    <a:pt x="435604" y="966301"/>
                  </a:lnTo>
                  <a:lnTo>
                    <a:pt x="435105" y="963905"/>
                  </a:lnTo>
                  <a:lnTo>
                    <a:pt x="434705" y="962805"/>
                  </a:lnTo>
                  <a:lnTo>
                    <a:pt x="434405" y="962106"/>
                  </a:lnTo>
                  <a:lnTo>
                    <a:pt x="434205" y="961906"/>
                  </a:lnTo>
                  <a:lnTo>
                    <a:pt x="432906" y="960108"/>
                  </a:lnTo>
                  <a:lnTo>
                    <a:pt x="431908" y="958807"/>
                  </a:lnTo>
                  <a:lnTo>
                    <a:pt x="431508" y="957310"/>
                  </a:lnTo>
                  <a:lnTo>
                    <a:pt x="431054" y="954536"/>
                  </a:lnTo>
                  <a:lnTo>
                    <a:pt x="431055" y="949645"/>
                  </a:lnTo>
                  <a:lnTo>
                    <a:pt x="430797" y="947841"/>
                  </a:lnTo>
                  <a:lnTo>
                    <a:pt x="430539" y="946037"/>
                  </a:lnTo>
                  <a:lnTo>
                    <a:pt x="428993" y="938309"/>
                  </a:lnTo>
                  <a:lnTo>
                    <a:pt x="427706" y="934962"/>
                  </a:lnTo>
                  <a:lnTo>
                    <a:pt x="420750" y="928261"/>
                  </a:lnTo>
                  <a:lnTo>
                    <a:pt x="414311" y="928009"/>
                  </a:lnTo>
                  <a:lnTo>
                    <a:pt x="410704" y="928261"/>
                  </a:lnTo>
                  <a:lnTo>
                    <a:pt x="406325" y="927489"/>
                  </a:lnTo>
                  <a:lnTo>
                    <a:pt x="402461" y="926201"/>
                  </a:lnTo>
                  <a:lnTo>
                    <a:pt x="401366" y="922504"/>
                  </a:lnTo>
                  <a:lnTo>
                    <a:pt x="401174" y="919038"/>
                  </a:lnTo>
                  <a:lnTo>
                    <a:pt x="400403" y="914415"/>
                  </a:lnTo>
                  <a:lnTo>
                    <a:pt x="399055" y="907674"/>
                  </a:lnTo>
                  <a:lnTo>
                    <a:pt x="396551" y="904014"/>
                  </a:lnTo>
                  <a:lnTo>
                    <a:pt x="395010" y="903628"/>
                  </a:lnTo>
                  <a:lnTo>
                    <a:pt x="392506" y="901702"/>
                  </a:lnTo>
                  <a:lnTo>
                    <a:pt x="388461" y="898236"/>
                  </a:lnTo>
                  <a:lnTo>
                    <a:pt x="389617" y="894770"/>
                  </a:lnTo>
                  <a:lnTo>
                    <a:pt x="401225" y="882258"/>
                  </a:lnTo>
                  <a:lnTo>
                    <a:pt x="404310" y="878051"/>
                  </a:lnTo>
                  <a:lnTo>
                    <a:pt x="404590" y="875809"/>
                  </a:lnTo>
                  <a:lnTo>
                    <a:pt x="403749" y="873567"/>
                  </a:lnTo>
                  <a:lnTo>
                    <a:pt x="400945" y="869360"/>
                  </a:lnTo>
                  <a:lnTo>
                    <a:pt x="395897" y="866836"/>
                  </a:lnTo>
                  <a:lnTo>
                    <a:pt x="389727" y="864312"/>
                  </a:lnTo>
                  <a:lnTo>
                    <a:pt x="386362" y="862067"/>
                  </a:lnTo>
                  <a:lnTo>
                    <a:pt x="383558" y="858983"/>
                  </a:lnTo>
                  <a:lnTo>
                    <a:pt x="382294" y="855867"/>
                  </a:lnTo>
                  <a:lnTo>
                    <a:pt x="382051" y="854555"/>
                  </a:lnTo>
                  <a:lnTo>
                    <a:pt x="381960" y="852157"/>
                  </a:lnTo>
                  <a:lnTo>
                    <a:pt x="382180" y="849065"/>
                  </a:lnTo>
                  <a:lnTo>
                    <a:pt x="382481" y="846824"/>
                  </a:lnTo>
                  <a:lnTo>
                    <a:pt x="382552" y="845354"/>
                  </a:lnTo>
                  <a:lnTo>
                    <a:pt x="383089" y="843036"/>
                  </a:lnTo>
                  <a:lnTo>
                    <a:pt x="383391" y="840715"/>
                  </a:lnTo>
                  <a:lnTo>
                    <a:pt x="383615" y="838707"/>
                  </a:lnTo>
                  <a:lnTo>
                    <a:pt x="383604" y="836541"/>
                  </a:lnTo>
                  <a:lnTo>
                    <a:pt x="384136" y="833373"/>
                  </a:lnTo>
                  <a:lnTo>
                    <a:pt x="384441" y="831747"/>
                  </a:lnTo>
                  <a:lnTo>
                    <a:pt x="384743" y="829351"/>
                  </a:lnTo>
                  <a:lnTo>
                    <a:pt x="386082" y="826732"/>
                  </a:lnTo>
                  <a:lnTo>
                    <a:pt x="386081" y="823090"/>
                  </a:lnTo>
                  <a:lnTo>
                    <a:pt x="385801" y="820284"/>
                  </a:lnTo>
                  <a:lnTo>
                    <a:pt x="384680" y="816918"/>
                  </a:lnTo>
                  <a:lnTo>
                    <a:pt x="382436" y="813552"/>
                  </a:lnTo>
                  <a:lnTo>
                    <a:pt x="380754" y="811869"/>
                  </a:lnTo>
                  <a:lnTo>
                    <a:pt x="379632" y="809907"/>
                  </a:lnTo>
                  <a:lnTo>
                    <a:pt x="377982" y="808266"/>
                  </a:lnTo>
                  <a:lnTo>
                    <a:pt x="378113" y="806316"/>
                  </a:lnTo>
                  <a:lnTo>
                    <a:pt x="378338" y="804305"/>
                  </a:lnTo>
                  <a:lnTo>
                    <a:pt x="378472" y="799897"/>
                  </a:lnTo>
                  <a:lnTo>
                    <a:pt x="378698" y="798199"/>
                  </a:lnTo>
                  <a:lnTo>
                    <a:pt x="378847" y="790736"/>
                  </a:lnTo>
                  <a:lnTo>
                    <a:pt x="379286" y="788099"/>
                  </a:lnTo>
                  <a:lnTo>
                    <a:pt x="380384" y="785462"/>
                  </a:lnTo>
                  <a:lnTo>
                    <a:pt x="380164" y="782386"/>
                  </a:lnTo>
                  <a:lnTo>
                    <a:pt x="380165" y="772504"/>
                  </a:lnTo>
                  <a:lnTo>
                    <a:pt x="380604" y="768333"/>
                  </a:lnTo>
                  <a:lnTo>
                    <a:pt x="380824" y="764815"/>
                  </a:lnTo>
                  <a:lnTo>
                    <a:pt x="381702" y="761301"/>
                  </a:lnTo>
                  <a:lnTo>
                    <a:pt x="382467" y="758448"/>
                  </a:lnTo>
                  <a:lnTo>
                    <a:pt x="383020" y="755684"/>
                  </a:lnTo>
                  <a:lnTo>
                    <a:pt x="382099" y="752370"/>
                  </a:lnTo>
                  <a:lnTo>
                    <a:pt x="378969" y="750712"/>
                  </a:lnTo>
                  <a:lnTo>
                    <a:pt x="374673" y="749439"/>
                  </a:lnTo>
                  <a:lnTo>
                    <a:pt x="374682" y="745043"/>
                  </a:lnTo>
                  <a:lnTo>
                    <a:pt x="373921" y="743330"/>
                  </a:lnTo>
                  <a:lnTo>
                    <a:pt x="372396" y="741234"/>
                  </a:lnTo>
                  <a:lnTo>
                    <a:pt x="372206" y="738947"/>
                  </a:lnTo>
                  <a:lnTo>
                    <a:pt x="372206" y="737042"/>
                  </a:lnTo>
                  <a:lnTo>
                    <a:pt x="371445" y="734758"/>
                  </a:lnTo>
                  <a:lnTo>
                    <a:pt x="370873" y="732853"/>
                  </a:lnTo>
                  <a:lnTo>
                    <a:pt x="369730" y="731520"/>
                  </a:lnTo>
                  <a:lnTo>
                    <a:pt x="368016" y="729423"/>
                  </a:lnTo>
                  <a:lnTo>
                    <a:pt x="365921" y="726760"/>
                  </a:lnTo>
                  <a:lnTo>
                    <a:pt x="362683" y="724093"/>
                  </a:lnTo>
                  <a:lnTo>
                    <a:pt x="360778" y="722379"/>
                  </a:lnTo>
                  <a:lnTo>
                    <a:pt x="358112" y="721617"/>
                  </a:lnTo>
                  <a:lnTo>
                    <a:pt x="354874" y="720474"/>
                  </a:lnTo>
                  <a:lnTo>
                    <a:pt x="351065" y="720284"/>
                  </a:lnTo>
                  <a:lnTo>
                    <a:pt x="341161" y="715903"/>
                  </a:lnTo>
                  <a:lnTo>
                    <a:pt x="334685" y="708856"/>
                  </a:lnTo>
                  <a:lnTo>
                    <a:pt x="332209" y="707902"/>
                  </a:lnTo>
                  <a:lnTo>
                    <a:pt x="330495" y="706189"/>
                  </a:lnTo>
                  <a:lnTo>
                    <a:pt x="328971" y="704284"/>
                  </a:lnTo>
                  <a:lnTo>
                    <a:pt x="327067" y="702571"/>
                  </a:lnTo>
                  <a:lnTo>
                    <a:pt x="325733" y="700283"/>
                  </a:lnTo>
                  <a:lnTo>
                    <a:pt x="323448" y="698950"/>
                  </a:lnTo>
                  <a:lnTo>
                    <a:pt x="322114" y="697428"/>
                  </a:lnTo>
                  <a:lnTo>
                    <a:pt x="320781" y="694570"/>
                  </a:lnTo>
                  <a:lnTo>
                    <a:pt x="318496" y="692856"/>
                  </a:lnTo>
                  <a:lnTo>
                    <a:pt x="317353" y="691903"/>
                  </a:lnTo>
                  <a:lnTo>
                    <a:pt x="316972" y="691331"/>
                  </a:lnTo>
                  <a:lnTo>
                    <a:pt x="314686" y="689618"/>
                  </a:lnTo>
                  <a:lnTo>
                    <a:pt x="313353" y="688667"/>
                  </a:lnTo>
                  <a:lnTo>
                    <a:pt x="312401" y="687142"/>
                  </a:lnTo>
                  <a:lnTo>
                    <a:pt x="312591" y="685046"/>
                  </a:lnTo>
                  <a:lnTo>
                    <a:pt x="313163" y="682953"/>
                  </a:lnTo>
                  <a:lnTo>
                    <a:pt x="313734" y="681428"/>
                  </a:lnTo>
                  <a:lnTo>
                    <a:pt x="315258" y="679524"/>
                  </a:lnTo>
                  <a:lnTo>
                    <a:pt x="314115" y="675332"/>
                  </a:lnTo>
                  <a:lnTo>
                    <a:pt x="312591" y="674381"/>
                  </a:lnTo>
                  <a:lnTo>
                    <a:pt x="311067" y="673427"/>
                  </a:lnTo>
                  <a:lnTo>
                    <a:pt x="309543" y="672668"/>
                  </a:lnTo>
                  <a:lnTo>
                    <a:pt x="308210" y="672476"/>
                  </a:lnTo>
                  <a:lnTo>
                    <a:pt x="307258" y="671523"/>
                  </a:lnTo>
                  <a:lnTo>
                    <a:pt x="306115" y="669809"/>
                  </a:lnTo>
                  <a:lnTo>
                    <a:pt x="303088" y="667282"/>
                  </a:lnTo>
                  <a:lnTo>
                    <a:pt x="302782" y="662953"/>
                  </a:lnTo>
                  <a:lnTo>
                    <a:pt x="302782" y="661429"/>
                  </a:lnTo>
                  <a:lnTo>
                    <a:pt x="301639" y="658764"/>
                  </a:lnTo>
                  <a:lnTo>
                    <a:pt x="299735" y="657619"/>
                  </a:lnTo>
                  <a:lnTo>
                    <a:pt x="298021" y="657048"/>
                  </a:lnTo>
                  <a:lnTo>
                    <a:pt x="297068" y="656286"/>
                  </a:lnTo>
                  <a:lnTo>
                    <a:pt x="297450" y="654193"/>
                  </a:lnTo>
                  <a:lnTo>
                    <a:pt x="297449" y="648096"/>
                  </a:lnTo>
                  <a:lnTo>
                    <a:pt x="296878" y="646954"/>
                  </a:lnTo>
                  <a:lnTo>
                    <a:pt x="296580" y="644277"/>
                  </a:lnTo>
                  <a:lnTo>
                    <a:pt x="297623" y="640976"/>
                  </a:lnTo>
                  <a:lnTo>
                    <a:pt x="298319" y="637325"/>
                  </a:lnTo>
                  <a:lnTo>
                    <a:pt x="299362" y="634888"/>
                  </a:lnTo>
                  <a:lnTo>
                    <a:pt x="301100" y="632455"/>
                  </a:lnTo>
                  <a:lnTo>
                    <a:pt x="301970" y="631237"/>
                  </a:lnTo>
                  <a:lnTo>
                    <a:pt x="303361" y="627066"/>
                  </a:lnTo>
                  <a:lnTo>
                    <a:pt x="304578" y="622720"/>
                  </a:lnTo>
                  <a:lnTo>
                    <a:pt x="304194" y="618475"/>
                  </a:lnTo>
                  <a:lnTo>
                    <a:pt x="299036" y="613318"/>
                  </a:lnTo>
                  <a:lnTo>
                    <a:pt x="292775" y="604846"/>
                  </a:lnTo>
                  <a:lnTo>
                    <a:pt x="288907" y="597479"/>
                  </a:lnTo>
                  <a:lnTo>
                    <a:pt x="287971" y="588718"/>
                  </a:lnTo>
                  <a:lnTo>
                    <a:pt x="288043" y="587482"/>
                  </a:lnTo>
                  <a:lnTo>
                    <a:pt x="288498" y="584466"/>
                  </a:lnTo>
                  <a:lnTo>
                    <a:pt x="288957" y="582379"/>
                  </a:lnTo>
                  <a:lnTo>
                    <a:pt x="289261" y="580523"/>
                  </a:lnTo>
                  <a:lnTo>
                    <a:pt x="289486" y="578515"/>
                  </a:lnTo>
                  <a:lnTo>
                    <a:pt x="289866" y="576349"/>
                  </a:lnTo>
                  <a:lnTo>
                    <a:pt x="290796" y="574107"/>
                  </a:lnTo>
                  <a:lnTo>
                    <a:pt x="285737" y="575666"/>
                  </a:lnTo>
                  <a:lnTo>
                    <a:pt x="283562" y="575665"/>
                  </a:lnTo>
                  <a:lnTo>
                    <a:pt x="281190" y="576656"/>
                  </a:lnTo>
                  <a:lnTo>
                    <a:pt x="277038" y="577051"/>
                  </a:lnTo>
                  <a:lnTo>
                    <a:pt x="273084" y="575468"/>
                  </a:lnTo>
                  <a:lnTo>
                    <a:pt x="269921" y="574284"/>
                  </a:lnTo>
                  <a:lnTo>
                    <a:pt x="267350" y="573491"/>
                  </a:lnTo>
                  <a:lnTo>
                    <a:pt x="265768" y="572306"/>
                  </a:lnTo>
                  <a:lnTo>
                    <a:pt x="264384" y="571319"/>
                  </a:lnTo>
                  <a:lnTo>
                    <a:pt x="263000" y="570328"/>
                  </a:lnTo>
                  <a:lnTo>
                    <a:pt x="261617" y="569539"/>
                  </a:lnTo>
                  <a:lnTo>
                    <a:pt x="259639" y="568351"/>
                  </a:lnTo>
                  <a:lnTo>
                    <a:pt x="258058" y="567361"/>
                  </a:lnTo>
                  <a:lnTo>
                    <a:pt x="256476" y="564989"/>
                  </a:lnTo>
                  <a:lnTo>
                    <a:pt x="253708" y="564001"/>
                  </a:lnTo>
                  <a:lnTo>
                    <a:pt x="242834" y="560244"/>
                  </a:lnTo>
                  <a:lnTo>
                    <a:pt x="239473" y="560244"/>
                  </a:lnTo>
                  <a:lnTo>
                    <a:pt x="238682" y="560444"/>
                  </a:lnTo>
                  <a:lnTo>
                    <a:pt x="237101" y="560836"/>
                  </a:lnTo>
                  <a:lnTo>
                    <a:pt x="235519" y="561431"/>
                  </a:lnTo>
                  <a:lnTo>
                    <a:pt x="233472" y="561614"/>
                  </a:lnTo>
                  <a:lnTo>
                    <a:pt x="233714" y="560359"/>
                  </a:lnTo>
                  <a:lnTo>
                    <a:pt x="235431" y="558813"/>
                  </a:lnTo>
                  <a:lnTo>
                    <a:pt x="237693" y="556571"/>
                  </a:lnTo>
                  <a:lnTo>
                    <a:pt x="240033" y="554174"/>
                  </a:lnTo>
                  <a:lnTo>
                    <a:pt x="241820" y="551003"/>
                  </a:lnTo>
                  <a:lnTo>
                    <a:pt x="243144" y="549150"/>
                  </a:lnTo>
                  <a:lnTo>
                    <a:pt x="242820" y="547294"/>
                  </a:lnTo>
                  <a:lnTo>
                    <a:pt x="243120" y="544588"/>
                  </a:lnTo>
                  <a:lnTo>
                    <a:pt x="243500" y="542345"/>
                  </a:lnTo>
                  <a:lnTo>
                    <a:pt x="244041" y="540723"/>
                  </a:lnTo>
                  <a:lnTo>
                    <a:pt x="244420" y="538248"/>
                  </a:lnTo>
                  <a:lnTo>
                    <a:pt x="244248" y="535466"/>
                  </a:lnTo>
                  <a:lnTo>
                    <a:pt x="244233" y="532528"/>
                  </a:lnTo>
                  <a:lnTo>
                    <a:pt x="244071" y="531523"/>
                  </a:lnTo>
                  <a:lnTo>
                    <a:pt x="243362" y="530826"/>
                  </a:lnTo>
                  <a:lnTo>
                    <a:pt x="244249" y="527831"/>
                  </a:lnTo>
                  <a:lnTo>
                    <a:pt x="245772" y="526307"/>
                  </a:lnTo>
                  <a:lnTo>
                    <a:pt x="245200" y="524593"/>
                  </a:lnTo>
                  <a:lnTo>
                    <a:pt x="244249" y="521547"/>
                  </a:lnTo>
                  <a:lnTo>
                    <a:pt x="242916" y="520025"/>
                  </a:lnTo>
                  <a:lnTo>
                    <a:pt x="242154" y="518691"/>
                  </a:lnTo>
                  <a:lnTo>
                    <a:pt x="241774" y="517169"/>
                  </a:lnTo>
                  <a:lnTo>
                    <a:pt x="240631" y="516216"/>
                  </a:lnTo>
                  <a:lnTo>
                    <a:pt x="239108" y="516216"/>
                  </a:lnTo>
                  <a:lnTo>
                    <a:pt x="236443" y="515644"/>
                  </a:lnTo>
                  <a:lnTo>
                    <a:pt x="234730" y="515644"/>
                  </a:lnTo>
                  <a:lnTo>
                    <a:pt x="230160" y="515836"/>
                  </a:lnTo>
                  <a:lnTo>
                    <a:pt x="227314" y="511523"/>
                  </a:lnTo>
                  <a:lnTo>
                    <a:pt x="221322" y="502549"/>
                  </a:lnTo>
                  <a:lnTo>
                    <a:pt x="221595" y="498309"/>
                  </a:lnTo>
                  <a:lnTo>
                    <a:pt x="221459" y="495028"/>
                  </a:lnTo>
                  <a:lnTo>
                    <a:pt x="220911" y="493251"/>
                  </a:lnTo>
                  <a:lnTo>
                    <a:pt x="219817" y="490787"/>
                  </a:lnTo>
                  <a:lnTo>
                    <a:pt x="218586" y="487506"/>
                  </a:lnTo>
                  <a:lnTo>
                    <a:pt x="215851" y="486410"/>
                  </a:lnTo>
                  <a:lnTo>
                    <a:pt x="215304" y="485453"/>
                  </a:lnTo>
                  <a:lnTo>
                    <a:pt x="214894" y="484496"/>
                  </a:lnTo>
                  <a:lnTo>
                    <a:pt x="213936" y="483403"/>
                  </a:lnTo>
                  <a:lnTo>
                    <a:pt x="212979" y="482446"/>
                  </a:lnTo>
                  <a:lnTo>
                    <a:pt x="211611" y="481489"/>
                  </a:lnTo>
                  <a:lnTo>
                    <a:pt x="210107" y="480802"/>
                  </a:lnTo>
                  <a:lnTo>
                    <a:pt x="209013" y="479845"/>
                  </a:lnTo>
                  <a:lnTo>
                    <a:pt x="208055" y="478889"/>
                  </a:lnTo>
                  <a:lnTo>
                    <a:pt x="207098" y="477658"/>
                  </a:lnTo>
                  <a:lnTo>
                    <a:pt x="205593" y="476428"/>
                  </a:lnTo>
                  <a:lnTo>
                    <a:pt x="205320" y="475195"/>
                  </a:lnTo>
                  <a:lnTo>
                    <a:pt x="206003" y="473418"/>
                  </a:lnTo>
                  <a:lnTo>
                    <a:pt x="205457" y="473008"/>
                  </a:lnTo>
                  <a:lnTo>
                    <a:pt x="204773" y="471914"/>
                  </a:lnTo>
                  <a:lnTo>
                    <a:pt x="203679" y="470411"/>
                  </a:lnTo>
                  <a:lnTo>
                    <a:pt x="202174" y="467537"/>
                  </a:lnTo>
                  <a:lnTo>
                    <a:pt x="198345" y="463980"/>
                  </a:lnTo>
                  <a:lnTo>
                    <a:pt x="195199" y="462066"/>
                  </a:lnTo>
                  <a:lnTo>
                    <a:pt x="192190" y="459606"/>
                  </a:lnTo>
                  <a:lnTo>
                    <a:pt x="185033" y="456215"/>
                  </a:lnTo>
                  <a:lnTo>
                    <a:pt x="181533" y="452902"/>
                  </a:lnTo>
                  <a:lnTo>
                    <a:pt x="179323" y="449402"/>
                  </a:lnTo>
                  <a:lnTo>
                    <a:pt x="174719" y="445350"/>
                  </a:lnTo>
                  <a:lnTo>
                    <a:pt x="167795" y="442397"/>
                  </a:lnTo>
                  <a:lnTo>
                    <a:pt x="163558" y="440580"/>
                  </a:lnTo>
                  <a:lnTo>
                    <a:pt x="157531" y="439077"/>
                  </a:lnTo>
                  <a:lnTo>
                    <a:pt x="150432" y="435872"/>
                  </a:lnTo>
                  <a:lnTo>
                    <a:pt x="149058" y="434269"/>
                  </a:lnTo>
                  <a:lnTo>
                    <a:pt x="146997" y="431522"/>
                  </a:lnTo>
                  <a:lnTo>
                    <a:pt x="144707" y="428087"/>
                  </a:lnTo>
                  <a:lnTo>
                    <a:pt x="146997" y="425110"/>
                  </a:lnTo>
                  <a:lnTo>
                    <a:pt x="148829" y="421674"/>
                  </a:lnTo>
                  <a:lnTo>
                    <a:pt x="148829" y="418925"/>
                  </a:lnTo>
                  <a:lnTo>
                    <a:pt x="147226" y="417093"/>
                  </a:lnTo>
                  <a:lnTo>
                    <a:pt x="145164" y="416176"/>
                  </a:lnTo>
                  <a:lnTo>
                    <a:pt x="142646" y="415261"/>
                  </a:lnTo>
                  <a:lnTo>
                    <a:pt x="140356" y="413658"/>
                  </a:lnTo>
                  <a:lnTo>
                    <a:pt x="139210" y="410681"/>
                  </a:lnTo>
                  <a:lnTo>
                    <a:pt x="139440" y="408163"/>
                  </a:lnTo>
                  <a:lnTo>
                    <a:pt x="140585" y="404955"/>
                  </a:lnTo>
                  <a:lnTo>
                    <a:pt x="141043" y="402209"/>
                  </a:lnTo>
                  <a:lnTo>
                    <a:pt x="139898" y="399001"/>
                  </a:lnTo>
                  <a:lnTo>
                    <a:pt x="139440" y="396024"/>
                  </a:lnTo>
                  <a:lnTo>
                    <a:pt x="136920" y="392361"/>
                  </a:lnTo>
                  <a:lnTo>
                    <a:pt x="134401" y="391674"/>
                  </a:lnTo>
                  <a:lnTo>
                    <a:pt x="132798" y="391443"/>
                  </a:lnTo>
                  <a:lnTo>
                    <a:pt x="130737" y="390756"/>
                  </a:lnTo>
                  <a:lnTo>
                    <a:pt x="128447" y="387780"/>
                  </a:lnTo>
                  <a:lnTo>
                    <a:pt x="126844" y="384117"/>
                  </a:lnTo>
                  <a:lnTo>
                    <a:pt x="126615" y="380681"/>
                  </a:lnTo>
                  <a:lnTo>
                    <a:pt x="126386" y="377245"/>
                  </a:lnTo>
                  <a:lnTo>
                    <a:pt x="125928" y="374268"/>
                  </a:lnTo>
                  <a:lnTo>
                    <a:pt x="124554" y="371291"/>
                  </a:lnTo>
                  <a:lnTo>
                    <a:pt x="123230" y="369863"/>
                  </a:lnTo>
                  <a:lnTo>
                    <a:pt x="122000" y="367558"/>
                  </a:lnTo>
                  <a:lnTo>
                    <a:pt x="122615" y="364484"/>
                  </a:lnTo>
                  <a:lnTo>
                    <a:pt x="123230" y="361872"/>
                  </a:lnTo>
                  <a:lnTo>
                    <a:pt x="122615" y="360028"/>
                  </a:lnTo>
                  <a:lnTo>
                    <a:pt x="120464" y="358952"/>
                  </a:lnTo>
                  <a:lnTo>
                    <a:pt x="119695" y="356801"/>
                  </a:lnTo>
                  <a:lnTo>
                    <a:pt x="119234" y="354499"/>
                  </a:lnTo>
                  <a:lnTo>
                    <a:pt x="118466" y="353576"/>
                  </a:lnTo>
                  <a:lnTo>
                    <a:pt x="117083" y="354344"/>
                  </a:lnTo>
                  <a:lnTo>
                    <a:pt x="115547" y="356033"/>
                  </a:lnTo>
                  <a:lnTo>
                    <a:pt x="112935" y="354806"/>
                  </a:lnTo>
                  <a:lnTo>
                    <a:pt x="110015" y="351887"/>
                  </a:lnTo>
                  <a:lnTo>
                    <a:pt x="110169" y="349426"/>
                  </a:lnTo>
                  <a:lnTo>
                    <a:pt x="109554" y="347276"/>
                  </a:lnTo>
                  <a:lnTo>
                    <a:pt x="107368" y="346203"/>
                  </a:lnTo>
                  <a:lnTo>
                    <a:pt x="106947" y="342838"/>
                  </a:lnTo>
                  <a:lnTo>
                    <a:pt x="106328" y="337904"/>
                  </a:lnTo>
                  <a:lnTo>
                    <a:pt x="106020" y="333907"/>
                  </a:lnTo>
                  <a:lnTo>
                    <a:pt x="104842" y="328518"/>
                  </a:lnTo>
                  <a:lnTo>
                    <a:pt x="103158" y="326416"/>
                  </a:lnTo>
                  <a:lnTo>
                    <a:pt x="101872" y="325917"/>
                  </a:lnTo>
                  <a:lnTo>
                    <a:pt x="100335" y="324229"/>
                  </a:lnTo>
                  <a:lnTo>
                    <a:pt x="100642" y="321923"/>
                  </a:lnTo>
                  <a:lnTo>
                    <a:pt x="100335" y="319159"/>
                  </a:lnTo>
                  <a:lnTo>
                    <a:pt x="99874" y="316853"/>
                  </a:lnTo>
                  <a:lnTo>
                    <a:pt x="98952" y="314241"/>
                  </a:lnTo>
                  <a:lnTo>
                    <a:pt x="98338" y="311321"/>
                  </a:lnTo>
                  <a:lnTo>
                    <a:pt x="97723" y="308402"/>
                  </a:lnTo>
                  <a:lnTo>
                    <a:pt x="96647" y="306866"/>
                  </a:lnTo>
                  <a:lnTo>
                    <a:pt x="93421" y="308554"/>
                  </a:lnTo>
                  <a:lnTo>
                    <a:pt x="91423" y="308554"/>
                  </a:lnTo>
                  <a:lnTo>
                    <a:pt x="91116" y="306097"/>
                  </a:lnTo>
                  <a:lnTo>
                    <a:pt x="91884" y="302871"/>
                  </a:lnTo>
                  <a:lnTo>
                    <a:pt x="92806" y="301796"/>
                  </a:lnTo>
                  <a:lnTo>
                    <a:pt x="92960" y="300872"/>
                  </a:lnTo>
                  <a:lnTo>
                    <a:pt x="92038" y="299952"/>
                  </a:lnTo>
                  <a:lnTo>
                    <a:pt x="90655" y="299028"/>
                  </a:lnTo>
                  <a:lnTo>
                    <a:pt x="89426" y="298108"/>
                  </a:lnTo>
                  <a:lnTo>
                    <a:pt x="88657" y="297340"/>
                  </a:lnTo>
                  <a:lnTo>
                    <a:pt x="87889" y="296726"/>
                  </a:lnTo>
                  <a:lnTo>
                    <a:pt x="87428" y="296264"/>
                  </a:lnTo>
                  <a:lnTo>
                    <a:pt x="87889" y="290115"/>
                  </a:lnTo>
                  <a:lnTo>
                    <a:pt x="86660" y="289350"/>
                  </a:lnTo>
                  <a:lnTo>
                    <a:pt x="84509" y="287196"/>
                  </a:lnTo>
                  <a:lnTo>
                    <a:pt x="83741" y="285046"/>
                  </a:lnTo>
                  <a:lnTo>
                    <a:pt x="83587" y="281820"/>
                  </a:lnTo>
                  <a:lnTo>
                    <a:pt x="83741" y="278287"/>
                  </a:lnTo>
                  <a:lnTo>
                    <a:pt x="84202" y="276288"/>
                  </a:lnTo>
                  <a:lnTo>
                    <a:pt x="83740" y="272449"/>
                  </a:lnTo>
                  <a:lnTo>
                    <a:pt x="83126" y="270143"/>
                  </a:lnTo>
                  <a:lnTo>
                    <a:pt x="83552" y="267622"/>
                  </a:lnTo>
                  <a:lnTo>
                    <a:pt x="85763" y="264860"/>
                  </a:lnTo>
                  <a:lnTo>
                    <a:pt x="89078" y="260441"/>
                  </a:lnTo>
                  <a:lnTo>
                    <a:pt x="92393" y="256388"/>
                  </a:lnTo>
                  <a:lnTo>
                    <a:pt x="93314" y="250310"/>
                  </a:lnTo>
                  <a:lnTo>
                    <a:pt x="91104" y="246811"/>
                  </a:lnTo>
                  <a:lnTo>
                    <a:pt x="89078" y="244232"/>
                  </a:lnTo>
                  <a:lnTo>
                    <a:pt x="83184" y="239812"/>
                  </a:lnTo>
                  <a:lnTo>
                    <a:pt x="80288" y="237953"/>
                  </a:lnTo>
                  <a:lnTo>
                    <a:pt x="79845" y="236410"/>
                  </a:lnTo>
                  <a:lnTo>
                    <a:pt x="79489" y="235167"/>
                  </a:lnTo>
                  <a:lnTo>
                    <a:pt x="79243" y="233159"/>
                  </a:lnTo>
                  <a:lnTo>
                    <a:pt x="78914" y="230143"/>
                  </a:lnTo>
                  <a:lnTo>
                    <a:pt x="78664" y="227206"/>
                  </a:lnTo>
                  <a:lnTo>
                    <a:pt x="78561" y="222646"/>
                  </a:lnTo>
                  <a:lnTo>
                    <a:pt x="78388" y="219630"/>
                  </a:lnTo>
                  <a:lnTo>
                    <a:pt x="78219" y="217233"/>
                  </a:lnTo>
                  <a:lnTo>
                    <a:pt x="77655" y="214296"/>
                  </a:lnTo>
                  <a:lnTo>
                    <a:pt x="77485" y="211668"/>
                  </a:lnTo>
                  <a:lnTo>
                    <a:pt x="77472" y="209271"/>
                  </a:lnTo>
                  <a:lnTo>
                    <a:pt x="78885" y="206483"/>
                  </a:lnTo>
                  <a:lnTo>
                    <a:pt x="81444" y="204909"/>
                  </a:lnTo>
                  <a:lnTo>
                    <a:pt x="83807" y="204317"/>
                  </a:lnTo>
                  <a:lnTo>
                    <a:pt x="86957" y="203530"/>
                  </a:lnTo>
                  <a:lnTo>
                    <a:pt x="89910" y="202348"/>
                  </a:lnTo>
                  <a:lnTo>
                    <a:pt x="94044" y="202151"/>
                  </a:lnTo>
                  <a:lnTo>
                    <a:pt x="96603" y="201364"/>
                  </a:lnTo>
                  <a:lnTo>
                    <a:pt x="97784" y="199004"/>
                  </a:lnTo>
                  <a:lnTo>
                    <a:pt x="98178" y="195459"/>
                  </a:lnTo>
                  <a:lnTo>
                    <a:pt x="99753" y="193490"/>
                  </a:lnTo>
                  <a:lnTo>
                    <a:pt x="100344" y="191324"/>
                  </a:lnTo>
                  <a:lnTo>
                    <a:pt x="101132" y="189945"/>
                  </a:lnTo>
                  <a:lnTo>
                    <a:pt x="101328" y="188372"/>
                  </a:lnTo>
                  <a:lnTo>
                    <a:pt x="102135" y="186847"/>
                  </a:lnTo>
                  <a:lnTo>
                    <a:pt x="103382" y="185456"/>
                  </a:lnTo>
                  <a:lnTo>
                    <a:pt x="104864" y="183986"/>
                  </a:lnTo>
                  <a:lnTo>
                    <a:pt x="105957" y="182904"/>
                  </a:lnTo>
                  <a:lnTo>
                    <a:pt x="106651" y="180817"/>
                  </a:lnTo>
                  <a:lnTo>
                    <a:pt x="108209" y="178727"/>
                  </a:lnTo>
                  <a:lnTo>
                    <a:pt x="109848" y="177181"/>
                  </a:lnTo>
                  <a:lnTo>
                    <a:pt x="112192" y="175635"/>
                  </a:lnTo>
                  <a:lnTo>
                    <a:pt x="113591" y="173315"/>
                  </a:lnTo>
                  <a:lnTo>
                    <a:pt x="114995" y="171847"/>
                  </a:lnTo>
                  <a:lnTo>
                    <a:pt x="116478" y="170377"/>
                  </a:lnTo>
                  <a:lnTo>
                    <a:pt x="118039" y="169061"/>
                  </a:lnTo>
                  <a:lnTo>
                    <a:pt x="120387" y="168135"/>
                  </a:lnTo>
                  <a:lnTo>
                    <a:pt x="121875" y="167670"/>
                  </a:lnTo>
                  <a:lnTo>
                    <a:pt x="123829" y="166589"/>
                  </a:lnTo>
                  <a:lnTo>
                    <a:pt x="126102" y="166434"/>
                  </a:lnTo>
                  <a:lnTo>
                    <a:pt x="127984" y="166355"/>
                  </a:lnTo>
                  <a:lnTo>
                    <a:pt x="129552" y="166276"/>
                  </a:lnTo>
                  <a:lnTo>
                    <a:pt x="131041" y="166045"/>
                  </a:lnTo>
                  <a:lnTo>
                    <a:pt x="132530" y="165811"/>
                  </a:lnTo>
                  <a:lnTo>
                    <a:pt x="133704" y="165349"/>
                  </a:lnTo>
                  <a:lnTo>
                    <a:pt x="134874" y="164265"/>
                  </a:lnTo>
                  <a:lnTo>
                    <a:pt x="135808" y="162953"/>
                  </a:lnTo>
                  <a:lnTo>
                    <a:pt x="136425" y="161018"/>
                  </a:lnTo>
                  <a:lnTo>
                    <a:pt x="136731" y="159471"/>
                  </a:lnTo>
                  <a:lnTo>
                    <a:pt x="136801" y="157925"/>
                  </a:lnTo>
                  <a:lnTo>
                    <a:pt x="136790" y="155839"/>
                  </a:lnTo>
                  <a:lnTo>
                    <a:pt x="136698" y="153056"/>
                  </a:lnTo>
                  <a:lnTo>
                    <a:pt x="136842" y="150738"/>
                  </a:lnTo>
                  <a:lnTo>
                    <a:pt x="136994" y="149809"/>
                  </a:lnTo>
                  <a:lnTo>
                    <a:pt x="137220" y="147952"/>
                  </a:lnTo>
                  <a:lnTo>
                    <a:pt x="138313" y="147102"/>
                  </a:lnTo>
                  <a:lnTo>
                    <a:pt x="138777" y="145945"/>
                  </a:lnTo>
                  <a:lnTo>
                    <a:pt x="139700" y="142309"/>
                  </a:lnTo>
                  <a:lnTo>
                    <a:pt x="139617" y="141537"/>
                  </a:lnTo>
                  <a:lnTo>
                    <a:pt x="139293" y="139526"/>
                  </a:lnTo>
                  <a:lnTo>
                    <a:pt x="138104" y="137130"/>
                  </a:lnTo>
                  <a:lnTo>
                    <a:pt x="137552" y="136513"/>
                  </a:lnTo>
                  <a:lnTo>
                    <a:pt x="137147" y="134037"/>
                  </a:lnTo>
                  <a:lnTo>
                    <a:pt x="136905" y="132801"/>
                  </a:lnTo>
                  <a:lnTo>
                    <a:pt x="136496" y="129478"/>
                  </a:lnTo>
                  <a:lnTo>
                    <a:pt x="135936" y="127391"/>
                  </a:lnTo>
                  <a:lnTo>
                    <a:pt x="136395" y="125149"/>
                  </a:lnTo>
                  <a:lnTo>
                    <a:pt x="137272" y="121546"/>
                  </a:lnTo>
                  <a:lnTo>
                    <a:pt x="137450" y="120392"/>
                  </a:lnTo>
                  <a:lnTo>
                    <a:pt x="139491" y="117819"/>
                  </a:lnTo>
                  <a:lnTo>
                    <a:pt x="141621" y="116488"/>
                  </a:lnTo>
                  <a:lnTo>
                    <a:pt x="143485" y="116222"/>
                  </a:lnTo>
                  <a:lnTo>
                    <a:pt x="144905" y="114535"/>
                  </a:lnTo>
                  <a:lnTo>
                    <a:pt x="145970" y="112937"/>
                  </a:lnTo>
                  <a:lnTo>
                    <a:pt x="146325" y="110984"/>
                  </a:lnTo>
                  <a:lnTo>
                    <a:pt x="144817" y="109299"/>
                  </a:lnTo>
                  <a:lnTo>
                    <a:pt x="143663" y="108144"/>
                  </a:lnTo>
                  <a:lnTo>
                    <a:pt x="142065" y="106458"/>
                  </a:lnTo>
                  <a:lnTo>
                    <a:pt x="139314" y="105395"/>
                  </a:lnTo>
                  <a:lnTo>
                    <a:pt x="137273" y="105128"/>
                  </a:lnTo>
                  <a:lnTo>
                    <a:pt x="135497" y="104240"/>
                  </a:lnTo>
                  <a:lnTo>
                    <a:pt x="135578" y="103967"/>
                  </a:lnTo>
                  <a:lnTo>
                    <a:pt x="134255" y="102998"/>
                  </a:lnTo>
                  <a:lnTo>
                    <a:pt x="132670" y="102731"/>
                  </a:lnTo>
                  <a:lnTo>
                    <a:pt x="131017" y="101650"/>
                  </a:lnTo>
                  <a:lnTo>
                    <a:pt x="128583" y="100799"/>
                  </a:lnTo>
                  <a:lnTo>
                    <a:pt x="127168" y="100334"/>
                  </a:lnTo>
                  <a:lnTo>
                    <a:pt x="125755" y="99949"/>
                  </a:lnTo>
                  <a:lnTo>
                    <a:pt x="123321" y="99408"/>
                  </a:lnTo>
                  <a:lnTo>
                    <a:pt x="122301" y="99177"/>
                  </a:lnTo>
                  <a:lnTo>
                    <a:pt x="116547" y="95155"/>
                  </a:lnTo>
                  <a:lnTo>
                    <a:pt x="116770" y="91294"/>
                  </a:lnTo>
                  <a:lnTo>
                    <a:pt x="117552" y="90905"/>
                  </a:lnTo>
                  <a:lnTo>
                    <a:pt x="119660" y="89204"/>
                  </a:lnTo>
                  <a:lnTo>
                    <a:pt x="120678" y="88742"/>
                  </a:lnTo>
                  <a:lnTo>
                    <a:pt x="122324" y="88585"/>
                  </a:lnTo>
                  <a:lnTo>
                    <a:pt x="124909" y="88044"/>
                  </a:lnTo>
                  <a:lnTo>
                    <a:pt x="127258" y="87503"/>
                  </a:lnTo>
                  <a:lnTo>
                    <a:pt x="128744" y="86808"/>
                  </a:lnTo>
                  <a:lnTo>
                    <a:pt x="131174" y="86574"/>
                  </a:lnTo>
                  <a:lnTo>
                    <a:pt x="133292" y="86804"/>
                  </a:lnTo>
                  <a:lnTo>
                    <a:pt x="134469" y="86884"/>
                  </a:lnTo>
                  <a:lnTo>
                    <a:pt x="136116" y="86883"/>
                  </a:lnTo>
                  <a:lnTo>
                    <a:pt x="136821" y="86649"/>
                  </a:lnTo>
                  <a:lnTo>
                    <a:pt x="138387" y="86264"/>
                  </a:lnTo>
                  <a:lnTo>
                    <a:pt x="140188" y="85799"/>
                  </a:lnTo>
                  <a:lnTo>
                    <a:pt x="141830" y="84869"/>
                  </a:lnTo>
                  <a:lnTo>
                    <a:pt x="143551" y="84174"/>
                  </a:lnTo>
                  <a:lnTo>
                    <a:pt x="144722" y="83092"/>
                  </a:lnTo>
                  <a:lnTo>
                    <a:pt x="145581" y="82318"/>
                  </a:lnTo>
                  <a:lnTo>
                    <a:pt x="153415" y="65927"/>
                  </a:lnTo>
                  <a:lnTo>
                    <a:pt x="154251" y="60826"/>
                  </a:lnTo>
                  <a:lnTo>
                    <a:pt x="154087" y="59356"/>
                  </a:lnTo>
                  <a:lnTo>
                    <a:pt x="153137" y="57655"/>
                  </a:lnTo>
                  <a:lnTo>
                    <a:pt x="151482" y="56033"/>
                  </a:lnTo>
                  <a:lnTo>
                    <a:pt x="151337" y="52910"/>
                  </a:lnTo>
                  <a:lnTo>
                    <a:pt x="151600" y="48612"/>
                  </a:lnTo>
                  <a:lnTo>
                    <a:pt x="152380" y="47992"/>
                  </a:lnTo>
                  <a:lnTo>
                    <a:pt x="153005" y="47530"/>
                  </a:lnTo>
                  <a:lnTo>
                    <a:pt x="154334" y="46601"/>
                  </a:lnTo>
                  <a:lnTo>
                    <a:pt x="155195" y="46291"/>
                  </a:lnTo>
                  <a:lnTo>
                    <a:pt x="156293" y="46291"/>
                  </a:lnTo>
                  <a:lnTo>
                    <a:pt x="157157" y="46601"/>
                  </a:lnTo>
                  <a:lnTo>
                    <a:pt x="157787" y="47141"/>
                  </a:lnTo>
                  <a:lnTo>
                    <a:pt x="158337" y="47372"/>
                  </a:lnTo>
                  <a:lnTo>
                    <a:pt x="159042" y="47218"/>
                  </a:lnTo>
                  <a:lnTo>
                    <a:pt x="159590" y="47063"/>
                  </a:lnTo>
                  <a:lnTo>
                    <a:pt x="159979" y="46446"/>
                  </a:lnTo>
                  <a:lnTo>
                    <a:pt x="159737" y="45055"/>
                  </a:lnTo>
                  <a:lnTo>
                    <a:pt x="159780" y="43047"/>
                  </a:lnTo>
                  <a:lnTo>
                    <a:pt x="158852" y="41002"/>
                  </a:lnTo>
                  <a:lnTo>
                    <a:pt x="157181" y="38961"/>
                  </a:lnTo>
                  <a:lnTo>
                    <a:pt x="154954" y="35619"/>
                  </a:lnTo>
                  <a:lnTo>
                    <a:pt x="153639" y="33615"/>
                  </a:lnTo>
                  <a:lnTo>
                    <a:pt x="154420" y="32995"/>
                  </a:lnTo>
                  <a:lnTo>
                    <a:pt x="155590" y="31990"/>
                  </a:lnTo>
                  <a:lnTo>
                    <a:pt x="156527" y="31063"/>
                  </a:lnTo>
                  <a:lnTo>
                    <a:pt x="159965" y="28937"/>
                  </a:lnTo>
                  <a:lnTo>
                    <a:pt x="162750" y="28195"/>
                  </a:lnTo>
                  <a:lnTo>
                    <a:pt x="164235" y="25969"/>
                  </a:lnTo>
                  <a:lnTo>
                    <a:pt x="165534" y="22628"/>
                  </a:lnTo>
                  <a:lnTo>
                    <a:pt x="165535" y="20213"/>
                  </a:lnTo>
                  <a:lnTo>
                    <a:pt x="162148" y="16677"/>
                  </a:lnTo>
                  <a:lnTo>
                    <a:pt x="160129" y="15465"/>
                  </a:lnTo>
                  <a:lnTo>
                    <a:pt x="157909" y="13041"/>
                  </a:lnTo>
                  <a:lnTo>
                    <a:pt x="153750" y="2503"/>
                  </a:lnTo>
                  <a:lnTo>
                    <a:pt x="150601" y="-6069"/>
                  </a:lnTo>
                  <a:lnTo>
                    <a:pt x="150601" y="-16390"/>
                  </a:lnTo>
                  <a:lnTo>
                    <a:pt x="149726" y="-23039"/>
                  </a:lnTo>
                  <a:lnTo>
                    <a:pt x="146805" y="-27940"/>
                  </a:lnTo>
                  <a:lnTo>
                    <a:pt x="144990" y="-30700"/>
                  </a:lnTo>
                  <a:lnTo>
                    <a:pt x="143880" y="-33021"/>
                  </a:lnTo>
                  <a:lnTo>
                    <a:pt x="140023" y="-35649"/>
                  </a:lnTo>
                  <a:lnTo>
                    <a:pt x="138924" y="-35956"/>
                  </a:lnTo>
                  <a:lnTo>
                    <a:pt x="137511" y="-36266"/>
                  </a:lnTo>
                  <a:lnTo>
                    <a:pt x="135154" y="-37116"/>
                  </a:lnTo>
                  <a:lnTo>
                    <a:pt x="134599" y="-38277"/>
                  </a:lnTo>
                  <a:lnTo>
                    <a:pt x="133650" y="-39744"/>
                  </a:lnTo>
                  <a:lnTo>
                    <a:pt x="133334" y="-40284"/>
                  </a:lnTo>
                  <a:lnTo>
                    <a:pt x="131758" y="-41755"/>
                  </a:lnTo>
                  <a:lnTo>
                    <a:pt x="130419" y="-42836"/>
                  </a:lnTo>
                  <a:lnTo>
                    <a:pt x="128680" y="-45540"/>
                  </a:lnTo>
                  <a:lnTo>
                    <a:pt x="127809" y="-47086"/>
                  </a:lnTo>
                  <a:lnTo>
                    <a:pt x="126312" y="-48477"/>
                  </a:lnTo>
                  <a:lnTo>
                    <a:pt x="124899" y="-48711"/>
                  </a:lnTo>
                  <a:lnTo>
                    <a:pt x="122470" y="-48477"/>
                  </a:lnTo>
                  <a:lnTo>
                    <a:pt x="116945" y="-48702"/>
                  </a:lnTo>
                  <a:lnTo>
                    <a:pt x="113870" y="-50643"/>
                  </a:lnTo>
                  <a:lnTo>
                    <a:pt x="111281" y="-53073"/>
                  </a:lnTo>
                  <a:lnTo>
                    <a:pt x="108853" y="-55500"/>
                  </a:lnTo>
                  <a:lnTo>
                    <a:pt x="106587" y="-57766"/>
                  </a:lnTo>
                  <a:lnTo>
                    <a:pt x="103998" y="-58899"/>
                  </a:lnTo>
                  <a:lnTo>
                    <a:pt x="100276" y="-58088"/>
                  </a:lnTo>
                  <a:lnTo>
                    <a:pt x="96877" y="-56633"/>
                  </a:lnTo>
                  <a:lnTo>
                    <a:pt x="94935" y="-56308"/>
                  </a:lnTo>
                  <a:lnTo>
                    <a:pt x="92345" y="-56308"/>
                  </a:lnTo>
                  <a:lnTo>
                    <a:pt x="89918" y="-56469"/>
                  </a:lnTo>
                  <a:lnTo>
                    <a:pt x="85710" y="-57684"/>
                  </a:lnTo>
                  <a:lnTo>
                    <a:pt x="84092" y="-58978"/>
                  </a:lnTo>
                  <a:lnTo>
                    <a:pt x="82635" y="-59626"/>
                  </a:lnTo>
                  <a:lnTo>
                    <a:pt x="81016" y="-60597"/>
                  </a:lnTo>
                  <a:lnTo>
                    <a:pt x="79074" y="-61406"/>
                  </a:lnTo>
                  <a:lnTo>
                    <a:pt x="77618" y="-62216"/>
                  </a:lnTo>
                  <a:lnTo>
                    <a:pt x="76485" y="-63185"/>
                  </a:lnTo>
                  <a:lnTo>
                    <a:pt x="75514" y="-64319"/>
                  </a:lnTo>
                  <a:lnTo>
                    <a:pt x="73896" y="-65452"/>
                  </a:lnTo>
                  <a:lnTo>
                    <a:pt x="75191" y="-67718"/>
                  </a:lnTo>
                  <a:lnTo>
                    <a:pt x="76809" y="-69498"/>
                  </a:lnTo>
                  <a:lnTo>
                    <a:pt x="77780" y="-70309"/>
                  </a:lnTo>
                  <a:lnTo>
                    <a:pt x="78427" y="-71764"/>
                  </a:lnTo>
                  <a:lnTo>
                    <a:pt x="78913" y="-73222"/>
                  </a:lnTo>
                  <a:lnTo>
                    <a:pt x="78913" y="-82122"/>
                  </a:lnTo>
                  <a:lnTo>
                    <a:pt x="78427" y="-86816"/>
                  </a:lnTo>
                  <a:lnTo>
                    <a:pt x="78427" y="-93289"/>
                  </a:lnTo>
                  <a:lnTo>
                    <a:pt x="76971" y="-96688"/>
                  </a:lnTo>
                  <a:lnTo>
                    <a:pt x="74586" y="-102657"/>
                  </a:lnTo>
                  <a:lnTo>
                    <a:pt x="73710" y="-105209"/>
                  </a:lnTo>
                  <a:lnTo>
                    <a:pt x="72526" y="-106831"/>
                  </a:lnTo>
                  <a:lnTo>
                    <a:pt x="71580" y="-107605"/>
                  </a:lnTo>
                  <a:lnTo>
                    <a:pt x="70636" y="-108222"/>
                  </a:lnTo>
                  <a:lnTo>
                    <a:pt x="69302" y="-109483"/>
                  </a:lnTo>
                  <a:lnTo>
                    <a:pt x="63376" y="-110768"/>
                  </a:lnTo>
                  <a:lnTo>
                    <a:pt x="58197" y="-112387"/>
                  </a:lnTo>
                  <a:lnTo>
                    <a:pt x="53666" y="-112226"/>
                  </a:lnTo>
                  <a:lnTo>
                    <a:pt x="48812" y="-118152"/>
                  </a:lnTo>
                  <a:lnTo>
                    <a:pt x="45463" y="-118152"/>
                  </a:lnTo>
                  <a:lnTo>
                    <a:pt x="42508" y="-117955"/>
                  </a:lnTo>
                  <a:lnTo>
                    <a:pt x="40735" y="-118152"/>
                  </a:lnTo>
                  <a:lnTo>
                    <a:pt x="38961" y="-118350"/>
                  </a:lnTo>
                  <a:lnTo>
                    <a:pt x="36992" y="-118349"/>
                  </a:lnTo>
                  <a:lnTo>
                    <a:pt x="35218" y="-118939"/>
                  </a:lnTo>
                  <a:lnTo>
                    <a:pt x="33248" y="-119136"/>
                  </a:lnTo>
                  <a:lnTo>
                    <a:pt x="30490" y="-119334"/>
                  </a:lnTo>
                  <a:lnTo>
                    <a:pt x="26747" y="-120713"/>
                  </a:lnTo>
                  <a:lnTo>
                    <a:pt x="25171" y="-121697"/>
                  </a:lnTo>
                  <a:lnTo>
                    <a:pt x="20546" y="-123608"/>
                  </a:lnTo>
                  <a:lnTo>
                    <a:pt x="18290" y="-125409"/>
                  </a:lnTo>
                  <a:lnTo>
                    <a:pt x="15584" y="-128717"/>
                  </a:lnTo>
                  <a:lnTo>
                    <a:pt x="13780" y="-132025"/>
                  </a:lnTo>
                  <a:lnTo>
                    <a:pt x="12286" y="-139519"/>
                  </a:lnTo>
                  <a:lnTo>
                    <a:pt x="11888" y="-140600"/>
                  </a:lnTo>
                  <a:lnTo>
                    <a:pt x="11719" y="-142997"/>
                  </a:lnTo>
                  <a:lnTo>
                    <a:pt x="12642" y="-146554"/>
                  </a:lnTo>
                  <a:lnTo>
                    <a:pt x="13185" y="-147560"/>
                  </a:lnTo>
                  <a:lnTo>
                    <a:pt x="14578" y="-151114"/>
                  </a:lnTo>
                  <a:lnTo>
                    <a:pt x="15199" y="-152353"/>
                  </a:lnTo>
                  <a:lnTo>
                    <a:pt x="15741" y="-153511"/>
                  </a:lnTo>
                  <a:lnTo>
                    <a:pt x="16671" y="-155677"/>
                  </a:lnTo>
                  <a:lnTo>
                    <a:pt x="17136" y="-156757"/>
                  </a:lnTo>
                  <a:lnTo>
                    <a:pt x="17361" y="-158693"/>
                  </a:lnTo>
                  <a:lnTo>
                    <a:pt x="17504" y="-161475"/>
                  </a:lnTo>
                  <a:lnTo>
                    <a:pt x="17256" y="-162605"/>
                  </a:lnTo>
                  <a:lnTo>
                    <a:pt x="17182" y="-162942"/>
                  </a:lnTo>
                  <a:lnTo>
                    <a:pt x="16704" y="-164333"/>
                  </a:lnTo>
                  <a:lnTo>
                    <a:pt x="16069" y="-165880"/>
                  </a:lnTo>
                  <a:lnTo>
                    <a:pt x="15355" y="-167426"/>
                  </a:lnTo>
                  <a:lnTo>
                    <a:pt x="14169" y="-169437"/>
                  </a:lnTo>
                  <a:lnTo>
                    <a:pt x="12274" y="-171755"/>
                  </a:lnTo>
                  <a:lnTo>
                    <a:pt x="11091" y="-173070"/>
                  </a:lnTo>
                  <a:lnTo>
                    <a:pt x="10616" y="-173996"/>
                  </a:lnTo>
                  <a:lnTo>
                    <a:pt x="9432" y="-175543"/>
                  </a:lnTo>
                  <a:lnTo>
                    <a:pt x="8166" y="-177474"/>
                  </a:lnTo>
                  <a:lnTo>
                    <a:pt x="7532" y="-178790"/>
                  </a:lnTo>
                  <a:lnTo>
                    <a:pt x="6978" y="-179792"/>
                  </a:lnTo>
                  <a:lnTo>
                    <a:pt x="5079" y="-183119"/>
                  </a:lnTo>
                  <a:lnTo>
                    <a:pt x="3500" y="-185126"/>
                  </a:lnTo>
                  <a:lnTo>
                    <a:pt x="2859" y="-187678"/>
                  </a:lnTo>
                  <a:lnTo>
                    <a:pt x="2612" y="-189920"/>
                  </a:lnTo>
                  <a:lnTo>
                    <a:pt x="2601" y="-192007"/>
                  </a:lnTo>
                  <a:lnTo>
                    <a:pt x="2672" y="-193553"/>
                  </a:lnTo>
                  <a:lnTo>
                    <a:pt x="2892" y="-196335"/>
                  </a:lnTo>
                  <a:lnTo>
                    <a:pt x="3117" y="-198267"/>
                  </a:lnTo>
                  <a:lnTo>
                    <a:pt x="3497" y="-200664"/>
                  </a:lnTo>
                  <a:lnTo>
                    <a:pt x="3411" y="-202210"/>
                  </a:lnTo>
                  <a:lnTo>
                    <a:pt x="3168" y="-203526"/>
                  </a:lnTo>
                  <a:lnTo>
                    <a:pt x="3004" y="-204996"/>
                  </a:lnTo>
                  <a:lnTo>
                    <a:pt x="3072" y="-207004"/>
                  </a:lnTo>
                  <a:lnTo>
                    <a:pt x="3687" y="-209246"/>
                  </a:lnTo>
                  <a:lnTo>
                    <a:pt x="3911" y="-211487"/>
                  </a:lnTo>
                  <a:lnTo>
                    <a:pt x="3747" y="-212879"/>
                  </a:lnTo>
                  <a:lnTo>
                    <a:pt x="3503" y="-214425"/>
                  </a:lnTo>
                  <a:lnTo>
                    <a:pt x="3262" y="-215585"/>
                  </a:lnTo>
                  <a:lnTo>
                    <a:pt x="3098" y="-216976"/>
                  </a:lnTo>
                  <a:lnTo>
                    <a:pt x="3016" y="-217672"/>
                  </a:lnTo>
                  <a:lnTo>
                    <a:pt x="2852" y="-218987"/>
                  </a:lnTo>
                  <a:lnTo>
                    <a:pt x="2849" y="-219683"/>
                  </a:lnTo>
                  <a:lnTo>
                    <a:pt x="3389" y="-221305"/>
                  </a:lnTo>
                  <a:lnTo>
                    <a:pt x="3617" y="-222621"/>
                  </a:lnTo>
                  <a:lnTo>
                    <a:pt x="3691" y="-223547"/>
                  </a:lnTo>
                  <a:lnTo>
                    <a:pt x="3999" y="-224552"/>
                  </a:lnTo>
                  <a:lnTo>
                    <a:pt x="4228" y="-225789"/>
                  </a:lnTo>
                  <a:lnTo>
                    <a:pt x="4215" y="-228341"/>
                  </a:lnTo>
                  <a:lnTo>
                    <a:pt x="0" y="-233280"/>
                  </a:lnTo>
                  <a:lnTo>
                    <a:pt x="13497" y="-244311"/>
                  </a:lnTo>
                  <a:lnTo>
                    <a:pt x="16660" y="-246636"/>
                  </a:lnTo>
                  <a:lnTo>
                    <a:pt x="21198" y="-249352"/>
                  </a:lnTo>
                  <a:lnTo>
                    <a:pt x="31488" y="-257736"/>
                  </a:lnTo>
                  <a:lnTo>
                    <a:pt x="41304" y="-267036"/>
                  </a:lnTo>
                  <a:lnTo>
                    <a:pt x="91147" y="-307768"/>
                  </a:lnTo>
                  <a:lnTo>
                    <a:pt x="91710" y="-235858"/>
                  </a:lnTo>
                  <a:lnTo>
                    <a:pt x="174603" y="-150694"/>
                  </a:lnTo>
                  <a:lnTo>
                    <a:pt x="178832" y="-145054"/>
                  </a:lnTo>
                  <a:lnTo>
                    <a:pt x="175731" y="-140824"/>
                  </a:lnTo>
                  <a:lnTo>
                    <a:pt x="177141" y="-135748"/>
                  </a:lnTo>
                  <a:lnTo>
                    <a:pt x="178832" y="-131800"/>
                  </a:lnTo>
                  <a:lnTo>
                    <a:pt x="178832" y="-126442"/>
                  </a:lnTo>
                  <a:lnTo>
                    <a:pt x="184471" y="-120238"/>
                  </a:lnTo>
                  <a:lnTo>
                    <a:pt x="186727" y="-117982"/>
                  </a:lnTo>
                  <a:lnTo>
                    <a:pt x="192647" y="-111214"/>
                  </a:lnTo>
                  <a:lnTo>
                    <a:pt x="193494" y="-103882"/>
                  </a:lnTo>
                  <a:lnTo>
                    <a:pt x="195185" y="-98242"/>
                  </a:lnTo>
                  <a:lnTo>
                    <a:pt x="193775" y="-92320"/>
                  </a:lnTo>
                  <a:lnTo>
                    <a:pt x="196595" y="-85552"/>
                  </a:lnTo>
                  <a:lnTo>
                    <a:pt x="197159" y="-76528"/>
                  </a:lnTo>
                  <a:lnTo>
                    <a:pt x="200260" y="-70606"/>
                  </a:lnTo>
                  <a:lnTo>
                    <a:pt x="201106" y="-63838"/>
                  </a:lnTo>
                  <a:lnTo>
                    <a:pt x="195467" y="-57352"/>
                  </a:lnTo>
                  <a:lnTo>
                    <a:pt x="197158" y="-48610"/>
                  </a:lnTo>
                  <a:lnTo>
                    <a:pt x="195749" y="-44944"/>
                  </a:lnTo>
                  <a:lnTo>
                    <a:pt x="195749" y="-42970"/>
                  </a:lnTo>
                  <a:lnTo>
                    <a:pt x="193493" y="-38458"/>
                  </a:lnTo>
                  <a:lnTo>
                    <a:pt x="195185" y="-35356"/>
                  </a:lnTo>
                  <a:lnTo>
                    <a:pt x="199696" y="-32254"/>
                  </a:lnTo>
                  <a:lnTo>
                    <a:pt x="199696" y="-29152"/>
                  </a:lnTo>
                  <a:lnTo>
                    <a:pt x="198569" y="-26049"/>
                  </a:lnTo>
                  <a:lnTo>
                    <a:pt x="199414" y="-23230"/>
                  </a:lnTo>
                  <a:lnTo>
                    <a:pt x="199696" y="-18717"/>
                  </a:lnTo>
                  <a:lnTo>
                    <a:pt x="200260" y="-13924"/>
                  </a:lnTo>
                  <a:lnTo>
                    <a:pt x="201952" y="-9976"/>
                  </a:lnTo>
                  <a:lnTo>
                    <a:pt x="203644" y="-4899"/>
                  </a:lnTo>
                  <a:lnTo>
                    <a:pt x="206745" y="175"/>
                  </a:lnTo>
                  <a:lnTo>
                    <a:pt x="209564" y="4687"/>
                  </a:lnTo>
                  <a:lnTo>
                    <a:pt x="212102" y="8636"/>
                  </a:lnTo>
                  <a:lnTo>
                    <a:pt x="218041" y="6348"/>
                  </a:lnTo>
                  <a:lnTo>
                    <a:pt x="221742" y="2400"/>
                  </a:lnTo>
                  <a:lnTo>
                    <a:pt x="224279" y="20"/>
                  </a:lnTo>
                  <a:lnTo>
                    <a:pt x="224726" y="1275"/>
                  </a:lnTo>
                  <a:lnTo>
                    <a:pt x="224595" y="1333"/>
                  </a:lnTo>
                  <a:lnTo>
                    <a:pt x="226606" y="1077"/>
                  </a:lnTo>
                  <a:lnTo>
                    <a:pt x="228916" y="-283"/>
                  </a:lnTo>
                  <a:lnTo>
                    <a:pt x="228402" y="3140"/>
                  </a:lnTo>
                  <a:lnTo>
                    <a:pt x="230376" y="12023"/>
                  </a:lnTo>
                  <a:lnTo>
                    <a:pt x="243450" y="21152"/>
                  </a:lnTo>
                  <a:lnTo>
                    <a:pt x="248385" y="16217"/>
                  </a:lnTo>
                  <a:lnTo>
                    <a:pt x="254552" y="16217"/>
                  </a:lnTo>
                  <a:lnTo>
                    <a:pt x="263187" y="23126"/>
                  </a:lnTo>
                  <a:lnTo>
                    <a:pt x="266640" y="22880"/>
                  </a:lnTo>
                  <a:lnTo>
                    <a:pt x="281442" y="26087"/>
                  </a:lnTo>
                  <a:lnTo>
                    <a:pt x="287116" y="30529"/>
                  </a:lnTo>
                  <a:lnTo>
                    <a:pt x="295257" y="28554"/>
                  </a:lnTo>
                  <a:lnTo>
                    <a:pt x="304878" y="30282"/>
                  </a:lnTo>
                  <a:lnTo>
                    <a:pt x="309812" y="29788"/>
                  </a:lnTo>
                  <a:lnTo>
                    <a:pt x="315486" y="31516"/>
                  </a:lnTo>
                  <a:lnTo>
                    <a:pt x="316719" y="34970"/>
                  </a:lnTo>
                  <a:lnTo>
                    <a:pt x="318939" y="35216"/>
                  </a:lnTo>
                  <a:lnTo>
                    <a:pt x="323133" y="42126"/>
                  </a:lnTo>
                  <a:lnTo>
                    <a:pt x="327081" y="44840"/>
                  </a:lnTo>
                  <a:lnTo>
                    <a:pt x="332755" y="46320"/>
                  </a:lnTo>
                  <a:lnTo>
                    <a:pt x="336455" y="51502"/>
                  </a:lnTo>
                  <a:lnTo>
                    <a:pt x="337442" y="57424"/>
                  </a:lnTo>
                  <a:lnTo>
                    <a:pt x="340156" y="59151"/>
                  </a:lnTo>
                  <a:lnTo>
                    <a:pt x="347556" y="56190"/>
                  </a:lnTo>
                  <a:lnTo>
                    <a:pt x="350023" y="58164"/>
                  </a:lnTo>
                  <a:lnTo>
                    <a:pt x="356931" y="71734"/>
                  </a:lnTo>
                  <a:lnTo>
                    <a:pt x="353970" y="74202"/>
                  </a:lnTo>
                  <a:lnTo>
                    <a:pt x="348296" y="76670"/>
                  </a:lnTo>
                  <a:lnTo>
                    <a:pt x="346569" y="84565"/>
                  </a:lnTo>
                  <a:lnTo>
                    <a:pt x="346076" y="87526"/>
                  </a:lnTo>
                  <a:lnTo>
                    <a:pt x="340649" y="86786"/>
                  </a:lnTo>
                  <a:lnTo>
                    <a:pt x="341389" y="88267"/>
                  </a:lnTo>
                  <a:lnTo>
                    <a:pt x="342622" y="93201"/>
                  </a:lnTo>
                  <a:lnTo>
                    <a:pt x="340895" y="94682"/>
                  </a:lnTo>
                  <a:lnTo>
                    <a:pt x="335961" y="93695"/>
                  </a:lnTo>
                  <a:lnTo>
                    <a:pt x="329054" y="100357"/>
                  </a:lnTo>
                  <a:lnTo>
                    <a:pt x="329794" y="106525"/>
                  </a:lnTo>
                  <a:lnTo>
                    <a:pt x="320173" y="112941"/>
                  </a:lnTo>
                  <a:lnTo>
                    <a:pt x="315732" y="115161"/>
                  </a:lnTo>
                  <a:lnTo>
                    <a:pt x="312772" y="114174"/>
                  </a:lnTo>
                  <a:lnTo>
                    <a:pt x="311045" y="116888"/>
                  </a:lnTo>
                  <a:lnTo>
                    <a:pt x="306851" y="124291"/>
                  </a:lnTo>
                  <a:lnTo>
                    <a:pt x="302411" y="127992"/>
                  </a:lnTo>
                  <a:lnTo>
                    <a:pt x="301424" y="134407"/>
                  </a:lnTo>
                  <a:lnTo>
                    <a:pt x="303398" y="141316"/>
                  </a:lnTo>
                  <a:lnTo>
                    <a:pt x="307591" y="147978"/>
                  </a:lnTo>
                  <a:lnTo>
                    <a:pt x="312032" y="152419"/>
                  </a:lnTo>
                  <a:lnTo>
                    <a:pt x="321900" y="166977"/>
                  </a:lnTo>
                  <a:lnTo>
                    <a:pt x="329301" y="171912"/>
                  </a:lnTo>
                  <a:lnTo>
                    <a:pt x="336208" y="173392"/>
                  </a:lnTo>
                  <a:lnTo>
                    <a:pt x="350023" y="184003"/>
                  </a:lnTo>
                  <a:lnTo>
                    <a:pt x="352490" y="187703"/>
                  </a:lnTo>
                  <a:lnTo>
                    <a:pt x="352490" y="193625"/>
                  </a:lnTo>
                  <a:lnTo>
                    <a:pt x="348296" y="198807"/>
                  </a:lnTo>
                  <a:lnTo>
                    <a:pt x="347063" y="205715"/>
                  </a:lnTo>
                  <a:lnTo>
                    <a:pt x="349283" y="211391"/>
                  </a:lnTo>
                  <a:lnTo>
                    <a:pt x="346569" y="220767"/>
                  </a:lnTo>
                  <a:lnTo>
                    <a:pt x="345583" y="222988"/>
                  </a:lnTo>
                  <a:lnTo>
                    <a:pt x="346816" y="227182"/>
                  </a:lnTo>
                  <a:lnTo>
                    <a:pt x="349036" y="228663"/>
                  </a:lnTo>
                  <a:lnTo>
                    <a:pt x="354464" y="233104"/>
                  </a:lnTo>
                  <a:lnTo>
                    <a:pt x="357917" y="237299"/>
                  </a:lnTo>
                  <a:lnTo>
                    <a:pt x="364578" y="239766"/>
                  </a:lnTo>
                  <a:lnTo>
                    <a:pt x="369759" y="245441"/>
                  </a:lnTo>
                  <a:lnTo>
                    <a:pt x="368279" y="248649"/>
                  </a:lnTo>
                  <a:lnTo>
                    <a:pt x="367045" y="248402"/>
                  </a:lnTo>
                  <a:lnTo>
                    <a:pt x="364332" y="254324"/>
                  </a:lnTo>
                  <a:lnTo>
                    <a:pt x="361125" y="257532"/>
                  </a:lnTo>
                  <a:lnTo>
                    <a:pt x="360384" y="261480"/>
                  </a:lnTo>
                  <a:lnTo>
                    <a:pt x="362111" y="266168"/>
                  </a:lnTo>
                  <a:lnTo>
                    <a:pt x="361124" y="272830"/>
                  </a:lnTo>
                  <a:lnTo>
                    <a:pt x="362111" y="276531"/>
                  </a:lnTo>
                  <a:lnTo>
                    <a:pt x="358904" y="281465"/>
                  </a:lnTo>
                  <a:lnTo>
                    <a:pt x="359644" y="284427"/>
                  </a:lnTo>
                  <a:lnTo>
                    <a:pt x="363591" y="290842"/>
                  </a:lnTo>
                  <a:lnTo>
                    <a:pt x="364084" y="297998"/>
                  </a:lnTo>
                  <a:lnTo>
                    <a:pt x="362605" y="309101"/>
                  </a:lnTo>
                  <a:lnTo>
                    <a:pt x="362852" y="316256"/>
                  </a:lnTo>
                  <a:lnTo>
                    <a:pt x="365318" y="318971"/>
                  </a:lnTo>
                  <a:lnTo>
                    <a:pt x="367045" y="323165"/>
                  </a:lnTo>
                  <a:lnTo>
                    <a:pt x="369759" y="329827"/>
                  </a:lnTo>
                  <a:lnTo>
                    <a:pt x="375186" y="329827"/>
                  </a:lnTo>
                  <a:lnTo>
                    <a:pt x="375926" y="331308"/>
                  </a:lnTo>
                  <a:lnTo>
                    <a:pt x="373706" y="336489"/>
                  </a:lnTo>
                  <a:lnTo>
                    <a:pt x="374446" y="338463"/>
                  </a:lnTo>
                  <a:lnTo>
                    <a:pt x="380860" y="342904"/>
                  </a:lnTo>
                  <a:lnTo>
                    <a:pt x="388014" y="348826"/>
                  </a:lnTo>
                  <a:lnTo>
                    <a:pt x="393688" y="353268"/>
                  </a:lnTo>
                  <a:lnTo>
                    <a:pt x="392455" y="356228"/>
                  </a:lnTo>
                  <a:lnTo>
                    <a:pt x="389001" y="354748"/>
                  </a:lnTo>
                  <a:lnTo>
                    <a:pt x="389001" y="357463"/>
                  </a:lnTo>
                  <a:lnTo>
                    <a:pt x="389494" y="362891"/>
                  </a:lnTo>
                  <a:lnTo>
                    <a:pt x="387768" y="372020"/>
                  </a:lnTo>
                  <a:lnTo>
                    <a:pt x="385054" y="377202"/>
                  </a:lnTo>
                  <a:lnTo>
                    <a:pt x="385301" y="380409"/>
                  </a:lnTo>
                  <a:lnTo>
                    <a:pt x="388261" y="379916"/>
                  </a:lnTo>
                  <a:lnTo>
                    <a:pt x="388755" y="384358"/>
                  </a:lnTo>
                  <a:lnTo>
                    <a:pt x="385548" y="389786"/>
                  </a:lnTo>
                  <a:lnTo>
                    <a:pt x="384314" y="393980"/>
                  </a:lnTo>
                  <a:lnTo>
                    <a:pt x="385301" y="397928"/>
                  </a:lnTo>
                  <a:lnTo>
                    <a:pt x="383080" y="405330"/>
                  </a:lnTo>
                  <a:lnTo>
                    <a:pt x="383081" y="412980"/>
                  </a:lnTo>
                  <a:lnTo>
                    <a:pt x="388261" y="434693"/>
                  </a:lnTo>
                  <a:lnTo>
                    <a:pt x="386287" y="437160"/>
                  </a:lnTo>
                  <a:lnTo>
                    <a:pt x="381600" y="435433"/>
                  </a:lnTo>
                  <a:lnTo>
                    <a:pt x="375433" y="436667"/>
                  </a:lnTo>
                  <a:lnTo>
                    <a:pt x="375926" y="439874"/>
                  </a:lnTo>
                  <a:lnTo>
                    <a:pt x="372719" y="443082"/>
                  </a:lnTo>
                  <a:lnTo>
                    <a:pt x="370746" y="443823"/>
                  </a:lnTo>
                  <a:lnTo>
                    <a:pt x="370746" y="449744"/>
                  </a:lnTo>
                  <a:lnTo>
                    <a:pt x="373952" y="457393"/>
                  </a:lnTo>
                  <a:lnTo>
                    <a:pt x="383820" y="457640"/>
                  </a:lnTo>
                  <a:lnTo>
                    <a:pt x="386287" y="458874"/>
                  </a:lnTo>
                  <a:lnTo>
                    <a:pt x="389494" y="464549"/>
                  </a:lnTo>
                  <a:lnTo>
                    <a:pt x="392948" y="466770"/>
                  </a:lnTo>
                  <a:lnTo>
                    <a:pt x="392208" y="471704"/>
                  </a:lnTo>
                  <a:lnTo>
                    <a:pt x="399609" y="482808"/>
                  </a:lnTo>
                  <a:lnTo>
                    <a:pt x="401829" y="488483"/>
                  </a:lnTo>
                  <a:lnTo>
                    <a:pt x="401582" y="496625"/>
                  </a:lnTo>
                  <a:lnTo>
                    <a:pt x="404296" y="500326"/>
                  </a:lnTo>
                  <a:lnTo>
                    <a:pt x="402323" y="507975"/>
                  </a:lnTo>
                  <a:lnTo>
                    <a:pt x="405530" y="515871"/>
                  </a:lnTo>
                  <a:lnTo>
                    <a:pt x="407010" y="517598"/>
                  </a:lnTo>
                  <a:lnTo>
                    <a:pt x="407257" y="524507"/>
                  </a:lnTo>
                  <a:lnTo>
                    <a:pt x="408490" y="528702"/>
                  </a:lnTo>
                  <a:lnTo>
                    <a:pt x="411944" y="536351"/>
                  </a:lnTo>
                  <a:lnTo>
                    <a:pt x="424525" y="562506"/>
                  </a:lnTo>
                  <a:lnTo>
                    <a:pt x="431186" y="576570"/>
                  </a:lnTo>
                  <a:lnTo>
                    <a:pt x="439820" y="591868"/>
                  </a:lnTo>
                  <a:lnTo>
                    <a:pt x="441547" y="603218"/>
                  </a:lnTo>
                  <a:lnTo>
                    <a:pt x="444754" y="613088"/>
                  </a:lnTo>
                  <a:lnTo>
                    <a:pt x="445494" y="620737"/>
                  </a:lnTo>
                  <a:lnTo>
                    <a:pt x="447221" y="625425"/>
                  </a:lnTo>
                  <a:lnTo>
                    <a:pt x="448701" y="627646"/>
                  </a:lnTo>
                  <a:lnTo>
                    <a:pt x="447961" y="629373"/>
                  </a:lnTo>
                  <a:lnTo>
                    <a:pt x="442781" y="633568"/>
                  </a:lnTo>
                  <a:lnTo>
                    <a:pt x="438587" y="645905"/>
                  </a:lnTo>
                  <a:lnTo>
                    <a:pt x="431433" y="648866"/>
                  </a:lnTo>
                  <a:lnTo>
                    <a:pt x="430693" y="655034"/>
                  </a:lnTo>
                  <a:lnTo>
                    <a:pt x="426252" y="658736"/>
                  </a:lnTo>
                  <a:lnTo>
                    <a:pt x="423045" y="661449"/>
                  </a:lnTo>
                  <a:lnTo>
                    <a:pt x="426813" y="658506"/>
                  </a:lnTo>
                  <a:lnTo>
                    <a:pt x="430803" y="664454"/>
                  </a:lnTo>
                  <a:lnTo>
                    <a:pt x="435180" y="670373"/>
                  </a:lnTo>
                  <a:lnTo>
                    <a:pt x="439043" y="675263"/>
                  </a:lnTo>
                  <a:lnTo>
                    <a:pt x="440587" y="676807"/>
                  </a:lnTo>
                  <a:lnTo>
                    <a:pt x="445998" y="688387"/>
                  </a:lnTo>
                  <a:lnTo>
                    <a:pt x="449863" y="698165"/>
                  </a:lnTo>
                  <a:lnTo>
                    <a:pt x="453985" y="707173"/>
                  </a:lnTo>
                  <a:lnTo>
                    <a:pt x="456306" y="713348"/>
                  </a:lnTo>
                  <a:lnTo>
                    <a:pt x="457851" y="716436"/>
                  </a:lnTo>
                  <a:lnTo>
                    <a:pt x="459398" y="721325"/>
                  </a:lnTo>
                  <a:lnTo>
                    <a:pt x="460429" y="724413"/>
                  </a:lnTo>
                  <a:lnTo>
                    <a:pt x="461460" y="727244"/>
                  </a:lnTo>
                  <a:lnTo>
                    <a:pt x="461975" y="729045"/>
                  </a:lnTo>
                  <a:lnTo>
                    <a:pt x="465363" y="733193"/>
                  </a:lnTo>
                  <a:lnTo>
                    <a:pt x="466662" y="734577"/>
                  </a:lnTo>
                  <a:lnTo>
                    <a:pt x="476360" y="741924"/>
                  </a:lnTo>
                  <a:lnTo>
                    <a:pt x="493685" y="748567"/>
                  </a:lnTo>
                  <a:lnTo>
                    <a:pt x="507370" y="754175"/>
                  </a:lnTo>
                  <a:lnTo>
                    <a:pt x="513433" y="757024"/>
                  </a:lnTo>
                  <a:lnTo>
                    <a:pt x="517330" y="759183"/>
                  </a:lnTo>
                  <a:lnTo>
                    <a:pt x="530055" y="772936"/>
                  </a:lnTo>
                  <a:lnTo>
                    <a:pt x="547715" y="790319"/>
                  </a:lnTo>
                  <a:lnTo>
                    <a:pt x="554901" y="797238"/>
                  </a:lnTo>
                  <a:lnTo>
                    <a:pt x="562519" y="805542"/>
                  </a:lnTo>
                  <a:lnTo>
                    <a:pt x="573259" y="812798"/>
                  </a:lnTo>
                  <a:lnTo>
                    <a:pt x="577587" y="815047"/>
                  </a:lnTo>
                  <a:lnTo>
                    <a:pt x="585381" y="819625"/>
                  </a:lnTo>
                  <a:lnTo>
                    <a:pt x="598284" y="828180"/>
                  </a:lnTo>
                  <a:lnTo>
                    <a:pt x="601747" y="831466"/>
                  </a:lnTo>
                  <a:lnTo>
                    <a:pt x="616806" y="850933"/>
                  </a:lnTo>
                  <a:lnTo>
                    <a:pt x="624422" y="860190"/>
                  </a:lnTo>
                  <a:lnTo>
                    <a:pt x="630479" y="869622"/>
                  </a:lnTo>
                  <a:lnTo>
                    <a:pt x="634283" y="879059"/>
                  </a:lnTo>
                  <a:lnTo>
                    <a:pt x="637481" y="887630"/>
                  </a:lnTo>
                  <a:lnTo>
                    <a:pt x="641898" y="889183"/>
                  </a:lnTo>
                  <a:lnTo>
                    <a:pt x="654374" y="892280"/>
                  </a:lnTo>
                  <a:lnTo>
                    <a:pt x="664855" y="896161"/>
                  </a:lnTo>
                  <a:lnTo>
                    <a:pt x="685732" y="901931"/>
                  </a:lnTo>
                  <a:lnTo>
                    <a:pt x="692573" y="906598"/>
                  </a:lnTo>
                  <a:lnTo>
                    <a:pt x="700886" y="913515"/>
                  </a:lnTo>
                  <a:lnTo>
                    <a:pt x="712835" y="922677"/>
                  </a:lnTo>
                  <a:lnTo>
                    <a:pt x="723916" y="932968"/>
                  </a:lnTo>
                  <a:lnTo>
                    <a:pt x="722084" y="946053"/>
                  </a:lnTo>
                  <a:lnTo>
                    <a:pt x="728401" y="954965"/>
                  </a:lnTo>
                  <a:lnTo>
                    <a:pt x="735682" y="953133"/>
                  </a:lnTo>
                  <a:lnTo>
                    <a:pt x="738192" y="955295"/>
                  </a:lnTo>
                  <a:lnTo>
                    <a:pt x="740516" y="972184"/>
                  </a:lnTo>
                  <a:lnTo>
                    <a:pt x="742245" y="976686"/>
                  </a:lnTo>
                  <a:lnTo>
                    <a:pt x="746315" y="979278"/>
                  </a:lnTo>
                  <a:lnTo>
                    <a:pt x="745273" y="981619"/>
                  </a:lnTo>
                  <a:lnTo>
                    <a:pt x="746744" y="982916"/>
                  </a:lnTo>
                  <a:lnTo>
                    <a:pt x="745270" y="985084"/>
                  </a:lnTo>
                  <a:lnTo>
                    <a:pt x="746733" y="994524"/>
                  </a:lnTo>
                  <a:lnTo>
                    <a:pt x="749853" y="994693"/>
                  </a:lnTo>
                  <a:lnTo>
                    <a:pt x="753133" y="1007855"/>
                  </a:lnTo>
                  <a:lnTo>
                    <a:pt x="747669" y="1013582"/>
                  </a:lnTo>
                  <a:lnTo>
                    <a:pt x="744980" y="1015579"/>
                  </a:lnTo>
                  <a:lnTo>
                    <a:pt x="732578" y="1027294"/>
                  </a:lnTo>
                  <a:lnTo>
                    <a:pt x="710018" y="1057912"/>
                  </a:lnTo>
                  <a:lnTo>
                    <a:pt x="698219" y="1073092"/>
                  </a:lnTo>
                  <a:lnTo>
                    <a:pt x="689196" y="1084716"/>
                  </a:lnTo>
                  <a:lnTo>
                    <a:pt x="683035" y="1093908"/>
                  </a:lnTo>
                  <a:lnTo>
                    <a:pt x="681162" y="1097376"/>
                  </a:lnTo>
                  <a:lnTo>
                    <a:pt x="673234" y="1103195"/>
                  </a:lnTo>
                  <a:lnTo>
                    <a:pt x="668986" y="1105714"/>
                  </a:lnTo>
                  <a:lnTo>
                    <a:pt x="664302" y="1110226"/>
                  </a:lnTo>
                  <a:lnTo>
                    <a:pt x="651550" y="1125148"/>
                  </a:lnTo>
                  <a:lnTo>
                    <a:pt x="650682" y="1126535"/>
                  </a:lnTo>
                  <a:lnTo>
                    <a:pt x="649724" y="1131649"/>
                  </a:lnTo>
                  <a:lnTo>
                    <a:pt x="648160" y="1135809"/>
                  </a:lnTo>
                  <a:lnTo>
                    <a:pt x="649543" y="1139878"/>
                  </a:lnTo>
                  <a:lnTo>
                    <a:pt x="650581" y="1141956"/>
                  </a:lnTo>
                  <a:lnTo>
                    <a:pt x="646588" y="1148373"/>
                  </a:lnTo>
                  <a:lnTo>
                    <a:pt x="645633" y="1150281"/>
                  </a:lnTo>
                  <a:lnTo>
                    <a:pt x="644938" y="1152621"/>
                  </a:lnTo>
                  <a:lnTo>
                    <a:pt x="644156" y="1154181"/>
                  </a:lnTo>
                  <a:lnTo>
                    <a:pt x="640952" y="1152368"/>
                  </a:lnTo>
                  <a:lnTo>
                    <a:pt x="638698" y="1153064"/>
                  </a:lnTo>
                  <a:lnTo>
                    <a:pt x="637397" y="1154713"/>
                  </a:lnTo>
                  <a:lnTo>
                    <a:pt x="636789" y="1156099"/>
                  </a:lnTo>
                  <a:lnTo>
                    <a:pt x="636701" y="1157746"/>
                  </a:lnTo>
                  <a:lnTo>
                    <a:pt x="635920" y="1158960"/>
                  </a:lnTo>
                  <a:lnTo>
                    <a:pt x="635052" y="1160434"/>
                  </a:lnTo>
                  <a:lnTo>
                    <a:pt x="634098" y="1161475"/>
                  </a:lnTo>
                  <a:lnTo>
                    <a:pt x="634096" y="1162948"/>
                  </a:lnTo>
                  <a:lnTo>
                    <a:pt x="634355" y="1164680"/>
                  </a:lnTo>
                  <a:lnTo>
                    <a:pt x="635998" y="1167796"/>
                  </a:lnTo>
                  <a:lnTo>
                    <a:pt x="635910" y="1168576"/>
                  </a:lnTo>
                  <a:lnTo>
                    <a:pt x="635130" y="1169617"/>
                  </a:lnTo>
                  <a:lnTo>
                    <a:pt x="634263" y="1170051"/>
                  </a:lnTo>
                  <a:lnTo>
                    <a:pt x="634175" y="1170831"/>
                  </a:lnTo>
                  <a:lnTo>
                    <a:pt x="634434" y="1171870"/>
                  </a:lnTo>
                  <a:lnTo>
                    <a:pt x="634347" y="1172997"/>
                  </a:lnTo>
                  <a:lnTo>
                    <a:pt x="633220" y="1173605"/>
                  </a:lnTo>
                  <a:lnTo>
                    <a:pt x="629233" y="1173698"/>
                  </a:lnTo>
                  <a:lnTo>
                    <a:pt x="625334" y="1173878"/>
                  </a:lnTo>
                  <a:lnTo>
                    <a:pt x="622560" y="1174316"/>
                  </a:lnTo>
                  <a:lnTo>
                    <a:pt x="619873" y="1175966"/>
                  </a:lnTo>
                  <a:lnTo>
                    <a:pt x="599826" y="1183416"/>
                  </a:lnTo>
                  <a:lnTo>
                    <a:pt x="597652" y="1184648"/>
                  </a:lnTo>
                  <a:lnTo>
                    <a:pt x="597653" y="1186621"/>
                  </a:lnTo>
                  <a:lnTo>
                    <a:pt x="597435" y="1189471"/>
                  </a:lnTo>
                  <a:lnTo>
                    <a:pt x="596997" y="1191006"/>
                  </a:lnTo>
                  <a:lnTo>
                    <a:pt x="595245" y="1192543"/>
                  </a:lnTo>
                  <a:lnTo>
                    <a:pt x="591521" y="1197152"/>
                  </a:lnTo>
                  <a:lnTo>
                    <a:pt x="589768" y="1197592"/>
                  </a:lnTo>
                  <a:lnTo>
                    <a:pt x="588673" y="1198471"/>
                  </a:lnTo>
                  <a:lnTo>
                    <a:pt x="586702" y="1202420"/>
                  </a:lnTo>
                  <a:lnTo>
                    <a:pt x="586483" y="1204174"/>
                  </a:lnTo>
                  <a:lnTo>
                    <a:pt x="586049" y="1206343"/>
                  </a:lnTo>
                  <a:lnTo>
                    <a:pt x="588676" y="1206582"/>
                  </a:lnTo>
                  <a:lnTo>
                    <a:pt x="590867" y="1205263"/>
                  </a:lnTo>
                  <a:lnTo>
                    <a:pt x="592459" y="1204537"/>
                  </a:lnTo>
                  <a:lnTo>
                    <a:pt x="594372" y="1204600"/>
                  </a:lnTo>
                  <a:lnTo>
                    <a:pt x="596784" y="1206569"/>
                  </a:lnTo>
                  <a:lnTo>
                    <a:pt x="599829" y="1210774"/>
                  </a:lnTo>
                  <a:lnTo>
                    <a:pt x="601813" y="1211057"/>
                  </a:lnTo>
                  <a:lnTo>
                    <a:pt x="605214" y="1209782"/>
                  </a:lnTo>
                  <a:lnTo>
                    <a:pt x="608615" y="1209073"/>
                  </a:lnTo>
                  <a:lnTo>
                    <a:pt x="611309" y="1210915"/>
                  </a:lnTo>
                  <a:lnTo>
                    <a:pt x="613440" y="1211585"/>
                  </a:lnTo>
                  <a:lnTo>
                    <a:pt x="613440" y="1213119"/>
                  </a:lnTo>
                  <a:lnTo>
                    <a:pt x="612127" y="1214655"/>
                  </a:lnTo>
                  <a:lnTo>
                    <a:pt x="612565" y="1216189"/>
                  </a:lnTo>
                  <a:lnTo>
                    <a:pt x="614976" y="1217719"/>
                  </a:lnTo>
                  <a:lnTo>
                    <a:pt x="616695" y="1219562"/>
                  </a:lnTo>
                  <a:lnTo>
                    <a:pt x="619813" y="1222114"/>
                  </a:lnTo>
                  <a:lnTo>
                    <a:pt x="622506" y="1224524"/>
                  </a:lnTo>
                  <a:lnTo>
                    <a:pt x="624632" y="1225658"/>
                  </a:lnTo>
                  <a:lnTo>
                    <a:pt x="629224" y="1227122"/>
                  </a:lnTo>
                  <a:lnTo>
                    <a:pt x="631195" y="1227558"/>
                  </a:lnTo>
                  <a:lnTo>
                    <a:pt x="632993" y="1228634"/>
                  </a:lnTo>
                  <a:lnTo>
                    <a:pt x="636895" y="1231933"/>
                  </a:lnTo>
                  <a:lnTo>
                    <a:pt x="636457" y="1233687"/>
                  </a:lnTo>
                  <a:lnTo>
                    <a:pt x="635262" y="1236714"/>
                  </a:lnTo>
                  <a:lnTo>
                    <a:pt x="648444" y="1258968"/>
                  </a:lnTo>
                  <a:lnTo>
                    <a:pt x="650930" y="1258872"/>
                  </a:lnTo>
                  <a:lnTo>
                    <a:pt x="652682" y="1258869"/>
                  </a:lnTo>
                  <a:lnTo>
                    <a:pt x="654113" y="1260386"/>
                  </a:lnTo>
                  <a:lnTo>
                    <a:pt x="658790" y="1261378"/>
                  </a:lnTo>
                  <a:lnTo>
                    <a:pt x="663609" y="1263362"/>
                  </a:lnTo>
                  <a:lnTo>
                    <a:pt x="678065" y="1266198"/>
                  </a:lnTo>
                  <a:lnTo>
                    <a:pt x="695199" y="1269763"/>
                  </a:lnTo>
                  <a:lnTo>
                    <a:pt x="695419" y="1271297"/>
                  </a:lnTo>
                  <a:lnTo>
                    <a:pt x="694544" y="1275025"/>
                  </a:lnTo>
                  <a:lnTo>
                    <a:pt x="693668" y="1278314"/>
                  </a:lnTo>
                  <a:lnTo>
                    <a:pt x="691478" y="1282921"/>
                  </a:lnTo>
                  <a:lnTo>
                    <a:pt x="687975" y="1288844"/>
                  </a:lnTo>
                  <a:lnTo>
                    <a:pt x="687099" y="1292133"/>
                  </a:lnTo>
                  <a:lnTo>
                    <a:pt x="685567" y="1297835"/>
                  </a:lnTo>
                  <a:lnTo>
                    <a:pt x="685130" y="1300028"/>
                  </a:lnTo>
                  <a:lnTo>
                    <a:pt x="685131" y="1302439"/>
                  </a:lnTo>
                  <a:lnTo>
                    <a:pt x="687990" y="1306312"/>
                  </a:lnTo>
                  <a:lnTo>
                    <a:pt x="696092" y="1314916"/>
                  </a:lnTo>
                  <a:lnTo>
                    <a:pt x="699382" y="1320171"/>
                  </a:lnTo>
                  <a:lnTo>
                    <a:pt x="700259" y="1322800"/>
                  </a:lnTo>
                  <a:lnTo>
                    <a:pt x="699822" y="1325212"/>
                  </a:lnTo>
                  <a:lnTo>
                    <a:pt x="697852" y="1331572"/>
                  </a:lnTo>
                  <a:lnTo>
                    <a:pt x="692159" y="1342759"/>
                  </a:lnTo>
                  <a:lnTo>
                    <a:pt x="687342" y="1355041"/>
                  </a:lnTo>
                  <a:lnTo>
                    <a:pt x="680995" y="1373464"/>
                  </a:lnTo>
                  <a:lnTo>
                    <a:pt x="669831" y="1405702"/>
                  </a:lnTo>
                  <a:lnTo>
                    <a:pt x="668955" y="1406361"/>
                  </a:lnTo>
                  <a:lnTo>
                    <a:pt x="655974" y="1406953"/>
                  </a:lnTo>
                  <a:lnTo>
                    <a:pt x="623379" y="1406528"/>
                  </a:lnTo>
                  <a:lnTo>
                    <a:pt x="617021" y="1408414"/>
                  </a:lnTo>
                  <a:lnTo>
                    <a:pt x="603539" y="1413190"/>
                  </a:lnTo>
                  <a:lnTo>
                    <a:pt x="590948" y="1419196"/>
                  </a:lnTo>
                  <a:lnTo>
                    <a:pt x="567064" y="1422520"/>
                  </a:lnTo>
                  <a:lnTo>
                    <a:pt x="544275" y="1424748"/>
                  </a:lnTo>
                  <a:lnTo>
                    <a:pt x="544276" y="1427159"/>
                  </a:lnTo>
                  <a:lnTo>
                    <a:pt x="546468" y="1428909"/>
                  </a:lnTo>
                  <a:lnTo>
                    <a:pt x="547126" y="1430442"/>
                  </a:lnTo>
                  <a:lnTo>
                    <a:pt x="547127" y="1434387"/>
                  </a:lnTo>
                  <a:lnTo>
                    <a:pt x="547785" y="1436140"/>
                  </a:lnTo>
                  <a:lnTo>
                    <a:pt x="551951" y="1439860"/>
                  </a:lnTo>
                  <a:lnTo>
                    <a:pt x="553266" y="1442050"/>
                  </a:lnTo>
                  <a:lnTo>
                    <a:pt x="553924" y="1444898"/>
                  </a:lnTo>
                  <a:lnTo>
                    <a:pt x="553269" y="1448626"/>
                  </a:lnTo>
                  <a:lnTo>
                    <a:pt x="553269" y="1451037"/>
                  </a:lnTo>
                  <a:lnTo>
                    <a:pt x="552394" y="1453011"/>
                  </a:lnTo>
                  <a:lnTo>
                    <a:pt x="554586" y="1455857"/>
                  </a:lnTo>
                  <a:lnTo>
                    <a:pt x="556778" y="1457826"/>
                  </a:lnTo>
                  <a:lnTo>
                    <a:pt x="564012" y="1464391"/>
                  </a:lnTo>
                  <a:lnTo>
                    <a:pt x="566861" y="1464824"/>
                  </a:lnTo>
                  <a:lnTo>
                    <a:pt x="571683" y="1466571"/>
                  </a:lnTo>
                  <a:lnTo>
                    <a:pt x="572997" y="1466130"/>
                  </a:lnTo>
                  <a:lnTo>
                    <a:pt x="573873" y="1463937"/>
                  </a:lnTo>
                  <a:lnTo>
                    <a:pt x="573872" y="1461746"/>
                  </a:lnTo>
                  <a:lnTo>
                    <a:pt x="575844" y="1461085"/>
                  </a:lnTo>
                  <a:lnTo>
                    <a:pt x="579789" y="1461517"/>
                  </a:lnTo>
                  <a:lnTo>
                    <a:pt x="582200" y="1463924"/>
                  </a:lnTo>
                  <a:lnTo>
                    <a:pt x="584392" y="1465674"/>
                  </a:lnTo>
                  <a:lnTo>
                    <a:pt x="584831" y="1466770"/>
                  </a:lnTo>
                  <a:lnTo>
                    <a:pt x="584612" y="1467647"/>
                  </a:lnTo>
                  <a:lnTo>
                    <a:pt x="583297" y="1468745"/>
                  </a:lnTo>
                  <a:lnTo>
                    <a:pt x="581764" y="1470501"/>
                  </a:lnTo>
                  <a:lnTo>
                    <a:pt x="580669" y="1472037"/>
                  </a:lnTo>
                  <a:lnTo>
                    <a:pt x="578916" y="1473354"/>
                  </a:lnTo>
                  <a:lnTo>
                    <a:pt x="578698" y="1474451"/>
                  </a:lnTo>
                  <a:lnTo>
                    <a:pt x="579575" y="1475984"/>
                  </a:lnTo>
                  <a:lnTo>
                    <a:pt x="581548" y="1478392"/>
                  </a:lnTo>
                  <a:lnTo>
                    <a:pt x="581329" y="1480365"/>
                  </a:lnTo>
                  <a:lnTo>
                    <a:pt x="581988" y="1482337"/>
                  </a:lnTo>
                  <a:lnTo>
                    <a:pt x="584197" y="1482536"/>
                  </a:lnTo>
                  <a:lnTo>
                    <a:pt x="584837" y="1483428"/>
                  </a:lnTo>
                  <a:lnTo>
                    <a:pt x="585057" y="1485181"/>
                  </a:lnTo>
                  <a:lnTo>
                    <a:pt x="586591" y="1486495"/>
                  </a:lnTo>
                  <a:lnTo>
                    <a:pt x="588564" y="1488902"/>
                  </a:lnTo>
                  <a:lnTo>
                    <a:pt x="588565" y="1491971"/>
                  </a:lnTo>
                  <a:lnTo>
                    <a:pt x="586155" y="1491537"/>
                  </a:lnTo>
                  <a:lnTo>
                    <a:pt x="584402" y="1492197"/>
                  </a:lnTo>
                  <a:lnTo>
                    <a:pt x="582868" y="1492418"/>
                  </a:lnTo>
                  <a:lnTo>
                    <a:pt x="580677" y="1492203"/>
                  </a:lnTo>
                  <a:lnTo>
                    <a:pt x="578924" y="1493521"/>
                  </a:lnTo>
                  <a:lnTo>
                    <a:pt x="580021" y="1496149"/>
                  </a:lnTo>
                  <a:lnTo>
                    <a:pt x="580021" y="1497464"/>
                  </a:lnTo>
                  <a:lnTo>
                    <a:pt x="578926" y="1498123"/>
                  </a:lnTo>
                  <a:lnTo>
                    <a:pt x="578269" y="1499440"/>
                  </a:lnTo>
                  <a:lnTo>
                    <a:pt x="578488" y="1500316"/>
                  </a:lnTo>
                  <a:lnTo>
                    <a:pt x="579804" y="1501848"/>
                  </a:lnTo>
                  <a:lnTo>
                    <a:pt x="579805" y="1503602"/>
                  </a:lnTo>
                  <a:lnTo>
                    <a:pt x="578709" y="1504042"/>
                  </a:lnTo>
                  <a:lnTo>
                    <a:pt x="576956" y="1504922"/>
                  </a:lnTo>
                  <a:lnTo>
                    <a:pt x="576299" y="1506238"/>
                  </a:lnTo>
                  <a:lnTo>
                    <a:pt x="576738" y="1508210"/>
                  </a:lnTo>
                  <a:lnTo>
                    <a:pt x="577396" y="1508647"/>
                  </a:lnTo>
                  <a:lnTo>
                    <a:pt x="577397" y="1512154"/>
                  </a:lnTo>
                  <a:lnTo>
                    <a:pt x="577617" y="1513688"/>
                  </a:lnTo>
                  <a:lnTo>
                    <a:pt x="580905" y="1515436"/>
                  </a:lnTo>
                  <a:lnTo>
                    <a:pt x="582219" y="1514558"/>
                  </a:lnTo>
                  <a:lnTo>
                    <a:pt x="583534" y="1514337"/>
                  </a:lnTo>
                  <a:lnTo>
                    <a:pt x="585944" y="1515429"/>
                  </a:lnTo>
                  <a:lnTo>
                    <a:pt x="585946" y="1518717"/>
                  </a:lnTo>
                  <a:lnTo>
                    <a:pt x="584632" y="1519815"/>
                  </a:lnTo>
                  <a:lnTo>
                    <a:pt x="580468" y="1520479"/>
                  </a:lnTo>
                  <a:lnTo>
                    <a:pt x="578058" y="1518948"/>
                  </a:lnTo>
                  <a:lnTo>
                    <a:pt x="576087" y="1521801"/>
                  </a:lnTo>
                  <a:lnTo>
                    <a:pt x="575868" y="1523993"/>
                  </a:lnTo>
                  <a:lnTo>
                    <a:pt x="575432" y="1528378"/>
                  </a:lnTo>
                  <a:lnTo>
                    <a:pt x="575872" y="1534514"/>
                  </a:lnTo>
                  <a:lnTo>
                    <a:pt x="576749" y="1535609"/>
                  </a:lnTo>
                  <a:lnTo>
                    <a:pt x="576312" y="1540213"/>
                  </a:lnTo>
                  <a:lnTo>
                    <a:pt x="577847" y="1541525"/>
                  </a:lnTo>
                  <a:lnTo>
                    <a:pt x="582010" y="1541081"/>
                  </a:lnTo>
                  <a:lnTo>
                    <a:pt x="583763" y="1541078"/>
                  </a:lnTo>
                  <a:lnTo>
                    <a:pt x="584640" y="1542611"/>
                  </a:lnTo>
                  <a:lnTo>
                    <a:pt x="585738" y="1547432"/>
                  </a:lnTo>
                  <a:lnTo>
                    <a:pt x="586397" y="1551157"/>
                  </a:lnTo>
                  <a:lnTo>
                    <a:pt x="587931" y="1552689"/>
                  </a:lnTo>
                  <a:lnTo>
                    <a:pt x="587931" y="1554004"/>
                  </a:lnTo>
                  <a:lnTo>
                    <a:pt x="588371" y="1556633"/>
                  </a:lnTo>
                  <a:lnTo>
                    <a:pt x="589687" y="1559481"/>
                  </a:lnTo>
                  <a:lnTo>
                    <a:pt x="589468" y="1561016"/>
                  </a:lnTo>
                  <a:lnTo>
                    <a:pt x="587716" y="1563429"/>
                  </a:lnTo>
                  <a:lnTo>
                    <a:pt x="586841" y="1566061"/>
                  </a:lnTo>
                  <a:lnTo>
                    <a:pt x="586623" y="1569130"/>
                  </a:lnTo>
                  <a:lnTo>
                    <a:pt x="587281" y="1571759"/>
                  </a:lnTo>
                  <a:lnTo>
                    <a:pt x="589254" y="1572633"/>
                  </a:lnTo>
                  <a:lnTo>
                    <a:pt x="592759" y="1571532"/>
                  </a:lnTo>
                  <a:lnTo>
                    <a:pt x="595169" y="1571309"/>
                  </a:lnTo>
                  <a:lnTo>
                    <a:pt x="597581" y="1571963"/>
                  </a:lnTo>
                  <a:lnTo>
                    <a:pt x="599334" y="1574590"/>
                  </a:lnTo>
                  <a:lnTo>
                    <a:pt x="599993" y="1577220"/>
                  </a:lnTo>
                  <a:lnTo>
                    <a:pt x="601746" y="1578970"/>
                  </a:lnTo>
                  <a:lnTo>
                    <a:pt x="602623" y="1580065"/>
                  </a:lnTo>
                  <a:lnTo>
                    <a:pt x="602624" y="1582038"/>
                  </a:lnTo>
                  <a:lnTo>
                    <a:pt x="603940" y="1584228"/>
                  </a:lnTo>
                  <a:lnTo>
                    <a:pt x="606351" y="1586196"/>
                  </a:lnTo>
                  <a:lnTo>
                    <a:pt x="608105" y="1588167"/>
                  </a:lnTo>
                  <a:lnTo>
                    <a:pt x="608763" y="1589262"/>
                  </a:lnTo>
                  <a:lnTo>
                    <a:pt x="608325" y="1591016"/>
                  </a:lnTo>
                  <a:lnTo>
                    <a:pt x="607230" y="1592771"/>
                  </a:lnTo>
                  <a:lnTo>
                    <a:pt x="605916" y="1594526"/>
                  </a:lnTo>
                  <a:lnTo>
                    <a:pt x="606793" y="1595841"/>
                  </a:lnTo>
                  <a:lnTo>
                    <a:pt x="610300" y="1598027"/>
                  </a:lnTo>
                  <a:lnTo>
                    <a:pt x="610740" y="1601753"/>
                  </a:lnTo>
                  <a:lnTo>
                    <a:pt x="610302" y="1604384"/>
                  </a:lnTo>
                  <a:lnTo>
                    <a:pt x="609427" y="1606139"/>
                  </a:lnTo>
                  <a:lnTo>
                    <a:pt x="608113" y="1608333"/>
                  </a:lnTo>
                  <a:lnTo>
                    <a:pt x="601322" y="1614699"/>
                  </a:lnTo>
                  <a:lnTo>
                    <a:pt x="599131" y="1615361"/>
                  </a:lnTo>
                  <a:lnTo>
                    <a:pt x="593433" y="1616027"/>
                  </a:lnTo>
                  <a:lnTo>
                    <a:pt x="589709" y="1618225"/>
                  </a:lnTo>
                  <a:lnTo>
                    <a:pt x="557497" y="1618713"/>
                  </a:lnTo>
                  <a:lnTo>
                    <a:pt x="557739" y="1678333"/>
                  </a:lnTo>
                  <a:lnTo>
                    <a:pt x="581194" y="1698462"/>
                  </a:lnTo>
                  <a:lnTo>
                    <a:pt x="596758" y="1714221"/>
                  </a:lnTo>
                  <a:lnTo>
                    <a:pt x="598950" y="1715313"/>
                  </a:lnTo>
                  <a:lnTo>
                    <a:pt x="603771" y="1716621"/>
                  </a:lnTo>
                  <a:lnTo>
                    <a:pt x="605305" y="1717714"/>
                  </a:lnTo>
                  <a:lnTo>
                    <a:pt x="605306" y="1718591"/>
                  </a:lnTo>
                  <a:lnTo>
                    <a:pt x="605087" y="1720564"/>
                  </a:lnTo>
                  <a:lnTo>
                    <a:pt x="605307" y="1721879"/>
                  </a:lnTo>
                  <a:lnTo>
                    <a:pt x="608156" y="1722532"/>
                  </a:lnTo>
                  <a:lnTo>
                    <a:pt x="611663" y="1725157"/>
                  </a:lnTo>
                  <a:lnTo>
                    <a:pt x="614731" y="1726248"/>
                  </a:lnTo>
                  <a:lnTo>
                    <a:pt x="619114" y="1726022"/>
                  </a:lnTo>
                  <a:lnTo>
                    <a:pt x="623717" y="1727112"/>
                  </a:lnTo>
                  <a:lnTo>
                    <a:pt x="628100" y="1729735"/>
                  </a:lnTo>
                  <a:lnTo>
                    <a:pt x="630292" y="1731485"/>
                  </a:lnTo>
                  <a:lnTo>
                    <a:pt x="632483" y="1731482"/>
                  </a:lnTo>
                  <a:lnTo>
                    <a:pt x="635333" y="1733231"/>
                  </a:lnTo>
                  <a:lnTo>
                    <a:pt x="636648" y="1734544"/>
                  </a:lnTo>
                  <a:lnTo>
                    <a:pt x="637306" y="1734543"/>
                  </a:lnTo>
                  <a:lnTo>
                    <a:pt x="639059" y="1736951"/>
                  </a:lnTo>
                  <a:lnTo>
                    <a:pt x="641909" y="1740892"/>
                  </a:lnTo>
                  <a:lnTo>
                    <a:pt x="644101" y="1741108"/>
                  </a:lnTo>
                  <a:lnTo>
                    <a:pt x="646511" y="1741981"/>
                  </a:lnTo>
                  <a:lnTo>
                    <a:pt x="648047" y="1743294"/>
                  </a:lnTo>
                  <a:lnTo>
                    <a:pt x="650457" y="1743290"/>
                  </a:lnTo>
                  <a:lnTo>
                    <a:pt x="651772" y="1744384"/>
                  </a:lnTo>
                  <a:lnTo>
                    <a:pt x="651773" y="1747891"/>
                  </a:lnTo>
                  <a:lnTo>
                    <a:pt x="652650" y="1748109"/>
                  </a:lnTo>
                  <a:lnTo>
                    <a:pt x="659005" y="1749195"/>
                  </a:lnTo>
                  <a:lnTo>
                    <a:pt x="660101" y="1750947"/>
                  </a:lnTo>
                  <a:lnTo>
                    <a:pt x="660322" y="1753796"/>
                  </a:lnTo>
                  <a:lnTo>
                    <a:pt x="659884" y="1755989"/>
                  </a:lnTo>
                  <a:lnTo>
                    <a:pt x="659447" y="1758401"/>
                  </a:lnTo>
                  <a:lnTo>
                    <a:pt x="660324" y="1759495"/>
                  </a:lnTo>
                  <a:lnTo>
                    <a:pt x="663831" y="1761024"/>
                  </a:lnTo>
                  <a:lnTo>
                    <a:pt x="666460" y="1761020"/>
                  </a:lnTo>
                  <a:lnTo>
                    <a:pt x="667993" y="1758387"/>
                  </a:lnTo>
                  <a:lnTo>
                    <a:pt x="669527" y="1757289"/>
                  </a:lnTo>
                  <a:lnTo>
                    <a:pt x="676539" y="1756621"/>
                  </a:lnTo>
                  <a:lnTo>
                    <a:pt x="678293" y="1758372"/>
                  </a:lnTo>
                  <a:lnTo>
                    <a:pt x="683771" y="1758582"/>
                  </a:lnTo>
                  <a:lnTo>
                    <a:pt x="685524" y="1757483"/>
                  </a:lnTo>
                  <a:lnTo>
                    <a:pt x="686619" y="1756386"/>
                  </a:lnTo>
                  <a:lnTo>
                    <a:pt x="687934" y="1756603"/>
                  </a:lnTo>
                  <a:lnTo>
                    <a:pt x="689687" y="1758354"/>
                  </a:lnTo>
                  <a:lnTo>
                    <a:pt x="689688" y="1759888"/>
                  </a:lnTo>
                  <a:lnTo>
                    <a:pt x="696044" y="1762947"/>
                  </a:lnTo>
                  <a:lnTo>
                    <a:pt x="696466" y="1763995"/>
                  </a:lnTo>
                  <a:lnTo>
                    <a:pt x="696466" y="1765504"/>
                  </a:lnTo>
                  <a:lnTo>
                    <a:pt x="695607" y="1767112"/>
                  </a:lnTo>
                  <a:lnTo>
                    <a:pt x="695608" y="1769524"/>
                  </a:lnTo>
                  <a:lnTo>
                    <a:pt x="697581" y="1770836"/>
                  </a:lnTo>
                  <a:lnTo>
                    <a:pt x="699553" y="1770833"/>
                  </a:lnTo>
                  <a:lnTo>
                    <a:pt x="700869" y="1773242"/>
                  </a:lnTo>
                  <a:lnTo>
                    <a:pt x="701527" y="1775432"/>
                  </a:lnTo>
                  <a:lnTo>
                    <a:pt x="702228" y="1777302"/>
                  </a:lnTo>
                  <a:lnTo>
                    <a:pt x="702640" y="1779223"/>
                  </a:lnTo>
                  <a:lnTo>
                    <a:pt x="701337" y="1781075"/>
                  </a:lnTo>
                  <a:lnTo>
                    <a:pt x="702366" y="1782310"/>
                  </a:lnTo>
                  <a:lnTo>
                    <a:pt x="707008" y="1781342"/>
                  </a:lnTo>
                  <a:lnTo>
                    <a:pt x="709418" y="1780681"/>
                  </a:lnTo>
                  <a:lnTo>
                    <a:pt x="712705" y="1781333"/>
                  </a:lnTo>
                  <a:lnTo>
                    <a:pt x="717308" y="1783299"/>
                  </a:lnTo>
                  <a:lnTo>
                    <a:pt x="719499" y="1782200"/>
                  </a:lnTo>
                  <a:lnTo>
                    <a:pt x="720594" y="1782198"/>
                  </a:lnTo>
                  <a:lnTo>
                    <a:pt x="723444" y="1786139"/>
                  </a:lnTo>
                  <a:lnTo>
                    <a:pt x="727829" y="1790078"/>
                  </a:lnTo>
                  <a:lnTo>
                    <a:pt x="732650" y="1792043"/>
                  </a:lnTo>
                  <a:lnTo>
                    <a:pt x="735500" y="1794012"/>
                  </a:lnTo>
                  <a:lnTo>
                    <a:pt x="735502" y="1799711"/>
                  </a:lnTo>
                  <a:lnTo>
                    <a:pt x="737475" y="1801022"/>
                  </a:lnTo>
                  <a:lnTo>
                    <a:pt x="741200" y="1801017"/>
                  </a:lnTo>
                  <a:lnTo>
                    <a:pt x="742296" y="1802111"/>
                  </a:lnTo>
                  <a:lnTo>
                    <a:pt x="744050" y="1804300"/>
                  </a:lnTo>
                  <a:lnTo>
                    <a:pt x="745260" y="1803759"/>
                  </a:lnTo>
                  <a:lnTo>
                    <a:pt x="746636" y="1803208"/>
                  </a:lnTo>
                  <a:lnTo>
                    <a:pt x="748176" y="1804089"/>
                  </a:lnTo>
                  <a:lnTo>
                    <a:pt x="748726" y="1805465"/>
                  </a:lnTo>
                  <a:lnTo>
                    <a:pt x="747736" y="1806565"/>
                  </a:lnTo>
                  <a:lnTo>
                    <a:pt x="746242" y="1807366"/>
                  </a:lnTo>
                  <a:lnTo>
                    <a:pt x="744711" y="1808051"/>
                  </a:lnTo>
                  <a:lnTo>
                    <a:pt x="743225" y="1810637"/>
                  </a:lnTo>
                  <a:lnTo>
                    <a:pt x="738440" y="1814379"/>
                  </a:lnTo>
                  <a:lnTo>
                    <a:pt x="734093" y="1814104"/>
                  </a:lnTo>
                  <a:lnTo>
                    <a:pt x="733598" y="1815259"/>
                  </a:lnTo>
                  <a:lnTo>
                    <a:pt x="732443" y="1816360"/>
                  </a:lnTo>
                  <a:lnTo>
                    <a:pt x="733874" y="1819606"/>
                  </a:lnTo>
                  <a:lnTo>
                    <a:pt x="733324" y="1820872"/>
                  </a:lnTo>
                  <a:lnTo>
                    <a:pt x="731178" y="1820597"/>
                  </a:lnTo>
                  <a:lnTo>
                    <a:pt x="728813" y="1822523"/>
                  </a:lnTo>
                  <a:lnTo>
                    <a:pt x="726007" y="1823349"/>
                  </a:lnTo>
                  <a:lnTo>
                    <a:pt x="723897" y="1823620"/>
                  </a:lnTo>
                  <a:lnTo>
                    <a:pt x="720829" y="1823625"/>
                  </a:lnTo>
                  <a:lnTo>
                    <a:pt x="718415" y="1823843"/>
                  </a:lnTo>
                  <a:lnTo>
                    <a:pt x="717866" y="1825384"/>
                  </a:lnTo>
                  <a:lnTo>
                    <a:pt x="715790" y="1825605"/>
                  </a:lnTo>
                  <a:lnTo>
                    <a:pt x="714124" y="1824779"/>
                  </a:lnTo>
                  <a:lnTo>
                    <a:pt x="712529" y="1823458"/>
                  </a:lnTo>
                  <a:lnTo>
                    <a:pt x="709833" y="1823788"/>
                  </a:lnTo>
                  <a:lnTo>
                    <a:pt x="709118" y="1825770"/>
                  </a:lnTo>
                  <a:lnTo>
                    <a:pt x="709943" y="1827475"/>
                  </a:lnTo>
                  <a:lnTo>
                    <a:pt x="710109" y="1828686"/>
                  </a:lnTo>
                  <a:lnTo>
                    <a:pt x="708568" y="1829786"/>
                  </a:lnTo>
                  <a:lnTo>
                    <a:pt x="706588" y="1830942"/>
                  </a:lnTo>
                  <a:lnTo>
                    <a:pt x="703342" y="1833583"/>
                  </a:lnTo>
                  <a:lnTo>
                    <a:pt x="702683" y="1834904"/>
                  </a:lnTo>
                  <a:lnTo>
                    <a:pt x="702463" y="1837105"/>
                  </a:lnTo>
                  <a:lnTo>
                    <a:pt x="699767" y="1839966"/>
                  </a:lnTo>
                  <a:lnTo>
                    <a:pt x="697071" y="1841947"/>
                  </a:lnTo>
                  <a:lnTo>
                    <a:pt x="695696" y="1844148"/>
                  </a:lnTo>
                  <a:lnTo>
                    <a:pt x="694926" y="1846349"/>
                  </a:lnTo>
                  <a:lnTo>
                    <a:pt x="695477" y="1848495"/>
                  </a:lnTo>
                  <a:lnTo>
                    <a:pt x="695588" y="1852512"/>
                  </a:lnTo>
                  <a:lnTo>
                    <a:pt x="695202" y="1855484"/>
                  </a:lnTo>
                  <a:lnTo>
                    <a:pt x="693388" y="1860161"/>
                  </a:lnTo>
                  <a:lnTo>
                    <a:pt x="692356" y="1862248"/>
                  </a:lnTo>
                  <a:lnTo>
                    <a:pt x="691078" y="1862747"/>
                  </a:lnTo>
                  <a:lnTo>
                    <a:pt x="687227" y="1862747"/>
                  </a:lnTo>
                  <a:lnTo>
                    <a:pt x="684695" y="1861536"/>
                  </a:lnTo>
                  <a:lnTo>
                    <a:pt x="682660" y="1861207"/>
                  </a:lnTo>
                  <a:lnTo>
                    <a:pt x="681181" y="1862484"/>
                  </a:lnTo>
                  <a:lnTo>
                    <a:pt x="680305" y="1864020"/>
                  </a:lnTo>
                  <a:lnTo>
                    <a:pt x="679868" y="1866212"/>
                  </a:lnTo>
                  <a:lnTo>
                    <a:pt x="679211" y="1869721"/>
                  </a:lnTo>
                  <a:lnTo>
                    <a:pt x="678287" y="1870478"/>
                  </a:lnTo>
                  <a:lnTo>
                    <a:pt x="676417" y="1871029"/>
                  </a:lnTo>
                  <a:lnTo>
                    <a:pt x="675867" y="1871799"/>
                  </a:lnTo>
                  <a:lnTo>
                    <a:pt x="675812" y="1872817"/>
                  </a:lnTo>
                  <a:lnTo>
                    <a:pt x="676307" y="1874440"/>
                  </a:lnTo>
                  <a:lnTo>
                    <a:pt x="676445" y="1877356"/>
                  </a:lnTo>
                  <a:lnTo>
                    <a:pt x="676148" y="1881781"/>
                  </a:lnTo>
                  <a:lnTo>
                    <a:pt x="676149" y="1884192"/>
                  </a:lnTo>
                  <a:lnTo>
                    <a:pt x="677464" y="1886163"/>
                  </a:lnTo>
                  <a:lnTo>
                    <a:pt x="679876" y="1889666"/>
                  </a:lnTo>
                  <a:lnTo>
                    <a:pt x="680535" y="1892953"/>
                  </a:lnTo>
                  <a:lnTo>
                    <a:pt x="684041" y="1893605"/>
                  </a:lnTo>
                  <a:lnTo>
                    <a:pt x="686453" y="1895355"/>
                  </a:lnTo>
                  <a:lnTo>
                    <a:pt x="687548" y="1896668"/>
                  </a:lnTo>
                  <a:lnTo>
                    <a:pt x="687111" y="1897765"/>
                  </a:lnTo>
                  <a:lnTo>
                    <a:pt x="684920" y="1900179"/>
                  </a:lnTo>
                  <a:lnTo>
                    <a:pt x="682292" y="1903033"/>
                  </a:lnTo>
                  <a:lnTo>
                    <a:pt x="681416" y="1905445"/>
                  </a:lnTo>
                  <a:lnTo>
                    <a:pt x="681637" y="1910048"/>
                  </a:lnTo>
                  <a:lnTo>
                    <a:pt x="681419" y="1913556"/>
                  </a:lnTo>
                  <a:lnTo>
                    <a:pt x="679229" y="1916628"/>
                  </a:lnTo>
                  <a:lnTo>
                    <a:pt x="677697" y="1920137"/>
                  </a:lnTo>
                  <a:lnTo>
                    <a:pt x="677698" y="1922987"/>
                  </a:lnTo>
                  <a:lnTo>
                    <a:pt x="677918" y="1924740"/>
                  </a:lnTo>
                  <a:lnTo>
                    <a:pt x="679013" y="1925615"/>
                  </a:lnTo>
                  <a:lnTo>
                    <a:pt x="680986" y="1926269"/>
                  </a:lnTo>
                  <a:lnTo>
                    <a:pt x="683396" y="1926265"/>
                  </a:lnTo>
                  <a:lnTo>
                    <a:pt x="683835" y="1927142"/>
                  </a:lnTo>
                  <a:lnTo>
                    <a:pt x="683616" y="1929334"/>
                  </a:lnTo>
                  <a:lnTo>
                    <a:pt x="683619" y="1933937"/>
                  </a:lnTo>
                  <a:lnTo>
                    <a:pt x="682962" y="1935472"/>
                  </a:lnTo>
                  <a:lnTo>
                    <a:pt x="680114" y="1937012"/>
                  </a:lnTo>
                  <a:lnTo>
                    <a:pt x="680114" y="1938984"/>
                  </a:lnTo>
                  <a:lnTo>
                    <a:pt x="680553" y="1941395"/>
                  </a:lnTo>
                  <a:lnTo>
                    <a:pt x="681431" y="1945558"/>
                  </a:lnTo>
                  <a:lnTo>
                    <a:pt x="682968" y="1951474"/>
                  </a:lnTo>
                  <a:lnTo>
                    <a:pt x="682092" y="1953886"/>
                  </a:lnTo>
                  <a:lnTo>
                    <a:pt x="680558" y="1954984"/>
                  </a:lnTo>
                  <a:lnTo>
                    <a:pt x="678149" y="1955646"/>
                  </a:lnTo>
                  <a:lnTo>
                    <a:pt x="676834" y="1958497"/>
                  </a:lnTo>
                  <a:lnTo>
                    <a:pt x="676397" y="1961786"/>
                  </a:lnTo>
                  <a:lnTo>
                    <a:pt x="677055" y="1962881"/>
                  </a:lnTo>
                  <a:lnTo>
                    <a:pt x="681440" y="1967696"/>
                  </a:lnTo>
                  <a:lnTo>
                    <a:pt x="681879" y="1969887"/>
                  </a:lnTo>
                  <a:lnTo>
                    <a:pt x="681880" y="1973395"/>
                  </a:lnTo>
                  <a:lnTo>
                    <a:pt x="682319" y="1974709"/>
                  </a:lnTo>
                  <a:lnTo>
                    <a:pt x="682320" y="1977559"/>
                  </a:lnTo>
                  <a:lnTo>
                    <a:pt x="682103" y="1982162"/>
                  </a:lnTo>
                  <a:lnTo>
                    <a:pt x="682323" y="1984573"/>
                  </a:lnTo>
                  <a:lnTo>
                    <a:pt x="685830" y="1986760"/>
                  </a:lnTo>
                  <a:lnTo>
                    <a:pt x="687802" y="1986975"/>
                  </a:lnTo>
                  <a:lnTo>
                    <a:pt x="690432" y="1987410"/>
                  </a:lnTo>
                  <a:lnTo>
                    <a:pt x="691528" y="1989162"/>
                  </a:lnTo>
                  <a:lnTo>
                    <a:pt x="693720" y="1990912"/>
                  </a:lnTo>
                  <a:lnTo>
                    <a:pt x="693940" y="1992226"/>
                  </a:lnTo>
                  <a:lnTo>
                    <a:pt x="695475" y="1994197"/>
                  </a:lnTo>
                  <a:lnTo>
                    <a:pt x="696133" y="1996168"/>
                  </a:lnTo>
                  <a:lnTo>
                    <a:pt x="696353" y="1999895"/>
                  </a:lnTo>
                  <a:lnTo>
                    <a:pt x="700518" y="2004053"/>
                  </a:lnTo>
                  <a:lnTo>
                    <a:pt x="702929" y="2005145"/>
                  </a:lnTo>
                  <a:lnTo>
                    <a:pt x="704684" y="2008211"/>
                  </a:lnTo>
                  <a:lnTo>
                    <a:pt x="707314" y="2008864"/>
                  </a:lnTo>
                  <a:lnTo>
                    <a:pt x="712135" y="2008857"/>
                  </a:lnTo>
                  <a:lnTo>
                    <a:pt x="713450" y="2009294"/>
                  </a:lnTo>
                  <a:lnTo>
                    <a:pt x="714546" y="2012799"/>
                  </a:lnTo>
                  <a:lnTo>
                    <a:pt x="715763" y="2016040"/>
                  </a:lnTo>
                  <a:lnTo>
                    <a:pt x="716843" y="2014864"/>
                  </a:lnTo>
                  <a:lnTo>
                    <a:pt x="701642" y="2049928"/>
                  </a:lnTo>
                  <a:lnTo>
                    <a:pt x="685792" y="2090657"/>
                  </a:lnTo>
                  <a:lnTo>
                    <a:pt x="679804" y="2095001"/>
                  </a:lnTo>
                  <a:lnTo>
                    <a:pt x="670148" y="2071982"/>
                  </a:lnTo>
                  <a:lnTo>
                    <a:pt x="666649" y="2066271"/>
                  </a:lnTo>
                  <a:lnTo>
                    <a:pt x="660940" y="2063877"/>
                  </a:lnTo>
                  <a:lnTo>
                    <a:pt x="648969" y="2062775"/>
                  </a:lnTo>
                  <a:lnTo>
                    <a:pt x="638102" y="2058904"/>
                  </a:lnTo>
                  <a:lnTo>
                    <a:pt x="629261" y="2055776"/>
                  </a:lnTo>
                  <a:lnTo>
                    <a:pt x="617399" y="2054952"/>
                  </a:lnTo>
                  <a:lnTo>
                    <a:pt x="610528" y="2053975"/>
                  </a:lnTo>
                  <a:lnTo>
                    <a:pt x="607903" y="2052689"/>
                  </a:lnTo>
                  <a:lnTo>
                    <a:pt x="604630" y="2052592"/>
                  </a:lnTo>
                  <a:lnTo>
                    <a:pt x="601762" y="2052865"/>
                  </a:lnTo>
                  <a:lnTo>
                    <a:pt x="597223" y="2054059"/>
                  </a:lnTo>
                  <a:lnTo>
                    <a:pt x="594615" y="2054940"/>
                  </a:lnTo>
                  <a:lnTo>
                    <a:pt x="590801" y="2054943"/>
                  </a:lnTo>
                  <a:lnTo>
                    <a:pt x="587322" y="2055475"/>
                  </a:lnTo>
                  <a:lnTo>
                    <a:pt x="586001" y="2055530"/>
                  </a:lnTo>
                  <a:lnTo>
                    <a:pt x="581867" y="2055314"/>
                  </a:lnTo>
                  <a:lnTo>
                    <a:pt x="579464" y="2053786"/>
                  </a:lnTo>
                  <a:lnTo>
                    <a:pt x="577454" y="2052322"/>
                  </a:lnTo>
                  <a:lnTo>
                    <a:pt x="577065" y="2050557"/>
                  </a:lnTo>
                  <a:lnTo>
                    <a:pt x="579084" y="2046915"/>
                  </a:lnTo>
                  <a:lnTo>
                    <a:pt x="580413" y="2041751"/>
                  </a:lnTo>
                  <a:lnTo>
                    <a:pt x="582401" y="2037413"/>
                  </a:lnTo>
                  <a:lnTo>
                    <a:pt x="586902" y="2031648"/>
                  </a:lnTo>
                  <a:lnTo>
                    <a:pt x="589296" y="2025016"/>
                  </a:lnTo>
                  <a:lnTo>
                    <a:pt x="590585" y="2020043"/>
                  </a:lnTo>
                  <a:lnTo>
                    <a:pt x="589296" y="2016177"/>
                  </a:lnTo>
                  <a:lnTo>
                    <a:pt x="585613" y="2014151"/>
                  </a:lnTo>
                  <a:lnTo>
                    <a:pt x="579719" y="2010836"/>
                  </a:lnTo>
                  <a:lnTo>
                    <a:pt x="574010" y="2011204"/>
                  </a:lnTo>
                  <a:lnTo>
                    <a:pt x="567748" y="2012492"/>
                  </a:lnTo>
                  <a:lnTo>
                    <a:pt x="562886" y="2016702"/>
                  </a:lnTo>
                  <a:lnTo>
                    <a:pt x="557740" y="2014913"/>
                  </a:lnTo>
                  <a:lnTo>
                    <a:pt x="557115" y="2014697"/>
                  </a:lnTo>
                  <a:lnTo>
                    <a:pt x="557065" y="2010469"/>
                  </a:lnTo>
                  <a:lnTo>
                    <a:pt x="557618" y="2004572"/>
                  </a:lnTo>
                  <a:lnTo>
                    <a:pt x="560164" y="2000872"/>
                  </a:lnTo>
                  <a:lnTo>
                    <a:pt x="562559" y="1998682"/>
                  </a:lnTo>
                  <a:lnTo>
                    <a:pt x="566090" y="1997024"/>
                  </a:lnTo>
                  <a:lnTo>
                    <a:pt x="567195" y="1993707"/>
                  </a:lnTo>
                  <a:lnTo>
                    <a:pt x="567897" y="1990879"/>
                  </a:lnTo>
                  <a:lnTo>
                    <a:pt x="568184" y="1989032"/>
                  </a:lnTo>
                  <a:lnTo>
                    <a:pt x="568032" y="1980900"/>
                  </a:lnTo>
                  <a:lnTo>
                    <a:pt x="567677" y="1972386"/>
                  </a:lnTo>
                  <a:lnTo>
                    <a:pt x="570772" y="1960760"/>
                  </a:lnTo>
                  <a:lnTo>
                    <a:pt x="567744" y="1957932"/>
                  </a:lnTo>
                  <a:lnTo>
                    <a:pt x="566128" y="1954903"/>
                  </a:lnTo>
                  <a:lnTo>
                    <a:pt x="564109" y="1952079"/>
                  </a:lnTo>
                  <a:lnTo>
                    <a:pt x="563100" y="1948242"/>
                  </a:lnTo>
                  <a:lnTo>
                    <a:pt x="561888" y="1946021"/>
                  </a:lnTo>
                  <a:lnTo>
                    <a:pt x="560071" y="1943798"/>
                  </a:lnTo>
                  <a:lnTo>
                    <a:pt x="559667" y="1941376"/>
                  </a:lnTo>
                  <a:lnTo>
                    <a:pt x="559869" y="1938953"/>
                  </a:lnTo>
                  <a:lnTo>
                    <a:pt x="560071" y="1933703"/>
                  </a:lnTo>
                  <a:lnTo>
                    <a:pt x="559667" y="1930471"/>
                  </a:lnTo>
                  <a:lnTo>
                    <a:pt x="558657" y="1927039"/>
                  </a:lnTo>
                  <a:lnTo>
                    <a:pt x="556840" y="1923002"/>
                  </a:lnTo>
                  <a:lnTo>
                    <a:pt x="553408" y="1920174"/>
                  </a:lnTo>
                  <a:lnTo>
                    <a:pt x="551591" y="1915128"/>
                  </a:lnTo>
                  <a:lnTo>
                    <a:pt x="550380" y="1909272"/>
                  </a:lnTo>
                  <a:lnTo>
                    <a:pt x="548966" y="1904426"/>
                  </a:lnTo>
                  <a:lnTo>
                    <a:pt x="547351" y="1900790"/>
                  </a:lnTo>
                  <a:lnTo>
                    <a:pt x="544322" y="1899985"/>
                  </a:lnTo>
                  <a:lnTo>
                    <a:pt x="542706" y="1897762"/>
                  </a:lnTo>
                  <a:lnTo>
                    <a:pt x="542303" y="1896149"/>
                  </a:lnTo>
                  <a:lnTo>
                    <a:pt x="544928" y="1892917"/>
                  </a:lnTo>
                  <a:lnTo>
                    <a:pt x="546745" y="1889687"/>
                  </a:lnTo>
                  <a:lnTo>
                    <a:pt x="546341" y="1882823"/>
                  </a:lnTo>
                  <a:lnTo>
                    <a:pt x="544322" y="1876562"/>
                  </a:lnTo>
                  <a:lnTo>
                    <a:pt x="542101" y="1874141"/>
                  </a:lnTo>
                  <a:lnTo>
                    <a:pt x="539678" y="1871717"/>
                  </a:lnTo>
                  <a:lnTo>
                    <a:pt x="537659" y="1867276"/>
                  </a:lnTo>
                  <a:lnTo>
                    <a:pt x="535842" y="1863236"/>
                  </a:lnTo>
                  <a:lnTo>
                    <a:pt x="533419" y="1859602"/>
                  </a:lnTo>
                  <a:lnTo>
                    <a:pt x="531198" y="1857178"/>
                  </a:lnTo>
                  <a:lnTo>
                    <a:pt x="527361" y="1855362"/>
                  </a:lnTo>
                  <a:lnTo>
                    <a:pt x="524131" y="1854757"/>
                  </a:lnTo>
                  <a:lnTo>
                    <a:pt x="519178" y="1852528"/>
                  </a:lnTo>
                  <a:lnTo>
                    <a:pt x="515767" y="1849119"/>
                  </a:lnTo>
                  <a:lnTo>
                    <a:pt x="513684" y="1843813"/>
                  </a:lnTo>
                  <a:lnTo>
                    <a:pt x="512736" y="1840405"/>
                  </a:lnTo>
                  <a:lnTo>
                    <a:pt x="512358" y="1838321"/>
                  </a:lnTo>
                  <a:lnTo>
                    <a:pt x="512168" y="1833017"/>
                  </a:lnTo>
                  <a:lnTo>
                    <a:pt x="512358" y="1829606"/>
                  </a:lnTo>
                  <a:lnTo>
                    <a:pt x="512736" y="1826765"/>
                  </a:lnTo>
                  <a:lnTo>
                    <a:pt x="513305" y="1824493"/>
                  </a:lnTo>
                  <a:lnTo>
                    <a:pt x="514063" y="1820890"/>
                  </a:lnTo>
                  <a:lnTo>
                    <a:pt x="514252" y="1818618"/>
                  </a:lnTo>
                  <a:lnTo>
                    <a:pt x="514631" y="1814453"/>
                  </a:lnTo>
                  <a:lnTo>
                    <a:pt x="513873" y="1811042"/>
                  </a:lnTo>
                  <a:lnTo>
                    <a:pt x="512926" y="1807255"/>
                  </a:lnTo>
                  <a:lnTo>
                    <a:pt x="512240" y="1796807"/>
                  </a:lnTo>
                  <a:lnTo>
                    <a:pt x="511248" y="1791194"/>
                  </a:lnTo>
                  <a:lnTo>
                    <a:pt x="507391" y="1784706"/>
                  </a:lnTo>
                  <a:lnTo>
                    <a:pt x="506359" y="1781951"/>
                  </a:lnTo>
                  <a:lnTo>
                    <a:pt x="504981" y="1779025"/>
                  </a:lnTo>
                  <a:lnTo>
                    <a:pt x="503604" y="1776959"/>
                  </a:lnTo>
                  <a:lnTo>
                    <a:pt x="502915" y="1774378"/>
                  </a:lnTo>
                  <a:lnTo>
                    <a:pt x="503260" y="1771106"/>
                  </a:lnTo>
                  <a:lnTo>
                    <a:pt x="504292" y="1767834"/>
                  </a:lnTo>
                  <a:lnTo>
                    <a:pt x="505842" y="1765252"/>
                  </a:lnTo>
                  <a:lnTo>
                    <a:pt x="510110" y="1761558"/>
                  </a:lnTo>
                  <a:lnTo>
                    <a:pt x="510285" y="1758411"/>
                  </a:lnTo>
                  <a:lnTo>
                    <a:pt x="509410" y="1754037"/>
                  </a:lnTo>
                  <a:lnTo>
                    <a:pt x="506875" y="1749760"/>
                  </a:lnTo>
                  <a:lnTo>
                    <a:pt x="506703" y="1746145"/>
                  </a:lnTo>
                  <a:lnTo>
                    <a:pt x="506531" y="1743907"/>
                  </a:lnTo>
                  <a:lnTo>
                    <a:pt x="506186" y="1741325"/>
                  </a:lnTo>
                  <a:lnTo>
                    <a:pt x="505497" y="1738399"/>
                  </a:lnTo>
                  <a:lnTo>
                    <a:pt x="506530" y="1735987"/>
                  </a:lnTo>
                  <a:lnTo>
                    <a:pt x="508424" y="1733922"/>
                  </a:lnTo>
                  <a:lnTo>
                    <a:pt x="509801" y="1731513"/>
                  </a:lnTo>
                  <a:lnTo>
                    <a:pt x="511006" y="1728584"/>
                  </a:lnTo>
                  <a:lnTo>
                    <a:pt x="512728" y="1725659"/>
                  </a:lnTo>
                  <a:lnTo>
                    <a:pt x="514449" y="1723247"/>
                  </a:lnTo>
                  <a:lnTo>
                    <a:pt x="514449" y="1721528"/>
                  </a:lnTo>
                  <a:lnTo>
                    <a:pt x="513416" y="1719632"/>
                  </a:lnTo>
                  <a:lnTo>
                    <a:pt x="512556" y="1716880"/>
                  </a:lnTo>
                  <a:lnTo>
                    <a:pt x="512040" y="1713952"/>
                  </a:lnTo>
                  <a:lnTo>
                    <a:pt x="512039" y="1708099"/>
                  </a:lnTo>
                  <a:lnTo>
                    <a:pt x="511695" y="1705173"/>
                  </a:lnTo>
                  <a:lnTo>
                    <a:pt x="511178" y="1702591"/>
                  </a:lnTo>
                  <a:lnTo>
                    <a:pt x="510318" y="1698460"/>
                  </a:lnTo>
                  <a:lnTo>
                    <a:pt x="508593" y="1696057"/>
                  </a:lnTo>
                  <a:lnTo>
                    <a:pt x="508028" y="1693834"/>
                  </a:lnTo>
                  <a:lnTo>
                    <a:pt x="507115" y="1690778"/>
                  </a:lnTo>
                  <a:lnTo>
                    <a:pt x="505698" y="1685109"/>
                  </a:lnTo>
                  <a:lnTo>
                    <a:pt x="504590" y="1682788"/>
                  </a:lnTo>
                  <a:lnTo>
                    <a:pt x="504068" y="1681692"/>
                  </a:lnTo>
                  <a:lnTo>
                    <a:pt x="500486" y="1676346"/>
                  </a:lnTo>
                  <a:lnTo>
                    <a:pt x="498701" y="1672937"/>
                  </a:lnTo>
                  <a:lnTo>
                    <a:pt x="496710" y="1668375"/>
                  </a:lnTo>
                  <a:lnTo>
                    <a:pt x="494161" y="1663527"/>
                  </a:lnTo>
                  <a:lnTo>
                    <a:pt x="492248" y="1658961"/>
                  </a:lnTo>
                  <a:lnTo>
                    <a:pt x="490142" y="1655334"/>
                  </a:lnTo>
                  <a:lnTo>
                    <a:pt x="487628" y="1651261"/>
                  </a:lnTo>
                  <a:lnTo>
                    <a:pt x="486099" y="1648381"/>
                  </a:lnTo>
                  <a:lnTo>
                    <a:pt x="481144" y="1647166"/>
                  </a:lnTo>
                  <a:lnTo>
                    <a:pt x="478946" y="1645249"/>
                  </a:lnTo>
                  <a:lnTo>
                    <a:pt x="474552" y="1644696"/>
                  </a:lnTo>
                  <a:lnTo>
                    <a:pt x="469609" y="1644146"/>
                  </a:lnTo>
                  <a:lnTo>
                    <a:pt x="463018" y="1644972"/>
                  </a:lnTo>
                  <a:lnTo>
                    <a:pt x="457525" y="1644696"/>
                  </a:lnTo>
                  <a:lnTo>
                    <a:pt x="451758" y="1643599"/>
                  </a:lnTo>
                  <a:lnTo>
                    <a:pt x="445990" y="1643873"/>
                  </a:lnTo>
                  <a:lnTo>
                    <a:pt x="442420" y="1644423"/>
                  </a:lnTo>
                  <a:lnTo>
                    <a:pt x="439125" y="1645519"/>
                  </a:lnTo>
                  <a:lnTo>
                    <a:pt x="436189" y="1647965"/>
                  </a:lnTo>
                  <a:lnTo>
                    <a:pt x="433349" y="1648854"/>
                  </a:lnTo>
                  <a:lnTo>
                    <a:pt x="429903" y="1650157"/>
                  </a:lnTo>
                  <a:lnTo>
                    <a:pt x="427286" y="1650808"/>
                  </a:lnTo>
                  <a:lnTo>
                    <a:pt x="424948" y="1650750"/>
                  </a:lnTo>
                  <a:lnTo>
                    <a:pt x="419026" y="1648827"/>
                  </a:lnTo>
                  <a:lnTo>
                    <a:pt x="416532" y="1645215"/>
                  </a:lnTo>
                  <a:lnTo>
                    <a:pt x="410989" y="1637782"/>
                  </a:lnTo>
                  <a:lnTo>
                    <a:pt x="408627" y="1635404"/>
                  </a:lnTo>
                  <a:lnTo>
                    <a:pt x="407727" y="1632655"/>
                  </a:lnTo>
                  <a:lnTo>
                    <a:pt x="406828" y="1629905"/>
                  </a:lnTo>
                  <a:lnTo>
                    <a:pt x="406091" y="1627302"/>
                  </a:lnTo>
                  <a:lnTo>
                    <a:pt x="405590" y="1622992"/>
                  </a:lnTo>
                  <a:lnTo>
                    <a:pt x="405274" y="1619364"/>
                  </a:lnTo>
                  <a:lnTo>
                    <a:pt x="405232" y="1614878"/>
                  </a:lnTo>
                  <a:lnTo>
                    <a:pt x="405708" y="1611531"/>
                  </a:lnTo>
                  <a:lnTo>
                    <a:pt x="405915" y="1607421"/>
                  </a:lnTo>
                  <a:lnTo>
                    <a:pt x="405569" y="1603101"/>
                  </a:lnTo>
                  <a:lnTo>
                    <a:pt x="405047" y="1598323"/>
                  </a:lnTo>
                  <a:lnTo>
                    <a:pt x="404600" y="1595245"/>
                  </a:lnTo>
                  <a:lnTo>
                    <a:pt x="404299" y="1591931"/>
                  </a:lnTo>
                  <a:lnTo>
                    <a:pt x="403601" y="1588478"/>
                  </a:lnTo>
                  <a:lnTo>
                    <a:pt x="402624" y="1583952"/>
                  </a:lnTo>
                  <a:lnTo>
                    <a:pt x="401380" y="1580443"/>
                  </a:lnTo>
                  <a:lnTo>
                    <a:pt x="400973" y="1576512"/>
                  </a:lnTo>
                  <a:lnTo>
                    <a:pt x="399489" y="1572858"/>
                  </a:lnTo>
                  <a:lnTo>
                    <a:pt x="397075" y="1569322"/>
                  </a:lnTo>
                  <a:lnTo>
                    <a:pt x="394811" y="1565622"/>
                  </a:lnTo>
                  <a:lnTo>
                    <a:pt x="394174" y="1564720"/>
                  </a:lnTo>
                  <a:lnTo>
                    <a:pt x="393482" y="1563742"/>
                  </a:lnTo>
                  <a:lnTo>
                    <a:pt x="394072" y="1559462"/>
                  </a:lnTo>
                  <a:lnTo>
                    <a:pt x="395061" y="1557175"/>
                  </a:lnTo>
                  <a:lnTo>
                    <a:pt x="397725" y="1552269"/>
                  </a:lnTo>
                  <a:lnTo>
                    <a:pt x="398602" y="1549212"/>
                  </a:lnTo>
                  <a:lnTo>
                    <a:pt x="401077" y="1545319"/>
                  </a:lnTo>
                  <a:lnTo>
                    <a:pt x="403089" y="1541521"/>
                  </a:lnTo>
                  <a:lnTo>
                    <a:pt x="406664" y="1536111"/>
                  </a:lnTo>
                  <a:lnTo>
                    <a:pt x="409646" y="1533122"/>
                  </a:lnTo>
                  <a:lnTo>
                    <a:pt x="412965" y="1528963"/>
                  </a:lnTo>
                  <a:lnTo>
                    <a:pt x="415396" y="1525844"/>
                  </a:lnTo>
                  <a:lnTo>
                    <a:pt x="416990" y="1523147"/>
                  </a:lnTo>
                  <a:lnTo>
                    <a:pt x="418392" y="1521385"/>
                  </a:lnTo>
                  <a:lnTo>
                    <a:pt x="419363" y="1518715"/>
                  </a:lnTo>
                  <a:lnTo>
                    <a:pt x="420015" y="1517603"/>
                  </a:lnTo>
                  <a:lnTo>
                    <a:pt x="421828" y="1514589"/>
                  </a:lnTo>
                  <a:lnTo>
                    <a:pt x="422363" y="1510850"/>
                  </a:lnTo>
                  <a:lnTo>
                    <a:pt x="423241" y="1509577"/>
                  </a:lnTo>
                  <a:lnTo>
                    <a:pt x="423994" y="1505443"/>
                  </a:lnTo>
                  <a:lnTo>
                    <a:pt x="424484" y="1498921"/>
                  </a:lnTo>
                  <a:lnTo>
                    <a:pt x="423016" y="1492095"/>
                  </a:lnTo>
                  <a:lnTo>
                    <a:pt x="420997" y="1486916"/>
                  </a:lnTo>
                  <a:lnTo>
                    <a:pt x="419929" y="1483863"/>
                  </a:lnTo>
                  <a:lnTo>
                    <a:pt x="418857" y="1480734"/>
                  </a:lnTo>
                  <a:lnTo>
                    <a:pt x="418140" y="1478599"/>
                  </a:lnTo>
                  <a:lnTo>
                    <a:pt x="416443" y="1475416"/>
                  </a:lnTo>
                  <a:lnTo>
                    <a:pt x="414108" y="1471877"/>
                  </a:lnTo>
                  <a:lnTo>
                    <a:pt x="411353" y="1467654"/>
                  </a:lnTo>
                  <a:lnTo>
                    <a:pt x="408542" y="1465789"/>
                  </a:lnTo>
                  <a:lnTo>
                    <a:pt x="406904" y="1465321"/>
                  </a:lnTo>
                  <a:lnTo>
                    <a:pt x="403162" y="1466491"/>
                  </a:lnTo>
                  <a:lnTo>
                    <a:pt x="400588" y="1467192"/>
                  </a:lnTo>
                  <a:lnTo>
                    <a:pt x="398483" y="1467426"/>
                  </a:lnTo>
                  <a:lnTo>
                    <a:pt x="396143" y="1465789"/>
                  </a:lnTo>
                  <a:lnTo>
                    <a:pt x="394740" y="1463450"/>
                  </a:lnTo>
                  <a:lnTo>
                    <a:pt x="392167" y="1459006"/>
                  </a:lnTo>
                  <a:lnTo>
                    <a:pt x="388273" y="1452587"/>
                  </a:lnTo>
                  <a:lnTo>
                    <a:pt x="387495" y="144646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0" name="object 84">
              <a:extLst>
                <a:ext uri="{FF2B5EF4-FFF2-40B4-BE49-F238E27FC236}">
                  <a16:creationId xmlns:a16="http://schemas.microsoft.com/office/drawing/2014/main" id="{C3E66709-BB65-4419-AD3E-950886303EF6}"/>
                </a:ext>
              </a:extLst>
            </p:cNvPr>
            <p:cNvSpPr/>
            <p:nvPr/>
          </p:nvSpPr>
          <p:spPr>
            <a:xfrm>
              <a:off x="9494674" y="37232"/>
              <a:ext cx="486425" cy="1551875"/>
            </a:xfrm>
            <a:custGeom>
              <a:avLst/>
              <a:gdLst/>
              <a:ahLst/>
              <a:cxnLst/>
              <a:rect l="l" t="t" r="r" b="b"/>
              <a:pathLst>
                <a:path w="753133" h="2402770">
                  <a:moveTo>
                    <a:pt x="0" y="74487"/>
                  </a:moveTo>
                  <a:lnTo>
                    <a:pt x="13497" y="63457"/>
                  </a:lnTo>
                  <a:lnTo>
                    <a:pt x="16660" y="61131"/>
                  </a:lnTo>
                  <a:lnTo>
                    <a:pt x="21198" y="58416"/>
                  </a:lnTo>
                  <a:lnTo>
                    <a:pt x="31488" y="50032"/>
                  </a:lnTo>
                  <a:lnTo>
                    <a:pt x="41304" y="40732"/>
                  </a:lnTo>
                  <a:lnTo>
                    <a:pt x="91147" y="0"/>
                  </a:lnTo>
                  <a:lnTo>
                    <a:pt x="91710" y="71909"/>
                  </a:lnTo>
                  <a:lnTo>
                    <a:pt x="174603" y="157074"/>
                  </a:lnTo>
                  <a:lnTo>
                    <a:pt x="178832" y="162714"/>
                  </a:lnTo>
                  <a:lnTo>
                    <a:pt x="175731" y="166944"/>
                  </a:lnTo>
                  <a:lnTo>
                    <a:pt x="177141" y="172020"/>
                  </a:lnTo>
                  <a:lnTo>
                    <a:pt x="178832" y="175968"/>
                  </a:lnTo>
                  <a:lnTo>
                    <a:pt x="178832" y="181326"/>
                  </a:lnTo>
                  <a:lnTo>
                    <a:pt x="184471" y="187530"/>
                  </a:lnTo>
                  <a:lnTo>
                    <a:pt x="186727" y="189786"/>
                  </a:lnTo>
                  <a:lnTo>
                    <a:pt x="192647" y="196554"/>
                  </a:lnTo>
                  <a:lnTo>
                    <a:pt x="193494" y="203886"/>
                  </a:lnTo>
                  <a:lnTo>
                    <a:pt x="195185" y="209526"/>
                  </a:lnTo>
                  <a:lnTo>
                    <a:pt x="193775" y="215448"/>
                  </a:lnTo>
                  <a:lnTo>
                    <a:pt x="196595" y="222216"/>
                  </a:lnTo>
                  <a:lnTo>
                    <a:pt x="197159" y="231240"/>
                  </a:lnTo>
                  <a:lnTo>
                    <a:pt x="200260" y="237162"/>
                  </a:lnTo>
                  <a:lnTo>
                    <a:pt x="201106" y="243930"/>
                  </a:lnTo>
                  <a:lnTo>
                    <a:pt x="195467" y="250416"/>
                  </a:lnTo>
                  <a:lnTo>
                    <a:pt x="197158" y="259158"/>
                  </a:lnTo>
                  <a:lnTo>
                    <a:pt x="195749" y="262824"/>
                  </a:lnTo>
                  <a:lnTo>
                    <a:pt x="195749" y="264798"/>
                  </a:lnTo>
                  <a:lnTo>
                    <a:pt x="193493" y="269310"/>
                  </a:lnTo>
                  <a:lnTo>
                    <a:pt x="195185" y="272412"/>
                  </a:lnTo>
                  <a:lnTo>
                    <a:pt x="199696" y="275514"/>
                  </a:lnTo>
                  <a:lnTo>
                    <a:pt x="199696" y="278616"/>
                  </a:lnTo>
                  <a:lnTo>
                    <a:pt x="198569" y="281718"/>
                  </a:lnTo>
                  <a:lnTo>
                    <a:pt x="199414" y="284538"/>
                  </a:lnTo>
                  <a:lnTo>
                    <a:pt x="199696" y="289050"/>
                  </a:lnTo>
                  <a:lnTo>
                    <a:pt x="200260" y="293844"/>
                  </a:lnTo>
                  <a:lnTo>
                    <a:pt x="201952" y="297792"/>
                  </a:lnTo>
                  <a:lnTo>
                    <a:pt x="203644" y="302868"/>
                  </a:lnTo>
                  <a:lnTo>
                    <a:pt x="206745" y="307944"/>
                  </a:lnTo>
                  <a:lnTo>
                    <a:pt x="209564" y="312456"/>
                  </a:lnTo>
                  <a:lnTo>
                    <a:pt x="212102" y="316405"/>
                  </a:lnTo>
                  <a:lnTo>
                    <a:pt x="218041" y="314116"/>
                  </a:lnTo>
                  <a:lnTo>
                    <a:pt x="221742" y="310169"/>
                  </a:lnTo>
                  <a:lnTo>
                    <a:pt x="224268" y="307768"/>
                  </a:lnTo>
                  <a:lnTo>
                    <a:pt x="224726" y="309043"/>
                  </a:lnTo>
                  <a:lnTo>
                    <a:pt x="224595" y="309101"/>
                  </a:lnTo>
                  <a:lnTo>
                    <a:pt x="226606" y="308846"/>
                  </a:lnTo>
                  <a:lnTo>
                    <a:pt x="228916" y="307485"/>
                  </a:lnTo>
                  <a:lnTo>
                    <a:pt x="228402" y="310909"/>
                  </a:lnTo>
                  <a:lnTo>
                    <a:pt x="230376" y="319791"/>
                  </a:lnTo>
                  <a:lnTo>
                    <a:pt x="243450" y="328921"/>
                  </a:lnTo>
                  <a:lnTo>
                    <a:pt x="248385" y="323986"/>
                  </a:lnTo>
                  <a:lnTo>
                    <a:pt x="254552" y="323986"/>
                  </a:lnTo>
                  <a:lnTo>
                    <a:pt x="263187" y="330895"/>
                  </a:lnTo>
                  <a:lnTo>
                    <a:pt x="266640" y="330648"/>
                  </a:lnTo>
                  <a:lnTo>
                    <a:pt x="281442" y="333856"/>
                  </a:lnTo>
                  <a:lnTo>
                    <a:pt x="287116" y="338298"/>
                  </a:lnTo>
                  <a:lnTo>
                    <a:pt x="295257" y="336323"/>
                  </a:lnTo>
                  <a:lnTo>
                    <a:pt x="304878" y="338050"/>
                  </a:lnTo>
                  <a:lnTo>
                    <a:pt x="309812" y="337557"/>
                  </a:lnTo>
                  <a:lnTo>
                    <a:pt x="315486" y="339285"/>
                  </a:lnTo>
                  <a:lnTo>
                    <a:pt x="316719" y="342739"/>
                  </a:lnTo>
                  <a:lnTo>
                    <a:pt x="318939" y="342985"/>
                  </a:lnTo>
                  <a:lnTo>
                    <a:pt x="323133" y="349894"/>
                  </a:lnTo>
                  <a:lnTo>
                    <a:pt x="327081" y="352608"/>
                  </a:lnTo>
                  <a:lnTo>
                    <a:pt x="332755" y="354089"/>
                  </a:lnTo>
                  <a:lnTo>
                    <a:pt x="336455" y="359271"/>
                  </a:lnTo>
                  <a:lnTo>
                    <a:pt x="337442" y="365192"/>
                  </a:lnTo>
                  <a:lnTo>
                    <a:pt x="340156" y="366919"/>
                  </a:lnTo>
                  <a:lnTo>
                    <a:pt x="347556" y="363959"/>
                  </a:lnTo>
                  <a:lnTo>
                    <a:pt x="350023" y="365933"/>
                  </a:lnTo>
                  <a:lnTo>
                    <a:pt x="356931" y="379503"/>
                  </a:lnTo>
                  <a:lnTo>
                    <a:pt x="353970" y="381971"/>
                  </a:lnTo>
                  <a:lnTo>
                    <a:pt x="348296" y="384438"/>
                  </a:lnTo>
                  <a:lnTo>
                    <a:pt x="346569" y="392334"/>
                  </a:lnTo>
                  <a:lnTo>
                    <a:pt x="346076" y="395295"/>
                  </a:lnTo>
                  <a:lnTo>
                    <a:pt x="340649" y="394555"/>
                  </a:lnTo>
                  <a:lnTo>
                    <a:pt x="341389" y="396035"/>
                  </a:lnTo>
                  <a:lnTo>
                    <a:pt x="342622" y="400970"/>
                  </a:lnTo>
                  <a:lnTo>
                    <a:pt x="340895" y="402451"/>
                  </a:lnTo>
                  <a:lnTo>
                    <a:pt x="335961" y="401463"/>
                  </a:lnTo>
                  <a:lnTo>
                    <a:pt x="329054" y="408125"/>
                  </a:lnTo>
                  <a:lnTo>
                    <a:pt x="329794" y="414294"/>
                  </a:lnTo>
                  <a:lnTo>
                    <a:pt x="320173" y="420709"/>
                  </a:lnTo>
                  <a:lnTo>
                    <a:pt x="315732" y="422930"/>
                  </a:lnTo>
                  <a:lnTo>
                    <a:pt x="312772" y="421943"/>
                  </a:lnTo>
                  <a:lnTo>
                    <a:pt x="311045" y="424657"/>
                  </a:lnTo>
                  <a:lnTo>
                    <a:pt x="306851" y="432060"/>
                  </a:lnTo>
                  <a:lnTo>
                    <a:pt x="302411" y="435761"/>
                  </a:lnTo>
                  <a:lnTo>
                    <a:pt x="301424" y="442176"/>
                  </a:lnTo>
                  <a:lnTo>
                    <a:pt x="303398" y="449085"/>
                  </a:lnTo>
                  <a:lnTo>
                    <a:pt x="307591" y="455747"/>
                  </a:lnTo>
                  <a:lnTo>
                    <a:pt x="312032" y="460188"/>
                  </a:lnTo>
                  <a:lnTo>
                    <a:pt x="321900" y="474746"/>
                  </a:lnTo>
                  <a:lnTo>
                    <a:pt x="329301" y="479680"/>
                  </a:lnTo>
                  <a:lnTo>
                    <a:pt x="336208" y="481161"/>
                  </a:lnTo>
                  <a:lnTo>
                    <a:pt x="350023" y="491771"/>
                  </a:lnTo>
                  <a:lnTo>
                    <a:pt x="352490" y="495472"/>
                  </a:lnTo>
                  <a:lnTo>
                    <a:pt x="352490" y="501394"/>
                  </a:lnTo>
                  <a:lnTo>
                    <a:pt x="348296" y="506576"/>
                  </a:lnTo>
                  <a:lnTo>
                    <a:pt x="347063" y="513484"/>
                  </a:lnTo>
                  <a:lnTo>
                    <a:pt x="349283" y="519160"/>
                  </a:lnTo>
                  <a:lnTo>
                    <a:pt x="346569" y="528536"/>
                  </a:lnTo>
                  <a:lnTo>
                    <a:pt x="345583" y="530756"/>
                  </a:lnTo>
                  <a:lnTo>
                    <a:pt x="346816" y="534951"/>
                  </a:lnTo>
                  <a:lnTo>
                    <a:pt x="349036" y="536431"/>
                  </a:lnTo>
                  <a:lnTo>
                    <a:pt x="354464" y="540873"/>
                  </a:lnTo>
                  <a:lnTo>
                    <a:pt x="357917" y="545068"/>
                  </a:lnTo>
                  <a:lnTo>
                    <a:pt x="364578" y="547535"/>
                  </a:lnTo>
                  <a:lnTo>
                    <a:pt x="369759" y="553210"/>
                  </a:lnTo>
                  <a:lnTo>
                    <a:pt x="368279" y="556417"/>
                  </a:lnTo>
                  <a:lnTo>
                    <a:pt x="367045" y="556171"/>
                  </a:lnTo>
                  <a:lnTo>
                    <a:pt x="364332" y="562093"/>
                  </a:lnTo>
                  <a:lnTo>
                    <a:pt x="361125" y="565301"/>
                  </a:lnTo>
                  <a:lnTo>
                    <a:pt x="360384" y="569249"/>
                  </a:lnTo>
                  <a:lnTo>
                    <a:pt x="362111" y="573937"/>
                  </a:lnTo>
                  <a:lnTo>
                    <a:pt x="361124" y="580599"/>
                  </a:lnTo>
                  <a:lnTo>
                    <a:pt x="362111" y="584300"/>
                  </a:lnTo>
                  <a:lnTo>
                    <a:pt x="358904" y="589234"/>
                  </a:lnTo>
                  <a:lnTo>
                    <a:pt x="359644" y="592196"/>
                  </a:lnTo>
                  <a:lnTo>
                    <a:pt x="363591" y="598610"/>
                  </a:lnTo>
                  <a:lnTo>
                    <a:pt x="364084" y="605766"/>
                  </a:lnTo>
                  <a:lnTo>
                    <a:pt x="362605" y="616870"/>
                  </a:lnTo>
                  <a:lnTo>
                    <a:pt x="362852" y="624025"/>
                  </a:lnTo>
                  <a:lnTo>
                    <a:pt x="365318" y="626739"/>
                  </a:lnTo>
                  <a:lnTo>
                    <a:pt x="367045" y="630934"/>
                  </a:lnTo>
                  <a:lnTo>
                    <a:pt x="369759" y="637596"/>
                  </a:lnTo>
                  <a:lnTo>
                    <a:pt x="375186" y="637596"/>
                  </a:lnTo>
                  <a:lnTo>
                    <a:pt x="375926" y="639077"/>
                  </a:lnTo>
                  <a:lnTo>
                    <a:pt x="373706" y="644258"/>
                  </a:lnTo>
                  <a:lnTo>
                    <a:pt x="374446" y="646232"/>
                  </a:lnTo>
                  <a:lnTo>
                    <a:pt x="380860" y="650673"/>
                  </a:lnTo>
                  <a:lnTo>
                    <a:pt x="388014" y="656595"/>
                  </a:lnTo>
                  <a:lnTo>
                    <a:pt x="393688" y="661037"/>
                  </a:lnTo>
                  <a:lnTo>
                    <a:pt x="392455" y="663997"/>
                  </a:lnTo>
                  <a:lnTo>
                    <a:pt x="389001" y="662517"/>
                  </a:lnTo>
                  <a:lnTo>
                    <a:pt x="389001" y="665231"/>
                  </a:lnTo>
                  <a:lnTo>
                    <a:pt x="389494" y="670659"/>
                  </a:lnTo>
                  <a:lnTo>
                    <a:pt x="387768" y="679789"/>
                  </a:lnTo>
                  <a:lnTo>
                    <a:pt x="385054" y="684970"/>
                  </a:lnTo>
                  <a:lnTo>
                    <a:pt x="385301" y="688178"/>
                  </a:lnTo>
                  <a:lnTo>
                    <a:pt x="388261" y="687685"/>
                  </a:lnTo>
                  <a:lnTo>
                    <a:pt x="388755" y="692126"/>
                  </a:lnTo>
                  <a:lnTo>
                    <a:pt x="385548" y="697554"/>
                  </a:lnTo>
                  <a:lnTo>
                    <a:pt x="384314" y="701749"/>
                  </a:lnTo>
                  <a:lnTo>
                    <a:pt x="385301" y="705697"/>
                  </a:lnTo>
                  <a:lnTo>
                    <a:pt x="383080" y="713099"/>
                  </a:lnTo>
                  <a:lnTo>
                    <a:pt x="383081" y="720749"/>
                  </a:lnTo>
                  <a:lnTo>
                    <a:pt x="388261" y="742461"/>
                  </a:lnTo>
                  <a:lnTo>
                    <a:pt x="386287" y="744929"/>
                  </a:lnTo>
                  <a:lnTo>
                    <a:pt x="381600" y="743202"/>
                  </a:lnTo>
                  <a:lnTo>
                    <a:pt x="375433" y="744436"/>
                  </a:lnTo>
                  <a:lnTo>
                    <a:pt x="375926" y="747643"/>
                  </a:lnTo>
                  <a:lnTo>
                    <a:pt x="372719" y="750851"/>
                  </a:lnTo>
                  <a:lnTo>
                    <a:pt x="370746" y="751591"/>
                  </a:lnTo>
                  <a:lnTo>
                    <a:pt x="370746" y="757513"/>
                  </a:lnTo>
                  <a:lnTo>
                    <a:pt x="373952" y="765162"/>
                  </a:lnTo>
                  <a:lnTo>
                    <a:pt x="383820" y="765408"/>
                  </a:lnTo>
                  <a:lnTo>
                    <a:pt x="386287" y="766642"/>
                  </a:lnTo>
                  <a:lnTo>
                    <a:pt x="389494" y="772318"/>
                  </a:lnTo>
                  <a:lnTo>
                    <a:pt x="392948" y="774539"/>
                  </a:lnTo>
                  <a:lnTo>
                    <a:pt x="392208" y="779473"/>
                  </a:lnTo>
                  <a:lnTo>
                    <a:pt x="399609" y="790577"/>
                  </a:lnTo>
                  <a:lnTo>
                    <a:pt x="401829" y="796252"/>
                  </a:lnTo>
                  <a:lnTo>
                    <a:pt x="401582" y="804394"/>
                  </a:lnTo>
                  <a:lnTo>
                    <a:pt x="404296" y="808095"/>
                  </a:lnTo>
                  <a:lnTo>
                    <a:pt x="402323" y="815744"/>
                  </a:lnTo>
                  <a:lnTo>
                    <a:pt x="405530" y="823640"/>
                  </a:lnTo>
                  <a:lnTo>
                    <a:pt x="407010" y="825367"/>
                  </a:lnTo>
                  <a:lnTo>
                    <a:pt x="407257" y="832276"/>
                  </a:lnTo>
                  <a:lnTo>
                    <a:pt x="408490" y="836471"/>
                  </a:lnTo>
                  <a:lnTo>
                    <a:pt x="411944" y="844120"/>
                  </a:lnTo>
                  <a:lnTo>
                    <a:pt x="424525" y="870275"/>
                  </a:lnTo>
                  <a:lnTo>
                    <a:pt x="431186" y="884338"/>
                  </a:lnTo>
                  <a:lnTo>
                    <a:pt x="439820" y="899636"/>
                  </a:lnTo>
                  <a:lnTo>
                    <a:pt x="441547" y="910987"/>
                  </a:lnTo>
                  <a:lnTo>
                    <a:pt x="444754" y="920857"/>
                  </a:lnTo>
                  <a:lnTo>
                    <a:pt x="445494" y="928506"/>
                  </a:lnTo>
                  <a:lnTo>
                    <a:pt x="447221" y="933194"/>
                  </a:lnTo>
                  <a:lnTo>
                    <a:pt x="448701" y="935414"/>
                  </a:lnTo>
                  <a:lnTo>
                    <a:pt x="447961" y="937142"/>
                  </a:lnTo>
                  <a:lnTo>
                    <a:pt x="442781" y="941337"/>
                  </a:lnTo>
                  <a:lnTo>
                    <a:pt x="438587" y="953673"/>
                  </a:lnTo>
                  <a:lnTo>
                    <a:pt x="431433" y="956634"/>
                  </a:lnTo>
                  <a:lnTo>
                    <a:pt x="430693" y="962803"/>
                  </a:lnTo>
                  <a:lnTo>
                    <a:pt x="426252" y="966504"/>
                  </a:lnTo>
                  <a:lnTo>
                    <a:pt x="423045" y="969218"/>
                  </a:lnTo>
                  <a:lnTo>
                    <a:pt x="426813" y="966275"/>
                  </a:lnTo>
                  <a:lnTo>
                    <a:pt x="430803" y="972223"/>
                  </a:lnTo>
                  <a:lnTo>
                    <a:pt x="435180" y="978142"/>
                  </a:lnTo>
                  <a:lnTo>
                    <a:pt x="439043" y="983031"/>
                  </a:lnTo>
                  <a:lnTo>
                    <a:pt x="440587" y="984575"/>
                  </a:lnTo>
                  <a:lnTo>
                    <a:pt x="445998" y="996155"/>
                  </a:lnTo>
                  <a:lnTo>
                    <a:pt x="449863" y="1005934"/>
                  </a:lnTo>
                  <a:lnTo>
                    <a:pt x="453985" y="1014941"/>
                  </a:lnTo>
                  <a:lnTo>
                    <a:pt x="456306" y="1021117"/>
                  </a:lnTo>
                  <a:lnTo>
                    <a:pt x="457851" y="1024205"/>
                  </a:lnTo>
                  <a:lnTo>
                    <a:pt x="459398" y="1029094"/>
                  </a:lnTo>
                  <a:lnTo>
                    <a:pt x="460429" y="1032182"/>
                  </a:lnTo>
                  <a:lnTo>
                    <a:pt x="461460" y="1035013"/>
                  </a:lnTo>
                  <a:lnTo>
                    <a:pt x="461975" y="1036814"/>
                  </a:lnTo>
                  <a:lnTo>
                    <a:pt x="465363" y="1040962"/>
                  </a:lnTo>
                  <a:lnTo>
                    <a:pt x="466662" y="1042345"/>
                  </a:lnTo>
                  <a:lnTo>
                    <a:pt x="476360" y="1049693"/>
                  </a:lnTo>
                  <a:lnTo>
                    <a:pt x="493685" y="1056335"/>
                  </a:lnTo>
                  <a:lnTo>
                    <a:pt x="507370" y="1061943"/>
                  </a:lnTo>
                  <a:lnTo>
                    <a:pt x="513433" y="1064793"/>
                  </a:lnTo>
                  <a:lnTo>
                    <a:pt x="517330" y="1066951"/>
                  </a:lnTo>
                  <a:lnTo>
                    <a:pt x="530055" y="1080705"/>
                  </a:lnTo>
                  <a:lnTo>
                    <a:pt x="547715" y="1098088"/>
                  </a:lnTo>
                  <a:lnTo>
                    <a:pt x="554901" y="1105007"/>
                  </a:lnTo>
                  <a:lnTo>
                    <a:pt x="562519" y="1113311"/>
                  </a:lnTo>
                  <a:lnTo>
                    <a:pt x="573259" y="1120567"/>
                  </a:lnTo>
                  <a:lnTo>
                    <a:pt x="577587" y="1122815"/>
                  </a:lnTo>
                  <a:lnTo>
                    <a:pt x="585381" y="1127394"/>
                  </a:lnTo>
                  <a:lnTo>
                    <a:pt x="598284" y="1135949"/>
                  </a:lnTo>
                  <a:lnTo>
                    <a:pt x="601747" y="1139235"/>
                  </a:lnTo>
                  <a:lnTo>
                    <a:pt x="616806" y="1158702"/>
                  </a:lnTo>
                  <a:lnTo>
                    <a:pt x="624422" y="1167959"/>
                  </a:lnTo>
                  <a:lnTo>
                    <a:pt x="630479" y="1177391"/>
                  </a:lnTo>
                  <a:lnTo>
                    <a:pt x="634283" y="1186828"/>
                  </a:lnTo>
                  <a:lnTo>
                    <a:pt x="637481" y="1195399"/>
                  </a:lnTo>
                  <a:lnTo>
                    <a:pt x="641898" y="1196951"/>
                  </a:lnTo>
                  <a:lnTo>
                    <a:pt x="654374" y="1200049"/>
                  </a:lnTo>
                  <a:lnTo>
                    <a:pt x="664855" y="1203930"/>
                  </a:lnTo>
                  <a:lnTo>
                    <a:pt x="685732" y="1209699"/>
                  </a:lnTo>
                  <a:lnTo>
                    <a:pt x="692573" y="1214366"/>
                  </a:lnTo>
                  <a:lnTo>
                    <a:pt x="700886" y="1221283"/>
                  </a:lnTo>
                  <a:lnTo>
                    <a:pt x="712835" y="1230446"/>
                  </a:lnTo>
                  <a:lnTo>
                    <a:pt x="723916" y="1240737"/>
                  </a:lnTo>
                  <a:lnTo>
                    <a:pt x="722084" y="1253821"/>
                  </a:lnTo>
                  <a:lnTo>
                    <a:pt x="728401" y="1262734"/>
                  </a:lnTo>
                  <a:lnTo>
                    <a:pt x="735682" y="1260902"/>
                  </a:lnTo>
                  <a:lnTo>
                    <a:pt x="738192" y="1263064"/>
                  </a:lnTo>
                  <a:lnTo>
                    <a:pt x="740516" y="1279953"/>
                  </a:lnTo>
                  <a:lnTo>
                    <a:pt x="742245" y="1284455"/>
                  </a:lnTo>
                  <a:lnTo>
                    <a:pt x="746315" y="1287047"/>
                  </a:lnTo>
                  <a:lnTo>
                    <a:pt x="745273" y="1289388"/>
                  </a:lnTo>
                  <a:lnTo>
                    <a:pt x="746744" y="1290685"/>
                  </a:lnTo>
                  <a:lnTo>
                    <a:pt x="745270" y="1292853"/>
                  </a:lnTo>
                  <a:lnTo>
                    <a:pt x="746733" y="1302293"/>
                  </a:lnTo>
                  <a:lnTo>
                    <a:pt x="749853" y="1302461"/>
                  </a:lnTo>
                  <a:lnTo>
                    <a:pt x="753133" y="1315624"/>
                  </a:lnTo>
                  <a:lnTo>
                    <a:pt x="747669" y="1321351"/>
                  </a:lnTo>
                  <a:lnTo>
                    <a:pt x="744980" y="1323348"/>
                  </a:lnTo>
                  <a:lnTo>
                    <a:pt x="732578" y="1335063"/>
                  </a:lnTo>
                  <a:lnTo>
                    <a:pt x="710018" y="1365681"/>
                  </a:lnTo>
                  <a:lnTo>
                    <a:pt x="698219" y="1380861"/>
                  </a:lnTo>
                  <a:lnTo>
                    <a:pt x="689196" y="1392485"/>
                  </a:lnTo>
                  <a:lnTo>
                    <a:pt x="683035" y="1401677"/>
                  </a:lnTo>
                  <a:lnTo>
                    <a:pt x="681162" y="1405145"/>
                  </a:lnTo>
                  <a:lnTo>
                    <a:pt x="673234" y="1410964"/>
                  </a:lnTo>
                  <a:lnTo>
                    <a:pt x="668986" y="1413482"/>
                  </a:lnTo>
                  <a:lnTo>
                    <a:pt x="664302" y="1417995"/>
                  </a:lnTo>
                  <a:lnTo>
                    <a:pt x="651550" y="1432917"/>
                  </a:lnTo>
                  <a:lnTo>
                    <a:pt x="650682" y="1434304"/>
                  </a:lnTo>
                  <a:lnTo>
                    <a:pt x="649724" y="1439417"/>
                  </a:lnTo>
                  <a:lnTo>
                    <a:pt x="648160" y="1443578"/>
                  </a:lnTo>
                  <a:lnTo>
                    <a:pt x="649543" y="1447647"/>
                  </a:lnTo>
                  <a:lnTo>
                    <a:pt x="650581" y="1449725"/>
                  </a:lnTo>
                  <a:lnTo>
                    <a:pt x="646588" y="1456142"/>
                  </a:lnTo>
                  <a:lnTo>
                    <a:pt x="645633" y="1458050"/>
                  </a:lnTo>
                  <a:lnTo>
                    <a:pt x="644938" y="1460390"/>
                  </a:lnTo>
                  <a:lnTo>
                    <a:pt x="644156" y="1461950"/>
                  </a:lnTo>
                  <a:lnTo>
                    <a:pt x="640952" y="1460136"/>
                  </a:lnTo>
                  <a:lnTo>
                    <a:pt x="638698" y="1460833"/>
                  </a:lnTo>
                  <a:lnTo>
                    <a:pt x="637397" y="1462481"/>
                  </a:lnTo>
                  <a:lnTo>
                    <a:pt x="636789" y="1463868"/>
                  </a:lnTo>
                  <a:lnTo>
                    <a:pt x="636701" y="1465514"/>
                  </a:lnTo>
                  <a:lnTo>
                    <a:pt x="635920" y="1466729"/>
                  </a:lnTo>
                  <a:lnTo>
                    <a:pt x="635052" y="1468203"/>
                  </a:lnTo>
                  <a:lnTo>
                    <a:pt x="634098" y="1469244"/>
                  </a:lnTo>
                  <a:lnTo>
                    <a:pt x="634096" y="1470717"/>
                  </a:lnTo>
                  <a:lnTo>
                    <a:pt x="634355" y="1472449"/>
                  </a:lnTo>
                  <a:lnTo>
                    <a:pt x="635998" y="1475565"/>
                  </a:lnTo>
                  <a:lnTo>
                    <a:pt x="635910" y="1476345"/>
                  </a:lnTo>
                  <a:lnTo>
                    <a:pt x="635130" y="1477386"/>
                  </a:lnTo>
                  <a:lnTo>
                    <a:pt x="634263" y="1477820"/>
                  </a:lnTo>
                  <a:lnTo>
                    <a:pt x="634175" y="1478600"/>
                  </a:lnTo>
                  <a:lnTo>
                    <a:pt x="634434" y="1479639"/>
                  </a:lnTo>
                  <a:lnTo>
                    <a:pt x="634347" y="1480765"/>
                  </a:lnTo>
                  <a:lnTo>
                    <a:pt x="633220" y="1481373"/>
                  </a:lnTo>
                  <a:lnTo>
                    <a:pt x="629233" y="1481467"/>
                  </a:lnTo>
                  <a:lnTo>
                    <a:pt x="625334" y="1481647"/>
                  </a:lnTo>
                  <a:lnTo>
                    <a:pt x="622560" y="1482084"/>
                  </a:lnTo>
                  <a:lnTo>
                    <a:pt x="619873" y="1483735"/>
                  </a:lnTo>
                  <a:lnTo>
                    <a:pt x="599826" y="1491185"/>
                  </a:lnTo>
                  <a:lnTo>
                    <a:pt x="597652" y="1492417"/>
                  </a:lnTo>
                  <a:lnTo>
                    <a:pt x="597653" y="1494390"/>
                  </a:lnTo>
                  <a:lnTo>
                    <a:pt x="597435" y="1497239"/>
                  </a:lnTo>
                  <a:lnTo>
                    <a:pt x="596997" y="1498775"/>
                  </a:lnTo>
                  <a:lnTo>
                    <a:pt x="595245" y="1500312"/>
                  </a:lnTo>
                  <a:lnTo>
                    <a:pt x="591521" y="1504921"/>
                  </a:lnTo>
                  <a:lnTo>
                    <a:pt x="589768" y="1505361"/>
                  </a:lnTo>
                  <a:lnTo>
                    <a:pt x="588673" y="1506240"/>
                  </a:lnTo>
                  <a:lnTo>
                    <a:pt x="586702" y="1510189"/>
                  </a:lnTo>
                  <a:lnTo>
                    <a:pt x="586483" y="1511942"/>
                  </a:lnTo>
                  <a:lnTo>
                    <a:pt x="586049" y="1514112"/>
                  </a:lnTo>
                  <a:lnTo>
                    <a:pt x="588676" y="1514350"/>
                  </a:lnTo>
                  <a:lnTo>
                    <a:pt x="590867" y="1513031"/>
                  </a:lnTo>
                  <a:lnTo>
                    <a:pt x="592459" y="1512306"/>
                  </a:lnTo>
                  <a:lnTo>
                    <a:pt x="594372" y="1512369"/>
                  </a:lnTo>
                  <a:lnTo>
                    <a:pt x="596784" y="1514338"/>
                  </a:lnTo>
                  <a:lnTo>
                    <a:pt x="599829" y="1518543"/>
                  </a:lnTo>
                  <a:lnTo>
                    <a:pt x="601813" y="1518826"/>
                  </a:lnTo>
                  <a:lnTo>
                    <a:pt x="605214" y="1517551"/>
                  </a:lnTo>
                  <a:lnTo>
                    <a:pt x="608615" y="1516842"/>
                  </a:lnTo>
                  <a:lnTo>
                    <a:pt x="611309" y="1518684"/>
                  </a:lnTo>
                  <a:lnTo>
                    <a:pt x="613440" y="1519353"/>
                  </a:lnTo>
                  <a:lnTo>
                    <a:pt x="613440" y="1520888"/>
                  </a:lnTo>
                  <a:lnTo>
                    <a:pt x="612127" y="1522424"/>
                  </a:lnTo>
                  <a:lnTo>
                    <a:pt x="612565" y="1523958"/>
                  </a:lnTo>
                  <a:lnTo>
                    <a:pt x="614976" y="1525488"/>
                  </a:lnTo>
                  <a:lnTo>
                    <a:pt x="616695" y="1527331"/>
                  </a:lnTo>
                  <a:lnTo>
                    <a:pt x="619813" y="1529883"/>
                  </a:lnTo>
                  <a:lnTo>
                    <a:pt x="622506" y="1532292"/>
                  </a:lnTo>
                  <a:lnTo>
                    <a:pt x="624632" y="1533426"/>
                  </a:lnTo>
                  <a:lnTo>
                    <a:pt x="629224" y="1534891"/>
                  </a:lnTo>
                  <a:lnTo>
                    <a:pt x="631195" y="1535326"/>
                  </a:lnTo>
                  <a:lnTo>
                    <a:pt x="632993" y="1536403"/>
                  </a:lnTo>
                  <a:lnTo>
                    <a:pt x="636895" y="1539702"/>
                  </a:lnTo>
                  <a:lnTo>
                    <a:pt x="636457" y="1541456"/>
                  </a:lnTo>
                  <a:lnTo>
                    <a:pt x="635262" y="1544483"/>
                  </a:lnTo>
                  <a:lnTo>
                    <a:pt x="648444" y="1566737"/>
                  </a:lnTo>
                  <a:lnTo>
                    <a:pt x="650930" y="1566641"/>
                  </a:lnTo>
                  <a:lnTo>
                    <a:pt x="652682" y="1566638"/>
                  </a:lnTo>
                  <a:lnTo>
                    <a:pt x="654113" y="1568155"/>
                  </a:lnTo>
                  <a:lnTo>
                    <a:pt x="658790" y="1569146"/>
                  </a:lnTo>
                  <a:lnTo>
                    <a:pt x="663609" y="1571131"/>
                  </a:lnTo>
                  <a:lnTo>
                    <a:pt x="678065" y="1573966"/>
                  </a:lnTo>
                  <a:lnTo>
                    <a:pt x="695199" y="1577532"/>
                  </a:lnTo>
                  <a:lnTo>
                    <a:pt x="695419" y="1579066"/>
                  </a:lnTo>
                  <a:lnTo>
                    <a:pt x="694544" y="1582794"/>
                  </a:lnTo>
                  <a:lnTo>
                    <a:pt x="693668" y="1586083"/>
                  </a:lnTo>
                  <a:lnTo>
                    <a:pt x="691478" y="1590690"/>
                  </a:lnTo>
                  <a:lnTo>
                    <a:pt x="687975" y="1596613"/>
                  </a:lnTo>
                  <a:lnTo>
                    <a:pt x="687099" y="1599902"/>
                  </a:lnTo>
                  <a:lnTo>
                    <a:pt x="685567" y="1605603"/>
                  </a:lnTo>
                  <a:lnTo>
                    <a:pt x="685130" y="1607797"/>
                  </a:lnTo>
                  <a:lnTo>
                    <a:pt x="685131" y="1610207"/>
                  </a:lnTo>
                  <a:lnTo>
                    <a:pt x="687990" y="1614080"/>
                  </a:lnTo>
                  <a:lnTo>
                    <a:pt x="696092" y="1622684"/>
                  </a:lnTo>
                  <a:lnTo>
                    <a:pt x="699382" y="1627940"/>
                  </a:lnTo>
                  <a:lnTo>
                    <a:pt x="700259" y="1630569"/>
                  </a:lnTo>
                  <a:lnTo>
                    <a:pt x="699822" y="1632981"/>
                  </a:lnTo>
                  <a:lnTo>
                    <a:pt x="697852" y="1639341"/>
                  </a:lnTo>
                  <a:lnTo>
                    <a:pt x="692159" y="1650528"/>
                  </a:lnTo>
                  <a:lnTo>
                    <a:pt x="687342" y="1662810"/>
                  </a:lnTo>
                  <a:lnTo>
                    <a:pt x="680995" y="1681232"/>
                  </a:lnTo>
                  <a:lnTo>
                    <a:pt x="669831" y="1713471"/>
                  </a:lnTo>
                  <a:lnTo>
                    <a:pt x="668955" y="1714130"/>
                  </a:lnTo>
                  <a:lnTo>
                    <a:pt x="655974" y="1714722"/>
                  </a:lnTo>
                  <a:lnTo>
                    <a:pt x="623379" y="1714297"/>
                  </a:lnTo>
                  <a:lnTo>
                    <a:pt x="617021" y="1716183"/>
                  </a:lnTo>
                  <a:lnTo>
                    <a:pt x="603539" y="1720959"/>
                  </a:lnTo>
                  <a:lnTo>
                    <a:pt x="590948" y="1726964"/>
                  </a:lnTo>
                  <a:lnTo>
                    <a:pt x="567064" y="1730289"/>
                  </a:lnTo>
                  <a:lnTo>
                    <a:pt x="544275" y="1732516"/>
                  </a:lnTo>
                  <a:lnTo>
                    <a:pt x="544276" y="1734927"/>
                  </a:lnTo>
                  <a:lnTo>
                    <a:pt x="546468" y="1736678"/>
                  </a:lnTo>
                  <a:lnTo>
                    <a:pt x="547126" y="1738211"/>
                  </a:lnTo>
                  <a:lnTo>
                    <a:pt x="547127" y="1742156"/>
                  </a:lnTo>
                  <a:lnTo>
                    <a:pt x="547785" y="1743909"/>
                  </a:lnTo>
                  <a:lnTo>
                    <a:pt x="551951" y="1747628"/>
                  </a:lnTo>
                  <a:lnTo>
                    <a:pt x="553266" y="1749819"/>
                  </a:lnTo>
                  <a:lnTo>
                    <a:pt x="553924" y="1752667"/>
                  </a:lnTo>
                  <a:lnTo>
                    <a:pt x="553269" y="1756395"/>
                  </a:lnTo>
                  <a:lnTo>
                    <a:pt x="553269" y="1758805"/>
                  </a:lnTo>
                  <a:lnTo>
                    <a:pt x="552394" y="1760779"/>
                  </a:lnTo>
                  <a:lnTo>
                    <a:pt x="554586" y="1763626"/>
                  </a:lnTo>
                  <a:lnTo>
                    <a:pt x="556778" y="1765595"/>
                  </a:lnTo>
                  <a:lnTo>
                    <a:pt x="564012" y="1772160"/>
                  </a:lnTo>
                  <a:lnTo>
                    <a:pt x="566861" y="1772593"/>
                  </a:lnTo>
                  <a:lnTo>
                    <a:pt x="571683" y="1774340"/>
                  </a:lnTo>
                  <a:lnTo>
                    <a:pt x="572997" y="1773899"/>
                  </a:lnTo>
                  <a:lnTo>
                    <a:pt x="573873" y="1771706"/>
                  </a:lnTo>
                  <a:lnTo>
                    <a:pt x="573872" y="1769514"/>
                  </a:lnTo>
                  <a:lnTo>
                    <a:pt x="575844" y="1768853"/>
                  </a:lnTo>
                  <a:lnTo>
                    <a:pt x="579789" y="1769286"/>
                  </a:lnTo>
                  <a:lnTo>
                    <a:pt x="582200" y="1771693"/>
                  </a:lnTo>
                  <a:lnTo>
                    <a:pt x="584392" y="1773443"/>
                  </a:lnTo>
                  <a:lnTo>
                    <a:pt x="584831" y="1774538"/>
                  </a:lnTo>
                  <a:lnTo>
                    <a:pt x="584612" y="1775415"/>
                  </a:lnTo>
                  <a:lnTo>
                    <a:pt x="583297" y="1776513"/>
                  </a:lnTo>
                  <a:lnTo>
                    <a:pt x="581764" y="1778270"/>
                  </a:lnTo>
                  <a:lnTo>
                    <a:pt x="580669" y="1779806"/>
                  </a:lnTo>
                  <a:lnTo>
                    <a:pt x="578916" y="1781123"/>
                  </a:lnTo>
                  <a:lnTo>
                    <a:pt x="578698" y="1782220"/>
                  </a:lnTo>
                  <a:lnTo>
                    <a:pt x="579575" y="1783752"/>
                  </a:lnTo>
                  <a:lnTo>
                    <a:pt x="581548" y="1786161"/>
                  </a:lnTo>
                  <a:lnTo>
                    <a:pt x="581329" y="1788134"/>
                  </a:lnTo>
                  <a:lnTo>
                    <a:pt x="581988" y="1790105"/>
                  </a:lnTo>
                  <a:lnTo>
                    <a:pt x="584197" y="1790304"/>
                  </a:lnTo>
                  <a:lnTo>
                    <a:pt x="584837" y="1791197"/>
                  </a:lnTo>
                  <a:lnTo>
                    <a:pt x="585057" y="1792950"/>
                  </a:lnTo>
                  <a:lnTo>
                    <a:pt x="586591" y="1794263"/>
                  </a:lnTo>
                  <a:lnTo>
                    <a:pt x="588564" y="1796671"/>
                  </a:lnTo>
                  <a:lnTo>
                    <a:pt x="588565" y="1799740"/>
                  </a:lnTo>
                  <a:lnTo>
                    <a:pt x="586155" y="1799306"/>
                  </a:lnTo>
                  <a:lnTo>
                    <a:pt x="584402" y="1799965"/>
                  </a:lnTo>
                  <a:lnTo>
                    <a:pt x="582868" y="1800187"/>
                  </a:lnTo>
                  <a:lnTo>
                    <a:pt x="580677" y="1799971"/>
                  </a:lnTo>
                  <a:lnTo>
                    <a:pt x="578924" y="1801289"/>
                  </a:lnTo>
                  <a:lnTo>
                    <a:pt x="580021" y="1803918"/>
                  </a:lnTo>
                  <a:lnTo>
                    <a:pt x="580021" y="1805233"/>
                  </a:lnTo>
                  <a:lnTo>
                    <a:pt x="578926" y="1805892"/>
                  </a:lnTo>
                  <a:lnTo>
                    <a:pt x="578269" y="1807209"/>
                  </a:lnTo>
                  <a:lnTo>
                    <a:pt x="578488" y="1808085"/>
                  </a:lnTo>
                  <a:lnTo>
                    <a:pt x="579804" y="1809617"/>
                  </a:lnTo>
                  <a:lnTo>
                    <a:pt x="579805" y="1811370"/>
                  </a:lnTo>
                  <a:lnTo>
                    <a:pt x="578709" y="1811811"/>
                  </a:lnTo>
                  <a:lnTo>
                    <a:pt x="576956" y="1812691"/>
                  </a:lnTo>
                  <a:lnTo>
                    <a:pt x="576299" y="1814007"/>
                  </a:lnTo>
                  <a:lnTo>
                    <a:pt x="576738" y="1815979"/>
                  </a:lnTo>
                  <a:lnTo>
                    <a:pt x="577396" y="1816416"/>
                  </a:lnTo>
                  <a:lnTo>
                    <a:pt x="577397" y="1817731"/>
                  </a:lnTo>
                  <a:lnTo>
                    <a:pt x="577397" y="1819923"/>
                  </a:lnTo>
                  <a:lnTo>
                    <a:pt x="577617" y="1821457"/>
                  </a:lnTo>
                  <a:lnTo>
                    <a:pt x="580905" y="1823205"/>
                  </a:lnTo>
                  <a:lnTo>
                    <a:pt x="582219" y="1822327"/>
                  </a:lnTo>
                  <a:lnTo>
                    <a:pt x="583534" y="1822105"/>
                  </a:lnTo>
                  <a:lnTo>
                    <a:pt x="585944" y="1823198"/>
                  </a:lnTo>
                  <a:lnTo>
                    <a:pt x="585946" y="1826486"/>
                  </a:lnTo>
                  <a:lnTo>
                    <a:pt x="584632" y="1827583"/>
                  </a:lnTo>
                  <a:lnTo>
                    <a:pt x="580468" y="1828248"/>
                  </a:lnTo>
                  <a:lnTo>
                    <a:pt x="578058" y="1826717"/>
                  </a:lnTo>
                  <a:lnTo>
                    <a:pt x="576087" y="1829570"/>
                  </a:lnTo>
                  <a:lnTo>
                    <a:pt x="575868" y="1831762"/>
                  </a:lnTo>
                  <a:lnTo>
                    <a:pt x="575432" y="1836147"/>
                  </a:lnTo>
                  <a:lnTo>
                    <a:pt x="575872" y="1842283"/>
                  </a:lnTo>
                  <a:lnTo>
                    <a:pt x="576749" y="1843378"/>
                  </a:lnTo>
                  <a:lnTo>
                    <a:pt x="576312" y="1847982"/>
                  </a:lnTo>
                  <a:lnTo>
                    <a:pt x="577847" y="1849294"/>
                  </a:lnTo>
                  <a:lnTo>
                    <a:pt x="582010" y="1848850"/>
                  </a:lnTo>
                  <a:lnTo>
                    <a:pt x="583763" y="1848847"/>
                  </a:lnTo>
                  <a:lnTo>
                    <a:pt x="584640" y="1850380"/>
                  </a:lnTo>
                  <a:lnTo>
                    <a:pt x="585738" y="1855201"/>
                  </a:lnTo>
                  <a:lnTo>
                    <a:pt x="586397" y="1858926"/>
                  </a:lnTo>
                  <a:lnTo>
                    <a:pt x="587931" y="1860457"/>
                  </a:lnTo>
                  <a:lnTo>
                    <a:pt x="587931" y="1861773"/>
                  </a:lnTo>
                  <a:lnTo>
                    <a:pt x="588371" y="1864402"/>
                  </a:lnTo>
                  <a:lnTo>
                    <a:pt x="589687" y="1867250"/>
                  </a:lnTo>
                  <a:lnTo>
                    <a:pt x="589468" y="1868784"/>
                  </a:lnTo>
                  <a:lnTo>
                    <a:pt x="587716" y="1871198"/>
                  </a:lnTo>
                  <a:lnTo>
                    <a:pt x="586841" y="1873830"/>
                  </a:lnTo>
                  <a:lnTo>
                    <a:pt x="586623" y="1876899"/>
                  </a:lnTo>
                  <a:lnTo>
                    <a:pt x="587281" y="1879528"/>
                  </a:lnTo>
                  <a:lnTo>
                    <a:pt x="589254" y="1880402"/>
                  </a:lnTo>
                  <a:lnTo>
                    <a:pt x="592759" y="1879300"/>
                  </a:lnTo>
                  <a:lnTo>
                    <a:pt x="595169" y="1879078"/>
                  </a:lnTo>
                  <a:lnTo>
                    <a:pt x="597581" y="1879731"/>
                  </a:lnTo>
                  <a:lnTo>
                    <a:pt x="599334" y="1882359"/>
                  </a:lnTo>
                  <a:lnTo>
                    <a:pt x="599993" y="1884988"/>
                  </a:lnTo>
                  <a:lnTo>
                    <a:pt x="601746" y="1886739"/>
                  </a:lnTo>
                  <a:lnTo>
                    <a:pt x="602623" y="1887834"/>
                  </a:lnTo>
                  <a:lnTo>
                    <a:pt x="602624" y="1889807"/>
                  </a:lnTo>
                  <a:lnTo>
                    <a:pt x="603940" y="1891996"/>
                  </a:lnTo>
                  <a:lnTo>
                    <a:pt x="606351" y="1893965"/>
                  </a:lnTo>
                  <a:lnTo>
                    <a:pt x="608105" y="1895935"/>
                  </a:lnTo>
                  <a:lnTo>
                    <a:pt x="608763" y="1897031"/>
                  </a:lnTo>
                  <a:lnTo>
                    <a:pt x="608325" y="1898785"/>
                  </a:lnTo>
                  <a:lnTo>
                    <a:pt x="607230" y="1900540"/>
                  </a:lnTo>
                  <a:lnTo>
                    <a:pt x="605916" y="1902295"/>
                  </a:lnTo>
                  <a:lnTo>
                    <a:pt x="606793" y="1903609"/>
                  </a:lnTo>
                  <a:lnTo>
                    <a:pt x="610300" y="1905796"/>
                  </a:lnTo>
                  <a:lnTo>
                    <a:pt x="610740" y="1909521"/>
                  </a:lnTo>
                  <a:lnTo>
                    <a:pt x="610302" y="1912153"/>
                  </a:lnTo>
                  <a:lnTo>
                    <a:pt x="609427" y="1913908"/>
                  </a:lnTo>
                  <a:lnTo>
                    <a:pt x="608113" y="1916101"/>
                  </a:lnTo>
                  <a:lnTo>
                    <a:pt x="601322" y="1922468"/>
                  </a:lnTo>
                  <a:lnTo>
                    <a:pt x="599131" y="1923129"/>
                  </a:lnTo>
                  <a:lnTo>
                    <a:pt x="593433" y="1923796"/>
                  </a:lnTo>
                  <a:lnTo>
                    <a:pt x="589709" y="1925994"/>
                  </a:lnTo>
                  <a:lnTo>
                    <a:pt x="557497" y="1926482"/>
                  </a:lnTo>
                  <a:lnTo>
                    <a:pt x="557739" y="1986102"/>
                  </a:lnTo>
                  <a:lnTo>
                    <a:pt x="581194" y="2006231"/>
                  </a:lnTo>
                  <a:lnTo>
                    <a:pt x="596758" y="2021989"/>
                  </a:lnTo>
                  <a:lnTo>
                    <a:pt x="598950" y="2023082"/>
                  </a:lnTo>
                  <a:lnTo>
                    <a:pt x="603771" y="2024390"/>
                  </a:lnTo>
                  <a:lnTo>
                    <a:pt x="605305" y="2025483"/>
                  </a:lnTo>
                  <a:lnTo>
                    <a:pt x="605306" y="2026360"/>
                  </a:lnTo>
                  <a:lnTo>
                    <a:pt x="605087" y="2028333"/>
                  </a:lnTo>
                  <a:lnTo>
                    <a:pt x="605307" y="2029648"/>
                  </a:lnTo>
                  <a:lnTo>
                    <a:pt x="608156" y="2030301"/>
                  </a:lnTo>
                  <a:lnTo>
                    <a:pt x="611663" y="2032926"/>
                  </a:lnTo>
                  <a:lnTo>
                    <a:pt x="614731" y="2034017"/>
                  </a:lnTo>
                  <a:lnTo>
                    <a:pt x="619114" y="2033791"/>
                  </a:lnTo>
                  <a:lnTo>
                    <a:pt x="623717" y="2034880"/>
                  </a:lnTo>
                  <a:lnTo>
                    <a:pt x="628100" y="2037504"/>
                  </a:lnTo>
                  <a:lnTo>
                    <a:pt x="630292" y="2039254"/>
                  </a:lnTo>
                  <a:lnTo>
                    <a:pt x="632483" y="2039250"/>
                  </a:lnTo>
                  <a:lnTo>
                    <a:pt x="635333" y="2041000"/>
                  </a:lnTo>
                  <a:lnTo>
                    <a:pt x="636648" y="2042312"/>
                  </a:lnTo>
                  <a:lnTo>
                    <a:pt x="637306" y="2042311"/>
                  </a:lnTo>
                  <a:lnTo>
                    <a:pt x="639059" y="2044720"/>
                  </a:lnTo>
                  <a:lnTo>
                    <a:pt x="641909" y="2048661"/>
                  </a:lnTo>
                  <a:lnTo>
                    <a:pt x="644101" y="2048877"/>
                  </a:lnTo>
                  <a:lnTo>
                    <a:pt x="646511" y="2049750"/>
                  </a:lnTo>
                  <a:lnTo>
                    <a:pt x="648047" y="2051062"/>
                  </a:lnTo>
                  <a:lnTo>
                    <a:pt x="650457" y="2051059"/>
                  </a:lnTo>
                  <a:lnTo>
                    <a:pt x="651772" y="2052153"/>
                  </a:lnTo>
                  <a:lnTo>
                    <a:pt x="651773" y="2053468"/>
                  </a:lnTo>
                  <a:lnTo>
                    <a:pt x="651773" y="2055660"/>
                  </a:lnTo>
                  <a:lnTo>
                    <a:pt x="652650" y="2055878"/>
                  </a:lnTo>
                  <a:lnTo>
                    <a:pt x="659005" y="2056964"/>
                  </a:lnTo>
                  <a:lnTo>
                    <a:pt x="660101" y="2058716"/>
                  </a:lnTo>
                  <a:lnTo>
                    <a:pt x="660322" y="2061565"/>
                  </a:lnTo>
                  <a:lnTo>
                    <a:pt x="659884" y="2063757"/>
                  </a:lnTo>
                  <a:lnTo>
                    <a:pt x="659447" y="2066169"/>
                  </a:lnTo>
                  <a:lnTo>
                    <a:pt x="660324" y="2067264"/>
                  </a:lnTo>
                  <a:lnTo>
                    <a:pt x="663831" y="2068793"/>
                  </a:lnTo>
                  <a:lnTo>
                    <a:pt x="666460" y="2068789"/>
                  </a:lnTo>
                  <a:lnTo>
                    <a:pt x="667993" y="2066156"/>
                  </a:lnTo>
                  <a:lnTo>
                    <a:pt x="669527" y="2065058"/>
                  </a:lnTo>
                  <a:lnTo>
                    <a:pt x="676539" y="2064389"/>
                  </a:lnTo>
                  <a:lnTo>
                    <a:pt x="678293" y="2066140"/>
                  </a:lnTo>
                  <a:lnTo>
                    <a:pt x="683771" y="2066351"/>
                  </a:lnTo>
                  <a:lnTo>
                    <a:pt x="685524" y="2065252"/>
                  </a:lnTo>
                  <a:lnTo>
                    <a:pt x="686619" y="2064155"/>
                  </a:lnTo>
                  <a:lnTo>
                    <a:pt x="687934" y="2064371"/>
                  </a:lnTo>
                  <a:lnTo>
                    <a:pt x="689687" y="2066123"/>
                  </a:lnTo>
                  <a:lnTo>
                    <a:pt x="689688" y="2067657"/>
                  </a:lnTo>
                  <a:lnTo>
                    <a:pt x="696044" y="2070716"/>
                  </a:lnTo>
                  <a:lnTo>
                    <a:pt x="696466" y="2071764"/>
                  </a:lnTo>
                  <a:lnTo>
                    <a:pt x="696466" y="2073273"/>
                  </a:lnTo>
                  <a:lnTo>
                    <a:pt x="695607" y="2074881"/>
                  </a:lnTo>
                  <a:lnTo>
                    <a:pt x="695608" y="2077292"/>
                  </a:lnTo>
                  <a:lnTo>
                    <a:pt x="697581" y="2078604"/>
                  </a:lnTo>
                  <a:lnTo>
                    <a:pt x="699553" y="2078602"/>
                  </a:lnTo>
                  <a:lnTo>
                    <a:pt x="700869" y="2081011"/>
                  </a:lnTo>
                  <a:lnTo>
                    <a:pt x="701527" y="2083201"/>
                  </a:lnTo>
                  <a:lnTo>
                    <a:pt x="702228" y="2085071"/>
                  </a:lnTo>
                  <a:lnTo>
                    <a:pt x="702640" y="2086992"/>
                  </a:lnTo>
                  <a:lnTo>
                    <a:pt x="701337" y="2088844"/>
                  </a:lnTo>
                  <a:lnTo>
                    <a:pt x="702366" y="2090079"/>
                  </a:lnTo>
                  <a:lnTo>
                    <a:pt x="707008" y="2089111"/>
                  </a:lnTo>
                  <a:lnTo>
                    <a:pt x="709418" y="2088450"/>
                  </a:lnTo>
                  <a:lnTo>
                    <a:pt x="712705" y="2089102"/>
                  </a:lnTo>
                  <a:lnTo>
                    <a:pt x="717308" y="2091068"/>
                  </a:lnTo>
                  <a:lnTo>
                    <a:pt x="719499" y="2089969"/>
                  </a:lnTo>
                  <a:lnTo>
                    <a:pt x="720594" y="2089967"/>
                  </a:lnTo>
                  <a:lnTo>
                    <a:pt x="723444" y="2093908"/>
                  </a:lnTo>
                  <a:lnTo>
                    <a:pt x="727829" y="2097847"/>
                  </a:lnTo>
                  <a:lnTo>
                    <a:pt x="732650" y="2099812"/>
                  </a:lnTo>
                  <a:lnTo>
                    <a:pt x="735500" y="2101780"/>
                  </a:lnTo>
                  <a:lnTo>
                    <a:pt x="735500" y="2103095"/>
                  </a:lnTo>
                  <a:lnTo>
                    <a:pt x="735502" y="2107479"/>
                  </a:lnTo>
                  <a:lnTo>
                    <a:pt x="737475" y="2108791"/>
                  </a:lnTo>
                  <a:lnTo>
                    <a:pt x="741200" y="2108785"/>
                  </a:lnTo>
                  <a:lnTo>
                    <a:pt x="742296" y="2109880"/>
                  </a:lnTo>
                  <a:lnTo>
                    <a:pt x="744050" y="2112069"/>
                  </a:lnTo>
                  <a:lnTo>
                    <a:pt x="745260" y="2111528"/>
                  </a:lnTo>
                  <a:lnTo>
                    <a:pt x="746636" y="2110977"/>
                  </a:lnTo>
                  <a:lnTo>
                    <a:pt x="748176" y="2111858"/>
                  </a:lnTo>
                  <a:lnTo>
                    <a:pt x="748726" y="2113233"/>
                  </a:lnTo>
                  <a:lnTo>
                    <a:pt x="747736" y="2114334"/>
                  </a:lnTo>
                  <a:lnTo>
                    <a:pt x="746242" y="2115134"/>
                  </a:lnTo>
                  <a:lnTo>
                    <a:pt x="744711" y="2115820"/>
                  </a:lnTo>
                  <a:lnTo>
                    <a:pt x="743225" y="2118406"/>
                  </a:lnTo>
                  <a:lnTo>
                    <a:pt x="738440" y="2122148"/>
                  </a:lnTo>
                  <a:lnTo>
                    <a:pt x="734093" y="2121872"/>
                  </a:lnTo>
                  <a:lnTo>
                    <a:pt x="733598" y="2123028"/>
                  </a:lnTo>
                  <a:lnTo>
                    <a:pt x="732443" y="2124129"/>
                  </a:lnTo>
                  <a:lnTo>
                    <a:pt x="733874" y="2127375"/>
                  </a:lnTo>
                  <a:lnTo>
                    <a:pt x="733324" y="2128641"/>
                  </a:lnTo>
                  <a:lnTo>
                    <a:pt x="731178" y="2128366"/>
                  </a:lnTo>
                  <a:lnTo>
                    <a:pt x="728813" y="2130291"/>
                  </a:lnTo>
                  <a:lnTo>
                    <a:pt x="726007" y="2131117"/>
                  </a:lnTo>
                  <a:lnTo>
                    <a:pt x="723897" y="2131389"/>
                  </a:lnTo>
                  <a:lnTo>
                    <a:pt x="720829" y="2131394"/>
                  </a:lnTo>
                  <a:lnTo>
                    <a:pt x="718415" y="2131612"/>
                  </a:lnTo>
                  <a:lnTo>
                    <a:pt x="717866" y="2133153"/>
                  </a:lnTo>
                  <a:lnTo>
                    <a:pt x="715790" y="2133374"/>
                  </a:lnTo>
                  <a:lnTo>
                    <a:pt x="714124" y="2132547"/>
                  </a:lnTo>
                  <a:lnTo>
                    <a:pt x="712529" y="2131227"/>
                  </a:lnTo>
                  <a:lnTo>
                    <a:pt x="709833" y="2131557"/>
                  </a:lnTo>
                  <a:lnTo>
                    <a:pt x="709118" y="2133538"/>
                  </a:lnTo>
                  <a:lnTo>
                    <a:pt x="709943" y="2135244"/>
                  </a:lnTo>
                  <a:lnTo>
                    <a:pt x="710109" y="2136455"/>
                  </a:lnTo>
                  <a:lnTo>
                    <a:pt x="708568" y="2137555"/>
                  </a:lnTo>
                  <a:lnTo>
                    <a:pt x="706588" y="2138711"/>
                  </a:lnTo>
                  <a:lnTo>
                    <a:pt x="703342" y="2141352"/>
                  </a:lnTo>
                  <a:lnTo>
                    <a:pt x="702683" y="2142673"/>
                  </a:lnTo>
                  <a:lnTo>
                    <a:pt x="702463" y="2144874"/>
                  </a:lnTo>
                  <a:lnTo>
                    <a:pt x="699767" y="2147735"/>
                  </a:lnTo>
                  <a:lnTo>
                    <a:pt x="697071" y="2149716"/>
                  </a:lnTo>
                  <a:lnTo>
                    <a:pt x="695696" y="2151917"/>
                  </a:lnTo>
                  <a:lnTo>
                    <a:pt x="694926" y="2154118"/>
                  </a:lnTo>
                  <a:lnTo>
                    <a:pt x="695477" y="2156264"/>
                  </a:lnTo>
                  <a:lnTo>
                    <a:pt x="695588" y="2160281"/>
                  </a:lnTo>
                  <a:lnTo>
                    <a:pt x="695202" y="2163253"/>
                  </a:lnTo>
                  <a:lnTo>
                    <a:pt x="693388" y="2167930"/>
                  </a:lnTo>
                  <a:lnTo>
                    <a:pt x="692356" y="2170016"/>
                  </a:lnTo>
                  <a:lnTo>
                    <a:pt x="691078" y="2170516"/>
                  </a:lnTo>
                  <a:lnTo>
                    <a:pt x="687227" y="2170516"/>
                  </a:lnTo>
                  <a:lnTo>
                    <a:pt x="684695" y="2169305"/>
                  </a:lnTo>
                  <a:lnTo>
                    <a:pt x="682660" y="2168975"/>
                  </a:lnTo>
                  <a:lnTo>
                    <a:pt x="681181" y="2170253"/>
                  </a:lnTo>
                  <a:lnTo>
                    <a:pt x="680305" y="2171789"/>
                  </a:lnTo>
                  <a:lnTo>
                    <a:pt x="679868" y="2173981"/>
                  </a:lnTo>
                  <a:lnTo>
                    <a:pt x="679211" y="2177489"/>
                  </a:lnTo>
                  <a:lnTo>
                    <a:pt x="678287" y="2178247"/>
                  </a:lnTo>
                  <a:lnTo>
                    <a:pt x="676417" y="2178797"/>
                  </a:lnTo>
                  <a:lnTo>
                    <a:pt x="675867" y="2179568"/>
                  </a:lnTo>
                  <a:lnTo>
                    <a:pt x="675812" y="2180586"/>
                  </a:lnTo>
                  <a:lnTo>
                    <a:pt x="676307" y="2182209"/>
                  </a:lnTo>
                  <a:lnTo>
                    <a:pt x="676445" y="2185125"/>
                  </a:lnTo>
                  <a:lnTo>
                    <a:pt x="676148" y="2189549"/>
                  </a:lnTo>
                  <a:lnTo>
                    <a:pt x="676149" y="2191960"/>
                  </a:lnTo>
                  <a:lnTo>
                    <a:pt x="677464" y="2193931"/>
                  </a:lnTo>
                  <a:lnTo>
                    <a:pt x="679876" y="2197435"/>
                  </a:lnTo>
                  <a:lnTo>
                    <a:pt x="680535" y="2200722"/>
                  </a:lnTo>
                  <a:lnTo>
                    <a:pt x="684041" y="2201374"/>
                  </a:lnTo>
                  <a:lnTo>
                    <a:pt x="686453" y="2203123"/>
                  </a:lnTo>
                  <a:lnTo>
                    <a:pt x="687548" y="2204437"/>
                  </a:lnTo>
                  <a:lnTo>
                    <a:pt x="687111" y="2205534"/>
                  </a:lnTo>
                  <a:lnTo>
                    <a:pt x="684920" y="2207948"/>
                  </a:lnTo>
                  <a:lnTo>
                    <a:pt x="682292" y="2210802"/>
                  </a:lnTo>
                  <a:lnTo>
                    <a:pt x="681416" y="2213214"/>
                  </a:lnTo>
                  <a:lnTo>
                    <a:pt x="681637" y="2217817"/>
                  </a:lnTo>
                  <a:lnTo>
                    <a:pt x="681419" y="2221325"/>
                  </a:lnTo>
                  <a:lnTo>
                    <a:pt x="679229" y="2224397"/>
                  </a:lnTo>
                  <a:lnTo>
                    <a:pt x="677697" y="2227906"/>
                  </a:lnTo>
                  <a:lnTo>
                    <a:pt x="677698" y="2230756"/>
                  </a:lnTo>
                  <a:lnTo>
                    <a:pt x="677918" y="2232509"/>
                  </a:lnTo>
                  <a:lnTo>
                    <a:pt x="679013" y="2233384"/>
                  </a:lnTo>
                  <a:lnTo>
                    <a:pt x="680986" y="2234038"/>
                  </a:lnTo>
                  <a:lnTo>
                    <a:pt x="683396" y="2234034"/>
                  </a:lnTo>
                  <a:lnTo>
                    <a:pt x="683835" y="2234911"/>
                  </a:lnTo>
                  <a:lnTo>
                    <a:pt x="683616" y="2237103"/>
                  </a:lnTo>
                  <a:lnTo>
                    <a:pt x="683619" y="2241706"/>
                  </a:lnTo>
                  <a:lnTo>
                    <a:pt x="682962" y="2243241"/>
                  </a:lnTo>
                  <a:lnTo>
                    <a:pt x="680114" y="2244780"/>
                  </a:lnTo>
                  <a:lnTo>
                    <a:pt x="680114" y="2246753"/>
                  </a:lnTo>
                  <a:lnTo>
                    <a:pt x="680553" y="2249163"/>
                  </a:lnTo>
                  <a:lnTo>
                    <a:pt x="681431" y="2253327"/>
                  </a:lnTo>
                  <a:lnTo>
                    <a:pt x="682968" y="2259243"/>
                  </a:lnTo>
                  <a:lnTo>
                    <a:pt x="682092" y="2261655"/>
                  </a:lnTo>
                  <a:lnTo>
                    <a:pt x="680558" y="2262753"/>
                  </a:lnTo>
                  <a:lnTo>
                    <a:pt x="678149" y="2263415"/>
                  </a:lnTo>
                  <a:lnTo>
                    <a:pt x="676834" y="2266266"/>
                  </a:lnTo>
                  <a:lnTo>
                    <a:pt x="676397" y="2269555"/>
                  </a:lnTo>
                  <a:lnTo>
                    <a:pt x="677055" y="2270650"/>
                  </a:lnTo>
                  <a:lnTo>
                    <a:pt x="681440" y="2275465"/>
                  </a:lnTo>
                  <a:lnTo>
                    <a:pt x="681879" y="2277656"/>
                  </a:lnTo>
                  <a:lnTo>
                    <a:pt x="681880" y="2281163"/>
                  </a:lnTo>
                  <a:lnTo>
                    <a:pt x="682319" y="2282478"/>
                  </a:lnTo>
                  <a:lnTo>
                    <a:pt x="682320" y="2285327"/>
                  </a:lnTo>
                  <a:lnTo>
                    <a:pt x="682103" y="2289931"/>
                  </a:lnTo>
                  <a:lnTo>
                    <a:pt x="682323" y="2292342"/>
                  </a:lnTo>
                  <a:lnTo>
                    <a:pt x="685830" y="2294528"/>
                  </a:lnTo>
                  <a:lnTo>
                    <a:pt x="687802" y="2294744"/>
                  </a:lnTo>
                  <a:lnTo>
                    <a:pt x="690432" y="2295179"/>
                  </a:lnTo>
                  <a:lnTo>
                    <a:pt x="691528" y="2296931"/>
                  </a:lnTo>
                  <a:lnTo>
                    <a:pt x="693720" y="2298681"/>
                  </a:lnTo>
                  <a:lnTo>
                    <a:pt x="693940" y="2299995"/>
                  </a:lnTo>
                  <a:lnTo>
                    <a:pt x="695475" y="2301966"/>
                  </a:lnTo>
                  <a:lnTo>
                    <a:pt x="696133" y="2303937"/>
                  </a:lnTo>
                  <a:lnTo>
                    <a:pt x="696353" y="2307664"/>
                  </a:lnTo>
                  <a:lnTo>
                    <a:pt x="700518" y="2311821"/>
                  </a:lnTo>
                  <a:lnTo>
                    <a:pt x="702929" y="2312914"/>
                  </a:lnTo>
                  <a:lnTo>
                    <a:pt x="704684" y="2315980"/>
                  </a:lnTo>
                  <a:lnTo>
                    <a:pt x="707314" y="2316633"/>
                  </a:lnTo>
                  <a:lnTo>
                    <a:pt x="712135" y="2316626"/>
                  </a:lnTo>
                  <a:lnTo>
                    <a:pt x="713450" y="2317062"/>
                  </a:lnTo>
                  <a:lnTo>
                    <a:pt x="714546" y="2320568"/>
                  </a:lnTo>
                  <a:lnTo>
                    <a:pt x="715763" y="2323809"/>
                  </a:lnTo>
                  <a:lnTo>
                    <a:pt x="716843" y="2322633"/>
                  </a:lnTo>
                  <a:lnTo>
                    <a:pt x="701642" y="2357697"/>
                  </a:lnTo>
                  <a:lnTo>
                    <a:pt x="685792" y="2398426"/>
                  </a:lnTo>
                  <a:lnTo>
                    <a:pt x="679804" y="2402770"/>
                  </a:lnTo>
                  <a:lnTo>
                    <a:pt x="670148" y="2379751"/>
                  </a:lnTo>
                  <a:lnTo>
                    <a:pt x="666649" y="2374040"/>
                  </a:lnTo>
                  <a:lnTo>
                    <a:pt x="660940" y="2371646"/>
                  </a:lnTo>
                  <a:lnTo>
                    <a:pt x="648969" y="2370543"/>
                  </a:lnTo>
                  <a:lnTo>
                    <a:pt x="638102" y="2366673"/>
                  </a:lnTo>
                  <a:lnTo>
                    <a:pt x="629261" y="2363544"/>
                  </a:lnTo>
                  <a:lnTo>
                    <a:pt x="617399" y="2362721"/>
                  </a:lnTo>
                  <a:lnTo>
                    <a:pt x="610528" y="2361743"/>
                  </a:lnTo>
                  <a:lnTo>
                    <a:pt x="607903" y="2360458"/>
                  </a:lnTo>
                  <a:lnTo>
                    <a:pt x="604630" y="2360361"/>
                  </a:lnTo>
                  <a:lnTo>
                    <a:pt x="601762" y="2360634"/>
                  </a:lnTo>
                  <a:lnTo>
                    <a:pt x="597223" y="2361828"/>
                  </a:lnTo>
                  <a:lnTo>
                    <a:pt x="594615" y="2362709"/>
                  </a:lnTo>
                  <a:lnTo>
                    <a:pt x="590801" y="2362712"/>
                  </a:lnTo>
                  <a:lnTo>
                    <a:pt x="587322" y="2363244"/>
                  </a:lnTo>
                  <a:lnTo>
                    <a:pt x="586001" y="2363299"/>
                  </a:lnTo>
                  <a:lnTo>
                    <a:pt x="581867" y="2363083"/>
                  </a:lnTo>
                  <a:lnTo>
                    <a:pt x="579464" y="2361555"/>
                  </a:lnTo>
                  <a:lnTo>
                    <a:pt x="577454" y="2360091"/>
                  </a:lnTo>
                  <a:lnTo>
                    <a:pt x="577065" y="2358326"/>
                  </a:lnTo>
                  <a:lnTo>
                    <a:pt x="579084" y="2354684"/>
                  </a:lnTo>
                  <a:lnTo>
                    <a:pt x="580413" y="2349520"/>
                  </a:lnTo>
                  <a:lnTo>
                    <a:pt x="582401" y="2345182"/>
                  </a:lnTo>
                  <a:lnTo>
                    <a:pt x="586902" y="2339416"/>
                  </a:lnTo>
                  <a:lnTo>
                    <a:pt x="589296" y="2332785"/>
                  </a:lnTo>
                  <a:lnTo>
                    <a:pt x="590585" y="2327812"/>
                  </a:lnTo>
                  <a:lnTo>
                    <a:pt x="589296" y="2323945"/>
                  </a:lnTo>
                  <a:lnTo>
                    <a:pt x="585613" y="2321919"/>
                  </a:lnTo>
                  <a:lnTo>
                    <a:pt x="579719" y="2318605"/>
                  </a:lnTo>
                  <a:lnTo>
                    <a:pt x="574010" y="2318972"/>
                  </a:lnTo>
                  <a:lnTo>
                    <a:pt x="567748" y="2320260"/>
                  </a:lnTo>
                  <a:lnTo>
                    <a:pt x="562886" y="2324471"/>
                  </a:lnTo>
                  <a:lnTo>
                    <a:pt x="557740" y="2322682"/>
                  </a:lnTo>
                  <a:lnTo>
                    <a:pt x="557115" y="2322466"/>
                  </a:lnTo>
                  <a:lnTo>
                    <a:pt x="557065" y="2318238"/>
                  </a:lnTo>
                  <a:lnTo>
                    <a:pt x="557618" y="2312341"/>
                  </a:lnTo>
                  <a:lnTo>
                    <a:pt x="560164" y="2308641"/>
                  </a:lnTo>
                  <a:lnTo>
                    <a:pt x="562559" y="2306451"/>
                  </a:lnTo>
                  <a:lnTo>
                    <a:pt x="566090" y="2304793"/>
                  </a:lnTo>
                  <a:lnTo>
                    <a:pt x="567195" y="2301475"/>
                  </a:lnTo>
                  <a:lnTo>
                    <a:pt x="567897" y="2298648"/>
                  </a:lnTo>
                  <a:lnTo>
                    <a:pt x="568184" y="2296801"/>
                  </a:lnTo>
                  <a:lnTo>
                    <a:pt x="568032" y="2288669"/>
                  </a:lnTo>
                  <a:lnTo>
                    <a:pt x="567677" y="2280154"/>
                  </a:lnTo>
                  <a:lnTo>
                    <a:pt x="570772" y="2268529"/>
                  </a:lnTo>
                  <a:lnTo>
                    <a:pt x="567744" y="2265701"/>
                  </a:lnTo>
                  <a:lnTo>
                    <a:pt x="566128" y="2262672"/>
                  </a:lnTo>
                  <a:lnTo>
                    <a:pt x="564109" y="2259847"/>
                  </a:lnTo>
                  <a:lnTo>
                    <a:pt x="563100" y="2256010"/>
                  </a:lnTo>
                  <a:lnTo>
                    <a:pt x="561888" y="2253790"/>
                  </a:lnTo>
                  <a:lnTo>
                    <a:pt x="560071" y="2251566"/>
                  </a:lnTo>
                  <a:lnTo>
                    <a:pt x="559667" y="2249145"/>
                  </a:lnTo>
                  <a:lnTo>
                    <a:pt x="559869" y="2246722"/>
                  </a:lnTo>
                  <a:lnTo>
                    <a:pt x="560071" y="2241472"/>
                  </a:lnTo>
                  <a:lnTo>
                    <a:pt x="559667" y="2238240"/>
                  </a:lnTo>
                  <a:lnTo>
                    <a:pt x="558657" y="2234808"/>
                  </a:lnTo>
                  <a:lnTo>
                    <a:pt x="556840" y="2230771"/>
                  </a:lnTo>
                  <a:lnTo>
                    <a:pt x="553408" y="2227943"/>
                  </a:lnTo>
                  <a:lnTo>
                    <a:pt x="551591" y="2222897"/>
                  </a:lnTo>
                  <a:lnTo>
                    <a:pt x="550380" y="2217040"/>
                  </a:lnTo>
                  <a:lnTo>
                    <a:pt x="548966" y="2212195"/>
                  </a:lnTo>
                  <a:lnTo>
                    <a:pt x="547351" y="2208559"/>
                  </a:lnTo>
                  <a:lnTo>
                    <a:pt x="544322" y="2207754"/>
                  </a:lnTo>
                  <a:lnTo>
                    <a:pt x="542706" y="2205531"/>
                  </a:lnTo>
                  <a:lnTo>
                    <a:pt x="542303" y="2203918"/>
                  </a:lnTo>
                  <a:lnTo>
                    <a:pt x="544928" y="2200686"/>
                  </a:lnTo>
                  <a:lnTo>
                    <a:pt x="546745" y="2197456"/>
                  </a:lnTo>
                  <a:lnTo>
                    <a:pt x="546341" y="2190591"/>
                  </a:lnTo>
                  <a:lnTo>
                    <a:pt x="544322" y="2184331"/>
                  </a:lnTo>
                  <a:lnTo>
                    <a:pt x="542101" y="2181910"/>
                  </a:lnTo>
                  <a:lnTo>
                    <a:pt x="539678" y="2179486"/>
                  </a:lnTo>
                  <a:lnTo>
                    <a:pt x="537659" y="2175045"/>
                  </a:lnTo>
                  <a:lnTo>
                    <a:pt x="535842" y="2171005"/>
                  </a:lnTo>
                  <a:lnTo>
                    <a:pt x="533419" y="2167371"/>
                  </a:lnTo>
                  <a:lnTo>
                    <a:pt x="531198" y="2164947"/>
                  </a:lnTo>
                  <a:lnTo>
                    <a:pt x="527361" y="2163131"/>
                  </a:lnTo>
                  <a:lnTo>
                    <a:pt x="524131" y="2162526"/>
                  </a:lnTo>
                  <a:lnTo>
                    <a:pt x="519178" y="2160296"/>
                  </a:lnTo>
                  <a:lnTo>
                    <a:pt x="515767" y="2156888"/>
                  </a:lnTo>
                  <a:lnTo>
                    <a:pt x="513684" y="2151581"/>
                  </a:lnTo>
                  <a:lnTo>
                    <a:pt x="512736" y="2148173"/>
                  </a:lnTo>
                  <a:lnTo>
                    <a:pt x="512358" y="2146089"/>
                  </a:lnTo>
                  <a:lnTo>
                    <a:pt x="512168" y="2140786"/>
                  </a:lnTo>
                  <a:lnTo>
                    <a:pt x="512358" y="2137374"/>
                  </a:lnTo>
                  <a:lnTo>
                    <a:pt x="512736" y="2134534"/>
                  </a:lnTo>
                  <a:lnTo>
                    <a:pt x="513305" y="2132261"/>
                  </a:lnTo>
                  <a:lnTo>
                    <a:pt x="514063" y="2128659"/>
                  </a:lnTo>
                  <a:lnTo>
                    <a:pt x="514252" y="2126387"/>
                  </a:lnTo>
                  <a:lnTo>
                    <a:pt x="514631" y="2122222"/>
                  </a:lnTo>
                  <a:lnTo>
                    <a:pt x="513873" y="2118811"/>
                  </a:lnTo>
                  <a:lnTo>
                    <a:pt x="512926" y="2115023"/>
                  </a:lnTo>
                  <a:lnTo>
                    <a:pt x="512240" y="2104576"/>
                  </a:lnTo>
                  <a:lnTo>
                    <a:pt x="511248" y="2098963"/>
                  </a:lnTo>
                  <a:lnTo>
                    <a:pt x="507391" y="2092474"/>
                  </a:lnTo>
                  <a:lnTo>
                    <a:pt x="506359" y="2089719"/>
                  </a:lnTo>
                  <a:lnTo>
                    <a:pt x="504981" y="2086794"/>
                  </a:lnTo>
                  <a:lnTo>
                    <a:pt x="503604" y="2084728"/>
                  </a:lnTo>
                  <a:lnTo>
                    <a:pt x="502915" y="2082146"/>
                  </a:lnTo>
                  <a:lnTo>
                    <a:pt x="503260" y="2078874"/>
                  </a:lnTo>
                  <a:lnTo>
                    <a:pt x="504292" y="2075603"/>
                  </a:lnTo>
                  <a:lnTo>
                    <a:pt x="505842" y="2073021"/>
                  </a:lnTo>
                  <a:lnTo>
                    <a:pt x="510110" y="2069327"/>
                  </a:lnTo>
                  <a:lnTo>
                    <a:pt x="510285" y="2066180"/>
                  </a:lnTo>
                  <a:lnTo>
                    <a:pt x="509410" y="2061806"/>
                  </a:lnTo>
                  <a:lnTo>
                    <a:pt x="506875" y="2057529"/>
                  </a:lnTo>
                  <a:lnTo>
                    <a:pt x="506703" y="2053914"/>
                  </a:lnTo>
                  <a:lnTo>
                    <a:pt x="506531" y="2051676"/>
                  </a:lnTo>
                  <a:lnTo>
                    <a:pt x="506186" y="2049093"/>
                  </a:lnTo>
                  <a:lnTo>
                    <a:pt x="505497" y="2046168"/>
                  </a:lnTo>
                  <a:lnTo>
                    <a:pt x="506530" y="2043756"/>
                  </a:lnTo>
                  <a:lnTo>
                    <a:pt x="508424" y="2041691"/>
                  </a:lnTo>
                  <a:lnTo>
                    <a:pt x="509801" y="2039282"/>
                  </a:lnTo>
                  <a:lnTo>
                    <a:pt x="511006" y="2036353"/>
                  </a:lnTo>
                  <a:lnTo>
                    <a:pt x="512728" y="2033428"/>
                  </a:lnTo>
                  <a:lnTo>
                    <a:pt x="514449" y="2031016"/>
                  </a:lnTo>
                  <a:lnTo>
                    <a:pt x="514449" y="2029297"/>
                  </a:lnTo>
                  <a:lnTo>
                    <a:pt x="513416" y="2027401"/>
                  </a:lnTo>
                  <a:lnTo>
                    <a:pt x="512556" y="2024649"/>
                  </a:lnTo>
                  <a:lnTo>
                    <a:pt x="512040" y="2021721"/>
                  </a:lnTo>
                  <a:lnTo>
                    <a:pt x="512039" y="2018623"/>
                  </a:lnTo>
                  <a:lnTo>
                    <a:pt x="512039" y="2015867"/>
                  </a:lnTo>
                  <a:lnTo>
                    <a:pt x="511695" y="2012942"/>
                  </a:lnTo>
                  <a:lnTo>
                    <a:pt x="511178" y="2010360"/>
                  </a:lnTo>
                  <a:lnTo>
                    <a:pt x="510318" y="2006229"/>
                  </a:lnTo>
                  <a:lnTo>
                    <a:pt x="508593" y="2003826"/>
                  </a:lnTo>
                  <a:lnTo>
                    <a:pt x="508028" y="2001603"/>
                  </a:lnTo>
                  <a:lnTo>
                    <a:pt x="507115" y="1998546"/>
                  </a:lnTo>
                  <a:lnTo>
                    <a:pt x="505698" y="1992878"/>
                  </a:lnTo>
                  <a:lnTo>
                    <a:pt x="504590" y="1990557"/>
                  </a:lnTo>
                  <a:lnTo>
                    <a:pt x="504068" y="1989461"/>
                  </a:lnTo>
                  <a:lnTo>
                    <a:pt x="500486" y="1984114"/>
                  </a:lnTo>
                  <a:lnTo>
                    <a:pt x="498701" y="1980706"/>
                  </a:lnTo>
                  <a:lnTo>
                    <a:pt x="496710" y="1976143"/>
                  </a:lnTo>
                  <a:lnTo>
                    <a:pt x="494161" y="1971295"/>
                  </a:lnTo>
                  <a:lnTo>
                    <a:pt x="492248" y="1966730"/>
                  </a:lnTo>
                  <a:lnTo>
                    <a:pt x="490142" y="1963103"/>
                  </a:lnTo>
                  <a:lnTo>
                    <a:pt x="487628" y="1959029"/>
                  </a:lnTo>
                  <a:lnTo>
                    <a:pt x="486099" y="1956150"/>
                  </a:lnTo>
                  <a:lnTo>
                    <a:pt x="481144" y="1954935"/>
                  </a:lnTo>
                  <a:lnTo>
                    <a:pt x="478946" y="1953018"/>
                  </a:lnTo>
                  <a:lnTo>
                    <a:pt x="474552" y="1952464"/>
                  </a:lnTo>
                  <a:lnTo>
                    <a:pt x="469609" y="1951915"/>
                  </a:lnTo>
                  <a:lnTo>
                    <a:pt x="463018" y="1952741"/>
                  </a:lnTo>
                  <a:lnTo>
                    <a:pt x="457525" y="1952465"/>
                  </a:lnTo>
                  <a:lnTo>
                    <a:pt x="451758" y="1951368"/>
                  </a:lnTo>
                  <a:lnTo>
                    <a:pt x="445990" y="1951641"/>
                  </a:lnTo>
                  <a:lnTo>
                    <a:pt x="442420" y="1952192"/>
                  </a:lnTo>
                  <a:lnTo>
                    <a:pt x="439125" y="1953288"/>
                  </a:lnTo>
                  <a:lnTo>
                    <a:pt x="436189" y="1955733"/>
                  </a:lnTo>
                  <a:lnTo>
                    <a:pt x="433349" y="1956623"/>
                  </a:lnTo>
                  <a:lnTo>
                    <a:pt x="429903" y="1957926"/>
                  </a:lnTo>
                  <a:lnTo>
                    <a:pt x="427286" y="1958577"/>
                  </a:lnTo>
                  <a:lnTo>
                    <a:pt x="424948" y="1958519"/>
                  </a:lnTo>
                  <a:lnTo>
                    <a:pt x="419026" y="1956596"/>
                  </a:lnTo>
                  <a:lnTo>
                    <a:pt x="416532" y="1952984"/>
                  </a:lnTo>
                  <a:lnTo>
                    <a:pt x="410989" y="1945551"/>
                  </a:lnTo>
                  <a:lnTo>
                    <a:pt x="408627" y="1943173"/>
                  </a:lnTo>
                  <a:lnTo>
                    <a:pt x="407727" y="1940423"/>
                  </a:lnTo>
                  <a:lnTo>
                    <a:pt x="406828" y="1937674"/>
                  </a:lnTo>
                  <a:lnTo>
                    <a:pt x="406091" y="1935071"/>
                  </a:lnTo>
                  <a:lnTo>
                    <a:pt x="405590" y="1930760"/>
                  </a:lnTo>
                  <a:lnTo>
                    <a:pt x="405274" y="1927133"/>
                  </a:lnTo>
                  <a:lnTo>
                    <a:pt x="405232" y="1922647"/>
                  </a:lnTo>
                  <a:lnTo>
                    <a:pt x="405708" y="1919299"/>
                  </a:lnTo>
                  <a:lnTo>
                    <a:pt x="405915" y="1915189"/>
                  </a:lnTo>
                  <a:lnTo>
                    <a:pt x="405569" y="1910870"/>
                  </a:lnTo>
                  <a:lnTo>
                    <a:pt x="405047" y="1906091"/>
                  </a:lnTo>
                  <a:lnTo>
                    <a:pt x="404600" y="1903014"/>
                  </a:lnTo>
                  <a:lnTo>
                    <a:pt x="404299" y="1899700"/>
                  </a:lnTo>
                  <a:lnTo>
                    <a:pt x="403601" y="1896246"/>
                  </a:lnTo>
                  <a:lnTo>
                    <a:pt x="402624" y="1891720"/>
                  </a:lnTo>
                  <a:lnTo>
                    <a:pt x="401380" y="1888212"/>
                  </a:lnTo>
                  <a:lnTo>
                    <a:pt x="400973" y="1884281"/>
                  </a:lnTo>
                  <a:lnTo>
                    <a:pt x="399489" y="1880627"/>
                  </a:lnTo>
                  <a:lnTo>
                    <a:pt x="397075" y="1877091"/>
                  </a:lnTo>
                  <a:lnTo>
                    <a:pt x="394811" y="1873391"/>
                  </a:lnTo>
                  <a:lnTo>
                    <a:pt x="394174" y="1872489"/>
                  </a:lnTo>
                  <a:lnTo>
                    <a:pt x="393482" y="1871511"/>
                  </a:lnTo>
                  <a:lnTo>
                    <a:pt x="394072" y="1867231"/>
                  </a:lnTo>
                  <a:lnTo>
                    <a:pt x="395061" y="1864943"/>
                  </a:lnTo>
                  <a:lnTo>
                    <a:pt x="397725" y="1860038"/>
                  </a:lnTo>
                  <a:lnTo>
                    <a:pt x="398602" y="1856981"/>
                  </a:lnTo>
                  <a:lnTo>
                    <a:pt x="401077" y="1853087"/>
                  </a:lnTo>
                  <a:lnTo>
                    <a:pt x="403089" y="1849290"/>
                  </a:lnTo>
                  <a:lnTo>
                    <a:pt x="406664" y="1843880"/>
                  </a:lnTo>
                  <a:lnTo>
                    <a:pt x="409646" y="1840891"/>
                  </a:lnTo>
                  <a:lnTo>
                    <a:pt x="412965" y="1836732"/>
                  </a:lnTo>
                  <a:lnTo>
                    <a:pt x="415396" y="1833613"/>
                  </a:lnTo>
                  <a:lnTo>
                    <a:pt x="416990" y="1830915"/>
                  </a:lnTo>
                  <a:lnTo>
                    <a:pt x="418392" y="1829154"/>
                  </a:lnTo>
                  <a:lnTo>
                    <a:pt x="419363" y="1826483"/>
                  </a:lnTo>
                  <a:lnTo>
                    <a:pt x="420015" y="1825371"/>
                  </a:lnTo>
                  <a:lnTo>
                    <a:pt x="421828" y="1822358"/>
                  </a:lnTo>
                  <a:lnTo>
                    <a:pt x="422363" y="1818619"/>
                  </a:lnTo>
                  <a:lnTo>
                    <a:pt x="423241" y="1817346"/>
                  </a:lnTo>
                  <a:lnTo>
                    <a:pt x="423994" y="1813212"/>
                  </a:lnTo>
                  <a:lnTo>
                    <a:pt x="424484" y="1806690"/>
                  </a:lnTo>
                  <a:lnTo>
                    <a:pt x="423016" y="1799864"/>
                  </a:lnTo>
                  <a:lnTo>
                    <a:pt x="420997" y="1794685"/>
                  </a:lnTo>
                  <a:lnTo>
                    <a:pt x="419929" y="1791632"/>
                  </a:lnTo>
                  <a:lnTo>
                    <a:pt x="418857" y="1788503"/>
                  </a:lnTo>
                  <a:lnTo>
                    <a:pt x="418140" y="1786367"/>
                  </a:lnTo>
                  <a:lnTo>
                    <a:pt x="416443" y="1783184"/>
                  </a:lnTo>
                  <a:lnTo>
                    <a:pt x="414108" y="1779646"/>
                  </a:lnTo>
                  <a:lnTo>
                    <a:pt x="411353" y="1775423"/>
                  </a:lnTo>
                  <a:lnTo>
                    <a:pt x="408542" y="1773557"/>
                  </a:lnTo>
                  <a:lnTo>
                    <a:pt x="406904" y="1773090"/>
                  </a:lnTo>
                  <a:lnTo>
                    <a:pt x="403162" y="1774259"/>
                  </a:lnTo>
                  <a:lnTo>
                    <a:pt x="400588" y="1774961"/>
                  </a:lnTo>
                  <a:lnTo>
                    <a:pt x="398483" y="1775195"/>
                  </a:lnTo>
                  <a:lnTo>
                    <a:pt x="396143" y="1773558"/>
                  </a:lnTo>
                  <a:lnTo>
                    <a:pt x="394740" y="1771219"/>
                  </a:lnTo>
                  <a:lnTo>
                    <a:pt x="392167" y="1766775"/>
                  </a:lnTo>
                  <a:lnTo>
                    <a:pt x="388273" y="1760356"/>
                  </a:lnTo>
                  <a:lnTo>
                    <a:pt x="387495" y="1754229"/>
                  </a:lnTo>
                  <a:lnTo>
                    <a:pt x="388157" y="1752242"/>
                  </a:lnTo>
                  <a:lnTo>
                    <a:pt x="387992" y="1749594"/>
                  </a:lnTo>
                  <a:lnTo>
                    <a:pt x="385343" y="1747938"/>
                  </a:lnTo>
                  <a:lnTo>
                    <a:pt x="386921" y="1747333"/>
                  </a:lnTo>
                  <a:lnTo>
                    <a:pt x="388622" y="1743549"/>
                  </a:lnTo>
                  <a:lnTo>
                    <a:pt x="390648" y="1740058"/>
                  </a:lnTo>
                  <a:lnTo>
                    <a:pt x="395390" y="1731118"/>
                  </a:lnTo>
                  <a:lnTo>
                    <a:pt x="395866" y="1727771"/>
                  </a:lnTo>
                  <a:lnTo>
                    <a:pt x="396906" y="1724864"/>
                  </a:lnTo>
                  <a:lnTo>
                    <a:pt x="397728" y="1720571"/>
                  </a:lnTo>
                  <a:lnTo>
                    <a:pt x="398227" y="1717765"/>
                  </a:lnTo>
                  <a:lnTo>
                    <a:pt x="398942" y="1714563"/>
                  </a:lnTo>
                  <a:lnTo>
                    <a:pt x="400815" y="1709378"/>
                  </a:lnTo>
                  <a:lnTo>
                    <a:pt x="402236" y="1706301"/>
                  </a:lnTo>
                  <a:lnTo>
                    <a:pt x="403334" y="1704709"/>
                  </a:lnTo>
                  <a:lnTo>
                    <a:pt x="404619" y="1700320"/>
                  </a:lnTo>
                  <a:lnTo>
                    <a:pt x="405905" y="1695933"/>
                  </a:lnTo>
                  <a:lnTo>
                    <a:pt x="404497" y="1688716"/>
                  </a:lnTo>
                  <a:lnTo>
                    <a:pt x="404144" y="1686152"/>
                  </a:lnTo>
                  <a:lnTo>
                    <a:pt x="403524" y="1684286"/>
                  </a:lnTo>
                  <a:lnTo>
                    <a:pt x="403213" y="1682269"/>
                  </a:lnTo>
                  <a:lnTo>
                    <a:pt x="402903" y="1681027"/>
                  </a:lnTo>
                  <a:lnTo>
                    <a:pt x="401815" y="1680404"/>
                  </a:lnTo>
                  <a:lnTo>
                    <a:pt x="399485" y="1678543"/>
                  </a:lnTo>
                  <a:lnTo>
                    <a:pt x="397703" y="1677619"/>
                  </a:lnTo>
                  <a:lnTo>
                    <a:pt x="397324" y="1674308"/>
                  </a:lnTo>
                  <a:lnTo>
                    <a:pt x="393895" y="1666738"/>
                  </a:lnTo>
                  <a:lnTo>
                    <a:pt x="393429" y="1663944"/>
                  </a:lnTo>
                  <a:lnTo>
                    <a:pt x="393740" y="1661768"/>
                  </a:lnTo>
                  <a:lnTo>
                    <a:pt x="394613" y="1660489"/>
                  </a:lnTo>
                  <a:lnTo>
                    <a:pt x="394886" y="1657847"/>
                  </a:lnTo>
                  <a:lnTo>
                    <a:pt x="395943" y="1655325"/>
                  </a:lnTo>
                  <a:lnTo>
                    <a:pt x="397312" y="1653229"/>
                  </a:lnTo>
                  <a:lnTo>
                    <a:pt x="399020" y="1650590"/>
                  </a:lnTo>
                  <a:lnTo>
                    <a:pt x="401039" y="1647792"/>
                  </a:lnTo>
                  <a:lnTo>
                    <a:pt x="402436" y="1648260"/>
                  </a:lnTo>
                  <a:lnTo>
                    <a:pt x="404765" y="1648105"/>
                  </a:lnTo>
                  <a:lnTo>
                    <a:pt x="406164" y="1647173"/>
                  </a:lnTo>
                  <a:lnTo>
                    <a:pt x="406629" y="1644842"/>
                  </a:lnTo>
                  <a:lnTo>
                    <a:pt x="407406" y="1641270"/>
                  </a:lnTo>
                  <a:lnTo>
                    <a:pt x="415501" y="1639718"/>
                  </a:lnTo>
                  <a:lnTo>
                    <a:pt x="417345" y="1639253"/>
                  </a:lnTo>
                  <a:lnTo>
                    <a:pt x="419519" y="1637543"/>
                  </a:lnTo>
                  <a:lnTo>
                    <a:pt x="420140" y="1635526"/>
                  </a:lnTo>
                  <a:lnTo>
                    <a:pt x="425589" y="1630222"/>
                  </a:lnTo>
                  <a:lnTo>
                    <a:pt x="427665" y="1627261"/>
                  </a:lnTo>
                  <a:lnTo>
                    <a:pt x="430632" y="1622509"/>
                  </a:lnTo>
                  <a:lnTo>
                    <a:pt x="431011" y="1620462"/>
                  </a:lnTo>
                  <a:lnTo>
                    <a:pt x="432098" y="1619685"/>
                  </a:lnTo>
                  <a:lnTo>
                    <a:pt x="433961" y="1620772"/>
                  </a:lnTo>
                  <a:lnTo>
                    <a:pt x="436446" y="1621082"/>
                  </a:lnTo>
                  <a:lnTo>
                    <a:pt x="438465" y="1621237"/>
                  </a:lnTo>
                  <a:lnTo>
                    <a:pt x="440795" y="1620617"/>
                  </a:lnTo>
                  <a:lnTo>
                    <a:pt x="444873" y="1619839"/>
                  </a:lnTo>
                  <a:lnTo>
                    <a:pt x="447543" y="1620729"/>
                  </a:lnTo>
                  <a:lnTo>
                    <a:pt x="454959" y="1620729"/>
                  </a:lnTo>
                  <a:lnTo>
                    <a:pt x="459707" y="1618949"/>
                  </a:lnTo>
                  <a:lnTo>
                    <a:pt x="463267" y="1614201"/>
                  </a:lnTo>
                  <a:lnTo>
                    <a:pt x="466530" y="1609159"/>
                  </a:lnTo>
                  <a:lnTo>
                    <a:pt x="468465" y="1605432"/>
                  </a:lnTo>
                  <a:lnTo>
                    <a:pt x="469421" y="1604156"/>
                  </a:lnTo>
                  <a:lnTo>
                    <a:pt x="472881" y="1599678"/>
                  </a:lnTo>
                  <a:lnTo>
                    <a:pt x="475201" y="1597570"/>
                  </a:lnTo>
                  <a:lnTo>
                    <a:pt x="477248" y="1596325"/>
                  </a:lnTo>
                  <a:lnTo>
                    <a:pt x="478825" y="1595022"/>
                  </a:lnTo>
                  <a:lnTo>
                    <a:pt x="480101" y="1593961"/>
                  </a:lnTo>
                  <a:lnTo>
                    <a:pt x="483583" y="1589949"/>
                  </a:lnTo>
                  <a:lnTo>
                    <a:pt x="485390" y="1588557"/>
                  </a:lnTo>
                  <a:lnTo>
                    <a:pt x="487729" y="1585134"/>
                  </a:lnTo>
                  <a:lnTo>
                    <a:pt x="488763" y="1583852"/>
                  </a:lnTo>
                  <a:lnTo>
                    <a:pt x="490931" y="1581829"/>
                  </a:lnTo>
                  <a:lnTo>
                    <a:pt x="495812" y="1579758"/>
                  </a:lnTo>
                  <a:lnTo>
                    <a:pt x="499881" y="1576136"/>
                  </a:lnTo>
                  <a:lnTo>
                    <a:pt x="504854" y="1570939"/>
                  </a:lnTo>
                  <a:lnTo>
                    <a:pt x="512313" y="1561674"/>
                  </a:lnTo>
                  <a:lnTo>
                    <a:pt x="516834" y="1556021"/>
                  </a:lnTo>
                  <a:lnTo>
                    <a:pt x="521581" y="1551501"/>
                  </a:lnTo>
                  <a:lnTo>
                    <a:pt x="530397" y="1542910"/>
                  </a:lnTo>
                  <a:lnTo>
                    <a:pt x="537857" y="1537710"/>
                  </a:lnTo>
                  <a:lnTo>
                    <a:pt x="538310" y="1535799"/>
                  </a:lnTo>
                  <a:lnTo>
                    <a:pt x="538718" y="1533211"/>
                  </a:lnTo>
                  <a:lnTo>
                    <a:pt x="538718" y="1531303"/>
                  </a:lnTo>
                  <a:lnTo>
                    <a:pt x="538173" y="1528311"/>
                  </a:lnTo>
                  <a:lnTo>
                    <a:pt x="537629" y="1525723"/>
                  </a:lnTo>
                  <a:lnTo>
                    <a:pt x="536948" y="1522454"/>
                  </a:lnTo>
                  <a:lnTo>
                    <a:pt x="534634" y="1519733"/>
                  </a:lnTo>
                  <a:lnTo>
                    <a:pt x="531808" y="1518138"/>
                  </a:lnTo>
                  <a:lnTo>
                    <a:pt x="529371" y="1516993"/>
                  </a:lnTo>
                  <a:lnTo>
                    <a:pt x="527076" y="1516419"/>
                  </a:lnTo>
                  <a:lnTo>
                    <a:pt x="524208" y="1516130"/>
                  </a:lnTo>
                  <a:lnTo>
                    <a:pt x="521913" y="1515987"/>
                  </a:lnTo>
                  <a:lnTo>
                    <a:pt x="519905" y="1515413"/>
                  </a:lnTo>
                  <a:lnTo>
                    <a:pt x="517037" y="1513551"/>
                  </a:lnTo>
                  <a:lnTo>
                    <a:pt x="514025" y="1510538"/>
                  </a:lnTo>
                  <a:lnTo>
                    <a:pt x="512448" y="1507527"/>
                  </a:lnTo>
                  <a:lnTo>
                    <a:pt x="513021" y="1504371"/>
                  </a:lnTo>
                  <a:lnTo>
                    <a:pt x="512734" y="1502652"/>
                  </a:lnTo>
                  <a:lnTo>
                    <a:pt x="512591" y="1499638"/>
                  </a:lnTo>
                  <a:lnTo>
                    <a:pt x="513882" y="1495480"/>
                  </a:lnTo>
                  <a:lnTo>
                    <a:pt x="514169" y="1492755"/>
                  </a:lnTo>
                  <a:lnTo>
                    <a:pt x="513165" y="1490890"/>
                  </a:lnTo>
                  <a:lnTo>
                    <a:pt x="512017" y="1489456"/>
                  </a:lnTo>
                  <a:lnTo>
                    <a:pt x="509436" y="1486589"/>
                  </a:lnTo>
                  <a:lnTo>
                    <a:pt x="507715" y="1484581"/>
                  </a:lnTo>
                  <a:lnTo>
                    <a:pt x="506424" y="1483432"/>
                  </a:lnTo>
                  <a:lnTo>
                    <a:pt x="504416" y="1481425"/>
                  </a:lnTo>
                  <a:lnTo>
                    <a:pt x="502696" y="1478846"/>
                  </a:lnTo>
                  <a:lnTo>
                    <a:pt x="500975" y="1476406"/>
                  </a:lnTo>
                  <a:lnTo>
                    <a:pt x="499828" y="1474256"/>
                  </a:lnTo>
                  <a:lnTo>
                    <a:pt x="499254" y="1472248"/>
                  </a:lnTo>
                  <a:lnTo>
                    <a:pt x="499397" y="1469523"/>
                  </a:lnTo>
                  <a:lnTo>
                    <a:pt x="498250" y="1466798"/>
                  </a:lnTo>
                  <a:lnTo>
                    <a:pt x="497389" y="1465219"/>
                  </a:lnTo>
                  <a:lnTo>
                    <a:pt x="495669" y="1463930"/>
                  </a:lnTo>
                  <a:lnTo>
                    <a:pt x="492581" y="1460331"/>
                  </a:lnTo>
                  <a:lnTo>
                    <a:pt x="493661" y="1456571"/>
                  </a:lnTo>
                  <a:lnTo>
                    <a:pt x="494586" y="1452816"/>
                  </a:lnTo>
                  <a:lnTo>
                    <a:pt x="495122" y="1450860"/>
                  </a:lnTo>
                  <a:lnTo>
                    <a:pt x="495249" y="1448457"/>
                  </a:lnTo>
                  <a:lnTo>
                    <a:pt x="494915" y="1446148"/>
                  </a:lnTo>
                  <a:lnTo>
                    <a:pt x="494076" y="1444791"/>
                  </a:lnTo>
                  <a:lnTo>
                    <a:pt x="491907" y="1443253"/>
                  </a:lnTo>
                  <a:lnTo>
                    <a:pt x="490434" y="1443393"/>
                  </a:lnTo>
                  <a:lnTo>
                    <a:pt x="489434" y="1443666"/>
                  </a:lnTo>
                  <a:lnTo>
                    <a:pt x="488438" y="1444016"/>
                  </a:lnTo>
                  <a:lnTo>
                    <a:pt x="487459" y="1444754"/>
                  </a:lnTo>
                  <a:lnTo>
                    <a:pt x="485915" y="1445048"/>
                  </a:lnTo>
                  <a:lnTo>
                    <a:pt x="484828" y="1445094"/>
                  </a:lnTo>
                  <a:lnTo>
                    <a:pt x="482800" y="1445021"/>
                  </a:lnTo>
                  <a:lnTo>
                    <a:pt x="480696" y="1444955"/>
                  </a:lnTo>
                  <a:lnTo>
                    <a:pt x="479115" y="1444401"/>
                  </a:lnTo>
                  <a:lnTo>
                    <a:pt x="474827" y="1440708"/>
                  </a:lnTo>
                  <a:lnTo>
                    <a:pt x="473134" y="1439386"/>
                  </a:lnTo>
                  <a:lnTo>
                    <a:pt x="470857" y="1438937"/>
                  </a:lnTo>
                  <a:lnTo>
                    <a:pt x="468623" y="1436808"/>
                  </a:lnTo>
                  <a:lnTo>
                    <a:pt x="466052" y="1433952"/>
                  </a:lnTo>
                  <a:lnTo>
                    <a:pt x="463197" y="1430240"/>
                  </a:lnTo>
                  <a:lnTo>
                    <a:pt x="461055" y="1426810"/>
                  </a:lnTo>
                  <a:lnTo>
                    <a:pt x="458485" y="1424240"/>
                  </a:lnTo>
                  <a:lnTo>
                    <a:pt x="456201" y="1420671"/>
                  </a:lnTo>
                  <a:lnTo>
                    <a:pt x="454345" y="1418244"/>
                  </a:lnTo>
                  <a:lnTo>
                    <a:pt x="454345" y="1415531"/>
                  </a:lnTo>
                  <a:lnTo>
                    <a:pt x="454202" y="1413818"/>
                  </a:lnTo>
                  <a:lnTo>
                    <a:pt x="452489" y="1412676"/>
                  </a:lnTo>
                  <a:lnTo>
                    <a:pt x="450775" y="1411391"/>
                  </a:lnTo>
                  <a:lnTo>
                    <a:pt x="449062" y="1409678"/>
                  </a:lnTo>
                  <a:lnTo>
                    <a:pt x="448919" y="1407965"/>
                  </a:lnTo>
                  <a:lnTo>
                    <a:pt x="448205" y="1406537"/>
                  </a:lnTo>
                  <a:lnTo>
                    <a:pt x="446349" y="1405681"/>
                  </a:lnTo>
                  <a:lnTo>
                    <a:pt x="443350" y="1404823"/>
                  </a:lnTo>
                  <a:lnTo>
                    <a:pt x="443955" y="1398684"/>
                  </a:lnTo>
                  <a:lnTo>
                    <a:pt x="440007" y="1390792"/>
                  </a:lnTo>
                  <a:lnTo>
                    <a:pt x="439725" y="1385993"/>
                  </a:lnTo>
                  <a:lnTo>
                    <a:pt x="439160" y="1382047"/>
                  </a:lnTo>
                  <a:lnTo>
                    <a:pt x="438879" y="1377254"/>
                  </a:lnTo>
                  <a:lnTo>
                    <a:pt x="438879" y="1373025"/>
                  </a:lnTo>
                  <a:lnTo>
                    <a:pt x="438033" y="1367664"/>
                  </a:lnTo>
                  <a:lnTo>
                    <a:pt x="435495" y="1364565"/>
                  </a:lnTo>
                  <a:lnTo>
                    <a:pt x="432392" y="1363150"/>
                  </a:lnTo>
                  <a:lnTo>
                    <a:pt x="430418" y="1360896"/>
                  </a:lnTo>
                  <a:lnTo>
                    <a:pt x="428726" y="1357797"/>
                  </a:lnTo>
                  <a:lnTo>
                    <a:pt x="428162" y="1354413"/>
                  </a:lnTo>
                  <a:lnTo>
                    <a:pt x="429253" y="1352126"/>
                  </a:lnTo>
                  <a:lnTo>
                    <a:pt x="430021" y="1349514"/>
                  </a:lnTo>
                  <a:lnTo>
                    <a:pt x="429867" y="1346285"/>
                  </a:lnTo>
                  <a:lnTo>
                    <a:pt x="429714" y="1341980"/>
                  </a:lnTo>
                  <a:lnTo>
                    <a:pt x="429560" y="1339368"/>
                  </a:lnTo>
                  <a:lnTo>
                    <a:pt x="427869" y="1336755"/>
                  </a:lnTo>
                  <a:lnTo>
                    <a:pt x="425103" y="1333988"/>
                  </a:lnTo>
                  <a:lnTo>
                    <a:pt x="423412" y="1333219"/>
                  </a:lnTo>
                  <a:lnTo>
                    <a:pt x="421413" y="1331837"/>
                  </a:lnTo>
                  <a:lnTo>
                    <a:pt x="415880" y="1327071"/>
                  </a:lnTo>
                  <a:lnTo>
                    <a:pt x="412191" y="1323842"/>
                  </a:lnTo>
                  <a:lnTo>
                    <a:pt x="411115" y="1322460"/>
                  </a:lnTo>
                  <a:lnTo>
                    <a:pt x="410193" y="1319848"/>
                  </a:lnTo>
                  <a:lnTo>
                    <a:pt x="410346" y="1317849"/>
                  </a:lnTo>
                  <a:lnTo>
                    <a:pt x="411729" y="1316157"/>
                  </a:lnTo>
                  <a:lnTo>
                    <a:pt x="413728" y="1315850"/>
                  </a:lnTo>
                  <a:lnTo>
                    <a:pt x="415726" y="1316925"/>
                  </a:lnTo>
                  <a:lnTo>
                    <a:pt x="418947" y="1317433"/>
                  </a:lnTo>
                  <a:lnTo>
                    <a:pt x="420493" y="1316662"/>
                  </a:lnTo>
                  <a:lnTo>
                    <a:pt x="422811" y="1315115"/>
                  </a:lnTo>
                  <a:lnTo>
                    <a:pt x="426160" y="1313311"/>
                  </a:lnTo>
                  <a:lnTo>
                    <a:pt x="428736" y="1311510"/>
                  </a:lnTo>
                  <a:lnTo>
                    <a:pt x="431054" y="1309705"/>
                  </a:lnTo>
                  <a:lnTo>
                    <a:pt x="433888" y="1307901"/>
                  </a:lnTo>
                  <a:lnTo>
                    <a:pt x="436206" y="1304808"/>
                  </a:lnTo>
                  <a:lnTo>
                    <a:pt x="437752" y="1302235"/>
                  </a:lnTo>
                  <a:lnTo>
                    <a:pt x="439298" y="1299401"/>
                  </a:lnTo>
                  <a:lnTo>
                    <a:pt x="440114" y="1293672"/>
                  </a:lnTo>
                  <a:lnTo>
                    <a:pt x="441035" y="1291279"/>
                  </a:lnTo>
                  <a:lnTo>
                    <a:pt x="440071" y="1287293"/>
                  </a:lnTo>
                  <a:lnTo>
                    <a:pt x="436464" y="1281886"/>
                  </a:lnTo>
                  <a:lnTo>
                    <a:pt x="436206" y="1279565"/>
                  </a:lnTo>
                  <a:lnTo>
                    <a:pt x="435804" y="1276671"/>
                  </a:lnTo>
                  <a:lnTo>
                    <a:pt x="435604" y="1275170"/>
                  </a:lnTo>
                  <a:lnTo>
                    <a:pt x="435604" y="1274070"/>
                  </a:lnTo>
                  <a:lnTo>
                    <a:pt x="435105" y="1271673"/>
                  </a:lnTo>
                  <a:lnTo>
                    <a:pt x="434705" y="1270573"/>
                  </a:lnTo>
                  <a:lnTo>
                    <a:pt x="434405" y="1269875"/>
                  </a:lnTo>
                  <a:lnTo>
                    <a:pt x="434205" y="1269674"/>
                  </a:lnTo>
                  <a:lnTo>
                    <a:pt x="432906" y="1267876"/>
                  </a:lnTo>
                  <a:lnTo>
                    <a:pt x="431908" y="1266576"/>
                  </a:lnTo>
                  <a:lnTo>
                    <a:pt x="431508" y="1265079"/>
                  </a:lnTo>
                  <a:lnTo>
                    <a:pt x="431054" y="1262305"/>
                  </a:lnTo>
                  <a:lnTo>
                    <a:pt x="431055" y="1261278"/>
                  </a:lnTo>
                  <a:lnTo>
                    <a:pt x="431055" y="1259216"/>
                  </a:lnTo>
                  <a:lnTo>
                    <a:pt x="431055" y="1257414"/>
                  </a:lnTo>
                  <a:lnTo>
                    <a:pt x="430797" y="1255610"/>
                  </a:lnTo>
                  <a:lnTo>
                    <a:pt x="430539" y="1253806"/>
                  </a:lnTo>
                  <a:lnTo>
                    <a:pt x="428993" y="1246078"/>
                  </a:lnTo>
                  <a:lnTo>
                    <a:pt x="427706" y="1242730"/>
                  </a:lnTo>
                  <a:lnTo>
                    <a:pt x="420750" y="1236030"/>
                  </a:lnTo>
                  <a:lnTo>
                    <a:pt x="414311" y="1235777"/>
                  </a:lnTo>
                  <a:lnTo>
                    <a:pt x="410704" y="1236030"/>
                  </a:lnTo>
                  <a:lnTo>
                    <a:pt x="406325" y="1235258"/>
                  </a:lnTo>
                  <a:lnTo>
                    <a:pt x="402461" y="1233970"/>
                  </a:lnTo>
                  <a:lnTo>
                    <a:pt x="401366" y="1230273"/>
                  </a:lnTo>
                  <a:lnTo>
                    <a:pt x="401174" y="1226807"/>
                  </a:lnTo>
                  <a:lnTo>
                    <a:pt x="400403" y="1222184"/>
                  </a:lnTo>
                  <a:lnTo>
                    <a:pt x="399055" y="1215443"/>
                  </a:lnTo>
                  <a:lnTo>
                    <a:pt x="396551" y="1211782"/>
                  </a:lnTo>
                  <a:lnTo>
                    <a:pt x="395010" y="1211396"/>
                  </a:lnTo>
                  <a:lnTo>
                    <a:pt x="392506" y="1209471"/>
                  </a:lnTo>
                  <a:lnTo>
                    <a:pt x="388461" y="1206005"/>
                  </a:lnTo>
                  <a:lnTo>
                    <a:pt x="389617" y="1202539"/>
                  </a:lnTo>
                  <a:lnTo>
                    <a:pt x="401225" y="1190027"/>
                  </a:lnTo>
                  <a:lnTo>
                    <a:pt x="404310" y="1185819"/>
                  </a:lnTo>
                  <a:lnTo>
                    <a:pt x="404590" y="1183578"/>
                  </a:lnTo>
                  <a:lnTo>
                    <a:pt x="403749" y="1181336"/>
                  </a:lnTo>
                  <a:lnTo>
                    <a:pt x="400945" y="1177129"/>
                  </a:lnTo>
                  <a:lnTo>
                    <a:pt x="395897" y="1174605"/>
                  </a:lnTo>
                  <a:lnTo>
                    <a:pt x="389727" y="1172080"/>
                  </a:lnTo>
                  <a:lnTo>
                    <a:pt x="386362" y="1169835"/>
                  </a:lnTo>
                  <a:lnTo>
                    <a:pt x="383558" y="1166752"/>
                  </a:lnTo>
                  <a:lnTo>
                    <a:pt x="382294" y="1163636"/>
                  </a:lnTo>
                  <a:lnTo>
                    <a:pt x="382051" y="1162323"/>
                  </a:lnTo>
                  <a:lnTo>
                    <a:pt x="381960" y="1159926"/>
                  </a:lnTo>
                  <a:lnTo>
                    <a:pt x="382180" y="1156834"/>
                  </a:lnTo>
                  <a:lnTo>
                    <a:pt x="382481" y="1154593"/>
                  </a:lnTo>
                  <a:lnTo>
                    <a:pt x="382552" y="1153122"/>
                  </a:lnTo>
                  <a:lnTo>
                    <a:pt x="383089" y="1150804"/>
                  </a:lnTo>
                  <a:lnTo>
                    <a:pt x="383391" y="1148484"/>
                  </a:lnTo>
                  <a:lnTo>
                    <a:pt x="383615" y="1146476"/>
                  </a:lnTo>
                  <a:lnTo>
                    <a:pt x="383604" y="1144310"/>
                  </a:lnTo>
                  <a:lnTo>
                    <a:pt x="384136" y="1141142"/>
                  </a:lnTo>
                  <a:lnTo>
                    <a:pt x="384441" y="1139516"/>
                  </a:lnTo>
                  <a:lnTo>
                    <a:pt x="384743" y="1137120"/>
                  </a:lnTo>
                  <a:lnTo>
                    <a:pt x="386082" y="1134501"/>
                  </a:lnTo>
                  <a:lnTo>
                    <a:pt x="386081" y="1130859"/>
                  </a:lnTo>
                  <a:lnTo>
                    <a:pt x="385801" y="1128052"/>
                  </a:lnTo>
                  <a:lnTo>
                    <a:pt x="384680" y="1124687"/>
                  </a:lnTo>
                  <a:lnTo>
                    <a:pt x="382436" y="1121321"/>
                  </a:lnTo>
                  <a:lnTo>
                    <a:pt x="380754" y="1119638"/>
                  </a:lnTo>
                  <a:lnTo>
                    <a:pt x="379632" y="1117676"/>
                  </a:lnTo>
                  <a:lnTo>
                    <a:pt x="377982" y="1116035"/>
                  </a:lnTo>
                  <a:lnTo>
                    <a:pt x="378113" y="1114085"/>
                  </a:lnTo>
                  <a:lnTo>
                    <a:pt x="378338" y="1112074"/>
                  </a:lnTo>
                  <a:lnTo>
                    <a:pt x="378472" y="1107666"/>
                  </a:lnTo>
                  <a:lnTo>
                    <a:pt x="378698" y="1105968"/>
                  </a:lnTo>
                  <a:lnTo>
                    <a:pt x="378847" y="1098505"/>
                  </a:lnTo>
                  <a:lnTo>
                    <a:pt x="379286" y="1095868"/>
                  </a:lnTo>
                  <a:lnTo>
                    <a:pt x="380384" y="1093231"/>
                  </a:lnTo>
                  <a:lnTo>
                    <a:pt x="380164" y="1090154"/>
                  </a:lnTo>
                  <a:lnTo>
                    <a:pt x="380165" y="1088180"/>
                  </a:lnTo>
                  <a:lnTo>
                    <a:pt x="380164" y="1085106"/>
                  </a:lnTo>
                  <a:lnTo>
                    <a:pt x="380165" y="1082906"/>
                  </a:lnTo>
                  <a:lnTo>
                    <a:pt x="380165" y="1080273"/>
                  </a:lnTo>
                  <a:lnTo>
                    <a:pt x="380604" y="1076102"/>
                  </a:lnTo>
                  <a:lnTo>
                    <a:pt x="380824" y="1072584"/>
                  </a:lnTo>
                  <a:lnTo>
                    <a:pt x="381702" y="1069070"/>
                  </a:lnTo>
                  <a:lnTo>
                    <a:pt x="382467" y="1066217"/>
                  </a:lnTo>
                  <a:lnTo>
                    <a:pt x="383020" y="1063453"/>
                  </a:lnTo>
                  <a:lnTo>
                    <a:pt x="382099" y="1060139"/>
                  </a:lnTo>
                  <a:lnTo>
                    <a:pt x="378969" y="1058480"/>
                  </a:lnTo>
                  <a:lnTo>
                    <a:pt x="374673" y="1057208"/>
                  </a:lnTo>
                  <a:lnTo>
                    <a:pt x="374682" y="1052812"/>
                  </a:lnTo>
                  <a:lnTo>
                    <a:pt x="373921" y="1051099"/>
                  </a:lnTo>
                  <a:lnTo>
                    <a:pt x="372396" y="1049003"/>
                  </a:lnTo>
                  <a:lnTo>
                    <a:pt x="372206" y="1046715"/>
                  </a:lnTo>
                  <a:lnTo>
                    <a:pt x="372206" y="1044811"/>
                  </a:lnTo>
                  <a:lnTo>
                    <a:pt x="371445" y="1042527"/>
                  </a:lnTo>
                  <a:lnTo>
                    <a:pt x="370873" y="1040622"/>
                  </a:lnTo>
                  <a:lnTo>
                    <a:pt x="369730" y="1039288"/>
                  </a:lnTo>
                  <a:lnTo>
                    <a:pt x="368016" y="1037192"/>
                  </a:lnTo>
                  <a:lnTo>
                    <a:pt x="365921" y="1034529"/>
                  </a:lnTo>
                  <a:lnTo>
                    <a:pt x="362683" y="1031861"/>
                  </a:lnTo>
                  <a:lnTo>
                    <a:pt x="360778" y="1030148"/>
                  </a:lnTo>
                  <a:lnTo>
                    <a:pt x="358112" y="1029386"/>
                  </a:lnTo>
                  <a:lnTo>
                    <a:pt x="354874" y="1028243"/>
                  </a:lnTo>
                  <a:lnTo>
                    <a:pt x="351065" y="1028052"/>
                  </a:lnTo>
                  <a:lnTo>
                    <a:pt x="341161" y="1023672"/>
                  </a:lnTo>
                  <a:lnTo>
                    <a:pt x="334685" y="1016624"/>
                  </a:lnTo>
                  <a:lnTo>
                    <a:pt x="332209" y="1015671"/>
                  </a:lnTo>
                  <a:lnTo>
                    <a:pt x="330495" y="1013957"/>
                  </a:lnTo>
                  <a:lnTo>
                    <a:pt x="328971" y="1012052"/>
                  </a:lnTo>
                  <a:lnTo>
                    <a:pt x="327067" y="1010339"/>
                  </a:lnTo>
                  <a:lnTo>
                    <a:pt x="325733" y="1008052"/>
                  </a:lnTo>
                  <a:lnTo>
                    <a:pt x="323448" y="1006718"/>
                  </a:lnTo>
                  <a:lnTo>
                    <a:pt x="322114" y="1005197"/>
                  </a:lnTo>
                  <a:lnTo>
                    <a:pt x="320781" y="1002338"/>
                  </a:lnTo>
                  <a:lnTo>
                    <a:pt x="318496" y="1000625"/>
                  </a:lnTo>
                  <a:lnTo>
                    <a:pt x="317353" y="999671"/>
                  </a:lnTo>
                  <a:lnTo>
                    <a:pt x="316972" y="999100"/>
                  </a:lnTo>
                  <a:lnTo>
                    <a:pt x="314686" y="997387"/>
                  </a:lnTo>
                  <a:lnTo>
                    <a:pt x="313353" y="996436"/>
                  </a:lnTo>
                  <a:lnTo>
                    <a:pt x="312401" y="994911"/>
                  </a:lnTo>
                  <a:lnTo>
                    <a:pt x="312591" y="992815"/>
                  </a:lnTo>
                  <a:lnTo>
                    <a:pt x="313163" y="990722"/>
                  </a:lnTo>
                  <a:lnTo>
                    <a:pt x="313734" y="989197"/>
                  </a:lnTo>
                  <a:lnTo>
                    <a:pt x="315258" y="987292"/>
                  </a:lnTo>
                  <a:lnTo>
                    <a:pt x="314115" y="983101"/>
                  </a:lnTo>
                  <a:lnTo>
                    <a:pt x="312591" y="982150"/>
                  </a:lnTo>
                  <a:lnTo>
                    <a:pt x="311067" y="981196"/>
                  </a:lnTo>
                  <a:lnTo>
                    <a:pt x="309543" y="980436"/>
                  </a:lnTo>
                  <a:lnTo>
                    <a:pt x="308210" y="980245"/>
                  </a:lnTo>
                  <a:lnTo>
                    <a:pt x="307258" y="979291"/>
                  </a:lnTo>
                  <a:lnTo>
                    <a:pt x="306115" y="977578"/>
                  </a:lnTo>
                  <a:lnTo>
                    <a:pt x="303088" y="975051"/>
                  </a:lnTo>
                  <a:lnTo>
                    <a:pt x="302782" y="970722"/>
                  </a:lnTo>
                  <a:lnTo>
                    <a:pt x="302782" y="969197"/>
                  </a:lnTo>
                  <a:lnTo>
                    <a:pt x="301639" y="966533"/>
                  </a:lnTo>
                  <a:lnTo>
                    <a:pt x="299735" y="965388"/>
                  </a:lnTo>
                  <a:lnTo>
                    <a:pt x="298021" y="964816"/>
                  </a:lnTo>
                  <a:lnTo>
                    <a:pt x="297068" y="964054"/>
                  </a:lnTo>
                  <a:lnTo>
                    <a:pt x="297450" y="961961"/>
                  </a:lnTo>
                  <a:lnTo>
                    <a:pt x="297450" y="959103"/>
                  </a:lnTo>
                  <a:lnTo>
                    <a:pt x="297449" y="957010"/>
                  </a:lnTo>
                  <a:lnTo>
                    <a:pt x="297449" y="955865"/>
                  </a:lnTo>
                  <a:lnTo>
                    <a:pt x="296878" y="954723"/>
                  </a:lnTo>
                  <a:lnTo>
                    <a:pt x="296580" y="952046"/>
                  </a:lnTo>
                  <a:lnTo>
                    <a:pt x="297623" y="948745"/>
                  </a:lnTo>
                  <a:lnTo>
                    <a:pt x="298319" y="945093"/>
                  </a:lnTo>
                  <a:lnTo>
                    <a:pt x="299362" y="942657"/>
                  </a:lnTo>
                  <a:lnTo>
                    <a:pt x="301100" y="940224"/>
                  </a:lnTo>
                  <a:lnTo>
                    <a:pt x="301970" y="939006"/>
                  </a:lnTo>
                  <a:lnTo>
                    <a:pt x="303361" y="934835"/>
                  </a:lnTo>
                  <a:lnTo>
                    <a:pt x="304578" y="930488"/>
                  </a:lnTo>
                  <a:lnTo>
                    <a:pt x="304194" y="926244"/>
                  </a:lnTo>
                  <a:lnTo>
                    <a:pt x="299036" y="921086"/>
                  </a:lnTo>
                  <a:lnTo>
                    <a:pt x="292775" y="912615"/>
                  </a:lnTo>
                  <a:lnTo>
                    <a:pt x="288907" y="905248"/>
                  </a:lnTo>
                  <a:lnTo>
                    <a:pt x="287971" y="896487"/>
                  </a:lnTo>
                  <a:lnTo>
                    <a:pt x="288043" y="895251"/>
                  </a:lnTo>
                  <a:lnTo>
                    <a:pt x="288498" y="892235"/>
                  </a:lnTo>
                  <a:lnTo>
                    <a:pt x="288957" y="890148"/>
                  </a:lnTo>
                  <a:lnTo>
                    <a:pt x="289261" y="888292"/>
                  </a:lnTo>
                  <a:lnTo>
                    <a:pt x="289486" y="886284"/>
                  </a:lnTo>
                  <a:lnTo>
                    <a:pt x="289866" y="884118"/>
                  </a:lnTo>
                  <a:lnTo>
                    <a:pt x="290796" y="881876"/>
                  </a:lnTo>
                  <a:lnTo>
                    <a:pt x="285737" y="883435"/>
                  </a:lnTo>
                  <a:lnTo>
                    <a:pt x="283562" y="883434"/>
                  </a:lnTo>
                  <a:lnTo>
                    <a:pt x="281190" y="884425"/>
                  </a:lnTo>
                  <a:lnTo>
                    <a:pt x="277038" y="884819"/>
                  </a:lnTo>
                  <a:lnTo>
                    <a:pt x="273084" y="883237"/>
                  </a:lnTo>
                  <a:lnTo>
                    <a:pt x="269921" y="882053"/>
                  </a:lnTo>
                  <a:lnTo>
                    <a:pt x="267350" y="881260"/>
                  </a:lnTo>
                  <a:lnTo>
                    <a:pt x="265768" y="880075"/>
                  </a:lnTo>
                  <a:lnTo>
                    <a:pt x="264384" y="879088"/>
                  </a:lnTo>
                  <a:lnTo>
                    <a:pt x="263000" y="878097"/>
                  </a:lnTo>
                  <a:lnTo>
                    <a:pt x="261617" y="877308"/>
                  </a:lnTo>
                  <a:lnTo>
                    <a:pt x="259639" y="876120"/>
                  </a:lnTo>
                  <a:lnTo>
                    <a:pt x="258058" y="875130"/>
                  </a:lnTo>
                  <a:lnTo>
                    <a:pt x="256476" y="872757"/>
                  </a:lnTo>
                  <a:lnTo>
                    <a:pt x="253708" y="871770"/>
                  </a:lnTo>
                  <a:lnTo>
                    <a:pt x="242834" y="868013"/>
                  </a:lnTo>
                  <a:lnTo>
                    <a:pt x="239473" y="868012"/>
                  </a:lnTo>
                  <a:lnTo>
                    <a:pt x="238682" y="868212"/>
                  </a:lnTo>
                  <a:lnTo>
                    <a:pt x="237101" y="868604"/>
                  </a:lnTo>
                  <a:lnTo>
                    <a:pt x="235519" y="869200"/>
                  </a:lnTo>
                  <a:lnTo>
                    <a:pt x="233472" y="869383"/>
                  </a:lnTo>
                  <a:lnTo>
                    <a:pt x="233714" y="868128"/>
                  </a:lnTo>
                  <a:lnTo>
                    <a:pt x="235431" y="866581"/>
                  </a:lnTo>
                  <a:lnTo>
                    <a:pt x="237693" y="864340"/>
                  </a:lnTo>
                  <a:lnTo>
                    <a:pt x="240033" y="861943"/>
                  </a:lnTo>
                  <a:lnTo>
                    <a:pt x="241820" y="858772"/>
                  </a:lnTo>
                  <a:lnTo>
                    <a:pt x="243144" y="856919"/>
                  </a:lnTo>
                  <a:lnTo>
                    <a:pt x="242820" y="855062"/>
                  </a:lnTo>
                  <a:lnTo>
                    <a:pt x="243120" y="852356"/>
                  </a:lnTo>
                  <a:lnTo>
                    <a:pt x="243500" y="850114"/>
                  </a:lnTo>
                  <a:lnTo>
                    <a:pt x="244041" y="848492"/>
                  </a:lnTo>
                  <a:lnTo>
                    <a:pt x="244420" y="846016"/>
                  </a:lnTo>
                  <a:lnTo>
                    <a:pt x="244248" y="843234"/>
                  </a:lnTo>
                  <a:lnTo>
                    <a:pt x="244233" y="840297"/>
                  </a:lnTo>
                  <a:lnTo>
                    <a:pt x="244071" y="839291"/>
                  </a:lnTo>
                  <a:lnTo>
                    <a:pt x="243362" y="838595"/>
                  </a:lnTo>
                  <a:lnTo>
                    <a:pt x="244249" y="835600"/>
                  </a:lnTo>
                  <a:lnTo>
                    <a:pt x="245772" y="834076"/>
                  </a:lnTo>
                  <a:lnTo>
                    <a:pt x="245200" y="832362"/>
                  </a:lnTo>
                  <a:lnTo>
                    <a:pt x="244249" y="829316"/>
                  </a:lnTo>
                  <a:lnTo>
                    <a:pt x="242916" y="827793"/>
                  </a:lnTo>
                  <a:lnTo>
                    <a:pt x="242154" y="826460"/>
                  </a:lnTo>
                  <a:lnTo>
                    <a:pt x="241774" y="824938"/>
                  </a:lnTo>
                  <a:lnTo>
                    <a:pt x="240631" y="823984"/>
                  </a:lnTo>
                  <a:lnTo>
                    <a:pt x="239108" y="823984"/>
                  </a:lnTo>
                  <a:lnTo>
                    <a:pt x="236443" y="823413"/>
                  </a:lnTo>
                  <a:lnTo>
                    <a:pt x="234730" y="823413"/>
                  </a:lnTo>
                  <a:lnTo>
                    <a:pt x="230160" y="823605"/>
                  </a:lnTo>
                  <a:lnTo>
                    <a:pt x="227314" y="819291"/>
                  </a:lnTo>
                  <a:lnTo>
                    <a:pt x="221322" y="810318"/>
                  </a:lnTo>
                  <a:lnTo>
                    <a:pt x="221595" y="806078"/>
                  </a:lnTo>
                  <a:lnTo>
                    <a:pt x="221459" y="802797"/>
                  </a:lnTo>
                  <a:lnTo>
                    <a:pt x="220911" y="801019"/>
                  </a:lnTo>
                  <a:lnTo>
                    <a:pt x="219817" y="798556"/>
                  </a:lnTo>
                  <a:lnTo>
                    <a:pt x="218586" y="795275"/>
                  </a:lnTo>
                  <a:lnTo>
                    <a:pt x="215851" y="794179"/>
                  </a:lnTo>
                  <a:lnTo>
                    <a:pt x="215304" y="793222"/>
                  </a:lnTo>
                  <a:lnTo>
                    <a:pt x="214894" y="792265"/>
                  </a:lnTo>
                  <a:lnTo>
                    <a:pt x="213936" y="791172"/>
                  </a:lnTo>
                  <a:lnTo>
                    <a:pt x="212979" y="790215"/>
                  </a:lnTo>
                  <a:lnTo>
                    <a:pt x="211611" y="789257"/>
                  </a:lnTo>
                  <a:lnTo>
                    <a:pt x="210107" y="788571"/>
                  </a:lnTo>
                  <a:lnTo>
                    <a:pt x="209013" y="787614"/>
                  </a:lnTo>
                  <a:lnTo>
                    <a:pt x="208055" y="786658"/>
                  </a:lnTo>
                  <a:lnTo>
                    <a:pt x="207098" y="785427"/>
                  </a:lnTo>
                  <a:lnTo>
                    <a:pt x="205593" y="784197"/>
                  </a:lnTo>
                  <a:lnTo>
                    <a:pt x="205320" y="782964"/>
                  </a:lnTo>
                  <a:lnTo>
                    <a:pt x="206003" y="781187"/>
                  </a:lnTo>
                  <a:lnTo>
                    <a:pt x="205457" y="780777"/>
                  </a:lnTo>
                  <a:lnTo>
                    <a:pt x="204773" y="779683"/>
                  </a:lnTo>
                  <a:lnTo>
                    <a:pt x="203679" y="778180"/>
                  </a:lnTo>
                  <a:lnTo>
                    <a:pt x="202174" y="775306"/>
                  </a:lnTo>
                  <a:lnTo>
                    <a:pt x="198345" y="771749"/>
                  </a:lnTo>
                  <a:lnTo>
                    <a:pt x="195199" y="769835"/>
                  </a:lnTo>
                  <a:lnTo>
                    <a:pt x="192190" y="767375"/>
                  </a:lnTo>
                  <a:lnTo>
                    <a:pt x="185033" y="763984"/>
                  </a:lnTo>
                  <a:lnTo>
                    <a:pt x="181533" y="760670"/>
                  </a:lnTo>
                  <a:lnTo>
                    <a:pt x="179323" y="757171"/>
                  </a:lnTo>
                  <a:lnTo>
                    <a:pt x="174719" y="753119"/>
                  </a:lnTo>
                  <a:lnTo>
                    <a:pt x="167795" y="750166"/>
                  </a:lnTo>
                  <a:lnTo>
                    <a:pt x="163558" y="748349"/>
                  </a:lnTo>
                  <a:lnTo>
                    <a:pt x="157531" y="746845"/>
                  </a:lnTo>
                  <a:lnTo>
                    <a:pt x="150432" y="743641"/>
                  </a:lnTo>
                  <a:lnTo>
                    <a:pt x="149058" y="742037"/>
                  </a:lnTo>
                  <a:lnTo>
                    <a:pt x="146997" y="739291"/>
                  </a:lnTo>
                  <a:lnTo>
                    <a:pt x="144707" y="735856"/>
                  </a:lnTo>
                  <a:lnTo>
                    <a:pt x="146997" y="732879"/>
                  </a:lnTo>
                  <a:lnTo>
                    <a:pt x="148829" y="729443"/>
                  </a:lnTo>
                  <a:lnTo>
                    <a:pt x="148829" y="726694"/>
                  </a:lnTo>
                  <a:lnTo>
                    <a:pt x="147226" y="724862"/>
                  </a:lnTo>
                  <a:lnTo>
                    <a:pt x="145164" y="723944"/>
                  </a:lnTo>
                  <a:lnTo>
                    <a:pt x="142646" y="723030"/>
                  </a:lnTo>
                  <a:lnTo>
                    <a:pt x="140356" y="721427"/>
                  </a:lnTo>
                  <a:lnTo>
                    <a:pt x="139210" y="718449"/>
                  </a:lnTo>
                  <a:lnTo>
                    <a:pt x="139440" y="715931"/>
                  </a:lnTo>
                  <a:lnTo>
                    <a:pt x="140585" y="712724"/>
                  </a:lnTo>
                  <a:lnTo>
                    <a:pt x="141043" y="709977"/>
                  </a:lnTo>
                  <a:lnTo>
                    <a:pt x="139898" y="706770"/>
                  </a:lnTo>
                  <a:lnTo>
                    <a:pt x="139440" y="703793"/>
                  </a:lnTo>
                  <a:lnTo>
                    <a:pt x="136920" y="700129"/>
                  </a:lnTo>
                  <a:lnTo>
                    <a:pt x="134401" y="699443"/>
                  </a:lnTo>
                  <a:lnTo>
                    <a:pt x="132798" y="699212"/>
                  </a:lnTo>
                  <a:lnTo>
                    <a:pt x="130737" y="698525"/>
                  </a:lnTo>
                  <a:lnTo>
                    <a:pt x="128447" y="695549"/>
                  </a:lnTo>
                  <a:lnTo>
                    <a:pt x="126844" y="691885"/>
                  </a:lnTo>
                  <a:lnTo>
                    <a:pt x="126615" y="688450"/>
                  </a:lnTo>
                  <a:lnTo>
                    <a:pt x="126386" y="685014"/>
                  </a:lnTo>
                  <a:lnTo>
                    <a:pt x="125928" y="682037"/>
                  </a:lnTo>
                  <a:lnTo>
                    <a:pt x="124554" y="679060"/>
                  </a:lnTo>
                  <a:lnTo>
                    <a:pt x="123230" y="677632"/>
                  </a:lnTo>
                  <a:lnTo>
                    <a:pt x="122000" y="675327"/>
                  </a:lnTo>
                  <a:lnTo>
                    <a:pt x="122615" y="672253"/>
                  </a:lnTo>
                  <a:lnTo>
                    <a:pt x="123230" y="669640"/>
                  </a:lnTo>
                  <a:lnTo>
                    <a:pt x="122615" y="667797"/>
                  </a:lnTo>
                  <a:lnTo>
                    <a:pt x="120464" y="666721"/>
                  </a:lnTo>
                  <a:lnTo>
                    <a:pt x="119695" y="664570"/>
                  </a:lnTo>
                  <a:lnTo>
                    <a:pt x="119234" y="662268"/>
                  </a:lnTo>
                  <a:lnTo>
                    <a:pt x="118466" y="661344"/>
                  </a:lnTo>
                  <a:lnTo>
                    <a:pt x="117083" y="662113"/>
                  </a:lnTo>
                  <a:lnTo>
                    <a:pt x="115547" y="663802"/>
                  </a:lnTo>
                  <a:lnTo>
                    <a:pt x="112935" y="662574"/>
                  </a:lnTo>
                  <a:lnTo>
                    <a:pt x="110015" y="659655"/>
                  </a:lnTo>
                  <a:lnTo>
                    <a:pt x="110169" y="657195"/>
                  </a:lnTo>
                  <a:lnTo>
                    <a:pt x="109554" y="655045"/>
                  </a:lnTo>
                  <a:lnTo>
                    <a:pt x="107368" y="653972"/>
                  </a:lnTo>
                  <a:lnTo>
                    <a:pt x="106947" y="650606"/>
                  </a:lnTo>
                  <a:lnTo>
                    <a:pt x="106328" y="645673"/>
                  </a:lnTo>
                  <a:lnTo>
                    <a:pt x="106020" y="641676"/>
                  </a:lnTo>
                  <a:lnTo>
                    <a:pt x="104842" y="636287"/>
                  </a:lnTo>
                  <a:lnTo>
                    <a:pt x="103158" y="634184"/>
                  </a:lnTo>
                  <a:lnTo>
                    <a:pt x="101872" y="633686"/>
                  </a:lnTo>
                  <a:lnTo>
                    <a:pt x="100335" y="631997"/>
                  </a:lnTo>
                  <a:lnTo>
                    <a:pt x="100642" y="629692"/>
                  </a:lnTo>
                  <a:lnTo>
                    <a:pt x="100335" y="626928"/>
                  </a:lnTo>
                  <a:lnTo>
                    <a:pt x="99874" y="624622"/>
                  </a:lnTo>
                  <a:lnTo>
                    <a:pt x="98952" y="622010"/>
                  </a:lnTo>
                  <a:lnTo>
                    <a:pt x="98338" y="619090"/>
                  </a:lnTo>
                  <a:lnTo>
                    <a:pt x="97723" y="616171"/>
                  </a:lnTo>
                  <a:lnTo>
                    <a:pt x="96647" y="614634"/>
                  </a:lnTo>
                  <a:lnTo>
                    <a:pt x="93421" y="616323"/>
                  </a:lnTo>
                  <a:lnTo>
                    <a:pt x="91423" y="616323"/>
                  </a:lnTo>
                  <a:lnTo>
                    <a:pt x="91116" y="613865"/>
                  </a:lnTo>
                  <a:lnTo>
                    <a:pt x="91884" y="610640"/>
                  </a:lnTo>
                  <a:lnTo>
                    <a:pt x="92806" y="609564"/>
                  </a:lnTo>
                  <a:lnTo>
                    <a:pt x="92960" y="608641"/>
                  </a:lnTo>
                  <a:lnTo>
                    <a:pt x="92038" y="607720"/>
                  </a:lnTo>
                  <a:lnTo>
                    <a:pt x="90655" y="606797"/>
                  </a:lnTo>
                  <a:lnTo>
                    <a:pt x="89426" y="605877"/>
                  </a:lnTo>
                  <a:lnTo>
                    <a:pt x="88657" y="605108"/>
                  </a:lnTo>
                  <a:lnTo>
                    <a:pt x="87889" y="604495"/>
                  </a:lnTo>
                  <a:lnTo>
                    <a:pt x="87428" y="604033"/>
                  </a:lnTo>
                  <a:lnTo>
                    <a:pt x="87889" y="597884"/>
                  </a:lnTo>
                  <a:lnTo>
                    <a:pt x="86660" y="597119"/>
                  </a:lnTo>
                  <a:lnTo>
                    <a:pt x="84509" y="594965"/>
                  </a:lnTo>
                  <a:lnTo>
                    <a:pt x="83741" y="592815"/>
                  </a:lnTo>
                  <a:lnTo>
                    <a:pt x="83587" y="589588"/>
                  </a:lnTo>
                  <a:lnTo>
                    <a:pt x="83741" y="586056"/>
                  </a:lnTo>
                  <a:lnTo>
                    <a:pt x="84202" y="584057"/>
                  </a:lnTo>
                  <a:lnTo>
                    <a:pt x="83740" y="580218"/>
                  </a:lnTo>
                  <a:lnTo>
                    <a:pt x="83126" y="577911"/>
                  </a:lnTo>
                  <a:lnTo>
                    <a:pt x="83552" y="575390"/>
                  </a:lnTo>
                  <a:lnTo>
                    <a:pt x="85763" y="572629"/>
                  </a:lnTo>
                  <a:lnTo>
                    <a:pt x="89078" y="568209"/>
                  </a:lnTo>
                  <a:lnTo>
                    <a:pt x="92393" y="564157"/>
                  </a:lnTo>
                  <a:lnTo>
                    <a:pt x="93314" y="558079"/>
                  </a:lnTo>
                  <a:lnTo>
                    <a:pt x="91104" y="554579"/>
                  </a:lnTo>
                  <a:lnTo>
                    <a:pt x="89078" y="552001"/>
                  </a:lnTo>
                  <a:lnTo>
                    <a:pt x="83184" y="547580"/>
                  </a:lnTo>
                  <a:lnTo>
                    <a:pt x="80288" y="545721"/>
                  </a:lnTo>
                  <a:lnTo>
                    <a:pt x="79845" y="544179"/>
                  </a:lnTo>
                  <a:lnTo>
                    <a:pt x="79489" y="542936"/>
                  </a:lnTo>
                  <a:lnTo>
                    <a:pt x="79243" y="540928"/>
                  </a:lnTo>
                  <a:lnTo>
                    <a:pt x="78914" y="537911"/>
                  </a:lnTo>
                  <a:lnTo>
                    <a:pt x="78664" y="534975"/>
                  </a:lnTo>
                  <a:lnTo>
                    <a:pt x="78561" y="530415"/>
                  </a:lnTo>
                  <a:lnTo>
                    <a:pt x="78388" y="527398"/>
                  </a:lnTo>
                  <a:lnTo>
                    <a:pt x="78219" y="525002"/>
                  </a:lnTo>
                  <a:lnTo>
                    <a:pt x="77655" y="522064"/>
                  </a:lnTo>
                  <a:lnTo>
                    <a:pt x="77485" y="519437"/>
                  </a:lnTo>
                  <a:lnTo>
                    <a:pt x="77472" y="517040"/>
                  </a:lnTo>
                  <a:lnTo>
                    <a:pt x="78885" y="514252"/>
                  </a:lnTo>
                  <a:lnTo>
                    <a:pt x="81444" y="512678"/>
                  </a:lnTo>
                  <a:lnTo>
                    <a:pt x="83807" y="512085"/>
                  </a:lnTo>
                  <a:lnTo>
                    <a:pt x="86957" y="511299"/>
                  </a:lnTo>
                  <a:lnTo>
                    <a:pt x="89910" y="510117"/>
                  </a:lnTo>
                  <a:lnTo>
                    <a:pt x="94044" y="509919"/>
                  </a:lnTo>
                  <a:lnTo>
                    <a:pt x="96603" y="509133"/>
                  </a:lnTo>
                  <a:lnTo>
                    <a:pt x="97784" y="506773"/>
                  </a:lnTo>
                  <a:lnTo>
                    <a:pt x="98178" y="503228"/>
                  </a:lnTo>
                  <a:lnTo>
                    <a:pt x="99753" y="501259"/>
                  </a:lnTo>
                  <a:lnTo>
                    <a:pt x="100344" y="499093"/>
                  </a:lnTo>
                  <a:lnTo>
                    <a:pt x="101132" y="497714"/>
                  </a:lnTo>
                  <a:lnTo>
                    <a:pt x="101328" y="496141"/>
                  </a:lnTo>
                  <a:lnTo>
                    <a:pt x="102135" y="494616"/>
                  </a:lnTo>
                  <a:lnTo>
                    <a:pt x="103382" y="493225"/>
                  </a:lnTo>
                  <a:lnTo>
                    <a:pt x="104864" y="491755"/>
                  </a:lnTo>
                  <a:lnTo>
                    <a:pt x="105957" y="490673"/>
                  </a:lnTo>
                  <a:lnTo>
                    <a:pt x="106651" y="488586"/>
                  </a:lnTo>
                  <a:lnTo>
                    <a:pt x="108209" y="486496"/>
                  </a:lnTo>
                  <a:lnTo>
                    <a:pt x="109848" y="484950"/>
                  </a:lnTo>
                  <a:lnTo>
                    <a:pt x="112192" y="483404"/>
                  </a:lnTo>
                  <a:lnTo>
                    <a:pt x="113591" y="481083"/>
                  </a:lnTo>
                  <a:lnTo>
                    <a:pt x="114995" y="479616"/>
                  </a:lnTo>
                  <a:lnTo>
                    <a:pt x="116478" y="478146"/>
                  </a:lnTo>
                  <a:lnTo>
                    <a:pt x="118039" y="476830"/>
                  </a:lnTo>
                  <a:lnTo>
                    <a:pt x="120387" y="475904"/>
                  </a:lnTo>
                  <a:lnTo>
                    <a:pt x="121875" y="475439"/>
                  </a:lnTo>
                  <a:lnTo>
                    <a:pt x="123829" y="474358"/>
                  </a:lnTo>
                  <a:lnTo>
                    <a:pt x="126102" y="474203"/>
                  </a:lnTo>
                  <a:lnTo>
                    <a:pt x="127984" y="474124"/>
                  </a:lnTo>
                  <a:lnTo>
                    <a:pt x="129552" y="474045"/>
                  </a:lnTo>
                  <a:lnTo>
                    <a:pt x="131041" y="473814"/>
                  </a:lnTo>
                  <a:lnTo>
                    <a:pt x="132530" y="473580"/>
                  </a:lnTo>
                  <a:lnTo>
                    <a:pt x="133704" y="473118"/>
                  </a:lnTo>
                  <a:lnTo>
                    <a:pt x="134874" y="472034"/>
                  </a:lnTo>
                  <a:lnTo>
                    <a:pt x="135808" y="470721"/>
                  </a:lnTo>
                  <a:lnTo>
                    <a:pt x="136425" y="468787"/>
                  </a:lnTo>
                  <a:lnTo>
                    <a:pt x="136731" y="467240"/>
                  </a:lnTo>
                  <a:lnTo>
                    <a:pt x="136801" y="465694"/>
                  </a:lnTo>
                  <a:lnTo>
                    <a:pt x="136790" y="463607"/>
                  </a:lnTo>
                  <a:lnTo>
                    <a:pt x="136698" y="460825"/>
                  </a:lnTo>
                  <a:lnTo>
                    <a:pt x="136842" y="458507"/>
                  </a:lnTo>
                  <a:lnTo>
                    <a:pt x="136994" y="457578"/>
                  </a:lnTo>
                  <a:lnTo>
                    <a:pt x="137220" y="455721"/>
                  </a:lnTo>
                  <a:lnTo>
                    <a:pt x="138313" y="454871"/>
                  </a:lnTo>
                  <a:lnTo>
                    <a:pt x="138777" y="453713"/>
                  </a:lnTo>
                  <a:lnTo>
                    <a:pt x="139700" y="450078"/>
                  </a:lnTo>
                  <a:lnTo>
                    <a:pt x="139617" y="449306"/>
                  </a:lnTo>
                  <a:lnTo>
                    <a:pt x="139293" y="447295"/>
                  </a:lnTo>
                  <a:lnTo>
                    <a:pt x="138104" y="444899"/>
                  </a:lnTo>
                  <a:lnTo>
                    <a:pt x="137552" y="444281"/>
                  </a:lnTo>
                  <a:lnTo>
                    <a:pt x="137147" y="441806"/>
                  </a:lnTo>
                  <a:lnTo>
                    <a:pt x="136905" y="440570"/>
                  </a:lnTo>
                  <a:lnTo>
                    <a:pt x="136496" y="437247"/>
                  </a:lnTo>
                  <a:lnTo>
                    <a:pt x="135936" y="435159"/>
                  </a:lnTo>
                  <a:lnTo>
                    <a:pt x="136395" y="432918"/>
                  </a:lnTo>
                  <a:lnTo>
                    <a:pt x="137272" y="429315"/>
                  </a:lnTo>
                  <a:lnTo>
                    <a:pt x="137450" y="428161"/>
                  </a:lnTo>
                  <a:lnTo>
                    <a:pt x="139491" y="425588"/>
                  </a:lnTo>
                  <a:lnTo>
                    <a:pt x="141621" y="424257"/>
                  </a:lnTo>
                  <a:lnTo>
                    <a:pt x="143485" y="423990"/>
                  </a:lnTo>
                  <a:lnTo>
                    <a:pt x="144905" y="422304"/>
                  </a:lnTo>
                  <a:lnTo>
                    <a:pt x="145970" y="420706"/>
                  </a:lnTo>
                  <a:lnTo>
                    <a:pt x="146325" y="418753"/>
                  </a:lnTo>
                  <a:lnTo>
                    <a:pt x="144817" y="417067"/>
                  </a:lnTo>
                  <a:lnTo>
                    <a:pt x="143663" y="415913"/>
                  </a:lnTo>
                  <a:lnTo>
                    <a:pt x="142065" y="414227"/>
                  </a:lnTo>
                  <a:lnTo>
                    <a:pt x="139314" y="413164"/>
                  </a:lnTo>
                  <a:lnTo>
                    <a:pt x="137273" y="412897"/>
                  </a:lnTo>
                  <a:lnTo>
                    <a:pt x="135497" y="412009"/>
                  </a:lnTo>
                  <a:lnTo>
                    <a:pt x="135578" y="411736"/>
                  </a:lnTo>
                  <a:lnTo>
                    <a:pt x="134255" y="410767"/>
                  </a:lnTo>
                  <a:lnTo>
                    <a:pt x="132670" y="410500"/>
                  </a:lnTo>
                  <a:lnTo>
                    <a:pt x="131017" y="409418"/>
                  </a:lnTo>
                  <a:lnTo>
                    <a:pt x="128583" y="408568"/>
                  </a:lnTo>
                  <a:lnTo>
                    <a:pt x="127168" y="408103"/>
                  </a:lnTo>
                  <a:lnTo>
                    <a:pt x="125755" y="407717"/>
                  </a:lnTo>
                  <a:lnTo>
                    <a:pt x="123321" y="407176"/>
                  </a:lnTo>
                  <a:lnTo>
                    <a:pt x="122301" y="406946"/>
                  </a:lnTo>
                  <a:lnTo>
                    <a:pt x="116547" y="402924"/>
                  </a:lnTo>
                  <a:lnTo>
                    <a:pt x="116770" y="399063"/>
                  </a:lnTo>
                  <a:lnTo>
                    <a:pt x="117552" y="398674"/>
                  </a:lnTo>
                  <a:lnTo>
                    <a:pt x="119660" y="396973"/>
                  </a:lnTo>
                  <a:lnTo>
                    <a:pt x="120678" y="396511"/>
                  </a:lnTo>
                  <a:lnTo>
                    <a:pt x="122324" y="396353"/>
                  </a:lnTo>
                  <a:lnTo>
                    <a:pt x="124909" y="395812"/>
                  </a:lnTo>
                  <a:lnTo>
                    <a:pt x="127258" y="395272"/>
                  </a:lnTo>
                  <a:lnTo>
                    <a:pt x="128744" y="394576"/>
                  </a:lnTo>
                  <a:lnTo>
                    <a:pt x="131174" y="394342"/>
                  </a:lnTo>
                  <a:lnTo>
                    <a:pt x="133292" y="394573"/>
                  </a:lnTo>
                  <a:lnTo>
                    <a:pt x="134469" y="394652"/>
                  </a:lnTo>
                  <a:lnTo>
                    <a:pt x="136116" y="394652"/>
                  </a:lnTo>
                  <a:lnTo>
                    <a:pt x="136821" y="394418"/>
                  </a:lnTo>
                  <a:lnTo>
                    <a:pt x="138387" y="394032"/>
                  </a:lnTo>
                  <a:lnTo>
                    <a:pt x="140188" y="393568"/>
                  </a:lnTo>
                  <a:lnTo>
                    <a:pt x="141830" y="392638"/>
                  </a:lnTo>
                  <a:lnTo>
                    <a:pt x="143551" y="391943"/>
                  </a:lnTo>
                  <a:lnTo>
                    <a:pt x="144722" y="390861"/>
                  </a:lnTo>
                  <a:lnTo>
                    <a:pt x="145581" y="390087"/>
                  </a:lnTo>
                  <a:lnTo>
                    <a:pt x="153415" y="373695"/>
                  </a:lnTo>
                  <a:lnTo>
                    <a:pt x="154251" y="368595"/>
                  </a:lnTo>
                  <a:lnTo>
                    <a:pt x="154087" y="367125"/>
                  </a:lnTo>
                  <a:lnTo>
                    <a:pt x="153137" y="365423"/>
                  </a:lnTo>
                  <a:lnTo>
                    <a:pt x="151482" y="363802"/>
                  </a:lnTo>
                  <a:lnTo>
                    <a:pt x="151337" y="360679"/>
                  </a:lnTo>
                  <a:lnTo>
                    <a:pt x="151600" y="356381"/>
                  </a:lnTo>
                  <a:lnTo>
                    <a:pt x="152380" y="355761"/>
                  </a:lnTo>
                  <a:lnTo>
                    <a:pt x="153005" y="355299"/>
                  </a:lnTo>
                  <a:lnTo>
                    <a:pt x="154334" y="354370"/>
                  </a:lnTo>
                  <a:lnTo>
                    <a:pt x="155195" y="354060"/>
                  </a:lnTo>
                  <a:lnTo>
                    <a:pt x="156293" y="354060"/>
                  </a:lnTo>
                  <a:lnTo>
                    <a:pt x="157157" y="354370"/>
                  </a:lnTo>
                  <a:lnTo>
                    <a:pt x="157787" y="354910"/>
                  </a:lnTo>
                  <a:lnTo>
                    <a:pt x="158337" y="355141"/>
                  </a:lnTo>
                  <a:lnTo>
                    <a:pt x="159042" y="354986"/>
                  </a:lnTo>
                  <a:lnTo>
                    <a:pt x="159590" y="354831"/>
                  </a:lnTo>
                  <a:lnTo>
                    <a:pt x="159979" y="354215"/>
                  </a:lnTo>
                  <a:lnTo>
                    <a:pt x="159737" y="352823"/>
                  </a:lnTo>
                  <a:lnTo>
                    <a:pt x="159780" y="350815"/>
                  </a:lnTo>
                  <a:lnTo>
                    <a:pt x="158852" y="348771"/>
                  </a:lnTo>
                  <a:lnTo>
                    <a:pt x="157181" y="346730"/>
                  </a:lnTo>
                  <a:lnTo>
                    <a:pt x="154954" y="343388"/>
                  </a:lnTo>
                  <a:lnTo>
                    <a:pt x="153639" y="341384"/>
                  </a:lnTo>
                  <a:lnTo>
                    <a:pt x="154420" y="340764"/>
                  </a:lnTo>
                  <a:lnTo>
                    <a:pt x="155590" y="339759"/>
                  </a:lnTo>
                  <a:lnTo>
                    <a:pt x="156527" y="338832"/>
                  </a:lnTo>
                  <a:lnTo>
                    <a:pt x="159965" y="336706"/>
                  </a:lnTo>
                  <a:lnTo>
                    <a:pt x="162750" y="335964"/>
                  </a:lnTo>
                  <a:lnTo>
                    <a:pt x="164235" y="333738"/>
                  </a:lnTo>
                  <a:lnTo>
                    <a:pt x="165534" y="330397"/>
                  </a:lnTo>
                  <a:lnTo>
                    <a:pt x="165535" y="327982"/>
                  </a:lnTo>
                  <a:lnTo>
                    <a:pt x="162148" y="324446"/>
                  </a:lnTo>
                  <a:lnTo>
                    <a:pt x="160129" y="323234"/>
                  </a:lnTo>
                  <a:lnTo>
                    <a:pt x="157909" y="320810"/>
                  </a:lnTo>
                  <a:lnTo>
                    <a:pt x="153750" y="310272"/>
                  </a:lnTo>
                  <a:lnTo>
                    <a:pt x="150601" y="301699"/>
                  </a:lnTo>
                  <a:lnTo>
                    <a:pt x="150601" y="291378"/>
                  </a:lnTo>
                  <a:lnTo>
                    <a:pt x="149726" y="284728"/>
                  </a:lnTo>
                  <a:lnTo>
                    <a:pt x="146805" y="279828"/>
                  </a:lnTo>
                  <a:lnTo>
                    <a:pt x="144990" y="277067"/>
                  </a:lnTo>
                  <a:lnTo>
                    <a:pt x="143880" y="274747"/>
                  </a:lnTo>
                  <a:lnTo>
                    <a:pt x="140023" y="272118"/>
                  </a:lnTo>
                  <a:lnTo>
                    <a:pt x="138924" y="271812"/>
                  </a:lnTo>
                  <a:lnTo>
                    <a:pt x="137511" y="271502"/>
                  </a:lnTo>
                  <a:lnTo>
                    <a:pt x="135154" y="270651"/>
                  </a:lnTo>
                  <a:lnTo>
                    <a:pt x="134599" y="269491"/>
                  </a:lnTo>
                  <a:lnTo>
                    <a:pt x="133650" y="268024"/>
                  </a:lnTo>
                  <a:lnTo>
                    <a:pt x="133334" y="267483"/>
                  </a:lnTo>
                  <a:lnTo>
                    <a:pt x="131758" y="266013"/>
                  </a:lnTo>
                  <a:lnTo>
                    <a:pt x="130419" y="264932"/>
                  </a:lnTo>
                  <a:lnTo>
                    <a:pt x="128680" y="262228"/>
                  </a:lnTo>
                  <a:lnTo>
                    <a:pt x="127809" y="260682"/>
                  </a:lnTo>
                  <a:lnTo>
                    <a:pt x="126312" y="259290"/>
                  </a:lnTo>
                  <a:lnTo>
                    <a:pt x="124899" y="259057"/>
                  </a:lnTo>
                  <a:lnTo>
                    <a:pt x="122470" y="259290"/>
                  </a:lnTo>
                  <a:lnTo>
                    <a:pt x="116945" y="259066"/>
                  </a:lnTo>
                  <a:lnTo>
                    <a:pt x="113870" y="257125"/>
                  </a:lnTo>
                  <a:lnTo>
                    <a:pt x="111281" y="254695"/>
                  </a:lnTo>
                  <a:lnTo>
                    <a:pt x="108853" y="252267"/>
                  </a:lnTo>
                  <a:lnTo>
                    <a:pt x="106587" y="250002"/>
                  </a:lnTo>
                  <a:lnTo>
                    <a:pt x="103998" y="248869"/>
                  </a:lnTo>
                  <a:lnTo>
                    <a:pt x="100276" y="249679"/>
                  </a:lnTo>
                  <a:lnTo>
                    <a:pt x="96877" y="251134"/>
                  </a:lnTo>
                  <a:lnTo>
                    <a:pt x="94935" y="251460"/>
                  </a:lnTo>
                  <a:lnTo>
                    <a:pt x="92345" y="251459"/>
                  </a:lnTo>
                  <a:lnTo>
                    <a:pt x="89918" y="251299"/>
                  </a:lnTo>
                  <a:lnTo>
                    <a:pt x="85710" y="250084"/>
                  </a:lnTo>
                  <a:lnTo>
                    <a:pt x="84092" y="248790"/>
                  </a:lnTo>
                  <a:lnTo>
                    <a:pt x="82635" y="248142"/>
                  </a:lnTo>
                  <a:lnTo>
                    <a:pt x="81016" y="247170"/>
                  </a:lnTo>
                  <a:lnTo>
                    <a:pt x="79074" y="246362"/>
                  </a:lnTo>
                  <a:lnTo>
                    <a:pt x="77618" y="245551"/>
                  </a:lnTo>
                  <a:lnTo>
                    <a:pt x="76485" y="244582"/>
                  </a:lnTo>
                  <a:lnTo>
                    <a:pt x="75514" y="243449"/>
                  </a:lnTo>
                  <a:lnTo>
                    <a:pt x="73896" y="242316"/>
                  </a:lnTo>
                  <a:lnTo>
                    <a:pt x="75191" y="240050"/>
                  </a:lnTo>
                  <a:lnTo>
                    <a:pt x="76809" y="238270"/>
                  </a:lnTo>
                  <a:lnTo>
                    <a:pt x="77780" y="237459"/>
                  </a:lnTo>
                  <a:lnTo>
                    <a:pt x="78427" y="236004"/>
                  </a:lnTo>
                  <a:lnTo>
                    <a:pt x="78913" y="234546"/>
                  </a:lnTo>
                  <a:lnTo>
                    <a:pt x="78913" y="225646"/>
                  </a:lnTo>
                  <a:lnTo>
                    <a:pt x="78427" y="220952"/>
                  </a:lnTo>
                  <a:lnTo>
                    <a:pt x="78427" y="214479"/>
                  </a:lnTo>
                  <a:lnTo>
                    <a:pt x="76971" y="211080"/>
                  </a:lnTo>
                  <a:lnTo>
                    <a:pt x="74586" y="205111"/>
                  </a:lnTo>
                  <a:lnTo>
                    <a:pt x="73710" y="202559"/>
                  </a:lnTo>
                  <a:lnTo>
                    <a:pt x="72526" y="200937"/>
                  </a:lnTo>
                  <a:lnTo>
                    <a:pt x="71580" y="200163"/>
                  </a:lnTo>
                  <a:lnTo>
                    <a:pt x="70636" y="199546"/>
                  </a:lnTo>
                  <a:lnTo>
                    <a:pt x="69302" y="198285"/>
                  </a:lnTo>
                  <a:lnTo>
                    <a:pt x="63376" y="197000"/>
                  </a:lnTo>
                  <a:lnTo>
                    <a:pt x="58197" y="195381"/>
                  </a:lnTo>
                  <a:lnTo>
                    <a:pt x="53666" y="195542"/>
                  </a:lnTo>
                  <a:lnTo>
                    <a:pt x="48812" y="189616"/>
                  </a:lnTo>
                  <a:lnTo>
                    <a:pt x="45463" y="189615"/>
                  </a:lnTo>
                  <a:lnTo>
                    <a:pt x="42508" y="189813"/>
                  </a:lnTo>
                  <a:lnTo>
                    <a:pt x="40735" y="189616"/>
                  </a:lnTo>
                  <a:lnTo>
                    <a:pt x="38961" y="189418"/>
                  </a:lnTo>
                  <a:lnTo>
                    <a:pt x="36992" y="189418"/>
                  </a:lnTo>
                  <a:lnTo>
                    <a:pt x="35218" y="188829"/>
                  </a:lnTo>
                  <a:lnTo>
                    <a:pt x="33248" y="188632"/>
                  </a:lnTo>
                  <a:lnTo>
                    <a:pt x="30490" y="188434"/>
                  </a:lnTo>
                  <a:lnTo>
                    <a:pt x="26747" y="187055"/>
                  </a:lnTo>
                  <a:lnTo>
                    <a:pt x="25171" y="186071"/>
                  </a:lnTo>
                  <a:lnTo>
                    <a:pt x="20546" y="184160"/>
                  </a:lnTo>
                  <a:lnTo>
                    <a:pt x="18290" y="182359"/>
                  </a:lnTo>
                  <a:lnTo>
                    <a:pt x="15584" y="179051"/>
                  </a:lnTo>
                  <a:lnTo>
                    <a:pt x="13780" y="175742"/>
                  </a:lnTo>
                  <a:lnTo>
                    <a:pt x="12286" y="168248"/>
                  </a:lnTo>
                  <a:lnTo>
                    <a:pt x="11888" y="167167"/>
                  </a:lnTo>
                  <a:lnTo>
                    <a:pt x="11719" y="164770"/>
                  </a:lnTo>
                  <a:lnTo>
                    <a:pt x="12642" y="161214"/>
                  </a:lnTo>
                  <a:lnTo>
                    <a:pt x="13185" y="160208"/>
                  </a:lnTo>
                  <a:lnTo>
                    <a:pt x="14578" y="156654"/>
                  </a:lnTo>
                  <a:lnTo>
                    <a:pt x="15199" y="155414"/>
                  </a:lnTo>
                  <a:lnTo>
                    <a:pt x="15741" y="154257"/>
                  </a:lnTo>
                  <a:lnTo>
                    <a:pt x="16671" y="152091"/>
                  </a:lnTo>
                  <a:lnTo>
                    <a:pt x="17136" y="151010"/>
                  </a:lnTo>
                  <a:lnTo>
                    <a:pt x="17361" y="149075"/>
                  </a:lnTo>
                  <a:lnTo>
                    <a:pt x="17504" y="146293"/>
                  </a:lnTo>
                  <a:lnTo>
                    <a:pt x="17256" y="145163"/>
                  </a:lnTo>
                  <a:lnTo>
                    <a:pt x="17182" y="144826"/>
                  </a:lnTo>
                  <a:lnTo>
                    <a:pt x="16704" y="143434"/>
                  </a:lnTo>
                  <a:lnTo>
                    <a:pt x="16069" y="141888"/>
                  </a:lnTo>
                  <a:lnTo>
                    <a:pt x="15355" y="140342"/>
                  </a:lnTo>
                  <a:lnTo>
                    <a:pt x="14169" y="138331"/>
                  </a:lnTo>
                  <a:lnTo>
                    <a:pt x="12274" y="136013"/>
                  </a:lnTo>
                  <a:lnTo>
                    <a:pt x="11091" y="134698"/>
                  </a:lnTo>
                  <a:lnTo>
                    <a:pt x="10616" y="133771"/>
                  </a:lnTo>
                  <a:lnTo>
                    <a:pt x="9432" y="132225"/>
                  </a:lnTo>
                  <a:lnTo>
                    <a:pt x="8166" y="130293"/>
                  </a:lnTo>
                  <a:lnTo>
                    <a:pt x="7532" y="128978"/>
                  </a:lnTo>
                  <a:lnTo>
                    <a:pt x="6978" y="127975"/>
                  </a:lnTo>
                  <a:lnTo>
                    <a:pt x="5079" y="124649"/>
                  </a:lnTo>
                  <a:lnTo>
                    <a:pt x="3500" y="122641"/>
                  </a:lnTo>
                  <a:lnTo>
                    <a:pt x="2859" y="120089"/>
                  </a:lnTo>
                  <a:lnTo>
                    <a:pt x="2612" y="117848"/>
                  </a:lnTo>
                  <a:lnTo>
                    <a:pt x="2601" y="115761"/>
                  </a:lnTo>
                  <a:lnTo>
                    <a:pt x="2672" y="114215"/>
                  </a:lnTo>
                  <a:lnTo>
                    <a:pt x="2892" y="111432"/>
                  </a:lnTo>
                  <a:lnTo>
                    <a:pt x="3117" y="109501"/>
                  </a:lnTo>
                  <a:lnTo>
                    <a:pt x="3497" y="107104"/>
                  </a:lnTo>
                  <a:lnTo>
                    <a:pt x="3411" y="105557"/>
                  </a:lnTo>
                  <a:lnTo>
                    <a:pt x="3168" y="104242"/>
                  </a:lnTo>
                  <a:lnTo>
                    <a:pt x="3004" y="102772"/>
                  </a:lnTo>
                  <a:lnTo>
                    <a:pt x="3072" y="100764"/>
                  </a:lnTo>
                  <a:lnTo>
                    <a:pt x="3687" y="98522"/>
                  </a:lnTo>
                  <a:lnTo>
                    <a:pt x="3911" y="96281"/>
                  </a:lnTo>
                  <a:lnTo>
                    <a:pt x="3747" y="94889"/>
                  </a:lnTo>
                  <a:lnTo>
                    <a:pt x="3503" y="93343"/>
                  </a:lnTo>
                  <a:lnTo>
                    <a:pt x="3262" y="92182"/>
                  </a:lnTo>
                  <a:lnTo>
                    <a:pt x="3098" y="90792"/>
                  </a:lnTo>
                  <a:lnTo>
                    <a:pt x="3016" y="90095"/>
                  </a:lnTo>
                  <a:lnTo>
                    <a:pt x="2852" y="88781"/>
                  </a:lnTo>
                  <a:lnTo>
                    <a:pt x="2849" y="88085"/>
                  </a:lnTo>
                  <a:lnTo>
                    <a:pt x="3389" y="86463"/>
                  </a:lnTo>
                  <a:lnTo>
                    <a:pt x="3617" y="85147"/>
                  </a:lnTo>
                  <a:lnTo>
                    <a:pt x="3691" y="84221"/>
                  </a:lnTo>
                  <a:lnTo>
                    <a:pt x="3999" y="83215"/>
                  </a:lnTo>
                  <a:lnTo>
                    <a:pt x="4228" y="81979"/>
                  </a:lnTo>
                  <a:lnTo>
                    <a:pt x="4222" y="80740"/>
                  </a:lnTo>
                  <a:lnTo>
                    <a:pt x="4215" y="79427"/>
                  </a:lnTo>
                  <a:lnTo>
                    <a:pt x="0" y="74487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1" name="object 86">
              <a:extLst>
                <a:ext uri="{FF2B5EF4-FFF2-40B4-BE49-F238E27FC236}">
                  <a16:creationId xmlns:a16="http://schemas.microsoft.com/office/drawing/2014/main" id="{B3653CF9-CCE9-4174-BDA1-9C25326FE023}"/>
                </a:ext>
              </a:extLst>
            </p:cNvPr>
            <p:cNvSpPr/>
            <p:nvPr/>
          </p:nvSpPr>
          <p:spPr>
            <a:xfrm>
              <a:off x="9933739" y="1532567"/>
              <a:ext cx="196809" cy="451355"/>
            </a:xfrm>
            <a:custGeom>
              <a:avLst/>
              <a:gdLst/>
              <a:ahLst/>
              <a:cxnLst/>
              <a:rect l="l" t="t" r="r" b="b"/>
              <a:pathLst>
                <a:path w="304720" h="698834">
                  <a:moveTo>
                    <a:pt x="0" y="87541"/>
                  </a:moveTo>
                  <a:lnTo>
                    <a:pt x="5988" y="83197"/>
                  </a:lnTo>
                  <a:lnTo>
                    <a:pt x="21838" y="42469"/>
                  </a:lnTo>
                  <a:lnTo>
                    <a:pt x="37040" y="7403"/>
                  </a:lnTo>
                  <a:lnTo>
                    <a:pt x="39344" y="4893"/>
                  </a:lnTo>
                  <a:lnTo>
                    <a:pt x="45261" y="6199"/>
                  </a:lnTo>
                  <a:lnTo>
                    <a:pt x="46794" y="4882"/>
                  </a:lnTo>
                  <a:lnTo>
                    <a:pt x="47012" y="1813"/>
                  </a:lnTo>
                  <a:lnTo>
                    <a:pt x="48766" y="1810"/>
                  </a:lnTo>
                  <a:lnTo>
                    <a:pt x="54682" y="1801"/>
                  </a:lnTo>
                  <a:lnTo>
                    <a:pt x="63009" y="2665"/>
                  </a:lnTo>
                  <a:lnTo>
                    <a:pt x="74842" y="2647"/>
                  </a:lnTo>
                  <a:lnTo>
                    <a:pt x="79444" y="1982"/>
                  </a:lnTo>
                  <a:lnTo>
                    <a:pt x="83826" y="660"/>
                  </a:lnTo>
                  <a:lnTo>
                    <a:pt x="85798" y="0"/>
                  </a:lnTo>
                  <a:lnTo>
                    <a:pt x="86456" y="875"/>
                  </a:lnTo>
                  <a:lnTo>
                    <a:pt x="87771" y="1530"/>
                  </a:lnTo>
                  <a:lnTo>
                    <a:pt x="89962" y="650"/>
                  </a:lnTo>
                  <a:lnTo>
                    <a:pt x="92154" y="1962"/>
                  </a:lnTo>
                  <a:lnTo>
                    <a:pt x="92374" y="5688"/>
                  </a:lnTo>
                  <a:lnTo>
                    <a:pt x="91279" y="7005"/>
                  </a:lnTo>
                  <a:lnTo>
                    <a:pt x="90842" y="9198"/>
                  </a:lnTo>
                  <a:lnTo>
                    <a:pt x="91938" y="11826"/>
                  </a:lnTo>
                  <a:lnTo>
                    <a:pt x="94132" y="15768"/>
                  </a:lnTo>
                  <a:lnTo>
                    <a:pt x="95228" y="18397"/>
                  </a:lnTo>
                  <a:lnTo>
                    <a:pt x="95448" y="20369"/>
                  </a:lnTo>
                  <a:lnTo>
                    <a:pt x="95887" y="22342"/>
                  </a:lnTo>
                  <a:lnTo>
                    <a:pt x="97641" y="24312"/>
                  </a:lnTo>
                  <a:lnTo>
                    <a:pt x="102244" y="26935"/>
                  </a:lnTo>
                  <a:lnTo>
                    <a:pt x="106408" y="29778"/>
                  </a:lnTo>
                  <a:lnTo>
                    <a:pt x="109697" y="32841"/>
                  </a:lnTo>
                  <a:lnTo>
                    <a:pt x="112546" y="36125"/>
                  </a:lnTo>
                  <a:lnTo>
                    <a:pt x="115834" y="37435"/>
                  </a:lnTo>
                  <a:lnTo>
                    <a:pt x="116931" y="41379"/>
                  </a:lnTo>
                  <a:lnTo>
                    <a:pt x="118028" y="44446"/>
                  </a:lnTo>
                  <a:lnTo>
                    <a:pt x="119563" y="46416"/>
                  </a:lnTo>
                  <a:lnTo>
                    <a:pt x="120878" y="49702"/>
                  </a:lnTo>
                  <a:lnTo>
                    <a:pt x="124825" y="54299"/>
                  </a:lnTo>
                  <a:lnTo>
                    <a:pt x="128114" y="58897"/>
                  </a:lnTo>
                  <a:lnTo>
                    <a:pt x="134691" y="69189"/>
                  </a:lnTo>
                  <a:lnTo>
                    <a:pt x="156617" y="102472"/>
                  </a:lnTo>
                  <a:lnTo>
                    <a:pt x="159248" y="104660"/>
                  </a:lnTo>
                  <a:lnTo>
                    <a:pt x="173283" y="133133"/>
                  </a:lnTo>
                  <a:lnTo>
                    <a:pt x="182055" y="149121"/>
                  </a:lnTo>
                  <a:lnTo>
                    <a:pt x="197405" y="179127"/>
                  </a:lnTo>
                  <a:lnTo>
                    <a:pt x="209028" y="201466"/>
                  </a:lnTo>
                  <a:lnTo>
                    <a:pt x="227668" y="236947"/>
                  </a:lnTo>
                  <a:lnTo>
                    <a:pt x="230909" y="242338"/>
                  </a:lnTo>
                  <a:lnTo>
                    <a:pt x="229906" y="298222"/>
                  </a:lnTo>
                  <a:lnTo>
                    <a:pt x="228901" y="398015"/>
                  </a:lnTo>
                  <a:lnTo>
                    <a:pt x="228231" y="448244"/>
                  </a:lnTo>
                  <a:lnTo>
                    <a:pt x="240869" y="464543"/>
                  </a:lnTo>
                  <a:lnTo>
                    <a:pt x="266143" y="493816"/>
                  </a:lnTo>
                  <a:lnTo>
                    <a:pt x="270134" y="503130"/>
                  </a:lnTo>
                  <a:lnTo>
                    <a:pt x="275787" y="510448"/>
                  </a:lnTo>
                  <a:lnTo>
                    <a:pt x="278115" y="520427"/>
                  </a:lnTo>
                  <a:lnTo>
                    <a:pt x="280775" y="528078"/>
                  </a:lnTo>
                  <a:lnTo>
                    <a:pt x="283103" y="535396"/>
                  </a:lnTo>
                  <a:lnTo>
                    <a:pt x="290752" y="542049"/>
                  </a:lnTo>
                  <a:lnTo>
                    <a:pt x="300064" y="553359"/>
                  </a:lnTo>
                  <a:lnTo>
                    <a:pt x="304720" y="560344"/>
                  </a:lnTo>
                  <a:lnTo>
                    <a:pt x="299058" y="653152"/>
                  </a:lnTo>
                  <a:lnTo>
                    <a:pt x="296726" y="698724"/>
                  </a:lnTo>
                  <a:lnTo>
                    <a:pt x="296860" y="698834"/>
                  </a:lnTo>
                  <a:lnTo>
                    <a:pt x="291400" y="698710"/>
                  </a:lnTo>
                  <a:lnTo>
                    <a:pt x="289727" y="696198"/>
                  </a:lnTo>
                  <a:lnTo>
                    <a:pt x="289158" y="691678"/>
                  </a:lnTo>
                  <a:lnTo>
                    <a:pt x="291679" y="684205"/>
                  </a:lnTo>
                  <a:lnTo>
                    <a:pt x="289169" y="675001"/>
                  </a:lnTo>
                  <a:lnTo>
                    <a:pt x="287812" y="665982"/>
                  </a:lnTo>
                  <a:lnTo>
                    <a:pt x="287238" y="656222"/>
                  </a:lnTo>
                  <a:lnTo>
                    <a:pt x="286090" y="649621"/>
                  </a:lnTo>
                  <a:lnTo>
                    <a:pt x="279775" y="641298"/>
                  </a:lnTo>
                  <a:lnTo>
                    <a:pt x="263414" y="628953"/>
                  </a:lnTo>
                  <a:lnTo>
                    <a:pt x="253654" y="622064"/>
                  </a:lnTo>
                  <a:lnTo>
                    <a:pt x="245904" y="617185"/>
                  </a:lnTo>
                  <a:lnTo>
                    <a:pt x="239876" y="613451"/>
                  </a:lnTo>
                  <a:lnTo>
                    <a:pt x="215190" y="596802"/>
                  </a:lnTo>
                  <a:lnTo>
                    <a:pt x="194522" y="581018"/>
                  </a:lnTo>
                  <a:lnTo>
                    <a:pt x="181318" y="569824"/>
                  </a:lnTo>
                  <a:lnTo>
                    <a:pt x="172707" y="567525"/>
                  </a:lnTo>
                  <a:lnTo>
                    <a:pt x="168895" y="565505"/>
                  </a:lnTo>
                  <a:lnTo>
                    <a:pt x="160834" y="563205"/>
                  </a:lnTo>
                  <a:lnTo>
                    <a:pt x="146947" y="563658"/>
                  </a:lnTo>
                  <a:lnTo>
                    <a:pt x="135748" y="566343"/>
                  </a:lnTo>
                  <a:lnTo>
                    <a:pt x="122308" y="573959"/>
                  </a:lnTo>
                  <a:lnTo>
                    <a:pt x="115140" y="575301"/>
                  </a:lnTo>
                  <a:lnTo>
                    <a:pt x="106629" y="575301"/>
                  </a:lnTo>
                  <a:lnTo>
                    <a:pt x="100805" y="571720"/>
                  </a:lnTo>
                  <a:lnTo>
                    <a:pt x="96773" y="568582"/>
                  </a:lnTo>
                  <a:lnTo>
                    <a:pt x="93190" y="562759"/>
                  </a:lnTo>
                  <a:lnTo>
                    <a:pt x="91398" y="557385"/>
                  </a:lnTo>
                  <a:lnTo>
                    <a:pt x="89605" y="548873"/>
                  </a:lnTo>
                  <a:lnTo>
                    <a:pt x="89158" y="541704"/>
                  </a:lnTo>
                  <a:lnTo>
                    <a:pt x="89158" y="534536"/>
                  </a:lnTo>
                  <a:lnTo>
                    <a:pt x="90502" y="525131"/>
                  </a:lnTo>
                  <a:lnTo>
                    <a:pt x="91397" y="510794"/>
                  </a:lnTo>
                  <a:lnTo>
                    <a:pt x="91195" y="501716"/>
                  </a:lnTo>
                  <a:lnTo>
                    <a:pt x="91905" y="494842"/>
                  </a:lnTo>
                  <a:lnTo>
                    <a:pt x="93637" y="485708"/>
                  </a:lnTo>
                  <a:lnTo>
                    <a:pt x="92294" y="476747"/>
                  </a:lnTo>
                  <a:lnTo>
                    <a:pt x="86470" y="468685"/>
                  </a:lnTo>
                  <a:lnTo>
                    <a:pt x="79475" y="467330"/>
                  </a:lnTo>
                  <a:lnTo>
                    <a:pt x="77131" y="465690"/>
                  </a:lnTo>
                  <a:lnTo>
                    <a:pt x="76193" y="461938"/>
                  </a:lnTo>
                  <a:lnTo>
                    <a:pt x="74317" y="456777"/>
                  </a:lnTo>
                  <a:lnTo>
                    <a:pt x="71503" y="453026"/>
                  </a:lnTo>
                  <a:lnTo>
                    <a:pt x="70097" y="450918"/>
                  </a:lnTo>
                  <a:lnTo>
                    <a:pt x="64469" y="449040"/>
                  </a:lnTo>
                  <a:lnTo>
                    <a:pt x="59311" y="447634"/>
                  </a:lnTo>
                  <a:lnTo>
                    <a:pt x="55559" y="444821"/>
                  </a:lnTo>
                  <a:lnTo>
                    <a:pt x="50870" y="439663"/>
                  </a:lnTo>
                  <a:lnTo>
                    <a:pt x="44070" y="434268"/>
                  </a:lnTo>
                  <a:lnTo>
                    <a:pt x="40318" y="430753"/>
                  </a:lnTo>
                  <a:lnTo>
                    <a:pt x="25547" y="416215"/>
                  </a:lnTo>
                  <a:lnTo>
                    <a:pt x="22498" y="413402"/>
                  </a:lnTo>
                  <a:lnTo>
                    <a:pt x="14291" y="406835"/>
                  </a:lnTo>
                  <a:lnTo>
                    <a:pt x="24273" y="392357"/>
                  </a:lnTo>
                  <a:lnTo>
                    <a:pt x="27183" y="379259"/>
                  </a:lnTo>
                  <a:lnTo>
                    <a:pt x="28639" y="369550"/>
                  </a:lnTo>
                  <a:lnTo>
                    <a:pt x="28640" y="358393"/>
                  </a:lnTo>
                  <a:lnTo>
                    <a:pt x="27669" y="349171"/>
                  </a:lnTo>
                  <a:lnTo>
                    <a:pt x="24757" y="339471"/>
                  </a:lnTo>
                  <a:lnTo>
                    <a:pt x="20434" y="332743"/>
                  </a:lnTo>
                  <a:lnTo>
                    <a:pt x="21069" y="324799"/>
                  </a:lnTo>
                  <a:lnTo>
                    <a:pt x="23293" y="309869"/>
                  </a:lnTo>
                  <a:lnTo>
                    <a:pt x="25199" y="298113"/>
                  </a:lnTo>
                  <a:lnTo>
                    <a:pt x="25835" y="288900"/>
                  </a:lnTo>
                  <a:lnTo>
                    <a:pt x="27741" y="279684"/>
                  </a:lnTo>
                  <a:lnTo>
                    <a:pt x="30918" y="270789"/>
                  </a:lnTo>
                  <a:lnTo>
                    <a:pt x="35048" y="261892"/>
                  </a:lnTo>
                  <a:lnTo>
                    <a:pt x="41761" y="252834"/>
                  </a:lnTo>
                  <a:lnTo>
                    <a:pt x="48882" y="244881"/>
                  </a:lnTo>
                  <a:lnTo>
                    <a:pt x="50858" y="238860"/>
                  </a:lnTo>
                  <a:lnTo>
                    <a:pt x="50857" y="234058"/>
                  </a:lnTo>
                  <a:lnTo>
                    <a:pt x="49257" y="226968"/>
                  </a:lnTo>
                  <a:lnTo>
                    <a:pt x="46512" y="220792"/>
                  </a:lnTo>
                  <a:lnTo>
                    <a:pt x="44427" y="213808"/>
                  </a:lnTo>
                  <a:lnTo>
                    <a:pt x="46036" y="203809"/>
                  </a:lnTo>
                  <a:lnTo>
                    <a:pt x="51013" y="188511"/>
                  </a:lnTo>
                  <a:lnTo>
                    <a:pt x="55764" y="165072"/>
                  </a:lnTo>
                  <a:lnTo>
                    <a:pt x="57538" y="162760"/>
                  </a:lnTo>
                  <a:lnTo>
                    <a:pt x="57538" y="159267"/>
                  </a:lnTo>
                  <a:lnTo>
                    <a:pt x="57305" y="156239"/>
                  </a:lnTo>
                  <a:lnTo>
                    <a:pt x="58237" y="153674"/>
                  </a:lnTo>
                  <a:lnTo>
                    <a:pt x="68257" y="145051"/>
                  </a:lnTo>
                  <a:lnTo>
                    <a:pt x="69189" y="140157"/>
                  </a:lnTo>
                  <a:lnTo>
                    <a:pt x="69422" y="135497"/>
                  </a:lnTo>
                  <a:lnTo>
                    <a:pt x="67558" y="130139"/>
                  </a:lnTo>
                  <a:lnTo>
                    <a:pt x="67325" y="127341"/>
                  </a:lnTo>
                  <a:lnTo>
                    <a:pt x="46269" y="119865"/>
                  </a:lnTo>
                  <a:lnTo>
                    <a:pt x="41073" y="116746"/>
                  </a:lnTo>
                  <a:lnTo>
                    <a:pt x="36197" y="111624"/>
                  </a:lnTo>
                  <a:lnTo>
                    <a:pt x="17882" y="96770"/>
                  </a:lnTo>
                  <a:lnTo>
                    <a:pt x="12145" y="93799"/>
                  </a:lnTo>
                  <a:lnTo>
                    <a:pt x="5955" y="89978"/>
                  </a:lnTo>
                  <a:lnTo>
                    <a:pt x="0" y="87541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2" name="object 88">
              <a:extLst>
                <a:ext uri="{FF2B5EF4-FFF2-40B4-BE49-F238E27FC236}">
                  <a16:creationId xmlns:a16="http://schemas.microsoft.com/office/drawing/2014/main" id="{25130325-DE7D-4C1F-89EE-45A6C637143E}"/>
                </a:ext>
              </a:extLst>
            </p:cNvPr>
            <p:cNvSpPr/>
            <p:nvPr/>
          </p:nvSpPr>
          <p:spPr>
            <a:xfrm>
              <a:off x="9862749" y="2158722"/>
              <a:ext cx="454842" cy="839797"/>
            </a:xfrm>
            <a:custGeom>
              <a:avLst/>
              <a:gdLst/>
              <a:ahLst/>
              <a:cxnLst/>
              <a:rect l="l" t="t" r="r" b="b"/>
              <a:pathLst>
                <a:path w="704233" h="1300259">
                  <a:moveTo>
                    <a:pt x="142087" y="325423"/>
                  </a:moveTo>
                  <a:lnTo>
                    <a:pt x="146760" y="318652"/>
                  </a:lnTo>
                  <a:lnTo>
                    <a:pt x="154238" y="314084"/>
                  </a:lnTo>
                  <a:lnTo>
                    <a:pt x="163058" y="312322"/>
                  </a:lnTo>
                  <a:lnTo>
                    <a:pt x="165822" y="308257"/>
                  </a:lnTo>
                  <a:lnTo>
                    <a:pt x="167143" y="289135"/>
                  </a:lnTo>
                  <a:lnTo>
                    <a:pt x="168179" y="270812"/>
                  </a:lnTo>
                  <a:lnTo>
                    <a:pt x="170391" y="258054"/>
                  </a:lnTo>
                  <a:lnTo>
                    <a:pt x="175631" y="239311"/>
                  </a:lnTo>
                  <a:lnTo>
                    <a:pt x="184814" y="223479"/>
                  </a:lnTo>
                  <a:lnTo>
                    <a:pt x="186219" y="218454"/>
                  </a:lnTo>
                  <a:lnTo>
                    <a:pt x="196788" y="207983"/>
                  </a:lnTo>
                  <a:lnTo>
                    <a:pt x="208800" y="202950"/>
                  </a:lnTo>
                  <a:lnTo>
                    <a:pt x="209713" y="202233"/>
                  </a:lnTo>
                  <a:lnTo>
                    <a:pt x="218081" y="187807"/>
                  </a:lnTo>
                  <a:lnTo>
                    <a:pt x="227484" y="160280"/>
                  </a:lnTo>
                  <a:lnTo>
                    <a:pt x="232466" y="152761"/>
                  </a:lnTo>
                  <a:lnTo>
                    <a:pt x="238423" y="147181"/>
                  </a:lnTo>
                  <a:lnTo>
                    <a:pt x="241857" y="144717"/>
                  </a:lnTo>
                  <a:lnTo>
                    <a:pt x="251335" y="128822"/>
                  </a:lnTo>
                  <a:lnTo>
                    <a:pt x="256367" y="112582"/>
                  </a:lnTo>
                  <a:lnTo>
                    <a:pt x="259568" y="105492"/>
                  </a:lnTo>
                  <a:lnTo>
                    <a:pt x="270089" y="96574"/>
                  </a:lnTo>
                  <a:lnTo>
                    <a:pt x="279694" y="88800"/>
                  </a:lnTo>
                  <a:lnTo>
                    <a:pt x="292958" y="71874"/>
                  </a:lnTo>
                  <a:lnTo>
                    <a:pt x="296846" y="65242"/>
                  </a:lnTo>
                  <a:lnTo>
                    <a:pt x="303935" y="63183"/>
                  </a:lnTo>
                  <a:lnTo>
                    <a:pt x="310339" y="63183"/>
                  </a:lnTo>
                  <a:lnTo>
                    <a:pt x="316285" y="61582"/>
                  </a:lnTo>
                  <a:lnTo>
                    <a:pt x="322918" y="55410"/>
                  </a:lnTo>
                  <a:lnTo>
                    <a:pt x="330922" y="47405"/>
                  </a:lnTo>
                  <a:lnTo>
                    <a:pt x="337553" y="43973"/>
                  </a:lnTo>
                  <a:lnTo>
                    <a:pt x="345101" y="42372"/>
                  </a:lnTo>
                  <a:lnTo>
                    <a:pt x="352190" y="38714"/>
                  </a:lnTo>
                  <a:lnTo>
                    <a:pt x="359280" y="31624"/>
                  </a:lnTo>
                  <a:lnTo>
                    <a:pt x="375060" y="22247"/>
                  </a:lnTo>
                  <a:lnTo>
                    <a:pt x="386244" y="22135"/>
                  </a:lnTo>
                  <a:lnTo>
                    <a:pt x="392346" y="23830"/>
                  </a:lnTo>
                  <a:lnTo>
                    <a:pt x="395867" y="25297"/>
                  </a:lnTo>
                  <a:lnTo>
                    <a:pt x="402322" y="22952"/>
                  </a:lnTo>
                  <a:lnTo>
                    <a:pt x="414648" y="22952"/>
                  </a:lnTo>
                  <a:lnTo>
                    <a:pt x="419049" y="22952"/>
                  </a:lnTo>
                  <a:lnTo>
                    <a:pt x="431080" y="24711"/>
                  </a:lnTo>
                  <a:lnTo>
                    <a:pt x="437722" y="26135"/>
                  </a:lnTo>
                  <a:lnTo>
                    <a:pt x="448394" y="24711"/>
                  </a:lnTo>
                  <a:lnTo>
                    <a:pt x="450758" y="20646"/>
                  </a:lnTo>
                  <a:lnTo>
                    <a:pt x="468935" y="10039"/>
                  </a:lnTo>
                  <a:lnTo>
                    <a:pt x="475391" y="5932"/>
                  </a:lnTo>
                  <a:lnTo>
                    <a:pt x="489398" y="0"/>
                  </a:lnTo>
                  <a:lnTo>
                    <a:pt x="491430" y="1016"/>
                  </a:lnTo>
                  <a:lnTo>
                    <a:pt x="493093" y="3344"/>
                  </a:lnTo>
                  <a:lnTo>
                    <a:pt x="495753" y="5673"/>
                  </a:lnTo>
                  <a:lnTo>
                    <a:pt x="498747" y="8334"/>
                  </a:lnTo>
                  <a:lnTo>
                    <a:pt x="501407" y="6338"/>
                  </a:lnTo>
                  <a:lnTo>
                    <a:pt x="510720" y="14654"/>
                  </a:lnTo>
                  <a:lnTo>
                    <a:pt x="512382" y="20974"/>
                  </a:lnTo>
                  <a:lnTo>
                    <a:pt x="512049" y="24966"/>
                  </a:lnTo>
                  <a:lnTo>
                    <a:pt x="511051" y="28958"/>
                  </a:lnTo>
                  <a:lnTo>
                    <a:pt x="515042" y="35278"/>
                  </a:lnTo>
                  <a:lnTo>
                    <a:pt x="517370" y="35278"/>
                  </a:lnTo>
                  <a:lnTo>
                    <a:pt x="520031" y="36276"/>
                  </a:lnTo>
                  <a:lnTo>
                    <a:pt x="521029" y="39269"/>
                  </a:lnTo>
                  <a:lnTo>
                    <a:pt x="518700" y="43262"/>
                  </a:lnTo>
                  <a:lnTo>
                    <a:pt x="515706" y="45590"/>
                  </a:lnTo>
                  <a:lnTo>
                    <a:pt x="515706" y="50580"/>
                  </a:lnTo>
                  <a:lnTo>
                    <a:pt x="516038" y="58563"/>
                  </a:lnTo>
                  <a:lnTo>
                    <a:pt x="514374" y="66879"/>
                  </a:lnTo>
                  <a:lnTo>
                    <a:pt x="514041" y="73532"/>
                  </a:lnTo>
                  <a:lnTo>
                    <a:pt x="517699" y="76858"/>
                  </a:lnTo>
                  <a:lnTo>
                    <a:pt x="518364" y="80518"/>
                  </a:lnTo>
                  <a:lnTo>
                    <a:pt x="517366" y="83511"/>
                  </a:lnTo>
                  <a:lnTo>
                    <a:pt x="519361" y="86173"/>
                  </a:lnTo>
                  <a:lnTo>
                    <a:pt x="521690" y="88833"/>
                  </a:lnTo>
                  <a:lnTo>
                    <a:pt x="524018" y="92825"/>
                  </a:lnTo>
                  <a:lnTo>
                    <a:pt x="527010" y="96485"/>
                  </a:lnTo>
                  <a:lnTo>
                    <a:pt x="530003" y="99145"/>
                  </a:lnTo>
                  <a:lnTo>
                    <a:pt x="532996" y="101142"/>
                  </a:lnTo>
                  <a:lnTo>
                    <a:pt x="536323" y="99811"/>
                  </a:lnTo>
                  <a:lnTo>
                    <a:pt x="538319" y="98480"/>
                  </a:lnTo>
                  <a:lnTo>
                    <a:pt x="547298" y="98480"/>
                  </a:lnTo>
                  <a:lnTo>
                    <a:pt x="548297" y="100144"/>
                  </a:lnTo>
                  <a:lnTo>
                    <a:pt x="547963" y="103470"/>
                  </a:lnTo>
                  <a:lnTo>
                    <a:pt x="545303" y="104135"/>
                  </a:lnTo>
                  <a:lnTo>
                    <a:pt x="543639" y="106463"/>
                  </a:lnTo>
                  <a:lnTo>
                    <a:pt x="545967" y="110122"/>
                  </a:lnTo>
                  <a:lnTo>
                    <a:pt x="544304" y="112784"/>
                  </a:lnTo>
                  <a:lnTo>
                    <a:pt x="543639" y="115778"/>
                  </a:lnTo>
                  <a:lnTo>
                    <a:pt x="545967" y="119104"/>
                  </a:lnTo>
                  <a:lnTo>
                    <a:pt x="547297" y="122098"/>
                  </a:lnTo>
                  <a:lnTo>
                    <a:pt x="544303" y="124426"/>
                  </a:lnTo>
                  <a:lnTo>
                    <a:pt x="545301" y="127420"/>
                  </a:lnTo>
                  <a:lnTo>
                    <a:pt x="549292" y="130081"/>
                  </a:lnTo>
                  <a:lnTo>
                    <a:pt x="550289" y="133408"/>
                  </a:lnTo>
                  <a:lnTo>
                    <a:pt x="549291" y="136402"/>
                  </a:lnTo>
                  <a:lnTo>
                    <a:pt x="547295" y="139062"/>
                  </a:lnTo>
                  <a:lnTo>
                    <a:pt x="541309" y="142056"/>
                  </a:lnTo>
                  <a:lnTo>
                    <a:pt x="537983" y="142056"/>
                  </a:lnTo>
                  <a:lnTo>
                    <a:pt x="534324" y="142722"/>
                  </a:lnTo>
                  <a:lnTo>
                    <a:pt x="533991" y="145050"/>
                  </a:lnTo>
                  <a:lnTo>
                    <a:pt x="533991" y="149042"/>
                  </a:lnTo>
                  <a:lnTo>
                    <a:pt x="536651" y="152369"/>
                  </a:lnTo>
                  <a:lnTo>
                    <a:pt x="537981" y="155362"/>
                  </a:lnTo>
                  <a:lnTo>
                    <a:pt x="537648" y="157691"/>
                  </a:lnTo>
                  <a:lnTo>
                    <a:pt x="535320" y="160684"/>
                  </a:lnTo>
                  <a:lnTo>
                    <a:pt x="532327" y="162348"/>
                  </a:lnTo>
                  <a:lnTo>
                    <a:pt x="525009" y="162348"/>
                  </a:lnTo>
                  <a:lnTo>
                    <a:pt x="522348" y="162348"/>
                  </a:lnTo>
                  <a:lnTo>
                    <a:pt x="521018" y="165009"/>
                  </a:lnTo>
                  <a:lnTo>
                    <a:pt x="521018" y="167337"/>
                  </a:lnTo>
                  <a:lnTo>
                    <a:pt x="522016" y="169666"/>
                  </a:lnTo>
                  <a:lnTo>
                    <a:pt x="525341" y="170997"/>
                  </a:lnTo>
                  <a:lnTo>
                    <a:pt x="526006" y="172660"/>
                  </a:lnTo>
                  <a:lnTo>
                    <a:pt x="524676" y="175321"/>
                  </a:lnTo>
                  <a:lnTo>
                    <a:pt x="524343" y="179313"/>
                  </a:lnTo>
                  <a:lnTo>
                    <a:pt x="523677" y="189292"/>
                  </a:lnTo>
                  <a:lnTo>
                    <a:pt x="528998" y="194282"/>
                  </a:lnTo>
                  <a:lnTo>
                    <a:pt x="528998" y="198273"/>
                  </a:lnTo>
                  <a:lnTo>
                    <a:pt x="528664" y="204261"/>
                  </a:lnTo>
                  <a:lnTo>
                    <a:pt x="527334" y="207255"/>
                  </a:lnTo>
                  <a:lnTo>
                    <a:pt x="525006" y="210248"/>
                  </a:lnTo>
                  <a:lnTo>
                    <a:pt x="519684" y="211911"/>
                  </a:lnTo>
                  <a:lnTo>
                    <a:pt x="517355" y="215904"/>
                  </a:lnTo>
                  <a:lnTo>
                    <a:pt x="518685" y="218232"/>
                  </a:lnTo>
                  <a:lnTo>
                    <a:pt x="518353" y="221226"/>
                  </a:lnTo>
                  <a:lnTo>
                    <a:pt x="515692" y="225217"/>
                  </a:lnTo>
                  <a:lnTo>
                    <a:pt x="517687" y="227878"/>
                  </a:lnTo>
                  <a:lnTo>
                    <a:pt x="517687" y="232203"/>
                  </a:lnTo>
                  <a:lnTo>
                    <a:pt x="520014" y="235197"/>
                  </a:lnTo>
                  <a:lnTo>
                    <a:pt x="523673" y="236527"/>
                  </a:lnTo>
                  <a:lnTo>
                    <a:pt x="525336" y="238523"/>
                  </a:lnTo>
                  <a:lnTo>
                    <a:pt x="528662" y="240519"/>
                  </a:lnTo>
                  <a:lnTo>
                    <a:pt x="529659" y="242515"/>
                  </a:lnTo>
                  <a:lnTo>
                    <a:pt x="527663" y="245842"/>
                  </a:lnTo>
                  <a:lnTo>
                    <a:pt x="524005" y="249833"/>
                  </a:lnTo>
                  <a:lnTo>
                    <a:pt x="524004" y="252494"/>
                  </a:lnTo>
                  <a:lnTo>
                    <a:pt x="526000" y="257151"/>
                  </a:lnTo>
                  <a:lnTo>
                    <a:pt x="526332" y="262141"/>
                  </a:lnTo>
                  <a:lnTo>
                    <a:pt x="527329" y="266132"/>
                  </a:lnTo>
                  <a:lnTo>
                    <a:pt x="527329" y="269126"/>
                  </a:lnTo>
                  <a:lnTo>
                    <a:pt x="524668" y="272120"/>
                  </a:lnTo>
                  <a:lnTo>
                    <a:pt x="519678" y="276112"/>
                  </a:lnTo>
                  <a:lnTo>
                    <a:pt x="521341" y="280104"/>
                  </a:lnTo>
                  <a:lnTo>
                    <a:pt x="521341" y="283763"/>
                  </a:lnTo>
                  <a:lnTo>
                    <a:pt x="518347" y="288420"/>
                  </a:lnTo>
                  <a:lnTo>
                    <a:pt x="517017" y="292411"/>
                  </a:lnTo>
                  <a:lnTo>
                    <a:pt x="518347" y="296403"/>
                  </a:lnTo>
                  <a:lnTo>
                    <a:pt x="518346" y="301393"/>
                  </a:lnTo>
                  <a:lnTo>
                    <a:pt x="520009" y="303056"/>
                  </a:lnTo>
                  <a:lnTo>
                    <a:pt x="522670" y="303056"/>
                  </a:lnTo>
                  <a:lnTo>
                    <a:pt x="527326" y="302058"/>
                  </a:lnTo>
                  <a:lnTo>
                    <a:pt x="531650" y="302058"/>
                  </a:lnTo>
                  <a:lnTo>
                    <a:pt x="534643" y="304054"/>
                  </a:lnTo>
                  <a:lnTo>
                    <a:pt x="535641" y="306715"/>
                  </a:lnTo>
                  <a:lnTo>
                    <a:pt x="540962" y="311039"/>
                  </a:lnTo>
                  <a:lnTo>
                    <a:pt x="547282" y="311705"/>
                  </a:lnTo>
                  <a:lnTo>
                    <a:pt x="553934" y="310707"/>
                  </a:lnTo>
                  <a:lnTo>
                    <a:pt x="555264" y="312037"/>
                  </a:lnTo>
                  <a:lnTo>
                    <a:pt x="554931" y="315696"/>
                  </a:lnTo>
                  <a:lnTo>
                    <a:pt x="556261" y="318025"/>
                  </a:lnTo>
                  <a:lnTo>
                    <a:pt x="572255" y="332390"/>
                  </a:lnTo>
                  <a:lnTo>
                    <a:pt x="571988" y="335474"/>
                  </a:lnTo>
                  <a:lnTo>
                    <a:pt x="572555" y="344928"/>
                  </a:lnTo>
                  <a:lnTo>
                    <a:pt x="572291" y="350010"/>
                  </a:lnTo>
                  <a:lnTo>
                    <a:pt x="576329" y="355180"/>
                  </a:lnTo>
                  <a:lnTo>
                    <a:pt x="580578" y="357732"/>
                  </a:lnTo>
                  <a:lnTo>
                    <a:pt x="585131" y="360444"/>
                  </a:lnTo>
                  <a:lnTo>
                    <a:pt x="588238" y="362431"/>
                  </a:lnTo>
                  <a:lnTo>
                    <a:pt x="591374" y="366736"/>
                  </a:lnTo>
                  <a:lnTo>
                    <a:pt x="593540" y="373179"/>
                  </a:lnTo>
                  <a:lnTo>
                    <a:pt x="593663" y="378115"/>
                  </a:lnTo>
                  <a:lnTo>
                    <a:pt x="592928" y="383649"/>
                  </a:lnTo>
                  <a:lnTo>
                    <a:pt x="593622" y="390603"/>
                  </a:lnTo>
                  <a:lnTo>
                    <a:pt x="599442" y="402204"/>
                  </a:lnTo>
                  <a:lnTo>
                    <a:pt x="601382" y="408410"/>
                  </a:lnTo>
                  <a:lnTo>
                    <a:pt x="601818" y="413121"/>
                  </a:lnTo>
                  <a:lnTo>
                    <a:pt x="602036" y="417213"/>
                  </a:lnTo>
                  <a:lnTo>
                    <a:pt x="601694" y="422371"/>
                  </a:lnTo>
                  <a:lnTo>
                    <a:pt x="604309" y="436025"/>
                  </a:lnTo>
                  <a:lnTo>
                    <a:pt x="611611" y="437620"/>
                  </a:lnTo>
                  <a:lnTo>
                    <a:pt x="614279" y="444072"/>
                  </a:lnTo>
                  <a:lnTo>
                    <a:pt x="616726" y="453413"/>
                  </a:lnTo>
                  <a:lnTo>
                    <a:pt x="618060" y="457416"/>
                  </a:lnTo>
                  <a:lnTo>
                    <a:pt x="616504" y="465199"/>
                  </a:lnTo>
                  <a:lnTo>
                    <a:pt x="617393" y="472316"/>
                  </a:lnTo>
                  <a:lnTo>
                    <a:pt x="619482" y="476536"/>
                  </a:lnTo>
                  <a:lnTo>
                    <a:pt x="620729" y="481882"/>
                  </a:lnTo>
                  <a:lnTo>
                    <a:pt x="621510" y="484464"/>
                  </a:lnTo>
                  <a:lnTo>
                    <a:pt x="622286" y="487663"/>
                  </a:lnTo>
                  <a:lnTo>
                    <a:pt x="624274" y="490913"/>
                  </a:lnTo>
                  <a:lnTo>
                    <a:pt x="627039" y="493863"/>
                  </a:lnTo>
                  <a:lnTo>
                    <a:pt x="631278" y="496994"/>
                  </a:lnTo>
                  <a:lnTo>
                    <a:pt x="634227" y="499021"/>
                  </a:lnTo>
                  <a:lnTo>
                    <a:pt x="636254" y="501602"/>
                  </a:lnTo>
                  <a:lnTo>
                    <a:pt x="635148" y="505102"/>
                  </a:lnTo>
                  <a:lnTo>
                    <a:pt x="633121" y="507866"/>
                  </a:lnTo>
                  <a:lnTo>
                    <a:pt x="632752" y="511183"/>
                  </a:lnTo>
                  <a:lnTo>
                    <a:pt x="633121" y="513580"/>
                  </a:lnTo>
                  <a:lnTo>
                    <a:pt x="634042" y="515606"/>
                  </a:lnTo>
                  <a:lnTo>
                    <a:pt x="635517" y="517083"/>
                  </a:lnTo>
                  <a:lnTo>
                    <a:pt x="636992" y="519297"/>
                  </a:lnTo>
                  <a:lnTo>
                    <a:pt x="638097" y="522061"/>
                  </a:lnTo>
                  <a:lnTo>
                    <a:pt x="639629" y="526554"/>
                  </a:lnTo>
                  <a:lnTo>
                    <a:pt x="640040" y="529017"/>
                  </a:lnTo>
                  <a:lnTo>
                    <a:pt x="640040" y="532098"/>
                  </a:lnTo>
                  <a:lnTo>
                    <a:pt x="639637" y="534947"/>
                  </a:lnTo>
                  <a:lnTo>
                    <a:pt x="640344" y="537420"/>
                  </a:lnTo>
                  <a:lnTo>
                    <a:pt x="640790" y="539422"/>
                  </a:lnTo>
                  <a:lnTo>
                    <a:pt x="641345" y="540868"/>
                  </a:lnTo>
                  <a:lnTo>
                    <a:pt x="642124" y="544315"/>
                  </a:lnTo>
                  <a:lnTo>
                    <a:pt x="641901" y="546648"/>
                  </a:lnTo>
                  <a:lnTo>
                    <a:pt x="640246" y="547295"/>
                  </a:lnTo>
                  <a:lnTo>
                    <a:pt x="637986" y="549556"/>
                  </a:lnTo>
                  <a:lnTo>
                    <a:pt x="636960" y="552019"/>
                  </a:lnTo>
                  <a:lnTo>
                    <a:pt x="634085" y="555099"/>
                  </a:lnTo>
                  <a:lnTo>
                    <a:pt x="633058" y="557563"/>
                  </a:lnTo>
                  <a:lnTo>
                    <a:pt x="632647" y="560029"/>
                  </a:lnTo>
                  <a:lnTo>
                    <a:pt x="632236" y="565983"/>
                  </a:lnTo>
                  <a:lnTo>
                    <a:pt x="632852" y="568037"/>
                  </a:lnTo>
                  <a:lnTo>
                    <a:pt x="632441" y="570707"/>
                  </a:lnTo>
                  <a:lnTo>
                    <a:pt x="632852" y="577074"/>
                  </a:lnTo>
                  <a:lnTo>
                    <a:pt x="631826" y="579127"/>
                  </a:lnTo>
                  <a:lnTo>
                    <a:pt x="629362" y="581387"/>
                  </a:lnTo>
                  <a:lnTo>
                    <a:pt x="627924" y="584054"/>
                  </a:lnTo>
                  <a:lnTo>
                    <a:pt x="625664" y="586314"/>
                  </a:lnTo>
                  <a:lnTo>
                    <a:pt x="626486" y="588164"/>
                  </a:lnTo>
                  <a:lnTo>
                    <a:pt x="628540" y="587958"/>
                  </a:lnTo>
                  <a:lnTo>
                    <a:pt x="632441" y="587138"/>
                  </a:lnTo>
                  <a:lnTo>
                    <a:pt x="635933" y="586725"/>
                  </a:lnTo>
                  <a:lnTo>
                    <a:pt x="638808" y="585698"/>
                  </a:lnTo>
                  <a:lnTo>
                    <a:pt x="641478" y="585288"/>
                  </a:lnTo>
                  <a:lnTo>
                    <a:pt x="652469" y="588498"/>
                  </a:lnTo>
                  <a:lnTo>
                    <a:pt x="660473" y="591014"/>
                  </a:lnTo>
                  <a:lnTo>
                    <a:pt x="665733" y="592387"/>
                  </a:lnTo>
                  <a:lnTo>
                    <a:pt x="672594" y="593759"/>
                  </a:lnTo>
                  <a:lnTo>
                    <a:pt x="675338" y="595360"/>
                  </a:lnTo>
                  <a:lnTo>
                    <a:pt x="676481" y="598331"/>
                  </a:lnTo>
                  <a:lnTo>
                    <a:pt x="675567" y="604507"/>
                  </a:lnTo>
                  <a:lnTo>
                    <a:pt x="676482" y="608854"/>
                  </a:lnTo>
                  <a:lnTo>
                    <a:pt x="679646" y="613766"/>
                  </a:lnTo>
                  <a:lnTo>
                    <a:pt x="681647" y="615768"/>
                  </a:lnTo>
                  <a:lnTo>
                    <a:pt x="683323" y="619464"/>
                  </a:lnTo>
                  <a:lnTo>
                    <a:pt x="685381" y="623873"/>
                  </a:lnTo>
                  <a:lnTo>
                    <a:pt x="686850" y="624753"/>
                  </a:lnTo>
                  <a:lnTo>
                    <a:pt x="688908" y="625926"/>
                  </a:lnTo>
                  <a:lnTo>
                    <a:pt x="691848" y="626518"/>
                  </a:lnTo>
                  <a:lnTo>
                    <a:pt x="694494" y="628283"/>
                  </a:lnTo>
                  <a:lnTo>
                    <a:pt x="696211" y="628341"/>
                  </a:lnTo>
                  <a:lnTo>
                    <a:pt x="693318" y="632396"/>
                  </a:lnTo>
                  <a:lnTo>
                    <a:pt x="691554" y="634455"/>
                  </a:lnTo>
                  <a:lnTo>
                    <a:pt x="690966" y="636509"/>
                  </a:lnTo>
                  <a:lnTo>
                    <a:pt x="690378" y="639747"/>
                  </a:lnTo>
                  <a:lnTo>
                    <a:pt x="690672" y="641512"/>
                  </a:lnTo>
                  <a:lnTo>
                    <a:pt x="691260" y="642393"/>
                  </a:lnTo>
                  <a:lnTo>
                    <a:pt x="693318" y="645039"/>
                  </a:lnTo>
                  <a:lnTo>
                    <a:pt x="693612" y="647092"/>
                  </a:lnTo>
                  <a:lnTo>
                    <a:pt x="694200" y="651797"/>
                  </a:lnTo>
                  <a:lnTo>
                    <a:pt x="695633" y="659659"/>
                  </a:lnTo>
                  <a:lnTo>
                    <a:pt x="698858" y="665391"/>
                  </a:lnTo>
                  <a:lnTo>
                    <a:pt x="701008" y="668617"/>
                  </a:lnTo>
                  <a:lnTo>
                    <a:pt x="702800" y="672560"/>
                  </a:lnTo>
                  <a:lnTo>
                    <a:pt x="704233" y="676500"/>
                  </a:lnTo>
                  <a:lnTo>
                    <a:pt x="703874" y="679367"/>
                  </a:lnTo>
                  <a:lnTo>
                    <a:pt x="704233" y="683666"/>
                  </a:lnTo>
                  <a:lnTo>
                    <a:pt x="703875" y="687609"/>
                  </a:lnTo>
                  <a:lnTo>
                    <a:pt x="700650" y="690115"/>
                  </a:lnTo>
                  <a:lnTo>
                    <a:pt x="697783" y="693699"/>
                  </a:lnTo>
                  <a:lnTo>
                    <a:pt x="693483" y="692266"/>
                  </a:lnTo>
                  <a:lnTo>
                    <a:pt x="689350" y="692785"/>
                  </a:lnTo>
                  <a:lnTo>
                    <a:pt x="684647" y="693666"/>
                  </a:lnTo>
                  <a:lnTo>
                    <a:pt x="680531" y="693080"/>
                  </a:lnTo>
                  <a:lnTo>
                    <a:pt x="674652" y="690725"/>
                  </a:lnTo>
                  <a:lnTo>
                    <a:pt x="672300" y="690139"/>
                  </a:lnTo>
                  <a:lnTo>
                    <a:pt x="668242" y="688481"/>
                  </a:lnTo>
                  <a:lnTo>
                    <a:pt x="667415" y="686658"/>
                  </a:lnTo>
                  <a:lnTo>
                    <a:pt x="664307" y="682418"/>
                  </a:lnTo>
                  <a:lnTo>
                    <a:pt x="661340" y="676205"/>
                  </a:lnTo>
                  <a:lnTo>
                    <a:pt x="657949" y="669140"/>
                  </a:lnTo>
                  <a:lnTo>
                    <a:pt x="651451" y="666175"/>
                  </a:lnTo>
                  <a:lnTo>
                    <a:pt x="640996" y="663207"/>
                  </a:lnTo>
                  <a:lnTo>
                    <a:pt x="634921" y="661090"/>
                  </a:lnTo>
                  <a:lnTo>
                    <a:pt x="629552" y="660242"/>
                  </a:lnTo>
                  <a:lnTo>
                    <a:pt x="622205" y="656567"/>
                  </a:lnTo>
                  <a:lnTo>
                    <a:pt x="619380" y="657129"/>
                  </a:lnTo>
                  <a:lnTo>
                    <a:pt x="611468" y="663065"/>
                  </a:lnTo>
                  <a:lnTo>
                    <a:pt x="609349" y="663769"/>
                  </a:lnTo>
                  <a:lnTo>
                    <a:pt x="607371" y="665328"/>
                  </a:lnTo>
                  <a:lnTo>
                    <a:pt x="605110" y="671260"/>
                  </a:lnTo>
                  <a:lnTo>
                    <a:pt x="603980" y="674368"/>
                  </a:lnTo>
                  <a:lnTo>
                    <a:pt x="603556" y="677053"/>
                  </a:lnTo>
                  <a:lnTo>
                    <a:pt x="603980" y="679596"/>
                  </a:lnTo>
                  <a:lnTo>
                    <a:pt x="605252" y="681856"/>
                  </a:lnTo>
                  <a:lnTo>
                    <a:pt x="605595" y="686120"/>
                  </a:lnTo>
                  <a:lnTo>
                    <a:pt x="604404" y="701777"/>
                  </a:lnTo>
                  <a:lnTo>
                    <a:pt x="604262" y="703612"/>
                  </a:lnTo>
                  <a:lnTo>
                    <a:pt x="607159" y="707876"/>
                  </a:lnTo>
                  <a:lnTo>
                    <a:pt x="608635" y="710440"/>
                  </a:lnTo>
                  <a:lnTo>
                    <a:pt x="609649" y="714496"/>
                  </a:lnTo>
                  <a:lnTo>
                    <a:pt x="610662" y="718548"/>
                  </a:lnTo>
                  <a:lnTo>
                    <a:pt x="611676" y="723107"/>
                  </a:lnTo>
                  <a:lnTo>
                    <a:pt x="615223" y="725388"/>
                  </a:lnTo>
                  <a:lnTo>
                    <a:pt x="615476" y="728937"/>
                  </a:lnTo>
                  <a:lnTo>
                    <a:pt x="615476" y="732989"/>
                  </a:lnTo>
                  <a:lnTo>
                    <a:pt x="615729" y="739071"/>
                  </a:lnTo>
                  <a:lnTo>
                    <a:pt x="615730" y="743882"/>
                  </a:lnTo>
                  <a:lnTo>
                    <a:pt x="614716" y="746923"/>
                  </a:lnTo>
                  <a:lnTo>
                    <a:pt x="612182" y="748952"/>
                  </a:lnTo>
                  <a:lnTo>
                    <a:pt x="609396" y="749204"/>
                  </a:lnTo>
                  <a:lnTo>
                    <a:pt x="605088" y="749963"/>
                  </a:lnTo>
                  <a:lnTo>
                    <a:pt x="602808" y="751485"/>
                  </a:lnTo>
                  <a:lnTo>
                    <a:pt x="599008" y="756552"/>
                  </a:lnTo>
                  <a:lnTo>
                    <a:pt x="596728" y="762379"/>
                  </a:lnTo>
                  <a:lnTo>
                    <a:pt x="590648" y="792273"/>
                  </a:lnTo>
                  <a:lnTo>
                    <a:pt x="585672" y="812686"/>
                  </a:lnTo>
                  <a:lnTo>
                    <a:pt x="584361" y="816438"/>
                  </a:lnTo>
                  <a:lnTo>
                    <a:pt x="581499" y="820775"/>
                  </a:lnTo>
                  <a:lnTo>
                    <a:pt x="577845" y="826176"/>
                  </a:lnTo>
                  <a:lnTo>
                    <a:pt x="575525" y="830368"/>
                  </a:lnTo>
                  <a:lnTo>
                    <a:pt x="576085" y="836176"/>
                  </a:lnTo>
                  <a:lnTo>
                    <a:pt x="579743" y="840524"/>
                  </a:lnTo>
                  <a:lnTo>
                    <a:pt x="582030" y="846927"/>
                  </a:lnTo>
                  <a:lnTo>
                    <a:pt x="580430" y="850128"/>
                  </a:lnTo>
                  <a:lnTo>
                    <a:pt x="576084" y="852872"/>
                  </a:lnTo>
                  <a:lnTo>
                    <a:pt x="571053" y="855159"/>
                  </a:lnTo>
                  <a:lnTo>
                    <a:pt x="569173" y="860924"/>
                  </a:lnTo>
                  <a:lnTo>
                    <a:pt x="568197" y="866920"/>
                  </a:lnTo>
                  <a:lnTo>
                    <a:pt x="566378" y="872820"/>
                  </a:lnTo>
                  <a:lnTo>
                    <a:pt x="563953" y="878246"/>
                  </a:lnTo>
                  <a:lnTo>
                    <a:pt x="560613" y="886967"/>
                  </a:lnTo>
                  <a:lnTo>
                    <a:pt x="557378" y="893005"/>
                  </a:lnTo>
                  <a:lnTo>
                    <a:pt x="555322" y="898661"/>
                  </a:lnTo>
                  <a:lnTo>
                    <a:pt x="554294" y="906374"/>
                  </a:lnTo>
                  <a:lnTo>
                    <a:pt x="551724" y="914597"/>
                  </a:lnTo>
                  <a:lnTo>
                    <a:pt x="550696" y="923337"/>
                  </a:lnTo>
                  <a:lnTo>
                    <a:pt x="550696" y="929503"/>
                  </a:lnTo>
                  <a:lnTo>
                    <a:pt x="550696" y="934129"/>
                  </a:lnTo>
                  <a:lnTo>
                    <a:pt x="551609" y="940445"/>
                  </a:lnTo>
                  <a:lnTo>
                    <a:pt x="551903" y="944616"/>
                  </a:lnTo>
                  <a:lnTo>
                    <a:pt x="553330" y="949655"/>
                  </a:lnTo>
                  <a:lnTo>
                    <a:pt x="554598" y="951454"/>
                  </a:lnTo>
                  <a:lnTo>
                    <a:pt x="555552" y="953552"/>
                  </a:lnTo>
                  <a:lnTo>
                    <a:pt x="559014" y="956936"/>
                  </a:lnTo>
                  <a:lnTo>
                    <a:pt x="562369" y="958161"/>
                  </a:lnTo>
                  <a:lnTo>
                    <a:pt x="564340" y="959433"/>
                  </a:lnTo>
                  <a:lnTo>
                    <a:pt x="569312" y="960533"/>
                  </a:lnTo>
                  <a:lnTo>
                    <a:pt x="576942" y="963152"/>
                  </a:lnTo>
                  <a:lnTo>
                    <a:pt x="580481" y="962991"/>
                  </a:lnTo>
                  <a:lnTo>
                    <a:pt x="581908" y="963896"/>
                  </a:lnTo>
                  <a:lnTo>
                    <a:pt x="583024" y="964606"/>
                  </a:lnTo>
                  <a:lnTo>
                    <a:pt x="578453" y="969598"/>
                  </a:lnTo>
                  <a:lnTo>
                    <a:pt x="573313" y="977307"/>
                  </a:lnTo>
                  <a:lnTo>
                    <a:pt x="570228" y="982450"/>
                  </a:lnTo>
                  <a:lnTo>
                    <a:pt x="565602" y="989133"/>
                  </a:lnTo>
                  <a:lnTo>
                    <a:pt x="563032" y="993246"/>
                  </a:lnTo>
                  <a:lnTo>
                    <a:pt x="557184" y="998683"/>
                  </a:lnTo>
                  <a:lnTo>
                    <a:pt x="552394" y="1003291"/>
                  </a:lnTo>
                  <a:lnTo>
                    <a:pt x="547175" y="1006502"/>
                  </a:lnTo>
                  <a:lnTo>
                    <a:pt x="541851" y="1010946"/>
                  </a:lnTo>
                  <a:lnTo>
                    <a:pt x="537137" y="1015631"/>
                  </a:lnTo>
                  <a:lnTo>
                    <a:pt x="533370" y="1019182"/>
                  </a:lnTo>
                  <a:lnTo>
                    <a:pt x="529602" y="1022806"/>
                  </a:lnTo>
                  <a:lnTo>
                    <a:pt x="525334" y="1028194"/>
                  </a:lnTo>
                  <a:lnTo>
                    <a:pt x="522264" y="1031527"/>
                  </a:lnTo>
                  <a:lnTo>
                    <a:pt x="519272" y="1034780"/>
                  </a:lnTo>
                  <a:lnTo>
                    <a:pt x="515562" y="1039255"/>
                  </a:lnTo>
                  <a:lnTo>
                    <a:pt x="509707" y="1046925"/>
                  </a:lnTo>
                  <a:lnTo>
                    <a:pt x="508324" y="1050446"/>
                  </a:lnTo>
                  <a:lnTo>
                    <a:pt x="506110" y="1053331"/>
                  </a:lnTo>
                  <a:lnTo>
                    <a:pt x="503331" y="1057362"/>
                  </a:lnTo>
                  <a:lnTo>
                    <a:pt x="501731" y="1060257"/>
                  </a:lnTo>
                  <a:lnTo>
                    <a:pt x="496474" y="1061618"/>
                  </a:lnTo>
                  <a:lnTo>
                    <a:pt x="492676" y="1063086"/>
                  </a:lnTo>
                  <a:lnTo>
                    <a:pt x="486601" y="1063195"/>
                  </a:lnTo>
                  <a:lnTo>
                    <a:pt x="484390" y="1062381"/>
                  </a:lnTo>
                  <a:lnTo>
                    <a:pt x="481992" y="1059559"/>
                  </a:lnTo>
                  <a:lnTo>
                    <a:pt x="480772" y="1055524"/>
                  </a:lnTo>
                  <a:lnTo>
                    <a:pt x="477908" y="1049376"/>
                  </a:lnTo>
                  <a:lnTo>
                    <a:pt x="475235" y="1048629"/>
                  </a:lnTo>
                  <a:lnTo>
                    <a:pt x="472878" y="1047426"/>
                  </a:lnTo>
                  <a:lnTo>
                    <a:pt x="470250" y="1048067"/>
                  </a:lnTo>
                  <a:lnTo>
                    <a:pt x="467571" y="1047554"/>
                  </a:lnTo>
                  <a:lnTo>
                    <a:pt x="460255" y="1051725"/>
                  </a:lnTo>
                  <a:lnTo>
                    <a:pt x="456193" y="1054726"/>
                  </a:lnTo>
                  <a:lnTo>
                    <a:pt x="451334" y="1059024"/>
                  </a:lnTo>
                  <a:lnTo>
                    <a:pt x="448161" y="1063511"/>
                  </a:lnTo>
                  <a:lnTo>
                    <a:pt x="445457" y="1067697"/>
                  </a:lnTo>
                  <a:lnTo>
                    <a:pt x="443673" y="1071977"/>
                  </a:lnTo>
                  <a:lnTo>
                    <a:pt x="442779" y="1077743"/>
                  </a:lnTo>
                  <a:lnTo>
                    <a:pt x="441843" y="1081886"/>
                  </a:lnTo>
                  <a:lnTo>
                    <a:pt x="441743" y="1086509"/>
                  </a:lnTo>
                  <a:lnTo>
                    <a:pt x="441139" y="1093052"/>
                  </a:lnTo>
                  <a:lnTo>
                    <a:pt x="441062" y="1096597"/>
                  </a:lnTo>
                  <a:lnTo>
                    <a:pt x="441098" y="1101992"/>
                  </a:lnTo>
                  <a:lnTo>
                    <a:pt x="440974" y="1107697"/>
                  </a:lnTo>
                  <a:lnTo>
                    <a:pt x="439369" y="1110826"/>
                  </a:lnTo>
                  <a:lnTo>
                    <a:pt x="436275" y="1115234"/>
                  </a:lnTo>
                  <a:lnTo>
                    <a:pt x="432899" y="1118484"/>
                  </a:lnTo>
                  <a:lnTo>
                    <a:pt x="430414" y="1123214"/>
                  </a:lnTo>
                  <a:lnTo>
                    <a:pt x="431182" y="1126774"/>
                  </a:lnTo>
                  <a:lnTo>
                    <a:pt x="433298" y="1129702"/>
                  </a:lnTo>
                  <a:lnTo>
                    <a:pt x="435400" y="1133557"/>
                  </a:lnTo>
                  <a:lnTo>
                    <a:pt x="436101" y="1137409"/>
                  </a:lnTo>
                  <a:lnTo>
                    <a:pt x="435750" y="1142667"/>
                  </a:lnTo>
                  <a:lnTo>
                    <a:pt x="433998" y="1150377"/>
                  </a:lnTo>
                  <a:lnTo>
                    <a:pt x="432597" y="1156337"/>
                  </a:lnTo>
                  <a:lnTo>
                    <a:pt x="432247" y="1163342"/>
                  </a:lnTo>
                  <a:lnTo>
                    <a:pt x="432247" y="1166145"/>
                  </a:lnTo>
                  <a:lnTo>
                    <a:pt x="432247" y="1168596"/>
                  </a:lnTo>
                  <a:lnTo>
                    <a:pt x="432247" y="1173855"/>
                  </a:lnTo>
                  <a:lnTo>
                    <a:pt x="431545" y="1178761"/>
                  </a:lnTo>
                  <a:lnTo>
                    <a:pt x="430494" y="1181914"/>
                  </a:lnTo>
                  <a:lnTo>
                    <a:pt x="428042" y="1187172"/>
                  </a:lnTo>
                  <a:lnTo>
                    <a:pt x="425939" y="1189624"/>
                  </a:lnTo>
                  <a:lnTo>
                    <a:pt x="422785" y="1193827"/>
                  </a:lnTo>
                  <a:lnTo>
                    <a:pt x="420683" y="1198733"/>
                  </a:lnTo>
                  <a:lnTo>
                    <a:pt x="419631" y="1202941"/>
                  </a:lnTo>
                  <a:lnTo>
                    <a:pt x="417879" y="1206795"/>
                  </a:lnTo>
                  <a:lnTo>
                    <a:pt x="415426" y="1210298"/>
                  </a:lnTo>
                  <a:lnTo>
                    <a:pt x="414025" y="1212400"/>
                  </a:lnTo>
                  <a:lnTo>
                    <a:pt x="410170" y="1214851"/>
                  </a:lnTo>
                  <a:lnTo>
                    <a:pt x="407367" y="1216255"/>
                  </a:lnTo>
                  <a:lnTo>
                    <a:pt x="405264" y="1219059"/>
                  </a:lnTo>
                  <a:lnTo>
                    <a:pt x="400147" y="1222910"/>
                  </a:lnTo>
                  <a:lnTo>
                    <a:pt x="395864" y="1225228"/>
                  </a:lnTo>
                  <a:lnTo>
                    <a:pt x="391905" y="1227555"/>
                  </a:lnTo>
                  <a:lnTo>
                    <a:pt x="387479" y="1231049"/>
                  </a:lnTo>
                  <a:lnTo>
                    <a:pt x="382123" y="1238035"/>
                  </a:lnTo>
                  <a:lnTo>
                    <a:pt x="372049" y="1247288"/>
                  </a:lnTo>
                  <a:lnTo>
                    <a:pt x="367289" y="1248321"/>
                  </a:lnTo>
                  <a:lnTo>
                    <a:pt x="358031" y="1253114"/>
                  </a:lnTo>
                  <a:lnTo>
                    <a:pt x="353753" y="1254022"/>
                  </a:lnTo>
                  <a:lnTo>
                    <a:pt x="349156" y="1254557"/>
                  </a:lnTo>
                  <a:lnTo>
                    <a:pt x="344685" y="1254238"/>
                  </a:lnTo>
                  <a:lnTo>
                    <a:pt x="339188" y="1253105"/>
                  </a:lnTo>
                  <a:lnTo>
                    <a:pt x="334399" y="1252486"/>
                  </a:lnTo>
                  <a:lnTo>
                    <a:pt x="330059" y="1251468"/>
                  </a:lnTo>
                  <a:lnTo>
                    <a:pt x="325962" y="1250830"/>
                  </a:lnTo>
                  <a:lnTo>
                    <a:pt x="321358" y="1251134"/>
                  </a:lnTo>
                  <a:lnTo>
                    <a:pt x="315967" y="1250921"/>
                  </a:lnTo>
                  <a:lnTo>
                    <a:pt x="311085" y="1251975"/>
                  </a:lnTo>
                  <a:lnTo>
                    <a:pt x="309091" y="1252947"/>
                  </a:lnTo>
                  <a:lnTo>
                    <a:pt x="304714" y="1255086"/>
                  </a:lnTo>
                  <a:lnTo>
                    <a:pt x="301453" y="1256325"/>
                  </a:lnTo>
                  <a:lnTo>
                    <a:pt x="297636" y="1259609"/>
                  </a:lnTo>
                  <a:lnTo>
                    <a:pt x="293176" y="1261991"/>
                  </a:lnTo>
                  <a:lnTo>
                    <a:pt x="289140" y="1265590"/>
                  </a:lnTo>
                  <a:lnTo>
                    <a:pt x="284251" y="1268986"/>
                  </a:lnTo>
                  <a:lnTo>
                    <a:pt x="282229" y="1270672"/>
                  </a:lnTo>
                  <a:lnTo>
                    <a:pt x="280595" y="1272237"/>
                  </a:lnTo>
                  <a:lnTo>
                    <a:pt x="278723" y="1274026"/>
                  </a:lnTo>
                  <a:lnTo>
                    <a:pt x="274992" y="1277540"/>
                  </a:lnTo>
                  <a:lnTo>
                    <a:pt x="271148" y="1279976"/>
                  </a:lnTo>
                  <a:lnTo>
                    <a:pt x="265823" y="1281769"/>
                  </a:lnTo>
                  <a:lnTo>
                    <a:pt x="262169" y="1283102"/>
                  </a:lnTo>
                  <a:lnTo>
                    <a:pt x="260502" y="1283713"/>
                  </a:lnTo>
                  <a:lnTo>
                    <a:pt x="258277" y="1285259"/>
                  </a:lnTo>
                  <a:lnTo>
                    <a:pt x="256334" y="1286083"/>
                  </a:lnTo>
                  <a:lnTo>
                    <a:pt x="255718" y="1286244"/>
                  </a:lnTo>
                  <a:lnTo>
                    <a:pt x="251853" y="1287249"/>
                  </a:lnTo>
                  <a:lnTo>
                    <a:pt x="248463" y="1287948"/>
                  </a:lnTo>
                  <a:lnTo>
                    <a:pt x="246715" y="1288856"/>
                  </a:lnTo>
                  <a:lnTo>
                    <a:pt x="237842" y="1290375"/>
                  </a:lnTo>
                  <a:lnTo>
                    <a:pt x="232540" y="1289141"/>
                  </a:lnTo>
                  <a:lnTo>
                    <a:pt x="228053" y="1288099"/>
                  </a:lnTo>
                  <a:lnTo>
                    <a:pt x="223694" y="1286845"/>
                  </a:lnTo>
                  <a:lnTo>
                    <a:pt x="222747" y="1286316"/>
                  </a:lnTo>
                  <a:lnTo>
                    <a:pt x="220385" y="1284618"/>
                  </a:lnTo>
                  <a:lnTo>
                    <a:pt x="218290" y="1282850"/>
                  </a:lnTo>
                  <a:lnTo>
                    <a:pt x="216582" y="1281411"/>
                  </a:lnTo>
                  <a:lnTo>
                    <a:pt x="214557" y="1279980"/>
                  </a:lnTo>
                  <a:lnTo>
                    <a:pt x="214088" y="1279329"/>
                  </a:lnTo>
                  <a:lnTo>
                    <a:pt x="212686" y="1277388"/>
                  </a:lnTo>
                  <a:lnTo>
                    <a:pt x="212398" y="1276875"/>
                  </a:lnTo>
                  <a:lnTo>
                    <a:pt x="210082" y="1272841"/>
                  </a:lnTo>
                  <a:lnTo>
                    <a:pt x="208643" y="1266407"/>
                  </a:lnTo>
                  <a:lnTo>
                    <a:pt x="206110" y="1259469"/>
                  </a:lnTo>
                  <a:lnTo>
                    <a:pt x="205210" y="1255411"/>
                  </a:lnTo>
                  <a:lnTo>
                    <a:pt x="203622" y="1251529"/>
                  </a:lnTo>
                  <a:lnTo>
                    <a:pt x="202781" y="1246926"/>
                  </a:lnTo>
                  <a:lnTo>
                    <a:pt x="202451" y="1243853"/>
                  </a:lnTo>
                  <a:lnTo>
                    <a:pt x="202929" y="1237725"/>
                  </a:lnTo>
                  <a:lnTo>
                    <a:pt x="203064" y="1236003"/>
                  </a:lnTo>
                  <a:lnTo>
                    <a:pt x="202822" y="1231577"/>
                  </a:lnTo>
                  <a:lnTo>
                    <a:pt x="202997" y="1225092"/>
                  </a:lnTo>
                  <a:lnTo>
                    <a:pt x="203289" y="1217522"/>
                  </a:lnTo>
                  <a:lnTo>
                    <a:pt x="203224" y="1213129"/>
                  </a:lnTo>
                  <a:lnTo>
                    <a:pt x="202171" y="1206759"/>
                  </a:lnTo>
                  <a:lnTo>
                    <a:pt x="201741" y="1200602"/>
                  </a:lnTo>
                  <a:lnTo>
                    <a:pt x="201003" y="1194457"/>
                  </a:lnTo>
                  <a:lnTo>
                    <a:pt x="200266" y="1188308"/>
                  </a:lnTo>
                  <a:lnTo>
                    <a:pt x="199826" y="1184235"/>
                  </a:lnTo>
                  <a:lnTo>
                    <a:pt x="199657" y="1181385"/>
                  </a:lnTo>
                  <a:lnTo>
                    <a:pt x="199115" y="1176544"/>
                  </a:lnTo>
                  <a:lnTo>
                    <a:pt x="197305" y="1170511"/>
                  </a:lnTo>
                  <a:lnTo>
                    <a:pt x="193563" y="1164305"/>
                  </a:lnTo>
                  <a:lnTo>
                    <a:pt x="191013" y="1161355"/>
                  </a:lnTo>
                  <a:lnTo>
                    <a:pt x="187523" y="1157591"/>
                  </a:lnTo>
                  <a:lnTo>
                    <a:pt x="184033" y="1154505"/>
                  </a:lnTo>
                  <a:lnTo>
                    <a:pt x="180543" y="1151689"/>
                  </a:lnTo>
                  <a:lnTo>
                    <a:pt x="178261" y="1150210"/>
                  </a:lnTo>
                  <a:lnTo>
                    <a:pt x="175174" y="1148600"/>
                  </a:lnTo>
                  <a:lnTo>
                    <a:pt x="172758" y="1146452"/>
                  </a:lnTo>
                  <a:lnTo>
                    <a:pt x="171147" y="1144441"/>
                  </a:lnTo>
                  <a:lnTo>
                    <a:pt x="169268" y="1142026"/>
                  </a:lnTo>
                  <a:lnTo>
                    <a:pt x="167657" y="1139875"/>
                  </a:lnTo>
                  <a:lnTo>
                    <a:pt x="165644" y="1137324"/>
                  </a:lnTo>
                  <a:lnTo>
                    <a:pt x="161751" y="1134906"/>
                  </a:lnTo>
                  <a:lnTo>
                    <a:pt x="156517" y="1133566"/>
                  </a:lnTo>
                  <a:lnTo>
                    <a:pt x="150879" y="1133432"/>
                  </a:lnTo>
                  <a:lnTo>
                    <a:pt x="148731" y="1133432"/>
                  </a:lnTo>
                  <a:lnTo>
                    <a:pt x="146449" y="1133566"/>
                  </a:lnTo>
                  <a:lnTo>
                    <a:pt x="143630" y="1134775"/>
                  </a:lnTo>
                  <a:lnTo>
                    <a:pt x="142825" y="1138399"/>
                  </a:lnTo>
                  <a:lnTo>
                    <a:pt x="142959" y="1139875"/>
                  </a:lnTo>
                  <a:lnTo>
                    <a:pt x="143093" y="1142424"/>
                  </a:lnTo>
                  <a:lnTo>
                    <a:pt x="141482" y="1142831"/>
                  </a:lnTo>
                  <a:lnTo>
                    <a:pt x="138664" y="1140951"/>
                  </a:lnTo>
                  <a:lnTo>
                    <a:pt x="136516" y="1140544"/>
                  </a:lnTo>
                  <a:lnTo>
                    <a:pt x="133429" y="1142290"/>
                  </a:lnTo>
                  <a:lnTo>
                    <a:pt x="130745" y="1145647"/>
                  </a:lnTo>
                  <a:lnTo>
                    <a:pt x="129536" y="1160815"/>
                  </a:lnTo>
                  <a:lnTo>
                    <a:pt x="128194" y="1176252"/>
                  </a:lnTo>
                  <a:lnTo>
                    <a:pt x="124743" y="1188694"/>
                  </a:lnTo>
                  <a:lnTo>
                    <a:pt x="126241" y="1200429"/>
                  </a:lnTo>
                  <a:lnTo>
                    <a:pt x="129735" y="1208913"/>
                  </a:lnTo>
                  <a:lnTo>
                    <a:pt x="130275" y="1213263"/>
                  </a:lnTo>
                  <a:lnTo>
                    <a:pt x="133819" y="1219441"/>
                  </a:lnTo>
                  <a:lnTo>
                    <a:pt x="135020" y="1223910"/>
                  </a:lnTo>
                  <a:lnTo>
                    <a:pt x="135799" y="1225790"/>
                  </a:lnTo>
                  <a:lnTo>
                    <a:pt x="137756" y="1234028"/>
                  </a:lnTo>
                  <a:lnTo>
                    <a:pt x="137788" y="1237294"/>
                  </a:lnTo>
                  <a:lnTo>
                    <a:pt x="137101" y="1244566"/>
                  </a:lnTo>
                  <a:lnTo>
                    <a:pt x="134421" y="1249667"/>
                  </a:lnTo>
                  <a:lnTo>
                    <a:pt x="130482" y="1253883"/>
                  </a:lnTo>
                  <a:lnTo>
                    <a:pt x="128611" y="1255487"/>
                  </a:lnTo>
                  <a:lnTo>
                    <a:pt x="124683" y="1257696"/>
                  </a:lnTo>
                  <a:lnTo>
                    <a:pt x="122175" y="1259011"/>
                  </a:lnTo>
                  <a:lnTo>
                    <a:pt x="118255" y="1261064"/>
                  </a:lnTo>
                  <a:lnTo>
                    <a:pt x="114657" y="1263956"/>
                  </a:lnTo>
                  <a:lnTo>
                    <a:pt x="111295" y="1266997"/>
                  </a:lnTo>
                  <a:lnTo>
                    <a:pt x="109780" y="1270247"/>
                  </a:lnTo>
                  <a:lnTo>
                    <a:pt x="103835" y="1281155"/>
                  </a:lnTo>
                  <a:lnTo>
                    <a:pt x="96883" y="1299008"/>
                  </a:lnTo>
                  <a:lnTo>
                    <a:pt x="90452" y="1300083"/>
                  </a:lnTo>
                  <a:lnTo>
                    <a:pt x="86432" y="1299965"/>
                  </a:lnTo>
                  <a:lnTo>
                    <a:pt x="83783" y="1300259"/>
                  </a:lnTo>
                  <a:lnTo>
                    <a:pt x="81724" y="1298495"/>
                  </a:lnTo>
                  <a:lnTo>
                    <a:pt x="80252" y="1293786"/>
                  </a:lnTo>
                  <a:lnTo>
                    <a:pt x="69565" y="1273440"/>
                  </a:lnTo>
                  <a:lnTo>
                    <a:pt x="64441" y="1264354"/>
                  </a:lnTo>
                  <a:lnTo>
                    <a:pt x="60714" y="1257367"/>
                  </a:lnTo>
                  <a:lnTo>
                    <a:pt x="45168" y="1242975"/>
                  </a:lnTo>
                  <a:lnTo>
                    <a:pt x="40345" y="1239220"/>
                  </a:lnTo>
                  <a:lnTo>
                    <a:pt x="33914" y="1230648"/>
                  </a:lnTo>
                  <a:lnTo>
                    <a:pt x="33378" y="1224751"/>
                  </a:lnTo>
                  <a:lnTo>
                    <a:pt x="34450" y="1218858"/>
                  </a:lnTo>
                  <a:lnTo>
                    <a:pt x="34986" y="1211890"/>
                  </a:lnTo>
                  <a:lnTo>
                    <a:pt x="36594" y="1203318"/>
                  </a:lnTo>
                  <a:lnTo>
                    <a:pt x="36593" y="1196887"/>
                  </a:lnTo>
                  <a:lnTo>
                    <a:pt x="27671" y="1181738"/>
                  </a:lnTo>
                  <a:lnTo>
                    <a:pt x="25384" y="1178764"/>
                  </a:lnTo>
                  <a:lnTo>
                    <a:pt x="24240" y="1175562"/>
                  </a:lnTo>
                  <a:lnTo>
                    <a:pt x="23326" y="1172133"/>
                  </a:lnTo>
                  <a:lnTo>
                    <a:pt x="21496" y="1167786"/>
                  </a:lnTo>
                  <a:lnTo>
                    <a:pt x="20810" y="1161841"/>
                  </a:lnTo>
                  <a:lnTo>
                    <a:pt x="20353" y="1152005"/>
                  </a:lnTo>
                  <a:lnTo>
                    <a:pt x="20353" y="1142400"/>
                  </a:lnTo>
                  <a:lnTo>
                    <a:pt x="20811" y="1130280"/>
                  </a:lnTo>
                  <a:lnTo>
                    <a:pt x="22411" y="1116330"/>
                  </a:lnTo>
                  <a:lnTo>
                    <a:pt x="22660" y="1106321"/>
                  </a:lnTo>
                  <a:lnTo>
                    <a:pt x="23732" y="1099350"/>
                  </a:lnTo>
                  <a:lnTo>
                    <a:pt x="17057" y="1090692"/>
                  </a:lnTo>
                  <a:lnTo>
                    <a:pt x="16477" y="1084760"/>
                  </a:lnTo>
                  <a:lnTo>
                    <a:pt x="16225" y="1083633"/>
                  </a:lnTo>
                  <a:lnTo>
                    <a:pt x="15950" y="1079760"/>
                  </a:lnTo>
                  <a:lnTo>
                    <a:pt x="14470" y="1074963"/>
                  </a:lnTo>
                  <a:lnTo>
                    <a:pt x="14161" y="1072603"/>
                  </a:lnTo>
                  <a:lnTo>
                    <a:pt x="13411" y="1070510"/>
                  </a:lnTo>
                  <a:lnTo>
                    <a:pt x="13336" y="1065434"/>
                  </a:lnTo>
                  <a:lnTo>
                    <a:pt x="13324" y="1064556"/>
                  </a:lnTo>
                  <a:lnTo>
                    <a:pt x="13831" y="1058259"/>
                  </a:lnTo>
                  <a:lnTo>
                    <a:pt x="11725" y="1045498"/>
                  </a:lnTo>
                  <a:lnTo>
                    <a:pt x="10987" y="1041470"/>
                  </a:lnTo>
                  <a:lnTo>
                    <a:pt x="11868" y="1023012"/>
                  </a:lnTo>
                  <a:lnTo>
                    <a:pt x="13263" y="1020048"/>
                  </a:lnTo>
                  <a:lnTo>
                    <a:pt x="14178" y="1017533"/>
                  </a:lnTo>
                  <a:lnTo>
                    <a:pt x="13721" y="1012411"/>
                  </a:lnTo>
                  <a:lnTo>
                    <a:pt x="14048" y="1011646"/>
                  </a:lnTo>
                  <a:lnTo>
                    <a:pt x="14380" y="1010534"/>
                  </a:lnTo>
                  <a:lnTo>
                    <a:pt x="14599" y="1009386"/>
                  </a:lnTo>
                  <a:lnTo>
                    <a:pt x="14850" y="1008505"/>
                  </a:lnTo>
                  <a:lnTo>
                    <a:pt x="14990" y="1007387"/>
                  </a:lnTo>
                  <a:lnTo>
                    <a:pt x="15178" y="1005850"/>
                  </a:lnTo>
                  <a:lnTo>
                    <a:pt x="15404" y="1004349"/>
                  </a:lnTo>
                  <a:lnTo>
                    <a:pt x="15620" y="1003317"/>
                  </a:lnTo>
                  <a:lnTo>
                    <a:pt x="17837" y="998550"/>
                  </a:lnTo>
                  <a:lnTo>
                    <a:pt x="17837" y="995580"/>
                  </a:lnTo>
                  <a:lnTo>
                    <a:pt x="16174" y="992107"/>
                  </a:lnTo>
                  <a:lnTo>
                    <a:pt x="15662" y="990819"/>
                  </a:lnTo>
                  <a:lnTo>
                    <a:pt x="15331" y="990084"/>
                  </a:lnTo>
                  <a:lnTo>
                    <a:pt x="14864" y="985515"/>
                  </a:lnTo>
                  <a:lnTo>
                    <a:pt x="13109" y="978663"/>
                  </a:lnTo>
                  <a:lnTo>
                    <a:pt x="13172" y="977544"/>
                  </a:lnTo>
                  <a:lnTo>
                    <a:pt x="13475" y="976087"/>
                  </a:lnTo>
                  <a:lnTo>
                    <a:pt x="13616" y="974932"/>
                  </a:lnTo>
                  <a:lnTo>
                    <a:pt x="13754" y="973857"/>
                  </a:lnTo>
                  <a:lnTo>
                    <a:pt x="13936" y="972624"/>
                  </a:lnTo>
                  <a:lnTo>
                    <a:pt x="14237" y="971244"/>
                  </a:lnTo>
                  <a:lnTo>
                    <a:pt x="14349" y="969665"/>
                  </a:lnTo>
                  <a:lnTo>
                    <a:pt x="14268" y="968043"/>
                  </a:lnTo>
                  <a:lnTo>
                    <a:pt x="14382" y="966390"/>
                  </a:lnTo>
                  <a:lnTo>
                    <a:pt x="14561" y="965236"/>
                  </a:lnTo>
                  <a:lnTo>
                    <a:pt x="14794" y="963425"/>
                  </a:lnTo>
                  <a:lnTo>
                    <a:pt x="14750" y="961882"/>
                  </a:lnTo>
                  <a:lnTo>
                    <a:pt x="14820" y="960461"/>
                  </a:lnTo>
                  <a:lnTo>
                    <a:pt x="14848" y="959185"/>
                  </a:lnTo>
                  <a:lnTo>
                    <a:pt x="14882" y="957648"/>
                  </a:lnTo>
                  <a:lnTo>
                    <a:pt x="14830" y="956487"/>
                  </a:lnTo>
                  <a:lnTo>
                    <a:pt x="14817" y="955290"/>
                  </a:lnTo>
                  <a:lnTo>
                    <a:pt x="14889" y="953790"/>
                  </a:lnTo>
                  <a:lnTo>
                    <a:pt x="15150" y="952447"/>
                  </a:lnTo>
                  <a:lnTo>
                    <a:pt x="15446" y="951293"/>
                  </a:lnTo>
                  <a:lnTo>
                    <a:pt x="15384" y="948826"/>
                  </a:lnTo>
                  <a:lnTo>
                    <a:pt x="15525" y="947635"/>
                  </a:lnTo>
                  <a:lnTo>
                    <a:pt x="15745" y="946445"/>
                  </a:lnTo>
                  <a:lnTo>
                    <a:pt x="15880" y="945558"/>
                  </a:lnTo>
                  <a:lnTo>
                    <a:pt x="16108" y="943984"/>
                  </a:lnTo>
                  <a:lnTo>
                    <a:pt x="16252" y="942715"/>
                  </a:lnTo>
                  <a:lnTo>
                    <a:pt x="16326" y="941098"/>
                  </a:lnTo>
                  <a:lnTo>
                    <a:pt x="16400" y="940330"/>
                  </a:lnTo>
                  <a:lnTo>
                    <a:pt x="16525" y="939057"/>
                  </a:lnTo>
                  <a:lnTo>
                    <a:pt x="16859" y="937909"/>
                  </a:lnTo>
                  <a:lnTo>
                    <a:pt x="17393" y="936378"/>
                  </a:lnTo>
                  <a:lnTo>
                    <a:pt x="17766" y="935266"/>
                  </a:lnTo>
                  <a:lnTo>
                    <a:pt x="18255" y="934081"/>
                  </a:lnTo>
                  <a:lnTo>
                    <a:pt x="19103" y="932404"/>
                  </a:lnTo>
                  <a:lnTo>
                    <a:pt x="20139" y="929185"/>
                  </a:lnTo>
                  <a:lnTo>
                    <a:pt x="20558" y="927690"/>
                  </a:lnTo>
                  <a:lnTo>
                    <a:pt x="20864" y="926038"/>
                  </a:lnTo>
                  <a:lnTo>
                    <a:pt x="21117" y="925041"/>
                  </a:lnTo>
                  <a:lnTo>
                    <a:pt x="21452" y="923856"/>
                  </a:lnTo>
                  <a:lnTo>
                    <a:pt x="21642" y="922277"/>
                  </a:lnTo>
                  <a:lnTo>
                    <a:pt x="21938" y="921086"/>
                  </a:lnTo>
                  <a:lnTo>
                    <a:pt x="22101" y="918929"/>
                  </a:lnTo>
                  <a:lnTo>
                    <a:pt x="22250" y="917392"/>
                  </a:lnTo>
                  <a:lnTo>
                    <a:pt x="22354" y="916159"/>
                  </a:lnTo>
                  <a:lnTo>
                    <a:pt x="22093" y="913996"/>
                  </a:lnTo>
                  <a:lnTo>
                    <a:pt x="22013" y="912374"/>
                  </a:lnTo>
                  <a:lnTo>
                    <a:pt x="22179" y="910065"/>
                  </a:lnTo>
                  <a:lnTo>
                    <a:pt x="22565" y="908340"/>
                  </a:lnTo>
                  <a:lnTo>
                    <a:pt x="22793" y="906724"/>
                  </a:lnTo>
                  <a:lnTo>
                    <a:pt x="23334" y="904962"/>
                  </a:lnTo>
                  <a:lnTo>
                    <a:pt x="24506" y="902556"/>
                  </a:lnTo>
                  <a:lnTo>
                    <a:pt x="25158" y="900989"/>
                  </a:lnTo>
                  <a:lnTo>
                    <a:pt x="25889" y="899348"/>
                  </a:lnTo>
                  <a:lnTo>
                    <a:pt x="26424" y="897817"/>
                  </a:lnTo>
                  <a:lnTo>
                    <a:pt x="26608" y="896475"/>
                  </a:lnTo>
                  <a:lnTo>
                    <a:pt x="27020" y="895284"/>
                  </a:lnTo>
                  <a:lnTo>
                    <a:pt x="27896" y="894069"/>
                  </a:lnTo>
                  <a:lnTo>
                    <a:pt x="28116" y="892842"/>
                  </a:lnTo>
                  <a:lnTo>
                    <a:pt x="28529" y="891693"/>
                  </a:lnTo>
                  <a:lnTo>
                    <a:pt x="29410" y="890205"/>
                  </a:lnTo>
                  <a:lnTo>
                    <a:pt x="29744" y="889057"/>
                  </a:lnTo>
                  <a:lnTo>
                    <a:pt x="30154" y="887951"/>
                  </a:lnTo>
                  <a:lnTo>
                    <a:pt x="30566" y="886760"/>
                  </a:lnTo>
                  <a:lnTo>
                    <a:pt x="30832" y="885186"/>
                  </a:lnTo>
                  <a:lnTo>
                    <a:pt x="31128" y="884038"/>
                  </a:lnTo>
                  <a:lnTo>
                    <a:pt x="31394" y="882459"/>
                  </a:lnTo>
                  <a:lnTo>
                    <a:pt x="31661" y="880849"/>
                  </a:lnTo>
                  <a:lnTo>
                    <a:pt x="31751" y="880272"/>
                  </a:lnTo>
                  <a:lnTo>
                    <a:pt x="31477" y="878686"/>
                  </a:lnTo>
                  <a:lnTo>
                    <a:pt x="31271" y="877483"/>
                  </a:lnTo>
                  <a:lnTo>
                    <a:pt x="31113" y="875904"/>
                  </a:lnTo>
                  <a:lnTo>
                    <a:pt x="30416" y="874227"/>
                  </a:lnTo>
                  <a:lnTo>
                    <a:pt x="29655" y="871973"/>
                  </a:lnTo>
                  <a:lnTo>
                    <a:pt x="28962" y="870108"/>
                  </a:lnTo>
                  <a:lnTo>
                    <a:pt x="27918" y="868431"/>
                  </a:lnTo>
                  <a:lnTo>
                    <a:pt x="27280" y="865794"/>
                  </a:lnTo>
                  <a:lnTo>
                    <a:pt x="26986" y="865095"/>
                  </a:lnTo>
                  <a:lnTo>
                    <a:pt x="26923" y="864512"/>
                  </a:lnTo>
                  <a:lnTo>
                    <a:pt x="26897" y="863899"/>
                  </a:lnTo>
                  <a:lnTo>
                    <a:pt x="26797" y="863200"/>
                  </a:lnTo>
                  <a:lnTo>
                    <a:pt x="25978" y="861797"/>
                  </a:lnTo>
                  <a:lnTo>
                    <a:pt x="25437" y="860047"/>
                  </a:lnTo>
                  <a:lnTo>
                    <a:pt x="25044" y="858577"/>
                  </a:lnTo>
                  <a:lnTo>
                    <a:pt x="24389" y="856748"/>
                  </a:lnTo>
                  <a:lnTo>
                    <a:pt x="23948" y="855776"/>
                  </a:lnTo>
                  <a:lnTo>
                    <a:pt x="23129" y="854373"/>
                  </a:lnTo>
                  <a:lnTo>
                    <a:pt x="22578" y="853048"/>
                  </a:lnTo>
                  <a:lnTo>
                    <a:pt x="21871" y="851796"/>
                  </a:lnTo>
                  <a:lnTo>
                    <a:pt x="20565" y="849768"/>
                  </a:lnTo>
                  <a:lnTo>
                    <a:pt x="19896" y="848558"/>
                  </a:lnTo>
                  <a:lnTo>
                    <a:pt x="18875" y="847611"/>
                  </a:lnTo>
                  <a:lnTo>
                    <a:pt x="18207" y="846323"/>
                  </a:lnTo>
                  <a:lnTo>
                    <a:pt x="17653" y="845193"/>
                  </a:lnTo>
                  <a:lnTo>
                    <a:pt x="17297" y="843838"/>
                  </a:lnTo>
                  <a:lnTo>
                    <a:pt x="17014" y="842635"/>
                  </a:lnTo>
                  <a:lnTo>
                    <a:pt x="16789" y="840545"/>
                  </a:lnTo>
                  <a:lnTo>
                    <a:pt x="16709" y="838929"/>
                  </a:lnTo>
                  <a:lnTo>
                    <a:pt x="16698" y="837690"/>
                  </a:lnTo>
                  <a:lnTo>
                    <a:pt x="16655" y="836073"/>
                  </a:lnTo>
                  <a:lnTo>
                    <a:pt x="16391" y="834020"/>
                  </a:lnTo>
                  <a:lnTo>
                    <a:pt x="16300" y="832938"/>
                  </a:lnTo>
                  <a:lnTo>
                    <a:pt x="15951" y="831237"/>
                  </a:lnTo>
                  <a:lnTo>
                    <a:pt x="15942" y="829846"/>
                  </a:lnTo>
                  <a:lnTo>
                    <a:pt x="16250" y="828157"/>
                  </a:lnTo>
                  <a:lnTo>
                    <a:pt x="16669" y="826626"/>
                  </a:lnTo>
                  <a:lnTo>
                    <a:pt x="17140" y="824555"/>
                  </a:lnTo>
                  <a:lnTo>
                    <a:pt x="17514" y="823291"/>
                  </a:lnTo>
                  <a:lnTo>
                    <a:pt x="17785" y="821523"/>
                  </a:lnTo>
                  <a:lnTo>
                    <a:pt x="18050" y="820022"/>
                  </a:lnTo>
                  <a:lnTo>
                    <a:pt x="18096" y="817902"/>
                  </a:lnTo>
                  <a:lnTo>
                    <a:pt x="17974" y="816438"/>
                  </a:lnTo>
                  <a:lnTo>
                    <a:pt x="17816" y="814852"/>
                  </a:lnTo>
                  <a:lnTo>
                    <a:pt x="17272" y="813218"/>
                  </a:lnTo>
                  <a:lnTo>
                    <a:pt x="16231" y="811347"/>
                  </a:lnTo>
                  <a:lnTo>
                    <a:pt x="15227" y="809628"/>
                  </a:lnTo>
                  <a:lnTo>
                    <a:pt x="14113" y="807598"/>
                  </a:lnTo>
                  <a:lnTo>
                    <a:pt x="12942" y="806420"/>
                  </a:lnTo>
                  <a:lnTo>
                    <a:pt x="12311" y="805210"/>
                  </a:lnTo>
                  <a:lnTo>
                    <a:pt x="11642" y="804038"/>
                  </a:lnTo>
                  <a:lnTo>
                    <a:pt x="10592" y="802629"/>
                  </a:lnTo>
                  <a:lnTo>
                    <a:pt x="10269" y="801505"/>
                  </a:lnTo>
                  <a:lnTo>
                    <a:pt x="9263" y="799822"/>
                  </a:lnTo>
                  <a:lnTo>
                    <a:pt x="8596" y="798576"/>
                  </a:lnTo>
                  <a:lnTo>
                    <a:pt x="7811" y="797361"/>
                  </a:lnTo>
                  <a:lnTo>
                    <a:pt x="7267" y="795769"/>
                  </a:lnTo>
                  <a:lnTo>
                    <a:pt x="7023" y="794572"/>
                  </a:lnTo>
                  <a:lnTo>
                    <a:pt x="6893" y="793449"/>
                  </a:lnTo>
                  <a:lnTo>
                    <a:pt x="7072" y="792337"/>
                  </a:lnTo>
                  <a:lnTo>
                    <a:pt x="7319" y="791644"/>
                  </a:lnTo>
                  <a:lnTo>
                    <a:pt x="7845" y="790538"/>
                  </a:lnTo>
                  <a:lnTo>
                    <a:pt x="8363" y="789779"/>
                  </a:lnTo>
                  <a:lnTo>
                    <a:pt x="9198" y="788679"/>
                  </a:lnTo>
                  <a:lnTo>
                    <a:pt x="10373" y="787932"/>
                  </a:lnTo>
                  <a:lnTo>
                    <a:pt x="10965" y="787368"/>
                  </a:lnTo>
                  <a:lnTo>
                    <a:pt x="12136" y="786778"/>
                  </a:lnTo>
                  <a:lnTo>
                    <a:pt x="12878" y="786407"/>
                  </a:lnTo>
                  <a:lnTo>
                    <a:pt x="14210" y="785508"/>
                  </a:lnTo>
                  <a:lnTo>
                    <a:pt x="15384" y="784804"/>
                  </a:lnTo>
                  <a:lnTo>
                    <a:pt x="16055" y="784123"/>
                  </a:lnTo>
                  <a:lnTo>
                    <a:pt x="16801" y="783595"/>
                  </a:lnTo>
                  <a:lnTo>
                    <a:pt x="17246" y="782640"/>
                  </a:lnTo>
                  <a:lnTo>
                    <a:pt x="17612" y="781802"/>
                  </a:lnTo>
                  <a:lnTo>
                    <a:pt x="17779" y="781267"/>
                  </a:lnTo>
                  <a:lnTo>
                    <a:pt x="17892" y="779609"/>
                  </a:lnTo>
                  <a:lnTo>
                    <a:pt x="17834" y="778758"/>
                  </a:lnTo>
                  <a:lnTo>
                    <a:pt x="17585" y="777756"/>
                  </a:lnTo>
                  <a:lnTo>
                    <a:pt x="17269" y="776322"/>
                  </a:lnTo>
                  <a:lnTo>
                    <a:pt x="16879" y="774731"/>
                  </a:lnTo>
                  <a:lnTo>
                    <a:pt x="16287" y="773521"/>
                  </a:lnTo>
                  <a:lnTo>
                    <a:pt x="15667" y="771930"/>
                  </a:lnTo>
                  <a:lnTo>
                    <a:pt x="15187" y="770878"/>
                  </a:lnTo>
                  <a:lnTo>
                    <a:pt x="14715" y="769518"/>
                  </a:lnTo>
                  <a:lnTo>
                    <a:pt x="14087" y="768193"/>
                  </a:lnTo>
                  <a:lnTo>
                    <a:pt x="13726" y="767070"/>
                  </a:lnTo>
                  <a:lnTo>
                    <a:pt x="13299" y="765399"/>
                  </a:lnTo>
                  <a:lnTo>
                    <a:pt x="13093" y="764238"/>
                  </a:lnTo>
                  <a:lnTo>
                    <a:pt x="12885" y="763157"/>
                  </a:lnTo>
                  <a:lnTo>
                    <a:pt x="12839" y="761729"/>
                  </a:lnTo>
                  <a:lnTo>
                    <a:pt x="12704" y="760836"/>
                  </a:lnTo>
                  <a:lnTo>
                    <a:pt x="12118" y="759396"/>
                  </a:lnTo>
                  <a:lnTo>
                    <a:pt x="11835" y="758199"/>
                  </a:lnTo>
                  <a:lnTo>
                    <a:pt x="11828" y="757749"/>
                  </a:lnTo>
                  <a:lnTo>
                    <a:pt x="11820" y="757154"/>
                  </a:lnTo>
                  <a:lnTo>
                    <a:pt x="11652" y="755957"/>
                  </a:lnTo>
                  <a:lnTo>
                    <a:pt x="11341" y="754293"/>
                  </a:lnTo>
                  <a:lnTo>
                    <a:pt x="10672" y="753120"/>
                  </a:lnTo>
                  <a:lnTo>
                    <a:pt x="10300" y="750684"/>
                  </a:lnTo>
                  <a:lnTo>
                    <a:pt x="10056" y="749487"/>
                  </a:lnTo>
                  <a:lnTo>
                    <a:pt x="10057" y="747713"/>
                  </a:lnTo>
                  <a:lnTo>
                    <a:pt x="10082" y="746553"/>
                  </a:lnTo>
                  <a:lnTo>
                    <a:pt x="9914" y="745435"/>
                  </a:lnTo>
                  <a:lnTo>
                    <a:pt x="9774" y="744737"/>
                  </a:lnTo>
                  <a:lnTo>
                    <a:pt x="9494" y="743418"/>
                  </a:lnTo>
                  <a:lnTo>
                    <a:pt x="9327" y="742258"/>
                  </a:lnTo>
                  <a:lnTo>
                    <a:pt x="9276" y="741060"/>
                  </a:lnTo>
                  <a:lnTo>
                    <a:pt x="9266" y="739712"/>
                  </a:lnTo>
                  <a:lnTo>
                    <a:pt x="9230" y="737859"/>
                  </a:lnTo>
                  <a:lnTo>
                    <a:pt x="9295" y="736625"/>
                  </a:lnTo>
                  <a:lnTo>
                    <a:pt x="9333" y="734931"/>
                  </a:lnTo>
                  <a:lnTo>
                    <a:pt x="9334" y="733120"/>
                  </a:lnTo>
                  <a:lnTo>
                    <a:pt x="9331" y="731461"/>
                  </a:lnTo>
                  <a:lnTo>
                    <a:pt x="9204" y="730228"/>
                  </a:lnTo>
                  <a:lnTo>
                    <a:pt x="8871" y="727792"/>
                  </a:lnTo>
                  <a:lnTo>
                    <a:pt x="8635" y="726206"/>
                  </a:lnTo>
                  <a:lnTo>
                    <a:pt x="8472" y="724851"/>
                  </a:lnTo>
                  <a:lnTo>
                    <a:pt x="8161" y="723224"/>
                  </a:lnTo>
                  <a:lnTo>
                    <a:pt x="7854" y="721371"/>
                  </a:lnTo>
                  <a:lnTo>
                    <a:pt x="7463" y="719815"/>
                  </a:lnTo>
                  <a:lnTo>
                    <a:pt x="7137" y="718807"/>
                  </a:lnTo>
                  <a:lnTo>
                    <a:pt x="6159" y="717671"/>
                  </a:lnTo>
                  <a:lnTo>
                    <a:pt x="5718" y="716577"/>
                  </a:lnTo>
                  <a:lnTo>
                    <a:pt x="5200" y="715568"/>
                  </a:lnTo>
                  <a:lnTo>
                    <a:pt x="4893" y="713709"/>
                  </a:lnTo>
                  <a:lnTo>
                    <a:pt x="4995" y="712592"/>
                  </a:lnTo>
                  <a:lnTo>
                    <a:pt x="5061" y="711358"/>
                  </a:lnTo>
                  <a:lnTo>
                    <a:pt x="5278" y="710246"/>
                  </a:lnTo>
                  <a:lnTo>
                    <a:pt x="5571" y="709250"/>
                  </a:lnTo>
                  <a:lnTo>
                    <a:pt x="5740" y="708521"/>
                  </a:lnTo>
                  <a:lnTo>
                    <a:pt x="6046" y="706947"/>
                  </a:lnTo>
                  <a:lnTo>
                    <a:pt x="6310" y="705410"/>
                  </a:lnTo>
                  <a:lnTo>
                    <a:pt x="6459" y="703909"/>
                  </a:lnTo>
                  <a:lnTo>
                    <a:pt x="6605" y="702561"/>
                  </a:lnTo>
                  <a:lnTo>
                    <a:pt x="6560" y="701097"/>
                  </a:lnTo>
                  <a:lnTo>
                    <a:pt x="6455" y="698819"/>
                  </a:lnTo>
                  <a:lnTo>
                    <a:pt x="6487" y="697391"/>
                  </a:lnTo>
                  <a:lnTo>
                    <a:pt x="6434" y="696237"/>
                  </a:lnTo>
                  <a:lnTo>
                    <a:pt x="6159" y="694724"/>
                  </a:lnTo>
                  <a:lnTo>
                    <a:pt x="5662" y="692713"/>
                  </a:lnTo>
                  <a:lnTo>
                    <a:pt x="5316" y="690854"/>
                  </a:lnTo>
                  <a:lnTo>
                    <a:pt x="4821" y="688801"/>
                  </a:lnTo>
                  <a:lnTo>
                    <a:pt x="3888" y="687312"/>
                  </a:lnTo>
                  <a:lnTo>
                    <a:pt x="2744" y="684900"/>
                  </a:lnTo>
                  <a:lnTo>
                    <a:pt x="0" y="676243"/>
                  </a:lnTo>
                  <a:lnTo>
                    <a:pt x="225" y="674742"/>
                  </a:lnTo>
                  <a:lnTo>
                    <a:pt x="1708" y="672269"/>
                  </a:lnTo>
                  <a:lnTo>
                    <a:pt x="2883" y="671522"/>
                  </a:lnTo>
                  <a:lnTo>
                    <a:pt x="4062" y="670544"/>
                  </a:lnTo>
                  <a:lnTo>
                    <a:pt x="5861" y="669505"/>
                  </a:lnTo>
                  <a:lnTo>
                    <a:pt x="19943" y="658627"/>
                  </a:lnTo>
                  <a:lnTo>
                    <a:pt x="22114" y="658384"/>
                  </a:lnTo>
                  <a:lnTo>
                    <a:pt x="24284" y="656938"/>
                  </a:lnTo>
                  <a:lnTo>
                    <a:pt x="24766" y="654769"/>
                  </a:lnTo>
                  <a:lnTo>
                    <a:pt x="24043" y="650911"/>
                  </a:lnTo>
                  <a:lnTo>
                    <a:pt x="23801" y="647534"/>
                  </a:lnTo>
                  <a:lnTo>
                    <a:pt x="22114" y="644159"/>
                  </a:lnTo>
                  <a:lnTo>
                    <a:pt x="21391" y="642712"/>
                  </a:lnTo>
                  <a:lnTo>
                    <a:pt x="20426" y="640544"/>
                  </a:lnTo>
                  <a:lnTo>
                    <a:pt x="18979" y="638372"/>
                  </a:lnTo>
                  <a:lnTo>
                    <a:pt x="17774" y="633791"/>
                  </a:lnTo>
                  <a:lnTo>
                    <a:pt x="14133" y="628524"/>
                  </a:lnTo>
                  <a:lnTo>
                    <a:pt x="13201" y="625030"/>
                  </a:lnTo>
                  <a:lnTo>
                    <a:pt x="14133" y="620607"/>
                  </a:lnTo>
                  <a:lnTo>
                    <a:pt x="16462" y="616880"/>
                  </a:lnTo>
                  <a:lnTo>
                    <a:pt x="18738" y="613055"/>
                  </a:lnTo>
                  <a:lnTo>
                    <a:pt x="18979" y="611606"/>
                  </a:lnTo>
                  <a:lnTo>
                    <a:pt x="19220" y="607749"/>
                  </a:lnTo>
                  <a:lnTo>
                    <a:pt x="22114" y="597865"/>
                  </a:lnTo>
                  <a:lnTo>
                    <a:pt x="24766" y="592560"/>
                  </a:lnTo>
                  <a:lnTo>
                    <a:pt x="26695" y="589186"/>
                  </a:lnTo>
                  <a:lnTo>
                    <a:pt x="33205" y="584361"/>
                  </a:lnTo>
                  <a:lnTo>
                    <a:pt x="36581" y="580987"/>
                  </a:lnTo>
                  <a:lnTo>
                    <a:pt x="40921" y="576646"/>
                  </a:lnTo>
                  <a:lnTo>
                    <a:pt x="43091" y="572305"/>
                  </a:lnTo>
                  <a:lnTo>
                    <a:pt x="44537" y="564833"/>
                  </a:lnTo>
                  <a:lnTo>
                    <a:pt x="45984" y="560491"/>
                  </a:lnTo>
                  <a:lnTo>
                    <a:pt x="48154" y="556874"/>
                  </a:lnTo>
                  <a:lnTo>
                    <a:pt x="53459" y="553499"/>
                  </a:lnTo>
                  <a:lnTo>
                    <a:pt x="57799" y="551330"/>
                  </a:lnTo>
                  <a:lnTo>
                    <a:pt x="60452" y="548918"/>
                  </a:lnTo>
                  <a:lnTo>
                    <a:pt x="61657" y="544337"/>
                  </a:lnTo>
                  <a:lnTo>
                    <a:pt x="62621" y="537827"/>
                  </a:lnTo>
                  <a:lnTo>
                    <a:pt x="62533" y="529006"/>
                  </a:lnTo>
                  <a:lnTo>
                    <a:pt x="62568" y="527390"/>
                  </a:lnTo>
                  <a:lnTo>
                    <a:pt x="62526" y="525810"/>
                  </a:lnTo>
                  <a:lnTo>
                    <a:pt x="62408" y="524109"/>
                  </a:lnTo>
                  <a:lnTo>
                    <a:pt x="62272" y="523259"/>
                  </a:lnTo>
                  <a:lnTo>
                    <a:pt x="61931" y="521205"/>
                  </a:lnTo>
                  <a:lnTo>
                    <a:pt x="61533" y="520002"/>
                  </a:lnTo>
                  <a:lnTo>
                    <a:pt x="61405" y="518806"/>
                  </a:lnTo>
                  <a:lnTo>
                    <a:pt x="60943" y="516983"/>
                  </a:lnTo>
                  <a:lnTo>
                    <a:pt x="60652" y="516169"/>
                  </a:lnTo>
                  <a:lnTo>
                    <a:pt x="60138" y="514923"/>
                  </a:lnTo>
                  <a:lnTo>
                    <a:pt x="60039" y="514188"/>
                  </a:lnTo>
                  <a:lnTo>
                    <a:pt x="59756" y="513022"/>
                  </a:lnTo>
                  <a:lnTo>
                    <a:pt x="59194" y="512244"/>
                  </a:lnTo>
                  <a:lnTo>
                    <a:pt x="58788" y="511345"/>
                  </a:lnTo>
                  <a:lnTo>
                    <a:pt x="58077" y="510288"/>
                  </a:lnTo>
                  <a:lnTo>
                    <a:pt x="57495" y="508696"/>
                  </a:lnTo>
                  <a:lnTo>
                    <a:pt x="57087" y="507918"/>
                  </a:lnTo>
                  <a:lnTo>
                    <a:pt x="56297" y="506934"/>
                  </a:lnTo>
                  <a:lnTo>
                    <a:pt x="55801" y="506733"/>
                  </a:lnTo>
                  <a:lnTo>
                    <a:pt x="55014" y="505597"/>
                  </a:lnTo>
                  <a:lnTo>
                    <a:pt x="54036" y="504419"/>
                  </a:lnTo>
                  <a:lnTo>
                    <a:pt x="53429" y="503909"/>
                  </a:lnTo>
                  <a:lnTo>
                    <a:pt x="52825" y="503277"/>
                  </a:lnTo>
                  <a:lnTo>
                    <a:pt x="52178" y="502839"/>
                  </a:lnTo>
                  <a:lnTo>
                    <a:pt x="51535" y="502244"/>
                  </a:lnTo>
                  <a:lnTo>
                    <a:pt x="51041" y="501892"/>
                  </a:lnTo>
                  <a:lnTo>
                    <a:pt x="50437" y="501223"/>
                  </a:lnTo>
                  <a:lnTo>
                    <a:pt x="49909" y="500707"/>
                  </a:lnTo>
                  <a:lnTo>
                    <a:pt x="49268" y="500002"/>
                  </a:lnTo>
                  <a:lnTo>
                    <a:pt x="48274" y="499516"/>
                  </a:lnTo>
                  <a:lnTo>
                    <a:pt x="47668" y="498964"/>
                  </a:lnTo>
                  <a:lnTo>
                    <a:pt x="47288" y="498683"/>
                  </a:lnTo>
                  <a:lnTo>
                    <a:pt x="46913" y="498179"/>
                  </a:lnTo>
                  <a:lnTo>
                    <a:pt x="46458" y="497778"/>
                  </a:lnTo>
                  <a:lnTo>
                    <a:pt x="45781" y="496959"/>
                  </a:lnTo>
                  <a:lnTo>
                    <a:pt x="44711" y="496472"/>
                  </a:lnTo>
                  <a:lnTo>
                    <a:pt x="43604" y="495871"/>
                  </a:lnTo>
                  <a:lnTo>
                    <a:pt x="42880" y="495434"/>
                  </a:lnTo>
                  <a:lnTo>
                    <a:pt x="42162" y="494722"/>
                  </a:lnTo>
                  <a:lnTo>
                    <a:pt x="41059" y="494005"/>
                  </a:lnTo>
                  <a:lnTo>
                    <a:pt x="39923" y="492979"/>
                  </a:lnTo>
                  <a:lnTo>
                    <a:pt x="39165" y="492268"/>
                  </a:lnTo>
                  <a:lnTo>
                    <a:pt x="38174" y="491667"/>
                  </a:lnTo>
                  <a:lnTo>
                    <a:pt x="37418" y="490956"/>
                  </a:lnTo>
                  <a:lnTo>
                    <a:pt x="36020" y="489540"/>
                  </a:lnTo>
                  <a:lnTo>
                    <a:pt x="33676" y="487256"/>
                  </a:lnTo>
                  <a:lnTo>
                    <a:pt x="31322" y="485913"/>
                  </a:lnTo>
                  <a:lnTo>
                    <a:pt x="31598" y="485166"/>
                  </a:lnTo>
                  <a:lnTo>
                    <a:pt x="32075" y="484558"/>
                  </a:lnTo>
                  <a:lnTo>
                    <a:pt x="32314" y="484176"/>
                  </a:lnTo>
                  <a:lnTo>
                    <a:pt x="32591" y="483915"/>
                  </a:lnTo>
                  <a:lnTo>
                    <a:pt x="33066" y="483386"/>
                  </a:lnTo>
                  <a:lnTo>
                    <a:pt x="33811" y="482864"/>
                  </a:lnTo>
                  <a:lnTo>
                    <a:pt x="34210" y="482293"/>
                  </a:lnTo>
                  <a:lnTo>
                    <a:pt x="35037" y="481576"/>
                  </a:lnTo>
                  <a:lnTo>
                    <a:pt x="35509" y="481163"/>
                  </a:lnTo>
                  <a:lnTo>
                    <a:pt x="40675" y="468082"/>
                  </a:lnTo>
                  <a:lnTo>
                    <a:pt x="45837" y="463778"/>
                  </a:lnTo>
                  <a:lnTo>
                    <a:pt x="59231" y="466833"/>
                  </a:lnTo>
                  <a:lnTo>
                    <a:pt x="68836" y="473693"/>
                  </a:lnTo>
                  <a:lnTo>
                    <a:pt x="76841" y="475525"/>
                  </a:lnTo>
                  <a:lnTo>
                    <a:pt x="83473" y="475524"/>
                  </a:lnTo>
                  <a:lnTo>
                    <a:pt x="102912" y="475524"/>
                  </a:lnTo>
                  <a:lnTo>
                    <a:pt x="114346" y="471864"/>
                  </a:lnTo>
                  <a:lnTo>
                    <a:pt x="118006" y="462259"/>
                  </a:lnTo>
                  <a:lnTo>
                    <a:pt x="115947" y="448079"/>
                  </a:lnTo>
                  <a:lnTo>
                    <a:pt x="111145" y="438474"/>
                  </a:lnTo>
                  <a:lnTo>
                    <a:pt x="104970" y="425667"/>
                  </a:lnTo>
                  <a:lnTo>
                    <a:pt x="99481" y="410117"/>
                  </a:lnTo>
                  <a:lnTo>
                    <a:pt x="97423" y="400512"/>
                  </a:lnTo>
                  <a:lnTo>
                    <a:pt x="97457" y="390652"/>
                  </a:lnTo>
                  <a:lnTo>
                    <a:pt x="103479" y="378607"/>
                  </a:lnTo>
                  <a:lnTo>
                    <a:pt x="106060" y="373446"/>
                  </a:lnTo>
                  <a:lnTo>
                    <a:pt x="113803" y="361402"/>
                  </a:lnTo>
                  <a:lnTo>
                    <a:pt x="120685" y="354515"/>
                  </a:lnTo>
                  <a:lnTo>
                    <a:pt x="130149" y="347635"/>
                  </a:lnTo>
                  <a:lnTo>
                    <a:pt x="135311" y="342474"/>
                  </a:lnTo>
                  <a:lnTo>
                    <a:pt x="138871" y="333482"/>
                  </a:lnTo>
                  <a:lnTo>
                    <a:pt x="141808" y="325827"/>
                  </a:lnTo>
                  <a:lnTo>
                    <a:pt x="142087" y="325423"/>
                  </a:lnTo>
                  <a:close/>
                </a:path>
              </a:pathLst>
            </a:custGeom>
            <a:solidFill>
              <a:srgbClr val="FF0000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3" name="object 90">
              <a:extLst>
                <a:ext uri="{FF2B5EF4-FFF2-40B4-BE49-F238E27FC236}">
                  <a16:creationId xmlns:a16="http://schemas.microsoft.com/office/drawing/2014/main" id="{0949152D-D2B6-4041-B33C-C4D930ABA8DE}"/>
                </a:ext>
              </a:extLst>
            </p:cNvPr>
            <p:cNvSpPr/>
            <p:nvPr/>
          </p:nvSpPr>
          <p:spPr>
            <a:xfrm>
              <a:off x="10103044" y="2346507"/>
              <a:ext cx="448713" cy="661164"/>
            </a:xfrm>
            <a:custGeom>
              <a:avLst/>
              <a:gdLst/>
              <a:ahLst/>
              <a:cxnLst/>
              <a:rect l="l" t="t" r="r" b="b"/>
              <a:pathLst>
                <a:path w="694743" h="1023681">
                  <a:moveTo>
                    <a:pt x="221573" y="99855"/>
                  </a:moveTo>
                  <a:lnTo>
                    <a:pt x="220878" y="92902"/>
                  </a:lnTo>
                  <a:lnTo>
                    <a:pt x="221614" y="87367"/>
                  </a:lnTo>
                  <a:lnTo>
                    <a:pt x="221490" y="82431"/>
                  </a:lnTo>
                  <a:lnTo>
                    <a:pt x="219324" y="75988"/>
                  </a:lnTo>
                  <a:lnTo>
                    <a:pt x="216189" y="71683"/>
                  </a:lnTo>
                  <a:lnTo>
                    <a:pt x="213081" y="69696"/>
                  </a:lnTo>
                  <a:lnTo>
                    <a:pt x="208529" y="66984"/>
                  </a:lnTo>
                  <a:lnTo>
                    <a:pt x="204280" y="64432"/>
                  </a:lnTo>
                  <a:lnTo>
                    <a:pt x="200241" y="59262"/>
                  </a:lnTo>
                  <a:lnTo>
                    <a:pt x="200505" y="54180"/>
                  </a:lnTo>
                  <a:lnTo>
                    <a:pt x="199939" y="44727"/>
                  </a:lnTo>
                  <a:lnTo>
                    <a:pt x="200206" y="41643"/>
                  </a:lnTo>
                  <a:lnTo>
                    <a:pt x="200508" y="41913"/>
                  </a:lnTo>
                  <a:lnTo>
                    <a:pt x="346850" y="58878"/>
                  </a:lnTo>
                  <a:lnTo>
                    <a:pt x="584996" y="0"/>
                  </a:lnTo>
                  <a:lnTo>
                    <a:pt x="592295" y="8428"/>
                  </a:lnTo>
                  <a:lnTo>
                    <a:pt x="592319" y="8724"/>
                  </a:lnTo>
                  <a:lnTo>
                    <a:pt x="597114" y="13993"/>
                  </a:lnTo>
                  <a:lnTo>
                    <a:pt x="694743" y="126737"/>
                  </a:lnTo>
                  <a:lnTo>
                    <a:pt x="656151" y="260127"/>
                  </a:lnTo>
                  <a:lnTo>
                    <a:pt x="534053" y="674601"/>
                  </a:lnTo>
                  <a:lnTo>
                    <a:pt x="486864" y="823575"/>
                  </a:lnTo>
                  <a:lnTo>
                    <a:pt x="27144" y="1016560"/>
                  </a:lnTo>
                  <a:lnTo>
                    <a:pt x="9419" y="1023681"/>
                  </a:lnTo>
                  <a:lnTo>
                    <a:pt x="12249" y="1018214"/>
                  </a:lnTo>
                  <a:lnTo>
                    <a:pt x="14904" y="1016772"/>
                  </a:lnTo>
                  <a:lnTo>
                    <a:pt x="16962" y="1016316"/>
                  </a:lnTo>
                  <a:lnTo>
                    <a:pt x="22451" y="1012427"/>
                  </a:lnTo>
                  <a:lnTo>
                    <a:pt x="22908" y="1009681"/>
                  </a:lnTo>
                  <a:lnTo>
                    <a:pt x="23594" y="1006480"/>
                  </a:lnTo>
                  <a:lnTo>
                    <a:pt x="22210" y="1000462"/>
                  </a:lnTo>
                  <a:lnTo>
                    <a:pt x="16733" y="986127"/>
                  </a:lnTo>
                  <a:lnTo>
                    <a:pt x="14675" y="977436"/>
                  </a:lnTo>
                  <a:lnTo>
                    <a:pt x="10101" y="967832"/>
                  </a:lnTo>
                  <a:lnTo>
                    <a:pt x="8957" y="963943"/>
                  </a:lnTo>
                  <a:lnTo>
                    <a:pt x="6899" y="959599"/>
                  </a:lnTo>
                  <a:lnTo>
                    <a:pt x="3012" y="957767"/>
                  </a:lnTo>
                  <a:lnTo>
                    <a:pt x="0" y="956540"/>
                  </a:lnTo>
                  <a:lnTo>
                    <a:pt x="10074" y="947287"/>
                  </a:lnTo>
                  <a:lnTo>
                    <a:pt x="15430" y="940301"/>
                  </a:lnTo>
                  <a:lnTo>
                    <a:pt x="19856" y="936808"/>
                  </a:lnTo>
                  <a:lnTo>
                    <a:pt x="23815" y="934481"/>
                  </a:lnTo>
                  <a:lnTo>
                    <a:pt x="28097" y="932163"/>
                  </a:lnTo>
                  <a:lnTo>
                    <a:pt x="38205" y="928815"/>
                  </a:lnTo>
                  <a:lnTo>
                    <a:pt x="43166" y="926910"/>
                  </a:lnTo>
                  <a:lnTo>
                    <a:pt x="48445" y="924550"/>
                  </a:lnTo>
                  <a:lnTo>
                    <a:pt x="54986" y="920671"/>
                  </a:lnTo>
                  <a:lnTo>
                    <a:pt x="60371" y="916923"/>
                  </a:lnTo>
                  <a:lnTo>
                    <a:pt x="63702" y="915696"/>
                  </a:lnTo>
                  <a:lnTo>
                    <a:pt x="67907" y="913594"/>
                  </a:lnTo>
                  <a:lnTo>
                    <a:pt x="71060" y="910789"/>
                  </a:lnTo>
                  <a:lnTo>
                    <a:pt x="74214" y="905883"/>
                  </a:lnTo>
                  <a:lnTo>
                    <a:pt x="75615" y="901679"/>
                  </a:lnTo>
                  <a:lnTo>
                    <a:pt x="77718" y="897475"/>
                  </a:lnTo>
                  <a:lnTo>
                    <a:pt x="81923" y="893617"/>
                  </a:lnTo>
                  <a:lnTo>
                    <a:pt x="85427" y="891166"/>
                  </a:lnTo>
                  <a:lnTo>
                    <a:pt x="91384" y="888362"/>
                  </a:lnTo>
                  <a:lnTo>
                    <a:pt x="98042" y="885562"/>
                  </a:lnTo>
                  <a:lnTo>
                    <a:pt x="106452" y="881707"/>
                  </a:lnTo>
                  <a:lnTo>
                    <a:pt x="111708" y="876798"/>
                  </a:lnTo>
                  <a:lnTo>
                    <a:pt x="112409" y="869440"/>
                  </a:lnTo>
                  <a:lnTo>
                    <a:pt x="109606" y="863131"/>
                  </a:lnTo>
                  <a:lnTo>
                    <a:pt x="110657" y="856475"/>
                  </a:lnTo>
                  <a:lnTo>
                    <a:pt x="114162" y="849817"/>
                  </a:lnTo>
                  <a:lnTo>
                    <a:pt x="116264" y="845610"/>
                  </a:lnTo>
                  <a:lnTo>
                    <a:pt x="119067" y="841758"/>
                  </a:lnTo>
                  <a:lnTo>
                    <a:pt x="123622" y="838605"/>
                  </a:lnTo>
                  <a:lnTo>
                    <a:pt x="129229" y="836150"/>
                  </a:lnTo>
                  <a:lnTo>
                    <a:pt x="135638" y="834926"/>
                  </a:lnTo>
                  <a:lnTo>
                    <a:pt x="147090" y="834729"/>
                  </a:lnTo>
                  <a:lnTo>
                    <a:pt x="155552" y="836560"/>
                  </a:lnTo>
                  <a:lnTo>
                    <a:pt x="159211" y="839531"/>
                  </a:lnTo>
                  <a:lnTo>
                    <a:pt x="164013" y="842505"/>
                  </a:lnTo>
                  <a:lnTo>
                    <a:pt x="165386" y="845707"/>
                  </a:lnTo>
                  <a:lnTo>
                    <a:pt x="165386" y="851424"/>
                  </a:lnTo>
                  <a:lnTo>
                    <a:pt x="164242" y="855771"/>
                  </a:lnTo>
                  <a:lnTo>
                    <a:pt x="162184" y="861715"/>
                  </a:lnTo>
                  <a:lnTo>
                    <a:pt x="161269" y="866518"/>
                  </a:lnTo>
                  <a:lnTo>
                    <a:pt x="160812" y="870178"/>
                  </a:lnTo>
                  <a:lnTo>
                    <a:pt x="162169" y="873644"/>
                  </a:lnTo>
                  <a:lnTo>
                    <a:pt x="167074" y="877499"/>
                  </a:lnTo>
                  <a:lnTo>
                    <a:pt x="170860" y="879656"/>
                  </a:lnTo>
                  <a:lnTo>
                    <a:pt x="172546" y="881722"/>
                  </a:lnTo>
                  <a:lnTo>
                    <a:pt x="174233" y="885094"/>
                  </a:lnTo>
                  <a:lnTo>
                    <a:pt x="175835" y="888715"/>
                  </a:lnTo>
                  <a:lnTo>
                    <a:pt x="176536" y="891515"/>
                  </a:lnTo>
                  <a:lnTo>
                    <a:pt x="177587" y="894319"/>
                  </a:lnTo>
                  <a:lnTo>
                    <a:pt x="177587" y="897126"/>
                  </a:lnTo>
                  <a:lnTo>
                    <a:pt x="179339" y="899577"/>
                  </a:lnTo>
                  <a:lnTo>
                    <a:pt x="184685" y="901740"/>
                  </a:lnTo>
                  <a:lnTo>
                    <a:pt x="187689" y="901898"/>
                  </a:lnTo>
                  <a:lnTo>
                    <a:pt x="188762" y="902147"/>
                  </a:lnTo>
                  <a:lnTo>
                    <a:pt x="192622" y="899635"/>
                  </a:lnTo>
                  <a:lnTo>
                    <a:pt x="195633" y="895118"/>
                  </a:lnTo>
                  <a:lnTo>
                    <a:pt x="199900" y="890094"/>
                  </a:lnTo>
                  <a:lnTo>
                    <a:pt x="206928" y="885576"/>
                  </a:lnTo>
                  <a:lnTo>
                    <a:pt x="209828" y="881740"/>
                  </a:lnTo>
                  <a:lnTo>
                    <a:pt x="215216" y="879799"/>
                  </a:lnTo>
                  <a:lnTo>
                    <a:pt x="222328" y="875704"/>
                  </a:lnTo>
                  <a:lnTo>
                    <a:pt x="225130" y="876567"/>
                  </a:lnTo>
                  <a:lnTo>
                    <a:pt x="229010" y="876998"/>
                  </a:lnTo>
                  <a:lnTo>
                    <a:pt x="232027" y="874841"/>
                  </a:lnTo>
                  <a:lnTo>
                    <a:pt x="235475" y="872040"/>
                  </a:lnTo>
                  <a:lnTo>
                    <a:pt x="240864" y="868593"/>
                  </a:lnTo>
                  <a:lnTo>
                    <a:pt x="244958" y="864066"/>
                  </a:lnTo>
                  <a:lnTo>
                    <a:pt x="248191" y="861478"/>
                  </a:lnTo>
                  <a:lnTo>
                    <a:pt x="252502" y="857600"/>
                  </a:lnTo>
                  <a:lnTo>
                    <a:pt x="256813" y="853504"/>
                  </a:lnTo>
                  <a:lnTo>
                    <a:pt x="258752" y="851567"/>
                  </a:lnTo>
                  <a:lnTo>
                    <a:pt x="264639" y="843413"/>
                  </a:lnTo>
                  <a:lnTo>
                    <a:pt x="267899" y="841548"/>
                  </a:lnTo>
                  <a:lnTo>
                    <a:pt x="273722" y="840151"/>
                  </a:lnTo>
                  <a:lnTo>
                    <a:pt x="276451" y="837894"/>
                  </a:lnTo>
                  <a:lnTo>
                    <a:pt x="277955" y="831010"/>
                  </a:lnTo>
                  <a:lnTo>
                    <a:pt x="277955" y="825472"/>
                  </a:lnTo>
                  <a:lnTo>
                    <a:pt x="277285" y="814464"/>
                  </a:lnTo>
                  <a:lnTo>
                    <a:pt x="278073" y="806539"/>
                  </a:lnTo>
                  <a:lnTo>
                    <a:pt x="278210" y="800220"/>
                  </a:lnTo>
                  <a:lnTo>
                    <a:pt x="279547" y="795311"/>
                  </a:lnTo>
                  <a:lnTo>
                    <a:pt x="283382" y="792149"/>
                  </a:lnTo>
                  <a:lnTo>
                    <a:pt x="284584" y="791696"/>
                  </a:lnTo>
                  <a:lnTo>
                    <a:pt x="287644" y="790540"/>
                  </a:lnTo>
                  <a:lnTo>
                    <a:pt x="292132" y="789163"/>
                  </a:lnTo>
                  <a:lnTo>
                    <a:pt x="295692" y="788079"/>
                  </a:lnTo>
                  <a:lnTo>
                    <a:pt x="298852" y="787678"/>
                  </a:lnTo>
                  <a:lnTo>
                    <a:pt x="304318" y="787326"/>
                  </a:lnTo>
                  <a:lnTo>
                    <a:pt x="312071" y="787787"/>
                  </a:lnTo>
                  <a:lnTo>
                    <a:pt x="317390" y="787046"/>
                  </a:lnTo>
                  <a:lnTo>
                    <a:pt x="322766" y="787307"/>
                  </a:lnTo>
                  <a:lnTo>
                    <a:pt x="328084" y="786642"/>
                  </a:lnTo>
                  <a:lnTo>
                    <a:pt x="335069" y="787088"/>
                  </a:lnTo>
                  <a:lnTo>
                    <a:pt x="340353" y="787966"/>
                  </a:lnTo>
                  <a:lnTo>
                    <a:pt x="346209" y="790858"/>
                  </a:lnTo>
                  <a:lnTo>
                    <a:pt x="355594" y="799048"/>
                  </a:lnTo>
                  <a:lnTo>
                    <a:pt x="357764" y="802204"/>
                  </a:lnTo>
                  <a:lnTo>
                    <a:pt x="360329" y="806347"/>
                  </a:lnTo>
                  <a:lnTo>
                    <a:pt x="361513" y="811083"/>
                  </a:lnTo>
                  <a:lnTo>
                    <a:pt x="363684" y="814242"/>
                  </a:lnTo>
                  <a:lnTo>
                    <a:pt x="365475" y="816897"/>
                  </a:lnTo>
                  <a:lnTo>
                    <a:pt x="368631" y="820715"/>
                  </a:lnTo>
                  <a:lnTo>
                    <a:pt x="371289" y="827195"/>
                  </a:lnTo>
                  <a:lnTo>
                    <a:pt x="371953" y="833009"/>
                  </a:lnTo>
                  <a:lnTo>
                    <a:pt x="372784" y="836333"/>
                  </a:lnTo>
                  <a:lnTo>
                    <a:pt x="373947" y="841645"/>
                  </a:lnTo>
                  <a:lnTo>
                    <a:pt x="375276" y="845801"/>
                  </a:lnTo>
                  <a:lnTo>
                    <a:pt x="377933" y="847961"/>
                  </a:lnTo>
                  <a:lnTo>
                    <a:pt x="380758" y="849288"/>
                  </a:lnTo>
                  <a:lnTo>
                    <a:pt x="383914" y="849619"/>
                  </a:lnTo>
                  <a:lnTo>
                    <a:pt x="390226" y="848292"/>
                  </a:lnTo>
                  <a:lnTo>
                    <a:pt x="392054" y="848623"/>
                  </a:lnTo>
                  <a:lnTo>
                    <a:pt x="394379" y="848292"/>
                  </a:lnTo>
                  <a:lnTo>
                    <a:pt x="398200" y="848459"/>
                  </a:lnTo>
                  <a:lnTo>
                    <a:pt x="401190" y="848459"/>
                  </a:lnTo>
                  <a:lnTo>
                    <a:pt x="409496" y="846299"/>
                  </a:lnTo>
                  <a:lnTo>
                    <a:pt x="413151" y="840983"/>
                  </a:lnTo>
                  <a:lnTo>
                    <a:pt x="414978" y="834009"/>
                  </a:lnTo>
                  <a:lnTo>
                    <a:pt x="415553" y="829242"/>
                  </a:lnTo>
                  <a:lnTo>
                    <a:pt x="414981" y="820211"/>
                  </a:lnTo>
                  <a:lnTo>
                    <a:pt x="416431" y="813608"/>
                  </a:lnTo>
                  <a:lnTo>
                    <a:pt x="423336" y="808157"/>
                  </a:lnTo>
                  <a:lnTo>
                    <a:pt x="431539" y="800955"/>
                  </a:lnTo>
                  <a:lnTo>
                    <a:pt x="440542" y="790551"/>
                  </a:lnTo>
                  <a:lnTo>
                    <a:pt x="443543" y="786347"/>
                  </a:lnTo>
                  <a:lnTo>
                    <a:pt x="447745" y="783947"/>
                  </a:lnTo>
                  <a:lnTo>
                    <a:pt x="453146" y="780548"/>
                  </a:lnTo>
                  <a:lnTo>
                    <a:pt x="458348" y="774943"/>
                  </a:lnTo>
                  <a:lnTo>
                    <a:pt x="460349" y="770144"/>
                  </a:lnTo>
                  <a:lnTo>
                    <a:pt x="463150" y="767143"/>
                  </a:lnTo>
                  <a:lnTo>
                    <a:pt x="467952" y="764740"/>
                  </a:lnTo>
                  <a:lnTo>
                    <a:pt x="471553" y="762741"/>
                  </a:lnTo>
                  <a:lnTo>
                    <a:pt x="476755" y="760539"/>
                  </a:lnTo>
                  <a:lnTo>
                    <a:pt x="481156" y="757139"/>
                  </a:lnTo>
                  <a:lnTo>
                    <a:pt x="484357" y="751137"/>
                  </a:lnTo>
                  <a:lnTo>
                    <a:pt x="486558" y="745736"/>
                  </a:lnTo>
                  <a:lnTo>
                    <a:pt x="487759" y="740535"/>
                  </a:lnTo>
                  <a:lnTo>
                    <a:pt x="488959" y="735931"/>
                  </a:lnTo>
                  <a:lnTo>
                    <a:pt x="489628" y="731341"/>
                  </a:lnTo>
                  <a:lnTo>
                    <a:pt x="489393" y="728020"/>
                  </a:lnTo>
                  <a:lnTo>
                    <a:pt x="486330" y="723953"/>
                  </a:lnTo>
                  <a:lnTo>
                    <a:pt x="479956" y="720126"/>
                  </a:lnTo>
                  <a:lnTo>
                    <a:pt x="472950" y="717133"/>
                  </a:lnTo>
                  <a:lnTo>
                    <a:pt x="468703" y="714503"/>
                  </a:lnTo>
                  <a:lnTo>
                    <a:pt x="465558" y="710663"/>
                  </a:lnTo>
                  <a:lnTo>
                    <a:pt x="461608" y="704958"/>
                  </a:lnTo>
                  <a:lnTo>
                    <a:pt x="459496" y="699597"/>
                  </a:lnTo>
                  <a:lnTo>
                    <a:pt x="459705" y="693509"/>
                  </a:lnTo>
                  <a:lnTo>
                    <a:pt x="460438" y="691599"/>
                  </a:lnTo>
                  <a:lnTo>
                    <a:pt x="461388" y="686836"/>
                  </a:lnTo>
                  <a:lnTo>
                    <a:pt x="462151" y="683536"/>
                  </a:lnTo>
                  <a:lnTo>
                    <a:pt x="462774" y="679618"/>
                  </a:lnTo>
                  <a:lnTo>
                    <a:pt x="461229" y="672880"/>
                  </a:lnTo>
                  <a:lnTo>
                    <a:pt x="459805" y="667686"/>
                  </a:lnTo>
                  <a:lnTo>
                    <a:pt x="457665" y="660089"/>
                  </a:lnTo>
                  <a:lnTo>
                    <a:pt x="456133" y="656280"/>
                  </a:lnTo>
                  <a:lnTo>
                    <a:pt x="454654" y="650082"/>
                  </a:lnTo>
                  <a:lnTo>
                    <a:pt x="452210" y="645793"/>
                  </a:lnTo>
                  <a:lnTo>
                    <a:pt x="450205" y="642594"/>
                  </a:lnTo>
                  <a:lnTo>
                    <a:pt x="447987" y="642087"/>
                  </a:lnTo>
                  <a:lnTo>
                    <a:pt x="442822" y="642756"/>
                  </a:lnTo>
                  <a:lnTo>
                    <a:pt x="438097" y="640887"/>
                  </a:lnTo>
                  <a:lnTo>
                    <a:pt x="435555" y="637597"/>
                  </a:lnTo>
                  <a:lnTo>
                    <a:pt x="434872" y="633655"/>
                  </a:lnTo>
                  <a:lnTo>
                    <a:pt x="438573" y="623500"/>
                  </a:lnTo>
                  <a:lnTo>
                    <a:pt x="439121" y="617834"/>
                  </a:lnTo>
                  <a:lnTo>
                    <a:pt x="438025" y="611808"/>
                  </a:lnTo>
                  <a:lnTo>
                    <a:pt x="436016" y="606695"/>
                  </a:lnTo>
                  <a:lnTo>
                    <a:pt x="434372" y="599572"/>
                  </a:lnTo>
                  <a:lnTo>
                    <a:pt x="435377" y="592919"/>
                  </a:lnTo>
                  <a:lnTo>
                    <a:pt x="438665" y="583420"/>
                  </a:lnTo>
                  <a:lnTo>
                    <a:pt x="441222" y="576115"/>
                  </a:lnTo>
                  <a:lnTo>
                    <a:pt x="440491" y="571364"/>
                  </a:lnTo>
                  <a:lnTo>
                    <a:pt x="439395" y="563329"/>
                  </a:lnTo>
                  <a:lnTo>
                    <a:pt x="436838" y="558214"/>
                  </a:lnTo>
                  <a:lnTo>
                    <a:pt x="434281" y="551637"/>
                  </a:lnTo>
                  <a:lnTo>
                    <a:pt x="434064" y="543593"/>
                  </a:lnTo>
                  <a:lnTo>
                    <a:pt x="434172" y="538584"/>
                  </a:lnTo>
                  <a:lnTo>
                    <a:pt x="435119" y="530431"/>
                  </a:lnTo>
                  <a:lnTo>
                    <a:pt x="434696" y="522281"/>
                  </a:lnTo>
                  <a:lnTo>
                    <a:pt x="435109" y="518988"/>
                  </a:lnTo>
                  <a:lnTo>
                    <a:pt x="437169" y="514043"/>
                  </a:lnTo>
                  <a:lnTo>
                    <a:pt x="442515" y="508450"/>
                  </a:lnTo>
                  <a:lnTo>
                    <a:pt x="446816" y="501035"/>
                  </a:lnTo>
                  <a:lnTo>
                    <a:pt x="451249" y="496604"/>
                  </a:lnTo>
                  <a:lnTo>
                    <a:pt x="459376" y="490321"/>
                  </a:lnTo>
                  <a:lnTo>
                    <a:pt x="465515" y="489656"/>
                  </a:lnTo>
                  <a:lnTo>
                    <a:pt x="474255" y="480121"/>
                  </a:lnTo>
                  <a:lnTo>
                    <a:pt x="477169" y="471646"/>
                  </a:lnTo>
                  <a:lnTo>
                    <a:pt x="477556" y="460124"/>
                  </a:lnTo>
                  <a:lnTo>
                    <a:pt x="477608" y="456582"/>
                  </a:lnTo>
                  <a:lnTo>
                    <a:pt x="477608" y="454006"/>
                  </a:lnTo>
                  <a:lnTo>
                    <a:pt x="476349" y="448872"/>
                  </a:lnTo>
                  <a:lnTo>
                    <a:pt x="473321" y="446077"/>
                  </a:lnTo>
                  <a:lnTo>
                    <a:pt x="472622" y="441187"/>
                  </a:lnTo>
                  <a:lnTo>
                    <a:pt x="473899" y="437523"/>
                  </a:lnTo>
                  <a:lnTo>
                    <a:pt x="475977" y="432180"/>
                  </a:lnTo>
                  <a:lnTo>
                    <a:pt x="479420" y="429531"/>
                  </a:lnTo>
                  <a:lnTo>
                    <a:pt x="484109" y="426712"/>
                  </a:lnTo>
                  <a:lnTo>
                    <a:pt x="490294" y="417970"/>
                  </a:lnTo>
                  <a:lnTo>
                    <a:pt x="494018" y="412878"/>
                  </a:lnTo>
                  <a:lnTo>
                    <a:pt x="495627" y="406050"/>
                  </a:lnTo>
                  <a:lnTo>
                    <a:pt x="497629" y="400196"/>
                  </a:lnTo>
                  <a:lnTo>
                    <a:pt x="500703" y="388094"/>
                  </a:lnTo>
                  <a:lnTo>
                    <a:pt x="503968" y="382714"/>
                  </a:lnTo>
                  <a:lnTo>
                    <a:pt x="510115" y="376952"/>
                  </a:lnTo>
                  <a:lnTo>
                    <a:pt x="512229" y="373112"/>
                  </a:lnTo>
                  <a:lnTo>
                    <a:pt x="512612" y="368884"/>
                  </a:lnTo>
                  <a:lnTo>
                    <a:pt x="511460" y="365235"/>
                  </a:lnTo>
                  <a:lnTo>
                    <a:pt x="509923" y="361587"/>
                  </a:lnTo>
                  <a:lnTo>
                    <a:pt x="511076" y="356208"/>
                  </a:lnTo>
                  <a:lnTo>
                    <a:pt x="513958" y="351791"/>
                  </a:lnTo>
                  <a:lnTo>
                    <a:pt x="518760" y="350253"/>
                  </a:lnTo>
                  <a:lnTo>
                    <a:pt x="521056" y="350123"/>
                  </a:lnTo>
                  <a:lnTo>
                    <a:pt x="526187" y="350995"/>
                  </a:lnTo>
                  <a:lnTo>
                    <a:pt x="531071" y="352635"/>
                  </a:lnTo>
                  <a:lnTo>
                    <a:pt x="534657" y="353863"/>
                  </a:lnTo>
                  <a:lnTo>
                    <a:pt x="541062" y="356226"/>
                  </a:lnTo>
                  <a:lnTo>
                    <a:pt x="547422" y="357122"/>
                  </a:lnTo>
                  <a:lnTo>
                    <a:pt x="551546" y="354813"/>
                  </a:lnTo>
                  <a:lnTo>
                    <a:pt x="553776" y="351235"/>
                  </a:lnTo>
                  <a:lnTo>
                    <a:pt x="551251" y="347176"/>
                  </a:lnTo>
                  <a:lnTo>
                    <a:pt x="546660" y="342690"/>
                  </a:lnTo>
                  <a:lnTo>
                    <a:pt x="542027" y="340132"/>
                  </a:lnTo>
                  <a:lnTo>
                    <a:pt x="537642" y="336730"/>
                  </a:lnTo>
                  <a:lnTo>
                    <a:pt x="533429" y="332559"/>
                  </a:lnTo>
                  <a:lnTo>
                    <a:pt x="536420" y="329303"/>
                  </a:lnTo>
                  <a:lnTo>
                    <a:pt x="542181" y="325949"/>
                  </a:lnTo>
                  <a:lnTo>
                    <a:pt x="549105" y="325703"/>
                  </a:lnTo>
                  <a:lnTo>
                    <a:pt x="556628" y="326159"/>
                  </a:lnTo>
                  <a:lnTo>
                    <a:pt x="561852" y="326265"/>
                  </a:lnTo>
                  <a:lnTo>
                    <a:pt x="570616" y="326208"/>
                  </a:lnTo>
                  <a:lnTo>
                    <a:pt x="575816" y="323920"/>
                  </a:lnTo>
                  <a:lnTo>
                    <a:pt x="577735" y="320490"/>
                  </a:lnTo>
                  <a:lnTo>
                    <a:pt x="579495" y="310272"/>
                  </a:lnTo>
                  <a:lnTo>
                    <a:pt x="579761" y="305110"/>
                  </a:lnTo>
                  <a:lnTo>
                    <a:pt x="580214" y="298413"/>
                  </a:lnTo>
                  <a:lnTo>
                    <a:pt x="580478" y="293330"/>
                  </a:lnTo>
                  <a:lnTo>
                    <a:pt x="581389" y="290341"/>
                  </a:lnTo>
                  <a:lnTo>
                    <a:pt x="582066" y="283956"/>
                  </a:lnTo>
                  <a:lnTo>
                    <a:pt x="585223" y="276617"/>
                  </a:lnTo>
                  <a:lnTo>
                    <a:pt x="587799" y="271274"/>
                  </a:lnTo>
                  <a:lnTo>
                    <a:pt x="589608" y="262289"/>
                  </a:lnTo>
                  <a:lnTo>
                    <a:pt x="590086" y="259536"/>
                  </a:lnTo>
                  <a:lnTo>
                    <a:pt x="590183" y="258980"/>
                  </a:lnTo>
                  <a:lnTo>
                    <a:pt x="590488" y="257219"/>
                  </a:lnTo>
                  <a:lnTo>
                    <a:pt x="586811" y="253060"/>
                  </a:lnTo>
                  <a:lnTo>
                    <a:pt x="582526" y="248655"/>
                  </a:lnTo>
                  <a:lnTo>
                    <a:pt x="577714" y="243704"/>
                  </a:lnTo>
                  <a:lnTo>
                    <a:pt x="574091" y="240623"/>
                  </a:lnTo>
                  <a:lnTo>
                    <a:pt x="567215" y="238716"/>
                  </a:lnTo>
                  <a:lnTo>
                    <a:pt x="560846" y="238203"/>
                  </a:lnTo>
                  <a:lnTo>
                    <a:pt x="555210" y="237370"/>
                  </a:lnTo>
                  <a:lnTo>
                    <a:pt x="546066" y="235077"/>
                  </a:lnTo>
                  <a:lnTo>
                    <a:pt x="539316" y="233950"/>
                  </a:lnTo>
                  <a:lnTo>
                    <a:pt x="532003" y="231699"/>
                  </a:lnTo>
                  <a:lnTo>
                    <a:pt x="523002" y="231699"/>
                  </a:lnTo>
                  <a:lnTo>
                    <a:pt x="516814" y="233388"/>
                  </a:lnTo>
                  <a:lnTo>
                    <a:pt x="510064" y="235636"/>
                  </a:lnTo>
                  <a:lnTo>
                    <a:pt x="505000" y="237325"/>
                  </a:lnTo>
                  <a:lnTo>
                    <a:pt x="500124" y="241696"/>
                  </a:lnTo>
                  <a:lnTo>
                    <a:pt x="494836" y="240857"/>
                  </a:lnTo>
                  <a:lnTo>
                    <a:pt x="490197" y="240195"/>
                  </a:lnTo>
                  <a:lnTo>
                    <a:pt x="488209" y="242182"/>
                  </a:lnTo>
                  <a:lnTo>
                    <a:pt x="482700" y="244050"/>
                  </a:lnTo>
                  <a:lnTo>
                    <a:pt x="476830" y="241851"/>
                  </a:lnTo>
                  <a:lnTo>
                    <a:pt x="471846" y="237744"/>
                  </a:lnTo>
                  <a:lnTo>
                    <a:pt x="469338" y="232914"/>
                  </a:lnTo>
                  <a:lnTo>
                    <a:pt x="469362" y="227379"/>
                  </a:lnTo>
                  <a:lnTo>
                    <a:pt x="472389" y="224585"/>
                  </a:lnTo>
                  <a:lnTo>
                    <a:pt x="481007" y="216432"/>
                  </a:lnTo>
                  <a:lnTo>
                    <a:pt x="486829" y="201061"/>
                  </a:lnTo>
                  <a:lnTo>
                    <a:pt x="485431" y="185222"/>
                  </a:lnTo>
                  <a:lnTo>
                    <a:pt x="482637" y="177072"/>
                  </a:lnTo>
                  <a:lnTo>
                    <a:pt x="475184" y="172646"/>
                  </a:lnTo>
                  <a:lnTo>
                    <a:pt x="467335" y="171279"/>
                  </a:lnTo>
                  <a:lnTo>
                    <a:pt x="466342" y="167965"/>
                  </a:lnTo>
                  <a:lnTo>
                    <a:pt x="463043" y="166559"/>
                  </a:lnTo>
                  <a:lnTo>
                    <a:pt x="457198" y="164311"/>
                  </a:lnTo>
                  <a:lnTo>
                    <a:pt x="452544" y="160660"/>
                  </a:lnTo>
                  <a:lnTo>
                    <a:pt x="447647" y="155477"/>
                  </a:lnTo>
                  <a:lnTo>
                    <a:pt x="442174" y="149429"/>
                  </a:lnTo>
                  <a:lnTo>
                    <a:pt x="439006" y="146547"/>
                  </a:lnTo>
                  <a:lnTo>
                    <a:pt x="434685" y="143956"/>
                  </a:lnTo>
                  <a:lnTo>
                    <a:pt x="430078" y="142804"/>
                  </a:lnTo>
                  <a:lnTo>
                    <a:pt x="423741" y="141942"/>
                  </a:lnTo>
                  <a:lnTo>
                    <a:pt x="419132" y="142227"/>
                  </a:lnTo>
                  <a:lnTo>
                    <a:pt x="409052" y="142227"/>
                  </a:lnTo>
                  <a:lnTo>
                    <a:pt x="403097" y="140240"/>
                  </a:lnTo>
                  <a:lnTo>
                    <a:pt x="397730" y="136046"/>
                  </a:lnTo>
                  <a:lnTo>
                    <a:pt x="395562" y="133226"/>
                  </a:lnTo>
                  <a:lnTo>
                    <a:pt x="392926" y="130708"/>
                  </a:lnTo>
                  <a:lnTo>
                    <a:pt x="390330" y="128691"/>
                  </a:lnTo>
                  <a:lnTo>
                    <a:pt x="388026" y="126963"/>
                  </a:lnTo>
                  <a:lnTo>
                    <a:pt x="382841" y="124371"/>
                  </a:lnTo>
                  <a:lnTo>
                    <a:pt x="378521" y="122932"/>
                  </a:lnTo>
                  <a:lnTo>
                    <a:pt x="372184" y="120915"/>
                  </a:lnTo>
                  <a:lnTo>
                    <a:pt x="364539" y="119201"/>
                  </a:lnTo>
                  <a:lnTo>
                    <a:pt x="358427" y="120034"/>
                  </a:lnTo>
                  <a:lnTo>
                    <a:pt x="353704" y="119758"/>
                  </a:lnTo>
                  <a:lnTo>
                    <a:pt x="348981" y="118925"/>
                  </a:lnTo>
                  <a:lnTo>
                    <a:pt x="345900" y="117449"/>
                  </a:lnTo>
                  <a:lnTo>
                    <a:pt x="342165" y="110887"/>
                  </a:lnTo>
                  <a:lnTo>
                    <a:pt x="339156" y="107899"/>
                  </a:lnTo>
                  <a:lnTo>
                    <a:pt x="334725" y="103108"/>
                  </a:lnTo>
                  <a:lnTo>
                    <a:pt x="333275" y="95523"/>
                  </a:lnTo>
                  <a:lnTo>
                    <a:pt x="334620" y="85978"/>
                  </a:lnTo>
                  <a:lnTo>
                    <a:pt x="335077" y="79347"/>
                  </a:lnTo>
                  <a:lnTo>
                    <a:pt x="334162" y="72713"/>
                  </a:lnTo>
                  <a:lnTo>
                    <a:pt x="331418" y="69056"/>
                  </a:lnTo>
                  <a:lnTo>
                    <a:pt x="326625" y="65556"/>
                  </a:lnTo>
                  <a:lnTo>
                    <a:pt x="323250" y="65258"/>
                  </a:lnTo>
                  <a:lnTo>
                    <a:pt x="321234" y="65219"/>
                  </a:lnTo>
                  <a:lnTo>
                    <a:pt x="316978" y="67370"/>
                  </a:lnTo>
                  <a:lnTo>
                    <a:pt x="314561" y="68940"/>
                  </a:lnTo>
                  <a:lnTo>
                    <a:pt x="309561" y="72619"/>
                  </a:lnTo>
                  <a:lnTo>
                    <a:pt x="306505" y="75331"/>
                  </a:lnTo>
                  <a:lnTo>
                    <a:pt x="301440" y="78470"/>
                  </a:lnTo>
                  <a:lnTo>
                    <a:pt x="295747" y="82212"/>
                  </a:lnTo>
                  <a:lnTo>
                    <a:pt x="290404" y="87576"/>
                  </a:lnTo>
                  <a:lnTo>
                    <a:pt x="288627" y="91474"/>
                  </a:lnTo>
                  <a:lnTo>
                    <a:pt x="287240" y="96301"/>
                  </a:lnTo>
                  <a:lnTo>
                    <a:pt x="286078" y="99791"/>
                  </a:lnTo>
                  <a:lnTo>
                    <a:pt x="284527" y="102892"/>
                  </a:lnTo>
                  <a:lnTo>
                    <a:pt x="281232" y="105991"/>
                  </a:lnTo>
                  <a:lnTo>
                    <a:pt x="276969" y="107154"/>
                  </a:lnTo>
                  <a:lnTo>
                    <a:pt x="273480" y="108123"/>
                  </a:lnTo>
                  <a:lnTo>
                    <a:pt x="269410" y="108123"/>
                  </a:lnTo>
                  <a:lnTo>
                    <a:pt x="260301" y="107154"/>
                  </a:lnTo>
                  <a:lnTo>
                    <a:pt x="255844" y="105991"/>
                  </a:lnTo>
                  <a:lnTo>
                    <a:pt x="250224" y="104827"/>
                  </a:lnTo>
                  <a:lnTo>
                    <a:pt x="244603" y="102504"/>
                  </a:lnTo>
                  <a:lnTo>
                    <a:pt x="240146" y="101340"/>
                  </a:lnTo>
                  <a:lnTo>
                    <a:pt x="235302" y="100757"/>
                  </a:lnTo>
                  <a:lnTo>
                    <a:pt x="230456" y="100371"/>
                  </a:lnTo>
                  <a:lnTo>
                    <a:pt x="221573" y="99855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4" name="object 92">
              <a:extLst>
                <a:ext uri="{FF2B5EF4-FFF2-40B4-BE49-F238E27FC236}">
                  <a16:creationId xmlns:a16="http://schemas.microsoft.com/office/drawing/2014/main" id="{29B80DDC-C6A6-4558-888F-761607CB1E8E}"/>
                </a:ext>
              </a:extLst>
            </p:cNvPr>
            <p:cNvSpPr/>
            <p:nvPr/>
          </p:nvSpPr>
          <p:spPr>
            <a:xfrm>
              <a:off x="9650777" y="2465109"/>
              <a:ext cx="467507" cy="1003735"/>
            </a:xfrm>
            <a:custGeom>
              <a:avLst/>
              <a:gdLst/>
              <a:ahLst/>
              <a:cxnLst/>
              <a:rect l="l" t="t" r="r" b="b"/>
              <a:pathLst>
                <a:path w="723841" h="1554084">
                  <a:moveTo>
                    <a:pt x="75016" y="768790"/>
                  </a:moveTo>
                  <a:lnTo>
                    <a:pt x="77324" y="768793"/>
                  </a:lnTo>
                  <a:lnTo>
                    <a:pt x="81928" y="768489"/>
                  </a:lnTo>
                  <a:lnTo>
                    <a:pt x="87026" y="766782"/>
                  </a:lnTo>
                  <a:lnTo>
                    <a:pt x="90855" y="766275"/>
                  </a:lnTo>
                  <a:lnTo>
                    <a:pt x="96022" y="764333"/>
                  </a:lnTo>
                  <a:lnTo>
                    <a:pt x="100735" y="760448"/>
                  </a:lnTo>
                  <a:lnTo>
                    <a:pt x="101523" y="759558"/>
                  </a:lnTo>
                  <a:lnTo>
                    <a:pt x="100415" y="751724"/>
                  </a:lnTo>
                  <a:lnTo>
                    <a:pt x="98814" y="744865"/>
                  </a:lnTo>
                  <a:lnTo>
                    <a:pt x="93554" y="733887"/>
                  </a:lnTo>
                  <a:lnTo>
                    <a:pt x="84177" y="723595"/>
                  </a:lnTo>
                  <a:lnTo>
                    <a:pt x="72743" y="711475"/>
                  </a:lnTo>
                  <a:lnTo>
                    <a:pt x="67926" y="701912"/>
                  </a:lnTo>
                  <a:lnTo>
                    <a:pt x="67253" y="695375"/>
                  </a:lnTo>
                  <a:lnTo>
                    <a:pt x="66418" y="688616"/>
                  </a:lnTo>
                  <a:lnTo>
                    <a:pt x="66583" y="681824"/>
                  </a:lnTo>
                  <a:lnTo>
                    <a:pt x="66968" y="674712"/>
                  </a:lnTo>
                  <a:lnTo>
                    <a:pt x="66148" y="668415"/>
                  </a:lnTo>
                  <a:lnTo>
                    <a:pt x="66318" y="664165"/>
                  </a:lnTo>
                  <a:lnTo>
                    <a:pt x="65828" y="656161"/>
                  </a:lnTo>
                  <a:lnTo>
                    <a:pt x="66288" y="651365"/>
                  </a:lnTo>
                  <a:lnTo>
                    <a:pt x="67362" y="646547"/>
                  </a:lnTo>
                  <a:lnTo>
                    <a:pt x="67910" y="639742"/>
                  </a:lnTo>
                  <a:lnTo>
                    <a:pt x="69579" y="634287"/>
                  </a:lnTo>
                  <a:lnTo>
                    <a:pt x="70193" y="629487"/>
                  </a:lnTo>
                  <a:lnTo>
                    <a:pt x="73024" y="624305"/>
                  </a:lnTo>
                  <a:lnTo>
                    <a:pt x="75689" y="618740"/>
                  </a:lnTo>
                  <a:lnTo>
                    <a:pt x="78645" y="615022"/>
                  </a:lnTo>
                  <a:lnTo>
                    <a:pt x="81250" y="612315"/>
                  </a:lnTo>
                  <a:lnTo>
                    <a:pt x="83561" y="610080"/>
                  </a:lnTo>
                  <a:lnTo>
                    <a:pt x="86535" y="609290"/>
                  </a:lnTo>
                  <a:lnTo>
                    <a:pt x="88686" y="609220"/>
                  </a:lnTo>
                  <a:lnTo>
                    <a:pt x="91739" y="608506"/>
                  </a:lnTo>
                  <a:lnTo>
                    <a:pt x="95010" y="607397"/>
                  </a:lnTo>
                  <a:lnTo>
                    <a:pt x="99190" y="603484"/>
                  </a:lnTo>
                  <a:lnTo>
                    <a:pt x="103064" y="601972"/>
                  </a:lnTo>
                  <a:lnTo>
                    <a:pt x="108516" y="599326"/>
                  </a:lnTo>
                  <a:lnTo>
                    <a:pt x="113030" y="593859"/>
                  </a:lnTo>
                  <a:lnTo>
                    <a:pt x="114937" y="588630"/>
                  </a:lnTo>
                  <a:lnTo>
                    <a:pt x="115032" y="582069"/>
                  </a:lnTo>
                  <a:lnTo>
                    <a:pt x="114537" y="578691"/>
                  </a:lnTo>
                  <a:lnTo>
                    <a:pt x="112733" y="575204"/>
                  </a:lnTo>
                  <a:lnTo>
                    <a:pt x="112022" y="569903"/>
                  </a:lnTo>
                  <a:lnTo>
                    <a:pt x="110346" y="565638"/>
                  </a:lnTo>
                  <a:lnTo>
                    <a:pt x="108960" y="560823"/>
                  </a:lnTo>
                  <a:lnTo>
                    <a:pt x="107146" y="554711"/>
                  </a:lnTo>
                  <a:lnTo>
                    <a:pt x="105489" y="548669"/>
                  </a:lnTo>
                  <a:lnTo>
                    <a:pt x="103818" y="544560"/>
                  </a:lnTo>
                  <a:lnTo>
                    <a:pt x="101213" y="537777"/>
                  </a:lnTo>
                  <a:lnTo>
                    <a:pt x="100199" y="534958"/>
                  </a:lnTo>
                  <a:lnTo>
                    <a:pt x="98815" y="530219"/>
                  </a:lnTo>
                  <a:lnTo>
                    <a:pt x="98950" y="524891"/>
                  </a:lnTo>
                  <a:lnTo>
                    <a:pt x="97464" y="518032"/>
                  </a:lnTo>
                  <a:lnTo>
                    <a:pt x="93123" y="513588"/>
                  </a:lnTo>
                  <a:lnTo>
                    <a:pt x="89266" y="510857"/>
                  </a:lnTo>
                  <a:lnTo>
                    <a:pt x="81815" y="508782"/>
                  </a:lnTo>
                  <a:lnTo>
                    <a:pt x="76311" y="507418"/>
                  </a:lnTo>
                  <a:lnTo>
                    <a:pt x="68818" y="506424"/>
                  </a:lnTo>
                  <a:lnTo>
                    <a:pt x="65199" y="503918"/>
                  </a:lnTo>
                  <a:lnTo>
                    <a:pt x="62871" y="500908"/>
                  </a:lnTo>
                  <a:lnTo>
                    <a:pt x="60734" y="496655"/>
                  </a:lnTo>
                  <a:lnTo>
                    <a:pt x="60351" y="491962"/>
                  </a:lnTo>
                  <a:lnTo>
                    <a:pt x="61103" y="484304"/>
                  </a:lnTo>
                  <a:lnTo>
                    <a:pt x="61564" y="479584"/>
                  </a:lnTo>
                  <a:lnTo>
                    <a:pt x="59033" y="475036"/>
                  </a:lnTo>
                  <a:lnTo>
                    <a:pt x="50475" y="470595"/>
                  </a:lnTo>
                  <a:lnTo>
                    <a:pt x="47926" y="467588"/>
                  </a:lnTo>
                  <a:lnTo>
                    <a:pt x="47641" y="464161"/>
                  </a:lnTo>
                  <a:lnTo>
                    <a:pt x="48497" y="460449"/>
                  </a:lnTo>
                  <a:lnTo>
                    <a:pt x="49640" y="457591"/>
                  </a:lnTo>
                  <a:lnTo>
                    <a:pt x="49925" y="451880"/>
                  </a:lnTo>
                  <a:lnTo>
                    <a:pt x="51354" y="446737"/>
                  </a:lnTo>
                  <a:lnTo>
                    <a:pt x="52210" y="442739"/>
                  </a:lnTo>
                  <a:lnTo>
                    <a:pt x="60168" y="424632"/>
                  </a:lnTo>
                  <a:lnTo>
                    <a:pt x="61327" y="415337"/>
                  </a:lnTo>
                  <a:lnTo>
                    <a:pt x="61914" y="409690"/>
                  </a:lnTo>
                  <a:lnTo>
                    <a:pt x="63275" y="404246"/>
                  </a:lnTo>
                  <a:lnTo>
                    <a:pt x="63861" y="398596"/>
                  </a:lnTo>
                  <a:lnTo>
                    <a:pt x="66006" y="393590"/>
                  </a:lnTo>
                  <a:lnTo>
                    <a:pt x="68242" y="386652"/>
                  </a:lnTo>
                  <a:lnTo>
                    <a:pt x="68863" y="382083"/>
                  </a:lnTo>
                  <a:lnTo>
                    <a:pt x="67311" y="376886"/>
                  </a:lnTo>
                  <a:lnTo>
                    <a:pt x="65366" y="371472"/>
                  </a:lnTo>
                  <a:lnTo>
                    <a:pt x="63885" y="366120"/>
                  </a:lnTo>
                  <a:lnTo>
                    <a:pt x="63554" y="360655"/>
                  </a:lnTo>
                  <a:lnTo>
                    <a:pt x="63154" y="355424"/>
                  </a:lnTo>
                  <a:lnTo>
                    <a:pt x="62981" y="350105"/>
                  </a:lnTo>
                  <a:lnTo>
                    <a:pt x="62744" y="345178"/>
                  </a:lnTo>
                  <a:lnTo>
                    <a:pt x="63293" y="338371"/>
                  </a:lnTo>
                  <a:lnTo>
                    <a:pt x="62302" y="322800"/>
                  </a:lnTo>
                  <a:lnTo>
                    <a:pt x="65968" y="314003"/>
                  </a:lnTo>
                  <a:lnTo>
                    <a:pt x="68167" y="307408"/>
                  </a:lnTo>
                  <a:lnTo>
                    <a:pt x="68900" y="297143"/>
                  </a:lnTo>
                  <a:lnTo>
                    <a:pt x="72565" y="286879"/>
                  </a:lnTo>
                  <a:lnTo>
                    <a:pt x="72565" y="279549"/>
                  </a:lnTo>
                  <a:lnTo>
                    <a:pt x="71099" y="270020"/>
                  </a:lnTo>
                  <a:lnTo>
                    <a:pt x="68900" y="262687"/>
                  </a:lnTo>
                  <a:lnTo>
                    <a:pt x="73604" y="255505"/>
                  </a:lnTo>
                  <a:lnTo>
                    <a:pt x="76384" y="248707"/>
                  </a:lnTo>
                  <a:lnTo>
                    <a:pt x="80926" y="246478"/>
                  </a:lnTo>
                  <a:lnTo>
                    <a:pt x="84123" y="247839"/>
                  </a:lnTo>
                  <a:lnTo>
                    <a:pt x="114614" y="250496"/>
                  </a:lnTo>
                  <a:lnTo>
                    <a:pt x="116550" y="245093"/>
                  </a:lnTo>
                  <a:lnTo>
                    <a:pt x="118016" y="239230"/>
                  </a:lnTo>
                  <a:lnTo>
                    <a:pt x="119482" y="234099"/>
                  </a:lnTo>
                  <a:lnTo>
                    <a:pt x="120948" y="228233"/>
                  </a:lnTo>
                  <a:lnTo>
                    <a:pt x="123148" y="220903"/>
                  </a:lnTo>
                  <a:lnTo>
                    <a:pt x="127546" y="213571"/>
                  </a:lnTo>
                  <a:lnTo>
                    <a:pt x="131944" y="201110"/>
                  </a:lnTo>
                  <a:lnTo>
                    <a:pt x="131944" y="195976"/>
                  </a:lnTo>
                  <a:lnTo>
                    <a:pt x="132678" y="192313"/>
                  </a:lnTo>
                  <a:lnTo>
                    <a:pt x="133410" y="183515"/>
                  </a:lnTo>
                  <a:lnTo>
                    <a:pt x="134144" y="179117"/>
                  </a:lnTo>
                  <a:lnTo>
                    <a:pt x="136343" y="172519"/>
                  </a:lnTo>
                  <a:lnTo>
                    <a:pt x="150271" y="156201"/>
                  </a:lnTo>
                  <a:lnTo>
                    <a:pt x="157131" y="150711"/>
                  </a:lnTo>
                  <a:lnTo>
                    <a:pt x="162849" y="148652"/>
                  </a:lnTo>
                  <a:lnTo>
                    <a:pt x="169710" y="150712"/>
                  </a:lnTo>
                  <a:lnTo>
                    <a:pt x="174512" y="152540"/>
                  </a:lnTo>
                  <a:lnTo>
                    <a:pt x="180001" y="152540"/>
                  </a:lnTo>
                  <a:lnTo>
                    <a:pt x="188692" y="152085"/>
                  </a:lnTo>
                  <a:lnTo>
                    <a:pt x="210189" y="143163"/>
                  </a:lnTo>
                  <a:lnTo>
                    <a:pt x="219794" y="137218"/>
                  </a:lnTo>
                  <a:lnTo>
                    <a:pt x="234202" y="129673"/>
                  </a:lnTo>
                  <a:lnTo>
                    <a:pt x="246323" y="124184"/>
                  </a:lnTo>
                  <a:lnTo>
                    <a:pt x="253641" y="115948"/>
                  </a:lnTo>
                  <a:lnTo>
                    <a:pt x="261645" y="105656"/>
                  </a:lnTo>
                  <a:lnTo>
                    <a:pt x="268507" y="94451"/>
                  </a:lnTo>
                  <a:lnTo>
                    <a:pt x="274453" y="75471"/>
                  </a:lnTo>
                  <a:lnTo>
                    <a:pt x="273080" y="61750"/>
                  </a:lnTo>
                  <a:lnTo>
                    <a:pt x="269878" y="47797"/>
                  </a:lnTo>
                  <a:lnTo>
                    <a:pt x="268049" y="35678"/>
                  </a:lnTo>
                  <a:lnTo>
                    <a:pt x="264847" y="27901"/>
                  </a:lnTo>
                  <a:lnTo>
                    <a:pt x="261874" y="24699"/>
                  </a:lnTo>
                  <a:lnTo>
                    <a:pt x="260731" y="16239"/>
                  </a:lnTo>
                  <a:lnTo>
                    <a:pt x="261874" y="11664"/>
                  </a:lnTo>
                  <a:lnTo>
                    <a:pt x="264847" y="8004"/>
                  </a:lnTo>
                  <a:lnTo>
                    <a:pt x="272623" y="1373"/>
                  </a:lnTo>
                  <a:lnTo>
                    <a:pt x="282914" y="0"/>
                  </a:lnTo>
                  <a:lnTo>
                    <a:pt x="300981" y="0"/>
                  </a:lnTo>
                  <a:lnTo>
                    <a:pt x="319048" y="2287"/>
                  </a:lnTo>
                  <a:lnTo>
                    <a:pt x="332055" y="7530"/>
                  </a:lnTo>
                  <a:lnTo>
                    <a:pt x="336311" y="8320"/>
                  </a:lnTo>
                  <a:lnTo>
                    <a:pt x="342502" y="9508"/>
                  </a:lnTo>
                  <a:lnTo>
                    <a:pt x="349638" y="11360"/>
                  </a:lnTo>
                  <a:lnTo>
                    <a:pt x="359519" y="11534"/>
                  </a:lnTo>
                  <a:lnTo>
                    <a:pt x="361873" y="12876"/>
                  </a:lnTo>
                  <a:lnTo>
                    <a:pt x="364218" y="15161"/>
                  </a:lnTo>
                  <a:lnTo>
                    <a:pt x="365615" y="16577"/>
                  </a:lnTo>
                  <a:lnTo>
                    <a:pt x="366371" y="17287"/>
                  </a:lnTo>
                  <a:lnTo>
                    <a:pt x="367363" y="17889"/>
                  </a:lnTo>
                  <a:lnTo>
                    <a:pt x="368120" y="18600"/>
                  </a:lnTo>
                  <a:lnTo>
                    <a:pt x="369256" y="19626"/>
                  </a:lnTo>
                  <a:lnTo>
                    <a:pt x="370360" y="20343"/>
                  </a:lnTo>
                  <a:lnTo>
                    <a:pt x="371077" y="21054"/>
                  </a:lnTo>
                  <a:lnTo>
                    <a:pt x="371801" y="21491"/>
                  </a:lnTo>
                  <a:lnTo>
                    <a:pt x="372909" y="22093"/>
                  </a:lnTo>
                  <a:lnTo>
                    <a:pt x="373979" y="22579"/>
                  </a:lnTo>
                  <a:lnTo>
                    <a:pt x="374655" y="23399"/>
                  </a:lnTo>
                  <a:lnTo>
                    <a:pt x="375111" y="23800"/>
                  </a:lnTo>
                  <a:lnTo>
                    <a:pt x="375485" y="24304"/>
                  </a:lnTo>
                  <a:lnTo>
                    <a:pt x="375866" y="24584"/>
                  </a:lnTo>
                  <a:lnTo>
                    <a:pt x="376472" y="25136"/>
                  </a:lnTo>
                  <a:lnTo>
                    <a:pt x="377465" y="25622"/>
                  </a:lnTo>
                  <a:lnTo>
                    <a:pt x="378106" y="26328"/>
                  </a:lnTo>
                  <a:lnTo>
                    <a:pt x="378635" y="26844"/>
                  </a:lnTo>
                  <a:lnTo>
                    <a:pt x="379238" y="27512"/>
                  </a:lnTo>
                  <a:lnTo>
                    <a:pt x="379732" y="27864"/>
                  </a:lnTo>
                  <a:lnTo>
                    <a:pt x="380375" y="28460"/>
                  </a:lnTo>
                  <a:lnTo>
                    <a:pt x="381022" y="28897"/>
                  </a:lnTo>
                  <a:lnTo>
                    <a:pt x="381627" y="29529"/>
                  </a:lnTo>
                  <a:lnTo>
                    <a:pt x="382233" y="30040"/>
                  </a:lnTo>
                  <a:lnTo>
                    <a:pt x="383212" y="31218"/>
                  </a:lnTo>
                  <a:lnTo>
                    <a:pt x="383998" y="32354"/>
                  </a:lnTo>
                  <a:lnTo>
                    <a:pt x="384494" y="32555"/>
                  </a:lnTo>
                  <a:lnTo>
                    <a:pt x="385284" y="33539"/>
                  </a:lnTo>
                  <a:lnTo>
                    <a:pt x="385692" y="34317"/>
                  </a:lnTo>
                  <a:lnTo>
                    <a:pt x="386275" y="35908"/>
                  </a:lnTo>
                  <a:lnTo>
                    <a:pt x="386985" y="36965"/>
                  </a:lnTo>
                  <a:lnTo>
                    <a:pt x="387391" y="37865"/>
                  </a:lnTo>
                  <a:lnTo>
                    <a:pt x="387953" y="38642"/>
                  </a:lnTo>
                  <a:lnTo>
                    <a:pt x="388237" y="39809"/>
                  </a:lnTo>
                  <a:lnTo>
                    <a:pt x="388336" y="40543"/>
                  </a:lnTo>
                  <a:lnTo>
                    <a:pt x="388849" y="41789"/>
                  </a:lnTo>
                  <a:lnTo>
                    <a:pt x="389141" y="42604"/>
                  </a:lnTo>
                  <a:lnTo>
                    <a:pt x="389602" y="44426"/>
                  </a:lnTo>
                  <a:lnTo>
                    <a:pt x="389730" y="45623"/>
                  </a:lnTo>
                  <a:lnTo>
                    <a:pt x="390129" y="46826"/>
                  </a:lnTo>
                  <a:lnTo>
                    <a:pt x="390470" y="48879"/>
                  </a:lnTo>
                  <a:lnTo>
                    <a:pt x="390606" y="49730"/>
                  </a:lnTo>
                  <a:lnTo>
                    <a:pt x="390723" y="51431"/>
                  </a:lnTo>
                  <a:lnTo>
                    <a:pt x="390766" y="53011"/>
                  </a:lnTo>
                  <a:lnTo>
                    <a:pt x="390730" y="54627"/>
                  </a:lnTo>
                  <a:lnTo>
                    <a:pt x="390819" y="63448"/>
                  </a:lnTo>
                  <a:lnTo>
                    <a:pt x="389855" y="69958"/>
                  </a:lnTo>
                  <a:lnTo>
                    <a:pt x="388649" y="74539"/>
                  </a:lnTo>
                  <a:lnTo>
                    <a:pt x="385996" y="76950"/>
                  </a:lnTo>
                  <a:lnTo>
                    <a:pt x="381656" y="79119"/>
                  </a:lnTo>
                  <a:lnTo>
                    <a:pt x="376352" y="82494"/>
                  </a:lnTo>
                  <a:lnTo>
                    <a:pt x="374181" y="86112"/>
                  </a:lnTo>
                  <a:lnTo>
                    <a:pt x="372735" y="90453"/>
                  </a:lnTo>
                  <a:lnTo>
                    <a:pt x="371288" y="97925"/>
                  </a:lnTo>
                  <a:lnTo>
                    <a:pt x="369118" y="102266"/>
                  </a:lnTo>
                  <a:lnTo>
                    <a:pt x="364778" y="106607"/>
                  </a:lnTo>
                  <a:lnTo>
                    <a:pt x="361403" y="109982"/>
                  </a:lnTo>
                  <a:lnTo>
                    <a:pt x="354893" y="114806"/>
                  </a:lnTo>
                  <a:lnTo>
                    <a:pt x="352964" y="118181"/>
                  </a:lnTo>
                  <a:lnTo>
                    <a:pt x="350311" y="123485"/>
                  </a:lnTo>
                  <a:lnTo>
                    <a:pt x="347418" y="133370"/>
                  </a:lnTo>
                  <a:lnTo>
                    <a:pt x="347177" y="137227"/>
                  </a:lnTo>
                  <a:lnTo>
                    <a:pt x="346936" y="138676"/>
                  </a:lnTo>
                  <a:lnTo>
                    <a:pt x="344659" y="142501"/>
                  </a:lnTo>
                  <a:lnTo>
                    <a:pt x="342331" y="146228"/>
                  </a:lnTo>
                  <a:lnTo>
                    <a:pt x="341399" y="150651"/>
                  </a:lnTo>
                  <a:lnTo>
                    <a:pt x="342331" y="154144"/>
                  </a:lnTo>
                  <a:lnTo>
                    <a:pt x="345971" y="159411"/>
                  </a:lnTo>
                  <a:lnTo>
                    <a:pt x="347176" y="163992"/>
                  </a:lnTo>
                  <a:lnTo>
                    <a:pt x="348623" y="166165"/>
                  </a:lnTo>
                  <a:lnTo>
                    <a:pt x="349588" y="168333"/>
                  </a:lnTo>
                  <a:lnTo>
                    <a:pt x="350311" y="169779"/>
                  </a:lnTo>
                  <a:lnTo>
                    <a:pt x="351999" y="173154"/>
                  </a:lnTo>
                  <a:lnTo>
                    <a:pt x="352240" y="176532"/>
                  </a:lnTo>
                  <a:lnTo>
                    <a:pt x="352964" y="180390"/>
                  </a:lnTo>
                  <a:lnTo>
                    <a:pt x="352481" y="182558"/>
                  </a:lnTo>
                  <a:lnTo>
                    <a:pt x="350311" y="184004"/>
                  </a:lnTo>
                  <a:lnTo>
                    <a:pt x="348141" y="184248"/>
                  </a:lnTo>
                  <a:lnTo>
                    <a:pt x="334059" y="195125"/>
                  </a:lnTo>
                  <a:lnTo>
                    <a:pt x="332260" y="196164"/>
                  </a:lnTo>
                  <a:lnTo>
                    <a:pt x="331080" y="197143"/>
                  </a:lnTo>
                  <a:lnTo>
                    <a:pt x="329905" y="197889"/>
                  </a:lnTo>
                  <a:lnTo>
                    <a:pt x="328422" y="200362"/>
                  </a:lnTo>
                  <a:lnTo>
                    <a:pt x="328197" y="201863"/>
                  </a:lnTo>
                  <a:lnTo>
                    <a:pt x="330942" y="210521"/>
                  </a:lnTo>
                  <a:lnTo>
                    <a:pt x="332085" y="212932"/>
                  </a:lnTo>
                  <a:lnTo>
                    <a:pt x="333018" y="214421"/>
                  </a:lnTo>
                  <a:lnTo>
                    <a:pt x="333514" y="216474"/>
                  </a:lnTo>
                  <a:lnTo>
                    <a:pt x="333859" y="218333"/>
                  </a:lnTo>
                  <a:lnTo>
                    <a:pt x="334356" y="220345"/>
                  </a:lnTo>
                  <a:lnTo>
                    <a:pt x="334632" y="221857"/>
                  </a:lnTo>
                  <a:lnTo>
                    <a:pt x="334684" y="223011"/>
                  </a:lnTo>
                  <a:lnTo>
                    <a:pt x="334652" y="224439"/>
                  </a:lnTo>
                  <a:lnTo>
                    <a:pt x="334757" y="226717"/>
                  </a:lnTo>
                  <a:lnTo>
                    <a:pt x="334803" y="228182"/>
                  </a:lnTo>
                  <a:lnTo>
                    <a:pt x="334657" y="229530"/>
                  </a:lnTo>
                  <a:lnTo>
                    <a:pt x="334508" y="231031"/>
                  </a:lnTo>
                  <a:lnTo>
                    <a:pt x="334243" y="232568"/>
                  </a:lnTo>
                  <a:lnTo>
                    <a:pt x="333938" y="234141"/>
                  </a:lnTo>
                  <a:lnTo>
                    <a:pt x="333768" y="234871"/>
                  </a:lnTo>
                  <a:lnTo>
                    <a:pt x="333476" y="235867"/>
                  </a:lnTo>
                  <a:lnTo>
                    <a:pt x="333258" y="236979"/>
                  </a:lnTo>
                  <a:lnTo>
                    <a:pt x="333193" y="238212"/>
                  </a:lnTo>
                  <a:lnTo>
                    <a:pt x="333091" y="239330"/>
                  </a:lnTo>
                  <a:lnTo>
                    <a:pt x="333398" y="241189"/>
                  </a:lnTo>
                  <a:lnTo>
                    <a:pt x="333916" y="242197"/>
                  </a:lnTo>
                  <a:lnTo>
                    <a:pt x="334356" y="243291"/>
                  </a:lnTo>
                  <a:lnTo>
                    <a:pt x="335335" y="244427"/>
                  </a:lnTo>
                  <a:lnTo>
                    <a:pt x="335660" y="245435"/>
                  </a:lnTo>
                  <a:lnTo>
                    <a:pt x="336051" y="246991"/>
                  </a:lnTo>
                  <a:lnTo>
                    <a:pt x="336358" y="248844"/>
                  </a:lnTo>
                  <a:lnTo>
                    <a:pt x="336669" y="250472"/>
                  </a:lnTo>
                  <a:lnTo>
                    <a:pt x="336833" y="251827"/>
                  </a:lnTo>
                  <a:lnTo>
                    <a:pt x="337068" y="253413"/>
                  </a:lnTo>
                  <a:lnTo>
                    <a:pt x="337402" y="255849"/>
                  </a:lnTo>
                  <a:lnTo>
                    <a:pt x="337529" y="257082"/>
                  </a:lnTo>
                  <a:lnTo>
                    <a:pt x="337531" y="258740"/>
                  </a:lnTo>
                  <a:lnTo>
                    <a:pt x="337531" y="260551"/>
                  </a:lnTo>
                  <a:lnTo>
                    <a:pt x="337492" y="262246"/>
                  </a:lnTo>
                  <a:lnTo>
                    <a:pt x="337427" y="263479"/>
                  </a:lnTo>
                  <a:lnTo>
                    <a:pt x="337464" y="265332"/>
                  </a:lnTo>
                  <a:lnTo>
                    <a:pt x="337473" y="266681"/>
                  </a:lnTo>
                  <a:lnTo>
                    <a:pt x="337524" y="267878"/>
                  </a:lnTo>
                  <a:lnTo>
                    <a:pt x="337692" y="269038"/>
                  </a:lnTo>
                  <a:lnTo>
                    <a:pt x="337972" y="270357"/>
                  </a:lnTo>
                  <a:lnTo>
                    <a:pt x="338111" y="271055"/>
                  </a:lnTo>
                  <a:lnTo>
                    <a:pt x="338279" y="272173"/>
                  </a:lnTo>
                  <a:lnTo>
                    <a:pt x="338255" y="273334"/>
                  </a:lnTo>
                  <a:lnTo>
                    <a:pt x="338254" y="275108"/>
                  </a:lnTo>
                  <a:lnTo>
                    <a:pt x="338498" y="276305"/>
                  </a:lnTo>
                  <a:lnTo>
                    <a:pt x="338869" y="278741"/>
                  </a:lnTo>
                  <a:lnTo>
                    <a:pt x="339539" y="279913"/>
                  </a:lnTo>
                  <a:lnTo>
                    <a:pt x="339850" y="281578"/>
                  </a:lnTo>
                  <a:lnTo>
                    <a:pt x="340017" y="282775"/>
                  </a:lnTo>
                  <a:lnTo>
                    <a:pt x="340026" y="283370"/>
                  </a:lnTo>
                  <a:lnTo>
                    <a:pt x="340032" y="283820"/>
                  </a:lnTo>
                  <a:lnTo>
                    <a:pt x="340315" y="285016"/>
                  </a:lnTo>
                  <a:lnTo>
                    <a:pt x="340902" y="286456"/>
                  </a:lnTo>
                  <a:lnTo>
                    <a:pt x="341036" y="287350"/>
                  </a:lnTo>
                  <a:lnTo>
                    <a:pt x="341083" y="288777"/>
                  </a:lnTo>
                  <a:lnTo>
                    <a:pt x="341290" y="289859"/>
                  </a:lnTo>
                  <a:lnTo>
                    <a:pt x="341496" y="291019"/>
                  </a:lnTo>
                  <a:lnTo>
                    <a:pt x="341924" y="292690"/>
                  </a:lnTo>
                  <a:lnTo>
                    <a:pt x="342285" y="293813"/>
                  </a:lnTo>
                  <a:lnTo>
                    <a:pt x="342913" y="295139"/>
                  </a:lnTo>
                  <a:lnTo>
                    <a:pt x="343385" y="296499"/>
                  </a:lnTo>
                  <a:lnTo>
                    <a:pt x="343864" y="297550"/>
                  </a:lnTo>
                  <a:lnTo>
                    <a:pt x="344485" y="299142"/>
                  </a:lnTo>
                  <a:lnTo>
                    <a:pt x="345077" y="300351"/>
                  </a:lnTo>
                  <a:lnTo>
                    <a:pt x="345466" y="301943"/>
                  </a:lnTo>
                  <a:lnTo>
                    <a:pt x="345782" y="303377"/>
                  </a:lnTo>
                  <a:lnTo>
                    <a:pt x="346031" y="304379"/>
                  </a:lnTo>
                  <a:lnTo>
                    <a:pt x="346089" y="305230"/>
                  </a:lnTo>
                  <a:lnTo>
                    <a:pt x="345977" y="306888"/>
                  </a:lnTo>
                  <a:lnTo>
                    <a:pt x="345810" y="307422"/>
                  </a:lnTo>
                  <a:lnTo>
                    <a:pt x="345443" y="308261"/>
                  </a:lnTo>
                  <a:lnTo>
                    <a:pt x="344998" y="309215"/>
                  </a:lnTo>
                  <a:lnTo>
                    <a:pt x="344253" y="309744"/>
                  </a:lnTo>
                  <a:lnTo>
                    <a:pt x="343582" y="310424"/>
                  </a:lnTo>
                  <a:lnTo>
                    <a:pt x="342408" y="311128"/>
                  </a:lnTo>
                  <a:lnTo>
                    <a:pt x="341076" y="312028"/>
                  </a:lnTo>
                  <a:lnTo>
                    <a:pt x="340333" y="312399"/>
                  </a:lnTo>
                  <a:lnTo>
                    <a:pt x="339162" y="312988"/>
                  </a:lnTo>
                  <a:lnTo>
                    <a:pt x="338570" y="313552"/>
                  </a:lnTo>
                  <a:lnTo>
                    <a:pt x="337395" y="314300"/>
                  </a:lnTo>
                  <a:lnTo>
                    <a:pt x="336561" y="315400"/>
                  </a:lnTo>
                  <a:lnTo>
                    <a:pt x="336042" y="316159"/>
                  </a:lnTo>
                  <a:lnTo>
                    <a:pt x="335517" y="317265"/>
                  </a:lnTo>
                  <a:lnTo>
                    <a:pt x="335269" y="317957"/>
                  </a:lnTo>
                  <a:lnTo>
                    <a:pt x="335091" y="319069"/>
                  </a:lnTo>
                  <a:lnTo>
                    <a:pt x="335220" y="320193"/>
                  </a:lnTo>
                  <a:lnTo>
                    <a:pt x="335465" y="321390"/>
                  </a:lnTo>
                  <a:lnTo>
                    <a:pt x="336009" y="322982"/>
                  </a:lnTo>
                  <a:lnTo>
                    <a:pt x="336794" y="324197"/>
                  </a:lnTo>
                  <a:lnTo>
                    <a:pt x="337461" y="325442"/>
                  </a:lnTo>
                  <a:lnTo>
                    <a:pt x="338466" y="327125"/>
                  </a:lnTo>
                  <a:lnTo>
                    <a:pt x="338789" y="328249"/>
                  </a:lnTo>
                  <a:lnTo>
                    <a:pt x="339840" y="329658"/>
                  </a:lnTo>
                  <a:lnTo>
                    <a:pt x="340509" y="330831"/>
                  </a:lnTo>
                  <a:lnTo>
                    <a:pt x="341139" y="332040"/>
                  </a:lnTo>
                  <a:lnTo>
                    <a:pt x="342310" y="333218"/>
                  </a:lnTo>
                  <a:lnTo>
                    <a:pt x="343425" y="335248"/>
                  </a:lnTo>
                  <a:lnTo>
                    <a:pt x="344429" y="336967"/>
                  </a:lnTo>
                  <a:lnTo>
                    <a:pt x="345469" y="338838"/>
                  </a:lnTo>
                  <a:lnTo>
                    <a:pt x="346013" y="340472"/>
                  </a:lnTo>
                  <a:lnTo>
                    <a:pt x="346171" y="342058"/>
                  </a:lnTo>
                  <a:lnTo>
                    <a:pt x="346293" y="343523"/>
                  </a:lnTo>
                  <a:lnTo>
                    <a:pt x="346247" y="345643"/>
                  </a:lnTo>
                  <a:lnTo>
                    <a:pt x="345982" y="347143"/>
                  </a:lnTo>
                  <a:lnTo>
                    <a:pt x="345712" y="348912"/>
                  </a:lnTo>
                  <a:lnTo>
                    <a:pt x="345337" y="350175"/>
                  </a:lnTo>
                  <a:lnTo>
                    <a:pt x="344867" y="352247"/>
                  </a:lnTo>
                  <a:lnTo>
                    <a:pt x="344447" y="353778"/>
                  </a:lnTo>
                  <a:lnTo>
                    <a:pt x="344139" y="355467"/>
                  </a:lnTo>
                  <a:lnTo>
                    <a:pt x="344148" y="356858"/>
                  </a:lnTo>
                  <a:lnTo>
                    <a:pt x="344497" y="358559"/>
                  </a:lnTo>
                  <a:lnTo>
                    <a:pt x="344588" y="359641"/>
                  </a:lnTo>
                  <a:lnTo>
                    <a:pt x="344853" y="361694"/>
                  </a:lnTo>
                  <a:lnTo>
                    <a:pt x="344895" y="363310"/>
                  </a:lnTo>
                  <a:lnTo>
                    <a:pt x="344906" y="364549"/>
                  </a:lnTo>
                  <a:lnTo>
                    <a:pt x="344986" y="366166"/>
                  </a:lnTo>
                  <a:lnTo>
                    <a:pt x="345211" y="368255"/>
                  </a:lnTo>
                  <a:lnTo>
                    <a:pt x="345494" y="369459"/>
                  </a:lnTo>
                  <a:lnTo>
                    <a:pt x="345850" y="370813"/>
                  </a:lnTo>
                  <a:lnTo>
                    <a:pt x="346404" y="371943"/>
                  </a:lnTo>
                  <a:lnTo>
                    <a:pt x="347072" y="373231"/>
                  </a:lnTo>
                  <a:lnTo>
                    <a:pt x="348094" y="374179"/>
                  </a:lnTo>
                  <a:lnTo>
                    <a:pt x="348762" y="375388"/>
                  </a:lnTo>
                  <a:lnTo>
                    <a:pt x="350068" y="377417"/>
                  </a:lnTo>
                  <a:lnTo>
                    <a:pt x="350776" y="378669"/>
                  </a:lnTo>
                  <a:lnTo>
                    <a:pt x="351326" y="379993"/>
                  </a:lnTo>
                  <a:lnTo>
                    <a:pt x="352145" y="381397"/>
                  </a:lnTo>
                  <a:lnTo>
                    <a:pt x="352586" y="382368"/>
                  </a:lnTo>
                  <a:lnTo>
                    <a:pt x="353242" y="384197"/>
                  </a:lnTo>
                  <a:lnTo>
                    <a:pt x="353635" y="385667"/>
                  </a:lnTo>
                  <a:lnTo>
                    <a:pt x="354175" y="387417"/>
                  </a:lnTo>
                  <a:lnTo>
                    <a:pt x="354994" y="388821"/>
                  </a:lnTo>
                  <a:lnTo>
                    <a:pt x="355094" y="389519"/>
                  </a:lnTo>
                  <a:lnTo>
                    <a:pt x="355120" y="390133"/>
                  </a:lnTo>
                  <a:lnTo>
                    <a:pt x="355184" y="390716"/>
                  </a:lnTo>
                  <a:lnTo>
                    <a:pt x="355478" y="391415"/>
                  </a:lnTo>
                  <a:lnTo>
                    <a:pt x="356115" y="394051"/>
                  </a:lnTo>
                  <a:lnTo>
                    <a:pt x="357159" y="395728"/>
                  </a:lnTo>
                  <a:lnTo>
                    <a:pt x="357852" y="397593"/>
                  </a:lnTo>
                  <a:lnTo>
                    <a:pt x="358614" y="399847"/>
                  </a:lnTo>
                  <a:lnTo>
                    <a:pt x="359311" y="401524"/>
                  </a:lnTo>
                  <a:lnTo>
                    <a:pt x="359469" y="403104"/>
                  </a:lnTo>
                  <a:lnTo>
                    <a:pt x="359674" y="404306"/>
                  </a:lnTo>
                  <a:lnTo>
                    <a:pt x="359949" y="405892"/>
                  </a:lnTo>
                  <a:lnTo>
                    <a:pt x="359859" y="406469"/>
                  </a:lnTo>
                  <a:lnTo>
                    <a:pt x="359592" y="408080"/>
                  </a:lnTo>
                  <a:lnTo>
                    <a:pt x="359326" y="409659"/>
                  </a:lnTo>
                  <a:lnTo>
                    <a:pt x="359030" y="410807"/>
                  </a:lnTo>
                  <a:lnTo>
                    <a:pt x="358764" y="412381"/>
                  </a:lnTo>
                  <a:lnTo>
                    <a:pt x="358352" y="413572"/>
                  </a:lnTo>
                  <a:lnTo>
                    <a:pt x="357942" y="414677"/>
                  </a:lnTo>
                  <a:lnTo>
                    <a:pt x="357608" y="415825"/>
                  </a:lnTo>
                  <a:lnTo>
                    <a:pt x="356726" y="417314"/>
                  </a:lnTo>
                  <a:lnTo>
                    <a:pt x="356314" y="418462"/>
                  </a:lnTo>
                  <a:lnTo>
                    <a:pt x="356094" y="419689"/>
                  </a:lnTo>
                  <a:lnTo>
                    <a:pt x="355218" y="420905"/>
                  </a:lnTo>
                  <a:lnTo>
                    <a:pt x="354806" y="422095"/>
                  </a:lnTo>
                  <a:lnTo>
                    <a:pt x="354622" y="423438"/>
                  </a:lnTo>
                  <a:lnTo>
                    <a:pt x="354086" y="424969"/>
                  </a:lnTo>
                  <a:lnTo>
                    <a:pt x="353355" y="426609"/>
                  </a:lnTo>
                  <a:lnTo>
                    <a:pt x="352703" y="428177"/>
                  </a:lnTo>
                  <a:lnTo>
                    <a:pt x="351531" y="430583"/>
                  </a:lnTo>
                  <a:lnTo>
                    <a:pt x="350991" y="432344"/>
                  </a:lnTo>
                  <a:lnTo>
                    <a:pt x="350762" y="433960"/>
                  </a:lnTo>
                  <a:lnTo>
                    <a:pt x="350377" y="435686"/>
                  </a:lnTo>
                  <a:lnTo>
                    <a:pt x="350210" y="437995"/>
                  </a:lnTo>
                  <a:lnTo>
                    <a:pt x="350291" y="439617"/>
                  </a:lnTo>
                  <a:lnTo>
                    <a:pt x="350551" y="441780"/>
                  </a:lnTo>
                  <a:lnTo>
                    <a:pt x="350448" y="443013"/>
                  </a:lnTo>
                  <a:lnTo>
                    <a:pt x="350298" y="444550"/>
                  </a:lnTo>
                  <a:lnTo>
                    <a:pt x="350135" y="446707"/>
                  </a:lnTo>
                  <a:lnTo>
                    <a:pt x="349839" y="447897"/>
                  </a:lnTo>
                  <a:lnTo>
                    <a:pt x="349649" y="449477"/>
                  </a:lnTo>
                  <a:lnTo>
                    <a:pt x="349315" y="450661"/>
                  </a:lnTo>
                  <a:lnTo>
                    <a:pt x="349062" y="451658"/>
                  </a:lnTo>
                  <a:lnTo>
                    <a:pt x="348755" y="453310"/>
                  </a:lnTo>
                  <a:lnTo>
                    <a:pt x="348336" y="454805"/>
                  </a:lnTo>
                  <a:lnTo>
                    <a:pt x="347300" y="458025"/>
                  </a:lnTo>
                  <a:lnTo>
                    <a:pt x="346453" y="459702"/>
                  </a:lnTo>
                  <a:lnTo>
                    <a:pt x="345963" y="460886"/>
                  </a:lnTo>
                  <a:lnTo>
                    <a:pt x="345591" y="461998"/>
                  </a:lnTo>
                  <a:lnTo>
                    <a:pt x="345056" y="463529"/>
                  </a:lnTo>
                  <a:lnTo>
                    <a:pt x="344722" y="464677"/>
                  </a:lnTo>
                  <a:lnTo>
                    <a:pt x="344598" y="465950"/>
                  </a:lnTo>
                  <a:lnTo>
                    <a:pt x="344523" y="466719"/>
                  </a:lnTo>
                  <a:lnTo>
                    <a:pt x="344449" y="468335"/>
                  </a:lnTo>
                  <a:lnTo>
                    <a:pt x="344306" y="469605"/>
                  </a:lnTo>
                  <a:lnTo>
                    <a:pt x="344078" y="471178"/>
                  </a:lnTo>
                  <a:lnTo>
                    <a:pt x="343942" y="472065"/>
                  </a:lnTo>
                  <a:lnTo>
                    <a:pt x="343723" y="473256"/>
                  </a:lnTo>
                  <a:lnTo>
                    <a:pt x="343582" y="474447"/>
                  </a:lnTo>
                  <a:lnTo>
                    <a:pt x="343644" y="476913"/>
                  </a:lnTo>
                  <a:lnTo>
                    <a:pt x="343348" y="478068"/>
                  </a:lnTo>
                  <a:lnTo>
                    <a:pt x="343087" y="479410"/>
                  </a:lnTo>
                  <a:lnTo>
                    <a:pt x="343015" y="480911"/>
                  </a:lnTo>
                  <a:lnTo>
                    <a:pt x="343027" y="482108"/>
                  </a:lnTo>
                  <a:lnTo>
                    <a:pt x="343079" y="483268"/>
                  </a:lnTo>
                  <a:lnTo>
                    <a:pt x="343045" y="484805"/>
                  </a:lnTo>
                  <a:lnTo>
                    <a:pt x="343018" y="486081"/>
                  </a:lnTo>
                  <a:lnTo>
                    <a:pt x="342948" y="487503"/>
                  </a:lnTo>
                  <a:lnTo>
                    <a:pt x="342992" y="489046"/>
                  </a:lnTo>
                  <a:lnTo>
                    <a:pt x="342759" y="490856"/>
                  </a:lnTo>
                  <a:lnTo>
                    <a:pt x="342579" y="492011"/>
                  </a:lnTo>
                  <a:lnTo>
                    <a:pt x="342465" y="493663"/>
                  </a:lnTo>
                  <a:lnTo>
                    <a:pt x="342546" y="495286"/>
                  </a:lnTo>
                  <a:lnTo>
                    <a:pt x="342434" y="496865"/>
                  </a:lnTo>
                  <a:lnTo>
                    <a:pt x="342134" y="498244"/>
                  </a:lnTo>
                  <a:lnTo>
                    <a:pt x="341952" y="499477"/>
                  </a:lnTo>
                  <a:lnTo>
                    <a:pt x="341813" y="500553"/>
                  </a:lnTo>
                  <a:lnTo>
                    <a:pt x="341672" y="501707"/>
                  </a:lnTo>
                  <a:lnTo>
                    <a:pt x="341369" y="503165"/>
                  </a:lnTo>
                  <a:lnTo>
                    <a:pt x="341306" y="504283"/>
                  </a:lnTo>
                  <a:lnTo>
                    <a:pt x="343062" y="511136"/>
                  </a:lnTo>
                  <a:lnTo>
                    <a:pt x="343528" y="515705"/>
                  </a:lnTo>
                  <a:lnTo>
                    <a:pt x="343859" y="516440"/>
                  </a:lnTo>
                  <a:lnTo>
                    <a:pt x="344372" y="517728"/>
                  </a:lnTo>
                  <a:lnTo>
                    <a:pt x="346035" y="521200"/>
                  </a:lnTo>
                  <a:lnTo>
                    <a:pt x="346034" y="524170"/>
                  </a:lnTo>
                  <a:lnTo>
                    <a:pt x="343817" y="528937"/>
                  </a:lnTo>
                  <a:lnTo>
                    <a:pt x="343601" y="529970"/>
                  </a:lnTo>
                  <a:lnTo>
                    <a:pt x="343375" y="531471"/>
                  </a:lnTo>
                  <a:lnTo>
                    <a:pt x="343187" y="533007"/>
                  </a:lnTo>
                  <a:lnTo>
                    <a:pt x="343047" y="534125"/>
                  </a:lnTo>
                  <a:lnTo>
                    <a:pt x="342796" y="535006"/>
                  </a:lnTo>
                  <a:lnTo>
                    <a:pt x="342578" y="536154"/>
                  </a:lnTo>
                  <a:lnTo>
                    <a:pt x="342245" y="537266"/>
                  </a:lnTo>
                  <a:lnTo>
                    <a:pt x="341919" y="538032"/>
                  </a:lnTo>
                  <a:lnTo>
                    <a:pt x="342376" y="543153"/>
                  </a:lnTo>
                  <a:lnTo>
                    <a:pt x="341461" y="545668"/>
                  </a:lnTo>
                  <a:lnTo>
                    <a:pt x="340065" y="548633"/>
                  </a:lnTo>
                  <a:lnTo>
                    <a:pt x="339185" y="567090"/>
                  </a:lnTo>
                  <a:lnTo>
                    <a:pt x="339923" y="571118"/>
                  </a:lnTo>
                  <a:lnTo>
                    <a:pt x="342028" y="583880"/>
                  </a:lnTo>
                  <a:lnTo>
                    <a:pt x="341521" y="590177"/>
                  </a:lnTo>
                  <a:lnTo>
                    <a:pt x="341534" y="591054"/>
                  </a:lnTo>
                  <a:lnTo>
                    <a:pt x="341608" y="596130"/>
                  </a:lnTo>
                  <a:lnTo>
                    <a:pt x="342359" y="598223"/>
                  </a:lnTo>
                  <a:lnTo>
                    <a:pt x="342668" y="600583"/>
                  </a:lnTo>
                  <a:lnTo>
                    <a:pt x="344147" y="605381"/>
                  </a:lnTo>
                  <a:lnTo>
                    <a:pt x="344423" y="609253"/>
                  </a:lnTo>
                  <a:lnTo>
                    <a:pt x="344674" y="610380"/>
                  </a:lnTo>
                  <a:lnTo>
                    <a:pt x="345254" y="616313"/>
                  </a:lnTo>
                  <a:lnTo>
                    <a:pt x="351930" y="624971"/>
                  </a:lnTo>
                  <a:lnTo>
                    <a:pt x="350858" y="631942"/>
                  </a:lnTo>
                  <a:lnTo>
                    <a:pt x="350609" y="641951"/>
                  </a:lnTo>
                  <a:lnTo>
                    <a:pt x="349008" y="655900"/>
                  </a:lnTo>
                  <a:lnTo>
                    <a:pt x="348550" y="668020"/>
                  </a:lnTo>
                  <a:lnTo>
                    <a:pt x="348550" y="677625"/>
                  </a:lnTo>
                  <a:lnTo>
                    <a:pt x="349008" y="687461"/>
                  </a:lnTo>
                  <a:lnTo>
                    <a:pt x="349694" y="693406"/>
                  </a:lnTo>
                  <a:lnTo>
                    <a:pt x="351524" y="697753"/>
                  </a:lnTo>
                  <a:lnTo>
                    <a:pt x="352438" y="701182"/>
                  </a:lnTo>
                  <a:lnTo>
                    <a:pt x="353582" y="704384"/>
                  </a:lnTo>
                  <a:lnTo>
                    <a:pt x="355869" y="707359"/>
                  </a:lnTo>
                  <a:lnTo>
                    <a:pt x="364791" y="722508"/>
                  </a:lnTo>
                  <a:lnTo>
                    <a:pt x="364791" y="728938"/>
                  </a:lnTo>
                  <a:lnTo>
                    <a:pt x="363183" y="737511"/>
                  </a:lnTo>
                  <a:lnTo>
                    <a:pt x="362648" y="744479"/>
                  </a:lnTo>
                  <a:lnTo>
                    <a:pt x="361576" y="750372"/>
                  </a:lnTo>
                  <a:lnTo>
                    <a:pt x="362112" y="756268"/>
                  </a:lnTo>
                  <a:lnTo>
                    <a:pt x="368542" y="764841"/>
                  </a:lnTo>
                  <a:lnTo>
                    <a:pt x="373365" y="768595"/>
                  </a:lnTo>
                  <a:lnTo>
                    <a:pt x="388912" y="782988"/>
                  </a:lnTo>
                  <a:lnTo>
                    <a:pt x="392638" y="789974"/>
                  </a:lnTo>
                  <a:lnTo>
                    <a:pt x="397762" y="799060"/>
                  </a:lnTo>
                  <a:lnTo>
                    <a:pt x="408450" y="819407"/>
                  </a:lnTo>
                  <a:lnTo>
                    <a:pt x="409921" y="824115"/>
                  </a:lnTo>
                  <a:lnTo>
                    <a:pt x="411980" y="825880"/>
                  </a:lnTo>
                  <a:lnTo>
                    <a:pt x="414629" y="825585"/>
                  </a:lnTo>
                  <a:lnTo>
                    <a:pt x="418649" y="825704"/>
                  </a:lnTo>
                  <a:lnTo>
                    <a:pt x="425080" y="824628"/>
                  </a:lnTo>
                  <a:lnTo>
                    <a:pt x="432032" y="806776"/>
                  </a:lnTo>
                  <a:lnTo>
                    <a:pt x="437977" y="795868"/>
                  </a:lnTo>
                  <a:lnTo>
                    <a:pt x="439492" y="792617"/>
                  </a:lnTo>
                  <a:lnTo>
                    <a:pt x="442854" y="789576"/>
                  </a:lnTo>
                  <a:lnTo>
                    <a:pt x="446453" y="786685"/>
                  </a:lnTo>
                  <a:lnTo>
                    <a:pt x="450372" y="784631"/>
                  </a:lnTo>
                  <a:lnTo>
                    <a:pt x="452880" y="783316"/>
                  </a:lnTo>
                  <a:lnTo>
                    <a:pt x="456808" y="781107"/>
                  </a:lnTo>
                  <a:lnTo>
                    <a:pt x="458679" y="779504"/>
                  </a:lnTo>
                  <a:lnTo>
                    <a:pt x="462619" y="775287"/>
                  </a:lnTo>
                  <a:lnTo>
                    <a:pt x="465299" y="770187"/>
                  </a:lnTo>
                  <a:lnTo>
                    <a:pt x="465986" y="762915"/>
                  </a:lnTo>
                  <a:lnTo>
                    <a:pt x="465953" y="759649"/>
                  </a:lnTo>
                  <a:lnTo>
                    <a:pt x="463996" y="751411"/>
                  </a:lnTo>
                  <a:lnTo>
                    <a:pt x="463218" y="749531"/>
                  </a:lnTo>
                  <a:lnTo>
                    <a:pt x="462016" y="745062"/>
                  </a:lnTo>
                  <a:lnTo>
                    <a:pt x="458473" y="738883"/>
                  </a:lnTo>
                  <a:lnTo>
                    <a:pt x="457933" y="734533"/>
                  </a:lnTo>
                  <a:lnTo>
                    <a:pt x="454438" y="726050"/>
                  </a:lnTo>
                  <a:lnTo>
                    <a:pt x="452940" y="714315"/>
                  </a:lnTo>
                  <a:lnTo>
                    <a:pt x="456391" y="701873"/>
                  </a:lnTo>
                  <a:lnTo>
                    <a:pt x="457734" y="686435"/>
                  </a:lnTo>
                  <a:lnTo>
                    <a:pt x="458942" y="671267"/>
                  </a:lnTo>
                  <a:lnTo>
                    <a:pt x="461626" y="667911"/>
                  </a:lnTo>
                  <a:lnTo>
                    <a:pt x="464713" y="666164"/>
                  </a:lnTo>
                  <a:lnTo>
                    <a:pt x="466861" y="666571"/>
                  </a:lnTo>
                  <a:lnTo>
                    <a:pt x="469680" y="668452"/>
                  </a:lnTo>
                  <a:lnTo>
                    <a:pt x="471291" y="668045"/>
                  </a:lnTo>
                  <a:lnTo>
                    <a:pt x="471157" y="665496"/>
                  </a:lnTo>
                  <a:lnTo>
                    <a:pt x="471022" y="664019"/>
                  </a:lnTo>
                  <a:lnTo>
                    <a:pt x="471828" y="660396"/>
                  </a:lnTo>
                  <a:lnTo>
                    <a:pt x="474647" y="659187"/>
                  </a:lnTo>
                  <a:lnTo>
                    <a:pt x="476928" y="659053"/>
                  </a:lnTo>
                  <a:lnTo>
                    <a:pt x="479076" y="659053"/>
                  </a:lnTo>
                  <a:lnTo>
                    <a:pt x="484714" y="659187"/>
                  </a:lnTo>
                  <a:lnTo>
                    <a:pt x="489948" y="660527"/>
                  </a:lnTo>
                  <a:lnTo>
                    <a:pt x="493841" y="662945"/>
                  </a:lnTo>
                  <a:lnTo>
                    <a:pt x="495855" y="665496"/>
                  </a:lnTo>
                  <a:lnTo>
                    <a:pt x="497465" y="667647"/>
                  </a:lnTo>
                  <a:lnTo>
                    <a:pt x="499345" y="670062"/>
                  </a:lnTo>
                  <a:lnTo>
                    <a:pt x="500955" y="672073"/>
                  </a:lnTo>
                  <a:lnTo>
                    <a:pt x="503372" y="674220"/>
                  </a:lnTo>
                  <a:lnTo>
                    <a:pt x="506459" y="675830"/>
                  </a:lnTo>
                  <a:lnTo>
                    <a:pt x="508741" y="677310"/>
                  </a:lnTo>
                  <a:lnTo>
                    <a:pt x="512231" y="680126"/>
                  </a:lnTo>
                  <a:lnTo>
                    <a:pt x="515720" y="683212"/>
                  </a:lnTo>
                  <a:lnTo>
                    <a:pt x="519210" y="686975"/>
                  </a:lnTo>
                  <a:lnTo>
                    <a:pt x="521761" y="689925"/>
                  </a:lnTo>
                  <a:lnTo>
                    <a:pt x="525502" y="696131"/>
                  </a:lnTo>
                  <a:lnTo>
                    <a:pt x="527313" y="702164"/>
                  </a:lnTo>
                  <a:lnTo>
                    <a:pt x="527854" y="707006"/>
                  </a:lnTo>
                  <a:lnTo>
                    <a:pt x="528023" y="709855"/>
                  </a:lnTo>
                  <a:lnTo>
                    <a:pt x="528463" y="713929"/>
                  </a:lnTo>
                  <a:lnTo>
                    <a:pt x="529201" y="720077"/>
                  </a:lnTo>
                  <a:lnTo>
                    <a:pt x="529938" y="726223"/>
                  </a:lnTo>
                  <a:lnTo>
                    <a:pt x="530369" y="732379"/>
                  </a:lnTo>
                  <a:lnTo>
                    <a:pt x="531421" y="738750"/>
                  </a:lnTo>
                  <a:lnTo>
                    <a:pt x="531487" y="743143"/>
                  </a:lnTo>
                  <a:lnTo>
                    <a:pt x="531194" y="750712"/>
                  </a:lnTo>
                  <a:lnTo>
                    <a:pt x="531019" y="757198"/>
                  </a:lnTo>
                  <a:lnTo>
                    <a:pt x="531261" y="761624"/>
                  </a:lnTo>
                  <a:lnTo>
                    <a:pt x="531127" y="763346"/>
                  </a:lnTo>
                  <a:lnTo>
                    <a:pt x="530648" y="769473"/>
                  </a:lnTo>
                  <a:lnTo>
                    <a:pt x="530978" y="772547"/>
                  </a:lnTo>
                  <a:lnTo>
                    <a:pt x="531820" y="777149"/>
                  </a:lnTo>
                  <a:lnTo>
                    <a:pt x="533407" y="781031"/>
                  </a:lnTo>
                  <a:lnTo>
                    <a:pt x="534308" y="785090"/>
                  </a:lnTo>
                  <a:lnTo>
                    <a:pt x="536840" y="792028"/>
                  </a:lnTo>
                  <a:lnTo>
                    <a:pt x="538279" y="798462"/>
                  </a:lnTo>
                  <a:lnTo>
                    <a:pt x="540595" y="802496"/>
                  </a:lnTo>
                  <a:lnTo>
                    <a:pt x="540883" y="803009"/>
                  </a:lnTo>
                  <a:lnTo>
                    <a:pt x="542285" y="804950"/>
                  </a:lnTo>
                  <a:lnTo>
                    <a:pt x="542754" y="805601"/>
                  </a:lnTo>
                  <a:lnTo>
                    <a:pt x="544780" y="807031"/>
                  </a:lnTo>
                  <a:lnTo>
                    <a:pt x="546488" y="808471"/>
                  </a:lnTo>
                  <a:lnTo>
                    <a:pt x="548582" y="810239"/>
                  </a:lnTo>
                  <a:lnTo>
                    <a:pt x="550944" y="811937"/>
                  </a:lnTo>
                  <a:lnTo>
                    <a:pt x="551891" y="812465"/>
                  </a:lnTo>
                  <a:lnTo>
                    <a:pt x="556250" y="813720"/>
                  </a:lnTo>
                  <a:lnTo>
                    <a:pt x="560738" y="814762"/>
                  </a:lnTo>
                  <a:lnTo>
                    <a:pt x="566040" y="815995"/>
                  </a:lnTo>
                  <a:lnTo>
                    <a:pt x="574912" y="814477"/>
                  </a:lnTo>
                  <a:lnTo>
                    <a:pt x="576660" y="813568"/>
                  </a:lnTo>
                  <a:lnTo>
                    <a:pt x="580050" y="812869"/>
                  </a:lnTo>
                  <a:lnTo>
                    <a:pt x="583916" y="811864"/>
                  </a:lnTo>
                  <a:lnTo>
                    <a:pt x="584531" y="811703"/>
                  </a:lnTo>
                  <a:lnTo>
                    <a:pt x="586475" y="810879"/>
                  </a:lnTo>
                  <a:lnTo>
                    <a:pt x="588700" y="809333"/>
                  </a:lnTo>
                  <a:lnTo>
                    <a:pt x="590367" y="808723"/>
                  </a:lnTo>
                  <a:lnTo>
                    <a:pt x="594020" y="807390"/>
                  </a:lnTo>
                  <a:lnTo>
                    <a:pt x="599345" y="805597"/>
                  </a:lnTo>
                  <a:lnTo>
                    <a:pt x="603189" y="803161"/>
                  </a:lnTo>
                  <a:lnTo>
                    <a:pt x="606920" y="799646"/>
                  </a:lnTo>
                  <a:lnTo>
                    <a:pt x="608792" y="797857"/>
                  </a:lnTo>
                  <a:lnTo>
                    <a:pt x="610427" y="796293"/>
                  </a:lnTo>
                  <a:lnTo>
                    <a:pt x="612449" y="794607"/>
                  </a:lnTo>
                  <a:lnTo>
                    <a:pt x="617337" y="791210"/>
                  </a:lnTo>
                  <a:lnTo>
                    <a:pt x="621373" y="787611"/>
                  </a:lnTo>
                  <a:lnTo>
                    <a:pt x="625834" y="785229"/>
                  </a:lnTo>
                  <a:lnTo>
                    <a:pt x="629650" y="781946"/>
                  </a:lnTo>
                  <a:lnTo>
                    <a:pt x="632912" y="780706"/>
                  </a:lnTo>
                  <a:lnTo>
                    <a:pt x="637288" y="778568"/>
                  </a:lnTo>
                  <a:lnTo>
                    <a:pt x="639283" y="777596"/>
                  </a:lnTo>
                  <a:lnTo>
                    <a:pt x="644165" y="776542"/>
                  </a:lnTo>
                  <a:lnTo>
                    <a:pt x="649555" y="776754"/>
                  </a:lnTo>
                  <a:lnTo>
                    <a:pt x="654160" y="776450"/>
                  </a:lnTo>
                  <a:lnTo>
                    <a:pt x="658257" y="777088"/>
                  </a:lnTo>
                  <a:lnTo>
                    <a:pt x="662597" y="778106"/>
                  </a:lnTo>
                  <a:lnTo>
                    <a:pt x="667385" y="778726"/>
                  </a:lnTo>
                  <a:lnTo>
                    <a:pt x="672882" y="779858"/>
                  </a:lnTo>
                  <a:lnTo>
                    <a:pt x="677353" y="780178"/>
                  </a:lnTo>
                  <a:lnTo>
                    <a:pt x="681951" y="779643"/>
                  </a:lnTo>
                  <a:lnTo>
                    <a:pt x="686229" y="778735"/>
                  </a:lnTo>
                  <a:lnTo>
                    <a:pt x="695486" y="773941"/>
                  </a:lnTo>
                  <a:lnTo>
                    <a:pt x="700246" y="772908"/>
                  </a:lnTo>
                  <a:lnTo>
                    <a:pt x="703259" y="774136"/>
                  </a:lnTo>
                  <a:lnTo>
                    <a:pt x="707146" y="775968"/>
                  </a:lnTo>
                  <a:lnTo>
                    <a:pt x="709204" y="780311"/>
                  </a:lnTo>
                  <a:lnTo>
                    <a:pt x="710348" y="784200"/>
                  </a:lnTo>
                  <a:lnTo>
                    <a:pt x="714922" y="793805"/>
                  </a:lnTo>
                  <a:lnTo>
                    <a:pt x="716980" y="802495"/>
                  </a:lnTo>
                  <a:lnTo>
                    <a:pt x="722457" y="816831"/>
                  </a:lnTo>
                  <a:lnTo>
                    <a:pt x="723841" y="822848"/>
                  </a:lnTo>
                  <a:lnTo>
                    <a:pt x="723155" y="826050"/>
                  </a:lnTo>
                  <a:lnTo>
                    <a:pt x="722697" y="828796"/>
                  </a:lnTo>
                  <a:lnTo>
                    <a:pt x="717209" y="832684"/>
                  </a:lnTo>
                  <a:lnTo>
                    <a:pt x="715150" y="833140"/>
                  </a:lnTo>
                  <a:lnTo>
                    <a:pt x="712496" y="834583"/>
                  </a:lnTo>
                  <a:lnTo>
                    <a:pt x="709665" y="840050"/>
                  </a:lnTo>
                  <a:lnTo>
                    <a:pt x="612308" y="879166"/>
                  </a:lnTo>
                  <a:lnTo>
                    <a:pt x="612640" y="881827"/>
                  </a:lnTo>
                  <a:lnTo>
                    <a:pt x="607651" y="881827"/>
                  </a:lnTo>
                  <a:lnTo>
                    <a:pt x="606321" y="884155"/>
                  </a:lnTo>
                  <a:lnTo>
                    <a:pt x="606321" y="887814"/>
                  </a:lnTo>
                  <a:lnTo>
                    <a:pt x="606985" y="892472"/>
                  </a:lnTo>
                  <a:lnTo>
                    <a:pt x="604989" y="895466"/>
                  </a:lnTo>
                  <a:lnTo>
                    <a:pt x="604324" y="898459"/>
                  </a:lnTo>
                  <a:lnTo>
                    <a:pt x="604323" y="902119"/>
                  </a:lnTo>
                  <a:lnTo>
                    <a:pt x="601995" y="904780"/>
                  </a:lnTo>
                  <a:lnTo>
                    <a:pt x="597671" y="906443"/>
                  </a:lnTo>
                  <a:lnTo>
                    <a:pt x="590686" y="911100"/>
                  </a:lnTo>
                  <a:lnTo>
                    <a:pt x="588026" y="913095"/>
                  </a:lnTo>
                  <a:lnTo>
                    <a:pt x="584699" y="919083"/>
                  </a:lnTo>
                  <a:lnTo>
                    <a:pt x="582703" y="922410"/>
                  </a:lnTo>
                  <a:lnTo>
                    <a:pt x="582037" y="926402"/>
                  </a:lnTo>
                  <a:lnTo>
                    <a:pt x="581704" y="933387"/>
                  </a:lnTo>
                  <a:lnTo>
                    <a:pt x="580374" y="936380"/>
                  </a:lnTo>
                  <a:lnTo>
                    <a:pt x="577380" y="938377"/>
                  </a:lnTo>
                  <a:lnTo>
                    <a:pt x="576714" y="942036"/>
                  </a:lnTo>
                  <a:lnTo>
                    <a:pt x="572391" y="942036"/>
                  </a:lnTo>
                  <a:lnTo>
                    <a:pt x="565074" y="942369"/>
                  </a:lnTo>
                  <a:lnTo>
                    <a:pt x="560084" y="943699"/>
                  </a:lnTo>
                  <a:lnTo>
                    <a:pt x="555428" y="942368"/>
                  </a:lnTo>
                  <a:lnTo>
                    <a:pt x="550107" y="941703"/>
                  </a:lnTo>
                  <a:lnTo>
                    <a:pt x="544785" y="940705"/>
                  </a:lnTo>
                  <a:lnTo>
                    <a:pt x="540461" y="943034"/>
                  </a:lnTo>
                  <a:lnTo>
                    <a:pt x="533477" y="941370"/>
                  </a:lnTo>
                  <a:lnTo>
                    <a:pt x="529486" y="938377"/>
                  </a:lnTo>
                  <a:lnTo>
                    <a:pt x="527823" y="940040"/>
                  </a:lnTo>
                  <a:lnTo>
                    <a:pt x="526159" y="944697"/>
                  </a:lnTo>
                  <a:lnTo>
                    <a:pt x="528155" y="948688"/>
                  </a:lnTo>
                  <a:lnTo>
                    <a:pt x="526824" y="951350"/>
                  </a:lnTo>
                  <a:lnTo>
                    <a:pt x="519507" y="952348"/>
                  </a:lnTo>
                  <a:lnTo>
                    <a:pt x="517178" y="956340"/>
                  </a:lnTo>
                  <a:lnTo>
                    <a:pt x="517178" y="960331"/>
                  </a:lnTo>
                  <a:lnTo>
                    <a:pt x="520171" y="964323"/>
                  </a:lnTo>
                  <a:lnTo>
                    <a:pt x="516845" y="966652"/>
                  </a:lnTo>
                  <a:lnTo>
                    <a:pt x="514848" y="974967"/>
                  </a:lnTo>
                  <a:lnTo>
                    <a:pt x="513185" y="978626"/>
                  </a:lnTo>
                  <a:lnTo>
                    <a:pt x="510856" y="983284"/>
                  </a:lnTo>
                  <a:lnTo>
                    <a:pt x="506532" y="985945"/>
                  </a:lnTo>
                  <a:lnTo>
                    <a:pt x="506532" y="990934"/>
                  </a:lnTo>
                  <a:lnTo>
                    <a:pt x="504204" y="993928"/>
                  </a:lnTo>
                  <a:lnTo>
                    <a:pt x="501210" y="996922"/>
                  </a:lnTo>
                  <a:lnTo>
                    <a:pt x="501210" y="1001912"/>
                  </a:lnTo>
                  <a:lnTo>
                    <a:pt x="500544" y="1005571"/>
                  </a:lnTo>
                  <a:lnTo>
                    <a:pt x="498548" y="1014885"/>
                  </a:lnTo>
                  <a:lnTo>
                    <a:pt x="499545" y="1019875"/>
                  </a:lnTo>
                  <a:lnTo>
                    <a:pt x="491895" y="1015217"/>
                  </a:lnTo>
                  <a:lnTo>
                    <a:pt x="490232" y="1016881"/>
                  </a:lnTo>
                  <a:lnTo>
                    <a:pt x="488569" y="1020207"/>
                  </a:lnTo>
                  <a:lnTo>
                    <a:pt x="487903" y="1025196"/>
                  </a:lnTo>
                  <a:lnTo>
                    <a:pt x="485575" y="1027858"/>
                  </a:lnTo>
                  <a:lnTo>
                    <a:pt x="479921" y="1029854"/>
                  </a:lnTo>
                  <a:lnTo>
                    <a:pt x="476928" y="1029189"/>
                  </a:lnTo>
                  <a:lnTo>
                    <a:pt x="472272" y="1022536"/>
                  </a:lnTo>
                  <a:lnTo>
                    <a:pt x="466951" y="1014552"/>
                  </a:lnTo>
                  <a:lnTo>
                    <a:pt x="464623" y="1014219"/>
                  </a:lnTo>
                  <a:lnTo>
                    <a:pt x="462294" y="1015550"/>
                  </a:lnTo>
                  <a:lnTo>
                    <a:pt x="461296" y="1018876"/>
                  </a:lnTo>
                  <a:lnTo>
                    <a:pt x="458635" y="1023201"/>
                  </a:lnTo>
                  <a:lnTo>
                    <a:pt x="457970" y="1026860"/>
                  </a:lnTo>
                  <a:lnTo>
                    <a:pt x="461628" y="1031184"/>
                  </a:lnTo>
                  <a:lnTo>
                    <a:pt x="459965" y="1034178"/>
                  </a:lnTo>
                  <a:lnTo>
                    <a:pt x="459299" y="1036506"/>
                  </a:lnTo>
                  <a:lnTo>
                    <a:pt x="462292" y="1039501"/>
                  </a:lnTo>
                  <a:lnTo>
                    <a:pt x="467281" y="1041164"/>
                  </a:lnTo>
                  <a:lnTo>
                    <a:pt x="465950" y="1047817"/>
                  </a:lnTo>
                  <a:lnTo>
                    <a:pt x="461626" y="1051476"/>
                  </a:lnTo>
                  <a:lnTo>
                    <a:pt x="463622" y="1055800"/>
                  </a:lnTo>
                  <a:lnTo>
                    <a:pt x="463621" y="1058794"/>
                  </a:lnTo>
                  <a:lnTo>
                    <a:pt x="461625" y="1060790"/>
                  </a:lnTo>
                  <a:lnTo>
                    <a:pt x="460960" y="1064116"/>
                  </a:lnTo>
                  <a:lnTo>
                    <a:pt x="457966" y="1065779"/>
                  </a:lnTo>
                  <a:lnTo>
                    <a:pt x="455970" y="1070104"/>
                  </a:lnTo>
                  <a:lnTo>
                    <a:pt x="448319" y="1085738"/>
                  </a:lnTo>
                  <a:lnTo>
                    <a:pt x="442332" y="1088732"/>
                  </a:lnTo>
                  <a:lnTo>
                    <a:pt x="438009" y="1088399"/>
                  </a:lnTo>
                  <a:lnTo>
                    <a:pt x="436345" y="1093721"/>
                  </a:lnTo>
                  <a:lnTo>
                    <a:pt x="432021" y="1097048"/>
                  </a:lnTo>
                  <a:lnTo>
                    <a:pt x="431688" y="1103036"/>
                  </a:lnTo>
                  <a:lnTo>
                    <a:pt x="431687" y="1108357"/>
                  </a:lnTo>
                  <a:lnTo>
                    <a:pt x="429026" y="1112682"/>
                  </a:lnTo>
                  <a:lnTo>
                    <a:pt x="427363" y="1118005"/>
                  </a:lnTo>
                  <a:lnTo>
                    <a:pt x="425035" y="1121663"/>
                  </a:lnTo>
                  <a:lnTo>
                    <a:pt x="421708" y="1128982"/>
                  </a:lnTo>
                  <a:lnTo>
                    <a:pt x="418714" y="1134304"/>
                  </a:lnTo>
                  <a:lnTo>
                    <a:pt x="419379" y="1136633"/>
                  </a:lnTo>
                  <a:lnTo>
                    <a:pt x="420044" y="1141622"/>
                  </a:lnTo>
                  <a:lnTo>
                    <a:pt x="417050" y="1143951"/>
                  </a:lnTo>
                  <a:lnTo>
                    <a:pt x="417050" y="1147942"/>
                  </a:lnTo>
                  <a:lnTo>
                    <a:pt x="420043" y="1150604"/>
                  </a:lnTo>
                  <a:lnTo>
                    <a:pt x="425364" y="1153597"/>
                  </a:lnTo>
                  <a:lnTo>
                    <a:pt x="427360" y="1154928"/>
                  </a:lnTo>
                  <a:lnTo>
                    <a:pt x="427027" y="1158587"/>
                  </a:lnTo>
                  <a:lnTo>
                    <a:pt x="428024" y="1161248"/>
                  </a:lnTo>
                  <a:lnTo>
                    <a:pt x="434676" y="1165572"/>
                  </a:lnTo>
                  <a:lnTo>
                    <a:pt x="436006" y="1168566"/>
                  </a:lnTo>
                  <a:lnTo>
                    <a:pt x="438334" y="1174221"/>
                  </a:lnTo>
                  <a:lnTo>
                    <a:pt x="438001" y="1178546"/>
                  </a:lnTo>
                  <a:lnTo>
                    <a:pt x="438666" y="1185198"/>
                  </a:lnTo>
                  <a:lnTo>
                    <a:pt x="440661" y="1190521"/>
                  </a:lnTo>
                  <a:lnTo>
                    <a:pt x="444652" y="1193848"/>
                  </a:lnTo>
                  <a:lnTo>
                    <a:pt x="446315" y="1195178"/>
                  </a:lnTo>
                  <a:lnTo>
                    <a:pt x="446314" y="1200168"/>
                  </a:lnTo>
                  <a:lnTo>
                    <a:pt x="451303" y="1200500"/>
                  </a:lnTo>
                  <a:lnTo>
                    <a:pt x="457290" y="1197507"/>
                  </a:lnTo>
                  <a:lnTo>
                    <a:pt x="458620" y="1198505"/>
                  </a:lnTo>
                  <a:lnTo>
                    <a:pt x="461281" y="1203162"/>
                  </a:lnTo>
                  <a:lnTo>
                    <a:pt x="460616" y="1206155"/>
                  </a:lnTo>
                  <a:lnTo>
                    <a:pt x="460616" y="1208151"/>
                  </a:lnTo>
                  <a:lnTo>
                    <a:pt x="464274" y="1210147"/>
                  </a:lnTo>
                  <a:lnTo>
                    <a:pt x="466270" y="1213141"/>
                  </a:lnTo>
                  <a:lnTo>
                    <a:pt x="474917" y="1214804"/>
                  </a:lnTo>
                  <a:lnTo>
                    <a:pt x="481901" y="1215469"/>
                  </a:lnTo>
                  <a:lnTo>
                    <a:pt x="485892" y="1216467"/>
                  </a:lnTo>
                  <a:lnTo>
                    <a:pt x="491214" y="1216134"/>
                  </a:lnTo>
                  <a:lnTo>
                    <a:pt x="494872" y="1219128"/>
                  </a:lnTo>
                  <a:lnTo>
                    <a:pt x="499862" y="1218796"/>
                  </a:lnTo>
                  <a:lnTo>
                    <a:pt x="501857" y="1222122"/>
                  </a:lnTo>
                  <a:lnTo>
                    <a:pt x="501524" y="1224783"/>
                  </a:lnTo>
                  <a:lnTo>
                    <a:pt x="498863" y="1227112"/>
                  </a:lnTo>
                  <a:lnTo>
                    <a:pt x="495537" y="1229440"/>
                  </a:lnTo>
                  <a:lnTo>
                    <a:pt x="499195" y="1234763"/>
                  </a:lnTo>
                  <a:lnTo>
                    <a:pt x="502188" y="1242746"/>
                  </a:lnTo>
                  <a:lnTo>
                    <a:pt x="502520" y="1250729"/>
                  </a:lnTo>
                  <a:lnTo>
                    <a:pt x="502852" y="1255054"/>
                  </a:lnTo>
                  <a:lnTo>
                    <a:pt x="506177" y="1258047"/>
                  </a:lnTo>
                  <a:lnTo>
                    <a:pt x="508838" y="1260376"/>
                  </a:lnTo>
                  <a:lnTo>
                    <a:pt x="512829" y="1263703"/>
                  </a:lnTo>
                  <a:lnTo>
                    <a:pt x="513161" y="1267361"/>
                  </a:lnTo>
                  <a:lnTo>
                    <a:pt x="508172" y="1271354"/>
                  </a:lnTo>
                  <a:lnTo>
                    <a:pt x="506509" y="1275012"/>
                  </a:lnTo>
                  <a:lnTo>
                    <a:pt x="508836" y="1280667"/>
                  </a:lnTo>
                  <a:lnTo>
                    <a:pt x="512495" y="1283661"/>
                  </a:lnTo>
                  <a:lnTo>
                    <a:pt x="512827" y="1290314"/>
                  </a:lnTo>
                  <a:lnTo>
                    <a:pt x="510830" y="1298963"/>
                  </a:lnTo>
                  <a:lnTo>
                    <a:pt x="517815" y="1306946"/>
                  </a:lnTo>
                  <a:lnTo>
                    <a:pt x="520808" y="1306946"/>
                  </a:lnTo>
                  <a:lnTo>
                    <a:pt x="526462" y="1310605"/>
                  </a:lnTo>
                  <a:lnTo>
                    <a:pt x="528457" y="1310605"/>
                  </a:lnTo>
                  <a:lnTo>
                    <a:pt x="533114" y="1307611"/>
                  </a:lnTo>
                  <a:lnTo>
                    <a:pt x="535775" y="1309275"/>
                  </a:lnTo>
                  <a:lnTo>
                    <a:pt x="535774" y="1312934"/>
                  </a:lnTo>
                  <a:lnTo>
                    <a:pt x="539433" y="1315928"/>
                  </a:lnTo>
                  <a:lnTo>
                    <a:pt x="541760" y="1318589"/>
                  </a:lnTo>
                  <a:lnTo>
                    <a:pt x="541761" y="1321583"/>
                  </a:lnTo>
                  <a:lnTo>
                    <a:pt x="537436" y="1324909"/>
                  </a:lnTo>
                  <a:lnTo>
                    <a:pt x="536771" y="1328568"/>
                  </a:lnTo>
                  <a:lnTo>
                    <a:pt x="539764" y="1335221"/>
                  </a:lnTo>
                  <a:lnTo>
                    <a:pt x="540096" y="1339213"/>
                  </a:lnTo>
                  <a:lnTo>
                    <a:pt x="543089" y="1340211"/>
                  </a:lnTo>
                  <a:lnTo>
                    <a:pt x="544752" y="1341874"/>
                  </a:lnTo>
                  <a:lnTo>
                    <a:pt x="545084" y="1352519"/>
                  </a:lnTo>
                  <a:lnTo>
                    <a:pt x="551735" y="1357176"/>
                  </a:lnTo>
                  <a:lnTo>
                    <a:pt x="553398" y="1358506"/>
                  </a:lnTo>
                  <a:lnTo>
                    <a:pt x="527787" y="1372810"/>
                  </a:lnTo>
                  <a:lnTo>
                    <a:pt x="515480" y="1382790"/>
                  </a:lnTo>
                  <a:lnTo>
                    <a:pt x="511489" y="1380793"/>
                  </a:lnTo>
                  <a:lnTo>
                    <a:pt x="506833" y="1377467"/>
                  </a:lnTo>
                  <a:lnTo>
                    <a:pt x="502177" y="1372145"/>
                  </a:lnTo>
                  <a:lnTo>
                    <a:pt x="500846" y="1372144"/>
                  </a:lnTo>
                  <a:lnTo>
                    <a:pt x="494527" y="1369484"/>
                  </a:lnTo>
                  <a:lnTo>
                    <a:pt x="491867" y="1370482"/>
                  </a:lnTo>
                  <a:lnTo>
                    <a:pt x="487210" y="1371812"/>
                  </a:lnTo>
                  <a:lnTo>
                    <a:pt x="481556" y="1369816"/>
                  </a:lnTo>
                  <a:lnTo>
                    <a:pt x="477564" y="1372810"/>
                  </a:lnTo>
                  <a:lnTo>
                    <a:pt x="472243" y="1373143"/>
                  </a:lnTo>
                  <a:lnTo>
                    <a:pt x="471910" y="1376802"/>
                  </a:lnTo>
                  <a:lnTo>
                    <a:pt x="471910" y="1381459"/>
                  </a:lnTo>
                  <a:lnTo>
                    <a:pt x="471909" y="1385118"/>
                  </a:lnTo>
                  <a:lnTo>
                    <a:pt x="468583" y="1386116"/>
                  </a:lnTo>
                  <a:lnTo>
                    <a:pt x="465257" y="1391106"/>
                  </a:lnTo>
                  <a:lnTo>
                    <a:pt x="455611" y="1394099"/>
                  </a:lnTo>
                  <a:lnTo>
                    <a:pt x="453282" y="1398091"/>
                  </a:lnTo>
                  <a:lnTo>
                    <a:pt x="452949" y="1410731"/>
                  </a:lnTo>
                  <a:lnTo>
                    <a:pt x="457604" y="1426366"/>
                  </a:lnTo>
                  <a:lnTo>
                    <a:pt x="457936" y="1430690"/>
                  </a:lnTo>
                  <a:lnTo>
                    <a:pt x="456939" y="1434349"/>
                  </a:lnTo>
                  <a:lnTo>
                    <a:pt x="453612" y="1437343"/>
                  </a:lnTo>
                  <a:lnTo>
                    <a:pt x="446960" y="1438008"/>
                  </a:lnTo>
                  <a:lnTo>
                    <a:pt x="444632" y="1438673"/>
                  </a:lnTo>
                  <a:lnTo>
                    <a:pt x="440973" y="1442665"/>
                  </a:lnTo>
                  <a:lnTo>
                    <a:pt x="435652" y="1442998"/>
                  </a:lnTo>
                  <a:lnTo>
                    <a:pt x="434320" y="1449983"/>
                  </a:lnTo>
                  <a:lnTo>
                    <a:pt x="430661" y="1453643"/>
                  </a:lnTo>
                  <a:lnTo>
                    <a:pt x="430661" y="1457302"/>
                  </a:lnTo>
                  <a:lnTo>
                    <a:pt x="424674" y="1459297"/>
                  </a:lnTo>
                  <a:lnTo>
                    <a:pt x="423010" y="1466616"/>
                  </a:lnTo>
                  <a:lnTo>
                    <a:pt x="427334" y="1472603"/>
                  </a:lnTo>
                  <a:lnTo>
                    <a:pt x="432988" y="1476595"/>
                  </a:lnTo>
                  <a:lnTo>
                    <a:pt x="434650" y="1481252"/>
                  </a:lnTo>
                  <a:lnTo>
                    <a:pt x="433319" y="1484246"/>
                  </a:lnTo>
                  <a:lnTo>
                    <a:pt x="429328" y="1485576"/>
                  </a:lnTo>
                  <a:lnTo>
                    <a:pt x="429577" y="1487545"/>
                  </a:lnTo>
                  <a:lnTo>
                    <a:pt x="429056" y="1487729"/>
                  </a:lnTo>
                  <a:lnTo>
                    <a:pt x="428213" y="1487863"/>
                  </a:lnTo>
                  <a:lnTo>
                    <a:pt x="426388" y="1488361"/>
                  </a:lnTo>
                  <a:lnTo>
                    <a:pt x="424584" y="1489211"/>
                  </a:lnTo>
                  <a:lnTo>
                    <a:pt x="421035" y="1489977"/>
                  </a:lnTo>
                  <a:lnTo>
                    <a:pt x="418092" y="1489272"/>
                  </a:lnTo>
                  <a:lnTo>
                    <a:pt x="414142" y="1485456"/>
                  </a:lnTo>
                  <a:lnTo>
                    <a:pt x="409303" y="1480383"/>
                  </a:lnTo>
                  <a:lnTo>
                    <a:pt x="407230" y="1480013"/>
                  </a:lnTo>
                  <a:lnTo>
                    <a:pt x="405051" y="1481660"/>
                  </a:lnTo>
                  <a:lnTo>
                    <a:pt x="402706" y="1485013"/>
                  </a:lnTo>
                  <a:lnTo>
                    <a:pt x="400699" y="1488810"/>
                  </a:lnTo>
                  <a:lnTo>
                    <a:pt x="397797" y="1492516"/>
                  </a:lnTo>
                  <a:lnTo>
                    <a:pt x="392900" y="1494636"/>
                  </a:lnTo>
                  <a:lnTo>
                    <a:pt x="387286" y="1495760"/>
                  </a:lnTo>
                  <a:lnTo>
                    <a:pt x="376181" y="1496301"/>
                  </a:lnTo>
                  <a:lnTo>
                    <a:pt x="362787" y="1499193"/>
                  </a:lnTo>
                  <a:lnTo>
                    <a:pt x="356083" y="1501471"/>
                  </a:lnTo>
                  <a:lnTo>
                    <a:pt x="355166" y="1502881"/>
                  </a:lnTo>
                  <a:lnTo>
                    <a:pt x="354168" y="1505493"/>
                  </a:lnTo>
                  <a:lnTo>
                    <a:pt x="353213" y="1512553"/>
                  </a:lnTo>
                  <a:lnTo>
                    <a:pt x="352125" y="1518689"/>
                  </a:lnTo>
                  <a:lnTo>
                    <a:pt x="346904" y="1526794"/>
                  </a:lnTo>
                  <a:lnTo>
                    <a:pt x="345547" y="1530469"/>
                  </a:lnTo>
                  <a:lnTo>
                    <a:pt x="343665" y="1533798"/>
                  </a:lnTo>
                  <a:lnTo>
                    <a:pt x="341999" y="1533750"/>
                  </a:lnTo>
                  <a:lnTo>
                    <a:pt x="340192" y="1532663"/>
                  </a:lnTo>
                  <a:lnTo>
                    <a:pt x="337724" y="1531544"/>
                  </a:lnTo>
                  <a:lnTo>
                    <a:pt x="335517" y="1532104"/>
                  </a:lnTo>
                  <a:lnTo>
                    <a:pt x="330962" y="1535366"/>
                  </a:lnTo>
                  <a:lnTo>
                    <a:pt x="326606" y="1539315"/>
                  </a:lnTo>
                  <a:lnTo>
                    <a:pt x="320900" y="1546156"/>
                  </a:lnTo>
                  <a:lnTo>
                    <a:pt x="319731" y="1547559"/>
                  </a:lnTo>
                  <a:lnTo>
                    <a:pt x="317421" y="1547121"/>
                  </a:lnTo>
                  <a:lnTo>
                    <a:pt x="314817" y="1545664"/>
                  </a:lnTo>
                  <a:lnTo>
                    <a:pt x="310068" y="1543288"/>
                  </a:lnTo>
                  <a:lnTo>
                    <a:pt x="305598" y="1541678"/>
                  </a:lnTo>
                  <a:lnTo>
                    <a:pt x="302043" y="1541702"/>
                  </a:lnTo>
                  <a:lnTo>
                    <a:pt x="299407" y="1544115"/>
                  </a:lnTo>
                  <a:lnTo>
                    <a:pt x="297087" y="1548471"/>
                  </a:lnTo>
                  <a:lnTo>
                    <a:pt x="294547" y="1553039"/>
                  </a:lnTo>
                  <a:lnTo>
                    <a:pt x="291479" y="1554084"/>
                  </a:lnTo>
                  <a:lnTo>
                    <a:pt x="288677" y="1553179"/>
                  </a:lnTo>
                  <a:lnTo>
                    <a:pt x="286617" y="1551138"/>
                  </a:lnTo>
                  <a:lnTo>
                    <a:pt x="284990" y="1549230"/>
                  </a:lnTo>
                  <a:lnTo>
                    <a:pt x="281115" y="1547231"/>
                  </a:lnTo>
                  <a:lnTo>
                    <a:pt x="278005" y="1545724"/>
                  </a:lnTo>
                  <a:lnTo>
                    <a:pt x="272852" y="1543689"/>
                  </a:lnTo>
                  <a:lnTo>
                    <a:pt x="270624" y="1541429"/>
                  </a:lnTo>
                  <a:lnTo>
                    <a:pt x="267031" y="1537753"/>
                  </a:lnTo>
                  <a:lnTo>
                    <a:pt x="262689" y="1533847"/>
                  </a:lnTo>
                  <a:lnTo>
                    <a:pt x="259487" y="1533968"/>
                  </a:lnTo>
                  <a:lnTo>
                    <a:pt x="255400" y="1536047"/>
                  </a:lnTo>
                  <a:lnTo>
                    <a:pt x="251506" y="1539959"/>
                  </a:lnTo>
                  <a:lnTo>
                    <a:pt x="245064" y="1542723"/>
                  </a:lnTo>
                  <a:lnTo>
                    <a:pt x="239021" y="1542559"/>
                  </a:lnTo>
                  <a:lnTo>
                    <a:pt x="233501" y="1541478"/>
                  </a:lnTo>
                  <a:lnTo>
                    <a:pt x="229527" y="1540372"/>
                  </a:lnTo>
                  <a:lnTo>
                    <a:pt x="224765" y="1538428"/>
                  </a:lnTo>
                  <a:lnTo>
                    <a:pt x="220858" y="1538404"/>
                  </a:lnTo>
                  <a:lnTo>
                    <a:pt x="215836" y="1538482"/>
                  </a:lnTo>
                  <a:lnTo>
                    <a:pt x="210756" y="1538264"/>
                  </a:lnTo>
                  <a:lnTo>
                    <a:pt x="206330" y="1538616"/>
                  </a:lnTo>
                  <a:lnTo>
                    <a:pt x="201919" y="1539819"/>
                  </a:lnTo>
                  <a:lnTo>
                    <a:pt x="198157" y="1541526"/>
                  </a:lnTo>
                  <a:lnTo>
                    <a:pt x="195639" y="1542687"/>
                  </a:lnTo>
                  <a:lnTo>
                    <a:pt x="189304" y="1544054"/>
                  </a:lnTo>
                  <a:lnTo>
                    <a:pt x="186576" y="1544339"/>
                  </a:lnTo>
                  <a:lnTo>
                    <a:pt x="184426" y="1544588"/>
                  </a:lnTo>
                  <a:lnTo>
                    <a:pt x="181173" y="1545761"/>
                  </a:lnTo>
                  <a:lnTo>
                    <a:pt x="177568" y="1547493"/>
                  </a:lnTo>
                  <a:lnTo>
                    <a:pt x="176158" y="1547966"/>
                  </a:lnTo>
                  <a:lnTo>
                    <a:pt x="174462" y="1548537"/>
                  </a:lnTo>
                  <a:lnTo>
                    <a:pt x="173778" y="1548118"/>
                  </a:lnTo>
                  <a:lnTo>
                    <a:pt x="173095" y="1547079"/>
                  </a:lnTo>
                  <a:lnTo>
                    <a:pt x="169496" y="1541429"/>
                  </a:lnTo>
                  <a:lnTo>
                    <a:pt x="168904" y="1541235"/>
                  </a:lnTo>
                  <a:lnTo>
                    <a:pt x="166248" y="1540821"/>
                  </a:lnTo>
                  <a:lnTo>
                    <a:pt x="162579" y="1540895"/>
                  </a:lnTo>
                  <a:lnTo>
                    <a:pt x="160200" y="1541198"/>
                  </a:lnTo>
                  <a:lnTo>
                    <a:pt x="159037" y="1541776"/>
                  </a:lnTo>
                  <a:lnTo>
                    <a:pt x="157908" y="1542267"/>
                  </a:lnTo>
                  <a:lnTo>
                    <a:pt x="156064" y="1541842"/>
                  </a:lnTo>
                  <a:lnTo>
                    <a:pt x="152780" y="1540657"/>
                  </a:lnTo>
                  <a:lnTo>
                    <a:pt x="151635" y="1540591"/>
                  </a:lnTo>
                  <a:lnTo>
                    <a:pt x="150305" y="1540645"/>
                  </a:lnTo>
                  <a:lnTo>
                    <a:pt x="149155" y="1540336"/>
                  </a:lnTo>
                  <a:lnTo>
                    <a:pt x="148666" y="1540202"/>
                  </a:lnTo>
                  <a:lnTo>
                    <a:pt x="147469" y="1540178"/>
                  </a:lnTo>
                  <a:lnTo>
                    <a:pt x="146697" y="1540123"/>
                  </a:lnTo>
                  <a:lnTo>
                    <a:pt x="144446" y="1540585"/>
                  </a:lnTo>
                  <a:lnTo>
                    <a:pt x="141692" y="1541028"/>
                  </a:lnTo>
                  <a:lnTo>
                    <a:pt x="137975" y="1541338"/>
                  </a:lnTo>
                  <a:lnTo>
                    <a:pt x="135457" y="1541599"/>
                  </a:lnTo>
                  <a:lnTo>
                    <a:pt x="134099" y="1541879"/>
                  </a:lnTo>
                  <a:lnTo>
                    <a:pt x="131539" y="1542292"/>
                  </a:lnTo>
                  <a:lnTo>
                    <a:pt x="130025" y="1542608"/>
                  </a:lnTo>
                  <a:lnTo>
                    <a:pt x="129170" y="1542857"/>
                  </a:lnTo>
                  <a:lnTo>
                    <a:pt x="128623" y="1543118"/>
                  </a:lnTo>
                  <a:lnTo>
                    <a:pt x="128157" y="1543340"/>
                  </a:lnTo>
                  <a:lnTo>
                    <a:pt x="126880" y="1543312"/>
                  </a:lnTo>
                  <a:lnTo>
                    <a:pt x="126117" y="1542796"/>
                  </a:lnTo>
                  <a:lnTo>
                    <a:pt x="125547" y="1542401"/>
                  </a:lnTo>
                  <a:lnTo>
                    <a:pt x="125287" y="1541891"/>
                  </a:lnTo>
                  <a:lnTo>
                    <a:pt x="125036" y="1540998"/>
                  </a:lnTo>
                  <a:lnTo>
                    <a:pt x="123837" y="1539272"/>
                  </a:lnTo>
                  <a:lnTo>
                    <a:pt x="123243" y="1538100"/>
                  </a:lnTo>
                  <a:lnTo>
                    <a:pt x="122805" y="1536933"/>
                  </a:lnTo>
                  <a:lnTo>
                    <a:pt x="122059" y="1535676"/>
                  </a:lnTo>
                  <a:lnTo>
                    <a:pt x="120639" y="1533410"/>
                  </a:lnTo>
                  <a:lnTo>
                    <a:pt x="119223" y="1530980"/>
                  </a:lnTo>
                  <a:lnTo>
                    <a:pt x="118036" y="1528677"/>
                  </a:lnTo>
                  <a:lnTo>
                    <a:pt x="116463" y="1526405"/>
                  </a:lnTo>
                  <a:lnTo>
                    <a:pt x="115343" y="1524564"/>
                  </a:lnTo>
                  <a:lnTo>
                    <a:pt x="114904" y="1523434"/>
                  </a:lnTo>
                  <a:lnTo>
                    <a:pt x="114272" y="1522262"/>
                  </a:lnTo>
                  <a:lnTo>
                    <a:pt x="112990" y="1520767"/>
                  </a:lnTo>
                  <a:lnTo>
                    <a:pt x="112080" y="1519977"/>
                  </a:lnTo>
                  <a:lnTo>
                    <a:pt x="111774" y="1519813"/>
                  </a:lnTo>
                  <a:lnTo>
                    <a:pt x="111083" y="1519606"/>
                  </a:lnTo>
                  <a:lnTo>
                    <a:pt x="109666" y="1519035"/>
                  </a:lnTo>
                  <a:lnTo>
                    <a:pt x="108131" y="1518501"/>
                  </a:lnTo>
                  <a:lnTo>
                    <a:pt x="105399" y="1517942"/>
                  </a:lnTo>
                  <a:lnTo>
                    <a:pt x="102790" y="1517042"/>
                  </a:lnTo>
                  <a:lnTo>
                    <a:pt x="100950" y="1516386"/>
                  </a:lnTo>
                  <a:lnTo>
                    <a:pt x="98993" y="1515724"/>
                  </a:lnTo>
                  <a:lnTo>
                    <a:pt x="96491" y="1515250"/>
                  </a:lnTo>
                  <a:lnTo>
                    <a:pt x="94688" y="1514630"/>
                  </a:lnTo>
                  <a:lnTo>
                    <a:pt x="93265" y="1514333"/>
                  </a:lnTo>
                  <a:lnTo>
                    <a:pt x="92497" y="1514126"/>
                  </a:lnTo>
                  <a:lnTo>
                    <a:pt x="91763" y="1514071"/>
                  </a:lnTo>
                  <a:lnTo>
                    <a:pt x="91111" y="1513822"/>
                  </a:lnTo>
                  <a:lnTo>
                    <a:pt x="89922" y="1513416"/>
                  </a:lnTo>
                  <a:lnTo>
                    <a:pt x="88520" y="1512146"/>
                  </a:lnTo>
                  <a:lnTo>
                    <a:pt x="87571" y="1511356"/>
                  </a:lnTo>
                  <a:lnTo>
                    <a:pt x="87014" y="1510263"/>
                  </a:lnTo>
                  <a:lnTo>
                    <a:pt x="86329" y="1509783"/>
                  </a:lnTo>
                  <a:lnTo>
                    <a:pt x="85528" y="1509302"/>
                  </a:lnTo>
                  <a:lnTo>
                    <a:pt x="84805" y="1508786"/>
                  </a:lnTo>
                  <a:lnTo>
                    <a:pt x="83302" y="1506787"/>
                  </a:lnTo>
                  <a:lnTo>
                    <a:pt x="81789" y="1505244"/>
                  </a:lnTo>
                  <a:lnTo>
                    <a:pt x="80008" y="1503628"/>
                  </a:lnTo>
                  <a:lnTo>
                    <a:pt x="77873" y="1502304"/>
                  </a:lnTo>
                  <a:lnTo>
                    <a:pt x="76501" y="1501350"/>
                  </a:lnTo>
                  <a:lnTo>
                    <a:pt x="75505" y="1500979"/>
                  </a:lnTo>
                  <a:lnTo>
                    <a:pt x="75045" y="1500815"/>
                  </a:lnTo>
                  <a:lnTo>
                    <a:pt x="74125" y="1500487"/>
                  </a:lnTo>
                  <a:lnTo>
                    <a:pt x="73784" y="1500134"/>
                  </a:lnTo>
                  <a:lnTo>
                    <a:pt x="73025" y="1499460"/>
                  </a:lnTo>
                  <a:lnTo>
                    <a:pt x="70930" y="1498105"/>
                  </a:lnTo>
                  <a:lnTo>
                    <a:pt x="69818" y="1497656"/>
                  </a:lnTo>
                  <a:lnTo>
                    <a:pt x="66905" y="1496593"/>
                  </a:lnTo>
                  <a:lnTo>
                    <a:pt x="65528" y="1495906"/>
                  </a:lnTo>
                  <a:lnTo>
                    <a:pt x="62967" y="1494582"/>
                  </a:lnTo>
                  <a:lnTo>
                    <a:pt x="61869" y="1493513"/>
                  </a:lnTo>
                  <a:lnTo>
                    <a:pt x="61186" y="1492960"/>
                  </a:lnTo>
                  <a:lnTo>
                    <a:pt x="60733" y="1492450"/>
                  </a:lnTo>
                  <a:lnTo>
                    <a:pt x="60204" y="1491897"/>
                  </a:lnTo>
                  <a:lnTo>
                    <a:pt x="59322" y="1491569"/>
                  </a:lnTo>
                  <a:lnTo>
                    <a:pt x="58903" y="1491289"/>
                  </a:lnTo>
                  <a:lnTo>
                    <a:pt x="58103" y="1490767"/>
                  </a:lnTo>
                  <a:lnTo>
                    <a:pt x="56882" y="1490007"/>
                  </a:lnTo>
                  <a:lnTo>
                    <a:pt x="55818" y="1489175"/>
                  </a:lnTo>
                  <a:lnTo>
                    <a:pt x="55438" y="1488896"/>
                  </a:lnTo>
                  <a:lnTo>
                    <a:pt x="54599" y="1488342"/>
                  </a:lnTo>
                  <a:lnTo>
                    <a:pt x="53768" y="1487474"/>
                  </a:lnTo>
                  <a:lnTo>
                    <a:pt x="53087" y="1486799"/>
                  </a:lnTo>
                  <a:lnTo>
                    <a:pt x="52521" y="1486174"/>
                  </a:lnTo>
                  <a:lnTo>
                    <a:pt x="51918" y="1485463"/>
                  </a:lnTo>
                  <a:lnTo>
                    <a:pt x="51129" y="1484405"/>
                  </a:lnTo>
                  <a:lnTo>
                    <a:pt x="49887" y="1482868"/>
                  </a:lnTo>
                  <a:lnTo>
                    <a:pt x="49007" y="1482468"/>
                  </a:lnTo>
                  <a:lnTo>
                    <a:pt x="48320" y="1482066"/>
                  </a:lnTo>
                  <a:lnTo>
                    <a:pt x="47714" y="1481471"/>
                  </a:lnTo>
                  <a:lnTo>
                    <a:pt x="46921" y="1480645"/>
                  </a:lnTo>
                  <a:lnTo>
                    <a:pt x="46656" y="1480372"/>
                  </a:lnTo>
                  <a:lnTo>
                    <a:pt x="45858" y="1479734"/>
                  </a:lnTo>
                  <a:lnTo>
                    <a:pt x="45176" y="1479139"/>
                  </a:lnTo>
                  <a:lnTo>
                    <a:pt x="44300" y="1478543"/>
                  </a:lnTo>
                  <a:lnTo>
                    <a:pt x="43654" y="1478026"/>
                  </a:lnTo>
                  <a:lnTo>
                    <a:pt x="42477" y="1477036"/>
                  </a:lnTo>
                  <a:lnTo>
                    <a:pt x="42225" y="1476180"/>
                  </a:lnTo>
                  <a:lnTo>
                    <a:pt x="41708" y="1475086"/>
                  </a:lnTo>
                  <a:lnTo>
                    <a:pt x="41606" y="1474430"/>
                  </a:lnTo>
                  <a:lnTo>
                    <a:pt x="41432" y="1473537"/>
                  </a:lnTo>
                  <a:lnTo>
                    <a:pt x="41223" y="1472449"/>
                  </a:lnTo>
                  <a:lnTo>
                    <a:pt x="40747" y="1471240"/>
                  </a:lnTo>
                  <a:lnTo>
                    <a:pt x="40275" y="1469843"/>
                  </a:lnTo>
                  <a:lnTo>
                    <a:pt x="39905" y="1469101"/>
                  </a:lnTo>
                  <a:lnTo>
                    <a:pt x="39572" y="1468361"/>
                  </a:lnTo>
                  <a:lnTo>
                    <a:pt x="39469" y="1467814"/>
                  </a:lnTo>
                  <a:lnTo>
                    <a:pt x="39182" y="1466763"/>
                  </a:lnTo>
                  <a:lnTo>
                    <a:pt x="39000" y="1466222"/>
                  </a:lnTo>
                  <a:lnTo>
                    <a:pt x="38476" y="1465475"/>
                  </a:lnTo>
                  <a:lnTo>
                    <a:pt x="38060" y="1465043"/>
                  </a:lnTo>
                  <a:lnTo>
                    <a:pt x="37531" y="1464490"/>
                  </a:lnTo>
                  <a:lnTo>
                    <a:pt x="37161" y="1463706"/>
                  </a:lnTo>
                  <a:lnTo>
                    <a:pt x="36949" y="1462777"/>
                  </a:lnTo>
                  <a:lnTo>
                    <a:pt x="36858" y="1461653"/>
                  </a:lnTo>
                  <a:lnTo>
                    <a:pt x="36757" y="1460955"/>
                  </a:lnTo>
                  <a:lnTo>
                    <a:pt x="36467" y="1460062"/>
                  </a:lnTo>
                  <a:lnTo>
                    <a:pt x="36181" y="1458974"/>
                  </a:lnTo>
                  <a:lnTo>
                    <a:pt x="35685" y="1456914"/>
                  </a:lnTo>
                  <a:lnTo>
                    <a:pt x="35507" y="1456179"/>
                  </a:lnTo>
                  <a:lnTo>
                    <a:pt x="34954" y="1454965"/>
                  </a:lnTo>
                  <a:lnTo>
                    <a:pt x="34849" y="1454460"/>
                  </a:lnTo>
                  <a:lnTo>
                    <a:pt x="34711" y="1453689"/>
                  </a:lnTo>
                  <a:lnTo>
                    <a:pt x="34496" y="1452947"/>
                  </a:lnTo>
                  <a:lnTo>
                    <a:pt x="34249" y="1451823"/>
                  </a:lnTo>
                  <a:lnTo>
                    <a:pt x="34119" y="1450699"/>
                  </a:lnTo>
                  <a:lnTo>
                    <a:pt x="33974" y="1450268"/>
                  </a:lnTo>
                  <a:lnTo>
                    <a:pt x="33676" y="1449764"/>
                  </a:lnTo>
                  <a:lnTo>
                    <a:pt x="33266" y="1449017"/>
                  </a:lnTo>
                  <a:lnTo>
                    <a:pt x="32889" y="1448585"/>
                  </a:lnTo>
                  <a:lnTo>
                    <a:pt x="32367" y="1447722"/>
                  </a:lnTo>
                  <a:lnTo>
                    <a:pt x="31992" y="1447212"/>
                  </a:lnTo>
                  <a:lnTo>
                    <a:pt x="31775" y="1446477"/>
                  </a:lnTo>
                  <a:lnTo>
                    <a:pt x="31589" y="1446125"/>
                  </a:lnTo>
                  <a:lnTo>
                    <a:pt x="31099" y="1445572"/>
                  </a:lnTo>
                  <a:lnTo>
                    <a:pt x="30722" y="1445141"/>
                  </a:lnTo>
                  <a:lnTo>
                    <a:pt x="30231" y="1444630"/>
                  </a:lnTo>
                  <a:lnTo>
                    <a:pt x="28985" y="1443288"/>
                  </a:lnTo>
                  <a:lnTo>
                    <a:pt x="28456" y="1442698"/>
                  </a:lnTo>
                  <a:lnTo>
                    <a:pt x="27481" y="1441325"/>
                  </a:lnTo>
                  <a:lnTo>
                    <a:pt x="27028" y="1440815"/>
                  </a:lnTo>
                  <a:lnTo>
                    <a:pt x="26537" y="1440298"/>
                  </a:lnTo>
                  <a:lnTo>
                    <a:pt x="25654" y="1440049"/>
                  </a:lnTo>
                  <a:lnTo>
                    <a:pt x="24038" y="1439709"/>
                  </a:lnTo>
                  <a:lnTo>
                    <a:pt x="23266" y="1439654"/>
                  </a:lnTo>
                  <a:lnTo>
                    <a:pt x="22722" y="1439794"/>
                  </a:lnTo>
                  <a:lnTo>
                    <a:pt x="22212" y="1440134"/>
                  </a:lnTo>
                  <a:lnTo>
                    <a:pt x="21740" y="1440547"/>
                  </a:lnTo>
                  <a:lnTo>
                    <a:pt x="21103" y="1441350"/>
                  </a:lnTo>
                  <a:lnTo>
                    <a:pt x="20356" y="1441951"/>
                  </a:lnTo>
                  <a:lnTo>
                    <a:pt x="19730" y="1442327"/>
                  </a:lnTo>
                  <a:lnTo>
                    <a:pt x="18788" y="1443002"/>
                  </a:lnTo>
                  <a:lnTo>
                    <a:pt x="18474" y="1443227"/>
                  </a:lnTo>
                  <a:lnTo>
                    <a:pt x="17804" y="1443792"/>
                  </a:lnTo>
                  <a:lnTo>
                    <a:pt x="17020" y="1444357"/>
                  </a:lnTo>
                  <a:lnTo>
                    <a:pt x="16354" y="1444727"/>
                  </a:lnTo>
                  <a:lnTo>
                    <a:pt x="15922" y="1445067"/>
                  </a:lnTo>
                  <a:lnTo>
                    <a:pt x="15576" y="1444946"/>
                  </a:lnTo>
                  <a:lnTo>
                    <a:pt x="15311" y="1444709"/>
                  </a:lnTo>
                  <a:lnTo>
                    <a:pt x="15049" y="1444314"/>
                  </a:lnTo>
                  <a:lnTo>
                    <a:pt x="14909" y="1443658"/>
                  </a:lnTo>
                  <a:lnTo>
                    <a:pt x="14957" y="1443232"/>
                  </a:lnTo>
                  <a:lnTo>
                    <a:pt x="15081" y="1442850"/>
                  </a:lnTo>
                  <a:lnTo>
                    <a:pt x="16532" y="1434721"/>
                  </a:lnTo>
                  <a:lnTo>
                    <a:pt x="17069" y="1433148"/>
                  </a:lnTo>
                  <a:lnTo>
                    <a:pt x="17274" y="1432570"/>
                  </a:lnTo>
                  <a:lnTo>
                    <a:pt x="17641" y="1431690"/>
                  </a:lnTo>
                  <a:lnTo>
                    <a:pt x="18054" y="1430462"/>
                  </a:lnTo>
                  <a:lnTo>
                    <a:pt x="18344" y="1429618"/>
                  </a:lnTo>
                  <a:lnTo>
                    <a:pt x="18472" y="1429041"/>
                  </a:lnTo>
                  <a:lnTo>
                    <a:pt x="18483" y="1428500"/>
                  </a:lnTo>
                  <a:lnTo>
                    <a:pt x="18423" y="1427686"/>
                  </a:lnTo>
                  <a:lnTo>
                    <a:pt x="18319" y="1427145"/>
                  </a:lnTo>
                  <a:lnTo>
                    <a:pt x="18186" y="1426137"/>
                  </a:lnTo>
                  <a:lnTo>
                    <a:pt x="18084" y="1425517"/>
                  </a:lnTo>
                  <a:lnTo>
                    <a:pt x="18059" y="1424897"/>
                  </a:lnTo>
                  <a:lnTo>
                    <a:pt x="17812" y="1423810"/>
                  </a:lnTo>
                  <a:lnTo>
                    <a:pt x="17666" y="1423384"/>
                  </a:lnTo>
                  <a:lnTo>
                    <a:pt x="17647" y="1422491"/>
                  </a:lnTo>
                  <a:lnTo>
                    <a:pt x="17584" y="1421835"/>
                  </a:lnTo>
                  <a:lnTo>
                    <a:pt x="17516" y="1421367"/>
                  </a:lnTo>
                  <a:lnTo>
                    <a:pt x="17376" y="1420711"/>
                  </a:lnTo>
                  <a:lnTo>
                    <a:pt x="16902" y="1419424"/>
                  </a:lnTo>
                  <a:lnTo>
                    <a:pt x="16680" y="1418919"/>
                  </a:lnTo>
                  <a:lnTo>
                    <a:pt x="16118" y="1418129"/>
                  </a:lnTo>
                  <a:lnTo>
                    <a:pt x="15512" y="1417540"/>
                  </a:lnTo>
                  <a:lnTo>
                    <a:pt x="14977" y="1417297"/>
                  </a:lnTo>
                  <a:lnTo>
                    <a:pt x="14094" y="1417005"/>
                  </a:lnTo>
                  <a:lnTo>
                    <a:pt x="13096" y="1416677"/>
                  </a:lnTo>
                  <a:lnTo>
                    <a:pt x="11795" y="1416112"/>
                  </a:lnTo>
                  <a:lnTo>
                    <a:pt x="11148" y="1415632"/>
                  </a:lnTo>
                  <a:lnTo>
                    <a:pt x="10468" y="1414885"/>
                  </a:lnTo>
                  <a:lnTo>
                    <a:pt x="10013" y="1414490"/>
                  </a:lnTo>
                  <a:lnTo>
                    <a:pt x="9370" y="1413859"/>
                  </a:lnTo>
                  <a:lnTo>
                    <a:pt x="8880" y="1413305"/>
                  </a:lnTo>
                  <a:lnTo>
                    <a:pt x="8617" y="1412953"/>
                  </a:lnTo>
                  <a:lnTo>
                    <a:pt x="7978" y="1412090"/>
                  </a:lnTo>
                  <a:lnTo>
                    <a:pt x="7338" y="1411306"/>
                  </a:lnTo>
                  <a:lnTo>
                    <a:pt x="6731" y="1410790"/>
                  </a:lnTo>
                  <a:lnTo>
                    <a:pt x="5853" y="1410304"/>
                  </a:lnTo>
                  <a:lnTo>
                    <a:pt x="5434" y="1409988"/>
                  </a:lnTo>
                  <a:lnTo>
                    <a:pt x="5051" y="1409867"/>
                  </a:lnTo>
                  <a:lnTo>
                    <a:pt x="3997" y="1408567"/>
                  </a:lnTo>
                  <a:lnTo>
                    <a:pt x="3663" y="1407941"/>
                  </a:lnTo>
                  <a:lnTo>
                    <a:pt x="3172" y="1407351"/>
                  </a:lnTo>
                  <a:lnTo>
                    <a:pt x="2687" y="1406568"/>
                  </a:lnTo>
                  <a:lnTo>
                    <a:pt x="2196" y="1406021"/>
                  </a:lnTo>
                  <a:lnTo>
                    <a:pt x="1781" y="1405584"/>
                  </a:lnTo>
                  <a:lnTo>
                    <a:pt x="1445" y="1405037"/>
                  </a:lnTo>
                  <a:lnTo>
                    <a:pt x="1183" y="1404605"/>
                  </a:lnTo>
                  <a:lnTo>
                    <a:pt x="856" y="1403670"/>
                  </a:lnTo>
                  <a:lnTo>
                    <a:pt x="682" y="1402783"/>
                  </a:lnTo>
                  <a:lnTo>
                    <a:pt x="215" y="1401149"/>
                  </a:lnTo>
                  <a:lnTo>
                    <a:pt x="0" y="1400371"/>
                  </a:lnTo>
                  <a:lnTo>
                    <a:pt x="52" y="1399751"/>
                  </a:lnTo>
                  <a:lnTo>
                    <a:pt x="303" y="1398871"/>
                  </a:lnTo>
                  <a:lnTo>
                    <a:pt x="548" y="1398257"/>
                  </a:lnTo>
                  <a:lnTo>
                    <a:pt x="641" y="1397485"/>
                  </a:lnTo>
                  <a:lnTo>
                    <a:pt x="614" y="1396981"/>
                  </a:lnTo>
                  <a:lnTo>
                    <a:pt x="671" y="1396131"/>
                  </a:lnTo>
                  <a:lnTo>
                    <a:pt x="807" y="1395207"/>
                  </a:lnTo>
                  <a:lnTo>
                    <a:pt x="939" y="1394435"/>
                  </a:lnTo>
                  <a:lnTo>
                    <a:pt x="1185" y="1393821"/>
                  </a:lnTo>
                  <a:lnTo>
                    <a:pt x="1633" y="1392789"/>
                  </a:lnTo>
                  <a:lnTo>
                    <a:pt x="2084" y="1391561"/>
                  </a:lnTo>
                  <a:lnTo>
                    <a:pt x="2326" y="1391063"/>
                  </a:lnTo>
                  <a:lnTo>
                    <a:pt x="2905" y="1389730"/>
                  </a:lnTo>
                  <a:lnTo>
                    <a:pt x="10833" y="1387913"/>
                  </a:lnTo>
                  <a:lnTo>
                    <a:pt x="14360" y="1386738"/>
                  </a:lnTo>
                  <a:lnTo>
                    <a:pt x="17182" y="1384857"/>
                  </a:lnTo>
                  <a:lnTo>
                    <a:pt x="17887" y="1383211"/>
                  </a:lnTo>
                  <a:lnTo>
                    <a:pt x="20003" y="1380155"/>
                  </a:lnTo>
                  <a:lnTo>
                    <a:pt x="20709" y="1377099"/>
                  </a:lnTo>
                  <a:lnTo>
                    <a:pt x="20474" y="1372864"/>
                  </a:lnTo>
                  <a:lnTo>
                    <a:pt x="20708" y="1369575"/>
                  </a:lnTo>
                  <a:lnTo>
                    <a:pt x="18592" y="1368867"/>
                  </a:lnTo>
                  <a:lnTo>
                    <a:pt x="17417" y="1367929"/>
                  </a:lnTo>
                  <a:lnTo>
                    <a:pt x="18122" y="1364635"/>
                  </a:lnTo>
                  <a:lnTo>
                    <a:pt x="20943" y="1361346"/>
                  </a:lnTo>
                  <a:lnTo>
                    <a:pt x="23765" y="1358757"/>
                  </a:lnTo>
                  <a:lnTo>
                    <a:pt x="23295" y="1356643"/>
                  </a:lnTo>
                  <a:lnTo>
                    <a:pt x="23060" y="1352408"/>
                  </a:lnTo>
                  <a:lnTo>
                    <a:pt x="23295" y="1349353"/>
                  </a:lnTo>
                  <a:lnTo>
                    <a:pt x="22824" y="1347236"/>
                  </a:lnTo>
                  <a:lnTo>
                    <a:pt x="22354" y="1343946"/>
                  </a:lnTo>
                  <a:lnTo>
                    <a:pt x="23060" y="1342533"/>
                  </a:lnTo>
                  <a:lnTo>
                    <a:pt x="24471" y="1339715"/>
                  </a:lnTo>
                  <a:lnTo>
                    <a:pt x="25881" y="1336187"/>
                  </a:lnTo>
                  <a:lnTo>
                    <a:pt x="27997" y="1333365"/>
                  </a:lnTo>
                  <a:lnTo>
                    <a:pt x="30349" y="1330310"/>
                  </a:lnTo>
                  <a:lnTo>
                    <a:pt x="31759" y="1326780"/>
                  </a:lnTo>
                  <a:lnTo>
                    <a:pt x="33640" y="1323253"/>
                  </a:lnTo>
                  <a:lnTo>
                    <a:pt x="34111" y="1321372"/>
                  </a:lnTo>
                  <a:lnTo>
                    <a:pt x="35522" y="1318083"/>
                  </a:lnTo>
                  <a:lnTo>
                    <a:pt x="40316" y="1310711"/>
                  </a:lnTo>
                  <a:lnTo>
                    <a:pt x="40325" y="1310285"/>
                  </a:lnTo>
                  <a:lnTo>
                    <a:pt x="40569" y="1309750"/>
                  </a:lnTo>
                  <a:lnTo>
                    <a:pt x="40902" y="1308596"/>
                  </a:lnTo>
                  <a:lnTo>
                    <a:pt x="41225" y="1307983"/>
                  </a:lnTo>
                  <a:lnTo>
                    <a:pt x="41681" y="1306561"/>
                  </a:lnTo>
                  <a:lnTo>
                    <a:pt x="41752" y="1303387"/>
                  </a:lnTo>
                  <a:lnTo>
                    <a:pt x="42457" y="1299860"/>
                  </a:lnTo>
                  <a:lnTo>
                    <a:pt x="43868" y="1297275"/>
                  </a:lnTo>
                  <a:lnTo>
                    <a:pt x="45514" y="1295157"/>
                  </a:lnTo>
                  <a:lnTo>
                    <a:pt x="47395" y="1292806"/>
                  </a:lnTo>
                  <a:lnTo>
                    <a:pt x="46690" y="1288575"/>
                  </a:lnTo>
                  <a:lnTo>
                    <a:pt x="48806" y="1284577"/>
                  </a:lnTo>
                  <a:lnTo>
                    <a:pt x="49041" y="1279638"/>
                  </a:lnTo>
                  <a:lnTo>
                    <a:pt x="49276" y="1274231"/>
                  </a:lnTo>
                  <a:lnTo>
                    <a:pt x="50452" y="1270233"/>
                  </a:lnTo>
                  <a:lnTo>
                    <a:pt x="51392" y="1265297"/>
                  </a:lnTo>
                  <a:lnTo>
                    <a:pt x="52568" y="1260828"/>
                  </a:lnTo>
                  <a:lnTo>
                    <a:pt x="53038" y="1257302"/>
                  </a:lnTo>
                  <a:lnTo>
                    <a:pt x="53038" y="1254246"/>
                  </a:lnTo>
                  <a:lnTo>
                    <a:pt x="54919" y="1251894"/>
                  </a:lnTo>
                  <a:lnTo>
                    <a:pt x="57068" y="1251305"/>
                  </a:lnTo>
                  <a:lnTo>
                    <a:pt x="58069" y="1249665"/>
                  </a:lnTo>
                  <a:lnTo>
                    <a:pt x="59781" y="1247520"/>
                  </a:lnTo>
                  <a:lnTo>
                    <a:pt x="61540" y="1246312"/>
                  </a:lnTo>
                  <a:lnTo>
                    <a:pt x="63380" y="1245169"/>
                  </a:lnTo>
                  <a:lnTo>
                    <a:pt x="65408" y="1244677"/>
                  </a:lnTo>
                  <a:lnTo>
                    <a:pt x="67600" y="1244373"/>
                  </a:lnTo>
                  <a:lnTo>
                    <a:pt x="70139" y="1244051"/>
                  </a:lnTo>
                  <a:lnTo>
                    <a:pt x="72252" y="1243711"/>
                  </a:lnTo>
                  <a:lnTo>
                    <a:pt x="73594" y="1241900"/>
                  </a:lnTo>
                  <a:lnTo>
                    <a:pt x="74410" y="1241202"/>
                  </a:lnTo>
                  <a:lnTo>
                    <a:pt x="74778" y="1240060"/>
                  </a:lnTo>
                  <a:lnTo>
                    <a:pt x="75699" y="1238347"/>
                  </a:lnTo>
                  <a:lnTo>
                    <a:pt x="76235" y="1235916"/>
                  </a:lnTo>
                  <a:lnTo>
                    <a:pt x="76807" y="1234993"/>
                  </a:lnTo>
                  <a:lnTo>
                    <a:pt x="78946" y="1232095"/>
                  </a:lnTo>
                  <a:lnTo>
                    <a:pt x="79437" y="1230327"/>
                  </a:lnTo>
                  <a:lnTo>
                    <a:pt x="78761" y="1228425"/>
                  </a:lnTo>
                  <a:lnTo>
                    <a:pt x="77477" y="1226007"/>
                  </a:lnTo>
                  <a:lnTo>
                    <a:pt x="76200" y="1223711"/>
                  </a:lnTo>
                  <a:lnTo>
                    <a:pt x="75556" y="1222459"/>
                  </a:lnTo>
                  <a:lnTo>
                    <a:pt x="75323" y="1220151"/>
                  </a:lnTo>
                  <a:lnTo>
                    <a:pt x="75880" y="1217369"/>
                  </a:lnTo>
                  <a:lnTo>
                    <a:pt x="76546" y="1215977"/>
                  </a:lnTo>
                  <a:lnTo>
                    <a:pt x="76985" y="1214713"/>
                  </a:lnTo>
                  <a:lnTo>
                    <a:pt x="77865" y="1213741"/>
                  </a:lnTo>
                  <a:lnTo>
                    <a:pt x="78643" y="1212265"/>
                  </a:lnTo>
                  <a:lnTo>
                    <a:pt x="79564" y="1211329"/>
                  </a:lnTo>
                  <a:lnTo>
                    <a:pt x="80765" y="1209798"/>
                  </a:lnTo>
                  <a:lnTo>
                    <a:pt x="81735" y="1208310"/>
                  </a:lnTo>
                  <a:lnTo>
                    <a:pt x="82210" y="1204683"/>
                  </a:lnTo>
                  <a:lnTo>
                    <a:pt x="81952" y="1202642"/>
                  </a:lnTo>
                  <a:lnTo>
                    <a:pt x="81317" y="1200042"/>
                  </a:lnTo>
                  <a:lnTo>
                    <a:pt x="80165" y="1197927"/>
                  </a:lnTo>
                  <a:lnTo>
                    <a:pt x="78900" y="1196633"/>
                  </a:lnTo>
                  <a:lnTo>
                    <a:pt x="78314" y="1194999"/>
                  </a:lnTo>
                  <a:lnTo>
                    <a:pt x="77334" y="1193224"/>
                  </a:lnTo>
                  <a:lnTo>
                    <a:pt x="76663" y="1191438"/>
                  </a:lnTo>
                  <a:lnTo>
                    <a:pt x="75829" y="1189506"/>
                  </a:lnTo>
                  <a:lnTo>
                    <a:pt x="75099" y="1188067"/>
                  </a:lnTo>
                  <a:lnTo>
                    <a:pt x="73694" y="1187095"/>
                  </a:lnTo>
                  <a:lnTo>
                    <a:pt x="72770" y="1186444"/>
                  </a:lnTo>
                  <a:lnTo>
                    <a:pt x="71891" y="1184354"/>
                  </a:lnTo>
                  <a:lnTo>
                    <a:pt x="71444" y="1183176"/>
                  </a:lnTo>
                  <a:lnTo>
                    <a:pt x="70675" y="1181742"/>
                  </a:lnTo>
                  <a:lnTo>
                    <a:pt x="70193" y="1179865"/>
                  </a:lnTo>
                  <a:lnTo>
                    <a:pt x="69626" y="1178620"/>
                  </a:lnTo>
                  <a:lnTo>
                    <a:pt x="69144" y="1176742"/>
                  </a:lnTo>
                  <a:lnTo>
                    <a:pt x="68947" y="1175126"/>
                  </a:lnTo>
                  <a:lnTo>
                    <a:pt x="68177" y="1172143"/>
                  </a:lnTo>
                  <a:lnTo>
                    <a:pt x="68058" y="1170558"/>
                  </a:lnTo>
                  <a:lnTo>
                    <a:pt x="68378" y="1169227"/>
                  </a:lnTo>
                  <a:lnTo>
                    <a:pt x="68485" y="1168292"/>
                  </a:lnTo>
                  <a:lnTo>
                    <a:pt x="68617" y="1167040"/>
                  </a:lnTo>
                  <a:lnTo>
                    <a:pt x="68768" y="1163892"/>
                  </a:lnTo>
                  <a:lnTo>
                    <a:pt x="68771" y="1163194"/>
                  </a:lnTo>
                  <a:lnTo>
                    <a:pt x="68783" y="1161918"/>
                  </a:lnTo>
                  <a:lnTo>
                    <a:pt x="68920" y="1160788"/>
                  </a:lnTo>
                  <a:lnTo>
                    <a:pt x="68991" y="1159117"/>
                  </a:lnTo>
                  <a:lnTo>
                    <a:pt x="68949" y="1158267"/>
                  </a:lnTo>
                  <a:lnTo>
                    <a:pt x="68391" y="1157209"/>
                  </a:lnTo>
                  <a:lnTo>
                    <a:pt x="67410" y="1156171"/>
                  </a:lnTo>
                  <a:lnTo>
                    <a:pt x="66581" y="1155090"/>
                  </a:lnTo>
                  <a:lnTo>
                    <a:pt x="66400" y="1153820"/>
                  </a:lnTo>
                  <a:lnTo>
                    <a:pt x="66423" y="1151960"/>
                  </a:lnTo>
                  <a:lnTo>
                    <a:pt x="66565" y="1150168"/>
                  </a:lnTo>
                  <a:lnTo>
                    <a:pt x="66481" y="1148510"/>
                  </a:lnTo>
                  <a:lnTo>
                    <a:pt x="66474" y="1147617"/>
                  </a:lnTo>
                  <a:lnTo>
                    <a:pt x="65931" y="1146055"/>
                  </a:lnTo>
                  <a:lnTo>
                    <a:pt x="65749" y="1145521"/>
                  </a:lnTo>
                  <a:lnTo>
                    <a:pt x="65774" y="1144476"/>
                  </a:lnTo>
                  <a:lnTo>
                    <a:pt x="65693" y="1143625"/>
                  </a:lnTo>
                  <a:lnTo>
                    <a:pt x="65673" y="1142465"/>
                  </a:lnTo>
                  <a:lnTo>
                    <a:pt x="65742" y="1141529"/>
                  </a:lnTo>
                  <a:lnTo>
                    <a:pt x="65735" y="1140636"/>
                  </a:lnTo>
                  <a:lnTo>
                    <a:pt x="65706" y="1140059"/>
                  </a:lnTo>
                  <a:lnTo>
                    <a:pt x="65889" y="1138303"/>
                  </a:lnTo>
                  <a:lnTo>
                    <a:pt x="65145" y="1136602"/>
                  </a:lnTo>
                  <a:lnTo>
                    <a:pt x="64012" y="1136426"/>
                  </a:lnTo>
                  <a:lnTo>
                    <a:pt x="62885" y="1135551"/>
                  </a:lnTo>
                  <a:lnTo>
                    <a:pt x="61978" y="1134475"/>
                  </a:lnTo>
                  <a:lnTo>
                    <a:pt x="61498" y="1133412"/>
                  </a:lnTo>
                  <a:lnTo>
                    <a:pt x="61318" y="1132143"/>
                  </a:lnTo>
                  <a:lnTo>
                    <a:pt x="61217" y="1130132"/>
                  </a:lnTo>
                  <a:lnTo>
                    <a:pt x="61085" y="1129056"/>
                  </a:lnTo>
                  <a:lnTo>
                    <a:pt x="61198" y="1127459"/>
                  </a:lnTo>
                  <a:lnTo>
                    <a:pt x="60877" y="1125691"/>
                  </a:lnTo>
                  <a:lnTo>
                    <a:pt x="60308" y="1123631"/>
                  </a:lnTo>
                  <a:lnTo>
                    <a:pt x="59275" y="1120812"/>
                  </a:lnTo>
                  <a:lnTo>
                    <a:pt x="57924" y="1118595"/>
                  </a:lnTo>
                  <a:lnTo>
                    <a:pt x="56895" y="1116632"/>
                  </a:lnTo>
                  <a:lnTo>
                    <a:pt x="56453" y="1114755"/>
                  </a:lnTo>
                  <a:lnTo>
                    <a:pt x="56654" y="1113388"/>
                  </a:lnTo>
                  <a:lnTo>
                    <a:pt x="56843" y="1111748"/>
                  </a:lnTo>
                  <a:lnTo>
                    <a:pt x="56906" y="1109925"/>
                  </a:lnTo>
                  <a:lnTo>
                    <a:pt x="57154" y="1108710"/>
                  </a:lnTo>
                  <a:lnTo>
                    <a:pt x="56782" y="1106718"/>
                  </a:lnTo>
                  <a:lnTo>
                    <a:pt x="56559" y="1104597"/>
                  </a:lnTo>
                  <a:lnTo>
                    <a:pt x="56423" y="1103437"/>
                  </a:lnTo>
                  <a:lnTo>
                    <a:pt x="54905" y="1101736"/>
                  </a:lnTo>
                  <a:lnTo>
                    <a:pt x="54417" y="1099743"/>
                  </a:lnTo>
                  <a:lnTo>
                    <a:pt x="53628" y="1097920"/>
                  </a:lnTo>
                  <a:lnTo>
                    <a:pt x="52347" y="1095544"/>
                  </a:lnTo>
                  <a:lnTo>
                    <a:pt x="50726" y="1094889"/>
                  </a:lnTo>
                  <a:lnTo>
                    <a:pt x="49545" y="1092975"/>
                  </a:lnTo>
                  <a:lnTo>
                    <a:pt x="48348" y="1091523"/>
                  </a:lnTo>
                  <a:lnTo>
                    <a:pt x="48008" y="1089372"/>
                  </a:lnTo>
                  <a:lnTo>
                    <a:pt x="48063" y="1088163"/>
                  </a:lnTo>
                  <a:lnTo>
                    <a:pt x="48155" y="1086924"/>
                  </a:lnTo>
                  <a:lnTo>
                    <a:pt x="48693" y="1085302"/>
                  </a:lnTo>
                  <a:lnTo>
                    <a:pt x="49431" y="1084572"/>
                  </a:lnTo>
                  <a:lnTo>
                    <a:pt x="49405" y="1083291"/>
                  </a:lnTo>
                  <a:lnTo>
                    <a:pt x="47944" y="1078175"/>
                  </a:lnTo>
                  <a:lnTo>
                    <a:pt x="46348" y="1073923"/>
                  </a:lnTo>
                  <a:lnTo>
                    <a:pt x="44930" y="1071441"/>
                  </a:lnTo>
                  <a:lnTo>
                    <a:pt x="44044" y="1067719"/>
                  </a:lnTo>
                  <a:lnTo>
                    <a:pt x="42626" y="1062935"/>
                  </a:lnTo>
                  <a:lnTo>
                    <a:pt x="41563" y="1060098"/>
                  </a:lnTo>
                  <a:lnTo>
                    <a:pt x="40145" y="1058148"/>
                  </a:lnTo>
                  <a:lnTo>
                    <a:pt x="39259" y="1054958"/>
                  </a:lnTo>
                  <a:lnTo>
                    <a:pt x="37841" y="1050881"/>
                  </a:lnTo>
                  <a:lnTo>
                    <a:pt x="36778" y="1045210"/>
                  </a:lnTo>
                  <a:lnTo>
                    <a:pt x="36069" y="1041489"/>
                  </a:lnTo>
                  <a:lnTo>
                    <a:pt x="35537" y="1037412"/>
                  </a:lnTo>
                  <a:lnTo>
                    <a:pt x="35537" y="1034399"/>
                  </a:lnTo>
                  <a:lnTo>
                    <a:pt x="35714" y="1031562"/>
                  </a:lnTo>
                  <a:lnTo>
                    <a:pt x="36423" y="1029791"/>
                  </a:lnTo>
                  <a:lnTo>
                    <a:pt x="36423" y="1026422"/>
                  </a:lnTo>
                  <a:lnTo>
                    <a:pt x="38550" y="1020219"/>
                  </a:lnTo>
                  <a:lnTo>
                    <a:pt x="36955" y="1015258"/>
                  </a:lnTo>
                  <a:lnTo>
                    <a:pt x="37309" y="1012777"/>
                  </a:lnTo>
                  <a:lnTo>
                    <a:pt x="38018" y="1011358"/>
                  </a:lnTo>
                  <a:lnTo>
                    <a:pt x="39081" y="1009587"/>
                  </a:lnTo>
                  <a:lnTo>
                    <a:pt x="39082" y="1007637"/>
                  </a:lnTo>
                  <a:lnTo>
                    <a:pt x="39082" y="1005331"/>
                  </a:lnTo>
                  <a:lnTo>
                    <a:pt x="38372" y="1002849"/>
                  </a:lnTo>
                  <a:lnTo>
                    <a:pt x="36955" y="1000547"/>
                  </a:lnTo>
                  <a:lnTo>
                    <a:pt x="36069" y="998773"/>
                  </a:lnTo>
                  <a:lnTo>
                    <a:pt x="33764" y="997178"/>
                  </a:lnTo>
                  <a:lnTo>
                    <a:pt x="33765" y="994165"/>
                  </a:lnTo>
                  <a:lnTo>
                    <a:pt x="33765" y="991507"/>
                  </a:lnTo>
                  <a:lnTo>
                    <a:pt x="33765" y="988493"/>
                  </a:lnTo>
                  <a:lnTo>
                    <a:pt x="34119" y="986015"/>
                  </a:lnTo>
                  <a:lnTo>
                    <a:pt x="35005" y="984065"/>
                  </a:lnTo>
                  <a:lnTo>
                    <a:pt x="35182" y="982646"/>
                  </a:lnTo>
                  <a:lnTo>
                    <a:pt x="34651" y="980696"/>
                  </a:lnTo>
                  <a:lnTo>
                    <a:pt x="33764" y="976619"/>
                  </a:lnTo>
                  <a:lnTo>
                    <a:pt x="33368" y="973919"/>
                  </a:lnTo>
                  <a:lnTo>
                    <a:pt x="35740" y="968831"/>
                  </a:lnTo>
                  <a:lnTo>
                    <a:pt x="37154" y="962613"/>
                  </a:lnTo>
                  <a:lnTo>
                    <a:pt x="36863" y="958381"/>
                  </a:lnTo>
                  <a:lnTo>
                    <a:pt x="36141" y="955085"/>
                  </a:lnTo>
                  <a:lnTo>
                    <a:pt x="39811" y="946446"/>
                  </a:lnTo>
                  <a:lnTo>
                    <a:pt x="38538" y="940930"/>
                  </a:lnTo>
                  <a:lnTo>
                    <a:pt x="38750" y="934772"/>
                  </a:lnTo>
                  <a:lnTo>
                    <a:pt x="40660" y="931166"/>
                  </a:lnTo>
                  <a:lnTo>
                    <a:pt x="42146" y="928830"/>
                  </a:lnTo>
                  <a:lnTo>
                    <a:pt x="43207" y="925646"/>
                  </a:lnTo>
                  <a:lnTo>
                    <a:pt x="43207" y="920130"/>
                  </a:lnTo>
                  <a:lnTo>
                    <a:pt x="42146" y="912278"/>
                  </a:lnTo>
                  <a:lnTo>
                    <a:pt x="42570" y="900604"/>
                  </a:lnTo>
                  <a:lnTo>
                    <a:pt x="40820" y="885901"/>
                  </a:lnTo>
                  <a:lnTo>
                    <a:pt x="44263" y="880622"/>
                  </a:lnTo>
                  <a:lnTo>
                    <a:pt x="47259" y="875743"/>
                  </a:lnTo>
                  <a:lnTo>
                    <a:pt x="52035" y="866488"/>
                  </a:lnTo>
                  <a:lnTo>
                    <a:pt x="54457" y="860546"/>
                  </a:lnTo>
                  <a:lnTo>
                    <a:pt x="56753" y="853068"/>
                  </a:lnTo>
                  <a:lnTo>
                    <a:pt x="59356" y="845579"/>
                  </a:lnTo>
                  <a:lnTo>
                    <a:pt x="62667" y="836217"/>
                  </a:lnTo>
                  <a:lnTo>
                    <a:pt x="65165" y="827882"/>
                  </a:lnTo>
                  <a:lnTo>
                    <a:pt x="67852" y="820622"/>
                  </a:lnTo>
                  <a:lnTo>
                    <a:pt x="68728" y="814425"/>
                  </a:lnTo>
                  <a:lnTo>
                    <a:pt x="69101" y="809322"/>
                  </a:lnTo>
                  <a:lnTo>
                    <a:pt x="69732" y="805060"/>
                  </a:lnTo>
                  <a:lnTo>
                    <a:pt x="69983" y="798571"/>
                  </a:lnTo>
                  <a:lnTo>
                    <a:pt x="70782" y="792374"/>
                  </a:lnTo>
                  <a:lnTo>
                    <a:pt x="71033" y="785886"/>
                  </a:lnTo>
                  <a:lnTo>
                    <a:pt x="73265" y="778795"/>
                  </a:lnTo>
                  <a:lnTo>
                    <a:pt x="75016" y="768790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5" name="object 94">
              <a:extLst>
                <a:ext uri="{FF2B5EF4-FFF2-40B4-BE49-F238E27FC236}">
                  <a16:creationId xmlns:a16="http://schemas.microsoft.com/office/drawing/2014/main" id="{26FAD1A7-FE46-4CD8-B6A3-16992A6855B2}"/>
                </a:ext>
              </a:extLst>
            </p:cNvPr>
            <p:cNvSpPr/>
            <p:nvPr/>
          </p:nvSpPr>
          <p:spPr>
            <a:xfrm>
              <a:off x="9625680" y="3421004"/>
              <a:ext cx="410249" cy="1058996"/>
            </a:xfrm>
            <a:custGeom>
              <a:avLst/>
              <a:gdLst/>
              <a:ahLst/>
              <a:cxnLst/>
              <a:rect l="l" t="t" r="r" b="b"/>
              <a:pathLst>
                <a:path w="635189" h="1639645">
                  <a:moveTo>
                    <a:pt x="138655" y="198610"/>
                  </a:moveTo>
                  <a:lnTo>
                    <a:pt x="139089" y="198191"/>
                  </a:lnTo>
                  <a:lnTo>
                    <a:pt x="139522" y="197814"/>
                  </a:lnTo>
                  <a:lnTo>
                    <a:pt x="140228" y="197364"/>
                  </a:lnTo>
                  <a:lnTo>
                    <a:pt x="140968" y="197073"/>
                  </a:lnTo>
                  <a:lnTo>
                    <a:pt x="142069" y="196204"/>
                  </a:lnTo>
                  <a:lnTo>
                    <a:pt x="143872" y="195044"/>
                  </a:lnTo>
                  <a:lnTo>
                    <a:pt x="144618" y="194521"/>
                  </a:lnTo>
                  <a:lnTo>
                    <a:pt x="145134" y="193914"/>
                  </a:lnTo>
                  <a:lnTo>
                    <a:pt x="145958" y="193349"/>
                  </a:lnTo>
                  <a:lnTo>
                    <a:pt x="147408" y="192371"/>
                  </a:lnTo>
                  <a:lnTo>
                    <a:pt x="149755" y="191107"/>
                  </a:lnTo>
                  <a:lnTo>
                    <a:pt x="150307" y="190579"/>
                  </a:lnTo>
                  <a:lnTo>
                    <a:pt x="150702" y="190159"/>
                  </a:lnTo>
                  <a:lnTo>
                    <a:pt x="151102" y="189552"/>
                  </a:lnTo>
                  <a:lnTo>
                    <a:pt x="152907" y="188270"/>
                  </a:lnTo>
                  <a:lnTo>
                    <a:pt x="153541" y="187553"/>
                  </a:lnTo>
                  <a:lnTo>
                    <a:pt x="154217" y="186714"/>
                  </a:lnTo>
                  <a:lnTo>
                    <a:pt x="154812" y="185991"/>
                  </a:lnTo>
                  <a:lnTo>
                    <a:pt x="155332" y="185189"/>
                  </a:lnTo>
                  <a:lnTo>
                    <a:pt x="155812" y="184430"/>
                  </a:lnTo>
                  <a:lnTo>
                    <a:pt x="155976" y="184005"/>
                  </a:lnTo>
                  <a:lnTo>
                    <a:pt x="156186" y="183239"/>
                  </a:lnTo>
                  <a:lnTo>
                    <a:pt x="156591" y="182358"/>
                  </a:lnTo>
                  <a:lnTo>
                    <a:pt x="156919" y="181472"/>
                  </a:lnTo>
                  <a:lnTo>
                    <a:pt x="157452" y="180092"/>
                  </a:lnTo>
                  <a:lnTo>
                    <a:pt x="157662" y="179326"/>
                  </a:lnTo>
                  <a:lnTo>
                    <a:pt x="157597" y="178744"/>
                  </a:lnTo>
                  <a:lnTo>
                    <a:pt x="157572" y="178124"/>
                  </a:lnTo>
                  <a:lnTo>
                    <a:pt x="157546" y="177504"/>
                  </a:lnTo>
                  <a:lnTo>
                    <a:pt x="157535" y="176228"/>
                  </a:lnTo>
                  <a:lnTo>
                    <a:pt x="157630" y="175457"/>
                  </a:lnTo>
                  <a:lnTo>
                    <a:pt x="157923" y="174382"/>
                  </a:lnTo>
                  <a:lnTo>
                    <a:pt x="157979" y="173573"/>
                  </a:lnTo>
                  <a:lnTo>
                    <a:pt x="158311" y="172535"/>
                  </a:lnTo>
                  <a:lnTo>
                    <a:pt x="158598" y="171769"/>
                  </a:lnTo>
                  <a:lnTo>
                    <a:pt x="159200" y="170700"/>
                  </a:lnTo>
                  <a:lnTo>
                    <a:pt x="159641" y="170013"/>
                  </a:lnTo>
                  <a:lnTo>
                    <a:pt x="160120" y="169284"/>
                  </a:lnTo>
                  <a:lnTo>
                    <a:pt x="160912" y="168452"/>
                  </a:lnTo>
                  <a:lnTo>
                    <a:pt x="161667" y="167425"/>
                  </a:lnTo>
                  <a:lnTo>
                    <a:pt x="162181" y="166933"/>
                  </a:lnTo>
                  <a:lnTo>
                    <a:pt x="162889" y="166368"/>
                  </a:lnTo>
                  <a:lnTo>
                    <a:pt x="163399" y="166028"/>
                  </a:lnTo>
                  <a:lnTo>
                    <a:pt x="163829" y="165767"/>
                  </a:lnTo>
                  <a:lnTo>
                    <a:pt x="164996" y="165445"/>
                  </a:lnTo>
                  <a:lnTo>
                    <a:pt x="166044" y="165195"/>
                  </a:lnTo>
                  <a:lnTo>
                    <a:pt x="166703" y="165129"/>
                  </a:lnTo>
                  <a:lnTo>
                    <a:pt x="167748" y="165037"/>
                  </a:lnTo>
                  <a:lnTo>
                    <a:pt x="168873" y="164831"/>
                  </a:lnTo>
                  <a:lnTo>
                    <a:pt x="170312" y="164472"/>
                  </a:lnTo>
                  <a:lnTo>
                    <a:pt x="171288" y="163950"/>
                  </a:lnTo>
                  <a:lnTo>
                    <a:pt x="172079" y="163191"/>
                  </a:lnTo>
                  <a:lnTo>
                    <a:pt x="172483" y="162353"/>
                  </a:lnTo>
                  <a:lnTo>
                    <a:pt x="172853" y="161313"/>
                  </a:lnTo>
                  <a:lnTo>
                    <a:pt x="173020" y="160736"/>
                  </a:lnTo>
                  <a:lnTo>
                    <a:pt x="173242" y="159430"/>
                  </a:lnTo>
                  <a:lnTo>
                    <a:pt x="173258" y="158658"/>
                  </a:lnTo>
                  <a:lnTo>
                    <a:pt x="173252" y="157146"/>
                  </a:lnTo>
                  <a:lnTo>
                    <a:pt x="173304" y="156569"/>
                  </a:lnTo>
                  <a:lnTo>
                    <a:pt x="173472" y="155919"/>
                  </a:lnTo>
                  <a:lnTo>
                    <a:pt x="173557" y="155572"/>
                  </a:lnTo>
                  <a:lnTo>
                    <a:pt x="173843" y="154843"/>
                  </a:lnTo>
                  <a:lnTo>
                    <a:pt x="174250" y="153920"/>
                  </a:lnTo>
                  <a:lnTo>
                    <a:pt x="174657" y="152923"/>
                  </a:lnTo>
                  <a:lnTo>
                    <a:pt x="174868" y="152115"/>
                  </a:lnTo>
                  <a:lnTo>
                    <a:pt x="174963" y="151307"/>
                  </a:lnTo>
                  <a:lnTo>
                    <a:pt x="175172" y="150578"/>
                  </a:lnTo>
                  <a:lnTo>
                    <a:pt x="175537" y="149776"/>
                  </a:lnTo>
                  <a:lnTo>
                    <a:pt x="176175" y="148895"/>
                  </a:lnTo>
                  <a:lnTo>
                    <a:pt x="176574" y="148324"/>
                  </a:lnTo>
                  <a:lnTo>
                    <a:pt x="177398" y="147765"/>
                  </a:lnTo>
                  <a:lnTo>
                    <a:pt x="177946" y="147389"/>
                  </a:lnTo>
                  <a:lnTo>
                    <a:pt x="178882" y="147024"/>
                  </a:lnTo>
                  <a:lnTo>
                    <a:pt x="180671" y="146514"/>
                  </a:lnTo>
                  <a:lnTo>
                    <a:pt x="182768" y="146058"/>
                  </a:lnTo>
                  <a:lnTo>
                    <a:pt x="184167" y="145663"/>
                  </a:lnTo>
                  <a:lnTo>
                    <a:pt x="185290" y="145608"/>
                  </a:lnTo>
                  <a:lnTo>
                    <a:pt x="186559" y="145864"/>
                  </a:lnTo>
                  <a:lnTo>
                    <a:pt x="187448" y="145882"/>
                  </a:lnTo>
                  <a:lnTo>
                    <a:pt x="187855" y="146010"/>
                  </a:lnTo>
                  <a:lnTo>
                    <a:pt x="188369" y="146210"/>
                  </a:lnTo>
                  <a:lnTo>
                    <a:pt x="188742" y="146349"/>
                  </a:lnTo>
                  <a:lnTo>
                    <a:pt x="189162" y="146526"/>
                  </a:lnTo>
                  <a:lnTo>
                    <a:pt x="189314" y="146593"/>
                  </a:lnTo>
                  <a:lnTo>
                    <a:pt x="190000" y="147055"/>
                  </a:lnTo>
                  <a:lnTo>
                    <a:pt x="190571" y="147516"/>
                  </a:lnTo>
                  <a:lnTo>
                    <a:pt x="192049" y="147656"/>
                  </a:lnTo>
                  <a:lnTo>
                    <a:pt x="192957" y="146094"/>
                  </a:lnTo>
                  <a:lnTo>
                    <a:pt x="193459" y="142965"/>
                  </a:lnTo>
                  <a:lnTo>
                    <a:pt x="193754" y="140244"/>
                  </a:lnTo>
                  <a:lnTo>
                    <a:pt x="193935" y="138804"/>
                  </a:lnTo>
                  <a:lnTo>
                    <a:pt x="192675" y="134703"/>
                  </a:lnTo>
                  <a:lnTo>
                    <a:pt x="191394" y="133397"/>
                  </a:lnTo>
                  <a:lnTo>
                    <a:pt x="189610" y="132030"/>
                  </a:lnTo>
                  <a:lnTo>
                    <a:pt x="189162" y="131046"/>
                  </a:lnTo>
                  <a:lnTo>
                    <a:pt x="186246" y="129089"/>
                  </a:lnTo>
                  <a:lnTo>
                    <a:pt x="184150" y="126994"/>
                  </a:lnTo>
                  <a:lnTo>
                    <a:pt x="182985" y="124663"/>
                  </a:lnTo>
                  <a:lnTo>
                    <a:pt x="182520" y="121869"/>
                  </a:lnTo>
                  <a:lnTo>
                    <a:pt x="182758" y="110766"/>
                  </a:lnTo>
                  <a:lnTo>
                    <a:pt x="181122" y="108130"/>
                  </a:lnTo>
                  <a:lnTo>
                    <a:pt x="179725" y="106732"/>
                  </a:lnTo>
                  <a:lnTo>
                    <a:pt x="177862" y="106030"/>
                  </a:lnTo>
                  <a:lnTo>
                    <a:pt x="175175" y="105778"/>
                  </a:lnTo>
                  <a:lnTo>
                    <a:pt x="174292" y="105529"/>
                  </a:lnTo>
                  <a:lnTo>
                    <a:pt x="173175" y="105353"/>
                  </a:lnTo>
                  <a:lnTo>
                    <a:pt x="172288" y="105220"/>
                  </a:lnTo>
                  <a:lnTo>
                    <a:pt x="171747" y="105244"/>
                  </a:lnTo>
                  <a:lnTo>
                    <a:pt x="171281" y="105317"/>
                  </a:lnTo>
                  <a:lnTo>
                    <a:pt x="170169" y="104946"/>
                  </a:lnTo>
                  <a:lnTo>
                    <a:pt x="169523" y="104430"/>
                  </a:lnTo>
                  <a:lnTo>
                    <a:pt x="169227" y="103840"/>
                  </a:lnTo>
                  <a:lnTo>
                    <a:pt x="168180" y="100420"/>
                  </a:lnTo>
                  <a:lnTo>
                    <a:pt x="168240" y="99417"/>
                  </a:lnTo>
                  <a:lnTo>
                    <a:pt x="168490" y="98609"/>
                  </a:lnTo>
                  <a:lnTo>
                    <a:pt x="169170" y="97540"/>
                  </a:lnTo>
                  <a:lnTo>
                    <a:pt x="169602" y="97243"/>
                  </a:lnTo>
                  <a:lnTo>
                    <a:pt x="170384" y="96793"/>
                  </a:lnTo>
                  <a:lnTo>
                    <a:pt x="170856" y="96416"/>
                  </a:lnTo>
                  <a:lnTo>
                    <a:pt x="171679" y="95894"/>
                  </a:lnTo>
                  <a:lnTo>
                    <a:pt x="172460" y="95523"/>
                  </a:lnTo>
                  <a:lnTo>
                    <a:pt x="173357" y="95152"/>
                  </a:lnTo>
                  <a:lnTo>
                    <a:pt x="174526" y="94672"/>
                  </a:lnTo>
                  <a:lnTo>
                    <a:pt x="175932" y="94047"/>
                  </a:lnTo>
                  <a:lnTo>
                    <a:pt x="176915" y="93257"/>
                  </a:lnTo>
                  <a:lnTo>
                    <a:pt x="178328" y="92236"/>
                  </a:lnTo>
                  <a:lnTo>
                    <a:pt x="180963" y="90092"/>
                  </a:lnTo>
                  <a:lnTo>
                    <a:pt x="182458" y="88925"/>
                  </a:lnTo>
                  <a:lnTo>
                    <a:pt x="183327" y="88050"/>
                  </a:lnTo>
                  <a:lnTo>
                    <a:pt x="184314" y="87066"/>
                  </a:lnTo>
                  <a:lnTo>
                    <a:pt x="184643" y="86142"/>
                  </a:lnTo>
                  <a:lnTo>
                    <a:pt x="184973" y="85189"/>
                  </a:lnTo>
                  <a:lnTo>
                    <a:pt x="185308" y="83992"/>
                  </a:lnTo>
                  <a:lnTo>
                    <a:pt x="185324" y="83263"/>
                  </a:lnTo>
                  <a:lnTo>
                    <a:pt x="185257" y="82795"/>
                  </a:lnTo>
                  <a:lnTo>
                    <a:pt x="184963" y="82096"/>
                  </a:lnTo>
                  <a:lnTo>
                    <a:pt x="184592" y="81349"/>
                  </a:lnTo>
                  <a:lnTo>
                    <a:pt x="184297" y="80687"/>
                  </a:lnTo>
                  <a:lnTo>
                    <a:pt x="183776" y="79788"/>
                  </a:lnTo>
                  <a:lnTo>
                    <a:pt x="183247" y="79198"/>
                  </a:lnTo>
                  <a:lnTo>
                    <a:pt x="182485" y="78719"/>
                  </a:lnTo>
                  <a:lnTo>
                    <a:pt x="182028" y="78439"/>
                  </a:lnTo>
                  <a:lnTo>
                    <a:pt x="181227" y="77923"/>
                  </a:lnTo>
                  <a:lnTo>
                    <a:pt x="180620" y="77364"/>
                  </a:lnTo>
                  <a:lnTo>
                    <a:pt x="179897" y="76847"/>
                  </a:lnTo>
                  <a:lnTo>
                    <a:pt x="179252" y="76294"/>
                  </a:lnTo>
                  <a:lnTo>
                    <a:pt x="178575" y="75468"/>
                  </a:lnTo>
                  <a:lnTo>
                    <a:pt x="177630" y="74447"/>
                  </a:lnTo>
                  <a:lnTo>
                    <a:pt x="176836" y="73658"/>
                  </a:lnTo>
                  <a:lnTo>
                    <a:pt x="172323" y="69660"/>
                  </a:lnTo>
                  <a:lnTo>
                    <a:pt x="170271" y="68068"/>
                  </a:lnTo>
                  <a:lnTo>
                    <a:pt x="169280" y="67430"/>
                  </a:lnTo>
                  <a:lnTo>
                    <a:pt x="168217" y="66519"/>
                  </a:lnTo>
                  <a:lnTo>
                    <a:pt x="167689" y="65930"/>
                  </a:lnTo>
                  <a:lnTo>
                    <a:pt x="167008" y="65219"/>
                  </a:lnTo>
                  <a:lnTo>
                    <a:pt x="166525" y="64320"/>
                  </a:lnTo>
                  <a:lnTo>
                    <a:pt x="166653" y="63785"/>
                  </a:lnTo>
                  <a:lnTo>
                    <a:pt x="166784" y="63591"/>
                  </a:lnTo>
                  <a:lnTo>
                    <a:pt x="166933" y="63366"/>
                  </a:lnTo>
                  <a:lnTo>
                    <a:pt x="167479" y="63105"/>
                  </a:lnTo>
                  <a:lnTo>
                    <a:pt x="168026" y="62844"/>
                  </a:lnTo>
                  <a:lnTo>
                    <a:pt x="168882" y="62595"/>
                  </a:lnTo>
                  <a:lnTo>
                    <a:pt x="170396" y="62279"/>
                  </a:lnTo>
                  <a:lnTo>
                    <a:pt x="172956" y="61866"/>
                  </a:lnTo>
                  <a:lnTo>
                    <a:pt x="174314" y="61586"/>
                  </a:lnTo>
                  <a:lnTo>
                    <a:pt x="176832" y="61325"/>
                  </a:lnTo>
                  <a:lnTo>
                    <a:pt x="180549" y="61015"/>
                  </a:lnTo>
                  <a:lnTo>
                    <a:pt x="183302" y="60572"/>
                  </a:lnTo>
                  <a:lnTo>
                    <a:pt x="185554" y="60109"/>
                  </a:lnTo>
                  <a:lnTo>
                    <a:pt x="186326" y="60164"/>
                  </a:lnTo>
                  <a:lnTo>
                    <a:pt x="187523" y="60189"/>
                  </a:lnTo>
                  <a:lnTo>
                    <a:pt x="188012" y="60322"/>
                  </a:lnTo>
                  <a:lnTo>
                    <a:pt x="189162" y="60632"/>
                  </a:lnTo>
                  <a:lnTo>
                    <a:pt x="190492" y="60577"/>
                  </a:lnTo>
                  <a:lnTo>
                    <a:pt x="191637" y="60644"/>
                  </a:lnTo>
                  <a:lnTo>
                    <a:pt x="194921" y="61829"/>
                  </a:lnTo>
                  <a:lnTo>
                    <a:pt x="196765" y="62254"/>
                  </a:lnTo>
                  <a:lnTo>
                    <a:pt x="197894" y="61762"/>
                  </a:lnTo>
                  <a:lnTo>
                    <a:pt x="199056" y="61185"/>
                  </a:lnTo>
                  <a:lnTo>
                    <a:pt x="201436" y="60882"/>
                  </a:lnTo>
                  <a:lnTo>
                    <a:pt x="205105" y="60808"/>
                  </a:lnTo>
                  <a:lnTo>
                    <a:pt x="207761" y="61222"/>
                  </a:lnTo>
                  <a:lnTo>
                    <a:pt x="208353" y="61416"/>
                  </a:lnTo>
                  <a:lnTo>
                    <a:pt x="211952" y="67066"/>
                  </a:lnTo>
                  <a:lnTo>
                    <a:pt x="212635" y="68105"/>
                  </a:lnTo>
                  <a:lnTo>
                    <a:pt x="213319" y="68524"/>
                  </a:lnTo>
                  <a:lnTo>
                    <a:pt x="215014" y="67953"/>
                  </a:lnTo>
                  <a:lnTo>
                    <a:pt x="216425" y="67479"/>
                  </a:lnTo>
                  <a:lnTo>
                    <a:pt x="220030" y="65747"/>
                  </a:lnTo>
                  <a:lnTo>
                    <a:pt x="223283" y="64575"/>
                  </a:lnTo>
                  <a:lnTo>
                    <a:pt x="225433" y="64326"/>
                  </a:lnTo>
                  <a:lnTo>
                    <a:pt x="228161" y="64041"/>
                  </a:lnTo>
                  <a:lnTo>
                    <a:pt x="234496" y="62673"/>
                  </a:lnTo>
                  <a:lnTo>
                    <a:pt x="237014" y="61513"/>
                  </a:lnTo>
                  <a:lnTo>
                    <a:pt x="240776" y="59806"/>
                  </a:lnTo>
                  <a:lnTo>
                    <a:pt x="245187" y="58603"/>
                  </a:lnTo>
                  <a:lnTo>
                    <a:pt x="249613" y="58251"/>
                  </a:lnTo>
                  <a:lnTo>
                    <a:pt x="254693" y="58469"/>
                  </a:lnTo>
                  <a:lnTo>
                    <a:pt x="259715" y="58390"/>
                  </a:lnTo>
                  <a:lnTo>
                    <a:pt x="263622" y="58415"/>
                  </a:lnTo>
                  <a:lnTo>
                    <a:pt x="268384" y="60359"/>
                  </a:lnTo>
                  <a:lnTo>
                    <a:pt x="272358" y="61464"/>
                  </a:lnTo>
                  <a:lnTo>
                    <a:pt x="277878" y="62546"/>
                  </a:lnTo>
                  <a:lnTo>
                    <a:pt x="283921" y="62710"/>
                  </a:lnTo>
                  <a:lnTo>
                    <a:pt x="290363" y="59945"/>
                  </a:lnTo>
                  <a:lnTo>
                    <a:pt x="294257" y="56033"/>
                  </a:lnTo>
                  <a:lnTo>
                    <a:pt x="298344" y="53955"/>
                  </a:lnTo>
                  <a:lnTo>
                    <a:pt x="301546" y="53833"/>
                  </a:lnTo>
                  <a:lnTo>
                    <a:pt x="305888" y="57740"/>
                  </a:lnTo>
                  <a:lnTo>
                    <a:pt x="309481" y="61416"/>
                  </a:lnTo>
                  <a:lnTo>
                    <a:pt x="311709" y="63676"/>
                  </a:lnTo>
                  <a:lnTo>
                    <a:pt x="316862" y="65711"/>
                  </a:lnTo>
                  <a:lnTo>
                    <a:pt x="319972" y="67217"/>
                  </a:lnTo>
                  <a:lnTo>
                    <a:pt x="323847" y="69216"/>
                  </a:lnTo>
                  <a:lnTo>
                    <a:pt x="325474" y="71124"/>
                  </a:lnTo>
                  <a:lnTo>
                    <a:pt x="327534" y="73166"/>
                  </a:lnTo>
                  <a:lnTo>
                    <a:pt x="330336" y="74071"/>
                  </a:lnTo>
                  <a:lnTo>
                    <a:pt x="333404" y="73026"/>
                  </a:lnTo>
                  <a:lnTo>
                    <a:pt x="335944" y="68457"/>
                  </a:lnTo>
                  <a:lnTo>
                    <a:pt x="338264" y="64101"/>
                  </a:lnTo>
                  <a:lnTo>
                    <a:pt x="340899" y="61689"/>
                  </a:lnTo>
                  <a:lnTo>
                    <a:pt x="344455" y="61665"/>
                  </a:lnTo>
                  <a:lnTo>
                    <a:pt x="348925" y="63275"/>
                  </a:lnTo>
                  <a:lnTo>
                    <a:pt x="353674" y="65650"/>
                  </a:lnTo>
                  <a:lnTo>
                    <a:pt x="356278" y="67108"/>
                  </a:lnTo>
                  <a:lnTo>
                    <a:pt x="358587" y="67546"/>
                  </a:lnTo>
                  <a:lnTo>
                    <a:pt x="359757" y="66142"/>
                  </a:lnTo>
                  <a:lnTo>
                    <a:pt x="365462" y="59302"/>
                  </a:lnTo>
                  <a:lnTo>
                    <a:pt x="369818" y="55353"/>
                  </a:lnTo>
                  <a:lnTo>
                    <a:pt x="374374" y="52090"/>
                  </a:lnTo>
                  <a:lnTo>
                    <a:pt x="376581" y="51531"/>
                  </a:lnTo>
                  <a:lnTo>
                    <a:pt x="379049" y="52649"/>
                  </a:lnTo>
                  <a:lnTo>
                    <a:pt x="380856" y="53737"/>
                  </a:lnTo>
                  <a:lnTo>
                    <a:pt x="382522" y="53785"/>
                  </a:lnTo>
                  <a:lnTo>
                    <a:pt x="384404" y="50456"/>
                  </a:lnTo>
                  <a:lnTo>
                    <a:pt x="385761" y="46780"/>
                  </a:lnTo>
                  <a:lnTo>
                    <a:pt x="390982" y="38675"/>
                  </a:lnTo>
                  <a:lnTo>
                    <a:pt x="392070" y="32539"/>
                  </a:lnTo>
                  <a:lnTo>
                    <a:pt x="393024" y="25480"/>
                  </a:lnTo>
                  <a:lnTo>
                    <a:pt x="394023" y="22868"/>
                  </a:lnTo>
                  <a:lnTo>
                    <a:pt x="394940" y="21458"/>
                  </a:lnTo>
                  <a:lnTo>
                    <a:pt x="401644" y="19179"/>
                  </a:lnTo>
                  <a:lnTo>
                    <a:pt x="415038" y="16288"/>
                  </a:lnTo>
                  <a:lnTo>
                    <a:pt x="426143" y="15747"/>
                  </a:lnTo>
                  <a:lnTo>
                    <a:pt x="431757" y="14623"/>
                  </a:lnTo>
                  <a:lnTo>
                    <a:pt x="436654" y="12503"/>
                  </a:lnTo>
                  <a:lnTo>
                    <a:pt x="439556" y="8797"/>
                  </a:lnTo>
                  <a:lnTo>
                    <a:pt x="441563" y="5000"/>
                  </a:lnTo>
                  <a:lnTo>
                    <a:pt x="443908" y="1646"/>
                  </a:lnTo>
                  <a:lnTo>
                    <a:pt x="446087" y="0"/>
                  </a:lnTo>
                  <a:lnTo>
                    <a:pt x="448160" y="370"/>
                  </a:lnTo>
                  <a:lnTo>
                    <a:pt x="452999" y="5443"/>
                  </a:lnTo>
                  <a:lnTo>
                    <a:pt x="456949" y="9258"/>
                  </a:lnTo>
                  <a:lnTo>
                    <a:pt x="459892" y="9964"/>
                  </a:lnTo>
                  <a:lnTo>
                    <a:pt x="463441" y="9198"/>
                  </a:lnTo>
                  <a:lnTo>
                    <a:pt x="465245" y="8347"/>
                  </a:lnTo>
                  <a:lnTo>
                    <a:pt x="467070" y="7849"/>
                  </a:lnTo>
                  <a:lnTo>
                    <a:pt x="467913" y="7716"/>
                  </a:lnTo>
                  <a:lnTo>
                    <a:pt x="468434" y="7532"/>
                  </a:lnTo>
                  <a:lnTo>
                    <a:pt x="468541" y="8376"/>
                  </a:lnTo>
                  <a:lnTo>
                    <a:pt x="468185" y="15542"/>
                  </a:lnTo>
                  <a:lnTo>
                    <a:pt x="474503" y="21862"/>
                  </a:lnTo>
                  <a:lnTo>
                    <a:pt x="478162" y="22195"/>
                  </a:lnTo>
                  <a:lnTo>
                    <a:pt x="480822" y="25189"/>
                  </a:lnTo>
                  <a:lnTo>
                    <a:pt x="484148" y="32840"/>
                  </a:lnTo>
                  <a:lnTo>
                    <a:pt x="484480" y="35501"/>
                  </a:lnTo>
                  <a:lnTo>
                    <a:pt x="481819" y="39160"/>
                  </a:lnTo>
                  <a:lnTo>
                    <a:pt x="480489" y="42819"/>
                  </a:lnTo>
                  <a:lnTo>
                    <a:pt x="480821" y="45148"/>
                  </a:lnTo>
                  <a:lnTo>
                    <a:pt x="481153" y="48141"/>
                  </a:lnTo>
                  <a:lnTo>
                    <a:pt x="478824" y="54129"/>
                  </a:lnTo>
                  <a:lnTo>
                    <a:pt x="478824" y="57123"/>
                  </a:lnTo>
                  <a:lnTo>
                    <a:pt x="477161" y="60117"/>
                  </a:lnTo>
                  <a:lnTo>
                    <a:pt x="474167" y="60117"/>
                  </a:lnTo>
                  <a:lnTo>
                    <a:pt x="470176" y="60782"/>
                  </a:lnTo>
                  <a:lnTo>
                    <a:pt x="466185" y="64441"/>
                  </a:lnTo>
                  <a:lnTo>
                    <a:pt x="465187" y="67102"/>
                  </a:lnTo>
                  <a:lnTo>
                    <a:pt x="465519" y="70096"/>
                  </a:lnTo>
                  <a:lnTo>
                    <a:pt x="462858" y="72092"/>
                  </a:lnTo>
                  <a:lnTo>
                    <a:pt x="458867" y="75751"/>
                  </a:lnTo>
                  <a:lnTo>
                    <a:pt x="454542" y="81406"/>
                  </a:lnTo>
                  <a:lnTo>
                    <a:pt x="450551" y="84067"/>
                  </a:lnTo>
                  <a:lnTo>
                    <a:pt x="450883" y="87726"/>
                  </a:lnTo>
                  <a:lnTo>
                    <a:pt x="449220" y="91053"/>
                  </a:lnTo>
                  <a:lnTo>
                    <a:pt x="444564" y="93381"/>
                  </a:lnTo>
                  <a:lnTo>
                    <a:pt x="442568" y="95709"/>
                  </a:lnTo>
                  <a:lnTo>
                    <a:pt x="442235" y="99036"/>
                  </a:lnTo>
                  <a:lnTo>
                    <a:pt x="442234" y="101364"/>
                  </a:lnTo>
                  <a:lnTo>
                    <a:pt x="442234" y="104691"/>
                  </a:lnTo>
                  <a:lnTo>
                    <a:pt x="441236" y="107019"/>
                  </a:lnTo>
                  <a:lnTo>
                    <a:pt x="445227" y="110346"/>
                  </a:lnTo>
                  <a:lnTo>
                    <a:pt x="447888" y="112009"/>
                  </a:lnTo>
                  <a:lnTo>
                    <a:pt x="448886" y="114671"/>
                  </a:lnTo>
                  <a:lnTo>
                    <a:pt x="448885" y="119328"/>
                  </a:lnTo>
                  <a:lnTo>
                    <a:pt x="450548" y="123319"/>
                  </a:lnTo>
                  <a:lnTo>
                    <a:pt x="450548" y="126313"/>
                  </a:lnTo>
                  <a:lnTo>
                    <a:pt x="452210" y="128309"/>
                  </a:lnTo>
                  <a:lnTo>
                    <a:pt x="452876" y="129972"/>
                  </a:lnTo>
                  <a:lnTo>
                    <a:pt x="451877" y="132633"/>
                  </a:lnTo>
                  <a:lnTo>
                    <a:pt x="452210" y="134962"/>
                  </a:lnTo>
                  <a:lnTo>
                    <a:pt x="451544" y="137623"/>
                  </a:lnTo>
                  <a:lnTo>
                    <a:pt x="452875" y="140616"/>
                  </a:lnTo>
                  <a:lnTo>
                    <a:pt x="455535" y="140617"/>
                  </a:lnTo>
                  <a:lnTo>
                    <a:pt x="456533" y="142612"/>
                  </a:lnTo>
                  <a:lnTo>
                    <a:pt x="454537" y="144276"/>
                  </a:lnTo>
                  <a:lnTo>
                    <a:pt x="454537" y="147270"/>
                  </a:lnTo>
                  <a:lnTo>
                    <a:pt x="452541" y="149931"/>
                  </a:lnTo>
                  <a:lnTo>
                    <a:pt x="450213" y="152592"/>
                  </a:lnTo>
                  <a:lnTo>
                    <a:pt x="452541" y="155585"/>
                  </a:lnTo>
                  <a:lnTo>
                    <a:pt x="455201" y="156916"/>
                  </a:lnTo>
                  <a:lnTo>
                    <a:pt x="458195" y="160908"/>
                  </a:lnTo>
                  <a:lnTo>
                    <a:pt x="460522" y="162904"/>
                  </a:lnTo>
                  <a:lnTo>
                    <a:pt x="463849" y="163237"/>
                  </a:lnTo>
                  <a:lnTo>
                    <a:pt x="465844" y="165565"/>
                  </a:lnTo>
                  <a:lnTo>
                    <a:pt x="466842" y="164234"/>
                  </a:lnTo>
                  <a:lnTo>
                    <a:pt x="469502" y="164235"/>
                  </a:lnTo>
                  <a:lnTo>
                    <a:pt x="471166" y="166231"/>
                  </a:lnTo>
                  <a:lnTo>
                    <a:pt x="472495" y="167894"/>
                  </a:lnTo>
                  <a:lnTo>
                    <a:pt x="472828" y="170555"/>
                  </a:lnTo>
                  <a:lnTo>
                    <a:pt x="469502" y="173216"/>
                  </a:lnTo>
                  <a:lnTo>
                    <a:pt x="470167" y="174879"/>
                  </a:lnTo>
                  <a:lnTo>
                    <a:pt x="472163" y="176210"/>
                  </a:lnTo>
                  <a:lnTo>
                    <a:pt x="476153" y="178538"/>
                  </a:lnTo>
                  <a:lnTo>
                    <a:pt x="478149" y="178871"/>
                  </a:lnTo>
                  <a:lnTo>
                    <a:pt x="479479" y="180867"/>
                  </a:lnTo>
                  <a:lnTo>
                    <a:pt x="479146" y="186189"/>
                  </a:lnTo>
                  <a:lnTo>
                    <a:pt x="483137" y="188850"/>
                  </a:lnTo>
                  <a:lnTo>
                    <a:pt x="482804" y="190513"/>
                  </a:lnTo>
                  <a:lnTo>
                    <a:pt x="480476" y="193507"/>
                  </a:lnTo>
                  <a:lnTo>
                    <a:pt x="477150" y="194505"/>
                  </a:lnTo>
                  <a:lnTo>
                    <a:pt x="476817" y="195836"/>
                  </a:lnTo>
                  <a:lnTo>
                    <a:pt x="474156" y="198497"/>
                  </a:lnTo>
                  <a:lnTo>
                    <a:pt x="475819" y="201158"/>
                  </a:lnTo>
                  <a:lnTo>
                    <a:pt x="472160" y="204817"/>
                  </a:lnTo>
                  <a:lnTo>
                    <a:pt x="470164" y="206148"/>
                  </a:lnTo>
                  <a:lnTo>
                    <a:pt x="470496" y="210472"/>
                  </a:lnTo>
                  <a:lnTo>
                    <a:pt x="470829" y="215462"/>
                  </a:lnTo>
                  <a:lnTo>
                    <a:pt x="470829" y="217790"/>
                  </a:lnTo>
                  <a:lnTo>
                    <a:pt x="468168" y="218455"/>
                  </a:lnTo>
                  <a:lnTo>
                    <a:pt x="467170" y="220451"/>
                  </a:lnTo>
                  <a:lnTo>
                    <a:pt x="466172" y="226772"/>
                  </a:lnTo>
                  <a:lnTo>
                    <a:pt x="467834" y="229765"/>
                  </a:lnTo>
                  <a:lnTo>
                    <a:pt x="469829" y="232094"/>
                  </a:lnTo>
                  <a:lnTo>
                    <a:pt x="470162" y="233758"/>
                  </a:lnTo>
                  <a:lnTo>
                    <a:pt x="472490" y="235088"/>
                  </a:lnTo>
                  <a:lnTo>
                    <a:pt x="478809" y="237416"/>
                  </a:lnTo>
                  <a:lnTo>
                    <a:pt x="481470" y="236086"/>
                  </a:lnTo>
                  <a:lnTo>
                    <a:pt x="483466" y="237416"/>
                  </a:lnTo>
                  <a:lnTo>
                    <a:pt x="483798" y="239412"/>
                  </a:lnTo>
                  <a:lnTo>
                    <a:pt x="483465" y="242073"/>
                  </a:lnTo>
                  <a:lnTo>
                    <a:pt x="483465" y="244734"/>
                  </a:lnTo>
                  <a:lnTo>
                    <a:pt x="487455" y="256710"/>
                  </a:lnTo>
                  <a:lnTo>
                    <a:pt x="490449" y="256710"/>
                  </a:lnTo>
                  <a:lnTo>
                    <a:pt x="493775" y="256710"/>
                  </a:lnTo>
                  <a:lnTo>
                    <a:pt x="495771" y="257042"/>
                  </a:lnTo>
                  <a:lnTo>
                    <a:pt x="496103" y="259038"/>
                  </a:lnTo>
                  <a:lnTo>
                    <a:pt x="494772" y="261699"/>
                  </a:lnTo>
                  <a:lnTo>
                    <a:pt x="494772" y="264361"/>
                  </a:lnTo>
                  <a:lnTo>
                    <a:pt x="499095" y="268352"/>
                  </a:lnTo>
                  <a:lnTo>
                    <a:pt x="502754" y="269683"/>
                  </a:lnTo>
                  <a:lnTo>
                    <a:pt x="504084" y="270680"/>
                  </a:lnTo>
                  <a:lnTo>
                    <a:pt x="503752" y="272344"/>
                  </a:lnTo>
                  <a:lnTo>
                    <a:pt x="503419" y="274007"/>
                  </a:lnTo>
                  <a:lnTo>
                    <a:pt x="504749" y="276668"/>
                  </a:lnTo>
                  <a:lnTo>
                    <a:pt x="506079" y="279995"/>
                  </a:lnTo>
                  <a:lnTo>
                    <a:pt x="506744" y="285317"/>
                  </a:lnTo>
                  <a:lnTo>
                    <a:pt x="524696" y="378790"/>
                  </a:lnTo>
                  <a:lnTo>
                    <a:pt x="546639" y="484571"/>
                  </a:lnTo>
                  <a:lnTo>
                    <a:pt x="566918" y="602327"/>
                  </a:lnTo>
                  <a:lnTo>
                    <a:pt x="457488" y="667526"/>
                  </a:lnTo>
                  <a:lnTo>
                    <a:pt x="449601" y="738847"/>
                  </a:lnTo>
                  <a:lnTo>
                    <a:pt x="440530" y="810540"/>
                  </a:lnTo>
                  <a:lnTo>
                    <a:pt x="463304" y="843925"/>
                  </a:lnTo>
                  <a:lnTo>
                    <a:pt x="484539" y="874848"/>
                  </a:lnTo>
                  <a:lnTo>
                    <a:pt x="498696" y="896079"/>
                  </a:lnTo>
                  <a:lnTo>
                    <a:pt x="501928" y="901002"/>
                  </a:lnTo>
                  <a:lnTo>
                    <a:pt x="506083" y="908695"/>
                  </a:lnTo>
                  <a:lnTo>
                    <a:pt x="522856" y="938233"/>
                  </a:lnTo>
                  <a:lnTo>
                    <a:pt x="532089" y="952541"/>
                  </a:lnTo>
                  <a:lnTo>
                    <a:pt x="577116" y="1015187"/>
                  </a:lnTo>
                  <a:lnTo>
                    <a:pt x="634881" y="1094235"/>
                  </a:lnTo>
                  <a:lnTo>
                    <a:pt x="635189" y="1097004"/>
                  </a:lnTo>
                  <a:lnTo>
                    <a:pt x="634420" y="1099004"/>
                  </a:lnTo>
                  <a:lnTo>
                    <a:pt x="632420" y="1100696"/>
                  </a:lnTo>
                  <a:lnTo>
                    <a:pt x="629804" y="1101466"/>
                  </a:lnTo>
                  <a:lnTo>
                    <a:pt x="625650" y="1101004"/>
                  </a:lnTo>
                  <a:lnTo>
                    <a:pt x="621957" y="1100081"/>
                  </a:lnTo>
                  <a:lnTo>
                    <a:pt x="620573" y="1100697"/>
                  </a:lnTo>
                  <a:lnTo>
                    <a:pt x="617803" y="1104081"/>
                  </a:lnTo>
                  <a:lnTo>
                    <a:pt x="617496" y="1105158"/>
                  </a:lnTo>
                  <a:lnTo>
                    <a:pt x="618419" y="1108697"/>
                  </a:lnTo>
                  <a:lnTo>
                    <a:pt x="618727" y="1112235"/>
                  </a:lnTo>
                  <a:lnTo>
                    <a:pt x="618574" y="1115466"/>
                  </a:lnTo>
                  <a:lnTo>
                    <a:pt x="617498" y="1122389"/>
                  </a:lnTo>
                  <a:lnTo>
                    <a:pt x="615959" y="1125312"/>
                  </a:lnTo>
                  <a:lnTo>
                    <a:pt x="612574" y="1129158"/>
                  </a:lnTo>
                  <a:lnTo>
                    <a:pt x="611190" y="1131005"/>
                  </a:lnTo>
                  <a:lnTo>
                    <a:pt x="607651" y="1132081"/>
                  </a:lnTo>
                  <a:lnTo>
                    <a:pt x="604420" y="1133928"/>
                  </a:lnTo>
                  <a:lnTo>
                    <a:pt x="603805" y="1136389"/>
                  </a:lnTo>
                  <a:lnTo>
                    <a:pt x="602728" y="1140697"/>
                  </a:lnTo>
                  <a:lnTo>
                    <a:pt x="602421" y="1143004"/>
                  </a:lnTo>
                  <a:lnTo>
                    <a:pt x="603652" y="1145004"/>
                  </a:lnTo>
                  <a:lnTo>
                    <a:pt x="607807" y="1150236"/>
                  </a:lnTo>
                  <a:lnTo>
                    <a:pt x="608115" y="1152851"/>
                  </a:lnTo>
                  <a:lnTo>
                    <a:pt x="608731" y="1155312"/>
                  </a:lnTo>
                  <a:lnTo>
                    <a:pt x="609500" y="1156851"/>
                  </a:lnTo>
                  <a:lnTo>
                    <a:pt x="613962" y="1162851"/>
                  </a:lnTo>
                  <a:lnTo>
                    <a:pt x="614578" y="1165467"/>
                  </a:lnTo>
                  <a:lnTo>
                    <a:pt x="615501" y="1169005"/>
                  </a:lnTo>
                  <a:lnTo>
                    <a:pt x="615809" y="1175313"/>
                  </a:lnTo>
                  <a:lnTo>
                    <a:pt x="616425" y="1176235"/>
                  </a:lnTo>
                  <a:lnTo>
                    <a:pt x="613810" y="1178851"/>
                  </a:lnTo>
                  <a:lnTo>
                    <a:pt x="604886" y="1178543"/>
                  </a:lnTo>
                  <a:lnTo>
                    <a:pt x="597500" y="1174697"/>
                  </a:lnTo>
                  <a:lnTo>
                    <a:pt x="585499" y="1174697"/>
                  </a:lnTo>
                  <a:lnTo>
                    <a:pt x="580268" y="1177467"/>
                  </a:lnTo>
                  <a:lnTo>
                    <a:pt x="576575" y="1178698"/>
                  </a:lnTo>
                  <a:lnTo>
                    <a:pt x="567190" y="1181159"/>
                  </a:lnTo>
                  <a:lnTo>
                    <a:pt x="565344" y="1182236"/>
                  </a:lnTo>
                  <a:lnTo>
                    <a:pt x="564267" y="1186390"/>
                  </a:lnTo>
                  <a:lnTo>
                    <a:pt x="562267" y="1186698"/>
                  </a:lnTo>
                  <a:lnTo>
                    <a:pt x="553651" y="1191774"/>
                  </a:lnTo>
                  <a:lnTo>
                    <a:pt x="549651" y="1195313"/>
                  </a:lnTo>
                  <a:lnTo>
                    <a:pt x="546420" y="1194236"/>
                  </a:lnTo>
                  <a:lnTo>
                    <a:pt x="543650" y="1194082"/>
                  </a:lnTo>
                  <a:lnTo>
                    <a:pt x="540727" y="1196236"/>
                  </a:lnTo>
                  <a:lnTo>
                    <a:pt x="537342" y="1196236"/>
                  </a:lnTo>
                  <a:lnTo>
                    <a:pt x="533342" y="1195621"/>
                  </a:lnTo>
                  <a:lnTo>
                    <a:pt x="531957" y="1197928"/>
                  </a:lnTo>
                  <a:lnTo>
                    <a:pt x="530112" y="1203928"/>
                  </a:lnTo>
                  <a:lnTo>
                    <a:pt x="524881" y="1211005"/>
                  </a:lnTo>
                  <a:lnTo>
                    <a:pt x="522112" y="1216082"/>
                  </a:lnTo>
                  <a:lnTo>
                    <a:pt x="516880" y="1213006"/>
                  </a:lnTo>
                  <a:lnTo>
                    <a:pt x="514726" y="1211774"/>
                  </a:lnTo>
                  <a:lnTo>
                    <a:pt x="508725" y="1205313"/>
                  </a:lnTo>
                  <a:lnTo>
                    <a:pt x="506417" y="1201928"/>
                  </a:lnTo>
                  <a:lnTo>
                    <a:pt x="505032" y="1197775"/>
                  </a:lnTo>
                  <a:lnTo>
                    <a:pt x="503492" y="1192082"/>
                  </a:lnTo>
                  <a:lnTo>
                    <a:pt x="503339" y="1190851"/>
                  </a:lnTo>
                  <a:lnTo>
                    <a:pt x="502569" y="1190544"/>
                  </a:lnTo>
                  <a:lnTo>
                    <a:pt x="502108" y="1191313"/>
                  </a:lnTo>
                  <a:lnTo>
                    <a:pt x="502108" y="1193005"/>
                  </a:lnTo>
                  <a:lnTo>
                    <a:pt x="502570" y="1196390"/>
                  </a:lnTo>
                  <a:lnTo>
                    <a:pt x="503647" y="1200236"/>
                  </a:lnTo>
                  <a:lnTo>
                    <a:pt x="504263" y="1206082"/>
                  </a:lnTo>
                  <a:lnTo>
                    <a:pt x="507496" y="1226544"/>
                  </a:lnTo>
                  <a:lnTo>
                    <a:pt x="503958" y="1233467"/>
                  </a:lnTo>
                  <a:lnTo>
                    <a:pt x="496112" y="1243006"/>
                  </a:lnTo>
                  <a:lnTo>
                    <a:pt x="491649" y="1241314"/>
                  </a:lnTo>
                  <a:lnTo>
                    <a:pt x="487341" y="1238852"/>
                  </a:lnTo>
                  <a:lnTo>
                    <a:pt x="483956" y="1236698"/>
                  </a:lnTo>
                  <a:lnTo>
                    <a:pt x="479494" y="1234237"/>
                  </a:lnTo>
                  <a:lnTo>
                    <a:pt x="469338" y="1225006"/>
                  </a:lnTo>
                  <a:lnTo>
                    <a:pt x="467799" y="1224852"/>
                  </a:lnTo>
                  <a:lnTo>
                    <a:pt x="464876" y="1227313"/>
                  </a:lnTo>
                  <a:lnTo>
                    <a:pt x="461646" y="1229159"/>
                  </a:lnTo>
                  <a:lnTo>
                    <a:pt x="457029" y="1229160"/>
                  </a:lnTo>
                  <a:lnTo>
                    <a:pt x="455337" y="1232390"/>
                  </a:lnTo>
                  <a:lnTo>
                    <a:pt x="455184" y="1233621"/>
                  </a:lnTo>
                  <a:lnTo>
                    <a:pt x="458262" y="1241006"/>
                  </a:lnTo>
                  <a:lnTo>
                    <a:pt x="457646" y="1243467"/>
                  </a:lnTo>
                  <a:lnTo>
                    <a:pt x="455185" y="1245467"/>
                  </a:lnTo>
                  <a:lnTo>
                    <a:pt x="453492" y="1245775"/>
                  </a:lnTo>
                  <a:lnTo>
                    <a:pt x="449646" y="1252698"/>
                  </a:lnTo>
                  <a:lnTo>
                    <a:pt x="449339" y="1256083"/>
                  </a:lnTo>
                  <a:lnTo>
                    <a:pt x="449032" y="1258698"/>
                  </a:lnTo>
                  <a:lnTo>
                    <a:pt x="449493" y="1260852"/>
                  </a:lnTo>
                  <a:lnTo>
                    <a:pt x="449339" y="1262390"/>
                  </a:lnTo>
                  <a:lnTo>
                    <a:pt x="447647" y="1264545"/>
                  </a:lnTo>
                  <a:lnTo>
                    <a:pt x="447340" y="1267006"/>
                  </a:lnTo>
                  <a:lnTo>
                    <a:pt x="447648" y="1270545"/>
                  </a:lnTo>
                  <a:lnTo>
                    <a:pt x="445494" y="1271314"/>
                  </a:lnTo>
                  <a:lnTo>
                    <a:pt x="441493" y="1267467"/>
                  </a:lnTo>
                  <a:lnTo>
                    <a:pt x="431953" y="1259160"/>
                  </a:lnTo>
                  <a:lnTo>
                    <a:pt x="430568" y="1259468"/>
                  </a:lnTo>
                  <a:lnTo>
                    <a:pt x="428414" y="1258237"/>
                  </a:lnTo>
                  <a:lnTo>
                    <a:pt x="426568" y="1259621"/>
                  </a:lnTo>
                  <a:lnTo>
                    <a:pt x="422414" y="1262852"/>
                  </a:lnTo>
                  <a:lnTo>
                    <a:pt x="419799" y="1265160"/>
                  </a:lnTo>
                  <a:lnTo>
                    <a:pt x="418722" y="1265006"/>
                  </a:lnTo>
                  <a:lnTo>
                    <a:pt x="416875" y="1263929"/>
                  </a:lnTo>
                  <a:lnTo>
                    <a:pt x="408873" y="1253313"/>
                  </a:lnTo>
                  <a:lnTo>
                    <a:pt x="408257" y="1248390"/>
                  </a:lnTo>
                  <a:lnTo>
                    <a:pt x="399179" y="1244236"/>
                  </a:lnTo>
                  <a:lnTo>
                    <a:pt x="398871" y="1239621"/>
                  </a:lnTo>
                  <a:lnTo>
                    <a:pt x="398102" y="1234852"/>
                  </a:lnTo>
                  <a:lnTo>
                    <a:pt x="394562" y="1231314"/>
                  </a:lnTo>
                  <a:lnTo>
                    <a:pt x="393177" y="1228698"/>
                  </a:lnTo>
                  <a:lnTo>
                    <a:pt x="390715" y="1223160"/>
                  </a:lnTo>
                  <a:lnTo>
                    <a:pt x="389483" y="1217928"/>
                  </a:lnTo>
                  <a:lnTo>
                    <a:pt x="388252" y="1217467"/>
                  </a:lnTo>
                  <a:lnTo>
                    <a:pt x="387330" y="1217467"/>
                  </a:lnTo>
                  <a:lnTo>
                    <a:pt x="385022" y="1218544"/>
                  </a:lnTo>
                  <a:lnTo>
                    <a:pt x="382406" y="1220390"/>
                  </a:lnTo>
                  <a:lnTo>
                    <a:pt x="372713" y="1217313"/>
                  </a:lnTo>
                  <a:lnTo>
                    <a:pt x="367328" y="1218852"/>
                  </a:lnTo>
                  <a:lnTo>
                    <a:pt x="365636" y="1219775"/>
                  </a:lnTo>
                  <a:lnTo>
                    <a:pt x="363635" y="1222082"/>
                  </a:lnTo>
                  <a:lnTo>
                    <a:pt x="360712" y="1222082"/>
                  </a:lnTo>
                  <a:lnTo>
                    <a:pt x="356865" y="1221313"/>
                  </a:lnTo>
                  <a:lnTo>
                    <a:pt x="351942" y="1220698"/>
                  </a:lnTo>
                  <a:lnTo>
                    <a:pt x="349634" y="1220698"/>
                  </a:lnTo>
                  <a:lnTo>
                    <a:pt x="347480" y="1221929"/>
                  </a:lnTo>
                  <a:lnTo>
                    <a:pt x="345018" y="1224082"/>
                  </a:lnTo>
                  <a:lnTo>
                    <a:pt x="342711" y="1226852"/>
                  </a:lnTo>
                  <a:lnTo>
                    <a:pt x="340864" y="1226237"/>
                  </a:lnTo>
                  <a:lnTo>
                    <a:pt x="334556" y="1222852"/>
                  </a:lnTo>
                  <a:lnTo>
                    <a:pt x="330401" y="1220236"/>
                  </a:lnTo>
                  <a:lnTo>
                    <a:pt x="325939" y="1218544"/>
                  </a:lnTo>
                  <a:lnTo>
                    <a:pt x="324400" y="1218698"/>
                  </a:lnTo>
                  <a:lnTo>
                    <a:pt x="322246" y="1218852"/>
                  </a:lnTo>
                  <a:lnTo>
                    <a:pt x="317016" y="1223775"/>
                  </a:lnTo>
                  <a:lnTo>
                    <a:pt x="314862" y="1229775"/>
                  </a:lnTo>
                  <a:lnTo>
                    <a:pt x="313785" y="1232544"/>
                  </a:lnTo>
                  <a:lnTo>
                    <a:pt x="310708" y="1236390"/>
                  </a:lnTo>
                  <a:lnTo>
                    <a:pt x="312401" y="1239159"/>
                  </a:lnTo>
                  <a:lnTo>
                    <a:pt x="307786" y="1246544"/>
                  </a:lnTo>
                  <a:lnTo>
                    <a:pt x="307171" y="1249006"/>
                  </a:lnTo>
                  <a:lnTo>
                    <a:pt x="307171" y="1251160"/>
                  </a:lnTo>
                  <a:lnTo>
                    <a:pt x="308710" y="1253775"/>
                  </a:lnTo>
                  <a:lnTo>
                    <a:pt x="308556" y="1254544"/>
                  </a:lnTo>
                  <a:lnTo>
                    <a:pt x="307786" y="1254545"/>
                  </a:lnTo>
                  <a:lnTo>
                    <a:pt x="299477" y="1250083"/>
                  </a:lnTo>
                  <a:lnTo>
                    <a:pt x="297785" y="1250082"/>
                  </a:lnTo>
                  <a:lnTo>
                    <a:pt x="292246" y="1251621"/>
                  </a:lnTo>
                  <a:lnTo>
                    <a:pt x="289323" y="1254236"/>
                  </a:lnTo>
                  <a:lnTo>
                    <a:pt x="285784" y="1257467"/>
                  </a:lnTo>
                  <a:lnTo>
                    <a:pt x="285015" y="1259313"/>
                  </a:lnTo>
                  <a:lnTo>
                    <a:pt x="285939" y="1261929"/>
                  </a:lnTo>
                  <a:lnTo>
                    <a:pt x="287632" y="1266236"/>
                  </a:lnTo>
                  <a:lnTo>
                    <a:pt x="285939" y="1267006"/>
                  </a:lnTo>
                  <a:lnTo>
                    <a:pt x="285478" y="1267929"/>
                  </a:lnTo>
                  <a:lnTo>
                    <a:pt x="285016" y="1270698"/>
                  </a:lnTo>
                  <a:lnTo>
                    <a:pt x="284093" y="1272391"/>
                  </a:lnTo>
                  <a:lnTo>
                    <a:pt x="281632" y="1272083"/>
                  </a:lnTo>
                  <a:lnTo>
                    <a:pt x="281324" y="1273314"/>
                  </a:lnTo>
                  <a:lnTo>
                    <a:pt x="280863" y="1275006"/>
                  </a:lnTo>
                  <a:lnTo>
                    <a:pt x="277478" y="1277776"/>
                  </a:lnTo>
                  <a:lnTo>
                    <a:pt x="276401" y="1280391"/>
                  </a:lnTo>
                  <a:lnTo>
                    <a:pt x="277632" y="1281776"/>
                  </a:lnTo>
                  <a:lnTo>
                    <a:pt x="278094" y="1283314"/>
                  </a:lnTo>
                  <a:lnTo>
                    <a:pt x="277478" y="1285314"/>
                  </a:lnTo>
                  <a:lnTo>
                    <a:pt x="277325" y="1287929"/>
                  </a:lnTo>
                  <a:lnTo>
                    <a:pt x="279326" y="1291468"/>
                  </a:lnTo>
                  <a:lnTo>
                    <a:pt x="280402" y="1293622"/>
                  </a:lnTo>
                  <a:lnTo>
                    <a:pt x="283173" y="1296391"/>
                  </a:lnTo>
                  <a:lnTo>
                    <a:pt x="283480" y="1297468"/>
                  </a:lnTo>
                  <a:lnTo>
                    <a:pt x="282250" y="1301007"/>
                  </a:lnTo>
                  <a:lnTo>
                    <a:pt x="281019" y="1303776"/>
                  </a:lnTo>
                  <a:lnTo>
                    <a:pt x="278096" y="1305468"/>
                  </a:lnTo>
                  <a:lnTo>
                    <a:pt x="276096" y="1306545"/>
                  </a:lnTo>
                  <a:lnTo>
                    <a:pt x="272557" y="1308698"/>
                  </a:lnTo>
                  <a:lnTo>
                    <a:pt x="270865" y="1310391"/>
                  </a:lnTo>
                  <a:lnTo>
                    <a:pt x="268249" y="1315314"/>
                  </a:lnTo>
                  <a:lnTo>
                    <a:pt x="269788" y="1317160"/>
                  </a:lnTo>
                  <a:lnTo>
                    <a:pt x="269635" y="1324699"/>
                  </a:lnTo>
                  <a:lnTo>
                    <a:pt x="269943" y="1325622"/>
                  </a:lnTo>
                  <a:lnTo>
                    <a:pt x="276559" y="1331007"/>
                  </a:lnTo>
                  <a:lnTo>
                    <a:pt x="275636" y="1333160"/>
                  </a:lnTo>
                  <a:lnTo>
                    <a:pt x="276714" y="1334391"/>
                  </a:lnTo>
                  <a:lnTo>
                    <a:pt x="280561" y="1336545"/>
                  </a:lnTo>
                  <a:lnTo>
                    <a:pt x="284253" y="1337007"/>
                  </a:lnTo>
                  <a:lnTo>
                    <a:pt x="285946" y="1337160"/>
                  </a:lnTo>
                  <a:lnTo>
                    <a:pt x="286869" y="1339776"/>
                  </a:lnTo>
                  <a:lnTo>
                    <a:pt x="294255" y="1344084"/>
                  </a:lnTo>
                  <a:lnTo>
                    <a:pt x="295178" y="1347007"/>
                  </a:lnTo>
                  <a:lnTo>
                    <a:pt x="294870" y="1349007"/>
                  </a:lnTo>
                  <a:lnTo>
                    <a:pt x="289178" y="1353469"/>
                  </a:lnTo>
                  <a:lnTo>
                    <a:pt x="280409" y="1361622"/>
                  </a:lnTo>
                  <a:lnTo>
                    <a:pt x="275793" y="1364391"/>
                  </a:lnTo>
                  <a:lnTo>
                    <a:pt x="269331" y="1364545"/>
                  </a:lnTo>
                  <a:lnTo>
                    <a:pt x="262100" y="1373930"/>
                  </a:lnTo>
                  <a:lnTo>
                    <a:pt x="261947" y="1377161"/>
                  </a:lnTo>
                  <a:lnTo>
                    <a:pt x="263794" y="1381469"/>
                  </a:lnTo>
                  <a:lnTo>
                    <a:pt x="260563" y="1384853"/>
                  </a:lnTo>
                  <a:lnTo>
                    <a:pt x="258408" y="1386392"/>
                  </a:lnTo>
                  <a:lnTo>
                    <a:pt x="256716" y="1387776"/>
                  </a:lnTo>
                  <a:lnTo>
                    <a:pt x="255332" y="1390392"/>
                  </a:lnTo>
                  <a:lnTo>
                    <a:pt x="255178" y="1392700"/>
                  </a:lnTo>
                  <a:lnTo>
                    <a:pt x="255794" y="1395930"/>
                  </a:lnTo>
                  <a:lnTo>
                    <a:pt x="257487" y="1400084"/>
                  </a:lnTo>
                  <a:lnTo>
                    <a:pt x="257949" y="1401930"/>
                  </a:lnTo>
                  <a:lnTo>
                    <a:pt x="257948" y="1403623"/>
                  </a:lnTo>
                  <a:lnTo>
                    <a:pt x="255795" y="1405930"/>
                  </a:lnTo>
                  <a:lnTo>
                    <a:pt x="255641" y="1408700"/>
                  </a:lnTo>
                  <a:lnTo>
                    <a:pt x="254718" y="1410700"/>
                  </a:lnTo>
                  <a:lnTo>
                    <a:pt x="255949" y="1412854"/>
                  </a:lnTo>
                  <a:lnTo>
                    <a:pt x="255796" y="1414853"/>
                  </a:lnTo>
                  <a:lnTo>
                    <a:pt x="256873" y="1417008"/>
                  </a:lnTo>
                  <a:lnTo>
                    <a:pt x="254257" y="1418546"/>
                  </a:lnTo>
                  <a:lnTo>
                    <a:pt x="251641" y="1418700"/>
                  </a:lnTo>
                  <a:lnTo>
                    <a:pt x="247180" y="1419931"/>
                  </a:lnTo>
                  <a:lnTo>
                    <a:pt x="241179" y="1420084"/>
                  </a:lnTo>
                  <a:lnTo>
                    <a:pt x="239333" y="1421161"/>
                  </a:lnTo>
                  <a:lnTo>
                    <a:pt x="235486" y="1424238"/>
                  </a:lnTo>
                  <a:lnTo>
                    <a:pt x="232563" y="1425315"/>
                  </a:lnTo>
                  <a:lnTo>
                    <a:pt x="232564" y="1426546"/>
                  </a:lnTo>
                  <a:lnTo>
                    <a:pt x="232256" y="1428392"/>
                  </a:lnTo>
                  <a:lnTo>
                    <a:pt x="233795" y="1431469"/>
                  </a:lnTo>
                  <a:lnTo>
                    <a:pt x="235180" y="1432546"/>
                  </a:lnTo>
                  <a:lnTo>
                    <a:pt x="236257" y="1433470"/>
                  </a:lnTo>
                  <a:lnTo>
                    <a:pt x="237950" y="1436084"/>
                  </a:lnTo>
                  <a:lnTo>
                    <a:pt x="235949" y="1437315"/>
                  </a:lnTo>
                  <a:lnTo>
                    <a:pt x="235180" y="1439008"/>
                  </a:lnTo>
                  <a:lnTo>
                    <a:pt x="233950" y="1446085"/>
                  </a:lnTo>
                  <a:lnTo>
                    <a:pt x="233027" y="1448392"/>
                  </a:lnTo>
                  <a:lnTo>
                    <a:pt x="230873" y="1451008"/>
                  </a:lnTo>
                  <a:lnTo>
                    <a:pt x="228720" y="1452546"/>
                  </a:lnTo>
                  <a:lnTo>
                    <a:pt x="216101" y="1441162"/>
                  </a:lnTo>
                  <a:lnTo>
                    <a:pt x="213486" y="1441162"/>
                  </a:lnTo>
                  <a:lnTo>
                    <a:pt x="208716" y="1442238"/>
                  </a:lnTo>
                  <a:lnTo>
                    <a:pt x="203793" y="1443777"/>
                  </a:lnTo>
                  <a:lnTo>
                    <a:pt x="198562" y="1451470"/>
                  </a:lnTo>
                  <a:lnTo>
                    <a:pt x="197332" y="1454700"/>
                  </a:lnTo>
                  <a:lnTo>
                    <a:pt x="200410" y="1457470"/>
                  </a:lnTo>
                  <a:lnTo>
                    <a:pt x="203333" y="1461008"/>
                  </a:lnTo>
                  <a:lnTo>
                    <a:pt x="204718" y="1462546"/>
                  </a:lnTo>
                  <a:lnTo>
                    <a:pt x="207949" y="1465623"/>
                  </a:lnTo>
                  <a:lnTo>
                    <a:pt x="209026" y="1466239"/>
                  </a:lnTo>
                  <a:lnTo>
                    <a:pt x="211180" y="1465777"/>
                  </a:lnTo>
                  <a:lnTo>
                    <a:pt x="212258" y="1465470"/>
                  </a:lnTo>
                  <a:lnTo>
                    <a:pt x="214104" y="1464239"/>
                  </a:lnTo>
                  <a:lnTo>
                    <a:pt x="216412" y="1464393"/>
                  </a:lnTo>
                  <a:lnTo>
                    <a:pt x="216411" y="1465470"/>
                  </a:lnTo>
                  <a:lnTo>
                    <a:pt x="213796" y="1470547"/>
                  </a:lnTo>
                  <a:lnTo>
                    <a:pt x="214412" y="1475777"/>
                  </a:lnTo>
                  <a:lnTo>
                    <a:pt x="215951" y="1477162"/>
                  </a:lnTo>
                  <a:lnTo>
                    <a:pt x="219490" y="1477931"/>
                  </a:lnTo>
                  <a:lnTo>
                    <a:pt x="222260" y="1479623"/>
                  </a:lnTo>
                  <a:lnTo>
                    <a:pt x="222260" y="1484239"/>
                  </a:lnTo>
                  <a:lnTo>
                    <a:pt x="221645" y="1486393"/>
                  </a:lnTo>
                  <a:lnTo>
                    <a:pt x="221183" y="1487931"/>
                  </a:lnTo>
                  <a:lnTo>
                    <a:pt x="222260" y="1489623"/>
                  </a:lnTo>
                  <a:lnTo>
                    <a:pt x="223953" y="1489778"/>
                  </a:lnTo>
                  <a:lnTo>
                    <a:pt x="224722" y="1490239"/>
                  </a:lnTo>
                  <a:lnTo>
                    <a:pt x="225339" y="1501624"/>
                  </a:lnTo>
                  <a:lnTo>
                    <a:pt x="223493" y="1503778"/>
                  </a:lnTo>
                  <a:lnTo>
                    <a:pt x="222416" y="1505316"/>
                  </a:lnTo>
                  <a:lnTo>
                    <a:pt x="220723" y="1506393"/>
                  </a:lnTo>
                  <a:lnTo>
                    <a:pt x="218569" y="1506393"/>
                  </a:lnTo>
                  <a:lnTo>
                    <a:pt x="203644" y="1504547"/>
                  </a:lnTo>
                  <a:lnTo>
                    <a:pt x="200414" y="1504085"/>
                  </a:lnTo>
                  <a:lnTo>
                    <a:pt x="200260" y="1505624"/>
                  </a:lnTo>
                  <a:lnTo>
                    <a:pt x="203953" y="1509932"/>
                  </a:lnTo>
                  <a:lnTo>
                    <a:pt x="207953" y="1513624"/>
                  </a:lnTo>
                  <a:lnTo>
                    <a:pt x="207954" y="1518393"/>
                  </a:lnTo>
                  <a:lnTo>
                    <a:pt x="207647" y="1520393"/>
                  </a:lnTo>
                  <a:lnTo>
                    <a:pt x="207647" y="1522393"/>
                  </a:lnTo>
                  <a:lnTo>
                    <a:pt x="206262" y="1523624"/>
                  </a:lnTo>
                  <a:lnTo>
                    <a:pt x="205031" y="1523624"/>
                  </a:lnTo>
                  <a:lnTo>
                    <a:pt x="203493" y="1525163"/>
                  </a:lnTo>
                  <a:lnTo>
                    <a:pt x="201031" y="1526547"/>
                  </a:lnTo>
                  <a:lnTo>
                    <a:pt x="197646" y="1527163"/>
                  </a:lnTo>
                  <a:lnTo>
                    <a:pt x="195338" y="1526855"/>
                  </a:lnTo>
                  <a:lnTo>
                    <a:pt x="193800" y="1527162"/>
                  </a:lnTo>
                  <a:lnTo>
                    <a:pt x="191799" y="1525316"/>
                  </a:lnTo>
                  <a:lnTo>
                    <a:pt x="188106" y="1524701"/>
                  </a:lnTo>
                  <a:lnTo>
                    <a:pt x="186260" y="1523317"/>
                  </a:lnTo>
                  <a:lnTo>
                    <a:pt x="185029" y="1523470"/>
                  </a:lnTo>
                  <a:lnTo>
                    <a:pt x="184567" y="1525316"/>
                  </a:lnTo>
                  <a:lnTo>
                    <a:pt x="182875" y="1526855"/>
                  </a:lnTo>
                  <a:lnTo>
                    <a:pt x="180567" y="1527932"/>
                  </a:lnTo>
                  <a:lnTo>
                    <a:pt x="180106" y="1529932"/>
                  </a:lnTo>
                  <a:lnTo>
                    <a:pt x="179798" y="1532701"/>
                  </a:lnTo>
                  <a:lnTo>
                    <a:pt x="179337" y="1534394"/>
                  </a:lnTo>
                  <a:lnTo>
                    <a:pt x="179491" y="1537316"/>
                  </a:lnTo>
                  <a:lnTo>
                    <a:pt x="180568" y="1540239"/>
                  </a:lnTo>
                  <a:lnTo>
                    <a:pt x="181645" y="1542855"/>
                  </a:lnTo>
                  <a:lnTo>
                    <a:pt x="181492" y="1545163"/>
                  </a:lnTo>
                  <a:lnTo>
                    <a:pt x="180107" y="1547009"/>
                  </a:lnTo>
                  <a:lnTo>
                    <a:pt x="178569" y="1548240"/>
                  </a:lnTo>
                  <a:lnTo>
                    <a:pt x="176569" y="1548240"/>
                  </a:lnTo>
                  <a:lnTo>
                    <a:pt x="174261" y="1549317"/>
                  </a:lnTo>
                  <a:lnTo>
                    <a:pt x="172876" y="1548393"/>
                  </a:lnTo>
                  <a:lnTo>
                    <a:pt x="169337" y="1548701"/>
                  </a:lnTo>
                  <a:lnTo>
                    <a:pt x="167645" y="1550393"/>
                  </a:lnTo>
                  <a:lnTo>
                    <a:pt x="166414" y="1553470"/>
                  </a:lnTo>
                  <a:lnTo>
                    <a:pt x="164876" y="1557778"/>
                  </a:lnTo>
                  <a:lnTo>
                    <a:pt x="163953" y="1561009"/>
                  </a:lnTo>
                  <a:lnTo>
                    <a:pt x="162876" y="1563316"/>
                  </a:lnTo>
                  <a:lnTo>
                    <a:pt x="160415" y="1565778"/>
                  </a:lnTo>
                  <a:lnTo>
                    <a:pt x="160415" y="1568701"/>
                  </a:lnTo>
                  <a:lnTo>
                    <a:pt x="159185" y="1574855"/>
                  </a:lnTo>
                  <a:lnTo>
                    <a:pt x="158262" y="1581624"/>
                  </a:lnTo>
                  <a:lnTo>
                    <a:pt x="157955" y="1587317"/>
                  </a:lnTo>
                  <a:lnTo>
                    <a:pt x="155647" y="1591163"/>
                  </a:lnTo>
                  <a:lnTo>
                    <a:pt x="154724" y="1594855"/>
                  </a:lnTo>
                  <a:lnTo>
                    <a:pt x="154263" y="1597471"/>
                  </a:lnTo>
                  <a:lnTo>
                    <a:pt x="155340" y="1598548"/>
                  </a:lnTo>
                  <a:lnTo>
                    <a:pt x="157956" y="1598702"/>
                  </a:lnTo>
                  <a:lnTo>
                    <a:pt x="160264" y="1601163"/>
                  </a:lnTo>
                  <a:lnTo>
                    <a:pt x="160572" y="1604856"/>
                  </a:lnTo>
                  <a:lnTo>
                    <a:pt x="159495" y="1606086"/>
                  </a:lnTo>
                  <a:lnTo>
                    <a:pt x="160265" y="1607933"/>
                  </a:lnTo>
                  <a:lnTo>
                    <a:pt x="162572" y="1607779"/>
                  </a:lnTo>
                  <a:lnTo>
                    <a:pt x="163496" y="1609471"/>
                  </a:lnTo>
                  <a:lnTo>
                    <a:pt x="165034" y="1608548"/>
                  </a:lnTo>
                  <a:lnTo>
                    <a:pt x="166265" y="1609471"/>
                  </a:lnTo>
                  <a:lnTo>
                    <a:pt x="166112" y="1611009"/>
                  </a:lnTo>
                  <a:lnTo>
                    <a:pt x="164265" y="1611778"/>
                  </a:lnTo>
                  <a:lnTo>
                    <a:pt x="162881" y="1613009"/>
                  </a:lnTo>
                  <a:lnTo>
                    <a:pt x="161804" y="1614702"/>
                  </a:lnTo>
                  <a:lnTo>
                    <a:pt x="162728" y="1618856"/>
                  </a:lnTo>
                  <a:lnTo>
                    <a:pt x="162728" y="1620702"/>
                  </a:lnTo>
                  <a:lnTo>
                    <a:pt x="161651" y="1622394"/>
                  </a:lnTo>
                  <a:lnTo>
                    <a:pt x="160112" y="1623933"/>
                  </a:lnTo>
                  <a:lnTo>
                    <a:pt x="157804" y="1625471"/>
                  </a:lnTo>
                  <a:lnTo>
                    <a:pt x="156727" y="1626702"/>
                  </a:lnTo>
                  <a:lnTo>
                    <a:pt x="156728" y="1628856"/>
                  </a:lnTo>
                  <a:lnTo>
                    <a:pt x="155958" y="1630856"/>
                  </a:lnTo>
                  <a:lnTo>
                    <a:pt x="154112" y="1631625"/>
                  </a:lnTo>
                  <a:lnTo>
                    <a:pt x="152881" y="1630086"/>
                  </a:lnTo>
                  <a:lnTo>
                    <a:pt x="149958" y="1627933"/>
                  </a:lnTo>
                  <a:lnTo>
                    <a:pt x="148727" y="1629625"/>
                  </a:lnTo>
                  <a:lnTo>
                    <a:pt x="146112" y="1630856"/>
                  </a:lnTo>
                  <a:lnTo>
                    <a:pt x="144573" y="1631779"/>
                  </a:lnTo>
                  <a:lnTo>
                    <a:pt x="142419" y="1635472"/>
                  </a:lnTo>
                  <a:lnTo>
                    <a:pt x="141650" y="1637010"/>
                  </a:lnTo>
                  <a:lnTo>
                    <a:pt x="141650" y="1638394"/>
                  </a:lnTo>
                  <a:lnTo>
                    <a:pt x="141838" y="1638746"/>
                  </a:lnTo>
                  <a:lnTo>
                    <a:pt x="138403" y="1638308"/>
                  </a:lnTo>
                  <a:lnTo>
                    <a:pt x="131162" y="1639645"/>
                  </a:lnTo>
                  <a:lnTo>
                    <a:pt x="126830" y="1634693"/>
                  </a:lnTo>
                  <a:lnTo>
                    <a:pt x="125592" y="1630052"/>
                  </a:lnTo>
                  <a:lnTo>
                    <a:pt x="121570" y="1619225"/>
                  </a:lnTo>
                  <a:lnTo>
                    <a:pt x="119404" y="1611488"/>
                  </a:lnTo>
                  <a:lnTo>
                    <a:pt x="113525" y="1619842"/>
                  </a:lnTo>
                  <a:lnTo>
                    <a:pt x="106409" y="1626032"/>
                  </a:lnTo>
                  <a:lnTo>
                    <a:pt x="96198" y="1626340"/>
                  </a:lnTo>
                  <a:lnTo>
                    <a:pt x="87224" y="1623867"/>
                  </a:lnTo>
                  <a:lnTo>
                    <a:pt x="75776" y="1621081"/>
                  </a:lnTo>
                  <a:lnTo>
                    <a:pt x="59266" y="1620732"/>
                  </a:lnTo>
                  <a:lnTo>
                    <a:pt x="58139" y="1601898"/>
                  </a:lnTo>
                  <a:lnTo>
                    <a:pt x="53188" y="1591066"/>
                  </a:lnTo>
                  <a:lnTo>
                    <a:pt x="53455" y="1573328"/>
                  </a:lnTo>
                  <a:lnTo>
                    <a:pt x="52128" y="1558346"/>
                  </a:lnTo>
                  <a:lnTo>
                    <a:pt x="50610" y="1543362"/>
                  </a:lnTo>
                  <a:lnTo>
                    <a:pt x="48210" y="1536788"/>
                  </a:lnTo>
                  <a:lnTo>
                    <a:pt x="43389" y="1522763"/>
                  </a:lnTo>
                  <a:lnTo>
                    <a:pt x="41197" y="1511806"/>
                  </a:lnTo>
                  <a:lnTo>
                    <a:pt x="36815" y="1503917"/>
                  </a:lnTo>
                  <a:lnTo>
                    <a:pt x="27172" y="1499533"/>
                  </a:lnTo>
                  <a:lnTo>
                    <a:pt x="19722" y="1500846"/>
                  </a:lnTo>
                  <a:lnTo>
                    <a:pt x="14462" y="1502161"/>
                  </a:lnTo>
                  <a:lnTo>
                    <a:pt x="10080" y="1498659"/>
                  </a:lnTo>
                  <a:lnTo>
                    <a:pt x="0" y="1487261"/>
                  </a:lnTo>
                  <a:lnTo>
                    <a:pt x="4820" y="1476742"/>
                  </a:lnTo>
                  <a:lnTo>
                    <a:pt x="6135" y="1468412"/>
                  </a:lnTo>
                  <a:lnTo>
                    <a:pt x="13586" y="1455266"/>
                  </a:lnTo>
                  <a:lnTo>
                    <a:pt x="18384" y="1443348"/>
                  </a:lnTo>
                  <a:lnTo>
                    <a:pt x="17907" y="1432349"/>
                  </a:lnTo>
                  <a:lnTo>
                    <a:pt x="20448" y="1418843"/>
                  </a:lnTo>
                  <a:lnTo>
                    <a:pt x="22862" y="1413047"/>
                  </a:lnTo>
                  <a:lnTo>
                    <a:pt x="25760" y="1406288"/>
                  </a:lnTo>
                  <a:lnTo>
                    <a:pt x="32278" y="1401702"/>
                  </a:lnTo>
                  <a:lnTo>
                    <a:pt x="35416" y="1397354"/>
                  </a:lnTo>
                  <a:lnTo>
                    <a:pt x="38555" y="1394699"/>
                  </a:lnTo>
                  <a:lnTo>
                    <a:pt x="44670" y="1381610"/>
                  </a:lnTo>
                  <a:lnTo>
                    <a:pt x="53132" y="1377491"/>
                  </a:lnTo>
                  <a:lnTo>
                    <a:pt x="62938" y="1370587"/>
                  </a:lnTo>
                  <a:lnTo>
                    <a:pt x="69197" y="1366983"/>
                  </a:lnTo>
                  <a:lnTo>
                    <a:pt x="76593" y="1364897"/>
                  </a:lnTo>
                  <a:lnTo>
                    <a:pt x="79817" y="1364705"/>
                  </a:lnTo>
                  <a:lnTo>
                    <a:pt x="83421" y="1363569"/>
                  </a:lnTo>
                  <a:lnTo>
                    <a:pt x="86645" y="1362621"/>
                  </a:lnTo>
                  <a:lnTo>
                    <a:pt x="90628" y="1361102"/>
                  </a:lnTo>
                  <a:lnTo>
                    <a:pt x="95369" y="1356932"/>
                  </a:lnTo>
                  <a:lnTo>
                    <a:pt x="104283" y="1346880"/>
                  </a:lnTo>
                  <a:lnTo>
                    <a:pt x="99323" y="1334018"/>
                  </a:lnTo>
                  <a:lnTo>
                    <a:pt x="93093" y="1323930"/>
                  </a:lnTo>
                  <a:lnTo>
                    <a:pt x="89110" y="1316154"/>
                  </a:lnTo>
                  <a:lnTo>
                    <a:pt x="87593" y="1311224"/>
                  </a:lnTo>
                  <a:lnTo>
                    <a:pt x="85696" y="1306862"/>
                  </a:lnTo>
                  <a:lnTo>
                    <a:pt x="74980" y="1296449"/>
                  </a:lnTo>
                  <a:lnTo>
                    <a:pt x="66547" y="1288089"/>
                  </a:lnTo>
                  <a:lnTo>
                    <a:pt x="58936" y="1282022"/>
                  </a:lnTo>
                  <a:lnTo>
                    <a:pt x="38381" y="1266463"/>
                  </a:lnTo>
                  <a:lnTo>
                    <a:pt x="43214" y="1245983"/>
                  </a:lnTo>
                  <a:lnTo>
                    <a:pt x="46059" y="1237067"/>
                  </a:lnTo>
                  <a:lnTo>
                    <a:pt x="49472" y="1220190"/>
                  </a:lnTo>
                  <a:lnTo>
                    <a:pt x="53103" y="1210269"/>
                  </a:lnTo>
                  <a:lnTo>
                    <a:pt x="56357" y="1195624"/>
                  </a:lnTo>
                  <a:lnTo>
                    <a:pt x="59937" y="1187486"/>
                  </a:lnTo>
                  <a:lnTo>
                    <a:pt x="63516" y="1182283"/>
                  </a:lnTo>
                  <a:lnTo>
                    <a:pt x="66770" y="1170891"/>
                  </a:lnTo>
                  <a:lnTo>
                    <a:pt x="73279" y="1164709"/>
                  </a:lnTo>
                  <a:lnTo>
                    <a:pt x="74580" y="1162428"/>
                  </a:lnTo>
                  <a:lnTo>
                    <a:pt x="66120" y="1156899"/>
                  </a:lnTo>
                  <a:lnTo>
                    <a:pt x="59840" y="1152853"/>
                  </a:lnTo>
                  <a:lnTo>
                    <a:pt x="63317" y="1140344"/>
                  </a:lnTo>
                  <a:lnTo>
                    <a:pt x="65214" y="1137501"/>
                  </a:lnTo>
                  <a:lnTo>
                    <a:pt x="66352" y="1134846"/>
                  </a:lnTo>
                  <a:lnTo>
                    <a:pt x="68627" y="1132947"/>
                  </a:lnTo>
                  <a:lnTo>
                    <a:pt x="69765" y="1130672"/>
                  </a:lnTo>
                  <a:lnTo>
                    <a:pt x="69955" y="1126690"/>
                  </a:lnTo>
                  <a:lnTo>
                    <a:pt x="68628" y="1122136"/>
                  </a:lnTo>
                  <a:lnTo>
                    <a:pt x="67679" y="1119293"/>
                  </a:lnTo>
                  <a:lnTo>
                    <a:pt x="67490" y="1115690"/>
                  </a:lnTo>
                  <a:lnTo>
                    <a:pt x="68491" y="1111468"/>
                  </a:lnTo>
                  <a:lnTo>
                    <a:pt x="67542" y="1103621"/>
                  </a:lnTo>
                  <a:lnTo>
                    <a:pt x="68048" y="1098679"/>
                  </a:lnTo>
                  <a:lnTo>
                    <a:pt x="70064" y="1092324"/>
                  </a:lnTo>
                  <a:lnTo>
                    <a:pt x="72433" y="1087965"/>
                  </a:lnTo>
                  <a:lnTo>
                    <a:pt x="75102" y="1083214"/>
                  </a:lnTo>
                  <a:lnTo>
                    <a:pt x="75552" y="1079198"/>
                  </a:lnTo>
                  <a:lnTo>
                    <a:pt x="75923" y="1075183"/>
                  </a:lnTo>
                  <a:lnTo>
                    <a:pt x="79085" y="1068341"/>
                  </a:lnTo>
                  <a:lnTo>
                    <a:pt x="81385" y="1060902"/>
                  </a:lnTo>
                  <a:lnTo>
                    <a:pt x="78925" y="1056446"/>
                  </a:lnTo>
                  <a:lnTo>
                    <a:pt x="77489" y="1052263"/>
                  </a:lnTo>
                  <a:lnTo>
                    <a:pt x="72231" y="1049498"/>
                  </a:lnTo>
                  <a:lnTo>
                    <a:pt x="67789" y="1044517"/>
                  </a:lnTo>
                  <a:lnTo>
                    <a:pt x="65403" y="1042530"/>
                  </a:lnTo>
                  <a:lnTo>
                    <a:pt x="66199" y="1036959"/>
                  </a:lnTo>
                  <a:lnTo>
                    <a:pt x="61824" y="1028207"/>
                  </a:lnTo>
                  <a:lnTo>
                    <a:pt x="63017" y="1017074"/>
                  </a:lnTo>
                  <a:lnTo>
                    <a:pt x="72165" y="1007530"/>
                  </a:lnTo>
                  <a:lnTo>
                    <a:pt x="84080" y="1003633"/>
                  </a:lnTo>
                  <a:lnTo>
                    <a:pt x="82845" y="1002867"/>
                  </a:lnTo>
                  <a:lnTo>
                    <a:pt x="76081" y="1000027"/>
                  </a:lnTo>
                  <a:lnTo>
                    <a:pt x="64645" y="991655"/>
                  </a:lnTo>
                  <a:lnTo>
                    <a:pt x="57248" y="985397"/>
                  </a:lnTo>
                  <a:lnTo>
                    <a:pt x="48939" y="979480"/>
                  </a:lnTo>
                  <a:lnTo>
                    <a:pt x="39432" y="968243"/>
                  </a:lnTo>
                  <a:lnTo>
                    <a:pt x="36765" y="959792"/>
                  </a:lnTo>
                  <a:lnTo>
                    <a:pt x="34679" y="952396"/>
                  </a:lnTo>
                  <a:lnTo>
                    <a:pt x="32593" y="938550"/>
                  </a:lnTo>
                  <a:lnTo>
                    <a:pt x="31645" y="924515"/>
                  </a:lnTo>
                  <a:lnTo>
                    <a:pt x="32078" y="908795"/>
                  </a:lnTo>
                  <a:lnTo>
                    <a:pt x="34300" y="883929"/>
                  </a:lnTo>
                  <a:lnTo>
                    <a:pt x="35249" y="877483"/>
                  </a:lnTo>
                  <a:lnTo>
                    <a:pt x="36955" y="872550"/>
                  </a:lnTo>
                  <a:lnTo>
                    <a:pt x="39231" y="866860"/>
                  </a:lnTo>
                  <a:lnTo>
                    <a:pt x="42455" y="862878"/>
                  </a:lnTo>
                  <a:lnTo>
                    <a:pt x="46059" y="861171"/>
                  </a:lnTo>
                  <a:lnTo>
                    <a:pt x="49473" y="859464"/>
                  </a:lnTo>
                  <a:lnTo>
                    <a:pt x="52128" y="857380"/>
                  </a:lnTo>
                  <a:lnTo>
                    <a:pt x="52531" y="854856"/>
                  </a:lnTo>
                  <a:lnTo>
                    <a:pt x="53720" y="846046"/>
                  </a:lnTo>
                  <a:lnTo>
                    <a:pt x="51912" y="841070"/>
                  </a:lnTo>
                  <a:lnTo>
                    <a:pt x="50839" y="837929"/>
                  </a:lnTo>
                  <a:lnTo>
                    <a:pt x="46867" y="832759"/>
                  </a:lnTo>
                  <a:lnTo>
                    <a:pt x="42504" y="827364"/>
                  </a:lnTo>
                  <a:lnTo>
                    <a:pt x="36262" y="820697"/>
                  </a:lnTo>
                  <a:lnTo>
                    <a:pt x="29310" y="813270"/>
                  </a:lnTo>
                  <a:lnTo>
                    <a:pt x="23625" y="807361"/>
                  </a:lnTo>
                  <a:lnTo>
                    <a:pt x="19341" y="802042"/>
                  </a:lnTo>
                  <a:lnTo>
                    <a:pt x="11745" y="793470"/>
                  </a:lnTo>
                  <a:lnTo>
                    <a:pt x="7861" y="785371"/>
                  </a:lnTo>
                  <a:lnTo>
                    <a:pt x="5240" y="775088"/>
                  </a:lnTo>
                  <a:lnTo>
                    <a:pt x="3072" y="767883"/>
                  </a:lnTo>
                  <a:lnTo>
                    <a:pt x="3469" y="758087"/>
                  </a:lnTo>
                  <a:lnTo>
                    <a:pt x="5707" y="751340"/>
                  </a:lnTo>
                  <a:lnTo>
                    <a:pt x="7900" y="745647"/>
                  </a:lnTo>
                  <a:lnTo>
                    <a:pt x="8548" y="743967"/>
                  </a:lnTo>
                  <a:lnTo>
                    <a:pt x="10615" y="736452"/>
                  </a:lnTo>
                  <a:lnTo>
                    <a:pt x="12119" y="731336"/>
                  </a:lnTo>
                  <a:lnTo>
                    <a:pt x="15839" y="718475"/>
                  </a:lnTo>
                  <a:lnTo>
                    <a:pt x="16579" y="710292"/>
                  </a:lnTo>
                  <a:lnTo>
                    <a:pt x="16974" y="700419"/>
                  </a:lnTo>
                  <a:lnTo>
                    <a:pt x="17190" y="689468"/>
                  </a:lnTo>
                  <a:lnTo>
                    <a:pt x="16982" y="680224"/>
                  </a:lnTo>
                  <a:lnTo>
                    <a:pt x="16518" y="669905"/>
                  </a:lnTo>
                  <a:lnTo>
                    <a:pt x="13586" y="659553"/>
                  </a:lnTo>
                  <a:lnTo>
                    <a:pt x="13596" y="653152"/>
                  </a:lnTo>
                  <a:lnTo>
                    <a:pt x="12905" y="642991"/>
                  </a:lnTo>
                  <a:lnTo>
                    <a:pt x="14921" y="633243"/>
                  </a:lnTo>
                  <a:lnTo>
                    <a:pt x="20568" y="620345"/>
                  </a:lnTo>
                  <a:lnTo>
                    <a:pt x="24248" y="613483"/>
                  </a:lnTo>
                  <a:lnTo>
                    <a:pt x="27283" y="611017"/>
                  </a:lnTo>
                  <a:lnTo>
                    <a:pt x="31456" y="607034"/>
                  </a:lnTo>
                  <a:lnTo>
                    <a:pt x="36765" y="600777"/>
                  </a:lnTo>
                  <a:lnTo>
                    <a:pt x="39990" y="595464"/>
                  </a:lnTo>
                  <a:lnTo>
                    <a:pt x="42645" y="589586"/>
                  </a:lnTo>
                  <a:lnTo>
                    <a:pt x="44162" y="580861"/>
                  </a:lnTo>
                  <a:lnTo>
                    <a:pt x="44352" y="574224"/>
                  </a:lnTo>
                  <a:lnTo>
                    <a:pt x="45110" y="568722"/>
                  </a:lnTo>
                  <a:lnTo>
                    <a:pt x="47262" y="550445"/>
                  </a:lnTo>
                  <a:lnTo>
                    <a:pt x="50120" y="548367"/>
                  </a:lnTo>
                  <a:lnTo>
                    <a:pt x="56877" y="543689"/>
                  </a:lnTo>
                  <a:lnTo>
                    <a:pt x="69351" y="537191"/>
                  </a:lnTo>
                  <a:lnTo>
                    <a:pt x="77927" y="531735"/>
                  </a:lnTo>
                  <a:lnTo>
                    <a:pt x="78238" y="528935"/>
                  </a:lnTo>
                  <a:lnTo>
                    <a:pt x="80276" y="527152"/>
                  </a:lnTo>
                  <a:lnTo>
                    <a:pt x="84424" y="526797"/>
                  </a:lnTo>
                  <a:lnTo>
                    <a:pt x="93520" y="525235"/>
                  </a:lnTo>
                  <a:lnTo>
                    <a:pt x="100796" y="524199"/>
                  </a:lnTo>
                  <a:lnTo>
                    <a:pt x="107033" y="521599"/>
                  </a:lnTo>
                  <a:lnTo>
                    <a:pt x="114050" y="519779"/>
                  </a:lnTo>
                  <a:lnTo>
                    <a:pt x="109113" y="510423"/>
                  </a:lnTo>
                  <a:lnTo>
                    <a:pt x="110152" y="497950"/>
                  </a:lnTo>
                  <a:lnTo>
                    <a:pt x="116909" y="481058"/>
                  </a:lnTo>
                  <a:lnTo>
                    <a:pt x="123405" y="473263"/>
                  </a:lnTo>
                  <a:lnTo>
                    <a:pt x="141484" y="450243"/>
                  </a:lnTo>
                  <a:lnTo>
                    <a:pt x="140986" y="446759"/>
                  </a:lnTo>
                  <a:lnTo>
                    <a:pt x="140986" y="440040"/>
                  </a:lnTo>
                  <a:lnTo>
                    <a:pt x="147207" y="433570"/>
                  </a:lnTo>
                  <a:lnTo>
                    <a:pt x="150441" y="424861"/>
                  </a:lnTo>
                  <a:lnTo>
                    <a:pt x="153179" y="424612"/>
                  </a:lnTo>
                  <a:lnTo>
                    <a:pt x="158404" y="421130"/>
                  </a:lnTo>
                  <a:lnTo>
                    <a:pt x="160395" y="415653"/>
                  </a:lnTo>
                  <a:lnTo>
                    <a:pt x="161888" y="410678"/>
                  </a:lnTo>
                  <a:lnTo>
                    <a:pt x="162883" y="408189"/>
                  </a:lnTo>
                  <a:lnTo>
                    <a:pt x="166957" y="406419"/>
                  </a:lnTo>
                  <a:lnTo>
                    <a:pt x="179804" y="397740"/>
                  </a:lnTo>
                  <a:lnTo>
                    <a:pt x="185776" y="396245"/>
                  </a:lnTo>
                  <a:lnTo>
                    <a:pt x="191158" y="397658"/>
                  </a:lnTo>
                  <a:lnTo>
                    <a:pt x="189438" y="385517"/>
                  </a:lnTo>
                  <a:lnTo>
                    <a:pt x="188111" y="372621"/>
                  </a:lnTo>
                  <a:lnTo>
                    <a:pt x="187731" y="358395"/>
                  </a:lnTo>
                  <a:lnTo>
                    <a:pt x="190821" y="339620"/>
                  </a:lnTo>
                  <a:lnTo>
                    <a:pt x="192056" y="325953"/>
                  </a:lnTo>
                  <a:lnTo>
                    <a:pt x="200755" y="300142"/>
                  </a:lnTo>
                  <a:lnTo>
                    <a:pt x="191372" y="296074"/>
                  </a:lnTo>
                  <a:lnTo>
                    <a:pt x="187352" y="290121"/>
                  </a:lnTo>
                  <a:lnTo>
                    <a:pt x="180834" y="276153"/>
                  </a:lnTo>
                  <a:lnTo>
                    <a:pt x="176648" y="268213"/>
                  </a:lnTo>
                  <a:lnTo>
                    <a:pt x="164024" y="263948"/>
                  </a:lnTo>
                  <a:lnTo>
                    <a:pt x="154483" y="257113"/>
                  </a:lnTo>
                  <a:lnTo>
                    <a:pt x="154610" y="256065"/>
                  </a:lnTo>
                  <a:lnTo>
                    <a:pt x="154733" y="255755"/>
                  </a:lnTo>
                  <a:lnTo>
                    <a:pt x="154832" y="254753"/>
                  </a:lnTo>
                  <a:lnTo>
                    <a:pt x="154779" y="253635"/>
                  </a:lnTo>
                  <a:lnTo>
                    <a:pt x="155001" y="252322"/>
                  </a:lnTo>
                  <a:lnTo>
                    <a:pt x="154944" y="251357"/>
                  </a:lnTo>
                  <a:lnTo>
                    <a:pt x="154897" y="249966"/>
                  </a:lnTo>
                  <a:lnTo>
                    <a:pt x="154768" y="248799"/>
                  </a:lnTo>
                  <a:lnTo>
                    <a:pt x="154592" y="248027"/>
                  </a:lnTo>
                  <a:lnTo>
                    <a:pt x="154264" y="247092"/>
                  </a:lnTo>
                  <a:lnTo>
                    <a:pt x="153775" y="244643"/>
                  </a:lnTo>
                  <a:lnTo>
                    <a:pt x="153520" y="243981"/>
                  </a:lnTo>
                  <a:lnTo>
                    <a:pt x="153190" y="243124"/>
                  </a:lnTo>
                  <a:lnTo>
                    <a:pt x="152935" y="242383"/>
                  </a:lnTo>
                  <a:lnTo>
                    <a:pt x="152756" y="241727"/>
                  </a:lnTo>
                  <a:lnTo>
                    <a:pt x="152816" y="240797"/>
                  </a:lnTo>
                  <a:lnTo>
                    <a:pt x="152800" y="239716"/>
                  </a:lnTo>
                  <a:lnTo>
                    <a:pt x="152748" y="238556"/>
                  </a:lnTo>
                  <a:lnTo>
                    <a:pt x="152351" y="237231"/>
                  </a:lnTo>
                  <a:lnTo>
                    <a:pt x="152135" y="236497"/>
                  </a:lnTo>
                  <a:lnTo>
                    <a:pt x="151927" y="235409"/>
                  </a:lnTo>
                  <a:lnTo>
                    <a:pt x="151654" y="233738"/>
                  </a:lnTo>
                  <a:lnTo>
                    <a:pt x="151369" y="232614"/>
                  </a:lnTo>
                  <a:lnTo>
                    <a:pt x="151166" y="231296"/>
                  </a:lnTo>
                  <a:lnTo>
                    <a:pt x="150948" y="230633"/>
                  </a:lnTo>
                  <a:lnTo>
                    <a:pt x="150769" y="229971"/>
                  </a:lnTo>
                  <a:lnTo>
                    <a:pt x="150592" y="229194"/>
                  </a:lnTo>
                  <a:lnTo>
                    <a:pt x="150365" y="227219"/>
                  </a:lnTo>
                  <a:lnTo>
                    <a:pt x="150183" y="226678"/>
                  </a:lnTo>
                  <a:lnTo>
                    <a:pt x="150010" y="225743"/>
                  </a:lnTo>
                  <a:lnTo>
                    <a:pt x="149909" y="225044"/>
                  </a:lnTo>
                  <a:lnTo>
                    <a:pt x="149844" y="224503"/>
                  </a:lnTo>
                  <a:lnTo>
                    <a:pt x="149750" y="223495"/>
                  </a:lnTo>
                  <a:lnTo>
                    <a:pt x="149859" y="221994"/>
                  </a:lnTo>
                  <a:lnTo>
                    <a:pt x="149796" y="221332"/>
                  </a:lnTo>
                  <a:lnTo>
                    <a:pt x="149862" y="220099"/>
                  </a:lnTo>
                  <a:lnTo>
                    <a:pt x="149702" y="218586"/>
                  </a:lnTo>
                  <a:lnTo>
                    <a:pt x="149495" y="217383"/>
                  </a:lnTo>
                  <a:lnTo>
                    <a:pt x="149396" y="216648"/>
                  </a:lnTo>
                  <a:lnTo>
                    <a:pt x="148958" y="215439"/>
                  </a:lnTo>
                  <a:lnTo>
                    <a:pt x="148366" y="214230"/>
                  </a:lnTo>
                  <a:lnTo>
                    <a:pt x="148116" y="213258"/>
                  </a:lnTo>
                  <a:lnTo>
                    <a:pt x="148130" y="212644"/>
                  </a:lnTo>
                  <a:lnTo>
                    <a:pt x="148302" y="211793"/>
                  </a:lnTo>
                  <a:lnTo>
                    <a:pt x="149082" y="207906"/>
                  </a:lnTo>
                  <a:lnTo>
                    <a:pt x="149149" y="206593"/>
                  </a:lnTo>
                  <a:lnTo>
                    <a:pt x="149288" y="205554"/>
                  </a:lnTo>
                  <a:lnTo>
                    <a:pt x="149345" y="204668"/>
                  </a:lnTo>
                  <a:lnTo>
                    <a:pt x="149243" y="204047"/>
                  </a:lnTo>
                  <a:lnTo>
                    <a:pt x="149180" y="203349"/>
                  </a:lnTo>
                  <a:lnTo>
                    <a:pt x="148998" y="202838"/>
                  </a:lnTo>
                  <a:lnTo>
                    <a:pt x="148477" y="201939"/>
                  </a:lnTo>
                  <a:lnTo>
                    <a:pt x="147843" y="200883"/>
                  </a:lnTo>
                  <a:lnTo>
                    <a:pt x="147622" y="200378"/>
                  </a:lnTo>
                  <a:lnTo>
                    <a:pt x="147168" y="199904"/>
                  </a:lnTo>
                  <a:lnTo>
                    <a:pt x="146401" y="199655"/>
                  </a:lnTo>
                  <a:lnTo>
                    <a:pt x="145972" y="199844"/>
                  </a:lnTo>
                  <a:lnTo>
                    <a:pt x="145530" y="200609"/>
                  </a:lnTo>
                  <a:lnTo>
                    <a:pt x="145097" y="200986"/>
                  </a:lnTo>
                  <a:lnTo>
                    <a:pt x="144625" y="201362"/>
                  </a:lnTo>
                  <a:lnTo>
                    <a:pt x="144115" y="201660"/>
                  </a:lnTo>
                  <a:lnTo>
                    <a:pt x="143455" y="201799"/>
                  </a:lnTo>
                  <a:lnTo>
                    <a:pt x="143031" y="201794"/>
                  </a:lnTo>
                  <a:lnTo>
                    <a:pt x="142528" y="201818"/>
                  </a:lnTo>
                  <a:lnTo>
                    <a:pt x="142027" y="201733"/>
                  </a:lnTo>
                  <a:lnTo>
                    <a:pt x="141417" y="201374"/>
                  </a:lnTo>
                  <a:lnTo>
                    <a:pt x="140729" y="200974"/>
                  </a:lnTo>
                  <a:lnTo>
                    <a:pt x="139890" y="200530"/>
                  </a:lnTo>
                  <a:lnTo>
                    <a:pt x="139314" y="200287"/>
                  </a:lnTo>
                  <a:lnTo>
                    <a:pt x="138625" y="200038"/>
                  </a:lnTo>
                  <a:lnTo>
                    <a:pt x="138358" y="199843"/>
                  </a:lnTo>
                  <a:lnTo>
                    <a:pt x="138328" y="199412"/>
                  </a:lnTo>
                  <a:lnTo>
                    <a:pt x="138415" y="198993"/>
                  </a:lnTo>
                  <a:lnTo>
                    <a:pt x="138655" y="198610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6" name="object 96">
              <a:extLst>
                <a:ext uri="{FF2B5EF4-FFF2-40B4-BE49-F238E27FC236}">
                  <a16:creationId xmlns:a16="http://schemas.microsoft.com/office/drawing/2014/main" id="{EE506821-C1CF-494C-8468-3C9A56FEC2C6}"/>
                </a:ext>
              </a:extLst>
            </p:cNvPr>
            <p:cNvSpPr/>
            <p:nvPr/>
          </p:nvSpPr>
          <p:spPr>
            <a:xfrm>
              <a:off x="8994323" y="4018120"/>
              <a:ext cx="723640" cy="861124"/>
            </a:xfrm>
            <a:custGeom>
              <a:avLst/>
              <a:gdLst/>
              <a:ahLst/>
              <a:cxnLst/>
              <a:rect l="l" t="t" r="r" b="b"/>
              <a:pathLst>
                <a:path w="1120412" h="1333279">
                  <a:moveTo>
                    <a:pt x="602909" y="171177"/>
                  </a:moveTo>
                  <a:lnTo>
                    <a:pt x="608300" y="170849"/>
                  </a:lnTo>
                  <a:lnTo>
                    <a:pt x="611988" y="170299"/>
                  </a:lnTo>
                  <a:lnTo>
                    <a:pt x="614649" y="170542"/>
                  </a:lnTo>
                  <a:lnTo>
                    <a:pt x="618037" y="175138"/>
                  </a:lnTo>
                  <a:lnTo>
                    <a:pt x="620457" y="175624"/>
                  </a:lnTo>
                  <a:lnTo>
                    <a:pt x="622635" y="174412"/>
                  </a:lnTo>
                  <a:lnTo>
                    <a:pt x="625780" y="174172"/>
                  </a:lnTo>
                  <a:lnTo>
                    <a:pt x="629894" y="174412"/>
                  </a:lnTo>
                  <a:lnTo>
                    <a:pt x="632314" y="174412"/>
                  </a:lnTo>
                  <a:lnTo>
                    <a:pt x="635944" y="176107"/>
                  </a:lnTo>
                  <a:lnTo>
                    <a:pt x="639331" y="176107"/>
                  </a:lnTo>
                  <a:lnTo>
                    <a:pt x="639816" y="174655"/>
                  </a:lnTo>
                  <a:lnTo>
                    <a:pt x="639331" y="172720"/>
                  </a:lnTo>
                  <a:lnTo>
                    <a:pt x="638122" y="172234"/>
                  </a:lnTo>
                  <a:lnTo>
                    <a:pt x="636912" y="169816"/>
                  </a:lnTo>
                  <a:lnTo>
                    <a:pt x="636186" y="167395"/>
                  </a:lnTo>
                  <a:lnTo>
                    <a:pt x="637396" y="164974"/>
                  </a:lnTo>
                  <a:lnTo>
                    <a:pt x="638605" y="164008"/>
                  </a:lnTo>
                  <a:lnTo>
                    <a:pt x="640783" y="161587"/>
                  </a:lnTo>
                  <a:lnTo>
                    <a:pt x="640541" y="160378"/>
                  </a:lnTo>
                  <a:lnTo>
                    <a:pt x="640299" y="157474"/>
                  </a:lnTo>
                  <a:lnTo>
                    <a:pt x="640299" y="154327"/>
                  </a:lnTo>
                  <a:lnTo>
                    <a:pt x="643929" y="150217"/>
                  </a:lnTo>
                  <a:lnTo>
                    <a:pt x="648043" y="148279"/>
                  </a:lnTo>
                  <a:lnTo>
                    <a:pt x="653124" y="147796"/>
                  </a:lnTo>
                  <a:lnTo>
                    <a:pt x="660150" y="148400"/>
                  </a:lnTo>
                  <a:lnTo>
                    <a:pt x="667359" y="146653"/>
                  </a:lnTo>
                  <a:lnTo>
                    <a:pt x="676241" y="143871"/>
                  </a:lnTo>
                  <a:lnTo>
                    <a:pt x="689126" y="140785"/>
                  </a:lnTo>
                  <a:lnTo>
                    <a:pt x="697471" y="138167"/>
                  </a:lnTo>
                  <a:lnTo>
                    <a:pt x="706118" y="137388"/>
                  </a:lnTo>
                  <a:lnTo>
                    <a:pt x="710715" y="129402"/>
                  </a:lnTo>
                  <a:lnTo>
                    <a:pt x="713135" y="122146"/>
                  </a:lnTo>
                  <a:lnTo>
                    <a:pt x="712591" y="117929"/>
                  </a:lnTo>
                  <a:lnTo>
                    <a:pt x="714695" y="112033"/>
                  </a:lnTo>
                  <a:lnTo>
                    <a:pt x="719185" y="108837"/>
                  </a:lnTo>
                  <a:lnTo>
                    <a:pt x="723782" y="103995"/>
                  </a:lnTo>
                  <a:lnTo>
                    <a:pt x="723540" y="96498"/>
                  </a:lnTo>
                  <a:lnTo>
                    <a:pt x="724750" y="92625"/>
                  </a:lnTo>
                  <a:lnTo>
                    <a:pt x="731198" y="95006"/>
                  </a:lnTo>
                  <a:lnTo>
                    <a:pt x="737131" y="94821"/>
                  </a:lnTo>
                  <a:lnTo>
                    <a:pt x="743908" y="97859"/>
                  </a:lnTo>
                  <a:lnTo>
                    <a:pt x="748971" y="100223"/>
                  </a:lnTo>
                  <a:lnTo>
                    <a:pt x="753607" y="109284"/>
                  </a:lnTo>
                  <a:lnTo>
                    <a:pt x="758244" y="111179"/>
                  </a:lnTo>
                  <a:lnTo>
                    <a:pt x="762459" y="112237"/>
                  </a:lnTo>
                  <a:lnTo>
                    <a:pt x="767555" y="113795"/>
                  </a:lnTo>
                  <a:lnTo>
                    <a:pt x="771943" y="117294"/>
                  </a:lnTo>
                  <a:lnTo>
                    <a:pt x="774051" y="123615"/>
                  </a:lnTo>
                  <a:lnTo>
                    <a:pt x="772997" y="129728"/>
                  </a:lnTo>
                  <a:lnTo>
                    <a:pt x="772997" y="135417"/>
                  </a:lnTo>
                  <a:lnTo>
                    <a:pt x="772154" y="139424"/>
                  </a:lnTo>
                  <a:lnTo>
                    <a:pt x="770468" y="143218"/>
                  </a:lnTo>
                  <a:lnTo>
                    <a:pt x="771521" y="146799"/>
                  </a:lnTo>
                  <a:lnTo>
                    <a:pt x="772575" y="149749"/>
                  </a:lnTo>
                  <a:lnTo>
                    <a:pt x="783534" y="151857"/>
                  </a:lnTo>
                  <a:lnTo>
                    <a:pt x="795126" y="145533"/>
                  </a:lnTo>
                  <a:lnTo>
                    <a:pt x="797655" y="146587"/>
                  </a:lnTo>
                  <a:lnTo>
                    <a:pt x="801870" y="149117"/>
                  </a:lnTo>
                  <a:lnTo>
                    <a:pt x="805664" y="157547"/>
                  </a:lnTo>
                  <a:lnTo>
                    <a:pt x="806928" y="157759"/>
                  </a:lnTo>
                  <a:lnTo>
                    <a:pt x="813251" y="156070"/>
                  </a:lnTo>
                  <a:lnTo>
                    <a:pt x="818941" y="157547"/>
                  </a:lnTo>
                  <a:lnTo>
                    <a:pt x="822735" y="154807"/>
                  </a:lnTo>
                  <a:lnTo>
                    <a:pt x="826318" y="146377"/>
                  </a:lnTo>
                  <a:lnTo>
                    <a:pt x="826740" y="141529"/>
                  </a:lnTo>
                  <a:lnTo>
                    <a:pt x="826740" y="138792"/>
                  </a:lnTo>
                  <a:lnTo>
                    <a:pt x="825475" y="137525"/>
                  </a:lnTo>
                  <a:lnTo>
                    <a:pt x="824632" y="135839"/>
                  </a:lnTo>
                  <a:lnTo>
                    <a:pt x="825053" y="132258"/>
                  </a:lnTo>
                  <a:lnTo>
                    <a:pt x="825264" y="130147"/>
                  </a:lnTo>
                  <a:lnTo>
                    <a:pt x="824843" y="127832"/>
                  </a:lnTo>
                  <a:lnTo>
                    <a:pt x="824843" y="123193"/>
                  </a:lnTo>
                  <a:lnTo>
                    <a:pt x="824843" y="120663"/>
                  </a:lnTo>
                  <a:lnTo>
                    <a:pt x="825265" y="118136"/>
                  </a:lnTo>
                  <a:lnTo>
                    <a:pt x="825686" y="115399"/>
                  </a:lnTo>
                  <a:lnTo>
                    <a:pt x="827161" y="114132"/>
                  </a:lnTo>
                  <a:lnTo>
                    <a:pt x="833307" y="112613"/>
                  </a:lnTo>
                  <a:lnTo>
                    <a:pt x="836739" y="106896"/>
                  </a:lnTo>
                  <a:lnTo>
                    <a:pt x="840742" y="100034"/>
                  </a:lnTo>
                  <a:lnTo>
                    <a:pt x="843315" y="93743"/>
                  </a:lnTo>
                  <a:lnTo>
                    <a:pt x="844459" y="91741"/>
                  </a:lnTo>
                  <a:lnTo>
                    <a:pt x="844459" y="89165"/>
                  </a:lnTo>
                  <a:lnTo>
                    <a:pt x="847318" y="84876"/>
                  </a:lnTo>
                  <a:lnTo>
                    <a:pt x="848176" y="80301"/>
                  </a:lnTo>
                  <a:lnTo>
                    <a:pt x="849606" y="76300"/>
                  </a:lnTo>
                  <a:lnTo>
                    <a:pt x="848462" y="71437"/>
                  </a:lnTo>
                  <a:lnTo>
                    <a:pt x="847319" y="62002"/>
                  </a:lnTo>
                  <a:lnTo>
                    <a:pt x="848502" y="58348"/>
                  </a:lnTo>
                  <a:lnTo>
                    <a:pt x="852140" y="52114"/>
                  </a:lnTo>
                  <a:lnTo>
                    <a:pt x="856008" y="45802"/>
                  </a:lnTo>
                  <a:lnTo>
                    <a:pt x="863451" y="37342"/>
                  </a:lnTo>
                  <a:lnTo>
                    <a:pt x="873370" y="32691"/>
                  </a:lnTo>
                  <a:lnTo>
                    <a:pt x="878361" y="31753"/>
                  </a:lnTo>
                  <a:lnTo>
                    <a:pt x="890124" y="30228"/>
                  </a:lnTo>
                  <a:lnTo>
                    <a:pt x="898683" y="30228"/>
                  </a:lnTo>
                  <a:lnTo>
                    <a:pt x="904394" y="30432"/>
                  </a:lnTo>
                  <a:lnTo>
                    <a:pt x="916029" y="30067"/>
                  </a:lnTo>
                  <a:lnTo>
                    <a:pt x="923154" y="28010"/>
                  </a:lnTo>
                  <a:lnTo>
                    <a:pt x="928571" y="22054"/>
                  </a:lnTo>
                  <a:lnTo>
                    <a:pt x="930119" y="18867"/>
                  </a:lnTo>
                  <a:lnTo>
                    <a:pt x="932841" y="13035"/>
                  </a:lnTo>
                  <a:lnTo>
                    <a:pt x="935615" y="6124"/>
                  </a:lnTo>
                  <a:lnTo>
                    <a:pt x="938035" y="3691"/>
                  </a:lnTo>
                  <a:lnTo>
                    <a:pt x="950003" y="5121"/>
                  </a:lnTo>
                  <a:lnTo>
                    <a:pt x="958538" y="5121"/>
                  </a:lnTo>
                  <a:lnTo>
                    <a:pt x="969727" y="4553"/>
                  </a:lnTo>
                  <a:lnTo>
                    <a:pt x="983383" y="3414"/>
                  </a:lnTo>
                  <a:lnTo>
                    <a:pt x="993624" y="2278"/>
                  </a:lnTo>
                  <a:lnTo>
                    <a:pt x="1009176" y="0"/>
                  </a:lnTo>
                  <a:lnTo>
                    <a:pt x="1010124" y="14034"/>
                  </a:lnTo>
                  <a:lnTo>
                    <a:pt x="1012210" y="27880"/>
                  </a:lnTo>
                  <a:lnTo>
                    <a:pt x="1014296" y="35276"/>
                  </a:lnTo>
                  <a:lnTo>
                    <a:pt x="1016963" y="43727"/>
                  </a:lnTo>
                  <a:lnTo>
                    <a:pt x="1026470" y="54964"/>
                  </a:lnTo>
                  <a:lnTo>
                    <a:pt x="1034779" y="60881"/>
                  </a:lnTo>
                  <a:lnTo>
                    <a:pt x="1042176" y="67139"/>
                  </a:lnTo>
                  <a:lnTo>
                    <a:pt x="1053612" y="75511"/>
                  </a:lnTo>
                  <a:lnTo>
                    <a:pt x="1060376" y="78351"/>
                  </a:lnTo>
                  <a:lnTo>
                    <a:pt x="1061611" y="79117"/>
                  </a:lnTo>
                  <a:lnTo>
                    <a:pt x="1049696" y="83014"/>
                  </a:lnTo>
                  <a:lnTo>
                    <a:pt x="1040548" y="92558"/>
                  </a:lnTo>
                  <a:lnTo>
                    <a:pt x="1039355" y="103691"/>
                  </a:lnTo>
                  <a:lnTo>
                    <a:pt x="1043730" y="112443"/>
                  </a:lnTo>
                  <a:lnTo>
                    <a:pt x="1042934" y="118014"/>
                  </a:lnTo>
                  <a:lnTo>
                    <a:pt x="1045320" y="120001"/>
                  </a:lnTo>
                  <a:lnTo>
                    <a:pt x="1049762" y="124982"/>
                  </a:lnTo>
                  <a:lnTo>
                    <a:pt x="1055020" y="127747"/>
                  </a:lnTo>
                  <a:lnTo>
                    <a:pt x="1056456" y="131930"/>
                  </a:lnTo>
                  <a:lnTo>
                    <a:pt x="1058916" y="136387"/>
                  </a:lnTo>
                  <a:lnTo>
                    <a:pt x="1056616" y="143825"/>
                  </a:lnTo>
                  <a:lnTo>
                    <a:pt x="1053454" y="150667"/>
                  </a:lnTo>
                  <a:lnTo>
                    <a:pt x="1053083" y="154682"/>
                  </a:lnTo>
                  <a:lnTo>
                    <a:pt x="1052633" y="158698"/>
                  </a:lnTo>
                  <a:lnTo>
                    <a:pt x="1049964" y="163449"/>
                  </a:lnTo>
                  <a:lnTo>
                    <a:pt x="1047595" y="167808"/>
                  </a:lnTo>
                  <a:lnTo>
                    <a:pt x="1045579" y="174163"/>
                  </a:lnTo>
                  <a:lnTo>
                    <a:pt x="1045073" y="179105"/>
                  </a:lnTo>
                  <a:lnTo>
                    <a:pt x="1046022" y="186952"/>
                  </a:lnTo>
                  <a:lnTo>
                    <a:pt x="1045021" y="191174"/>
                  </a:lnTo>
                  <a:lnTo>
                    <a:pt x="1045210" y="194777"/>
                  </a:lnTo>
                  <a:lnTo>
                    <a:pt x="1046159" y="197620"/>
                  </a:lnTo>
                  <a:lnTo>
                    <a:pt x="1047486" y="202174"/>
                  </a:lnTo>
                  <a:lnTo>
                    <a:pt x="1047296" y="206156"/>
                  </a:lnTo>
                  <a:lnTo>
                    <a:pt x="1046158" y="208431"/>
                  </a:lnTo>
                  <a:lnTo>
                    <a:pt x="1043883" y="210330"/>
                  </a:lnTo>
                  <a:lnTo>
                    <a:pt x="1042745" y="212985"/>
                  </a:lnTo>
                  <a:lnTo>
                    <a:pt x="1040848" y="215828"/>
                  </a:lnTo>
                  <a:lnTo>
                    <a:pt x="1037371" y="228337"/>
                  </a:lnTo>
                  <a:lnTo>
                    <a:pt x="1043651" y="232384"/>
                  </a:lnTo>
                  <a:lnTo>
                    <a:pt x="1052111" y="237912"/>
                  </a:lnTo>
                  <a:lnTo>
                    <a:pt x="1050810" y="240193"/>
                  </a:lnTo>
                  <a:lnTo>
                    <a:pt x="1044301" y="246375"/>
                  </a:lnTo>
                  <a:lnTo>
                    <a:pt x="1041047" y="257767"/>
                  </a:lnTo>
                  <a:lnTo>
                    <a:pt x="1037468" y="262970"/>
                  </a:lnTo>
                  <a:lnTo>
                    <a:pt x="1033888" y="271108"/>
                  </a:lnTo>
                  <a:lnTo>
                    <a:pt x="1030634" y="285753"/>
                  </a:lnTo>
                  <a:lnTo>
                    <a:pt x="1027003" y="295674"/>
                  </a:lnTo>
                  <a:lnTo>
                    <a:pt x="1023590" y="312552"/>
                  </a:lnTo>
                  <a:lnTo>
                    <a:pt x="1020745" y="321467"/>
                  </a:lnTo>
                  <a:lnTo>
                    <a:pt x="1015912" y="341947"/>
                  </a:lnTo>
                  <a:lnTo>
                    <a:pt x="1036467" y="357506"/>
                  </a:lnTo>
                  <a:lnTo>
                    <a:pt x="1044078" y="363573"/>
                  </a:lnTo>
                  <a:lnTo>
                    <a:pt x="1052511" y="371933"/>
                  </a:lnTo>
                  <a:lnTo>
                    <a:pt x="1063227" y="382346"/>
                  </a:lnTo>
                  <a:lnTo>
                    <a:pt x="1065124" y="386708"/>
                  </a:lnTo>
                  <a:lnTo>
                    <a:pt x="1066641" y="391638"/>
                  </a:lnTo>
                  <a:lnTo>
                    <a:pt x="1070624" y="399414"/>
                  </a:lnTo>
                  <a:lnTo>
                    <a:pt x="1076854" y="409503"/>
                  </a:lnTo>
                  <a:lnTo>
                    <a:pt x="1081814" y="422365"/>
                  </a:lnTo>
                  <a:lnTo>
                    <a:pt x="1072900" y="432416"/>
                  </a:lnTo>
                  <a:lnTo>
                    <a:pt x="1068159" y="436587"/>
                  </a:lnTo>
                  <a:lnTo>
                    <a:pt x="1064176" y="438105"/>
                  </a:lnTo>
                  <a:lnTo>
                    <a:pt x="1060952" y="439053"/>
                  </a:lnTo>
                  <a:lnTo>
                    <a:pt x="1057348" y="440189"/>
                  </a:lnTo>
                  <a:lnTo>
                    <a:pt x="1054124" y="440381"/>
                  </a:lnTo>
                  <a:lnTo>
                    <a:pt x="1046728" y="442467"/>
                  </a:lnTo>
                  <a:lnTo>
                    <a:pt x="1040469" y="446071"/>
                  </a:lnTo>
                  <a:lnTo>
                    <a:pt x="1030663" y="452975"/>
                  </a:lnTo>
                  <a:lnTo>
                    <a:pt x="1022201" y="457094"/>
                  </a:lnTo>
                  <a:lnTo>
                    <a:pt x="1016086" y="470183"/>
                  </a:lnTo>
                  <a:lnTo>
                    <a:pt x="1012947" y="472839"/>
                  </a:lnTo>
                  <a:lnTo>
                    <a:pt x="1009809" y="477186"/>
                  </a:lnTo>
                  <a:lnTo>
                    <a:pt x="1003291" y="481772"/>
                  </a:lnTo>
                  <a:lnTo>
                    <a:pt x="1000393" y="488531"/>
                  </a:lnTo>
                  <a:lnTo>
                    <a:pt x="997979" y="494327"/>
                  </a:lnTo>
                  <a:lnTo>
                    <a:pt x="995438" y="507833"/>
                  </a:lnTo>
                  <a:lnTo>
                    <a:pt x="995915" y="518832"/>
                  </a:lnTo>
                  <a:lnTo>
                    <a:pt x="991117" y="530750"/>
                  </a:lnTo>
                  <a:lnTo>
                    <a:pt x="983666" y="543896"/>
                  </a:lnTo>
                  <a:lnTo>
                    <a:pt x="982351" y="552226"/>
                  </a:lnTo>
                  <a:lnTo>
                    <a:pt x="977530" y="562745"/>
                  </a:lnTo>
                  <a:lnTo>
                    <a:pt x="987611" y="574143"/>
                  </a:lnTo>
                  <a:lnTo>
                    <a:pt x="991993" y="577646"/>
                  </a:lnTo>
                  <a:lnTo>
                    <a:pt x="997253" y="576330"/>
                  </a:lnTo>
                  <a:lnTo>
                    <a:pt x="1004703" y="575018"/>
                  </a:lnTo>
                  <a:lnTo>
                    <a:pt x="1014346" y="579401"/>
                  </a:lnTo>
                  <a:lnTo>
                    <a:pt x="1018728" y="587290"/>
                  </a:lnTo>
                  <a:lnTo>
                    <a:pt x="1020920" y="598247"/>
                  </a:lnTo>
                  <a:lnTo>
                    <a:pt x="1025741" y="612272"/>
                  </a:lnTo>
                  <a:lnTo>
                    <a:pt x="1028141" y="618846"/>
                  </a:lnTo>
                  <a:lnTo>
                    <a:pt x="1029659" y="633830"/>
                  </a:lnTo>
                  <a:lnTo>
                    <a:pt x="1030986" y="648812"/>
                  </a:lnTo>
                  <a:lnTo>
                    <a:pt x="1030719" y="666550"/>
                  </a:lnTo>
                  <a:lnTo>
                    <a:pt x="1035670" y="677382"/>
                  </a:lnTo>
                  <a:lnTo>
                    <a:pt x="1036797" y="696216"/>
                  </a:lnTo>
                  <a:lnTo>
                    <a:pt x="1053307" y="696565"/>
                  </a:lnTo>
                  <a:lnTo>
                    <a:pt x="1064755" y="699351"/>
                  </a:lnTo>
                  <a:lnTo>
                    <a:pt x="1073729" y="701824"/>
                  </a:lnTo>
                  <a:lnTo>
                    <a:pt x="1083940" y="701516"/>
                  </a:lnTo>
                  <a:lnTo>
                    <a:pt x="1091056" y="695326"/>
                  </a:lnTo>
                  <a:lnTo>
                    <a:pt x="1096935" y="686972"/>
                  </a:lnTo>
                  <a:lnTo>
                    <a:pt x="1099101" y="694709"/>
                  </a:lnTo>
                  <a:lnTo>
                    <a:pt x="1103123" y="705536"/>
                  </a:lnTo>
                  <a:lnTo>
                    <a:pt x="1104361" y="710177"/>
                  </a:lnTo>
                  <a:lnTo>
                    <a:pt x="1108693" y="715129"/>
                  </a:lnTo>
                  <a:lnTo>
                    <a:pt x="1115934" y="713792"/>
                  </a:lnTo>
                  <a:lnTo>
                    <a:pt x="1119369" y="714230"/>
                  </a:lnTo>
                  <a:lnTo>
                    <a:pt x="1120412" y="716186"/>
                  </a:lnTo>
                  <a:lnTo>
                    <a:pt x="1119336" y="718647"/>
                  </a:lnTo>
                  <a:lnTo>
                    <a:pt x="1118259" y="723417"/>
                  </a:lnTo>
                  <a:lnTo>
                    <a:pt x="1118259" y="725571"/>
                  </a:lnTo>
                  <a:lnTo>
                    <a:pt x="1119337" y="728340"/>
                  </a:lnTo>
                  <a:lnTo>
                    <a:pt x="1117952" y="733879"/>
                  </a:lnTo>
                  <a:lnTo>
                    <a:pt x="1116722" y="737417"/>
                  </a:lnTo>
                  <a:lnTo>
                    <a:pt x="1116414" y="740955"/>
                  </a:lnTo>
                  <a:lnTo>
                    <a:pt x="1115799" y="746494"/>
                  </a:lnTo>
                  <a:lnTo>
                    <a:pt x="1115030" y="753263"/>
                  </a:lnTo>
                  <a:lnTo>
                    <a:pt x="1113646" y="755725"/>
                  </a:lnTo>
                  <a:lnTo>
                    <a:pt x="1112107" y="757418"/>
                  </a:lnTo>
                  <a:lnTo>
                    <a:pt x="1112108" y="761571"/>
                  </a:lnTo>
                  <a:lnTo>
                    <a:pt x="1111031" y="762802"/>
                  </a:lnTo>
                  <a:lnTo>
                    <a:pt x="1109800" y="765110"/>
                  </a:lnTo>
                  <a:lnTo>
                    <a:pt x="1108108" y="768956"/>
                  </a:lnTo>
                  <a:lnTo>
                    <a:pt x="1107800" y="771110"/>
                  </a:lnTo>
                  <a:lnTo>
                    <a:pt x="1108262" y="773725"/>
                  </a:lnTo>
                  <a:lnTo>
                    <a:pt x="1109340" y="775725"/>
                  </a:lnTo>
                  <a:lnTo>
                    <a:pt x="1107340" y="779110"/>
                  </a:lnTo>
                  <a:lnTo>
                    <a:pt x="1106878" y="780956"/>
                  </a:lnTo>
                  <a:lnTo>
                    <a:pt x="1107032" y="782494"/>
                  </a:lnTo>
                  <a:lnTo>
                    <a:pt x="1107956" y="784802"/>
                  </a:lnTo>
                  <a:lnTo>
                    <a:pt x="1107956" y="786033"/>
                  </a:lnTo>
                  <a:lnTo>
                    <a:pt x="1106109" y="786802"/>
                  </a:lnTo>
                  <a:lnTo>
                    <a:pt x="1102263" y="789110"/>
                  </a:lnTo>
                  <a:lnTo>
                    <a:pt x="1100879" y="791879"/>
                  </a:lnTo>
                  <a:lnTo>
                    <a:pt x="1101648" y="793572"/>
                  </a:lnTo>
                  <a:lnTo>
                    <a:pt x="1104110" y="795264"/>
                  </a:lnTo>
                  <a:lnTo>
                    <a:pt x="1105649" y="797110"/>
                  </a:lnTo>
                  <a:lnTo>
                    <a:pt x="1105495" y="799110"/>
                  </a:lnTo>
                  <a:lnTo>
                    <a:pt x="1104418" y="800341"/>
                  </a:lnTo>
                  <a:lnTo>
                    <a:pt x="1103187" y="799571"/>
                  </a:lnTo>
                  <a:lnTo>
                    <a:pt x="1101802" y="801264"/>
                  </a:lnTo>
                  <a:lnTo>
                    <a:pt x="1095495" y="805879"/>
                  </a:lnTo>
                  <a:lnTo>
                    <a:pt x="1091187" y="810648"/>
                  </a:lnTo>
                  <a:lnTo>
                    <a:pt x="1090572" y="813726"/>
                  </a:lnTo>
                  <a:lnTo>
                    <a:pt x="1090727" y="825572"/>
                  </a:lnTo>
                  <a:lnTo>
                    <a:pt x="1091958" y="827110"/>
                  </a:lnTo>
                  <a:lnTo>
                    <a:pt x="1092265" y="828803"/>
                  </a:lnTo>
                  <a:lnTo>
                    <a:pt x="1090573" y="830495"/>
                  </a:lnTo>
                  <a:lnTo>
                    <a:pt x="1089497" y="832341"/>
                  </a:lnTo>
                  <a:lnTo>
                    <a:pt x="1090112" y="834033"/>
                  </a:lnTo>
                  <a:lnTo>
                    <a:pt x="1091959" y="835572"/>
                  </a:lnTo>
                  <a:lnTo>
                    <a:pt x="1092882" y="836187"/>
                  </a:lnTo>
                  <a:lnTo>
                    <a:pt x="1092728" y="837110"/>
                  </a:lnTo>
                  <a:lnTo>
                    <a:pt x="1092728" y="838649"/>
                  </a:lnTo>
                  <a:lnTo>
                    <a:pt x="1093651" y="839880"/>
                  </a:lnTo>
                  <a:lnTo>
                    <a:pt x="1094729" y="841726"/>
                  </a:lnTo>
                  <a:lnTo>
                    <a:pt x="1094113" y="843111"/>
                  </a:lnTo>
                  <a:lnTo>
                    <a:pt x="1091959" y="843111"/>
                  </a:lnTo>
                  <a:lnTo>
                    <a:pt x="1089651" y="843880"/>
                  </a:lnTo>
                  <a:lnTo>
                    <a:pt x="1087036" y="844033"/>
                  </a:lnTo>
                  <a:lnTo>
                    <a:pt x="1084420" y="845418"/>
                  </a:lnTo>
                  <a:lnTo>
                    <a:pt x="1082113" y="847111"/>
                  </a:lnTo>
                  <a:lnTo>
                    <a:pt x="1081189" y="848803"/>
                  </a:lnTo>
                  <a:lnTo>
                    <a:pt x="1079497" y="849880"/>
                  </a:lnTo>
                  <a:lnTo>
                    <a:pt x="1076574" y="851572"/>
                  </a:lnTo>
                  <a:lnTo>
                    <a:pt x="1075343" y="852649"/>
                  </a:lnTo>
                  <a:lnTo>
                    <a:pt x="1075036" y="854649"/>
                  </a:lnTo>
                  <a:lnTo>
                    <a:pt x="1075190" y="856803"/>
                  </a:lnTo>
                  <a:lnTo>
                    <a:pt x="1076267" y="859111"/>
                  </a:lnTo>
                  <a:lnTo>
                    <a:pt x="1076113" y="862342"/>
                  </a:lnTo>
                  <a:lnTo>
                    <a:pt x="1075036" y="865111"/>
                  </a:lnTo>
                  <a:lnTo>
                    <a:pt x="1071651" y="865880"/>
                  </a:lnTo>
                  <a:lnTo>
                    <a:pt x="1070267" y="866803"/>
                  </a:lnTo>
                  <a:lnTo>
                    <a:pt x="1069190" y="869110"/>
                  </a:lnTo>
                  <a:lnTo>
                    <a:pt x="1069036" y="871573"/>
                  </a:lnTo>
                  <a:lnTo>
                    <a:pt x="1069498" y="873572"/>
                  </a:lnTo>
                  <a:lnTo>
                    <a:pt x="1070575" y="875111"/>
                  </a:lnTo>
                  <a:lnTo>
                    <a:pt x="1066114" y="880496"/>
                  </a:lnTo>
                  <a:lnTo>
                    <a:pt x="1062267" y="880034"/>
                  </a:lnTo>
                  <a:lnTo>
                    <a:pt x="1062267" y="878649"/>
                  </a:lnTo>
                  <a:lnTo>
                    <a:pt x="1061190" y="876957"/>
                  </a:lnTo>
                  <a:lnTo>
                    <a:pt x="1059498" y="875572"/>
                  </a:lnTo>
                  <a:lnTo>
                    <a:pt x="1058112" y="875880"/>
                  </a:lnTo>
                  <a:lnTo>
                    <a:pt x="1057805" y="877265"/>
                  </a:lnTo>
                  <a:lnTo>
                    <a:pt x="1054420" y="877572"/>
                  </a:lnTo>
                  <a:lnTo>
                    <a:pt x="1052112" y="878649"/>
                  </a:lnTo>
                  <a:lnTo>
                    <a:pt x="1049496" y="877265"/>
                  </a:lnTo>
                  <a:lnTo>
                    <a:pt x="1046111" y="876342"/>
                  </a:lnTo>
                  <a:lnTo>
                    <a:pt x="1044265" y="875880"/>
                  </a:lnTo>
                  <a:lnTo>
                    <a:pt x="1042727" y="876188"/>
                  </a:lnTo>
                  <a:lnTo>
                    <a:pt x="1037957" y="878650"/>
                  </a:lnTo>
                  <a:lnTo>
                    <a:pt x="1035957" y="879572"/>
                  </a:lnTo>
                  <a:lnTo>
                    <a:pt x="1034264" y="878495"/>
                  </a:lnTo>
                  <a:lnTo>
                    <a:pt x="1033956" y="877111"/>
                  </a:lnTo>
                  <a:lnTo>
                    <a:pt x="1033802" y="875264"/>
                  </a:lnTo>
                  <a:lnTo>
                    <a:pt x="1029340" y="875419"/>
                  </a:lnTo>
                  <a:lnTo>
                    <a:pt x="1027648" y="877111"/>
                  </a:lnTo>
                  <a:lnTo>
                    <a:pt x="1027187" y="880034"/>
                  </a:lnTo>
                  <a:lnTo>
                    <a:pt x="1027187" y="884034"/>
                  </a:lnTo>
                  <a:lnTo>
                    <a:pt x="1025956" y="885726"/>
                  </a:lnTo>
                  <a:lnTo>
                    <a:pt x="1024418" y="886342"/>
                  </a:lnTo>
                  <a:lnTo>
                    <a:pt x="1021341" y="888034"/>
                  </a:lnTo>
                  <a:lnTo>
                    <a:pt x="1017802" y="887880"/>
                  </a:lnTo>
                  <a:lnTo>
                    <a:pt x="1016725" y="888496"/>
                  </a:lnTo>
                  <a:lnTo>
                    <a:pt x="1016263" y="890495"/>
                  </a:lnTo>
                  <a:lnTo>
                    <a:pt x="1015494" y="892188"/>
                  </a:lnTo>
                  <a:lnTo>
                    <a:pt x="1015495" y="896496"/>
                  </a:lnTo>
                  <a:lnTo>
                    <a:pt x="1015033" y="897727"/>
                  </a:lnTo>
                  <a:lnTo>
                    <a:pt x="1015034" y="899265"/>
                  </a:lnTo>
                  <a:lnTo>
                    <a:pt x="1015341" y="901419"/>
                  </a:lnTo>
                  <a:lnTo>
                    <a:pt x="1016418" y="902188"/>
                  </a:lnTo>
                  <a:lnTo>
                    <a:pt x="1017649" y="901726"/>
                  </a:lnTo>
                  <a:lnTo>
                    <a:pt x="1018573" y="902034"/>
                  </a:lnTo>
                  <a:lnTo>
                    <a:pt x="1018573" y="902957"/>
                  </a:lnTo>
                  <a:lnTo>
                    <a:pt x="1017957" y="904342"/>
                  </a:lnTo>
                  <a:lnTo>
                    <a:pt x="1015803" y="904650"/>
                  </a:lnTo>
                  <a:lnTo>
                    <a:pt x="1013957" y="904342"/>
                  </a:lnTo>
                  <a:lnTo>
                    <a:pt x="1013803" y="905573"/>
                  </a:lnTo>
                  <a:lnTo>
                    <a:pt x="1013496" y="908342"/>
                  </a:lnTo>
                  <a:lnTo>
                    <a:pt x="1011342" y="909419"/>
                  </a:lnTo>
                  <a:lnTo>
                    <a:pt x="1009341" y="911880"/>
                  </a:lnTo>
                  <a:lnTo>
                    <a:pt x="1009650" y="918034"/>
                  </a:lnTo>
                  <a:lnTo>
                    <a:pt x="1010420" y="919881"/>
                  </a:lnTo>
                  <a:lnTo>
                    <a:pt x="1011805" y="921881"/>
                  </a:lnTo>
                  <a:lnTo>
                    <a:pt x="1012881" y="924496"/>
                  </a:lnTo>
                  <a:lnTo>
                    <a:pt x="1012882" y="926804"/>
                  </a:lnTo>
                  <a:lnTo>
                    <a:pt x="1011343" y="930034"/>
                  </a:lnTo>
                  <a:lnTo>
                    <a:pt x="1009805" y="931881"/>
                  </a:lnTo>
                  <a:lnTo>
                    <a:pt x="1005959" y="934342"/>
                  </a:lnTo>
                  <a:lnTo>
                    <a:pt x="1004728" y="934342"/>
                  </a:lnTo>
                  <a:lnTo>
                    <a:pt x="998112" y="938035"/>
                  </a:lnTo>
                  <a:lnTo>
                    <a:pt x="995958" y="940035"/>
                  </a:lnTo>
                  <a:lnTo>
                    <a:pt x="993958" y="942342"/>
                  </a:lnTo>
                  <a:lnTo>
                    <a:pt x="991343" y="944342"/>
                  </a:lnTo>
                  <a:lnTo>
                    <a:pt x="989650" y="946343"/>
                  </a:lnTo>
                  <a:lnTo>
                    <a:pt x="990574" y="950496"/>
                  </a:lnTo>
                  <a:lnTo>
                    <a:pt x="991805" y="952189"/>
                  </a:lnTo>
                  <a:lnTo>
                    <a:pt x="991651" y="956035"/>
                  </a:lnTo>
                  <a:lnTo>
                    <a:pt x="986729" y="965881"/>
                  </a:lnTo>
                  <a:lnTo>
                    <a:pt x="986114" y="967420"/>
                  </a:lnTo>
                  <a:lnTo>
                    <a:pt x="986883" y="969419"/>
                  </a:lnTo>
                  <a:lnTo>
                    <a:pt x="987191" y="971727"/>
                  </a:lnTo>
                  <a:lnTo>
                    <a:pt x="986884" y="974804"/>
                  </a:lnTo>
                  <a:lnTo>
                    <a:pt x="986576" y="977266"/>
                  </a:lnTo>
                  <a:lnTo>
                    <a:pt x="986576" y="978958"/>
                  </a:lnTo>
                  <a:lnTo>
                    <a:pt x="985192" y="981574"/>
                  </a:lnTo>
                  <a:lnTo>
                    <a:pt x="984576" y="984804"/>
                  </a:lnTo>
                  <a:lnTo>
                    <a:pt x="984269" y="986805"/>
                  </a:lnTo>
                  <a:lnTo>
                    <a:pt x="981653" y="988497"/>
                  </a:lnTo>
                  <a:lnTo>
                    <a:pt x="979653" y="989727"/>
                  </a:lnTo>
                  <a:lnTo>
                    <a:pt x="979500" y="991420"/>
                  </a:lnTo>
                  <a:lnTo>
                    <a:pt x="977345" y="992959"/>
                  </a:lnTo>
                  <a:lnTo>
                    <a:pt x="976576" y="994496"/>
                  </a:lnTo>
                  <a:lnTo>
                    <a:pt x="975038" y="996035"/>
                  </a:lnTo>
                  <a:lnTo>
                    <a:pt x="974730" y="998497"/>
                  </a:lnTo>
                  <a:lnTo>
                    <a:pt x="973500" y="999574"/>
                  </a:lnTo>
                  <a:lnTo>
                    <a:pt x="973500" y="1001420"/>
                  </a:lnTo>
                  <a:lnTo>
                    <a:pt x="972884" y="1003727"/>
                  </a:lnTo>
                  <a:lnTo>
                    <a:pt x="970269" y="1005574"/>
                  </a:lnTo>
                  <a:lnTo>
                    <a:pt x="968731" y="1007881"/>
                  </a:lnTo>
                  <a:lnTo>
                    <a:pt x="968423" y="1010189"/>
                  </a:lnTo>
                  <a:lnTo>
                    <a:pt x="965654" y="1012189"/>
                  </a:lnTo>
                  <a:lnTo>
                    <a:pt x="958884" y="1015266"/>
                  </a:lnTo>
                  <a:lnTo>
                    <a:pt x="957807" y="1016343"/>
                  </a:lnTo>
                  <a:lnTo>
                    <a:pt x="957346" y="1017882"/>
                  </a:lnTo>
                  <a:lnTo>
                    <a:pt x="955499" y="1018959"/>
                  </a:lnTo>
                  <a:lnTo>
                    <a:pt x="954269" y="1020497"/>
                  </a:lnTo>
                  <a:lnTo>
                    <a:pt x="952576" y="1021420"/>
                  </a:lnTo>
                  <a:lnTo>
                    <a:pt x="949499" y="1021112"/>
                  </a:lnTo>
                  <a:lnTo>
                    <a:pt x="946576" y="1022958"/>
                  </a:lnTo>
                  <a:lnTo>
                    <a:pt x="945191" y="1022959"/>
                  </a:lnTo>
                  <a:lnTo>
                    <a:pt x="943037" y="1022651"/>
                  </a:lnTo>
                  <a:lnTo>
                    <a:pt x="940268" y="1023882"/>
                  </a:lnTo>
                  <a:lnTo>
                    <a:pt x="938575" y="1027420"/>
                  </a:lnTo>
                  <a:lnTo>
                    <a:pt x="938883" y="1028805"/>
                  </a:lnTo>
                  <a:lnTo>
                    <a:pt x="940576" y="1030651"/>
                  </a:lnTo>
                  <a:lnTo>
                    <a:pt x="941345" y="1032189"/>
                  </a:lnTo>
                  <a:lnTo>
                    <a:pt x="942577" y="1032344"/>
                  </a:lnTo>
                  <a:lnTo>
                    <a:pt x="943653" y="1033882"/>
                  </a:lnTo>
                  <a:lnTo>
                    <a:pt x="943346" y="1035420"/>
                  </a:lnTo>
                  <a:lnTo>
                    <a:pt x="942115" y="1037113"/>
                  </a:lnTo>
                  <a:lnTo>
                    <a:pt x="941962" y="1038959"/>
                  </a:lnTo>
                  <a:lnTo>
                    <a:pt x="941039" y="1042190"/>
                  </a:lnTo>
                  <a:lnTo>
                    <a:pt x="941039" y="1044190"/>
                  </a:lnTo>
                  <a:lnTo>
                    <a:pt x="940270" y="1045882"/>
                  </a:lnTo>
                  <a:lnTo>
                    <a:pt x="938116" y="1049113"/>
                  </a:lnTo>
                  <a:lnTo>
                    <a:pt x="936116" y="1050344"/>
                  </a:lnTo>
                  <a:lnTo>
                    <a:pt x="934269" y="1050190"/>
                  </a:lnTo>
                  <a:lnTo>
                    <a:pt x="933346" y="1048959"/>
                  </a:lnTo>
                  <a:lnTo>
                    <a:pt x="931192" y="1044959"/>
                  </a:lnTo>
                  <a:lnTo>
                    <a:pt x="929653" y="1041574"/>
                  </a:lnTo>
                  <a:lnTo>
                    <a:pt x="928422" y="1041882"/>
                  </a:lnTo>
                  <a:lnTo>
                    <a:pt x="926576" y="1042189"/>
                  </a:lnTo>
                  <a:lnTo>
                    <a:pt x="924729" y="1039574"/>
                  </a:lnTo>
                  <a:lnTo>
                    <a:pt x="920729" y="1038343"/>
                  </a:lnTo>
                  <a:lnTo>
                    <a:pt x="916574" y="1038036"/>
                  </a:lnTo>
                  <a:lnTo>
                    <a:pt x="913497" y="1036343"/>
                  </a:lnTo>
                  <a:lnTo>
                    <a:pt x="910574" y="1033728"/>
                  </a:lnTo>
                  <a:lnTo>
                    <a:pt x="909189" y="1031420"/>
                  </a:lnTo>
                  <a:lnTo>
                    <a:pt x="906419" y="1027420"/>
                  </a:lnTo>
                  <a:lnTo>
                    <a:pt x="901803" y="1024343"/>
                  </a:lnTo>
                  <a:lnTo>
                    <a:pt x="899956" y="1023112"/>
                  </a:lnTo>
                  <a:lnTo>
                    <a:pt x="897648" y="1022651"/>
                  </a:lnTo>
                  <a:lnTo>
                    <a:pt x="896263" y="1023266"/>
                  </a:lnTo>
                  <a:lnTo>
                    <a:pt x="893033" y="1025882"/>
                  </a:lnTo>
                  <a:lnTo>
                    <a:pt x="892725" y="1027112"/>
                  </a:lnTo>
                  <a:lnTo>
                    <a:pt x="892109" y="1029266"/>
                  </a:lnTo>
                  <a:lnTo>
                    <a:pt x="891802" y="1030651"/>
                  </a:lnTo>
                  <a:lnTo>
                    <a:pt x="888879" y="1033113"/>
                  </a:lnTo>
                  <a:lnTo>
                    <a:pt x="887648" y="1034190"/>
                  </a:lnTo>
                  <a:lnTo>
                    <a:pt x="887956" y="1036036"/>
                  </a:lnTo>
                  <a:lnTo>
                    <a:pt x="887187" y="1039267"/>
                  </a:lnTo>
                  <a:lnTo>
                    <a:pt x="886879" y="1040036"/>
                  </a:lnTo>
                  <a:lnTo>
                    <a:pt x="885341" y="1040343"/>
                  </a:lnTo>
                  <a:lnTo>
                    <a:pt x="883187" y="1045266"/>
                  </a:lnTo>
                  <a:lnTo>
                    <a:pt x="882879" y="1047420"/>
                  </a:lnTo>
                  <a:lnTo>
                    <a:pt x="881957" y="1049267"/>
                  </a:lnTo>
                  <a:lnTo>
                    <a:pt x="882264" y="1050959"/>
                  </a:lnTo>
                  <a:lnTo>
                    <a:pt x="885342" y="1052805"/>
                  </a:lnTo>
                  <a:lnTo>
                    <a:pt x="885034" y="1056959"/>
                  </a:lnTo>
                  <a:lnTo>
                    <a:pt x="883958" y="1059574"/>
                  </a:lnTo>
                  <a:lnTo>
                    <a:pt x="880727" y="1064959"/>
                  </a:lnTo>
                  <a:lnTo>
                    <a:pt x="878266" y="1069574"/>
                  </a:lnTo>
                  <a:lnTo>
                    <a:pt x="876265" y="1071421"/>
                  </a:lnTo>
                  <a:lnTo>
                    <a:pt x="873650" y="1073421"/>
                  </a:lnTo>
                  <a:lnTo>
                    <a:pt x="871188" y="1074805"/>
                  </a:lnTo>
                  <a:lnTo>
                    <a:pt x="869034" y="1076959"/>
                  </a:lnTo>
                  <a:lnTo>
                    <a:pt x="867496" y="1079421"/>
                  </a:lnTo>
                  <a:lnTo>
                    <a:pt x="867496" y="1082959"/>
                  </a:lnTo>
                  <a:lnTo>
                    <a:pt x="868574" y="1085575"/>
                  </a:lnTo>
                  <a:lnTo>
                    <a:pt x="869343" y="1087575"/>
                  </a:lnTo>
                  <a:lnTo>
                    <a:pt x="869036" y="1089728"/>
                  </a:lnTo>
                  <a:lnTo>
                    <a:pt x="867805" y="1092498"/>
                  </a:lnTo>
                  <a:lnTo>
                    <a:pt x="865959" y="1095882"/>
                  </a:lnTo>
                  <a:lnTo>
                    <a:pt x="864421" y="1099421"/>
                  </a:lnTo>
                  <a:lnTo>
                    <a:pt x="863959" y="1101267"/>
                  </a:lnTo>
                  <a:lnTo>
                    <a:pt x="863805" y="1104344"/>
                  </a:lnTo>
                  <a:lnTo>
                    <a:pt x="862883" y="1105883"/>
                  </a:lnTo>
                  <a:lnTo>
                    <a:pt x="861652" y="1107882"/>
                  </a:lnTo>
                  <a:lnTo>
                    <a:pt x="859498" y="1109267"/>
                  </a:lnTo>
                  <a:lnTo>
                    <a:pt x="858267" y="1110960"/>
                  </a:lnTo>
                  <a:lnTo>
                    <a:pt x="858267" y="1112498"/>
                  </a:lnTo>
                  <a:lnTo>
                    <a:pt x="857652" y="1114498"/>
                  </a:lnTo>
                  <a:lnTo>
                    <a:pt x="856575" y="1116190"/>
                  </a:lnTo>
                  <a:lnTo>
                    <a:pt x="856575" y="1117883"/>
                  </a:lnTo>
                  <a:lnTo>
                    <a:pt x="857037" y="1119575"/>
                  </a:lnTo>
                  <a:lnTo>
                    <a:pt x="856884" y="1121421"/>
                  </a:lnTo>
                  <a:lnTo>
                    <a:pt x="854729" y="1123421"/>
                  </a:lnTo>
                  <a:lnTo>
                    <a:pt x="851960" y="1124959"/>
                  </a:lnTo>
                  <a:lnTo>
                    <a:pt x="850422" y="1124037"/>
                  </a:lnTo>
                  <a:lnTo>
                    <a:pt x="848883" y="1123267"/>
                  </a:lnTo>
                  <a:lnTo>
                    <a:pt x="845959" y="1125113"/>
                  </a:lnTo>
                  <a:lnTo>
                    <a:pt x="844113" y="1127267"/>
                  </a:lnTo>
                  <a:lnTo>
                    <a:pt x="841960" y="1127421"/>
                  </a:lnTo>
                  <a:lnTo>
                    <a:pt x="841806" y="1129114"/>
                  </a:lnTo>
                  <a:lnTo>
                    <a:pt x="840421" y="1131421"/>
                  </a:lnTo>
                  <a:lnTo>
                    <a:pt x="840267" y="1133729"/>
                  </a:lnTo>
                  <a:lnTo>
                    <a:pt x="837806" y="1135729"/>
                  </a:lnTo>
                  <a:lnTo>
                    <a:pt x="835806" y="1133729"/>
                  </a:lnTo>
                  <a:lnTo>
                    <a:pt x="835652" y="1132498"/>
                  </a:lnTo>
                  <a:lnTo>
                    <a:pt x="835651" y="1131729"/>
                  </a:lnTo>
                  <a:lnTo>
                    <a:pt x="834421" y="1131421"/>
                  </a:lnTo>
                  <a:lnTo>
                    <a:pt x="833344" y="1131575"/>
                  </a:lnTo>
                  <a:lnTo>
                    <a:pt x="831805" y="1132498"/>
                  </a:lnTo>
                  <a:lnTo>
                    <a:pt x="831036" y="1134191"/>
                  </a:lnTo>
                  <a:lnTo>
                    <a:pt x="828574" y="1136344"/>
                  </a:lnTo>
                  <a:lnTo>
                    <a:pt x="828267" y="1137883"/>
                  </a:lnTo>
                  <a:lnTo>
                    <a:pt x="827959" y="1140499"/>
                  </a:lnTo>
                  <a:lnTo>
                    <a:pt x="827190" y="1142960"/>
                  </a:lnTo>
                  <a:lnTo>
                    <a:pt x="825806" y="1144345"/>
                  </a:lnTo>
                  <a:lnTo>
                    <a:pt x="824882" y="1144191"/>
                  </a:lnTo>
                  <a:lnTo>
                    <a:pt x="823343" y="1141883"/>
                  </a:lnTo>
                  <a:lnTo>
                    <a:pt x="821497" y="1140344"/>
                  </a:lnTo>
                  <a:lnTo>
                    <a:pt x="820882" y="1140190"/>
                  </a:lnTo>
                  <a:lnTo>
                    <a:pt x="819651" y="1141267"/>
                  </a:lnTo>
                  <a:lnTo>
                    <a:pt x="817959" y="1142960"/>
                  </a:lnTo>
                  <a:lnTo>
                    <a:pt x="816727" y="1143114"/>
                  </a:lnTo>
                  <a:lnTo>
                    <a:pt x="816728" y="1144652"/>
                  </a:lnTo>
                  <a:lnTo>
                    <a:pt x="817036" y="1147114"/>
                  </a:lnTo>
                  <a:lnTo>
                    <a:pt x="817959" y="1148806"/>
                  </a:lnTo>
                  <a:lnTo>
                    <a:pt x="818113" y="1150960"/>
                  </a:lnTo>
                  <a:lnTo>
                    <a:pt x="819190" y="1151883"/>
                  </a:lnTo>
                  <a:lnTo>
                    <a:pt x="819959" y="1153422"/>
                  </a:lnTo>
                  <a:lnTo>
                    <a:pt x="819498" y="1154499"/>
                  </a:lnTo>
                  <a:lnTo>
                    <a:pt x="817805" y="1155729"/>
                  </a:lnTo>
                  <a:lnTo>
                    <a:pt x="814575" y="1159576"/>
                  </a:lnTo>
                  <a:lnTo>
                    <a:pt x="812421" y="1162191"/>
                  </a:lnTo>
                  <a:lnTo>
                    <a:pt x="810267" y="1163268"/>
                  </a:lnTo>
                  <a:lnTo>
                    <a:pt x="807344" y="1163268"/>
                  </a:lnTo>
                  <a:lnTo>
                    <a:pt x="804113" y="1162499"/>
                  </a:lnTo>
                  <a:lnTo>
                    <a:pt x="801959" y="1161422"/>
                  </a:lnTo>
                  <a:lnTo>
                    <a:pt x="800265" y="1158806"/>
                  </a:lnTo>
                  <a:lnTo>
                    <a:pt x="798265" y="1154960"/>
                  </a:lnTo>
                  <a:lnTo>
                    <a:pt x="796419" y="1152806"/>
                  </a:lnTo>
                  <a:lnTo>
                    <a:pt x="795650" y="1153268"/>
                  </a:lnTo>
                  <a:lnTo>
                    <a:pt x="791495" y="1156344"/>
                  </a:lnTo>
                  <a:lnTo>
                    <a:pt x="791034" y="1158037"/>
                  </a:lnTo>
                  <a:lnTo>
                    <a:pt x="791034" y="1159576"/>
                  </a:lnTo>
                  <a:lnTo>
                    <a:pt x="792265" y="1161114"/>
                  </a:lnTo>
                  <a:lnTo>
                    <a:pt x="793804" y="1162653"/>
                  </a:lnTo>
                  <a:lnTo>
                    <a:pt x="793804" y="1163883"/>
                  </a:lnTo>
                  <a:lnTo>
                    <a:pt x="792727" y="1164653"/>
                  </a:lnTo>
                  <a:lnTo>
                    <a:pt x="791650" y="1164652"/>
                  </a:lnTo>
                  <a:lnTo>
                    <a:pt x="789342" y="1162653"/>
                  </a:lnTo>
                  <a:lnTo>
                    <a:pt x="788111" y="1161422"/>
                  </a:lnTo>
                  <a:lnTo>
                    <a:pt x="787342" y="1162037"/>
                  </a:lnTo>
                  <a:lnTo>
                    <a:pt x="786880" y="1163421"/>
                  </a:lnTo>
                  <a:lnTo>
                    <a:pt x="786573" y="1164806"/>
                  </a:lnTo>
                  <a:lnTo>
                    <a:pt x="786265" y="1166806"/>
                  </a:lnTo>
                  <a:lnTo>
                    <a:pt x="785496" y="1168345"/>
                  </a:lnTo>
                  <a:lnTo>
                    <a:pt x="783804" y="1167883"/>
                  </a:lnTo>
                  <a:lnTo>
                    <a:pt x="781188" y="1168806"/>
                  </a:lnTo>
                  <a:lnTo>
                    <a:pt x="780881" y="1172499"/>
                  </a:lnTo>
                  <a:lnTo>
                    <a:pt x="783035" y="1173575"/>
                  </a:lnTo>
                  <a:lnTo>
                    <a:pt x="782881" y="1177730"/>
                  </a:lnTo>
                  <a:lnTo>
                    <a:pt x="780112" y="1177883"/>
                  </a:lnTo>
                  <a:lnTo>
                    <a:pt x="780727" y="1180345"/>
                  </a:lnTo>
                  <a:lnTo>
                    <a:pt x="781651" y="1183884"/>
                  </a:lnTo>
                  <a:lnTo>
                    <a:pt x="784266" y="1184345"/>
                  </a:lnTo>
                  <a:lnTo>
                    <a:pt x="785189" y="1184960"/>
                  </a:lnTo>
                  <a:lnTo>
                    <a:pt x="786728" y="1186345"/>
                  </a:lnTo>
                  <a:lnTo>
                    <a:pt x="788421" y="1187422"/>
                  </a:lnTo>
                  <a:lnTo>
                    <a:pt x="791806" y="1189883"/>
                  </a:lnTo>
                  <a:lnTo>
                    <a:pt x="792114" y="1191268"/>
                  </a:lnTo>
                  <a:lnTo>
                    <a:pt x="791037" y="1192499"/>
                  </a:lnTo>
                  <a:lnTo>
                    <a:pt x="789037" y="1193576"/>
                  </a:lnTo>
                  <a:lnTo>
                    <a:pt x="787037" y="1196191"/>
                  </a:lnTo>
                  <a:lnTo>
                    <a:pt x="785344" y="1197576"/>
                  </a:lnTo>
                  <a:lnTo>
                    <a:pt x="783652" y="1198807"/>
                  </a:lnTo>
                  <a:lnTo>
                    <a:pt x="781344" y="1198191"/>
                  </a:lnTo>
                  <a:lnTo>
                    <a:pt x="779652" y="1198499"/>
                  </a:lnTo>
                  <a:lnTo>
                    <a:pt x="777344" y="1198961"/>
                  </a:lnTo>
                  <a:lnTo>
                    <a:pt x="774421" y="1201576"/>
                  </a:lnTo>
                  <a:lnTo>
                    <a:pt x="774729" y="1202960"/>
                  </a:lnTo>
                  <a:lnTo>
                    <a:pt x="775190" y="1204345"/>
                  </a:lnTo>
                  <a:lnTo>
                    <a:pt x="774729" y="1205884"/>
                  </a:lnTo>
                  <a:lnTo>
                    <a:pt x="773036" y="1206653"/>
                  </a:lnTo>
                  <a:lnTo>
                    <a:pt x="772113" y="1207422"/>
                  </a:lnTo>
                  <a:lnTo>
                    <a:pt x="771190" y="1208807"/>
                  </a:lnTo>
                  <a:lnTo>
                    <a:pt x="771652" y="1210345"/>
                  </a:lnTo>
                  <a:lnTo>
                    <a:pt x="772729" y="1211884"/>
                  </a:lnTo>
                  <a:lnTo>
                    <a:pt x="772575" y="1213422"/>
                  </a:lnTo>
                  <a:lnTo>
                    <a:pt x="772576" y="1214346"/>
                  </a:lnTo>
                  <a:lnTo>
                    <a:pt x="773652" y="1215422"/>
                  </a:lnTo>
                  <a:lnTo>
                    <a:pt x="773961" y="1216192"/>
                  </a:lnTo>
                  <a:lnTo>
                    <a:pt x="774422" y="1217422"/>
                  </a:lnTo>
                  <a:lnTo>
                    <a:pt x="774422" y="1218807"/>
                  </a:lnTo>
                  <a:lnTo>
                    <a:pt x="773653" y="1220192"/>
                  </a:lnTo>
                  <a:lnTo>
                    <a:pt x="772115" y="1220961"/>
                  </a:lnTo>
                  <a:lnTo>
                    <a:pt x="771191" y="1221884"/>
                  </a:lnTo>
                  <a:lnTo>
                    <a:pt x="771653" y="1223422"/>
                  </a:lnTo>
                  <a:lnTo>
                    <a:pt x="773038" y="1224653"/>
                  </a:lnTo>
                  <a:lnTo>
                    <a:pt x="772731" y="1229422"/>
                  </a:lnTo>
                  <a:lnTo>
                    <a:pt x="772115" y="1230807"/>
                  </a:lnTo>
                  <a:lnTo>
                    <a:pt x="772885" y="1232653"/>
                  </a:lnTo>
                  <a:lnTo>
                    <a:pt x="772732" y="1235269"/>
                  </a:lnTo>
                  <a:lnTo>
                    <a:pt x="773962" y="1236653"/>
                  </a:lnTo>
                  <a:lnTo>
                    <a:pt x="776270" y="1237423"/>
                  </a:lnTo>
                  <a:lnTo>
                    <a:pt x="778270" y="1238499"/>
                  </a:lnTo>
                  <a:lnTo>
                    <a:pt x="778886" y="1239423"/>
                  </a:lnTo>
                  <a:lnTo>
                    <a:pt x="776579" y="1242961"/>
                  </a:lnTo>
                  <a:lnTo>
                    <a:pt x="773963" y="1243884"/>
                  </a:lnTo>
                  <a:lnTo>
                    <a:pt x="772732" y="1245730"/>
                  </a:lnTo>
                  <a:lnTo>
                    <a:pt x="772886" y="1247884"/>
                  </a:lnTo>
                  <a:lnTo>
                    <a:pt x="774579" y="1249884"/>
                  </a:lnTo>
                  <a:lnTo>
                    <a:pt x="775502" y="1251884"/>
                  </a:lnTo>
                  <a:lnTo>
                    <a:pt x="777810" y="1253884"/>
                  </a:lnTo>
                  <a:lnTo>
                    <a:pt x="779657" y="1255269"/>
                  </a:lnTo>
                  <a:lnTo>
                    <a:pt x="781349" y="1256346"/>
                  </a:lnTo>
                  <a:lnTo>
                    <a:pt x="782580" y="1258038"/>
                  </a:lnTo>
                  <a:lnTo>
                    <a:pt x="782888" y="1259423"/>
                  </a:lnTo>
                  <a:lnTo>
                    <a:pt x="781811" y="1261577"/>
                  </a:lnTo>
                  <a:lnTo>
                    <a:pt x="780735" y="1261884"/>
                  </a:lnTo>
                  <a:lnTo>
                    <a:pt x="778427" y="1262653"/>
                  </a:lnTo>
                  <a:lnTo>
                    <a:pt x="776888" y="1263731"/>
                  </a:lnTo>
                  <a:lnTo>
                    <a:pt x="775503" y="1265731"/>
                  </a:lnTo>
                  <a:lnTo>
                    <a:pt x="775503" y="1268038"/>
                  </a:lnTo>
                  <a:lnTo>
                    <a:pt x="774581" y="1269269"/>
                  </a:lnTo>
                  <a:lnTo>
                    <a:pt x="773196" y="1270499"/>
                  </a:lnTo>
                  <a:lnTo>
                    <a:pt x="772888" y="1272654"/>
                  </a:lnTo>
                  <a:lnTo>
                    <a:pt x="771196" y="1273884"/>
                  </a:lnTo>
                  <a:lnTo>
                    <a:pt x="770427" y="1275115"/>
                  </a:lnTo>
                  <a:lnTo>
                    <a:pt x="771504" y="1276500"/>
                  </a:lnTo>
                  <a:lnTo>
                    <a:pt x="772735" y="1278346"/>
                  </a:lnTo>
                  <a:lnTo>
                    <a:pt x="772581" y="1279115"/>
                  </a:lnTo>
                  <a:lnTo>
                    <a:pt x="771812" y="1280038"/>
                  </a:lnTo>
                  <a:lnTo>
                    <a:pt x="770273" y="1280346"/>
                  </a:lnTo>
                  <a:lnTo>
                    <a:pt x="769965" y="1281269"/>
                  </a:lnTo>
                  <a:lnTo>
                    <a:pt x="771043" y="1282654"/>
                  </a:lnTo>
                  <a:lnTo>
                    <a:pt x="771197" y="1285269"/>
                  </a:lnTo>
                  <a:lnTo>
                    <a:pt x="770890" y="1287577"/>
                  </a:lnTo>
                  <a:lnTo>
                    <a:pt x="771198" y="1288653"/>
                  </a:lnTo>
                  <a:lnTo>
                    <a:pt x="772121" y="1289885"/>
                  </a:lnTo>
                  <a:lnTo>
                    <a:pt x="772121" y="1291269"/>
                  </a:lnTo>
                  <a:lnTo>
                    <a:pt x="774583" y="1293731"/>
                  </a:lnTo>
                  <a:lnTo>
                    <a:pt x="775044" y="1295731"/>
                  </a:lnTo>
                  <a:lnTo>
                    <a:pt x="774429" y="1297423"/>
                  </a:lnTo>
                  <a:lnTo>
                    <a:pt x="772122" y="1299115"/>
                  </a:lnTo>
                  <a:lnTo>
                    <a:pt x="769506" y="1301577"/>
                  </a:lnTo>
                  <a:lnTo>
                    <a:pt x="768582" y="1300038"/>
                  </a:lnTo>
                  <a:lnTo>
                    <a:pt x="767198" y="1297731"/>
                  </a:lnTo>
                  <a:lnTo>
                    <a:pt x="764890" y="1297116"/>
                  </a:lnTo>
                  <a:lnTo>
                    <a:pt x="761197" y="1296500"/>
                  </a:lnTo>
                  <a:lnTo>
                    <a:pt x="759043" y="1297423"/>
                  </a:lnTo>
                  <a:lnTo>
                    <a:pt x="758582" y="1299731"/>
                  </a:lnTo>
                  <a:lnTo>
                    <a:pt x="758889" y="1302039"/>
                  </a:lnTo>
                  <a:lnTo>
                    <a:pt x="760274" y="1303269"/>
                  </a:lnTo>
                  <a:lnTo>
                    <a:pt x="760428" y="1304654"/>
                  </a:lnTo>
                  <a:lnTo>
                    <a:pt x="760429" y="1306500"/>
                  </a:lnTo>
                  <a:lnTo>
                    <a:pt x="761660" y="1308038"/>
                  </a:lnTo>
                  <a:lnTo>
                    <a:pt x="761198" y="1309269"/>
                  </a:lnTo>
                  <a:lnTo>
                    <a:pt x="759660" y="1309423"/>
                  </a:lnTo>
                  <a:lnTo>
                    <a:pt x="757813" y="1310962"/>
                  </a:lnTo>
                  <a:lnTo>
                    <a:pt x="756428" y="1311269"/>
                  </a:lnTo>
                  <a:lnTo>
                    <a:pt x="754121" y="1313423"/>
                  </a:lnTo>
                  <a:lnTo>
                    <a:pt x="753783" y="1313929"/>
                  </a:lnTo>
                  <a:lnTo>
                    <a:pt x="752003" y="1302556"/>
                  </a:lnTo>
                  <a:lnTo>
                    <a:pt x="751244" y="1294588"/>
                  </a:lnTo>
                  <a:lnTo>
                    <a:pt x="748778" y="1292313"/>
                  </a:lnTo>
                  <a:lnTo>
                    <a:pt x="746123" y="1291177"/>
                  </a:lnTo>
                  <a:lnTo>
                    <a:pt x="742365" y="1290125"/>
                  </a:lnTo>
                  <a:lnTo>
                    <a:pt x="738433" y="1290125"/>
                  </a:lnTo>
                  <a:lnTo>
                    <a:pt x="738433" y="1293075"/>
                  </a:lnTo>
                  <a:lnTo>
                    <a:pt x="741382" y="1298322"/>
                  </a:lnTo>
                  <a:lnTo>
                    <a:pt x="739485" y="1305779"/>
                  </a:lnTo>
                  <a:lnTo>
                    <a:pt x="734827" y="1312086"/>
                  </a:lnTo>
                  <a:lnTo>
                    <a:pt x="726307" y="1312410"/>
                  </a:lnTo>
                  <a:lnTo>
                    <a:pt x="723685" y="1315360"/>
                  </a:lnTo>
                  <a:lnTo>
                    <a:pt x="716475" y="1329452"/>
                  </a:lnTo>
                  <a:lnTo>
                    <a:pt x="705660" y="1330108"/>
                  </a:lnTo>
                  <a:lnTo>
                    <a:pt x="695501" y="1332732"/>
                  </a:lnTo>
                  <a:lnTo>
                    <a:pt x="688847" y="1333279"/>
                  </a:lnTo>
                  <a:lnTo>
                    <a:pt x="678227" y="1331384"/>
                  </a:lnTo>
                  <a:lnTo>
                    <a:pt x="669502" y="1330244"/>
                  </a:lnTo>
                  <a:lnTo>
                    <a:pt x="662485" y="1327021"/>
                  </a:lnTo>
                  <a:lnTo>
                    <a:pt x="657933" y="1324743"/>
                  </a:lnTo>
                  <a:lnTo>
                    <a:pt x="654117" y="1321204"/>
                  </a:lnTo>
                  <a:lnTo>
                    <a:pt x="652243" y="1320952"/>
                  </a:lnTo>
                  <a:lnTo>
                    <a:pt x="650726" y="1321141"/>
                  </a:lnTo>
                  <a:lnTo>
                    <a:pt x="648046" y="1321122"/>
                  </a:lnTo>
                  <a:lnTo>
                    <a:pt x="646211" y="1320269"/>
                  </a:lnTo>
                  <a:lnTo>
                    <a:pt x="642950" y="1319625"/>
                  </a:lnTo>
                  <a:lnTo>
                    <a:pt x="640752" y="1318148"/>
                  </a:lnTo>
                  <a:lnTo>
                    <a:pt x="638209" y="1315831"/>
                  </a:lnTo>
                  <a:lnTo>
                    <a:pt x="633927" y="1315266"/>
                  </a:lnTo>
                  <a:lnTo>
                    <a:pt x="630287" y="1313142"/>
                  </a:lnTo>
                  <a:lnTo>
                    <a:pt x="624798" y="1312954"/>
                  </a:lnTo>
                  <a:lnTo>
                    <a:pt x="619928" y="1314054"/>
                  </a:lnTo>
                  <a:lnTo>
                    <a:pt x="617415" y="1313428"/>
                  </a:lnTo>
                  <a:lnTo>
                    <a:pt x="613802" y="1312170"/>
                  </a:lnTo>
                  <a:lnTo>
                    <a:pt x="610958" y="1309780"/>
                  </a:lnTo>
                  <a:lnTo>
                    <a:pt x="607907" y="1307668"/>
                  </a:lnTo>
                  <a:lnTo>
                    <a:pt x="605019" y="1305779"/>
                  </a:lnTo>
                  <a:lnTo>
                    <a:pt x="602364" y="1301229"/>
                  </a:lnTo>
                  <a:lnTo>
                    <a:pt x="598761" y="1296295"/>
                  </a:lnTo>
                  <a:lnTo>
                    <a:pt x="598002" y="1294020"/>
                  </a:lnTo>
                  <a:lnTo>
                    <a:pt x="595916" y="1293072"/>
                  </a:lnTo>
                  <a:lnTo>
                    <a:pt x="591553" y="1293260"/>
                  </a:lnTo>
                  <a:lnTo>
                    <a:pt x="580364" y="1296107"/>
                  </a:lnTo>
                  <a:lnTo>
                    <a:pt x="574675" y="1296295"/>
                  </a:lnTo>
                  <a:lnTo>
                    <a:pt x="568226" y="1295159"/>
                  </a:lnTo>
                  <a:lnTo>
                    <a:pt x="565088" y="1291362"/>
                  </a:lnTo>
                  <a:lnTo>
                    <a:pt x="559691" y="1289090"/>
                  </a:lnTo>
                  <a:lnTo>
                    <a:pt x="561035" y="1282322"/>
                  </a:lnTo>
                  <a:lnTo>
                    <a:pt x="558541" y="1279205"/>
                  </a:lnTo>
                  <a:lnTo>
                    <a:pt x="557917" y="1276398"/>
                  </a:lnTo>
                  <a:lnTo>
                    <a:pt x="558853" y="1273594"/>
                  </a:lnTo>
                  <a:lnTo>
                    <a:pt x="563105" y="1266711"/>
                  </a:lnTo>
                  <a:lnTo>
                    <a:pt x="563841" y="1259563"/>
                  </a:lnTo>
                  <a:lnTo>
                    <a:pt x="567581" y="1250213"/>
                  </a:lnTo>
                  <a:lnTo>
                    <a:pt x="566335" y="1246468"/>
                  </a:lnTo>
                  <a:lnTo>
                    <a:pt x="565192" y="1241865"/>
                  </a:lnTo>
                  <a:lnTo>
                    <a:pt x="565381" y="1237312"/>
                  </a:lnTo>
                  <a:lnTo>
                    <a:pt x="565474" y="1232066"/>
                  </a:lnTo>
                  <a:lnTo>
                    <a:pt x="564090" y="1229991"/>
                  </a:lnTo>
                  <a:lnTo>
                    <a:pt x="561667" y="1226531"/>
                  </a:lnTo>
                  <a:lnTo>
                    <a:pt x="560456" y="1222552"/>
                  </a:lnTo>
                  <a:lnTo>
                    <a:pt x="560456" y="1214590"/>
                  </a:lnTo>
                  <a:lnTo>
                    <a:pt x="559764" y="1211130"/>
                  </a:lnTo>
                  <a:lnTo>
                    <a:pt x="558380" y="1193657"/>
                  </a:lnTo>
                  <a:lnTo>
                    <a:pt x="555784" y="1188120"/>
                  </a:lnTo>
                  <a:lnTo>
                    <a:pt x="556303" y="1181026"/>
                  </a:lnTo>
                  <a:lnTo>
                    <a:pt x="558495" y="1179052"/>
                  </a:lnTo>
                  <a:lnTo>
                    <a:pt x="558617" y="1175771"/>
                  </a:lnTo>
                  <a:lnTo>
                    <a:pt x="557688" y="1174796"/>
                  </a:lnTo>
                  <a:lnTo>
                    <a:pt x="555785" y="1168569"/>
                  </a:lnTo>
                  <a:lnTo>
                    <a:pt x="554400" y="1164243"/>
                  </a:lnTo>
                  <a:lnTo>
                    <a:pt x="554107" y="1156324"/>
                  </a:lnTo>
                  <a:lnTo>
                    <a:pt x="553192" y="1150503"/>
                  </a:lnTo>
                  <a:lnTo>
                    <a:pt x="550784" y="1146810"/>
                  </a:lnTo>
                  <a:lnTo>
                    <a:pt x="547414" y="1143602"/>
                  </a:lnTo>
                  <a:lnTo>
                    <a:pt x="543883" y="1141354"/>
                  </a:lnTo>
                  <a:lnTo>
                    <a:pt x="541485" y="1139829"/>
                  </a:lnTo>
                  <a:lnTo>
                    <a:pt x="540916" y="1135279"/>
                  </a:lnTo>
                  <a:lnTo>
                    <a:pt x="542812" y="1130917"/>
                  </a:lnTo>
                  <a:lnTo>
                    <a:pt x="544899" y="1125227"/>
                  </a:lnTo>
                  <a:lnTo>
                    <a:pt x="545810" y="1117602"/>
                  </a:lnTo>
                  <a:lnTo>
                    <a:pt x="547933" y="1111573"/>
                  </a:lnTo>
                  <a:lnTo>
                    <a:pt x="548312" y="1104744"/>
                  </a:lnTo>
                  <a:lnTo>
                    <a:pt x="547933" y="1097727"/>
                  </a:lnTo>
                  <a:lnTo>
                    <a:pt x="546605" y="1092225"/>
                  </a:lnTo>
                  <a:lnTo>
                    <a:pt x="545204" y="1080120"/>
                  </a:lnTo>
                  <a:lnTo>
                    <a:pt x="544381" y="1077653"/>
                  </a:lnTo>
                  <a:lnTo>
                    <a:pt x="542325" y="1076830"/>
                  </a:lnTo>
                  <a:lnTo>
                    <a:pt x="540474" y="1073747"/>
                  </a:lnTo>
                  <a:lnTo>
                    <a:pt x="538007" y="1071690"/>
                  </a:lnTo>
                  <a:lnTo>
                    <a:pt x="535540" y="1070870"/>
                  </a:lnTo>
                  <a:lnTo>
                    <a:pt x="532571" y="1071174"/>
                  </a:lnTo>
                  <a:lnTo>
                    <a:pt x="531839" y="1068607"/>
                  </a:lnTo>
                  <a:lnTo>
                    <a:pt x="532571" y="1066432"/>
                  </a:lnTo>
                  <a:lnTo>
                    <a:pt x="532571" y="1060366"/>
                  </a:lnTo>
                  <a:lnTo>
                    <a:pt x="531623" y="1057708"/>
                  </a:lnTo>
                  <a:lnTo>
                    <a:pt x="527640" y="1057708"/>
                  </a:lnTo>
                  <a:lnTo>
                    <a:pt x="524026" y="1056681"/>
                  </a:lnTo>
                  <a:lnTo>
                    <a:pt x="524232" y="1051951"/>
                  </a:lnTo>
                  <a:lnTo>
                    <a:pt x="524848" y="1047018"/>
                  </a:lnTo>
                  <a:lnTo>
                    <a:pt x="525671" y="1043728"/>
                  </a:lnTo>
                  <a:lnTo>
                    <a:pt x="526699" y="1039206"/>
                  </a:lnTo>
                  <a:lnTo>
                    <a:pt x="524849" y="1036122"/>
                  </a:lnTo>
                  <a:lnTo>
                    <a:pt x="520971" y="1033379"/>
                  </a:lnTo>
                  <a:lnTo>
                    <a:pt x="518471" y="1031349"/>
                  </a:lnTo>
                  <a:lnTo>
                    <a:pt x="518315" y="1030256"/>
                  </a:lnTo>
                  <a:lnTo>
                    <a:pt x="518783" y="1028069"/>
                  </a:lnTo>
                  <a:lnTo>
                    <a:pt x="518915" y="1026037"/>
                  </a:lnTo>
                  <a:lnTo>
                    <a:pt x="522520" y="1023950"/>
                  </a:lnTo>
                  <a:lnTo>
                    <a:pt x="523847" y="1019020"/>
                  </a:lnTo>
                  <a:lnTo>
                    <a:pt x="525554" y="1014278"/>
                  </a:lnTo>
                  <a:lnTo>
                    <a:pt x="525933" y="1009916"/>
                  </a:lnTo>
                  <a:lnTo>
                    <a:pt x="527067" y="1003685"/>
                  </a:lnTo>
                  <a:lnTo>
                    <a:pt x="526502" y="1001383"/>
                  </a:lnTo>
                  <a:lnTo>
                    <a:pt x="526692" y="999484"/>
                  </a:lnTo>
                  <a:lnTo>
                    <a:pt x="526692" y="996830"/>
                  </a:lnTo>
                  <a:lnTo>
                    <a:pt x="526123" y="993795"/>
                  </a:lnTo>
                  <a:lnTo>
                    <a:pt x="526123" y="991140"/>
                  </a:lnTo>
                  <a:lnTo>
                    <a:pt x="527451" y="988485"/>
                  </a:lnTo>
                  <a:lnTo>
                    <a:pt x="529916" y="985641"/>
                  </a:lnTo>
                  <a:lnTo>
                    <a:pt x="532950" y="981848"/>
                  </a:lnTo>
                  <a:lnTo>
                    <a:pt x="536175" y="979381"/>
                  </a:lnTo>
                  <a:lnTo>
                    <a:pt x="538830" y="977485"/>
                  </a:lnTo>
                  <a:lnTo>
                    <a:pt x="542812" y="974830"/>
                  </a:lnTo>
                  <a:lnTo>
                    <a:pt x="544330" y="969520"/>
                  </a:lnTo>
                  <a:lnTo>
                    <a:pt x="545468" y="966866"/>
                  </a:lnTo>
                  <a:lnTo>
                    <a:pt x="544330" y="963831"/>
                  </a:lnTo>
                  <a:lnTo>
                    <a:pt x="542244" y="962312"/>
                  </a:lnTo>
                  <a:lnTo>
                    <a:pt x="539588" y="960604"/>
                  </a:lnTo>
                  <a:lnTo>
                    <a:pt x="537122" y="959848"/>
                  </a:lnTo>
                  <a:lnTo>
                    <a:pt x="533899" y="960605"/>
                  </a:lnTo>
                  <a:lnTo>
                    <a:pt x="531054" y="962312"/>
                  </a:lnTo>
                  <a:lnTo>
                    <a:pt x="527830" y="964967"/>
                  </a:lnTo>
                  <a:lnTo>
                    <a:pt x="524037" y="966294"/>
                  </a:lnTo>
                  <a:lnTo>
                    <a:pt x="520623" y="965726"/>
                  </a:lnTo>
                  <a:lnTo>
                    <a:pt x="514744" y="963639"/>
                  </a:lnTo>
                  <a:lnTo>
                    <a:pt x="508893" y="960924"/>
                  </a:lnTo>
                  <a:lnTo>
                    <a:pt x="504882" y="958898"/>
                  </a:lnTo>
                  <a:lnTo>
                    <a:pt x="502037" y="954156"/>
                  </a:lnTo>
                  <a:lnTo>
                    <a:pt x="504123" y="951501"/>
                  </a:lnTo>
                  <a:lnTo>
                    <a:pt x="507157" y="949605"/>
                  </a:lnTo>
                  <a:lnTo>
                    <a:pt x="511330" y="947898"/>
                  </a:lnTo>
                  <a:lnTo>
                    <a:pt x="511519" y="944484"/>
                  </a:lnTo>
                  <a:lnTo>
                    <a:pt x="510571" y="940693"/>
                  </a:lnTo>
                  <a:lnTo>
                    <a:pt x="508295" y="938414"/>
                  </a:lnTo>
                  <a:lnTo>
                    <a:pt x="504502" y="935191"/>
                  </a:lnTo>
                  <a:lnTo>
                    <a:pt x="502226" y="930450"/>
                  </a:lnTo>
                  <a:lnTo>
                    <a:pt x="498623" y="925519"/>
                  </a:lnTo>
                  <a:lnTo>
                    <a:pt x="494640" y="919070"/>
                  </a:lnTo>
                  <a:lnTo>
                    <a:pt x="492467" y="912162"/>
                  </a:lnTo>
                  <a:lnTo>
                    <a:pt x="488153" y="901862"/>
                  </a:lnTo>
                  <a:lnTo>
                    <a:pt x="483604" y="894881"/>
                  </a:lnTo>
                  <a:lnTo>
                    <a:pt x="473320" y="886412"/>
                  </a:lnTo>
                  <a:lnTo>
                    <a:pt x="464921" y="883058"/>
                  </a:lnTo>
                  <a:lnTo>
                    <a:pt x="459022" y="874258"/>
                  </a:lnTo>
                  <a:lnTo>
                    <a:pt x="458499" y="864643"/>
                  </a:lnTo>
                  <a:lnTo>
                    <a:pt x="452613" y="852994"/>
                  </a:lnTo>
                  <a:lnTo>
                    <a:pt x="448986" y="845837"/>
                  </a:lnTo>
                  <a:lnTo>
                    <a:pt x="447939" y="836928"/>
                  </a:lnTo>
                  <a:lnTo>
                    <a:pt x="447500" y="827620"/>
                  </a:lnTo>
                  <a:lnTo>
                    <a:pt x="447141" y="818465"/>
                  </a:lnTo>
                  <a:lnTo>
                    <a:pt x="442332" y="810178"/>
                  </a:lnTo>
                  <a:lnTo>
                    <a:pt x="432494" y="814789"/>
                  </a:lnTo>
                  <a:lnTo>
                    <a:pt x="424713" y="818355"/>
                  </a:lnTo>
                  <a:lnTo>
                    <a:pt x="418519" y="823960"/>
                  </a:lnTo>
                  <a:lnTo>
                    <a:pt x="410615" y="828914"/>
                  </a:lnTo>
                  <a:lnTo>
                    <a:pt x="402465" y="829713"/>
                  </a:lnTo>
                  <a:lnTo>
                    <a:pt x="394633" y="824115"/>
                  </a:lnTo>
                  <a:lnTo>
                    <a:pt x="387864" y="818553"/>
                  </a:lnTo>
                  <a:lnTo>
                    <a:pt x="383881" y="812863"/>
                  </a:lnTo>
                  <a:lnTo>
                    <a:pt x="379899" y="804898"/>
                  </a:lnTo>
                  <a:lnTo>
                    <a:pt x="376632" y="797954"/>
                  </a:lnTo>
                  <a:lnTo>
                    <a:pt x="370308" y="790858"/>
                  </a:lnTo>
                  <a:lnTo>
                    <a:pt x="370443" y="783075"/>
                  </a:lnTo>
                  <a:lnTo>
                    <a:pt x="371718" y="774655"/>
                  </a:lnTo>
                  <a:lnTo>
                    <a:pt x="373182" y="764302"/>
                  </a:lnTo>
                  <a:lnTo>
                    <a:pt x="369878" y="754366"/>
                  </a:lnTo>
                  <a:lnTo>
                    <a:pt x="361995" y="746456"/>
                  </a:lnTo>
                  <a:lnTo>
                    <a:pt x="359211" y="739126"/>
                  </a:lnTo>
                  <a:lnTo>
                    <a:pt x="359486" y="730727"/>
                  </a:lnTo>
                  <a:lnTo>
                    <a:pt x="362590" y="721337"/>
                  </a:lnTo>
                  <a:lnTo>
                    <a:pt x="367265" y="713302"/>
                  </a:lnTo>
                  <a:lnTo>
                    <a:pt x="367481" y="702285"/>
                  </a:lnTo>
                  <a:lnTo>
                    <a:pt x="359457" y="698384"/>
                  </a:lnTo>
                  <a:lnTo>
                    <a:pt x="351526" y="695252"/>
                  </a:lnTo>
                  <a:lnTo>
                    <a:pt x="345761" y="687312"/>
                  </a:lnTo>
                  <a:lnTo>
                    <a:pt x="367761" y="682950"/>
                  </a:lnTo>
                  <a:lnTo>
                    <a:pt x="345515" y="640094"/>
                  </a:lnTo>
                  <a:lnTo>
                    <a:pt x="342437" y="629921"/>
                  </a:lnTo>
                  <a:lnTo>
                    <a:pt x="335709" y="624726"/>
                  </a:lnTo>
                  <a:lnTo>
                    <a:pt x="320537" y="630036"/>
                  </a:lnTo>
                  <a:lnTo>
                    <a:pt x="307640" y="630036"/>
                  </a:lnTo>
                  <a:lnTo>
                    <a:pt x="295692" y="626810"/>
                  </a:lnTo>
                  <a:lnTo>
                    <a:pt x="279243" y="609170"/>
                  </a:lnTo>
                  <a:lnTo>
                    <a:pt x="273342" y="600294"/>
                  </a:lnTo>
                  <a:lnTo>
                    <a:pt x="272598" y="591144"/>
                  </a:lnTo>
                  <a:lnTo>
                    <a:pt x="272378" y="581293"/>
                  </a:lnTo>
                  <a:lnTo>
                    <a:pt x="273512" y="569947"/>
                  </a:lnTo>
                  <a:lnTo>
                    <a:pt x="271891" y="559510"/>
                  </a:lnTo>
                  <a:lnTo>
                    <a:pt x="264312" y="554832"/>
                  </a:lnTo>
                  <a:lnTo>
                    <a:pt x="253930" y="548905"/>
                  </a:lnTo>
                  <a:lnTo>
                    <a:pt x="242069" y="548407"/>
                  </a:lnTo>
                  <a:lnTo>
                    <a:pt x="238714" y="557988"/>
                  </a:lnTo>
                  <a:lnTo>
                    <a:pt x="232004" y="563504"/>
                  </a:lnTo>
                  <a:lnTo>
                    <a:pt x="218585" y="564221"/>
                  </a:lnTo>
                  <a:lnTo>
                    <a:pt x="209478" y="570691"/>
                  </a:lnTo>
                  <a:lnTo>
                    <a:pt x="197581" y="578674"/>
                  </a:lnTo>
                  <a:lnTo>
                    <a:pt x="182730" y="579665"/>
                  </a:lnTo>
                  <a:lnTo>
                    <a:pt x="175470" y="567784"/>
                  </a:lnTo>
                  <a:lnTo>
                    <a:pt x="165899" y="554251"/>
                  </a:lnTo>
                  <a:lnTo>
                    <a:pt x="161279" y="550952"/>
                  </a:lnTo>
                  <a:lnTo>
                    <a:pt x="157319" y="545342"/>
                  </a:lnTo>
                  <a:lnTo>
                    <a:pt x="160397" y="539540"/>
                  </a:lnTo>
                  <a:lnTo>
                    <a:pt x="161867" y="528780"/>
                  </a:lnTo>
                  <a:lnTo>
                    <a:pt x="157580" y="523881"/>
                  </a:lnTo>
                  <a:lnTo>
                    <a:pt x="131657" y="512857"/>
                  </a:lnTo>
                  <a:lnTo>
                    <a:pt x="127984" y="505712"/>
                  </a:lnTo>
                  <a:lnTo>
                    <a:pt x="125126" y="511836"/>
                  </a:lnTo>
                  <a:lnTo>
                    <a:pt x="120839" y="513470"/>
                  </a:lnTo>
                  <a:lnTo>
                    <a:pt x="113899" y="512039"/>
                  </a:lnTo>
                  <a:lnTo>
                    <a:pt x="100351" y="511325"/>
                  </a:lnTo>
                  <a:lnTo>
                    <a:pt x="82465" y="512856"/>
                  </a:lnTo>
                  <a:lnTo>
                    <a:pt x="76954" y="519795"/>
                  </a:lnTo>
                  <a:lnTo>
                    <a:pt x="54625" y="527158"/>
                  </a:lnTo>
                  <a:lnTo>
                    <a:pt x="40502" y="519011"/>
                  </a:lnTo>
                  <a:lnTo>
                    <a:pt x="40230" y="513309"/>
                  </a:lnTo>
                  <a:lnTo>
                    <a:pt x="36420" y="505836"/>
                  </a:lnTo>
                  <a:lnTo>
                    <a:pt x="34757" y="493476"/>
                  </a:lnTo>
                  <a:lnTo>
                    <a:pt x="28003" y="484387"/>
                  </a:lnTo>
                  <a:lnTo>
                    <a:pt x="19714" y="475566"/>
                  </a:lnTo>
                  <a:lnTo>
                    <a:pt x="11776" y="468658"/>
                  </a:lnTo>
                  <a:lnTo>
                    <a:pt x="0" y="462357"/>
                  </a:lnTo>
                  <a:lnTo>
                    <a:pt x="96" y="462118"/>
                  </a:lnTo>
                  <a:lnTo>
                    <a:pt x="266" y="461528"/>
                  </a:lnTo>
                  <a:lnTo>
                    <a:pt x="404" y="460939"/>
                  </a:lnTo>
                  <a:lnTo>
                    <a:pt x="707" y="460082"/>
                  </a:lnTo>
                  <a:lnTo>
                    <a:pt x="835" y="459797"/>
                  </a:lnTo>
                  <a:lnTo>
                    <a:pt x="1309" y="459438"/>
                  </a:lnTo>
                  <a:lnTo>
                    <a:pt x="1605" y="459365"/>
                  </a:lnTo>
                  <a:lnTo>
                    <a:pt x="1992" y="459445"/>
                  </a:lnTo>
                  <a:lnTo>
                    <a:pt x="2475" y="459815"/>
                  </a:lnTo>
                  <a:lnTo>
                    <a:pt x="2937" y="460210"/>
                  </a:lnTo>
                  <a:lnTo>
                    <a:pt x="3206" y="460392"/>
                  </a:lnTo>
                  <a:lnTo>
                    <a:pt x="3740" y="460277"/>
                  </a:lnTo>
                  <a:lnTo>
                    <a:pt x="3997" y="460082"/>
                  </a:lnTo>
                  <a:lnTo>
                    <a:pt x="4235" y="459888"/>
                  </a:lnTo>
                  <a:lnTo>
                    <a:pt x="5599" y="458259"/>
                  </a:lnTo>
                  <a:lnTo>
                    <a:pt x="5887" y="457725"/>
                  </a:lnTo>
                  <a:lnTo>
                    <a:pt x="6266" y="456255"/>
                  </a:lnTo>
                  <a:lnTo>
                    <a:pt x="6622" y="455094"/>
                  </a:lnTo>
                  <a:lnTo>
                    <a:pt x="6733" y="454499"/>
                  </a:lnTo>
                  <a:lnTo>
                    <a:pt x="6737" y="453582"/>
                  </a:lnTo>
                  <a:lnTo>
                    <a:pt x="6599" y="452379"/>
                  </a:lnTo>
                  <a:lnTo>
                    <a:pt x="6556" y="451468"/>
                  </a:lnTo>
                  <a:lnTo>
                    <a:pt x="6580" y="450860"/>
                  </a:lnTo>
                  <a:lnTo>
                    <a:pt x="6648" y="450258"/>
                  </a:lnTo>
                  <a:lnTo>
                    <a:pt x="6717" y="449961"/>
                  </a:lnTo>
                  <a:lnTo>
                    <a:pt x="7027" y="449104"/>
                  </a:lnTo>
                  <a:lnTo>
                    <a:pt x="7346" y="447932"/>
                  </a:lnTo>
                  <a:lnTo>
                    <a:pt x="7677" y="446953"/>
                  </a:lnTo>
                  <a:lnTo>
                    <a:pt x="7761" y="446656"/>
                  </a:lnTo>
                  <a:lnTo>
                    <a:pt x="7764" y="444535"/>
                  </a:lnTo>
                  <a:lnTo>
                    <a:pt x="7655" y="443326"/>
                  </a:lnTo>
                  <a:lnTo>
                    <a:pt x="21656" y="448646"/>
                  </a:lnTo>
                  <a:lnTo>
                    <a:pt x="30693" y="449596"/>
                  </a:lnTo>
                  <a:lnTo>
                    <a:pt x="38348" y="450732"/>
                  </a:lnTo>
                  <a:lnTo>
                    <a:pt x="50657" y="447017"/>
                  </a:lnTo>
                  <a:lnTo>
                    <a:pt x="66588" y="443983"/>
                  </a:lnTo>
                  <a:lnTo>
                    <a:pt x="82898" y="436777"/>
                  </a:lnTo>
                  <a:lnTo>
                    <a:pt x="88206" y="429969"/>
                  </a:lnTo>
                  <a:lnTo>
                    <a:pt x="86868" y="413724"/>
                  </a:lnTo>
                  <a:lnTo>
                    <a:pt x="89932" y="405927"/>
                  </a:lnTo>
                  <a:lnTo>
                    <a:pt x="95224" y="396734"/>
                  </a:lnTo>
                  <a:lnTo>
                    <a:pt x="101192" y="393791"/>
                  </a:lnTo>
                  <a:lnTo>
                    <a:pt x="109004" y="391613"/>
                  </a:lnTo>
                  <a:lnTo>
                    <a:pt x="118125" y="392868"/>
                  </a:lnTo>
                  <a:lnTo>
                    <a:pt x="126646" y="394833"/>
                  </a:lnTo>
                  <a:lnTo>
                    <a:pt x="140195" y="396182"/>
                  </a:lnTo>
                  <a:lnTo>
                    <a:pt x="148807" y="399623"/>
                  </a:lnTo>
                  <a:lnTo>
                    <a:pt x="159141" y="402038"/>
                  </a:lnTo>
                  <a:lnTo>
                    <a:pt x="166029" y="403071"/>
                  </a:lnTo>
                  <a:lnTo>
                    <a:pt x="176246" y="403879"/>
                  </a:lnTo>
                  <a:lnTo>
                    <a:pt x="191866" y="402831"/>
                  </a:lnTo>
                  <a:lnTo>
                    <a:pt x="205359" y="403144"/>
                  </a:lnTo>
                  <a:lnTo>
                    <a:pt x="216753" y="402655"/>
                  </a:lnTo>
                  <a:lnTo>
                    <a:pt x="224001" y="399335"/>
                  </a:lnTo>
                  <a:lnTo>
                    <a:pt x="237134" y="397345"/>
                  </a:lnTo>
                  <a:lnTo>
                    <a:pt x="239168" y="398175"/>
                  </a:lnTo>
                  <a:lnTo>
                    <a:pt x="246505" y="395978"/>
                  </a:lnTo>
                  <a:lnTo>
                    <a:pt x="245183" y="392534"/>
                  </a:lnTo>
                  <a:lnTo>
                    <a:pt x="245183" y="388023"/>
                  </a:lnTo>
                  <a:lnTo>
                    <a:pt x="247439" y="386896"/>
                  </a:lnTo>
                  <a:lnTo>
                    <a:pt x="251011" y="388211"/>
                  </a:lnTo>
                  <a:lnTo>
                    <a:pt x="254395" y="388587"/>
                  </a:lnTo>
                  <a:lnTo>
                    <a:pt x="258343" y="388587"/>
                  </a:lnTo>
                  <a:lnTo>
                    <a:pt x="260975" y="389526"/>
                  </a:lnTo>
                  <a:lnTo>
                    <a:pt x="263795" y="391406"/>
                  </a:lnTo>
                  <a:lnTo>
                    <a:pt x="267366" y="391971"/>
                  </a:lnTo>
                  <a:lnTo>
                    <a:pt x="268306" y="393287"/>
                  </a:lnTo>
                  <a:lnTo>
                    <a:pt x="276356" y="393764"/>
                  </a:lnTo>
                  <a:lnTo>
                    <a:pt x="285116" y="392643"/>
                  </a:lnTo>
                  <a:lnTo>
                    <a:pt x="303461" y="384074"/>
                  </a:lnTo>
                  <a:lnTo>
                    <a:pt x="307682" y="372427"/>
                  </a:lnTo>
                  <a:lnTo>
                    <a:pt x="315508" y="360331"/>
                  </a:lnTo>
                  <a:lnTo>
                    <a:pt x="335195" y="358432"/>
                  </a:lnTo>
                  <a:lnTo>
                    <a:pt x="339464" y="363651"/>
                  </a:lnTo>
                  <a:lnTo>
                    <a:pt x="343496" y="371239"/>
                  </a:lnTo>
                  <a:lnTo>
                    <a:pt x="353790" y="365526"/>
                  </a:lnTo>
                  <a:lnTo>
                    <a:pt x="355830" y="361756"/>
                  </a:lnTo>
                  <a:lnTo>
                    <a:pt x="357728" y="358432"/>
                  </a:lnTo>
                  <a:lnTo>
                    <a:pt x="375158" y="363040"/>
                  </a:lnTo>
                  <a:lnTo>
                    <a:pt x="384529" y="364125"/>
                  </a:lnTo>
                  <a:lnTo>
                    <a:pt x="389273" y="364836"/>
                  </a:lnTo>
                  <a:lnTo>
                    <a:pt x="396202" y="363336"/>
                  </a:lnTo>
                  <a:lnTo>
                    <a:pt x="407773" y="361755"/>
                  </a:lnTo>
                  <a:lnTo>
                    <a:pt x="413336" y="357557"/>
                  </a:lnTo>
                  <a:lnTo>
                    <a:pt x="416717" y="350243"/>
                  </a:lnTo>
                  <a:lnTo>
                    <a:pt x="420865" y="335689"/>
                  </a:lnTo>
                  <a:lnTo>
                    <a:pt x="424847" y="329052"/>
                  </a:lnTo>
                  <a:lnTo>
                    <a:pt x="429020" y="325261"/>
                  </a:lnTo>
                  <a:lnTo>
                    <a:pt x="432519" y="322855"/>
                  </a:lnTo>
                  <a:lnTo>
                    <a:pt x="433192" y="319000"/>
                  </a:lnTo>
                  <a:lnTo>
                    <a:pt x="431592" y="314553"/>
                  </a:lnTo>
                  <a:lnTo>
                    <a:pt x="427168" y="299109"/>
                  </a:lnTo>
                  <a:lnTo>
                    <a:pt x="426323" y="293189"/>
                  </a:lnTo>
                  <a:lnTo>
                    <a:pt x="426604" y="289529"/>
                  </a:lnTo>
                  <a:lnTo>
                    <a:pt x="433087" y="283608"/>
                  </a:lnTo>
                  <a:lnTo>
                    <a:pt x="437880" y="281072"/>
                  </a:lnTo>
                  <a:lnTo>
                    <a:pt x="444364" y="277123"/>
                  </a:lnTo>
                  <a:lnTo>
                    <a:pt x="452257" y="270640"/>
                  </a:lnTo>
                  <a:lnTo>
                    <a:pt x="451246" y="267426"/>
                  </a:lnTo>
                  <a:lnTo>
                    <a:pt x="452222" y="256369"/>
                  </a:lnTo>
                  <a:lnTo>
                    <a:pt x="459656" y="260798"/>
                  </a:lnTo>
                  <a:lnTo>
                    <a:pt x="466593" y="257280"/>
                  </a:lnTo>
                  <a:lnTo>
                    <a:pt x="479380" y="251934"/>
                  </a:lnTo>
                  <a:lnTo>
                    <a:pt x="488052" y="251934"/>
                  </a:lnTo>
                  <a:lnTo>
                    <a:pt x="496268" y="250564"/>
                  </a:lnTo>
                  <a:lnTo>
                    <a:pt x="510419" y="253760"/>
                  </a:lnTo>
                  <a:lnTo>
                    <a:pt x="518635" y="255130"/>
                  </a:lnTo>
                  <a:lnTo>
                    <a:pt x="523461" y="265099"/>
                  </a:lnTo>
                  <a:lnTo>
                    <a:pt x="526013" y="266536"/>
                  </a:lnTo>
                  <a:lnTo>
                    <a:pt x="549640" y="276877"/>
                  </a:lnTo>
                  <a:lnTo>
                    <a:pt x="566124" y="273666"/>
                  </a:lnTo>
                  <a:lnTo>
                    <a:pt x="573278" y="269449"/>
                  </a:lnTo>
                  <a:lnTo>
                    <a:pt x="579834" y="262702"/>
                  </a:lnTo>
                  <a:lnTo>
                    <a:pt x="591715" y="249307"/>
                  </a:lnTo>
                  <a:lnTo>
                    <a:pt x="594829" y="243778"/>
                  </a:lnTo>
                  <a:lnTo>
                    <a:pt x="599101" y="238304"/>
                  </a:lnTo>
                  <a:lnTo>
                    <a:pt x="602832" y="232763"/>
                  </a:lnTo>
                  <a:lnTo>
                    <a:pt x="606348" y="229294"/>
                  </a:lnTo>
                  <a:lnTo>
                    <a:pt x="607865" y="223225"/>
                  </a:lnTo>
                  <a:lnTo>
                    <a:pt x="608244" y="216396"/>
                  </a:lnTo>
                  <a:lnTo>
                    <a:pt x="606348" y="201605"/>
                  </a:lnTo>
                  <a:lnTo>
                    <a:pt x="603124" y="189655"/>
                  </a:lnTo>
                  <a:lnTo>
                    <a:pt x="601796" y="177708"/>
                  </a:lnTo>
                  <a:lnTo>
                    <a:pt x="601796" y="173154"/>
                  </a:lnTo>
                  <a:lnTo>
                    <a:pt x="602909" y="171177"/>
                  </a:lnTo>
                  <a:close/>
                </a:path>
              </a:pathLst>
            </a:custGeom>
            <a:solidFill>
              <a:srgbClr val="FF0000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7" name="object 98">
              <a:extLst>
                <a:ext uri="{FF2B5EF4-FFF2-40B4-BE49-F238E27FC236}">
                  <a16:creationId xmlns:a16="http://schemas.microsoft.com/office/drawing/2014/main" id="{1E2AA4CA-D2F7-41FD-B14B-147B8F8115EB}"/>
                </a:ext>
              </a:extLst>
            </p:cNvPr>
            <p:cNvSpPr/>
            <p:nvPr/>
          </p:nvSpPr>
          <p:spPr>
            <a:xfrm>
              <a:off x="9315436" y="1490616"/>
              <a:ext cx="868371" cy="915893"/>
            </a:xfrm>
            <a:custGeom>
              <a:avLst/>
              <a:gdLst/>
              <a:ahLst/>
              <a:cxnLst/>
              <a:rect l="l" t="t" r="r" b="b"/>
              <a:pathLst>
                <a:path w="1344499" h="1418079">
                  <a:moveTo>
                    <a:pt x="1254179" y="763787"/>
                  </a:moveTo>
                  <a:lnTo>
                    <a:pt x="1287303" y="790953"/>
                  </a:lnTo>
                  <a:lnTo>
                    <a:pt x="1291626" y="801265"/>
                  </a:lnTo>
                  <a:lnTo>
                    <a:pt x="1294952" y="802595"/>
                  </a:lnTo>
                  <a:lnTo>
                    <a:pt x="1299940" y="803593"/>
                  </a:lnTo>
                  <a:lnTo>
                    <a:pt x="1306925" y="806920"/>
                  </a:lnTo>
                  <a:lnTo>
                    <a:pt x="1312578" y="811577"/>
                  </a:lnTo>
                  <a:lnTo>
                    <a:pt x="1316569" y="812575"/>
                  </a:lnTo>
                  <a:lnTo>
                    <a:pt x="1319895" y="811577"/>
                  </a:lnTo>
                  <a:lnTo>
                    <a:pt x="1320894" y="813240"/>
                  </a:lnTo>
                  <a:lnTo>
                    <a:pt x="1319895" y="816234"/>
                  </a:lnTo>
                  <a:lnTo>
                    <a:pt x="1319230" y="820225"/>
                  </a:lnTo>
                  <a:lnTo>
                    <a:pt x="1319562" y="823884"/>
                  </a:lnTo>
                  <a:lnTo>
                    <a:pt x="1319562" y="826213"/>
                  </a:lnTo>
                  <a:lnTo>
                    <a:pt x="1321225" y="829539"/>
                  </a:lnTo>
                  <a:lnTo>
                    <a:pt x="1328874" y="834862"/>
                  </a:lnTo>
                  <a:lnTo>
                    <a:pt x="1328873" y="840184"/>
                  </a:lnTo>
                  <a:lnTo>
                    <a:pt x="1331201" y="844176"/>
                  </a:lnTo>
                  <a:lnTo>
                    <a:pt x="1334527" y="848833"/>
                  </a:lnTo>
                  <a:lnTo>
                    <a:pt x="1334527" y="851494"/>
                  </a:lnTo>
                  <a:lnTo>
                    <a:pt x="1332863" y="856483"/>
                  </a:lnTo>
                  <a:lnTo>
                    <a:pt x="1334193" y="860143"/>
                  </a:lnTo>
                  <a:lnTo>
                    <a:pt x="1333860" y="862804"/>
                  </a:lnTo>
                  <a:lnTo>
                    <a:pt x="1330534" y="867128"/>
                  </a:lnTo>
                  <a:lnTo>
                    <a:pt x="1325545" y="874447"/>
                  </a:lnTo>
                  <a:lnTo>
                    <a:pt x="1323881" y="878438"/>
                  </a:lnTo>
                  <a:lnTo>
                    <a:pt x="1324546" y="888750"/>
                  </a:lnTo>
                  <a:lnTo>
                    <a:pt x="1325543" y="891411"/>
                  </a:lnTo>
                  <a:lnTo>
                    <a:pt x="1332860" y="896401"/>
                  </a:lnTo>
                  <a:lnTo>
                    <a:pt x="1334523" y="899062"/>
                  </a:lnTo>
                  <a:lnTo>
                    <a:pt x="1335853" y="903054"/>
                  </a:lnTo>
                  <a:lnTo>
                    <a:pt x="1334190" y="907045"/>
                  </a:lnTo>
                  <a:lnTo>
                    <a:pt x="1337183" y="909706"/>
                  </a:lnTo>
                  <a:lnTo>
                    <a:pt x="1339510" y="913698"/>
                  </a:lnTo>
                  <a:lnTo>
                    <a:pt x="1342836" y="918023"/>
                  </a:lnTo>
                  <a:lnTo>
                    <a:pt x="1344166" y="921349"/>
                  </a:lnTo>
                  <a:lnTo>
                    <a:pt x="1344499" y="924343"/>
                  </a:lnTo>
                  <a:lnTo>
                    <a:pt x="1343500" y="927004"/>
                  </a:lnTo>
                  <a:lnTo>
                    <a:pt x="1342835" y="931328"/>
                  </a:lnTo>
                  <a:lnTo>
                    <a:pt x="1344165" y="935320"/>
                  </a:lnTo>
                  <a:lnTo>
                    <a:pt x="1344497" y="951619"/>
                  </a:lnTo>
                  <a:lnTo>
                    <a:pt x="1342501" y="954946"/>
                  </a:lnTo>
                  <a:lnTo>
                    <a:pt x="1338842" y="954614"/>
                  </a:lnTo>
                  <a:lnTo>
                    <a:pt x="1337512" y="958272"/>
                  </a:lnTo>
                  <a:lnTo>
                    <a:pt x="1336846" y="962930"/>
                  </a:lnTo>
                  <a:lnTo>
                    <a:pt x="1338176" y="966921"/>
                  </a:lnTo>
                  <a:lnTo>
                    <a:pt x="1335848" y="970913"/>
                  </a:lnTo>
                  <a:lnTo>
                    <a:pt x="1334184" y="974239"/>
                  </a:lnTo>
                  <a:lnTo>
                    <a:pt x="1336845" y="978231"/>
                  </a:lnTo>
                  <a:lnTo>
                    <a:pt x="1337510" y="982888"/>
                  </a:lnTo>
                  <a:lnTo>
                    <a:pt x="1335180" y="989874"/>
                  </a:lnTo>
                  <a:lnTo>
                    <a:pt x="1333517" y="997192"/>
                  </a:lnTo>
                  <a:lnTo>
                    <a:pt x="1333517" y="1001849"/>
                  </a:lnTo>
                  <a:lnTo>
                    <a:pt x="1337175" y="1007504"/>
                  </a:lnTo>
                  <a:lnTo>
                    <a:pt x="1336842" y="1013824"/>
                  </a:lnTo>
                  <a:lnTo>
                    <a:pt x="1335844" y="1019812"/>
                  </a:lnTo>
                  <a:lnTo>
                    <a:pt x="1338504" y="1023138"/>
                  </a:lnTo>
                  <a:lnTo>
                    <a:pt x="1338504" y="1025466"/>
                  </a:lnTo>
                  <a:lnTo>
                    <a:pt x="1335843" y="1029458"/>
                  </a:lnTo>
                  <a:lnTo>
                    <a:pt x="1332516" y="1031787"/>
                  </a:lnTo>
                  <a:lnTo>
                    <a:pt x="1333514" y="1034115"/>
                  </a:lnTo>
                  <a:lnTo>
                    <a:pt x="1336175" y="1034115"/>
                  </a:lnTo>
                  <a:lnTo>
                    <a:pt x="1336803" y="1034429"/>
                  </a:lnTo>
                  <a:lnTo>
                    <a:pt x="1322796" y="1040362"/>
                  </a:lnTo>
                  <a:lnTo>
                    <a:pt x="1316341" y="1044469"/>
                  </a:lnTo>
                  <a:lnTo>
                    <a:pt x="1298163" y="1055076"/>
                  </a:lnTo>
                  <a:lnTo>
                    <a:pt x="1295799" y="1059141"/>
                  </a:lnTo>
                  <a:lnTo>
                    <a:pt x="1285128" y="1060565"/>
                  </a:lnTo>
                  <a:lnTo>
                    <a:pt x="1278486" y="1059141"/>
                  </a:lnTo>
                  <a:lnTo>
                    <a:pt x="1266454" y="1057382"/>
                  </a:lnTo>
                  <a:lnTo>
                    <a:pt x="1262053" y="1057382"/>
                  </a:lnTo>
                  <a:lnTo>
                    <a:pt x="1249727" y="1057382"/>
                  </a:lnTo>
                  <a:lnTo>
                    <a:pt x="1243272" y="1059727"/>
                  </a:lnTo>
                  <a:lnTo>
                    <a:pt x="1239751" y="1058260"/>
                  </a:lnTo>
                  <a:lnTo>
                    <a:pt x="1233650" y="1056565"/>
                  </a:lnTo>
                  <a:lnTo>
                    <a:pt x="1222466" y="1056677"/>
                  </a:lnTo>
                  <a:lnTo>
                    <a:pt x="1206685" y="1066054"/>
                  </a:lnTo>
                  <a:lnTo>
                    <a:pt x="1199595" y="1073144"/>
                  </a:lnTo>
                  <a:lnTo>
                    <a:pt x="1192506" y="1076802"/>
                  </a:lnTo>
                  <a:lnTo>
                    <a:pt x="1184959" y="1078403"/>
                  </a:lnTo>
                  <a:lnTo>
                    <a:pt x="1178327" y="1081835"/>
                  </a:lnTo>
                  <a:lnTo>
                    <a:pt x="1170323" y="1089840"/>
                  </a:lnTo>
                  <a:lnTo>
                    <a:pt x="1163690" y="1096012"/>
                  </a:lnTo>
                  <a:lnTo>
                    <a:pt x="1157744" y="1097613"/>
                  </a:lnTo>
                  <a:lnTo>
                    <a:pt x="1151341" y="1097613"/>
                  </a:lnTo>
                  <a:lnTo>
                    <a:pt x="1144251" y="1099672"/>
                  </a:lnTo>
                  <a:lnTo>
                    <a:pt x="1140363" y="1106304"/>
                  </a:lnTo>
                  <a:lnTo>
                    <a:pt x="1127099" y="1123229"/>
                  </a:lnTo>
                  <a:lnTo>
                    <a:pt x="1117494" y="1131004"/>
                  </a:lnTo>
                  <a:lnTo>
                    <a:pt x="1106974" y="1139922"/>
                  </a:lnTo>
                  <a:lnTo>
                    <a:pt x="1103772" y="1147012"/>
                  </a:lnTo>
                  <a:lnTo>
                    <a:pt x="1098741" y="1163251"/>
                  </a:lnTo>
                  <a:lnTo>
                    <a:pt x="1089262" y="1179147"/>
                  </a:lnTo>
                  <a:lnTo>
                    <a:pt x="1085829" y="1181611"/>
                  </a:lnTo>
                  <a:lnTo>
                    <a:pt x="1079872" y="1187191"/>
                  </a:lnTo>
                  <a:lnTo>
                    <a:pt x="1074889" y="1194710"/>
                  </a:lnTo>
                  <a:lnTo>
                    <a:pt x="1065487" y="1222237"/>
                  </a:lnTo>
                  <a:lnTo>
                    <a:pt x="1057118" y="1236663"/>
                  </a:lnTo>
                  <a:lnTo>
                    <a:pt x="1056206" y="1237380"/>
                  </a:lnTo>
                  <a:lnTo>
                    <a:pt x="1044193" y="1242413"/>
                  </a:lnTo>
                  <a:lnTo>
                    <a:pt x="1033624" y="1252884"/>
                  </a:lnTo>
                  <a:lnTo>
                    <a:pt x="1032219" y="1257909"/>
                  </a:lnTo>
                  <a:lnTo>
                    <a:pt x="1023037" y="1273741"/>
                  </a:lnTo>
                  <a:lnTo>
                    <a:pt x="1017797" y="1292484"/>
                  </a:lnTo>
                  <a:lnTo>
                    <a:pt x="1015584" y="1305242"/>
                  </a:lnTo>
                  <a:lnTo>
                    <a:pt x="1014548" y="1323565"/>
                  </a:lnTo>
                  <a:lnTo>
                    <a:pt x="1013227" y="1342687"/>
                  </a:lnTo>
                  <a:lnTo>
                    <a:pt x="1010463" y="1346752"/>
                  </a:lnTo>
                  <a:lnTo>
                    <a:pt x="1001643" y="1348514"/>
                  </a:lnTo>
                  <a:lnTo>
                    <a:pt x="994165" y="1353082"/>
                  </a:lnTo>
                  <a:lnTo>
                    <a:pt x="989492" y="1359853"/>
                  </a:lnTo>
                  <a:lnTo>
                    <a:pt x="964725" y="1351697"/>
                  </a:lnTo>
                  <a:lnTo>
                    <a:pt x="933394" y="1343693"/>
                  </a:lnTo>
                  <a:lnTo>
                    <a:pt x="905950" y="1333171"/>
                  </a:lnTo>
                  <a:lnTo>
                    <a:pt x="879878" y="1322879"/>
                  </a:lnTo>
                  <a:lnTo>
                    <a:pt x="854493" y="1309157"/>
                  </a:lnTo>
                  <a:lnTo>
                    <a:pt x="838027" y="1295436"/>
                  </a:lnTo>
                  <a:lnTo>
                    <a:pt x="836427" y="1288577"/>
                  </a:lnTo>
                  <a:lnTo>
                    <a:pt x="838485" y="1281029"/>
                  </a:lnTo>
                  <a:lnTo>
                    <a:pt x="836427" y="1267307"/>
                  </a:lnTo>
                  <a:lnTo>
                    <a:pt x="831167" y="1248783"/>
                  </a:lnTo>
                  <a:lnTo>
                    <a:pt x="824306" y="1237578"/>
                  </a:lnTo>
                  <a:lnTo>
                    <a:pt x="816759" y="1230715"/>
                  </a:lnTo>
                  <a:lnTo>
                    <a:pt x="805781" y="1221110"/>
                  </a:lnTo>
                  <a:lnTo>
                    <a:pt x="801893" y="1215849"/>
                  </a:lnTo>
                  <a:lnTo>
                    <a:pt x="796634" y="1209446"/>
                  </a:lnTo>
                  <a:lnTo>
                    <a:pt x="786113" y="1201441"/>
                  </a:lnTo>
                  <a:lnTo>
                    <a:pt x="759127" y="1195038"/>
                  </a:lnTo>
                  <a:lnTo>
                    <a:pt x="735114" y="1199385"/>
                  </a:lnTo>
                  <a:lnTo>
                    <a:pt x="716590" y="1213793"/>
                  </a:lnTo>
                  <a:lnTo>
                    <a:pt x="699249" y="1238905"/>
                  </a:lnTo>
                  <a:lnTo>
                    <a:pt x="692721" y="1248698"/>
                  </a:lnTo>
                  <a:lnTo>
                    <a:pt x="676366" y="1277505"/>
                  </a:lnTo>
                  <a:lnTo>
                    <a:pt x="668853" y="1284266"/>
                  </a:lnTo>
                  <a:lnTo>
                    <a:pt x="664086" y="1285384"/>
                  </a:lnTo>
                  <a:lnTo>
                    <a:pt x="655504" y="1283085"/>
                  </a:lnTo>
                  <a:lnTo>
                    <a:pt x="647796" y="1282174"/>
                  </a:lnTo>
                  <a:lnTo>
                    <a:pt x="641911" y="1280807"/>
                  </a:lnTo>
                  <a:lnTo>
                    <a:pt x="631826" y="1279759"/>
                  </a:lnTo>
                  <a:lnTo>
                    <a:pt x="616539" y="1278103"/>
                  </a:lnTo>
                  <a:lnTo>
                    <a:pt x="606410" y="1277368"/>
                  </a:lnTo>
                  <a:lnTo>
                    <a:pt x="597017" y="1281788"/>
                  </a:lnTo>
                  <a:lnTo>
                    <a:pt x="587439" y="1293206"/>
                  </a:lnTo>
                  <a:lnTo>
                    <a:pt x="576388" y="1300755"/>
                  </a:lnTo>
                  <a:lnTo>
                    <a:pt x="562943" y="1304443"/>
                  </a:lnTo>
                  <a:lnTo>
                    <a:pt x="549771" y="1306901"/>
                  </a:lnTo>
                  <a:lnTo>
                    <a:pt x="538493" y="1306044"/>
                  </a:lnTo>
                  <a:lnTo>
                    <a:pt x="519898" y="1308362"/>
                  </a:lnTo>
                  <a:lnTo>
                    <a:pt x="499774" y="1309744"/>
                  </a:lnTo>
                  <a:lnTo>
                    <a:pt x="488302" y="1314276"/>
                  </a:lnTo>
                  <a:lnTo>
                    <a:pt x="479441" y="1318750"/>
                  </a:lnTo>
                  <a:lnTo>
                    <a:pt x="469382" y="1329452"/>
                  </a:lnTo>
                  <a:lnTo>
                    <a:pt x="464183" y="1336961"/>
                  </a:lnTo>
                  <a:lnTo>
                    <a:pt x="461198" y="1346102"/>
                  </a:lnTo>
                  <a:lnTo>
                    <a:pt x="454411" y="1360989"/>
                  </a:lnTo>
                  <a:lnTo>
                    <a:pt x="445256" y="1374009"/>
                  </a:lnTo>
                  <a:lnTo>
                    <a:pt x="436918" y="1380412"/>
                  </a:lnTo>
                  <a:lnTo>
                    <a:pt x="417455" y="1385884"/>
                  </a:lnTo>
                  <a:lnTo>
                    <a:pt x="403722" y="1395172"/>
                  </a:lnTo>
                  <a:lnTo>
                    <a:pt x="393386" y="1401791"/>
                  </a:lnTo>
                  <a:lnTo>
                    <a:pt x="378636" y="1413611"/>
                  </a:lnTo>
                  <a:lnTo>
                    <a:pt x="368931" y="1418079"/>
                  </a:lnTo>
                  <a:lnTo>
                    <a:pt x="360878" y="1416941"/>
                  </a:lnTo>
                  <a:lnTo>
                    <a:pt x="331474" y="1396299"/>
                  </a:lnTo>
                  <a:lnTo>
                    <a:pt x="325430" y="1393404"/>
                  </a:lnTo>
                  <a:lnTo>
                    <a:pt x="319397" y="1389121"/>
                  </a:lnTo>
                  <a:lnTo>
                    <a:pt x="316276" y="1385552"/>
                  </a:lnTo>
                  <a:lnTo>
                    <a:pt x="309561" y="1379957"/>
                  </a:lnTo>
                  <a:lnTo>
                    <a:pt x="305294" y="1375609"/>
                  </a:lnTo>
                  <a:lnTo>
                    <a:pt x="303471" y="1372976"/>
                  </a:lnTo>
                  <a:lnTo>
                    <a:pt x="300342" y="1370488"/>
                  </a:lnTo>
                  <a:lnTo>
                    <a:pt x="285041" y="1355582"/>
                  </a:lnTo>
                  <a:lnTo>
                    <a:pt x="282983" y="1350552"/>
                  </a:lnTo>
                  <a:lnTo>
                    <a:pt x="281958" y="1344082"/>
                  </a:lnTo>
                  <a:lnTo>
                    <a:pt x="279994" y="1339677"/>
                  </a:lnTo>
                  <a:lnTo>
                    <a:pt x="276022" y="1336949"/>
                  </a:lnTo>
                  <a:lnTo>
                    <a:pt x="270813" y="1335445"/>
                  </a:lnTo>
                  <a:lnTo>
                    <a:pt x="265599" y="1334634"/>
                  </a:lnTo>
                  <a:lnTo>
                    <a:pt x="258877" y="1330038"/>
                  </a:lnTo>
                  <a:lnTo>
                    <a:pt x="252612" y="1325986"/>
                  </a:lnTo>
                  <a:lnTo>
                    <a:pt x="245911" y="1318462"/>
                  </a:lnTo>
                  <a:lnTo>
                    <a:pt x="219611" y="1293304"/>
                  </a:lnTo>
                  <a:lnTo>
                    <a:pt x="208547" y="1284130"/>
                  </a:lnTo>
                  <a:lnTo>
                    <a:pt x="199573" y="1272507"/>
                  </a:lnTo>
                  <a:lnTo>
                    <a:pt x="196306" y="1268015"/>
                  </a:lnTo>
                  <a:lnTo>
                    <a:pt x="193329" y="1255284"/>
                  </a:lnTo>
                  <a:lnTo>
                    <a:pt x="190606" y="1249719"/>
                  </a:lnTo>
                  <a:lnTo>
                    <a:pt x="185446" y="1241438"/>
                  </a:lnTo>
                  <a:lnTo>
                    <a:pt x="180648" y="1236241"/>
                  </a:lnTo>
                  <a:lnTo>
                    <a:pt x="174764" y="1232498"/>
                  </a:lnTo>
                  <a:lnTo>
                    <a:pt x="166343" y="1229351"/>
                  </a:lnTo>
                  <a:lnTo>
                    <a:pt x="160436" y="1228689"/>
                  </a:lnTo>
                  <a:lnTo>
                    <a:pt x="144513" y="1222635"/>
                  </a:lnTo>
                  <a:lnTo>
                    <a:pt x="138170" y="1215958"/>
                  </a:lnTo>
                  <a:lnTo>
                    <a:pt x="133502" y="1214400"/>
                  </a:lnTo>
                  <a:lnTo>
                    <a:pt x="127277" y="1214399"/>
                  </a:lnTo>
                  <a:lnTo>
                    <a:pt x="118717" y="1212844"/>
                  </a:lnTo>
                  <a:lnTo>
                    <a:pt x="112492" y="1205840"/>
                  </a:lnTo>
                  <a:lnTo>
                    <a:pt x="109380" y="1199615"/>
                  </a:lnTo>
                  <a:lnTo>
                    <a:pt x="104711" y="1192614"/>
                  </a:lnTo>
                  <a:lnTo>
                    <a:pt x="101495" y="1184636"/>
                  </a:lnTo>
                  <a:lnTo>
                    <a:pt x="99838" y="1180235"/>
                  </a:lnTo>
                  <a:lnTo>
                    <a:pt x="95581" y="1174579"/>
                  </a:lnTo>
                  <a:lnTo>
                    <a:pt x="90787" y="1168765"/>
                  </a:lnTo>
                  <a:lnTo>
                    <a:pt x="88725" y="1167285"/>
                  </a:lnTo>
                  <a:lnTo>
                    <a:pt x="85754" y="1164259"/>
                  </a:lnTo>
                  <a:lnTo>
                    <a:pt x="85245" y="1160329"/>
                  </a:lnTo>
                  <a:lnTo>
                    <a:pt x="87808" y="1156343"/>
                  </a:lnTo>
                  <a:lnTo>
                    <a:pt x="90827" y="1152978"/>
                  </a:lnTo>
                  <a:lnTo>
                    <a:pt x="91085" y="1149129"/>
                  </a:lnTo>
                  <a:lnTo>
                    <a:pt x="93747" y="1143093"/>
                  </a:lnTo>
                  <a:lnTo>
                    <a:pt x="96323" y="1139487"/>
                  </a:lnTo>
                  <a:lnTo>
                    <a:pt x="97354" y="1134849"/>
                  </a:lnTo>
                  <a:lnTo>
                    <a:pt x="96581" y="1129694"/>
                  </a:lnTo>
                  <a:lnTo>
                    <a:pt x="96581" y="1122221"/>
                  </a:lnTo>
                  <a:lnTo>
                    <a:pt x="97354" y="1115520"/>
                  </a:lnTo>
                  <a:lnTo>
                    <a:pt x="98384" y="1106501"/>
                  </a:lnTo>
                  <a:lnTo>
                    <a:pt x="97611" y="1099287"/>
                  </a:lnTo>
                  <a:lnTo>
                    <a:pt x="96199" y="1090407"/>
                  </a:lnTo>
                  <a:lnTo>
                    <a:pt x="99975" y="1077728"/>
                  </a:lnTo>
                  <a:lnTo>
                    <a:pt x="102656" y="1071030"/>
                  </a:lnTo>
                  <a:lnTo>
                    <a:pt x="104667" y="1067008"/>
                  </a:lnTo>
                  <a:lnTo>
                    <a:pt x="110028" y="1052261"/>
                  </a:lnTo>
                  <a:lnTo>
                    <a:pt x="116730" y="1030820"/>
                  </a:lnTo>
                  <a:lnTo>
                    <a:pt x="119411" y="1021434"/>
                  </a:lnTo>
                  <a:lnTo>
                    <a:pt x="122761" y="1009371"/>
                  </a:lnTo>
                  <a:lnTo>
                    <a:pt x="122761" y="999988"/>
                  </a:lnTo>
                  <a:lnTo>
                    <a:pt x="118810" y="991005"/>
                  </a:lnTo>
                  <a:lnTo>
                    <a:pt x="115401" y="984742"/>
                  </a:lnTo>
                  <a:lnTo>
                    <a:pt x="111862" y="975395"/>
                  </a:lnTo>
                  <a:lnTo>
                    <a:pt x="110612" y="967916"/>
                  </a:lnTo>
                  <a:lnTo>
                    <a:pt x="111897" y="960225"/>
                  </a:lnTo>
                  <a:lnTo>
                    <a:pt x="119145" y="955890"/>
                  </a:lnTo>
                  <a:lnTo>
                    <a:pt x="127513" y="955878"/>
                  </a:lnTo>
                  <a:lnTo>
                    <a:pt x="135160" y="953362"/>
                  </a:lnTo>
                  <a:lnTo>
                    <a:pt x="136500" y="945996"/>
                  </a:lnTo>
                  <a:lnTo>
                    <a:pt x="136500" y="932591"/>
                  </a:lnTo>
                  <a:lnTo>
                    <a:pt x="135830" y="921868"/>
                  </a:lnTo>
                  <a:lnTo>
                    <a:pt x="131848" y="909243"/>
                  </a:lnTo>
                  <a:lnTo>
                    <a:pt x="127960" y="905592"/>
                  </a:lnTo>
                  <a:lnTo>
                    <a:pt x="125965" y="902092"/>
                  </a:lnTo>
                  <a:lnTo>
                    <a:pt x="123639" y="898010"/>
                  </a:lnTo>
                  <a:lnTo>
                    <a:pt x="122677" y="893153"/>
                  </a:lnTo>
                  <a:lnTo>
                    <a:pt x="120909" y="882973"/>
                  </a:lnTo>
                  <a:lnTo>
                    <a:pt x="121756" y="872195"/>
                  </a:lnTo>
                  <a:lnTo>
                    <a:pt x="121810" y="864881"/>
                  </a:lnTo>
                  <a:lnTo>
                    <a:pt x="121465" y="859565"/>
                  </a:lnTo>
                  <a:lnTo>
                    <a:pt x="119964" y="855009"/>
                  </a:lnTo>
                  <a:lnTo>
                    <a:pt x="117314" y="849905"/>
                  </a:lnTo>
                  <a:lnTo>
                    <a:pt x="108641" y="839179"/>
                  </a:lnTo>
                  <a:lnTo>
                    <a:pt x="104971" y="831625"/>
                  </a:lnTo>
                  <a:lnTo>
                    <a:pt x="101302" y="822126"/>
                  </a:lnTo>
                  <a:lnTo>
                    <a:pt x="100870" y="813708"/>
                  </a:lnTo>
                  <a:lnTo>
                    <a:pt x="100654" y="805937"/>
                  </a:lnTo>
                  <a:lnTo>
                    <a:pt x="103094" y="789647"/>
                  </a:lnTo>
                  <a:lnTo>
                    <a:pt x="104860" y="779185"/>
                  </a:lnTo>
                  <a:lnTo>
                    <a:pt x="108706" y="767818"/>
                  </a:lnTo>
                  <a:lnTo>
                    <a:pt x="112605" y="759455"/>
                  </a:lnTo>
                  <a:lnTo>
                    <a:pt x="114328" y="754923"/>
                  </a:lnTo>
                  <a:lnTo>
                    <a:pt x="114364" y="752545"/>
                  </a:lnTo>
                  <a:lnTo>
                    <a:pt x="118574" y="752162"/>
                  </a:lnTo>
                  <a:lnTo>
                    <a:pt x="119530" y="751843"/>
                  </a:lnTo>
                  <a:lnTo>
                    <a:pt x="124947" y="750886"/>
                  </a:lnTo>
                  <a:lnTo>
                    <a:pt x="129407" y="748337"/>
                  </a:lnTo>
                  <a:lnTo>
                    <a:pt x="132913" y="745151"/>
                  </a:lnTo>
                  <a:lnTo>
                    <a:pt x="131767" y="736220"/>
                  </a:lnTo>
                  <a:lnTo>
                    <a:pt x="129015" y="728881"/>
                  </a:lnTo>
                  <a:lnTo>
                    <a:pt x="127179" y="720622"/>
                  </a:lnTo>
                  <a:lnTo>
                    <a:pt x="126262" y="710530"/>
                  </a:lnTo>
                  <a:lnTo>
                    <a:pt x="127179" y="702271"/>
                  </a:lnTo>
                  <a:lnTo>
                    <a:pt x="126262" y="694012"/>
                  </a:lnTo>
                  <a:lnTo>
                    <a:pt x="126261" y="683917"/>
                  </a:lnTo>
                  <a:lnTo>
                    <a:pt x="118002" y="677496"/>
                  </a:lnTo>
                  <a:lnTo>
                    <a:pt x="106073" y="672905"/>
                  </a:lnTo>
                  <a:lnTo>
                    <a:pt x="99650" y="669236"/>
                  </a:lnTo>
                  <a:lnTo>
                    <a:pt x="97815" y="660977"/>
                  </a:lnTo>
                  <a:lnTo>
                    <a:pt x="98733" y="650883"/>
                  </a:lnTo>
                  <a:lnTo>
                    <a:pt x="98732" y="647213"/>
                  </a:lnTo>
                  <a:lnTo>
                    <a:pt x="100568" y="641709"/>
                  </a:lnTo>
                  <a:lnTo>
                    <a:pt x="108826" y="634364"/>
                  </a:lnTo>
                  <a:lnTo>
                    <a:pt x="120943" y="628884"/>
                  </a:lnTo>
                  <a:lnTo>
                    <a:pt x="122767" y="627228"/>
                  </a:lnTo>
                  <a:lnTo>
                    <a:pt x="124756" y="624904"/>
                  </a:lnTo>
                  <a:lnTo>
                    <a:pt x="129066" y="620095"/>
                  </a:lnTo>
                  <a:lnTo>
                    <a:pt x="131388" y="615791"/>
                  </a:lnTo>
                  <a:lnTo>
                    <a:pt x="133377" y="612474"/>
                  </a:lnTo>
                  <a:lnTo>
                    <a:pt x="136527" y="609154"/>
                  </a:lnTo>
                  <a:lnTo>
                    <a:pt x="139346" y="606338"/>
                  </a:lnTo>
                  <a:lnTo>
                    <a:pt x="142330" y="601529"/>
                  </a:lnTo>
                  <a:lnTo>
                    <a:pt x="145314" y="600202"/>
                  </a:lnTo>
                  <a:lnTo>
                    <a:pt x="150454" y="600035"/>
                  </a:lnTo>
                  <a:lnTo>
                    <a:pt x="155925" y="598713"/>
                  </a:lnTo>
                  <a:lnTo>
                    <a:pt x="159572" y="598546"/>
                  </a:lnTo>
                  <a:lnTo>
                    <a:pt x="163385" y="596891"/>
                  </a:lnTo>
                  <a:lnTo>
                    <a:pt x="170348" y="594734"/>
                  </a:lnTo>
                  <a:lnTo>
                    <a:pt x="173167" y="591417"/>
                  </a:lnTo>
                  <a:lnTo>
                    <a:pt x="174824" y="587437"/>
                  </a:lnTo>
                  <a:lnTo>
                    <a:pt x="175488" y="583124"/>
                  </a:lnTo>
                  <a:lnTo>
                    <a:pt x="173996" y="579148"/>
                  </a:lnTo>
                  <a:lnTo>
                    <a:pt x="171536" y="572778"/>
                  </a:lnTo>
                  <a:lnTo>
                    <a:pt x="172060" y="570050"/>
                  </a:lnTo>
                  <a:lnTo>
                    <a:pt x="172060" y="567954"/>
                  </a:lnTo>
                  <a:lnTo>
                    <a:pt x="171640" y="565961"/>
                  </a:lnTo>
                  <a:lnTo>
                    <a:pt x="171535" y="563546"/>
                  </a:lnTo>
                  <a:lnTo>
                    <a:pt x="172795" y="561866"/>
                  </a:lnTo>
                  <a:lnTo>
                    <a:pt x="175942" y="560712"/>
                  </a:lnTo>
                  <a:lnTo>
                    <a:pt x="178830" y="557887"/>
                  </a:lnTo>
                  <a:lnTo>
                    <a:pt x="179750" y="556049"/>
                  </a:lnTo>
                  <a:lnTo>
                    <a:pt x="184090" y="546186"/>
                  </a:lnTo>
                  <a:lnTo>
                    <a:pt x="188692" y="537769"/>
                  </a:lnTo>
                  <a:lnTo>
                    <a:pt x="191717" y="528695"/>
                  </a:lnTo>
                  <a:lnTo>
                    <a:pt x="193690" y="521201"/>
                  </a:lnTo>
                  <a:lnTo>
                    <a:pt x="193701" y="515569"/>
                  </a:lnTo>
                  <a:lnTo>
                    <a:pt x="190817" y="511079"/>
                  </a:lnTo>
                  <a:lnTo>
                    <a:pt x="185631" y="506420"/>
                  </a:lnTo>
                  <a:lnTo>
                    <a:pt x="179519" y="502367"/>
                  </a:lnTo>
                  <a:lnTo>
                    <a:pt x="172950" y="497847"/>
                  </a:lnTo>
                  <a:lnTo>
                    <a:pt x="166609" y="493640"/>
                  </a:lnTo>
                  <a:lnTo>
                    <a:pt x="161652" y="489211"/>
                  </a:lnTo>
                  <a:lnTo>
                    <a:pt x="157010" y="483707"/>
                  </a:lnTo>
                  <a:lnTo>
                    <a:pt x="151621" y="475192"/>
                  </a:lnTo>
                  <a:lnTo>
                    <a:pt x="148431" y="470547"/>
                  </a:lnTo>
                  <a:lnTo>
                    <a:pt x="145323" y="465210"/>
                  </a:lnTo>
                  <a:lnTo>
                    <a:pt x="137036" y="443813"/>
                  </a:lnTo>
                  <a:lnTo>
                    <a:pt x="132349" y="433995"/>
                  </a:lnTo>
                  <a:lnTo>
                    <a:pt x="130062" y="431665"/>
                  </a:lnTo>
                  <a:lnTo>
                    <a:pt x="124525" y="433087"/>
                  </a:lnTo>
                  <a:lnTo>
                    <a:pt x="120900" y="435368"/>
                  </a:lnTo>
                  <a:lnTo>
                    <a:pt x="116886" y="438339"/>
                  </a:lnTo>
                  <a:lnTo>
                    <a:pt x="112270" y="441525"/>
                  </a:lnTo>
                  <a:lnTo>
                    <a:pt x="107080" y="445915"/>
                  </a:lnTo>
                  <a:lnTo>
                    <a:pt x="103886" y="449505"/>
                  </a:lnTo>
                  <a:lnTo>
                    <a:pt x="99095" y="454299"/>
                  </a:lnTo>
                  <a:lnTo>
                    <a:pt x="94704" y="458293"/>
                  </a:lnTo>
                  <a:lnTo>
                    <a:pt x="89514" y="462680"/>
                  </a:lnTo>
                  <a:lnTo>
                    <a:pt x="81130" y="467473"/>
                  </a:lnTo>
                  <a:lnTo>
                    <a:pt x="57176" y="473063"/>
                  </a:lnTo>
                  <a:lnTo>
                    <a:pt x="46398" y="473460"/>
                  </a:lnTo>
                  <a:lnTo>
                    <a:pt x="40808" y="471866"/>
                  </a:lnTo>
                  <a:lnTo>
                    <a:pt x="30428" y="466273"/>
                  </a:lnTo>
                  <a:lnTo>
                    <a:pt x="23404" y="455696"/>
                  </a:lnTo>
                  <a:lnTo>
                    <a:pt x="19694" y="449420"/>
                  </a:lnTo>
                  <a:lnTo>
                    <a:pt x="12274" y="443712"/>
                  </a:lnTo>
                  <a:lnTo>
                    <a:pt x="5710" y="440319"/>
                  </a:lnTo>
                  <a:lnTo>
                    <a:pt x="2856" y="438573"/>
                  </a:lnTo>
                  <a:lnTo>
                    <a:pt x="3293" y="434910"/>
                  </a:lnTo>
                  <a:lnTo>
                    <a:pt x="6566" y="434007"/>
                  </a:lnTo>
                  <a:lnTo>
                    <a:pt x="8564" y="428299"/>
                  </a:lnTo>
                  <a:lnTo>
                    <a:pt x="8564" y="422592"/>
                  </a:lnTo>
                  <a:lnTo>
                    <a:pt x="5680" y="413056"/>
                  </a:lnTo>
                  <a:lnTo>
                    <a:pt x="4967" y="405030"/>
                  </a:lnTo>
                  <a:lnTo>
                    <a:pt x="4874" y="404752"/>
                  </a:lnTo>
                  <a:lnTo>
                    <a:pt x="5007" y="404567"/>
                  </a:lnTo>
                  <a:lnTo>
                    <a:pt x="5502" y="400112"/>
                  </a:lnTo>
                  <a:lnTo>
                    <a:pt x="4489" y="396395"/>
                  </a:lnTo>
                  <a:lnTo>
                    <a:pt x="4018" y="394668"/>
                  </a:lnTo>
                  <a:lnTo>
                    <a:pt x="3801" y="394420"/>
                  </a:lnTo>
                  <a:lnTo>
                    <a:pt x="3" y="387584"/>
                  </a:lnTo>
                  <a:lnTo>
                    <a:pt x="1280" y="388773"/>
                  </a:lnTo>
                  <a:lnTo>
                    <a:pt x="2646" y="390259"/>
                  </a:lnTo>
                  <a:lnTo>
                    <a:pt x="7355" y="387011"/>
                  </a:lnTo>
                  <a:lnTo>
                    <a:pt x="9349" y="386173"/>
                  </a:lnTo>
                  <a:lnTo>
                    <a:pt x="10379" y="384514"/>
                  </a:lnTo>
                  <a:lnTo>
                    <a:pt x="12276" y="383139"/>
                  </a:lnTo>
                  <a:lnTo>
                    <a:pt x="13802" y="382312"/>
                  </a:lnTo>
                  <a:lnTo>
                    <a:pt x="14657" y="382285"/>
                  </a:lnTo>
                  <a:lnTo>
                    <a:pt x="16128" y="382084"/>
                  </a:lnTo>
                  <a:lnTo>
                    <a:pt x="17361" y="381731"/>
                  </a:lnTo>
                  <a:lnTo>
                    <a:pt x="19102" y="380361"/>
                  </a:lnTo>
                  <a:lnTo>
                    <a:pt x="21371" y="378509"/>
                  </a:lnTo>
                  <a:lnTo>
                    <a:pt x="23143" y="375820"/>
                  </a:lnTo>
                  <a:lnTo>
                    <a:pt x="25794" y="373798"/>
                  </a:lnTo>
                  <a:lnTo>
                    <a:pt x="28635" y="370532"/>
                  </a:lnTo>
                  <a:lnTo>
                    <a:pt x="29673" y="369107"/>
                  </a:lnTo>
                  <a:lnTo>
                    <a:pt x="29658" y="366476"/>
                  </a:lnTo>
                  <a:lnTo>
                    <a:pt x="29531" y="365088"/>
                  </a:lnTo>
                  <a:lnTo>
                    <a:pt x="29457" y="363001"/>
                  </a:lnTo>
                  <a:lnTo>
                    <a:pt x="29291" y="360532"/>
                  </a:lnTo>
                  <a:lnTo>
                    <a:pt x="29284" y="358132"/>
                  </a:lnTo>
                  <a:lnTo>
                    <a:pt x="29279" y="355811"/>
                  </a:lnTo>
                  <a:lnTo>
                    <a:pt x="29252" y="355039"/>
                  </a:lnTo>
                  <a:lnTo>
                    <a:pt x="29222" y="352023"/>
                  </a:lnTo>
                  <a:lnTo>
                    <a:pt x="29506" y="349074"/>
                  </a:lnTo>
                  <a:lnTo>
                    <a:pt x="29338" y="346525"/>
                  </a:lnTo>
                  <a:lnTo>
                    <a:pt x="29002" y="345838"/>
                  </a:lnTo>
                  <a:lnTo>
                    <a:pt x="28134" y="343314"/>
                  </a:lnTo>
                  <a:lnTo>
                    <a:pt x="27741" y="341006"/>
                  </a:lnTo>
                  <a:lnTo>
                    <a:pt x="27428" y="338773"/>
                  </a:lnTo>
                  <a:lnTo>
                    <a:pt x="27223" y="337388"/>
                  </a:lnTo>
                  <a:lnTo>
                    <a:pt x="26857" y="335851"/>
                  </a:lnTo>
                  <a:lnTo>
                    <a:pt x="25797" y="334493"/>
                  </a:lnTo>
                  <a:lnTo>
                    <a:pt x="24992" y="333746"/>
                  </a:lnTo>
                  <a:lnTo>
                    <a:pt x="23744" y="331464"/>
                  </a:lnTo>
                  <a:lnTo>
                    <a:pt x="23387" y="330161"/>
                  </a:lnTo>
                  <a:lnTo>
                    <a:pt x="22788" y="328633"/>
                  </a:lnTo>
                  <a:lnTo>
                    <a:pt x="22913" y="327779"/>
                  </a:lnTo>
                  <a:lnTo>
                    <a:pt x="23191" y="326841"/>
                  </a:lnTo>
                  <a:lnTo>
                    <a:pt x="23477" y="326136"/>
                  </a:lnTo>
                  <a:lnTo>
                    <a:pt x="23994" y="325343"/>
                  </a:lnTo>
                  <a:lnTo>
                    <a:pt x="24874" y="323846"/>
                  </a:lnTo>
                  <a:lnTo>
                    <a:pt x="26427" y="321553"/>
                  </a:lnTo>
                  <a:lnTo>
                    <a:pt x="27324" y="320516"/>
                  </a:lnTo>
                  <a:lnTo>
                    <a:pt x="28376" y="319475"/>
                  </a:lnTo>
                  <a:lnTo>
                    <a:pt x="29731" y="318193"/>
                  </a:lnTo>
                  <a:lnTo>
                    <a:pt x="31378" y="316361"/>
                  </a:lnTo>
                  <a:lnTo>
                    <a:pt x="33194" y="314909"/>
                  </a:lnTo>
                  <a:lnTo>
                    <a:pt x="34177" y="314104"/>
                  </a:lnTo>
                  <a:lnTo>
                    <a:pt x="36220" y="312488"/>
                  </a:lnTo>
                  <a:lnTo>
                    <a:pt x="37431" y="311522"/>
                  </a:lnTo>
                  <a:lnTo>
                    <a:pt x="38256" y="310644"/>
                  </a:lnTo>
                  <a:lnTo>
                    <a:pt x="39933" y="309660"/>
                  </a:lnTo>
                  <a:lnTo>
                    <a:pt x="42015" y="309128"/>
                  </a:lnTo>
                  <a:lnTo>
                    <a:pt x="43225" y="308159"/>
                  </a:lnTo>
                  <a:lnTo>
                    <a:pt x="44547" y="308116"/>
                  </a:lnTo>
                  <a:lnTo>
                    <a:pt x="46082" y="307524"/>
                  </a:lnTo>
                  <a:lnTo>
                    <a:pt x="47314" y="307175"/>
                  </a:lnTo>
                  <a:lnTo>
                    <a:pt x="48406" y="307217"/>
                  </a:lnTo>
                  <a:lnTo>
                    <a:pt x="49571" y="307178"/>
                  </a:lnTo>
                  <a:lnTo>
                    <a:pt x="50668" y="307375"/>
                  </a:lnTo>
                  <a:lnTo>
                    <a:pt x="52294" y="307166"/>
                  </a:lnTo>
                  <a:lnTo>
                    <a:pt x="53760" y="306811"/>
                  </a:lnTo>
                  <a:lnTo>
                    <a:pt x="56331" y="306880"/>
                  </a:lnTo>
                  <a:lnTo>
                    <a:pt x="57652" y="306838"/>
                  </a:lnTo>
                  <a:lnTo>
                    <a:pt x="58363" y="307123"/>
                  </a:lnTo>
                  <a:lnTo>
                    <a:pt x="60092" y="307609"/>
                  </a:lnTo>
                  <a:lnTo>
                    <a:pt x="61038" y="307965"/>
                  </a:lnTo>
                  <a:lnTo>
                    <a:pt x="63395" y="308584"/>
                  </a:lnTo>
                  <a:lnTo>
                    <a:pt x="66323" y="309961"/>
                  </a:lnTo>
                  <a:lnTo>
                    <a:pt x="68293" y="310668"/>
                  </a:lnTo>
                  <a:lnTo>
                    <a:pt x="71052" y="311662"/>
                  </a:lnTo>
                  <a:lnTo>
                    <a:pt x="72937" y="312142"/>
                  </a:lnTo>
                  <a:lnTo>
                    <a:pt x="75854" y="313208"/>
                  </a:lnTo>
                  <a:lnTo>
                    <a:pt x="78457" y="314207"/>
                  </a:lnTo>
                  <a:lnTo>
                    <a:pt x="80217" y="315541"/>
                  </a:lnTo>
                  <a:lnTo>
                    <a:pt x="81724" y="316343"/>
                  </a:lnTo>
                  <a:lnTo>
                    <a:pt x="83128" y="316452"/>
                  </a:lnTo>
                  <a:lnTo>
                    <a:pt x="84441" y="316179"/>
                  </a:lnTo>
                  <a:lnTo>
                    <a:pt x="86110" y="314964"/>
                  </a:lnTo>
                  <a:lnTo>
                    <a:pt x="87781" y="313824"/>
                  </a:lnTo>
                  <a:lnTo>
                    <a:pt x="89941" y="313290"/>
                  </a:lnTo>
                  <a:lnTo>
                    <a:pt x="91637" y="312846"/>
                  </a:lnTo>
                  <a:lnTo>
                    <a:pt x="93650" y="312549"/>
                  </a:lnTo>
                  <a:lnTo>
                    <a:pt x="94888" y="312354"/>
                  </a:lnTo>
                  <a:lnTo>
                    <a:pt x="96292" y="312463"/>
                  </a:lnTo>
                  <a:lnTo>
                    <a:pt x="97905" y="311868"/>
                  </a:lnTo>
                  <a:lnTo>
                    <a:pt x="100467" y="311707"/>
                  </a:lnTo>
                  <a:lnTo>
                    <a:pt x="101703" y="311437"/>
                  </a:lnTo>
                  <a:lnTo>
                    <a:pt x="103863" y="310902"/>
                  </a:lnTo>
                  <a:lnTo>
                    <a:pt x="106789" y="310033"/>
                  </a:lnTo>
                  <a:lnTo>
                    <a:pt x="111939" y="308238"/>
                  </a:lnTo>
                  <a:lnTo>
                    <a:pt x="114312" y="307157"/>
                  </a:lnTo>
                  <a:lnTo>
                    <a:pt x="119906" y="304730"/>
                  </a:lnTo>
                  <a:lnTo>
                    <a:pt x="123785" y="302205"/>
                  </a:lnTo>
                  <a:lnTo>
                    <a:pt x="125884" y="299970"/>
                  </a:lnTo>
                  <a:lnTo>
                    <a:pt x="127989" y="297889"/>
                  </a:lnTo>
                  <a:lnTo>
                    <a:pt x="129253" y="296224"/>
                  </a:lnTo>
                  <a:lnTo>
                    <a:pt x="131416" y="293600"/>
                  </a:lnTo>
                  <a:lnTo>
                    <a:pt x="132985" y="291768"/>
                  </a:lnTo>
                  <a:lnTo>
                    <a:pt x="134485" y="290173"/>
                  </a:lnTo>
                  <a:lnTo>
                    <a:pt x="135385" y="289216"/>
                  </a:lnTo>
                  <a:lnTo>
                    <a:pt x="138057" y="285568"/>
                  </a:lnTo>
                  <a:lnTo>
                    <a:pt x="140286" y="282634"/>
                  </a:lnTo>
                  <a:lnTo>
                    <a:pt x="142564" y="278846"/>
                  </a:lnTo>
                  <a:lnTo>
                    <a:pt x="143173" y="276273"/>
                  </a:lnTo>
                  <a:lnTo>
                    <a:pt x="145234" y="272956"/>
                  </a:lnTo>
                  <a:lnTo>
                    <a:pt x="146667" y="269505"/>
                  </a:lnTo>
                  <a:lnTo>
                    <a:pt x="148006" y="267758"/>
                  </a:lnTo>
                  <a:lnTo>
                    <a:pt x="149261" y="265859"/>
                  </a:lnTo>
                  <a:lnTo>
                    <a:pt x="150500" y="263499"/>
                  </a:lnTo>
                  <a:lnTo>
                    <a:pt x="152355" y="260963"/>
                  </a:lnTo>
                  <a:lnTo>
                    <a:pt x="153975" y="258356"/>
                  </a:lnTo>
                  <a:lnTo>
                    <a:pt x="155991" y="255969"/>
                  </a:lnTo>
                  <a:lnTo>
                    <a:pt x="158318" y="253572"/>
                  </a:lnTo>
                  <a:lnTo>
                    <a:pt x="159945" y="251197"/>
                  </a:lnTo>
                  <a:lnTo>
                    <a:pt x="162958" y="248390"/>
                  </a:lnTo>
                  <a:lnTo>
                    <a:pt x="165068" y="246467"/>
                  </a:lnTo>
                  <a:lnTo>
                    <a:pt x="166854" y="244165"/>
                  </a:lnTo>
                  <a:lnTo>
                    <a:pt x="169053" y="242545"/>
                  </a:lnTo>
                  <a:lnTo>
                    <a:pt x="170370" y="240179"/>
                  </a:lnTo>
                  <a:lnTo>
                    <a:pt x="172616" y="237709"/>
                  </a:lnTo>
                  <a:lnTo>
                    <a:pt x="174188" y="235954"/>
                  </a:lnTo>
                  <a:lnTo>
                    <a:pt x="176659" y="233244"/>
                  </a:lnTo>
                  <a:lnTo>
                    <a:pt x="178440" y="230786"/>
                  </a:lnTo>
                  <a:lnTo>
                    <a:pt x="180956" y="227147"/>
                  </a:lnTo>
                  <a:lnTo>
                    <a:pt x="181681" y="225653"/>
                  </a:lnTo>
                  <a:lnTo>
                    <a:pt x="183611" y="223034"/>
                  </a:lnTo>
                  <a:lnTo>
                    <a:pt x="186552" y="220386"/>
                  </a:lnTo>
                  <a:lnTo>
                    <a:pt x="188265" y="218241"/>
                  </a:lnTo>
                  <a:lnTo>
                    <a:pt x="189934" y="217026"/>
                  </a:lnTo>
                  <a:lnTo>
                    <a:pt x="192397" y="214082"/>
                  </a:lnTo>
                  <a:lnTo>
                    <a:pt x="195121" y="211904"/>
                  </a:lnTo>
                  <a:lnTo>
                    <a:pt x="197654" y="208727"/>
                  </a:lnTo>
                  <a:lnTo>
                    <a:pt x="198468" y="207542"/>
                  </a:lnTo>
                  <a:lnTo>
                    <a:pt x="200025" y="205401"/>
                  </a:lnTo>
                  <a:lnTo>
                    <a:pt x="203697" y="201412"/>
                  </a:lnTo>
                  <a:lnTo>
                    <a:pt x="205657" y="199647"/>
                  </a:lnTo>
                  <a:lnTo>
                    <a:pt x="207526" y="197497"/>
                  </a:lnTo>
                  <a:lnTo>
                    <a:pt x="209131" y="196671"/>
                  </a:lnTo>
                  <a:lnTo>
                    <a:pt x="210860" y="194990"/>
                  </a:lnTo>
                  <a:lnTo>
                    <a:pt x="213882" y="192414"/>
                  </a:lnTo>
                  <a:lnTo>
                    <a:pt x="215911" y="190416"/>
                  </a:lnTo>
                  <a:lnTo>
                    <a:pt x="217878" y="188803"/>
                  </a:lnTo>
                  <a:lnTo>
                    <a:pt x="220435" y="186321"/>
                  </a:lnTo>
                  <a:lnTo>
                    <a:pt x="222823" y="183457"/>
                  </a:lnTo>
                  <a:lnTo>
                    <a:pt x="225264" y="182062"/>
                  </a:lnTo>
                  <a:lnTo>
                    <a:pt x="226247" y="181258"/>
                  </a:lnTo>
                  <a:lnTo>
                    <a:pt x="227763" y="180124"/>
                  </a:lnTo>
                  <a:lnTo>
                    <a:pt x="229803" y="178432"/>
                  </a:lnTo>
                  <a:lnTo>
                    <a:pt x="232597" y="176020"/>
                  </a:lnTo>
                  <a:lnTo>
                    <a:pt x="235016" y="174007"/>
                  </a:lnTo>
                  <a:lnTo>
                    <a:pt x="236585" y="172177"/>
                  </a:lnTo>
                  <a:lnTo>
                    <a:pt x="238106" y="171199"/>
                  </a:lnTo>
                  <a:lnTo>
                    <a:pt x="239592" y="169216"/>
                  </a:lnTo>
                  <a:lnTo>
                    <a:pt x="240688" y="167244"/>
                  </a:lnTo>
                  <a:lnTo>
                    <a:pt x="241175" y="166169"/>
                  </a:lnTo>
                  <a:lnTo>
                    <a:pt x="244600" y="163019"/>
                  </a:lnTo>
                  <a:lnTo>
                    <a:pt x="246505" y="160310"/>
                  </a:lnTo>
                  <a:lnTo>
                    <a:pt x="249354" y="156090"/>
                  </a:lnTo>
                  <a:lnTo>
                    <a:pt x="252973" y="151686"/>
                  </a:lnTo>
                  <a:lnTo>
                    <a:pt x="257120" y="146871"/>
                  </a:lnTo>
                  <a:lnTo>
                    <a:pt x="260010" y="143578"/>
                  </a:lnTo>
                  <a:lnTo>
                    <a:pt x="264399" y="142466"/>
                  </a:lnTo>
                  <a:lnTo>
                    <a:pt x="268735" y="141977"/>
                  </a:lnTo>
                  <a:lnTo>
                    <a:pt x="273012" y="141880"/>
                  </a:lnTo>
                  <a:lnTo>
                    <a:pt x="277217" y="140157"/>
                  </a:lnTo>
                  <a:lnTo>
                    <a:pt x="282000" y="139185"/>
                  </a:lnTo>
                  <a:lnTo>
                    <a:pt x="286104" y="138709"/>
                  </a:lnTo>
                  <a:lnTo>
                    <a:pt x="302922" y="135307"/>
                  </a:lnTo>
                  <a:lnTo>
                    <a:pt x="309488" y="134182"/>
                  </a:lnTo>
                  <a:lnTo>
                    <a:pt x="320214" y="133818"/>
                  </a:lnTo>
                  <a:lnTo>
                    <a:pt x="324257" y="133727"/>
                  </a:lnTo>
                  <a:lnTo>
                    <a:pt x="327845" y="133891"/>
                  </a:lnTo>
                  <a:lnTo>
                    <a:pt x="330122" y="134337"/>
                  </a:lnTo>
                  <a:lnTo>
                    <a:pt x="335159" y="135601"/>
                  </a:lnTo>
                  <a:lnTo>
                    <a:pt x="336513" y="136318"/>
                  </a:lnTo>
                  <a:lnTo>
                    <a:pt x="342263" y="136081"/>
                  </a:lnTo>
                  <a:lnTo>
                    <a:pt x="347887" y="134766"/>
                  </a:lnTo>
                  <a:lnTo>
                    <a:pt x="355945" y="130407"/>
                  </a:lnTo>
                  <a:lnTo>
                    <a:pt x="359154" y="129036"/>
                  </a:lnTo>
                  <a:lnTo>
                    <a:pt x="363936" y="126284"/>
                  </a:lnTo>
                  <a:lnTo>
                    <a:pt x="366759" y="123228"/>
                  </a:lnTo>
                  <a:lnTo>
                    <a:pt x="370082" y="120923"/>
                  </a:lnTo>
                  <a:lnTo>
                    <a:pt x="374480" y="118265"/>
                  </a:lnTo>
                  <a:lnTo>
                    <a:pt x="377172" y="117536"/>
                  </a:lnTo>
                  <a:lnTo>
                    <a:pt x="380262" y="117023"/>
                  </a:lnTo>
                  <a:lnTo>
                    <a:pt x="384350" y="116157"/>
                  </a:lnTo>
                  <a:lnTo>
                    <a:pt x="387984" y="115619"/>
                  </a:lnTo>
                  <a:lnTo>
                    <a:pt x="390419" y="114359"/>
                  </a:lnTo>
                  <a:lnTo>
                    <a:pt x="395006" y="112466"/>
                  </a:lnTo>
                  <a:lnTo>
                    <a:pt x="399724" y="110027"/>
                  </a:lnTo>
                  <a:lnTo>
                    <a:pt x="403878" y="107147"/>
                  </a:lnTo>
                  <a:lnTo>
                    <a:pt x="406073" y="105741"/>
                  </a:lnTo>
                  <a:lnTo>
                    <a:pt x="410569" y="103542"/>
                  </a:lnTo>
                  <a:lnTo>
                    <a:pt x="414598" y="101363"/>
                  </a:lnTo>
                  <a:lnTo>
                    <a:pt x="417266" y="100093"/>
                  </a:lnTo>
                  <a:lnTo>
                    <a:pt x="420184" y="99198"/>
                  </a:lnTo>
                  <a:lnTo>
                    <a:pt x="428601" y="94131"/>
                  </a:lnTo>
                  <a:lnTo>
                    <a:pt x="431836" y="91597"/>
                  </a:lnTo>
                  <a:lnTo>
                    <a:pt x="434824" y="88766"/>
                  </a:lnTo>
                  <a:lnTo>
                    <a:pt x="437084" y="87047"/>
                  </a:lnTo>
                  <a:lnTo>
                    <a:pt x="440984" y="83712"/>
                  </a:lnTo>
                  <a:lnTo>
                    <a:pt x="445249" y="79823"/>
                  </a:lnTo>
                  <a:lnTo>
                    <a:pt x="447725" y="77709"/>
                  </a:lnTo>
                  <a:lnTo>
                    <a:pt x="450166" y="74820"/>
                  </a:lnTo>
                  <a:lnTo>
                    <a:pt x="462077" y="66047"/>
                  </a:lnTo>
                  <a:lnTo>
                    <a:pt x="465647" y="64042"/>
                  </a:lnTo>
                  <a:lnTo>
                    <a:pt x="470990" y="61655"/>
                  </a:lnTo>
                  <a:lnTo>
                    <a:pt x="477692" y="58283"/>
                  </a:lnTo>
                  <a:lnTo>
                    <a:pt x="481434" y="56658"/>
                  </a:lnTo>
                  <a:lnTo>
                    <a:pt x="485949" y="54923"/>
                  </a:lnTo>
                  <a:lnTo>
                    <a:pt x="488694" y="53572"/>
                  </a:lnTo>
                  <a:lnTo>
                    <a:pt x="491434" y="52220"/>
                  </a:lnTo>
                  <a:lnTo>
                    <a:pt x="496531" y="49534"/>
                  </a:lnTo>
                  <a:lnTo>
                    <a:pt x="501280" y="47791"/>
                  </a:lnTo>
                  <a:lnTo>
                    <a:pt x="504951" y="46324"/>
                  </a:lnTo>
                  <a:lnTo>
                    <a:pt x="513051" y="44674"/>
                  </a:lnTo>
                  <a:lnTo>
                    <a:pt x="515551" y="44881"/>
                  </a:lnTo>
                  <a:lnTo>
                    <a:pt x="518828" y="45054"/>
                  </a:lnTo>
                  <a:lnTo>
                    <a:pt x="523266" y="45103"/>
                  </a:lnTo>
                  <a:lnTo>
                    <a:pt x="525293" y="45176"/>
                  </a:lnTo>
                  <a:lnTo>
                    <a:pt x="527797" y="45458"/>
                  </a:lnTo>
                  <a:lnTo>
                    <a:pt x="533019" y="45628"/>
                  </a:lnTo>
                  <a:lnTo>
                    <a:pt x="537079" y="45926"/>
                  </a:lnTo>
                  <a:lnTo>
                    <a:pt x="546579" y="45998"/>
                  </a:lnTo>
                  <a:lnTo>
                    <a:pt x="556142" y="47539"/>
                  </a:lnTo>
                  <a:lnTo>
                    <a:pt x="568064" y="49601"/>
                  </a:lnTo>
                  <a:lnTo>
                    <a:pt x="574415" y="50655"/>
                  </a:lnTo>
                  <a:lnTo>
                    <a:pt x="577982" y="52132"/>
                  </a:lnTo>
                  <a:lnTo>
                    <a:pt x="585523" y="53678"/>
                  </a:lnTo>
                  <a:lnTo>
                    <a:pt x="589624" y="54902"/>
                  </a:lnTo>
                  <a:lnTo>
                    <a:pt x="593894" y="54650"/>
                  </a:lnTo>
                  <a:lnTo>
                    <a:pt x="602774" y="53043"/>
                  </a:lnTo>
                  <a:lnTo>
                    <a:pt x="606925" y="51867"/>
                  </a:lnTo>
                  <a:lnTo>
                    <a:pt x="624911" y="44933"/>
                  </a:lnTo>
                  <a:lnTo>
                    <a:pt x="629464" y="42268"/>
                  </a:lnTo>
                  <a:lnTo>
                    <a:pt x="631479" y="40328"/>
                  </a:lnTo>
                  <a:lnTo>
                    <a:pt x="635991" y="36737"/>
                  </a:lnTo>
                  <a:lnTo>
                    <a:pt x="639861" y="32706"/>
                  </a:lnTo>
                  <a:lnTo>
                    <a:pt x="645335" y="27991"/>
                  </a:lnTo>
                  <a:lnTo>
                    <a:pt x="649395" y="24729"/>
                  </a:lnTo>
                  <a:lnTo>
                    <a:pt x="651660" y="23164"/>
                  </a:lnTo>
                  <a:lnTo>
                    <a:pt x="656169" y="19495"/>
                  </a:lnTo>
                  <a:lnTo>
                    <a:pt x="660945" y="17584"/>
                  </a:lnTo>
                  <a:lnTo>
                    <a:pt x="665866" y="16354"/>
                  </a:lnTo>
                  <a:lnTo>
                    <a:pt x="670665" y="13997"/>
                  </a:lnTo>
                  <a:lnTo>
                    <a:pt x="676190" y="9760"/>
                  </a:lnTo>
                  <a:lnTo>
                    <a:pt x="682084" y="7918"/>
                  </a:lnTo>
                  <a:lnTo>
                    <a:pt x="689819" y="5892"/>
                  </a:lnTo>
                  <a:lnTo>
                    <a:pt x="696265" y="4052"/>
                  </a:lnTo>
                  <a:lnTo>
                    <a:pt x="702343" y="0"/>
                  </a:lnTo>
                  <a:lnTo>
                    <a:pt x="711552" y="5710"/>
                  </a:lnTo>
                  <a:lnTo>
                    <a:pt x="722233" y="9392"/>
                  </a:lnTo>
                  <a:lnTo>
                    <a:pt x="733284" y="15838"/>
                  </a:lnTo>
                  <a:lnTo>
                    <a:pt x="734390" y="20075"/>
                  </a:lnTo>
                  <a:lnTo>
                    <a:pt x="736415" y="25968"/>
                  </a:lnTo>
                  <a:lnTo>
                    <a:pt x="736968" y="32600"/>
                  </a:lnTo>
                  <a:lnTo>
                    <a:pt x="742970" y="37505"/>
                  </a:lnTo>
                  <a:lnTo>
                    <a:pt x="748308" y="38526"/>
                  </a:lnTo>
                  <a:lnTo>
                    <a:pt x="752375" y="38975"/>
                  </a:lnTo>
                  <a:lnTo>
                    <a:pt x="759164" y="39392"/>
                  </a:lnTo>
                  <a:lnTo>
                    <a:pt x="764103" y="38414"/>
                  </a:lnTo>
                  <a:lnTo>
                    <a:pt x="767933" y="37019"/>
                  </a:lnTo>
                  <a:lnTo>
                    <a:pt x="771517" y="35321"/>
                  </a:lnTo>
                  <a:lnTo>
                    <a:pt x="772803" y="34495"/>
                  </a:lnTo>
                  <a:lnTo>
                    <a:pt x="775032" y="32080"/>
                  </a:lnTo>
                  <a:lnTo>
                    <a:pt x="776552" y="31245"/>
                  </a:lnTo>
                  <a:lnTo>
                    <a:pt x="778775" y="30458"/>
                  </a:lnTo>
                  <a:lnTo>
                    <a:pt x="781132" y="29197"/>
                  </a:lnTo>
                  <a:lnTo>
                    <a:pt x="784699" y="28897"/>
                  </a:lnTo>
                  <a:lnTo>
                    <a:pt x="787766" y="29622"/>
                  </a:lnTo>
                  <a:lnTo>
                    <a:pt x="790831" y="30269"/>
                  </a:lnTo>
                  <a:lnTo>
                    <a:pt x="792827" y="31424"/>
                  </a:lnTo>
                  <a:lnTo>
                    <a:pt x="795932" y="33001"/>
                  </a:lnTo>
                  <a:lnTo>
                    <a:pt x="798473" y="34133"/>
                  </a:lnTo>
                  <a:lnTo>
                    <a:pt x="801605" y="36324"/>
                  </a:lnTo>
                  <a:lnTo>
                    <a:pt x="804446" y="37214"/>
                  </a:lnTo>
                  <a:lnTo>
                    <a:pt x="810254" y="40069"/>
                  </a:lnTo>
                  <a:lnTo>
                    <a:pt x="815177" y="42265"/>
                  </a:lnTo>
                  <a:lnTo>
                    <a:pt x="819444" y="43714"/>
                  </a:lnTo>
                  <a:lnTo>
                    <a:pt x="823595" y="44319"/>
                  </a:lnTo>
                  <a:lnTo>
                    <a:pt x="827730" y="44534"/>
                  </a:lnTo>
                  <a:lnTo>
                    <a:pt x="830034" y="45601"/>
                  </a:lnTo>
                  <a:lnTo>
                    <a:pt x="833642" y="46226"/>
                  </a:lnTo>
                  <a:lnTo>
                    <a:pt x="838013" y="46509"/>
                  </a:lnTo>
                  <a:lnTo>
                    <a:pt x="839885" y="46588"/>
                  </a:lnTo>
                  <a:lnTo>
                    <a:pt x="842918" y="46540"/>
                  </a:lnTo>
                  <a:lnTo>
                    <a:pt x="845699" y="46524"/>
                  </a:lnTo>
                  <a:lnTo>
                    <a:pt x="845412" y="48371"/>
                  </a:lnTo>
                  <a:lnTo>
                    <a:pt x="844710" y="51199"/>
                  </a:lnTo>
                  <a:lnTo>
                    <a:pt x="843605" y="54517"/>
                  </a:lnTo>
                  <a:lnTo>
                    <a:pt x="840074" y="56175"/>
                  </a:lnTo>
                  <a:lnTo>
                    <a:pt x="837679" y="58365"/>
                  </a:lnTo>
                  <a:lnTo>
                    <a:pt x="835133" y="62065"/>
                  </a:lnTo>
                  <a:lnTo>
                    <a:pt x="834580" y="67961"/>
                  </a:lnTo>
                  <a:lnTo>
                    <a:pt x="834631" y="72189"/>
                  </a:lnTo>
                  <a:lnTo>
                    <a:pt x="835255" y="72405"/>
                  </a:lnTo>
                  <a:lnTo>
                    <a:pt x="840401" y="74194"/>
                  </a:lnTo>
                  <a:lnTo>
                    <a:pt x="845263" y="69984"/>
                  </a:lnTo>
                  <a:lnTo>
                    <a:pt x="851525" y="68696"/>
                  </a:lnTo>
                  <a:lnTo>
                    <a:pt x="857234" y="68328"/>
                  </a:lnTo>
                  <a:lnTo>
                    <a:pt x="863128" y="71643"/>
                  </a:lnTo>
                  <a:lnTo>
                    <a:pt x="866811" y="73669"/>
                  </a:lnTo>
                  <a:lnTo>
                    <a:pt x="868100" y="77536"/>
                  </a:lnTo>
                  <a:lnTo>
                    <a:pt x="866811" y="82508"/>
                  </a:lnTo>
                  <a:lnTo>
                    <a:pt x="864417" y="89140"/>
                  </a:lnTo>
                  <a:lnTo>
                    <a:pt x="859916" y="94905"/>
                  </a:lnTo>
                  <a:lnTo>
                    <a:pt x="857928" y="99243"/>
                  </a:lnTo>
                  <a:lnTo>
                    <a:pt x="856599" y="104407"/>
                  </a:lnTo>
                  <a:lnTo>
                    <a:pt x="854580" y="108049"/>
                  </a:lnTo>
                  <a:lnTo>
                    <a:pt x="854969" y="109814"/>
                  </a:lnTo>
                  <a:lnTo>
                    <a:pt x="856979" y="111279"/>
                  </a:lnTo>
                  <a:lnTo>
                    <a:pt x="859382" y="112807"/>
                  </a:lnTo>
                  <a:lnTo>
                    <a:pt x="863516" y="113022"/>
                  </a:lnTo>
                  <a:lnTo>
                    <a:pt x="864837" y="112968"/>
                  </a:lnTo>
                  <a:lnTo>
                    <a:pt x="868317" y="112436"/>
                  </a:lnTo>
                  <a:lnTo>
                    <a:pt x="872130" y="112432"/>
                  </a:lnTo>
                  <a:lnTo>
                    <a:pt x="874738" y="111552"/>
                  </a:lnTo>
                  <a:lnTo>
                    <a:pt x="879277" y="110358"/>
                  </a:lnTo>
                  <a:lnTo>
                    <a:pt x="882145" y="110085"/>
                  </a:lnTo>
                  <a:lnTo>
                    <a:pt x="885419" y="110182"/>
                  </a:lnTo>
                  <a:lnTo>
                    <a:pt x="888044" y="111467"/>
                  </a:lnTo>
                  <a:lnTo>
                    <a:pt x="894914" y="112445"/>
                  </a:lnTo>
                  <a:lnTo>
                    <a:pt x="906777" y="113268"/>
                  </a:lnTo>
                  <a:lnTo>
                    <a:pt x="915617" y="116397"/>
                  </a:lnTo>
                  <a:lnTo>
                    <a:pt x="926484" y="120267"/>
                  </a:lnTo>
                  <a:lnTo>
                    <a:pt x="938455" y="121369"/>
                  </a:lnTo>
                  <a:lnTo>
                    <a:pt x="944165" y="123764"/>
                  </a:lnTo>
                  <a:lnTo>
                    <a:pt x="947663" y="129474"/>
                  </a:lnTo>
                  <a:lnTo>
                    <a:pt x="957319" y="152493"/>
                  </a:lnTo>
                  <a:lnTo>
                    <a:pt x="963274" y="154930"/>
                  </a:lnTo>
                  <a:lnTo>
                    <a:pt x="969464" y="158751"/>
                  </a:lnTo>
                  <a:lnTo>
                    <a:pt x="975201" y="161722"/>
                  </a:lnTo>
                  <a:lnTo>
                    <a:pt x="993516" y="176576"/>
                  </a:lnTo>
                  <a:lnTo>
                    <a:pt x="998392" y="181698"/>
                  </a:lnTo>
                  <a:lnTo>
                    <a:pt x="1003589" y="184817"/>
                  </a:lnTo>
                  <a:lnTo>
                    <a:pt x="1024644" y="192293"/>
                  </a:lnTo>
                  <a:lnTo>
                    <a:pt x="1024877" y="195091"/>
                  </a:lnTo>
                  <a:lnTo>
                    <a:pt x="1026741" y="200449"/>
                  </a:lnTo>
                  <a:lnTo>
                    <a:pt x="1026508" y="205109"/>
                  </a:lnTo>
                  <a:lnTo>
                    <a:pt x="1025576" y="210003"/>
                  </a:lnTo>
                  <a:lnTo>
                    <a:pt x="1015556" y="218627"/>
                  </a:lnTo>
                  <a:lnTo>
                    <a:pt x="1014624" y="221191"/>
                  </a:lnTo>
                  <a:lnTo>
                    <a:pt x="1014857" y="224219"/>
                  </a:lnTo>
                  <a:lnTo>
                    <a:pt x="1014857" y="227713"/>
                  </a:lnTo>
                  <a:lnTo>
                    <a:pt x="1013083" y="230024"/>
                  </a:lnTo>
                  <a:lnTo>
                    <a:pt x="1008333" y="253463"/>
                  </a:lnTo>
                  <a:lnTo>
                    <a:pt x="1003356" y="268761"/>
                  </a:lnTo>
                  <a:lnTo>
                    <a:pt x="1001746" y="278760"/>
                  </a:lnTo>
                  <a:lnTo>
                    <a:pt x="1003832" y="285744"/>
                  </a:lnTo>
                  <a:lnTo>
                    <a:pt x="1006576" y="291920"/>
                  </a:lnTo>
                  <a:lnTo>
                    <a:pt x="1008177" y="299010"/>
                  </a:lnTo>
                  <a:lnTo>
                    <a:pt x="1008177" y="303812"/>
                  </a:lnTo>
                  <a:lnTo>
                    <a:pt x="1006201" y="309833"/>
                  </a:lnTo>
                  <a:lnTo>
                    <a:pt x="999080" y="317786"/>
                  </a:lnTo>
                  <a:lnTo>
                    <a:pt x="992367" y="326844"/>
                  </a:lnTo>
                  <a:lnTo>
                    <a:pt x="988237" y="335742"/>
                  </a:lnTo>
                  <a:lnTo>
                    <a:pt x="985060" y="344636"/>
                  </a:lnTo>
                  <a:lnTo>
                    <a:pt x="983154" y="353852"/>
                  </a:lnTo>
                  <a:lnTo>
                    <a:pt x="982518" y="363065"/>
                  </a:lnTo>
                  <a:lnTo>
                    <a:pt x="980612" y="374821"/>
                  </a:lnTo>
                  <a:lnTo>
                    <a:pt x="978388" y="389751"/>
                  </a:lnTo>
                  <a:lnTo>
                    <a:pt x="977753" y="397695"/>
                  </a:lnTo>
                  <a:lnTo>
                    <a:pt x="982077" y="404423"/>
                  </a:lnTo>
                  <a:lnTo>
                    <a:pt x="984988" y="414123"/>
                  </a:lnTo>
                  <a:lnTo>
                    <a:pt x="985959" y="423345"/>
                  </a:lnTo>
                  <a:lnTo>
                    <a:pt x="985958" y="434502"/>
                  </a:lnTo>
                  <a:lnTo>
                    <a:pt x="984503" y="444211"/>
                  </a:lnTo>
                  <a:lnTo>
                    <a:pt x="981592" y="457309"/>
                  </a:lnTo>
                  <a:lnTo>
                    <a:pt x="971611" y="471787"/>
                  </a:lnTo>
                  <a:lnTo>
                    <a:pt x="979817" y="478354"/>
                  </a:lnTo>
                  <a:lnTo>
                    <a:pt x="982866" y="481168"/>
                  </a:lnTo>
                  <a:lnTo>
                    <a:pt x="997637" y="495706"/>
                  </a:lnTo>
                  <a:lnTo>
                    <a:pt x="1001389" y="499220"/>
                  </a:lnTo>
                  <a:lnTo>
                    <a:pt x="1008189" y="504615"/>
                  </a:lnTo>
                  <a:lnTo>
                    <a:pt x="1012878" y="509773"/>
                  </a:lnTo>
                  <a:lnTo>
                    <a:pt x="1016630" y="512586"/>
                  </a:lnTo>
                  <a:lnTo>
                    <a:pt x="1021788" y="513992"/>
                  </a:lnTo>
                  <a:lnTo>
                    <a:pt x="1027416" y="515870"/>
                  </a:lnTo>
                  <a:lnTo>
                    <a:pt x="1028822" y="517978"/>
                  </a:lnTo>
                  <a:lnTo>
                    <a:pt x="1031636" y="521729"/>
                  </a:lnTo>
                  <a:lnTo>
                    <a:pt x="1033512" y="526891"/>
                  </a:lnTo>
                  <a:lnTo>
                    <a:pt x="1034450" y="530642"/>
                  </a:lnTo>
                  <a:lnTo>
                    <a:pt x="1036794" y="532283"/>
                  </a:lnTo>
                  <a:lnTo>
                    <a:pt x="1043789" y="533637"/>
                  </a:lnTo>
                  <a:lnTo>
                    <a:pt x="1049613" y="541699"/>
                  </a:lnTo>
                  <a:lnTo>
                    <a:pt x="1050957" y="550661"/>
                  </a:lnTo>
                  <a:lnTo>
                    <a:pt x="1049225" y="559795"/>
                  </a:lnTo>
                  <a:lnTo>
                    <a:pt x="1048514" y="566669"/>
                  </a:lnTo>
                  <a:lnTo>
                    <a:pt x="1048717" y="575746"/>
                  </a:lnTo>
                  <a:lnTo>
                    <a:pt x="1047821" y="590083"/>
                  </a:lnTo>
                  <a:lnTo>
                    <a:pt x="1046477" y="599488"/>
                  </a:lnTo>
                  <a:lnTo>
                    <a:pt x="1046477" y="606657"/>
                  </a:lnTo>
                  <a:lnTo>
                    <a:pt x="1046925" y="613826"/>
                  </a:lnTo>
                  <a:lnTo>
                    <a:pt x="1048717" y="622337"/>
                  </a:lnTo>
                  <a:lnTo>
                    <a:pt x="1050509" y="627711"/>
                  </a:lnTo>
                  <a:lnTo>
                    <a:pt x="1054093" y="633534"/>
                  </a:lnTo>
                  <a:lnTo>
                    <a:pt x="1058124" y="636672"/>
                  </a:lnTo>
                  <a:lnTo>
                    <a:pt x="1063948" y="640253"/>
                  </a:lnTo>
                  <a:lnTo>
                    <a:pt x="1072459" y="640253"/>
                  </a:lnTo>
                  <a:lnTo>
                    <a:pt x="1079627" y="638911"/>
                  </a:lnTo>
                  <a:lnTo>
                    <a:pt x="1093067" y="631295"/>
                  </a:lnTo>
                  <a:lnTo>
                    <a:pt x="1104266" y="628610"/>
                  </a:lnTo>
                  <a:lnTo>
                    <a:pt x="1118153" y="628158"/>
                  </a:lnTo>
                  <a:lnTo>
                    <a:pt x="1126214" y="630457"/>
                  </a:lnTo>
                  <a:lnTo>
                    <a:pt x="1130026" y="632477"/>
                  </a:lnTo>
                  <a:lnTo>
                    <a:pt x="1138638" y="634777"/>
                  </a:lnTo>
                  <a:lnTo>
                    <a:pt x="1151842" y="645970"/>
                  </a:lnTo>
                  <a:lnTo>
                    <a:pt x="1172509" y="661754"/>
                  </a:lnTo>
                  <a:lnTo>
                    <a:pt x="1197196" y="678404"/>
                  </a:lnTo>
                  <a:lnTo>
                    <a:pt x="1203223" y="682137"/>
                  </a:lnTo>
                  <a:lnTo>
                    <a:pt x="1210973" y="687016"/>
                  </a:lnTo>
                  <a:lnTo>
                    <a:pt x="1220733" y="693905"/>
                  </a:lnTo>
                  <a:lnTo>
                    <a:pt x="1237094" y="706251"/>
                  </a:lnTo>
                  <a:lnTo>
                    <a:pt x="1243409" y="714573"/>
                  </a:lnTo>
                  <a:lnTo>
                    <a:pt x="1244557" y="721174"/>
                  </a:lnTo>
                  <a:lnTo>
                    <a:pt x="1245132" y="730934"/>
                  </a:lnTo>
                  <a:lnTo>
                    <a:pt x="1246488" y="739953"/>
                  </a:lnTo>
                  <a:lnTo>
                    <a:pt x="1248998" y="749157"/>
                  </a:lnTo>
                  <a:lnTo>
                    <a:pt x="1246478" y="756630"/>
                  </a:lnTo>
                  <a:lnTo>
                    <a:pt x="1247046" y="761150"/>
                  </a:lnTo>
                  <a:lnTo>
                    <a:pt x="1248719" y="763662"/>
                  </a:lnTo>
                  <a:lnTo>
                    <a:pt x="1254179" y="763787"/>
                  </a:lnTo>
                  <a:close/>
                </a:path>
              </a:pathLst>
            </a:custGeom>
            <a:solidFill>
              <a:srgbClr val="FF0000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8" name="object 100">
              <a:extLst>
                <a:ext uri="{FF2B5EF4-FFF2-40B4-BE49-F238E27FC236}">
                  <a16:creationId xmlns:a16="http://schemas.microsoft.com/office/drawing/2014/main" id="{5C3C3F7F-9A06-4C10-9536-95C61EEA79F6}"/>
                </a:ext>
              </a:extLst>
            </p:cNvPr>
            <p:cNvSpPr/>
            <p:nvPr/>
          </p:nvSpPr>
          <p:spPr>
            <a:xfrm>
              <a:off x="8889970" y="4785415"/>
              <a:ext cx="594005" cy="572290"/>
            </a:xfrm>
            <a:custGeom>
              <a:avLst/>
              <a:gdLst/>
              <a:ahLst/>
              <a:cxnLst/>
              <a:rect l="l" t="t" r="r" b="b"/>
              <a:pathLst>
                <a:path w="919699" h="886077">
                  <a:moveTo>
                    <a:pt x="5158" y="33405"/>
                  </a:moveTo>
                  <a:lnTo>
                    <a:pt x="6734" y="33536"/>
                  </a:lnTo>
                  <a:lnTo>
                    <a:pt x="7270" y="35144"/>
                  </a:lnTo>
                  <a:lnTo>
                    <a:pt x="8744" y="35815"/>
                  </a:lnTo>
                  <a:lnTo>
                    <a:pt x="9951" y="35279"/>
                  </a:lnTo>
                  <a:lnTo>
                    <a:pt x="12632" y="32866"/>
                  </a:lnTo>
                  <a:lnTo>
                    <a:pt x="14240" y="29783"/>
                  </a:lnTo>
                  <a:lnTo>
                    <a:pt x="16385" y="25359"/>
                  </a:lnTo>
                  <a:lnTo>
                    <a:pt x="17323" y="22410"/>
                  </a:lnTo>
                  <a:lnTo>
                    <a:pt x="18395" y="20400"/>
                  </a:lnTo>
                  <a:lnTo>
                    <a:pt x="19333" y="18121"/>
                  </a:lnTo>
                  <a:lnTo>
                    <a:pt x="19199" y="15708"/>
                  </a:lnTo>
                  <a:lnTo>
                    <a:pt x="19468" y="14099"/>
                  </a:lnTo>
                  <a:lnTo>
                    <a:pt x="19601" y="10480"/>
                  </a:lnTo>
                  <a:lnTo>
                    <a:pt x="19735" y="5252"/>
                  </a:lnTo>
                  <a:lnTo>
                    <a:pt x="19735" y="4716"/>
                  </a:lnTo>
                  <a:lnTo>
                    <a:pt x="20807" y="3912"/>
                  </a:lnTo>
                  <a:lnTo>
                    <a:pt x="20808" y="3763"/>
                  </a:lnTo>
                  <a:lnTo>
                    <a:pt x="27941" y="5434"/>
                  </a:lnTo>
                  <a:lnTo>
                    <a:pt x="32621" y="6065"/>
                  </a:lnTo>
                  <a:lnTo>
                    <a:pt x="36224" y="5309"/>
                  </a:lnTo>
                  <a:lnTo>
                    <a:pt x="40017" y="3411"/>
                  </a:lnTo>
                  <a:lnTo>
                    <a:pt x="44569" y="1327"/>
                  </a:lnTo>
                  <a:lnTo>
                    <a:pt x="51017" y="0"/>
                  </a:lnTo>
                  <a:lnTo>
                    <a:pt x="54241" y="567"/>
                  </a:lnTo>
                  <a:lnTo>
                    <a:pt x="57466" y="3982"/>
                  </a:lnTo>
                  <a:lnTo>
                    <a:pt x="60500" y="10051"/>
                  </a:lnTo>
                  <a:lnTo>
                    <a:pt x="66189" y="16892"/>
                  </a:lnTo>
                  <a:lnTo>
                    <a:pt x="75351" y="19920"/>
                  </a:lnTo>
                  <a:lnTo>
                    <a:pt x="97456" y="19043"/>
                  </a:lnTo>
                  <a:lnTo>
                    <a:pt x="106208" y="14450"/>
                  </a:lnTo>
                  <a:lnTo>
                    <a:pt x="114322" y="12032"/>
                  </a:lnTo>
                  <a:lnTo>
                    <a:pt x="122450" y="10231"/>
                  </a:lnTo>
                  <a:lnTo>
                    <a:pt x="132379" y="11755"/>
                  </a:lnTo>
                  <a:lnTo>
                    <a:pt x="141673" y="15741"/>
                  </a:lnTo>
                  <a:lnTo>
                    <a:pt x="150966" y="19152"/>
                  </a:lnTo>
                  <a:lnTo>
                    <a:pt x="166006" y="28116"/>
                  </a:lnTo>
                  <a:lnTo>
                    <a:pt x="179206" y="29128"/>
                  </a:lnTo>
                  <a:lnTo>
                    <a:pt x="188394" y="29921"/>
                  </a:lnTo>
                  <a:lnTo>
                    <a:pt x="200703" y="32415"/>
                  </a:lnTo>
                  <a:lnTo>
                    <a:pt x="208383" y="31239"/>
                  </a:lnTo>
                  <a:lnTo>
                    <a:pt x="217504" y="29034"/>
                  </a:lnTo>
                  <a:lnTo>
                    <a:pt x="224849" y="23168"/>
                  </a:lnTo>
                  <a:lnTo>
                    <a:pt x="234780" y="13150"/>
                  </a:lnTo>
                  <a:lnTo>
                    <a:pt x="244867" y="12011"/>
                  </a:lnTo>
                  <a:lnTo>
                    <a:pt x="252068" y="17007"/>
                  </a:lnTo>
                  <a:lnTo>
                    <a:pt x="256992" y="23521"/>
                  </a:lnTo>
                  <a:lnTo>
                    <a:pt x="263564" y="31382"/>
                  </a:lnTo>
                  <a:lnTo>
                    <a:pt x="274621" y="45325"/>
                  </a:lnTo>
                  <a:lnTo>
                    <a:pt x="285146" y="31589"/>
                  </a:lnTo>
                  <a:lnTo>
                    <a:pt x="291937" y="25119"/>
                  </a:lnTo>
                  <a:lnTo>
                    <a:pt x="299514" y="19326"/>
                  </a:lnTo>
                  <a:lnTo>
                    <a:pt x="304397" y="17445"/>
                  </a:lnTo>
                  <a:lnTo>
                    <a:pt x="308569" y="17445"/>
                  </a:lnTo>
                  <a:lnTo>
                    <a:pt x="313121" y="15550"/>
                  </a:lnTo>
                  <a:lnTo>
                    <a:pt x="317673" y="13463"/>
                  </a:lnTo>
                  <a:lnTo>
                    <a:pt x="322035" y="10808"/>
                  </a:lnTo>
                  <a:lnTo>
                    <a:pt x="327914" y="9860"/>
                  </a:lnTo>
                  <a:lnTo>
                    <a:pt x="333035" y="11756"/>
                  </a:lnTo>
                  <a:lnTo>
                    <a:pt x="336638" y="14791"/>
                  </a:lnTo>
                  <a:lnTo>
                    <a:pt x="340431" y="17637"/>
                  </a:lnTo>
                  <a:lnTo>
                    <a:pt x="342518" y="20103"/>
                  </a:lnTo>
                  <a:lnTo>
                    <a:pt x="344983" y="23326"/>
                  </a:lnTo>
                  <a:lnTo>
                    <a:pt x="346344" y="30781"/>
                  </a:lnTo>
                  <a:lnTo>
                    <a:pt x="351233" y="35201"/>
                  </a:lnTo>
                  <a:lnTo>
                    <a:pt x="352863" y="40559"/>
                  </a:lnTo>
                  <a:lnTo>
                    <a:pt x="354959" y="43819"/>
                  </a:lnTo>
                  <a:lnTo>
                    <a:pt x="357520" y="46848"/>
                  </a:lnTo>
                  <a:lnTo>
                    <a:pt x="361479" y="49405"/>
                  </a:lnTo>
                  <a:lnTo>
                    <a:pt x="362410" y="54530"/>
                  </a:lnTo>
                  <a:lnTo>
                    <a:pt x="384764" y="69430"/>
                  </a:lnTo>
                  <a:lnTo>
                    <a:pt x="384065" y="64776"/>
                  </a:lnTo>
                  <a:lnTo>
                    <a:pt x="385229" y="61283"/>
                  </a:lnTo>
                  <a:lnTo>
                    <a:pt x="387558" y="58023"/>
                  </a:lnTo>
                  <a:lnTo>
                    <a:pt x="390585" y="56158"/>
                  </a:lnTo>
                  <a:lnTo>
                    <a:pt x="394543" y="55927"/>
                  </a:lnTo>
                  <a:lnTo>
                    <a:pt x="398967" y="55693"/>
                  </a:lnTo>
                  <a:lnTo>
                    <a:pt x="402693" y="54296"/>
                  </a:lnTo>
                  <a:lnTo>
                    <a:pt x="408048" y="54761"/>
                  </a:lnTo>
                  <a:lnTo>
                    <a:pt x="410609" y="51966"/>
                  </a:lnTo>
                  <a:lnTo>
                    <a:pt x="417362" y="47546"/>
                  </a:lnTo>
                  <a:lnTo>
                    <a:pt x="421554" y="49405"/>
                  </a:lnTo>
                  <a:lnTo>
                    <a:pt x="430402" y="47774"/>
                  </a:lnTo>
                  <a:lnTo>
                    <a:pt x="436688" y="46149"/>
                  </a:lnTo>
                  <a:lnTo>
                    <a:pt x="439242" y="35654"/>
                  </a:lnTo>
                  <a:lnTo>
                    <a:pt x="439425" y="31377"/>
                  </a:lnTo>
                  <a:lnTo>
                    <a:pt x="447400" y="36628"/>
                  </a:lnTo>
                  <a:lnTo>
                    <a:pt x="455394" y="42607"/>
                  </a:lnTo>
                  <a:lnTo>
                    <a:pt x="463864" y="49193"/>
                  </a:lnTo>
                  <a:lnTo>
                    <a:pt x="471925" y="58175"/>
                  </a:lnTo>
                  <a:lnTo>
                    <a:pt x="476027" y="65860"/>
                  </a:lnTo>
                  <a:lnTo>
                    <a:pt x="478483" y="75739"/>
                  </a:lnTo>
                  <a:lnTo>
                    <a:pt x="477890" y="83686"/>
                  </a:lnTo>
                  <a:lnTo>
                    <a:pt x="473646" y="93792"/>
                  </a:lnTo>
                  <a:lnTo>
                    <a:pt x="468868" y="100675"/>
                  </a:lnTo>
                  <a:lnTo>
                    <a:pt x="466173" y="109810"/>
                  </a:lnTo>
                  <a:lnTo>
                    <a:pt x="466173" y="118343"/>
                  </a:lnTo>
                  <a:lnTo>
                    <a:pt x="467880" y="127067"/>
                  </a:lnTo>
                  <a:lnTo>
                    <a:pt x="469208" y="133704"/>
                  </a:lnTo>
                  <a:lnTo>
                    <a:pt x="469208" y="137119"/>
                  </a:lnTo>
                  <a:lnTo>
                    <a:pt x="466173" y="142428"/>
                  </a:lnTo>
                  <a:lnTo>
                    <a:pt x="467311" y="146223"/>
                  </a:lnTo>
                  <a:lnTo>
                    <a:pt x="470535" y="148310"/>
                  </a:lnTo>
                  <a:lnTo>
                    <a:pt x="473000" y="152860"/>
                  </a:lnTo>
                  <a:lnTo>
                    <a:pt x="473570" y="157793"/>
                  </a:lnTo>
                  <a:lnTo>
                    <a:pt x="483786" y="167620"/>
                  </a:lnTo>
                  <a:lnTo>
                    <a:pt x="486296" y="163127"/>
                  </a:lnTo>
                  <a:lnTo>
                    <a:pt x="488674" y="160749"/>
                  </a:lnTo>
                  <a:lnTo>
                    <a:pt x="493035" y="158371"/>
                  </a:lnTo>
                  <a:lnTo>
                    <a:pt x="497263" y="155069"/>
                  </a:lnTo>
                  <a:lnTo>
                    <a:pt x="499112" y="153085"/>
                  </a:lnTo>
                  <a:lnTo>
                    <a:pt x="499906" y="144719"/>
                  </a:lnTo>
                  <a:lnTo>
                    <a:pt x="503345" y="141293"/>
                  </a:lnTo>
                  <a:lnTo>
                    <a:pt x="507912" y="140840"/>
                  </a:lnTo>
                  <a:lnTo>
                    <a:pt x="511501" y="142429"/>
                  </a:lnTo>
                  <a:lnTo>
                    <a:pt x="514439" y="146700"/>
                  </a:lnTo>
                  <a:lnTo>
                    <a:pt x="518139" y="148878"/>
                  </a:lnTo>
                  <a:lnTo>
                    <a:pt x="522450" y="149984"/>
                  </a:lnTo>
                  <a:lnTo>
                    <a:pt x="523260" y="153808"/>
                  </a:lnTo>
                  <a:lnTo>
                    <a:pt x="523070" y="158170"/>
                  </a:lnTo>
                  <a:lnTo>
                    <a:pt x="526863" y="165758"/>
                  </a:lnTo>
                  <a:lnTo>
                    <a:pt x="533690" y="168602"/>
                  </a:lnTo>
                  <a:lnTo>
                    <a:pt x="537863" y="168601"/>
                  </a:lnTo>
                  <a:lnTo>
                    <a:pt x="540708" y="168602"/>
                  </a:lnTo>
                  <a:lnTo>
                    <a:pt x="543174" y="169549"/>
                  </a:lnTo>
                  <a:lnTo>
                    <a:pt x="544311" y="176190"/>
                  </a:lnTo>
                  <a:lnTo>
                    <a:pt x="544311" y="181880"/>
                  </a:lnTo>
                  <a:lnTo>
                    <a:pt x="544902" y="188952"/>
                  </a:lnTo>
                  <a:lnTo>
                    <a:pt x="548040" y="192539"/>
                  </a:lnTo>
                  <a:lnTo>
                    <a:pt x="551329" y="194966"/>
                  </a:lnTo>
                  <a:lnTo>
                    <a:pt x="553225" y="193068"/>
                  </a:lnTo>
                  <a:lnTo>
                    <a:pt x="554553" y="189653"/>
                  </a:lnTo>
                  <a:lnTo>
                    <a:pt x="555122" y="186621"/>
                  </a:lnTo>
                  <a:lnTo>
                    <a:pt x="556449" y="184343"/>
                  </a:lnTo>
                  <a:lnTo>
                    <a:pt x="557208" y="183015"/>
                  </a:lnTo>
                  <a:lnTo>
                    <a:pt x="559294" y="183016"/>
                  </a:lnTo>
                  <a:lnTo>
                    <a:pt x="567070" y="183964"/>
                  </a:lnTo>
                  <a:lnTo>
                    <a:pt x="571622" y="182068"/>
                  </a:lnTo>
                  <a:lnTo>
                    <a:pt x="574467" y="178465"/>
                  </a:lnTo>
                  <a:lnTo>
                    <a:pt x="578449" y="176758"/>
                  </a:lnTo>
                  <a:lnTo>
                    <a:pt x="582242" y="173155"/>
                  </a:lnTo>
                  <a:lnTo>
                    <a:pt x="589639" y="164052"/>
                  </a:lnTo>
                  <a:lnTo>
                    <a:pt x="599880" y="156086"/>
                  </a:lnTo>
                  <a:lnTo>
                    <a:pt x="602157" y="150777"/>
                  </a:lnTo>
                  <a:lnTo>
                    <a:pt x="604825" y="145831"/>
                  </a:lnTo>
                  <a:lnTo>
                    <a:pt x="612129" y="142371"/>
                  </a:lnTo>
                  <a:lnTo>
                    <a:pt x="621312" y="133136"/>
                  </a:lnTo>
                  <a:lnTo>
                    <a:pt x="625199" y="121806"/>
                  </a:lnTo>
                  <a:lnTo>
                    <a:pt x="632118" y="116617"/>
                  </a:lnTo>
                  <a:lnTo>
                    <a:pt x="636863" y="108862"/>
                  </a:lnTo>
                  <a:lnTo>
                    <a:pt x="638380" y="105448"/>
                  </a:lnTo>
                  <a:lnTo>
                    <a:pt x="642743" y="102033"/>
                  </a:lnTo>
                  <a:lnTo>
                    <a:pt x="651864" y="99394"/>
                  </a:lnTo>
                  <a:lnTo>
                    <a:pt x="661209" y="103504"/>
                  </a:lnTo>
                  <a:lnTo>
                    <a:pt x="671597" y="112711"/>
                  </a:lnTo>
                  <a:lnTo>
                    <a:pt x="677645" y="121648"/>
                  </a:lnTo>
                  <a:lnTo>
                    <a:pt x="686718" y="133483"/>
                  </a:lnTo>
                  <a:lnTo>
                    <a:pt x="695265" y="144659"/>
                  </a:lnTo>
                  <a:lnTo>
                    <a:pt x="698157" y="141372"/>
                  </a:lnTo>
                  <a:lnTo>
                    <a:pt x="701839" y="139006"/>
                  </a:lnTo>
                  <a:lnTo>
                    <a:pt x="703285" y="136903"/>
                  </a:lnTo>
                  <a:lnTo>
                    <a:pt x="703679" y="134534"/>
                  </a:lnTo>
                  <a:lnTo>
                    <a:pt x="701838" y="131381"/>
                  </a:lnTo>
                  <a:lnTo>
                    <a:pt x="702101" y="128881"/>
                  </a:lnTo>
                  <a:lnTo>
                    <a:pt x="703416" y="127040"/>
                  </a:lnTo>
                  <a:lnTo>
                    <a:pt x="704731" y="125068"/>
                  </a:lnTo>
                  <a:lnTo>
                    <a:pt x="707229" y="122568"/>
                  </a:lnTo>
                  <a:lnTo>
                    <a:pt x="708743" y="122137"/>
                  </a:lnTo>
                  <a:lnTo>
                    <a:pt x="713146" y="122304"/>
                  </a:lnTo>
                  <a:lnTo>
                    <a:pt x="714856" y="122438"/>
                  </a:lnTo>
                  <a:lnTo>
                    <a:pt x="716959" y="121912"/>
                  </a:lnTo>
                  <a:lnTo>
                    <a:pt x="720247" y="118626"/>
                  </a:lnTo>
                  <a:lnTo>
                    <a:pt x="723156" y="117016"/>
                  </a:lnTo>
                  <a:lnTo>
                    <a:pt x="725812" y="115120"/>
                  </a:lnTo>
                  <a:lnTo>
                    <a:pt x="725812" y="112845"/>
                  </a:lnTo>
                  <a:lnTo>
                    <a:pt x="725053" y="110946"/>
                  </a:lnTo>
                  <a:lnTo>
                    <a:pt x="726656" y="103358"/>
                  </a:lnTo>
                  <a:lnTo>
                    <a:pt x="729794" y="107155"/>
                  </a:lnTo>
                  <a:lnTo>
                    <a:pt x="736243" y="108291"/>
                  </a:lnTo>
                  <a:lnTo>
                    <a:pt x="741932" y="108103"/>
                  </a:lnTo>
                  <a:lnTo>
                    <a:pt x="753122" y="105257"/>
                  </a:lnTo>
                  <a:lnTo>
                    <a:pt x="757484" y="105069"/>
                  </a:lnTo>
                  <a:lnTo>
                    <a:pt x="759570" y="106016"/>
                  </a:lnTo>
                  <a:lnTo>
                    <a:pt x="760329" y="108291"/>
                  </a:lnTo>
                  <a:lnTo>
                    <a:pt x="763933" y="113225"/>
                  </a:lnTo>
                  <a:lnTo>
                    <a:pt x="766587" y="117775"/>
                  </a:lnTo>
                  <a:lnTo>
                    <a:pt x="769476" y="119665"/>
                  </a:lnTo>
                  <a:lnTo>
                    <a:pt x="772526" y="121776"/>
                  </a:lnTo>
                  <a:lnTo>
                    <a:pt x="775370" y="124166"/>
                  </a:lnTo>
                  <a:lnTo>
                    <a:pt x="778983" y="125424"/>
                  </a:lnTo>
                  <a:lnTo>
                    <a:pt x="781496" y="126050"/>
                  </a:lnTo>
                  <a:lnTo>
                    <a:pt x="786366" y="124950"/>
                  </a:lnTo>
                  <a:lnTo>
                    <a:pt x="791856" y="125138"/>
                  </a:lnTo>
                  <a:lnTo>
                    <a:pt x="795496" y="127262"/>
                  </a:lnTo>
                  <a:lnTo>
                    <a:pt x="799778" y="127827"/>
                  </a:lnTo>
                  <a:lnTo>
                    <a:pt x="802320" y="130145"/>
                  </a:lnTo>
                  <a:lnTo>
                    <a:pt x="804519" y="131621"/>
                  </a:lnTo>
                  <a:lnTo>
                    <a:pt x="807780" y="132265"/>
                  </a:lnTo>
                  <a:lnTo>
                    <a:pt x="809615" y="133119"/>
                  </a:lnTo>
                  <a:lnTo>
                    <a:pt x="812295" y="133137"/>
                  </a:lnTo>
                  <a:lnTo>
                    <a:pt x="813812" y="132949"/>
                  </a:lnTo>
                  <a:lnTo>
                    <a:pt x="815686" y="133200"/>
                  </a:lnTo>
                  <a:lnTo>
                    <a:pt x="819502" y="136739"/>
                  </a:lnTo>
                  <a:lnTo>
                    <a:pt x="824053" y="139018"/>
                  </a:lnTo>
                  <a:lnTo>
                    <a:pt x="831071" y="142241"/>
                  </a:lnTo>
                  <a:lnTo>
                    <a:pt x="839795" y="143380"/>
                  </a:lnTo>
                  <a:lnTo>
                    <a:pt x="850416" y="145275"/>
                  </a:lnTo>
                  <a:lnTo>
                    <a:pt x="857069" y="144728"/>
                  </a:lnTo>
                  <a:lnTo>
                    <a:pt x="867229" y="142104"/>
                  </a:lnTo>
                  <a:lnTo>
                    <a:pt x="878044" y="141448"/>
                  </a:lnTo>
                  <a:lnTo>
                    <a:pt x="885253" y="127356"/>
                  </a:lnTo>
                  <a:lnTo>
                    <a:pt x="887875" y="124406"/>
                  </a:lnTo>
                  <a:lnTo>
                    <a:pt x="896396" y="124082"/>
                  </a:lnTo>
                  <a:lnTo>
                    <a:pt x="901053" y="117775"/>
                  </a:lnTo>
                  <a:lnTo>
                    <a:pt x="902950" y="110318"/>
                  </a:lnTo>
                  <a:lnTo>
                    <a:pt x="900001" y="105071"/>
                  </a:lnTo>
                  <a:lnTo>
                    <a:pt x="900001" y="102122"/>
                  </a:lnTo>
                  <a:lnTo>
                    <a:pt x="903934" y="102122"/>
                  </a:lnTo>
                  <a:lnTo>
                    <a:pt x="907692" y="103173"/>
                  </a:lnTo>
                  <a:lnTo>
                    <a:pt x="910347" y="104309"/>
                  </a:lnTo>
                  <a:lnTo>
                    <a:pt x="912812" y="106584"/>
                  </a:lnTo>
                  <a:lnTo>
                    <a:pt x="913571" y="114552"/>
                  </a:lnTo>
                  <a:lnTo>
                    <a:pt x="915352" y="125925"/>
                  </a:lnTo>
                  <a:lnTo>
                    <a:pt x="914459" y="127265"/>
                  </a:lnTo>
                  <a:lnTo>
                    <a:pt x="914305" y="129112"/>
                  </a:lnTo>
                  <a:lnTo>
                    <a:pt x="913689" y="130804"/>
                  </a:lnTo>
                  <a:lnTo>
                    <a:pt x="914459" y="132035"/>
                  </a:lnTo>
                  <a:lnTo>
                    <a:pt x="915536" y="133881"/>
                  </a:lnTo>
                  <a:lnTo>
                    <a:pt x="915536" y="136343"/>
                  </a:lnTo>
                  <a:lnTo>
                    <a:pt x="915690" y="138035"/>
                  </a:lnTo>
                  <a:lnTo>
                    <a:pt x="916767" y="138804"/>
                  </a:lnTo>
                  <a:lnTo>
                    <a:pt x="917537" y="139574"/>
                  </a:lnTo>
                  <a:lnTo>
                    <a:pt x="918768" y="141574"/>
                  </a:lnTo>
                  <a:lnTo>
                    <a:pt x="918614" y="142650"/>
                  </a:lnTo>
                  <a:lnTo>
                    <a:pt x="915845" y="142497"/>
                  </a:lnTo>
                  <a:lnTo>
                    <a:pt x="914768" y="145112"/>
                  </a:lnTo>
                  <a:lnTo>
                    <a:pt x="913691" y="146035"/>
                  </a:lnTo>
                  <a:lnTo>
                    <a:pt x="911691" y="146958"/>
                  </a:lnTo>
                  <a:lnTo>
                    <a:pt x="911537" y="148189"/>
                  </a:lnTo>
                  <a:lnTo>
                    <a:pt x="909998" y="149727"/>
                  </a:lnTo>
                  <a:lnTo>
                    <a:pt x="908152" y="152343"/>
                  </a:lnTo>
                  <a:lnTo>
                    <a:pt x="906768" y="153727"/>
                  </a:lnTo>
                  <a:lnTo>
                    <a:pt x="906922" y="155574"/>
                  </a:lnTo>
                  <a:lnTo>
                    <a:pt x="904614" y="158651"/>
                  </a:lnTo>
                  <a:lnTo>
                    <a:pt x="903075" y="158497"/>
                  </a:lnTo>
                  <a:lnTo>
                    <a:pt x="901999" y="160036"/>
                  </a:lnTo>
                  <a:lnTo>
                    <a:pt x="901384" y="162343"/>
                  </a:lnTo>
                  <a:lnTo>
                    <a:pt x="900460" y="162497"/>
                  </a:lnTo>
                  <a:lnTo>
                    <a:pt x="898922" y="165574"/>
                  </a:lnTo>
                  <a:lnTo>
                    <a:pt x="897999" y="167266"/>
                  </a:lnTo>
                  <a:lnTo>
                    <a:pt x="898307" y="169112"/>
                  </a:lnTo>
                  <a:lnTo>
                    <a:pt x="897384" y="169420"/>
                  </a:lnTo>
                  <a:lnTo>
                    <a:pt x="895538" y="169882"/>
                  </a:lnTo>
                  <a:lnTo>
                    <a:pt x="895384" y="171882"/>
                  </a:lnTo>
                  <a:lnTo>
                    <a:pt x="896769" y="173882"/>
                  </a:lnTo>
                  <a:lnTo>
                    <a:pt x="898615" y="180189"/>
                  </a:lnTo>
                  <a:lnTo>
                    <a:pt x="898770" y="181574"/>
                  </a:lnTo>
                  <a:lnTo>
                    <a:pt x="896462" y="182959"/>
                  </a:lnTo>
                  <a:lnTo>
                    <a:pt x="895692" y="184497"/>
                  </a:lnTo>
                  <a:lnTo>
                    <a:pt x="896154" y="186805"/>
                  </a:lnTo>
                  <a:lnTo>
                    <a:pt x="896462" y="188190"/>
                  </a:lnTo>
                  <a:lnTo>
                    <a:pt x="897232" y="189882"/>
                  </a:lnTo>
                  <a:lnTo>
                    <a:pt x="898155" y="190343"/>
                  </a:lnTo>
                  <a:lnTo>
                    <a:pt x="898770" y="189882"/>
                  </a:lnTo>
                  <a:lnTo>
                    <a:pt x="900463" y="190036"/>
                  </a:lnTo>
                  <a:lnTo>
                    <a:pt x="900616" y="191728"/>
                  </a:lnTo>
                  <a:lnTo>
                    <a:pt x="899540" y="192959"/>
                  </a:lnTo>
                  <a:lnTo>
                    <a:pt x="898309" y="194344"/>
                  </a:lnTo>
                  <a:lnTo>
                    <a:pt x="897694" y="196497"/>
                  </a:lnTo>
                  <a:lnTo>
                    <a:pt x="898617" y="198189"/>
                  </a:lnTo>
                  <a:lnTo>
                    <a:pt x="898618" y="200343"/>
                  </a:lnTo>
                  <a:lnTo>
                    <a:pt x="900310" y="202497"/>
                  </a:lnTo>
                  <a:lnTo>
                    <a:pt x="900310" y="203574"/>
                  </a:lnTo>
                  <a:lnTo>
                    <a:pt x="901695" y="205113"/>
                  </a:lnTo>
                  <a:lnTo>
                    <a:pt x="902311" y="208805"/>
                  </a:lnTo>
                  <a:lnTo>
                    <a:pt x="903388" y="211728"/>
                  </a:lnTo>
                  <a:lnTo>
                    <a:pt x="905542" y="213574"/>
                  </a:lnTo>
                  <a:lnTo>
                    <a:pt x="910005" y="216036"/>
                  </a:lnTo>
                  <a:lnTo>
                    <a:pt x="912313" y="216805"/>
                  </a:lnTo>
                  <a:lnTo>
                    <a:pt x="914313" y="218959"/>
                  </a:lnTo>
                  <a:lnTo>
                    <a:pt x="919545" y="227267"/>
                  </a:lnTo>
                  <a:lnTo>
                    <a:pt x="919699" y="228652"/>
                  </a:lnTo>
                  <a:lnTo>
                    <a:pt x="918930" y="230652"/>
                  </a:lnTo>
                  <a:lnTo>
                    <a:pt x="918314" y="231575"/>
                  </a:lnTo>
                  <a:lnTo>
                    <a:pt x="917083" y="231575"/>
                  </a:lnTo>
                  <a:lnTo>
                    <a:pt x="915083" y="232190"/>
                  </a:lnTo>
                  <a:lnTo>
                    <a:pt x="913545" y="233267"/>
                  </a:lnTo>
                  <a:lnTo>
                    <a:pt x="913545" y="235883"/>
                  </a:lnTo>
                  <a:lnTo>
                    <a:pt x="913237" y="237882"/>
                  </a:lnTo>
                  <a:lnTo>
                    <a:pt x="912007" y="238498"/>
                  </a:lnTo>
                  <a:lnTo>
                    <a:pt x="910930" y="241729"/>
                  </a:lnTo>
                  <a:lnTo>
                    <a:pt x="911546" y="249267"/>
                  </a:lnTo>
                  <a:lnTo>
                    <a:pt x="910777" y="250344"/>
                  </a:lnTo>
                  <a:lnTo>
                    <a:pt x="909546" y="251113"/>
                  </a:lnTo>
                  <a:lnTo>
                    <a:pt x="909546" y="252344"/>
                  </a:lnTo>
                  <a:lnTo>
                    <a:pt x="907700" y="254805"/>
                  </a:lnTo>
                  <a:lnTo>
                    <a:pt x="907238" y="256344"/>
                  </a:lnTo>
                  <a:lnTo>
                    <a:pt x="907392" y="260190"/>
                  </a:lnTo>
                  <a:lnTo>
                    <a:pt x="908778" y="264036"/>
                  </a:lnTo>
                  <a:lnTo>
                    <a:pt x="908470" y="265575"/>
                  </a:lnTo>
                  <a:lnTo>
                    <a:pt x="907547" y="267267"/>
                  </a:lnTo>
                  <a:lnTo>
                    <a:pt x="904778" y="267883"/>
                  </a:lnTo>
                  <a:lnTo>
                    <a:pt x="903239" y="268498"/>
                  </a:lnTo>
                  <a:lnTo>
                    <a:pt x="902162" y="270960"/>
                  </a:lnTo>
                  <a:lnTo>
                    <a:pt x="901393" y="273114"/>
                  </a:lnTo>
                  <a:lnTo>
                    <a:pt x="902470" y="274498"/>
                  </a:lnTo>
                  <a:lnTo>
                    <a:pt x="901086" y="275883"/>
                  </a:lnTo>
                  <a:lnTo>
                    <a:pt x="900778" y="276806"/>
                  </a:lnTo>
                  <a:lnTo>
                    <a:pt x="901701" y="278191"/>
                  </a:lnTo>
                  <a:lnTo>
                    <a:pt x="901701" y="279421"/>
                  </a:lnTo>
                  <a:lnTo>
                    <a:pt x="900471" y="280652"/>
                  </a:lnTo>
                  <a:lnTo>
                    <a:pt x="898471" y="281883"/>
                  </a:lnTo>
                  <a:lnTo>
                    <a:pt x="897086" y="281268"/>
                  </a:lnTo>
                  <a:lnTo>
                    <a:pt x="896163" y="282960"/>
                  </a:lnTo>
                  <a:lnTo>
                    <a:pt x="895394" y="284191"/>
                  </a:lnTo>
                  <a:lnTo>
                    <a:pt x="893547" y="282191"/>
                  </a:lnTo>
                  <a:lnTo>
                    <a:pt x="889855" y="281883"/>
                  </a:lnTo>
                  <a:lnTo>
                    <a:pt x="888008" y="281883"/>
                  </a:lnTo>
                  <a:lnTo>
                    <a:pt x="887547" y="282806"/>
                  </a:lnTo>
                  <a:lnTo>
                    <a:pt x="888008" y="285422"/>
                  </a:lnTo>
                  <a:lnTo>
                    <a:pt x="889855" y="288191"/>
                  </a:lnTo>
                  <a:lnTo>
                    <a:pt x="890624" y="290806"/>
                  </a:lnTo>
                  <a:lnTo>
                    <a:pt x="890625" y="292345"/>
                  </a:lnTo>
                  <a:lnTo>
                    <a:pt x="891702" y="294345"/>
                  </a:lnTo>
                  <a:lnTo>
                    <a:pt x="892164" y="297268"/>
                  </a:lnTo>
                  <a:lnTo>
                    <a:pt x="891548" y="299268"/>
                  </a:lnTo>
                  <a:lnTo>
                    <a:pt x="889549" y="301268"/>
                  </a:lnTo>
                  <a:lnTo>
                    <a:pt x="888163" y="303268"/>
                  </a:lnTo>
                  <a:lnTo>
                    <a:pt x="888164" y="305114"/>
                  </a:lnTo>
                  <a:lnTo>
                    <a:pt x="887548" y="306191"/>
                  </a:lnTo>
                  <a:lnTo>
                    <a:pt x="886318" y="307883"/>
                  </a:lnTo>
                  <a:lnTo>
                    <a:pt x="886010" y="310499"/>
                  </a:lnTo>
                  <a:lnTo>
                    <a:pt x="884164" y="311575"/>
                  </a:lnTo>
                  <a:lnTo>
                    <a:pt x="881549" y="312806"/>
                  </a:lnTo>
                  <a:lnTo>
                    <a:pt x="879394" y="314807"/>
                  </a:lnTo>
                  <a:lnTo>
                    <a:pt x="879241" y="315883"/>
                  </a:lnTo>
                  <a:lnTo>
                    <a:pt x="879241" y="317114"/>
                  </a:lnTo>
                  <a:lnTo>
                    <a:pt x="880011" y="319729"/>
                  </a:lnTo>
                  <a:lnTo>
                    <a:pt x="878472" y="320806"/>
                  </a:lnTo>
                  <a:lnTo>
                    <a:pt x="878165" y="321883"/>
                  </a:lnTo>
                  <a:lnTo>
                    <a:pt x="879395" y="323268"/>
                  </a:lnTo>
                  <a:lnTo>
                    <a:pt x="878164" y="324037"/>
                  </a:lnTo>
                  <a:lnTo>
                    <a:pt x="876472" y="325730"/>
                  </a:lnTo>
                  <a:lnTo>
                    <a:pt x="876472" y="327730"/>
                  </a:lnTo>
                  <a:lnTo>
                    <a:pt x="876934" y="328961"/>
                  </a:lnTo>
                  <a:lnTo>
                    <a:pt x="878627" y="329268"/>
                  </a:lnTo>
                  <a:lnTo>
                    <a:pt x="878627" y="330191"/>
                  </a:lnTo>
                  <a:lnTo>
                    <a:pt x="877088" y="330345"/>
                  </a:lnTo>
                  <a:lnTo>
                    <a:pt x="876319" y="331730"/>
                  </a:lnTo>
                  <a:lnTo>
                    <a:pt x="875858" y="334191"/>
                  </a:lnTo>
                  <a:lnTo>
                    <a:pt x="876781" y="336191"/>
                  </a:lnTo>
                  <a:lnTo>
                    <a:pt x="878320" y="337268"/>
                  </a:lnTo>
                  <a:lnTo>
                    <a:pt x="881859" y="340960"/>
                  </a:lnTo>
                  <a:lnTo>
                    <a:pt x="881090" y="342191"/>
                  </a:lnTo>
                  <a:lnTo>
                    <a:pt x="881243" y="343268"/>
                  </a:lnTo>
                  <a:lnTo>
                    <a:pt x="883090" y="345268"/>
                  </a:lnTo>
                  <a:lnTo>
                    <a:pt x="883705" y="346961"/>
                  </a:lnTo>
                  <a:lnTo>
                    <a:pt x="882475" y="350499"/>
                  </a:lnTo>
                  <a:lnTo>
                    <a:pt x="881860" y="352345"/>
                  </a:lnTo>
                  <a:lnTo>
                    <a:pt x="881860" y="354191"/>
                  </a:lnTo>
                  <a:lnTo>
                    <a:pt x="883091" y="356191"/>
                  </a:lnTo>
                  <a:lnTo>
                    <a:pt x="882783" y="358345"/>
                  </a:lnTo>
                  <a:lnTo>
                    <a:pt x="881245" y="360037"/>
                  </a:lnTo>
                  <a:lnTo>
                    <a:pt x="878937" y="361730"/>
                  </a:lnTo>
                  <a:lnTo>
                    <a:pt x="877706" y="363114"/>
                  </a:lnTo>
                  <a:lnTo>
                    <a:pt x="879092" y="365268"/>
                  </a:lnTo>
                  <a:lnTo>
                    <a:pt x="878937" y="366961"/>
                  </a:lnTo>
                  <a:lnTo>
                    <a:pt x="878784" y="368807"/>
                  </a:lnTo>
                  <a:lnTo>
                    <a:pt x="879246" y="369730"/>
                  </a:lnTo>
                  <a:lnTo>
                    <a:pt x="881707" y="372192"/>
                  </a:lnTo>
                  <a:lnTo>
                    <a:pt x="882785" y="373115"/>
                  </a:lnTo>
                  <a:lnTo>
                    <a:pt x="882785" y="374346"/>
                  </a:lnTo>
                  <a:lnTo>
                    <a:pt x="879554" y="378500"/>
                  </a:lnTo>
                  <a:lnTo>
                    <a:pt x="876938" y="378653"/>
                  </a:lnTo>
                  <a:lnTo>
                    <a:pt x="875246" y="379423"/>
                  </a:lnTo>
                  <a:lnTo>
                    <a:pt x="874785" y="382653"/>
                  </a:lnTo>
                  <a:lnTo>
                    <a:pt x="871708" y="387731"/>
                  </a:lnTo>
                  <a:lnTo>
                    <a:pt x="870324" y="389730"/>
                  </a:lnTo>
                  <a:lnTo>
                    <a:pt x="869708" y="390807"/>
                  </a:lnTo>
                  <a:lnTo>
                    <a:pt x="870324" y="393423"/>
                  </a:lnTo>
                  <a:lnTo>
                    <a:pt x="871093" y="394961"/>
                  </a:lnTo>
                  <a:lnTo>
                    <a:pt x="872016" y="396038"/>
                  </a:lnTo>
                  <a:lnTo>
                    <a:pt x="871401" y="397115"/>
                  </a:lnTo>
                  <a:lnTo>
                    <a:pt x="869093" y="398346"/>
                  </a:lnTo>
                  <a:lnTo>
                    <a:pt x="865247" y="401884"/>
                  </a:lnTo>
                  <a:lnTo>
                    <a:pt x="864940" y="404499"/>
                  </a:lnTo>
                  <a:lnTo>
                    <a:pt x="864017" y="405884"/>
                  </a:lnTo>
                  <a:lnTo>
                    <a:pt x="863863" y="407885"/>
                  </a:lnTo>
                  <a:lnTo>
                    <a:pt x="867249" y="415269"/>
                  </a:lnTo>
                  <a:lnTo>
                    <a:pt x="867249" y="420500"/>
                  </a:lnTo>
                  <a:lnTo>
                    <a:pt x="864941" y="420653"/>
                  </a:lnTo>
                  <a:lnTo>
                    <a:pt x="862787" y="419577"/>
                  </a:lnTo>
                  <a:lnTo>
                    <a:pt x="862325" y="420346"/>
                  </a:lnTo>
                  <a:lnTo>
                    <a:pt x="862479" y="421884"/>
                  </a:lnTo>
                  <a:lnTo>
                    <a:pt x="861710" y="424500"/>
                  </a:lnTo>
                  <a:lnTo>
                    <a:pt x="861095" y="425115"/>
                  </a:lnTo>
                  <a:lnTo>
                    <a:pt x="859095" y="424654"/>
                  </a:lnTo>
                  <a:lnTo>
                    <a:pt x="859710" y="425731"/>
                  </a:lnTo>
                  <a:lnTo>
                    <a:pt x="860326" y="427577"/>
                  </a:lnTo>
                  <a:lnTo>
                    <a:pt x="861557" y="428962"/>
                  </a:lnTo>
                  <a:lnTo>
                    <a:pt x="861711" y="430192"/>
                  </a:lnTo>
                  <a:lnTo>
                    <a:pt x="860787" y="430961"/>
                  </a:lnTo>
                  <a:lnTo>
                    <a:pt x="859865" y="432346"/>
                  </a:lnTo>
                  <a:lnTo>
                    <a:pt x="859865" y="434039"/>
                  </a:lnTo>
                  <a:lnTo>
                    <a:pt x="861250" y="435884"/>
                  </a:lnTo>
                  <a:lnTo>
                    <a:pt x="861250" y="437116"/>
                  </a:lnTo>
                  <a:lnTo>
                    <a:pt x="861250" y="438808"/>
                  </a:lnTo>
                  <a:lnTo>
                    <a:pt x="859403" y="439731"/>
                  </a:lnTo>
                  <a:lnTo>
                    <a:pt x="858942" y="441116"/>
                  </a:lnTo>
                  <a:lnTo>
                    <a:pt x="859865" y="442193"/>
                  </a:lnTo>
                  <a:lnTo>
                    <a:pt x="861712" y="444192"/>
                  </a:lnTo>
                  <a:lnTo>
                    <a:pt x="862019" y="445885"/>
                  </a:lnTo>
                  <a:lnTo>
                    <a:pt x="862636" y="448192"/>
                  </a:lnTo>
                  <a:lnTo>
                    <a:pt x="864944" y="452192"/>
                  </a:lnTo>
                  <a:lnTo>
                    <a:pt x="865713" y="454038"/>
                  </a:lnTo>
                  <a:lnTo>
                    <a:pt x="865559" y="456039"/>
                  </a:lnTo>
                  <a:lnTo>
                    <a:pt x="862329" y="461731"/>
                  </a:lnTo>
                  <a:lnTo>
                    <a:pt x="862329" y="464654"/>
                  </a:lnTo>
                  <a:lnTo>
                    <a:pt x="863560" y="465578"/>
                  </a:lnTo>
                  <a:lnTo>
                    <a:pt x="864175" y="466500"/>
                  </a:lnTo>
                  <a:lnTo>
                    <a:pt x="863868" y="467885"/>
                  </a:lnTo>
                  <a:lnTo>
                    <a:pt x="864022" y="468654"/>
                  </a:lnTo>
                  <a:lnTo>
                    <a:pt x="863868" y="470193"/>
                  </a:lnTo>
                  <a:lnTo>
                    <a:pt x="862945" y="471731"/>
                  </a:lnTo>
                  <a:lnTo>
                    <a:pt x="864945" y="473731"/>
                  </a:lnTo>
                  <a:lnTo>
                    <a:pt x="864176" y="474346"/>
                  </a:lnTo>
                  <a:lnTo>
                    <a:pt x="862330" y="473116"/>
                  </a:lnTo>
                  <a:lnTo>
                    <a:pt x="860176" y="473578"/>
                  </a:lnTo>
                  <a:lnTo>
                    <a:pt x="858483" y="475116"/>
                  </a:lnTo>
                  <a:lnTo>
                    <a:pt x="856022" y="475885"/>
                  </a:lnTo>
                  <a:lnTo>
                    <a:pt x="853098" y="473731"/>
                  </a:lnTo>
                  <a:lnTo>
                    <a:pt x="848636" y="473885"/>
                  </a:lnTo>
                  <a:lnTo>
                    <a:pt x="846944" y="473116"/>
                  </a:lnTo>
                  <a:lnTo>
                    <a:pt x="846021" y="474808"/>
                  </a:lnTo>
                  <a:lnTo>
                    <a:pt x="843098" y="474808"/>
                  </a:lnTo>
                  <a:lnTo>
                    <a:pt x="841866" y="472808"/>
                  </a:lnTo>
                  <a:lnTo>
                    <a:pt x="841559" y="471885"/>
                  </a:lnTo>
                  <a:lnTo>
                    <a:pt x="839404" y="471731"/>
                  </a:lnTo>
                  <a:lnTo>
                    <a:pt x="838789" y="470501"/>
                  </a:lnTo>
                  <a:lnTo>
                    <a:pt x="837712" y="470039"/>
                  </a:lnTo>
                  <a:lnTo>
                    <a:pt x="835404" y="470347"/>
                  </a:lnTo>
                  <a:lnTo>
                    <a:pt x="834481" y="470962"/>
                  </a:lnTo>
                  <a:lnTo>
                    <a:pt x="834327" y="473116"/>
                  </a:lnTo>
                  <a:lnTo>
                    <a:pt x="832635" y="474039"/>
                  </a:lnTo>
                  <a:lnTo>
                    <a:pt x="829711" y="476962"/>
                  </a:lnTo>
                  <a:lnTo>
                    <a:pt x="823711" y="476501"/>
                  </a:lnTo>
                  <a:lnTo>
                    <a:pt x="821711" y="477424"/>
                  </a:lnTo>
                  <a:lnTo>
                    <a:pt x="820634" y="478808"/>
                  </a:lnTo>
                  <a:lnTo>
                    <a:pt x="819557" y="479885"/>
                  </a:lnTo>
                  <a:lnTo>
                    <a:pt x="818019" y="479885"/>
                  </a:lnTo>
                  <a:lnTo>
                    <a:pt x="816480" y="481423"/>
                  </a:lnTo>
                  <a:lnTo>
                    <a:pt x="814018" y="481423"/>
                  </a:lnTo>
                  <a:lnTo>
                    <a:pt x="812479" y="480500"/>
                  </a:lnTo>
                  <a:lnTo>
                    <a:pt x="811556" y="480039"/>
                  </a:lnTo>
                  <a:lnTo>
                    <a:pt x="810941" y="481270"/>
                  </a:lnTo>
                  <a:lnTo>
                    <a:pt x="810941" y="482501"/>
                  </a:lnTo>
                  <a:lnTo>
                    <a:pt x="810172" y="483885"/>
                  </a:lnTo>
                  <a:lnTo>
                    <a:pt x="808787" y="483270"/>
                  </a:lnTo>
                  <a:lnTo>
                    <a:pt x="808633" y="481577"/>
                  </a:lnTo>
                  <a:lnTo>
                    <a:pt x="807556" y="482962"/>
                  </a:lnTo>
                  <a:lnTo>
                    <a:pt x="806941" y="484654"/>
                  </a:lnTo>
                  <a:lnTo>
                    <a:pt x="805095" y="485270"/>
                  </a:lnTo>
                  <a:lnTo>
                    <a:pt x="799248" y="486808"/>
                  </a:lnTo>
                  <a:lnTo>
                    <a:pt x="798017" y="487731"/>
                  </a:lnTo>
                  <a:lnTo>
                    <a:pt x="797709" y="489116"/>
                  </a:lnTo>
                  <a:lnTo>
                    <a:pt x="797556" y="491885"/>
                  </a:lnTo>
                  <a:lnTo>
                    <a:pt x="797248" y="495116"/>
                  </a:lnTo>
                  <a:lnTo>
                    <a:pt x="796633" y="497885"/>
                  </a:lnTo>
                  <a:lnTo>
                    <a:pt x="795249" y="500809"/>
                  </a:lnTo>
                  <a:lnTo>
                    <a:pt x="792172" y="502808"/>
                  </a:lnTo>
                  <a:lnTo>
                    <a:pt x="790018" y="505116"/>
                  </a:lnTo>
                  <a:lnTo>
                    <a:pt x="788787" y="507270"/>
                  </a:lnTo>
                  <a:lnTo>
                    <a:pt x="786941" y="508655"/>
                  </a:lnTo>
                  <a:lnTo>
                    <a:pt x="785248" y="510039"/>
                  </a:lnTo>
                  <a:lnTo>
                    <a:pt x="783710" y="512655"/>
                  </a:lnTo>
                  <a:lnTo>
                    <a:pt x="782172" y="513117"/>
                  </a:lnTo>
                  <a:lnTo>
                    <a:pt x="773709" y="513424"/>
                  </a:lnTo>
                  <a:lnTo>
                    <a:pt x="772478" y="512347"/>
                  </a:lnTo>
                  <a:lnTo>
                    <a:pt x="770786" y="512039"/>
                  </a:lnTo>
                  <a:lnTo>
                    <a:pt x="769555" y="513578"/>
                  </a:lnTo>
                  <a:lnTo>
                    <a:pt x="769247" y="515270"/>
                  </a:lnTo>
                  <a:lnTo>
                    <a:pt x="769555" y="516347"/>
                  </a:lnTo>
                  <a:lnTo>
                    <a:pt x="770786" y="518655"/>
                  </a:lnTo>
                  <a:lnTo>
                    <a:pt x="770633" y="520963"/>
                  </a:lnTo>
                  <a:lnTo>
                    <a:pt x="770787" y="522501"/>
                  </a:lnTo>
                  <a:lnTo>
                    <a:pt x="772018" y="524347"/>
                  </a:lnTo>
                  <a:lnTo>
                    <a:pt x="771095" y="528809"/>
                  </a:lnTo>
                  <a:lnTo>
                    <a:pt x="771403" y="532194"/>
                  </a:lnTo>
                  <a:lnTo>
                    <a:pt x="769711" y="533270"/>
                  </a:lnTo>
                  <a:lnTo>
                    <a:pt x="769095" y="534501"/>
                  </a:lnTo>
                  <a:lnTo>
                    <a:pt x="769557" y="536809"/>
                  </a:lnTo>
                  <a:lnTo>
                    <a:pt x="772480" y="541424"/>
                  </a:lnTo>
                  <a:lnTo>
                    <a:pt x="774173" y="544040"/>
                  </a:lnTo>
                  <a:lnTo>
                    <a:pt x="775250" y="546040"/>
                  </a:lnTo>
                  <a:lnTo>
                    <a:pt x="776020" y="549116"/>
                  </a:lnTo>
                  <a:lnTo>
                    <a:pt x="775866" y="551732"/>
                  </a:lnTo>
                  <a:lnTo>
                    <a:pt x="776790" y="553117"/>
                  </a:lnTo>
                  <a:lnTo>
                    <a:pt x="776175" y="553732"/>
                  </a:lnTo>
                  <a:lnTo>
                    <a:pt x="776021" y="554963"/>
                  </a:lnTo>
                  <a:lnTo>
                    <a:pt x="775251" y="555886"/>
                  </a:lnTo>
                  <a:lnTo>
                    <a:pt x="770329" y="564502"/>
                  </a:lnTo>
                  <a:lnTo>
                    <a:pt x="768482" y="566040"/>
                  </a:lnTo>
                  <a:lnTo>
                    <a:pt x="758174" y="569271"/>
                  </a:lnTo>
                  <a:lnTo>
                    <a:pt x="755866" y="569732"/>
                  </a:lnTo>
                  <a:lnTo>
                    <a:pt x="754020" y="571271"/>
                  </a:lnTo>
                  <a:lnTo>
                    <a:pt x="752482" y="572348"/>
                  </a:lnTo>
                  <a:lnTo>
                    <a:pt x="749558" y="572809"/>
                  </a:lnTo>
                  <a:lnTo>
                    <a:pt x="747404" y="573732"/>
                  </a:lnTo>
                  <a:lnTo>
                    <a:pt x="746481" y="574963"/>
                  </a:lnTo>
                  <a:lnTo>
                    <a:pt x="745404" y="576194"/>
                  </a:lnTo>
                  <a:lnTo>
                    <a:pt x="743096" y="577578"/>
                  </a:lnTo>
                  <a:lnTo>
                    <a:pt x="742173" y="579117"/>
                  </a:lnTo>
                  <a:lnTo>
                    <a:pt x="741250" y="581733"/>
                  </a:lnTo>
                  <a:lnTo>
                    <a:pt x="742328" y="582502"/>
                  </a:lnTo>
                  <a:lnTo>
                    <a:pt x="742943" y="582963"/>
                  </a:lnTo>
                  <a:lnTo>
                    <a:pt x="741712" y="584348"/>
                  </a:lnTo>
                  <a:lnTo>
                    <a:pt x="739712" y="585733"/>
                  </a:lnTo>
                  <a:lnTo>
                    <a:pt x="739712" y="587886"/>
                  </a:lnTo>
                  <a:lnTo>
                    <a:pt x="739559" y="589579"/>
                  </a:lnTo>
                  <a:lnTo>
                    <a:pt x="737251" y="590810"/>
                  </a:lnTo>
                  <a:lnTo>
                    <a:pt x="736635" y="592502"/>
                  </a:lnTo>
                  <a:lnTo>
                    <a:pt x="735097" y="597886"/>
                  </a:lnTo>
                  <a:lnTo>
                    <a:pt x="725404" y="604194"/>
                  </a:lnTo>
                  <a:lnTo>
                    <a:pt x="730483" y="613733"/>
                  </a:lnTo>
                  <a:lnTo>
                    <a:pt x="732176" y="614963"/>
                  </a:lnTo>
                  <a:lnTo>
                    <a:pt x="732791" y="615579"/>
                  </a:lnTo>
                  <a:lnTo>
                    <a:pt x="732791" y="617425"/>
                  </a:lnTo>
                  <a:lnTo>
                    <a:pt x="733253" y="618502"/>
                  </a:lnTo>
                  <a:lnTo>
                    <a:pt x="733868" y="621271"/>
                  </a:lnTo>
                  <a:lnTo>
                    <a:pt x="734484" y="623579"/>
                  </a:lnTo>
                  <a:lnTo>
                    <a:pt x="733869" y="625117"/>
                  </a:lnTo>
                  <a:lnTo>
                    <a:pt x="733869" y="626348"/>
                  </a:lnTo>
                  <a:lnTo>
                    <a:pt x="734792" y="628041"/>
                  </a:lnTo>
                  <a:lnTo>
                    <a:pt x="734638" y="629271"/>
                  </a:lnTo>
                  <a:lnTo>
                    <a:pt x="732638" y="629733"/>
                  </a:lnTo>
                  <a:lnTo>
                    <a:pt x="730330" y="628502"/>
                  </a:lnTo>
                  <a:lnTo>
                    <a:pt x="728330" y="628810"/>
                  </a:lnTo>
                  <a:lnTo>
                    <a:pt x="726792" y="629733"/>
                  </a:lnTo>
                  <a:lnTo>
                    <a:pt x="725561" y="630810"/>
                  </a:lnTo>
                  <a:lnTo>
                    <a:pt x="725715" y="632503"/>
                  </a:lnTo>
                  <a:lnTo>
                    <a:pt x="726484" y="633271"/>
                  </a:lnTo>
                  <a:lnTo>
                    <a:pt x="729100" y="634502"/>
                  </a:lnTo>
                  <a:lnTo>
                    <a:pt x="730485" y="635272"/>
                  </a:lnTo>
                  <a:lnTo>
                    <a:pt x="731100" y="636502"/>
                  </a:lnTo>
                  <a:lnTo>
                    <a:pt x="730793" y="640810"/>
                  </a:lnTo>
                  <a:lnTo>
                    <a:pt x="730024" y="642964"/>
                  </a:lnTo>
                  <a:lnTo>
                    <a:pt x="729408" y="645271"/>
                  </a:lnTo>
                  <a:lnTo>
                    <a:pt x="728947" y="646810"/>
                  </a:lnTo>
                  <a:lnTo>
                    <a:pt x="729870" y="647734"/>
                  </a:lnTo>
                  <a:lnTo>
                    <a:pt x="732178" y="647425"/>
                  </a:lnTo>
                  <a:lnTo>
                    <a:pt x="732794" y="648656"/>
                  </a:lnTo>
                  <a:lnTo>
                    <a:pt x="732178" y="648964"/>
                  </a:lnTo>
                  <a:lnTo>
                    <a:pt x="730332" y="650503"/>
                  </a:lnTo>
                  <a:lnTo>
                    <a:pt x="730332" y="652195"/>
                  </a:lnTo>
                  <a:lnTo>
                    <a:pt x="731871" y="652502"/>
                  </a:lnTo>
                  <a:lnTo>
                    <a:pt x="734179" y="652964"/>
                  </a:lnTo>
                  <a:lnTo>
                    <a:pt x="735718" y="654041"/>
                  </a:lnTo>
                  <a:lnTo>
                    <a:pt x="737718" y="655118"/>
                  </a:lnTo>
                  <a:lnTo>
                    <a:pt x="739256" y="654964"/>
                  </a:lnTo>
                  <a:lnTo>
                    <a:pt x="740795" y="654810"/>
                  </a:lnTo>
                  <a:lnTo>
                    <a:pt x="744641" y="656503"/>
                  </a:lnTo>
                  <a:lnTo>
                    <a:pt x="746027" y="657734"/>
                  </a:lnTo>
                  <a:lnTo>
                    <a:pt x="747719" y="657733"/>
                  </a:lnTo>
                  <a:lnTo>
                    <a:pt x="748796" y="658348"/>
                  </a:lnTo>
                  <a:lnTo>
                    <a:pt x="748950" y="660349"/>
                  </a:lnTo>
                  <a:lnTo>
                    <a:pt x="750335" y="661118"/>
                  </a:lnTo>
                  <a:lnTo>
                    <a:pt x="751412" y="660195"/>
                  </a:lnTo>
                  <a:lnTo>
                    <a:pt x="752951" y="661272"/>
                  </a:lnTo>
                  <a:lnTo>
                    <a:pt x="756182" y="659887"/>
                  </a:lnTo>
                  <a:lnTo>
                    <a:pt x="756951" y="660041"/>
                  </a:lnTo>
                  <a:lnTo>
                    <a:pt x="758643" y="660964"/>
                  </a:lnTo>
                  <a:lnTo>
                    <a:pt x="760490" y="661426"/>
                  </a:lnTo>
                  <a:lnTo>
                    <a:pt x="761105" y="662195"/>
                  </a:lnTo>
                  <a:lnTo>
                    <a:pt x="760336" y="663272"/>
                  </a:lnTo>
                  <a:lnTo>
                    <a:pt x="759721" y="664349"/>
                  </a:lnTo>
                  <a:lnTo>
                    <a:pt x="759721" y="666964"/>
                  </a:lnTo>
                  <a:lnTo>
                    <a:pt x="761106" y="669272"/>
                  </a:lnTo>
                  <a:lnTo>
                    <a:pt x="761106" y="671887"/>
                  </a:lnTo>
                  <a:lnTo>
                    <a:pt x="760799" y="673888"/>
                  </a:lnTo>
                  <a:lnTo>
                    <a:pt x="759722" y="676810"/>
                  </a:lnTo>
                  <a:lnTo>
                    <a:pt x="758799" y="678657"/>
                  </a:lnTo>
                  <a:lnTo>
                    <a:pt x="758799" y="681272"/>
                  </a:lnTo>
                  <a:lnTo>
                    <a:pt x="758491" y="682810"/>
                  </a:lnTo>
                  <a:lnTo>
                    <a:pt x="757261" y="683734"/>
                  </a:lnTo>
                  <a:lnTo>
                    <a:pt x="756645" y="685733"/>
                  </a:lnTo>
                  <a:lnTo>
                    <a:pt x="755107" y="687580"/>
                  </a:lnTo>
                  <a:lnTo>
                    <a:pt x="754338" y="689118"/>
                  </a:lnTo>
                  <a:lnTo>
                    <a:pt x="753569" y="689888"/>
                  </a:lnTo>
                  <a:lnTo>
                    <a:pt x="751568" y="689888"/>
                  </a:lnTo>
                  <a:lnTo>
                    <a:pt x="750953" y="690657"/>
                  </a:lnTo>
                  <a:lnTo>
                    <a:pt x="751107" y="692349"/>
                  </a:lnTo>
                  <a:lnTo>
                    <a:pt x="752338" y="694503"/>
                  </a:lnTo>
                  <a:lnTo>
                    <a:pt x="753415" y="694657"/>
                  </a:lnTo>
                  <a:lnTo>
                    <a:pt x="754954" y="693580"/>
                  </a:lnTo>
                  <a:lnTo>
                    <a:pt x="756184" y="693119"/>
                  </a:lnTo>
                  <a:lnTo>
                    <a:pt x="757262" y="694503"/>
                  </a:lnTo>
                  <a:lnTo>
                    <a:pt x="757570" y="696657"/>
                  </a:lnTo>
                  <a:lnTo>
                    <a:pt x="757570" y="698964"/>
                  </a:lnTo>
                  <a:lnTo>
                    <a:pt x="756955" y="701888"/>
                  </a:lnTo>
                  <a:lnTo>
                    <a:pt x="758494" y="702965"/>
                  </a:lnTo>
                  <a:lnTo>
                    <a:pt x="760647" y="700042"/>
                  </a:lnTo>
                  <a:lnTo>
                    <a:pt x="762801" y="698503"/>
                  </a:lnTo>
                  <a:lnTo>
                    <a:pt x="765570" y="698042"/>
                  </a:lnTo>
                  <a:lnTo>
                    <a:pt x="766802" y="698195"/>
                  </a:lnTo>
                  <a:lnTo>
                    <a:pt x="767571" y="699426"/>
                  </a:lnTo>
                  <a:lnTo>
                    <a:pt x="767417" y="700504"/>
                  </a:lnTo>
                  <a:lnTo>
                    <a:pt x="765263" y="701426"/>
                  </a:lnTo>
                  <a:lnTo>
                    <a:pt x="764494" y="703119"/>
                  </a:lnTo>
                  <a:lnTo>
                    <a:pt x="763571" y="705119"/>
                  </a:lnTo>
                  <a:lnTo>
                    <a:pt x="763879" y="707118"/>
                  </a:lnTo>
                  <a:lnTo>
                    <a:pt x="765264" y="708196"/>
                  </a:lnTo>
                  <a:lnTo>
                    <a:pt x="767418" y="709273"/>
                  </a:lnTo>
                  <a:lnTo>
                    <a:pt x="769110" y="710965"/>
                  </a:lnTo>
                  <a:lnTo>
                    <a:pt x="770188" y="712350"/>
                  </a:lnTo>
                  <a:lnTo>
                    <a:pt x="770803" y="714504"/>
                  </a:lnTo>
                  <a:lnTo>
                    <a:pt x="772034" y="714657"/>
                  </a:lnTo>
                  <a:lnTo>
                    <a:pt x="772804" y="714965"/>
                  </a:lnTo>
                  <a:lnTo>
                    <a:pt x="773573" y="715888"/>
                  </a:lnTo>
                  <a:lnTo>
                    <a:pt x="773265" y="717119"/>
                  </a:lnTo>
                  <a:lnTo>
                    <a:pt x="771419" y="717734"/>
                  </a:lnTo>
                  <a:lnTo>
                    <a:pt x="770496" y="718965"/>
                  </a:lnTo>
                  <a:lnTo>
                    <a:pt x="769265" y="722196"/>
                  </a:lnTo>
                  <a:lnTo>
                    <a:pt x="768650" y="725273"/>
                  </a:lnTo>
                  <a:lnTo>
                    <a:pt x="771266" y="728042"/>
                  </a:lnTo>
                  <a:lnTo>
                    <a:pt x="772036" y="729734"/>
                  </a:lnTo>
                  <a:lnTo>
                    <a:pt x="772036" y="730658"/>
                  </a:lnTo>
                  <a:lnTo>
                    <a:pt x="772805" y="731427"/>
                  </a:lnTo>
                  <a:lnTo>
                    <a:pt x="772805" y="732503"/>
                  </a:lnTo>
                  <a:lnTo>
                    <a:pt x="772651" y="733580"/>
                  </a:lnTo>
                  <a:lnTo>
                    <a:pt x="772497" y="734503"/>
                  </a:lnTo>
                  <a:lnTo>
                    <a:pt x="773113" y="735734"/>
                  </a:lnTo>
                  <a:lnTo>
                    <a:pt x="773728" y="736504"/>
                  </a:lnTo>
                  <a:lnTo>
                    <a:pt x="772959" y="737735"/>
                  </a:lnTo>
                  <a:lnTo>
                    <a:pt x="772498" y="738504"/>
                  </a:lnTo>
                  <a:lnTo>
                    <a:pt x="772498" y="741119"/>
                  </a:lnTo>
                  <a:lnTo>
                    <a:pt x="772037" y="742657"/>
                  </a:lnTo>
                  <a:lnTo>
                    <a:pt x="771113" y="743581"/>
                  </a:lnTo>
                  <a:lnTo>
                    <a:pt x="768652" y="743888"/>
                  </a:lnTo>
                  <a:lnTo>
                    <a:pt x="768652" y="745734"/>
                  </a:lnTo>
                  <a:lnTo>
                    <a:pt x="768498" y="746504"/>
                  </a:lnTo>
                  <a:lnTo>
                    <a:pt x="767113" y="746504"/>
                  </a:lnTo>
                  <a:lnTo>
                    <a:pt x="767114" y="747119"/>
                  </a:lnTo>
                  <a:lnTo>
                    <a:pt x="768037" y="748196"/>
                  </a:lnTo>
                  <a:lnTo>
                    <a:pt x="768652" y="748812"/>
                  </a:lnTo>
                  <a:lnTo>
                    <a:pt x="768652" y="749888"/>
                  </a:lnTo>
                  <a:lnTo>
                    <a:pt x="769114" y="750812"/>
                  </a:lnTo>
                  <a:lnTo>
                    <a:pt x="770499" y="751273"/>
                  </a:lnTo>
                  <a:lnTo>
                    <a:pt x="770961" y="752042"/>
                  </a:lnTo>
                  <a:lnTo>
                    <a:pt x="771730" y="753119"/>
                  </a:lnTo>
                  <a:lnTo>
                    <a:pt x="772499" y="753581"/>
                  </a:lnTo>
                  <a:lnTo>
                    <a:pt x="772653" y="754504"/>
                  </a:lnTo>
                  <a:lnTo>
                    <a:pt x="773269" y="757427"/>
                  </a:lnTo>
                  <a:lnTo>
                    <a:pt x="773269" y="758350"/>
                  </a:lnTo>
                  <a:lnTo>
                    <a:pt x="774192" y="759581"/>
                  </a:lnTo>
                  <a:lnTo>
                    <a:pt x="775423" y="760196"/>
                  </a:lnTo>
                  <a:lnTo>
                    <a:pt x="776346" y="760350"/>
                  </a:lnTo>
                  <a:lnTo>
                    <a:pt x="777115" y="760196"/>
                  </a:lnTo>
                  <a:lnTo>
                    <a:pt x="777269" y="758966"/>
                  </a:lnTo>
                  <a:lnTo>
                    <a:pt x="777885" y="758196"/>
                  </a:lnTo>
                  <a:lnTo>
                    <a:pt x="778808" y="757581"/>
                  </a:lnTo>
                  <a:lnTo>
                    <a:pt x="779423" y="757581"/>
                  </a:lnTo>
                  <a:lnTo>
                    <a:pt x="779731" y="758196"/>
                  </a:lnTo>
                  <a:lnTo>
                    <a:pt x="779885" y="758658"/>
                  </a:lnTo>
                  <a:lnTo>
                    <a:pt x="778962" y="759581"/>
                  </a:lnTo>
                  <a:lnTo>
                    <a:pt x="778346" y="760504"/>
                  </a:lnTo>
                  <a:lnTo>
                    <a:pt x="778193" y="761889"/>
                  </a:lnTo>
                  <a:lnTo>
                    <a:pt x="777578" y="763273"/>
                  </a:lnTo>
                  <a:lnTo>
                    <a:pt x="777270" y="764811"/>
                  </a:lnTo>
                  <a:lnTo>
                    <a:pt x="777732" y="765735"/>
                  </a:lnTo>
                  <a:lnTo>
                    <a:pt x="778501" y="765889"/>
                  </a:lnTo>
                  <a:lnTo>
                    <a:pt x="779117" y="766658"/>
                  </a:lnTo>
                  <a:lnTo>
                    <a:pt x="779424" y="767735"/>
                  </a:lnTo>
                  <a:lnTo>
                    <a:pt x="779732" y="768504"/>
                  </a:lnTo>
                  <a:lnTo>
                    <a:pt x="779732" y="770350"/>
                  </a:lnTo>
                  <a:lnTo>
                    <a:pt x="780262" y="772939"/>
                  </a:lnTo>
                  <a:lnTo>
                    <a:pt x="780262" y="775027"/>
                  </a:lnTo>
                  <a:lnTo>
                    <a:pt x="780262" y="777116"/>
                  </a:lnTo>
                  <a:lnTo>
                    <a:pt x="781456" y="779652"/>
                  </a:lnTo>
                  <a:lnTo>
                    <a:pt x="781456" y="781144"/>
                  </a:lnTo>
                  <a:lnTo>
                    <a:pt x="781157" y="784276"/>
                  </a:lnTo>
                  <a:lnTo>
                    <a:pt x="780859" y="787110"/>
                  </a:lnTo>
                  <a:lnTo>
                    <a:pt x="780860" y="789348"/>
                  </a:lnTo>
                  <a:lnTo>
                    <a:pt x="778921" y="791287"/>
                  </a:lnTo>
                  <a:lnTo>
                    <a:pt x="778026" y="795166"/>
                  </a:lnTo>
                  <a:lnTo>
                    <a:pt x="776534" y="798000"/>
                  </a:lnTo>
                  <a:lnTo>
                    <a:pt x="776982" y="800386"/>
                  </a:lnTo>
                  <a:lnTo>
                    <a:pt x="777878" y="802326"/>
                  </a:lnTo>
                  <a:lnTo>
                    <a:pt x="778027" y="803668"/>
                  </a:lnTo>
                  <a:lnTo>
                    <a:pt x="778325" y="805906"/>
                  </a:lnTo>
                  <a:lnTo>
                    <a:pt x="777580" y="810381"/>
                  </a:lnTo>
                  <a:lnTo>
                    <a:pt x="776536" y="820226"/>
                  </a:lnTo>
                  <a:lnTo>
                    <a:pt x="776537" y="823657"/>
                  </a:lnTo>
                  <a:lnTo>
                    <a:pt x="776985" y="826044"/>
                  </a:lnTo>
                  <a:lnTo>
                    <a:pt x="778327" y="827834"/>
                  </a:lnTo>
                  <a:lnTo>
                    <a:pt x="780117" y="829475"/>
                  </a:lnTo>
                  <a:lnTo>
                    <a:pt x="780715" y="831265"/>
                  </a:lnTo>
                  <a:lnTo>
                    <a:pt x="780714" y="833801"/>
                  </a:lnTo>
                  <a:lnTo>
                    <a:pt x="781610" y="834845"/>
                  </a:lnTo>
                  <a:lnTo>
                    <a:pt x="783698" y="835591"/>
                  </a:lnTo>
                  <a:lnTo>
                    <a:pt x="785489" y="836933"/>
                  </a:lnTo>
                  <a:lnTo>
                    <a:pt x="787428" y="839767"/>
                  </a:lnTo>
                  <a:lnTo>
                    <a:pt x="786981" y="841558"/>
                  </a:lnTo>
                  <a:lnTo>
                    <a:pt x="788473" y="843944"/>
                  </a:lnTo>
                  <a:lnTo>
                    <a:pt x="788175" y="844989"/>
                  </a:lnTo>
                  <a:lnTo>
                    <a:pt x="787727" y="846480"/>
                  </a:lnTo>
                  <a:lnTo>
                    <a:pt x="788920" y="848420"/>
                  </a:lnTo>
                  <a:lnTo>
                    <a:pt x="791606" y="849911"/>
                  </a:lnTo>
                  <a:lnTo>
                    <a:pt x="793844" y="851850"/>
                  </a:lnTo>
                  <a:lnTo>
                    <a:pt x="794590" y="855132"/>
                  </a:lnTo>
                  <a:lnTo>
                    <a:pt x="795187" y="856624"/>
                  </a:lnTo>
                  <a:lnTo>
                    <a:pt x="797424" y="856325"/>
                  </a:lnTo>
                  <a:lnTo>
                    <a:pt x="799960" y="854536"/>
                  </a:lnTo>
                  <a:lnTo>
                    <a:pt x="802496" y="852447"/>
                  </a:lnTo>
                  <a:lnTo>
                    <a:pt x="804286" y="853491"/>
                  </a:lnTo>
                  <a:lnTo>
                    <a:pt x="805629" y="856176"/>
                  </a:lnTo>
                  <a:lnTo>
                    <a:pt x="806972" y="857967"/>
                  </a:lnTo>
                  <a:lnTo>
                    <a:pt x="808762" y="859607"/>
                  </a:lnTo>
                  <a:lnTo>
                    <a:pt x="810701" y="861994"/>
                  </a:lnTo>
                  <a:lnTo>
                    <a:pt x="811000" y="863187"/>
                  </a:lnTo>
                  <a:lnTo>
                    <a:pt x="809658" y="864828"/>
                  </a:lnTo>
                  <a:lnTo>
                    <a:pt x="808762" y="866171"/>
                  </a:lnTo>
                  <a:lnTo>
                    <a:pt x="809210" y="868259"/>
                  </a:lnTo>
                  <a:lnTo>
                    <a:pt x="808465" y="870646"/>
                  </a:lnTo>
                  <a:lnTo>
                    <a:pt x="808763" y="871988"/>
                  </a:lnTo>
                  <a:lnTo>
                    <a:pt x="811448" y="873182"/>
                  </a:lnTo>
                  <a:lnTo>
                    <a:pt x="813835" y="874076"/>
                  </a:lnTo>
                  <a:lnTo>
                    <a:pt x="808928" y="874774"/>
                  </a:lnTo>
                  <a:lnTo>
                    <a:pt x="808181" y="875661"/>
                  </a:lnTo>
                  <a:lnTo>
                    <a:pt x="801961" y="875229"/>
                  </a:lnTo>
                  <a:lnTo>
                    <a:pt x="793716" y="874795"/>
                  </a:lnTo>
                  <a:lnTo>
                    <a:pt x="780986" y="873349"/>
                  </a:lnTo>
                  <a:lnTo>
                    <a:pt x="774910" y="874215"/>
                  </a:lnTo>
                  <a:lnTo>
                    <a:pt x="771531" y="876381"/>
                  </a:lnTo>
                  <a:lnTo>
                    <a:pt x="767316" y="876943"/>
                  </a:lnTo>
                  <a:lnTo>
                    <a:pt x="762181" y="879568"/>
                  </a:lnTo>
                  <a:lnTo>
                    <a:pt x="758998" y="882317"/>
                  </a:lnTo>
                  <a:lnTo>
                    <a:pt x="753501" y="885065"/>
                  </a:lnTo>
                  <a:lnTo>
                    <a:pt x="745690" y="886077"/>
                  </a:lnTo>
                  <a:lnTo>
                    <a:pt x="739759" y="884051"/>
                  </a:lnTo>
                  <a:lnTo>
                    <a:pt x="733410" y="883550"/>
                  </a:lnTo>
                  <a:lnTo>
                    <a:pt x="729307" y="883413"/>
                  </a:lnTo>
                  <a:lnTo>
                    <a:pt x="724450" y="882241"/>
                  </a:lnTo>
                  <a:lnTo>
                    <a:pt x="720771" y="881460"/>
                  </a:lnTo>
                  <a:lnTo>
                    <a:pt x="713134" y="880381"/>
                  </a:lnTo>
                  <a:lnTo>
                    <a:pt x="708895" y="880564"/>
                  </a:lnTo>
                  <a:lnTo>
                    <a:pt x="700616" y="880300"/>
                  </a:lnTo>
                  <a:lnTo>
                    <a:pt x="693720" y="880233"/>
                  </a:lnTo>
                  <a:lnTo>
                    <a:pt x="688551" y="882751"/>
                  </a:lnTo>
                  <a:lnTo>
                    <a:pt x="684935" y="885500"/>
                  </a:lnTo>
                  <a:lnTo>
                    <a:pt x="679727" y="885500"/>
                  </a:lnTo>
                  <a:lnTo>
                    <a:pt x="676689" y="882751"/>
                  </a:lnTo>
                  <a:lnTo>
                    <a:pt x="670469" y="878699"/>
                  </a:lnTo>
                  <a:lnTo>
                    <a:pt x="668444" y="877253"/>
                  </a:lnTo>
                  <a:lnTo>
                    <a:pt x="666381" y="875068"/>
                  </a:lnTo>
                  <a:lnTo>
                    <a:pt x="663006" y="872960"/>
                  </a:lnTo>
                  <a:lnTo>
                    <a:pt x="658854" y="870746"/>
                  </a:lnTo>
                  <a:lnTo>
                    <a:pt x="654101" y="867565"/>
                  </a:lnTo>
                  <a:lnTo>
                    <a:pt x="646294" y="865725"/>
                  </a:lnTo>
                  <a:lnTo>
                    <a:pt x="639187" y="862881"/>
                  </a:lnTo>
                  <a:lnTo>
                    <a:pt x="634213" y="861223"/>
                  </a:lnTo>
                  <a:lnTo>
                    <a:pt x="630186" y="860511"/>
                  </a:lnTo>
                  <a:lnTo>
                    <a:pt x="626632" y="860038"/>
                  </a:lnTo>
                  <a:lnTo>
                    <a:pt x="624737" y="860275"/>
                  </a:lnTo>
                  <a:lnTo>
                    <a:pt x="622368" y="859327"/>
                  </a:lnTo>
                  <a:lnTo>
                    <a:pt x="619762" y="860275"/>
                  </a:lnTo>
                  <a:lnTo>
                    <a:pt x="616683" y="862404"/>
                  </a:lnTo>
                  <a:lnTo>
                    <a:pt x="613367" y="865248"/>
                  </a:lnTo>
                  <a:lnTo>
                    <a:pt x="609576" y="868328"/>
                  </a:lnTo>
                  <a:lnTo>
                    <a:pt x="604839" y="867857"/>
                  </a:lnTo>
                  <a:lnTo>
                    <a:pt x="602233" y="866198"/>
                  </a:lnTo>
                  <a:lnTo>
                    <a:pt x="599864" y="863826"/>
                  </a:lnTo>
                  <a:lnTo>
                    <a:pt x="596873" y="860630"/>
                  </a:lnTo>
                  <a:lnTo>
                    <a:pt x="591572" y="858643"/>
                  </a:lnTo>
                  <a:lnTo>
                    <a:pt x="590389" y="858619"/>
                  </a:lnTo>
                  <a:lnTo>
                    <a:pt x="581730" y="850770"/>
                  </a:lnTo>
                  <a:lnTo>
                    <a:pt x="578356" y="847507"/>
                  </a:lnTo>
                  <a:lnTo>
                    <a:pt x="575829" y="844114"/>
                  </a:lnTo>
                  <a:lnTo>
                    <a:pt x="574638" y="837392"/>
                  </a:lnTo>
                  <a:lnTo>
                    <a:pt x="573326" y="833692"/>
                  </a:lnTo>
                  <a:lnTo>
                    <a:pt x="571668" y="829394"/>
                  </a:lnTo>
                  <a:lnTo>
                    <a:pt x="569433" y="824594"/>
                  </a:lnTo>
                  <a:lnTo>
                    <a:pt x="567410" y="821900"/>
                  </a:lnTo>
                  <a:lnTo>
                    <a:pt x="564568" y="818345"/>
                  </a:lnTo>
                  <a:lnTo>
                    <a:pt x="559593" y="812659"/>
                  </a:lnTo>
                  <a:lnTo>
                    <a:pt x="555092" y="811237"/>
                  </a:lnTo>
                  <a:lnTo>
                    <a:pt x="552724" y="813846"/>
                  </a:lnTo>
                  <a:lnTo>
                    <a:pt x="549407" y="813609"/>
                  </a:lnTo>
                  <a:lnTo>
                    <a:pt x="546802" y="811714"/>
                  </a:lnTo>
                  <a:lnTo>
                    <a:pt x="545143" y="808160"/>
                  </a:lnTo>
                  <a:lnTo>
                    <a:pt x="543757" y="806774"/>
                  </a:lnTo>
                  <a:lnTo>
                    <a:pt x="540643" y="803658"/>
                  </a:lnTo>
                  <a:lnTo>
                    <a:pt x="538747" y="800578"/>
                  </a:lnTo>
                  <a:lnTo>
                    <a:pt x="537285" y="796586"/>
                  </a:lnTo>
                  <a:lnTo>
                    <a:pt x="533290" y="790894"/>
                  </a:lnTo>
                  <a:lnTo>
                    <a:pt x="531467" y="788925"/>
                  </a:lnTo>
                  <a:lnTo>
                    <a:pt x="528954" y="787154"/>
                  </a:lnTo>
                  <a:lnTo>
                    <a:pt x="525657" y="785125"/>
                  </a:lnTo>
                  <a:lnTo>
                    <a:pt x="523812" y="782925"/>
                  </a:lnTo>
                  <a:lnTo>
                    <a:pt x="520295" y="778670"/>
                  </a:lnTo>
                  <a:lnTo>
                    <a:pt x="517818" y="776203"/>
                  </a:lnTo>
                  <a:lnTo>
                    <a:pt x="512155" y="769845"/>
                  </a:lnTo>
                  <a:lnTo>
                    <a:pt x="508225" y="766464"/>
                  </a:lnTo>
                  <a:lnTo>
                    <a:pt x="504843" y="763129"/>
                  </a:lnTo>
                  <a:lnTo>
                    <a:pt x="500338" y="757333"/>
                  </a:lnTo>
                  <a:lnTo>
                    <a:pt x="498747" y="754875"/>
                  </a:lnTo>
                  <a:lnTo>
                    <a:pt x="498024" y="754007"/>
                  </a:lnTo>
                  <a:lnTo>
                    <a:pt x="496866" y="753861"/>
                  </a:lnTo>
                  <a:lnTo>
                    <a:pt x="495275" y="754441"/>
                  </a:lnTo>
                  <a:lnTo>
                    <a:pt x="493828" y="754441"/>
                  </a:lnTo>
                  <a:lnTo>
                    <a:pt x="492816" y="754007"/>
                  </a:lnTo>
                  <a:lnTo>
                    <a:pt x="492526" y="752126"/>
                  </a:lnTo>
                  <a:lnTo>
                    <a:pt x="494117" y="750969"/>
                  </a:lnTo>
                  <a:lnTo>
                    <a:pt x="494117" y="750246"/>
                  </a:lnTo>
                  <a:lnTo>
                    <a:pt x="493683" y="748800"/>
                  </a:lnTo>
                  <a:lnTo>
                    <a:pt x="490791" y="746197"/>
                  </a:lnTo>
                  <a:lnTo>
                    <a:pt x="488365" y="742560"/>
                  </a:lnTo>
                  <a:lnTo>
                    <a:pt x="486623" y="732415"/>
                  </a:lnTo>
                  <a:lnTo>
                    <a:pt x="485166" y="725859"/>
                  </a:lnTo>
                  <a:lnTo>
                    <a:pt x="480067" y="720759"/>
                  </a:lnTo>
                  <a:lnTo>
                    <a:pt x="477122" y="714319"/>
                  </a:lnTo>
                  <a:lnTo>
                    <a:pt x="476425" y="693080"/>
                  </a:lnTo>
                  <a:lnTo>
                    <a:pt x="479338" y="681424"/>
                  </a:lnTo>
                  <a:lnTo>
                    <a:pt x="474968" y="670497"/>
                  </a:lnTo>
                  <a:lnTo>
                    <a:pt x="472783" y="662487"/>
                  </a:lnTo>
                  <a:lnTo>
                    <a:pt x="475202" y="654898"/>
                  </a:lnTo>
                  <a:lnTo>
                    <a:pt x="472219" y="649792"/>
                  </a:lnTo>
                  <a:lnTo>
                    <a:pt x="470403" y="649567"/>
                  </a:lnTo>
                  <a:lnTo>
                    <a:pt x="466833" y="646262"/>
                  </a:lnTo>
                  <a:lnTo>
                    <a:pt x="459984" y="642477"/>
                  </a:lnTo>
                  <a:lnTo>
                    <a:pt x="458526" y="641377"/>
                  </a:lnTo>
                  <a:lnTo>
                    <a:pt x="458336" y="640825"/>
                  </a:lnTo>
                  <a:lnTo>
                    <a:pt x="458153" y="639604"/>
                  </a:lnTo>
                  <a:lnTo>
                    <a:pt x="458245" y="638419"/>
                  </a:lnTo>
                  <a:lnTo>
                    <a:pt x="459721" y="636481"/>
                  </a:lnTo>
                  <a:lnTo>
                    <a:pt x="461604" y="633364"/>
                  </a:lnTo>
                  <a:lnTo>
                    <a:pt x="463607" y="629616"/>
                  </a:lnTo>
                  <a:lnTo>
                    <a:pt x="464950" y="626262"/>
                  </a:lnTo>
                  <a:lnTo>
                    <a:pt x="467495" y="622847"/>
                  </a:lnTo>
                  <a:lnTo>
                    <a:pt x="467962" y="622471"/>
                  </a:lnTo>
                  <a:lnTo>
                    <a:pt x="469122" y="622173"/>
                  </a:lnTo>
                  <a:lnTo>
                    <a:pt x="470566" y="621074"/>
                  </a:lnTo>
                  <a:lnTo>
                    <a:pt x="471727" y="620709"/>
                  </a:lnTo>
                  <a:lnTo>
                    <a:pt x="472558" y="619853"/>
                  </a:lnTo>
                  <a:lnTo>
                    <a:pt x="473374" y="618243"/>
                  </a:lnTo>
                  <a:lnTo>
                    <a:pt x="473373" y="617629"/>
                  </a:lnTo>
                  <a:lnTo>
                    <a:pt x="474100" y="614682"/>
                  </a:lnTo>
                  <a:lnTo>
                    <a:pt x="474065" y="611031"/>
                  </a:lnTo>
                  <a:lnTo>
                    <a:pt x="473820" y="610472"/>
                  </a:lnTo>
                  <a:lnTo>
                    <a:pt x="472826" y="609797"/>
                  </a:lnTo>
                  <a:lnTo>
                    <a:pt x="472697" y="609196"/>
                  </a:lnTo>
                  <a:lnTo>
                    <a:pt x="471281" y="608103"/>
                  </a:lnTo>
                  <a:lnTo>
                    <a:pt x="468858" y="605362"/>
                  </a:lnTo>
                  <a:lnTo>
                    <a:pt x="467919" y="603151"/>
                  </a:lnTo>
                  <a:lnTo>
                    <a:pt x="466630" y="601103"/>
                  </a:lnTo>
                  <a:lnTo>
                    <a:pt x="466455" y="599931"/>
                  </a:lnTo>
                  <a:lnTo>
                    <a:pt x="465852" y="598862"/>
                  </a:lnTo>
                  <a:lnTo>
                    <a:pt x="465800" y="597045"/>
                  </a:lnTo>
                  <a:lnTo>
                    <a:pt x="465111" y="595363"/>
                  </a:lnTo>
                  <a:lnTo>
                    <a:pt x="464871" y="594214"/>
                  </a:lnTo>
                  <a:lnTo>
                    <a:pt x="464513" y="593710"/>
                  </a:lnTo>
                  <a:lnTo>
                    <a:pt x="464509" y="593102"/>
                  </a:lnTo>
                  <a:lnTo>
                    <a:pt x="464123" y="592634"/>
                  </a:lnTo>
                  <a:lnTo>
                    <a:pt x="462674" y="591796"/>
                  </a:lnTo>
                  <a:lnTo>
                    <a:pt x="462080" y="591675"/>
                  </a:lnTo>
                  <a:lnTo>
                    <a:pt x="454215" y="584973"/>
                  </a:lnTo>
                  <a:lnTo>
                    <a:pt x="453553" y="583303"/>
                  </a:lnTo>
                  <a:lnTo>
                    <a:pt x="452868" y="582306"/>
                  </a:lnTo>
                  <a:lnTo>
                    <a:pt x="452824" y="580471"/>
                  </a:lnTo>
                  <a:lnTo>
                    <a:pt x="453488" y="578163"/>
                  </a:lnTo>
                  <a:lnTo>
                    <a:pt x="455282" y="574997"/>
                  </a:lnTo>
                  <a:lnTo>
                    <a:pt x="455651" y="573242"/>
                  </a:lnTo>
                  <a:lnTo>
                    <a:pt x="457064" y="570550"/>
                  </a:lnTo>
                  <a:lnTo>
                    <a:pt x="458704" y="566626"/>
                  </a:lnTo>
                  <a:lnTo>
                    <a:pt x="458870" y="565429"/>
                  </a:lnTo>
                  <a:lnTo>
                    <a:pt x="460328" y="562774"/>
                  </a:lnTo>
                  <a:lnTo>
                    <a:pt x="462860" y="556590"/>
                  </a:lnTo>
                  <a:lnTo>
                    <a:pt x="463128" y="555411"/>
                  </a:lnTo>
                  <a:lnTo>
                    <a:pt x="463025" y="553582"/>
                  </a:lnTo>
                  <a:lnTo>
                    <a:pt x="463194" y="552992"/>
                  </a:lnTo>
                  <a:lnTo>
                    <a:pt x="463058" y="552507"/>
                  </a:lnTo>
                  <a:lnTo>
                    <a:pt x="461872" y="551103"/>
                  </a:lnTo>
                  <a:lnTo>
                    <a:pt x="459328" y="548503"/>
                  </a:lnTo>
                  <a:lnTo>
                    <a:pt x="457167" y="544846"/>
                  </a:lnTo>
                  <a:lnTo>
                    <a:pt x="456773" y="543728"/>
                  </a:lnTo>
                  <a:lnTo>
                    <a:pt x="455690" y="542446"/>
                  </a:lnTo>
                  <a:lnTo>
                    <a:pt x="453298" y="542215"/>
                  </a:lnTo>
                  <a:lnTo>
                    <a:pt x="452745" y="541942"/>
                  </a:lnTo>
                  <a:lnTo>
                    <a:pt x="451560" y="541808"/>
                  </a:lnTo>
                  <a:lnTo>
                    <a:pt x="448300" y="540197"/>
                  </a:lnTo>
                  <a:lnTo>
                    <a:pt x="447433" y="538958"/>
                  </a:lnTo>
                  <a:lnTo>
                    <a:pt x="445123" y="536553"/>
                  </a:lnTo>
                  <a:lnTo>
                    <a:pt x="444459" y="535538"/>
                  </a:lnTo>
                  <a:lnTo>
                    <a:pt x="444418" y="533108"/>
                  </a:lnTo>
                  <a:lnTo>
                    <a:pt x="444150" y="531297"/>
                  </a:lnTo>
                  <a:lnTo>
                    <a:pt x="444554" y="530173"/>
                  </a:lnTo>
                  <a:lnTo>
                    <a:pt x="444561" y="527749"/>
                  </a:lnTo>
                  <a:lnTo>
                    <a:pt x="444897" y="526595"/>
                  </a:lnTo>
                  <a:lnTo>
                    <a:pt x="444723" y="518691"/>
                  </a:lnTo>
                  <a:lnTo>
                    <a:pt x="445010" y="516899"/>
                  </a:lnTo>
                  <a:lnTo>
                    <a:pt x="444945" y="515070"/>
                  </a:lnTo>
                  <a:lnTo>
                    <a:pt x="445323" y="513302"/>
                  </a:lnTo>
                  <a:lnTo>
                    <a:pt x="445294" y="511485"/>
                  </a:lnTo>
                  <a:lnTo>
                    <a:pt x="445609" y="510957"/>
                  </a:lnTo>
                  <a:lnTo>
                    <a:pt x="445658" y="509754"/>
                  </a:lnTo>
                  <a:lnTo>
                    <a:pt x="445997" y="508593"/>
                  </a:lnTo>
                  <a:lnTo>
                    <a:pt x="445879" y="501910"/>
                  </a:lnTo>
                  <a:lnTo>
                    <a:pt x="445262" y="500197"/>
                  </a:lnTo>
                  <a:lnTo>
                    <a:pt x="443853" y="497518"/>
                  </a:lnTo>
                  <a:lnTo>
                    <a:pt x="443704" y="496844"/>
                  </a:lnTo>
                  <a:lnTo>
                    <a:pt x="443273" y="496005"/>
                  </a:lnTo>
                  <a:lnTo>
                    <a:pt x="442461" y="496029"/>
                  </a:lnTo>
                  <a:lnTo>
                    <a:pt x="441859" y="496470"/>
                  </a:lnTo>
                  <a:lnTo>
                    <a:pt x="441675" y="496242"/>
                  </a:lnTo>
                  <a:lnTo>
                    <a:pt x="441358" y="495823"/>
                  </a:lnTo>
                  <a:lnTo>
                    <a:pt x="441041" y="495361"/>
                  </a:lnTo>
                  <a:lnTo>
                    <a:pt x="440765" y="494984"/>
                  </a:lnTo>
                  <a:lnTo>
                    <a:pt x="440606" y="494717"/>
                  </a:lnTo>
                  <a:lnTo>
                    <a:pt x="440330" y="494377"/>
                  </a:lnTo>
                  <a:lnTo>
                    <a:pt x="440132" y="494067"/>
                  </a:lnTo>
                  <a:lnTo>
                    <a:pt x="439700" y="493654"/>
                  </a:lnTo>
                  <a:lnTo>
                    <a:pt x="439385" y="493271"/>
                  </a:lnTo>
                  <a:lnTo>
                    <a:pt x="439149" y="493046"/>
                  </a:lnTo>
                  <a:lnTo>
                    <a:pt x="438913" y="492779"/>
                  </a:lnTo>
                  <a:lnTo>
                    <a:pt x="438558" y="492360"/>
                  </a:lnTo>
                  <a:lnTo>
                    <a:pt x="438283" y="492062"/>
                  </a:lnTo>
                  <a:lnTo>
                    <a:pt x="438006" y="491680"/>
                  </a:lnTo>
                  <a:lnTo>
                    <a:pt x="437769" y="491333"/>
                  </a:lnTo>
                  <a:lnTo>
                    <a:pt x="437571" y="491072"/>
                  </a:lnTo>
                  <a:lnTo>
                    <a:pt x="437254" y="490610"/>
                  </a:lnTo>
                  <a:lnTo>
                    <a:pt x="436938" y="490234"/>
                  </a:lnTo>
                  <a:lnTo>
                    <a:pt x="436661" y="489814"/>
                  </a:lnTo>
                  <a:lnTo>
                    <a:pt x="436423" y="489468"/>
                  </a:lnTo>
                  <a:lnTo>
                    <a:pt x="436145" y="489012"/>
                  </a:lnTo>
                  <a:lnTo>
                    <a:pt x="435867" y="488557"/>
                  </a:lnTo>
                  <a:lnTo>
                    <a:pt x="435551" y="488174"/>
                  </a:lnTo>
                  <a:lnTo>
                    <a:pt x="435354" y="487907"/>
                  </a:lnTo>
                  <a:lnTo>
                    <a:pt x="435078" y="487603"/>
                  </a:lnTo>
                  <a:lnTo>
                    <a:pt x="434764" y="487263"/>
                  </a:lnTo>
                  <a:lnTo>
                    <a:pt x="434525" y="486886"/>
                  </a:lnTo>
                  <a:lnTo>
                    <a:pt x="434326" y="486540"/>
                  </a:lnTo>
                  <a:lnTo>
                    <a:pt x="434205" y="486236"/>
                  </a:lnTo>
                  <a:lnTo>
                    <a:pt x="434004" y="485774"/>
                  </a:lnTo>
                  <a:lnTo>
                    <a:pt x="433844" y="485470"/>
                  </a:lnTo>
                  <a:lnTo>
                    <a:pt x="433605" y="485051"/>
                  </a:lnTo>
                  <a:lnTo>
                    <a:pt x="433483" y="484668"/>
                  </a:lnTo>
                  <a:lnTo>
                    <a:pt x="433361" y="484359"/>
                  </a:lnTo>
                  <a:lnTo>
                    <a:pt x="433161" y="483939"/>
                  </a:lnTo>
                  <a:lnTo>
                    <a:pt x="432763" y="483253"/>
                  </a:lnTo>
                  <a:lnTo>
                    <a:pt x="432448" y="482870"/>
                  </a:lnTo>
                  <a:lnTo>
                    <a:pt x="432132" y="482493"/>
                  </a:lnTo>
                  <a:lnTo>
                    <a:pt x="431934" y="482226"/>
                  </a:lnTo>
                  <a:lnTo>
                    <a:pt x="431620" y="481922"/>
                  </a:lnTo>
                  <a:lnTo>
                    <a:pt x="431307" y="481661"/>
                  </a:lnTo>
                  <a:lnTo>
                    <a:pt x="431071" y="481394"/>
                  </a:lnTo>
                  <a:lnTo>
                    <a:pt x="430719" y="481127"/>
                  </a:lnTo>
                  <a:lnTo>
                    <a:pt x="430407" y="480902"/>
                  </a:lnTo>
                  <a:lnTo>
                    <a:pt x="430134" y="480756"/>
                  </a:lnTo>
                  <a:lnTo>
                    <a:pt x="429784" y="480568"/>
                  </a:lnTo>
                  <a:lnTo>
                    <a:pt x="429394" y="480306"/>
                  </a:lnTo>
                  <a:lnTo>
                    <a:pt x="429120" y="480155"/>
                  </a:lnTo>
                  <a:lnTo>
                    <a:pt x="428729" y="479814"/>
                  </a:lnTo>
                  <a:lnTo>
                    <a:pt x="428338" y="479516"/>
                  </a:lnTo>
                  <a:lnTo>
                    <a:pt x="427946" y="479176"/>
                  </a:lnTo>
                  <a:lnTo>
                    <a:pt x="427633" y="478909"/>
                  </a:lnTo>
                  <a:lnTo>
                    <a:pt x="427321" y="478727"/>
                  </a:lnTo>
                  <a:lnTo>
                    <a:pt x="426969" y="478460"/>
                  </a:lnTo>
                  <a:lnTo>
                    <a:pt x="426501" y="478162"/>
                  </a:lnTo>
                  <a:lnTo>
                    <a:pt x="426150" y="477937"/>
                  </a:lnTo>
                  <a:lnTo>
                    <a:pt x="425799" y="477712"/>
                  </a:lnTo>
                  <a:lnTo>
                    <a:pt x="425526" y="477523"/>
                  </a:lnTo>
                  <a:lnTo>
                    <a:pt x="425289" y="477257"/>
                  </a:lnTo>
                  <a:lnTo>
                    <a:pt x="425015" y="477032"/>
                  </a:lnTo>
                  <a:lnTo>
                    <a:pt x="424701" y="476728"/>
                  </a:lnTo>
                  <a:lnTo>
                    <a:pt x="424386" y="476309"/>
                  </a:lnTo>
                  <a:lnTo>
                    <a:pt x="424226" y="476005"/>
                  </a:lnTo>
                  <a:lnTo>
                    <a:pt x="424182" y="475695"/>
                  </a:lnTo>
                  <a:lnTo>
                    <a:pt x="424136" y="475312"/>
                  </a:lnTo>
                  <a:lnTo>
                    <a:pt x="424246" y="475002"/>
                  </a:lnTo>
                  <a:lnTo>
                    <a:pt x="424316" y="474577"/>
                  </a:lnTo>
                  <a:lnTo>
                    <a:pt x="424462" y="474146"/>
                  </a:lnTo>
                  <a:lnTo>
                    <a:pt x="424494" y="473800"/>
                  </a:lnTo>
                  <a:lnTo>
                    <a:pt x="424414" y="469480"/>
                  </a:lnTo>
                  <a:lnTo>
                    <a:pt x="424367" y="468982"/>
                  </a:lnTo>
                  <a:lnTo>
                    <a:pt x="424319" y="468484"/>
                  </a:lnTo>
                  <a:lnTo>
                    <a:pt x="424233" y="467979"/>
                  </a:lnTo>
                  <a:lnTo>
                    <a:pt x="424147" y="467518"/>
                  </a:lnTo>
                  <a:lnTo>
                    <a:pt x="424100" y="467056"/>
                  </a:lnTo>
                  <a:lnTo>
                    <a:pt x="423977" y="466673"/>
                  </a:lnTo>
                  <a:lnTo>
                    <a:pt x="423893" y="466254"/>
                  </a:lnTo>
                  <a:lnTo>
                    <a:pt x="423771" y="465944"/>
                  </a:lnTo>
                  <a:lnTo>
                    <a:pt x="423726" y="465597"/>
                  </a:lnTo>
                  <a:lnTo>
                    <a:pt x="423529" y="465331"/>
                  </a:lnTo>
                  <a:lnTo>
                    <a:pt x="423369" y="465026"/>
                  </a:lnTo>
                  <a:lnTo>
                    <a:pt x="423132" y="464687"/>
                  </a:lnTo>
                  <a:lnTo>
                    <a:pt x="422896" y="464455"/>
                  </a:lnTo>
                  <a:lnTo>
                    <a:pt x="422582" y="464152"/>
                  </a:lnTo>
                  <a:lnTo>
                    <a:pt x="422269" y="463891"/>
                  </a:lnTo>
                  <a:lnTo>
                    <a:pt x="421759" y="463435"/>
                  </a:lnTo>
                  <a:lnTo>
                    <a:pt x="421096" y="462985"/>
                  </a:lnTo>
                  <a:lnTo>
                    <a:pt x="420785" y="462839"/>
                  </a:lnTo>
                  <a:lnTo>
                    <a:pt x="420433" y="462615"/>
                  </a:lnTo>
                  <a:lnTo>
                    <a:pt x="420081" y="462311"/>
                  </a:lnTo>
                  <a:lnTo>
                    <a:pt x="419730" y="462123"/>
                  </a:lnTo>
                  <a:lnTo>
                    <a:pt x="419301" y="461825"/>
                  </a:lnTo>
                  <a:lnTo>
                    <a:pt x="419027" y="461637"/>
                  </a:lnTo>
                  <a:lnTo>
                    <a:pt x="418715" y="461412"/>
                  </a:lnTo>
                  <a:lnTo>
                    <a:pt x="418363" y="461145"/>
                  </a:lnTo>
                  <a:lnTo>
                    <a:pt x="418010" y="460804"/>
                  </a:lnTo>
                  <a:lnTo>
                    <a:pt x="417656" y="460428"/>
                  </a:lnTo>
                  <a:lnTo>
                    <a:pt x="417497" y="460160"/>
                  </a:lnTo>
                  <a:lnTo>
                    <a:pt x="417334" y="459698"/>
                  </a:lnTo>
                  <a:lnTo>
                    <a:pt x="417095" y="459243"/>
                  </a:lnTo>
                  <a:lnTo>
                    <a:pt x="416932" y="458745"/>
                  </a:lnTo>
                  <a:lnTo>
                    <a:pt x="416807" y="458283"/>
                  </a:lnTo>
                  <a:lnTo>
                    <a:pt x="416801" y="457900"/>
                  </a:lnTo>
                  <a:lnTo>
                    <a:pt x="416795" y="457590"/>
                  </a:lnTo>
                  <a:lnTo>
                    <a:pt x="416787" y="457165"/>
                  </a:lnTo>
                  <a:lnTo>
                    <a:pt x="416780" y="456819"/>
                  </a:lnTo>
                  <a:lnTo>
                    <a:pt x="416773" y="456393"/>
                  </a:lnTo>
                  <a:lnTo>
                    <a:pt x="416844" y="456084"/>
                  </a:lnTo>
                  <a:lnTo>
                    <a:pt x="416915" y="455738"/>
                  </a:lnTo>
                  <a:lnTo>
                    <a:pt x="416909" y="455427"/>
                  </a:lnTo>
                  <a:lnTo>
                    <a:pt x="417562" y="451096"/>
                  </a:lnTo>
                  <a:lnTo>
                    <a:pt x="417631" y="450671"/>
                  </a:lnTo>
                  <a:lnTo>
                    <a:pt x="417664" y="450324"/>
                  </a:lnTo>
                  <a:lnTo>
                    <a:pt x="417812" y="450008"/>
                  </a:lnTo>
                  <a:lnTo>
                    <a:pt x="417957" y="449504"/>
                  </a:lnTo>
                  <a:lnTo>
                    <a:pt x="418101" y="448964"/>
                  </a:lnTo>
                  <a:lnTo>
                    <a:pt x="418284" y="448459"/>
                  </a:lnTo>
                  <a:lnTo>
                    <a:pt x="418354" y="448034"/>
                  </a:lnTo>
                  <a:lnTo>
                    <a:pt x="418426" y="447724"/>
                  </a:lnTo>
                  <a:lnTo>
                    <a:pt x="418496" y="447335"/>
                  </a:lnTo>
                  <a:lnTo>
                    <a:pt x="418566" y="446989"/>
                  </a:lnTo>
                  <a:lnTo>
                    <a:pt x="418715" y="446679"/>
                  </a:lnTo>
                  <a:lnTo>
                    <a:pt x="418863" y="446363"/>
                  </a:lnTo>
                  <a:lnTo>
                    <a:pt x="419048" y="445938"/>
                  </a:lnTo>
                  <a:lnTo>
                    <a:pt x="419273" y="445586"/>
                  </a:lnTo>
                  <a:lnTo>
                    <a:pt x="419458" y="445160"/>
                  </a:lnTo>
                  <a:lnTo>
                    <a:pt x="419642" y="444729"/>
                  </a:lnTo>
                  <a:lnTo>
                    <a:pt x="419751" y="444346"/>
                  </a:lnTo>
                  <a:lnTo>
                    <a:pt x="419823" y="444036"/>
                  </a:lnTo>
                  <a:lnTo>
                    <a:pt x="420008" y="443647"/>
                  </a:lnTo>
                  <a:lnTo>
                    <a:pt x="420080" y="443337"/>
                  </a:lnTo>
                  <a:lnTo>
                    <a:pt x="420149" y="442912"/>
                  </a:lnTo>
                  <a:lnTo>
                    <a:pt x="420258" y="442560"/>
                  </a:lnTo>
                  <a:lnTo>
                    <a:pt x="420330" y="442250"/>
                  </a:lnTo>
                  <a:lnTo>
                    <a:pt x="420400" y="441904"/>
                  </a:lnTo>
                  <a:lnTo>
                    <a:pt x="420393" y="441515"/>
                  </a:lnTo>
                  <a:lnTo>
                    <a:pt x="420426" y="441169"/>
                  </a:lnTo>
                  <a:lnTo>
                    <a:pt x="420418" y="440743"/>
                  </a:lnTo>
                  <a:lnTo>
                    <a:pt x="420408" y="440245"/>
                  </a:lnTo>
                  <a:lnTo>
                    <a:pt x="420402" y="439899"/>
                  </a:lnTo>
                  <a:lnTo>
                    <a:pt x="420396" y="439546"/>
                  </a:lnTo>
                  <a:lnTo>
                    <a:pt x="420273" y="439163"/>
                  </a:lnTo>
                  <a:lnTo>
                    <a:pt x="420264" y="438702"/>
                  </a:lnTo>
                  <a:lnTo>
                    <a:pt x="420259" y="438392"/>
                  </a:lnTo>
                  <a:lnTo>
                    <a:pt x="420252" y="438046"/>
                  </a:lnTo>
                  <a:lnTo>
                    <a:pt x="420245" y="437663"/>
                  </a:lnTo>
                  <a:lnTo>
                    <a:pt x="420389" y="437122"/>
                  </a:lnTo>
                  <a:lnTo>
                    <a:pt x="420459" y="436691"/>
                  </a:lnTo>
                  <a:lnTo>
                    <a:pt x="420489" y="436272"/>
                  </a:lnTo>
                  <a:lnTo>
                    <a:pt x="420521" y="435883"/>
                  </a:lnTo>
                  <a:lnTo>
                    <a:pt x="420513" y="435421"/>
                  </a:lnTo>
                  <a:lnTo>
                    <a:pt x="420544" y="435032"/>
                  </a:lnTo>
                  <a:lnTo>
                    <a:pt x="420575" y="434607"/>
                  </a:lnTo>
                  <a:lnTo>
                    <a:pt x="420605" y="434182"/>
                  </a:lnTo>
                  <a:lnTo>
                    <a:pt x="420599" y="433799"/>
                  </a:lnTo>
                  <a:lnTo>
                    <a:pt x="420589" y="433295"/>
                  </a:lnTo>
                  <a:lnTo>
                    <a:pt x="420581" y="432833"/>
                  </a:lnTo>
                  <a:lnTo>
                    <a:pt x="420498" y="432487"/>
                  </a:lnTo>
                  <a:lnTo>
                    <a:pt x="419096" y="429662"/>
                  </a:lnTo>
                  <a:lnTo>
                    <a:pt x="418820" y="429322"/>
                  </a:lnTo>
                  <a:lnTo>
                    <a:pt x="418622" y="429054"/>
                  </a:lnTo>
                  <a:lnTo>
                    <a:pt x="418268" y="428635"/>
                  </a:lnTo>
                  <a:lnTo>
                    <a:pt x="417991" y="428252"/>
                  </a:lnTo>
                  <a:lnTo>
                    <a:pt x="417755" y="428027"/>
                  </a:lnTo>
                  <a:lnTo>
                    <a:pt x="417441" y="427687"/>
                  </a:lnTo>
                  <a:lnTo>
                    <a:pt x="417088" y="427347"/>
                  </a:lnTo>
                  <a:lnTo>
                    <a:pt x="416852" y="427116"/>
                  </a:lnTo>
                  <a:lnTo>
                    <a:pt x="416498" y="426703"/>
                  </a:lnTo>
                  <a:lnTo>
                    <a:pt x="416183" y="426357"/>
                  </a:lnTo>
                  <a:lnTo>
                    <a:pt x="415908" y="426096"/>
                  </a:lnTo>
                  <a:lnTo>
                    <a:pt x="415594" y="425756"/>
                  </a:lnTo>
                  <a:lnTo>
                    <a:pt x="415317" y="425409"/>
                  </a:lnTo>
                  <a:lnTo>
                    <a:pt x="415002" y="425032"/>
                  </a:lnTo>
                  <a:lnTo>
                    <a:pt x="414647" y="424613"/>
                  </a:lnTo>
                  <a:lnTo>
                    <a:pt x="414293" y="424194"/>
                  </a:lnTo>
                  <a:lnTo>
                    <a:pt x="413978" y="423854"/>
                  </a:lnTo>
                  <a:lnTo>
                    <a:pt x="413704" y="423587"/>
                  </a:lnTo>
                  <a:lnTo>
                    <a:pt x="413390" y="423325"/>
                  </a:lnTo>
                  <a:lnTo>
                    <a:pt x="413076" y="423021"/>
                  </a:lnTo>
                  <a:lnTo>
                    <a:pt x="412762" y="422717"/>
                  </a:lnTo>
                  <a:lnTo>
                    <a:pt x="412488" y="422493"/>
                  </a:lnTo>
                  <a:lnTo>
                    <a:pt x="412213" y="422226"/>
                  </a:lnTo>
                  <a:lnTo>
                    <a:pt x="411991" y="421980"/>
                  </a:lnTo>
                  <a:lnTo>
                    <a:pt x="423002" y="416043"/>
                  </a:lnTo>
                  <a:lnTo>
                    <a:pt x="429125" y="409829"/>
                  </a:lnTo>
                  <a:lnTo>
                    <a:pt x="435166" y="402954"/>
                  </a:lnTo>
                  <a:lnTo>
                    <a:pt x="437458" y="396080"/>
                  </a:lnTo>
                  <a:lnTo>
                    <a:pt x="439124" y="392954"/>
                  </a:lnTo>
                  <a:lnTo>
                    <a:pt x="439750" y="389622"/>
                  </a:lnTo>
                  <a:lnTo>
                    <a:pt x="441833" y="385664"/>
                  </a:lnTo>
                  <a:lnTo>
                    <a:pt x="442458" y="382331"/>
                  </a:lnTo>
                  <a:lnTo>
                    <a:pt x="440791" y="378789"/>
                  </a:lnTo>
                  <a:lnTo>
                    <a:pt x="439749" y="375873"/>
                  </a:lnTo>
                  <a:lnTo>
                    <a:pt x="434958" y="372957"/>
                  </a:lnTo>
                  <a:lnTo>
                    <a:pt x="434542" y="369831"/>
                  </a:lnTo>
                  <a:lnTo>
                    <a:pt x="434542" y="363167"/>
                  </a:lnTo>
                  <a:lnTo>
                    <a:pt x="433708" y="358792"/>
                  </a:lnTo>
                  <a:lnTo>
                    <a:pt x="431201" y="357835"/>
                  </a:lnTo>
                  <a:lnTo>
                    <a:pt x="428292" y="356708"/>
                  </a:lnTo>
                  <a:lnTo>
                    <a:pt x="427667" y="355044"/>
                  </a:lnTo>
                  <a:lnTo>
                    <a:pt x="428740" y="349226"/>
                  </a:lnTo>
                  <a:lnTo>
                    <a:pt x="433323" y="336815"/>
                  </a:lnTo>
                  <a:lnTo>
                    <a:pt x="431233" y="323919"/>
                  </a:lnTo>
                  <a:lnTo>
                    <a:pt x="428890" y="320666"/>
                  </a:lnTo>
                  <a:lnTo>
                    <a:pt x="421400" y="314600"/>
                  </a:lnTo>
                  <a:lnTo>
                    <a:pt x="408942" y="308631"/>
                  </a:lnTo>
                  <a:lnTo>
                    <a:pt x="399284" y="308946"/>
                  </a:lnTo>
                  <a:lnTo>
                    <a:pt x="395643" y="305307"/>
                  </a:lnTo>
                  <a:lnTo>
                    <a:pt x="390102" y="299448"/>
                  </a:lnTo>
                  <a:lnTo>
                    <a:pt x="382328" y="302328"/>
                  </a:lnTo>
                  <a:lnTo>
                    <a:pt x="380818" y="304216"/>
                  </a:lnTo>
                  <a:lnTo>
                    <a:pt x="379497" y="306856"/>
                  </a:lnTo>
                  <a:lnTo>
                    <a:pt x="376666" y="308934"/>
                  </a:lnTo>
                  <a:lnTo>
                    <a:pt x="374968" y="311577"/>
                  </a:lnTo>
                  <a:lnTo>
                    <a:pt x="375157" y="314029"/>
                  </a:lnTo>
                  <a:lnTo>
                    <a:pt x="375911" y="317616"/>
                  </a:lnTo>
                  <a:lnTo>
                    <a:pt x="377799" y="321012"/>
                  </a:lnTo>
                  <a:lnTo>
                    <a:pt x="379309" y="323278"/>
                  </a:lnTo>
                  <a:lnTo>
                    <a:pt x="379309" y="325165"/>
                  </a:lnTo>
                  <a:lnTo>
                    <a:pt x="376100" y="326483"/>
                  </a:lnTo>
                  <a:lnTo>
                    <a:pt x="371760" y="326298"/>
                  </a:lnTo>
                  <a:lnTo>
                    <a:pt x="367985" y="327239"/>
                  </a:lnTo>
                  <a:lnTo>
                    <a:pt x="365909" y="326483"/>
                  </a:lnTo>
                  <a:lnTo>
                    <a:pt x="364966" y="327239"/>
                  </a:lnTo>
                  <a:lnTo>
                    <a:pt x="364022" y="329694"/>
                  </a:lnTo>
                  <a:lnTo>
                    <a:pt x="363644" y="333093"/>
                  </a:lnTo>
                  <a:lnTo>
                    <a:pt x="362323" y="333844"/>
                  </a:lnTo>
                  <a:lnTo>
                    <a:pt x="358737" y="333658"/>
                  </a:lnTo>
                  <a:lnTo>
                    <a:pt x="355906" y="331769"/>
                  </a:lnTo>
                  <a:lnTo>
                    <a:pt x="351943" y="331580"/>
                  </a:lnTo>
                  <a:lnTo>
                    <a:pt x="342696" y="334791"/>
                  </a:lnTo>
                  <a:lnTo>
                    <a:pt x="339298" y="336674"/>
                  </a:lnTo>
                  <a:lnTo>
                    <a:pt x="336069" y="334363"/>
                  </a:lnTo>
                  <a:lnTo>
                    <a:pt x="336090" y="332146"/>
                  </a:lnTo>
                  <a:lnTo>
                    <a:pt x="336090" y="328938"/>
                  </a:lnTo>
                  <a:lnTo>
                    <a:pt x="334362" y="325638"/>
                  </a:lnTo>
                  <a:lnTo>
                    <a:pt x="330806" y="324031"/>
                  </a:lnTo>
                  <a:lnTo>
                    <a:pt x="326277" y="320447"/>
                  </a:lnTo>
                  <a:lnTo>
                    <a:pt x="322502" y="317616"/>
                  </a:lnTo>
                  <a:lnTo>
                    <a:pt x="321370" y="315918"/>
                  </a:lnTo>
                  <a:lnTo>
                    <a:pt x="322879" y="311762"/>
                  </a:lnTo>
                  <a:lnTo>
                    <a:pt x="323446" y="307989"/>
                  </a:lnTo>
                  <a:lnTo>
                    <a:pt x="323931" y="302688"/>
                  </a:lnTo>
                  <a:lnTo>
                    <a:pt x="321936" y="299687"/>
                  </a:lnTo>
                  <a:lnTo>
                    <a:pt x="319671" y="295535"/>
                  </a:lnTo>
                  <a:lnTo>
                    <a:pt x="314069" y="290741"/>
                  </a:lnTo>
                  <a:lnTo>
                    <a:pt x="308725" y="289116"/>
                  </a:lnTo>
                  <a:lnTo>
                    <a:pt x="307052" y="288086"/>
                  </a:lnTo>
                  <a:lnTo>
                    <a:pt x="305517" y="285343"/>
                  </a:lnTo>
                  <a:lnTo>
                    <a:pt x="301742" y="278739"/>
                  </a:lnTo>
                  <a:lnTo>
                    <a:pt x="299289" y="275152"/>
                  </a:lnTo>
                  <a:lnTo>
                    <a:pt x="296269" y="271564"/>
                  </a:lnTo>
                  <a:lnTo>
                    <a:pt x="292872" y="269490"/>
                  </a:lnTo>
                  <a:lnTo>
                    <a:pt x="289475" y="270246"/>
                  </a:lnTo>
                  <a:lnTo>
                    <a:pt x="287588" y="271944"/>
                  </a:lnTo>
                  <a:lnTo>
                    <a:pt x="284672" y="275947"/>
                  </a:lnTo>
                  <a:lnTo>
                    <a:pt x="284190" y="279304"/>
                  </a:lnTo>
                  <a:lnTo>
                    <a:pt x="283813" y="280623"/>
                  </a:lnTo>
                  <a:lnTo>
                    <a:pt x="282115" y="281571"/>
                  </a:lnTo>
                  <a:lnTo>
                    <a:pt x="279850" y="281756"/>
                  </a:lnTo>
                  <a:lnTo>
                    <a:pt x="277019" y="281191"/>
                  </a:lnTo>
                  <a:lnTo>
                    <a:pt x="273244" y="282321"/>
                  </a:lnTo>
                  <a:lnTo>
                    <a:pt x="265517" y="288654"/>
                  </a:lnTo>
                  <a:lnTo>
                    <a:pt x="248153" y="290094"/>
                  </a:lnTo>
                  <a:lnTo>
                    <a:pt x="240362" y="289733"/>
                  </a:lnTo>
                  <a:lnTo>
                    <a:pt x="232680" y="290829"/>
                  </a:lnTo>
                  <a:lnTo>
                    <a:pt x="220540" y="282093"/>
                  </a:lnTo>
                  <a:lnTo>
                    <a:pt x="216555" y="270759"/>
                  </a:lnTo>
                  <a:lnTo>
                    <a:pt x="216293" y="260316"/>
                  </a:lnTo>
                  <a:lnTo>
                    <a:pt x="215510" y="253268"/>
                  </a:lnTo>
                  <a:lnTo>
                    <a:pt x="213161" y="245698"/>
                  </a:lnTo>
                  <a:lnTo>
                    <a:pt x="210812" y="240218"/>
                  </a:lnTo>
                  <a:lnTo>
                    <a:pt x="207418" y="239435"/>
                  </a:lnTo>
                  <a:lnTo>
                    <a:pt x="206896" y="227165"/>
                  </a:lnTo>
                  <a:lnTo>
                    <a:pt x="199327" y="221682"/>
                  </a:lnTo>
                  <a:lnTo>
                    <a:pt x="191741" y="217153"/>
                  </a:lnTo>
                  <a:lnTo>
                    <a:pt x="183776" y="219619"/>
                  </a:lnTo>
                  <a:lnTo>
                    <a:pt x="178967" y="225598"/>
                  </a:lnTo>
                  <a:lnTo>
                    <a:pt x="176356" y="232126"/>
                  </a:lnTo>
                  <a:lnTo>
                    <a:pt x="169570" y="236822"/>
                  </a:lnTo>
                  <a:lnTo>
                    <a:pt x="168244" y="245887"/>
                  </a:lnTo>
                  <a:lnTo>
                    <a:pt x="159187" y="245631"/>
                  </a:lnTo>
                  <a:lnTo>
                    <a:pt x="154379" y="245604"/>
                  </a:lnTo>
                  <a:lnTo>
                    <a:pt x="150565" y="247879"/>
                  </a:lnTo>
                  <a:lnTo>
                    <a:pt x="147753" y="249753"/>
                  </a:lnTo>
                  <a:lnTo>
                    <a:pt x="145305" y="229422"/>
                  </a:lnTo>
                  <a:lnTo>
                    <a:pt x="136857" y="221752"/>
                  </a:lnTo>
                  <a:lnTo>
                    <a:pt x="131259" y="219577"/>
                  </a:lnTo>
                  <a:lnTo>
                    <a:pt x="122888" y="220117"/>
                  </a:lnTo>
                  <a:lnTo>
                    <a:pt x="116451" y="217326"/>
                  </a:lnTo>
                  <a:lnTo>
                    <a:pt x="110189" y="220299"/>
                  </a:lnTo>
                  <a:lnTo>
                    <a:pt x="103331" y="220889"/>
                  </a:lnTo>
                  <a:lnTo>
                    <a:pt x="99493" y="218802"/>
                  </a:lnTo>
                  <a:lnTo>
                    <a:pt x="97078" y="214880"/>
                  </a:lnTo>
                  <a:lnTo>
                    <a:pt x="94210" y="213222"/>
                  </a:lnTo>
                  <a:lnTo>
                    <a:pt x="91342" y="210354"/>
                  </a:lnTo>
                  <a:lnTo>
                    <a:pt x="89229" y="207787"/>
                  </a:lnTo>
                  <a:lnTo>
                    <a:pt x="85606" y="204167"/>
                  </a:lnTo>
                  <a:lnTo>
                    <a:pt x="88625" y="197827"/>
                  </a:lnTo>
                  <a:lnTo>
                    <a:pt x="87620" y="192878"/>
                  </a:lnTo>
                  <a:lnTo>
                    <a:pt x="88568" y="188516"/>
                  </a:lnTo>
                  <a:lnTo>
                    <a:pt x="90276" y="183015"/>
                  </a:lnTo>
                  <a:lnTo>
                    <a:pt x="92931" y="176757"/>
                  </a:lnTo>
                  <a:lnTo>
                    <a:pt x="104120" y="164619"/>
                  </a:lnTo>
                  <a:lnTo>
                    <a:pt x="101086" y="159497"/>
                  </a:lnTo>
                  <a:lnTo>
                    <a:pt x="99379" y="154379"/>
                  </a:lnTo>
                  <a:lnTo>
                    <a:pt x="99759" y="147550"/>
                  </a:lnTo>
                  <a:lnTo>
                    <a:pt x="100328" y="141672"/>
                  </a:lnTo>
                  <a:lnTo>
                    <a:pt x="99569" y="137498"/>
                  </a:lnTo>
                  <a:lnTo>
                    <a:pt x="94448" y="134843"/>
                  </a:lnTo>
                  <a:lnTo>
                    <a:pt x="89896" y="133135"/>
                  </a:lnTo>
                  <a:lnTo>
                    <a:pt x="85913" y="133704"/>
                  </a:lnTo>
                  <a:lnTo>
                    <a:pt x="70362" y="132376"/>
                  </a:lnTo>
                  <a:lnTo>
                    <a:pt x="64672" y="133515"/>
                  </a:lnTo>
                  <a:lnTo>
                    <a:pt x="62206" y="135602"/>
                  </a:lnTo>
                  <a:lnTo>
                    <a:pt x="56327" y="135791"/>
                  </a:lnTo>
                  <a:lnTo>
                    <a:pt x="48172" y="132568"/>
                  </a:lnTo>
                  <a:lnTo>
                    <a:pt x="44189" y="128774"/>
                  </a:lnTo>
                  <a:lnTo>
                    <a:pt x="36034" y="123084"/>
                  </a:lnTo>
                  <a:lnTo>
                    <a:pt x="28629" y="119007"/>
                  </a:lnTo>
                  <a:lnTo>
                    <a:pt x="23706" y="117394"/>
                  </a:lnTo>
                  <a:lnTo>
                    <a:pt x="18775" y="116067"/>
                  </a:lnTo>
                  <a:lnTo>
                    <a:pt x="11758" y="112652"/>
                  </a:lnTo>
                  <a:lnTo>
                    <a:pt x="6827" y="105826"/>
                  </a:lnTo>
                  <a:lnTo>
                    <a:pt x="1138" y="99220"/>
                  </a:lnTo>
                  <a:lnTo>
                    <a:pt x="0" y="92169"/>
                  </a:lnTo>
                  <a:lnTo>
                    <a:pt x="379" y="84775"/>
                  </a:lnTo>
                  <a:lnTo>
                    <a:pt x="1138" y="76999"/>
                  </a:lnTo>
                  <a:lnTo>
                    <a:pt x="1896" y="68843"/>
                  </a:lnTo>
                  <a:lnTo>
                    <a:pt x="1358" y="57321"/>
                  </a:lnTo>
                  <a:lnTo>
                    <a:pt x="1458" y="48001"/>
                  </a:lnTo>
                  <a:lnTo>
                    <a:pt x="5158" y="33405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9" name="object 102">
              <a:extLst>
                <a:ext uri="{FF2B5EF4-FFF2-40B4-BE49-F238E27FC236}">
                  <a16:creationId xmlns:a16="http://schemas.microsoft.com/office/drawing/2014/main" id="{6F957F55-68F6-41F9-9808-BFAAF61F3D91}"/>
                </a:ext>
              </a:extLst>
            </p:cNvPr>
            <p:cNvSpPr/>
            <p:nvPr/>
          </p:nvSpPr>
          <p:spPr>
            <a:xfrm>
              <a:off x="8859261" y="5193007"/>
              <a:ext cx="584132" cy="496405"/>
            </a:xfrm>
            <a:custGeom>
              <a:avLst/>
              <a:gdLst/>
              <a:ahLst/>
              <a:cxnLst/>
              <a:rect l="l" t="t" r="r" b="b"/>
              <a:pathLst>
                <a:path w="904412" h="768585">
                  <a:moveTo>
                    <a:pt x="0" y="276828"/>
                  </a:moveTo>
                  <a:lnTo>
                    <a:pt x="157" y="276727"/>
                  </a:lnTo>
                  <a:lnTo>
                    <a:pt x="386" y="276649"/>
                  </a:lnTo>
                  <a:lnTo>
                    <a:pt x="615" y="276564"/>
                  </a:lnTo>
                  <a:lnTo>
                    <a:pt x="726" y="276509"/>
                  </a:lnTo>
                  <a:lnTo>
                    <a:pt x="816" y="276430"/>
                  </a:lnTo>
                  <a:lnTo>
                    <a:pt x="876" y="276327"/>
                  </a:lnTo>
                  <a:lnTo>
                    <a:pt x="908" y="276212"/>
                  </a:lnTo>
                  <a:lnTo>
                    <a:pt x="921" y="276090"/>
                  </a:lnTo>
                  <a:lnTo>
                    <a:pt x="927" y="275968"/>
                  </a:lnTo>
                  <a:lnTo>
                    <a:pt x="930" y="275847"/>
                  </a:lnTo>
                  <a:lnTo>
                    <a:pt x="946" y="275604"/>
                  </a:lnTo>
                  <a:lnTo>
                    <a:pt x="976" y="275482"/>
                  </a:lnTo>
                  <a:lnTo>
                    <a:pt x="1025" y="275373"/>
                  </a:lnTo>
                  <a:lnTo>
                    <a:pt x="1092" y="275269"/>
                  </a:lnTo>
                  <a:lnTo>
                    <a:pt x="1164" y="275172"/>
                  </a:lnTo>
                  <a:lnTo>
                    <a:pt x="1236" y="275075"/>
                  </a:lnTo>
                  <a:lnTo>
                    <a:pt x="1365" y="274868"/>
                  </a:lnTo>
                  <a:lnTo>
                    <a:pt x="1407" y="274759"/>
                  </a:lnTo>
                  <a:lnTo>
                    <a:pt x="1431" y="274638"/>
                  </a:lnTo>
                  <a:lnTo>
                    <a:pt x="1443" y="274516"/>
                  </a:lnTo>
                  <a:lnTo>
                    <a:pt x="1449" y="274395"/>
                  </a:lnTo>
                  <a:lnTo>
                    <a:pt x="1442" y="274152"/>
                  </a:lnTo>
                  <a:lnTo>
                    <a:pt x="1432" y="274030"/>
                  </a:lnTo>
                  <a:lnTo>
                    <a:pt x="1417" y="273908"/>
                  </a:lnTo>
                  <a:lnTo>
                    <a:pt x="1396" y="273787"/>
                  </a:lnTo>
                  <a:lnTo>
                    <a:pt x="1370" y="273672"/>
                  </a:lnTo>
                  <a:lnTo>
                    <a:pt x="1355" y="273601"/>
                  </a:lnTo>
                  <a:lnTo>
                    <a:pt x="1714" y="273241"/>
                  </a:lnTo>
                  <a:lnTo>
                    <a:pt x="1014" y="269917"/>
                  </a:lnTo>
                  <a:lnTo>
                    <a:pt x="1197" y="269771"/>
                  </a:lnTo>
                  <a:lnTo>
                    <a:pt x="1389" y="269625"/>
                  </a:lnTo>
                  <a:lnTo>
                    <a:pt x="1466" y="269528"/>
                  </a:lnTo>
                  <a:lnTo>
                    <a:pt x="1527" y="269425"/>
                  </a:lnTo>
                  <a:lnTo>
                    <a:pt x="1580" y="269316"/>
                  </a:lnTo>
                  <a:lnTo>
                    <a:pt x="1625" y="269200"/>
                  </a:lnTo>
                  <a:lnTo>
                    <a:pt x="1662" y="269085"/>
                  </a:lnTo>
                  <a:lnTo>
                    <a:pt x="1693" y="268964"/>
                  </a:lnTo>
                  <a:lnTo>
                    <a:pt x="1718" y="268848"/>
                  </a:lnTo>
                  <a:lnTo>
                    <a:pt x="1736" y="268726"/>
                  </a:lnTo>
                  <a:lnTo>
                    <a:pt x="1740" y="268605"/>
                  </a:lnTo>
                  <a:lnTo>
                    <a:pt x="1711" y="268368"/>
                  </a:lnTo>
                  <a:lnTo>
                    <a:pt x="1688" y="268193"/>
                  </a:lnTo>
                  <a:lnTo>
                    <a:pt x="2196" y="267939"/>
                  </a:lnTo>
                  <a:lnTo>
                    <a:pt x="2196" y="266905"/>
                  </a:lnTo>
                  <a:lnTo>
                    <a:pt x="2273" y="266861"/>
                  </a:lnTo>
                  <a:lnTo>
                    <a:pt x="2382" y="266806"/>
                  </a:lnTo>
                  <a:lnTo>
                    <a:pt x="2495" y="266758"/>
                  </a:lnTo>
                  <a:lnTo>
                    <a:pt x="2611" y="266722"/>
                  </a:lnTo>
                  <a:lnTo>
                    <a:pt x="2727" y="266691"/>
                  </a:lnTo>
                  <a:lnTo>
                    <a:pt x="2845" y="266661"/>
                  </a:lnTo>
                  <a:lnTo>
                    <a:pt x="2964" y="266636"/>
                  </a:lnTo>
                  <a:lnTo>
                    <a:pt x="3085" y="266618"/>
                  </a:lnTo>
                  <a:lnTo>
                    <a:pt x="3206" y="266612"/>
                  </a:lnTo>
                  <a:lnTo>
                    <a:pt x="3449" y="266612"/>
                  </a:lnTo>
                  <a:lnTo>
                    <a:pt x="3692" y="266606"/>
                  </a:lnTo>
                  <a:lnTo>
                    <a:pt x="3935" y="266606"/>
                  </a:lnTo>
                  <a:lnTo>
                    <a:pt x="4178" y="266600"/>
                  </a:lnTo>
                  <a:lnTo>
                    <a:pt x="4420" y="266564"/>
                  </a:lnTo>
                  <a:lnTo>
                    <a:pt x="4537" y="266375"/>
                  </a:lnTo>
                  <a:lnTo>
                    <a:pt x="4519" y="266132"/>
                  </a:lnTo>
                  <a:lnTo>
                    <a:pt x="4552" y="265895"/>
                  </a:lnTo>
                  <a:lnTo>
                    <a:pt x="4720" y="265719"/>
                  </a:lnTo>
                  <a:lnTo>
                    <a:pt x="4901" y="265555"/>
                  </a:lnTo>
                  <a:lnTo>
                    <a:pt x="5071" y="265385"/>
                  </a:lnTo>
                  <a:lnTo>
                    <a:pt x="5228" y="265197"/>
                  </a:lnTo>
                  <a:lnTo>
                    <a:pt x="5389" y="265014"/>
                  </a:lnTo>
                  <a:lnTo>
                    <a:pt x="5479" y="264929"/>
                  </a:lnTo>
                  <a:lnTo>
                    <a:pt x="5580" y="264863"/>
                  </a:lnTo>
                  <a:lnTo>
                    <a:pt x="5690" y="264814"/>
                  </a:lnTo>
                  <a:lnTo>
                    <a:pt x="5811" y="264807"/>
                  </a:lnTo>
                  <a:lnTo>
                    <a:pt x="6054" y="264832"/>
                  </a:lnTo>
                  <a:lnTo>
                    <a:pt x="6297" y="264844"/>
                  </a:lnTo>
                  <a:lnTo>
                    <a:pt x="6539" y="264844"/>
                  </a:lnTo>
                  <a:lnTo>
                    <a:pt x="6783" y="264838"/>
                  </a:lnTo>
                  <a:lnTo>
                    <a:pt x="7026" y="264838"/>
                  </a:lnTo>
                  <a:lnTo>
                    <a:pt x="7268" y="264838"/>
                  </a:lnTo>
                  <a:lnTo>
                    <a:pt x="7512" y="264851"/>
                  </a:lnTo>
                  <a:lnTo>
                    <a:pt x="7754" y="264850"/>
                  </a:lnTo>
                  <a:lnTo>
                    <a:pt x="7873" y="264826"/>
                  </a:lnTo>
                  <a:lnTo>
                    <a:pt x="7986" y="264784"/>
                  </a:lnTo>
                  <a:lnTo>
                    <a:pt x="8081" y="264704"/>
                  </a:lnTo>
                  <a:lnTo>
                    <a:pt x="8158" y="264613"/>
                  </a:lnTo>
                  <a:lnTo>
                    <a:pt x="8228" y="264510"/>
                  </a:lnTo>
                  <a:lnTo>
                    <a:pt x="8292" y="264407"/>
                  </a:lnTo>
                  <a:lnTo>
                    <a:pt x="8352" y="264303"/>
                  </a:lnTo>
                  <a:lnTo>
                    <a:pt x="8411" y="264200"/>
                  </a:lnTo>
                  <a:lnTo>
                    <a:pt x="8468" y="264091"/>
                  </a:lnTo>
                  <a:lnTo>
                    <a:pt x="8524" y="263981"/>
                  </a:lnTo>
                  <a:lnTo>
                    <a:pt x="8575" y="263872"/>
                  </a:lnTo>
                  <a:lnTo>
                    <a:pt x="8621" y="263757"/>
                  </a:lnTo>
                  <a:lnTo>
                    <a:pt x="8662" y="263648"/>
                  </a:lnTo>
                  <a:lnTo>
                    <a:pt x="8690" y="263526"/>
                  </a:lnTo>
                  <a:lnTo>
                    <a:pt x="8703" y="263404"/>
                  </a:lnTo>
                  <a:lnTo>
                    <a:pt x="8944" y="263360"/>
                  </a:lnTo>
                  <a:lnTo>
                    <a:pt x="9165" y="262258"/>
                  </a:lnTo>
                  <a:lnTo>
                    <a:pt x="9306" y="262031"/>
                  </a:lnTo>
                  <a:lnTo>
                    <a:pt x="9426" y="261812"/>
                  </a:lnTo>
                  <a:lnTo>
                    <a:pt x="9534" y="261600"/>
                  </a:lnTo>
                  <a:lnTo>
                    <a:pt x="9577" y="261485"/>
                  </a:lnTo>
                  <a:lnTo>
                    <a:pt x="9610" y="261369"/>
                  </a:lnTo>
                  <a:lnTo>
                    <a:pt x="9633" y="261248"/>
                  </a:lnTo>
                  <a:lnTo>
                    <a:pt x="9646" y="261126"/>
                  </a:lnTo>
                  <a:lnTo>
                    <a:pt x="9649" y="261004"/>
                  </a:lnTo>
                  <a:lnTo>
                    <a:pt x="9651" y="260883"/>
                  </a:lnTo>
                  <a:lnTo>
                    <a:pt x="10149" y="260468"/>
                  </a:lnTo>
                  <a:lnTo>
                    <a:pt x="9185" y="256130"/>
                  </a:lnTo>
                  <a:lnTo>
                    <a:pt x="9184" y="255436"/>
                  </a:lnTo>
                  <a:lnTo>
                    <a:pt x="9319" y="255239"/>
                  </a:lnTo>
                  <a:lnTo>
                    <a:pt x="9464" y="255039"/>
                  </a:lnTo>
                  <a:lnTo>
                    <a:pt x="9613" y="254850"/>
                  </a:lnTo>
                  <a:lnTo>
                    <a:pt x="9765" y="254662"/>
                  </a:lnTo>
                  <a:lnTo>
                    <a:pt x="9915" y="254468"/>
                  </a:lnTo>
                  <a:lnTo>
                    <a:pt x="10060" y="254273"/>
                  </a:lnTo>
                  <a:lnTo>
                    <a:pt x="10125" y="254170"/>
                  </a:lnTo>
                  <a:lnTo>
                    <a:pt x="10179" y="254060"/>
                  </a:lnTo>
                  <a:lnTo>
                    <a:pt x="10222" y="253951"/>
                  </a:lnTo>
                  <a:lnTo>
                    <a:pt x="10255" y="253830"/>
                  </a:lnTo>
                  <a:lnTo>
                    <a:pt x="10280" y="253708"/>
                  </a:lnTo>
                  <a:lnTo>
                    <a:pt x="10300" y="253593"/>
                  </a:lnTo>
                  <a:lnTo>
                    <a:pt x="10314" y="253471"/>
                  </a:lnTo>
                  <a:lnTo>
                    <a:pt x="10325" y="253350"/>
                  </a:lnTo>
                  <a:lnTo>
                    <a:pt x="10334" y="253228"/>
                  </a:lnTo>
                  <a:lnTo>
                    <a:pt x="10342" y="253106"/>
                  </a:lnTo>
                  <a:lnTo>
                    <a:pt x="10345" y="253041"/>
                  </a:lnTo>
                  <a:lnTo>
                    <a:pt x="11353" y="252033"/>
                  </a:lnTo>
                  <a:lnTo>
                    <a:pt x="10441" y="250390"/>
                  </a:lnTo>
                  <a:lnTo>
                    <a:pt x="10494" y="250221"/>
                  </a:lnTo>
                  <a:lnTo>
                    <a:pt x="10546" y="249984"/>
                  </a:lnTo>
                  <a:lnTo>
                    <a:pt x="10544" y="249741"/>
                  </a:lnTo>
                  <a:lnTo>
                    <a:pt x="10522" y="249503"/>
                  </a:lnTo>
                  <a:lnTo>
                    <a:pt x="11112" y="248899"/>
                  </a:lnTo>
                  <a:lnTo>
                    <a:pt x="10148" y="247212"/>
                  </a:lnTo>
                  <a:lnTo>
                    <a:pt x="8460" y="245043"/>
                  </a:lnTo>
                  <a:lnTo>
                    <a:pt x="7176" y="243209"/>
                  </a:lnTo>
                  <a:lnTo>
                    <a:pt x="7237" y="243107"/>
                  </a:lnTo>
                  <a:lnTo>
                    <a:pt x="7312" y="243009"/>
                  </a:lnTo>
                  <a:lnTo>
                    <a:pt x="7397" y="242924"/>
                  </a:lnTo>
                  <a:lnTo>
                    <a:pt x="7484" y="242839"/>
                  </a:lnTo>
                  <a:lnTo>
                    <a:pt x="7576" y="242760"/>
                  </a:lnTo>
                  <a:lnTo>
                    <a:pt x="7668" y="242681"/>
                  </a:lnTo>
                  <a:lnTo>
                    <a:pt x="7762" y="242602"/>
                  </a:lnTo>
                  <a:lnTo>
                    <a:pt x="7860" y="242529"/>
                  </a:lnTo>
                  <a:lnTo>
                    <a:pt x="7964" y="242469"/>
                  </a:lnTo>
                  <a:lnTo>
                    <a:pt x="8070" y="242408"/>
                  </a:lnTo>
                  <a:lnTo>
                    <a:pt x="8178" y="242353"/>
                  </a:lnTo>
                  <a:lnTo>
                    <a:pt x="8391" y="242232"/>
                  </a:lnTo>
                  <a:lnTo>
                    <a:pt x="8483" y="242152"/>
                  </a:lnTo>
                  <a:lnTo>
                    <a:pt x="8556" y="242061"/>
                  </a:lnTo>
                  <a:lnTo>
                    <a:pt x="8603" y="241946"/>
                  </a:lnTo>
                  <a:lnTo>
                    <a:pt x="8633" y="241831"/>
                  </a:lnTo>
                  <a:lnTo>
                    <a:pt x="8649" y="241709"/>
                  </a:lnTo>
                  <a:lnTo>
                    <a:pt x="8659" y="241588"/>
                  </a:lnTo>
                  <a:lnTo>
                    <a:pt x="8665" y="241466"/>
                  </a:lnTo>
                  <a:lnTo>
                    <a:pt x="8645" y="241223"/>
                  </a:lnTo>
                  <a:lnTo>
                    <a:pt x="8600" y="240986"/>
                  </a:lnTo>
                  <a:lnTo>
                    <a:pt x="8559" y="240749"/>
                  </a:lnTo>
                  <a:lnTo>
                    <a:pt x="8554" y="240622"/>
                  </a:lnTo>
                  <a:lnTo>
                    <a:pt x="8727" y="240360"/>
                  </a:lnTo>
                  <a:lnTo>
                    <a:pt x="8833" y="240299"/>
                  </a:lnTo>
                  <a:lnTo>
                    <a:pt x="8941" y="240245"/>
                  </a:lnTo>
                  <a:lnTo>
                    <a:pt x="9051" y="240197"/>
                  </a:lnTo>
                  <a:lnTo>
                    <a:pt x="9165" y="240154"/>
                  </a:lnTo>
                  <a:lnTo>
                    <a:pt x="9280" y="240111"/>
                  </a:lnTo>
                  <a:lnTo>
                    <a:pt x="9399" y="240087"/>
                  </a:lnTo>
                  <a:lnTo>
                    <a:pt x="9520" y="240075"/>
                  </a:lnTo>
                  <a:lnTo>
                    <a:pt x="9642" y="240069"/>
                  </a:lnTo>
                  <a:lnTo>
                    <a:pt x="9884" y="240050"/>
                  </a:lnTo>
                  <a:lnTo>
                    <a:pt x="10127" y="240038"/>
                  </a:lnTo>
                  <a:lnTo>
                    <a:pt x="10369" y="240020"/>
                  </a:lnTo>
                  <a:lnTo>
                    <a:pt x="10611" y="239990"/>
                  </a:lnTo>
                  <a:lnTo>
                    <a:pt x="10730" y="239965"/>
                  </a:lnTo>
                  <a:lnTo>
                    <a:pt x="10847" y="239935"/>
                  </a:lnTo>
                  <a:lnTo>
                    <a:pt x="10963" y="239899"/>
                  </a:lnTo>
                  <a:lnTo>
                    <a:pt x="11079" y="239862"/>
                  </a:lnTo>
                  <a:lnTo>
                    <a:pt x="11310" y="239789"/>
                  </a:lnTo>
                  <a:lnTo>
                    <a:pt x="11541" y="239710"/>
                  </a:lnTo>
                  <a:lnTo>
                    <a:pt x="11774" y="239643"/>
                  </a:lnTo>
                  <a:lnTo>
                    <a:pt x="12009" y="239583"/>
                  </a:lnTo>
                  <a:lnTo>
                    <a:pt x="12249" y="239534"/>
                  </a:lnTo>
                  <a:lnTo>
                    <a:pt x="12364" y="239497"/>
                  </a:lnTo>
                  <a:lnTo>
                    <a:pt x="12467" y="239437"/>
                  </a:lnTo>
                  <a:lnTo>
                    <a:pt x="12560" y="239358"/>
                  </a:lnTo>
                  <a:lnTo>
                    <a:pt x="12649" y="239273"/>
                  </a:lnTo>
                  <a:lnTo>
                    <a:pt x="12734" y="239188"/>
                  </a:lnTo>
                  <a:lnTo>
                    <a:pt x="12814" y="239097"/>
                  </a:lnTo>
                  <a:lnTo>
                    <a:pt x="12894" y="239006"/>
                  </a:lnTo>
                  <a:lnTo>
                    <a:pt x="12971" y="238914"/>
                  </a:lnTo>
                  <a:lnTo>
                    <a:pt x="13049" y="238817"/>
                  </a:lnTo>
                  <a:lnTo>
                    <a:pt x="13206" y="238635"/>
                  </a:lnTo>
                  <a:lnTo>
                    <a:pt x="13373" y="238459"/>
                  </a:lnTo>
                  <a:lnTo>
                    <a:pt x="13536" y="238276"/>
                  </a:lnTo>
                  <a:lnTo>
                    <a:pt x="13608" y="238179"/>
                  </a:lnTo>
                  <a:lnTo>
                    <a:pt x="13671" y="238070"/>
                  </a:lnTo>
                  <a:lnTo>
                    <a:pt x="13716" y="237960"/>
                  </a:lnTo>
                  <a:lnTo>
                    <a:pt x="13731" y="237839"/>
                  </a:lnTo>
                  <a:lnTo>
                    <a:pt x="13719" y="237674"/>
                  </a:lnTo>
                  <a:lnTo>
                    <a:pt x="14726" y="236849"/>
                  </a:lnTo>
                  <a:lnTo>
                    <a:pt x="12316" y="234198"/>
                  </a:lnTo>
                  <a:lnTo>
                    <a:pt x="11593" y="232511"/>
                  </a:lnTo>
                  <a:lnTo>
                    <a:pt x="11340" y="232258"/>
                  </a:lnTo>
                  <a:lnTo>
                    <a:pt x="11439" y="232055"/>
                  </a:lnTo>
                  <a:lnTo>
                    <a:pt x="11534" y="231831"/>
                  </a:lnTo>
                  <a:lnTo>
                    <a:pt x="11623" y="231606"/>
                  </a:lnTo>
                  <a:lnTo>
                    <a:pt x="11665" y="231490"/>
                  </a:lnTo>
                  <a:lnTo>
                    <a:pt x="11704" y="231375"/>
                  </a:lnTo>
                  <a:lnTo>
                    <a:pt x="11739" y="231259"/>
                  </a:lnTo>
                  <a:lnTo>
                    <a:pt x="11759" y="231138"/>
                  </a:lnTo>
                  <a:lnTo>
                    <a:pt x="11764" y="231016"/>
                  </a:lnTo>
                  <a:lnTo>
                    <a:pt x="11744" y="230779"/>
                  </a:lnTo>
                  <a:lnTo>
                    <a:pt x="11730" y="230530"/>
                  </a:lnTo>
                  <a:lnTo>
                    <a:pt x="11780" y="230299"/>
                  </a:lnTo>
                  <a:lnTo>
                    <a:pt x="11880" y="230075"/>
                  </a:lnTo>
                  <a:lnTo>
                    <a:pt x="11982" y="229856"/>
                  </a:lnTo>
                  <a:lnTo>
                    <a:pt x="12078" y="229631"/>
                  </a:lnTo>
                  <a:lnTo>
                    <a:pt x="12102" y="229510"/>
                  </a:lnTo>
                  <a:lnTo>
                    <a:pt x="12119" y="229388"/>
                  </a:lnTo>
                  <a:lnTo>
                    <a:pt x="12128" y="229267"/>
                  </a:lnTo>
                  <a:lnTo>
                    <a:pt x="12129" y="229151"/>
                  </a:lnTo>
                  <a:lnTo>
                    <a:pt x="12123" y="228908"/>
                  </a:lnTo>
                  <a:lnTo>
                    <a:pt x="12112" y="228746"/>
                  </a:lnTo>
                  <a:lnTo>
                    <a:pt x="13039" y="227450"/>
                  </a:lnTo>
                  <a:lnTo>
                    <a:pt x="11979" y="226391"/>
                  </a:lnTo>
                  <a:lnTo>
                    <a:pt x="12009" y="226253"/>
                  </a:lnTo>
                  <a:lnTo>
                    <a:pt x="12035" y="226138"/>
                  </a:lnTo>
                  <a:lnTo>
                    <a:pt x="12059" y="226016"/>
                  </a:lnTo>
                  <a:lnTo>
                    <a:pt x="12080" y="225895"/>
                  </a:lnTo>
                  <a:lnTo>
                    <a:pt x="12098" y="225773"/>
                  </a:lnTo>
                  <a:lnTo>
                    <a:pt x="12114" y="225652"/>
                  </a:lnTo>
                  <a:lnTo>
                    <a:pt x="12125" y="225530"/>
                  </a:lnTo>
                  <a:lnTo>
                    <a:pt x="12133" y="225415"/>
                  </a:lnTo>
                  <a:lnTo>
                    <a:pt x="12138" y="225329"/>
                  </a:lnTo>
                  <a:lnTo>
                    <a:pt x="12315" y="224799"/>
                  </a:lnTo>
                  <a:lnTo>
                    <a:pt x="13279" y="223353"/>
                  </a:lnTo>
                  <a:lnTo>
                    <a:pt x="12556" y="221906"/>
                  </a:lnTo>
                  <a:lnTo>
                    <a:pt x="12074" y="219017"/>
                  </a:lnTo>
                  <a:lnTo>
                    <a:pt x="12234" y="219023"/>
                  </a:lnTo>
                  <a:lnTo>
                    <a:pt x="12476" y="219011"/>
                  </a:lnTo>
                  <a:lnTo>
                    <a:pt x="12597" y="218987"/>
                  </a:lnTo>
                  <a:lnTo>
                    <a:pt x="12711" y="218950"/>
                  </a:lnTo>
                  <a:lnTo>
                    <a:pt x="12821" y="218896"/>
                  </a:lnTo>
                  <a:lnTo>
                    <a:pt x="12929" y="218841"/>
                  </a:lnTo>
                  <a:lnTo>
                    <a:pt x="13037" y="218781"/>
                  </a:lnTo>
                  <a:lnTo>
                    <a:pt x="13256" y="218677"/>
                  </a:lnTo>
                  <a:lnTo>
                    <a:pt x="13481" y="218586"/>
                  </a:lnTo>
                  <a:lnTo>
                    <a:pt x="13707" y="218495"/>
                  </a:lnTo>
                  <a:lnTo>
                    <a:pt x="13817" y="218440"/>
                  </a:lnTo>
                  <a:lnTo>
                    <a:pt x="13912" y="218367"/>
                  </a:lnTo>
                  <a:lnTo>
                    <a:pt x="14001" y="218282"/>
                  </a:lnTo>
                  <a:lnTo>
                    <a:pt x="14081" y="218191"/>
                  </a:lnTo>
                  <a:lnTo>
                    <a:pt x="14148" y="218088"/>
                  </a:lnTo>
                  <a:lnTo>
                    <a:pt x="14205" y="217985"/>
                  </a:lnTo>
                  <a:lnTo>
                    <a:pt x="14253" y="217869"/>
                  </a:lnTo>
                  <a:lnTo>
                    <a:pt x="14271" y="217753"/>
                  </a:lnTo>
                  <a:lnTo>
                    <a:pt x="14265" y="217562"/>
                  </a:lnTo>
                  <a:lnTo>
                    <a:pt x="15207" y="217327"/>
                  </a:lnTo>
                  <a:lnTo>
                    <a:pt x="15206" y="215399"/>
                  </a:lnTo>
                  <a:lnTo>
                    <a:pt x="14001" y="213712"/>
                  </a:lnTo>
                  <a:lnTo>
                    <a:pt x="14200" y="213050"/>
                  </a:lnTo>
                  <a:lnTo>
                    <a:pt x="14242" y="212966"/>
                  </a:lnTo>
                  <a:lnTo>
                    <a:pt x="14288" y="212857"/>
                  </a:lnTo>
                  <a:lnTo>
                    <a:pt x="14323" y="212741"/>
                  </a:lnTo>
                  <a:lnTo>
                    <a:pt x="14354" y="212620"/>
                  </a:lnTo>
                  <a:lnTo>
                    <a:pt x="14379" y="212504"/>
                  </a:lnTo>
                  <a:lnTo>
                    <a:pt x="14399" y="212386"/>
                  </a:lnTo>
                  <a:lnTo>
                    <a:pt x="14724" y="211302"/>
                  </a:lnTo>
                  <a:lnTo>
                    <a:pt x="15206" y="209615"/>
                  </a:lnTo>
                  <a:lnTo>
                    <a:pt x="14118" y="209252"/>
                  </a:lnTo>
                  <a:lnTo>
                    <a:pt x="14307" y="209066"/>
                  </a:lnTo>
                  <a:lnTo>
                    <a:pt x="14505" y="208920"/>
                  </a:lnTo>
                  <a:lnTo>
                    <a:pt x="14726" y="208823"/>
                  </a:lnTo>
                  <a:lnTo>
                    <a:pt x="14955" y="208737"/>
                  </a:lnTo>
                  <a:lnTo>
                    <a:pt x="15058" y="208671"/>
                  </a:lnTo>
                  <a:lnTo>
                    <a:pt x="15137" y="208580"/>
                  </a:lnTo>
                  <a:lnTo>
                    <a:pt x="15188" y="208471"/>
                  </a:lnTo>
                  <a:lnTo>
                    <a:pt x="15228" y="208355"/>
                  </a:lnTo>
                  <a:lnTo>
                    <a:pt x="15265" y="208239"/>
                  </a:lnTo>
                  <a:lnTo>
                    <a:pt x="15346" y="208009"/>
                  </a:lnTo>
                  <a:lnTo>
                    <a:pt x="15452" y="207790"/>
                  </a:lnTo>
                  <a:lnTo>
                    <a:pt x="15929" y="207687"/>
                  </a:lnTo>
                  <a:lnTo>
                    <a:pt x="15993" y="207451"/>
                  </a:lnTo>
                  <a:lnTo>
                    <a:pt x="19069" y="208331"/>
                  </a:lnTo>
                  <a:lnTo>
                    <a:pt x="19754" y="215475"/>
                  </a:lnTo>
                  <a:lnTo>
                    <a:pt x="22820" y="218094"/>
                  </a:lnTo>
                  <a:lnTo>
                    <a:pt x="26750" y="229868"/>
                  </a:lnTo>
                  <a:lnTo>
                    <a:pt x="29206" y="232851"/>
                  </a:lnTo>
                  <a:lnTo>
                    <a:pt x="32624" y="234027"/>
                  </a:lnTo>
                  <a:lnTo>
                    <a:pt x="35731" y="233228"/>
                  </a:lnTo>
                  <a:lnTo>
                    <a:pt x="38256" y="231867"/>
                  </a:lnTo>
                  <a:lnTo>
                    <a:pt x="39006" y="228616"/>
                  </a:lnTo>
                  <a:lnTo>
                    <a:pt x="40007" y="226113"/>
                  </a:lnTo>
                  <a:lnTo>
                    <a:pt x="41508" y="224865"/>
                  </a:lnTo>
                  <a:lnTo>
                    <a:pt x="43453" y="224649"/>
                  </a:lnTo>
                  <a:lnTo>
                    <a:pt x="54168" y="223890"/>
                  </a:lnTo>
                  <a:lnTo>
                    <a:pt x="61509" y="218076"/>
                  </a:lnTo>
                  <a:lnTo>
                    <a:pt x="68211" y="215384"/>
                  </a:lnTo>
                  <a:lnTo>
                    <a:pt x="68774" y="213106"/>
                  </a:lnTo>
                  <a:lnTo>
                    <a:pt x="70274" y="210105"/>
                  </a:lnTo>
                  <a:lnTo>
                    <a:pt x="74133" y="208805"/>
                  </a:lnTo>
                  <a:lnTo>
                    <a:pt x="78399" y="207583"/>
                  </a:lnTo>
                  <a:lnTo>
                    <a:pt x="82506" y="208768"/>
                  </a:lnTo>
                  <a:lnTo>
                    <a:pt x="91065" y="206687"/>
                  </a:lnTo>
                  <a:lnTo>
                    <a:pt x="93090" y="202926"/>
                  </a:lnTo>
                  <a:lnTo>
                    <a:pt x="96638" y="196855"/>
                  </a:lnTo>
                  <a:lnTo>
                    <a:pt x="101191" y="195396"/>
                  </a:lnTo>
                  <a:lnTo>
                    <a:pt x="103127" y="192978"/>
                  </a:lnTo>
                  <a:lnTo>
                    <a:pt x="104579" y="190801"/>
                  </a:lnTo>
                  <a:lnTo>
                    <a:pt x="111840" y="184023"/>
                  </a:lnTo>
                  <a:lnTo>
                    <a:pt x="114745" y="183780"/>
                  </a:lnTo>
                  <a:lnTo>
                    <a:pt x="117649" y="181116"/>
                  </a:lnTo>
                  <a:lnTo>
                    <a:pt x="137002" y="179497"/>
                  </a:lnTo>
                  <a:lnTo>
                    <a:pt x="140280" y="177692"/>
                  </a:lnTo>
                  <a:lnTo>
                    <a:pt x="143336" y="175691"/>
                  </a:lnTo>
                  <a:lnTo>
                    <a:pt x="143525" y="173804"/>
                  </a:lnTo>
                  <a:lnTo>
                    <a:pt x="143336" y="171918"/>
                  </a:lnTo>
                  <a:lnTo>
                    <a:pt x="142015" y="170408"/>
                  </a:lnTo>
                  <a:lnTo>
                    <a:pt x="140505" y="168330"/>
                  </a:lnTo>
                  <a:lnTo>
                    <a:pt x="141638" y="165500"/>
                  </a:lnTo>
                  <a:lnTo>
                    <a:pt x="142770" y="164746"/>
                  </a:lnTo>
                  <a:lnTo>
                    <a:pt x="146168" y="164934"/>
                  </a:lnTo>
                  <a:lnTo>
                    <a:pt x="148622" y="164934"/>
                  </a:lnTo>
                  <a:lnTo>
                    <a:pt x="151642" y="164555"/>
                  </a:lnTo>
                  <a:lnTo>
                    <a:pt x="154095" y="162292"/>
                  </a:lnTo>
                  <a:lnTo>
                    <a:pt x="155475" y="160007"/>
                  </a:lnTo>
                  <a:lnTo>
                    <a:pt x="158248" y="155120"/>
                  </a:lnTo>
                  <a:lnTo>
                    <a:pt x="160702" y="155120"/>
                  </a:lnTo>
                  <a:lnTo>
                    <a:pt x="163533" y="155496"/>
                  </a:lnTo>
                  <a:lnTo>
                    <a:pt x="165798" y="156817"/>
                  </a:lnTo>
                  <a:lnTo>
                    <a:pt x="172027" y="153798"/>
                  </a:lnTo>
                  <a:lnTo>
                    <a:pt x="175236" y="153041"/>
                  </a:lnTo>
                  <a:lnTo>
                    <a:pt x="177501" y="151155"/>
                  </a:lnTo>
                  <a:lnTo>
                    <a:pt x="178634" y="149266"/>
                  </a:lnTo>
                  <a:lnTo>
                    <a:pt x="180144" y="147568"/>
                  </a:lnTo>
                  <a:lnTo>
                    <a:pt x="182220" y="145113"/>
                  </a:lnTo>
                  <a:lnTo>
                    <a:pt x="183873" y="143491"/>
                  </a:lnTo>
                  <a:lnTo>
                    <a:pt x="188260" y="145493"/>
                  </a:lnTo>
                  <a:lnTo>
                    <a:pt x="189393" y="147568"/>
                  </a:lnTo>
                  <a:lnTo>
                    <a:pt x="189393" y="150211"/>
                  </a:lnTo>
                  <a:lnTo>
                    <a:pt x="191280" y="155120"/>
                  </a:lnTo>
                  <a:lnTo>
                    <a:pt x="192371" y="155937"/>
                  </a:lnTo>
                  <a:lnTo>
                    <a:pt x="194867" y="156438"/>
                  </a:lnTo>
                  <a:lnTo>
                    <a:pt x="196943" y="157383"/>
                  </a:lnTo>
                  <a:lnTo>
                    <a:pt x="199208" y="159272"/>
                  </a:lnTo>
                  <a:lnTo>
                    <a:pt x="200718" y="161912"/>
                  </a:lnTo>
                  <a:lnTo>
                    <a:pt x="202228" y="163613"/>
                  </a:lnTo>
                  <a:lnTo>
                    <a:pt x="204493" y="167577"/>
                  </a:lnTo>
                  <a:lnTo>
                    <a:pt x="207224" y="168355"/>
                  </a:lnTo>
                  <a:lnTo>
                    <a:pt x="213009" y="166909"/>
                  </a:lnTo>
                  <a:lnTo>
                    <a:pt x="216337" y="164883"/>
                  </a:lnTo>
                  <a:lnTo>
                    <a:pt x="222846" y="156927"/>
                  </a:lnTo>
                  <a:lnTo>
                    <a:pt x="229356" y="150129"/>
                  </a:lnTo>
                  <a:lnTo>
                    <a:pt x="235431" y="148027"/>
                  </a:lnTo>
                  <a:lnTo>
                    <a:pt x="245702" y="145499"/>
                  </a:lnTo>
                  <a:lnTo>
                    <a:pt x="251488" y="141738"/>
                  </a:lnTo>
                  <a:lnTo>
                    <a:pt x="256406" y="136675"/>
                  </a:lnTo>
                  <a:lnTo>
                    <a:pt x="258884" y="132741"/>
                  </a:lnTo>
                  <a:lnTo>
                    <a:pt x="259784" y="130760"/>
                  </a:lnTo>
                  <a:lnTo>
                    <a:pt x="264073" y="126404"/>
                  </a:lnTo>
                  <a:lnTo>
                    <a:pt x="266446" y="127881"/>
                  </a:lnTo>
                  <a:lnTo>
                    <a:pt x="269507" y="129499"/>
                  </a:lnTo>
                  <a:lnTo>
                    <a:pt x="270407" y="131660"/>
                  </a:lnTo>
                  <a:lnTo>
                    <a:pt x="270582" y="134071"/>
                  </a:lnTo>
                  <a:lnTo>
                    <a:pt x="274343" y="136674"/>
                  </a:lnTo>
                  <a:lnTo>
                    <a:pt x="279407" y="136675"/>
                  </a:lnTo>
                  <a:lnTo>
                    <a:pt x="282010" y="134795"/>
                  </a:lnTo>
                  <a:lnTo>
                    <a:pt x="285591" y="132765"/>
                  </a:lnTo>
                  <a:lnTo>
                    <a:pt x="288954" y="133349"/>
                  </a:lnTo>
                  <a:lnTo>
                    <a:pt x="290834" y="137544"/>
                  </a:lnTo>
                  <a:lnTo>
                    <a:pt x="288086" y="164160"/>
                  </a:lnTo>
                  <a:lnTo>
                    <a:pt x="292715" y="165317"/>
                  </a:lnTo>
                  <a:lnTo>
                    <a:pt x="295319" y="167921"/>
                  </a:lnTo>
                  <a:lnTo>
                    <a:pt x="298356" y="171827"/>
                  </a:lnTo>
                  <a:lnTo>
                    <a:pt x="299513" y="176022"/>
                  </a:lnTo>
                  <a:lnTo>
                    <a:pt x="306022" y="182529"/>
                  </a:lnTo>
                  <a:lnTo>
                    <a:pt x="310218" y="182098"/>
                  </a:lnTo>
                  <a:lnTo>
                    <a:pt x="314123" y="178337"/>
                  </a:lnTo>
                  <a:lnTo>
                    <a:pt x="320922" y="177468"/>
                  </a:lnTo>
                  <a:lnTo>
                    <a:pt x="328878" y="179060"/>
                  </a:lnTo>
                  <a:lnTo>
                    <a:pt x="337524" y="183039"/>
                  </a:lnTo>
                  <a:lnTo>
                    <a:pt x="339744" y="186630"/>
                  </a:lnTo>
                  <a:lnTo>
                    <a:pt x="344520" y="186903"/>
                  </a:lnTo>
                  <a:lnTo>
                    <a:pt x="352921" y="180244"/>
                  </a:lnTo>
                  <a:lnTo>
                    <a:pt x="361209" y="179984"/>
                  </a:lnTo>
                  <a:lnTo>
                    <a:pt x="372664" y="188106"/>
                  </a:lnTo>
                  <a:lnTo>
                    <a:pt x="392237" y="224046"/>
                  </a:lnTo>
                  <a:lnTo>
                    <a:pt x="394257" y="223277"/>
                  </a:lnTo>
                  <a:lnTo>
                    <a:pt x="411521" y="224935"/>
                  </a:lnTo>
                  <a:lnTo>
                    <a:pt x="423353" y="227202"/>
                  </a:lnTo>
                  <a:lnTo>
                    <a:pt x="426741" y="228435"/>
                  </a:lnTo>
                  <a:lnTo>
                    <a:pt x="428590" y="230437"/>
                  </a:lnTo>
                  <a:lnTo>
                    <a:pt x="431516" y="230747"/>
                  </a:lnTo>
                  <a:lnTo>
                    <a:pt x="432440" y="233210"/>
                  </a:lnTo>
                  <a:lnTo>
                    <a:pt x="433518" y="235212"/>
                  </a:lnTo>
                  <a:lnTo>
                    <a:pt x="435521" y="236445"/>
                  </a:lnTo>
                  <a:lnTo>
                    <a:pt x="436599" y="238754"/>
                  </a:lnTo>
                  <a:lnTo>
                    <a:pt x="438139" y="242606"/>
                  </a:lnTo>
                  <a:lnTo>
                    <a:pt x="440296" y="238754"/>
                  </a:lnTo>
                  <a:lnTo>
                    <a:pt x="441682" y="237062"/>
                  </a:lnTo>
                  <a:lnTo>
                    <a:pt x="446457" y="231515"/>
                  </a:lnTo>
                  <a:lnTo>
                    <a:pt x="451232" y="228897"/>
                  </a:lnTo>
                  <a:lnTo>
                    <a:pt x="451232" y="227512"/>
                  </a:lnTo>
                  <a:lnTo>
                    <a:pt x="450923" y="222120"/>
                  </a:lnTo>
                  <a:lnTo>
                    <a:pt x="450770" y="220886"/>
                  </a:lnTo>
                  <a:lnTo>
                    <a:pt x="449229" y="217654"/>
                  </a:lnTo>
                  <a:lnTo>
                    <a:pt x="447689" y="215649"/>
                  </a:lnTo>
                  <a:lnTo>
                    <a:pt x="444520" y="209984"/>
                  </a:lnTo>
                  <a:lnTo>
                    <a:pt x="443172" y="204097"/>
                  </a:lnTo>
                  <a:lnTo>
                    <a:pt x="443620" y="201342"/>
                  </a:lnTo>
                  <a:lnTo>
                    <a:pt x="445781" y="197922"/>
                  </a:lnTo>
                  <a:lnTo>
                    <a:pt x="448121" y="194322"/>
                  </a:lnTo>
                  <a:lnTo>
                    <a:pt x="448301" y="190360"/>
                  </a:lnTo>
                  <a:lnTo>
                    <a:pt x="446680" y="184057"/>
                  </a:lnTo>
                  <a:lnTo>
                    <a:pt x="448081" y="177244"/>
                  </a:lnTo>
                  <a:lnTo>
                    <a:pt x="452576" y="167052"/>
                  </a:lnTo>
                  <a:lnTo>
                    <a:pt x="458506" y="165026"/>
                  </a:lnTo>
                  <a:lnTo>
                    <a:pt x="463499" y="160518"/>
                  </a:lnTo>
                  <a:lnTo>
                    <a:pt x="463066" y="156150"/>
                  </a:lnTo>
                  <a:lnTo>
                    <a:pt x="461805" y="153628"/>
                  </a:lnTo>
                  <a:lnTo>
                    <a:pt x="460905" y="149847"/>
                  </a:lnTo>
                  <a:lnTo>
                    <a:pt x="460365" y="145527"/>
                  </a:lnTo>
                  <a:lnTo>
                    <a:pt x="459645" y="143546"/>
                  </a:lnTo>
                  <a:lnTo>
                    <a:pt x="458924" y="139944"/>
                  </a:lnTo>
                  <a:lnTo>
                    <a:pt x="460365" y="137963"/>
                  </a:lnTo>
                  <a:lnTo>
                    <a:pt x="462267" y="137687"/>
                  </a:lnTo>
                  <a:lnTo>
                    <a:pt x="463581" y="130524"/>
                  </a:lnTo>
                  <a:lnTo>
                    <a:pt x="463426" y="127881"/>
                  </a:lnTo>
                  <a:lnTo>
                    <a:pt x="465947" y="123738"/>
                  </a:lnTo>
                  <a:lnTo>
                    <a:pt x="469187" y="119776"/>
                  </a:lnTo>
                  <a:lnTo>
                    <a:pt x="470088" y="117258"/>
                  </a:lnTo>
                  <a:lnTo>
                    <a:pt x="471709" y="113834"/>
                  </a:lnTo>
                  <a:lnTo>
                    <a:pt x="475287" y="107832"/>
                  </a:lnTo>
                  <a:lnTo>
                    <a:pt x="475573" y="101963"/>
                  </a:lnTo>
                  <a:lnTo>
                    <a:pt x="477637" y="94333"/>
                  </a:lnTo>
                  <a:lnTo>
                    <a:pt x="477252" y="84691"/>
                  </a:lnTo>
                  <a:lnTo>
                    <a:pt x="475090" y="78712"/>
                  </a:lnTo>
                  <a:lnTo>
                    <a:pt x="469950" y="77923"/>
                  </a:lnTo>
                  <a:lnTo>
                    <a:pt x="469100" y="75894"/>
                  </a:lnTo>
                  <a:lnTo>
                    <a:pt x="478612" y="64089"/>
                  </a:lnTo>
                  <a:lnTo>
                    <a:pt x="476390" y="63512"/>
                  </a:lnTo>
                  <a:lnTo>
                    <a:pt x="476210" y="60629"/>
                  </a:lnTo>
                  <a:lnTo>
                    <a:pt x="475489" y="58828"/>
                  </a:lnTo>
                  <a:lnTo>
                    <a:pt x="474769" y="58290"/>
                  </a:lnTo>
                  <a:lnTo>
                    <a:pt x="474410" y="55590"/>
                  </a:lnTo>
                  <a:lnTo>
                    <a:pt x="474909" y="51632"/>
                  </a:lnTo>
                  <a:lnTo>
                    <a:pt x="472522" y="49894"/>
                  </a:lnTo>
                  <a:lnTo>
                    <a:pt x="470570" y="48160"/>
                  </a:lnTo>
                  <a:lnTo>
                    <a:pt x="467533" y="46640"/>
                  </a:lnTo>
                  <a:lnTo>
                    <a:pt x="465797" y="44687"/>
                  </a:lnTo>
                  <a:lnTo>
                    <a:pt x="465580" y="40784"/>
                  </a:lnTo>
                  <a:lnTo>
                    <a:pt x="464279" y="34708"/>
                  </a:lnTo>
                  <a:lnTo>
                    <a:pt x="469268" y="17138"/>
                  </a:lnTo>
                  <a:lnTo>
                    <a:pt x="473607" y="10413"/>
                  </a:lnTo>
                  <a:lnTo>
                    <a:pt x="479893" y="4860"/>
                  </a:lnTo>
                  <a:lnTo>
                    <a:pt x="488337" y="1299"/>
                  </a:lnTo>
                  <a:lnTo>
                    <a:pt x="491396" y="0"/>
                  </a:lnTo>
                  <a:lnTo>
                    <a:pt x="496169" y="431"/>
                  </a:lnTo>
                  <a:lnTo>
                    <a:pt x="500074" y="2384"/>
                  </a:lnTo>
                  <a:lnTo>
                    <a:pt x="504514" y="8450"/>
                  </a:lnTo>
                  <a:lnTo>
                    <a:pt x="505298" y="9659"/>
                  </a:lnTo>
                  <a:lnTo>
                    <a:pt x="505721" y="10337"/>
                  </a:lnTo>
                  <a:lnTo>
                    <a:pt x="506314" y="10823"/>
                  </a:lnTo>
                  <a:lnTo>
                    <a:pt x="507112" y="11084"/>
                  </a:lnTo>
                  <a:lnTo>
                    <a:pt x="507533" y="11403"/>
                  </a:lnTo>
                  <a:lnTo>
                    <a:pt x="514381" y="15188"/>
                  </a:lnTo>
                  <a:lnTo>
                    <a:pt x="517952" y="18493"/>
                  </a:lnTo>
                  <a:lnTo>
                    <a:pt x="519767" y="18718"/>
                  </a:lnTo>
                  <a:lnTo>
                    <a:pt x="522750" y="23824"/>
                  </a:lnTo>
                  <a:lnTo>
                    <a:pt x="520331" y="31413"/>
                  </a:lnTo>
                  <a:lnTo>
                    <a:pt x="522516" y="39423"/>
                  </a:lnTo>
                  <a:lnTo>
                    <a:pt x="526887" y="50350"/>
                  </a:lnTo>
                  <a:lnTo>
                    <a:pt x="523973" y="62005"/>
                  </a:lnTo>
                  <a:lnTo>
                    <a:pt x="524671" y="83245"/>
                  </a:lnTo>
                  <a:lnTo>
                    <a:pt x="527615" y="89685"/>
                  </a:lnTo>
                  <a:lnTo>
                    <a:pt x="532714" y="94785"/>
                  </a:lnTo>
                  <a:lnTo>
                    <a:pt x="534171" y="101341"/>
                  </a:lnTo>
                  <a:lnTo>
                    <a:pt x="535914" y="111486"/>
                  </a:lnTo>
                  <a:lnTo>
                    <a:pt x="538339" y="115123"/>
                  </a:lnTo>
                  <a:lnTo>
                    <a:pt x="541232" y="117726"/>
                  </a:lnTo>
                  <a:lnTo>
                    <a:pt x="541666" y="119172"/>
                  </a:lnTo>
                  <a:lnTo>
                    <a:pt x="541666" y="119895"/>
                  </a:lnTo>
                  <a:lnTo>
                    <a:pt x="540075" y="121052"/>
                  </a:lnTo>
                  <a:lnTo>
                    <a:pt x="540364" y="122933"/>
                  </a:lnTo>
                  <a:lnTo>
                    <a:pt x="541377" y="123367"/>
                  </a:lnTo>
                  <a:lnTo>
                    <a:pt x="542823" y="123367"/>
                  </a:lnTo>
                  <a:lnTo>
                    <a:pt x="544414" y="122787"/>
                  </a:lnTo>
                  <a:lnTo>
                    <a:pt x="545572" y="122933"/>
                  </a:lnTo>
                  <a:lnTo>
                    <a:pt x="546295" y="123801"/>
                  </a:lnTo>
                  <a:lnTo>
                    <a:pt x="547886" y="126259"/>
                  </a:lnTo>
                  <a:lnTo>
                    <a:pt x="552392" y="132055"/>
                  </a:lnTo>
                  <a:lnTo>
                    <a:pt x="555773" y="135390"/>
                  </a:lnTo>
                  <a:lnTo>
                    <a:pt x="559704" y="138771"/>
                  </a:lnTo>
                  <a:lnTo>
                    <a:pt x="565366" y="145129"/>
                  </a:lnTo>
                  <a:lnTo>
                    <a:pt x="567844" y="147596"/>
                  </a:lnTo>
                  <a:lnTo>
                    <a:pt x="571361" y="151851"/>
                  </a:lnTo>
                  <a:lnTo>
                    <a:pt x="573205" y="154051"/>
                  </a:lnTo>
                  <a:lnTo>
                    <a:pt x="576502" y="156080"/>
                  </a:lnTo>
                  <a:lnTo>
                    <a:pt x="579015" y="157851"/>
                  </a:lnTo>
                  <a:lnTo>
                    <a:pt x="580839" y="159820"/>
                  </a:lnTo>
                  <a:lnTo>
                    <a:pt x="584833" y="165512"/>
                  </a:lnTo>
                  <a:lnTo>
                    <a:pt x="586295" y="169504"/>
                  </a:lnTo>
                  <a:lnTo>
                    <a:pt x="588191" y="172584"/>
                  </a:lnTo>
                  <a:lnTo>
                    <a:pt x="591306" y="175700"/>
                  </a:lnTo>
                  <a:lnTo>
                    <a:pt x="592691" y="177086"/>
                  </a:lnTo>
                  <a:lnTo>
                    <a:pt x="594350" y="180640"/>
                  </a:lnTo>
                  <a:lnTo>
                    <a:pt x="596956" y="182535"/>
                  </a:lnTo>
                  <a:lnTo>
                    <a:pt x="600272" y="182772"/>
                  </a:lnTo>
                  <a:lnTo>
                    <a:pt x="602641" y="180163"/>
                  </a:lnTo>
                  <a:lnTo>
                    <a:pt x="607142" y="181584"/>
                  </a:lnTo>
                  <a:lnTo>
                    <a:pt x="612117" y="187271"/>
                  </a:lnTo>
                  <a:lnTo>
                    <a:pt x="614959" y="190826"/>
                  </a:lnTo>
                  <a:lnTo>
                    <a:pt x="616982" y="193520"/>
                  </a:lnTo>
                  <a:lnTo>
                    <a:pt x="619216" y="198320"/>
                  </a:lnTo>
                  <a:lnTo>
                    <a:pt x="620875" y="202618"/>
                  </a:lnTo>
                  <a:lnTo>
                    <a:pt x="622186" y="206318"/>
                  </a:lnTo>
                  <a:lnTo>
                    <a:pt x="623377" y="213040"/>
                  </a:lnTo>
                  <a:lnTo>
                    <a:pt x="625905" y="216433"/>
                  </a:lnTo>
                  <a:lnTo>
                    <a:pt x="629278" y="219696"/>
                  </a:lnTo>
                  <a:lnTo>
                    <a:pt x="637694" y="227324"/>
                  </a:lnTo>
                  <a:lnTo>
                    <a:pt x="637937" y="227545"/>
                  </a:lnTo>
                  <a:lnTo>
                    <a:pt x="639121" y="227569"/>
                  </a:lnTo>
                  <a:lnTo>
                    <a:pt x="644421" y="229556"/>
                  </a:lnTo>
                  <a:lnTo>
                    <a:pt x="647412" y="232752"/>
                  </a:lnTo>
                  <a:lnTo>
                    <a:pt x="649781" y="235124"/>
                  </a:lnTo>
                  <a:lnTo>
                    <a:pt x="652387" y="236783"/>
                  </a:lnTo>
                  <a:lnTo>
                    <a:pt x="657125" y="237254"/>
                  </a:lnTo>
                  <a:lnTo>
                    <a:pt x="660915" y="234174"/>
                  </a:lnTo>
                  <a:lnTo>
                    <a:pt x="664232" y="231330"/>
                  </a:lnTo>
                  <a:lnTo>
                    <a:pt x="667311" y="229201"/>
                  </a:lnTo>
                  <a:lnTo>
                    <a:pt x="669917" y="228253"/>
                  </a:lnTo>
                  <a:lnTo>
                    <a:pt x="672285" y="229201"/>
                  </a:lnTo>
                  <a:lnTo>
                    <a:pt x="674181" y="228964"/>
                  </a:lnTo>
                  <a:lnTo>
                    <a:pt x="677734" y="229437"/>
                  </a:lnTo>
                  <a:lnTo>
                    <a:pt x="681761" y="230149"/>
                  </a:lnTo>
                  <a:lnTo>
                    <a:pt x="686736" y="231807"/>
                  </a:lnTo>
                  <a:lnTo>
                    <a:pt x="693842" y="234651"/>
                  </a:lnTo>
                  <a:lnTo>
                    <a:pt x="701649" y="236491"/>
                  </a:lnTo>
                  <a:lnTo>
                    <a:pt x="706403" y="239672"/>
                  </a:lnTo>
                  <a:lnTo>
                    <a:pt x="710554" y="241886"/>
                  </a:lnTo>
                  <a:lnTo>
                    <a:pt x="713929" y="243994"/>
                  </a:lnTo>
                  <a:lnTo>
                    <a:pt x="715993" y="246178"/>
                  </a:lnTo>
                  <a:lnTo>
                    <a:pt x="718018" y="247625"/>
                  </a:lnTo>
                  <a:lnTo>
                    <a:pt x="724237" y="251677"/>
                  </a:lnTo>
                  <a:lnTo>
                    <a:pt x="727275" y="254426"/>
                  </a:lnTo>
                  <a:lnTo>
                    <a:pt x="732483" y="254426"/>
                  </a:lnTo>
                  <a:lnTo>
                    <a:pt x="736100" y="251677"/>
                  </a:lnTo>
                  <a:lnTo>
                    <a:pt x="741269" y="249159"/>
                  </a:lnTo>
                  <a:lnTo>
                    <a:pt x="748164" y="249226"/>
                  </a:lnTo>
                  <a:lnTo>
                    <a:pt x="756443" y="249489"/>
                  </a:lnTo>
                  <a:lnTo>
                    <a:pt x="760683" y="249307"/>
                  </a:lnTo>
                  <a:lnTo>
                    <a:pt x="768319" y="250386"/>
                  </a:lnTo>
                  <a:lnTo>
                    <a:pt x="771998" y="251167"/>
                  </a:lnTo>
                  <a:lnTo>
                    <a:pt x="776855" y="252339"/>
                  </a:lnTo>
                  <a:lnTo>
                    <a:pt x="780958" y="252476"/>
                  </a:lnTo>
                  <a:lnTo>
                    <a:pt x="787307" y="252977"/>
                  </a:lnTo>
                  <a:lnTo>
                    <a:pt x="793238" y="255003"/>
                  </a:lnTo>
                  <a:lnTo>
                    <a:pt x="801050" y="253991"/>
                  </a:lnTo>
                  <a:lnTo>
                    <a:pt x="806546" y="251242"/>
                  </a:lnTo>
                  <a:lnTo>
                    <a:pt x="809729" y="248494"/>
                  </a:lnTo>
                  <a:lnTo>
                    <a:pt x="814865" y="245869"/>
                  </a:lnTo>
                  <a:lnTo>
                    <a:pt x="819079" y="245307"/>
                  </a:lnTo>
                  <a:lnTo>
                    <a:pt x="822459" y="243141"/>
                  </a:lnTo>
                  <a:lnTo>
                    <a:pt x="828534" y="242275"/>
                  </a:lnTo>
                  <a:lnTo>
                    <a:pt x="841264" y="243721"/>
                  </a:lnTo>
                  <a:lnTo>
                    <a:pt x="849509" y="244155"/>
                  </a:lnTo>
                  <a:lnTo>
                    <a:pt x="855729" y="244587"/>
                  </a:lnTo>
                  <a:lnTo>
                    <a:pt x="856476" y="243700"/>
                  </a:lnTo>
                  <a:lnTo>
                    <a:pt x="861384" y="243002"/>
                  </a:lnTo>
                  <a:lnTo>
                    <a:pt x="861384" y="243748"/>
                  </a:lnTo>
                  <a:lnTo>
                    <a:pt x="860190" y="244793"/>
                  </a:lnTo>
                  <a:lnTo>
                    <a:pt x="860041" y="245986"/>
                  </a:lnTo>
                  <a:lnTo>
                    <a:pt x="860191" y="247776"/>
                  </a:lnTo>
                  <a:lnTo>
                    <a:pt x="859445" y="248821"/>
                  </a:lnTo>
                  <a:lnTo>
                    <a:pt x="857804" y="250461"/>
                  </a:lnTo>
                  <a:lnTo>
                    <a:pt x="856611" y="251953"/>
                  </a:lnTo>
                  <a:lnTo>
                    <a:pt x="855716" y="253743"/>
                  </a:lnTo>
                  <a:lnTo>
                    <a:pt x="854225" y="256876"/>
                  </a:lnTo>
                  <a:lnTo>
                    <a:pt x="854224" y="258218"/>
                  </a:lnTo>
                  <a:lnTo>
                    <a:pt x="853329" y="259411"/>
                  </a:lnTo>
                  <a:lnTo>
                    <a:pt x="851838" y="260754"/>
                  </a:lnTo>
                  <a:lnTo>
                    <a:pt x="850794" y="262097"/>
                  </a:lnTo>
                  <a:lnTo>
                    <a:pt x="850645" y="263737"/>
                  </a:lnTo>
                  <a:lnTo>
                    <a:pt x="851540" y="265080"/>
                  </a:lnTo>
                  <a:lnTo>
                    <a:pt x="852882" y="266572"/>
                  </a:lnTo>
                  <a:lnTo>
                    <a:pt x="852585" y="271494"/>
                  </a:lnTo>
                  <a:lnTo>
                    <a:pt x="850646" y="273583"/>
                  </a:lnTo>
                  <a:lnTo>
                    <a:pt x="849751" y="275373"/>
                  </a:lnTo>
                  <a:lnTo>
                    <a:pt x="849453" y="277461"/>
                  </a:lnTo>
                  <a:lnTo>
                    <a:pt x="847066" y="279997"/>
                  </a:lnTo>
                  <a:lnTo>
                    <a:pt x="846619" y="282384"/>
                  </a:lnTo>
                  <a:lnTo>
                    <a:pt x="846321" y="284771"/>
                  </a:lnTo>
                  <a:lnTo>
                    <a:pt x="844680" y="286113"/>
                  </a:lnTo>
                  <a:lnTo>
                    <a:pt x="842144" y="287754"/>
                  </a:lnTo>
                  <a:lnTo>
                    <a:pt x="842144" y="290737"/>
                  </a:lnTo>
                  <a:lnTo>
                    <a:pt x="841846" y="292527"/>
                  </a:lnTo>
                  <a:lnTo>
                    <a:pt x="840354" y="294019"/>
                  </a:lnTo>
                  <a:lnTo>
                    <a:pt x="841100" y="294616"/>
                  </a:lnTo>
                  <a:lnTo>
                    <a:pt x="841249" y="297002"/>
                  </a:lnTo>
                  <a:lnTo>
                    <a:pt x="841399" y="298494"/>
                  </a:lnTo>
                  <a:lnTo>
                    <a:pt x="843040" y="299091"/>
                  </a:lnTo>
                  <a:lnTo>
                    <a:pt x="845277" y="299090"/>
                  </a:lnTo>
                  <a:lnTo>
                    <a:pt x="846471" y="299688"/>
                  </a:lnTo>
                  <a:lnTo>
                    <a:pt x="848261" y="299837"/>
                  </a:lnTo>
                  <a:lnTo>
                    <a:pt x="849604" y="301179"/>
                  </a:lnTo>
                  <a:lnTo>
                    <a:pt x="848709" y="302522"/>
                  </a:lnTo>
                  <a:lnTo>
                    <a:pt x="851245" y="305803"/>
                  </a:lnTo>
                  <a:lnTo>
                    <a:pt x="853781" y="307146"/>
                  </a:lnTo>
                  <a:lnTo>
                    <a:pt x="854826" y="307742"/>
                  </a:lnTo>
                  <a:lnTo>
                    <a:pt x="852290" y="309234"/>
                  </a:lnTo>
                  <a:lnTo>
                    <a:pt x="850052" y="311323"/>
                  </a:lnTo>
                  <a:lnTo>
                    <a:pt x="850052" y="313262"/>
                  </a:lnTo>
                  <a:lnTo>
                    <a:pt x="850948" y="315201"/>
                  </a:lnTo>
                  <a:lnTo>
                    <a:pt x="850799" y="316395"/>
                  </a:lnTo>
                  <a:lnTo>
                    <a:pt x="849158" y="319378"/>
                  </a:lnTo>
                  <a:lnTo>
                    <a:pt x="849009" y="321914"/>
                  </a:lnTo>
                  <a:lnTo>
                    <a:pt x="850053" y="324599"/>
                  </a:lnTo>
                  <a:lnTo>
                    <a:pt x="852292" y="328328"/>
                  </a:lnTo>
                  <a:lnTo>
                    <a:pt x="853783" y="329223"/>
                  </a:lnTo>
                  <a:lnTo>
                    <a:pt x="856319" y="328776"/>
                  </a:lnTo>
                  <a:lnTo>
                    <a:pt x="857960" y="330119"/>
                  </a:lnTo>
                  <a:lnTo>
                    <a:pt x="859154" y="332207"/>
                  </a:lnTo>
                  <a:lnTo>
                    <a:pt x="860049" y="332356"/>
                  </a:lnTo>
                  <a:lnTo>
                    <a:pt x="861392" y="333549"/>
                  </a:lnTo>
                  <a:lnTo>
                    <a:pt x="863182" y="335041"/>
                  </a:lnTo>
                  <a:lnTo>
                    <a:pt x="862436" y="336085"/>
                  </a:lnTo>
                  <a:lnTo>
                    <a:pt x="860795" y="337427"/>
                  </a:lnTo>
                  <a:lnTo>
                    <a:pt x="859304" y="339516"/>
                  </a:lnTo>
                  <a:lnTo>
                    <a:pt x="858260" y="341754"/>
                  </a:lnTo>
                  <a:lnTo>
                    <a:pt x="853188" y="344140"/>
                  </a:lnTo>
                  <a:lnTo>
                    <a:pt x="851547" y="345781"/>
                  </a:lnTo>
                  <a:lnTo>
                    <a:pt x="851995" y="347124"/>
                  </a:lnTo>
                  <a:lnTo>
                    <a:pt x="853934" y="349660"/>
                  </a:lnTo>
                  <a:lnTo>
                    <a:pt x="855426" y="350704"/>
                  </a:lnTo>
                  <a:lnTo>
                    <a:pt x="856470" y="351300"/>
                  </a:lnTo>
                  <a:lnTo>
                    <a:pt x="856023" y="353836"/>
                  </a:lnTo>
                  <a:lnTo>
                    <a:pt x="854531" y="354433"/>
                  </a:lnTo>
                  <a:lnTo>
                    <a:pt x="852443" y="356074"/>
                  </a:lnTo>
                  <a:lnTo>
                    <a:pt x="852294" y="358162"/>
                  </a:lnTo>
                  <a:lnTo>
                    <a:pt x="853637" y="359654"/>
                  </a:lnTo>
                  <a:lnTo>
                    <a:pt x="855427" y="361742"/>
                  </a:lnTo>
                  <a:lnTo>
                    <a:pt x="856621" y="363085"/>
                  </a:lnTo>
                  <a:lnTo>
                    <a:pt x="856471" y="364129"/>
                  </a:lnTo>
                  <a:lnTo>
                    <a:pt x="854533" y="365919"/>
                  </a:lnTo>
                  <a:lnTo>
                    <a:pt x="851251" y="369649"/>
                  </a:lnTo>
                  <a:lnTo>
                    <a:pt x="848864" y="371737"/>
                  </a:lnTo>
                  <a:lnTo>
                    <a:pt x="847522" y="373378"/>
                  </a:lnTo>
                  <a:lnTo>
                    <a:pt x="847074" y="375317"/>
                  </a:lnTo>
                  <a:lnTo>
                    <a:pt x="845732" y="377405"/>
                  </a:lnTo>
                  <a:lnTo>
                    <a:pt x="844688" y="379494"/>
                  </a:lnTo>
                  <a:lnTo>
                    <a:pt x="844539" y="382179"/>
                  </a:lnTo>
                  <a:lnTo>
                    <a:pt x="844539" y="384416"/>
                  </a:lnTo>
                  <a:lnTo>
                    <a:pt x="845434" y="386057"/>
                  </a:lnTo>
                  <a:lnTo>
                    <a:pt x="846479" y="386952"/>
                  </a:lnTo>
                  <a:lnTo>
                    <a:pt x="848418" y="385759"/>
                  </a:lnTo>
                  <a:lnTo>
                    <a:pt x="850656" y="384864"/>
                  </a:lnTo>
                  <a:lnTo>
                    <a:pt x="852147" y="385162"/>
                  </a:lnTo>
                  <a:lnTo>
                    <a:pt x="851849" y="389637"/>
                  </a:lnTo>
                  <a:lnTo>
                    <a:pt x="851104" y="392919"/>
                  </a:lnTo>
                  <a:lnTo>
                    <a:pt x="849762" y="395157"/>
                  </a:lnTo>
                  <a:lnTo>
                    <a:pt x="850209" y="396946"/>
                  </a:lnTo>
                  <a:lnTo>
                    <a:pt x="850508" y="399930"/>
                  </a:lnTo>
                  <a:lnTo>
                    <a:pt x="849165" y="403062"/>
                  </a:lnTo>
                  <a:lnTo>
                    <a:pt x="845288" y="407239"/>
                  </a:lnTo>
                  <a:lnTo>
                    <a:pt x="845437" y="410969"/>
                  </a:lnTo>
                  <a:lnTo>
                    <a:pt x="844542" y="412610"/>
                  </a:lnTo>
                  <a:lnTo>
                    <a:pt x="842603" y="413206"/>
                  </a:lnTo>
                  <a:lnTo>
                    <a:pt x="838873" y="416488"/>
                  </a:lnTo>
                  <a:lnTo>
                    <a:pt x="837830" y="417980"/>
                  </a:lnTo>
                  <a:lnTo>
                    <a:pt x="837233" y="420814"/>
                  </a:lnTo>
                  <a:lnTo>
                    <a:pt x="837084" y="423350"/>
                  </a:lnTo>
                  <a:lnTo>
                    <a:pt x="834847" y="428571"/>
                  </a:lnTo>
                  <a:lnTo>
                    <a:pt x="834400" y="430659"/>
                  </a:lnTo>
                  <a:lnTo>
                    <a:pt x="834847" y="432747"/>
                  </a:lnTo>
                  <a:lnTo>
                    <a:pt x="835892" y="434985"/>
                  </a:lnTo>
                  <a:lnTo>
                    <a:pt x="837234" y="436775"/>
                  </a:lnTo>
                  <a:lnTo>
                    <a:pt x="839025" y="439460"/>
                  </a:lnTo>
                  <a:lnTo>
                    <a:pt x="841561" y="444084"/>
                  </a:lnTo>
                  <a:lnTo>
                    <a:pt x="841561" y="445278"/>
                  </a:lnTo>
                  <a:lnTo>
                    <a:pt x="838876" y="447665"/>
                  </a:lnTo>
                  <a:lnTo>
                    <a:pt x="837236" y="449753"/>
                  </a:lnTo>
                  <a:lnTo>
                    <a:pt x="837236" y="452587"/>
                  </a:lnTo>
                  <a:lnTo>
                    <a:pt x="835446" y="453930"/>
                  </a:lnTo>
                  <a:lnTo>
                    <a:pt x="832910" y="457211"/>
                  </a:lnTo>
                  <a:lnTo>
                    <a:pt x="830971" y="459151"/>
                  </a:lnTo>
                  <a:lnTo>
                    <a:pt x="830679" y="463062"/>
                  </a:lnTo>
                  <a:lnTo>
                    <a:pt x="829486" y="463957"/>
                  </a:lnTo>
                  <a:lnTo>
                    <a:pt x="826354" y="464554"/>
                  </a:lnTo>
                  <a:lnTo>
                    <a:pt x="825161" y="466194"/>
                  </a:lnTo>
                  <a:lnTo>
                    <a:pt x="825161" y="467835"/>
                  </a:lnTo>
                  <a:lnTo>
                    <a:pt x="823072" y="470371"/>
                  </a:lnTo>
                  <a:lnTo>
                    <a:pt x="821730" y="472460"/>
                  </a:lnTo>
                  <a:lnTo>
                    <a:pt x="820537" y="474399"/>
                  </a:lnTo>
                  <a:lnTo>
                    <a:pt x="817852" y="475294"/>
                  </a:lnTo>
                  <a:lnTo>
                    <a:pt x="814868" y="475443"/>
                  </a:lnTo>
                  <a:lnTo>
                    <a:pt x="813824" y="477532"/>
                  </a:lnTo>
                  <a:lnTo>
                    <a:pt x="814570" y="478725"/>
                  </a:lnTo>
                  <a:lnTo>
                    <a:pt x="815913" y="479769"/>
                  </a:lnTo>
                  <a:lnTo>
                    <a:pt x="816659" y="481111"/>
                  </a:lnTo>
                  <a:lnTo>
                    <a:pt x="815465" y="483349"/>
                  </a:lnTo>
                  <a:lnTo>
                    <a:pt x="812333" y="486631"/>
                  </a:lnTo>
                  <a:lnTo>
                    <a:pt x="813974" y="489316"/>
                  </a:lnTo>
                  <a:lnTo>
                    <a:pt x="819793" y="491703"/>
                  </a:lnTo>
                  <a:lnTo>
                    <a:pt x="821732" y="492001"/>
                  </a:lnTo>
                  <a:lnTo>
                    <a:pt x="824268" y="492001"/>
                  </a:lnTo>
                  <a:lnTo>
                    <a:pt x="825312" y="492597"/>
                  </a:lnTo>
                  <a:lnTo>
                    <a:pt x="825760" y="495581"/>
                  </a:lnTo>
                  <a:lnTo>
                    <a:pt x="826805" y="499907"/>
                  </a:lnTo>
                  <a:lnTo>
                    <a:pt x="824716" y="503935"/>
                  </a:lnTo>
                  <a:lnTo>
                    <a:pt x="824866" y="505725"/>
                  </a:lnTo>
                  <a:lnTo>
                    <a:pt x="825910" y="507366"/>
                  </a:lnTo>
                  <a:lnTo>
                    <a:pt x="827849" y="508857"/>
                  </a:lnTo>
                  <a:lnTo>
                    <a:pt x="830087" y="509901"/>
                  </a:lnTo>
                  <a:lnTo>
                    <a:pt x="833966" y="509752"/>
                  </a:lnTo>
                  <a:lnTo>
                    <a:pt x="835010" y="508559"/>
                  </a:lnTo>
                  <a:lnTo>
                    <a:pt x="836352" y="507962"/>
                  </a:lnTo>
                  <a:lnTo>
                    <a:pt x="837844" y="507813"/>
                  </a:lnTo>
                  <a:lnTo>
                    <a:pt x="839038" y="507067"/>
                  </a:lnTo>
                  <a:lnTo>
                    <a:pt x="839485" y="505128"/>
                  </a:lnTo>
                  <a:lnTo>
                    <a:pt x="840081" y="504084"/>
                  </a:lnTo>
                  <a:lnTo>
                    <a:pt x="841722" y="503487"/>
                  </a:lnTo>
                  <a:lnTo>
                    <a:pt x="843960" y="503487"/>
                  </a:lnTo>
                  <a:lnTo>
                    <a:pt x="847540" y="500802"/>
                  </a:lnTo>
                  <a:lnTo>
                    <a:pt x="849031" y="500504"/>
                  </a:lnTo>
                  <a:lnTo>
                    <a:pt x="852015" y="501100"/>
                  </a:lnTo>
                  <a:lnTo>
                    <a:pt x="855595" y="502741"/>
                  </a:lnTo>
                  <a:lnTo>
                    <a:pt x="857386" y="502742"/>
                  </a:lnTo>
                  <a:lnTo>
                    <a:pt x="860369" y="502294"/>
                  </a:lnTo>
                  <a:lnTo>
                    <a:pt x="863949" y="503487"/>
                  </a:lnTo>
                  <a:lnTo>
                    <a:pt x="868873" y="504233"/>
                  </a:lnTo>
                  <a:lnTo>
                    <a:pt x="870066" y="504233"/>
                  </a:lnTo>
                  <a:lnTo>
                    <a:pt x="871856" y="505426"/>
                  </a:lnTo>
                  <a:lnTo>
                    <a:pt x="873199" y="506918"/>
                  </a:lnTo>
                  <a:lnTo>
                    <a:pt x="873647" y="509007"/>
                  </a:lnTo>
                  <a:lnTo>
                    <a:pt x="874243" y="510648"/>
                  </a:lnTo>
                  <a:lnTo>
                    <a:pt x="875884" y="512139"/>
                  </a:lnTo>
                  <a:lnTo>
                    <a:pt x="877973" y="511841"/>
                  </a:lnTo>
                  <a:lnTo>
                    <a:pt x="879017" y="512288"/>
                  </a:lnTo>
                  <a:lnTo>
                    <a:pt x="879167" y="513780"/>
                  </a:lnTo>
                  <a:lnTo>
                    <a:pt x="879614" y="514675"/>
                  </a:lnTo>
                  <a:lnTo>
                    <a:pt x="881106" y="516018"/>
                  </a:lnTo>
                  <a:lnTo>
                    <a:pt x="882747" y="516166"/>
                  </a:lnTo>
                  <a:lnTo>
                    <a:pt x="884984" y="515868"/>
                  </a:lnTo>
                  <a:lnTo>
                    <a:pt x="887004" y="514722"/>
                  </a:lnTo>
                  <a:lnTo>
                    <a:pt x="889161" y="513631"/>
                  </a:lnTo>
                  <a:lnTo>
                    <a:pt x="891846" y="512885"/>
                  </a:lnTo>
                  <a:lnTo>
                    <a:pt x="898708" y="515868"/>
                  </a:lnTo>
                  <a:lnTo>
                    <a:pt x="898559" y="518106"/>
                  </a:lnTo>
                  <a:lnTo>
                    <a:pt x="899104" y="518872"/>
                  </a:lnTo>
                  <a:lnTo>
                    <a:pt x="901239" y="519415"/>
                  </a:lnTo>
                  <a:lnTo>
                    <a:pt x="901387" y="520907"/>
                  </a:lnTo>
                  <a:lnTo>
                    <a:pt x="903775" y="523741"/>
                  </a:lnTo>
                  <a:lnTo>
                    <a:pt x="904073" y="525084"/>
                  </a:lnTo>
                  <a:lnTo>
                    <a:pt x="903178" y="526277"/>
                  </a:lnTo>
                  <a:lnTo>
                    <a:pt x="902581" y="527769"/>
                  </a:lnTo>
                  <a:lnTo>
                    <a:pt x="903477" y="529112"/>
                  </a:lnTo>
                  <a:lnTo>
                    <a:pt x="904412" y="531545"/>
                  </a:lnTo>
                  <a:lnTo>
                    <a:pt x="903368" y="532291"/>
                  </a:lnTo>
                  <a:lnTo>
                    <a:pt x="900235" y="533037"/>
                  </a:lnTo>
                  <a:lnTo>
                    <a:pt x="898594" y="534081"/>
                  </a:lnTo>
                  <a:lnTo>
                    <a:pt x="897699" y="535722"/>
                  </a:lnTo>
                  <a:lnTo>
                    <a:pt x="894865" y="535722"/>
                  </a:lnTo>
                  <a:lnTo>
                    <a:pt x="893225" y="537065"/>
                  </a:lnTo>
                  <a:lnTo>
                    <a:pt x="893225" y="539004"/>
                  </a:lnTo>
                  <a:lnTo>
                    <a:pt x="895164" y="540793"/>
                  </a:lnTo>
                  <a:lnTo>
                    <a:pt x="896805" y="541987"/>
                  </a:lnTo>
                  <a:lnTo>
                    <a:pt x="897402" y="543628"/>
                  </a:lnTo>
                  <a:lnTo>
                    <a:pt x="896059" y="544374"/>
                  </a:lnTo>
                  <a:lnTo>
                    <a:pt x="897999" y="546313"/>
                  </a:lnTo>
                  <a:lnTo>
                    <a:pt x="898745" y="547954"/>
                  </a:lnTo>
                  <a:lnTo>
                    <a:pt x="898297" y="549744"/>
                  </a:lnTo>
                  <a:lnTo>
                    <a:pt x="898148" y="551683"/>
                  </a:lnTo>
                  <a:lnTo>
                    <a:pt x="898298" y="553921"/>
                  </a:lnTo>
                  <a:lnTo>
                    <a:pt x="895911" y="555413"/>
                  </a:lnTo>
                  <a:lnTo>
                    <a:pt x="894867" y="556606"/>
                  </a:lnTo>
                  <a:lnTo>
                    <a:pt x="894569" y="557949"/>
                  </a:lnTo>
                  <a:lnTo>
                    <a:pt x="893674" y="559887"/>
                  </a:lnTo>
                  <a:lnTo>
                    <a:pt x="893226" y="561976"/>
                  </a:lnTo>
                  <a:lnTo>
                    <a:pt x="892630" y="564512"/>
                  </a:lnTo>
                  <a:lnTo>
                    <a:pt x="891437" y="568987"/>
                  </a:lnTo>
                  <a:lnTo>
                    <a:pt x="890841" y="571224"/>
                  </a:lnTo>
                  <a:lnTo>
                    <a:pt x="890542" y="573462"/>
                  </a:lnTo>
                  <a:lnTo>
                    <a:pt x="889647" y="575103"/>
                  </a:lnTo>
                  <a:lnTo>
                    <a:pt x="887559" y="576147"/>
                  </a:lnTo>
                  <a:lnTo>
                    <a:pt x="885471" y="576147"/>
                  </a:lnTo>
                  <a:lnTo>
                    <a:pt x="882785" y="574805"/>
                  </a:lnTo>
                  <a:lnTo>
                    <a:pt x="878758" y="574208"/>
                  </a:lnTo>
                  <a:lnTo>
                    <a:pt x="876927" y="573266"/>
                  </a:lnTo>
                  <a:lnTo>
                    <a:pt x="876331" y="571774"/>
                  </a:lnTo>
                  <a:lnTo>
                    <a:pt x="874392" y="571775"/>
                  </a:lnTo>
                  <a:lnTo>
                    <a:pt x="870513" y="569388"/>
                  </a:lnTo>
                  <a:lnTo>
                    <a:pt x="869021" y="569686"/>
                  </a:lnTo>
                  <a:lnTo>
                    <a:pt x="866037" y="569686"/>
                  </a:lnTo>
                  <a:lnTo>
                    <a:pt x="864247" y="571029"/>
                  </a:lnTo>
                  <a:lnTo>
                    <a:pt x="863800" y="572371"/>
                  </a:lnTo>
                  <a:lnTo>
                    <a:pt x="861562" y="573714"/>
                  </a:lnTo>
                  <a:lnTo>
                    <a:pt x="859922" y="574907"/>
                  </a:lnTo>
                  <a:lnTo>
                    <a:pt x="859027" y="577443"/>
                  </a:lnTo>
                  <a:lnTo>
                    <a:pt x="858878" y="580277"/>
                  </a:lnTo>
                  <a:lnTo>
                    <a:pt x="860370" y="583260"/>
                  </a:lnTo>
                  <a:lnTo>
                    <a:pt x="859326" y="585199"/>
                  </a:lnTo>
                  <a:lnTo>
                    <a:pt x="858730" y="586990"/>
                  </a:lnTo>
                  <a:lnTo>
                    <a:pt x="859177" y="589078"/>
                  </a:lnTo>
                  <a:lnTo>
                    <a:pt x="859923" y="589973"/>
                  </a:lnTo>
                  <a:lnTo>
                    <a:pt x="860432" y="593332"/>
                  </a:lnTo>
                  <a:lnTo>
                    <a:pt x="859388" y="593928"/>
                  </a:lnTo>
                  <a:lnTo>
                    <a:pt x="859835" y="595420"/>
                  </a:lnTo>
                  <a:lnTo>
                    <a:pt x="862521" y="598701"/>
                  </a:lnTo>
                  <a:lnTo>
                    <a:pt x="863864" y="600193"/>
                  </a:lnTo>
                  <a:lnTo>
                    <a:pt x="864162" y="601536"/>
                  </a:lnTo>
                  <a:lnTo>
                    <a:pt x="864162" y="603475"/>
                  </a:lnTo>
                  <a:lnTo>
                    <a:pt x="863715" y="605415"/>
                  </a:lnTo>
                  <a:lnTo>
                    <a:pt x="863417" y="606757"/>
                  </a:lnTo>
                  <a:lnTo>
                    <a:pt x="862671" y="608249"/>
                  </a:lnTo>
                  <a:lnTo>
                    <a:pt x="861776" y="608845"/>
                  </a:lnTo>
                  <a:lnTo>
                    <a:pt x="861776" y="611232"/>
                  </a:lnTo>
                  <a:lnTo>
                    <a:pt x="861030" y="611680"/>
                  </a:lnTo>
                  <a:lnTo>
                    <a:pt x="859240" y="612127"/>
                  </a:lnTo>
                  <a:lnTo>
                    <a:pt x="857749" y="613469"/>
                  </a:lnTo>
                  <a:lnTo>
                    <a:pt x="856257" y="612276"/>
                  </a:lnTo>
                  <a:lnTo>
                    <a:pt x="855362" y="612276"/>
                  </a:lnTo>
                  <a:lnTo>
                    <a:pt x="855362" y="614513"/>
                  </a:lnTo>
                  <a:lnTo>
                    <a:pt x="854914" y="615707"/>
                  </a:lnTo>
                  <a:lnTo>
                    <a:pt x="853423" y="617497"/>
                  </a:lnTo>
                  <a:lnTo>
                    <a:pt x="853125" y="618989"/>
                  </a:lnTo>
                  <a:lnTo>
                    <a:pt x="854318" y="619735"/>
                  </a:lnTo>
                  <a:lnTo>
                    <a:pt x="855362" y="620332"/>
                  </a:lnTo>
                  <a:lnTo>
                    <a:pt x="855512" y="621972"/>
                  </a:lnTo>
                  <a:lnTo>
                    <a:pt x="855064" y="622718"/>
                  </a:lnTo>
                  <a:lnTo>
                    <a:pt x="853572" y="622420"/>
                  </a:lnTo>
                  <a:lnTo>
                    <a:pt x="851783" y="621525"/>
                  </a:lnTo>
                  <a:lnTo>
                    <a:pt x="851036" y="622121"/>
                  </a:lnTo>
                  <a:lnTo>
                    <a:pt x="851186" y="623464"/>
                  </a:lnTo>
                  <a:lnTo>
                    <a:pt x="850141" y="624508"/>
                  </a:lnTo>
                  <a:lnTo>
                    <a:pt x="850142" y="626149"/>
                  </a:lnTo>
                  <a:lnTo>
                    <a:pt x="851335" y="627342"/>
                  </a:lnTo>
                  <a:lnTo>
                    <a:pt x="850738" y="628535"/>
                  </a:lnTo>
                  <a:lnTo>
                    <a:pt x="851783" y="629879"/>
                  </a:lnTo>
                  <a:lnTo>
                    <a:pt x="852976" y="630922"/>
                  </a:lnTo>
                  <a:lnTo>
                    <a:pt x="852679" y="633309"/>
                  </a:lnTo>
                  <a:lnTo>
                    <a:pt x="851336" y="634652"/>
                  </a:lnTo>
                  <a:lnTo>
                    <a:pt x="851784" y="636591"/>
                  </a:lnTo>
                  <a:lnTo>
                    <a:pt x="849844" y="636889"/>
                  </a:lnTo>
                  <a:lnTo>
                    <a:pt x="848651" y="637785"/>
                  </a:lnTo>
                  <a:lnTo>
                    <a:pt x="848353" y="639724"/>
                  </a:lnTo>
                  <a:lnTo>
                    <a:pt x="848055" y="641066"/>
                  </a:lnTo>
                  <a:lnTo>
                    <a:pt x="847906" y="643154"/>
                  </a:lnTo>
                  <a:lnTo>
                    <a:pt x="847906" y="645392"/>
                  </a:lnTo>
                  <a:lnTo>
                    <a:pt x="849398" y="647331"/>
                  </a:lnTo>
                  <a:lnTo>
                    <a:pt x="849846" y="647928"/>
                  </a:lnTo>
                  <a:lnTo>
                    <a:pt x="848951" y="649718"/>
                  </a:lnTo>
                  <a:lnTo>
                    <a:pt x="848951" y="651060"/>
                  </a:lnTo>
                  <a:lnTo>
                    <a:pt x="849100" y="655983"/>
                  </a:lnTo>
                  <a:lnTo>
                    <a:pt x="849697" y="658220"/>
                  </a:lnTo>
                  <a:lnTo>
                    <a:pt x="851487" y="660011"/>
                  </a:lnTo>
                  <a:lnTo>
                    <a:pt x="854173" y="661801"/>
                  </a:lnTo>
                  <a:lnTo>
                    <a:pt x="856262" y="662994"/>
                  </a:lnTo>
                  <a:lnTo>
                    <a:pt x="857007" y="664187"/>
                  </a:lnTo>
                  <a:lnTo>
                    <a:pt x="856858" y="665381"/>
                  </a:lnTo>
                  <a:lnTo>
                    <a:pt x="855068" y="667171"/>
                  </a:lnTo>
                  <a:lnTo>
                    <a:pt x="853129" y="667768"/>
                  </a:lnTo>
                  <a:lnTo>
                    <a:pt x="850145" y="666574"/>
                  </a:lnTo>
                  <a:lnTo>
                    <a:pt x="847311" y="666425"/>
                  </a:lnTo>
                  <a:lnTo>
                    <a:pt x="844327" y="665083"/>
                  </a:lnTo>
                  <a:lnTo>
                    <a:pt x="842239" y="664486"/>
                  </a:lnTo>
                  <a:lnTo>
                    <a:pt x="838957" y="665679"/>
                  </a:lnTo>
                  <a:lnTo>
                    <a:pt x="837913" y="666873"/>
                  </a:lnTo>
                  <a:lnTo>
                    <a:pt x="835974" y="668215"/>
                  </a:lnTo>
                  <a:lnTo>
                    <a:pt x="832842" y="670005"/>
                  </a:lnTo>
                  <a:lnTo>
                    <a:pt x="831350" y="671049"/>
                  </a:lnTo>
                  <a:lnTo>
                    <a:pt x="830455" y="674182"/>
                  </a:lnTo>
                  <a:lnTo>
                    <a:pt x="828814" y="677911"/>
                  </a:lnTo>
                  <a:lnTo>
                    <a:pt x="827472" y="680149"/>
                  </a:lnTo>
                  <a:lnTo>
                    <a:pt x="827025" y="681790"/>
                  </a:lnTo>
                  <a:lnTo>
                    <a:pt x="825085" y="684326"/>
                  </a:lnTo>
                  <a:lnTo>
                    <a:pt x="823594" y="685817"/>
                  </a:lnTo>
                  <a:lnTo>
                    <a:pt x="821804" y="687756"/>
                  </a:lnTo>
                  <a:lnTo>
                    <a:pt x="820163" y="688503"/>
                  </a:lnTo>
                  <a:lnTo>
                    <a:pt x="818970" y="687607"/>
                  </a:lnTo>
                  <a:lnTo>
                    <a:pt x="817179" y="686861"/>
                  </a:lnTo>
                  <a:lnTo>
                    <a:pt x="815390" y="687756"/>
                  </a:lnTo>
                  <a:lnTo>
                    <a:pt x="813301" y="688204"/>
                  </a:lnTo>
                  <a:lnTo>
                    <a:pt x="810765" y="687607"/>
                  </a:lnTo>
                  <a:lnTo>
                    <a:pt x="808080" y="686563"/>
                  </a:lnTo>
                  <a:lnTo>
                    <a:pt x="803157" y="684475"/>
                  </a:lnTo>
                  <a:lnTo>
                    <a:pt x="800471" y="683878"/>
                  </a:lnTo>
                  <a:lnTo>
                    <a:pt x="797339" y="684177"/>
                  </a:lnTo>
                  <a:lnTo>
                    <a:pt x="793461" y="687757"/>
                  </a:lnTo>
                  <a:lnTo>
                    <a:pt x="792566" y="688950"/>
                  </a:lnTo>
                  <a:lnTo>
                    <a:pt x="792267" y="690591"/>
                  </a:lnTo>
                  <a:lnTo>
                    <a:pt x="790477" y="691336"/>
                  </a:lnTo>
                  <a:lnTo>
                    <a:pt x="786897" y="692083"/>
                  </a:lnTo>
                  <a:lnTo>
                    <a:pt x="784510" y="695066"/>
                  </a:lnTo>
                  <a:lnTo>
                    <a:pt x="782124" y="696409"/>
                  </a:lnTo>
                  <a:lnTo>
                    <a:pt x="780334" y="696110"/>
                  </a:lnTo>
                  <a:lnTo>
                    <a:pt x="778096" y="694170"/>
                  </a:lnTo>
                  <a:lnTo>
                    <a:pt x="775858" y="693425"/>
                  </a:lnTo>
                  <a:lnTo>
                    <a:pt x="773173" y="692828"/>
                  </a:lnTo>
                  <a:lnTo>
                    <a:pt x="770786" y="691933"/>
                  </a:lnTo>
                  <a:lnTo>
                    <a:pt x="767952" y="691784"/>
                  </a:lnTo>
                  <a:lnTo>
                    <a:pt x="765714" y="691038"/>
                  </a:lnTo>
                  <a:lnTo>
                    <a:pt x="763626" y="691038"/>
                  </a:lnTo>
                  <a:lnTo>
                    <a:pt x="762581" y="691933"/>
                  </a:lnTo>
                  <a:lnTo>
                    <a:pt x="761090" y="692381"/>
                  </a:lnTo>
                  <a:lnTo>
                    <a:pt x="760195" y="693574"/>
                  </a:lnTo>
                  <a:lnTo>
                    <a:pt x="759002" y="694917"/>
                  </a:lnTo>
                  <a:lnTo>
                    <a:pt x="756913" y="694767"/>
                  </a:lnTo>
                  <a:lnTo>
                    <a:pt x="755421" y="694170"/>
                  </a:lnTo>
                  <a:lnTo>
                    <a:pt x="753780" y="692381"/>
                  </a:lnTo>
                  <a:lnTo>
                    <a:pt x="752139" y="690740"/>
                  </a:lnTo>
                  <a:lnTo>
                    <a:pt x="751990" y="689397"/>
                  </a:lnTo>
                  <a:lnTo>
                    <a:pt x="750647" y="687906"/>
                  </a:lnTo>
                  <a:lnTo>
                    <a:pt x="749453" y="686414"/>
                  </a:lnTo>
                  <a:lnTo>
                    <a:pt x="747812" y="686116"/>
                  </a:lnTo>
                  <a:lnTo>
                    <a:pt x="746619" y="684475"/>
                  </a:lnTo>
                  <a:lnTo>
                    <a:pt x="746619" y="683281"/>
                  </a:lnTo>
                  <a:lnTo>
                    <a:pt x="747215" y="682088"/>
                  </a:lnTo>
                  <a:lnTo>
                    <a:pt x="747216" y="681491"/>
                  </a:lnTo>
                  <a:lnTo>
                    <a:pt x="746171" y="681641"/>
                  </a:lnTo>
                  <a:lnTo>
                    <a:pt x="743784" y="681641"/>
                  </a:lnTo>
                  <a:lnTo>
                    <a:pt x="741248" y="681043"/>
                  </a:lnTo>
                  <a:lnTo>
                    <a:pt x="738861" y="679254"/>
                  </a:lnTo>
                  <a:lnTo>
                    <a:pt x="736773" y="678209"/>
                  </a:lnTo>
                  <a:lnTo>
                    <a:pt x="734685" y="677613"/>
                  </a:lnTo>
                  <a:lnTo>
                    <a:pt x="733640" y="676121"/>
                  </a:lnTo>
                  <a:lnTo>
                    <a:pt x="733788" y="669408"/>
                  </a:lnTo>
                  <a:lnTo>
                    <a:pt x="732297" y="667320"/>
                  </a:lnTo>
                  <a:lnTo>
                    <a:pt x="731252" y="666574"/>
                  </a:lnTo>
                  <a:lnTo>
                    <a:pt x="728866" y="665828"/>
                  </a:lnTo>
                  <a:lnTo>
                    <a:pt x="726180" y="664337"/>
                  </a:lnTo>
                  <a:lnTo>
                    <a:pt x="720660" y="661801"/>
                  </a:lnTo>
                  <a:lnTo>
                    <a:pt x="716036" y="660011"/>
                  </a:lnTo>
                  <a:lnTo>
                    <a:pt x="713052" y="659115"/>
                  </a:lnTo>
                  <a:lnTo>
                    <a:pt x="709173" y="658967"/>
                  </a:lnTo>
                  <a:lnTo>
                    <a:pt x="706936" y="659712"/>
                  </a:lnTo>
                  <a:lnTo>
                    <a:pt x="704550" y="662099"/>
                  </a:lnTo>
                  <a:lnTo>
                    <a:pt x="704102" y="663889"/>
                  </a:lnTo>
                  <a:lnTo>
                    <a:pt x="704251" y="665679"/>
                  </a:lnTo>
                  <a:lnTo>
                    <a:pt x="704848" y="668364"/>
                  </a:lnTo>
                  <a:lnTo>
                    <a:pt x="704252" y="670303"/>
                  </a:lnTo>
                  <a:lnTo>
                    <a:pt x="703208" y="672243"/>
                  </a:lnTo>
                  <a:lnTo>
                    <a:pt x="703506" y="674182"/>
                  </a:lnTo>
                  <a:lnTo>
                    <a:pt x="704402" y="675972"/>
                  </a:lnTo>
                  <a:lnTo>
                    <a:pt x="705595" y="676867"/>
                  </a:lnTo>
                  <a:lnTo>
                    <a:pt x="706788" y="678358"/>
                  </a:lnTo>
                  <a:lnTo>
                    <a:pt x="708728" y="679254"/>
                  </a:lnTo>
                  <a:lnTo>
                    <a:pt x="710369" y="680298"/>
                  </a:lnTo>
                  <a:lnTo>
                    <a:pt x="710966" y="682684"/>
                  </a:lnTo>
                  <a:lnTo>
                    <a:pt x="711563" y="685071"/>
                  </a:lnTo>
                  <a:lnTo>
                    <a:pt x="712010" y="688353"/>
                  </a:lnTo>
                  <a:lnTo>
                    <a:pt x="713204" y="689696"/>
                  </a:lnTo>
                  <a:lnTo>
                    <a:pt x="713204" y="690740"/>
                  </a:lnTo>
                  <a:lnTo>
                    <a:pt x="714995" y="692381"/>
                  </a:lnTo>
                  <a:lnTo>
                    <a:pt x="714547" y="694022"/>
                  </a:lnTo>
                  <a:lnTo>
                    <a:pt x="715293" y="695663"/>
                  </a:lnTo>
                  <a:lnTo>
                    <a:pt x="716337" y="697154"/>
                  </a:lnTo>
                  <a:lnTo>
                    <a:pt x="716934" y="698944"/>
                  </a:lnTo>
                  <a:lnTo>
                    <a:pt x="716636" y="700137"/>
                  </a:lnTo>
                  <a:lnTo>
                    <a:pt x="716636" y="701182"/>
                  </a:lnTo>
                  <a:lnTo>
                    <a:pt x="718427" y="702375"/>
                  </a:lnTo>
                  <a:lnTo>
                    <a:pt x="719620" y="703569"/>
                  </a:lnTo>
                  <a:lnTo>
                    <a:pt x="721261" y="704165"/>
                  </a:lnTo>
                  <a:lnTo>
                    <a:pt x="721261" y="705955"/>
                  </a:lnTo>
                  <a:lnTo>
                    <a:pt x="722306" y="707895"/>
                  </a:lnTo>
                  <a:lnTo>
                    <a:pt x="723350" y="709983"/>
                  </a:lnTo>
                  <a:lnTo>
                    <a:pt x="723350" y="711624"/>
                  </a:lnTo>
                  <a:lnTo>
                    <a:pt x="723947" y="713115"/>
                  </a:lnTo>
                  <a:lnTo>
                    <a:pt x="725588" y="714906"/>
                  </a:lnTo>
                  <a:lnTo>
                    <a:pt x="726185" y="717143"/>
                  </a:lnTo>
                  <a:lnTo>
                    <a:pt x="726036" y="718187"/>
                  </a:lnTo>
                  <a:lnTo>
                    <a:pt x="726484" y="720276"/>
                  </a:lnTo>
                  <a:lnTo>
                    <a:pt x="724246" y="721618"/>
                  </a:lnTo>
                  <a:lnTo>
                    <a:pt x="722456" y="723259"/>
                  </a:lnTo>
                  <a:lnTo>
                    <a:pt x="721860" y="724750"/>
                  </a:lnTo>
                  <a:lnTo>
                    <a:pt x="721860" y="727286"/>
                  </a:lnTo>
                  <a:lnTo>
                    <a:pt x="721561" y="729076"/>
                  </a:lnTo>
                  <a:lnTo>
                    <a:pt x="718218" y="729447"/>
                  </a:lnTo>
                  <a:lnTo>
                    <a:pt x="717920" y="731237"/>
                  </a:lnTo>
                  <a:lnTo>
                    <a:pt x="717324" y="734221"/>
                  </a:lnTo>
                  <a:lnTo>
                    <a:pt x="715141" y="738351"/>
                  </a:lnTo>
                  <a:lnTo>
                    <a:pt x="712903" y="738500"/>
                  </a:lnTo>
                  <a:lnTo>
                    <a:pt x="711114" y="739843"/>
                  </a:lnTo>
                  <a:lnTo>
                    <a:pt x="709025" y="741335"/>
                  </a:lnTo>
                  <a:lnTo>
                    <a:pt x="707683" y="741484"/>
                  </a:lnTo>
                  <a:lnTo>
                    <a:pt x="706489" y="742230"/>
                  </a:lnTo>
                  <a:lnTo>
                    <a:pt x="705445" y="743423"/>
                  </a:lnTo>
                  <a:lnTo>
                    <a:pt x="703805" y="744318"/>
                  </a:lnTo>
                  <a:lnTo>
                    <a:pt x="702015" y="745809"/>
                  </a:lnTo>
                  <a:lnTo>
                    <a:pt x="700672" y="745810"/>
                  </a:lnTo>
                  <a:lnTo>
                    <a:pt x="698136" y="747301"/>
                  </a:lnTo>
                  <a:lnTo>
                    <a:pt x="697838" y="748644"/>
                  </a:lnTo>
                  <a:lnTo>
                    <a:pt x="695749" y="749986"/>
                  </a:lnTo>
                  <a:lnTo>
                    <a:pt x="693065" y="751776"/>
                  </a:lnTo>
                  <a:lnTo>
                    <a:pt x="691573" y="752970"/>
                  </a:lnTo>
                  <a:lnTo>
                    <a:pt x="688589" y="755804"/>
                  </a:lnTo>
                  <a:lnTo>
                    <a:pt x="685457" y="756849"/>
                  </a:lnTo>
                  <a:lnTo>
                    <a:pt x="680535" y="760876"/>
                  </a:lnTo>
                  <a:lnTo>
                    <a:pt x="682243" y="763649"/>
                  </a:lnTo>
                  <a:lnTo>
                    <a:pt x="681651" y="764037"/>
                  </a:lnTo>
                  <a:lnTo>
                    <a:pt x="673744" y="768585"/>
                  </a:lnTo>
                  <a:lnTo>
                    <a:pt x="661211" y="760735"/>
                  </a:lnTo>
                  <a:lnTo>
                    <a:pt x="651504" y="760368"/>
                  </a:lnTo>
                  <a:lnTo>
                    <a:pt x="642803" y="756969"/>
                  </a:lnTo>
                  <a:lnTo>
                    <a:pt x="636462" y="751586"/>
                  </a:lnTo>
                  <a:lnTo>
                    <a:pt x="632247" y="749071"/>
                  </a:lnTo>
                  <a:lnTo>
                    <a:pt x="624010" y="746525"/>
                  </a:lnTo>
                  <a:lnTo>
                    <a:pt x="623546" y="744779"/>
                  </a:lnTo>
                  <a:lnTo>
                    <a:pt x="624088" y="741944"/>
                  </a:lnTo>
                  <a:lnTo>
                    <a:pt x="620073" y="726923"/>
                  </a:lnTo>
                  <a:lnTo>
                    <a:pt x="615031" y="723502"/>
                  </a:lnTo>
                  <a:lnTo>
                    <a:pt x="613591" y="722242"/>
                  </a:lnTo>
                  <a:lnTo>
                    <a:pt x="612330" y="720261"/>
                  </a:lnTo>
                  <a:lnTo>
                    <a:pt x="610890" y="716658"/>
                  </a:lnTo>
                  <a:lnTo>
                    <a:pt x="607469" y="714860"/>
                  </a:lnTo>
                  <a:lnTo>
                    <a:pt x="601167" y="712518"/>
                  </a:lnTo>
                  <a:lnTo>
                    <a:pt x="595765" y="710359"/>
                  </a:lnTo>
                  <a:lnTo>
                    <a:pt x="588864" y="709526"/>
                  </a:lnTo>
                  <a:lnTo>
                    <a:pt x="584879" y="712794"/>
                  </a:lnTo>
                  <a:lnTo>
                    <a:pt x="579617" y="724720"/>
                  </a:lnTo>
                  <a:lnTo>
                    <a:pt x="574350" y="726409"/>
                  </a:lnTo>
                  <a:lnTo>
                    <a:pt x="571830" y="728041"/>
                  </a:lnTo>
                  <a:lnTo>
                    <a:pt x="569458" y="728338"/>
                  </a:lnTo>
                  <a:lnTo>
                    <a:pt x="568865" y="727005"/>
                  </a:lnTo>
                  <a:lnTo>
                    <a:pt x="567530" y="727151"/>
                  </a:lnTo>
                  <a:lnTo>
                    <a:pt x="566344" y="728189"/>
                  </a:lnTo>
                  <a:lnTo>
                    <a:pt x="564417" y="729672"/>
                  </a:lnTo>
                  <a:lnTo>
                    <a:pt x="563231" y="730264"/>
                  </a:lnTo>
                  <a:lnTo>
                    <a:pt x="560711" y="731303"/>
                  </a:lnTo>
                  <a:lnTo>
                    <a:pt x="558043" y="731303"/>
                  </a:lnTo>
                  <a:lnTo>
                    <a:pt x="555671" y="732637"/>
                  </a:lnTo>
                  <a:lnTo>
                    <a:pt x="554337" y="732488"/>
                  </a:lnTo>
                  <a:lnTo>
                    <a:pt x="551668" y="731005"/>
                  </a:lnTo>
                  <a:lnTo>
                    <a:pt x="549889" y="726115"/>
                  </a:lnTo>
                  <a:lnTo>
                    <a:pt x="548407" y="725668"/>
                  </a:lnTo>
                  <a:lnTo>
                    <a:pt x="547517" y="723742"/>
                  </a:lnTo>
                  <a:lnTo>
                    <a:pt x="546331" y="721370"/>
                  </a:lnTo>
                  <a:lnTo>
                    <a:pt x="544997" y="720777"/>
                  </a:lnTo>
                  <a:lnTo>
                    <a:pt x="543663" y="719295"/>
                  </a:lnTo>
                  <a:lnTo>
                    <a:pt x="543960" y="717220"/>
                  </a:lnTo>
                  <a:lnTo>
                    <a:pt x="542773" y="714997"/>
                  </a:lnTo>
                  <a:lnTo>
                    <a:pt x="540550" y="714401"/>
                  </a:lnTo>
                  <a:lnTo>
                    <a:pt x="538474" y="714256"/>
                  </a:lnTo>
                  <a:lnTo>
                    <a:pt x="537437" y="715143"/>
                  </a:lnTo>
                  <a:lnTo>
                    <a:pt x="536251" y="716330"/>
                  </a:lnTo>
                  <a:lnTo>
                    <a:pt x="535509" y="716032"/>
                  </a:lnTo>
                  <a:lnTo>
                    <a:pt x="533137" y="713366"/>
                  </a:lnTo>
                  <a:lnTo>
                    <a:pt x="531507" y="711142"/>
                  </a:lnTo>
                  <a:lnTo>
                    <a:pt x="530024" y="709067"/>
                  </a:lnTo>
                  <a:lnTo>
                    <a:pt x="530024" y="705954"/>
                  </a:lnTo>
                  <a:lnTo>
                    <a:pt x="528838" y="703876"/>
                  </a:lnTo>
                  <a:lnTo>
                    <a:pt x="527504" y="701652"/>
                  </a:lnTo>
                  <a:lnTo>
                    <a:pt x="525873" y="700765"/>
                  </a:lnTo>
                  <a:lnTo>
                    <a:pt x="522909" y="701357"/>
                  </a:lnTo>
                  <a:lnTo>
                    <a:pt x="518516" y="701084"/>
                  </a:lnTo>
                  <a:lnTo>
                    <a:pt x="515964" y="701166"/>
                  </a:lnTo>
                  <a:lnTo>
                    <a:pt x="506375" y="700316"/>
                  </a:lnTo>
                  <a:lnTo>
                    <a:pt x="505800" y="696290"/>
                  </a:lnTo>
                  <a:lnTo>
                    <a:pt x="504362" y="694276"/>
                  </a:lnTo>
                  <a:lnTo>
                    <a:pt x="503212" y="692408"/>
                  </a:lnTo>
                  <a:lnTo>
                    <a:pt x="503355" y="689674"/>
                  </a:lnTo>
                  <a:lnTo>
                    <a:pt x="504650" y="687806"/>
                  </a:lnTo>
                  <a:lnTo>
                    <a:pt x="504362" y="686223"/>
                  </a:lnTo>
                  <a:lnTo>
                    <a:pt x="504506" y="684786"/>
                  </a:lnTo>
                  <a:lnTo>
                    <a:pt x="505944" y="683204"/>
                  </a:lnTo>
                  <a:lnTo>
                    <a:pt x="508532" y="678605"/>
                  </a:lnTo>
                  <a:lnTo>
                    <a:pt x="509538" y="675297"/>
                  </a:lnTo>
                  <a:lnTo>
                    <a:pt x="509358" y="671138"/>
                  </a:lnTo>
                  <a:lnTo>
                    <a:pt x="508391" y="669625"/>
                  </a:lnTo>
                  <a:lnTo>
                    <a:pt x="504757" y="666916"/>
                  </a:lnTo>
                  <a:lnTo>
                    <a:pt x="502115" y="662432"/>
                  </a:lnTo>
                  <a:lnTo>
                    <a:pt x="497598" y="659671"/>
                  </a:lnTo>
                  <a:lnTo>
                    <a:pt x="491827" y="656412"/>
                  </a:lnTo>
                  <a:lnTo>
                    <a:pt x="487310" y="655406"/>
                  </a:lnTo>
                  <a:lnTo>
                    <a:pt x="482021" y="649774"/>
                  </a:lnTo>
                  <a:lnTo>
                    <a:pt x="481304" y="646545"/>
                  </a:lnTo>
                  <a:lnTo>
                    <a:pt x="480945" y="642960"/>
                  </a:lnTo>
                  <a:lnTo>
                    <a:pt x="476642" y="639014"/>
                  </a:lnTo>
                  <a:lnTo>
                    <a:pt x="474489" y="634710"/>
                  </a:lnTo>
                  <a:lnTo>
                    <a:pt x="474131" y="630767"/>
                  </a:lnTo>
                  <a:lnTo>
                    <a:pt x="473056" y="628255"/>
                  </a:lnTo>
                  <a:lnTo>
                    <a:pt x="473055" y="622517"/>
                  </a:lnTo>
                  <a:lnTo>
                    <a:pt x="474128" y="617201"/>
                  </a:lnTo>
                  <a:lnTo>
                    <a:pt x="475086" y="613774"/>
                  </a:lnTo>
                  <a:lnTo>
                    <a:pt x="474765" y="610840"/>
                  </a:lnTo>
                  <a:lnTo>
                    <a:pt x="475469" y="609254"/>
                  </a:lnTo>
                  <a:lnTo>
                    <a:pt x="475381" y="607933"/>
                  </a:lnTo>
                  <a:lnTo>
                    <a:pt x="473972" y="606347"/>
                  </a:lnTo>
                  <a:lnTo>
                    <a:pt x="471980" y="603510"/>
                  </a:lnTo>
                  <a:lnTo>
                    <a:pt x="470186" y="600642"/>
                  </a:lnTo>
                  <a:lnTo>
                    <a:pt x="468752" y="596696"/>
                  </a:lnTo>
                  <a:lnTo>
                    <a:pt x="465883" y="592036"/>
                  </a:lnTo>
                  <a:lnTo>
                    <a:pt x="463731" y="588090"/>
                  </a:lnTo>
                  <a:lnTo>
                    <a:pt x="462513" y="585490"/>
                  </a:lnTo>
                  <a:lnTo>
                    <a:pt x="461579" y="582710"/>
                  </a:lnTo>
                  <a:lnTo>
                    <a:pt x="460907" y="578907"/>
                  </a:lnTo>
                  <a:lnTo>
                    <a:pt x="461514" y="574318"/>
                  </a:lnTo>
                  <a:lnTo>
                    <a:pt x="459798" y="574038"/>
                  </a:lnTo>
                  <a:lnTo>
                    <a:pt x="458017" y="573284"/>
                  </a:lnTo>
                  <a:lnTo>
                    <a:pt x="455852" y="575429"/>
                  </a:lnTo>
                  <a:lnTo>
                    <a:pt x="455026" y="577528"/>
                  </a:lnTo>
                  <a:lnTo>
                    <a:pt x="454427" y="581325"/>
                  </a:lnTo>
                  <a:lnTo>
                    <a:pt x="454027" y="584925"/>
                  </a:lnTo>
                  <a:lnTo>
                    <a:pt x="452427" y="588522"/>
                  </a:lnTo>
                  <a:lnTo>
                    <a:pt x="450629" y="590922"/>
                  </a:lnTo>
                  <a:lnTo>
                    <a:pt x="449505" y="593200"/>
                  </a:lnTo>
                  <a:lnTo>
                    <a:pt x="447738" y="594002"/>
                  </a:lnTo>
                  <a:lnTo>
                    <a:pt x="445956" y="592960"/>
                  </a:lnTo>
                  <a:lnTo>
                    <a:pt x="444824" y="590925"/>
                  </a:lnTo>
                  <a:lnTo>
                    <a:pt x="444032" y="589339"/>
                  </a:lnTo>
                  <a:lnTo>
                    <a:pt x="441202" y="587300"/>
                  </a:lnTo>
                  <a:lnTo>
                    <a:pt x="438147" y="586171"/>
                  </a:lnTo>
                  <a:lnTo>
                    <a:pt x="434638" y="585378"/>
                  </a:lnTo>
                  <a:lnTo>
                    <a:pt x="427395" y="584244"/>
                  </a:lnTo>
                  <a:lnTo>
                    <a:pt x="424678" y="582662"/>
                  </a:lnTo>
                  <a:lnTo>
                    <a:pt x="420647" y="580526"/>
                  </a:lnTo>
                  <a:lnTo>
                    <a:pt x="416049" y="575128"/>
                  </a:lnTo>
                  <a:lnTo>
                    <a:pt x="414863" y="574208"/>
                  </a:lnTo>
                  <a:lnTo>
                    <a:pt x="411652" y="571933"/>
                  </a:lnTo>
                  <a:lnTo>
                    <a:pt x="406855" y="571130"/>
                  </a:lnTo>
                  <a:lnTo>
                    <a:pt x="403657" y="572732"/>
                  </a:lnTo>
                  <a:lnTo>
                    <a:pt x="402492" y="572859"/>
                  </a:lnTo>
                  <a:lnTo>
                    <a:pt x="402247" y="573841"/>
                  </a:lnTo>
                  <a:lnTo>
                    <a:pt x="402458" y="575529"/>
                  </a:lnTo>
                  <a:lnTo>
                    <a:pt x="402258" y="578728"/>
                  </a:lnTo>
                  <a:lnTo>
                    <a:pt x="399859" y="581325"/>
                  </a:lnTo>
                  <a:lnTo>
                    <a:pt x="396661" y="583926"/>
                  </a:lnTo>
                  <a:lnTo>
                    <a:pt x="393064" y="584925"/>
                  </a:lnTo>
                  <a:lnTo>
                    <a:pt x="390065" y="588120"/>
                  </a:lnTo>
                  <a:lnTo>
                    <a:pt x="388666" y="591921"/>
                  </a:lnTo>
                  <a:lnTo>
                    <a:pt x="384668" y="594718"/>
                  </a:lnTo>
                  <a:lnTo>
                    <a:pt x="383384" y="595153"/>
                  </a:lnTo>
                  <a:lnTo>
                    <a:pt x="382282" y="596255"/>
                  </a:lnTo>
                  <a:lnTo>
                    <a:pt x="380934" y="596866"/>
                  </a:lnTo>
                  <a:lnTo>
                    <a:pt x="379587" y="596991"/>
                  </a:lnTo>
                  <a:lnTo>
                    <a:pt x="378607" y="597847"/>
                  </a:lnTo>
                  <a:lnTo>
                    <a:pt x="377995" y="598704"/>
                  </a:lnTo>
                  <a:lnTo>
                    <a:pt x="377698" y="599795"/>
                  </a:lnTo>
                  <a:lnTo>
                    <a:pt x="377516" y="599925"/>
                  </a:lnTo>
                  <a:lnTo>
                    <a:pt x="372035" y="600831"/>
                  </a:lnTo>
                  <a:lnTo>
                    <a:pt x="366977" y="603285"/>
                  </a:lnTo>
                  <a:lnTo>
                    <a:pt x="365340" y="603045"/>
                  </a:lnTo>
                  <a:lnTo>
                    <a:pt x="362255" y="599810"/>
                  </a:lnTo>
                  <a:lnTo>
                    <a:pt x="360420" y="599379"/>
                  </a:lnTo>
                  <a:lnTo>
                    <a:pt x="353277" y="600284"/>
                  </a:lnTo>
                  <a:lnTo>
                    <a:pt x="349043" y="598151"/>
                  </a:lnTo>
                  <a:lnTo>
                    <a:pt x="343970" y="597161"/>
                  </a:lnTo>
                  <a:lnTo>
                    <a:pt x="341172" y="594889"/>
                  </a:lnTo>
                  <a:lnTo>
                    <a:pt x="339235" y="594642"/>
                  </a:lnTo>
                  <a:lnTo>
                    <a:pt x="338718" y="594624"/>
                  </a:lnTo>
                  <a:lnTo>
                    <a:pt x="336182" y="596241"/>
                  </a:lnTo>
                  <a:lnTo>
                    <a:pt x="335239" y="597537"/>
                  </a:lnTo>
                  <a:lnTo>
                    <a:pt x="334649" y="599190"/>
                  </a:lnTo>
                  <a:lnTo>
                    <a:pt x="332998" y="600721"/>
                  </a:lnTo>
                  <a:lnTo>
                    <a:pt x="330639" y="601428"/>
                  </a:lnTo>
                  <a:lnTo>
                    <a:pt x="327573" y="601547"/>
                  </a:lnTo>
                  <a:lnTo>
                    <a:pt x="323799" y="603081"/>
                  </a:lnTo>
                  <a:lnTo>
                    <a:pt x="320968" y="604260"/>
                  </a:lnTo>
                  <a:lnTo>
                    <a:pt x="319789" y="604497"/>
                  </a:lnTo>
                  <a:lnTo>
                    <a:pt x="318054" y="603989"/>
                  </a:lnTo>
                  <a:lnTo>
                    <a:pt x="316432" y="602237"/>
                  </a:lnTo>
                  <a:lnTo>
                    <a:pt x="315362" y="602204"/>
                  </a:lnTo>
                  <a:lnTo>
                    <a:pt x="314914" y="602188"/>
                  </a:lnTo>
                  <a:lnTo>
                    <a:pt x="311954" y="604451"/>
                  </a:lnTo>
                  <a:lnTo>
                    <a:pt x="309728" y="608868"/>
                  </a:lnTo>
                  <a:lnTo>
                    <a:pt x="308117" y="610332"/>
                  </a:lnTo>
                  <a:lnTo>
                    <a:pt x="306709" y="609776"/>
                  </a:lnTo>
                  <a:lnTo>
                    <a:pt x="305714" y="608361"/>
                  </a:lnTo>
                  <a:lnTo>
                    <a:pt x="305356" y="602905"/>
                  </a:lnTo>
                  <a:lnTo>
                    <a:pt x="303291" y="603045"/>
                  </a:lnTo>
                  <a:lnTo>
                    <a:pt x="300253" y="602319"/>
                  </a:lnTo>
                  <a:lnTo>
                    <a:pt x="298517" y="601307"/>
                  </a:lnTo>
                  <a:lnTo>
                    <a:pt x="298662" y="599138"/>
                  </a:lnTo>
                  <a:lnTo>
                    <a:pt x="298315" y="597920"/>
                  </a:lnTo>
                  <a:lnTo>
                    <a:pt x="296347" y="597692"/>
                  </a:lnTo>
                  <a:lnTo>
                    <a:pt x="292855" y="599533"/>
                  </a:lnTo>
                  <a:lnTo>
                    <a:pt x="290444" y="599539"/>
                  </a:lnTo>
                  <a:lnTo>
                    <a:pt x="273224" y="597802"/>
                  </a:lnTo>
                  <a:lnTo>
                    <a:pt x="270166" y="595681"/>
                  </a:lnTo>
                  <a:lnTo>
                    <a:pt x="268602" y="593315"/>
                  </a:lnTo>
                  <a:lnTo>
                    <a:pt x="269273" y="591480"/>
                  </a:lnTo>
                  <a:lnTo>
                    <a:pt x="268677" y="590638"/>
                  </a:lnTo>
                  <a:lnTo>
                    <a:pt x="261649" y="591428"/>
                  </a:lnTo>
                  <a:lnTo>
                    <a:pt x="260190" y="590177"/>
                  </a:lnTo>
                  <a:lnTo>
                    <a:pt x="262229" y="586265"/>
                  </a:lnTo>
                  <a:lnTo>
                    <a:pt x="263631" y="581434"/>
                  </a:lnTo>
                  <a:lnTo>
                    <a:pt x="263077" y="580864"/>
                  </a:lnTo>
                  <a:lnTo>
                    <a:pt x="260405" y="584050"/>
                  </a:lnTo>
                  <a:lnTo>
                    <a:pt x="257290" y="585684"/>
                  </a:lnTo>
                  <a:lnTo>
                    <a:pt x="254831" y="586264"/>
                  </a:lnTo>
                  <a:lnTo>
                    <a:pt x="253819" y="585250"/>
                  </a:lnTo>
                  <a:lnTo>
                    <a:pt x="252372" y="584815"/>
                  </a:lnTo>
                  <a:lnTo>
                    <a:pt x="248536" y="586207"/>
                  </a:lnTo>
                  <a:lnTo>
                    <a:pt x="246760" y="587631"/>
                  </a:lnTo>
                  <a:lnTo>
                    <a:pt x="246323" y="590684"/>
                  </a:lnTo>
                  <a:lnTo>
                    <a:pt x="246542" y="594828"/>
                  </a:lnTo>
                  <a:lnTo>
                    <a:pt x="245887" y="597993"/>
                  </a:lnTo>
                  <a:lnTo>
                    <a:pt x="243924" y="598537"/>
                  </a:lnTo>
                  <a:lnTo>
                    <a:pt x="241851" y="598427"/>
                  </a:lnTo>
                  <a:lnTo>
                    <a:pt x="239779" y="597555"/>
                  </a:lnTo>
                  <a:lnTo>
                    <a:pt x="237816" y="596903"/>
                  </a:lnTo>
                  <a:lnTo>
                    <a:pt x="235416" y="596575"/>
                  </a:lnTo>
                  <a:lnTo>
                    <a:pt x="233235" y="597665"/>
                  </a:lnTo>
                  <a:lnTo>
                    <a:pt x="232362" y="599408"/>
                  </a:lnTo>
                  <a:lnTo>
                    <a:pt x="231162" y="599518"/>
                  </a:lnTo>
                  <a:lnTo>
                    <a:pt x="226614" y="600733"/>
                  </a:lnTo>
                  <a:lnTo>
                    <a:pt x="222433" y="601951"/>
                  </a:lnTo>
                  <a:lnTo>
                    <a:pt x="218949" y="603172"/>
                  </a:lnTo>
                  <a:lnTo>
                    <a:pt x="214768" y="603694"/>
                  </a:lnTo>
                  <a:lnTo>
                    <a:pt x="210587" y="604041"/>
                  </a:lnTo>
                  <a:lnTo>
                    <a:pt x="205332" y="605368"/>
                  </a:lnTo>
                  <a:lnTo>
                    <a:pt x="201469" y="608500"/>
                  </a:lnTo>
                  <a:lnTo>
                    <a:pt x="201340" y="614245"/>
                  </a:lnTo>
                  <a:lnTo>
                    <a:pt x="187520" y="618212"/>
                  </a:lnTo>
                  <a:lnTo>
                    <a:pt x="184442" y="619278"/>
                  </a:lnTo>
                  <a:lnTo>
                    <a:pt x="180630" y="618695"/>
                  </a:lnTo>
                  <a:lnTo>
                    <a:pt x="177683" y="618285"/>
                  </a:lnTo>
                  <a:lnTo>
                    <a:pt x="174951" y="617704"/>
                  </a:lnTo>
                  <a:lnTo>
                    <a:pt x="172974" y="616915"/>
                  </a:lnTo>
                  <a:lnTo>
                    <a:pt x="169103" y="616568"/>
                  </a:lnTo>
                  <a:lnTo>
                    <a:pt x="164870" y="615399"/>
                  </a:lnTo>
                  <a:lnTo>
                    <a:pt x="160191" y="614490"/>
                  </a:lnTo>
                  <a:lnTo>
                    <a:pt x="156652" y="614512"/>
                  </a:lnTo>
                  <a:lnTo>
                    <a:pt x="150977" y="614755"/>
                  </a:lnTo>
                  <a:lnTo>
                    <a:pt x="146581" y="615684"/>
                  </a:lnTo>
                  <a:lnTo>
                    <a:pt x="141965" y="616787"/>
                  </a:lnTo>
                  <a:lnTo>
                    <a:pt x="138389" y="617349"/>
                  </a:lnTo>
                  <a:lnTo>
                    <a:pt x="135115" y="616729"/>
                  </a:lnTo>
                  <a:lnTo>
                    <a:pt x="132110" y="616635"/>
                  </a:lnTo>
                  <a:lnTo>
                    <a:pt x="129887" y="616863"/>
                  </a:lnTo>
                  <a:lnTo>
                    <a:pt x="128668" y="616186"/>
                  </a:lnTo>
                  <a:lnTo>
                    <a:pt x="127449" y="614427"/>
                  </a:lnTo>
                  <a:lnTo>
                    <a:pt x="126367" y="612665"/>
                  </a:lnTo>
                  <a:lnTo>
                    <a:pt x="126231" y="611040"/>
                  </a:lnTo>
                  <a:lnTo>
                    <a:pt x="126254" y="609123"/>
                  </a:lnTo>
                  <a:lnTo>
                    <a:pt x="126773" y="606167"/>
                  </a:lnTo>
                  <a:lnTo>
                    <a:pt x="127585" y="604542"/>
                  </a:lnTo>
                  <a:lnTo>
                    <a:pt x="128262" y="601833"/>
                  </a:lnTo>
                  <a:lnTo>
                    <a:pt x="127314" y="600073"/>
                  </a:lnTo>
                  <a:lnTo>
                    <a:pt x="126502" y="597908"/>
                  </a:lnTo>
                  <a:lnTo>
                    <a:pt x="126081" y="593992"/>
                  </a:lnTo>
                  <a:lnTo>
                    <a:pt x="126816" y="592336"/>
                  </a:lnTo>
                  <a:lnTo>
                    <a:pt x="129481" y="591407"/>
                  </a:lnTo>
                  <a:lnTo>
                    <a:pt x="132912" y="590529"/>
                  </a:lnTo>
                  <a:lnTo>
                    <a:pt x="136928" y="588697"/>
                  </a:lnTo>
                  <a:lnTo>
                    <a:pt x="140720" y="589104"/>
                  </a:lnTo>
                  <a:lnTo>
                    <a:pt x="143834" y="588697"/>
                  </a:lnTo>
                  <a:lnTo>
                    <a:pt x="146415" y="587616"/>
                  </a:lnTo>
                  <a:lnTo>
                    <a:pt x="152097" y="586984"/>
                  </a:lnTo>
                  <a:lnTo>
                    <a:pt x="156516" y="587616"/>
                  </a:lnTo>
                  <a:lnTo>
                    <a:pt x="162830" y="585723"/>
                  </a:lnTo>
                  <a:lnTo>
                    <a:pt x="169144" y="582564"/>
                  </a:lnTo>
                  <a:lnTo>
                    <a:pt x="175457" y="580672"/>
                  </a:lnTo>
                  <a:lnTo>
                    <a:pt x="182402" y="579408"/>
                  </a:lnTo>
                  <a:lnTo>
                    <a:pt x="188716" y="576252"/>
                  </a:lnTo>
                  <a:lnTo>
                    <a:pt x="195029" y="571200"/>
                  </a:lnTo>
                  <a:lnTo>
                    <a:pt x="198818" y="565520"/>
                  </a:lnTo>
                  <a:lnTo>
                    <a:pt x="196292" y="560468"/>
                  </a:lnTo>
                  <a:lnTo>
                    <a:pt x="192895" y="558630"/>
                  </a:lnTo>
                  <a:lnTo>
                    <a:pt x="189314" y="559192"/>
                  </a:lnTo>
                  <a:lnTo>
                    <a:pt x="186899" y="558742"/>
                  </a:lnTo>
                  <a:lnTo>
                    <a:pt x="185413" y="557300"/>
                  </a:lnTo>
                  <a:lnTo>
                    <a:pt x="183882" y="554086"/>
                  </a:lnTo>
                  <a:lnTo>
                    <a:pt x="183336" y="549487"/>
                  </a:lnTo>
                  <a:lnTo>
                    <a:pt x="182879" y="546194"/>
                  </a:lnTo>
                  <a:lnTo>
                    <a:pt x="181636" y="545037"/>
                  </a:lnTo>
                  <a:lnTo>
                    <a:pt x="179345" y="543597"/>
                  </a:lnTo>
                  <a:lnTo>
                    <a:pt x="176606" y="543138"/>
                  </a:lnTo>
                  <a:lnTo>
                    <a:pt x="173563" y="543597"/>
                  </a:lnTo>
                  <a:lnTo>
                    <a:pt x="171128" y="542378"/>
                  </a:lnTo>
                  <a:lnTo>
                    <a:pt x="168085" y="541009"/>
                  </a:lnTo>
                  <a:lnTo>
                    <a:pt x="166868" y="539638"/>
                  </a:lnTo>
                  <a:lnTo>
                    <a:pt x="166352" y="536534"/>
                  </a:lnTo>
                  <a:lnTo>
                    <a:pt x="164613" y="534727"/>
                  </a:lnTo>
                  <a:lnTo>
                    <a:pt x="162373" y="529271"/>
                  </a:lnTo>
                  <a:lnTo>
                    <a:pt x="158594" y="528120"/>
                  </a:lnTo>
                  <a:lnTo>
                    <a:pt x="157115" y="528612"/>
                  </a:lnTo>
                  <a:lnTo>
                    <a:pt x="155308" y="527791"/>
                  </a:lnTo>
                  <a:lnTo>
                    <a:pt x="153829" y="526640"/>
                  </a:lnTo>
                  <a:lnTo>
                    <a:pt x="151693" y="526804"/>
                  </a:lnTo>
                  <a:lnTo>
                    <a:pt x="150379" y="527132"/>
                  </a:lnTo>
                  <a:lnTo>
                    <a:pt x="149065" y="527132"/>
                  </a:lnTo>
                  <a:lnTo>
                    <a:pt x="146600" y="526640"/>
                  </a:lnTo>
                  <a:lnTo>
                    <a:pt x="145450" y="526148"/>
                  </a:lnTo>
                  <a:lnTo>
                    <a:pt x="143149" y="524340"/>
                  </a:lnTo>
                  <a:lnTo>
                    <a:pt x="141506" y="522041"/>
                  </a:lnTo>
                  <a:lnTo>
                    <a:pt x="137805" y="518131"/>
                  </a:lnTo>
                  <a:lnTo>
                    <a:pt x="133265" y="515683"/>
                  </a:lnTo>
                  <a:lnTo>
                    <a:pt x="130744" y="511351"/>
                  </a:lnTo>
                  <a:lnTo>
                    <a:pt x="130352" y="508796"/>
                  </a:lnTo>
                  <a:lnTo>
                    <a:pt x="131923" y="505850"/>
                  </a:lnTo>
                  <a:lnTo>
                    <a:pt x="134044" y="503374"/>
                  </a:lnTo>
                  <a:lnTo>
                    <a:pt x="138239" y="498602"/>
                  </a:lnTo>
                  <a:lnTo>
                    <a:pt x="139386" y="494458"/>
                  </a:lnTo>
                  <a:lnTo>
                    <a:pt x="141133" y="491224"/>
                  </a:lnTo>
                  <a:lnTo>
                    <a:pt x="141154" y="489550"/>
                  </a:lnTo>
                  <a:lnTo>
                    <a:pt x="139975" y="488331"/>
                  </a:lnTo>
                  <a:lnTo>
                    <a:pt x="139386" y="486603"/>
                  </a:lnTo>
                  <a:lnTo>
                    <a:pt x="137226" y="487174"/>
                  </a:lnTo>
                  <a:lnTo>
                    <a:pt x="129566" y="490336"/>
                  </a:lnTo>
                  <a:lnTo>
                    <a:pt x="126227" y="493872"/>
                  </a:lnTo>
                  <a:lnTo>
                    <a:pt x="123477" y="497211"/>
                  </a:lnTo>
                  <a:lnTo>
                    <a:pt x="119942" y="500549"/>
                  </a:lnTo>
                  <a:lnTo>
                    <a:pt x="118567" y="499173"/>
                  </a:lnTo>
                  <a:lnTo>
                    <a:pt x="118764" y="497013"/>
                  </a:lnTo>
                  <a:lnTo>
                    <a:pt x="118371" y="495835"/>
                  </a:lnTo>
                  <a:lnTo>
                    <a:pt x="116397" y="492815"/>
                  </a:lnTo>
                  <a:lnTo>
                    <a:pt x="116211" y="487979"/>
                  </a:lnTo>
                  <a:lnTo>
                    <a:pt x="117585" y="483854"/>
                  </a:lnTo>
                  <a:lnTo>
                    <a:pt x="119549" y="477766"/>
                  </a:lnTo>
                  <a:lnTo>
                    <a:pt x="120925" y="467748"/>
                  </a:lnTo>
                  <a:lnTo>
                    <a:pt x="120728" y="464410"/>
                  </a:lnTo>
                  <a:lnTo>
                    <a:pt x="121514" y="459501"/>
                  </a:lnTo>
                  <a:lnTo>
                    <a:pt x="119942" y="458322"/>
                  </a:lnTo>
                  <a:lnTo>
                    <a:pt x="119943" y="454589"/>
                  </a:lnTo>
                  <a:lnTo>
                    <a:pt x="118371" y="452235"/>
                  </a:lnTo>
                  <a:lnTo>
                    <a:pt x="115032" y="447322"/>
                  </a:lnTo>
                  <a:lnTo>
                    <a:pt x="113068" y="446931"/>
                  </a:lnTo>
                  <a:lnTo>
                    <a:pt x="111104" y="444181"/>
                  </a:lnTo>
                  <a:lnTo>
                    <a:pt x="103273" y="437106"/>
                  </a:lnTo>
                  <a:lnTo>
                    <a:pt x="98579" y="434500"/>
                  </a:lnTo>
                  <a:lnTo>
                    <a:pt x="95266" y="431660"/>
                  </a:lnTo>
                  <a:lnTo>
                    <a:pt x="93951" y="429163"/>
                  </a:lnTo>
                  <a:lnTo>
                    <a:pt x="92242" y="426666"/>
                  </a:lnTo>
                  <a:lnTo>
                    <a:pt x="90007" y="424430"/>
                  </a:lnTo>
                  <a:lnTo>
                    <a:pt x="86326" y="421013"/>
                  </a:lnTo>
                  <a:lnTo>
                    <a:pt x="84617" y="419564"/>
                  </a:lnTo>
                  <a:lnTo>
                    <a:pt x="81881" y="419178"/>
                  </a:lnTo>
                  <a:lnTo>
                    <a:pt x="79492" y="415256"/>
                  </a:lnTo>
                  <a:lnTo>
                    <a:pt x="78860" y="407680"/>
                  </a:lnTo>
                  <a:lnTo>
                    <a:pt x="77597" y="402628"/>
                  </a:lnTo>
                  <a:lnTo>
                    <a:pt x="74441" y="398840"/>
                  </a:lnTo>
                  <a:lnTo>
                    <a:pt x="75314" y="389387"/>
                  </a:lnTo>
                  <a:lnTo>
                    <a:pt x="75459" y="388518"/>
                  </a:lnTo>
                  <a:lnTo>
                    <a:pt x="74302" y="387653"/>
                  </a:lnTo>
                  <a:lnTo>
                    <a:pt x="72855" y="387073"/>
                  </a:lnTo>
                  <a:lnTo>
                    <a:pt x="69383" y="387073"/>
                  </a:lnTo>
                  <a:lnTo>
                    <a:pt x="65622" y="386204"/>
                  </a:lnTo>
                  <a:lnTo>
                    <a:pt x="61521" y="385447"/>
                  </a:lnTo>
                  <a:lnTo>
                    <a:pt x="58314" y="382662"/>
                  </a:lnTo>
                  <a:lnTo>
                    <a:pt x="55070" y="380496"/>
                  </a:lnTo>
                  <a:lnTo>
                    <a:pt x="49933" y="376614"/>
                  </a:lnTo>
                  <a:lnTo>
                    <a:pt x="46976" y="375204"/>
                  </a:lnTo>
                  <a:lnTo>
                    <a:pt x="43375" y="373375"/>
                  </a:lnTo>
                  <a:lnTo>
                    <a:pt x="42757" y="373183"/>
                  </a:lnTo>
                  <a:lnTo>
                    <a:pt x="43178" y="366994"/>
                  </a:lnTo>
                  <a:lnTo>
                    <a:pt x="42213" y="357836"/>
                  </a:lnTo>
                  <a:lnTo>
                    <a:pt x="41248" y="347232"/>
                  </a:lnTo>
                  <a:lnTo>
                    <a:pt x="39560" y="335904"/>
                  </a:lnTo>
                  <a:lnTo>
                    <a:pt x="35944" y="324817"/>
                  </a:lnTo>
                  <a:lnTo>
                    <a:pt x="34256" y="321925"/>
                  </a:lnTo>
                  <a:lnTo>
                    <a:pt x="32569" y="321203"/>
                  </a:lnTo>
                  <a:lnTo>
                    <a:pt x="28231" y="321925"/>
                  </a:lnTo>
                  <a:lnTo>
                    <a:pt x="24856" y="320961"/>
                  </a:lnTo>
                  <a:lnTo>
                    <a:pt x="21241" y="319274"/>
                  </a:lnTo>
                  <a:lnTo>
                    <a:pt x="20938" y="318364"/>
                  </a:lnTo>
                  <a:lnTo>
                    <a:pt x="21012" y="318198"/>
                  </a:lnTo>
                  <a:lnTo>
                    <a:pt x="21101" y="317973"/>
                  </a:lnTo>
                  <a:lnTo>
                    <a:pt x="21132" y="317858"/>
                  </a:lnTo>
                  <a:lnTo>
                    <a:pt x="21158" y="317736"/>
                  </a:lnTo>
                  <a:lnTo>
                    <a:pt x="21182" y="317615"/>
                  </a:lnTo>
                  <a:lnTo>
                    <a:pt x="21204" y="317500"/>
                  </a:lnTo>
                  <a:lnTo>
                    <a:pt x="21223" y="317378"/>
                  </a:lnTo>
                  <a:lnTo>
                    <a:pt x="21235" y="317257"/>
                  </a:lnTo>
                  <a:lnTo>
                    <a:pt x="21237" y="317135"/>
                  </a:lnTo>
                  <a:lnTo>
                    <a:pt x="21203" y="316898"/>
                  </a:lnTo>
                  <a:lnTo>
                    <a:pt x="21723" y="315659"/>
                  </a:lnTo>
                  <a:lnTo>
                    <a:pt x="20517" y="314936"/>
                  </a:lnTo>
                  <a:lnTo>
                    <a:pt x="19103" y="314936"/>
                  </a:lnTo>
                  <a:lnTo>
                    <a:pt x="19091" y="314693"/>
                  </a:lnTo>
                  <a:lnTo>
                    <a:pt x="19075" y="314571"/>
                  </a:lnTo>
                  <a:lnTo>
                    <a:pt x="19055" y="314450"/>
                  </a:lnTo>
                  <a:lnTo>
                    <a:pt x="19033" y="314328"/>
                  </a:lnTo>
                  <a:lnTo>
                    <a:pt x="19011" y="314213"/>
                  </a:lnTo>
                  <a:lnTo>
                    <a:pt x="18965" y="313970"/>
                  </a:lnTo>
                  <a:lnTo>
                    <a:pt x="18855" y="313093"/>
                  </a:lnTo>
                  <a:lnTo>
                    <a:pt x="18866" y="312888"/>
                  </a:lnTo>
                  <a:lnTo>
                    <a:pt x="18880" y="312646"/>
                  </a:lnTo>
                  <a:lnTo>
                    <a:pt x="18880" y="312524"/>
                  </a:lnTo>
                  <a:lnTo>
                    <a:pt x="18869" y="312403"/>
                  </a:lnTo>
                  <a:lnTo>
                    <a:pt x="18851" y="312281"/>
                  </a:lnTo>
                  <a:lnTo>
                    <a:pt x="18817" y="312166"/>
                  </a:lnTo>
                  <a:lnTo>
                    <a:pt x="18769" y="312050"/>
                  </a:lnTo>
                  <a:lnTo>
                    <a:pt x="18719" y="311947"/>
                  </a:lnTo>
                  <a:lnTo>
                    <a:pt x="18589" y="310839"/>
                  </a:lnTo>
                  <a:lnTo>
                    <a:pt x="17235" y="309871"/>
                  </a:lnTo>
                  <a:lnTo>
                    <a:pt x="17228" y="309772"/>
                  </a:lnTo>
                  <a:lnTo>
                    <a:pt x="17220" y="309650"/>
                  </a:lnTo>
                  <a:lnTo>
                    <a:pt x="17214" y="309529"/>
                  </a:lnTo>
                  <a:lnTo>
                    <a:pt x="17208" y="309408"/>
                  </a:lnTo>
                  <a:lnTo>
                    <a:pt x="17204" y="309286"/>
                  </a:lnTo>
                  <a:lnTo>
                    <a:pt x="17202" y="309164"/>
                  </a:lnTo>
                  <a:lnTo>
                    <a:pt x="17214" y="308922"/>
                  </a:lnTo>
                  <a:lnTo>
                    <a:pt x="17241" y="308685"/>
                  </a:lnTo>
                  <a:lnTo>
                    <a:pt x="17246" y="308441"/>
                  </a:lnTo>
                  <a:lnTo>
                    <a:pt x="17205" y="308198"/>
                  </a:lnTo>
                  <a:lnTo>
                    <a:pt x="17175" y="308083"/>
                  </a:lnTo>
                  <a:lnTo>
                    <a:pt x="17139" y="307967"/>
                  </a:lnTo>
                  <a:lnTo>
                    <a:pt x="17101" y="307852"/>
                  </a:lnTo>
                  <a:lnTo>
                    <a:pt x="17058" y="307736"/>
                  </a:lnTo>
                  <a:lnTo>
                    <a:pt x="17014" y="307621"/>
                  </a:lnTo>
                  <a:lnTo>
                    <a:pt x="16968" y="307512"/>
                  </a:lnTo>
                  <a:lnTo>
                    <a:pt x="16919" y="307402"/>
                  </a:lnTo>
                  <a:lnTo>
                    <a:pt x="16902" y="307223"/>
                  </a:lnTo>
                  <a:lnTo>
                    <a:pt x="15993" y="304046"/>
                  </a:lnTo>
                  <a:lnTo>
                    <a:pt x="15935" y="303812"/>
                  </a:lnTo>
                  <a:lnTo>
                    <a:pt x="15214" y="301198"/>
                  </a:lnTo>
                  <a:lnTo>
                    <a:pt x="14507" y="299076"/>
                  </a:lnTo>
                  <a:lnTo>
                    <a:pt x="14491" y="298933"/>
                  </a:lnTo>
                  <a:lnTo>
                    <a:pt x="14491" y="297468"/>
                  </a:lnTo>
                  <a:lnTo>
                    <a:pt x="14514" y="297262"/>
                  </a:lnTo>
                  <a:lnTo>
                    <a:pt x="14528" y="297141"/>
                  </a:lnTo>
                  <a:lnTo>
                    <a:pt x="14544" y="297020"/>
                  </a:lnTo>
                  <a:lnTo>
                    <a:pt x="14560" y="296904"/>
                  </a:lnTo>
                  <a:lnTo>
                    <a:pt x="14579" y="296783"/>
                  </a:lnTo>
                  <a:lnTo>
                    <a:pt x="14602" y="296661"/>
                  </a:lnTo>
                  <a:lnTo>
                    <a:pt x="14631" y="296540"/>
                  </a:lnTo>
                  <a:lnTo>
                    <a:pt x="14664" y="296424"/>
                  </a:lnTo>
                  <a:lnTo>
                    <a:pt x="14703" y="296309"/>
                  </a:lnTo>
                  <a:lnTo>
                    <a:pt x="14762" y="296206"/>
                  </a:lnTo>
                  <a:lnTo>
                    <a:pt x="14846" y="296114"/>
                  </a:lnTo>
                  <a:lnTo>
                    <a:pt x="14935" y="296035"/>
                  </a:lnTo>
                  <a:lnTo>
                    <a:pt x="15107" y="295859"/>
                  </a:lnTo>
                  <a:lnTo>
                    <a:pt x="15198" y="295640"/>
                  </a:lnTo>
                  <a:lnTo>
                    <a:pt x="15201" y="295397"/>
                  </a:lnTo>
                  <a:lnTo>
                    <a:pt x="15197" y="295155"/>
                  </a:lnTo>
                  <a:lnTo>
                    <a:pt x="15209" y="294911"/>
                  </a:lnTo>
                  <a:lnTo>
                    <a:pt x="15240" y="294669"/>
                  </a:lnTo>
                  <a:lnTo>
                    <a:pt x="15235" y="294426"/>
                  </a:lnTo>
                  <a:lnTo>
                    <a:pt x="15203" y="294310"/>
                  </a:lnTo>
                  <a:lnTo>
                    <a:pt x="15164" y="294195"/>
                  </a:lnTo>
                  <a:lnTo>
                    <a:pt x="15115" y="294079"/>
                  </a:lnTo>
                  <a:lnTo>
                    <a:pt x="15063" y="293970"/>
                  </a:lnTo>
                  <a:lnTo>
                    <a:pt x="15008" y="293860"/>
                  </a:lnTo>
                  <a:lnTo>
                    <a:pt x="14954" y="293751"/>
                  </a:lnTo>
                  <a:lnTo>
                    <a:pt x="14856" y="293532"/>
                  </a:lnTo>
                  <a:lnTo>
                    <a:pt x="14789" y="293301"/>
                  </a:lnTo>
                  <a:lnTo>
                    <a:pt x="14972" y="291317"/>
                  </a:lnTo>
                  <a:lnTo>
                    <a:pt x="13885" y="290541"/>
                  </a:lnTo>
                  <a:lnTo>
                    <a:pt x="13859" y="290428"/>
                  </a:lnTo>
                  <a:lnTo>
                    <a:pt x="13819" y="290313"/>
                  </a:lnTo>
                  <a:lnTo>
                    <a:pt x="13770" y="290197"/>
                  </a:lnTo>
                  <a:lnTo>
                    <a:pt x="13708" y="290094"/>
                  </a:lnTo>
                  <a:lnTo>
                    <a:pt x="13632" y="290002"/>
                  </a:lnTo>
                  <a:lnTo>
                    <a:pt x="13542" y="289917"/>
                  </a:lnTo>
                  <a:lnTo>
                    <a:pt x="13442" y="289851"/>
                  </a:lnTo>
                  <a:lnTo>
                    <a:pt x="13337" y="289784"/>
                  </a:lnTo>
                  <a:lnTo>
                    <a:pt x="13285" y="289757"/>
                  </a:lnTo>
                  <a:lnTo>
                    <a:pt x="13285" y="288425"/>
                  </a:lnTo>
                  <a:lnTo>
                    <a:pt x="12080" y="288425"/>
                  </a:lnTo>
                  <a:lnTo>
                    <a:pt x="9429" y="289630"/>
                  </a:lnTo>
                  <a:lnTo>
                    <a:pt x="7741" y="288666"/>
                  </a:lnTo>
                  <a:lnTo>
                    <a:pt x="6250" y="288666"/>
                  </a:lnTo>
                  <a:lnTo>
                    <a:pt x="6062" y="288617"/>
                  </a:lnTo>
                  <a:lnTo>
                    <a:pt x="5813" y="287461"/>
                  </a:lnTo>
                  <a:lnTo>
                    <a:pt x="4367" y="286979"/>
                  </a:lnTo>
                  <a:lnTo>
                    <a:pt x="3162" y="285292"/>
                  </a:lnTo>
                  <a:lnTo>
                    <a:pt x="2198" y="283605"/>
                  </a:lnTo>
                  <a:lnTo>
                    <a:pt x="2357" y="280564"/>
                  </a:lnTo>
                  <a:lnTo>
                    <a:pt x="2369" y="280434"/>
                  </a:lnTo>
                  <a:lnTo>
                    <a:pt x="2438" y="279026"/>
                  </a:lnTo>
                  <a:lnTo>
                    <a:pt x="1233" y="278062"/>
                  </a:lnTo>
                  <a:lnTo>
                    <a:pt x="0" y="276828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0" name="object 104">
              <a:extLst>
                <a:ext uri="{FF2B5EF4-FFF2-40B4-BE49-F238E27FC236}">
                  <a16:creationId xmlns:a16="http://schemas.microsoft.com/office/drawing/2014/main" id="{439965F0-EB76-4153-AA78-AC17519845F4}"/>
                </a:ext>
              </a:extLst>
            </p:cNvPr>
            <p:cNvSpPr/>
            <p:nvPr/>
          </p:nvSpPr>
          <p:spPr>
            <a:xfrm>
              <a:off x="8730503" y="5561882"/>
              <a:ext cx="573522" cy="536702"/>
            </a:xfrm>
            <a:custGeom>
              <a:avLst/>
              <a:gdLst/>
              <a:ahLst/>
              <a:cxnLst/>
              <a:rect l="l" t="t" r="r" b="b"/>
              <a:pathLst>
                <a:path w="887985" h="830977">
                  <a:moveTo>
                    <a:pt x="0" y="362807"/>
                  </a:moveTo>
                  <a:lnTo>
                    <a:pt x="15297" y="355307"/>
                  </a:lnTo>
                  <a:lnTo>
                    <a:pt x="16665" y="352105"/>
                  </a:lnTo>
                  <a:lnTo>
                    <a:pt x="18220" y="347269"/>
                  </a:lnTo>
                  <a:lnTo>
                    <a:pt x="18817" y="343977"/>
                  </a:lnTo>
                  <a:lnTo>
                    <a:pt x="19510" y="341911"/>
                  </a:lnTo>
                  <a:lnTo>
                    <a:pt x="20082" y="338308"/>
                  </a:lnTo>
                  <a:lnTo>
                    <a:pt x="18887" y="328721"/>
                  </a:lnTo>
                  <a:lnTo>
                    <a:pt x="17694" y="322157"/>
                  </a:lnTo>
                  <a:lnTo>
                    <a:pt x="15605" y="318278"/>
                  </a:lnTo>
                  <a:lnTo>
                    <a:pt x="14412" y="313208"/>
                  </a:lnTo>
                  <a:lnTo>
                    <a:pt x="12920" y="307239"/>
                  </a:lnTo>
                  <a:lnTo>
                    <a:pt x="14710" y="299778"/>
                  </a:lnTo>
                  <a:lnTo>
                    <a:pt x="18255" y="291555"/>
                  </a:lnTo>
                  <a:lnTo>
                    <a:pt x="19302" y="285279"/>
                  </a:lnTo>
                  <a:lnTo>
                    <a:pt x="22788" y="281792"/>
                  </a:lnTo>
                  <a:lnTo>
                    <a:pt x="26622" y="280747"/>
                  </a:lnTo>
                  <a:lnTo>
                    <a:pt x="35687" y="282141"/>
                  </a:lnTo>
                  <a:lnTo>
                    <a:pt x="39173" y="281791"/>
                  </a:lnTo>
                  <a:lnTo>
                    <a:pt x="42310" y="279699"/>
                  </a:lnTo>
                  <a:lnTo>
                    <a:pt x="44053" y="277609"/>
                  </a:lnTo>
                  <a:lnTo>
                    <a:pt x="46217" y="274055"/>
                  </a:lnTo>
                  <a:lnTo>
                    <a:pt x="48206" y="269881"/>
                  </a:lnTo>
                  <a:lnTo>
                    <a:pt x="51997" y="267195"/>
                  </a:lnTo>
                  <a:lnTo>
                    <a:pt x="55788" y="267603"/>
                  </a:lnTo>
                  <a:lnTo>
                    <a:pt x="60436" y="267174"/>
                  </a:lnTo>
                  <a:lnTo>
                    <a:pt x="64096" y="267903"/>
                  </a:lnTo>
                  <a:lnTo>
                    <a:pt x="69191" y="270458"/>
                  </a:lnTo>
                  <a:lnTo>
                    <a:pt x="74049" y="272093"/>
                  </a:lnTo>
                  <a:lnTo>
                    <a:pt x="74908" y="272378"/>
                  </a:lnTo>
                  <a:lnTo>
                    <a:pt x="87669" y="276646"/>
                  </a:lnTo>
                  <a:lnTo>
                    <a:pt x="92581" y="276664"/>
                  </a:lnTo>
                  <a:lnTo>
                    <a:pt x="97153" y="276242"/>
                  </a:lnTo>
                  <a:lnTo>
                    <a:pt x="101267" y="274851"/>
                  </a:lnTo>
                  <a:lnTo>
                    <a:pt x="106268" y="272931"/>
                  </a:lnTo>
                  <a:lnTo>
                    <a:pt x="112668" y="271291"/>
                  </a:lnTo>
                  <a:lnTo>
                    <a:pt x="117040" y="270267"/>
                  </a:lnTo>
                  <a:lnTo>
                    <a:pt x="122597" y="269699"/>
                  </a:lnTo>
                  <a:lnTo>
                    <a:pt x="128205" y="269820"/>
                  </a:lnTo>
                  <a:lnTo>
                    <a:pt x="133413" y="271831"/>
                  </a:lnTo>
                  <a:lnTo>
                    <a:pt x="138766" y="273751"/>
                  </a:lnTo>
                  <a:lnTo>
                    <a:pt x="143517" y="275796"/>
                  </a:lnTo>
                  <a:lnTo>
                    <a:pt x="149201" y="276999"/>
                  </a:lnTo>
                  <a:lnTo>
                    <a:pt x="152596" y="278293"/>
                  </a:lnTo>
                  <a:lnTo>
                    <a:pt x="155949" y="280130"/>
                  </a:lnTo>
                  <a:lnTo>
                    <a:pt x="159434" y="280646"/>
                  </a:lnTo>
                  <a:lnTo>
                    <a:pt x="163431" y="281819"/>
                  </a:lnTo>
                  <a:lnTo>
                    <a:pt x="168046" y="280939"/>
                  </a:lnTo>
                  <a:lnTo>
                    <a:pt x="171703" y="278502"/>
                  </a:lnTo>
                  <a:lnTo>
                    <a:pt x="174550" y="275431"/>
                  </a:lnTo>
                  <a:lnTo>
                    <a:pt x="177832" y="273098"/>
                  </a:lnTo>
                  <a:lnTo>
                    <a:pt x="179948" y="270546"/>
                  </a:lnTo>
                  <a:lnTo>
                    <a:pt x="182533" y="267029"/>
                  </a:lnTo>
                  <a:lnTo>
                    <a:pt x="185325" y="262108"/>
                  </a:lnTo>
                  <a:lnTo>
                    <a:pt x="188355" y="257323"/>
                  </a:lnTo>
                  <a:lnTo>
                    <a:pt x="190697" y="254675"/>
                  </a:lnTo>
                  <a:lnTo>
                    <a:pt x="194161" y="251637"/>
                  </a:lnTo>
                  <a:lnTo>
                    <a:pt x="195884" y="248957"/>
                  </a:lnTo>
                  <a:lnTo>
                    <a:pt x="198419" y="246357"/>
                  </a:lnTo>
                  <a:lnTo>
                    <a:pt x="200580" y="245816"/>
                  </a:lnTo>
                  <a:lnTo>
                    <a:pt x="203101" y="247077"/>
                  </a:lnTo>
                  <a:lnTo>
                    <a:pt x="207422" y="247979"/>
                  </a:lnTo>
                  <a:lnTo>
                    <a:pt x="210843" y="248159"/>
                  </a:lnTo>
                  <a:lnTo>
                    <a:pt x="211743" y="246719"/>
                  </a:lnTo>
                  <a:lnTo>
                    <a:pt x="212463" y="243477"/>
                  </a:lnTo>
                  <a:lnTo>
                    <a:pt x="212823" y="239337"/>
                  </a:lnTo>
                  <a:lnTo>
                    <a:pt x="212644" y="236816"/>
                  </a:lnTo>
                  <a:lnTo>
                    <a:pt x="212463" y="233933"/>
                  </a:lnTo>
                  <a:lnTo>
                    <a:pt x="210483" y="232134"/>
                  </a:lnTo>
                  <a:lnTo>
                    <a:pt x="207782" y="230513"/>
                  </a:lnTo>
                  <a:lnTo>
                    <a:pt x="205981" y="228893"/>
                  </a:lnTo>
                  <a:lnTo>
                    <a:pt x="204361" y="227633"/>
                  </a:lnTo>
                  <a:lnTo>
                    <a:pt x="201840" y="224571"/>
                  </a:lnTo>
                  <a:lnTo>
                    <a:pt x="200940" y="219890"/>
                  </a:lnTo>
                  <a:lnTo>
                    <a:pt x="200400" y="215209"/>
                  </a:lnTo>
                  <a:lnTo>
                    <a:pt x="199319" y="211788"/>
                  </a:lnTo>
                  <a:lnTo>
                    <a:pt x="198239" y="207827"/>
                  </a:lnTo>
                  <a:lnTo>
                    <a:pt x="198779" y="203686"/>
                  </a:lnTo>
                  <a:lnTo>
                    <a:pt x="198599" y="199185"/>
                  </a:lnTo>
                  <a:lnTo>
                    <a:pt x="197006" y="189394"/>
                  </a:lnTo>
                  <a:lnTo>
                    <a:pt x="197741" y="186669"/>
                  </a:lnTo>
                  <a:lnTo>
                    <a:pt x="199733" y="184658"/>
                  </a:lnTo>
                  <a:lnTo>
                    <a:pt x="206409" y="181320"/>
                  </a:lnTo>
                  <a:lnTo>
                    <a:pt x="211918" y="175369"/>
                  </a:lnTo>
                  <a:lnTo>
                    <a:pt x="211609" y="170572"/>
                  </a:lnTo>
                  <a:lnTo>
                    <a:pt x="212559" y="169160"/>
                  </a:lnTo>
                  <a:lnTo>
                    <a:pt x="215106" y="167836"/>
                  </a:lnTo>
                  <a:lnTo>
                    <a:pt x="215651" y="162942"/>
                  </a:lnTo>
                  <a:lnTo>
                    <a:pt x="218634" y="157194"/>
                  </a:lnTo>
                  <a:lnTo>
                    <a:pt x="218830" y="149792"/>
                  </a:lnTo>
                  <a:lnTo>
                    <a:pt x="219650" y="147528"/>
                  </a:lnTo>
                  <a:lnTo>
                    <a:pt x="220858" y="145612"/>
                  </a:lnTo>
                  <a:lnTo>
                    <a:pt x="223027" y="144166"/>
                  </a:lnTo>
                  <a:lnTo>
                    <a:pt x="226354" y="143732"/>
                  </a:lnTo>
                  <a:lnTo>
                    <a:pt x="243858" y="146623"/>
                  </a:lnTo>
                  <a:lnTo>
                    <a:pt x="242767" y="143309"/>
                  </a:lnTo>
                  <a:lnTo>
                    <a:pt x="240483" y="136572"/>
                  </a:lnTo>
                  <a:lnTo>
                    <a:pt x="240165" y="128673"/>
                  </a:lnTo>
                  <a:lnTo>
                    <a:pt x="237017" y="121210"/>
                  </a:lnTo>
                  <a:lnTo>
                    <a:pt x="235653" y="117367"/>
                  </a:lnTo>
                  <a:lnTo>
                    <a:pt x="234150" y="112242"/>
                  </a:lnTo>
                  <a:lnTo>
                    <a:pt x="233918" y="109560"/>
                  </a:lnTo>
                  <a:lnTo>
                    <a:pt x="232858" y="102677"/>
                  </a:lnTo>
                  <a:lnTo>
                    <a:pt x="237989" y="103998"/>
                  </a:lnTo>
                  <a:lnTo>
                    <a:pt x="238344" y="101862"/>
                  </a:lnTo>
                  <a:lnTo>
                    <a:pt x="235520" y="95444"/>
                  </a:lnTo>
                  <a:lnTo>
                    <a:pt x="235263" y="93937"/>
                  </a:lnTo>
                  <a:lnTo>
                    <a:pt x="235974" y="92142"/>
                  </a:lnTo>
                  <a:lnTo>
                    <a:pt x="237049" y="92470"/>
                  </a:lnTo>
                  <a:lnTo>
                    <a:pt x="239034" y="92470"/>
                  </a:lnTo>
                  <a:lnTo>
                    <a:pt x="240866" y="92928"/>
                  </a:lnTo>
                  <a:lnTo>
                    <a:pt x="243155" y="93080"/>
                  </a:lnTo>
                  <a:lnTo>
                    <a:pt x="245293" y="91707"/>
                  </a:lnTo>
                  <a:lnTo>
                    <a:pt x="247888" y="90335"/>
                  </a:lnTo>
                  <a:lnTo>
                    <a:pt x="250025" y="89569"/>
                  </a:lnTo>
                  <a:lnTo>
                    <a:pt x="252314" y="89724"/>
                  </a:lnTo>
                  <a:lnTo>
                    <a:pt x="254451" y="88503"/>
                  </a:lnTo>
                  <a:lnTo>
                    <a:pt x="256669" y="87190"/>
                  </a:lnTo>
                  <a:lnTo>
                    <a:pt x="258290" y="86425"/>
                  </a:lnTo>
                  <a:lnTo>
                    <a:pt x="260710" y="83922"/>
                  </a:lnTo>
                  <a:lnTo>
                    <a:pt x="264374" y="82397"/>
                  </a:lnTo>
                  <a:lnTo>
                    <a:pt x="267426" y="81939"/>
                  </a:lnTo>
                  <a:lnTo>
                    <a:pt x="275376" y="82084"/>
                  </a:lnTo>
                  <a:lnTo>
                    <a:pt x="279638" y="81021"/>
                  </a:lnTo>
                  <a:lnTo>
                    <a:pt x="278570" y="79189"/>
                  </a:lnTo>
                  <a:lnTo>
                    <a:pt x="278723" y="77053"/>
                  </a:lnTo>
                  <a:lnTo>
                    <a:pt x="279943" y="75070"/>
                  </a:lnTo>
                  <a:lnTo>
                    <a:pt x="280860" y="72780"/>
                  </a:lnTo>
                  <a:lnTo>
                    <a:pt x="279791" y="69879"/>
                  </a:lnTo>
                  <a:lnTo>
                    <a:pt x="280096" y="66826"/>
                  </a:lnTo>
                  <a:lnTo>
                    <a:pt x="281928" y="64994"/>
                  </a:lnTo>
                  <a:lnTo>
                    <a:pt x="282844" y="60568"/>
                  </a:lnTo>
                  <a:lnTo>
                    <a:pt x="283760" y="56753"/>
                  </a:lnTo>
                  <a:lnTo>
                    <a:pt x="284371" y="52934"/>
                  </a:lnTo>
                  <a:lnTo>
                    <a:pt x="284065" y="49423"/>
                  </a:lnTo>
                  <a:lnTo>
                    <a:pt x="282844" y="46370"/>
                  </a:lnTo>
                  <a:lnTo>
                    <a:pt x="281936" y="43997"/>
                  </a:lnTo>
                  <a:lnTo>
                    <a:pt x="282067" y="42409"/>
                  </a:lnTo>
                  <a:lnTo>
                    <a:pt x="283418" y="41761"/>
                  </a:lnTo>
                  <a:lnTo>
                    <a:pt x="285641" y="40586"/>
                  </a:lnTo>
                  <a:lnTo>
                    <a:pt x="286590" y="40723"/>
                  </a:lnTo>
                  <a:lnTo>
                    <a:pt x="292954" y="40179"/>
                  </a:lnTo>
                  <a:lnTo>
                    <a:pt x="295255" y="39908"/>
                  </a:lnTo>
                  <a:lnTo>
                    <a:pt x="298911" y="39368"/>
                  </a:lnTo>
                  <a:lnTo>
                    <a:pt x="301349" y="39908"/>
                  </a:lnTo>
                  <a:lnTo>
                    <a:pt x="305276" y="40045"/>
                  </a:lnTo>
                  <a:lnTo>
                    <a:pt x="305953" y="40316"/>
                  </a:lnTo>
                  <a:lnTo>
                    <a:pt x="307578" y="42618"/>
                  </a:lnTo>
                  <a:lnTo>
                    <a:pt x="308254" y="42619"/>
                  </a:lnTo>
                  <a:lnTo>
                    <a:pt x="309473" y="41670"/>
                  </a:lnTo>
                  <a:lnTo>
                    <a:pt x="310286" y="40723"/>
                  </a:lnTo>
                  <a:lnTo>
                    <a:pt x="311911" y="40045"/>
                  </a:lnTo>
                  <a:lnTo>
                    <a:pt x="313129" y="39098"/>
                  </a:lnTo>
                  <a:lnTo>
                    <a:pt x="313671" y="37473"/>
                  </a:lnTo>
                  <a:lnTo>
                    <a:pt x="315025" y="35984"/>
                  </a:lnTo>
                  <a:lnTo>
                    <a:pt x="316244" y="36254"/>
                  </a:lnTo>
                  <a:lnTo>
                    <a:pt x="317056" y="36932"/>
                  </a:lnTo>
                  <a:lnTo>
                    <a:pt x="318952" y="37609"/>
                  </a:lnTo>
                  <a:lnTo>
                    <a:pt x="320712" y="38150"/>
                  </a:lnTo>
                  <a:lnTo>
                    <a:pt x="325227" y="37792"/>
                  </a:lnTo>
                  <a:lnTo>
                    <a:pt x="325610" y="37992"/>
                  </a:lnTo>
                  <a:lnTo>
                    <a:pt x="325587" y="39909"/>
                  </a:lnTo>
                  <a:lnTo>
                    <a:pt x="325722" y="41534"/>
                  </a:lnTo>
                  <a:lnTo>
                    <a:pt x="326805" y="43296"/>
                  </a:lnTo>
                  <a:lnTo>
                    <a:pt x="328024" y="45055"/>
                  </a:lnTo>
                  <a:lnTo>
                    <a:pt x="329243" y="45732"/>
                  </a:lnTo>
                  <a:lnTo>
                    <a:pt x="331466" y="45504"/>
                  </a:lnTo>
                  <a:lnTo>
                    <a:pt x="334471" y="45598"/>
                  </a:lnTo>
                  <a:lnTo>
                    <a:pt x="337744" y="46218"/>
                  </a:lnTo>
                  <a:lnTo>
                    <a:pt x="341321" y="45656"/>
                  </a:lnTo>
                  <a:lnTo>
                    <a:pt x="345937" y="44553"/>
                  </a:lnTo>
                  <a:lnTo>
                    <a:pt x="350332" y="43624"/>
                  </a:lnTo>
                  <a:lnTo>
                    <a:pt x="356008" y="43381"/>
                  </a:lnTo>
                  <a:lnTo>
                    <a:pt x="359546" y="43359"/>
                  </a:lnTo>
                  <a:lnTo>
                    <a:pt x="364225" y="44268"/>
                  </a:lnTo>
                  <a:lnTo>
                    <a:pt x="368459" y="45437"/>
                  </a:lnTo>
                  <a:lnTo>
                    <a:pt x="372329" y="45784"/>
                  </a:lnTo>
                  <a:lnTo>
                    <a:pt x="374307" y="46573"/>
                  </a:lnTo>
                  <a:lnTo>
                    <a:pt x="377039" y="47154"/>
                  </a:lnTo>
                  <a:lnTo>
                    <a:pt x="379986" y="47564"/>
                  </a:lnTo>
                  <a:lnTo>
                    <a:pt x="383798" y="48147"/>
                  </a:lnTo>
                  <a:lnTo>
                    <a:pt x="386876" y="47081"/>
                  </a:lnTo>
                  <a:lnTo>
                    <a:pt x="400696" y="43114"/>
                  </a:lnTo>
                  <a:lnTo>
                    <a:pt x="400824" y="37369"/>
                  </a:lnTo>
                  <a:lnTo>
                    <a:pt x="404688" y="34237"/>
                  </a:lnTo>
                  <a:lnTo>
                    <a:pt x="409943" y="32910"/>
                  </a:lnTo>
                  <a:lnTo>
                    <a:pt x="414124" y="32563"/>
                  </a:lnTo>
                  <a:lnTo>
                    <a:pt x="418305" y="32041"/>
                  </a:lnTo>
                  <a:lnTo>
                    <a:pt x="421789" y="30820"/>
                  </a:lnTo>
                  <a:lnTo>
                    <a:pt x="425970" y="29602"/>
                  </a:lnTo>
                  <a:lnTo>
                    <a:pt x="430518" y="28387"/>
                  </a:lnTo>
                  <a:lnTo>
                    <a:pt x="431718" y="28278"/>
                  </a:lnTo>
                  <a:lnTo>
                    <a:pt x="432590" y="26534"/>
                  </a:lnTo>
                  <a:lnTo>
                    <a:pt x="434772" y="25444"/>
                  </a:lnTo>
                  <a:lnTo>
                    <a:pt x="437172" y="25772"/>
                  </a:lnTo>
                  <a:lnTo>
                    <a:pt x="439135" y="26424"/>
                  </a:lnTo>
                  <a:lnTo>
                    <a:pt x="441207" y="27296"/>
                  </a:lnTo>
                  <a:lnTo>
                    <a:pt x="443279" y="27406"/>
                  </a:lnTo>
                  <a:lnTo>
                    <a:pt x="445243" y="26862"/>
                  </a:lnTo>
                  <a:lnTo>
                    <a:pt x="445897" y="23697"/>
                  </a:lnTo>
                  <a:lnTo>
                    <a:pt x="445679" y="19553"/>
                  </a:lnTo>
                  <a:lnTo>
                    <a:pt x="446115" y="16500"/>
                  </a:lnTo>
                  <a:lnTo>
                    <a:pt x="447891" y="15076"/>
                  </a:lnTo>
                  <a:lnTo>
                    <a:pt x="451727" y="13684"/>
                  </a:lnTo>
                  <a:lnTo>
                    <a:pt x="453174" y="14119"/>
                  </a:lnTo>
                  <a:lnTo>
                    <a:pt x="454187" y="15133"/>
                  </a:lnTo>
                  <a:lnTo>
                    <a:pt x="456646" y="14553"/>
                  </a:lnTo>
                  <a:lnTo>
                    <a:pt x="459760" y="12919"/>
                  </a:lnTo>
                  <a:lnTo>
                    <a:pt x="462433" y="9733"/>
                  </a:lnTo>
                  <a:lnTo>
                    <a:pt x="462987" y="10303"/>
                  </a:lnTo>
                  <a:lnTo>
                    <a:pt x="461585" y="15134"/>
                  </a:lnTo>
                  <a:lnTo>
                    <a:pt x="459546" y="19046"/>
                  </a:lnTo>
                  <a:lnTo>
                    <a:pt x="461004" y="20297"/>
                  </a:lnTo>
                  <a:lnTo>
                    <a:pt x="468032" y="19507"/>
                  </a:lnTo>
                  <a:lnTo>
                    <a:pt x="468629" y="20349"/>
                  </a:lnTo>
                  <a:lnTo>
                    <a:pt x="467958" y="22184"/>
                  </a:lnTo>
                  <a:lnTo>
                    <a:pt x="469522" y="24550"/>
                  </a:lnTo>
                  <a:lnTo>
                    <a:pt x="472579" y="26671"/>
                  </a:lnTo>
                  <a:lnTo>
                    <a:pt x="489799" y="28408"/>
                  </a:lnTo>
                  <a:lnTo>
                    <a:pt x="492211" y="28402"/>
                  </a:lnTo>
                  <a:lnTo>
                    <a:pt x="495703" y="26561"/>
                  </a:lnTo>
                  <a:lnTo>
                    <a:pt x="497670" y="26789"/>
                  </a:lnTo>
                  <a:lnTo>
                    <a:pt x="498018" y="28007"/>
                  </a:lnTo>
                  <a:lnTo>
                    <a:pt x="497873" y="30176"/>
                  </a:lnTo>
                  <a:lnTo>
                    <a:pt x="499609" y="31188"/>
                  </a:lnTo>
                  <a:lnTo>
                    <a:pt x="502647" y="31914"/>
                  </a:lnTo>
                  <a:lnTo>
                    <a:pt x="504712" y="31774"/>
                  </a:lnTo>
                  <a:lnTo>
                    <a:pt x="505070" y="37230"/>
                  </a:lnTo>
                  <a:lnTo>
                    <a:pt x="506064" y="38645"/>
                  </a:lnTo>
                  <a:lnTo>
                    <a:pt x="507473" y="39201"/>
                  </a:lnTo>
                  <a:lnTo>
                    <a:pt x="509084" y="37737"/>
                  </a:lnTo>
                  <a:lnTo>
                    <a:pt x="511310" y="33320"/>
                  </a:lnTo>
                  <a:lnTo>
                    <a:pt x="514270" y="31057"/>
                  </a:lnTo>
                  <a:lnTo>
                    <a:pt x="514718" y="31073"/>
                  </a:lnTo>
                  <a:lnTo>
                    <a:pt x="515787" y="31106"/>
                  </a:lnTo>
                  <a:lnTo>
                    <a:pt x="517409" y="32858"/>
                  </a:lnTo>
                  <a:lnTo>
                    <a:pt x="519145" y="33366"/>
                  </a:lnTo>
                  <a:lnTo>
                    <a:pt x="520324" y="33129"/>
                  </a:lnTo>
                  <a:lnTo>
                    <a:pt x="523155" y="31950"/>
                  </a:lnTo>
                  <a:lnTo>
                    <a:pt x="526929" y="30416"/>
                  </a:lnTo>
                  <a:lnTo>
                    <a:pt x="529995" y="30297"/>
                  </a:lnTo>
                  <a:lnTo>
                    <a:pt x="532354" y="29590"/>
                  </a:lnTo>
                  <a:lnTo>
                    <a:pt x="534004" y="28059"/>
                  </a:lnTo>
                  <a:lnTo>
                    <a:pt x="534594" y="26406"/>
                  </a:lnTo>
                  <a:lnTo>
                    <a:pt x="535538" y="25110"/>
                  </a:lnTo>
                  <a:lnTo>
                    <a:pt x="538074" y="23493"/>
                  </a:lnTo>
                  <a:lnTo>
                    <a:pt x="538591" y="23511"/>
                  </a:lnTo>
                  <a:lnTo>
                    <a:pt x="540528" y="23758"/>
                  </a:lnTo>
                  <a:lnTo>
                    <a:pt x="543326" y="26030"/>
                  </a:lnTo>
                  <a:lnTo>
                    <a:pt x="548398" y="27020"/>
                  </a:lnTo>
                  <a:lnTo>
                    <a:pt x="552632" y="29153"/>
                  </a:lnTo>
                  <a:lnTo>
                    <a:pt x="559776" y="28248"/>
                  </a:lnTo>
                  <a:lnTo>
                    <a:pt x="561611" y="28679"/>
                  </a:lnTo>
                  <a:lnTo>
                    <a:pt x="564696" y="31914"/>
                  </a:lnTo>
                  <a:lnTo>
                    <a:pt x="566333" y="32154"/>
                  </a:lnTo>
                  <a:lnTo>
                    <a:pt x="571390" y="29700"/>
                  </a:lnTo>
                  <a:lnTo>
                    <a:pt x="576872" y="28794"/>
                  </a:lnTo>
                  <a:lnTo>
                    <a:pt x="577053" y="28664"/>
                  </a:lnTo>
                  <a:lnTo>
                    <a:pt x="577350" y="27573"/>
                  </a:lnTo>
                  <a:lnTo>
                    <a:pt x="577963" y="26716"/>
                  </a:lnTo>
                  <a:lnTo>
                    <a:pt x="578943" y="25860"/>
                  </a:lnTo>
                  <a:lnTo>
                    <a:pt x="580290" y="25735"/>
                  </a:lnTo>
                  <a:lnTo>
                    <a:pt x="581637" y="25124"/>
                  </a:lnTo>
                  <a:lnTo>
                    <a:pt x="582740" y="24022"/>
                  </a:lnTo>
                  <a:lnTo>
                    <a:pt x="584024" y="23587"/>
                  </a:lnTo>
                  <a:lnTo>
                    <a:pt x="588021" y="20790"/>
                  </a:lnTo>
                  <a:lnTo>
                    <a:pt x="589421" y="16989"/>
                  </a:lnTo>
                  <a:lnTo>
                    <a:pt x="592419" y="13794"/>
                  </a:lnTo>
                  <a:lnTo>
                    <a:pt x="596017" y="12795"/>
                  </a:lnTo>
                  <a:lnTo>
                    <a:pt x="599215" y="10194"/>
                  </a:lnTo>
                  <a:lnTo>
                    <a:pt x="601614" y="7597"/>
                  </a:lnTo>
                  <a:lnTo>
                    <a:pt x="601814" y="4398"/>
                  </a:lnTo>
                  <a:lnTo>
                    <a:pt x="601603" y="2710"/>
                  </a:lnTo>
                  <a:lnTo>
                    <a:pt x="601848" y="1728"/>
                  </a:lnTo>
                  <a:lnTo>
                    <a:pt x="603013" y="1601"/>
                  </a:lnTo>
                  <a:lnTo>
                    <a:pt x="606211" y="0"/>
                  </a:lnTo>
                  <a:lnTo>
                    <a:pt x="611008" y="802"/>
                  </a:lnTo>
                  <a:lnTo>
                    <a:pt x="614218" y="3077"/>
                  </a:lnTo>
                  <a:lnTo>
                    <a:pt x="615405" y="3997"/>
                  </a:lnTo>
                  <a:lnTo>
                    <a:pt x="620003" y="9395"/>
                  </a:lnTo>
                  <a:lnTo>
                    <a:pt x="624034" y="11531"/>
                  </a:lnTo>
                  <a:lnTo>
                    <a:pt x="626751" y="13113"/>
                  </a:lnTo>
                  <a:lnTo>
                    <a:pt x="633994" y="14247"/>
                  </a:lnTo>
                  <a:lnTo>
                    <a:pt x="637503" y="15040"/>
                  </a:lnTo>
                  <a:lnTo>
                    <a:pt x="640558" y="16169"/>
                  </a:lnTo>
                  <a:lnTo>
                    <a:pt x="643387" y="18208"/>
                  </a:lnTo>
                  <a:lnTo>
                    <a:pt x="644180" y="19794"/>
                  </a:lnTo>
                  <a:lnTo>
                    <a:pt x="645312" y="21829"/>
                  </a:lnTo>
                  <a:lnTo>
                    <a:pt x="647094" y="22871"/>
                  </a:lnTo>
                  <a:lnTo>
                    <a:pt x="648861" y="22069"/>
                  </a:lnTo>
                  <a:lnTo>
                    <a:pt x="649984" y="19791"/>
                  </a:lnTo>
                  <a:lnTo>
                    <a:pt x="651783" y="17391"/>
                  </a:lnTo>
                  <a:lnTo>
                    <a:pt x="653382" y="13794"/>
                  </a:lnTo>
                  <a:lnTo>
                    <a:pt x="653782" y="10195"/>
                  </a:lnTo>
                  <a:lnTo>
                    <a:pt x="654382" y="6397"/>
                  </a:lnTo>
                  <a:lnTo>
                    <a:pt x="655207" y="4298"/>
                  </a:lnTo>
                  <a:lnTo>
                    <a:pt x="657372" y="2153"/>
                  </a:lnTo>
                  <a:lnTo>
                    <a:pt x="659153" y="2907"/>
                  </a:lnTo>
                  <a:lnTo>
                    <a:pt x="660869" y="3187"/>
                  </a:lnTo>
                  <a:lnTo>
                    <a:pt x="660263" y="7776"/>
                  </a:lnTo>
                  <a:lnTo>
                    <a:pt x="660935" y="11579"/>
                  </a:lnTo>
                  <a:lnTo>
                    <a:pt x="661869" y="14359"/>
                  </a:lnTo>
                  <a:lnTo>
                    <a:pt x="663087" y="16959"/>
                  </a:lnTo>
                  <a:lnTo>
                    <a:pt x="665238" y="20905"/>
                  </a:lnTo>
                  <a:lnTo>
                    <a:pt x="668108" y="25565"/>
                  </a:lnTo>
                  <a:lnTo>
                    <a:pt x="669542" y="29511"/>
                  </a:lnTo>
                  <a:lnTo>
                    <a:pt x="671335" y="32379"/>
                  </a:lnTo>
                  <a:lnTo>
                    <a:pt x="673327" y="35216"/>
                  </a:lnTo>
                  <a:lnTo>
                    <a:pt x="674737" y="36802"/>
                  </a:lnTo>
                  <a:lnTo>
                    <a:pt x="674825" y="38123"/>
                  </a:lnTo>
                  <a:lnTo>
                    <a:pt x="674120" y="39709"/>
                  </a:lnTo>
                  <a:lnTo>
                    <a:pt x="674441" y="42643"/>
                  </a:lnTo>
                  <a:lnTo>
                    <a:pt x="673484" y="46070"/>
                  </a:lnTo>
                  <a:lnTo>
                    <a:pt x="672411" y="51386"/>
                  </a:lnTo>
                  <a:lnTo>
                    <a:pt x="672411" y="57124"/>
                  </a:lnTo>
                  <a:lnTo>
                    <a:pt x="673487" y="59636"/>
                  </a:lnTo>
                  <a:lnTo>
                    <a:pt x="673845" y="63579"/>
                  </a:lnTo>
                  <a:lnTo>
                    <a:pt x="675997" y="67883"/>
                  </a:lnTo>
                  <a:lnTo>
                    <a:pt x="680301" y="71829"/>
                  </a:lnTo>
                  <a:lnTo>
                    <a:pt x="680660" y="75414"/>
                  </a:lnTo>
                  <a:lnTo>
                    <a:pt x="681376" y="78643"/>
                  </a:lnTo>
                  <a:lnTo>
                    <a:pt x="686666" y="84275"/>
                  </a:lnTo>
                  <a:lnTo>
                    <a:pt x="691182" y="85281"/>
                  </a:lnTo>
                  <a:lnTo>
                    <a:pt x="696954" y="88540"/>
                  </a:lnTo>
                  <a:lnTo>
                    <a:pt x="701470" y="91301"/>
                  </a:lnTo>
                  <a:lnTo>
                    <a:pt x="704112" y="95785"/>
                  </a:lnTo>
                  <a:lnTo>
                    <a:pt x="707747" y="98494"/>
                  </a:lnTo>
                  <a:lnTo>
                    <a:pt x="708714" y="100007"/>
                  </a:lnTo>
                  <a:lnTo>
                    <a:pt x="708894" y="104166"/>
                  </a:lnTo>
                  <a:lnTo>
                    <a:pt x="707887" y="107474"/>
                  </a:lnTo>
                  <a:lnTo>
                    <a:pt x="705299" y="112073"/>
                  </a:lnTo>
                  <a:lnTo>
                    <a:pt x="703862" y="113655"/>
                  </a:lnTo>
                  <a:lnTo>
                    <a:pt x="703718" y="115093"/>
                  </a:lnTo>
                  <a:lnTo>
                    <a:pt x="704005" y="116675"/>
                  </a:lnTo>
                  <a:lnTo>
                    <a:pt x="702711" y="118543"/>
                  </a:lnTo>
                  <a:lnTo>
                    <a:pt x="702567" y="121277"/>
                  </a:lnTo>
                  <a:lnTo>
                    <a:pt x="703718" y="123145"/>
                  </a:lnTo>
                  <a:lnTo>
                    <a:pt x="705155" y="125160"/>
                  </a:lnTo>
                  <a:lnTo>
                    <a:pt x="705730" y="129185"/>
                  </a:lnTo>
                  <a:lnTo>
                    <a:pt x="715319" y="130035"/>
                  </a:lnTo>
                  <a:lnTo>
                    <a:pt x="717872" y="129953"/>
                  </a:lnTo>
                  <a:lnTo>
                    <a:pt x="722264" y="130226"/>
                  </a:lnTo>
                  <a:lnTo>
                    <a:pt x="725229" y="129634"/>
                  </a:lnTo>
                  <a:lnTo>
                    <a:pt x="726860" y="130521"/>
                  </a:lnTo>
                  <a:lnTo>
                    <a:pt x="728194" y="132745"/>
                  </a:lnTo>
                  <a:lnTo>
                    <a:pt x="729380" y="134823"/>
                  </a:lnTo>
                  <a:lnTo>
                    <a:pt x="729380" y="137936"/>
                  </a:lnTo>
                  <a:lnTo>
                    <a:pt x="730863" y="140011"/>
                  </a:lnTo>
                  <a:lnTo>
                    <a:pt x="732493" y="142235"/>
                  </a:lnTo>
                  <a:lnTo>
                    <a:pt x="734865" y="144901"/>
                  </a:lnTo>
                  <a:lnTo>
                    <a:pt x="735606" y="145199"/>
                  </a:lnTo>
                  <a:lnTo>
                    <a:pt x="736792" y="144012"/>
                  </a:lnTo>
                  <a:lnTo>
                    <a:pt x="737830" y="143125"/>
                  </a:lnTo>
                  <a:lnTo>
                    <a:pt x="739905" y="143270"/>
                  </a:lnTo>
                  <a:lnTo>
                    <a:pt x="742129" y="143866"/>
                  </a:lnTo>
                  <a:lnTo>
                    <a:pt x="743315" y="146089"/>
                  </a:lnTo>
                  <a:lnTo>
                    <a:pt x="743019" y="148164"/>
                  </a:lnTo>
                  <a:lnTo>
                    <a:pt x="744353" y="149646"/>
                  </a:lnTo>
                  <a:lnTo>
                    <a:pt x="745687" y="150239"/>
                  </a:lnTo>
                  <a:lnTo>
                    <a:pt x="746873" y="152611"/>
                  </a:lnTo>
                  <a:lnTo>
                    <a:pt x="747762" y="154537"/>
                  </a:lnTo>
                  <a:lnTo>
                    <a:pt x="749245" y="154984"/>
                  </a:lnTo>
                  <a:lnTo>
                    <a:pt x="751024" y="159874"/>
                  </a:lnTo>
                  <a:lnTo>
                    <a:pt x="753692" y="161357"/>
                  </a:lnTo>
                  <a:lnTo>
                    <a:pt x="755026" y="161506"/>
                  </a:lnTo>
                  <a:lnTo>
                    <a:pt x="757399" y="160172"/>
                  </a:lnTo>
                  <a:lnTo>
                    <a:pt x="760067" y="160172"/>
                  </a:lnTo>
                  <a:lnTo>
                    <a:pt x="762587" y="159133"/>
                  </a:lnTo>
                  <a:lnTo>
                    <a:pt x="763773" y="158541"/>
                  </a:lnTo>
                  <a:lnTo>
                    <a:pt x="765700" y="157058"/>
                  </a:lnTo>
                  <a:lnTo>
                    <a:pt x="766886" y="156020"/>
                  </a:lnTo>
                  <a:lnTo>
                    <a:pt x="768220" y="155874"/>
                  </a:lnTo>
                  <a:lnTo>
                    <a:pt x="768813" y="157207"/>
                  </a:lnTo>
                  <a:lnTo>
                    <a:pt x="771185" y="156910"/>
                  </a:lnTo>
                  <a:lnTo>
                    <a:pt x="773705" y="155278"/>
                  </a:lnTo>
                  <a:lnTo>
                    <a:pt x="778972" y="153589"/>
                  </a:lnTo>
                  <a:lnTo>
                    <a:pt x="784235" y="141663"/>
                  </a:lnTo>
                  <a:lnTo>
                    <a:pt x="788219" y="138395"/>
                  </a:lnTo>
                  <a:lnTo>
                    <a:pt x="795121" y="139228"/>
                  </a:lnTo>
                  <a:lnTo>
                    <a:pt x="800523" y="141387"/>
                  </a:lnTo>
                  <a:lnTo>
                    <a:pt x="806825" y="143729"/>
                  </a:lnTo>
                  <a:lnTo>
                    <a:pt x="810246" y="145527"/>
                  </a:lnTo>
                  <a:lnTo>
                    <a:pt x="811686" y="149130"/>
                  </a:lnTo>
                  <a:lnTo>
                    <a:pt x="812946" y="151111"/>
                  </a:lnTo>
                  <a:lnTo>
                    <a:pt x="814387" y="152371"/>
                  </a:lnTo>
                  <a:lnTo>
                    <a:pt x="819429" y="155792"/>
                  </a:lnTo>
                  <a:lnTo>
                    <a:pt x="823444" y="170813"/>
                  </a:lnTo>
                  <a:lnTo>
                    <a:pt x="822902" y="173648"/>
                  </a:lnTo>
                  <a:lnTo>
                    <a:pt x="823365" y="175394"/>
                  </a:lnTo>
                  <a:lnTo>
                    <a:pt x="831602" y="177940"/>
                  </a:lnTo>
                  <a:lnTo>
                    <a:pt x="835817" y="180455"/>
                  </a:lnTo>
                  <a:lnTo>
                    <a:pt x="842159" y="185838"/>
                  </a:lnTo>
                  <a:lnTo>
                    <a:pt x="850860" y="189237"/>
                  </a:lnTo>
                  <a:lnTo>
                    <a:pt x="860567" y="189604"/>
                  </a:lnTo>
                  <a:lnTo>
                    <a:pt x="873100" y="197454"/>
                  </a:lnTo>
                  <a:lnTo>
                    <a:pt x="881007" y="192907"/>
                  </a:lnTo>
                  <a:lnTo>
                    <a:pt x="881599" y="192518"/>
                  </a:lnTo>
                  <a:lnTo>
                    <a:pt x="886941" y="201187"/>
                  </a:lnTo>
                  <a:lnTo>
                    <a:pt x="887985" y="203126"/>
                  </a:lnTo>
                  <a:lnTo>
                    <a:pt x="887687" y="204916"/>
                  </a:lnTo>
                  <a:lnTo>
                    <a:pt x="887090" y="207302"/>
                  </a:lnTo>
                  <a:lnTo>
                    <a:pt x="885748" y="209092"/>
                  </a:lnTo>
                  <a:lnTo>
                    <a:pt x="884256" y="210286"/>
                  </a:lnTo>
                  <a:lnTo>
                    <a:pt x="883063" y="211032"/>
                  </a:lnTo>
                  <a:lnTo>
                    <a:pt x="882168" y="212673"/>
                  </a:lnTo>
                  <a:lnTo>
                    <a:pt x="880975" y="213419"/>
                  </a:lnTo>
                  <a:lnTo>
                    <a:pt x="880826" y="214463"/>
                  </a:lnTo>
                  <a:lnTo>
                    <a:pt x="881572" y="216402"/>
                  </a:lnTo>
                  <a:lnTo>
                    <a:pt x="882765" y="217446"/>
                  </a:lnTo>
                  <a:lnTo>
                    <a:pt x="882616" y="218043"/>
                  </a:lnTo>
                  <a:lnTo>
                    <a:pt x="880826" y="218192"/>
                  </a:lnTo>
                  <a:lnTo>
                    <a:pt x="878589" y="218938"/>
                  </a:lnTo>
                  <a:lnTo>
                    <a:pt x="878141" y="220281"/>
                  </a:lnTo>
                  <a:lnTo>
                    <a:pt x="878738" y="221921"/>
                  </a:lnTo>
                  <a:lnTo>
                    <a:pt x="880528" y="223861"/>
                  </a:lnTo>
                  <a:lnTo>
                    <a:pt x="881722" y="225949"/>
                  </a:lnTo>
                  <a:lnTo>
                    <a:pt x="882468" y="228634"/>
                  </a:lnTo>
                  <a:lnTo>
                    <a:pt x="878441" y="231319"/>
                  </a:lnTo>
                  <a:lnTo>
                    <a:pt x="874413" y="233855"/>
                  </a:lnTo>
                  <a:lnTo>
                    <a:pt x="872921" y="235645"/>
                  </a:lnTo>
                  <a:lnTo>
                    <a:pt x="872474" y="237137"/>
                  </a:lnTo>
                  <a:lnTo>
                    <a:pt x="873071" y="239672"/>
                  </a:lnTo>
                  <a:lnTo>
                    <a:pt x="873370" y="241761"/>
                  </a:lnTo>
                  <a:lnTo>
                    <a:pt x="872624" y="243253"/>
                  </a:lnTo>
                  <a:lnTo>
                    <a:pt x="870834" y="245192"/>
                  </a:lnTo>
                  <a:lnTo>
                    <a:pt x="865165" y="249816"/>
                  </a:lnTo>
                  <a:lnTo>
                    <a:pt x="864868" y="255336"/>
                  </a:lnTo>
                  <a:lnTo>
                    <a:pt x="864719" y="257424"/>
                  </a:lnTo>
                  <a:lnTo>
                    <a:pt x="866211" y="259065"/>
                  </a:lnTo>
                  <a:lnTo>
                    <a:pt x="865614" y="260407"/>
                  </a:lnTo>
                  <a:lnTo>
                    <a:pt x="862332" y="264286"/>
                  </a:lnTo>
                  <a:lnTo>
                    <a:pt x="862333" y="266374"/>
                  </a:lnTo>
                  <a:lnTo>
                    <a:pt x="859797" y="268164"/>
                  </a:lnTo>
                  <a:lnTo>
                    <a:pt x="855322" y="270849"/>
                  </a:lnTo>
                  <a:lnTo>
                    <a:pt x="854427" y="272490"/>
                  </a:lnTo>
                  <a:lnTo>
                    <a:pt x="854577" y="278159"/>
                  </a:lnTo>
                  <a:lnTo>
                    <a:pt x="854694" y="280241"/>
                  </a:lnTo>
                  <a:lnTo>
                    <a:pt x="852903" y="282777"/>
                  </a:lnTo>
                  <a:lnTo>
                    <a:pt x="852009" y="284418"/>
                  </a:lnTo>
                  <a:lnTo>
                    <a:pt x="850666" y="286953"/>
                  </a:lnTo>
                  <a:lnTo>
                    <a:pt x="851114" y="288445"/>
                  </a:lnTo>
                  <a:lnTo>
                    <a:pt x="851114" y="290832"/>
                  </a:lnTo>
                  <a:lnTo>
                    <a:pt x="850219" y="292025"/>
                  </a:lnTo>
                  <a:lnTo>
                    <a:pt x="850816" y="293070"/>
                  </a:lnTo>
                  <a:lnTo>
                    <a:pt x="850667" y="294114"/>
                  </a:lnTo>
                  <a:lnTo>
                    <a:pt x="848728" y="294859"/>
                  </a:lnTo>
                  <a:lnTo>
                    <a:pt x="848429" y="299036"/>
                  </a:lnTo>
                  <a:lnTo>
                    <a:pt x="849176" y="300080"/>
                  </a:lnTo>
                  <a:lnTo>
                    <a:pt x="849176" y="304705"/>
                  </a:lnTo>
                  <a:lnTo>
                    <a:pt x="849922" y="305898"/>
                  </a:lnTo>
                  <a:lnTo>
                    <a:pt x="851265" y="306495"/>
                  </a:lnTo>
                  <a:lnTo>
                    <a:pt x="854099" y="306644"/>
                  </a:lnTo>
                  <a:lnTo>
                    <a:pt x="855292" y="307240"/>
                  </a:lnTo>
                  <a:lnTo>
                    <a:pt x="855442" y="308881"/>
                  </a:lnTo>
                  <a:lnTo>
                    <a:pt x="854995" y="310224"/>
                  </a:lnTo>
                  <a:lnTo>
                    <a:pt x="853801" y="311865"/>
                  </a:lnTo>
                  <a:lnTo>
                    <a:pt x="853503" y="313058"/>
                  </a:lnTo>
                  <a:lnTo>
                    <a:pt x="852011" y="313804"/>
                  </a:lnTo>
                  <a:lnTo>
                    <a:pt x="848133" y="313953"/>
                  </a:lnTo>
                  <a:lnTo>
                    <a:pt x="847387" y="315445"/>
                  </a:lnTo>
                  <a:lnTo>
                    <a:pt x="847387" y="318279"/>
                  </a:lnTo>
                  <a:lnTo>
                    <a:pt x="847089" y="320964"/>
                  </a:lnTo>
                  <a:lnTo>
                    <a:pt x="846134" y="323001"/>
                  </a:lnTo>
                  <a:lnTo>
                    <a:pt x="845686" y="324492"/>
                  </a:lnTo>
                  <a:lnTo>
                    <a:pt x="845388" y="326432"/>
                  </a:lnTo>
                  <a:lnTo>
                    <a:pt x="844195" y="328818"/>
                  </a:lnTo>
                  <a:lnTo>
                    <a:pt x="845090" y="330459"/>
                  </a:lnTo>
                  <a:lnTo>
                    <a:pt x="846134" y="332399"/>
                  </a:lnTo>
                  <a:lnTo>
                    <a:pt x="846433" y="337023"/>
                  </a:lnTo>
                  <a:lnTo>
                    <a:pt x="847478" y="339260"/>
                  </a:lnTo>
                  <a:lnTo>
                    <a:pt x="848074" y="341050"/>
                  </a:lnTo>
                  <a:lnTo>
                    <a:pt x="850014" y="343885"/>
                  </a:lnTo>
                  <a:lnTo>
                    <a:pt x="852103" y="347166"/>
                  </a:lnTo>
                  <a:lnTo>
                    <a:pt x="849567" y="349255"/>
                  </a:lnTo>
                  <a:lnTo>
                    <a:pt x="847479" y="350597"/>
                  </a:lnTo>
                  <a:lnTo>
                    <a:pt x="843302" y="353581"/>
                  </a:lnTo>
                  <a:lnTo>
                    <a:pt x="841512" y="355669"/>
                  </a:lnTo>
                  <a:lnTo>
                    <a:pt x="841513" y="356862"/>
                  </a:lnTo>
                  <a:lnTo>
                    <a:pt x="839872" y="358056"/>
                  </a:lnTo>
                  <a:lnTo>
                    <a:pt x="838082" y="360144"/>
                  </a:lnTo>
                  <a:lnTo>
                    <a:pt x="838380" y="361785"/>
                  </a:lnTo>
                  <a:lnTo>
                    <a:pt x="836739" y="363873"/>
                  </a:lnTo>
                  <a:lnTo>
                    <a:pt x="836591" y="367453"/>
                  </a:lnTo>
                  <a:lnTo>
                    <a:pt x="836292" y="370735"/>
                  </a:lnTo>
                  <a:lnTo>
                    <a:pt x="837570" y="374594"/>
                  </a:lnTo>
                  <a:lnTo>
                    <a:pt x="837570" y="376682"/>
                  </a:lnTo>
                  <a:lnTo>
                    <a:pt x="836675" y="378770"/>
                  </a:lnTo>
                  <a:lnTo>
                    <a:pt x="836675" y="380859"/>
                  </a:lnTo>
                  <a:lnTo>
                    <a:pt x="837123" y="383693"/>
                  </a:lnTo>
                  <a:lnTo>
                    <a:pt x="835930" y="385334"/>
                  </a:lnTo>
                  <a:lnTo>
                    <a:pt x="833692" y="386676"/>
                  </a:lnTo>
                  <a:lnTo>
                    <a:pt x="831156" y="385632"/>
                  </a:lnTo>
                  <a:lnTo>
                    <a:pt x="829814" y="386676"/>
                  </a:lnTo>
                  <a:lnTo>
                    <a:pt x="828023" y="388764"/>
                  </a:lnTo>
                  <a:lnTo>
                    <a:pt x="827726" y="389808"/>
                  </a:lnTo>
                  <a:lnTo>
                    <a:pt x="827129" y="391748"/>
                  </a:lnTo>
                  <a:lnTo>
                    <a:pt x="827129" y="394284"/>
                  </a:lnTo>
                  <a:lnTo>
                    <a:pt x="826532" y="395627"/>
                  </a:lnTo>
                  <a:lnTo>
                    <a:pt x="826533" y="396820"/>
                  </a:lnTo>
                  <a:lnTo>
                    <a:pt x="828174" y="397864"/>
                  </a:lnTo>
                  <a:lnTo>
                    <a:pt x="830262" y="398908"/>
                  </a:lnTo>
                  <a:lnTo>
                    <a:pt x="831605" y="399803"/>
                  </a:lnTo>
                  <a:lnTo>
                    <a:pt x="833246" y="401743"/>
                  </a:lnTo>
                  <a:lnTo>
                    <a:pt x="834887" y="404875"/>
                  </a:lnTo>
                  <a:lnTo>
                    <a:pt x="834589" y="406367"/>
                  </a:lnTo>
                  <a:lnTo>
                    <a:pt x="832203" y="409052"/>
                  </a:lnTo>
                  <a:lnTo>
                    <a:pt x="833694" y="410693"/>
                  </a:lnTo>
                  <a:lnTo>
                    <a:pt x="834142" y="412333"/>
                  </a:lnTo>
                  <a:lnTo>
                    <a:pt x="833397" y="418897"/>
                  </a:lnTo>
                  <a:lnTo>
                    <a:pt x="831756" y="420836"/>
                  </a:lnTo>
                  <a:lnTo>
                    <a:pt x="831159" y="422178"/>
                  </a:lnTo>
                  <a:lnTo>
                    <a:pt x="831010" y="423671"/>
                  </a:lnTo>
                  <a:lnTo>
                    <a:pt x="829966" y="424864"/>
                  </a:lnTo>
                  <a:lnTo>
                    <a:pt x="827728" y="425908"/>
                  </a:lnTo>
                  <a:lnTo>
                    <a:pt x="825192" y="426355"/>
                  </a:lnTo>
                  <a:lnTo>
                    <a:pt x="824447" y="427847"/>
                  </a:lnTo>
                  <a:lnTo>
                    <a:pt x="824447" y="429339"/>
                  </a:lnTo>
                  <a:lnTo>
                    <a:pt x="824447" y="432322"/>
                  </a:lnTo>
                  <a:lnTo>
                    <a:pt x="824448" y="435455"/>
                  </a:lnTo>
                  <a:lnTo>
                    <a:pt x="821763" y="436798"/>
                  </a:lnTo>
                  <a:lnTo>
                    <a:pt x="821530" y="440398"/>
                  </a:lnTo>
                  <a:lnTo>
                    <a:pt x="820337" y="442486"/>
                  </a:lnTo>
                  <a:lnTo>
                    <a:pt x="820337" y="444127"/>
                  </a:lnTo>
                  <a:lnTo>
                    <a:pt x="819442" y="446514"/>
                  </a:lnTo>
                  <a:lnTo>
                    <a:pt x="819890" y="449497"/>
                  </a:lnTo>
                  <a:lnTo>
                    <a:pt x="819741" y="451436"/>
                  </a:lnTo>
                  <a:lnTo>
                    <a:pt x="819144" y="452928"/>
                  </a:lnTo>
                  <a:lnTo>
                    <a:pt x="817802" y="454122"/>
                  </a:lnTo>
                  <a:lnTo>
                    <a:pt x="817802" y="455464"/>
                  </a:lnTo>
                  <a:lnTo>
                    <a:pt x="818399" y="457552"/>
                  </a:lnTo>
                  <a:lnTo>
                    <a:pt x="818101" y="458447"/>
                  </a:lnTo>
                  <a:lnTo>
                    <a:pt x="818101" y="460984"/>
                  </a:lnTo>
                  <a:lnTo>
                    <a:pt x="817504" y="464265"/>
                  </a:lnTo>
                  <a:lnTo>
                    <a:pt x="816162" y="465160"/>
                  </a:lnTo>
                  <a:lnTo>
                    <a:pt x="814521" y="466801"/>
                  </a:lnTo>
                  <a:lnTo>
                    <a:pt x="814969" y="468292"/>
                  </a:lnTo>
                  <a:lnTo>
                    <a:pt x="814671" y="469337"/>
                  </a:lnTo>
                  <a:lnTo>
                    <a:pt x="812332" y="473987"/>
                  </a:lnTo>
                  <a:lnTo>
                    <a:pt x="812333" y="475927"/>
                  </a:lnTo>
                  <a:lnTo>
                    <a:pt x="812482" y="477717"/>
                  </a:lnTo>
                  <a:lnTo>
                    <a:pt x="811587" y="479059"/>
                  </a:lnTo>
                  <a:lnTo>
                    <a:pt x="809349" y="480402"/>
                  </a:lnTo>
                  <a:lnTo>
                    <a:pt x="808604" y="482938"/>
                  </a:lnTo>
                  <a:lnTo>
                    <a:pt x="808604" y="484728"/>
                  </a:lnTo>
                  <a:lnTo>
                    <a:pt x="808902" y="486518"/>
                  </a:lnTo>
                  <a:lnTo>
                    <a:pt x="812483" y="491142"/>
                  </a:lnTo>
                  <a:lnTo>
                    <a:pt x="813032" y="493652"/>
                  </a:lnTo>
                  <a:lnTo>
                    <a:pt x="813861" y="495925"/>
                  </a:lnTo>
                  <a:lnTo>
                    <a:pt x="813563" y="500400"/>
                  </a:lnTo>
                  <a:lnTo>
                    <a:pt x="816994" y="503830"/>
                  </a:lnTo>
                  <a:lnTo>
                    <a:pt x="823707" y="506068"/>
                  </a:lnTo>
                  <a:lnTo>
                    <a:pt x="824752" y="508455"/>
                  </a:lnTo>
                  <a:lnTo>
                    <a:pt x="825796" y="510394"/>
                  </a:lnTo>
                  <a:lnTo>
                    <a:pt x="826990" y="512930"/>
                  </a:lnTo>
                  <a:lnTo>
                    <a:pt x="826095" y="516958"/>
                  </a:lnTo>
                  <a:lnTo>
                    <a:pt x="825498" y="519195"/>
                  </a:lnTo>
                  <a:lnTo>
                    <a:pt x="824454" y="520687"/>
                  </a:lnTo>
                  <a:lnTo>
                    <a:pt x="824007" y="522924"/>
                  </a:lnTo>
                  <a:lnTo>
                    <a:pt x="822516" y="525460"/>
                  </a:lnTo>
                  <a:lnTo>
                    <a:pt x="821471" y="527549"/>
                  </a:lnTo>
                  <a:lnTo>
                    <a:pt x="821620" y="529339"/>
                  </a:lnTo>
                  <a:lnTo>
                    <a:pt x="823113" y="529936"/>
                  </a:lnTo>
                  <a:lnTo>
                    <a:pt x="824902" y="529786"/>
                  </a:lnTo>
                  <a:lnTo>
                    <a:pt x="825648" y="531576"/>
                  </a:lnTo>
                  <a:lnTo>
                    <a:pt x="825052" y="532471"/>
                  </a:lnTo>
                  <a:lnTo>
                    <a:pt x="824605" y="534560"/>
                  </a:lnTo>
                  <a:lnTo>
                    <a:pt x="826395" y="536499"/>
                  </a:lnTo>
                  <a:lnTo>
                    <a:pt x="826843" y="539184"/>
                  </a:lnTo>
                  <a:lnTo>
                    <a:pt x="825351" y="541869"/>
                  </a:lnTo>
                  <a:lnTo>
                    <a:pt x="824307" y="544703"/>
                  </a:lnTo>
                  <a:lnTo>
                    <a:pt x="824904" y="545896"/>
                  </a:lnTo>
                  <a:lnTo>
                    <a:pt x="826545" y="546494"/>
                  </a:lnTo>
                  <a:lnTo>
                    <a:pt x="828186" y="546792"/>
                  </a:lnTo>
                  <a:lnTo>
                    <a:pt x="829827" y="547687"/>
                  </a:lnTo>
                  <a:lnTo>
                    <a:pt x="831318" y="546345"/>
                  </a:lnTo>
                  <a:lnTo>
                    <a:pt x="832512" y="545002"/>
                  </a:lnTo>
                  <a:lnTo>
                    <a:pt x="836540" y="545748"/>
                  </a:lnTo>
                  <a:lnTo>
                    <a:pt x="837435" y="547538"/>
                  </a:lnTo>
                  <a:lnTo>
                    <a:pt x="838330" y="548432"/>
                  </a:lnTo>
                  <a:lnTo>
                    <a:pt x="840120" y="551118"/>
                  </a:lnTo>
                  <a:lnTo>
                    <a:pt x="840121" y="557234"/>
                  </a:lnTo>
                  <a:lnTo>
                    <a:pt x="841165" y="558427"/>
                  </a:lnTo>
                  <a:lnTo>
                    <a:pt x="841016" y="561112"/>
                  </a:lnTo>
                  <a:lnTo>
                    <a:pt x="840271" y="560963"/>
                  </a:lnTo>
                  <a:lnTo>
                    <a:pt x="838182" y="562306"/>
                  </a:lnTo>
                  <a:lnTo>
                    <a:pt x="835348" y="563052"/>
                  </a:lnTo>
                  <a:lnTo>
                    <a:pt x="833409" y="561858"/>
                  </a:lnTo>
                  <a:lnTo>
                    <a:pt x="831618" y="561261"/>
                  </a:lnTo>
                  <a:lnTo>
                    <a:pt x="830425" y="561858"/>
                  </a:lnTo>
                  <a:lnTo>
                    <a:pt x="828486" y="563200"/>
                  </a:lnTo>
                  <a:lnTo>
                    <a:pt x="826248" y="563499"/>
                  </a:lnTo>
                  <a:lnTo>
                    <a:pt x="822668" y="563051"/>
                  </a:lnTo>
                  <a:lnTo>
                    <a:pt x="818789" y="561709"/>
                  </a:lnTo>
                  <a:lnTo>
                    <a:pt x="816402" y="561112"/>
                  </a:lnTo>
                  <a:lnTo>
                    <a:pt x="811330" y="560814"/>
                  </a:lnTo>
                  <a:lnTo>
                    <a:pt x="809391" y="563648"/>
                  </a:lnTo>
                  <a:lnTo>
                    <a:pt x="808944" y="564991"/>
                  </a:lnTo>
                  <a:lnTo>
                    <a:pt x="808944" y="567377"/>
                  </a:lnTo>
                  <a:lnTo>
                    <a:pt x="807453" y="568571"/>
                  </a:lnTo>
                  <a:lnTo>
                    <a:pt x="807452" y="570062"/>
                  </a:lnTo>
                  <a:lnTo>
                    <a:pt x="807602" y="572002"/>
                  </a:lnTo>
                  <a:lnTo>
                    <a:pt x="809094" y="573792"/>
                  </a:lnTo>
                  <a:lnTo>
                    <a:pt x="809774" y="575376"/>
                  </a:lnTo>
                  <a:lnTo>
                    <a:pt x="807387" y="575376"/>
                  </a:lnTo>
                  <a:lnTo>
                    <a:pt x="805895" y="575675"/>
                  </a:lnTo>
                  <a:lnTo>
                    <a:pt x="803210" y="577316"/>
                  </a:lnTo>
                  <a:lnTo>
                    <a:pt x="801420" y="578211"/>
                  </a:lnTo>
                  <a:lnTo>
                    <a:pt x="799182" y="580001"/>
                  </a:lnTo>
                  <a:lnTo>
                    <a:pt x="798138" y="580896"/>
                  </a:lnTo>
                  <a:lnTo>
                    <a:pt x="798735" y="582387"/>
                  </a:lnTo>
                  <a:lnTo>
                    <a:pt x="799481" y="583730"/>
                  </a:lnTo>
                  <a:lnTo>
                    <a:pt x="798288" y="584774"/>
                  </a:lnTo>
                  <a:lnTo>
                    <a:pt x="796200" y="587012"/>
                  </a:lnTo>
                  <a:lnTo>
                    <a:pt x="794708" y="589249"/>
                  </a:lnTo>
                  <a:lnTo>
                    <a:pt x="794559" y="591487"/>
                  </a:lnTo>
                  <a:lnTo>
                    <a:pt x="793366" y="593128"/>
                  </a:lnTo>
                  <a:lnTo>
                    <a:pt x="791576" y="593426"/>
                  </a:lnTo>
                  <a:lnTo>
                    <a:pt x="790233" y="595217"/>
                  </a:lnTo>
                  <a:lnTo>
                    <a:pt x="789786" y="598498"/>
                  </a:lnTo>
                  <a:lnTo>
                    <a:pt x="787996" y="599691"/>
                  </a:lnTo>
                  <a:lnTo>
                    <a:pt x="786504" y="601929"/>
                  </a:lnTo>
                  <a:lnTo>
                    <a:pt x="785311" y="604017"/>
                  </a:lnTo>
                  <a:lnTo>
                    <a:pt x="783969" y="608343"/>
                  </a:lnTo>
                  <a:lnTo>
                    <a:pt x="784566" y="610431"/>
                  </a:lnTo>
                  <a:lnTo>
                    <a:pt x="786505" y="611327"/>
                  </a:lnTo>
                  <a:lnTo>
                    <a:pt x="787699" y="612968"/>
                  </a:lnTo>
                  <a:lnTo>
                    <a:pt x="787699" y="614758"/>
                  </a:lnTo>
                  <a:lnTo>
                    <a:pt x="786953" y="616249"/>
                  </a:lnTo>
                  <a:lnTo>
                    <a:pt x="787550" y="618189"/>
                  </a:lnTo>
                  <a:lnTo>
                    <a:pt x="786655" y="619978"/>
                  </a:lnTo>
                  <a:lnTo>
                    <a:pt x="787103" y="621172"/>
                  </a:lnTo>
                  <a:lnTo>
                    <a:pt x="788893" y="622216"/>
                  </a:lnTo>
                  <a:lnTo>
                    <a:pt x="788744" y="623410"/>
                  </a:lnTo>
                  <a:lnTo>
                    <a:pt x="787103" y="625199"/>
                  </a:lnTo>
                  <a:lnTo>
                    <a:pt x="786805" y="626691"/>
                  </a:lnTo>
                  <a:lnTo>
                    <a:pt x="782330" y="630868"/>
                  </a:lnTo>
                  <a:lnTo>
                    <a:pt x="781584" y="632360"/>
                  </a:lnTo>
                  <a:lnTo>
                    <a:pt x="781286" y="634597"/>
                  </a:lnTo>
                  <a:lnTo>
                    <a:pt x="780092" y="635343"/>
                  </a:lnTo>
                  <a:lnTo>
                    <a:pt x="778601" y="635194"/>
                  </a:lnTo>
                  <a:lnTo>
                    <a:pt x="776363" y="635045"/>
                  </a:lnTo>
                  <a:lnTo>
                    <a:pt x="773827" y="636089"/>
                  </a:lnTo>
                  <a:lnTo>
                    <a:pt x="770695" y="638923"/>
                  </a:lnTo>
                  <a:lnTo>
                    <a:pt x="769651" y="641906"/>
                  </a:lnTo>
                  <a:lnTo>
                    <a:pt x="767861" y="643995"/>
                  </a:lnTo>
                  <a:lnTo>
                    <a:pt x="766519" y="645636"/>
                  </a:lnTo>
                  <a:lnTo>
                    <a:pt x="765027" y="646233"/>
                  </a:lnTo>
                  <a:lnTo>
                    <a:pt x="763237" y="645338"/>
                  </a:lnTo>
                  <a:lnTo>
                    <a:pt x="761446" y="643249"/>
                  </a:lnTo>
                  <a:lnTo>
                    <a:pt x="760700" y="641906"/>
                  </a:lnTo>
                  <a:lnTo>
                    <a:pt x="759954" y="640713"/>
                  </a:lnTo>
                  <a:lnTo>
                    <a:pt x="758910" y="639371"/>
                  </a:lnTo>
                  <a:lnTo>
                    <a:pt x="758463" y="637879"/>
                  </a:lnTo>
                  <a:lnTo>
                    <a:pt x="758761" y="636835"/>
                  </a:lnTo>
                  <a:lnTo>
                    <a:pt x="759805" y="634896"/>
                  </a:lnTo>
                  <a:lnTo>
                    <a:pt x="760252" y="633255"/>
                  </a:lnTo>
                  <a:lnTo>
                    <a:pt x="759655" y="631912"/>
                  </a:lnTo>
                  <a:lnTo>
                    <a:pt x="758909" y="629973"/>
                  </a:lnTo>
                  <a:lnTo>
                    <a:pt x="758312" y="626095"/>
                  </a:lnTo>
                  <a:lnTo>
                    <a:pt x="757566" y="623410"/>
                  </a:lnTo>
                  <a:lnTo>
                    <a:pt x="754732" y="620874"/>
                  </a:lnTo>
                  <a:lnTo>
                    <a:pt x="753090" y="618935"/>
                  </a:lnTo>
                  <a:lnTo>
                    <a:pt x="751897" y="616995"/>
                  </a:lnTo>
                  <a:lnTo>
                    <a:pt x="752046" y="615951"/>
                  </a:lnTo>
                  <a:lnTo>
                    <a:pt x="750852" y="614161"/>
                  </a:lnTo>
                  <a:lnTo>
                    <a:pt x="749509" y="610283"/>
                  </a:lnTo>
                  <a:lnTo>
                    <a:pt x="748913" y="608045"/>
                  </a:lnTo>
                  <a:lnTo>
                    <a:pt x="748017" y="605807"/>
                  </a:lnTo>
                  <a:lnTo>
                    <a:pt x="747420" y="603122"/>
                  </a:lnTo>
                  <a:lnTo>
                    <a:pt x="746973" y="601332"/>
                  </a:lnTo>
                  <a:lnTo>
                    <a:pt x="745481" y="599393"/>
                  </a:lnTo>
                  <a:lnTo>
                    <a:pt x="743690" y="597155"/>
                  </a:lnTo>
                  <a:lnTo>
                    <a:pt x="741900" y="595365"/>
                  </a:lnTo>
                  <a:lnTo>
                    <a:pt x="739364" y="594470"/>
                  </a:lnTo>
                  <a:lnTo>
                    <a:pt x="737574" y="593128"/>
                  </a:lnTo>
                  <a:lnTo>
                    <a:pt x="735635" y="591188"/>
                  </a:lnTo>
                  <a:lnTo>
                    <a:pt x="734590" y="588504"/>
                  </a:lnTo>
                  <a:lnTo>
                    <a:pt x="734291" y="587459"/>
                  </a:lnTo>
                  <a:lnTo>
                    <a:pt x="733546" y="588056"/>
                  </a:lnTo>
                  <a:lnTo>
                    <a:pt x="733397" y="588951"/>
                  </a:lnTo>
                  <a:lnTo>
                    <a:pt x="732054" y="591039"/>
                  </a:lnTo>
                  <a:lnTo>
                    <a:pt x="731309" y="592829"/>
                  </a:lnTo>
                  <a:lnTo>
                    <a:pt x="731010" y="595514"/>
                  </a:lnTo>
                  <a:lnTo>
                    <a:pt x="729966" y="598199"/>
                  </a:lnTo>
                  <a:lnTo>
                    <a:pt x="728773" y="600736"/>
                  </a:lnTo>
                  <a:lnTo>
                    <a:pt x="728624" y="602227"/>
                  </a:lnTo>
                  <a:lnTo>
                    <a:pt x="727879" y="603122"/>
                  </a:lnTo>
                  <a:lnTo>
                    <a:pt x="726536" y="604465"/>
                  </a:lnTo>
                  <a:lnTo>
                    <a:pt x="724597" y="607895"/>
                  </a:lnTo>
                  <a:lnTo>
                    <a:pt x="724149" y="608045"/>
                  </a:lnTo>
                  <a:lnTo>
                    <a:pt x="722061" y="611028"/>
                  </a:lnTo>
                  <a:lnTo>
                    <a:pt x="719823" y="611476"/>
                  </a:lnTo>
                  <a:lnTo>
                    <a:pt x="715348" y="611625"/>
                  </a:lnTo>
                  <a:lnTo>
                    <a:pt x="710127" y="615354"/>
                  </a:lnTo>
                  <a:lnTo>
                    <a:pt x="709680" y="616697"/>
                  </a:lnTo>
                  <a:lnTo>
                    <a:pt x="709979" y="618636"/>
                  </a:lnTo>
                  <a:lnTo>
                    <a:pt x="711172" y="621321"/>
                  </a:lnTo>
                  <a:lnTo>
                    <a:pt x="711471" y="623410"/>
                  </a:lnTo>
                  <a:lnTo>
                    <a:pt x="710576" y="626094"/>
                  </a:lnTo>
                  <a:lnTo>
                    <a:pt x="708189" y="629675"/>
                  </a:lnTo>
                  <a:lnTo>
                    <a:pt x="706549" y="629675"/>
                  </a:lnTo>
                  <a:lnTo>
                    <a:pt x="704908" y="630719"/>
                  </a:lnTo>
                  <a:lnTo>
                    <a:pt x="703118" y="632658"/>
                  </a:lnTo>
                  <a:lnTo>
                    <a:pt x="702820" y="634448"/>
                  </a:lnTo>
                  <a:lnTo>
                    <a:pt x="703864" y="636238"/>
                  </a:lnTo>
                  <a:lnTo>
                    <a:pt x="701477" y="641459"/>
                  </a:lnTo>
                  <a:lnTo>
                    <a:pt x="699539" y="643398"/>
                  </a:lnTo>
                  <a:lnTo>
                    <a:pt x="698942" y="645039"/>
                  </a:lnTo>
                  <a:lnTo>
                    <a:pt x="699390" y="647575"/>
                  </a:lnTo>
                  <a:lnTo>
                    <a:pt x="699987" y="649813"/>
                  </a:lnTo>
                  <a:lnTo>
                    <a:pt x="698495" y="651453"/>
                  </a:lnTo>
                  <a:lnTo>
                    <a:pt x="696854" y="654138"/>
                  </a:lnTo>
                  <a:lnTo>
                    <a:pt x="696258" y="656525"/>
                  </a:lnTo>
                  <a:lnTo>
                    <a:pt x="695298" y="658970"/>
                  </a:lnTo>
                  <a:lnTo>
                    <a:pt x="694254" y="660910"/>
                  </a:lnTo>
                  <a:lnTo>
                    <a:pt x="695148" y="661506"/>
                  </a:lnTo>
                  <a:lnTo>
                    <a:pt x="697088" y="661507"/>
                  </a:lnTo>
                  <a:lnTo>
                    <a:pt x="698281" y="661954"/>
                  </a:lnTo>
                  <a:lnTo>
                    <a:pt x="698431" y="663297"/>
                  </a:lnTo>
                  <a:lnTo>
                    <a:pt x="699475" y="664639"/>
                  </a:lnTo>
                  <a:lnTo>
                    <a:pt x="700370" y="665087"/>
                  </a:lnTo>
                  <a:lnTo>
                    <a:pt x="700520" y="666279"/>
                  </a:lnTo>
                  <a:lnTo>
                    <a:pt x="699773" y="668070"/>
                  </a:lnTo>
                  <a:lnTo>
                    <a:pt x="698730" y="669561"/>
                  </a:lnTo>
                  <a:lnTo>
                    <a:pt x="699177" y="672247"/>
                  </a:lnTo>
                  <a:lnTo>
                    <a:pt x="698282" y="674037"/>
                  </a:lnTo>
                  <a:lnTo>
                    <a:pt x="698282" y="675230"/>
                  </a:lnTo>
                  <a:lnTo>
                    <a:pt x="697984" y="677169"/>
                  </a:lnTo>
                  <a:lnTo>
                    <a:pt x="697090" y="679258"/>
                  </a:lnTo>
                  <a:lnTo>
                    <a:pt x="697089" y="680600"/>
                  </a:lnTo>
                  <a:lnTo>
                    <a:pt x="698880" y="683285"/>
                  </a:lnTo>
                  <a:lnTo>
                    <a:pt x="698880" y="685075"/>
                  </a:lnTo>
                  <a:lnTo>
                    <a:pt x="699179" y="686716"/>
                  </a:lnTo>
                  <a:lnTo>
                    <a:pt x="699924" y="688804"/>
                  </a:lnTo>
                  <a:lnTo>
                    <a:pt x="699477" y="690595"/>
                  </a:lnTo>
                  <a:lnTo>
                    <a:pt x="697836" y="691191"/>
                  </a:lnTo>
                  <a:lnTo>
                    <a:pt x="693958" y="693429"/>
                  </a:lnTo>
                  <a:lnTo>
                    <a:pt x="693809" y="694622"/>
                  </a:lnTo>
                  <a:lnTo>
                    <a:pt x="690676" y="697755"/>
                  </a:lnTo>
                  <a:lnTo>
                    <a:pt x="690527" y="699097"/>
                  </a:lnTo>
                  <a:lnTo>
                    <a:pt x="691572" y="700440"/>
                  </a:lnTo>
                  <a:lnTo>
                    <a:pt x="692914" y="700887"/>
                  </a:lnTo>
                  <a:lnTo>
                    <a:pt x="693810" y="701932"/>
                  </a:lnTo>
                  <a:lnTo>
                    <a:pt x="694705" y="703722"/>
                  </a:lnTo>
                  <a:lnTo>
                    <a:pt x="694705" y="706108"/>
                  </a:lnTo>
                  <a:lnTo>
                    <a:pt x="693512" y="707898"/>
                  </a:lnTo>
                  <a:lnTo>
                    <a:pt x="693512" y="709689"/>
                  </a:lnTo>
                  <a:lnTo>
                    <a:pt x="693959" y="711479"/>
                  </a:lnTo>
                  <a:lnTo>
                    <a:pt x="693512" y="713269"/>
                  </a:lnTo>
                  <a:lnTo>
                    <a:pt x="692170" y="716550"/>
                  </a:lnTo>
                  <a:lnTo>
                    <a:pt x="692170" y="718192"/>
                  </a:lnTo>
                  <a:lnTo>
                    <a:pt x="693811" y="719981"/>
                  </a:lnTo>
                  <a:lnTo>
                    <a:pt x="693812" y="721622"/>
                  </a:lnTo>
                  <a:lnTo>
                    <a:pt x="692021" y="723561"/>
                  </a:lnTo>
                  <a:lnTo>
                    <a:pt x="691574" y="724606"/>
                  </a:lnTo>
                  <a:lnTo>
                    <a:pt x="691872" y="727290"/>
                  </a:lnTo>
                  <a:lnTo>
                    <a:pt x="690083" y="727290"/>
                  </a:lnTo>
                  <a:lnTo>
                    <a:pt x="688889" y="728186"/>
                  </a:lnTo>
                  <a:lnTo>
                    <a:pt x="688591" y="730423"/>
                  </a:lnTo>
                  <a:lnTo>
                    <a:pt x="686950" y="733108"/>
                  </a:lnTo>
                  <a:lnTo>
                    <a:pt x="686950" y="735345"/>
                  </a:lnTo>
                  <a:lnTo>
                    <a:pt x="686503" y="736838"/>
                  </a:lnTo>
                  <a:lnTo>
                    <a:pt x="684564" y="738031"/>
                  </a:lnTo>
                  <a:lnTo>
                    <a:pt x="683371" y="739671"/>
                  </a:lnTo>
                  <a:lnTo>
                    <a:pt x="683299" y="740897"/>
                  </a:lnTo>
                  <a:lnTo>
                    <a:pt x="679574" y="740165"/>
                  </a:lnTo>
                  <a:lnTo>
                    <a:pt x="677352" y="742847"/>
                  </a:lnTo>
                  <a:lnTo>
                    <a:pt x="675432" y="744047"/>
                  </a:lnTo>
                  <a:lnTo>
                    <a:pt x="674471" y="743087"/>
                  </a:lnTo>
                  <a:lnTo>
                    <a:pt x="673751" y="739484"/>
                  </a:lnTo>
                  <a:lnTo>
                    <a:pt x="671830" y="732762"/>
                  </a:lnTo>
                  <a:lnTo>
                    <a:pt x="669962" y="733023"/>
                  </a:lnTo>
                  <a:lnTo>
                    <a:pt x="666308" y="733962"/>
                  </a:lnTo>
                  <a:lnTo>
                    <a:pt x="664388" y="731082"/>
                  </a:lnTo>
                  <a:lnTo>
                    <a:pt x="662227" y="728920"/>
                  </a:lnTo>
                  <a:lnTo>
                    <a:pt x="660066" y="725799"/>
                  </a:lnTo>
                  <a:lnTo>
                    <a:pt x="656313" y="725955"/>
                  </a:lnTo>
                  <a:lnTo>
                    <a:pt x="653887" y="725393"/>
                  </a:lnTo>
                  <a:lnTo>
                    <a:pt x="651460" y="726140"/>
                  </a:lnTo>
                  <a:lnTo>
                    <a:pt x="649383" y="728200"/>
                  </a:lnTo>
                  <a:lnTo>
                    <a:pt x="647462" y="730122"/>
                  </a:lnTo>
                  <a:lnTo>
                    <a:pt x="645061" y="734922"/>
                  </a:lnTo>
                  <a:lnTo>
                    <a:pt x="644821" y="738045"/>
                  </a:lnTo>
                  <a:lnTo>
                    <a:pt x="644341" y="739724"/>
                  </a:lnTo>
                  <a:lnTo>
                    <a:pt x="640271" y="741690"/>
                  </a:lnTo>
                  <a:lnTo>
                    <a:pt x="616003" y="759063"/>
                  </a:lnTo>
                  <a:lnTo>
                    <a:pt x="599643" y="766553"/>
                  </a:lnTo>
                  <a:lnTo>
                    <a:pt x="586017" y="769017"/>
                  </a:lnTo>
                  <a:lnTo>
                    <a:pt x="584207" y="770335"/>
                  </a:lnTo>
                  <a:lnTo>
                    <a:pt x="580159" y="773282"/>
                  </a:lnTo>
                  <a:lnTo>
                    <a:pt x="578661" y="772571"/>
                  </a:lnTo>
                  <a:lnTo>
                    <a:pt x="575784" y="769367"/>
                  </a:lnTo>
                  <a:lnTo>
                    <a:pt x="574119" y="769321"/>
                  </a:lnTo>
                  <a:lnTo>
                    <a:pt x="570963" y="771577"/>
                  </a:lnTo>
                  <a:lnTo>
                    <a:pt x="567891" y="774731"/>
                  </a:lnTo>
                  <a:lnTo>
                    <a:pt x="566270" y="774190"/>
                  </a:lnTo>
                  <a:lnTo>
                    <a:pt x="565370" y="772750"/>
                  </a:lnTo>
                  <a:lnTo>
                    <a:pt x="565370" y="770229"/>
                  </a:lnTo>
                  <a:lnTo>
                    <a:pt x="565550" y="766626"/>
                  </a:lnTo>
                  <a:lnTo>
                    <a:pt x="564469" y="764287"/>
                  </a:lnTo>
                  <a:lnTo>
                    <a:pt x="563750" y="762665"/>
                  </a:lnTo>
                  <a:lnTo>
                    <a:pt x="563290" y="760800"/>
                  </a:lnTo>
                  <a:lnTo>
                    <a:pt x="561409" y="760505"/>
                  </a:lnTo>
                  <a:lnTo>
                    <a:pt x="561413" y="759333"/>
                  </a:lnTo>
                  <a:lnTo>
                    <a:pt x="559443" y="759375"/>
                  </a:lnTo>
                  <a:lnTo>
                    <a:pt x="557087" y="761225"/>
                  </a:lnTo>
                  <a:lnTo>
                    <a:pt x="555647" y="763385"/>
                  </a:lnTo>
                  <a:lnTo>
                    <a:pt x="554566" y="765548"/>
                  </a:lnTo>
                  <a:lnTo>
                    <a:pt x="555287" y="768070"/>
                  </a:lnTo>
                  <a:lnTo>
                    <a:pt x="551866" y="772210"/>
                  </a:lnTo>
                  <a:lnTo>
                    <a:pt x="550965" y="774011"/>
                  </a:lnTo>
                  <a:lnTo>
                    <a:pt x="551146" y="776171"/>
                  </a:lnTo>
                  <a:lnTo>
                    <a:pt x="550605" y="778331"/>
                  </a:lnTo>
                  <a:lnTo>
                    <a:pt x="547725" y="778871"/>
                  </a:lnTo>
                  <a:lnTo>
                    <a:pt x="545384" y="779412"/>
                  </a:lnTo>
                  <a:lnTo>
                    <a:pt x="543223" y="781210"/>
                  </a:lnTo>
                  <a:lnTo>
                    <a:pt x="542143" y="782471"/>
                  </a:lnTo>
                  <a:lnTo>
                    <a:pt x="541062" y="783552"/>
                  </a:lnTo>
                  <a:lnTo>
                    <a:pt x="541005" y="785980"/>
                  </a:lnTo>
                  <a:lnTo>
                    <a:pt x="538722" y="787152"/>
                  </a:lnTo>
                  <a:lnTo>
                    <a:pt x="537101" y="788054"/>
                  </a:lnTo>
                  <a:lnTo>
                    <a:pt x="536201" y="788413"/>
                  </a:lnTo>
                  <a:lnTo>
                    <a:pt x="536021" y="790575"/>
                  </a:lnTo>
                  <a:lnTo>
                    <a:pt x="535301" y="792556"/>
                  </a:lnTo>
                  <a:lnTo>
                    <a:pt x="532960" y="793276"/>
                  </a:lnTo>
                  <a:lnTo>
                    <a:pt x="530924" y="794756"/>
                  </a:lnTo>
                  <a:lnTo>
                    <a:pt x="532006" y="797571"/>
                  </a:lnTo>
                  <a:lnTo>
                    <a:pt x="533780" y="801426"/>
                  </a:lnTo>
                  <a:lnTo>
                    <a:pt x="534020" y="812952"/>
                  </a:lnTo>
                  <a:lnTo>
                    <a:pt x="529459" y="818474"/>
                  </a:lnTo>
                  <a:lnTo>
                    <a:pt x="520613" y="820555"/>
                  </a:lnTo>
                  <a:lnTo>
                    <a:pt x="518615" y="821797"/>
                  </a:lnTo>
                  <a:lnTo>
                    <a:pt x="514506" y="830050"/>
                  </a:lnTo>
                  <a:lnTo>
                    <a:pt x="512688" y="830977"/>
                  </a:lnTo>
                  <a:lnTo>
                    <a:pt x="510895" y="830628"/>
                  </a:lnTo>
                  <a:lnTo>
                    <a:pt x="504151" y="824064"/>
                  </a:lnTo>
                  <a:lnTo>
                    <a:pt x="502328" y="823756"/>
                  </a:lnTo>
                  <a:lnTo>
                    <a:pt x="498247" y="820633"/>
                  </a:lnTo>
                  <a:lnTo>
                    <a:pt x="496326" y="817994"/>
                  </a:lnTo>
                  <a:lnTo>
                    <a:pt x="494886" y="817034"/>
                  </a:lnTo>
                  <a:lnTo>
                    <a:pt x="492005" y="815111"/>
                  </a:lnTo>
                  <a:lnTo>
                    <a:pt x="490136" y="813823"/>
                  </a:lnTo>
                  <a:lnTo>
                    <a:pt x="486002" y="814391"/>
                  </a:lnTo>
                  <a:lnTo>
                    <a:pt x="482401" y="810552"/>
                  </a:lnTo>
                  <a:lnTo>
                    <a:pt x="482401" y="803589"/>
                  </a:lnTo>
                  <a:lnTo>
                    <a:pt x="482401" y="801426"/>
                  </a:lnTo>
                  <a:lnTo>
                    <a:pt x="482401" y="800226"/>
                  </a:lnTo>
                  <a:lnTo>
                    <a:pt x="482641" y="797826"/>
                  </a:lnTo>
                  <a:lnTo>
                    <a:pt x="483602" y="790864"/>
                  </a:lnTo>
                  <a:lnTo>
                    <a:pt x="483361" y="778859"/>
                  </a:lnTo>
                  <a:lnTo>
                    <a:pt x="483866" y="776882"/>
                  </a:lnTo>
                  <a:lnTo>
                    <a:pt x="482882" y="774536"/>
                  </a:lnTo>
                  <a:lnTo>
                    <a:pt x="480721" y="773816"/>
                  </a:lnTo>
                  <a:lnTo>
                    <a:pt x="479520" y="774057"/>
                  </a:lnTo>
                  <a:lnTo>
                    <a:pt x="477600" y="774776"/>
                  </a:lnTo>
                  <a:lnTo>
                    <a:pt x="475679" y="776699"/>
                  </a:lnTo>
                  <a:lnTo>
                    <a:pt x="473518" y="775976"/>
                  </a:lnTo>
                  <a:lnTo>
                    <a:pt x="472798" y="773336"/>
                  </a:lnTo>
                  <a:lnTo>
                    <a:pt x="471837" y="769977"/>
                  </a:lnTo>
                  <a:lnTo>
                    <a:pt x="470877" y="765894"/>
                  </a:lnTo>
                  <a:lnTo>
                    <a:pt x="470877" y="762775"/>
                  </a:lnTo>
                  <a:lnTo>
                    <a:pt x="471838" y="760132"/>
                  </a:lnTo>
                  <a:lnTo>
                    <a:pt x="469815" y="758634"/>
                  </a:lnTo>
                  <a:lnTo>
                    <a:pt x="466013" y="755508"/>
                  </a:lnTo>
                  <a:lnTo>
                    <a:pt x="464096" y="754968"/>
                  </a:lnTo>
                  <a:lnTo>
                    <a:pt x="462301" y="755508"/>
                  </a:lnTo>
                  <a:lnTo>
                    <a:pt x="460433" y="755569"/>
                  </a:lnTo>
                  <a:lnTo>
                    <a:pt x="459473" y="756772"/>
                  </a:lnTo>
                  <a:lnTo>
                    <a:pt x="456276" y="759473"/>
                  </a:lnTo>
                  <a:lnTo>
                    <a:pt x="454191" y="760132"/>
                  </a:lnTo>
                  <a:lnTo>
                    <a:pt x="452511" y="759891"/>
                  </a:lnTo>
                  <a:lnTo>
                    <a:pt x="451310" y="758932"/>
                  </a:lnTo>
                  <a:lnTo>
                    <a:pt x="450382" y="756237"/>
                  </a:lnTo>
                  <a:lnTo>
                    <a:pt x="448181" y="756328"/>
                  </a:lnTo>
                  <a:lnTo>
                    <a:pt x="444347" y="760132"/>
                  </a:lnTo>
                  <a:lnTo>
                    <a:pt x="442426" y="761331"/>
                  </a:lnTo>
                  <a:lnTo>
                    <a:pt x="439785" y="763254"/>
                  </a:lnTo>
                  <a:lnTo>
                    <a:pt x="436490" y="762619"/>
                  </a:lnTo>
                  <a:lnTo>
                    <a:pt x="432776" y="761614"/>
                  </a:lnTo>
                  <a:lnTo>
                    <a:pt x="430245" y="762146"/>
                  </a:lnTo>
                  <a:lnTo>
                    <a:pt x="425997" y="769825"/>
                  </a:lnTo>
                  <a:lnTo>
                    <a:pt x="423591" y="771511"/>
                  </a:lnTo>
                  <a:lnTo>
                    <a:pt x="420339" y="773576"/>
                  </a:lnTo>
                  <a:lnTo>
                    <a:pt x="416779" y="774193"/>
                  </a:lnTo>
                  <a:lnTo>
                    <a:pt x="414353" y="778200"/>
                  </a:lnTo>
                  <a:lnTo>
                    <a:pt x="411455" y="780779"/>
                  </a:lnTo>
                  <a:lnTo>
                    <a:pt x="410975" y="783182"/>
                  </a:lnTo>
                  <a:lnTo>
                    <a:pt x="411455" y="786782"/>
                  </a:lnTo>
                  <a:lnTo>
                    <a:pt x="411083" y="790867"/>
                  </a:lnTo>
                  <a:lnTo>
                    <a:pt x="405329" y="797681"/>
                  </a:lnTo>
                  <a:lnTo>
                    <a:pt x="403503" y="799342"/>
                  </a:lnTo>
                  <a:lnTo>
                    <a:pt x="401354" y="799743"/>
                  </a:lnTo>
                  <a:lnTo>
                    <a:pt x="393708" y="798127"/>
                  </a:lnTo>
                  <a:lnTo>
                    <a:pt x="391427" y="797179"/>
                  </a:lnTo>
                  <a:lnTo>
                    <a:pt x="389575" y="795402"/>
                  </a:lnTo>
                  <a:lnTo>
                    <a:pt x="388167" y="793744"/>
                  </a:lnTo>
                  <a:lnTo>
                    <a:pt x="386246" y="790624"/>
                  </a:lnTo>
                  <a:lnTo>
                    <a:pt x="384566" y="787741"/>
                  </a:lnTo>
                  <a:lnTo>
                    <a:pt x="382885" y="785102"/>
                  </a:lnTo>
                  <a:lnTo>
                    <a:pt x="380149" y="781486"/>
                  </a:lnTo>
                  <a:lnTo>
                    <a:pt x="376883" y="778139"/>
                  </a:lnTo>
                  <a:lnTo>
                    <a:pt x="374002" y="775976"/>
                  </a:lnTo>
                  <a:lnTo>
                    <a:pt x="371712" y="772829"/>
                  </a:lnTo>
                  <a:lnTo>
                    <a:pt x="371696" y="768652"/>
                  </a:lnTo>
                  <a:lnTo>
                    <a:pt x="369878" y="765827"/>
                  </a:lnTo>
                  <a:lnTo>
                    <a:pt x="369943" y="765204"/>
                  </a:lnTo>
                  <a:lnTo>
                    <a:pt x="370078" y="763901"/>
                  </a:lnTo>
                  <a:lnTo>
                    <a:pt x="371131" y="756765"/>
                  </a:lnTo>
                  <a:lnTo>
                    <a:pt x="370621" y="753771"/>
                  </a:lnTo>
                  <a:lnTo>
                    <a:pt x="368195" y="750235"/>
                  </a:lnTo>
                  <a:lnTo>
                    <a:pt x="367147" y="742583"/>
                  </a:lnTo>
                  <a:lnTo>
                    <a:pt x="364995" y="739156"/>
                  </a:lnTo>
                  <a:lnTo>
                    <a:pt x="362611" y="731944"/>
                  </a:lnTo>
                  <a:lnTo>
                    <a:pt x="360317" y="728679"/>
                  </a:lnTo>
                  <a:lnTo>
                    <a:pt x="357676" y="726039"/>
                  </a:lnTo>
                  <a:lnTo>
                    <a:pt x="353835" y="725799"/>
                  </a:lnTo>
                  <a:lnTo>
                    <a:pt x="350473" y="724599"/>
                  </a:lnTo>
                  <a:lnTo>
                    <a:pt x="347352" y="718837"/>
                  </a:lnTo>
                  <a:lnTo>
                    <a:pt x="345431" y="714514"/>
                  </a:lnTo>
                  <a:lnTo>
                    <a:pt x="345296" y="708575"/>
                  </a:lnTo>
                  <a:lnTo>
                    <a:pt x="344871" y="706698"/>
                  </a:lnTo>
                  <a:lnTo>
                    <a:pt x="347475" y="701370"/>
                  </a:lnTo>
                  <a:lnTo>
                    <a:pt x="348671" y="694705"/>
                  </a:lnTo>
                  <a:lnTo>
                    <a:pt x="347686" y="692388"/>
                  </a:lnTo>
                  <a:lnTo>
                    <a:pt x="345312" y="690127"/>
                  </a:lnTo>
                  <a:lnTo>
                    <a:pt x="341625" y="688852"/>
                  </a:lnTo>
                  <a:lnTo>
                    <a:pt x="340489" y="687546"/>
                  </a:lnTo>
                  <a:lnTo>
                    <a:pt x="340800" y="681925"/>
                  </a:lnTo>
                  <a:lnTo>
                    <a:pt x="339410" y="680088"/>
                  </a:lnTo>
                  <a:lnTo>
                    <a:pt x="335711" y="677575"/>
                  </a:lnTo>
                  <a:lnTo>
                    <a:pt x="333034" y="677378"/>
                  </a:lnTo>
                  <a:lnTo>
                    <a:pt x="330856" y="676114"/>
                  </a:lnTo>
                  <a:lnTo>
                    <a:pt x="327500" y="672542"/>
                  </a:lnTo>
                  <a:lnTo>
                    <a:pt x="324967" y="671138"/>
                  </a:lnTo>
                  <a:lnTo>
                    <a:pt x="321626" y="670762"/>
                  </a:lnTo>
                  <a:lnTo>
                    <a:pt x="319723" y="670546"/>
                  </a:lnTo>
                  <a:lnTo>
                    <a:pt x="314461" y="669859"/>
                  </a:lnTo>
                  <a:lnTo>
                    <a:pt x="311820" y="669860"/>
                  </a:lnTo>
                  <a:lnTo>
                    <a:pt x="308218" y="670339"/>
                  </a:lnTo>
                  <a:lnTo>
                    <a:pt x="300295" y="669619"/>
                  </a:lnTo>
                  <a:lnTo>
                    <a:pt x="295733" y="668900"/>
                  </a:lnTo>
                  <a:lnTo>
                    <a:pt x="293333" y="667697"/>
                  </a:lnTo>
                  <a:lnTo>
                    <a:pt x="290211" y="666977"/>
                  </a:lnTo>
                  <a:lnTo>
                    <a:pt x="286412" y="668265"/>
                  </a:lnTo>
                  <a:lnTo>
                    <a:pt x="283687" y="667836"/>
                  </a:lnTo>
                  <a:lnTo>
                    <a:pt x="281088" y="668176"/>
                  </a:lnTo>
                  <a:lnTo>
                    <a:pt x="277007" y="668417"/>
                  </a:lnTo>
                  <a:lnTo>
                    <a:pt x="274126" y="669620"/>
                  </a:lnTo>
                  <a:lnTo>
                    <a:pt x="271485" y="671060"/>
                  </a:lnTo>
                  <a:lnTo>
                    <a:pt x="269316" y="673906"/>
                  </a:lnTo>
                  <a:lnTo>
                    <a:pt x="266848" y="673994"/>
                  </a:lnTo>
                  <a:lnTo>
                    <a:pt x="259960" y="672980"/>
                  </a:lnTo>
                  <a:lnTo>
                    <a:pt x="253958" y="670340"/>
                  </a:lnTo>
                  <a:lnTo>
                    <a:pt x="251557" y="666257"/>
                  </a:lnTo>
                  <a:lnTo>
                    <a:pt x="249397" y="660735"/>
                  </a:lnTo>
                  <a:lnTo>
                    <a:pt x="247956" y="656894"/>
                  </a:lnTo>
                  <a:lnTo>
                    <a:pt x="252132" y="645178"/>
                  </a:lnTo>
                  <a:lnTo>
                    <a:pt x="246909" y="638286"/>
                  </a:lnTo>
                  <a:lnTo>
                    <a:pt x="251798" y="636967"/>
                  </a:lnTo>
                  <a:lnTo>
                    <a:pt x="254199" y="637207"/>
                  </a:lnTo>
                  <a:lnTo>
                    <a:pt x="255159" y="635767"/>
                  </a:lnTo>
                  <a:lnTo>
                    <a:pt x="256119" y="633364"/>
                  </a:lnTo>
                  <a:lnTo>
                    <a:pt x="259314" y="632663"/>
                  </a:lnTo>
                  <a:lnTo>
                    <a:pt x="258239" y="628562"/>
                  </a:lnTo>
                  <a:lnTo>
                    <a:pt x="259876" y="620597"/>
                  </a:lnTo>
                  <a:lnTo>
                    <a:pt x="257814" y="612808"/>
                  </a:lnTo>
                  <a:lnTo>
                    <a:pt x="258820" y="601168"/>
                  </a:lnTo>
                  <a:lnTo>
                    <a:pt x="259927" y="599506"/>
                  </a:lnTo>
                  <a:lnTo>
                    <a:pt x="257074" y="596766"/>
                  </a:lnTo>
                  <a:lnTo>
                    <a:pt x="253196" y="594539"/>
                  </a:lnTo>
                  <a:lnTo>
                    <a:pt x="253661" y="589260"/>
                  </a:lnTo>
                  <a:lnTo>
                    <a:pt x="253821" y="584636"/>
                  </a:lnTo>
                  <a:lnTo>
                    <a:pt x="254618" y="580329"/>
                  </a:lnTo>
                  <a:lnTo>
                    <a:pt x="255256" y="577777"/>
                  </a:lnTo>
                  <a:lnTo>
                    <a:pt x="257489" y="573789"/>
                  </a:lnTo>
                  <a:lnTo>
                    <a:pt x="259403" y="569804"/>
                  </a:lnTo>
                  <a:lnTo>
                    <a:pt x="259882" y="566134"/>
                  </a:lnTo>
                  <a:lnTo>
                    <a:pt x="260041" y="561188"/>
                  </a:lnTo>
                  <a:lnTo>
                    <a:pt x="260201" y="556723"/>
                  </a:lnTo>
                  <a:lnTo>
                    <a:pt x="259084" y="551462"/>
                  </a:lnTo>
                  <a:lnTo>
                    <a:pt x="257020" y="542546"/>
                  </a:lnTo>
                  <a:lnTo>
                    <a:pt x="257021" y="537482"/>
                  </a:lnTo>
                  <a:lnTo>
                    <a:pt x="255430" y="533287"/>
                  </a:lnTo>
                  <a:lnTo>
                    <a:pt x="249065" y="527935"/>
                  </a:lnTo>
                  <a:lnTo>
                    <a:pt x="243278" y="525331"/>
                  </a:lnTo>
                  <a:lnTo>
                    <a:pt x="237782" y="523739"/>
                  </a:lnTo>
                  <a:lnTo>
                    <a:pt x="233660" y="519754"/>
                  </a:lnTo>
                  <a:lnTo>
                    <a:pt x="229830" y="517138"/>
                  </a:lnTo>
                  <a:lnTo>
                    <a:pt x="229055" y="514301"/>
                  </a:lnTo>
                  <a:lnTo>
                    <a:pt x="230639" y="512712"/>
                  </a:lnTo>
                  <a:lnTo>
                    <a:pt x="232224" y="509942"/>
                  </a:lnTo>
                  <a:lnTo>
                    <a:pt x="232280" y="507223"/>
                  </a:lnTo>
                  <a:lnTo>
                    <a:pt x="231135" y="505620"/>
                  </a:lnTo>
                  <a:lnTo>
                    <a:pt x="229990" y="503101"/>
                  </a:lnTo>
                  <a:lnTo>
                    <a:pt x="227986" y="501075"/>
                  </a:lnTo>
                  <a:lnTo>
                    <a:pt x="226840" y="500042"/>
                  </a:lnTo>
                  <a:lnTo>
                    <a:pt x="225489" y="498851"/>
                  </a:lnTo>
                  <a:lnTo>
                    <a:pt x="224436" y="498326"/>
                  </a:lnTo>
                  <a:lnTo>
                    <a:pt x="223062" y="498326"/>
                  </a:lnTo>
                  <a:lnTo>
                    <a:pt x="221925" y="498851"/>
                  </a:lnTo>
                  <a:lnTo>
                    <a:pt x="220085" y="498666"/>
                  </a:lnTo>
                  <a:lnTo>
                    <a:pt x="218825" y="497864"/>
                  </a:lnTo>
                  <a:lnTo>
                    <a:pt x="217567" y="496871"/>
                  </a:lnTo>
                  <a:lnTo>
                    <a:pt x="216650" y="495692"/>
                  </a:lnTo>
                  <a:lnTo>
                    <a:pt x="216307" y="493973"/>
                  </a:lnTo>
                  <a:lnTo>
                    <a:pt x="216379" y="492117"/>
                  </a:lnTo>
                  <a:lnTo>
                    <a:pt x="216307" y="490884"/>
                  </a:lnTo>
                  <a:lnTo>
                    <a:pt x="216879" y="489395"/>
                  </a:lnTo>
                  <a:lnTo>
                    <a:pt x="217567" y="487758"/>
                  </a:lnTo>
                  <a:lnTo>
                    <a:pt x="216234" y="485239"/>
                  </a:lnTo>
                  <a:lnTo>
                    <a:pt x="214520" y="484383"/>
                  </a:lnTo>
                  <a:lnTo>
                    <a:pt x="213021" y="483310"/>
                  </a:lnTo>
                  <a:lnTo>
                    <a:pt x="212378" y="480528"/>
                  </a:lnTo>
                  <a:lnTo>
                    <a:pt x="211950" y="478599"/>
                  </a:lnTo>
                  <a:lnTo>
                    <a:pt x="209892" y="476652"/>
                  </a:lnTo>
                  <a:lnTo>
                    <a:pt x="208577" y="475747"/>
                  </a:lnTo>
                  <a:lnTo>
                    <a:pt x="207269" y="473499"/>
                  </a:lnTo>
                  <a:lnTo>
                    <a:pt x="206476" y="471916"/>
                  </a:lnTo>
                  <a:lnTo>
                    <a:pt x="200013" y="466789"/>
                  </a:lnTo>
                  <a:lnTo>
                    <a:pt x="196211" y="463842"/>
                  </a:lnTo>
                  <a:lnTo>
                    <a:pt x="195163" y="470412"/>
                  </a:lnTo>
                  <a:lnTo>
                    <a:pt x="193582" y="473213"/>
                  </a:lnTo>
                  <a:lnTo>
                    <a:pt x="190134" y="475802"/>
                  </a:lnTo>
                  <a:lnTo>
                    <a:pt x="182067" y="473672"/>
                  </a:lnTo>
                  <a:lnTo>
                    <a:pt x="178425" y="472387"/>
                  </a:lnTo>
                  <a:lnTo>
                    <a:pt x="175494" y="472509"/>
                  </a:lnTo>
                  <a:lnTo>
                    <a:pt x="172030" y="473310"/>
                  </a:lnTo>
                  <a:lnTo>
                    <a:pt x="168571" y="474528"/>
                  </a:lnTo>
                  <a:lnTo>
                    <a:pt x="167071" y="476457"/>
                  </a:lnTo>
                  <a:lnTo>
                    <a:pt x="166429" y="477742"/>
                  </a:lnTo>
                  <a:lnTo>
                    <a:pt x="164715" y="477743"/>
                  </a:lnTo>
                  <a:lnTo>
                    <a:pt x="160859" y="477098"/>
                  </a:lnTo>
                  <a:lnTo>
                    <a:pt x="159146" y="477527"/>
                  </a:lnTo>
                  <a:lnTo>
                    <a:pt x="154472" y="480996"/>
                  </a:lnTo>
                  <a:lnTo>
                    <a:pt x="146821" y="488061"/>
                  </a:lnTo>
                  <a:lnTo>
                    <a:pt x="143028" y="489538"/>
                  </a:lnTo>
                  <a:lnTo>
                    <a:pt x="136701" y="480473"/>
                  </a:lnTo>
                  <a:lnTo>
                    <a:pt x="134940" y="479243"/>
                  </a:lnTo>
                  <a:lnTo>
                    <a:pt x="134297" y="477742"/>
                  </a:lnTo>
                  <a:lnTo>
                    <a:pt x="132154" y="476886"/>
                  </a:lnTo>
                  <a:lnTo>
                    <a:pt x="128941" y="476029"/>
                  </a:lnTo>
                  <a:lnTo>
                    <a:pt x="125728" y="474744"/>
                  </a:lnTo>
                  <a:lnTo>
                    <a:pt x="123586" y="474316"/>
                  </a:lnTo>
                  <a:lnTo>
                    <a:pt x="122729" y="471959"/>
                  </a:lnTo>
                  <a:lnTo>
                    <a:pt x="118017" y="470485"/>
                  </a:lnTo>
                  <a:lnTo>
                    <a:pt x="112510" y="468046"/>
                  </a:lnTo>
                  <a:lnTo>
                    <a:pt x="107706" y="463386"/>
                  </a:lnTo>
                  <a:lnTo>
                    <a:pt x="106161" y="459018"/>
                  </a:lnTo>
                  <a:lnTo>
                    <a:pt x="105771" y="454716"/>
                  </a:lnTo>
                  <a:lnTo>
                    <a:pt x="103267" y="451888"/>
                  </a:lnTo>
                  <a:lnTo>
                    <a:pt x="100545" y="450236"/>
                  </a:lnTo>
                  <a:lnTo>
                    <a:pt x="97129" y="448483"/>
                  </a:lnTo>
                  <a:lnTo>
                    <a:pt x="95121" y="447165"/>
                  </a:lnTo>
                  <a:lnTo>
                    <a:pt x="94682" y="440160"/>
                  </a:lnTo>
                  <a:lnTo>
                    <a:pt x="93502" y="435534"/>
                  </a:lnTo>
                  <a:lnTo>
                    <a:pt x="91080" y="431693"/>
                  </a:lnTo>
                  <a:lnTo>
                    <a:pt x="88518" y="426007"/>
                  </a:lnTo>
                  <a:lnTo>
                    <a:pt x="86846" y="421958"/>
                  </a:lnTo>
                  <a:lnTo>
                    <a:pt x="86674" y="417562"/>
                  </a:lnTo>
                  <a:lnTo>
                    <a:pt x="86857" y="412753"/>
                  </a:lnTo>
                  <a:lnTo>
                    <a:pt x="86587" y="406973"/>
                  </a:lnTo>
                  <a:lnTo>
                    <a:pt x="86125" y="401748"/>
                  </a:lnTo>
                  <a:lnTo>
                    <a:pt x="82187" y="397094"/>
                  </a:lnTo>
                  <a:lnTo>
                    <a:pt x="79057" y="395165"/>
                  </a:lnTo>
                  <a:lnTo>
                    <a:pt x="76645" y="393570"/>
                  </a:lnTo>
                  <a:lnTo>
                    <a:pt x="75550" y="390171"/>
                  </a:lnTo>
                  <a:lnTo>
                    <a:pt x="74441" y="387549"/>
                  </a:lnTo>
                  <a:lnTo>
                    <a:pt x="72390" y="384323"/>
                  </a:lnTo>
                  <a:lnTo>
                    <a:pt x="71347" y="385265"/>
                  </a:lnTo>
                  <a:lnTo>
                    <a:pt x="69278" y="387592"/>
                  </a:lnTo>
                  <a:lnTo>
                    <a:pt x="66950" y="387072"/>
                  </a:lnTo>
                  <a:lnTo>
                    <a:pt x="63587" y="389403"/>
                  </a:lnTo>
                  <a:lnTo>
                    <a:pt x="60477" y="390308"/>
                  </a:lnTo>
                  <a:lnTo>
                    <a:pt x="56818" y="392598"/>
                  </a:lnTo>
                  <a:lnTo>
                    <a:pt x="53228" y="394804"/>
                  </a:lnTo>
                  <a:lnTo>
                    <a:pt x="48692" y="394530"/>
                  </a:lnTo>
                  <a:lnTo>
                    <a:pt x="43200" y="393786"/>
                  </a:lnTo>
                  <a:lnTo>
                    <a:pt x="39407" y="393224"/>
                  </a:lnTo>
                  <a:lnTo>
                    <a:pt x="34178" y="392926"/>
                  </a:lnTo>
                  <a:lnTo>
                    <a:pt x="31410" y="395845"/>
                  </a:lnTo>
                  <a:lnTo>
                    <a:pt x="28852" y="397510"/>
                  </a:lnTo>
                  <a:lnTo>
                    <a:pt x="24359" y="394761"/>
                  </a:lnTo>
                  <a:lnTo>
                    <a:pt x="22191" y="391368"/>
                  </a:lnTo>
                  <a:lnTo>
                    <a:pt x="21168" y="387850"/>
                  </a:lnTo>
                  <a:lnTo>
                    <a:pt x="20133" y="383455"/>
                  </a:lnTo>
                  <a:lnTo>
                    <a:pt x="18322" y="380089"/>
                  </a:lnTo>
                  <a:lnTo>
                    <a:pt x="15994" y="376729"/>
                  </a:lnTo>
                  <a:lnTo>
                    <a:pt x="11597" y="374919"/>
                  </a:lnTo>
                  <a:lnTo>
                    <a:pt x="7459" y="375435"/>
                  </a:lnTo>
                  <a:lnTo>
                    <a:pt x="3456" y="376761"/>
                  </a:lnTo>
                  <a:lnTo>
                    <a:pt x="4186" y="375448"/>
                  </a:lnTo>
                  <a:lnTo>
                    <a:pt x="5391" y="372075"/>
                  </a:lnTo>
                  <a:lnTo>
                    <a:pt x="4427" y="371352"/>
                  </a:lnTo>
                  <a:lnTo>
                    <a:pt x="4668" y="370147"/>
                  </a:lnTo>
                  <a:lnTo>
                    <a:pt x="6595" y="367978"/>
                  </a:lnTo>
                  <a:lnTo>
                    <a:pt x="6354" y="366050"/>
                  </a:lnTo>
                  <a:lnTo>
                    <a:pt x="3704" y="365568"/>
                  </a:lnTo>
                  <a:lnTo>
                    <a:pt x="1535" y="364123"/>
                  </a:lnTo>
                  <a:lnTo>
                    <a:pt x="0" y="362807"/>
                  </a:lnTo>
                  <a:close/>
                </a:path>
              </a:pathLst>
            </a:custGeom>
            <a:solidFill>
              <a:srgbClr val="FF0000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1" name="object 106">
              <a:extLst>
                <a:ext uri="{FF2B5EF4-FFF2-40B4-BE49-F238E27FC236}">
                  <a16:creationId xmlns:a16="http://schemas.microsoft.com/office/drawing/2014/main" id="{9082CED0-1BDC-45E0-8208-18F0AAE8090F}"/>
                </a:ext>
              </a:extLst>
            </p:cNvPr>
            <p:cNvSpPr/>
            <p:nvPr/>
          </p:nvSpPr>
          <p:spPr>
            <a:xfrm>
              <a:off x="8792710" y="5973818"/>
              <a:ext cx="508338" cy="490568"/>
            </a:xfrm>
            <a:custGeom>
              <a:avLst/>
              <a:gdLst/>
              <a:ahLst/>
              <a:cxnLst/>
              <a:rect l="l" t="t" r="r" b="b"/>
              <a:pathLst>
                <a:path w="787061" h="759547">
                  <a:moveTo>
                    <a:pt x="0" y="320360"/>
                  </a:moveTo>
                  <a:lnTo>
                    <a:pt x="400" y="319949"/>
                  </a:lnTo>
                  <a:lnTo>
                    <a:pt x="1605" y="317085"/>
                  </a:lnTo>
                  <a:lnTo>
                    <a:pt x="2694" y="313613"/>
                  </a:lnTo>
                  <a:lnTo>
                    <a:pt x="4841" y="310921"/>
                  </a:lnTo>
                  <a:lnTo>
                    <a:pt x="7454" y="308196"/>
                  </a:lnTo>
                  <a:lnTo>
                    <a:pt x="11117" y="305016"/>
                  </a:lnTo>
                  <a:lnTo>
                    <a:pt x="15749" y="302392"/>
                  </a:lnTo>
                  <a:lnTo>
                    <a:pt x="21244" y="299940"/>
                  </a:lnTo>
                  <a:lnTo>
                    <a:pt x="25310" y="299287"/>
                  </a:lnTo>
                  <a:lnTo>
                    <a:pt x="30939" y="296519"/>
                  </a:lnTo>
                  <a:lnTo>
                    <a:pt x="34718" y="295034"/>
                  </a:lnTo>
                  <a:lnTo>
                    <a:pt x="37740" y="291434"/>
                  </a:lnTo>
                  <a:lnTo>
                    <a:pt x="37891" y="290146"/>
                  </a:lnTo>
                  <a:lnTo>
                    <a:pt x="38236" y="287151"/>
                  </a:lnTo>
                  <a:lnTo>
                    <a:pt x="37365" y="284502"/>
                  </a:lnTo>
                  <a:lnTo>
                    <a:pt x="35846" y="280274"/>
                  </a:lnTo>
                  <a:lnTo>
                    <a:pt x="34239" y="276981"/>
                  </a:lnTo>
                  <a:lnTo>
                    <a:pt x="31638" y="273982"/>
                  </a:lnTo>
                  <a:lnTo>
                    <a:pt x="29172" y="269429"/>
                  </a:lnTo>
                  <a:lnTo>
                    <a:pt x="27399" y="267230"/>
                  </a:lnTo>
                  <a:lnTo>
                    <a:pt x="25211" y="264590"/>
                  </a:lnTo>
                  <a:lnTo>
                    <a:pt x="22465" y="260520"/>
                  </a:lnTo>
                  <a:lnTo>
                    <a:pt x="19042" y="254411"/>
                  </a:lnTo>
                  <a:lnTo>
                    <a:pt x="20431" y="247658"/>
                  </a:lnTo>
                  <a:lnTo>
                    <a:pt x="19952" y="243335"/>
                  </a:lnTo>
                  <a:lnTo>
                    <a:pt x="19231" y="240215"/>
                  </a:lnTo>
                  <a:lnTo>
                    <a:pt x="17551" y="237332"/>
                  </a:lnTo>
                  <a:lnTo>
                    <a:pt x="14910" y="233493"/>
                  </a:lnTo>
                  <a:lnTo>
                    <a:pt x="11308" y="229410"/>
                  </a:lnTo>
                  <a:lnTo>
                    <a:pt x="9628" y="225567"/>
                  </a:lnTo>
                  <a:lnTo>
                    <a:pt x="7997" y="221983"/>
                  </a:lnTo>
                  <a:lnTo>
                    <a:pt x="8733" y="215519"/>
                  </a:lnTo>
                  <a:lnTo>
                    <a:pt x="8900" y="209790"/>
                  </a:lnTo>
                  <a:lnTo>
                    <a:pt x="10117" y="204686"/>
                  </a:lnTo>
                  <a:lnTo>
                    <a:pt x="11536" y="200263"/>
                  </a:lnTo>
                  <a:lnTo>
                    <a:pt x="12783" y="196782"/>
                  </a:lnTo>
                  <a:lnTo>
                    <a:pt x="15040" y="192149"/>
                  </a:lnTo>
                  <a:lnTo>
                    <a:pt x="18327" y="181885"/>
                  </a:lnTo>
                  <a:lnTo>
                    <a:pt x="19782" y="179164"/>
                  </a:lnTo>
                  <a:lnTo>
                    <a:pt x="23406" y="175214"/>
                  </a:lnTo>
                  <a:lnTo>
                    <a:pt x="30390" y="169270"/>
                  </a:lnTo>
                  <a:lnTo>
                    <a:pt x="33284" y="165989"/>
                  </a:lnTo>
                  <a:lnTo>
                    <a:pt x="34586" y="160955"/>
                  </a:lnTo>
                  <a:lnTo>
                    <a:pt x="33801" y="158458"/>
                  </a:lnTo>
                  <a:lnTo>
                    <a:pt x="31395" y="156065"/>
                  </a:lnTo>
                  <a:lnTo>
                    <a:pt x="27103" y="155728"/>
                  </a:lnTo>
                  <a:lnTo>
                    <a:pt x="24456" y="153276"/>
                  </a:lnTo>
                  <a:lnTo>
                    <a:pt x="24518" y="152513"/>
                  </a:lnTo>
                  <a:lnTo>
                    <a:pt x="24802" y="149078"/>
                  </a:lnTo>
                  <a:lnTo>
                    <a:pt x="27498" y="146350"/>
                  </a:lnTo>
                  <a:lnTo>
                    <a:pt x="31875" y="143206"/>
                  </a:lnTo>
                  <a:lnTo>
                    <a:pt x="32411" y="142729"/>
                  </a:lnTo>
                  <a:lnTo>
                    <a:pt x="33692" y="131726"/>
                  </a:lnTo>
                  <a:lnTo>
                    <a:pt x="31272" y="126784"/>
                  </a:lnTo>
                  <a:lnTo>
                    <a:pt x="26203" y="120548"/>
                  </a:lnTo>
                  <a:lnTo>
                    <a:pt x="24036" y="117133"/>
                  </a:lnTo>
                  <a:lnTo>
                    <a:pt x="20313" y="110113"/>
                  </a:lnTo>
                  <a:lnTo>
                    <a:pt x="20061" y="106267"/>
                  </a:lnTo>
                  <a:lnTo>
                    <a:pt x="22628" y="100302"/>
                  </a:lnTo>
                  <a:lnTo>
                    <a:pt x="26110" y="97677"/>
                  </a:lnTo>
                  <a:lnTo>
                    <a:pt x="29436" y="90158"/>
                  </a:lnTo>
                  <a:lnTo>
                    <a:pt x="32077" y="86319"/>
                  </a:lnTo>
                  <a:lnTo>
                    <a:pt x="31837" y="82956"/>
                  </a:lnTo>
                  <a:lnTo>
                    <a:pt x="34477" y="78636"/>
                  </a:lnTo>
                  <a:lnTo>
                    <a:pt x="35437" y="75753"/>
                  </a:lnTo>
                  <a:lnTo>
                    <a:pt x="36398" y="71914"/>
                  </a:lnTo>
                  <a:lnTo>
                    <a:pt x="38079" y="66152"/>
                  </a:lnTo>
                  <a:lnTo>
                    <a:pt x="37118" y="58469"/>
                  </a:lnTo>
                  <a:lnTo>
                    <a:pt x="36225" y="56057"/>
                  </a:lnTo>
                  <a:lnTo>
                    <a:pt x="33727" y="51121"/>
                  </a:lnTo>
                  <a:lnTo>
                    <a:pt x="34557" y="48363"/>
                  </a:lnTo>
                  <a:lnTo>
                    <a:pt x="36398" y="43341"/>
                  </a:lnTo>
                  <a:lnTo>
                    <a:pt x="39279" y="40702"/>
                  </a:lnTo>
                  <a:lnTo>
                    <a:pt x="39279" y="36859"/>
                  </a:lnTo>
                  <a:lnTo>
                    <a:pt x="41200" y="31340"/>
                  </a:lnTo>
                  <a:lnTo>
                    <a:pt x="41440" y="27257"/>
                  </a:lnTo>
                  <a:lnTo>
                    <a:pt x="41441" y="25337"/>
                  </a:lnTo>
                  <a:lnTo>
                    <a:pt x="39863" y="23441"/>
                  </a:lnTo>
                  <a:lnTo>
                    <a:pt x="41297" y="19176"/>
                  </a:lnTo>
                  <a:lnTo>
                    <a:pt x="44101" y="19225"/>
                  </a:lnTo>
                  <a:lnTo>
                    <a:pt x="49328" y="20586"/>
                  </a:lnTo>
                  <a:lnTo>
                    <a:pt x="50257" y="15264"/>
                  </a:lnTo>
                  <a:lnTo>
                    <a:pt x="53695" y="15048"/>
                  </a:lnTo>
                  <a:lnTo>
                    <a:pt x="56566" y="16931"/>
                  </a:lnTo>
                  <a:lnTo>
                    <a:pt x="58966" y="20054"/>
                  </a:lnTo>
                  <a:lnTo>
                    <a:pt x="60407" y="22934"/>
                  </a:lnTo>
                  <a:lnTo>
                    <a:pt x="63181" y="23818"/>
                  </a:lnTo>
                  <a:lnTo>
                    <a:pt x="65359" y="25082"/>
                  </a:lnTo>
                  <a:lnTo>
                    <a:pt x="67881" y="25285"/>
                  </a:lnTo>
                  <a:lnTo>
                    <a:pt x="72444" y="22463"/>
                  </a:lnTo>
                  <a:lnTo>
                    <a:pt x="71932" y="20534"/>
                  </a:lnTo>
                  <a:lnTo>
                    <a:pt x="73372" y="15972"/>
                  </a:lnTo>
                  <a:lnTo>
                    <a:pt x="75052" y="13092"/>
                  </a:lnTo>
                  <a:lnTo>
                    <a:pt x="77213" y="12852"/>
                  </a:lnTo>
                  <a:lnTo>
                    <a:pt x="80094" y="12132"/>
                  </a:lnTo>
                  <a:lnTo>
                    <a:pt x="81295" y="14052"/>
                  </a:lnTo>
                  <a:lnTo>
                    <a:pt x="83215" y="15252"/>
                  </a:lnTo>
                  <a:lnTo>
                    <a:pt x="86817" y="16212"/>
                  </a:lnTo>
                  <a:lnTo>
                    <a:pt x="89549" y="15216"/>
                  </a:lnTo>
                  <a:lnTo>
                    <a:pt x="99301" y="10449"/>
                  </a:lnTo>
                  <a:lnTo>
                    <a:pt x="105784" y="7810"/>
                  </a:lnTo>
                  <a:lnTo>
                    <a:pt x="108905" y="7330"/>
                  </a:lnTo>
                  <a:lnTo>
                    <a:pt x="111721" y="7096"/>
                  </a:lnTo>
                  <a:lnTo>
                    <a:pt x="116863" y="7074"/>
                  </a:lnTo>
                  <a:lnTo>
                    <a:pt x="127010" y="4598"/>
                  </a:lnTo>
                  <a:lnTo>
                    <a:pt x="135679" y="7740"/>
                  </a:lnTo>
                  <a:lnTo>
                    <a:pt x="135864" y="6473"/>
                  </a:lnTo>
                  <a:lnTo>
                    <a:pt x="141461" y="1521"/>
                  </a:lnTo>
                  <a:lnTo>
                    <a:pt x="143706" y="616"/>
                  </a:lnTo>
                  <a:lnTo>
                    <a:pt x="149210" y="0"/>
                  </a:lnTo>
                  <a:lnTo>
                    <a:pt x="150593" y="486"/>
                  </a:lnTo>
                  <a:lnTo>
                    <a:pt x="155816" y="7378"/>
                  </a:lnTo>
                  <a:lnTo>
                    <a:pt x="151640" y="19094"/>
                  </a:lnTo>
                  <a:lnTo>
                    <a:pt x="153081" y="22935"/>
                  </a:lnTo>
                  <a:lnTo>
                    <a:pt x="155241" y="28457"/>
                  </a:lnTo>
                  <a:lnTo>
                    <a:pt x="157642" y="32540"/>
                  </a:lnTo>
                  <a:lnTo>
                    <a:pt x="163644" y="35180"/>
                  </a:lnTo>
                  <a:lnTo>
                    <a:pt x="170532" y="36194"/>
                  </a:lnTo>
                  <a:lnTo>
                    <a:pt x="173001" y="36106"/>
                  </a:lnTo>
                  <a:lnTo>
                    <a:pt x="175169" y="33260"/>
                  </a:lnTo>
                  <a:lnTo>
                    <a:pt x="177810" y="31820"/>
                  </a:lnTo>
                  <a:lnTo>
                    <a:pt x="180691" y="30617"/>
                  </a:lnTo>
                  <a:lnTo>
                    <a:pt x="184773" y="30377"/>
                  </a:lnTo>
                  <a:lnTo>
                    <a:pt x="187371" y="30036"/>
                  </a:lnTo>
                  <a:lnTo>
                    <a:pt x="190096" y="30465"/>
                  </a:lnTo>
                  <a:lnTo>
                    <a:pt x="193895" y="29177"/>
                  </a:lnTo>
                  <a:lnTo>
                    <a:pt x="197017" y="29897"/>
                  </a:lnTo>
                  <a:lnTo>
                    <a:pt x="199418" y="31100"/>
                  </a:lnTo>
                  <a:lnTo>
                    <a:pt x="203979" y="31820"/>
                  </a:lnTo>
                  <a:lnTo>
                    <a:pt x="211902" y="32539"/>
                  </a:lnTo>
                  <a:lnTo>
                    <a:pt x="215504" y="32060"/>
                  </a:lnTo>
                  <a:lnTo>
                    <a:pt x="218145" y="32060"/>
                  </a:lnTo>
                  <a:lnTo>
                    <a:pt x="223407" y="32746"/>
                  </a:lnTo>
                  <a:lnTo>
                    <a:pt x="225310" y="32962"/>
                  </a:lnTo>
                  <a:lnTo>
                    <a:pt x="228651" y="33338"/>
                  </a:lnTo>
                  <a:lnTo>
                    <a:pt x="231184" y="34742"/>
                  </a:lnTo>
                  <a:lnTo>
                    <a:pt x="234540" y="38314"/>
                  </a:lnTo>
                  <a:lnTo>
                    <a:pt x="236718" y="39578"/>
                  </a:lnTo>
                  <a:lnTo>
                    <a:pt x="239395" y="39776"/>
                  </a:lnTo>
                  <a:lnTo>
                    <a:pt x="243094" y="42288"/>
                  </a:lnTo>
                  <a:lnTo>
                    <a:pt x="244484" y="44125"/>
                  </a:lnTo>
                  <a:lnTo>
                    <a:pt x="244173" y="49746"/>
                  </a:lnTo>
                  <a:lnTo>
                    <a:pt x="245309" y="51052"/>
                  </a:lnTo>
                  <a:lnTo>
                    <a:pt x="248996" y="52327"/>
                  </a:lnTo>
                  <a:lnTo>
                    <a:pt x="251371" y="54588"/>
                  </a:lnTo>
                  <a:lnTo>
                    <a:pt x="252355" y="56905"/>
                  </a:lnTo>
                  <a:lnTo>
                    <a:pt x="251159" y="63570"/>
                  </a:lnTo>
                  <a:lnTo>
                    <a:pt x="248555" y="68898"/>
                  </a:lnTo>
                  <a:lnTo>
                    <a:pt x="248980" y="70775"/>
                  </a:lnTo>
                  <a:lnTo>
                    <a:pt x="249116" y="76714"/>
                  </a:lnTo>
                  <a:lnTo>
                    <a:pt x="251036" y="81037"/>
                  </a:lnTo>
                  <a:lnTo>
                    <a:pt x="254158" y="86799"/>
                  </a:lnTo>
                  <a:lnTo>
                    <a:pt x="257519" y="87999"/>
                  </a:lnTo>
                  <a:lnTo>
                    <a:pt x="261360" y="88240"/>
                  </a:lnTo>
                  <a:lnTo>
                    <a:pt x="264001" y="90879"/>
                  </a:lnTo>
                  <a:lnTo>
                    <a:pt x="266295" y="94144"/>
                  </a:lnTo>
                  <a:lnTo>
                    <a:pt x="268679" y="101356"/>
                  </a:lnTo>
                  <a:lnTo>
                    <a:pt x="270831" y="104783"/>
                  </a:lnTo>
                  <a:lnTo>
                    <a:pt x="271879" y="112435"/>
                  </a:lnTo>
                  <a:lnTo>
                    <a:pt x="274306" y="115971"/>
                  </a:lnTo>
                  <a:lnTo>
                    <a:pt x="274815" y="118965"/>
                  </a:lnTo>
                  <a:lnTo>
                    <a:pt x="273762" y="126101"/>
                  </a:lnTo>
                  <a:lnTo>
                    <a:pt x="273627" y="127404"/>
                  </a:lnTo>
                  <a:lnTo>
                    <a:pt x="273562" y="128027"/>
                  </a:lnTo>
                  <a:lnTo>
                    <a:pt x="275380" y="130852"/>
                  </a:lnTo>
                  <a:lnTo>
                    <a:pt x="275396" y="135029"/>
                  </a:lnTo>
                  <a:lnTo>
                    <a:pt x="277686" y="138176"/>
                  </a:lnTo>
                  <a:lnTo>
                    <a:pt x="280567" y="140339"/>
                  </a:lnTo>
                  <a:lnTo>
                    <a:pt x="283833" y="143686"/>
                  </a:lnTo>
                  <a:lnTo>
                    <a:pt x="286569" y="147302"/>
                  </a:lnTo>
                  <a:lnTo>
                    <a:pt x="288250" y="149941"/>
                  </a:lnTo>
                  <a:lnTo>
                    <a:pt x="289930" y="152824"/>
                  </a:lnTo>
                  <a:lnTo>
                    <a:pt x="291851" y="155944"/>
                  </a:lnTo>
                  <a:lnTo>
                    <a:pt x="293259" y="157603"/>
                  </a:lnTo>
                  <a:lnTo>
                    <a:pt x="295111" y="159379"/>
                  </a:lnTo>
                  <a:lnTo>
                    <a:pt x="297392" y="160327"/>
                  </a:lnTo>
                  <a:lnTo>
                    <a:pt x="305038" y="161943"/>
                  </a:lnTo>
                  <a:lnTo>
                    <a:pt x="307187" y="161542"/>
                  </a:lnTo>
                  <a:lnTo>
                    <a:pt x="309013" y="159881"/>
                  </a:lnTo>
                  <a:lnTo>
                    <a:pt x="314767" y="153067"/>
                  </a:lnTo>
                  <a:lnTo>
                    <a:pt x="315140" y="148982"/>
                  </a:lnTo>
                  <a:lnTo>
                    <a:pt x="314659" y="145382"/>
                  </a:lnTo>
                  <a:lnTo>
                    <a:pt x="315139" y="142979"/>
                  </a:lnTo>
                  <a:lnTo>
                    <a:pt x="318037" y="140400"/>
                  </a:lnTo>
                  <a:lnTo>
                    <a:pt x="320463" y="136393"/>
                  </a:lnTo>
                  <a:lnTo>
                    <a:pt x="324023" y="135776"/>
                  </a:lnTo>
                  <a:lnTo>
                    <a:pt x="327275" y="133711"/>
                  </a:lnTo>
                  <a:lnTo>
                    <a:pt x="329681" y="132025"/>
                  </a:lnTo>
                  <a:lnTo>
                    <a:pt x="333929" y="124346"/>
                  </a:lnTo>
                  <a:lnTo>
                    <a:pt x="336460" y="123814"/>
                  </a:lnTo>
                  <a:lnTo>
                    <a:pt x="340175" y="124819"/>
                  </a:lnTo>
                  <a:lnTo>
                    <a:pt x="343470" y="125454"/>
                  </a:lnTo>
                  <a:lnTo>
                    <a:pt x="346111" y="123531"/>
                  </a:lnTo>
                  <a:lnTo>
                    <a:pt x="348031" y="122332"/>
                  </a:lnTo>
                  <a:lnTo>
                    <a:pt x="351865" y="118528"/>
                  </a:lnTo>
                  <a:lnTo>
                    <a:pt x="354066" y="118437"/>
                  </a:lnTo>
                  <a:lnTo>
                    <a:pt x="354994" y="121132"/>
                  </a:lnTo>
                  <a:lnTo>
                    <a:pt x="356195" y="122091"/>
                  </a:lnTo>
                  <a:lnTo>
                    <a:pt x="357875" y="122332"/>
                  </a:lnTo>
                  <a:lnTo>
                    <a:pt x="359960" y="121673"/>
                  </a:lnTo>
                  <a:lnTo>
                    <a:pt x="363157" y="118972"/>
                  </a:lnTo>
                  <a:lnTo>
                    <a:pt x="364117" y="117769"/>
                  </a:lnTo>
                  <a:lnTo>
                    <a:pt x="365985" y="117709"/>
                  </a:lnTo>
                  <a:lnTo>
                    <a:pt x="367780" y="117168"/>
                  </a:lnTo>
                  <a:lnTo>
                    <a:pt x="369697" y="117708"/>
                  </a:lnTo>
                  <a:lnTo>
                    <a:pt x="373499" y="120834"/>
                  </a:lnTo>
                  <a:lnTo>
                    <a:pt x="375522" y="122332"/>
                  </a:lnTo>
                  <a:lnTo>
                    <a:pt x="374561" y="124975"/>
                  </a:lnTo>
                  <a:lnTo>
                    <a:pt x="374561" y="128094"/>
                  </a:lnTo>
                  <a:lnTo>
                    <a:pt x="375521" y="132177"/>
                  </a:lnTo>
                  <a:lnTo>
                    <a:pt x="376482" y="135536"/>
                  </a:lnTo>
                  <a:lnTo>
                    <a:pt x="377202" y="138176"/>
                  </a:lnTo>
                  <a:lnTo>
                    <a:pt x="379363" y="138899"/>
                  </a:lnTo>
                  <a:lnTo>
                    <a:pt x="381284" y="136976"/>
                  </a:lnTo>
                  <a:lnTo>
                    <a:pt x="383204" y="136257"/>
                  </a:lnTo>
                  <a:lnTo>
                    <a:pt x="384405" y="136016"/>
                  </a:lnTo>
                  <a:lnTo>
                    <a:pt x="386566" y="136737"/>
                  </a:lnTo>
                  <a:lnTo>
                    <a:pt x="387550" y="139082"/>
                  </a:lnTo>
                  <a:lnTo>
                    <a:pt x="387045" y="141059"/>
                  </a:lnTo>
                  <a:lnTo>
                    <a:pt x="387286" y="153064"/>
                  </a:lnTo>
                  <a:lnTo>
                    <a:pt x="386325" y="160026"/>
                  </a:lnTo>
                  <a:lnTo>
                    <a:pt x="386085" y="162426"/>
                  </a:lnTo>
                  <a:lnTo>
                    <a:pt x="386085" y="163626"/>
                  </a:lnTo>
                  <a:lnTo>
                    <a:pt x="386085" y="165789"/>
                  </a:lnTo>
                  <a:lnTo>
                    <a:pt x="386085" y="172752"/>
                  </a:lnTo>
                  <a:lnTo>
                    <a:pt x="389686" y="176591"/>
                  </a:lnTo>
                  <a:lnTo>
                    <a:pt x="393820" y="176023"/>
                  </a:lnTo>
                  <a:lnTo>
                    <a:pt x="395689" y="177311"/>
                  </a:lnTo>
                  <a:lnTo>
                    <a:pt x="398570" y="179234"/>
                  </a:lnTo>
                  <a:lnTo>
                    <a:pt x="400010" y="180194"/>
                  </a:lnTo>
                  <a:lnTo>
                    <a:pt x="401931" y="182833"/>
                  </a:lnTo>
                  <a:lnTo>
                    <a:pt x="406013" y="185956"/>
                  </a:lnTo>
                  <a:lnTo>
                    <a:pt x="407835" y="186264"/>
                  </a:lnTo>
                  <a:lnTo>
                    <a:pt x="414579" y="192828"/>
                  </a:lnTo>
                  <a:lnTo>
                    <a:pt x="416372" y="193177"/>
                  </a:lnTo>
                  <a:lnTo>
                    <a:pt x="418190" y="192250"/>
                  </a:lnTo>
                  <a:lnTo>
                    <a:pt x="422299" y="183997"/>
                  </a:lnTo>
                  <a:lnTo>
                    <a:pt x="424297" y="182755"/>
                  </a:lnTo>
                  <a:lnTo>
                    <a:pt x="433143" y="180674"/>
                  </a:lnTo>
                  <a:lnTo>
                    <a:pt x="437704" y="175152"/>
                  </a:lnTo>
                  <a:lnTo>
                    <a:pt x="437464" y="163626"/>
                  </a:lnTo>
                  <a:lnTo>
                    <a:pt x="435690" y="159771"/>
                  </a:lnTo>
                  <a:lnTo>
                    <a:pt x="434608" y="156956"/>
                  </a:lnTo>
                  <a:lnTo>
                    <a:pt x="436644" y="155476"/>
                  </a:lnTo>
                  <a:lnTo>
                    <a:pt x="438985" y="154756"/>
                  </a:lnTo>
                  <a:lnTo>
                    <a:pt x="439705" y="152775"/>
                  </a:lnTo>
                  <a:lnTo>
                    <a:pt x="439885" y="150613"/>
                  </a:lnTo>
                  <a:lnTo>
                    <a:pt x="440785" y="150254"/>
                  </a:lnTo>
                  <a:lnTo>
                    <a:pt x="442406" y="149352"/>
                  </a:lnTo>
                  <a:lnTo>
                    <a:pt x="444689" y="148180"/>
                  </a:lnTo>
                  <a:lnTo>
                    <a:pt x="444746" y="145752"/>
                  </a:lnTo>
                  <a:lnTo>
                    <a:pt x="445827" y="144671"/>
                  </a:lnTo>
                  <a:lnTo>
                    <a:pt x="446907" y="143410"/>
                  </a:lnTo>
                  <a:lnTo>
                    <a:pt x="449068" y="141612"/>
                  </a:lnTo>
                  <a:lnTo>
                    <a:pt x="451409" y="141071"/>
                  </a:lnTo>
                  <a:lnTo>
                    <a:pt x="454289" y="140531"/>
                  </a:lnTo>
                  <a:lnTo>
                    <a:pt x="454830" y="138371"/>
                  </a:lnTo>
                  <a:lnTo>
                    <a:pt x="454649" y="136211"/>
                  </a:lnTo>
                  <a:lnTo>
                    <a:pt x="455550" y="134410"/>
                  </a:lnTo>
                  <a:lnTo>
                    <a:pt x="458971" y="130270"/>
                  </a:lnTo>
                  <a:lnTo>
                    <a:pt x="458250" y="127748"/>
                  </a:lnTo>
                  <a:lnTo>
                    <a:pt x="459331" y="125585"/>
                  </a:lnTo>
                  <a:lnTo>
                    <a:pt x="460772" y="123425"/>
                  </a:lnTo>
                  <a:lnTo>
                    <a:pt x="463127" y="121575"/>
                  </a:lnTo>
                  <a:lnTo>
                    <a:pt x="465097" y="121533"/>
                  </a:lnTo>
                  <a:lnTo>
                    <a:pt x="465093" y="122705"/>
                  </a:lnTo>
                  <a:lnTo>
                    <a:pt x="466975" y="123000"/>
                  </a:lnTo>
                  <a:lnTo>
                    <a:pt x="467434" y="124865"/>
                  </a:lnTo>
                  <a:lnTo>
                    <a:pt x="468153" y="126487"/>
                  </a:lnTo>
                  <a:lnTo>
                    <a:pt x="469234" y="128826"/>
                  </a:lnTo>
                  <a:lnTo>
                    <a:pt x="469054" y="132429"/>
                  </a:lnTo>
                  <a:lnTo>
                    <a:pt x="469054" y="134950"/>
                  </a:lnTo>
                  <a:lnTo>
                    <a:pt x="469954" y="136390"/>
                  </a:lnTo>
                  <a:lnTo>
                    <a:pt x="471575" y="136931"/>
                  </a:lnTo>
                  <a:lnTo>
                    <a:pt x="474647" y="133778"/>
                  </a:lnTo>
                  <a:lnTo>
                    <a:pt x="477803" y="131521"/>
                  </a:lnTo>
                  <a:lnTo>
                    <a:pt x="479468" y="131567"/>
                  </a:lnTo>
                  <a:lnTo>
                    <a:pt x="482345" y="134771"/>
                  </a:lnTo>
                  <a:lnTo>
                    <a:pt x="483843" y="135482"/>
                  </a:lnTo>
                  <a:lnTo>
                    <a:pt x="487891" y="132536"/>
                  </a:lnTo>
                  <a:lnTo>
                    <a:pt x="489701" y="131217"/>
                  </a:lnTo>
                  <a:lnTo>
                    <a:pt x="503328" y="128753"/>
                  </a:lnTo>
                  <a:lnTo>
                    <a:pt x="519687" y="121263"/>
                  </a:lnTo>
                  <a:lnTo>
                    <a:pt x="543955" y="103890"/>
                  </a:lnTo>
                  <a:lnTo>
                    <a:pt x="548025" y="101925"/>
                  </a:lnTo>
                  <a:lnTo>
                    <a:pt x="548505" y="100245"/>
                  </a:lnTo>
                  <a:lnTo>
                    <a:pt x="548745" y="97122"/>
                  </a:lnTo>
                  <a:lnTo>
                    <a:pt x="551146" y="92323"/>
                  </a:lnTo>
                  <a:lnTo>
                    <a:pt x="553067" y="90400"/>
                  </a:lnTo>
                  <a:lnTo>
                    <a:pt x="555144" y="88340"/>
                  </a:lnTo>
                  <a:lnTo>
                    <a:pt x="557571" y="87593"/>
                  </a:lnTo>
                  <a:lnTo>
                    <a:pt x="559997" y="88155"/>
                  </a:lnTo>
                  <a:lnTo>
                    <a:pt x="563750" y="87999"/>
                  </a:lnTo>
                  <a:lnTo>
                    <a:pt x="565911" y="91120"/>
                  </a:lnTo>
                  <a:lnTo>
                    <a:pt x="568072" y="93283"/>
                  </a:lnTo>
                  <a:lnTo>
                    <a:pt x="569992" y="96162"/>
                  </a:lnTo>
                  <a:lnTo>
                    <a:pt x="573646" y="95223"/>
                  </a:lnTo>
                  <a:lnTo>
                    <a:pt x="575514" y="94962"/>
                  </a:lnTo>
                  <a:lnTo>
                    <a:pt x="577435" y="101684"/>
                  </a:lnTo>
                  <a:lnTo>
                    <a:pt x="578155" y="105287"/>
                  </a:lnTo>
                  <a:lnTo>
                    <a:pt x="579116" y="106247"/>
                  </a:lnTo>
                  <a:lnTo>
                    <a:pt x="581037" y="105047"/>
                  </a:lnTo>
                  <a:lnTo>
                    <a:pt x="583258" y="102365"/>
                  </a:lnTo>
                  <a:lnTo>
                    <a:pt x="586983" y="103097"/>
                  </a:lnTo>
                  <a:lnTo>
                    <a:pt x="586906" y="104408"/>
                  </a:lnTo>
                  <a:lnTo>
                    <a:pt x="586458" y="106347"/>
                  </a:lnTo>
                  <a:lnTo>
                    <a:pt x="586310" y="107838"/>
                  </a:lnTo>
                  <a:lnTo>
                    <a:pt x="588398" y="110225"/>
                  </a:lnTo>
                  <a:lnTo>
                    <a:pt x="588249" y="112612"/>
                  </a:lnTo>
                  <a:lnTo>
                    <a:pt x="588448" y="116900"/>
                  </a:lnTo>
                  <a:lnTo>
                    <a:pt x="588597" y="118392"/>
                  </a:lnTo>
                  <a:lnTo>
                    <a:pt x="590835" y="120779"/>
                  </a:lnTo>
                  <a:lnTo>
                    <a:pt x="589195" y="123613"/>
                  </a:lnTo>
                  <a:lnTo>
                    <a:pt x="589642" y="125552"/>
                  </a:lnTo>
                  <a:lnTo>
                    <a:pt x="593670" y="128685"/>
                  </a:lnTo>
                  <a:lnTo>
                    <a:pt x="594864" y="129580"/>
                  </a:lnTo>
                  <a:lnTo>
                    <a:pt x="595342" y="135073"/>
                  </a:lnTo>
                  <a:lnTo>
                    <a:pt x="595342" y="137758"/>
                  </a:lnTo>
                  <a:lnTo>
                    <a:pt x="595044" y="139995"/>
                  </a:lnTo>
                  <a:lnTo>
                    <a:pt x="597132" y="140742"/>
                  </a:lnTo>
                  <a:lnTo>
                    <a:pt x="598027" y="141488"/>
                  </a:lnTo>
                  <a:lnTo>
                    <a:pt x="598326" y="142830"/>
                  </a:lnTo>
                  <a:lnTo>
                    <a:pt x="597580" y="144918"/>
                  </a:lnTo>
                  <a:lnTo>
                    <a:pt x="596685" y="147604"/>
                  </a:lnTo>
                  <a:lnTo>
                    <a:pt x="595940" y="150139"/>
                  </a:lnTo>
                  <a:lnTo>
                    <a:pt x="593554" y="153570"/>
                  </a:lnTo>
                  <a:lnTo>
                    <a:pt x="592808" y="154913"/>
                  </a:lnTo>
                  <a:lnTo>
                    <a:pt x="591316" y="156554"/>
                  </a:lnTo>
                  <a:lnTo>
                    <a:pt x="591764" y="159985"/>
                  </a:lnTo>
                  <a:lnTo>
                    <a:pt x="593107" y="164012"/>
                  </a:lnTo>
                  <a:lnTo>
                    <a:pt x="594599" y="166697"/>
                  </a:lnTo>
                  <a:lnTo>
                    <a:pt x="595643" y="168786"/>
                  </a:lnTo>
                  <a:lnTo>
                    <a:pt x="595792" y="170874"/>
                  </a:lnTo>
                  <a:lnTo>
                    <a:pt x="594450" y="172217"/>
                  </a:lnTo>
                  <a:lnTo>
                    <a:pt x="590571" y="171023"/>
                  </a:lnTo>
                  <a:lnTo>
                    <a:pt x="585798" y="171172"/>
                  </a:lnTo>
                  <a:lnTo>
                    <a:pt x="582367" y="173858"/>
                  </a:lnTo>
                  <a:lnTo>
                    <a:pt x="582665" y="175797"/>
                  </a:lnTo>
                  <a:lnTo>
                    <a:pt x="579682" y="178631"/>
                  </a:lnTo>
                  <a:lnTo>
                    <a:pt x="579384" y="180123"/>
                  </a:lnTo>
                  <a:lnTo>
                    <a:pt x="580876" y="182659"/>
                  </a:lnTo>
                  <a:lnTo>
                    <a:pt x="582368" y="184449"/>
                  </a:lnTo>
                  <a:lnTo>
                    <a:pt x="584606" y="185343"/>
                  </a:lnTo>
                  <a:lnTo>
                    <a:pt x="585501" y="185940"/>
                  </a:lnTo>
                  <a:lnTo>
                    <a:pt x="585501" y="187581"/>
                  </a:lnTo>
                  <a:lnTo>
                    <a:pt x="587142" y="189073"/>
                  </a:lnTo>
                  <a:lnTo>
                    <a:pt x="587142" y="190266"/>
                  </a:lnTo>
                  <a:lnTo>
                    <a:pt x="585054" y="192056"/>
                  </a:lnTo>
                  <a:lnTo>
                    <a:pt x="584755" y="193249"/>
                  </a:lnTo>
                  <a:lnTo>
                    <a:pt x="585502" y="194443"/>
                  </a:lnTo>
                  <a:lnTo>
                    <a:pt x="586546" y="196531"/>
                  </a:lnTo>
                  <a:lnTo>
                    <a:pt x="586695" y="198471"/>
                  </a:lnTo>
                  <a:lnTo>
                    <a:pt x="585800" y="201007"/>
                  </a:lnTo>
                  <a:lnTo>
                    <a:pt x="584309" y="202797"/>
                  </a:lnTo>
                  <a:lnTo>
                    <a:pt x="580281" y="204437"/>
                  </a:lnTo>
                  <a:lnTo>
                    <a:pt x="578492" y="206973"/>
                  </a:lnTo>
                  <a:lnTo>
                    <a:pt x="574912" y="214731"/>
                  </a:lnTo>
                  <a:lnTo>
                    <a:pt x="574763" y="216819"/>
                  </a:lnTo>
                  <a:lnTo>
                    <a:pt x="575807" y="218608"/>
                  </a:lnTo>
                  <a:lnTo>
                    <a:pt x="577299" y="219056"/>
                  </a:lnTo>
                  <a:lnTo>
                    <a:pt x="578791" y="220697"/>
                  </a:lnTo>
                  <a:lnTo>
                    <a:pt x="578493" y="222636"/>
                  </a:lnTo>
                  <a:lnTo>
                    <a:pt x="577747" y="224277"/>
                  </a:lnTo>
                  <a:lnTo>
                    <a:pt x="577747" y="225918"/>
                  </a:lnTo>
                  <a:lnTo>
                    <a:pt x="577747" y="227410"/>
                  </a:lnTo>
                  <a:lnTo>
                    <a:pt x="577449" y="228305"/>
                  </a:lnTo>
                  <a:lnTo>
                    <a:pt x="576703" y="230841"/>
                  </a:lnTo>
                  <a:lnTo>
                    <a:pt x="576555" y="233526"/>
                  </a:lnTo>
                  <a:lnTo>
                    <a:pt x="581627" y="238747"/>
                  </a:lnTo>
                  <a:lnTo>
                    <a:pt x="582224" y="239343"/>
                  </a:lnTo>
                  <a:lnTo>
                    <a:pt x="584014" y="239343"/>
                  </a:lnTo>
                  <a:lnTo>
                    <a:pt x="584909" y="239791"/>
                  </a:lnTo>
                  <a:lnTo>
                    <a:pt x="585208" y="241283"/>
                  </a:lnTo>
                  <a:lnTo>
                    <a:pt x="584760" y="242774"/>
                  </a:lnTo>
                  <a:lnTo>
                    <a:pt x="583268" y="244564"/>
                  </a:lnTo>
                  <a:lnTo>
                    <a:pt x="582224" y="245608"/>
                  </a:lnTo>
                  <a:lnTo>
                    <a:pt x="582374" y="247100"/>
                  </a:lnTo>
                  <a:lnTo>
                    <a:pt x="582523" y="248890"/>
                  </a:lnTo>
                  <a:lnTo>
                    <a:pt x="582523" y="251128"/>
                  </a:lnTo>
                  <a:lnTo>
                    <a:pt x="583120" y="253664"/>
                  </a:lnTo>
                  <a:lnTo>
                    <a:pt x="583120" y="255006"/>
                  </a:lnTo>
                  <a:lnTo>
                    <a:pt x="582375" y="256498"/>
                  </a:lnTo>
                  <a:lnTo>
                    <a:pt x="582374" y="258437"/>
                  </a:lnTo>
                  <a:lnTo>
                    <a:pt x="581151" y="258463"/>
                  </a:lnTo>
                  <a:lnTo>
                    <a:pt x="581300" y="260402"/>
                  </a:lnTo>
                  <a:lnTo>
                    <a:pt x="582046" y="261446"/>
                  </a:lnTo>
                  <a:lnTo>
                    <a:pt x="582047" y="262640"/>
                  </a:lnTo>
                  <a:lnTo>
                    <a:pt x="581151" y="264728"/>
                  </a:lnTo>
                  <a:lnTo>
                    <a:pt x="581152" y="267264"/>
                  </a:lnTo>
                  <a:lnTo>
                    <a:pt x="580853" y="268309"/>
                  </a:lnTo>
                  <a:lnTo>
                    <a:pt x="579810" y="270546"/>
                  </a:lnTo>
                  <a:lnTo>
                    <a:pt x="579874" y="274220"/>
                  </a:lnTo>
                  <a:lnTo>
                    <a:pt x="582125" y="283448"/>
                  </a:lnTo>
                  <a:lnTo>
                    <a:pt x="581081" y="285386"/>
                  </a:lnTo>
                  <a:lnTo>
                    <a:pt x="580037" y="287027"/>
                  </a:lnTo>
                  <a:lnTo>
                    <a:pt x="577800" y="289116"/>
                  </a:lnTo>
                  <a:lnTo>
                    <a:pt x="577501" y="290458"/>
                  </a:lnTo>
                  <a:lnTo>
                    <a:pt x="578098" y="293740"/>
                  </a:lnTo>
                  <a:lnTo>
                    <a:pt x="578695" y="295232"/>
                  </a:lnTo>
                  <a:lnTo>
                    <a:pt x="580933" y="297320"/>
                  </a:lnTo>
                  <a:lnTo>
                    <a:pt x="579441" y="298812"/>
                  </a:lnTo>
                  <a:lnTo>
                    <a:pt x="577950" y="300005"/>
                  </a:lnTo>
                  <a:lnTo>
                    <a:pt x="577801" y="301199"/>
                  </a:lnTo>
                  <a:lnTo>
                    <a:pt x="578397" y="302093"/>
                  </a:lnTo>
                  <a:lnTo>
                    <a:pt x="580933" y="302989"/>
                  </a:lnTo>
                  <a:lnTo>
                    <a:pt x="582426" y="303436"/>
                  </a:lnTo>
                  <a:lnTo>
                    <a:pt x="584216" y="304481"/>
                  </a:lnTo>
                  <a:lnTo>
                    <a:pt x="585707" y="304480"/>
                  </a:lnTo>
                  <a:lnTo>
                    <a:pt x="588840" y="304779"/>
                  </a:lnTo>
                  <a:lnTo>
                    <a:pt x="589884" y="305972"/>
                  </a:lnTo>
                  <a:lnTo>
                    <a:pt x="590630" y="307911"/>
                  </a:lnTo>
                  <a:lnTo>
                    <a:pt x="590481" y="309552"/>
                  </a:lnTo>
                  <a:lnTo>
                    <a:pt x="591228" y="311790"/>
                  </a:lnTo>
                  <a:lnTo>
                    <a:pt x="591675" y="313580"/>
                  </a:lnTo>
                  <a:lnTo>
                    <a:pt x="593018" y="316115"/>
                  </a:lnTo>
                  <a:lnTo>
                    <a:pt x="594659" y="318353"/>
                  </a:lnTo>
                  <a:lnTo>
                    <a:pt x="595704" y="320143"/>
                  </a:lnTo>
                  <a:lnTo>
                    <a:pt x="597196" y="321486"/>
                  </a:lnTo>
                  <a:lnTo>
                    <a:pt x="598091" y="323126"/>
                  </a:lnTo>
                  <a:lnTo>
                    <a:pt x="598091" y="325663"/>
                  </a:lnTo>
                  <a:lnTo>
                    <a:pt x="599433" y="326856"/>
                  </a:lnTo>
                  <a:lnTo>
                    <a:pt x="600477" y="327602"/>
                  </a:lnTo>
                  <a:lnTo>
                    <a:pt x="601672" y="328795"/>
                  </a:lnTo>
                  <a:lnTo>
                    <a:pt x="603611" y="329988"/>
                  </a:lnTo>
                  <a:lnTo>
                    <a:pt x="605550" y="330585"/>
                  </a:lnTo>
                  <a:lnTo>
                    <a:pt x="607191" y="331928"/>
                  </a:lnTo>
                  <a:lnTo>
                    <a:pt x="609279" y="332823"/>
                  </a:lnTo>
                  <a:lnTo>
                    <a:pt x="610921" y="334464"/>
                  </a:lnTo>
                  <a:lnTo>
                    <a:pt x="612711" y="335956"/>
                  </a:lnTo>
                  <a:lnTo>
                    <a:pt x="613308" y="337149"/>
                  </a:lnTo>
                  <a:lnTo>
                    <a:pt x="613755" y="338342"/>
                  </a:lnTo>
                  <a:lnTo>
                    <a:pt x="614502" y="339834"/>
                  </a:lnTo>
                  <a:lnTo>
                    <a:pt x="614651" y="340579"/>
                  </a:lnTo>
                  <a:lnTo>
                    <a:pt x="613756" y="341325"/>
                  </a:lnTo>
                  <a:lnTo>
                    <a:pt x="612115" y="341773"/>
                  </a:lnTo>
                  <a:lnTo>
                    <a:pt x="611518" y="342817"/>
                  </a:lnTo>
                  <a:lnTo>
                    <a:pt x="611071" y="344757"/>
                  </a:lnTo>
                  <a:lnTo>
                    <a:pt x="610325" y="348038"/>
                  </a:lnTo>
                  <a:lnTo>
                    <a:pt x="609729" y="351022"/>
                  </a:lnTo>
                  <a:lnTo>
                    <a:pt x="610325" y="352811"/>
                  </a:lnTo>
                  <a:lnTo>
                    <a:pt x="611221" y="352662"/>
                  </a:lnTo>
                  <a:lnTo>
                    <a:pt x="612563" y="352961"/>
                  </a:lnTo>
                  <a:lnTo>
                    <a:pt x="614353" y="353408"/>
                  </a:lnTo>
                  <a:lnTo>
                    <a:pt x="616740" y="353557"/>
                  </a:lnTo>
                  <a:lnTo>
                    <a:pt x="618083" y="353707"/>
                  </a:lnTo>
                  <a:lnTo>
                    <a:pt x="619276" y="354453"/>
                  </a:lnTo>
                  <a:lnTo>
                    <a:pt x="620619" y="355049"/>
                  </a:lnTo>
                  <a:lnTo>
                    <a:pt x="621961" y="356541"/>
                  </a:lnTo>
                  <a:lnTo>
                    <a:pt x="622857" y="356541"/>
                  </a:lnTo>
                  <a:lnTo>
                    <a:pt x="623752" y="355795"/>
                  </a:lnTo>
                  <a:lnTo>
                    <a:pt x="624796" y="355646"/>
                  </a:lnTo>
                  <a:lnTo>
                    <a:pt x="625989" y="356243"/>
                  </a:lnTo>
                  <a:lnTo>
                    <a:pt x="626288" y="357883"/>
                  </a:lnTo>
                  <a:lnTo>
                    <a:pt x="629271" y="359375"/>
                  </a:lnTo>
                  <a:lnTo>
                    <a:pt x="629570" y="360270"/>
                  </a:lnTo>
                  <a:lnTo>
                    <a:pt x="629272" y="362060"/>
                  </a:lnTo>
                  <a:lnTo>
                    <a:pt x="630018" y="363552"/>
                  </a:lnTo>
                  <a:lnTo>
                    <a:pt x="631211" y="364000"/>
                  </a:lnTo>
                  <a:lnTo>
                    <a:pt x="634195" y="364298"/>
                  </a:lnTo>
                  <a:lnTo>
                    <a:pt x="635836" y="365491"/>
                  </a:lnTo>
                  <a:lnTo>
                    <a:pt x="636284" y="367580"/>
                  </a:lnTo>
                  <a:lnTo>
                    <a:pt x="635986" y="369817"/>
                  </a:lnTo>
                  <a:lnTo>
                    <a:pt x="635389" y="372204"/>
                  </a:lnTo>
                  <a:lnTo>
                    <a:pt x="636732" y="375336"/>
                  </a:lnTo>
                  <a:lnTo>
                    <a:pt x="638373" y="376530"/>
                  </a:lnTo>
                  <a:lnTo>
                    <a:pt x="638074" y="377425"/>
                  </a:lnTo>
                  <a:lnTo>
                    <a:pt x="636732" y="378916"/>
                  </a:lnTo>
                  <a:lnTo>
                    <a:pt x="637180" y="380707"/>
                  </a:lnTo>
                  <a:lnTo>
                    <a:pt x="639119" y="384287"/>
                  </a:lnTo>
                  <a:lnTo>
                    <a:pt x="640611" y="386823"/>
                  </a:lnTo>
                  <a:lnTo>
                    <a:pt x="641656" y="389657"/>
                  </a:lnTo>
                  <a:lnTo>
                    <a:pt x="641059" y="390254"/>
                  </a:lnTo>
                  <a:lnTo>
                    <a:pt x="640314" y="391894"/>
                  </a:lnTo>
                  <a:lnTo>
                    <a:pt x="640313" y="393684"/>
                  </a:lnTo>
                  <a:lnTo>
                    <a:pt x="639568" y="395176"/>
                  </a:lnTo>
                  <a:lnTo>
                    <a:pt x="639419" y="397563"/>
                  </a:lnTo>
                  <a:lnTo>
                    <a:pt x="638375" y="398159"/>
                  </a:lnTo>
                  <a:lnTo>
                    <a:pt x="636734" y="399055"/>
                  </a:lnTo>
                  <a:lnTo>
                    <a:pt x="635784" y="402542"/>
                  </a:lnTo>
                  <a:lnTo>
                    <a:pt x="635634" y="404780"/>
                  </a:lnTo>
                  <a:lnTo>
                    <a:pt x="633397" y="406420"/>
                  </a:lnTo>
                  <a:lnTo>
                    <a:pt x="633845" y="408061"/>
                  </a:lnTo>
                  <a:lnTo>
                    <a:pt x="635784" y="409105"/>
                  </a:lnTo>
                  <a:lnTo>
                    <a:pt x="635784" y="410597"/>
                  </a:lnTo>
                  <a:lnTo>
                    <a:pt x="635635" y="412835"/>
                  </a:lnTo>
                  <a:lnTo>
                    <a:pt x="636083" y="416116"/>
                  </a:lnTo>
                  <a:lnTo>
                    <a:pt x="636531" y="418205"/>
                  </a:lnTo>
                  <a:lnTo>
                    <a:pt x="638172" y="420443"/>
                  </a:lnTo>
                  <a:lnTo>
                    <a:pt x="639216" y="422232"/>
                  </a:lnTo>
                  <a:lnTo>
                    <a:pt x="638023" y="424172"/>
                  </a:lnTo>
                  <a:lnTo>
                    <a:pt x="638769" y="425813"/>
                  </a:lnTo>
                  <a:lnTo>
                    <a:pt x="638918" y="427752"/>
                  </a:lnTo>
                  <a:lnTo>
                    <a:pt x="638769" y="429243"/>
                  </a:lnTo>
                  <a:lnTo>
                    <a:pt x="640858" y="431332"/>
                  </a:lnTo>
                  <a:lnTo>
                    <a:pt x="642947" y="432675"/>
                  </a:lnTo>
                  <a:lnTo>
                    <a:pt x="641903" y="436255"/>
                  </a:lnTo>
                  <a:lnTo>
                    <a:pt x="640709" y="437895"/>
                  </a:lnTo>
                  <a:lnTo>
                    <a:pt x="640709" y="439238"/>
                  </a:lnTo>
                  <a:lnTo>
                    <a:pt x="643246" y="440431"/>
                  </a:lnTo>
                  <a:lnTo>
                    <a:pt x="645931" y="441326"/>
                  </a:lnTo>
                  <a:lnTo>
                    <a:pt x="646080" y="442221"/>
                  </a:lnTo>
                  <a:lnTo>
                    <a:pt x="645036" y="443415"/>
                  </a:lnTo>
                  <a:lnTo>
                    <a:pt x="644141" y="445503"/>
                  </a:lnTo>
                  <a:lnTo>
                    <a:pt x="643992" y="447741"/>
                  </a:lnTo>
                  <a:lnTo>
                    <a:pt x="643097" y="449530"/>
                  </a:lnTo>
                  <a:lnTo>
                    <a:pt x="642949" y="451321"/>
                  </a:lnTo>
                  <a:lnTo>
                    <a:pt x="641606" y="453558"/>
                  </a:lnTo>
                  <a:lnTo>
                    <a:pt x="641159" y="455796"/>
                  </a:lnTo>
                  <a:lnTo>
                    <a:pt x="641755" y="457884"/>
                  </a:lnTo>
                  <a:lnTo>
                    <a:pt x="641458" y="459824"/>
                  </a:lnTo>
                  <a:lnTo>
                    <a:pt x="640861" y="462210"/>
                  </a:lnTo>
                  <a:lnTo>
                    <a:pt x="640563" y="464000"/>
                  </a:lnTo>
                  <a:lnTo>
                    <a:pt x="640861" y="464895"/>
                  </a:lnTo>
                  <a:lnTo>
                    <a:pt x="642651" y="465343"/>
                  </a:lnTo>
                  <a:lnTo>
                    <a:pt x="643696" y="466089"/>
                  </a:lnTo>
                  <a:lnTo>
                    <a:pt x="643695" y="467133"/>
                  </a:lnTo>
                  <a:lnTo>
                    <a:pt x="644144" y="468177"/>
                  </a:lnTo>
                  <a:lnTo>
                    <a:pt x="646530" y="468177"/>
                  </a:lnTo>
                  <a:lnTo>
                    <a:pt x="647276" y="469072"/>
                  </a:lnTo>
                  <a:lnTo>
                    <a:pt x="649066" y="470116"/>
                  </a:lnTo>
                  <a:lnTo>
                    <a:pt x="650409" y="469669"/>
                  </a:lnTo>
                  <a:lnTo>
                    <a:pt x="651901" y="468624"/>
                  </a:lnTo>
                  <a:lnTo>
                    <a:pt x="654436" y="469370"/>
                  </a:lnTo>
                  <a:lnTo>
                    <a:pt x="656376" y="471011"/>
                  </a:lnTo>
                  <a:lnTo>
                    <a:pt x="658017" y="471757"/>
                  </a:lnTo>
                  <a:lnTo>
                    <a:pt x="659359" y="471608"/>
                  </a:lnTo>
                  <a:lnTo>
                    <a:pt x="660404" y="472652"/>
                  </a:lnTo>
                  <a:lnTo>
                    <a:pt x="661896" y="474591"/>
                  </a:lnTo>
                  <a:lnTo>
                    <a:pt x="663686" y="475934"/>
                  </a:lnTo>
                  <a:lnTo>
                    <a:pt x="665626" y="476680"/>
                  </a:lnTo>
                  <a:lnTo>
                    <a:pt x="668162" y="478917"/>
                  </a:lnTo>
                  <a:lnTo>
                    <a:pt x="669803" y="479962"/>
                  </a:lnTo>
                  <a:lnTo>
                    <a:pt x="671593" y="480857"/>
                  </a:lnTo>
                  <a:lnTo>
                    <a:pt x="672040" y="482050"/>
                  </a:lnTo>
                  <a:lnTo>
                    <a:pt x="672787" y="483840"/>
                  </a:lnTo>
                  <a:lnTo>
                    <a:pt x="674129" y="485033"/>
                  </a:lnTo>
                  <a:lnTo>
                    <a:pt x="676516" y="485481"/>
                  </a:lnTo>
                  <a:lnTo>
                    <a:pt x="681141" y="488464"/>
                  </a:lnTo>
                  <a:lnTo>
                    <a:pt x="682931" y="487569"/>
                  </a:lnTo>
                  <a:lnTo>
                    <a:pt x="685317" y="487569"/>
                  </a:lnTo>
                  <a:lnTo>
                    <a:pt x="687406" y="488315"/>
                  </a:lnTo>
                  <a:lnTo>
                    <a:pt x="688451" y="489210"/>
                  </a:lnTo>
                  <a:lnTo>
                    <a:pt x="689345" y="491149"/>
                  </a:lnTo>
                  <a:lnTo>
                    <a:pt x="690092" y="492343"/>
                  </a:lnTo>
                  <a:lnTo>
                    <a:pt x="693075" y="489658"/>
                  </a:lnTo>
                  <a:lnTo>
                    <a:pt x="695611" y="489061"/>
                  </a:lnTo>
                  <a:lnTo>
                    <a:pt x="697252" y="488912"/>
                  </a:lnTo>
                  <a:lnTo>
                    <a:pt x="698296" y="489210"/>
                  </a:lnTo>
                  <a:lnTo>
                    <a:pt x="700385" y="490851"/>
                  </a:lnTo>
                  <a:lnTo>
                    <a:pt x="701280" y="491895"/>
                  </a:lnTo>
                  <a:lnTo>
                    <a:pt x="703070" y="494133"/>
                  </a:lnTo>
                  <a:lnTo>
                    <a:pt x="704711" y="494133"/>
                  </a:lnTo>
                  <a:lnTo>
                    <a:pt x="705457" y="495177"/>
                  </a:lnTo>
                  <a:lnTo>
                    <a:pt x="706799" y="494282"/>
                  </a:lnTo>
                  <a:lnTo>
                    <a:pt x="707098" y="493536"/>
                  </a:lnTo>
                  <a:lnTo>
                    <a:pt x="708142" y="492492"/>
                  </a:lnTo>
                  <a:lnTo>
                    <a:pt x="710082" y="492045"/>
                  </a:lnTo>
                  <a:lnTo>
                    <a:pt x="710976" y="492641"/>
                  </a:lnTo>
                  <a:lnTo>
                    <a:pt x="712021" y="492194"/>
                  </a:lnTo>
                  <a:lnTo>
                    <a:pt x="712617" y="492194"/>
                  </a:lnTo>
                  <a:lnTo>
                    <a:pt x="713811" y="491149"/>
                  </a:lnTo>
                  <a:lnTo>
                    <a:pt x="714706" y="490702"/>
                  </a:lnTo>
                  <a:lnTo>
                    <a:pt x="717689" y="491149"/>
                  </a:lnTo>
                  <a:lnTo>
                    <a:pt x="723059" y="489061"/>
                  </a:lnTo>
                  <a:lnTo>
                    <a:pt x="724551" y="488315"/>
                  </a:lnTo>
                  <a:lnTo>
                    <a:pt x="726192" y="488315"/>
                  </a:lnTo>
                  <a:lnTo>
                    <a:pt x="728430" y="489807"/>
                  </a:lnTo>
                  <a:lnTo>
                    <a:pt x="729474" y="491149"/>
                  </a:lnTo>
                  <a:lnTo>
                    <a:pt x="736933" y="490851"/>
                  </a:lnTo>
                  <a:lnTo>
                    <a:pt x="738872" y="489956"/>
                  </a:lnTo>
                  <a:lnTo>
                    <a:pt x="741259" y="489210"/>
                  </a:lnTo>
                  <a:lnTo>
                    <a:pt x="743944" y="489807"/>
                  </a:lnTo>
                  <a:lnTo>
                    <a:pt x="745138" y="491299"/>
                  </a:lnTo>
                  <a:lnTo>
                    <a:pt x="747226" y="492940"/>
                  </a:lnTo>
                  <a:lnTo>
                    <a:pt x="748867" y="494282"/>
                  </a:lnTo>
                  <a:lnTo>
                    <a:pt x="748867" y="495625"/>
                  </a:lnTo>
                  <a:lnTo>
                    <a:pt x="749912" y="497265"/>
                  </a:lnTo>
                  <a:lnTo>
                    <a:pt x="751404" y="499652"/>
                  </a:lnTo>
                  <a:lnTo>
                    <a:pt x="751404" y="500697"/>
                  </a:lnTo>
                  <a:lnTo>
                    <a:pt x="750957" y="502337"/>
                  </a:lnTo>
                  <a:lnTo>
                    <a:pt x="751553" y="503382"/>
                  </a:lnTo>
                  <a:lnTo>
                    <a:pt x="753194" y="505172"/>
                  </a:lnTo>
                  <a:lnTo>
                    <a:pt x="753344" y="506514"/>
                  </a:lnTo>
                  <a:lnTo>
                    <a:pt x="754538" y="508752"/>
                  </a:lnTo>
                  <a:lnTo>
                    <a:pt x="757074" y="509349"/>
                  </a:lnTo>
                  <a:lnTo>
                    <a:pt x="759460" y="510989"/>
                  </a:lnTo>
                  <a:lnTo>
                    <a:pt x="761101" y="510989"/>
                  </a:lnTo>
                  <a:lnTo>
                    <a:pt x="762444" y="510989"/>
                  </a:lnTo>
                  <a:lnTo>
                    <a:pt x="763786" y="511735"/>
                  </a:lnTo>
                  <a:lnTo>
                    <a:pt x="766472" y="512332"/>
                  </a:lnTo>
                  <a:lnTo>
                    <a:pt x="767814" y="512929"/>
                  </a:lnTo>
                  <a:lnTo>
                    <a:pt x="768113" y="515315"/>
                  </a:lnTo>
                  <a:lnTo>
                    <a:pt x="769008" y="516210"/>
                  </a:lnTo>
                  <a:lnTo>
                    <a:pt x="771246" y="516956"/>
                  </a:lnTo>
                  <a:lnTo>
                    <a:pt x="773185" y="518000"/>
                  </a:lnTo>
                  <a:lnTo>
                    <a:pt x="772589" y="519641"/>
                  </a:lnTo>
                  <a:lnTo>
                    <a:pt x="774230" y="522177"/>
                  </a:lnTo>
                  <a:lnTo>
                    <a:pt x="774677" y="523221"/>
                  </a:lnTo>
                  <a:lnTo>
                    <a:pt x="775423" y="525458"/>
                  </a:lnTo>
                  <a:lnTo>
                    <a:pt x="775424" y="527398"/>
                  </a:lnTo>
                  <a:lnTo>
                    <a:pt x="776915" y="529337"/>
                  </a:lnTo>
                  <a:lnTo>
                    <a:pt x="778407" y="532321"/>
                  </a:lnTo>
                  <a:lnTo>
                    <a:pt x="783480" y="535304"/>
                  </a:lnTo>
                  <a:lnTo>
                    <a:pt x="783182" y="537094"/>
                  </a:lnTo>
                  <a:lnTo>
                    <a:pt x="784674" y="538735"/>
                  </a:lnTo>
                  <a:lnTo>
                    <a:pt x="785718" y="540525"/>
                  </a:lnTo>
                  <a:lnTo>
                    <a:pt x="785420" y="541868"/>
                  </a:lnTo>
                  <a:lnTo>
                    <a:pt x="785121" y="544254"/>
                  </a:lnTo>
                  <a:lnTo>
                    <a:pt x="785122" y="545895"/>
                  </a:lnTo>
                  <a:lnTo>
                    <a:pt x="785718" y="549028"/>
                  </a:lnTo>
                  <a:lnTo>
                    <a:pt x="787061" y="552160"/>
                  </a:lnTo>
                  <a:lnTo>
                    <a:pt x="785719" y="553950"/>
                  </a:lnTo>
                  <a:lnTo>
                    <a:pt x="784526" y="553951"/>
                  </a:lnTo>
                  <a:lnTo>
                    <a:pt x="782736" y="555143"/>
                  </a:lnTo>
                  <a:lnTo>
                    <a:pt x="780946" y="555740"/>
                  </a:lnTo>
                  <a:lnTo>
                    <a:pt x="778857" y="555740"/>
                  </a:lnTo>
                  <a:lnTo>
                    <a:pt x="775426" y="554696"/>
                  </a:lnTo>
                  <a:lnTo>
                    <a:pt x="774531" y="556188"/>
                  </a:lnTo>
                  <a:lnTo>
                    <a:pt x="771548" y="559022"/>
                  </a:lnTo>
                  <a:lnTo>
                    <a:pt x="771399" y="561110"/>
                  </a:lnTo>
                  <a:lnTo>
                    <a:pt x="768565" y="562304"/>
                  </a:lnTo>
                  <a:lnTo>
                    <a:pt x="765283" y="562006"/>
                  </a:lnTo>
                  <a:lnTo>
                    <a:pt x="763194" y="562751"/>
                  </a:lnTo>
                  <a:lnTo>
                    <a:pt x="762747" y="563796"/>
                  </a:lnTo>
                  <a:lnTo>
                    <a:pt x="762896" y="564690"/>
                  </a:lnTo>
                  <a:lnTo>
                    <a:pt x="763940" y="567226"/>
                  </a:lnTo>
                  <a:lnTo>
                    <a:pt x="764687" y="570359"/>
                  </a:lnTo>
                  <a:lnTo>
                    <a:pt x="762748" y="572000"/>
                  </a:lnTo>
                  <a:lnTo>
                    <a:pt x="762449" y="573193"/>
                  </a:lnTo>
                  <a:lnTo>
                    <a:pt x="762897" y="575133"/>
                  </a:lnTo>
                  <a:lnTo>
                    <a:pt x="763942" y="575879"/>
                  </a:lnTo>
                  <a:lnTo>
                    <a:pt x="763559" y="580488"/>
                  </a:lnTo>
                  <a:lnTo>
                    <a:pt x="764471" y="584525"/>
                  </a:lnTo>
                  <a:lnTo>
                    <a:pt x="761189" y="585270"/>
                  </a:lnTo>
                  <a:lnTo>
                    <a:pt x="758951" y="586165"/>
                  </a:lnTo>
                  <a:lnTo>
                    <a:pt x="758354" y="587060"/>
                  </a:lnTo>
                  <a:lnTo>
                    <a:pt x="758205" y="588253"/>
                  </a:lnTo>
                  <a:lnTo>
                    <a:pt x="757161" y="589596"/>
                  </a:lnTo>
                  <a:lnTo>
                    <a:pt x="757758" y="590939"/>
                  </a:lnTo>
                  <a:lnTo>
                    <a:pt x="758057" y="592729"/>
                  </a:lnTo>
                  <a:lnTo>
                    <a:pt x="756714" y="594369"/>
                  </a:lnTo>
                  <a:lnTo>
                    <a:pt x="755223" y="594071"/>
                  </a:lnTo>
                  <a:lnTo>
                    <a:pt x="754029" y="592729"/>
                  </a:lnTo>
                  <a:lnTo>
                    <a:pt x="752388" y="591834"/>
                  </a:lnTo>
                  <a:lnTo>
                    <a:pt x="750001" y="592729"/>
                  </a:lnTo>
                  <a:lnTo>
                    <a:pt x="747465" y="594071"/>
                  </a:lnTo>
                  <a:lnTo>
                    <a:pt x="745377" y="594071"/>
                  </a:lnTo>
                  <a:lnTo>
                    <a:pt x="744631" y="594817"/>
                  </a:lnTo>
                  <a:lnTo>
                    <a:pt x="744184" y="598994"/>
                  </a:lnTo>
                  <a:lnTo>
                    <a:pt x="743438" y="601828"/>
                  </a:lnTo>
                  <a:lnTo>
                    <a:pt x="741648" y="603022"/>
                  </a:lnTo>
                  <a:lnTo>
                    <a:pt x="740007" y="603320"/>
                  </a:lnTo>
                  <a:lnTo>
                    <a:pt x="738516" y="604215"/>
                  </a:lnTo>
                  <a:lnTo>
                    <a:pt x="737322" y="603618"/>
                  </a:lnTo>
                  <a:lnTo>
                    <a:pt x="736576" y="602425"/>
                  </a:lnTo>
                  <a:lnTo>
                    <a:pt x="735831" y="602425"/>
                  </a:lnTo>
                  <a:lnTo>
                    <a:pt x="733294" y="601679"/>
                  </a:lnTo>
                  <a:lnTo>
                    <a:pt x="729415" y="601082"/>
                  </a:lnTo>
                  <a:lnTo>
                    <a:pt x="725835" y="600933"/>
                  </a:lnTo>
                  <a:lnTo>
                    <a:pt x="722404" y="602425"/>
                  </a:lnTo>
                  <a:lnTo>
                    <a:pt x="720316" y="601977"/>
                  </a:lnTo>
                  <a:lnTo>
                    <a:pt x="718377" y="601381"/>
                  </a:lnTo>
                  <a:lnTo>
                    <a:pt x="717929" y="599889"/>
                  </a:lnTo>
                  <a:lnTo>
                    <a:pt x="715244" y="599590"/>
                  </a:lnTo>
                  <a:lnTo>
                    <a:pt x="713454" y="599590"/>
                  </a:lnTo>
                  <a:lnTo>
                    <a:pt x="712260" y="598248"/>
                  </a:lnTo>
                  <a:lnTo>
                    <a:pt x="710619" y="598099"/>
                  </a:lnTo>
                  <a:lnTo>
                    <a:pt x="708530" y="595861"/>
                  </a:lnTo>
                  <a:lnTo>
                    <a:pt x="708381" y="593176"/>
                  </a:lnTo>
                  <a:lnTo>
                    <a:pt x="707784" y="591237"/>
                  </a:lnTo>
                  <a:lnTo>
                    <a:pt x="707038" y="589895"/>
                  </a:lnTo>
                  <a:lnTo>
                    <a:pt x="706441" y="587657"/>
                  </a:lnTo>
                  <a:lnTo>
                    <a:pt x="705248" y="586911"/>
                  </a:lnTo>
                  <a:lnTo>
                    <a:pt x="703905" y="586911"/>
                  </a:lnTo>
                  <a:lnTo>
                    <a:pt x="702115" y="586762"/>
                  </a:lnTo>
                  <a:lnTo>
                    <a:pt x="696446" y="586165"/>
                  </a:lnTo>
                  <a:lnTo>
                    <a:pt x="694656" y="586315"/>
                  </a:lnTo>
                  <a:lnTo>
                    <a:pt x="693314" y="587209"/>
                  </a:lnTo>
                  <a:lnTo>
                    <a:pt x="692568" y="586762"/>
                  </a:lnTo>
                  <a:lnTo>
                    <a:pt x="691225" y="586165"/>
                  </a:lnTo>
                  <a:lnTo>
                    <a:pt x="689584" y="587209"/>
                  </a:lnTo>
                  <a:lnTo>
                    <a:pt x="688689" y="588254"/>
                  </a:lnTo>
                  <a:lnTo>
                    <a:pt x="688839" y="590044"/>
                  </a:lnTo>
                  <a:lnTo>
                    <a:pt x="689585" y="591833"/>
                  </a:lnTo>
                  <a:lnTo>
                    <a:pt x="689286" y="592728"/>
                  </a:lnTo>
                  <a:lnTo>
                    <a:pt x="687645" y="593773"/>
                  </a:lnTo>
                  <a:lnTo>
                    <a:pt x="686452" y="595116"/>
                  </a:lnTo>
                  <a:lnTo>
                    <a:pt x="686453" y="596607"/>
                  </a:lnTo>
                  <a:lnTo>
                    <a:pt x="685558" y="598099"/>
                  </a:lnTo>
                  <a:lnTo>
                    <a:pt x="684662" y="599143"/>
                  </a:lnTo>
                  <a:lnTo>
                    <a:pt x="684663" y="600336"/>
                  </a:lnTo>
                  <a:lnTo>
                    <a:pt x="685856" y="600784"/>
                  </a:lnTo>
                  <a:lnTo>
                    <a:pt x="686751" y="601232"/>
                  </a:lnTo>
                  <a:lnTo>
                    <a:pt x="688691" y="603767"/>
                  </a:lnTo>
                  <a:lnTo>
                    <a:pt x="689884" y="604811"/>
                  </a:lnTo>
                  <a:lnTo>
                    <a:pt x="691227" y="605259"/>
                  </a:lnTo>
                  <a:lnTo>
                    <a:pt x="692868" y="606452"/>
                  </a:lnTo>
                  <a:lnTo>
                    <a:pt x="695851" y="606602"/>
                  </a:lnTo>
                  <a:lnTo>
                    <a:pt x="697493" y="606602"/>
                  </a:lnTo>
                  <a:lnTo>
                    <a:pt x="698387" y="607944"/>
                  </a:lnTo>
                  <a:lnTo>
                    <a:pt x="699730" y="608541"/>
                  </a:lnTo>
                  <a:lnTo>
                    <a:pt x="701968" y="608392"/>
                  </a:lnTo>
                  <a:lnTo>
                    <a:pt x="703609" y="610033"/>
                  </a:lnTo>
                  <a:lnTo>
                    <a:pt x="705548" y="610927"/>
                  </a:lnTo>
                  <a:lnTo>
                    <a:pt x="707786" y="611226"/>
                  </a:lnTo>
                  <a:lnTo>
                    <a:pt x="710620" y="613612"/>
                  </a:lnTo>
                  <a:lnTo>
                    <a:pt x="711814" y="614806"/>
                  </a:lnTo>
                  <a:lnTo>
                    <a:pt x="714648" y="615701"/>
                  </a:lnTo>
                  <a:lnTo>
                    <a:pt x="715395" y="617193"/>
                  </a:lnTo>
                  <a:lnTo>
                    <a:pt x="715246" y="620474"/>
                  </a:lnTo>
                  <a:lnTo>
                    <a:pt x="714948" y="621071"/>
                  </a:lnTo>
                  <a:lnTo>
                    <a:pt x="714052" y="622413"/>
                  </a:lnTo>
                  <a:lnTo>
                    <a:pt x="713605" y="623906"/>
                  </a:lnTo>
                  <a:lnTo>
                    <a:pt x="712114" y="625397"/>
                  </a:lnTo>
                  <a:lnTo>
                    <a:pt x="711069" y="626292"/>
                  </a:lnTo>
                  <a:lnTo>
                    <a:pt x="708235" y="626441"/>
                  </a:lnTo>
                  <a:lnTo>
                    <a:pt x="707638" y="627336"/>
                  </a:lnTo>
                  <a:lnTo>
                    <a:pt x="707639" y="630021"/>
                  </a:lnTo>
                  <a:lnTo>
                    <a:pt x="708235" y="631066"/>
                  </a:lnTo>
                  <a:lnTo>
                    <a:pt x="708683" y="632109"/>
                  </a:lnTo>
                  <a:lnTo>
                    <a:pt x="710324" y="632856"/>
                  </a:lnTo>
                  <a:lnTo>
                    <a:pt x="711070" y="633751"/>
                  </a:lnTo>
                  <a:lnTo>
                    <a:pt x="710772" y="635690"/>
                  </a:lnTo>
                  <a:lnTo>
                    <a:pt x="711219" y="636585"/>
                  </a:lnTo>
                  <a:lnTo>
                    <a:pt x="712413" y="636585"/>
                  </a:lnTo>
                  <a:lnTo>
                    <a:pt x="713755" y="637032"/>
                  </a:lnTo>
                  <a:lnTo>
                    <a:pt x="714203" y="637778"/>
                  </a:lnTo>
                  <a:lnTo>
                    <a:pt x="713756" y="639270"/>
                  </a:lnTo>
                  <a:lnTo>
                    <a:pt x="711966" y="642254"/>
                  </a:lnTo>
                  <a:lnTo>
                    <a:pt x="712712" y="643596"/>
                  </a:lnTo>
                  <a:lnTo>
                    <a:pt x="714651" y="646281"/>
                  </a:lnTo>
                  <a:lnTo>
                    <a:pt x="716143" y="647176"/>
                  </a:lnTo>
                  <a:lnTo>
                    <a:pt x="716591" y="647475"/>
                  </a:lnTo>
                  <a:lnTo>
                    <a:pt x="717038" y="648817"/>
                  </a:lnTo>
                  <a:lnTo>
                    <a:pt x="719724" y="652546"/>
                  </a:lnTo>
                  <a:lnTo>
                    <a:pt x="720321" y="653590"/>
                  </a:lnTo>
                  <a:lnTo>
                    <a:pt x="720321" y="654933"/>
                  </a:lnTo>
                  <a:lnTo>
                    <a:pt x="722707" y="654187"/>
                  </a:lnTo>
                  <a:lnTo>
                    <a:pt x="724050" y="655828"/>
                  </a:lnTo>
                  <a:lnTo>
                    <a:pt x="725393" y="657767"/>
                  </a:lnTo>
                  <a:lnTo>
                    <a:pt x="726139" y="657022"/>
                  </a:lnTo>
                  <a:lnTo>
                    <a:pt x="728078" y="656872"/>
                  </a:lnTo>
                  <a:lnTo>
                    <a:pt x="728973" y="657469"/>
                  </a:lnTo>
                  <a:lnTo>
                    <a:pt x="731360" y="658065"/>
                  </a:lnTo>
                  <a:lnTo>
                    <a:pt x="733300" y="659856"/>
                  </a:lnTo>
                  <a:lnTo>
                    <a:pt x="734344" y="661198"/>
                  </a:lnTo>
                  <a:lnTo>
                    <a:pt x="734045" y="662839"/>
                  </a:lnTo>
                  <a:lnTo>
                    <a:pt x="733300" y="664182"/>
                  </a:lnTo>
                  <a:lnTo>
                    <a:pt x="730764" y="666568"/>
                  </a:lnTo>
                  <a:lnTo>
                    <a:pt x="727482" y="668806"/>
                  </a:lnTo>
                  <a:lnTo>
                    <a:pt x="726438" y="670297"/>
                  </a:lnTo>
                  <a:lnTo>
                    <a:pt x="726289" y="672236"/>
                  </a:lnTo>
                  <a:lnTo>
                    <a:pt x="727483" y="675220"/>
                  </a:lnTo>
                  <a:lnTo>
                    <a:pt x="728527" y="677905"/>
                  </a:lnTo>
                  <a:lnTo>
                    <a:pt x="729423" y="679696"/>
                  </a:lnTo>
                  <a:lnTo>
                    <a:pt x="729125" y="680590"/>
                  </a:lnTo>
                  <a:lnTo>
                    <a:pt x="727484" y="681634"/>
                  </a:lnTo>
                  <a:lnTo>
                    <a:pt x="728229" y="682828"/>
                  </a:lnTo>
                  <a:lnTo>
                    <a:pt x="728677" y="684469"/>
                  </a:lnTo>
                  <a:lnTo>
                    <a:pt x="728230" y="685065"/>
                  </a:lnTo>
                  <a:lnTo>
                    <a:pt x="728230" y="685811"/>
                  </a:lnTo>
                  <a:lnTo>
                    <a:pt x="727484" y="687005"/>
                  </a:lnTo>
                  <a:lnTo>
                    <a:pt x="727036" y="688347"/>
                  </a:lnTo>
                  <a:lnTo>
                    <a:pt x="727932" y="690734"/>
                  </a:lnTo>
                  <a:lnTo>
                    <a:pt x="729573" y="692226"/>
                  </a:lnTo>
                  <a:lnTo>
                    <a:pt x="731065" y="692226"/>
                  </a:lnTo>
                  <a:lnTo>
                    <a:pt x="731065" y="693718"/>
                  </a:lnTo>
                  <a:lnTo>
                    <a:pt x="732109" y="694911"/>
                  </a:lnTo>
                  <a:lnTo>
                    <a:pt x="731363" y="695955"/>
                  </a:lnTo>
                  <a:lnTo>
                    <a:pt x="730916" y="697298"/>
                  </a:lnTo>
                  <a:lnTo>
                    <a:pt x="731961" y="698491"/>
                  </a:lnTo>
                  <a:lnTo>
                    <a:pt x="731662" y="698938"/>
                  </a:lnTo>
                  <a:lnTo>
                    <a:pt x="731662" y="700430"/>
                  </a:lnTo>
                  <a:lnTo>
                    <a:pt x="730767" y="702220"/>
                  </a:lnTo>
                  <a:lnTo>
                    <a:pt x="731215" y="702519"/>
                  </a:lnTo>
                  <a:lnTo>
                    <a:pt x="733303" y="703413"/>
                  </a:lnTo>
                  <a:lnTo>
                    <a:pt x="734348" y="704010"/>
                  </a:lnTo>
                  <a:lnTo>
                    <a:pt x="734795" y="705502"/>
                  </a:lnTo>
                  <a:lnTo>
                    <a:pt x="735691" y="706248"/>
                  </a:lnTo>
                  <a:lnTo>
                    <a:pt x="736138" y="706844"/>
                  </a:lnTo>
                  <a:lnTo>
                    <a:pt x="736138" y="708485"/>
                  </a:lnTo>
                  <a:lnTo>
                    <a:pt x="735243" y="709082"/>
                  </a:lnTo>
                  <a:lnTo>
                    <a:pt x="735392" y="710723"/>
                  </a:lnTo>
                  <a:lnTo>
                    <a:pt x="733603" y="712363"/>
                  </a:lnTo>
                  <a:lnTo>
                    <a:pt x="732260" y="713856"/>
                  </a:lnTo>
                  <a:lnTo>
                    <a:pt x="731663" y="716242"/>
                  </a:lnTo>
                  <a:lnTo>
                    <a:pt x="730470" y="717734"/>
                  </a:lnTo>
                  <a:lnTo>
                    <a:pt x="730470" y="719076"/>
                  </a:lnTo>
                  <a:lnTo>
                    <a:pt x="731217" y="721314"/>
                  </a:lnTo>
                  <a:lnTo>
                    <a:pt x="732709" y="723700"/>
                  </a:lnTo>
                  <a:lnTo>
                    <a:pt x="734051" y="724894"/>
                  </a:lnTo>
                  <a:lnTo>
                    <a:pt x="735245" y="725043"/>
                  </a:lnTo>
                  <a:lnTo>
                    <a:pt x="734648" y="728026"/>
                  </a:lnTo>
                  <a:lnTo>
                    <a:pt x="732709" y="729369"/>
                  </a:lnTo>
                  <a:lnTo>
                    <a:pt x="731366" y="731160"/>
                  </a:lnTo>
                  <a:lnTo>
                    <a:pt x="730024" y="733397"/>
                  </a:lnTo>
                  <a:lnTo>
                    <a:pt x="729726" y="735187"/>
                  </a:lnTo>
                  <a:lnTo>
                    <a:pt x="729129" y="737275"/>
                  </a:lnTo>
                  <a:lnTo>
                    <a:pt x="727787" y="740109"/>
                  </a:lnTo>
                  <a:lnTo>
                    <a:pt x="725848" y="745479"/>
                  </a:lnTo>
                  <a:lnTo>
                    <a:pt x="725998" y="748762"/>
                  </a:lnTo>
                  <a:lnTo>
                    <a:pt x="724141" y="750215"/>
                  </a:lnTo>
                  <a:lnTo>
                    <a:pt x="722827" y="752335"/>
                  </a:lnTo>
                  <a:lnTo>
                    <a:pt x="721281" y="753684"/>
                  </a:lnTo>
                  <a:lnTo>
                    <a:pt x="719890" y="754687"/>
                  </a:lnTo>
                  <a:lnTo>
                    <a:pt x="717920" y="754917"/>
                  </a:lnTo>
                  <a:lnTo>
                    <a:pt x="716375" y="754912"/>
                  </a:lnTo>
                  <a:lnTo>
                    <a:pt x="715371" y="753872"/>
                  </a:lnTo>
                  <a:lnTo>
                    <a:pt x="712783" y="752129"/>
                  </a:lnTo>
                  <a:lnTo>
                    <a:pt x="711200" y="750738"/>
                  </a:lnTo>
                  <a:lnTo>
                    <a:pt x="709771" y="748302"/>
                  </a:lnTo>
                  <a:lnTo>
                    <a:pt x="709385" y="746868"/>
                  </a:lnTo>
                  <a:lnTo>
                    <a:pt x="708883" y="745482"/>
                  </a:lnTo>
                  <a:lnTo>
                    <a:pt x="707880" y="744012"/>
                  </a:lnTo>
                  <a:lnTo>
                    <a:pt x="706721" y="743162"/>
                  </a:lnTo>
                  <a:lnTo>
                    <a:pt x="705601" y="742232"/>
                  </a:lnTo>
                  <a:lnTo>
                    <a:pt x="704326" y="741381"/>
                  </a:lnTo>
                  <a:lnTo>
                    <a:pt x="701931" y="740604"/>
                  </a:lnTo>
                  <a:lnTo>
                    <a:pt x="700270" y="740598"/>
                  </a:lnTo>
                  <a:lnTo>
                    <a:pt x="698918" y="741679"/>
                  </a:lnTo>
                  <a:lnTo>
                    <a:pt x="698029" y="742529"/>
                  </a:lnTo>
                  <a:lnTo>
                    <a:pt x="696754" y="743952"/>
                  </a:lnTo>
                  <a:lnTo>
                    <a:pt x="695209" y="745768"/>
                  </a:lnTo>
                  <a:lnTo>
                    <a:pt x="693663" y="747001"/>
                  </a:lnTo>
                  <a:lnTo>
                    <a:pt x="691229" y="748350"/>
                  </a:lnTo>
                  <a:lnTo>
                    <a:pt x="690147" y="749079"/>
                  </a:lnTo>
                  <a:lnTo>
                    <a:pt x="688563" y="749620"/>
                  </a:lnTo>
                  <a:lnTo>
                    <a:pt x="687365" y="750543"/>
                  </a:lnTo>
                  <a:lnTo>
                    <a:pt x="683502" y="752232"/>
                  </a:lnTo>
                  <a:lnTo>
                    <a:pt x="680836" y="752809"/>
                  </a:lnTo>
                  <a:lnTo>
                    <a:pt x="679445" y="753235"/>
                  </a:lnTo>
                  <a:lnTo>
                    <a:pt x="677939" y="753769"/>
                  </a:lnTo>
                  <a:lnTo>
                    <a:pt x="676779" y="754808"/>
                  </a:lnTo>
                  <a:lnTo>
                    <a:pt x="674268" y="756698"/>
                  </a:lnTo>
                  <a:lnTo>
                    <a:pt x="672916" y="757816"/>
                  </a:lnTo>
                  <a:lnTo>
                    <a:pt x="671602" y="758781"/>
                  </a:lnTo>
                  <a:lnTo>
                    <a:pt x="670173" y="759359"/>
                  </a:lnTo>
                  <a:lnTo>
                    <a:pt x="669563" y="759419"/>
                  </a:lnTo>
                  <a:lnTo>
                    <a:pt x="668395" y="759547"/>
                  </a:lnTo>
                  <a:lnTo>
                    <a:pt x="667198" y="758696"/>
                  </a:lnTo>
                  <a:lnTo>
                    <a:pt x="666117" y="757882"/>
                  </a:lnTo>
                  <a:lnTo>
                    <a:pt x="665229" y="756995"/>
                  </a:lnTo>
                  <a:lnTo>
                    <a:pt x="663955" y="756145"/>
                  </a:lnTo>
                  <a:lnTo>
                    <a:pt x="663569" y="754985"/>
                  </a:lnTo>
                  <a:lnTo>
                    <a:pt x="661714" y="752815"/>
                  </a:lnTo>
                  <a:lnTo>
                    <a:pt x="660170" y="752469"/>
                  </a:lnTo>
                  <a:lnTo>
                    <a:pt x="658779" y="752390"/>
                  </a:lnTo>
                  <a:lnTo>
                    <a:pt x="657504" y="751959"/>
                  </a:lnTo>
                  <a:lnTo>
                    <a:pt x="657507" y="742189"/>
                  </a:lnTo>
                  <a:lnTo>
                    <a:pt x="657314" y="740257"/>
                  </a:lnTo>
                  <a:lnTo>
                    <a:pt x="658087" y="737675"/>
                  </a:lnTo>
                  <a:lnTo>
                    <a:pt x="658127" y="733696"/>
                  </a:lnTo>
                  <a:lnTo>
                    <a:pt x="658901" y="731108"/>
                  </a:lnTo>
                  <a:lnTo>
                    <a:pt x="658902" y="726940"/>
                  </a:lnTo>
                  <a:lnTo>
                    <a:pt x="659249" y="725203"/>
                  </a:lnTo>
                  <a:lnTo>
                    <a:pt x="659134" y="723969"/>
                  </a:lnTo>
                  <a:lnTo>
                    <a:pt x="658324" y="722997"/>
                  </a:lnTo>
                  <a:lnTo>
                    <a:pt x="656624" y="722609"/>
                  </a:lnTo>
                  <a:lnTo>
                    <a:pt x="655233" y="722220"/>
                  </a:lnTo>
                  <a:lnTo>
                    <a:pt x="652181" y="721751"/>
                  </a:lnTo>
                  <a:lnTo>
                    <a:pt x="650791" y="721016"/>
                  </a:lnTo>
                  <a:lnTo>
                    <a:pt x="649324" y="720670"/>
                  </a:lnTo>
                  <a:lnTo>
                    <a:pt x="648203" y="719814"/>
                  </a:lnTo>
                  <a:lnTo>
                    <a:pt x="647083" y="718890"/>
                  </a:lnTo>
                  <a:lnTo>
                    <a:pt x="646273" y="717730"/>
                  </a:lnTo>
                  <a:lnTo>
                    <a:pt x="645694" y="715992"/>
                  </a:lnTo>
                  <a:lnTo>
                    <a:pt x="645693" y="715676"/>
                  </a:lnTo>
                  <a:lnTo>
                    <a:pt x="645694" y="713866"/>
                  </a:lnTo>
                  <a:lnTo>
                    <a:pt x="645385" y="712511"/>
                  </a:lnTo>
                  <a:lnTo>
                    <a:pt x="645424" y="710622"/>
                  </a:lnTo>
                  <a:lnTo>
                    <a:pt x="645811" y="709157"/>
                  </a:lnTo>
                  <a:lnTo>
                    <a:pt x="646198" y="707881"/>
                  </a:lnTo>
                  <a:lnTo>
                    <a:pt x="646662" y="706721"/>
                  </a:lnTo>
                  <a:lnTo>
                    <a:pt x="647164" y="704443"/>
                  </a:lnTo>
                  <a:lnTo>
                    <a:pt x="647745" y="702711"/>
                  </a:lnTo>
                  <a:lnTo>
                    <a:pt x="648093" y="700621"/>
                  </a:lnTo>
                  <a:lnTo>
                    <a:pt x="648596" y="698963"/>
                  </a:lnTo>
                  <a:lnTo>
                    <a:pt x="648673" y="696800"/>
                  </a:lnTo>
                  <a:lnTo>
                    <a:pt x="648673" y="695567"/>
                  </a:lnTo>
                  <a:lnTo>
                    <a:pt x="648327" y="693598"/>
                  </a:lnTo>
                  <a:lnTo>
                    <a:pt x="647671" y="691818"/>
                  </a:lnTo>
                  <a:lnTo>
                    <a:pt x="646859" y="690463"/>
                  </a:lnTo>
                  <a:lnTo>
                    <a:pt x="646435" y="688999"/>
                  </a:lnTo>
                  <a:lnTo>
                    <a:pt x="645470" y="687298"/>
                  </a:lnTo>
                  <a:lnTo>
                    <a:pt x="644118" y="686058"/>
                  </a:lnTo>
                  <a:lnTo>
                    <a:pt x="641993" y="685518"/>
                  </a:lnTo>
                  <a:lnTo>
                    <a:pt x="639753" y="685281"/>
                  </a:lnTo>
                  <a:lnTo>
                    <a:pt x="638362" y="684892"/>
                  </a:lnTo>
                  <a:lnTo>
                    <a:pt x="636817" y="684886"/>
                  </a:lnTo>
                  <a:lnTo>
                    <a:pt x="634809" y="684655"/>
                  </a:lnTo>
                  <a:lnTo>
                    <a:pt x="632645" y="684649"/>
                  </a:lnTo>
                  <a:lnTo>
                    <a:pt x="630405" y="684837"/>
                  </a:lnTo>
                  <a:lnTo>
                    <a:pt x="628434" y="685378"/>
                  </a:lnTo>
                  <a:lnTo>
                    <a:pt x="626889" y="685372"/>
                  </a:lnTo>
                  <a:lnTo>
                    <a:pt x="625306" y="685487"/>
                  </a:lnTo>
                  <a:lnTo>
                    <a:pt x="624030" y="685487"/>
                  </a:lnTo>
                  <a:lnTo>
                    <a:pt x="622795" y="685098"/>
                  </a:lnTo>
                  <a:lnTo>
                    <a:pt x="621018" y="683859"/>
                  </a:lnTo>
                  <a:lnTo>
                    <a:pt x="620091" y="682893"/>
                  </a:lnTo>
                  <a:lnTo>
                    <a:pt x="619741" y="678263"/>
                  </a:lnTo>
                  <a:lnTo>
                    <a:pt x="619435" y="677632"/>
                  </a:lnTo>
                  <a:lnTo>
                    <a:pt x="618765" y="676247"/>
                  </a:lnTo>
                  <a:lnTo>
                    <a:pt x="618307" y="676308"/>
                  </a:lnTo>
                  <a:lnTo>
                    <a:pt x="617765" y="676769"/>
                  </a:lnTo>
                  <a:lnTo>
                    <a:pt x="617049" y="676733"/>
                  </a:lnTo>
                  <a:lnTo>
                    <a:pt x="615017" y="677863"/>
                  </a:lnTo>
                  <a:lnTo>
                    <a:pt x="610228" y="674345"/>
                  </a:lnTo>
                  <a:lnTo>
                    <a:pt x="608951" y="673719"/>
                  </a:lnTo>
                  <a:lnTo>
                    <a:pt x="608267" y="673525"/>
                  </a:lnTo>
                  <a:lnTo>
                    <a:pt x="607095" y="673446"/>
                  </a:lnTo>
                  <a:lnTo>
                    <a:pt x="603777" y="672170"/>
                  </a:lnTo>
                  <a:lnTo>
                    <a:pt x="602512" y="671526"/>
                  </a:lnTo>
                  <a:lnTo>
                    <a:pt x="601849" y="671462"/>
                  </a:lnTo>
                  <a:lnTo>
                    <a:pt x="601141" y="671192"/>
                  </a:lnTo>
                  <a:lnTo>
                    <a:pt x="600436" y="671259"/>
                  </a:lnTo>
                  <a:lnTo>
                    <a:pt x="599761" y="671490"/>
                  </a:lnTo>
                  <a:lnTo>
                    <a:pt x="598581" y="671562"/>
                  </a:lnTo>
                  <a:lnTo>
                    <a:pt x="598163" y="671781"/>
                  </a:lnTo>
                  <a:lnTo>
                    <a:pt x="597888" y="672431"/>
                  </a:lnTo>
                  <a:lnTo>
                    <a:pt x="598041" y="674077"/>
                  </a:lnTo>
                  <a:lnTo>
                    <a:pt x="598267" y="674746"/>
                  </a:lnTo>
                  <a:lnTo>
                    <a:pt x="599434" y="676805"/>
                  </a:lnTo>
                  <a:lnTo>
                    <a:pt x="600677" y="678537"/>
                  </a:lnTo>
                  <a:lnTo>
                    <a:pt x="602014" y="679886"/>
                  </a:lnTo>
                  <a:lnTo>
                    <a:pt x="602393" y="680749"/>
                  </a:lnTo>
                  <a:lnTo>
                    <a:pt x="602272" y="682164"/>
                  </a:lnTo>
                  <a:lnTo>
                    <a:pt x="602307" y="683106"/>
                  </a:lnTo>
                  <a:lnTo>
                    <a:pt x="601839" y="685183"/>
                  </a:lnTo>
                  <a:lnTo>
                    <a:pt x="600646" y="687231"/>
                  </a:lnTo>
                  <a:lnTo>
                    <a:pt x="600092" y="687644"/>
                  </a:lnTo>
                  <a:lnTo>
                    <a:pt x="599374" y="687644"/>
                  </a:lnTo>
                  <a:lnTo>
                    <a:pt x="598485" y="687942"/>
                  </a:lnTo>
                  <a:lnTo>
                    <a:pt x="595163" y="688015"/>
                  </a:lnTo>
                  <a:lnTo>
                    <a:pt x="593556" y="687626"/>
                  </a:lnTo>
                  <a:lnTo>
                    <a:pt x="592135" y="687705"/>
                  </a:lnTo>
                  <a:lnTo>
                    <a:pt x="590984" y="687432"/>
                  </a:lnTo>
                  <a:lnTo>
                    <a:pt x="590336" y="687146"/>
                  </a:lnTo>
                  <a:lnTo>
                    <a:pt x="588712" y="686168"/>
                  </a:lnTo>
                  <a:lnTo>
                    <a:pt x="588006" y="685536"/>
                  </a:lnTo>
                  <a:lnTo>
                    <a:pt x="586721" y="684928"/>
                  </a:lnTo>
                  <a:lnTo>
                    <a:pt x="585915" y="684430"/>
                  </a:lnTo>
                  <a:lnTo>
                    <a:pt x="583110" y="682249"/>
                  </a:lnTo>
                  <a:lnTo>
                    <a:pt x="580437" y="681277"/>
                  </a:lnTo>
                  <a:lnTo>
                    <a:pt x="577841" y="681283"/>
                  </a:lnTo>
                  <a:lnTo>
                    <a:pt x="577388" y="681435"/>
                  </a:lnTo>
                  <a:lnTo>
                    <a:pt x="576395" y="682079"/>
                  </a:lnTo>
                  <a:lnTo>
                    <a:pt x="575530" y="682468"/>
                  </a:lnTo>
                  <a:lnTo>
                    <a:pt x="574609" y="682687"/>
                  </a:lnTo>
                  <a:lnTo>
                    <a:pt x="573186" y="682729"/>
                  </a:lnTo>
                  <a:lnTo>
                    <a:pt x="572492" y="682583"/>
                  </a:lnTo>
                  <a:lnTo>
                    <a:pt x="571004" y="681854"/>
                  </a:lnTo>
                  <a:lnTo>
                    <a:pt x="568395" y="680226"/>
                  </a:lnTo>
                  <a:lnTo>
                    <a:pt x="567686" y="680159"/>
                  </a:lnTo>
                  <a:lnTo>
                    <a:pt x="565412" y="679503"/>
                  </a:lnTo>
                  <a:lnTo>
                    <a:pt x="563280" y="679540"/>
                  </a:lnTo>
                  <a:lnTo>
                    <a:pt x="562063" y="679570"/>
                  </a:lnTo>
                  <a:lnTo>
                    <a:pt x="561363" y="679460"/>
                  </a:lnTo>
                  <a:lnTo>
                    <a:pt x="560461" y="679157"/>
                  </a:lnTo>
                  <a:lnTo>
                    <a:pt x="559880" y="678756"/>
                  </a:lnTo>
                  <a:lnTo>
                    <a:pt x="559379" y="678245"/>
                  </a:lnTo>
                  <a:lnTo>
                    <a:pt x="558975" y="677656"/>
                  </a:lnTo>
                  <a:lnTo>
                    <a:pt x="558850" y="677213"/>
                  </a:lnTo>
                  <a:lnTo>
                    <a:pt x="558859" y="676726"/>
                  </a:lnTo>
                  <a:lnTo>
                    <a:pt x="558185" y="674971"/>
                  </a:lnTo>
                  <a:lnTo>
                    <a:pt x="557500" y="673719"/>
                  </a:lnTo>
                  <a:lnTo>
                    <a:pt x="556932" y="672966"/>
                  </a:lnTo>
                  <a:lnTo>
                    <a:pt x="556216" y="672346"/>
                  </a:lnTo>
                  <a:lnTo>
                    <a:pt x="555453" y="671453"/>
                  </a:lnTo>
                  <a:lnTo>
                    <a:pt x="551363" y="669053"/>
                  </a:lnTo>
                  <a:lnTo>
                    <a:pt x="550467" y="668750"/>
                  </a:lnTo>
                  <a:lnTo>
                    <a:pt x="549525" y="668792"/>
                  </a:lnTo>
                  <a:lnTo>
                    <a:pt x="547899" y="668458"/>
                  </a:lnTo>
                  <a:lnTo>
                    <a:pt x="545062" y="668464"/>
                  </a:lnTo>
                  <a:lnTo>
                    <a:pt x="543509" y="667875"/>
                  </a:lnTo>
                  <a:lnTo>
                    <a:pt x="541456" y="667304"/>
                  </a:lnTo>
                  <a:lnTo>
                    <a:pt x="536797" y="665560"/>
                  </a:lnTo>
                  <a:lnTo>
                    <a:pt x="535332" y="664782"/>
                  </a:lnTo>
                  <a:lnTo>
                    <a:pt x="533513" y="663640"/>
                  </a:lnTo>
                  <a:lnTo>
                    <a:pt x="533391" y="663215"/>
                  </a:lnTo>
                  <a:lnTo>
                    <a:pt x="533369" y="661781"/>
                  </a:lnTo>
                  <a:lnTo>
                    <a:pt x="532613" y="659284"/>
                  </a:lnTo>
                  <a:lnTo>
                    <a:pt x="532492" y="658348"/>
                  </a:lnTo>
                  <a:lnTo>
                    <a:pt x="532355" y="653366"/>
                  </a:lnTo>
                  <a:lnTo>
                    <a:pt x="532693" y="652243"/>
                  </a:lnTo>
                  <a:lnTo>
                    <a:pt x="532781" y="651544"/>
                  </a:lnTo>
                  <a:lnTo>
                    <a:pt x="532598" y="645141"/>
                  </a:lnTo>
                  <a:lnTo>
                    <a:pt x="532166" y="644308"/>
                  </a:lnTo>
                  <a:lnTo>
                    <a:pt x="532040" y="643379"/>
                  </a:lnTo>
                  <a:lnTo>
                    <a:pt x="530656" y="641167"/>
                  </a:lnTo>
                  <a:lnTo>
                    <a:pt x="530428" y="640499"/>
                  </a:lnTo>
                  <a:lnTo>
                    <a:pt x="530411" y="635292"/>
                  </a:lnTo>
                  <a:lnTo>
                    <a:pt x="530750" y="633913"/>
                  </a:lnTo>
                  <a:lnTo>
                    <a:pt x="530806" y="632734"/>
                  </a:lnTo>
                  <a:lnTo>
                    <a:pt x="530928" y="632273"/>
                  </a:lnTo>
                  <a:lnTo>
                    <a:pt x="531982" y="630153"/>
                  </a:lnTo>
                  <a:lnTo>
                    <a:pt x="532705" y="628931"/>
                  </a:lnTo>
                  <a:lnTo>
                    <a:pt x="533280" y="628178"/>
                  </a:lnTo>
                  <a:lnTo>
                    <a:pt x="533792" y="627679"/>
                  </a:lnTo>
                  <a:lnTo>
                    <a:pt x="536843" y="625426"/>
                  </a:lnTo>
                  <a:lnTo>
                    <a:pt x="536948" y="624976"/>
                  </a:lnTo>
                  <a:lnTo>
                    <a:pt x="536945" y="624010"/>
                  </a:lnTo>
                  <a:lnTo>
                    <a:pt x="536490" y="623196"/>
                  </a:lnTo>
                  <a:lnTo>
                    <a:pt x="536423" y="622485"/>
                  </a:lnTo>
                  <a:lnTo>
                    <a:pt x="536096" y="621853"/>
                  </a:lnTo>
                  <a:lnTo>
                    <a:pt x="535240" y="620717"/>
                  </a:lnTo>
                  <a:lnTo>
                    <a:pt x="533661" y="619290"/>
                  </a:lnTo>
                  <a:lnTo>
                    <a:pt x="532294" y="618348"/>
                  </a:lnTo>
                  <a:lnTo>
                    <a:pt x="531960" y="617716"/>
                  </a:lnTo>
                  <a:lnTo>
                    <a:pt x="531192" y="617181"/>
                  </a:lnTo>
                  <a:lnTo>
                    <a:pt x="530621" y="615887"/>
                  </a:lnTo>
                  <a:lnTo>
                    <a:pt x="529775" y="615031"/>
                  </a:lnTo>
                  <a:lnTo>
                    <a:pt x="529618" y="614618"/>
                  </a:lnTo>
                  <a:lnTo>
                    <a:pt x="529641" y="612704"/>
                  </a:lnTo>
                  <a:lnTo>
                    <a:pt x="529550" y="612242"/>
                  </a:lnTo>
                  <a:lnTo>
                    <a:pt x="528861" y="610711"/>
                  </a:lnTo>
                  <a:lnTo>
                    <a:pt x="528527" y="610426"/>
                  </a:lnTo>
                  <a:lnTo>
                    <a:pt x="528109" y="610416"/>
                  </a:lnTo>
                  <a:lnTo>
                    <a:pt x="527090" y="610389"/>
                  </a:lnTo>
                  <a:lnTo>
                    <a:pt x="525696" y="610638"/>
                  </a:lnTo>
                  <a:lnTo>
                    <a:pt x="524774" y="611154"/>
                  </a:lnTo>
                  <a:lnTo>
                    <a:pt x="523216" y="612029"/>
                  </a:lnTo>
                  <a:lnTo>
                    <a:pt x="521891" y="613025"/>
                  </a:lnTo>
                  <a:lnTo>
                    <a:pt x="521231" y="613293"/>
                  </a:lnTo>
                  <a:lnTo>
                    <a:pt x="519808" y="613269"/>
                  </a:lnTo>
                  <a:lnTo>
                    <a:pt x="518441" y="612904"/>
                  </a:lnTo>
                  <a:lnTo>
                    <a:pt x="516551" y="612959"/>
                  </a:lnTo>
                  <a:lnTo>
                    <a:pt x="515171" y="612643"/>
                  </a:lnTo>
                  <a:lnTo>
                    <a:pt x="513072" y="613038"/>
                  </a:lnTo>
                  <a:lnTo>
                    <a:pt x="511712" y="614727"/>
                  </a:lnTo>
                  <a:lnTo>
                    <a:pt x="511315" y="614994"/>
                  </a:lnTo>
                  <a:lnTo>
                    <a:pt x="510610" y="615085"/>
                  </a:lnTo>
                  <a:lnTo>
                    <a:pt x="510137" y="614988"/>
                  </a:lnTo>
                  <a:lnTo>
                    <a:pt x="509748" y="614745"/>
                  </a:lnTo>
                  <a:lnTo>
                    <a:pt x="508713" y="612874"/>
                  </a:lnTo>
                  <a:lnTo>
                    <a:pt x="508407" y="611731"/>
                  </a:lnTo>
                  <a:lnTo>
                    <a:pt x="508333" y="609125"/>
                  </a:lnTo>
                  <a:lnTo>
                    <a:pt x="508428" y="608420"/>
                  </a:lnTo>
                  <a:lnTo>
                    <a:pt x="508758" y="607789"/>
                  </a:lnTo>
                  <a:lnTo>
                    <a:pt x="508781" y="607321"/>
                  </a:lnTo>
                  <a:lnTo>
                    <a:pt x="508497" y="606166"/>
                  </a:lnTo>
                  <a:lnTo>
                    <a:pt x="508388" y="604988"/>
                  </a:lnTo>
                  <a:lnTo>
                    <a:pt x="508059" y="603852"/>
                  </a:lnTo>
                  <a:lnTo>
                    <a:pt x="508011" y="602661"/>
                  </a:lnTo>
                  <a:lnTo>
                    <a:pt x="507547" y="601853"/>
                  </a:lnTo>
                  <a:lnTo>
                    <a:pt x="507356" y="600686"/>
                  </a:lnTo>
                  <a:lnTo>
                    <a:pt x="506770" y="599392"/>
                  </a:lnTo>
                  <a:lnTo>
                    <a:pt x="505750" y="598080"/>
                  </a:lnTo>
                  <a:lnTo>
                    <a:pt x="505487" y="597181"/>
                  </a:lnTo>
                  <a:lnTo>
                    <a:pt x="505265" y="596762"/>
                  </a:lnTo>
                  <a:lnTo>
                    <a:pt x="504065" y="595298"/>
                  </a:lnTo>
                  <a:lnTo>
                    <a:pt x="502361" y="594009"/>
                  </a:lnTo>
                  <a:lnTo>
                    <a:pt x="501435" y="593827"/>
                  </a:lnTo>
                  <a:lnTo>
                    <a:pt x="498855" y="592643"/>
                  </a:lnTo>
                  <a:lnTo>
                    <a:pt x="491276" y="592806"/>
                  </a:lnTo>
                  <a:lnTo>
                    <a:pt x="490346" y="592637"/>
                  </a:lnTo>
                  <a:lnTo>
                    <a:pt x="489321" y="592047"/>
                  </a:lnTo>
                  <a:lnTo>
                    <a:pt x="488389" y="591974"/>
                  </a:lnTo>
                  <a:lnTo>
                    <a:pt x="488000" y="591682"/>
                  </a:lnTo>
                  <a:lnTo>
                    <a:pt x="487575" y="590589"/>
                  </a:lnTo>
                  <a:lnTo>
                    <a:pt x="485647" y="587606"/>
                  </a:lnTo>
                  <a:lnTo>
                    <a:pt x="485101" y="587150"/>
                  </a:lnTo>
                  <a:lnTo>
                    <a:pt x="484074" y="586549"/>
                  </a:lnTo>
                  <a:lnTo>
                    <a:pt x="483631" y="586427"/>
                  </a:lnTo>
                  <a:lnTo>
                    <a:pt x="482202" y="586494"/>
                  </a:lnTo>
                  <a:lnTo>
                    <a:pt x="481517" y="586664"/>
                  </a:lnTo>
                  <a:lnTo>
                    <a:pt x="479474" y="587867"/>
                  </a:lnTo>
                  <a:lnTo>
                    <a:pt x="475988" y="590322"/>
                  </a:lnTo>
                  <a:lnTo>
                    <a:pt x="475338" y="590613"/>
                  </a:lnTo>
                  <a:lnTo>
                    <a:pt x="474400" y="591683"/>
                  </a:lnTo>
                  <a:lnTo>
                    <a:pt x="473925" y="591883"/>
                  </a:lnTo>
                  <a:lnTo>
                    <a:pt x="473539" y="592047"/>
                  </a:lnTo>
                  <a:lnTo>
                    <a:pt x="472439" y="592952"/>
                  </a:lnTo>
                  <a:lnTo>
                    <a:pt x="468232" y="595613"/>
                  </a:lnTo>
                  <a:lnTo>
                    <a:pt x="465608" y="598663"/>
                  </a:lnTo>
                  <a:lnTo>
                    <a:pt x="464814" y="599179"/>
                  </a:lnTo>
                  <a:lnTo>
                    <a:pt x="463735" y="599672"/>
                  </a:lnTo>
                  <a:lnTo>
                    <a:pt x="462315" y="599720"/>
                  </a:lnTo>
                  <a:lnTo>
                    <a:pt x="461215" y="600115"/>
                  </a:lnTo>
                  <a:lnTo>
                    <a:pt x="459315" y="600140"/>
                  </a:lnTo>
                  <a:lnTo>
                    <a:pt x="457719" y="600577"/>
                  </a:lnTo>
                  <a:lnTo>
                    <a:pt x="455117" y="600650"/>
                  </a:lnTo>
                  <a:lnTo>
                    <a:pt x="453084" y="601288"/>
                  </a:lnTo>
                  <a:lnTo>
                    <a:pt x="452478" y="601658"/>
                  </a:lnTo>
                  <a:lnTo>
                    <a:pt x="451580" y="602442"/>
                  </a:lnTo>
                  <a:lnTo>
                    <a:pt x="451159" y="602643"/>
                  </a:lnTo>
                  <a:lnTo>
                    <a:pt x="450686" y="602685"/>
                  </a:lnTo>
                  <a:lnTo>
                    <a:pt x="449998" y="602496"/>
                  </a:lnTo>
                  <a:lnTo>
                    <a:pt x="449285" y="602497"/>
                  </a:lnTo>
                  <a:lnTo>
                    <a:pt x="448658" y="602156"/>
                  </a:lnTo>
                  <a:lnTo>
                    <a:pt x="448296" y="601549"/>
                  </a:lnTo>
                  <a:lnTo>
                    <a:pt x="447858" y="600194"/>
                  </a:lnTo>
                  <a:lnTo>
                    <a:pt x="447875" y="599489"/>
                  </a:lnTo>
                  <a:lnTo>
                    <a:pt x="447784" y="599028"/>
                  </a:lnTo>
                  <a:lnTo>
                    <a:pt x="447039" y="596774"/>
                  </a:lnTo>
                  <a:lnTo>
                    <a:pt x="446705" y="596124"/>
                  </a:lnTo>
                  <a:lnTo>
                    <a:pt x="446339" y="595899"/>
                  </a:lnTo>
                  <a:lnTo>
                    <a:pt x="445132" y="595965"/>
                  </a:lnTo>
                  <a:lnTo>
                    <a:pt x="443788" y="596409"/>
                  </a:lnTo>
                  <a:lnTo>
                    <a:pt x="442320" y="597187"/>
                  </a:lnTo>
                  <a:lnTo>
                    <a:pt x="439395" y="599593"/>
                  </a:lnTo>
                  <a:lnTo>
                    <a:pt x="436916" y="601792"/>
                  </a:lnTo>
                  <a:lnTo>
                    <a:pt x="435859" y="602326"/>
                  </a:lnTo>
                  <a:lnTo>
                    <a:pt x="434930" y="603056"/>
                  </a:lnTo>
                  <a:lnTo>
                    <a:pt x="433865" y="603572"/>
                  </a:lnTo>
                  <a:lnTo>
                    <a:pt x="433279" y="603973"/>
                  </a:lnTo>
                  <a:lnTo>
                    <a:pt x="430800" y="605802"/>
                  </a:lnTo>
                  <a:lnTo>
                    <a:pt x="428678" y="606859"/>
                  </a:lnTo>
                  <a:lnTo>
                    <a:pt x="427499" y="607649"/>
                  </a:lnTo>
                  <a:lnTo>
                    <a:pt x="426634" y="608031"/>
                  </a:lnTo>
                  <a:lnTo>
                    <a:pt x="425477" y="608281"/>
                  </a:lnTo>
                  <a:lnTo>
                    <a:pt x="424053" y="608287"/>
                  </a:lnTo>
                  <a:lnTo>
                    <a:pt x="423152" y="608566"/>
                  </a:lnTo>
                  <a:lnTo>
                    <a:pt x="421256" y="608609"/>
                  </a:lnTo>
                  <a:lnTo>
                    <a:pt x="420157" y="609022"/>
                  </a:lnTo>
                  <a:lnTo>
                    <a:pt x="415176" y="609088"/>
                  </a:lnTo>
                  <a:lnTo>
                    <a:pt x="413807" y="609459"/>
                  </a:lnTo>
                  <a:lnTo>
                    <a:pt x="412635" y="609514"/>
                  </a:lnTo>
                  <a:lnTo>
                    <a:pt x="411288" y="609963"/>
                  </a:lnTo>
                  <a:lnTo>
                    <a:pt x="410361" y="610705"/>
                  </a:lnTo>
                  <a:lnTo>
                    <a:pt x="409507" y="611106"/>
                  </a:lnTo>
                  <a:lnTo>
                    <a:pt x="407506" y="612776"/>
                  </a:lnTo>
                  <a:lnTo>
                    <a:pt x="406512" y="613420"/>
                  </a:lnTo>
                  <a:lnTo>
                    <a:pt x="405661" y="613833"/>
                  </a:lnTo>
                  <a:lnTo>
                    <a:pt x="403865" y="614441"/>
                  </a:lnTo>
                  <a:lnTo>
                    <a:pt x="402584" y="615066"/>
                  </a:lnTo>
                  <a:lnTo>
                    <a:pt x="401418" y="615231"/>
                  </a:lnTo>
                  <a:lnTo>
                    <a:pt x="399838" y="615747"/>
                  </a:lnTo>
                  <a:lnTo>
                    <a:pt x="399375" y="615832"/>
                  </a:lnTo>
                  <a:lnTo>
                    <a:pt x="398183" y="615808"/>
                  </a:lnTo>
                  <a:lnTo>
                    <a:pt x="397105" y="616240"/>
                  </a:lnTo>
                  <a:lnTo>
                    <a:pt x="395910" y="616209"/>
                  </a:lnTo>
                  <a:lnTo>
                    <a:pt x="395110" y="616695"/>
                  </a:lnTo>
                  <a:lnTo>
                    <a:pt x="393501" y="617090"/>
                  </a:lnTo>
                  <a:lnTo>
                    <a:pt x="391848" y="618014"/>
                  </a:lnTo>
                  <a:lnTo>
                    <a:pt x="391145" y="618129"/>
                  </a:lnTo>
                  <a:lnTo>
                    <a:pt x="389827" y="618670"/>
                  </a:lnTo>
                  <a:lnTo>
                    <a:pt x="387940" y="618706"/>
                  </a:lnTo>
                  <a:lnTo>
                    <a:pt x="386820" y="618323"/>
                  </a:lnTo>
                  <a:lnTo>
                    <a:pt x="385878" y="618281"/>
                  </a:lnTo>
                  <a:lnTo>
                    <a:pt x="383878" y="617552"/>
                  </a:lnTo>
                  <a:lnTo>
                    <a:pt x="381746" y="617673"/>
                  </a:lnTo>
                  <a:lnTo>
                    <a:pt x="381150" y="618056"/>
                  </a:lnTo>
                  <a:lnTo>
                    <a:pt x="380226" y="618214"/>
                  </a:lnTo>
                  <a:lnTo>
                    <a:pt x="378228" y="619484"/>
                  </a:lnTo>
                  <a:lnTo>
                    <a:pt x="375903" y="621853"/>
                  </a:lnTo>
                  <a:lnTo>
                    <a:pt x="375372" y="622637"/>
                  </a:lnTo>
                  <a:lnTo>
                    <a:pt x="374410" y="624538"/>
                  </a:lnTo>
                  <a:lnTo>
                    <a:pt x="373677" y="625753"/>
                  </a:lnTo>
                  <a:lnTo>
                    <a:pt x="372323" y="627722"/>
                  </a:lnTo>
                  <a:lnTo>
                    <a:pt x="371901" y="627843"/>
                  </a:lnTo>
                  <a:lnTo>
                    <a:pt x="371413" y="627765"/>
                  </a:lnTo>
                  <a:lnTo>
                    <a:pt x="370984" y="627558"/>
                  </a:lnTo>
                  <a:lnTo>
                    <a:pt x="369321" y="626227"/>
                  </a:lnTo>
                  <a:lnTo>
                    <a:pt x="368840" y="625704"/>
                  </a:lnTo>
                  <a:lnTo>
                    <a:pt x="367777" y="624137"/>
                  </a:lnTo>
                  <a:lnTo>
                    <a:pt x="367467" y="622995"/>
                  </a:lnTo>
                  <a:lnTo>
                    <a:pt x="367434" y="621337"/>
                  </a:lnTo>
                  <a:lnTo>
                    <a:pt x="367063" y="620219"/>
                  </a:lnTo>
                  <a:lnTo>
                    <a:pt x="366993" y="617612"/>
                  </a:lnTo>
                  <a:lnTo>
                    <a:pt x="366794" y="616926"/>
                  </a:lnTo>
                  <a:lnTo>
                    <a:pt x="366543" y="616531"/>
                  </a:lnTo>
                  <a:lnTo>
                    <a:pt x="365871" y="615850"/>
                  </a:lnTo>
                  <a:lnTo>
                    <a:pt x="365231" y="615522"/>
                  </a:lnTo>
                  <a:lnTo>
                    <a:pt x="364786" y="615565"/>
                  </a:lnTo>
                  <a:lnTo>
                    <a:pt x="364151" y="615899"/>
                  </a:lnTo>
                  <a:lnTo>
                    <a:pt x="362244" y="615960"/>
                  </a:lnTo>
                  <a:lnTo>
                    <a:pt x="361804" y="615838"/>
                  </a:lnTo>
                  <a:lnTo>
                    <a:pt x="360827" y="615127"/>
                  </a:lnTo>
                  <a:lnTo>
                    <a:pt x="360702" y="614696"/>
                  </a:lnTo>
                  <a:lnTo>
                    <a:pt x="360569" y="609945"/>
                  </a:lnTo>
                  <a:lnTo>
                    <a:pt x="360157" y="608584"/>
                  </a:lnTo>
                  <a:lnTo>
                    <a:pt x="360090" y="607412"/>
                  </a:lnTo>
                  <a:lnTo>
                    <a:pt x="359508" y="605595"/>
                  </a:lnTo>
                  <a:lnTo>
                    <a:pt x="357728" y="604987"/>
                  </a:lnTo>
                  <a:lnTo>
                    <a:pt x="356547" y="604982"/>
                  </a:lnTo>
                  <a:lnTo>
                    <a:pt x="355411" y="604641"/>
                  </a:lnTo>
                  <a:lnTo>
                    <a:pt x="354234" y="604635"/>
                  </a:lnTo>
                  <a:lnTo>
                    <a:pt x="352851" y="604307"/>
                  </a:lnTo>
                  <a:lnTo>
                    <a:pt x="351197" y="604283"/>
                  </a:lnTo>
                  <a:lnTo>
                    <a:pt x="348434" y="603621"/>
                  </a:lnTo>
                  <a:lnTo>
                    <a:pt x="348238" y="603578"/>
                  </a:lnTo>
                  <a:lnTo>
                    <a:pt x="347342" y="603377"/>
                  </a:lnTo>
                  <a:lnTo>
                    <a:pt x="346410" y="603523"/>
                  </a:lnTo>
                  <a:lnTo>
                    <a:pt x="344992" y="603590"/>
                  </a:lnTo>
                  <a:lnTo>
                    <a:pt x="344392" y="603973"/>
                  </a:lnTo>
                  <a:lnTo>
                    <a:pt x="343690" y="604095"/>
                  </a:lnTo>
                  <a:lnTo>
                    <a:pt x="346053" y="597816"/>
                  </a:lnTo>
                  <a:lnTo>
                    <a:pt x="347876" y="587156"/>
                  </a:lnTo>
                  <a:lnTo>
                    <a:pt x="349137" y="583377"/>
                  </a:lnTo>
                  <a:lnTo>
                    <a:pt x="350217" y="577435"/>
                  </a:lnTo>
                  <a:lnTo>
                    <a:pt x="350937" y="574194"/>
                  </a:lnTo>
                  <a:lnTo>
                    <a:pt x="350397" y="571852"/>
                  </a:lnTo>
                  <a:lnTo>
                    <a:pt x="348956" y="570051"/>
                  </a:lnTo>
                  <a:lnTo>
                    <a:pt x="348021" y="567678"/>
                  </a:lnTo>
                  <a:lnTo>
                    <a:pt x="346255" y="560868"/>
                  </a:lnTo>
                  <a:lnTo>
                    <a:pt x="347516" y="559625"/>
                  </a:lnTo>
                  <a:lnTo>
                    <a:pt x="347876" y="554206"/>
                  </a:lnTo>
                  <a:lnTo>
                    <a:pt x="348776" y="552046"/>
                  </a:lnTo>
                  <a:lnTo>
                    <a:pt x="348597" y="550066"/>
                  </a:lnTo>
                  <a:lnTo>
                    <a:pt x="348236" y="548446"/>
                  </a:lnTo>
                  <a:lnTo>
                    <a:pt x="348456" y="541730"/>
                  </a:lnTo>
                  <a:lnTo>
                    <a:pt x="347153" y="537787"/>
                  </a:lnTo>
                  <a:lnTo>
                    <a:pt x="342474" y="535661"/>
                  </a:lnTo>
                  <a:lnTo>
                    <a:pt x="339773" y="534042"/>
                  </a:lnTo>
                  <a:lnTo>
                    <a:pt x="337433" y="531520"/>
                  </a:lnTo>
                  <a:lnTo>
                    <a:pt x="333000" y="529446"/>
                  </a:lnTo>
                  <a:lnTo>
                    <a:pt x="315397" y="521967"/>
                  </a:lnTo>
                  <a:lnTo>
                    <a:pt x="310426" y="513564"/>
                  </a:lnTo>
                  <a:lnTo>
                    <a:pt x="296342" y="513528"/>
                  </a:lnTo>
                  <a:lnTo>
                    <a:pt x="288122" y="510581"/>
                  </a:lnTo>
                  <a:lnTo>
                    <a:pt x="283963" y="508030"/>
                  </a:lnTo>
                  <a:lnTo>
                    <a:pt x="282152" y="500970"/>
                  </a:lnTo>
                  <a:lnTo>
                    <a:pt x="277531" y="495284"/>
                  </a:lnTo>
                  <a:lnTo>
                    <a:pt x="269282" y="495429"/>
                  </a:lnTo>
                  <a:lnTo>
                    <a:pt x="261781" y="495229"/>
                  </a:lnTo>
                  <a:lnTo>
                    <a:pt x="251755" y="498309"/>
                  </a:lnTo>
                  <a:lnTo>
                    <a:pt x="244841" y="500909"/>
                  </a:lnTo>
                  <a:lnTo>
                    <a:pt x="241912" y="502392"/>
                  </a:lnTo>
                  <a:lnTo>
                    <a:pt x="238740" y="509342"/>
                  </a:lnTo>
                  <a:lnTo>
                    <a:pt x="234707" y="509992"/>
                  </a:lnTo>
                  <a:lnTo>
                    <a:pt x="231501" y="508461"/>
                  </a:lnTo>
                  <a:lnTo>
                    <a:pt x="228354" y="506189"/>
                  </a:lnTo>
                  <a:lnTo>
                    <a:pt x="226786" y="501672"/>
                  </a:lnTo>
                  <a:lnTo>
                    <a:pt x="224042" y="496535"/>
                  </a:lnTo>
                  <a:lnTo>
                    <a:pt x="221024" y="493986"/>
                  </a:lnTo>
                  <a:lnTo>
                    <a:pt x="217464" y="492926"/>
                  </a:lnTo>
                  <a:lnTo>
                    <a:pt x="216284" y="489250"/>
                  </a:lnTo>
                  <a:lnTo>
                    <a:pt x="209525" y="486116"/>
                  </a:lnTo>
                  <a:lnTo>
                    <a:pt x="206190" y="482653"/>
                  </a:lnTo>
                  <a:lnTo>
                    <a:pt x="205899" y="479342"/>
                  </a:lnTo>
                  <a:lnTo>
                    <a:pt x="204960" y="475617"/>
                  </a:lnTo>
                  <a:lnTo>
                    <a:pt x="203498" y="474782"/>
                  </a:lnTo>
                  <a:lnTo>
                    <a:pt x="201337" y="475982"/>
                  </a:lnTo>
                  <a:lnTo>
                    <a:pt x="198548" y="476832"/>
                  </a:lnTo>
                  <a:lnTo>
                    <a:pt x="196022" y="474700"/>
                  </a:lnTo>
                  <a:lnTo>
                    <a:pt x="192256" y="462361"/>
                  </a:lnTo>
                  <a:lnTo>
                    <a:pt x="191225" y="461395"/>
                  </a:lnTo>
                  <a:lnTo>
                    <a:pt x="185127" y="461243"/>
                  </a:lnTo>
                  <a:lnTo>
                    <a:pt x="176171" y="455350"/>
                  </a:lnTo>
                  <a:lnTo>
                    <a:pt x="170914" y="449268"/>
                  </a:lnTo>
                  <a:lnTo>
                    <a:pt x="161302" y="431880"/>
                  </a:lnTo>
                  <a:lnTo>
                    <a:pt x="142104" y="419613"/>
                  </a:lnTo>
                  <a:lnTo>
                    <a:pt x="140121" y="416193"/>
                  </a:lnTo>
                  <a:lnTo>
                    <a:pt x="138079" y="403386"/>
                  </a:lnTo>
                  <a:lnTo>
                    <a:pt x="139873" y="391205"/>
                  </a:lnTo>
                  <a:lnTo>
                    <a:pt x="135263" y="377614"/>
                  </a:lnTo>
                  <a:lnTo>
                    <a:pt x="129191" y="373945"/>
                  </a:lnTo>
                  <a:lnTo>
                    <a:pt x="124149" y="370822"/>
                  </a:lnTo>
                  <a:lnTo>
                    <a:pt x="121988" y="368902"/>
                  </a:lnTo>
                  <a:lnTo>
                    <a:pt x="119588" y="367942"/>
                  </a:lnTo>
                  <a:lnTo>
                    <a:pt x="116619" y="365397"/>
                  </a:lnTo>
                  <a:lnTo>
                    <a:pt x="113434" y="363486"/>
                  </a:lnTo>
                  <a:lnTo>
                    <a:pt x="109931" y="358389"/>
                  </a:lnTo>
                  <a:lnTo>
                    <a:pt x="106428" y="354251"/>
                  </a:lnTo>
                  <a:lnTo>
                    <a:pt x="103542" y="350564"/>
                  </a:lnTo>
                  <a:lnTo>
                    <a:pt x="102101" y="348945"/>
                  </a:lnTo>
                  <a:lnTo>
                    <a:pt x="101021" y="348224"/>
                  </a:lnTo>
                  <a:lnTo>
                    <a:pt x="98681" y="347505"/>
                  </a:lnTo>
                  <a:lnTo>
                    <a:pt x="97420" y="346963"/>
                  </a:lnTo>
                  <a:lnTo>
                    <a:pt x="96556" y="345014"/>
                  </a:lnTo>
                  <a:lnTo>
                    <a:pt x="95600" y="342468"/>
                  </a:lnTo>
                  <a:lnTo>
                    <a:pt x="94963" y="337051"/>
                  </a:lnTo>
                  <a:lnTo>
                    <a:pt x="95281" y="333230"/>
                  </a:lnTo>
                  <a:lnTo>
                    <a:pt x="94138" y="331927"/>
                  </a:lnTo>
                  <a:lnTo>
                    <a:pt x="92415" y="330685"/>
                  </a:lnTo>
                  <a:lnTo>
                    <a:pt x="88594" y="332596"/>
                  </a:lnTo>
                  <a:lnTo>
                    <a:pt x="83817" y="333549"/>
                  </a:lnTo>
                  <a:lnTo>
                    <a:pt x="79358" y="333230"/>
                  </a:lnTo>
                  <a:lnTo>
                    <a:pt x="73043" y="331623"/>
                  </a:lnTo>
                  <a:lnTo>
                    <a:pt x="72464" y="330466"/>
                  </a:lnTo>
                  <a:lnTo>
                    <a:pt x="71740" y="327139"/>
                  </a:lnTo>
                  <a:lnTo>
                    <a:pt x="71162" y="324825"/>
                  </a:lnTo>
                  <a:lnTo>
                    <a:pt x="68992" y="322221"/>
                  </a:lnTo>
                  <a:lnTo>
                    <a:pt x="66099" y="321930"/>
                  </a:lnTo>
                  <a:lnTo>
                    <a:pt x="62483" y="321498"/>
                  </a:lnTo>
                  <a:lnTo>
                    <a:pt x="59879" y="319907"/>
                  </a:lnTo>
                  <a:lnTo>
                    <a:pt x="58143" y="317303"/>
                  </a:lnTo>
                  <a:lnTo>
                    <a:pt x="54382" y="314266"/>
                  </a:lnTo>
                  <a:lnTo>
                    <a:pt x="49320" y="313108"/>
                  </a:lnTo>
                  <a:lnTo>
                    <a:pt x="45124" y="312962"/>
                  </a:lnTo>
                  <a:lnTo>
                    <a:pt x="41794" y="313786"/>
                  </a:lnTo>
                  <a:lnTo>
                    <a:pt x="37987" y="313057"/>
                  </a:lnTo>
                  <a:lnTo>
                    <a:pt x="33647" y="313032"/>
                  </a:lnTo>
                  <a:lnTo>
                    <a:pt x="27332" y="311951"/>
                  </a:lnTo>
                  <a:lnTo>
                    <a:pt x="22558" y="312093"/>
                  </a:lnTo>
                  <a:lnTo>
                    <a:pt x="18652" y="313539"/>
                  </a:lnTo>
                  <a:lnTo>
                    <a:pt x="13552" y="318458"/>
                  </a:lnTo>
                  <a:lnTo>
                    <a:pt x="7470" y="325718"/>
                  </a:lnTo>
                  <a:lnTo>
                    <a:pt x="7429" y="325523"/>
                  </a:lnTo>
                  <a:lnTo>
                    <a:pt x="7435" y="325280"/>
                  </a:lnTo>
                  <a:lnTo>
                    <a:pt x="7438" y="325038"/>
                  </a:lnTo>
                  <a:lnTo>
                    <a:pt x="7381" y="324800"/>
                  </a:lnTo>
                  <a:lnTo>
                    <a:pt x="7318" y="324563"/>
                  </a:lnTo>
                  <a:lnTo>
                    <a:pt x="7254" y="324333"/>
                  </a:lnTo>
                  <a:lnTo>
                    <a:pt x="7189" y="324096"/>
                  </a:lnTo>
                  <a:lnTo>
                    <a:pt x="7124" y="323865"/>
                  </a:lnTo>
                  <a:lnTo>
                    <a:pt x="7059" y="323628"/>
                  </a:lnTo>
                  <a:lnTo>
                    <a:pt x="6858" y="323688"/>
                  </a:lnTo>
                  <a:lnTo>
                    <a:pt x="6645" y="323810"/>
                  </a:lnTo>
                  <a:lnTo>
                    <a:pt x="6455" y="323956"/>
                  </a:lnTo>
                  <a:lnTo>
                    <a:pt x="6282" y="324132"/>
                  </a:lnTo>
                  <a:lnTo>
                    <a:pt x="6202" y="324223"/>
                  </a:lnTo>
                  <a:lnTo>
                    <a:pt x="6128" y="324320"/>
                  </a:lnTo>
                  <a:lnTo>
                    <a:pt x="6057" y="324418"/>
                  </a:lnTo>
                  <a:lnTo>
                    <a:pt x="5986" y="324515"/>
                  </a:lnTo>
                  <a:lnTo>
                    <a:pt x="5918" y="324618"/>
                  </a:lnTo>
                  <a:lnTo>
                    <a:pt x="5791" y="324825"/>
                  </a:lnTo>
                  <a:lnTo>
                    <a:pt x="5751" y="324940"/>
                  </a:lnTo>
                  <a:lnTo>
                    <a:pt x="5717" y="325056"/>
                  </a:lnTo>
                  <a:lnTo>
                    <a:pt x="5701" y="325177"/>
                  </a:lnTo>
                  <a:lnTo>
                    <a:pt x="5694" y="325298"/>
                  </a:lnTo>
                  <a:lnTo>
                    <a:pt x="5690" y="325420"/>
                  </a:lnTo>
                  <a:lnTo>
                    <a:pt x="5687" y="325542"/>
                  </a:lnTo>
                  <a:lnTo>
                    <a:pt x="5686" y="325663"/>
                  </a:lnTo>
                  <a:lnTo>
                    <a:pt x="5684" y="325784"/>
                  </a:lnTo>
                  <a:lnTo>
                    <a:pt x="5683" y="325906"/>
                  </a:lnTo>
                  <a:lnTo>
                    <a:pt x="5655" y="326198"/>
                  </a:lnTo>
                  <a:lnTo>
                    <a:pt x="5570" y="326429"/>
                  </a:lnTo>
                  <a:lnTo>
                    <a:pt x="5403" y="326599"/>
                  </a:lnTo>
                  <a:lnTo>
                    <a:pt x="4068" y="325463"/>
                  </a:lnTo>
                  <a:lnTo>
                    <a:pt x="2379" y="322569"/>
                  </a:lnTo>
                  <a:lnTo>
                    <a:pt x="0" y="320360"/>
                  </a:lnTo>
                  <a:close/>
                </a:path>
              </a:pathLst>
            </a:custGeom>
            <a:grp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2" name="object 108">
              <a:extLst>
                <a:ext uri="{FF2B5EF4-FFF2-40B4-BE49-F238E27FC236}">
                  <a16:creationId xmlns:a16="http://schemas.microsoft.com/office/drawing/2014/main" id="{8248CC06-B7DA-4BDD-B2B9-E643A763C1E8}"/>
                </a:ext>
              </a:extLst>
            </p:cNvPr>
            <p:cNvSpPr/>
            <p:nvPr/>
          </p:nvSpPr>
          <p:spPr>
            <a:xfrm>
              <a:off x="8811537" y="6452147"/>
              <a:ext cx="579141" cy="405852"/>
            </a:xfrm>
            <a:custGeom>
              <a:avLst/>
              <a:gdLst/>
              <a:ahLst/>
              <a:cxnLst/>
              <a:rect l="l" t="t" r="r" b="b"/>
              <a:pathLst>
                <a:path w="896685" h="628381">
                  <a:moveTo>
                    <a:pt x="0" y="475115"/>
                  </a:moveTo>
                  <a:lnTo>
                    <a:pt x="206" y="474926"/>
                  </a:lnTo>
                  <a:lnTo>
                    <a:pt x="387" y="474763"/>
                  </a:lnTo>
                  <a:lnTo>
                    <a:pt x="534" y="474568"/>
                  </a:lnTo>
                  <a:lnTo>
                    <a:pt x="603" y="474338"/>
                  </a:lnTo>
                  <a:lnTo>
                    <a:pt x="588" y="474094"/>
                  </a:lnTo>
                  <a:lnTo>
                    <a:pt x="579" y="473851"/>
                  </a:lnTo>
                  <a:lnTo>
                    <a:pt x="597" y="473608"/>
                  </a:lnTo>
                  <a:lnTo>
                    <a:pt x="623" y="473487"/>
                  </a:lnTo>
                  <a:lnTo>
                    <a:pt x="655" y="473371"/>
                  </a:lnTo>
                  <a:lnTo>
                    <a:pt x="689" y="473256"/>
                  </a:lnTo>
                  <a:lnTo>
                    <a:pt x="726" y="473134"/>
                  </a:lnTo>
                  <a:lnTo>
                    <a:pt x="775" y="473025"/>
                  </a:lnTo>
                  <a:lnTo>
                    <a:pt x="847" y="472934"/>
                  </a:lnTo>
                  <a:lnTo>
                    <a:pt x="948" y="472867"/>
                  </a:lnTo>
                  <a:lnTo>
                    <a:pt x="1061" y="472806"/>
                  </a:lnTo>
                  <a:lnTo>
                    <a:pt x="1261" y="472672"/>
                  </a:lnTo>
                  <a:lnTo>
                    <a:pt x="1469" y="472539"/>
                  </a:lnTo>
                  <a:lnTo>
                    <a:pt x="1665" y="472405"/>
                  </a:lnTo>
                  <a:lnTo>
                    <a:pt x="1697" y="472162"/>
                  </a:lnTo>
                  <a:lnTo>
                    <a:pt x="1776" y="471943"/>
                  </a:lnTo>
                  <a:lnTo>
                    <a:pt x="1989" y="471816"/>
                  </a:lnTo>
                  <a:lnTo>
                    <a:pt x="2137" y="471616"/>
                  </a:lnTo>
                  <a:lnTo>
                    <a:pt x="2203" y="471402"/>
                  </a:lnTo>
                  <a:lnTo>
                    <a:pt x="2066" y="470512"/>
                  </a:lnTo>
                  <a:lnTo>
                    <a:pt x="2046" y="470431"/>
                  </a:lnTo>
                  <a:lnTo>
                    <a:pt x="2018" y="470315"/>
                  </a:lnTo>
                  <a:lnTo>
                    <a:pt x="1992" y="470194"/>
                  </a:lnTo>
                  <a:lnTo>
                    <a:pt x="1965" y="470073"/>
                  </a:lnTo>
                  <a:lnTo>
                    <a:pt x="1910" y="469835"/>
                  </a:lnTo>
                  <a:lnTo>
                    <a:pt x="1832" y="469605"/>
                  </a:lnTo>
                  <a:lnTo>
                    <a:pt x="1783" y="469374"/>
                  </a:lnTo>
                  <a:lnTo>
                    <a:pt x="1787" y="469246"/>
                  </a:lnTo>
                  <a:lnTo>
                    <a:pt x="1776" y="469003"/>
                  </a:lnTo>
                  <a:lnTo>
                    <a:pt x="1748" y="468760"/>
                  </a:lnTo>
                  <a:lnTo>
                    <a:pt x="1722" y="468523"/>
                  </a:lnTo>
                  <a:lnTo>
                    <a:pt x="1700" y="468280"/>
                  </a:lnTo>
                  <a:lnTo>
                    <a:pt x="1695" y="468152"/>
                  </a:lnTo>
                  <a:lnTo>
                    <a:pt x="1673" y="468037"/>
                  </a:lnTo>
                  <a:lnTo>
                    <a:pt x="1613" y="467934"/>
                  </a:lnTo>
                  <a:lnTo>
                    <a:pt x="1531" y="467843"/>
                  </a:lnTo>
                  <a:lnTo>
                    <a:pt x="1466" y="467782"/>
                  </a:lnTo>
                  <a:lnTo>
                    <a:pt x="1429" y="467557"/>
                  </a:lnTo>
                  <a:lnTo>
                    <a:pt x="1601" y="466521"/>
                  </a:lnTo>
                  <a:lnTo>
                    <a:pt x="1701" y="466421"/>
                  </a:lnTo>
                  <a:lnTo>
                    <a:pt x="1795" y="466342"/>
                  </a:lnTo>
                  <a:lnTo>
                    <a:pt x="1896" y="466269"/>
                  </a:lnTo>
                  <a:lnTo>
                    <a:pt x="2003" y="466215"/>
                  </a:lnTo>
                  <a:lnTo>
                    <a:pt x="2117" y="466178"/>
                  </a:lnTo>
                  <a:lnTo>
                    <a:pt x="2238" y="466166"/>
                  </a:lnTo>
                  <a:lnTo>
                    <a:pt x="2361" y="466159"/>
                  </a:lnTo>
                  <a:lnTo>
                    <a:pt x="2483" y="466154"/>
                  </a:lnTo>
                  <a:lnTo>
                    <a:pt x="2604" y="466154"/>
                  </a:lnTo>
                  <a:lnTo>
                    <a:pt x="2847" y="466160"/>
                  </a:lnTo>
                  <a:lnTo>
                    <a:pt x="3091" y="466154"/>
                  </a:lnTo>
                  <a:lnTo>
                    <a:pt x="3333" y="466153"/>
                  </a:lnTo>
                  <a:lnTo>
                    <a:pt x="3577" y="466160"/>
                  </a:lnTo>
                  <a:lnTo>
                    <a:pt x="3819" y="466154"/>
                  </a:lnTo>
                  <a:lnTo>
                    <a:pt x="4058" y="466111"/>
                  </a:lnTo>
                  <a:lnTo>
                    <a:pt x="4294" y="466051"/>
                  </a:lnTo>
                  <a:lnTo>
                    <a:pt x="4529" y="465990"/>
                  </a:lnTo>
                  <a:lnTo>
                    <a:pt x="4760" y="465911"/>
                  </a:lnTo>
                  <a:lnTo>
                    <a:pt x="4989" y="465832"/>
                  </a:lnTo>
                  <a:lnTo>
                    <a:pt x="5217" y="465747"/>
                  </a:lnTo>
                  <a:lnTo>
                    <a:pt x="5418" y="465607"/>
                  </a:lnTo>
                  <a:lnTo>
                    <a:pt x="5628" y="465503"/>
                  </a:lnTo>
                  <a:lnTo>
                    <a:pt x="5876" y="465510"/>
                  </a:lnTo>
                  <a:lnTo>
                    <a:pt x="6114" y="465558"/>
                  </a:lnTo>
                  <a:lnTo>
                    <a:pt x="6344" y="465637"/>
                  </a:lnTo>
                  <a:lnTo>
                    <a:pt x="6582" y="465698"/>
                  </a:lnTo>
                  <a:lnTo>
                    <a:pt x="6770" y="465844"/>
                  </a:lnTo>
                  <a:lnTo>
                    <a:pt x="6926" y="466032"/>
                  </a:lnTo>
                  <a:lnTo>
                    <a:pt x="7113" y="466190"/>
                  </a:lnTo>
                  <a:lnTo>
                    <a:pt x="7293" y="466354"/>
                  </a:lnTo>
                  <a:lnTo>
                    <a:pt x="7455" y="466531"/>
                  </a:lnTo>
                  <a:lnTo>
                    <a:pt x="7592" y="466743"/>
                  </a:lnTo>
                  <a:lnTo>
                    <a:pt x="7802" y="466834"/>
                  </a:lnTo>
                  <a:lnTo>
                    <a:pt x="8052" y="466853"/>
                  </a:lnTo>
                  <a:lnTo>
                    <a:pt x="8294" y="466888"/>
                  </a:lnTo>
                  <a:lnTo>
                    <a:pt x="8525" y="466956"/>
                  </a:lnTo>
                  <a:lnTo>
                    <a:pt x="8635" y="467010"/>
                  </a:lnTo>
                  <a:lnTo>
                    <a:pt x="8742" y="467065"/>
                  </a:lnTo>
                  <a:lnTo>
                    <a:pt x="8850" y="467126"/>
                  </a:lnTo>
                  <a:lnTo>
                    <a:pt x="8953" y="467187"/>
                  </a:lnTo>
                  <a:lnTo>
                    <a:pt x="9055" y="467253"/>
                  </a:lnTo>
                  <a:lnTo>
                    <a:pt x="9275" y="467356"/>
                  </a:lnTo>
                  <a:lnTo>
                    <a:pt x="9499" y="467448"/>
                  </a:lnTo>
                  <a:lnTo>
                    <a:pt x="9689" y="467606"/>
                  </a:lnTo>
                  <a:lnTo>
                    <a:pt x="9905" y="467709"/>
                  </a:lnTo>
                  <a:lnTo>
                    <a:pt x="10145" y="467757"/>
                  </a:lnTo>
                  <a:lnTo>
                    <a:pt x="10387" y="467776"/>
                  </a:lnTo>
                  <a:lnTo>
                    <a:pt x="10630" y="467764"/>
                  </a:lnTo>
                  <a:lnTo>
                    <a:pt x="10872" y="467739"/>
                  </a:lnTo>
                  <a:lnTo>
                    <a:pt x="11117" y="467709"/>
                  </a:lnTo>
                  <a:lnTo>
                    <a:pt x="11237" y="467685"/>
                  </a:lnTo>
                  <a:lnTo>
                    <a:pt x="11343" y="467630"/>
                  </a:lnTo>
                  <a:lnTo>
                    <a:pt x="11440" y="467563"/>
                  </a:lnTo>
                  <a:lnTo>
                    <a:pt x="11535" y="467490"/>
                  </a:lnTo>
                  <a:lnTo>
                    <a:pt x="11628" y="467412"/>
                  </a:lnTo>
                  <a:lnTo>
                    <a:pt x="11721" y="467333"/>
                  </a:lnTo>
                  <a:lnTo>
                    <a:pt x="11813" y="467253"/>
                  </a:lnTo>
                  <a:lnTo>
                    <a:pt x="11996" y="467089"/>
                  </a:lnTo>
                  <a:lnTo>
                    <a:pt x="12179" y="466925"/>
                  </a:lnTo>
                  <a:lnTo>
                    <a:pt x="12271" y="466846"/>
                  </a:lnTo>
                  <a:lnTo>
                    <a:pt x="12365" y="466768"/>
                  </a:lnTo>
                  <a:lnTo>
                    <a:pt x="12460" y="466694"/>
                  </a:lnTo>
                  <a:lnTo>
                    <a:pt x="12563" y="466628"/>
                  </a:lnTo>
                  <a:lnTo>
                    <a:pt x="12669" y="466567"/>
                  </a:lnTo>
                  <a:lnTo>
                    <a:pt x="12856" y="466415"/>
                  </a:lnTo>
                  <a:lnTo>
                    <a:pt x="12940" y="466330"/>
                  </a:lnTo>
                  <a:lnTo>
                    <a:pt x="13022" y="466239"/>
                  </a:lnTo>
                  <a:lnTo>
                    <a:pt x="13104" y="466148"/>
                  </a:lnTo>
                  <a:lnTo>
                    <a:pt x="13186" y="466057"/>
                  </a:lnTo>
                  <a:lnTo>
                    <a:pt x="13264" y="465965"/>
                  </a:lnTo>
                  <a:lnTo>
                    <a:pt x="13340" y="465868"/>
                  </a:lnTo>
                  <a:lnTo>
                    <a:pt x="13408" y="465777"/>
                  </a:lnTo>
                  <a:lnTo>
                    <a:pt x="15653" y="464654"/>
                  </a:lnTo>
                  <a:lnTo>
                    <a:pt x="16814" y="462622"/>
                  </a:lnTo>
                  <a:lnTo>
                    <a:pt x="17685" y="460009"/>
                  </a:lnTo>
                  <a:lnTo>
                    <a:pt x="19427" y="459138"/>
                  </a:lnTo>
                  <a:lnTo>
                    <a:pt x="20683" y="459390"/>
                  </a:lnTo>
                  <a:lnTo>
                    <a:pt x="20878" y="459519"/>
                  </a:lnTo>
                  <a:lnTo>
                    <a:pt x="21086" y="459647"/>
                  </a:lnTo>
                  <a:lnTo>
                    <a:pt x="21291" y="459781"/>
                  </a:lnTo>
                  <a:lnTo>
                    <a:pt x="21501" y="459902"/>
                  </a:lnTo>
                  <a:lnTo>
                    <a:pt x="21715" y="460018"/>
                  </a:lnTo>
                  <a:lnTo>
                    <a:pt x="21823" y="460078"/>
                  </a:lnTo>
                  <a:lnTo>
                    <a:pt x="21934" y="460121"/>
                  </a:lnTo>
                  <a:lnTo>
                    <a:pt x="22053" y="460145"/>
                  </a:lnTo>
                  <a:lnTo>
                    <a:pt x="22176" y="460151"/>
                  </a:lnTo>
                  <a:lnTo>
                    <a:pt x="22298" y="460157"/>
                  </a:lnTo>
                  <a:lnTo>
                    <a:pt x="22540" y="460158"/>
                  </a:lnTo>
                  <a:lnTo>
                    <a:pt x="22662" y="460151"/>
                  </a:lnTo>
                  <a:lnTo>
                    <a:pt x="22782" y="460139"/>
                  </a:lnTo>
                  <a:lnTo>
                    <a:pt x="22903" y="460121"/>
                  </a:lnTo>
                  <a:lnTo>
                    <a:pt x="23023" y="460097"/>
                  </a:lnTo>
                  <a:lnTo>
                    <a:pt x="23263" y="460054"/>
                  </a:lnTo>
                  <a:lnTo>
                    <a:pt x="23477" y="459944"/>
                  </a:lnTo>
                  <a:lnTo>
                    <a:pt x="23702" y="459853"/>
                  </a:lnTo>
                  <a:lnTo>
                    <a:pt x="23945" y="459817"/>
                  </a:lnTo>
                  <a:lnTo>
                    <a:pt x="24041" y="459750"/>
                  </a:lnTo>
                  <a:lnTo>
                    <a:pt x="24133" y="459677"/>
                  </a:lnTo>
                  <a:lnTo>
                    <a:pt x="24223" y="459598"/>
                  </a:lnTo>
                  <a:lnTo>
                    <a:pt x="24310" y="459513"/>
                  </a:lnTo>
                  <a:lnTo>
                    <a:pt x="24396" y="459422"/>
                  </a:lnTo>
                  <a:lnTo>
                    <a:pt x="24567" y="459246"/>
                  </a:lnTo>
                  <a:lnTo>
                    <a:pt x="24737" y="459070"/>
                  </a:lnTo>
                  <a:lnTo>
                    <a:pt x="25750" y="458705"/>
                  </a:lnTo>
                  <a:lnTo>
                    <a:pt x="25724" y="458493"/>
                  </a:lnTo>
                  <a:lnTo>
                    <a:pt x="25707" y="458250"/>
                  </a:lnTo>
                  <a:lnTo>
                    <a:pt x="25738" y="458006"/>
                  </a:lnTo>
                  <a:lnTo>
                    <a:pt x="25760" y="457885"/>
                  </a:lnTo>
                  <a:lnTo>
                    <a:pt x="25788" y="457770"/>
                  </a:lnTo>
                  <a:lnTo>
                    <a:pt x="25821" y="457654"/>
                  </a:lnTo>
                  <a:lnTo>
                    <a:pt x="25858" y="457539"/>
                  </a:lnTo>
                  <a:lnTo>
                    <a:pt x="25871" y="457502"/>
                  </a:lnTo>
                  <a:lnTo>
                    <a:pt x="26394" y="457397"/>
                  </a:lnTo>
                  <a:lnTo>
                    <a:pt x="26394" y="454861"/>
                  </a:lnTo>
                  <a:lnTo>
                    <a:pt x="26429" y="454707"/>
                  </a:lnTo>
                  <a:lnTo>
                    <a:pt x="26457" y="454465"/>
                  </a:lnTo>
                  <a:lnTo>
                    <a:pt x="26450" y="454221"/>
                  </a:lnTo>
                  <a:lnTo>
                    <a:pt x="26476" y="453979"/>
                  </a:lnTo>
                  <a:lnTo>
                    <a:pt x="26525" y="453742"/>
                  </a:lnTo>
                  <a:lnTo>
                    <a:pt x="26565" y="453505"/>
                  </a:lnTo>
                  <a:lnTo>
                    <a:pt x="26556" y="453262"/>
                  </a:lnTo>
                  <a:lnTo>
                    <a:pt x="26602" y="453019"/>
                  </a:lnTo>
                  <a:lnTo>
                    <a:pt x="26639" y="452782"/>
                  </a:lnTo>
                  <a:lnTo>
                    <a:pt x="26632" y="452538"/>
                  </a:lnTo>
                  <a:lnTo>
                    <a:pt x="26630" y="452296"/>
                  </a:lnTo>
                  <a:lnTo>
                    <a:pt x="26628" y="452052"/>
                  </a:lnTo>
                  <a:lnTo>
                    <a:pt x="26626" y="451810"/>
                  </a:lnTo>
                  <a:lnTo>
                    <a:pt x="26628" y="451566"/>
                  </a:lnTo>
                  <a:lnTo>
                    <a:pt x="26604" y="451324"/>
                  </a:lnTo>
                  <a:lnTo>
                    <a:pt x="26579" y="451081"/>
                  </a:lnTo>
                  <a:lnTo>
                    <a:pt x="26581" y="450837"/>
                  </a:lnTo>
                  <a:lnTo>
                    <a:pt x="26580" y="450622"/>
                  </a:lnTo>
                  <a:lnTo>
                    <a:pt x="45813" y="449844"/>
                  </a:lnTo>
                  <a:lnTo>
                    <a:pt x="53305" y="448735"/>
                  </a:lnTo>
                  <a:lnTo>
                    <a:pt x="53937" y="448641"/>
                  </a:lnTo>
                  <a:lnTo>
                    <a:pt x="56946" y="447134"/>
                  </a:lnTo>
                  <a:lnTo>
                    <a:pt x="59955" y="444729"/>
                  </a:lnTo>
                  <a:lnTo>
                    <a:pt x="62964" y="441718"/>
                  </a:lnTo>
                  <a:lnTo>
                    <a:pt x="66629" y="440072"/>
                  </a:lnTo>
                  <a:lnTo>
                    <a:pt x="67770" y="438775"/>
                  </a:lnTo>
                  <a:lnTo>
                    <a:pt x="70973" y="436320"/>
                  </a:lnTo>
                  <a:lnTo>
                    <a:pt x="73224" y="434549"/>
                  </a:lnTo>
                  <a:lnTo>
                    <a:pt x="76072" y="431345"/>
                  </a:lnTo>
                  <a:lnTo>
                    <a:pt x="79261" y="428659"/>
                  </a:lnTo>
                  <a:lnTo>
                    <a:pt x="82489" y="423270"/>
                  </a:lnTo>
                  <a:lnTo>
                    <a:pt x="87842" y="417918"/>
                  </a:lnTo>
                  <a:lnTo>
                    <a:pt x="90815" y="416430"/>
                  </a:lnTo>
                  <a:lnTo>
                    <a:pt x="94086" y="416430"/>
                  </a:lnTo>
                  <a:lnTo>
                    <a:pt x="97654" y="417025"/>
                  </a:lnTo>
                  <a:lnTo>
                    <a:pt x="102412" y="416429"/>
                  </a:lnTo>
                  <a:lnTo>
                    <a:pt x="105980" y="415540"/>
                  </a:lnTo>
                  <a:lnTo>
                    <a:pt x="108954" y="412566"/>
                  </a:lnTo>
                  <a:lnTo>
                    <a:pt x="111036" y="408106"/>
                  </a:lnTo>
                  <a:lnTo>
                    <a:pt x="113712" y="405132"/>
                  </a:lnTo>
                  <a:lnTo>
                    <a:pt x="116983" y="404834"/>
                  </a:lnTo>
                  <a:lnTo>
                    <a:pt x="122911" y="396873"/>
                  </a:lnTo>
                  <a:lnTo>
                    <a:pt x="122930" y="393832"/>
                  </a:lnTo>
                  <a:lnTo>
                    <a:pt x="124120" y="389965"/>
                  </a:lnTo>
                  <a:lnTo>
                    <a:pt x="126498" y="386696"/>
                  </a:lnTo>
                  <a:lnTo>
                    <a:pt x="128811" y="383965"/>
                  </a:lnTo>
                  <a:lnTo>
                    <a:pt x="131669" y="379604"/>
                  </a:lnTo>
                  <a:lnTo>
                    <a:pt x="134311" y="377884"/>
                  </a:lnTo>
                  <a:lnTo>
                    <a:pt x="137335" y="373744"/>
                  </a:lnTo>
                  <a:lnTo>
                    <a:pt x="141210" y="369782"/>
                  </a:lnTo>
                  <a:lnTo>
                    <a:pt x="143151" y="368258"/>
                  </a:lnTo>
                  <a:lnTo>
                    <a:pt x="143238" y="365554"/>
                  </a:lnTo>
                  <a:lnTo>
                    <a:pt x="143312" y="362942"/>
                  </a:lnTo>
                  <a:lnTo>
                    <a:pt x="140623" y="359637"/>
                  </a:lnTo>
                  <a:lnTo>
                    <a:pt x="138542" y="354579"/>
                  </a:lnTo>
                  <a:lnTo>
                    <a:pt x="139136" y="351903"/>
                  </a:lnTo>
                  <a:lnTo>
                    <a:pt x="141515" y="347740"/>
                  </a:lnTo>
                  <a:lnTo>
                    <a:pt x="139731" y="344469"/>
                  </a:lnTo>
                  <a:lnTo>
                    <a:pt x="136758" y="342984"/>
                  </a:lnTo>
                  <a:lnTo>
                    <a:pt x="134081" y="343579"/>
                  </a:lnTo>
                  <a:lnTo>
                    <a:pt x="132892" y="341793"/>
                  </a:lnTo>
                  <a:lnTo>
                    <a:pt x="132892" y="339712"/>
                  </a:lnTo>
                  <a:lnTo>
                    <a:pt x="133487" y="337036"/>
                  </a:lnTo>
                  <a:lnTo>
                    <a:pt x="135270" y="333467"/>
                  </a:lnTo>
                  <a:lnTo>
                    <a:pt x="134973" y="329900"/>
                  </a:lnTo>
                  <a:lnTo>
                    <a:pt x="136460" y="328114"/>
                  </a:lnTo>
                  <a:lnTo>
                    <a:pt x="138839" y="326331"/>
                  </a:lnTo>
                  <a:lnTo>
                    <a:pt x="142287" y="324244"/>
                  </a:lnTo>
                  <a:lnTo>
                    <a:pt x="147530" y="321699"/>
                  </a:lnTo>
                  <a:lnTo>
                    <a:pt x="150162" y="318727"/>
                  </a:lnTo>
                  <a:lnTo>
                    <a:pt x="152844" y="314232"/>
                  </a:lnTo>
                  <a:lnTo>
                    <a:pt x="153841" y="308418"/>
                  </a:lnTo>
                  <a:lnTo>
                    <a:pt x="151649" y="305167"/>
                  </a:lnTo>
                  <a:lnTo>
                    <a:pt x="146880" y="303424"/>
                  </a:lnTo>
                  <a:lnTo>
                    <a:pt x="143113" y="300550"/>
                  </a:lnTo>
                  <a:lnTo>
                    <a:pt x="138878" y="297622"/>
                  </a:lnTo>
                  <a:lnTo>
                    <a:pt x="135747" y="293253"/>
                  </a:lnTo>
                  <a:lnTo>
                    <a:pt x="134880" y="287825"/>
                  </a:lnTo>
                  <a:lnTo>
                    <a:pt x="138474" y="284693"/>
                  </a:lnTo>
                  <a:lnTo>
                    <a:pt x="138737" y="284428"/>
                  </a:lnTo>
                  <a:lnTo>
                    <a:pt x="139628" y="284198"/>
                  </a:lnTo>
                  <a:lnTo>
                    <a:pt x="143354" y="283168"/>
                  </a:lnTo>
                  <a:lnTo>
                    <a:pt x="145126" y="279182"/>
                  </a:lnTo>
                  <a:lnTo>
                    <a:pt x="147558" y="276132"/>
                  </a:lnTo>
                  <a:lnTo>
                    <a:pt x="149544" y="271318"/>
                  </a:lnTo>
                  <a:lnTo>
                    <a:pt x="148950" y="267156"/>
                  </a:lnTo>
                  <a:lnTo>
                    <a:pt x="151626" y="265373"/>
                  </a:lnTo>
                  <a:lnTo>
                    <a:pt x="155455" y="264529"/>
                  </a:lnTo>
                  <a:lnTo>
                    <a:pt x="159969" y="262985"/>
                  </a:lnTo>
                  <a:lnTo>
                    <a:pt x="165007" y="262992"/>
                  </a:lnTo>
                  <a:lnTo>
                    <a:pt x="167981" y="260316"/>
                  </a:lnTo>
                  <a:lnTo>
                    <a:pt x="168575" y="258234"/>
                  </a:lnTo>
                  <a:lnTo>
                    <a:pt x="169765" y="254963"/>
                  </a:lnTo>
                  <a:lnTo>
                    <a:pt x="171549" y="251396"/>
                  </a:lnTo>
                  <a:lnTo>
                    <a:pt x="173631" y="246342"/>
                  </a:lnTo>
                  <a:lnTo>
                    <a:pt x="177199" y="243368"/>
                  </a:lnTo>
                  <a:lnTo>
                    <a:pt x="182848" y="242772"/>
                  </a:lnTo>
                  <a:lnTo>
                    <a:pt x="187606" y="242773"/>
                  </a:lnTo>
                  <a:lnTo>
                    <a:pt x="191770" y="243070"/>
                  </a:lnTo>
                  <a:lnTo>
                    <a:pt x="196028" y="241770"/>
                  </a:lnTo>
                  <a:lnTo>
                    <a:pt x="196282" y="242046"/>
                  </a:lnTo>
                  <a:lnTo>
                    <a:pt x="200541" y="241880"/>
                  </a:lnTo>
                  <a:lnTo>
                    <a:pt x="205002" y="239501"/>
                  </a:lnTo>
                  <a:lnTo>
                    <a:pt x="208799" y="238602"/>
                  </a:lnTo>
                  <a:lnTo>
                    <a:pt x="209708" y="238383"/>
                  </a:lnTo>
                  <a:lnTo>
                    <a:pt x="212734" y="236229"/>
                  </a:lnTo>
                  <a:lnTo>
                    <a:pt x="215707" y="235935"/>
                  </a:lnTo>
                  <a:lnTo>
                    <a:pt x="218680" y="238313"/>
                  </a:lnTo>
                  <a:lnTo>
                    <a:pt x="223141" y="241880"/>
                  </a:lnTo>
                  <a:lnTo>
                    <a:pt x="227006" y="245151"/>
                  </a:lnTo>
                  <a:lnTo>
                    <a:pt x="228494" y="245746"/>
                  </a:lnTo>
                  <a:lnTo>
                    <a:pt x="230364" y="247888"/>
                  </a:lnTo>
                  <a:lnTo>
                    <a:pt x="232954" y="248422"/>
                  </a:lnTo>
                  <a:lnTo>
                    <a:pt x="239088" y="251379"/>
                  </a:lnTo>
                  <a:lnTo>
                    <a:pt x="243451" y="252831"/>
                  </a:lnTo>
                  <a:lnTo>
                    <a:pt x="246561" y="252640"/>
                  </a:lnTo>
                  <a:lnTo>
                    <a:pt x="251201" y="253150"/>
                  </a:lnTo>
                  <a:lnTo>
                    <a:pt x="257992" y="252542"/>
                  </a:lnTo>
                  <a:lnTo>
                    <a:pt x="261203" y="250503"/>
                  </a:lnTo>
                  <a:lnTo>
                    <a:pt x="260906" y="248125"/>
                  </a:lnTo>
                  <a:lnTo>
                    <a:pt x="262393" y="242475"/>
                  </a:lnTo>
                  <a:lnTo>
                    <a:pt x="261482" y="240907"/>
                  </a:lnTo>
                  <a:lnTo>
                    <a:pt x="261501" y="239203"/>
                  </a:lnTo>
                  <a:lnTo>
                    <a:pt x="262095" y="237123"/>
                  </a:lnTo>
                  <a:lnTo>
                    <a:pt x="263879" y="235935"/>
                  </a:lnTo>
                  <a:lnTo>
                    <a:pt x="269529" y="234149"/>
                  </a:lnTo>
                  <a:lnTo>
                    <a:pt x="272800" y="234446"/>
                  </a:lnTo>
                  <a:lnTo>
                    <a:pt x="275797" y="235483"/>
                  </a:lnTo>
                  <a:lnTo>
                    <a:pt x="278626" y="240200"/>
                  </a:lnTo>
                  <a:lnTo>
                    <a:pt x="277212" y="246801"/>
                  </a:lnTo>
                  <a:lnTo>
                    <a:pt x="276269" y="251515"/>
                  </a:lnTo>
                  <a:lnTo>
                    <a:pt x="281608" y="259702"/>
                  </a:lnTo>
                  <a:lnTo>
                    <a:pt x="289720" y="259377"/>
                  </a:lnTo>
                  <a:lnTo>
                    <a:pt x="293729" y="257852"/>
                  </a:lnTo>
                  <a:lnTo>
                    <a:pt x="294341" y="253873"/>
                  </a:lnTo>
                  <a:lnTo>
                    <a:pt x="296284" y="250343"/>
                  </a:lnTo>
                  <a:lnTo>
                    <a:pt x="300352" y="249206"/>
                  </a:lnTo>
                  <a:lnTo>
                    <a:pt x="306269" y="253702"/>
                  </a:lnTo>
                  <a:lnTo>
                    <a:pt x="309759" y="256904"/>
                  </a:lnTo>
                  <a:lnTo>
                    <a:pt x="312990" y="257341"/>
                  </a:lnTo>
                  <a:lnTo>
                    <a:pt x="316664" y="259754"/>
                  </a:lnTo>
                  <a:lnTo>
                    <a:pt x="320642" y="259359"/>
                  </a:lnTo>
                  <a:lnTo>
                    <a:pt x="325739" y="257791"/>
                  </a:lnTo>
                  <a:lnTo>
                    <a:pt x="329802" y="257549"/>
                  </a:lnTo>
                  <a:lnTo>
                    <a:pt x="333810" y="257809"/>
                  </a:lnTo>
                  <a:lnTo>
                    <a:pt x="335933" y="256904"/>
                  </a:lnTo>
                  <a:lnTo>
                    <a:pt x="338841" y="254866"/>
                  </a:lnTo>
                  <a:lnTo>
                    <a:pt x="342331" y="252250"/>
                  </a:lnTo>
                  <a:lnTo>
                    <a:pt x="344948" y="250795"/>
                  </a:lnTo>
                  <a:lnTo>
                    <a:pt x="346743" y="251704"/>
                  </a:lnTo>
                  <a:lnTo>
                    <a:pt x="352438" y="252360"/>
                  </a:lnTo>
                  <a:lnTo>
                    <a:pt x="355999" y="250504"/>
                  </a:lnTo>
                  <a:lnTo>
                    <a:pt x="361234" y="246725"/>
                  </a:lnTo>
                  <a:lnTo>
                    <a:pt x="364433" y="244398"/>
                  </a:lnTo>
                  <a:lnTo>
                    <a:pt x="367341" y="243526"/>
                  </a:lnTo>
                  <a:lnTo>
                    <a:pt x="369890" y="245756"/>
                  </a:lnTo>
                  <a:lnTo>
                    <a:pt x="373742" y="245057"/>
                  </a:lnTo>
                  <a:lnTo>
                    <a:pt x="378244" y="246965"/>
                  </a:lnTo>
                  <a:lnTo>
                    <a:pt x="383263" y="247305"/>
                  </a:lnTo>
                  <a:lnTo>
                    <a:pt x="387037" y="249365"/>
                  </a:lnTo>
                  <a:lnTo>
                    <a:pt x="393887" y="251685"/>
                  </a:lnTo>
                  <a:lnTo>
                    <a:pt x="398292" y="254025"/>
                  </a:lnTo>
                  <a:lnTo>
                    <a:pt x="403368" y="253934"/>
                  </a:lnTo>
                  <a:lnTo>
                    <a:pt x="407828" y="255689"/>
                  </a:lnTo>
                  <a:lnTo>
                    <a:pt x="414358" y="248842"/>
                  </a:lnTo>
                  <a:lnTo>
                    <a:pt x="424132" y="246558"/>
                  </a:lnTo>
                  <a:lnTo>
                    <a:pt x="428329" y="241661"/>
                  </a:lnTo>
                  <a:lnTo>
                    <a:pt x="428329" y="237463"/>
                  </a:lnTo>
                  <a:lnTo>
                    <a:pt x="429728" y="232569"/>
                  </a:lnTo>
                  <a:lnTo>
                    <a:pt x="428329" y="226971"/>
                  </a:lnTo>
                  <a:lnTo>
                    <a:pt x="429029" y="222773"/>
                  </a:lnTo>
                  <a:lnTo>
                    <a:pt x="429029" y="218577"/>
                  </a:lnTo>
                  <a:lnTo>
                    <a:pt x="428592" y="210907"/>
                  </a:lnTo>
                  <a:lnTo>
                    <a:pt x="428949" y="207797"/>
                  </a:lnTo>
                  <a:lnTo>
                    <a:pt x="429272" y="202909"/>
                  </a:lnTo>
                  <a:lnTo>
                    <a:pt x="429892" y="199088"/>
                  </a:lnTo>
                  <a:lnTo>
                    <a:pt x="432531" y="198386"/>
                  </a:lnTo>
                  <a:lnTo>
                    <a:pt x="435438" y="196976"/>
                  </a:lnTo>
                  <a:lnTo>
                    <a:pt x="437829" y="193283"/>
                  </a:lnTo>
                  <a:lnTo>
                    <a:pt x="439167" y="191269"/>
                  </a:lnTo>
                  <a:lnTo>
                    <a:pt x="441073" y="187216"/>
                  </a:lnTo>
                  <a:lnTo>
                    <a:pt x="444450" y="183383"/>
                  </a:lnTo>
                  <a:lnTo>
                    <a:pt x="446403" y="183960"/>
                  </a:lnTo>
                  <a:lnTo>
                    <a:pt x="448922" y="183811"/>
                  </a:lnTo>
                  <a:lnTo>
                    <a:pt x="452025" y="184473"/>
                  </a:lnTo>
                  <a:lnTo>
                    <a:pt x="457908" y="184892"/>
                  </a:lnTo>
                  <a:lnTo>
                    <a:pt x="460877" y="185102"/>
                  </a:lnTo>
                  <a:lnTo>
                    <a:pt x="463094" y="182423"/>
                  </a:lnTo>
                  <a:lnTo>
                    <a:pt x="464597" y="179246"/>
                  </a:lnTo>
                  <a:lnTo>
                    <a:pt x="466614" y="174337"/>
                  </a:lnTo>
                  <a:lnTo>
                    <a:pt x="469531" y="169142"/>
                  </a:lnTo>
                  <a:lnTo>
                    <a:pt x="472243" y="167322"/>
                  </a:lnTo>
                  <a:lnTo>
                    <a:pt x="476935" y="164193"/>
                  </a:lnTo>
                  <a:lnTo>
                    <a:pt x="477717" y="163805"/>
                  </a:lnTo>
                  <a:lnTo>
                    <a:pt x="485147" y="161068"/>
                  </a:lnTo>
                  <a:lnTo>
                    <a:pt x="495314" y="157939"/>
                  </a:lnTo>
                  <a:lnTo>
                    <a:pt x="504308" y="154418"/>
                  </a:lnTo>
                  <a:lnTo>
                    <a:pt x="511543" y="147945"/>
                  </a:lnTo>
                  <a:lnTo>
                    <a:pt x="510422" y="139883"/>
                  </a:lnTo>
                  <a:lnTo>
                    <a:pt x="513969" y="139765"/>
                  </a:lnTo>
                  <a:lnTo>
                    <a:pt x="514525" y="135396"/>
                  </a:lnTo>
                  <a:lnTo>
                    <a:pt x="518373" y="131866"/>
                  </a:lnTo>
                  <a:lnTo>
                    <a:pt x="520358" y="128300"/>
                  </a:lnTo>
                  <a:lnTo>
                    <a:pt x="522666" y="122346"/>
                  </a:lnTo>
                  <a:lnTo>
                    <a:pt x="524881" y="118688"/>
                  </a:lnTo>
                  <a:lnTo>
                    <a:pt x="526940" y="114108"/>
                  </a:lnTo>
                  <a:lnTo>
                    <a:pt x="526353" y="108506"/>
                  </a:lnTo>
                  <a:lnTo>
                    <a:pt x="527532" y="104272"/>
                  </a:lnTo>
                  <a:lnTo>
                    <a:pt x="529309" y="99430"/>
                  </a:lnTo>
                  <a:lnTo>
                    <a:pt x="528386" y="94934"/>
                  </a:lnTo>
                  <a:lnTo>
                    <a:pt x="527426" y="90590"/>
                  </a:lnTo>
                  <a:lnTo>
                    <a:pt x="526856" y="83439"/>
                  </a:lnTo>
                  <a:lnTo>
                    <a:pt x="529816" y="80097"/>
                  </a:lnTo>
                  <a:lnTo>
                    <a:pt x="533068" y="77096"/>
                  </a:lnTo>
                  <a:lnTo>
                    <a:pt x="537105" y="77127"/>
                  </a:lnTo>
                  <a:lnTo>
                    <a:pt x="541521" y="81641"/>
                  </a:lnTo>
                  <a:lnTo>
                    <a:pt x="545393" y="83263"/>
                  </a:lnTo>
                  <a:lnTo>
                    <a:pt x="549661" y="85146"/>
                  </a:lnTo>
                  <a:lnTo>
                    <a:pt x="551954" y="80596"/>
                  </a:lnTo>
                  <a:lnTo>
                    <a:pt x="557007" y="78913"/>
                  </a:lnTo>
                  <a:lnTo>
                    <a:pt x="562381" y="80322"/>
                  </a:lnTo>
                  <a:lnTo>
                    <a:pt x="566836" y="79211"/>
                  </a:lnTo>
                  <a:lnTo>
                    <a:pt x="570918" y="72521"/>
                  </a:lnTo>
                  <a:lnTo>
                    <a:pt x="572953" y="68743"/>
                  </a:lnTo>
                  <a:lnTo>
                    <a:pt x="576078" y="68330"/>
                  </a:lnTo>
                  <a:lnTo>
                    <a:pt x="580871" y="67005"/>
                  </a:lnTo>
                  <a:lnTo>
                    <a:pt x="585547" y="68408"/>
                  </a:lnTo>
                  <a:lnTo>
                    <a:pt x="591944" y="68773"/>
                  </a:lnTo>
                  <a:lnTo>
                    <a:pt x="592157" y="68798"/>
                  </a:lnTo>
                  <a:lnTo>
                    <a:pt x="592472" y="68834"/>
                  </a:lnTo>
                  <a:lnTo>
                    <a:pt x="593459" y="68986"/>
                  </a:lnTo>
                  <a:lnTo>
                    <a:pt x="594246" y="68985"/>
                  </a:lnTo>
                  <a:lnTo>
                    <a:pt x="595572" y="68986"/>
                  </a:lnTo>
                  <a:lnTo>
                    <a:pt x="596506" y="69083"/>
                  </a:lnTo>
                  <a:lnTo>
                    <a:pt x="597243" y="69083"/>
                  </a:lnTo>
                  <a:lnTo>
                    <a:pt x="597445" y="69046"/>
                  </a:lnTo>
                  <a:lnTo>
                    <a:pt x="598053" y="69113"/>
                  </a:lnTo>
                  <a:lnTo>
                    <a:pt x="598903" y="69132"/>
                  </a:lnTo>
                  <a:lnTo>
                    <a:pt x="599715" y="69156"/>
                  </a:lnTo>
                  <a:lnTo>
                    <a:pt x="600872" y="69137"/>
                  </a:lnTo>
                  <a:lnTo>
                    <a:pt x="601571" y="69314"/>
                  </a:lnTo>
                  <a:lnTo>
                    <a:pt x="602423" y="69453"/>
                  </a:lnTo>
                  <a:lnTo>
                    <a:pt x="603084" y="69751"/>
                  </a:lnTo>
                  <a:lnTo>
                    <a:pt x="603826" y="70201"/>
                  </a:lnTo>
                  <a:lnTo>
                    <a:pt x="604682" y="70571"/>
                  </a:lnTo>
                  <a:lnTo>
                    <a:pt x="605453" y="70480"/>
                  </a:lnTo>
                  <a:lnTo>
                    <a:pt x="606332" y="70000"/>
                  </a:lnTo>
                  <a:lnTo>
                    <a:pt x="606824" y="69490"/>
                  </a:lnTo>
                  <a:lnTo>
                    <a:pt x="607197" y="68791"/>
                  </a:lnTo>
                  <a:lnTo>
                    <a:pt x="607298" y="67941"/>
                  </a:lnTo>
                  <a:lnTo>
                    <a:pt x="607631" y="67199"/>
                  </a:lnTo>
                  <a:lnTo>
                    <a:pt x="608042" y="66464"/>
                  </a:lnTo>
                  <a:lnTo>
                    <a:pt x="608412" y="65607"/>
                  </a:lnTo>
                  <a:lnTo>
                    <a:pt x="608670" y="64946"/>
                  </a:lnTo>
                  <a:lnTo>
                    <a:pt x="608884" y="64016"/>
                  </a:lnTo>
                  <a:lnTo>
                    <a:pt x="609063" y="63245"/>
                  </a:lnTo>
                  <a:lnTo>
                    <a:pt x="609048" y="62436"/>
                  </a:lnTo>
                  <a:lnTo>
                    <a:pt x="609071" y="61550"/>
                  </a:lnTo>
                  <a:lnTo>
                    <a:pt x="609289" y="60851"/>
                  </a:lnTo>
                  <a:lnTo>
                    <a:pt x="609468" y="60073"/>
                  </a:lnTo>
                  <a:lnTo>
                    <a:pt x="609684" y="59259"/>
                  </a:lnTo>
                  <a:lnTo>
                    <a:pt x="609978" y="58445"/>
                  </a:lnTo>
                  <a:lnTo>
                    <a:pt x="610465" y="57630"/>
                  </a:lnTo>
                  <a:lnTo>
                    <a:pt x="610995" y="57121"/>
                  </a:lnTo>
                  <a:lnTo>
                    <a:pt x="611123" y="56977"/>
                  </a:lnTo>
                  <a:lnTo>
                    <a:pt x="613513" y="55756"/>
                  </a:lnTo>
                  <a:lnTo>
                    <a:pt x="615701" y="55027"/>
                  </a:lnTo>
                  <a:lnTo>
                    <a:pt x="618132" y="54785"/>
                  </a:lnTo>
                  <a:lnTo>
                    <a:pt x="623723" y="55027"/>
                  </a:lnTo>
                  <a:lnTo>
                    <a:pt x="626154" y="55270"/>
                  </a:lnTo>
                  <a:lnTo>
                    <a:pt x="627613" y="55271"/>
                  </a:lnTo>
                  <a:lnTo>
                    <a:pt x="628828" y="54542"/>
                  </a:lnTo>
                  <a:lnTo>
                    <a:pt x="629557" y="52355"/>
                  </a:lnTo>
                  <a:lnTo>
                    <a:pt x="630044" y="50167"/>
                  </a:lnTo>
                  <a:lnTo>
                    <a:pt x="630044" y="48466"/>
                  </a:lnTo>
                  <a:lnTo>
                    <a:pt x="630287" y="46519"/>
                  </a:lnTo>
                  <a:lnTo>
                    <a:pt x="631745" y="42631"/>
                  </a:lnTo>
                  <a:lnTo>
                    <a:pt x="633447" y="40687"/>
                  </a:lnTo>
                  <a:lnTo>
                    <a:pt x="634906" y="38742"/>
                  </a:lnTo>
                  <a:lnTo>
                    <a:pt x="636364" y="37041"/>
                  </a:lnTo>
                  <a:lnTo>
                    <a:pt x="637579" y="36066"/>
                  </a:lnTo>
                  <a:lnTo>
                    <a:pt x="638309" y="34122"/>
                  </a:lnTo>
                  <a:lnTo>
                    <a:pt x="639524" y="32178"/>
                  </a:lnTo>
                  <a:lnTo>
                    <a:pt x="641226" y="29991"/>
                  </a:lnTo>
                  <a:lnTo>
                    <a:pt x="641469" y="28047"/>
                  </a:lnTo>
                  <a:lnTo>
                    <a:pt x="641226" y="25370"/>
                  </a:lnTo>
                  <a:lnTo>
                    <a:pt x="641226" y="22454"/>
                  </a:lnTo>
                  <a:lnTo>
                    <a:pt x="641024" y="18760"/>
                  </a:lnTo>
                  <a:lnTo>
                    <a:pt x="642454" y="18183"/>
                  </a:lnTo>
                  <a:lnTo>
                    <a:pt x="643767" y="17217"/>
                  </a:lnTo>
                  <a:lnTo>
                    <a:pt x="645119" y="16099"/>
                  </a:lnTo>
                  <a:lnTo>
                    <a:pt x="647631" y="14210"/>
                  </a:lnTo>
                  <a:lnTo>
                    <a:pt x="648790" y="13171"/>
                  </a:lnTo>
                  <a:lnTo>
                    <a:pt x="650297" y="12636"/>
                  </a:lnTo>
                  <a:lnTo>
                    <a:pt x="651688" y="12211"/>
                  </a:lnTo>
                  <a:lnTo>
                    <a:pt x="654354" y="11634"/>
                  </a:lnTo>
                  <a:lnTo>
                    <a:pt x="658217" y="9945"/>
                  </a:lnTo>
                  <a:lnTo>
                    <a:pt x="659415" y="9021"/>
                  </a:lnTo>
                  <a:lnTo>
                    <a:pt x="660999" y="8481"/>
                  </a:lnTo>
                  <a:lnTo>
                    <a:pt x="662080" y="7751"/>
                  </a:lnTo>
                  <a:lnTo>
                    <a:pt x="664515" y="6403"/>
                  </a:lnTo>
                  <a:lnTo>
                    <a:pt x="666060" y="5170"/>
                  </a:lnTo>
                  <a:lnTo>
                    <a:pt x="667606" y="3353"/>
                  </a:lnTo>
                  <a:lnTo>
                    <a:pt x="668881" y="1931"/>
                  </a:lnTo>
                  <a:lnTo>
                    <a:pt x="669769" y="1080"/>
                  </a:lnTo>
                  <a:lnTo>
                    <a:pt x="671122" y="0"/>
                  </a:lnTo>
                  <a:lnTo>
                    <a:pt x="672783" y="5"/>
                  </a:lnTo>
                  <a:lnTo>
                    <a:pt x="675178" y="783"/>
                  </a:lnTo>
                  <a:lnTo>
                    <a:pt x="676452" y="1634"/>
                  </a:lnTo>
                  <a:lnTo>
                    <a:pt x="677573" y="2563"/>
                  </a:lnTo>
                  <a:lnTo>
                    <a:pt x="678731" y="3414"/>
                  </a:lnTo>
                  <a:lnTo>
                    <a:pt x="679735" y="4884"/>
                  </a:lnTo>
                  <a:lnTo>
                    <a:pt x="680237" y="6269"/>
                  </a:lnTo>
                  <a:lnTo>
                    <a:pt x="680622" y="7703"/>
                  </a:lnTo>
                  <a:lnTo>
                    <a:pt x="682052" y="10139"/>
                  </a:lnTo>
                  <a:lnTo>
                    <a:pt x="683635" y="11531"/>
                  </a:lnTo>
                  <a:lnTo>
                    <a:pt x="686222" y="13274"/>
                  </a:lnTo>
                  <a:lnTo>
                    <a:pt x="687227" y="14313"/>
                  </a:lnTo>
                  <a:lnTo>
                    <a:pt x="688772" y="14319"/>
                  </a:lnTo>
                  <a:lnTo>
                    <a:pt x="690742" y="14088"/>
                  </a:lnTo>
                  <a:lnTo>
                    <a:pt x="692133" y="13086"/>
                  </a:lnTo>
                  <a:lnTo>
                    <a:pt x="693679" y="11737"/>
                  </a:lnTo>
                  <a:lnTo>
                    <a:pt x="694992" y="9617"/>
                  </a:lnTo>
                  <a:lnTo>
                    <a:pt x="696849" y="8163"/>
                  </a:lnTo>
                  <a:lnTo>
                    <a:pt x="698789" y="9505"/>
                  </a:lnTo>
                  <a:lnTo>
                    <a:pt x="701922" y="10997"/>
                  </a:lnTo>
                  <a:lnTo>
                    <a:pt x="705651" y="12638"/>
                  </a:lnTo>
                  <a:lnTo>
                    <a:pt x="709679" y="14279"/>
                  </a:lnTo>
                  <a:lnTo>
                    <a:pt x="711768" y="16666"/>
                  </a:lnTo>
                  <a:lnTo>
                    <a:pt x="712067" y="18903"/>
                  </a:lnTo>
                  <a:lnTo>
                    <a:pt x="712813" y="20843"/>
                  </a:lnTo>
                  <a:lnTo>
                    <a:pt x="714155" y="22334"/>
                  </a:lnTo>
                  <a:lnTo>
                    <a:pt x="716393" y="23826"/>
                  </a:lnTo>
                  <a:lnTo>
                    <a:pt x="719227" y="24124"/>
                  </a:lnTo>
                  <a:lnTo>
                    <a:pt x="720868" y="24124"/>
                  </a:lnTo>
                  <a:lnTo>
                    <a:pt x="723255" y="24124"/>
                  </a:lnTo>
                  <a:lnTo>
                    <a:pt x="725343" y="24124"/>
                  </a:lnTo>
                  <a:lnTo>
                    <a:pt x="727133" y="23378"/>
                  </a:lnTo>
                  <a:lnTo>
                    <a:pt x="729073" y="23677"/>
                  </a:lnTo>
                  <a:lnTo>
                    <a:pt x="729968" y="24273"/>
                  </a:lnTo>
                  <a:lnTo>
                    <a:pt x="729819" y="26212"/>
                  </a:lnTo>
                  <a:lnTo>
                    <a:pt x="730416" y="27704"/>
                  </a:lnTo>
                  <a:lnTo>
                    <a:pt x="731460" y="28301"/>
                  </a:lnTo>
                  <a:lnTo>
                    <a:pt x="732355" y="29345"/>
                  </a:lnTo>
                  <a:lnTo>
                    <a:pt x="734593" y="31732"/>
                  </a:lnTo>
                  <a:lnTo>
                    <a:pt x="736085" y="32329"/>
                  </a:lnTo>
                  <a:lnTo>
                    <a:pt x="737278" y="33522"/>
                  </a:lnTo>
                  <a:lnTo>
                    <a:pt x="738770" y="35610"/>
                  </a:lnTo>
                  <a:lnTo>
                    <a:pt x="739665" y="37699"/>
                  </a:lnTo>
                  <a:lnTo>
                    <a:pt x="741157" y="38743"/>
                  </a:lnTo>
                  <a:lnTo>
                    <a:pt x="742799" y="40981"/>
                  </a:lnTo>
                  <a:lnTo>
                    <a:pt x="746080" y="41129"/>
                  </a:lnTo>
                  <a:lnTo>
                    <a:pt x="748020" y="42174"/>
                  </a:lnTo>
                  <a:lnTo>
                    <a:pt x="750407" y="43516"/>
                  </a:lnTo>
                  <a:lnTo>
                    <a:pt x="751899" y="45307"/>
                  </a:lnTo>
                  <a:lnTo>
                    <a:pt x="753689" y="47694"/>
                  </a:lnTo>
                  <a:lnTo>
                    <a:pt x="754734" y="48887"/>
                  </a:lnTo>
                  <a:lnTo>
                    <a:pt x="755778" y="50975"/>
                  </a:lnTo>
                  <a:lnTo>
                    <a:pt x="754904" y="53248"/>
                  </a:lnTo>
                  <a:lnTo>
                    <a:pt x="754421" y="54939"/>
                  </a:lnTo>
                  <a:lnTo>
                    <a:pt x="754663" y="57837"/>
                  </a:lnTo>
                  <a:lnTo>
                    <a:pt x="754663" y="60252"/>
                  </a:lnTo>
                  <a:lnTo>
                    <a:pt x="752731" y="63875"/>
                  </a:lnTo>
                  <a:lnTo>
                    <a:pt x="749832" y="69430"/>
                  </a:lnTo>
                  <a:lnTo>
                    <a:pt x="749591" y="71121"/>
                  </a:lnTo>
                  <a:lnTo>
                    <a:pt x="750557" y="73054"/>
                  </a:lnTo>
                  <a:lnTo>
                    <a:pt x="751281" y="74744"/>
                  </a:lnTo>
                  <a:lnTo>
                    <a:pt x="751764" y="77643"/>
                  </a:lnTo>
                  <a:lnTo>
                    <a:pt x="753938" y="81266"/>
                  </a:lnTo>
                  <a:lnTo>
                    <a:pt x="756112" y="83681"/>
                  </a:lnTo>
                  <a:lnTo>
                    <a:pt x="755146" y="85130"/>
                  </a:lnTo>
                  <a:lnTo>
                    <a:pt x="753938" y="87062"/>
                  </a:lnTo>
                  <a:lnTo>
                    <a:pt x="752972" y="88512"/>
                  </a:lnTo>
                  <a:lnTo>
                    <a:pt x="751523" y="89961"/>
                  </a:lnTo>
                  <a:lnTo>
                    <a:pt x="748624" y="89478"/>
                  </a:lnTo>
                  <a:lnTo>
                    <a:pt x="747658" y="89478"/>
                  </a:lnTo>
                  <a:lnTo>
                    <a:pt x="747175" y="91410"/>
                  </a:lnTo>
                  <a:lnTo>
                    <a:pt x="747175" y="94067"/>
                  </a:lnTo>
                  <a:lnTo>
                    <a:pt x="746451" y="95758"/>
                  </a:lnTo>
                  <a:lnTo>
                    <a:pt x="744277" y="98898"/>
                  </a:lnTo>
                  <a:lnTo>
                    <a:pt x="744519" y="101555"/>
                  </a:lnTo>
                  <a:lnTo>
                    <a:pt x="745726" y="104695"/>
                  </a:lnTo>
                  <a:lnTo>
                    <a:pt x="745726" y="105661"/>
                  </a:lnTo>
                  <a:lnTo>
                    <a:pt x="745484" y="109525"/>
                  </a:lnTo>
                  <a:lnTo>
                    <a:pt x="745967" y="110975"/>
                  </a:lnTo>
                  <a:lnTo>
                    <a:pt x="747658" y="112182"/>
                  </a:lnTo>
                  <a:lnTo>
                    <a:pt x="748625" y="113390"/>
                  </a:lnTo>
                  <a:lnTo>
                    <a:pt x="749591" y="116530"/>
                  </a:lnTo>
                  <a:lnTo>
                    <a:pt x="753697" y="116530"/>
                  </a:lnTo>
                  <a:lnTo>
                    <a:pt x="755629" y="116772"/>
                  </a:lnTo>
                  <a:lnTo>
                    <a:pt x="756836" y="118221"/>
                  </a:lnTo>
                  <a:lnTo>
                    <a:pt x="758527" y="120877"/>
                  </a:lnTo>
                  <a:lnTo>
                    <a:pt x="759977" y="122568"/>
                  </a:lnTo>
                  <a:lnTo>
                    <a:pt x="762150" y="123534"/>
                  </a:lnTo>
                  <a:lnTo>
                    <a:pt x="766015" y="123534"/>
                  </a:lnTo>
                  <a:lnTo>
                    <a:pt x="767705" y="125708"/>
                  </a:lnTo>
                  <a:lnTo>
                    <a:pt x="769638" y="128365"/>
                  </a:lnTo>
                  <a:lnTo>
                    <a:pt x="770846" y="129331"/>
                  </a:lnTo>
                  <a:lnTo>
                    <a:pt x="776884" y="129090"/>
                  </a:lnTo>
                  <a:lnTo>
                    <a:pt x="779782" y="131022"/>
                  </a:lnTo>
                  <a:lnTo>
                    <a:pt x="782681" y="130781"/>
                  </a:lnTo>
                  <a:lnTo>
                    <a:pt x="786545" y="133196"/>
                  </a:lnTo>
                  <a:lnTo>
                    <a:pt x="787994" y="134645"/>
                  </a:lnTo>
                  <a:lnTo>
                    <a:pt x="791376" y="137060"/>
                  </a:lnTo>
                  <a:lnTo>
                    <a:pt x="793791" y="138510"/>
                  </a:lnTo>
                  <a:lnTo>
                    <a:pt x="794033" y="139717"/>
                  </a:lnTo>
                  <a:lnTo>
                    <a:pt x="795241" y="141649"/>
                  </a:lnTo>
                  <a:lnTo>
                    <a:pt x="795723" y="143099"/>
                  </a:lnTo>
                  <a:lnTo>
                    <a:pt x="797414" y="145031"/>
                  </a:lnTo>
                  <a:lnTo>
                    <a:pt x="799346" y="146722"/>
                  </a:lnTo>
                  <a:lnTo>
                    <a:pt x="799105" y="149620"/>
                  </a:lnTo>
                  <a:lnTo>
                    <a:pt x="799830" y="152277"/>
                  </a:lnTo>
                  <a:lnTo>
                    <a:pt x="801037" y="153485"/>
                  </a:lnTo>
                  <a:lnTo>
                    <a:pt x="803452" y="154451"/>
                  </a:lnTo>
                  <a:lnTo>
                    <a:pt x="803694" y="156625"/>
                  </a:lnTo>
                  <a:lnTo>
                    <a:pt x="802004" y="158315"/>
                  </a:lnTo>
                  <a:lnTo>
                    <a:pt x="800554" y="160731"/>
                  </a:lnTo>
                  <a:lnTo>
                    <a:pt x="800313" y="162663"/>
                  </a:lnTo>
                  <a:lnTo>
                    <a:pt x="801521" y="164354"/>
                  </a:lnTo>
                  <a:lnTo>
                    <a:pt x="801762" y="166045"/>
                  </a:lnTo>
                  <a:lnTo>
                    <a:pt x="803694" y="168218"/>
                  </a:lnTo>
                  <a:lnTo>
                    <a:pt x="804902" y="170875"/>
                  </a:lnTo>
                  <a:lnTo>
                    <a:pt x="805627" y="174257"/>
                  </a:lnTo>
                  <a:lnTo>
                    <a:pt x="806351" y="176431"/>
                  </a:lnTo>
                  <a:lnTo>
                    <a:pt x="807076" y="179571"/>
                  </a:lnTo>
                  <a:lnTo>
                    <a:pt x="808766" y="182228"/>
                  </a:lnTo>
                  <a:lnTo>
                    <a:pt x="810216" y="185126"/>
                  </a:lnTo>
                  <a:lnTo>
                    <a:pt x="810940" y="187300"/>
                  </a:lnTo>
                  <a:lnTo>
                    <a:pt x="810699" y="188991"/>
                  </a:lnTo>
                  <a:lnTo>
                    <a:pt x="810215" y="191164"/>
                  </a:lnTo>
                  <a:lnTo>
                    <a:pt x="810941" y="192130"/>
                  </a:lnTo>
                  <a:lnTo>
                    <a:pt x="810216" y="193580"/>
                  </a:lnTo>
                  <a:lnTo>
                    <a:pt x="809250" y="194787"/>
                  </a:lnTo>
                  <a:lnTo>
                    <a:pt x="808767" y="197203"/>
                  </a:lnTo>
                  <a:lnTo>
                    <a:pt x="808283" y="198410"/>
                  </a:lnTo>
                  <a:lnTo>
                    <a:pt x="809491" y="199860"/>
                  </a:lnTo>
                  <a:lnTo>
                    <a:pt x="809491" y="200826"/>
                  </a:lnTo>
                  <a:lnTo>
                    <a:pt x="808766" y="202275"/>
                  </a:lnTo>
                  <a:lnTo>
                    <a:pt x="808042" y="204690"/>
                  </a:lnTo>
                  <a:lnTo>
                    <a:pt x="808042" y="206381"/>
                  </a:lnTo>
                  <a:lnTo>
                    <a:pt x="809491" y="210487"/>
                  </a:lnTo>
                  <a:lnTo>
                    <a:pt x="809491" y="212661"/>
                  </a:lnTo>
                  <a:lnTo>
                    <a:pt x="809008" y="214110"/>
                  </a:lnTo>
                  <a:lnTo>
                    <a:pt x="807559" y="215076"/>
                  </a:lnTo>
                  <a:lnTo>
                    <a:pt x="805626" y="215076"/>
                  </a:lnTo>
                  <a:lnTo>
                    <a:pt x="804177" y="214593"/>
                  </a:lnTo>
                  <a:lnTo>
                    <a:pt x="802970" y="216042"/>
                  </a:lnTo>
                  <a:lnTo>
                    <a:pt x="800313" y="217250"/>
                  </a:lnTo>
                  <a:lnTo>
                    <a:pt x="797656" y="217250"/>
                  </a:lnTo>
                  <a:lnTo>
                    <a:pt x="795482" y="217009"/>
                  </a:lnTo>
                  <a:lnTo>
                    <a:pt x="794516" y="219907"/>
                  </a:lnTo>
                  <a:lnTo>
                    <a:pt x="792584" y="222081"/>
                  </a:lnTo>
                  <a:lnTo>
                    <a:pt x="791376" y="224013"/>
                  </a:lnTo>
                  <a:lnTo>
                    <a:pt x="788961" y="227153"/>
                  </a:lnTo>
                  <a:lnTo>
                    <a:pt x="788719" y="230534"/>
                  </a:lnTo>
                  <a:lnTo>
                    <a:pt x="788477" y="233433"/>
                  </a:lnTo>
                  <a:lnTo>
                    <a:pt x="787270" y="235123"/>
                  </a:lnTo>
                  <a:lnTo>
                    <a:pt x="786545" y="238264"/>
                  </a:lnTo>
                  <a:lnTo>
                    <a:pt x="787270" y="241404"/>
                  </a:lnTo>
                  <a:lnTo>
                    <a:pt x="785579" y="242611"/>
                  </a:lnTo>
                  <a:lnTo>
                    <a:pt x="783888" y="243819"/>
                  </a:lnTo>
                  <a:lnTo>
                    <a:pt x="783164" y="245993"/>
                  </a:lnTo>
                  <a:lnTo>
                    <a:pt x="784613" y="248649"/>
                  </a:lnTo>
                  <a:lnTo>
                    <a:pt x="787028" y="249133"/>
                  </a:lnTo>
                  <a:lnTo>
                    <a:pt x="789926" y="249857"/>
                  </a:lnTo>
                  <a:lnTo>
                    <a:pt x="792584" y="251306"/>
                  </a:lnTo>
                  <a:lnTo>
                    <a:pt x="794274" y="254205"/>
                  </a:lnTo>
                  <a:lnTo>
                    <a:pt x="794999" y="256137"/>
                  </a:lnTo>
                  <a:lnTo>
                    <a:pt x="794757" y="259035"/>
                  </a:lnTo>
                  <a:lnTo>
                    <a:pt x="794758" y="260968"/>
                  </a:lnTo>
                  <a:lnTo>
                    <a:pt x="797656" y="263624"/>
                  </a:lnTo>
                  <a:lnTo>
                    <a:pt x="797897" y="265074"/>
                  </a:lnTo>
                  <a:lnTo>
                    <a:pt x="797414" y="267006"/>
                  </a:lnTo>
                  <a:lnTo>
                    <a:pt x="796448" y="268938"/>
                  </a:lnTo>
                  <a:lnTo>
                    <a:pt x="798139" y="270146"/>
                  </a:lnTo>
                  <a:lnTo>
                    <a:pt x="798622" y="272079"/>
                  </a:lnTo>
                  <a:lnTo>
                    <a:pt x="798863" y="274977"/>
                  </a:lnTo>
                  <a:lnTo>
                    <a:pt x="798864" y="279324"/>
                  </a:lnTo>
                  <a:lnTo>
                    <a:pt x="798863" y="280774"/>
                  </a:lnTo>
                  <a:lnTo>
                    <a:pt x="800313" y="284638"/>
                  </a:lnTo>
                  <a:lnTo>
                    <a:pt x="800313" y="295024"/>
                  </a:lnTo>
                  <a:lnTo>
                    <a:pt x="799588" y="296715"/>
                  </a:lnTo>
                  <a:lnTo>
                    <a:pt x="799105" y="298888"/>
                  </a:lnTo>
                  <a:lnTo>
                    <a:pt x="798381" y="302270"/>
                  </a:lnTo>
                  <a:lnTo>
                    <a:pt x="799588" y="303961"/>
                  </a:lnTo>
                  <a:lnTo>
                    <a:pt x="800312" y="308550"/>
                  </a:lnTo>
                  <a:lnTo>
                    <a:pt x="799588" y="313864"/>
                  </a:lnTo>
                  <a:lnTo>
                    <a:pt x="800795" y="316279"/>
                  </a:lnTo>
                  <a:lnTo>
                    <a:pt x="803936" y="318936"/>
                  </a:lnTo>
                  <a:lnTo>
                    <a:pt x="805385" y="321835"/>
                  </a:lnTo>
                  <a:lnTo>
                    <a:pt x="804902" y="324491"/>
                  </a:lnTo>
                  <a:lnTo>
                    <a:pt x="805868" y="326665"/>
                  </a:lnTo>
                  <a:lnTo>
                    <a:pt x="809008" y="330530"/>
                  </a:lnTo>
                  <a:lnTo>
                    <a:pt x="809249" y="333428"/>
                  </a:lnTo>
                  <a:lnTo>
                    <a:pt x="809249" y="335844"/>
                  </a:lnTo>
                  <a:lnTo>
                    <a:pt x="811181" y="338500"/>
                  </a:lnTo>
                  <a:lnTo>
                    <a:pt x="813356" y="340433"/>
                  </a:lnTo>
                  <a:lnTo>
                    <a:pt x="816737" y="342607"/>
                  </a:lnTo>
                  <a:lnTo>
                    <a:pt x="818428" y="344297"/>
                  </a:lnTo>
                  <a:lnTo>
                    <a:pt x="818669" y="347437"/>
                  </a:lnTo>
                  <a:lnTo>
                    <a:pt x="819636" y="349370"/>
                  </a:lnTo>
                  <a:lnTo>
                    <a:pt x="819152" y="351785"/>
                  </a:lnTo>
                  <a:lnTo>
                    <a:pt x="820360" y="353476"/>
                  </a:lnTo>
                  <a:lnTo>
                    <a:pt x="822051" y="355408"/>
                  </a:lnTo>
                  <a:lnTo>
                    <a:pt x="822051" y="359272"/>
                  </a:lnTo>
                  <a:lnTo>
                    <a:pt x="821568" y="363620"/>
                  </a:lnTo>
                  <a:lnTo>
                    <a:pt x="822292" y="366277"/>
                  </a:lnTo>
                  <a:lnTo>
                    <a:pt x="825674" y="365552"/>
                  </a:lnTo>
                  <a:lnTo>
                    <a:pt x="830746" y="367001"/>
                  </a:lnTo>
                  <a:lnTo>
                    <a:pt x="834611" y="369900"/>
                  </a:lnTo>
                  <a:lnTo>
                    <a:pt x="834611" y="372074"/>
                  </a:lnTo>
                  <a:lnTo>
                    <a:pt x="836784" y="374731"/>
                  </a:lnTo>
                  <a:lnTo>
                    <a:pt x="838233" y="376663"/>
                  </a:lnTo>
                  <a:lnTo>
                    <a:pt x="838475" y="378354"/>
                  </a:lnTo>
                  <a:lnTo>
                    <a:pt x="839683" y="380286"/>
                  </a:lnTo>
                  <a:lnTo>
                    <a:pt x="841615" y="381011"/>
                  </a:lnTo>
                  <a:lnTo>
                    <a:pt x="844513" y="382460"/>
                  </a:lnTo>
                  <a:lnTo>
                    <a:pt x="847653" y="383909"/>
                  </a:lnTo>
                  <a:lnTo>
                    <a:pt x="850794" y="386325"/>
                  </a:lnTo>
                  <a:lnTo>
                    <a:pt x="852726" y="387532"/>
                  </a:lnTo>
                  <a:lnTo>
                    <a:pt x="853692" y="390431"/>
                  </a:lnTo>
                  <a:lnTo>
                    <a:pt x="853209" y="392363"/>
                  </a:lnTo>
                  <a:lnTo>
                    <a:pt x="852726" y="399368"/>
                  </a:lnTo>
                  <a:lnTo>
                    <a:pt x="851518" y="402266"/>
                  </a:lnTo>
                  <a:lnTo>
                    <a:pt x="852243" y="403956"/>
                  </a:lnTo>
                  <a:lnTo>
                    <a:pt x="853933" y="405647"/>
                  </a:lnTo>
                  <a:lnTo>
                    <a:pt x="856349" y="408062"/>
                  </a:lnTo>
                  <a:lnTo>
                    <a:pt x="857315" y="409270"/>
                  </a:lnTo>
                  <a:lnTo>
                    <a:pt x="858281" y="410720"/>
                  </a:lnTo>
                  <a:lnTo>
                    <a:pt x="860455" y="412411"/>
                  </a:lnTo>
                  <a:lnTo>
                    <a:pt x="864078" y="414101"/>
                  </a:lnTo>
                  <a:lnTo>
                    <a:pt x="867459" y="415550"/>
                  </a:lnTo>
                  <a:lnTo>
                    <a:pt x="869875" y="415551"/>
                  </a:lnTo>
                  <a:lnTo>
                    <a:pt x="871565" y="417241"/>
                  </a:lnTo>
                  <a:lnTo>
                    <a:pt x="873981" y="418449"/>
                  </a:lnTo>
                  <a:lnTo>
                    <a:pt x="877845" y="419173"/>
                  </a:lnTo>
                  <a:lnTo>
                    <a:pt x="880985" y="419173"/>
                  </a:lnTo>
                  <a:lnTo>
                    <a:pt x="882918" y="419898"/>
                  </a:lnTo>
                  <a:lnTo>
                    <a:pt x="889439" y="429076"/>
                  </a:lnTo>
                  <a:lnTo>
                    <a:pt x="889680" y="431491"/>
                  </a:lnTo>
                  <a:lnTo>
                    <a:pt x="889439" y="433665"/>
                  </a:lnTo>
                  <a:lnTo>
                    <a:pt x="888956" y="435598"/>
                  </a:lnTo>
                  <a:lnTo>
                    <a:pt x="888473" y="438254"/>
                  </a:lnTo>
                  <a:lnTo>
                    <a:pt x="888231" y="440428"/>
                  </a:lnTo>
                  <a:lnTo>
                    <a:pt x="886299" y="442360"/>
                  </a:lnTo>
                  <a:lnTo>
                    <a:pt x="882918" y="444534"/>
                  </a:lnTo>
                  <a:lnTo>
                    <a:pt x="881710" y="447674"/>
                  </a:lnTo>
                  <a:lnTo>
                    <a:pt x="881710" y="450090"/>
                  </a:lnTo>
                  <a:lnTo>
                    <a:pt x="880260" y="452747"/>
                  </a:lnTo>
                  <a:lnTo>
                    <a:pt x="880261" y="454921"/>
                  </a:lnTo>
                  <a:lnTo>
                    <a:pt x="880744" y="456611"/>
                  </a:lnTo>
                  <a:lnTo>
                    <a:pt x="880502" y="458544"/>
                  </a:lnTo>
                  <a:lnTo>
                    <a:pt x="882193" y="460718"/>
                  </a:lnTo>
                  <a:lnTo>
                    <a:pt x="881951" y="462166"/>
                  </a:lnTo>
                  <a:lnTo>
                    <a:pt x="881468" y="464823"/>
                  </a:lnTo>
                  <a:lnTo>
                    <a:pt x="880260" y="466031"/>
                  </a:lnTo>
                  <a:lnTo>
                    <a:pt x="879777" y="467963"/>
                  </a:lnTo>
                  <a:lnTo>
                    <a:pt x="880502" y="469171"/>
                  </a:lnTo>
                  <a:lnTo>
                    <a:pt x="882676" y="469654"/>
                  </a:lnTo>
                  <a:lnTo>
                    <a:pt x="885091" y="470379"/>
                  </a:lnTo>
                  <a:lnTo>
                    <a:pt x="885091" y="471587"/>
                  </a:lnTo>
                  <a:lnTo>
                    <a:pt x="886782" y="475693"/>
                  </a:lnTo>
                  <a:lnTo>
                    <a:pt x="888714" y="479074"/>
                  </a:lnTo>
                  <a:lnTo>
                    <a:pt x="890647" y="481006"/>
                  </a:lnTo>
                  <a:lnTo>
                    <a:pt x="892579" y="481972"/>
                  </a:lnTo>
                  <a:lnTo>
                    <a:pt x="894753" y="482939"/>
                  </a:lnTo>
                  <a:lnTo>
                    <a:pt x="895960" y="484388"/>
                  </a:lnTo>
                  <a:lnTo>
                    <a:pt x="896685" y="486562"/>
                  </a:lnTo>
                  <a:lnTo>
                    <a:pt x="895477" y="488252"/>
                  </a:lnTo>
                  <a:lnTo>
                    <a:pt x="895477" y="489943"/>
                  </a:lnTo>
                  <a:lnTo>
                    <a:pt x="894511" y="493566"/>
                  </a:lnTo>
                  <a:lnTo>
                    <a:pt x="893062" y="496465"/>
                  </a:lnTo>
                  <a:lnTo>
                    <a:pt x="891854" y="497430"/>
                  </a:lnTo>
                  <a:lnTo>
                    <a:pt x="889680" y="497431"/>
                  </a:lnTo>
                  <a:lnTo>
                    <a:pt x="886299" y="495981"/>
                  </a:lnTo>
                  <a:lnTo>
                    <a:pt x="880260" y="495015"/>
                  </a:lnTo>
                  <a:lnTo>
                    <a:pt x="878570" y="495498"/>
                  </a:lnTo>
                  <a:lnTo>
                    <a:pt x="876879" y="497430"/>
                  </a:lnTo>
                  <a:lnTo>
                    <a:pt x="876396" y="499846"/>
                  </a:lnTo>
                  <a:lnTo>
                    <a:pt x="874464" y="501537"/>
                  </a:lnTo>
                  <a:lnTo>
                    <a:pt x="872773" y="503711"/>
                  </a:lnTo>
                  <a:lnTo>
                    <a:pt x="870357" y="505884"/>
                  </a:lnTo>
                  <a:lnTo>
                    <a:pt x="869150" y="507575"/>
                  </a:lnTo>
                  <a:lnTo>
                    <a:pt x="867459" y="511198"/>
                  </a:lnTo>
                  <a:lnTo>
                    <a:pt x="865044" y="514580"/>
                  </a:lnTo>
                  <a:lnTo>
                    <a:pt x="862628" y="515063"/>
                  </a:lnTo>
                  <a:lnTo>
                    <a:pt x="859730" y="516753"/>
                  </a:lnTo>
                  <a:lnTo>
                    <a:pt x="856832" y="517961"/>
                  </a:lnTo>
                  <a:lnTo>
                    <a:pt x="852484" y="518203"/>
                  </a:lnTo>
                  <a:lnTo>
                    <a:pt x="849103" y="518686"/>
                  </a:lnTo>
                  <a:lnTo>
                    <a:pt x="844755" y="519169"/>
                  </a:lnTo>
                  <a:lnTo>
                    <a:pt x="840166" y="519652"/>
                  </a:lnTo>
                  <a:lnTo>
                    <a:pt x="837992" y="521584"/>
                  </a:lnTo>
                  <a:lnTo>
                    <a:pt x="837750" y="522792"/>
                  </a:lnTo>
                  <a:lnTo>
                    <a:pt x="836543" y="524241"/>
                  </a:lnTo>
                  <a:lnTo>
                    <a:pt x="834852" y="525690"/>
                  </a:lnTo>
                  <a:lnTo>
                    <a:pt x="834852" y="527623"/>
                  </a:lnTo>
                  <a:lnTo>
                    <a:pt x="835577" y="529796"/>
                  </a:lnTo>
                  <a:lnTo>
                    <a:pt x="833886" y="531245"/>
                  </a:lnTo>
                  <a:lnTo>
                    <a:pt x="832437" y="531970"/>
                  </a:lnTo>
                  <a:lnTo>
                    <a:pt x="831471" y="533661"/>
                  </a:lnTo>
                  <a:lnTo>
                    <a:pt x="831127" y="534014"/>
                  </a:lnTo>
                  <a:lnTo>
                    <a:pt x="830935" y="534334"/>
                  </a:lnTo>
                  <a:lnTo>
                    <a:pt x="830125" y="534832"/>
                  </a:lnTo>
                  <a:lnTo>
                    <a:pt x="829660" y="535451"/>
                  </a:lnTo>
                  <a:lnTo>
                    <a:pt x="828039" y="536254"/>
                  </a:lnTo>
                  <a:lnTo>
                    <a:pt x="827460" y="536254"/>
                  </a:lnTo>
                  <a:lnTo>
                    <a:pt x="826494" y="537061"/>
                  </a:lnTo>
                  <a:lnTo>
                    <a:pt x="825837" y="537523"/>
                  </a:lnTo>
                  <a:lnTo>
                    <a:pt x="825451" y="537985"/>
                  </a:lnTo>
                  <a:lnTo>
                    <a:pt x="824909" y="538526"/>
                  </a:lnTo>
                  <a:lnTo>
                    <a:pt x="824908" y="539094"/>
                  </a:lnTo>
                  <a:lnTo>
                    <a:pt x="824908" y="539255"/>
                  </a:lnTo>
                  <a:lnTo>
                    <a:pt x="824366" y="540372"/>
                  </a:lnTo>
                  <a:lnTo>
                    <a:pt x="823910" y="541013"/>
                  </a:lnTo>
                  <a:lnTo>
                    <a:pt x="823708" y="541296"/>
                  </a:lnTo>
                  <a:lnTo>
                    <a:pt x="823073" y="542058"/>
                  </a:lnTo>
                  <a:lnTo>
                    <a:pt x="822934" y="542225"/>
                  </a:lnTo>
                  <a:lnTo>
                    <a:pt x="822432" y="542687"/>
                  </a:lnTo>
                  <a:lnTo>
                    <a:pt x="821659" y="543222"/>
                  </a:lnTo>
                  <a:lnTo>
                    <a:pt x="821272" y="543684"/>
                  </a:lnTo>
                  <a:lnTo>
                    <a:pt x="820943" y="544051"/>
                  </a:lnTo>
                  <a:lnTo>
                    <a:pt x="820308" y="544145"/>
                  </a:lnTo>
                  <a:lnTo>
                    <a:pt x="819420" y="544644"/>
                  </a:lnTo>
                  <a:lnTo>
                    <a:pt x="818647" y="545184"/>
                  </a:lnTo>
                  <a:lnTo>
                    <a:pt x="817991" y="545221"/>
                  </a:lnTo>
                  <a:lnTo>
                    <a:pt x="817180" y="545682"/>
                  </a:lnTo>
                  <a:lnTo>
                    <a:pt x="816253" y="546259"/>
                  </a:lnTo>
                  <a:lnTo>
                    <a:pt x="815789" y="546642"/>
                  </a:lnTo>
                  <a:lnTo>
                    <a:pt x="815403" y="547067"/>
                  </a:lnTo>
                  <a:lnTo>
                    <a:pt x="815401" y="547760"/>
                  </a:lnTo>
                  <a:lnTo>
                    <a:pt x="815014" y="548496"/>
                  </a:lnTo>
                  <a:lnTo>
                    <a:pt x="815013" y="549036"/>
                  </a:lnTo>
                  <a:lnTo>
                    <a:pt x="814586" y="549844"/>
                  </a:lnTo>
                  <a:lnTo>
                    <a:pt x="814199" y="550804"/>
                  </a:lnTo>
                  <a:lnTo>
                    <a:pt x="814198" y="551424"/>
                  </a:lnTo>
                  <a:lnTo>
                    <a:pt x="813346" y="552730"/>
                  </a:lnTo>
                  <a:lnTo>
                    <a:pt x="812535" y="553422"/>
                  </a:lnTo>
                  <a:lnTo>
                    <a:pt x="812071" y="553926"/>
                  </a:lnTo>
                  <a:lnTo>
                    <a:pt x="811722" y="554461"/>
                  </a:lnTo>
                  <a:lnTo>
                    <a:pt x="811721" y="555081"/>
                  </a:lnTo>
                  <a:lnTo>
                    <a:pt x="811719" y="556083"/>
                  </a:lnTo>
                  <a:lnTo>
                    <a:pt x="811782" y="556709"/>
                  </a:lnTo>
                  <a:lnTo>
                    <a:pt x="811870" y="557584"/>
                  </a:lnTo>
                  <a:lnTo>
                    <a:pt x="811869" y="558125"/>
                  </a:lnTo>
                  <a:lnTo>
                    <a:pt x="811867" y="558939"/>
                  </a:lnTo>
                  <a:lnTo>
                    <a:pt x="812136" y="559783"/>
                  </a:lnTo>
                  <a:lnTo>
                    <a:pt x="812133" y="560865"/>
                  </a:lnTo>
                  <a:lnTo>
                    <a:pt x="812172" y="560993"/>
                  </a:lnTo>
                  <a:lnTo>
                    <a:pt x="812516" y="562135"/>
                  </a:lnTo>
                  <a:lnTo>
                    <a:pt x="812515" y="562490"/>
                  </a:lnTo>
                  <a:lnTo>
                    <a:pt x="812514" y="563022"/>
                  </a:lnTo>
                  <a:lnTo>
                    <a:pt x="812126" y="563988"/>
                  </a:lnTo>
                  <a:lnTo>
                    <a:pt x="812125" y="564492"/>
                  </a:lnTo>
                  <a:lnTo>
                    <a:pt x="812124" y="565415"/>
                  </a:lnTo>
                  <a:lnTo>
                    <a:pt x="811618" y="566995"/>
                  </a:lnTo>
                  <a:lnTo>
                    <a:pt x="810922" y="567882"/>
                  </a:lnTo>
                  <a:lnTo>
                    <a:pt x="810304" y="568301"/>
                  </a:lnTo>
                  <a:lnTo>
                    <a:pt x="809570" y="568684"/>
                  </a:lnTo>
                  <a:lnTo>
                    <a:pt x="808567" y="569110"/>
                  </a:lnTo>
                  <a:lnTo>
                    <a:pt x="807987" y="569492"/>
                  </a:lnTo>
                  <a:lnTo>
                    <a:pt x="807253" y="569881"/>
                  </a:lnTo>
                  <a:lnTo>
                    <a:pt x="806559" y="569875"/>
                  </a:lnTo>
                  <a:lnTo>
                    <a:pt x="805904" y="569875"/>
                  </a:lnTo>
                  <a:lnTo>
                    <a:pt x="805325" y="569875"/>
                  </a:lnTo>
                  <a:lnTo>
                    <a:pt x="804514" y="570336"/>
                  </a:lnTo>
                  <a:lnTo>
                    <a:pt x="803743" y="570373"/>
                  </a:lnTo>
                  <a:lnTo>
                    <a:pt x="802970" y="570713"/>
                  </a:lnTo>
                  <a:lnTo>
                    <a:pt x="802777" y="570798"/>
                  </a:lnTo>
                  <a:lnTo>
                    <a:pt x="802776" y="571297"/>
                  </a:lnTo>
                  <a:lnTo>
                    <a:pt x="802350" y="572184"/>
                  </a:lnTo>
                  <a:lnTo>
                    <a:pt x="801963" y="573107"/>
                  </a:lnTo>
                  <a:lnTo>
                    <a:pt x="801962" y="573654"/>
                  </a:lnTo>
                  <a:lnTo>
                    <a:pt x="801960" y="574304"/>
                  </a:lnTo>
                  <a:lnTo>
                    <a:pt x="801958" y="575075"/>
                  </a:lnTo>
                  <a:lnTo>
                    <a:pt x="801455" y="575847"/>
                  </a:lnTo>
                  <a:lnTo>
                    <a:pt x="801030" y="576424"/>
                  </a:lnTo>
                  <a:lnTo>
                    <a:pt x="800527" y="577038"/>
                  </a:lnTo>
                  <a:lnTo>
                    <a:pt x="799960" y="577603"/>
                  </a:lnTo>
                  <a:lnTo>
                    <a:pt x="798672" y="578575"/>
                  </a:lnTo>
                  <a:lnTo>
                    <a:pt x="798247" y="578963"/>
                  </a:lnTo>
                  <a:lnTo>
                    <a:pt x="797825" y="579085"/>
                  </a:lnTo>
                  <a:lnTo>
                    <a:pt x="797591" y="579152"/>
                  </a:lnTo>
                  <a:lnTo>
                    <a:pt x="797052" y="579152"/>
                  </a:lnTo>
                  <a:lnTo>
                    <a:pt x="796511" y="579152"/>
                  </a:lnTo>
                  <a:lnTo>
                    <a:pt x="795740" y="579152"/>
                  </a:lnTo>
                  <a:lnTo>
                    <a:pt x="794892" y="578763"/>
                  </a:lnTo>
                  <a:lnTo>
                    <a:pt x="794198" y="578763"/>
                  </a:lnTo>
                  <a:lnTo>
                    <a:pt x="793736" y="578302"/>
                  </a:lnTo>
                  <a:lnTo>
                    <a:pt x="793158" y="578295"/>
                  </a:lnTo>
                  <a:lnTo>
                    <a:pt x="792734" y="577913"/>
                  </a:lnTo>
                  <a:lnTo>
                    <a:pt x="792311" y="577524"/>
                  </a:lnTo>
                  <a:lnTo>
                    <a:pt x="791810" y="577444"/>
                  </a:lnTo>
                  <a:lnTo>
                    <a:pt x="791232" y="576946"/>
                  </a:lnTo>
                  <a:lnTo>
                    <a:pt x="790655" y="576290"/>
                  </a:lnTo>
                  <a:lnTo>
                    <a:pt x="789808" y="575324"/>
                  </a:lnTo>
                  <a:lnTo>
                    <a:pt x="789424" y="574705"/>
                  </a:lnTo>
                  <a:lnTo>
                    <a:pt x="789040" y="573818"/>
                  </a:lnTo>
                  <a:lnTo>
                    <a:pt x="788655" y="573435"/>
                  </a:lnTo>
                  <a:lnTo>
                    <a:pt x="788271" y="572548"/>
                  </a:lnTo>
                  <a:lnTo>
                    <a:pt x="787848" y="572195"/>
                  </a:lnTo>
                  <a:lnTo>
                    <a:pt x="787502" y="571466"/>
                  </a:lnTo>
                  <a:lnTo>
                    <a:pt x="787003" y="570810"/>
                  </a:lnTo>
                  <a:lnTo>
                    <a:pt x="786656" y="570227"/>
                  </a:lnTo>
                  <a:lnTo>
                    <a:pt x="786118" y="569534"/>
                  </a:lnTo>
                  <a:lnTo>
                    <a:pt x="785733" y="569031"/>
                  </a:lnTo>
                  <a:lnTo>
                    <a:pt x="784924" y="568799"/>
                  </a:lnTo>
                  <a:lnTo>
                    <a:pt x="784421" y="569340"/>
                  </a:lnTo>
                  <a:lnTo>
                    <a:pt x="783610" y="570069"/>
                  </a:lnTo>
                  <a:lnTo>
                    <a:pt x="783069" y="570452"/>
                  </a:lnTo>
                  <a:lnTo>
                    <a:pt x="781988" y="571071"/>
                  </a:lnTo>
                  <a:lnTo>
                    <a:pt x="781486" y="571066"/>
                  </a:lnTo>
                  <a:lnTo>
                    <a:pt x="781175" y="571196"/>
                  </a:lnTo>
                  <a:lnTo>
                    <a:pt x="780559" y="571455"/>
                  </a:lnTo>
                  <a:lnTo>
                    <a:pt x="779806" y="571448"/>
                  </a:lnTo>
                  <a:lnTo>
                    <a:pt x="779055" y="571448"/>
                  </a:lnTo>
                  <a:lnTo>
                    <a:pt x="777936" y="571715"/>
                  </a:lnTo>
                  <a:lnTo>
                    <a:pt x="777396" y="571715"/>
                  </a:lnTo>
                  <a:lnTo>
                    <a:pt x="776701" y="572177"/>
                  </a:lnTo>
                  <a:lnTo>
                    <a:pt x="776045" y="572603"/>
                  </a:lnTo>
                  <a:lnTo>
                    <a:pt x="774462" y="573064"/>
                  </a:lnTo>
                  <a:lnTo>
                    <a:pt x="773612" y="573830"/>
                  </a:lnTo>
                  <a:lnTo>
                    <a:pt x="773034" y="573981"/>
                  </a:lnTo>
                  <a:lnTo>
                    <a:pt x="772338" y="574522"/>
                  </a:lnTo>
                  <a:lnTo>
                    <a:pt x="771565" y="575100"/>
                  </a:lnTo>
                  <a:lnTo>
                    <a:pt x="771563" y="575871"/>
                  </a:lnTo>
                  <a:lnTo>
                    <a:pt x="771870" y="576527"/>
                  </a:lnTo>
                  <a:lnTo>
                    <a:pt x="771869" y="577141"/>
                  </a:lnTo>
                  <a:lnTo>
                    <a:pt x="772676" y="578417"/>
                  </a:lnTo>
                  <a:lnTo>
                    <a:pt x="773228" y="578821"/>
                  </a:lnTo>
                  <a:lnTo>
                    <a:pt x="773524" y="579037"/>
                  </a:lnTo>
                  <a:lnTo>
                    <a:pt x="774023" y="579887"/>
                  </a:lnTo>
                  <a:lnTo>
                    <a:pt x="774600" y="580500"/>
                  </a:lnTo>
                  <a:lnTo>
                    <a:pt x="775217" y="581157"/>
                  </a:lnTo>
                  <a:lnTo>
                    <a:pt x="775600" y="581813"/>
                  </a:lnTo>
                  <a:lnTo>
                    <a:pt x="775599" y="582317"/>
                  </a:lnTo>
                  <a:lnTo>
                    <a:pt x="775328" y="582779"/>
                  </a:lnTo>
                  <a:lnTo>
                    <a:pt x="775327" y="583617"/>
                  </a:lnTo>
                  <a:lnTo>
                    <a:pt x="775326" y="583976"/>
                  </a:lnTo>
                  <a:lnTo>
                    <a:pt x="774977" y="584358"/>
                  </a:lnTo>
                  <a:lnTo>
                    <a:pt x="774553" y="584705"/>
                  </a:lnTo>
                  <a:lnTo>
                    <a:pt x="773510" y="585088"/>
                  </a:lnTo>
                  <a:lnTo>
                    <a:pt x="772662" y="584972"/>
                  </a:lnTo>
                  <a:lnTo>
                    <a:pt x="771544" y="584972"/>
                  </a:lnTo>
                  <a:lnTo>
                    <a:pt x="770580" y="584966"/>
                  </a:lnTo>
                  <a:lnTo>
                    <a:pt x="769384" y="585002"/>
                  </a:lnTo>
                  <a:lnTo>
                    <a:pt x="768690" y="585003"/>
                  </a:lnTo>
                  <a:lnTo>
                    <a:pt x="768072" y="585385"/>
                  </a:lnTo>
                  <a:lnTo>
                    <a:pt x="766953" y="585385"/>
                  </a:lnTo>
                  <a:lnTo>
                    <a:pt x="766105" y="585422"/>
                  </a:lnTo>
                  <a:lnTo>
                    <a:pt x="764986" y="585805"/>
                  </a:lnTo>
                  <a:lnTo>
                    <a:pt x="764213" y="586230"/>
                  </a:lnTo>
                  <a:lnTo>
                    <a:pt x="763441" y="586613"/>
                  </a:lnTo>
                  <a:lnTo>
                    <a:pt x="762437" y="586807"/>
                  </a:lnTo>
                  <a:lnTo>
                    <a:pt x="761548" y="587500"/>
                  </a:lnTo>
                  <a:lnTo>
                    <a:pt x="760854" y="587688"/>
                  </a:lnTo>
                  <a:lnTo>
                    <a:pt x="760197" y="588308"/>
                  </a:lnTo>
                  <a:lnTo>
                    <a:pt x="759811" y="588769"/>
                  </a:lnTo>
                  <a:lnTo>
                    <a:pt x="759231" y="589304"/>
                  </a:lnTo>
                  <a:lnTo>
                    <a:pt x="758186" y="590653"/>
                  </a:lnTo>
                  <a:lnTo>
                    <a:pt x="757259" y="591576"/>
                  </a:lnTo>
                  <a:lnTo>
                    <a:pt x="756988" y="592001"/>
                  </a:lnTo>
                  <a:lnTo>
                    <a:pt x="756022" y="592961"/>
                  </a:lnTo>
                  <a:lnTo>
                    <a:pt x="755564" y="593338"/>
                  </a:lnTo>
                  <a:lnTo>
                    <a:pt x="754901" y="593885"/>
                  </a:lnTo>
                  <a:lnTo>
                    <a:pt x="754514" y="594462"/>
                  </a:lnTo>
                  <a:lnTo>
                    <a:pt x="753508" y="595616"/>
                  </a:lnTo>
                  <a:lnTo>
                    <a:pt x="753507" y="596199"/>
                  </a:lnTo>
                  <a:lnTo>
                    <a:pt x="753583" y="596855"/>
                  </a:lnTo>
                  <a:lnTo>
                    <a:pt x="753968" y="597275"/>
                  </a:lnTo>
                  <a:lnTo>
                    <a:pt x="753966" y="597858"/>
                  </a:lnTo>
                  <a:lnTo>
                    <a:pt x="754506" y="598284"/>
                  </a:lnTo>
                  <a:lnTo>
                    <a:pt x="755083" y="598709"/>
                  </a:lnTo>
                  <a:lnTo>
                    <a:pt x="756007" y="599596"/>
                  </a:lnTo>
                  <a:lnTo>
                    <a:pt x="756391" y="600058"/>
                  </a:lnTo>
                  <a:lnTo>
                    <a:pt x="756391" y="600404"/>
                  </a:lnTo>
                  <a:lnTo>
                    <a:pt x="756391" y="600561"/>
                  </a:lnTo>
                  <a:lnTo>
                    <a:pt x="756736" y="601370"/>
                  </a:lnTo>
                  <a:lnTo>
                    <a:pt x="757120" y="602336"/>
                  </a:lnTo>
                  <a:lnTo>
                    <a:pt x="757118" y="603374"/>
                  </a:lnTo>
                  <a:lnTo>
                    <a:pt x="757116" y="603952"/>
                  </a:lnTo>
                  <a:lnTo>
                    <a:pt x="756729" y="604377"/>
                  </a:lnTo>
                  <a:lnTo>
                    <a:pt x="756653" y="604854"/>
                  </a:lnTo>
                  <a:lnTo>
                    <a:pt x="756612" y="605106"/>
                  </a:lnTo>
                  <a:lnTo>
                    <a:pt x="755722" y="606418"/>
                  </a:lnTo>
                  <a:lnTo>
                    <a:pt x="755297" y="606801"/>
                  </a:lnTo>
                  <a:lnTo>
                    <a:pt x="755093" y="607004"/>
                  </a:lnTo>
                  <a:lnTo>
                    <a:pt x="754408" y="607688"/>
                  </a:lnTo>
                  <a:lnTo>
                    <a:pt x="753558" y="608763"/>
                  </a:lnTo>
                  <a:lnTo>
                    <a:pt x="752939" y="609456"/>
                  </a:lnTo>
                  <a:lnTo>
                    <a:pt x="752705" y="610343"/>
                  </a:lnTo>
                  <a:lnTo>
                    <a:pt x="752240" y="611424"/>
                  </a:lnTo>
                  <a:lnTo>
                    <a:pt x="751854" y="611850"/>
                  </a:lnTo>
                  <a:lnTo>
                    <a:pt x="751774" y="612810"/>
                  </a:lnTo>
                  <a:lnTo>
                    <a:pt x="751077" y="614274"/>
                  </a:lnTo>
                  <a:lnTo>
                    <a:pt x="750651" y="615124"/>
                  </a:lnTo>
                  <a:lnTo>
                    <a:pt x="750649" y="616084"/>
                  </a:lnTo>
                  <a:lnTo>
                    <a:pt x="750261" y="617050"/>
                  </a:lnTo>
                  <a:lnTo>
                    <a:pt x="750258" y="618132"/>
                  </a:lnTo>
                  <a:lnTo>
                    <a:pt x="750257" y="618861"/>
                  </a:lnTo>
                  <a:lnTo>
                    <a:pt x="749869" y="619596"/>
                  </a:lnTo>
                  <a:lnTo>
                    <a:pt x="749868" y="620440"/>
                  </a:lnTo>
                  <a:lnTo>
                    <a:pt x="749670" y="620853"/>
                  </a:lnTo>
                  <a:lnTo>
                    <a:pt x="749481" y="621249"/>
                  </a:lnTo>
                  <a:lnTo>
                    <a:pt x="749479" y="621868"/>
                  </a:lnTo>
                  <a:lnTo>
                    <a:pt x="749092" y="622907"/>
                  </a:lnTo>
                  <a:lnTo>
                    <a:pt x="748394" y="624220"/>
                  </a:lnTo>
                  <a:lnTo>
                    <a:pt x="747737" y="624833"/>
                  </a:lnTo>
                  <a:lnTo>
                    <a:pt x="747736" y="625453"/>
                  </a:lnTo>
                  <a:lnTo>
                    <a:pt x="747733" y="626643"/>
                  </a:lnTo>
                  <a:lnTo>
                    <a:pt x="747731" y="627804"/>
                  </a:lnTo>
                  <a:lnTo>
                    <a:pt x="747729" y="628381"/>
                  </a:lnTo>
                  <a:lnTo>
                    <a:pt x="747382" y="628338"/>
                  </a:lnTo>
                  <a:lnTo>
                    <a:pt x="747071" y="628029"/>
                  </a:lnTo>
                  <a:lnTo>
                    <a:pt x="746613" y="627530"/>
                  </a:lnTo>
                  <a:lnTo>
                    <a:pt x="746111" y="627530"/>
                  </a:lnTo>
                  <a:lnTo>
                    <a:pt x="745379" y="627105"/>
                  </a:lnTo>
                  <a:lnTo>
                    <a:pt x="744878" y="627105"/>
                  </a:lnTo>
                  <a:lnTo>
                    <a:pt x="744339" y="626753"/>
                  </a:lnTo>
                  <a:lnTo>
                    <a:pt x="743683" y="626753"/>
                  </a:lnTo>
                  <a:lnTo>
                    <a:pt x="743091" y="626683"/>
                  </a:lnTo>
                  <a:lnTo>
                    <a:pt x="742950" y="626674"/>
                  </a:lnTo>
                  <a:lnTo>
                    <a:pt x="742449" y="626674"/>
                  </a:lnTo>
                  <a:lnTo>
                    <a:pt x="741369" y="626826"/>
                  </a:lnTo>
                  <a:lnTo>
                    <a:pt x="740829" y="626826"/>
                  </a:lnTo>
                  <a:lnTo>
                    <a:pt x="739842" y="627027"/>
                  </a:lnTo>
                  <a:lnTo>
                    <a:pt x="739517" y="627093"/>
                  </a:lnTo>
                  <a:lnTo>
                    <a:pt x="738977" y="627093"/>
                  </a:lnTo>
                  <a:lnTo>
                    <a:pt x="738013" y="627014"/>
                  </a:lnTo>
                  <a:lnTo>
                    <a:pt x="737589" y="626510"/>
                  </a:lnTo>
                  <a:lnTo>
                    <a:pt x="737630" y="625550"/>
                  </a:lnTo>
                  <a:lnTo>
                    <a:pt x="737787" y="624663"/>
                  </a:lnTo>
                  <a:lnTo>
                    <a:pt x="737788" y="623739"/>
                  </a:lnTo>
                  <a:lnTo>
                    <a:pt x="737790" y="623041"/>
                  </a:lnTo>
                  <a:lnTo>
                    <a:pt x="737985" y="622348"/>
                  </a:lnTo>
                  <a:lnTo>
                    <a:pt x="737986" y="621461"/>
                  </a:lnTo>
                  <a:lnTo>
                    <a:pt x="737989" y="619882"/>
                  </a:lnTo>
                  <a:lnTo>
                    <a:pt x="737991" y="619305"/>
                  </a:lnTo>
                  <a:lnTo>
                    <a:pt x="737645" y="618496"/>
                  </a:lnTo>
                  <a:lnTo>
                    <a:pt x="737647" y="617840"/>
                  </a:lnTo>
                  <a:lnTo>
                    <a:pt x="737649" y="616722"/>
                  </a:lnTo>
                  <a:lnTo>
                    <a:pt x="737264" y="616370"/>
                  </a:lnTo>
                  <a:lnTo>
                    <a:pt x="736882" y="615063"/>
                  </a:lnTo>
                  <a:lnTo>
                    <a:pt x="736420" y="614596"/>
                  </a:lnTo>
                  <a:lnTo>
                    <a:pt x="736344" y="613788"/>
                  </a:lnTo>
                  <a:lnTo>
                    <a:pt x="735882" y="613478"/>
                  </a:lnTo>
                  <a:lnTo>
                    <a:pt x="735498" y="612743"/>
                  </a:lnTo>
                  <a:lnTo>
                    <a:pt x="735075" y="611856"/>
                  </a:lnTo>
                  <a:lnTo>
                    <a:pt x="734691" y="611315"/>
                  </a:lnTo>
                  <a:lnTo>
                    <a:pt x="734230" y="610702"/>
                  </a:lnTo>
                  <a:lnTo>
                    <a:pt x="733884" y="610003"/>
                  </a:lnTo>
                  <a:lnTo>
                    <a:pt x="733345" y="609116"/>
                  </a:lnTo>
                  <a:lnTo>
                    <a:pt x="732692" y="608345"/>
                  </a:lnTo>
                  <a:lnTo>
                    <a:pt x="732616" y="607767"/>
                  </a:lnTo>
                  <a:lnTo>
                    <a:pt x="732194" y="606650"/>
                  </a:lnTo>
                  <a:lnTo>
                    <a:pt x="731772" y="605647"/>
                  </a:lnTo>
                  <a:lnTo>
                    <a:pt x="731350" y="604796"/>
                  </a:lnTo>
                  <a:lnTo>
                    <a:pt x="731352" y="603642"/>
                  </a:lnTo>
                  <a:lnTo>
                    <a:pt x="731353" y="603101"/>
                  </a:lnTo>
                  <a:lnTo>
                    <a:pt x="731354" y="602560"/>
                  </a:lnTo>
                  <a:lnTo>
                    <a:pt x="731357" y="601595"/>
                  </a:lnTo>
                  <a:lnTo>
                    <a:pt x="731744" y="600592"/>
                  </a:lnTo>
                  <a:lnTo>
                    <a:pt x="731746" y="599632"/>
                  </a:lnTo>
                  <a:lnTo>
                    <a:pt x="732134" y="598551"/>
                  </a:lnTo>
                  <a:lnTo>
                    <a:pt x="732561" y="597591"/>
                  </a:lnTo>
                  <a:lnTo>
                    <a:pt x="732563" y="596473"/>
                  </a:lnTo>
                  <a:lnTo>
                    <a:pt x="732951" y="595276"/>
                  </a:lnTo>
                  <a:lnTo>
                    <a:pt x="733377" y="594662"/>
                  </a:lnTo>
                  <a:lnTo>
                    <a:pt x="733379" y="594043"/>
                  </a:lnTo>
                  <a:lnTo>
                    <a:pt x="733380" y="593077"/>
                  </a:lnTo>
                  <a:lnTo>
                    <a:pt x="733267" y="591922"/>
                  </a:lnTo>
                  <a:lnTo>
                    <a:pt x="732844" y="591303"/>
                  </a:lnTo>
                  <a:lnTo>
                    <a:pt x="732460" y="590841"/>
                  </a:lnTo>
                  <a:lnTo>
                    <a:pt x="732460" y="590343"/>
                  </a:lnTo>
                  <a:lnTo>
                    <a:pt x="731651" y="589954"/>
                  </a:lnTo>
                  <a:lnTo>
                    <a:pt x="731190" y="589644"/>
                  </a:lnTo>
                  <a:lnTo>
                    <a:pt x="730649" y="589832"/>
                  </a:lnTo>
                  <a:lnTo>
                    <a:pt x="729530" y="590064"/>
                  </a:lnTo>
                  <a:lnTo>
                    <a:pt x="728411" y="590258"/>
                  </a:lnTo>
                  <a:lnTo>
                    <a:pt x="727601" y="590251"/>
                  </a:lnTo>
                  <a:lnTo>
                    <a:pt x="725335" y="589823"/>
                  </a:lnTo>
                  <a:lnTo>
                    <a:pt x="722886" y="589823"/>
                  </a:lnTo>
                  <a:lnTo>
                    <a:pt x="720892" y="589732"/>
                  </a:lnTo>
                  <a:lnTo>
                    <a:pt x="719441" y="589189"/>
                  </a:lnTo>
                  <a:lnTo>
                    <a:pt x="718807" y="587375"/>
                  </a:lnTo>
                  <a:lnTo>
                    <a:pt x="716924" y="584173"/>
                  </a:lnTo>
                  <a:lnTo>
                    <a:pt x="716357" y="582098"/>
                  </a:lnTo>
                  <a:lnTo>
                    <a:pt x="716011" y="581442"/>
                  </a:lnTo>
                  <a:lnTo>
                    <a:pt x="715896" y="580901"/>
                  </a:lnTo>
                  <a:lnTo>
                    <a:pt x="715396" y="580094"/>
                  </a:lnTo>
                  <a:lnTo>
                    <a:pt x="714819" y="579322"/>
                  </a:lnTo>
                  <a:lnTo>
                    <a:pt x="714242" y="578781"/>
                  </a:lnTo>
                  <a:lnTo>
                    <a:pt x="713819" y="578320"/>
                  </a:lnTo>
                  <a:lnTo>
                    <a:pt x="712895" y="577505"/>
                  </a:lnTo>
                  <a:lnTo>
                    <a:pt x="712047" y="577116"/>
                  </a:lnTo>
                  <a:lnTo>
                    <a:pt x="711083" y="576733"/>
                  </a:lnTo>
                  <a:lnTo>
                    <a:pt x="710196" y="576734"/>
                  </a:lnTo>
                  <a:lnTo>
                    <a:pt x="709503" y="576345"/>
                  </a:lnTo>
                  <a:lnTo>
                    <a:pt x="708616" y="576345"/>
                  </a:lnTo>
                  <a:lnTo>
                    <a:pt x="707498" y="575798"/>
                  </a:lnTo>
                  <a:lnTo>
                    <a:pt x="706999" y="575142"/>
                  </a:lnTo>
                  <a:lnTo>
                    <a:pt x="706306" y="574413"/>
                  </a:lnTo>
                  <a:lnTo>
                    <a:pt x="705767" y="574024"/>
                  </a:lnTo>
                  <a:lnTo>
                    <a:pt x="705575" y="573447"/>
                  </a:lnTo>
                  <a:lnTo>
                    <a:pt x="704960" y="572517"/>
                  </a:lnTo>
                  <a:lnTo>
                    <a:pt x="704344" y="572056"/>
                  </a:lnTo>
                  <a:lnTo>
                    <a:pt x="703534" y="572056"/>
                  </a:lnTo>
                  <a:lnTo>
                    <a:pt x="703034" y="571667"/>
                  </a:lnTo>
                  <a:lnTo>
                    <a:pt x="701671" y="570783"/>
                  </a:lnTo>
                  <a:lnTo>
                    <a:pt x="700091" y="568997"/>
                  </a:lnTo>
                  <a:lnTo>
                    <a:pt x="697997" y="567949"/>
                  </a:lnTo>
                  <a:lnTo>
                    <a:pt x="696369" y="567918"/>
                  </a:lnTo>
                  <a:lnTo>
                    <a:pt x="694857" y="567688"/>
                  </a:lnTo>
                  <a:lnTo>
                    <a:pt x="690409" y="568386"/>
                  </a:lnTo>
                  <a:lnTo>
                    <a:pt x="687296" y="572335"/>
                  </a:lnTo>
                  <a:lnTo>
                    <a:pt x="686252" y="573180"/>
                  </a:lnTo>
                  <a:lnTo>
                    <a:pt x="685517" y="573988"/>
                  </a:lnTo>
                  <a:lnTo>
                    <a:pt x="684528" y="574370"/>
                  </a:lnTo>
                  <a:lnTo>
                    <a:pt x="683897" y="574413"/>
                  </a:lnTo>
                  <a:lnTo>
                    <a:pt x="682700" y="574832"/>
                  </a:lnTo>
                  <a:lnTo>
                    <a:pt x="681620" y="575215"/>
                  </a:lnTo>
                  <a:lnTo>
                    <a:pt x="680925" y="575215"/>
                  </a:lnTo>
                  <a:lnTo>
                    <a:pt x="680038" y="575215"/>
                  </a:lnTo>
                  <a:lnTo>
                    <a:pt x="679074" y="575215"/>
                  </a:lnTo>
                  <a:lnTo>
                    <a:pt x="678187" y="575209"/>
                  </a:lnTo>
                  <a:lnTo>
                    <a:pt x="676837" y="575209"/>
                  </a:lnTo>
                  <a:lnTo>
                    <a:pt x="676259" y="575130"/>
                  </a:lnTo>
                  <a:lnTo>
                    <a:pt x="675409" y="575130"/>
                  </a:lnTo>
                  <a:lnTo>
                    <a:pt x="674021" y="575130"/>
                  </a:lnTo>
                  <a:lnTo>
                    <a:pt x="673405" y="574741"/>
                  </a:lnTo>
                  <a:lnTo>
                    <a:pt x="671862" y="574741"/>
                  </a:lnTo>
                  <a:lnTo>
                    <a:pt x="671631" y="574620"/>
                  </a:lnTo>
                  <a:lnTo>
                    <a:pt x="671536" y="574471"/>
                  </a:lnTo>
                  <a:lnTo>
                    <a:pt x="671093" y="573775"/>
                  </a:lnTo>
                  <a:lnTo>
                    <a:pt x="671096" y="572657"/>
                  </a:lnTo>
                  <a:lnTo>
                    <a:pt x="670710" y="572347"/>
                  </a:lnTo>
                  <a:lnTo>
                    <a:pt x="670712" y="571576"/>
                  </a:lnTo>
                  <a:lnTo>
                    <a:pt x="670250" y="571035"/>
                  </a:lnTo>
                  <a:lnTo>
                    <a:pt x="669867" y="569917"/>
                  </a:lnTo>
                  <a:lnTo>
                    <a:pt x="669485" y="568568"/>
                  </a:lnTo>
                  <a:lnTo>
                    <a:pt x="669370" y="567560"/>
                  </a:lnTo>
                  <a:lnTo>
                    <a:pt x="669333" y="567025"/>
                  </a:lnTo>
                  <a:lnTo>
                    <a:pt x="668719" y="565980"/>
                  </a:lnTo>
                  <a:lnTo>
                    <a:pt x="667872" y="565015"/>
                  </a:lnTo>
                  <a:lnTo>
                    <a:pt x="667335" y="563896"/>
                  </a:lnTo>
                  <a:lnTo>
                    <a:pt x="666642" y="562857"/>
                  </a:lnTo>
                  <a:lnTo>
                    <a:pt x="666142" y="562080"/>
                  </a:lnTo>
                  <a:lnTo>
                    <a:pt x="665450" y="561041"/>
                  </a:lnTo>
                  <a:lnTo>
                    <a:pt x="664719" y="560422"/>
                  </a:lnTo>
                  <a:lnTo>
                    <a:pt x="664567" y="559577"/>
                  </a:lnTo>
                  <a:lnTo>
                    <a:pt x="663836" y="558416"/>
                  </a:lnTo>
                  <a:lnTo>
                    <a:pt x="663146" y="556758"/>
                  </a:lnTo>
                  <a:lnTo>
                    <a:pt x="662684" y="555870"/>
                  </a:lnTo>
                  <a:lnTo>
                    <a:pt x="661839" y="554674"/>
                  </a:lnTo>
                  <a:lnTo>
                    <a:pt x="661725" y="553902"/>
                  </a:lnTo>
                  <a:lnTo>
                    <a:pt x="661015" y="552338"/>
                  </a:lnTo>
                  <a:lnTo>
                    <a:pt x="660230" y="551290"/>
                  </a:lnTo>
                  <a:lnTo>
                    <a:pt x="658955" y="550579"/>
                  </a:lnTo>
                  <a:lnTo>
                    <a:pt x="658531" y="550154"/>
                  </a:lnTo>
                  <a:lnTo>
                    <a:pt x="658031" y="549807"/>
                  </a:lnTo>
                  <a:lnTo>
                    <a:pt x="657491" y="549807"/>
                  </a:lnTo>
                  <a:lnTo>
                    <a:pt x="656913" y="549498"/>
                  </a:lnTo>
                  <a:lnTo>
                    <a:pt x="655988" y="549498"/>
                  </a:lnTo>
                  <a:lnTo>
                    <a:pt x="654869" y="549497"/>
                  </a:lnTo>
                  <a:lnTo>
                    <a:pt x="654445" y="549109"/>
                  </a:lnTo>
                  <a:lnTo>
                    <a:pt x="653868" y="548416"/>
                  </a:lnTo>
                  <a:lnTo>
                    <a:pt x="653408" y="547104"/>
                  </a:lnTo>
                  <a:lnTo>
                    <a:pt x="653564" y="546332"/>
                  </a:lnTo>
                  <a:lnTo>
                    <a:pt x="653565" y="545639"/>
                  </a:lnTo>
                  <a:lnTo>
                    <a:pt x="653606" y="544941"/>
                  </a:lnTo>
                  <a:lnTo>
                    <a:pt x="654031" y="544595"/>
                  </a:lnTo>
                  <a:lnTo>
                    <a:pt x="654187" y="543866"/>
                  </a:lnTo>
                  <a:lnTo>
                    <a:pt x="654922" y="542596"/>
                  </a:lnTo>
                  <a:lnTo>
                    <a:pt x="655890" y="540937"/>
                  </a:lnTo>
                  <a:lnTo>
                    <a:pt x="656703" y="539588"/>
                  </a:lnTo>
                  <a:lnTo>
                    <a:pt x="657129" y="538780"/>
                  </a:lnTo>
                  <a:lnTo>
                    <a:pt x="657555" y="537815"/>
                  </a:lnTo>
                  <a:lnTo>
                    <a:pt x="657944" y="536660"/>
                  </a:lnTo>
                  <a:lnTo>
                    <a:pt x="658409" y="535816"/>
                  </a:lnTo>
                  <a:lnTo>
                    <a:pt x="658874" y="534583"/>
                  </a:lnTo>
                  <a:lnTo>
                    <a:pt x="659339" y="533191"/>
                  </a:lnTo>
                  <a:lnTo>
                    <a:pt x="659341" y="532383"/>
                  </a:lnTo>
                  <a:lnTo>
                    <a:pt x="659729" y="531539"/>
                  </a:lnTo>
                  <a:lnTo>
                    <a:pt x="659731" y="530573"/>
                  </a:lnTo>
                  <a:lnTo>
                    <a:pt x="659465" y="528489"/>
                  </a:lnTo>
                  <a:lnTo>
                    <a:pt x="658965" y="527717"/>
                  </a:lnTo>
                  <a:lnTo>
                    <a:pt x="658466" y="527219"/>
                  </a:lnTo>
                  <a:lnTo>
                    <a:pt x="657658" y="526369"/>
                  </a:lnTo>
                  <a:lnTo>
                    <a:pt x="656772" y="525554"/>
                  </a:lnTo>
                  <a:lnTo>
                    <a:pt x="656311" y="524898"/>
                  </a:lnTo>
                  <a:lnTo>
                    <a:pt x="655502" y="524242"/>
                  </a:lnTo>
                  <a:lnTo>
                    <a:pt x="654809" y="523702"/>
                  </a:lnTo>
                  <a:lnTo>
                    <a:pt x="653692" y="522887"/>
                  </a:lnTo>
                  <a:lnTo>
                    <a:pt x="652844" y="522347"/>
                  </a:lnTo>
                  <a:lnTo>
                    <a:pt x="651882" y="521691"/>
                  </a:lnTo>
                  <a:lnTo>
                    <a:pt x="650879" y="521612"/>
                  </a:lnTo>
                  <a:lnTo>
                    <a:pt x="650378" y="521150"/>
                  </a:lnTo>
                  <a:lnTo>
                    <a:pt x="649454" y="520725"/>
                  </a:lnTo>
                  <a:lnTo>
                    <a:pt x="648722" y="520336"/>
                  </a:lnTo>
                  <a:lnTo>
                    <a:pt x="647604" y="519946"/>
                  </a:lnTo>
                  <a:lnTo>
                    <a:pt x="646872" y="519448"/>
                  </a:lnTo>
                  <a:lnTo>
                    <a:pt x="646101" y="519370"/>
                  </a:lnTo>
                  <a:lnTo>
                    <a:pt x="644945" y="518981"/>
                  </a:lnTo>
                  <a:lnTo>
                    <a:pt x="643942" y="518981"/>
                  </a:lnTo>
                  <a:lnTo>
                    <a:pt x="643056" y="518628"/>
                  </a:lnTo>
                  <a:lnTo>
                    <a:pt x="641474" y="518628"/>
                  </a:lnTo>
                  <a:lnTo>
                    <a:pt x="640954" y="518671"/>
                  </a:lnTo>
                  <a:lnTo>
                    <a:pt x="640163" y="518780"/>
                  </a:lnTo>
                  <a:lnTo>
                    <a:pt x="639160" y="518780"/>
                  </a:lnTo>
                  <a:lnTo>
                    <a:pt x="638735" y="519163"/>
                  </a:lnTo>
                  <a:lnTo>
                    <a:pt x="637616" y="519278"/>
                  </a:lnTo>
                  <a:lnTo>
                    <a:pt x="636882" y="519661"/>
                  </a:lnTo>
                  <a:lnTo>
                    <a:pt x="636303" y="520275"/>
                  </a:lnTo>
                  <a:lnTo>
                    <a:pt x="635685" y="520816"/>
                  </a:lnTo>
                  <a:lnTo>
                    <a:pt x="635142" y="521551"/>
                  </a:lnTo>
                  <a:lnTo>
                    <a:pt x="634679" y="522279"/>
                  </a:lnTo>
                  <a:lnTo>
                    <a:pt x="633943" y="523398"/>
                  </a:lnTo>
                  <a:lnTo>
                    <a:pt x="633054" y="524284"/>
                  </a:lnTo>
                  <a:lnTo>
                    <a:pt x="631624" y="525511"/>
                  </a:lnTo>
                  <a:lnTo>
                    <a:pt x="630927" y="526593"/>
                  </a:lnTo>
                  <a:lnTo>
                    <a:pt x="630154" y="527669"/>
                  </a:lnTo>
                  <a:lnTo>
                    <a:pt x="629419" y="528671"/>
                  </a:lnTo>
                  <a:lnTo>
                    <a:pt x="628955" y="529327"/>
                  </a:lnTo>
                  <a:lnTo>
                    <a:pt x="628104" y="530287"/>
                  </a:lnTo>
                  <a:lnTo>
                    <a:pt x="627176" y="531484"/>
                  </a:lnTo>
                  <a:lnTo>
                    <a:pt x="626557" y="532061"/>
                  </a:lnTo>
                  <a:lnTo>
                    <a:pt x="625592" y="532790"/>
                  </a:lnTo>
                  <a:lnTo>
                    <a:pt x="624895" y="533750"/>
                  </a:lnTo>
                  <a:lnTo>
                    <a:pt x="624778" y="534522"/>
                  </a:lnTo>
                  <a:lnTo>
                    <a:pt x="624120" y="535603"/>
                  </a:lnTo>
                  <a:lnTo>
                    <a:pt x="623654" y="536721"/>
                  </a:lnTo>
                  <a:lnTo>
                    <a:pt x="622919" y="538185"/>
                  </a:lnTo>
                  <a:lnTo>
                    <a:pt x="622454" y="539030"/>
                  </a:lnTo>
                  <a:lnTo>
                    <a:pt x="621912" y="540069"/>
                  </a:lnTo>
                  <a:lnTo>
                    <a:pt x="621369" y="541071"/>
                  </a:lnTo>
                  <a:lnTo>
                    <a:pt x="620750" y="542456"/>
                  </a:lnTo>
                  <a:lnTo>
                    <a:pt x="620207" y="543574"/>
                  </a:lnTo>
                  <a:lnTo>
                    <a:pt x="619588" y="544461"/>
                  </a:lnTo>
                  <a:lnTo>
                    <a:pt x="618930" y="545773"/>
                  </a:lnTo>
                  <a:lnTo>
                    <a:pt x="618194" y="547006"/>
                  </a:lnTo>
                  <a:lnTo>
                    <a:pt x="617229" y="547505"/>
                  </a:lnTo>
                  <a:lnTo>
                    <a:pt x="616495" y="547967"/>
                  </a:lnTo>
                  <a:lnTo>
                    <a:pt x="615722" y="548349"/>
                  </a:lnTo>
                  <a:lnTo>
                    <a:pt x="614640" y="549619"/>
                  </a:lnTo>
                  <a:lnTo>
                    <a:pt x="614253" y="550044"/>
                  </a:lnTo>
                  <a:lnTo>
                    <a:pt x="613866" y="550773"/>
                  </a:lnTo>
                  <a:lnTo>
                    <a:pt x="613285" y="551812"/>
                  </a:lnTo>
                  <a:lnTo>
                    <a:pt x="612511" y="553277"/>
                  </a:lnTo>
                  <a:lnTo>
                    <a:pt x="611582" y="554546"/>
                  </a:lnTo>
                  <a:lnTo>
                    <a:pt x="610769" y="555664"/>
                  </a:lnTo>
                  <a:lnTo>
                    <a:pt x="609958" y="556745"/>
                  </a:lnTo>
                  <a:lnTo>
                    <a:pt x="609223" y="557590"/>
                  </a:lnTo>
                  <a:lnTo>
                    <a:pt x="608642" y="558325"/>
                  </a:lnTo>
                  <a:lnTo>
                    <a:pt x="607676" y="559285"/>
                  </a:lnTo>
                  <a:lnTo>
                    <a:pt x="606711" y="559784"/>
                  </a:lnTo>
                  <a:lnTo>
                    <a:pt x="605707" y="560360"/>
                  </a:lnTo>
                  <a:lnTo>
                    <a:pt x="604432" y="561320"/>
                  </a:lnTo>
                  <a:lnTo>
                    <a:pt x="603428" y="561782"/>
                  </a:lnTo>
                  <a:lnTo>
                    <a:pt x="602232" y="562323"/>
                  </a:lnTo>
                  <a:lnTo>
                    <a:pt x="601075" y="562317"/>
                  </a:lnTo>
                  <a:lnTo>
                    <a:pt x="599139" y="563498"/>
                  </a:lnTo>
                  <a:lnTo>
                    <a:pt x="595036" y="562375"/>
                  </a:lnTo>
                  <a:lnTo>
                    <a:pt x="594274" y="562165"/>
                  </a:lnTo>
                  <a:lnTo>
                    <a:pt x="593543" y="560458"/>
                  </a:lnTo>
                  <a:lnTo>
                    <a:pt x="592627" y="558948"/>
                  </a:lnTo>
                  <a:lnTo>
                    <a:pt x="590722" y="556943"/>
                  </a:lnTo>
                  <a:lnTo>
                    <a:pt x="589968" y="555582"/>
                  </a:lnTo>
                  <a:lnTo>
                    <a:pt x="589773" y="554664"/>
                  </a:lnTo>
                  <a:lnTo>
                    <a:pt x="588705" y="552310"/>
                  </a:lnTo>
                  <a:lnTo>
                    <a:pt x="587304" y="550323"/>
                  </a:lnTo>
                  <a:lnTo>
                    <a:pt x="586267" y="548705"/>
                  </a:lnTo>
                  <a:lnTo>
                    <a:pt x="585165" y="546469"/>
                  </a:lnTo>
                  <a:lnTo>
                    <a:pt x="584823" y="544822"/>
                  </a:lnTo>
                  <a:lnTo>
                    <a:pt x="584783" y="543896"/>
                  </a:lnTo>
                  <a:lnTo>
                    <a:pt x="584100" y="540597"/>
                  </a:lnTo>
                  <a:lnTo>
                    <a:pt x="583559" y="539731"/>
                  </a:lnTo>
                  <a:lnTo>
                    <a:pt x="581762" y="537526"/>
                  </a:lnTo>
                  <a:lnTo>
                    <a:pt x="579383" y="535272"/>
                  </a:lnTo>
                  <a:lnTo>
                    <a:pt x="578698" y="534643"/>
                  </a:lnTo>
                  <a:lnTo>
                    <a:pt x="575067" y="531165"/>
                  </a:lnTo>
                  <a:lnTo>
                    <a:pt x="574528" y="530339"/>
                  </a:lnTo>
                  <a:lnTo>
                    <a:pt x="574770" y="528780"/>
                  </a:lnTo>
                  <a:lnTo>
                    <a:pt x="576014" y="527100"/>
                  </a:lnTo>
                  <a:lnTo>
                    <a:pt x="577218" y="525424"/>
                  </a:lnTo>
                  <a:lnTo>
                    <a:pt x="577864" y="523346"/>
                  </a:lnTo>
                  <a:lnTo>
                    <a:pt x="577619" y="521268"/>
                  </a:lnTo>
                  <a:lnTo>
                    <a:pt x="577272" y="520393"/>
                  </a:lnTo>
                  <a:lnTo>
                    <a:pt x="576200" y="518853"/>
                  </a:lnTo>
                  <a:lnTo>
                    <a:pt x="574530" y="516915"/>
                  </a:lnTo>
                  <a:lnTo>
                    <a:pt x="573992" y="516086"/>
                  </a:lnTo>
                  <a:lnTo>
                    <a:pt x="572455" y="513640"/>
                  </a:lnTo>
                  <a:lnTo>
                    <a:pt x="571530" y="511010"/>
                  </a:lnTo>
                  <a:lnTo>
                    <a:pt x="571300" y="510168"/>
                  </a:lnTo>
                  <a:lnTo>
                    <a:pt x="570350" y="507890"/>
                  </a:lnTo>
                  <a:lnTo>
                    <a:pt x="569714" y="506705"/>
                  </a:lnTo>
                  <a:lnTo>
                    <a:pt x="568555" y="506295"/>
                  </a:lnTo>
                  <a:lnTo>
                    <a:pt x="568385" y="505602"/>
                  </a:lnTo>
                  <a:lnTo>
                    <a:pt x="568157" y="505189"/>
                  </a:lnTo>
                  <a:lnTo>
                    <a:pt x="566774" y="503270"/>
                  </a:lnTo>
                  <a:lnTo>
                    <a:pt x="563383" y="499302"/>
                  </a:lnTo>
                  <a:lnTo>
                    <a:pt x="562933" y="497978"/>
                  </a:lnTo>
                  <a:lnTo>
                    <a:pt x="561603" y="496015"/>
                  </a:lnTo>
                  <a:lnTo>
                    <a:pt x="559486" y="493786"/>
                  </a:lnTo>
                  <a:lnTo>
                    <a:pt x="558837" y="493500"/>
                  </a:lnTo>
                  <a:lnTo>
                    <a:pt x="558275" y="493069"/>
                  </a:lnTo>
                  <a:lnTo>
                    <a:pt x="557078" y="491307"/>
                  </a:lnTo>
                  <a:lnTo>
                    <a:pt x="555690" y="489691"/>
                  </a:lnTo>
                  <a:lnTo>
                    <a:pt x="554394" y="488658"/>
                  </a:lnTo>
                  <a:lnTo>
                    <a:pt x="550897" y="486665"/>
                  </a:lnTo>
                  <a:lnTo>
                    <a:pt x="549784" y="486258"/>
                  </a:lnTo>
                  <a:lnTo>
                    <a:pt x="548612" y="486137"/>
                  </a:lnTo>
                  <a:lnTo>
                    <a:pt x="547471" y="485772"/>
                  </a:lnTo>
                  <a:lnTo>
                    <a:pt x="547127" y="485468"/>
                  </a:lnTo>
                  <a:lnTo>
                    <a:pt x="546960" y="485019"/>
                  </a:lnTo>
                  <a:lnTo>
                    <a:pt x="547214" y="484351"/>
                  </a:lnTo>
                  <a:lnTo>
                    <a:pt x="547286" y="483409"/>
                  </a:lnTo>
                  <a:lnTo>
                    <a:pt x="548037" y="481665"/>
                  </a:lnTo>
                  <a:lnTo>
                    <a:pt x="548045" y="480730"/>
                  </a:lnTo>
                  <a:lnTo>
                    <a:pt x="548356" y="480086"/>
                  </a:lnTo>
                  <a:lnTo>
                    <a:pt x="548437" y="479624"/>
                  </a:lnTo>
                  <a:lnTo>
                    <a:pt x="548372" y="477959"/>
                  </a:lnTo>
                  <a:lnTo>
                    <a:pt x="547981" y="477115"/>
                  </a:lnTo>
                  <a:lnTo>
                    <a:pt x="547964" y="476404"/>
                  </a:lnTo>
                  <a:lnTo>
                    <a:pt x="546552" y="474806"/>
                  </a:lnTo>
                  <a:lnTo>
                    <a:pt x="545774" y="473342"/>
                  </a:lnTo>
                  <a:lnTo>
                    <a:pt x="544966" y="472170"/>
                  </a:lnTo>
                  <a:lnTo>
                    <a:pt x="544026" y="469496"/>
                  </a:lnTo>
                  <a:lnTo>
                    <a:pt x="543430" y="468470"/>
                  </a:lnTo>
                  <a:lnTo>
                    <a:pt x="543106" y="468129"/>
                  </a:lnTo>
                  <a:lnTo>
                    <a:pt x="542429" y="467899"/>
                  </a:lnTo>
                  <a:lnTo>
                    <a:pt x="541814" y="467200"/>
                  </a:lnTo>
                  <a:lnTo>
                    <a:pt x="540765" y="466640"/>
                  </a:lnTo>
                  <a:lnTo>
                    <a:pt x="539361" y="465790"/>
                  </a:lnTo>
                  <a:lnTo>
                    <a:pt x="538719" y="466118"/>
                  </a:lnTo>
                  <a:lnTo>
                    <a:pt x="538026" y="466282"/>
                  </a:lnTo>
                  <a:lnTo>
                    <a:pt x="537624" y="466543"/>
                  </a:lnTo>
                  <a:lnTo>
                    <a:pt x="537336" y="466908"/>
                  </a:lnTo>
                  <a:lnTo>
                    <a:pt x="536416" y="468834"/>
                  </a:lnTo>
                  <a:lnTo>
                    <a:pt x="535663" y="470043"/>
                  </a:lnTo>
                  <a:lnTo>
                    <a:pt x="535409" y="470711"/>
                  </a:lnTo>
                  <a:lnTo>
                    <a:pt x="535063" y="471021"/>
                  </a:lnTo>
                  <a:lnTo>
                    <a:pt x="533433" y="471975"/>
                  </a:lnTo>
                  <a:lnTo>
                    <a:pt x="532486" y="471884"/>
                  </a:lnTo>
                  <a:lnTo>
                    <a:pt x="530996" y="471161"/>
                  </a:lnTo>
                  <a:lnTo>
                    <a:pt x="530052" y="471179"/>
                  </a:lnTo>
                  <a:lnTo>
                    <a:pt x="529218" y="470784"/>
                  </a:lnTo>
                  <a:lnTo>
                    <a:pt x="528503" y="470827"/>
                  </a:lnTo>
                  <a:lnTo>
                    <a:pt x="527125" y="470475"/>
                  </a:lnTo>
                  <a:lnTo>
                    <a:pt x="525940" y="470456"/>
                  </a:lnTo>
                  <a:lnTo>
                    <a:pt x="525059" y="470116"/>
                  </a:lnTo>
                  <a:lnTo>
                    <a:pt x="522930" y="470164"/>
                  </a:lnTo>
                  <a:lnTo>
                    <a:pt x="520140" y="469630"/>
                  </a:lnTo>
                  <a:lnTo>
                    <a:pt x="517767" y="469606"/>
                  </a:lnTo>
                  <a:lnTo>
                    <a:pt x="517308" y="469678"/>
                  </a:lnTo>
                  <a:lnTo>
                    <a:pt x="516683" y="470025"/>
                  </a:lnTo>
                  <a:lnTo>
                    <a:pt x="515015" y="471355"/>
                  </a:lnTo>
                  <a:lnTo>
                    <a:pt x="513440" y="472801"/>
                  </a:lnTo>
                  <a:lnTo>
                    <a:pt x="512990" y="472874"/>
                  </a:lnTo>
                  <a:lnTo>
                    <a:pt x="509944" y="472771"/>
                  </a:lnTo>
                  <a:lnTo>
                    <a:pt x="509207" y="472716"/>
                  </a:lnTo>
                  <a:lnTo>
                    <a:pt x="507794" y="472886"/>
                  </a:lnTo>
                  <a:lnTo>
                    <a:pt x="505892" y="473852"/>
                  </a:lnTo>
                  <a:lnTo>
                    <a:pt x="505069" y="474678"/>
                  </a:lnTo>
                  <a:lnTo>
                    <a:pt x="503981" y="475158"/>
                  </a:lnTo>
                  <a:lnTo>
                    <a:pt x="503423" y="475596"/>
                  </a:lnTo>
                  <a:lnTo>
                    <a:pt x="502560" y="475985"/>
                  </a:lnTo>
                  <a:lnTo>
                    <a:pt x="502096" y="476088"/>
                  </a:lnTo>
                  <a:lnTo>
                    <a:pt x="501155" y="476106"/>
                  </a:lnTo>
                  <a:lnTo>
                    <a:pt x="500515" y="476422"/>
                  </a:lnTo>
                  <a:lnTo>
                    <a:pt x="497666" y="476538"/>
                  </a:lnTo>
                  <a:lnTo>
                    <a:pt x="496829" y="476137"/>
                  </a:lnTo>
                  <a:lnTo>
                    <a:pt x="495637" y="476197"/>
                  </a:lnTo>
                  <a:lnTo>
                    <a:pt x="494749" y="475894"/>
                  </a:lnTo>
                  <a:lnTo>
                    <a:pt x="493811" y="475808"/>
                  </a:lnTo>
                  <a:lnTo>
                    <a:pt x="492078" y="475019"/>
                  </a:lnTo>
                  <a:lnTo>
                    <a:pt x="491621" y="474952"/>
                  </a:lnTo>
                  <a:lnTo>
                    <a:pt x="490433" y="475043"/>
                  </a:lnTo>
                  <a:lnTo>
                    <a:pt x="489739" y="475207"/>
                  </a:lnTo>
                  <a:lnTo>
                    <a:pt x="489171" y="475638"/>
                  </a:lnTo>
                  <a:lnTo>
                    <a:pt x="488265" y="475851"/>
                  </a:lnTo>
                  <a:lnTo>
                    <a:pt x="487717" y="476312"/>
                  </a:lnTo>
                  <a:lnTo>
                    <a:pt x="487068" y="476598"/>
                  </a:lnTo>
                  <a:lnTo>
                    <a:pt x="486357" y="476592"/>
                  </a:lnTo>
                  <a:lnTo>
                    <a:pt x="485434" y="476386"/>
                  </a:lnTo>
                  <a:lnTo>
                    <a:pt x="484246" y="476373"/>
                  </a:lnTo>
                  <a:lnTo>
                    <a:pt x="482637" y="476756"/>
                  </a:lnTo>
                  <a:lnTo>
                    <a:pt x="480269" y="476768"/>
                  </a:lnTo>
                  <a:lnTo>
                    <a:pt x="479570" y="476641"/>
                  </a:lnTo>
                  <a:lnTo>
                    <a:pt x="477783" y="476021"/>
                  </a:lnTo>
                  <a:lnTo>
                    <a:pt x="476450" y="475037"/>
                  </a:lnTo>
                  <a:lnTo>
                    <a:pt x="475198" y="473950"/>
                  </a:lnTo>
                  <a:lnTo>
                    <a:pt x="474707" y="473606"/>
                  </a:lnTo>
                  <a:lnTo>
                    <a:pt x="474190" y="473244"/>
                  </a:lnTo>
                  <a:lnTo>
                    <a:pt x="473698" y="472722"/>
                  </a:lnTo>
                  <a:lnTo>
                    <a:pt x="473524" y="471804"/>
                  </a:lnTo>
                  <a:lnTo>
                    <a:pt x="473144" y="470942"/>
                  </a:lnTo>
                  <a:lnTo>
                    <a:pt x="472989" y="469290"/>
                  </a:lnTo>
                  <a:lnTo>
                    <a:pt x="473123" y="468111"/>
                  </a:lnTo>
                  <a:lnTo>
                    <a:pt x="473011" y="464089"/>
                  </a:lnTo>
                  <a:lnTo>
                    <a:pt x="472760" y="461974"/>
                  </a:lnTo>
                  <a:lnTo>
                    <a:pt x="472152" y="460183"/>
                  </a:lnTo>
                  <a:lnTo>
                    <a:pt x="470603" y="458104"/>
                  </a:lnTo>
                  <a:lnTo>
                    <a:pt x="468599" y="456835"/>
                  </a:lnTo>
                  <a:lnTo>
                    <a:pt x="468162" y="456665"/>
                  </a:lnTo>
                  <a:lnTo>
                    <a:pt x="467686" y="456610"/>
                  </a:lnTo>
                  <a:lnTo>
                    <a:pt x="466883" y="456118"/>
                  </a:lnTo>
                  <a:lnTo>
                    <a:pt x="465778" y="455650"/>
                  </a:lnTo>
                  <a:lnTo>
                    <a:pt x="464911" y="455918"/>
                  </a:lnTo>
                  <a:lnTo>
                    <a:pt x="463657" y="455905"/>
                  </a:lnTo>
                  <a:lnTo>
                    <a:pt x="462289" y="456300"/>
                  </a:lnTo>
                  <a:lnTo>
                    <a:pt x="461572" y="456294"/>
                  </a:lnTo>
                  <a:lnTo>
                    <a:pt x="460846" y="456884"/>
                  </a:lnTo>
                  <a:lnTo>
                    <a:pt x="459809" y="457461"/>
                  </a:lnTo>
                  <a:lnTo>
                    <a:pt x="458441" y="458403"/>
                  </a:lnTo>
                  <a:lnTo>
                    <a:pt x="454887" y="458414"/>
                  </a:lnTo>
                  <a:lnTo>
                    <a:pt x="453061" y="458882"/>
                  </a:lnTo>
                  <a:lnTo>
                    <a:pt x="449167" y="461556"/>
                  </a:lnTo>
                  <a:lnTo>
                    <a:pt x="448254" y="462297"/>
                  </a:lnTo>
                  <a:lnTo>
                    <a:pt x="447536" y="462303"/>
                  </a:lnTo>
                  <a:lnTo>
                    <a:pt x="446157" y="462625"/>
                  </a:lnTo>
                  <a:lnTo>
                    <a:pt x="445494" y="462363"/>
                  </a:lnTo>
                  <a:lnTo>
                    <a:pt x="443355" y="462509"/>
                  </a:lnTo>
                  <a:lnTo>
                    <a:pt x="442577" y="462023"/>
                  </a:lnTo>
                  <a:lnTo>
                    <a:pt x="441872" y="461944"/>
                  </a:lnTo>
                  <a:lnTo>
                    <a:pt x="441137" y="461343"/>
                  </a:lnTo>
                  <a:lnTo>
                    <a:pt x="440390" y="460414"/>
                  </a:lnTo>
                  <a:lnTo>
                    <a:pt x="439698" y="460268"/>
                  </a:lnTo>
                  <a:lnTo>
                    <a:pt x="439009" y="459630"/>
                  </a:lnTo>
                  <a:lnTo>
                    <a:pt x="437328" y="458730"/>
                  </a:lnTo>
                  <a:lnTo>
                    <a:pt x="436876" y="458676"/>
                  </a:lnTo>
                  <a:lnTo>
                    <a:pt x="435454" y="458797"/>
                  </a:lnTo>
                  <a:lnTo>
                    <a:pt x="434758" y="458663"/>
                  </a:lnTo>
                  <a:lnTo>
                    <a:pt x="433640" y="458256"/>
                  </a:lnTo>
                  <a:lnTo>
                    <a:pt x="432303" y="457291"/>
                  </a:lnTo>
                  <a:lnTo>
                    <a:pt x="431292" y="456276"/>
                  </a:lnTo>
                  <a:lnTo>
                    <a:pt x="430130" y="456221"/>
                  </a:lnTo>
                  <a:lnTo>
                    <a:pt x="428413" y="455419"/>
                  </a:lnTo>
                  <a:lnTo>
                    <a:pt x="427233" y="455486"/>
                  </a:lnTo>
                  <a:lnTo>
                    <a:pt x="426316" y="455729"/>
                  </a:lnTo>
                  <a:lnTo>
                    <a:pt x="425261" y="456264"/>
                  </a:lnTo>
                  <a:lnTo>
                    <a:pt x="424319" y="456986"/>
                  </a:lnTo>
                  <a:lnTo>
                    <a:pt x="423407" y="457218"/>
                  </a:lnTo>
                  <a:lnTo>
                    <a:pt x="422118" y="457813"/>
                  </a:lnTo>
                  <a:lnTo>
                    <a:pt x="420708" y="457959"/>
                  </a:lnTo>
                  <a:lnTo>
                    <a:pt x="419795" y="458208"/>
                  </a:lnTo>
                  <a:lnTo>
                    <a:pt x="417666" y="458287"/>
                  </a:lnTo>
                  <a:lnTo>
                    <a:pt x="416980" y="458099"/>
                  </a:lnTo>
                  <a:lnTo>
                    <a:pt x="415571" y="457904"/>
                  </a:lnTo>
                  <a:lnTo>
                    <a:pt x="414892" y="457685"/>
                  </a:lnTo>
                  <a:lnTo>
                    <a:pt x="413239" y="457637"/>
                  </a:lnTo>
                  <a:lnTo>
                    <a:pt x="410542" y="456732"/>
                  </a:lnTo>
                  <a:lnTo>
                    <a:pt x="409974" y="456300"/>
                  </a:lnTo>
                  <a:lnTo>
                    <a:pt x="409278" y="456233"/>
                  </a:lnTo>
                  <a:lnTo>
                    <a:pt x="408852" y="456069"/>
                  </a:lnTo>
                  <a:lnTo>
                    <a:pt x="407854" y="455413"/>
                  </a:lnTo>
                  <a:lnTo>
                    <a:pt x="406570" y="454374"/>
                  </a:lnTo>
                  <a:lnTo>
                    <a:pt x="404563" y="453669"/>
                  </a:lnTo>
                  <a:lnTo>
                    <a:pt x="403173" y="453979"/>
                  </a:lnTo>
                  <a:lnTo>
                    <a:pt x="402511" y="454240"/>
                  </a:lnTo>
                  <a:lnTo>
                    <a:pt x="400674" y="455729"/>
                  </a:lnTo>
                  <a:lnTo>
                    <a:pt x="399251" y="456579"/>
                  </a:lnTo>
                  <a:lnTo>
                    <a:pt x="396506" y="458833"/>
                  </a:lnTo>
                  <a:lnTo>
                    <a:pt x="395385" y="459216"/>
                  </a:lnTo>
                  <a:lnTo>
                    <a:pt x="394596" y="459745"/>
                  </a:lnTo>
                  <a:lnTo>
                    <a:pt x="393895" y="459842"/>
                  </a:lnTo>
                  <a:lnTo>
                    <a:pt x="393078" y="460297"/>
                  </a:lnTo>
                  <a:lnTo>
                    <a:pt x="391713" y="460687"/>
                  </a:lnTo>
                  <a:lnTo>
                    <a:pt x="390291" y="460729"/>
                  </a:lnTo>
                  <a:lnTo>
                    <a:pt x="389620" y="460960"/>
                  </a:lnTo>
                  <a:lnTo>
                    <a:pt x="388681" y="461027"/>
                  </a:lnTo>
                  <a:lnTo>
                    <a:pt x="386674" y="461756"/>
                  </a:lnTo>
                  <a:lnTo>
                    <a:pt x="384310" y="461834"/>
                  </a:lnTo>
                  <a:lnTo>
                    <a:pt x="382952" y="462248"/>
                  </a:lnTo>
                  <a:lnTo>
                    <a:pt x="382014" y="462345"/>
                  </a:lnTo>
                  <a:lnTo>
                    <a:pt x="381356" y="462606"/>
                  </a:lnTo>
                  <a:lnTo>
                    <a:pt x="378430" y="464630"/>
                  </a:lnTo>
                  <a:lnTo>
                    <a:pt x="377769" y="464897"/>
                  </a:lnTo>
                  <a:lnTo>
                    <a:pt x="377069" y="464824"/>
                  </a:lnTo>
                  <a:lnTo>
                    <a:pt x="375945" y="464447"/>
                  </a:lnTo>
                  <a:lnTo>
                    <a:pt x="374355" y="463414"/>
                  </a:lnTo>
                  <a:lnTo>
                    <a:pt x="373893" y="463384"/>
                  </a:lnTo>
                  <a:lnTo>
                    <a:pt x="372239" y="463609"/>
                  </a:lnTo>
                  <a:lnTo>
                    <a:pt x="371797" y="463773"/>
                  </a:lnTo>
                  <a:lnTo>
                    <a:pt x="371206" y="464161"/>
                  </a:lnTo>
                  <a:lnTo>
                    <a:pt x="369403" y="466057"/>
                  </a:lnTo>
                  <a:lnTo>
                    <a:pt x="368480" y="466172"/>
                  </a:lnTo>
                  <a:lnTo>
                    <a:pt x="367872" y="466549"/>
                  </a:lnTo>
                  <a:lnTo>
                    <a:pt x="367326" y="467321"/>
                  </a:lnTo>
                  <a:lnTo>
                    <a:pt x="366657" y="468840"/>
                  </a:lnTo>
                  <a:lnTo>
                    <a:pt x="365788" y="470250"/>
                  </a:lnTo>
                  <a:lnTo>
                    <a:pt x="365267" y="471300"/>
                  </a:lnTo>
                  <a:lnTo>
                    <a:pt x="364653" y="471664"/>
                  </a:lnTo>
                  <a:lnTo>
                    <a:pt x="363952" y="471799"/>
                  </a:lnTo>
                  <a:lnTo>
                    <a:pt x="363011" y="471829"/>
                  </a:lnTo>
                  <a:lnTo>
                    <a:pt x="362093" y="472127"/>
                  </a:lnTo>
                  <a:lnTo>
                    <a:pt x="361732" y="472394"/>
                  </a:lnTo>
                  <a:lnTo>
                    <a:pt x="361518" y="472831"/>
                  </a:lnTo>
                  <a:lnTo>
                    <a:pt x="361227" y="473980"/>
                  </a:lnTo>
                  <a:lnTo>
                    <a:pt x="360347" y="475389"/>
                  </a:lnTo>
                  <a:lnTo>
                    <a:pt x="360261" y="476319"/>
                  </a:lnTo>
                  <a:lnTo>
                    <a:pt x="359903" y="477193"/>
                  </a:lnTo>
                  <a:lnTo>
                    <a:pt x="358472" y="479375"/>
                  </a:lnTo>
                  <a:lnTo>
                    <a:pt x="357728" y="480292"/>
                  </a:lnTo>
                  <a:lnTo>
                    <a:pt x="354751" y="484861"/>
                  </a:lnTo>
                  <a:lnTo>
                    <a:pt x="354151" y="485590"/>
                  </a:lnTo>
                  <a:lnTo>
                    <a:pt x="352144" y="487606"/>
                  </a:lnTo>
                  <a:lnTo>
                    <a:pt x="351580" y="488032"/>
                  </a:lnTo>
                  <a:lnTo>
                    <a:pt x="350740" y="488475"/>
                  </a:lnTo>
                  <a:lnTo>
                    <a:pt x="350286" y="488603"/>
                  </a:lnTo>
                  <a:lnTo>
                    <a:pt x="349338" y="488658"/>
                  </a:lnTo>
                  <a:lnTo>
                    <a:pt x="347934" y="488463"/>
                  </a:lnTo>
                  <a:lnTo>
                    <a:pt x="346039" y="488512"/>
                  </a:lnTo>
                  <a:lnTo>
                    <a:pt x="344431" y="488129"/>
                  </a:lnTo>
                  <a:lnTo>
                    <a:pt x="342536" y="488220"/>
                  </a:lnTo>
                  <a:lnTo>
                    <a:pt x="340172" y="488081"/>
                  </a:lnTo>
                  <a:lnTo>
                    <a:pt x="339058" y="488469"/>
                  </a:lnTo>
                  <a:lnTo>
                    <a:pt x="338592" y="488555"/>
                  </a:lnTo>
                  <a:lnTo>
                    <a:pt x="337882" y="488524"/>
                  </a:lnTo>
                  <a:lnTo>
                    <a:pt x="336775" y="488949"/>
                  </a:lnTo>
                  <a:lnTo>
                    <a:pt x="335616" y="489162"/>
                  </a:lnTo>
                  <a:lnTo>
                    <a:pt x="332036" y="491021"/>
                  </a:lnTo>
                  <a:lnTo>
                    <a:pt x="331358" y="491185"/>
                  </a:lnTo>
                  <a:lnTo>
                    <a:pt x="328270" y="491240"/>
                  </a:lnTo>
                  <a:lnTo>
                    <a:pt x="327158" y="490888"/>
                  </a:lnTo>
                  <a:lnTo>
                    <a:pt x="325967" y="490936"/>
                  </a:lnTo>
                  <a:lnTo>
                    <a:pt x="325281" y="490760"/>
                  </a:lnTo>
                  <a:lnTo>
                    <a:pt x="324235" y="490243"/>
                  </a:lnTo>
                  <a:lnTo>
                    <a:pt x="323753" y="490292"/>
                  </a:lnTo>
                  <a:lnTo>
                    <a:pt x="322871" y="490620"/>
                  </a:lnTo>
                  <a:lnTo>
                    <a:pt x="321212" y="490639"/>
                  </a:lnTo>
                  <a:lnTo>
                    <a:pt x="320113" y="491076"/>
                  </a:lnTo>
                  <a:lnTo>
                    <a:pt x="319645" y="491137"/>
                  </a:lnTo>
                  <a:lnTo>
                    <a:pt x="314669" y="491203"/>
                  </a:lnTo>
                  <a:lnTo>
                    <a:pt x="313969" y="491094"/>
                  </a:lnTo>
                  <a:lnTo>
                    <a:pt x="313311" y="490827"/>
                  </a:lnTo>
                  <a:lnTo>
                    <a:pt x="311179" y="490899"/>
                  </a:lnTo>
                  <a:lnTo>
                    <a:pt x="309535" y="490693"/>
                  </a:lnTo>
                  <a:lnTo>
                    <a:pt x="309306" y="490690"/>
                  </a:lnTo>
                  <a:lnTo>
                    <a:pt x="308113" y="490681"/>
                  </a:lnTo>
                  <a:lnTo>
                    <a:pt x="307965" y="491112"/>
                  </a:lnTo>
                  <a:lnTo>
                    <a:pt x="307477" y="491628"/>
                  </a:lnTo>
                  <a:lnTo>
                    <a:pt x="306768" y="491713"/>
                  </a:lnTo>
                  <a:lnTo>
                    <a:pt x="306417" y="492023"/>
                  </a:lnTo>
                  <a:lnTo>
                    <a:pt x="305927" y="492838"/>
                  </a:lnTo>
                  <a:lnTo>
                    <a:pt x="305418" y="493336"/>
                  </a:lnTo>
                  <a:lnTo>
                    <a:pt x="305196" y="494235"/>
                  </a:lnTo>
                  <a:lnTo>
                    <a:pt x="304308" y="495353"/>
                  </a:lnTo>
                  <a:lnTo>
                    <a:pt x="303999" y="496969"/>
                  </a:lnTo>
                  <a:lnTo>
                    <a:pt x="303365" y="497972"/>
                  </a:lnTo>
                  <a:lnTo>
                    <a:pt x="303394" y="498919"/>
                  </a:lnTo>
                  <a:lnTo>
                    <a:pt x="303184" y="500802"/>
                  </a:lnTo>
                  <a:lnTo>
                    <a:pt x="303174" y="501750"/>
                  </a:lnTo>
                  <a:lnTo>
                    <a:pt x="302764" y="502686"/>
                  </a:lnTo>
                  <a:lnTo>
                    <a:pt x="302786" y="503403"/>
                  </a:lnTo>
                  <a:lnTo>
                    <a:pt x="302615" y="504333"/>
                  </a:lnTo>
                  <a:lnTo>
                    <a:pt x="302794" y="510730"/>
                  </a:lnTo>
                  <a:lnTo>
                    <a:pt x="302681" y="511301"/>
                  </a:lnTo>
                  <a:lnTo>
                    <a:pt x="302524" y="511878"/>
                  </a:lnTo>
                  <a:lnTo>
                    <a:pt x="302418" y="513895"/>
                  </a:lnTo>
                  <a:lnTo>
                    <a:pt x="302944" y="515341"/>
                  </a:lnTo>
                  <a:lnTo>
                    <a:pt x="304058" y="516957"/>
                  </a:lnTo>
                  <a:lnTo>
                    <a:pt x="304479" y="517753"/>
                  </a:lnTo>
                  <a:lnTo>
                    <a:pt x="305509" y="520104"/>
                  </a:lnTo>
                  <a:lnTo>
                    <a:pt x="305839" y="525080"/>
                  </a:lnTo>
                  <a:lnTo>
                    <a:pt x="307039" y="528704"/>
                  </a:lnTo>
                  <a:lnTo>
                    <a:pt x="307229" y="529509"/>
                  </a:lnTo>
                  <a:lnTo>
                    <a:pt x="309870" y="536046"/>
                  </a:lnTo>
                  <a:lnTo>
                    <a:pt x="312154" y="538771"/>
                  </a:lnTo>
                  <a:lnTo>
                    <a:pt x="314361" y="544205"/>
                  </a:lnTo>
                  <a:lnTo>
                    <a:pt x="312924" y="546785"/>
                  </a:lnTo>
                  <a:lnTo>
                    <a:pt x="311710" y="548227"/>
                  </a:lnTo>
                  <a:lnTo>
                    <a:pt x="310243" y="550111"/>
                  </a:lnTo>
                  <a:lnTo>
                    <a:pt x="308816" y="552921"/>
                  </a:lnTo>
                  <a:lnTo>
                    <a:pt x="307101" y="555315"/>
                  </a:lnTo>
                  <a:lnTo>
                    <a:pt x="304734" y="557854"/>
                  </a:lnTo>
                  <a:lnTo>
                    <a:pt x="304375" y="558489"/>
                  </a:lnTo>
                  <a:lnTo>
                    <a:pt x="301553" y="562131"/>
                  </a:lnTo>
                  <a:lnTo>
                    <a:pt x="301082" y="562887"/>
                  </a:lnTo>
                  <a:lnTo>
                    <a:pt x="299834" y="565339"/>
                  </a:lnTo>
                  <a:lnTo>
                    <a:pt x="299826" y="566964"/>
                  </a:lnTo>
                  <a:lnTo>
                    <a:pt x="300318" y="567517"/>
                  </a:lnTo>
                  <a:lnTo>
                    <a:pt x="300261" y="567723"/>
                  </a:lnTo>
                  <a:lnTo>
                    <a:pt x="300187" y="568082"/>
                  </a:lnTo>
                  <a:lnTo>
                    <a:pt x="300078" y="568562"/>
                  </a:lnTo>
                  <a:lnTo>
                    <a:pt x="300003" y="569467"/>
                  </a:lnTo>
                  <a:lnTo>
                    <a:pt x="298921" y="571684"/>
                  </a:lnTo>
                  <a:lnTo>
                    <a:pt x="298755" y="572049"/>
                  </a:lnTo>
                  <a:lnTo>
                    <a:pt x="298466" y="572487"/>
                  </a:lnTo>
                  <a:lnTo>
                    <a:pt x="297307" y="573616"/>
                  </a:lnTo>
                  <a:lnTo>
                    <a:pt x="296921" y="573769"/>
                  </a:lnTo>
                  <a:lnTo>
                    <a:pt x="296565" y="573872"/>
                  </a:lnTo>
                  <a:lnTo>
                    <a:pt x="296154" y="573933"/>
                  </a:lnTo>
                  <a:lnTo>
                    <a:pt x="295689" y="574060"/>
                  </a:lnTo>
                  <a:lnTo>
                    <a:pt x="295303" y="574230"/>
                  </a:lnTo>
                  <a:lnTo>
                    <a:pt x="293340" y="575074"/>
                  </a:lnTo>
                  <a:lnTo>
                    <a:pt x="292991" y="575160"/>
                  </a:lnTo>
                  <a:lnTo>
                    <a:pt x="292140" y="575378"/>
                  </a:lnTo>
                  <a:lnTo>
                    <a:pt x="290535" y="575591"/>
                  </a:lnTo>
                  <a:lnTo>
                    <a:pt x="290084" y="575634"/>
                  </a:lnTo>
                  <a:lnTo>
                    <a:pt x="289617" y="575567"/>
                  </a:lnTo>
                  <a:lnTo>
                    <a:pt x="289112" y="575524"/>
                  </a:lnTo>
                  <a:lnTo>
                    <a:pt x="288568" y="575536"/>
                  </a:lnTo>
                  <a:lnTo>
                    <a:pt x="286582" y="575743"/>
                  </a:lnTo>
                  <a:lnTo>
                    <a:pt x="286000" y="575803"/>
                  </a:lnTo>
                  <a:lnTo>
                    <a:pt x="285581" y="575882"/>
                  </a:lnTo>
                  <a:lnTo>
                    <a:pt x="285132" y="575974"/>
                  </a:lnTo>
                  <a:lnTo>
                    <a:pt x="284776" y="576053"/>
                  </a:lnTo>
                  <a:lnTo>
                    <a:pt x="283310" y="576891"/>
                  </a:lnTo>
                  <a:lnTo>
                    <a:pt x="282886" y="577068"/>
                  </a:lnTo>
                  <a:lnTo>
                    <a:pt x="282140" y="577073"/>
                  </a:lnTo>
                  <a:lnTo>
                    <a:pt x="281346" y="576977"/>
                  </a:lnTo>
                  <a:lnTo>
                    <a:pt x="279283" y="575439"/>
                  </a:lnTo>
                  <a:lnTo>
                    <a:pt x="278698" y="574753"/>
                  </a:lnTo>
                  <a:lnTo>
                    <a:pt x="277682" y="574224"/>
                  </a:lnTo>
                  <a:lnTo>
                    <a:pt x="277161" y="574206"/>
                  </a:lnTo>
                  <a:lnTo>
                    <a:pt x="276644" y="574455"/>
                  </a:lnTo>
                  <a:lnTo>
                    <a:pt x="276174" y="574747"/>
                  </a:lnTo>
                  <a:lnTo>
                    <a:pt x="275719" y="575020"/>
                  </a:lnTo>
                  <a:lnTo>
                    <a:pt x="275280" y="575330"/>
                  </a:lnTo>
                  <a:lnTo>
                    <a:pt x="273547" y="576454"/>
                  </a:lnTo>
                  <a:lnTo>
                    <a:pt x="273169" y="576684"/>
                  </a:lnTo>
                  <a:lnTo>
                    <a:pt x="272746" y="577013"/>
                  </a:lnTo>
                  <a:lnTo>
                    <a:pt x="272077" y="577565"/>
                  </a:lnTo>
                  <a:lnTo>
                    <a:pt x="270781" y="578853"/>
                  </a:lnTo>
                  <a:lnTo>
                    <a:pt x="270371" y="579011"/>
                  </a:lnTo>
                  <a:lnTo>
                    <a:pt x="269677" y="579461"/>
                  </a:lnTo>
                  <a:lnTo>
                    <a:pt x="269238" y="579723"/>
                  </a:lnTo>
                  <a:lnTo>
                    <a:pt x="268017" y="580239"/>
                  </a:lnTo>
                  <a:lnTo>
                    <a:pt x="267490" y="580323"/>
                  </a:lnTo>
                  <a:lnTo>
                    <a:pt x="267154" y="580743"/>
                  </a:lnTo>
                  <a:lnTo>
                    <a:pt x="266591" y="581065"/>
                  </a:lnTo>
                  <a:lnTo>
                    <a:pt x="266106" y="581448"/>
                  </a:lnTo>
                  <a:lnTo>
                    <a:pt x="264657" y="582395"/>
                  </a:lnTo>
                  <a:lnTo>
                    <a:pt x="264273" y="582681"/>
                  </a:lnTo>
                  <a:lnTo>
                    <a:pt x="263856" y="582863"/>
                  </a:lnTo>
                  <a:lnTo>
                    <a:pt x="263478" y="583094"/>
                  </a:lnTo>
                  <a:lnTo>
                    <a:pt x="263132" y="583331"/>
                  </a:lnTo>
                  <a:lnTo>
                    <a:pt x="262000" y="584115"/>
                  </a:lnTo>
                  <a:lnTo>
                    <a:pt x="261660" y="584327"/>
                  </a:lnTo>
                  <a:lnTo>
                    <a:pt x="261028" y="584649"/>
                  </a:lnTo>
                  <a:lnTo>
                    <a:pt x="260641" y="584783"/>
                  </a:lnTo>
                  <a:lnTo>
                    <a:pt x="260055" y="585190"/>
                  </a:lnTo>
                  <a:lnTo>
                    <a:pt x="258554" y="586180"/>
                  </a:lnTo>
                  <a:lnTo>
                    <a:pt x="258254" y="586466"/>
                  </a:lnTo>
                  <a:lnTo>
                    <a:pt x="257862" y="586818"/>
                  </a:lnTo>
                  <a:lnTo>
                    <a:pt x="257470" y="587153"/>
                  </a:lnTo>
                  <a:lnTo>
                    <a:pt x="257118" y="587462"/>
                  </a:lnTo>
                  <a:lnTo>
                    <a:pt x="255403" y="588884"/>
                  </a:lnTo>
                  <a:lnTo>
                    <a:pt x="254779" y="589242"/>
                  </a:lnTo>
                  <a:lnTo>
                    <a:pt x="254221" y="589382"/>
                  </a:lnTo>
                  <a:lnTo>
                    <a:pt x="251295" y="588434"/>
                  </a:lnTo>
                  <a:lnTo>
                    <a:pt x="250856" y="588088"/>
                  </a:lnTo>
                  <a:lnTo>
                    <a:pt x="248474" y="587183"/>
                  </a:lnTo>
                  <a:lnTo>
                    <a:pt x="248145" y="587529"/>
                  </a:lnTo>
                  <a:lnTo>
                    <a:pt x="247878" y="587900"/>
                  </a:lnTo>
                  <a:lnTo>
                    <a:pt x="247509" y="588203"/>
                  </a:lnTo>
                  <a:lnTo>
                    <a:pt x="247102" y="588556"/>
                  </a:lnTo>
                  <a:lnTo>
                    <a:pt x="245412" y="589570"/>
                  </a:lnTo>
                  <a:lnTo>
                    <a:pt x="244859" y="589984"/>
                  </a:lnTo>
                  <a:lnTo>
                    <a:pt x="244250" y="590336"/>
                  </a:lnTo>
                  <a:lnTo>
                    <a:pt x="243647" y="590561"/>
                  </a:lnTo>
                  <a:lnTo>
                    <a:pt x="241959" y="591016"/>
                  </a:lnTo>
                  <a:lnTo>
                    <a:pt x="241518" y="591150"/>
                  </a:lnTo>
                  <a:lnTo>
                    <a:pt x="241169" y="591229"/>
                  </a:lnTo>
                  <a:lnTo>
                    <a:pt x="240807" y="591484"/>
                  </a:lnTo>
                  <a:lnTo>
                    <a:pt x="240507" y="591697"/>
                  </a:lnTo>
                  <a:lnTo>
                    <a:pt x="239770" y="593003"/>
                  </a:lnTo>
                  <a:lnTo>
                    <a:pt x="239596" y="593921"/>
                  </a:lnTo>
                  <a:lnTo>
                    <a:pt x="239553" y="594261"/>
                  </a:lnTo>
                  <a:lnTo>
                    <a:pt x="239406" y="594862"/>
                  </a:lnTo>
                  <a:lnTo>
                    <a:pt x="239460" y="596618"/>
                  </a:lnTo>
                  <a:lnTo>
                    <a:pt x="239561" y="597213"/>
                  </a:lnTo>
                  <a:lnTo>
                    <a:pt x="239600" y="597809"/>
                  </a:lnTo>
                  <a:lnTo>
                    <a:pt x="239604" y="598137"/>
                  </a:lnTo>
                  <a:lnTo>
                    <a:pt x="240108" y="599802"/>
                  </a:lnTo>
                  <a:lnTo>
                    <a:pt x="240344" y="600063"/>
                  </a:lnTo>
                  <a:lnTo>
                    <a:pt x="240736" y="600397"/>
                  </a:lnTo>
                  <a:lnTo>
                    <a:pt x="240954" y="601035"/>
                  </a:lnTo>
                  <a:lnTo>
                    <a:pt x="240402" y="601582"/>
                  </a:lnTo>
                  <a:lnTo>
                    <a:pt x="240104" y="601758"/>
                  </a:lnTo>
                  <a:lnTo>
                    <a:pt x="239983" y="601782"/>
                  </a:lnTo>
                  <a:lnTo>
                    <a:pt x="238473" y="602025"/>
                  </a:lnTo>
                  <a:lnTo>
                    <a:pt x="238077" y="602031"/>
                  </a:lnTo>
                  <a:lnTo>
                    <a:pt x="237720" y="602007"/>
                  </a:lnTo>
                  <a:lnTo>
                    <a:pt x="237013" y="602019"/>
                  </a:lnTo>
                  <a:lnTo>
                    <a:pt x="235886" y="602025"/>
                  </a:lnTo>
                  <a:lnTo>
                    <a:pt x="235559" y="601953"/>
                  </a:lnTo>
                  <a:lnTo>
                    <a:pt x="235202" y="601989"/>
                  </a:lnTo>
                  <a:lnTo>
                    <a:pt x="234783" y="602043"/>
                  </a:lnTo>
                  <a:lnTo>
                    <a:pt x="234216" y="602056"/>
                  </a:lnTo>
                  <a:lnTo>
                    <a:pt x="233822" y="602219"/>
                  </a:lnTo>
                  <a:lnTo>
                    <a:pt x="232819" y="602772"/>
                  </a:lnTo>
                  <a:lnTo>
                    <a:pt x="231983" y="603641"/>
                  </a:lnTo>
                  <a:lnTo>
                    <a:pt x="231754" y="603884"/>
                  </a:lnTo>
                  <a:lnTo>
                    <a:pt x="231197" y="604759"/>
                  </a:lnTo>
                  <a:lnTo>
                    <a:pt x="230703" y="605573"/>
                  </a:lnTo>
                  <a:lnTo>
                    <a:pt x="230167" y="606150"/>
                  </a:lnTo>
                  <a:lnTo>
                    <a:pt x="229828" y="606333"/>
                  </a:lnTo>
                  <a:lnTo>
                    <a:pt x="228704" y="606606"/>
                  </a:lnTo>
                  <a:lnTo>
                    <a:pt x="227767" y="606800"/>
                  </a:lnTo>
                  <a:lnTo>
                    <a:pt x="226516" y="606788"/>
                  </a:lnTo>
                  <a:lnTo>
                    <a:pt x="225461" y="606284"/>
                  </a:lnTo>
                  <a:lnTo>
                    <a:pt x="224463" y="606065"/>
                  </a:lnTo>
                  <a:lnTo>
                    <a:pt x="222927" y="605591"/>
                  </a:lnTo>
                  <a:lnTo>
                    <a:pt x="221990" y="605300"/>
                  </a:lnTo>
                  <a:lnTo>
                    <a:pt x="221516" y="605257"/>
                  </a:lnTo>
                  <a:lnTo>
                    <a:pt x="221167" y="605294"/>
                  </a:lnTo>
                  <a:lnTo>
                    <a:pt x="220802" y="605330"/>
                  </a:lnTo>
                  <a:lnTo>
                    <a:pt x="220062" y="605779"/>
                  </a:lnTo>
                  <a:lnTo>
                    <a:pt x="219636" y="605877"/>
                  </a:lnTo>
                  <a:lnTo>
                    <a:pt x="218115" y="606011"/>
                  </a:lnTo>
                  <a:lnTo>
                    <a:pt x="216896" y="606065"/>
                  </a:lnTo>
                  <a:lnTo>
                    <a:pt x="216523" y="606029"/>
                  </a:lnTo>
                  <a:lnTo>
                    <a:pt x="214718" y="606466"/>
                  </a:lnTo>
                  <a:lnTo>
                    <a:pt x="214846" y="607390"/>
                  </a:lnTo>
                  <a:lnTo>
                    <a:pt x="215093" y="608386"/>
                  </a:lnTo>
                  <a:lnTo>
                    <a:pt x="215260" y="608672"/>
                  </a:lnTo>
                  <a:lnTo>
                    <a:pt x="215586" y="609869"/>
                  </a:lnTo>
                  <a:lnTo>
                    <a:pt x="215262" y="610707"/>
                  </a:lnTo>
                  <a:lnTo>
                    <a:pt x="214460" y="611126"/>
                  </a:lnTo>
                  <a:lnTo>
                    <a:pt x="214127" y="611248"/>
                  </a:lnTo>
                  <a:lnTo>
                    <a:pt x="213172" y="611278"/>
                  </a:lnTo>
                  <a:lnTo>
                    <a:pt x="212867" y="611132"/>
                  </a:lnTo>
                  <a:lnTo>
                    <a:pt x="212006" y="611211"/>
                  </a:lnTo>
                  <a:lnTo>
                    <a:pt x="210912" y="611940"/>
                  </a:lnTo>
                  <a:lnTo>
                    <a:pt x="210227" y="612456"/>
                  </a:lnTo>
                  <a:lnTo>
                    <a:pt x="209503" y="612930"/>
                  </a:lnTo>
                  <a:lnTo>
                    <a:pt x="209379" y="614176"/>
                  </a:lnTo>
                  <a:lnTo>
                    <a:pt x="209654" y="615002"/>
                  </a:lnTo>
                  <a:lnTo>
                    <a:pt x="209674" y="615367"/>
                  </a:lnTo>
                  <a:lnTo>
                    <a:pt x="209285" y="616442"/>
                  </a:lnTo>
                  <a:lnTo>
                    <a:pt x="208705" y="617268"/>
                  </a:lnTo>
                  <a:lnTo>
                    <a:pt x="207443" y="617602"/>
                  </a:lnTo>
                  <a:lnTo>
                    <a:pt x="206612" y="617645"/>
                  </a:lnTo>
                  <a:lnTo>
                    <a:pt x="206279" y="617718"/>
                  </a:lnTo>
                  <a:lnTo>
                    <a:pt x="205821" y="617888"/>
                  </a:lnTo>
                  <a:lnTo>
                    <a:pt x="205350" y="617426"/>
                  </a:lnTo>
                  <a:lnTo>
                    <a:pt x="205197" y="616989"/>
                  </a:lnTo>
                  <a:lnTo>
                    <a:pt x="205030" y="616649"/>
                  </a:lnTo>
                  <a:lnTo>
                    <a:pt x="204949" y="615847"/>
                  </a:lnTo>
                  <a:lnTo>
                    <a:pt x="204773" y="615458"/>
                  </a:lnTo>
                  <a:lnTo>
                    <a:pt x="204601" y="614710"/>
                  </a:lnTo>
                  <a:lnTo>
                    <a:pt x="204518" y="614352"/>
                  </a:lnTo>
                  <a:lnTo>
                    <a:pt x="203522" y="613064"/>
                  </a:lnTo>
                  <a:lnTo>
                    <a:pt x="203160" y="612706"/>
                  </a:lnTo>
                  <a:lnTo>
                    <a:pt x="203025" y="612420"/>
                  </a:lnTo>
                  <a:lnTo>
                    <a:pt x="202947" y="611837"/>
                  </a:lnTo>
                  <a:lnTo>
                    <a:pt x="202568" y="611332"/>
                  </a:lnTo>
                  <a:lnTo>
                    <a:pt x="202284" y="611005"/>
                  </a:lnTo>
                  <a:lnTo>
                    <a:pt x="201969" y="610713"/>
                  </a:lnTo>
                  <a:lnTo>
                    <a:pt x="201617" y="610549"/>
                  </a:lnTo>
                  <a:lnTo>
                    <a:pt x="200890" y="610191"/>
                  </a:lnTo>
                  <a:lnTo>
                    <a:pt x="200342" y="609856"/>
                  </a:lnTo>
                  <a:lnTo>
                    <a:pt x="200267" y="609480"/>
                  </a:lnTo>
                  <a:lnTo>
                    <a:pt x="200209" y="609164"/>
                  </a:lnTo>
                  <a:lnTo>
                    <a:pt x="199882" y="608550"/>
                  </a:lnTo>
                  <a:lnTo>
                    <a:pt x="199620" y="608094"/>
                  </a:lnTo>
                  <a:lnTo>
                    <a:pt x="199402" y="607523"/>
                  </a:lnTo>
                  <a:lnTo>
                    <a:pt x="199310" y="607013"/>
                  </a:lnTo>
                  <a:lnTo>
                    <a:pt x="198885" y="606582"/>
                  </a:lnTo>
                  <a:lnTo>
                    <a:pt x="198594" y="606272"/>
                  </a:lnTo>
                  <a:lnTo>
                    <a:pt x="198295" y="605974"/>
                  </a:lnTo>
                  <a:lnTo>
                    <a:pt x="198036" y="605737"/>
                  </a:lnTo>
                  <a:lnTo>
                    <a:pt x="197636" y="605457"/>
                  </a:lnTo>
                  <a:lnTo>
                    <a:pt x="197369" y="605227"/>
                  </a:lnTo>
                  <a:lnTo>
                    <a:pt x="197040" y="605033"/>
                  </a:lnTo>
                  <a:lnTo>
                    <a:pt x="196522" y="604698"/>
                  </a:lnTo>
                  <a:lnTo>
                    <a:pt x="196202" y="604552"/>
                  </a:lnTo>
                  <a:lnTo>
                    <a:pt x="195702" y="604334"/>
                  </a:lnTo>
                  <a:lnTo>
                    <a:pt x="195304" y="604188"/>
                  </a:lnTo>
                  <a:lnTo>
                    <a:pt x="194617" y="603963"/>
                  </a:lnTo>
                  <a:lnTo>
                    <a:pt x="194268" y="603957"/>
                  </a:lnTo>
                  <a:lnTo>
                    <a:pt x="193608" y="604030"/>
                  </a:lnTo>
                  <a:lnTo>
                    <a:pt x="193228" y="604085"/>
                  </a:lnTo>
                  <a:lnTo>
                    <a:pt x="192748" y="604206"/>
                  </a:lnTo>
                  <a:lnTo>
                    <a:pt x="192020" y="604352"/>
                  </a:lnTo>
                  <a:lnTo>
                    <a:pt x="191516" y="604461"/>
                  </a:lnTo>
                  <a:lnTo>
                    <a:pt x="191044" y="604631"/>
                  </a:lnTo>
                  <a:lnTo>
                    <a:pt x="190381" y="604984"/>
                  </a:lnTo>
                  <a:lnTo>
                    <a:pt x="189993" y="605026"/>
                  </a:lnTo>
                  <a:lnTo>
                    <a:pt x="189419" y="605111"/>
                  </a:lnTo>
                  <a:lnTo>
                    <a:pt x="188833" y="604892"/>
                  </a:lnTo>
                  <a:lnTo>
                    <a:pt x="188301" y="604583"/>
                  </a:lnTo>
                  <a:lnTo>
                    <a:pt x="187974" y="604510"/>
                  </a:lnTo>
                  <a:lnTo>
                    <a:pt x="187640" y="604474"/>
                  </a:lnTo>
                  <a:lnTo>
                    <a:pt x="187206" y="604577"/>
                  </a:lnTo>
                  <a:lnTo>
                    <a:pt x="186734" y="604723"/>
                  </a:lnTo>
                  <a:lnTo>
                    <a:pt x="186559" y="605051"/>
                  </a:lnTo>
                  <a:lnTo>
                    <a:pt x="186376" y="605342"/>
                  </a:lnTo>
                  <a:lnTo>
                    <a:pt x="186056" y="605810"/>
                  </a:lnTo>
                  <a:lnTo>
                    <a:pt x="185827" y="606114"/>
                  </a:lnTo>
                  <a:lnTo>
                    <a:pt x="185549" y="606315"/>
                  </a:lnTo>
                  <a:lnTo>
                    <a:pt x="185133" y="606485"/>
                  </a:lnTo>
                  <a:lnTo>
                    <a:pt x="184823" y="606618"/>
                  </a:lnTo>
                  <a:lnTo>
                    <a:pt x="184482" y="606631"/>
                  </a:lnTo>
                  <a:lnTo>
                    <a:pt x="183879" y="606891"/>
                  </a:lnTo>
                  <a:lnTo>
                    <a:pt x="183407" y="607049"/>
                  </a:lnTo>
                  <a:lnTo>
                    <a:pt x="183202" y="606788"/>
                  </a:lnTo>
                  <a:lnTo>
                    <a:pt x="182891" y="606247"/>
                  </a:lnTo>
                  <a:lnTo>
                    <a:pt x="182654" y="605889"/>
                  </a:lnTo>
                  <a:lnTo>
                    <a:pt x="182395" y="605694"/>
                  </a:lnTo>
                  <a:lnTo>
                    <a:pt x="182158" y="605354"/>
                  </a:lnTo>
                  <a:lnTo>
                    <a:pt x="181780" y="605002"/>
                  </a:lnTo>
                  <a:lnTo>
                    <a:pt x="181498" y="604795"/>
                  </a:lnTo>
                  <a:lnTo>
                    <a:pt x="181231" y="604565"/>
                  </a:lnTo>
                  <a:lnTo>
                    <a:pt x="180972" y="604364"/>
                  </a:lnTo>
                  <a:lnTo>
                    <a:pt x="180625" y="604036"/>
                  </a:lnTo>
                  <a:lnTo>
                    <a:pt x="180333" y="603678"/>
                  </a:lnTo>
                  <a:lnTo>
                    <a:pt x="180034" y="603319"/>
                  </a:lnTo>
                  <a:lnTo>
                    <a:pt x="179787" y="602949"/>
                  </a:lnTo>
                  <a:lnTo>
                    <a:pt x="179490" y="602736"/>
                  </a:lnTo>
                  <a:lnTo>
                    <a:pt x="179119" y="602329"/>
                  </a:lnTo>
                  <a:lnTo>
                    <a:pt x="178680" y="602000"/>
                  </a:lnTo>
                  <a:lnTo>
                    <a:pt x="178611" y="601448"/>
                  </a:lnTo>
                  <a:lnTo>
                    <a:pt x="178443" y="601029"/>
                  </a:lnTo>
                  <a:lnTo>
                    <a:pt x="178244" y="600780"/>
                  </a:lnTo>
                  <a:lnTo>
                    <a:pt x="178176" y="600306"/>
                  </a:lnTo>
                  <a:lnTo>
                    <a:pt x="177885" y="600014"/>
                  </a:lnTo>
                  <a:lnTo>
                    <a:pt x="177639" y="599643"/>
                  </a:lnTo>
                  <a:lnTo>
                    <a:pt x="177205" y="599115"/>
                  </a:lnTo>
                  <a:lnTo>
                    <a:pt x="176903" y="598622"/>
                  </a:lnTo>
                  <a:lnTo>
                    <a:pt x="176510" y="598210"/>
                  </a:lnTo>
                  <a:lnTo>
                    <a:pt x="176209" y="597839"/>
                  </a:lnTo>
                  <a:lnTo>
                    <a:pt x="175825" y="597487"/>
                  </a:lnTo>
                  <a:lnTo>
                    <a:pt x="175580" y="597243"/>
                  </a:lnTo>
                  <a:lnTo>
                    <a:pt x="174985" y="596848"/>
                  </a:lnTo>
                  <a:lnTo>
                    <a:pt x="174609" y="596606"/>
                  </a:lnTo>
                  <a:lnTo>
                    <a:pt x="173884" y="596399"/>
                  </a:lnTo>
                  <a:lnTo>
                    <a:pt x="173461" y="596162"/>
                  </a:lnTo>
                  <a:lnTo>
                    <a:pt x="172914" y="595883"/>
                  </a:lnTo>
                  <a:lnTo>
                    <a:pt x="172561" y="595646"/>
                  </a:lnTo>
                  <a:lnTo>
                    <a:pt x="172340" y="595385"/>
                  </a:lnTo>
                  <a:lnTo>
                    <a:pt x="171969" y="595026"/>
                  </a:lnTo>
                  <a:lnTo>
                    <a:pt x="171711" y="594808"/>
                  </a:lnTo>
                  <a:lnTo>
                    <a:pt x="171311" y="594467"/>
                  </a:lnTo>
                  <a:lnTo>
                    <a:pt x="171020" y="594260"/>
                  </a:lnTo>
                  <a:lnTo>
                    <a:pt x="170466" y="594090"/>
                  </a:lnTo>
                  <a:lnTo>
                    <a:pt x="169730" y="593647"/>
                  </a:lnTo>
                  <a:lnTo>
                    <a:pt x="169528" y="593027"/>
                  </a:lnTo>
                  <a:lnTo>
                    <a:pt x="169228" y="592681"/>
                  </a:lnTo>
                  <a:lnTo>
                    <a:pt x="168883" y="592414"/>
                  </a:lnTo>
                  <a:lnTo>
                    <a:pt x="168267" y="592244"/>
                  </a:lnTo>
                  <a:lnTo>
                    <a:pt x="167737" y="592165"/>
                  </a:lnTo>
                  <a:lnTo>
                    <a:pt x="167211" y="591752"/>
                  </a:lnTo>
                  <a:lnTo>
                    <a:pt x="166788" y="591454"/>
                  </a:lnTo>
                  <a:lnTo>
                    <a:pt x="166107" y="591059"/>
                  </a:lnTo>
                  <a:lnTo>
                    <a:pt x="165364" y="590712"/>
                  </a:lnTo>
                  <a:lnTo>
                    <a:pt x="163048" y="588270"/>
                  </a:lnTo>
                  <a:lnTo>
                    <a:pt x="161450" y="584276"/>
                  </a:lnTo>
                  <a:lnTo>
                    <a:pt x="160385" y="582146"/>
                  </a:lnTo>
                  <a:lnTo>
                    <a:pt x="160695" y="578790"/>
                  </a:lnTo>
                  <a:lnTo>
                    <a:pt x="160992" y="574330"/>
                  </a:lnTo>
                  <a:lnTo>
                    <a:pt x="159803" y="569867"/>
                  </a:lnTo>
                  <a:lnTo>
                    <a:pt x="155639" y="567192"/>
                  </a:lnTo>
                  <a:lnTo>
                    <a:pt x="153855" y="563625"/>
                  </a:lnTo>
                  <a:lnTo>
                    <a:pt x="150287" y="559758"/>
                  </a:lnTo>
                  <a:lnTo>
                    <a:pt x="142537" y="554445"/>
                  </a:lnTo>
                  <a:lnTo>
                    <a:pt x="137742" y="549649"/>
                  </a:lnTo>
                  <a:lnTo>
                    <a:pt x="132682" y="544855"/>
                  </a:lnTo>
                  <a:lnTo>
                    <a:pt x="131083" y="542990"/>
                  </a:lnTo>
                  <a:lnTo>
                    <a:pt x="128992" y="542474"/>
                  </a:lnTo>
                  <a:lnTo>
                    <a:pt x="128807" y="542468"/>
                  </a:lnTo>
                  <a:lnTo>
                    <a:pt x="128321" y="542394"/>
                  </a:lnTo>
                  <a:lnTo>
                    <a:pt x="128108" y="542364"/>
                  </a:lnTo>
                  <a:lnTo>
                    <a:pt x="127853" y="542316"/>
                  </a:lnTo>
                  <a:lnTo>
                    <a:pt x="127703" y="542243"/>
                  </a:lnTo>
                  <a:lnTo>
                    <a:pt x="127524" y="542127"/>
                  </a:lnTo>
                  <a:lnTo>
                    <a:pt x="127349" y="542005"/>
                  </a:lnTo>
                  <a:lnTo>
                    <a:pt x="127212" y="541878"/>
                  </a:lnTo>
                  <a:lnTo>
                    <a:pt x="127056" y="541750"/>
                  </a:lnTo>
                  <a:lnTo>
                    <a:pt x="126834" y="541678"/>
                  </a:lnTo>
                  <a:lnTo>
                    <a:pt x="126612" y="541532"/>
                  </a:lnTo>
                  <a:lnTo>
                    <a:pt x="126405" y="541447"/>
                  </a:lnTo>
                  <a:lnTo>
                    <a:pt x="126238" y="541331"/>
                  </a:lnTo>
                  <a:lnTo>
                    <a:pt x="125972" y="541185"/>
                  </a:lnTo>
                  <a:lnTo>
                    <a:pt x="125820" y="541100"/>
                  </a:lnTo>
                  <a:lnTo>
                    <a:pt x="125559" y="540906"/>
                  </a:lnTo>
                  <a:lnTo>
                    <a:pt x="125399" y="540858"/>
                  </a:lnTo>
                  <a:lnTo>
                    <a:pt x="125248" y="540779"/>
                  </a:lnTo>
                  <a:lnTo>
                    <a:pt x="125084" y="540730"/>
                  </a:lnTo>
                  <a:lnTo>
                    <a:pt x="124915" y="540754"/>
                  </a:lnTo>
                  <a:lnTo>
                    <a:pt x="124747" y="540797"/>
                  </a:lnTo>
                  <a:lnTo>
                    <a:pt x="124597" y="540827"/>
                  </a:lnTo>
                  <a:lnTo>
                    <a:pt x="124376" y="540967"/>
                  </a:lnTo>
                  <a:lnTo>
                    <a:pt x="124204" y="541076"/>
                  </a:lnTo>
                  <a:lnTo>
                    <a:pt x="124119" y="541216"/>
                  </a:lnTo>
                  <a:lnTo>
                    <a:pt x="123843" y="541544"/>
                  </a:lnTo>
                  <a:lnTo>
                    <a:pt x="123738" y="541757"/>
                  </a:lnTo>
                  <a:lnTo>
                    <a:pt x="123604" y="541884"/>
                  </a:lnTo>
                  <a:lnTo>
                    <a:pt x="123509" y="542042"/>
                  </a:lnTo>
                  <a:lnTo>
                    <a:pt x="123376" y="542121"/>
                  </a:lnTo>
                  <a:lnTo>
                    <a:pt x="123195" y="542194"/>
                  </a:lnTo>
                  <a:lnTo>
                    <a:pt x="123053" y="542243"/>
                  </a:lnTo>
                  <a:lnTo>
                    <a:pt x="122841" y="542230"/>
                  </a:lnTo>
                  <a:lnTo>
                    <a:pt x="122572" y="542127"/>
                  </a:lnTo>
                  <a:lnTo>
                    <a:pt x="122413" y="542091"/>
                  </a:lnTo>
                  <a:lnTo>
                    <a:pt x="122246" y="542012"/>
                  </a:lnTo>
                  <a:lnTo>
                    <a:pt x="122045" y="541878"/>
                  </a:lnTo>
                  <a:lnTo>
                    <a:pt x="121775" y="541739"/>
                  </a:lnTo>
                  <a:lnTo>
                    <a:pt x="121575" y="541647"/>
                  </a:lnTo>
                  <a:lnTo>
                    <a:pt x="121403" y="541526"/>
                  </a:lnTo>
                  <a:lnTo>
                    <a:pt x="121258" y="541386"/>
                  </a:lnTo>
                  <a:lnTo>
                    <a:pt x="121118" y="541198"/>
                  </a:lnTo>
                  <a:lnTo>
                    <a:pt x="120896" y="540943"/>
                  </a:lnTo>
                  <a:lnTo>
                    <a:pt x="120802" y="540779"/>
                  </a:lnTo>
                  <a:lnTo>
                    <a:pt x="120675" y="540639"/>
                  </a:lnTo>
                  <a:lnTo>
                    <a:pt x="120501" y="540438"/>
                  </a:lnTo>
                  <a:lnTo>
                    <a:pt x="120386" y="540244"/>
                  </a:lnTo>
                  <a:lnTo>
                    <a:pt x="120246" y="540044"/>
                  </a:lnTo>
                  <a:lnTo>
                    <a:pt x="120126" y="539873"/>
                  </a:lnTo>
                  <a:lnTo>
                    <a:pt x="119956" y="539715"/>
                  </a:lnTo>
                  <a:lnTo>
                    <a:pt x="119913" y="539582"/>
                  </a:lnTo>
                  <a:lnTo>
                    <a:pt x="119714" y="539326"/>
                  </a:lnTo>
                  <a:lnTo>
                    <a:pt x="119616" y="539163"/>
                  </a:lnTo>
                  <a:lnTo>
                    <a:pt x="119534" y="539023"/>
                  </a:lnTo>
                  <a:lnTo>
                    <a:pt x="119386" y="538731"/>
                  </a:lnTo>
                  <a:lnTo>
                    <a:pt x="119189" y="538348"/>
                  </a:lnTo>
                  <a:lnTo>
                    <a:pt x="119064" y="538172"/>
                  </a:lnTo>
                  <a:lnTo>
                    <a:pt x="118907" y="538026"/>
                  </a:lnTo>
                  <a:lnTo>
                    <a:pt x="118822" y="537881"/>
                  </a:lnTo>
                  <a:lnTo>
                    <a:pt x="118607" y="537613"/>
                  </a:lnTo>
                  <a:lnTo>
                    <a:pt x="118498" y="537437"/>
                  </a:lnTo>
                  <a:lnTo>
                    <a:pt x="118405" y="537297"/>
                  </a:lnTo>
                  <a:lnTo>
                    <a:pt x="118241" y="537073"/>
                  </a:lnTo>
                  <a:lnTo>
                    <a:pt x="118186" y="537012"/>
                  </a:lnTo>
                  <a:lnTo>
                    <a:pt x="118023" y="536854"/>
                  </a:lnTo>
                  <a:lnTo>
                    <a:pt x="117820" y="536684"/>
                  </a:lnTo>
                  <a:lnTo>
                    <a:pt x="117637" y="536562"/>
                  </a:lnTo>
                  <a:lnTo>
                    <a:pt x="117275" y="536380"/>
                  </a:lnTo>
                  <a:lnTo>
                    <a:pt x="116858" y="536337"/>
                  </a:lnTo>
                  <a:lnTo>
                    <a:pt x="116614" y="536270"/>
                  </a:lnTo>
                  <a:lnTo>
                    <a:pt x="116392" y="536204"/>
                  </a:lnTo>
                  <a:lnTo>
                    <a:pt x="116200" y="536119"/>
                  </a:lnTo>
                  <a:lnTo>
                    <a:pt x="116064" y="536051"/>
                  </a:lnTo>
                  <a:lnTo>
                    <a:pt x="115766" y="535784"/>
                  </a:lnTo>
                  <a:lnTo>
                    <a:pt x="115539" y="535602"/>
                  </a:lnTo>
                  <a:lnTo>
                    <a:pt x="115272" y="535347"/>
                  </a:lnTo>
                  <a:lnTo>
                    <a:pt x="114876" y="535092"/>
                  </a:lnTo>
                  <a:lnTo>
                    <a:pt x="114740" y="534995"/>
                  </a:lnTo>
                  <a:lnTo>
                    <a:pt x="114367" y="534733"/>
                  </a:lnTo>
                  <a:lnTo>
                    <a:pt x="113963" y="534381"/>
                  </a:lnTo>
                  <a:lnTo>
                    <a:pt x="113825" y="534247"/>
                  </a:lnTo>
                  <a:lnTo>
                    <a:pt x="113647" y="534132"/>
                  </a:lnTo>
                  <a:lnTo>
                    <a:pt x="113478" y="533998"/>
                  </a:lnTo>
                  <a:lnTo>
                    <a:pt x="113106" y="533761"/>
                  </a:lnTo>
                  <a:lnTo>
                    <a:pt x="112869" y="533579"/>
                  </a:lnTo>
                  <a:lnTo>
                    <a:pt x="112701" y="533445"/>
                  </a:lnTo>
                  <a:lnTo>
                    <a:pt x="112425" y="533282"/>
                  </a:lnTo>
                  <a:lnTo>
                    <a:pt x="112119" y="533075"/>
                  </a:lnTo>
                  <a:lnTo>
                    <a:pt x="111906" y="532954"/>
                  </a:lnTo>
                  <a:lnTo>
                    <a:pt x="111727" y="532911"/>
                  </a:lnTo>
                  <a:lnTo>
                    <a:pt x="111482" y="532929"/>
                  </a:lnTo>
                  <a:lnTo>
                    <a:pt x="111351" y="532929"/>
                  </a:lnTo>
                  <a:lnTo>
                    <a:pt x="110851" y="532929"/>
                  </a:lnTo>
                  <a:lnTo>
                    <a:pt x="110689" y="532911"/>
                  </a:lnTo>
                  <a:lnTo>
                    <a:pt x="110524" y="532844"/>
                  </a:lnTo>
                  <a:lnTo>
                    <a:pt x="110364" y="532820"/>
                  </a:lnTo>
                  <a:lnTo>
                    <a:pt x="110234" y="532783"/>
                  </a:lnTo>
                  <a:lnTo>
                    <a:pt x="109795" y="532650"/>
                  </a:lnTo>
                  <a:lnTo>
                    <a:pt x="109618" y="532576"/>
                  </a:lnTo>
                  <a:lnTo>
                    <a:pt x="109411" y="532503"/>
                  </a:lnTo>
                  <a:lnTo>
                    <a:pt x="109221" y="532388"/>
                  </a:lnTo>
                  <a:lnTo>
                    <a:pt x="108862" y="532121"/>
                  </a:lnTo>
                  <a:lnTo>
                    <a:pt x="108639" y="531926"/>
                  </a:lnTo>
                  <a:lnTo>
                    <a:pt x="108468" y="531811"/>
                  </a:lnTo>
                  <a:lnTo>
                    <a:pt x="108313" y="531793"/>
                  </a:lnTo>
                  <a:lnTo>
                    <a:pt x="108148" y="531720"/>
                  </a:lnTo>
                  <a:lnTo>
                    <a:pt x="107816" y="531659"/>
                  </a:lnTo>
                  <a:lnTo>
                    <a:pt x="107631" y="531556"/>
                  </a:lnTo>
                  <a:lnTo>
                    <a:pt x="107398" y="531513"/>
                  </a:lnTo>
                  <a:lnTo>
                    <a:pt x="107266" y="531429"/>
                  </a:lnTo>
                  <a:lnTo>
                    <a:pt x="107119" y="531343"/>
                  </a:lnTo>
                  <a:lnTo>
                    <a:pt x="106783" y="531155"/>
                  </a:lnTo>
                  <a:lnTo>
                    <a:pt x="106562" y="531100"/>
                  </a:lnTo>
                  <a:lnTo>
                    <a:pt x="106236" y="530979"/>
                  </a:lnTo>
                  <a:lnTo>
                    <a:pt x="105705" y="530833"/>
                  </a:lnTo>
                  <a:lnTo>
                    <a:pt x="105409" y="530687"/>
                  </a:lnTo>
                  <a:lnTo>
                    <a:pt x="105129" y="530602"/>
                  </a:lnTo>
                  <a:lnTo>
                    <a:pt x="104728" y="530407"/>
                  </a:lnTo>
                  <a:lnTo>
                    <a:pt x="104511" y="530268"/>
                  </a:lnTo>
                  <a:lnTo>
                    <a:pt x="104318" y="530074"/>
                  </a:lnTo>
                  <a:lnTo>
                    <a:pt x="104180" y="529922"/>
                  </a:lnTo>
                  <a:lnTo>
                    <a:pt x="103858" y="529648"/>
                  </a:lnTo>
                  <a:lnTo>
                    <a:pt x="103668" y="529502"/>
                  </a:lnTo>
                  <a:lnTo>
                    <a:pt x="102954" y="529047"/>
                  </a:lnTo>
                  <a:lnTo>
                    <a:pt x="102781" y="528974"/>
                  </a:lnTo>
                  <a:lnTo>
                    <a:pt x="102611" y="528901"/>
                  </a:lnTo>
                  <a:lnTo>
                    <a:pt x="102478" y="528871"/>
                  </a:lnTo>
                  <a:lnTo>
                    <a:pt x="102095" y="528743"/>
                  </a:lnTo>
                  <a:lnTo>
                    <a:pt x="101916" y="528652"/>
                  </a:lnTo>
                  <a:lnTo>
                    <a:pt x="101717" y="528537"/>
                  </a:lnTo>
                  <a:lnTo>
                    <a:pt x="101438" y="528300"/>
                  </a:lnTo>
                  <a:lnTo>
                    <a:pt x="101285" y="528232"/>
                  </a:lnTo>
                  <a:lnTo>
                    <a:pt x="100879" y="528002"/>
                  </a:lnTo>
                  <a:lnTo>
                    <a:pt x="100700" y="527892"/>
                  </a:lnTo>
                  <a:lnTo>
                    <a:pt x="100568" y="527801"/>
                  </a:lnTo>
                  <a:lnTo>
                    <a:pt x="100437" y="527729"/>
                  </a:lnTo>
                  <a:lnTo>
                    <a:pt x="100296" y="527631"/>
                  </a:lnTo>
                  <a:lnTo>
                    <a:pt x="100215" y="527485"/>
                  </a:lnTo>
                  <a:lnTo>
                    <a:pt x="100129" y="527139"/>
                  </a:lnTo>
                  <a:lnTo>
                    <a:pt x="100076" y="526969"/>
                  </a:lnTo>
                  <a:lnTo>
                    <a:pt x="100067" y="526842"/>
                  </a:lnTo>
                  <a:lnTo>
                    <a:pt x="100011" y="526677"/>
                  </a:lnTo>
                  <a:lnTo>
                    <a:pt x="99952" y="526544"/>
                  </a:lnTo>
                  <a:lnTo>
                    <a:pt x="99577" y="526052"/>
                  </a:lnTo>
                  <a:lnTo>
                    <a:pt x="99372" y="525857"/>
                  </a:lnTo>
                  <a:lnTo>
                    <a:pt x="99237" y="525699"/>
                  </a:lnTo>
                  <a:lnTo>
                    <a:pt x="99096" y="525486"/>
                  </a:lnTo>
                  <a:lnTo>
                    <a:pt x="98966" y="525092"/>
                  </a:lnTo>
                  <a:lnTo>
                    <a:pt x="98899" y="524836"/>
                  </a:lnTo>
                  <a:lnTo>
                    <a:pt x="98866" y="524691"/>
                  </a:lnTo>
                  <a:lnTo>
                    <a:pt x="98812" y="524472"/>
                  </a:lnTo>
                  <a:lnTo>
                    <a:pt x="98700" y="524065"/>
                  </a:lnTo>
                  <a:lnTo>
                    <a:pt x="98638" y="523938"/>
                  </a:lnTo>
                  <a:lnTo>
                    <a:pt x="98518" y="523773"/>
                  </a:lnTo>
                  <a:lnTo>
                    <a:pt x="98372" y="523621"/>
                  </a:lnTo>
                  <a:lnTo>
                    <a:pt x="98131" y="523384"/>
                  </a:lnTo>
                  <a:lnTo>
                    <a:pt x="97810" y="523287"/>
                  </a:lnTo>
                  <a:lnTo>
                    <a:pt x="97611" y="523208"/>
                  </a:lnTo>
                  <a:lnTo>
                    <a:pt x="97418" y="523196"/>
                  </a:lnTo>
                  <a:lnTo>
                    <a:pt x="97251" y="523190"/>
                  </a:lnTo>
                  <a:lnTo>
                    <a:pt x="97067" y="523208"/>
                  </a:lnTo>
                  <a:lnTo>
                    <a:pt x="96653" y="523329"/>
                  </a:lnTo>
                  <a:lnTo>
                    <a:pt x="96309" y="523415"/>
                  </a:lnTo>
                  <a:lnTo>
                    <a:pt x="96172" y="523470"/>
                  </a:lnTo>
                  <a:lnTo>
                    <a:pt x="95973" y="523488"/>
                  </a:lnTo>
                  <a:lnTo>
                    <a:pt x="95822" y="523488"/>
                  </a:lnTo>
                  <a:lnTo>
                    <a:pt x="95618" y="523476"/>
                  </a:lnTo>
                  <a:lnTo>
                    <a:pt x="95411" y="523494"/>
                  </a:lnTo>
                  <a:lnTo>
                    <a:pt x="95270" y="523457"/>
                  </a:lnTo>
                  <a:lnTo>
                    <a:pt x="95008" y="523439"/>
                  </a:lnTo>
                  <a:lnTo>
                    <a:pt x="94751" y="523421"/>
                  </a:lnTo>
                  <a:lnTo>
                    <a:pt x="94595" y="523390"/>
                  </a:lnTo>
                  <a:lnTo>
                    <a:pt x="94077" y="523360"/>
                  </a:lnTo>
                  <a:lnTo>
                    <a:pt x="93911" y="523366"/>
                  </a:lnTo>
                  <a:lnTo>
                    <a:pt x="93695" y="523372"/>
                  </a:lnTo>
                  <a:lnTo>
                    <a:pt x="93404" y="523348"/>
                  </a:lnTo>
                  <a:lnTo>
                    <a:pt x="92989" y="523257"/>
                  </a:lnTo>
                  <a:lnTo>
                    <a:pt x="92802" y="523202"/>
                  </a:lnTo>
                  <a:lnTo>
                    <a:pt x="92614" y="523136"/>
                  </a:lnTo>
                  <a:lnTo>
                    <a:pt x="92439" y="523105"/>
                  </a:lnTo>
                  <a:lnTo>
                    <a:pt x="92252" y="523056"/>
                  </a:lnTo>
                  <a:lnTo>
                    <a:pt x="91795" y="522959"/>
                  </a:lnTo>
                  <a:lnTo>
                    <a:pt x="91630" y="522923"/>
                  </a:lnTo>
                  <a:lnTo>
                    <a:pt x="91460" y="522886"/>
                  </a:lnTo>
                  <a:lnTo>
                    <a:pt x="91242" y="522826"/>
                  </a:lnTo>
                  <a:lnTo>
                    <a:pt x="91072" y="522819"/>
                  </a:lnTo>
                  <a:lnTo>
                    <a:pt x="90726" y="522856"/>
                  </a:lnTo>
                  <a:lnTo>
                    <a:pt x="90577" y="522898"/>
                  </a:lnTo>
                  <a:lnTo>
                    <a:pt x="90138" y="523050"/>
                  </a:lnTo>
                  <a:lnTo>
                    <a:pt x="89992" y="523069"/>
                  </a:lnTo>
                  <a:lnTo>
                    <a:pt x="89560" y="523129"/>
                  </a:lnTo>
                  <a:lnTo>
                    <a:pt x="89391" y="523142"/>
                  </a:lnTo>
                  <a:lnTo>
                    <a:pt x="89224" y="523135"/>
                  </a:lnTo>
                  <a:lnTo>
                    <a:pt x="88987" y="523123"/>
                  </a:lnTo>
                  <a:lnTo>
                    <a:pt x="88872" y="523111"/>
                  </a:lnTo>
                  <a:lnTo>
                    <a:pt x="88685" y="523051"/>
                  </a:lnTo>
                  <a:lnTo>
                    <a:pt x="88617" y="523002"/>
                  </a:lnTo>
                  <a:lnTo>
                    <a:pt x="87988" y="521738"/>
                  </a:lnTo>
                  <a:lnTo>
                    <a:pt x="87417" y="521131"/>
                  </a:lnTo>
                  <a:lnTo>
                    <a:pt x="86552" y="521100"/>
                  </a:lnTo>
                  <a:lnTo>
                    <a:pt x="85670" y="521513"/>
                  </a:lnTo>
                  <a:lnTo>
                    <a:pt x="85068" y="521617"/>
                  </a:lnTo>
                  <a:lnTo>
                    <a:pt x="84248" y="521368"/>
                  </a:lnTo>
                  <a:lnTo>
                    <a:pt x="83638" y="521070"/>
                  </a:lnTo>
                  <a:lnTo>
                    <a:pt x="82882" y="520626"/>
                  </a:lnTo>
                  <a:lnTo>
                    <a:pt x="82341" y="520681"/>
                  </a:lnTo>
                  <a:lnTo>
                    <a:pt x="81985" y="520930"/>
                  </a:lnTo>
                  <a:lnTo>
                    <a:pt x="80957" y="520584"/>
                  </a:lnTo>
                  <a:lnTo>
                    <a:pt x="80038" y="520316"/>
                  </a:lnTo>
                  <a:lnTo>
                    <a:pt x="79412" y="520232"/>
                  </a:lnTo>
                  <a:lnTo>
                    <a:pt x="78532" y="519873"/>
                  </a:lnTo>
                  <a:lnTo>
                    <a:pt x="77883" y="519690"/>
                  </a:lnTo>
                  <a:lnTo>
                    <a:pt x="77003" y="519696"/>
                  </a:lnTo>
                  <a:lnTo>
                    <a:pt x="76183" y="519715"/>
                  </a:lnTo>
                  <a:lnTo>
                    <a:pt x="75179" y="519338"/>
                  </a:lnTo>
                  <a:lnTo>
                    <a:pt x="74755" y="518694"/>
                  </a:lnTo>
                  <a:lnTo>
                    <a:pt x="74493" y="518002"/>
                  </a:lnTo>
                  <a:lnTo>
                    <a:pt x="74315" y="517491"/>
                  </a:lnTo>
                  <a:lnTo>
                    <a:pt x="74139" y="516987"/>
                  </a:lnTo>
                  <a:lnTo>
                    <a:pt x="73770" y="516458"/>
                  </a:lnTo>
                  <a:lnTo>
                    <a:pt x="73479" y="515675"/>
                  </a:lnTo>
                  <a:lnTo>
                    <a:pt x="73241" y="515650"/>
                  </a:lnTo>
                  <a:lnTo>
                    <a:pt x="72683" y="515699"/>
                  </a:lnTo>
                  <a:lnTo>
                    <a:pt x="72380" y="515584"/>
                  </a:lnTo>
                  <a:lnTo>
                    <a:pt x="72107" y="515462"/>
                  </a:lnTo>
                  <a:lnTo>
                    <a:pt x="71970" y="515389"/>
                  </a:lnTo>
                  <a:lnTo>
                    <a:pt x="71741" y="515298"/>
                  </a:lnTo>
                  <a:lnTo>
                    <a:pt x="71508" y="515140"/>
                  </a:lnTo>
                  <a:lnTo>
                    <a:pt x="71334" y="515019"/>
                  </a:lnTo>
                  <a:lnTo>
                    <a:pt x="71062" y="514903"/>
                  </a:lnTo>
                  <a:lnTo>
                    <a:pt x="70591" y="514764"/>
                  </a:lnTo>
                  <a:lnTo>
                    <a:pt x="70007" y="514666"/>
                  </a:lnTo>
                  <a:lnTo>
                    <a:pt x="69814" y="514557"/>
                  </a:lnTo>
                  <a:lnTo>
                    <a:pt x="69678" y="514435"/>
                  </a:lnTo>
                  <a:lnTo>
                    <a:pt x="67126" y="513776"/>
                  </a:lnTo>
                  <a:lnTo>
                    <a:pt x="67135" y="513946"/>
                  </a:lnTo>
                  <a:lnTo>
                    <a:pt x="67212" y="514298"/>
                  </a:lnTo>
                  <a:lnTo>
                    <a:pt x="66911" y="514584"/>
                  </a:lnTo>
                  <a:lnTo>
                    <a:pt x="66524" y="514882"/>
                  </a:lnTo>
                  <a:lnTo>
                    <a:pt x="66031" y="515104"/>
                  </a:lnTo>
                  <a:lnTo>
                    <a:pt x="65503" y="515140"/>
                  </a:lnTo>
                  <a:lnTo>
                    <a:pt x="64862" y="515204"/>
                  </a:lnTo>
                  <a:lnTo>
                    <a:pt x="64281" y="515265"/>
                  </a:lnTo>
                  <a:lnTo>
                    <a:pt x="63742" y="515286"/>
                  </a:lnTo>
                  <a:lnTo>
                    <a:pt x="63365" y="515304"/>
                  </a:lnTo>
                  <a:lnTo>
                    <a:pt x="62762" y="515274"/>
                  </a:lnTo>
                  <a:lnTo>
                    <a:pt x="62353" y="515197"/>
                  </a:lnTo>
                  <a:lnTo>
                    <a:pt x="62006" y="514995"/>
                  </a:lnTo>
                  <a:lnTo>
                    <a:pt x="61763" y="514797"/>
                  </a:lnTo>
                  <a:lnTo>
                    <a:pt x="61543" y="514490"/>
                  </a:lnTo>
                  <a:lnTo>
                    <a:pt x="61316" y="514214"/>
                  </a:lnTo>
                  <a:lnTo>
                    <a:pt x="61062" y="513903"/>
                  </a:lnTo>
                  <a:lnTo>
                    <a:pt x="60776" y="513551"/>
                  </a:lnTo>
                  <a:lnTo>
                    <a:pt x="60509" y="513254"/>
                  </a:lnTo>
                  <a:lnTo>
                    <a:pt x="60155" y="512941"/>
                  </a:lnTo>
                  <a:lnTo>
                    <a:pt x="59863" y="512682"/>
                  </a:lnTo>
                  <a:lnTo>
                    <a:pt x="59573" y="512518"/>
                  </a:lnTo>
                  <a:lnTo>
                    <a:pt x="59309" y="512345"/>
                  </a:lnTo>
                  <a:lnTo>
                    <a:pt x="59153" y="511987"/>
                  </a:lnTo>
                  <a:lnTo>
                    <a:pt x="58973" y="511492"/>
                  </a:lnTo>
                  <a:lnTo>
                    <a:pt x="58805" y="511179"/>
                  </a:lnTo>
                  <a:lnTo>
                    <a:pt x="58636" y="510790"/>
                  </a:lnTo>
                  <a:lnTo>
                    <a:pt x="58515" y="510428"/>
                  </a:lnTo>
                  <a:lnTo>
                    <a:pt x="58350" y="510052"/>
                  </a:lnTo>
                  <a:lnTo>
                    <a:pt x="58115" y="509669"/>
                  </a:lnTo>
                  <a:lnTo>
                    <a:pt x="57739" y="509155"/>
                  </a:lnTo>
                  <a:lnTo>
                    <a:pt x="57526" y="508925"/>
                  </a:lnTo>
                  <a:lnTo>
                    <a:pt x="57259" y="508639"/>
                  </a:lnTo>
                  <a:lnTo>
                    <a:pt x="56945" y="508378"/>
                  </a:lnTo>
                  <a:lnTo>
                    <a:pt x="56669" y="508247"/>
                  </a:lnTo>
                  <a:lnTo>
                    <a:pt x="56407" y="508165"/>
                  </a:lnTo>
                  <a:lnTo>
                    <a:pt x="56137" y="508117"/>
                  </a:lnTo>
                  <a:lnTo>
                    <a:pt x="55816" y="508111"/>
                  </a:lnTo>
                  <a:lnTo>
                    <a:pt x="55517" y="508092"/>
                  </a:lnTo>
                  <a:lnTo>
                    <a:pt x="55181" y="508001"/>
                  </a:lnTo>
                  <a:lnTo>
                    <a:pt x="54902" y="507923"/>
                  </a:lnTo>
                  <a:lnTo>
                    <a:pt x="54584" y="507704"/>
                  </a:lnTo>
                  <a:lnTo>
                    <a:pt x="54384" y="507482"/>
                  </a:lnTo>
                  <a:lnTo>
                    <a:pt x="54170" y="507224"/>
                  </a:lnTo>
                  <a:lnTo>
                    <a:pt x="53940" y="507014"/>
                  </a:lnTo>
                  <a:lnTo>
                    <a:pt x="53538" y="506889"/>
                  </a:lnTo>
                  <a:lnTo>
                    <a:pt x="53285" y="506841"/>
                  </a:lnTo>
                  <a:lnTo>
                    <a:pt x="53025" y="506649"/>
                  </a:lnTo>
                  <a:lnTo>
                    <a:pt x="52817" y="506464"/>
                  </a:lnTo>
                  <a:lnTo>
                    <a:pt x="52585" y="506176"/>
                  </a:lnTo>
                  <a:lnTo>
                    <a:pt x="52352" y="505833"/>
                  </a:lnTo>
                  <a:lnTo>
                    <a:pt x="52201" y="505517"/>
                  </a:lnTo>
                  <a:lnTo>
                    <a:pt x="51960" y="505228"/>
                  </a:lnTo>
                  <a:lnTo>
                    <a:pt x="51632" y="504918"/>
                  </a:lnTo>
                  <a:lnTo>
                    <a:pt x="51355" y="504727"/>
                  </a:lnTo>
                  <a:lnTo>
                    <a:pt x="51015" y="504468"/>
                  </a:lnTo>
                  <a:lnTo>
                    <a:pt x="50732" y="504262"/>
                  </a:lnTo>
                  <a:lnTo>
                    <a:pt x="50431" y="504192"/>
                  </a:lnTo>
                  <a:lnTo>
                    <a:pt x="50086" y="504231"/>
                  </a:lnTo>
                  <a:lnTo>
                    <a:pt x="49831" y="504268"/>
                  </a:lnTo>
                  <a:lnTo>
                    <a:pt x="49485" y="504313"/>
                  </a:lnTo>
                  <a:lnTo>
                    <a:pt x="49256" y="504323"/>
                  </a:lnTo>
                  <a:lnTo>
                    <a:pt x="49068" y="504259"/>
                  </a:lnTo>
                  <a:lnTo>
                    <a:pt x="48800" y="504107"/>
                  </a:lnTo>
                  <a:lnTo>
                    <a:pt x="48516" y="504025"/>
                  </a:lnTo>
                  <a:lnTo>
                    <a:pt x="48303" y="503991"/>
                  </a:lnTo>
                  <a:lnTo>
                    <a:pt x="48147" y="504025"/>
                  </a:lnTo>
                  <a:lnTo>
                    <a:pt x="47840" y="504058"/>
                  </a:lnTo>
                  <a:lnTo>
                    <a:pt x="47474" y="504119"/>
                  </a:lnTo>
                  <a:lnTo>
                    <a:pt x="47297" y="504192"/>
                  </a:lnTo>
                  <a:lnTo>
                    <a:pt x="47039" y="504268"/>
                  </a:lnTo>
                  <a:lnTo>
                    <a:pt x="46859" y="504332"/>
                  </a:lnTo>
                  <a:lnTo>
                    <a:pt x="46657" y="504429"/>
                  </a:lnTo>
                  <a:lnTo>
                    <a:pt x="46443" y="504359"/>
                  </a:lnTo>
                  <a:lnTo>
                    <a:pt x="46093" y="504213"/>
                  </a:lnTo>
                  <a:lnTo>
                    <a:pt x="46061" y="503955"/>
                  </a:lnTo>
                  <a:lnTo>
                    <a:pt x="45967" y="503651"/>
                  </a:lnTo>
                  <a:lnTo>
                    <a:pt x="45849" y="503436"/>
                  </a:lnTo>
                  <a:lnTo>
                    <a:pt x="45673" y="503132"/>
                  </a:lnTo>
                  <a:lnTo>
                    <a:pt x="45540" y="502850"/>
                  </a:lnTo>
                  <a:lnTo>
                    <a:pt x="45232" y="502628"/>
                  </a:lnTo>
                  <a:lnTo>
                    <a:pt x="44982" y="502536"/>
                  </a:lnTo>
                  <a:lnTo>
                    <a:pt x="44756" y="502673"/>
                  </a:lnTo>
                  <a:lnTo>
                    <a:pt x="44627" y="502703"/>
                  </a:lnTo>
                  <a:lnTo>
                    <a:pt x="44416" y="502776"/>
                  </a:lnTo>
                  <a:lnTo>
                    <a:pt x="44145" y="502870"/>
                  </a:lnTo>
                  <a:lnTo>
                    <a:pt x="43925" y="502934"/>
                  </a:lnTo>
                  <a:lnTo>
                    <a:pt x="43654" y="503038"/>
                  </a:lnTo>
                  <a:lnTo>
                    <a:pt x="43474" y="503080"/>
                  </a:lnTo>
                  <a:lnTo>
                    <a:pt x="43253" y="503083"/>
                  </a:lnTo>
                  <a:lnTo>
                    <a:pt x="43101" y="503071"/>
                  </a:lnTo>
                  <a:lnTo>
                    <a:pt x="42937" y="502922"/>
                  </a:lnTo>
                  <a:lnTo>
                    <a:pt x="42837" y="502737"/>
                  </a:lnTo>
                  <a:lnTo>
                    <a:pt x="42588" y="502633"/>
                  </a:lnTo>
                  <a:lnTo>
                    <a:pt x="42470" y="502415"/>
                  </a:lnTo>
                  <a:lnTo>
                    <a:pt x="42482" y="502202"/>
                  </a:lnTo>
                  <a:lnTo>
                    <a:pt x="42498" y="501969"/>
                  </a:lnTo>
                  <a:lnTo>
                    <a:pt x="42497" y="501725"/>
                  </a:lnTo>
                  <a:lnTo>
                    <a:pt x="42425" y="501461"/>
                  </a:lnTo>
                  <a:lnTo>
                    <a:pt x="42381" y="501230"/>
                  </a:lnTo>
                  <a:lnTo>
                    <a:pt x="42274" y="500938"/>
                  </a:lnTo>
                  <a:lnTo>
                    <a:pt x="42113" y="500735"/>
                  </a:lnTo>
                  <a:lnTo>
                    <a:pt x="42001" y="500562"/>
                  </a:lnTo>
                  <a:lnTo>
                    <a:pt x="41884" y="500380"/>
                  </a:lnTo>
                  <a:lnTo>
                    <a:pt x="41746" y="500215"/>
                  </a:lnTo>
                  <a:lnTo>
                    <a:pt x="41542" y="500009"/>
                  </a:lnTo>
                  <a:lnTo>
                    <a:pt x="41304" y="499845"/>
                  </a:lnTo>
                  <a:lnTo>
                    <a:pt x="40962" y="499702"/>
                  </a:lnTo>
                  <a:lnTo>
                    <a:pt x="40646" y="499556"/>
                  </a:lnTo>
                  <a:lnTo>
                    <a:pt x="40476" y="499478"/>
                  </a:lnTo>
                  <a:lnTo>
                    <a:pt x="40141" y="499268"/>
                  </a:lnTo>
                  <a:lnTo>
                    <a:pt x="39934" y="499147"/>
                  </a:lnTo>
                  <a:lnTo>
                    <a:pt x="39711" y="499058"/>
                  </a:lnTo>
                  <a:lnTo>
                    <a:pt x="39341" y="498967"/>
                  </a:lnTo>
                  <a:lnTo>
                    <a:pt x="39035" y="498885"/>
                  </a:lnTo>
                  <a:lnTo>
                    <a:pt x="38798" y="498770"/>
                  </a:lnTo>
                  <a:lnTo>
                    <a:pt x="38546" y="498575"/>
                  </a:lnTo>
                  <a:lnTo>
                    <a:pt x="38331" y="498448"/>
                  </a:lnTo>
                  <a:lnTo>
                    <a:pt x="37981" y="498320"/>
                  </a:lnTo>
                  <a:lnTo>
                    <a:pt x="37825" y="498150"/>
                  </a:lnTo>
                  <a:lnTo>
                    <a:pt x="37606" y="498019"/>
                  </a:lnTo>
                  <a:lnTo>
                    <a:pt x="35402" y="496710"/>
                  </a:lnTo>
                  <a:lnTo>
                    <a:pt x="30378" y="493630"/>
                  </a:lnTo>
                  <a:lnTo>
                    <a:pt x="28141" y="492196"/>
                  </a:lnTo>
                  <a:lnTo>
                    <a:pt x="26667" y="491145"/>
                  </a:lnTo>
                  <a:lnTo>
                    <a:pt x="25908" y="490583"/>
                  </a:lnTo>
                  <a:lnTo>
                    <a:pt x="24932" y="489818"/>
                  </a:lnTo>
                  <a:lnTo>
                    <a:pt x="24218" y="489508"/>
                  </a:lnTo>
                  <a:lnTo>
                    <a:pt x="23920" y="489186"/>
                  </a:lnTo>
                  <a:lnTo>
                    <a:pt x="23609" y="488709"/>
                  </a:lnTo>
                  <a:lnTo>
                    <a:pt x="23323" y="488198"/>
                  </a:lnTo>
                  <a:lnTo>
                    <a:pt x="22681" y="487785"/>
                  </a:lnTo>
                  <a:lnTo>
                    <a:pt x="21774" y="487415"/>
                  </a:lnTo>
                  <a:lnTo>
                    <a:pt x="21014" y="487184"/>
                  </a:lnTo>
                  <a:lnTo>
                    <a:pt x="19633" y="486768"/>
                  </a:lnTo>
                  <a:lnTo>
                    <a:pt x="5934" y="481190"/>
                  </a:lnTo>
                  <a:lnTo>
                    <a:pt x="5436" y="480883"/>
                  </a:lnTo>
                  <a:lnTo>
                    <a:pt x="4794" y="480525"/>
                  </a:lnTo>
                  <a:lnTo>
                    <a:pt x="4393" y="480264"/>
                  </a:lnTo>
                  <a:lnTo>
                    <a:pt x="4021" y="480100"/>
                  </a:lnTo>
                  <a:lnTo>
                    <a:pt x="3517" y="479908"/>
                  </a:lnTo>
                  <a:lnTo>
                    <a:pt x="3170" y="479694"/>
                  </a:lnTo>
                  <a:lnTo>
                    <a:pt x="3170" y="479169"/>
                  </a:lnTo>
                  <a:lnTo>
                    <a:pt x="1719" y="478008"/>
                  </a:lnTo>
                  <a:lnTo>
                    <a:pt x="1138" y="475685"/>
                  </a:lnTo>
                  <a:lnTo>
                    <a:pt x="0" y="475115"/>
                  </a:lnTo>
                  <a:close/>
                </a:path>
              </a:pathLst>
            </a:custGeom>
            <a:solidFill>
              <a:srgbClr val="C9E8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grpSp>
        <p:nvGrpSpPr>
          <p:cNvPr id="42" name="Grupo 41">
            <a:extLst>
              <a:ext uri="{FF2B5EF4-FFF2-40B4-BE49-F238E27FC236}">
                <a16:creationId xmlns:a16="http://schemas.microsoft.com/office/drawing/2014/main" id="{9F28D69C-DEDD-4797-B442-97401373EC70}"/>
              </a:ext>
            </a:extLst>
          </p:cNvPr>
          <p:cNvGrpSpPr/>
          <p:nvPr/>
        </p:nvGrpSpPr>
        <p:grpSpPr>
          <a:xfrm>
            <a:off x="8530048" y="120722"/>
            <a:ext cx="2034389" cy="6669998"/>
            <a:chOff x="8530048" y="120722"/>
            <a:chExt cx="2034389" cy="6669998"/>
          </a:xfrm>
        </p:grpSpPr>
        <p:sp>
          <p:nvSpPr>
            <p:cNvPr id="5" name="CuadroTexto 4">
              <a:extLst>
                <a:ext uri="{FF2B5EF4-FFF2-40B4-BE49-F238E27FC236}">
                  <a16:creationId xmlns:a16="http://schemas.microsoft.com/office/drawing/2014/main" id="{1F057BA4-D7CC-4A71-81F9-BD8F35749707}"/>
                </a:ext>
              </a:extLst>
            </p:cNvPr>
            <p:cNvSpPr txBox="1"/>
            <p:nvPr/>
          </p:nvSpPr>
          <p:spPr>
            <a:xfrm>
              <a:off x="9287124" y="120722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012</a:t>
              </a:r>
            </a:p>
          </p:txBody>
        </p:sp>
        <p:sp>
          <p:nvSpPr>
            <p:cNvPr id="517" name="CuadroTexto 516">
              <a:extLst>
                <a:ext uri="{FF2B5EF4-FFF2-40B4-BE49-F238E27FC236}">
                  <a16:creationId xmlns:a16="http://schemas.microsoft.com/office/drawing/2014/main" id="{979B9C50-9E54-4761-B0C5-16931C08158F}"/>
                </a:ext>
              </a:extLst>
            </p:cNvPr>
            <p:cNvSpPr txBox="1"/>
            <p:nvPr/>
          </p:nvSpPr>
          <p:spPr>
            <a:xfrm>
              <a:off x="9225631" y="416980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013</a:t>
              </a:r>
            </a:p>
          </p:txBody>
        </p:sp>
        <p:sp>
          <p:nvSpPr>
            <p:cNvPr id="518" name="CuadroTexto 517">
              <a:extLst>
                <a:ext uri="{FF2B5EF4-FFF2-40B4-BE49-F238E27FC236}">
                  <a16:creationId xmlns:a16="http://schemas.microsoft.com/office/drawing/2014/main" id="{17EEB732-89A4-47A6-9112-DF78B3203C22}"/>
                </a:ext>
              </a:extLst>
            </p:cNvPr>
            <p:cNvSpPr txBox="1"/>
            <p:nvPr/>
          </p:nvSpPr>
          <p:spPr>
            <a:xfrm>
              <a:off x="9318339" y="611036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015</a:t>
              </a:r>
            </a:p>
          </p:txBody>
        </p:sp>
        <p:sp>
          <p:nvSpPr>
            <p:cNvPr id="519" name="CuadroTexto 518">
              <a:extLst>
                <a:ext uri="{FF2B5EF4-FFF2-40B4-BE49-F238E27FC236}">
                  <a16:creationId xmlns:a16="http://schemas.microsoft.com/office/drawing/2014/main" id="{254D04FD-BCEC-4BC1-B70C-54DD509DDADE}"/>
                </a:ext>
              </a:extLst>
            </p:cNvPr>
            <p:cNvSpPr txBox="1"/>
            <p:nvPr/>
          </p:nvSpPr>
          <p:spPr>
            <a:xfrm>
              <a:off x="9192170" y="758213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016</a:t>
              </a:r>
            </a:p>
          </p:txBody>
        </p:sp>
        <p:sp>
          <p:nvSpPr>
            <p:cNvPr id="520" name="CuadroTexto 519">
              <a:extLst>
                <a:ext uri="{FF2B5EF4-FFF2-40B4-BE49-F238E27FC236}">
                  <a16:creationId xmlns:a16="http://schemas.microsoft.com/office/drawing/2014/main" id="{C649A670-E7A2-4459-83A2-58DE1483FB68}"/>
                </a:ext>
              </a:extLst>
            </p:cNvPr>
            <p:cNvSpPr txBox="1"/>
            <p:nvPr/>
          </p:nvSpPr>
          <p:spPr>
            <a:xfrm>
              <a:off x="9649456" y="735395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010</a:t>
              </a:r>
            </a:p>
          </p:txBody>
        </p:sp>
        <p:sp>
          <p:nvSpPr>
            <p:cNvPr id="521" name="CuadroTexto 520">
              <a:extLst>
                <a:ext uri="{FF2B5EF4-FFF2-40B4-BE49-F238E27FC236}">
                  <a16:creationId xmlns:a16="http://schemas.microsoft.com/office/drawing/2014/main" id="{6FF46932-EC2B-40FC-8437-5F34028F9222}"/>
                </a:ext>
              </a:extLst>
            </p:cNvPr>
            <p:cNvSpPr txBox="1"/>
            <p:nvPr/>
          </p:nvSpPr>
          <p:spPr>
            <a:xfrm>
              <a:off x="9140432" y="1316235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018</a:t>
              </a:r>
            </a:p>
          </p:txBody>
        </p:sp>
        <p:sp>
          <p:nvSpPr>
            <p:cNvPr id="522" name="CuadroTexto 521">
              <a:extLst>
                <a:ext uri="{FF2B5EF4-FFF2-40B4-BE49-F238E27FC236}">
                  <a16:creationId xmlns:a16="http://schemas.microsoft.com/office/drawing/2014/main" id="{73135823-9712-4882-A7CE-DE769FFD0121}"/>
                </a:ext>
              </a:extLst>
            </p:cNvPr>
            <p:cNvSpPr txBox="1"/>
            <p:nvPr/>
          </p:nvSpPr>
          <p:spPr>
            <a:xfrm>
              <a:off x="9391001" y="1087587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017</a:t>
              </a:r>
            </a:p>
          </p:txBody>
        </p:sp>
        <p:sp>
          <p:nvSpPr>
            <p:cNvPr id="523" name="CuadroTexto 522">
              <a:extLst>
                <a:ext uri="{FF2B5EF4-FFF2-40B4-BE49-F238E27FC236}">
                  <a16:creationId xmlns:a16="http://schemas.microsoft.com/office/drawing/2014/main" id="{20A3B9C9-6A4B-4C65-AD3B-F2BB74724209}"/>
                </a:ext>
              </a:extLst>
            </p:cNvPr>
            <p:cNvSpPr txBox="1"/>
            <p:nvPr/>
          </p:nvSpPr>
          <p:spPr>
            <a:xfrm>
              <a:off x="9509733" y="1797804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021</a:t>
              </a:r>
            </a:p>
          </p:txBody>
        </p:sp>
        <p:sp>
          <p:nvSpPr>
            <p:cNvPr id="524" name="CuadroTexto 523">
              <a:extLst>
                <a:ext uri="{FF2B5EF4-FFF2-40B4-BE49-F238E27FC236}">
                  <a16:creationId xmlns:a16="http://schemas.microsoft.com/office/drawing/2014/main" id="{3EDD1D7B-4F1F-44A2-8185-36B2C6EBD3FC}"/>
                </a:ext>
              </a:extLst>
            </p:cNvPr>
            <p:cNvSpPr txBox="1"/>
            <p:nvPr/>
          </p:nvSpPr>
          <p:spPr>
            <a:xfrm>
              <a:off x="9892442" y="2477606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025</a:t>
              </a:r>
            </a:p>
          </p:txBody>
        </p:sp>
        <p:sp>
          <p:nvSpPr>
            <p:cNvPr id="525" name="CuadroTexto 524">
              <a:extLst>
                <a:ext uri="{FF2B5EF4-FFF2-40B4-BE49-F238E27FC236}">
                  <a16:creationId xmlns:a16="http://schemas.microsoft.com/office/drawing/2014/main" id="{69F259CA-C14E-488F-B926-A6856325FE6C}"/>
                </a:ext>
              </a:extLst>
            </p:cNvPr>
            <p:cNvSpPr txBox="1"/>
            <p:nvPr/>
          </p:nvSpPr>
          <p:spPr>
            <a:xfrm>
              <a:off x="9080682" y="2121616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022</a:t>
              </a:r>
            </a:p>
          </p:txBody>
        </p:sp>
        <p:sp>
          <p:nvSpPr>
            <p:cNvPr id="526" name="CuadroTexto 525">
              <a:extLst>
                <a:ext uri="{FF2B5EF4-FFF2-40B4-BE49-F238E27FC236}">
                  <a16:creationId xmlns:a16="http://schemas.microsoft.com/office/drawing/2014/main" id="{2D09CFC4-DF31-4F31-B89F-81A8BFD70F59}"/>
                </a:ext>
              </a:extLst>
            </p:cNvPr>
            <p:cNvSpPr txBox="1"/>
            <p:nvPr/>
          </p:nvSpPr>
          <p:spPr>
            <a:xfrm>
              <a:off x="9876458" y="1639424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020</a:t>
              </a:r>
            </a:p>
          </p:txBody>
        </p:sp>
        <p:sp>
          <p:nvSpPr>
            <p:cNvPr id="527" name="CuadroTexto 526">
              <a:extLst>
                <a:ext uri="{FF2B5EF4-FFF2-40B4-BE49-F238E27FC236}">
                  <a16:creationId xmlns:a16="http://schemas.microsoft.com/office/drawing/2014/main" id="{26DD5BFA-9C6F-44FF-8D57-3708351210D6}"/>
                </a:ext>
              </a:extLst>
            </p:cNvPr>
            <p:cNvSpPr txBox="1"/>
            <p:nvPr/>
          </p:nvSpPr>
          <p:spPr>
            <a:xfrm>
              <a:off x="9304956" y="2469759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027</a:t>
              </a:r>
            </a:p>
          </p:txBody>
        </p:sp>
        <p:sp>
          <p:nvSpPr>
            <p:cNvPr id="528" name="CuadroTexto 527">
              <a:extLst>
                <a:ext uri="{FF2B5EF4-FFF2-40B4-BE49-F238E27FC236}">
                  <a16:creationId xmlns:a16="http://schemas.microsoft.com/office/drawing/2014/main" id="{273EE1E2-6DC5-4311-9025-E6E835C4DBFC}"/>
                </a:ext>
              </a:extLst>
            </p:cNvPr>
            <p:cNvSpPr txBox="1"/>
            <p:nvPr/>
          </p:nvSpPr>
          <p:spPr>
            <a:xfrm>
              <a:off x="10147977" y="2603552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024</a:t>
              </a:r>
            </a:p>
          </p:txBody>
        </p:sp>
        <p:sp>
          <p:nvSpPr>
            <p:cNvPr id="529" name="CuadroTexto 528">
              <a:extLst>
                <a:ext uri="{FF2B5EF4-FFF2-40B4-BE49-F238E27FC236}">
                  <a16:creationId xmlns:a16="http://schemas.microsoft.com/office/drawing/2014/main" id="{85CC73CC-4166-4840-B8F5-4C4D0EB1EED2}"/>
                </a:ext>
              </a:extLst>
            </p:cNvPr>
            <p:cNvSpPr txBox="1"/>
            <p:nvPr/>
          </p:nvSpPr>
          <p:spPr>
            <a:xfrm>
              <a:off x="9660694" y="3002891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026</a:t>
              </a:r>
            </a:p>
          </p:txBody>
        </p:sp>
        <p:sp>
          <p:nvSpPr>
            <p:cNvPr id="530" name="CuadroTexto 529">
              <a:extLst>
                <a:ext uri="{FF2B5EF4-FFF2-40B4-BE49-F238E27FC236}">
                  <a16:creationId xmlns:a16="http://schemas.microsoft.com/office/drawing/2014/main" id="{AA053DBE-12C1-4ECC-BDDA-1D8D5F5CB628}"/>
                </a:ext>
              </a:extLst>
            </p:cNvPr>
            <p:cNvSpPr txBox="1"/>
            <p:nvPr/>
          </p:nvSpPr>
          <p:spPr>
            <a:xfrm>
              <a:off x="9338821" y="2969764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028</a:t>
              </a:r>
            </a:p>
          </p:txBody>
        </p:sp>
        <p:sp>
          <p:nvSpPr>
            <p:cNvPr id="531" name="CuadroTexto 530">
              <a:extLst>
                <a:ext uri="{FF2B5EF4-FFF2-40B4-BE49-F238E27FC236}">
                  <a16:creationId xmlns:a16="http://schemas.microsoft.com/office/drawing/2014/main" id="{6B1A80BC-B6AD-4993-B8A2-24BB0256BB0C}"/>
                </a:ext>
              </a:extLst>
            </p:cNvPr>
            <p:cNvSpPr txBox="1"/>
            <p:nvPr/>
          </p:nvSpPr>
          <p:spPr>
            <a:xfrm>
              <a:off x="9167623" y="3317208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029</a:t>
              </a:r>
            </a:p>
          </p:txBody>
        </p:sp>
        <p:sp>
          <p:nvSpPr>
            <p:cNvPr id="532" name="CuadroTexto 531">
              <a:extLst>
                <a:ext uri="{FF2B5EF4-FFF2-40B4-BE49-F238E27FC236}">
                  <a16:creationId xmlns:a16="http://schemas.microsoft.com/office/drawing/2014/main" id="{23424972-E951-4CA7-991A-7600DDE531A8}"/>
                </a:ext>
              </a:extLst>
            </p:cNvPr>
            <p:cNvSpPr txBox="1"/>
            <p:nvPr/>
          </p:nvSpPr>
          <p:spPr>
            <a:xfrm>
              <a:off x="9338821" y="3588688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031</a:t>
              </a:r>
            </a:p>
          </p:txBody>
        </p:sp>
        <p:sp>
          <p:nvSpPr>
            <p:cNvPr id="533" name="CuadroTexto 532">
              <a:extLst>
                <a:ext uri="{FF2B5EF4-FFF2-40B4-BE49-F238E27FC236}">
                  <a16:creationId xmlns:a16="http://schemas.microsoft.com/office/drawing/2014/main" id="{0DA7FBB9-AB68-4C04-A227-C18AE98EABA6}"/>
                </a:ext>
              </a:extLst>
            </p:cNvPr>
            <p:cNvSpPr txBox="1"/>
            <p:nvPr/>
          </p:nvSpPr>
          <p:spPr>
            <a:xfrm>
              <a:off x="9615683" y="3746266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030</a:t>
              </a:r>
            </a:p>
          </p:txBody>
        </p:sp>
        <p:sp>
          <p:nvSpPr>
            <p:cNvPr id="534" name="CuadroTexto 533">
              <a:extLst>
                <a:ext uri="{FF2B5EF4-FFF2-40B4-BE49-F238E27FC236}">
                  <a16:creationId xmlns:a16="http://schemas.microsoft.com/office/drawing/2014/main" id="{648197EA-527C-4B29-8429-992FE436156B}"/>
                </a:ext>
              </a:extLst>
            </p:cNvPr>
            <p:cNvSpPr txBox="1"/>
            <p:nvPr/>
          </p:nvSpPr>
          <p:spPr>
            <a:xfrm>
              <a:off x="9233147" y="3803288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032</a:t>
              </a:r>
            </a:p>
          </p:txBody>
        </p:sp>
        <p:sp>
          <p:nvSpPr>
            <p:cNvPr id="535" name="CuadroTexto 534">
              <a:extLst>
                <a:ext uri="{FF2B5EF4-FFF2-40B4-BE49-F238E27FC236}">
                  <a16:creationId xmlns:a16="http://schemas.microsoft.com/office/drawing/2014/main" id="{006BC96F-8705-4A51-8278-9DF886FB36FD}"/>
                </a:ext>
              </a:extLst>
            </p:cNvPr>
            <p:cNvSpPr txBox="1"/>
            <p:nvPr/>
          </p:nvSpPr>
          <p:spPr>
            <a:xfrm>
              <a:off x="8994910" y="3998896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033</a:t>
              </a:r>
            </a:p>
          </p:txBody>
        </p:sp>
        <p:sp>
          <p:nvSpPr>
            <p:cNvPr id="536" name="CuadroTexto 535">
              <a:extLst>
                <a:ext uri="{FF2B5EF4-FFF2-40B4-BE49-F238E27FC236}">
                  <a16:creationId xmlns:a16="http://schemas.microsoft.com/office/drawing/2014/main" id="{C87444AD-C6BF-4891-B1C5-670F8CC25B02}"/>
                </a:ext>
              </a:extLst>
            </p:cNvPr>
            <p:cNvSpPr txBox="1"/>
            <p:nvPr/>
          </p:nvSpPr>
          <p:spPr>
            <a:xfrm>
              <a:off x="9218290" y="4276210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034</a:t>
              </a:r>
            </a:p>
          </p:txBody>
        </p:sp>
        <p:sp>
          <p:nvSpPr>
            <p:cNvPr id="537" name="CuadroTexto 536">
              <a:extLst>
                <a:ext uri="{FF2B5EF4-FFF2-40B4-BE49-F238E27FC236}">
                  <a16:creationId xmlns:a16="http://schemas.microsoft.com/office/drawing/2014/main" id="{0243100C-AA94-43E8-B0A7-EE60151D0C10}"/>
                </a:ext>
              </a:extLst>
            </p:cNvPr>
            <p:cNvSpPr txBox="1"/>
            <p:nvPr/>
          </p:nvSpPr>
          <p:spPr>
            <a:xfrm>
              <a:off x="8888549" y="4326431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035</a:t>
              </a:r>
            </a:p>
          </p:txBody>
        </p:sp>
        <p:sp>
          <p:nvSpPr>
            <p:cNvPr id="538" name="CuadroTexto 537">
              <a:extLst>
                <a:ext uri="{FF2B5EF4-FFF2-40B4-BE49-F238E27FC236}">
                  <a16:creationId xmlns:a16="http://schemas.microsoft.com/office/drawing/2014/main" id="{B1B6E96D-9612-40A8-A41C-9FCD0E35C214}"/>
                </a:ext>
              </a:extLst>
            </p:cNvPr>
            <p:cNvSpPr txBox="1"/>
            <p:nvPr/>
          </p:nvSpPr>
          <p:spPr>
            <a:xfrm>
              <a:off x="9002133" y="4511426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036</a:t>
              </a:r>
            </a:p>
          </p:txBody>
        </p:sp>
        <p:sp>
          <p:nvSpPr>
            <p:cNvPr id="539" name="CuadroTexto 538">
              <a:extLst>
                <a:ext uri="{FF2B5EF4-FFF2-40B4-BE49-F238E27FC236}">
                  <a16:creationId xmlns:a16="http://schemas.microsoft.com/office/drawing/2014/main" id="{90534DA3-468E-412A-A3D6-A19A8F1908B7}"/>
                </a:ext>
              </a:extLst>
            </p:cNvPr>
            <p:cNvSpPr txBox="1"/>
            <p:nvPr/>
          </p:nvSpPr>
          <p:spPr>
            <a:xfrm>
              <a:off x="8801282" y="4606000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037</a:t>
              </a:r>
            </a:p>
          </p:txBody>
        </p:sp>
        <p:sp>
          <p:nvSpPr>
            <p:cNvPr id="540" name="CuadroTexto 539">
              <a:extLst>
                <a:ext uri="{FF2B5EF4-FFF2-40B4-BE49-F238E27FC236}">
                  <a16:creationId xmlns:a16="http://schemas.microsoft.com/office/drawing/2014/main" id="{FEFCDA22-C111-4FAA-AFB1-6EFAF460E879}"/>
                </a:ext>
              </a:extLst>
            </p:cNvPr>
            <p:cNvSpPr txBox="1"/>
            <p:nvPr/>
          </p:nvSpPr>
          <p:spPr>
            <a:xfrm>
              <a:off x="9116235" y="4869874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038</a:t>
              </a:r>
            </a:p>
          </p:txBody>
        </p:sp>
        <p:sp>
          <p:nvSpPr>
            <p:cNvPr id="541" name="CuadroTexto 540">
              <a:extLst>
                <a:ext uri="{FF2B5EF4-FFF2-40B4-BE49-F238E27FC236}">
                  <a16:creationId xmlns:a16="http://schemas.microsoft.com/office/drawing/2014/main" id="{5142DB45-BCB1-46F8-881D-7A1D4679EA89}"/>
                </a:ext>
              </a:extLst>
            </p:cNvPr>
            <p:cNvSpPr txBox="1"/>
            <p:nvPr/>
          </p:nvSpPr>
          <p:spPr>
            <a:xfrm>
              <a:off x="8719885" y="4900810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039</a:t>
              </a:r>
            </a:p>
          </p:txBody>
        </p:sp>
        <p:sp>
          <p:nvSpPr>
            <p:cNvPr id="542" name="CuadroTexto 541">
              <a:extLst>
                <a:ext uri="{FF2B5EF4-FFF2-40B4-BE49-F238E27FC236}">
                  <a16:creationId xmlns:a16="http://schemas.microsoft.com/office/drawing/2014/main" id="{4898F216-14D2-49E5-A67D-01FD92073A9B}"/>
                </a:ext>
              </a:extLst>
            </p:cNvPr>
            <p:cNvSpPr txBox="1"/>
            <p:nvPr/>
          </p:nvSpPr>
          <p:spPr>
            <a:xfrm>
              <a:off x="8556152" y="5050268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040</a:t>
              </a:r>
            </a:p>
          </p:txBody>
        </p:sp>
        <p:sp>
          <p:nvSpPr>
            <p:cNvPr id="543" name="CuadroTexto 542">
              <a:extLst>
                <a:ext uri="{FF2B5EF4-FFF2-40B4-BE49-F238E27FC236}">
                  <a16:creationId xmlns:a16="http://schemas.microsoft.com/office/drawing/2014/main" id="{9C4057DB-BA11-48A7-9E8E-DD0BD6969499}"/>
                </a:ext>
              </a:extLst>
            </p:cNvPr>
            <p:cNvSpPr txBox="1"/>
            <p:nvPr/>
          </p:nvSpPr>
          <p:spPr>
            <a:xfrm>
              <a:off x="8834719" y="5074684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041</a:t>
              </a:r>
            </a:p>
          </p:txBody>
        </p:sp>
        <p:sp>
          <p:nvSpPr>
            <p:cNvPr id="544" name="CuadroTexto 543">
              <a:extLst>
                <a:ext uri="{FF2B5EF4-FFF2-40B4-BE49-F238E27FC236}">
                  <a16:creationId xmlns:a16="http://schemas.microsoft.com/office/drawing/2014/main" id="{7CD65CCE-2F3C-47F8-AABF-B58BB2E63519}"/>
                </a:ext>
              </a:extLst>
            </p:cNvPr>
            <p:cNvSpPr txBox="1"/>
            <p:nvPr/>
          </p:nvSpPr>
          <p:spPr>
            <a:xfrm>
              <a:off x="8616767" y="5202681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042</a:t>
              </a:r>
            </a:p>
          </p:txBody>
        </p:sp>
        <p:sp>
          <p:nvSpPr>
            <p:cNvPr id="545" name="CuadroTexto 544">
              <a:extLst>
                <a:ext uri="{FF2B5EF4-FFF2-40B4-BE49-F238E27FC236}">
                  <a16:creationId xmlns:a16="http://schemas.microsoft.com/office/drawing/2014/main" id="{9C14A517-040F-4042-813A-1E75CABB6154}"/>
                </a:ext>
              </a:extLst>
            </p:cNvPr>
            <p:cNvSpPr txBox="1"/>
            <p:nvPr/>
          </p:nvSpPr>
          <p:spPr>
            <a:xfrm>
              <a:off x="9038623" y="5345383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043</a:t>
              </a:r>
            </a:p>
          </p:txBody>
        </p:sp>
        <p:sp>
          <p:nvSpPr>
            <p:cNvPr id="546" name="CuadroTexto 545">
              <a:extLst>
                <a:ext uri="{FF2B5EF4-FFF2-40B4-BE49-F238E27FC236}">
                  <a16:creationId xmlns:a16="http://schemas.microsoft.com/office/drawing/2014/main" id="{0322E442-CF6E-4FD4-AC88-803025D5D6B7}"/>
                </a:ext>
              </a:extLst>
            </p:cNvPr>
            <p:cNvSpPr txBox="1"/>
            <p:nvPr/>
          </p:nvSpPr>
          <p:spPr>
            <a:xfrm>
              <a:off x="8563625" y="5527267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044</a:t>
              </a:r>
            </a:p>
          </p:txBody>
        </p:sp>
        <p:sp>
          <p:nvSpPr>
            <p:cNvPr id="547" name="CuadroTexto 546">
              <a:extLst>
                <a:ext uri="{FF2B5EF4-FFF2-40B4-BE49-F238E27FC236}">
                  <a16:creationId xmlns:a16="http://schemas.microsoft.com/office/drawing/2014/main" id="{6C4DE115-4345-4DAD-86F8-19B5CDC4F488}"/>
                </a:ext>
              </a:extLst>
            </p:cNvPr>
            <p:cNvSpPr txBox="1"/>
            <p:nvPr/>
          </p:nvSpPr>
          <p:spPr>
            <a:xfrm>
              <a:off x="8856807" y="5678344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045</a:t>
              </a:r>
            </a:p>
          </p:txBody>
        </p:sp>
        <p:sp>
          <p:nvSpPr>
            <p:cNvPr id="548" name="CuadroTexto 547">
              <a:extLst>
                <a:ext uri="{FF2B5EF4-FFF2-40B4-BE49-F238E27FC236}">
                  <a16:creationId xmlns:a16="http://schemas.microsoft.com/office/drawing/2014/main" id="{229046DC-FCC1-4A1D-A5FE-F384F31F80FF}"/>
                </a:ext>
              </a:extLst>
            </p:cNvPr>
            <p:cNvSpPr txBox="1"/>
            <p:nvPr/>
          </p:nvSpPr>
          <p:spPr>
            <a:xfrm>
              <a:off x="8530048" y="5815197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046</a:t>
              </a:r>
            </a:p>
          </p:txBody>
        </p:sp>
        <p:sp>
          <p:nvSpPr>
            <p:cNvPr id="549" name="CuadroTexto 548">
              <a:extLst>
                <a:ext uri="{FF2B5EF4-FFF2-40B4-BE49-F238E27FC236}">
                  <a16:creationId xmlns:a16="http://schemas.microsoft.com/office/drawing/2014/main" id="{6027A08B-8DA7-4331-B553-92AF5351D02C}"/>
                </a:ext>
              </a:extLst>
            </p:cNvPr>
            <p:cNvSpPr txBox="1"/>
            <p:nvPr/>
          </p:nvSpPr>
          <p:spPr>
            <a:xfrm>
              <a:off x="8845837" y="6092042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047</a:t>
              </a:r>
            </a:p>
          </p:txBody>
        </p:sp>
        <p:sp>
          <p:nvSpPr>
            <p:cNvPr id="550" name="CuadroTexto 549">
              <a:extLst>
                <a:ext uri="{FF2B5EF4-FFF2-40B4-BE49-F238E27FC236}">
                  <a16:creationId xmlns:a16="http://schemas.microsoft.com/office/drawing/2014/main" id="{87396119-ED6A-4AD9-AEDC-F5A722AAEDAC}"/>
                </a:ext>
              </a:extLst>
            </p:cNvPr>
            <p:cNvSpPr txBox="1"/>
            <p:nvPr/>
          </p:nvSpPr>
          <p:spPr>
            <a:xfrm>
              <a:off x="8593052" y="6158321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048</a:t>
              </a:r>
            </a:p>
          </p:txBody>
        </p:sp>
        <p:sp>
          <p:nvSpPr>
            <p:cNvPr id="551" name="CuadroTexto 550">
              <a:extLst>
                <a:ext uri="{FF2B5EF4-FFF2-40B4-BE49-F238E27FC236}">
                  <a16:creationId xmlns:a16="http://schemas.microsoft.com/office/drawing/2014/main" id="{87F8BCCC-0A48-4490-8214-19051741FC4B}"/>
                </a:ext>
              </a:extLst>
            </p:cNvPr>
            <p:cNvSpPr txBox="1"/>
            <p:nvPr/>
          </p:nvSpPr>
          <p:spPr>
            <a:xfrm>
              <a:off x="8545273" y="6382288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050</a:t>
              </a:r>
            </a:p>
          </p:txBody>
        </p:sp>
        <p:sp>
          <p:nvSpPr>
            <p:cNvPr id="552" name="CuadroTexto 551">
              <a:extLst>
                <a:ext uri="{FF2B5EF4-FFF2-40B4-BE49-F238E27FC236}">
                  <a16:creationId xmlns:a16="http://schemas.microsoft.com/office/drawing/2014/main" id="{5C861918-1137-4AFD-ADCD-2A51B5304B67}"/>
                </a:ext>
              </a:extLst>
            </p:cNvPr>
            <p:cNvSpPr txBox="1"/>
            <p:nvPr/>
          </p:nvSpPr>
          <p:spPr>
            <a:xfrm>
              <a:off x="8885762" y="6293245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051</a:t>
              </a:r>
            </a:p>
          </p:txBody>
        </p:sp>
        <p:sp>
          <p:nvSpPr>
            <p:cNvPr id="553" name="CuadroTexto 552">
              <a:extLst>
                <a:ext uri="{FF2B5EF4-FFF2-40B4-BE49-F238E27FC236}">
                  <a16:creationId xmlns:a16="http://schemas.microsoft.com/office/drawing/2014/main" id="{6DA224CC-5BDC-4F60-AF9D-0024C2B91A9A}"/>
                </a:ext>
              </a:extLst>
            </p:cNvPr>
            <p:cNvSpPr txBox="1"/>
            <p:nvPr/>
          </p:nvSpPr>
          <p:spPr>
            <a:xfrm>
              <a:off x="8593572" y="6268679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049</a:t>
              </a:r>
            </a:p>
          </p:txBody>
        </p:sp>
        <p:sp>
          <p:nvSpPr>
            <p:cNvPr id="554" name="CuadroTexto 553">
              <a:extLst>
                <a:ext uri="{FF2B5EF4-FFF2-40B4-BE49-F238E27FC236}">
                  <a16:creationId xmlns:a16="http://schemas.microsoft.com/office/drawing/2014/main" id="{C6179C2B-F1E5-4DC7-BC61-FB9F1201DD7A}"/>
                </a:ext>
              </a:extLst>
            </p:cNvPr>
            <p:cNvSpPr txBox="1"/>
            <p:nvPr/>
          </p:nvSpPr>
          <p:spPr>
            <a:xfrm>
              <a:off x="8857370" y="6421111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052</a:t>
              </a:r>
            </a:p>
          </p:txBody>
        </p:sp>
        <p:sp>
          <p:nvSpPr>
            <p:cNvPr id="555" name="CuadroTexto 554">
              <a:extLst>
                <a:ext uri="{FF2B5EF4-FFF2-40B4-BE49-F238E27FC236}">
                  <a16:creationId xmlns:a16="http://schemas.microsoft.com/office/drawing/2014/main" id="{48784416-7DFF-43A3-BCD5-098497377ECE}"/>
                </a:ext>
              </a:extLst>
            </p:cNvPr>
            <p:cNvSpPr txBox="1"/>
            <p:nvPr/>
          </p:nvSpPr>
          <p:spPr>
            <a:xfrm>
              <a:off x="8582163" y="6537060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053</a:t>
              </a:r>
            </a:p>
          </p:txBody>
        </p:sp>
        <p:sp>
          <p:nvSpPr>
            <p:cNvPr id="556" name="CuadroTexto 555">
              <a:extLst>
                <a:ext uri="{FF2B5EF4-FFF2-40B4-BE49-F238E27FC236}">
                  <a16:creationId xmlns:a16="http://schemas.microsoft.com/office/drawing/2014/main" id="{05F381F4-ECF9-4D43-8CC7-3B084D2E7E66}"/>
                </a:ext>
              </a:extLst>
            </p:cNvPr>
            <p:cNvSpPr txBox="1"/>
            <p:nvPr/>
          </p:nvSpPr>
          <p:spPr>
            <a:xfrm>
              <a:off x="8994910" y="6559888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054</a:t>
              </a:r>
            </a:p>
          </p:txBody>
        </p:sp>
        <p:sp>
          <p:nvSpPr>
            <p:cNvPr id="559" name="CuadroTexto 558">
              <a:extLst>
                <a:ext uri="{FF2B5EF4-FFF2-40B4-BE49-F238E27FC236}">
                  <a16:creationId xmlns:a16="http://schemas.microsoft.com/office/drawing/2014/main" id="{9FE9707A-F8C7-40C3-8DA5-A2B0DC9ACC1F}"/>
                </a:ext>
              </a:extLst>
            </p:cNvPr>
            <p:cNvSpPr txBox="1"/>
            <p:nvPr/>
          </p:nvSpPr>
          <p:spPr>
            <a:xfrm>
              <a:off x="9101916" y="212319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011</a:t>
              </a:r>
            </a:p>
          </p:txBody>
        </p:sp>
        <p:sp>
          <p:nvSpPr>
            <p:cNvPr id="560" name="CuadroTexto 559">
              <a:extLst>
                <a:ext uri="{FF2B5EF4-FFF2-40B4-BE49-F238E27FC236}">
                  <a16:creationId xmlns:a16="http://schemas.microsoft.com/office/drawing/2014/main" id="{505C414C-20EA-4887-ADAD-9DB35FEA7D9F}"/>
                </a:ext>
              </a:extLst>
            </p:cNvPr>
            <p:cNvSpPr txBox="1"/>
            <p:nvPr/>
          </p:nvSpPr>
          <p:spPr>
            <a:xfrm>
              <a:off x="9042412" y="531994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014</a:t>
              </a:r>
            </a:p>
          </p:txBody>
        </p:sp>
      </p:grpSp>
      <p:graphicFrame>
        <p:nvGraphicFramePr>
          <p:cNvPr id="561" name="Tabla 560">
            <a:extLst>
              <a:ext uri="{FF2B5EF4-FFF2-40B4-BE49-F238E27FC236}">
                <a16:creationId xmlns:a16="http://schemas.microsoft.com/office/drawing/2014/main" id="{179B5069-499B-410E-A583-B538A467FFB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3727134"/>
              </p:ext>
            </p:extLst>
          </p:nvPr>
        </p:nvGraphicFramePr>
        <p:xfrm>
          <a:off x="405252" y="619409"/>
          <a:ext cx="6905188" cy="6183495"/>
        </p:xfrm>
        <a:graphic>
          <a:graphicData uri="http://schemas.openxmlformats.org/drawingml/2006/table">
            <a:tbl>
              <a:tblPr firstRow="1">
                <a:tableStyleId>{9D7B26C5-4107-4FEC-AEDC-1716B250A1EF}</a:tableStyleId>
              </a:tblPr>
              <a:tblGrid>
                <a:gridCol w="704236">
                  <a:extLst>
                    <a:ext uri="{9D8B030D-6E8A-4147-A177-3AD203B41FA5}">
                      <a16:colId xmlns:a16="http://schemas.microsoft.com/office/drawing/2014/main" val="29689370"/>
                    </a:ext>
                  </a:extLst>
                </a:gridCol>
                <a:gridCol w="4278472">
                  <a:extLst>
                    <a:ext uri="{9D8B030D-6E8A-4147-A177-3AD203B41FA5}">
                      <a16:colId xmlns:a16="http://schemas.microsoft.com/office/drawing/2014/main" val="2533371649"/>
                    </a:ext>
                  </a:extLst>
                </a:gridCol>
                <a:gridCol w="793684">
                  <a:extLst>
                    <a:ext uri="{9D8B030D-6E8A-4147-A177-3AD203B41FA5}">
                      <a16:colId xmlns:a16="http://schemas.microsoft.com/office/drawing/2014/main" val="1423956729"/>
                    </a:ext>
                  </a:extLst>
                </a:gridCol>
                <a:gridCol w="1128796">
                  <a:extLst>
                    <a:ext uri="{9D8B030D-6E8A-4147-A177-3AD203B41FA5}">
                      <a16:colId xmlns:a16="http://schemas.microsoft.com/office/drawing/2014/main" val="3990774897"/>
                    </a:ext>
                  </a:extLst>
                </a:gridCol>
              </a:tblGrid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1200"/>
                        </a:lnSpc>
                      </a:pPr>
                      <a:r>
                        <a:rPr lang="es-CL" sz="1200" u="none" strike="noStrike" dirty="0">
                          <a:effectLst/>
                        </a:rPr>
                        <a:t>Código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s-CL" sz="1200" u="none" strike="noStrike" dirty="0">
                          <a:effectLst/>
                        </a:rPr>
                        <a:t>Cuenca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s-CL" sz="1200" u="none" strike="noStrike" dirty="0">
                          <a:effectLst/>
                        </a:rPr>
                        <a:t>Área Km2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s-CL" sz="1200" u="none" strike="noStrike" dirty="0">
                          <a:effectLst/>
                        </a:rPr>
                        <a:t>Tipo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8555645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12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010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u="none" strike="noStrike" dirty="0" err="1">
                          <a:effectLst/>
                        </a:rPr>
                        <a:t>Altiplánicas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11.369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u="none" strike="noStrike" dirty="0" err="1">
                          <a:effectLst/>
                        </a:rPr>
                        <a:t>Endorreica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2986850029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011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Quebrada de La Concordia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785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079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 dirty="0" err="1">
                          <a:effectLst/>
                        </a:rPr>
                        <a:t>Exorreica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3055295629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012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0">
                          <a:effectLst/>
                        </a:rPr>
                        <a:t>Río Lluta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3.437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1156719355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013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0">
                          <a:effectLst/>
                        </a:rPr>
                        <a:t>Río San José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3.194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27340596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014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 dirty="0" err="1">
                          <a:effectLst/>
                        </a:rPr>
                        <a:t>Costeras</a:t>
                      </a:r>
                      <a:r>
                        <a:rPr lang="en-US" sz="1200" u="none" strike="noStrike" spc="-20" dirty="0">
                          <a:effectLst/>
                        </a:rPr>
                        <a:t> Río San José - Quebrada Camarones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2.675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2194596965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015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Quebrada Río Camarones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4.682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3914471804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016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 dirty="0" err="1">
                          <a:effectLst/>
                        </a:rPr>
                        <a:t>Costeras</a:t>
                      </a:r>
                      <a:r>
                        <a:rPr lang="en-US" sz="1200" u="none" strike="noStrike" spc="-20" dirty="0">
                          <a:effectLst/>
                        </a:rPr>
                        <a:t> Río Camarones - Pampa del </a:t>
                      </a:r>
                      <a:r>
                        <a:rPr lang="en-US" sz="1200" u="none" strike="noStrike" spc="-20" dirty="0" err="1">
                          <a:effectLst/>
                        </a:rPr>
                        <a:t>Tamarugal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3.806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 dirty="0" err="1">
                          <a:effectLst/>
                        </a:rPr>
                        <a:t>Exorreica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2086199428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017</a:t>
                      </a:r>
                      <a:endParaRPr lang="es-CL" sz="1200" b="1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spc="-15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Pampa del </a:t>
                      </a:r>
                      <a:r>
                        <a:rPr lang="en-US" sz="1200" b="1" u="none" strike="noStrike" spc="-15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Tamarugal</a:t>
                      </a:r>
                      <a:endParaRPr lang="es-CL" sz="1200" b="1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17.353</a:t>
                      </a:r>
                      <a:endParaRPr lang="es-CL" sz="1200" b="1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Endorreica</a:t>
                      </a:r>
                      <a:endParaRPr lang="es-CL" sz="1200" b="1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68996573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018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 dirty="0" err="1">
                          <a:effectLst/>
                        </a:rPr>
                        <a:t>Costeras</a:t>
                      </a:r>
                      <a:r>
                        <a:rPr lang="en-US" sz="1200" u="none" strike="noStrike" spc="-20" dirty="0">
                          <a:effectLst/>
                        </a:rPr>
                        <a:t> </a:t>
                      </a:r>
                      <a:r>
                        <a:rPr lang="en-US" sz="1200" u="none" strike="noStrike" spc="-20" dirty="0" err="1">
                          <a:effectLst/>
                        </a:rPr>
                        <a:t>Tilviche</a:t>
                      </a:r>
                      <a:r>
                        <a:rPr lang="en-US" sz="1200" u="none" strike="noStrike" spc="-20" dirty="0">
                          <a:effectLst/>
                        </a:rPr>
                        <a:t> – Loa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5.847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3367529806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020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5" dirty="0" err="1">
                          <a:effectLst/>
                        </a:rPr>
                        <a:t>Fronterizas</a:t>
                      </a:r>
                      <a:r>
                        <a:rPr lang="en-US" sz="1200" u="none" strike="noStrike" spc="-25" dirty="0">
                          <a:effectLst/>
                        </a:rPr>
                        <a:t> </a:t>
                      </a:r>
                      <a:r>
                        <a:rPr lang="en-US" sz="1200" u="none" strike="noStrike" spc="-25" dirty="0" err="1">
                          <a:effectLst/>
                        </a:rPr>
                        <a:t>Salar</a:t>
                      </a:r>
                      <a:r>
                        <a:rPr lang="en-US" sz="1200" u="none" strike="noStrike" spc="-25" dirty="0">
                          <a:effectLst/>
                        </a:rPr>
                        <a:t> </a:t>
                      </a:r>
                      <a:r>
                        <a:rPr lang="en-US" sz="1200" u="none" strike="noStrike" spc="-25" dirty="0" err="1">
                          <a:effectLst/>
                        </a:rPr>
                        <a:t>Michincha</a:t>
                      </a:r>
                      <a:r>
                        <a:rPr lang="en-US" sz="1200" u="none" strike="noStrike" spc="-25" dirty="0">
                          <a:effectLst/>
                        </a:rPr>
                        <a:t> - Río Loa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2.675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 err="1">
                          <a:effectLst/>
                        </a:rPr>
                        <a:t>Endorreica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4231519513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021</a:t>
                      </a:r>
                      <a:endParaRPr lang="es-CL" sz="1200" b="1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spc="-10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Río Loa</a:t>
                      </a:r>
                      <a:endParaRPr lang="es-CL" sz="1200" b="1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33.081</a:t>
                      </a:r>
                      <a:endParaRPr lang="es-CL" sz="1200" b="1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spc="-15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1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1688688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022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 dirty="0" err="1">
                          <a:effectLst/>
                        </a:rPr>
                        <a:t>Costeras</a:t>
                      </a:r>
                      <a:r>
                        <a:rPr lang="en-US" sz="1200" u="none" strike="noStrike" spc="-20" dirty="0">
                          <a:effectLst/>
                        </a:rPr>
                        <a:t> Río Loa - Quebrada Caracoles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8.377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4016538145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023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5" dirty="0" err="1">
                          <a:effectLst/>
                        </a:rPr>
                        <a:t>Fronterizas</a:t>
                      </a:r>
                      <a:r>
                        <a:rPr lang="en-US" sz="1200" u="none" strike="noStrike" spc="-25" dirty="0">
                          <a:effectLst/>
                        </a:rPr>
                        <a:t> </a:t>
                      </a:r>
                      <a:r>
                        <a:rPr lang="en-US" sz="1200" u="none" strike="noStrike" spc="-25" dirty="0" err="1">
                          <a:effectLst/>
                        </a:rPr>
                        <a:t>Salares</a:t>
                      </a:r>
                      <a:r>
                        <a:rPr lang="en-US" sz="1200" u="none" strike="noStrike" spc="-25" dirty="0">
                          <a:effectLst/>
                        </a:rPr>
                        <a:t> Atacama - </a:t>
                      </a:r>
                      <a:r>
                        <a:rPr lang="en-US" sz="1200" u="none" strike="noStrike" spc="-25" dirty="0" err="1">
                          <a:effectLst/>
                        </a:rPr>
                        <a:t>Socompa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4.055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Endorreica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999705592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024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Endorreica entre Fronterizas y Salar Atacama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5.308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 err="1">
                          <a:effectLst/>
                        </a:rPr>
                        <a:t>Endorreica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3614395837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025</a:t>
                      </a:r>
                      <a:endParaRPr lang="es-CL" sz="1200" b="1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Salar</a:t>
                      </a:r>
                      <a:r>
                        <a:rPr lang="en-US" sz="1200" b="1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de Atacama</a:t>
                      </a:r>
                      <a:endParaRPr lang="es-CL" sz="1200" b="1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15.576</a:t>
                      </a:r>
                      <a:endParaRPr lang="es-CL" sz="1200" b="1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Endorreica</a:t>
                      </a:r>
                      <a:endParaRPr lang="es-CL" sz="1200" b="1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8400401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026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 err="1">
                          <a:effectLst/>
                        </a:rPr>
                        <a:t>Endorreicas</a:t>
                      </a:r>
                      <a:r>
                        <a:rPr lang="en-US" sz="1200" u="none" strike="noStrike" dirty="0">
                          <a:effectLst/>
                        </a:rPr>
                        <a:t> </a:t>
                      </a:r>
                      <a:r>
                        <a:rPr lang="en-US" sz="1200" u="none" strike="noStrike" dirty="0" err="1">
                          <a:effectLst/>
                        </a:rPr>
                        <a:t>Salar</a:t>
                      </a:r>
                      <a:r>
                        <a:rPr lang="en-US" sz="1200" u="none" strike="noStrike" dirty="0">
                          <a:effectLst/>
                        </a:rPr>
                        <a:t> Atacama - </a:t>
                      </a:r>
                      <a:r>
                        <a:rPr lang="en-US" sz="1200" u="none" strike="noStrike" dirty="0" err="1">
                          <a:effectLst/>
                        </a:rPr>
                        <a:t>Vertiente</a:t>
                      </a:r>
                      <a:r>
                        <a:rPr lang="en-US" sz="1200" u="none" strike="noStrike" dirty="0">
                          <a:effectLst/>
                        </a:rPr>
                        <a:t> </a:t>
                      </a:r>
                      <a:r>
                        <a:rPr lang="en-US" sz="1200" u="none" strike="noStrike" dirty="0" err="1">
                          <a:effectLst/>
                        </a:rPr>
                        <a:t>Pacífico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14.473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 err="1">
                          <a:effectLst/>
                        </a:rPr>
                        <a:t>Endorreica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3177841568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027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Quebrada Caracoles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18.295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3880900725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028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Quebrada La Negra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11.347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603149663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029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 dirty="0" err="1">
                          <a:effectLst/>
                        </a:rPr>
                        <a:t>Costeras</a:t>
                      </a:r>
                      <a:r>
                        <a:rPr lang="en-US" sz="1200" u="none" strike="noStrike" spc="-20" dirty="0">
                          <a:effectLst/>
                        </a:rPr>
                        <a:t> entre Quebrada La Negra y Quebrada Pan de </a:t>
                      </a:r>
                      <a:r>
                        <a:rPr lang="en-US" sz="1200" u="none" strike="noStrike" spc="-20" dirty="0" err="1">
                          <a:effectLst/>
                        </a:rPr>
                        <a:t>Ázucar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16.897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3840274203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030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Endorreicas entre Frontera y Vertiente del Pacífico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15.618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Endorreica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527692006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031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>
                          <a:effectLst/>
                        </a:rPr>
                        <a:t>Costeras Quebrada Pan de Ázucar - Río Salado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6.626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3764373792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032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0">
                          <a:effectLst/>
                        </a:rPr>
                        <a:t>Río Salado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7.528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3861082271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033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 dirty="0" err="1">
                          <a:effectLst/>
                        </a:rPr>
                        <a:t>Costeras</a:t>
                      </a:r>
                      <a:r>
                        <a:rPr lang="en-US" sz="1200" u="none" strike="noStrike" spc="-20" dirty="0">
                          <a:effectLst/>
                        </a:rPr>
                        <a:t> e </a:t>
                      </a:r>
                      <a:r>
                        <a:rPr lang="en-US" sz="1200" u="none" strike="noStrike" spc="-20" dirty="0" err="1">
                          <a:effectLst/>
                        </a:rPr>
                        <a:t>islas</a:t>
                      </a:r>
                      <a:r>
                        <a:rPr lang="en-US" sz="1200" u="none" strike="noStrike" spc="-20" dirty="0">
                          <a:effectLst/>
                        </a:rPr>
                        <a:t> Río Salado - Río </a:t>
                      </a:r>
                      <a:r>
                        <a:rPr lang="en-US" sz="1200" u="none" strike="noStrike" spc="-20" dirty="0" err="1">
                          <a:effectLst/>
                        </a:rPr>
                        <a:t>Copiapó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5.849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 dirty="0" err="1">
                          <a:effectLst/>
                        </a:rPr>
                        <a:t>Exorreica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3079322529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034</a:t>
                      </a:r>
                      <a:endParaRPr lang="es-CL" sz="1200" b="1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spc="-10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Río </a:t>
                      </a:r>
                      <a:r>
                        <a:rPr lang="en-US" sz="1200" b="1" u="none" strike="noStrike" spc="-1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Copiapó</a:t>
                      </a:r>
                      <a:endParaRPr lang="es-CL" sz="1200" b="1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18.703</a:t>
                      </a:r>
                      <a:endParaRPr lang="es-CL" sz="1200" b="1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spc="-15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1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0778108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035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 dirty="0" err="1">
                          <a:effectLst/>
                        </a:rPr>
                        <a:t>Costeras</a:t>
                      </a:r>
                      <a:r>
                        <a:rPr lang="en-US" sz="1200" u="none" strike="noStrike" spc="-20" dirty="0">
                          <a:effectLst/>
                        </a:rPr>
                        <a:t> entre Río </a:t>
                      </a:r>
                      <a:r>
                        <a:rPr lang="en-US" sz="1200" u="none" strike="noStrike" spc="-20" dirty="0" err="1">
                          <a:effectLst/>
                        </a:rPr>
                        <a:t>Copiapó</a:t>
                      </a:r>
                      <a:r>
                        <a:rPr lang="en-US" sz="1200" u="none" strike="noStrike" spc="-20" dirty="0">
                          <a:effectLst/>
                        </a:rPr>
                        <a:t> y Quebrada </a:t>
                      </a:r>
                      <a:r>
                        <a:rPr lang="en-US" sz="1200" u="none" strike="noStrike" spc="-20" dirty="0" err="1">
                          <a:effectLst/>
                        </a:rPr>
                        <a:t>Totoral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2.046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3021686060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036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Quebrada </a:t>
                      </a:r>
                      <a:r>
                        <a:rPr lang="en-US" sz="1200" u="none" strike="noStrike" dirty="0" err="1">
                          <a:effectLst/>
                        </a:rPr>
                        <a:t>Totoral</a:t>
                      </a:r>
                      <a:r>
                        <a:rPr lang="en-US" sz="1200" u="none" strike="noStrike" dirty="0">
                          <a:effectLst/>
                        </a:rPr>
                        <a:t> y </a:t>
                      </a:r>
                      <a:r>
                        <a:rPr lang="en-US" sz="1200" u="none" strike="noStrike" dirty="0" err="1">
                          <a:effectLst/>
                        </a:rPr>
                        <a:t>costeras</a:t>
                      </a:r>
                      <a:r>
                        <a:rPr lang="en-US" sz="1200" u="none" strike="noStrike" dirty="0">
                          <a:effectLst/>
                        </a:rPr>
                        <a:t> hasta Quebrada </a:t>
                      </a:r>
                      <a:r>
                        <a:rPr lang="en-US" sz="1200" u="none" strike="noStrike" dirty="0" err="1">
                          <a:effectLst/>
                        </a:rPr>
                        <a:t>Carrizal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5.944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408540588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037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Quebrada </a:t>
                      </a:r>
                      <a:r>
                        <a:rPr lang="en-US" sz="1200" u="none" strike="noStrike" dirty="0" err="1">
                          <a:effectLst/>
                        </a:rPr>
                        <a:t>Carrizal</a:t>
                      </a:r>
                      <a:r>
                        <a:rPr lang="en-US" sz="1200" u="none" strike="noStrike" dirty="0">
                          <a:effectLst/>
                        </a:rPr>
                        <a:t> y </a:t>
                      </a:r>
                      <a:r>
                        <a:rPr lang="en-US" sz="1200" u="none" strike="noStrike" dirty="0" err="1">
                          <a:effectLst/>
                        </a:rPr>
                        <a:t>costeras</a:t>
                      </a:r>
                      <a:r>
                        <a:rPr lang="en-US" sz="1200" u="none" strike="noStrike" dirty="0">
                          <a:effectLst/>
                        </a:rPr>
                        <a:t> hasta Río </a:t>
                      </a:r>
                      <a:r>
                        <a:rPr lang="en-US" sz="1200" u="none" strike="noStrike" dirty="0" err="1">
                          <a:effectLst/>
                        </a:rPr>
                        <a:t>Huasco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2.415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2008517188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038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0" dirty="0">
                          <a:effectLst/>
                        </a:rPr>
                        <a:t>Río </a:t>
                      </a:r>
                      <a:r>
                        <a:rPr lang="en-US" sz="1200" u="none" strike="noStrike" spc="-10" dirty="0" err="1">
                          <a:effectLst/>
                        </a:rPr>
                        <a:t>Huasco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9.813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1377748467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039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 dirty="0" err="1">
                          <a:effectLst/>
                        </a:rPr>
                        <a:t>Costeras</a:t>
                      </a:r>
                      <a:r>
                        <a:rPr lang="en-US" sz="1200" u="none" strike="noStrike" spc="-20" dirty="0">
                          <a:effectLst/>
                        </a:rPr>
                        <a:t> e </a:t>
                      </a:r>
                      <a:r>
                        <a:rPr lang="en-US" sz="1200" u="none" strike="noStrike" spc="-20" dirty="0" err="1">
                          <a:effectLst/>
                        </a:rPr>
                        <a:t>islas</a:t>
                      </a:r>
                      <a:r>
                        <a:rPr lang="en-US" sz="1200" u="none" strike="noStrike" spc="-20" dirty="0">
                          <a:effectLst/>
                        </a:rPr>
                        <a:t> entre Río </a:t>
                      </a:r>
                      <a:r>
                        <a:rPr lang="en-US" sz="1200" u="none" strike="noStrike" spc="-20" dirty="0" err="1">
                          <a:effectLst/>
                        </a:rPr>
                        <a:t>Huasco</a:t>
                      </a:r>
                      <a:r>
                        <a:rPr lang="en-US" sz="1200" u="none" strike="noStrike" spc="-20" dirty="0">
                          <a:effectLst/>
                        </a:rPr>
                        <a:t> y </a:t>
                      </a:r>
                      <a:r>
                        <a:rPr lang="en-US" sz="1200" u="none" strike="noStrike" spc="-20" dirty="0" err="1">
                          <a:effectLst/>
                        </a:rPr>
                        <a:t>Cuarta</a:t>
                      </a:r>
                      <a:r>
                        <a:rPr lang="en-US" sz="1200" u="none" strike="noStrike" spc="-20" dirty="0">
                          <a:effectLst/>
                        </a:rPr>
                        <a:t> </a:t>
                      </a:r>
                      <a:r>
                        <a:rPr lang="en-US" sz="1200" u="none" strike="noStrike" spc="-20" dirty="0" err="1">
                          <a:effectLst/>
                        </a:rPr>
                        <a:t>Región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3.959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4188163514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040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>
                          <a:effectLst/>
                        </a:rPr>
                        <a:t>Costeras e islas entre Tercera  Región y Quebrada Los Choros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230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079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957398479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041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0">
                          <a:effectLst/>
                        </a:rPr>
                        <a:t>Río Los Choros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3.838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1595131342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042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>
                          <a:effectLst/>
                        </a:rPr>
                        <a:t>Costeras entrre Río Los Choros y Río Elqui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441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079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336825422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043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0">
                          <a:effectLst/>
                        </a:rPr>
                        <a:t>Río Elqui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9.825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2917891210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044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>
                          <a:effectLst/>
                        </a:rPr>
                        <a:t>Costeras entre Elqui y Limarí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2.299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 dirty="0" err="1">
                          <a:effectLst/>
                        </a:rPr>
                        <a:t>Exorreica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388660708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045</a:t>
                      </a:r>
                      <a:endParaRPr lang="es-CL" sz="1200" b="1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spc="-10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Río </a:t>
                      </a:r>
                      <a:r>
                        <a:rPr lang="en-US" sz="1200" b="1" u="none" strike="noStrike" spc="-1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Limarí</a:t>
                      </a:r>
                      <a:endParaRPr lang="es-CL" sz="1200" b="1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11.696</a:t>
                      </a:r>
                      <a:endParaRPr lang="es-CL" sz="1200" b="1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spc="-15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1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2282007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046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 dirty="0" err="1">
                          <a:effectLst/>
                        </a:rPr>
                        <a:t>Costeras</a:t>
                      </a:r>
                      <a:r>
                        <a:rPr lang="en-US" sz="1200" u="none" strike="noStrike" spc="-20" dirty="0">
                          <a:effectLst/>
                        </a:rPr>
                        <a:t> entre Río </a:t>
                      </a:r>
                      <a:r>
                        <a:rPr lang="en-US" sz="1200" u="none" strike="noStrike" spc="-20" dirty="0" err="1">
                          <a:effectLst/>
                        </a:rPr>
                        <a:t>Limarí</a:t>
                      </a:r>
                      <a:r>
                        <a:rPr lang="en-US" sz="1200" u="none" strike="noStrike" spc="-20" dirty="0">
                          <a:effectLst/>
                        </a:rPr>
                        <a:t> y Río </a:t>
                      </a:r>
                      <a:r>
                        <a:rPr lang="en-US" sz="1200" u="none" strike="noStrike" spc="-20" dirty="0" err="1">
                          <a:effectLst/>
                        </a:rPr>
                        <a:t>Choapa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1.667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2500029997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047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0">
                          <a:effectLst/>
                        </a:rPr>
                        <a:t>Río Choapa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7.653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972235254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048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>
                          <a:effectLst/>
                        </a:rPr>
                        <a:t>Costeras entre Río Choapa y Río Quilimarí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1.293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1801503202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049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0">
                          <a:effectLst/>
                        </a:rPr>
                        <a:t>Río Quilimarí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783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079" marR="1521" marT="1521" marB="0" anchor="ctr"/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 dirty="0" err="1">
                          <a:effectLst/>
                        </a:rPr>
                        <a:t>Exorreica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/>
                </a:tc>
                <a:extLst>
                  <a:ext uri="{0D108BD9-81ED-4DB2-BD59-A6C34878D82A}">
                    <a16:rowId xmlns:a16="http://schemas.microsoft.com/office/drawing/2014/main" val="1436888033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050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C9E8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>
                          <a:effectLst/>
                        </a:rPr>
                        <a:t>Costeras Quilimarí - Petorca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C9E8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333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079" marR="1521" marT="1521" marB="0" anchor="ctr">
                    <a:solidFill>
                      <a:srgbClr val="C9E8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C9E8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8747282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051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C9E8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0" dirty="0">
                          <a:effectLst/>
                        </a:rPr>
                        <a:t>Río </a:t>
                      </a:r>
                      <a:r>
                        <a:rPr lang="en-US" sz="1200" u="none" strike="noStrike" spc="-10" dirty="0" err="1">
                          <a:effectLst/>
                        </a:rPr>
                        <a:t>Petorca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C9E8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1.988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C9E8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C9E8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5868842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052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C9E8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0" dirty="0">
                          <a:effectLst/>
                        </a:rPr>
                        <a:t>Río La </a:t>
                      </a:r>
                      <a:r>
                        <a:rPr lang="en-US" sz="1200" u="none" strike="noStrike" spc="-10" dirty="0" err="1">
                          <a:effectLst/>
                        </a:rPr>
                        <a:t>Ligua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C9E8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1.980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C9E8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C9E8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09530157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053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C9E8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>
                          <a:effectLst/>
                        </a:rPr>
                        <a:t>Costeras La Ligua - Aconcagua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C9E8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effectLst/>
                        </a:rPr>
                        <a:t>850</a:t>
                      </a:r>
                      <a:endParaRPr lang="es-CL" sz="1200" b="0" i="0" u="none" strike="noStrike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079" marR="1521" marT="1521" marB="0" anchor="ctr">
                    <a:solidFill>
                      <a:srgbClr val="C9E8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 dirty="0" err="1">
                          <a:effectLst/>
                        </a:rPr>
                        <a:t>Exorreica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C9E8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60797143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054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C9E8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0" dirty="0">
                          <a:effectLst/>
                        </a:rPr>
                        <a:t>Río Aconcagua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C9E8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effectLst/>
                        </a:rPr>
                        <a:t>7.334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C9E8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 dirty="0" err="1">
                          <a:effectLst/>
                        </a:rPr>
                        <a:t>Exorreica</a:t>
                      </a:r>
                      <a:endParaRPr lang="es-CL" sz="1200" b="0" i="0" u="none" strike="noStrike" dirty="0">
                        <a:solidFill>
                          <a:srgbClr val="030809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C9E8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3549253"/>
                  </a:ext>
                </a:extLst>
              </a:tr>
            </a:tbl>
          </a:graphicData>
        </a:graphic>
      </p:graphicFrame>
      <p:sp>
        <p:nvSpPr>
          <p:cNvPr id="562" name="Rectángulo 561">
            <a:extLst>
              <a:ext uri="{FF2B5EF4-FFF2-40B4-BE49-F238E27FC236}">
                <a16:creationId xmlns:a16="http://schemas.microsoft.com/office/drawing/2014/main" id="{84CFB39B-B12D-4249-AA14-83F6E569892C}"/>
              </a:ext>
            </a:extLst>
          </p:cNvPr>
          <p:cNvSpPr/>
          <p:nvPr/>
        </p:nvSpPr>
        <p:spPr>
          <a:xfrm>
            <a:off x="10302806" y="952034"/>
            <a:ext cx="180301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39 cuencas </a:t>
            </a:r>
            <a:r>
              <a:rPr lang="es-MX" sz="2000" dirty="0">
                <a:solidFill>
                  <a:schemeClr val="bg1">
                    <a:lumMod val="95000"/>
                  </a:schemeClr>
                </a:solidFill>
              </a:rPr>
              <a:t>hidrográficas </a:t>
            </a:r>
          </a:p>
        </p:txBody>
      </p:sp>
      <p:sp>
        <p:nvSpPr>
          <p:cNvPr id="38" name="Rectángulo 37">
            <a:extLst>
              <a:ext uri="{FF2B5EF4-FFF2-40B4-BE49-F238E27FC236}">
                <a16:creationId xmlns:a16="http://schemas.microsoft.com/office/drawing/2014/main" id="{B931C3C0-4E69-44C5-B1E4-5C79DC6681E0}"/>
              </a:ext>
            </a:extLst>
          </p:cNvPr>
          <p:cNvSpPr/>
          <p:nvPr/>
        </p:nvSpPr>
        <p:spPr>
          <a:xfrm>
            <a:off x="10683198" y="1932289"/>
            <a:ext cx="1465967" cy="8002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300.904</a:t>
            </a:r>
            <a:r>
              <a:rPr lang="es-MX" sz="2800" dirty="0">
                <a:solidFill>
                  <a:schemeClr val="bg1">
                    <a:lumMod val="95000"/>
                  </a:schemeClr>
                </a:solidFill>
              </a:rPr>
              <a:t> </a:t>
            </a:r>
            <a:r>
              <a:rPr lang="es-MX" dirty="0">
                <a:solidFill>
                  <a:schemeClr val="bg1">
                    <a:lumMod val="95000"/>
                  </a:schemeClr>
                </a:solidFill>
              </a:rPr>
              <a:t>km2 </a:t>
            </a:r>
            <a:endParaRPr lang="es-CL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40" name="Rectángulo 39">
            <a:extLst>
              <a:ext uri="{FF2B5EF4-FFF2-40B4-BE49-F238E27FC236}">
                <a16:creationId xmlns:a16="http://schemas.microsoft.com/office/drawing/2014/main" id="{C56331CA-A04B-49ED-BBF9-478BCC81A9F6}"/>
              </a:ext>
            </a:extLst>
          </p:cNvPr>
          <p:cNvSpPr/>
          <p:nvPr/>
        </p:nvSpPr>
        <p:spPr>
          <a:xfrm>
            <a:off x="10354936" y="2954502"/>
            <a:ext cx="1734486" cy="8002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2.282.106</a:t>
            </a:r>
            <a:r>
              <a:rPr lang="es-MX" dirty="0">
                <a:solidFill>
                  <a:schemeClr val="bg1">
                    <a:lumMod val="95000"/>
                  </a:schemeClr>
                </a:solidFill>
              </a:rPr>
              <a:t> habitantes</a:t>
            </a:r>
            <a:endParaRPr lang="es-CL" dirty="0">
              <a:solidFill>
                <a:schemeClr val="bg1">
                  <a:lumMod val="95000"/>
                </a:schemeClr>
              </a:solidFill>
            </a:endParaRPr>
          </a:p>
        </p:txBody>
      </p:sp>
      <p:grpSp>
        <p:nvGrpSpPr>
          <p:cNvPr id="112" name="Grupo 111">
            <a:extLst>
              <a:ext uri="{FF2B5EF4-FFF2-40B4-BE49-F238E27FC236}">
                <a16:creationId xmlns:a16="http://schemas.microsoft.com/office/drawing/2014/main" id="{44B4A8A5-149A-48AC-85F9-648E920AAD81}"/>
              </a:ext>
            </a:extLst>
          </p:cNvPr>
          <p:cNvGrpSpPr/>
          <p:nvPr/>
        </p:nvGrpSpPr>
        <p:grpSpPr>
          <a:xfrm>
            <a:off x="10461800" y="230977"/>
            <a:ext cx="973186" cy="364107"/>
            <a:chOff x="11203059" y="6709445"/>
            <a:chExt cx="3796633" cy="1420470"/>
          </a:xfrm>
          <a:solidFill>
            <a:schemeClr val="bg1"/>
          </a:solidFill>
        </p:grpSpPr>
        <p:grpSp>
          <p:nvGrpSpPr>
            <p:cNvPr id="113" name="Grupo 112">
              <a:extLst>
                <a:ext uri="{FF2B5EF4-FFF2-40B4-BE49-F238E27FC236}">
                  <a16:creationId xmlns:a16="http://schemas.microsoft.com/office/drawing/2014/main" id="{E48BB618-CB84-42E3-8EBF-6191550003E3}"/>
                </a:ext>
              </a:extLst>
            </p:cNvPr>
            <p:cNvGrpSpPr/>
            <p:nvPr/>
          </p:nvGrpSpPr>
          <p:grpSpPr>
            <a:xfrm>
              <a:off x="11203059" y="6930654"/>
              <a:ext cx="2016957" cy="987205"/>
              <a:chOff x="9134476" y="289491"/>
              <a:chExt cx="2098957" cy="1027340"/>
            </a:xfrm>
            <a:grpFill/>
          </p:grpSpPr>
          <p:sp>
            <p:nvSpPr>
              <p:cNvPr id="155" name="Forma libre: forma 154">
                <a:extLst>
                  <a:ext uri="{FF2B5EF4-FFF2-40B4-BE49-F238E27FC236}">
                    <a16:creationId xmlns:a16="http://schemas.microsoft.com/office/drawing/2014/main" id="{52CB9018-1B6F-4087-8159-9A2E6E52793B}"/>
                  </a:ext>
                </a:extLst>
              </p:cNvPr>
              <p:cNvSpPr/>
              <p:nvPr/>
            </p:nvSpPr>
            <p:spPr>
              <a:xfrm>
                <a:off x="9134476" y="289491"/>
                <a:ext cx="569224" cy="1017815"/>
              </a:xfrm>
              <a:custGeom>
                <a:avLst/>
                <a:gdLst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97631 w 569119"/>
                  <a:gd name="connsiteY2" fmla="*/ 154781 h 973931"/>
                  <a:gd name="connsiteX3" fmla="*/ 185738 w 569119"/>
                  <a:gd name="connsiteY3" fmla="*/ 78581 h 973931"/>
                  <a:gd name="connsiteX4" fmla="*/ 235744 w 569119"/>
                  <a:gd name="connsiteY4" fmla="*/ 2381 h 973931"/>
                  <a:gd name="connsiteX5" fmla="*/ 414338 w 569119"/>
                  <a:gd name="connsiteY5" fmla="*/ 0 h 973931"/>
                  <a:gd name="connsiteX6" fmla="*/ 409575 w 569119"/>
                  <a:gd name="connsiteY6" fmla="*/ 802481 h 973931"/>
                  <a:gd name="connsiteX7" fmla="*/ 564356 w 569119"/>
                  <a:gd name="connsiteY7" fmla="*/ 807244 h 973931"/>
                  <a:gd name="connsiteX8" fmla="*/ 569119 w 569119"/>
                  <a:gd name="connsiteY8" fmla="*/ 971550 h 973931"/>
                  <a:gd name="connsiteX9" fmla="*/ 78581 w 569119"/>
                  <a:gd name="connsiteY9" fmla="*/ 973931 h 973931"/>
                  <a:gd name="connsiteX10" fmla="*/ 76200 w 569119"/>
                  <a:gd name="connsiteY10" fmla="*/ 807244 h 973931"/>
                  <a:gd name="connsiteX11" fmla="*/ 200025 w 569119"/>
                  <a:gd name="connsiteY11" fmla="*/ 809625 h 973931"/>
                  <a:gd name="connsiteX12" fmla="*/ 195263 w 569119"/>
                  <a:gd name="connsiteY12" fmla="*/ 302419 h 973931"/>
                  <a:gd name="connsiteX13" fmla="*/ 157163 w 569119"/>
                  <a:gd name="connsiteY13" fmla="*/ 326231 h 973931"/>
                  <a:gd name="connsiteX14" fmla="*/ 126206 w 569119"/>
                  <a:gd name="connsiteY14" fmla="*/ 352425 h 973931"/>
                  <a:gd name="connsiteX15" fmla="*/ 95250 w 569119"/>
                  <a:gd name="connsiteY15" fmla="*/ 373856 h 973931"/>
                  <a:gd name="connsiteX16" fmla="*/ 54769 w 569119"/>
                  <a:gd name="connsiteY16" fmla="*/ 373856 h 973931"/>
                  <a:gd name="connsiteX17" fmla="*/ 0 w 569119"/>
                  <a:gd name="connsiteY17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185738 w 569119"/>
                  <a:gd name="connsiteY2" fmla="*/ 78581 h 973931"/>
                  <a:gd name="connsiteX3" fmla="*/ 235744 w 569119"/>
                  <a:gd name="connsiteY3" fmla="*/ 2381 h 973931"/>
                  <a:gd name="connsiteX4" fmla="*/ 414338 w 569119"/>
                  <a:gd name="connsiteY4" fmla="*/ 0 h 973931"/>
                  <a:gd name="connsiteX5" fmla="*/ 409575 w 569119"/>
                  <a:gd name="connsiteY5" fmla="*/ 802481 h 973931"/>
                  <a:gd name="connsiteX6" fmla="*/ 564356 w 569119"/>
                  <a:gd name="connsiteY6" fmla="*/ 807244 h 973931"/>
                  <a:gd name="connsiteX7" fmla="*/ 569119 w 569119"/>
                  <a:gd name="connsiteY7" fmla="*/ 971550 h 973931"/>
                  <a:gd name="connsiteX8" fmla="*/ 78581 w 569119"/>
                  <a:gd name="connsiteY8" fmla="*/ 973931 h 973931"/>
                  <a:gd name="connsiteX9" fmla="*/ 76200 w 569119"/>
                  <a:gd name="connsiteY9" fmla="*/ 807244 h 973931"/>
                  <a:gd name="connsiteX10" fmla="*/ 200025 w 569119"/>
                  <a:gd name="connsiteY10" fmla="*/ 809625 h 973931"/>
                  <a:gd name="connsiteX11" fmla="*/ 195263 w 569119"/>
                  <a:gd name="connsiteY11" fmla="*/ 302419 h 973931"/>
                  <a:gd name="connsiteX12" fmla="*/ 157163 w 569119"/>
                  <a:gd name="connsiteY12" fmla="*/ 326231 h 973931"/>
                  <a:gd name="connsiteX13" fmla="*/ 126206 w 569119"/>
                  <a:gd name="connsiteY13" fmla="*/ 352425 h 973931"/>
                  <a:gd name="connsiteX14" fmla="*/ 95250 w 569119"/>
                  <a:gd name="connsiteY14" fmla="*/ 373856 h 973931"/>
                  <a:gd name="connsiteX15" fmla="*/ 54769 w 569119"/>
                  <a:gd name="connsiteY15" fmla="*/ 373856 h 973931"/>
                  <a:gd name="connsiteX16" fmla="*/ 0 w 569119"/>
                  <a:gd name="connsiteY16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0 w 569119"/>
                  <a:gd name="connsiteY14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0 w 569119"/>
                  <a:gd name="connsiteY13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0 w 569119"/>
                  <a:gd name="connsiteY12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71500"/>
                  <a:gd name="connsiteY0" fmla="*/ 342900 h 973931"/>
                  <a:gd name="connsiteX1" fmla="*/ 0 w 571500"/>
                  <a:gd name="connsiteY1" fmla="*/ 183356 h 973931"/>
                  <a:gd name="connsiteX2" fmla="*/ 235744 w 571500"/>
                  <a:gd name="connsiteY2" fmla="*/ 2381 h 973931"/>
                  <a:gd name="connsiteX3" fmla="*/ 414338 w 571500"/>
                  <a:gd name="connsiteY3" fmla="*/ 0 h 973931"/>
                  <a:gd name="connsiteX4" fmla="*/ 409575 w 571500"/>
                  <a:gd name="connsiteY4" fmla="*/ 802481 h 973931"/>
                  <a:gd name="connsiteX5" fmla="*/ 571500 w 571500"/>
                  <a:gd name="connsiteY5" fmla="*/ 797719 h 973931"/>
                  <a:gd name="connsiteX6" fmla="*/ 569119 w 571500"/>
                  <a:gd name="connsiteY6" fmla="*/ 971550 h 973931"/>
                  <a:gd name="connsiteX7" fmla="*/ 78581 w 571500"/>
                  <a:gd name="connsiteY7" fmla="*/ 973931 h 973931"/>
                  <a:gd name="connsiteX8" fmla="*/ 76200 w 571500"/>
                  <a:gd name="connsiteY8" fmla="*/ 807244 h 973931"/>
                  <a:gd name="connsiteX9" fmla="*/ 197644 w 571500"/>
                  <a:gd name="connsiteY9" fmla="*/ 807244 h 973931"/>
                  <a:gd name="connsiteX10" fmla="*/ 195263 w 571500"/>
                  <a:gd name="connsiteY10" fmla="*/ 302419 h 973931"/>
                  <a:gd name="connsiteX11" fmla="*/ 0 w 571500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09575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4337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9224" h="973931">
                    <a:moveTo>
                      <a:pt x="0" y="342900"/>
                    </a:moveTo>
                    <a:lnTo>
                      <a:pt x="0" y="183356"/>
                    </a:lnTo>
                    <a:cubicBezTo>
                      <a:pt x="152400" y="146843"/>
                      <a:pt x="188119" y="69850"/>
                      <a:pt x="235744" y="2381"/>
                    </a:cubicBezTo>
                    <a:lnTo>
                      <a:pt x="414338" y="0"/>
                    </a:lnTo>
                    <a:cubicBezTo>
                      <a:pt x="412750" y="267494"/>
                      <a:pt x="413544" y="534987"/>
                      <a:pt x="411956" y="802481"/>
                    </a:cubicBezTo>
                    <a:lnTo>
                      <a:pt x="566738" y="800100"/>
                    </a:lnTo>
                    <a:cubicBezTo>
                      <a:pt x="565944" y="858044"/>
                      <a:pt x="569913" y="913606"/>
                      <a:pt x="569119" y="971550"/>
                    </a:cubicBezTo>
                    <a:lnTo>
                      <a:pt x="78581" y="973931"/>
                    </a:lnTo>
                    <a:cubicBezTo>
                      <a:pt x="77787" y="918369"/>
                      <a:pt x="76994" y="862806"/>
                      <a:pt x="76200" y="807244"/>
                    </a:cubicBezTo>
                    <a:lnTo>
                      <a:pt x="197644" y="807244"/>
                    </a:lnTo>
                    <a:cubicBezTo>
                      <a:pt x="196057" y="638175"/>
                      <a:pt x="196850" y="471488"/>
                      <a:pt x="195263" y="302419"/>
                    </a:cubicBezTo>
                    <a:cubicBezTo>
                      <a:pt x="142081" y="346869"/>
                      <a:pt x="103186" y="410368"/>
                      <a:pt x="0" y="3429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56" name="Forma libre: forma 155">
                <a:extLst>
                  <a:ext uri="{FF2B5EF4-FFF2-40B4-BE49-F238E27FC236}">
                    <a16:creationId xmlns:a16="http://schemas.microsoft.com/office/drawing/2014/main" id="{570DBE83-00E9-45C8-BBE1-A432AC48559E}"/>
                  </a:ext>
                </a:extLst>
              </p:cNvPr>
              <p:cNvSpPr/>
              <p:nvPr/>
            </p:nvSpPr>
            <p:spPr>
              <a:xfrm>
                <a:off x="9672638" y="290512"/>
                <a:ext cx="726281" cy="1026319"/>
              </a:xfrm>
              <a:custGeom>
                <a:avLst/>
                <a:gdLst>
                  <a:gd name="connsiteX0" fmla="*/ 0 w 726281"/>
                  <a:gd name="connsiteY0" fmla="*/ 180975 h 1021556"/>
                  <a:gd name="connsiteX1" fmla="*/ 0 w 726281"/>
                  <a:gd name="connsiteY1" fmla="*/ 2381 h 1021556"/>
                  <a:gd name="connsiteX2" fmla="*/ 726281 w 726281"/>
                  <a:gd name="connsiteY2" fmla="*/ 0 h 1021556"/>
                  <a:gd name="connsiteX3" fmla="*/ 726281 w 726281"/>
                  <a:gd name="connsiteY3" fmla="*/ 185737 h 1021556"/>
                  <a:gd name="connsiteX4" fmla="*/ 471487 w 726281"/>
                  <a:gd name="connsiteY4" fmla="*/ 190500 h 1021556"/>
                  <a:gd name="connsiteX5" fmla="*/ 471487 w 726281"/>
                  <a:gd name="connsiteY5" fmla="*/ 1014412 h 1021556"/>
                  <a:gd name="connsiteX6" fmla="*/ 266700 w 726281"/>
                  <a:gd name="connsiteY6" fmla="*/ 1021556 h 1021556"/>
                  <a:gd name="connsiteX7" fmla="*/ 250031 w 726281"/>
                  <a:gd name="connsiteY7" fmla="*/ 183356 h 1021556"/>
                  <a:gd name="connsiteX8" fmla="*/ 0 w 726281"/>
                  <a:gd name="connsiteY8" fmla="*/ 180975 h 1021556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7175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8119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5737 h 1019175"/>
                  <a:gd name="connsiteX1" fmla="*/ 0 w 726281"/>
                  <a:gd name="connsiteY1" fmla="*/ 7143 h 1019175"/>
                  <a:gd name="connsiteX2" fmla="*/ 726281 w 726281"/>
                  <a:gd name="connsiteY2" fmla="*/ 0 h 1019175"/>
                  <a:gd name="connsiteX3" fmla="*/ 726281 w 726281"/>
                  <a:gd name="connsiteY3" fmla="*/ 192881 h 1019175"/>
                  <a:gd name="connsiteX4" fmla="*/ 471487 w 726281"/>
                  <a:gd name="connsiteY4" fmla="*/ 195262 h 1019175"/>
                  <a:gd name="connsiteX5" fmla="*/ 471487 w 726281"/>
                  <a:gd name="connsiteY5" fmla="*/ 1019174 h 1019175"/>
                  <a:gd name="connsiteX6" fmla="*/ 252412 w 726281"/>
                  <a:gd name="connsiteY6" fmla="*/ 1019175 h 1019175"/>
                  <a:gd name="connsiteX7" fmla="*/ 250031 w 726281"/>
                  <a:gd name="connsiteY7" fmla="*/ 188118 h 1019175"/>
                  <a:gd name="connsiteX8" fmla="*/ 0 w 726281"/>
                  <a:gd name="connsiteY8" fmla="*/ 185737 h 1019175"/>
                  <a:gd name="connsiteX0" fmla="*/ 0 w 726281"/>
                  <a:gd name="connsiteY0" fmla="*/ 188119 h 1021557"/>
                  <a:gd name="connsiteX1" fmla="*/ 0 w 726281"/>
                  <a:gd name="connsiteY1" fmla="*/ 0 h 1021557"/>
                  <a:gd name="connsiteX2" fmla="*/ 726281 w 726281"/>
                  <a:gd name="connsiteY2" fmla="*/ 2382 h 1021557"/>
                  <a:gd name="connsiteX3" fmla="*/ 726281 w 726281"/>
                  <a:gd name="connsiteY3" fmla="*/ 195263 h 1021557"/>
                  <a:gd name="connsiteX4" fmla="*/ 471487 w 726281"/>
                  <a:gd name="connsiteY4" fmla="*/ 197644 h 1021557"/>
                  <a:gd name="connsiteX5" fmla="*/ 471487 w 726281"/>
                  <a:gd name="connsiteY5" fmla="*/ 1021556 h 1021557"/>
                  <a:gd name="connsiteX6" fmla="*/ 252412 w 726281"/>
                  <a:gd name="connsiteY6" fmla="*/ 1021557 h 1021557"/>
                  <a:gd name="connsiteX7" fmla="*/ 250031 w 726281"/>
                  <a:gd name="connsiteY7" fmla="*/ 190500 h 1021557"/>
                  <a:gd name="connsiteX8" fmla="*/ 0 w 726281"/>
                  <a:gd name="connsiteY8" fmla="*/ 188119 h 1021557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6281 w 726281"/>
                  <a:gd name="connsiteY2" fmla="*/ 7144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1519 w 726281"/>
                  <a:gd name="connsiteY2" fmla="*/ 2382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6281" h="1026319">
                    <a:moveTo>
                      <a:pt x="0" y="192881"/>
                    </a:moveTo>
                    <a:lnTo>
                      <a:pt x="0" y="0"/>
                    </a:lnTo>
                    <a:lnTo>
                      <a:pt x="721519" y="2382"/>
                    </a:lnTo>
                    <a:lnTo>
                      <a:pt x="726281" y="200025"/>
                    </a:lnTo>
                    <a:lnTo>
                      <a:pt x="471487" y="202406"/>
                    </a:lnTo>
                    <a:lnTo>
                      <a:pt x="471487" y="1026318"/>
                    </a:lnTo>
                    <a:lnTo>
                      <a:pt x="252412" y="1026319"/>
                    </a:lnTo>
                    <a:cubicBezTo>
                      <a:pt x="250031" y="749300"/>
                      <a:pt x="252412" y="472281"/>
                      <a:pt x="250031" y="195262"/>
                    </a:cubicBezTo>
                    <a:lnTo>
                      <a:pt x="0" y="192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57" name="Grupo 156">
                <a:extLst>
                  <a:ext uri="{FF2B5EF4-FFF2-40B4-BE49-F238E27FC236}">
                    <a16:creationId xmlns:a16="http://schemas.microsoft.com/office/drawing/2014/main" id="{0338A1C9-C651-4A2A-9BC4-E779F543816D}"/>
                  </a:ext>
                </a:extLst>
              </p:cNvPr>
              <p:cNvGrpSpPr/>
              <p:nvPr/>
            </p:nvGrpSpPr>
            <p:grpSpPr>
              <a:xfrm>
                <a:off x="10330939" y="294083"/>
                <a:ext cx="902494" cy="1019174"/>
                <a:chOff x="10330939" y="294083"/>
                <a:chExt cx="902494" cy="1019174"/>
              </a:xfrm>
              <a:grpFill/>
            </p:grpSpPr>
            <p:sp>
              <p:nvSpPr>
                <p:cNvPr id="158" name="Forma libre: forma 157">
                  <a:extLst>
                    <a:ext uri="{FF2B5EF4-FFF2-40B4-BE49-F238E27FC236}">
                      <a16:creationId xmlns:a16="http://schemas.microsoft.com/office/drawing/2014/main" id="{D1B03F39-34D4-4444-8877-F3E5A891485A}"/>
                    </a:ext>
                  </a:extLst>
                </p:cNvPr>
                <p:cNvSpPr/>
                <p:nvPr/>
              </p:nvSpPr>
              <p:spPr>
                <a:xfrm>
                  <a:off x="10330939" y="294083"/>
                  <a:ext cx="902494" cy="1019174"/>
                </a:xfrm>
                <a:custGeom>
                  <a:avLst/>
                  <a:gdLst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09550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4813 w 897731"/>
                    <a:gd name="connsiteY6" fmla="*/ 200025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6793"/>
                    <a:gd name="connsiteX1" fmla="*/ 276225 w 897731"/>
                    <a:gd name="connsiteY1" fmla="*/ 0 h 1016793"/>
                    <a:gd name="connsiteX2" fmla="*/ 635794 w 897731"/>
                    <a:gd name="connsiteY2" fmla="*/ 0 h 1016793"/>
                    <a:gd name="connsiteX3" fmla="*/ 897731 w 897731"/>
                    <a:gd name="connsiteY3" fmla="*/ 1012031 h 1016793"/>
                    <a:gd name="connsiteX4" fmla="*/ 654844 w 897731"/>
                    <a:gd name="connsiteY4" fmla="*/ 1016793 h 1016793"/>
                    <a:gd name="connsiteX5" fmla="*/ 469106 w 897731"/>
                    <a:gd name="connsiteY5" fmla="*/ 204787 h 1016793"/>
                    <a:gd name="connsiteX6" fmla="*/ 404813 w 897731"/>
                    <a:gd name="connsiteY6" fmla="*/ 200025 h 1016793"/>
                    <a:gd name="connsiteX7" fmla="*/ 219075 w 897731"/>
                    <a:gd name="connsiteY7" fmla="*/ 1014412 h 1016793"/>
                    <a:gd name="connsiteX8" fmla="*/ 0 w 897731"/>
                    <a:gd name="connsiteY8" fmla="*/ 1007269 h 1016793"/>
                    <a:gd name="connsiteX0" fmla="*/ 0 w 895350"/>
                    <a:gd name="connsiteY0" fmla="*/ 1007269 h 1016793"/>
                    <a:gd name="connsiteX1" fmla="*/ 276225 w 895350"/>
                    <a:gd name="connsiteY1" fmla="*/ 0 h 1016793"/>
                    <a:gd name="connsiteX2" fmla="*/ 635794 w 895350"/>
                    <a:gd name="connsiteY2" fmla="*/ 0 h 1016793"/>
                    <a:gd name="connsiteX3" fmla="*/ 895350 w 895350"/>
                    <a:gd name="connsiteY3" fmla="*/ 1016793 h 1016793"/>
                    <a:gd name="connsiteX4" fmla="*/ 654844 w 895350"/>
                    <a:gd name="connsiteY4" fmla="*/ 1016793 h 1016793"/>
                    <a:gd name="connsiteX5" fmla="*/ 469106 w 895350"/>
                    <a:gd name="connsiteY5" fmla="*/ 204787 h 1016793"/>
                    <a:gd name="connsiteX6" fmla="*/ 404813 w 895350"/>
                    <a:gd name="connsiteY6" fmla="*/ 200025 h 1016793"/>
                    <a:gd name="connsiteX7" fmla="*/ 219075 w 895350"/>
                    <a:gd name="connsiteY7" fmla="*/ 1014412 h 1016793"/>
                    <a:gd name="connsiteX8" fmla="*/ 0 w 895350"/>
                    <a:gd name="connsiteY8" fmla="*/ 1007269 h 1016793"/>
                    <a:gd name="connsiteX0" fmla="*/ 0 w 902494"/>
                    <a:gd name="connsiteY0" fmla="*/ 1007269 h 1019174"/>
                    <a:gd name="connsiteX1" fmla="*/ 276225 w 902494"/>
                    <a:gd name="connsiteY1" fmla="*/ 0 h 1019174"/>
                    <a:gd name="connsiteX2" fmla="*/ 635794 w 902494"/>
                    <a:gd name="connsiteY2" fmla="*/ 0 h 1019174"/>
                    <a:gd name="connsiteX3" fmla="*/ 902494 w 902494"/>
                    <a:gd name="connsiteY3" fmla="*/ 1019174 h 1019174"/>
                    <a:gd name="connsiteX4" fmla="*/ 654844 w 902494"/>
                    <a:gd name="connsiteY4" fmla="*/ 1016793 h 1019174"/>
                    <a:gd name="connsiteX5" fmla="*/ 469106 w 902494"/>
                    <a:gd name="connsiteY5" fmla="*/ 204787 h 1019174"/>
                    <a:gd name="connsiteX6" fmla="*/ 404813 w 902494"/>
                    <a:gd name="connsiteY6" fmla="*/ 200025 h 1019174"/>
                    <a:gd name="connsiteX7" fmla="*/ 219075 w 902494"/>
                    <a:gd name="connsiteY7" fmla="*/ 1014412 h 1019174"/>
                    <a:gd name="connsiteX8" fmla="*/ 0 w 902494"/>
                    <a:gd name="connsiteY8" fmla="*/ 1007269 h 101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2494" h="1019174">
                      <a:moveTo>
                        <a:pt x="0" y="1007269"/>
                      </a:moveTo>
                      <a:lnTo>
                        <a:pt x="276225" y="0"/>
                      </a:lnTo>
                      <a:lnTo>
                        <a:pt x="635794" y="0"/>
                      </a:lnTo>
                      <a:lnTo>
                        <a:pt x="902494" y="1019174"/>
                      </a:lnTo>
                      <a:lnTo>
                        <a:pt x="654844" y="1016793"/>
                      </a:lnTo>
                      <a:lnTo>
                        <a:pt x="469106" y="204787"/>
                      </a:lnTo>
                      <a:lnTo>
                        <a:pt x="404813" y="200025"/>
                      </a:lnTo>
                      <a:lnTo>
                        <a:pt x="219075" y="1014412"/>
                      </a:lnTo>
                      <a:lnTo>
                        <a:pt x="0" y="10072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9" name="Rectángulo 158">
                  <a:extLst>
                    <a:ext uri="{FF2B5EF4-FFF2-40B4-BE49-F238E27FC236}">
                      <a16:creationId xmlns:a16="http://schemas.microsoft.com/office/drawing/2014/main" id="{09AEAA73-5242-4D43-9D73-15F78A6D6FF1}"/>
                    </a:ext>
                  </a:extLst>
                </p:cNvPr>
                <p:cNvSpPr/>
                <p:nvPr/>
              </p:nvSpPr>
              <p:spPr>
                <a:xfrm>
                  <a:off x="10598944" y="924129"/>
                  <a:ext cx="402431" cy="17002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114" name="Grupo 113">
              <a:extLst>
                <a:ext uri="{FF2B5EF4-FFF2-40B4-BE49-F238E27FC236}">
                  <a16:creationId xmlns:a16="http://schemas.microsoft.com/office/drawing/2014/main" id="{D1CE44B2-AAFA-401D-80CA-B42F02CBB836}"/>
                </a:ext>
              </a:extLst>
            </p:cNvPr>
            <p:cNvGrpSpPr/>
            <p:nvPr/>
          </p:nvGrpSpPr>
          <p:grpSpPr>
            <a:xfrm>
              <a:off x="13446672" y="6709445"/>
              <a:ext cx="1553020" cy="1420470"/>
              <a:chOff x="4472073" y="2818787"/>
              <a:chExt cx="2784843" cy="2547157"/>
            </a:xfrm>
            <a:grpFill/>
          </p:grpSpPr>
          <p:grpSp>
            <p:nvGrpSpPr>
              <p:cNvPr id="115" name="Grupo 114">
                <a:extLst>
                  <a:ext uri="{FF2B5EF4-FFF2-40B4-BE49-F238E27FC236}">
                    <a16:creationId xmlns:a16="http://schemas.microsoft.com/office/drawing/2014/main" id="{1DEF66E9-5A27-49F1-8400-66E51863AC9E}"/>
                  </a:ext>
                </a:extLst>
              </p:cNvPr>
              <p:cNvGrpSpPr/>
              <p:nvPr/>
            </p:nvGrpSpPr>
            <p:grpSpPr>
              <a:xfrm>
                <a:off x="4842173" y="2962206"/>
                <a:ext cx="2293128" cy="1909647"/>
                <a:chOff x="4842173" y="2962206"/>
                <a:chExt cx="2293128" cy="1909647"/>
              </a:xfrm>
              <a:grpFill/>
            </p:grpSpPr>
            <p:grpSp>
              <p:nvGrpSpPr>
                <p:cNvPr id="137" name="Grupo 136">
                  <a:extLst>
                    <a:ext uri="{FF2B5EF4-FFF2-40B4-BE49-F238E27FC236}">
                      <a16:creationId xmlns:a16="http://schemas.microsoft.com/office/drawing/2014/main" id="{9166845F-1440-4419-84A5-2BECF0EE0279}"/>
                    </a:ext>
                  </a:extLst>
                </p:cNvPr>
                <p:cNvGrpSpPr/>
                <p:nvPr/>
              </p:nvGrpSpPr>
              <p:grpSpPr>
                <a:xfrm>
                  <a:off x="4842173" y="2962206"/>
                  <a:ext cx="2027276" cy="1909647"/>
                  <a:chOff x="4842173" y="2962206"/>
                  <a:chExt cx="2027276" cy="1909647"/>
                </a:xfrm>
                <a:grpFill/>
              </p:grpSpPr>
              <p:grpSp>
                <p:nvGrpSpPr>
                  <p:cNvPr id="139" name="Grupo 138">
                    <a:extLst>
                      <a:ext uri="{FF2B5EF4-FFF2-40B4-BE49-F238E27FC236}">
                        <a16:creationId xmlns:a16="http://schemas.microsoft.com/office/drawing/2014/main" id="{9110B392-FE80-4FDE-BF6B-1A49F176B0F3}"/>
                      </a:ext>
                    </a:extLst>
                  </p:cNvPr>
                  <p:cNvGrpSpPr/>
                  <p:nvPr/>
                </p:nvGrpSpPr>
                <p:grpSpPr>
                  <a:xfrm>
                    <a:off x="4842173" y="2962206"/>
                    <a:ext cx="2027276" cy="1909647"/>
                    <a:chOff x="4842173" y="2962206"/>
                    <a:chExt cx="2027276" cy="1909647"/>
                  </a:xfrm>
                  <a:grpFill/>
                </p:grpSpPr>
                <p:sp>
                  <p:nvSpPr>
                    <p:cNvPr id="141" name="Forma libre: forma 140">
                      <a:extLst>
                        <a:ext uri="{FF2B5EF4-FFF2-40B4-BE49-F238E27FC236}">
                          <a16:creationId xmlns:a16="http://schemas.microsoft.com/office/drawing/2014/main" id="{377E5B69-850E-477F-A6E1-5BE41EA570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92" y="4259896"/>
                      <a:ext cx="372252" cy="113680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42" name="Forma libre: forma 141">
                      <a:extLst>
                        <a:ext uri="{FF2B5EF4-FFF2-40B4-BE49-F238E27FC236}">
                          <a16:creationId xmlns:a16="http://schemas.microsoft.com/office/drawing/2014/main" id="{A5655B57-C682-41F2-B5E9-236072D7439A}"/>
                        </a:ext>
                      </a:extLst>
                    </p:cNvPr>
                    <p:cNvSpPr/>
                    <p:nvPr/>
                  </p:nvSpPr>
                  <p:spPr>
                    <a:xfrm rot="18585001" flipV="1">
                      <a:off x="4748939" y="3757648"/>
                      <a:ext cx="392642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43" name="Forma libre: forma 142">
                      <a:extLst>
                        <a:ext uri="{FF2B5EF4-FFF2-40B4-BE49-F238E27FC236}">
                          <a16:creationId xmlns:a16="http://schemas.microsoft.com/office/drawing/2014/main" id="{C6BC7509-3DE4-4151-84AC-E5A6B5630E1E}"/>
                        </a:ext>
                      </a:extLst>
                    </p:cNvPr>
                    <p:cNvSpPr/>
                    <p:nvPr/>
                  </p:nvSpPr>
                  <p:spPr>
                    <a:xfrm rot="21335326">
                      <a:off x="5300747" y="3655222"/>
                      <a:ext cx="181381" cy="396843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44" name="Rectángulo 143">
                      <a:extLst>
                        <a:ext uri="{FF2B5EF4-FFF2-40B4-BE49-F238E27FC236}">
                          <a16:creationId xmlns:a16="http://schemas.microsoft.com/office/drawing/2014/main" id="{27036146-85DE-4C0F-B6B3-03FBB86432ED}"/>
                        </a:ext>
                      </a:extLst>
                    </p:cNvPr>
                    <p:cNvSpPr/>
                    <p:nvPr/>
                  </p:nvSpPr>
                  <p:spPr>
                    <a:xfrm rot="1300841">
                      <a:off x="5391885" y="4557199"/>
                      <a:ext cx="83352" cy="314654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45" name="Forma libre: forma 144">
                      <a:extLst>
                        <a:ext uri="{FF2B5EF4-FFF2-40B4-BE49-F238E27FC236}">
                          <a16:creationId xmlns:a16="http://schemas.microsoft.com/office/drawing/2014/main" id="{AF1B3D0C-AB48-424D-A09E-6D86E83780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58263" y="4483202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46" name="Forma libre: forma 145">
                      <a:extLst>
                        <a:ext uri="{FF2B5EF4-FFF2-40B4-BE49-F238E27FC236}">
                          <a16:creationId xmlns:a16="http://schemas.microsoft.com/office/drawing/2014/main" id="{978D5F06-8A52-4A2E-9AD7-70786DC10C46}"/>
                        </a:ext>
                      </a:extLst>
                    </p:cNvPr>
                    <p:cNvSpPr/>
                    <p:nvPr/>
                  </p:nvSpPr>
                  <p:spPr>
                    <a:xfrm rot="14248479">
                      <a:off x="6383531" y="4242755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47" name="Forma libre: forma 146">
                      <a:extLst>
                        <a:ext uri="{FF2B5EF4-FFF2-40B4-BE49-F238E27FC236}">
                          <a16:creationId xmlns:a16="http://schemas.microsoft.com/office/drawing/2014/main" id="{CF689F3C-B0CB-4834-9034-571D2DF30E17}"/>
                        </a:ext>
                      </a:extLst>
                    </p:cNvPr>
                    <p:cNvSpPr/>
                    <p:nvPr/>
                  </p:nvSpPr>
                  <p:spPr>
                    <a:xfrm rot="16698033">
                      <a:off x="6651650" y="3604511"/>
                      <a:ext cx="274281" cy="161317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20322 w 421612"/>
                        <a:gd name="connsiteY0" fmla="*/ 123323 h 294384"/>
                        <a:gd name="connsiteX1" fmla="*/ 388146 w 421612"/>
                        <a:gd name="connsiteY1" fmla="*/ 289439 h 294384"/>
                        <a:gd name="connsiteX2" fmla="*/ 375173 w 421612"/>
                        <a:gd name="connsiteY2" fmla="*/ 183383 h 294384"/>
                        <a:gd name="connsiteX3" fmla="*/ 68843 w 421612"/>
                        <a:gd name="connsiteY3" fmla="*/ 4066 h 294384"/>
                        <a:gd name="connsiteX4" fmla="*/ 20322 w 421612"/>
                        <a:gd name="connsiteY4" fmla="*/ 123323 h 294384"/>
                        <a:gd name="connsiteX0" fmla="*/ 20322 w 421612"/>
                        <a:gd name="connsiteY0" fmla="*/ 123321 h 294382"/>
                        <a:gd name="connsiteX1" fmla="*/ 388146 w 421612"/>
                        <a:gd name="connsiteY1" fmla="*/ 289437 h 294382"/>
                        <a:gd name="connsiteX2" fmla="*/ 375173 w 421612"/>
                        <a:gd name="connsiteY2" fmla="*/ 183381 h 294382"/>
                        <a:gd name="connsiteX3" fmla="*/ 68843 w 421612"/>
                        <a:gd name="connsiteY3" fmla="*/ 4064 h 294382"/>
                        <a:gd name="connsiteX4" fmla="*/ 20322 w 421612"/>
                        <a:gd name="connsiteY4" fmla="*/ 123321 h 294382"/>
                        <a:gd name="connsiteX0" fmla="*/ 19963 w 421253"/>
                        <a:gd name="connsiteY0" fmla="*/ 111890 h 282951"/>
                        <a:gd name="connsiteX1" fmla="*/ 387787 w 421253"/>
                        <a:gd name="connsiteY1" fmla="*/ 278006 h 282951"/>
                        <a:gd name="connsiteX2" fmla="*/ 374814 w 421253"/>
                        <a:gd name="connsiteY2" fmla="*/ 171950 h 282951"/>
                        <a:gd name="connsiteX3" fmla="*/ 70068 w 421253"/>
                        <a:gd name="connsiteY3" fmla="*/ 4536 h 282951"/>
                        <a:gd name="connsiteX4" fmla="*/ 19963 w 421253"/>
                        <a:gd name="connsiteY4" fmla="*/ 111890 h 28295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1787"/>
                        <a:gd name="connsiteY0" fmla="*/ 92586 h 272252"/>
                        <a:gd name="connsiteX1" fmla="*/ 389062 w 421787"/>
                        <a:gd name="connsiteY1" fmla="*/ 266634 h 272252"/>
                        <a:gd name="connsiteX2" fmla="*/ 374055 w 421787"/>
                        <a:gd name="connsiteY2" fmla="*/ 173060 h 272252"/>
                        <a:gd name="connsiteX3" fmla="*/ 69309 w 421787"/>
                        <a:gd name="connsiteY3" fmla="*/ 5646 h 272252"/>
                        <a:gd name="connsiteX4" fmla="*/ 20184 w 421787"/>
                        <a:gd name="connsiteY4" fmla="*/ 92586 h 272252"/>
                        <a:gd name="connsiteX0" fmla="*/ 20184 w 421226"/>
                        <a:gd name="connsiteY0" fmla="*/ 92586 h 271607"/>
                        <a:gd name="connsiteX1" fmla="*/ 389062 w 421226"/>
                        <a:gd name="connsiteY1" fmla="*/ 266634 h 271607"/>
                        <a:gd name="connsiteX2" fmla="*/ 372471 w 421226"/>
                        <a:gd name="connsiteY2" fmla="*/ 161158 h 271607"/>
                        <a:gd name="connsiteX3" fmla="*/ 69309 w 421226"/>
                        <a:gd name="connsiteY3" fmla="*/ 5646 h 271607"/>
                        <a:gd name="connsiteX4" fmla="*/ 20184 w 421226"/>
                        <a:gd name="connsiteY4" fmla="*/ 92586 h 271607"/>
                        <a:gd name="connsiteX0" fmla="*/ 20184 w 421228"/>
                        <a:gd name="connsiteY0" fmla="*/ 92586 h 271607"/>
                        <a:gd name="connsiteX1" fmla="*/ 389062 w 421228"/>
                        <a:gd name="connsiteY1" fmla="*/ 266634 h 271607"/>
                        <a:gd name="connsiteX2" fmla="*/ 372471 w 421228"/>
                        <a:gd name="connsiteY2" fmla="*/ 161158 h 271607"/>
                        <a:gd name="connsiteX3" fmla="*/ 69309 w 421228"/>
                        <a:gd name="connsiteY3" fmla="*/ 5646 h 271607"/>
                        <a:gd name="connsiteX4" fmla="*/ 20184 w 421228"/>
                        <a:gd name="connsiteY4" fmla="*/ 92586 h 2716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1228" h="271607">
                          <a:moveTo>
                            <a:pt x="20184" y="92586"/>
                          </a:moveTo>
                          <a:cubicBezTo>
                            <a:pt x="53990" y="165537"/>
                            <a:pt x="233392" y="272314"/>
                            <a:pt x="389062" y="266634"/>
                          </a:cubicBezTo>
                          <a:cubicBezTo>
                            <a:pt x="446609" y="292431"/>
                            <a:pt x="418111" y="211958"/>
                            <a:pt x="372471" y="161158"/>
                          </a:cubicBezTo>
                          <a:cubicBezTo>
                            <a:pt x="279716" y="153356"/>
                            <a:pt x="138538" y="95553"/>
                            <a:pt x="69309" y="5646"/>
                          </a:cubicBezTo>
                          <a:cubicBezTo>
                            <a:pt x="12953" y="-18960"/>
                            <a:pt x="-25456" y="41786"/>
                            <a:pt x="20184" y="9258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48" name="Forma libre: forma 147">
                      <a:extLst>
                        <a:ext uri="{FF2B5EF4-FFF2-40B4-BE49-F238E27FC236}">
                          <a16:creationId xmlns:a16="http://schemas.microsoft.com/office/drawing/2014/main" id="{3331E269-ED64-45EF-9EF1-90BDB2B165D3}"/>
                        </a:ext>
                      </a:extLst>
                    </p:cNvPr>
                    <p:cNvSpPr/>
                    <p:nvPr/>
                  </p:nvSpPr>
                  <p:spPr>
                    <a:xfrm rot="11874946">
                      <a:off x="6172662" y="3365332"/>
                      <a:ext cx="359911" cy="30201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9622"/>
                        <a:gd name="connsiteY0" fmla="*/ 71966 h 321207"/>
                        <a:gd name="connsiteX1" fmla="*/ 351406 w 399622"/>
                        <a:gd name="connsiteY1" fmla="*/ 312472 h 321207"/>
                        <a:gd name="connsiteX2" fmla="*/ 369394 w 399622"/>
                        <a:gd name="connsiteY2" fmla="*/ 252721 h 321207"/>
                        <a:gd name="connsiteX3" fmla="*/ 77563 w 399622"/>
                        <a:gd name="connsiteY3" fmla="*/ 7672 h 321207"/>
                        <a:gd name="connsiteX4" fmla="*/ 18031 w 399622"/>
                        <a:gd name="connsiteY4" fmla="*/ 71966 h 321207"/>
                        <a:gd name="connsiteX0" fmla="*/ 23816 w 405405"/>
                        <a:gd name="connsiteY0" fmla="*/ 80385 h 329624"/>
                        <a:gd name="connsiteX1" fmla="*/ 357191 w 405405"/>
                        <a:gd name="connsiteY1" fmla="*/ 320891 h 329624"/>
                        <a:gd name="connsiteX2" fmla="*/ 375179 w 405405"/>
                        <a:gd name="connsiteY2" fmla="*/ 261140 h 329624"/>
                        <a:gd name="connsiteX3" fmla="*/ 59003 w 405405"/>
                        <a:gd name="connsiteY3" fmla="*/ 6689 h 329624"/>
                        <a:gd name="connsiteX4" fmla="*/ 23816 w 405405"/>
                        <a:gd name="connsiteY4" fmla="*/ 80385 h 329624"/>
                        <a:gd name="connsiteX0" fmla="*/ 15812 w 435036"/>
                        <a:gd name="connsiteY0" fmla="*/ 48129 h 336150"/>
                        <a:gd name="connsiteX1" fmla="*/ 386820 w 435036"/>
                        <a:gd name="connsiteY1" fmla="*/ 327416 h 336150"/>
                        <a:gd name="connsiteX2" fmla="*/ 404808 w 435036"/>
                        <a:gd name="connsiteY2" fmla="*/ 267665 h 336150"/>
                        <a:gd name="connsiteX3" fmla="*/ 88632 w 435036"/>
                        <a:gd name="connsiteY3" fmla="*/ 13214 h 336150"/>
                        <a:gd name="connsiteX4" fmla="*/ 15812 w 435036"/>
                        <a:gd name="connsiteY4" fmla="*/ 48129 h 336150"/>
                        <a:gd name="connsiteX0" fmla="*/ 15813 w 432563"/>
                        <a:gd name="connsiteY0" fmla="*/ 48129 h 335385"/>
                        <a:gd name="connsiteX1" fmla="*/ 380493 w 432563"/>
                        <a:gd name="connsiteY1" fmla="*/ 326528 h 335385"/>
                        <a:gd name="connsiteX2" fmla="*/ 404809 w 432563"/>
                        <a:gd name="connsiteY2" fmla="*/ 267665 h 335385"/>
                        <a:gd name="connsiteX3" fmla="*/ 88633 w 432563"/>
                        <a:gd name="connsiteY3" fmla="*/ 13214 h 335385"/>
                        <a:gd name="connsiteX4" fmla="*/ 15813 w 432563"/>
                        <a:gd name="connsiteY4" fmla="*/ 48129 h 3353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32563" h="335385">
                          <a:moveTo>
                            <a:pt x="15813" y="48129"/>
                          </a:moveTo>
                          <a:cubicBezTo>
                            <a:pt x="61453" y="98929"/>
                            <a:pt x="280083" y="303112"/>
                            <a:pt x="380493" y="326528"/>
                          </a:cubicBezTo>
                          <a:cubicBezTo>
                            <a:pt x="438040" y="352325"/>
                            <a:pt x="450449" y="318465"/>
                            <a:pt x="404809" y="267665"/>
                          </a:cubicBezTo>
                          <a:cubicBezTo>
                            <a:pt x="318688" y="226390"/>
                            <a:pt x="152132" y="87826"/>
                            <a:pt x="88633" y="13214"/>
                          </a:cubicBezTo>
                          <a:cubicBezTo>
                            <a:pt x="32277" y="-11392"/>
                            <a:pt x="-29827" y="-2671"/>
                            <a:pt x="15813" y="481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49" name="Forma libre: forma 148">
                      <a:extLst>
                        <a:ext uri="{FF2B5EF4-FFF2-40B4-BE49-F238E27FC236}">
                          <a16:creationId xmlns:a16="http://schemas.microsoft.com/office/drawing/2014/main" id="{2032D2E8-CE3B-46C1-895C-1979ECB209F6}"/>
                        </a:ext>
                      </a:extLst>
                    </p:cNvPr>
                    <p:cNvSpPr/>
                    <p:nvPr/>
                  </p:nvSpPr>
                  <p:spPr>
                    <a:xfrm rot="921035" flipV="1">
                      <a:off x="6249402" y="3213098"/>
                      <a:ext cx="433142" cy="6955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75037"/>
                        <a:gd name="connsiteY0" fmla="*/ 61912 h 106446"/>
                        <a:gd name="connsiteX1" fmla="*/ 375037 w 375037"/>
                        <a:gd name="connsiteY1" fmla="*/ 92601 h 106446"/>
                        <a:gd name="connsiteX2" fmla="*/ 352425 w 375037"/>
                        <a:gd name="connsiteY2" fmla="*/ 28574 h 106446"/>
                        <a:gd name="connsiteX3" fmla="*/ 73818 w 375037"/>
                        <a:gd name="connsiteY3" fmla="*/ 0 h 106446"/>
                        <a:gd name="connsiteX4" fmla="*/ 0 w 375037"/>
                        <a:gd name="connsiteY4" fmla="*/ 61912 h 106446"/>
                        <a:gd name="connsiteX0" fmla="*/ 0 w 375037"/>
                        <a:gd name="connsiteY0" fmla="*/ 61912 h 112019"/>
                        <a:gd name="connsiteX1" fmla="*/ 375037 w 375037"/>
                        <a:gd name="connsiteY1" fmla="*/ 92601 h 112019"/>
                        <a:gd name="connsiteX2" fmla="*/ 352425 w 375037"/>
                        <a:gd name="connsiteY2" fmla="*/ 28574 h 112019"/>
                        <a:gd name="connsiteX3" fmla="*/ 73818 w 375037"/>
                        <a:gd name="connsiteY3" fmla="*/ 0 h 112019"/>
                        <a:gd name="connsiteX4" fmla="*/ 0 w 375037"/>
                        <a:gd name="connsiteY4" fmla="*/ 61912 h 112019"/>
                        <a:gd name="connsiteX0" fmla="*/ 0 w 375037"/>
                        <a:gd name="connsiteY0" fmla="*/ 61912 h 115860"/>
                        <a:gd name="connsiteX1" fmla="*/ 375037 w 375037"/>
                        <a:gd name="connsiteY1" fmla="*/ 92601 h 115860"/>
                        <a:gd name="connsiteX2" fmla="*/ 352425 w 375037"/>
                        <a:gd name="connsiteY2" fmla="*/ 28574 h 115860"/>
                        <a:gd name="connsiteX3" fmla="*/ 73818 w 375037"/>
                        <a:gd name="connsiteY3" fmla="*/ 0 h 115860"/>
                        <a:gd name="connsiteX4" fmla="*/ 0 w 375037"/>
                        <a:gd name="connsiteY4" fmla="*/ 61912 h 1158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5037" h="115860">
                          <a:moveTo>
                            <a:pt x="0" y="61912"/>
                          </a:moveTo>
                          <a:cubicBezTo>
                            <a:pt x="55517" y="123758"/>
                            <a:pt x="301004" y="130206"/>
                            <a:pt x="375037" y="92601"/>
                          </a:cubicBezTo>
                          <a:cubicBezTo>
                            <a:pt x="372258" y="58073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50" name="Rectángulo 149">
                      <a:extLst>
                        <a:ext uri="{FF2B5EF4-FFF2-40B4-BE49-F238E27FC236}">
                          <a16:creationId xmlns:a16="http://schemas.microsoft.com/office/drawing/2014/main" id="{FC7E3D64-84CE-4AA3-92FD-CFDC8802C36B}"/>
                        </a:ext>
                      </a:extLst>
                    </p:cNvPr>
                    <p:cNvSpPr/>
                    <p:nvPr/>
                  </p:nvSpPr>
                  <p:spPr>
                    <a:xfrm rot="1848189">
                      <a:off x="6188765" y="2962206"/>
                      <a:ext cx="45719" cy="134015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51" name="Forma libre: forma 150">
                      <a:extLst>
                        <a:ext uri="{FF2B5EF4-FFF2-40B4-BE49-F238E27FC236}">
                          <a16:creationId xmlns:a16="http://schemas.microsoft.com/office/drawing/2014/main" id="{DB290887-AFCA-4E9B-822C-C7352E0E5483}"/>
                        </a:ext>
                      </a:extLst>
                    </p:cNvPr>
                    <p:cNvSpPr/>
                    <p:nvPr/>
                  </p:nvSpPr>
                  <p:spPr>
                    <a:xfrm rot="18069118" flipV="1">
                      <a:off x="5196457" y="3164951"/>
                      <a:ext cx="244988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52" name="Forma libre: forma 151">
                      <a:extLst>
                        <a:ext uri="{FF2B5EF4-FFF2-40B4-BE49-F238E27FC236}">
                          <a16:creationId xmlns:a16="http://schemas.microsoft.com/office/drawing/2014/main" id="{D7511269-5EDD-43E3-A85D-4AFC4FF465F9}"/>
                        </a:ext>
                      </a:extLst>
                    </p:cNvPr>
                    <p:cNvSpPr/>
                    <p:nvPr/>
                  </p:nvSpPr>
                  <p:spPr>
                    <a:xfrm rot="1384792" flipV="1">
                      <a:off x="5635913" y="2989672"/>
                      <a:ext cx="335572" cy="7134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53" name="Forma libre: forma 152">
                      <a:extLst>
                        <a:ext uri="{FF2B5EF4-FFF2-40B4-BE49-F238E27FC236}">
                          <a16:creationId xmlns:a16="http://schemas.microsoft.com/office/drawing/2014/main" id="{0341BB2A-D17C-412E-B4FB-A16C1EA65822}"/>
                        </a:ext>
                      </a:extLst>
                    </p:cNvPr>
                    <p:cNvSpPr/>
                    <p:nvPr/>
                  </p:nvSpPr>
                  <p:spPr>
                    <a:xfrm rot="6991877">
                      <a:off x="4898981" y="3316020"/>
                      <a:ext cx="118757" cy="232374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54" name="Forma libre: forma 153">
                      <a:extLst>
                        <a:ext uri="{FF2B5EF4-FFF2-40B4-BE49-F238E27FC236}">
                          <a16:creationId xmlns:a16="http://schemas.microsoft.com/office/drawing/2014/main" id="{E875B6C1-48CD-449E-A0BD-A3F059C921E2}"/>
                        </a:ext>
                      </a:extLst>
                    </p:cNvPr>
                    <p:cNvSpPr/>
                    <p:nvPr/>
                  </p:nvSpPr>
                  <p:spPr>
                    <a:xfrm rot="15664287">
                      <a:off x="6025676" y="3900780"/>
                      <a:ext cx="159511" cy="472640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140" name="Forma libre: forma 139">
                    <a:extLst>
                      <a:ext uri="{FF2B5EF4-FFF2-40B4-BE49-F238E27FC236}">
                        <a16:creationId xmlns:a16="http://schemas.microsoft.com/office/drawing/2014/main" id="{3E013916-863C-4361-9D4D-11A7A31C6387}"/>
                      </a:ext>
                    </a:extLst>
                  </p:cNvPr>
                  <p:cNvSpPr/>
                  <p:nvPr/>
                </p:nvSpPr>
                <p:spPr>
                  <a:xfrm rot="20640057" flipV="1">
                    <a:off x="5436782" y="3279071"/>
                    <a:ext cx="437297" cy="75066"/>
                  </a:xfrm>
                  <a:custGeom>
                    <a:avLst/>
                    <a:gdLst>
                      <a:gd name="connsiteX0" fmla="*/ 18429 w 434669"/>
                      <a:gd name="connsiteY0" fmla="*/ 67243 h 115262"/>
                      <a:gd name="connsiteX1" fmla="*/ 392285 w 434669"/>
                      <a:gd name="connsiteY1" fmla="*/ 114868 h 115262"/>
                      <a:gd name="connsiteX2" fmla="*/ 392285 w 434669"/>
                      <a:gd name="connsiteY2" fmla="*/ 41049 h 115262"/>
                      <a:gd name="connsiteX3" fmla="*/ 89866 w 434669"/>
                      <a:gd name="connsiteY3" fmla="*/ 568 h 115262"/>
                      <a:gd name="connsiteX4" fmla="*/ 18429 w 434669"/>
                      <a:gd name="connsiteY4" fmla="*/ 67243 h 115262"/>
                      <a:gd name="connsiteX0" fmla="*/ 18429 w 440406"/>
                      <a:gd name="connsiteY0" fmla="*/ 67243 h 120815"/>
                      <a:gd name="connsiteX1" fmla="*/ 392285 w 440406"/>
                      <a:gd name="connsiteY1" fmla="*/ 114868 h 120815"/>
                      <a:gd name="connsiteX2" fmla="*/ 392285 w 440406"/>
                      <a:gd name="connsiteY2" fmla="*/ 41049 h 120815"/>
                      <a:gd name="connsiteX3" fmla="*/ 89866 w 440406"/>
                      <a:gd name="connsiteY3" fmla="*/ 568 h 120815"/>
                      <a:gd name="connsiteX4" fmla="*/ 18429 w 440406"/>
                      <a:gd name="connsiteY4" fmla="*/ 67243 h 120815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59531 h 116327"/>
                      <a:gd name="connsiteX1" fmla="*/ 373856 w 421977"/>
                      <a:gd name="connsiteY1" fmla="*/ 107156 h 116327"/>
                      <a:gd name="connsiteX2" fmla="*/ 373856 w 421977"/>
                      <a:gd name="connsiteY2" fmla="*/ 33337 h 116327"/>
                      <a:gd name="connsiteX3" fmla="*/ 90487 w 421977"/>
                      <a:gd name="connsiteY3" fmla="*/ 0 h 116327"/>
                      <a:gd name="connsiteX4" fmla="*/ 0 w 421977"/>
                      <a:gd name="connsiteY4" fmla="*/ 59531 h 116327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76602"/>
                      <a:gd name="connsiteY0" fmla="*/ 69056 h 110553"/>
                      <a:gd name="connsiteX1" fmla="*/ 354806 w 376602"/>
                      <a:gd name="connsiteY1" fmla="*/ 107156 h 110553"/>
                      <a:gd name="connsiteX2" fmla="*/ 354806 w 376602"/>
                      <a:gd name="connsiteY2" fmla="*/ 33337 h 110553"/>
                      <a:gd name="connsiteX3" fmla="*/ 71437 w 376602"/>
                      <a:gd name="connsiteY3" fmla="*/ 0 h 110553"/>
                      <a:gd name="connsiteX4" fmla="*/ 0 w 376602"/>
                      <a:gd name="connsiteY4" fmla="*/ 69056 h 110553"/>
                      <a:gd name="connsiteX0" fmla="*/ 0 w 354806"/>
                      <a:gd name="connsiteY0" fmla="*/ 69056 h 110553"/>
                      <a:gd name="connsiteX1" fmla="*/ 354806 w 354806"/>
                      <a:gd name="connsiteY1" fmla="*/ 107156 h 110553"/>
                      <a:gd name="connsiteX2" fmla="*/ 354806 w 354806"/>
                      <a:gd name="connsiteY2" fmla="*/ 33337 h 110553"/>
                      <a:gd name="connsiteX3" fmla="*/ 71437 w 354806"/>
                      <a:gd name="connsiteY3" fmla="*/ 0 h 110553"/>
                      <a:gd name="connsiteX4" fmla="*/ 0 w 354806"/>
                      <a:gd name="connsiteY4" fmla="*/ 69056 h 110553"/>
                      <a:gd name="connsiteX0" fmla="*/ 0 w 354806"/>
                      <a:gd name="connsiteY0" fmla="*/ 69056 h 118996"/>
                      <a:gd name="connsiteX1" fmla="*/ 354806 w 354806"/>
                      <a:gd name="connsiteY1" fmla="*/ 107156 h 118996"/>
                      <a:gd name="connsiteX2" fmla="*/ 354806 w 354806"/>
                      <a:gd name="connsiteY2" fmla="*/ 33337 h 118996"/>
                      <a:gd name="connsiteX3" fmla="*/ 71437 w 354806"/>
                      <a:gd name="connsiteY3" fmla="*/ 0 h 118996"/>
                      <a:gd name="connsiteX4" fmla="*/ 0 w 354806"/>
                      <a:gd name="connsiteY4" fmla="*/ 69056 h 118996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4294 h 116062"/>
                      <a:gd name="connsiteX1" fmla="*/ 352425 w 352425"/>
                      <a:gd name="connsiteY1" fmla="*/ 104775 h 116062"/>
                      <a:gd name="connsiteX2" fmla="*/ 352425 w 352425"/>
                      <a:gd name="connsiteY2" fmla="*/ 30956 h 116062"/>
                      <a:gd name="connsiteX3" fmla="*/ 66675 w 352425"/>
                      <a:gd name="connsiteY3" fmla="*/ 0 h 116062"/>
                      <a:gd name="connsiteX4" fmla="*/ 0 w 352425"/>
                      <a:gd name="connsiteY4" fmla="*/ 64294 h 116062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2425" h="113680">
                        <a:moveTo>
                          <a:pt x="0" y="61912"/>
                        </a:moveTo>
                        <a:cubicBezTo>
                          <a:pt x="55166" y="109537"/>
                          <a:pt x="288528" y="127396"/>
                          <a:pt x="352425" y="102393"/>
                        </a:cubicBezTo>
                        <a:cubicBezTo>
                          <a:pt x="349646" y="67865"/>
                          <a:pt x="348059" y="57149"/>
                          <a:pt x="352425" y="28574"/>
                        </a:cubicBezTo>
                        <a:cubicBezTo>
                          <a:pt x="232965" y="38099"/>
                          <a:pt x="152003" y="47625"/>
                          <a:pt x="73818" y="0"/>
                        </a:cubicBezTo>
                        <a:cubicBezTo>
                          <a:pt x="50403" y="28576"/>
                          <a:pt x="54372" y="45243"/>
                          <a:pt x="0" y="6191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38" name="Forma libre: forma 137">
                  <a:extLst>
                    <a:ext uri="{FF2B5EF4-FFF2-40B4-BE49-F238E27FC236}">
                      <a16:creationId xmlns:a16="http://schemas.microsoft.com/office/drawing/2014/main" id="{DA04CF3A-12A4-4300-B432-F921B080F7A7}"/>
                    </a:ext>
                  </a:extLst>
                </p:cNvPr>
                <p:cNvSpPr/>
                <p:nvPr/>
              </p:nvSpPr>
              <p:spPr>
                <a:xfrm rot="7940955">
                  <a:off x="6825102" y="3890118"/>
                  <a:ext cx="147758" cy="472640"/>
                </a:xfrm>
                <a:custGeom>
                  <a:avLst/>
                  <a:gdLst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0 w 208130"/>
                    <a:gd name="connsiteY0" fmla="*/ 46545 h 394824"/>
                    <a:gd name="connsiteX1" fmla="*/ 133350 w 208130"/>
                    <a:gd name="connsiteY1" fmla="*/ 370395 h 394824"/>
                    <a:gd name="connsiteX2" fmla="*/ 207169 w 208130"/>
                    <a:gd name="connsiteY2" fmla="*/ 332295 h 394824"/>
                    <a:gd name="connsiteX3" fmla="*/ 83344 w 208130"/>
                    <a:gd name="connsiteY3" fmla="*/ 17970 h 394824"/>
                    <a:gd name="connsiteX4" fmla="*/ 0 w 208130"/>
                    <a:gd name="connsiteY4" fmla="*/ 46545 h 394824"/>
                    <a:gd name="connsiteX0" fmla="*/ 0 w 208130"/>
                    <a:gd name="connsiteY0" fmla="*/ 28575 h 376854"/>
                    <a:gd name="connsiteX1" fmla="*/ 133350 w 208130"/>
                    <a:gd name="connsiteY1" fmla="*/ 352425 h 376854"/>
                    <a:gd name="connsiteX2" fmla="*/ 207169 w 208130"/>
                    <a:gd name="connsiteY2" fmla="*/ 314325 h 376854"/>
                    <a:gd name="connsiteX3" fmla="*/ 83344 w 208130"/>
                    <a:gd name="connsiteY3" fmla="*/ 0 h 376854"/>
                    <a:gd name="connsiteX4" fmla="*/ 0 w 208130"/>
                    <a:gd name="connsiteY4" fmla="*/ 28575 h 376854"/>
                    <a:gd name="connsiteX0" fmla="*/ 0 w 207962"/>
                    <a:gd name="connsiteY0" fmla="*/ 28575 h 352425"/>
                    <a:gd name="connsiteX1" fmla="*/ 133350 w 207962"/>
                    <a:gd name="connsiteY1" fmla="*/ 352425 h 352425"/>
                    <a:gd name="connsiteX2" fmla="*/ 207169 w 207962"/>
                    <a:gd name="connsiteY2" fmla="*/ 314325 h 352425"/>
                    <a:gd name="connsiteX3" fmla="*/ 83344 w 207962"/>
                    <a:gd name="connsiteY3" fmla="*/ 0 h 352425"/>
                    <a:gd name="connsiteX4" fmla="*/ 0 w 207962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169" h="352425">
                      <a:moveTo>
                        <a:pt x="0" y="28575"/>
                      </a:moveTo>
                      <a:cubicBezTo>
                        <a:pt x="8334" y="87312"/>
                        <a:pt x="98822" y="304800"/>
                        <a:pt x="133350" y="352425"/>
                      </a:cubicBezTo>
                      <a:cubicBezTo>
                        <a:pt x="155972" y="335757"/>
                        <a:pt x="177403" y="337343"/>
                        <a:pt x="207169" y="314325"/>
                      </a:cubicBezTo>
                      <a:cubicBezTo>
                        <a:pt x="148829" y="200819"/>
                        <a:pt x="108744" y="85725"/>
                        <a:pt x="83344" y="0"/>
                      </a:cubicBezTo>
                      <a:cubicBezTo>
                        <a:pt x="50800" y="2381"/>
                        <a:pt x="22622" y="12700"/>
                        <a:pt x="0" y="285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16" name="Elipse 115">
                <a:extLst>
                  <a:ext uri="{FF2B5EF4-FFF2-40B4-BE49-F238E27FC236}">
                    <a16:creationId xmlns:a16="http://schemas.microsoft.com/office/drawing/2014/main" id="{859487D4-0797-485A-8552-3E66ADBB34FE}"/>
                  </a:ext>
                </a:extLst>
              </p:cNvPr>
              <p:cNvSpPr/>
              <p:nvPr/>
            </p:nvSpPr>
            <p:spPr>
              <a:xfrm rot="19528455">
                <a:off x="5287860" y="3982765"/>
                <a:ext cx="649640" cy="63579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17" name="Elipse 116">
                <a:extLst>
                  <a:ext uri="{FF2B5EF4-FFF2-40B4-BE49-F238E27FC236}">
                    <a16:creationId xmlns:a16="http://schemas.microsoft.com/office/drawing/2014/main" id="{90B8F7DD-5274-4706-B8CC-EC3BD95072A2}"/>
                  </a:ext>
                </a:extLst>
              </p:cNvPr>
              <p:cNvSpPr/>
              <p:nvPr/>
            </p:nvSpPr>
            <p:spPr>
              <a:xfrm>
                <a:off x="6092448" y="4448011"/>
                <a:ext cx="512522" cy="5203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18" name="Elipse 117">
                <a:extLst>
                  <a:ext uri="{FF2B5EF4-FFF2-40B4-BE49-F238E27FC236}">
                    <a16:creationId xmlns:a16="http://schemas.microsoft.com/office/drawing/2014/main" id="{CE8225D6-CE34-447F-A787-659C09BF1EEA}"/>
                  </a:ext>
                </a:extLst>
              </p:cNvPr>
              <p:cNvSpPr/>
              <p:nvPr/>
            </p:nvSpPr>
            <p:spPr>
              <a:xfrm rot="2245573">
                <a:off x="6201534" y="3665998"/>
                <a:ext cx="620102" cy="5280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19" name="Elipse 118">
                <a:extLst>
                  <a:ext uri="{FF2B5EF4-FFF2-40B4-BE49-F238E27FC236}">
                    <a16:creationId xmlns:a16="http://schemas.microsoft.com/office/drawing/2014/main" id="{84F11D30-A900-47C0-B39C-75E0047195DF}"/>
                  </a:ext>
                </a:extLst>
              </p:cNvPr>
              <p:cNvSpPr/>
              <p:nvPr/>
            </p:nvSpPr>
            <p:spPr>
              <a:xfrm rot="18347581">
                <a:off x="4633835" y="3930709"/>
                <a:ext cx="474002" cy="39887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20" name="Elipse 119">
                <a:extLst>
                  <a:ext uri="{FF2B5EF4-FFF2-40B4-BE49-F238E27FC236}">
                    <a16:creationId xmlns:a16="http://schemas.microsoft.com/office/drawing/2014/main" id="{9C2483AF-517E-416F-A86D-0754E58B724A}"/>
                  </a:ext>
                </a:extLst>
              </p:cNvPr>
              <p:cNvSpPr/>
              <p:nvPr/>
            </p:nvSpPr>
            <p:spPr>
              <a:xfrm rot="20053029">
                <a:off x="4991046" y="3295454"/>
                <a:ext cx="574760" cy="4104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21" name="Elipse 120">
                <a:extLst>
                  <a:ext uri="{FF2B5EF4-FFF2-40B4-BE49-F238E27FC236}">
                    <a16:creationId xmlns:a16="http://schemas.microsoft.com/office/drawing/2014/main" id="{D6ACCFCD-1B3F-467C-9564-417D886157F3}"/>
                  </a:ext>
                </a:extLst>
              </p:cNvPr>
              <p:cNvSpPr/>
              <p:nvPr/>
            </p:nvSpPr>
            <p:spPr>
              <a:xfrm rot="514851">
                <a:off x="5827588" y="3058327"/>
                <a:ext cx="533885" cy="33635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22" name="Elipse 121">
                <a:extLst>
                  <a:ext uri="{FF2B5EF4-FFF2-40B4-BE49-F238E27FC236}">
                    <a16:creationId xmlns:a16="http://schemas.microsoft.com/office/drawing/2014/main" id="{7F67DAC0-2F95-4B23-8571-B03152AFD5DE}"/>
                  </a:ext>
                </a:extLst>
              </p:cNvPr>
              <p:cNvSpPr/>
              <p:nvPr/>
            </p:nvSpPr>
            <p:spPr>
              <a:xfrm rot="2032607">
                <a:off x="6558601" y="3311546"/>
                <a:ext cx="419444" cy="24804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23" name="Elipse 122">
                <a:extLst>
                  <a:ext uri="{FF2B5EF4-FFF2-40B4-BE49-F238E27FC236}">
                    <a16:creationId xmlns:a16="http://schemas.microsoft.com/office/drawing/2014/main" id="{51645265-2861-41A9-8BD6-E25CA91F1B55}"/>
                  </a:ext>
                </a:extLst>
              </p:cNvPr>
              <p:cNvSpPr/>
              <p:nvPr/>
            </p:nvSpPr>
            <p:spPr>
              <a:xfrm rot="4254409">
                <a:off x="6945387" y="4113353"/>
                <a:ext cx="361455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24" name="Elipse 123">
                <a:extLst>
                  <a:ext uri="{FF2B5EF4-FFF2-40B4-BE49-F238E27FC236}">
                    <a16:creationId xmlns:a16="http://schemas.microsoft.com/office/drawing/2014/main" id="{8C633C82-EC41-4661-A9C0-96C75C20D3B2}"/>
                  </a:ext>
                </a:extLst>
              </p:cNvPr>
              <p:cNvSpPr/>
              <p:nvPr/>
            </p:nvSpPr>
            <p:spPr>
              <a:xfrm rot="3363619">
                <a:off x="7012955" y="3655498"/>
                <a:ext cx="269064" cy="144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25" name="Elipse 124">
                <a:extLst>
                  <a:ext uri="{FF2B5EF4-FFF2-40B4-BE49-F238E27FC236}">
                    <a16:creationId xmlns:a16="http://schemas.microsoft.com/office/drawing/2014/main" id="{AE1196FD-B440-4F9E-A034-E0A7EA07788D}"/>
                  </a:ext>
                </a:extLst>
              </p:cNvPr>
              <p:cNvSpPr/>
              <p:nvPr/>
            </p:nvSpPr>
            <p:spPr>
              <a:xfrm rot="1974097">
                <a:off x="6614768" y="3091064"/>
                <a:ext cx="240953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26" name="Elipse 125">
                <a:extLst>
                  <a:ext uri="{FF2B5EF4-FFF2-40B4-BE49-F238E27FC236}">
                    <a16:creationId xmlns:a16="http://schemas.microsoft.com/office/drawing/2014/main" id="{5FA434B4-93DE-49DD-9A70-9E01389CE705}"/>
                  </a:ext>
                </a:extLst>
              </p:cNvPr>
              <p:cNvSpPr/>
              <p:nvPr/>
            </p:nvSpPr>
            <p:spPr>
              <a:xfrm rot="715556">
                <a:off x="6127217" y="2873992"/>
                <a:ext cx="289582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27" name="Elipse 126">
                <a:extLst>
                  <a:ext uri="{FF2B5EF4-FFF2-40B4-BE49-F238E27FC236}">
                    <a16:creationId xmlns:a16="http://schemas.microsoft.com/office/drawing/2014/main" id="{F0D5C92C-FFCB-44BB-B7E6-2C58C3F8BFC3}"/>
                  </a:ext>
                </a:extLst>
              </p:cNvPr>
              <p:cNvSpPr/>
              <p:nvPr/>
            </p:nvSpPr>
            <p:spPr>
              <a:xfrm rot="21439050">
                <a:off x="5680790" y="2818787"/>
                <a:ext cx="207170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28" name="Elipse 127">
                <a:extLst>
                  <a:ext uri="{FF2B5EF4-FFF2-40B4-BE49-F238E27FC236}">
                    <a16:creationId xmlns:a16="http://schemas.microsoft.com/office/drawing/2014/main" id="{84E849A7-2262-4B31-B166-5BE45FFF0426}"/>
                  </a:ext>
                </a:extLst>
              </p:cNvPr>
              <p:cNvSpPr/>
              <p:nvPr/>
            </p:nvSpPr>
            <p:spPr>
              <a:xfrm rot="20039878">
                <a:off x="5000644" y="3019145"/>
                <a:ext cx="230364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29" name="Elipse 128">
                <a:extLst>
                  <a:ext uri="{FF2B5EF4-FFF2-40B4-BE49-F238E27FC236}">
                    <a16:creationId xmlns:a16="http://schemas.microsoft.com/office/drawing/2014/main" id="{FB80D342-6556-4219-B515-74CCD9303FFE}"/>
                  </a:ext>
                </a:extLst>
              </p:cNvPr>
              <p:cNvSpPr/>
              <p:nvPr/>
            </p:nvSpPr>
            <p:spPr>
              <a:xfrm rot="18960564">
                <a:off x="4620826" y="3333913"/>
                <a:ext cx="305734" cy="1515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30" name="Elipse 129">
                <a:extLst>
                  <a:ext uri="{FF2B5EF4-FFF2-40B4-BE49-F238E27FC236}">
                    <a16:creationId xmlns:a16="http://schemas.microsoft.com/office/drawing/2014/main" id="{A1AD5515-2FFA-48D3-8B42-829DDFD5E0F7}"/>
                  </a:ext>
                </a:extLst>
              </p:cNvPr>
              <p:cNvSpPr/>
              <p:nvPr/>
            </p:nvSpPr>
            <p:spPr>
              <a:xfrm rot="18293511">
                <a:off x="4413891" y="3808799"/>
                <a:ext cx="273519" cy="15715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31" name="Elipse 130">
                <a:extLst>
                  <a:ext uri="{FF2B5EF4-FFF2-40B4-BE49-F238E27FC236}">
                    <a16:creationId xmlns:a16="http://schemas.microsoft.com/office/drawing/2014/main" id="{8E9D781C-1350-4026-9C5C-A21DBF588F32}"/>
                  </a:ext>
                </a:extLst>
              </p:cNvPr>
              <p:cNvSpPr/>
              <p:nvPr/>
            </p:nvSpPr>
            <p:spPr>
              <a:xfrm rot="461863">
                <a:off x="5679131" y="3509118"/>
                <a:ext cx="393331" cy="32036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32" name="Elipse 131">
                <a:extLst>
                  <a:ext uri="{FF2B5EF4-FFF2-40B4-BE49-F238E27FC236}">
                    <a16:creationId xmlns:a16="http://schemas.microsoft.com/office/drawing/2014/main" id="{F40BD5DC-6B71-4722-B449-643DE0FA595C}"/>
                  </a:ext>
                </a:extLst>
              </p:cNvPr>
              <p:cNvSpPr/>
              <p:nvPr/>
            </p:nvSpPr>
            <p:spPr>
              <a:xfrm rot="20864984">
                <a:off x="5317575" y="2936783"/>
                <a:ext cx="393331" cy="1829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33" name="Elipse 132">
                <a:extLst>
                  <a:ext uri="{FF2B5EF4-FFF2-40B4-BE49-F238E27FC236}">
                    <a16:creationId xmlns:a16="http://schemas.microsoft.com/office/drawing/2014/main" id="{14E27983-3B2C-4738-B1AD-CD6E8A3AE6D0}"/>
                  </a:ext>
                </a:extLst>
              </p:cNvPr>
              <p:cNvSpPr/>
              <p:nvPr/>
            </p:nvSpPr>
            <p:spPr>
              <a:xfrm rot="5111713">
                <a:off x="6720953" y="4676776"/>
                <a:ext cx="315709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34" name="Elipse 133">
                <a:extLst>
                  <a:ext uri="{FF2B5EF4-FFF2-40B4-BE49-F238E27FC236}">
                    <a16:creationId xmlns:a16="http://schemas.microsoft.com/office/drawing/2014/main" id="{70D4F865-47BB-478F-BB6A-DA3F3A4E95FB}"/>
                  </a:ext>
                </a:extLst>
              </p:cNvPr>
              <p:cNvSpPr/>
              <p:nvPr/>
            </p:nvSpPr>
            <p:spPr>
              <a:xfrm rot="5111713">
                <a:off x="5847579" y="5041291"/>
                <a:ext cx="315709" cy="33359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35" name="Elipse 134">
                <a:extLst>
                  <a:ext uri="{FF2B5EF4-FFF2-40B4-BE49-F238E27FC236}">
                    <a16:creationId xmlns:a16="http://schemas.microsoft.com/office/drawing/2014/main" id="{007DD4C0-8E77-44A9-BC2B-EAC7997AFBDF}"/>
                  </a:ext>
                </a:extLst>
              </p:cNvPr>
              <p:cNvSpPr/>
              <p:nvPr/>
            </p:nvSpPr>
            <p:spPr>
              <a:xfrm rot="5111713">
                <a:off x="5111754" y="4844584"/>
                <a:ext cx="400621" cy="37882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36" name="Elipse 135">
                <a:extLst>
                  <a:ext uri="{FF2B5EF4-FFF2-40B4-BE49-F238E27FC236}">
                    <a16:creationId xmlns:a16="http://schemas.microsoft.com/office/drawing/2014/main" id="{5D936A1B-1A66-46E4-90A1-E7FD694AE010}"/>
                  </a:ext>
                </a:extLst>
              </p:cNvPr>
              <p:cNvSpPr/>
              <p:nvPr/>
            </p:nvSpPr>
            <p:spPr>
              <a:xfrm rot="5400000">
                <a:off x="4604010" y="4546358"/>
                <a:ext cx="306218" cy="2381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74357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2" grpId="0"/>
      <p:bldP spid="38" grpId="0"/>
      <p:bldP spid="4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" name="object 3">
            <a:extLst>
              <a:ext uri="{FF2B5EF4-FFF2-40B4-BE49-F238E27FC236}">
                <a16:creationId xmlns:a16="http://schemas.microsoft.com/office/drawing/2014/main" id="{928147E3-351E-4E3C-91CD-2D711FF0BC80}"/>
              </a:ext>
            </a:extLst>
          </p:cNvPr>
          <p:cNvSpPr/>
          <p:nvPr/>
        </p:nvSpPr>
        <p:spPr>
          <a:xfrm>
            <a:off x="7987003" y="-5744"/>
            <a:ext cx="4207087" cy="6863744"/>
          </a:xfrm>
          <a:prstGeom prst="rect">
            <a:avLst/>
          </a:prstGeom>
          <a:blipFill>
            <a:blip r:embed="rId2" cstate="print"/>
            <a:stretch>
              <a:fillRect l="-15708" t="1" b="-420"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 dirty="0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B9F420E4-6FEA-442E-9114-65534CA5E3EF}"/>
              </a:ext>
            </a:extLst>
          </p:cNvPr>
          <p:cNvSpPr/>
          <p:nvPr/>
        </p:nvSpPr>
        <p:spPr>
          <a:xfrm>
            <a:off x="7987004" y="0"/>
            <a:ext cx="4204996" cy="6858000"/>
          </a:xfrm>
          <a:prstGeom prst="rect">
            <a:avLst/>
          </a:prstGeom>
          <a:solidFill>
            <a:schemeClr val="tx1">
              <a:alpha val="4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id="{98D9AC5A-435A-4DD6-9178-BA6B31B28B8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09" t="6959" r="3018" b="17166"/>
          <a:stretch/>
        </p:blipFill>
        <p:spPr>
          <a:xfrm>
            <a:off x="234977" y="6012806"/>
            <a:ext cx="2295525" cy="696639"/>
          </a:xfrm>
          <a:prstGeom prst="rect">
            <a:avLst/>
          </a:prstGeom>
        </p:spPr>
      </p:pic>
      <p:sp>
        <p:nvSpPr>
          <p:cNvPr id="6" name="Rectángulo 25">
            <a:extLst>
              <a:ext uri="{FF2B5EF4-FFF2-40B4-BE49-F238E27FC236}">
                <a16:creationId xmlns:a16="http://schemas.microsoft.com/office/drawing/2014/main" id="{F911941E-079F-4969-BC18-12FE147B4179}"/>
              </a:ext>
            </a:extLst>
          </p:cNvPr>
          <p:cNvSpPr/>
          <p:nvPr/>
        </p:nvSpPr>
        <p:spPr>
          <a:xfrm>
            <a:off x="132340" y="148555"/>
            <a:ext cx="11659573" cy="542925"/>
          </a:xfrm>
          <a:custGeom>
            <a:avLst/>
            <a:gdLst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86200 w 10686200"/>
              <a:gd name="connsiteY2" fmla="*/ 13150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19525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67138 w 10686200"/>
              <a:gd name="connsiteY2" fmla="*/ 117214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57613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569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7723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251780 w 10686200"/>
              <a:gd name="connsiteY2" fmla="*/ 129755 h 131501"/>
              <a:gd name="connsiteX3" fmla="*/ 0 w 10686200"/>
              <a:gd name="connsiteY3" fmla="*/ 131501 h 131501"/>
              <a:gd name="connsiteX4" fmla="*/ 0 w 10686200"/>
              <a:gd name="connsiteY4" fmla="*/ 0 h 131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86200" h="131501">
                <a:moveTo>
                  <a:pt x="0" y="0"/>
                </a:moveTo>
                <a:lnTo>
                  <a:pt x="10686200" y="0"/>
                </a:lnTo>
                <a:lnTo>
                  <a:pt x="10251780" y="129755"/>
                </a:lnTo>
                <a:lnTo>
                  <a:pt x="0" y="1315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71E0A5DE-0AED-4227-91DA-B138D1FBFB36}"/>
              </a:ext>
            </a:extLst>
          </p:cNvPr>
          <p:cNvSpPr txBox="1"/>
          <p:nvPr/>
        </p:nvSpPr>
        <p:spPr>
          <a:xfrm>
            <a:off x="234977" y="158407"/>
            <a:ext cx="73099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2800" b="1" dirty="0">
                <a:solidFill>
                  <a:schemeClr val="bg1"/>
                </a:solidFill>
              </a:rPr>
              <a:t>Causas distribuidas en las cuencas </a:t>
            </a:r>
          </a:p>
        </p:txBody>
      </p:sp>
      <p:grpSp>
        <p:nvGrpSpPr>
          <p:cNvPr id="2" name="Grupo 1">
            <a:extLst>
              <a:ext uri="{FF2B5EF4-FFF2-40B4-BE49-F238E27FC236}">
                <a16:creationId xmlns:a16="http://schemas.microsoft.com/office/drawing/2014/main" id="{3F1BA4A7-3C0F-41D4-90AB-FD7D35B9FEBD}"/>
              </a:ext>
            </a:extLst>
          </p:cNvPr>
          <p:cNvGrpSpPr/>
          <p:nvPr/>
        </p:nvGrpSpPr>
        <p:grpSpPr>
          <a:xfrm>
            <a:off x="8726070" y="37232"/>
            <a:ext cx="1825687" cy="6820767"/>
            <a:chOff x="2167261" y="53380"/>
            <a:chExt cx="2826713" cy="10560603"/>
          </a:xfrm>
        </p:grpSpPr>
        <p:sp>
          <p:nvSpPr>
            <p:cNvPr id="7" name="object 5">
              <a:extLst>
                <a:ext uri="{FF2B5EF4-FFF2-40B4-BE49-F238E27FC236}">
                  <a16:creationId xmlns:a16="http://schemas.microsoft.com/office/drawing/2014/main" id="{2C81DEEC-4DF2-404D-B491-DF80FDDD0C65}"/>
                </a:ext>
              </a:extLst>
            </p:cNvPr>
            <p:cNvSpPr/>
            <p:nvPr/>
          </p:nvSpPr>
          <p:spPr>
            <a:xfrm>
              <a:off x="2888924" y="584211"/>
              <a:ext cx="670542" cy="330051"/>
            </a:xfrm>
            <a:custGeom>
              <a:avLst/>
              <a:gdLst/>
              <a:ahLst/>
              <a:cxnLst/>
              <a:rect l="l" t="t" r="r" b="b"/>
              <a:pathLst>
                <a:path w="670542" h="330051">
                  <a:moveTo>
                    <a:pt x="619117" y="286324"/>
                  </a:moveTo>
                  <a:lnTo>
                    <a:pt x="612375" y="295179"/>
                  </a:lnTo>
                  <a:lnTo>
                    <a:pt x="602671" y="300286"/>
                  </a:lnTo>
                  <a:lnTo>
                    <a:pt x="591944" y="300286"/>
                  </a:lnTo>
                  <a:lnTo>
                    <a:pt x="586326" y="296713"/>
                  </a:lnTo>
                  <a:lnTo>
                    <a:pt x="579998" y="292855"/>
                  </a:lnTo>
                  <a:lnTo>
                    <a:pt x="575240" y="291176"/>
                  </a:lnTo>
                  <a:lnTo>
                    <a:pt x="573000" y="290896"/>
                  </a:lnTo>
                  <a:lnTo>
                    <a:pt x="570060" y="289918"/>
                  </a:lnTo>
                  <a:lnTo>
                    <a:pt x="567541" y="288099"/>
                  </a:lnTo>
                  <a:lnTo>
                    <a:pt x="565022" y="286418"/>
                  </a:lnTo>
                  <a:lnTo>
                    <a:pt x="562083" y="284319"/>
                  </a:lnTo>
                  <a:lnTo>
                    <a:pt x="560403" y="282919"/>
                  </a:lnTo>
                  <a:lnTo>
                    <a:pt x="558303" y="280820"/>
                  </a:lnTo>
                  <a:lnTo>
                    <a:pt x="554525" y="279140"/>
                  </a:lnTo>
                  <a:lnTo>
                    <a:pt x="550604" y="278348"/>
                  </a:lnTo>
                  <a:lnTo>
                    <a:pt x="550035" y="278581"/>
                  </a:lnTo>
                  <a:lnTo>
                    <a:pt x="541373" y="275000"/>
                  </a:lnTo>
                  <a:lnTo>
                    <a:pt x="530443" y="273633"/>
                  </a:lnTo>
                  <a:lnTo>
                    <a:pt x="521790" y="273180"/>
                  </a:lnTo>
                  <a:lnTo>
                    <a:pt x="512226" y="273633"/>
                  </a:lnTo>
                  <a:lnTo>
                    <a:pt x="504028" y="274547"/>
                  </a:lnTo>
                  <a:lnTo>
                    <a:pt x="494920" y="280921"/>
                  </a:lnTo>
                  <a:lnTo>
                    <a:pt x="484445" y="284566"/>
                  </a:lnTo>
                  <a:lnTo>
                    <a:pt x="470327" y="284566"/>
                  </a:lnTo>
                  <a:lnTo>
                    <a:pt x="460764" y="286385"/>
                  </a:lnTo>
                  <a:lnTo>
                    <a:pt x="447101" y="289116"/>
                  </a:lnTo>
                  <a:lnTo>
                    <a:pt x="435261" y="292761"/>
                  </a:lnTo>
                  <a:lnTo>
                    <a:pt x="427063" y="295948"/>
                  </a:lnTo>
                  <a:lnTo>
                    <a:pt x="420687" y="299141"/>
                  </a:lnTo>
                  <a:lnTo>
                    <a:pt x="400648" y="309158"/>
                  </a:lnTo>
                  <a:lnTo>
                    <a:pt x="355858" y="320990"/>
                  </a:lnTo>
                  <a:lnTo>
                    <a:pt x="353426" y="320759"/>
                  </a:lnTo>
                  <a:lnTo>
                    <a:pt x="349270" y="320914"/>
                  </a:lnTo>
                  <a:lnTo>
                    <a:pt x="346217" y="321920"/>
                  </a:lnTo>
                  <a:lnTo>
                    <a:pt x="344180" y="322229"/>
                  </a:lnTo>
                  <a:lnTo>
                    <a:pt x="340338" y="322385"/>
                  </a:lnTo>
                  <a:lnTo>
                    <a:pt x="337988" y="322849"/>
                  </a:lnTo>
                  <a:lnTo>
                    <a:pt x="332511" y="325246"/>
                  </a:lnTo>
                  <a:lnTo>
                    <a:pt x="329456" y="325944"/>
                  </a:lnTo>
                  <a:lnTo>
                    <a:pt x="327420" y="326406"/>
                  </a:lnTo>
                  <a:lnTo>
                    <a:pt x="323737" y="326795"/>
                  </a:lnTo>
                  <a:lnTo>
                    <a:pt x="320367" y="327336"/>
                  </a:lnTo>
                  <a:lnTo>
                    <a:pt x="315193" y="327569"/>
                  </a:lnTo>
                  <a:lnTo>
                    <a:pt x="311821" y="327649"/>
                  </a:lnTo>
                  <a:lnTo>
                    <a:pt x="306337" y="328499"/>
                  </a:lnTo>
                  <a:lnTo>
                    <a:pt x="303748" y="328500"/>
                  </a:lnTo>
                  <a:lnTo>
                    <a:pt x="295518" y="329274"/>
                  </a:lnTo>
                  <a:lnTo>
                    <a:pt x="277565" y="330051"/>
                  </a:lnTo>
                  <a:lnTo>
                    <a:pt x="260842" y="326191"/>
                  </a:lnTo>
                  <a:lnTo>
                    <a:pt x="257384" y="324799"/>
                  </a:lnTo>
                  <a:lnTo>
                    <a:pt x="254716" y="324493"/>
                  </a:lnTo>
                  <a:lnTo>
                    <a:pt x="251732" y="323642"/>
                  </a:lnTo>
                  <a:lnTo>
                    <a:pt x="247963" y="322791"/>
                  </a:lnTo>
                  <a:lnTo>
                    <a:pt x="243089" y="320474"/>
                  </a:lnTo>
                  <a:lnTo>
                    <a:pt x="241752" y="319702"/>
                  </a:lnTo>
                  <a:lnTo>
                    <a:pt x="237747" y="318541"/>
                  </a:lnTo>
                  <a:lnTo>
                    <a:pt x="232880" y="317616"/>
                  </a:lnTo>
                  <a:lnTo>
                    <a:pt x="228801" y="317385"/>
                  </a:lnTo>
                  <a:lnTo>
                    <a:pt x="225665" y="317543"/>
                  </a:lnTo>
                  <a:lnTo>
                    <a:pt x="222606" y="317542"/>
                  </a:lnTo>
                  <a:lnTo>
                    <a:pt x="218136" y="317387"/>
                  </a:lnTo>
                  <a:lnTo>
                    <a:pt x="214607" y="317236"/>
                  </a:lnTo>
                  <a:lnTo>
                    <a:pt x="209431" y="317390"/>
                  </a:lnTo>
                  <a:lnTo>
                    <a:pt x="206062" y="317855"/>
                  </a:lnTo>
                  <a:lnTo>
                    <a:pt x="202924" y="317625"/>
                  </a:lnTo>
                  <a:lnTo>
                    <a:pt x="200335" y="317470"/>
                  </a:lnTo>
                  <a:lnTo>
                    <a:pt x="194214" y="316622"/>
                  </a:lnTo>
                  <a:lnTo>
                    <a:pt x="189430" y="316543"/>
                  </a:lnTo>
                  <a:lnTo>
                    <a:pt x="184883" y="316856"/>
                  </a:lnTo>
                  <a:lnTo>
                    <a:pt x="181905" y="317166"/>
                  </a:lnTo>
                  <a:lnTo>
                    <a:pt x="175635" y="317861"/>
                  </a:lnTo>
                  <a:lnTo>
                    <a:pt x="170306" y="318405"/>
                  </a:lnTo>
                  <a:lnTo>
                    <a:pt x="165604" y="319101"/>
                  </a:lnTo>
                  <a:lnTo>
                    <a:pt x="161060" y="319796"/>
                  </a:lnTo>
                  <a:lnTo>
                    <a:pt x="158159" y="319954"/>
                  </a:lnTo>
                  <a:lnTo>
                    <a:pt x="153770" y="320340"/>
                  </a:lnTo>
                  <a:lnTo>
                    <a:pt x="148127" y="320960"/>
                  </a:lnTo>
                  <a:lnTo>
                    <a:pt x="144912" y="320960"/>
                  </a:lnTo>
                  <a:lnTo>
                    <a:pt x="140599" y="321039"/>
                  </a:lnTo>
                  <a:lnTo>
                    <a:pt x="137383" y="320732"/>
                  </a:lnTo>
                  <a:lnTo>
                    <a:pt x="133380" y="320112"/>
                  </a:lnTo>
                  <a:lnTo>
                    <a:pt x="131330" y="319760"/>
                  </a:lnTo>
                  <a:lnTo>
                    <a:pt x="130240" y="319572"/>
                  </a:lnTo>
                  <a:lnTo>
                    <a:pt x="127650" y="318955"/>
                  </a:lnTo>
                  <a:lnTo>
                    <a:pt x="125134" y="317873"/>
                  </a:lnTo>
                  <a:lnTo>
                    <a:pt x="121278" y="315322"/>
                  </a:lnTo>
                  <a:lnTo>
                    <a:pt x="117268" y="313238"/>
                  </a:lnTo>
                  <a:lnTo>
                    <a:pt x="114907" y="311692"/>
                  </a:lnTo>
                  <a:lnTo>
                    <a:pt x="110345" y="308833"/>
                  </a:lnTo>
                  <a:lnTo>
                    <a:pt x="108689" y="307208"/>
                  </a:lnTo>
                  <a:lnTo>
                    <a:pt x="105925" y="303499"/>
                  </a:lnTo>
                  <a:lnTo>
                    <a:pt x="103876" y="301567"/>
                  </a:lnTo>
                  <a:lnTo>
                    <a:pt x="102066" y="300252"/>
                  </a:lnTo>
                  <a:lnTo>
                    <a:pt x="99386" y="297703"/>
                  </a:lnTo>
                  <a:lnTo>
                    <a:pt x="98034" y="294225"/>
                  </a:lnTo>
                  <a:lnTo>
                    <a:pt x="96841" y="290823"/>
                  </a:lnTo>
                  <a:lnTo>
                    <a:pt x="95250" y="286649"/>
                  </a:lnTo>
                  <a:lnTo>
                    <a:pt x="93897" y="282861"/>
                  </a:lnTo>
                  <a:lnTo>
                    <a:pt x="93483" y="278608"/>
                  </a:lnTo>
                  <a:lnTo>
                    <a:pt x="92364" y="274510"/>
                  </a:lnTo>
                  <a:lnTo>
                    <a:pt x="91963" y="272733"/>
                  </a:lnTo>
                  <a:lnTo>
                    <a:pt x="91083" y="269486"/>
                  </a:lnTo>
                  <a:lnTo>
                    <a:pt x="90670" y="265547"/>
                  </a:lnTo>
                  <a:lnTo>
                    <a:pt x="89640" y="263456"/>
                  </a:lnTo>
                  <a:lnTo>
                    <a:pt x="88370" y="260598"/>
                  </a:lnTo>
                  <a:lnTo>
                    <a:pt x="87178" y="257661"/>
                  </a:lnTo>
                  <a:lnTo>
                    <a:pt x="85128" y="255498"/>
                  </a:lnTo>
                  <a:lnTo>
                    <a:pt x="82053" y="252251"/>
                  </a:lnTo>
                  <a:lnTo>
                    <a:pt x="80241" y="250704"/>
                  </a:lnTo>
                  <a:lnTo>
                    <a:pt x="77250" y="248462"/>
                  </a:lnTo>
                  <a:lnTo>
                    <a:pt x="74180" y="246300"/>
                  </a:lnTo>
                  <a:lnTo>
                    <a:pt x="72292" y="245139"/>
                  </a:lnTo>
                  <a:lnTo>
                    <a:pt x="67896" y="244291"/>
                  </a:lnTo>
                  <a:lnTo>
                    <a:pt x="66563" y="244292"/>
                  </a:lnTo>
                  <a:lnTo>
                    <a:pt x="64135" y="244987"/>
                  </a:lnTo>
                  <a:lnTo>
                    <a:pt x="61792" y="246688"/>
                  </a:lnTo>
                  <a:lnTo>
                    <a:pt x="59208" y="247308"/>
                  </a:lnTo>
                  <a:lnTo>
                    <a:pt x="56708" y="249164"/>
                  </a:lnTo>
                  <a:lnTo>
                    <a:pt x="54442" y="250710"/>
                  </a:lnTo>
                  <a:lnTo>
                    <a:pt x="52019" y="252256"/>
                  </a:lnTo>
                  <a:lnTo>
                    <a:pt x="49908" y="253572"/>
                  </a:lnTo>
                  <a:lnTo>
                    <a:pt x="45128" y="254268"/>
                  </a:lnTo>
                  <a:lnTo>
                    <a:pt x="42780" y="255042"/>
                  </a:lnTo>
                  <a:lnTo>
                    <a:pt x="39097" y="255507"/>
                  </a:lnTo>
                  <a:lnTo>
                    <a:pt x="36431" y="255662"/>
                  </a:lnTo>
                  <a:lnTo>
                    <a:pt x="33608" y="255661"/>
                  </a:lnTo>
                  <a:lnTo>
                    <a:pt x="32039" y="255586"/>
                  </a:lnTo>
                  <a:lnTo>
                    <a:pt x="26709" y="256050"/>
                  </a:lnTo>
                  <a:lnTo>
                    <a:pt x="24433" y="255589"/>
                  </a:lnTo>
                  <a:lnTo>
                    <a:pt x="20588" y="255124"/>
                  </a:lnTo>
                  <a:lnTo>
                    <a:pt x="17917" y="254276"/>
                  </a:lnTo>
                  <a:lnTo>
                    <a:pt x="15720" y="253966"/>
                  </a:lnTo>
                  <a:lnTo>
                    <a:pt x="14151" y="253891"/>
                  </a:lnTo>
                  <a:lnTo>
                    <a:pt x="10697" y="253040"/>
                  </a:lnTo>
                  <a:lnTo>
                    <a:pt x="9594" y="252190"/>
                  </a:lnTo>
                  <a:lnTo>
                    <a:pt x="8260" y="251880"/>
                  </a:lnTo>
                  <a:lnTo>
                    <a:pt x="6848" y="251880"/>
                  </a:lnTo>
                  <a:lnTo>
                    <a:pt x="4889" y="252190"/>
                  </a:lnTo>
                  <a:lnTo>
                    <a:pt x="4367" y="252533"/>
                  </a:lnTo>
                  <a:lnTo>
                    <a:pt x="1564" y="248966"/>
                  </a:lnTo>
                  <a:lnTo>
                    <a:pt x="1252" y="247369"/>
                  </a:lnTo>
                  <a:lnTo>
                    <a:pt x="0" y="245382"/>
                  </a:lnTo>
                  <a:lnTo>
                    <a:pt x="0" y="240996"/>
                  </a:lnTo>
                  <a:lnTo>
                    <a:pt x="735" y="237582"/>
                  </a:lnTo>
                  <a:lnTo>
                    <a:pt x="1354" y="235957"/>
                  </a:lnTo>
                  <a:lnTo>
                    <a:pt x="2440" y="233715"/>
                  </a:lnTo>
                  <a:lnTo>
                    <a:pt x="3757" y="230777"/>
                  </a:lnTo>
                  <a:lnTo>
                    <a:pt x="4538" y="229926"/>
                  </a:lnTo>
                  <a:lnTo>
                    <a:pt x="6008" y="226293"/>
                  </a:lnTo>
                  <a:lnTo>
                    <a:pt x="7169" y="223277"/>
                  </a:lnTo>
                  <a:lnTo>
                    <a:pt x="8168" y="219568"/>
                  </a:lnTo>
                  <a:lnTo>
                    <a:pt x="8634" y="218562"/>
                  </a:lnTo>
                  <a:lnTo>
                    <a:pt x="9477" y="214695"/>
                  </a:lnTo>
                  <a:lnTo>
                    <a:pt x="10867" y="210677"/>
                  </a:lnTo>
                  <a:lnTo>
                    <a:pt x="13432" y="206424"/>
                  </a:lnTo>
                  <a:lnTo>
                    <a:pt x="14987" y="203794"/>
                  </a:lnTo>
                  <a:lnTo>
                    <a:pt x="16076" y="202092"/>
                  </a:lnTo>
                  <a:lnTo>
                    <a:pt x="18786" y="195367"/>
                  </a:lnTo>
                  <a:lnTo>
                    <a:pt x="21350" y="190883"/>
                  </a:lnTo>
                  <a:lnTo>
                    <a:pt x="21957" y="186940"/>
                  </a:lnTo>
                  <a:lnTo>
                    <a:pt x="22801" y="183538"/>
                  </a:lnTo>
                  <a:lnTo>
                    <a:pt x="23009" y="178204"/>
                  </a:lnTo>
                  <a:lnTo>
                    <a:pt x="23617" y="174492"/>
                  </a:lnTo>
                  <a:lnTo>
                    <a:pt x="23994" y="171555"/>
                  </a:lnTo>
                  <a:lnTo>
                    <a:pt x="24129" y="167460"/>
                  </a:lnTo>
                  <a:lnTo>
                    <a:pt x="24190" y="164213"/>
                  </a:lnTo>
                  <a:lnTo>
                    <a:pt x="24421" y="163283"/>
                  </a:lnTo>
                  <a:lnTo>
                    <a:pt x="23617" y="159419"/>
                  </a:lnTo>
                  <a:lnTo>
                    <a:pt x="21248" y="156327"/>
                  </a:lnTo>
                  <a:lnTo>
                    <a:pt x="19747" y="154316"/>
                  </a:lnTo>
                  <a:lnTo>
                    <a:pt x="18087" y="151767"/>
                  </a:lnTo>
                  <a:lnTo>
                    <a:pt x="15570" y="150297"/>
                  </a:lnTo>
                  <a:lnTo>
                    <a:pt x="15891" y="151959"/>
                  </a:lnTo>
                  <a:lnTo>
                    <a:pt x="15636" y="151910"/>
                  </a:lnTo>
                  <a:lnTo>
                    <a:pt x="15280" y="150944"/>
                  </a:lnTo>
                  <a:lnTo>
                    <a:pt x="15275" y="150330"/>
                  </a:lnTo>
                  <a:lnTo>
                    <a:pt x="14566" y="148714"/>
                  </a:lnTo>
                  <a:lnTo>
                    <a:pt x="13817" y="147062"/>
                  </a:lnTo>
                  <a:lnTo>
                    <a:pt x="12806" y="146187"/>
                  </a:lnTo>
                  <a:lnTo>
                    <a:pt x="12185" y="145804"/>
                  </a:lnTo>
                  <a:lnTo>
                    <a:pt x="11832" y="145227"/>
                  </a:lnTo>
                  <a:lnTo>
                    <a:pt x="10386" y="143198"/>
                  </a:lnTo>
                  <a:lnTo>
                    <a:pt x="10457" y="142542"/>
                  </a:lnTo>
                  <a:lnTo>
                    <a:pt x="10297" y="141849"/>
                  </a:lnTo>
                  <a:lnTo>
                    <a:pt x="9370" y="141819"/>
                  </a:lnTo>
                  <a:lnTo>
                    <a:pt x="8785" y="141090"/>
                  </a:lnTo>
                  <a:lnTo>
                    <a:pt x="8470" y="140398"/>
                  </a:lnTo>
                  <a:lnTo>
                    <a:pt x="8193" y="139668"/>
                  </a:lnTo>
                  <a:lnTo>
                    <a:pt x="8455" y="138818"/>
                  </a:lnTo>
                  <a:lnTo>
                    <a:pt x="9263" y="138459"/>
                  </a:lnTo>
                  <a:lnTo>
                    <a:pt x="9954" y="138028"/>
                  </a:lnTo>
                  <a:lnTo>
                    <a:pt x="9910" y="137487"/>
                  </a:lnTo>
                  <a:lnTo>
                    <a:pt x="9552" y="136296"/>
                  </a:lnTo>
                  <a:lnTo>
                    <a:pt x="9621" y="135409"/>
                  </a:lnTo>
                  <a:lnTo>
                    <a:pt x="8959" y="134759"/>
                  </a:lnTo>
                  <a:lnTo>
                    <a:pt x="8339" y="134492"/>
                  </a:lnTo>
                  <a:lnTo>
                    <a:pt x="8030" y="134419"/>
                  </a:lnTo>
                  <a:lnTo>
                    <a:pt x="7297" y="134468"/>
                  </a:lnTo>
                  <a:lnTo>
                    <a:pt x="6449" y="134589"/>
                  </a:lnTo>
                  <a:lnTo>
                    <a:pt x="5634" y="134134"/>
                  </a:lnTo>
                  <a:lnTo>
                    <a:pt x="5129" y="133678"/>
                  </a:lnTo>
                  <a:lnTo>
                    <a:pt x="4926" y="132597"/>
                  </a:lnTo>
                  <a:lnTo>
                    <a:pt x="5729" y="131855"/>
                  </a:lnTo>
                  <a:lnTo>
                    <a:pt x="6465" y="132159"/>
                  </a:lnTo>
                  <a:lnTo>
                    <a:pt x="7081" y="131959"/>
                  </a:lnTo>
                  <a:lnTo>
                    <a:pt x="7740" y="132263"/>
                  </a:lnTo>
                  <a:lnTo>
                    <a:pt x="7476" y="132955"/>
                  </a:lnTo>
                  <a:lnTo>
                    <a:pt x="7907" y="133648"/>
                  </a:lnTo>
                  <a:lnTo>
                    <a:pt x="8294" y="133720"/>
                  </a:lnTo>
                  <a:lnTo>
                    <a:pt x="8912" y="133830"/>
                  </a:lnTo>
                  <a:lnTo>
                    <a:pt x="9183" y="133830"/>
                  </a:lnTo>
                  <a:lnTo>
                    <a:pt x="9796" y="133362"/>
                  </a:lnTo>
                  <a:lnTo>
                    <a:pt x="10248" y="132196"/>
                  </a:lnTo>
                  <a:lnTo>
                    <a:pt x="10783" y="131576"/>
                  </a:lnTo>
                  <a:lnTo>
                    <a:pt x="10508" y="131035"/>
                  </a:lnTo>
                  <a:lnTo>
                    <a:pt x="9847" y="130543"/>
                  </a:lnTo>
                  <a:lnTo>
                    <a:pt x="8955" y="129972"/>
                  </a:lnTo>
                  <a:lnTo>
                    <a:pt x="8681" y="129626"/>
                  </a:lnTo>
                  <a:lnTo>
                    <a:pt x="8126" y="128010"/>
                  </a:lnTo>
                  <a:lnTo>
                    <a:pt x="8390" y="127311"/>
                  </a:lnTo>
                  <a:lnTo>
                    <a:pt x="8616" y="126844"/>
                  </a:lnTo>
                  <a:lnTo>
                    <a:pt x="9324" y="125300"/>
                  </a:lnTo>
                  <a:lnTo>
                    <a:pt x="10413" y="125580"/>
                  </a:lnTo>
                  <a:lnTo>
                    <a:pt x="9970" y="126989"/>
                  </a:lnTo>
                  <a:lnTo>
                    <a:pt x="9626" y="127457"/>
                  </a:lnTo>
                  <a:lnTo>
                    <a:pt x="9136" y="128775"/>
                  </a:lnTo>
                  <a:lnTo>
                    <a:pt x="12470" y="130324"/>
                  </a:lnTo>
                  <a:lnTo>
                    <a:pt x="13240" y="130081"/>
                  </a:lnTo>
                  <a:lnTo>
                    <a:pt x="13695" y="129303"/>
                  </a:lnTo>
                  <a:lnTo>
                    <a:pt x="13770" y="128994"/>
                  </a:lnTo>
                  <a:lnTo>
                    <a:pt x="12685" y="128544"/>
                  </a:lnTo>
                  <a:lnTo>
                    <a:pt x="12446" y="127737"/>
                  </a:lnTo>
                  <a:lnTo>
                    <a:pt x="12441" y="127117"/>
                  </a:lnTo>
                  <a:lnTo>
                    <a:pt x="13093" y="126728"/>
                  </a:lnTo>
                  <a:lnTo>
                    <a:pt x="13259" y="127998"/>
                  </a:lnTo>
                  <a:lnTo>
                    <a:pt x="13882" y="128569"/>
                  </a:lnTo>
                  <a:lnTo>
                    <a:pt x="14614" y="128447"/>
                  </a:lnTo>
                  <a:lnTo>
                    <a:pt x="16768" y="127694"/>
                  </a:lnTo>
                  <a:lnTo>
                    <a:pt x="17691" y="127299"/>
                  </a:lnTo>
                  <a:lnTo>
                    <a:pt x="18566" y="125859"/>
                  </a:lnTo>
                  <a:lnTo>
                    <a:pt x="19252" y="124930"/>
                  </a:lnTo>
                  <a:lnTo>
                    <a:pt x="19983" y="124614"/>
                  </a:lnTo>
                  <a:lnTo>
                    <a:pt x="21945" y="123975"/>
                  </a:lnTo>
                  <a:lnTo>
                    <a:pt x="22901" y="123004"/>
                  </a:lnTo>
                  <a:lnTo>
                    <a:pt x="23663" y="121795"/>
                  </a:lnTo>
                  <a:lnTo>
                    <a:pt x="23955" y="119978"/>
                  </a:lnTo>
                  <a:lnTo>
                    <a:pt x="25042" y="116418"/>
                  </a:lnTo>
                  <a:lnTo>
                    <a:pt x="25462" y="116029"/>
                  </a:lnTo>
                  <a:lnTo>
                    <a:pt x="25325" y="113672"/>
                  </a:lnTo>
                  <a:lnTo>
                    <a:pt x="25112" y="111400"/>
                  </a:lnTo>
                  <a:lnTo>
                    <a:pt x="24232" y="107894"/>
                  </a:lnTo>
                  <a:lnTo>
                    <a:pt x="23561" y="106278"/>
                  </a:lnTo>
                  <a:lnTo>
                    <a:pt x="22732" y="104243"/>
                  </a:lnTo>
                  <a:lnTo>
                    <a:pt x="21986" y="102937"/>
                  </a:lnTo>
                  <a:lnTo>
                    <a:pt x="20657" y="100981"/>
                  </a:lnTo>
                  <a:lnTo>
                    <a:pt x="18509" y="98186"/>
                  </a:lnTo>
                  <a:lnTo>
                    <a:pt x="17257" y="96345"/>
                  </a:lnTo>
                  <a:lnTo>
                    <a:pt x="14998" y="94049"/>
                  </a:lnTo>
                  <a:lnTo>
                    <a:pt x="13274" y="91169"/>
                  </a:lnTo>
                  <a:lnTo>
                    <a:pt x="12516" y="90346"/>
                  </a:lnTo>
                  <a:lnTo>
                    <a:pt x="14857" y="88839"/>
                  </a:lnTo>
                  <a:lnTo>
                    <a:pt x="17602" y="88994"/>
                  </a:lnTo>
                  <a:lnTo>
                    <a:pt x="18310" y="89380"/>
                  </a:lnTo>
                  <a:lnTo>
                    <a:pt x="24441" y="92162"/>
                  </a:lnTo>
                  <a:lnTo>
                    <a:pt x="26640" y="92703"/>
                  </a:lnTo>
                  <a:lnTo>
                    <a:pt x="29463" y="92858"/>
                  </a:lnTo>
                  <a:lnTo>
                    <a:pt x="33867" y="95021"/>
                  </a:lnTo>
                  <a:lnTo>
                    <a:pt x="35835" y="96643"/>
                  </a:lnTo>
                  <a:lnTo>
                    <a:pt x="39059" y="98265"/>
                  </a:lnTo>
                  <a:lnTo>
                    <a:pt x="41185" y="100045"/>
                  </a:lnTo>
                  <a:lnTo>
                    <a:pt x="45438" y="103444"/>
                  </a:lnTo>
                  <a:lnTo>
                    <a:pt x="48663" y="105376"/>
                  </a:lnTo>
                  <a:lnTo>
                    <a:pt x="54024" y="110862"/>
                  </a:lnTo>
                  <a:lnTo>
                    <a:pt x="55755" y="111947"/>
                  </a:lnTo>
                  <a:lnTo>
                    <a:pt x="59771" y="115190"/>
                  </a:lnTo>
                  <a:lnTo>
                    <a:pt x="64415" y="118438"/>
                  </a:lnTo>
                  <a:lnTo>
                    <a:pt x="67561" y="120136"/>
                  </a:lnTo>
                  <a:lnTo>
                    <a:pt x="72037" y="121373"/>
                  </a:lnTo>
                  <a:lnTo>
                    <a:pt x="74318" y="122843"/>
                  </a:lnTo>
                  <a:lnTo>
                    <a:pt x="81389" y="125236"/>
                  </a:lnTo>
                  <a:lnTo>
                    <a:pt x="84614" y="127013"/>
                  </a:lnTo>
                  <a:lnTo>
                    <a:pt x="86580" y="128174"/>
                  </a:lnTo>
                  <a:lnTo>
                    <a:pt x="89174" y="129331"/>
                  </a:lnTo>
                  <a:lnTo>
                    <a:pt x="96161" y="130798"/>
                  </a:lnTo>
                  <a:lnTo>
                    <a:pt x="97811" y="131339"/>
                  </a:lnTo>
                  <a:lnTo>
                    <a:pt x="100482" y="132420"/>
                  </a:lnTo>
                  <a:lnTo>
                    <a:pt x="103548" y="133888"/>
                  </a:lnTo>
                  <a:lnTo>
                    <a:pt x="106380" y="135513"/>
                  </a:lnTo>
                  <a:lnTo>
                    <a:pt x="108107" y="135898"/>
                  </a:lnTo>
                  <a:lnTo>
                    <a:pt x="112034" y="137056"/>
                  </a:lnTo>
                  <a:lnTo>
                    <a:pt x="114548" y="137985"/>
                  </a:lnTo>
                  <a:lnTo>
                    <a:pt x="117451" y="138293"/>
                  </a:lnTo>
                  <a:lnTo>
                    <a:pt x="121454" y="138988"/>
                  </a:lnTo>
                  <a:lnTo>
                    <a:pt x="126001" y="138754"/>
                  </a:lnTo>
                  <a:lnTo>
                    <a:pt x="130467" y="137979"/>
                  </a:lnTo>
                  <a:lnTo>
                    <a:pt x="132582" y="137515"/>
                  </a:lnTo>
                  <a:lnTo>
                    <a:pt x="137047" y="136509"/>
                  </a:lnTo>
                  <a:lnTo>
                    <a:pt x="140416" y="136044"/>
                  </a:lnTo>
                  <a:lnTo>
                    <a:pt x="146452" y="135580"/>
                  </a:lnTo>
                  <a:lnTo>
                    <a:pt x="146776" y="135589"/>
                  </a:lnTo>
                  <a:lnTo>
                    <a:pt x="149354" y="135656"/>
                  </a:lnTo>
                  <a:lnTo>
                    <a:pt x="153038" y="135425"/>
                  </a:lnTo>
                  <a:lnTo>
                    <a:pt x="158373" y="135811"/>
                  </a:lnTo>
                  <a:lnTo>
                    <a:pt x="161041" y="136196"/>
                  </a:lnTo>
                  <a:lnTo>
                    <a:pt x="164495" y="136813"/>
                  </a:lnTo>
                  <a:lnTo>
                    <a:pt x="169916" y="138821"/>
                  </a:lnTo>
                  <a:lnTo>
                    <a:pt x="173291" y="139441"/>
                  </a:lnTo>
                  <a:lnTo>
                    <a:pt x="176900" y="139747"/>
                  </a:lnTo>
                  <a:lnTo>
                    <a:pt x="187110" y="142761"/>
                  </a:lnTo>
                  <a:lnTo>
                    <a:pt x="190649" y="144614"/>
                  </a:lnTo>
                  <a:lnTo>
                    <a:pt x="193554" y="145309"/>
                  </a:lnTo>
                  <a:lnTo>
                    <a:pt x="196066" y="145774"/>
                  </a:lnTo>
                  <a:lnTo>
                    <a:pt x="197717" y="146546"/>
                  </a:lnTo>
                  <a:lnTo>
                    <a:pt x="199758" y="147086"/>
                  </a:lnTo>
                  <a:lnTo>
                    <a:pt x="201962" y="148709"/>
                  </a:lnTo>
                  <a:lnTo>
                    <a:pt x="205340" y="149790"/>
                  </a:lnTo>
                  <a:lnTo>
                    <a:pt x="207776" y="150795"/>
                  </a:lnTo>
                  <a:lnTo>
                    <a:pt x="210444" y="151105"/>
                  </a:lnTo>
                  <a:lnTo>
                    <a:pt x="212795" y="150795"/>
                  </a:lnTo>
                  <a:lnTo>
                    <a:pt x="216713" y="150252"/>
                  </a:lnTo>
                  <a:lnTo>
                    <a:pt x="220236" y="149171"/>
                  </a:lnTo>
                  <a:lnTo>
                    <a:pt x="226186" y="149775"/>
                  </a:lnTo>
                  <a:lnTo>
                    <a:pt x="233958" y="151002"/>
                  </a:lnTo>
                  <a:lnTo>
                    <a:pt x="242140" y="150595"/>
                  </a:lnTo>
                  <a:lnTo>
                    <a:pt x="249504" y="149775"/>
                  </a:lnTo>
                  <a:lnTo>
                    <a:pt x="256050" y="148955"/>
                  </a:lnTo>
                  <a:lnTo>
                    <a:pt x="262595" y="146913"/>
                  </a:lnTo>
                  <a:lnTo>
                    <a:pt x="267095" y="146500"/>
                  </a:lnTo>
                  <a:lnTo>
                    <a:pt x="274868" y="145273"/>
                  </a:lnTo>
                  <a:lnTo>
                    <a:pt x="283050" y="142819"/>
                  </a:lnTo>
                  <a:lnTo>
                    <a:pt x="287959" y="141184"/>
                  </a:lnTo>
                  <a:lnTo>
                    <a:pt x="294095" y="140364"/>
                  </a:lnTo>
                  <a:lnTo>
                    <a:pt x="300641" y="139547"/>
                  </a:lnTo>
                  <a:lnTo>
                    <a:pt x="310050" y="139957"/>
                  </a:lnTo>
                  <a:lnTo>
                    <a:pt x="316595" y="139957"/>
                  </a:lnTo>
                  <a:lnTo>
                    <a:pt x="323141" y="141185"/>
                  </a:lnTo>
                  <a:lnTo>
                    <a:pt x="333364" y="143499"/>
                  </a:lnTo>
                  <a:lnTo>
                    <a:pt x="341317" y="148402"/>
                  </a:lnTo>
                  <a:lnTo>
                    <a:pt x="344050" y="151816"/>
                  </a:lnTo>
                  <a:lnTo>
                    <a:pt x="346326" y="153411"/>
                  </a:lnTo>
                  <a:lnTo>
                    <a:pt x="348602" y="155686"/>
                  </a:lnTo>
                  <a:lnTo>
                    <a:pt x="355203" y="155458"/>
                  </a:lnTo>
                  <a:lnTo>
                    <a:pt x="359899" y="154201"/>
                  </a:lnTo>
                  <a:lnTo>
                    <a:pt x="362714" y="152591"/>
                  </a:lnTo>
                  <a:lnTo>
                    <a:pt x="365127" y="150680"/>
                  </a:lnTo>
                  <a:lnTo>
                    <a:pt x="366836" y="149574"/>
                  </a:lnTo>
                  <a:lnTo>
                    <a:pt x="369148" y="148469"/>
                  </a:lnTo>
                  <a:lnTo>
                    <a:pt x="371762" y="147063"/>
                  </a:lnTo>
                  <a:lnTo>
                    <a:pt x="373974" y="145252"/>
                  </a:lnTo>
                  <a:lnTo>
                    <a:pt x="374778" y="143845"/>
                  </a:lnTo>
                  <a:lnTo>
                    <a:pt x="376387" y="142235"/>
                  </a:lnTo>
                  <a:lnTo>
                    <a:pt x="377392" y="141130"/>
                  </a:lnTo>
                  <a:lnTo>
                    <a:pt x="378297" y="139423"/>
                  </a:lnTo>
                  <a:lnTo>
                    <a:pt x="379805" y="137211"/>
                  </a:lnTo>
                  <a:lnTo>
                    <a:pt x="381816" y="135000"/>
                  </a:lnTo>
                  <a:lnTo>
                    <a:pt x="382921" y="132585"/>
                  </a:lnTo>
                  <a:lnTo>
                    <a:pt x="383122" y="131078"/>
                  </a:lnTo>
                  <a:lnTo>
                    <a:pt x="383201" y="128371"/>
                  </a:lnTo>
                  <a:lnTo>
                    <a:pt x="384795" y="126093"/>
                  </a:lnTo>
                  <a:lnTo>
                    <a:pt x="387526" y="124730"/>
                  </a:lnTo>
                  <a:lnTo>
                    <a:pt x="390485" y="123590"/>
                  </a:lnTo>
                  <a:lnTo>
                    <a:pt x="393217" y="123363"/>
                  </a:lnTo>
                  <a:lnTo>
                    <a:pt x="394583" y="123362"/>
                  </a:lnTo>
                  <a:lnTo>
                    <a:pt x="397901" y="120677"/>
                  </a:lnTo>
                  <a:lnTo>
                    <a:pt x="399750" y="119936"/>
                  </a:lnTo>
                  <a:lnTo>
                    <a:pt x="401846" y="120060"/>
                  </a:lnTo>
                  <a:lnTo>
                    <a:pt x="403326" y="119814"/>
                  </a:lnTo>
                  <a:lnTo>
                    <a:pt x="405299" y="118581"/>
                  </a:lnTo>
                  <a:lnTo>
                    <a:pt x="407518" y="117102"/>
                  </a:lnTo>
                  <a:lnTo>
                    <a:pt x="409737" y="116361"/>
                  </a:lnTo>
                  <a:lnTo>
                    <a:pt x="410724" y="115128"/>
                  </a:lnTo>
                  <a:lnTo>
                    <a:pt x="412080" y="113894"/>
                  </a:lnTo>
                  <a:lnTo>
                    <a:pt x="413314" y="112664"/>
                  </a:lnTo>
                  <a:lnTo>
                    <a:pt x="415040" y="111060"/>
                  </a:lnTo>
                  <a:lnTo>
                    <a:pt x="416396" y="109581"/>
                  </a:lnTo>
                  <a:lnTo>
                    <a:pt x="417999" y="108840"/>
                  </a:lnTo>
                  <a:lnTo>
                    <a:pt x="419232" y="108223"/>
                  </a:lnTo>
                  <a:lnTo>
                    <a:pt x="421204" y="106744"/>
                  </a:lnTo>
                  <a:lnTo>
                    <a:pt x="424657" y="105510"/>
                  </a:lnTo>
                  <a:lnTo>
                    <a:pt x="427740" y="106127"/>
                  </a:lnTo>
                  <a:lnTo>
                    <a:pt x="430822" y="105881"/>
                  </a:lnTo>
                  <a:lnTo>
                    <a:pt x="434152" y="104772"/>
                  </a:lnTo>
                  <a:lnTo>
                    <a:pt x="436618" y="102676"/>
                  </a:lnTo>
                  <a:lnTo>
                    <a:pt x="440716" y="97940"/>
                  </a:lnTo>
                  <a:lnTo>
                    <a:pt x="442277" y="96473"/>
                  </a:lnTo>
                  <a:lnTo>
                    <a:pt x="442976" y="95158"/>
                  </a:lnTo>
                  <a:lnTo>
                    <a:pt x="443156" y="94468"/>
                  </a:lnTo>
                  <a:lnTo>
                    <a:pt x="443360" y="93688"/>
                  </a:lnTo>
                  <a:lnTo>
                    <a:pt x="444423" y="91157"/>
                  </a:lnTo>
                  <a:lnTo>
                    <a:pt x="444423" y="88599"/>
                  </a:lnTo>
                  <a:lnTo>
                    <a:pt x="444263" y="86361"/>
                  </a:lnTo>
                  <a:lnTo>
                    <a:pt x="442984" y="84280"/>
                  </a:lnTo>
                  <a:lnTo>
                    <a:pt x="441705" y="82843"/>
                  </a:lnTo>
                  <a:lnTo>
                    <a:pt x="440266" y="82044"/>
                  </a:lnTo>
                  <a:lnTo>
                    <a:pt x="437868" y="81242"/>
                  </a:lnTo>
                  <a:lnTo>
                    <a:pt x="435296" y="81245"/>
                  </a:lnTo>
                  <a:lnTo>
                    <a:pt x="427380" y="81865"/>
                  </a:lnTo>
                  <a:lnTo>
                    <a:pt x="423692" y="81555"/>
                  </a:lnTo>
                  <a:lnTo>
                    <a:pt x="420552" y="80938"/>
                  </a:lnTo>
                  <a:lnTo>
                    <a:pt x="418826" y="80862"/>
                  </a:lnTo>
                  <a:lnTo>
                    <a:pt x="416473" y="80631"/>
                  </a:lnTo>
                  <a:lnTo>
                    <a:pt x="414903" y="80243"/>
                  </a:lnTo>
                  <a:lnTo>
                    <a:pt x="413013" y="78776"/>
                  </a:lnTo>
                  <a:lnTo>
                    <a:pt x="411890" y="73906"/>
                  </a:lnTo>
                  <a:lnTo>
                    <a:pt x="412114" y="71895"/>
                  </a:lnTo>
                  <a:lnTo>
                    <a:pt x="412962" y="69113"/>
                  </a:lnTo>
                  <a:lnTo>
                    <a:pt x="413186" y="66792"/>
                  </a:lnTo>
                  <a:lnTo>
                    <a:pt x="414195" y="64860"/>
                  </a:lnTo>
                  <a:lnTo>
                    <a:pt x="414650" y="61999"/>
                  </a:lnTo>
                  <a:lnTo>
                    <a:pt x="415187" y="59681"/>
                  </a:lnTo>
                  <a:lnTo>
                    <a:pt x="416018" y="53572"/>
                  </a:lnTo>
                  <a:lnTo>
                    <a:pt x="416550" y="50480"/>
                  </a:lnTo>
                  <a:lnTo>
                    <a:pt x="418571" y="47002"/>
                  </a:lnTo>
                  <a:lnTo>
                    <a:pt x="419501" y="44914"/>
                  </a:lnTo>
                  <a:lnTo>
                    <a:pt x="419802" y="42363"/>
                  </a:lnTo>
                  <a:lnTo>
                    <a:pt x="420106" y="40662"/>
                  </a:lnTo>
                  <a:lnTo>
                    <a:pt x="420079" y="35559"/>
                  </a:lnTo>
                  <a:lnTo>
                    <a:pt x="420926" y="32390"/>
                  </a:lnTo>
                  <a:lnTo>
                    <a:pt x="422014" y="30610"/>
                  </a:lnTo>
                  <a:lnTo>
                    <a:pt x="424430" y="27597"/>
                  </a:lnTo>
                  <a:lnTo>
                    <a:pt x="427084" y="25355"/>
                  </a:lnTo>
                  <a:lnTo>
                    <a:pt x="430916" y="23265"/>
                  </a:lnTo>
                  <a:lnTo>
                    <a:pt x="433808" y="21488"/>
                  </a:lnTo>
                  <a:lnTo>
                    <a:pt x="437793" y="18858"/>
                  </a:lnTo>
                  <a:lnTo>
                    <a:pt x="441240" y="18162"/>
                  </a:lnTo>
                  <a:lnTo>
                    <a:pt x="444607" y="17078"/>
                  </a:lnTo>
                  <a:lnTo>
                    <a:pt x="447738" y="16072"/>
                  </a:lnTo>
                  <a:lnTo>
                    <a:pt x="448195" y="15829"/>
                  </a:lnTo>
                  <a:lnTo>
                    <a:pt x="450012" y="14425"/>
                  </a:lnTo>
                  <a:lnTo>
                    <a:pt x="450841" y="13180"/>
                  </a:lnTo>
                  <a:lnTo>
                    <a:pt x="452637" y="12077"/>
                  </a:lnTo>
                  <a:lnTo>
                    <a:pt x="452913" y="10279"/>
                  </a:lnTo>
                  <a:lnTo>
                    <a:pt x="454432" y="8900"/>
                  </a:lnTo>
                  <a:lnTo>
                    <a:pt x="457056" y="8347"/>
                  </a:lnTo>
                  <a:lnTo>
                    <a:pt x="458161" y="7658"/>
                  </a:lnTo>
                  <a:lnTo>
                    <a:pt x="459819" y="6689"/>
                  </a:lnTo>
                  <a:lnTo>
                    <a:pt x="461614" y="5723"/>
                  </a:lnTo>
                  <a:lnTo>
                    <a:pt x="463134" y="5446"/>
                  </a:lnTo>
                  <a:lnTo>
                    <a:pt x="464377" y="5446"/>
                  </a:lnTo>
                  <a:lnTo>
                    <a:pt x="467001" y="5583"/>
                  </a:lnTo>
                  <a:lnTo>
                    <a:pt x="468797" y="5859"/>
                  </a:lnTo>
                  <a:lnTo>
                    <a:pt x="471835" y="6135"/>
                  </a:lnTo>
                  <a:lnTo>
                    <a:pt x="473907" y="5860"/>
                  </a:lnTo>
                  <a:lnTo>
                    <a:pt x="478741" y="5170"/>
                  </a:lnTo>
                  <a:lnTo>
                    <a:pt x="482487" y="3119"/>
                  </a:lnTo>
                  <a:lnTo>
                    <a:pt x="482609" y="3374"/>
                  </a:lnTo>
                  <a:lnTo>
                    <a:pt x="490502" y="941"/>
                  </a:lnTo>
                  <a:lnTo>
                    <a:pt x="492765" y="0"/>
                  </a:lnTo>
                  <a:lnTo>
                    <a:pt x="493897" y="0"/>
                  </a:lnTo>
                  <a:lnTo>
                    <a:pt x="495595" y="377"/>
                  </a:lnTo>
                  <a:lnTo>
                    <a:pt x="497104" y="1318"/>
                  </a:lnTo>
                  <a:lnTo>
                    <a:pt x="499367" y="2640"/>
                  </a:lnTo>
                  <a:lnTo>
                    <a:pt x="501253" y="3769"/>
                  </a:lnTo>
                  <a:lnTo>
                    <a:pt x="502951" y="4526"/>
                  </a:lnTo>
                  <a:lnTo>
                    <a:pt x="504460" y="4526"/>
                  </a:lnTo>
                  <a:lnTo>
                    <a:pt x="506346" y="3961"/>
                  </a:lnTo>
                  <a:lnTo>
                    <a:pt x="508232" y="3016"/>
                  </a:lnTo>
                  <a:lnTo>
                    <a:pt x="509552" y="2828"/>
                  </a:lnTo>
                  <a:lnTo>
                    <a:pt x="512382" y="3581"/>
                  </a:lnTo>
                  <a:lnTo>
                    <a:pt x="515400" y="3581"/>
                  </a:lnTo>
                  <a:lnTo>
                    <a:pt x="517474" y="3204"/>
                  </a:lnTo>
                  <a:lnTo>
                    <a:pt x="518606" y="4903"/>
                  </a:lnTo>
                  <a:lnTo>
                    <a:pt x="521058" y="5656"/>
                  </a:lnTo>
                  <a:lnTo>
                    <a:pt x="523128" y="6777"/>
                  </a:lnTo>
                  <a:lnTo>
                    <a:pt x="527215" y="5899"/>
                  </a:lnTo>
                  <a:lnTo>
                    <a:pt x="529256" y="5610"/>
                  </a:lnTo>
                  <a:lnTo>
                    <a:pt x="533048" y="5024"/>
                  </a:lnTo>
                  <a:lnTo>
                    <a:pt x="537131" y="6194"/>
                  </a:lnTo>
                  <a:lnTo>
                    <a:pt x="538298" y="8235"/>
                  </a:lnTo>
                  <a:lnTo>
                    <a:pt x="539465" y="11148"/>
                  </a:lnTo>
                  <a:lnTo>
                    <a:pt x="541506" y="13192"/>
                  </a:lnTo>
                  <a:lnTo>
                    <a:pt x="545988" y="14426"/>
                  </a:lnTo>
                  <a:lnTo>
                    <a:pt x="548214" y="13347"/>
                  </a:lnTo>
                  <a:lnTo>
                    <a:pt x="548656" y="14890"/>
                  </a:lnTo>
                  <a:lnTo>
                    <a:pt x="551552" y="16749"/>
                  </a:lnTo>
                  <a:lnTo>
                    <a:pt x="557446" y="21170"/>
                  </a:lnTo>
                  <a:lnTo>
                    <a:pt x="559472" y="23748"/>
                  </a:lnTo>
                  <a:lnTo>
                    <a:pt x="561682" y="27247"/>
                  </a:lnTo>
                  <a:lnTo>
                    <a:pt x="560761" y="33326"/>
                  </a:lnTo>
                  <a:lnTo>
                    <a:pt x="557446" y="37378"/>
                  </a:lnTo>
                  <a:lnTo>
                    <a:pt x="554131" y="41798"/>
                  </a:lnTo>
                  <a:lnTo>
                    <a:pt x="551921" y="44559"/>
                  </a:lnTo>
                  <a:lnTo>
                    <a:pt x="551494" y="47080"/>
                  </a:lnTo>
                  <a:lnTo>
                    <a:pt x="552109" y="49386"/>
                  </a:lnTo>
                  <a:lnTo>
                    <a:pt x="552570" y="53225"/>
                  </a:lnTo>
                  <a:lnTo>
                    <a:pt x="552109" y="55224"/>
                  </a:lnTo>
                  <a:lnTo>
                    <a:pt x="551955" y="58757"/>
                  </a:lnTo>
                  <a:lnTo>
                    <a:pt x="552109" y="61983"/>
                  </a:lnTo>
                  <a:lnTo>
                    <a:pt x="552878" y="64134"/>
                  </a:lnTo>
                  <a:lnTo>
                    <a:pt x="555028" y="66288"/>
                  </a:lnTo>
                  <a:lnTo>
                    <a:pt x="556258" y="67053"/>
                  </a:lnTo>
                  <a:lnTo>
                    <a:pt x="555796" y="73202"/>
                  </a:lnTo>
                  <a:lnTo>
                    <a:pt x="556258" y="73663"/>
                  </a:lnTo>
                  <a:lnTo>
                    <a:pt x="557026" y="74277"/>
                  </a:lnTo>
                  <a:lnTo>
                    <a:pt x="557794" y="75046"/>
                  </a:lnTo>
                  <a:lnTo>
                    <a:pt x="559023" y="75966"/>
                  </a:lnTo>
                  <a:lnTo>
                    <a:pt x="560406" y="76889"/>
                  </a:lnTo>
                  <a:lnTo>
                    <a:pt x="561328" y="77810"/>
                  </a:lnTo>
                  <a:lnTo>
                    <a:pt x="561174" y="78733"/>
                  </a:lnTo>
                  <a:lnTo>
                    <a:pt x="560252" y="79808"/>
                  </a:lnTo>
                  <a:lnTo>
                    <a:pt x="559484" y="83034"/>
                  </a:lnTo>
                  <a:lnTo>
                    <a:pt x="559792" y="85492"/>
                  </a:lnTo>
                  <a:lnTo>
                    <a:pt x="561789" y="85492"/>
                  </a:lnTo>
                  <a:lnTo>
                    <a:pt x="565016" y="83803"/>
                  </a:lnTo>
                  <a:lnTo>
                    <a:pt x="566092" y="85340"/>
                  </a:lnTo>
                  <a:lnTo>
                    <a:pt x="566706" y="88259"/>
                  </a:lnTo>
                  <a:lnTo>
                    <a:pt x="567320" y="91179"/>
                  </a:lnTo>
                  <a:lnTo>
                    <a:pt x="568243" y="93791"/>
                  </a:lnTo>
                  <a:lnTo>
                    <a:pt x="568703" y="96096"/>
                  </a:lnTo>
                  <a:lnTo>
                    <a:pt x="569011" y="98860"/>
                  </a:lnTo>
                  <a:lnTo>
                    <a:pt x="568703" y="101166"/>
                  </a:lnTo>
                  <a:lnTo>
                    <a:pt x="570240" y="102855"/>
                  </a:lnTo>
                  <a:lnTo>
                    <a:pt x="571526" y="103353"/>
                  </a:lnTo>
                  <a:lnTo>
                    <a:pt x="573210" y="105456"/>
                  </a:lnTo>
                  <a:lnTo>
                    <a:pt x="574388" y="110845"/>
                  </a:lnTo>
                  <a:lnTo>
                    <a:pt x="574696" y="114842"/>
                  </a:lnTo>
                  <a:lnTo>
                    <a:pt x="575316" y="119775"/>
                  </a:lnTo>
                  <a:lnTo>
                    <a:pt x="575736" y="123141"/>
                  </a:lnTo>
                  <a:lnTo>
                    <a:pt x="577922" y="124213"/>
                  </a:lnTo>
                  <a:lnTo>
                    <a:pt x="578537" y="126364"/>
                  </a:lnTo>
                  <a:lnTo>
                    <a:pt x="578383" y="128824"/>
                  </a:lnTo>
                  <a:lnTo>
                    <a:pt x="581303" y="131743"/>
                  </a:lnTo>
                  <a:lnTo>
                    <a:pt x="583915" y="132970"/>
                  </a:lnTo>
                  <a:lnTo>
                    <a:pt x="585452" y="131282"/>
                  </a:lnTo>
                  <a:lnTo>
                    <a:pt x="586835" y="130513"/>
                  </a:lnTo>
                  <a:lnTo>
                    <a:pt x="587603" y="131436"/>
                  </a:lnTo>
                  <a:lnTo>
                    <a:pt x="588064" y="133739"/>
                  </a:lnTo>
                  <a:lnTo>
                    <a:pt x="588832" y="135890"/>
                  </a:lnTo>
                  <a:lnTo>
                    <a:pt x="590983" y="136965"/>
                  </a:lnTo>
                  <a:lnTo>
                    <a:pt x="591598" y="138809"/>
                  </a:lnTo>
                  <a:lnTo>
                    <a:pt x="590983" y="141421"/>
                  </a:lnTo>
                  <a:lnTo>
                    <a:pt x="590368" y="144496"/>
                  </a:lnTo>
                  <a:lnTo>
                    <a:pt x="591598" y="146801"/>
                  </a:lnTo>
                  <a:lnTo>
                    <a:pt x="592922" y="148229"/>
                  </a:lnTo>
                  <a:lnTo>
                    <a:pt x="594296" y="151206"/>
                  </a:lnTo>
                  <a:lnTo>
                    <a:pt x="594754" y="154183"/>
                  </a:lnTo>
                  <a:lnTo>
                    <a:pt x="594983" y="157618"/>
                  </a:lnTo>
                  <a:lnTo>
                    <a:pt x="595212" y="161054"/>
                  </a:lnTo>
                  <a:lnTo>
                    <a:pt x="596815" y="164717"/>
                  </a:lnTo>
                  <a:lnTo>
                    <a:pt x="599106" y="167694"/>
                  </a:lnTo>
                  <a:lnTo>
                    <a:pt x="601167" y="168381"/>
                  </a:lnTo>
                  <a:lnTo>
                    <a:pt x="602770" y="168611"/>
                  </a:lnTo>
                  <a:lnTo>
                    <a:pt x="605288" y="169298"/>
                  </a:lnTo>
                  <a:lnTo>
                    <a:pt x="607808" y="172962"/>
                  </a:lnTo>
                  <a:lnTo>
                    <a:pt x="608266" y="175938"/>
                  </a:lnTo>
                  <a:lnTo>
                    <a:pt x="609411" y="179146"/>
                  </a:lnTo>
                  <a:lnTo>
                    <a:pt x="608953" y="181893"/>
                  </a:lnTo>
                  <a:lnTo>
                    <a:pt x="607808" y="185100"/>
                  </a:lnTo>
                  <a:lnTo>
                    <a:pt x="607579" y="187618"/>
                  </a:lnTo>
                  <a:lnTo>
                    <a:pt x="608724" y="190596"/>
                  </a:lnTo>
                  <a:lnTo>
                    <a:pt x="611014" y="192199"/>
                  </a:lnTo>
                  <a:lnTo>
                    <a:pt x="613533" y="193113"/>
                  </a:lnTo>
                  <a:lnTo>
                    <a:pt x="615594" y="194031"/>
                  </a:lnTo>
                  <a:lnTo>
                    <a:pt x="617197" y="195863"/>
                  </a:lnTo>
                  <a:lnTo>
                    <a:pt x="617197" y="198611"/>
                  </a:lnTo>
                  <a:lnTo>
                    <a:pt x="615365" y="202048"/>
                  </a:lnTo>
                  <a:lnTo>
                    <a:pt x="613075" y="205024"/>
                  </a:lnTo>
                  <a:lnTo>
                    <a:pt x="615365" y="208460"/>
                  </a:lnTo>
                  <a:lnTo>
                    <a:pt x="617426" y="211206"/>
                  </a:lnTo>
                  <a:lnTo>
                    <a:pt x="618800" y="212810"/>
                  </a:lnTo>
                  <a:lnTo>
                    <a:pt x="625899" y="216014"/>
                  </a:lnTo>
                  <a:lnTo>
                    <a:pt x="631926" y="217518"/>
                  </a:lnTo>
                  <a:lnTo>
                    <a:pt x="636164" y="219335"/>
                  </a:lnTo>
                  <a:lnTo>
                    <a:pt x="643087" y="222288"/>
                  </a:lnTo>
                  <a:lnTo>
                    <a:pt x="647691" y="226340"/>
                  </a:lnTo>
                  <a:lnTo>
                    <a:pt x="649902" y="229839"/>
                  </a:lnTo>
                  <a:lnTo>
                    <a:pt x="653401" y="233153"/>
                  </a:lnTo>
                  <a:lnTo>
                    <a:pt x="660558" y="236543"/>
                  </a:lnTo>
                  <a:lnTo>
                    <a:pt x="663567" y="239004"/>
                  </a:lnTo>
                  <a:lnTo>
                    <a:pt x="666713" y="240918"/>
                  </a:lnTo>
                  <a:lnTo>
                    <a:pt x="670542" y="244475"/>
                  </a:lnTo>
                  <a:lnTo>
                    <a:pt x="663962" y="252272"/>
                  </a:lnTo>
                  <a:lnTo>
                    <a:pt x="658855" y="257892"/>
                  </a:lnTo>
                  <a:lnTo>
                    <a:pt x="654258" y="260446"/>
                  </a:lnTo>
                  <a:lnTo>
                    <a:pt x="650683" y="264529"/>
                  </a:lnTo>
                  <a:lnTo>
                    <a:pt x="645064" y="269642"/>
                  </a:lnTo>
                  <a:lnTo>
                    <a:pt x="637581" y="272375"/>
                  </a:lnTo>
                  <a:lnTo>
                    <a:pt x="634572" y="274289"/>
                  </a:lnTo>
                  <a:lnTo>
                    <a:pt x="632521" y="274973"/>
                  </a:lnTo>
                  <a:lnTo>
                    <a:pt x="630879" y="276206"/>
                  </a:lnTo>
                  <a:lnTo>
                    <a:pt x="628965" y="277846"/>
                  </a:lnTo>
                  <a:lnTo>
                    <a:pt x="627871" y="279077"/>
                  </a:lnTo>
                  <a:lnTo>
                    <a:pt x="626503" y="279213"/>
                  </a:lnTo>
                  <a:lnTo>
                    <a:pt x="625682" y="280034"/>
                  </a:lnTo>
                  <a:lnTo>
                    <a:pt x="625135" y="280170"/>
                  </a:lnTo>
                  <a:lnTo>
                    <a:pt x="623904" y="281813"/>
                  </a:lnTo>
                  <a:lnTo>
                    <a:pt x="620896" y="285231"/>
                  </a:lnTo>
                  <a:lnTo>
                    <a:pt x="619117" y="286324"/>
                  </a:lnTo>
                  <a:close/>
                </a:path>
              </a:pathLst>
            </a:custGeom>
            <a:solidFill>
              <a:srgbClr val="294666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" name="object 6">
              <a:extLst>
                <a:ext uri="{FF2B5EF4-FFF2-40B4-BE49-F238E27FC236}">
                  <a16:creationId xmlns:a16="http://schemas.microsoft.com/office/drawing/2014/main" id="{CB80F9F5-F869-4132-AF25-E70A068EB19D}"/>
                </a:ext>
              </a:extLst>
            </p:cNvPr>
            <p:cNvSpPr/>
            <p:nvPr/>
          </p:nvSpPr>
          <p:spPr>
            <a:xfrm>
              <a:off x="2888924" y="584211"/>
              <a:ext cx="670542" cy="330051"/>
            </a:xfrm>
            <a:custGeom>
              <a:avLst/>
              <a:gdLst/>
              <a:ahLst/>
              <a:cxnLst/>
              <a:rect l="l" t="t" r="r" b="b"/>
              <a:pathLst>
                <a:path w="670542" h="330051">
                  <a:moveTo>
                    <a:pt x="15891" y="151959"/>
                  </a:moveTo>
                  <a:lnTo>
                    <a:pt x="15636" y="151910"/>
                  </a:lnTo>
                  <a:lnTo>
                    <a:pt x="15280" y="150944"/>
                  </a:lnTo>
                  <a:lnTo>
                    <a:pt x="15275" y="150330"/>
                  </a:lnTo>
                  <a:lnTo>
                    <a:pt x="14566" y="148714"/>
                  </a:lnTo>
                  <a:lnTo>
                    <a:pt x="13817" y="147062"/>
                  </a:lnTo>
                  <a:lnTo>
                    <a:pt x="12806" y="146187"/>
                  </a:lnTo>
                  <a:lnTo>
                    <a:pt x="12185" y="145804"/>
                  </a:lnTo>
                  <a:lnTo>
                    <a:pt x="11832" y="145227"/>
                  </a:lnTo>
                  <a:lnTo>
                    <a:pt x="10386" y="143198"/>
                  </a:lnTo>
                  <a:lnTo>
                    <a:pt x="10457" y="142542"/>
                  </a:lnTo>
                  <a:lnTo>
                    <a:pt x="10297" y="141849"/>
                  </a:lnTo>
                  <a:lnTo>
                    <a:pt x="9370" y="141819"/>
                  </a:lnTo>
                  <a:lnTo>
                    <a:pt x="8785" y="141090"/>
                  </a:lnTo>
                  <a:lnTo>
                    <a:pt x="8470" y="140398"/>
                  </a:lnTo>
                  <a:lnTo>
                    <a:pt x="8193" y="139668"/>
                  </a:lnTo>
                  <a:lnTo>
                    <a:pt x="8152" y="139358"/>
                  </a:lnTo>
                  <a:lnTo>
                    <a:pt x="8455" y="138818"/>
                  </a:lnTo>
                  <a:lnTo>
                    <a:pt x="9263" y="138459"/>
                  </a:lnTo>
                  <a:lnTo>
                    <a:pt x="9954" y="138028"/>
                  </a:lnTo>
                  <a:lnTo>
                    <a:pt x="9910" y="137487"/>
                  </a:lnTo>
                  <a:lnTo>
                    <a:pt x="9552" y="136296"/>
                  </a:lnTo>
                  <a:lnTo>
                    <a:pt x="9621" y="135409"/>
                  </a:lnTo>
                  <a:lnTo>
                    <a:pt x="9464" y="135179"/>
                  </a:lnTo>
                  <a:lnTo>
                    <a:pt x="9230" y="134911"/>
                  </a:lnTo>
                  <a:lnTo>
                    <a:pt x="8959" y="134759"/>
                  </a:lnTo>
                  <a:lnTo>
                    <a:pt x="8339" y="134492"/>
                  </a:lnTo>
                  <a:lnTo>
                    <a:pt x="8030" y="134419"/>
                  </a:lnTo>
                  <a:lnTo>
                    <a:pt x="7297" y="134468"/>
                  </a:lnTo>
                  <a:lnTo>
                    <a:pt x="7027" y="134583"/>
                  </a:lnTo>
                  <a:lnTo>
                    <a:pt x="6449" y="134589"/>
                  </a:lnTo>
                  <a:lnTo>
                    <a:pt x="6022" y="134364"/>
                  </a:lnTo>
                  <a:lnTo>
                    <a:pt x="5634" y="134134"/>
                  </a:lnTo>
                  <a:lnTo>
                    <a:pt x="5401" y="133945"/>
                  </a:lnTo>
                  <a:lnTo>
                    <a:pt x="5129" y="133678"/>
                  </a:lnTo>
                  <a:lnTo>
                    <a:pt x="4926" y="132597"/>
                  </a:lnTo>
                  <a:lnTo>
                    <a:pt x="5229" y="132013"/>
                  </a:lnTo>
                  <a:lnTo>
                    <a:pt x="5729" y="131855"/>
                  </a:lnTo>
                  <a:lnTo>
                    <a:pt x="6465" y="132159"/>
                  </a:lnTo>
                  <a:lnTo>
                    <a:pt x="6735" y="132153"/>
                  </a:lnTo>
                  <a:lnTo>
                    <a:pt x="7081" y="131959"/>
                  </a:lnTo>
                  <a:lnTo>
                    <a:pt x="7466" y="131880"/>
                  </a:lnTo>
                  <a:lnTo>
                    <a:pt x="7740" y="132263"/>
                  </a:lnTo>
                  <a:lnTo>
                    <a:pt x="7476" y="132955"/>
                  </a:lnTo>
                  <a:lnTo>
                    <a:pt x="7907" y="133648"/>
                  </a:lnTo>
                  <a:lnTo>
                    <a:pt x="8294" y="133720"/>
                  </a:lnTo>
                  <a:lnTo>
                    <a:pt x="8912" y="133830"/>
                  </a:lnTo>
                  <a:lnTo>
                    <a:pt x="9183" y="133830"/>
                  </a:lnTo>
                  <a:lnTo>
                    <a:pt x="9796" y="133362"/>
                  </a:lnTo>
                  <a:lnTo>
                    <a:pt x="10248" y="132196"/>
                  </a:lnTo>
                  <a:lnTo>
                    <a:pt x="10783" y="131576"/>
                  </a:lnTo>
                  <a:lnTo>
                    <a:pt x="10508" y="131035"/>
                  </a:lnTo>
                  <a:lnTo>
                    <a:pt x="9847" y="130543"/>
                  </a:lnTo>
                  <a:lnTo>
                    <a:pt x="8955" y="129972"/>
                  </a:lnTo>
                  <a:lnTo>
                    <a:pt x="8681" y="129626"/>
                  </a:lnTo>
                  <a:lnTo>
                    <a:pt x="8126" y="128010"/>
                  </a:lnTo>
                  <a:lnTo>
                    <a:pt x="8239" y="127621"/>
                  </a:lnTo>
                  <a:lnTo>
                    <a:pt x="8390" y="127311"/>
                  </a:lnTo>
                  <a:lnTo>
                    <a:pt x="8616" y="126844"/>
                  </a:lnTo>
                  <a:lnTo>
                    <a:pt x="9324" y="125300"/>
                  </a:lnTo>
                  <a:lnTo>
                    <a:pt x="10413" y="125580"/>
                  </a:lnTo>
                  <a:lnTo>
                    <a:pt x="9970" y="126989"/>
                  </a:lnTo>
                  <a:lnTo>
                    <a:pt x="9626" y="127457"/>
                  </a:lnTo>
                  <a:lnTo>
                    <a:pt x="9136" y="128775"/>
                  </a:lnTo>
                  <a:lnTo>
                    <a:pt x="12470" y="130324"/>
                  </a:lnTo>
                  <a:lnTo>
                    <a:pt x="13240" y="130081"/>
                  </a:lnTo>
                  <a:lnTo>
                    <a:pt x="13391" y="129772"/>
                  </a:lnTo>
                  <a:lnTo>
                    <a:pt x="13695" y="129303"/>
                  </a:lnTo>
                  <a:lnTo>
                    <a:pt x="13770" y="128994"/>
                  </a:lnTo>
                  <a:lnTo>
                    <a:pt x="12685" y="128544"/>
                  </a:lnTo>
                  <a:lnTo>
                    <a:pt x="12446" y="127737"/>
                  </a:lnTo>
                  <a:lnTo>
                    <a:pt x="12441" y="127117"/>
                  </a:lnTo>
                  <a:lnTo>
                    <a:pt x="12553" y="126692"/>
                  </a:lnTo>
                  <a:lnTo>
                    <a:pt x="13093" y="126728"/>
                  </a:lnTo>
                  <a:lnTo>
                    <a:pt x="13259" y="127998"/>
                  </a:lnTo>
                  <a:lnTo>
                    <a:pt x="13379" y="128459"/>
                  </a:lnTo>
                  <a:lnTo>
                    <a:pt x="13882" y="128569"/>
                  </a:lnTo>
                  <a:lnTo>
                    <a:pt x="14614" y="128447"/>
                  </a:lnTo>
                  <a:lnTo>
                    <a:pt x="16768" y="127694"/>
                  </a:lnTo>
                  <a:lnTo>
                    <a:pt x="17691" y="127299"/>
                  </a:lnTo>
                  <a:lnTo>
                    <a:pt x="18566" y="125859"/>
                  </a:lnTo>
                  <a:lnTo>
                    <a:pt x="19252" y="124930"/>
                  </a:lnTo>
                  <a:lnTo>
                    <a:pt x="19983" y="124614"/>
                  </a:lnTo>
                  <a:lnTo>
                    <a:pt x="21945" y="123975"/>
                  </a:lnTo>
                  <a:lnTo>
                    <a:pt x="22901" y="123004"/>
                  </a:lnTo>
                  <a:lnTo>
                    <a:pt x="23663" y="121795"/>
                  </a:lnTo>
                  <a:lnTo>
                    <a:pt x="23955" y="119978"/>
                  </a:lnTo>
                  <a:lnTo>
                    <a:pt x="25042" y="116418"/>
                  </a:lnTo>
                  <a:lnTo>
                    <a:pt x="25462" y="116029"/>
                  </a:lnTo>
                  <a:lnTo>
                    <a:pt x="25325" y="113672"/>
                  </a:lnTo>
                  <a:lnTo>
                    <a:pt x="25112" y="111400"/>
                  </a:lnTo>
                  <a:lnTo>
                    <a:pt x="24232" y="107894"/>
                  </a:lnTo>
                  <a:lnTo>
                    <a:pt x="23561" y="106278"/>
                  </a:lnTo>
                  <a:lnTo>
                    <a:pt x="22732" y="104243"/>
                  </a:lnTo>
                  <a:lnTo>
                    <a:pt x="21986" y="102937"/>
                  </a:lnTo>
                  <a:lnTo>
                    <a:pt x="20657" y="100981"/>
                  </a:lnTo>
                  <a:lnTo>
                    <a:pt x="18509" y="98186"/>
                  </a:lnTo>
                  <a:lnTo>
                    <a:pt x="17257" y="96345"/>
                  </a:lnTo>
                  <a:lnTo>
                    <a:pt x="14998" y="94049"/>
                  </a:lnTo>
                  <a:lnTo>
                    <a:pt x="13274" y="91169"/>
                  </a:lnTo>
                  <a:lnTo>
                    <a:pt x="12516" y="90346"/>
                  </a:lnTo>
                  <a:lnTo>
                    <a:pt x="14857" y="88839"/>
                  </a:lnTo>
                  <a:lnTo>
                    <a:pt x="17602" y="88994"/>
                  </a:lnTo>
                  <a:lnTo>
                    <a:pt x="18310" y="89380"/>
                  </a:lnTo>
                  <a:lnTo>
                    <a:pt x="24441" y="92162"/>
                  </a:lnTo>
                  <a:lnTo>
                    <a:pt x="26640" y="92703"/>
                  </a:lnTo>
                  <a:lnTo>
                    <a:pt x="29463" y="92858"/>
                  </a:lnTo>
                  <a:lnTo>
                    <a:pt x="33867" y="95021"/>
                  </a:lnTo>
                  <a:lnTo>
                    <a:pt x="35835" y="96643"/>
                  </a:lnTo>
                  <a:lnTo>
                    <a:pt x="39059" y="98265"/>
                  </a:lnTo>
                  <a:lnTo>
                    <a:pt x="41185" y="100045"/>
                  </a:lnTo>
                  <a:lnTo>
                    <a:pt x="45438" y="103444"/>
                  </a:lnTo>
                  <a:lnTo>
                    <a:pt x="48663" y="105376"/>
                  </a:lnTo>
                  <a:lnTo>
                    <a:pt x="54024" y="110862"/>
                  </a:lnTo>
                  <a:lnTo>
                    <a:pt x="55755" y="111947"/>
                  </a:lnTo>
                  <a:lnTo>
                    <a:pt x="59771" y="115190"/>
                  </a:lnTo>
                  <a:lnTo>
                    <a:pt x="64415" y="118438"/>
                  </a:lnTo>
                  <a:lnTo>
                    <a:pt x="67561" y="120136"/>
                  </a:lnTo>
                  <a:lnTo>
                    <a:pt x="72037" y="121373"/>
                  </a:lnTo>
                  <a:lnTo>
                    <a:pt x="74318" y="122843"/>
                  </a:lnTo>
                  <a:lnTo>
                    <a:pt x="81389" y="125236"/>
                  </a:lnTo>
                  <a:lnTo>
                    <a:pt x="84614" y="127013"/>
                  </a:lnTo>
                  <a:lnTo>
                    <a:pt x="86580" y="128174"/>
                  </a:lnTo>
                  <a:lnTo>
                    <a:pt x="89174" y="129331"/>
                  </a:lnTo>
                  <a:lnTo>
                    <a:pt x="96161" y="130798"/>
                  </a:lnTo>
                  <a:lnTo>
                    <a:pt x="97811" y="131339"/>
                  </a:lnTo>
                  <a:lnTo>
                    <a:pt x="100482" y="132420"/>
                  </a:lnTo>
                  <a:lnTo>
                    <a:pt x="103548" y="133888"/>
                  </a:lnTo>
                  <a:lnTo>
                    <a:pt x="106380" y="135513"/>
                  </a:lnTo>
                  <a:lnTo>
                    <a:pt x="108107" y="135898"/>
                  </a:lnTo>
                  <a:lnTo>
                    <a:pt x="112034" y="137056"/>
                  </a:lnTo>
                  <a:lnTo>
                    <a:pt x="114548" y="137985"/>
                  </a:lnTo>
                  <a:lnTo>
                    <a:pt x="117451" y="138293"/>
                  </a:lnTo>
                  <a:lnTo>
                    <a:pt x="121454" y="138988"/>
                  </a:lnTo>
                  <a:lnTo>
                    <a:pt x="126001" y="138754"/>
                  </a:lnTo>
                  <a:lnTo>
                    <a:pt x="130467" y="137979"/>
                  </a:lnTo>
                  <a:lnTo>
                    <a:pt x="132582" y="137515"/>
                  </a:lnTo>
                  <a:lnTo>
                    <a:pt x="137047" y="136509"/>
                  </a:lnTo>
                  <a:lnTo>
                    <a:pt x="140416" y="136044"/>
                  </a:lnTo>
                  <a:lnTo>
                    <a:pt x="146452" y="135580"/>
                  </a:lnTo>
                  <a:lnTo>
                    <a:pt x="146776" y="135589"/>
                  </a:lnTo>
                  <a:lnTo>
                    <a:pt x="149354" y="135656"/>
                  </a:lnTo>
                  <a:lnTo>
                    <a:pt x="153038" y="135425"/>
                  </a:lnTo>
                  <a:lnTo>
                    <a:pt x="158373" y="135811"/>
                  </a:lnTo>
                  <a:lnTo>
                    <a:pt x="161041" y="136196"/>
                  </a:lnTo>
                  <a:lnTo>
                    <a:pt x="164495" y="136813"/>
                  </a:lnTo>
                  <a:lnTo>
                    <a:pt x="169916" y="138821"/>
                  </a:lnTo>
                  <a:lnTo>
                    <a:pt x="173291" y="139441"/>
                  </a:lnTo>
                  <a:lnTo>
                    <a:pt x="176900" y="139747"/>
                  </a:lnTo>
                  <a:lnTo>
                    <a:pt x="187110" y="142761"/>
                  </a:lnTo>
                  <a:lnTo>
                    <a:pt x="190649" y="144614"/>
                  </a:lnTo>
                  <a:lnTo>
                    <a:pt x="193554" y="145309"/>
                  </a:lnTo>
                  <a:lnTo>
                    <a:pt x="196066" y="145774"/>
                  </a:lnTo>
                  <a:lnTo>
                    <a:pt x="197717" y="146546"/>
                  </a:lnTo>
                  <a:lnTo>
                    <a:pt x="199758" y="147086"/>
                  </a:lnTo>
                  <a:lnTo>
                    <a:pt x="201962" y="148709"/>
                  </a:lnTo>
                  <a:lnTo>
                    <a:pt x="205340" y="149790"/>
                  </a:lnTo>
                  <a:lnTo>
                    <a:pt x="207776" y="150795"/>
                  </a:lnTo>
                  <a:lnTo>
                    <a:pt x="210444" y="151105"/>
                  </a:lnTo>
                  <a:lnTo>
                    <a:pt x="212795" y="150795"/>
                  </a:lnTo>
                  <a:lnTo>
                    <a:pt x="216713" y="150252"/>
                  </a:lnTo>
                  <a:lnTo>
                    <a:pt x="220236" y="149171"/>
                  </a:lnTo>
                  <a:lnTo>
                    <a:pt x="226186" y="149775"/>
                  </a:lnTo>
                  <a:lnTo>
                    <a:pt x="233958" y="151002"/>
                  </a:lnTo>
                  <a:lnTo>
                    <a:pt x="242140" y="150595"/>
                  </a:lnTo>
                  <a:lnTo>
                    <a:pt x="249504" y="149775"/>
                  </a:lnTo>
                  <a:lnTo>
                    <a:pt x="256050" y="148955"/>
                  </a:lnTo>
                  <a:lnTo>
                    <a:pt x="262595" y="146913"/>
                  </a:lnTo>
                  <a:lnTo>
                    <a:pt x="267095" y="146500"/>
                  </a:lnTo>
                  <a:lnTo>
                    <a:pt x="274868" y="145273"/>
                  </a:lnTo>
                  <a:lnTo>
                    <a:pt x="283050" y="142819"/>
                  </a:lnTo>
                  <a:lnTo>
                    <a:pt x="287959" y="141184"/>
                  </a:lnTo>
                  <a:lnTo>
                    <a:pt x="294095" y="140364"/>
                  </a:lnTo>
                  <a:lnTo>
                    <a:pt x="300641" y="139547"/>
                  </a:lnTo>
                  <a:lnTo>
                    <a:pt x="310050" y="139957"/>
                  </a:lnTo>
                  <a:lnTo>
                    <a:pt x="316595" y="139957"/>
                  </a:lnTo>
                  <a:lnTo>
                    <a:pt x="323141" y="141185"/>
                  </a:lnTo>
                  <a:lnTo>
                    <a:pt x="333364" y="143499"/>
                  </a:lnTo>
                  <a:lnTo>
                    <a:pt x="341317" y="148402"/>
                  </a:lnTo>
                  <a:lnTo>
                    <a:pt x="344050" y="151816"/>
                  </a:lnTo>
                  <a:lnTo>
                    <a:pt x="346326" y="153411"/>
                  </a:lnTo>
                  <a:lnTo>
                    <a:pt x="348602" y="155686"/>
                  </a:lnTo>
                  <a:lnTo>
                    <a:pt x="355203" y="155458"/>
                  </a:lnTo>
                  <a:lnTo>
                    <a:pt x="359899" y="154201"/>
                  </a:lnTo>
                  <a:lnTo>
                    <a:pt x="362714" y="152591"/>
                  </a:lnTo>
                  <a:lnTo>
                    <a:pt x="365127" y="150680"/>
                  </a:lnTo>
                  <a:lnTo>
                    <a:pt x="366836" y="149574"/>
                  </a:lnTo>
                  <a:lnTo>
                    <a:pt x="369148" y="148469"/>
                  </a:lnTo>
                  <a:lnTo>
                    <a:pt x="371762" y="147063"/>
                  </a:lnTo>
                  <a:lnTo>
                    <a:pt x="373974" y="145252"/>
                  </a:lnTo>
                  <a:lnTo>
                    <a:pt x="374778" y="143845"/>
                  </a:lnTo>
                  <a:lnTo>
                    <a:pt x="376387" y="142235"/>
                  </a:lnTo>
                  <a:lnTo>
                    <a:pt x="377392" y="141130"/>
                  </a:lnTo>
                  <a:lnTo>
                    <a:pt x="378297" y="139423"/>
                  </a:lnTo>
                  <a:lnTo>
                    <a:pt x="379805" y="137211"/>
                  </a:lnTo>
                  <a:lnTo>
                    <a:pt x="381816" y="135000"/>
                  </a:lnTo>
                  <a:lnTo>
                    <a:pt x="382921" y="132585"/>
                  </a:lnTo>
                  <a:lnTo>
                    <a:pt x="383122" y="131078"/>
                  </a:lnTo>
                  <a:lnTo>
                    <a:pt x="383201" y="128371"/>
                  </a:lnTo>
                  <a:lnTo>
                    <a:pt x="384795" y="126093"/>
                  </a:lnTo>
                  <a:lnTo>
                    <a:pt x="387526" y="124730"/>
                  </a:lnTo>
                  <a:lnTo>
                    <a:pt x="390485" y="123590"/>
                  </a:lnTo>
                  <a:lnTo>
                    <a:pt x="393217" y="123363"/>
                  </a:lnTo>
                  <a:lnTo>
                    <a:pt x="394583" y="123362"/>
                  </a:lnTo>
                  <a:lnTo>
                    <a:pt x="397901" y="120677"/>
                  </a:lnTo>
                  <a:lnTo>
                    <a:pt x="399750" y="119936"/>
                  </a:lnTo>
                  <a:lnTo>
                    <a:pt x="401846" y="120060"/>
                  </a:lnTo>
                  <a:lnTo>
                    <a:pt x="403326" y="119814"/>
                  </a:lnTo>
                  <a:lnTo>
                    <a:pt x="405299" y="118581"/>
                  </a:lnTo>
                  <a:lnTo>
                    <a:pt x="407518" y="117102"/>
                  </a:lnTo>
                  <a:lnTo>
                    <a:pt x="409737" y="116361"/>
                  </a:lnTo>
                  <a:lnTo>
                    <a:pt x="410724" y="115128"/>
                  </a:lnTo>
                  <a:lnTo>
                    <a:pt x="412080" y="113894"/>
                  </a:lnTo>
                  <a:lnTo>
                    <a:pt x="413314" y="112664"/>
                  </a:lnTo>
                  <a:lnTo>
                    <a:pt x="415040" y="111060"/>
                  </a:lnTo>
                  <a:lnTo>
                    <a:pt x="416396" y="109581"/>
                  </a:lnTo>
                  <a:lnTo>
                    <a:pt x="417999" y="108840"/>
                  </a:lnTo>
                  <a:lnTo>
                    <a:pt x="419232" y="108223"/>
                  </a:lnTo>
                  <a:lnTo>
                    <a:pt x="421204" y="106744"/>
                  </a:lnTo>
                  <a:lnTo>
                    <a:pt x="424657" y="105510"/>
                  </a:lnTo>
                  <a:lnTo>
                    <a:pt x="427740" y="106127"/>
                  </a:lnTo>
                  <a:lnTo>
                    <a:pt x="430822" y="105881"/>
                  </a:lnTo>
                  <a:lnTo>
                    <a:pt x="434152" y="104772"/>
                  </a:lnTo>
                  <a:lnTo>
                    <a:pt x="436618" y="102676"/>
                  </a:lnTo>
                  <a:lnTo>
                    <a:pt x="440716" y="97940"/>
                  </a:lnTo>
                  <a:lnTo>
                    <a:pt x="442277" y="96473"/>
                  </a:lnTo>
                  <a:lnTo>
                    <a:pt x="442976" y="95158"/>
                  </a:lnTo>
                  <a:lnTo>
                    <a:pt x="443156" y="94468"/>
                  </a:lnTo>
                  <a:lnTo>
                    <a:pt x="443360" y="93688"/>
                  </a:lnTo>
                  <a:lnTo>
                    <a:pt x="444423" y="91157"/>
                  </a:lnTo>
                  <a:lnTo>
                    <a:pt x="444423" y="88599"/>
                  </a:lnTo>
                  <a:lnTo>
                    <a:pt x="444263" y="86361"/>
                  </a:lnTo>
                  <a:lnTo>
                    <a:pt x="442984" y="84280"/>
                  </a:lnTo>
                  <a:lnTo>
                    <a:pt x="441705" y="82843"/>
                  </a:lnTo>
                  <a:lnTo>
                    <a:pt x="440266" y="82044"/>
                  </a:lnTo>
                  <a:lnTo>
                    <a:pt x="437868" y="81242"/>
                  </a:lnTo>
                  <a:lnTo>
                    <a:pt x="435296" y="81245"/>
                  </a:lnTo>
                  <a:lnTo>
                    <a:pt x="427380" y="81865"/>
                  </a:lnTo>
                  <a:lnTo>
                    <a:pt x="423692" y="81555"/>
                  </a:lnTo>
                  <a:lnTo>
                    <a:pt x="420552" y="80938"/>
                  </a:lnTo>
                  <a:lnTo>
                    <a:pt x="418826" y="80862"/>
                  </a:lnTo>
                  <a:lnTo>
                    <a:pt x="416473" y="80631"/>
                  </a:lnTo>
                  <a:lnTo>
                    <a:pt x="414903" y="80243"/>
                  </a:lnTo>
                  <a:lnTo>
                    <a:pt x="413013" y="78776"/>
                  </a:lnTo>
                  <a:lnTo>
                    <a:pt x="411890" y="73906"/>
                  </a:lnTo>
                  <a:lnTo>
                    <a:pt x="412114" y="71895"/>
                  </a:lnTo>
                  <a:lnTo>
                    <a:pt x="412962" y="69113"/>
                  </a:lnTo>
                  <a:lnTo>
                    <a:pt x="413186" y="66792"/>
                  </a:lnTo>
                  <a:lnTo>
                    <a:pt x="414195" y="64860"/>
                  </a:lnTo>
                  <a:lnTo>
                    <a:pt x="414650" y="61999"/>
                  </a:lnTo>
                  <a:lnTo>
                    <a:pt x="415187" y="59681"/>
                  </a:lnTo>
                  <a:lnTo>
                    <a:pt x="416018" y="53572"/>
                  </a:lnTo>
                  <a:lnTo>
                    <a:pt x="416550" y="50480"/>
                  </a:lnTo>
                  <a:lnTo>
                    <a:pt x="418571" y="47002"/>
                  </a:lnTo>
                  <a:lnTo>
                    <a:pt x="419501" y="44914"/>
                  </a:lnTo>
                  <a:lnTo>
                    <a:pt x="419802" y="42363"/>
                  </a:lnTo>
                  <a:lnTo>
                    <a:pt x="420106" y="40662"/>
                  </a:lnTo>
                  <a:lnTo>
                    <a:pt x="420090" y="37569"/>
                  </a:lnTo>
                  <a:lnTo>
                    <a:pt x="420079" y="35559"/>
                  </a:lnTo>
                  <a:lnTo>
                    <a:pt x="420926" y="32390"/>
                  </a:lnTo>
                  <a:lnTo>
                    <a:pt x="422014" y="30610"/>
                  </a:lnTo>
                  <a:lnTo>
                    <a:pt x="424430" y="27597"/>
                  </a:lnTo>
                  <a:lnTo>
                    <a:pt x="427084" y="25355"/>
                  </a:lnTo>
                  <a:lnTo>
                    <a:pt x="430916" y="23265"/>
                  </a:lnTo>
                  <a:lnTo>
                    <a:pt x="433808" y="21488"/>
                  </a:lnTo>
                  <a:lnTo>
                    <a:pt x="437793" y="18858"/>
                  </a:lnTo>
                  <a:lnTo>
                    <a:pt x="441240" y="18162"/>
                  </a:lnTo>
                  <a:lnTo>
                    <a:pt x="444607" y="17078"/>
                  </a:lnTo>
                  <a:lnTo>
                    <a:pt x="447738" y="16072"/>
                  </a:lnTo>
                  <a:lnTo>
                    <a:pt x="448195" y="15829"/>
                  </a:lnTo>
                  <a:lnTo>
                    <a:pt x="450012" y="14425"/>
                  </a:lnTo>
                  <a:lnTo>
                    <a:pt x="450841" y="13180"/>
                  </a:lnTo>
                  <a:lnTo>
                    <a:pt x="452637" y="12077"/>
                  </a:lnTo>
                  <a:lnTo>
                    <a:pt x="452913" y="10279"/>
                  </a:lnTo>
                  <a:lnTo>
                    <a:pt x="454432" y="8900"/>
                  </a:lnTo>
                  <a:lnTo>
                    <a:pt x="457056" y="8347"/>
                  </a:lnTo>
                  <a:lnTo>
                    <a:pt x="458161" y="7658"/>
                  </a:lnTo>
                  <a:lnTo>
                    <a:pt x="459819" y="6689"/>
                  </a:lnTo>
                  <a:lnTo>
                    <a:pt x="461614" y="5723"/>
                  </a:lnTo>
                  <a:lnTo>
                    <a:pt x="463134" y="5446"/>
                  </a:lnTo>
                  <a:lnTo>
                    <a:pt x="464377" y="5446"/>
                  </a:lnTo>
                  <a:lnTo>
                    <a:pt x="467001" y="5583"/>
                  </a:lnTo>
                  <a:lnTo>
                    <a:pt x="468797" y="5859"/>
                  </a:lnTo>
                  <a:lnTo>
                    <a:pt x="471835" y="6135"/>
                  </a:lnTo>
                  <a:lnTo>
                    <a:pt x="473907" y="5860"/>
                  </a:lnTo>
                  <a:lnTo>
                    <a:pt x="478741" y="5170"/>
                  </a:lnTo>
                  <a:lnTo>
                    <a:pt x="482487" y="3119"/>
                  </a:lnTo>
                  <a:lnTo>
                    <a:pt x="482609" y="3374"/>
                  </a:lnTo>
                  <a:lnTo>
                    <a:pt x="490502" y="941"/>
                  </a:lnTo>
                  <a:lnTo>
                    <a:pt x="492765" y="0"/>
                  </a:lnTo>
                  <a:lnTo>
                    <a:pt x="493897" y="0"/>
                  </a:lnTo>
                  <a:lnTo>
                    <a:pt x="495595" y="377"/>
                  </a:lnTo>
                  <a:lnTo>
                    <a:pt x="497104" y="1318"/>
                  </a:lnTo>
                  <a:lnTo>
                    <a:pt x="499367" y="2640"/>
                  </a:lnTo>
                  <a:lnTo>
                    <a:pt x="501253" y="3769"/>
                  </a:lnTo>
                  <a:lnTo>
                    <a:pt x="502951" y="4526"/>
                  </a:lnTo>
                  <a:lnTo>
                    <a:pt x="504460" y="4526"/>
                  </a:lnTo>
                  <a:lnTo>
                    <a:pt x="506346" y="3961"/>
                  </a:lnTo>
                  <a:lnTo>
                    <a:pt x="508232" y="3016"/>
                  </a:lnTo>
                  <a:lnTo>
                    <a:pt x="509552" y="2828"/>
                  </a:lnTo>
                  <a:lnTo>
                    <a:pt x="512382" y="3581"/>
                  </a:lnTo>
                  <a:lnTo>
                    <a:pt x="515400" y="3581"/>
                  </a:lnTo>
                  <a:lnTo>
                    <a:pt x="517474" y="3204"/>
                  </a:lnTo>
                  <a:lnTo>
                    <a:pt x="518606" y="4903"/>
                  </a:lnTo>
                  <a:lnTo>
                    <a:pt x="521058" y="5656"/>
                  </a:lnTo>
                  <a:lnTo>
                    <a:pt x="523128" y="6777"/>
                  </a:lnTo>
                  <a:lnTo>
                    <a:pt x="527215" y="5899"/>
                  </a:lnTo>
                  <a:lnTo>
                    <a:pt x="529256" y="5610"/>
                  </a:lnTo>
                  <a:lnTo>
                    <a:pt x="533048" y="5024"/>
                  </a:lnTo>
                  <a:lnTo>
                    <a:pt x="537131" y="6194"/>
                  </a:lnTo>
                  <a:lnTo>
                    <a:pt x="538298" y="8235"/>
                  </a:lnTo>
                  <a:lnTo>
                    <a:pt x="539465" y="11148"/>
                  </a:lnTo>
                  <a:lnTo>
                    <a:pt x="541506" y="13192"/>
                  </a:lnTo>
                  <a:lnTo>
                    <a:pt x="545988" y="14426"/>
                  </a:lnTo>
                  <a:lnTo>
                    <a:pt x="548214" y="13347"/>
                  </a:lnTo>
                  <a:lnTo>
                    <a:pt x="548656" y="14890"/>
                  </a:lnTo>
                  <a:lnTo>
                    <a:pt x="551552" y="16749"/>
                  </a:lnTo>
                  <a:lnTo>
                    <a:pt x="557446" y="21170"/>
                  </a:lnTo>
                  <a:lnTo>
                    <a:pt x="559472" y="23748"/>
                  </a:lnTo>
                  <a:lnTo>
                    <a:pt x="561682" y="27247"/>
                  </a:lnTo>
                  <a:lnTo>
                    <a:pt x="560761" y="33326"/>
                  </a:lnTo>
                  <a:lnTo>
                    <a:pt x="557446" y="37378"/>
                  </a:lnTo>
                  <a:lnTo>
                    <a:pt x="554131" y="41798"/>
                  </a:lnTo>
                  <a:lnTo>
                    <a:pt x="551921" y="44559"/>
                  </a:lnTo>
                  <a:lnTo>
                    <a:pt x="551494" y="47080"/>
                  </a:lnTo>
                  <a:lnTo>
                    <a:pt x="552109" y="49386"/>
                  </a:lnTo>
                  <a:lnTo>
                    <a:pt x="552570" y="53225"/>
                  </a:lnTo>
                  <a:lnTo>
                    <a:pt x="552109" y="55224"/>
                  </a:lnTo>
                  <a:lnTo>
                    <a:pt x="551955" y="58757"/>
                  </a:lnTo>
                  <a:lnTo>
                    <a:pt x="552109" y="61983"/>
                  </a:lnTo>
                  <a:lnTo>
                    <a:pt x="552878" y="64134"/>
                  </a:lnTo>
                  <a:lnTo>
                    <a:pt x="555028" y="66288"/>
                  </a:lnTo>
                  <a:lnTo>
                    <a:pt x="556258" y="67053"/>
                  </a:lnTo>
                  <a:lnTo>
                    <a:pt x="555796" y="73202"/>
                  </a:lnTo>
                  <a:lnTo>
                    <a:pt x="556258" y="73663"/>
                  </a:lnTo>
                  <a:lnTo>
                    <a:pt x="557026" y="74277"/>
                  </a:lnTo>
                  <a:lnTo>
                    <a:pt x="557794" y="75046"/>
                  </a:lnTo>
                  <a:lnTo>
                    <a:pt x="559023" y="75966"/>
                  </a:lnTo>
                  <a:lnTo>
                    <a:pt x="560406" y="76889"/>
                  </a:lnTo>
                  <a:lnTo>
                    <a:pt x="561328" y="77810"/>
                  </a:lnTo>
                  <a:lnTo>
                    <a:pt x="561174" y="78733"/>
                  </a:lnTo>
                  <a:lnTo>
                    <a:pt x="560252" y="79808"/>
                  </a:lnTo>
                  <a:lnTo>
                    <a:pt x="559484" y="83034"/>
                  </a:lnTo>
                  <a:lnTo>
                    <a:pt x="559792" y="85492"/>
                  </a:lnTo>
                  <a:lnTo>
                    <a:pt x="561789" y="85492"/>
                  </a:lnTo>
                  <a:lnTo>
                    <a:pt x="565016" y="83803"/>
                  </a:lnTo>
                  <a:lnTo>
                    <a:pt x="566092" y="85340"/>
                  </a:lnTo>
                  <a:lnTo>
                    <a:pt x="566706" y="88259"/>
                  </a:lnTo>
                  <a:lnTo>
                    <a:pt x="567320" y="91179"/>
                  </a:lnTo>
                  <a:lnTo>
                    <a:pt x="568243" y="93791"/>
                  </a:lnTo>
                  <a:lnTo>
                    <a:pt x="568703" y="96096"/>
                  </a:lnTo>
                  <a:lnTo>
                    <a:pt x="569011" y="98860"/>
                  </a:lnTo>
                  <a:lnTo>
                    <a:pt x="568703" y="101166"/>
                  </a:lnTo>
                  <a:lnTo>
                    <a:pt x="570240" y="102855"/>
                  </a:lnTo>
                  <a:lnTo>
                    <a:pt x="571526" y="103353"/>
                  </a:lnTo>
                  <a:lnTo>
                    <a:pt x="573210" y="105456"/>
                  </a:lnTo>
                  <a:lnTo>
                    <a:pt x="574388" y="110845"/>
                  </a:lnTo>
                  <a:lnTo>
                    <a:pt x="574696" y="114842"/>
                  </a:lnTo>
                  <a:lnTo>
                    <a:pt x="575316" y="119775"/>
                  </a:lnTo>
                  <a:lnTo>
                    <a:pt x="575736" y="123141"/>
                  </a:lnTo>
                  <a:lnTo>
                    <a:pt x="577922" y="124213"/>
                  </a:lnTo>
                  <a:lnTo>
                    <a:pt x="578537" y="126364"/>
                  </a:lnTo>
                  <a:lnTo>
                    <a:pt x="578383" y="128824"/>
                  </a:lnTo>
                  <a:lnTo>
                    <a:pt x="581303" y="131743"/>
                  </a:lnTo>
                  <a:lnTo>
                    <a:pt x="583915" y="132970"/>
                  </a:lnTo>
                  <a:lnTo>
                    <a:pt x="585452" y="131282"/>
                  </a:lnTo>
                  <a:lnTo>
                    <a:pt x="586835" y="130513"/>
                  </a:lnTo>
                  <a:lnTo>
                    <a:pt x="587603" y="131436"/>
                  </a:lnTo>
                  <a:lnTo>
                    <a:pt x="588064" y="133739"/>
                  </a:lnTo>
                  <a:lnTo>
                    <a:pt x="588832" y="135890"/>
                  </a:lnTo>
                  <a:lnTo>
                    <a:pt x="590983" y="136965"/>
                  </a:lnTo>
                  <a:lnTo>
                    <a:pt x="591598" y="138809"/>
                  </a:lnTo>
                  <a:lnTo>
                    <a:pt x="590983" y="141421"/>
                  </a:lnTo>
                  <a:lnTo>
                    <a:pt x="590368" y="144496"/>
                  </a:lnTo>
                  <a:lnTo>
                    <a:pt x="591598" y="146801"/>
                  </a:lnTo>
                  <a:lnTo>
                    <a:pt x="592922" y="148229"/>
                  </a:lnTo>
                  <a:lnTo>
                    <a:pt x="594296" y="151206"/>
                  </a:lnTo>
                  <a:lnTo>
                    <a:pt x="594754" y="154183"/>
                  </a:lnTo>
                  <a:lnTo>
                    <a:pt x="594983" y="157618"/>
                  </a:lnTo>
                  <a:lnTo>
                    <a:pt x="595212" y="161054"/>
                  </a:lnTo>
                  <a:lnTo>
                    <a:pt x="596815" y="164717"/>
                  </a:lnTo>
                  <a:lnTo>
                    <a:pt x="599106" y="167694"/>
                  </a:lnTo>
                  <a:lnTo>
                    <a:pt x="601167" y="168381"/>
                  </a:lnTo>
                  <a:lnTo>
                    <a:pt x="602770" y="168611"/>
                  </a:lnTo>
                  <a:lnTo>
                    <a:pt x="605288" y="169298"/>
                  </a:lnTo>
                  <a:lnTo>
                    <a:pt x="607808" y="172962"/>
                  </a:lnTo>
                  <a:lnTo>
                    <a:pt x="608266" y="175938"/>
                  </a:lnTo>
                  <a:lnTo>
                    <a:pt x="609411" y="179146"/>
                  </a:lnTo>
                  <a:lnTo>
                    <a:pt x="608953" y="181893"/>
                  </a:lnTo>
                  <a:lnTo>
                    <a:pt x="607808" y="185100"/>
                  </a:lnTo>
                  <a:lnTo>
                    <a:pt x="607579" y="187618"/>
                  </a:lnTo>
                  <a:lnTo>
                    <a:pt x="608724" y="190596"/>
                  </a:lnTo>
                  <a:lnTo>
                    <a:pt x="611014" y="192199"/>
                  </a:lnTo>
                  <a:lnTo>
                    <a:pt x="613533" y="193113"/>
                  </a:lnTo>
                  <a:lnTo>
                    <a:pt x="615594" y="194031"/>
                  </a:lnTo>
                  <a:lnTo>
                    <a:pt x="617197" y="195863"/>
                  </a:lnTo>
                  <a:lnTo>
                    <a:pt x="617197" y="198611"/>
                  </a:lnTo>
                  <a:lnTo>
                    <a:pt x="615365" y="202048"/>
                  </a:lnTo>
                  <a:lnTo>
                    <a:pt x="613075" y="205024"/>
                  </a:lnTo>
                  <a:lnTo>
                    <a:pt x="615365" y="208460"/>
                  </a:lnTo>
                  <a:lnTo>
                    <a:pt x="617426" y="211206"/>
                  </a:lnTo>
                  <a:lnTo>
                    <a:pt x="618800" y="212810"/>
                  </a:lnTo>
                  <a:lnTo>
                    <a:pt x="625899" y="216014"/>
                  </a:lnTo>
                  <a:lnTo>
                    <a:pt x="631926" y="217518"/>
                  </a:lnTo>
                  <a:lnTo>
                    <a:pt x="636164" y="219335"/>
                  </a:lnTo>
                  <a:lnTo>
                    <a:pt x="643087" y="222288"/>
                  </a:lnTo>
                  <a:lnTo>
                    <a:pt x="647691" y="226340"/>
                  </a:lnTo>
                  <a:lnTo>
                    <a:pt x="649902" y="229839"/>
                  </a:lnTo>
                  <a:lnTo>
                    <a:pt x="653401" y="233153"/>
                  </a:lnTo>
                  <a:lnTo>
                    <a:pt x="660558" y="236543"/>
                  </a:lnTo>
                  <a:lnTo>
                    <a:pt x="663567" y="239004"/>
                  </a:lnTo>
                  <a:lnTo>
                    <a:pt x="666713" y="240918"/>
                  </a:lnTo>
                  <a:lnTo>
                    <a:pt x="670542" y="244475"/>
                  </a:lnTo>
                  <a:lnTo>
                    <a:pt x="663962" y="252272"/>
                  </a:lnTo>
                  <a:lnTo>
                    <a:pt x="658855" y="257892"/>
                  </a:lnTo>
                  <a:lnTo>
                    <a:pt x="654258" y="260446"/>
                  </a:lnTo>
                  <a:lnTo>
                    <a:pt x="650683" y="264529"/>
                  </a:lnTo>
                  <a:lnTo>
                    <a:pt x="645064" y="269642"/>
                  </a:lnTo>
                  <a:lnTo>
                    <a:pt x="637581" y="272375"/>
                  </a:lnTo>
                  <a:lnTo>
                    <a:pt x="634572" y="274289"/>
                  </a:lnTo>
                  <a:lnTo>
                    <a:pt x="632521" y="274973"/>
                  </a:lnTo>
                  <a:lnTo>
                    <a:pt x="630879" y="276206"/>
                  </a:lnTo>
                  <a:lnTo>
                    <a:pt x="628965" y="277846"/>
                  </a:lnTo>
                  <a:lnTo>
                    <a:pt x="627871" y="279077"/>
                  </a:lnTo>
                  <a:lnTo>
                    <a:pt x="626503" y="279213"/>
                  </a:lnTo>
                  <a:lnTo>
                    <a:pt x="625682" y="280034"/>
                  </a:lnTo>
                  <a:lnTo>
                    <a:pt x="625135" y="280170"/>
                  </a:lnTo>
                  <a:lnTo>
                    <a:pt x="623904" y="281813"/>
                  </a:lnTo>
                  <a:lnTo>
                    <a:pt x="620896" y="285231"/>
                  </a:lnTo>
                  <a:lnTo>
                    <a:pt x="619117" y="286324"/>
                  </a:lnTo>
                  <a:lnTo>
                    <a:pt x="612375" y="295179"/>
                  </a:lnTo>
                  <a:lnTo>
                    <a:pt x="602671" y="300286"/>
                  </a:lnTo>
                  <a:lnTo>
                    <a:pt x="591944" y="300286"/>
                  </a:lnTo>
                  <a:lnTo>
                    <a:pt x="586326" y="296713"/>
                  </a:lnTo>
                  <a:lnTo>
                    <a:pt x="579998" y="292855"/>
                  </a:lnTo>
                  <a:lnTo>
                    <a:pt x="575240" y="291176"/>
                  </a:lnTo>
                  <a:lnTo>
                    <a:pt x="573000" y="290896"/>
                  </a:lnTo>
                  <a:lnTo>
                    <a:pt x="570060" y="289918"/>
                  </a:lnTo>
                  <a:lnTo>
                    <a:pt x="567541" y="288099"/>
                  </a:lnTo>
                  <a:lnTo>
                    <a:pt x="565022" y="286418"/>
                  </a:lnTo>
                  <a:lnTo>
                    <a:pt x="562083" y="284319"/>
                  </a:lnTo>
                  <a:lnTo>
                    <a:pt x="560403" y="282919"/>
                  </a:lnTo>
                  <a:lnTo>
                    <a:pt x="558303" y="280820"/>
                  </a:lnTo>
                  <a:lnTo>
                    <a:pt x="554525" y="279140"/>
                  </a:lnTo>
                  <a:lnTo>
                    <a:pt x="550604" y="278348"/>
                  </a:lnTo>
                  <a:lnTo>
                    <a:pt x="550035" y="278581"/>
                  </a:lnTo>
                  <a:lnTo>
                    <a:pt x="541373" y="275000"/>
                  </a:lnTo>
                  <a:lnTo>
                    <a:pt x="530443" y="273633"/>
                  </a:lnTo>
                  <a:lnTo>
                    <a:pt x="521790" y="273180"/>
                  </a:lnTo>
                  <a:lnTo>
                    <a:pt x="512226" y="273633"/>
                  </a:lnTo>
                  <a:lnTo>
                    <a:pt x="504028" y="274547"/>
                  </a:lnTo>
                  <a:lnTo>
                    <a:pt x="494920" y="280921"/>
                  </a:lnTo>
                  <a:lnTo>
                    <a:pt x="484445" y="284566"/>
                  </a:lnTo>
                  <a:lnTo>
                    <a:pt x="470327" y="284566"/>
                  </a:lnTo>
                  <a:lnTo>
                    <a:pt x="460764" y="286385"/>
                  </a:lnTo>
                  <a:lnTo>
                    <a:pt x="447101" y="289116"/>
                  </a:lnTo>
                  <a:lnTo>
                    <a:pt x="435261" y="292761"/>
                  </a:lnTo>
                  <a:lnTo>
                    <a:pt x="427063" y="295948"/>
                  </a:lnTo>
                  <a:lnTo>
                    <a:pt x="420687" y="299141"/>
                  </a:lnTo>
                  <a:lnTo>
                    <a:pt x="400648" y="309158"/>
                  </a:lnTo>
                  <a:lnTo>
                    <a:pt x="355858" y="320990"/>
                  </a:lnTo>
                  <a:lnTo>
                    <a:pt x="353426" y="320759"/>
                  </a:lnTo>
                  <a:lnTo>
                    <a:pt x="349270" y="320914"/>
                  </a:lnTo>
                  <a:lnTo>
                    <a:pt x="346217" y="321920"/>
                  </a:lnTo>
                  <a:lnTo>
                    <a:pt x="344180" y="322229"/>
                  </a:lnTo>
                  <a:lnTo>
                    <a:pt x="340338" y="322385"/>
                  </a:lnTo>
                  <a:lnTo>
                    <a:pt x="337988" y="322849"/>
                  </a:lnTo>
                  <a:lnTo>
                    <a:pt x="332511" y="325246"/>
                  </a:lnTo>
                  <a:lnTo>
                    <a:pt x="329456" y="325944"/>
                  </a:lnTo>
                  <a:lnTo>
                    <a:pt x="327420" y="326406"/>
                  </a:lnTo>
                  <a:lnTo>
                    <a:pt x="323737" y="326795"/>
                  </a:lnTo>
                  <a:lnTo>
                    <a:pt x="320367" y="327336"/>
                  </a:lnTo>
                  <a:lnTo>
                    <a:pt x="315193" y="327569"/>
                  </a:lnTo>
                  <a:lnTo>
                    <a:pt x="311821" y="327649"/>
                  </a:lnTo>
                  <a:lnTo>
                    <a:pt x="306337" y="328499"/>
                  </a:lnTo>
                  <a:lnTo>
                    <a:pt x="303748" y="328500"/>
                  </a:lnTo>
                  <a:lnTo>
                    <a:pt x="295518" y="329274"/>
                  </a:lnTo>
                  <a:lnTo>
                    <a:pt x="277565" y="330051"/>
                  </a:lnTo>
                  <a:lnTo>
                    <a:pt x="260842" y="326191"/>
                  </a:lnTo>
                  <a:lnTo>
                    <a:pt x="257384" y="324799"/>
                  </a:lnTo>
                  <a:lnTo>
                    <a:pt x="254716" y="324493"/>
                  </a:lnTo>
                  <a:lnTo>
                    <a:pt x="251732" y="323642"/>
                  </a:lnTo>
                  <a:lnTo>
                    <a:pt x="247963" y="322791"/>
                  </a:lnTo>
                  <a:lnTo>
                    <a:pt x="243089" y="320474"/>
                  </a:lnTo>
                  <a:lnTo>
                    <a:pt x="241752" y="319702"/>
                  </a:lnTo>
                  <a:lnTo>
                    <a:pt x="237747" y="318541"/>
                  </a:lnTo>
                  <a:lnTo>
                    <a:pt x="232880" y="317616"/>
                  </a:lnTo>
                  <a:lnTo>
                    <a:pt x="228801" y="317385"/>
                  </a:lnTo>
                  <a:lnTo>
                    <a:pt x="225665" y="317543"/>
                  </a:lnTo>
                  <a:lnTo>
                    <a:pt x="222606" y="317542"/>
                  </a:lnTo>
                  <a:lnTo>
                    <a:pt x="218136" y="317387"/>
                  </a:lnTo>
                  <a:lnTo>
                    <a:pt x="214607" y="317236"/>
                  </a:lnTo>
                  <a:lnTo>
                    <a:pt x="209431" y="317390"/>
                  </a:lnTo>
                  <a:lnTo>
                    <a:pt x="206062" y="317855"/>
                  </a:lnTo>
                  <a:lnTo>
                    <a:pt x="202924" y="317625"/>
                  </a:lnTo>
                  <a:lnTo>
                    <a:pt x="200335" y="317470"/>
                  </a:lnTo>
                  <a:lnTo>
                    <a:pt x="194214" y="316622"/>
                  </a:lnTo>
                  <a:lnTo>
                    <a:pt x="189430" y="316543"/>
                  </a:lnTo>
                  <a:lnTo>
                    <a:pt x="184883" y="316856"/>
                  </a:lnTo>
                  <a:lnTo>
                    <a:pt x="181905" y="317166"/>
                  </a:lnTo>
                  <a:lnTo>
                    <a:pt x="175635" y="317861"/>
                  </a:lnTo>
                  <a:lnTo>
                    <a:pt x="170306" y="318405"/>
                  </a:lnTo>
                  <a:lnTo>
                    <a:pt x="165604" y="319101"/>
                  </a:lnTo>
                  <a:lnTo>
                    <a:pt x="161060" y="319796"/>
                  </a:lnTo>
                  <a:lnTo>
                    <a:pt x="158159" y="319954"/>
                  </a:lnTo>
                  <a:lnTo>
                    <a:pt x="153770" y="320340"/>
                  </a:lnTo>
                  <a:lnTo>
                    <a:pt x="148127" y="320960"/>
                  </a:lnTo>
                  <a:lnTo>
                    <a:pt x="144912" y="320960"/>
                  </a:lnTo>
                  <a:lnTo>
                    <a:pt x="140599" y="321039"/>
                  </a:lnTo>
                  <a:lnTo>
                    <a:pt x="137383" y="320732"/>
                  </a:lnTo>
                  <a:lnTo>
                    <a:pt x="133380" y="320112"/>
                  </a:lnTo>
                  <a:lnTo>
                    <a:pt x="131330" y="319760"/>
                  </a:lnTo>
                  <a:lnTo>
                    <a:pt x="130240" y="319572"/>
                  </a:lnTo>
                  <a:lnTo>
                    <a:pt x="127650" y="318955"/>
                  </a:lnTo>
                  <a:lnTo>
                    <a:pt x="125134" y="317873"/>
                  </a:lnTo>
                  <a:lnTo>
                    <a:pt x="121278" y="315322"/>
                  </a:lnTo>
                  <a:lnTo>
                    <a:pt x="117268" y="313238"/>
                  </a:lnTo>
                  <a:lnTo>
                    <a:pt x="114907" y="311692"/>
                  </a:lnTo>
                  <a:lnTo>
                    <a:pt x="110345" y="308833"/>
                  </a:lnTo>
                  <a:lnTo>
                    <a:pt x="108689" y="307208"/>
                  </a:lnTo>
                  <a:lnTo>
                    <a:pt x="105925" y="303499"/>
                  </a:lnTo>
                  <a:lnTo>
                    <a:pt x="103876" y="301567"/>
                  </a:lnTo>
                  <a:lnTo>
                    <a:pt x="102066" y="300252"/>
                  </a:lnTo>
                  <a:lnTo>
                    <a:pt x="99386" y="297703"/>
                  </a:lnTo>
                  <a:lnTo>
                    <a:pt x="98034" y="294225"/>
                  </a:lnTo>
                  <a:lnTo>
                    <a:pt x="96841" y="290823"/>
                  </a:lnTo>
                  <a:lnTo>
                    <a:pt x="95250" y="286649"/>
                  </a:lnTo>
                  <a:lnTo>
                    <a:pt x="93897" y="282861"/>
                  </a:lnTo>
                  <a:lnTo>
                    <a:pt x="93483" y="278608"/>
                  </a:lnTo>
                  <a:lnTo>
                    <a:pt x="92364" y="274510"/>
                  </a:lnTo>
                  <a:lnTo>
                    <a:pt x="91963" y="272733"/>
                  </a:lnTo>
                  <a:lnTo>
                    <a:pt x="91083" y="269486"/>
                  </a:lnTo>
                  <a:lnTo>
                    <a:pt x="90670" y="265547"/>
                  </a:lnTo>
                  <a:lnTo>
                    <a:pt x="89640" y="263456"/>
                  </a:lnTo>
                  <a:lnTo>
                    <a:pt x="88370" y="260598"/>
                  </a:lnTo>
                  <a:lnTo>
                    <a:pt x="87178" y="257661"/>
                  </a:lnTo>
                  <a:lnTo>
                    <a:pt x="85128" y="255498"/>
                  </a:lnTo>
                  <a:lnTo>
                    <a:pt x="82053" y="252251"/>
                  </a:lnTo>
                  <a:lnTo>
                    <a:pt x="80241" y="250704"/>
                  </a:lnTo>
                  <a:lnTo>
                    <a:pt x="77250" y="248462"/>
                  </a:lnTo>
                  <a:lnTo>
                    <a:pt x="74180" y="246300"/>
                  </a:lnTo>
                  <a:lnTo>
                    <a:pt x="72292" y="245139"/>
                  </a:lnTo>
                  <a:lnTo>
                    <a:pt x="67896" y="244291"/>
                  </a:lnTo>
                  <a:lnTo>
                    <a:pt x="66563" y="244292"/>
                  </a:lnTo>
                  <a:lnTo>
                    <a:pt x="64135" y="244987"/>
                  </a:lnTo>
                  <a:lnTo>
                    <a:pt x="61792" y="246688"/>
                  </a:lnTo>
                  <a:lnTo>
                    <a:pt x="59208" y="247308"/>
                  </a:lnTo>
                  <a:lnTo>
                    <a:pt x="56708" y="249164"/>
                  </a:lnTo>
                  <a:lnTo>
                    <a:pt x="54442" y="250710"/>
                  </a:lnTo>
                  <a:lnTo>
                    <a:pt x="52019" y="252256"/>
                  </a:lnTo>
                  <a:lnTo>
                    <a:pt x="49908" y="253572"/>
                  </a:lnTo>
                  <a:lnTo>
                    <a:pt x="45128" y="254268"/>
                  </a:lnTo>
                  <a:lnTo>
                    <a:pt x="42780" y="255042"/>
                  </a:lnTo>
                  <a:lnTo>
                    <a:pt x="39097" y="255507"/>
                  </a:lnTo>
                  <a:lnTo>
                    <a:pt x="36431" y="255662"/>
                  </a:lnTo>
                  <a:lnTo>
                    <a:pt x="33608" y="255661"/>
                  </a:lnTo>
                  <a:lnTo>
                    <a:pt x="32039" y="255586"/>
                  </a:lnTo>
                  <a:lnTo>
                    <a:pt x="26709" y="256050"/>
                  </a:lnTo>
                  <a:lnTo>
                    <a:pt x="24433" y="255589"/>
                  </a:lnTo>
                  <a:lnTo>
                    <a:pt x="20588" y="255124"/>
                  </a:lnTo>
                  <a:lnTo>
                    <a:pt x="17917" y="254276"/>
                  </a:lnTo>
                  <a:lnTo>
                    <a:pt x="15720" y="253966"/>
                  </a:lnTo>
                  <a:lnTo>
                    <a:pt x="14151" y="253891"/>
                  </a:lnTo>
                  <a:lnTo>
                    <a:pt x="10697" y="253040"/>
                  </a:lnTo>
                  <a:lnTo>
                    <a:pt x="9594" y="252190"/>
                  </a:lnTo>
                  <a:lnTo>
                    <a:pt x="8260" y="251880"/>
                  </a:lnTo>
                  <a:lnTo>
                    <a:pt x="6848" y="251880"/>
                  </a:lnTo>
                  <a:lnTo>
                    <a:pt x="4889" y="252190"/>
                  </a:lnTo>
                  <a:lnTo>
                    <a:pt x="4367" y="252533"/>
                  </a:lnTo>
                  <a:lnTo>
                    <a:pt x="1564" y="248966"/>
                  </a:lnTo>
                  <a:lnTo>
                    <a:pt x="1252" y="247369"/>
                  </a:lnTo>
                  <a:lnTo>
                    <a:pt x="0" y="245382"/>
                  </a:lnTo>
                  <a:lnTo>
                    <a:pt x="0" y="240996"/>
                  </a:lnTo>
                  <a:lnTo>
                    <a:pt x="735" y="237582"/>
                  </a:lnTo>
                  <a:lnTo>
                    <a:pt x="1354" y="235957"/>
                  </a:lnTo>
                  <a:lnTo>
                    <a:pt x="2440" y="233715"/>
                  </a:lnTo>
                  <a:lnTo>
                    <a:pt x="3757" y="230777"/>
                  </a:lnTo>
                  <a:lnTo>
                    <a:pt x="4538" y="229926"/>
                  </a:lnTo>
                  <a:lnTo>
                    <a:pt x="6008" y="226293"/>
                  </a:lnTo>
                  <a:lnTo>
                    <a:pt x="7169" y="223277"/>
                  </a:lnTo>
                  <a:lnTo>
                    <a:pt x="8168" y="219568"/>
                  </a:lnTo>
                  <a:lnTo>
                    <a:pt x="8634" y="218562"/>
                  </a:lnTo>
                  <a:lnTo>
                    <a:pt x="9477" y="214695"/>
                  </a:lnTo>
                  <a:lnTo>
                    <a:pt x="10867" y="210677"/>
                  </a:lnTo>
                  <a:lnTo>
                    <a:pt x="13432" y="206424"/>
                  </a:lnTo>
                  <a:lnTo>
                    <a:pt x="14987" y="203794"/>
                  </a:lnTo>
                  <a:lnTo>
                    <a:pt x="16076" y="202092"/>
                  </a:lnTo>
                  <a:lnTo>
                    <a:pt x="18786" y="195367"/>
                  </a:lnTo>
                  <a:lnTo>
                    <a:pt x="21350" y="190883"/>
                  </a:lnTo>
                  <a:lnTo>
                    <a:pt x="21957" y="186940"/>
                  </a:lnTo>
                  <a:lnTo>
                    <a:pt x="22801" y="183538"/>
                  </a:lnTo>
                  <a:lnTo>
                    <a:pt x="23009" y="178204"/>
                  </a:lnTo>
                  <a:lnTo>
                    <a:pt x="23617" y="174492"/>
                  </a:lnTo>
                  <a:lnTo>
                    <a:pt x="23994" y="171555"/>
                  </a:lnTo>
                  <a:lnTo>
                    <a:pt x="24129" y="167460"/>
                  </a:lnTo>
                  <a:lnTo>
                    <a:pt x="24190" y="164213"/>
                  </a:lnTo>
                  <a:lnTo>
                    <a:pt x="24421" y="163283"/>
                  </a:lnTo>
                  <a:lnTo>
                    <a:pt x="23617" y="159419"/>
                  </a:lnTo>
                  <a:lnTo>
                    <a:pt x="21248" y="156327"/>
                  </a:lnTo>
                  <a:lnTo>
                    <a:pt x="19747" y="154316"/>
                  </a:lnTo>
                  <a:lnTo>
                    <a:pt x="18087" y="151767"/>
                  </a:lnTo>
                  <a:lnTo>
                    <a:pt x="15570" y="150297"/>
                  </a:lnTo>
                  <a:lnTo>
                    <a:pt x="15891" y="151959"/>
                  </a:lnTo>
                  <a:close/>
                </a:path>
              </a:pathLst>
            </a:custGeom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" name="object 7">
              <a:extLst>
                <a:ext uri="{FF2B5EF4-FFF2-40B4-BE49-F238E27FC236}">
                  <a16:creationId xmlns:a16="http://schemas.microsoft.com/office/drawing/2014/main" id="{DA7317B1-3FAE-49E4-8DB6-69B69C56B856}"/>
                </a:ext>
              </a:extLst>
            </p:cNvPr>
            <p:cNvSpPr/>
            <p:nvPr/>
          </p:nvSpPr>
          <p:spPr>
            <a:xfrm>
              <a:off x="2878392" y="734509"/>
              <a:ext cx="724672" cy="455027"/>
            </a:xfrm>
            <a:custGeom>
              <a:avLst/>
              <a:gdLst/>
              <a:ahLst/>
              <a:cxnLst/>
              <a:rect l="l" t="t" r="r" b="b"/>
              <a:pathLst>
                <a:path w="724672" h="455027">
                  <a:moveTo>
                    <a:pt x="23759" y="16880"/>
                  </a:moveTo>
                  <a:lnTo>
                    <a:pt x="23899" y="15300"/>
                  </a:lnTo>
                  <a:lnTo>
                    <a:pt x="24540" y="13593"/>
                  </a:lnTo>
                  <a:lnTo>
                    <a:pt x="24872" y="11971"/>
                  </a:lnTo>
                  <a:lnTo>
                    <a:pt x="25437" y="10343"/>
                  </a:lnTo>
                  <a:lnTo>
                    <a:pt x="26236" y="9061"/>
                  </a:lnTo>
                  <a:lnTo>
                    <a:pt x="27030" y="7274"/>
                  </a:lnTo>
                  <a:lnTo>
                    <a:pt x="27756" y="6460"/>
                  </a:lnTo>
                  <a:lnTo>
                    <a:pt x="28174" y="5798"/>
                  </a:lnTo>
                  <a:lnTo>
                    <a:pt x="27823" y="5379"/>
                  </a:lnTo>
                  <a:lnTo>
                    <a:pt x="27312" y="4340"/>
                  </a:lnTo>
                  <a:lnTo>
                    <a:pt x="26687" y="3575"/>
                  </a:lnTo>
                  <a:lnTo>
                    <a:pt x="26876" y="3034"/>
                  </a:lnTo>
                  <a:lnTo>
                    <a:pt x="27139" y="2256"/>
                  </a:lnTo>
                  <a:lnTo>
                    <a:pt x="27135" y="1795"/>
                  </a:lnTo>
                  <a:lnTo>
                    <a:pt x="26423" y="1661"/>
                  </a:lnTo>
                  <a:lnTo>
                    <a:pt x="26102" y="0"/>
                  </a:lnTo>
                  <a:lnTo>
                    <a:pt x="28619" y="1470"/>
                  </a:lnTo>
                  <a:lnTo>
                    <a:pt x="30279" y="4018"/>
                  </a:lnTo>
                  <a:lnTo>
                    <a:pt x="31780" y="6029"/>
                  </a:lnTo>
                  <a:lnTo>
                    <a:pt x="34148" y="9121"/>
                  </a:lnTo>
                  <a:lnTo>
                    <a:pt x="34952" y="12986"/>
                  </a:lnTo>
                  <a:lnTo>
                    <a:pt x="34722" y="13915"/>
                  </a:lnTo>
                  <a:lnTo>
                    <a:pt x="34661" y="17163"/>
                  </a:lnTo>
                  <a:lnTo>
                    <a:pt x="34526" y="21257"/>
                  </a:lnTo>
                  <a:lnTo>
                    <a:pt x="34149" y="24194"/>
                  </a:lnTo>
                  <a:lnTo>
                    <a:pt x="33541" y="27906"/>
                  </a:lnTo>
                  <a:lnTo>
                    <a:pt x="33333" y="33240"/>
                  </a:lnTo>
                  <a:lnTo>
                    <a:pt x="32488" y="36643"/>
                  </a:lnTo>
                  <a:lnTo>
                    <a:pt x="31882" y="40586"/>
                  </a:lnTo>
                  <a:lnTo>
                    <a:pt x="29317" y="45069"/>
                  </a:lnTo>
                  <a:lnTo>
                    <a:pt x="26608" y="51794"/>
                  </a:lnTo>
                  <a:lnTo>
                    <a:pt x="25519" y="53496"/>
                  </a:lnTo>
                  <a:lnTo>
                    <a:pt x="23964" y="56127"/>
                  </a:lnTo>
                  <a:lnTo>
                    <a:pt x="21399" y="60379"/>
                  </a:lnTo>
                  <a:lnTo>
                    <a:pt x="20008" y="64398"/>
                  </a:lnTo>
                  <a:lnTo>
                    <a:pt x="19166" y="68265"/>
                  </a:lnTo>
                  <a:lnTo>
                    <a:pt x="18700" y="69271"/>
                  </a:lnTo>
                  <a:lnTo>
                    <a:pt x="17701" y="72980"/>
                  </a:lnTo>
                  <a:lnTo>
                    <a:pt x="16540" y="75996"/>
                  </a:lnTo>
                  <a:lnTo>
                    <a:pt x="15069" y="79629"/>
                  </a:lnTo>
                  <a:lnTo>
                    <a:pt x="14289" y="80479"/>
                  </a:lnTo>
                  <a:lnTo>
                    <a:pt x="12971" y="83417"/>
                  </a:lnTo>
                  <a:lnTo>
                    <a:pt x="11886" y="85659"/>
                  </a:lnTo>
                  <a:lnTo>
                    <a:pt x="11267" y="87284"/>
                  </a:lnTo>
                  <a:lnTo>
                    <a:pt x="10531" y="90698"/>
                  </a:lnTo>
                  <a:lnTo>
                    <a:pt x="10532" y="95085"/>
                  </a:lnTo>
                  <a:lnTo>
                    <a:pt x="11784" y="97071"/>
                  </a:lnTo>
                  <a:lnTo>
                    <a:pt x="12095" y="98669"/>
                  </a:lnTo>
                  <a:lnTo>
                    <a:pt x="14899" y="102236"/>
                  </a:lnTo>
                  <a:lnTo>
                    <a:pt x="15421" y="101892"/>
                  </a:lnTo>
                  <a:lnTo>
                    <a:pt x="17380" y="101582"/>
                  </a:lnTo>
                  <a:lnTo>
                    <a:pt x="18792" y="101582"/>
                  </a:lnTo>
                  <a:lnTo>
                    <a:pt x="20126" y="101892"/>
                  </a:lnTo>
                  <a:lnTo>
                    <a:pt x="21228" y="102742"/>
                  </a:lnTo>
                  <a:lnTo>
                    <a:pt x="24683" y="103593"/>
                  </a:lnTo>
                  <a:lnTo>
                    <a:pt x="26252" y="103669"/>
                  </a:lnTo>
                  <a:lnTo>
                    <a:pt x="28449" y="103979"/>
                  </a:lnTo>
                  <a:lnTo>
                    <a:pt x="31120" y="104827"/>
                  </a:lnTo>
                  <a:lnTo>
                    <a:pt x="34965" y="105291"/>
                  </a:lnTo>
                  <a:lnTo>
                    <a:pt x="37241" y="105753"/>
                  </a:lnTo>
                  <a:lnTo>
                    <a:pt x="42571" y="105288"/>
                  </a:lnTo>
                  <a:lnTo>
                    <a:pt x="44140" y="105364"/>
                  </a:lnTo>
                  <a:lnTo>
                    <a:pt x="46963" y="105364"/>
                  </a:lnTo>
                  <a:lnTo>
                    <a:pt x="49628" y="105209"/>
                  </a:lnTo>
                  <a:lnTo>
                    <a:pt x="53312" y="104745"/>
                  </a:lnTo>
                  <a:lnTo>
                    <a:pt x="55660" y="103970"/>
                  </a:lnTo>
                  <a:lnTo>
                    <a:pt x="60440" y="103275"/>
                  </a:lnTo>
                  <a:lnTo>
                    <a:pt x="62551" y="101959"/>
                  </a:lnTo>
                  <a:lnTo>
                    <a:pt x="64973" y="100413"/>
                  </a:lnTo>
                  <a:lnTo>
                    <a:pt x="67240" y="98866"/>
                  </a:lnTo>
                  <a:lnTo>
                    <a:pt x="69739" y="97011"/>
                  </a:lnTo>
                  <a:lnTo>
                    <a:pt x="72324" y="96391"/>
                  </a:lnTo>
                  <a:lnTo>
                    <a:pt x="74667" y="94690"/>
                  </a:lnTo>
                  <a:lnTo>
                    <a:pt x="77095" y="93994"/>
                  </a:lnTo>
                  <a:lnTo>
                    <a:pt x="78428" y="93994"/>
                  </a:lnTo>
                  <a:lnTo>
                    <a:pt x="82824" y="94842"/>
                  </a:lnTo>
                  <a:lnTo>
                    <a:pt x="84712" y="96002"/>
                  </a:lnTo>
                  <a:lnTo>
                    <a:pt x="87782" y="98165"/>
                  </a:lnTo>
                  <a:lnTo>
                    <a:pt x="90773" y="100407"/>
                  </a:lnTo>
                  <a:lnTo>
                    <a:pt x="92585" y="101953"/>
                  </a:lnTo>
                  <a:lnTo>
                    <a:pt x="95660" y="105200"/>
                  </a:lnTo>
                  <a:lnTo>
                    <a:pt x="97710" y="107363"/>
                  </a:lnTo>
                  <a:lnTo>
                    <a:pt x="98902" y="110300"/>
                  </a:lnTo>
                  <a:lnTo>
                    <a:pt x="100171" y="113159"/>
                  </a:lnTo>
                  <a:lnTo>
                    <a:pt x="101202" y="115249"/>
                  </a:lnTo>
                  <a:lnTo>
                    <a:pt x="101615" y="119189"/>
                  </a:lnTo>
                  <a:lnTo>
                    <a:pt x="102495" y="122436"/>
                  </a:lnTo>
                  <a:lnTo>
                    <a:pt x="102896" y="124213"/>
                  </a:lnTo>
                  <a:lnTo>
                    <a:pt x="104015" y="128311"/>
                  </a:lnTo>
                  <a:lnTo>
                    <a:pt x="104429" y="132564"/>
                  </a:lnTo>
                  <a:lnTo>
                    <a:pt x="105782" y="136351"/>
                  </a:lnTo>
                  <a:lnTo>
                    <a:pt x="107372" y="140525"/>
                  </a:lnTo>
                  <a:lnTo>
                    <a:pt x="108566" y="143928"/>
                  </a:lnTo>
                  <a:lnTo>
                    <a:pt x="109917" y="147405"/>
                  </a:lnTo>
                  <a:lnTo>
                    <a:pt x="112597" y="149954"/>
                  </a:lnTo>
                  <a:lnTo>
                    <a:pt x="114408" y="151270"/>
                  </a:lnTo>
                  <a:lnTo>
                    <a:pt x="116457" y="153201"/>
                  </a:lnTo>
                  <a:lnTo>
                    <a:pt x="119221" y="156911"/>
                  </a:lnTo>
                  <a:lnTo>
                    <a:pt x="120876" y="158535"/>
                  </a:lnTo>
                  <a:lnTo>
                    <a:pt x="125439" y="161394"/>
                  </a:lnTo>
                  <a:lnTo>
                    <a:pt x="127800" y="162940"/>
                  </a:lnTo>
                  <a:lnTo>
                    <a:pt x="131810" y="165024"/>
                  </a:lnTo>
                  <a:lnTo>
                    <a:pt x="135666" y="167576"/>
                  </a:lnTo>
                  <a:lnTo>
                    <a:pt x="138181" y="168657"/>
                  </a:lnTo>
                  <a:lnTo>
                    <a:pt x="140772" y="169274"/>
                  </a:lnTo>
                  <a:lnTo>
                    <a:pt x="141862" y="169462"/>
                  </a:lnTo>
                  <a:lnTo>
                    <a:pt x="143911" y="169815"/>
                  </a:lnTo>
                  <a:lnTo>
                    <a:pt x="147914" y="170434"/>
                  </a:lnTo>
                  <a:lnTo>
                    <a:pt x="151131" y="170741"/>
                  </a:lnTo>
                  <a:lnTo>
                    <a:pt x="155444" y="170662"/>
                  </a:lnTo>
                  <a:lnTo>
                    <a:pt x="158659" y="170662"/>
                  </a:lnTo>
                  <a:lnTo>
                    <a:pt x="164302" y="170043"/>
                  </a:lnTo>
                  <a:lnTo>
                    <a:pt x="168691" y="169656"/>
                  </a:lnTo>
                  <a:lnTo>
                    <a:pt x="171592" y="169499"/>
                  </a:lnTo>
                  <a:lnTo>
                    <a:pt x="176136" y="168803"/>
                  </a:lnTo>
                  <a:lnTo>
                    <a:pt x="180837" y="168108"/>
                  </a:lnTo>
                  <a:lnTo>
                    <a:pt x="186167" y="167564"/>
                  </a:lnTo>
                  <a:lnTo>
                    <a:pt x="192437" y="166868"/>
                  </a:lnTo>
                  <a:lnTo>
                    <a:pt x="195415" y="166558"/>
                  </a:lnTo>
                  <a:lnTo>
                    <a:pt x="199962" y="166245"/>
                  </a:lnTo>
                  <a:lnTo>
                    <a:pt x="204746" y="166324"/>
                  </a:lnTo>
                  <a:lnTo>
                    <a:pt x="210867" y="167172"/>
                  </a:lnTo>
                  <a:lnTo>
                    <a:pt x="213456" y="167327"/>
                  </a:lnTo>
                  <a:lnTo>
                    <a:pt x="216594" y="167558"/>
                  </a:lnTo>
                  <a:lnTo>
                    <a:pt x="219963" y="167093"/>
                  </a:lnTo>
                  <a:lnTo>
                    <a:pt x="225138" y="166938"/>
                  </a:lnTo>
                  <a:lnTo>
                    <a:pt x="228668" y="167090"/>
                  </a:lnTo>
                  <a:lnTo>
                    <a:pt x="233138" y="167245"/>
                  </a:lnTo>
                  <a:lnTo>
                    <a:pt x="236197" y="167245"/>
                  </a:lnTo>
                  <a:lnTo>
                    <a:pt x="239333" y="167087"/>
                  </a:lnTo>
                  <a:lnTo>
                    <a:pt x="243412" y="167318"/>
                  </a:lnTo>
                  <a:lnTo>
                    <a:pt x="248279" y="168244"/>
                  </a:lnTo>
                  <a:lnTo>
                    <a:pt x="252284" y="169405"/>
                  </a:lnTo>
                  <a:lnTo>
                    <a:pt x="253621" y="170176"/>
                  </a:lnTo>
                  <a:lnTo>
                    <a:pt x="258495" y="172494"/>
                  </a:lnTo>
                  <a:lnTo>
                    <a:pt x="262263" y="173344"/>
                  </a:lnTo>
                  <a:lnTo>
                    <a:pt x="265248" y="174195"/>
                  </a:lnTo>
                  <a:lnTo>
                    <a:pt x="267916" y="174501"/>
                  </a:lnTo>
                  <a:lnTo>
                    <a:pt x="271374" y="175893"/>
                  </a:lnTo>
                  <a:lnTo>
                    <a:pt x="288097" y="179754"/>
                  </a:lnTo>
                  <a:lnTo>
                    <a:pt x="306050" y="178976"/>
                  </a:lnTo>
                  <a:lnTo>
                    <a:pt x="314280" y="178202"/>
                  </a:lnTo>
                  <a:lnTo>
                    <a:pt x="316868" y="178201"/>
                  </a:lnTo>
                  <a:lnTo>
                    <a:pt x="322353" y="177351"/>
                  </a:lnTo>
                  <a:lnTo>
                    <a:pt x="325725" y="177272"/>
                  </a:lnTo>
                  <a:lnTo>
                    <a:pt x="330899" y="177038"/>
                  </a:lnTo>
                  <a:lnTo>
                    <a:pt x="334268" y="176498"/>
                  </a:lnTo>
                  <a:lnTo>
                    <a:pt x="337952" y="176109"/>
                  </a:lnTo>
                  <a:lnTo>
                    <a:pt x="339988" y="175647"/>
                  </a:lnTo>
                  <a:lnTo>
                    <a:pt x="343043" y="174948"/>
                  </a:lnTo>
                  <a:lnTo>
                    <a:pt x="348520" y="172552"/>
                  </a:lnTo>
                  <a:lnTo>
                    <a:pt x="350870" y="172087"/>
                  </a:lnTo>
                  <a:lnTo>
                    <a:pt x="354712" y="171932"/>
                  </a:lnTo>
                  <a:lnTo>
                    <a:pt x="356749" y="171622"/>
                  </a:lnTo>
                  <a:lnTo>
                    <a:pt x="359802" y="170617"/>
                  </a:lnTo>
                  <a:lnTo>
                    <a:pt x="363957" y="170462"/>
                  </a:lnTo>
                  <a:lnTo>
                    <a:pt x="366389" y="170693"/>
                  </a:lnTo>
                  <a:lnTo>
                    <a:pt x="411180" y="158861"/>
                  </a:lnTo>
                  <a:lnTo>
                    <a:pt x="431219" y="148843"/>
                  </a:lnTo>
                  <a:lnTo>
                    <a:pt x="437595" y="145650"/>
                  </a:lnTo>
                  <a:lnTo>
                    <a:pt x="445792" y="142464"/>
                  </a:lnTo>
                  <a:lnTo>
                    <a:pt x="457633" y="138818"/>
                  </a:lnTo>
                  <a:lnTo>
                    <a:pt x="471295" y="136087"/>
                  </a:lnTo>
                  <a:lnTo>
                    <a:pt x="480859" y="134268"/>
                  </a:lnTo>
                  <a:lnTo>
                    <a:pt x="494977" y="134268"/>
                  </a:lnTo>
                  <a:lnTo>
                    <a:pt x="505452" y="130623"/>
                  </a:lnTo>
                  <a:lnTo>
                    <a:pt x="514560" y="124250"/>
                  </a:lnTo>
                  <a:lnTo>
                    <a:pt x="522758" y="123336"/>
                  </a:lnTo>
                  <a:lnTo>
                    <a:pt x="532322" y="122883"/>
                  </a:lnTo>
                  <a:lnTo>
                    <a:pt x="540974" y="123335"/>
                  </a:lnTo>
                  <a:lnTo>
                    <a:pt x="551905" y="124702"/>
                  </a:lnTo>
                  <a:lnTo>
                    <a:pt x="560567" y="128284"/>
                  </a:lnTo>
                  <a:lnTo>
                    <a:pt x="561136" y="128050"/>
                  </a:lnTo>
                  <a:lnTo>
                    <a:pt x="565056" y="128843"/>
                  </a:lnTo>
                  <a:lnTo>
                    <a:pt x="568835" y="130523"/>
                  </a:lnTo>
                  <a:lnTo>
                    <a:pt x="570935" y="132622"/>
                  </a:lnTo>
                  <a:lnTo>
                    <a:pt x="572615" y="134022"/>
                  </a:lnTo>
                  <a:lnTo>
                    <a:pt x="575554" y="136121"/>
                  </a:lnTo>
                  <a:lnTo>
                    <a:pt x="578073" y="137801"/>
                  </a:lnTo>
                  <a:lnTo>
                    <a:pt x="580592" y="139620"/>
                  </a:lnTo>
                  <a:lnTo>
                    <a:pt x="583532" y="140598"/>
                  </a:lnTo>
                  <a:lnTo>
                    <a:pt x="585771" y="140878"/>
                  </a:lnTo>
                  <a:lnTo>
                    <a:pt x="590530" y="142558"/>
                  </a:lnTo>
                  <a:lnTo>
                    <a:pt x="596858" y="146416"/>
                  </a:lnTo>
                  <a:lnTo>
                    <a:pt x="602476" y="149988"/>
                  </a:lnTo>
                  <a:lnTo>
                    <a:pt x="613202" y="149988"/>
                  </a:lnTo>
                  <a:lnTo>
                    <a:pt x="622907" y="144882"/>
                  </a:lnTo>
                  <a:lnTo>
                    <a:pt x="629649" y="136027"/>
                  </a:lnTo>
                  <a:lnTo>
                    <a:pt x="631427" y="134933"/>
                  </a:lnTo>
                  <a:lnTo>
                    <a:pt x="634436" y="131516"/>
                  </a:lnTo>
                  <a:lnTo>
                    <a:pt x="635667" y="129873"/>
                  </a:lnTo>
                  <a:lnTo>
                    <a:pt x="636214" y="129736"/>
                  </a:lnTo>
                  <a:lnTo>
                    <a:pt x="637035" y="128915"/>
                  </a:lnTo>
                  <a:lnTo>
                    <a:pt x="638402" y="128779"/>
                  </a:lnTo>
                  <a:lnTo>
                    <a:pt x="639497" y="127548"/>
                  </a:lnTo>
                  <a:lnTo>
                    <a:pt x="641411" y="125908"/>
                  </a:lnTo>
                  <a:lnTo>
                    <a:pt x="643053" y="124675"/>
                  </a:lnTo>
                  <a:lnTo>
                    <a:pt x="645104" y="123991"/>
                  </a:lnTo>
                  <a:lnTo>
                    <a:pt x="648113" y="122078"/>
                  </a:lnTo>
                  <a:lnTo>
                    <a:pt x="655596" y="119344"/>
                  </a:lnTo>
                  <a:lnTo>
                    <a:pt x="661214" y="114232"/>
                  </a:lnTo>
                  <a:lnTo>
                    <a:pt x="664789" y="110149"/>
                  </a:lnTo>
                  <a:lnTo>
                    <a:pt x="669387" y="107594"/>
                  </a:lnTo>
                  <a:lnTo>
                    <a:pt x="674494" y="101974"/>
                  </a:lnTo>
                  <a:lnTo>
                    <a:pt x="681074" y="94177"/>
                  </a:lnTo>
                  <a:lnTo>
                    <a:pt x="682579" y="97051"/>
                  </a:lnTo>
                  <a:lnTo>
                    <a:pt x="683673" y="98554"/>
                  </a:lnTo>
                  <a:lnTo>
                    <a:pt x="684357" y="99648"/>
                  </a:lnTo>
                  <a:lnTo>
                    <a:pt x="684903" y="100058"/>
                  </a:lnTo>
                  <a:lnTo>
                    <a:pt x="684220" y="101835"/>
                  </a:lnTo>
                  <a:lnTo>
                    <a:pt x="684493" y="103068"/>
                  </a:lnTo>
                  <a:lnTo>
                    <a:pt x="685998" y="104298"/>
                  </a:lnTo>
                  <a:lnTo>
                    <a:pt x="686955" y="105529"/>
                  </a:lnTo>
                  <a:lnTo>
                    <a:pt x="687913" y="106485"/>
                  </a:lnTo>
                  <a:lnTo>
                    <a:pt x="689007" y="107442"/>
                  </a:lnTo>
                  <a:lnTo>
                    <a:pt x="690511" y="108129"/>
                  </a:lnTo>
                  <a:lnTo>
                    <a:pt x="691879" y="109086"/>
                  </a:lnTo>
                  <a:lnTo>
                    <a:pt x="692836" y="110043"/>
                  </a:lnTo>
                  <a:lnTo>
                    <a:pt x="693794" y="111136"/>
                  </a:lnTo>
                  <a:lnTo>
                    <a:pt x="694204" y="112093"/>
                  </a:lnTo>
                  <a:lnTo>
                    <a:pt x="694751" y="113050"/>
                  </a:lnTo>
                  <a:lnTo>
                    <a:pt x="697486" y="114146"/>
                  </a:lnTo>
                  <a:lnTo>
                    <a:pt x="698717" y="117427"/>
                  </a:lnTo>
                  <a:lnTo>
                    <a:pt x="699811" y="119891"/>
                  </a:lnTo>
                  <a:lnTo>
                    <a:pt x="700359" y="121668"/>
                  </a:lnTo>
                  <a:lnTo>
                    <a:pt x="700496" y="124949"/>
                  </a:lnTo>
                  <a:lnTo>
                    <a:pt x="700222" y="129189"/>
                  </a:lnTo>
                  <a:lnTo>
                    <a:pt x="706214" y="138163"/>
                  </a:lnTo>
                  <a:lnTo>
                    <a:pt x="709060" y="142476"/>
                  </a:lnTo>
                  <a:lnTo>
                    <a:pt x="713630" y="142284"/>
                  </a:lnTo>
                  <a:lnTo>
                    <a:pt x="715343" y="142284"/>
                  </a:lnTo>
                  <a:lnTo>
                    <a:pt x="718008" y="142856"/>
                  </a:lnTo>
                  <a:lnTo>
                    <a:pt x="719531" y="142856"/>
                  </a:lnTo>
                  <a:lnTo>
                    <a:pt x="720674" y="143809"/>
                  </a:lnTo>
                  <a:lnTo>
                    <a:pt x="721054" y="145331"/>
                  </a:lnTo>
                  <a:lnTo>
                    <a:pt x="721816" y="146665"/>
                  </a:lnTo>
                  <a:lnTo>
                    <a:pt x="723149" y="148187"/>
                  </a:lnTo>
                  <a:lnTo>
                    <a:pt x="724100" y="151233"/>
                  </a:lnTo>
                  <a:lnTo>
                    <a:pt x="724672" y="152947"/>
                  </a:lnTo>
                  <a:lnTo>
                    <a:pt x="723149" y="154471"/>
                  </a:lnTo>
                  <a:lnTo>
                    <a:pt x="722262" y="157466"/>
                  </a:lnTo>
                  <a:lnTo>
                    <a:pt x="722971" y="158163"/>
                  </a:lnTo>
                  <a:lnTo>
                    <a:pt x="723133" y="159168"/>
                  </a:lnTo>
                  <a:lnTo>
                    <a:pt x="723148" y="162106"/>
                  </a:lnTo>
                  <a:lnTo>
                    <a:pt x="723320" y="164888"/>
                  </a:lnTo>
                  <a:lnTo>
                    <a:pt x="722941" y="167363"/>
                  </a:lnTo>
                  <a:lnTo>
                    <a:pt x="722400" y="168985"/>
                  </a:lnTo>
                  <a:lnTo>
                    <a:pt x="722020" y="171228"/>
                  </a:lnTo>
                  <a:lnTo>
                    <a:pt x="721721" y="173934"/>
                  </a:lnTo>
                  <a:lnTo>
                    <a:pt x="722044" y="175790"/>
                  </a:lnTo>
                  <a:lnTo>
                    <a:pt x="720720" y="177643"/>
                  </a:lnTo>
                  <a:lnTo>
                    <a:pt x="718933" y="180814"/>
                  </a:lnTo>
                  <a:lnTo>
                    <a:pt x="716593" y="183211"/>
                  </a:lnTo>
                  <a:lnTo>
                    <a:pt x="714331" y="185453"/>
                  </a:lnTo>
                  <a:lnTo>
                    <a:pt x="712614" y="186999"/>
                  </a:lnTo>
                  <a:lnTo>
                    <a:pt x="712372" y="188254"/>
                  </a:lnTo>
                  <a:lnTo>
                    <a:pt x="710817" y="188314"/>
                  </a:lnTo>
                  <a:lnTo>
                    <a:pt x="707682" y="188703"/>
                  </a:lnTo>
                  <a:lnTo>
                    <a:pt x="705802" y="189089"/>
                  </a:lnTo>
                  <a:lnTo>
                    <a:pt x="702667" y="189399"/>
                  </a:lnTo>
                  <a:lnTo>
                    <a:pt x="699682" y="191139"/>
                  </a:lnTo>
                  <a:lnTo>
                    <a:pt x="695692" y="190143"/>
                  </a:lnTo>
                  <a:lnTo>
                    <a:pt x="692035" y="188147"/>
                  </a:lnTo>
                  <a:lnTo>
                    <a:pt x="689043" y="184821"/>
                  </a:lnTo>
                  <a:lnTo>
                    <a:pt x="687048" y="182828"/>
                  </a:lnTo>
                  <a:lnTo>
                    <a:pt x="683723" y="182494"/>
                  </a:lnTo>
                  <a:lnTo>
                    <a:pt x="679402" y="182828"/>
                  </a:lnTo>
                  <a:lnTo>
                    <a:pt x="676409" y="183824"/>
                  </a:lnTo>
                  <a:lnTo>
                    <a:pt x="673417" y="185486"/>
                  </a:lnTo>
                  <a:lnTo>
                    <a:pt x="671423" y="187479"/>
                  </a:lnTo>
                  <a:lnTo>
                    <a:pt x="669760" y="188812"/>
                  </a:lnTo>
                  <a:lnTo>
                    <a:pt x="667100" y="191804"/>
                  </a:lnTo>
                  <a:lnTo>
                    <a:pt x="665771" y="193463"/>
                  </a:lnTo>
                  <a:lnTo>
                    <a:pt x="662113" y="196127"/>
                  </a:lnTo>
                  <a:lnTo>
                    <a:pt x="660451" y="196789"/>
                  </a:lnTo>
                  <a:lnTo>
                    <a:pt x="657459" y="198451"/>
                  </a:lnTo>
                  <a:lnTo>
                    <a:pt x="654467" y="200116"/>
                  </a:lnTo>
                  <a:lnTo>
                    <a:pt x="650193" y="202090"/>
                  </a:lnTo>
                  <a:lnTo>
                    <a:pt x="647143" y="203712"/>
                  </a:lnTo>
                  <a:lnTo>
                    <a:pt x="645657" y="204487"/>
                  </a:lnTo>
                  <a:lnTo>
                    <a:pt x="642999" y="206033"/>
                  </a:lnTo>
                  <a:lnTo>
                    <a:pt x="641360" y="207503"/>
                  </a:lnTo>
                  <a:lnTo>
                    <a:pt x="640487" y="208187"/>
                  </a:lnTo>
                  <a:lnTo>
                    <a:pt x="639485" y="208974"/>
                  </a:lnTo>
                  <a:lnTo>
                    <a:pt x="637453" y="210134"/>
                  </a:lnTo>
                  <a:lnTo>
                    <a:pt x="636280" y="210830"/>
                  </a:lnTo>
                  <a:lnTo>
                    <a:pt x="632991" y="211601"/>
                  </a:lnTo>
                  <a:lnTo>
                    <a:pt x="629532" y="211416"/>
                  </a:lnTo>
                  <a:lnTo>
                    <a:pt x="626872" y="207761"/>
                  </a:lnTo>
                  <a:lnTo>
                    <a:pt x="625875" y="203438"/>
                  </a:lnTo>
                  <a:lnTo>
                    <a:pt x="623547" y="199447"/>
                  </a:lnTo>
                  <a:lnTo>
                    <a:pt x="620223" y="194463"/>
                  </a:lnTo>
                  <a:lnTo>
                    <a:pt x="619226" y="191139"/>
                  </a:lnTo>
                  <a:lnTo>
                    <a:pt x="615901" y="187151"/>
                  </a:lnTo>
                  <a:lnTo>
                    <a:pt x="612909" y="185155"/>
                  </a:lnTo>
                  <a:lnTo>
                    <a:pt x="607922" y="183824"/>
                  </a:lnTo>
                  <a:lnTo>
                    <a:pt x="602602" y="182163"/>
                  </a:lnTo>
                  <a:lnTo>
                    <a:pt x="599942" y="181829"/>
                  </a:lnTo>
                  <a:lnTo>
                    <a:pt x="594955" y="182163"/>
                  </a:lnTo>
                  <a:lnTo>
                    <a:pt x="589636" y="184159"/>
                  </a:lnTo>
                  <a:lnTo>
                    <a:pt x="585979" y="185820"/>
                  </a:lnTo>
                  <a:lnTo>
                    <a:pt x="581657" y="187813"/>
                  </a:lnTo>
                  <a:lnTo>
                    <a:pt x="577335" y="189809"/>
                  </a:lnTo>
                  <a:lnTo>
                    <a:pt x="571254" y="192601"/>
                  </a:lnTo>
                  <a:lnTo>
                    <a:pt x="569929" y="194147"/>
                  </a:lnTo>
                  <a:lnTo>
                    <a:pt x="565943" y="196619"/>
                  </a:lnTo>
                  <a:lnTo>
                    <a:pt x="562352" y="199714"/>
                  </a:lnTo>
                  <a:lnTo>
                    <a:pt x="560008" y="201492"/>
                  </a:lnTo>
                  <a:lnTo>
                    <a:pt x="557117" y="203348"/>
                  </a:lnTo>
                  <a:lnTo>
                    <a:pt x="553448" y="206519"/>
                  </a:lnTo>
                  <a:lnTo>
                    <a:pt x="550950" y="208606"/>
                  </a:lnTo>
                  <a:lnTo>
                    <a:pt x="548293" y="210462"/>
                  </a:lnTo>
                  <a:lnTo>
                    <a:pt x="545015" y="213478"/>
                  </a:lnTo>
                  <a:lnTo>
                    <a:pt x="541260" y="215180"/>
                  </a:lnTo>
                  <a:lnTo>
                    <a:pt x="537426" y="216959"/>
                  </a:lnTo>
                  <a:lnTo>
                    <a:pt x="533827" y="218506"/>
                  </a:lnTo>
                  <a:lnTo>
                    <a:pt x="530464" y="220052"/>
                  </a:lnTo>
                  <a:lnTo>
                    <a:pt x="527257" y="221598"/>
                  </a:lnTo>
                  <a:lnTo>
                    <a:pt x="523104" y="222218"/>
                  </a:lnTo>
                  <a:lnTo>
                    <a:pt x="519893" y="223071"/>
                  </a:lnTo>
                  <a:lnTo>
                    <a:pt x="516681" y="223533"/>
                  </a:lnTo>
                  <a:lnTo>
                    <a:pt x="514249" y="223536"/>
                  </a:lnTo>
                  <a:lnTo>
                    <a:pt x="512133" y="223691"/>
                  </a:lnTo>
                  <a:lnTo>
                    <a:pt x="509940" y="224307"/>
                  </a:lnTo>
                  <a:lnTo>
                    <a:pt x="507825" y="224772"/>
                  </a:lnTo>
                  <a:lnTo>
                    <a:pt x="505477" y="225623"/>
                  </a:lnTo>
                  <a:lnTo>
                    <a:pt x="502343" y="226088"/>
                  </a:lnTo>
                  <a:lnTo>
                    <a:pt x="500466" y="227017"/>
                  </a:lnTo>
                  <a:lnTo>
                    <a:pt x="498197" y="228023"/>
                  </a:lnTo>
                  <a:lnTo>
                    <a:pt x="492946" y="230532"/>
                  </a:lnTo>
                  <a:lnTo>
                    <a:pt x="487351" y="233515"/>
                  </a:lnTo>
                  <a:lnTo>
                    <a:pt x="481756" y="234818"/>
                  </a:lnTo>
                  <a:lnTo>
                    <a:pt x="475789" y="235006"/>
                  </a:lnTo>
                  <a:lnTo>
                    <a:pt x="467583" y="235006"/>
                  </a:lnTo>
                  <a:lnTo>
                    <a:pt x="461988" y="234074"/>
                  </a:lnTo>
                  <a:lnTo>
                    <a:pt x="456952" y="232582"/>
                  </a:lnTo>
                  <a:lnTo>
                    <a:pt x="450798" y="231276"/>
                  </a:lnTo>
                  <a:lnTo>
                    <a:pt x="445576" y="231090"/>
                  </a:lnTo>
                  <a:lnTo>
                    <a:pt x="439235" y="232208"/>
                  </a:lnTo>
                  <a:lnTo>
                    <a:pt x="434573" y="234259"/>
                  </a:lnTo>
                  <a:lnTo>
                    <a:pt x="431215" y="237057"/>
                  </a:lnTo>
                  <a:lnTo>
                    <a:pt x="428045" y="239295"/>
                  </a:lnTo>
                  <a:lnTo>
                    <a:pt x="426180" y="240972"/>
                  </a:lnTo>
                  <a:lnTo>
                    <a:pt x="421331" y="244147"/>
                  </a:lnTo>
                  <a:lnTo>
                    <a:pt x="417788" y="247126"/>
                  </a:lnTo>
                  <a:lnTo>
                    <a:pt x="412760" y="250462"/>
                  </a:lnTo>
                  <a:lnTo>
                    <a:pt x="408534" y="252163"/>
                  </a:lnTo>
                  <a:lnTo>
                    <a:pt x="403285" y="253169"/>
                  </a:lnTo>
                  <a:lnTo>
                    <a:pt x="399680" y="253557"/>
                  </a:lnTo>
                  <a:lnTo>
                    <a:pt x="396703" y="254253"/>
                  </a:lnTo>
                  <a:lnTo>
                    <a:pt x="391766" y="254797"/>
                  </a:lnTo>
                  <a:lnTo>
                    <a:pt x="388630" y="254951"/>
                  </a:lnTo>
                  <a:lnTo>
                    <a:pt x="385025" y="255261"/>
                  </a:lnTo>
                  <a:lnTo>
                    <a:pt x="381109" y="256188"/>
                  </a:lnTo>
                  <a:lnTo>
                    <a:pt x="376259" y="258509"/>
                  </a:lnTo>
                  <a:lnTo>
                    <a:pt x="372189" y="259979"/>
                  </a:lnTo>
                  <a:lnTo>
                    <a:pt x="369535" y="262376"/>
                  </a:lnTo>
                  <a:lnTo>
                    <a:pt x="366251" y="264310"/>
                  </a:lnTo>
                  <a:lnTo>
                    <a:pt x="357106" y="269955"/>
                  </a:lnTo>
                  <a:lnTo>
                    <a:pt x="351012" y="274286"/>
                  </a:lnTo>
                  <a:lnTo>
                    <a:pt x="347022" y="276142"/>
                  </a:lnTo>
                  <a:lnTo>
                    <a:pt x="343666" y="279158"/>
                  </a:lnTo>
                  <a:lnTo>
                    <a:pt x="340505" y="281224"/>
                  </a:lnTo>
                  <a:lnTo>
                    <a:pt x="339290" y="282020"/>
                  </a:lnTo>
                  <a:lnTo>
                    <a:pt x="336243" y="284338"/>
                  </a:lnTo>
                  <a:lnTo>
                    <a:pt x="332963" y="286890"/>
                  </a:lnTo>
                  <a:lnTo>
                    <a:pt x="331322" y="287895"/>
                  </a:lnTo>
                  <a:lnTo>
                    <a:pt x="327727" y="290216"/>
                  </a:lnTo>
                  <a:lnTo>
                    <a:pt x="325384" y="291996"/>
                  </a:lnTo>
                  <a:lnTo>
                    <a:pt x="322334" y="293773"/>
                  </a:lnTo>
                  <a:lnTo>
                    <a:pt x="318814" y="295553"/>
                  </a:lnTo>
                  <a:lnTo>
                    <a:pt x="315063" y="297795"/>
                  </a:lnTo>
                  <a:lnTo>
                    <a:pt x="311229" y="299496"/>
                  </a:lnTo>
                  <a:lnTo>
                    <a:pt x="304198" y="304524"/>
                  </a:lnTo>
                  <a:lnTo>
                    <a:pt x="301004" y="308621"/>
                  </a:lnTo>
                  <a:lnTo>
                    <a:pt x="295780" y="314420"/>
                  </a:lnTo>
                  <a:lnTo>
                    <a:pt x="293366" y="317512"/>
                  </a:lnTo>
                  <a:lnTo>
                    <a:pt x="290800" y="321765"/>
                  </a:lnTo>
                  <a:lnTo>
                    <a:pt x="288621" y="325091"/>
                  </a:lnTo>
                  <a:lnTo>
                    <a:pt x="285813" y="327798"/>
                  </a:lnTo>
                  <a:lnTo>
                    <a:pt x="282455" y="330580"/>
                  </a:lnTo>
                  <a:lnTo>
                    <a:pt x="280010" y="330851"/>
                  </a:lnTo>
                  <a:lnTo>
                    <a:pt x="278678" y="331349"/>
                  </a:lnTo>
                  <a:lnTo>
                    <a:pt x="275514" y="332846"/>
                  </a:lnTo>
                  <a:lnTo>
                    <a:pt x="273683" y="333347"/>
                  </a:lnTo>
                  <a:lnTo>
                    <a:pt x="271852" y="334013"/>
                  </a:lnTo>
                  <a:lnTo>
                    <a:pt x="268855" y="335012"/>
                  </a:lnTo>
                  <a:lnTo>
                    <a:pt x="267024" y="336510"/>
                  </a:lnTo>
                  <a:lnTo>
                    <a:pt x="265691" y="339675"/>
                  </a:lnTo>
                  <a:lnTo>
                    <a:pt x="262861" y="341507"/>
                  </a:lnTo>
                  <a:lnTo>
                    <a:pt x="260863" y="342172"/>
                  </a:lnTo>
                  <a:lnTo>
                    <a:pt x="259531" y="341340"/>
                  </a:lnTo>
                  <a:lnTo>
                    <a:pt x="258699" y="339675"/>
                  </a:lnTo>
                  <a:lnTo>
                    <a:pt x="257700" y="338342"/>
                  </a:lnTo>
                  <a:lnTo>
                    <a:pt x="255868" y="337342"/>
                  </a:lnTo>
                  <a:lnTo>
                    <a:pt x="254702" y="337175"/>
                  </a:lnTo>
                  <a:lnTo>
                    <a:pt x="252871" y="337175"/>
                  </a:lnTo>
                  <a:lnTo>
                    <a:pt x="250032" y="338706"/>
                  </a:lnTo>
                  <a:lnTo>
                    <a:pt x="247137" y="339942"/>
                  </a:lnTo>
                  <a:lnTo>
                    <a:pt x="245046" y="341005"/>
                  </a:lnTo>
                  <a:lnTo>
                    <a:pt x="242518" y="341413"/>
                  </a:lnTo>
                  <a:lnTo>
                    <a:pt x="237742" y="342883"/>
                  </a:lnTo>
                  <a:lnTo>
                    <a:pt x="233751" y="344353"/>
                  </a:lnTo>
                  <a:lnTo>
                    <a:pt x="230074" y="345978"/>
                  </a:lnTo>
                  <a:lnTo>
                    <a:pt x="226083" y="347679"/>
                  </a:lnTo>
                  <a:lnTo>
                    <a:pt x="220685" y="350076"/>
                  </a:lnTo>
                  <a:lnTo>
                    <a:pt x="215909" y="351622"/>
                  </a:lnTo>
                  <a:lnTo>
                    <a:pt x="212702" y="353171"/>
                  </a:lnTo>
                  <a:lnTo>
                    <a:pt x="208088" y="355568"/>
                  </a:lnTo>
                  <a:lnTo>
                    <a:pt x="200505" y="360055"/>
                  </a:lnTo>
                  <a:lnTo>
                    <a:pt x="197063" y="361756"/>
                  </a:lnTo>
                  <a:lnTo>
                    <a:pt x="191038" y="364076"/>
                  </a:lnTo>
                  <a:lnTo>
                    <a:pt x="185795" y="366318"/>
                  </a:lnTo>
                  <a:lnTo>
                    <a:pt x="181415" y="368484"/>
                  </a:lnTo>
                  <a:lnTo>
                    <a:pt x="170148" y="373357"/>
                  </a:lnTo>
                  <a:lnTo>
                    <a:pt x="149672" y="386659"/>
                  </a:lnTo>
                  <a:lnTo>
                    <a:pt x="145836" y="387974"/>
                  </a:lnTo>
                  <a:lnTo>
                    <a:pt x="143181" y="390061"/>
                  </a:lnTo>
                  <a:lnTo>
                    <a:pt x="140992" y="391376"/>
                  </a:lnTo>
                  <a:lnTo>
                    <a:pt x="137869" y="393928"/>
                  </a:lnTo>
                  <a:lnTo>
                    <a:pt x="135134" y="395784"/>
                  </a:lnTo>
                  <a:lnTo>
                    <a:pt x="131227" y="398569"/>
                  </a:lnTo>
                  <a:lnTo>
                    <a:pt x="128727" y="400270"/>
                  </a:lnTo>
                  <a:lnTo>
                    <a:pt x="126381" y="401583"/>
                  </a:lnTo>
                  <a:lnTo>
                    <a:pt x="123486" y="402743"/>
                  </a:lnTo>
                  <a:lnTo>
                    <a:pt x="122702" y="402743"/>
                  </a:lnTo>
                  <a:lnTo>
                    <a:pt x="120355" y="403827"/>
                  </a:lnTo>
                  <a:lnTo>
                    <a:pt x="119258" y="404059"/>
                  </a:lnTo>
                  <a:lnTo>
                    <a:pt x="117262" y="402610"/>
                  </a:lnTo>
                  <a:lnTo>
                    <a:pt x="116262" y="400890"/>
                  </a:lnTo>
                  <a:lnTo>
                    <a:pt x="114753" y="397336"/>
                  </a:lnTo>
                  <a:lnTo>
                    <a:pt x="113912" y="386358"/>
                  </a:lnTo>
                  <a:lnTo>
                    <a:pt x="114437" y="381950"/>
                  </a:lnTo>
                  <a:lnTo>
                    <a:pt x="113963" y="381178"/>
                  </a:lnTo>
                  <a:lnTo>
                    <a:pt x="113403" y="379092"/>
                  </a:lnTo>
                  <a:lnTo>
                    <a:pt x="112771" y="378086"/>
                  </a:lnTo>
                  <a:lnTo>
                    <a:pt x="112295" y="377081"/>
                  </a:lnTo>
                  <a:lnTo>
                    <a:pt x="111507" y="376464"/>
                  </a:lnTo>
                  <a:lnTo>
                    <a:pt x="110249" y="375769"/>
                  </a:lnTo>
                  <a:lnTo>
                    <a:pt x="109073" y="375845"/>
                  </a:lnTo>
                  <a:lnTo>
                    <a:pt x="107980" y="376619"/>
                  </a:lnTo>
                  <a:lnTo>
                    <a:pt x="105636" y="378475"/>
                  </a:lnTo>
                  <a:lnTo>
                    <a:pt x="104233" y="380021"/>
                  </a:lnTo>
                  <a:lnTo>
                    <a:pt x="102126" y="382032"/>
                  </a:lnTo>
                  <a:lnTo>
                    <a:pt x="99478" y="385589"/>
                  </a:lnTo>
                  <a:lnTo>
                    <a:pt x="97924" y="388372"/>
                  </a:lnTo>
                  <a:lnTo>
                    <a:pt x="96764" y="391385"/>
                  </a:lnTo>
                  <a:lnTo>
                    <a:pt x="94504" y="393937"/>
                  </a:lnTo>
                  <a:lnTo>
                    <a:pt x="90676" y="396723"/>
                  </a:lnTo>
                  <a:lnTo>
                    <a:pt x="86146" y="400356"/>
                  </a:lnTo>
                  <a:lnTo>
                    <a:pt x="83254" y="402212"/>
                  </a:lnTo>
                  <a:lnTo>
                    <a:pt x="81768" y="402986"/>
                  </a:lnTo>
                  <a:lnTo>
                    <a:pt x="79191" y="404918"/>
                  </a:lnTo>
                  <a:lnTo>
                    <a:pt x="75980" y="405772"/>
                  </a:lnTo>
                  <a:lnTo>
                    <a:pt x="73706" y="405927"/>
                  </a:lnTo>
                  <a:lnTo>
                    <a:pt x="71515" y="406698"/>
                  </a:lnTo>
                  <a:lnTo>
                    <a:pt x="69564" y="408478"/>
                  </a:lnTo>
                  <a:lnTo>
                    <a:pt x="67854" y="411416"/>
                  </a:lnTo>
                  <a:lnTo>
                    <a:pt x="65229" y="414870"/>
                  </a:lnTo>
                  <a:lnTo>
                    <a:pt x="64751" y="417260"/>
                  </a:lnTo>
                  <a:lnTo>
                    <a:pt x="66664" y="419651"/>
                  </a:lnTo>
                  <a:lnTo>
                    <a:pt x="68100" y="422044"/>
                  </a:lnTo>
                  <a:lnTo>
                    <a:pt x="69295" y="423958"/>
                  </a:lnTo>
                  <a:lnTo>
                    <a:pt x="69773" y="427306"/>
                  </a:lnTo>
                  <a:lnTo>
                    <a:pt x="70469" y="431515"/>
                  </a:lnTo>
                  <a:lnTo>
                    <a:pt x="67382" y="437111"/>
                  </a:lnTo>
                  <a:lnTo>
                    <a:pt x="65946" y="440699"/>
                  </a:lnTo>
                  <a:lnTo>
                    <a:pt x="63794" y="443569"/>
                  </a:lnTo>
                  <a:lnTo>
                    <a:pt x="61881" y="446917"/>
                  </a:lnTo>
                  <a:lnTo>
                    <a:pt x="58506" y="455027"/>
                  </a:lnTo>
                  <a:lnTo>
                    <a:pt x="58317" y="454353"/>
                  </a:lnTo>
                  <a:lnTo>
                    <a:pt x="57768" y="453740"/>
                  </a:lnTo>
                  <a:lnTo>
                    <a:pt x="57870" y="452847"/>
                  </a:lnTo>
                  <a:lnTo>
                    <a:pt x="58051" y="452032"/>
                  </a:lnTo>
                  <a:lnTo>
                    <a:pt x="57616" y="451376"/>
                  </a:lnTo>
                  <a:lnTo>
                    <a:pt x="57450" y="450605"/>
                  </a:lnTo>
                  <a:lnTo>
                    <a:pt x="57440" y="449912"/>
                  </a:lnTo>
                  <a:lnTo>
                    <a:pt x="57006" y="449299"/>
                  </a:lnTo>
                  <a:lnTo>
                    <a:pt x="57695" y="448940"/>
                  </a:lnTo>
                  <a:lnTo>
                    <a:pt x="57875" y="448083"/>
                  </a:lnTo>
                  <a:lnTo>
                    <a:pt x="57594" y="447311"/>
                  </a:lnTo>
                  <a:lnTo>
                    <a:pt x="57659" y="446498"/>
                  </a:lnTo>
                  <a:lnTo>
                    <a:pt x="58189" y="445872"/>
                  </a:lnTo>
                  <a:lnTo>
                    <a:pt x="58252" y="444942"/>
                  </a:lnTo>
                  <a:lnTo>
                    <a:pt x="58009" y="444171"/>
                  </a:lnTo>
                  <a:lnTo>
                    <a:pt x="57532" y="443211"/>
                  </a:lnTo>
                  <a:lnTo>
                    <a:pt x="57983" y="442391"/>
                  </a:lnTo>
                  <a:lnTo>
                    <a:pt x="58046" y="441498"/>
                  </a:lnTo>
                  <a:lnTo>
                    <a:pt x="58149" y="440647"/>
                  </a:lnTo>
                  <a:lnTo>
                    <a:pt x="58336" y="440258"/>
                  </a:lnTo>
                  <a:lnTo>
                    <a:pt x="58403" y="439639"/>
                  </a:lnTo>
                  <a:lnTo>
                    <a:pt x="58702" y="438976"/>
                  </a:lnTo>
                  <a:lnTo>
                    <a:pt x="59468" y="438618"/>
                  </a:lnTo>
                  <a:lnTo>
                    <a:pt x="60227" y="437755"/>
                  </a:lnTo>
                  <a:lnTo>
                    <a:pt x="60447" y="436977"/>
                  </a:lnTo>
                  <a:lnTo>
                    <a:pt x="60393" y="435969"/>
                  </a:lnTo>
                  <a:lnTo>
                    <a:pt x="60420" y="435198"/>
                  </a:lnTo>
                  <a:lnTo>
                    <a:pt x="60561" y="434268"/>
                  </a:lnTo>
                  <a:lnTo>
                    <a:pt x="60703" y="433412"/>
                  </a:lnTo>
                  <a:lnTo>
                    <a:pt x="60078" y="432992"/>
                  </a:lnTo>
                  <a:lnTo>
                    <a:pt x="60103" y="432062"/>
                  </a:lnTo>
                  <a:lnTo>
                    <a:pt x="60398" y="431206"/>
                  </a:lnTo>
                  <a:lnTo>
                    <a:pt x="61316" y="430617"/>
                  </a:lnTo>
                  <a:lnTo>
                    <a:pt x="61994" y="429481"/>
                  </a:lnTo>
                  <a:lnTo>
                    <a:pt x="61900" y="428442"/>
                  </a:lnTo>
                  <a:lnTo>
                    <a:pt x="61577" y="427475"/>
                  </a:lnTo>
                  <a:lnTo>
                    <a:pt x="61220" y="426820"/>
                  </a:lnTo>
                  <a:lnTo>
                    <a:pt x="60549" y="425866"/>
                  </a:lnTo>
                  <a:lnTo>
                    <a:pt x="59998" y="425094"/>
                  </a:lnTo>
                  <a:lnTo>
                    <a:pt x="59289" y="424140"/>
                  </a:lnTo>
                  <a:lnTo>
                    <a:pt x="58777" y="423527"/>
                  </a:lnTo>
                  <a:lnTo>
                    <a:pt x="58112" y="422877"/>
                  </a:lnTo>
                  <a:lnTo>
                    <a:pt x="57370" y="422306"/>
                  </a:lnTo>
                  <a:lnTo>
                    <a:pt x="56549" y="421619"/>
                  </a:lnTo>
                  <a:lnTo>
                    <a:pt x="56037" y="420926"/>
                  </a:lnTo>
                  <a:lnTo>
                    <a:pt x="55448" y="420276"/>
                  </a:lnTo>
                  <a:lnTo>
                    <a:pt x="54710" y="419942"/>
                  </a:lnTo>
                  <a:lnTo>
                    <a:pt x="54737" y="419165"/>
                  </a:lnTo>
                  <a:lnTo>
                    <a:pt x="54842" y="418430"/>
                  </a:lnTo>
                  <a:lnTo>
                    <a:pt x="55179" y="417768"/>
                  </a:lnTo>
                  <a:lnTo>
                    <a:pt x="55166" y="416953"/>
                  </a:lnTo>
                  <a:lnTo>
                    <a:pt x="54776" y="416570"/>
                  </a:lnTo>
                  <a:lnTo>
                    <a:pt x="54110" y="416000"/>
                  </a:lnTo>
                  <a:lnTo>
                    <a:pt x="53406" y="415349"/>
                  </a:lnTo>
                  <a:lnTo>
                    <a:pt x="52583" y="414511"/>
                  </a:lnTo>
                  <a:lnTo>
                    <a:pt x="51994" y="413861"/>
                  </a:lnTo>
                  <a:lnTo>
                    <a:pt x="51635" y="413126"/>
                  </a:lnTo>
                  <a:lnTo>
                    <a:pt x="51854" y="412232"/>
                  </a:lnTo>
                  <a:lnTo>
                    <a:pt x="51725" y="411425"/>
                  </a:lnTo>
                  <a:lnTo>
                    <a:pt x="51252" y="410732"/>
                  </a:lnTo>
                  <a:lnTo>
                    <a:pt x="51356" y="409918"/>
                  </a:lnTo>
                  <a:lnTo>
                    <a:pt x="51651" y="409025"/>
                  </a:lnTo>
                  <a:lnTo>
                    <a:pt x="52063" y="408247"/>
                  </a:lnTo>
                  <a:lnTo>
                    <a:pt x="52791" y="407846"/>
                  </a:lnTo>
                  <a:lnTo>
                    <a:pt x="53397" y="407105"/>
                  </a:lnTo>
                  <a:lnTo>
                    <a:pt x="53304" y="406060"/>
                  </a:lnTo>
                  <a:lnTo>
                    <a:pt x="52713" y="405252"/>
                  </a:lnTo>
                  <a:lnTo>
                    <a:pt x="52238" y="404450"/>
                  </a:lnTo>
                  <a:lnTo>
                    <a:pt x="52843" y="403624"/>
                  </a:lnTo>
                  <a:lnTo>
                    <a:pt x="52716" y="402895"/>
                  </a:lnTo>
                  <a:lnTo>
                    <a:pt x="52591" y="402275"/>
                  </a:lnTo>
                  <a:lnTo>
                    <a:pt x="53238" y="401686"/>
                  </a:lnTo>
                  <a:lnTo>
                    <a:pt x="53072" y="400951"/>
                  </a:lnTo>
                  <a:lnTo>
                    <a:pt x="52652" y="400033"/>
                  </a:lnTo>
                  <a:lnTo>
                    <a:pt x="52483" y="399669"/>
                  </a:lnTo>
                  <a:lnTo>
                    <a:pt x="52203" y="398982"/>
                  </a:lnTo>
                  <a:lnTo>
                    <a:pt x="51978" y="398041"/>
                  </a:lnTo>
                  <a:lnTo>
                    <a:pt x="51741" y="397099"/>
                  </a:lnTo>
                  <a:lnTo>
                    <a:pt x="50889" y="396880"/>
                  </a:lnTo>
                  <a:lnTo>
                    <a:pt x="50605" y="396030"/>
                  </a:lnTo>
                  <a:lnTo>
                    <a:pt x="50785" y="395173"/>
                  </a:lnTo>
                  <a:lnTo>
                    <a:pt x="50734" y="394323"/>
                  </a:lnTo>
                  <a:lnTo>
                    <a:pt x="49958" y="394061"/>
                  </a:lnTo>
                  <a:lnTo>
                    <a:pt x="49943" y="393095"/>
                  </a:lnTo>
                  <a:lnTo>
                    <a:pt x="49697" y="392093"/>
                  </a:lnTo>
                  <a:lnTo>
                    <a:pt x="48919" y="391716"/>
                  </a:lnTo>
                  <a:lnTo>
                    <a:pt x="48484" y="390987"/>
                  </a:lnTo>
                  <a:lnTo>
                    <a:pt x="48277" y="390057"/>
                  </a:lnTo>
                  <a:lnTo>
                    <a:pt x="47877" y="389177"/>
                  </a:lnTo>
                  <a:lnTo>
                    <a:pt x="47717" y="388752"/>
                  </a:lnTo>
                  <a:lnTo>
                    <a:pt x="47166" y="388102"/>
                  </a:lnTo>
                  <a:lnTo>
                    <a:pt x="46694" y="387488"/>
                  </a:lnTo>
                  <a:lnTo>
                    <a:pt x="45907" y="386412"/>
                  </a:lnTo>
                  <a:lnTo>
                    <a:pt x="45738" y="385447"/>
                  </a:lnTo>
                  <a:lnTo>
                    <a:pt x="45570" y="384596"/>
                  </a:lnTo>
                  <a:lnTo>
                    <a:pt x="44796" y="384456"/>
                  </a:lnTo>
                  <a:lnTo>
                    <a:pt x="44012" y="383648"/>
                  </a:lnTo>
                  <a:lnTo>
                    <a:pt x="43883" y="382804"/>
                  </a:lnTo>
                  <a:lnTo>
                    <a:pt x="43488" y="382148"/>
                  </a:lnTo>
                  <a:lnTo>
                    <a:pt x="42938" y="381497"/>
                  </a:lnTo>
                  <a:lnTo>
                    <a:pt x="42925" y="380647"/>
                  </a:lnTo>
                  <a:lnTo>
                    <a:pt x="43337" y="379790"/>
                  </a:lnTo>
                  <a:lnTo>
                    <a:pt x="43784" y="378812"/>
                  </a:lnTo>
                  <a:lnTo>
                    <a:pt x="43804" y="377537"/>
                  </a:lnTo>
                  <a:lnTo>
                    <a:pt x="43676" y="376722"/>
                  </a:lnTo>
                  <a:lnTo>
                    <a:pt x="43432" y="375951"/>
                  </a:lnTo>
                  <a:lnTo>
                    <a:pt x="43192" y="375337"/>
                  </a:lnTo>
                  <a:lnTo>
                    <a:pt x="42912" y="374681"/>
                  </a:lnTo>
                  <a:lnTo>
                    <a:pt x="42670" y="374031"/>
                  </a:lnTo>
                  <a:lnTo>
                    <a:pt x="42159" y="373338"/>
                  </a:lnTo>
                  <a:lnTo>
                    <a:pt x="41725" y="372725"/>
                  </a:lnTo>
                  <a:lnTo>
                    <a:pt x="40784" y="371771"/>
                  </a:lnTo>
                  <a:lnTo>
                    <a:pt x="40004" y="371200"/>
                  </a:lnTo>
                  <a:lnTo>
                    <a:pt x="39225" y="370744"/>
                  </a:lnTo>
                  <a:lnTo>
                    <a:pt x="38674" y="370015"/>
                  </a:lnTo>
                  <a:lnTo>
                    <a:pt x="38393" y="369286"/>
                  </a:lnTo>
                  <a:lnTo>
                    <a:pt x="38339" y="368320"/>
                  </a:lnTo>
                  <a:lnTo>
                    <a:pt x="38329" y="367622"/>
                  </a:lnTo>
                  <a:lnTo>
                    <a:pt x="38124" y="366850"/>
                  </a:lnTo>
                  <a:lnTo>
                    <a:pt x="37805" y="366157"/>
                  </a:lnTo>
                  <a:lnTo>
                    <a:pt x="37518" y="365076"/>
                  </a:lnTo>
                  <a:lnTo>
                    <a:pt x="37504" y="364110"/>
                  </a:lnTo>
                  <a:lnTo>
                    <a:pt x="37379" y="363490"/>
                  </a:lnTo>
                  <a:lnTo>
                    <a:pt x="37057" y="362646"/>
                  </a:lnTo>
                  <a:lnTo>
                    <a:pt x="36464" y="361685"/>
                  </a:lnTo>
                  <a:lnTo>
                    <a:pt x="35759" y="360993"/>
                  </a:lnTo>
                  <a:lnTo>
                    <a:pt x="34857" y="360076"/>
                  </a:lnTo>
                  <a:lnTo>
                    <a:pt x="34266" y="359274"/>
                  </a:lnTo>
                  <a:lnTo>
                    <a:pt x="34020" y="358272"/>
                  </a:lnTo>
                  <a:lnTo>
                    <a:pt x="33936" y="357804"/>
                  </a:lnTo>
                  <a:lnTo>
                    <a:pt x="33926" y="357148"/>
                  </a:lnTo>
                  <a:lnTo>
                    <a:pt x="33834" y="356497"/>
                  </a:lnTo>
                  <a:lnTo>
                    <a:pt x="34311" y="355410"/>
                  </a:lnTo>
                  <a:lnTo>
                    <a:pt x="34437" y="354638"/>
                  </a:lnTo>
                  <a:lnTo>
                    <a:pt x="34338" y="353854"/>
                  </a:lnTo>
                  <a:lnTo>
                    <a:pt x="34216" y="353430"/>
                  </a:lnTo>
                  <a:lnTo>
                    <a:pt x="34012" y="352658"/>
                  </a:lnTo>
                  <a:lnTo>
                    <a:pt x="33653" y="351850"/>
                  </a:lnTo>
                  <a:lnTo>
                    <a:pt x="33251" y="350847"/>
                  </a:lnTo>
                  <a:lnTo>
                    <a:pt x="32697" y="349961"/>
                  </a:lnTo>
                  <a:lnTo>
                    <a:pt x="32262" y="349195"/>
                  </a:lnTo>
                  <a:lnTo>
                    <a:pt x="31939" y="348308"/>
                  </a:lnTo>
                  <a:lnTo>
                    <a:pt x="31610" y="347670"/>
                  </a:lnTo>
                  <a:lnTo>
                    <a:pt x="30730" y="347087"/>
                  </a:lnTo>
                  <a:lnTo>
                    <a:pt x="30598" y="346351"/>
                  </a:lnTo>
                  <a:lnTo>
                    <a:pt x="30624" y="345580"/>
                  </a:lnTo>
                  <a:lnTo>
                    <a:pt x="29885" y="345124"/>
                  </a:lnTo>
                  <a:lnTo>
                    <a:pt x="29601" y="344237"/>
                  </a:lnTo>
                  <a:lnTo>
                    <a:pt x="29585" y="343193"/>
                  </a:lnTo>
                  <a:lnTo>
                    <a:pt x="29617" y="342767"/>
                  </a:lnTo>
                  <a:lnTo>
                    <a:pt x="29723" y="342069"/>
                  </a:lnTo>
                  <a:lnTo>
                    <a:pt x="29713" y="341406"/>
                  </a:lnTo>
                  <a:lnTo>
                    <a:pt x="30010" y="340629"/>
                  </a:lnTo>
                  <a:lnTo>
                    <a:pt x="30230" y="339851"/>
                  </a:lnTo>
                  <a:lnTo>
                    <a:pt x="30567" y="339189"/>
                  </a:lnTo>
                  <a:lnTo>
                    <a:pt x="30794" y="338879"/>
                  </a:lnTo>
                  <a:lnTo>
                    <a:pt x="31170" y="338210"/>
                  </a:lnTo>
                  <a:lnTo>
                    <a:pt x="31880" y="337427"/>
                  </a:lnTo>
                  <a:lnTo>
                    <a:pt x="32420" y="336710"/>
                  </a:lnTo>
                  <a:lnTo>
                    <a:pt x="32530" y="335811"/>
                  </a:lnTo>
                  <a:lnTo>
                    <a:pt x="32062" y="334894"/>
                  </a:lnTo>
                  <a:lnTo>
                    <a:pt x="31605" y="334231"/>
                  </a:lnTo>
                  <a:lnTo>
                    <a:pt x="31130" y="332883"/>
                  </a:lnTo>
                  <a:lnTo>
                    <a:pt x="31047" y="332226"/>
                  </a:lnTo>
                  <a:lnTo>
                    <a:pt x="31618" y="331412"/>
                  </a:lnTo>
                  <a:lnTo>
                    <a:pt x="32417" y="330130"/>
                  </a:lnTo>
                  <a:lnTo>
                    <a:pt x="32792" y="328891"/>
                  </a:lnTo>
                  <a:lnTo>
                    <a:pt x="34738" y="326400"/>
                  </a:lnTo>
                  <a:lnTo>
                    <a:pt x="34872" y="324165"/>
                  </a:lnTo>
                  <a:lnTo>
                    <a:pt x="34559" y="323739"/>
                  </a:lnTo>
                  <a:lnTo>
                    <a:pt x="33964" y="321935"/>
                  </a:lnTo>
                  <a:lnTo>
                    <a:pt x="33293" y="320319"/>
                  </a:lnTo>
                  <a:lnTo>
                    <a:pt x="32976" y="319353"/>
                  </a:lnTo>
                  <a:lnTo>
                    <a:pt x="32621" y="318472"/>
                  </a:lnTo>
                  <a:lnTo>
                    <a:pt x="32572" y="317390"/>
                  </a:lnTo>
                  <a:lnTo>
                    <a:pt x="33061" y="316036"/>
                  </a:lnTo>
                  <a:lnTo>
                    <a:pt x="33902" y="315021"/>
                  </a:lnTo>
                  <a:lnTo>
                    <a:pt x="33385" y="313332"/>
                  </a:lnTo>
                  <a:lnTo>
                    <a:pt x="33531" y="312403"/>
                  </a:lnTo>
                  <a:lnTo>
                    <a:pt x="33744" y="310428"/>
                  </a:lnTo>
                  <a:lnTo>
                    <a:pt x="33110" y="308544"/>
                  </a:lnTo>
                  <a:lnTo>
                    <a:pt x="32714" y="307506"/>
                  </a:lnTo>
                  <a:lnTo>
                    <a:pt x="32570" y="304304"/>
                  </a:lnTo>
                  <a:lnTo>
                    <a:pt x="32362" y="302646"/>
                  </a:lnTo>
                  <a:lnTo>
                    <a:pt x="31848" y="301260"/>
                  </a:lnTo>
                  <a:lnTo>
                    <a:pt x="31766" y="300720"/>
                  </a:lnTo>
                  <a:lnTo>
                    <a:pt x="30517" y="299189"/>
                  </a:lnTo>
                  <a:lnTo>
                    <a:pt x="29354" y="298624"/>
                  </a:lnTo>
                  <a:lnTo>
                    <a:pt x="28499" y="297974"/>
                  </a:lnTo>
                  <a:lnTo>
                    <a:pt x="27220" y="297330"/>
                  </a:lnTo>
                  <a:lnTo>
                    <a:pt x="25841" y="294219"/>
                  </a:lnTo>
                  <a:lnTo>
                    <a:pt x="26296" y="293363"/>
                  </a:lnTo>
                  <a:lnTo>
                    <a:pt x="27020" y="292390"/>
                  </a:lnTo>
                  <a:lnTo>
                    <a:pt x="27160" y="290732"/>
                  </a:lnTo>
                  <a:lnTo>
                    <a:pt x="27022" y="288223"/>
                  </a:lnTo>
                  <a:lnTo>
                    <a:pt x="27398" y="287178"/>
                  </a:lnTo>
                  <a:lnTo>
                    <a:pt x="27112" y="285441"/>
                  </a:lnTo>
                  <a:lnTo>
                    <a:pt x="26888" y="282008"/>
                  </a:lnTo>
                  <a:lnTo>
                    <a:pt x="25767" y="277506"/>
                  </a:lnTo>
                  <a:lnTo>
                    <a:pt x="25374" y="276813"/>
                  </a:lnTo>
                  <a:lnTo>
                    <a:pt x="23533" y="273745"/>
                  </a:lnTo>
                  <a:lnTo>
                    <a:pt x="22711" y="272555"/>
                  </a:lnTo>
                  <a:lnTo>
                    <a:pt x="22077" y="270708"/>
                  </a:lnTo>
                  <a:lnTo>
                    <a:pt x="21975" y="268736"/>
                  </a:lnTo>
                  <a:lnTo>
                    <a:pt x="21890" y="267117"/>
                  </a:lnTo>
                  <a:lnTo>
                    <a:pt x="22904" y="263982"/>
                  </a:lnTo>
                  <a:lnTo>
                    <a:pt x="22940" y="263636"/>
                  </a:lnTo>
                  <a:lnTo>
                    <a:pt x="21868" y="260288"/>
                  </a:lnTo>
                  <a:lnTo>
                    <a:pt x="20846" y="258290"/>
                  </a:lnTo>
                  <a:lnTo>
                    <a:pt x="20452" y="257408"/>
                  </a:lnTo>
                  <a:lnTo>
                    <a:pt x="20164" y="255361"/>
                  </a:lnTo>
                  <a:lnTo>
                    <a:pt x="20537" y="249802"/>
                  </a:lnTo>
                  <a:lnTo>
                    <a:pt x="20757" y="248447"/>
                  </a:lnTo>
                  <a:lnTo>
                    <a:pt x="21166" y="246820"/>
                  </a:lnTo>
                  <a:lnTo>
                    <a:pt x="20617" y="245744"/>
                  </a:lnTo>
                  <a:lnTo>
                    <a:pt x="20340" y="245057"/>
                  </a:lnTo>
                  <a:lnTo>
                    <a:pt x="19016" y="243642"/>
                  </a:lnTo>
                  <a:lnTo>
                    <a:pt x="18497" y="241910"/>
                  </a:lnTo>
                  <a:lnTo>
                    <a:pt x="17667" y="239675"/>
                  </a:lnTo>
                  <a:lnTo>
                    <a:pt x="16839" y="237718"/>
                  </a:lnTo>
                  <a:lnTo>
                    <a:pt x="16090" y="235950"/>
                  </a:lnTo>
                  <a:lnTo>
                    <a:pt x="15427" y="235142"/>
                  </a:lnTo>
                  <a:lnTo>
                    <a:pt x="14025" y="233727"/>
                  </a:lnTo>
                  <a:lnTo>
                    <a:pt x="13828" y="233308"/>
                  </a:lnTo>
                  <a:lnTo>
                    <a:pt x="13702" y="232263"/>
                  </a:lnTo>
                  <a:lnTo>
                    <a:pt x="13161" y="232153"/>
                  </a:lnTo>
                  <a:lnTo>
                    <a:pt x="11952" y="230781"/>
                  </a:lnTo>
                  <a:lnTo>
                    <a:pt x="11401" y="229626"/>
                  </a:lnTo>
                  <a:lnTo>
                    <a:pt x="10737" y="228703"/>
                  </a:lnTo>
                  <a:lnTo>
                    <a:pt x="10141" y="226819"/>
                  </a:lnTo>
                  <a:lnTo>
                    <a:pt x="9818" y="225239"/>
                  </a:lnTo>
                  <a:lnTo>
                    <a:pt x="8537" y="224481"/>
                  </a:lnTo>
                  <a:lnTo>
                    <a:pt x="8032" y="224098"/>
                  </a:lnTo>
                  <a:lnTo>
                    <a:pt x="6973" y="222220"/>
                  </a:lnTo>
                  <a:lnTo>
                    <a:pt x="6812" y="221528"/>
                  </a:lnTo>
                  <a:lnTo>
                    <a:pt x="7188" y="220361"/>
                  </a:lnTo>
                  <a:lnTo>
                    <a:pt x="7236" y="217123"/>
                  </a:lnTo>
                  <a:lnTo>
                    <a:pt x="7111" y="216041"/>
                  </a:lnTo>
                  <a:lnTo>
                    <a:pt x="7097" y="214535"/>
                  </a:lnTo>
                  <a:lnTo>
                    <a:pt x="7165" y="213532"/>
                  </a:lnTo>
                  <a:lnTo>
                    <a:pt x="7767" y="211825"/>
                  </a:lnTo>
                  <a:lnTo>
                    <a:pt x="6867" y="210482"/>
                  </a:lnTo>
                  <a:lnTo>
                    <a:pt x="6435" y="209681"/>
                  </a:lnTo>
                  <a:lnTo>
                    <a:pt x="5654" y="208642"/>
                  </a:lnTo>
                  <a:lnTo>
                    <a:pt x="6060" y="206515"/>
                  </a:lnTo>
                  <a:lnTo>
                    <a:pt x="6088" y="205434"/>
                  </a:lnTo>
                  <a:lnTo>
                    <a:pt x="5810" y="204511"/>
                  </a:lnTo>
                  <a:lnTo>
                    <a:pt x="5025" y="203089"/>
                  </a:lnTo>
                  <a:lnTo>
                    <a:pt x="4671" y="202323"/>
                  </a:lnTo>
                  <a:lnTo>
                    <a:pt x="4736" y="200969"/>
                  </a:lnTo>
                  <a:lnTo>
                    <a:pt x="4805" y="200081"/>
                  </a:lnTo>
                  <a:lnTo>
                    <a:pt x="4259" y="199431"/>
                  </a:lnTo>
                  <a:lnTo>
                    <a:pt x="3871" y="199201"/>
                  </a:lnTo>
                  <a:lnTo>
                    <a:pt x="2512" y="198326"/>
                  </a:lnTo>
                  <a:lnTo>
                    <a:pt x="2277" y="197986"/>
                  </a:lnTo>
                  <a:lnTo>
                    <a:pt x="2112" y="196752"/>
                  </a:lnTo>
                  <a:lnTo>
                    <a:pt x="2260" y="196017"/>
                  </a:lnTo>
                  <a:lnTo>
                    <a:pt x="2443" y="195009"/>
                  </a:lnTo>
                  <a:lnTo>
                    <a:pt x="2053" y="194511"/>
                  </a:lnTo>
                  <a:lnTo>
                    <a:pt x="1397" y="194444"/>
                  </a:lnTo>
                  <a:lnTo>
                    <a:pt x="777" y="194256"/>
                  </a:lnTo>
                  <a:lnTo>
                    <a:pt x="157" y="193952"/>
                  </a:lnTo>
                  <a:lnTo>
                    <a:pt x="0" y="193642"/>
                  </a:lnTo>
                  <a:lnTo>
                    <a:pt x="922" y="193290"/>
                  </a:lnTo>
                  <a:lnTo>
                    <a:pt x="1848" y="193241"/>
                  </a:lnTo>
                  <a:lnTo>
                    <a:pt x="2580" y="193004"/>
                  </a:lnTo>
                  <a:lnTo>
                    <a:pt x="3039" y="192573"/>
                  </a:lnTo>
                  <a:lnTo>
                    <a:pt x="3339" y="191643"/>
                  </a:lnTo>
                  <a:lnTo>
                    <a:pt x="3490" y="191290"/>
                  </a:lnTo>
                  <a:lnTo>
                    <a:pt x="3600" y="190598"/>
                  </a:lnTo>
                  <a:lnTo>
                    <a:pt x="3671" y="189899"/>
                  </a:lnTo>
                  <a:lnTo>
                    <a:pt x="3624" y="188897"/>
                  </a:lnTo>
                  <a:lnTo>
                    <a:pt x="4733" y="187925"/>
                  </a:lnTo>
                  <a:lnTo>
                    <a:pt x="5425" y="187530"/>
                  </a:lnTo>
                  <a:lnTo>
                    <a:pt x="5881" y="186716"/>
                  </a:lnTo>
                  <a:lnTo>
                    <a:pt x="6066" y="185938"/>
                  </a:lnTo>
                  <a:lnTo>
                    <a:pt x="6562" y="185240"/>
                  </a:lnTo>
                  <a:lnTo>
                    <a:pt x="6635" y="184814"/>
                  </a:lnTo>
                  <a:lnTo>
                    <a:pt x="5741" y="184055"/>
                  </a:lnTo>
                  <a:lnTo>
                    <a:pt x="5155" y="183290"/>
                  </a:lnTo>
                  <a:lnTo>
                    <a:pt x="5068" y="182245"/>
                  </a:lnTo>
                  <a:lnTo>
                    <a:pt x="5712" y="180847"/>
                  </a:lnTo>
                  <a:lnTo>
                    <a:pt x="5344" y="178575"/>
                  </a:lnTo>
                  <a:lnTo>
                    <a:pt x="5439" y="176260"/>
                  </a:lnTo>
                  <a:lnTo>
                    <a:pt x="6471" y="175203"/>
                  </a:lnTo>
                  <a:lnTo>
                    <a:pt x="6963" y="174122"/>
                  </a:lnTo>
                  <a:lnTo>
                    <a:pt x="7187" y="173229"/>
                  </a:lnTo>
                  <a:lnTo>
                    <a:pt x="8261" y="172560"/>
                  </a:lnTo>
                  <a:lnTo>
                    <a:pt x="9419" y="172554"/>
                  </a:lnTo>
                  <a:lnTo>
                    <a:pt x="10655" y="172615"/>
                  </a:lnTo>
                  <a:lnTo>
                    <a:pt x="12274" y="172445"/>
                  </a:lnTo>
                  <a:lnTo>
                    <a:pt x="13158" y="172050"/>
                  </a:lnTo>
                  <a:lnTo>
                    <a:pt x="14001" y="171352"/>
                  </a:lnTo>
                  <a:lnTo>
                    <a:pt x="15143" y="169601"/>
                  </a:lnTo>
                  <a:lnTo>
                    <a:pt x="15541" y="166582"/>
                  </a:lnTo>
                  <a:lnTo>
                    <a:pt x="15448" y="164887"/>
                  </a:lnTo>
                  <a:lnTo>
                    <a:pt x="15279" y="163265"/>
                  </a:lnTo>
                  <a:lnTo>
                    <a:pt x="14845" y="162190"/>
                  </a:lnTo>
                  <a:lnTo>
                    <a:pt x="15031" y="161497"/>
                  </a:lnTo>
                  <a:lnTo>
                    <a:pt x="15245" y="159823"/>
                  </a:lnTo>
                  <a:lnTo>
                    <a:pt x="14483" y="156327"/>
                  </a:lnTo>
                  <a:lnTo>
                    <a:pt x="13923" y="154134"/>
                  </a:lnTo>
                  <a:lnTo>
                    <a:pt x="13726" y="153709"/>
                  </a:lnTo>
                  <a:lnTo>
                    <a:pt x="12928" y="150787"/>
                  </a:lnTo>
                  <a:lnTo>
                    <a:pt x="12803" y="149821"/>
                  </a:lnTo>
                  <a:lnTo>
                    <a:pt x="12282" y="147700"/>
                  </a:lnTo>
                  <a:lnTo>
                    <a:pt x="11916" y="145580"/>
                  </a:lnTo>
                  <a:lnTo>
                    <a:pt x="12026" y="144966"/>
                  </a:lnTo>
                  <a:lnTo>
                    <a:pt x="12129" y="143575"/>
                  </a:lnTo>
                  <a:lnTo>
                    <a:pt x="12433" y="143071"/>
                  </a:lnTo>
                  <a:lnTo>
                    <a:pt x="12772" y="142098"/>
                  </a:lnTo>
                  <a:lnTo>
                    <a:pt x="12570" y="141096"/>
                  </a:lnTo>
                  <a:lnTo>
                    <a:pt x="12250" y="139790"/>
                  </a:lnTo>
                  <a:lnTo>
                    <a:pt x="12193" y="137822"/>
                  </a:lnTo>
                  <a:lnTo>
                    <a:pt x="14731" y="132469"/>
                  </a:lnTo>
                  <a:lnTo>
                    <a:pt x="15367" y="130300"/>
                  </a:lnTo>
                  <a:lnTo>
                    <a:pt x="15480" y="125708"/>
                  </a:lnTo>
                  <a:lnTo>
                    <a:pt x="15491" y="122737"/>
                  </a:lnTo>
                  <a:lnTo>
                    <a:pt x="15778" y="120258"/>
                  </a:lnTo>
                  <a:lnTo>
                    <a:pt x="15826" y="117056"/>
                  </a:lnTo>
                  <a:lnTo>
                    <a:pt x="15428" y="115708"/>
                  </a:lnTo>
                  <a:lnTo>
                    <a:pt x="14721" y="114328"/>
                  </a:lnTo>
                  <a:lnTo>
                    <a:pt x="13768" y="111364"/>
                  </a:lnTo>
                  <a:lnTo>
                    <a:pt x="12757" y="110598"/>
                  </a:lnTo>
                  <a:lnTo>
                    <a:pt x="12093" y="109760"/>
                  </a:lnTo>
                  <a:lnTo>
                    <a:pt x="11430" y="108915"/>
                  </a:lnTo>
                  <a:lnTo>
                    <a:pt x="11962" y="107986"/>
                  </a:lnTo>
                  <a:lnTo>
                    <a:pt x="12458" y="107324"/>
                  </a:lnTo>
                  <a:lnTo>
                    <a:pt x="11834" y="106673"/>
                  </a:lnTo>
                  <a:lnTo>
                    <a:pt x="10744" y="105641"/>
                  </a:lnTo>
                  <a:lnTo>
                    <a:pt x="10658" y="104638"/>
                  </a:lnTo>
                  <a:lnTo>
                    <a:pt x="10771" y="104292"/>
                  </a:lnTo>
                  <a:lnTo>
                    <a:pt x="10336" y="103210"/>
                  </a:lnTo>
                  <a:lnTo>
                    <a:pt x="9742" y="101442"/>
                  </a:lnTo>
                  <a:lnTo>
                    <a:pt x="9498" y="100093"/>
                  </a:lnTo>
                  <a:lnTo>
                    <a:pt x="9139" y="98824"/>
                  </a:lnTo>
                  <a:lnTo>
                    <a:pt x="8285" y="98289"/>
                  </a:lnTo>
                  <a:lnTo>
                    <a:pt x="8122" y="97408"/>
                  </a:lnTo>
                  <a:lnTo>
                    <a:pt x="7851" y="97256"/>
                  </a:lnTo>
                  <a:lnTo>
                    <a:pt x="7116" y="97032"/>
                  </a:lnTo>
                  <a:lnTo>
                    <a:pt x="6683" y="96187"/>
                  </a:lnTo>
                  <a:lnTo>
                    <a:pt x="7409" y="95252"/>
                  </a:lnTo>
                  <a:lnTo>
                    <a:pt x="7551" y="93897"/>
                  </a:lnTo>
                  <a:lnTo>
                    <a:pt x="7928" y="92931"/>
                  </a:lnTo>
                  <a:lnTo>
                    <a:pt x="8002" y="92542"/>
                  </a:lnTo>
                  <a:lnTo>
                    <a:pt x="7879" y="91849"/>
                  </a:lnTo>
                  <a:lnTo>
                    <a:pt x="7601" y="90889"/>
                  </a:lnTo>
                  <a:lnTo>
                    <a:pt x="7749" y="90227"/>
                  </a:lnTo>
                  <a:lnTo>
                    <a:pt x="8398" y="89450"/>
                  </a:lnTo>
                  <a:lnTo>
                    <a:pt x="8623" y="88751"/>
                  </a:lnTo>
                  <a:lnTo>
                    <a:pt x="9196" y="87973"/>
                  </a:lnTo>
                  <a:lnTo>
                    <a:pt x="10029" y="86230"/>
                  </a:lnTo>
                  <a:lnTo>
                    <a:pt x="10021" y="85343"/>
                  </a:lnTo>
                  <a:lnTo>
                    <a:pt x="10506" y="83526"/>
                  </a:lnTo>
                  <a:lnTo>
                    <a:pt x="11881" y="81929"/>
                  </a:lnTo>
                  <a:lnTo>
                    <a:pt x="12913" y="80877"/>
                  </a:lnTo>
                  <a:lnTo>
                    <a:pt x="13011" y="78903"/>
                  </a:lnTo>
                  <a:lnTo>
                    <a:pt x="13184" y="76552"/>
                  </a:lnTo>
                  <a:lnTo>
                    <a:pt x="13324" y="75045"/>
                  </a:lnTo>
                  <a:lnTo>
                    <a:pt x="13422" y="73149"/>
                  </a:lnTo>
                  <a:lnTo>
                    <a:pt x="13406" y="71333"/>
                  </a:lnTo>
                  <a:lnTo>
                    <a:pt x="14205" y="70051"/>
                  </a:lnTo>
                  <a:lnTo>
                    <a:pt x="13877" y="67937"/>
                  </a:lnTo>
                  <a:lnTo>
                    <a:pt x="13216" y="67360"/>
                  </a:lnTo>
                  <a:lnTo>
                    <a:pt x="12978" y="66746"/>
                  </a:lnTo>
                  <a:lnTo>
                    <a:pt x="13241" y="65932"/>
                  </a:lnTo>
                  <a:lnTo>
                    <a:pt x="13588" y="65738"/>
                  </a:lnTo>
                  <a:lnTo>
                    <a:pt x="13870" y="62876"/>
                  </a:lnTo>
                  <a:lnTo>
                    <a:pt x="14276" y="60786"/>
                  </a:lnTo>
                  <a:lnTo>
                    <a:pt x="14208" y="57585"/>
                  </a:lnTo>
                  <a:lnTo>
                    <a:pt x="13789" y="53964"/>
                  </a:lnTo>
                  <a:lnTo>
                    <a:pt x="13664" y="52803"/>
                  </a:lnTo>
                  <a:lnTo>
                    <a:pt x="13108" y="51072"/>
                  </a:lnTo>
                  <a:lnTo>
                    <a:pt x="12678" y="50574"/>
                  </a:lnTo>
                  <a:lnTo>
                    <a:pt x="12474" y="49383"/>
                  </a:lnTo>
                  <a:lnTo>
                    <a:pt x="12775" y="48569"/>
                  </a:lnTo>
                  <a:lnTo>
                    <a:pt x="12928" y="48332"/>
                  </a:lnTo>
                  <a:lnTo>
                    <a:pt x="13495" y="47093"/>
                  </a:lnTo>
                  <a:lnTo>
                    <a:pt x="13939" y="44808"/>
                  </a:lnTo>
                  <a:lnTo>
                    <a:pt x="14315" y="43727"/>
                  </a:lnTo>
                  <a:lnTo>
                    <a:pt x="14498" y="42682"/>
                  </a:lnTo>
                  <a:lnTo>
                    <a:pt x="14336" y="41874"/>
                  </a:lnTo>
                  <a:lnTo>
                    <a:pt x="14054" y="40604"/>
                  </a:lnTo>
                  <a:lnTo>
                    <a:pt x="13811" y="39328"/>
                  </a:lnTo>
                  <a:lnTo>
                    <a:pt x="13882" y="38557"/>
                  </a:lnTo>
                  <a:lnTo>
                    <a:pt x="14266" y="38441"/>
                  </a:lnTo>
                  <a:lnTo>
                    <a:pt x="14724" y="37736"/>
                  </a:lnTo>
                  <a:lnTo>
                    <a:pt x="14291" y="36892"/>
                  </a:lnTo>
                  <a:lnTo>
                    <a:pt x="14092" y="36163"/>
                  </a:lnTo>
                  <a:lnTo>
                    <a:pt x="14705" y="35653"/>
                  </a:lnTo>
                  <a:lnTo>
                    <a:pt x="15381" y="33642"/>
                  </a:lnTo>
                  <a:lnTo>
                    <a:pt x="15761" y="32979"/>
                  </a:lnTo>
                  <a:lnTo>
                    <a:pt x="16919" y="32894"/>
                  </a:lnTo>
                  <a:lnTo>
                    <a:pt x="17408" y="31576"/>
                  </a:lnTo>
                  <a:lnTo>
                    <a:pt x="17559" y="31187"/>
                  </a:lnTo>
                  <a:lnTo>
                    <a:pt x="18444" y="30829"/>
                  </a:lnTo>
                  <a:lnTo>
                    <a:pt x="18772" y="28702"/>
                  </a:lnTo>
                  <a:lnTo>
                    <a:pt x="18682" y="27396"/>
                  </a:lnTo>
                  <a:lnTo>
                    <a:pt x="18321" y="25817"/>
                  </a:lnTo>
                  <a:lnTo>
                    <a:pt x="17684" y="23617"/>
                  </a:lnTo>
                  <a:lnTo>
                    <a:pt x="17712" y="22500"/>
                  </a:lnTo>
                  <a:lnTo>
                    <a:pt x="18398" y="21570"/>
                  </a:lnTo>
                  <a:lnTo>
                    <a:pt x="19319" y="20981"/>
                  </a:lnTo>
                  <a:lnTo>
                    <a:pt x="21940" y="20604"/>
                  </a:lnTo>
                  <a:lnTo>
                    <a:pt x="22821" y="19862"/>
                  </a:lnTo>
                  <a:lnTo>
                    <a:pt x="23388" y="18587"/>
                  </a:lnTo>
                  <a:lnTo>
                    <a:pt x="23759" y="16880"/>
                  </a:lnTo>
                  <a:close/>
                </a:path>
              </a:pathLst>
            </a:custGeom>
            <a:solidFill>
              <a:srgbClr val="294666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" name="object 8">
              <a:extLst>
                <a:ext uri="{FF2B5EF4-FFF2-40B4-BE49-F238E27FC236}">
                  <a16:creationId xmlns:a16="http://schemas.microsoft.com/office/drawing/2014/main" id="{ACF96AFA-D27A-460F-89E5-06B259334127}"/>
                </a:ext>
              </a:extLst>
            </p:cNvPr>
            <p:cNvSpPr/>
            <p:nvPr/>
          </p:nvSpPr>
          <p:spPr>
            <a:xfrm>
              <a:off x="2878392" y="734509"/>
              <a:ext cx="724672" cy="455027"/>
            </a:xfrm>
            <a:custGeom>
              <a:avLst/>
              <a:gdLst/>
              <a:ahLst/>
              <a:cxnLst/>
              <a:rect l="l" t="t" r="r" b="b"/>
              <a:pathLst>
                <a:path w="724672" h="455027">
                  <a:moveTo>
                    <a:pt x="26423" y="1661"/>
                  </a:moveTo>
                  <a:lnTo>
                    <a:pt x="26102" y="0"/>
                  </a:lnTo>
                  <a:lnTo>
                    <a:pt x="28619" y="1470"/>
                  </a:lnTo>
                  <a:lnTo>
                    <a:pt x="30279" y="4018"/>
                  </a:lnTo>
                  <a:lnTo>
                    <a:pt x="31780" y="6029"/>
                  </a:lnTo>
                  <a:lnTo>
                    <a:pt x="34148" y="9121"/>
                  </a:lnTo>
                  <a:lnTo>
                    <a:pt x="34952" y="12986"/>
                  </a:lnTo>
                  <a:lnTo>
                    <a:pt x="34722" y="13915"/>
                  </a:lnTo>
                  <a:lnTo>
                    <a:pt x="34661" y="17163"/>
                  </a:lnTo>
                  <a:lnTo>
                    <a:pt x="34526" y="21257"/>
                  </a:lnTo>
                  <a:lnTo>
                    <a:pt x="34149" y="24194"/>
                  </a:lnTo>
                  <a:lnTo>
                    <a:pt x="33541" y="27906"/>
                  </a:lnTo>
                  <a:lnTo>
                    <a:pt x="33333" y="33240"/>
                  </a:lnTo>
                  <a:lnTo>
                    <a:pt x="32488" y="36643"/>
                  </a:lnTo>
                  <a:lnTo>
                    <a:pt x="31882" y="40586"/>
                  </a:lnTo>
                  <a:lnTo>
                    <a:pt x="29317" y="45069"/>
                  </a:lnTo>
                  <a:lnTo>
                    <a:pt x="26608" y="51794"/>
                  </a:lnTo>
                  <a:lnTo>
                    <a:pt x="25519" y="53496"/>
                  </a:lnTo>
                  <a:lnTo>
                    <a:pt x="23964" y="56127"/>
                  </a:lnTo>
                  <a:lnTo>
                    <a:pt x="21399" y="60379"/>
                  </a:lnTo>
                  <a:lnTo>
                    <a:pt x="20008" y="64398"/>
                  </a:lnTo>
                  <a:lnTo>
                    <a:pt x="19166" y="68265"/>
                  </a:lnTo>
                  <a:lnTo>
                    <a:pt x="18700" y="69271"/>
                  </a:lnTo>
                  <a:lnTo>
                    <a:pt x="17701" y="72980"/>
                  </a:lnTo>
                  <a:lnTo>
                    <a:pt x="16540" y="75996"/>
                  </a:lnTo>
                  <a:lnTo>
                    <a:pt x="15069" y="79629"/>
                  </a:lnTo>
                  <a:lnTo>
                    <a:pt x="14289" y="80479"/>
                  </a:lnTo>
                  <a:lnTo>
                    <a:pt x="12971" y="83417"/>
                  </a:lnTo>
                  <a:lnTo>
                    <a:pt x="11886" y="85659"/>
                  </a:lnTo>
                  <a:lnTo>
                    <a:pt x="11267" y="87284"/>
                  </a:lnTo>
                  <a:lnTo>
                    <a:pt x="10531" y="90698"/>
                  </a:lnTo>
                  <a:lnTo>
                    <a:pt x="10532" y="95085"/>
                  </a:lnTo>
                  <a:lnTo>
                    <a:pt x="11784" y="97071"/>
                  </a:lnTo>
                  <a:lnTo>
                    <a:pt x="12095" y="98669"/>
                  </a:lnTo>
                  <a:lnTo>
                    <a:pt x="14899" y="102236"/>
                  </a:lnTo>
                  <a:lnTo>
                    <a:pt x="15421" y="101892"/>
                  </a:lnTo>
                  <a:lnTo>
                    <a:pt x="17380" y="101582"/>
                  </a:lnTo>
                  <a:lnTo>
                    <a:pt x="18792" y="101582"/>
                  </a:lnTo>
                  <a:lnTo>
                    <a:pt x="20126" y="101892"/>
                  </a:lnTo>
                  <a:lnTo>
                    <a:pt x="21228" y="102742"/>
                  </a:lnTo>
                  <a:lnTo>
                    <a:pt x="24683" y="103593"/>
                  </a:lnTo>
                  <a:lnTo>
                    <a:pt x="26252" y="103669"/>
                  </a:lnTo>
                  <a:lnTo>
                    <a:pt x="28449" y="103979"/>
                  </a:lnTo>
                  <a:lnTo>
                    <a:pt x="31120" y="104827"/>
                  </a:lnTo>
                  <a:lnTo>
                    <a:pt x="34965" y="105291"/>
                  </a:lnTo>
                  <a:lnTo>
                    <a:pt x="37241" y="105753"/>
                  </a:lnTo>
                  <a:lnTo>
                    <a:pt x="42571" y="105288"/>
                  </a:lnTo>
                  <a:lnTo>
                    <a:pt x="44140" y="105364"/>
                  </a:lnTo>
                  <a:lnTo>
                    <a:pt x="46963" y="105364"/>
                  </a:lnTo>
                  <a:lnTo>
                    <a:pt x="49628" y="105209"/>
                  </a:lnTo>
                  <a:lnTo>
                    <a:pt x="53312" y="104745"/>
                  </a:lnTo>
                  <a:lnTo>
                    <a:pt x="55660" y="103970"/>
                  </a:lnTo>
                  <a:lnTo>
                    <a:pt x="60440" y="103275"/>
                  </a:lnTo>
                  <a:lnTo>
                    <a:pt x="62551" y="101959"/>
                  </a:lnTo>
                  <a:lnTo>
                    <a:pt x="64973" y="100413"/>
                  </a:lnTo>
                  <a:lnTo>
                    <a:pt x="67240" y="98866"/>
                  </a:lnTo>
                  <a:lnTo>
                    <a:pt x="69739" y="97011"/>
                  </a:lnTo>
                  <a:lnTo>
                    <a:pt x="72324" y="96391"/>
                  </a:lnTo>
                  <a:lnTo>
                    <a:pt x="74667" y="94690"/>
                  </a:lnTo>
                  <a:lnTo>
                    <a:pt x="77095" y="93994"/>
                  </a:lnTo>
                  <a:lnTo>
                    <a:pt x="78428" y="93994"/>
                  </a:lnTo>
                  <a:lnTo>
                    <a:pt x="82824" y="94842"/>
                  </a:lnTo>
                  <a:lnTo>
                    <a:pt x="84712" y="96002"/>
                  </a:lnTo>
                  <a:lnTo>
                    <a:pt x="87782" y="98165"/>
                  </a:lnTo>
                  <a:lnTo>
                    <a:pt x="90773" y="100407"/>
                  </a:lnTo>
                  <a:lnTo>
                    <a:pt x="92585" y="101953"/>
                  </a:lnTo>
                  <a:lnTo>
                    <a:pt x="95660" y="105200"/>
                  </a:lnTo>
                  <a:lnTo>
                    <a:pt x="97710" y="107363"/>
                  </a:lnTo>
                  <a:lnTo>
                    <a:pt x="98902" y="110300"/>
                  </a:lnTo>
                  <a:lnTo>
                    <a:pt x="100171" y="113159"/>
                  </a:lnTo>
                  <a:lnTo>
                    <a:pt x="101202" y="115249"/>
                  </a:lnTo>
                  <a:lnTo>
                    <a:pt x="101615" y="119189"/>
                  </a:lnTo>
                  <a:lnTo>
                    <a:pt x="102495" y="122436"/>
                  </a:lnTo>
                  <a:lnTo>
                    <a:pt x="102896" y="124213"/>
                  </a:lnTo>
                  <a:lnTo>
                    <a:pt x="104015" y="128311"/>
                  </a:lnTo>
                  <a:lnTo>
                    <a:pt x="104429" y="132564"/>
                  </a:lnTo>
                  <a:lnTo>
                    <a:pt x="105782" y="136351"/>
                  </a:lnTo>
                  <a:lnTo>
                    <a:pt x="107372" y="140525"/>
                  </a:lnTo>
                  <a:lnTo>
                    <a:pt x="108566" y="143928"/>
                  </a:lnTo>
                  <a:lnTo>
                    <a:pt x="109917" y="147405"/>
                  </a:lnTo>
                  <a:lnTo>
                    <a:pt x="112597" y="149954"/>
                  </a:lnTo>
                  <a:lnTo>
                    <a:pt x="114408" y="151270"/>
                  </a:lnTo>
                  <a:lnTo>
                    <a:pt x="116457" y="153201"/>
                  </a:lnTo>
                  <a:lnTo>
                    <a:pt x="119221" y="156911"/>
                  </a:lnTo>
                  <a:lnTo>
                    <a:pt x="120876" y="158535"/>
                  </a:lnTo>
                  <a:lnTo>
                    <a:pt x="125439" y="161394"/>
                  </a:lnTo>
                  <a:lnTo>
                    <a:pt x="127800" y="162940"/>
                  </a:lnTo>
                  <a:lnTo>
                    <a:pt x="131810" y="165024"/>
                  </a:lnTo>
                  <a:lnTo>
                    <a:pt x="135666" y="167576"/>
                  </a:lnTo>
                  <a:lnTo>
                    <a:pt x="138181" y="168657"/>
                  </a:lnTo>
                  <a:lnTo>
                    <a:pt x="140772" y="169274"/>
                  </a:lnTo>
                  <a:lnTo>
                    <a:pt x="141862" y="169462"/>
                  </a:lnTo>
                  <a:lnTo>
                    <a:pt x="143911" y="169815"/>
                  </a:lnTo>
                  <a:lnTo>
                    <a:pt x="147914" y="170434"/>
                  </a:lnTo>
                  <a:lnTo>
                    <a:pt x="151131" y="170741"/>
                  </a:lnTo>
                  <a:lnTo>
                    <a:pt x="155444" y="170662"/>
                  </a:lnTo>
                  <a:lnTo>
                    <a:pt x="158659" y="170662"/>
                  </a:lnTo>
                  <a:lnTo>
                    <a:pt x="164302" y="170043"/>
                  </a:lnTo>
                  <a:lnTo>
                    <a:pt x="168691" y="169656"/>
                  </a:lnTo>
                  <a:lnTo>
                    <a:pt x="171592" y="169499"/>
                  </a:lnTo>
                  <a:lnTo>
                    <a:pt x="176136" y="168803"/>
                  </a:lnTo>
                  <a:lnTo>
                    <a:pt x="180837" y="168108"/>
                  </a:lnTo>
                  <a:lnTo>
                    <a:pt x="186167" y="167564"/>
                  </a:lnTo>
                  <a:lnTo>
                    <a:pt x="192437" y="166868"/>
                  </a:lnTo>
                  <a:lnTo>
                    <a:pt x="195415" y="166558"/>
                  </a:lnTo>
                  <a:lnTo>
                    <a:pt x="199962" y="166245"/>
                  </a:lnTo>
                  <a:lnTo>
                    <a:pt x="204746" y="166324"/>
                  </a:lnTo>
                  <a:lnTo>
                    <a:pt x="210867" y="167172"/>
                  </a:lnTo>
                  <a:lnTo>
                    <a:pt x="213456" y="167327"/>
                  </a:lnTo>
                  <a:lnTo>
                    <a:pt x="216594" y="167558"/>
                  </a:lnTo>
                  <a:lnTo>
                    <a:pt x="219963" y="167093"/>
                  </a:lnTo>
                  <a:lnTo>
                    <a:pt x="225138" y="166938"/>
                  </a:lnTo>
                  <a:lnTo>
                    <a:pt x="228668" y="167090"/>
                  </a:lnTo>
                  <a:lnTo>
                    <a:pt x="233138" y="167245"/>
                  </a:lnTo>
                  <a:lnTo>
                    <a:pt x="236197" y="167245"/>
                  </a:lnTo>
                  <a:lnTo>
                    <a:pt x="239333" y="167087"/>
                  </a:lnTo>
                  <a:lnTo>
                    <a:pt x="243412" y="167318"/>
                  </a:lnTo>
                  <a:lnTo>
                    <a:pt x="248279" y="168244"/>
                  </a:lnTo>
                  <a:lnTo>
                    <a:pt x="252284" y="169405"/>
                  </a:lnTo>
                  <a:lnTo>
                    <a:pt x="253621" y="170176"/>
                  </a:lnTo>
                  <a:lnTo>
                    <a:pt x="258495" y="172494"/>
                  </a:lnTo>
                  <a:lnTo>
                    <a:pt x="262263" y="173344"/>
                  </a:lnTo>
                  <a:lnTo>
                    <a:pt x="265248" y="174195"/>
                  </a:lnTo>
                  <a:lnTo>
                    <a:pt x="267916" y="174501"/>
                  </a:lnTo>
                  <a:lnTo>
                    <a:pt x="271374" y="175893"/>
                  </a:lnTo>
                  <a:lnTo>
                    <a:pt x="288097" y="179754"/>
                  </a:lnTo>
                  <a:lnTo>
                    <a:pt x="306050" y="178976"/>
                  </a:lnTo>
                  <a:lnTo>
                    <a:pt x="314280" y="178202"/>
                  </a:lnTo>
                  <a:lnTo>
                    <a:pt x="316868" y="178201"/>
                  </a:lnTo>
                  <a:lnTo>
                    <a:pt x="322353" y="177351"/>
                  </a:lnTo>
                  <a:lnTo>
                    <a:pt x="325725" y="177272"/>
                  </a:lnTo>
                  <a:lnTo>
                    <a:pt x="330899" y="177038"/>
                  </a:lnTo>
                  <a:lnTo>
                    <a:pt x="334268" y="176498"/>
                  </a:lnTo>
                  <a:lnTo>
                    <a:pt x="337952" y="176109"/>
                  </a:lnTo>
                  <a:lnTo>
                    <a:pt x="339988" y="175647"/>
                  </a:lnTo>
                  <a:lnTo>
                    <a:pt x="343043" y="174948"/>
                  </a:lnTo>
                  <a:lnTo>
                    <a:pt x="348520" y="172552"/>
                  </a:lnTo>
                  <a:lnTo>
                    <a:pt x="350870" y="172087"/>
                  </a:lnTo>
                  <a:lnTo>
                    <a:pt x="354712" y="171932"/>
                  </a:lnTo>
                  <a:lnTo>
                    <a:pt x="356749" y="171622"/>
                  </a:lnTo>
                  <a:lnTo>
                    <a:pt x="359802" y="170617"/>
                  </a:lnTo>
                  <a:lnTo>
                    <a:pt x="363957" y="170462"/>
                  </a:lnTo>
                  <a:lnTo>
                    <a:pt x="366389" y="170693"/>
                  </a:lnTo>
                  <a:lnTo>
                    <a:pt x="411180" y="158861"/>
                  </a:lnTo>
                  <a:lnTo>
                    <a:pt x="431219" y="148843"/>
                  </a:lnTo>
                  <a:lnTo>
                    <a:pt x="437595" y="145650"/>
                  </a:lnTo>
                  <a:lnTo>
                    <a:pt x="445792" y="142464"/>
                  </a:lnTo>
                  <a:lnTo>
                    <a:pt x="457633" y="138818"/>
                  </a:lnTo>
                  <a:lnTo>
                    <a:pt x="471295" y="136087"/>
                  </a:lnTo>
                  <a:lnTo>
                    <a:pt x="480859" y="134268"/>
                  </a:lnTo>
                  <a:lnTo>
                    <a:pt x="494977" y="134268"/>
                  </a:lnTo>
                  <a:lnTo>
                    <a:pt x="505452" y="130623"/>
                  </a:lnTo>
                  <a:lnTo>
                    <a:pt x="514560" y="124250"/>
                  </a:lnTo>
                  <a:lnTo>
                    <a:pt x="522758" y="123336"/>
                  </a:lnTo>
                  <a:lnTo>
                    <a:pt x="532322" y="122883"/>
                  </a:lnTo>
                  <a:lnTo>
                    <a:pt x="540974" y="123335"/>
                  </a:lnTo>
                  <a:lnTo>
                    <a:pt x="551905" y="124702"/>
                  </a:lnTo>
                  <a:lnTo>
                    <a:pt x="560567" y="128284"/>
                  </a:lnTo>
                  <a:lnTo>
                    <a:pt x="561136" y="128050"/>
                  </a:lnTo>
                  <a:lnTo>
                    <a:pt x="565056" y="128843"/>
                  </a:lnTo>
                  <a:lnTo>
                    <a:pt x="568835" y="130523"/>
                  </a:lnTo>
                  <a:lnTo>
                    <a:pt x="570935" y="132622"/>
                  </a:lnTo>
                  <a:lnTo>
                    <a:pt x="572615" y="134022"/>
                  </a:lnTo>
                  <a:lnTo>
                    <a:pt x="575554" y="136121"/>
                  </a:lnTo>
                  <a:lnTo>
                    <a:pt x="578073" y="137801"/>
                  </a:lnTo>
                  <a:lnTo>
                    <a:pt x="580592" y="139620"/>
                  </a:lnTo>
                  <a:lnTo>
                    <a:pt x="583532" y="140598"/>
                  </a:lnTo>
                  <a:lnTo>
                    <a:pt x="585771" y="140878"/>
                  </a:lnTo>
                  <a:lnTo>
                    <a:pt x="590530" y="142558"/>
                  </a:lnTo>
                  <a:lnTo>
                    <a:pt x="596858" y="146416"/>
                  </a:lnTo>
                  <a:lnTo>
                    <a:pt x="602476" y="149988"/>
                  </a:lnTo>
                  <a:lnTo>
                    <a:pt x="613202" y="149988"/>
                  </a:lnTo>
                  <a:lnTo>
                    <a:pt x="622907" y="144882"/>
                  </a:lnTo>
                  <a:lnTo>
                    <a:pt x="629649" y="136027"/>
                  </a:lnTo>
                  <a:lnTo>
                    <a:pt x="631427" y="134933"/>
                  </a:lnTo>
                  <a:lnTo>
                    <a:pt x="634436" y="131516"/>
                  </a:lnTo>
                  <a:lnTo>
                    <a:pt x="635667" y="129873"/>
                  </a:lnTo>
                  <a:lnTo>
                    <a:pt x="636214" y="129736"/>
                  </a:lnTo>
                  <a:lnTo>
                    <a:pt x="637035" y="128915"/>
                  </a:lnTo>
                  <a:lnTo>
                    <a:pt x="638402" y="128779"/>
                  </a:lnTo>
                  <a:lnTo>
                    <a:pt x="639497" y="127548"/>
                  </a:lnTo>
                  <a:lnTo>
                    <a:pt x="641411" y="125908"/>
                  </a:lnTo>
                  <a:lnTo>
                    <a:pt x="643053" y="124675"/>
                  </a:lnTo>
                  <a:lnTo>
                    <a:pt x="645104" y="123991"/>
                  </a:lnTo>
                  <a:lnTo>
                    <a:pt x="648113" y="122078"/>
                  </a:lnTo>
                  <a:lnTo>
                    <a:pt x="655596" y="119344"/>
                  </a:lnTo>
                  <a:lnTo>
                    <a:pt x="661214" y="114232"/>
                  </a:lnTo>
                  <a:lnTo>
                    <a:pt x="664789" y="110149"/>
                  </a:lnTo>
                  <a:lnTo>
                    <a:pt x="669387" y="107594"/>
                  </a:lnTo>
                  <a:lnTo>
                    <a:pt x="674494" y="101974"/>
                  </a:lnTo>
                  <a:lnTo>
                    <a:pt x="681074" y="94177"/>
                  </a:lnTo>
                  <a:lnTo>
                    <a:pt x="682579" y="97051"/>
                  </a:lnTo>
                  <a:lnTo>
                    <a:pt x="683673" y="98554"/>
                  </a:lnTo>
                  <a:lnTo>
                    <a:pt x="684357" y="99648"/>
                  </a:lnTo>
                  <a:lnTo>
                    <a:pt x="684903" y="100058"/>
                  </a:lnTo>
                  <a:lnTo>
                    <a:pt x="684220" y="101835"/>
                  </a:lnTo>
                  <a:lnTo>
                    <a:pt x="684493" y="103068"/>
                  </a:lnTo>
                  <a:lnTo>
                    <a:pt x="685998" y="104298"/>
                  </a:lnTo>
                  <a:lnTo>
                    <a:pt x="686955" y="105529"/>
                  </a:lnTo>
                  <a:lnTo>
                    <a:pt x="687913" y="106485"/>
                  </a:lnTo>
                  <a:lnTo>
                    <a:pt x="689007" y="107442"/>
                  </a:lnTo>
                  <a:lnTo>
                    <a:pt x="690511" y="108129"/>
                  </a:lnTo>
                  <a:lnTo>
                    <a:pt x="691879" y="109086"/>
                  </a:lnTo>
                  <a:lnTo>
                    <a:pt x="692836" y="110043"/>
                  </a:lnTo>
                  <a:lnTo>
                    <a:pt x="693794" y="111136"/>
                  </a:lnTo>
                  <a:lnTo>
                    <a:pt x="694204" y="112093"/>
                  </a:lnTo>
                  <a:lnTo>
                    <a:pt x="694751" y="113050"/>
                  </a:lnTo>
                  <a:lnTo>
                    <a:pt x="697486" y="114146"/>
                  </a:lnTo>
                  <a:lnTo>
                    <a:pt x="698717" y="117427"/>
                  </a:lnTo>
                  <a:lnTo>
                    <a:pt x="699811" y="119891"/>
                  </a:lnTo>
                  <a:lnTo>
                    <a:pt x="700359" y="121668"/>
                  </a:lnTo>
                  <a:lnTo>
                    <a:pt x="700496" y="124949"/>
                  </a:lnTo>
                  <a:lnTo>
                    <a:pt x="700222" y="129189"/>
                  </a:lnTo>
                  <a:lnTo>
                    <a:pt x="706214" y="138163"/>
                  </a:lnTo>
                  <a:lnTo>
                    <a:pt x="709060" y="142476"/>
                  </a:lnTo>
                  <a:lnTo>
                    <a:pt x="713630" y="142284"/>
                  </a:lnTo>
                  <a:lnTo>
                    <a:pt x="715343" y="142284"/>
                  </a:lnTo>
                  <a:lnTo>
                    <a:pt x="718008" y="142856"/>
                  </a:lnTo>
                  <a:lnTo>
                    <a:pt x="719531" y="142856"/>
                  </a:lnTo>
                  <a:lnTo>
                    <a:pt x="720674" y="143809"/>
                  </a:lnTo>
                  <a:lnTo>
                    <a:pt x="721054" y="145331"/>
                  </a:lnTo>
                  <a:lnTo>
                    <a:pt x="721816" y="146665"/>
                  </a:lnTo>
                  <a:lnTo>
                    <a:pt x="723149" y="148187"/>
                  </a:lnTo>
                  <a:lnTo>
                    <a:pt x="724100" y="151233"/>
                  </a:lnTo>
                  <a:lnTo>
                    <a:pt x="724672" y="152947"/>
                  </a:lnTo>
                  <a:lnTo>
                    <a:pt x="723149" y="154471"/>
                  </a:lnTo>
                  <a:lnTo>
                    <a:pt x="722262" y="157466"/>
                  </a:lnTo>
                  <a:lnTo>
                    <a:pt x="722971" y="158163"/>
                  </a:lnTo>
                  <a:lnTo>
                    <a:pt x="723133" y="159168"/>
                  </a:lnTo>
                  <a:lnTo>
                    <a:pt x="723148" y="162106"/>
                  </a:lnTo>
                  <a:lnTo>
                    <a:pt x="723320" y="164888"/>
                  </a:lnTo>
                  <a:lnTo>
                    <a:pt x="722941" y="167363"/>
                  </a:lnTo>
                  <a:lnTo>
                    <a:pt x="722400" y="168985"/>
                  </a:lnTo>
                  <a:lnTo>
                    <a:pt x="722020" y="171228"/>
                  </a:lnTo>
                  <a:lnTo>
                    <a:pt x="721721" y="173934"/>
                  </a:lnTo>
                  <a:lnTo>
                    <a:pt x="722044" y="175790"/>
                  </a:lnTo>
                  <a:lnTo>
                    <a:pt x="720720" y="177643"/>
                  </a:lnTo>
                  <a:lnTo>
                    <a:pt x="718933" y="180814"/>
                  </a:lnTo>
                  <a:lnTo>
                    <a:pt x="716593" y="183211"/>
                  </a:lnTo>
                  <a:lnTo>
                    <a:pt x="714331" y="185453"/>
                  </a:lnTo>
                  <a:lnTo>
                    <a:pt x="712614" y="186999"/>
                  </a:lnTo>
                  <a:lnTo>
                    <a:pt x="712372" y="188254"/>
                  </a:lnTo>
                  <a:lnTo>
                    <a:pt x="710817" y="188314"/>
                  </a:lnTo>
                  <a:lnTo>
                    <a:pt x="707682" y="188703"/>
                  </a:lnTo>
                  <a:lnTo>
                    <a:pt x="705802" y="189089"/>
                  </a:lnTo>
                  <a:lnTo>
                    <a:pt x="702667" y="189399"/>
                  </a:lnTo>
                  <a:lnTo>
                    <a:pt x="699682" y="191139"/>
                  </a:lnTo>
                  <a:lnTo>
                    <a:pt x="695692" y="190143"/>
                  </a:lnTo>
                  <a:lnTo>
                    <a:pt x="692035" y="188147"/>
                  </a:lnTo>
                  <a:lnTo>
                    <a:pt x="689043" y="184821"/>
                  </a:lnTo>
                  <a:lnTo>
                    <a:pt x="687048" y="182828"/>
                  </a:lnTo>
                  <a:lnTo>
                    <a:pt x="683723" y="182494"/>
                  </a:lnTo>
                  <a:lnTo>
                    <a:pt x="679402" y="182828"/>
                  </a:lnTo>
                  <a:lnTo>
                    <a:pt x="676409" y="183824"/>
                  </a:lnTo>
                  <a:lnTo>
                    <a:pt x="673417" y="185486"/>
                  </a:lnTo>
                  <a:lnTo>
                    <a:pt x="671423" y="187479"/>
                  </a:lnTo>
                  <a:lnTo>
                    <a:pt x="669760" y="188812"/>
                  </a:lnTo>
                  <a:lnTo>
                    <a:pt x="667100" y="191804"/>
                  </a:lnTo>
                  <a:lnTo>
                    <a:pt x="665771" y="193463"/>
                  </a:lnTo>
                  <a:lnTo>
                    <a:pt x="662113" y="196127"/>
                  </a:lnTo>
                  <a:lnTo>
                    <a:pt x="660451" y="196789"/>
                  </a:lnTo>
                  <a:lnTo>
                    <a:pt x="657459" y="198451"/>
                  </a:lnTo>
                  <a:lnTo>
                    <a:pt x="654467" y="200116"/>
                  </a:lnTo>
                  <a:lnTo>
                    <a:pt x="650193" y="202090"/>
                  </a:lnTo>
                  <a:lnTo>
                    <a:pt x="647143" y="203712"/>
                  </a:lnTo>
                  <a:lnTo>
                    <a:pt x="645657" y="204487"/>
                  </a:lnTo>
                  <a:lnTo>
                    <a:pt x="642999" y="206033"/>
                  </a:lnTo>
                  <a:lnTo>
                    <a:pt x="641360" y="207503"/>
                  </a:lnTo>
                  <a:lnTo>
                    <a:pt x="640487" y="208187"/>
                  </a:lnTo>
                  <a:lnTo>
                    <a:pt x="639485" y="208974"/>
                  </a:lnTo>
                  <a:lnTo>
                    <a:pt x="637453" y="210134"/>
                  </a:lnTo>
                  <a:lnTo>
                    <a:pt x="636280" y="210830"/>
                  </a:lnTo>
                  <a:lnTo>
                    <a:pt x="632991" y="211601"/>
                  </a:lnTo>
                  <a:lnTo>
                    <a:pt x="629532" y="211416"/>
                  </a:lnTo>
                  <a:lnTo>
                    <a:pt x="626872" y="207761"/>
                  </a:lnTo>
                  <a:lnTo>
                    <a:pt x="625875" y="203438"/>
                  </a:lnTo>
                  <a:lnTo>
                    <a:pt x="623547" y="199447"/>
                  </a:lnTo>
                  <a:lnTo>
                    <a:pt x="620223" y="194463"/>
                  </a:lnTo>
                  <a:lnTo>
                    <a:pt x="619226" y="191139"/>
                  </a:lnTo>
                  <a:lnTo>
                    <a:pt x="615901" y="187151"/>
                  </a:lnTo>
                  <a:lnTo>
                    <a:pt x="612909" y="185155"/>
                  </a:lnTo>
                  <a:lnTo>
                    <a:pt x="607922" y="183824"/>
                  </a:lnTo>
                  <a:lnTo>
                    <a:pt x="602602" y="182163"/>
                  </a:lnTo>
                  <a:lnTo>
                    <a:pt x="599942" y="181829"/>
                  </a:lnTo>
                  <a:lnTo>
                    <a:pt x="594955" y="182163"/>
                  </a:lnTo>
                  <a:lnTo>
                    <a:pt x="589636" y="184159"/>
                  </a:lnTo>
                  <a:lnTo>
                    <a:pt x="585979" y="185820"/>
                  </a:lnTo>
                  <a:lnTo>
                    <a:pt x="581657" y="187813"/>
                  </a:lnTo>
                  <a:lnTo>
                    <a:pt x="577335" y="189809"/>
                  </a:lnTo>
                  <a:lnTo>
                    <a:pt x="571254" y="192601"/>
                  </a:lnTo>
                  <a:lnTo>
                    <a:pt x="569929" y="194147"/>
                  </a:lnTo>
                  <a:lnTo>
                    <a:pt x="565943" y="196619"/>
                  </a:lnTo>
                  <a:lnTo>
                    <a:pt x="562352" y="199714"/>
                  </a:lnTo>
                  <a:lnTo>
                    <a:pt x="560008" y="201492"/>
                  </a:lnTo>
                  <a:lnTo>
                    <a:pt x="557117" y="203348"/>
                  </a:lnTo>
                  <a:lnTo>
                    <a:pt x="553448" y="206519"/>
                  </a:lnTo>
                  <a:lnTo>
                    <a:pt x="550950" y="208606"/>
                  </a:lnTo>
                  <a:lnTo>
                    <a:pt x="548293" y="210462"/>
                  </a:lnTo>
                  <a:lnTo>
                    <a:pt x="545015" y="213478"/>
                  </a:lnTo>
                  <a:lnTo>
                    <a:pt x="541260" y="215180"/>
                  </a:lnTo>
                  <a:lnTo>
                    <a:pt x="537426" y="216959"/>
                  </a:lnTo>
                  <a:lnTo>
                    <a:pt x="533827" y="218506"/>
                  </a:lnTo>
                  <a:lnTo>
                    <a:pt x="530464" y="220052"/>
                  </a:lnTo>
                  <a:lnTo>
                    <a:pt x="527257" y="221598"/>
                  </a:lnTo>
                  <a:lnTo>
                    <a:pt x="523104" y="222218"/>
                  </a:lnTo>
                  <a:lnTo>
                    <a:pt x="519893" y="223071"/>
                  </a:lnTo>
                  <a:lnTo>
                    <a:pt x="516681" y="223533"/>
                  </a:lnTo>
                  <a:lnTo>
                    <a:pt x="514249" y="223536"/>
                  </a:lnTo>
                  <a:lnTo>
                    <a:pt x="512133" y="223691"/>
                  </a:lnTo>
                  <a:lnTo>
                    <a:pt x="509940" y="224307"/>
                  </a:lnTo>
                  <a:lnTo>
                    <a:pt x="507825" y="224772"/>
                  </a:lnTo>
                  <a:lnTo>
                    <a:pt x="505477" y="225623"/>
                  </a:lnTo>
                  <a:lnTo>
                    <a:pt x="502343" y="226088"/>
                  </a:lnTo>
                  <a:lnTo>
                    <a:pt x="500466" y="227017"/>
                  </a:lnTo>
                  <a:lnTo>
                    <a:pt x="498197" y="228023"/>
                  </a:lnTo>
                  <a:lnTo>
                    <a:pt x="492946" y="230532"/>
                  </a:lnTo>
                  <a:lnTo>
                    <a:pt x="487351" y="233515"/>
                  </a:lnTo>
                  <a:lnTo>
                    <a:pt x="481756" y="234818"/>
                  </a:lnTo>
                  <a:lnTo>
                    <a:pt x="475789" y="235006"/>
                  </a:lnTo>
                  <a:lnTo>
                    <a:pt x="472245" y="235006"/>
                  </a:lnTo>
                  <a:lnTo>
                    <a:pt x="467583" y="235006"/>
                  </a:lnTo>
                  <a:lnTo>
                    <a:pt x="461988" y="234074"/>
                  </a:lnTo>
                  <a:lnTo>
                    <a:pt x="456952" y="232582"/>
                  </a:lnTo>
                  <a:lnTo>
                    <a:pt x="450798" y="231276"/>
                  </a:lnTo>
                  <a:lnTo>
                    <a:pt x="445576" y="231090"/>
                  </a:lnTo>
                  <a:lnTo>
                    <a:pt x="439235" y="232208"/>
                  </a:lnTo>
                  <a:lnTo>
                    <a:pt x="434573" y="234259"/>
                  </a:lnTo>
                  <a:lnTo>
                    <a:pt x="431215" y="237057"/>
                  </a:lnTo>
                  <a:lnTo>
                    <a:pt x="428045" y="239295"/>
                  </a:lnTo>
                  <a:lnTo>
                    <a:pt x="426180" y="240972"/>
                  </a:lnTo>
                  <a:lnTo>
                    <a:pt x="421331" y="244147"/>
                  </a:lnTo>
                  <a:lnTo>
                    <a:pt x="417788" y="247126"/>
                  </a:lnTo>
                  <a:lnTo>
                    <a:pt x="412760" y="250462"/>
                  </a:lnTo>
                  <a:lnTo>
                    <a:pt x="408534" y="252163"/>
                  </a:lnTo>
                  <a:lnTo>
                    <a:pt x="403285" y="253169"/>
                  </a:lnTo>
                  <a:lnTo>
                    <a:pt x="399680" y="253557"/>
                  </a:lnTo>
                  <a:lnTo>
                    <a:pt x="396703" y="254253"/>
                  </a:lnTo>
                  <a:lnTo>
                    <a:pt x="391766" y="254797"/>
                  </a:lnTo>
                  <a:lnTo>
                    <a:pt x="388630" y="254951"/>
                  </a:lnTo>
                  <a:lnTo>
                    <a:pt x="385025" y="255261"/>
                  </a:lnTo>
                  <a:lnTo>
                    <a:pt x="381109" y="256188"/>
                  </a:lnTo>
                  <a:lnTo>
                    <a:pt x="376259" y="258509"/>
                  </a:lnTo>
                  <a:lnTo>
                    <a:pt x="372189" y="259979"/>
                  </a:lnTo>
                  <a:lnTo>
                    <a:pt x="369535" y="262376"/>
                  </a:lnTo>
                  <a:lnTo>
                    <a:pt x="366251" y="264310"/>
                  </a:lnTo>
                  <a:lnTo>
                    <a:pt x="357106" y="269955"/>
                  </a:lnTo>
                  <a:lnTo>
                    <a:pt x="351012" y="274286"/>
                  </a:lnTo>
                  <a:lnTo>
                    <a:pt x="347022" y="276142"/>
                  </a:lnTo>
                  <a:lnTo>
                    <a:pt x="343666" y="279158"/>
                  </a:lnTo>
                  <a:lnTo>
                    <a:pt x="340505" y="281224"/>
                  </a:lnTo>
                  <a:lnTo>
                    <a:pt x="339290" y="282020"/>
                  </a:lnTo>
                  <a:lnTo>
                    <a:pt x="336243" y="284338"/>
                  </a:lnTo>
                  <a:lnTo>
                    <a:pt x="332963" y="286890"/>
                  </a:lnTo>
                  <a:lnTo>
                    <a:pt x="331322" y="287895"/>
                  </a:lnTo>
                  <a:lnTo>
                    <a:pt x="327727" y="290216"/>
                  </a:lnTo>
                  <a:lnTo>
                    <a:pt x="325384" y="291996"/>
                  </a:lnTo>
                  <a:lnTo>
                    <a:pt x="322334" y="293773"/>
                  </a:lnTo>
                  <a:lnTo>
                    <a:pt x="318814" y="295553"/>
                  </a:lnTo>
                  <a:lnTo>
                    <a:pt x="315063" y="297795"/>
                  </a:lnTo>
                  <a:lnTo>
                    <a:pt x="311229" y="299496"/>
                  </a:lnTo>
                  <a:lnTo>
                    <a:pt x="304198" y="304524"/>
                  </a:lnTo>
                  <a:lnTo>
                    <a:pt x="301004" y="308621"/>
                  </a:lnTo>
                  <a:lnTo>
                    <a:pt x="295780" y="314420"/>
                  </a:lnTo>
                  <a:lnTo>
                    <a:pt x="293366" y="317512"/>
                  </a:lnTo>
                  <a:lnTo>
                    <a:pt x="290800" y="321765"/>
                  </a:lnTo>
                  <a:lnTo>
                    <a:pt x="288621" y="325091"/>
                  </a:lnTo>
                  <a:lnTo>
                    <a:pt x="285813" y="327798"/>
                  </a:lnTo>
                  <a:lnTo>
                    <a:pt x="282455" y="330580"/>
                  </a:lnTo>
                  <a:lnTo>
                    <a:pt x="280010" y="330851"/>
                  </a:lnTo>
                  <a:lnTo>
                    <a:pt x="278678" y="331349"/>
                  </a:lnTo>
                  <a:lnTo>
                    <a:pt x="275514" y="332846"/>
                  </a:lnTo>
                  <a:lnTo>
                    <a:pt x="273683" y="333347"/>
                  </a:lnTo>
                  <a:lnTo>
                    <a:pt x="271852" y="334013"/>
                  </a:lnTo>
                  <a:lnTo>
                    <a:pt x="268855" y="335012"/>
                  </a:lnTo>
                  <a:lnTo>
                    <a:pt x="267024" y="336510"/>
                  </a:lnTo>
                  <a:lnTo>
                    <a:pt x="265691" y="339675"/>
                  </a:lnTo>
                  <a:lnTo>
                    <a:pt x="262861" y="341507"/>
                  </a:lnTo>
                  <a:lnTo>
                    <a:pt x="260863" y="342172"/>
                  </a:lnTo>
                  <a:lnTo>
                    <a:pt x="259531" y="341340"/>
                  </a:lnTo>
                  <a:lnTo>
                    <a:pt x="258699" y="339675"/>
                  </a:lnTo>
                  <a:lnTo>
                    <a:pt x="257700" y="338342"/>
                  </a:lnTo>
                  <a:lnTo>
                    <a:pt x="255868" y="337342"/>
                  </a:lnTo>
                  <a:lnTo>
                    <a:pt x="254702" y="337175"/>
                  </a:lnTo>
                  <a:lnTo>
                    <a:pt x="252871" y="337175"/>
                  </a:lnTo>
                  <a:lnTo>
                    <a:pt x="250032" y="338706"/>
                  </a:lnTo>
                  <a:lnTo>
                    <a:pt x="247137" y="339942"/>
                  </a:lnTo>
                  <a:lnTo>
                    <a:pt x="245046" y="341005"/>
                  </a:lnTo>
                  <a:lnTo>
                    <a:pt x="242518" y="341413"/>
                  </a:lnTo>
                  <a:lnTo>
                    <a:pt x="237742" y="342883"/>
                  </a:lnTo>
                  <a:lnTo>
                    <a:pt x="233751" y="344353"/>
                  </a:lnTo>
                  <a:lnTo>
                    <a:pt x="230074" y="345978"/>
                  </a:lnTo>
                  <a:lnTo>
                    <a:pt x="226083" y="347679"/>
                  </a:lnTo>
                  <a:lnTo>
                    <a:pt x="220685" y="350076"/>
                  </a:lnTo>
                  <a:lnTo>
                    <a:pt x="215909" y="351622"/>
                  </a:lnTo>
                  <a:lnTo>
                    <a:pt x="212702" y="353171"/>
                  </a:lnTo>
                  <a:lnTo>
                    <a:pt x="208088" y="355568"/>
                  </a:lnTo>
                  <a:lnTo>
                    <a:pt x="200505" y="360055"/>
                  </a:lnTo>
                  <a:lnTo>
                    <a:pt x="197063" y="361756"/>
                  </a:lnTo>
                  <a:lnTo>
                    <a:pt x="191038" y="364076"/>
                  </a:lnTo>
                  <a:lnTo>
                    <a:pt x="185795" y="366318"/>
                  </a:lnTo>
                  <a:lnTo>
                    <a:pt x="181415" y="368484"/>
                  </a:lnTo>
                  <a:lnTo>
                    <a:pt x="170148" y="373357"/>
                  </a:lnTo>
                  <a:lnTo>
                    <a:pt x="149672" y="386659"/>
                  </a:lnTo>
                  <a:lnTo>
                    <a:pt x="145836" y="387974"/>
                  </a:lnTo>
                  <a:lnTo>
                    <a:pt x="143181" y="390061"/>
                  </a:lnTo>
                  <a:lnTo>
                    <a:pt x="140992" y="391376"/>
                  </a:lnTo>
                  <a:lnTo>
                    <a:pt x="137869" y="393928"/>
                  </a:lnTo>
                  <a:lnTo>
                    <a:pt x="135134" y="395784"/>
                  </a:lnTo>
                  <a:lnTo>
                    <a:pt x="131227" y="398569"/>
                  </a:lnTo>
                  <a:lnTo>
                    <a:pt x="128727" y="400270"/>
                  </a:lnTo>
                  <a:lnTo>
                    <a:pt x="126381" y="401583"/>
                  </a:lnTo>
                  <a:lnTo>
                    <a:pt x="123486" y="402743"/>
                  </a:lnTo>
                  <a:lnTo>
                    <a:pt x="122702" y="402743"/>
                  </a:lnTo>
                  <a:lnTo>
                    <a:pt x="120355" y="403827"/>
                  </a:lnTo>
                  <a:lnTo>
                    <a:pt x="119258" y="404059"/>
                  </a:lnTo>
                  <a:lnTo>
                    <a:pt x="117262" y="402610"/>
                  </a:lnTo>
                  <a:lnTo>
                    <a:pt x="116262" y="400890"/>
                  </a:lnTo>
                  <a:lnTo>
                    <a:pt x="114753" y="397336"/>
                  </a:lnTo>
                  <a:lnTo>
                    <a:pt x="113912" y="386358"/>
                  </a:lnTo>
                  <a:lnTo>
                    <a:pt x="114437" y="381950"/>
                  </a:lnTo>
                  <a:lnTo>
                    <a:pt x="113963" y="381178"/>
                  </a:lnTo>
                  <a:lnTo>
                    <a:pt x="113403" y="379092"/>
                  </a:lnTo>
                  <a:lnTo>
                    <a:pt x="112771" y="378086"/>
                  </a:lnTo>
                  <a:lnTo>
                    <a:pt x="112295" y="377081"/>
                  </a:lnTo>
                  <a:lnTo>
                    <a:pt x="111507" y="376464"/>
                  </a:lnTo>
                  <a:lnTo>
                    <a:pt x="110249" y="375769"/>
                  </a:lnTo>
                  <a:lnTo>
                    <a:pt x="109073" y="375845"/>
                  </a:lnTo>
                  <a:lnTo>
                    <a:pt x="107980" y="376619"/>
                  </a:lnTo>
                  <a:lnTo>
                    <a:pt x="105636" y="378475"/>
                  </a:lnTo>
                  <a:lnTo>
                    <a:pt x="104233" y="380021"/>
                  </a:lnTo>
                  <a:lnTo>
                    <a:pt x="102126" y="382032"/>
                  </a:lnTo>
                  <a:lnTo>
                    <a:pt x="99478" y="385589"/>
                  </a:lnTo>
                  <a:lnTo>
                    <a:pt x="97924" y="388372"/>
                  </a:lnTo>
                  <a:lnTo>
                    <a:pt x="96764" y="391385"/>
                  </a:lnTo>
                  <a:lnTo>
                    <a:pt x="94504" y="393937"/>
                  </a:lnTo>
                  <a:lnTo>
                    <a:pt x="90676" y="396723"/>
                  </a:lnTo>
                  <a:lnTo>
                    <a:pt x="86146" y="400356"/>
                  </a:lnTo>
                  <a:lnTo>
                    <a:pt x="83254" y="402212"/>
                  </a:lnTo>
                  <a:lnTo>
                    <a:pt x="81768" y="402986"/>
                  </a:lnTo>
                  <a:lnTo>
                    <a:pt x="79191" y="404918"/>
                  </a:lnTo>
                  <a:lnTo>
                    <a:pt x="75980" y="405772"/>
                  </a:lnTo>
                  <a:lnTo>
                    <a:pt x="73706" y="405927"/>
                  </a:lnTo>
                  <a:lnTo>
                    <a:pt x="71515" y="406698"/>
                  </a:lnTo>
                  <a:lnTo>
                    <a:pt x="69564" y="408478"/>
                  </a:lnTo>
                  <a:lnTo>
                    <a:pt x="67854" y="411416"/>
                  </a:lnTo>
                  <a:lnTo>
                    <a:pt x="65229" y="414870"/>
                  </a:lnTo>
                  <a:lnTo>
                    <a:pt x="64751" y="417260"/>
                  </a:lnTo>
                  <a:lnTo>
                    <a:pt x="66664" y="419651"/>
                  </a:lnTo>
                  <a:lnTo>
                    <a:pt x="68100" y="422044"/>
                  </a:lnTo>
                  <a:lnTo>
                    <a:pt x="69295" y="423958"/>
                  </a:lnTo>
                  <a:lnTo>
                    <a:pt x="69773" y="427306"/>
                  </a:lnTo>
                  <a:lnTo>
                    <a:pt x="70469" y="431515"/>
                  </a:lnTo>
                  <a:lnTo>
                    <a:pt x="67382" y="437111"/>
                  </a:lnTo>
                  <a:lnTo>
                    <a:pt x="65946" y="440699"/>
                  </a:lnTo>
                  <a:lnTo>
                    <a:pt x="63794" y="443569"/>
                  </a:lnTo>
                  <a:lnTo>
                    <a:pt x="61881" y="446917"/>
                  </a:lnTo>
                  <a:lnTo>
                    <a:pt x="58506" y="455027"/>
                  </a:lnTo>
                  <a:lnTo>
                    <a:pt x="58439" y="454772"/>
                  </a:lnTo>
                  <a:lnTo>
                    <a:pt x="58317" y="454353"/>
                  </a:lnTo>
                  <a:lnTo>
                    <a:pt x="57966" y="454043"/>
                  </a:lnTo>
                  <a:lnTo>
                    <a:pt x="57768" y="453740"/>
                  </a:lnTo>
                  <a:lnTo>
                    <a:pt x="57761" y="453272"/>
                  </a:lnTo>
                  <a:lnTo>
                    <a:pt x="57870" y="452847"/>
                  </a:lnTo>
                  <a:lnTo>
                    <a:pt x="58057" y="452457"/>
                  </a:lnTo>
                  <a:lnTo>
                    <a:pt x="58051" y="452032"/>
                  </a:lnTo>
                  <a:lnTo>
                    <a:pt x="57891" y="451644"/>
                  </a:lnTo>
                  <a:lnTo>
                    <a:pt x="57616" y="451376"/>
                  </a:lnTo>
                  <a:lnTo>
                    <a:pt x="57457" y="451030"/>
                  </a:lnTo>
                  <a:lnTo>
                    <a:pt x="57450" y="450605"/>
                  </a:lnTo>
                  <a:lnTo>
                    <a:pt x="57561" y="450258"/>
                  </a:lnTo>
                  <a:lnTo>
                    <a:pt x="57440" y="449912"/>
                  </a:lnTo>
                  <a:lnTo>
                    <a:pt x="57127" y="449681"/>
                  </a:lnTo>
                  <a:lnTo>
                    <a:pt x="57006" y="449299"/>
                  </a:lnTo>
                  <a:lnTo>
                    <a:pt x="57351" y="449134"/>
                  </a:lnTo>
                  <a:lnTo>
                    <a:pt x="57695" y="448940"/>
                  </a:lnTo>
                  <a:lnTo>
                    <a:pt x="57687" y="448399"/>
                  </a:lnTo>
                  <a:lnTo>
                    <a:pt x="57875" y="448083"/>
                  </a:lnTo>
                  <a:lnTo>
                    <a:pt x="57947" y="447695"/>
                  </a:lnTo>
                  <a:lnTo>
                    <a:pt x="57594" y="447311"/>
                  </a:lnTo>
                  <a:lnTo>
                    <a:pt x="57471" y="446850"/>
                  </a:lnTo>
                  <a:lnTo>
                    <a:pt x="57659" y="446498"/>
                  </a:lnTo>
                  <a:lnTo>
                    <a:pt x="57964" y="446260"/>
                  </a:lnTo>
                  <a:lnTo>
                    <a:pt x="58189" y="445872"/>
                  </a:lnTo>
                  <a:lnTo>
                    <a:pt x="58221" y="445410"/>
                  </a:lnTo>
                  <a:lnTo>
                    <a:pt x="58252" y="444942"/>
                  </a:lnTo>
                  <a:lnTo>
                    <a:pt x="58245" y="444438"/>
                  </a:lnTo>
                  <a:lnTo>
                    <a:pt x="58009" y="444171"/>
                  </a:lnTo>
                  <a:lnTo>
                    <a:pt x="57660" y="444025"/>
                  </a:lnTo>
                  <a:lnTo>
                    <a:pt x="57461" y="443636"/>
                  </a:lnTo>
                  <a:lnTo>
                    <a:pt x="57532" y="443211"/>
                  </a:lnTo>
                  <a:lnTo>
                    <a:pt x="57836" y="442895"/>
                  </a:lnTo>
                  <a:lnTo>
                    <a:pt x="57983" y="442391"/>
                  </a:lnTo>
                  <a:lnTo>
                    <a:pt x="58053" y="442002"/>
                  </a:lnTo>
                  <a:lnTo>
                    <a:pt x="58046" y="441498"/>
                  </a:lnTo>
                  <a:lnTo>
                    <a:pt x="58039" y="441036"/>
                  </a:lnTo>
                  <a:lnTo>
                    <a:pt x="58149" y="440647"/>
                  </a:lnTo>
                  <a:lnTo>
                    <a:pt x="58336" y="440258"/>
                  </a:lnTo>
                  <a:lnTo>
                    <a:pt x="58403" y="439639"/>
                  </a:lnTo>
                  <a:lnTo>
                    <a:pt x="58476" y="439286"/>
                  </a:lnTo>
                  <a:lnTo>
                    <a:pt x="58702" y="438976"/>
                  </a:lnTo>
                  <a:lnTo>
                    <a:pt x="59086" y="438812"/>
                  </a:lnTo>
                  <a:lnTo>
                    <a:pt x="59468" y="438618"/>
                  </a:lnTo>
                  <a:lnTo>
                    <a:pt x="59812" y="438381"/>
                  </a:lnTo>
                  <a:lnTo>
                    <a:pt x="60040" y="438108"/>
                  </a:lnTo>
                  <a:lnTo>
                    <a:pt x="60227" y="437755"/>
                  </a:lnTo>
                  <a:lnTo>
                    <a:pt x="60299" y="437366"/>
                  </a:lnTo>
                  <a:lnTo>
                    <a:pt x="60447" y="436977"/>
                  </a:lnTo>
                  <a:lnTo>
                    <a:pt x="60439" y="436437"/>
                  </a:lnTo>
                  <a:lnTo>
                    <a:pt x="60393" y="435969"/>
                  </a:lnTo>
                  <a:lnTo>
                    <a:pt x="60349" y="435586"/>
                  </a:lnTo>
                  <a:lnTo>
                    <a:pt x="60420" y="435198"/>
                  </a:lnTo>
                  <a:lnTo>
                    <a:pt x="60489" y="434693"/>
                  </a:lnTo>
                  <a:lnTo>
                    <a:pt x="60561" y="434268"/>
                  </a:lnTo>
                  <a:lnTo>
                    <a:pt x="60632" y="433879"/>
                  </a:lnTo>
                  <a:lnTo>
                    <a:pt x="60703" y="433412"/>
                  </a:lnTo>
                  <a:lnTo>
                    <a:pt x="60353" y="433260"/>
                  </a:lnTo>
                  <a:lnTo>
                    <a:pt x="60078" y="432992"/>
                  </a:lnTo>
                  <a:lnTo>
                    <a:pt x="60071" y="432567"/>
                  </a:lnTo>
                  <a:lnTo>
                    <a:pt x="60103" y="432062"/>
                  </a:lnTo>
                  <a:lnTo>
                    <a:pt x="60251" y="431637"/>
                  </a:lnTo>
                  <a:lnTo>
                    <a:pt x="60398" y="431206"/>
                  </a:lnTo>
                  <a:lnTo>
                    <a:pt x="60587" y="430896"/>
                  </a:lnTo>
                  <a:lnTo>
                    <a:pt x="60932" y="430738"/>
                  </a:lnTo>
                  <a:lnTo>
                    <a:pt x="61316" y="430617"/>
                  </a:lnTo>
                  <a:lnTo>
                    <a:pt x="61659" y="430380"/>
                  </a:lnTo>
                  <a:lnTo>
                    <a:pt x="61887" y="430064"/>
                  </a:lnTo>
                  <a:lnTo>
                    <a:pt x="61994" y="429481"/>
                  </a:lnTo>
                  <a:lnTo>
                    <a:pt x="61986" y="429019"/>
                  </a:lnTo>
                  <a:lnTo>
                    <a:pt x="61900" y="428442"/>
                  </a:lnTo>
                  <a:lnTo>
                    <a:pt x="61777" y="427937"/>
                  </a:lnTo>
                  <a:lnTo>
                    <a:pt x="61577" y="427475"/>
                  </a:lnTo>
                  <a:lnTo>
                    <a:pt x="61220" y="426820"/>
                  </a:lnTo>
                  <a:lnTo>
                    <a:pt x="60826" y="426248"/>
                  </a:lnTo>
                  <a:lnTo>
                    <a:pt x="60549" y="425866"/>
                  </a:lnTo>
                  <a:lnTo>
                    <a:pt x="59998" y="425094"/>
                  </a:lnTo>
                  <a:lnTo>
                    <a:pt x="59643" y="424596"/>
                  </a:lnTo>
                  <a:lnTo>
                    <a:pt x="59289" y="424140"/>
                  </a:lnTo>
                  <a:lnTo>
                    <a:pt x="58777" y="423527"/>
                  </a:lnTo>
                  <a:lnTo>
                    <a:pt x="58424" y="423144"/>
                  </a:lnTo>
                  <a:lnTo>
                    <a:pt x="58112" y="422877"/>
                  </a:lnTo>
                  <a:lnTo>
                    <a:pt x="57761" y="422609"/>
                  </a:lnTo>
                  <a:lnTo>
                    <a:pt x="57370" y="422306"/>
                  </a:lnTo>
                  <a:lnTo>
                    <a:pt x="56940" y="421923"/>
                  </a:lnTo>
                  <a:lnTo>
                    <a:pt x="56549" y="421619"/>
                  </a:lnTo>
                  <a:lnTo>
                    <a:pt x="56274" y="421273"/>
                  </a:lnTo>
                  <a:lnTo>
                    <a:pt x="56037" y="420926"/>
                  </a:lnTo>
                  <a:lnTo>
                    <a:pt x="55723" y="420544"/>
                  </a:lnTo>
                  <a:lnTo>
                    <a:pt x="55448" y="420276"/>
                  </a:lnTo>
                  <a:lnTo>
                    <a:pt x="55021" y="420131"/>
                  </a:lnTo>
                  <a:lnTo>
                    <a:pt x="54710" y="419942"/>
                  </a:lnTo>
                  <a:lnTo>
                    <a:pt x="54627" y="419596"/>
                  </a:lnTo>
                  <a:lnTo>
                    <a:pt x="54737" y="419165"/>
                  </a:lnTo>
                  <a:lnTo>
                    <a:pt x="54848" y="418818"/>
                  </a:lnTo>
                  <a:lnTo>
                    <a:pt x="54842" y="418430"/>
                  </a:lnTo>
                  <a:lnTo>
                    <a:pt x="54913" y="418077"/>
                  </a:lnTo>
                  <a:lnTo>
                    <a:pt x="55179" y="417768"/>
                  </a:lnTo>
                  <a:lnTo>
                    <a:pt x="55287" y="417299"/>
                  </a:lnTo>
                  <a:lnTo>
                    <a:pt x="55166" y="416953"/>
                  </a:lnTo>
                  <a:lnTo>
                    <a:pt x="54776" y="416570"/>
                  </a:lnTo>
                  <a:lnTo>
                    <a:pt x="54110" y="416000"/>
                  </a:lnTo>
                  <a:lnTo>
                    <a:pt x="53406" y="415349"/>
                  </a:lnTo>
                  <a:lnTo>
                    <a:pt x="53131" y="415082"/>
                  </a:lnTo>
                  <a:lnTo>
                    <a:pt x="52857" y="414778"/>
                  </a:lnTo>
                  <a:lnTo>
                    <a:pt x="52583" y="414511"/>
                  </a:lnTo>
                  <a:lnTo>
                    <a:pt x="52269" y="414207"/>
                  </a:lnTo>
                  <a:lnTo>
                    <a:pt x="51994" y="413861"/>
                  </a:lnTo>
                  <a:lnTo>
                    <a:pt x="51834" y="413472"/>
                  </a:lnTo>
                  <a:lnTo>
                    <a:pt x="51635" y="413126"/>
                  </a:lnTo>
                  <a:lnTo>
                    <a:pt x="51550" y="412549"/>
                  </a:lnTo>
                  <a:lnTo>
                    <a:pt x="51854" y="412232"/>
                  </a:lnTo>
                  <a:lnTo>
                    <a:pt x="51885" y="411771"/>
                  </a:lnTo>
                  <a:lnTo>
                    <a:pt x="51725" y="411425"/>
                  </a:lnTo>
                  <a:lnTo>
                    <a:pt x="51452" y="411194"/>
                  </a:lnTo>
                  <a:lnTo>
                    <a:pt x="51252" y="410732"/>
                  </a:lnTo>
                  <a:lnTo>
                    <a:pt x="51245" y="410306"/>
                  </a:lnTo>
                  <a:lnTo>
                    <a:pt x="51356" y="409918"/>
                  </a:lnTo>
                  <a:lnTo>
                    <a:pt x="51541" y="409450"/>
                  </a:lnTo>
                  <a:lnTo>
                    <a:pt x="51651" y="409025"/>
                  </a:lnTo>
                  <a:lnTo>
                    <a:pt x="51798" y="408600"/>
                  </a:lnTo>
                  <a:lnTo>
                    <a:pt x="52063" y="408247"/>
                  </a:lnTo>
                  <a:lnTo>
                    <a:pt x="52408" y="408083"/>
                  </a:lnTo>
                  <a:lnTo>
                    <a:pt x="52791" y="407846"/>
                  </a:lnTo>
                  <a:lnTo>
                    <a:pt x="53172" y="407494"/>
                  </a:lnTo>
                  <a:lnTo>
                    <a:pt x="53397" y="407105"/>
                  </a:lnTo>
                  <a:lnTo>
                    <a:pt x="53427" y="406565"/>
                  </a:lnTo>
                  <a:lnTo>
                    <a:pt x="53304" y="406060"/>
                  </a:lnTo>
                  <a:lnTo>
                    <a:pt x="53027" y="405599"/>
                  </a:lnTo>
                  <a:lnTo>
                    <a:pt x="52713" y="405252"/>
                  </a:lnTo>
                  <a:lnTo>
                    <a:pt x="52324" y="404991"/>
                  </a:lnTo>
                  <a:lnTo>
                    <a:pt x="52238" y="404450"/>
                  </a:lnTo>
                  <a:lnTo>
                    <a:pt x="52541" y="404098"/>
                  </a:lnTo>
                  <a:lnTo>
                    <a:pt x="52843" y="403624"/>
                  </a:lnTo>
                  <a:lnTo>
                    <a:pt x="52914" y="403278"/>
                  </a:lnTo>
                  <a:lnTo>
                    <a:pt x="52716" y="402895"/>
                  </a:lnTo>
                  <a:lnTo>
                    <a:pt x="52364" y="402628"/>
                  </a:lnTo>
                  <a:lnTo>
                    <a:pt x="52591" y="402275"/>
                  </a:lnTo>
                  <a:lnTo>
                    <a:pt x="52896" y="402075"/>
                  </a:lnTo>
                  <a:lnTo>
                    <a:pt x="53238" y="401686"/>
                  </a:lnTo>
                  <a:lnTo>
                    <a:pt x="53270" y="401261"/>
                  </a:lnTo>
                  <a:lnTo>
                    <a:pt x="53072" y="400951"/>
                  </a:lnTo>
                  <a:lnTo>
                    <a:pt x="52835" y="400604"/>
                  </a:lnTo>
                  <a:lnTo>
                    <a:pt x="52652" y="400033"/>
                  </a:lnTo>
                  <a:lnTo>
                    <a:pt x="52483" y="399669"/>
                  </a:lnTo>
                  <a:lnTo>
                    <a:pt x="52203" y="398982"/>
                  </a:lnTo>
                  <a:lnTo>
                    <a:pt x="52118" y="398521"/>
                  </a:lnTo>
                  <a:lnTo>
                    <a:pt x="51978" y="398041"/>
                  </a:lnTo>
                  <a:lnTo>
                    <a:pt x="51938" y="397445"/>
                  </a:lnTo>
                  <a:lnTo>
                    <a:pt x="51741" y="397099"/>
                  </a:lnTo>
                  <a:lnTo>
                    <a:pt x="51275" y="396947"/>
                  </a:lnTo>
                  <a:lnTo>
                    <a:pt x="50889" y="396880"/>
                  </a:lnTo>
                  <a:lnTo>
                    <a:pt x="50540" y="396807"/>
                  </a:lnTo>
                  <a:lnTo>
                    <a:pt x="50457" y="396455"/>
                  </a:lnTo>
                  <a:lnTo>
                    <a:pt x="50605" y="396030"/>
                  </a:lnTo>
                  <a:lnTo>
                    <a:pt x="50792" y="395598"/>
                  </a:lnTo>
                  <a:lnTo>
                    <a:pt x="50785" y="395173"/>
                  </a:lnTo>
                  <a:lnTo>
                    <a:pt x="50779" y="394748"/>
                  </a:lnTo>
                  <a:lnTo>
                    <a:pt x="50734" y="394323"/>
                  </a:lnTo>
                  <a:lnTo>
                    <a:pt x="50344" y="394061"/>
                  </a:lnTo>
                  <a:lnTo>
                    <a:pt x="49958" y="394061"/>
                  </a:lnTo>
                  <a:lnTo>
                    <a:pt x="49951" y="393563"/>
                  </a:lnTo>
                  <a:lnTo>
                    <a:pt x="49943" y="393095"/>
                  </a:lnTo>
                  <a:lnTo>
                    <a:pt x="49936" y="392591"/>
                  </a:lnTo>
                  <a:lnTo>
                    <a:pt x="49697" y="392093"/>
                  </a:lnTo>
                  <a:lnTo>
                    <a:pt x="49307" y="391868"/>
                  </a:lnTo>
                  <a:lnTo>
                    <a:pt x="48919" y="391716"/>
                  </a:lnTo>
                  <a:lnTo>
                    <a:pt x="48645" y="391412"/>
                  </a:lnTo>
                  <a:lnTo>
                    <a:pt x="48484" y="390987"/>
                  </a:lnTo>
                  <a:lnTo>
                    <a:pt x="48360" y="390447"/>
                  </a:lnTo>
                  <a:lnTo>
                    <a:pt x="48277" y="390057"/>
                  </a:lnTo>
                  <a:lnTo>
                    <a:pt x="48115" y="389560"/>
                  </a:lnTo>
                  <a:lnTo>
                    <a:pt x="47877" y="389177"/>
                  </a:lnTo>
                  <a:lnTo>
                    <a:pt x="47717" y="388752"/>
                  </a:lnTo>
                  <a:lnTo>
                    <a:pt x="47166" y="388102"/>
                  </a:lnTo>
                  <a:lnTo>
                    <a:pt x="46694" y="387488"/>
                  </a:lnTo>
                  <a:lnTo>
                    <a:pt x="46382" y="387257"/>
                  </a:lnTo>
                  <a:lnTo>
                    <a:pt x="46147" y="386989"/>
                  </a:lnTo>
                  <a:lnTo>
                    <a:pt x="45907" y="386412"/>
                  </a:lnTo>
                  <a:lnTo>
                    <a:pt x="45822" y="385908"/>
                  </a:lnTo>
                  <a:lnTo>
                    <a:pt x="45738" y="385447"/>
                  </a:lnTo>
                  <a:lnTo>
                    <a:pt x="45653" y="384985"/>
                  </a:lnTo>
                  <a:lnTo>
                    <a:pt x="45570" y="384596"/>
                  </a:lnTo>
                  <a:lnTo>
                    <a:pt x="45145" y="384523"/>
                  </a:lnTo>
                  <a:lnTo>
                    <a:pt x="44796" y="384456"/>
                  </a:lnTo>
                  <a:lnTo>
                    <a:pt x="44328" y="384110"/>
                  </a:lnTo>
                  <a:lnTo>
                    <a:pt x="44012" y="383648"/>
                  </a:lnTo>
                  <a:lnTo>
                    <a:pt x="43929" y="383302"/>
                  </a:lnTo>
                  <a:lnTo>
                    <a:pt x="43883" y="382804"/>
                  </a:lnTo>
                  <a:lnTo>
                    <a:pt x="43878" y="382415"/>
                  </a:lnTo>
                  <a:lnTo>
                    <a:pt x="43488" y="382148"/>
                  </a:lnTo>
                  <a:lnTo>
                    <a:pt x="43174" y="381801"/>
                  </a:lnTo>
                  <a:lnTo>
                    <a:pt x="42938" y="381497"/>
                  </a:lnTo>
                  <a:lnTo>
                    <a:pt x="42931" y="381072"/>
                  </a:lnTo>
                  <a:lnTo>
                    <a:pt x="42925" y="380647"/>
                  </a:lnTo>
                  <a:lnTo>
                    <a:pt x="43111" y="380179"/>
                  </a:lnTo>
                  <a:lnTo>
                    <a:pt x="43337" y="379790"/>
                  </a:lnTo>
                  <a:lnTo>
                    <a:pt x="43561" y="379322"/>
                  </a:lnTo>
                  <a:lnTo>
                    <a:pt x="43784" y="378812"/>
                  </a:lnTo>
                  <a:lnTo>
                    <a:pt x="43814" y="378192"/>
                  </a:lnTo>
                  <a:lnTo>
                    <a:pt x="43804" y="377537"/>
                  </a:lnTo>
                  <a:lnTo>
                    <a:pt x="43721" y="377147"/>
                  </a:lnTo>
                  <a:lnTo>
                    <a:pt x="43676" y="376722"/>
                  </a:lnTo>
                  <a:lnTo>
                    <a:pt x="43555" y="376376"/>
                  </a:lnTo>
                  <a:lnTo>
                    <a:pt x="43432" y="375951"/>
                  </a:lnTo>
                  <a:lnTo>
                    <a:pt x="43192" y="375337"/>
                  </a:lnTo>
                  <a:lnTo>
                    <a:pt x="42912" y="374681"/>
                  </a:lnTo>
                  <a:lnTo>
                    <a:pt x="42670" y="374031"/>
                  </a:lnTo>
                  <a:lnTo>
                    <a:pt x="42393" y="373606"/>
                  </a:lnTo>
                  <a:lnTo>
                    <a:pt x="42159" y="373338"/>
                  </a:lnTo>
                  <a:lnTo>
                    <a:pt x="41960" y="372992"/>
                  </a:lnTo>
                  <a:lnTo>
                    <a:pt x="41725" y="372725"/>
                  </a:lnTo>
                  <a:lnTo>
                    <a:pt x="41489" y="372458"/>
                  </a:lnTo>
                  <a:lnTo>
                    <a:pt x="41215" y="372148"/>
                  </a:lnTo>
                  <a:lnTo>
                    <a:pt x="40784" y="371771"/>
                  </a:lnTo>
                  <a:lnTo>
                    <a:pt x="40354" y="371425"/>
                  </a:lnTo>
                  <a:lnTo>
                    <a:pt x="40004" y="371200"/>
                  </a:lnTo>
                  <a:lnTo>
                    <a:pt x="39615" y="371011"/>
                  </a:lnTo>
                  <a:lnTo>
                    <a:pt x="39225" y="370744"/>
                  </a:lnTo>
                  <a:lnTo>
                    <a:pt x="38950" y="370441"/>
                  </a:lnTo>
                  <a:lnTo>
                    <a:pt x="38674" y="370015"/>
                  </a:lnTo>
                  <a:lnTo>
                    <a:pt x="38475" y="369669"/>
                  </a:lnTo>
                  <a:lnTo>
                    <a:pt x="38393" y="369286"/>
                  </a:lnTo>
                  <a:lnTo>
                    <a:pt x="38385" y="368782"/>
                  </a:lnTo>
                  <a:lnTo>
                    <a:pt x="38339" y="368320"/>
                  </a:lnTo>
                  <a:lnTo>
                    <a:pt x="38329" y="367622"/>
                  </a:lnTo>
                  <a:lnTo>
                    <a:pt x="38245" y="367232"/>
                  </a:lnTo>
                  <a:lnTo>
                    <a:pt x="38124" y="366850"/>
                  </a:lnTo>
                  <a:lnTo>
                    <a:pt x="37849" y="366540"/>
                  </a:lnTo>
                  <a:lnTo>
                    <a:pt x="37805" y="366157"/>
                  </a:lnTo>
                  <a:lnTo>
                    <a:pt x="37604" y="365617"/>
                  </a:lnTo>
                  <a:lnTo>
                    <a:pt x="37518" y="365076"/>
                  </a:lnTo>
                  <a:lnTo>
                    <a:pt x="37512" y="364614"/>
                  </a:lnTo>
                  <a:lnTo>
                    <a:pt x="37504" y="364110"/>
                  </a:lnTo>
                  <a:lnTo>
                    <a:pt x="37379" y="363490"/>
                  </a:lnTo>
                  <a:lnTo>
                    <a:pt x="37256" y="363065"/>
                  </a:lnTo>
                  <a:lnTo>
                    <a:pt x="37057" y="362646"/>
                  </a:lnTo>
                  <a:lnTo>
                    <a:pt x="36818" y="362184"/>
                  </a:lnTo>
                  <a:lnTo>
                    <a:pt x="36464" y="361685"/>
                  </a:lnTo>
                  <a:lnTo>
                    <a:pt x="35759" y="360993"/>
                  </a:lnTo>
                  <a:lnTo>
                    <a:pt x="35210" y="360458"/>
                  </a:lnTo>
                  <a:lnTo>
                    <a:pt x="34857" y="360076"/>
                  </a:lnTo>
                  <a:lnTo>
                    <a:pt x="34582" y="359735"/>
                  </a:lnTo>
                  <a:lnTo>
                    <a:pt x="34266" y="359274"/>
                  </a:lnTo>
                  <a:lnTo>
                    <a:pt x="34142" y="358696"/>
                  </a:lnTo>
                  <a:lnTo>
                    <a:pt x="34020" y="358272"/>
                  </a:lnTo>
                  <a:lnTo>
                    <a:pt x="33936" y="357804"/>
                  </a:lnTo>
                  <a:lnTo>
                    <a:pt x="33926" y="357148"/>
                  </a:lnTo>
                  <a:lnTo>
                    <a:pt x="33834" y="356497"/>
                  </a:lnTo>
                  <a:lnTo>
                    <a:pt x="33932" y="356248"/>
                  </a:lnTo>
                  <a:lnTo>
                    <a:pt x="34184" y="355933"/>
                  </a:lnTo>
                  <a:lnTo>
                    <a:pt x="34311" y="355410"/>
                  </a:lnTo>
                  <a:lnTo>
                    <a:pt x="34423" y="355076"/>
                  </a:lnTo>
                  <a:lnTo>
                    <a:pt x="34437" y="354638"/>
                  </a:lnTo>
                  <a:lnTo>
                    <a:pt x="34423" y="354238"/>
                  </a:lnTo>
                  <a:lnTo>
                    <a:pt x="34338" y="353854"/>
                  </a:lnTo>
                  <a:lnTo>
                    <a:pt x="34216" y="353430"/>
                  </a:lnTo>
                  <a:lnTo>
                    <a:pt x="34012" y="352658"/>
                  </a:lnTo>
                  <a:lnTo>
                    <a:pt x="33852" y="352269"/>
                  </a:lnTo>
                  <a:lnTo>
                    <a:pt x="33653" y="351850"/>
                  </a:lnTo>
                  <a:lnTo>
                    <a:pt x="33451" y="351267"/>
                  </a:lnTo>
                  <a:lnTo>
                    <a:pt x="33251" y="350847"/>
                  </a:lnTo>
                  <a:lnTo>
                    <a:pt x="33015" y="350501"/>
                  </a:lnTo>
                  <a:lnTo>
                    <a:pt x="32697" y="349961"/>
                  </a:lnTo>
                  <a:lnTo>
                    <a:pt x="32500" y="349620"/>
                  </a:lnTo>
                  <a:lnTo>
                    <a:pt x="32262" y="349195"/>
                  </a:lnTo>
                  <a:lnTo>
                    <a:pt x="32100" y="348733"/>
                  </a:lnTo>
                  <a:lnTo>
                    <a:pt x="31939" y="348308"/>
                  </a:lnTo>
                  <a:lnTo>
                    <a:pt x="31739" y="347943"/>
                  </a:lnTo>
                  <a:lnTo>
                    <a:pt x="31610" y="347670"/>
                  </a:lnTo>
                  <a:lnTo>
                    <a:pt x="31416" y="347445"/>
                  </a:lnTo>
                  <a:lnTo>
                    <a:pt x="31077" y="347330"/>
                  </a:lnTo>
                  <a:lnTo>
                    <a:pt x="30730" y="347087"/>
                  </a:lnTo>
                  <a:lnTo>
                    <a:pt x="30604" y="346741"/>
                  </a:lnTo>
                  <a:lnTo>
                    <a:pt x="30598" y="346351"/>
                  </a:lnTo>
                  <a:lnTo>
                    <a:pt x="30630" y="345963"/>
                  </a:lnTo>
                  <a:lnTo>
                    <a:pt x="30624" y="345580"/>
                  </a:lnTo>
                  <a:lnTo>
                    <a:pt x="30235" y="345392"/>
                  </a:lnTo>
                  <a:lnTo>
                    <a:pt x="29885" y="345124"/>
                  </a:lnTo>
                  <a:lnTo>
                    <a:pt x="29686" y="344736"/>
                  </a:lnTo>
                  <a:lnTo>
                    <a:pt x="29601" y="344237"/>
                  </a:lnTo>
                  <a:lnTo>
                    <a:pt x="29593" y="343654"/>
                  </a:lnTo>
                  <a:lnTo>
                    <a:pt x="29585" y="343193"/>
                  </a:lnTo>
                  <a:lnTo>
                    <a:pt x="29617" y="342767"/>
                  </a:lnTo>
                  <a:lnTo>
                    <a:pt x="29723" y="342069"/>
                  </a:lnTo>
                  <a:lnTo>
                    <a:pt x="29713" y="341406"/>
                  </a:lnTo>
                  <a:lnTo>
                    <a:pt x="29862" y="341060"/>
                  </a:lnTo>
                  <a:lnTo>
                    <a:pt x="30010" y="340629"/>
                  </a:lnTo>
                  <a:lnTo>
                    <a:pt x="30120" y="340283"/>
                  </a:lnTo>
                  <a:lnTo>
                    <a:pt x="30230" y="339851"/>
                  </a:lnTo>
                  <a:lnTo>
                    <a:pt x="30417" y="339541"/>
                  </a:lnTo>
                  <a:lnTo>
                    <a:pt x="30567" y="339189"/>
                  </a:lnTo>
                  <a:lnTo>
                    <a:pt x="30794" y="338879"/>
                  </a:lnTo>
                  <a:lnTo>
                    <a:pt x="31170" y="338210"/>
                  </a:lnTo>
                  <a:lnTo>
                    <a:pt x="31702" y="337700"/>
                  </a:lnTo>
                  <a:lnTo>
                    <a:pt x="31880" y="337427"/>
                  </a:lnTo>
                  <a:lnTo>
                    <a:pt x="32114" y="337032"/>
                  </a:lnTo>
                  <a:lnTo>
                    <a:pt x="32420" y="336710"/>
                  </a:lnTo>
                  <a:lnTo>
                    <a:pt x="32530" y="335811"/>
                  </a:lnTo>
                  <a:lnTo>
                    <a:pt x="32325" y="335270"/>
                  </a:lnTo>
                  <a:lnTo>
                    <a:pt x="32062" y="334894"/>
                  </a:lnTo>
                  <a:lnTo>
                    <a:pt x="31674" y="334602"/>
                  </a:lnTo>
                  <a:lnTo>
                    <a:pt x="31605" y="334231"/>
                  </a:lnTo>
                  <a:lnTo>
                    <a:pt x="31130" y="332883"/>
                  </a:lnTo>
                  <a:lnTo>
                    <a:pt x="31047" y="332226"/>
                  </a:lnTo>
                  <a:lnTo>
                    <a:pt x="31618" y="331412"/>
                  </a:lnTo>
                  <a:lnTo>
                    <a:pt x="32417" y="330130"/>
                  </a:lnTo>
                  <a:lnTo>
                    <a:pt x="32792" y="328891"/>
                  </a:lnTo>
                  <a:lnTo>
                    <a:pt x="34738" y="326400"/>
                  </a:lnTo>
                  <a:lnTo>
                    <a:pt x="34872" y="324165"/>
                  </a:lnTo>
                  <a:lnTo>
                    <a:pt x="34559" y="323739"/>
                  </a:lnTo>
                  <a:lnTo>
                    <a:pt x="33964" y="321935"/>
                  </a:lnTo>
                  <a:lnTo>
                    <a:pt x="33293" y="320319"/>
                  </a:lnTo>
                  <a:lnTo>
                    <a:pt x="32976" y="319353"/>
                  </a:lnTo>
                  <a:lnTo>
                    <a:pt x="32621" y="318472"/>
                  </a:lnTo>
                  <a:lnTo>
                    <a:pt x="32572" y="317390"/>
                  </a:lnTo>
                  <a:lnTo>
                    <a:pt x="33061" y="316036"/>
                  </a:lnTo>
                  <a:lnTo>
                    <a:pt x="33599" y="315604"/>
                  </a:lnTo>
                  <a:lnTo>
                    <a:pt x="33902" y="315021"/>
                  </a:lnTo>
                  <a:lnTo>
                    <a:pt x="33385" y="313332"/>
                  </a:lnTo>
                  <a:lnTo>
                    <a:pt x="33531" y="312403"/>
                  </a:lnTo>
                  <a:lnTo>
                    <a:pt x="33744" y="310428"/>
                  </a:lnTo>
                  <a:lnTo>
                    <a:pt x="33110" y="308544"/>
                  </a:lnTo>
                  <a:lnTo>
                    <a:pt x="32714" y="307506"/>
                  </a:lnTo>
                  <a:lnTo>
                    <a:pt x="32570" y="304304"/>
                  </a:lnTo>
                  <a:lnTo>
                    <a:pt x="32362" y="302646"/>
                  </a:lnTo>
                  <a:lnTo>
                    <a:pt x="31848" y="301260"/>
                  </a:lnTo>
                  <a:lnTo>
                    <a:pt x="31766" y="300720"/>
                  </a:lnTo>
                  <a:lnTo>
                    <a:pt x="30517" y="299189"/>
                  </a:lnTo>
                  <a:lnTo>
                    <a:pt x="29354" y="298624"/>
                  </a:lnTo>
                  <a:lnTo>
                    <a:pt x="28499" y="297974"/>
                  </a:lnTo>
                  <a:lnTo>
                    <a:pt x="27220" y="297330"/>
                  </a:lnTo>
                  <a:lnTo>
                    <a:pt x="25841" y="294219"/>
                  </a:lnTo>
                  <a:lnTo>
                    <a:pt x="26296" y="293363"/>
                  </a:lnTo>
                  <a:lnTo>
                    <a:pt x="27020" y="292390"/>
                  </a:lnTo>
                  <a:lnTo>
                    <a:pt x="27160" y="290732"/>
                  </a:lnTo>
                  <a:lnTo>
                    <a:pt x="27022" y="288223"/>
                  </a:lnTo>
                  <a:lnTo>
                    <a:pt x="27398" y="287178"/>
                  </a:lnTo>
                  <a:lnTo>
                    <a:pt x="27112" y="285441"/>
                  </a:lnTo>
                  <a:lnTo>
                    <a:pt x="26888" y="282008"/>
                  </a:lnTo>
                  <a:lnTo>
                    <a:pt x="25767" y="277506"/>
                  </a:lnTo>
                  <a:lnTo>
                    <a:pt x="25374" y="276813"/>
                  </a:lnTo>
                  <a:lnTo>
                    <a:pt x="23533" y="273745"/>
                  </a:lnTo>
                  <a:lnTo>
                    <a:pt x="22711" y="272555"/>
                  </a:lnTo>
                  <a:lnTo>
                    <a:pt x="22077" y="270708"/>
                  </a:lnTo>
                  <a:lnTo>
                    <a:pt x="21975" y="268736"/>
                  </a:lnTo>
                  <a:lnTo>
                    <a:pt x="21890" y="267117"/>
                  </a:lnTo>
                  <a:lnTo>
                    <a:pt x="22904" y="263982"/>
                  </a:lnTo>
                  <a:lnTo>
                    <a:pt x="22940" y="263636"/>
                  </a:lnTo>
                  <a:lnTo>
                    <a:pt x="21868" y="260288"/>
                  </a:lnTo>
                  <a:lnTo>
                    <a:pt x="20846" y="258290"/>
                  </a:lnTo>
                  <a:lnTo>
                    <a:pt x="20452" y="257408"/>
                  </a:lnTo>
                  <a:lnTo>
                    <a:pt x="20164" y="255361"/>
                  </a:lnTo>
                  <a:lnTo>
                    <a:pt x="20537" y="249802"/>
                  </a:lnTo>
                  <a:lnTo>
                    <a:pt x="20757" y="248447"/>
                  </a:lnTo>
                  <a:lnTo>
                    <a:pt x="21166" y="246820"/>
                  </a:lnTo>
                  <a:lnTo>
                    <a:pt x="20617" y="245744"/>
                  </a:lnTo>
                  <a:lnTo>
                    <a:pt x="20340" y="245057"/>
                  </a:lnTo>
                  <a:lnTo>
                    <a:pt x="19016" y="243642"/>
                  </a:lnTo>
                  <a:lnTo>
                    <a:pt x="18497" y="241910"/>
                  </a:lnTo>
                  <a:lnTo>
                    <a:pt x="17667" y="239675"/>
                  </a:lnTo>
                  <a:lnTo>
                    <a:pt x="16839" y="237718"/>
                  </a:lnTo>
                  <a:lnTo>
                    <a:pt x="16090" y="235950"/>
                  </a:lnTo>
                  <a:lnTo>
                    <a:pt x="15427" y="235142"/>
                  </a:lnTo>
                  <a:lnTo>
                    <a:pt x="14025" y="233727"/>
                  </a:lnTo>
                  <a:lnTo>
                    <a:pt x="13828" y="233308"/>
                  </a:lnTo>
                  <a:lnTo>
                    <a:pt x="13702" y="232263"/>
                  </a:lnTo>
                  <a:lnTo>
                    <a:pt x="13161" y="232153"/>
                  </a:lnTo>
                  <a:lnTo>
                    <a:pt x="11952" y="230781"/>
                  </a:lnTo>
                  <a:lnTo>
                    <a:pt x="11401" y="229626"/>
                  </a:lnTo>
                  <a:lnTo>
                    <a:pt x="10737" y="228703"/>
                  </a:lnTo>
                  <a:lnTo>
                    <a:pt x="10141" y="226819"/>
                  </a:lnTo>
                  <a:lnTo>
                    <a:pt x="9818" y="225239"/>
                  </a:lnTo>
                  <a:lnTo>
                    <a:pt x="8537" y="224481"/>
                  </a:lnTo>
                  <a:lnTo>
                    <a:pt x="8032" y="224098"/>
                  </a:lnTo>
                  <a:lnTo>
                    <a:pt x="6973" y="222220"/>
                  </a:lnTo>
                  <a:lnTo>
                    <a:pt x="6812" y="221528"/>
                  </a:lnTo>
                  <a:lnTo>
                    <a:pt x="7188" y="220361"/>
                  </a:lnTo>
                  <a:lnTo>
                    <a:pt x="7236" y="217123"/>
                  </a:lnTo>
                  <a:lnTo>
                    <a:pt x="7111" y="216041"/>
                  </a:lnTo>
                  <a:lnTo>
                    <a:pt x="7097" y="214535"/>
                  </a:lnTo>
                  <a:lnTo>
                    <a:pt x="7165" y="213532"/>
                  </a:lnTo>
                  <a:lnTo>
                    <a:pt x="7767" y="211825"/>
                  </a:lnTo>
                  <a:lnTo>
                    <a:pt x="6867" y="210482"/>
                  </a:lnTo>
                  <a:lnTo>
                    <a:pt x="6435" y="209681"/>
                  </a:lnTo>
                  <a:lnTo>
                    <a:pt x="5654" y="208642"/>
                  </a:lnTo>
                  <a:lnTo>
                    <a:pt x="6060" y="206515"/>
                  </a:lnTo>
                  <a:lnTo>
                    <a:pt x="6088" y="205434"/>
                  </a:lnTo>
                  <a:lnTo>
                    <a:pt x="5810" y="204511"/>
                  </a:lnTo>
                  <a:lnTo>
                    <a:pt x="5025" y="203089"/>
                  </a:lnTo>
                  <a:lnTo>
                    <a:pt x="4671" y="202323"/>
                  </a:lnTo>
                  <a:lnTo>
                    <a:pt x="4736" y="200969"/>
                  </a:lnTo>
                  <a:lnTo>
                    <a:pt x="4805" y="200081"/>
                  </a:lnTo>
                  <a:lnTo>
                    <a:pt x="4259" y="199431"/>
                  </a:lnTo>
                  <a:lnTo>
                    <a:pt x="3871" y="199201"/>
                  </a:lnTo>
                  <a:lnTo>
                    <a:pt x="2512" y="198326"/>
                  </a:lnTo>
                  <a:lnTo>
                    <a:pt x="2277" y="197986"/>
                  </a:lnTo>
                  <a:lnTo>
                    <a:pt x="2112" y="196752"/>
                  </a:lnTo>
                  <a:lnTo>
                    <a:pt x="2260" y="196017"/>
                  </a:lnTo>
                  <a:lnTo>
                    <a:pt x="2443" y="195009"/>
                  </a:lnTo>
                  <a:lnTo>
                    <a:pt x="2053" y="194511"/>
                  </a:lnTo>
                  <a:lnTo>
                    <a:pt x="1397" y="194444"/>
                  </a:lnTo>
                  <a:lnTo>
                    <a:pt x="777" y="194256"/>
                  </a:lnTo>
                  <a:lnTo>
                    <a:pt x="429" y="194140"/>
                  </a:lnTo>
                  <a:lnTo>
                    <a:pt x="157" y="193952"/>
                  </a:lnTo>
                  <a:lnTo>
                    <a:pt x="0" y="193642"/>
                  </a:lnTo>
                  <a:lnTo>
                    <a:pt x="922" y="193290"/>
                  </a:lnTo>
                  <a:lnTo>
                    <a:pt x="1848" y="193241"/>
                  </a:lnTo>
                  <a:lnTo>
                    <a:pt x="2580" y="193004"/>
                  </a:lnTo>
                  <a:lnTo>
                    <a:pt x="3039" y="192573"/>
                  </a:lnTo>
                  <a:lnTo>
                    <a:pt x="3339" y="191643"/>
                  </a:lnTo>
                  <a:lnTo>
                    <a:pt x="3490" y="191290"/>
                  </a:lnTo>
                  <a:lnTo>
                    <a:pt x="3600" y="190598"/>
                  </a:lnTo>
                  <a:lnTo>
                    <a:pt x="3671" y="189899"/>
                  </a:lnTo>
                  <a:lnTo>
                    <a:pt x="3624" y="188897"/>
                  </a:lnTo>
                  <a:lnTo>
                    <a:pt x="4733" y="187925"/>
                  </a:lnTo>
                  <a:lnTo>
                    <a:pt x="5425" y="187530"/>
                  </a:lnTo>
                  <a:lnTo>
                    <a:pt x="5881" y="186716"/>
                  </a:lnTo>
                  <a:lnTo>
                    <a:pt x="6066" y="185938"/>
                  </a:lnTo>
                  <a:lnTo>
                    <a:pt x="6334" y="185549"/>
                  </a:lnTo>
                  <a:lnTo>
                    <a:pt x="6562" y="185240"/>
                  </a:lnTo>
                  <a:lnTo>
                    <a:pt x="6635" y="184814"/>
                  </a:lnTo>
                  <a:lnTo>
                    <a:pt x="5741" y="184055"/>
                  </a:lnTo>
                  <a:lnTo>
                    <a:pt x="5155" y="183290"/>
                  </a:lnTo>
                  <a:lnTo>
                    <a:pt x="5068" y="182245"/>
                  </a:lnTo>
                  <a:lnTo>
                    <a:pt x="5712" y="180847"/>
                  </a:lnTo>
                  <a:lnTo>
                    <a:pt x="5344" y="178575"/>
                  </a:lnTo>
                  <a:lnTo>
                    <a:pt x="5439" y="176260"/>
                  </a:lnTo>
                  <a:lnTo>
                    <a:pt x="6471" y="175203"/>
                  </a:lnTo>
                  <a:lnTo>
                    <a:pt x="6963" y="174122"/>
                  </a:lnTo>
                  <a:lnTo>
                    <a:pt x="7187" y="173229"/>
                  </a:lnTo>
                  <a:lnTo>
                    <a:pt x="8261" y="172560"/>
                  </a:lnTo>
                  <a:lnTo>
                    <a:pt x="9419" y="172554"/>
                  </a:lnTo>
                  <a:lnTo>
                    <a:pt x="10655" y="172615"/>
                  </a:lnTo>
                  <a:lnTo>
                    <a:pt x="12274" y="172445"/>
                  </a:lnTo>
                  <a:lnTo>
                    <a:pt x="13158" y="172050"/>
                  </a:lnTo>
                  <a:lnTo>
                    <a:pt x="14001" y="171352"/>
                  </a:lnTo>
                  <a:lnTo>
                    <a:pt x="15143" y="169601"/>
                  </a:lnTo>
                  <a:lnTo>
                    <a:pt x="15541" y="166582"/>
                  </a:lnTo>
                  <a:lnTo>
                    <a:pt x="15448" y="164887"/>
                  </a:lnTo>
                  <a:lnTo>
                    <a:pt x="15279" y="163265"/>
                  </a:lnTo>
                  <a:lnTo>
                    <a:pt x="15235" y="162688"/>
                  </a:lnTo>
                  <a:lnTo>
                    <a:pt x="14845" y="162190"/>
                  </a:lnTo>
                  <a:lnTo>
                    <a:pt x="14726" y="161843"/>
                  </a:lnTo>
                  <a:lnTo>
                    <a:pt x="15031" y="161497"/>
                  </a:lnTo>
                  <a:lnTo>
                    <a:pt x="15245" y="159823"/>
                  </a:lnTo>
                  <a:lnTo>
                    <a:pt x="14483" y="156327"/>
                  </a:lnTo>
                  <a:lnTo>
                    <a:pt x="13923" y="154134"/>
                  </a:lnTo>
                  <a:lnTo>
                    <a:pt x="13726" y="153709"/>
                  </a:lnTo>
                  <a:lnTo>
                    <a:pt x="12928" y="150787"/>
                  </a:lnTo>
                  <a:lnTo>
                    <a:pt x="12803" y="149821"/>
                  </a:lnTo>
                  <a:lnTo>
                    <a:pt x="12282" y="147700"/>
                  </a:lnTo>
                  <a:lnTo>
                    <a:pt x="11916" y="145580"/>
                  </a:lnTo>
                  <a:lnTo>
                    <a:pt x="12026" y="144966"/>
                  </a:lnTo>
                  <a:lnTo>
                    <a:pt x="12129" y="143575"/>
                  </a:lnTo>
                  <a:lnTo>
                    <a:pt x="12433" y="143071"/>
                  </a:lnTo>
                  <a:lnTo>
                    <a:pt x="12772" y="142098"/>
                  </a:lnTo>
                  <a:lnTo>
                    <a:pt x="12570" y="141096"/>
                  </a:lnTo>
                  <a:lnTo>
                    <a:pt x="12250" y="139790"/>
                  </a:lnTo>
                  <a:lnTo>
                    <a:pt x="12193" y="137822"/>
                  </a:lnTo>
                  <a:lnTo>
                    <a:pt x="14731" y="132469"/>
                  </a:lnTo>
                  <a:lnTo>
                    <a:pt x="15367" y="130300"/>
                  </a:lnTo>
                  <a:lnTo>
                    <a:pt x="15480" y="125708"/>
                  </a:lnTo>
                  <a:lnTo>
                    <a:pt x="15491" y="122737"/>
                  </a:lnTo>
                  <a:lnTo>
                    <a:pt x="15778" y="120258"/>
                  </a:lnTo>
                  <a:lnTo>
                    <a:pt x="15826" y="117056"/>
                  </a:lnTo>
                  <a:lnTo>
                    <a:pt x="15428" y="115708"/>
                  </a:lnTo>
                  <a:lnTo>
                    <a:pt x="14721" y="114328"/>
                  </a:lnTo>
                  <a:lnTo>
                    <a:pt x="13768" y="111364"/>
                  </a:lnTo>
                  <a:lnTo>
                    <a:pt x="12757" y="110598"/>
                  </a:lnTo>
                  <a:lnTo>
                    <a:pt x="12093" y="109760"/>
                  </a:lnTo>
                  <a:lnTo>
                    <a:pt x="11430" y="108915"/>
                  </a:lnTo>
                  <a:lnTo>
                    <a:pt x="11580" y="108411"/>
                  </a:lnTo>
                  <a:lnTo>
                    <a:pt x="11962" y="107986"/>
                  </a:lnTo>
                  <a:lnTo>
                    <a:pt x="12458" y="107324"/>
                  </a:lnTo>
                  <a:lnTo>
                    <a:pt x="12105" y="106825"/>
                  </a:lnTo>
                  <a:lnTo>
                    <a:pt x="11834" y="106673"/>
                  </a:lnTo>
                  <a:lnTo>
                    <a:pt x="10744" y="105641"/>
                  </a:lnTo>
                  <a:lnTo>
                    <a:pt x="10658" y="104638"/>
                  </a:lnTo>
                  <a:lnTo>
                    <a:pt x="10771" y="104292"/>
                  </a:lnTo>
                  <a:lnTo>
                    <a:pt x="10336" y="103210"/>
                  </a:lnTo>
                  <a:lnTo>
                    <a:pt x="9742" y="101442"/>
                  </a:lnTo>
                  <a:lnTo>
                    <a:pt x="9498" y="100093"/>
                  </a:lnTo>
                  <a:lnTo>
                    <a:pt x="9139" y="98824"/>
                  </a:lnTo>
                  <a:lnTo>
                    <a:pt x="8285" y="98289"/>
                  </a:lnTo>
                  <a:lnTo>
                    <a:pt x="8122" y="97408"/>
                  </a:lnTo>
                  <a:lnTo>
                    <a:pt x="7851" y="97256"/>
                  </a:lnTo>
                  <a:lnTo>
                    <a:pt x="7116" y="97032"/>
                  </a:lnTo>
                  <a:lnTo>
                    <a:pt x="6880" y="96570"/>
                  </a:lnTo>
                  <a:lnTo>
                    <a:pt x="6683" y="96187"/>
                  </a:lnTo>
                  <a:lnTo>
                    <a:pt x="6719" y="95878"/>
                  </a:lnTo>
                  <a:lnTo>
                    <a:pt x="7026" y="95677"/>
                  </a:lnTo>
                  <a:lnTo>
                    <a:pt x="7409" y="95252"/>
                  </a:lnTo>
                  <a:lnTo>
                    <a:pt x="7551" y="93897"/>
                  </a:lnTo>
                  <a:lnTo>
                    <a:pt x="7928" y="92931"/>
                  </a:lnTo>
                  <a:lnTo>
                    <a:pt x="8002" y="92542"/>
                  </a:lnTo>
                  <a:lnTo>
                    <a:pt x="7879" y="91849"/>
                  </a:lnTo>
                  <a:lnTo>
                    <a:pt x="7601" y="90889"/>
                  </a:lnTo>
                  <a:lnTo>
                    <a:pt x="7749" y="90227"/>
                  </a:lnTo>
                  <a:lnTo>
                    <a:pt x="8398" y="89450"/>
                  </a:lnTo>
                  <a:lnTo>
                    <a:pt x="8623" y="88751"/>
                  </a:lnTo>
                  <a:lnTo>
                    <a:pt x="9196" y="87973"/>
                  </a:lnTo>
                  <a:lnTo>
                    <a:pt x="10029" y="86230"/>
                  </a:lnTo>
                  <a:lnTo>
                    <a:pt x="10021" y="85343"/>
                  </a:lnTo>
                  <a:lnTo>
                    <a:pt x="10506" y="83526"/>
                  </a:lnTo>
                  <a:lnTo>
                    <a:pt x="11881" y="81929"/>
                  </a:lnTo>
                  <a:lnTo>
                    <a:pt x="12913" y="80877"/>
                  </a:lnTo>
                  <a:lnTo>
                    <a:pt x="13011" y="78903"/>
                  </a:lnTo>
                  <a:lnTo>
                    <a:pt x="13184" y="76552"/>
                  </a:lnTo>
                  <a:lnTo>
                    <a:pt x="13324" y="75045"/>
                  </a:lnTo>
                  <a:lnTo>
                    <a:pt x="13422" y="73149"/>
                  </a:lnTo>
                  <a:lnTo>
                    <a:pt x="13406" y="71333"/>
                  </a:lnTo>
                  <a:lnTo>
                    <a:pt x="14205" y="70051"/>
                  </a:lnTo>
                  <a:lnTo>
                    <a:pt x="13877" y="67937"/>
                  </a:lnTo>
                  <a:lnTo>
                    <a:pt x="13216" y="67360"/>
                  </a:lnTo>
                  <a:lnTo>
                    <a:pt x="12978" y="66746"/>
                  </a:lnTo>
                  <a:lnTo>
                    <a:pt x="12976" y="66436"/>
                  </a:lnTo>
                  <a:lnTo>
                    <a:pt x="13241" y="65932"/>
                  </a:lnTo>
                  <a:lnTo>
                    <a:pt x="13588" y="65738"/>
                  </a:lnTo>
                  <a:lnTo>
                    <a:pt x="13870" y="62876"/>
                  </a:lnTo>
                  <a:lnTo>
                    <a:pt x="14276" y="60786"/>
                  </a:lnTo>
                  <a:lnTo>
                    <a:pt x="14208" y="57585"/>
                  </a:lnTo>
                  <a:lnTo>
                    <a:pt x="13789" y="53964"/>
                  </a:lnTo>
                  <a:lnTo>
                    <a:pt x="13664" y="52803"/>
                  </a:lnTo>
                  <a:lnTo>
                    <a:pt x="13108" y="51072"/>
                  </a:lnTo>
                  <a:lnTo>
                    <a:pt x="12678" y="50574"/>
                  </a:lnTo>
                  <a:lnTo>
                    <a:pt x="12474" y="49383"/>
                  </a:lnTo>
                  <a:lnTo>
                    <a:pt x="12775" y="48569"/>
                  </a:lnTo>
                  <a:lnTo>
                    <a:pt x="12928" y="48332"/>
                  </a:lnTo>
                  <a:lnTo>
                    <a:pt x="13495" y="47093"/>
                  </a:lnTo>
                  <a:lnTo>
                    <a:pt x="13939" y="44808"/>
                  </a:lnTo>
                  <a:lnTo>
                    <a:pt x="14315" y="43727"/>
                  </a:lnTo>
                  <a:lnTo>
                    <a:pt x="14498" y="42682"/>
                  </a:lnTo>
                  <a:lnTo>
                    <a:pt x="14336" y="41874"/>
                  </a:lnTo>
                  <a:lnTo>
                    <a:pt x="14054" y="40604"/>
                  </a:lnTo>
                  <a:lnTo>
                    <a:pt x="13811" y="39328"/>
                  </a:lnTo>
                  <a:lnTo>
                    <a:pt x="13882" y="38557"/>
                  </a:lnTo>
                  <a:lnTo>
                    <a:pt x="14266" y="38441"/>
                  </a:lnTo>
                  <a:lnTo>
                    <a:pt x="14724" y="37736"/>
                  </a:lnTo>
                  <a:lnTo>
                    <a:pt x="14526" y="37281"/>
                  </a:lnTo>
                  <a:lnTo>
                    <a:pt x="14291" y="36892"/>
                  </a:lnTo>
                  <a:lnTo>
                    <a:pt x="14092" y="36163"/>
                  </a:lnTo>
                  <a:lnTo>
                    <a:pt x="14705" y="35653"/>
                  </a:lnTo>
                  <a:lnTo>
                    <a:pt x="15381" y="33642"/>
                  </a:lnTo>
                  <a:lnTo>
                    <a:pt x="15761" y="32979"/>
                  </a:lnTo>
                  <a:lnTo>
                    <a:pt x="16919" y="32894"/>
                  </a:lnTo>
                  <a:lnTo>
                    <a:pt x="17408" y="31576"/>
                  </a:lnTo>
                  <a:lnTo>
                    <a:pt x="17559" y="31187"/>
                  </a:lnTo>
                  <a:lnTo>
                    <a:pt x="18444" y="30829"/>
                  </a:lnTo>
                  <a:lnTo>
                    <a:pt x="18772" y="28702"/>
                  </a:lnTo>
                  <a:lnTo>
                    <a:pt x="18682" y="27396"/>
                  </a:lnTo>
                  <a:lnTo>
                    <a:pt x="18321" y="25817"/>
                  </a:lnTo>
                  <a:lnTo>
                    <a:pt x="17684" y="23617"/>
                  </a:lnTo>
                  <a:lnTo>
                    <a:pt x="17712" y="22500"/>
                  </a:lnTo>
                  <a:lnTo>
                    <a:pt x="18398" y="21570"/>
                  </a:lnTo>
                  <a:lnTo>
                    <a:pt x="19319" y="20981"/>
                  </a:lnTo>
                  <a:lnTo>
                    <a:pt x="21940" y="20604"/>
                  </a:lnTo>
                  <a:lnTo>
                    <a:pt x="22438" y="20215"/>
                  </a:lnTo>
                  <a:lnTo>
                    <a:pt x="22821" y="19862"/>
                  </a:lnTo>
                  <a:lnTo>
                    <a:pt x="23388" y="18587"/>
                  </a:lnTo>
                  <a:lnTo>
                    <a:pt x="23759" y="16880"/>
                  </a:lnTo>
                  <a:lnTo>
                    <a:pt x="23899" y="15300"/>
                  </a:lnTo>
                  <a:lnTo>
                    <a:pt x="24540" y="13593"/>
                  </a:lnTo>
                  <a:lnTo>
                    <a:pt x="24872" y="11971"/>
                  </a:lnTo>
                  <a:lnTo>
                    <a:pt x="25437" y="10343"/>
                  </a:lnTo>
                  <a:lnTo>
                    <a:pt x="26236" y="9061"/>
                  </a:lnTo>
                  <a:lnTo>
                    <a:pt x="27030" y="7274"/>
                  </a:lnTo>
                  <a:lnTo>
                    <a:pt x="27756" y="6460"/>
                  </a:lnTo>
                  <a:lnTo>
                    <a:pt x="28174" y="5798"/>
                  </a:lnTo>
                  <a:lnTo>
                    <a:pt x="28018" y="5567"/>
                  </a:lnTo>
                  <a:lnTo>
                    <a:pt x="27823" y="5379"/>
                  </a:lnTo>
                  <a:lnTo>
                    <a:pt x="27312" y="4340"/>
                  </a:lnTo>
                  <a:lnTo>
                    <a:pt x="26923" y="3921"/>
                  </a:lnTo>
                  <a:lnTo>
                    <a:pt x="26687" y="3575"/>
                  </a:lnTo>
                  <a:lnTo>
                    <a:pt x="26876" y="3034"/>
                  </a:lnTo>
                  <a:lnTo>
                    <a:pt x="27139" y="2256"/>
                  </a:lnTo>
                  <a:lnTo>
                    <a:pt x="27135" y="1795"/>
                  </a:lnTo>
                  <a:lnTo>
                    <a:pt x="26423" y="1661"/>
                  </a:lnTo>
                  <a:close/>
                </a:path>
              </a:pathLst>
            </a:custGeom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" name="object 9">
              <a:extLst>
                <a:ext uri="{FF2B5EF4-FFF2-40B4-BE49-F238E27FC236}">
                  <a16:creationId xmlns:a16="http://schemas.microsoft.com/office/drawing/2014/main" id="{C39CCAB2-0128-46AC-BC90-C097994D744C}"/>
                </a:ext>
              </a:extLst>
            </p:cNvPr>
            <p:cNvSpPr/>
            <p:nvPr/>
          </p:nvSpPr>
          <p:spPr>
            <a:xfrm>
              <a:off x="2928517" y="916338"/>
              <a:ext cx="779839" cy="376749"/>
            </a:xfrm>
            <a:custGeom>
              <a:avLst/>
              <a:gdLst/>
              <a:ahLst/>
              <a:cxnLst/>
              <a:rect l="l" t="t" r="r" b="b"/>
              <a:pathLst>
                <a:path w="779839" h="376749">
                  <a:moveTo>
                    <a:pt x="1285" y="295573"/>
                  </a:moveTo>
                  <a:lnTo>
                    <a:pt x="1506" y="294795"/>
                  </a:lnTo>
                  <a:lnTo>
                    <a:pt x="2033" y="293939"/>
                  </a:lnTo>
                  <a:lnTo>
                    <a:pt x="2801" y="293696"/>
                  </a:lnTo>
                  <a:lnTo>
                    <a:pt x="3756" y="293101"/>
                  </a:lnTo>
                  <a:lnTo>
                    <a:pt x="4720" y="293052"/>
                  </a:lnTo>
                  <a:lnTo>
                    <a:pt x="5677" y="292536"/>
                  </a:lnTo>
                  <a:lnTo>
                    <a:pt x="6246" y="291903"/>
                  </a:lnTo>
                  <a:lnTo>
                    <a:pt x="6853" y="291163"/>
                  </a:lnTo>
                  <a:lnTo>
                    <a:pt x="7766" y="290300"/>
                  </a:lnTo>
                  <a:lnTo>
                    <a:pt x="7870" y="289522"/>
                  </a:lnTo>
                  <a:lnTo>
                    <a:pt x="8049" y="288593"/>
                  </a:lnTo>
                  <a:lnTo>
                    <a:pt x="8858" y="288501"/>
                  </a:lnTo>
                  <a:lnTo>
                    <a:pt x="9504" y="287833"/>
                  </a:lnTo>
                  <a:lnTo>
                    <a:pt x="10266" y="287165"/>
                  </a:lnTo>
                  <a:lnTo>
                    <a:pt x="10681" y="286546"/>
                  </a:lnTo>
                  <a:lnTo>
                    <a:pt x="11439" y="285640"/>
                  </a:lnTo>
                  <a:lnTo>
                    <a:pt x="11388" y="284789"/>
                  </a:lnTo>
                  <a:lnTo>
                    <a:pt x="11532" y="284127"/>
                  </a:lnTo>
                  <a:lnTo>
                    <a:pt x="11482" y="283398"/>
                  </a:lnTo>
                  <a:lnTo>
                    <a:pt x="11473" y="282778"/>
                  </a:lnTo>
                  <a:lnTo>
                    <a:pt x="12239" y="282377"/>
                  </a:lnTo>
                  <a:lnTo>
                    <a:pt x="12379" y="281448"/>
                  </a:lnTo>
                  <a:lnTo>
                    <a:pt x="12173" y="280597"/>
                  </a:lnTo>
                  <a:lnTo>
                    <a:pt x="11893" y="279941"/>
                  </a:lnTo>
                  <a:lnTo>
                    <a:pt x="11533" y="279060"/>
                  </a:lnTo>
                  <a:lnTo>
                    <a:pt x="11057" y="278289"/>
                  </a:lnTo>
                  <a:lnTo>
                    <a:pt x="10423" y="277178"/>
                  </a:lnTo>
                  <a:lnTo>
                    <a:pt x="9872" y="276412"/>
                  </a:lnTo>
                  <a:lnTo>
                    <a:pt x="9319" y="275603"/>
                  </a:lnTo>
                  <a:lnTo>
                    <a:pt x="8727" y="274723"/>
                  </a:lnTo>
                  <a:lnTo>
                    <a:pt x="8482" y="273836"/>
                  </a:lnTo>
                  <a:lnTo>
                    <a:pt x="8381" y="273198"/>
                  </a:lnTo>
                  <a:lnTo>
                    <a:pt x="11755" y="265087"/>
                  </a:lnTo>
                  <a:lnTo>
                    <a:pt x="13669" y="261740"/>
                  </a:lnTo>
                  <a:lnTo>
                    <a:pt x="15821" y="258869"/>
                  </a:lnTo>
                  <a:lnTo>
                    <a:pt x="17257" y="255282"/>
                  </a:lnTo>
                  <a:lnTo>
                    <a:pt x="20344" y="249686"/>
                  </a:lnTo>
                  <a:lnTo>
                    <a:pt x="19648" y="245476"/>
                  </a:lnTo>
                  <a:lnTo>
                    <a:pt x="19170" y="242129"/>
                  </a:lnTo>
                  <a:lnTo>
                    <a:pt x="17974" y="240215"/>
                  </a:lnTo>
                  <a:lnTo>
                    <a:pt x="16539" y="237821"/>
                  </a:lnTo>
                  <a:lnTo>
                    <a:pt x="14625" y="235431"/>
                  </a:lnTo>
                  <a:lnTo>
                    <a:pt x="15104" y="233040"/>
                  </a:lnTo>
                  <a:lnTo>
                    <a:pt x="17729" y="229586"/>
                  </a:lnTo>
                  <a:lnTo>
                    <a:pt x="19439" y="226649"/>
                  </a:lnTo>
                  <a:lnTo>
                    <a:pt x="21390" y="224868"/>
                  </a:lnTo>
                  <a:lnTo>
                    <a:pt x="23581" y="224097"/>
                  </a:lnTo>
                  <a:lnTo>
                    <a:pt x="25855" y="223942"/>
                  </a:lnTo>
                  <a:lnTo>
                    <a:pt x="29066" y="223088"/>
                  </a:lnTo>
                  <a:lnTo>
                    <a:pt x="31643" y="221156"/>
                  </a:lnTo>
                  <a:lnTo>
                    <a:pt x="33129" y="220382"/>
                  </a:lnTo>
                  <a:lnTo>
                    <a:pt x="36021" y="218526"/>
                  </a:lnTo>
                  <a:lnTo>
                    <a:pt x="40550" y="214893"/>
                  </a:lnTo>
                  <a:lnTo>
                    <a:pt x="44378" y="212107"/>
                  </a:lnTo>
                  <a:lnTo>
                    <a:pt x="46639" y="209556"/>
                  </a:lnTo>
                  <a:lnTo>
                    <a:pt x="47799" y="206542"/>
                  </a:lnTo>
                  <a:lnTo>
                    <a:pt x="49353" y="203760"/>
                  </a:lnTo>
                  <a:lnTo>
                    <a:pt x="52001" y="200203"/>
                  </a:lnTo>
                  <a:lnTo>
                    <a:pt x="54108" y="198191"/>
                  </a:lnTo>
                  <a:lnTo>
                    <a:pt x="55511" y="196645"/>
                  </a:lnTo>
                  <a:lnTo>
                    <a:pt x="57854" y="194790"/>
                  </a:lnTo>
                  <a:lnTo>
                    <a:pt x="58948" y="194015"/>
                  </a:lnTo>
                  <a:lnTo>
                    <a:pt x="60124" y="193939"/>
                  </a:lnTo>
                  <a:lnTo>
                    <a:pt x="61382" y="194635"/>
                  </a:lnTo>
                  <a:lnTo>
                    <a:pt x="62170" y="195251"/>
                  </a:lnTo>
                  <a:lnTo>
                    <a:pt x="62646" y="196257"/>
                  </a:lnTo>
                  <a:lnTo>
                    <a:pt x="63278" y="197262"/>
                  </a:lnTo>
                  <a:lnTo>
                    <a:pt x="63838" y="199349"/>
                  </a:lnTo>
                  <a:lnTo>
                    <a:pt x="64312" y="200120"/>
                  </a:lnTo>
                  <a:lnTo>
                    <a:pt x="63786" y="204529"/>
                  </a:lnTo>
                  <a:lnTo>
                    <a:pt x="64628" y="215506"/>
                  </a:lnTo>
                  <a:lnTo>
                    <a:pt x="66137" y="219061"/>
                  </a:lnTo>
                  <a:lnTo>
                    <a:pt x="67137" y="220780"/>
                  </a:lnTo>
                  <a:lnTo>
                    <a:pt x="69133" y="222229"/>
                  </a:lnTo>
                  <a:lnTo>
                    <a:pt x="70230" y="221998"/>
                  </a:lnTo>
                  <a:lnTo>
                    <a:pt x="72577" y="220914"/>
                  </a:lnTo>
                  <a:lnTo>
                    <a:pt x="73361" y="220914"/>
                  </a:lnTo>
                  <a:lnTo>
                    <a:pt x="76256" y="219753"/>
                  </a:lnTo>
                  <a:lnTo>
                    <a:pt x="78602" y="218441"/>
                  </a:lnTo>
                  <a:lnTo>
                    <a:pt x="81102" y="216740"/>
                  </a:lnTo>
                  <a:lnTo>
                    <a:pt x="85009" y="213954"/>
                  </a:lnTo>
                  <a:lnTo>
                    <a:pt x="87744" y="212098"/>
                  </a:lnTo>
                  <a:lnTo>
                    <a:pt x="90867" y="209546"/>
                  </a:lnTo>
                  <a:lnTo>
                    <a:pt x="93056" y="208231"/>
                  </a:lnTo>
                  <a:lnTo>
                    <a:pt x="95711" y="206144"/>
                  </a:lnTo>
                  <a:lnTo>
                    <a:pt x="99547" y="204829"/>
                  </a:lnTo>
                  <a:lnTo>
                    <a:pt x="120023" y="191527"/>
                  </a:lnTo>
                  <a:lnTo>
                    <a:pt x="131290" y="186654"/>
                  </a:lnTo>
                  <a:lnTo>
                    <a:pt x="135670" y="184489"/>
                  </a:lnTo>
                  <a:lnTo>
                    <a:pt x="140912" y="182247"/>
                  </a:lnTo>
                  <a:lnTo>
                    <a:pt x="146938" y="179926"/>
                  </a:lnTo>
                  <a:lnTo>
                    <a:pt x="150380" y="178225"/>
                  </a:lnTo>
                  <a:lnTo>
                    <a:pt x="157963" y="173738"/>
                  </a:lnTo>
                  <a:lnTo>
                    <a:pt x="162577" y="171342"/>
                  </a:lnTo>
                  <a:lnTo>
                    <a:pt x="165784" y="169793"/>
                  </a:lnTo>
                  <a:lnTo>
                    <a:pt x="170560" y="168246"/>
                  </a:lnTo>
                  <a:lnTo>
                    <a:pt x="175958" y="165850"/>
                  </a:lnTo>
                  <a:lnTo>
                    <a:pt x="179949" y="164149"/>
                  </a:lnTo>
                  <a:lnTo>
                    <a:pt x="183626" y="162524"/>
                  </a:lnTo>
                  <a:lnTo>
                    <a:pt x="187617" y="161053"/>
                  </a:lnTo>
                  <a:lnTo>
                    <a:pt x="192393" y="159583"/>
                  </a:lnTo>
                  <a:lnTo>
                    <a:pt x="194921" y="159176"/>
                  </a:lnTo>
                  <a:lnTo>
                    <a:pt x="197012" y="158113"/>
                  </a:lnTo>
                  <a:lnTo>
                    <a:pt x="199907" y="156876"/>
                  </a:lnTo>
                  <a:lnTo>
                    <a:pt x="202746" y="155345"/>
                  </a:lnTo>
                  <a:lnTo>
                    <a:pt x="204577" y="155345"/>
                  </a:lnTo>
                  <a:lnTo>
                    <a:pt x="205743" y="155513"/>
                  </a:lnTo>
                  <a:lnTo>
                    <a:pt x="207574" y="156512"/>
                  </a:lnTo>
                  <a:lnTo>
                    <a:pt x="208574" y="157846"/>
                  </a:lnTo>
                  <a:lnTo>
                    <a:pt x="209406" y="159510"/>
                  </a:lnTo>
                  <a:lnTo>
                    <a:pt x="210738" y="160342"/>
                  </a:lnTo>
                  <a:lnTo>
                    <a:pt x="212735" y="159677"/>
                  </a:lnTo>
                  <a:lnTo>
                    <a:pt x="215566" y="157845"/>
                  </a:lnTo>
                  <a:lnTo>
                    <a:pt x="216898" y="154680"/>
                  </a:lnTo>
                  <a:lnTo>
                    <a:pt x="218729" y="153183"/>
                  </a:lnTo>
                  <a:lnTo>
                    <a:pt x="221726" y="152183"/>
                  </a:lnTo>
                  <a:lnTo>
                    <a:pt x="223558" y="151518"/>
                  </a:lnTo>
                  <a:lnTo>
                    <a:pt x="225389" y="151017"/>
                  </a:lnTo>
                  <a:lnTo>
                    <a:pt x="228553" y="149519"/>
                  </a:lnTo>
                  <a:lnTo>
                    <a:pt x="229885" y="149021"/>
                  </a:lnTo>
                  <a:lnTo>
                    <a:pt x="232330" y="148751"/>
                  </a:lnTo>
                  <a:lnTo>
                    <a:pt x="235687" y="145968"/>
                  </a:lnTo>
                  <a:lnTo>
                    <a:pt x="238496" y="143261"/>
                  </a:lnTo>
                  <a:lnTo>
                    <a:pt x="240674" y="139936"/>
                  </a:lnTo>
                  <a:lnTo>
                    <a:pt x="243240" y="135683"/>
                  </a:lnTo>
                  <a:lnTo>
                    <a:pt x="245655" y="132591"/>
                  </a:lnTo>
                  <a:lnTo>
                    <a:pt x="250878" y="126792"/>
                  </a:lnTo>
                  <a:lnTo>
                    <a:pt x="254073" y="122694"/>
                  </a:lnTo>
                  <a:lnTo>
                    <a:pt x="261103" y="117666"/>
                  </a:lnTo>
                  <a:lnTo>
                    <a:pt x="264938" y="115965"/>
                  </a:lnTo>
                  <a:lnTo>
                    <a:pt x="268689" y="113723"/>
                  </a:lnTo>
                  <a:lnTo>
                    <a:pt x="272209" y="111943"/>
                  </a:lnTo>
                  <a:lnTo>
                    <a:pt x="275258" y="110167"/>
                  </a:lnTo>
                  <a:lnTo>
                    <a:pt x="277601" y="108386"/>
                  </a:lnTo>
                  <a:lnTo>
                    <a:pt x="281196" y="106065"/>
                  </a:lnTo>
                  <a:lnTo>
                    <a:pt x="282838" y="105060"/>
                  </a:lnTo>
                  <a:lnTo>
                    <a:pt x="286118" y="102508"/>
                  </a:lnTo>
                  <a:lnTo>
                    <a:pt x="289165" y="100190"/>
                  </a:lnTo>
                  <a:lnTo>
                    <a:pt x="290380" y="99395"/>
                  </a:lnTo>
                  <a:lnTo>
                    <a:pt x="293541" y="97329"/>
                  </a:lnTo>
                  <a:lnTo>
                    <a:pt x="296897" y="94313"/>
                  </a:lnTo>
                  <a:lnTo>
                    <a:pt x="300886" y="92457"/>
                  </a:lnTo>
                  <a:lnTo>
                    <a:pt x="306981" y="88125"/>
                  </a:lnTo>
                  <a:lnTo>
                    <a:pt x="316126" y="82481"/>
                  </a:lnTo>
                  <a:lnTo>
                    <a:pt x="319410" y="80546"/>
                  </a:lnTo>
                  <a:lnTo>
                    <a:pt x="322063" y="78149"/>
                  </a:lnTo>
                  <a:lnTo>
                    <a:pt x="326134" y="76679"/>
                  </a:lnTo>
                  <a:lnTo>
                    <a:pt x="330984" y="74358"/>
                  </a:lnTo>
                  <a:lnTo>
                    <a:pt x="334900" y="73432"/>
                  </a:lnTo>
                  <a:lnTo>
                    <a:pt x="338505" y="73122"/>
                  </a:lnTo>
                  <a:lnTo>
                    <a:pt x="341641" y="72967"/>
                  </a:lnTo>
                  <a:lnTo>
                    <a:pt x="346578" y="72423"/>
                  </a:lnTo>
                  <a:lnTo>
                    <a:pt x="349555" y="71728"/>
                  </a:lnTo>
                  <a:lnTo>
                    <a:pt x="353160" y="71339"/>
                  </a:lnTo>
                  <a:lnTo>
                    <a:pt x="358409" y="70333"/>
                  </a:lnTo>
                  <a:lnTo>
                    <a:pt x="362635" y="68632"/>
                  </a:lnTo>
                  <a:lnTo>
                    <a:pt x="367662" y="65297"/>
                  </a:lnTo>
                  <a:lnTo>
                    <a:pt x="371206" y="62317"/>
                  </a:lnTo>
                  <a:lnTo>
                    <a:pt x="376055" y="59142"/>
                  </a:lnTo>
                  <a:lnTo>
                    <a:pt x="377920" y="57466"/>
                  </a:lnTo>
                  <a:lnTo>
                    <a:pt x="381090" y="55227"/>
                  </a:lnTo>
                  <a:lnTo>
                    <a:pt x="384448" y="52429"/>
                  </a:lnTo>
                  <a:lnTo>
                    <a:pt x="389110" y="50379"/>
                  </a:lnTo>
                  <a:lnTo>
                    <a:pt x="395451" y="49261"/>
                  </a:lnTo>
                  <a:lnTo>
                    <a:pt x="400672" y="49446"/>
                  </a:lnTo>
                  <a:lnTo>
                    <a:pt x="406827" y="50753"/>
                  </a:lnTo>
                  <a:lnTo>
                    <a:pt x="411862" y="52244"/>
                  </a:lnTo>
                  <a:lnTo>
                    <a:pt x="417458" y="53177"/>
                  </a:lnTo>
                  <a:lnTo>
                    <a:pt x="425664" y="53177"/>
                  </a:lnTo>
                  <a:lnTo>
                    <a:pt x="431631" y="52989"/>
                  </a:lnTo>
                  <a:lnTo>
                    <a:pt x="437226" y="51685"/>
                  </a:lnTo>
                  <a:lnTo>
                    <a:pt x="442821" y="48702"/>
                  </a:lnTo>
                  <a:lnTo>
                    <a:pt x="448072" y="46193"/>
                  </a:lnTo>
                  <a:lnTo>
                    <a:pt x="450341" y="45187"/>
                  </a:lnTo>
                  <a:lnTo>
                    <a:pt x="452218" y="44258"/>
                  </a:lnTo>
                  <a:lnTo>
                    <a:pt x="455352" y="43793"/>
                  </a:lnTo>
                  <a:lnTo>
                    <a:pt x="457700" y="42942"/>
                  </a:lnTo>
                  <a:lnTo>
                    <a:pt x="459815" y="42478"/>
                  </a:lnTo>
                  <a:lnTo>
                    <a:pt x="462008" y="41861"/>
                  </a:lnTo>
                  <a:lnTo>
                    <a:pt x="464124" y="41707"/>
                  </a:lnTo>
                  <a:lnTo>
                    <a:pt x="466555" y="41704"/>
                  </a:lnTo>
                  <a:lnTo>
                    <a:pt x="469768" y="41242"/>
                  </a:lnTo>
                  <a:lnTo>
                    <a:pt x="472979" y="40388"/>
                  </a:lnTo>
                  <a:lnTo>
                    <a:pt x="477131" y="39769"/>
                  </a:lnTo>
                  <a:lnTo>
                    <a:pt x="480339" y="38222"/>
                  </a:lnTo>
                  <a:lnTo>
                    <a:pt x="483702" y="36676"/>
                  </a:lnTo>
                  <a:lnTo>
                    <a:pt x="487301" y="35130"/>
                  </a:lnTo>
                  <a:lnTo>
                    <a:pt x="491135" y="33350"/>
                  </a:lnTo>
                  <a:lnTo>
                    <a:pt x="494890" y="31648"/>
                  </a:lnTo>
                  <a:lnTo>
                    <a:pt x="498168" y="28632"/>
                  </a:lnTo>
                  <a:lnTo>
                    <a:pt x="500824" y="26777"/>
                  </a:lnTo>
                  <a:lnTo>
                    <a:pt x="503323" y="24690"/>
                  </a:lnTo>
                  <a:lnTo>
                    <a:pt x="506991" y="21518"/>
                  </a:lnTo>
                  <a:lnTo>
                    <a:pt x="509883" y="19662"/>
                  </a:lnTo>
                  <a:lnTo>
                    <a:pt x="512227" y="17885"/>
                  </a:lnTo>
                  <a:lnTo>
                    <a:pt x="515818" y="14790"/>
                  </a:lnTo>
                  <a:lnTo>
                    <a:pt x="519804" y="12317"/>
                  </a:lnTo>
                  <a:lnTo>
                    <a:pt x="521129" y="10771"/>
                  </a:lnTo>
                  <a:lnTo>
                    <a:pt x="527210" y="7979"/>
                  </a:lnTo>
                  <a:lnTo>
                    <a:pt x="531532" y="5983"/>
                  </a:lnTo>
                  <a:lnTo>
                    <a:pt x="535854" y="3990"/>
                  </a:lnTo>
                  <a:lnTo>
                    <a:pt x="539511" y="2329"/>
                  </a:lnTo>
                  <a:lnTo>
                    <a:pt x="544830" y="334"/>
                  </a:lnTo>
                  <a:lnTo>
                    <a:pt x="549817" y="0"/>
                  </a:lnTo>
                  <a:lnTo>
                    <a:pt x="552477" y="333"/>
                  </a:lnTo>
                  <a:lnTo>
                    <a:pt x="557796" y="1995"/>
                  </a:lnTo>
                  <a:lnTo>
                    <a:pt x="562784" y="3326"/>
                  </a:lnTo>
                  <a:lnTo>
                    <a:pt x="565776" y="5321"/>
                  </a:lnTo>
                  <a:lnTo>
                    <a:pt x="569100" y="9310"/>
                  </a:lnTo>
                  <a:lnTo>
                    <a:pt x="570098" y="12633"/>
                  </a:lnTo>
                  <a:lnTo>
                    <a:pt x="573422" y="17618"/>
                  </a:lnTo>
                  <a:lnTo>
                    <a:pt x="575750" y="21609"/>
                  </a:lnTo>
                  <a:lnTo>
                    <a:pt x="576747" y="25932"/>
                  </a:lnTo>
                  <a:lnTo>
                    <a:pt x="579406" y="29586"/>
                  </a:lnTo>
                  <a:lnTo>
                    <a:pt x="582865" y="29771"/>
                  </a:lnTo>
                  <a:lnTo>
                    <a:pt x="586155" y="29000"/>
                  </a:lnTo>
                  <a:lnTo>
                    <a:pt x="587328" y="28304"/>
                  </a:lnTo>
                  <a:lnTo>
                    <a:pt x="589360" y="27144"/>
                  </a:lnTo>
                  <a:lnTo>
                    <a:pt x="590362" y="26357"/>
                  </a:lnTo>
                  <a:lnTo>
                    <a:pt x="591235" y="25674"/>
                  </a:lnTo>
                  <a:lnTo>
                    <a:pt x="592874" y="24203"/>
                  </a:lnTo>
                  <a:lnTo>
                    <a:pt x="595532" y="22657"/>
                  </a:lnTo>
                  <a:lnTo>
                    <a:pt x="597018" y="21883"/>
                  </a:lnTo>
                  <a:lnTo>
                    <a:pt x="600068" y="20261"/>
                  </a:lnTo>
                  <a:lnTo>
                    <a:pt x="604342" y="18286"/>
                  </a:lnTo>
                  <a:lnTo>
                    <a:pt x="607333" y="16621"/>
                  </a:lnTo>
                  <a:lnTo>
                    <a:pt x="610326" y="14959"/>
                  </a:lnTo>
                  <a:lnTo>
                    <a:pt x="611988" y="14298"/>
                  </a:lnTo>
                  <a:lnTo>
                    <a:pt x="615645" y="11634"/>
                  </a:lnTo>
                  <a:lnTo>
                    <a:pt x="616975" y="9975"/>
                  </a:lnTo>
                  <a:lnTo>
                    <a:pt x="619635" y="6983"/>
                  </a:lnTo>
                  <a:lnTo>
                    <a:pt x="621297" y="5650"/>
                  </a:lnTo>
                  <a:lnTo>
                    <a:pt x="623292" y="3656"/>
                  </a:lnTo>
                  <a:lnTo>
                    <a:pt x="626284" y="1995"/>
                  </a:lnTo>
                  <a:lnTo>
                    <a:pt x="629276" y="999"/>
                  </a:lnTo>
                  <a:lnTo>
                    <a:pt x="633598" y="664"/>
                  </a:lnTo>
                  <a:lnTo>
                    <a:pt x="636922" y="999"/>
                  </a:lnTo>
                  <a:lnTo>
                    <a:pt x="638917" y="2991"/>
                  </a:lnTo>
                  <a:lnTo>
                    <a:pt x="641910" y="6317"/>
                  </a:lnTo>
                  <a:lnTo>
                    <a:pt x="645567" y="8314"/>
                  </a:lnTo>
                  <a:lnTo>
                    <a:pt x="649556" y="9310"/>
                  </a:lnTo>
                  <a:lnTo>
                    <a:pt x="652542" y="7569"/>
                  </a:lnTo>
                  <a:lnTo>
                    <a:pt x="655677" y="7259"/>
                  </a:lnTo>
                  <a:lnTo>
                    <a:pt x="657557" y="6873"/>
                  </a:lnTo>
                  <a:lnTo>
                    <a:pt x="660691" y="6485"/>
                  </a:lnTo>
                  <a:lnTo>
                    <a:pt x="662246" y="6424"/>
                  </a:lnTo>
                  <a:lnTo>
                    <a:pt x="664294" y="6242"/>
                  </a:lnTo>
                  <a:lnTo>
                    <a:pt x="665875" y="5646"/>
                  </a:lnTo>
                  <a:lnTo>
                    <a:pt x="667457" y="5254"/>
                  </a:lnTo>
                  <a:lnTo>
                    <a:pt x="668248" y="5054"/>
                  </a:lnTo>
                  <a:lnTo>
                    <a:pt x="671609" y="5054"/>
                  </a:lnTo>
                  <a:lnTo>
                    <a:pt x="682483" y="8811"/>
                  </a:lnTo>
                  <a:lnTo>
                    <a:pt x="685251" y="9799"/>
                  </a:lnTo>
                  <a:lnTo>
                    <a:pt x="686833" y="12171"/>
                  </a:lnTo>
                  <a:lnTo>
                    <a:pt x="688414" y="13162"/>
                  </a:lnTo>
                  <a:lnTo>
                    <a:pt x="690392" y="14349"/>
                  </a:lnTo>
                  <a:lnTo>
                    <a:pt x="691775" y="15139"/>
                  </a:lnTo>
                  <a:lnTo>
                    <a:pt x="693159" y="16129"/>
                  </a:lnTo>
                  <a:lnTo>
                    <a:pt x="694543" y="17117"/>
                  </a:lnTo>
                  <a:lnTo>
                    <a:pt x="696125" y="18301"/>
                  </a:lnTo>
                  <a:lnTo>
                    <a:pt x="698695" y="19094"/>
                  </a:lnTo>
                  <a:lnTo>
                    <a:pt x="701858" y="20279"/>
                  </a:lnTo>
                  <a:lnTo>
                    <a:pt x="705813" y="21861"/>
                  </a:lnTo>
                  <a:lnTo>
                    <a:pt x="709964" y="21466"/>
                  </a:lnTo>
                  <a:lnTo>
                    <a:pt x="712337" y="20476"/>
                  </a:lnTo>
                  <a:lnTo>
                    <a:pt x="714512" y="20476"/>
                  </a:lnTo>
                  <a:lnTo>
                    <a:pt x="719571" y="18918"/>
                  </a:lnTo>
                  <a:lnTo>
                    <a:pt x="718641" y="21160"/>
                  </a:lnTo>
                  <a:lnTo>
                    <a:pt x="718260" y="23325"/>
                  </a:lnTo>
                  <a:lnTo>
                    <a:pt x="718036" y="25333"/>
                  </a:lnTo>
                  <a:lnTo>
                    <a:pt x="717731" y="27190"/>
                  </a:lnTo>
                  <a:lnTo>
                    <a:pt x="717272" y="29277"/>
                  </a:lnTo>
                  <a:lnTo>
                    <a:pt x="716818" y="32293"/>
                  </a:lnTo>
                  <a:lnTo>
                    <a:pt x="716746" y="33529"/>
                  </a:lnTo>
                  <a:lnTo>
                    <a:pt x="717682" y="42290"/>
                  </a:lnTo>
                  <a:lnTo>
                    <a:pt x="721550" y="49656"/>
                  </a:lnTo>
                  <a:lnTo>
                    <a:pt x="727811" y="58128"/>
                  </a:lnTo>
                  <a:lnTo>
                    <a:pt x="732969" y="63286"/>
                  </a:lnTo>
                  <a:lnTo>
                    <a:pt x="733353" y="67530"/>
                  </a:lnTo>
                  <a:lnTo>
                    <a:pt x="732136" y="71877"/>
                  </a:lnTo>
                  <a:lnTo>
                    <a:pt x="730745" y="76048"/>
                  </a:lnTo>
                  <a:lnTo>
                    <a:pt x="729875" y="77266"/>
                  </a:lnTo>
                  <a:lnTo>
                    <a:pt x="728136" y="79699"/>
                  </a:lnTo>
                  <a:lnTo>
                    <a:pt x="727094" y="82135"/>
                  </a:lnTo>
                  <a:lnTo>
                    <a:pt x="726398" y="85786"/>
                  </a:lnTo>
                  <a:lnTo>
                    <a:pt x="725355" y="89088"/>
                  </a:lnTo>
                  <a:lnTo>
                    <a:pt x="725653" y="91764"/>
                  </a:lnTo>
                  <a:lnTo>
                    <a:pt x="726224" y="92907"/>
                  </a:lnTo>
                  <a:lnTo>
                    <a:pt x="726224" y="99003"/>
                  </a:lnTo>
                  <a:lnTo>
                    <a:pt x="725843" y="101096"/>
                  </a:lnTo>
                  <a:lnTo>
                    <a:pt x="726795" y="101858"/>
                  </a:lnTo>
                  <a:lnTo>
                    <a:pt x="728510" y="102429"/>
                  </a:lnTo>
                  <a:lnTo>
                    <a:pt x="730414" y="103575"/>
                  </a:lnTo>
                  <a:lnTo>
                    <a:pt x="731557" y="106239"/>
                  </a:lnTo>
                  <a:lnTo>
                    <a:pt x="731557" y="107764"/>
                  </a:lnTo>
                  <a:lnTo>
                    <a:pt x="731863" y="112093"/>
                  </a:lnTo>
                  <a:lnTo>
                    <a:pt x="734890" y="114620"/>
                  </a:lnTo>
                  <a:lnTo>
                    <a:pt x="736033" y="116333"/>
                  </a:lnTo>
                  <a:lnTo>
                    <a:pt x="736985" y="117287"/>
                  </a:lnTo>
                  <a:lnTo>
                    <a:pt x="738318" y="117478"/>
                  </a:lnTo>
                  <a:lnTo>
                    <a:pt x="739842" y="118237"/>
                  </a:lnTo>
                  <a:lnTo>
                    <a:pt x="741366" y="119191"/>
                  </a:lnTo>
                  <a:lnTo>
                    <a:pt x="742889" y="120142"/>
                  </a:lnTo>
                  <a:lnTo>
                    <a:pt x="744033" y="124334"/>
                  </a:lnTo>
                  <a:lnTo>
                    <a:pt x="742509" y="126239"/>
                  </a:lnTo>
                  <a:lnTo>
                    <a:pt x="741937" y="127764"/>
                  </a:lnTo>
                  <a:lnTo>
                    <a:pt x="741366" y="129857"/>
                  </a:lnTo>
                  <a:lnTo>
                    <a:pt x="741175" y="131952"/>
                  </a:lnTo>
                  <a:lnTo>
                    <a:pt x="742128" y="133478"/>
                  </a:lnTo>
                  <a:lnTo>
                    <a:pt x="743461" y="134429"/>
                  </a:lnTo>
                  <a:lnTo>
                    <a:pt x="745747" y="136142"/>
                  </a:lnTo>
                  <a:lnTo>
                    <a:pt x="746128" y="136713"/>
                  </a:lnTo>
                  <a:lnTo>
                    <a:pt x="747271" y="137667"/>
                  </a:lnTo>
                  <a:lnTo>
                    <a:pt x="749556" y="139380"/>
                  </a:lnTo>
                  <a:lnTo>
                    <a:pt x="750889" y="142238"/>
                  </a:lnTo>
                  <a:lnTo>
                    <a:pt x="752223" y="143760"/>
                  </a:lnTo>
                  <a:lnTo>
                    <a:pt x="754508" y="145094"/>
                  </a:lnTo>
                  <a:lnTo>
                    <a:pt x="755842" y="147381"/>
                  </a:lnTo>
                  <a:lnTo>
                    <a:pt x="757746" y="149094"/>
                  </a:lnTo>
                  <a:lnTo>
                    <a:pt x="759270" y="150999"/>
                  </a:lnTo>
                  <a:lnTo>
                    <a:pt x="760984" y="152712"/>
                  </a:lnTo>
                  <a:lnTo>
                    <a:pt x="763460" y="153666"/>
                  </a:lnTo>
                  <a:lnTo>
                    <a:pt x="769936" y="160713"/>
                  </a:lnTo>
                  <a:lnTo>
                    <a:pt x="779839" y="165094"/>
                  </a:lnTo>
                  <a:lnTo>
                    <a:pt x="778125" y="166427"/>
                  </a:lnTo>
                  <a:lnTo>
                    <a:pt x="777363" y="168140"/>
                  </a:lnTo>
                  <a:lnTo>
                    <a:pt x="776221" y="171949"/>
                  </a:lnTo>
                  <a:lnTo>
                    <a:pt x="775459" y="174426"/>
                  </a:lnTo>
                  <a:lnTo>
                    <a:pt x="772253" y="181093"/>
                  </a:lnTo>
                  <a:lnTo>
                    <a:pt x="770461" y="183183"/>
                  </a:lnTo>
                  <a:lnTo>
                    <a:pt x="768978" y="184729"/>
                  </a:lnTo>
                  <a:lnTo>
                    <a:pt x="766247" y="187281"/>
                  </a:lnTo>
                  <a:lnTo>
                    <a:pt x="763595" y="189987"/>
                  </a:lnTo>
                  <a:lnTo>
                    <a:pt x="761565" y="191610"/>
                  </a:lnTo>
                  <a:lnTo>
                    <a:pt x="760315" y="192539"/>
                  </a:lnTo>
                  <a:lnTo>
                    <a:pt x="756485" y="194860"/>
                  </a:lnTo>
                  <a:lnTo>
                    <a:pt x="754450" y="195710"/>
                  </a:lnTo>
                  <a:lnTo>
                    <a:pt x="750857" y="198417"/>
                  </a:lnTo>
                  <a:lnTo>
                    <a:pt x="747413" y="199577"/>
                  </a:lnTo>
                  <a:lnTo>
                    <a:pt x="743504" y="201895"/>
                  </a:lnTo>
                  <a:lnTo>
                    <a:pt x="740294" y="202825"/>
                  </a:lnTo>
                  <a:lnTo>
                    <a:pt x="736773" y="204450"/>
                  </a:lnTo>
                  <a:lnTo>
                    <a:pt x="732623" y="205686"/>
                  </a:lnTo>
                  <a:lnTo>
                    <a:pt x="728950" y="208007"/>
                  </a:lnTo>
                  <a:lnTo>
                    <a:pt x="724250" y="209091"/>
                  </a:lnTo>
                  <a:lnTo>
                    <a:pt x="719243" y="211102"/>
                  </a:lnTo>
                  <a:lnTo>
                    <a:pt x="713442" y="211643"/>
                  </a:lnTo>
                  <a:lnTo>
                    <a:pt x="708971" y="211412"/>
                  </a:lnTo>
                  <a:lnTo>
                    <a:pt x="705206" y="211181"/>
                  </a:lnTo>
                  <a:lnTo>
                    <a:pt x="701990" y="211029"/>
                  </a:lnTo>
                  <a:lnTo>
                    <a:pt x="698933" y="211184"/>
                  </a:lnTo>
                  <a:lnTo>
                    <a:pt x="694469" y="212345"/>
                  </a:lnTo>
                  <a:lnTo>
                    <a:pt x="691100" y="213040"/>
                  </a:lnTo>
                  <a:lnTo>
                    <a:pt x="687815" y="214586"/>
                  </a:lnTo>
                  <a:lnTo>
                    <a:pt x="684053" y="215051"/>
                  </a:lnTo>
                  <a:lnTo>
                    <a:pt x="680765" y="216060"/>
                  </a:lnTo>
                  <a:lnTo>
                    <a:pt x="676927" y="216831"/>
                  </a:lnTo>
                  <a:lnTo>
                    <a:pt x="671596" y="217296"/>
                  </a:lnTo>
                  <a:lnTo>
                    <a:pt x="669010" y="217530"/>
                  </a:lnTo>
                  <a:lnTo>
                    <a:pt x="664700" y="218150"/>
                  </a:lnTo>
                  <a:lnTo>
                    <a:pt x="663450" y="219076"/>
                  </a:lnTo>
                  <a:lnTo>
                    <a:pt x="661492" y="219541"/>
                  </a:lnTo>
                  <a:lnTo>
                    <a:pt x="659688" y="219465"/>
                  </a:lnTo>
                  <a:lnTo>
                    <a:pt x="657653" y="220240"/>
                  </a:lnTo>
                  <a:lnTo>
                    <a:pt x="656016" y="222092"/>
                  </a:lnTo>
                  <a:lnTo>
                    <a:pt x="653688" y="226734"/>
                  </a:lnTo>
                  <a:lnTo>
                    <a:pt x="652217" y="230367"/>
                  </a:lnTo>
                  <a:lnTo>
                    <a:pt x="649658" y="235777"/>
                  </a:lnTo>
                  <a:lnTo>
                    <a:pt x="647793" y="239896"/>
                  </a:lnTo>
                  <a:lnTo>
                    <a:pt x="646789" y="242117"/>
                  </a:lnTo>
                  <a:lnTo>
                    <a:pt x="643773" y="250312"/>
                  </a:lnTo>
                  <a:lnTo>
                    <a:pt x="641452" y="256266"/>
                  </a:lnTo>
                  <a:lnTo>
                    <a:pt x="638804" y="259747"/>
                  </a:lnTo>
                  <a:lnTo>
                    <a:pt x="637098" y="263381"/>
                  </a:lnTo>
                  <a:lnTo>
                    <a:pt x="635772" y="264848"/>
                  </a:lnTo>
                  <a:lnTo>
                    <a:pt x="633361" y="268639"/>
                  </a:lnTo>
                  <a:lnTo>
                    <a:pt x="631645" y="270340"/>
                  </a:lnTo>
                  <a:lnTo>
                    <a:pt x="627970" y="272427"/>
                  </a:lnTo>
                  <a:lnTo>
                    <a:pt x="625704" y="273973"/>
                  </a:lnTo>
                  <a:lnTo>
                    <a:pt x="610910" y="279155"/>
                  </a:lnTo>
                  <a:lnTo>
                    <a:pt x="608717" y="279699"/>
                  </a:lnTo>
                  <a:lnTo>
                    <a:pt x="606838" y="280315"/>
                  </a:lnTo>
                  <a:lnTo>
                    <a:pt x="604413" y="281245"/>
                  </a:lnTo>
                  <a:lnTo>
                    <a:pt x="601204" y="282482"/>
                  </a:lnTo>
                  <a:lnTo>
                    <a:pt x="599015" y="283876"/>
                  </a:lnTo>
                  <a:lnTo>
                    <a:pt x="597376" y="285343"/>
                  </a:lnTo>
                  <a:lnTo>
                    <a:pt x="594878" y="287433"/>
                  </a:lnTo>
                  <a:lnTo>
                    <a:pt x="588945" y="292612"/>
                  </a:lnTo>
                  <a:lnTo>
                    <a:pt x="586681" y="294623"/>
                  </a:lnTo>
                  <a:lnTo>
                    <a:pt x="584266" y="297560"/>
                  </a:lnTo>
                  <a:lnTo>
                    <a:pt x="582791" y="300422"/>
                  </a:lnTo>
                  <a:lnTo>
                    <a:pt x="581549" y="302974"/>
                  </a:lnTo>
                  <a:lnTo>
                    <a:pt x="581324" y="304906"/>
                  </a:lnTo>
                  <a:lnTo>
                    <a:pt x="579708" y="310629"/>
                  </a:lnTo>
                  <a:lnTo>
                    <a:pt x="579719" y="312715"/>
                  </a:lnTo>
                  <a:lnTo>
                    <a:pt x="578409" y="317199"/>
                  </a:lnTo>
                  <a:lnTo>
                    <a:pt x="577794" y="319671"/>
                  </a:lnTo>
                  <a:lnTo>
                    <a:pt x="577261" y="322688"/>
                  </a:lnTo>
                  <a:lnTo>
                    <a:pt x="577034" y="324234"/>
                  </a:lnTo>
                  <a:lnTo>
                    <a:pt x="576419" y="326552"/>
                  </a:lnTo>
                  <a:lnTo>
                    <a:pt x="575886" y="329645"/>
                  </a:lnTo>
                  <a:lnTo>
                    <a:pt x="575267" y="331191"/>
                  </a:lnTo>
                  <a:lnTo>
                    <a:pt x="574107" y="334286"/>
                  </a:lnTo>
                  <a:lnTo>
                    <a:pt x="573879" y="335677"/>
                  </a:lnTo>
                  <a:lnTo>
                    <a:pt x="572163" y="337454"/>
                  </a:lnTo>
                  <a:lnTo>
                    <a:pt x="568580" y="341208"/>
                  </a:lnTo>
                  <a:lnTo>
                    <a:pt x="565966" y="341208"/>
                  </a:lnTo>
                  <a:lnTo>
                    <a:pt x="564121" y="341977"/>
                  </a:lnTo>
                  <a:lnTo>
                    <a:pt x="561507" y="342591"/>
                  </a:lnTo>
                  <a:lnTo>
                    <a:pt x="559662" y="343821"/>
                  </a:lnTo>
                  <a:lnTo>
                    <a:pt x="558431" y="345206"/>
                  </a:lnTo>
                  <a:lnTo>
                    <a:pt x="555664" y="346281"/>
                  </a:lnTo>
                  <a:lnTo>
                    <a:pt x="553049" y="347667"/>
                  </a:lnTo>
                  <a:lnTo>
                    <a:pt x="550589" y="347667"/>
                  </a:lnTo>
                  <a:lnTo>
                    <a:pt x="548129" y="348128"/>
                  </a:lnTo>
                  <a:lnTo>
                    <a:pt x="545207" y="349049"/>
                  </a:lnTo>
                  <a:lnTo>
                    <a:pt x="543516" y="349204"/>
                  </a:lnTo>
                  <a:lnTo>
                    <a:pt x="541517" y="349666"/>
                  </a:lnTo>
                  <a:lnTo>
                    <a:pt x="538749" y="350279"/>
                  </a:lnTo>
                  <a:lnTo>
                    <a:pt x="536750" y="351358"/>
                  </a:lnTo>
                  <a:lnTo>
                    <a:pt x="533829" y="353201"/>
                  </a:lnTo>
                  <a:lnTo>
                    <a:pt x="531522" y="353818"/>
                  </a:lnTo>
                  <a:lnTo>
                    <a:pt x="529216" y="354586"/>
                  </a:lnTo>
                  <a:lnTo>
                    <a:pt x="519682" y="359507"/>
                  </a:lnTo>
                  <a:lnTo>
                    <a:pt x="516232" y="363830"/>
                  </a:lnTo>
                  <a:lnTo>
                    <a:pt x="513729" y="365143"/>
                  </a:lnTo>
                  <a:lnTo>
                    <a:pt x="509274" y="368083"/>
                  </a:lnTo>
                  <a:lnTo>
                    <a:pt x="506612" y="368854"/>
                  </a:lnTo>
                  <a:lnTo>
                    <a:pt x="503091" y="370325"/>
                  </a:lnTo>
                  <a:lnTo>
                    <a:pt x="501137" y="371485"/>
                  </a:lnTo>
                  <a:lnTo>
                    <a:pt x="496047" y="373034"/>
                  </a:lnTo>
                  <a:lnTo>
                    <a:pt x="493231" y="374271"/>
                  </a:lnTo>
                  <a:lnTo>
                    <a:pt x="491427" y="374271"/>
                  </a:lnTo>
                  <a:lnTo>
                    <a:pt x="487509" y="374659"/>
                  </a:lnTo>
                  <a:lnTo>
                    <a:pt x="484770" y="375741"/>
                  </a:lnTo>
                  <a:lnTo>
                    <a:pt x="482888" y="375820"/>
                  </a:lnTo>
                  <a:lnTo>
                    <a:pt x="478500" y="376440"/>
                  </a:lnTo>
                  <a:lnTo>
                    <a:pt x="476148" y="376595"/>
                  </a:lnTo>
                  <a:lnTo>
                    <a:pt x="472149" y="376749"/>
                  </a:lnTo>
                  <a:lnTo>
                    <a:pt x="468620" y="376518"/>
                  </a:lnTo>
                  <a:lnTo>
                    <a:pt x="465015" y="376124"/>
                  </a:lnTo>
                  <a:lnTo>
                    <a:pt x="464382" y="376054"/>
                  </a:lnTo>
                  <a:lnTo>
                    <a:pt x="461945" y="374818"/>
                  </a:lnTo>
                  <a:lnTo>
                    <a:pt x="455428" y="373274"/>
                  </a:lnTo>
                  <a:lnTo>
                    <a:pt x="452442" y="372193"/>
                  </a:lnTo>
                  <a:lnTo>
                    <a:pt x="449696" y="371883"/>
                  </a:lnTo>
                  <a:lnTo>
                    <a:pt x="445854" y="371886"/>
                  </a:lnTo>
                  <a:lnTo>
                    <a:pt x="441303" y="371501"/>
                  </a:lnTo>
                  <a:lnTo>
                    <a:pt x="433926" y="370419"/>
                  </a:lnTo>
                  <a:lnTo>
                    <a:pt x="429375" y="369879"/>
                  </a:lnTo>
                  <a:lnTo>
                    <a:pt x="423725" y="369185"/>
                  </a:lnTo>
                  <a:lnTo>
                    <a:pt x="419488" y="368645"/>
                  </a:lnTo>
                  <a:lnTo>
                    <a:pt x="413367" y="367873"/>
                  </a:lnTo>
                  <a:lnTo>
                    <a:pt x="410070" y="367023"/>
                  </a:lnTo>
                  <a:lnTo>
                    <a:pt x="404890" y="366251"/>
                  </a:lnTo>
                  <a:lnTo>
                    <a:pt x="402221" y="365787"/>
                  </a:lnTo>
                  <a:lnTo>
                    <a:pt x="397747" y="365015"/>
                  </a:lnTo>
                  <a:lnTo>
                    <a:pt x="392330" y="363782"/>
                  </a:lnTo>
                  <a:lnTo>
                    <a:pt x="389819" y="363471"/>
                  </a:lnTo>
                  <a:lnTo>
                    <a:pt x="385032" y="362776"/>
                  </a:lnTo>
                  <a:lnTo>
                    <a:pt x="379851" y="361850"/>
                  </a:lnTo>
                  <a:lnTo>
                    <a:pt x="378046" y="361464"/>
                  </a:lnTo>
                  <a:lnTo>
                    <a:pt x="373022" y="360537"/>
                  </a:lnTo>
                  <a:lnTo>
                    <a:pt x="370983" y="360616"/>
                  </a:lnTo>
                  <a:lnTo>
                    <a:pt x="364632" y="360771"/>
                  </a:lnTo>
                  <a:lnTo>
                    <a:pt x="358043" y="360309"/>
                  </a:lnTo>
                  <a:lnTo>
                    <a:pt x="355375" y="359999"/>
                  </a:lnTo>
                  <a:lnTo>
                    <a:pt x="350436" y="360313"/>
                  </a:lnTo>
                  <a:lnTo>
                    <a:pt x="347849" y="360544"/>
                  </a:lnTo>
                  <a:lnTo>
                    <a:pt x="344165" y="360777"/>
                  </a:lnTo>
                  <a:lnTo>
                    <a:pt x="336088" y="360778"/>
                  </a:lnTo>
                  <a:lnTo>
                    <a:pt x="332873" y="360856"/>
                  </a:lnTo>
                  <a:lnTo>
                    <a:pt x="328402" y="360549"/>
                  </a:lnTo>
                  <a:lnTo>
                    <a:pt x="323618" y="360473"/>
                  </a:lnTo>
                  <a:lnTo>
                    <a:pt x="318910" y="359933"/>
                  </a:lnTo>
                  <a:lnTo>
                    <a:pt x="313336" y="358696"/>
                  </a:lnTo>
                  <a:lnTo>
                    <a:pt x="307997" y="357460"/>
                  </a:lnTo>
                  <a:lnTo>
                    <a:pt x="304303" y="355838"/>
                  </a:lnTo>
                  <a:lnTo>
                    <a:pt x="300374" y="354447"/>
                  </a:lnTo>
                  <a:lnTo>
                    <a:pt x="295427" y="353059"/>
                  </a:lnTo>
                  <a:lnTo>
                    <a:pt x="292205" y="351822"/>
                  </a:lnTo>
                  <a:lnTo>
                    <a:pt x="287653" y="351048"/>
                  </a:lnTo>
                  <a:lnTo>
                    <a:pt x="282942" y="349969"/>
                  </a:lnTo>
                  <a:lnTo>
                    <a:pt x="278224" y="347497"/>
                  </a:lnTo>
                  <a:lnTo>
                    <a:pt x="274450" y="345565"/>
                  </a:lnTo>
                  <a:lnTo>
                    <a:pt x="269740" y="344638"/>
                  </a:lnTo>
                  <a:lnTo>
                    <a:pt x="268403" y="343942"/>
                  </a:lnTo>
                  <a:lnTo>
                    <a:pt x="264714" y="343168"/>
                  </a:lnTo>
                  <a:lnTo>
                    <a:pt x="262825" y="341777"/>
                  </a:lnTo>
                  <a:lnTo>
                    <a:pt x="259291" y="340850"/>
                  </a:lnTo>
                  <a:lnTo>
                    <a:pt x="255127" y="339462"/>
                  </a:lnTo>
                  <a:lnTo>
                    <a:pt x="251116" y="337296"/>
                  </a:lnTo>
                  <a:lnTo>
                    <a:pt x="247894" y="335829"/>
                  </a:lnTo>
                  <a:lnTo>
                    <a:pt x="240425" y="332120"/>
                  </a:lnTo>
                  <a:lnTo>
                    <a:pt x="236496" y="330573"/>
                  </a:lnTo>
                  <a:lnTo>
                    <a:pt x="232409" y="328876"/>
                  </a:lnTo>
                  <a:lnTo>
                    <a:pt x="229107" y="327254"/>
                  </a:lnTo>
                  <a:lnTo>
                    <a:pt x="224863" y="325477"/>
                  </a:lnTo>
                  <a:lnTo>
                    <a:pt x="220934" y="323930"/>
                  </a:lnTo>
                  <a:lnTo>
                    <a:pt x="216849" y="322618"/>
                  </a:lnTo>
                  <a:lnTo>
                    <a:pt x="213946" y="322232"/>
                  </a:lnTo>
                  <a:lnTo>
                    <a:pt x="210884" y="321692"/>
                  </a:lnTo>
                  <a:lnTo>
                    <a:pt x="208455" y="322001"/>
                  </a:lnTo>
                  <a:lnTo>
                    <a:pt x="203828" y="321925"/>
                  </a:lnTo>
                  <a:lnTo>
                    <a:pt x="200298" y="321691"/>
                  </a:lnTo>
                  <a:lnTo>
                    <a:pt x="197552" y="321539"/>
                  </a:lnTo>
                  <a:lnTo>
                    <a:pt x="193241" y="321771"/>
                  </a:lnTo>
                  <a:lnTo>
                    <a:pt x="189794" y="322314"/>
                  </a:lnTo>
                  <a:lnTo>
                    <a:pt x="187290" y="323629"/>
                  </a:lnTo>
                  <a:lnTo>
                    <a:pt x="183460" y="325871"/>
                  </a:lnTo>
                  <a:lnTo>
                    <a:pt x="179469" y="327417"/>
                  </a:lnTo>
                  <a:lnTo>
                    <a:pt x="175949" y="329197"/>
                  </a:lnTo>
                  <a:lnTo>
                    <a:pt x="170002" y="331594"/>
                  </a:lnTo>
                  <a:lnTo>
                    <a:pt x="166477" y="332369"/>
                  </a:lnTo>
                  <a:lnTo>
                    <a:pt x="161938" y="334149"/>
                  </a:lnTo>
                  <a:lnTo>
                    <a:pt x="156382" y="336314"/>
                  </a:lnTo>
                  <a:lnTo>
                    <a:pt x="148163" y="339176"/>
                  </a:lnTo>
                  <a:lnTo>
                    <a:pt x="144324" y="339796"/>
                  </a:lnTo>
                  <a:lnTo>
                    <a:pt x="141111" y="340182"/>
                  </a:lnTo>
                  <a:lnTo>
                    <a:pt x="138767" y="341883"/>
                  </a:lnTo>
                  <a:lnTo>
                    <a:pt x="135955" y="343973"/>
                  </a:lnTo>
                  <a:lnTo>
                    <a:pt x="132903" y="345288"/>
                  </a:lnTo>
                  <a:lnTo>
                    <a:pt x="128988" y="346370"/>
                  </a:lnTo>
                  <a:lnTo>
                    <a:pt x="124679" y="347144"/>
                  </a:lnTo>
                  <a:lnTo>
                    <a:pt x="121464" y="347144"/>
                  </a:lnTo>
                  <a:lnTo>
                    <a:pt x="117236" y="348384"/>
                  </a:lnTo>
                  <a:lnTo>
                    <a:pt x="112533" y="348848"/>
                  </a:lnTo>
                  <a:lnTo>
                    <a:pt x="108148" y="350085"/>
                  </a:lnTo>
                  <a:lnTo>
                    <a:pt x="106189" y="350318"/>
                  </a:lnTo>
                  <a:lnTo>
                    <a:pt x="100940" y="351403"/>
                  </a:lnTo>
                  <a:lnTo>
                    <a:pt x="98823" y="351402"/>
                  </a:lnTo>
                  <a:lnTo>
                    <a:pt x="96864" y="351634"/>
                  </a:lnTo>
                  <a:lnTo>
                    <a:pt x="94510" y="351403"/>
                  </a:lnTo>
                  <a:lnTo>
                    <a:pt x="93332" y="350938"/>
                  </a:lnTo>
                  <a:lnTo>
                    <a:pt x="90173" y="346688"/>
                  </a:lnTo>
                  <a:lnTo>
                    <a:pt x="87488" y="343134"/>
                  </a:lnTo>
                  <a:lnTo>
                    <a:pt x="85358" y="340813"/>
                  </a:lnTo>
                  <a:lnTo>
                    <a:pt x="83064" y="337026"/>
                  </a:lnTo>
                  <a:lnTo>
                    <a:pt x="81325" y="334322"/>
                  </a:lnTo>
                  <a:lnTo>
                    <a:pt x="80806" y="330707"/>
                  </a:lnTo>
                  <a:lnTo>
                    <a:pt x="80069" y="325735"/>
                  </a:lnTo>
                  <a:lnTo>
                    <a:pt x="79148" y="320024"/>
                  </a:lnTo>
                  <a:lnTo>
                    <a:pt x="76939" y="315236"/>
                  </a:lnTo>
                  <a:lnTo>
                    <a:pt x="74544" y="311919"/>
                  </a:lnTo>
                  <a:lnTo>
                    <a:pt x="71413" y="309896"/>
                  </a:lnTo>
                  <a:lnTo>
                    <a:pt x="60984" y="313608"/>
                  </a:lnTo>
                  <a:lnTo>
                    <a:pt x="58951" y="314614"/>
                  </a:lnTo>
                  <a:lnTo>
                    <a:pt x="56449" y="316084"/>
                  </a:lnTo>
                  <a:lnTo>
                    <a:pt x="55280" y="317396"/>
                  </a:lnTo>
                  <a:lnTo>
                    <a:pt x="53190" y="322578"/>
                  </a:lnTo>
                  <a:lnTo>
                    <a:pt x="51806" y="327833"/>
                  </a:lnTo>
                  <a:lnTo>
                    <a:pt x="49627" y="331080"/>
                  </a:lnTo>
                  <a:lnTo>
                    <a:pt x="47520" y="333092"/>
                  </a:lnTo>
                  <a:lnTo>
                    <a:pt x="45417" y="335799"/>
                  </a:lnTo>
                  <a:lnTo>
                    <a:pt x="42924" y="338890"/>
                  </a:lnTo>
                  <a:lnTo>
                    <a:pt x="40664" y="341676"/>
                  </a:lnTo>
                  <a:lnTo>
                    <a:pt x="38640" y="344380"/>
                  </a:lnTo>
                  <a:lnTo>
                    <a:pt x="35288" y="348402"/>
                  </a:lnTo>
                  <a:lnTo>
                    <a:pt x="29507" y="352423"/>
                  </a:lnTo>
                  <a:lnTo>
                    <a:pt x="27709" y="353739"/>
                  </a:lnTo>
                  <a:lnTo>
                    <a:pt x="25751" y="353969"/>
                  </a:lnTo>
                  <a:lnTo>
                    <a:pt x="24164" y="350492"/>
                  </a:lnTo>
                  <a:lnTo>
                    <a:pt x="22889" y="346548"/>
                  </a:lnTo>
                  <a:lnTo>
                    <a:pt x="19346" y="343845"/>
                  </a:lnTo>
                  <a:lnTo>
                    <a:pt x="18946" y="342530"/>
                  </a:lnTo>
                  <a:lnTo>
                    <a:pt x="18780" y="340598"/>
                  </a:lnTo>
                  <a:lnTo>
                    <a:pt x="19151" y="336579"/>
                  </a:lnTo>
                  <a:lnTo>
                    <a:pt x="19133" y="333098"/>
                  </a:lnTo>
                  <a:lnTo>
                    <a:pt x="18877" y="329309"/>
                  </a:lnTo>
                  <a:lnTo>
                    <a:pt x="18147" y="324440"/>
                  </a:lnTo>
                  <a:lnTo>
                    <a:pt x="17824" y="322894"/>
                  </a:lnTo>
                  <a:lnTo>
                    <a:pt x="17341" y="320343"/>
                  </a:lnTo>
                  <a:lnTo>
                    <a:pt x="16705" y="318645"/>
                  </a:lnTo>
                  <a:lnTo>
                    <a:pt x="3751" y="308034"/>
                  </a:lnTo>
                  <a:lnTo>
                    <a:pt x="4277" y="307147"/>
                  </a:lnTo>
                  <a:lnTo>
                    <a:pt x="4265" y="306332"/>
                  </a:lnTo>
                  <a:lnTo>
                    <a:pt x="4137" y="305561"/>
                  </a:lnTo>
                  <a:lnTo>
                    <a:pt x="3970" y="304637"/>
                  </a:lnTo>
                  <a:lnTo>
                    <a:pt x="3151" y="304103"/>
                  </a:lnTo>
                  <a:lnTo>
                    <a:pt x="2301" y="304037"/>
                  </a:lnTo>
                  <a:lnTo>
                    <a:pt x="1490" y="304012"/>
                  </a:lnTo>
                  <a:lnTo>
                    <a:pt x="562" y="303909"/>
                  </a:lnTo>
                  <a:lnTo>
                    <a:pt x="129" y="303295"/>
                  </a:lnTo>
                  <a:lnTo>
                    <a:pt x="0" y="302402"/>
                  </a:lnTo>
                  <a:lnTo>
                    <a:pt x="336" y="301740"/>
                  </a:lnTo>
                  <a:lnTo>
                    <a:pt x="595" y="300962"/>
                  </a:lnTo>
                  <a:lnTo>
                    <a:pt x="892" y="300185"/>
                  </a:lnTo>
                  <a:lnTo>
                    <a:pt x="415" y="299225"/>
                  </a:lnTo>
                  <a:lnTo>
                    <a:pt x="321" y="298143"/>
                  </a:lnTo>
                  <a:lnTo>
                    <a:pt x="657" y="297402"/>
                  </a:lnTo>
                  <a:lnTo>
                    <a:pt x="1071" y="296698"/>
                  </a:lnTo>
                  <a:lnTo>
                    <a:pt x="449" y="296400"/>
                  </a:lnTo>
                  <a:lnTo>
                    <a:pt x="1285" y="295573"/>
                  </a:lnTo>
                  <a:close/>
                </a:path>
              </a:pathLst>
            </a:custGeom>
            <a:solidFill>
              <a:srgbClr val="294666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" name="object 10">
              <a:extLst>
                <a:ext uri="{FF2B5EF4-FFF2-40B4-BE49-F238E27FC236}">
                  <a16:creationId xmlns:a16="http://schemas.microsoft.com/office/drawing/2014/main" id="{CC0CA388-72EC-44D9-9F02-0B93E3010FAF}"/>
                </a:ext>
              </a:extLst>
            </p:cNvPr>
            <p:cNvSpPr/>
            <p:nvPr/>
          </p:nvSpPr>
          <p:spPr>
            <a:xfrm>
              <a:off x="2928517" y="916338"/>
              <a:ext cx="779839" cy="376749"/>
            </a:xfrm>
            <a:custGeom>
              <a:avLst/>
              <a:gdLst/>
              <a:ahLst/>
              <a:cxnLst/>
              <a:rect l="l" t="t" r="r" b="b"/>
              <a:pathLst>
                <a:path w="779839" h="376749">
                  <a:moveTo>
                    <a:pt x="662246" y="6424"/>
                  </a:moveTo>
                  <a:lnTo>
                    <a:pt x="664294" y="6242"/>
                  </a:lnTo>
                  <a:lnTo>
                    <a:pt x="665875" y="5646"/>
                  </a:lnTo>
                  <a:lnTo>
                    <a:pt x="667457" y="5254"/>
                  </a:lnTo>
                  <a:lnTo>
                    <a:pt x="668248" y="5054"/>
                  </a:lnTo>
                  <a:lnTo>
                    <a:pt x="671609" y="5054"/>
                  </a:lnTo>
                  <a:lnTo>
                    <a:pt x="682483" y="8811"/>
                  </a:lnTo>
                  <a:lnTo>
                    <a:pt x="685251" y="9799"/>
                  </a:lnTo>
                  <a:lnTo>
                    <a:pt x="686833" y="12171"/>
                  </a:lnTo>
                  <a:lnTo>
                    <a:pt x="688414" y="13162"/>
                  </a:lnTo>
                  <a:lnTo>
                    <a:pt x="690392" y="14349"/>
                  </a:lnTo>
                  <a:lnTo>
                    <a:pt x="691775" y="15139"/>
                  </a:lnTo>
                  <a:lnTo>
                    <a:pt x="693159" y="16129"/>
                  </a:lnTo>
                  <a:lnTo>
                    <a:pt x="694543" y="17117"/>
                  </a:lnTo>
                  <a:lnTo>
                    <a:pt x="696125" y="18301"/>
                  </a:lnTo>
                  <a:lnTo>
                    <a:pt x="698695" y="19094"/>
                  </a:lnTo>
                  <a:lnTo>
                    <a:pt x="701858" y="20279"/>
                  </a:lnTo>
                  <a:lnTo>
                    <a:pt x="705813" y="21861"/>
                  </a:lnTo>
                  <a:lnTo>
                    <a:pt x="709964" y="21466"/>
                  </a:lnTo>
                  <a:lnTo>
                    <a:pt x="712337" y="20476"/>
                  </a:lnTo>
                  <a:lnTo>
                    <a:pt x="714512" y="20476"/>
                  </a:lnTo>
                  <a:lnTo>
                    <a:pt x="719571" y="18918"/>
                  </a:lnTo>
                  <a:lnTo>
                    <a:pt x="718641" y="21160"/>
                  </a:lnTo>
                  <a:lnTo>
                    <a:pt x="718260" y="23325"/>
                  </a:lnTo>
                  <a:lnTo>
                    <a:pt x="718036" y="25333"/>
                  </a:lnTo>
                  <a:lnTo>
                    <a:pt x="717731" y="27190"/>
                  </a:lnTo>
                  <a:lnTo>
                    <a:pt x="717272" y="29277"/>
                  </a:lnTo>
                  <a:lnTo>
                    <a:pt x="716818" y="32293"/>
                  </a:lnTo>
                  <a:lnTo>
                    <a:pt x="716746" y="33529"/>
                  </a:lnTo>
                  <a:lnTo>
                    <a:pt x="717682" y="42290"/>
                  </a:lnTo>
                  <a:lnTo>
                    <a:pt x="721550" y="49656"/>
                  </a:lnTo>
                  <a:lnTo>
                    <a:pt x="727811" y="58128"/>
                  </a:lnTo>
                  <a:lnTo>
                    <a:pt x="732969" y="63286"/>
                  </a:lnTo>
                  <a:lnTo>
                    <a:pt x="733353" y="67530"/>
                  </a:lnTo>
                  <a:lnTo>
                    <a:pt x="732136" y="71877"/>
                  </a:lnTo>
                  <a:lnTo>
                    <a:pt x="730745" y="76048"/>
                  </a:lnTo>
                  <a:lnTo>
                    <a:pt x="729875" y="77266"/>
                  </a:lnTo>
                  <a:lnTo>
                    <a:pt x="728136" y="79699"/>
                  </a:lnTo>
                  <a:lnTo>
                    <a:pt x="727094" y="82135"/>
                  </a:lnTo>
                  <a:lnTo>
                    <a:pt x="726398" y="85786"/>
                  </a:lnTo>
                  <a:lnTo>
                    <a:pt x="725355" y="89088"/>
                  </a:lnTo>
                  <a:lnTo>
                    <a:pt x="725653" y="91764"/>
                  </a:lnTo>
                  <a:lnTo>
                    <a:pt x="726224" y="92907"/>
                  </a:lnTo>
                  <a:lnTo>
                    <a:pt x="726224" y="94051"/>
                  </a:lnTo>
                  <a:lnTo>
                    <a:pt x="726225" y="96145"/>
                  </a:lnTo>
                  <a:lnTo>
                    <a:pt x="726224" y="99003"/>
                  </a:lnTo>
                  <a:lnTo>
                    <a:pt x="725843" y="101096"/>
                  </a:lnTo>
                  <a:lnTo>
                    <a:pt x="726795" y="101858"/>
                  </a:lnTo>
                  <a:lnTo>
                    <a:pt x="728510" y="102429"/>
                  </a:lnTo>
                  <a:lnTo>
                    <a:pt x="730414" y="103575"/>
                  </a:lnTo>
                  <a:lnTo>
                    <a:pt x="731557" y="106239"/>
                  </a:lnTo>
                  <a:lnTo>
                    <a:pt x="731557" y="107764"/>
                  </a:lnTo>
                  <a:lnTo>
                    <a:pt x="731863" y="112093"/>
                  </a:lnTo>
                  <a:lnTo>
                    <a:pt x="734890" y="114620"/>
                  </a:lnTo>
                  <a:lnTo>
                    <a:pt x="736033" y="116333"/>
                  </a:lnTo>
                  <a:lnTo>
                    <a:pt x="736985" y="117287"/>
                  </a:lnTo>
                  <a:lnTo>
                    <a:pt x="738318" y="117478"/>
                  </a:lnTo>
                  <a:lnTo>
                    <a:pt x="739842" y="118237"/>
                  </a:lnTo>
                  <a:lnTo>
                    <a:pt x="741366" y="119191"/>
                  </a:lnTo>
                  <a:lnTo>
                    <a:pt x="742889" y="120142"/>
                  </a:lnTo>
                  <a:lnTo>
                    <a:pt x="744033" y="124334"/>
                  </a:lnTo>
                  <a:lnTo>
                    <a:pt x="742509" y="126239"/>
                  </a:lnTo>
                  <a:lnTo>
                    <a:pt x="741937" y="127764"/>
                  </a:lnTo>
                  <a:lnTo>
                    <a:pt x="741366" y="129857"/>
                  </a:lnTo>
                  <a:lnTo>
                    <a:pt x="741175" y="131952"/>
                  </a:lnTo>
                  <a:lnTo>
                    <a:pt x="742128" y="133478"/>
                  </a:lnTo>
                  <a:lnTo>
                    <a:pt x="743461" y="134429"/>
                  </a:lnTo>
                  <a:lnTo>
                    <a:pt x="745747" y="136142"/>
                  </a:lnTo>
                  <a:lnTo>
                    <a:pt x="746128" y="136713"/>
                  </a:lnTo>
                  <a:lnTo>
                    <a:pt x="747271" y="137667"/>
                  </a:lnTo>
                  <a:lnTo>
                    <a:pt x="749556" y="139380"/>
                  </a:lnTo>
                  <a:lnTo>
                    <a:pt x="750889" y="142238"/>
                  </a:lnTo>
                  <a:lnTo>
                    <a:pt x="752223" y="143760"/>
                  </a:lnTo>
                  <a:lnTo>
                    <a:pt x="754508" y="145094"/>
                  </a:lnTo>
                  <a:lnTo>
                    <a:pt x="755842" y="147381"/>
                  </a:lnTo>
                  <a:lnTo>
                    <a:pt x="757746" y="149094"/>
                  </a:lnTo>
                  <a:lnTo>
                    <a:pt x="759270" y="150999"/>
                  </a:lnTo>
                  <a:lnTo>
                    <a:pt x="760984" y="152712"/>
                  </a:lnTo>
                  <a:lnTo>
                    <a:pt x="763460" y="153666"/>
                  </a:lnTo>
                  <a:lnTo>
                    <a:pt x="769936" y="160713"/>
                  </a:lnTo>
                  <a:lnTo>
                    <a:pt x="779839" y="165094"/>
                  </a:lnTo>
                  <a:lnTo>
                    <a:pt x="778125" y="166427"/>
                  </a:lnTo>
                  <a:lnTo>
                    <a:pt x="777363" y="168140"/>
                  </a:lnTo>
                  <a:lnTo>
                    <a:pt x="776221" y="171949"/>
                  </a:lnTo>
                  <a:lnTo>
                    <a:pt x="775459" y="174426"/>
                  </a:lnTo>
                  <a:lnTo>
                    <a:pt x="772253" y="181093"/>
                  </a:lnTo>
                  <a:lnTo>
                    <a:pt x="770461" y="183183"/>
                  </a:lnTo>
                  <a:lnTo>
                    <a:pt x="768978" y="184729"/>
                  </a:lnTo>
                  <a:lnTo>
                    <a:pt x="766247" y="187281"/>
                  </a:lnTo>
                  <a:lnTo>
                    <a:pt x="763595" y="189987"/>
                  </a:lnTo>
                  <a:lnTo>
                    <a:pt x="761565" y="191610"/>
                  </a:lnTo>
                  <a:lnTo>
                    <a:pt x="760315" y="192539"/>
                  </a:lnTo>
                  <a:lnTo>
                    <a:pt x="756485" y="194860"/>
                  </a:lnTo>
                  <a:lnTo>
                    <a:pt x="754450" y="195710"/>
                  </a:lnTo>
                  <a:lnTo>
                    <a:pt x="750857" y="198417"/>
                  </a:lnTo>
                  <a:lnTo>
                    <a:pt x="747413" y="199577"/>
                  </a:lnTo>
                  <a:lnTo>
                    <a:pt x="743504" y="201895"/>
                  </a:lnTo>
                  <a:lnTo>
                    <a:pt x="740294" y="202825"/>
                  </a:lnTo>
                  <a:lnTo>
                    <a:pt x="736773" y="204450"/>
                  </a:lnTo>
                  <a:lnTo>
                    <a:pt x="732623" y="205686"/>
                  </a:lnTo>
                  <a:lnTo>
                    <a:pt x="728950" y="208007"/>
                  </a:lnTo>
                  <a:lnTo>
                    <a:pt x="724250" y="209091"/>
                  </a:lnTo>
                  <a:lnTo>
                    <a:pt x="719243" y="211102"/>
                  </a:lnTo>
                  <a:lnTo>
                    <a:pt x="713442" y="211643"/>
                  </a:lnTo>
                  <a:lnTo>
                    <a:pt x="708971" y="211412"/>
                  </a:lnTo>
                  <a:lnTo>
                    <a:pt x="705206" y="211181"/>
                  </a:lnTo>
                  <a:lnTo>
                    <a:pt x="701990" y="211029"/>
                  </a:lnTo>
                  <a:lnTo>
                    <a:pt x="698933" y="211184"/>
                  </a:lnTo>
                  <a:lnTo>
                    <a:pt x="694469" y="212345"/>
                  </a:lnTo>
                  <a:lnTo>
                    <a:pt x="691100" y="213040"/>
                  </a:lnTo>
                  <a:lnTo>
                    <a:pt x="687815" y="214586"/>
                  </a:lnTo>
                  <a:lnTo>
                    <a:pt x="684053" y="215051"/>
                  </a:lnTo>
                  <a:lnTo>
                    <a:pt x="680765" y="216060"/>
                  </a:lnTo>
                  <a:lnTo>
                    <a:pt x="676927" y="216831"/>
                  </a:lnTo>
                  <a:lnTo>
                    <a:pt x="671596" y="217296"/>
                  </a:lnTo>
                  <a:lnTo>
                    <a:pt x="669010" y="217530"/>
                  </a:lnTo>
                  <a:lnTo>
                    <a:pt x="664700" y="218150"/>
                  </a:lnTo>
                  <a:lnTo>
                    <a:pt x="663450" y="219076"/>
                  </a:lnTo>
                  <a:lnTo>
                    <a:pt x="661492" y="219541"/>
                  </a:lnTo>
                  <a:lnTo>
                    <a:pt x="659688" y="219465"/>
                  </a:lnTo>
                  <a:lnTo>
                    <a:pt x="657653" y="220240"/>
                  </a:lnTo>
                  <a:lnTo>
                    <a:pt x="656016" y="222092"/>
                  </a:lnTo>
                  <a:lnTo>
                    <a:pt x="653688" y="226734"/>
                  </a:lnTo>
                  <a:lnTo>
                    <a:pt x="652217" y="230367"/>
                  </a:lnTo>
                  <a:lnTo>
                    <a:pt x="649658" y="235777"/>
                  </a:lnTo>
                  <a:lnTo>
                    <a:pt x="647793" y="239896"/>
                  </a:lnTo>
                  <a:lnTo>
                    <a:pt x="646789" y="242117"/>
                  </a:lnTo>
                  <a:lnTo>
                    <a:pt x="643773" y="250312"/>
                  </a:lnTo>
                  <a:lnTo>
                    <a:pt x="641452" y="256266"/>
                  </a:lnTo>
                  <a:lnTo>
                    <a:pt x="638804" y="259747"/>
                  </a:lnTo>
                  <a:lnTo>
                    <a:pt x="637098" y="263381"/>
                  </a:lnTo>
                  <a:lnTo>
                    <a:pt x="635772" y="264848"/>
                  </a:lnTo>
                  <a:lnTo>
                    <a:pt x="633361" y="268639"/>
                  </a:lnTo>
                  <a:lnTo>
                    <a:pt x="631645" y="270340"/>
                  </a:lnTo>
                  <a:lnTo>
                    <a:pt x="627970" y="272427"/>
                  </a:lnTo>
                  <a:lnTo>
                    <a:pt x="625704" y="273973"/>
                  </a:lnTo>
                  <a:lnTo>
                    <a:pt x="610910" y="279155"/>
                  </a:lnTo>
                  <a:lnTo>
                    <a:pt x="608717" y="279699"/>
                  </a:lnTo>
                  <a:lnTo>
                    <a:pt x="606838" y="280315"/>
                  </a:lnTo>
                  <a:lnTo>
                    <a:pt x="604413" y="281245"/>
                  </a:lnTo>
                  <a:lnTo>
                    <a:pt x="601204" y="282482"/>
                  </a:lnTo>
                  <a:lnTo>
                    <a:pt x="599015" y="283876"/>
                  </a:lnTo>
                  <a:lnTo>
                    <a:pt x="597376" y="285343"/>
                  </a:lnTo>
                  <a:lnTo>
                    <a:pt x="594878" y="287433"/>
                  </a:lnTo>
                  <a:lnTo>
                    <a:pt x="588945" y="292612"/>
                  </a:lnTo>
                  <a:lnTo>
                    <a:pt x="586681" y="294623"/>
                  </a:lnTo>
                  <a:lnTo>
                    <a:pt x="584266" y="297560"/>
                  </a:lnTo>
                  <a:lnTo>
                    <a:pt x="582791" y="300422"/>
                  </a:lnTo>
                  <a:lnTo>
                    <a:pt x="581549" y="302974"/>
                  </a:lnTo>
                  <a:lnTo>
                    <a:pt x="581324" y="304906"/>
                  </a:lnTo>
                  <a:lnTo>
                    <a:pt x="579708" y="310629"/>
                  </a:lnTo>
                  <a:lnTo>
                    <a:pt x="579719" y="312715"/>
                  </a:lnTo>
                  <a:lnTo>
                    <a:pt x="578409" y="317199"/>
                  </a:lnTo>
                  <a:lnTo>
                    <a:pt x="577794" y="319671"/>
                  </a:lnTo>
                  <a:lnTo>
                    <a:pt x="577261" y="322688"/>
                  </a:lnTo>
                  <a:lnTo>
                    <a:pt x="577034" y="324234"/>
                  </a:lnTo>
                  <a:lnTo>
                    <a:pt x="576419" y="326552"/>
                  </a:lnTo>
                  <a:lnTo>
                    <a:pt x="575886" y="329645"/>
                  </a:lnTo>
                  <a:lnTo>
                    <a:pt x="575267" y="331191"/>
                  </a:lnTo>
                  <a:lnTo>
                    <a:pt x="574107" y="334286"/>
                  </a:lnTo>
                  <a:lnTo>
                    <a:pt x="573879" y="335677"/>
                  </a:lnTo>
                  <a:lnTo>
                    <a:pt x="572163" y="337454"/>
                  </a:lnTo>
                  <a:lnTo>
                    <a:pt x="568580" y="341208"/>
                  </a:lnTo>
                  <a:lnTo>
                    <a:pt x="565966" y="341208"/>
                  </a:lnTo>
                  <a:lnTo>
                    <a:pt x="564121" y="341977"/>
                  </a:lnTo>
                  <a:lnTo>
                    <a:pt x="561507" y="342591"/>
                  </a:lnTo>
                  <a:lnTo>
                    <a:pt x="559662" y="343821"/>
                  </a:lnTo>
                  <a:lnTo>
                    <a:pt x="558431" y="345206"/>
                  </a:lnTo>
                  <a:lnTo>
                    <a:pt x="555664" y="346281"/>
                  </a:lnTo>
                  <a:lnTo>
                    <a:pt x="553049" y="347667"/>
                  </a:lnTo>
                  <a:lnTo>
                    <a:pt x="550589" y="347667"/>
                  </a:lnTo>
                  <a:lnTo>
                    <a:pt x="548129" y="348128"/>
                  </a:lnTo>
                  <a:lnTo>
                    <a:pt x="545207" y="349049"/>
                  </a:lnTo>
                  <a:lnTo>
                    <a:pt x="543516" y="349204"/>
                  </a:lnTo>
                  <a:lnTo>
                    <a:pt x="541517" y="349666"/>
                  </a:lnTo>
                  <a:lnTo>
                    <a:pt x="538749" y="350279"/>
                  </a:lnTo>
                  <a:lnTo>
                    <a:pt x="536750" y="351358"/>
                  </a:lnTo>
                  <a:lnTo>
                    <a:pt x="533829" y="353201"/>
                  </a:lnTo>
                  <a:lnTo>
                    <a:pt x="531522" y="353818"/>
                  </a:lnTo>
                  <a:lnTo>
                    <a:pt x="529216" y="354586"/>
                  </a:lnTo>
                  <a:lnTo>
                    <a:pt x="519682" y="359507"/>
                  </a:lnTo>
                  <a:lnTo>
                    <a:pt x="516232" y="363830"/>
                  </a:lnTo>
                  <a:lnTo>
                    <a:pt x="513729" y="365143"/>
                  </a:lnTo>
                  <a:lnTo>
                    <a:pt x="509274" y="368083"/>
                  </a:lnTo>
                  <a:lnTo>
                    <a:pt x="506612" y="368854"/>
                  </a:lnTo>
                  <a:lnTo>
                    <a:pt x="503091" y="370325"/>
                  </a:lnTo>
                  <a:lnTo>
                    <a:pt x="501137" y="371485"/>
                  </a:lnTo>
                  <a:lnTo>
                    <a:pt x="496047" y="373034"/>
                  </a:lnTo>
                  <a:lnTo>
                    <a:pt x="493231" y="374271"/>
                  </a:lnTo>
                  <a:lnTo>
                    <a:pt x="491427" y="374271"/>
                  </a:lnTo>
                  <a:lnTo>
                    <a:pt x="487509" y="374659"/>
                  </a:lnTo>
                  <a:lnTo>
                    <a:pt x="484770" y="375741"/>
                  </a:lnTo>
                  <a:lnTo>
                    <a:pt x="482888" y="375820"/>
                  </a:lnTo>
                  <a:lnTo>
                    <a:pt x="478500" y="376440"/>
                  </a:lnTo>
                  <a:lnTo>
                    <a:pt x="476148" y="376595"/>
                  </a:lnTo>
                  <a:lnTo>
                    <a:pt x="472149" y="376749"/>
                  </a:lnTo>
                  <a:lnTo>
                    <a:pt x="468620" y="376518"/>
                  </a:lnTo>
                  <a:lnTo>
                    <a:pt x="465015" y="376124"/>
                  </a:lnTo>
                  <a:lnTo>
                    <a:pt x="464382" y="376054"/>
                  </a:lnTo>
                  <a:lnTo>
                    <a:pt x="461945" y="374818"/>
                  </a:lnTo>
                  <a:lnTo>
                    <a:pt x="455428" y="373274"/>
                  </a:lnTo>
                  <a:lnTo>
                    <a:pt x="452442" y="372193"/>
                  </a:lnTo>
                  <a:lnTo>
                    <a:pt x="449696" y="371883"/>
                  </a:lnTo>
                  <a:lnTo>
                    <a:pt x="445854" y="371886"/>
                  </a:lnTo>
                  <a:lnTo>
                    <a:pt x="441303" y="371501"/>
                  </a:lnTo>
                  <a:lnTo>
                    <a:pt x="433926" y="370419"/>
                  </a:lnTo>
                  <a:lnTo>
                    <a:pt x="429375" y="369879"/>
                  </a:lnTo>
                  <a:lnTo>
                    <a:pt x="423725" y="369185"/>
                  </a:lnTo>
                  <a:lnTo>
                    <a:pt x="419488" y="368645"/>
                  </a:lnTo>
                  <a:lnTo>
                    <a:pt x="413367" y="367873"/>
                  </a:lnTo>
                  <a:lnTo>
                    <a:pt x="410070" y="367023"/>
                  </a:lnTo>
                  <a:lnTo>
                    <a:pt x="404890" y="366251"/>
                  </a:lnTo>
                  <a:lnTo>
                    <a:pt x="402221" y="365787"/>
                  </a:lnTo>
                  <a:lnTo>
                    <a:pt x="397747" y="365015"/>
                  </a:lnTo>
                  <a:lnTo>
                    <a:pt x="392330" y="363782"/>
                  </a:lnTo>
                  <a:lnTo>
                    <a:pt x="389819" y="363471"/>
                  </a:lnTo>
                  <a:lnTo>
                    <a:pt x="385032" y="362776"/>
                  </a:lnTo>
                  <a:lnTo>
                    <a:pt x="379851" y="361850"/>
                  </a:lnTo>
                  <a:lnTo>
                    <a:pt x="378046" y="361464"/>
                  </a:lnTo>
                  <a:lnTo>
                    <a:pt x="373022" y="360537"/>
                  </a:lnTo>
                  <a:lnTo>
                    <a:pt x="370983" y="360616"/>
                  </a:lnTo>
                  <a:lnTo>
                    <a:pt x="364632" y="360771"/>
                  </a:lnTo>
                  <a:lnTo>
                    <a:pt x="358043" y="360309"/>
                  </a:lnTo>
                  <a:lnTo>
                    <a:pt x="355375" y="359999"/>
                  </a:lnTo>
                  <a:lnTo>
                    <a:pt x="350436" y="360313"/>
                  </a:lnTo>
                  <a:lnTo>
                    <a:pt x="347849" y="360544"/>
                  </a:lnTo>
                  <a:lnTo>
                    <a:pt x="344165" y="360777"/>
                  </a:lnTo>
                  <a:lnTo>
                    <a:pt x="340793" y="360777"/>
                  </a:lnTo>
                  <a:lnTo>
                    <a:pt x="336088" y="360778"/>
                  </a:lnTo>
                  <a:lnTo>
                    <a:pt x="332873" y="360856"/>
                  </a:lnTo>
                  <a:lnTo>
                    <a:pt x="328402" y="360549"/>
                  </a:lnTo>
                  <a:lnTo>
                    <a:pt x="323618" y="360473"/>
                  </a:lnTo>
                  <a:lnTo>
                    <a:pt x="318910" y="359933"/>
                  </a:lnTo>
                  <a:lnTo>
                    <a:pt x="313336" y="358696"/>
                  </a:lnTo>
                  <a:lnTo>
                    <a:pt x="307997" y="357460"/>
                  </a:lnTo>
                  <a:lnTo>
                    <a:pt x="304303" y="355838"/>
                  </a:lnTo>
                  <a:lnTo>
                    <a:pt x="300374" y="354447"/>
                  </a:lnTo>
                  <a:lnTo>
                    <a:pt x="295427" y="353059"/>
                  </a:lnTo>
                  <a:lnTo>
                    <a:pt x="292205" y="351822"/>
                  </a:lnTo>
                  <a:lnTo>
                    <a:pt x="287653" y="351048"/>
                  </a:lnTo>
                  <a:lnTo>
                    <a:pt x="282942" y="349969"/>
                  </a:lnTo>
                  <a:lnTo>
                    <a:pt x="278224" y="347497"/>
                  </a:lnTo>
                  <a:lnTo>
                    <a:pt x="274450" y="345565"/>
                  </a:lnTo>
                  <a:lnTo>
                    <a:pt x="269740" y="344638"/>
                  </a:lnTo>
                  <a:lnTo>
                    <a:pt x="268403" y="343942"/>
                  </a:lnTo>
                  <a:lnTo>
                    <a:pt x="264714" y="343168"/>
                  </a:lnTo>
                  <a:lnTo>
                    <a:pt x="262825" y="341777"/>
                  </a:lnTo>
                  <a:lnTo>
                    <a:pt x="259291" y="340850"/>
                  </a:lnTo>
                  <a:lnTo>
                    <a:pt x="255127" y="339462"/>
                  </a:lnTo>
                  <a:lnTo>
                    <a:pt x="251116" y="337296"/>
                  </a:lnTo>
                  <a:lnTo>
                    <a:pt x="247894" y="335829"/>
                  </a:lnTo>
                  <a:lnTo>
                    <a:pt x="240425" y="332120"/>
                  </a:lnTo>
                  <a:lnTo>
                    <a:pt x="236496" y="330573"/>
                  </a:lnTo>
                  <a:lnTo>
                    <a:pt x="232409" y="328876"/>
                  </a:lnTo>
                  <a:lnTo>
                    <a:pt x="229107" y="327254"/>
                  </a:lnTo>
                  <a:lnTo>
                    <a:pt x="224863" y="325477"/>
                  </a:lnTo>
                  <a:lnTo>
                    <a:pt x="220934" y="323930"/>
                  </a:lnTo>
                  <a:lnTo>
                    <a:pt x="216849" y="322618"/>
                  </a:lnTo>
                  <a:lnTo>
                    <a:pt x="213946" y="322232"/>
                  </a:lnTo>
                  <a:lnTo>
                    <a:pt x="210884" y="321692"/>
                  </a:lnTo>
                  <a:lnTo>
                    <a:pt x="208455" y="322001"/>
                  </a:lnTo>
                  <a:lnTo>
                    <a:pt x="203828" y="321925"/>
                  </a:lnTo>
                  <a:lnTo>
                    <a:pt x="200298" y="321691"/>
                  </a:lnTo>
                  <a:lnTo>
                    <a:pt x="197552" y="321539"/>
                  </a:lnTo>
                  <a:lnTo>
                    <a:pt x="193241" y="321771"/>
                  </a:lnTo>
                  <a:lnTo>
                    <a:pt x="189794" y="322314"/>
                  </a:lnTo>
                  <a:lnTo>
                    <a:pt x="187290" y="323629"/>
                  </a:lnTo>
                  <a:lnTo>
                    <a:pt x="183460" y="325871"/>
                  </a:lnTo>
                  <a:lnTo>
                    <a:pt x="179469" y="327417"/>
                  </a:lnTo>
                  <a:lnTo>
                    <a:pt x="175949" y="329197"/>
                  </a:lnTo>
                  <a:lnTo>
                    <a:pt x="170002" y="331594"/>
                  </a:lnTo>
                  <a:lnTo>
                    <a:pt x="166477" y="332369"/>
                  </a:lnTo>
                  <a:lnTo>
                    <a:pt x="161938" y="334149"/>
                  </a:lnTo>
                  <a:lnTo>
                    <a:pt x="156382" y="336314"/>
                  </a:lnTo>
                  <a:lnTo>
                    <a:pt x="148163" y="339176"/>
                  </a:lnTo>
                  <a:lnTo>
                    <a:pt x="144324" y="339796"/>
                  </a:lnTo>
                  <a:lnTo>
                    <a:pt x="141111" y="340182"/>
                  </a:lnTo>
                  <a:lnTo>
                    <a:pt x="138767" y="341883"/>
                  </a:lnTo>
                  <a:lnTo>
                    <a:pt x="135955" y="343973"/>
                  </a:lnTo>
                  <a:lnTo>
                    <a:pt x="132903" y="345288"/>
                  </a:lnTo>
                  <a:lnTo>
                    <a:pt x="128988" y="346370"/>
                  </a:lnTo>
                  <a:lnTo>
                    <a:pt x="124679" y="347144"/>
                  </a:lnTo>
                  <a:lnTo>
                    <a:pt x="121464" y="347144"/>
                  </a:lnTo>
                  <a:lnTo>
                    <a:pt x="117236" y="348384"/>
                  </a:lnTo>
                  <a:lnTo>
                    <a:pt x="112533" y="348848"/>
                  </a:lnTo>
                  <a:lnTo>
                    <a:pt x="108148" y="350085"/>
                  </a:lnTo>
                  <a:lnTo>
                    <a:pt x="106189" y="350318"/>
                  </a:lnTo>
                  <a:lnTo>
                    <a:pt x="100940" y="351403"/>
                  </a:lnTo>
                  <a:lnTo>
                    <a:pt x="98823" y="351402"/>
                  </a:lnTo>
                  <a:lnTo>
                    <a:pt x="96864" y="351634"/>
                  </a:lnTo>
                  <a:lnTo>
                    <a:pt x="94510" y="351403"/>
                  </a:lnTo>
                  <a:lnTo>
                    <a:pt x="93332" y="350938"/>
                  </a:lnTo>
                  <a:lnTo>
                    <a:pt x="90173" y="346688"/>
                  </a:lnTo>
                  <a:lnTo>
                    <a:pt x="87488" y="343134"/>
                  </a:lnTo>
                  <a:lnTo>
                    <a:pt x="85358" y="340813"/>
                  </a:lnTo>
                  <a:lnTo>
                    <a:pt x="83064" y="337026"/>
                  </a:lnTo>
                  <a:lnTo>
                    <a:pt x="81325" y="334322"/>
                  </a:lnTo>
                  <a:lnTo>
                    <a:pt x="80806" y="330707"/>
                  </a:lnTo>
                  <a:lnTo>
                    <a:pt x="80069" y="325735"/>
                  </a:lnTo>
                  <a:lnTo>
                    <a:pt x="79148" y="320024"/>
                  </a:lnTo>
                  <a:lnTo>
                    <a:pt x="76939" y="315236"/>
                  </a:lnTo>
                  <a:lnTo>
                    <a:pt x="74544" y="311919"/>
                  </a:lnTo>
                  <a:lnTo>
                    <a:pt x="71413" y="309896"/>
                  </a:lnTo>
                  <a:lnTo>
                    <a:pt x="60984" y="313608"/>
                  </a:lnTo>
                  <a:lnTo>
                    <a:pt x="58951" y="314614"/>
                  </a:lnTo>
                  <a:lnTo>
                    <a:pt x="56449" y="316084"/>
                  </a:lnTo>
                  <a:lnTo>
                    <a:pt x="55280" y="317396"/>
                  </a:lnTo>
                  <a:lnTo>
                    <a:pt x="53190" y="322578"/>
                  </a:lnTo>
                  <a:lnTo>
                    <a:pt x="51806" y="327833"/>
                  </a:lnTo>
                  <a:lnTo>
                    <a:pt x="49627" y="331080"/>
                  </a:lnTo>
                  <a:lnTo>
                    <a:pt x="47520" y="333092"/>
                  </a:lnTo>
                  <a:lnTo>
                    <a:pt x="45417" y="335799"/>
                  </a:lnTo>
                  <a:lnTo>
                    <a:pt x="42924" y="338890"/>
                  </a:lnTo>
                  <a:lnTo>
                    <a:pt x="40664" y="341676"/>
                  </a:lnTo>
                  <a:lnTo>
                    <a:pt x="38640" y="344380"/>
                  </a:lnTo>
                  <a:lnTo>
                    <a:pt x="35288" y="348402"/>
                  </a:lnTo>
                  <a:lnTo>
                    <a:pt x="29507" y="352423"/>
                  </a:lnTo>
                  <a:lnTo>
                    <a:pt x="27709" y="353739"/>
                  </a:lnTo>
                  <a:lnTo>
                    <a:pt x="25751" y="353969"/>
                  </a:lnTo>
                  <a:lnTo>
                    <a:pt x="24164" y="350492"/>
                  </a:lnTo>
                  <a:lnTo>
                    <a:pt x="22889" y="346548"/>
                  </a:lnTo>
                  <a:lnTo>
                    <a:pt x="19346" y="343845"/>
                  </a:lnTo>
                  <a:lnTo>
                    <a:pt x="18946" y="342530"/>
                  </a:lnTo>
                  <a:lnTo>
                    <a:pt x="18780" y="340598"/>
                  </a:lnTo>
                  <a:lnTo>
                    <a:pt x="19151" y="336579"/>
                  </a:lnTo>
                  <a:lnTo>
                    <a:pt x="19133" y="333098"/>
                  </a:lnTo>
                  <a:lnTo>
                    <a:pt x="18877" y="329309"/>
                  </a:lnTo>
                  <a:lnTo>
                    <a:pt x="18147" y="324440"/>
                  </a:lnTo>
                  <a:lnTo>
                    <a:pt x="17824" y="322894"/>
                  </a:lnTo>
                  <a:lnTo>
                    <a:pt x="17341" y="320343"/>
                  </a:lnTo>
                  <a:lnTo>
                    <a:pt x="16705" y="318645"/>
                  </a:lnTo>
                  <a:lnTo>
                    <a:pt x="3751" y="308034"/>
                  </a:lnTo>
                  <a:lnTo>
                    <a:pt x="4014" y="307578"/>
                  </a:lnTo>
                  <a:lnTo>
                    <a:pt x="4277" y="307147"/>
                  </a:lnTo>
                  <a:lnTo>
                    <a:pt x="4270" y="306722"/>
                  </a:lnTo>
                  <a:lnTo>
                    <a:pt x="4265" y="306332"/>
                  </a:lnTo>
                  <a:lnTo>
                    <a:pt x="4143" y="305950"/>
                  </a:lnTo>
                  <a:lnTo>
                    <a:pt x="4137" y="305561"/>
                  </a:lnTo>
                  <a:lnTo>
                    <a:pt x="4131" y="305100"/>
                  </a:lnTo>
                  <a:lnTo>
                    <a:pt x="3970" y="304637"/>
                  </a:lnTo>
                  <a:lnTo>
                    <a:pt x="3657" y="304407"/>
                  </a:lnTo>
                  <a:lnTo>
                    <a:pt x="3151" y="304103"/>
                  </a:lnTo>
                  <a:lnTo>
                    <a:pt x="2725" y="304030"/>
                  </a:lnTo>
                  <a:lnTo>
                    <a:pt x="2301" y="304037"/>
                  </a:lnTo>
                  <a:lnTo>
                    <a:pt x="1877" y="304042"/>
                  </a:lnTo>
                  <a:lnTo>
                    <a:pt x="1490" y="304012"/>
                  </a:lnTo>
                  <a:lnTo>
                    <a:pt x="948" y="303903"/>
                  </a:lnTo>
                  <a:lnTo>
                    <a:pt x="562" y="303909"/>
                  </a:lnTo>
                  <a:lnTo>
                    <a:pt x="251" y="303720"/>
                  </a:lnTo>
                  <a:lnTo>
                    <a:pt x="129" y="303295"/>
                  </a:lnTo>
                  <a:lnTo>
                    <a:pt x="8" y="302949"/>
                  </a:lnTo>
                  <a:lnTo>
                    <a:pt x="0" y="302402"/>
                  </a:lnTo>
                  <a:lnTo>
                    <a:pt x="72" y="302056"/>
                  </a:lnTo>
                  <a:lnTo>
                    <a:pt x="336" y="301740"/>
                  </a:lnTo>
                  <a:lnTo>
                    <a:pt x="485" y="301351"/>
                  </a:lnTo>
                  <a:lnTo>
                    <a:pt x="595" y="300962"/>
                  </a:lnTo>
                  <a:lnTo>
                    <a:pt x="900" y="300689"/>
                  </a:lnTo>
                  <a:lnTo>
                    <a:pt x="1166" y="300415"/>
                  </a:lnTo>
                  <a:lnTo>
                    <a:pt x="892" y="300185"/>
                  </a:lnTo>
                  <a:lnTo>
                    <a:pt x="577" y="299802"/>
                  </a:lnTo>
                  <a:lnTo>
                    <a:pt x="415" y="299225"/>
                  </a:lnTo>
                  <a:lnTo>
                    <a:pt x="367" y="298684"/>
                  </a:lnTo>
                  <a:lnTo>
                    <a:pt x="321" y="298143"/>
                  </a:lnTo>
                  <a:lnTo>
                    <a:pt x="390" y="297639"/>
                  </a:lnTo>
                  <a:lnTo>
                    <a:pt x="657" y="297402"/>
                  </a:lnTo>
                  <a:lnTo>
                    <a:pt x="1077" y="297122"/>
                  </a:lnTo>
                  <a:lnTo>
                    <a:pt x="1071" y="296698"/>
                  </a:lnTo>
                  <a:lnTo>
                    <a:pt x="685" y="296667"/>
                  </a:lnTo>
                  <a:lnTo>
                    <a:pt x="449" y="296400"/>
                  </a:lnTo>
                  <a:lnTo>
                    <a:pt x="676" y="296126"/>
                  </a:lnTo>
                  <a:lnTo>
                    <a:pt x="1019" y="295810"/>
                  </a:lnTo>
                  <a:lnTo>
                    <a:pt x="1285" y="295573"/>
                  </a:lnTo>
                  <a:lnTo>
                    <a:pt x="1434" y="295185"/>
                  </a:lnTo>
                  <a:lnTo>
                    <a:pt x="1506" y="294795"/>
                  </a:lnTo>
                  <a:lnTo>
                    <a:pt x="1925" y="294443"/>
                  </a:lnTo>
                  <a:lnTo>
                    <a:pt x="2033" y="293939"/>
                  </a:lnTo>
                  <a:lnTo>
                    <a:pt x="2376" y="293702"/>
                  </a:lnTo>
                  <a:lnTo>
                    <a:pt x="2801" y="293696"/>
                  </a:lnTo>
                  <a:lnTo>
                    <a:pt x="3067" y="293459"/>
                  </a:lnTo>
                  <a:lnTo>
                    <a:pt x="3372" y="293185"/>
                  </a:lnTo>
                  <a:lnTo>
                    <a:pt x="3756" y="293101"/>
                  </a:lnTo>
                  <a:lnTo>
                    <a:pt x="4257" y="293058"/>
                  </a:lnTo>
                  <a:lnTo>
                    <a:pt x="4720" y="293052"/>
                  </a:lnTo>
                  <a:lnTo>
                    <a:pt x="5219" y="292852"/>
                  </a:lnTo>
                  <a:lnTo>
                    <a:pt x="5677" y="292536"/>
                  </a:lnTo>
                  <a:lnTo>
                    <a:pt x="6020" y="292220"/>
                  </a:lnTo>
                  <a:lnTo>
                    <a:pt x="6246" y="291903"/>
                  </a:lnTo>
                  <a:lnTo>
                    <a:pt x="6511" y="291551"/>
                  </a:lnTo>
                  <a:lnTo>
                    <a:pt x="6853" y="291163"/>
                  </a:lnTo>
                  <a:lnTo>
                    <a:pt x="7119" y="290889"/>
                  </a:lnTo>
                  <a:lnTo>
                    <a:pt x="7424" y="290689"/>
                  </a:lnTo>
                  <a:lnTo>
                    <a:pt x="7766" y="290300"/>
                  </a:lnTo>
                  <a:lnTo>
                    <a:pt x="7876" y="289911"/>
                  </a:lnTo>
                  <a:lnTo>
                    <a:pt x="7870" y="289522"/>
                  </a:lnTo>
                  <a:lnTo>
                    <a:pt x="7862" y="289018"/>
                  </a:lnTo>
                  <a:lnTo>
                    <a:pt x="8049" y="288593"/>
                  </a:lnTo>
                  <a:lnTo>
                    <a:pt x="8434" y="288508"/>
                  </a:lnTo>
                  <a:lnTo>
                    <a:pt x="8858" y="288501"/>
                  </a:lnTo>
                  <a:lnTo>
                    <a:pt x="9279" y="288264"/>
                  </a:lnTo>
                  <a:lnTo>
                    <a:pt x="9504" y="287833"/>
                  </a:lnTo>
                  <a:lnTo>
                    <a:pt x="9808" y="287524"/>
                  </a:lnTo>
                  <a:lnTo>
                    <a:pt x="10266" y="287165"/>
                  </a:lnTo>
                  <a:lnTo>
                    <a:pt x="10493" y="286892"/>
                  </a:lnTo>
                  <a:lnTo>
                    <a:pt x="10681" y="286546"/>
                  </a:lnTo>
                  <a:lnTo>
                    <a:pt x="10908" y="286229"/>
                  </a:lnTo>
                  <a:lnTo>
                    <a:pt x="11135" y="285956"/>
                  </a:lnTo>
                  <a:lnTo>
                    <a:pt x="11439" y="285640"/>
                  </a:lnTo>
                  <a:lnTo>
                    <a:pt x="11549" y="285252"/>
                  </a:lnTo>
                  <a:lnTo>
                    <a:pt x="11388" y="284789"/>
                  </a:lnTo>
                  <a:lnTo>
                    <a:pt x="11227" y="284407"/>
                  </a:lnTo>
                  <a:lnTo>
                    <a:pt x="11532" y="284127"/>
                  </a:lnTo>
                  <a:lnTo>
                    <a:pt x="11915" y="283969"/>
                  </a:lnTo>
                  <a:lnTo>
                    <a:pt x="11871" y="283544"/>
                  </a:lnTo>
                  <a:lnTo>
                    <a:pt x="11482" y="283398"/>
                  </a:lnTo>
                  <a:lnTo>
                    <a:pt x="11247" y="283125"/>
                  </a:lnTo>
                  <a:lnTo>
                    <a:pt x="11473" y="282778"/>
                  </a:lnTo>
                  <a:lnTo>
                    <a:pt x="11934" y="282651"/>
                  </a:lnTo>
                  <a:lnTo>
                    <a:pt x="12239" y="282377"/>
                  </a:lnTo>
                  <a:lnTo>
                    <a:pt x="12387" y="281953"/>
                  </a:lnTo>
                  <a:lnTo>
                    <a:pt x="12379" y="281448"/>
                  </a:lnTo>
                  <a:lnTo>
                    <a:pt x="12173" y="280597"/>
                  </a:lnTo>
                  <a:lnTo>
                    <a:pt x="11893" y="279941"/>
                  </a:lnTo>
                  <a:lnTo>
                    <a:pt x="11615" y="279407"/>
                  </a:lnTo>
                  <a:lnTo>
                    <a:pt x="11533" y="279060"/>
                  </a:lnTo>
                  <a:lnTo>
                    <a:pt x="11335" y="278751"/>
                  </a:lnTo>
                  <a:lnTo>
                    <a:pt x="11057" y="278289"/>
                  </a:lnTo>
                  <a:lnTo>
                    <a:pt x="10741" y="277754"/>
                  </a:lnTo>
                  <a:lnTo>
                    <a:pt x="10423" y="277178"/>
                  </a:lnTo>
                  <a:lnTo>
                    <a:pt x="10108" y="276752"/>
                  </a:lnTo>
                  <a:lnTo>
                    <a:pt x="9872" y="276412"/>
                  </a:lnTo>
                  <a:lnTo>
                    <a:pt x="9556" y="275986"/>
                  </a:lnTo>
                  <a:lnTo>
                    <a:pt x="9319" y="275603"/>
                  </a:lnTo>
                  <a:lnTo>
                    <a:pt x="8936" y="275069"/>
                  </a:lnTo>
                  <a:lnTo>
                    <a:pt x="8727" y="274723"/>
                  </a:lnTo>
                  <a:lnTo>
                    <a:pt x="8566" y="274261"/>
                  </a:lnTo>
                  <a:lnTo>
                    <a:pt x="8482" y="273836"/>
                  </a:lnTo>
                  <a:lnTo>
                    <a:pt x="8438" y="273410"/>
                  </a:lnTo>
                  <a:lnTo>
                    <a:pt x="8381" y="273198"/>
                  </a:lnTo>
                  <a:lnTo>
                    <a:pt x="11755" y="265087"/>
                  </a:lnTo>
                  <a:lnTo>
                    <a:pt x="13669" y="261740"/>
                  </a:lnTo>
                  <a:lnTo>
                    <a:pt x="15821" y="258869"/>
                  </a:lnTo>
                  <a:lnTo>
                    <a:pt x="17257" y="255282"/>
                  </a:lnTo>
                  <a:lnTo>
                    <a:pt x="20344" y="249686"/>
                  </a:lnTo>
                  <a:lnTo>
                    <a:pt x="19648" y="245476"/>
                  </a:lnTo>
                  <a:lnTo>
                    <a:pt x="19170" y="242129"/>
                  </a:lnTo>
                  <a:lnTo>
                    <a:pt x="17974" y="240215"/>
                  </a:lnTo>
                  <a:lnTo>
                    <a:pt x="16539" y="237821"/>
                  </a:lnTo>
                  <a:lnTo>
                    <a:pt x="14625" y="235431"/>
                  </a:lnTo>
                  <a:lnTo>
                    <a:pt x="15104" y="233040"/>
                  </a:lnTo>
                  <a:lnTo>
                    <a:pt x="17729" y="229586"/>
                  </a:lnTo>
                  <a:lnTo>
                    <a:pt x="19439" y="226649"/>
                  </a:lnTo>
                  <a:lnTo>
                    <a:pt x="21390" y="224868"/>
                  </a:lnTo>
                  <a:lnTo>
                    <a:pt x="23581" y="224097"/>
                  </a:lnTo>
                  <a:lnTo>
                    <a:pt x="25855" y="223942"/>
                  </a:lnTo>
                  <a:lnTo>
                    <a:pt x="29066" y="223088"/>
                  </a:lnTo>
                  <a:lnTo>
                    <a:pt x="31643" y="221156"/>
                  </a:lnTo>
                  <a:lnTo>
                    <a:pt x="33129" y="220382"/>
                  </a:lnTo>
                  <a:lnTo>
                    <a:pt x="36021" y="218526"/>
                  </a:lnTo>
                  <a:lnTo>
                    <a:pt x="40550" y="214893"/>
                  </a:lnTo>
                  <a:lnTo>
                    <a:pt x="44378" y="212107"/>
                  </a:lnTo>
                  <a:lnTo>
                    <a:pt x="46639" y="209556"/>
                  </a:lnTo>
                  <a:lnTo>
                    <a:pt x="47799" y="206542"/>
                  </a:lnTo>
                  <a:lnTo>
                    <a:pt x="49353" y="203760"/>
                  </a:lnTo>
                  <a:lnTo>
                    <a:pt x="52001" y="200203"/>
                  </a:lnTo>
                  <a:lnTo>
                    <a:pt x="54108" y="198191"/>
                  </a:lnTo>
                  <a:lnTo>
                    <a:pt x="55511" y="196645"/>
                  </a:lnTo>
                  <a:lnTo>
                    <a:pt x="57854" y="194790"/>
                  </a:lnTo>
                  <a:lnTo>
                    <a:pt x="58948" y="194015"/>
                  </a:lnTo>
                  <a:lnTo>
                    <a:pt x="60124" y="193939"/>
                  </a:lnTo>
                  <a:lnTo>
                    <a:pt x="61382" y="194635"/>
                  </a:lnTo>
                  <a:lnTo>
                    <a:pt x="62170" y="195251"/>
                  </a:lnTo>
                  <a:lnTo>
                    <a:pt x="62646" y="196257"/>
                  </a:lnTo>
                  <a:lnTo>
                    <a:pt x="63278" y="197262"/>
                  </a:lnTo>
                  <a:lnTo>
                    <a:pt x="63838" y="199349"/>
                  </a:lnTo>
                  <a:lnTo>
                    <a:pt x="64312" y="200120"/>
                  </a:lnTo>
                  <a:lnTo>
                    <a:pt x="63786" y="204529"/>
                  </a:lnTo>
                  <a:lnTo>
                    <a:pt x="64628" y="215506"/>
                  </a:lnTo>
                  <a:lnTo>
                    <a:pt x="66137" y="219061"/>
                  </a:lnTo>
                  <a:lnTo>
                    <a:pt x="67137" y="220780"/>
                  </a:lnTo>
                  <a:lnTo>
                    <a:pt x="69133" y="222229"/>
                  </a:lnTo>
                  <a:lnTo>
                    <a:pt x="70230" y="221998"/>
                  </a:lnTo>
                  <a:lnTo>
                    <a:pt x="72577" y="220914"/>
                  </a:lnTo>
                  <a:lnTo>
                    <a:pt x="73361" y="220914"/>
                  </a:lnTo>
                  <a:lnTo>
                    <a:pt x="76256" y="219753"/>
                  </a:lnTo>
                  <a:lnTo>
                    <a:pt x="78602" y="218441"/>
                  </a:lnTo>
                  <a:lnTo>
                    <a:pt x="81102" y="216740"/>
                  </a:lnTo>
                  <a:lnTo>
                    <a:pt x="85009" y="213954"/>
                  </a:lnTo>
                  <a:lnTo>
                    <a:pt x="87744" y="212098"/>
                  </a:lnTo>
                  <a:lnTo>
                    <a:pt x="90867" y="209546"/>
                  </a:lnTo>
                  <a:lnTo>
                    <a:pt x="93056" y="208231"/>
                  </a:lnTo>
                  <a:lnTo>
                    <a:pt x="95711" y="206144"/>
                  </a:lnTo>
                  <a:lnTo>
                    <a:pt x="99547" y="204829"/>
                  </a:lnTo>
                  <a:lnTo>
                    <a:pt x="120023" y="191527"/>
                  </a:lnTo>
                  <a:lnTo>
                    <a:pt x="131290" y="186654"/>
                  </a:lnTo>
                  <a:lnTo>
                    <a:pt x="135670" y="184489"/>
                  </a:lnTo>
                  <a:lnTo>
                    <a:pt x="140912" y="182247"/>
                  </a:lnTo>
                  <a:lnTo>
                    <a:pt x="146938" y="179926"/>
                  </a:lnTo>
                  <a:lnTo>
                    <a:pt x="150380" y="178225"/>
                  </a:lnTo>
                  <a:lnTo>
                    <a:pt x="157963" y="173738"/>
                  </a:lnTo>
                  <a:lnTo>
                    <a:pt x="162577" y="171342"/>
                  </a:lnTo>
                  <a:lnTo>
                    <a:pt x="165784" y="169793"/>
                  </a:lnTo>
                  <a:lnTo>
                    <a:pt x="170560" y="168246"/>
                  </a:lnTo>
                  <a:lnTo>
                    <a:pt x="175958" y="165850"/>
                  </a:lnTo>
                  <a:lnTo>
                    <a:pt x="179949" y="164149"/>
                  </a:lnTo>
                  <a:lnTo>
                    <a:pt x="183626" y="162524"/>
                  </a:lnTo>
                  <a:lnTo>
                    <a:pt x="187617" y="161053"/>
                  </a:lnTo>
                  <a:lnTo>
                    <a:pt x="192393" y="159583"/>
                  </a:lnTo>
                  <a:lnTo>
                    <a:pt x="194921" y="159176"/>
                  </a:lnTo>
                  <a:lnTo>
                    <a:pt x="197012" y="158113"/>
                  </a:lnTo>
                  <a:lnTo>
                    <a:pt x="199907" y="156876"/>
                  </a:lnTo>
                  <a:lnTo>
                    <a:pt x="202746" y="155345"/>
                  </a:lnTo>
                  <a:lnTo>
                    <a:pt x="204577" y="155345"/>
                  </a:lnTo>
                  <a:lnTo>
                    <a:pt x="205743" y="155513"/>
                  </a:lnTo>
                  <a:lnTo>
                    <a:pt x="207574" y="156512"/>
                  </a:lnTo>
                  <a:lnTo>
                    <a:pt x="208574" y="157846"/>
                  </a:lnTo>
                  <a:lnTo>
                    <a:pt x="209406" y="159510"/>
                  </a:lnTo>
                  <a:lnTo>
                    <a:pt x="210738" y="160342"/>
                  </a:lnTo>
                  <a:lnTo>
                    <a:pt x="212735" y="159677"/>
                  </a:lnTo>
                  <a:lnTo>
                    <a:pt x="215566" y="157845"/>
                  </a:lnTo>
                  <a:lnTo>
                    <a:pt x="216898" y="154680"/>
                  </a:lnTo>
                  <a:lnTo>
                    <a:pt x="218729" y="153183"/>
                  </a:lnTo>
                  <a:lnTo>
                    <a:pt x="221726" y="152183"/>
                  </a:lnTo>
                  <a:lnTo>
                    <a:pt x="223558" y="151518"/>
                  </a:lnTo>
                  <a:lnTo>
                    <a:pt x="225389" y="151017"/>
                  </a:lnTo>
                  <a:lnTo>
                    <a:pt x="228553" y="149519"/>
                  </a:lnTo>
                  <a:lnTo>
                    <a:pt x="229885" y="149021"/>
                  </a:lnTo>
                  <a:lnTo>
                    <a:pt x="232330" y="148751"/>
                  </a:lnTo>
                  <a:lnTo>
                    <a:pt x="235687" y="145968"/>
                  </a:lnTo>
                  <a:lnTo>
                    <a:pt x="238496" y="143261"/>
                  </a:lnTo>
                  <a:lnTo>
                    <a:pt x="240674" y="139936"/>
                  </a:lnTo>
                  <a:lnTo>
                    <a:pt x="243240" y="135683"/>
                  </a:lnTo>
                  <a:lnTo>
                    <a:pt x="245655" y="132591"/>
                  </a:lnTo>
                  <a:lnTo>
                    <a:pt x="250878" y="126792"/>
                  </a:lnTo>
                  <a:lnTo>
                    <a:pt x="254073" y="122694"/>
                  </a:lnTo>
                  <a:lnTo>
                    <a:pt x="261103" y="117666"/>
                  </a:lnTo>
                  <a:lnTo>
                    <a:pt x="264938" y="115965"/>
                  </a:lnTo>
                  <a:lnTo>
                    <a:pt x="268689" y="113723"/>
                  </a:lnTo>
                  <a:lnTo>
                    <a:pt x="272209" y="111943"/>
                  </a:lnTo>
                  <a:lnTo>
                    <a:pt x="275258" y="110167"/>
                  </a:lnTo>
                  <a:lnTo>
                    <a:pt x="277601" y="108386"/>
                  </a:lnTo>
                  <a:lnTo>
                    <a:pt x="281196" y="106065"/>
                  </a:lnTo>
                  <a:lnTo>
                    <a:pt x="282838" y="105060"/>
                  </a:lnTo>
                  <a:lnTo>
                    <a:pt x="286118" y="102508"/>
                  </a:lnTo>
                  <a:lnTo>
                    <a:pt x="289165" y="100190"/>
                  </a:lnTo>
                  <a:lnTo>
                    <a:pt x="290380" y="99395"/>
                  </a:lnTo>
                  <a:lnTo>
                    <a:pt x="293541" y="97329"/>
                  </a:lnTo>
                  <a:lnTo>
                    <a:pt x="296897" y="94313"/>
                  </a:lnTo>
                  <a:lnTo>
                    <a:pt x="300886" y="92457"/>
                  </a:lnTo>
                  <a:lnTo>
                    <a:pt x="306981" y="88125"/>
                  </a:lnTo>
                  <a:lnTo>
                    <a:pt x="316126" y="82481"/>
                  </a:lnTo>
                  <a:lnTo>
                    <a:pt x="319410" y="80546"/>
                  </a:lnTo>
                  <a:lnTo>
                    <a:pt x="322063" y="78149"/>
                  </a:lnTo>
                  <a:lnTo>
                    <a:pt x="326134" y="76679"/>
                  </a:lnTo>
                  <a:lnTo>
                    <a:pt x="330984" y="74358"/>
                  </a:lnTo>
                  <a:lnTo>
                    <a:pt x="334900" y="73432"/>
                  </a:lnTo>
                  <a:lnTo>
                    <a:pt x="338505" y="73122"/>
                  </a:lnTo>
                  <a:lnTo>
                    <a:pt x="341641" y="72967"/>
                  </a:lnTo>
                  <a:lnTo>
                    <a:pt x="346578" y="72423"/>
                  </a:lnTo>
                  <a:lnTo>
                    <a:pt x="349555" y="71728"/>
                  </a:lnTo>
                  <a:lnTo>
                    <a:pt x="353160" y="71339"/>
                  </a:lnTo>
                  <a:lnTo>
                    <a:pt x="358409" y="70333"/>
                  </a:lnTo>
                  <a:lnTo>
                    <a:pt x="362635" y="68632"/>
                  </a:lnTo>
                  <a:lnTo>
                    <a:pt x="367662" y="65297"/>
                  </a:lnTo>
                  <a:lnTo>
                    <a:pt x="371206" y="62317"/>
                  </a:lnTo>
                  <a:lnTo>
                    <a:pt x="376055" y="59142"/>
                  </a:lnTo>
                  <a:lnTo>
                    <a:pt x="377920" y="57466"/>
                  </a:lnTo>
                  <a:lnTo>
                    <a:pt x="381090" y="55227"/>
                  </a:lnTo>
                  <a:lnTo>
                    <a:pt x="384448" y="52429"/>
                  </a:lnTo>
                  <a:lnTo>
                    <a:pt x="389110" y="50379"/>
                  </a:lnTo>
                  <a:lnTo>
                    <a:pt x="395451" y="49261"/>
                  </a:lnTo>
                  <a:lnTo>
                    <a:pt x="400672" y="49446"/>
                  </a:lnTo>
                  <a:lnTo>
                    <a:pt x="406827" y="50753"/>
                  </a:lnTo>
                  <a:lnTo>
                    <a:pt x="411862" y="52244"/>
                  </a:lnTo>
                  <a:lnTo>
                    <a:pt x="417458" y="53177"/>
                  </a:lnTo>
                  <a:lnTo>
                    <a:pt x="422120" y="53176"/>
                  </a:lnTo>
                  <a:lnTo>
                    <a:pt x="425664" y="53177"/>
                  </a:lnTo>
                  <a:lnTo>
                    <a:pt x="431631" y="52989"/>
                  </a:lnTo>
                  <a:lnTo>
                    <a:pt x="437226" y="51685"/>
                  </a:lnTo>
                  <a:lnTo>
                    <a:pt x="442821" y="48702"/>
                  </a:lnTo>
                  <a:lnTo>
                    <a:pt x="448072" y="46193"/>
                  </a:lnTo>
                  <a:lnTo>
                    <a:pt x="450341" y="45187"/>
                  </a:lnTo>
                  <a:lnTo>
                    <a:pt x="452218" y="44258"/>
                  </a:lnTo>
                  <a:lnTo>
                    <a:pt x="455352" y="43793"/>
                  </a:lnTo>
                  <a:lnTo>
                    <a:pt x="457700" y="42942"/>
                  </a:lnTo>
                  <a:lnTo>
                    <a:pt x="459815" y="42478"/>
                  </a:lnTo>
                  <a:lnTo>
                    <a:pt x="462008" y="41861"/>
                  </a:lnTo>
                  <a:lnTo>
                    <a:pt x="464124" y="41707"/>
                  </a:lnTo>
                  <a:lnTo>
                    <a:pt x="466555" y="41704"/>
                  </a:lnTo>
                  <a:lnTo>
                    <a:pt x="469768" y="41242"/>
                  </a:lnTo>
                  <a:lnTo>
                    <a:pt x="472979" y="40388"/>
                  </a:lnTo>
                  <a:lnTo>
                    <a:pt x="477131" y="39769"/>
                  </a:lnTo>
                  <a:lnTo>
                    <a:pt x="480339" y="38222"/>
                  </a:lnTo>
                  <a:lnTo>
                    <a:pt x="483702" y="36676"/>
                  </a:lnTo>
                  <a:lnTo>
                    <a:pt x="487301" y="35130"/>
                  </a:lnTo>
                  <a:lnTo>
                    <a:pt x="491135" y="33350"/>
                  </a:lnTo>
                  <a:lnTo>
                    <a:pt x="494890" y="31648"/>
                  </a:lnTo>
                  <a:lnTo>
                    <a:pt x="498168" y="28632"/>
                  </a:lnTo>
                  <a:lnTo>
                    <a:pt x="500824" y="26777"/>
                  </a:lnTo>
                  <a:lnTo>
                    <a:pt x="503323" y="24690"/>
                  </a:lnTo>
                  <a:lnTo>
                    <a:pt x="506991" y="21518"/>
                  </a:lnTo>
                  <a:lnTo>
                    <a:pt x="509883" y="19662"/>
                  </a:lnTo>
                  <a:lnTo>
                    <a:pt x="512227" y="17885"/>
                  </a:lnTo>
                  <a:lnTo>
                    <a:pt x="515818" y="14790"/>
                  </a:lnTo>
                  <a:lnTo>
                    <a:pt x="519804" y="12317"/>
                  </a:lnTo>
                  <a:lnTo>
                    <a:pt x="521129" y="10771"/>
                  </a:lnTo>
                  <a:lnTo>
                    <a:pt x="527210" y="7979"/>
                  </a:lnTo>
                  <a:lnTo>
                    <a:pt x="531532" y="5983"/>
                  </a:lnTo>
                  <a:lnTo>
                    <a:pt x="535854" y="3990"/>
                  </a:lnTo>
                  <a:lnTo>
                    <a:pt x="539511" y="2329"/>
                  </a:lnTo>
                  <a:lnTo>
                    <a:pt x="544830" y="334"/>
                  </a:lnTo>
                  <a:lnTo>
                    <a:pt x="549817" y="0"/>
                  </a:lnTo>
                  <a:lnTo>
                    <a:pt x="552477" y="333"/>
                  </a:lnTo>
                  <a:lnTo>
                    <a:pt x="557796" y="1995"/>
                  </a:lnTo>
                  <a:lnTo>
                    <a:pt x="562784" y="3326"/>
                  </a:lnTo>
                  <a:lnTo>
                    <a:pt x="565776" y="5321"/>
                  </a:lnTo>
                  <a:lnTo>
                    <a:pt x="569100" y="9310"/>
                  </a:lnTo>
                  <a:lnTo>
                    <a:pt x="570098" y="12633"/>
                  </a:lnTo>
                  <a:lnTo>
                    <a:pt x="573422" y="17618"/>
                  </a:lnTo>
                  <a:lnTo>
                    <a:pt x="575750" y="21609"/>
                  </a:lnTo>
                  <a:lnTo>
                    <a:pt x="576747" y="25932"/>
                  </a:lnTo>
                  <a:lnTo>
                    <a:pt x="579406" y="29586"/>
                  </a:lnTo>
                  <a:lnTo>
                    <a:pt x="582865" y="29771"/>
                  </a:lnTo>
                  <a:lnTo>
                    <a:pt x="586155" y="29000"/>
                  </a:lnTo>
                  <a:lnTo>
                    <a:pt x="587328" y="28304"/>
                  </a:lnTo>
                  <a:lnTo>
                    <a:pt x="589360" y="27144"/>
                  </a:lnTo>
                  <a:lnTo>
                    <a:pt x="590362" y="26357"/>
                  </a:lnTo>
                  <a:lnTo>
                    <a:pt x="591235" y="25674"/>
                  </a:lnTo>
                  <a:lnTo>
                    <a:pt x="592874" y="24203"/>
                  </a:lnTo>
                  <a:lnTo>
                    <a:pt x="595532" y="22657"/>
                  </a:lnTo>
                  <a:lnTo>
                    <a:pt x="597018" y="21883"/>
                  </a:lnTo>
                  <a:lnTo>
                    <a:pt x="600068" y="20261"/>
                  </a:lnTo>
                  <a:lnTo>
                    <a:pt x="604342" y="18286"/>
                  </a:lnTo>
                  <a:lnTo>
                    <a:pt x="607333" y="16621"/>
                  </a:lnTo>
                  <a:lnTo>
                    <a:pt x="610326" y="14959"/>
                  </a:lnTo>
                  <a:lnTo>
                    <a:pt x="611988" y="14298"/>
                  </a:lnTo>
                  <a:lnTo>
                    <a:pt x="615645" y="11634"/>
                  </a:lnTo>
                  <a:lnTo>
                    <a:pt x="616975" y="9975"/>
                  </a:lnTo>
                  <a:lnTo>
                    <a:pt x="619635" y="6983"/>
                  </a:lnTo>
                  <a:lnTo>
                    <a:pt x="621297" y="5650"/>
                  </a:lnTo>
                  <a:lnTo>
                    <a:pt x="623292" y="3656"/>
                  </a:lnTo>
                  <a:lnTo>
                    <a:pt x="626284" y="1995"/>
                  </a:lnTo>
                  <a:lnTo>
                    <a:pt x="629276" y="999"/>
                  </a:lnTo>
                  <a:lnTo>
                    <a:pt x="633598" y="664"/>
                  </a:lnTo>
                  <a:lnTo>
                    <a:pt x="636922" y="999"/>
                  </a:lnTo>
                  <a:lnTo>
                    <a:pt x="638917" y="2991"/>
                  </a:lnTo>
                  <a:lnTo>
                    <a:pt x="641910" y="6317"/>
                  </a:lnTo>
                  <a:lnTo>
                    <a:pt x="645567" y="8314"/>
                  </a:lnTo>
                  <a:lnTo>
                    <a:pt x="649556" y="9310"/>
                  </a:lnTo>
                  <a:lnTo>
                    <a:pt x="652542" y="7569"/>
                  </a:lnTo>
                  <a:lnTo>
                    <a:pt x="655677" y="7259"/>
                  </a:lnTo>
                  <a:lnTo>
                    <a:pt x="657557" y="6873"/>
                  </a:lnTo>
                  <a:lnTo>
                    <a:pt x="660691" y="6485"/>
                  </a:lnTo>
                  <a:lnTo>
                    <a:pt x="662246" y="6424"/>
                  </a:lnTo>
                  <a:close/>
                </a:path>
              </a:pathLst>
            </a:custGeom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" name="object 12">
              <a:extLst>
                <a:ext uri="{FF2B5EF4-FFF2-40B4-BE49-F238E27FC236}">
                  <a16:creationId xmlns:a16="http://schemas.microsoft.com/office/drawing/2014/main" id="{B191681C-CD4D-49CD-86A1-08BF1A0E2010}"/>
                </a:ext>
              </a:extLst>
            </p:cNvPr>
            <p:cNvSpPr/>
            <p:nvPr/>
          </p:nvSpPr>
          <p:spPr>
            <a:xfrm>
              <a:off x="2929366" y="1081433"/>
              <a:ext cx="832516" cy="417588"/>
            </a:xfrm>
            <a:custGeom>
              <a:avLst/>
              <a:gdLst/>
              <a:ahLst/>
              <a:cxnLst/>
              <a:rect l="l" t="t" r="r" b="b"/>
              <a:pathLst>
                <a:path w="832516" h="417588">
                  <a:moveTo>
                    <a:pt x="778991" y="0"/>
                  </a:moveTo>
                  <a:lnTo>
                    <a:pt x="782800" y="190"/>
                  </a:lnTo>
                  <a:lnTo>
                    <a:pt x="786038" y="1333"/>
                  </a:lnTo>
                  <a:lnTo>
                    <a:pt x="788705" y="2095"/>
                  </a:lnTo>
                  <a:lnTo>
                    <a:pt x="790609" y="3809"/>
                  </a:lnTo>
                  <a:lnTo>
                    <a:pt x="793847" y="6476"/>
                  </a:lnTo>
                  <a:lnTo>
                    <a:pt x="795942" y="9139"/>
                  </a:lnTo>
                  <a:lnTo>
                    <a:pt x="797656" y="11236"/>
                  </a:lnTo>
                  <a:lnTo>
                    <a:pt x="798799" y="12569"/>
                  </a:lnTo>
                  <a:lnTo>
                    <a:pt x="799371" y="14474"/>
                  </a:lnTo>
                  <a:lnTo>
                    <a:pt x="800133" y="16758"/>
                  </a:lnTo>
                  <a:lnTo>
                    <a:pt x="800132" y="18663"/>
                  </a:lnTo>
                  <a:lnTo>
                    <a:pt x="800323" y="20950"/>
                  </a:lnTo>
                  <a:lnTo>
                    <a:pt x="801847" y="23046"/>
                  </a:lnTo>
                  <a:lnTo>
                    <a:pt x="802608" y="24759"/>
                  </a:lnTo>
                  <a:lnTo>
                    <a:pt x="802600" y="29155"/>
                  </a:lnTo>
                  <a:lnTo>
                    <a:pt x="806895" y="30427"/>
                  </a:lnTo>
                  <a:lnTo>
                    <a:pt x="810026" y="32086"/>
                  </a:lnTo>
                  <a:lnTo>
                    <a:pt x="810946" y="35400"/>
                  </a:lnTo>
                  <a:lnTo>
                    <a:pt x="810394" y="38164"/>
                  </a:lnTo>
                  <a:lnTo>
                    <a:pt x="809628" y="41017"/>
                  </a:lnTo>
                  <a:lnTo>
                    <a:pt x="808750" y="44531"/>
                  </a:lnTo>
                  <a:lnTo>
                    <a:pt x="808530" y="48049"/>
                  </a:lnTo>
                  <a:lnTo>
                    <a:pt x="808091" y="52220"/>
                  </a:lnTo>
                  <a:lnTo>
                    <a:pt x="808091" y="54853"/>
                  </a:lnTo>
                  <a:lnTo>
                    <a:pt x="808091" y="57053"/>
                  </a:lnTo>
                  <a:lnTo>
                    <a:pt x="808091" y="60127"/>
                  </a:lnTo>
                  <a:lnTo>
                    <a:pt x="808091" y="62101"/>
                  </a:lnTo>
                  <a:lnTo>
                    <a:pt x="808310" y="65178"/>
                  </a:lnTo>
                  <a:lnTo>
                    <a:pt x="807212" y="67815"/>
                  </a:lnTo>
                  <a:lnTo>
                    <a:pt x="806773" y="70452"/>
                  </a:lnTo>
                  <a:lnTo>
                    <a:pt x="806624" y="77915"/>
                  </a:lnTo>
                  <a:lnTo>
                    <a:pt x="806398" y="79613"/>
                  </a:lnTo>
                  <a:lnTo>
                    <a:pt x="806264" y="84021"/>
                  </a:lnTo>
                  <a:lnTo>
                    <a:pt x="806040" y="86032"/>
                  </a:lnTo>
                  <a:lnTo>
                    <a:pt x="805908" y="87982"/>
                  </a:lnTo>
                  <a:lnTo>
                    <a:pt x="807558" y="89623"/>
                  </a:lnTo>
                  <a:lnTo>
                    <a:pt x="808680" y="91585"/>
                  </a:lnTo>
                  <a:lnTo>
                    <a:pt x="810362" y="93268"/>
                  </a:lnTo>
                  <a:lnTo>
                    <a:pt x="812606" y="96634"/>
                  </a:lnTo>
                  <a:lnTo>
                    <a:pt x="813728" y="100000"/>
                  </a:lnTo>
                  <a:lnTo>
                    <a:pt x="814008" y="102806"/>
                  </a:lnTo>
                  <a:lnTo>
                    <a:pt x="814008" y="106448"/>
                  </a:lnTo>
                  <a:lnTo>
                    <a:pt x="812669" y="109067"/>
                  </a:lnTo>
                  <a:lnTo>
                    <a:pt x="812367" y="111463"/>
                  </a:lnTo>
                  <a:lnTo>
                    <a:pt x="812062" y="113089"/>
                  </a:lnTo>
                  <a:lnTo>
                    <a:pt x="811530" y="116257"/>
                  </a:lnTo>
                  <a:lnTo>
                    <a:pt x="811542" y="118423"/>
                  </a:lnTo>
                  <a:lnTo>
                    <a:pt x="811317" y="120431"/>
                  </a:lnTo>
                  <a:lnTo>
                    <a:pt x="811015" y="122752"/>
                  </a:lnTo>
                  <a:lnTo>
                    <a:pt x="810478" y="125070"/>
                  </a:lnTo>
                  <a:lnTo>
                    <a:pt x="810408" y="126540"/>
                  </a:lnTo>
                  <a:lnTo>
                    <a:pt x="810106" y="128781"/>
                  </a:lnTo>
                  <a:lnTo>
                    <a:pt x="809886" y="131873"/>
                  </a:lnTo>
                  <a:lnTo>
                    <a:pt x="809977" y="134271"/>
                  </a:lnTo>
                  <a:lnTo>
                    <a:pt x="810220" y="135583"/>
                  </a:lnTo>
                  <a:lnTo>
                    <a:pt x="811484" y="138699"/>
                  </a:lnTo>
                  <a:lnTo>
                    <a:pt x="814289" y="141782"/>
                  </a:lnTo>
                  <a:lnTo>
                    <a:pt x="817654" y="144028"/>
                  </a:lnTo>
                  <a:lnTo>
                    <a:pt x="823823" y="146552"/>
                  </a:lnTo>
                  <a:lnTo>
                    <a:pt x="828871" y="149076"/>
                  </a:lnTo>
                  <a:lnTo>
                    <a:pt x="831675" y="153283"/>
                  </a:lnTo>
                  <a:lnTo>
                    <a:pt x="832516" y="155525"/>
                  </a:lnTo>
                  <a:lnTo>
                    <a:pt x="832236" y="157767"/>
                  </a:lnTo>
                  <a:lnTo>
                    <a:pt x="829151" y="161974"/>
                  </a:lnTo>
                  <a:lnTo>
                    <a:pt x="817543" y="174486"/>
                  </a:lnTo>
                  <a:lnTo>
                    <a:pt x="810994" y="172560"/>
                  </a:lnTo>
                  <a:lnTo>
                    <a:pt x="807335" y="171980"/>
                  </a:lnTo>
                  <a:lnTo>
                    <a:pt x="803290" y="171212"/>
                  </a:lnTo>
                  <a:lnTo>
                    <a:pt x="799245" y="170826"/>
                  </a:lnTo>
                  <a:lnTo>
                    <a:pt x="794262" y="169708"/>
                  </a:lnTo>
                  <a:lnTo>
                    <a:pt x="793771" y="169544"/>
                  </a:lnTo>
                  <a:lnTo>
                    <a:pt x="789514" y="169708"/>
                  </a:lnTo>
                  <a:lnTo>
                    <a:pt x="782965" y="169872"/>
                  </a:lnTo>
                  <a:lnTo>
                    <a:pt x="781328" y="170036"/>
                  </a:lnTo>
                  <a:lnTo>
                    <a:pt x="778381" y="171673"/>
                  </a:lnTo>
                  <a:lnTo>
                    <a:pt x="776580" y="171837"/>
                  </a:lnTo>
                  <a:lnTo>
                    <a:pt x="772978" y="172165"/>
                  </a:lnTo>
                  <a:lnTo>
                    <a:pt x="769867" y="171837"/>
                  </a:lnTo>
                  <a:lnTo>
                    <a:pt x="765611" y="172490"/>
                  </a:lnTo>
                  <a:lnTo>
                    <a:pt x="756769" y="174292"/>
                  </a:lnTo>
                  <a:lnTo>
                    <a:pt x="750030" y="175711"/>
                  </a:lnTo>
                  <a:lnTo>
                    <a:pt x="745402" y="176674"/>
                  </a:lnTo>
                  <a:lnTo>
                    <a:pt x="740947" y="178019"/>
                  </a:lnTo>
                  <a:lnTo>
                    <a:pt x="735878" y="179544"/>
                  </a:lnTo>
                  <a:lnTo>
                    <a:pt x="732061" y="181248"/>
                  </a:lnTo>
                  <a:lnTo>
                    <a:pt x="728056" y="183466"/>
                  </a:lnTo>
                  <a:lnTo>
                    <a:pt x="722811" y="187044"/>
                  </a:lnTo>
                  <a:lnTo>
                    <a:pt x="718758" y="189422"/>
                  </a:lnTo>
                  <a:lnTo>
                    <a:pt x="715302" y="192284"/>
                  </a:lnTo>
                  <a:lnTo>
                    <a:pt x="713037" y="195504"/>
                  </a:lnTo>
                  <a:lnTo>
                    <a:pt x="710534" y="198839"/>
                  </a:lnTo>
                  <a:lnTo>
                    <a:pt x="706362" y="203845"/>
                  </a:lnTo>
                  <a:lnTo>
                    <a:pt x="704217" y="208377"/>
                  </a:lnTo>
                  <a:lnTo>
                    <a:pt x="703010" y="210850"/>
                  </a:lnTo>
                  <a:lnTo>
                    <a:pt x="700842" y="214656"/>
                  </a:lnTo>
                  <a:lnTo>
                    <a:pt x="698125" y="218329"/>
                  </a:lnTo>
                  <a:lnTo>
                    <a:pt x="695015" y="221941"/>
                  </a:lnTo>
                  <a:lnTo>
                    <a:pt x="687192" y="226363"/>
                  </a:lnTo>
                  <a:lnTo>
                    <a:pt x="682590" y="226062"/>
                  </a:lnTo>
                  <a:lnTo>
                    <a:pt x="680385" y="226914"/>
                  </a:lnTo>
                  <a:lnTo>
                    <a:pt x="679368" y="228098"/>
                  </a:lnTo>
                  <a:lnTo>
                    <a:pt x="678860" y="230133"/>
                  </a:lnTo>
                  <a:lnTo>
                    <a:pt x="679382" y="232800"/>
                  </a:lnTo>
                  <a:lnTo>
                    <a:pt x="678181" y="234034"/>
                  </a:lnTo>
                  <a:lnTo>
                    <a:pt x="675298" y="238444"/>
                  </a:lnTo>
                  <a:lnTo>
                    <a:pt x="672245" y="242004"/>
                  </a:lnTo>
                  <a:lnTo>
                    <a:pt x="669024" y="243700"/>
                  </a:lnTo>
                  <a:lnTo>
                    <a:pt x="666790" y="245549"/>
                  </a:lnTo>
                  <a:lnTo>
                    <a:pt x="663840" y="245209"/>
                  </a:lnTo>
                  <a:lnTo>
                    <a:pt x="661384" y="244228"/>
                  </a:lnTo>
                  <a:lnTo>
                    <a:pt x="659664" y="243982"/>
                  </a:lnTo>
                  <a:lnTo>
                    <a:pt x="655980" y="245209"/>
                  </a:lnTo>
                  <a:lnTo>
                    <a:pt x="652541" y="245455"/>
                  </a:lnTo>
                  <a:lnTo>
                    <a:pt x="651313" y="243736"/>
                  </a:lnTo>
                  <a:lnTo>
                    <a:pt x="648119" y="242017"/>
                  </a:lnTo>
                  <a:lnTo>
                    <a:pt x="645172" y="241527"/>
                  </a:lnTo>
                  <a:lnTo>
                    <a:pt x="641978" y="242263"/>
                  </a:lnTo>
                  <a:lnTo>
                    <a:pt x="640013" y="243490"/>
                  </a:lnTo>
                  <a:lnTo>
                    <a:pt x="636575" y="245209"/>
                  </a:lnTo>
                  <a:lnTo>
                    <a:pt x="629943" y="246193"/>
                  </a:lnTo>
                  <a:lnTo>
                    <a:pt x="625275" y="247913"/>
                  </a:lnTo>
                  <a:lnTo>
                    <a:pt x="621247" y="251789"/>
                  </a:lnTo>
                  <a:lnTo>
                    <a:pt x="619094" y="253225"/>
                  </a:lnTo>
                  <a:lnTo>
                    <a:pt x="618376" y="254659"/>
                  </a:lnTo>
                  <a:lnTo>
                    <a:pt x="617300" y="257171"/>
                  </a:lnTo>
                  <a:lnTo>
                    <a:pt x="616941" y="262554"/>
                  </a:lnTo>
                  <a:lnTo>
                    <a:pt x="616223" y="265425"/>
                  </a:lnTo>
                  <a:lnTo>
                    <a:pt x="614070" y="267579"/>
                  </a:lnTo>
                  <a:lnTo>
                    <a:pt x="611917" y="270449"/>
                  </a:lnTo>
                  <a:lnTo>
                    <a:pt x="609405" y="272961"/>
                  </a:lnTo>
                  <a:lnTo>
                    <a:pt x="607970" y="274757"/>
                  </a:lnTo>
                  <a:lnTo>
                    <a:pt x="607252" y="276190"/>
                  </a:lnTo>
                  <a:lnTo>
                    <a:pt x="603664" y="281932"/>
                  </a:lnTo>
                  <a:lnTo>
                    <a:pt x="597805" y="289182"/>
                  </a:lnTo>
                  <a:lnTo>
                    <a:pt x="596280" y="293423"/>
                  </a:lnTo>
                  <a:lnTo>
                    <a:pt x="595091" y="294711"/>
                  </a:lnTo>
                  <a:lnTo>
                    <a:pt x="591688" y="300501"/>
                  </a:lnTo>
                  <a:lnTo>
                    <a:pt x="590976" y="302001"/>
                  </a:lnTo>
                  <a:lnTo>
                    <a:pt x="587241" y="305561"/>
                  </a:lnTo>
                  <a:lnTo>
                    <a:pt x="576848" y="318760"/>
                  </a:lnTo>
                  <a:lnTo>
                    <a:pt x="575051" y="320382"/>
                  </a:lnTo>
                  <a:lnTo>
                    <a:pt x="572745" y="322798"/>
                  </a:lnTo>
                  <a:lnTo>
                    <a:pt x="567185" y="325583"/>
                  </a:lnTo>
                  <a:lnTo>
                    <a:pt x="562606" y="327627"/>
                  </a:lnTo>
                  <a:lnTo>
                    <a:pt x="561285" y="327682"/>
                  </a:lnTo>
                  <a:lnTo>
                    <a:pt x="558566" y="327794"/>
                  </a:lnTo>
                  <a:lnTo>
                    <a:pt x="555020" y="326218"/>
                  </a:lnTo>
                  <a:lnTo>
                    <a:pt x="547268" y="323399"/>
                  </a:lnTo>
                  <a:lnTo>
                    <a:pt x="538812" y="322342"/>
                  </a:lnTo>
                  <a:lnTo>
                    <a:pt x="526127" y="321285"/>
                  </a:lnTo>
                  <a:lnTo>
                    <a:pt x="521194" y="322341"/>
                  </a:lnTo>
                  <a:lnTo>
                    <a:pt x="514500" y="324811"/>
                  </a:lnTo>
                  <a:lnTo>
                    <a:pt x="507101" y="327983"/>
                  </a:lnTo>
                  <a:lnTo>
                    <a:pt x="501463" y="329741"/>
                  </a:lnTo>
                  <a:lnTo>
                    <a:pt x="495121" y="332560"/>
                  </a:lnTo>
                  <a:lnTo>
                    <a:pt x="490541" y="334325"/>
                  </a:lnTo>
                  <a:lnTo>
                    <a:pt x="486664" y="335732"/>
                  </a:lnTo>
                  <a:lnTo>
                    <a:pt x="481027" y="336789"/>
                  </a:lnTo>
                  <a:lnTo>
                    <a:pt x="472570" y="338903"/>
                  </a:lnTo>
                  <a:lnTo>
                    <a:pt x="469399" y="340312"/>
                  </a:lnTo>
                  <a:lnTo>
                    <a:pt x="463762" y="341370"/>
                  </a:lnTo>
                  <a:lnTo>
                    <a:pt x="460943" y="341370"/>
                  </a:lnTo>
                  <a:lnTo>
                    <a:pt x="456715" y="341722"/>
                  </a:lnTo>
                  <a:lnTo>
                    <a:pt x="451430" y="342427"/>
                  </a:lnTo>
                  <a:lnTo>
                    <a:pt x="444383" y="344894"/>
                  </a:lnTo>
                  <a:lnTo>
                    <a:pt x="439803" y="348770"/>
                  </a:lnTo>
                  <a:lnTo>
                    <a:pt x="434870" y="351589"/>
                  </a:lnTo>
                  <a:lnTo>
                    <a:pt x="430642" y="353350"/>
                  </a:lnTo>
                  <a:lnTo>
                    <a:pt x="425709" y="353350"/>
                  </a:lnTo>
                  <a:lnTo>
                    <a:pt x="418662" y="353702"/>
                  </a:lnTo>
                  <a:lnTo>
                    <a:pt x="415843" y="355464"/>
                  </a:lnTo>
                  <a:lnTo>
                    <a:pt x="410967" y="357259"/>
                  </a:lnTo>
                  <a:lnTo>
                    <a:pt x="407532" y="358794"/>
                  </a:lnTo>
                  <a:lnTo>
                    <a:pt x="399564" y="359897"/>
                  </a:lnTo>
                  <a:lnTo>
                    <a:pt x="390463" y="360966"/>
                  </a:lnTo>
                  <a:lnTo>
                    <a:pt x="377989" y="363195"/>
                  </a:lnTo>
                  <a:lnTo>
                    <a:pt x="364177" y="368541"/>
                  </a:lnTo>
                  <a:lnTo>
                    <a:pt x="356158" y="373442"/>
                  </a:lnTo>
                  <a:lnTo>
                    <a:pt x="347692" y="380571"/>
                  </a:lnTo>
                  <a:lnTo>
                    <a:pt x="340119" y="385027"/>
                  </a:lnTo>
                  <a:lnTo>
                    <a:pt x="332099" y="391710"/>
                  </a:lnTo>
                  <a:lnTo>
                    <a:pt x="324525" y="395273"/>
                  </a:lnTo>
                  <a:lnTo>
                    <a:pt x="314723" y="401066"/>
                  </a:lnTo>
                  <a:lnTo>
                    <a:pt x="301802" y="404185"/>
                  </a:lnTo>
                  <a:lnTo>
                    <a:pt x="289328" y="404629"/>
                  </a:lnTo>
                  <a:lnTo>
                    <a:pt x="275071" y="404629"/>
                  </a:lnTo>
                  <a:lnTo>
                    <a:pt x="265715" y="404186"/>
                  </a:lnTo>
                  <a:lnTo>
                    <a:pt x="255022" y="404629"/>
                  </a:lnTo>
                  <a:lnTo>
                    <a:pt x="247002" y="404186"/>
                  </a:lnTo>
                  <a:lnTo>
                    <a:pt x="237646" y="405076"/>
                  </a:lnTo>
                  <a:lnTo>
                    <a:pt x="228735" y="406859"/>
                  </a:lnTo>
                  <a:lnTo>
                    <a:pt x="225617" y="408639"/>
                  </a:lnTo>
                  <a:lnTo>
                    <a:pt x="217392" y="411992"/>
                  </a:lnTo>
                  <a:lnTo>
                    <a:pt x="215494" y="413077"/>
                  </a:lnTo>
                  <a:lnTo>
                    <a:pt x="212399" y="413514"/>
                  </a:lnTo>
                  <a:lnTo>
                    <a:pt x="210005" y="413924"/>
                  </a:lnTo>
                  <a:lnTo>
                    <a:pt x="207549" y="414720"/>
                  </a:lnTo>
                  <a:lnTo>
                    <a:pt x="203277" y="416677"/>
                  </a:lnTo>
                  <a:lnTo>
                    <a:pt x="198443" y="416491"/>
                  </a:lnTo>
                  <a:lnTo>
                    <a:pt x="193876" y="417065"/>
                  </a:lnTo>
                  <a:lnTo>
                    <a:pt x="190629" y="417588"/>
                  </a:lnTo>
                  <a:lnTo>
                    <a:pt x="185873" y="417396"/>
                  </a:lnTo>
                  <a:lnTo>
                    <a:pt x="183123" y="416813"/>
                  </a:lnTo>
                  <a:lnTo>
                    <a:pt x="177242" y="415817"/>
                  </a:lnTo>
                  <a:lnTo>
                    <a:pt x="172857" y="413445"/>
                  </a:lnTo>
                  <a:lnTo>
                    <a:pt x="169144" y="412205"/>
                  </a:lnTo>
                  <a:lnTo>
                    <a:pt x="166167" y="410006"/>
                  </a:lnTo>
                  <a:lnTo>
                    <a:pt x="164164" y="408697"/>
                  </a:lnTo>
                  <a:lnTo>
                    <a:pt x="161609" y="407254"/>
                  </a:lnTo>
                  <a:lnTo>
                    <a:pt x="159213" y="405881"/>
                  </a:lnTo>
                  <a:lnTo>
                    <a:pt x="156936" y="403654"/>
                  </a:lnTo>
                  <a:lnTo>
                    <a:pt x="155284" y="401476"/>
                  </a:lnTo>
                  <a:lnTo>
                    <a:pt x="152803" y="399954"/>
                  </a:lnTo>
                  <a:lnTo>
                    <a:pt x="151263" y="398547"/>
                  </a:lnTo>
                  <a:lnTo>
                    <a:pt x="147904" y="396519"/>
                  </a:lnTo>
                  <a:lnTo>
                    <a:pt x="146751" y="395920"/>
                  </a:lnTo>
                  <a:lnTo>
                    <a:pt x="145833" y="395443"/>
                  </a:lnTo>
                  <a:lnTo>
                    <a:pt x="142890" y="394016"/>
                  </a:lnTo>
                  <a:lnTo>
                    <a:pt x="140613" y="391789"/>
                  </a:lnTo>
                  <a:lnTo>
                    <a:pt x="139765" y="390200"/>
                  </a:lnTo>
                  <a:lnTo>
                    <a:pt x="139322" y="388979"/>
                  </a:lnTo>
                  <a:lnTo>
                    <a:pt x="138652" y="387922"/>
                  </a:lnTo>
                  <a:lnTo>
                    <a:pt x="137895" y="384857"/>
                  </a:lnTo>
                  <a:lnTo>
                    <a:pt x="137282" y="383335"/>
                  </a:lnTo>
                  <a:lnTo>
                    <a:pt x="136751" y="380106"/>
                  </a:lnTo>
                  <a:lnTo>
                    <a:pt x="136379" y="378730"/>
                  </a:lnTo>
                  <a:lnTo>
                    <a:pt x="135923" y="377199"/>
                  </a:lnTo>
                  <a:lnTo>
                    <a:pt x="135432" y="374899"/>
                  </a:lnTo>
                  <a:lnTo>
                    <a:pt x="134164" y="372630"/>
                  </a:lnTo>
                  <a:lnTo>
                    <a:pt x="133012" y="371206"/>
                  </a:lnTo>
                  <a:lnTo>
                    <a:pt x="131559" y="370027"/>
                  </a:lnTo>
                  <a:lnTo>
                    <a:pt x="129643" y="368946"/>
                  </a:lnTo>
                  <a:lnTo>
                    <a:pt x="128130" y="368158"/>
                  </a:lnTo>
                  <a:lnTo>
                    <a:pt x="126370" y="367068"/>
                  </a:lnTo>
                  <a:lnTo>
                    <a:pt x="120778" y="365598"/>
                  </a:lnTo>
                  <a:lnTo>
                    <a:pt x="118279" y="365391"/>
                  </a:lnTo>
                  <a:lnTo>
                    <a:pt x="116124" y="365944"/>
                  </a:lnTo>
                  <a:lnTo>
                    <a:pt x="114577" y="366163"/>
                  </a:lnTo>
                  <a:lnTo>
                    <a:pt x="111733" y="366977"/>
                  </a:lnTo>
                  <a:lnTo>
                    <a:pt x="109601" y="368071"/>
                  </a:lnTo>
                  <a:lnTo>
                    <a:pt x="108301" y="368590"/>
                  </a:lnTo>
                  <a:lnTo>
                    <a:pt x="107095" y="369489"/>
                  </a:lnTo>
                  <a:lnTo>
                    <a:pt x="105525" y="370947"/>
                  </a:lnTo>
                  <a:lnTo>
                    <a:pt x="103985" y="371321"/>
                  </a:lnTo>
                  <a:lnTo>
                    <a:pt x="101769" y="372263"/>
                  </a:lnTo>
                  <a:lnTo>
                    <a:pt x="98773" y="373161"/>
                  </a:lnTo>
                  <a:lnTo>
                    <a:pt x="97156" y="373539"/>
                  </a:lnTo>
                  <a:lnTo>
                    <a:pt x="93054" y="374095"/>
                  </a:lnTo>
                  <a:lnTo>
                    <a:pt x="91903" y="374450"/>
                  </a:lnTo>
                  <a:lnTo>
                    <a:pt x="90461" y="375285"/>
                  </a:lnTo>
                  <a:lnTo>
                    <a:pt x="88178" y="376460"/>
                  </a:lnTo>
                  <a:lnTo>
                    <a:pt x="87495" y="376877"/>
                  </a:lnTo>
                  <a:lnTo>
                    <a:pt x="85993" y="378101"/>
                  </a:lnTo>
                  <a:lnTo>
                    <a:pt x="84787" y="379000"/>
                  </a:lnTo>
                  <a:lnTo>
                    <a:pt x="82868" y="379623"/>
                  </a:lnTo>
                  <a:lnTo>
                    <a:pt x="82186" y="380036"/>
                  </a:lnTo>
                  <a:lnTo>
                    <a:pt x="79600" y="380914"/>
                  </a:lnTo>
                  <a:lnTo>
                    <a:pt x="76952" y="382615"/>
                  </a:lnTo>
                  <a:lnTo>
                    <a:pt x="73738" y="383560"/>
                  </a:lnTo>
                  <a:lnTo>
                    <a:pt x="72415" y="383559"/>
                  </a:lnTo>
                  <a:lnTo>
                    <a:pt x="69851" y="382712"/>
                  </a:lnTo>
                  <a:lnTo>
                    <a:pt x="68141" y="382785"/>
                  </a:lnTo>
                  <a:lnTo>
                    <a:pt x="66986" y="383064"/>
                  </a:lnTo>
                  <a:lnTo>
                    <a:pt x="64382" y="382241"/>
                  </a:lnTo>
                  <a:lnTo>
                    <a:pt x="61392" y="381515"/>
                  </a:lnTo>
                  <a:lnTo>
                    <a:pt x="59750" y="381351"/>
                  </a:lnTo>
                  <a:lnTo>
                    <a:pt x="57398" y="380984"/>
                  </a:lnTo>
                  <a:lnTo>
                    <a:pt x="56145" y="380801"/>
                  </a:lnTo>
                  <a:lnTo>
                    <a:pt x="54888" y="380543"/>
                  </a:lnTo>
                  <a:lnTo>
                    <a:pt x="52401" y="382107"/>
                  </a:lnTo>
                  <a:lnTo>
                    <a:pt x="52589" y="381791"/>
                  </a:lnTo>
                  <a:lnTo>
                    <a:pt x="52891" y="381403"/>
                  </a:lnTo>
                  <a:lnTo>
                    <a:pt x="53041" y="381051"/>
                  </a:lnTo>
                  <a:lnTo>
                    <a:pt x="53031" y="380431"/>
                  </a:lnTo>
                  <a:lnTo>
                    <a:pt x="52949" y="380084"/>
                  </a:lnTo>
                  <a:lnTo>
                    <a:pt x="53255" y="379847"/>
                  </a:lnTo>
                  <a:lnTo>
                    <a:pt x="53675" y="379610"/>
                  </a:lnTo>
                  <a:lnTo>
                    <a:pt x="53862" y="379222"/>
                  </a:lnTo>
                  <a:lnTo>
                    <a:pt x="53663" y="378833"/>
                  </a:lnTo>
                  <a:lnTo>
                    <a:pt x="53426" y="378450"/>
                  </a:lnTo>
                  <a:lnTo>
                    <a:pt x="53344" y="378104"/>
                  </a:lnTo>
                  <a:lnTo>
                    <a:pt x="53336" y="377563"/>
                  </a:lnTo>
                  <a:lnTo>
                    <a:pt x="53366" y="377095"/>
                  </a:lnTo>
                  <a:lnTo>
                    <a:pt x="53515" y="376707"/>
                  </a:lnTo>
                  <a:lnTo>
                    <a:pt x="53509" y="376281"/>
                  </a:lnTo>
                  <a:lnTo>
                    <a:pt x="53427" y="375935"/>
                  </a:lnTo>
                  <a:lnTo>
                    <a:pt x="53076" y="375704"/>
                  </a:lnTo>
                  <a:lnTo>
                    <a:pt x="53069" y="375279"/>
                  </a:lnTo>
                  <a:lnTo>
                    <a:pt x="53374" y="375048"/>
                  </a:lnTo>
                  <a:lnTo>
                    <a:pt x="53561" y="374617"/>
                  </a:lnTo>
                  <a:lnTo>
                    <a:pt x="53593" y="374191"/>
                  </a:lnTo>
                  <a:lnTo>
                    <a:pt x="53899" y="373991"/>
                  </a:lnTo>
                  <a:lnTo>
                    <a:pt x="54087" y="373681"/>
                  </a:lnTo>
                  <a:lnTo>
                    <a:pt x="54158" y="373256"/>
                  </a:lnTo>
                  <a:lnTo>
                    <a:pt x="53922" y="372989"/>
                  </a:lnTo>
                  <a:lnTo>
                    <a:pt x="53725" y="372679"/>
                  </a:lnTo>
                  <a:lnTo>
                    <a:pt x="53680" y="372290"/>
                  </a:lnTo>
                  <a:lnTo>
                    <a:pt x="53597" y="371907"/>
                  </a:lnTo>
                  <a:lnTo>
                    <a:pt x="53747" y="371554"/>
                  </a:lnTo>
                  <a:lnTo>
                    <a:pt x="54089" y="371239"/>
                  </a:lnTo>
                  <a:lnTo>
                    <a:pt x="54316" y="370965"/>
                  </a:lnTo>
                  <a:lnTo>
                    <a:pt x="54503" y="370540"/>
                  </a:lnTo>
                  <a:lnTo>
                    <a:pt x="54303" y="370115"/>
                  </a:lnTo>
                  <a:lnTo>
                    <a:pt x="54068" y="369848"/>
                  </a:lnTo>
                  <a:lnTo>
                    <a:pt x="53869" y="369465"/>
                  </a:lnTo>
                  <a:lnTo>
                    <a:pt x="53862" y="369039"/>
                  </a:lnTo>
                  <a:lnTo>
                    <a:pt x="53856" y="368615"/>
                  </a:lnTo>
                  <a:lnTo>
                    <a:pt x="53735" y="368262"/>
                  </a:lnTo>
                  <a:lnTo>
                    <a:pt x="53461" y="367995"/>
                  </a:lnTo>
                  <a:lnTo>
                    <a:pt x="53111" y="367806"/>
                  </a:lnTo>
                  <a:lnTo>
                    <a:pt x="52687" y="367812"/>
                  </a:lnTo>
                  <a:lnTo>
                    <a:pt x="52488" y="367466"/>
                  </a:lnTo>
                  <a:lnTo>
                    <a:pt x="52558" y="366961"/>
                  </a:lnTo>
                  <a:lnTo>
                    <a:pt x="52628" y="366537"/>
                  </a:lnTo>
                  <a:lnTo>
                    <a:pt x="52699" y="366111"/>
                  </a:lnTo>
                  <a:lnTo>
                    <a:pt x="52692" y="365643"/>
                  </a:lnTo>
                  <a:lnTo>
                    <a:pt x="52531" y="365224"/>
                  </a:lnTo>
                  <a:lnTo>
                    <a:pt x="52295" y="364957"/>
                  </a:lnTo>
                  <a:lnTo>
                    <a:pt x="51909" y="364884"/>
                  </a:lnTo>
                  <a:lnTo>
                    <a:pt x="51407" y="364847"/>
                  </a:lnTo>
                  <a:lnTo>
                    <a:pt x="51170" y="364508"/>
                  </a:lnTo>
                  <a:lnTo>
                    <a:pt x="51049" y="364118"/>
                  </a:lnTo>
                  <a:lnTo>
                    <a:pt x="51004" y="363729"/>
                  </a:lnTo>
                  <a:lnTo>
                    <a:pt x="50768" y="363462"/>
                  </a:lnTo>
                  <a:lnTo>
                    <a:pt x="50381" y="363432"/>
                  </a:lnTo>
                  <a:lnTo>
                    <a:pt x="50076" y="363626"/>
                  </a:lnTo>
                  <a:lnTo>
                    <a:pt x="49926" y="363978"/>
                  </a:lnTo>
                  <a:lnTo>
                    <a:pt x="49624" y="364331"/>
                  </a:lnTo>
                  <a:lnTo>
                    <a:pt x="49202" y="364495"/>
                  </a:lnTo>
                  <a:lnTo>
                    <a:pt x="48699" y="364422"/>
                  </a:lnTo>
                  <a:lnTo>
                    <a:pt x="48386" y="364118"/>
                  </a:lnTo>
                  <a:lnTo>
                    <a:pt x="48187" y="363730"/>
                  </a:lnTo>
                  <a:lnTo>
                    <a:pt x="48179" y="363268"/>
                  </a:lnTo>
                  <a:lnTo>
                    <a:pt x="48171" y="362685"/>
                  </a:lnTo>
                  <a:lnTo>
                    <a:pt x="48473" y="362259"/>
                  </a:lnTo>
                  <a:lnTo>
                    <a:pt x="48621" y="361828"/>
                  </a:lnTo>
                  <a:lnTo>
                    <a:pt x="48847" y="361439"/>
                  </a:lnTo>
                  <a:lnTo>
                    <a:pt x="49420" y="361080"/>
                  </a:lnTo>
                  <a:lnTo>
                    <a:pt x="49803" y="360923"/>
                  </a:lnTo>
                  <a:lnTo>
                    <a:pt x="50340" y="360680"/>
                  </a:lnTo>
                  <a:lnTo>
                    <a:pt x="50686" y="360565"/>
                  </a:lnTo>
                  <a:lnTo>
                    <a:pt x="51030" y="360364"/>
                  </a:lnTo>
                  <a:lnTo>
                    <a:pt x="51491" y="360200"/>
                  </a:lnTo>
                  <a:lnTo>
                    <a:pt x="51913" y="360042"/>
                  </a:lnTo>
                  <a:lnTo>
                    <a:pt x="52373" y="359884"/>
                  </a:lnTo>
                  <a:lnTo>
                    <a:pt x="52718" y="359720"/>
                  </a:lnTo>
                  <a:lnTo>
                    <a:pt x="53176" y="359331"/>
                  </a:lnTo>
                  <a:lnTo>
                    <a:pt x="53324" y="358936"/>
                  </a:lnTo>
                  <a:lnTo>
                    <a:pt x="53317" y="358474"/>
                  </a:lnTo>
                  <a:lnTo>
                    <a:pt x="53181" y="357904"/>
                  </a:lnTo>
                  <a:lnTo>
                    <a:pt x="53023" y="356931"/>
                  </a:lnTo>
                  <a:lnTo>
                    <a:pt x="52854" y="355923"/>
                  </a:lnTo>
                  <a:lnTo>
                    <a:pt x="52730" y="355382"/>
                  </a:lnTo>
                  <a:lnTo>
                    <a:pt x="52643" y="354769"/>
                  </a:lnTo>
                  <a:lnTo>
                    <a:pt x="52522" y="354422"/>
                  </a:lnTo>
                  <a:lnTo>
                    <a:pt x="52324" y="354033"/>
                  </a:lnTo>
                  <a:lnTo>
                    <a:pt x="52009" y="353651"/>
                  </a:lnTo>
                  <a:lnTo>
                    <a:pt x="51735" y="353426"/>
                  </a:lnTo>
                  <a:lnTo>
                    <a:pt x="51346" y="353237"/>
                  </a:lnTo>
                  <a:lnTo>
                    <a:pt x="50996" y="353006"/>
                  </a:lnTo>
                  <a:lnTo>
                    <a:pt x="50720" y="352624"/>
                  </a:lnTo>
                  <a:lnTo>
                    <a:pt x="50519" y="352083"/>
                  </a:lnTo>
                  <a:lnTo>
                    <a:pt x="50511" y="351579"/>
                  </a:lnTo>
                  <a:lnTo>
                    <a:pt x="50505" y="351117"/>
                  </a:lnTo>
                  <a:lnTo>
                    <a:pt x="50499" y="350728"/>
                  </a:lnTo>
                  <a:lnTo>
                    <a:pt x="50301" y="350382"/>
                  </a:lnTo>
                  <a:lnTo>
                    <a:pt x="50025" y="350042"/>
                  </a:lnTo>
                  <a:lnTo>
                    <a:pt x="49711" y="349696"/>
                  </a:lnTo>
                  <a:lnTo>
                    <a:pt x="49551" y="349349"/>
                  </a:lnTo>
                  <a:lnTo>
                    <a:pt x="49854" y="348918"/>
                  </a:lnTo>
                  <a:lnTo>
                    <a:pt x="50157" y="348608"/>
                  </a:lnTo>
                  <a:lnTo>
                    <a:pt x="50150" y="348104"/>
                  </a:lnTo>
                  <a:lnTo>
                    <a:pt x="50028" y="347678"/>
                  </a:lnTo>
                  <a:lnTo>
                    <a:pt x="50100" y="347326"/>
                  </a:lnTo>
                  <a:lnTo>
                    <a:pt x="50444" y="347132"/>
                  </a:lnTo>
                  <a:lnTo>
                    <a:pt x="50553" y="346664"/>
                  </a:lnTo>
                  <a:lnTo>
                    <a:pt x="50430" y="346239"/>
                  </a:lnTo>
                  <a:lnTo>
                    <a:pt x="50194" y="345893"/>
                  </a:lnTo>
                  <a:lnTo>
                    <a:pt x="50033" y="345473"/>
                  </a:lnTo>
                  <a:lnTo>
                    <a:pt x="49872" y="344969"/>
                  </a:lnTo>
                  <a:lnTo>
                    <a:pt x="49826" y="344580"/>
                  </a:lnTo>
                  <a:lnTo>
                    <a:pt x="49744" y="344197"/>
                  </a:lnTo>
                  <a:lnTo>
                    <a:pt x="49508" y="343888"/>
                  </a:lnTo>
                  <a:lnTo>
                    <a:pt x="49194" y="343584"/>
                  </a:lnTo>
                  <a:lnTo>
                    <a:pt x="49302" y="343079"/>
                  </a:lnTo>
                  <a:lnTo>
                    <a:pt x="49688" y="343073"/>
                  </a:lnTo>
                  <a:lnTo>
                    <a:pt x="49954" y="342800"/>
                  </a:lnTo>
                  <a:lnTo>
                    <a:pt x="49986" y="342338"/>
                  </a:lnTo>
                  <a:lnTo>
                    <a:pt x="49903" y="341986"/>
                  </a:lnTo>
                  <a:lnTo>
                    <a:pt x="49665" y="341524"/>
                  </a:lnTo>
                  <a:lnTo>
                    <a:pt x="49621" y="341141"/>
                  </a:lnTo>
                  <a:lnTo>
                    <a:pt x="49847" y="340789"/>
                  </a:lnTo>
                  <a:lnTo>
                    <a:pt x="49800" y="340285"/>
                  </a:lnTo>
                  <a:lnTo>
                    <a:pt x="50145" y="340091"/>
                  </a:lnTo>
                  <a:lnTo>
                    <a:pt x="50419" y="340394"/>
                  </a:lnTo>
                  <a:lnTo>
                    <a:pt x="50768" y="340467"/>
                  </a:lnTo>
                  <a:lnTo>
                    <a:pt x="51192" y="340461"/>
                  </a:lnTo>
                  <a:lnTo>
                    <a:pt x="51303" y="340109"/>
                  </a:lnTo>
                  <a:lnTo>
                    <a:pt x="51411" y="339647"/>
                  </a:lnTo>
                  <a:lnTo>
                    <a:pt x="51521" y="339258"/>
                  </a:lnTo>
                  <a:lnTo>
                    <a:pt x="51749" y="338985"/>
                  </a:lnTo>
                  <a:lnTo>
                    <a:pt x="52171" y="338857"/>
                  </a:lnTo>
                  <a:lnTo>
                    <a:pt x="52708" y="338620"/>
                  </a:lnTo>
                  <a:lnTo>
                    <a:pt x="53201" y="338073"/>
                  </a:lnTo>
                  <a:lnTo>
                    <a:pt x="53542" y="337642"/>
                  </a:lnTo>
                  <a:lnTo>
                    <a:pt x="53765" y="337059"/>
                  </a:lnTo>
                  <a:lnTo>
                    <a:pt x="53914" y="336670"/>
                  </a:lnTo>
                  <a:lnTo>
                    <a:pt x="54180" y="336433"/>
                  </a:lnTo>
                  <a:lnTo>
                    <a:pt x="54598" y="336038"/>
                  </a:lnTo>
                  <a:lnTo>
                    <a:pt x="54864" y="335728"/>
                  </a:lnTo>
                  <a:lnTo>
                    <a:pt x="55092" y="335455"/>
                  </a:lnTo>
                  <a:lnTo>
                    <a:pt x="55318" y="335139"/>
                  </a:lnTo>
                  <a:lnTo>
                    <a:pt x="55503" y="334635"/>
                  </a:lnTo>
                  <a:lnTo>
                    <a:pt x="55613" y="334210"/>
                  </a:lnTo>
                  <a:lnTo>
                    <a:pt x="55606" y="333742"/>
                  </a:lnTo>
                  <a:lnTo>
                    <a:pt x="55600" y="333353"/>
                  </a:lnTo>
                  <a:lnTo>
                    <a:pt x="55553" y="332812"/>
                  </a:lnTo>
                  <a:lnTo>
                    <a:pt x="55470" y="332429"/>
                  </a:lnTo>
                  <a:lnTo>
                    <a:pt x="55347" y="331962"/>
                  </a:lnTo>
                  <a:lnTo>
                    <a:pt x="55262" y="331421"/>
                  </a:lnTo>
                  <a:lnTo>
                    <a:pt x="55217" y="330996"/>
                  </a:lnTo>
                  <a:lnTo>
                    <a:pt x="55287" y="330534"/>
                  </a:lnTo>
                  <a:lnTo>
                    <a:pt x="55435" y="330066"/>
                  </a:lnTo>
                  <a:lnTo>
                    <a:pt x="55349" y="329525"/>
                  </a:lnTo>
                  <a:lnTo>
                    <a:pt x="55037" y="329258"/>
                  </a:lnTo>
                  <a:lnTo>
                    <a:pt x="54611" y="329185"/>
                  </a:lnTo>
                  <a:lnTo>
                    <a:pt x="54262" y="329076"/>
                  </a:lnTo>
                  <a:lnTo>
                    <a:pt x="53873" y="328924"/>
                  </a:lnTo>
                  <a:lnTo>
                    <a:pt x="53672" y="328347"/>
                  </a:lnTo>
                  <a:lnTo>
                    <a:pt x="53589" y="327964"/>
                  </a:lnTo>
                  <a:lnTo>
                    <a:pt x="53195" y="327423"/>
                  </a:lnTo>
                  <a:lnTo>
                    <a:pt x="52881" y="327041"/>
                  </a:lnTo>
                  <a:lnTo>
                    <a:pt x="52759" y="326695"/>
                  </a:lnTo>
                  <a:lnTo>
                    <a:pt x="52751" y="326117"/>
                  </a:lnTo>
                  <a:lnTo>
                    <a:pt x="52822" y="325729"/>
                  </a:lnTo>
                  <a:lnTo>
                    <a:pt x="53245" y="325644"/>
                  </a:lnTo>
                  <a:lnTo>
                    <a:pt x="53704" y="325364"/>
                  </a:lnTo>
                  <a:lnTo>
                    <a:pt x="53932" y="325091"/>
                  </a:lnTo>
                  <a:lnTo>
                    <a:pt x="54042" y="324744"/>
                  </a:lnTo>
                  <a:lnTo>
                    <a:pt x="53919" y="324319"/>
                  </a:lnTo>
                  <a:lnTo>
                    <a:pt x="53837" y="323930"/>
                  </a:lnTo>
                  <a:lnTo>
                    <a:pt x="53947" y="323584"/>
                  </a:lnTo>
                  <a:lnTo>
                    <a:pt x="54410" y="323535"/>
                  </a:lnTo>
                  <a:lnTo>
                    <a:pt x="54712" y="323104"/>
                  </a:lnTo>
                  <a:lnTo>
                    <a:pt x="54628" y="322642"/>
                  </a:lnTo>
                  <a:lnTo>
                    <a:pt x="54314" y="322339"/>
                  </a:lnTo>
                  <a:lnTo>
                    <a:pt x="54040" y="322107"/>
                  </a:lnTo>
                  <a:lnTo>
                    <a:pt x="53918" y="321609"/>
                  </a:lnTo>
                  <a:lnTo>
                    <a:pt x="53987" y="321105"/>
                  </a:lnTo>
                  <a:lnTo>
                    <a:pt x="54054" y="320443"/>
                  </a:lnTo>
                  <a:lnTo>
                    <a:pt x="54201" y="319975"/>
                  </a:lnTo>
                  <a:lnTo>
                    <a:pt x="54347" y="319392"/>
                  </a:lnTo>
                  <a:lnTo>
                    <a:pt x="54328" y="318159"/>
                  </a:lnTo>
                  <a:lnTo>
                    <a:pt x="54322" y="317733"/>
                  </a:lnTo>
                  <a:lnTo>
                    <a:pt x="54275" y="317229"/>
                  </a:lnTo>
                  <a:lnTo>
                    <a:pt x="54038" y="316804"/>
                  </a:lnTo>
                  <a:lnTo>
                    <a:pt x="53839" y="316384"/>
                  </a:lnTo>
                  <a:lnTo>
                    <a:pt x="53527" y="316190"/>
                  </a:lnTo>
                  <a:lnTo>
                    <a:pt x="53023" y="316044"/>
                  </a:lnTo>
                  <a:lnTo>
                    <a:pt x="52561" y="316129"/>
                  </a:lnTo>
                  <a:lnTo>
                    <a:pt x="52296" y="316439"/>
                  </a:lnTo>
                  <a:lnTo>
                    <a:pt x="52108" y="316791"/>
                  </a:lnTo>
                  <a:lnTo>
                    <a:pt x="51766" y="317065"/>
                  </a:lnTo>
                  <a:lnTo>
                    <a:pt x="51422" y="317302"/>
                  </a:lnTo>
                  <a:lnTo>
                    <a:pt x="51077" y="317502"/>
                  </a:lnTo>
                  <a:lnTo>
                    <a:pt x="50731" y="317588"/>
                  </a:lnTo>
                  <a:lnTo>
                    <a:pt x="50309" y="317709"/>
                  </a:lnTo>
                  <a:lnTo>
                    <a:pt x="49923" y="317751"/>
                  </a:lnTo>
                  <a:lnTo>
                    <a:pt x="49611" y="317521"/>
                  </a:lnTo>
                  <a:lnTo>
                    <a:pt x="49296" y="317138"/>
                  </a:lnTo>
                  <a:lnTo>
                    <a:pt x="49019" y="316639"/>
                  </a:lnTo>
                  <a:lnTo>
                    <a:pt x="48857" y="316178"/>
                  </a:lnTo>
                  <a:lnTo>
                    <a:pt x="48619" y="315679"/>
                  </a:lnTo>
                  <a:lnTo>
                    <a:pt x="48497" y="315333"/>
                  </a:lnTo>
                  <a:lnTo>
                    <a:pt x="48413" y="314866"/>
                  </a:lnTo>
                  <a:lnTo>
                    <a:pt x="48446" y="314477"/>
                  </a:lnTo>
                  <a:lnTo>
                    <a:pt x="48750" y="314203"/>
                  </a:lnTo>
                  <a:lnTo>
                    <a:pt x="49212" y="314161"/>
                  </a:lnTo>
                  <a:lnTo>
                    <a:pt x="49638" y="314192"/>
                  </a:lnTo>
                  <a:lnTo>
                    <a:pt x="49983" y="314033"/>
                  </a:lnTo>
                  <a:lnTo>
                    <a:pt x="49975" y="313529"/>
                  </a:lnTo>
                  <a:lnTo>
                    <a:pt x="49892" y="313183"/>
                  </a:lnTo>
                  <a:lnTo>
                    <a:pt x="49542" y="312952"/>
                  </a:lnTo>
                  <a:lnTo>
                    <a:pt x="49154" y="312806"/>
                  </a:lnTo>
                  <a:lnTo>
                    <a:pt x="48686" y="312539"/>
                  </a:lnTo>
                  <a:lnTo>
                    <a:pt x="48565" y="312193"/>
                  </a:lnTo>
                  <a:lnTo>
                    <a:pt x="48482" y="311846"/>
                  </a:lnTo>
                  <a:lnTo>
                    <a:pt x="48477" y="311458"/>
                  </a:lnTo>
                  <a:lnTo>
                    <a:pt x="48701" y="310989"/>
                  </a:lnTo>
                  <a:lnTo>
                    <a:pt x="48695" y="310528"/>
                  </a:lnTo>
                  <a:lnTo>
                    <a:pt x="48421" y="310261"/>
                  </a:lnTo>
                  <a:lnTo>
                    <a:pt x="48071" y="310108"/>
                  </a:lnTo>
                  <a:lnTo>
                    <a:pt x="48027" y="309720"/>
                  </a:lnTo>
                  <a:lnTo>
                    <a:pt x="48020" y="309337"/>
                  </a:lnTo>
                  <a:lnTo>
                    <a:pt x="48014" y="308869"/>
                  </a:lnTo>
                  <a:lnTo>
                    <a:pt x="48007" y="308408"/>
                  </a:lnTo>
                  <a:lnTo>
                    <a:pt x="47733" y="308177"/>
                  </a:lnTo>
                  <a:lnTo>
                    <a:pt x="47347" y="308183"/>
                  </a:lnTo>
                  <a:lnTo>
                    <a:pt x="46961" y="308189"/>
                  </a:lnTo>
                  <a:lnTo>
                    <a:pt x="46724" y="307806"/>
                  </a:lnTo>
                  <a:lnTo>
                    <a:pt x="46526" y="307460"/>
                  </a:lnTo>
                  <a:lnTo>
                    <a:pt x="46442" y="307071"/>
                  </a:lnTo>
                  <a:lnTo>
                    <a:pt x="46433" y="306415"/>
                  </a:lnTo>
                  <a:lnTo>
                    <a:pt x="46427" y="305989"/>
                  </a:lnTo>
                  <a:lnTo>
                    <a:pt x="46574" y="305522"/>
                  </a:lnTo>
                  <a:lnTo>
                    <a:pt x="46720" y="304975"/>
                  </a:lnTo>
                  <a:lnTo>
                    <a:pt x="46714" y="304592"/>
                  </a:lnTo>
                  <a:lnTo>
                    <a:pt x="46362" y="304289"/>
                  </a:lnTo>
                  <a:lnTo>
                    <a:pt x="46127" y="304015"/>
                  </a:lnTo>
                  <a:lnTo>
                    <a:pt x="45928" y="303675"/>
                  </a:lnTo>
                  <a:lnTo>
                    <a:pt x="45923" y="303286"/>
                  </a:lnTo>
                  <a:lnTo>
                    <a:pt x="45874" y="302666"/>
                  </a:lnTo>
                  <a:lnTo>
                    <a:pt x="45868" y="302278"/>
                  </a:lnTo>
                  <a:lnTo>
                    <a:pt x="45978" y="301852"/>
                  </a:lnTo>
                  <a:lnTo>
                    <a:pt x="45854" y="301311"/>
                  </a:lnTo>
                  <a:lnTo>
                    <a:pt x="45617" y="300928"/>
                  </a:lnTo>
                  <a:lnTo>
                    <a:pt x="45609" y="300388"/>
                  </a:lnTo>
                  <a:lnTo>
                    <a:pt x="45602" y="299921"/>
                  </a:lnTo>
                  <a:lnTo>
                    <a:pt x="45519" y="299537"/>
                  </a:lnTo>
                  <a:lnTo>
                    <a:pt x="45283" y="299264"/>
                  </a:lnTo>
                  <a:lnTo>
                    <a:pt x="44894" y="299076"/>
                  </a:lnTo>
                  <a:lnTo>
                    <a:pt x="44582" y="298888"/>
                  </a:lnTo>
                  <a:lnTo>
                    <a:pt x="44347" y="298584"/>
                  </a:lnTo>
                  <a:lnTo>
                    <a:pt x="44185" y="298122"/>
                  </a:lnTo>
                  <a:lnTo>
                    <a:pt x="44101" y="297697"/>
                  </a:lnTo>
                  <a:lnTo>
                    <a:pt x="44173" y="297345"/>
                  </a:lnTo>
                  <a:lnTo>
                    <a:pt x="44167" y="296961"/>
                  </a:lnTo>
                  <a:lnTo>
                    <a:pt x="43888" y="296384"/>
                  </a:lnTo>
                  <a:lnTo>
                    <a:pt x="43728" y="296038"/>
                  </a:lnTo>
                  <a:lnTo>
                    <a:pt x="43567" y="295534"/>
                  </a:lnTo>
                  <a:lnTo>
                    <a:pt x="43558" y="294993"/>
                  </a:lnTo>
                  <a:lnTo>
                    <a:pt x="43667" y="294489"/>
                  </a:lnTo>
                  <a:lnTo>
                    <a:pt x="44206" y="294440"/>
                  </a:lnTo>
                  <a:lnTo>
                    <a:pt x="44669" y="294355"/>
                  </a:lnTo>
                  <a:lnTo>
                    <a:pt x="44893" y="293887"/>
                  </a:lnTo>
                  <a:lnTo>
                    <a:pt x="44964" y="293462"/>
                  </a:lnTo>
                  <a:lnTo>
                    <a:pt x="45184" y="292727"/>
                  </a:lnTo>
                  <a:lnTo>
                    <a:pt x="45214" y="292144"/>
                  </a:lnTo>
                  <a:lnTo>
                    <a:pt x="45397" y="291482"/>
                  </a:lnTo>
                  <a:lnTo>
                    <a:pt x="45507" y="291136"/>
                  </a:lnTo>
                  <a:lnTo>
                    <a:pt x="45656" y="290747"/>
                  </a:lnTo>
                  <a:lnTo>
                    <a:pt x="45802" y="290236"/>
                  </a:lnTo>
                  <a:lnTo>
                    <a:pt x="45873" y="289775"/>
                  </a:lnTo>
                  <a:lnTo>
                    <a:pt x="45865" y="289307"/>
                  </a:lnTo>
                  <a:lnTo>
                    <a:pt x="45783" y="288960"/>
                  </a:lnTo>
                  <a:lnTo>
                    <a:pt x="45584" y="288541"/>
                  </a:lnTo>
                  <a:lnTo>
                    <a:pt x="45385" y="288152"/>
                  </a:lnTo>
                  <a:lnTo>
                    <a:pt x="45222" y="287611"/>
                  </a:lnTo>
                  <a:lnTo>
                    <a:pt x="45099" y="287071"/>
                  </a:lnTo>
                  <a:lnTo>
                    <a:pt x="45016" y="286725"/>
                  </a:lnTo>
                  <a:lnTo>
                    <a:pt x="45010" y="286342"/>
                  </a:lnTo>
                  <a:lnTo>
                    <a:pt x="45005" y="285953"/>
                  </a:lnTo>
                  <a:lnTo>
                    <a:pt x="44958" y="285449"/>
                  </a:lnTo>
                  <a:lnTo>
                    <a:pt x="44952" y="285060"/>
                  </a:lnTo>
                  <a:lnTo>
                    <a:pt x="45063" y="284714"/>
                  </a:lnTo>
                  <a:lnTo>
                    <a:pt x="45057" y="284325"/>
                  </a:lnTo>
                  <a:lnTo>
                    <a:pt x="44973" y="283863"/>
                  </a:lnTo>
                  <a:lnTo>
                    <a:pt x="44813" y="283517"/>
                  </a:lnTo>
                  <a:lnTo>
                    <a:pt x="44425" y="283365"/>
                  </a:lnTo>
                  <a:lnTo>
                    <a:pt x="44079" y="283486"/>
                  </a:lnTo>
                  <a:lnTo>
                    <a:pt x="43348" y="283571"/>
                  </a:lnTo>
                  <a:lnTo>
                    <a:pt x="42883" y="283462"/>
                  </a:lnTo>
                  <a:lnTo>
                    <a:pt x="42493" y="283201"/>
                  </a:lnTo>
                  <a:lnTo>
                    <a:pt x="42257" y="282928"/>
                  </a:lnTo>
                  <a:lnTo>
                    <a:pt x="42059" y="282545"/>
                  </a:lnTo>
                  <a:lnTo>
                    <a:pt x="41820" y="282083"/>
                  </a:lnTo>
                  <a:lnTo>
                    <a:pt x="41543" y="281664"/>
                  </a:lnTo>
                  <a:lnTo>
                    <a:pt x="41308" y="281397"/>
                  </a:lnTo>
                  <a:lnTo>
                    <a:pt x="40996" y="281165"/>
                  </a:lnTo>
                  <a:lnTo>
                    <a:pt x="40569" y="281056"/>
                  </a:lnTo>
                  <a:lnTo>
                    <a:pt x="40183" y="281020"/>
                  </a:lnTo>
                  <a:lnTo>
                    <a:pt x="39717" y="280795"/>
                  </a:lnTo>
                  <a:lnTo>
                    <a:pt x="39403" y="280528"/>
                  </a:lnTo>
                  <a:lnTo>
                    <a:pt x="39017" y="280498"/>
                  </a:lnTo>
                  <a:lnTo>
                    <a:pt x="38635" y="280692"/>
                  </a:lnTo>
                  <a:lnTo>
                    <a:pt x="38284" y="280467"/>
                  </a:lnTo>
                  <a:lnTo>
                    <a:pt x="38200" y="280005"/>
                  </a:lnTo>
                  <a:lnTo>
                    <a:pt x="38193" y="279580"/>
                  </a:lnTo>
                  <a:lnTo>
                    <a:pt x="38499" y="279343"/>
                  </a:lnTo>
                  <a:lnTo>
                    <a:pt x="38841" y="278991"/>
                  </a:lnTo>
                  <a:lnTo>
                    <a:pt x="39184" y="278675"/>
                  </a:lnTo>
                  <a:lnTo>
                    <a:pt x="39411" y="278402"/>
                  </a:lnTo>
                  <a:lnTo>
                    <a:pt x="39712" y="277970"/>
                  </a:lnTo>
                  <a:lnTo>
                    <a:pt x="39823" y="277581"/>
                  </a:lnTo>
                  <a:lnTo>
                    <a:pt x="39817" y="277193"/>
                  </a:lnTo>
                  <a:lnTo>
                    <a:pt x="39850" y="276804"/>
                  </a:lnTo>
                  <a:lnTo>
                    <a:pt x="39728" y="276421"/>
                  </a:lnTo>
                  <a:lnTo>
                    <a:pt x="39645" y="276032"/>
                  </a:lnTo>
                  <a:lnTo>
                    <a:pt x="39716" y="275649"/>
                  </a:lnTo>
                  <a:lnTo>
                    <a:pt x="39825" y="275181"/>
                  </a:lnTo>
                  <a:lnTo>
                    <a:pt x="40011" y="274750"/>
                  </a:lnTo>
                  <a:lnTo>
                    <a:pt x="40005" y="274325"/>
                  </a:lnTo>
                  <a:lnTo>
                    <a:pt x="39922" y="273942"/>
                  </a:lnTo>
                  <a:lnTo>
                    <a:pt x="39648" y="273675"/>
                  </a:lnTo>
                  <a:lnTo>
                    <a:pt x="39336" y="273444"/>
                  </a:lnTo>
                  <a:lnTo>
                    <a:pt x="39100" y="273140"/>
                  </a:lnTo>
                  <a:lnTo>
                    <a:pt x="38978" y="272794"/>
                  </a:lnTo>
                  <a:lnTo>
                    <a:pt x="38856" y="272369"/>
                  </a:lnTo>
                  <a:lnTo>
                    <a:pt x="38773" y="271943"/>
                  </a:lnTo>
                  <a:lnTo>
                    <a:pt x="38690" y="271597"/>
                  </a:lnTo>
                  <a:lnTo>
                    <a:pt x="38375" y="271172"/>
                  </a:lnTo>
                  <a:lnTo>
                    <a:pt x="38100" y="270868"/>
                  </a:lnTo>
                  <a:lnTo>
                    <a:pt x="37788" y="270637"/>
                  </a:lnTo>
                  <a:lnTo>
                    <a:pt x="37666" y="270212"/>
                  </a:lnTo>
                  <a:lnTo>
                    <a:pt x="37660" y="269829"/>
                  </a:lnTo>
                  <a:lnTo>
                    <a:pt x="37690" y="269246"/>
                  </a:lnTo>
                  <a:lnTo>
                    <a:pt x="37943" y="268122"/>
                  </a:lnTo>
                  <a:lnTo>
                    <a:pt x="37971" y="267423"/>
                  </a:lnTo>
                  <a:lnTo>
                    <a:pt x="38001" y="266840"/>
                  </a:lnTo>
                  <a:lnTo>
                    <a:pt x="37995" y="266415"/>
                  </a:lnTo>
                  <a:lnTo>
                    <a:pt x="38063" y="265874"/>
                  </a:lnTo>
                  <a:lnTo>
                    <a:pt x="38057" y="265485"/>
                  </a:lnTo>
                  <a:lnTo>
                    <a:pt x="38049" y="264908"/>
                  </a:lnTo>
                  <a:lnTo>
                    <a:pt x="37663" y="264908"/>
                  </a:lnTo>
                  <a:lnTo>
                    <a:pt x="37427" y="264605"/>
                  </a:lnTo>
                  <a:lnTo>
                    <a:pt x="37419" y="264137"/>
                  </a:lnTo>
                  <a:lnTo>
                    <a:pt x="37492" y="263790"/>
                  </a:lnTo>
                  <a:lnTo>
                    <a:pt x="37680" y="263480"/>
                  </a:lnTo>
                  <a:lnTo>
                    <a:pt x="37984" y="263164"/>
                  </a:lnTo>
                  <a:lnTo>
                    <a:pt x="38366" y="262885"/>
                  </a:lnTo>
                  <a:lnTo>
                    <a:pt x="38790" y="262843"/>
                  </a:lnTo>
                  <a:lnTo>
                    <a:pt x="39174" y="262763"/>
                  </a:lnTo>
                  <a:lnTo>
                    <a:pt x="39479" y="262526"/>
                  </a:lnTo>
                  <a:lnTo>
                    <a:pt x="39707" y="262253"/>
                  </a:lnTo>
                  <a:lnTo>
                    <a:pt x="39739" y="261864"/>
                  </a:lnTo>
                  <a:lnTo>
                    <a:pt x="39731" y="261281"/>
                  </a:lnTo>
                  <a:lnTo>
                    <a:pt x="39685" y="260820"/>
                  </a:lnTo>
                  <a:lnTo>
                    <a:pt x="39486" y="260394"/>
                  </a:lnTo>
                  <a:lnTo>
                    <a:pt x="39210" y="260011"/>
                  </a:lnTo>
                  <a:lnTo>
                    <a:pt x="38855" y="259550"/>
                  </a:lnTo>
                  <a:lnTo>
                    <a:pt x="38771" y="259052"/>
                  </a:lnTo>
                  <a:lnTo>
                    <a:pt x="38762" y="258504"/>
                  </a:lnTo>
                  <a:lnTo>
                    <a:pt x="38756" y="258079"/>
                  </a:lnTo>
                  <a:lnTo>
                    <a:pt x="38750" y="257697"/>
                  </a:lnTo>
                  <a:lnTo>
                    <a:pt x="38744" y="257308"/>
                  </a:lnTo>
                  <a:lnTo>
                    <a:pt x="38662" y="256961"/>
                  </a:lnTo>
                  <a:lnTo>
                    <a:pt x="38465" y="256694"/>
                  </a:lnTo>
                  <a:lnTo>
                    <a:pt x="38172" y="256269"/>
                  </a:lnTo>
                  <a:lnTo>
                    <a:pt x="37649" y="256354"/>
                  </a:lnTo>
                  <a:lnTo>
                    <a:pt x="37147" y="256281"/>
                  </a:lnTo>
                  <a:lnTo>
                    <a:pt x="36758" y="256056"/>
                  </a:lnTo>
                  <a:lnTo>
                    <a:pt x="36481" y="255637"/>
                  </a:lnTo>
                  <a:lnTo>
                    <a:pt x="36433" y="255054"/>
                  </a:lnTo>
                  <a:lnTo>
                    <a:pt x="36160" y="254823"/>
                  </a:lnTo>
                  <a:lnTo>
                    <a:pt x="35812" y="254750"/>
                  </a:lnTo>
                  <a:lnTo>
                    <a:pt x="35465" y="254835"/>
                  </a:lnTo>
                  <a:lnTo>
                    <a:pt x="35121" y="254993"/>
                  </a:lnTo>
                  <a:lnTo>
                    <a:pt x="34815" y="255230"/>
                  </a:lnTo>
                  <a:lnTo>
                    <a:pt x="34472" y="255546"/>
                  </a:lnTo>
                  <a:lnTo>
                    <a:pt x="34129" y="255783"/>
                  </a:lnTo>
                  <a:lnTo>
                    <a:pt x="33707" y="255941"/>
                  </a:lnTo>
                  <a:lnTo>
                    <a:pt x="33243" y="255874"/>
                  </a:lnTo>
                  <a:lnTo>
                    <a:pt x="33003" y="255370"/>
                  </a:lnTo>
                  <a:lnTo>
                    <a:pt x="32921" y="254987"/>
                  </a:lnTo>
                  <a:lnTo>
                    <a:pt x="32569" y="254677"/>
                  </a:lnTo>
                  <a:lnTo>
                    <a:pt x="32181" y="254531"/>
                  </a:lnTo>
                  <a:lnTo>
                    <a:pt x="31983" y="254222"/>
                  </a:lnTo>
                  <a:lnTo>
                    <a:pt x="31900" y="253838"/>
                  </a:lnTo>
                  <a:lnTo>
                    <a:pt x="31855" y="253414"/>
                  </a:lnTo>
                  <a:lnTo>
                    <a:pt x="31809" y="252873"/>
                  </a:lnTo>
                  <a:lnTo>
                    <a:pt x="31917" y="252442"/>
                  </a:lnTo>
                  <a:lnTo>
                    <a:pt x="32066" y="252053"/>
                  </a:lnTo>
                  <a:lnTo>
                    <a:pt x="32059" y="251627"/>
                  </a:lnTo>
                  <a:lnTo>
                    <a:pt x="31937" y="251202"/>
                  </a:lnTo>
                  <a:lnTo>
                    <a:pt x="31664" y="250977"/>
                  </a:lnTo>
                  <a:lnTo>
                    <a:pt x="31350" y="250595"/>
                  </a:lnTo>
                  <a:lnTo>
                    <a:pt x="31190" y="250248"/>
                  </a:lnTo>
                  <a:lnTo>
                    <a:pt x="31182" y="249702"/>
                  </a:lnTo>
                  <a:lnTo>
                    <a:pt x="31134" y="249161"/>
                  </a:lnTo>
                  <a:lnTo>
                    <a:pt x="31126" y="248584"/>
                  </a:lnTo>
                  <a:lnTo>
                    <a:pt x="31194" y="248000"/>
                  </a:lnTo>
                  <a:lnTo>
                    <a:pt x="31343" y="247575"/>
                  </a:lnTo>
                  <a:lnTo>
                    <a:pt x="31487" y="246949"/>
                  </a:lnTo>
                  <a:lnTo>
                    <a:pt x="31630" y="246214"/>
                  </a:lnTo>
                  <a:lnTo>
                    <a:pt x="31739" y="245746"/>
                  </a:lnTo>
                  <a:lnTo>
                    <a:pt x="31848" y="245278"/>
                  </a:lnTo>
                  <a:lnTo>
                    <a:pt x="32036" y="244932"/>
                  </a:lnTo>
                  <a:lnTo>
                    <a:pt x="32146" y="244543"/>
                  </a:lnTo>
                  <a:lnTo>
                    <a:pt x="32333" y="244191"/>
                  </a:lnTo>
                  <a:lnTo>
                    <a:pt x="32593" y="243529"/>
                  </a:lnTo>
                  <a:lnTo>
                    <a:pt x="32665" y="243140"/>
                  </a:lnTo>
                  <a:lnTo>
                    <a:pt x="32463" y="242563"/>
                  </a:lnTo>
                  <a:lnTo>
                    <a:pt x="31920" y="242417"/>
                  </a:lnTo>
                  <a:lnTo>
                    <a:pt x="31551" y="242356"/>
                  </a:lnTo>
                  <a:lnTo>
                    <a:pt x="31068" y="242235"/>
                  </a:lnTo>
                  <a:lnTo>
                    <a:pt x="30639" y="241889"/>
                  </a:lnTo>
                  <a:lnTo>
                    <a:pt x="30206" y="241318"/>
                  </a:lnTo>
                  <a:lnTo>
                    <a:pt x="30046" y="240971"/>
                  </a:lnTo>
                  <a:lnTo>
                    <a:pt x="29846" y="240509"/>
                  </a:lnTo>
                  <a:lnTo>
                    <a:pt x="29684" y="240042"/>
                  </a:lnTo>
                  <a:lnTo>
                    <a:pt x="29601" y="239580"/>
                  </a:lnTo>
                  <a:lnTo>
                    <a:pt x="29478" y="239118"/>
                  </a:lnTo>
                  <a:lnTo>
                    <a:pt x="29355" y="238693"/>
                  </a:lnTo>
                  <a:lnTo>
                    <a:pt x="29117" y="238231"/>
                  </a:lnTo>
                  <a:lnTo>
                    <a:pt x="28958" y="237885"/>
                  </a:lnTo>
                  <a:lnTo>
                    <a:pt x="28718" y="237350"/>
                  </a:lnTo>
                  <a:lnTo>
                    <a:pt x="28399" y="236731"/>
                  </a:lnTo>
                  <a:lnTo>
                    <a:pt x="28240" y="236348"/>
                  </a:lnTo>
                  <a:lnTo>
                    <a:pt x="28042" y="236038"/>
                  </a:lnTo>
                  <a:lnTo>
                    <a:pt x="27803" y="235576"/>
                  </a:lnTo>
                  <a:lnTo>
                    <a:pt x="27490" y="235236"/>
                  </a:lnTo>
                  <a:lnTo>
                    <a:pt x="27134" y="234738"/>
                  </a:lnTo>
                  <a:lnTo>
                    <a:pt x="26937" y="234392"/>
                  </a:lnTo>
                  <a:lnTo>
                    <a:pt x="26587" y="234240"/>
                  </a:lnTo>
                  <a:lnTo>
                    <a:pt x="26238" y="234087"/>
                  </a:lnTo>
                  <a:lnTo>
                    <a:pt x="26116" y="233741"/>
                  </a:lnTo>
                  <a:lnTo>
                    <a:pt x="25995" y="233359"/>
                  </a:lnTo>
                  <a:lnTo>
                    <a:pt x="25835" y="233012"/>
                  </a:lnTo>
                  <a:lnTo>
                    <a:pt x="25486" y="232897"/>
                  </a:lnTo>
                  <a:lnTo>
                    <a:pt x="25019" y="232593"/>
                  </a:lnTo>
                  <a:lnTo>
                    <a:pt x="24781" y="232253"/>
                  </a:lnTo>
                  <a:lnTo>
                    <a:pt x="24623" y="231907"/>
                  </a:lnTo>
                  <a:lnTo>
                    <a:pt x="24617" y="231518"/>
                  </a:lnTo>
                  <a:lnTo>
                    <a:pt x="24762" y="230971"/>
                  </a:lnTo>
                  <a:lnTo>
                    <a:pt x="24835" y="230625"/>
                  </a:lnTo>
                  <a:lnTo>
                    <a:pt x="24867" y="230199"/>
                  </a:lnTo>
                  <a:lnTo>
                    <a:pt x="24900" y="229810"/>
                  </a:lnTo>
                  <a:lnTo>
                    <a:pt x="24623" y="229428"/>
                  </a:lnTo>
                  <a:lnTo>
                    <a:pt x="24312" y="229240"/>
                  </a:lnTo>
                  <a:lnTo>
                    <a:pt x="23849" y="229246"/>
                  </a:lnTo>
                  <a:lnTo>
                    <a:pt x="23498" y="229015"/>
                  </a:lnTo>
                  <a:lnTo>
                    <a:pt x="23336" y="228517"/>
                  </a:lnTo>
                  <a:lnTo>
                    <a:pt x="23138" y="228207"/>
                  </a:lnTo>
                  <a:lnTo>
                    <a:pt x="22941" y="227903"/>
                  </a:lnTo>
                  <a:lnTo>
                    <a:pt x="22401" y="227946"/>
                  </a:lnTo>
                  <a:lnTo>
                    <a:pt x="21981" y="228225"/>
                  </a:lnTo>
                  <a:lnTo>
                    <a:pt x="21635" y="228347"/>
                  </a:lnTo>
                  <a:lnTo>
                    <a:pt x="21287" y="228274"/>
                  </a:lnTo>
                  <a:lnTo>
                    <a:pt x="21049" y="227812"/>
                  </a:lnTo>
                  <a:lnTo>
                    <a:pt x="21004" y="227423"/>
                  </a:lnTo>
                  <a:lnTo>
                    <a:pt x="20883" y="227040"/>
                  </a:lnTo>
                  <a:lnTo>
                    <a:pt x="20799" y="226572"/>
                  </a:lnTo>
                  <a:lnTo>
                    <a:pt x="20405" y="226074"/>
                  </a:lnTo>
                  <a:lnTo>
                    <a:pt x="20169" y="225807"/>
                  </a:lnTo>
                  <a:lnTo>
                    <a:pt x="19932" y="225461"/>
                  </a:lnTo>
                  <a:lnTo>
                    <a:pt x="19578" y="225005"/>
                  </a:lnTo>
                  <a:lnTo>
                    <a:pt x="19417" y="224544"/>
                  </a:lnTo>
                  <a:lnTo>
                    <a:pt x="19410" y="224112"/>
                  </a:lnTo>
                  <a:lnTo>
                    <a:pt x="19209" y="223498"/>
                  </a:lnTo>
                  <a:lnTo>
                    <a:pt x="18782" y="223347"/>
                  </a:lnTo>
                  <a:lnTo>
                    <a:pt x="18398" y="223468"/>
                  </a:lnTo>
                  <a:lnTo>
                    <a:pt x="18009" y="223280"/>
                  </a:lnTo>
                  <a:lnTo>
                    <a:pt x="17964" y="222854"/>
                  </a:lnTo>
                  <a:lnTo>
                    <a:pt x="17958" y="222472"/>
                  </a:lnTo>
                  <a:lnTo>
                    <a:pt x="17646" y="222278"/>
                  </a:lnTo>
                  <a:lnTo>
                    <a:pt x="17222" y="222362"/>
                  </a:lnTo>
                  <a:lnTo>
                    <a:pt x="16949" y="222095"/>
                  </a:lnTo>
                  <a:lnTo>
                    <a:pt x="16942" y="221670"/>
                  </a:lnTo>
                  <a:lnTo>
                    <a:pt x="17053" y="221318"/>
                  </a:lnTo>
                  <a:lnTo>
                    <a:pt x="16970" y="220934"/>
                  </a:lnTo>
                  <a:lnTo>
                    <a:pt x="16579" y="220631"/>
                  </a:lnTo>
                  <a:lnTo>
                    <a:pt x="16265" y="220285"/>
                  </a:lnTo>
                  <a:lnTo>
                    <a:pt x="16066" y="219859"/>
                  </a:lnTo>
                  <a:lnTo>
                    <a:pt x="15982" y="219434"/>
                  </a:lnTo>
                  <a:lnTo>
                    <a:pt x="16328" y="219319"/>
                  </a:lnTo>
                  <a:lnTo>
                    <a:pt x="16438" y="218966"/>
                  </a:lnTo>
                  <a:lnTo>
                    <a:pt x="16586" y="218541"/>
                  </a:lnTo>
                  <a:lnTo>
                    <a:pt x="16658" y="218189"/>
                  </a:lnTo>
                  <a:lnTo>
                    <a:pt x="16575" y="217842"/>
                  </a:lnTo>
                  <a:lnTo>
                    <a:pt x="16152" y="217849"/>
                  </a:lnTo>
                  <a:lnTo>
                    <a:pt x="15689" y="217891"/>
                  </a:lnTo>
                  <a:lnTo>
                    <a:pt x="15491" y="217545"/>
                  </a:lnTo>
                  <a:lnTo>
                    <a:pt x="15406" y="217004"/>
                  </a:lnTo>
                  <a:lnTo>
                    <a:pt x="15318" y="216384"/>
                  </a:lnTo>
                  <a:lnTo>
                    <a:pt x="15273" y="215923"/>
                  </a:lnTo>
                  <a:lnTo>
                    <a:pt x="15189" y="215418"/>
                  </a:lnTo>
                  <a:lnTo>
                    <a:pt x="15144" y="215035"/>
                  </a:lnTo>
                  <a:lnTo>
                    <a:pt x="15022" y="214610"/>
                  </a:lnTo>
                  <a:lnTo>
                    <a:pt x="14898" y="214106"/>
                  </a:lnTo>
                  <a:lnTo>
                    <a:pt x="14739" y="213760"/>
                  </a:lnTo>
                  <a:lnTo>
                    <a:pt x="14733" y="213377"/>
                  </a:lnTo>
                  <a:lnTo>
                    <a:pt x="14686" y="212836"/>
                  </a:lnTo>
                  <a:lnTo>
                    <a:pt x="14757" y="212447"/>
                  </a:lnTo>
                  <a:lnTo>
                    <a:pt x="15023" y="212168"/>
                  </a:lnTo>
                  <a:lnTo>
                    <a:pt x="15369" y="212053"/>
                  </a:lnTo>
                  <a:lnTo>
                    <a:pt x="15719" y="212198"/>
                  </a:lnTo>
                  <a:lnTo>
                    <a:pt x="15994" y="212508"/>
                  </a:lnTo>
                  <a:lnTo>
                    <a:pt x="16229" y="212812"/>
                  </a:lnTo>
                  <a:lnTo>
                    <a:pt x="16582" y="213116"/>
                  </a:lnTo>
                  <a:lnTo>
                    <a:pt x="16970" y="213268"/>
                  </a:lnTo>
                  <a:lnTo>
                    <a:pt x="17351" y="212951"/>
                  </a:lnTo>
                  <a:lnTo>
                    <a:pt x="17577" y="212563"/>
                  </a:lnTo>
                  <a:lnTo>
                    <a:pt x="17722" y="211980"/>
                  </a:lnTo>
                  <a:lnTo>
                    <a:pt x="17755" y="211555"/>
                  </a:lnTo>
                  <a:lnTo>
                    <a:pt x="17902" y="211123"/>
                  </a:lnTo>
                  <a:lnTo>
                    <a:pt x="18323" y="210850"/>
                  </a:lnTo>
                  <a:lnTo>
                    <a:pt x="18859" y="210570"/>
                  </a:lnTo>
                  <a:lnTo>
                    <a:pt x="19200" y="210181"/>
                  </a:lnTo>
                  <a:lnTo>
                    <a:pt x="19578" y="209671"/>
                  </a:lnTo>
                  <a:lnTo>
                    <a:pt x="19766" y="209318"/>
                  </a:lnTo>
                  <a:lnTo>
                    <a:pt x="19838" y="208972"/>
                  </a:lnTo>
                  <a:lnTo>
                    <a:pt x="19906" y="208352"/>
                  </a:lnTo>
                  <a:lnTo>
                    <a:pt x="19895" y="207690"/>
                  </a:lnTo>
                  <a:lnTo>
                    <a:pt x="19771" y="207150"/>
                  </a:lnTo>
                  <a:lnTo>
                    <a:pt x="19571" y="206652"/>
                  </a:lnTo>
                  <a:lnTo>
                    <a:pt x="19373" y="206305"/>
                  </a:lnTo>
                  <a:lnTo>
                    <a:pt x="19251" y="205922"/>
                  </a:lnTo>
                  <a:lnTo>
                    <a:pt x="19050" y="205339"/>
                  </a:lnTo>
                  <a:lnTo>
                    <a:pt x="18655" y="204804"/>
                  </a:lnTo>
                  <a:lnTo>
                    <a:pt x="18380" y="204458"/>
                  </a:lnTo>
                  <a:lnTo>
                    <a:pt x="17951" y="204118"/>
                  </a:lnTo>
                  <a:lnTo>
                    <a:pt x="17483" y="203814"/>
                  </a:lnTo>
                  <a:lnTo>
                    <a:pt x="17018" y="203705"/>
                  </a:lnTo>
                  <a:lnTo>
                    <a:pt x="16628" y="203474"/>
                  </a:lnTo>
                  <a:lnTo>
                    <a:pt x="16317" y="203249"/>
                  </a:lnTo>
                  <a:lnTo>
                    <a:pt x="16004" y="202982"/>
                  </a:lnTo>
                  <a:lnTo>
                    <a:pt x="15691" y="202678"/>
                  </a:lnTo>
                  <a:lnTo>
                    <a:pt x="15188" y="202605"/>
                  </a:lnTo>
                  <a:lnTo>
                    <a:pt x="14766" y="202763"/>
                  </a:lnTo>
                  <a:lnTo>
                    <a:pt x="14266" y="202927"/>
                  </a:lnTo>
                  <a:lnTo>
                    <a:pt x="13881" y="202970"/>
                  </a:lnTo>
                  <a:lnTo>
                    <a:pt x="13457" y="202976"/>
                  </a:lnTo>
                  <a:lnTo>
                    <a:pt x="13258" y="202630"/>
                  </a:lnTo>
                  <a:lnTo>
                    <a:pt x="13252" y="202168"/>
                  </a:lnTo>
                  <a:lnTo>
                    <a:pt x="13128" y="201627"/>
                  </a:lnTo>
                  <a:lnTo>
                    <a:pt x="12663" y="201475"/>
                  </a:lnTo>
                  <a:lnTo>
                    <a:pt x="12276" y="201481"/>
                  </a:lnTo>
                  <a:lnTo>
                    <a:pt x="11891" y="201524"/>
                  </a:lnTo>
                  <a:lnTo>
                    <a:pt x="11546" y="201646"/>
                  </a:lnTo>
                  <a:lnTo>
                    <a:pt x="11160" y="201652"/>
                  </a:lnTo>
                  <a:lnTo>
                    <a:pt x="10886" y="201426"/>
                  </a:lnTo>
                  <a:lnTo>
                    <a:pt x="10610" y="201001"/>
                  </a:lnTo>
                  <a:lnTo>
                    <a:pt x="10412" y="200698"/>
                  </a:lnTo>
                  <a:lnTo>
                    <a:pt x="10097" y="200272"/>
                  </a:lnTo>
                  <a:lnTo>
                    <a:pt x="9746" y="200005"/>
                  </a:lnTo>
                  <a:lnTo>
                    <a:pt x="9242" y="199823"/>
                  </a:lnTo>
                  <a:lnTo>
                    <a:pt x="8853" y="199635"/>
                  </a:lnTo>
                  <a:lnTo>
                    <a:pt x="8462" y="199325"/>
                  </a:lnTo>
                  <a:lnTo>
                    <a:pt x="8109" y="198905"/>
                  </a:lnTo>
                  <a:lnTo>
                    <a:pt x="7910" y="198559"/>
                  </a:lnTo>
                  <a:lnTo>
                    <a:pt x="7826" y="198098"/>
                  </a:lnTo>
                  <a:lnTo>
                    <a:pt x="7820" y="197672"/>
                  </a:lnTo>
                  <a:lnTo>
                    <a:pt x="7813" y="197204"/>
                  </a:lnTo>
                  <a:lnTo>
                    <a:pt x="7498" y="196822"/>
                  </a:lnTo>
                  <a:lnTo>
                    <a:pt x="7109" y="196633"/>
                  </a:lnTo>
                  <a:lnTo>
                    <a:pt x="6720" y="196372"/>
                  </a:lnTo>
                  <a:lnTo>
                    <a:pt x="6368" y="196105"/>
                  </a:lnTo>
                  <a:lnTo>
                    <a:pt x="6131" y="195759"/>
                  </a:lnTo>
                  <a:lnTo>
                    <a:pt x="5892" y="195260"/>
                  </a:lnTo>
                  <a:lnTo>
                    <a:pt x="5654" y="194756"/>
                  </a:lnTo>
                  <a:lnTo>
                    <a:pt x="5493" y="194374"/>
                  </a:lnTo>
                  <a:lnTo>
                    <a:pt x="5294" y="193990"/>
                  </a:lnTo>
                  <a:lnTo>
                    <a:pt x="5174" y="193638"/>
                  </a:lnTo>
                  <a:lnTo>
                    <a:pt x="4897" y="193256"/>
                  </a:lnTo>
                  <a:lnTo>
                    <a:pt x="4661" y="192951"/>
                  </a:lnTo>
                  <a:lnTo>
                    <a:pt x="4271" y="192648"/>
                  </a:lnTo>
                  <a:lnTo>
                    <a:pt x="3883" y="192496"/>
                  </a:lnTo>
                  <a:lnTo>
                    <a:pt x="3339" y="192308"/>
                  </a:lnTo>
                  <a:lnTo>
                    <a:pt x="2836" y="192241"/>
                  </a:lnTo>
                  <a:lnTo>
                    <a:pt x="2335" y="192247"/>
                  </a:lnTo>
                  <a:lnTo>
                    <a:pt x="1910" y="192217"/>
                  </a:lnTo>
                  <a:lnTo>
                    <a:pt x="1409" y="192222"/>
                  </a:lnTo>
                  <a:lnTo>
                    <a:pt x="1059" y="192107"/>
                  </a:lnTo>
                  <a:lnTo>
                    <a:pt x="633" y="191961"/>
                  </a:lnTo>
                  <a:lnTo>
                    <a:pt x="317" y="191463"/>
                  </a:lnTo>
                  <a:lnTo>
                    <a:pt x="156" y="191074"/>
                  </a:lnTo>
                  <a:lnTo>
                    <a:pt x="111" y="190649"/>
                  </a:lnTo>
                  <a:lnTo>
                    <a:pt x="181" y="190187"/>
                  </a:lnTo>
                  <a:lnTo>
                    <a:pt x="448" y="189950"/>
                  </a:lnTo>
                  <a:lnTo>
                    <a:pt x="909" y="189787"/>
                  </a:lnTo>
                  <a:lnTo>
                    <a:pt x="1370" y="189701"/>
                  </a:lnTo>
                  <a:lnTo>
                    <a:pt x="1832" y="189580"/>
                  </a:lnTo>
                  <a:lnTo>
                    <a:pt x="2292" y="189458"/>
                  </a:lnTo>
                  <a:lnTo>
                    <a:pt x="2715" y="189300"/>
                  </a:lnTo>
                  <a:lnTo>
                    <a:pt x="3177" y="189215"/>
                  </a:lnTo>
                  <a:lnTo>
                    <a:pt x="3482" y="189015"/>
                  </a:lnTo>
                  <a:lnTo>
                    <a:pt x="3710" y="188705"/>
                  </a:lnTo>
                  <a:lnTo>
                    <a:pt x="3897" y="188316"/>
                  </a:lnTo>
                  <a:lnTo>
                    <a:pt x="3888" y="187776"/>
                  </a:lnTo>
                  <a:lnTo>
                    <a:pt x="3728" y="187350"/>
                  </a:lnTo>
                  <a:lnTo>
                    <a:pt x="3606" y="187004"/>
                  </a:lnTo>
                  <a:lnTo>
                    <a:pt x="3367" y="186500"/>
                  </a:lnTo>
                  <a:lnTo>
                    <a:pt x="3169" y="186117"/>
                  </a:lnTo>
                  <a:lnTo>
                    <a:pt x="3124" y="185655"/>
                  </a:lnTo>
                  <a:lnTo>
                    <a:pt x="3311" y="185339"/>
                  </a:lnTo>
                  <a:lnTo>
                    <a:pt x="3697" y="185296"/>
                  </a:lnTo>
                  <a:lnTo>
                    <a:pt x="3962" y="185060"/>
                  </a:lnTo>
                  <a:lnTo>
                    <a:pt x="4268" y="184823"/>
                  </a:lnTo>
                  <a:lnTo>
                    <a:pt x="4573" y="184550"/>
                  </a:lnTo>
                  <a:lnTo>
                    <a:pt x="4760" y="184161"/>
                  </a:lnTo>
                  <a:lnTo>
                    <a:pt x="4987" y="183851"/>
                  </a:lnTo>
                  <a:lnTo>
                    <a:pt x="5097" y="183498"/>
                  </a:lnTo>
                  <a:lnTo>
                    <a:pt x="5128" y="182994"/>
                  </a:lnTo>
                  <a:lnTo>
                    <a:pt x="5122" y="182569"/>
                  </a:lnTo>
                  <a:lnTo>
                    <a:pt x="5035" y="181949"/>
                  </a:lnTo>
                  <a:lnTo>
                    <a:pt x="4721" y="181609"/>
                  </a:lnTo>
                  <a:lnTo>
                    <a:pt x="4334" y="181536"/>
                  </a:lnTo>
                  <a:lnTo>
                    <a:pt x="4029" y="181730"/>
                  </a:lnTo>
                  <a:lnTo>
                    <a:pt x="3606" y="181895"/>
                  </a:lnTo>
                  <a:lnTo>
                    <a:pt x="3220" y="181894"/>
                  </a:lnTo>
                  <a:lnTo>
                    <a:pt x="2715" y="181633"/>
                  </a:lnTo>
                  <a:lnTo>
                    <a:pt x="2326" y="181445"/>
                  </a:lnTo>
                  <a:lnTo>
                    <a:pt x="1936" y="181177"/>
                  </a:lnTo>
                  <a:lnTo>
                    <a:pt x="1701" y="180910"/>
                  </a:lnTo>
                  <a:lnTo>
                    <a:pt x="1422" y="180376"/>
                  </a:lnTo>
                  <a:lnTo>
                    <a:pt x="1298" y="179835"/>
                  </a:lnTo>
                  <a:lnTo>
                    <a:pt x="1214" y="179331"/>
                  </a:lnTo>
                  <a:lnTo>
                    <a:pt x="1207" y="178827"/>
                  </a:lnTo>
                  <a:lnTo>
                    <a:pt x="1199" y="178365"/>
                  </a:lnTo>
                  <a:lnTo>
                    <a:pt x="1270" y="177933"/>
                  </a:lnTo>
                  <a:lnTo>
                    <a:pt x="1341" y="177508"/>
                  </a:lnTo>
                  <a:lnTo>
                    <a:pt x="1333" y="177047"/>
                  </a:lnTo>
                  <a:lnTo>
                    <a:pt x="1249" y="176579"/>
                  </a:lnTo>
                  <a:lnTo>
                    <a:pt x="1089" y="176196"/>
                  </a:lnTo>
                  <a:lnTo>
                    <a:pt x="851" y="175734"/>
                  </a:lnTo>
                  <a:lnTo>
                    <a:pt x="653" y="175424"/>
                  </a:lnTo>
                  <a:lnTo>
                    <a:pt x="454" y="175005"/>
                  </a:lnTo>
                  <a:lnTo>
                    <a:pt x="252" y="174464"/>
                  </a:lnTo>
                  <a:lnTo>
                    <a:pt x="91" y="174002"/>
                  </a:lnTo>
                  <a:lnTo>
                    <a:pt x="7" y="173541"/>
                  </a:lnTo>
                  <a:lnTo>
                    <a:pt x="0" y="173073"/>
                  </a:lnTo>
                  <a:lnTo>
                    <a:pt x="70" y="172569"/>
                  </a:lnTo>
                  <a:lnTo>
                    <a:pt x="454" y="172447"/>
                  </a:lnTo>
                  <a:lnTo>
                    <a:pt x="916" y="172405"/>
                  </a:lnTo>
                  <a:lnTo>
                    <a:pt x="1417" y="172356"/>
                  </a:lnTo>
                  <a:lnTo>
                    <a:pt x="1802" y="172277"/>
                  </a:lnTo>
                  <a:lnTo>
                    <a:pt x="2221" y="171919"/>
                  </a:lnTo>
                  <a:lnTo>
                    <a:pt x="2369" y="171530"/>
                  </a:lnTo>
                  <a:lnTo>
                    <a:pt x="2362" y="171032"/>
                  </a:lnTo>
                  <a:lnTo>
                    <a:pt x="2161" y="170570"/>
                  </a:lnTo>
                  <a:lnTo>
                    <a:pt x="2040" y="170145"/>
                  </a:lnTo>
                  <a:lnTo>
                    <a:pt x="2033" y="169719"/>
                  </a:lnTo>
                  <a:lnTo>
                    <a:pt x="2027" y="169331"/>
                  </a:lnTo>
                  <a:lnTo>
                    <a:pt x="2136" y="168905"/>
                  </a:lnTo>
                  <a:lnTo>
                    <a:pt x="2361" y="168395"/>
                  </a:lnTo>
                  <a:lnTo>
                    <a:pt x="2546" y="167970"/>
                  </a:lnTo>
                  <a:lnTo>
                    <a:pt x="2618" y="167581"/>
                  </a:lnTo>
                  <a:lnTo>
                    <a:pt x="2690" y="167229"/>
                  </a:lnTo>
                  <a:lnTo>
                    <a:pt x="2915" y="166803"/>
                  </a:lnTo>
                  <a:lnTo>
                    <a:pt x="3139" y="166293"/>
                  </a:lnTo>
                  <a:lnTo>
                    <a:pt x="3287" y="165904"/>
                  </a:lnTo>
                  <a:lnTo>
                    <a:pt x="3204" y="165479"/>
                  </a:lnTo>
                  <a:lnTo>
                    <a:pt x="3006" y="165132"/>
                  </a:lnTo>
                  <a:lnTo>
                    <a:pt x="2807" y="164792"/>
                  </a:lnTo>
                  <a:lnTo>
                    <a:pt x="2957" y="164440"/>
                  </a:lnTo>
                  <a:lnTo>
                    <a:pt x="3143" y="163972"/>
                  </a:lnTo>
                  <a:lnTo>
                    <a:pt x="3366" y="163425"/>
                  </a:lnTo>
                  <a:lnTo>
                    <a:pt x="3435" y="162921"/>
                  </a:lnTo>
                  <a:lnTo>
                    <a:pt x="3427" y="162381"/>
                  </a:lnTo>
                  <a:lnTo>
                    <a:pt x="3421" y="161955"/>
                  </a:lnTo>
                  <a:lnTo>
                    <a:pt x="3414" y="161530"/>
                  </a:lnTo>
                  <a:lnTo>
                    <a:pt x="3408" y="161104"/>
                  </a:lnTo>
                  <a:lnTo>
                    <a:pt x="3401" y="160680"/>
                  </a:lnTo>
                  <a:lnTo>
                    <a:pt x="3509" y="160175"/>
                  </a:lnTo>
                  <a:lnTo>
                    <a:pt x="3582" y="159823"/>
                  </a:lnTo>
                  <a:lnTo>
                    <a:pt x="3688" y="159203"/>
                  </a:lnTo>
                  <a:lnTo>
                    <a:pt x="3795" y="158583"/>
                  </a:lnTo>
                  <a:lnTo>
                    <a:pt x="3865" y="158152"/>
                  </a:lnTo>
                  <a:lnTo>
                    <a:pt x="3897" y="157690"/>
                  </a:lnTo>
                  <a:lnTo>
                    <a:pt x="4007" y="157338"/>
                  </a:lnTo>
                  <a:lnTo>
                    <a:pt x="4115" y="156833"/>
                  </a:lnTo>
                  <a:lnTo>
                    <a:pt x="4184" y="156293"/>
                  </a:lnTo>
                  <a:lnTo>
                    <a:pt x="4176" y="155752"/>
                  </a:lnTo>
                  <a:lnTo>
                    <a:pt x="4169" y="155327"/>
                  </a:lnTo>
                  <a:lnTo>
                    <a:pt x="4124" y="154859"/>
                  </a:lnTo>
                  <a:lnTo>
                    <a:pt x="4040" y="154434"/>
                  </a:lnTo>
                  <a:lnTo>
                    <a:pt x="3843" y="154130"/>
                  </a:lnTo>
                  <a:lnTo>
                    <a:pt x="3568" y="153820"/>
                  </a:lnTo>
                  <a:lnTo>
                    <a:pt x="3368" y="153359"/>
                  </a:lnTo>
                  <a:lnTo>
                    <a:pt x="3130" y="152939"/>
                  </a:lnTo>
                  <a:lnTo>
                    <a:pt x="3006" y="152399"/>
                  </a:lnTo>
                  <a:lnTo>
                    <a:pt x="2998" y="151858"/>
                  </a:lnTo>
                  <a:lnTo>
                    <a:pt x="2991" y="151427"/>
                  </a:lnTo>
                  <a:lnTo>
                    <a:pt x="3139" y="150965"/>
                  </a:lnTo>
                  <a:lnTo>
                    <a:pt x="3285" y="150460"/>
                  </a:lnTo>
                  <a:lnTo>
                    <a:pt x="3279" y="150029"/>
                  </a:lnTo>
                  <a:lnTo>
                    <a:pt x="3188" y="149768"/>
                  </a:lnTo>
                  <a:lnTo>
                    <a:pt x="3088" y="149519"/>
                  </a:lnTo>
                  <a:lnTo>
                    <a:pt x="2997" y="149227"/>
                  </a:lnTo>
                  <a:lnTo>
                    <a:pt x="2947" y="148893"/>
                  </a:lnTo>
                  <a:lnTo>
                    <a:pt x="2980" y="148462"/>
                  </a:lnTo>
                  <a:lnTo>
                    <a:pt x="3297" y="148225"/>
                  </a:lnTo>
                  <a:lnTo>
                    <a:pt x="3588" y="148013"/>
                  </a:lnTo>
                  <a:lnTo>
                    <a:pt x="3596" y="147721"/>
                  </a:lnTo>
                  <a:lnTo>
                    <a:pt x="3355" y="147380"/>
                  </a:lnTo>
                  <a:lnTo>
                    <a:pt x="2855" y="147010"/>
                  </a:lnTo>
                  <a:lnTo>
                    <a:pt x="2456" y="146530"/>
                  </a:lnTo>
                  <a:lnTo>
                    <a:pt x="2327" y="145783"/>
                  </a:lnTo>
                  <a:lnTo>
                    <a:pt x="2321" y="145400"/>
                  </a:lnTo>
                  <a:lnTo>
                    <a:pt x="2627" y="145200"/>
                  </a:lnTo>
                  <a:lnTo>
                    <a:pt x="2893" y="144890"/>
                  </a:lnTo>
                  <a:lnTo>
                    <a:pt x="3040" y="144422"/>
                  </a:lnTo>
                  <a:lnTo>
                    <a:pt x="3035" y="144033"/>
                  </a:lnTo>
                  <a:lnTo>
                    <a:pt x="2990" y="143650"/>
                  </a:lnTo>
                  <a:lnTo>
                    <a:pt x="2906" y="143225"/>
                  </a:lnTo>
                  <a:lnTo>
                    <a:pt x="2902" y="142940"/>
                  </a:lnTo>
                  <a:lnTo>
                    <a:pt x="15856" y="153550"/>
                  </a:lnTo>
                  <a:lnTo>
                    <a:pt x="16492" y="155248"/>
                  </a:lnTo>
                  <a:lnTo>
                    <a:pt x="16976" y="157800"/>
                  </a:lnTo>
                  <a:lnTo>
                    <a:pt x="17298" y="159346"/>
                  </a:lnTo>
                  <a:lnTo>
                    <a:pt x="18029" y="164215"/>
                  </a:lnTo>
                  <a:lnTo>
                    <a:pt x="18284" y="168004"/>
                  </a:lnTo>
                  <a:lnTo>
                    <a:pt x="18302" y="171484"/>
                  </a:lnTo>
                  <a:lnTo>
                    <a:pt x="17931" y="175503"/>
                  </a:lnTo>
                  <a:lnTo>
                    <a:pt x="18098" y="177435"/>
                  </a:lnTo>
                  <a:lnTo>
                    <a:pt x="18497" y="178750"/>
                  </a:lnTo>
                  <a:lnTo>
                    <a:pt x="22040" y="181454"/>
                  </a:lnTo>
                  <a:lnTo>
                    <a:pt x="23315" y="185397"/>
                  </a:lnTo>
                  <a:lnTo>
                    <a:pt x="24902" y="188875"/>
                  </a:lnTo>
                  <a:lnTo>
                    <a:pt x="26861" y="188644"/>
                  </a:lnTo>
                  <a:lnTo>
                    <a:pt x="28658" y="187329"/>
                  </a:lnTo>
                  <a:lnTo>
                    <a:pt x="34440" y="183307"/>
                  </a:lnTo>
                  <a:lnTo>
                    <a:pt x="37791" y="179285"/>
                  </a:lnTo>
                  <a:lnTo>
                    <a:pt x="39816" y="176582"/>
                  </a:lnTo>
                  <a:lnTo>
                    <a:pt x="42075" y="173796"/>
                  </a:lnTo>
                  <a:lnTo>
                    <a:pt x="44568" y="170704"/>
                  </a:lnTo>
                  <a:lnTo>
                    <a:pt x="46672" y="167997"/>
                  </a:lnTo>
                  <a:lnTo>
                    <a:pt x="48778" y="165986"/>
                  </a:lnTo>
                  <a:lnTo>
                    <a:pt x="50957" y="162739"/>
                  </a:lnTo>
                  <a:lnTo>
                    <a:pt x="52341" y="157484"/>
                  </a:lnTo>
                  <a:lnTo>
                    <a:pt x="54432" y="152301"/>
                  </a:lnTo>
                  <a:lnTo>
                    <a:pt x="55601" y="150989"/>
                  </a:lnTo>
                  <a:lnTo>
                    <a:pt x="58102" y="149519"/>
                  </a:lnTo>
                  <a:lnTo>
                    <a:pt x="60136" y="148513"/>
                  </a:lnTo>
                  <a:lnTo>
                    <a:pt x="70564" y="144801"/>
                  </a:lnTo>
                  <a:lnTo>
                    <a:pt x="73696" y="146825"/>
                  </a:lnTo>
                  <a:lnTo>
                    <a:pt x="76090" y="150142"/>
                  </a:lnTo>
                  <a:lnTo>
                    <a:pt x="78300" y="154929"/>
                  </a:lnTo>
                  <a:lnTo>
                    <a:pt x="79220" y="160640"/>
                  </a:lnTo>
                  <a:lnTo>
                    <a:pt x="79957" y="165612"/>
                  </a:lnTo>
                  <a:lnTo>
                    <a:pt x="80476" y="169228"/>
                  </a:lnTo>
                  <a:lnTo>
                    <a:pt x="82216" y="171931"/>
                  </a:lnTo>
                  <a:lnTo>
                    <a:pt x="84510" y="175719"/>
                  </a:lnTo>
                  <a:lnTo>
                    <a:pt x="86639" y="178040"/>
                  </a:lnTo>
                  <a:lnTo>
                    <a:pt x="89324" y="181594"/>
                  </a:lnTo>
                  <a:lnTo>
                    <a:pt x="92483" y="185844"/>
                  </a:lnTo>
                  <a:lnTo>
                    <a:pt x="93661" y="186308"/>
                  </a:lnTo>
                  <a:lnTo>
                    <a:pt x="96015" y="186539"/>
                  </a:lnTo>
                  <a:lnTo>
                    <a:pt x="97974" y="186308"/>
                  </a:lnTo>
                  <a:lnTo>
                    <a:pt x="100092" y="186308"/>
                  </a:lnTo>
                  <a:lnTo>
                    <a:pt x="105340" y="185224"/>
                  </a:lnTo>
                  <a:lnTo>
                    <a:pt x="107300" y="184990"/>
                  </a:lnTo>
                  <a:lnTo>
                    <a:pt x="111685" y="183754"/>
                  </a:lnTo>
                  <a:lnTo>
                    <a:pt x="116387" y="183289"/>
                  </a:lnTo>
                  <a:lnTo>
                    <a:pt x="120615" y="182049"/>
                  </a:lnTo>
                  <a:lnTo>
                    <a:pt x="123830" y="182049"/>
                  </a:lnTo>
                  <a:lnTo>
                    <a:pt x="128139" y="181275"/>
                  </a:lnTo>
                  <a:lnTo>
                    <a:pt x="132055" y="180194"/>
                  </a:lnTo>
                  <a:lnTo>
                    <a:pt x="135106" y="178879"/>
                  </a:lnTo>
                  <a:lnTo>
                    <a:pt x="137918" y="176788"/>
                  </a:lnTo>
                  <a:lnTo>
                    <a:pt x="140262" y="175087"/>
                  </a:lnTo>
                  <a:lnTo>
                    <a:pt x="143475" y="174701"/>
                  </a:lnTo>
                  <a:lnTo>
                    <a:pt x="147314" y="174082"/>
                  </a:lnTo>
                  <a:lnTo>
                    <a:pt x="155533" y="171220"/>
                  </a:lnTo>
                  <a:lnTo>
                    <a:pt x="161090" y="169055"/>
                  </a:lnTo>
                  <a:lnTo>
                    <a:pt x="165628" y="167274"/>
                  </a:lnTo>
                  <a:lnTo>
                    <a:pt x="169153" y="166500"/>
                  </a:lnTo>
                  <a:lnTo>
                    <a:pt x="175101" y="164103"/>
                  </a:lnTo>
                  <a:lnTo>
                    <a:pt x="178620" y="162323"/>
                  </a:lnTo>
                  <a:lnTo>
                    <a:pt x="182611" y="160777"/>
                  </a:lnTo>
                  <a:lnTo>
                    <a:pt x="186442" y="158535"/>
                  </a:lnTo>
                  <a:lnTo>
                    <a:pt x="188945" y="157220"/>
                  </a:lnTo>
                  <a:lnTo>
                    <a:pt x="192392" y="156676"/>
                  </a:lnTo>
                  <a:lnTo>
                    <a:pt x="196704" y="156445"/>
                  </a:lnTo>
                  <a:lnTo>
                    <a:pt x="199450" y="156597"/>
                  </a:lnTo>
                  <a:lnTo>
                    <a:pt x="202979" y="156831"/>
                  </a:lnTo>
                  <a:lnTo>
                    <a:pt x="207607" y="156907"/>
                  </a:lnTo>
                  <a:lnTo>
                    <a:pt x="210036" y="156597"/>
                  </a:lnTo>
                  <a:lnTo>
                    <a:pt x="213097" y="157138"/>
                  </a:lnTo>
                  <a:lnTo>
                    <a:pt x="216001" y="157524"/>
                  </a:lnTo>
                  <a:lnTo>
                    <a:pt x="220086" y="158835"/>
                  </a:lnTo>
                  <a:lnTo>
                    <a:pt x="224014" y="160382"/>
                  </a:lnTo>
                  <a:lnTo>
                    <a:pt x="228258" y="162159"/>
                  </a:lnTo>
                  <a:lnTo>
                    <a:pt x="231560" y="163781"/>
                  </a:lnTo>
                  <a:lnTo>
                    <a:pt x="235647" y="165479"/>
                  </a:lnTo>
                  <a:lnTo>
                    <a:pt x="239576" y="167025"/>
                  </a:lnTo>
                  <a:lnTo>
                    <a:pt x="247045" y="170735"/>
                  </a:lnTo>
                  <a:lnTo>
                    <a:pt x="250268" y="172202"/>
                  </a:lnTo>
                  <a:lnTo>
                    <a:pt x="254278" y="174368"/>
                  </a:lnTo>
                  <a:lnTo>
                    <a:pt x="258442" y="175755"/>
                  </a:lnTo>
                  <a:lnTo>
                    <a:pt x="261976" y="176682"/>
                  </a:lnTo>
                  <a:lnTo>
                    <a:pt x="263865" y="178073"/>
                  </a:lnTo>
                  <a:lnTo>
                    <a:pt x="267555" y="178848"/>
                  </a:lnTo>
                  <a:lnTo>
                    <a:pt x="268891" y="179544"/>
                  </a:lnTo>
                  <a:lnTo>
                    <a:pt x="273601" y="180470"/>
                  </a:lnTo>
                  <a:lnTo>
                    <a:pt x="277376" y="182402"/>
                  </a:lnTo>
                  <a:lnTo>
                    <a:pt x="282094" y="184875"/>
                  </a:lnTo>
                  <a:lnTo>
                    <a:pt x="286804" y="185953"/>
                  </a:lnTo>
                  <a:lnTo>
                    <a:pt x="291357" y="186728"/>
                  </a:lnTo>
                  <a:lnTo>
                    <a:pt x="294578" y="187964"/>
                  </a:lnTo>
                  <a:lnTo>
                    <a:pt x="299526" y="189352"/>
                  </a:lnTo>
                  <a:lnTo>
                    <a:pt x="303454" y="190744"/>
                  </a:lnTo>
                  <a:lnTo>
                    <a:pt x="307148" y="192365"/>
                  </a:lnTo>
                  <a:lnTo>
                    <a:pt x="312488" y="193602"/>
                  </a:lnTo>
                  <a:lnTo>
                    <a:pt x="318062" y="194838"/>
                  </a:lnTo>
                  <a:lnTo>
                    <a:pt x="322769" y="195379"/>
                  </a:lnTo>
                  <a:lnTo>
                    <a:pt x="327553" y="195455"/>
                  </a:lnTo>
                  <a:lnTo>
                    <a:pt x="332025" y="195762"/>
                  </a:lnTo>
                  <a:lnTo>
                    <a:pt x="335239" y="195683"/>
                  </a:lnTo>
                  <a:lnTo>
                    <a:pt x="339944" y="195683"/>
                  </a:lnTo>
                  <a:lnTo>
                    <a:pt x="343316" y="195683"/>
                  </a:lnTo>
                  <a:lnTo>
                    <a:pt x="347001" y="195449"/>
                  </a:lnTo>
                  <a:lnTo>
                    <a:pt x="349587" y="195218"/>
                  </a:lnTo>
                  <a:lnTo>
                    <a:pt x="354526" y="194905"/>
                  </a:lnTo>
                  <a:lnTo>
                    <a:pt x="357194" y="195215"/>
                  </a:lnTo>
                  <a:lnTo>
                    <a:pt x="363783" y="195677"/>
                  </a:lnTo>
                  <a:lnTo>
                    <a:pt x="370135" y="195522"/>
                  </a:lnTo>
                  <a:lnTo>
                    <a:pt x="372174" y="195443"/>
                  </a:lnTo>
                  <a:lnTo>
                    <a:pt x="377197" y="196369"/>
                  </a:lnTo>
                  <a:lnTo>
                    <a:pt x="379003" y="196755"/>
                  </a:lnTo>
                  <a:lnTo>
                    <a:pt x="384183" y="197682"/>
                  </a:lnTo>
                  <a:lnTo>
                    <a:pt x="388970" y="198377"/>
                  </a:lnTo>
                  <a:lnTo>
                    <a:pt x="391481" y="198687"/>
                  </a:lnTo>
                  <a:lnTo>
                    <a:pt x="396898" y="199920"/>
                  </a:lnTo>
                  <a:lnTo>
                    <a:pt x="401373" y="200692"/>
                  </a:lnTo>
                  <a:lnTo>
                    <a:pt x="404041" y="201157"/>
                  </a:lnTo>
                  <a:lnTo>
                    <a:pt x="409221" y="201929"/>
                  </a:lnTo>
                  <a:lnTo>
                    <a:pt x="412519" y="202779"/>
                  </a:lnTo>
                  <a:lnTo>
                    <a:pt x="418639" y="203550"/>
                  </a:lnTo>
                  <a:lnTo>
                    <a:pt x="422877" y="204091"/>
                  </a:lnTo>
                  <a:lnTo>
                    <a:pt x="428527" y="204784"/>
                  </a:lnTo>
                  <a:lnTo>
                    <a:pt x="433078" y="205325"/>
                  </a:lnTo>
                  <a:lnTo>
                    <a:pt x="440454" y="206406"/>
                  </a:lnTo>
                  <a:lnTo>
                    <a:pt x="445005" y="206792"/>
                  </a:lnTo>
                  <a:lnTo>
                    <a:pt x="448848" y="206788"/>
                  </a:lnTo>
                  <a:lnTo>
                    <a:pt x="451593" y="207098"/>
                  </a:lnTo>
                  <a:lnTo>
                    <a:pt x="454579" y="208180"/>
                  </a:lnTo>
                  <a:lnTo>
                    <a:pt x="461096" y="209723"/>
                  </a:lnTo>
                  <a:lnTo>
                    <a:pt x="463533" y="210960"/>
                  </a:lnTo>
                  <a:lnTo>
                    <a:pt x="464166" y="211030"/>
                  </a:lnTo>
                  <a:lnTo>
                    <a:pt x="467771" y="211424"/>
                  </a:lnTo>
                  <a:lnTo>
                    <a:pt x="471300" y="211655"/>
                  </a:lnTo>
                  <a:lnTo>
                    <a:pt x="475299" y="211500"/>
                  </a:lnTo>
                  <a:lnTo>
                    <a:pt x="477651" y="211345"/>
                  </a:lnTo>
                  <a:lnTo>
                    <a:pt x="482039" y="210726"/>
                  </a:lnTo>
                  <a:lnTo>
                    <a:pt x="483921" y="210647"/>
                  </a:lnTo>
                  <a:lnTo>
                    <a:pt x="486660" y="209565"/>
                  </a:lnTo>
                  <a:lnTo>
                    <a:pt x="490578" y="209176"/>
                  </a:lnTo>
                  <a:lnTo>
                    <a:pt x="492382" y="209176"/>
                  </a:lnTo>
                  <a:lnTo>
                    <a:pt x="495199" y="207940"/>
                  </a:lnTo>
                  <a:lnTo>
                    <a:pt x="500288" y="206391"/>
                  </a:lnTo>
                  <a:lnTo>
                    <a:pt x="502243" y="205230"/>
                  </a:lnTo>
                  <a:lnTo>
                    <a:pt x="505764" y="203760"/>
                  </a:lnTo>
                  <a:lnTo>
                    <a:pt x="508426" y="202989"/>
                  </a:lnTo>
                  <a:lnTo>
                    <a:pt x="512880" y="200048"/>
                  </a:lnTo>
                  <a:lnTo>
                    <a:pt x="515383" y="198736"/>
                  </a:lnTo>
                  <a:lnTo>
                    <a:pt x="518833" y="194413"/>
                  </a:lnTo>
                  <a:lnTo>
                    <a:pt x="528367" y="189492"/>
                  </a:lnTo>
                  <a:lnTo>
                    <a:pt x="530674" y="188723"/>
                  </a:lnTo>
                  <a:lnTo>
                    <a:pt x="532980" y="188107"/>
                  </a:lnTo>
                  <a:lnTo>
                    <a:pt x="535902" y="186263"/>
                  </a:lnTo>
                  <a:lnTo>
                    <a:pt x="537901" y="185185"/>
                  </a:lnTo>
                  <a:lnTo>
                    <a:pt x="540669" y="184571"/>
                  </a:lnTo>
                  <a:lnTo>
                    <a:pt x="542667" y="184110"/>
                  </a:lnTo>
                  <a:lnTo>
                    <a:pt x="544359" y="183954"/>
                  </a:lnTo>
                  <a:lnTo>
                    <a:pt x="547281" y="183034"/>
                  </a:lnTo>
                  <a:lnTo>
                    <a:pt x="549741" y="182572"/>
                  </a:lnTo>
                  <a:lnTo>
                    <a:pt x="552201" y="182572"/>
                  </a:lnTo>
                  <a:lnTo>
                    <a:pt x="554815" y="181187"/>
                  </a:lnTo>
                  <a:lnTo>
                    <a:pt x="557583" y="180111"/>
                  </a:lnTo>
                  <a:lnTo>
                    <a:pt x="558813" y="178726"/>
                  </a:lnTo>
                  <a:lnTo>
                    <a:pt x="560658" y="177496"/>
                  </a:lnTo>
                  <a:lnTo>
                    <a:pt x="563272" y="176883"/>
                  </a:lnTo>
                  <a:lnTo>
                    <a:pt x="565117" y="176114"/>
                  </a:lnTo>
                  <a:lnTo>
                    <a:pt x="567732" y="176114"/>
                  </a:lnTo>
                  <a:lnTo>
                    <a:pt x="571314" y="172359"/>
                  </a:lnTo>
                  <a:lnTo>
                    <a:pt x="573030" y="170583"/>
                  </a:lnTo>
                  <a:lnTo>
                    <a:pt x="573258" y="169191"/>
                  </a:lnTo>
                  <a:lnTo>
                    <a:pt x="574418" y="166096"/>
                  </a:lnTo>
                  <a:lnTo>
                    <a:pt x="575037" y="164550"/>
                  </a:lnTo>
                  <a:lnTo>
                    <a:pt x="575570" y="161457"/>
                  </a:lnTo>
                  <a:lnTo>
                    <a:pt x="576185" y="159140"/>
                  </a:lnTo>
                  <a:lnTo>
                    <a:pt x="576413" y="157594"/>
                  </a:lnTo>
                  <a:lnTo>
                    <a:pt x="576946" y="154577"/>
                  </a:lnTo>
                  <a:lnTo>
                    <a:pt x="577560" y="152104"/>
                  </a:lnTo>
                  <a:lnTo>
                    <a:pt x="578870" y="147621"/>
                  </a:lnTo>
                  <a:lnTo>
                    <a:pt x="578859" y="145534"/>
                  </a:lnTo>
                  <a:lnTo>
                    <a:pt x="580475" y="139811"/>
                  </a:lnTo>
                  <a:lnTo>
                    <a:pt x="580700" y="137879"/>
                  </a:lnTo>
                  <a:lnTo>
                    <a:pt x="581942" y="135327"/>
                  </a:lnTo>
                  <a:lnTo>
                    <a:pt x="583417" y="132466"/>
                  </a:lnTo>
                  <a:lnTo>
                    <a:pt x="585833" y="129528"/>
                  </a:lnTo>
                  <a:lnTo>
                    <a:pt x="588096" y="127518"/>
                  </a:lnTo>
                  <a:lnTo>
                    <a:pt x="594029" y="122338"/>
                  </a:lnTo>
                  <a:lnTo>
                    <a:pt x="596528" y="120249"/>
                  </a:lnTo>
                  <a:lnTo>
                    <a:pt x="598167" y="118781"/>
                  </a:lnTo>
                  <a:lnTo>
                    <a:pt x="600355" y="117387"/>
                  </a:lnTo>
                  <a:lnTo>
                    <a:pt x="603564" y="116151"/>
                  </a:lnTo>
                  <a:lnTo>
                    <a:pt x="605990" y="115221"/>
                  </a:lnTo>
                  <a:lnTo>
                    <a:pt x="607869" y="114604"/>
                  </a:lnTo>
                  <a:lnTo>
                    <a:pt x="610062" y="114061"/>
                  </a:lnTo>
                  <a:lnTo>
                    <a:pt x="624856" y="108878"/>
                  </a:lnTo>
                  <a:lnTo>
                    <a:pt x="627122" y="107332"/>
                  </a:lnTo>
                  <a:lnTo>
                    <a:pt x="630797" y="105245"/>
                  </a:lnTo>
                  <a:lnTo>
                    <a:pt x="632513" y="103544"/>
                  </a:lnTo>
                  <a:lnTo>
                    <a:pt x="634924" y="99753"/>
                  </a:lnTo>
                  <a:lnTo>
                    <a:pt x="636249" y="98286"/>
                  </a:lnTo>
                  <a:lnTo>
                    <a:pt x="637955" y="94653"/>
                  </a:lnTo>
                  <a:lnTo>
                    <a:pt x="640604" y="91172"/>
                  </a:lnTo>
                  <a:lnTo>
                    <a:pt x="642925" y="85218"/>
                  </a:lnTo>
                  <a:lnTo>
                    <a:pt x="645941" y="77022"/>
                  </a:lnTo>
                  <a:lnTo>
                    <a:pt x="646945" y="74802"/>
                  </a:lnTo>
                  <a:lnTo>
                    <a:pt x="648809" y="70683"/>
                  </a:lnTo>
                  <a:lnTo>
                    <a:pt x="651369" y="65273"/>
                  </a:lnTo>
                  <a:lnTo>
                    <a:pt x="652839" y="61640"/>
                  </a:lnTo>
                  <a:lnTo>
                    <a:pt x="655168" y="56998"/>
                  </a:lnTo>
                  <a:lnTo>
                    <a:pt x="656805" y="55145"/>
                  </a:lnTo>
                  <a:lnTo>
                    <a:pt x="658839" y="54371"/>
                  </a:lnTo>
                  <a:lnTo>
                    <a:pt x="660643" y="54447"/>
                  </a:lnTo>
                  <a:lnTo>
                    <a:pt x="662601" y="53981"/>
                  </a:lnTo>
                  <a:lnTo>
                    <a:pt x="663851" y="53055"/>
                  </a:lnTo>
                  <a:lnTo>
                    <a:pt x="668161" y="52436"/>
                  </a:lnTo>
                  <a:lnTo>
                    <a:pt x="670748" y="52201"/>
                  </a:lnTo>
                  <a:lnTo>
                    <a:pt x="676078" y="51737"/>
                  </a:lnTo>
                  <a:lnTo>
                    <a:pt x="679916" y="50965"/>
                  </a:lnTo>
                  <a:lnTo>
                    <a:pt x="683205" y="49957"/>
                  </a:lnTo>
                  <a:lnTo>
                    <a:pt x="686966" y="49492"/>
                  </a:lnTo>
                  <a:lnTo>
                    <a:pt x="690252" y="47946"/>
                  </a:lnTo>
                  <a:lnTo>
                    <a:pt x="693620" y="47250"/>
                  </a:lnTo>
                  <a:lnTo>
                    <a:pt x="698084" y="46090"/>
                  </a:lnTo>
                  <a:lnTo>
                    <a:pt x="701142" y="45935"/>
                  </a:lnTo>
                  <a:lnTo>
                    <a:pt x="704358" y="46087"/>
                  </a:lnTo>
                  <a:lnTo>
                    <a:pt x="708122" y="46318"/>
                  </a:lnTo>
                  <a:lnTo>
                    <a:pt x="712594" y="46548"/>
                  </a:lnTo>
                  <a:lnTo>
                    <a:pt x="718394" y="46008"/>
                  </a:lnTo>
                  <a:lnTo>
                    <a:pt x="723402" y="43997"/>
                  </a:lnTo>
                  <a:lnTo>
                    <a:pt x="728101" y="42912"/>
                  </a:lnTo>
                  <a:lnTo>
                    <a:pt x="731775" y="40592"/>
                  </a:lnTo>
                  <a:lnTo>
                    <a:pt x="735925" y="39356"/>
                  </a:lnTo>
                  <a:lnTo>
                    <a:pt x="739445" y="37730"/>
                  </a:lnTo>
                  <a:lnTo>
                    <a:pt x="742655" y="36801"/>
                  </a:lnTo>
                  <a:lnTo>
                    <a:pt x="746564" y="34483"/>
                  </a:lnTo>
                  <a:lnTo>
                    <a:pt x="750008" y="33322"/>
                  </a:lnTo>
                  <a:lnTo>
                    <a:pt x="753601" y="30616"/>
                  </a:lnTo>
                  <a:lnTo>
                    <a:pt x="755636" y="29766"/>
                  </a:lnTo>
                  <a:lnTo>
                    <a:pt x="759466" y="27445"/>
                  </a:lnTo>
                  <a:lnTo>
                    <a:pt x="760716" y="26515"/>
                  </a:lnTo>
                  <a:lnTo>
                    <a:pt x="762746" y="24893"/>
                  </a:lnTo>
                  <a:lnTo>
                    <a:pt x="765398" y="22186"/>
                  </a:lnTo>
                  <a:lnTo>
                    <a:pt x="768130" y="19635"/>
                  </a:lnTo>
                  <a:lnTo>
                    <a:pt x="769612" y="18088"/>
                  </a:lnTo>
                  <a:lnTo>
                    <a:pt x="771405" y="15999"/>
                  </a:lnTo>
                  <a:lnTo>
                    <a:pt x="774610" y="9331"/>
                  </a:lnTo>
                  <a:lnTo>
                    <a:pt x="775372" y="6855"/>
                  </a:lnTo>
                  <a:lnTo>
                    <a:pt x="776515" y="3046"/>
                  </a:lnTo>
                  <a:lnTo>
                    <a:pt x="777277" y="1333"/>
                  </a:lnTo>
                  <a:lnTo>
                    <a:pt x="778991" y="0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" name="object 14">
              <a:extLst>
                <a:ext uri="{FF2B5EF4-FFF2-40B4-BE49-F238E27FC236}">
                  <a16:creationId xmlns:a16="http://schemas.microsoft.com/office/drawing/2014/main" id="{2ED2B043-BE73-45AB-A0F0-A071667655B0}"/>
                </a:ext>
              </a:extLst>
            </p:cNvPr>
            <p:cNvSpPr/>
            <p:nvPr/>
          </p:nvSpPr>
          <p:spPr>
            <a:xfrm>
              <a:off x="3076117" y="1250977"/>
              <a:ext cx="851947" cy="1219507"/>
            </a:xfrm>
            <a:custGeom>
              <a:avLst/>
              <a:gdLst/>
              <a:ahLst/>
              <a:cxnLst/>
              <a:rect l="l" t="t" r="r" b="b"/>
              <a:pathLst>
                <a:path w="851947" h="1219507">
                  <a:moveTo>
                    <a:pt x="0" y="226375"/>
                  </a:moveTo>
                  <a:lnTo>
                    <a:pt x="1153" y="226974"/>
                  </a:lnTo>
                  <a:lnTo>
                    <a:pt x="4511" y="229003"/>
                  </a:lnTo>
                  <a:lnTo>
                    <a:pt x="6052" y="230409"/>
                  </a:lnTo>
                  <a:lnTo>
                    <a:pt x="8533" y="231931"/>
                  </a:lnTo>
                  <a:lnTo>
                    <a:pt x="10185" y="234110"/>
                  </a:lnTo>
                  <a:lnTo>
                    <a:pt x="12462" y="236336"/>
                  </a:lnTo>
                  <a:lnTo>
                    <a:pt x="14858" y="237709"/>
                  </a:lnTo>
                  <a:lnTo>
                    <a:pt x="17412" y="239152"/>
                  </a:lnTo>
                  <a:lnTo>
                    <a:pt x="19416" y="240461"/>
                  </a:lnTo>
                  <a:lnTo>
                    <a:pt x="22393" y="242660"/>
                  </a:lnTo>
                  <a:lnTo>
                    <a:pt x="26106" y="243900"/>
                  </a:lnTo>
                  <a:lnTo>
                    <a:pt x="30491" y="246272"/>
                  </a:lnTo>
                  <a:lnTo>
                    <a:pt x="36372" y="247269"/>
                  </a:lnTo>
                  <a:lnTo>
                    <a:pt x="39122" y="247852"/>
                  </a:lnTo>
                  <a:lnTo>
                    <a:pt x="43878" y="248043"/>
                  </a:lnTo>
                  <a:lnTo>
                    <a:pt x="47125" y="247521"/>
                  </a:lnTo>
                  <a:lnTo>
                    <a:pt x="51692" y="246947"/>
                  </a:lnTo>
                  <a:lnTo>
                    <a:pt x="56526" y="247132"/>
                  </a:lnTo>
                  <a:lnTo>
                    <a:pt x="60798" y="245176"/>
                  </a:lnTo>
                  <a:lnTo>
                    <a:pt x="63254" y="244380"/>
                  </a:lnTo>
                  <a:lnTo>
                    <a:pt x="65648" y="243970"/>
                  </a:lnTo>
                  <a:lnTo>
                    <a:pt x="68743" y="243532"/>
                  </a:lnTo>
                  <a:lnTo>
                    <a:pt x="70641" y="242448"/>
                  </a:lnTo>
                  <a:lnTo>
                    <a:pt x="78866" y="239094"/>
                  </a:lnTo>
                  <a:lnTo>
                    <a:pt x="81984" y="237314"/>
                  </a:lnTo>
                  <a:lnTo>
                    <a:pt x="90895" y="235531"/>
                  </a:lnTo>
                  <a:lnTo>
                    <a:pt x="100251" y="234641"/>
                  </a:lnTo>
                  <a:lnTo>
                    <a:pt x="108271" y="235084"/>
                  </a:lnTo>
                  <a:lnTo>
                    <a:pt x="118964" y="234641"/>
                  </a:lnTo>
                  <a:lnTo>
                    <a:pt x="128320" y="235085"/>
                  </a:lnTo>
                  <a:lnTo>
                    <a:pt x="142577" y="235084"/>
                  </a:lnTo>
                  <a:lnTo>
                    <a:pt x="155051" y="234641"/>
                  </a:lnTo>
                  <a:lnTo>
                    <a:pt x="167972" y="231521"/>
                  </a:lnTo>
                  <a:lnTo>
                    <a:pt x="177774" y="225728"/>
                  </a:lnTo>
                  <a:lnTo>
                    <a:pt x="185348" y="222166"/>
                  </a:lnTo>
                  <a:lnTo>
                    <a:pt x="193368" y="215483"/>
                  </a:lnTo>
                  <a:lnTo>
                    <a:pt x="200941" y="211026"/>
                  </a:lnTo>
                  <a:lnTo>
                    <a:pt x="209406" y="203897"/>
                  </a:lnTo>
                  <a:lnTo>
                    <a:pt x="217426" y="198997"/>
                  </a:lnTo>
                  <a:lnTo>
                    <a:pt x="231237" y="193651"/>
                  </a:lnTo>
                  <a:lnTo>
                    <a:pt x="243712" y="191421"/>
                  </a:lnTo>
                  <a:lnTo>
                    <a:pt x="252812" y="190352"/>
                  </a:lnTo>
                  <a:lnTo>
                    <a:pt x="260781" y="189249"/>
                  </a:lnTo>
                  <a:lnTo>
                    <a:pt x="264216" y="187715"/>
                  </a:lnTo>
                  <a:lnTo>
                    <a:pt x="269092" y="185920"/>
                  </a:lnTo>
                  <a:lnTo>
                    <a:pt x="271911" y="184158"/>
                  </a:lnTo>
                  <a:lnTo>
                    <a:pt x="278958" y="183806"/>
                  </a:lnTo>
                  <a:lnTo>
                    <a:pt x="283891" y="183806"/>
                  </a:lnTo>
                  <a:lnTo>
                    <a:pt x="288119" y="182044"/>
                  </a:lnTo>
                  <a:lnTo>
                    <a:pt x="293052" y="179225"/>
                  </a:lnTo>
                  <a:lnTo>
                    <a:pt x="297632" y="175349"/>
                  </a:lnTo>
                  <a:lnTo>
                    <a:pt x="304679" y="172883"/>
                  </a:lnTo>
                  <a:lnTo>
                    <a:pt x="309964" y="172178"/>
                  </a:lnTo>
                  <a:lnTo>
                    <a:pt x="314192" y="171825"/>
                  </a:lnTo>
                  <a:lnTo>
                    <a:pt x="317011" y="171826"/>
                  </a:lnTo>
                  <a:lnTo>
                    <a:pt x="322648" y="170768"/>
                  </a:lnTo>
                  <a:lnTo>
                    <a:pt x="325819" y="169359"/>
                  </a:lnTo>
                  <a:lnTo>
                    <a:pt x="334276" y="167245"/>
                  </a:lnTo>
                  <a:lnTo>
                    <a:pt x="339913" y="166187"/>
                  </a:lnTo>
                  <a:lnTo>
                    <a:pt x="343790" y="164781"/>
                  </a:lnTo>
                  <a:lnTo>
                    <a:pt x="348370" y="163016"/>
                  </a:lnTo>
                  <a:lnTo>
                    <a:pt x="354712" y="160197"/>
                  </a:lnTo>
                  <a:lnTo>
                    <a:pt x="360350" y="158438"/>
                  </a:lnTo>
                  <a:lnTo>
                    <a:pt x="367749" y="155267"/>
                  </a:lnTo>
                  <a:lnTo>
                    <a:pt x="374443" y="152797"/>
                  </a:lnTo>
                  <a:lnTo>
                    <a:pt x="379376" y="151740"/>
                  </a:lnTo>
                  <a:lnTo>
                    <a:pt x="392061" y="152797"/>
                  </a:lnTo>
                  <a:lnTo>
                    <a:pt x="400517" y="153855"/>
                  </a:lnTo>
                  <a:lnTo>
                    <a:pt x="408269" y="156673"/>
                  </a:lnTo>
                  <a:lnTo>
                    <a:pt x="411815" y="158250"/>
                  </a:lnTo>
                  <a:lnTo>
                    <a:pt x="414534" y="158138"/>
                  </a:lnTo>
                  <a:lnTo>
                    <a:pt x="415855" y="158083"/>
                  </a:lnTo>
                  <a:lnTo>
                    <a:pt x="420434" y="156038"/>
                  </a:lnTo>
                  <a:lnTo>
                    <a:pt x="425994" y="153253"/>
                  </a:lnTo>
                  <a:lnTo>
                    <a:pt x="428300" y="150838"/>
                  </a:lnTo>
                  <a:lnTo>
                    <a:pt x="430097" y="149216"/>
                  </a:lnTo>
                  <a:lnTo>
                    <a:pt x="440490" y="136017"/>
                  </a:lnTo>
                  <a:lnTo>
                    <a:pt x="444225" y="132457"/>
                  </a:lnTo>
                  <a:lnTo>
                    <a:pt x="444937" y="130956"/>
                  </a:lnTo>
                  <a:lnTo>
                    <a:pt x="448340" y="125167"/>
                  </a:lnTo>
                  <a:lnTo>
                    <a:pt x="449529" y="123878"/>
                  </a:lnTo>
                  <a:lnTo>
                    <a:pt x="451054" y="119638"/>
                  </a:lnTo>
                  <a:lnTo>
                    <a:pt x="456913" y="112387"/>
                  </a:lnTo>
                  <a:lnTo>
                    <a:pt x="460501" y="106646"/>
                  </a:lnTo>
                  <a:lnTo>
                    <a:pt x="461219" y="105212"/>
                  </a:lnTo>
                  <a:lnTo>
                    <a:pt x="462654" y="103417"/>
                  </a:lnTo>
                  <a:lnTo>
                    <a:pt x="465166" y="100905"/>
                  </a:lnTo>
                  <a:lnTo>
                    <a:pt x="467319" y="98034"/>
                  </a:lnTo>
                  <a:lnTo>
                    <a:pt x="469472" y="95880"/>
                  </a:lnTo>
                  <a:lnTo>
                    <a:pt x="470190" y="93010"/>
                  </a:lnTo>
                  <a:lnTo>
                    <a:pt x="470549" y="87627"/>
                  </a:lnTo>
                  <a:lnTo>
                    <a:pt x="471625" y="85115"/>
                  </a:lnTo>
                  <a:lnTo>
                    <a:pt x="472343" y="83681"/>
                  </a:lnTo>
                  <a:lnTo>
                    <a:pt x="474496" y="82244"/>
                  </a:lnTo>
                  <a:lnTo>
                    <a:pt x="478524" y="78368"/>
                  </a:lnTo>
                  <a:lnTo>
                    <a:pt x="483192" y="76649"/>
                  </a:lnTo>
                  <a:lnTo>
                    <a:pt x="489824" y="75665"/>
                  </a:lnTo>
                  <a:lnTo>
                    <a:pt x="493262" y="73946"/>
                  </a:lnTo>
                  <a:lnTo>
                    <a:pt x="495227" y="72718"/>
                  </a:lnTo>
                  <a:lnTo>
                    <a:pt x="498421" y="71983"/>
                  </a:lnTo>
                  <a:lnTo>
                    <a:pt x="501368" y="72472"/>
                  </a:lnTo>
                  <a:lnTo>
                    <a:pt x="504562" y="74192"/>
                  </a:lnTo>
                  <a:lnTo>
                    <a:pt x="505790" y="75911"/>
                  </a:lnTo>
                  <a:lnTo>
                    <a:pt x="509229" y="75665"/>
                  </a:lnTo>
                  <a:lnTo>
                    <a:pt x="512913" y="74437"/>
                  </a:lnTo>
                  <a:lnTo>
                    <a:pt x="514633" y="74684"/>
                  </a:lnTo>
                  <a:lnTo>
                    <a:pt x="517089" y="75665"/>
                  </a:lnTo>
                  <a:lnTo>
                    <a:pt x="520039" y="76005"/>
                  </a:lnTo>
                  <a:lnTo>
                    <a:pt x="522273" y="74155"/>
                  </a:lnTo>
                  <a:lnTo>
                    <a:pt x="525494" y="72460"/>
                  </a:lnTo>
                  <a:lnTo>
                    <a:pt x="528547" y="68900"/>
                  </a:lnTo>
                  <a:lnTo>
                    <a:pt x="531430" y="64489"/>
                  </a:lnTo>
                  <a:lnTo>
                    <a:pt x="532631" y="63256"/>
                  </a:lnTo>
                  <a:lnTo>
                    <a:pt x="532109" y="60589"/>
                  </a:lnTo>
                  <a:lnTo>
                    <a:pt x="532617" y="58554"/>
                  </a:lnTo>
                  <a:lnTo>
                    <a:pt x="533634" y="57369"/>
                  </a:lnTo>
                  <a:lnTo>
                    <a:pt x="535839" y="56518"/>
                  </a:lnTo>
                  <a:lnTo>
                    <a:pt x="540441" y="56819"/>
                  </a:lnTo>
                  <a:lnTo>
                    <a:pt x="548264" y="52396"/>
                  </a:lnTo>
                  <a:lnTo>
                    <a:pt x="551374" y="48785"/>
                  </a:lnTo>
                  <a:lnTo>
                    <a:pt x="554091" y="45112"/>
                  </a:lnTo>
                  <a:lnTo>
                    <a:pt x="556259" y="41306"/>
                  </a:lnTo>
                  <a:lnTo>
                    <a:pt x="557466" y="38833"/>
                  </a:lnTo>
                  <a:lnTo>
                    <a:pt x="559611" y="34301"/>
                  </a:lnTo>
                  <a:lnTo>
                    <a:pt x="563783" y="29294"/>
                  </a:lnTo>
                  <a:lnTo>
                    <a:pt x="566286" y="25960"/>
                  </a:lnTo>
                  <a:lnTo>
                    <a:pt x="568551" y="22739"/>
                  </a:lnTo>
                  <a:lnTo>
                    <a:pt x="572007" y="19878"/>
                  </a:lnTo>
                  <a:lnTo>
                    <a:pt x="576060" y="17500"/>
                  </a:lnTo>
                  <a:lnTo>
                    <a:pt x="581305" y="13921"/>
                  </a:lnTo>
                  <a:lnTo>
                    <a:pt x="585310" y="11704"/>
                  </a:lnTo>
                  <a:lnTo>
                    <a:pt x="589127" y="9999"/>
                  </a:lnTo>
                  <a:lnTo>
                    <a:pt x="594196" y="8475"/>
                  </a:lnTo>
                  <a:lnTo>
                    <a:pt x="598651" y="7129"/>
                  </a:lnTo>
                  <a:lnTo>
                    <a:pt x="603279" y="6166"/>
                  </a:lnTo>
                  <a:lnTo>
                    <a:pt x="610018" y="4748"/>
                  </a:lnTo>
                  <a:lnTo>
                    <a:pt x="618860" y="2946"/>
                  </a:lnTo>
                  <a:lnTo>
                    <a:pt x="623116" y="2293"/>
                  </a:lnTo>
                  <a:lnTo>
                    <a:pt x="626227" y="2621"/>
                  </a:lnTo>
                  <a:lnTo>
                    <a:pt x="629829" y="2293"/>
                  </a:lnTo>
                  <a:lnTo>
                    <a:pt x="631630" y="2129"/>
                  </a:lnTo>
                  <a:lnTo>
                    <a:pt x="634577" y="491"/>
                  </a:lnTo>
                  <a:lnTo>
                    <a:pt x="636214" y="327"/>
                  </a:lnTo>
                  <a:lnTo>
                    <a:pt x="642763" y="163"/>
                  </a:lnTo>
                  <a:lnTo>
                    <a:pt x="647020" y="0"/>
                  </a:lnTo>
                  <a:lnTo>
                    <a:pt x="647511" y="163"/>
                  </a:lnTo>
                  <a:lnTo>
                    <a:pt x="652494" y="1282"/>
                  </a:lnTo>
                  <a:lnTo>
                    <a:pt x="656539" y="1667"/>
                  </a:lnTo>
                  <a:lnTo>
                    <a:pt x="660584" y="2436"/>
                  </a:lnTo>
                  <a:lnTo>
                    <a:pt x="664243" y="3016"/>
                  </a:lnTo>
                  <a:lnTo>
                    <a:pt x="670792" y="4942"/>
                  </a:lnTo>
                  <a:lnTo>
                    <a:pt x="669636" y="8408"/>
                  </a:lnTo>
                  <a:lnTo>
                    <a:pt x="673681" y="11874"/>
                  </a:lnTo>
                  <a:lnTo>
                    <a:pt x="676185" y="13799"/>
                  </a:lnTo>
                  <a:lnTo>
                    <a:pt x="677726" y="14185"/>
                  </a:lnTo>
                  <a:lnTo>
                    <a:pt x="680230" y="17846"/>
                  </a:lnTo>
                  <a:lnTo>
                    <a:pt x="681578" y="24586"/>
                  </a:lnTo>
                  <a:lnTo>
                    <a:pt x="682349" y="29209"/>
                  </a:lnTo>
                  <a:lnTo>
                    <a:pt x="682542" y="32676"/>
                  </a:lnTo>
                  <a:lnTo>
                    <a:pt x="683636" y="36372"/>
                  </a:lnTo>
                  <a:lnTo>
                    <a:pt x="687500" y="37661"/>
                  </a:lnTo>
                  <a:lnTo>
                    <a:pt x="691880" y="38432"/>
                  </a:lnTo>
                  <a:lnTo>
                    <a:pt x="695486" y="38180"/>
                  </a:lnTo>
                  <a:lnTo>
                    <a:pt x="701926" y="38432"/>
                  </a:lnTo>
                  <a:lnTo>
                    <a:pt x="708881" y="45133"/>
                  </a:lnTo>
                  <a:lnTo>
                    <a:pt x="710168" y="48481"/>
                  </a:lnTo>
                  <a:lnTo>
                    <a:pt x="711714" y="56209"/>
                  </a:lnTo>
                  <a:lnTo>
                    <a:pt x="711972" y="58013"/>
                  </a:lnTo>
                  <a:lnTo>
                    <a:pt x="712230" y="59817"/>
                  </a:lnTo>
                  <a:lnTo>
                    <a:pt x="712230" y="61619"/>
                  </a:lnTo>
                  <a:lnTo>
                    <a:pt x="712230" y="63681"/>
                  </a:lnTo>
                  <a:lnTo>
                    <a:pt x="712230" y="64708"/>
                  </a:lnTo>
                  <a:lnTo>
                    <a:pt x="712683" y="67481"/>
                  </a:lnTo>
                  <a:lnTo>
                    <a:pt x="713083" y="68979"/>
                  </a:lnTo>
                  <a:lnTo>
                    <a:pt x="714082" y="70279"/>
                  </a:lnTo>
                  <a:lnTo>
                    <a:pt x="715380" y="72077"/>
                  </a:lnTo>
                  <a:lnTo>
                    <a:pt x="715580" y="72278"/>
                  </a:lnTo>
                  <a:lnTo>
                    <a:pt x="715880" y="72976"/>
                  </a:lnTo>
                  <a:lnTo>
                    <a:pt x="716280" y="74076"/>
                  </a:lnTo>
                  <a:lnTo>
                    <a:pt x="716779" y="76473"/>
                  </a:lnTo>
                  <a:lnTo>
                    <a:pt x="716779" y="77573"/>
                  </a:lnTo>
                  <a:lnTo>
                    <a:pt x="716979" y="79073"/>
                  </a:lnTo>
                  <a:lnTo>
                    <a:pt x="717382" y="81968"/>
                  </a:lnTo>
                  <a:lnTo>
                    <a:pt x="717639" y="84289"/>
                  </a:lnTo>
                  <a:lnTo>
                    <a:pt x="721246" y="89696"/>
                  </a:lnTo>
                  <a:lnTo>
                    <a:pt x="722210" y="93682"/>
                  </a:lnTo>
                  <a:lnTo>
                    <a:pt x="721290" y="96075"/>
                  </a:lnTo>
                  <a:lnTo>
                    <a:pt x="720473" y="101804"/>
                  </a:lnTo>
                  <a:lnTo>
                    <a:pt x="718927" y="104638"/>
                  </a:lnTo>
                  <a:lnTo>
                    <a:pt x="717381" y="107211"/>
                  </a:lnTo>
                  <a:lnTo>
                    <a:pt x="715063" y="110304"/>
                  </a:lnTo>
                  <a:lnTo>
                    <a:pt x="712229" y="112108"/>
                  </a:lnTo>
                  <a:lnTo>
                    <a:pt x="709911" y="113912"/>
                  </a:lnTo>
                  <a:lnTo>
                    <a:pt x="707335" y="115713"/>
                  </a:lnTo>
                  <a:lnTo>
                    <a:pt x="703986" y="117518"/>
                  </a:lnTo>
                  <a:lnTo>
                    <a:pt x="701668" y="119064"/>
                  </a:lnTo>
                  <a:lnTo>
                    <a:pt x="700122" y="119836"/>
                  </a:lnTo>
                  <a:lnTo>
                    <a:pt x="696901" y="119328"/>
                  </a:lnTo>
                  <a:lnTo>
                    <a:pt x="694903" y="118253"/>
                  </a:lnTo>
                  <a:lnTo>
                    <a:pt x="692905" y="118560"/>
                  </a:lnTo>
                  <a:lnTo>
                    <a:pt x="691521" y="120252"/>
                  </a:lnTo>
                  <a:lnTo>
                    <a:pt x="691368" y="122251"/>
                  </a:lnTo>
                  <a:lnTo>
                    <a:pt x="692290" y="124863"/>
                  </a:lnTo>
                  <a:lnTo>
                    <a:pt x="693366" y="126245"/>
                  </a:lnTo>
                  <a:lnTo>
                    <a:pt x="697055" y="129474"/>
                  </a:lnTo>
                  <a:lnTo>
                    <a:pt x="702589" y="134240"/>
                  </a:lnTo>
                  <a:lnTo>
                    <a:pt x="704587" y="135622"/>
                  </a:lnTo>
                  <a:lnTo>
                    <a:pt x="706278" y="136391"/>
                  </a:lnTo>
                  <a:lnTo>
                    <a:pt x="709044" y="139158"/>
                  </a:lnTo>
                  <a:lnTo>
                    <a:pt x="710735" y="141770"/>
                  </a:lnTo>
                  <a:lnTo>
                    <a:pt x="710889" y="144383"/>
                  </a:lnTo>
                  <a:lnTo>
                    <a:pt x="711043" y="148687"/>
                  </a:lnTo>
                  <a:lnTo>
                    <a:pt x="711196" y="151916"/>
                  </a:lnTo>
                  <a:lnTo>
                    <a:pt x="710428" y="154529"/>
                  </a:lnTo>
                  <a:lnTo>
                    <a:pt x="709337" y="156816"/>
                  </a:lnTo>
                  <a:lnTo>
                    <a:pt x="709902" y="160200"/>
                  </a:lnTo>
                  <a:lnTo>
                    <a:pt x="711594" y="163299"/>
                  </a:lnTo>
                  <a:lnTo>
                    <a:pt x="713567" y="165553"/>
                  </a:lnTo>
                  <a:lnTo>
                    <a:pt x="716670" y="166968"/>
                  </a:lnTo>
                  <a:lnTo>
                    <a:pt x="719208" y="170066"/>
                  </a:lnTo>
                  <a:lnTo>
                    <a:pt x="720054" y="175428"/>
                  </a:lnTo>
                  <a:lnTo>
                    <a:pt x="720054" y="179657"/>
                  </a:lnTo>
                  <a:lnTo>
                    <a:pt x="720336" y="184450"/>
                  </a:lnTo>
                  <a:lnTo>
                    <a:pt x="720900" y="188396"/>
                  </a:lnTo>
                  <a:lnTo>
                    <a:pt x="721182" y="193195"/>
                  </a:lnTo>
                  <a:lnTo>
                    <a:pt x="725130" y="201087"/>
                  </a:lnTo>
                  <a:lnTo>
                    <a:pt x="724526" y="207226"/>
                  </a:lnTo>
                  <a:lnTo>
                    <a:pt x="727524" y="208083"/>
                  </a:lnTo>
                  <a:lnTo>
                    <a:pt x="729380" y="208939"/>
                  </a:lnTo>
                  <a:lnTo>
                    <a:pt x="730094" y="210368"/>
                  </a:lnTo>
                  <a:lnTo>
                    <a:pt x="730237" y="212081"/>
                  </a:lnTo>
                  <a:lnTo>
                    <a:pt x="731950" y="213794"/>
                  </a:lnTo>
                  <a:lnTo>
                    <a:pt x="733664" y="215079"/>
                  </a:lnTo>
                  <a:lnTo>
                    <a:pt x="735377" y="216221"/>
                  </a:lnTo>
                  <a:lnTo>
                    <a:pt x="735520" y="217934"/>
                  </a:lnTo>
                  <a:lnTo>
                    <a:pt x="735520" y="220647"/>
                  </a:lnTo>
                  <a:lnTo>
                    <a:pt x="737376" y="223074"/>
                  </a:lnTo>
                  <a:lnTo>
                    <a:pt x="739660" y="226643"/>
                  </a:lnTo>
                  <a:lnTo>
                    <a:pt x="742230" y="229213"/>
                  </a:lnTo>
                  <a:lnTo>
                    <a:pt x="744372" y="232643"/>
                  </a:lnTo>
                  <a:lnTo>
                    <a:pt x="747228" y="236355"/>
                  </a:lnTo>
                  <a:lnTo>
                    <a:pt x="749798" y="239210"/>
                  </a:lnTo>
                  <a:lnTo>
                    <a:pt x="752033" y="241340"/>
                  </a:lnTo>
                  <a:lnTo>
                    <a:pt x="754309" y="241789"/>
                  </a:lnTo>
                  <a:lnTo>
                    <a:pt x="756002" y="243111"/>
                  </a:lnTo>
                  <a:lnTo>
                    <a:pt x="760290" y="246804"/>
                  </a:lnTo>
                  <a:lnTo>
                    <a:pt x="761871" y="247357"/>
                  </a:lnTo>
                  <a:lnTo>
                    <a:pt x="763975" y="247424"/>
                  </a:lnTo>
                  <a:lnTo>
                    <a:pt x="766003" y="247496"/>
                  </a:lnTo>
                  <a:lnTo>
                    <a:pt x="767090" y="247451"/>
                  </a:lnTo>
                  <a:lnTo>
                    <a:pt x="768634" y="247157"/>
                  </a:lnTo>
                  <a:lnTo>
                    <a:pt x="769613" y="246419"/>
                  </a:lnTo>
                  <a:lnTo>
                    <a:pt x="770609" y="246069"/>
                  </a:lnTo>
                  <a:lnTo>
                    <a:pt x="771609" y="245796"/>
                  </a:lnTo>
                  <a:lnTo>
                    <a:pt x="773082" y="245656"/>
                  </a:lnTo>
                  <a:lnTo>
                    <a:pt x="775251" y="247193"/>
                  </a:lnTo>
                  <a:lnTo>
                    <a:pt x="776090" y="248551"/>
                  </a:lnTo>
                  <a:lnTo>
                    <a:pt x="776425" y="250860"/>
                  </a:lnTo>
                  <a:lnTo>
                    <a:pt x="776297" y="253262"/>
                  </a:lnTo>
                  <a:lnTo>
                    <a:pt x="775761" y="255219"/>
                  </a:lnTo>
                  <a:lnTo>
                    <a:pt x="774836" y="258973"/>
                  </a:lnTo>
                  <a:lnTo>
                    <a:pt x="773757" y="262734"/>
                  </a:lnTo>
                  <a:lnTo>
                    <a:pt x="776844" y="266333"/>
                  </a:lnTo>
                  <a:lnTo>
                    <a:pt x="778564" y="267622"/>
                  </a:lnTo>
                  <a:lnTo>
                    <a:pt x="779425" y="269201"/>
                  </a:lnTo>
                  <a:lnTo>
                    <a:pt x="780573" y="271926"/>
                  </a:lnTo>
                  <a:lnTo>
                    <a:pt x="780429" y="274651"/>
                  </a:lnTo>
                  <a:lnTo>
                    <a:pt x="781003" y="276659"/>
                  </a:lnTo>
                  <a:lnTo>
                    <a:pt x="782150" y="278809"/>
                  </a:lnTo>
                  <a:lnTo>
                    <a:pt x="783871" y="281248"/>
                  </a:lnTo>
                  <a:lnTo>
                    <a:pt x="785591" y="283828"/>
                  </a:lnTo>
                  <a:lnTo>
                    <a:pt x="787599" y="285835"/>
                  </a:lnTo>
                  <a:lnTo>
                    <a:pt x="788890" y="286983"/>
                  </a:lnTo>
                  <a:lnTo>
                    <a:pt x="790611" y="288991"/>
                  </a:lnTo>
                  <a:lnTo>
                    <a:pt x="793193" y="291859"/>
                  </a:lnTo>
                  <a:lnTo>
                    <a:pt x="794340" y="293293"/>
                  </a:lnTo>
                  <a:lnTo>
                    <a:pt x="795344" y="295158"/>
                  </a:lnTo>
                  <a:lnTo>
                    <a:pt x="795057" y="297882"/>
                  </a:lnTo>
                  <a:lnTo>
                    <a:pt x="793766" y="302041"/>
                  </a:lnTo>
                  <a:lnTo>
                    <a:pt x="793909" y="305054"/>
                  </a:lnTo>
                  <a:lnTo>
                    <a:pt x="794197" y="306774"/>
                  </a:lnTo>
                  <a:lnTo>
                    <a:pt x="793623" y="309930"/>
                  </a:lnTo>
                  <a:lnTo>
                    <a:pt x="795201" y="312940"/>
                  </a:lnTo>
                  <a:lnTo>
                    <a:pt x="798212" y="315954"/>
                  </a:lnTo>
                  <a:lnTo>
                    <a:pt x="801080" y="317816"/>
                  </a:lnTo>
                  <a:lnTo>
                    <a:pt x="803088" y="318390"/>
                  </a:lnTo>
                  <a:lnTo>
                    <a:pt x="805383" y="318533"/>
                  </a:lnTo>
                  <a:lnTo>
                    <a:pt x="808251" y="318821"/>
                  </a:lnTo>
                  <a:lnTo>
                    <a:pt x="810546" y="319396"/>
                  </a:lnTo>
                  <a:lnTo>
                    <a:pt x="812983" y="320541"/>
                  </a:lnTo>
                  <a:lnTo>
                    <a:pt x="815809" y="322135"/>
                  </a:lnTo>
                  <a:lnTo>
                    <a:pt x="818123" y="324857"/>
                  </a:lnTo>
                  <a:lnTo>
                    <a:pt x="818804" y="328126"/>
                  </a:lnTo>
                  <a:lnTo>
                    <a:pt x="819348" y="330714"/>
                  </a:lnTo>
                  <a:lnTo>
                    <a:pt x="819893" y="333706"/>
                  </a:lnTo>
                  <a:lnTo>
                    <a:pt x="819893" y="335613"/>
                  </a:lnTo>
                  <a:lnTo>
                    <a:pt x="819485" y="338202"/>
                  </a:lnTo>
                  <a:lnTo>
                    <a:pt x="819032" y="340112"/>
                  </a:lnTo>
                  <a:lnTo>
                    <a:pt x="811572" y="345313"/>
                  </a:lnTo>
                  <a:lnTo>
                    <a:pt x="802756" y="353903"/>
                  </a:lnTo>
                  <a:lnTo>
                    <a:pt x="798009" y="358424"/>
                  </a:lnTo>
                  <a:lnTo>
                    <a:pt x="793488" y="364077"/>
                  </a:lnTo>
                  <a:lnTo>
                    <a:pt x="786029" y="373341"/>
                  </a:lnTo>
                  <a:lnTo>
                    <a:pt x="781056" y="378539"/>
                  </a:lnTo>
                  <a:lnTo>
                    <a:pt x="776987" y="382160"/>
                  </a:lnTo>
                  <a:lnTo>
                    <a:pt x="772106" y="384232"/>
                  </a:lnTo>
                  <a:lnTo>
                    <a:pt x="769938" y="386255"/>
                  </a:lnTo>
                  <a:lnTo>
                    <a:pt x="768905" y="387537"/>
                  </a:lnTo>
                  <a:lnTo>
                    <a:pt x="766565" y="390960"/>
                  </a:lnTo>
                  <a:lnTo>
                    <a:pt x="764758" y="392351"/>
                  </a:lnTo>
                  <a:lnTo>
                    <a:pt x="761276" y="396364"/>
                  </a:lnTo>
                  <a:lnTo>
                    <a:pt x="760000" y="397425"/>
                  </a:lnTo>
                  <a:lnTo>
                    <a:pt x="758423" y="398728"/>
                  </a:lnTo>
                  <a:lnTo>
                    <a:pt x="756376" y="399973"/>
                  </a:lnTo>
                  <a:lnTo>
                    <a:pt x="754056" y="402081"/>
                  </a:lnTo>
                  <a:lnTo>
                    <a:pt x="750596" y="406559"/>
                  </a:lnTo>
                  <a:lnTo>
                    <a:pt x="749640" y="407835"/>
                  </a:lnTo>
                  <a:lnTo>
                    <a:pt x="747705" y="411562"/>
                  </a:lnTo>
                  <a:lnTo>
                    <a:pt x="744442" y="416604"/>
                  </a:lnTo>
                  <a:lnTo>
                    <a:pt x="740882" y="421352"/>
                  </a:lnTo>
                  <a:lnTo>
                    <a:pt x="736134" y="423132"/>
                  </a:lnTo>
                  <a:lnTo>
                    <a:pt x="728718" y="423132"/>
                  </a:lnTo>
                  <a:lnTo>
                    <a:pt x="726048" y="422242"/>
                  </a:lnTo>
                  <a:lnTo>
                    <a:pt x="721970" y="423020"/>
                  </a:lnTo>
                  <a:lnTo>
                    <a:pt x="719640" y="423640"/>
                  </a:lnTo>
                  <a:lnTo>
                    <a:pt x="717621" y="423485"/>
                  </a:lnTo>
                  <a:lnTo>
                    <a:pt x="715137" y="423175"/>
                  </a:lnTo>
                  <a:lnTo>
                    <a:pt x="713273" y="422087"/>
                  </a:lnTo>
                  <a:lnTo>
                    <a:pt x="712186" y="422865"/>
                  </a:lnTo>
                  <a:lnTo>
                    <a:pt x="711807" y="424912"/>
                  </a:lnTo>
                  <a:lnTo>
                    <a:pt x="708841" y="429663"/>
                  </a:lnTo>
                  <a:lnTo>
                    <a:pt x="706764" y="432625"/>
                  </a:lnTo>
                  <a:lnTo>
                    <a:pt x="701315" y="437928"/>
                  </a:lnTo>
                  <a:lnTo>
                    <a:pt x="700694" y="439946"/>
                  </a:lnTo>
                  <a:lnTo>
                    <a:pt x="698520" y="441656"/>
                  </a:lnTo>
                  <a:lnTo>
                    <a:pt x="696676" y="442120"/>
                  </a:lnTo>
                  <a:lnTo>
                    <a:pt x="688581" y="443673"/>
                  </a:lnTo>
                  <a:lnTo>
                    <a:pt x="687804" y="447245"/>
                  </a:lnTo>
                  <a:lnTo>
                    <a:pt x="687339" y="449575"/>
                  </a:lnTo>
                  <a:lnTo>
                    <a:pt x="685941" y="450508"/>
                  </a:lnTo>
                  <a:lnTo>
                    <a:pt x="683611" y="450663"/>
                  </a:lnTo>
                  <a:lnTo>
                    <a:pt x="682214" y="450195"/>
                  </a:lnTo>
                  <a:lnTo>
                    <a:pt x="680195" y="452993"/>
                  </a:lnTo>
                  <a:lnTo>
                    <a:pt x="678487" y="455632"/>
                  </a:lnTo>
                  <a:lnTo>
                    <a:pt x="677118" y="457728"/>
                  </a:lnTo>
                  <a:lnTo>
                    <a:pt x="676061" y="460249"/>
                  </a:lnTo>
                  <a:lnTo>
                    <a:pt x="675788" y="462892"/>
                  </a:lnTo>
                  <a:lnTo>
                    <a:pt x="674915" y="464171"/>
                  </a:lnTo>
                  <a:lnTo>
                    <a:pt x="674605" y="466346"/>
                  </a:lnTo>
                  <a:lnTo>
                    <a:pt x="675070" y="469141"/>
                  </a:lnTo>
                  <a:lnTo>
                    <a:pt x="678499" y="476711"/>
                  </a:lnTo>
                  <a:lnTo>
                    <a:pt x="678879" y="480022"/>
                  </a:lnTo>
                  <a:lnTo>
                    <a:pt x="680661" y="480945"/>
                  </a:lnTo>
                  <a:lnTo>
                    <a:pt x="682990" y="482807"/>
                  </a:lnTo>
                  <a:lnTo>
                    <a:pt x="684078" y="483430"/>
                  </a:lnTo>
                  <a:lnTo>
                    <a:pt x="684388" y="484672"/>
                  </a:lnTo>
                  <a:lnTo>
                    <a:pt x="684699" y="486689"/>
                  </a:lnTo>
                  <a:lnTo>
                    <a:pt x="685320" y="488555"/>
                  </a:lnTo>
                  <a:lnTo>
                    <a:pt x="685672" y="491118"/>
                  </a:lnTo>
                  <a:lnTo>
                    <a:pt x="687080" y="498336"/>
                  </a:lnTo>
                  <a:lnTo>
                    <a:pt x="685794" y="502722"/>
                  </a:lnTo>
                  <a:lnTo>
                    <a:pt x="684509" y="507112"/>
                  </a:lnTo>
                  <a:lnTo>
                    <a:pt x="683411" y="508704"/>
                  </a:lnTo>
                  <a:lnTo>
                    <a:pt x="681990" y="511781"/>
                  </a:lnTo>
                  <a:lnTo>
                    <a:pt x="680117" y="516966"/>
                  </a:lnTo>
                  <a:lnTo>
                    <a:pt x="679402" y="520167"/>
                  </a:lnTo>
                  <a:lnTo>
                    <a:pt x="678904" y="522974"/>
                  </a:lnTo>
                  <a:lnTo>
                    <a:pt x="678081" y="527267"/>
                  </a:lnTo>
                  <a:lnTo>
                    <a:pt x="677041" y="530174"/>
                  </a:lnTo>
                  <a:lnTo>
                    <a:pt x="676566" y="533521"/>
                  </a:lnTo>
                  <a:lnTo>
                    <a:pt x="671823" y="542461"/>
                  </a:lnTo>
                  <a:lnTo>
                    <a:pt x="669797" y="545952"/>
                  </a:lnTo>
                  <a:lnTo>
                    <a:pt x="668096" y="549736"/>
                  </a:lnTo>
                  <a:lnTo>
                    <a:pt x="666518" y="550341"/>
                  </a:lnTo>
                  <a:lnTo>
                    <a:pt x="669167" y="551996"/>
                  </a:lnTo>
                  <a:lnTo>
                    <a:pt x="669332" y="554645"/>
                  </a:lnTo>
                  <a:lnTo>
                    <a:pt x="668670" y="556632"/>
                  </a:lnTo>
                  <a:lnTo>
                    <a:pt x="669448" y="562759"/>
                  </a:lnTo>
                  <a:lnTo>
                    <a:pt x="673342" y="569178"/>
                  </a:lnTo>
                  <a:lnTo>
                    <a:pt x="675915" y="573622"/>
                  </a:lnTo>
                  <a:lnTo>
                    <a:pt x="677319" y="575961"/>
                  </a:lnTo>
                  <a:lnTo>
                    <a:pt x="679658" y="577598"/>
                  </a:lnTo>
                  <a:lnTo>
                    <a:pt x="681763" y="577364"/>
                  </a:lnTo>
                  <a:lnTo>
                    <a:pt x="684337" y="576662"/>
                  </a:lnTo>
                  <a:lnTo>
                    <a:pt x="688079" y="575493"/>
                  </a:lnTo>
                  <a:lnTo>
                    <a:pt x="689718" y="575960"/>
                  </a:lnTo>
                  <a:lnTo>
                    <a:pt x="692528" y="577826"/>
                  </a:lnTo>
                  <a:lnTo>
                    <a:pt x="695283" y="582048"/>
                  </a:lnTo>
                  <a:lnTo>
                    <a:pt x="697618" y="585587"/>
                  </a:lnTo>
                  <a:lnTo>
                    <a:pt x="699315" y="588770"/>
                  </a:lnTo>
                  <a:lnTo>
                    <a:pt x="700032" y="590906"/>
                  </a:lnTo>
                  <a:lnTo>
                    <a:pt x="701104" y="594035"/>
                  </a:lnTo>
                  <a:lnTo>
                    <a:pt x="702173" y="597087"/>
                  </a:lnTo>
                  <a:lnTo>
                    <a:pt x="704191" y="602267"/>
                  </a:lnTo>
                  <a:lnTo>
                    <a:pt x="705659" y="609092"/>
                  </a:lnTo>
                  <a:lnTo>
                    <a:pt x="705169" y="615614"/>
                  </a:lnTo>
                  <a:lnTo>
                    <a:pt x="704417" y="619748"/>
                  </a:lnTo>
                  <a:lnTo>
                    <a:pt x="703538" y="621021"/>
                  </a:lnTo>
                  <a:lnTo>
                    <a:pt x="703003" y="624761"/>
                  </a:lnTo>
                  <a:lnTo>
                    <a:pt x="701190" y="627774"/>
                  </a:lnTo>
                  <a:lnTo>
                    <a:pt x="700538" y="628886"/>
                  </a:lnTo>
                  <a:lnTo>
                    <a:pt x="699567" y="631556"/>
                  </a:lnTo>
                  <a:lnTo>
                    <a:pt x="698165" y="633318"/>
                  </a:lnTo>
                  <a:lnTo>
                    <a:pt x="696572" y="636016"/>
                  </a:lnTo>
                  <a:lnTo>
                    <a:pt x="694140" y="639135"/>
                  </a:lnTo>
                  <a:lnTo>
                    <a:pt x="690822" y="643294"/>
                  </a:lnTo>
                  <a:lnTo>
                    <a:pt x="687839" y="646283"/>
                  </a:lnTo>
                  <a:lnTo>
                    <a:pt x="684264" y="651693"/>
                  </a:lnTo>
                  <a:lnTo>
                    <a:pt x="682252" y="655490"/>
                  </a:lnTo>
                  <a:lnTo>
                    <a:pt x="679778" y="659384"/>
                  </a:lnTo>
                  <a:lnTo>
                    <a:pt x="678900" y="662440"/>
                  </a:lnTo>
                  <a:lnTo>
                    <a:pt x="676237" y="667346"/>
                  </a:lnTo>
                  <a:lnTo>
                    <a:pt x="675248" y="669633"/>
                  </a:lnTo>
                  <a:lnTo>
                    <a:pt x="674658" y="673913"/>
                  </a:lnTo>
                  <a:lnTo>
                    <a:pt x="675350" y="674892"/>
                  </a:lnTo>
                  <a:lnTo>
                    <a:pt x="675986" y="675794"/>
                  </a:lnTo>
                  <a:lnTo>
                    <a:pt x="678250" y="679494"/>
                  </a:lnTo>
                  <a:lnTo>
                    <a:pt x="680664" y="683030"/>
                  </a:lnTo>
                  <a:lnTo>
                    <a:pt x="682148" y="686684"/>
                  </a:lnTo>
                  <a:lnTo>
                    <a:pt x="682555" y="690615"/>
                  </a:lnTo>
                  <a:lnTo>
                    <a:pt x="683799" y="694123"/>
                  </a:lnTo>
                  <a:lnTo>
                    <a:pt x="684777" y="698649"/>
                  </a:lnTo>
                  <a:lnTo>
                    <a:pt x="685474" y="702103"/>
                  </a:lnTo>
                  <a:lnTo>
                    <a:pt x="685775" y="705417"/>
                  </a:lnTo>
                  <a:lnTo>
                    <a:pt x="686222" y="708494"/>
                  </a:lnTo>
                  <a:lnTo>
                    <a:pt x="686744" y="713272"/>
                  </a:lnTo>
                  <a:lnTo>
                    <a:pt x="687091" y="717592"/>
                  </a:lnTo>
                  <a:lnTo>
                    <a:pt x="686883" y="721702"/>
                  </a:lnTo>
                  <a:lnTo>
                    <a:pt x="686407" y="725050"/>
                  </a:lnTo>
                  <a:lnTo>
                    <a:pt x="686449" y="729536"/>
                  </a:lnTo>
                  <a:lnTo>
                    <a:pt x="686765" y="733163"/>
                  </a:lnTo>
                  <a:lnTo>
                    <a:pt x="687266" y="737474"/>
                  </a:lnTo>
                  <a:lnTo>
                    <a:pt x="688003" y="740077"/>
                  </a:lnTo>
                  <a:lnTo>
                    <a:pt x="688903" y="742826"/>
                  </a:lnTo>
                  <a:lnTo>
                    <a:pt x="689802" y="745575"/>
                  </a:lnTo>
                  <a:lnTo>
                    <a:pt x="692164" y="747954"/>
                  </a:lnTo>
                  <a:lnTo>
                    <a:pt x="697707" y="755387"/>
                  </a:lnTo>
                  <a:lnTo>
                    <a:pt x="700201" y="758999"/>
                  </a:lnTo>
                  <a:lnTo>
                    <a:pt x="706124" y="760922"/>
                  </a:lnTo>
                  <a:lnTo>
                    <a:pt x="708461" y="760980"/>
                  </a:lnTo>
                  <a:lnTo>
                    <a:pt x="711078" y="760329"/>
                  </a:lnTo>
                  <a:lnTo>
                    <a:pt x="714524" y="759026"/>
                  </a:lnTo>
                  <a:lnTo>
                    <a:pt x="717365" y="758136"/>
                  </a:lnTo>
                  <a:lnTo>
                    <a:pt x="720300" y="755691"/>
                  </a:lnTo>
                  <a:lnTo>
                    <a:pt x="723595" y="754594"/>
                  </a:lnTo>
                  <a:lnTo>
                    <a:pt x="727165" y="754044"/>
                  </a:lnTo>
                  <a:lnTo>
                    <a:pt x="732933" y="753771"/>
                  </a:lnTo>
                  <a:lnTo>
                    <a:pt x="738701" y="754867"/>
                  </a:lnTo>
                  <a:lnTo>
                    <a:pt x="744193" y="755144"/>
                  </a:lnTo>
                  <a:lnTo>
                    <a:pt x="750784" y="754318"/>
                  </a:lnTo>
                  <a:lnTo>
                    <a:pt x="755727" y="754867"/>
                  </a:lnTo>
                  <a:lnTo>
                    <a:pt x="760121" y="755421"/>
                  </a:lnTo>
                  <a:lnTo>
                    <a:pt x="762319" y="757337"/>
                  </a:lnTo>
                  <a:lnTo>
                    <a:pt x="767275" y="758552"/>
                  </a:lnTo>
                  <a:lnTo>
                    <a:pt x="768803" y="761432"/>
                  </a:lnTo>
                  <a:lnTo>
                    <a:pt x="771317" y="765505"/>
                  </a:lnTo>
                  <a:lnTo>
                    <a:pt x="773423" y="769133"/>
                  </a:lnTo>
                  <a:lnTo>
                    <a:pt x="775337" y="773698"/>
                  </a:lnTo>
                  <a:lnTo>
                    <a:pt x="777885" y="778546"/>
                  </a:lnTo>
                  <a:lnTo>
                    <a:pt x="779876" y="783109"/>
                  </a:lnTo>
                  <a:lnTo>
                    <a:pt x="781661" y="786517"/>
                  </a:lnTo>
                  <a:lnTo>
                    <a:pt x="785243" y="791863"/>
                  </a:lnTo>
                  <a:lnTo>
                    <a:pt x="785766" y="792960"/>
                  </a:lnTo>
                  <a:lnTo>
                    <a:pt x="786873" y="795280"/>
                  </a:lnTo>
                  <a:lnTo>
                    <a:pt x="788290" y="800949"/>
                  </a:lnTo>
                  <a:lnTo>
                    <a:pt x="789203" y="804005"/>
                  </a:lnTo>
                  <a:lnTo>
                    <a:pt x="789768" y="806229"/>
                  </a:lnTo>
                  <a:lnTo>
                    <a:pt x="791493" y="808632"/>
                  </a:lnTo>
                  <a:lnTo>
                    <a:pt x="792353" y="812763"/>
                  </a:lnTo>
                  <a:lnTo>
                    <a:pt x="792870" y="815344"/>
                  </a:lnTo>
                  <a:lnTo>
                    <a:pt x="793214" y="818270"/>
                  </a:lnTo>
                  <a:lnTo>
                    <a:pt x="793214" y="821025"/>
                  </a:lnTo>
                  <a:lnTo>
                    <a:pt x="793215" y="824123"/>
                  </a:lnTo>
                  <a:lnTo>
                    <a:pt x="793731" y="827051"/>
                  </a:lnTo>
                  <a:lnTo>
                    <a:pt x="794592" y="829804"/>
                  </a:lnTo>
                  <a:lnTo>
                    <a:pt x="795624" y="831700"/>
                  </a:lnTo>
                  <a:lnTo>
                    <a:pt x="795624" y="833419"/>
                  </a:lnTo>
                  <a:lnTo>
                    <a:pt x="793903" y="835830"/>
                  </a:lnTo>
                  <a:lnTo>
                    <a:pt x="792181" y="838756"/>
                  </a:lnTo>
                  <a:lnTo>
                    <a:pt x="790977" y="841685"/>
                  </a:lnTo>
                  <a:lnTo>
                    <a:pt x="789600" y="844093"/>
                  </a:lnTo>
                  <a:lnTo>
                    <a:pt x="787706" y="846159"/>
                  </a:lnTo>
                  <a:lnTo>
                    <a:pt x="786672" y="848571"/>
                  </a:lnTo>
                  <a:lnTo>
                    <a:pt x="787362" y="851496"/>
                  </a:lnTo>
                  <a:lnTo>
                    <a:pt x="787706" y="854078"/>
                  </a:lnTo>
                  <a:lnTo>
                    <a:pt x="787878" y="856317"/>
                  </a:lnTo>
                  <a:lnTo>
                    <a:pt x="788050" y="859931"/>
                  </a:lnTo>
                  <a:lnTo>
                    <a:pt x="790585" y="864208"/>
                  </a:lnTo>
                  <a:lnTo>
                    <a:pt x="791461" y="868583"/>
                  </a:lnTo>
                  <a:lnTo>
                    <a:pt x="791285" y="871730"/>
                  </a:lnTo>
                  <a:lnTo>
                    <a:pt x="787017" y="875424"/>
                  </a:lnTo>
                  <a:lnTo>
                    <a:pt x="785467" y="878006"/>
                  </a:lnTo>
                  <a:lnTo>
                    <a:pt x="784435" y="881277"/>
                  </a:lnTo>
                  <a:lnTo>
                    <a:pt x="784090" y="884549"/>
                  </a:lnTo>
                  <a:lnTo>
                    <a:pt x="784779" y="887131"/>
                  </a:lnTo>
                  <a:lnTo>
                    <a:pt x="786156" y="889197"/>
                  </a:lnTo>
                  <a:lnTo>
                    <a:pt x="787534" y="892122"/>
                  </a:lnTo>
                  <a:lnTo>
                    <a:pt x="788566" y="894877"/>
                  </a:lnTo>
                  <a:lnTo>
                    <a:pt x="792423" y="901366"/>
                  </a:lnTo>
                  <a:lnTo>
                    <a:pt x="793415" y="906979"/>
                  </a:lnTo>
                  <a:lnTo>
                    <a:pt x="794101" y="917426"/>
                  </a:lnTo>
                  <a:lnTo>
                    <a:pt x="795048" y="921214"/>
                  </a:lnTo>
                  <a:lnTo>
                    <a:pt x="795806" y="924625"/>
                  </a:lnTo>
                  <a:lnTo>
                    <a:pt x="795427" y="928790"/>
                  </a:lnTo>
                  <a:lnTo>
                    <a:pt x="795238" y="931062"/>
                  </a:lnTo>
                  <a:lnTo>
                    <a:pt x="794480" y="934664"/>
                  </a:lnTo>
                  <a:lnTo>
                    <a:pt x="793912" y="936937"/>
                  </a:lnTo>
                  <a:lnTo>
                    <a:pt x="793533" y="939777"/>
                  </a:lnTo>
                  <a:lnTo>
                    <a:pt x="793343" y="943188"/>
                  </a:lnTo>
                  <a:lnTo>
                    <a:pt x="793533" y="948492"/>
                  </a:lnTo>
                  <a:lnTo>
                    <a:pt x="793912" y="950576"/>
                  </a:lnTo>
                  <a:lnTo>
                    <a:pt x="794859" y="953984"/>
                  </a:lnTo>
                  <a:lnTo>
                    <a:pt x="796943" y="959291"/>
                  </a:lnTo>
                  <a:lnTo>
                    <a:pt x="800353" y="962699"/>
                  </a:lnTo>
                  <a:lnTo>
                    <a:pt x="805306" y="964929"/>
                  </a:lnTo>
                  <a:lnTo>
                    <a:pt x="808536" y="965533"/>
                  </a:lnTo>
                  <a:lnTo>
                    <a:pt x="812373" y="967350"/>
                  </a:lnTo>
                  <a:lnTo>
                    <a:pt x="814594" y="969774"/>
                  </a:lnTo>
                  <a:lnTo>
                    <a:pt x="817017" y="973407"/>
                  </a:lnTo>
                  <a:lnTo>
                    <a:pt x="818834" y="977447"/>
                  </a:lnTo>
                  <a:lnTo>
                    <a:pt x="820853" y="981889"/>
                  </a:lnTo>
                  <a:lnTo>
                    <a:pt x="823276" y="984313"/>
                  </a:lnTo>
                  <a:lnTo>
                    <a:pt x="825497" y="986734"/>
                  </a:lnTo>
                  <a:lnTo>
                    <a:pt x="827516" y="992994"/>
                  </a:lnTo>
                  <a:lnTo>
                    <a:pt x="827920" y="999859"/>
                  </a:lnTo>
                  <a:lnTo>
                    <a:pt x="826103" y="1003088"/>
                  </a:lnTo>
                  <a:lnTo>
                    <a:pt x="823478" y="1006321"/>
                  </a:lnTo>
                  <a:lnTo>
                    <a:pt x="823881" y="1007934"/>
                  </a:lnTo>
                  <a:lnTo>
                    <a:pt x="825497" y="1010157"/>
                  </a:lnTo>
                  <a:lnTo>
                    <a:pt x="828526" y="1010962"/>
                  </a:lnTo>
                  <a:lnTo>
                    <a:pt x="830141" y="1014598"/>
                  </a:lnTo>
                  <a:lnTo>
                    <a:pt x="831555" y="1019443"/>
                  </a:lnTo>
                  <a:lnTo>
                    <a:pt x="832766" y="1025300"/>
                  </a:lnTo>
                  <a:lnTo>
                    <a:pt x="834583" y="1030346"/>
                  </a:lnTo>
                  <a:lnTo>
                    <a:pt x="838015" y="1033174"/>
                  </a:lnTo>
                  <a:lnTo>
                    <a:pt x="839833" y="1037211"/>
                  </a:lnTo>
                  <a:lnTo>
                    <a:pt x="840842" y="1040643"/>
                  </a:lnTo>
                  <a:lnTo>
                    <a:pt x="841246" y="1043875"/>
                  </a:lnTo>
                  <a:lnTo>
                    <a:pt x="841044" y="1049124"/>
                  </a:lnTo>
                  <a:lnTo>
                    <a:pt x="840842" y="1051548"/>
                  </a:lnTo>
                  <a:lnTo>
                    <a:pt x="841246" y="1053969"/>
                  </a:lnTo>
                  <a:lnTo>
                    <a:pt x="843063" y="1056193"/>
                  </a:lnTo>
                  <a:lnTo>
                    <a:pt x="844275" y="1058413"/>
                  </a:lnTo>
                  <a:lnTo>
                    <a:pt x="845284" y="1062250"/>
                  </a:lnTo>
                  <a:lnTo>
                    <a:pt x="847304" y="1065075"/>
                  </a:lnTo>
                  <a:lnTo>
                    <a:pt x="848919" y="1068104"/>
                  </a:lnTo>
                  <a:lnTo>
                    <a:pt x="851947" y="1070932"/>
                  </a:lnTo>
                  <a:lnTo>
                    <a:pt x="848852" y="1082557"/>
                  </a:lnTo>
                  <a:lnTo>
                    <a:pt x="849207" y="1091071"/>
                  </a:lnTo>
                  <a:lnTo>
                    <a:pt x="849359" y="1099203"/>
                  </a:lnTo>
                  <a:lnTo>
                    <a:pt x="846578" y="1099219"/>
                  </a:lnTo>
                  <a:lnTo>
                    <a:pt x="843545" y="1099267"/>
                  </a:lnTo>
                  <a:lnTo>
                    <a:pt x="841673" y="1099188"/>
                  </a:lnTo>
                  <a:lnTo>
                    <a:pt x="837302" y="1098906"/>
                  </a:lnTo>
                  <a:lnTo>
                    <a:pt x="833694" y="1098280"/>
                  </a:lnTo>
                  <a:lnTo>
                    <a:pt x="831390" y="1097213"/>
                  </a:lnTo>
                  <a:lnTo>
                    <a:pt x="827255" y="1096998"/>
                  </a:lnTo>
                  <a:lnTo>
                    <a:pt x="823104" y="1096393"/>
                  </a:lnTo>
                  <a:lnTo>
                    <a:pt x="818837" y="1094944"/>
                  </a:lnTo>
                  <a:lnTo>
                    <a:pt x="813914" y="1092748"/>
                  </a:lnTo>
                  <a:lnTo>
                    <a:pt x="808106" y="1089893"/>
                  </a:lnTo>
                  <a:lnTo>
                    <a:pt x="805265" y="1089003"/>
                  </a:lnTo>
                  <a:lnTo>
                    <a:pt x="802133" y="1086812"/>
                  </a:lnTo>
                  <a:lnTo>
                    <a:pt x="799592" y="1085680"/>
                  </a:lnTo>
                  <a:lnTo>
                    <a:pt x="796487" y="1084103"/>
                  </a:lnTo>
                  <a:lnTo>
                    <a:pt x="794491" y="1082948"/>
                  </a:lnTo>
                  <a:lnTo>
                    <a:pt x="791426" y="1082301"/>
                  </a:lnTo>
                  <a:lnTo>
                    <a:pt x="788359" y="1081576"/>
                  </a:lnTo>
                  <a:lnTo>
                    <a:pt x="784792" y="1081876"/>
                  </a:lnTo>
                  <a:lnTo>
                    <a:pt x="782435" y="1083137"/>
                  </a:lnTo>
                  <a:lnTo>
                    <a:pt x="780212" y="1083924"/>
                  </a:lnTo>
                  <a:lnTo>
                    <a:pt x="778692" y="1084759"/>
                  </a:lnTo>
                  <a:lnTo>
                    <a:pt x="776463" y="1087174"/>
                  </a:lnTo>
                  <a:lnTo>
                    <a:pt x="775177" y="1088001"/>
                  </a:lnTo>
                  <a:lnTo>
                    <a:pt x="771593" y="1089698"/>
                  </a:lnTo>
                  <a:lnTo>
                    <a:pt x="767763" y="1091093"/>
                  </a:lnTo>
                  <a:lnTo>
                    <a:pt x="762824" y="1092071"/>
                  </a:lnTo>
                  <a:lnTo>
                    <a:pt x="756035" y="1091655"/>
                  </a:lnTo>
                  <a:lnTo>
                    <a:pt x="751968" y="1091205"/>
                  </a:lnTo>
                  <a:lnTo>
                    <a:pt x="746630" y="1090184"/>
                  </a:lnTo>
                  <a:lnTo>
                    <a:pt x="740628" y="1085279"/>
                  </a:lnTo>
                  <a:lnTo>
                    <a:pt x="740075" y="1078647"/>
                  </a:lnTo>
                  <a:lnTo>
                    <a:pt x="738049" y="1072754"/>
                  </a:lnTo>
                  <a:lnTo>
                    <a:pt x="736944" y="1068517"/>
                  </a:lnTo>
                  <a:lnTo>
                    <a:pt x="725893" y="1062071"/>
                  </a:lnTo>
                  <a:lnTo>
                    <a:pt x="715212" y="1058389"/>
                  </a:lnTo>
                  <a:lnTo>
                    <a:pt x="709050" y="1054568"/>
                  </a:lnTo>
                  <a:lnTo>
                    <a:pt x="706003" y="1052679"/>
                  </a:lnTo>
                  <a:lnTo>
                    <a:pt x="699925" y="1056731"/>
                  </a:lnTo>
                  <a:lnTo>
                    <a:pt x="693479" y="1058571"/>
                  </a:lnTo>
                  <a:lnTo>
                    <a:pt x="685744" y="1060598"/>
                  </a:lnTo>
                  <a:lnTo>
                    <a:pt x="679850" y="1062439"/>
                  </a:lnTo>
                  <a:lnTo>
                    <a:pt x="674325" y="1066676"/>
                  </a:lnTo>
                  <a:lnTo>
                    <a:pt x="669526" y="1069033"/>
                  </a:lnTo>
                  <a:lnTo>
                    <a:pt x="664605" y="1070263"/>
                  </a:lnTo>
                  <a:lnTo>
                    <a:pt x="659829" y="1072174"/>
                  </a:lnTo>
                  <a:lnTo>
                    <a:pt x="655320" y="1075843"/>
                  </a:lnTo>
                  <a:lnTo>
                    <a:pt x="653055" y="1077408"/>
                  </a:lnTo>
                  <a:lnTo>
                    <a:pt x="648995" y="1080670"/>
                  </a:lnTo>
                  <a:lnTo>
                    <a:pt x="643521" y="1085385"/>
                  </a:lnTo>
                  <a:lnTo>
                    <a:pt x="639651" y="1089416"/>
                  </a:lnTo>
                  <a:lnTo>
                    <a:pt x="635139" y="1093007"/>
                  </a:lnTo>
                  <a:lnTo>
                    <a:pt x="633124" y="1094947"/>
                  </a:lnTo>
                  <a:lnTo>
                    <a:pt x="628571" y="1097612"/>
                  </a:lnTo>
                  <a:lnTo>
                    <a:pt x="610585" y="1104546"/>
                  </a:lnTo>
                  <a:lnTo>
                    <a:pt x="606434" y="1105722"/>
                  </a:lnTo>
                  <a:lnTo>
                    <a:pt x="597554" y="1107329"/>
                  </a:lnTo>
                  <a:lnTo>
                    <a:pt x="593284" y="1107581"/>
                  </a:lnTo>
                  <a:lnTo>
                    <a:pt x="589183" y="1106357"/>
                  </a:lnTo>
                  <a:lnTo>
                    <a:pt x="581642" y="1104811"/>
                  </a:lnTo>
                  <a:lnTo>
                    <a:pt x="578075" y="1103334"/>
                  </a:lnTo>
                  <a:lnTo>
                    <a:pt x="571724" y="1102280"/>
                  </a:lnTo>
                  <a:lnTo>
                    <a:pt x="559802" y="1100218"/>
                  </a:lnTo>
                  <a:lnTo>
                    <a:pt x="550239" y="1098678"/>
                  </a:lnTo>
                  <a:lnTo>
                    <a:pt x="540739" y="1098605"/>
                  </a:lnTo>
                  <a:lnTo>
                    <a:pt x="536679" y="1098307"/>
                  </a:lnTo>
                  <a:lnTo>
                    <a:pt x="531457" y="1098137"/>
                  </a:lnTo>
                  <a:lnTo>
                    <a:pt x="528953" y="1097855"/>
                  </a:lnTo>
                  <a:lnTo>
                    <a:pt x="526926" y="1097782"/>
                  </a:lnTo>
                  <a:lnTo>
                    <a:pt x="522488" y="1097733"/>
                  </a:lnTo>
                  <a:lnTo>
                    <a:pt x="519211" y="1097560"/>
                  </a:lnTo>
                  <a:lnTo>
                    <a:pt x="516711" y="1097353"/>
                  </a:lnTo>
                  <a:lnTo>
                    <a:pt x="508611" y="1099003"/>
                  </a:lnTo>
                  <a:lnTo>
                    <a:pt x="504940" y="1100470"/>
                  </a:lnTo>
                  <a:lnTo>
                    <a:pt x="500191" y="1102213"/>
                  </a:lnTo>
                  <a:lnTo>
                    <a:pt x="495094" y="1104899"/>
                  </a:lnTo>
                  <a:lnTo>
                    <a:pt x="492769" y="1106047"/>
                  </a:lnTo>
                  <a:lnTo>
                    <a:pt x="492354" y="1106251"/>
                  </a:lnTo>
                  <a:lnTo>
                    <a:pt x="489609" y="1107602"/>
                  </a:lnTo>
                  <a:lnTo>
                    <a:pt x="485094" y="1109337"/>
                  </a:lnTo>
                  <a:lnTo>
                    <a:pt x="481352" y="1110962"/>
                  </a:lnTo>
                  <a:lnTo>
                    <a:pt x="474650" y="1114334"/>
                  </a:lnTo>
                  <a:lnTo>
                    <a:pt x="469307" y="1116721"/>
                  </a:lnTo>
                  <a:lnTo>
                    <a:pt x="465737" y="1118726"/>
                  </a:lnTo>
                  <a:lnTo>
                    <a:pt x="453826" y="1127499"/>
                  </a:lnTo>
                  <a:lnTo>
                    <a:pt x="451385" y="1130388"/>
                  </a:lnTo>
                  <a:lnTo>
                    <a:pt x="448909" y="1132502"/>
                  </a:lnTo>
                  <a:lnTo>
                    <a:pt x="444644" y="1136391"/>
                  </a:lnTo>
                  <a:lnTo>
                    <a:pt x="440744" y="1139726"/>
                  </a:lnTo>
                  <a:lnTo>
                    <a:pt x="438484" y="1141445"/>
                  </a:lnTo>
                  <a:lnTo>
                    <a:pt x="435496" y="1144276"/>
                  </a:lnTo>
                  <a:lnTo>
                    <a:pt x="432261" y="1146810"/>
                  </a:lnTo>
                  <a:lnTo>
                    <a:pt x="423844" y="1151877"/>
                  </a:lnTo>
                  <a:lnTo>
                    <a:pt x="420926" y="1152772"/>
                  </a:lnTo>
                  <a:lnTo>
                    <a:pt x="418258" y="1154043"/>
                  </a:lnTo>
                  <a:lnTo>
                    <a:pt x="414229" y="1156221"/>
                  </a:lnTo>
                  <a:lnTo>
                    <a:pt x="409733" y="1158420"/>
                  </a:lnTo>
                  <a:lnTo>
                    <a:pt x="407538" y="1159826"/>
                  </a:lnTo>
                  <a:lnTo>
                    <a:pt x="403384" y="1162706"/>
                  </a:lnTo>
                  <a:lnTo>
                    <a:pt x="398666" y="1165145"/>
                  </a:lnTo>
                  <a:lnTo>
                    <a:pt x="394079" y="1167038"/>
                  </a:lnTo>
                  <a:lnTo>
                    <a:pt x="391644" y="1168299"/>
                  </a:lnTo>
                  <a:lnTo>
                    <a:pt x="388010" y="1168836"/>
                  </a:lnTo>
                  <a:lnTo>
                    <a:pt x="383922" y="1169702"/>
                  </a:lnTo>
                  <a:lnTo>
                    <a:pt x="380832" y="1170215"/>
                  </a:lnTo>
                  <a:lnTo>
                    <a:pt x="378140" y="1170944"/>
                  </a:lnTo>
                  <a:lnTo>
                    <a:pt x="373742" y="1173602"/>
                  </a:lnTo>
                  <a:lnTo>
                    <a:pt x="370419" y="1175907"/>
                  </a:lnTo>
                  <a:lnTo>
                    <a:pt x="367596" y="1178963"/>
                  </a:lnTo>
                  <a:lnTo>
                    <a:pt x="362814" y="1181715"/>
                  </a:lnTo>
                  <a:lnTo>
                    <a:pt x="359605" y="1183086"/>
                  </a:lnTo>
                  <a:lnTo>
                    <a:pt x="351547" y="1187445"/>
                  </a:lnTo>
                  <a:lnTo>
                    <a:pt x="345923" y="1188760"/>
                  </a:lnTo>
                  <a:lnTo>
                    <a:pt x="340173" y="1188997"/>
                  </a:lnTo>
                  <a:lnTo>
                    <a:pt x="338819" y="1188280"/>
                  </a:lnTo>
                  <a:lnTo>
                    <a:pt x="333782" y="1187017"/>
                  </a:lnTo>
                  <a:lnTo>
                    <a:pt x="331505" y="1186570"/>
                  </a:lnTo>
                  <a:lnTo>
                    <a:pt x="327917" y="1186406"/>
                  </a:lnTo>
                  <a:lnTo>
                    <a:pt x="323874" y="1186497"/>
                  </a:lnTo>
                  <a:lnTo>
                    <a:pt x="313148" y="1186861"/>
                  </a:lnTo>
                  <a:lnTo>
                    <a:pt x="306582" y="1187986"/>
                  </a:lnTo>
                  <a:lnTo>
                    <a:pt x="289764" y="1191388"/>
                  </a:lnTo>
                  <a:lnTo>
                    <a:pt x="285660" y="1191864"/>
                  </a:lnTo>
                  <a:lnTo>
                    <a:pt x="280877" y="1192836"/>
                  </a:lnTo>
                  <a:lnTo>
                    <a:pt x="276672" y="1194559"/>
                  </a:lnTo>
                  <a:lnTo>
                    <a:pt x="272395" y="1194657"/>
                  </a:lnTo>
                  <a:lnTo>
                    <a:pt x="268059" y="1195145"/>
                  </a:lnTo>
                  <a:lnTo>
                    <a:pt x="263670" y="1196257"/>
                  </a:lnTo>
                  <a:lnTo>
                    <a:pt x="260780" y="1199550"/>
                  </a:lnTo>
                  <a:lnTo>
                    <a:pt x="256633" y="1204365"/>
                  </a:lnTo>
                  <a:lnTo>
                    <a:pt x="253014" y="1208769"/>
                  </a:lnTo>
                  <a:lnTo>
                    <a:pt x="250165" y="1212989"/>
                  </a:lnTo>
                  <a:lnTo>
                    <a:pt x="248260" y="1215698"/>
                  </a:lnTo>
                  <a:lnTo>
                    <a:pt x="244774" y="1219507"/>
                  </a:lnTo>
                  <a:lnTo>
                    <a:pt x="244828" y="1217311"/>
                  </a:lnTo>
                  <a:lnTo>
                    <a:pt x="244602" y="1215695"/>
                  </a:lnTo>
                  <a:lnTo>
                    <a:pt x="244054" y="1213861"/>
                  </a:lnTo>
                  <a:lnTo>
                    <a:pt x="243013" y="1211427"/>
                  </a:lnTo>
                  <a:lnTo>
                    <a:pt x="241288" y="1207627"/>
                  </a:lnTo>
                  <a:lnTo>
                    <a:pt x="239085" y="1205319"/>
                  </a:lnTo>
                  <a:lnTo>
                    <a:pt x="237648" y="1202749"/>
                  </a:lnTo>
                  <a:lnTo>
                    <a:pt x="235917" y="1198794"/>
                  </a:lnTo>
                  <a:lnTo>
                    <a:pt x="233940" y="1196321"/>
                  </a:lnTo>
                  <a:lnTo>
                    <a:pt x="233049" y="1193727"/>
                  </a:lnTo>
                  <a:lnTo>
                    <a:pt x="230368" y="1189426"/>
                  </a:lnTo>
                  <a:lnTo>
                    <a:pt x="228296" y="1186570"/>
                  </a:lnTo>
                  <a:lnTo>
                    <a:pt x="227190" y="1182670"/>
                  </a:lnTo>
                  <a:lnTo>
                    <a:pt x="226544" y="1180373"/>
                  </a:lnTo>
                  <a:lnTo>
                    <a:pt x="222890" y="1173405"/>
                  </a:lnTo>
                  <a:lnTo>
                    <a:pt x="220305" y="1169486"/>
                  </a:lnTo>
                  <a:lnTo>
                    <a:pt x="218688" y="1164601"/>
                  </a:lnTo>
                  <a:lnTo>
                    <a:pt x="215905" y="1163247"/>
                  </a:lnTo>
                  <a:lnTo>
                    <a:pt x="214725" y="1162985"/>
                  </a:lnTo>
                  <a:lnTo>
                    <a:pt x="212053" y="1162399"/>
                  </a:lnTo>
                  <a:lnTo>
                    <a:pt x="209773" y="1161873"/>
                  </a:lnTo>
                  <a:lnTo>
                    <a:pt x="205087" y="1161524"/>
                  </a:lnTo>
                  <a:lnTo>
                    <a:pt x="203824" y="1161111"/>
                  </a:lnTo>
                  <a:lnTo>
                    <a:pt x="200824" y="1160151"/>
                  </a:lnTo>
                  <a:lnTo>
                    <a:pt x="199060" y="1158987"/>
                  </a:lnTo>
                  <a:lnTo>
                    <a:pt x="196567" y="1157156"/>
                  </a:lnTo>
                  <a:lnTo>
                    <a:pt x="193431" y="1154884"/>
                  </a:lnTo>
                  <a:lnTo>
                    <a:pt x="189606" y="1151096"/>
                  </a:lnTo>
                  <a:lnTo>
                    <a:pt x="186721" y="1149203"/>
                  </a:lnTo>
                  <a:lnTo>
                    <a:pt x="183142" y="1145713"/>
                  </a:lnTo>
                  <a:lnTo>
                    <a:pt x="180725" y="1142099"/>
                  </a:lnTo>
                  <a:lnTo>
                    <a:pt x="178056" y="1139808"/>
                  </a:lnTo>
                  <a:lnTo>
                    <a:pt x="174251" y="1134705"/>
                  </a:lnTo>
                  <a:lnTo>
                    <a:pt x="171172" y="1130188"/>
                  </a:lnTo>
                  <a:lnTo>
                    <a:pt x="168674" y="1126497"/>
                  </a:lnTo>
                  <a:lnTo>
                    <a:pt x="168007" y="1120178"/>
                  </a:lnTo>
                  <a:lnTo>
                    <a:pt x="167137" y="1118125"/>
                  </a:lnTo>
                  <a:lnTo>
                    <a:pt x="164619" y="1112192"/>
                  </a:lnTo>
                  <a:lnTo>
                    <a:pt x="164533" y="1106700"/>
                  </a:lnTo>
                  <a:lnTo>
                    <a:pt x="164386" y="1103380"/>
                  </a:lnTo>
                  <a:lnTo>
                    <a:pt x="165115" y="1100485"/>
                  </a:lnTo>
                  <a:lnTo>
                    <a:pt x="165965" y="1096812"/>
                  </a:lnTo>
                  <a:lnTo>
                    <a:pt x="168362" y="1092921"/>
                  </a:lnTo>
                  <a:lnTo>
                    <a:pt x="168663" y="1092350"/>
                  </a:lnTo>
                  <a:lnTo>
                    <a:pt x="170445" y="1088966"/>
                  </a:lnTo>
                  <a:lnTo>
                    <a:pt x="174044" y="1084097"/>
                  </a:lnTo>
                  <a:lnTo>
                    <a:pt x="177468" y="1078768"/>
                  </a:lnTo>
                  <a:lnTo>
                    <a:pt x="183781" y="1068371"/>
                  </a:lnTo>
                  <a:lnTo>
                    <a:pt x="187495" y="1062565"/>
                  </a:lnTo>
                  <a:lnTo>
                    <a:pt x="188899" y="1059102"/>
                  </a:lnTo>
                  <a:lnTo>
                    <a:pt x="193004" y="1053361"/>
                  </a:lnTo>
                  <a:lnTo>
                    <a:pt x="194943" y="1049644"/>
                  </a:lnTo>
                  <a:lnTo>
                    <a:pt x="197058" y="1041123"/>
                  </a:lnTo>
                  <a:lnTo>
                    <a:pt x="199215" y="1037086"/>
                  </a:lnTo>
                  <a:lnTo>
                    <a:pt x="199919" y="1033650"/>
                  </a:lnTo>
                  <a:lnTo>
                    <a:pt x="201394" y="1028249"/>
                  </a:lnTo>
                  <a:lnTo>
                    <a:pt x="202642" y="1024792"/>
                  </a:lnTo>
                  <a:lnTo>
                    <a:pt x="203707" y="1017165"/>
                  </a:lnTo>
                  <a:lnTo>
                    <a:pt x="203131" y="1011150"/>
                  </a:lnTo>
                  <a:lnTo>
                    <a:pt x="202511" y="1005913"/>
                  </a:lnTo>
                  <a:lnTo>
                    <a:pt x="200983" y="1001256"/>
                  </a:lnTo>
                  <a:lnTo>
                    <a:pt x="199161" y="996998"/>
                  </a:lnTo>
                  <a:lnTo>
                    <a:pt x="197112" y="992903"/>
                  </a:lnTo>
                  <a:lnTo>
                    <a:pt x="194855" y="991138"/>
                  </a:lnTo>
                  <a:lnTo>
                    <a:pt x="192481" y="984969"/>
                  </a:lnTo>
                  <a:lnTo>
                    <a:pt x="191500" y="980363"/>
                  </a:lnTo>
                  <a:lnTo>
                    <a:pt x="190583" y="975448"/>
                  </a:lnTo>
                  <a:lnTo>
                    <a:pt x="190155" y="967495"/>
                  </a:lnTo>
                  <a:lnTo>
                    <a:pt x="189623" y="964266"/>
                  </a:lnTo>
                  <a:lnTo>
                    <a:pt x="187865" y="959695"/>
                  </a:lnTo>
                  <a:lnTo>
                    <a:pt x="186127" y="953808"/>
                  </a:lnTo>
                  <a:lnTo>
                    <a:pt x="185173" y="949823"/>
                  </a:lnTo>
                  <a:lnTo>
                    <a:pt x="183841" y="946086"/>
                  </a:lnTo>
                  <a:lnTo>
                    <a:pt x="182566" y="941882"/>
                  </a:lnTo>
                  <a:lnTo>
                    <a:pt x="180879" y="938933"/>
                  </a:lnTo>
                  <a:lnTo>
                    <a:pt x="179821" y="936113"/>
                  </a:lnTo>
                  <a:lnTo>
                    <a:pt x="178549" y="931985"/>
                  </a:lnTo>
                  <a:lnTo>
                    <a:pt x="178720" y="928805"/>
                  </a:lnTo>
                  <a:lnTo>
                    <a:pt x="179090" y="923063"/>
                  </a:lnTo>
                  <a:lnTo>
                    <a:pt x="180318" y="919142"/>
                  </a:lnTo>
                  <a:lnTo>
                    <a:pt x="181593" y="912745"/>
                  </a:lnTo>
                  <a:lnTo>
                    <a:pt x="183655" y="908325"/>
                  </a:lnTo>
                  <a:lnTo>
                    <a:pt x="185934" y="903510"/>
                  </a:lnTo>
                  <a:lnTo>
                    <a:pt x="188935" y="897425"/>
                  </a:lnTo>
                  <a:lnTo>
                    <a:pt x="193019" y="887662"/>
                  </a:lnTo>
                  <a:lnTo>
                    <a:pt x="193321" y="882155"/>
                  </a:lnTo>
                  <a:lnTo>
                    <a:pt x="192357" y="877936"/>
                  </a:lnTo>
                  <a:lnTo>
                    <a:pt x="189633" y="872632"/>
                  </a:lnTo>
                  <a:lnTo>
                    <a:pt x="186314" y="869749"/>
                  </a:lnTo>
                  <a:lnTo>
                    <a:pt x="182960" y="867799"/>
                  </a:lnTo>
                  <a:lnTo>
                    <a:pt x="180446" y="867283"/>
                  </a:lnTo>
                  <a:lnTo>
                    <a:pt x="173193" y="865183"/>
                  </a:lnTo>
                  <a:lnTo>
                    <a:pt x="169200" y="864652"/>
                  </a:lnTo>
                  <a:lnTo>
                    <a:pt x="165858" y="863008"/>
                  </a:lnTo>
                  <a:lnTo>
                    <a:pt x="161610" y="858464"/>
                  </a:lnTo>
                  <a:lnTo>
                    <a:pt x="156220" y="850946"/>
                  </a:lnTo>
                  <a:lnTo>
                    <a:pt x="151888" y="846250"/>
                  </a:lnTo>
                  <a:lnTo>
                    <a:pt x="148509" y="841979"/>
                  </a:lnTo>
                  <a:lnTo>
                    <a:pt x="143527" y="836690"/>
                  </a:lnTo>
                  <a:lnTo>
                    <a:pt x="139746" y="832125"/>
                  </a:lnTo>
                  <a:lnTo>
                    <a:pt x="136045" y="825851"/>
                  </a:lnTo>
                  <a:lnTo>
                    <a:pt x="134493" y="822434"/>
                  </a:lnTo>
                  <a:lnTo>
                    <a:pt x="134631" y="818482"/>
                  </a:lnTo>
                  <a:lnTo>
                    <a:pt x="134937" y="816611"/>
                  </a:lnTo>
                  <a:lnTo>
                    <a:pt x="135562" y="814883"/>
                  </a:lnTo>
                  <a:lnTo>
                    <a:pt x="136888" y="813203"/>
                  </a:lnTo>
                  <a:lnTo>
                    <a:pt x="144921" y="805596"/>
                  </a:lnTo>
                  <a:lnTo>
                    <a:pt x="153424" y="796210"/>
                  </a:lnTo>
                  <a:lnTo>
                    <a:pt x="156612" y="793729"/>
                  </a:lnTo>
                  <a:lnTo>
                    <a:pt x="158738" y="790894"/>
                  </a:lnTo>
                  <a:lnTo>
                    <a:pt x="159446" y="787528"/>
                  </a:lnTo>
                  <a:lnTo>
                    <a:pt x="159978" y="785226"/>
                  </a:lnTo>
                  <a:lnTo>
                    <a:pt x="161572" y="783455"/>
                  </a:lnTo>
                  <a:lnTo>
                    <a:pt x="163698" y="782036"/>
                  </a:lnTo>
                  <a:lnTo>
                    <a:pt x="166340" y="780332"/>
                  </a:lnTo>
                  <a:lnTo>
                    <a:pt x="166355" y="776547"/>
                  </a:lnTo>
                  <a:lnTo>
                    <a:pt x="166532" y="773358"/>
                  </a:lnTo>
                  <a:lnTo>
                    <a:pt x="166886" y="770347"/>
                  </a:lnTo>
                  <a:lnTo>
                    <a:pt x="167156" y="767066"/>
                  </a:lnTo>
                  <a:lnTo>
                    <a:pt x="165666" y="763257"/>
                  </a:lnTo>
                  <a:lnTo>
                    <a:pt x="163310" y="761034"/>
                  </a:lnTo>
                  <a:lnTo>
                    <a:pt x="160658" y="759129"/>
                  </a:lnTo>
                  <a:lnTo>
                    <a:pt x="157729" y="758011"/>
                  </a:lnTo>
                  <a:lnTo>
                    <a:pt x="154195" y="757307"/>
                  </a:lnTo>
                  <a:lnTo>
                    <a:pt x="150844" y="755432"/>
                  </a:lnTo>
                  <a:lnTo>
                    <a:pt x="148364" y="753911"/>
                  </a:lnTo>
                  <a:lnTo>
                    <a:pt x="144866" y="750493"/>
                  </a:lnTo>
                  <a:lnTo>
                    <a:pt x="136647" y="746383"/>
                  </a:lnTo>
                  <a:lnTo>
                    <a:pt x="130114" y="740317"/>
                  </a:lnTo>
                  <a:lnTo>
                    <a:pt x="126381" y="734253"/>
                  </a:lnTo>
                  <a:lnTo>
                    <a:pt x="124048" y="729117"/>
                  </a:lnTo>
                  <a:lnTo>
                    <a:pt x="122647" y="722118"/>
                  </a:lnTo>
                  <a:lnTo>
                    <a:pt x="122648" y="715119"/>
                  </a:lnTo>
                  <a:lnTo>
                    <a:pt x="123115" y="711386"/>
                  </a:lnTo>
                  <a:lnTo>
                    <a:pt x="121248" y="705320"/>
                  </a:lnTo>
                  <a:lnTo>
                    <a:pt x="114295" y="701450"/>
                  </a:lnTo>
                  <a:lnTo>
                    <a:pt x="106448" y="699995"/>
                  </a:lnTo>
                  <a:lnTo>
                    <a:pt x="101559" y="698570"/>
                  </a:lnTo>
                  <a:lnTo>
                    <a:pt x="98640" y="697686"/>
                  </a:lnTo>
                  <a:lnTo>
                    <a:pt x="94705" y="696687"/>
                  </a:lnTo>
                  <a:lnTo>
                    <a:pt x="89150" y="694284"/>
                  </a:lnTo>
                  <a:lnTo>
                    <a:pt x="86299" y="693163"/>
                  </a:lnTo>
                  <a:lnTo>
                    <a:pt x="82262" y="691626"/>
                  </a:lnTo>
                  <a:lnTo>
                    <a:pt x="79504" y="689111"/>
                  </a:lnTo>
                  <a:lnTo>
                    <a:pt x="75801" y="686322"/>
                  </a:lnTo>
                  <a:lnTo>
                    <a:pt x="72250" y="683448"/>
                  </a:lnTo>
                  <a:lnTo>
                    <a:pt x="68715" y="679184"/>
                  </a:lnTo>
                  <a:lnTo>
                    <a:pt x="66142" y="673795"/>
                  </a:lnTo>
                  <a:lnTo>
                    <a:pt x="68113" y="668187"/>
                  </a:lnTo>
                  <a:lnTo>
                    <a:pt x="70070" y="664469"/>
                  </a:lnTo>
                  <a:lnTo>
                    <a:pt x="71831" y="660946"/>
                  </a:lnTo>
                  <a:lnTo>
                    <a:pt x="73788" y="656641"/>
                  </a:lnTo>
                  <a:lnTo>
                    <a:pt x="76667" y="649448"/>
                  </a:lnTo>
                  <a:lnTo>
                    <a:pt x="80497" y="646271"/>
                  </a:lnTo>
                  <a:lnTo>
                    <a:pt x="82859" y="641608"/>
                  </a:lnTo>
                  <a:lnTo>
                    <a:pt x="86566" y="633868"/>
                  </a:lnTo>
                  <a:lnTo>
                    <a:pt x="88902" y="630368"/>
                  </a:lnTo>
                  <a:lnTo>
                    <a:pt x="90468" y="628211"/>
                  </a:lnTo>
                  <a:lnTo>
                    <a:pt x="91104" y="627336"/>
                  </a:lnTo>
                  <a:lnTo>
                    <a:pt x="93896" y="623582"/>
                  </a:lnTo>
                  <a:lnTo>
                    <a:pt x="95756" y="619867"/>
                  </a:lnTo>
                  <a:lnTo>
                    <a:pt x="98129" y="615435"/>
                  </a:lnTo>
                  <a:lnTo>
                    <a:pt x="100155" y="611948"/>
                  </a:lnTo>
                  <a:lnTo>
                    <a:pt x="101951" y="608546"/>
                  </a:lnTo>
                  <a:lnTo>
                    <a:pt x="103207" y="605243"/>
                  </a:lnTo>
                  <a:lnTo>
                    <a:pt x="105387" y="599967"/>
                  </a:lnTo>
                  <a:lnTo>
                    <a:pt x="108032" y="589332"/>
                  </a:lnTo>
                  <a:lnTo>
                    <a:pt x="105676" y="583506"/>
                  </a:lnTo>
                  <a:lnTo>
                    <a:pt x="105513" y="582199"/>
                  </a:lnTo>
                  <a:lnTo>
                    <a:pt x="106818" y="581057"/>
                  </a:lnTo>
                  <a:lnTo>
                    <a:pt x="110080" y="577145"/>
                  </a:lnTo>
                  <a:lnTo>
                    <a:pt x="111548" y="575839"/>
                  </a:lnTo>
                  <a:lnTo>
                    <a:pt x="111385" y="573393"/>
                  </a:lnTo>
                  <a:lnTo>
                    <a:pt x="108123" y="570945"/>
                  </a:lnTo>
                  <a:lnTo>
                    <a:pt x="107110" y="570177"/>
                  </a:lnTo>
                  <a:lnTo>
                    <a:pt x="106008" y="568132"/>
                  </a:lnTo>
                  <a:lnTo>
                    <a:pt x="103814" y="566058"/>
                  </a:lnTo>
                  <a:lnTo>
                    <a:pt x="101213" y="563533"/>
                  </a:lnTo>
                  <a:lnTo>
                    <a:pt x="99902" y="562039"/>
                  </a:lnTo>
                  <a:lnTo>
                    <a:pt x="99221" y="558971"/>
                  </a:lnTo>
                  <a:lnTo>
                    <a:pt x="98055" y="555459"/>
                  </a:lnTo>
                  <a:lnTo>
                    <a:pt x="97770" y="552530"/>
                  </a:lnTo>
                  <a:lnTo>
                    <a:pt x="97036" y="550006"/>
                  </a:lnTo>
                  <a:lnTo>
                    <a:pt x="95411" y="546668"/>
                  </a:lnTo>
                  <a:lnTo>
                    <a:pt x="92549" y="545316"/>
                  </a:lnTo>
                  <a:lnTo>
                    <a:pt x="90312" y="545793"/>
                  </a:lnTo>
                  <a:lnTo>
                    <a:pt x="88695" y="546170"/>
                  </a:lnTo>
                  <a:lnTo>
                    <a:pt x="86323" y="545340"/>
                  </a:lnTo>
                  <a:lnTo>
                    <a:pt x="85887" y="544274"/>
                  </a:lnTo>
                  <a:lnTo>
                    <a:pt x="85397" y="541972"/>
                  </a:lnTo>
                  <a:lnTo>
                    <a:pt x="85268" y="540818"/>
                  </a:lnTo>
                  <a:lnTo>
                    <a:pt x="85338" y="538879"/>
                  </a:lnTo>
                  <a:lnTo>
                    <a:pt x="85814" y="537312"/>
                  </a:lnTo>
                  <a:lnTo>
                    <a:pt x="86833" y="535723"/>
                  </a:lnTo>
                  <a:lnTo>
                    <a:pt x="88228" y="533806"/>
                  </a:lnTo>
                  <a:lnTo>
                    <a:pt x="90460" y="531471"/>
                  </a:lnTo>
                  <a:lnTo>
                    <a:pt x="92094" y="529700"/>
                  </a:lnTo>
                  <a:lnTo>
                    <a:pt x="95401" y="527561"/>
                  </a:lnTo>
                  <a:lnTo>
                    <a:pt x="98174" y="525605"/>
                  </a:lnTo>
                  <a:lnTo>
                    <a:pt x="99642" y="523649"/>
                  </a:lnTo>
                  <a:lnTo>
                    <a:pt x="99009" y="520593"/>
                  </a:lnTo>
                  <a:lnTo>
                    <a:pt x="99103" y="517415"/>
                  </a:lnTo>
                  <a:lnTo>
                    <a:pt x="99153" y="515167"/>
                  </a:lnTo>
                  <a:lnTo>
                    <a:pt x="98500" y="512066"/>
                  </a:lnTo>
                  <a:lnTo>
                    <a:pt x="97358" y="510110"/>
                  </a:lnTo>
                  <a:lnTo>
                    <a:pt x="96543" y="506686"/>
                  </a:lnTo>
                  <a:lnTo>
                    <a:pt x="96217" y="504402"/>
                  </a:lnTo>
                  <a:lnTo>
                    <a:pt x="96543" y="500814"/>
                  </a:lnTo>
                  <a:lnTo>
                    <a:pt x="96168" y="498497"/>
                  </a:lnTo>
                  <a:lnTo>
                    <a:pt x="93119" y="494675"/>
                  </a:lnTo>
                  <a:lnTo>
                    <a:pt x="90349" y="491850"/>
                  </a:lnTo>
                  <a:lnTo>
                    <a:pt x="88567" y="490298"/>
                  </a:lnTo>
                  <a:lnTo>
                    <a:pt x="86381" y="488375"/>
                  </a:lnTo>
                  <a:lnTo>
                    <a:pt x="83979" y="486850"/>
                  </a:lnTo>
                  <a:lnTo>
                    <a:pt x="82836" y="483879"/>
                  </a:lnTo>
                  <a:lnTo>
                    <a:pt x="83153" y="482239"/>
                  </a:lnTo>
                  <a:lnTo>
                    <a:pt x="84709" y="478694"/>
                  </a:lnTo>
                  <a:lnTo>
                    <a:pt x="86891" y="475198"/>
                  </a:lnTo>
                  <a:lnTo>
                    <a:pt x="88066" y="473603"/>
                  </a:lnTo>
                  <a:lnTo>
                    <a:pt x="89111" y="469071"/>
                  </a:lnTo>
                  <a:lnTo>
                    <a:pt x="89748" y="465869"/>
                  </a:lnTo>
                  <a:lnTo>
                    <a:pt x="90718" y="464900"/>
                  </a:lnTo>
                  <a:lnTo>
                    <a:pt x="92520" y="459873"/>
                  </a:lnTo>
                  <a:lnTo>
                    <a:pt x="94005" y="456485"/>
                  </a:lnTo>
                  <a:lnTo>
                    <a:pt x="95132" y="453806"/>
                  </a:lnTo>
                  <a:lnTo>
                    <a:pt x="95854" y="450759"/>
                  </a:lnTo>
                  <a:lnTo>
                    <a:pt x="96862" y="445377"/>
                  </a:lnTo>
                  <a:lnTo>
                    <a:pt x="97533" y="441169"/>
                  </a:lnTo>
                  <a:lnTo>
                    <a:pt x="97920" y="437594"/>
                  </a:lnTo>
                  <a:lnTo>
                    <a:pt x="97142" y="432284"/>
                  </a:lnTo>
                  <a:lnTo>
                    <a:pt x="96019" y="429778"/>
                  </a:lnTo>
                  <a:lnTo>
                    <a:pt x="93525" y="426166"/>
                  </a:lnTo>
                  <a:lnTo>
                    <a:pt x="91886" y="424298"/>
                  </a:lnTo>
                  <a:lnTo>
                    <a:pt x="88456" y="420647"/>
                  </a:lnTo>
                  <a:lnTo>
                    <a:pt x="86830" y="419089"/>
                  </a:lnTo>
                  <a:lnTo>
                    <a:pt x="84769" y="416467"/>
                  </a:lnTo>
                  <a:lnTo>
                    <a:pt x="83123" y="412664"/>
                  </a:lnTo>
                  <a:lnTo>
                    <a:pt x="81426" y="409484"/>
                  </a:lnTo>
                  <a:lnTo>
                    <a:pt x="80378" y="408676"/>
                  </a:lnTo>
                  <a:lnTo>
                    <a:pt x="77969" y="405216"/>
                  </a:lnTo>
                  <a:lnTo>
                    <a:pt x="76106" y="401810"/>
                  </a:lnTo>
                  <a:lnTo>
                    <a:pt x="75207" y="399061"/>
                  </a:lnTo>
                  <a:lnTo>
                    <a:pt x="72959" y="395747"/>
                  </a:lnTo>
                  <a:lnTo>
                    <a:pt x="71192" y="392724"/>
                  </a:lnTo>
                  <a:lnTo>
                    <a:pt x="69644" y="391163"/>
                  </a:lnTo>
                  <a:lnTo>
                    <a:pt x="65001" y="386479"/>
                  </a:lnTo>
                  <a:lnTo>
                    <a:pt x="63044" y="384471"/>
                  </a:lnTo>
                  <a:lnTo>
                    <a:pt x="59625" y="382831"/>
                  </a:lnTo>
                  <a:lnTo>
                    <a:pt x="56858" y="380082"/>
                  </a:lnTo>
                  <a:lnTo>
                    <a:pt x="55039" y="375899"/>
                  </a:lnTo>
                  <a:lnTo>
                    <a:pt x="53238" y="373885"/>
                  </a:lnTo>
                  <a:lnTo>
                    <a:pt x="46815" y="365100"/>
                  </a:lnTo>
                  <a:lnTo>
                    <a:pt x="43970" y="365489"/>
                  </a:lnTo>
                  <a:lnTo>
                    <a:pt x="42548" y="366005"/>
                  </a:lnTo>
                  <a:lnTo>
                    <a:pt x="40737" y="367041"/>
                  </a:lnTo>
                  <a:lnTo>
                    <a:pt x="38926" y="367558"/>
                  </a:lnTo>
                  <a:lnTo>
                    <a:pt x="36340" y="368204"/>
                  </a:lnTo>
                  <a:lnTo>
                    <a:pt x="34400" y="369629"/>
                  </a:lnTo>
                  <a:lnTo>
                    <a:pt x="31167" y="370273"/>
                  </a:lnTo>
                  <a:lnTo>
                    <a:pt x="28006" y="371209"/>
                  </a:lnTo>
                  <a:lnTo>
                    <a:pt x="25191" y="370604"/>
                  </a:lnTo>
                  <a:lnTo>
                    <a:pt x="22576" y="369195"/>
                  </a:lnTo>
                  <a:lnTo>
                    <a:pt x="20364" y="367989"/>
                  </a:lnTo>
                  <a:lnTo>
                    <a:pt x="18956" y="366983"/>
                  </a:lnTo>
                  <a:lnTo>
                    <a:pt x="16811" y="363162"/>
                  </a:lnTo>
                  <a:lnTo>
                    <a:pt x="16164" y="361351"/>
                  </a:lnTo>
                  <a:lnTo>
                    <a:pt x="15388" y="357858"/>
                  </a:lnTo>
                  <a:lnTo>
                    <a:pt x="14224" y="356695"/>
                  </a:lnTo>
                  <a:lnTo>
                    <a:pt x="12155" y="357211"/>
                  </a:lnTo>
                  <a:lnTo>
                    <a:pt x="10215" y="356695"/>
                  </a:lnTo>
                  <a:lnTo>
                    <a:pt x="10337" y="354772"/>
                  </a:lnTo>
                  <a:lnTo>
                    <a:pt x="11561" y="353023"/>
                  </a:lnTo>
                  <a:lnTo>
                    <a:pt x="11911" y="350225"/>
                  </a:lnTo>
                  <a:lnTo>
                    <a:pt x="10991" y="348028"/>
                  </a:lnTo>
                  <a:lnTo>
                    <a:pt x="9627" y="345237"/>
                  </a:lnTo>
                  <a:lnTo>
                    <a:pt x="8176" y="317466"/>
                  </a:lnTo>
                  <a:lnTo>
                    <a:pt x="7024" y="305440"/>
                  </a:lnTo>
                  <a:lnTo>
                    <a:pt x="6678" y="301120"/>
                  </a:lnTo>
                  <a:lnTo>
                    <a:pt x="6112" y="297120"/>
                  </a:lnTo>
                  <a:lnTo>
                    <a:pt x="5929" y="292949"/>
                  </a:lnTo>
                  <a:lnTo>
                    <a:pt x="5319" y="287943"/>
                  </a:lnTo>
                  <a:lnTo>
                    <a:pt x="4739" y="281852"/>
                  </a:lnTo>
                  <a:lnTo>
                    <a:pt x="4971" y="278283"/>
                  </a:lnTo>
                  <a:lnTo>
                    <a:pt x="4773" y="273803"/>
                  </a:lnTo>
                  <a:lnTo>
                    <a:pt x="4119" y="267794"/>
                  </a:lnTo>
                  <a:lnTo>
                    <a:pt x="3956" y="264085"/>
                  </a:lnTo>
                  <a:lnTo>
                    <a:pt x="3728" y="258909"/>
                  </a:lnTo>
                  <a:lnTo>
                    <a:pt x="4852" y="256154"/>
                  </a:lnTo>
                  <a:lnTo>
                    <a:pt x="5262" y="251339"/>
                  </a:lnTo>
                  <a:lnTo>
                    <a:pt x="5336" y="249477"/>
                  </a:lnTo>
                  <a:lnTo>
                    <a:pt x="6074" y="245036"/>
                  </a:lnTo>
                  <a:lnTo>
                    <a:pt x="4583" y="239446"/>
                  </a:lnTo>
                  <a:lnTo>
                    <a:pt x="3477" y="237327"/>
                  </a:lnTo>
                  <a:lnTo>
                    <a:pt x="2567" y="234346"/>
                  </a:lnTo>
                  <a:lnTo>
                    <a:pt x="2017" y="232433"/>
                  </a:lnTo>
                  <a:lnTo>
                    <a:pt x="1408" y="230987"/>
                  </a:lnTo>
                  <a:lnTo>
                    <a:pt x="958" y="229614"/>
                  </a:lnTo>
                  <a:lnTo>
                    <a:pt x="322" y="227551"/>
                  </a:lnTo>
                  <a:lnTo>
                    <a:pt x="0" y="226375"/>
                  </a:lnTo>
                  <a:close/>
                </a:path>
              </a:pathLst>
            </a:custGeom>
            <a:solidFill>
              <a:srgbClr val="EEB71A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" name="object 20">
              <a:extLst>
                <a:ext uri="{FF2B5EF4-FFF2-40B4-BE49-F238E27FC236}">
                  <a16:creationId xmlns:a16="http://schemas.microsoft.com/office/drawing/2014/main" id="{0087324E-9B5A-4916-8853-06797F0EFB24}"/>
                </a:ext>
              </a:extLst>
            </p:cNvPr>
            <p:cNvSpPr/>
            <p:nvPr/>
          </p:nvSpPr>
          <p:spPr>
            <a:xfrm>
              <a:off x="2960514" y="1446825"/>
              <a:ext cx="360431" cy="1247090"/>
            </a:xfrm>
            <a:custGeom>
              <a:avLst/>
              <a:gdLst/>
              <a:ahLst/>
              <a:cxnLst/>
              <a:rect l="l" t="t" r="r" b="b"/>
              <a:pathLst>
                <a:path w="360431" h="1247090">
                  <a:moveTo>
                    <a:pt x="21253" y="16715"/>
                  </a:moveTo>
                  <a:lnTo>
                    <a:pt x="23740" y="15151"/>
                  </a:lnTo>
                  <a:lnTo>
                    <a:pt x="24997" y="15409"/>
                  </a:lnTo>
                  <a:lnTo>
                    <a:pt x="26250" y="15592"/>
                  </a:lnTo>
                  <a:lnTo>
                    <a:pt x="28602" y="15959"/>
                  </a:lnTo>
                  <a:lnTo>
                    <a:pt x="30244" y="16123"/>
                  </a:lnTo>
                  <a:lnTo>
                    <a:pt x="33234" y="16849"/>
                  </a:lnTo>
                  <a:lnTo>
                    <a:pt x="35838" y="17672"/>
                  </a:lnTo>
                  <a:lnTo>
                    <a:pt x="36993" y="17393"/>
                  </a:lnTo>
                  <a:lnTo>
                    <a:pt x="38703" y="17320"/>
                  </a:lnTo>
                  <a:lnTo>
                    <a:pt x="41267" y="18168"/>
                  </a:lnTo>
                  <a:lnTo>
                    <a:pt x="42590" y="18168"/>
                  </a:lnTo>
                  <a:lnTo>
                    <a:pt x="45804" y="17223"/>
                  </a:lnTo>
                  <a:lnTo>
                    <a:pt x="48452" y="15522"/>
                  </a:lnTo>
                  <a:lnTo>
                    <a:pt x="51038" y="14644"/>
                  </a:lnTo>
                  <a:lnTo>
                    <a:pt x="51720" y="14231"/>
                  </a:lnTo>
                  <a:lnTo>
                    <a:pt x="53639" y="13608"/>
                  </a:lnTo>
                  <a:lnTo>
                    <a:pt x="54845" y="12709"/>
                  </a:lnTo>
                  <a:lnTo>
                    <a:pt x="56347" y="11485"/>
                  </a:lnTo>
                  <a:lnTo>
                    <a:pt x="57030" y="11069"/>
                  </a:lnTo>
                  <a:lnTo>
                    <a:pt x="59313" y="9893"/>
                  </a:lnTo>
                  <a:lnTo>
                    <a:pt x="60755" y="9058"/>
                  </a:lnTo>
                  <a:lnTo>
                    <a:pt x="61906" y="8703"/>
                  </a:lnTo>
                  <a:lnTo>
                    <a:pt x="66008" y="8147"/>
                  </a:lnTo>
                  <a:lnTo>
                    <a:pt x="67625" y="7770"/>
                  </a:lnTo>
                  <a:lnTo>
                    <a:pt x="70621" y="6871"/>
                  </a:lnTo>
                  <a:lnTo>
                    <a:pt x="72837" y="5929"/>
                  </a:lnTo>
                  <a:lnTo>
                    <a:pt x="74377" y="5555"/>
                  </a:lnTo>
                  <a:lnTo>
                    <a:pt x="75947" y="4097"/>
                  </a:lnTo>
                  <a:lnTo>
                    <a:pt x="77153" y="3198"/>
                  </a:lnTo>
                  <a:lnTo>
                    <a:pt x="78453" y="2679"/>
                  </a:lnTo>
                  <a:lnTo>
                    <a:pt x="80585" y="1585"/>
                  </a:lnTo>
                  <a:lnTo>
                    <a:pt x="83429" y="771"/>
                  </a:lnTo>
                  <a:lnTo>
                    <a:pt x="84976" y="552"/>
                  </a:lnTo>
                  <a:lnTo>
                    <a:pt x="87131" y="0"/>
                  </a:lnTo>
                  <a:lnTo>
                    <a:pt x="89630" y="206"/>
                  </a:lnTo>
                  <a:lnTo>
                    <a:pt x="95222" y="1676"/>
                  </a:lnTo>
                  <a:lnTo>
                    <a:pt x="96982" y="2766"/>
                  </a:lnTo>
                  <a:lnTo>
                    <a:pt x="98495" y="3554"/>
                  </a:lnTo>
                  <a:lnTo>
                    <a:pt x="100411" y="4635"/>
                  </a:lnTo>
                  <a:lnTo>
                    <a:pt x="101864" y="5814"/>
                  </a:lnTo>
                  <a:lnTo>
                    <a:pt x="103016" y="7238"/>
                  </a:lnTo>
                  <a:lnTo>
                    <a:pt x="104284" y="9507"/>
                  </a:lnTo>
                  <a:lnTo>
                    <a:pt x="104775" y="11807"/>
                  </a:lnTo>
                  <a:lnTo>
                    <a:pt x="105231" y="13338"/>
                  </a:lnTo>
                  <a:lnTo>
                    <a:pt x="105603" y="14714"/>
                  </a:lnTo>
                  <a:lnTo>
                    <a:pt x="106134" y="17943"/>
                  </a:lnTo>
                  <a:lnTo>
                    <a:pt x="106747" y="19465"/>
                  </a:lnTo>
                  <a:lnTo>
                    <a:pt x="107504" y="22530"/>
                  </a:lnTo>
                  <a:lnTo>
                    <a:pt x="108174" y="23587"/>
                  </a:lnTo>
                  <a:lnTo>
                    <a:pt x="108617" y="24808"/>
                  </a:lnTo>
                  <a:lnTo>
                    <a:pt x="109465" y="26397"/>
                  </a:lnTo>
                  <a:lnTo>
                    <a:pt x="111742" y="28624"/>
                  </a:lnTo>
                  <a:lnTo>
                    <a:pt x="114685" y="30051"/>
                  </a:lnTo>
                  <a:lnTo>
                    <a:pt x="115603" y="30528"/>
                  </a:lnTo>
                  <a:lnTo>
                    <a:pt x="115925" y="31703"/>
                  </a:lnTo>
                  <a:lnTo>
                    <a:pt x="116561" y="33766"/>
                  </a:lnTo>
                  <a:lnTo>
                    <a:pt x="117011" y="35139"/>
                  </a:lnTo>
                  <a:lnTo>
                    <a:pt x="117620" y="36585"/>
                  </a:lnTo>
                  <a:lnTo>
                    <a:pt x="118171" y="38499"/>
                  </a:lnTo>
                  <a:lnTo>
                    <a:pt x="119080" y="41479"/>
                  </a:lnTo>
                  <a:lnTo>
                    <a:pt x="120186" y="43599"/>
                  </a:lnTo>
                  <a:lnTo>
                    <a:pt x="121677" y="49189"/>
                  </a:lnTo>
                  <a:lnTo>
                    <a:pt x="120939" y="53630"/>
                  </a:lnTo>
                  <a:lnTo>
                    <a:pt x="120865" y="55492"/>
                  </a:lnTo>
                  <a:lnTo>
                    <a:pt x="120455" y="60306"/>
                  </a:lnTo>
                  <a:lnTo>
                    <a:pt x="119331" y="63062"/>
                  </a:lnTo>
                  <a:lnTo>
                    <a:pt x="119559" y="68238"/>
                  </a:lnTo>
                  <a:lnTo>
                    <a:pt x="119722" y="71947"/>
                  </a:lnTo>
                  <a:lnTo>
                    <a:pt x="120377" y="77955"/>
                  </a:lnTo>
                  <a:lnTo>
                    <a:pt x="120574" y="82436"/>
                  </a:lnTo>
                  <a:lnTo>
                    <a:pt x="120342" y="86005"/>
                  </a:lnTo>
                  <a:lnTo>
                    <a:pt x="120922" y="92096"/>
                  </a:lnTo>
                  <a:lnTo>
                    <a:pt x="121532" y="97102"/>
                  </a:lnTo>
                  <a:lnTo>
                    <a:pt x="121715" y="101272"/>
                  </a:lnTo>
                  <a:lnTo>
                    <a:pt x="122281" y="105273"/>
                  </a:lnTo>
                  <a:lnTo>
                    <a:pt x="122627" y="109593"/>
                  </a:lnTo>
                  <a:lnTo>
                    <a:pt x="123779" y="121619"/>
                  </a:lnTo>
                  <a:lnTo>
                    <a:pt x="125230" y="149389"/>
                  </a:lnTo>
                  <a:lnTo>
                    <a:pt x="126594" y="152181"/>
                  </a:lnTo>
                  <a:lnTo>
                    <a:pt x="127514" y="154377"/>
                  </a:lnTo>
                  <a:lnTo>
                    <a:pt x="127164" y="157175"/>
                  </a:lnTo>
                  <a:lnTo>
                    <a:pt x="125940" y="158925"/>
                  </a:lnTo>
                  <a:lnTo>
                    <a:pt x="125818" y="160847"/>
                  </a:lnTo>
                  <a:lnTo>
                    <a:pt x="127758" y="161364"/>
                  </a:lnTo>
                  <a:lnTo>
                    <a:pt x="129827" y="160847"/>
                  </a:lnTo>
                  <a:lnTo>
                    <a:pt x="130991" y="162011"/>
                  </a:lnTo>
                  <a:lnTo>
                    <a:pt x="131767" y="165504"/>
                  </a:lnTo>
                  <a:lnTo>
                    <a:pt x="132414" y="167315"/>
                  </a:lnTo>
                  <a:lnTo>
                    <a:pt x="134559" y="171136"/>
                  </a:lnTo>
                  <a:lnTo>
                    <a:pt x="135967" y="172142"/>
                  </a:lnTo>
                  <a:lnTo>
                    <a:pt x="138180" y="173347"/>
                  </a:lnTo>
                  <a:lnTo>
                    <a:pt x="140794" y="174757"/>
                  </a:lnTo>
                  <a:lnTo>
                    <a:pt x="143609" y="175361"/>
                  </a:lnTo>
                  <a:lnTo>
                    <a:pt x="146770" y="174426"/>
                  </a:lnTo>
                  <a:lnTo>
                    <a:pt x="150003" y="173782"/>
                  </a:lnTo>
                  <a:lnTo>
                    <a:pt x="151943" y="172357"/>
                  </a:lnTo>
                  <a:lnTo>
                    <a:pt x="154529" y="171710"/>
                  </a:lnTo>
                  <a:lnTo>
                    <a:pt x="156340" y="171194"/>
                  </a:lnTo>
                  <a:lnTo>
                    <a:pt x="158151" y="170158"/>
                  </a:lnTo>
                  <a:lnTo>
                    <a:pt x="159573" y="169641"/>
                  </a:lnTo>
                  <a:lnTo>
                    <a:pt x="162419" y="169253"/>
                  </a:lnTo>
                  <a:lnTo>
                    <a:pt x="168841" y="178038"/>
                  </a:lnTo>
                  <a:lnTo>
                    <a:pt x="170642" y="180051"/>
                  </a:lnTo>
                  <a:lnTo>
                    <a:pt x="172461" y="184234"/>
                  </a:lnTo>
                  <a:lnTo>
                    <a:pt x="175228" y="186983"/>
                  </a:lnTo>
                  <a:lnTo>
                    <a:pt x="178648" y="188624"/>
                  </a:lnTo>
                  <a:lnTo>
                    <a:pt x="180604" y="190632"/>
                  </a:lnTo>
                  <a:lnTo>
                    <a:pt x="185247" y="195316"/>
                  </a:lnTo>
                  <a:lnTo>
                    <a:pt x="186795" y="196877"/>
                  </a:lnTo>
                  <a:lnTo>
                    <a:pt x="188562" y="199899"/>
                  </a:lnTo>
                  <a:lnTo>
                    <a:pt x="190810" y="203214"/>
                  </a:lnTo>
                  <a:lnTo>
                    <a:pt x="191709" y="205963"/>
                  </a:lnTo>
                  <a:lnTo>
                    <a:pt x="193572" y="209368"/>
                  </a:lnTo>
                  <a:lnTo>
                    <a:pt x="195981" y="212828"/>
                  </a:lnTo>
                  <a:lnTo>
                    <a:pt x="197029" y="213636"/>
                  </a:lnTo>
                  <a:lnTo>
                    <a:pt x="198726" y="216816"/>
                  </a:lnTo>
                  <a:lnTo>
                    <a:pt x="200372" y="220620"/>
                  </a:lnTo>
                  <a:lnTo>
                    <a:pt x="202434" y="223241"/>
                  </a:lnTo>
                  <a:lnTo>
                    <a:pt x="204059" y="224799"/>
                  </a:lnTo>
                  <a:lnTo>
                    <a:pt x="207489" y="228451"/>
                  </a:lnTo>
                  <a:lnTo>
                    <a:pt x="209128" y="230319"/>
                  </a:lnTo>
                  <a:lnTo>
                    <a:pt x="211622" y="233931"/>
                  </a:lnTo>
                  <a:lnTo>
                    <a:pt x="212745" y="236437"/>
                  </a:lnTo>
                  <a:lnTo>
                    <a:pt x="213523" y="241747"/>
                  </a:lnTo>
                  <a:lnTo>
                    <a:pt x="213136" y="245322"/>
                  </a:lnTo>
                  <a:lnTo>
                    <a:pt x="212465" y="249529"/>
                  </a:lnTo>
                  <a:lnTo>
                    <a:pt x="211457" y="254912"/>
                  </a:lnTo>
                  <a:lnTo>
                    <a:pt x="210735" y="257959"/>
                  </a:lnTo>
                  <a:lnTo>
                    <a:pt x="209608" y="260638"/>
                  </a:lnTo>
                  <a:lnTo>
                    <a:pt x="208123" y="264025"/>
                  </a:lnTo>
                  <a:lnTo>
                    <a:pt x="206321" y="269052"/>
                  </a:lnTo>
                  <a:lnTo>
                    <a:pt x="205351" y="270021"/>
                  </a:lnTo>
                  <a:lnTo>
                    <a:pt x="204714" y="273223"/>
                  </a:lnTo>
                  <a:lnTo>
                    <a:pt x="203669" y="277755"/>
                  </a:lnTo>
                  <a:lnTo>
                    <a:pt x="202494" y="279350"/>
                  </a:lnTo>
                  <a:lnTo>
                    <a:pt x="200312" y="282846"/>
                  </a:lnTo>
                  <a:lnTo>
                    <a:pt x="198756" y="286391"/>
                  </a:lnTo>
                  <a:lnTo>
                    <a:pt x="198439" y="288031"/>
                  </a:lnTo>
                  <a:lnTo>
                    <a:pt x="199582" y="291002"/>
                  </a:lnTo>
                  <a:lnTo>
                    <a:pt x="201984" y="292528"/>
                  </a:lnTo>
                  <a:lnTo>
                    <a:pt x="204170" y="294451"/>
                  </a:lnTo>
                  <a:lnTo>
                    <a:pt x="205952" y="296003"/>
                  </a:lnTo>
                  <a:lnTo>
                    <a:pt x="208722" y="298828"/>
                  </a:lnTo>
                  <a:lnTo>
                    <a:pt x="211771" y="302649"/>
                  </a:lnTo>
                  <a:lnTo>
                    <a:pt x="212146" y="304967"/>
                  </a:lnTo>
                  <a:lnTo>
                    <a:pt x="211820" y="308554"/>
                  </a:lnTo>
                  <a:lnTo>
                    <a:pt x="212146" y="310839"/>
                  </a:lnTo>
                  <a:lnTo>
                    <a:pt x="212961" y="314262"/>
                  </a:lnTo>
                  <a:lnTo>
                    <a:pt x="214103" y="316219"/>
                  </a:lnTo>
                  <a:lnTo>
                    <a:pt x="214756" y="319320"/>
                  </a:lnTo>
                  <a:lnTo>
                    <a:pt x="214706" y="321568"/>
                  </a:lnTo>
                  <a:lnTo>
                    <a:pt x="214612" y="324745"/>
                  </a:lnTo>
                  <a:lnTo>
                    <a:pt x="215245" y="327801"/>
                  </a:lnTo>
                  <a:lnTo>
                    <a:pt x="213777" y="329758"/>
                  </a:lnTo>
                  <a:lnTo>
                    <a:pt x="211005" y="331714"/>
                  </a:lnTo>
                  <a:lnTo>
                    <a:pt x="207697" y="333852"/>
                  </a:lnTo>
                  <a:lnTo>
                    <a:pt x="206063" y="335623"/>
                  </a:lnTo>
                  <a:lnTo>
                    <a:pt x="203831" y="337959"/>
                  </a:lnTo>
                  <a:lnTo>
                    <a:pt x="202436" y="339875"/>
                  </a:lnTo>
                  <a:lnTo>
                    <a:pt x="201417" y="341465"/>
                  </a:lnTo>
                  <a:lnTo>
                    <a:pt x="200941" y="343032"/>
                  </a:lnTo>
                  <a:lnTo>
                    <a:pt x="200871" y="344970"/>
                  </a:lnTo>
                  <a:lnTo>
                    <a:pt x="201000" y="346125"/>
                  </a:lnTo>
                  <a:lnTo>
                    <a:pt x="201490" y="348427"/>
                  </a:lnTo>
                  <a:lnTo>
                    <a:pt x="201926" y="349493"/>
                  </a:lnTo>
                  <a:lnTo>
                    <a:pt x="204298" y="350322"/>
                  </a:lnTo>
                  <a:lnTo>
                    <a:pt x="205916" y="349945"/>
                  </a:lnTo>
                  <a:lnTo>
                    <a:pt x="208152" y="349468"/>
                  </a:lnTo>
                  <a:lnTo>
                    <a:pt x="211014" y="350820"/>
                  </a:lnTo>
                  <a:lnTo>
                    <a:pt x="212640" y="354159"/>
                  </a:lnTo>
                  <a:lnTo>
                    <a:pt x="213373" y="356683"/>
                  </a:lnTo>
                  <a:lnTo>
                    <a:pt x="213658" y="359612"/>
                  </a:lnTo>
                  <a:lnTo>
                    <a:pt x="214825" y="363123"/>
                  </a:lnTo>
                  <a:lnTo>
                    <a:pt x="215505" y="366191"/>
                  </a:lnTo>
                  <a:lnTo>
                    <a:pt x="216816" y="367685"/>
                  </a:lnTo>
                  <a:lnTo>
                    <a:pt x="219417" y="370210"/>
                  </a:lnTo>
                  <a:lnTo>
                    <a:pt x="221611" y="372285"/>
                  </a:lnTo>
                  <a:lnTo>
                    <a:pt x="222713" y="374329"/>
                  </a:lnTo>
                  <a:lnTo>
                    <a:pt x="223726" y="375098"/>
                  </a:lnTo>
                  <a:lnTo>
                    <a:pt x="226988" y="377546"/>
                  </a:lnTo>
                  <a:lnTo>
                    <a:pt x="227151" y="379991"/>
                  </a:lnTo>
                  <a:lnTo>
                    <a:pt x="225684" y="381297"/>
                  </a:lnTo>
                  <a:lnTo>
                    <a:pt x="222421" y="385210"/>
                  </a:lnTo>
                  <a:lnTo>
                    <a:pt x="221116" y="386352"/>
                  </a:lnTo>
                  <a:lnTo>
                    <a:pt x="221279" y="387658"/>
                  </a:lnTo>
                  <a:lnTo>
                    <a:pt x="223635" y="393485"/>
                  </a:lnTo>
                  <a:lnTo>
                    <a:pt x="220990" y="404119"/>
                  </a:lnTo>
                  <a:lnTo>
                    <a:pt x="218810" y="409396"/>
                  </a:lnTo>
                  <a:lnTo>
                    <a:pt x="217554" y="412698"/>
                  </a:lnTo>
                  <a:lnTo>
                    <a:pt x="215758" y="416100"/>
                  </a:lnTo>
                  <a:lnTo>
                    <a:pt x="213732" y="419587"/>
                  </a:lnTo>
                  <a:lnTo>
                    <a:pt x="211359" y="424020"/>
                  </a:lnTo>
                  <a:lnTo>
                    <a:pt x="209499" y="427735"/>
                  </a:lnTo>
                  <a:lnTo>
                    <a:pt x="206707" y="431489"/>
                  </a:lnTo>
                  <a:lnTo>
                    <a:pt x="206071" y="432364"/>
                  </a:lnTo>
                  <a:lnTo>
                    <a:pt x="204505" y="434521"/>
                  </a:lnTo>
                  <a:lnTo>
                    <a:pt x="202169" y="438020"/>
                  </a:lnTo>
                  <a:lnTo>
                    <a:pt x="198462" y="445760"/>
                  </a:lnTo>
                  <a:lnTo>
                    <a:pt x="196100" y="450423"/>
                  </a:lnTo>
                  <a:lnTo>
                    <a:pt x="192270" y="453600"/>
                  </a:lnTo>
                  <a:lnTo>
                    <a:pt x="189391" y="460793"/>
                  </a:lnTo>
                  <a:lnTo>
                    <a:pt x="187434" y="465098"/>
                  </a:lnTo>
                  <a:lnTo>
                    <a:pt x="185673" y="468622"/>
                  </a:lnTo>
                  <a:lnTo>
                    <a:pt x="183716" y="472340"/>
                  </a:lnTo>
                  <a:lnTo>
                    <a:pt x="181745" y="477947"/>
                  </a:lnTo>
                  <a:lnTo>
                    <a:pt x="184318" y="483336"/>
                  </a:lnTo>
                  <a:lnTo>
                    <a:pt x="187853" y="487601"/>
                  </a:lnTo>
                  <a:lnTo>
                    <a:pt x="191404" y="490474"/>
                  </a:lnTo>
                  <a:lnTo>
                    <a:pt x="195107" y="493263"/>
                  </a:lnTo>
                  <a:lnTo>
                    <a:pt x="197865" y="495779"/>
                  </a:lnTo>
                  <a:lnTo>
                    <a:pt x="201902" y="497315"/>
                  </a:lnTo>
                  <a:lnTo>
                    <a:pt x="204753" y="498436"/>
                  </a:lnTo>
                  <a:lnTo>
                    <a:pt x="210308" y="500839"/>
                  </a:lnTo>
                  <a:lnTo>
                    <a:pt x="214243" y="501838"/>
                  </a:lnTo>
                  <a:lnTo>
                    <a:pt x="217162" y="502723"/>
                  </a:lnTo>
                  <a:lnTo>
                    <a:pt x="222051" y="504147"/>
                  </a:lnTo>
                  <a:lnTo>
                    <a:pt x="229898" y="505602"/>
                  </a:lnTo>
                  <a:lnTo>
                    <a:pt x="236851" y="509473"/>
                  </a:lnTo>
                  <a:lnTo>
                    <a:pt x="238718" y="515538"/>
                  </a:lnTo>
                  <a:lnTo>
                    <a:pt x="238251" y="519271"/>
                  </a:lnTo>
                  <a:lnTo>
                    <a:pt x="238250" y="526270"/>
                  </a:lnTo>
                  <a:lnTo>
                    <a:pt x="239651" y="533270"/>
                  </a:lnTo>
                  <a:lnTo>
                    <a:pt x="241984" y="538406"/>
                  </a:lnTo>
                  <a:lnTo>
                    <a:pt x="245717" y="544470"/>
                  </a:lnTo>
                  <a:lnTo>
                    <a:pt x="252250" y="550536"/>
                  </a:lnTo>
                  <a:lnTo>
                    <a:pt x="260469" y="554646"/>
                  </a:lnTo>
                  <a:lnTo>
                    <a:pt x="263967" y="558063"/>
                  </a:lnTo>
                  <a:lnTo>
                    <a:pt x="266447" y="559584"/>
                  </a:lnTo>
                  <a:lnTo>
                    <a:pt x="269799" y="561459"/>
                  </a:lnTo>
                  <a:lnTo>
                    <a:pt x="273332" y="562164"/>
                  </a:lnTo>
                  <a:lnTo>
                    <a:pt x="276261" y="563282"/>
                  </a:lnTo>
                  <a:lnTo>
                    <a:pt x="278913" y="565186"/>
                  </a:lnTo>
                  <a:lnTo>
                    <a:pt x="281269" y="567410"/>
                  </a:lnTo>
                  <a:lnTo>
                    <a:pt x="282759" y="571219"/>
                  </a:lnTo>
                  <a:lnTo>
                    <a:pt x="282490" y="574499"/>
                  </a:lnTo>
                  <a:lnTo>
                    <a:pt x="282135" y="577510"/>
                  </a:lnTo>
                  <a:lnTo>
                    <a:pt x="281958" y="580700"/>
                  </a:lnTo>
                  <a:lnTo>
                    <a:pt x="281943" y="584485"/>
                  </a:lnTo>
                  <a:lnTo>
                    <a:pt x="279301" y="586189"/>
                  </a:lnTo>
                  <a:lnTo>
                    <a:pt x="277175" y="587607"/>
                  </a:lnTo>
                  <a:lnTo>
                    <a:pt x="275581" y="589379"/>
                  </a:lnTo>
                  <a:lnTo>
                    <a:pt x="275050" y="591681"/>
                  </a:lnTo>
                  <a:lnTo>
                    <a:pt x="274341" y="595046"/>
                  </a:lnTo>
                  <a:lnTo>
                    <a:pt x="272215" y="597881"/>
                  </a:lnTo>
                  <a:lnTo>
                    <a:pt x="269027" y="600363"/>
                  </a:lnTo>
                  <a:lnTo>
                    <a:pt x="260524" y="609749"/>
                  </a:lnTo>
                  <a:lnTo>
                    <a:pt x="252491" y="617355"/>
                  </a:lnTo>
                  <a:lnTo>
                    <a:pt x="251165" y="619035"/>
                  </a:lnTo>
                  <a:lnTo>
                    <a:pt x="250540" y="620763"/>
                  </a:lnTo>
                  <a:lnTo>
                    <a:pt x="250234" y="622635"/>
                  </a:lnTo>
                  <a:lnTo>
                    <a:pt x="250096" y="626587"/>
                  </a:lnTo>
                  <a:lnTo>
                    <a:pt x="251648" y="630004"/>
                  </a:lnTo>
                  <a:lnTo>
                    <a:pt x="255349" y="636277"/>
                  </a:lnTo>
                  <a:lnTo>
                    <a:pt x="259130" y="640843"/>
                  </a:lnTo>
                  <a:lnTo>
                    <a:pt x="264112" y="646131"/>
                  </a:lnTo>
                  <a:lnTo>
                    <a:pt x="267491" y="650402"/>
                  </a:lnTo>
                  <a:lnTo>
                    <a:pt x="271823" y="655099"/>
                  </a:lnTo>
                  <a:lnTo>
                    <a:pt x="277213" y="662617"/>
                  </a:lnTo>
                  <a:lnTo>
                    <a:pt x="281461" y="667161"/>
                  </a:lnTo>
                  <a:lnTo>
                    <a:pt x="284803" y="668805"/>
                  </a:lnTo>
                  <a:lnTo>
                    <a:pt x="288796" y="669336"/>
                  </a:lnTo>
                  <a:lnTo>
                    <a:pt x="296049" y="671435"/>
                  </a:lnTo>
                  <a:lnTo>
                    <a:pt x="298563" y="671952"/>
                  </a:lnTo>
                  <a:lnTo>
                    <a:pt x="301917" y="673902"/>
                  </a:lnTo>
                  <a:lnTo>
                    <a:pt x="305236" y="676784"/>
                  </a:lnTo>
                  <a:lnTo>
                    <a:pt x="307960" y="682088"/>
                  </a:lnTo>
                  <a:lnTo>
                    <a:pt x="308924" y="686308"/>
                  </a:lnTo>
                  <a:lnTo>
                    <a:pt x="308622" y="691815"/>
                  </a:lnTo>
                  <a:lnTo>
                    <a:pt x="304538" y="701578"/>
                  </a:lnTo>
                  <a:lnTo>
                    <a:pt x="301537" y="707662"/>
                  </a:lnTo>
                  <a:lnTo>
                    <a:pt x="299258" y="712477"/>
                  </a:lnTo>
                  <a:lnTo>
                    <a:pt x="297196" y="716897"/>
                  </a:lnTo>
                  <a:lnTo>
                    <a:pt x="295921" y="723295"/>
                  </a:lnTo>
                  <a:lnTo>
                    <a:pt x="294693" y="727216"/>
                  </a:lnTo>
                  <a:lnTo>
                    <a:pt x="294324" y="732957"/>
                  </a:lnTo>
                  <a:lnTo>
                    <a:pt x="294152" y="736137"/>
                  </a:lnTo>
                  <a:lnTo>
                    <a:pt x="295424" y="740266"/>
                  </a:lnTo>
                  <a:lnTo>
                    <a:pt x="296482" y="743085"/>
                  </a:lnTo>
                  <a:lnTo>
                    <a:pt x="298169" y="746034"/>
                  </a:lnTo>
                  <a:lnTo>
                    <a:pt x="299444" y="750239"/>
                  </a:lnTo>
                  <a:lnTo>
                    <a:pt x="300776" y="753975"/>
                  </a:lnTo>
                  <a:lnTo>
                    <a:pt x="301730" y="757961"/>
                  </a:lnTo>
                  <a:lnTo>
                    <a:pt x="303468" y="763847"/>
                  </a:lnTo>
                  <a:lnTo>
                    <a:pt x="305226" y="768419"/>
                  </a:lnTo>
                  <a:lnTo>
                    <a:pt x="305758" y="771648"/>
                  </a:lnTo>
                  <a:lnTo>
                    <a:pt x="306186" y="779601"/>
                  </a:lnTo>
                  <a:lnTo>
                    <a:pt x="307103" y="784516"/>
                  </a:lnTo>
                  <a:lnTo>
                    <a:pt x="308085" y="789121"/>
                  </a:lnTo>
                  <a:lnTo>
                    <a:pt x="310458" y="795290"/>
                  </a:lnTo>
                  <a:lnTo>
                    <a:pt x="312715" y="797055"/>
                  </a:lnTo>
                  <a:lnTo>
                    <a:pt x="314764" y="801150"/>
                  </a:lnTo>
                  <a:lnTo>
                    <a:pt x="316586" y="805409"/>
                  </a:lnTo>
                  <a:lnTo>
                    <a:pt x="318114" y="810066"/>
                  </a:lnTo>
                  <a:lnTo>
                    <a:pt x="318734" y="815302"/>
                  </a:lnTo>
                  <a:lnTo>
                    <a:pt x="319310" y="821317"/>
                  </a:lnTo>
                  <a:lnTo>
                    <a:pt x="318246" y="828945"/>
                  </a:lnTo>
                  <a:lnTo>
                    <a:pt x="316997" y="832402"/>
                  </a:lnTo>
                  <a:lnTo>
                    <a:pt x="315522" y="837803"/>
                  </a:lnTo>
                  <a:lnTo>
                    <a:pt x="314818" y="841238"/>
                  </a:lnTo>
                  <a:lnTo>
                    <a:pt x="312661" y="845275"/>
                  </a:lnTo>
                  <a:lnTo>
                    <a:pt x="310546" y="853796"/>
                  </a:lnTo>
                  <a:lnTo>
                    <a:pt x="308607" y="857514"/>
                  </a:lnTo>
                  <a:lnTo>
                    <a:pt x="304502" y="863255"/>
                  </a:lnTo>
                  <a:lnTo>
                    <a:pt x="303098" y="866718"/>
                  </a:lnTo>
                  <a:lnTo>
                    <a:pt x="299384" y="872523"/>
                  </a:lnTo>
                  <a:lnTo>
                    <a:pt x="293071" y="882921"/>
                  </a:lnTo>
                  <a:lnTo>
                    <a:pt x="289647" y="888249"/>
                  </a:lnTo>
                  <a:lnTo>
                    <a:pt x="286048" y="893119"/>
                  </a:lnTo>
                  <a:lnTo>
                    <a:pt x="284266" y="896503"/>
                  </a:lnTo>
                  <a:lnTo>
                    <a:pt x="283965" y="897074"/>
                  </a:lnTo>
                  <a:lnTo>
                    <a:pt x="281568" y="900965"/>
                  </a:lnTo>
                  <a:lnTo>
                    <a:pt x="280718" y="904637"/>
                  </a:lnTo>
                  <a:lnTo>
                    <a:pt x="279989" y="907532"/>
                  </a:lnTo>
                  <a:lnTo>
                    <a:pt x="280136" y="910853"/>
                  </a:lnTo>
                  <a:lnTo>
                    <a:pt x="280222" y="916345"/>
                  </a:lnTo>
                  <a:lnTo>
                    <a:pt x="282740" y="922277"/>
                  </a:lnTo>
                  <a:lnTo>
                    <a:pt x="283610" y="924331"/>
                  </a:lnTo>
                  <a:lnTo>
                    <a:pt x="284277" y="930649"/>
                  </a:lnTo>
                  <a:lnTo>
                    <a:pt x="286775" y="934340"/>
                  </a:lnTo>
                  <a:lnTo>
                    <a:pt x="289854" y="938857"/>
                  </a:lnTo>
                  <a:lnTo>
                    <a:pt x="293659" y="943960"/>
                  </a:lnTo>
                  <a:lnTo>
                    <a:pt x="296328" y="946251"/>
                  </a:lnTo>
                  <a:lnTo>
                    <a:pt x="298745" y="949866"/>
                  </a:lnTo>
                  <a:lnTo>
                    <a:pt x="302324" y="953356"/>
                  </a:lnTo>
                  <a:lnTo>
                    <a:pt x="305209" y="955248"/>
                  </a:lnTo>
                  <a:lnTo>
                    <a:pt x="309034" y="959037"/>
                  </a:lnTo>
                  <a:lnTo>
                    <a:pt x="312170" y="961309"/>
                  </a:lnTo>
                  <a:lnTo>
                    <a:pt x="314663" y="963140"/>
                  </a:lnTo>
                  <a:lnTo>
                    <a:pt x="316427" y="964304"/>
                  </a:lnTo>
                  <a:lnTo>
                    <a:pt x="319427" y="965263"/>
                  </a:lnTo>
                  <a:lnTo>
                    <a:pt x="320690" y="965676"/>
                  </a:lnTo>
                  <a:lnTo>
                    <a:pt x="325376" y="966026"/>
                  </a:lnTo>
                  <a:lnTo>
                    <a:pt x="327657" y="966551"/>
                  </a:lnTo>
                  <a:lnTo>
                    <a:pt x="330328" y="967138"/>
                  </a:lnTo>
                  <a:lnTo>
                    <a:pt x="331508" y="967399"/>
                  </a:lnTo>
                  <a:lnTo>
                    <a:pt x="334291" y="968754"/>
                  </a:lnTo>
                  <a:lnTo>
                    <a:pt x="335908" y="973638"/>
                  </a:lnTo>
                  <a:lnTo>
                    <a:pt x="338493" y="977557"/>
                  </a:lnTo>
                  <a:lnTo>
                    <a:pt x="342147" y="984525"/>
                  </a:lnTo>
                  <a:lnTo>
                    <a:pt x="342793" y="986822"/>
                  </a:lnTo>
                  <a:lnTo>
                    <a:pt x="343899" y="990723"/>
                  </a:lnTo>
                  <a:lnTo>
                    <a:pt x="345971" y="993578"/>
                  </a:lnTo>
                  <a:lnTo>
                    <a:pt x="348652" y="997879"/>
                  </a:lnTo>
                  <a:lnTo>
                    <a:pt x="349543" y="1000474"/>
                  </a:lnTo>
                  <a:lnTo>
                    <a:pt x="351520" y="1002946"/>
                  </a:lnTo>
                  <a:lnTo>
                    <a:pt x="353251" y="1006901"/>
                  </a:lnTo>
                  <a:lnTo>
                    <a:pt x="354688" y="1009471"/>
                  </a:lnTo>
                  <a:lnTo>
                    <a:pt x="356891" y="1011780"/>
                  </a:lnTo>
                  <a:lnTo>
                    <a:pt x="358616" y="1015579"/>
                  </a:lnTo>
                  <a:lnTo>
                    <a:pt x="359657" y="1018013"/>
                  </a:lnTo>
                  <a:lnTo>
                    <a:pt x="360205" y="1019848"/>
                  </a:lnTo>
                  <a:lnTo>
                    <a:pt x="360431" y="1021463"/>
                  </a:lnTo>
                  <a:lnTo>
                    <a:pt x="360378" y="1023660"/>
                  </a:lnTo>
                  <a:lnTo>
                    <a:pt x="359951" y="1024076"/>
                  </a:lnTo>
                  <a:lnTo>
                    <a:pt x="358855" y="1026047"/>
                  </a:lnTo>
                  <a:lnTo>
                    <a:pt x="357369" y="1028031"/>
                  </a:lnTo>
                  <a:lnTo>
                    <a:pt x="355848" y="1029009"/>
                  </a:lnTo>
                  <a:lnTo>
                    <a:pt x="354279" y="1030838"/>
                  </a:lnTo>
                  <a:lnTo>
                    <a:pt x="351860" y="1032852"/>
                  </a:lnTo>
                  <a:lnTo>
                    <a:pt x="349066" y="1035264"/>
                  </a:lnTo>
                  <a:lnTo>
                    <a:pt x="347026" y="1036955"/>
                  </a:lnTo>
                  <a:lnTo>
                    <a:pt x="345510" y="1038089"/>
                  </a:lnTo>
                  <a:lnTo>
                    <a:pt x="344527" y="1038894"/>
                  </a:lnTo>
                  <a:lnTo>
                    <a:pt x="342086" y="1040288"/>
                  </a:lnTo>
                  <a:lnTo>
                    <a:pt x="339698" y="1043152"/>
                  </a:lnTo>
                  <a:lnTo>
                    <a:pt x="337141" y="1045634"/>
                  </a:lnTo>
                  <a:lnTo>
                    <a:pt x="335175" y="1047248"/>
                  </a:lnTo>
                  <a:lnTo>
                    <a:pt x="333145" y="1049246"/>
                  </a:lnTo>
                  <a:lnTo>
                    <a:pt x="330124" y="1051822"/>
                  </a:lnTo>
                  <a:lnTo>
                    <a:pt x="328394" y="1053502"/>
                  </a:lnTo>
                  <a:lnTo>
                    <a:pt x="326789" y="1054329"/>
                  </a:lnTo>
                  <a:lnTo>
                    <a:pt x="324920" y="1056479"/>
                  </a:lnTo>
                  <a:lnTo>
                    <a:pt x="322960" y="1058244"/>
                  </a:lnTo>
                  <a:lnTo>
                    <a:pt x="319288" y="1062233"/>
                  </a:lnTo>
                  <a:lnTo>
                    <a:pt x="317731" y="1064374"/>
                  </a:lnTo>
                  <a:lnTo>
                    <a:pt x="316917" y="1065558"/>
                  </a:lnTo>
                  <a:lnTo>
                    <a:pt x="314384" y="1068736"/>
                  </a:lnTo>
                  <a:lnTo>
                    <a:pt x="311660" y="1070914"/>
                  </a:lnTo>
                  <a:lnTo>
                    <a:pt x="309197" y="1073857"/>
                  </a:lnTo>
                  <a:lnTo>
                    <a:pt x="307529" y="1075072"/>
                  </a:lnTo>
                  <a:lnTo>
                    <a:pt x="305815" y="1077217"/>
                  </a:lnTo>
                  <a:lnTo>
                    <a:pt x="302874" y="1079866"/>
                  </a:lnTo>
                  <a:lnTo>
                    <a:pt x="300944" y="1082485"/>
                  </a:lnTo>
                  <a:lnTo>
                    <a:pt x="300219" y="1083979"/>
                  </a:lnTo>
                  <a:lnTo>
                    <a:pt x="297703" y="1087618"/>
                  </a:lnTo>
                  <a:lnTo>
                    <a:pt x="295922" y="1090076"/>
                  </a:lnTo>
                  <a:lnTo>
                    <a:pt x="293451" y="1092785"/>
                  </a:lnTo>
                  <a:lnTo>
                    <a:pt x="291880" y="1094541"/>
                  </a:lnTo>
                  <a:lnTo>
                    <a:pt x="289633" y="1097011"/>
                  </a:lnTo>
                  <a:lnTo>
                    <a:pt x="288316" y="1099377"/>
                  </a:lnTo>
                  <a:lnTo>
                    <a:pt x="286117" y="1100996"/>
                  </a:lnTo>
                  <a:lnTo>
                    <a:pt x="284331" y="1103298"/>
                  </a:lnTo>
                  <a:lnTo>
                    <a:pt x="282221" y="1105222"/>
                  </a:lnTo>
                  <a:lnTo>
                    <a:pt x="279209" y="1108028"/>
                  </a:lnTo>
                  <a:lnTo>
                    <a:pt x="277581" y="1110404"/>
                  </a:lnTo>
                  <a:lnTo>
                    <a:pt x="275254" y="1112800"/>
                  </a:lnTo>
                  <a:lnTo>
                    <a:pt x="273238" y="1115188"/>
                  </a:lnTo>
                  <a:lnTo>
                    <a:pt x="271618" y="1117794"/>
                  </a:lnTo>
                  <a:lnTo>
                    <a:pt x="269763" y="1120331"/>
                  </a:lnTo>
                  <a:lnTo>
                    <a:pt x="268524" y="1122691"/>
                  </a:lnTo>
                  <a:lnTo>
                    <a:pt x="267269" y="1124590"/>
                  </a:lnTo>
                  <a:lnTo>
                    <a:pt x="265930" y="1126337"/>
                  </a:lnTo>
                  <a:lnTo>
                    <a:pt x="264497" y="1129787"/>
                  </a:lnTo>
                  <a:lnTo>
                    <a:pt x="262436" y="1133105"/>
                  </a:lnTo>
                  <a:lnTo>
                    <a:pt x="261827" y="1135677"/>
                  </a:lnTo>
                  <a:lnTo>
                    <a:pt x="259549" y="1139465"/>
                  </a:lnTo>
                  <a:lnTo>
                    <a:pt x="257320" y="1142400"/>
                  </a:lnTo>
                  <a:lnTo>
                    <a:pt x="254648" y="1146048"/>
                  </a:lnTo>
                  <a:lnTo>
                    <a:pt x="253748" y="1147005"/>
                  </a:lnTo>
                  <a:lnTo>
                    <a:pt x="252248" y="1148600"/>
                  </a:lnTo>
                  <a:lnTo>
                    <a:pt x="250679" y="1150431"/>
                  </a:lnTo>
                  <a:lnTo>
                    <a:pt x="248516" y="1153056"/>
                  </a:lnTo>
                  <a:lnTo>
                    <a:pt x="247253" y="1154720"/>
                  </a:lnTo>
                  <a:lnTo>
                    <a:pt x="245147" y="1156802"/>
                  </a:lnTo>
                  <a:lnTo>
                    <a:pt x="243048" y="1159037"/>
                  </a:lnTo>
                  <a:lnTo>
                    <a:pt x="239169" y="1161561"/>
                  </a:lnTo>
                  <a:lnTo>
                    <a:pt x="233575" y="1163989"/>
                  </a:lnTo>
                  <a:lnTo>
                    <a:pt x="231202" y="1165070"/>
                  </a:lnTo>
                  <a:lnTo>
                    <a:pt x="226052" y="1166865"/>
                  </a:lnTo>
                  <a:lnTo>
                    <a:pt x="223126" y="1167734"/>
                  </a:lnTo>
                  <a:lnTo>
                    <a:pt x="220966" y="1168268"/>
                  </a:lnTo>
                  <a:lnTo>
                    <a:pt x="219731" y="1168538"/>
                  </a:lnTo>
                  <a:lnTo>
                    <a:pt x="217169" y="1168700"/>
                  </a:lnTo>
                  <a:lnTo>
                    <a:pt x="215556" y="1169295"/>
                  </a:lnTo>
                  <a:lnTo>
                    <a:pt x="214151" y="1169186"/>
                  </a:lnTo>
                  <a:lnTo>
                    <a:pt x="212913" y="1169380"/>
                  </a:lnTo>
                  <a:lnTo>
                    <a:pt x="210900" y="1169678"/>
                  </a:lnTo>
                  <a:lnTo>
                    <a:pt x="209204" y="1170121"/>
                  </a:lnTo>
                  <a:lnTo>
                    <a:pt x="207044" y="1170656"/>
                  </a:lnTo>
                  <a:lnTo>
                    <a:pt x="205373" y="1171795"/>
                  </a:lnTo>
                  <a:lnTo>
                    <a:pt x="203704" y="1173010"/>
                  </a:lnTo>
                  <a:lnTo>
                    <a:pt x="202391" y="1173284"/>
                  </a:lnTo>
                  <a:lnTo>
                    <a:pt x="200987" y="1173174"/>
                  </a:lnTo>
                  <a:lnTo>
                    <a:pt x="199480" y="1172372"/>
                  </a:lnTo>
                  <a:lnTo>
                    <a:pt x="197720" y="1171039"/>
                  </a:lnTo>
                  <a:lnTo>
                    <a:pt x="195117" y="1170039"/>
                  </a:lnTo>
                  <a:lnTo>
                    <a:pt x="192200" y="1168973"/>
                  </a:lnTo>
                  <a:lnTo>
                    <a:pt x="190315" y="1168493"/>
                  </a:lnTo>
                  <a:lnTo>
                    <a:pt x="187556" y="1167500"/>
                  </a:lnTo>
                  <a:lnTo>
                    <a:pt x="185586" y="1166792"/>
                  </a:lnTo>
                  <a:lnTo>
                    <a:pt x="182658" y="1165416"/>
                  </a:lnTo>
                  <a:lnTo>
                    <a:pt x="180301" y="1164796"/>
                  </a:lnTo>
                  <a:lnTo>
                    <a:pt x="179355" y="1164441"/>
                  </a:lnTo>
                  <a:lnTo>
                    <a:pt x="177626" y="1163955"/>
                  </a:lnTo>
                  <a:lnTo>
                    <a:pt x="176915" y="1163669"/>
                  </a:lnTo>
                  <a:lnTo>
                    <a:pt x="175594" y="1163712"/>
                  </a:lnTo>
                  <a:lnTo>
                    <a:pt x="173023" y="1163642"/>
                  </a:lnTo>
                  <a:lnTo>
                    <a:pt x="171558" y="1163998"/>
                  </a:lnTo>
                  <a:lnTo>
                    <a:pt x="169931" y="1164207"/>
                  </a:lnTo>
                  <a:lnTo>
                    <a:pt x="168834" y="1164010"/>
                  </a:lnTo>
                  <a:lnTo>
                    <a:pt x="167669" y="1164049"/>
                  </a:lnTo>
                  <a:lnTo>
                    <a:pt x="166578" y="1164007"/>
                  </a:lnTo>
                  <a:lnTo>
                    <a:pt x="165345" y="1164356"/>
                  </a:lnTo>
                  <a:lnTo>
                    <a:pt x="163810" y="1164948"/>
                  </a:lnTo>
                  <a:lnTo>
                    <a:pt x="162488" y="1164991"/>
                  </a:lnTo>
                  <a:lnTo>
                    <a:pt x="161278" y="1165960"/>
                  </a:lnTo>
                  <a:lnTo>
                    <a:pt x="159196" y="1166492"/>
                  </a:lnTo>
                  <a:lnTo>
                    <a:pt x="157519" y="1167475"/>
                  </a:lnTo>
                  <a:lnTo>
                    <a:pt x="156694" y="1168354"/>
                  </a:lnTo>
                  <a:lnTo>
                    <a:pt x="155483" y="1169320"/>
                  </a:lnTo>
                  <a:lnTo>
                    <a:pt x="153440" y="1170935"/>
                  </a:lnTo>
                  <a:lnTo>
                    <a:pt x="152457" y="1171740"/>
                  </a:lnTo>
                  <a:lnTo>
                    <a:pt x="150641" y="1173193"/>
                  </a:lnTo>
                  <a:lnTo>
                    <a:pt x="148994" y="1175024"/>
                  </a:lnTo>
                  <a:lnTo>
                    <a:pt x="147639" y="1176306"/>
                  </a:lnTo>
                  <a:lnTo>
                    <a:pt x="146587" y="1177348"/>
                  </a:lnTo>
                  <a:lnTo>
                    <a:pt x="145690" y="1178384"/>
                  </a:lnTo>
                  <a:lnTo>
                    <a:pt x="144137" y="1180677"/>
                  </a:lnTo>
                  <a:lnTo>
                    <a:pt x="143257" y="1182175"/>
                  </a:lnTo>
                  <a:lnTo>
                    <a:pt x="142740" y="1182968"/>
                  </a:lnTo>
                  <a:lnTo>
                    <a:pt x="142454" y="1183672"/>
                  </a:lnTo>
                  <a:lnTo>
                    <a:pt x="142176" y="1184611"/>
                  </a:lnTo>
                  <a:lnTo>
                    <a:pt x="142051" y="1185465"/>
                  </a:lnTo>
                  <a:lnTo>
                    <a:pt x="142650" y="1186993"/>
                  </a:lnTo>
                  <a:lnTo>
                    <a:pt x="143008" y="1188296"/>
                  </a:lnTo>
                  <a:lnTo>
                    <a:pt x="144255" y="1190577"/>
                  </a:lnTo>
                  <a:lnTo>
                    <a:pt x="145061" y="1191325"/>
                  </a:lnTo>
                  <a:lnTo>
                    <a:pt x="146120" y="1192682"/>
                  </a:lnTo>
                  <a:lnTo>
                    <a:pt x="146486" y="1194219"/>
                  </a:lnTo>
                  <a:lnTo>
                    <a:pt x="146691" y="1195605"/>
                  </a:lnTo>
                  <a:lnTo>
                    <a:pt x="147004" y="1197837"/>
                  </a:lnTo>
                  <a:lnTo>
                    <a:pt x="147397" y="1200146"/>
                  </a:lnTo>
                  <a:lnTo>
                    <a:pt x="148265" y="1202670"/>
                  </a:lnTo>
                  <a:lnTo>
                    <a:pt x="148601" y="1203356"/>
                  </a:lnTo>
                  <a:lnTo>
                    <a:pt x="148769" y="1205906"/>
                  </a:lnTo>
                  <a:lnTo>
                    <a:pt x="148485" y="1208855"/>
                  </a:lnTo>
                  <a:lnTo>
                    <a:pt x="148515" y="1211871"/>
                  </a:lnTo>
                  <a:lnTo>
                    <a:pt x="148542" y="1212643"/>
                  </a:lnTo>
                  <a:lnTo>
                    <a:pt x="148547" y="1214964"/>
                  </a:lnTo>
                  <a:lnTo>
                    <a:pt x="148554" y="1217363"/>
                  </a:lnTo>
                  <a:lnTo>
                    <a:pt x="148720" y="1219833"/>
                  </a:lnTo>
                  <a:lnTo>
                    <a:pt x="148794" y="1221920"/>
                  </a:lnTo>
                  <a:lnTo>
                    <a:pt x="148921" y="1223308"/>
                  </a:lnTo>
                  <a:lnTo>
                    <a:pt x="148937" y="1225939"/>
                  </a:lnTo>
                  <a:lnTo>
                    <a:pt x="147898" y="1227364"/>
                  </a:lnTo>
                  <a:lnTo>
                    <a:pt x="145057" y="1230629"/>
                  </a:lnTo>
                  <a:lnTo>
                    <a:pt x="142406" y="1232652"/>
                  </a:lnTo>
                  <a:lnTo>
                    <a:pt x="140634" y="1235340"/>
                  </a:lnTo>
                  <a:lnTo>
                    <a:pt x="138365" y="1237193"/>
                  </a:lnTo>
                  <a:lnTo>
                    <a:pt x="136624" y="1238563"/>
                  </a:lnTo>
                  <a:lnTo>
                    <a:pt x="135391" y="1238916"/>
                  </a:lnTo>
                  <a:lnTo>
                    <a:pt x="133920" y="1239116"/>
                  </a:lnTo>
                  <a:lnTo>
                    <a:pt x="133065" y="1239144"/>
                  </a:lnTo>
                  <a:lnTo>
                    <a:pt x="131539" y="1239970"/>
                  </a:lnTo>
                  <a:lnTo>
                    <a:pt x="129642" y="1241346"/>
                  </a:lnTo>
                  <a:lnTo>
                    <a:pt x="128612" y="1243005"/>
                  </a:lnTo>
                  <a:lnTo>
                    <a:pt x="126618" y="1243842"/>
                  </a:lnTo>
                  <a:lnTo>
                    <a:pt x="121909" y="1247090"/>
                  </a:lnTo>
                  <a:lnTo>
                    <a:pt x="120543" y="1245604"/>
                  </a:lnTo>
                  <a:lnTo>
                    <a:pt x="118039" y="1243290"/>
                  </a:lnTo>
                  <a:lnTo>
                    <a:pt x="117815" y="1242764"/>
                  </a:lnTo>
                  <a:lnTo>
                    <a:pt x="117582" y="1242266"/>
                  </a:lnTo>
                  <a:lnTo>
                    <a:pt x="117196" y="1241725"/>
                  </a:lnTo>
                  <a:lnTo>
                    <a:pt x="117004" y="1241336"/>
                  </a:lnTo>
                  <a:lnTo>
                    <a:pt x="116579" y="1240796"/>
                  </a:lnTo>
                  <a:lnTo>
                    <a:pt x="116424" y="1240450"/>
                  </a:lnTo>
                  <a:lnTo>
                    <a:pt x="116193" y="1240183"/>
                  </a:lnTo>
                  <a:lnTo>
                    <a:pt x="115999" y="1239909"/>
                  </a:lnTo>
                  <a:lnTo>
                    <a:pt x="115729" y="1239447"/>
                  </a:lnTo>
                  <a:lnTo>
                    <a:pt x="115497" y="1239138"/>
                  </a:lnTo>
                  <a:lnTo>
                    <a:pt x="115149" y="1238524"/>
                  </a:lnTo>
                  <a:lnTo>
                    <a:pt x="114956" y="1238257"/>
                  </a:lnTo>
                  <a:lnTo>
                    <a:pt x="114802" y="1237946"/>
                  </a:lnTo>
                  <a:lnTo>
                    <a:pt x="114686" y="1237637"/>
                  </a:lnTo>
                  <a:lnTo>
                    <a:pt x="114570" y="1237212"/>
                  </a:lnTo>
                  <a:lnTo>
                    <a:pt x="114493" y="1236901"/>
                  </a:lnTo>
                  <a:lnTo>
                    <a:pt x="114416" y="1236404"/>
                  </a:lnTo>
                  <a:lnTo>
                    <a:pt x="114416" y="1236015"/>
                  </a:lnTo>
                  <a:lnTo>
                    <a:pt x="114416" y="1235669"/>
                  </a:lnTo>
                  <a:lnTo>
                    <a:pt x="114416" y="1235243"/>
                  </a:lnTo>
                  <a:lnTo>
                    <a:pt x="114455" y="1234818"/>
                  </a:lnTo>
                  <a:lnTo>
                    <a:pt x="114493" y="1234398"/>
                  </a:lnTo>
                  <a:lnTo>
                    <a:pt x="114494" y="1234089"/>
                  </a:lnTo>
                  <a:lnTo>
                    <a:pt x="114416" y="1233700"/>
                  </a:lnTo>
                  <a:lnTo>
                    <a:pt x="114108" y="1233390"/>
                  </a:lnTo>
                  <a:lnTo>
                    <a:pt x="113837" y="1233202"/>
                  </a:lnTo>
                  <a:lnTo>
                    <a:pt x="113566" y="1232971"/>
                  </a:lnTo>
                  <a:lnTo>
                    <a:pt x="113258" y="1232697"/>
                  </a:lnTo>
                  <a:lnTo>
                    <a:pt x="113026" y="1232467"/>
                  </a:lnTo>
                  <a:lnTo>
                    <a:pt x="112832" y="1232199"/>
                  </a:lnTo>
                  <a:lnTo>
                    <a:pt x="112678" y="1231811"/>
                  </a:lnTo>
                  <a:lnTo>
                    <a:pt x="112601" y="1231464"/>
                  </a:lnTo>
                  <a:lnTo>
                    <a:pt x="112447" y="1231155"/>
                  </a:lnTo>
                  <a:lnTo>
                    <a:pt x="112292" y="1230772"/>
                  </a:lnTo>
                  <a:lnTo>
                    <a:pt x="112137" y="1230462"/>
                  </a:lnTo>
                  <a:lnTo>
                    <a:pt x="111867" y="1230037"/>
                  </a:lnTo>
                  <a:lnTo>
                    <a:pt x="111674" y="1229653"/>
                  </a:lnTo>
                  <a:lnTo>
                    <a:pt x="111442" y="1229344"/>
                  </a:lnTo>
                  <a:lnTo>
                    <a:pt x="111326" y="1229034"/>
                  </a:lnTo>
                  <a:lnTo>
                    <a:pt x="111133" y="1228688"/>
                  </a:lnTo>
                  <a:lnTo>
                    <a:pt x="111056" y="1228262"/>
                  </a:lnTo>
                  <a:lnTo>
                    <a:pt x="110979" y="1227916"/>
                  </a:lnTo>
                  <a:lnTo>
                    <a:pt x="110862" y="1227454"/>
                  </a:lnTo>
                  <a:lnTo>
                    <a:pt x="110708" y="1226950"/>
                  </a:lnTo>
                  <a:lnTo>
                    <a:pt x="110554" y="1226531"/>
                  </a:lnTo>
                  <a:lnTo>
                    <a:pt x="110322" y="1226221"/>
                  </a:lnTo>
                  <a:lnTo>
                    <a:pt x="110206" y="1225760"/>
                  </a:lnTo>
                  <a:lnTo>
                    <a:pt x="110206" y="1225371"/>
                  </a:lnTo>
                  <a:lnTo>
                    <a:pt x="110168" y="1224988"/>
                  </a:lnTo>
                  <a:lnTo>
                    <a:pt x="110169" y="1224635"/>
                  </a:lnTo>
                  <a:lnTo>
                    <a:pt x="109975" y="1224332"/>
                  </a:lnTo>
                  <a:lnTo>
                    <a:pt x="109705" y="1223985"/>
                  </a:lnTo>
                  <a:lnTo>
                    <a:pt x="109512" y="1223712"/>
                  </a:lnTo>
                  <a:lnTo>
                    <a:pt x="109357" y="1223444"/>
                  </a:lnTo>
                  <a:lnTo>
                    <a:pt x="109009" y="1223020"/>
                  </a:lnTo>
                  <a:lnTo>
                    <a:pt x="108855" y="1222746"/>
                  </a:lnTo>
                  <a:lnTo>
                    <a:pt x="108585" y="1222400"/>
                  </a:lnTo>
                  <a:lnTo>
                    <a:pt x="108391" y="1221859"/>
                  </a:lnTo>
                  <a:lnTo>
                    <a:pt x="108083" y="1221513"/>
                  </a:lnTo>
                  <a:lnTo>
                    <a:pt x="107889" y="1221209"/>
                  </a:lnTo>
                  <a:lnTo>
                    <a:pt x="107658" y="1220936"/>
                  </a:lnTo>
                  <a:lnTo>
                    <a:pt x="107310" y="1220626"/>
                  </a:lnTo>
                  <a:lnTo>
                    <a:pt x="107078" y="1220395"/>
                  </a:lnTo>
                  <a:lnTo>
                    <a:pt x="106769" y="1220128"/>
                  </a:lnTo>
                  <a:lnTo>
                    <a:pt x="106460" y="1219818"/>
                  </a:lnTo>
                  <a:lnTo>
                    <a:pt x="106189" y="1219587"/>
                  </a:lnTo>
                  <a:lnTo>
                    <a:pt x="105997" y="1219204"/>
                  </a:lnTo>
                  <a:lnTo>
                    <a:pt x="105880" y="1218858"/>
                  </a:lnTo>
                  <a:lnTo>
                    <a:pt x="105726" y="1218354"/>
                  </a:lnTo>
                  <a:lnTo>
                    <a:pt x="105610" y="1218007"/>
                  </a:lnTo>
                  <a:lnTo>
                    <a:pt x="105649" y="1217661"/>
                  </a:lnTo>
                  <a:lnTo>
                    <a:pt x="105649" y="1217351"/>
                  </a:lnTo>
                  <a:lnTo>
                    <a:pt x="105765" y="1217041"/>
                  </a:lnTo>
                  <a:lnTo>
                    <a:pt x="105803" y="1216695"/>
                  </a:lnTo>
                  <a:lnTo>
                    <a:pt x="105997" y="1216385"/>
                  </a:lnTo>
                  <a:lnTo>
                    <a:pt x="106190" y="1216075"/>
                  </a:lnTo>
                  <a:lnTo>
                    <a:pt x="106229" y="1215692"/>
                  </a:lnTo>
                  <a:lnTo>
                    <a:pt x="106229" y="1215383"/>
                  </a:lnTo>
                  <a:lnTo>
                    <a:pt x="106152" y="1215073"/>
                  </a:lnTo>
                  <a:lnTo>
                    <a:pt x="105843" y="1214727"/>
                  </a:lnTo>
                  <a:lnTo>
                    <a:pt x="105649" y="1214460"/>
                  </a:lnTo>
                  <a:lnTo>
                    <a:pt x="105302" y="1214034"/>
                  </a:lnTo>
                  <a:lnTo>
                    <a:pt x="105032" y="1213688"/>
                  </a:lnTo>
                  <a:lnTo>
                    <a:pt x="104761" y="1213341"/>
                  </a:lnTo>
                  <a:lnTo>
                    <a:pt x="104453" y="1212874"/>
                  </a:lnTo>
                  <a:lnTo>
                    <a:pt x="104182" y="1212570"/>
                  </a:lnTo>
                  <a:lnTo>
                    <a:pt x="104028" y="1212218"/>
                  </a:lnTo>
                  <a:lnTo>
                    <a:pt x="103834" y="1211798"/>
                  </a:lnTo>
                  <a:lnTo>
                    <a:pt x="103680" y="1211488"/>
                  </a:lnTo>
                  <a:lnTo>
                    <a:pt x="103525" y="1211027"/>
                  </a:lnTo>
                  <a:lnTo>
                    <a:pt x="103294" y="1210565"/>
                  </a:lnTo>
                  <a:lnTo>
                    <a:pt x="103139" y="1210212"/>
                  </a:lnTo>
                  <a:lnTo>
                    <a:pt x="102985" y="1209866"/>
                  </a:lnTo>
                  <a:lnTo>
                    <a:pt x="102831" y="1209520"/>
                  </a:lnTo>
                  <a:lnTo>
                    <a:pt x="102791" y="1209210"/>
                  </a:lnTo>
                  <a:lnTo>
                    <a:pt x="102715" y="1208827"/>
                  </a:lnTo>
                  <a:lnTo>
                    <a:pt x="102714" y="1208439"/>
                  </a:lnTo>
                  <a:lnTo>
                    <a:pt x="102715" y="1207940"/>
                  </a:lnTo>
                  <a:lnTo>
                    <a:pt x="102715" y="1207515"/>
                  </a:lnTo>
                  <a:lnTo>
                    <a:pt x="102715" y="1207169"/>
                  </a:lnTo>
                  <a:lnTo>
                    <a:pt x="102715" y="1206859"/>
                  </a:lnTo>
                  <a:lnTo>
                    <a:pt x="102715" y="1206549"/>
                  </a:lnTo>
                  <a:lnTo>
                    <a:pt x="102715" y="1206124"/>
                  </a:lnTo>
                  <a:lnTo>
                    <a:pt x="102599" y="1205777"/>
                  </a:lnTo>
                  <a:lnTo>
                    <a:pt x="102600" y="1205395"/>
                  </a:lnTo>
                  <a:lnTo>
                    <a:pt x="102523" y="1204970"/>
                  </a:lnTo>
                  <a:lnTo>
                    <a:pt x="102445" y="1204465"/>
                  </a:lnTo>
                  <a:lnTo>
                    <a:pt x="102329" y="1204040"/>
                  </a:lnTo>
                  <a:lnTo>
                    <a:pt x="102175" y="1203621"/>
                  </a:lnTo>
                  <a:lnTo>
                    <a:pt x="101944" y="1203232"/>
                  </a:lnTo>
                  <a:lnTo>
                    <a:pt x="101750" y="1202885"/>
                  </a:lnTo>
                  <a:lnTo>
                    <a:pt x="101479" y="1202618"/>
                  </a:lnTo>
                  <a:lnTo>
                    <a:pt x="101287" y="1202266"/>
                  </a:lnTo>
                  <a:lnTo>
                    <a:pt x="101094" y="1201963"/>
                  </a:lnTo>
                  <a:lnTo>
                    <a:pt x="100978" y="1201573"/>
                  </a:lnTo>
                  <a:lnTo>
                    <a:pt x="100862" y="1201191"/>
                  </a:lnTo>
                  <a:lnTo>
                    <a:pt x="100707" y="1200802"/>
                  </a:lnTo>
                  <a:lnTo>
                    <a:pt x="100630" y="1200492"/>
                  </a:lnTo>
                  <a:lnTo>
                    <a:pt x="100514" y="1200109"/>
                  </a:lnTo>
                  <a:lnTo>
                    <a:pt x="100322" y="1199836"/>
                  </a:lnTo>
                  <a:lnTo>
                    <a:pt x="100090" y="1199532"/>
                  </a:lnTo>
                  <a:lnTo>
                    <a:pt x="99819" y="1199222"/>
                  </a:lnTo>
                  <a:lnTo>
                    <a:pt x="99471" y="1198991"/>
                  </a:lnTo>
                  <a:lnTo>
                    <a:pt x="99201" y="1198840"/>
                  </a:lnTo>
                  <a:lnTo>
                    <a:pt x="99123" y="1198530"/>
                  </a:lnTo>
                  <a:lnTo>
                    <a:pt x="99008" y="1198068"/>
                  </a:lnTo>
                  <a:lnTo>
                    <a:pt x="99085" y="1197643"/>
                  </a:lnTo>
                  <a:lnTo>
                    <a:pt x="99201" y="1197254"/>
                  </a:lnTo>
                  <a:lnTo>
                    <a:pt x="99317" y="1196907"/>
                  </a:lnTo>
                  <a:lnTo>
                    <a:pt x="99549" y="1196518"/>
                  </a:lnTo>
                  <a:lnTo>
                    <a:pt x="99743" y="1196136"/>
                  </a:lnTo>
                  <a:lnTo>
                    <a:pt x="99897" y="1195862"/>
                  </a:lnTo>
                  <a:lnTo>
                    <a:pt x="100129" y="1195443"/>
                  </a:lnTo>
                  <a:lnTo>
                    <a:pt x="100090" y="1195133"/>
                  </a:lnTo>
                  <a:lnTo>
                    <a:pt x="100052" y="1194745"/>
                  </a:lnTo>
                  <a:lnTo>
                    <a:pt x="99743" y="1194477"/>
                  </a:lnTo>
                  <a:lnTo>
                    <a:pt x="99473" y="1194283"/>
                  </a:lnTo>
                  <a:lnTo>
                    <a:pt x="99241" y="1194015"/>
                  </a:lnTo>
                  <a:lnTo>
                    <a:pt x="99318" y="1193591"/>
                  </a:lnTo>
                  <a:lnTo>
                    <a:pt x="99512" y="1193280"/>
                  </a:lnTo>
                  <a:lnTo>
                    <a:pt x="99511" y="1192970"/>
                  </a:lnTo>
                  <a:lnTo>
                    <a:pt x="99434" y="1192661"/>
                  </a:lnTo>
                  <a:lnTo>
                    <a:pt x="99318" y="1192357"/>
                  </a:lnTo>
                  <a:lnTo>
                    <a:pt x="99357" y="1192005"/>
                  </a:lnTo>
                  <a:lnTo>
                    <a:pt x="99396" y="1191701"/>
                  </a:lnTo>
                  <a:lnTo>
                    <a:pt x="99705" y="1191428"/>
                  </a:lnTo>
                  <a:lnTo>
                    <a:pt x="100014" y="1191349"/>
                  </a:lnTo>
                  <a:lnTo>
                    <a:pt x="100400" y="1191313"/>
                  </a:lnTo>
                  <a:lnTo>
                    <a:pt x="100710" y="1191312"/>
                  </a:lnTo>
                  <a:lnTo>
                    <a:pt x="101058" y="1191197"/>
                  </a:lnTo>
                  <a:lnTo>
                    <a:pt x="101366" y="1191118"/>
                  </a:lnTo>
                  <a:lnTo>
                    <a:pt x="101830" y="1191081"/>
                  </a:lnTo>
                  <a:lnTo>
                    <a:pt x="102217" y="1191081"/>
                  </a:lnTo>
                  <a:lnTo>
                    <a:pt x="102797" y="1190960"/>
                  </a:lnTo>
                  <a:lnTo>
                    <a:pt x="103105" y="1190887"/>
                  </a:lnTo>
                  <a:lnTo>
                    <a:pt x="103415" y="1190844"/>
                  </a:lnTo>
                  <a:lnTo>
                    <a:pt x="103917" y="1190844"/>
                  </a:lnTo>
                  <a:lnTo>
                    <a:pt x="104226" y="1190808"/>
                  </a:lnTo>
                  <a:lnTo>
                    <a:pt x="104690" y="1190729"/>
                  </a:lnTo>
                  <a:lnTo>
                    <a:pt x="105153" y="1190729"/>
                  </a:lnTo>
                  <a:lnTo>
                    <a:pt x="105579" y="1190650"/>
                  </a:lnTo>
                  <a:lnTo>
                    <a:pt x="105888" y="1190498"/>
                  </a:lnTo>
                  <a:lnTo>
                    <a:pt x="106158" y="1190189"/>
                  </a:lnTo>
                  <a:lnTo>
                    <a:pt x="106352" y="1189842"/>
                  </a:lnTo>
                  <a:lnTo>
                    <a:pt x="106584" y="1189490"/>
                  </a:lnTo>
                  <a:lnTo>
                    <a:pt x="106777" y="1189071"/>
                  </a:lnTo>
                  <a:lnTo>
                    <a:pt x="107009" y="1188797"/>
                  </a:lnTo>
                  <a:lnTo>
                    <a:pt x="107319" y="1188566"/>
                  </a:lnTo>
                  <a:lnTo>
                    <a:pt x="107472" y="1188220"/>
                  </a:lnTo>
                  <a:lnTo>
                    <a:pt x="107627" y="1187946"/>
                  </a:lnTo>
                  <a:lnTo>
                    <a:pt x="107859" y="1187637"/>
                  </a:lnTo>
                  <a:lnTo>
                    <a:pt x="108053" y="1187369"/>
                  </a:lnTo>
                  <a:lnTo>
                    <a:pt x="108169" y="1187060"/>
                  </a:lnTo>
                  <a:lnTo>
                    <a:pt x="108478" y="1186482"/>
                  </a:lnTo>
                  <a:lnTo>
                    <a:pt x="108632" y="1186173"/>
                  </a:lnTo>
                  <a:lnTo>
                    <a:pt x="108787" y="1185711"/>
                  </a:lnTo>
                  <a:lnTo>
                    <a:pt x="108981" y="1185170"/>
                  </a:lnTo>
                  <a:lnTo>
                    <a:pt x="109290" y="1184744"/>
                  </a:lnTo>
                  <a:lnTo>
                    <a:pt x="109522" y="1184399"/>
                  </a:lnTo>
                  <a:lnTo>
                    <a:pt x="109831" y="1184088"/>
                  </a:lnTo>
                  <a:lnTo>
                    <a:pt x="110217" y="1183742"/>
                  </a:lnTo>
                  <a:lnTo>
                    <a:pt x="110527" y="1183548"/>
                  </a:lnTo>
                  <a:lnTo>
                    <a:pt x="110836" y="1183317"/>
                  </a:lnTo>
                  <a:lnTo>
                    <a:pt x="111145" y="1183080"/>
                  </a:lnTo>
                  <a:lnTo>
                    <a:pt x="111531" y="1182849"/>
                  </a:lnTo>
                  <a:lnTo>
                    <a:pt x="111841" y="1182770"/>
                  </a:lnTo>
                  <a:lnTo>
                    <a:pt x="112150" y="1182582"/>
                  </a:lnTo>
                  <a:lnTo>
                    <a:pt x="112536" y="1182467"/>
                  </a:lnTo>
                  <a:lnTo>
                    <a:pt x="112961" y="1182193"/>
                  </a:lnTo>
                  <a:lnTo>
                    <a:pt x="113193" y="1181926"/>
                  </a:lnTo>
                  <a:lnTo>
                    <a:pt x="113542" y="1181689"/>
                  </a:lnTo>
                  <a:lnTo>
                    <a:pt x="113851" y="1181458"/>
                  </a:lnTo>
                  <a:lnTo>
                    <a:pt x="114198" y="1181148"/>
                  </a:lnTo>
                  <a:lnTo>
                    <a:pt x="114469" y="1180960"/>
                  </a:lnTo>
                  <a:lnTo>
                    <a:pt x="114701" y="1180686"/>
                  </a:lnTo>
                  <a:lnTo>
                    <a:pt x="115088" y="1180340"/>
                  </a:lnTo>
                  <a:lnTo>
                    <a:pt x="115281" y="1180066"/>
                  </a:lnTo>
                  <a:lnTo>
                    <a:pt x="115513" y="1179721"/>
                  </a:lnTo>
                  <a:lnTo>
                    <a:pt x="115744" y="1179410"/>
                  </a:lnTo>
                  <a:lnTo>
                    <a:pt x="116016" y="1178985"/>
                  </a:lnTo>
                  <a:lnTo>
                    <a:pt x="116208" y="1178718"/>
                  </a:lnTo>
                  <a:lnTo>
                    <a:pt x="116402" y="1178408"/>
                  </a:lnTo>
                  <a:lnTo>
                    <a:pt x="116556" y="1178062"/>
                  </a:lnTo>
                  <a:lnTo>
                    <a:pt x="116750" y="1177637"/>
                  </a:lnTo>
                  <a:lnTo>
                    <a:pt x="116904" y="1177327"/>
                  </a:lnTo>
                  <a:lnTo>
                    <a:pt x="117059" y="1177060"/>
                  </a:lnTo>
                  <a:lnTo>
                    <a:pt x="117252" y="1176670"/>
                  </a:lnTo>
                  <a:lnTo>
                    <a:pt x="117484" y="1176324"/>
                  </a:lnTo>
                  <a:lnTo>
                    <a:pt x="117600" y="1176014"/>
                  </a:lnTo>
                  <a:lnTo>
                    <a:pt x="117793" y="1175668"/>
                  </a:lnTo>
                  <a:lnTo>
                    <a:pt x="117947" y="1175243"/>
                  </a:lnTo>
                  <a:lnTo>
                    <a:pt x="118103" y="1174781"/>
                  </a:lnTo>
                  <a:lnTo>
                    <a:pt x="118219" y="1174392"/>
                  </a:lnTo>
                  <a:lnTo>
                    <a:pt x="118296" y="1173931"/>
                  </a:lnTo>
                  <a:lnTo>
                    <a:pt x="118374" y="1173621"/>
                  </a:lnTo>
                  <a:lnTo>
                    <a:pt x="118490" y="1173238"/>
                  </a:lnTo>
                  <a:lnTo>
                    <a:pt x="118490" y="1172734"/>
                  </a:lnTo>
                  <a:lnTo>
                    <a:pt x="118567" y="1172351"/>
                  </a:lnTo>
                  <a:lnTo>
                    <a:pt x="118567" y="1172041"/>
                  </a:lnTo>
                  <a:lnTo>
                    <a:pt x="118568" y="1171616"/>
                  </a:lnTo>
                  <a:lnTo>
                    <a:pt x="118567" y="1171306"/>
                  </a:lnTo>
                  <a:lnTo>
                    <a:pt x="118567" y="1170808"/>
                  </a:lnTo>
                  <a:lnTo>
                    <a:pt x="118567" y="1170383"/>
                  </a:lnTo>
                  <a:lnTo>
                    <a:pt x="118530" y="1169994"/>
                  </a:lnTo>
                  <a:lnTo>
                    <a:pt x="118490" y="1169568"/>
                  </a:lnTo>
                  <a:lnTo>
                    <a:pt x="118490" y="1169223"/>
                  </a:lnTo>
                  <a:lnTo>
                    <a:pt x="118491" y="1168797"/>
                  </a:lnTo>
                  <a:lnTo>
                    <a:pt x="118375" y="1168451"/>
                  </a:lnTo>
                  <a:lnTo>
                    <a:pt x="118375" y="1168141"/>
                  </a:lnTo>
                  <a:lnTo>
                    <a:pt x="118375" y="1167643"/>
                  </a:lnTo>
                  <a:lnTo>
                    <a:pt x="118336" y="1167254"/>
                  </a:lnTo>
                  <a:lnTo>
                    <a:pt x="118336" y="1166871"/>
                  </a:lnTo>
                  <a:lnTo>
                    <a:pt x="118337" y="1166445"/>
                  </a:lnTo>
                  <a:lnTo>
                    <a:pt x="118337" y="1166020"/>
                  </a:lnTo>
                  <a:lnTo>
                    <a:pt x="118337" y="1165595"/>
                  </a:lnTo>
                  <a:lnTo>
                    <a:pt x="118298" y="1165170"/>
                  </a:lnTo>
                  <a:lnTo>
                    <a:pt x="118260" y="1164672"/>
                  </a:lnTo>
                  <a:lnTo>
                    <a:pt x="118144" y="1164326"/>
                  </a:lnTo>
                  <a:lnTo>
                    <a:pt x="118067" y="1163979"/>
                  </a:lnTo>
                  <a:lnTo>
                    <a:pt x="118028" y="1163554"/>
                  </a:lnTo>
                  <a:lnTo>
                    <a:pt x="117951" y="1163208"/>
                  </a:lnTo>
                  <a:lnTo>
                    <a:pt x="117874" y="1162855"/>
                  </a:lnTo>
                  <a:lnTo>
                    <a:pt x="117797" y="1162551"/>
                  </a:lnTo>
                  <a:lnTo>
                    <a:pt x="117681" y="1162205"/>
                  </a:lnTo>
                  <a:lnTo>
                    <a:pt x="117604" y="1161853"/>
                  </a:lnTo>
                  <a:lnTo>
                    <a:pt x="117488" y="1161507"/>
                  </a:lnTo>
                  <a:lnTo>
                    <a:pt x="117450" y="1161124"/>
                  </a:lnTo>
                  <a:lnTo>
                    <a:pt x="117295" y="1160778"/>
                  </a:lnTo>
                  <a:lnTo>
                    <a:pt x="117179" y="1160468"/>
                  </a:lnTo>
                  <a:lnTo>
                    <a:pt x="117101" y="1160121"/>
                  </a:lnTo>
                  <a:lnTo>
                    <a:pt x="116948" y="1159732"/>
                  </a:lnTo>
                  <a:lnTo>
                    <a:pt x="116870" y="1159423"/>
                  </a:lnTo>
                  <a:lnTo>
                    <a:pt x="116677" y="1159076"/>
                  </a:lnTo>
                  <a:lnTo>
                    <a:pt x="116561" y="1158730"/>
                  </a:lnTo>
                  <a:lnTo>
                    <a:pt x="116175" y="1158347"/>
                  </a:lnTo>
                  <a:lnTo>
                    <a:pt x="115982" y="1158074"/>
                  </a:lnTo>
                  <a:lnTo>
                    <a:pt x="115672" y="1157843"/>
                  </a:lnTo>
                  <a:lnTo>
                    <a:pt x="115596" y="1157497"/>
                  </a:lnTo>
                  <a:lnTo>
                    <a:pt x="115441" y="1157114"/>
                  </a:lnTo>
                  <a:lnTo>
                    <a:pt x="115325" y="1156761"/>
                  </a:lnTo>
                  <a:lnTo>
                    <a:pt x="115171" y="1156379"/>
                  </a:lnTo>
                  <a:lnTo>
                    <a:pt x="115016" y="1155838"/>
                  </a:lnTo>
                  <a:lnTo>
                    <a:pt x="114900" y="1155340"/>
                  </a:lnTo>
                  <a:lnTo>
                    <a:pt x="114785" y="1154872"/>
                  </a:lnTo>
                  <a:lnTo>
                    <a:pt x="114630" y="1154605"/>
                  </a:lnTo>
                  <a:lnTo>
                    <a:pt x="114515" y="1154258"/>
                  </a:lnTo>
                  <a:lnTo>
                    <a:pt x="114399" y="1153912"/>
                  </a:lnTo>
                  <a:lnTo>
                    <a:pt x="114283" y="1153487"/>
                  </a:lnTo>
                  <a:lnTo>
                    <a:pt x="114128" y="1153177"/>
                  </a:lnTo>
                  <a:lnTo>
                    <a:pt x="113974" y="1152752"/>
                  </a:lnTo>
                  <a:lnTo>
                    <a:pt x="113820" y="1152327"/>
                  </a:lnTo>
                  <a:lnTo>
                    <a:pt x="113742" y="1151980"/>
                  </a:lnTo>
                  <a:lnTo>
                    <a:pt x="113665" y="1151670"/>
                  </a:lnTo>
                  <a:lnTo>
                    <a:pt x="113549" y="1151251"/>
                  </a:lnTo>
                  <a:lnTo>
                    <a:pt x="113395" y="1150826"/>
                  </a:lnTo>
                  <a:lnTo>
                    <a:pt x="113318" y="1150401"/>
                  </a:lnTo>
                  <a:lnTo>
                    <a:pt x="113202" y="1150091"/>
                  </a:lnTo>
                  <a:lnTo>
                    <a:pt x="113086" y="1149665"/>
                  </a:lnTo>
                  <a:lnTo>
                    <a:pt x="112931" y="1149356"/>
                  </a:lnTo>
                  <a:lnTo>
                    <a:pt x="112777" y="1149052"/>
                  </a:lnTo>
                  <a:lnTo>
                    <a:pt x="112545" y="1148706"/>
                  </a:lnTo>
                  <a:lnTo>
                    <a:pt x="112391" y="1148432"/>
                  </a:lnTo>
                  <a:lnTo>
                    <a:pt x="112236" y="1148165"/>
                  </a:lnTo>
                  <a:lnTo>
                    <a:pt x="111965" y="1147819"/>
                  </a:lnTo>
                  <a:lnTo>
                    <a:pt x="111850" y="1147509"/>
                  </a:lnTo>
                  <a:lnTo>
                    <a:pt x="111657" y="1147163"/>
                  </a:lnTo>
                  <a:lnTo>
                    <a:pt x="111463" y="1146889"/>
                  </a:lnTo>
                  <a:lnTo>
                    <a:pt x="111464" y="1146580"/>
                  </a:lnTo>
                  <a:lnTo>
                    <a:pt x="111464" y="1146160"/>
                  </a:lnTo>
                  <a:lnTo>
                    <a:pt x="111619" y="1145808"/>
                  </a:lnTo>
                  <a:lnTo>
                    <a:pt x="111542" y="1145504"/>
                  </a:lnTo>
                  <a:lnTo>
                    <a:pt x="111387" y="1145194"/>
                  </a:lnTo>
                  <a:lnTo>
                    <a:pt x="111039" y="1145079"/>
                  </a:lnTo>
                  <a:lnTo>
                    <a:pt x="110769" y="1144848"/>
                  </a:lnTo>
                  <a:lnTo>
                    <a:pt x="110537" y="1144574"/>
                  </a:lnTo>
                  <a:lnTo>
                    <a:pt x="110305" y="1144344"/>
                  </a:lnTo>
                  <a:lnTo>
                    <a:pt x="110112" y="1144076"/>
                  </a:lnTo>
                  <a:lnTo>
                    <a:pt x="109958" y="1143767"/>
                  </a:lnTo>
                  <a:lnTo>
                    <a:pt x="109957" y="1143457"/>
                  </a:lnTo>
                  <a:lnTo>
                    <a:pt x="109919" y="1143147"/>
                  </a:lnTo>
                  <a:lnTo>
                    <a:pt x="109919" y="1142728"/>
                  </a:lnTo>
                  <a:lnTo>
                    <a:pt x="109764" y="1142417"/>
                  </a:lnTo>
                  <a:lnTo>
                    <a:pt x="109571" y="1142144"/>
                  </a:lnTo>
                  <a:lnTo>
                    <a:pt x="109340" y="1141913"/>
                  </a:lnTo>
                  <a:lnTo>
                    <a:pt x="109069" y="1141725"/>
                  </a:lnTo>
                  <a:lnTo>
                    <a:pt x="108953" y="1141379"/>
                  </a:lnTo>
                  <a:lnTo>
                    <a:pt x="108953" y="1140954"/>
                  </a:lnTo>
                  <a:lnTo>
                    <a:pt x="108954" y="1140644"/>
                  </a:lnTo>
                  <a:lnTo>
                    <a:pt x="108954" y="1140334"/>
                  </a:lnTo>
                  <a:lnTo>
                    <a:pt x="108915" y="1139987"/>
                  </a:lnTo>
                  <a:lnTo>
                    <a:pt x="108722" y="1139562"/>
                  </a:lnTo>
                  <a:lnTo>
                    <a:pt x="108413" y="1139180"/>
                  </a:lnTo>
                  <a:lnTo>
                    <a:pt x="108181" y="1138791"/>
                  </a:lnTo>
                  <a:lnTo>
                    <a:pt x="107911" y="1138481"/>
                  </a:lnTo>
                  <a:lnTo>
                    <a:pt x="107795" y="1138134"/>
                  </a:lnTo>
                  <a:lnTo>
                    <a:pt x="107640" y="1137788"/>
                  </a:lnTo>
                  <a:lnTo>
                    <a:pt x="107564" y="1137442"/>
                  </a:lnTo>
                  <a:lnTo>
                    <a:pt x="107293" y="1137053"/>
                  </a:lnTo>
                  <a:lnTo>
                    <a:pt x="106906" y="1136750"/>
                  </a:lnTo>
                  <a:lnTo>
                    <a:pt x="106520" y="1136439"/>
                  </a:lnTo>
                  <a:lnTo>
                    <a:pt x="106212" y="1136288"/>
                  </a:lnTo>
                  <a:lnTo>
                    <a:pt x="105941" y="1136129"/>
                  </a:lnTo>
                  <a:lnTo>
                    <a:pt x="105709" y="1135899"/>
                  </a:lnTo>
                  <a:lnTo>
                    <a:pt x="105555" y="1135552"/>
                  </a:lnTo>
                  <a:lnTo>
                    <a:pt x="105555" y="1135170"/>
                  </a:lnTo>
                  <a:lnTo>
                    <a:pt x="105555" y="1134817"/>
                  </a:lnTo>
                  <a:lnTo>
                    <a:pt x="105555" y="1134471"/>
                  </a:lnTo>
                  <a:lnTo>
                    <a:pt x="105207" y="1134125"/>
                  </a:lnTo>
                  <a:lnTo>
                    <a:pt x="104898" y="1133931"/>
                  </a:lnTo>
                  <a:lnTo>
                    <a:pt x="104628" y="1133700"/>
                  </a:lnTo>
                  <a:lnTo>
                    <a:pt x="104434" y="1133432"/>
                  </a:lnTo>
                  <a:lnTo>
                    <a:pt x="104435" y="1133122"/>
                  </a:lnTo>
                  <a:lnTo>
                    <a:pt x="104434" y="1132776"/>
                  </a:lnTo>
                  <a:lnTo>
                    <a:pt x="104435" y="1132466"/>
                  </a:lnTo>
                  <a:lnTo>
                    <a:pt x="104473" y="1132120"/>
                  </a:lnTo>
                  <a:lnTo>
                    <a:pt x="104590" y="1131810"/>
                  </a:lnTo>
                  <a:lnTo>
                    <a:pt x="104783" y="1131543"/>
                  </a:lnTo>
                  <a:lnTo>
                    <a:pt x="104899" y="1131196"/>
                  </a:lnTo>
                  <a:lnTo>
                    <a:pt x="104898" y="1130887"/>
                  </a:lnTo>
                  <a:lnTo>
                    <a:pt x="104977" y="1130498"/>
                  </a:lnTo>
                  <a:lnTo>
                    <a:pt x="105247" y="1130231"/>
                  </a:lnTo>
                  <a:lnTo>
                    <a:pt x="105556" y="1130036"/>
                  </a:lnTo>
                  <a:lnTo>
                    <a:pt x="105865" y="1129921"/>
                  </a:lnTo>
                  <a:lnTo>
                    <a:pt x="106174" y="1129726"/>
                  </a:lnTo>
                  <a:lnTo>
                    <a:pt x="106484" y="1129380"/>
                  </a:lnTo>
                  <a:lnTo>
                    <a:pt x="106677" y="1129107"/>
                  </a:lnTo>
                  <a:lnTo>
                    <a:pt x="106909" y="1128760"/>
                  </a:lnTo>
                  <a:lnTo>
                    <a:pt x="107295" y="1128566"/>
                  </a:lnTo>
                  <a:lnTo>
                    <a:pt x="107643" y="1128530"/>
                  </a:lnTo>
                  <a:lnTo>
                    <a:pt x="107952" y="1128414"/>
                  </a:lnTo>
                  <a:lnTo>
                    <a:pt x="108300" y="1128068"/>
                  </a:lnTo>
                  <a:lnTo>
                    <a:pt x="108300" y="1127642"/>
                  </a:lnTo>
                  <a:lnTo>
                    <a:pt x="108107" y="1127369"/>
                  </a:lnTo>
                  <a:lnTo>
                    <a:pt x="107914" y="1127065"/>
                  </a:lnTo>
                  <a:lnTo>
                    <a:pt x="107605" y="1126871"/>
                  </a:lnTo>
                  <a:lnTo>
                    <a:pt x="107605" y="1126525"/>
                  </a:lnTo>
                  <a:lnTo>
                    <a:pt x="107837" y="1126136"/>
                  </a:lnTo>
                  <a:lnTo>
                    <a:pt x="108107" y="1125984"/>
                  </a:lnTo>
                  <a:lnTo>
                    <a:pt x="108455" y="1125905"/>
                  </a:lnTo>
                  <a:lnTo>
                    <a:pt x="108841" y="1125790"/>
                  </a:lnTo>
                  <a:lnTo>
                    <a:pt x="108803" y="1125479"/>
                  </a:lnTo>
                  <a:lnTo>
                    <a:pt x="108764" y="1125133"/>
                  </a:lnTo>
                  <a:lnTo>
                    <a:pt x="108687" y="1124787"/>
                  </a:lnTo>
                  <a:lnTo>
                    <a:pt x="108610" y="1124477"/>
                  </a:lnTo>
                  <a:lnTo>
                    <a:pt x="108456" y="1124131"/>
                  </a:lnTo>
                  <a:lnTo>
                    <a:pt x="108379" y="1123785"/>
                  </a:lnTo>
                  <a:lnTo>
                    <a:pt x="108340" y="1123432"/>
                  </a:lnTo>
                  <a:lnTo>
                    <a:pt x="108302" y="1123128"/>
                  </a:lnTo>
                  <a:lnTo>
                    <a:pt x="108225" y="1122739"/>
                  </a:lnTo>
                  <a:lnTo>
                    <a:pt x="108147" y="1122357"/>
                  </a:lnTo>
                  <a:lnTo>
                    <a:pt x="108031" y="1122010"/>
                  </a:lnTo>
                  <a:lnTo>
                    <a:pt x="107954" y="1121701"/>
                  </a:lnTo>
                  <a:lnTo>
                    <a:pt x="107954" y="1121391"/>
                  </a:lnTo>
                  <a:lnTo>
                    <a:pt x="108031" y="1121081"/>
                  </a:lnTo>
                  <a:lnTo>
                    <a:pt x="108031" y="1120698"/>
                  </a:lnTo>
                  <a:lnTo>
                    <a:pt x="107993" y="1120273"/>
                  </a:lnTo>
                  <a:lnTo>
                    <a:pt x="107993" y="1119884"/>
                  </a:lnTo>
                  <a:lnTo>
                    <a:pt x="107878" y="1119502"/>
                  </a:lnTo>
                  <a:lnTo>
                    <a:pt x="107684" y="1119155"/>
                  </a:lnTo>
                  <a:lnTo>
                    <a:pt x="107530" y="1118882"/>
                  </a:lnTo>
                  <a:lnTo>
                    <a:pt x="107298" y="1118572"/>
                  </a:lnTo>
                  <a:lnTo>
                    <a:pt x="107105" y="1118304"/>
                  </a:lnTo>
                  <a:lnTo>
                    <a:pt x="106951" y="1117995"/>
                  </a:lnTo>
                  <a:lnTo>
                    <a:pt x="106757" y="1117728"/>
                  </a:lnTo>
                  <a:lnTo>
                    <a:pt x="106641" y="1117381"/>
                  </a:lnTo>
                  <a:lnTo>
                    <a:pt x="106564" y="1117071"/>
                  </a:lnTo>
                  <a:lnTo>
                    <a:pt x="106410" y="1116798"/>
                  </a:lnTo>
                  <a:lnTo>
                    <a:pt x="106371" y="1116415"/>
                  </a:lnTo>
                  <a:lnTo>
                    <a:pt x="106216" y="1115990"/>
                  </a:lnTo>
                  <a:lnTo>
                    <a:pt x="105985" y="1115644"/>
                  </a:lnTo>
                  <a:lnTo>
                    <a:pt x="105792" y="1115255"/>
                  </a:lnTo>
                  <a:lnTo>
                    <a:pt x="105676" y="1114951"/>
                  </a:lnTo>
                  <a:lnTo>
                    <a:pt x="105521" y="1114605"/>
                  </a:lnTo>
                  <a:lnTo>
                    <a:pt x="105290" y="1114180"/>
                  </a:lnTo>
                  <a:lnTo>
                    <a:pt x="105135" y="1113906"/>
                  </a:lnTo>
                  <a:lnTo>
                    <a:pt x="104980" y="1113639"/>
                  </a:lnTo>
                  <a:lnTo>
                    <a:pt x="104749" y="1113408"/>
                  </a:lnTo>
                  <a:lnTo>
                    <a:pt x="104672" y="1113098"/>
                  </a:lnTo>
                  <a:lnTo>
                    <a:pt x="104440" y="1112867"/>
                  </a:lnTo>
                  <a:lnTo>
                    <a:pt x="104131" y="1112673"/>
                  </a:lnTo>
                  <a:lnTo>
                    <a:pt x="103861" y="1112442"/>
                  </a:lnTo>
                  <a:lnTo>
                    <a:pt x="103513" y="1112211"/>
                  </a:lnTo>
                  <a:lnTo>
                    <a:pt x="103320" y="1111829"/>
                  </a:lnTo>
                  <a:lnTo>
                    <a:pt x="103049" y="1111598"/>
                  </a:lnTo>
                  <a:lnTo>
                    <a:pt x="102894" y="1111324"/>
                  </a:lnTo>
                  <a:lnTo>
                    <a:pt x="102740" y="1110978"/>
                  </a:lnTo>
                  <a:lnTo>
                    <a:pt x="102586" y="1110710"/>
                  </a:lnTo>
                  <a:lnTo>
                    <a:pt x="102470" y="1110401"/>
                  </a:lnTo>
                  <a:lnTo>
                    <a:pt x="102238" y="1110011"/>
                  </a:lnTo>
                  <a:lnTo>
                    <a:pt x="102084" y="1109629"/>
                  </a:lnTo>
                  <a:lnTo>
                    <a:pt x="101813" y="1109355"/>
                  </a:lnTo>
                  <a:lnTo>
                    <a:pt x="101195" y="1108973"/>
                  </a:lnTo>
                  <a:lnTo>
                    <a:pt x="100847" y="1108778"/>
                  </a:lnTo>
                  <a:lnTo>
                    <a:pt x="100500" y="1108705"/>
                  </a:lnTo>
                  <a:lnTo>
                    <a:pt x="100152" y="1108548"/>
                  </a:lnTo>
                  <a:lnTo>
                    <a:pt x="99843" y="1108280"/>
                  </a:lnTo>
                  <a:lnTo>
                    <a:pt x="99766" y="1107855"/>
                  </a:lnTo>
                  <a:lnTo>
                    <a:pt x="99688" y="1107393"/>
                  </a:lnTo>
                  <a:lnTo>
                    <a:pt x="99650" y="1107084"/>
                  </a:lnTo>
                  <a:lnTo>
                    <a:pt x="99650" y="1106658"/>
                  </a:lnTo>
                  <a:lnTo>
                    <a:pt x="99573" y="1106312"/>
                  </a:lnTo>
                  <a:lnTo>
                    <a:pt x="99495" y="1105850"/>
                  </a:lnTo>
                  <a:lnTo>
                    <a:pt x="99341" y="1105540"/>
                  </a:lnTo>
                  <a:lnTo>
                    <a:pt x="99264" y="1105194"/>
                  </a:lnTo>
                  <a:lnTo>
                    <a:pt x="99148" y="1104769"/>
                  </a:lnTo>
                  <a:lnTo>
                    <a:pt x="99148" y="1104307"/>
                  </a:lnTo>
                  <a:lnTo>
                    <a:pt x="99148" y="1103918"/>
                  </a:lnTo>
                  <a:lnTo>
                    <a:pt x="99148" y="1103536"/>
                  </a:lnTo>
                  <a:lnTo>
                    <a:pt x="99225" y="1103189"/>
                  </a:lnTo>
                  <a:lnTo>
                    <a:pt x="99226" y="1102727"/>
                  </a:lnTo>
                  <a:lnTo>
                    <a:pt x="99226" y="1102417"/>
                  </a:lnTo>
                  <a:lnTo>
                    <a:pt x="99072" y="1102029"/>
                  </a:lnTo>
                  <a:lnTo>
                    <a:pt x="98956" y="1101682"/>
                  </a:lnTo>
                  <a:lnTo>
                    <a:pt x="98801" y="1101258"/>
                  </a:lnTo>
                  <a:lnTo>
                    <a:pt x="98802" y="1100911"/>
                  </a:lnTo>
                  <a:lnTo>
                    <a:pt x="98724" y="1100601"/>
                  </a:lnTo>
                  <a:lnTo>
                    <a:pt x="98608" y="1100060"/>
                  </a:lnTo>
                  <a:lnTo>
                    <a:pt x="98570" y="1099757"/>
                  </a:lnTo>
                  <a:lnTo>
                    <a:pt x="98570" y="1099404"/>
                  </a:lnTo>
                  <a:lnTo>
                    <a:pt x="98608" y="1099058"/>
                  </a:lnTo>
                  <a:lnTo>
                    <a:pt x="98686" y="1098675"/>
                  </a:lnTo>
                  <a:lnTo>
                    <a:pt x="98725" y="1098366"/>
                  </a:lnTo>
                  <a:lnTo>
                    <a:pt x="98725" y="1098056"/>
                  </a:lnTo>
                  <a:lnTo>
                    <a:pt x="98802" y="1097673"/>
                  </a:lnTo>
                  <a:lnTo>
                    <a:pt x="98802" y="1097321"/>
                  </a:lnTo>
                  <a:lnTo>
                    <a:pt x="98880" y="1096901"/>
                  </a:lnTo>
                  <a:lnTo>
                    <a:pt x="98880" y="1096397"/>
                  </a:lnTo>
                  <a:lnTo>
                    <a:pt x="98880" y="1096087"/>
                  </a:lnTo>
                  <a:lnTo>
                    <a:pt x="98880" y="1095704"/>
                  </a:lnTo>
                  <a:lnTo>
                    <a:pt x="98880" y="1095243"/>
                  </a:lnTo>
                  <a:lnTo>
                    <a:pt x="98881" y="1094933"/>
                  </a:lnTo>
                  <a:lnTo>
                    <a:pt x="98803" y="1094586"/>
                  </a:lnTo>
                  <a:lnTo>
                    <a:pt x="98803" y="1094197"/>
                  </a:lnTo>
                  <a:lnTo>
                    <a:pt x="98726" y="1093888"/>
                  </a:lnTo>
                  <a:lnTo>
                    <a:pt x="98610" y="1093462"/>
                  </a:lnTo>
                  <a:lnTo>
                    <a:pt x="98533" y="1093159"/>
                  </a:lnTo>
                  <a:lnTo>
                    <a:pt x="98455" y="1092806"/>
                  </a:lnTo>
                  <a:lnTo>
                    <a:pt x="98379" y="1092503"/>
                  </a:lnTo>
                  <a:lnTo>
                    <a:pt x="98262" y="1092077"/>
                  </a:lnTo>
                  <a:lnTo>
                    <a:pt x="98146" y="1091731"/>
                  </a:lnTo>
                  <a:lnTo>
                    <a:pt x="97992" y="1091385"/>
                  </a:lnTo>
                  <a:lnTo>
                    <a:pt x="97799" y="1090996"/>
                  </a:lnTo>
                  <a:lnTo>
                    <a:pt x="97684" y="1090686"/>
                  </a:lnTo>
                  <a:lnTo>
                    <a:pt x="97490" y="1090340"/>
                  </a:lnTo>
                  <a:lnTo>
                    <a:pt x="97181" y="1089957"/>
                  </a:lnTo>
                  <a:lnTo>
                    <a:pt x="96911" y="1089684"/>
                  </a:lnTo>
                  <a:lnTo>
                    <a:pt x="96680" y="1089380"/>
                  </a:lnTo>
                  <a:lnTo>
                    <a:pt x="96331" y="1089070"/>
                  </a:lnTo>
                  <a:lnTo>
                    <a:pt x="96061" y="1088760"/>
                  </a:lnTo>
                  <a:lnTo>
                    <a:pt x="95829" y="1088529"/>
                  </a:lnTo>
                  <a:lnTo>
                    <a:pt x="95597" y="1088262"/>
                  </a:lnTo>
                  <a:lnTo>
                    <a:pt x="95288" y="1088031"/>
                  </a:lnTo>
                  <a:lnTo>
                    <a:pt x="94940" y="1087794"/>
                  </a:lnTo>
                  <a:lnTo>
                    <a:pt x="94670" y="1087527"/>
                  </a:lnTo>
                  <a:lnTo>
                    <a:pt x="94516" y="1087102"/>
                  </a:lnTo>
                  <a:lnTo>
                    <a:pt x="94439" y="1086640"/>
                  </a:lnTo>
                  <a:lnTo>
                    <a:pt x="94516" y="1086330"/>
                  </a:lnTo>
                  <a:lnTo>
                    <a:pt x="94516" y="1085868"/>
                  </a:lnTo>
                  <a:lnTo>
                    <a:pt x="94478" y="1085522"/>
                  </a:lnTo>
                  <a:lnTo>
                    <a:pt x="94477" y="1085175"/>
                  </a:lnTo>
                  <a:lnTo>
                    <a:pt x="94324" y="1084829"/>
                  </a:lnTo>
                  <a:lnTo>
                    <a:pt x="94130" y="1084441"/>
                  </a:lnTo>
                  <a:lnTo>
                    <a:pt x="93744" y="1083979"/>
                  </a:lnTo>
                  <a:lnTo>
                    <a:pt x="93512" y="1083633"/>
                  </a:lnTo>
                  <a:lnTo>
                    <a:pt x="93203" y="1083438"/>
                  </a:lnTo>
                  <a:lnTo>
                    <a:pt x="92971" y="1083128"/>
                  </a:lnTo>
                  <a:lnTo>
                    <a:pt x="92740" y="1082898"/>
                  </a:lnTo>
                  <a:lnTo>
                    <a:pt x="92469" y="1082587"/>
                  </a:lnTo>
                  <a:lnTo>
                    <a:pt x="92121" y="1082320"/>
                  </a:lnTo>
                  <a:lnTo>
                    <a:pt x="91812" y="1082168"/>
                  </a:lnTo>
                  <a:lnTo>
                    <a:pt x="91387" y="1082053"/>
                  </a:lnTo>
                  <a:lnTo>
                    <a:pt x="91001" y="1082011"/>
                  </a:lnTo>
                  <a:lnTo>
                    <a:pt x="90498" y="1081859"/>
                  </a:lnTo>
                  <a:lnTo>
                    <a:pt x="90112" y="1081785"/>
                  </a:lnTo>
                  <a:lnTo>
                    <a:pt x="89841" y="1081397"/>
                  </a:lnTo>
                  <a:lnTo>
                    <a:pt x="89881" y="1081051"/>
                  </a:lnTo>
                  <a:lnTo>
                    <a:pt x="89958" y="1080625"/>
                  </a:lnTo>
                  <a:lnTo>
                    <a:pt x="90035" y="1080315"/>
                  </a:lnTo>
                  <a:lnTo>
                    <a:pt x="90113" y="1079890"/>
                  </a:lnTo>
                  <a:lnTo>
                    <a:pt x="90306" y="1079508"/>
                  </a:lnTo>
                  <a:lnTo>
                    <a:pt x="90461" y="1079198"/>
                  </a:lnTo>
                  <a:lnTo>
                    <a:pt x="90538" y="1078888"/>
                  </a:lnTo>
                  <a:lnTo>
                    <a:pt x="90538" y="1078542"/>
                  </a:lnTo>
                  <a:lnTo>
                    <a:pt x="90499" y="1078232"/>
                  </a:lnTo>
                  <a:lnTo>
                    <a:pt x="90500" y="1077922"/>
                  </a:lnTo>
                  <a:lnTo>
                    <a:pt x="90422" y="1077575"/>
                  </a:lnTo>
                  <a:lnTo>
                    <a:pt x="90345" y="1077193"/>
                  </a:lnTo>
                  <a:lnTo>
                    <a:pt x="90191" y="1076883"/>
                  </a:lnTo>
                  <a:lnTo>
                    <a:pt x="90191" y="1076494"/>
                  </a:lnTo>
                  <a:lnTo>
                    <a:pt x="90229" y="1076190"/>
                  </a:lnTo>
                  <a:lnTo>
                    <a:pt x="90384" y="1075917"/>
                  </a:lnTo>
                  <a:lnTo>
                    <a:pt x="90423" y="1075607"/>
                  </a:lnTo>
                  <a:lnTo>
                    <a:pt x="90423" y="1075304"/>
                  </a:lnTo>
                  <a:lnTo>
                    <a:pt x="90307" y="1074914"/>
                  </a:lnTo>
                  <a:lnTo>
                    <a:pt x="90229" y="1074568"/>
                  </a:lnTo>
                  <a:lnTo>
                    <a:pt x="90113" y="1074222"/>
                  </a:lnTo>
                  <a:lnTo>
                    <a:pt x="89959" y="1073833"/>
                  </a:lnTo>
                  <a:lnTo>
                    <a:pt x="89844" y="1073408"/>
                  </a:lnTo>
                  <a:lnTo>
                    <a:pt x="89766" y="1073104"/>
                  </a:lnTo>
                  <a:lnTo>
                    <a:pt x="89689" y="1072715"/>
                  </a:lnTo>
                  <a:lnTo>
                    <a:pt x="89496" y="1072290"/>
                  </a:lnTo>
                  <a:lnTo>
                    <a:pt x="89342" y="1072023"/>
                  </a:lnTo>
                  <a:lnTo>
                    <a:pt x="89110" y="1071713"/>
                  </a:lnTo>
                  <a:lnTo>
                    <a:pt x="88839" y="1071482"/>
                  </a:lnTo>
                  <a:lnTo>
                    <a:pt x="88376" y="1071287"/>
                  </a:lnTo>
                  <a:lnTo>
                    <a:pt x="88067" y="1071214"/>
                  </a:lnTo>
                  <a:lnTo>
                    <a:pt x="87641" y="1071099"/>
                  </a:lnTo>
                  <a:lnTo>
                    <a:pt x="87217" y="1070905"/>
                  </a:lnTo>
                  <a:lnTo>
                    <a:pt x="86869" y="1070826"/>
                  </a:lnTo>
                  <a:lnTo>
                    <a:pt x="86483" y="1070674"/>
                  </a:lnTo>
                  <a:lnTo>
                    <a:pt x="85980" y="1070479"/>
                  </a:lnTo>
                  <a:lnTo>
                    <a:pt x="85555" y="1070406"/>
                  </a:lnTo>
                  <a:lnTo>
                    <a:pt x="85130" y="1070364"/>
                  </a:lnTo>
                  <a:lnTo>
                    <a:pt x="84666" y="1070370"/>
                  </a:lnTo>
                  <a:lnTo>
                    <a:pt x="84280" y="1070370"/>
                  </a:lnTo>
                  <a:lnTo>
                    <a:pt x="83971" y="1070255"/>
                  </a:lnTo>
                  <a:lnTo>
                    <a:pt x="83739" y="1070023"/>
                  </a:lnTo>
                  <a:lnTo>
                    <a:pt x="83584" y="1069750"/>
                  </a:lnTo>
                  <a:lnTo>
                    <a:pt x="83508" y="1069404"/>
                  </a:lnTo>
                  <a:lnTo>
                    <a:pt x="83585" y="1068942"/>
                  </a:lnTo>
                  <a:lnTo>
                    <a:pt x="83701" y="1068632"/>
                  </a:lnTo>
                  <a:lnTo>
                    <a:pt x="84010" y="1068323"/>
                  </a:lnTo>
                  <a:lnTo>
                    <a:pt x="84280" y="1068171"/>
                  </a:lnTo>
                  <a:lnTo>
                    <a:pt x="84745" y="1068049"/>
                  </a:lnTo>
                  <a:lnTo>
                    <a:pt x="85054" y="1067976"/>
                  </a:lnTo>
                  <a:lnTo>
                    <a:pt x="85401" y="1067934"/>
                  </a:lnTo>
                  <a:lnTo>
                    <a:pt x="85710" y="1067934"/>
                  </a:lnTo>
                  <a:lnTo>
                    <a:pt x="86058" y="1067934"/>
                  </a:lnTo>
                  <a:lnTo>
                    <a:pt x="86367" y="1067855"/>
                  </a:lnTo>
                  <a:lnTo>
                    <a:pt x="86754" y="1067667"/>
                  </a:lnTo>
                  <a:lnTo>
                    <a:pt x="86947" y="1067357"/>
                  </a:lnTo>
                  <a:lnTo>
                    <a:pt x="86947" y="1067047"/>
                  </a:lnTo>
                  <a:lnTo>
                    <a:pt x="86908" y="1066664"/>
                  </a:lnTo>
                  <a:lnTo>
                    <a:pt x="86909" y="1066239"/>
                  </a:lnTo>
                  <a:lnTo>
                    <a:pt x="86793" y="1065929"/>
                  </a:lnTo>
                  <a:lnTo>
                    <a:pt x="86677" y="1065619"/>
                  </a:lnTo>
                  <a:lnTo>
                    <a:pt x="86561" y="1065157"/>
                  </a:lnTo>
                  <a:lnTo>
                    <a:pt x="86523" y="1064768"/>
                  </a:lnTo>
                  <a:lnTo>
                    <a:pt x="86406" y="1064465"/>
                  </a:lnTo>
                  <a:lnTo>
                    <a:pt x="86214" y="1063997"/>
                  </a:lnTo>
                  <a:lnTo>
                    <a:pt x="86021" y="1063462"/>
                  </a:lnTo>
                  <a:lnTo>
                    <a:pt x="85750" y="1062958"/>
                  </a:lnTo>
                  <a:lnTo>
                    <a:pt x="85519" y="1062691"/>
                  </a:lnTo>
                  <a:lnTo>
                    <a:pt x="85171" y="1062302"/>
                  </a:lnTo>
                  <a:lnTo>
                    <a:pt x="84939" y="1061992"/>
                  </a:lnTo>
                  <a:lnTo>
                    <a:pt x="84746" y="1061725"/>
                  </a:lnTo>
                  <a:lnTo>
                    <a:pt x="84592" y="1061458"/>
                  </a:lnTo>
                  <a:lnTo>
                    <a:pt x="84321" y="1061184"/>
                  </a:lnTo>
                  <a:lnTo>
                    <a:pt x="83858" y="1060801"/>
                  </a:lnTo>
                  <a:lnTo>
                    <a:pt x="83587" y="1060570"/>
                  </a:lnTo>
                  <a:lnTo>
                    <a:pt x="83278" y="1060297"/>
                  </a:lnTo>
                  <a:lnTo>
                    <a:pt x="83007" y="1060030"/>
                  </a:lnTo>
                  <a:lnTo>
                    <a:pt x="82737" y="1059683"/>
                  </a:lnTo>
                  <a:lnTo>
                    <a:pt x="82505" y="1059453"/>
                  </a:lnTo>
                  <a:lnTo>
                    <a:pt x="82197" y="1059143"/>
                  </a:lnTo>
                  <a:lnTo>
                    <a:pt x="81965" y="1058870"/>
                  </a:lnTo>
                  <a:lnTo>
                    <a:pt x="81617" y="1058639"/>
                  </a:lnTo>
                  <a:lnTo>
                    <a:pt x="81076" y="1058523"/>
                  </a:lnTo>
                  <a:lnTo>
                    <a:pt x="80690" y="1058566"/>
                  </a:lnTo>
                  <a:lnTo>
                    <a:pt x="80342" y="1058602"/>
                  </a:lnTo>
                  <a:lnTo>
                    <a:pt x="79878" y="1058602"/>
                  </a:lnTo>
                  <a:lnTo>
                    <a:pt x="79569" y="1058602"/>
                  </a:lnTo>
                  <a:lnTo>
                    <a:pt x="79338" y="1058298"/>
                  </a:lnTo>
                  <a:lnTo>
                    <a:pt x="79414" y="1057794"/>
                  </a:lnTo>
                  <a:lnTo>
                    <a:pt x="79569" y="1057369"/>
                  </a:lnTo>
                  <a:lnTo>
                    <a:pt x="79685" y="1056943"/>
                  </a:lnTo>
                  <a:lnTo>
                    <a:pt x="79724" y="1056597"/>
                  </a:lnTo>
                  <a:lnTo>
                    <a:pt x="79724" y="1056214"/>
                  </a:lnTo>
                  <a:lnTo>
                    <a:pt x="79685" y="1055710"/>
                  </a:lnTo>
                  <a:lnTo>
                    <a:pt x="79493" y="1055327"/>
                  </a:lnTo>
                  <a:lnTo>
                    <a:pt x="79338" y="1055054"/>
                  </a:lnTo>
                  <a:lnTo>
                    <a:pt x="79068" y="1054787"/>
                  </a:lnTo>
                  <a:lnTo>
                    <a:pt x="78797" y="1054513"/>
                  </a:lnTo>
                  <a:lnTo>
                    <a:pt x="78488" y="1054209"/>
                  </a:lnTo>
                  <a:lnTo>
                    <a:pt x="78257" y="1053936"/>
                  </a:lnTo>
                  <a:lnTo>
                    <a:pt x="77986" y="1053785"/>
                  </a:lnTo>
                  <a:lnTo>
                    <a:pt x="77715" y="1053553"/>
                  </a:lnTo>
                  <a:lnTo>
                    <a:pt x="77407" y="1053395"/>
                  </a:lnTo>
                  <a:lnTo>
                    <a:pt x="77175" y="1053128"/>
                  </a:lnTo>
                  <a:lnTo>
                    <a:pt x="76827" y="1052782"/>
                  </a:lnTo>
                  <a:lnTo>
                    <a:pt x="76518" y="1052508"/>
                  </a:lnTo>
                  <a:lnTo>
                    <a:pt x="76209" y="1052241"/>
                  </a:lnTo>
                  <a:lnTo>
                    <a:pt x="75977" y="1051974"/>
                  </a:lnTo>
                  <a:lnTo>
                    <a:pt x="75745" y="1051664"/>
                  </a:lnTo>
                  <a:lnTo>
                    <a:pt x="75397" y="1051318"/>
                  </a:lnTo>
                  <a:lnTo>
                    <a:pt x="74972" y="1051239"/>
                  </a:lnTo>
                  <a:lnTo>
                    <a:pt x="74508" y="1051397"/>
                  </a:lnTo>
                  <a:lnTo>
                    <a:pt x="74199" y="1051318"/>
                  </a:lnTo>
                  <a:lnTo>
                    <a:pt x="73968" y="1051087"/>
                  </a:lnTo>
                  <a:lnTo>
                    <a:pt x="74122" y="1050813"/>
                  </a:lnTo>
                  <a:lnTo>
                    <a:pt x="74316" y="1050510"/>
                  </a:lnTo>
                  <a:lnTo>
                    <a:pt x="74625" y="1050272"/>
                  </a:lnTo>
                  <a:lnTo>
                    <a:pt x="74856" y="1050042"/>
                  </a:lnTo>
                  <a:lnTo>
                    <a:pt x="75127" y="1049890"/>
                  </a:lnTo>
                  <a:lnTo>
                    <a:pt x="75475" y="1049695"/>
                  </a:lnTo>
                  <a:lnTo>
                    <a:pt x="75630" y="1049428"/>
                  </a:lnTo>
                  <a:lnTo>
                    <a:pt x="75746" y="1049118"/>
                  </a:lnTo>
                  <a:lnTo>
                    <a:pt x="75900" y="1048845"/>
                  </a:lnTo>
                  <a:lnTo>
                    <a:pt x="76133" y="1048499"/>
                  </a:lnTo>
                  <a:lnTo>
                    <a:pt x="76326" y="1048153"/>
                  </a:lnTo>
                  <a:lnTo>
                    <a:pt x="76558" y="1047806"/>
                  </a:lnTo>
                  <a:lnTo>
                    <a:pt x="76867" y="1047569"/>
                  </a:lnTo>
                  <a:lnTo>
                    <a:pt x="77176" y="1047338"/>
                  </a:lnTo>
                  <a:lnTo>
                    <a:pt x="77485" y="1047107"/>
                  </a:lnTo>
                  <a:lnTo>
                    <a:pt x="77756" y="1046840"/>
                  </a:lnTo>
                  <a:lnTo>
                    <a:pt x="78065" y="1046610"/>
                  </a:lnTo>
                  <a:lnTo>
                    <a:pt x="78374" y="1046336"/>
                  </a:lnTo>
                  <a:lnTo>
                    <a:pt x="78645" y="1046105"/>
                  </a:lnTo>
                  <a:lnTo>
                    <a:pt x="78954" y="1045874"/>
                  </a:lnTo>
                  <a:lnTo>
                    <a:pt x="79186" y="1045565"/>
                  </a:lnTo>
                  <a:lnTo>
                    <a:pt x="79263" y="1045255"/>
                  </a:lnTo>
                  <a:lnTo>
                    <a:pt x="79263" y="1044945"/>
                  </a:lnTo>
                  <a:lnTo>
                    <a:pt x="79148" y="1044635"/>
                  </a:lnTo>
                  <a:lnTo>
                    <a:pt x="78993" y="1044173"/>
                  </a:lnTo>
                  <a:lnTo>
                    <a:pt x="78994" y="1043791"/>
                  </a:lnTo>
                  <a:lnTo>
                    <a:pt x="78993" y="1043444"/>
                  </a:lnTo>
                  <a:lnTo>
                    <a:pt x="79070" y="1043134"/>
                  </a:lnTo>
                  <a:lnTo>
                    <a:pt x="79071" y="1042746"/>
                  </a:lnTo>
                  <a:lnTo>
                    <a:pt x="79187" y="1042435"/>
                  </a:lnTo>
                  <a:lnTo>
                    <a:pt x="79341" y="1042168"/>
                  </a:lnTo>
                  <a:lnTo>
                    <a:pt x="79535" y="1041822"/>
                  </a:lnTo>
                  <a:lnTo>
                    <a:pt x="79728" y="1041433"/>
                  </a:lnTo>
                  <a:lnTo>
                    <a:pt x="79960" y="1041087"/>
                  </a:lnTo>
                  <a:lnTo>
                    <a:pt x="80192" y="1040820"/>
                  </a:lnTo>
                  <a:lnTo>
                    <a:pt x="80385" y="1040546"/>
                  </a:lnTo>
                  <a:lnTo>
                    <a:pt x="80617" y="1040315"/>
                  </a:lnTo>
                  <a:lnTo>
                    <a:pt x="80810" y="1040042"/>
                  </a:lnTo>
                  <a:lnTo>
                    <a:pt x="81042" y="1039738"/>
                  </a:lnTo>
                  <a:lnTo>
                    <a:pt x="81235" y="1039465"/>
                  </a:lnTo>
                  <a:lnTo>
                    <a:pt x="81313" y="1039155"/>
                  </a:lnTo>
                  <a:lnTo>
                    <a:pt x="81467" y="1038809"/>
                  </a:lnTo>
                  <a:lnTo>
                    <a:pt x="81583" y="1038347"/>
                  </a:lnTo>
                  <a:lnTo>
                    <a:pt x="81738" y="1037922"/>
                  </a:lnTo>
                  <a:lnTo>
                    <a:pt x="81854" y="1037460"/>
                  </a:lnTo>
                  <a:lnTo>
                    <a:pt x="81854" y="1037071"/>
                  </a:lnTo>
                  <a:lnTo>
                    <a:pt x="81854" y="1036725"/>
                  </a:lnTo>
                  <a:lnTo>
                    <a:pt x="81816" y="1036342"/>
                  </a:lnTo>
                  <a:lnTo>
                    <a:pt x="81816" y="1035990"/>
                  </a:lnTo>
                  <a:lnTo>
                    <a:pt x="81816" y="1035528"/>
                  </a:lnTo>
                  <a:lnTo>
                    <a:pt x="81701" y="1035103"/>
                  </a:lnTo>
                  <a:lnTo>
                    <a:pt x="81623" y="1034799"/>
                  </a:lnTo>
                  <a:lnTo>
                    <a:pt x="81623" y="1034446"/>
                  </a:lnTo>
                  <a:lnTo>
                    <a:pt x="81546" y="1034064"/>
                  </a:lnTo>
                  <a:lnTo>
                    <a:pt x="81469" y="1033638"/>
                  </a:lnTo>
                  <a:lnTo>
                    <a:pt x="81353" y="1033213"/>
                  </a:lnTo>
                  <a:lnTo>
                    <a:pt x="81199" y="1032751"/>
                  </a:lnTo>
                  <a:lnTo>
                    <a:pt x="81083" y="1032442"/>
                  </a:lnTo>
                  <a:lnTo>
                    <a:pt x="80890" y="1032096"/>
                  </a:lnTo>
                  <a:lnTo>
                    <a:pt x="80812" y="1031749"/>
                  </a:lnTo>
                  <a:lnTo>
                    <a:pt x="80580" y="1031439"/>
                  </a:lnTo>
                  <a:lnTo>
                    <a:pt x="80542" y="1031093"/>
                  </a:lnTo>
                  <a:lnTo>
                    <a:pt x="80542" y="1030783"/>
                  </a:lnTo>
                  <a:lnTo>
                    <a:pt x="80542" y="1030473"/>
                  </a:lnTo>
                  <a:lnTo>
                    <a:pt x="80581" y="1030012"/>
                  </a:lnTo>
                  <a:lnTo>
                    <a:pt x="80620" y="1029586"/>
                  </a:lnTo>
                  <a:lnTo>
                    <a:pt x="80697" y="1029240"/>
                  </a:lnTo>
                  <a:lnTo>
                    <a:pt x="80697" y="1028894"/>
                  </a:lnTo>
                  <a:lnTo>
                    <a:pt x="80697" y="1028432"/>
                  </a:lnTo>
                  <a:lnTo>
                    <a:pt x="80698" y="1028122"/>
                  </a:lnTo>
                  <a:lnTo>
                    <a:pt x="80698" y="1027739"/>
                  </a:lnTo>
                  <a:lnTo>
                    <a:pt x="80697" y="1027430"/>
                  </a:lnTo>
                  <a:lnTo>
                    <a:pt x="80659" y="1027041"/>
                  </a:lnTo>
                  <a:lnTo>
                    <a:pt x="80582" y="1026731"/>
                  </a:lnTo>
                  <a:lnTo>
                    <a:pt x="80582" y="1026348"/>
                  </a:lnTo>
                  <a:lnTo>
                    <a:pt x="80544" y="1026038"/>
                  </a:lnTo>
                  <a:lnTo>
                    <a:pt x="80466" y="1025540"/>
                  </a:lnTo>
                  <a:lnTo>
                    <a:pt x="80389" y="1025230"/>
                  </a:lnTo>
                  <a:lnTo>
                    <a:pt x="80312" y="1024841"/>
                  </a:lnTo>
                  <a:lnTo>
                    <a:pt x="80235" y="1024495"/>
                  </a:lnTo>
                  <a:lnTo>
                    <a:pt x="80042" y="1024228"/>
                  </a:lnTo>
                  <a:lnTo>
                    <a:pt x="80004" y="1023839"/>
                  </a:lnTo>
                  <a:lnTo>
                    <a:pt x="79849" y="1023529"/>
                  </a:lnTo>
                  <a:lnTo>
                    <a:pt x="79656" y="1023225"/>
                  </a:lnTo>
                  <a:lnTo>
                    <a:pt x="79540" y="1022873"/>
                  </a:lnTo>
                  <a:lnTo>
                    <a:pt x="79347" y="1022526"/>
                  </a:lnTo>
                  <a:lnTo>
                    <a:pt x="79192" y="1022107"/>
                  </a:lnTo>
                  <a:lnTo>
                    <a:pt x="78922" y="1021798"/>
                  </a:lnTo>
                  <a:lnTo>
                    <a:pt x="78806" y="1021409"/>
                  </a:lnTo>
                  <a:lnTo>
                    <a:pt x="78574" y="1021141"/>
                  </a:lnTo>
                  <a:lnTo>
                    <a:pt x="78342" y="1020911"/>
                  </a:lnTo>
                  <a:lnTo>
                    <a:pt x="78188" y="1020637"/>
                  </a:lnTo>
                  <a:lnTo>
                    <a:pt x="77879" y="1020291"/>
                  </a:lnTo>
                  <a:lnTo>
                    <a:pt x="77685" y="1020024"/>
                  </a:lnTo>
                  <a:lnTo>
                    <a:pt x="77338" y="1019713"/>
                  </a:lnTo>
                  <a:lnTo>
                    <a:pt x="77184" y="1019404"/>
                  </a:lnTo>
                  <a:lnTo>
                    <a:pt x="76797" y="1019058"/>
                  </a:lnTo>
                  <a:lnTo>
                    <a:pt x="76488" y="1018711"/>
                  </a:lnTo>
                  <a:lnTo>
                    <a:pt x="76179" y="1018286"/>
                  </a:lnTo>
                  <a:lnTo>
                    <a:pt x="75870" y="1017903"/>
                  </a:lnTo>
                  <a:lnTo>
                    <a:pt x="75638" y="1017594"/>
                  </a:lnTo>
                  <a:lnTo>
                    <a:pt x="75290" y="1017326"/>
                  </a:lnTo>
                  <a:lnTo>
                    <a:pt x="74942" y="1017168"/>
                  </a:lnTo>
                  <a:lnTo>
                    <a:pt x="74634" y="1017168"/>
                  </a:lnTo>
                  <a:lnTo>
                    <a:pt x="74169" y="1017211"/>
                  </a:lnTo>
                  <a:lnTo>
                    <a:pt x="73861" y="1017290"/>
                  </a:lnTo>
                  <a:lnTo>
                    <a:pt x="73552" y="1017247"/>
                  </a:lnTo>
                  <a:lnTo>
                    <a:pt x="73165" y="1016980"/>
                  </a:lnTo>
                  <a:lnTo>
                    <a:pt x="72663" y="1016591"/>
                  </a:lnTo>
                  <a:lnTo>
                    <a:pt x="72276" y="1016244"/>
                  </a:lnTo>
                  <a:lnTo>
                    <a:pt x="72045" y="1015978"/>
                  </a:lnTo>
                  <a:lnTo>
                    <a:pt x="71890" y="1015631"/>
                  </a:lnTo>
                  <a:lnTo>
                    <a:pt x="71620" y="1015170"/>
                  </a:lnTo>
                  <a:lnTo>
                    <a:pt x="71620" y="1014780"/>
                  </a:lnTo>
                  <a:lnTo>
                    <a:pt x="71620" y="1014355"/>
                  </a:lnTo>
                  <a:lnTo>
                    <a:pt x="71621" y="1014045"/>
                  </a:lnTo>
                  <a:lnTo>
                    <a:pt x="71620" y="1013742"/>
                  </a:lnTo>
                  <a:lnTo>
                    <a:pt x="71582" y="1013353"/>
                  </a:lnTo>
                  <a:lnTo>
                    <a:pt x="71428" y="1013086"/>
                  </a:lnTo>
                  <a:lnTo>
                    <a:pt x="71196" y="1012812"/>
                  </a:lnTo>
                  <a:lnTo>
                    <a:pt x="70887" y="1012660"/>
                  </a:lnTo>
                  <a:lnTo>
                    <a:pt x="70539" y="1012429"/>
                  </a:lnTo>
                  <a:lnTo>
                    <a:pt x="70153" y="1012156"/>
                  </a:lnTo>
                  <a:lnTo>
                    <a:pt x="69805" y="1011967"/>
                  </a:lnTo>
                  <a:lnTo>
                    <a:pt x="69303" y="1011737"/>
                  </a:lnTo>
                  <a:lnTo>
                    <a:pt x="69032" y="1011506"/>
                  </a:lnTo>
                  <a:lnTo>
                    <a:pt x="68723" y="1011391"/>
                  </a:lnTo>
                  <a:lnTo>
                    <a:pt x="68375" y="1011117"/>
                  </a:lnTo>
                  <a:lnTo>
                    <a:pt x="67950" y="1010929"/>
                  </a:lnTo>
                  <a:lnTo>
                    <a:pt x="67680" y="1010771"/>
                  </a:lnTo>
                  <a:lnTo>
                    <a:pt x="67525" y="1010425"/>
                  </a:lnTo>
                  <a:lnTo>
                    <a:pt x="67525" y="1009926"/>
                  </a:lnTo>
                  <a:lnTo>
                    <a:pt x="67526" y="1009616"/>
                  </a:lnTo>
                  <a:lnTo>
                    <a:pt x="67409" y="1009228"/>
                  </a:lnTo>
                  <a:lnTo>
                    <a:pt x="67216" y="1008882"/>
                  </a:lnTo>
                  <a:lnTo>
                    <a:pt x="66985" y="1008614"/>
                  </a:lnTo>
                  <a:lnTo>
                    <a:pt x="66714" y="1008340"/>
                  </a:lnTo>
                  <a:lnTo>
                    <a:pt x="66367" y="1008037"/>
                  </a:lnTo>
                  <a:lnTo>
                    <a:pt x="66019" y="1007764"/>
                  </a:lnTo>
                  <a:lnTo>
                    <a:pt x="65671" y="1007690"/>
                  </a:lnTo>
                  <a:lnTo>
                    <a:pt x="65169" y="1007532"/>
                  </a:lnTo>
                  <a:lnTo>
                    <a:pt x="64860" y="1007338"/>
                  </a:lnTo>
                  <a:lnTo>
                    <a:pt x="64667" y="1006956"/>
                  </a:lnTo>
                  <a:lnTo>
                    <a:pt x="64512" y="1006645"/>
                  </a:lnTo>
                  <a:lnTo>
                    <a:pt x="64242" y="1006378"/>
                  </a:lnTo>
                  <a:lnTo>
                    <a:pt x="63894" y="1006220"/>
                  </a:lnTo>
                  <a:lnTo>
                    <a:pt x="63585" y="1006105"/>
                  </a:lnTo>
                  <a:lnTo>
                    <a:pt x="63276" y="1006111"/>
                  </a:lnTo>
                  <a:lnTo>
                    <a:pt x="62966" y="1005953"/>
                  </a:lnTo>
                  <a:lnTo>
                    <a:pt x="62696" y="1005685"/>
                  </a:lnTo>
                  <a:lnTo>
                    <a:pt x="62735" y="1005339"/>
                  </a:lnTo>
                  <a:lnTo>
                    <a:pt x="62735" y="1005029"/>
                  </a:lnTo>
                  <a:lnTo>
                    <a:pt x="62735" y="1004719"/>
                  </a:lnTo>
                  <a:lnTo>
                    <a:pt x="62658" y="1004410"/>
                  </a:lnTo>
                  <a:lnTo>
                    <a:pt x="62349" y="1004142"/>
                  </a:lnTo>
                  <a:lnTo>
                    <a:pt x="62040" y="1003869"/>
                  </a:lnTo>
                  <a:lnTo>
                    <a:pt x="61576" y="1003754"/>
                  </a:lnTo>
                  <a:lnTo>
                    <a:pt x="61189" y="1003602"/>
                  </a:lnTo>
                  <a:lnTo>
                    <a:pt x="61112" y="1003256"/>
                  </a:lnTo>
                  <a:lnTo>
                    <a:pt x="60958" y="1002982"/>
                  </a:lnTo>
                  <a:lnTo>
                    <a:pt x="60610" y="1002910"/>
                  </a:lnTo>
                  <a:lnTo>
                    <a:pt x="60611" y="1002520"/>
                  </a:lnTo>
                  <a:lnTo>
                    <a:pt x="60572" y="1002216"/>
                  </a:lnTo>
                  <a:lnTo>
                    <a:pt x="60572" y="1001907"/>
                  </a:lnTo>
                  <a:lnTo>
                    <a:pt x="60572" y="1001403"/>
                  </a:lnTo>
                  <a:lnTo>
                    <a:pt x="60572" y="1001056"/>
                  </a:lnTo>
                  <a:lnTo>
                    <a:pt x="60534" y="1000747"/>
                  </a:lnTo>
                  <a:lnTo>
                    <a:pt x="60534" y="1000364"/>
                  </a:lnTo>
                  <a:lnTo>
                    <a:pt x="60456" y="999902"/>
                  </a:lnTo>
                  <a:lnTo>
                    <a:pt x="60341" y="999513"/>
                  </a:lnTo>
                  <a:lnTo>
                    <a:pt x="60187" y="999052"/>
                  </a:lnTo>
                  <a:lnTo>
                    <a:pt x="59993" y="998705"/>
                  </a:lnTo>
                  <a:lnTo>
                    <a:pt x="59877" y="998359"/>
                  </a:lnTo>
                  <a:lnTo>
                    <a:pt x="59762" y="997970"/>
                  </a:lnTo>
                  <a:lnTo>
                    <a:pt x="59530" y="997545"/>
                  </a:lnTo>
                  <a:lnTo>
                    <a:pt x="59414" y="997235"/>
                  </a:lnTo>
                  <a:lnTo>
                    <a:pt x="59259" y="996816"/>
                  </a:lnTo>
                  <a:lnTo>
                    <a:pt x="59105" y="996506"/>
                  </a:lnTo>
                  <a:lnTo>
                    <a:pt x="58951" y="996159"/>
                  </a:lnTo>
                  <a:lnTo>
                    <a:pt x="58835" y="995850"/>
                  </a:lnTo>
                  <a:lnTo>
                    <a:pt x="58681" y="995461"/>
                  </a:lnTo>
                  <a:lnTo>
                    <a:pt x="58371" y="995078"/>
                  </a:lnTo>
                  <a:lnTo>
                    <a:pt x="57985" y="994847"/>
                  </a:lnTo>
                  <a:lnTo>
                    <a:pt x="57676" y="994769"/>
                  </a:lnTo>
                  <a:lnTo>
                    <a:pt x="57328" y="994696"/>
                  </a:lnTo>
                  <a:lnTo>
                    <a:pt x="57058" y="994538"/>
                  </a:lnTo>
                  <a:lnTo>
                    <a:pt x="56710" y="994465"/>
                  </a:lnTo>
                  <a:lnTo>
                    <a:pt x="56400" y="994306"/>
                  </a:lnTo>
                  <a:lnTo>
                    <a:pt x="56092" y="994039"/>
                  </a:lnTo>
                  <a:lnTo>
                    <a:pt x="55859" y="993577"/>
                  </a:lnTo>
                  <a:lnTo>
                    <a:pt x="55705" y="993231"/>
                  </a:lnTo>
                  <a:lnTo>
                    <a:pt x="55589" y="992879"/>
                  </a:lnTo>
                  <a:lnTo>
                    <a:pt x="55551" y="992532"/>
                  </a:lnTo>
                  <a:lnTo>
                    <a:pt x="55397" y="992107"/>
                  </a:lnTo>
                  <a:lnTo>
                    <a:pt x="55397" y="991761"/>
                  </a:lnTo>
                  <a:lnTo>
                    <a:pt x="55319" y="991457"/>
                  </a:lnTo>
                  <a:lnTo>
                    <a:pt x="55203" y="991148"/>
                  </a:lnTo>
                  <a:lnTo>
                    <a:pt x="55204" y="990759"/>
                  </a:lnTo>
                  <a:lnTo>
                    <a:pt x="55204" y="990412"/>
                  </a:lnTo>
                  <a:lnTo>
                    <a:pt x="55205" y="989908"/>
                  </a:lnTo>
                  <a:lnTo>
                    <a:pt x="55127" y="989489"/>
                  </a:lnTo>
                  <a:lnTo>
                    <a:pt x="55011" y="989143"/>
                  </a:lnTo>
                  <a:lnTo>
                    <a:pt x="54741" y="988790"/>
                  </a:lnTo>
                  <a:lnTo>
                    <a:pt x="54315" y="988754"/>
                  </a:lnTo>
                  <a:lnTo>
                    <a:pt x="54200" y="988408"/>
                  </a:lnTo>
                  <a:lnTo>
                    <a:pt x="54084" y="988061"/>
                  </a:lnTo>
                  <a:lnTo>
                    <a:pt x="53852" y="987787"/>
                  </a:lnTo>
                  <a:lnTo>
                    <a:pt x="53504" y="987484"/>
                  </a:lnTo>
                  <a:lnTo>
                    <a:pt x="53466" y="987138"/>
                  </a:lnTo>
                  <a:lnTo>
                    <a:pt x="53659" y="986828"/>
                  </a:lnTo>
                  <a:lnTo>
                    <a:pt x="53814" y="986554"/>
                  </a:lnTo>
                  <a:lnTo>
                    <a:pt x="54123" y="986287"/>
                  </a:lnTo>
                  <a:lnTo>
                    <a:pt x="54278" y="986014"/>
                  </a:lnTo>
                  <a:lnTo>
                    <a:pt x="54510" y="985704"/>
                  </a:lnTo>
                  <a:lnTo>
                    <a:pt x="54471" y="985358"/>
                  </a:lnTo>
                  <a:lnTo>
                    <a:pt x="54355" y="984975"/>
                  </a:lnTo>
                  <a:lnTo>
                    <a:pt x="54201" y="984665"/>
                  </a:lnTo>
                  <a:lnTo>
                    <a:pt x="53930" y="984355"/>
                  </a:lnTo>
                  <a:lnTo>
                    <a:pt x="53699" y="984124"/>
                  </a:lnTo>
                  <a:lnTo>
                    <a:pt x="53390" y="983894"/>
                  </a:lnTo>
                  <a:lnTo>
                    <a:pt x="53080" y="983814"/>
                  </a:lnTo>
                  <a:lnTo>
                    <a:pt x="52694" y="983815"/>
                  </a:lnTo>
                  <a:lnTo>
                    <a:pt x="52191" y="983742"/>
                  </a:lnTo>
                  <a:lnTo>
                    <a:pt x="51921" y="983431"/>
                  </a:lnTo>
                  <a:lnTo>
                    <a:pt x="51651" y="983049"/>
                  </a:lnTo>
                  <a:lnTo>
                    <a:pt x="51535" y="982739"/>
                  </a:lnTo>
                  <a:lnTo>
                    <a:pt x="51149" y="982508"/>
                  </a:lnTo>
                  <a:lnTo>
                    <a:pt x="50801" y="982660"/>
                  </a:lnTo>
                  <a:lnTo>
                    <a:pt x="50453" y="982776"/>
                  </a:lnTo>
                  <a:lnTo>
                    <a:pt x="50144" y="982775"/>
                  </a:lnTo>
                  <a:lnTo>
                    <a:pt x="49873" y="982623"/>
                  </a:lnTo>
                  <a:lnTo>
                    <a:pt x="49603" y="982241"/>
                  </a:lnTo>
                  <a:lnTo>
                    <a:pt x="49525" y="981852"/>
                  </a:lnTo>
                  <a:lnTo>
                    <a:pt x="49178" y="981542"/>
                  </a:lnTo>
                  <a:lnTo>
                    <a:pt x="48869" y="981816"/>
                  </a:lnTo>
                  <a:lnTo>
                    <a:pt x="48715" y="982083"/>
                  </a:lnTo>
                  <a:lnTo>
                    <a:pt x="48367" y="982435"/>
                  </a:lnTo>
                  <a:lnTo>
                    <a:pt x="48057" y="982508"/>
                  </a:lnTo>
                  <a:lnTo>
                    <a:pt x="47748" y="982472"/>
                  </a:lnTo>
                  <a:lnTo>
                    <a:pt x="47593" y="982126"/>
                  </a:lnTo>
                  <a:lnTo>
                    <a:pt x="47517" y="981816"/>
                  </a:lnTo>
                  <a:lnTo>
                    <a:pt x="47323" y="981506"/>
                  </a:lnTo>
                  <a:lnTo>
                    <a:pt x="46976" y="981275"/>
                  </a:lnTo>
                  <a:lnTo>
                    <a:pt x="46590" y="981275"/>
                  </a:lnTo>
                  <a:lnTo>
                    <a:pt x="46087" y="981044"/>
                  </a:lnTo>
                  <a:lnTo>
                    <a:pt x="46203" y="980698"/>
                  </a:lnTo>
                  <a:lnTo>
                    <a:pt x="46280" y="980388"/>
                  </a:lnTo>
                  <a:lnTo>
                    <a:pt x="46357" y="980078"/>
                  </a:lnTo>
                  <a:lnTo>
                    <a:pt x="46551" y="979774"/>
                  </a:lnTo>
                  <a:lnTo>
                    <a:pt x="46628" y="979464"/>
                  </a:lnTo>
                  <a:lnTo>
                    <a:pt x="46783" y="979154"/>
                  </a:lnTo>
                  <a:lnTo>
                    <a:pt x="46976" y="978809"/>
                  </a:lnTo>
                  <a:lnTo>
                    <a:pt x="47131" y="978535"/>
                  </a:lnTo>
                  <a:lnTo>
                    <a:pt x="47286" y="978152"/>
                  </a:lnTo>
                  <a:lnTo>
                    <a:pt x="47440" y="977806"/>
                  </a:lnTo>
                  <a:lnTo>
                    <a:pt x="47595" y="977417"/>
                  </a:lnTo>
                  <a:lnTo>
                    <a:pt x="47749" y="977107"/>
                  </a:lnTo>
                  <a:lnTo>
                    <a:pt x="47904" y="976724"/>
                  </a:lnTo>
                  <a:lnTo>
                    <a:pt x="48059" y="976299"/>
                  </a:lnTo>
                  <a:lnTo>
                    <a:pt x="48175" y="975989"/>
                  </a:lnTo>
                  <a:lnTo>
                    <a:pt x="48252" y="975679"/>
                  </a:lnTo>
                  <a:lnTo>
                    <a:pt x="48407" y="975297"/>
                  </a:lnTo>
                  <a:lnTo>
                    <a:pt x="48523" y="974908"/>
                  </a:lnTo>
                  <a:lnTo>
                    <a:pt x="48561" y="974561"/>
                  </a:lnTo>
                  <a:lnTo>
                    <a:pt x="48639" y="974173"/>
                  </a:lnTo>
                  <a:lnTo>
                    <a:pt x="48639" y="973826"/>
                  </a:lnTo>
                  <a:lnTo>
                    <a:pt x="48755" y="973480"/>
                  </a:lnTo>
                  <a:lnTo>
                    <a:pt x="48871" y="973134"/>
                  </a:lnTo>
                  <a:lnTo>
                    <a:pt x="49026" y="972861"/>
                  </a:lnTo>
                  <a:lnTo>
                    <a:pt x="49335" y="972478"/>
                  </a:lnTo>
                  <a:lnTo>
                    <a:pt x="49490" y="972168"/>
                  </a:lnTo>
                  <a:lnTo>
                    <a:pt x="49683" y="971858"/>
                  </a:lnTo>
                  <a:lnTo>
                    <a:pt x="49954" y="971475"/>
                  </a:lnTo>
                  <a:lnTo>
                    <a:pt x="50185" y="971087"/>
                  </a:lnTo>
                  <a:lnTo>
                    <a:pt x="50417" y="970777"/>
                  </a:lnTo>
                  <a:lnTo>
                    <a:pt x="50688" y="970582"/>
                  </a:lnTo>
                  <a:lnTo>
                    <a:pt x="50920" y="970315"/>
                  </a:lnTo>
                  <a:lnTo>
                    <a:pt x="51306" y="969969"/>
                  </a:lnTo>
                  <a:lnTo>
                    <a:pt x="51577" y="969695"/>
                  </a:lnTo>
                  <a:lnTo>
                    <a:pt x="51847" y="969464"/>
                  </a:lnTo>
                  <a:lnTo>
                    <a:pt x="52118" y="969313"/>
                  </a:lnTo>
                  <a:lnTo>
                    <a:pt x="52350" y="969075"/>
                  </a:lnTo>
                  <a:lnTo>
                    <a:pt x="52698" y="968808"/>
                  </a:lnTo>
                  <a:lnTo>
                    <a:pt x="52891" y="968535"/>
                  </a:lnTo>
                  <a:lnTo>
                    <a:pt x="53123" y="968231"/>
                  </a:lnTo>
                  <a:lnTo>
                    <a:pt x="53278" y="967958"/>
                  </a:lnTo>
                  <a:lnTo>
                    <a:pt x="53355" y="967611"/>
                  </a:lnTo>
                  <a:lnTo>
                    <a:pt x="53510" y="967265"/>
                  </a:lnTo>
                  <a:lnTo>
                    <a:pt x="53626" y="966840"/>
                  </a:lnTo>
                  <a:lnTo>
                    <a:pt x="53846" y="966457"/>
                  </a:lnTo>
                  <a:lnTo>
                    <a:pt x="53921" y="964726"/>
                  </a:lnTo>
                  <a:lnTo>
                    <a:pt x="53663" y="963109"/>
                  </a:lnTo>
                  <a:lnTo>
                    <a:pt x="53988" y="961712"/>
                  </a:lnTo>
                  <a:lnTo>
                    <a:pt x="55128" y="960612"/>
                  </a:lnTo>
                  <a:lnTo>
                    <a:pt x="55869" y="958711"/>
                  </a:lnTo>
                  <a:lnTo>
                    <a:pt x="56741" y="957769"/>
                  </a:lnTo>
                  <a:lnTo>
                    <a:pt x="57964" y="957058"/>
                  </a:lnTo>
                  <a:lnTo>
                    <a:pt x="59051" y="955030"/>
                  </a:lnTo>
                  <a:lnTo>
                    <a:pt x="58997" y="954027"/>
                  </a:lnTo>
                  <a:lnTo>
                    <a:pt x="58987" y="953492"/>
                  </a:lnTo>
                  <a:lnTo>
                    <a:pt x="59057" y="952988"/>
                  </a:lnTo>
                  <a:lnTo>
                    <a:pt x="59127" y="952599"/>
                  </a:lnTo>
                  <a:lnTo>
                    <a:pt x="59238" y="952289"/>
                  </a:lnTo>
                  <a:lnTo>
                    <a:pt x="59113" y="951676"/>
                  </a:lnTo>
                  <a:lnTo>
                    <a:pt x="58222" y="951494"/>
                  </a:lnTo>
                  <a:lnTo>
                    <a:pt x="57680" y="951427"/>
                  </a:lnTo>
                  <a:lnTo>
                    <a:pt x="57099" y="951281"/>
                  </a:lnTo>
                  <a:lnTo>
                    <a:pt x="56788" y="951172"/>
                  </a:lnTo>
                  <a:lnTo>
                    <a:pt x="56323" y="951062"/>
                  </a:lnTo>
                  <a:lnTo>
                    <a:pt x="55858" y="950916"/>
                  </a:lnTo>
                  <a:lnTo>
                    <a:pt x="55507" y="950685"/>
                  </a:lnTo>
                  <a:lnTo>
                    <a:pt x="55232" y="950424"/>
                  </a:lnTo>
                  <a:lnTo>
                    <a:pt x="55299" y="949768"/>
                  </a:lnTo>
                  <a:lnTo>
                    <a:pt x="55869" y="949215"/>
                  </a:lnTo>
                  <a:lnTo>
                    <a:pt x="56175" y="949057"/>
                  </a:lnTo>
                  <a:lnTo>
                    <a:pt x="56673" y="948857"/>
                  </a:lnTo>
                  <a:lnTo>
                    <a:pt x="57095" y="948656"/>
                  </a:lnTo>
                  <a:lnTo>
                    <a:pt x="58015" y="948292"/>
                  </a:lnTo>
                  <a:lnTo>
                    <a:pt x="58591" y="948128"/>
                  </a:lnTo>
                  <a:lnTo>
                    <a:pt x="58938" y="948049"/>
                  </a:lnTo>
                  <a:lnTo>
                    <a:pt x="59626" y="947648"/>
                  </a:lnTo>
                  <a:lnTo>
                    <a:pt x="60009" y="947454"/>
                  </a:lnTo>
                  <a:lnTo>
                    <a:pt x="60312" y="947101"/>
                  </a:lnTo>
                  <a:lnTo>
                    <a:pt x="60875" y="946202"/>
                  </a:lnTo>
                  <a:lnTo>
                    <a:pt x="61143" y="946044"/>
                  </a:lnTo>
                  <a:lnTo>
                    <a:pt x="61720" y="945916"/>
                  </a:lnTo>
                  <a:lnTo>
                    <a:pt x="62068" y="945916"/>
                  </a:lnTo>
                  <a:lnTo>
                    <a:pt x="62414" y="945831"/>
                  </a:lnTo>
                  <a:lnTo>
                    <a:pt x="62681" y="945631"/>
                  </a:lnTo>
                  <a:lnTo>
                    <a:pt x="63022" y="945278"/>
                  </a:lnTo>
                  <a:lnTo>
                    <a:pt x="63132" y="944896"/>
                  </a:lnTo>
                  <a:lnTo>
                    <a:pt x="63276" y="944276"/>
                  </a:lnTo>
                  <a:lnTo>
                    <a:pt x="63616" y="943802"/>
                  </a:lnTo>
                  <a:lnTo>
                    <a:pt x="63996" y="943492"/>
                  </a:lnTo>
                  <a:lnTo>
                    <a:pt x="64264" y="943328"/>
                  </a:lnTo>
                  <a:lnTo>
                    <a:pt x="64674" y="942478"/>
                  </a:lnTo>
                  <a:lnTo>
                    <a:pt x="64668" y="942052"/>
                  </a:lnTo>
                  <a:lnTo>
                    <a:pt x="64542" y="941397"/>
                  </a:lnTo>
                  <a:lnTo>
                    <a:pt x="64536" y="941013"/>
                  </a:lnTo>
                  <a:lnTo>
                    <a:pt x="64680" y="940431"/>
                  </a:lnTo>
                  <a:lnTo>
                    <a:pt x="64791" y="940120"/>
                  </a:lnTo>
                  <a:lnTo>
                    <a:pt x="65134" y="939841"/>
                  </a:lnTo>
                  <a:lnTo>
                    <a:pt x="65514" y="939488"/>
                  </a:lnTo>
                  <a:lnTo>
                    <a:pt x="65896" y="939252"/>
                  </a:lnTo>
                  <a:lnTo>
                    <a:pt x="66470" y="938936"/>
                  </a:lnTo>
                  <a:lnTo>
                    <a:pt x="66619" y="938583"/>
                  </a:lnTo>
                  <a:lnTo>
                    <a:pt x="66959" y="938195"/>
                  </a:lnTo>
                  <a:lnTo>
                    <a:pt x="67491" y="937684"/>
                  </a:lnTo>
                  <a:lnTo>
                    <a:pt x="67798" y="937527"/>
                  </a:lnTo>
                  <a:lnTo>
                    <a:pt x="68141" y="937289"/>
                  </a:lnTo>
                  <a:lnTo>
                    <a:pt x="68831" y="936967"/>
                  </a:lnTo>
                  <a:lnTo>
                    <a:pt x="69410" y="936955"/>
                  </a:lnTo>
                  <a:lnTo>
                    <a:pt x="69797" y="937028"/>
                  </a:lnTo>
                  <a:lnTo>
                    <a:pt x="70181" y="936943"/>
                  </a:lnTo>
                  <a:lnTo>
                    <a:pt x="70601" y="936633"/>
                  </a:lnTo>
                  <a:lnTo>
                    <a:pt x="70746" y="936087"/>
                  </a:lnTo>
                  <a:lnTo>
                    <a:pt x="71314" y="935382"/>
                  </a:lnTo>
                  <a:lnTo>
                    <a:pt x="71734" y="935145"/>
                  </a:lnTo>
                  <a:lnTo>
                    <a:pt x="72156" y="934944"/>
                  </a:lnTo>
                  <a:lnTo>
                    <a:pt x="72689" y="934513"/>
                  </a:lnTo>
                  <a:lnTo>
                    <a:pt x="73071" y="934239"/>
                  </a:lnTo>
                  <a:lnTo>
                    <a:pt x="73454" y="934075"/>
                  </a:lnTo>
                  <a:lnTo>
                    <a:pt x="74027" y="933717"/>
                  </a:lnTo>
                  <a:lnTo>
                    <a:pt x="74331" y="933407"/>
                  </a:lnTo>
                  <a:lnTo>
                    <a:pt x="74633" y="932976"/>
                  </a:lnTo>
                  <a:lnTo>
                    <a:pt x="75305" y="931579"/>
                  </a:lnTo>
                  <a:lnTo>
                    <a:pt x="75487" y="930959"/>
                  </a:lnTo>
                  <a:lnTo>
                    <a:pt x="75636" y="930607"/>
                  </a:lnTo>
                  <a:lnTo>
                    <a:pt x="75629" y="930181"/>
                  </a:lnTo>
                  <a:lnTo>
                    <a:pt x="75738" y="929756"/>
                  </a:lnTo>
                  <a:lnTo>
                    <a:pt x="75731" y="929294"/>
                  </a:lnTo>
                  <a:lnTo>
                    <a:pt x="75838" y="928790"/>
                  </a:lnTo>
                  <a:lnTo>
                    <a:pt x="76253" y="928201"/>
                  </a:lnTo>
                  <a:lnTo>
                    <a:pt x="76788" y="927885"/>
                  </a:lnTo>
                  <a:lnTo>
                    <a:pt x="77287" y="927721"/>
                  </a:lnTo>
                  <a:lnTo>
                    <a:pt x="77666" y="927296"/>
                  </a:lnTo>
                  <a:lnTo>
                    <a:pt x="77816" y="926979"/>
                  </a:lnTo>
                  <a:lnTo>
                    <a:pt x="77961" y="926439"/>
                  </a:lnTo>
                  <a:lnTo>
                    <a:pt x="78142" y="925668"/>
                  </a:lnTo>
                  <a:lnTo>
                    <a:pt x="78244" y="924853"/>
                  </a:lnTo>
                  <a:lnTo>
                    <a:pt x="78231" y="924002"/>
                  </a:lnTo>
                  <a:lnTo>
                    <a:pt x="78063" y="923195"/>
                  </a:lnTo>
                  <a:lnTo>
                    <a:pt x="78014" y="922581"/>
                  </a:lnTo>
                  <a:lnTo>
                    <a:pt x="78002" y="921809"/>
                  </a:lnTo>
                  <a:lnTo>
                    <a:pt x="77913" y="921111"/>
                  </a:lnTo>
                  <a:lnTo>
                    <a:pt x="77863" y="920382"/>
                  </a:lnTo>
                  <a:lnTo>
                    <a:pt x="77692" y="919379"/>
                  </a:lnTo>
                  <a:lnTo>
                    <a:pt x="77450" y="918729"/>
                  </a:lnTo>
                  <a:lnTo>
                    <a:pt x="77365" y="918267"/>
                  </a:lnTo>
                  <a:lnTo>
                    <a:pt x="77318" y="917726"/>
                  </a:lnTo>
                  <a:lnTo>
                    <a:pt x="77234" y="917381"/>
                  </a:lnTo>
                  <a:lnTo>
                    <a:pt x="77035" y="916919"/>
                  </a:lnTo>
                  <a:lnTo>
                    <a:pt x="76798" y="916651"/>
                  </a:lnTo>
                  <a:lnTo>
                    <a:pt x="76482" y="916159"/>
                  </a:lnTo>
                  <a:lnTo>
                    <a:pt x="76283" y="915777"/>
                  </a:lnTo>
                  <a:lnTo>
                    <a:pt x="76084" y="915430"/>
                  </a:lnTo>
                  <a:lnTo>
                    <a:pt x="75843" y="914895"/>
                  </a:lnTo>
                  <a:lnTo>
                    <a:pt x="75325" y="913820"/>
                  </a:lnTo>
                  <a:lnTo>
                    <a:pt x="75045" y="913206"/>
                  </a:lnTo>
                  <a:lnTo>
                    <a:pt x="74768" y="912787"/>
                  </a:lnTo>
                  <a:lnTo>
                    <a:pt x="74528" y="912289"/>
                  </a:lnTo>
                  <a:lnTo>
                    <a:pt x="74330" y="911985"/>
                  </a:lnTo>
                  <a:lnTo>
                    <a:pt x="73853" y="911141"/>
                  </a:lnTo>
                  <a:lnTo>
                    <a:pt x="73459" y="910686"/>
                  </a:lnTo>
                  <a:lnTo>
                    <a:pt x="72873" y="910230"/>
                  </a:lnTo>
                  <a:lnTo>
                    <a:pt x="72523" y="910084"/>
                  </a:lnTo>
                  <a:lnTo>
                    <a:pt x="72137" y="910047"/>
                  </a:lnTo>
                  <a:lnTo>
                    <a:pt x="71745" y="909671"/>
                  </a:lnTo>
                  <a:lnTo>
                    <a:pt x="71584" y="909324"/>
                  </a:lnTo>
                  <a:lnTo>
                    <a:pt x="71464" y="909020"/>
                  </a:lnTo>
                  <a:lnTo>
                    <a:pt x="71000" y="908948"/>
                  </a:lnTo>
                  <a:lnTo>
                    <a:pt x="70421" y="908960"/>
                  </a:lnTo>
                  <a:lnTo>
                    <a:pt x="70147" y="908729"/>
                  </a:lnTo>
                  <a:lnTo>
                    <a:pt x="69403" y="908049"/>
                  </a:lnTo>
                  <a:lnTo>
                    <a:pt x="69051" y="907745"/>
                  </a:lnTo>
                  <a:lnTo>
                    <a:pt x="68812" y="907362"/>
                  </a:lnTo>
                  <a:lnTo>
                    <a:pt x="68650" y="906821"/>
                  </a:lnTo>
                  <a:lnTo>
                    <a:pt x="68525" y="906287"/>
                  </a:lnTo>
                  <a:lnTo>
                    <a:pt x="68510" y="905357"/>
                  </a:lnTo>
                  <a:lnTo>
                    <a:pt x="68621" y="905047"/>
                  </a:lnTo>
                  <a:lnTo>
                    <a:pt x="68691" y="904622"/>
                  </a:lnTo>
                  <a:lnTo>
                    <a:pt x="68917" y="904270"/>
                  </a:lnTo>
                  <a:lnTo>
                    <a:pt x="69489" y="903838"/>
                  </a:lnTo>
                  <a:lnTo>
                    <a:pt x="69755" y="903601"/>
                  </a:lnTo>
                  <a:lnTo>
                    <a:pt x="70480" y="903049"/>
                  </a:lnTo>
                  <a:lnTo>
                    <a:pt x="70935" y="902617"/>
                  </a:lnTo>
                  <a:lnTo>
                    <a:pt x="71238" y="902228"/>
                  </a:lnTo>
                  <a:lnTo>
                    <a:pt x="71420" y="901566"/>
                  </a:lnTo>
                  <a:lnTo>
                    <a:pt x="71478" y="900412"/>
                  </a:lnTo>
                  <a:lnTo>
                    <a:pt x="71462" y="899410"/>
                  </a:lnTo>
                  <a:lnTo>
                    <a:pt x="71147" y="898990"/>
                  </a:lnTo>
                  <a:lnTo>
                    <a:pt x="70874" y="898838"/>
                  </a:lnTo>
                  <a:lnTo>
                    <a:pt x="70102" y="898850"/>
                  </a:lnTo>
                  <a:lnTo>
                    <a:pt x="69527" y="899051"/>
                  </a:lnTo>
                  <a:lnTo>
                    <a:pt x="69024" y="898942"/>
                  </a:lnTo>
                  <a:lnTo>
                    <a:pt x="68787" y="898717"/>
                  </a:lnTo>
                  <a:lnTo>
                    <a:pt x="68891" y="897945"/>
                  </a:lnTo>
                  <a:lnTo>
                    <a:pt x="69156" y="897593"/>
                  </a:lnTo>
                  <a:lnTo>
                    <a:pt x="69497" y="897241"/>
                  </a:lnTo>
                  <a:lnTo>
                    <a:pt x="69837" y="896767"/>
                  </a:lnTo>
                  <a:lnTo>
                    <a:pt x="70061" y="896305"/>
                  </a:lnTo>
                  <a:lnTo>
                    <a:pt x="70171" y="895953"/>
                  </a:lnTo>
                  <a:lnTo>
                    <a:pt x="70282" y="895643"/>
                  </a:lnTo>
                  <a:lnTo>
                    <a:pt x="70549" y="895448"/>
                  </a:lnTo>
                  <a:lnTo>
                    <a:pt x="70850" y="894980"/>
                  </a:lnTo>
                  <a:lnTo>
                    <a:pt x="70916" y="894282"/>
                  </a:lnTo>
                  <a:lnTo>
                    <a:pt x="71103" y="893929"/>
                  </a:lnTo>
                  <a:lnTo>
                    <a:pt x="71406" y="893577"/>
                  </a:lnTo>
                  <a:lnTo>
                    <a:pt x="71894" y="892763"/>
                  </a:lnTo>
                  <a:lnTo>
                    <a:pt x="71966" y="892411"/>
                  </a:lnTo>
                  <a:lnTo>
                    <a:pt x="71958" y="891949"/>
                  </a:lnTo>
                  <a:lnTo>
                    <a:pt x="71796" y="891451"/>
                  </a:lnTo>
                  <a:lnTo>
                    <a:pt x="71598" y="891105"/>
                  </a:lnTo>
                  <a:lnTo>
                    <a:pt x="71438" y="890758"/>
                  </a:lnTo>
                  <a:lnTo>
                    <a:pt x="71278" y="890491"/>
                  </a:lnTo>
                  <a:lnTo>
                    <a:pt x="71192" y="889914"/>
                  </a:lnTo>
                  <a:lnTo>
                    <a:pt x="71164" y="888219"/>
                  </a:lnTo>
                  <a:lnTo>
                    <a:pt x="70791" y="886603"/>
                  </a:lnTo>
                  <a:lnTo>
                    <a:pt x="70631" y="886256"/>
                  </a:lnTo>
                  <a:lnTo>
                    <a:pt x="70472" y="885989"/>
                  </a:lnTo>
                  <a:lnTo>
                    <a:pt x="69922" y="885382"/>
                  </a:lnTo>
                  <a:lnTo>
                    <a:pt x="69648" y="885157"/>
                  </a:lnTo>
                  <a:lnTo>
                    <a:pt x="69097" y="884506"/>
                  </a:lnTo>
                  <a:lnTo>
                    <a:pt x="68187" y="883091"/>
                  </a:lnTo>
                  <a:lnTo>
                    <a:pt x="67820" y="881864"/>
                  </a:lnTo>
                  <a:lnTo>
                    <a:pt x="67964" y="881244"/>
                  </a:lnTo>
                  <a:lnTo>
                    <a:pt x="68071" y="880703"/>
                  </a:lnTo>
                  <a:lnTo>
                    <a:pt x="68062" y="880199"/>
                  </a:lnTo>
                  <a:lnTo>
                    <a:pt x="67897" y="879507"/>
                  </a:lnTo>
                  <a:lnTo>
                    <a:pt x="67653" y="878741"/>
                  </a:lnTo>
                  <a:lnTo>
                    <a:pt x="67413" y="878243"/>
                  </a:lnTo>
                  <a:lnTo>
                    <a:pt x="67214" y="877933"/>
                  </a:lnTo>
                  <a:lnTo>
                    <a:pt x="66900" y="877556"/>
                  </a:lnTo>
                  <a:lnTo>
                    <a:pt x="66587" y="877289"/>
                  </a:lnTo>
                  <a:lnTo>
                    <a:pt x="66389" y="877022"/>
                  </a:lnTo>
                  <a:lnTo>
                    <a:pt x="66075" y="876682"/>
                  </a:lnTo>
                  <a:lnTo>
                    <a:pt x="65801" y="876450"/>
                  </a:lnTo>
                  <a:lnTo>
                    <a:pt x="65642" y="876147"/>
                  </a:lnTo>
                  <a:lnTo>
                    <a:pt x="65481" y="875722"/>
                  </a:lnTo>
                  <a:lnTo>
                    <a:pt x="65280" y="875266"/>
                  </a:lnTo>
                  <a:lnTo>
                    <a:pt x="65159" y="874956"/>
                  </a:lnTo>
                  <a:lnTo>
                    <a:pt x="64767" y="874501"/>
                  </a:lnTo>
                  <a:lnTo>
                    <a:pt x="64450" y="874045"/>
                  </a:lnTo>
                  <a:lnTo>
                    <a:pt x="63977" y="873431"/>
                  </a:lnTo>
                  <a:lnTo>
                    <a:pt x="63349" y="872787"/>
                  </a:lnTo>
                  <a:lnTo>
                    <a:pt x="62957" y="872447"/>
                  </a:lnTo>
                  <a:lnTo>
                    <a:pt x="62565" y="872065"/>
                  </a:lnTo>
                  <a:lnTo>
                    <a:pt x="62175" y="871803"/>
                  </a:lnTo>
                  <a:lnTo>
                    <a:pt x="61669" y="871578"/>
                  </a:lnTo>
                  <a:lnTo>
                    <a:pt x="61204" y="871390"/>
                  </a:lnTo>
                  <a:lnTo>
                    <a:pt x="60815" y="871208"/>
                  </a:lnTo>
                  <a:lnTo>
                    <a:pt x="60346" y="870867"/>
                  </a:lnTo>
                  <a:lnTo>
                    <a:pt x="60033" y="870564"/>
                  </a:lnTo>
                  <a:lnTo>
                    <a:pt x="59873" y="870296"/>
                  </a:lnTo>
                  <a:lnTo>
                    <a:pt x="59788" y="869756"/>
                  </a:lnTo>
                  <a:lnTo>
                    <a:pt x="59770" y="868638"/>
                  </a:lnTo>
                  <a:lnTo>
                    <a:pt x="59684" y="868176"/>
                  </a:lnTo>
                  <a:lnTo>
                    <a:pt x="59129" y="867259"/>
                  </a:lnTo>
                  <a:lnTo>
                    <a:pt x="58381" y="866341"/>
                  </a:lnTo>
                  <a:lnTo>
                    <a:pt x="58065" y="865922"/>
                  </a:lnTo>
                  <a:lnTo>
                    <a:pt x="57791" y="865655"/>
                  </a:lnTo>
                  <a:lnTo>
                    <a:pt x="57317" y="865005"/>
                  </a:lnTo>
                  <a:lnTo>
                    <a:pt x="56838" y="864014"/>
                  </a:lnTo>
                  <a:lnTo>
                    <a:pt x="56252" y="863595"/>
                  </a:lnTo>
                  <a:lnTo>
                    <a:pt x="55626" y="863067"/>
                  </a:lnTo>
                  <a:lnTo>
                    <a:pt x="55156" y="862648"/>
                  </a:lnTo>
                  <a:lnTo>
                    <a:pt x="54570" y="862156"/>
                  </a:lnTo>
                  <a:lnTo>
                    <a:pt x="54099" y="861700"/>
                  </a:lnTo>
                  <a:lnTo>
                    <a:pt x="53707" y="861360"/>
                  </a:lnTo>
                  <a:lnTo>
                    <a:pt x="53236" y="860904"/>
                  </a:lnTo>
                  <a:lnTo>
                    <a:pt x="52884" y="860600"/>
                  </a:lnTo>
                  <a:lnTo>
                    <a:pt x="52454" y="860260"/>
                  </a:lnTo>
                  <a:lnTo>
                    <a:pt x="51982" y="859725"/>
                  </a:lnTo>
                  <a:lnTo>
                    <a:pt x="51592" y="859385"/>
                  </a:lnTo>
                  <a:lnTo>
                    <a:pt x="51121" y="858929"/>
                  </a:lnTo>
                  <a:lnTo>
                    <a:pt x="50729" y="858589"/>
                  </a:lnTo>
                  <a:lnTo>
                    <a:pt x="50416" y="858322"/>
                  </a:lnTo>
                  <a:lnTo>
                    <a:pt x="49322" y="857490"/>
                  </a:lnTo>
                  <a:lnTo>
                    <a:pt x="49046" y="857149"/>
                  </a:lnTo>
                  <a:lnTo>
                    <a:pt x="48732" y="856809"/>
                  </a:lnTo>
                  <a:lnTo>
                    <a:pt x="48497" y="856578"/>
                  </a:lnTo>
                  <a:lnTo>
                    <a:pt x="48223" y="856354"/>
                  </a:lnTo>
                  <a:lnTo>
                    <a:pt x="47868" y="855935"/>
                  </a:lnTo>
                  <a:lnTo>
                    <a:pt x="47517" y="855667"/>
                  </a:lnTo>
                  <a:lnTo>
                    <a:pt x="47204" y="855399"/>
                  </a:lnTo>
                  <a:lnTo>
                    <a:pt x="46736" y="855139"/>
                  </a:lnTo>
                  <a:lnTo>
                    <a:pt x="46230" y="854914"/>
                  </a:lnTo>
                  <a:lnTo>
                    <a:pt x="45846" y="854998"/>
                  </a:lnTo>
                  <a:lnTo>
                    <a:pt x="45427" y="855315"/>
                  </a:lnTo>
                  <a:lnTo>
                    <a:pt x="45082" y="855436"/>
                  </a:lnTo>
                  <a:lnTo>
                    <a:pt x="44694" y="855363"/>
                  </a:lnTo>
                  <a:lnTo>
                    <a:pt x="44379" y="854986"/>
                  </a:lnTo>
                  <a:lnTo>
                    <a:pt x="44330" y="854288"/>
                  </a:lnTo>
                  <a:lnTo>
                    <a:pt x="44477" y="853899"/>
                  </a:lnTo>
                  <a:lnTo>
                    <a:pt x="44627" y="853589"/>
                  </a:lnTo>
                  <a:lnTo>
                    <a:pt x="44617" y="853012"/>
                  </a:lnTo>
                  <a:lnTo>
                    <a:pt x="44339" y="852514"/>
                  </a:lnTo>
                  <a:lnTo>
                    <a:pt x="44024" y="852131"/>
                  </a:lnTo>
                  <a:lnTo>
                    <a:pt x="43589" y="851523"/>
                  </a:lnTo>
                  <a:lnTo>
                    <a:pt x="43429" y="851140"/>
                  </a:lnTo>
                  <a:lnTo>
                    <a:pt x="43270" y="850831"/>
                  </a:lnTo>
                  <a:lnTo>
                    <a:pt x="43111" y="850564"/>
                  </a:lnTo>
                  <a:lnTo>
                    <a:pt x="42836" y="850223"/>
                  </a:lnTo>
                  <a:lnTo>
                    <a:pt x="42523" y="850035"/>
                  </a:lnTo>
                  <a:lnTo>
                    <a:pt x="41973" y="849385"/>
                  </a:lnTo>
                  <a:lnTo>
                    <a:pt x="41616" y="848814"/>
                  </a:lnTo>
                  <a:lnTo>
                    <a:pt x="41455" y="848389"/>
                  </a:lnTo>
                  <a:lnTo>
                    <a:pt x="41025" y="848091"/>
                  </a:lnTo>
                  <a:lnTo>
                    <a:pt x="40714" y="847939"/>
                  </a:lnTo>
                  <a:lnTo>
                    <a:pt x="40438" y="847599"/>
                  </a:lnTo>
                  <a:lnTo>
                    <a:pt x="40544" y="846979"/>
                  </a:lnTo>
                  <a:lnTo>
                    <a:pt x="40500" y="846633"/>
                  </a:lnTo>
                  <a:lnTo>
                    <a:pt x="40185" y="846287"/>
                  </a:lnTo>
                  <a:lnTo>
                    <a:pt x="39840" y="846408"/>
                  </a:lnTo>
                  <a:lnTo>
                    <a:pt x="39417" y="846456"/>
                  </a:lnTo>
                  <a:lnTo>
                    <a:pt x="39287" y="845648"/>
                  </a:lnTo>
                  <a:lnTo>
                    <a:pt x="39013" y="845381"/>
                  </a:lnTo>
                  <a:lnTo>
                    <a:pt x="38740" y="845229"/>
                  </a:lnTo>
                  <a:lnTo>
                    <a:pt x="38077" y="844780"/>
                  </a:lnTo>
                  <a:lnTo>
                    <a:pt x="37763" y="844476"/>
                  </a:lnTo>
                  <a:lnTo>
                    <a:pt x="37449" y="844130"/>
                  </a:lnTo>
                  <a:lnTo>
                    <a:pt x="37172" y="843790"/>
                  </a:lnTo>
                  <a:lnTo>
                    <a:pt x="36825" y="843717"/>
                  </a:lnTo>
                  <a:lnTo>
                    <a:pt x="36478" y="843801"/>
                  </a:lnTo>
                  <a:lnTo>
                    <a:pt x="35941" y="843959"/>
                  </a:lnTo>
                  <a:lnTo>
                    <a:pt x="35401" y="844051"/>
                  </a:lnTo>
                  <a:lnTo>
                    <a:pt x="35012" y="843783"/>
                  </a:lnTo>
                  <a:lnTo>
                    <a:pt x="34927" y="843358"/>
                  </a:lnTo>
                  <a:lnTo>
                    <a:pt x="34995" y="842781"/>
                  </a:lnTo>
                  <a:lnTo>
                    <a:pt x="34990" y="842435"/>
                  </a:lnTo>
                  <a:lnTo>
                    <a:pt x="34907" y="842125"/>
                  </a:lnTo>
                  <a:lnTo>
                    <a:pt x="34635" y="841979"/>
                  </a:lnTo>
                  <a:lnTo>
                    <a:pt x="34254" y="842332"/>
                  </a:lnTo>
                  <a:lnTo>
                    <a:pt x="33832" y="842453"/>
                  </a:lnTo>
                  <a:lnTo>
                    <a:pt x="33329" y="842380"/>
                  </a:lnTo>
                  <a:lnTo>
                    <a:pt x="33167" y="841924"/>
                  </a:lnTo>
                  <a:lnTo>
                    <a:pt x="33351" y="841377"/>
                  </a:lnTo>
                  <a:lnTo>
                    <a:pt x="33347" y="841068"/>
                  </a:lnTo>
                  <a:lnTo>
                    <a:pt x="32912" y="840460"/>
                  </a:lnTo>
                  <a:lnTo>
                    <a:pt x="32563" y="840387"/>
                  </a:lnTo>
                  <a:lnTo>
                    <a:pt x="32296" y="840545"/>
                  </a:lnTo>
                  <a:lnTo>
                    <a:pt x="31949" y="840588"/>
                  </a:lnTo>
                  <a:lnTo>
                    <a:pt x="31638" y="840406"/>
                  </a:lnTo>
                  <a:lnTo>
                    <a:pt x="31020" y="840412"/>
                  </a:lnTo>
                  <a:lnTo>
                    <a:pt x="30714" y="840570"/>
                  </a:lnTo>
                  <a:lnTo>
                    <a:pt x="30251" y="840582"/>
                  </a:lnTo>
                  <a:lnTo>
                    <a:pt x="29901" y="840430"/>
                  </a:lnTo>
                  <a:lnTo>
                    <a:pt x="29282" y="840363"/>
                  </a:lnTo>
                  <a:lnTo>
                    <a:pt x="28779" y="840253"/>
                  </a:lnTo>
                  <a:lnTo>
                    <a:pt x="28617" y="839792"/>
                  </a:lnTo>
                  <a:lnTo>
                    <a:pt x="28493" y="839330"/>
                  </a:lnTo>
                  <a:lnTo>
                    <a:pt x="28143" y="839105"/>
                  </a:lnTo>
                  <a:lnTo>
                    <a:pt x="27756" y="839038"/>
                  </a:lnTo>
                  <a:lnTo>
                    <a:pt x="26511" y="838437"/>
                  </a:lnTo>
                  <a:lnTo>
                    <a:pt x="26009" y="838444"/>
                  </a:lnTo>
                  <a:lnTo>
                    <a:pt x="25626" y="838571"/>
                  </a:lnTo>
                  <a:lnTo>
                    <a:pt x="25280" y="838729"/>
                  </a:lnTo>
                  <a:lnTo>
                    <a:pt x="24893" y="838656"/>
                  </a:lnTo>
                  <a:lnTo>
                    <a:pt x="24769" y="838121"/>
                  </a:lnTo>
                  <a:lnTo>
                    <a:pt x="24918" y="837769"/>
                  </a:lnTo>
                  <a:lnTo>
                    <a:pt x="25261" y="837532"/>
                  </a:lnTo>
                  <a:lnTo>
                    <a:pt x="25758" y="837252"/>
                  </a:lnTo>
                  <a:lnTo>
                    <a:pt x="26066" y="837173"/>
                  </a:lnTo>
                  <a:lnTo>
                    <a:pt x="26566" y="837088"/>
                  </a:lnTo>
                  <a:lnTo>
                    <a:pt x="26970" y="837079"/>
                  </a:lnTo>
                  <a:lnTo>
                    <a:pt x="27184" y="837076"/>
                  </a:lnTo>
                  <a:lnTo>
                    <a:pt x="27645" y="836954"/>
                  </a:lnTo>
                  <a:lnTo>
                    <a:pt x="28066" y="836754"/>
                  </a:lnTo>
                  <a:lnTo>
                    <a:pt x="28410" y="836554"/>
                  </a:lnTo>
                  <a:lnTo>
                    <a:pt x="28868" y="836238"/>
                  </a:lnTo>
                  <a:lnTo>
                    <a:pt x="29405" y="836037"/>
                  </a:lnTo>
                  <a:lnTo>
                    <a:pt x="29828" y="835916"/>
                  </a:lnTo>
                  <a:lnTo>
                    <a:pt x="30249" y="835752"/>
                  </a:lnTo>
                  <a:lnTo>
                    <a:pt x="31472" y="834998"/>
                  </a:lnTo>
                  <a:lnTo>
                    <a:pt x="31972" y="834841"/>
                  </a:lnTo>
                  <a:lnTo>
                    <a:pt x="32665" y="834792"/>
                  </a:lnTo>
                  <a:lnTo>
                    <a:pt x="33088" y="834707"/>
                  </a:lnTo>
                  <a:lnTo>
                    <a:pt x="33665" y="834543"/>
                  </a:lnTo>
                  <a:lnTo>
                    <a:pt x="34279" y="834336"/>
                  </a:lnTo>
                  <a:lnTo>
                    <a:pt x="34700" y="834142"/>
                  </a:lnTo>
                  <a:lnTo>
                    <a:pt x="35006" y="833978"/>
                  </a:lnTo>
                  <a:lnTo>
                    <a:pt x="35349" y="833668"/>
                  </a:lnTo>
                  <a:lnTo>
                    <a:pt x="35654" y="833431"/>
                  </a:lnTo>
                  <a:lnTo>
                    <a:pt x="35842" y="833115"/>
                  </a:lnTo>
                  <a:lnTo>
                    <a:pt x="35910" y="832575"/>
                  </a:lnTo>
                  <a:lnTo>
                    <a:pt x="35826" y="832191"/>
                  </a:lnTo>
                  <a:lnTo>
                    <a:pt x="35776" y="831457"/>
                  </a:lnTo>
                  <a:lnTo>
                    <a:pt x="36430" y="831335"/>
                  </a:lnTo>
                  <a:lnTo>
                    <a:pt x="36816" y="831329"/>
                  </a:lnTo>
                  <a:lnTo>
                    <a:pt x="37355" y="831202"/>
                  </a:lnTo>
                  <a:lnTo>
                    <a:pt x="37851" y="830885"/>
                  </a:lnTo>
                  <a:lnTo>
                    <a:pt x="38385" y="830527"/>
                  </a:lnTo>
                  <a:lnTo>
                    <a:pt x="38884" y="830327"/>
                  </a:lnTo>
                  <a:lnTo>
                    <a:pt x="39458" y="830011"/>
                  </a:lnTo>
                  <a:lnTo>
                    <a:pt x="39955" y="829774"/>
                  </a:lnTo>
                  <a:lnTo>
                    <a:pt x="40449" y="829264"/>
                  </a:lnTo>
                  <a:lnTo>
                    <a:pt x="40436" y="828492"/>
                  </a:lnTo>
                  <a:lnTo>
                    <a:pt x="40351" y="827988"/>
                  </a:lnTo>
                  <a:lnTo>
                    <a:pt x="40228" y="827568"/>
                  </a:lnTo>
                  <a:lnTo>
                    <a:pt x="40222" y="827180"/>
                  </a:lnTo>
                  <a:lnTo>
                    <a:pt x="40292" y="826718"/>
                  </a:lnTo>
                  <a:lnTo>
                    <a:pt x="40285" y="826256"/>
                  </a:lnTo>
                  <a:lnTo>
                    <a:pt x="40201" y="825867"/>
                  </a:lnTo>
                  <a:lnTo>
                    <a:pt x="39658" y="825685"/>
                  </a:lnTo>
                  <a:lnTo>
                    <a:pt x="39227" y="825308"/>
                  </a:lnTo>
                  <a:lnTo>
                    <a:pt x="39067" y="824999"/>
                  </a:lnTo>
                  <a:lnTo>
                    <a:pt x="38945" y="824537"/>
                  </a:lnTo>
                  <a:lnTo>
                    <a:pt x="38893" y="823765"/>
                  </a:lnTo>
                  <a:lnTo>
                    <a:pt x="38875" y="822648"/>
                  </a:lnTo>
                  <a:lnTo>
                    <a:pt x="38754" y="822301"/>
                  </a:lnTo>
                  <a:lnTo>
                    <a:pt x="38666" y="821687"/>
                  </a:lnTo>
                  <a:lnTo>
                    <a:pt x="38657" y="821067"/>
                  </a:lnTo>
                  <a:lnTo>
                    <a:pt x="38762" y="820448"/>
                  </a:lnTo>
                  <a:lnTo>
                    <a:pt x="38755" y="820065"/>
                  </a:lnTo>
                  <a:lnTo>
                    <a:pt x="38707" y="819446"/>
                  </a:lnTo>
                  <a:lnTo>
                    <a:pt x="38544" y="818911"/>
                  </a:lnTo>
                  <a:lnTo>
                    <a:pt x="38460" y="818522"/>
                  </a:lnTo>
                  <a:lnTo>
                    <a:pt x="38259" y="817951"/>
                  </a:lnTo>
                  <a:lnTo>
                    <a:pt x="38134" y="817490"/>
                  </a:lnTo>
                  <a:lnTo>
                    <a:pt x="37856" y="816949"/>
                  </a:lnTo>
                  <a:lnTo>
                    <a:pt x="37657" y="816609"/>
                  </a:lnTo>
                  <a:lnTo>
                    <a:pt x="37497" y="816262"/>
                  </a:lnTo>
                  <a:lnTo>
                    <a:pt x="37262" y="816037"/>
                  </a:lnTo>
                  <a:lnTo>
                    <a:pt x="36794" y="815733"/>
                  </a:lnTo>
                  <a:lnTo>
                    <a:pt x="36328" y="815545"/>
                  </a:lnTo>
                  <a:lnTo>
                    <a:pt x="36052" y="815241"/>
                  </a:lnTo>
                  <a:lnTo>
                    <a:pt x="35814" y="814786"/>
                  </a:lnTo>
                  <a:lnTo>
                    <a:pt x="35692" y="814440"/>
                  </a:lnTo>
                  <a:lnTo>
                    <a:pt x="35332" y="813631"/>
                  </a:lnTo>
                  <a:lnTo>
                    <a:pt x="35168" y="813054"/>
                  </a:lnTo>
                  <a:lnTo>
                    <a:pt x="35235" y="812441"/>
                  </a:lnTo>
                  <a:lnTo>
                    <a:pt x="35386" y="812167"/>
                  </a:lnTo>
                  <a:lnTo>
                    <a:pt x="35568" y="811505"/>
                  </a:lnTo>
                  <a:lnTo>
                    <a:pt x="35289" y="811007"/>
                  </a:lnTo>
                  <a:lnTo>
                    <a:pt x="35127" y="810551"/>
                  </a:lnTo>
                  <a:lnTo>
                    <a:pt x="35002" y="809974"/>
                  </a:lnTo>
                  <a:lnTo>
                    <a:pt x="34966" y="807775"/>
                  </a:lnTo>
                  <a:lnTo>
                    <a:pt x="34804" y="807271"/>
                  </a:lnTo>
                  <a:lnTo>
                    <a:pt x="34722" y="806967"/>
                  </a:lnTo>
                  <a:lnTo>
                    <a:pt x="34482" y="806505"/>
                  </a:lnTo>
                  <a:lnTo>
                    <a:pt x="34161" y="805740"/>
                  </a:lnTo>
                  <a:lnTo>
                    <a:pt x="33885" y="805320"/>
                  </a:lnTo>
                  <a:lnTo>
                    <a:pt x="33534" y="805096"/>
                  </a:lnTo>
                  <a:lnTo>
                    <a:pt x="33145" y="804980"/>
                  </a:lnTo>
                  <a:lnTo>
                    <a:pt x="32833" y="804755"/>
                  </a:lnTo>
                  <a:lnTo>
                    <a:pt x="32750" y="804336"/>
                  </a:lnTo>
                  <a:lnTo>
                    <a:pt x="32857" y="803869"/>
                  </a:lnTo>
                  <a:lnTo>
                    <a:pt x="33004" y="803401"/>
                  </a:lnTo>
                  <a:lnTo>
                    <a:pt x="32997" y="802975"/>
                  </a:lnTo>
                  <a:lnTo>
                    <a:pt x="32756" y="802362"/>
                  </a:lnTo>
                  <a:lnTo>
                    <a:pt x="32516" y="801906"/>
                  </a:lnTo>
                  <a:lnTo>
                    <a:pt x="32319" y="801602"/>
                  </a:lnTo>
                  <a:lnTo>
                    <a:pt x="31964" y="801141"/>
                  </a:lnTo>
                  <a:lnTo>
                    <a:pt x="31688" y="800758"/>
                  </a:lnTo>
                  <a:lnTo>
                    <a:pt x="31333" y="800338"/>
                  </a:lnTo>
                  <a:lnTo>
                    <a:pt x="31174" y="800035"/>
                  </a:lnTo>
                  <a:lnTo>
                    <a:pt x="31323" y="799682"/>
                  </a:lnTo>
                  <a:lnTo>
                    <a:pt x="31312" y="799027"/>
                  </a:lnTo>
                  <a:lnTo>
                    <a:pt x="31266" y="798607"/>
                  </a:lnTo>
                  <a:lnTo>
                    <a:pt x="31491" y="798176"/>
                  </a:lnTo>
                  <a:lnTo>
                    <a:pt x="32024" y="797708"/>
                  </a:lnTo>
                  <a:lnTo>
                    <a:pt x="32517" y="797198"/>
                  </a:lnTo>
                  <a:lnTo>
                    <a:pt x="32738" y="796499"/>
                  </a:lnTo>
                  <a:lnTo>
                    <a:pt x="32924" y="796110"/>
                  </a:lnTo>
                  <a:lnTo>
                    <a:pt x="33112" y="795837"/>
                  </a:lnTo>
                  <a:lnTo>
                    <a:pt x="33768" y="795745"/>
                  </a:lnTo>
                  <a:lnTo>
                    <a:pt x="34228" y="795588"/>
                  </a:lnTo>
                  <a:lnTo>
                    <a:pt x="34536" y="795502"/>
                  </a:lnTo>
                  <a:lnTo>
                    <a:pt x="35070" y="795108"/>
                  </a:lnTo>
                  <a:lnTo>
                    <a:pt x="35485" y="794561"/>
                  </a:lnTo>
                  <a:lnTo>
                    <a:pt x="35788" y="794251"/>
                  </a:lnTo>
                  <a:lnTo>
                    <a:pt x="36210" y="794087"/>
                  </a:lnTo>
                  <a:lnTo>
                    <a:pt x="36716" y="794312"/>
                  </a:lnTo>
                  <a:lnTo>
                    <a:pt x="37373" y="794342"/>
                  </a:lnTo>
                  <a:lnTo>
                    <a:pt x="37756" y="794178"/>
                  </a:lnTo>
                  <a:lnTo>
                    <a:pt x="38059" y="793826"/>
                  </a:lnTo>
                  <a:lnTo>
                    <a:pt x="38480" y="793589"/>
                  </a:lnTo>
                  <a:lnTo>
                    <a:pt x="39015" y="793309"/>
                  </a:lnTo>
                  <a:lnTo>
                    <a:pt x="39473" y="792957"/>
                  </a:lnTo>
                  <a:lnTo>
                    <a:pt x="40115" y="792095"/>
                  </a:lnTo>
                  <a:lnTo>
                    <a:pt x="40454" y="791548"/>
                  </a:lnTo>
                  <a:lnTo>
                    <a:pt x="40903" y="790733"/>
                  </a:lnTo>
                  <a:lnTo>
                    <a:pt x="41122" y="789919"/>
                  </a:lnTo>
                  <a:lnTo>
                    <a:pt x="41228" y="789336"/>
                  </a:lnTo>
                  <a:lnTo>
                    <a:pt x="41295" y="788759"/>
                  </a:lnTo>
                  <a:lnTo>
                    <a:pt x="41321" y="787988"/>
                  </a:lnTo>
                  <a:lnTo>
                    <a:pt x="41307" y="787101"/>
                  </a:lnTo>
                  <a:lnTo>
                    <a:pt x="41140" y="786292"/>
                  </a:lnTo>
                  <a:lnTo>
                    <a:pt x="40938" y="785752"/>
                  </a:lnTo>
                  <a:lnTo>
                    <a:pt x="40306" y="784834"/>
                  </a:lnTo>
                  <a:lnTo>
                    <a:pt x="39795" y="784263"/>
                  </a:lnTo>
                  <a:lnTo>
                    <a:pt x="39402" y="783850"/>
                  </a:lnTo>
                  <a:lnTo>
                    <a:pt x="38777" y="783394"/>
                  </a:lnTo>
                  <a:lnTo>
                    <a:pt x="38156" y="783170"/>
                  </a:lnTo>
                  <a:lnTo>
                    <a:pt x="37687" y="782829"/>
                  </a:lnTo>
                  <a:lnTo>
                    <a:pt x="37333" y="782374"/>
                  </a:lnTo>
                  <a:lnTo>
                    <a:pt x="37210" y="781955"/>
                  </a:lnTo>
                  <a:lnTo>
                    <a:pt x="37126" y="781566"/>
                  </a:lnTo>
                  <a:lnTo>
                    <a:pt x="36505" y="781305"/>
                  </a:lnTo>
                  <a:lnTo>
                    <a:pt x="35728" y="781013"/>
                  </a:lnTo>
                  <a:lnTo>
                    <a:pt x="35222" y="780788"/>
                  </a:lnTo>
                  <a:lnTo>
                    <a:pt x="34055" y="780229"/>
                  </a:lnTo>
                  <a:lnTo>
                    <a:pt x="33894" y="779804"/>
                  </a:lnTo>
                  <a:lnTo>
                    <a:pt x="33849" y="779421"/>
                  </a:lnTo>
                  <a:lnTo>
                    <a:pt x="33420" y="779118"/>
                  </a:lnTo>
                  <a:lnTo>
                    <a:pt x="33259" y="778735"/>
                  </a:lnTo>
                  <a:lnTo>
                    <a:pt x="33525" y="778461"/>
                  </a:lnTo>
                  <a:lnTo>
                    <a:pt x="33713" y="778109"/>
                  </a:lnTo>
                  <a:lnTo>
                    <a:pt x="33587" y="777495"/>
                  </a:lnTo>
                  <a:lnTo>
                    <a:pt x="33349" y="777149"/>
                  </a:lnTo>
                  <a:lnTo>
                    <a:pt x="33113" y="776882"/>
                  </a:lnTo>
                  <a:lnTo>
                    <a:pt x="32837" y="776542"/>
                  </a:lnTo>
                  <a:lnTo>
                    <a:pt x="32486" y="776274"/>
                  </a:lnTo>
                  <a:lnTo>
                    <a:pt x="32403" y="775928"/>
                  </a:lnTo>
                  <a:lnTo>
                    <a:pt x="32739" y="775230"/>
                  </a:lnTo>
                  <a:lnTo>
                    <a:pt x="32718" y="773917"/>
                  </a:lnTo>
                  <a:lnTo>
                    <a:pt x="32666" y="773109"/>
                  </a:lnTo>
                  <a:lnTo>
                    <a:pt x="32652" y="772258"/>
                  </a:lnTo>
                  <a:lnTo>
                    <a:pt x="32909" y="771444"/>
                  </a:lnTo>
                  <a:lnTo>
                    <a:pt x="33135" y="771092"/>
                  </a:lnTo>
                  <a:lnTo>
                    <a:pt x="33435" y="770545"/>
                  </a:lnTo>
                  <a:lnTo>
                    <a:pt x="33500" y="769816"/>
                  </a:lnTo>
                  <a:lnTo>
                    <a:pt x="33417" y="769427"/>
                  </a:lnTo>
                  <a:lnTo>
                    <a:pt x="34106" y="769069"/>
                  </a:lnTo>
                  <a:lnTo>
                    <a:pt x="34716" y="768637"/>
                  </a:lnTo>
                  <a:lnTo>
                    <a:pt x="35163" y="767623"/>
                  </a:lnTo>
                  <a:lnTo>
                    <a:pt x="35272" y="767240"/>
                  </a:lnTo>
                  <a:lnTo>
                    <a:pt x="35416" y="766578"/>
                  </a:lnTo>
                  <a:lnTo>
                    <a:pt x="35640" y="766074"/>
                  </a:lnTo>
                  <a:lnTo>
                    <a:pt x="35866" y="765722"/>
                  </a:lnTo>
                  <a:lnTo>
                    <a:pt x="36286" y="765484"/>
                  </a:lnTo>
                  <a:lnTo>
                    <a:pt x="36636" y="765637"/>
                  </a:lnTo>
                  <a:lnTo>
                    <a:pt x="36909" y="765825"/>
                  </a:lnTo>
                  <a:lnTo>
                    <a:pt x="37219" y="765934"/>
                  </a:lnTo>
                  <a:lnTo>
                    <a:pt x="37644" y="765928"/>
                  </a:lnTo>
                  <a:lnTo>
                    <a:pt x="38067" y="765843"/>
                  </a:lnTo>
                  <a:lnTo>
                    <a:pt x="38176" y="765417"/>
                  </a:lnTo>
                  <a:lnTo>
                    <a:pt x="37860" y="764998"/>
                  </a:lnTo>
                  <a:lnTo>
                    <a:pt x="37968" y="764457"/>
                  </a:lnTo>
                  <a:lnTo>
                    <a:pt x="37841" y="763801"/>
                  </a:lnTo>
                  <a:lnTo>
                    <a:pt x="37568" y="763613"/>
                  </a:lnTo>
                  <a:lnTo>
                    <a:pt x="37333" y="763383"/>
                  </a:lnTo>
                  <a:lnTo>
                    <a:pt x="37095" y="763000"/>
                  </a:lnTo>
                  <a:lnTo>
                    <a:pt x="36971" y="762538"/>
                  </a:lnTo>
                  <a:lnTo>
                    <a:pt x="36966" y="762192"/>
                  </a:lnTo>
                  <a:lnTo>
                    <a:pt x="36806" y="761809"/>
                  </a:lnTo>
                  <a:lnTo>
                    <a:pt x="36912" y="761268"/>
                  </a:lnTo>
                  <a:lnTo>
                    <a:pt x="37178" y="761031"/>
                  </a:lnTo>
                  <a:lnTo>
                    <a:pt x="37404" y="760679"/>
                  </a:lnTo>
                  <a:lnTo>
                    <a:pt x="37399" y="760332"/>
                  </a:lnTo>
                  <a:lnTo>
                    <a:pt x="37625" y="759943"/>
                  </a:lnTo>
                  <a:lnTo>
                    <a:pt x="38160" y="759664"/>
                  </a:lnTo>
                  <a:lnTo>
                    <a:pt x="38504" y="759506"/>
                  </a:lnTo>
                  <a:lnTo>
                    <a:pt x="38728" y="759002"/>
                  </a:lnTo>
                  <a:lnTo>
                    <a:pt x="39023" y="758182"/>
                  </a:lnTo>
                  <a:lnTo>
                    <a:pt x="39276" y="757101"/>
                  </a:lnTo>
                  <a:lnTo>
                    <a:pt x="39415" y="756171"/>
                  </a:lnTo>
                  <a:lnTo>
                    <a:pt x="39410" y="755825"/>
                  </a:lnTo>
                  <a:lnTo>
                    <a:pt x="39097" y="755600"/>
                  </a:lnTo>
                  <a:lnTo>
                    <a:pt x="38479" y="755606"/>
                  </a:lnTo>
                  <a:lnTo>
                    <a:pt x="38430" y="754949"/>
                  </a:lnTo>
                  <a:lnTo>
                    <a:pt x="38387" y="754646"/>
                  </a:lnTo>
                  <a:lnTo>
                    <a:pt x="38148" y="754221"/>
                  </a:lnTo>
                  <a:lnTo>
                    <a:pt x="38024" y="753722"/>
                  </a:lnTo>
                  <a:lnTo>
                    <a:pt x="38127" y="752909"/>
                  </a:lnTo>
                  <a:lnTo>
                    <a:pt x="38006" y="752605"/>
                  </a:lnTo>
                  <a:lnTo>
                    <a:pt x="37731" y="752301"/>
                  </a:lnTo>
                  <a:lnTo>
                    <a:pt x="37881" y="752027"/>
                  </a:lnTo>
                  <a:lnTo>
                    <a:pt x="38028" y="751560"/>
                  </a:lnTo>
                  <a:lnTo>
                    <a:pt x="37943" y="751098"/>
                  </a:lnTo>
                  <a:lnTo>
                    <a:pt x="37670" y="750909"/>
                  </a:lnTo>
                  <a:lnTo>
                    <a:pt x="37398" y="750764"/>
                  </a:lnTo>
                  <a:lnTo>
                    <a:pt x="37006" y="750460"/>
                  </a:lnTo>
                  <a:lnTo>
                    <a:pt x="36536" y="750004"/>
                  </a:lnTo>
                  <a:lnTo>
                    <a:pt x="36451" y="749500"/>
                  </a:lnTo>
                  <a:lnTo>
                    <a:pt x="36634" y="748923"/>
                  </a:lnTo>
                  <a:lnTo>
                    <a:pt x="36859" y="748492"/>
                  </a:lnTo>
                  <a:lnTo>
                    <a:pt x="37008" y="748145"/>
                  </a:lnTo>
                  <a:lnTo>
                    <a:pt x="37233" y="747750"/>
                  </a:lnTo>
                  <a:lnTo>
                    <a:pt x="37500" y="747556"/>
                  </a:lnTo>
                  <a:lnTo>
                    <a:pt x="37998" y="747319"/>
                  </a:lnTo>
                  <a:lnTo>
                    <a:pt x="38574" y="747155"/>
                  </a:lnTo>
                  <a:lnTo>
                    <a:pt x="38841" y="746955"/>
                  </a:lnTo>
                  <a:lnTo>
                    <a:pt x="39142" y="746487"/>
                  </a:lnTo>
                  <a:lnTo>
                    <a:pt x="39290" y="746098"/>
                  </a:lnTo>
                  <a:lnTo>
                    <a:pt x="39282" y="745600"/>
                  </a:lnTo>
                  <a:lnTo>
                    <a:pt x="39197" y="745095"/>
                  </a:lnTo>
                  <a:lnTo>
                    <a:pt x="39226" y="744555"/>
                  </a:lnTo>
                  <a:lnTo>
                    <a:pt x="39681" y="744008"/>
                  </a:lnTo>
                  <a:lnTo>
                    <a:pt x="39864" y="743468"/>
                  </a:lnTo>
                  <a:lnTo>
                    <a:pt x="39701" y="742927"/>
                  </a:lnTo>
                  <a:lnTo>
                    <a:pt x="39466" y="742702"/>
                  </a:lnTo>
                  <a:lnTo>
                    <a:pt x="39457" y="742161"/>
                  </a:lnTo>
                  <a:lnTo>
                    <a:pt x="38913" y="741937"/>
                  </a:lnTo>
                  <a:lnTo>
                    <a:pt x="38565" y="741827"/>
                  </a:lnTo>
                  <a:lnTo>
                    <a:pt x="38249" y="741407"/>
                  </a:lnTo>
                  <a:lnTo>
                    <a:pt x="38391" y="740630"/>
                  </a:lnTo>
                  <a:lnTo>
                    <a:pt x="38617" y="740284"/>
                  </a:lnTo>
                  <a:lnTo>
                    <a:pt x="38764" y="739852"/>
                  </a:lnTo>
                  <a:lnTo>
                    <a:pt x="39064" y="739312"/>
                  </a:lnTo>
                  <a:lnTo>
                    <a:pt x="39671" y="738680"/>
                  </a:lnTo>
                  <a:lnTo>
                    <a:pt x="39930" y="737982"/>
                  </a:lnTo>
                  <a:lnTo>
                    <a:pt x="39957" y="737289"/>
                  </a:lnTo>
                  <a:lnTo>
                    <a:pt x="40029" y="736936"/>
                  </a:lnTo>
                  <a:lnTo>
                    <a:pt x="40176" y="736475"/>
                  </a:lnTo>
                  <a:lnTo>
                    <a:pt x="40362" y="736086"/>
                  </a:lnTo>
                  <a:lnTo>
                    <a:pt x="40748" y="736080"/>
                  </a:lnTo>
                  <a:lnTo>
                    <a:pt x="41212" y="736110"/>
                  </a:lnTo>
                  <a:lnTo>
                    <a:pt x="41865" y="735946"/>
                  </a:lnTo>
                  <a:lnTo>
                    <a:pt x="42090" y="735557"/>
                  </a:lnTo>
                  <a:lnTo>
                    <a:pt x="42273" y="734938"/>
                  </a:lnTo>
                  <a:lnTo>
                    <a:pt x="42379" y="734318"/>
                  </a:lnTo>
                  <a:lnTo>
                    <a:pt x="42347" y="732349"/>
                  </a:lnTo>
                  <a:lnTo>
                    <a:pt x="42261" y="731809"/>
                  </a:lnTo>
                  <a:lnTo>
                    <a:pt x="42174" y="731153"/>
                  </a:lnTo>
                  <a:lnTo>
                    <a:pt x="42165" y="730655"/>
                  </a:lnTo>
                  <a:lnTo>
                    <a:pt x="42079" y="730114"/>
                  </a:lnTo>
                  <a:lnTo>
                    <a:pt x="42074" y="729768"/>
                  </a:lnTo>
                  <a:lnTo>
                    <a:pt x="41862" y="728649"/>
                  </a:lnTo>
                  <a:lnTo>
                    <a:pt x="41569" y="727185"/>
                  </a:lnTo>
                  <a:lnTo>
                    <a:pt x="40633" y="726627"/>
                  </a:lnTo>
                  <a:lnTo>
                    <a:pt x="40203" y="726244"/>
                  </a:lnTo>
                  <a:lnTo>
                    <a:pt x="40005" y="725976"/>
                  </a:lnTo>
                  <a:lnTo>
                    <a:pt x="39799" y="725168"/>
                  </a:lnTo>
                  <a:lnTo>
                    <a:pt x="39524" y="724865"/>
                  </a:lnTo>
                  <a:lnTo>
                    <a:pt x="38908" y="724949"/>
                  </a:lnTo>
                  <a:lnTo>
                    <a:pt x="38405" y="724883"/>
                  </a:lnTo>
                  <a:lnTo>
                    <a:pt x="38054" y="724695"/>
                  </a:lnTo>
                  <a:lnTo>
                    <a:pt x="37739" y="724275"/>
                  </a:lnTo>
                  <a:lnTo>
                    <a:pt x="37464" y="723971"/>
                  </a:lnTo>
                  <a:lnTo>
                    <a:pt x="36994" y="723595"/>
                  </a:lnTo>
                  <a:lnTo>
                    <a:pt x="36644" y="723406"/>
                  </a:lnTo>
                  <a:lnTo>
                    <a:pt x="36370" y="723139"/>
                  </a:lnTo>
                  <a:lnTo>
                    <a:pt x="36281" y="722483"/>
                  </a:lnTo>
                  <a:lnTo>
                    <a:pt x="36275" y="722100"/>
                  </a:lnTo>
                  <a:lnTo>
                    <a:pt x="36539" y="721669"/>
                  </a:lnTo>
                  <a:lnTo>
                    <a:pt x="36723" y="721128"/>
                  </a:lnTo>
                  <a:lnTo>
                    <a:pt x="36791" y="720545"/>
                  </a:lnTo>
                  <a:lnTo>
                    <a:pt x="36550" y="720010"/>
                  </a:lnTo>
                  <a:lnTo>
                    <a:pt x="36158" y="719634"/>
                  </a:lnTo>
                  <a:lnTo>
                    <a:pt x="35842" y="719172"/>
                  </a:lnTo>
                  <a:lnTo>
                    <a:pt x="35757" y="718710"/>
                  </a:lnTo>
                  <a:lnTo>
                    <a:pt x="35749" y="718248"/>
                  </a:lnTo>
                  <a:lnTo>
                    <a:pt x="35586" y="717671"/>
                  </a:lnTo>
                  <a:lnTo>
                    <a:pt x="35343" y="716979"/>
                  </a:lnTo>
                  <a:lnTo>
                    <a:pt x="35261" y="716675"/>
                  </a:lnTo>
                  <a:lnTo>
                    <a:pt x="35020" y="716098"/>
                  </a:lnTo>
                  <a:lnTo>
                    <a:pt x="34855" y="715405"/>
                  </a:lnTo>
                  <a:lnTo>
                    <a:pt x="34650" y="714755"/>
                  </a:lnTo>
                  <a:lnTo>
                    <a:pt x="33594" y="713844"/>
                  </a:lnTo>
                  <a:lnTo>
                    <a:pt x="33156" y="713042"/>
                  </a:lnTo>
                  <a:lnTo>
                    <a:pt x="32752" y="711924"/>
                  </a:lnTo>
                  <a:lnTo>
                    <a:pt x="32351" y="711007"/>
                  </a:lnTo>
                  <a:lnTo>
                    <a:pt x="32106" y="710162"/>
                  </a:lnTo>
                  <a:lnTo>
                    <a:pt x="31979" y="709470"/>
                  </a:lnTo>
                  <a:lnTo>
                    <a:pt x="31968" y="708771"/>
                  </a:lnTo>
                  <a:lnTo>
                    <a:pt x="32032" y="707963"/>
                  </a:lnTo>
                  <a:lnTo>
                    <a:pt x="32021" y="707307"/>
                  </a:lnTo>
                  <a:lnTo>
                    <a:pt x="31971" y="706614"/>
                  </a:lnTo>
                  <a:lnTo>
                    <a:pt x="31338" y="705697"/>
                  </a:lnTo>
                  <a:lnTo>
                    <a:pt x="31332" y="705271"/>
                  </a:lnTo>
                  <a:lnTo>
                    <a:pt x="31516" y="704688"/>
                  </a:lnTo>
                  <a:lnTo>
                    <a:pt x="31425" y="703917"/>
                  </a:lnTo>
                  <a:lnTo>
                    <a:pt x="31340" y="703382"/>
                  </a:lnTo>
                  <a:lnTo>
                    <a:pt x="31329" y="702762"/>
                  </a:lnTo>
                  <a:lnTo>
                    <a:pt x="31356" y="701991"/>
                  </a:lnTo>
                  <a:lnTo>
                    <a:pt x="31542" y="701602"/>
                  </a:lnTo>
                  <a:lnTo>
                    <a:pt x="31727" y="701098"/>
                  </a:lnTo>
                  <a:lnTo>
                    <a:pt x="32032" y="700861"/>
                  </a:lnTo>
                  <a:lnTo>
                    <a:pt x="32335" y="700509"/>
                  </a:lnTo>
                  <a:lnTo>
                    <a:pt x="32715" y="700156"/>
                  </a:lnTo>
                  <a:lnTo>
                    <a:pt x="33054" y="699609"/>
                  </a:lnTo>
                  <a:lnTo>
                    <a:pt x="33123" y="699184"/>
                  </a:lnTo>
                  <a:lnTo>
                    <a:pt x="32924" y="698759"/>
                  </a:lnTo>
                  <a:lnTo>
                    <a:pt x="32688" y="698497"/>
                  </a:lnTo>
                  <a:lnTo>
                    <a:pt x="32752" y="697683"/>
                  </a:lnTo>
                  <a:lnTo>
                    <a:pt x="33012" y="697022"/>
                  </a:lnTo>
                  <a:lnTo>
                    <a:pt x="33144" y="695630"/>
                  </a:lnTo>
                  <a:lnTo>
                    <a:pt x="33252" y="695168"/>
                  </a:lnTo>
                  <a:lnTo>
                    <a:pt x="33437" y="694664"/>
                  </a:lnTo>
                  <a:lnTo>
                    <a:pt x="33778" y="694312"/>
                  </a:lnTo>
                  <a:lnTo>
                    <a:pt x="34468" y="693989"/>
                  </a:lnTo>
                  <a:lnTo>
                    <a:pt x="35117" y="693595"/>
                  </a:lnTo>
                  <a:lnTo>
                    <a:pt x="35537" y="693279"/>
                  </a:lnTo>
                  <a:lnTo>
                    <a:pt x="35876" y="692769"/>
                  </a:lnTo>
                  <a:lnTo>
                    <a:pt x="36013" y="691766"/>
                  </a:lnTo>
                  <a:lnTo>
                    <a:pt x="36078" y="690994"/>
                  </a:lnTo>
                  <a:lnTo>
                    <a:pt x="36071" y="690569"/>
                  </a:lnTo>
                  <a:lnTo>
                    <a:pt x="36137" y="689834"/>
                  </a:lnTo>
                  <a:lnTo>
                    <a:pt x="36165" y="689178"/>
                  </a:lnTo>
                  <a:lnTo>
                    <a:pt x="36157" y="688710"/>
                  </a:lnTo>
                  <a:lnTo>
                    <a:pt x="35917" y="688176"/>
                  </a:lnTo>
                  <a:lnTo>
                    <a:pt x="35408" y="687720"/>
                  </a:lnTo>
                  <a:lnTo>
                    <a:pt x="35011" y="687033"/>
                  </a:lnTo>
                  <a:lnTo>
                    <a:pt x="34999" y="686341"/>
                  </a:lnTo>
                  <a:lnTo>
                    <a:pt x="35374" y="685679"/>
                  </a:lnTo>
                  <a:lnTo>
                    <a:pt x="35437" y="684785"/>
                  </a:lnTo>
                  <a:lnTo>
                    <a:pt x="35428" y="684245"/>
                  </a:lnTo>
                  <a:lnTo>
                    <a:pt x="35189" y="683747"/>
                  </a:lnTo>
                  <a:lnTo>
                    <a:pt x="34874" y="683370"/>
                  </a:lnTo>
                  <a:lnTo>
                    <a:pt x="34677" y="683103"/>
                  </a:lnTo>
                  <a:lnTo>
                    <a:pt x="34551" y="682525"/>
                  </a:lnTo>
                  <a:lnTo>
                    <a:pt x="34506" y="682136"/>
                  </a:lnTo>
                  <a:lnTo>
                    <a:pt x="34767" y="681553"/>
                  </a:lnTo>
                  <a:lnTo>
                    <a:pt x="34798" y="681128"/>
                  </a:lnTo>
                  <a:lnTo>
                    <a:pt x="35681" y="680806"/>
                  </a:lnTo>
                  <a:lnTo>
                    <a:pt x="35988" y="680648"/>
                  </a:lnTo>
                  <a:lnTo>
                    <a:pt x="36288" y="680181"/>
                  </a:lnTo>
                  <a:lnTo>
                    <a:pt x="36203" y="679640"/>
                  </a:lnTo>
                  <a:lnTo>
                    <a:pt x="36082" y="679336"/>
                  </a:lnTo>
                  <a:lnTo>
                    <a:pt x="35690" y="678953"/>
                  </a:lnTo>
                  <a:lnTo>
                    <a:pt x="35605" y="678534"/>
                  </a:lnTo>
                  <a:lnTo>
                    <a:pt x="35289" y="678036"/>
                  </a:lnTo>
                  <a:lnTo>
                    <a:pt x="35274" y="677106"/>
                  </a:lnTo>
                  <a:lnTo>
                    <a:pt x="34916" y="676499"/>
                  </a:lnTo>
                  <a:lnTo>
                    <a:pt x="34834" y="676189"/>
                  </a:lnTo>
                  <a:lnTo>
                    <a:pt x="34712" y="675806"/>
                  </a:lnTo>
                  <a:lnTo>
                    <a:pt x="34585" y="675071"/>
                  </a:lnTo>
                  <a:lnTo>
                    <a:pt x="34577" y="674652"/>
                  </a:lnTo>
                  <a:lnTo>
                    <a:pt x="34530" y="674111"/>
                  </a:lnTo>
                  <a:lnTo>
                    <a:pt x="34512" y="672993"/>
                  </a:lnTo>
                  <a:lnTo>
                    <a:pt x="34240" y="672841"/>
                  </a:lnTo>
                  <a:lnTo>
                    <a:pt x="33701" y="672927"/>
                  </a:lnTo>
                  <a:lnTo>
                    <a:pt x="33278" y="673084"/>
                  </a:lnTo>
                  <a:lnTo>
                    <a:pt x="33012" y="673248"/>
                  </a:lnTo>
                  <a:lnTo>
                    <a:pt x="32471" y="673254"/>
                  </a:lnTo>
                  <a:lnTo>
                    <a:pt x="32235" y="673029"/>
                  </a:lnTo>
                  <a:lnTo>
                    <a:pt x="32267" y="672604"/>
                  </a:lnTo>
                  <a:lnTo>
                    <a:pt x="32494" y="672325"/>
                  </a:lnTo>
                  <a:lnTo>
                    <a:pt x="32601" y="671784"/>
                  </a:lnTo>
                  <a:lnTo>
                    <a:pt x="32593" y="671286"/>
                  </a:lnTo>
                  <a:lnTo>
                    <a:pt x="32626" y="670897"/>
                  </a:lnTo>
                  <a:lnTo>
                    <a:pt x="32620" y="670551"/>
                  </a:lnTo>
                  <a:lnTo>
                    <a:pt x="32691" y="670162"/>
                  </a:lnTo>
                  <a:lnTo>
                    <a:pt x="32685" y="669816"/>
                  </a:lnTo>
                  <a:lnTo>
                    <a:pt x="32715" y="669312"/>
                  </a:lnTo>
                  <a:lnTo>
                    <a:pt x="32710" y="668965"/>
                  </a:lnTo>
                  <a:lnTo>
                    <a:pt x="32971" y="668382"/>
                  </a:lnTo>
                  <a:lnTo>
                    <a:pt x="33387" y="667914"/>
                  </a:lnTo>
                  <a:lnTo>
                    <a:pt x="33576" y="667641"/>
                  </a:lnTo>
                  <a:lnTo>
                    <a:pt x="33645" y="667137"/>
                  </a:lnTo>
                  <a:lnTo>
                    <a:pt x="33637" y="666675"/>
                  </a:lnTo>
                  <a:lnTo>
                    <a:pt x="33550" y="666018"/>
                  </a:lnTo>
                  <a:lnTo>
                    <a:pt x="33541" y="665520"/>
                  </a:lnTo>
                  <a:lnTo>
                    <a:pt x="33495" y="665016"/>
                  </a:lnTo>
                  <a:lnTo>
                    <a:pt x="33604" y="664591"/>
                  </a:lnTo>
                  <a:lnTo>
                    <a:pt x="33752" y="664202"/>
                  </a:lnTo>
                  <a:lnTo>
                    <a:pt x="34050" y="663540"/>
                  </a:lnTo>
                  <a:lnTo>
                    <a:pt x="34079" y="662999"/>
                  </a:lnTo>
                  <a:lnTo>
                    <a:pt x="34073" y="662617"/>
                  </a:lnTo>
                  <a:lnTo>
                    <a:pt x="33826" y="661693"/>
                  </a:lnTo>
                  <a:lnTo>
                    <a:pt x="33406" y="659572"/>
                  </a:lnTo>
                  <a:lnTo>
                    <a:pt x="33127" y="659001"/>
                  </a:lnTo>
                  <a:lnTo>
                    <a:pt x="32734" y="658583"/>
                  </a:lnTo>
                  <a:lnTo>
                    <a:pt x="32299" y="657975"/>
                  </a:lnTo>
                  <a:lnTo>
                    <a:pt x="31943" y="657398"/>
                  </a:lnTo>
                  <a:lnTo>
                    <a:pt x="31704" y="656942"/>
                  </a:lnTo>
                  <a:lnTo>
                    <a:pt x="30515" y="655028"/>
                  </a:lnTo>
                  <a:lnTo>
                    <a:pt x="30586" y="654640"/>
                  </a:lnTo>
                  <a:lnTo>
                    <a:pt x="30658" y="654330"/>
                  </a:lnTo>
                  <a:lnTo>
                    <a:pt x="30728" y="653904"/>
                  </a:lnTo>
                  <a:lnTo>
                    <a:pt x="30491" y="653522"/>
                  </a:lnTo>
                  <a:lnTo>
                    <a:pt x="30290" y="653066"/>
                  </a:lnTo>
                  <a:lnTo>
                    <a:pt x="30283" y="652640"/>
                  </a:lnTo>
                  <a:lnTo>
                    <a:pt x="30427" y="652021"/>
                  </a:lnTo>
                  <a:lnTo>
                    <a:pt x="30730" y="651589"/>
                  </a:lnTo>
                  <a:lnTo>
                    <a:pt x="31110" y="651274"/>
                  </a:lnTo>
                  <a:lnTo>
                    <a:pt x="31528" y="650879"/>
                  </a:lnTo>
                  <a:lnTo>
                    <a:pt x="31678" y="650569"/>
                  </a:lnTo>
                  <a:lnTo>
                    <a:pt x="31629" y="649955"/>
                  </a:lnTo>
                  <a:lnTo>
                    <a:pt x="31543" y="649415"/>
                  </a:lnTo>
                  <a:lnTo>
                    <a:pt x="31690" y="648989"/>
                  </a:lnTo>
                  <a:lnTo>
                    <a:pt x="32092" y="647556"/>
                  </a:lnTo>
                  <a:lnTo>
                    <a:pt x="32428" y="646894"/>
                  </a:lnTo>
                  <a:lnTo>
                    <a:pt x="32655" y="646577"/>
                  </a:lnTo>
                  <a:lnTo>
                    <a:pt x="33117" y="646493"/>
                  </a:lnTo>
                  <a:lnTo>
                    <a:pt x="33430" y="646796"/>
                  </a:lnTo>
                  <a:lnTo>
                    <a:pt x="33705" y="647106"/>
                  </a:lnTo>
                  <a:lnTo>
                    <a:pt x="34478" y="647167"/>
                  </a:lnTo>
                  <a:lnTo>
                    <a:pt x="34937" y="646894"/>
                  </a:lnTo>
                  <a:lnTo>
                    <a:pt x="35164" y="646577"/>
                  </a:lnTo>
                  <a:lnTo>
                    <a:pt x="35660" y="646262"/>
                  </a:lnTo>
                  <a:lnTo>
                    <a:pt x="36044" y="646140"/>
                  </a:lnTo>
                  <a:lnTo>
                    <a:pt x="36244" y="646523"/>
                  </a:lnTo>
                  <a:lnTo>
                    <a:pt x="36595" y="646790"/>
                  </a:lnTo>
                  <a:lnTo>
                    <a:pt x="37095" y="646699"/>
                  </a:lnTo>
                  <a:lnTo>
                    <a:pt x="37203" y="646201"/>
                  </a:lnTo>
                  <a:lnTo>
                    <a:pt x="37510" y="646116"/>
                  </a:lnTo>
                  <a:lnTo>
                    <a:pt x="37856" y="645994"/>
                  </a:lnTo>
                  <a:lnTo>
                    <a:pt x="38040" y="645490"/>
                  </a:lnTo>
                  <a:lnTo>
                    <a:pt x="38144" y="644718"/>
                  </a:lnTo>
                  <a:lnTo>
                    <a:pt x="38136" y="644293"/>
                  </a:lnTo>
                  <a:lnTo>
                    <a:pt x="38631" y="643819"/>
                  </a:lnTo>
                  <a:lnTo>
                    <a:pt x="39206" y="643582"/>
                  </a:lnTo>
                  <a:lnTo>
                    <a:pt x="39588" y="643345"/>
                  </a:lnTo>
                  <a:lnTo>
                    <a:pt x="39920" y="642373"/>
                  </a:lnTo>
                  <a:lnTo>
                    <a:pt x="39987" y="641753"/>
                  </a:lnTo>
                  <a:lnTo>
                    <a:pt x="39900" y="641176"/>
                  </a:lnTo>
                  <a:lnTo>
                    <a:pt x="39736" y="640599"/>
                  </a:lnTo>
                  <a:lnTo>
                    <a:pt x="39845" y="640174"/>
                  </a:lnTo>
                  <a:lnTo>
                    <a:pt x="40032" y="639785"/>
                  </a:lnTo>
                  <a:lnTo>
                    <a:pt x="40217" y="639317"/>
                  </a:lnTo>
                  <a:lnTo>
                    <a:pt x="40441" y="638850"/>
                  </a:lnTo>
                  <a:lnTo>
                    <a:pt x="41554" y="638485"/>
                  </a:lnTo>
                  <a:lnTo>
                    <a:pt x="41861" y="638327"/>
                  </a:lnTo>
                  <a:lnTo>
                    <a:pt x="42199" y="637780"/>
                  </a:lnTo>
                  <a:lnTo>
                    <a:pt x="42303" y="637088"/>
                  </a:lnTo>
                  <a:lnTo>
                    <a:pt x="42296" y="636620"/>
                  </a:lnTo>
                  <a:lnTo>
                    <a:pt x="42405" y="636195"/>
                  </a:lnTo>
                  <a:lnTo>
                    <a:pt x="42709" y="635885"/>
                  </a:lnTo>
                  <a:lnTo>
                    <a:pt x="43052" y="635606"/>
                  </a:lnTo>
                  <a:lnTo>
                    <a:pt x="43508" y="635174"/>
                  </a:lnTo>
                  <a:lnTo>
                    <a:pt x="43922" y="634548"/>
                  </a:lnTo>
                  <a:lnTo>
                    <a:pt x="44408" y="633619"/>
                  </a:lnTo>
                  <a:lnTo>
                    <a:pt x="44557" y="633187"/>
                  </a:lnTo>
                  <a:lnTo>
                    <a:pt x="44936" y="632798"/>
                  </a:lnTo>
                  <a:lnTo>
                    <a:pt x="45392" y="632368"/>
                  </a:lnTo>
                  <a:lnTo>
                    <a:pt x="45695" y="632051"/>
                  </a:lnTo>
                  <a:lnTo>
                    <a:pt x="46191" y="631699"/>
                  </a:lnTo>
                  <a:lnTo>
                    <a:pt x="46459" y="631541"/>
                  </a:lnTo>
                  <a:lnTo>
                    <a:pt x="47573" y="631213"/>
                  </a:lnTo>
                  <a:lnTo>
                    <a:pt x="47996" y="631128"/>
                  </a:lnTo>
                  <a:lnTo>
                    <a:pt x="48417" y="630928"/>
                  </a:lnTo>
                  <a:lnTo>
                    <a:pt x="48762" y="630727"/>
                  </a:lnTo>
                  <a:lnTo>
                    <a:pt x="49105" y="630490"/>
                  </a:lnTo>
                  <a:lnTo>
                    <a:pt x="49634" y="629791"/>
                  </a:lnTo>
                  <a:lnTo>
                    <a:pt x="50088" y="629281"/>
                  </a:lnTo>
                  <a:lnTo>
                    <a:pt x="50354" y="628965"/>
                  </a:lnTo>
                  <a:lnTo>
                    <a:pt x="50542" y="628656"/>
                  </a:lnTo>
                  <a:lnTo>
                    <a:pt x="50532" y="627999"/>
                  </a:lnTo>
                  <a:lnTo>
                    <a:pt x="50216" y="627580"/>
                  </a:lnTo>
                  <a:lnTo>
                    <a:pt x="50013" y="627003"/>
                  </a:lnTo>
                  <a:lnTo>
                    <a:pt x="50006" y="626541"/>
                  </a:lnTo>
                  <a:lnTo>
                    <a:pt x="50146" y="625691"/>
                  </a:lnTo>
                  <a:lnTo>
                    <a:pt x="50519" y="624913"/>
                  </a:lnTo>
                  <a:lnTo>
                    <a:pt x="50822" y="624481"/>
                  </a:lnTo>
                  <a:lnTo>
                    <a:pt x="51388" y="623740"/>
                  </a:lnTo>
                  <a:lnTo>
                    <a:pt x="51767" y="623309"/>
                  </a:lnTo>
                  <a:lnTo>
                    <a:pt x="52145" y="622805"/>
                  </a:lnTo>
                  <a:lnTo>
                    <a:pt x="52446" y="622337"/>
                  </a:lnTo>
                  <a:lnTo>
                    <a:pt x="52634" y="622021"/>
                  </a:lnTo>
                  <a:lnTo>
                    <a:pt x="52852" y="621207"/>
                  </a:lnTo>
                  <a:lnTo>
                    <a:pt x="52924" y="620861"/>
                  </a:lnTo>
                  <a:lnTo>
                    <a:pt x="53061" y="619779"/>
                  </a:lnTo>
                  <a:lnTo>
                    <a:pt x="53130" y="619311"/>
                  </a:lnTo>
                  <a:lnTo>
                    <a:pt x="53104" y="617689"/>
                  </a:lnTo>
                  <a:lnTo>
                    <a:pt x="52827" y="617270"/>
                  </a:lnTo>
                  <a:lnTo>
                    <a:pt x="52592" y="617045"/>
                  </a:lnTo>
                  <a:lnTo>
                    <a:pt x="52007" y="616705"/>
                  </a:lnTo>
                  <a:lnTo>
                    <a:pt x="51694" y="616438"/>
                  </a:lnTo>
                  <a:lnTo>
                    <a:pt x="51261" y="615909"/>
                  </a:lnTo>
                  <a:lnTo>
                    <a:pt x="50900" y="615101"/>
                  </a:lnTo>
                  <a:lnTo>
                    <a:pt x="50048" y="614846"/>
                  </a:lnTo>
                  <a:lnTo>
                    <a:pt x="49657" y="614543"/>
                  </a:lnTo>
                  <a:lnTo>
                    <a:pt x="49342" y="614238"/>
                  </a:lnTo>
                  <a:lnTo>
                    <a:pt x="49259" y="613855"/>
                  </a:lnTo>
                  <a:lnTo>
                    <a:pt x="49254" y="613546"/>
                  </a:lnTo>
                  <a:lnTo>
                    <a:pt x="49165" y="612774"/>
                  </a:lnTo>
                  <a:lnTo>
                    <a:pt x="49037" y="612045"/>
                  </a:lnTo>
                  <a:lnTo>
                    <a:pt x="48955" y="611735"/>
                  </a:lnTo>
                  <a:lnTo>
                    <a:pt x="48869" y="611238"/>
                  </a:lnTo>
                  <a:lnTo>
                    <a:pt x="48821" y="610660"/>
                  </a:lnTo>
                  <a:lnTo>
                    <a:pt x="48931" y="610308"/>
                  </a:lnTo>
                  <a:lnTo>
                    <a:pt x="49776" y="610065"/>
                  </a:lnTo>
                  <a:lnTo>
                    <a:pt x="50354" y="609980"/>
                  </a:lnTo>
                  <a:lnTo>
                    <a:pt x="51011" y="610047"/>
                  </a:lnTo>
                  <a:lnTo>
                    <a:pt x="51818" y="609840"/>
                  </a:lnTo>
                  <a:lnTo>
                    <a:pt x="52847" y="609050"/>
                  </a:lnTo>
                  <a:lnTo>
                    <a:pt x="53490" y="608230"/>
                  </a:lnTo>
                  <a:lnTo>
                    <a:pt x="53867" y="607683"/>
                  </a:lnTo>
                  <a:lnTo>
                    <a:pt x="54355" y="606784"/>
                  </a:lnTo>
                  <a:lnTo>
                    <a:pt x="54725" y="605854"/>
                  </a:lnTo>
                  <a:lnTo>
                    <a:pt x="54795" y="605393"/>
                  </a:lnTo>
                  <a:lnTo>
                    <a:pt x="54669" y="604773"/>
                  </a:lnTo>
                  <a:lnTo>
                    <a:pt x="54581" y="604081"/>
                  </a:lnTo>
                  <a:lnTo>
                    <a:pt x="54572" y="603539"/>
                  </a:lnTo>
                  <a:lnTo>
                    <a:pt x="54723" y="603266"/>
                  </a:lnTo>
                  <a:lnTo>
                    <a:pt x="54985" y="602841"/>
                  </a:lnTo>
                  <a:lnTo>
                    <a:pt x="55209" y="602373"/>
                  </a:lnTo>
                  <a:lnTo>
                    <a:pt x="55275" y="601674"/>
                  </a:lnTo>
                  <a:lnTo>
                    <a:pt x="55067" y="600715"/>
                  </a:lnTo>
                  <a:lnTo>
                    <a:pt x="55022" y="600332"/>
                  </a:lnTo>
                  <a:lnTo>
                    <a:pt x="55004" y="600098"/>
                  </a:lnTo>
                  <a:lnTo>
                    <a:pt x="54973" y="599676"/>
                  </a:lnTo>
                  <a:lnTo>
                    <a:pt x="54963" y="599135"/>
                  </a:lnTo>
                  <a:lnTo>
                    <a:pt x="55148" y="598588"/>
                  </a:lnTo>
                  <a:lnTo>
                    <a:pt x="55256" y="598127"/>
                  </a:lnTo>
                  <a:lnTo>
                    <a:pt x="55248" y="597622"/>
                  </a:lnTo>
                  <a:lnTo>
                    <a:pt x="54740" y="597288"/>
                  </a:lnTo>
                  <a:lnTo>
                    <a:pt x="54040" y="596869"/>
                  </a:lnTo>
                  <a:lnTo>
                    <a:pt x="53724" y="596450"/>
                  </a:lnTo>
                  <a:lnTo>
                    <a:pt x="53523" y="595994"/>
                  </a:lnTo>
                  <a:lnTo>
                    <a:pt x="53814" y="594943"/>
                  </a:lnTo>
                  <a:lnTo>
                    <a:pt x="53568" y="593983"/>
                  </a:lnTo>
                  <a:lnTo>
                    <a:pt x="53406" y="593564"/>
                  </a:lnTo>
                  <a:lnTo>
                    <a:pt x="53128" y="593066"/>
                  </a:lnTo>
                  <a:lnTo>
                    <a:pt x="52966" y="592567"/>
                  </a:lnTo>
                  <a:lnTo>
                    <a:pt x="52957" y="592027"/>
                  </a:lnTo>
                  <a:lnTo>
                    <a:pt x="53105" y="591595"/>
                  </a:lnTo>
                  <a:lnTo>
                    <a:pt x="53597" y="591092"/>
                  </a:lnTo>
                  <a:lnTo>
                    <a:pt x="54086" y="590235"/>
                  </a:lnTo>
                  <a:lnTo>
                    <a:pt x="54267" y="589536"/>
                  </a:lnTo>
                  <a:lnTo>
                    <a:pt x="54335" y="588953"/>
                  </a:lnTo>
                  <a:lnTo>
                    <a:pt x="54327" y="588455"/>
                  </a:lnTo>
                  <a:lnTo>
                    <a:pt x="54009" y="587841"/>
                  </a:lnTo>
                  <a:lnTo>
                    <a:pt x="53770" y="587458"/>
                  </a:lnTo>
                  <a:lnTo>
                    <a:pt x="53724" y="586997"/>
                  </a:lnTo>
                  <a:lnTo>
                    <a:pt x="53719" y="586650"/>
                  </a:lnTo>
                  <a:lnTo>
                    <a:pt x="53674" y="586304"/>
                  </a:lnTo>
                  <a:lnTo>
                    <a:pt x="53662" y="585569"/>
                  </a:lnTo>
                  <a:lnTo>
                    <a:pt x="53502" y="585186"/>
                  </a:lnTo>
                  <a:lnTo>
                    <a:pt x="53340" y="584724"/>
                  </a:lnTo>
                  <a:lnTo>
                    <a:pt x="53409" y="584220"/>
                  </a:lnTo>
                  <a:lnTo>
                    <a:pt x="53402" y="583758"/>
                  </a:lnTo>
                  <a:lnTo>
                    <a:pt x="53240" y="583333"/>
                  </a:lnTo>
                  <a:lnTo>
                    <a:pt x="52960" y="582726"/>
                  </a:lnTo>
                  <a:lnTo>
                    <a:pt x="52877" y="582379"/>
                  </a:lnTo>
                  <a:lnTo>
                    <a:pt x="52554" y="581456"/>
                  </a:lnTo>
                  <a:lnTo>
                    <a:pt x="52312" y="580842"/>
                  </a:lnTo>
                  <a:lnTo>
                    <a:pt x="52037" y="580496"/>
                  </a:lnTo>
                  <a:lnTo>
                    <a:pt x="51722" y="580156"/>
                  </a:lnTo>
                  <a:lnTo>
                    <a:pt x="51366" y="579657"/>
                  </a:lnTo>
                  <a:lnTo>
                    <a:pt x="51244" y="579275"/>
                  </a:lnTo>
                  <a:lnTo>
                    <a:pt x="51238" y="578850"/>
                  </a:lnTo>
                  <a:lnTo>
                    <a:pt x="51419" y="578157"/>
                  </a:lnTo>
                  <a:lnTo>
                    <a:pt x="51487" y="577610"/>
                  </a:lnTo>
                  <a:lnTo>
                    <a:pt x="51437" y="576838"/>
                  </a:lnTo>
                  <a:lnTo>
                    <a:pt x="51050" y="576808"/>
                  </a:lnTo>
                  <a:lnTo>
                    <a:pt x="50782" y="576966"/>
                  </a:lnTo>
                  <a:lnTo>
                    <a:pt x="50357" y="576935"/>
                  </a:lnTo>
                  <a:lnTo>
                    <a:pt x="49965" y="576517"/>
                  </a:lnTo>
                  <a:lnTo>
                    <a:pt x="50113" y="576171"/>
                  </a:lnTo>
                  <a:lnTo>
                    <a:pt x="49554" y="575016"/>
                  </a:lnTo>
                  <a:lnTo>
                    <a:pt x="49626" y="574670"/>
                  </a:lnTo>
                  <a:lnTo>
                    <a:pt x="50269" y="573886"/>
                  </a:lnTo>
                  <a:lnTo>
                    <a:pt x="50684" y="573266"/>
                  </a:lnTo>
                  <a:lnTo>
                    <a:pt x="51666" y="571972"/>
                  </a:lnTo>
                  <a:lnTo>
                    <a:pt x="52155" y="571231"/>
                  </a:lnTo>
                  <a:lnTo>
                    <a:pt x="52453" y="570532"/>
                  </a:lnTo>
                  <a:lnTo>
                    <a:pt x="52793" y="570101"/>
                  </a:lnTo>
                  <a:lnTo>
                    <a:pt x="53248" y="569554"/>
                  </a:lnTo>
                  <a:lnTo>
                    <a:pt x="54220" y="567574"/>
                  </a:lnTo>
                  <a:lnTo>
                    <a:pt x="54361" y="566796"/>
                  </a:lnTo>
                  <a:lnTo>
                    <a:pt x="54353" y="566298"/>
                  </a:lnTo>
                  <a:lnTo>
                    <a:pt x="54036" y="565800"/>
                  </a:lnTo>
                  <a:lnTo>
                    <a:pt x="53570" y="565575"/>
                  </a:lnTo>
                  <a:lnTo>
                    <a:pt x="52874" y="565587"/>
                  </a:lnTo>
                  <a:lnTo>
                    <a:pt x="52487" y="565514"/>
                  </a:lnTo>
                  <a:lnTo>
                    <a:pt x="52132" y="565022"/>
                  </a:lnTo>
                  <a:lnTo>
                    <a:pt x="52049" y="564676"/>
                  </a:lnTo>
                  <a:lnTo>
                    <a:pt x="51963" y="564171"/>
                  </a:lnTo>
                  <a:lnTo>
                    <a:pt x="52306" y="563819"/>
                  </a:lnTo>
                  <a:lnTo>
                    <a:pt x="52876" y="563273"/>
                  </a:lnTo>
                  <a:lnTo>
                    <a:pt x="53214" y="562725"/>
                  </a:lnTo>
                  <a:lnTo>
                    <a:pt x="53204" y="562106"/>
                  </a:lnTo>
                  <a:lnTo>
                    <a:pt x="52455" y="561116"/>
                  </a:lnTo>
                  <a:lnTo>
                    <a:pt x="51867" y="560545"/>
                  </a:lnTo>
                  <a:lnTo>
                    <a:pt x="51394" y="560010"/>
                  </a:lnTo>
                  <a:lnTo>
                    <a:pt x="50611" y="559329"/>
                  </a:lnTo>
                  <a:lnTo>
                    <a:pt x="50023" y="558722"/>
                  </a:lnTo>
                  <a:lnTo>
                    <a:pt x="49234" y="557732"/>
                  </a:lnTo>
                  <a:lnTo>
                    <a:pt x="49073" y="557306"/>
                  </a:lnTo>
                  <a:lnTo>
                    <a:pt x="48990" y="556960"/>
                  </a:lnTo>
                  <a:lnTo>
                    <a:pt x="48984" y="556541"/>
                  </a:lnTo>
                  <a:lnTo>
                    <a:pt x="48701" y="555769"/>
                  </a:lnTo>
                  <a:lnTo>
                    <a:pt x="48460" y="555235"/>
                  </a:lnTo>
                  <a:lnTo>
                    <a:pt x="47841" y="555131"/>
                  </a:lnTo>
                  <a:lnTo>
                    <a:pt x="47108" y="555138"/>
                  </a:lnTo>
                  <a:lnTo>
                    <a:pt x="46720" y="554992"/>
                  </a:lnTo>
                  <a:lnTo>
                    <a:pt x="46477" y="554341"/>
                  </a:lnTo>
                  <a:lnTo>
                    <a:pt x="46156" y="553534"/>
                  </a:lnTo>
                  <a:lnTo>
                    <a:pt x="45633" y="552270"/>
                  </a:lnTo>
                  <a:lnTo>
                    <a:pt x="45435" y="551887"/>
                  </a:lnTo>
                  <a:lnTo>
                    <a:pt x="44965" y="551468"/>
                  </a:lnTo>
                  <a:lnTo>
                    <a:pt x="44650" y="551085"/>
                  </a:lnTo>
                  <a:lnTo>
                    <a:pt x="44374" y="550781"/>
                  </a:lnTo>
                  <a:lnTo>
                    <a:pt x="43629" y="550064"/>
                  </a:lnTo>
                  <a:lnTo>
                    <a:pt x="43353" y="549682"/>
                  </a:lnTo>
                  <a:lnTo>
                    <a:pt x="43117" y="549378"/>
                  </a:lnTo>
                  <a:lnTo>
                    <a:pt x="42919" y="549068"/>
                  </a:lnTo>
                  <a:lnTo>
                    <a:pt x="42759" y="548764"/>
                  </a:lnTo>
                  <a:lnTo>
                    <a:pt x="42482" y="548345"/>
                  </a:lnTo>
                  <a:lnTo>
                    <a:pt x="42359" y="547883"/>
                  </a:lnTo>
                  <a:lnTo>
                    <a:pt x="42037" y="547112"/>
                  </a:lnTo>
                  <a:lnTo>
                    <a:pt x="41608" y="546814"/>
                  </a:lnTo>
                  <a:lnTo>
                    <a:pt x="41223" y="546893"/>
                  </a:lnTo>
                  <a:lnTo>
                    <a:pt x="40800" y="546942"/>
                  </a:lnTo>
                  <a:lnTo>
                    <a:pt x="40136" y="546486"/>
                  </a:lnTo>
                  <a:lnTo>
                    <a:pt x="39937" y="546103"/>
                  </a:lnTo>
                  <a:lnTo>
                    <a:pt x="40048" y="545794"/>
                  </a:lnTo>
                  <a:lnTo>
                    <a:pt x="40500" y="545131"/>
                  </a:lnTo>
                  <a:lnTo>
                    <a:pt x="40800" y="544585"/>
                  </a:lnTo>
                  <a:lnTo>
                    <a:pt x="40950" y="544275"/>
                  </a:lnTo>
                  <a:lnTo>
                    <a:pt x="41056" y="543734"/>
                  </a:lnTo>
                  <a:lnTo>
                    <a:pt x="41048" y="543272"/>
                  </a:lnTo>
                  <a:lnTo>
                    <a:pt x="40888" y="542889"/>
                  </a:lnTo>
                  <a:lnTo>
                    <a:pt x="40689" y="542543"/>
                  </a:lnTo>
                  <a:lnTo>
                    <a:pt x="40608" y="542233"/>
                  </a:lnTo>
                  <a:lnTo>
                    <a:pt x="40678" y="541808"/>
                  </a:lnTo>
                  <a:lnTo>
                    <a:pt x="40745" y="541188"/>
                  </a:lnTo>
                  <a:lnTo>
                    <a:pt x="40737" y="540726"/>
                  </a:lnTo>
                  <a:lnTo>
                    <a:pt x="40573" y="540113"/>
                  </a:lnTo>
                  <a:lnTo>
                    <a:pt x="40253" y="539463"/>
                  </a:lnTo>
                  <a:lnTo>
                    <a:pt x="40052" y="538922"/>
                  </a:lnTo>
                  <a:lnTo>
                    <a:pt x="40044" y="538424"/>
                  </a:lnTo>
                  <a:lnTo>
                    <a:pt x="39914" y="537537"/>
                  </a:lnTo>
                  <a:lnTo>
                    <a:pt x="39830" y="537154"/>
                  </a:lnTo>
                  <a:lnTo>
                    <a:pt x="39800" y="535259"/>
                  </a:lnTo>
                  <a:lnTo>
                    <a:pt x="39948" y="534913"/>
                  </a:lnTo>
                  <a:lnTo>
                    <a:pt x="40276" y="533710"/>
                  </a:lnTo>
                  <a:lnTo>
                    <a:pt x="40347" y="533321"/>
                  </a:lnTo>
                  <a:lnTo>
                    <a:pt x="40495" y="532975"/>
                  </a:lnTo>
                  <a:lnTo>
                    <a:pt x="40606" y="532664"/>
                  </a:lnTo>
                  <a:lnTo>
                    <a:pt x="40677" y="532312"/>
                  </a:lnTo>
                  <a:lnTo>
                    <a:pt x="40823" y="531772"/>
                  </a:lnTo>
                  <a:lnTo>
                    <a:pt x="41119" y="530957"/>
                  </a:lnTo>
                  <a:lnTo>
                    <a:pt x="41268" y="530684"/>
                  </a:lnTo>
                  <a:lnTo>
                    <a:pt x="41495" y="530332"/>
                  </a:lnTo>
                  <a:lnTo>
                    <a:pt x="42025" y="529706"/>
                  </a:lnTo>
                  <a:lnTo>
                    <a:pt x="42211" y="529281"/>
                  </a:lnTo>
                  <a:lnTo>
                    <a:pt x="42398" y="528892"/>
                  </a:lnTo>
                  <a:lnTo>
                    <a:pt x="42698" y="528381"/>
                  </a:lnTo>
                  <a:lnTo>
                    <a:pt x="43152" y="527835"/>
                  </a:lnTo>
                  <a:lnTo>
                    <a:pt x="43457" y="527640"/>
                  </a:lnTo>
                  <a:lnTo>
                    <a:pt x="43765" y="527555"/>
                  </a:lnTo>
                  <a:lnTo>
                    <a:pt x="44845" y="527537"/>
                  </a:lnTo>
                  <a:lnTo>
                    <a:pt x="45501" y="527452"/>
                  </a:lnTo>
                  <a:lnTo>
                    <a:pt x="45884" y="527330"/>
                  </a:lnTo>
                  <a:lnTo>
                    <a:pt x="46736" y="527470"/>
                  </a:lnTo>
                  <a:lnTo>
                    <a:pt x="47738" y="527415"/>
                  </a:lnTo>
                  <a:lnTo>
                    <a:pt x="48122" y="527294"/>
                  </a:lnTo>
                  <a:lnTo>
                    <a:pt x="48424" y="526862"/>
                  </a:lnTo>
                  <a:lnTo>
                    <a:pt x="48574" y="526589"/>
                  </a:lnTo>
                  <a:lnTo>
                    <a:pt x="48881" y="526510"/>
                  </a:lnTo>
                  <a:lnTo>
                    <a:pt x="49687" y="526225"/>
                  </a:lnTo>
                  <a:lnTo>
                    <a:pt x="50977" y="524815"/>
                  </a:lnTo>
                  <a:lnTo>
                    <a:pt x="51326" y="524925"/>
                  </a:lnTo>
                  <a:lnTo>
                    <a:pt x="51673" y="524925"/>
                  </a:lnTo>
                  <a:lnTo>
                    <a:pt x="51862" y="524651"/>
                  </a:lnTo>
                  <a:lnTo>
                    <a:pt x="52089" y="524414"/>
                  </a:lnTo>
                  <a:lnTo>
                    <a:pt x="52701" y="524019"/>
                  </a:lnTo>
                  <a:lnTo>
                    <a:pt x="52928" y="523782"/>
                  </a:lnTo>
                  <a:lnTo>
                    <a:pt x="53234" y="523582"/>
                  </a:lnTo>
                  <a:lnTo>
                    <a:pt x="53773" y="523497"/>
                  </a:lnTo>
                  <a:lnTo>
                    <a:pt x="54195" y="523375"/>
                  </a:lnTo>
                  <a:lnTo>
                    <a:pt x="54581" y="523369"/>
                  </a:lnTo>
                  <a:lnTo>
                    <a:pt x="54848" y="523175"/>
                  </a:lnTo>
                  <a:lnTo>
                    <a:pt x="55036" y="522859"/>
                  </a:lnTo>
                  <a:lnTo>
                    <a:pt x="55186" y="522549"/>
                  </a:lnTo>
                  <a:lnTo>
                    <a:pt x="55490" y="522312"/>
                  </a:lnTo>
                  <a:lnTo>
                    <a:pt x="55836" y="522191"/>
                  </a:lnTo>
                  <a:lnTo>
                    <a:pt x="56182" y="522148"/>
                  </a:lnTo>
                  <a:lnTo>
                    <a:pt x="56408" y="521759"/>
                  </a:lnTo>
                  <a:lnTo>
                    <a:pt x="56517" y="521334"/>
                  </a:lnTo>
                  <a:lnTo>
                    <a:pt x="56899" y="521134"/>
                  </a:lnTo>
                  <a:lnTo>
                    <a:pt x="57860" y="520885"/>
                  </a:lnTo>
                  <a:lnTo>
                    <a:pt x="58009" y="520574"/>
                  </a:lnTo>
                  <a:lnTo>
                    <a:pt x="58043" y="520265"/>
                  </a:lnTo>
                  <a:lnTo>
                    <a:pt x="58038" y="519955"/>
                  </a:lnTo>
                  <a:lnTo>
                    <a:pt x="57879" y="519651"/>
                  </a:lnTo>
                  <a:lnTo>
                    <a:pt x="57911" y="519305"/>
                  </a:lnTo>
                  <a:lnTo>
                    <a:pt x="58061" y="518989"/>
                  </a:lnTo>
                  <a:lnTo>
                    <a:pt x="58249" y="518715"/>
                  </a:lnTo>
                  <a:lnTo>
                    <a:pt x="59016" y="518400"/>
                  </a:lnTo>
                  <a:lnTo>
                    <a:pt x="59361" y="518278"/>
                  </a:lnTo>
                  <a:lnTo>
                    <a:pt x="59549" y="517963"/>
                  </a:lnTo>
                  <a:lnTo>
                    <a:pt x="59582" y="517616"/>
                  </a:lnTo>
                  <a:lnTo>
                    <a:pt x="59577" y="517306"/>
                  </a:lnTo>
                  <a:lnTo>
                    <a:pt x="59495" y="517003"/>
                  </a:lnTo>
                  <a:lnTo>
                    <a:pt x="59488" y="516577"/>
                  </a:lnTo>
                  <a:lnTo>
                    <a:pt x="59560" y="516267"/>
                  </a:lnTo>
                  <a:lnTo>
                    <a:pt x="59749" y="515994"/>
                  </a:lnTo>
                  <a:lnTo>
                    <a:pt x="60247" y="515793"/>
                  </a:lnTo>
                  <a:lnTo>
                    <a:pt x="60514" y="515635"/>
                  </a:lnTo>
                  <a:lnTo>
                    <a:pt x="60899" y="515551"/>
                  </a:lnTo>
                  <a:lnTo>
                    <a:pt x="61207" y="515508"/>
                  </a:lnTo>
                  <a:lnTo>
                    <a:pt x="61709" y="515496"/>
                  </a:lnTo>
                  <a:lnTo>
                    <a:pt x="62096" y="515568"/>
                  </a:lnTo>
                  <a:lnTo>
                    <a:pt x="62522" y="515599"/>
                  </a:lnTo>
                  <a:lnTo>
                    <a:pt x="62869" y="515599"/>
                  </a:lnTo>
                  <a:lnTo>
                    <a:pt x="63212" y="515399"/>
                  </a:lnTo>
                  <a:lnTo>
                    <a:pt x="63743" y="514773"/>
                  </a:lnTo>
                  <a:lnTo>
                    <a:pt x="64008" y="514499"/>
                  </a:lnTo>
                  <a:lnTo>
                    <a:pt x="64234" y="514110"/>
                  </a:lnTo>
                  <a:lnTo>
                    <a:pt x="64499" y="513831"/>
                  </a:lnTo>
                  <a:lnTo>
                    <a:pt x="64766" y="513637"/>
                  </a:lnTo>
                  <a:lnTo>
                    <a:pt x="64916" y="513327"/>
                  </a:lnTo>
                  <a:lnTo>
                    <a:pt x="65027" y="513017"/>
                  </a:lnTo>
                  <a:lnTo>
                    <a:pt x="65171" y="512434"/>
                  </a:lnTo>
                  <a:lnTo>
                    <a:pt x="65242" y="512045"/>
                  </a:lnTo>
                  <a:lnTo>
                    <a:pt x="65429" y="511693"/>
                  </a:lnTo>
                  <a:lnTo>
                    <a:pt x="65686" y="510842"/>
                  </a:lnTo>
                  <a:lnTo>
                    <a:pt x="65873" y="510490"/>
                  </a:lnTo>
                  <a:lnTo>
                    <a:pt x="66179" y="510332"/>
                  </a:lnTo>
                  <a:lnTo>
                    <a:pt x="66640" y="510210"/>
                  </a:lnTo>
                  <a:lnTo>
                    <a:pt x="66829" y="509937"/>
                  </a:lnTo>
                  <a:lnTo>
                    <a:pt x="66938" y="509512"/>
                  </a:lnTo>
                  <a:lnTo>
                    <a:pt x="67008" y="509086"/>
                  </a:lnTo>
                  <a:lnTo>
                    <a:pt x="67306" y="508424"/>
                  </a:lnTo>
                  <a:lnTo>
                    <a:pt x="67417" y="508114"/>
                  </a:lnTo>
                  <a:lnTo>
                    <a:pt x="67567" y="507841"/>
                  </a:lnTo>
                  <a:lnTo>
                    <a:pt x="67714" y="507373"/>
                  </a:lnTo>
                  <a:lnTo>
                    <a:pt x="67824" y="507063"/>
                  </a:lnTo>
                  <a:lnTo>
                    <a:pt x="68011" y="506674"/>
                  </a:lnTo>
                  <a:lnTo>
                    <a:pt x="68158" y="506213"/>
                  </a:lnTo>
                  <a:lnTo>
                    <a:pt x="68150" y="505745"/>
                  </a:lnTo>
                  <a:lnTo>
                    <a:pt x="68183" y="505362"/>
                  </a:lnTo>
                  <a:lnTo>
                    <a:pt x="68253" y="504974"/>
                  </a:lnTo>
                  <a:lnTo>
                    <a:pt x="68247" y="504584"/>
                  </a:lnTo>
                  <a:lnTo>
                    <a:pt x="68315" y="504007"/>
                  </a:lnTo>
                  <a:lnTo>
                    <a:pt x="68342" y="503272"/>
                  </a:lnTo>
                  <a:lnTo>
                    <a:pt x="68336" y="502926"/>
                  </a:lnTo>
                  <a:lnTo>
                    <a:pt x="68215" y="502580"/>
                  </a:lnTo>
                  <a:lnTo>
                    <a:pt x="67977" y="502197"/>
                  </a:lnTo>
                  <a:lnTo>
                    <a:pt x="68049" y="501887"/>
                  </a:lnTo>
                  <a:lnTo>
                    <a:pt x="68160" y="501577"/>
                  </a:lnTo>
                  <a:lnTo>
                    <a:pt x="68610" y="500800"/>
                  </a:lnTo>
                  <a:lnTo>
                    <a:pt x="68643" y="500453"/>
                  </a:lnTo>
                  <a:lnTo>
                    <a:pt x="68637" y="500101"/>
                  </a:lnTo>
                  <a:lnTo>
                    <a:pt x="68401" y="499761"/>
                  </a:lnTo>
                  <a:lnTo>
                    <a:pt x="68511" y="499409"/>
                  </a:lnTo>
                  <a:lnTo>
                    <a:pt x="68659" y="499062"/>
                  </a:lnTo>
                  <a:lnTo>
                    <a:pt x="68809" y="498752"/>
                  </a:lnTo>
                  <a:lnTo>
                    <a:pt x="68919" y="498400"/>
                  </a:lnTo>
                  <a:lnTo>
                    <a:pt x="68948" y="497859"/>
                  </a:lnTo>
                  <a:lnTo>
                    <a:pt x="68982" y="497549"/>
                  </a:lnTo>
                  <a:lnTo>
                    <a:pt x="69206" y="497082"/>
                  </a:lnTo>
                  <a:lnTo>
                    <a:pt x="69315" y="496698"/>
                  </a:lnTo>
                  <a:lnTo>
                    <a:pt x="69464" y="496346"/>
                  </a:lnTo>
                  <a:lnTo>
                    <a:pt x="69684" y="495647"/>
                  </a:lnTo>
                  <a:lnTo>
                    <a:pt x="69746" y="494718"/>
                  </a:lnTo>
                  <a:lnTo>
                    <a:pt x="69586" y="494378"/>
                  </a:lnTo>
                  <a:lnTo>
                    <a:pt x="69309" y="493916"/>
                  </a:lnTo>
                  <a:lnTo>
                    <a:pt x="69417" y="493412"/>
                  </a:lnTo>
                  <a:lnTo>
                    <a:pt x="69643" y="493102"/>
                  </a:lnTo>
                  <a:lnTo>
                    <a:pt x="69792" y="492792"/>
                  </a:lnTo>
                  <a:lnTo>
                    <a:pt x="70020" y="492555"/>
                  </a:lnTo>
                  <a:lnTo>
                    <a:pt x="70440" y="492318"/>
                  </a:lnTo>
                  <a:lnTo>
                    <a:pt x="70744" y="492002"/>
                  </a:lnTo>
                  <a:lnTo>
                    <a:pt x="70969" y="491535"/>
                  </a:lnTo>
                  <a:lnTo>
                    <a:pt x="71391" y="491450"/>
                  </a:lnTo>
                  <a:lnTo>
                    <a:pt x="71701" y="491486"/>
                  </a:lnTo>
                  <a:lnTo>
                    <a:pt x="72163" y="491438"/>
                  </a:lnTo>
                  <a:lnTo>
                    <a:pt x="72391" y="491164"/>
                  </a:lnTo>
                  <a:lnTo>
                    <a:pt x="72694" y="490891"/>
                  </a:lnTo>
                  <a:lnTo>
                    <a:pt x="72922" y="490617"/>
                  </a:lnTo>
                  <a:lnTo>
                    <a:pt x="73184" y="490113"/>
                  </a:lnTo>
                  <a:lnTo>
                    <a:pt x="73217" y="489761"/>
                  </a:lnTo>
                  <a:lnTo>
                    <a:pt x="73019" y="489457"/>
                  </a:lnTo>
                  <a:lnTo>
                    <a:pt x="72783" y="489232"/>
                  </a:lnTo>
                  <a:lnTo>
                    <a:pt x="72663" y="488922"/>
                  </a:lnTo>
                  <a:lnTo>
                    <a:pt x="72619" y="488576"/>
                  </a:lnTo>
                  <a:lnTo>
                    <a:pt x="72420" y="488230"/>
                  </a:lnTo>
                  <a:lnTo>
                    <a:pt x="72185" y="487968"/>
                  </a:lnTo>
                  <a:lnTo>
                    <a:pt x="71405" y="487513"/>
                  </a:lnTo>
                  <a:lnTo>
                    <a:pt x="71168" y="487209"/>
                  </a:lnTo>
                  <a:lnTo>
                    <a:pt x="71201" y="486826"/>
                  </a:lnTo>
                  <a:lnTo>
                    <a:pt x="71573" y="486006"/>
                  </a:lnTo>
                  <a:lnTo>
                    <a:pt x="71915" y="485654"/>
                  </a:lnTo>
                  <a:lnTo>
                    <a:pt x="72258" y="485417"/>
                  </a:lnTo>
                  <a:lnTo>
                    <a:pt x="72565" y="485295"/>
                  </a:lnTo>
                  <a:lnTo>
                    <a:pt x="72873" y="485253"/>
                  </a:lnTo>
                  <a:lnTo>
                    <a:pt x="73215" y="484900"/>
                  </a:lnTo>
                  <a:lnTo>
                    <a:pt x="73403" y="484590"/>
                  </a:lnTo>
                  <a:lnTo>
                    <a:pt x="73510" y="484044"/>
                  </a:lnTo>
                  <a:lnTo>
                    <a:pt x="73733" y="483503"/>
                  </a:lnTo>
                  <a:lnTo>
                    <a:pt x="73803" y="483078"/>
                  </a:lnTo>
                  <a:lnTo>
                    <a:pt x="73644" y="482811"/>
                  </a:lnTo>
                  <a:lnTo>
                    <a:pt x="73402" y="482154"/>
                  </a:lnTo>
                  <a:lnTo>
                    <a:pt x="73356" y="481772"/>
                  </a:lnTo>
                  <a:lnTo>
                    <a:pt x="73344" y="480964"/>
                  </a:lnTo>
                  <a:lnTo>
                    <a:pt x="73488" y="480380"/>
                  </a:lnTo>
                  <a:lnTo>
                    <a:pt x="73557" y="479797"/>
                  </a:lnTo>
                  <a:lnTo>
                    <a:pt x="73513" y="479451"/>
                  </a:lnTo>
                  <a:lnTo>
                    <a:pt x="72882" y="478655"/>
                  </a:lnTo>
                  <a:lnTo>
                    <a:pt x="72644" y="478272"/>
                  </a:lnTo>
                  <a:lnTo>
                    <a:pt x="72369" y="478005"/>
                  </a:lnTo>
                  <a:lnTo>
                    <a:pt x="72285" y="477580"/>
                  </a:lnTo>
                  <a:lnTo>
                    <a:pt x="72278" y="477118"/>
                  </a:lnTo>
                  <a:lnTo>
                    <a:pt x="72037" y="476540"/>
                  </a:lnTo>
                  <a:lnTo>
                    <a:pt x="71992" y="476122"/>
                  </a:lnTo>
                  <a:lnTo>
                    <a:pt x="72025" y="475811"/>
                  </a:lnTo>
                  <a:lnTo>
                    <a:pt x="72175" y="475496"/>
                  </a:lnTo>
                  <a:lnTo>
                    <a:pt x="72481" y="475338"/>
                  </a:lnTo>
                  <a:lnTo>
                    <a:pt x="72709" y="475101"/>
                  </a:lnTo>
                  <a:lnTo>
                    <a:pt x="72699" y="474566"/>
                  </a:lnTo>
                  <a:lnTo>
                    <a:pt x="72463" y="474256"/>
                  </a:lnTo>
                  <a:lnTo>
                    <a:pt x="72261" y="473685"/>
                  </a:lnTo>
                  <a:lnTo>
                    <a:pt x="72370" y="473332"/>
                  </a:lnTo>
                  <a:lnTo>
                    <a:pt x="72596" y="472981"/>
                  </a:lnTo>
                  <a:lnTo>
                    <a:pt x="72628" y="472518"/>
                  </a:lnTo>
                  <a:lnTo>
                    <a:pt x="72428" y="472136"/>
                  </a:lnTo>
                  <a:lnTo>
                    <a:pt x="72266" y="471674"/>
                  </a:lnTo>
                  <a:lnTo>
                    <a:pt x="72526" y="471018"/>
                  </a:lnTo>
                  <a:lnTo>
                    <a:pt x="72751" y="470623"/>
                  </a:lnTo>
                  <a:lnTo>
                    <a:pt x="72744" y="470204"/>
                  </a:lnTo>
                  <a:lnTo>
                    <a:pt x="72662" y="469894"/>
                  </a:lnTo>
                  <a:lnTo>
                    <a:pt x="72224" y="469050"/>
                  </a:lnTo>
                  <a:lnTo>
                    <a:pt x="72026" y="468746"/>
                  </a:lnTo>
                  <a:lnTo>
                    <a:pt x="71596" y="468442"/>
                  </a:lnTo>
                  <a:lnTo>
                    <a:pt x="71283" y="468181"/>
                  </a:lnTo>
                  <a:lnTo>
                    <a:pt x="71009" y="467871"/>
                  </a:lnTo>
                  <a:lnTo>
                    <a:pt x="70926" y="467567"/>
                  </a:lnTo>
                  <a:lnTo>
                    <a:pt x="70902" y="466103"/>
                  </a:lnTo>
                  <a:lnTo>
                    <a:pt x="70821" y="465794"/>
                  </a:lnTo>
                  <a:lnTo>
                    <a:pt x="70582" y="465374"/>
                  </a:lnTo>
                  <a:lnTo>
                    <a:pt x="70384" y="465107"/>
                  </a:lnTo>
                  <a:lnTo>
                    <a:pt x="69797" y="464615"/>
                  </a:lnTo>
                  <a:lnTo>
                    <a:pt x="69561" y="464348"/>
                  </a:lnTo>
                  <a:lnTo>
                    <a:pt x="69402" y="464037"/>
                  </a:lnTo>
                  <a:lnTo>
                    <a:pt x="69356" y="463576"/>
                  </a:lnTo>
                  <a:lnTo>
                    <a:pt x="69272" y="463157"/>
                  </a:lnTo>
                  <a:lnTo>
                    <a:pt x="69108" y="462580"/>
                  </a:lnTo>
                  <a:lnTo>
                    <a:pt x="68869" y="462082"/>
                  </a:lnTo>
                  <a:lnTo>
                    <a:pt x="68630" y="461656"/>
                  </a:lnTo>
                  <a:lnTo>
                    <a:pt x="67793" y="460052"/>
                  </a:lnTo>
                  <a:lnTo>
                    <a:pt x="66851" y="459026"/>
                  </a:lnTo>
                  <a:lnTo>
                    <a:pt x="66419" y="458606"/>
                  </a:lnTo>
                  <a:lnTo>
                    <a:pt x="66144" y="458302"/>
                  </a:lnTo>
                  <a:lnTo>
                    <a:pt x="65947" y="458035"/>
                  </a:lnTo>
                  <a:lnTo>
                    <a:pt x="65398" y="457500"/>
                  </a:lnTo>
                  <a:lnTo>
                    <a:pt x="64965" y="457009"/>
                  </a:lnTo>
                  <a:lnTo>
                    <a:pt x="64413" y="456243"/>
                  </a:lnTo>
                  <a:lnTo>
                    <a:pt x="64061" y="455982"/>
                  </a:lnTo>
                  <a:lnTo>
                    <a:pt x="63825" y="455751"/>
                  </a:lnTo>
                  <a:lnTo>
                    <a:pt x="63552" y="455526"/>
                  </a:lnTo>
                  <a:lnTo>
                    <a:pt x="63083" y="455186"/>
                  </a:lnTo>
                  <a:lnTo>
                    <a:pt x="62456" y="454578"/>
                  </a:lnTo>
                  <a:lnTo>
                    <a:pt x="61907" y="454086"/>
                  </a:lnTo>
                  <a:lnTo>
                    <a:pt x="61437" y="453630"/>
                  </a:lnTo>
                  <a:lnTo>
                    <a:pt x="60890" y="453254"/>
                  </a:lnTo>
                  <a:lnTo>
                    <a:pt x="60538" y="452986"/>
                  </a:lnTo>
                  <a:lnTo>
                    <a:pt x="60109" y="452725"/>
                  </a:lnTo>
                  <a:lnTo>
                    <a:pt x="59681" y="452421"/>
                  </a:lnTo>
                  <a:lnTo>
                    <a:pt x="59290" y="452117"/>
                  </a:lnTo>
                  <a:lnTo>
                    <a:pt x="59014" y="451778"/>
                  </a:lnTo>
                  <a:lnTo>
                    <a:pt x="58660" y="451431"/>
                  </a:lnTo>
                  <a:lnTo>
                    <a:pt x="58233" y="451170"/>
                  </a:lnTo>
                  <a:lnTo>
                    <a:pt x="57918" y="450866"/>
                  </a:lnTo>
                  <a:lnTo>
                    <a:pt x="57796" y="450520"/>
                  </a:lnTo>
                  <a:lnTo>
                    <a:pt x="57549" y="449560"/>
                  </a:lnTo>
                  <a:lnTo>
                    <a:pt x="57776" y="449287"/>
                  </a:lnTo>
                  <a:lnTo>
                    <a:pt x="58200" y="449165"/>
                  </a:lnTo>
                  <a:lnTo>
                    <a:pt x="58701" y="449153"/>
                  </a:lnTo>
                  <a:lnTo>
                    <a:pt x="59242" y="449183"/>
                  </a:lnTo>
                  <a:lnTo>
                    <a:pt x="60168" y="449171"/>
                  </a:lnTo>
                  <a:lnTo>
                    <a:pt x="60474" y="449013"/>
                  </a:lnTo>
                  <a:lnTo>
                    <a:pt x="60853" y="448545"/>
                  </a:lnTo>
                  <a:lnTo>
                    <a:pt x="61149" y="447804"/>
                  </a:lnTo>
                  <a:lnTo>
                    <a:pt x="61259" y="447458"/>
                  </a:lnTo>
                  <a:lnTo>
                    <a:pt x="61448" y="447185"/>
                  </a:lnTo>
                  <a:lnTo>
                    <a:pt x="61515" y="446601"/>
                  </a:lnTo>
                  <a:lnTo>
                    <a:pt x="61510" y="446291"/>
                  </a:lnTo>
                  <a:lnTo>
                    <a:pt x="61275" y="446066"/>
                  </a:lnTo>
                  <a:lnTo>
                    <a:pt x="61077" y="445720"/>
                  </a:lnTo>
                  <a:lnTo>
                    <a:pt x="60877" y="445338"/>
                  </a:lnTo>
                  <a:lnTo>
                    <a:pt x="60557" y="444651"/>
                  </a:lnTo>
                  <a:lnTo>
                    <a:pt x="60042" y="443807"/>
                  </a:lnTo>
                  <a:lnTo>
                    <a:pt x="59844" y="443503"/>
                  </a:lnTo>
                  <a:lnTo>
                    <a:pt x="59569" y="443199"/>
                  </a:lnTo>
                  <a:lnTo>
                    <a:pt x="59178" y="442896"/>
                  </a:lnTo>
                  <a:lnTo>
                    <a:pt x="58788" y="442670"/>
                  </a:lnTo>
                  <a:lnTo>
                    <a:pt x="58200" y="442099"/>
                  </a:lnTo>
                  <a:lnTo>
                    <a:pt x="57848" y="441838"/>
                  </a:lnTo>
                  <a:lnTo>
                    <a:pt x="57457" y="441456"/>
                  </a:lnTo>
                  <a:lnTo>
                    <a:pt x="57183" y="441267"/>
                  </a:lnTo>
                  <a:lnTo>
                    <a:pt x="56947" y="440964"/>
                  </a:lnTo>
                  <a:lnTo>
                    <a:pt x="56594" y="440659"/>
                  </a:lnTo>
                  <a:lnTo>
                    <a:pt x="56318" y="440277"/>
                  </a:lnTo>
                  <a:lnTo>
                    <a:pt x="56235" y="439894"/>
                  </a:lnTo>
                  <a:lnTo>
                    <a:pt x="56228" y="439548"/>
                  </a:lnTo>
                  <a:lnTo>
                    <a:pt x="56299" y="439080"/>
                  </a:lnTo>
                  <a:lnTo>
                    <a:pt x="56293" y="438734"/>
                  </a:lnTo>
                  <a:lnTo>
                    <a:pt x="56018" y="438467"/>
                  </a:lnTo>
                  <a:lnTo>
                    <a:pt x="55632" y="438436"/>
                  </a:lnTo>
                  <a:lnTo>
                    <a:pt x="55359" y="438248"/>
                  </a:lnTo>
                  <a:lnTo>
                    <a:pt x="55046" y="437980"/>
                  </a:lnTo>
                  <a:lnTo>
                    <a:pt x="54923" y="437561"/>
                  </a:lnTo>
                  <a:lnTo>
                    <a:pt x="54877" y="437136"/>
                  </a:lnTo>
                  <a:lnTo>
                    <a:pt x="54794" y="436711"/>
                  </a:lnTo>
                  <a:lnTo>
                    <a:pt x="54858" y="435975"/>
                  </a:lnTo>
                  <a:lnTo>
                    <a:pt x="55007" y="435587"/>
                  </a:lnTo>
                  <a:lnTo>
                    <a:pt x="55390" y="435429"/>
                  </a:lnTo>
                  <a:lnTo>
                    <a:pt x="55774" y="435307"/>
                  </a:lnTo>
                  <a:lnTo>
                    <a:pt x="56157" y="435107"/>
                  </a:lnTo>
                  <a:lnTo>
                    <a:pt x="56385" y="434870"/>
                  </a:lnTo>
                  <a:lnTo>
                    <a:pt x="56573" y="434560"/>
                  </a:lnTo>
                  <a:lnTo>
                    <a:pt x="56799" y="434250"/>
                  </a:lnTo>
                  <a:lnTo>
                    <a:pt x="56832" y="433898"/>
                  </a:lnTo>
                  <a:lnTo>
                    <a:pt x="56633" y="433557"/>
                  </a:lnTo>
                  <a:lnTo>
                    <a:pt x="56474" y="433248"/>
                  </a:lnTo>
                  <a:lnTo>
                    <a:pt x="56199" y="432944"/>
                  </a:lnTo>
                  <a:lnTo>
                    <a:pt x="55499" y="432567"/>
                  </a:lnTo>
                  <a:lnTo>
                    <a:pt x="55151" y="432573"/>
                  </a:lnTo>
                  <a:lnTo>
                    <a:pt x="54575" y="432816"/>
                  </a:lnTo>
                  <a:lnTo>
                    <a:pt x="54232" y="433053"/>
                  </a:lnTo>
                  <a:lnTo>
                    <a:pt x="53769" y="433060"/>
                  </a:lnTo>
                  <a:lnTo>
                    <a:pt x="53422" y="433102"/>
                  </a:lnTo>
                  <a:lnTo>
                    <a:pt x="52804" y="433078"/>
                  </a:lnTo>
                  <a:lnTo>
                    <a:pt x="52529" y="432774"/>
                  </a:lnTo>
                  <a:lnTo>
                    <a:pt x="52370" y="432507"/>
                  </a:lnTo>
                  <a:lnTo>
                    <a:pt x="52097" y="432318"/>
                  </a:lnTo>
                  <a:lnTo>
                    <a:pt x="52013" y="431856"/>
                  </a:lnTo>
                  <a:lnTo>
                    <a:pt x="52084" y="431540"/>
                  </a:lnTo>
                  <a:lnTo>
                    <a:pt x="52196" y="431231"/>
                  </a:lnTo>
                  <a:lnTo>
                    <a:pt x="52421" y="430842"/>
                  </a:lnTo>
                  <a:lnTo>
                    <a:pt x="52687" y="430605"/>
                  </a:lnTo>
                  <a:lnTo>
                    <a:pt x="52720" y="430259"/>
                  </a:lnTo>
                  <a:lnTo>
                    <a:pt x="52870" y="429985"/>
                  </a:lnTo>
                  <a:lnTo>
                    <a:pt x="53137" y="429791"/>
                  </a:lnTo>
                  <a:lnTo>
                    <a:pt x="53791" y="429627"/>
                  </a:lnTo>
                  <a:lnTo>
                    <a:pt x="54057" y="429469"/>
                  </a:lnTo>
                  <a:lnTo>
                    <a:pt x="54557" y="429268"/>
                  </a:lnTo>
                  <a:lnTo>
                    <a:pt x="54862" y="429031"/>
                  </a:lnTo>
                  <a:lnTo>
                    <a:pt x="55127" y="428794"/>
                  </a:lnTo>
                  <a:lnTo>
                    <a:pt x="55435" y="428673"/>
                  </a:lnTo>
                  <a:lnTo>
                    <a:pt x="55897" y="428667"/>
                  </a:lnTo>
                  <a:lnTo>
                    <a:pt x="56019" y="429050"/>
                  </a:lnTo>
                  <a:lnTo>
                    <a:pt x="56025" y="429360"/>
                  </a:lnTo>
                  <a:lnTo>
                    <a:pt x="55952" y="429669"/>
                  </a:lnTo>
                  <a:lnTo>
                    <a:pt x="55882" y="430058"/>
                  </a:lnTo>
                  <a:lnTo>
                    <a:pt x="55850" y="430477"/>
                  </a:lnTo>
                  <a:lnTo>
                    <a:pt x="55858" y="430981"/>
                  </a:lnTo>
                  <a:lnTo>
                    <a:pt x="56136" y="431443"/>
                  </a:lnTo>
                  <a:lnTo>
                    <a:pt x="56103" y="431826"/>
                  </a:lnTo>
                  <a:lnTo>
                    <a:pt x="56225" y="432172"/>
                  </a:lnTo>
                  <a:lnTo>
                    <a:pt x="56231" y="432519"/>
                  </a:lnTo>
                  <a:lnTo>
                    <a:pt x="56777" y="432938"/>
                  </a:lnTo>
                  <a:lnTo>
                    <a:pt x="57167" y="433120"/>
                  </a:lnTo>
                  <a:lnTo>
                    <a:pt x="57518" y="433351"/>
                  </a:lnTo>
                  <a:lnTo>
                    <a:pt x="57947" y="433612"/>
                  </a:lnTo>
                  <a:lnTo>
                    <a:pt x="58372" y="433685"/>
                  </a:lnTo>
                  <a:lnTo>
                    <a:pt x="58444" y="433375"/>
                  </a:lnTo>
                  <a:lnTo>
                    <a:pt x="58671" y="433023"/>
                  </a:lnTo>
                  <a:lnTo>
                    <a:pt x="58931" y="432440"/>
                  </a:lnTo>
                  <a:lnTo>
                    <a:pt x="59041" y="432087"/>
                  </a:lnTo>
                  <a:lnTo>
                    <a:pt x="59112" y="431741"/>
                  </a:lnTo>
                  <a:lnTo>
                    <a:pt x="59378" y="431468"/>
                  </a:lnTo>
                  <a:lnTo>
                    <a:pt x="59803" y="431462"/>
                  </a:lnTo>
                  <a:lnTo>
                    <a:pt x="60382" y="431492"/>
                  </a:lnTo>
                  <a:lnTo>
                    <a:pt x="60686" y="431255"/>
                  </a:lnTo>
                  <a:lnTo>
                    <a:pt x="60991" y="430975"/>
                  </a:lnTo>
                  <a:lnTo>
                    <a:pt x="61335" y="430702"/>
                  </a:lnTo>
                  <a:lnTo>
                    <a:pt x="61680" y="430617"/>
                  </a:lnTo>
                  <a:lnTo>
                    <a:pt x="62329" y="430143"/>
                  </a:lnTo>
                  <a:lnTo>
                    <a:pt x="62673" y="429949"/>
                  </a:lnTo>
                  <a:lnTo>
                    <a:pt x="62978" y="429712"/>
                  </a:lnTo>
                  <a:lnTo>
                    <a:pt x="63283" y="429512"/>
                  </a:lnTo>
                  <a:lnTo>
                    <a:pt x="63550" y="429317"/>
                  </a:lnTo>
                  <a:lnTo>
                    <a:pt x="63856" y="429196"/>
                  </a:lnTo>
                  <a:lnTo>
                    <a:pt x="64123" y="428958"/>
                  </a:lnTo>
                  <a:lnTo>
                    <a:pt x="64389" y="428685"/>
                  </a:lnTo>
                  <a:lnTo>
                    <a:pt x="64616" y="428412"/>
                  </a:lnTo>
                  <a:lnTo>
                    <a:pt x="64921" y="428175"/>
                  </a:lnTo>
                  <a:lnTo>
                    <a:pt x="65302" y="427901"/>
                  </a:lnTo>
                  <a:lnTo>
                    <a:pt x="65642" y="427428"/>
                  </a:lnTo>
                  <a:lnTo>
                    <a:pt x="65752" y="427045"/>
                  </a:lnTo>
                  <a:lnTo>
                    <a:pt x="66241" y="426261"/>
                  </a:lnTo>
                  <a:lnTo>
                    <a:pt x="66466" y="425873"/>
                  </a:lnTo>
                  <a:lnTo>
                    <a:pt x="66537" y="425483"/>
                  </a:lnTo>
                  <a:lnTo>
                    <a:pt x="66757" y="424785"/>
                  </a:lnTo>
                  <a:lnTo>
                    <a:pt x="66868" y="424475"/>
                  </a:lnTo>
                  <a:lnTo>
                    <a:pt x="66977" y="424092"/>
                  </a:lnTo>
                  <a:lnTo>
                    <a:pt x="67048" y="423703"/>
                  </a:lnTo>
                  <a:lnTo>
                    <a:pt x="67195" y="423236"/>
                  </a:lnTo>
                  <a:lnTo>
                    <a:pt x="67261" y="422579"/>
                  </a:lnTo>
                  <a:lnTo>
                    <a:pt x="67253" y="422075"/>
                  </a:lnTo>
                  <a:lnTo>
                    <a:pt x="67325" y="421729"/>
                  </a:lnTo>
                  <a:lnTo>
                    <a:pt x="67424" y="420726"/>
                  </a:lnTo>
                  <a:lnTo>
                    <a:pt x="67495" y="420301"/>
                  </a:lnTo>
                  <a:lnTo>
                    <a:pt x="67484" y="419645"/>
                  </a:lnTo>
                  <a:lnTo>
                    <a:pt x="67555" y="419293"/>
                  </a:lnTo>
                  <a:lnTo>
                    <a:pt x="67521" y="417173"/>
                  </a:lnTo>
                  <a:lnTo>
                    <a:pt x="67397" y="416711"/>
                  </a:lnTo>
                  <a:lnTo>
                    <a:pt x="67197" y="416213"/>
                  </a:lnTo>
                  <a:lnTo>
                    <a:pt x="67037" y="415866"/>
                  </a:lnTo>
                  <a:lnTo>
                    <a:pt x="66763" y="415641"/>
                  </a:lnTo>
                  <a:lnTo>
                    <a:pt x="66564" y="415295"/>
                  </a:lnTo>
                  <a:lnTo>
                    <a:pt x="66325" y="414797"/>
                  </a:lnTo>
                  <a:lnTo>
                    <a:pt x="66280" y="414450"/>
                  </a:lnTo>
                  <a:lnTo>
                    <a:pt x="66391" y="414141"/>
                  </a:lnTo>
                  <a:lnTo>
                    <a:pt x="66463" y="413831"/>
                  </a:lnTo>
                  <a:lnTo>
                    <a:pt x="66434" y="411978"/>
                  </a:lnTo>
                  <a:lnTo>
                    <a:pt x="65606" y="410951"/>
                  </a:lnTo>
                  <a:lnTo>
                    <a:pt x="65399" y="410101"/>
                  </a:lnTo>
                  <a:lnTo>
                    <a:pt x="65089" y="410028"/>
                  </a:lnTo>
                  <a:lnTo>
                    <a:pt x="64667" y="410155"/>
                  </a:lnTo>
                  <a:lnTo>
                    <a:pt x="64439" y="410429"/>
                  </a:lnTo>
                  <a:lnTo>
                    <a:pt x="64090" y="410277"/>
                  </a:lnTo>
                  <a:lnTo>
                    <a:pt x="64160" y="409851"/>
                  </a:lnTo>
                  <a:lnTo>
                    <a:pt x="64044" y="409010"/>
                  </a:lnTo>
                  <a:lnTo>
                    <a:pt x="63985" y="408581"/>
                  </a:lnTo>
                  <a:lnTo>
                    <a:pt x="63670" y="408199"/>
                  </a:lnTo>
                  <a:lnTo>
                    <a:pt x="63205" y="408090"/>
                  </a:lnTo>
                  <a:lnTo>
                    <a:pt x="62583" y="407835"/>
                  </a:lnTo>
                  <a:lnTo>
                    <a:pt x="62302" y="407106"/>
                  </a:lnTo>
                  <a:lnTo>
                    <a:pt x="62251" y="406407"/>
                  </a:lnTo>
                  <a:lnTo>
                    <a:pt x="62053" y="406066"/>
                  </a:lnTo>
                  <a:lnTo>
                    <a:pt x="61738" y="405720"/>
                  </a:lnTo>
                  <a:lnTo>
                    <a:pt x="61273" y="405611"/>
                  </a:lnTo>
                  <a:lnTo>
                    <a:pt x="60884" y="405386"/>
                  </a:lnTo>
                  <a:lnTo>
                    <a:pt x="60684" y="404967"/>
                  </a:lnTo>
                  <a:lnTo>
                    <a:pt x="60561" y="404505"/>
                  </a:lnTo>
                  <a:lnTo>
                    <a:pt x="60360" y="404043"/>
                  </a:lnTo>
                  <a:lnTo>
                    <a:pt x="60087" y="403855"/>
                  </a:lnTo>
                  <a:lnTo>
                    <a:pt x="59889" y="403552"/>
                  </a:lnTo>
                  <a:lnTo>
                    <a:pt x="59654" y="403321"/>
                  </a:lnTo>
                  <a:lnTo>
                    <a:pt x="59378" y="402980"/>
                  </a:lnTo>
                  <a:lnTo>
                    <a:pt x="59104" y="402755"/>
                  </a:lnTo>
                  <a:lnTo>
                    <a:pt x="58789" y="402372"/>
                  </a:lnTo>
                  <a:lnTo>
                    <a:pt x="58770" y="401213"/>
                  </a:lnTo>
                  <a:lnTo>
                    <a:pt x="58841" y="400787"/>
                  </a:lnTo>
                  <a:lnTo>
                    <a:pt x="58596" y="399979"/>
                  </a:lnTo>
                  <a:lnTo>
                    <a:pt x="58428" y="399134"/>
                  </a:lnTo>
                  <a:lnTo>
                    <a:pt x="58384" y="398825"/>
                  </a:lnTo>
                  <a:lnTo>
                    <a:pt x="58416" y="398363"/>
                  </a:lnTo>
                  <a:lnTo>
                    <a:pt x="58332" y="397980"/>
                  </a:lnTo>
                  <a:lnTo>
                    <a:pt x="58520" y="397664"/>
                  </a:lnTo>
                  <a:lnTo>
                    <a:pt x="58706" y="397239"/>
                  </a:lnTo>
                  <a:lnTo>
                    <a:pt x="58932" y="396887"/>
                  </a:lnTo>
                  <a:lnTo>
                    <a:pt x="59042" y="396577"/>
                  </a:lnTo>
                  <a:lnTo>
                    <a:pt x="59383" y="396145"/>
                  </a:lnTo>
                  <a:lnTo>
                    <a:pt x="59690" y="396067"/>
                  </a:lnTo>
                  <a:lnTo>
                    <a:pt x="60115" y="396060"/>
                  </a:lnTo>
                  <a:lnTo>
                    <a:pt x="60461" y="395975"/>
                  </a:lnTo>
                  <a:lnTo>
                    <a:pt x="60569" y="395550"/>
                  </a:lnTo>
                  <a:lnTo>
                    <a:pt x="60944" y="394852"/>
                  </a:lnTo>
                  <a:lnTo>
                    <a:pt x="61084" y="393958"/>
                  </a:lnTo>
                  <a:lnTo>
                    <a:pt x="61272" y="393612"/>
                  </a:lnTo>
                  <a:lnTo>
                    <a:pt x="61654" y="393412"/>
                  </a:lnTo>
                  <a:lnTo>
                    <a:pt x="62271" y="393363"/>
                  </a:lnTo>
                  <a:lnTo>
                    <a:pt x="63040" y="393193"/>
                  </a:lnTo>
                  <a:lnTo>
                    <a:pt x="63764" y="392604"/>
                  </a:lnTo>
                  <a:lnTo>
                    <a:pt x="64070" y="392446"/>
                  </a:lnTo>
                  <a:lnTo>
                    <a:pt x="64415" y="392324"/>
                  </a:lnTo>
                  <a:lnTo>
                    <a:pt x="64721" y="392124"/>
                  </a:lnTo>
                  <a:lnTo>
                    <a:pt x="65101" y="391771"/>
                  </a:lnTo>
                  <a:lnTo>
                    <a:pt x="65589" y="390915"/>
                  </a:lnTo>
                  <a:lnTo>
                    <a:pt x="65737" y="390526"/>
                  </a:lnTo>
                  <a:lnTo>
                    <a:pt x="65804" y="389870"/>
                  </a:lnTo>
                  <a:lnTo>
                    <a:pt x="65950" y="389402"/>
                  </a:lnTo>
                  <a:lnTo>
                    <a:pt x="66215" y="389056"/>
                  </a:lnTo>
                  <a:lnTo>
                    <a:pt x="66636" y="388855"/>
                  </a:lnTo>
                  <a:lnTo>
                    <a:pt x="66622" y="387968"/>
                  </a:lnTo>
                  <a:lnTo>
                    <a:pt x="66919" y="387270"/>
                  </a:lnTo>
                  <a:lnTo>
                    <a:pt x="67379" y="387027"/>
                  </a:lnTo>
                  <a:lnTo>
                    <a:pt x="67991" y="386747"/>
                  </a:lnTo>
                  <a:lnTo>
                    <a:pt x="68440" y="385854"/>
                  </a:lnTo>
                  <a:lnTo>
                    <a:pt x="68473" y="385507"/>
                  </a:lnTo>
                  <a:lnTo>
                    <a:pt x="68624" y="385270"/>
                  </a:lnTo>
                  <a:lnTo>
                    <a:pt x="67836" y="384280"/>
                  </a:lnTo>
                  <a:lnTo>
                    <a:pt x="67438" y="383552"/>
                  </a:lnTo>
                  <a:lnTo>
                    <a:pt x="67507" y="383047"/>
                  </a:lnTo>
                  <a:lnTo>
                    <a:pt x="67617" y="382700"/>
                  </a:lnTo>
                  <a:lnTo>
                    <a:pt x="67688" y="382354"/>
                  </a:lnTo>
                  <a:lnTo>
                    <a:pt x="67718" y="381813"/>
                  </a:lnTo>
                  <a:lnTo>
                    <a:pt x="67790" y="381461"/>
                  </a:lnTo>
                  <a:lnTo>
                    <a:pt x="68055" y="381151"/>
                  </a:lnTo>
                  <a:lnTo>
                    <a:pt x="68318" y="380757"/>
                  </a:lnTo>
                  <a:lnTo>
                    <a:pt x="68583" y="380410"/>
                  </a:lnTo>
                  <a:lnTo>
                    <a:pt x="68771" y="380137"/>
                  </a:lnTo>
                  <a:lnTo>
                    <a:pt x="69268" y="379779"/>
                  </a:lnTo>
                  <a:lnTo>
                    <a:pt x="69492" y="379311"/>
                  </a:lnTo>
                  <a:lnTo>
                    <a:pt x="69408" y="378928"/>
                  </a:lnTo>
                  <a:lnTo>
                    <a:pt x="69249" y="378661"/>
                  </a:lnTo>
                  <a:lnTo>
                    <a:pt x="69477" y="378424"/>
                  </a:lnTo>
                  <a:lnTo>
                    <a:pt x="69783" y="378266"/>
                  </a:lnTo>
                  <a:lnTo>
                    <a:pt x="70089" y="378065"/>
                  </a:lnTo>
                  <a:lnTo>
                    <a:pt x="70354" y="377755"/>
                  </a:lnTo>
                  <a:lnTo>
                    <a:pt x="70539" y="377330"/>
                  </a:lnTo>
                  <a:lnTo>
                    <a:pt x="70566" y="376595"/>
                  </a:lnTo>
                  <a:lnTo>
                    <a:pt x="70638" y="376243"/>
                  </a:lnTo>
                  <a:lnTo>
                    <a:pt x="70705" y="375666"/>
                  </a:lnTo>
                  <a:lnTo>
                    <a:pt x="70964" y="374930"/>
                  </a:lnTo>
                  <a:lnTo>
                    <a:pt x="70996" y="374578"/>
                  </a:lnTo>
                  <a:lnTo>
                    <a:pt x="71068" y="374195"/>
                  </a:lnTo>
                  <a:lnTo>
                    <a:pt x="70717" y="374007"/>
                  </a:lnTo>
                  <a:lnTo>
                    <a:pt x="70252" y="373861"/>
                  </a:lnTo>
                  <a:lnTo>
                    <a:pt x="70478" y="373545"/>
                  </a:lnTo>
                  <a:lnTo>
                    <a:pt x="70819" y="373156"/>
                  </a:lnTo>
                  <a:lnTo>
                    <a:pt x="71164" y="372956"/>
                  </a:lnTo>
                  <a:lnTo>
                    <a:pt x="71152" y="372300"/>
                  </a:lnTo>
                  <a:lnTo>
                    <a:pt x="71185" y="371911"/>
                  </a:lnTo>
                  <a:lnTo>
                    <a:pt x="71411" y="371601"/>
                  </a:lnTo>
                  <a:lnTo>
                    <a:pt x="71560" y="371212"/>
                  </a:lnTo>
                  <a:lnTo>
                    <a:pt x="71552" y="370751"/>
                  </a:lnTo>
                  <a:lnTo>
                    <a:pt x="71278" y="370483"/>
                  </a:lnTo>
                  <a:lnTo>
                    <a:pt x="70929" y="370410"/>
                  </a:lnTo>
                  <a:lnTo>
                    <a:pt x="70651" y="369954"/>
                  </a:lnTo>
                  <a:lnTo>
                    <a:pt x="70452" y="369572"/>
                  </a:lnTo>
                  <a:lnTo>
                    <a:pt x="70438" y="368721"/>
                  </a:lnTo>
                  <a:lnTo>
                    <a:pt x="70356" y="368412"/>
                  </a:lnTo>
                  <a:lnTo>
                    <a:pt x="70920" y="367476"/>
                  </a:lnTo>
                  <a:lnTo>
                    <a:pt x="71069" y="367166"/>
                  </a:lnTo>
                  <a:lnTo>
                    <a:pt x="71410" y="366735"/>
                  </a:lnTo>
                  <a:lnTo>
                    <a:pt x="71559" y="366425"/>
                  </a:lnTo>
                  <a:lnTo>
                    <a:pt x="72087" y="365647"/>
                  </a:lnTo>
                  <a:lnTo>
                    <a:pt x="72503" y="365100"/>
                  </a:lnTo>
                  <a:lnTo>
                    <a:pt x="72841" y="364517"/>
                  </a:lnTo>
                  <a:lnTo>
                    <a:pt x="73255" y="363928"/>
                  </a:lnTo>
                  <a:lnTo>
                    <a:pt x="73556" y="363460"/>
                  </a:lnTo>
                  <a:lnTo>
                    <a:pt x="73783" y="363187"/>
                  </a:lnTo>
                  <a:lnTo>
                    <a:pt x="74161" y="362682"/>
                  </a:lnTo>
                  <a:lnTo>
                    <a:pt x="74423" y="362172"/>
                  </a:lnTo>
                  <a:lnTo>
                    <a:pt x="74608" y="361668"/>
                  </a:lnTo>
                  <a:lnTo>
                    <a:pt x="74673" y="360933"/>
                  </a:lnTo>
                  <a:lnTo>
                    <a:pt x="74657" y="359894"/>
                  </a:lnTo>
                  <a:lnTo>
                    <a:pt x="74762" y="359311"/>
                  </a:lnTo>
                  <a:lnTo>
                    <a:pt x="75099" y="358648"/>
                  </a:lnTo>
                  <a:lnTo>
                    <a:pt x="75554" y="358144"/>
                  </a:lnTo>
                  <a:lnTo>
                    <a:pt x="76007" y="357518"/>
                  </a:lnTo>
                  <a:lnTo>
                    <a:pt x="76346" y="356971"/>
                  </a:lnTo>
                  <a:lnTo>
                    <a:pt x="76683" y="356388"/>
                  </a:lnTo>
                  <a:lnTo>
                    <a:pt x="76755" y="356036"/>
                  </a:lnTo>
                  <a:lnTo>
                    <a:pt x="76939" y="355532"/>
                  </a:lnTo>
                  <a:lnTo>
                    <a:pt x="77192" y="354450"/>
                  </a:lnTo>
                  <a:lnTo>
                    <a:pt x="77302" y="354098"/>
                  </a:lnTo>
                  <a:lnTo>
                    <a:pt x="77371" y="353557"/>
                  </a:lnTo>
                  <a:lnTo>
                    <a:pt x="77401" y="353016"/>
                  </a:lnTo>
                  <a:lnTo>
                    <a:pt x="77585" y="352476"/>
                  </a:lnTo>
                  <a:lnTo>
                    <a:pt x="77579" y="352124"/>
                  </a:lnTo>
                  <a:lnTo>
                    <a:pt x="77607" y="351431"/>
                  </a:lnTo>
                  <a:lnTo>
                    <a:pt x="77560" y="350933"/>
                  </a:lnTo>
                  <a:lnTo>
                    <a:pt x="77546" y="350119"/>
                  </a:lnTo>
                  <a:lnTo>
                    <a:pt x="77425" y="349772"/>
                  </a:lnTo>
                  <a:lnTo>
                    <a:pt x="77575" y="349499"/>
                  </a:lnTo>
                  <a:lnTo>
                    <a:pt x="77724" y="349189"/>
                  </a:lnTo>
                  <a:lnTo>
                    <a:pt x="77796" y="348843"/>
                  </a:lnTo>
                  <a:lnTo>
                    <a:pt x="77435" y="348035"/>
                  </a:lnTo>
                  <a:lnTo>
                    <a:pt x="77199" y="347695"/>
                  </a:lnTo>
                  <a:lnTo>
                    <a:pt x="76769" y="347427"/>
                  </a:lnTo>
                  <a:lnTo>
                    <a:pt x="76302" y="347166"/>
                  </a:lnTo>
                  <a:lnTo>
                    <a:pt x="75826" y="346400"/>
                  </a:lnTo>
                  <a:lnTo>
                    <a:pt x="75514" y="346176"/>
                  </a:lnTo>
                  <a:lnTo>
                    <a:pt x="74583" y="345884"/>
                  </a:lnTo>
                  <a:lnTo>
                    <a:pt x="74385" y="345574"/>
                  </a:lnTo>
                  <a:lnTo>
                    <a:pt x="74103" y="344888"/>
                  </a:lnTo>
                  <a:lnTo>
                    <a:pt x="74213" y="344499"/>
                  </a:lnTo>
                  <a:lnTo>
                    <a:pt x="74630" y="344068"/>
                  </a:lnTo>
                  <a:lnTo>
                    <a:pt x="74966" y="343290"/>
                  </a:lnTo>
                  <a:lnTo>
                    <a:pt x="74763" y="342755"/>
                  </a:lnTo>
                  <a:lnTo>
                    <a:pt x="74566" y="342445"/>
                  </a:lnTo>
                  <a:lnTo>
                    <a:pt x="73856" y="341491"/>
                  </a:lnTo>
                  <a:lnTo>
                    <a:pt x="73655" y="340994"/>
                  </a:lnTo>
                  <a:lnTo>
                    <a:pt x="73416" y="340574"/>
                  </a:lnTo>
                  <a:lnTo>
                    <a:pt x="73217" y="340192"/>
                  </a:lnTo>
                  <a:lnTo>
                    <a:pt x="72747" y="339773"/>
                  </a:lnTo>
                  <a:lnTo>
                    <a:pt x="72396" y="339548"/>
                  </a:lnTo>
                  <a:lnTo>
                    <a:pt x="72007" y="339359"/>
                  </a:lnTo>
                  <a:lnTo>
                    <a:pt x="71734" y="339171"/>
                  </a:lnTo>
                  <a:lnTo>
                    <a:pt x="71423" y="339061"/>
                  </a:lnTo>
                  <a:lnTo>
                    <a:pt x="71264" y="338758"/>
                  </a:lnTo>
                  <a:lnTo>
                    <a:pt x="71258" y="338406"/>
                  </a:lnTo>
                  <a:lnTo>
                    <a:pt x="70791" y="338144"/>
                  </a:lnTo>
                  <a:lnTo>
                    <a:pt x="70366" y="338150"/>
                  </a:lnTo>
                  <a:lnTo>
                    <a:pt x="69977" y="337968"/>
                  </a:lnTo>
                  <a:lnTo>
                    <a:pt x="70007" y="337427"/>
                  </a:lnTo>
                  <a:lnTo>
                    <a:pt x="70234" y="337111"/>
                  </a:lnTo>
                  <a:lnTo>
                    <a:pt x="70501" y="336954"/>
                  </a:lnTo>
                  <a:lnTo>
                    <a:pt x="70495" y="336564"/>
                  </a:lnTo>
                  <a:lnTo>
                    <a:pt x="70682" y="336176"/>
                  </a:lnTo>
                  <a:lnTo>
                    <a:pt x="71211" y="335477"/>
                  </a:lnTo>
                  <a:lnTo>
                    <a:pt x="71356" y="334973"/>
                  </a:lnTo>
                  <a:lnTo>
                    <a:pt x="71084" y="334821"/>
                  </a:lnTo>
                  <a:lnTo>
                    <a:pt x="70499" y="334408"/>
                  </a:lnTo>
                  <a:lnTo>
                    <a:pt x="70262" y="334098"/>
                  </a:lnTo>
                  <a:lnTo>
                    <a:pt x="70138" y="333642"/>
                  </a:lnTo>
                  <a:lnTo>
                    <a:pt x="70132" y="333254"/>
                  </a:lnTo>
                  <a:lnTo>
                    <a:pt x="69825" y="333338"/>
                  </a:lnTo>
                  <a:lnTo>
                    <a:pt x="69363" y="333418"/>
                  </a:lnTo>
                  <a:lnTo>
                    <a:pt x="68162" y="333168"/>
                  </a:lnTo>
                  <a:lnTo>
                    <a:pt x="68041" y="332864"/>
                  </a:lnTo>
                  <a:lnTo>
                    <a:pt x="68343" y="332397"/>
                  </a:lnTo>
                  <a:lnTo>
                    <a:pt x="68569" y="332123"/>
                  </a:lnTo>
                  <a:lnTo>
                    <a:pt x="68950" y="331765"/>
                  </a:lnTo>
                  <a:lnTo>
                    <a:pt x="69300" y="331917"/>
                  </a:lnTo>
                  <a:lnTo>
                    <a:pt x="69801" y="331911"/>
                  </a:lnTo>
                  <a:lnTo>
                    <a:pt x="70880" y="331777"/>
                  </a:lnTo>
                  <a:lnTo>
                    <a:pt x="71224" y="331577"/>
                  </a:lnTo>
                  <a:lnTo>
                    <a:pt x="71407" y="330957"/>
                  </a:lnTo>
                  <a:lnTo>
                    <a:pt x="71401" y="330610"/>
                  </a:lnTo>
                  <a:lnTo>
                    <a:pt x="71699" y="329912"/>
                  </a:lnTo>
                  <a:lnTo>
                    <a:pt x="71925" y="329560"/>
                  </a:lnTo>
                  <a:lnTo>
                    <a:pt x="72152" y="329323"/>
                  </a:lnTo>
                  <a:lnTo>
                    <a:pt x="72186" y="329013"/>
                  </a:lnTo>
                  <a:lnTo>
                    <a:pt x="72060" y="328399"/>
                  </a:lnTo>
                  <a:lnTo>
                    <a:pt x="71936" y="327901"/>
                  </a:lnTo>
                  <a:lnTo>
                    <a:pt x="71924" y="327130"/>
                  </a:lnTo>
                  <a:lnTo>
                    <a:pt x="72376" y="326425"/>
                  </a:lnTo>
                  <a:lnTo>
                    <a:pt x="72525" y="326115"/>
                  </a:lnTo>
                  <a:lnTo>
                    <a:pt x="72635" y="325763"/>
                  </a:lnTo>
                  <a:lnTo>
                    <a:pt x="73165" y="325179"/>
                  </a:lnTo>
                  <a:lnTo>
                    <a:pt x="73465" y="324596"/>
                  </a:lnTo>
                  <a:lnTo>
                    <a:pt x="73879" y="323928"/>
                  </a:lnTo>
                  <a:lnTo>
                    <a:pt x="73950" y="323545"/>
                  </a:lnTo>
                  <a:lnTo>
                    <a:pt x="73983" y="323193"/>
                  </a:lnTo>
                  <a:lnTo>
                    <a:pt x="73859" y="322695"/>
                  </a:lnTo>
                  <a:lnTo>
                    <a:pt x="73769" y="321923"/>
                  </a:lnTo>
                  <a:lnTo>
                    <a:pt x="73570" y="321582"/>
                  </a:lnTo>
                  <a:lnTo>
                    <a:pt x="73411" y="321273"/>
                  </a:lnTo>
                  <a:lnTo>
                    <a:pt x="73213" y="320969"/>
                  </a:lnTo>
                  <a:lnTo>
                    <a:pt x="73091" y="320586"/>
                  </a:lnTo>
                  <a:lnTo>
                    <a:pt x="72886" y="319815"/>
                  </a:lnTo>
                  <a:lnTo>
                    <a:pt x="72878" y="319316"/>
                  </a:lnTo>
                  <a:lnTo>
                    <a:pt x="73134" y="318460"/>
                  </a:lnTo>
                  <a:lnTo>
                    <a:pt x="73279" y="317919"/>
                  </a:lnTo>
                  <a:lnTo>
                    <a:pt x="73268" y="317184"/>
                  </a:lnTo>
                  <a:lnTo>
                    <a:pt x="73218" y="316528"/>
                  </a:lnTo>
                  <a:lnTo>
                    <a:pt x="73175" y="316225"/>
                  </a:lnTo>
                  <a:lnTo>
                    <a:pt x="73164" y="315605"/>
                  </a:lnTo>
                  <a:lnTo>
                    <a:pt x="73194" y="315064"/>
                  </a:lnTo>
                  <a:lnTo>
                    <a:pt x="73186" y="314559"/>
                  </a:lnTo>
                  <a:lnTo>
                    <a:pt x="73142" y="314256"/>
                  </a:lnTo>
                  <a:lnTo>
                    <a:pt x="73288" y="313709"/>
                  </a:lnTo>
                  <a:lnTo>
                    <a:pt x="73202" y="313174"/>
                  </a:lnTo>
                  <a:lnTo>
                    <a:pt x="72927" y="312907"/>
                  </a:lnTo>
                  <a:lnTo>
                    <a:pt x="72725" y="312366"/>
                  </a:lnTo>
                  <a:lnTo>
                    <a:pt x="72713" y="311558"/>
                  </a:lnTo>
                  <a:lnTo>
                    <a:pt x="72823" y="311212"/>
                  </a:lnTo>
                  <a:lnTo>
                    <a:pt x="73159" y="310508"/>
                  </a:lnTo>
                  <a:lnTo>
                    <a:pt x="73338" y="309657"/>
                  </a:lnTo>
                  <a:lnTo>
                    <a:pt x="73408" y="309195"/>
                  </a:lnTo>
                  <a:lnTo>
                    <a:pt x="73402" y="308849"/>
                  </a:lnTo>
                  <a:lnTo>
                    <a:pt x="73549" y="308381"/>
                  </a:lnTo>
                  <a:lnTo>
                    <a:pt x="73816" y="308181"/>
                  </a:lnTo>
                  <a:lnTo>
                    <a:pt x="74123" y="308065"/>
                  </a:lnTo>
                  <a:lnTo>
                    <a:pt x="74381" y="307366"/>
                  </a:lnTo>
                  <a:lnTo>
                    <a:pt x="74258" y="306905"/>
                  </a:lnTo>
                  <a:lnTo>
                    <a:pt x="73944" y="306558"/>
                  </a:lnTo>
                  <a:lnTo>
                    <a:pt x="73666" y="306102"/>
                  </a:lnTo>
                  <a:lnTo>
                    <a:pt x="73621" y="305714"/>
                  </a:lnTo>
                  <a:lnTo>
                    <a:pt x="73614" y="305252"/>
                  </a:lnTo>
                  <a:lnTo>
                    <a:pt x="73837" y="304785"/>
                  </a:lnTo>
                  <a:lnTo>
                    <a:pt x="74215" y="304280"/>
                  </a:lnTo>
                  <a:lnTo>
                    <a:pt x="74558" y="303964"/>
                  </a:lnTo>
                  <a:lnTo>
                    <a:pt x="74707" y="303655"/>
                  </a:lnTo>
                  <a:lnTo>
                    <a:pt x="74973" y="303381"/>
                  </a:lnTo>
                  <a:lnTo>
                    <a:pt x="75044" y="302992"/>
                  </a:lnTo>
                  <a:lnTo>
                    <a:pt x="75154" y="302683"/>
                  </a:lnTo>
                  <a:lnTo>
                    <a:pt x="75303" y="302330"/>
                  </a:lnTo>
                  <a:lnTo>
                    <a:pt x="75642" y="301862"/>
                  </a:lnTo>
                  <a:lnTo>
                    <a:pt x="75714" y="301516"/>
                  </a:lnTo>
                  <a:lnTo>
                    <a:pt x="75938" y="301048"/>
                  </a:lnTo>
                  <a:lnTo>
                    <a:pt x="76041" y="300234"/>
                  </a:lnTo>
                  <a:lnTo>
                    <a:pt x="76105" y="299463"/>
                  </a:lnTo>
                  <a:lnTo>
                    <a:pt x="76211" y="298843"/>
                  </a:lnTo>
                  <a:lnTo>
                    <a:pt x="76274" y="297956"/>
                  </a:lnTo>
                  <a:lnTo>
                    <a:pt x="76269" y="297646"/>
                  </a:lnTo>
                  <a:lnTo>
                    <a:pt x="76110" y="297336"/>
                  </a:lnTo>
                  <a:lnTo>
                    <a:pt x="75943" y="296607"/>
                  </a:lnTo>
                  <a:lnTo>
                    <a:pt x="75816" y="295878"/>
                  </a:lnTo>
                  <a:lnTo>
                    <a:pt x="75770" y="295452"/>
                  </a:lnTo>
                  <a:lnTo>
                    <a:pt x="75755" y="294566"/>
                  </a:lnTo>
                  <a:lnTo>
                    <a:pt x="75578" y="293818"/>
                  </a:lnTo>
                  <a:lnTo>
                    <a:pt x="75487" y="293436"/>
                  </a:lnTo>
                  <a:lnTo>
                    <a:pt x="75596" y="293011"/>
                  </a:lnTo>
                  <a:lnTo>
                    <a:pt x="75705" y="292543"/>
                  </a:lnTo>
                  <a:lnTo>
                    <a:pt x="75814" y="292154"/>
                  </a:lnTo>
                  <a:lnTo>
                    <a:pt x="75846" y="291686"/>
                  </a:lnTo>
                  <a:lnTo>
                    <a:pt x="75878" y="291260"/>
                  </a:lnTo>
                  <a:lnTo>
                    <a:pt x="75872" y="290836"/>
                  </a:lnTo>
                  <a:lnTo>
                    <a:pt x="75785" y="290215"/>
                  </a:lnTo>
                  <a:lnTo>
                    <a:pt x="75664" y="289869"/>
                  </a:lnTo>
                  <a:lnTo>
                    <a:pt x="75389" y="289529"/>
                  </a:lnTo>
                  <a:lnTo>
                    <a:pt x="75153" y="289219"/>
                  </a:lnTo>
                  <a:lnTo>
                    <a:pt x="74955" y="288916"/>
                  </a:lnTo>
                  <a:lnTo>
                    <a:pt x="74795" y="288527"/>
                  </a:lnTo>
                  <a:lnTo>
                    <a:pt x="74712" y="288144"/>
                  </a:lnTo>
                  <a:lnTo>
                    <a:pt x="74703" y="287561"/>
                  </a:lnTo>
                  <a:lnTo>
                    <a:pt x="74697" y="287172"/>
                  </a:lnTo>
                  <a:lnTo>
                    <a:pt x="74769" y="286783"/>
                  </a:lnTo>
                  <a:lnTo>
                    <a:pt x="74799" y="286243"/>
                  </a:lnTo>
                  <a:lnTo>
                    <a:pt x="74909" y="285853"/>
                  </a:lnTo>
                  <a:lnTo>
                    <a:pt x="75214" y="285659"/>
                  </a:lnTo>
                  <a:lnTo>
                    <a:pt x="75403" y="285343"/>
                  </a:lnTo>
                  <a:lnTo>
                    <a:pt x="75667" y="284955"/>
                  </a:lnTo>
                  <a:lnTo>
                    <a:pt x="75659" y="284414"/>
                  </a:lnTo>
                  <a:lnTo>
                    <a:pt x="75576" y="283988"/>
                  </a:lnTo>
                  <a:lnTo>
                    <a:pt x="75188" y="283879"/>
                  </a:lnTo>
                  <a:lnTo>
                    <a:pt x="74876" y="283649"/>
                  </a:lnTo>
                  <a:lnTo>
                    <a:pt x="74639" y="283302"/>
                  </a:lnTo>
                  <a:lnTo>
                    <a:pt x="74518" y="282956"/>
                  </a:lnTo>
                  <a:lnTo>
                    <a:pt x="74318" y="282457"/>
                  </a:lnTo>
                  <a:lnTo>
                    <a:pt x="74233" y="282032"/>
                  </a:lnTo>
                  <a:lnTo>
                    <a:pt x="74227" y="281607"/>
                  </a:lnTo>
                  <a:lnTo>
                    <a:pt x="74180" y="281066"/>
                  </a:lnTo>
                  <a:lnTo>
                    <a:pt x="74137" y="280677"/>
                  </a:lnTo>
                  <a:lnTo>
                    <a:pt x="74013" y="280216"/>
                  </a:lnTo>
                  <a:lnTo>
                    <a:pt x="73853" y="279790"/>
                  </a:lnTo>
                  <a:lnTo>
                    <a:pt x="73577" y="279371"/>
                  </a:lnTo>
                  <a:lnTo>
                    <a:pt x="73340" y="279062"/>
                  </a:lnTo>
                  <a:lnTo>
                    <a:pt x="73028" y="278873"/>
                  </a:lnTo>
                  <a:lnTo>
                    <a:pt x="72868" y="278527"/>
                  </a:lnTo>
                  <a:lnTo>
                    <a:pt x="72824" y="278101"/>
                  </a:lnTo>
                  <a:lnTo>
                    <a:pt x="72933" y="277676"/>
                  </a:lnTo>
                  <a:lnTo>
                    <a:pt x="73003" y="277172"/>
                  </a:lnTo>
                  <a:lnTo>
                    <a:pt x="72995" y="276667"/>
                  </a:lnTo>
                  <a:lnTo>
                    <a:pt x="72989" y="276242"/>
                  </a:lnTo>
                  <a:lnTo>
                    <a:pt x="72752" y="275933"/>
                  </a:lnTo>
                  <a:lnTo>
                    <a:pt x="72479" y="275666"/>
                  </a:lnTo>
                  <a:lnTo>
                    <a:pt x="72204" y="275398"/>
                  </a:lnTo>
                  <a:lnTo>
                    <a:pt x="72081" y="274936"/>
                  </a:lnTo>
                  <a:lnTo>
                    <a:pt x="71960" y="274590"/>
                  </a:lnTo>
                  <a:lnTo>
                    <a:pt x="71724" y="274280"/>
                  </a:lnTo>
                  <a:lnTo>
                    <a:pt x="71372" y="273940"/>
                  </a:lnTo>
                  <a:lnTo>
                    <a:pt x="70947" y="273903"/>
                  </a:lnTo>
                  <a:lnTo>
                    <a:pt x="70559" y="273794"/>
                  </a:lnTo>
                  <a:lnTo>
                    <a:pt x="70324" y="273527"/>
                  </a:lnTo>
                  <a:lnTo>
                    <a:pt x="69870" y="273417"/>
                  </a:lnTo>
                  <a:lnTo>
                    <a:pt x="69604" y="273120"/>
                  </a:lnTo>
                  <a:lnTo>
                    <a:pt x="69567" y="272688"/>
                  </a:lnTo>
                  <a:lnTo>
                    <a:pt x="69756" y="272232"/>
                  </a:lnTo>
                  <a:lnTo>
                    <a:pt x="69794" y="271862"/>
                  </a:lnTo>
                  <a:lnTo>
                    <a:pt x="69614" y="271486"/>
                  </a:lnTo>
                  <a:lnTo>
                    <a:pt x="69330" y="271151"/>
                  </a:lnTo>
                  <a:lnTo>
                    <a:pt x="68980" y="270890"/>
                  </a:lnTo>
                  <a:lnTo>
                    <a:pt x="68620" y="270763"/>
                  </a:lnTo>
                  <a:lnTo>
                    <a:pt x="68193" y="270708"/>
                  </a:lnTo>
                  <a:lnTo>
                    <a:pt x="67635" y="270453"/>
                  </a:lnTo>
                  <a:lnTo>
                    <a:pt x="67427" y="270064"/>
                  </a:lnTo>
                  <a:lnTo>
                    <a:pt x="67334" y="269736"/>
                  </a:lnTo>
                  <a:lnTo>
                    <a:pt x="67287" y="269231"/>
                  </a:lnTo>
                  <a:lnTo>
                    <a:pt x="67281" y="268843"/>
                  </a:lnTo>
                  <a:lnTo>
                    <a:pt x="67276" y="268460"/>
                  </a:lnTo>
                  <a:lnTo>
                    <a:pt x="67269" y="268071"/>
                  </a:lnTo>
                  <a:lnTo>
                    <a:pt x="67072" y="267761"/>
                  </a:lnTo>
                  <a:lnTo>
                    <a:pt x="66798" y="267494"/>
                  </a:lnTo>
                  <a:lnTo>
                    <a:pt x="66448" y="267384"/>
                  </a:lnTo>
                  <a:lnTo>
                    <a:pt x="66213" y="267117"/>
                  </a:lnTo>
                  <a:lnTo>
                    <a:pt x="66167" y="266613"/>
                  </a:lnTo>
                  <a:lnTo>
                    <a:pt x="66393" y="266260"/>
                  </a:lnTo>
                  <a:lnTo>
                    <a:pt x="66503" y="265872"/>
                  </a:lnTo>
                  <a:lnTo>
                    <a:pt x="66613" y="265525"/>
                  </a:lnTo>
                  <a:lnTo>
                    <a:pt x="66920" y="265325"/>
                  </a:lnTo>
                  <a:lnTo>
                    <a:pt x="67145" y="264972"/>
                  </a:lnTo>
                  <a:lnTo>
                    <a:pt x="67137" y="264432"/>
                  </a:lnTo>
                  <a:lnTo>
                    <a:pt x="66970" y="263582"/>
                  </a:lnTo>
                  <a:lnTo>
                    <a:pt x="66847" y="263083"/>
                  </a:lnTo>
                  <a:lnTo>
                    <a:pt x="66608" y="262542"/>
                  </a:lnTo>
                  <a:lnTo>
                    <a:pt x="66446" y="262081"/>
                  </a:lnTo>
                  <a:lnTo>
                    <a:pt x="66361" y="261576"/>
                  </a:lnTo>
                  <a:lnTo>
                    <a:pt x="66278" y="261230"/>
                  </a:lnTo>
                  <a:lnTo>
                    <a:pt x="66192" y="260653"/>
                  </a:lnTo>
                  <a:lnTo>
                    <a:pt x="66069" y="260113"/>
                  </a:lnTo>
                  <a:lnTo>
                    <a:pt x="66060" y="259529"/>
                  </a:lnTo>
                  <a:lnTo>
                    <a:pt x="66131" y="259140"/>
                  </a:lnTo>
                  <a:lnTo>
                    <a:pt x="66164" y="258752"/>
                  </a:lnTo>
                  <a:lnTo>
                    <a:pt x="66158" y="258369"/>
                  </a:lnTo>
                  <a:lnTo>
                    <a:pt x="66151" y="257865"/>
                  </a:lnTo>
                  <a:lnTo>
                    <a:pt x="66145" y="257475"/>
                  </a:lnTo>
                  <a:lnTo>
                    <a:pt x="66410" y="257166"/>
                  </a:lnTo>
                  <a:lnTo>
                    <a:pt x="66481" y="256734"/>
                  </a:lnTo>
                  <a:lnTo>
                    <a:pt x="66628" y="256267"/>
                  </a:lnTo>
                  <a:lnTo>
                    <a:pt x="66853" y="255805"/>
                  </a:lnTo>
                  <a:lnTo>
                    <a:pt x="67038" y="255295"/>
                  </a:lnTo>
                  <a:lnTo>
                    <a:pt x="67070" y="254870"/>
                  </a:lnTo>
                  <a:lnTo>
                    <a:pt x="67141" y="254444"/>
                  </a:lnTo>
                  <a:lnTo>
                    <a:pt x="67135" y="254055"/>
                  </a:lnTo>
                  <a:lnTo>
                    <a:pt x="67090" y="253666"/>
                  </a:lnTo>
                  <a:lnTo>
                    <a:pt x="66815" y="253326"/>
                  </a:lnTo>
                  <a:lnTo>
                    <a:pt x="66503" y="253138"/>
                  </a:lnTo>
                  <a:lnTo>
                    <a:pt x="66117" y="253101"/>
                  </a:lnTo>
                  <a:lnTo>
                    <a:pt x="65731" y="253107"/>
                  </a:lnTo>
                  <a:lnTo>
                    <a:pt x="65383" y="253035"/>
                  </a:lnTo>
                  <a:lnTo>
                    <a:pt x="65031" y="252731"/>
                  </a:lnTo>
                  <a:lnTo>
                    <a:pt x="64870" y="252306"/>
                  </a:lnTo>
                  <a:lnTo>
                    <a:pt x="64863" y="251838"/>
                  </a:lnTo>
                  <a:lnTo>
                    <a:pt x="64856" y="251376"/>
                  </a:lnTo>
                  <a:lnTo>
                    <a:pt x="64849" y="250914"/>
                  </a:lnTo>
                  <a:lnTo>
                    <a:pt x="64650" y="250525"/>
                  </a:lnTo>
                  <a:lnTo>
                    <a:pt x="64375" y="250143"/>
                  </a:lnTo>
                  <a:lnTo>
                    <a:pt x="64139" y="249875"/>
                  </a:lnTo>
                  <a:lnTo>
                    <a:pt x="63863" y="249492"/>
                  </a:lnTo>
                  <a:lnTo>
                    <a:pt x="63663" y="249031"/>
                  </a:lnTo>
                  <a:lnTo>
                    <a:pt x="63500" y="248490"/>
                  </a:lnTo>
                  <a:lnTo>
                    <a:pt x="63416" y="247986"/>
                  </a:lnTo>
                  <a:lnTo>
                    <a:pt x="63407" y="247445"/>
                  </a:lnTo>
                  <a:lnTo>
                    <a:pt x="63399" y="246941"/>
                  </a:lnTo>
                  <a:lnTo>
                    <a:pt x="63393" y="246479"/>
                  </a:lnTo>
                  <a:lnTo>
                    <a:pt x="63387" y="246054"/>
                  </a:lnTo>
                  <a:lnTo>
                    <a:pt x="63574" y="245702"/>
                  </a:lnTo>
                  <a:lnTo>
                    <a:pt x="63959" y="245617"/>
                  </a:lnTo>
                  <a:lnTo>
                    <a:pt x="64343" y="245495"/>
                  </a:lnTo>
                  <a:lnTo>
                    <a:pt x="64729" y="245495"/>
                  </a:lnTo>
                  <a:lnTo>
                    <a:pt x="65151" y="245374"/>
                  </a:lnTo>
                  <a:lnTo>
                    <a:pt x="65535" y="245252"/>
                  </a:lnTo>
                  <a:lnTo>
                    <a:pt x="65722" y="244821"/>
                  </a:lnTo>
                  <a:lnTo>
                    <a:pt x="65831" y="244432"/>
                  </a:lnTo>
                  <a:lnTo>
                    <a:pt x="65864" y="244007"/>
                  </a:lnTo>
                  <a:lnTo>
                    <a:pt x="65936" y="243654"/>
                  </a:lnTo>
                  <a:lnTo>
                    <a:pt x="66200" y="243308"/>
                  </a:lnTo>
                  <a:lnTo>
                    <a:pt x="66467" y="243071"/>
                  </a:lnTo>
                  <a:lnTo>
                    <a:pt x="66616" y="242719"/>
                  </a:lnTo>
                  <a:lnTo>
                    <a:pt x="66840" y="242172"/>
                  </a:lnTo>
                  <a:lnTo>
                    <a:pt x="66830" y="241413"/>
                  </a:lnTo>
                  <a:lnTo>
                    <a:pt x="66660" y="240920"/>
                  </a:lnTo>
                  <a:lnTo>
                    <a:pt x="66470" y="240410"/>
                  </a:lnTo>
                  <a:lnTo>
                    <a:pt x="66243" y="239857"/>
                  </a:lnTo>
                  <a:lnTo>
                    <a:pt x="66206" y="239292"/>
                  </a:lnTo>
                  <a:lnTo>
                    <a:pt x="66433" y="238764"/>
                  </a:lnTo>
                  <a:lnTo>
                    <a:pt x="66527" y="238211"/>
                  </a:lnTo>
                  <a:lnTo>
                    <a:pt x="66413" y="237646"/>
                  </a:lnTo>
                  <a:lnTo>
                    <a:pt x="66206" y="237226"/>
                  </a:lnTo>
                  <a:lnTo>
                    <a:pt x="65978" y="236771"/>
                  </a:lnTo>
                  <a:lnTo>
                    <a:pt x="65959" y="236170"/>
                  </a:lnTo>
                  <a:lnTo>
                    <a:pt x="66130" y="235732"/>
                  </a:lnTo>
                  <a:lnTo>
                    <a:pt x="66231" y="235094"/>
                  </a:lnTo>
                  <a:lnTo>
                    <a:pt x="65997" y="234711"/>
                  </a:lnTo>
                  <a:lnTo>
                    <a:pt x="65675" y="234292"/>
                  </a:lnTo>
                  <a:lnTo>
                    <a:pt x="65429" y="233897"/>
                  </a:lnTo>
                  <a:lnTo>
                    <a:pt x="65335" y="233424"/>
                  </a:lnTo>
                  <a:lnTo>
                    <a:pt x="65523" y="232888"/>
                  </a:lnTo>
                  <a:lnTo>
                    <a:pt x="65599" y="232457"/>
                  </a:lnTo>
                  <a:lnTo>
                    <a:pt x="65528" y="231971"/>
                  </a:lnTo>
                  <a:lnTo>
                    <a:pt x="65407" y="231625"/>
                  </a:lnTo>
                  <a:lnTo>
                    <a:pt x="65286" y="231279"/>
                  </a:lnTo>
                  <a:lnTo>
                    <a:pt x="65084" y="230738"/>
                  </a:lnTo>
                  <a:lnTo>
                    <a:pt x="64847" y="230355"/>
                  </a:lnTo>
                  <a:lnTo>
                    <a:pt x="64569" y="229814"/>
                  </a:lnTo>
                  <a:lnTo>
                    <a:pt x="64371" y="229504"/>
                  </a:lnTo>
                  <a:lnTo>
                    <a:pt x="64096" y="229165"/>
                  </a:lnTo>
                  <a:lnTo>
                    <a:pt x="63821" y="228855"/>
                  </a:lnTo>
                  <a:lnTo>
                    <a:pt x="63508" y="228551"/>
                  </a:lnTo>
                  <a:lnTo>
                    <a:pt x="63196" y="228284"/>
                  </a:lnTo>
                  <a:lnTo>
                    <a:pt x="62730" y="228174"/>
                  </a:lnTo>
                  <a:lnTo>
                    <a:pt x="62158" y="228606"/>
                  </a:lnTo>
                  <a:lnTo>
                    <a:pt x="61660" y="228885"/>
                  </a:lnTo>
                  <a:lnTo>
                    <a:pt x="61275" y="228891"/>
                  </a:lnTo>
                  <a:lnTo>
                    <a:pt x="60926" y="228781"/>
                  </a:lnTo>
                  <a:lnTo>
                    <a:pt x="60688" y="228393"/>
                  </a:lnTo>
                  <a:lnTo>
                    <a:pt x="60681" y="227931"/>
                  </a:lnTo>
                  <a:lnTo>
                    <a:pt x="60674" y="227463"/>
                  </a:lnTo>
                  <a:lnTo>
                    <a:pt x="60592" y="227117"/>
                  </a:lnTo>
                  <a:lnTo>
                    <a:pt x="60317" y="226813"/>
                  </a:lnTo>
                  <a:lnTo>
                    <a:pt x="60043" y="226546"/>
                  </a:lnTo>
                  <a:lnTo>
                    <a:pt x="59922" y="226199"/>
                  </a:lnTo>
                  <a:lnTo>
                    <a:pt x="60033" y="225847"/>
                  </a:lnTo>
                  <a:lnTo>
                    <a:pt x="60376" y="225574"/>
                  </a:lnTo>
                  <a:lnTo>
                    <a:pt x="60561" y="225027"/>
                  </a:lnTo>
                  <a:lnTo>
                    <a:pt x="60632" y="224639"/>
                  </a:lnTo>
                  <a:lnTo>
                    <a:pt x="60625" y="224213"/>
                  </a:lnTo>
                  <a:lnTo>
                    <a:pt x="60890" y="223861"/>
                  </a:lnTo>
                  <a:lnTo>
                    <a:pt x="61389" y="223703"/>
                  </a:lnTo>
                  <a:lnTo>
                    <a:pt x="61849" y="223502"/>
                  </a:lnTo>
                  <a:lnTo>
                    <a:pt x="62231" y="223223"/>
                  </a:lnTo>
                  <a:lnTo>
                    <a:pt x="62458" y="222949"/>
                  </a:lnTo>
                  <a:lnTo>
                    <a:pt x="62647" y="222639"/>
                  </a:lnTo>
                  <a:lnTo>
                    <a:pt x="62715" y="222056"/>
                  </a:lnTo>
                  <a:lnTo>
                    <a:pt x="62709" y="221668"/>
                  </a:lnTo>
                  <a:lnTo>
                    <a:pt x="62742" y="221242"/>
                  </a:lnTo>
                  <a:lnTo>
                    <a:pt x="62812" y="220854"/>
                  </a:lnTo>
                  <a:lnTo>
                    <a:pt x="62960" y="220428"/>
                  </a:lnTo>
                  <a:lnTo>
                    <a:pt x="63070" y="220039"/>
                  </a:lnTo>
                  <a:lnTo>
                    <a:pt x="63452" y="219760"/>
                  </a:lnTo>
                  <a:lnTo>
                    <a:pt x="63872" y="219407"/>
                  </a:lnTo>
                  <a:lnTo>
                    <a:pt x="64444" y="219055"/>
                  </a:lnTo>
                  <a:lnTo>
                    <a:pt x="64789" y="218854"/>
                  </a:lnTo>
                  <a:lnTo>
                    <a:pt x="65132" y="218581"/>
                  </a:lnTo>
                  <a:lnTo>
                    <a:pt x="65477" y="218381"/>
                  </a:lnTo>
                  <a:lnTo>
                    <a:pt x="65782" y="218144"/>
                  </a:lnTo>
                  <a:lnTo>
                    <a:pt x="66622" y="217554"/>
                  </a:lnTo>
                  <a:lnTo>
                    <a:pt x="66963" y="217159"/>
                  </a:lnTo>
                  <a:lnTo>
                    <a:pt x="67459" y="216807"/>
                  </a:lnTo>
                  <a:lnTo>
                    <a:pt x="67804" y="216607"/>
                  </a:lnTo>
                  <a:lnTo>
                    <a:pt x="68148" y="216406"/>
                  </a:lnTo>
                  <a:lnTo>
                    <a:pt x="68646" y="216133"/>
                  </a:lnTo>
                  <a:lnTo>
                    <a:pt x="69030" y="216012"/>
                  </a:lnTo>
                  <a:lnTo>
                    <a:pt x="69487" y="215695"/>
                  </a:lnTo>
                  <a:lnTo>
                    <a:pt x="69754" y="215459"/>
                  </a:lnTo>
                  <a:lnTo>
                    <a:pt x="69982" y="215185"/>
                  </a:lnTo>
                  <a:lnTo>
                    <a:pt x="70168" y="214754"/>
                  </a:lnTo>
                  <a:lnTo>
                    <a:pt x="70240" y="214365"/>
                  </a:lnTo>
                  <a:lnTo>
                    <a:pt x="70311" y="213903"/>
                  </a:lnTo>
                  <a:lnTo>
                    <a:pt x="70455" y="213320"/>
                  </a:lnTo>
                  <a:lnTo>
                    <a:pt x="70527" y="212968"/>
                  </a:lnTo>
                  <a:lnTo>
                    <a:pt x="70522" y="212585"/>
                  </a:lnTo>
                  <a:lnTo>
                    <a:pt x="70436" y="212081"/>
                  </a:lnTo>
                  <a:lnTo>
                    <a:pt x="70239" y="211734"/>
                  </a:lnTo>
                  <a:lnTo>
                    <a:pt x="70079" y="211388"/>
                  </a:lnTo>
                  <a:lnTo>
                    <a:pt x="69956" y="210926"/>
                  </a:lnTo>
                  <a:lnTo>
                    <a:pt x="69793" y="210306"/>
                  </a:lnTo>
                  <a:lnTo>
                    <a:pt x="69205" y="209699"/>
                  </a:lnTo>
                  <a:lnTo>
                    <a:pt x="68772" y="209158"/>
                  </a:lnTo>
                  <a:lnTo>
                    <a:pt x="68574" y="208855"/>
                  </a:lnTo>
                  <a:lnTo>
                    <a:pt x="68337" y="208508"/>
                  </a:lnTo>
                  <a:lnTo>
                    <a:pt x="68059" y="207931"/>
                  </a:lnTo>
                  <a:lnTo>
                    <a:pt x="67861" y="207621"/>
                  </a:lnTo>
                  <a:lnTo>
                    <a:pt x="67700" y="207202"/>
                  </a:lnTo>
                  <a:lnTo>
                    <a:pt x="67540" y="206814"/>
                  </a:lnTo>
                  <a:lnTo>
                    <a:pt x="67379" y="206431"/>
                  </a:lnTo>
                  <a:lnTo>
                    <a:pt x="67179" y="205926"/>
                  </a:lnTo>
                  <a:lnTo>
                    <a:pt x="67096" y="205507"/>
                  </a:lnTo>
                  <a:lnTo>
                    <a:pt x="67011" y="205039"/>
                  </a:lnTo>
                  <a:lnTo>
                    <a:pt x="66966" y="204578"/>
                  </a:lnTo>
                  <a:lnTo>
                    <a:pt x="66919" y="204074"/>
                  </a:lnTo>
                  <a:lnTo>
                    <a:pt x="66721" y="203654"/>
                  </a:lnTo>
                  <a:lnTo>
                    <a:pt x="66406" y="203308"/>
                  </a:lnTo>
                  <a:lnTo>
                    <a:pt x="66057" y="203156"/>
                  </a:lnTo>
                  <a:lnTo>
                    <a:pt x="65670" y="203083"/>
                  </a:lnTo>
                  <a:lnTo>
                    <a:pt x="65320" y="202937"/>
                  </a:lnTo>
                  <a:lnTo>
                    <a:pt x="64931" y="202707"/>
                  </a:lnTo>
                  <a:lnTo>
                    <a:pt x="64769" y="202208"/>
                  </a:lnTo>
                  <a:lnTo>
                    <a:pt x="64683" y="201625"/>
                  </a:lnTo>
                  <a:lnTo>
                    <a:pt x="64790" y="201005"/>
                  </a:lnTo>
                  <a:lnTo>
                    <a:pt x="64937" y="200580"/>
                  </a:lnTo>
                  <a:lnTo>
                    <a:pt x="65204" y="200343"/>
                  </a:lnTo>
                  <a:lnTo>
                    <a:pt x="65431" y="200070"/>
                  </a:lnTo>
                  <a:lnTo>
                    <a:pt x="65695" y="199639"/>
                  </a:lnTo>
                  <a:lnTo>
                    <a:pt x="65688" y="199177"/>
                  </a:lnTo>
                  <a:lnTo>
                    <a:pt x="65681" y="198709"/>
                  </a:lnTo>
                  <a:lnTo>
                    <a:pt x="65479" y="198132"/>
                  </a:lnTo>
                  <a:lnTo>
                    <a:pt x="65282" y="197822"/>
                  </a:lnTo>
                  <a:lnTo>
                    <a:pt x="65005" y="197366"/>
                  </a:lnTo>
                  <a:lnTo>
                    <a:pt x="64729" y="196978"/>
                  </a:lnTo>
                  <a:lnTo>
                    <a:pt x="64567" y="196479"/>
                  </a:lnTo>
                  <a:lnTo>
                    <a:pt x="64367" y="196017"/>
                  </a:lnTo>
                  <a:lnTo>
                    <a:pt x="64282" y="195513"/>
                  </a:lnTo>
                  <a:lnTo>
                    <a:pt x="64121" y="195051"/>
                  </a:lnTo>
                  <a:lnTo>
                    <a:pt x="63961" y="194705"/>
                  </a:lnTo>
                  <a:lnTo>
                    <a:pt x="63725" y="194359"/>
                  </a:lnTo>
                  <a:lnTo>
                    <a:pt x="63332" y="193940"/>
                  </a:lnTo>
                  <a:lnTo>
                    <a:pt x="63131" y="193399"/>
                  </a:lnTo>
                  <a:lnTo>
                    <a:pt x="63045" y="192858"/>
                  </a:lnTo>
                  <a:lnTo>
                    <a:pt x="62998" y="192317"/>
                  </a:lnTo>
                  <a:lnTo>
                    <a:pt x="62992" y="191892"/>
                  </a:lnTo>
                  <a:lnTo>
                    <a:pt x="62985" y="191388"/>
                  </a:lnTo>
                  <a:lnTo>
                    <a:pt x="62979" y="190963"/>
                  </a:lnTo>
                  <a:lnTo>
                    <a:pt x="62856" y="190580"/>
                  </a:lnTo>
                  <a:lnTo>
                    <a:pt x="62581" y="190234"/>
                  </a:lnTo>
                  <a:lnTo>
                    <a:pt x="62195" y="190240"/>
                  </a:lnTo>
                  <a:lnTo>
                    <a:pt x="62010" y="190708"/>
                  </a:lnTo>
                  <a:lnTo>
                    <a:pt x="61938" y="191054"/>
                  </a:lnTo>
                  <a:lnTo>
                    <a:pt x="61440" y="191291"/>
                  </a:lnTo>
                  <a:lnTo>
                    <a:pt x="61014" y="191224"/>
                  </a:lnTo>
                  <a:lnTo>
                    <a:pt x="60777" y="190878"/>
                  </a:lnTo>
                  <a:lnTo>
                    <a:pt x="60656" y="190531"/>
                  </a:lnTo>
                  <a:lnTo>
                    <a:pt x="60573" y="190106"/>
                  </a:lnTo>
                  <a:lnTo>
                    <a:pt x="60566" y="189717"/>
                  </a:lnTo>
                  <a:lnTo>
                    <a:pt x="60445" y="189334"/>
                  </a:lnTo>
                  <a:lnTo>
                    <a:pt x="60209" y="189025"/>
                  </a:lnTo>
                  <a:lnTo>
                    <a:pt x="59820" y="188800"/>
                  </a:lnTo>
                  <a:lnTo>
                    <a:pt x="59434" y="188806"/>
                  </a:lnTo>
                  <a:lnTo>
                    <a:pt x="59088" y="188885"/>
                  </a:lnTo>
                  <a:lnTo>
                    <a:pt x="58585" y="188775"/>
                  </a:lnTo>
                  <a:lnTo>
                    <a:pt x="58347" y="188393"/>
                  </a:lnTo>
                  <a:lnTo>
                    <a:pt x="58341" y="188004"/>
                  </a:lnTo>
                  <a:lnTo>
                    <a:pt x="58373" y="187579"/>
                  </a:lnTo>
                  <a:lnTo>
                    <a:pt x="58755" y="187342"/>
                  </a:lnTo>
                  <a:lnTo>
                    <a:pt x="59139" y="187105"/>
                  </a:lnTo>
                  <a:lnTo>
                    <a:pt x="59557" y="186752"/>
                  </a:lnTo>
                  <a:lnTo>
                    <a:pt x="59823" y="186436"/>
                  </a:lnTo>
                  <a:lnTo>
                    <a:pt x="59970" y="186011"/>
                  </a:lnTo>
                  <a:lnTo>
                    <a:pt x="59965" y="185622"/>
                  </a:lnTo>
                  <a:lnTo>
                    <a:pt x="59842" y="185161"/>
                  </a:lnTo>
                  <a:lnTo>
                    <a:pt x="59604" y="184735"/>
                  </a:lnTo>
                  <a:lnTo>
                    <a:pt x="59367" y="184353"/>
                  </a:lnTo>
                  <a:lnTo>
                    <a:pt x="59243" y="183812"/>
                  </a:lnTo>
                  <a:lnTo>
                    <a:pt x="59081" y="183350"/>
                  </a:lnTo>
                  <a:lnTo>
                    <a:pt x="58919" y="182809"/>
                  </a:lnTo>
                  <a:lnTo>
                    <a:pt x="58721" y="182463"/>
                  </a:lnTo>
                  <a:lnTo>
                    <a:pt x="58485" y="182196"/>
                  </a:lnTo>
                  <a:lnTo>
                    <a:pt x="58212" y="181965"/>
                  </a:lnTo>
                  <a:lnTo>
                    <a:pt x="57782" y="181625"/>
                  </a:lnTo>
                  <a:lnTo>
                    <a:pt x="57465" y="181084"/>
                  </a:lnTo>
                  <a:lnTo>
                    <a:pt x="57342" y="180665"/>
                  </a:lnTo>
                  <a:lnTo>
                    <a:pt x="57144" y="180276"/>
                  </a:lnTo>
                  <a:lnTo>
                    <a:pt x="56907" y="179893"/>
                  </a:lnTo>
                  <a:lnTo>
                    <a:pt x="56633" y="179663"/>
                  </a:lnTo>
                  <a:lnTo>
                    <a:pt x="56244" y="179474"/>
                  </a:lnTo>
                  <a:lnTo>
                    <a:pt x="55819" y="179407"/>
                  </a:lnTo>
                  <a:lnTo>
                    <a:pt x="55354" y="179298"/>
                  </a:lnTo>
                  <a:lnTo>
                    <a:pt x="54926" y="179067"/>
                  </a:lnTo>
                  <a:lnTo>
                    <a:pt x="54462" y="178958"/>
                  </a:lnTo>
                  <a:lnTo>
                    <a:pt x="54037" y="178964"/>
                  </a:lnTo>
                  <a:lnTo>
                    <a:pt x="53694" y="179238"/>
                  </a:lnTo>
                  <a:lnTo>
                    <a:pt x="53310" y="179359"/>
                  </a:lnTo>
                  <a:lnTo>
                    <a:pt x="52957" y="178976"/>
                  </a:lnTo>
                  <a:lnTo>
                    <a:pt x="52720" y="178672"/>
                  </a:lnTo>
                  <a:lnTo>
                    <a:pt x="52482" y="178247"/>
                  </a:lnTo>
                  <a:lnTo>
                    <a:pt x="52094" y="178101"/>
                  </a:lnTo>
                  <a:lnTo>
                    <a:pt x="51668" y="177992"/>
                  </a:lnTo>
                  <a:lnTo>
                    <a:pt x="51204" y="177919"/>
                  </a:lnTo>
                  <a:lnTo>
                    <a:pt x="50816" y="177767"/>
                  </a:lnTo>
                  <a:lnTo>
                    <a:pt x="50505" y="177578"/>
                  </a:lnTo>
                  <a:lnTo>
                    <a:pt x="50421" y="177117"/>
                  </a:lnTo>
                  <a:lnTo>
                    <a:pt x="50296" y="176534"/>
                  </a:lnTo>
                  <a:lnTo>
                    <a:pt x="50173" y="176072"/>
                  </a:lnTo>
                  <a:lnTo>
                    <a:pt x="50051" y="175647"/>
                  </a:lnTo>
                  <a:lnTo>
                    <a:pt x="49775" y="175264"/>
                  </a:lnTo>
                  <a:lnTo>
                    <a:pt x="49424" y="175039"/>
                  </a:lnTo>
                  <a:lnTo>
                    <a:pt x="49119" y="175276"/>
                  </a:lnTo>
                  <a:lnTo>
                    <a:pt x="48773" y="175398"/>
                  </a:lnTo>
                  <a:lnTo>
                    <a:pt x="48387" y="175361"/>
                  </a:lnTo>
                  <a:lnTo>
                    <a:pt x="48226" y="174978"/>
                  </a:lnTo>
                  <a:lnTo>
                    <a:pt x="48106" y="174632"/>
                  </a:lnTo>
                  <a:lnTo>
                    <a:pt x="48061" y="174243"/>
                  </a:lnTo>
                  <a:lnTo>
                    <a:pt x="48055" y="173781"/>
                  </a:lnTo>
                  <a:lnTo>
                    <a:pt x="48279" y="173314"/>
                  </a:lnTo>
                  <a:lnTo>
                    <a:pt x="48583" y="173035"/>
                  </a:lnTo>
                  <a:lnTo>
                    <a:pt x="48929" y="172913"/>
                  </a:lnTo>
                  <a:lnTo>
                    <a:pt x="49393" y="172986"/>
                  </a:lnTo>
                  <a:lnTo>
                    <a:pt x="49744" y="173253"/>
                  </a:lnTo>
                  <a:lnTo>
                    <a:pt x="49827" y="173600"/>
                  </a:lnTo>
                  <a:lnTo>
                    <a:pt x="49986" y="173946"/>
                  </a:lnTo>
                  <a:lnTo>
                    <a:pt x="50223" y="174292"/>
                  </a:lnTo>
                  <a:lnTo>
                    <a:pt x="50421" y="174601"/>
                  </a:lnTo>
                  <a:lnTo>
                    <a:pt x="50695" y="174869"/>
                  </a:lnTo>
                  <a:lnTo>
                    <a:pt x="51043" y="174942"/>
                  </a:lnTo>
                  <a:lnTo>
                    <a:pt x="51428" y="174893"/>
                  </a:lnTo>
                  <a:lnTo>
                    <a:pt x="51734" y="174656"/>
                  </a:lnTo>
                  <a:lnTo>
                    <a:pt x="52077" y="174419"/>
                  </a:lnTo>
                  <a:lnTo>
                    <a:pt x="52463" y="174419"/>
                  </a:lnTo>
                  <a:lnTo>
                    <a:pt x="52887" y="174371"/>
                  </a:lnTo>
                  <a:lnTo>
                    <a:pt x="53237" y="174559"/>
                  </a:lnTo>
                  <a:lnTo>
                    <a:pt x="53623" y="174553"/>
                  </a:lnTo>
                  <a:lnTo>
                    <a:pt x="53968" y="174396"/>
                  </a:lnTo>
                  <a:lnTo>
                    <a:pt x="54348" y="174043"/>
                  </a:lnTo>
                  <a:lnTo>
                    <a:pt x="54572" y="173496"/>
                  </a:lnTo>
                  <a:lnTo>
                    <a:pt x="54679" y="172919"/>
                  </a:lnTo>
                  <a:lnTo>
                    <a:pt x="54673" y="172488"/>
                  </a:lnTo>
                  <a:lnTo>
                    <a:pt x="54589" y="172141"/>
                  </a:lnTo>
                  <a:lnTo>
                    <a:pt x="54392" y="171795"/>
                  </a:lnTo>
                  <a:lnTo>
                    <a:pt x="54154" y="171448"/>
                  </a:lnTo>
                  <a:lnTo>
                    <a:pt x="53881" y="171224"/>
                  </a:lnTo>
                  <a:lnTo>
                    <a:pt x="53568" y="170920"/>
                  </a:lnTo>
                  <a:lnTo>
                    <a:pt x="53446" y="170495"/>
                  </a:lnTo>
                  <a:lnTo>
                    <a:pt x="53749" y="170100"/>
                  </a:lnTo>
                  <a:lnTo>
                    <a:pt x="54173" y="170094"/>
                  </a:lnTo>
                  <a:lnTo>
                    <a:pt x="54636" y="170088"/>
                  </a:lnTo>
                  <a:lnTo>
                    <a:pt x="55018" y="169815"/>
                  </a:lnTo>
                  <a:lnTo>
                    <a:pt x="55245" y="169541"/>
                  </a:lnTo>
                  <a:lnTo>
                    <a:pt x="55509" y="169152"/>
                  </a:lnTo>
                  <a:lnTo>
                    <a:pt x="55620" y="168800"/>
                  </a:lnTo>
                  <a:lnTo>
                    <a:pt x="55885" y="168448"/>
                  </a:lnTo>
                  <a:lnTo>
                    <a:pt x="56223" y="167821"/>
                  </a:lnTo>
                  <a:lnTo>
                    <a:pt x="56525" y="167433"/>
                  </a:lnTo>
                  <a:lnTo>
                    <a:pt x="56941" y="167001"/>
                  </a:lnTo>
                  <a:lnTo>
                    <a:pt x="57322" y="166631"/>
                  </a:lnTo>
                  <a:lnTo>
                    <a:pt x="57546" y="166230"/>
                  </a:lnTo>
                  <a:lnTo>
                    <a:pt x="57735" y="165780"/>
                  </a:lnTo>
                  <a:lnTo>
                    <a:pt x="57724" y="165288"/>
                  </a:lnTo>
                  <a:lnTo>
                    <a:pt x="57713" y="164687"/>
                  </a:lnTo>
                  <a:lnTo>
                    <a:pt x="57769" y="164116"/>
                  </a:lnTo>
                  <a:lnTo>
                    <a:pt x="57836" y="163648"/>
                  </a:lnTo>
                  <a:lnTo>
                    <a:pt x="57959" y="163168"/>
                  </a:lnTo>
                  <a:lnTo>
                    <a:pt x="58094" y="162846"/>
                  </a:lnTo>
                  <a:lnTo>
                    <a:pt x="58108" y="162342"/>
                  </a:lnTo>
                  <a:lnTo>
                    <a:pt x="58025" y="161989"/>
                  </a:lnTo>
                  <a:lnTo>
                    <a:pt x="58057" y="161564"/>
                  </a:lnTo>
                  <a:lnTo>
                    <a:pt x="58242" y="161024"/>
                  </a:lnTo>
                  <a:lnTo>
                    <a:pt x="58235" y="160519"/>
                  </a:lnTo>
                  <a:lnTo>
                    <a:pt x="58147" y="159821"/>
                  </a:lnTo>
                  <a:lnTo>
                    <a:pt x="58065" y="159474"/>
                  </a:lnTo>
                  <a:lnTo>
                    <a:pt x="57982" y="159085"/>
                  </a:lnTo>
                  <a:lnTo>
                    <a:pt x="57666" y="158630"/>
                  </a:lnTo>
                  <a:lnTo>
                    <a:pt x="57852" y="158199"/>
                  </a:lnTo>
                  <a:lnTo>
                    <a:pt x="57922" y="157737"/>
                  </a:lnTo>
                  <a:lnTo>
                    <a:pt x="57913" y="157153"/>
                  </a:lnTo>
                  <a:lnTo>
                    <a:pt x="57830" y="156728"/>
                  </a:lnTo>
                  <a:lnTo>
                    <a:pt x="57632" y="156382"/>
                  </a:lnTo>
                  <a:lnTo>
                    <a:pt x="57472" y="155999"/>
                  </a:lnTo>
                  <a:lnTo>
                    <a:pt x="57890" y="155525"/>
                  </a:lnTo>
                  <a:lnTo>
                    <a:pt x="58155" y="155252"/>
                  </a:lnTo>
                  <a:lnTo>
                    <a:pt x="58419" y="154863"/>
                  </a:lnTo>
                  <a:lnTo>
                    <a:pt x="58643" y="154358"/>
                  </a:lnTo>
                  <a:lnTo>
                    <a:pt x="58790" y="153891"/>
                  </a:lnTo>
                  <a:lnTo>
                    <a:pt x="59121" y="152803"/>
                  </a:lnTo>
                  <a:lnTo>
                    <a:pt x="59342" y="152062"/>
                  </a:lnTo>
                  <a:lnTo>
                    <a:pt x="59375" y="151673"/>
                  </a:lnTo>
                  <a:lnTo>
                    <a:pt x="59446" y="151285"/>
                  </a:lnTo>
                  <a:lnTo>
                    <a:pt x="59475" y="150708"/>
                  </a:lnTo>
                  <a:lnTo>
                    <a:pt x="59507" y="150239"/>
                  </a:lnTo>
                  <a:lnTo>
                    <a:pt x="59540" y="149851"/>
                  </a:lnTo>
                  <a:lnTo>
                    <a:pt x="59191" y="149778"/>
                  </a:lnTo>
                  <a:lnTo>
                    <a:pt x="58993" y="149431"/>
                  </a:lnTo>
                  <a:lnTo>
                    <a:pt x="59299" y="149237"/>
                  </a:lnTo>
                  <a:lnTo>
                    <a:pt x="59685" y="149195"/>
                  </a:lnTo>
                  <a:lnTo>
                    <a:pt x="60030" y="149110"/>
                  </a:lnTo>
                  <a:lnTo>
                    <a:pt x="60332" y="148642"/>
                  </a:lnTo>
                  <a:lnTo>
                    <a:pt x="60556" y="148174"/>
                  </a:lnTo>
                  <a:lnTo>
                    <a:pt x="60589" y="147785"/>
                  </a:lnTo>
                  <a:lnTo>
                    <a:pt x="60582" y="147323"/>
                  </a:lnTo>
                  <a:lnTo>
                    <a:pt x="60538" y="146935"/>
                  </a:lnTo>
                  <a:lnTo>
                    <a:pt x="60338" y="146473"/>
                  </a:lnTo>
                  <a:lnTo>
                    <a:pt x="60061" y="146054"/>
                  </a:lnTo>
                  <a:lnTo>
                    <a:pt x="59825" y="145707"/>
                  </a:lnTo>
                  <a:lnTo>
                    <a:pt x="59549" y="145398"/>
                  </a:lnTo>
                  <a:lnTo>
                    <a:pt x="59275" y="145094"/>
                  </a:lnTo>
                  <a:lnTo>
                    <a:pt x="58921" y="144632"/>
                  </a:lnTo>
                  <a:lnTo>
                    <a:pt x="58838" y="144286"/>
                  </a:lnTo>
                  <a:lnTo>
                    <a:pt x="58677" y="143860"/>
                  </a:lnTo>
                  <a:lnTo>
                    <a:pt x="58475" y="143204"/>
                  </a:lnTo>
                  <a:lnTo>
                    <a:pt x="58232" y="142476"/>
                  </a:lnTo>
                  <a:lnTo>
                    <a:pt x="58028" y="141783"/>
                  </a:lnTo>
                  <a:lnTo>
                    <a:pt x="57829" y="141357"/>
                  </a:lnTo>
                  <a:lnTo>
                    <a:pt x="57707" y="140932"/>
                  </a:lnTo>
                  <a:lnTo>
                    <a:pt x="57427" y="140276"/>
                  </a:lnTo>
                  <a:lnTo>
                    <a:pt x="57225" y="139699"/>
                  </a:lnTo>
                  <a:lnTo>
                    <a:pt x="57028" y="139395"/>
                  </a:lnTo>
                  <a:lnTo>
                    <a:pt x="56831" y="139085"/>
                  </a:lnTo>
                  <a:lnTo>
                    <a:pt x="56554" y="138666"/>
                  </a:lnTo>
                  <a:lnTo>
                    <a:pt x="56356" y="138356"/>
                  </a:lnTo>
                  <a:lnTo>
                    <a:pt x="56043" y="138053"/>
                  </a:lnTo>
                  <a:lnTo>
                    <a:pt x="55769" y="137858"/>
                  </a:lnTo>
                  <a:lnTo>
                    <a:pt x="55390" y="137706"/>
                  </a:lnTo>
                  <a:lnTo>
                    <a:pt x="54968" y="137348"/>
                  </a:lnTo>
                  <a:lnTo>
                    <a:pt x="54863" y="136801"/>
                  </a:lnTo>
                  <a:lnTo>
                    <a:pt x="54568" y="136382"/>
                  </a:lnTo>
                  <a:lnTo>
                    <a:pt x="54210" y="136126"/>
                  </a:lnTo>
                  <a:lnTo>
                    <a:pt x="53936" y="135811"/>
                  </a:lnTo>
                  <a:lnTo>
                    <a:pt x="53514" y="135665"/>
                  </a:lnTo>
                  <a:lnTo>
                    <a:pt x="53114" y="135452"/>
                  </a:lnTo>
                  <a:lnTo>
                    <a:pt x="52756" y="135307"/>
                  </a:lnTo>
                  <a:lnTo>
                    <a:pt x="52440" y="135051"/>
                  </a:lnTo>
                  <a:lnTo>
                    <a:pt x="52334" y="134589"/>
                  </a:lnTo>
                  <a:lnTo>
                    <a:pt x="52250" y="134043"/>
                  </a:lnTo>
                  <a:lnTo>
                    <a:pt x="52397" y="133581"/>
                  </a:lnTo>
                  <a:lnTo>
                    <a:pt x="52587" y="133223"/>
                  </a:lnTo>
                  <a:lnTo>
                    <a:pt x="52880" y="133059"/>
                  </a:lnTo>
                  <a:lnTo>
                    <a:pt x="53262" y="132821"/>
                  </a:lnTo>
                  <a:lnTo>
                    <a:pt x="53606" y="132548"/>
                  </a:lnTo>
                  <a:lnTo>
                    <a:pt x="53910" y="132275"/>
                  </a:lnTo>
                  <a:lnTo>
                    <a:pt x="54173" y="131843"/>
                  </a:lnTo>
                  <a:lnTo>
                    <a:pt x="54438" y="131455"/>
                  </a:lnTo>
                  <a:lnTo>
                    <a:pt x="54622" y="130871"/>
                  </a:lnTo>
                  <a:lnTo>
                    <a:pt x="54807" y="130361"/>
                  </a:lnTo>
                  <a:lnTo>
                    <a:pt x="54968" y="129827"/>
                  </a:lnTo>
                  <a:lnTo>
                    <a:pt x="55115" y="129510"/>
                  </a:lnTo>
                  <a:lnTo>
                    <a:pt x="55178" y="129237"/>
                  </a:lnTo>
                  <a:lnTo>
                    <a:pt x="55095" y="128878"/>
                  </a:lnTo>
                  <a:lnTo>
                    <a:pt x="54989" y="128502"/>
                  </a:lnTo>
                  <a:lnTo>
                    <a:pt x="55005" y="128156"/>
                  </a:lnTo>
                  <a:lnTo>
                    <a:pt x="55193" y="127803"/>
                  </a:lnTo>
                  <a:lnTo>
                    <a:pt x="55420" y="127530"/>
                  </a:lnTo>
                  <a:lnTo>
                    <a:pt x="55570" y="127177"/>
                  </a:lnTo>
                  <a:lnTo>
                    <a:pt x="55718" y="126825"/>
                  </a:lnTo>
                  <a:lnTo>
                    <a:pt x="55791" y="126479"/>
                  </a:lnTo>
                  <a:lnTo>
                    <a:pt x="55785" y="126054"/>
                  </a:lnTo>
                  <a:lnTo>
                    <a:pt x="55778" y="125665"/>
                  </a:lnTo>
                  <a:lnTo>
                    <a:pt x="55965" y="125276"/>
                  </a:lnTo>
                  <a:lnTo>
                    <a:pt x="56087" y="124893"/>
                  </a:lnTo>
                  <a:lnTo>
                    <a:pt x="56182" y="124541"/>
                  </a:lnTo>
                  <a:lnTo>
                    <a:pt x="56195" y="124188"/>
                  </a:lnTo>
                  <a:lnTo>
                    <a:pt x="56182" y="123878"/>
                  </a:lnTo>
                  <a:lnTo>
                    <a:pt x="56053" y="123557"/>
                  </a:lnTo>
                  <a:lnTo>
                    <a:pt x="55857" y="123308"/>
                  </a:lnTo>
                  <a:lnTo>
                    <a:pt x="55479" y="122821"/>
                  </a:lnTo>
                  <a:lnTo>
                    <a:pt x="55302" y="122579"/>
                  </a:lnTo>
                  <a:lnTo>
                    <a:pt x="55031" y="122105"/>
                  </a:lnTo>
                  <a:lnTo>
                    <a:pt x="54897" y="121509"/>
                  </a:lnTo>
                  <a:lnTo>
                    <a:pt x="54774" y="120938"/>
                  </a:lnTo>
                  <a:lnTo>
                    <a:pt x="54707" y="120209"/>
                  </a:lnTo>
                  <a:lnTo>
                    <a:pt x="54774" y="119693"/>
                  </a:lnTo>
                  <a:lnTo>
                    <a:pt x="54815" y="119219"/>
                  </a:lnTo>
                  <a:lnTo>
                    <a:pt x="55020" y="118903"/>
                  </a:lnTo>
                  <a:lnTo>
                    <a:pt x="55205" y="118435"/>
                  </a:lnTo>
                  <a:lnTo>
                    <a:pt x="55394" y="118119"/>
                  </a:lnTo>
                  <a:lnTo>
                    <a:pt x="55776" y="117883"/>
                  </a:lnTo>
                  <a:lnTo>
                    <a:pt x="56237" y="117682"/>
                  </a:lnTo>
                  <a:lnTo>
                    <a:pt x="56541" y="117409"/>
                  </a:lnTo>
                  <a:lnTo>
                    <a:pt x="56710" y="116855"/>
                  </a:lnTo>
                  <a:lnTo>
                    <a:pt x="56764" y="116351"/>
                  </a:lnTo>
                  <a:lnTo>
                    <a:pt x="56792" y="115744"/>
                  </a:lnTo>
                  <a:lnTo>
                    <a:pt x="56845" y="115239"/>
                  </a:lnTo>
                  <a:lnTo>
                    <a:pt x="57008" y="114820"/>
                  </a:lnTo>
                  <a:lnTo>
                    <a:pt x="57279" y="114377"/>
                  </a:lnTo>
                  <a:lnTo>
                    <a:pt x="57414" y="113994"/>
                  </a:lnTo>
                  <a:lnTo>
                    <a:pt x="57468" y="113605"/>
                  </a:lnTo>
                  <a:lnTo>
                    <a:pt x="57495" y="113186"/>
                  </a:lnTo>
                  <a:lnTo>
                    <a:pt x="57401" y="112779"/>
                  </a:lnTo>
                  <a:lnTo>
                    <a:pt x="57130" y="112329"/>
                  </a:lnTo>
                  <a:lnTo>
                    <a:pt x="56859" y="111910"/>
                  </a:lnTo>
                  <a:lnTo>
                    <a:pt x="56764" y="111424"/>
                  </a:lnTo>
                  <a:lnTo>
                    <a:pt x="56723" y="110962"/>
                  </a:lnTo>
                  <a:lnTo>
                    <a:pt x="56697" y="110367"/>
                  </a:lnTo>
                  <a:lnTo>
                    <a:pt x="56805" y="109911"/>
                  </a:lnTo>
                  <a:lnTo>
                    <a:pt x="56846" y="109352"/>
                  </a:lnTo>
                  <a:lnTo>
                    <a:pt x="56873" y="108921"/>
                  </a:lnTo>
                  <a:lnTo>
                    <a:pt x="56778" y="108447"/>
                  </a:lnTo>
                  <a:lnTo>
                    <a:pt x="56751" y="107949"/>
                  </a:lnTo>
                  <a:lnTo>
                    <a:pt x="56738" y="107323"/>
                  </a:lnTo>
                  <a:lnTo>
                    <a:pt x="56882" y="106759"/>
                  </a:lnTo>
                  <a:lnTo>
                    <a:pt x="56870" y="105981"/>
                  </a:lnTo>
                  <a:lnTo>
                    <a:pt x="56864" y="105519"/>
                  </a:lnTo>
                  <a:lnTo>
                    <a:pt x="56818" y="105051"/>
                  </a:lnTo>
                  <a:lnTo>
                    <a:pt x="56771" y="104510"/>
                  </a:lnTo>
                  <a:lnTo>
                    <a:pt x="56764" y="104085"/>
                  </a:lnTo>
                  <a:lnTo>
                    <a:pt x="56758" y="103660"/>
                  </a:lnTo>
                  <a:lnTo>
                    <a:pt x="56518" y="103162"/>
                  </a:lnTo>
                  <a:lnTo>
                    <a:pt x="56169" y="102974"/>
                  </a:lnTo>
                  <a:lnTo>
                    <a:pt x="55820" y="102858"/>
                  </a:lnTo>
                  <a:lnTo>
                    <a:pt x="55433" y="102827"/>
                  </a:lnTo>
                  <a:lnTo>
                    <a:pt x="55045" y="102675"/>
                  </a:lnTo>
                  <a:lnTo>
                    <a:pt x="54654" y="102336"/>
                  </a:lnTo>
                  <a:lnTo>
                    <a:pt x="54570" y="101868"/>
                  </a:lnTo>
                  <a:lnTo>
                    <a:pt x="54564" y="101485"/>
                  </a:lnTo>
                  <a:lnTo>
                    <a:pt x="54593" y="100902"/>
                  </a:lnTo>
                  <a:lnTo>
                    <a:pt x="54586" y="100398"/>
                  </a:lnTo>
                  <a:lnTo>
                    <a:pt x="54542" y="100015"/>
                  </a:lnTo>
                  <a:lnTo>
                    <a:pt x="54190" y="99748"/>
                  </a:lnTo>
                  <a:lnTo>
                    <a:pt x="53801" y="99559"/>
                  </a:lnTo>
                  <a:lnTo>
                    <a:pt x="53336" y="99407"/>
                  </a:lnTo>
                  <a:lnTo>
                    <a:pt x="53062" y="99140"/>
                  </a:lnTo>
                  <a:lnTo>
                    <a:pt x="52750" y="98952"/>
                  </a:lnTo>
                  <a:lnTo>
                    <a:pt x="52402" y="98842"/>
                  </a:lnTo>
                  <a:lnTo>
                    <a:pt x="52053" y="98770"/>
                  </a:lnTo>
                  <a:lnTo>
                    <a:pt x="51629" y="98775"/>
                  </a:lnTo>
                  <a:lnTo>
                    <a:pt x="51204" y="98781"/>
                  </a:lnTo>
                  <a:lnTo>
                    <a:pt x="50741" y="98787"/>
                  </a:lnTo>
                  <a:lnTo>
                    <a:pt x="50391" y="98556"/>
                  </a:lnTo>
                  <a:lnTo>
                    <a:pt x="50269" y="98132"/>
                  </a:lnTo>
                  <a:lnTo>
                    <a:pt x="50416" y="97669"/>
                  </a:lnTo>
                  <a:lnTo>
                    <a:pt x="50601" y="97202"/>
                  </a:lnTo>
                  <a:lnTo>
                    <a:pt x="50674" y="96849"/>
                  </a:lnTo>
                  <a:lnTo>
                    <a:pt x="50475" y="96503"/>
                  </a:lnTo>
                  <a:lnTo>
                    <a:pt x="50126" y="96357"/>
                  </a:lnTo>
                  <a:lnTo>
                    <a:pt x="49739" y="96321"/>
                  </a:lnTo>
                  <a:lnTo>
                    <a:pt x="49276" y="96327"/>
                  </a:lnTo>
                  <a:lnTo>
                    <a:pt x="48889" y="96254"/>
                  </a:lnTo>
                  <a:lnTo>
                    <a:pt x="48690" y="95835"/>
                  </a:lnTo>
                  <a:lnTo>
                    <a:pt x="48645" y="95409"/>
                  </a:lnTo>
                  <a:lnTo>
                    <a:pt x="48677" y="94978"/>
                  </a:lnTo>
                  <a:lnTo>
                    <a:pt x="48439" y="94559"/>
                  </a:lnTo>
                  <a:lnTo>
                    <a:pt x="48471" y="94134"/>
                  </a:lnTo>
                  <a:lnTo>
                    <a:pt x="48465" y="93745"/>
                  </a:lnTo>
                  <a:lnTo>
                    <a:pt x="48230" y="93435"/>
                  </a:lnTo>
                  <a:lnTo>
                    <a:pt x="47918" y="93247"/>
                  </a:lnTo>
                  <a:lnTo>
                    <a:pt x="47795" y="92822"/>
                  </a:lnTo>
                  <a:lnTo>
                    <a:pt x="47826" y="92323"/>
                  </a:lnTo>
                  <a:lnTo>
                    <a:pt x="47742" y="91856"/>
                  </a:lnTo>
                  <a:lnTo>
                    <a:pt x="47390" y="91552"/>
                  </a:lnTo>
                  <a:lnTo>
                    <a:pt x="47001" y="91285"/>
                  </a:lnTo>
                  <a:lnTo>
                    <a:pt x="46879" y="90901"/>
                  </a:lnTo>
                  <a:lnTo>
                    <a:pt x="46757" y="90440"/>
                  </a:lnTo>
                  <a:lnTo>
                    <a:pt x="46368" y="90288"/>
                  </a:lnTo>
                  <a:lnTo>
                    <a:pt x="46130" y="89863"/>
                  </a:lnTo>
                  <a:lnTo>
                    <a:pt x="45894" y="89596"/>
                  </a:lnTo>
                  <a:lnTo>
                    <a:pt x="45468" y="89450"/>
                  </a:lnTo>
                  <a:lnTo>
                    <a:pt x="45347" y="89103"/>
                  </a:lnTo>
                  <a:lnTo>
                    <a:pt x="44998" y="89030"/>
                  </a:lnTo>
                  <a:lnTo>
                    <a:pt x="44992" y="88642"/>
                  </a:lnTo>
                  <a:lnTo>
                    <a:pt x="44910" y="88295"/>
                  </a:lnTo>
                  <a:lnTo>
                    <a:pt x="44559" y="88064"/>
                  </a:lnTo>
                  <a:lnTo>
                    <a:pt x="44135" y="88071"/>
                  </a:lnTo>
                  <a:lnTo>
                    <a:pt x="43634" y="88155"/>
                  </a:lnTo>
                  <a:lnTo>
                    <a:pt x="43173" y="88241"/>
                  </a:lnTo>
                  <a:lnTo>
                    <a:pt x="42671" y="88283"/>
                  </a:lnTo>
                  <a:lnTo>
                    <a:pt x="42206" y="88101"/>
                  </a:lnTo>
                  <a:lnTo>
                    <a:pt x="42008" y="87791"/>
                  </a:lnTo>
                  <a:lnTo>
                    <a:pt x="41925" y="87366"/>
                  </a:lnTo>
                  <a:lnTo>
                    <a:pt x="42073" y="86977"/>
                  </a:lnTo>
                  <a:lnTo>
                    <a:pt x="42647" y="86661"/>
                  </a:lnTo>
                  <a:lnTo>
                    <a:pt x="42992" y="86497"/>
                  </a:lnTo>
                  <a:lnTo>
                    <a:pt x="43375" y="86339"/>
                  </a:lnTo>
                  <a:lnTo>
                    <a:pt x="43718" y="85987"/>
                  </a:lnTo>
                  <a:lnTo>
                    <a:pt x="44099" y="85750"/>
                  </a:lnTo>
                  <a:lnTo>
                    <a:pt x="44446" y="85665"/>
                  </a:lnTo>
                  <a:lnTo>
                    <a:pt x="44791" y="85549"/>
                  </a:lnTo>
                  <a:lnTo>
                    <a:pt x="44782" y="84966"/>
                  </a:lnTo>
                  <a:lnTo>
                    <a:pt x="44776" y="84577"/>
                  </a:lnTo>
                  <a:lnTo>
                    <a:pt x="44847" y="84152"/>
                  </a:lnTo>
                  <a:lnTo>
                    <a:pt x="45035" y="83763"/>
                  </a:lnTo>
                  <a:lnTo>
                    <a:pt x="45220" y="83259"/>
                  </a:lnTo>
                  <a:lnTo>
                    <a:pt x="45487" y="83022"/>
                  </a:lnTo>
                  <a:lnTo>
                    <a:pt x="45753" y="82785"/>
                  </a:lnTo>
                  <a:lnTo>
                    <a:pt x="46098" y="82627"/>
                  </a:lnTo>
                  <a:lnTo>
                    <a:pt x="46596" y="82384"/>
                  </a:lnTo>
                  <a:lnTo>
                    <a:pt x="47018" y="82189"/>
                  </a:lnTo>
                  <a:lnTo>
                    <a:pt x="47438" y="81946"/>
                  </a:lnTo>
                  <a:lnTo>
                    <a:pt x="47705" y="81716"/>
                  </a:lnTo>
                  <a:lnTo>
                    <a:pt x="48123" y="81321"/>
                  </a:lnTo>
                  <a:lnTo>
                    <a:pt x="48388" y="80968"/>
                  </a:lnTo>
                  <a:lnTo>
                    <a:pt x="48537" y="80580"/>
                  </a:lnTo>
                  <a:lnTo>
                    <a:pt x="48647" y="80191"/>
                  </a:lnTo>
                  <a:lnTo>
                    <a:pt x="48793" y="79644"/>
                  </a:lnTo>
                  <a:lnTo>
                    <a:pt x="48903" y="79255"/>
                  </a:lnTo>
                  <a:lnTo>
                    <a:pt x="48895" y="78757"/>
                  </a:lnTo>
                  <a:lnTo>
                    <a:pt x="48860" y="78454"/>
                  </a:lnTo>
                  <a:lnTo>
                    <a:pt x="48685" y="78150"/>
                  </a:lnTo>
                  <a:lnTo>
                    <a:pt x="48458" y="77906"/>
                  </a:lnTo>
                  <a:lnTo>
                    <a:pt x="48376" y="77561"/>
                  </a:lnTo>
                  <a:lnTo>
                    <a:pt x="48510" y="77305"/>
                  </a:lnTo>
                  <a:lnTo>
                    <a:pt x="48637" y="76922"/>
                  </a:lnTo>
                  <a:lnTo>
                    <a:pt x="48637" y="76601"/>
                  </a:lnTo>
                  <a:lnTo>
                    <a:pt x="48573" y="76284"/>
                  </a:lnTo>
                  <a:lnTo>
                    <a:pt x="48446" y="75902"/>
                  </a:lnTo>
                  <a:lnTo>
                    <a:pt x="48350" y="75646"/>
                  </a:lnTo>
                  <a:lnTo>
                    <a:pt x="47983" y="75149"/>
                  </a:lnTo>
                  <a:lnTo>
                    <a:pt x="47552" y="75057"/>
                  </a:lnTo>
                  <a:lnTo>
                    <a:pt x="47154" y="74972"/>
                  </a:lnTo>
                  <a:lnTo>
                    <a:pt x="46770" y="74814"/>
                  </a:lnTo>
                  <a:lnTo>
                    <a:pt x="46356" y="74608"/>
                  </a:lnTo>
                  <a:lnTo>
                    <a:pt x="45701" y="74401"/>
                  </a:lnTo>
                  <a:lnTo>
                    <a:pt x="45367" y="74243"/>
                  </a:lnTo>
                  <a:lnTo>
                    <a:pt x="45096" y="74031"/>
                  </a:lnTo>
                  <a:lnTo>
                    <a:pt x="44856" y="73794"/>
                  </a:lnTo>
                  <a:lnTo>
                    <a:pt x="44617" y="73459"/>
                  </a:lnTo>
                  <a:lnTo>
                    <a:pt x="44297" y="72979"/>
                  </a:lnTo>
                  <a:lnTo>
                    <a:pt x="44058" y="72518"/>
                  </a:lnTo>
                  <a:lnTo>
                    <a:pt x="44048" y="72159"/>
                  </a:lnTo>
                  <a:lnTo>
                    <a:pt x="43927" y="71777"/>
                  </a:lnTo>
                  <a:lnTo>
                    <a:pt x="43424" y="71667"/>
                  </a:lnTo>
                  <a:lnTo>
                    <a:pt x="42999" y="71631"/>
                  </a:lnTo>
                  <a:lnTo>
                    <a:pt x="42498" y="71637"/>
                  </a:lnTo>
                  <a:lnTo>
                    <a:pt x="42110" y="71528"/>
                  </a:lnTo>
                  <a:lnTo>
                    <a:pt x="41758" y="71260"/>
                  </a:lnTo>
                  <a:lnTo>
                    <a:pt x="41598" y="70914"/>
                  </a:lnTo>
                  <a:lnTo>
                    <a:pt x="41591" y="70452"/>
                  </a:lnTo>
                  <a:lnTo>
                    <a:pt x="41509" y="70106"/>
                  </a:lnTo>
                  <a:lnTo>
                    <a:pt x="41426" y="69717"/>
                  </a:lnTo>
                  <a:lnTo>
                    <a:pt x="41498" y="69328"/>
                  </a:lnTo>
                  <a:lnTo>
                    <a:pt x="41958" y="69170"/>
                  </a:lnTo>
                  <a:lnTo>
                    <a:pt x="42382" y="69121"/>
                  </a:lnTo>
                  <a:lnTo>
                    <a:pt x="42766" y="69043"/>
                  </a:lnTo>
                  <a:lnTo>
                    <a:pt x="43072" y="68842"/>
                  </a:lnTo>
                  <a:lnTo>
                    <a:pt x="43337" y="68490"/>
                  </a:lnTo>
                  <a:lnTo>
                    <a:pt x="43254" y="68144"/>
                  </a:lnTo>
                  <a:lnTo>
                    <a:pt x="43095" y="67797"/>
                  </a:lnTo>
                  <a:lnTo>
                    <a:pt x="43244" y="67408"/>
                  </a:lnTo>
                  <a:lnTo>
                    <a:pt x="43353" y="66983"/>
                  </a:lnTo>
                  <a:lnTo>
                    <a:pt x="43347" y="66594"/>
                  </a:lnTo>
                  <a:lnTo>
                    <a:pt x="43341" y="66205"/>
                  </a:lnTo>
                  <a:lnTo>
                    <a:pt x="43567" y="65853"/>
                  </a:lnTo>
                  <a:lnTo>
                    <a:pt x="43834" y="65580"/>
                  </a:lnTo>
                  <a:lnTo>
                    <a:pt x="44139" y="65385"/>
                  </a:lnTo>
                  <a:lnTo>
                    <a:pt x="44403" y="64990"/>
                  </a:lnTo>
                  <a:lnTo>
                    <a:pt x="44592" y="64717"/>
                  </a:lnTo>
                  <a:lnTo>
                    <a:pt x="44780" y="64407"/>
                  </a:lnTo>
                  <a:lnTo>
                    <a:pt x="44969" y="64097"/>
                  </a:lnTo>
                  <a:lnTo>
                    <a:pt x="45155" y="63629"/>
                  </a:lnTo>
                  <a:lnTo>
                    <a:pt x="45457" y="63235"/>
                  </a:lnTo>
                  <a:lnTo>
                    <a:pt x="45642" y="62651"/>
                  </a:lnTo>
                  <a:lnTo>
                    <a:pt x="45789" y="62226"/>
                  </a:lnTo>
                  <a:lnTo>
                    <a:pt x="45859" y="61722"/>
                  </a:lnTo>
                  <a:lnTo>
                    <a:pt x="45852" y="61297"/>
                  </a:lnTo>
                  <a:lnTo>
                    <a:pt x="45808" y="60908"/>
                  </a:lnTo>
                  <a:lnTo>
                    <a:pt x="45494" y="60568"/>
                  </a:lnTo>
                  <a:lnTo>
                    <a:pt x="45144" y="60373"/>
                  </a:lnTo>
                  <a:lnTo>
                    <a:pt x="44677" y="60148"/>
                  </a:lnTo>
                  <a:lnTo>
                    <a:pt x="44287" y="59881"/>
                  </a:lnTo>
                  <a:lnTo>
                    <a:pt x="43898" y="59620"/>
                  </a:lnTo>
                  <a:lnTo>
                    <a:pt x="43623" y="59389"/>
                  </a:lnTo>
                  <a:lnTo>
                    <a:pt x="43155" y="58970"/>
                  </a:lnTo>
                  <a:lnTo>
                    <a:pt x="42568" y="58435"/>
                  </a:lnTo>
                  <a:lnTo>
                    <a:pt x="42177" y="58095"/>
                  </a:lnTo>
                  <a:lnTo>
                    <a:pt x="41902" y="57785"/>
                  </a:lnTo>
                  <a:lnTo>
                    <a:pt x="41628" y="57560"/>
                  </a:lnTo>
                  <a:lnTo>
                    <a:pt x="41354" y="57250"/>
                  </a:lnTo>
                  <a:lnTo>
                    <a:pt x="41117" y="56983"/>
                  </a:lnTo>
                  <a:lnTo>
                    <a:pt x="40881" y="56679"/>
                  </a:lnTo>
                  <a:lnTo>
                    <a:pt x="40449" y="56181"/>
                  </a:lnTo>
                  <a:lnTo>
                    <a:pt x="40212" y="55798"/>
                  </a:lnTo>
                  <a:lnTo>
                    <a:pt x="39977" y="55525"/>
                  </a:lnTo>
                  <a:lnTo>
                    <a:pt x="39544" y="54954"/>
                  </a:lnTo>
                  <a:lnTo>
                    <a:pt x="39268" y="54571"/>
                  </a:lnTo>
                  <a:lnTo>
                    <a:pt x="39031" y="54225"/>
                  </a:lnTo>
                  <a:lnTo>
                    <a:pt x="38680" y="53994"/>
                  </a:lnTo>
                  <a:lnTo>
                    <a:pt x="38253" y="53848"/>
                  </a:lnTo>
                  <a:lnTo>
                    <a:pt x="37866" y="53775"/>
                  </a:lnTo>
                  <a:lnTo>
                    <a:pt x="37401" y="53666"/>
                  </a:lnTo>
                  <a:lnTo>
                    <a:pt x="36860" y="53593"/>
                  </a:lnTo>
                  <a:lnTo>
                    <a:pt x="36394" y="53405"/>
                  </a:lnTo>
                  <a:lnTo>
                    <a:pt x="36082" y="53180"/>
                  </a:lnTo>
                  <a:lnTo>
                    <a:pt x="35806" y="52797"/>
                  </a:lnTo>
                  <a:lnTo>
                    <a:pt x="35569" y="52372"/>
                  </a:lnTo>
                  <a:lnTo>
                    <a:pt x="35292" y="51989"/>
                  </a:lnTo>
                  <a:lnTo>
                    <a:pt x="34980" y="51722"/>
                  </a:lnTo>
                  <a:lnTo>
                    <a:pt x="34551" y="51418"/>
                  </a:lnTo>
                  <a:lnTo>
                    <a:pt x="34235" y="50956"/>
                  </a:lnTo>
                  <a:lnTo>
                    <a:pt x="34075" y="50610"/>
                  </a:lnTo>
                  <a:lnTo>
                    <a:pt x="33913" y="50033"/>
                  </a:lnTo>
                  <a:lnTo>
                    <a:pt x="33788" y="49456"/>
                  </a:lnTo>
                  <a:lnTo>
                    <a:pt x="33703" y="48994"/>
                  </a:lnTo>
                  <a:lnTo>
                    <a:pt x="33696" y="48447"/>
                  </a:lnTo>
                  <a:lnTo>
                    <a:pt x="33534" y="47949"/>
                  </a:lnTo>
                  <a:lnTo>
                    <a:pt x="33108" y="47912"/>
                  </a:lnTo>
                  <a:lnTo>
                    <a:pt x="32948" y="47530"/>
                  </a:lnTo>
                  <a:lnTo>
                    <a:pt x="32940" y="47025"/>
                  </a:lnTo>
                  <a:lnTo>
                    <a:pt x="32935" y="46637"/>
                  </a:lnTo>
                  <a:lnTo>
                    <a:pt x="32472" y="46686"/>
                  </a:lnTo>
                  <a:lnTo>
                    <a:pt x="32206" y="46922"/>
                  </a:lnTo>
                  <a:lnTo>
                    <a:pt x="31782" y="46965"/>
                  </a:lnTo>
                  <a:lnTo>
                    <a:pt x="31585" y="46655"/>
                  </a:lnTo>
                  <a:lnTo>
                    <a:pt x="31423" y="46236"/>
                  </a:lnTo>
                  <a:lnTo>
                    <a:pt x="31265" y="45889"/>
                  </a:lnTo>
                  <a:lnTo>
                    <a:pt x="30989" y="45580"/>
                  </a:lnTo>
                  <a:lnTo>
                    <a:pt x="30525" y="45513"/>
                  </a:lnTo>
                  <a:lnTo>
                    <a:pt x="30138" y="45476"/>
                  </a:lnTo>
                  <a:lnTo>
                    <a:pt x="29793" y="45598"/>
                  </a:lnTo>
                  <a:lnTo>
                    <a:pt x="29672" y="45251"/>
                  </a:lnTo>
                  <a:lnTo>
                    <a:pt x="29437" y="44984"/>
                  </a:lnTo>
                  <a:lnTo>
                    <a:pt x="28935" y="44990"/>
                  </a:lnTo>
                  <a:lnTo>
                    <a:pt x="28668" y="45228"/>
                  </a:lnTo>
                  <a:lnTo>
                    <a:pt x="28324" y="45385"/>
                  </a:lnTo>
                  <a:lnTo>
                    <a:pt x="27862" y="45471"/>
                  </a:lnTo>
                  <a:lnTo>
                    <a:pt x="27587" y="45161"/>
                  </a:lnTo>
                  <a:lnTo>
                    <a:pt x="27276" y="44972"/>
                  </a:lnTo>
                  <a:lnTo>
                    <a:pt x="26887" y="44783"/>
                  </a:lnTo>
                  <a:lnTo>
                    <a:pt x="26574" y="44559"/>
                  </a:lnTo>
                  <a:lnTo>
                    <a:pt x="26339" y="44292"/>
                  </a:lnTo>
                  <a:lnTo>
                    <a:pt x="25913" y="44255"/>
                  </a:lnTo>
                  <a:lnTo>
                    <a:pt x="25564" y="44067"/>
                  </a:lnTo>
                  <a:lnTo>
                    <a:pt x="25519" y="43641"/>
                  </a:lnTo>
                  <a:lnTo>
                    <a:pt x="25590" y="43253"/>
                  </a:lnTo>
                  <a:lnTo>
                    <a:pt x="25545" y="42827"/>
                  </a:lnTo>
                  <a:lnTo>
                    <a:pt x="25232" y="42560"/>
                  </a:lnTo>
                  <a:lnTo>
                    <a:pt x="24843" y="42372"/>
                  </a:lnTo>
                  <a:lnTo>
                    <a:pt x="24492" y="42105"/>
                  </a:lnTo>
                  <a:lnTo>
                    <a:pt x="24368" y="41564"/>
                  </a:lnTo>
                  <a:lnTo>
                    <a:pt x="24017" y="41302"/>
                  </a:lnTo>
                  <a:lnTo>
                    <a:pt x="23633" y="41424"/>
                  </a:lnTo>
                  <a:lnTo>
                    <a:pt x="23171" y="41466"/>
                  </a:lnTo>
                  <a:lnTo>
                    <a:pt x="22821" y="41357"/>
                  </a:lnTo>
                  <a:lnTo>
                    <a:pt x="22355" y="41169"/>
                  </a:lnTo>
                  <a:lnTo>
                    <a:pt x="21930" y="41132"/>
                  </a:lnTo>
                  <a:lnTo>
                    <a:pt x="21508" y="41254"/>
                  </a:lnTo>
                  <a:lnTo>
                    <a:pt x="21045" y="41303"/>
                  </a:lnTo>
                  <a:lnTo>
                    <a:pt x="20544" y="41345"/>
                  </a:lnTo>
                  <a:lnTo>
                    <a:pt x="20233" y="41157"/>
                  </a:lnTo>
                  <a:lnTo>
                    <a:pt x="20149" y="40731"/>
                  </a:lnTo>
                  <a:lnTo>
                    <a:pt x="20565" y="40148"/>
                  </a:lnTo>
                  <a:lnTo>
                    <a:pt x="20792" y="39875"/>
                  </a:lnTo>
                  <a:lnTo>
                    <a:pt x="21135" y="39595"/>
                  </a:lnTo>
                  <a:lnTo>
                    <a:pt x="21480" y="39401"/>
                  </a:lnTo>
                  <a:lnTo>
                    <a:pt x="21863" y="39200"/>
                  </a:lnTo>
                  <a:lnTo>
                    <a:pt x="22129" y="38964"/>
                  </a:lnTo>
                  <a:lnTo>
                    <a:pt x="22278" y="38611"/>
                  </a:lnTo>
                  <a:lnTo>
                    <a:pt x="22349" y="38186"/>
                  </a:lnTo>
                  <a:lnTo>
                    <a:pt x="22535" y="37718"/>
                  </a:lnTo>
                  <a:lnTo>
                    <a:pt x="22996" y="37560"/>
                  </a:lnTo>
                  <a:lnTo>
                    <a:pt x="23380" y="37475"/>
                  </a:lnTo>
                  <a:lnTo>
                    <a:pt x="23766" y="37469"/>
                  </a:lnTo>
                  <a:lnTo>
                    <a:pt x="24147" y="37153"/>
                  </a:lnTo>
                  <a:lnTo>
                    <a:pt x="24255" y="36649"/>
                  </a:lnTo>
                  <a:lnTo>
                    <a:pt x="23978" y="36187"/>
                  </a:lnTo>
                  <a:lnTo>
                    <a:pt x="23626" y="35847"/>
                  </a:lnTo>
                  <a:lnTo>
                    <a:pt x="23158" y="35543"/>
                  </a:lnTo>
                  <a:lnTo>
                    <a:pt x="22656" y="35470"/>
                  </a:lnTo>
                  <a:lnTo>
                    <a:pt x="22270" y="35476"/>
                  </a:lnTo>
                  <a:lnTo>
                    <a:pt x="21806" y="35482"/>
                  </a:lnTo>
                  <a:lnTo>
                    <a:pt x="21419" y="35452"/>
                  </a:lnTo>
                  <a:lnTo>
                    <a:pt x="21030" y="35148"/>
                  </a:lnTo>
                  <a:lnTo>
                    <a:pt x="20791" y="34686"/>
                  </a:lnTo>
                  <a:lnTo>
                    <a:pt x="20594" y="34376"/>
                  </a:lnTo>
                  <a:lnTo>
                    <a:pt x="20205" y="34225"/>
                  </a:lnTo>
                  <a:lnTo>
                    <a:pt x="19857" y="34152"/>
                  </a:lnTo>
                  <a:lnTo>
                    <a:pt x="19469" y="34042"/>
                  </a:lnTo>
                  <a:lnTo>
                    <a:pt x="19080" y="33818"/>
                  </a:lnTo>
                  <a:lnTo>
                    <a:pt x="18729" y="33587"/>
                  </a:lnTo>
                  <a:lnTo>
                    <a:pt x="18378" y="33320"/>
                  </a:lnTo>
                  <a:lnTo>
                    <a:pt x="18101" y="32900"/>
                  </a:lnTo>
                  <a:lnTo>
                    <a:pt x="17980" y="32554"/>
                  </a:lnTo>
                  <a:lnTo>
                    <a:pt x="17819" y="32129"/>
                  </a:lnTo>
                  <a:lnTo>
                    <a:pt x="17545" y="31825"/>
                  </a:lnTo>
                  <a:lnTo>
                    <a:pt x="17040" y="31637"/>
                  </a:lnTo>
                  <a:lnTo>
                    <a:pt x="16653" y="31563"/>
                  </a:lnTo>
                  <a:lnTo>
                    <a:pt x="16230" y="31649"/>
                  </a:lnTo>
                  <a:lnTo>
                    <a:pt x="15967" y="32074"/>
                  </a:lnTo>
                  <a:lnTo>
                    <a:pt x="15739" y="32353"/>
                  </a:lnTo>
                  <a:lnTo>
                    <a:pt x="15393" y="32432"/>
                  </a:lnTo>
                  <a:lnTo>
                    <a:pt x="15119" y="32165"/>
                  </a:lnTo>
                  <a:lnTo>
                    <a:pt x="14845" y="31934"/>
                  </a:lnTo>
                  <a:lnTo>
                    <a:pt x="14417" y="31710"/>
                  </a:lnTo>
                  <a:lnTo>
                    <a:pt x="14032" y="31715"/>
                  </a:lnTo>
                  <a:lnTo>
                    <a:pt x="13686" y="31837"/>
                  </a:lnTo>
                  <a:lnTo>
                    <a:pt x="13299" y="31801"/>
                  </a:lnTo>
                  <a:lnTo>
                    <a:pt x="12913" y="31770"/>
                  </a:lnTo>
                  <a:lnTo>
                    <a:pt x="12527" y="31734"/>
                  </a:lnTo>
                  <a:lnTo>
                    <a:pt x="12213" y="31430"/>
                  </a:lnTo>
                  <a:lnTo>
                    <a:pt x="12091" y="31005"/>
                  </a:lnTo>
                  <a:lnTo>
                    <a:pt x="12085" y="30622"/>
                  </a:lnTo>
                  <a:lnTo>
                    <a:pt x="12079" y="30233"/>
                  </a:lnTo>
                  <a:lnTo>
                    <a:pt x="11614" y="30081"/>
                  </a:lnTo>
                  <a:lnTo>
                    <a:pt x="11188" y="30014"/>
                  </a:lnTo>
                  <a:lnTo>
                    <a:pt x="10875" y="29668"/>
                  </a:lnTo>
                  <a:lnTo>
                    <a:pt x="10830" y="29243"/>
                  </a:lnTo>
                  <a:lnTo>
                    <a:pt x="10785" y="28854"/>
                  </a:lnTo>
                  <a:lnTo>
                    <a:pt x="10547" y="28435"/>
                  </a:lnTo>
                  <a:lnTo>
                    <a:pt x="10044" y="28326"/>
                  </a:lnTo>
                  <a:lnTo>
                    <a:pt x="9692" y="28016"/>
                  </a:lnTo>
                  <a:lnTo>
                    <a:pt x="9609" y="27669"/>
                  </a:lnTo>
                  <a:lnTo>
                    <a:pt x="9409" y="27171"/>
                  </a:lnTo>
                  <a:lnTo>
                    <a:pt x="9059" y="26983"/>
                  </a:lnTo>
                  <a:lnTo>
                    <a:pt x="8633" y="26947"/>
                  </a:lnTo>
                  <a:lnTo>
                    <a:pt x="8248" y="26952"/>
                  </a:lnTo>
                  <a:lnTo>
                    <a:pt x="7784" y="26880"/>
                  </a:lnTo>
                  <a:lnTo>
                    <a:pt x="7586" y="26576"/>
                  </a:lnTo>
                  <a:lnTo>
                    <a:pt x="7388" y="26266"/>
                  </a:lnTo>
                  <a:lnTo>
                    <a:pt x="7191" y="25920"/>
                  </a:lnTo>
                  <a:lnTo>
                    <a:pt x="6651" y="25932"/>
                  </a:lnTo>
                  <a:lnTo>
                    <a:pt x="6305" y="26053"/>
                  </a:lnTo>
                  <a:lnTo>
                    <a:pt x="6000" y="26327"/>
                  </a:lnTo>
                  <a:lnTo>
                    <a:pt x="5578" y="26485"/>
                  </a:lnTo>
                  <a:lnTo>
                    <a:pt x="5153" y="26375"/>
                  </a:lnTo>
                  <a:lnTo>
                    <a:pt x="4800" y="26071"/>
                  </a:lnTo>
                  <a:lnTo>
                    <a:pt x="4564" y="25762"/>
                  </a:lnTo>
                  <a:lnTo>
                    <a:pt x="4482" y="25415"/>
                  </a:lnTo>
                  <a:lnTo>
                    <a:pt x="4322" y="25069"/>
                  </a:lnTo>
                  <a:lnTo>
                    <a:pt x="4122" y="24650"/>
                  </a:lnTo>
                  <a:lnTo>
                    <a:pt x="3735" y="24498"/>
                  </a:lnTo>
                  <a:lnTo>
                    <a:pt x="3311" y="24583"/>
                  </a:lnTo>
                  <a:lnTo>
                    <a:pt x="2852" y="24820"/>
                  </a:lnTo>
                  <a:lnTo>
                    <a:pt x="2498" y="24401"/>
                  </a:lnTo>
                  <a:lnTo>
                    <a:pt x="2337" y="23976"/>
                  </a:lnTo>
                  <a:lnTo>
                    <a:pt x="2140" y="23666"/>
                  </a:lnTo>
                  <a:lnTo>
                    <a:pt x="1795" y="23866"/>
                  </a:lnTo>
                  <a:lnTo>
                    <a:pt x="1568" y="24139"/>
                  </a:lnTo>
                  <a:lnTo>
                    <a:pt x="1144" y="24224"/>
                  </a:lnTo>
                  <a:lnTo>
                    <a:pt x="1097" y="23605"/>
                  </a:lnTo>
                  <a:lnTo>
                    <a:pt x="1285" y="23289"/>
                  </a:lnTo>
                  <a:lnTo>
                    <a:pt x="1670" y="23246"/>
                  </a:lnTo>
                  <a:lnTo>
                    <a:pt x="1701" y="22785"/>
                  </a:lnTo>
                  <a:lnTo>
                    <a:pt x="1428" y="22554"/>
                  </a:lnTo>
                  <a:lnTo>
                    <a:pt x="1044" y="22675"/>
                  </a:lnTo>
                  <a:lnTo>
                    <a:pt x="662" y="22876"/>
                  </a:lnTo>
                  <a:lnTo>
                    <a:pt x="276" y="22919"/>
                  </a:lnTo>
                  <a:lnTo>
                    <a:pt x="0" y="22536"/>
                  </a:lnTo>
                  <a:lnTo>
                    <a:pt x="32" y="22110"/>
                  </a:lnTo>
                  <a:lnTo>
                    <a:pt x="377" y="21946"/>
                  </a:lnTo>
                  <a:lnTo>
                    <a:pt x="488" y="21600"/>
                  </a:lnTo>
                  <a:lnTo>
                    <a:pt x="520" y="21175"/>
                  </a:lnTo>
                  <a:lnTo>
                    <a:pt x="943" y="21126"/>
                  </a:lnTo>
                  <a:lnTo>
                    <a:pt x="1332" y="21279"/>
                  </a:lnTo>
                  <a:lnTo>
                    <a:pt x="1796" y="21351"/>
                  </a:lnTo>
                  <a:lnTo>
                    <a:pt x="2217" y="21150"/>
                  </a:lnTo>
                  <a:lnTo>
                    <a:pt x="2562" y="20914"/>
                  </a:lnTo>
                  <a:lnTo>
                    <a:pt x="2947" y="20908"/>
                  </a:lnTo>
                  <a:lnTo>
                    <a:pt x="3490" y="21096"/>
                  </a:lnTo>
                  <a:lnTo>
                    <a:pt x="3838" y="21169"/>
                  </a:lnTo>
                  <a:lnTo>
                    <a:pt x="4263" y="21199"/>
                  </a:lnTo>
                  <a:lnTo>
                    <a:pt x="4648" y="21156"/>
                  </a:lnTo>
                  <a:lnTo>
                    <a:pt x="5072" y="21072"/>
                  </a:lnTo>
                  <a:lnTo>
                    <a:pt x="5496" y="21066"/>
                  </a:lnTo>
                  <a:lnTo>
                    <a:pt x="5886" y="21297"/>
                  </a:lnTo>
                  <a:lnTo>
                    <a:pt x="6310" y="21248"/>
                  </a:lnTo>
                  <a:lnTo>
                    <a:pt x="6732" y="21127"/>
                  </a:lnTo>
                  <a:lnTo>
                    <a:pt x="7044" y="21315"/>
                  </a:lnTo>
                  <a:lnTo>
                    <a:pt x="7358" y="21661"/>
                  </a:lnTo>
                  <a:lnTo>
                    <a:pt x="7707" y="21770"/>
                  </a:lnTo>
                  <a:lnTo>
                    <a:pt x="8248" y="21843"/>
                  </a:lnTo>
                  <a:lnTo>
                    <a:pt x="8673" y="21837"/>
                  </a:lnTo>
                  <a:lnTo>
                    <a:pt x="9135" y="21831"/>
                  </a:lnTo>
                  <a:lnTo>
                    <a:pt x="9713" y="21746"/>
                  </a:lnTo>
                  <a:lnTo>
                    <a:pt x="10098" y="21661"/>
                  </a:lnTo>
                  <a:lnTo>
                    <a:pt x="10637" y="21576"/>
                  </a:lnTo>
                  <a:lnTo>
                    <a:pt x="11177" y="21570"/>
                  </a:lnTo>
                  <a:lnTo>
                    <a:pt x="11715" y="21485"/>
                  </a:lnTo>
                  <a:lnTo>
                    <a:pt x="12099" y="21363"/>
                  </a:lnTo>
                  <a:lnTo>
                    <a:pt x="12484" y="21284"/>
                  </a:lnTo>
                  <a:lnTo>
                    <a:pt x="13021" y="21041"/>
                  </a:lnTo>
                  <a:lnTo>
                    <a:pt x="13634" y="20762"/>
                  </a:lnTo>
                  <a:lnTo>
                    <a:pt x="14017" y="20604"/>
                  </a:lnTo>
                  <a:lnTo>
                    <a:pt x="14205" y="20251"/>
                  </a:lnTo>
                  <a:lnTo>
                    <a:pt x="14704" y="20051"/>
                  </a:lnTo>
                  <a:lnTo>
                    <a:pt x="15167" y="20045"/>
                  </a:lnTo>
                  <a:lnTo>
                    <a:pt x="15669" y="20039"/>
                  </a:lnTo>
                  <a:lnTo>
                    <a:pt x="16248" y="20069"/>
                  </a:lnTo>
                  <a:lnTo>
                    <a:pt x="16787" y="19948"/>
                  </a:lnTo>
                  <a:lnTo>
                    <a:pt x="17206" y="19668"/>
                  </a:lnTo>
                  <a:lnTo>
                    <a:pt x="17512" y="19395"/>
                  </a:lnTo>
                  <a:lnTo>
                    <a:pt x="17853" y="19006"/>
                  </a:lnTo>
                  <a:lnTo>
                    <a:pt x="18158" y="18806"/>
                  </a:lnTo>
                  <a:lnTo>
                    <a:pt x="18620" y="18720"/>
                  </a:lnTo>
                  <a:lnTo>
                    <a:pt x="19006" y="18714"/>
                  </a:lnTo>
                  <a:lnTo>
                    <a:pt x="19273" y="18484"/>
                  </a:lnTo>
                  <a:lnTo>
                    <a:pt x="19654" y="18204"/>
                  </a:lnTo>
                  <a:lnTo>
                    <a:pt x="19919" y="17894"/>
                  </a:lnTo>
                  <a:lnTo>
                    <a:pt x="20300" y="17500"/>
                  </a:lnTo>
                  <a:lnTo>
                    <a:pt x="20605" y="17263"/>
                  </a:lnTo>
                  <a:lnTo>
                    <a:pt x="20909" y="16953"/>
                  </a:lnTo>
                  <a:lnTo>
                    <a:pt x="21253" y="16715"/>
                  </a:lnTo>
                  <a:close/>
                </a:path>
              </a:pathLst>
            </a:custGeom>
            <a:solidFill>
              <a:srgbClr val="EEB71A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" name="object 23">
              <a:extLst>
                <a:ext uri="{FF2B5EF4-FFF2-40B4-BE49-F238E27FC236}">
                  <a16:creationId xmlns:a16="http://schemas.microsoft.com/office/drawing/2014/main" id="{011E4D8E-B8FB-48F3-8602-A2C71C0302AF}"/>
                </a:ext>
              </a:extLst>
            </p:cNvPr>
            <p:cNvSpPr/>
            <p:nvPr/>
          </p:nvSpPr>
          <p:spPr>
            <a:xfrm>
              <a:off x="2754232" y="3984140"/>
              <a:ext cx="10940" cy="59314"/>
            </a:xfrm>
            <a:custGeom>
              <a:avLst/>
              <a:gdLst/>
              <a:ahLst/>
              <a:cxnLst/>
              <a:rect l="l" t="t" r="r" b="b"/>
              <a:pathLst>
                <a:path w="10940" h="59314">
                  <a:moveTo>
                    <a:pt x="7381" y="52066"/>
                  </a:moveTo>
                  <a:lnTo>
                    <a:pt x="7197" y="52533"/>
                  </a:lnTo>
                  <a:lnTo>
                    <a:pt x="6862" y="53238"/>
                  </a:lnTo>
                  <a:lnTo>
                    <a:pt x="6295" y="53906"/>
                  </a:lnTo>
                  <a:lnTo>
                    <a:pt x="5778" y="53062"/>
                  </a:lnTo>
                  <a:lnTo>
                    <a:pt x="5733" y="50517"/>
                  </a:lnTo>
                  <a:lnTo>
                    <a:pt x="4879" y="50219"/>
                  </a:lnTo>
                  <a:lnTo>
                    <a:pt x="4355" y="49034"/>
                  </a:lnTo>
                  <a:lnTo>
                    <a:pt x="4151" y="48305"/>
                  </a:lnTo>
                  <a:lnTo>
                    <a:pt x="3332" y="47813"/>
                  </a:lnTo>
                  <a:lnTo>
                    <a:pt x="2402" y="47679"/>
                  </a:lnTo>
                  <a:lnTo>
                    <a:pt x="1939" y="47685"/>
                  </a:lnTo>
                  <a:lnTo>
                    <a:pt x="1191" y="46811"/>
                  </a:lnTo>
                  <a:lnTo>
                    <a:pt x="868" y="46045"/>
                  </a:lnTo>
                  <a:lnTo>
                    <a:pt x="818" y="45389"/>
                  </a:lnTo>
                  <a:lnTo>
                    <a:pt x="804" y="44575"/>
                  </a:lnTo>
                  <a:lnTo>
                    <a:pt x="643" y="44192"/>
                  </a:lnTo>
                  <a:lnTo>
                    <a:pt x="85" y="43202"/>
                  </a:lnTo>
                  <a:lnTo>
                    <a:pt x="0" y="42740"/>
                  </a:lnTo>
                  <a:lnTo>
                    <a:pt x="370" y="41841"/>
                  </a:lnTo>
                  <a:lnTo>
                    <a:pt x="822" y="41215"/>
                  </a:lnTo>
                  <a:lnTo>
                    <a:pt x="1275" y="40626"/>
                  </a:lnTo>
                  <a:lnTo>
                    <a:pt x="1723" y="39806"/>
                  </a:lnTo>
                  <a:lnTo>
                    <a:pt x="1905" y="39186"/>
                  </a:lnTo>
                  <a:lnTo>
                    <a:pt x="2008" y="38451"/>
                  </a:lnTo>
                  <a:lnTo>
                    <a:pt x="2261" y="37479"/>
                  </a:lnTo>
                  <a:lnTo>
                    <a:pt x="3138" y="36884"/>
                  </a:lnTo>
                  <a:lnTo>
                    <a:pt x="3939" y="36330"/>
                  </a:lnTo>
                  <a:lnTo>
                    <a:pt x="4121" y="35747"/>
                  </a:lnTo>
                  <a:lnTo>
                    <a:pt x="4177" y="34508"/>
                  </a:lnTo>
                  <a:lnTo>
                    <a:pt x="4164" y="31574"/>
                  </a:lnTo>
                  <a:lnTo>
                    <a:pt x="4249" y="29872"/>
                  </a:lnTo>
                  <a:lnTo>
                    <a:pt x="4226" y="28518"/>
                  </a:lnTo>
                  <a:lnTo>
                    <a:pt x="4714" y="27776"/>
                  </a:lnTo>
                  <a:lnTo>
                    <a:pt x="5050" y="27114"/>
                  </a:lnTo>
                  <a:lnTo>
                    <a:pt x="5233" y="26573"/>
                  </a:lnTo>
                  <a:lnTo>
                    <a:pt x="5376" y="25948"/>
                  </a:lnTo>
                  <a:lnTo>
                    <a:pt x="5519" y="25292"/>
                  </a:lnTo>
                  <a:lnTo>
                    <a:pt x="5428" y="24483"/>
                  </a:lnTo>
                  <a:lnTo>
                    <a:pt x="4434" y="25043"/>
                  </a:lnTo>
                  <a:lnTo>
                    <a:pt x="4271" y="24538"/>
                  </a:lnTo>
                  <a:lnTo>
                    <a:pt x="4258" y="23767"/>
                  </a:lnTo>
                  <a:lnTo>
                    <a:pt x="4129" y="23038"/>
                  </a:lnTo>
                  <a:lnTo>
                    <a:pt x="4000" y="22266"/>
                  </a:lnTo>
                  <a:lnTo>
                    <a:pt x="3753" y="21422"/>
                  </a:lnTo>
                  <a:lnTo>
                    <a:pt x="3273" y="20425"/>
                  </a:lnTo>
                  <a:lnTo>
                    <a:pt x="2461" y="20401"/>
                  </a:lnTo>
                  <a:lnTo>
                    <a:pt x="1657" y="20723"/>
                  </a:lnTo>
                  <a:lnTo>
                    <a:pt x="1347" y="20693"/>
                  </a:lnTo>
                  <a:lnTo>
                    <a:pt x="986" y="19885"/>
                  </a:lnTo>
                  <a:lnTo>
                    <a:pt x="903" y="19581"/>
                  </a:lnTo>
                  <a:lnTo>
                    <a:pt x="681" y="17922"/>
                  </a:lnTo>
                  <a:lnTo>
                    <a:pt x="595" y="17461"/>
                  </a:lnTo>
                  <a:lnTo>
                    <a:pt x="582" y="16725"/>
                  </a:lnTo>
                  <a:lnTo>
                    <a:pt x="922" y="16294"/>
                  </a:lnTo>
                  <a:lnTo>
                    <a:pt x="1805" y="16009"/>
                  </a:lnTo>
                  <a:lnTo>
                    <a:pt x="2610" y="15686"/>
                  </a:lnTo>
                  <a:lnTo>
                    <a:pt x="3369" y="14975"/>
                  </a:lnTo>
                  <a:lnTo>
                    <a:pt x="4022" y="14811"/>
                  </a:lnTo>
                  <a:lnTo>
                    <a:pt x="4947" y="14714"/>
                  </a:lnTo>
                  <a:lnTo>
                    <a:pt x="5174" y="14441"/>
                  </a:lnTo>
                  <a:lnTo>
                    <a:pt x="5232" y="13360"/>
                  </a:lnTo>
                  <a:lnTo>
                    <a:pt x="5487" y="12503"/>
                  </a:lnTo>
                  <a:lnTo>
                    <a:pt x="6204" y="11603"/>
                  </a:lnTo>
                  <a:lnTo>
                    <a:pt x="6650" y="10589"/>
                  </a:lnTo>
                  <a:lnTo>
                    <a:pt x="7254" y="9884"/>
                  </a:lnTo>
                  <a:lnTo>
                    <a:pt x="7208" y="7254"/>
                  </a:lnTo>
                  <a:lnTo>
                    <a:pt x="7154" y="6367"/>
                  </a:lnTo>
                  <a:lnTo>
                    <a:pt x="7137" y="5401"/>
                  </a:lnTo>
                  <a:lnTo>
                    <a:pt x="7388" y="4277"/>
                  </a:lnTo>
                  <a:lnTo>
                    <a:pt x="7950" y="3378"/>
                  </a:lnTo>
                  <a:lnTo>
                    <a:pt x="8285" y="2679"/>
                  </a:lnTo>
                  <a:lnTo>
                    <a:pt x="8614" y="1591"/>
                  </a:lnTo>
                  <a:lnTo>
                    <a:pt x="9445" y="607"/>
                  </a:lnTo>
                  <a:lnTo>
                    <a:pt x="10327" y="243"/>
                  </a:lnTo>
                  <a:lnTo>
                    <a:pt x="10940" y="0"/>
                  </a:lnTo>
                  <a:lnTo>
                    <a:pt x="10597" y="59314"/>
                  </a:lnTo>
                  <a:lnTo>
                    <a:pt x="10581" y="58421"/>
                  </a:lnTo>
                  <a:lnTo>
                    <a:pt x="10446" y="57345"/>
                  </a:lnTo>
                  <a:lnTo>
                    <a:pt x="10355" y="56537"/>
                  </a:lnTo>
                  <a:lnTo>
                    <a:pt x="9956" y="55845"/>
                  </a:lnTo>
                  <a:lnTo>
                    <a:pt x="10405" y="54988"/>
                  </a:lnTo>
                  <a:lnTo>
                    <a:pt x="10311" y="54065"/>
                  </a:lnTo>
                  <a:lnTo>
                    <a:pt x="10033" y="53566"/>
                  </a:lnTo>
                  <a:lnTo>
                    <a:pt x="9402" y="52880"/>
                  </a:lnTo>
                  <a:lnTo>
                    <a:pt x="8773" y="52200"/>
                  </a:lnTo>
                  <a:lnTo>
                    <a:pt x="7993" y="51750"/>
                  </a:lnTo>
                  <a:lnTo>
                    <a:pt x="7381" y="52066"/>
                  </a:lnTo>
                  <a:close/>
                </a:path>
              </a:pathLst>
            </a:custGeom>
            <a:solidFill>
              <a:srgbClr val="5DE092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" name="object 26">
              <a:extLst>
                <a:ext uri="{FF2B5EF4-FFF2-40B4-BE49-F238E27FC236}">
                  <a16:creationId xmlns:a16="http://schemas.microsoft.com/office/drawing/2014/main" id="{16B5A90E-EC33-4B24-A100-6CD0FB336727}"/>
                </a:ext>
              </a:extLst>
            </p:cNvPr>
            <p:cNvSpPr/>
            <p:nvPr/>
          </p:nvSpPr>
          <p:spPr>
            <a:xfrm>
              <a:off x="2741038" y="2706137"/>
              <a:ext cx="538312" cy="1488225"/>
            </a:xfrm>
            <a:custGeom>
              <a:avLst/>
              <a:gdLst/>
              <a:ahLst/>
              <a:cxnLst/>
              <a:rect l="l" t="t" r="r" b="b"/>
              <a:pathLst>
                <a:path w="538312" h="1488225">
                  <a:moveTo>
                    <a:pt x="317322" y="109467"/>
                  </a:moveTo>
                  <a:lnTo>
                    <a:pt x="317589" y="109103"/>
                  </a:lnTo>
                  <a:lnTo>
                    <a:pt x="317743" y="108829"/>
                  </a:lnTo>
                  <a:lnTo>
                    <a:pt x="317936" y="108483"/>
                  </a:lnTo>
                  <a:lnTo>
                    <a:pt x="318091" y="108057"/>
                  </a:lnTo>
                  <a:lnTo>
                    <a:pt x="318246" y="107675"/>
                  </a:lnTo>
                  <a:lnTo>
                    <a:pt x="318324" y="107365"/>
                  </a:lnTo>
                  <a:lnTo>
                    <a:pt x="318440" y="107055"/>
                  </a:lnTo>
                  <a:lnTo>
                    <a:pt x="318517" y="106666"/>
                  </a:lnTo>
                  <a:lnTo>
                    <a:pt x="318710" y="106283"/>
                  </a:lnTo>
                  <a:lnTo>
                    <a:pt x="318826" y="105822"/>
                  </a:lnTo>
                  <a:lnTo>
                    <a:pt x="318981" y="105354"/>
                  </a:lnTo>
                  <a:lnTo>
                    <a:pt x="319213" y="104971"/>
                  </a:lnTo>
                  <a:lnTo>
                    <a:pt x="319329" y="104625"/>
                  </a:lnTo>
                  <a:lnTo>
                    <a:pt x="319483" y="104236"/>
                  </a:lnTo>
                  <a:lnTo>
                    <a:pt x="319831" y="103659"/>
                  </a:lnTo>
                  <a:lnTo>
                    <a:pt x="320025" y="103386"/>
                  </a:lnTo>
                  <a:lnTo>
                    <a:pt x="320218" y="102960"/>
                  </a:lnTo>
                  <a:lnTo>
                    <a:pt x="320527" y="102614"/>
                  </a:lnTo>
                  <a:lnTo>
                    <a:pt x="320759" y="102231"/>
                  </a:lnTo>
                  <a:lnTo>
                    <a:pt x="320952" y="101806"/>
                  </a:lnTo>
                  <a:lnTo>
                    <a:pt x="321185" y="101381"/>
                  </a:lnTo>
                  <a:lnTo>
                    <a:pt x="321340" y="100955"/>
                  </a:lnTo>
                  <a:lnTo>
                    <a:pt x="321532" y="100645"/>
                  </a:lnTo>
                  <a:lnTo>
                    <a:pt x="321687" y="100299"/>
                  </a:lnTo>
                  <a:lnTo>
                    <a:pt x="321803" y="99837"/>
                  </a:lnTo>
                  <a:lnTo>
                    <a:pt x="321881" y="99333"/>
                  </a:lnTo>
                  <a:lnTo>
                    <a:pt x="321958" y="98951"/>
                  </a:lnTo>
                  <a:lnTo>
                    <a:pt x="321997" y="98604"/>
                  </a:lnTo>
                  <a:lnTo>
                    <a:pt x="321997" y="98100"/>
                  </a:lnTo>
                  <a:lnTo>
                    <a:pt x="321919" y="97717"/>
                  </a:lnTo>
                  <a:lnTo>
                    <a:pt x="321881" y="97328"/>
                  </a:lnTo>
                  <a:lnTo>
                    <a:pt x="321843" y="97019"/>
                  </a:lnTo>
                  <a:lnTo>
                    <a:pt x="321804" y="96635"/>
                  </a:lnTo>
                  <a:lnTo>
                    <a:pt x="321688" y="96289"/>
                  </a:lnTo>
                  <a:lnTo>
                    <a:pt x="321572" y="95821"/>
                  </a:lnTo>
                  <a:lnTo>
                    <a:pt x="321418" y="95475"/>
                  </a:lnTo>
                  <a:lnTo>
                    <a:pt x="321341" y="95165"/>
                  </a:lnTo>
                  <a:lnTo>
                    <a:pt x="321187" y="94746"/>
                  </a:lnTo>
                  <a:lnTo>
                    <a:pt x="321109" y="94436"/>
                  </a:lnTo>
                  <a:lnTo>
                    <a:pt x="320993" y="94126"/>
                  </a:lnTo>
                  <a:lnTo>
                    <a:pt x="320800" y="93701"/>
                  </a:lnTo>
                  <a:lnTo>
                    <a:pt x="320529" y="93355"/>
                  </a:lnTo>
                  <a:lnTo>
                    <a:pt x="320375" y="93088"/>
                  </a:lnTo>
                  <a:lnTo>
                    <a:pt x="320105" y="92778"/>
                  </a:lnTo>
                  <a:lnTo>
                    <a:pt x="320105" y="92352"/>
                  </a:lnTo>
                  <a:lnTo>
                    <a:pt x="320221" y="91964"/>
                  </a:lnTo>
                  <a:lnTo>
                    <a:pt x="320183" y="91581"/>
                  </a:lnTo>
                  <a:lnTo>
                    <a:pt x="320183" y="91155"/>
                  </a:lnTo>
                  <a:lnTo>
                    <a:pt x="320221" y="90810"/>
                  </a:lnTo>
                  <a:lnTo>
                    <a:pt x="320299" y="90463"/>
                  </a:lnTo>
                  <a:lnTo>
                    <a:pt x="320376" y="90116"/>
                  </a:lnTo>
                  <a:lnTo>
                    <a:pt x="320415" y="89807"/>
                  </a:lnTo>
                  <a:lnTo>
                    <a:pt x="320531" y="89497"/>
                  </a:lnTo>
                  <a:lnTo>
                    <a:pt x="320686" y="88877"/>
                  </a:lnTo>
                  <a:lnTo>
                    <a:pt x="320840" y="88494"/>
                  </a:lnTo>
                  <a:lnTo>
                    <a:pt x="320879" y="88148"/>
                  </a:lnTo>
                  <a:lnTo>
                    <a:pt x="320956" y="87838"/>
                  </a:lnTo>
                  <a:lnTo>
                    <a:pt x="321034" y="87414"/>
                  </a:lnTo>
                  <a:lnTo>
                    <a:pt x="321150" y="86951"/>
                  </a:lnTo>
                  <a:lnTo>
                    <a:pt x="321227" y="86563"/>
                  </a:lnTo>
                  <a:lnTo>
                    <a:pt x="321266" y="86137"/>
                  </a:lnTo>
                  <a:lnTo>
                    <a:pt x="321304" y="85834"/>
                  </a:lnTo>
                  <a:lnTo>
                    <a:pt x="321382" y="85524"/>
                  </a:lnTo>
                  <a:lnTo>
                    <a:pt x="321498" y="85177"/>
                  </a:lnTo>
                  <a:lnTo>
                    <a:pt x="321575" y="84709"/>
                  </a:lnTo>
                  <a:lnTo>
                    <a:pt x="321691" y="84327"/>
                  </a:lnTo>
                  <a:lnTo>
                    <a:pt x="321846" y="83902"/>
                  </a:lnTo>
                  <a:lnTo>
                    <a:pt x="321885" y="83513"/>
                  </a:lnTo>
                  <a:lnTo>
                    <a:pt x="322001" y="83015"/>
                  </a:lnTo>
                  <a:lnTo>
                    <a:pt x="322117" y="82668"/>
                  </a:lnTo>
                  <a:lnTo>
                    <a:pt x="322195" y="82243"/>
                  </a:lnTo>
                  <a:lnTo>
                    <a:pt x="322272" y="81933"/>
                  </a:lnTo>
                  <a:lnTo>
                    <a:pt x="322349" y="81587"/>
                  </a:lnTo>
                  <a:lnTo>
                    <a:pt x="322427" y="81241"/>
                  </a:lnTo>
                  <a:lnTo>
                    <a:pt x="322504" y="80736"/>
                  </a:lnTo>
                  <a:lnTo>
                    <a:pt x="322542" y="80427"/>
                  </a:lnTo>
                  <a:lnTo>
                    <a:pt x="322619" y="79928"/>
                  </a:lnTo>
                  <a:lnTo>
                    <a:pt x="322620" y="79424"/>
                  </a:lnTo>
                  <a:lnTo>
                    <a:pt x="322621" y="78926"/>
                  </a:lnTo>
                  <a:lnTo>
                    <a:pt x="322620" y="78574"/>
                  </a:lnTo>
                  <a:lnTo>
                    <a:pt x="322620" y="78076"/>
                  </a:lnTo>
                  <a:lnTo>
                    <a:pt x="322543" y="77729"/>
                  </a:lnTo>
                  <a:lnTo>
                    <a:pt x="322543" y="77419"/>
                  </a:lnTo>
                  <a:lnTo>
                    <a:pt x="322505" y="76915"/>
                  </a:lnTo>
                  <a:lnTo>
                    <a:pt x="322505" y="76453"/>
                  </a:lnTo>
                  <a:lnTo>
                    <a:pt x="322505" y="76107"/>
                  </a:lnTo>
                  <a:lnTo>
                    <a:pt x="322583" y="75761"/>
                  </a:lnTo>
                  <a:lnTo>
                    <a:pt x="322776" y="75451"/>
                  </a:lnTo>
                  <a:lnTo>
                    <a:pt x="323046" y="75257"/>
                  </a:lnTo>
                  <a:lnTo>
                    <a:pt x="323201" y="74989"/>
                  </a:lnTo>
                  <a:lnTo>
                    <a:pt x="323356" y="74716"/>
                  </a:lnTo>
                  <a:lnTo>
                    <a:pt x="323433" y="74369"/>
                  </a:lnTo>
                  <a:lnTo>
                    <a:pt x="323587" y="73944"/>
                  </a:lnTo>
                  <a:lnTo>
                    <a:pt x="323588" y="73634"/>
                  </a:lnTo>
                  <a:lnTo>
                    <a:pt x="323704" y="73324"/>
                  </a:lnTo>
                  <a:lnTo>
                    <a:pt x="323858" y="72941"/>
                  </a:lnTo>
                  <a:lnTo>
                    <a:pt x="324013" y="72669"/>
                  </a:lnTo>
                  <a:lnTo>
                    <a:pt x="324245" y="72364"/>
                  </a:lnTo>
                  <a:lnTo>
                    <a:pt x="324400" y="72055"/>
                  </a:lnTo>
                  <a:lnTo>
                    <a:pt x="324709" y="71666"/>
                  </a:lnTo>
                  <a:lnTo>
                    <a:pt x="324941" y="71398"/>
                  </a:lnTo>
                  <a:lnTo>
                    <a:pt x="325250" y="71052"/>
                  </a:lnTo>
                  <a:lnTo>
                    <a:pt x="325482" y="70816"/>
                  </a:lnTo>
                  <a:lnTo>
                    <a:pt x="325830" y="70548"/>
                  </a:lnTo>
                  <a:lnTo>
                    <a:pt x="326139" y="70238"/>
                  </a:lnTo>
                  <a:lnTo>
                    <a:pt x="326370" y="70007"/>
                  </a:lnTo>
                  <a:lnTo>
                    <a:pt x="327685" y="69272"/>
                  </a:lnTo>
                  <a:lnTo>
                    <a:pt x="328071" y="69078"/>
                  </a:lnTo>
                  <a:lnTo>
                    <a:pt x="328419" y="68847"/>
                  </a:lnTo>
                  <a:lnTo>
                    <a:pt x="328844" y="68652"/>
                  </a:lnTo>
                  <a:lnTo>
                    <a:pt x="329424" y="68307"/>
                  </a:lnTo>
                  <a:lnTo>
                    <a:pt x="330042" y="67918"/>
                  </a:lnTo>
                  <a:lnTo>
                    <a:pt x="330583" y="67608"/>
                  </a:lnTo>
                  <a:lnTo>
                    <a:pt x="330893" y="67492"/>
                  </a:lnTo>
                  <a:lnTo>
                    <a:pt x="331511" y="67109"/>
                  </a:lnTo>
                  <a:lnTo>
                    <a:pt x="331859" y="66757"/>
                  </a:lnTo>
                  <a:lnTo>
                    <a:pt x="332168" y="66454"/>
                  </a:lnTo>
                  <a:lnTo>
                    <a:pt x="332516" y="66101"/>
                  </a:lnTo>
                  <a:lnTo>
                    <a:pt x="332825" y="65834"/>
                  </a:lnTo>
                  <a:lnTo>
                    <a:pt x="333018" y="65560"/>
                  </a:lnTo>
                  <a:lnTo>
                    <a:pt x="333173" y="65256"/>
                  </a:lnTo>
                  <a:lnTo>
                    <a:pt x="333327" y="64946"/>
                  </a:lnTo>
                  <a:lnTo>
                    <a:pt x="333559" y="64557"/>
                  </a:lnTo>
                  <a:lnTo>
                    <a:pt x="333714" y="64175"/>
                  </a:lnTo>
                  <a:lnTo>
                    <a:pt x="333907" y="63865"/>
                  </a:lnTo>
                  <a:lnTo>
                    <a:pt x="334024" y="63476"/>
                  </a:lnTo>
                  <a:lnTo>
                    <a:pt x="334217" y="63051"/>
                  </a:lnTo>
                  <a:lnTo>
                    <a:pt x="334333" y="62668"/>
                  </a:lnTo>
                  <a:lnTo>
                    <a:pt x="334410" y="62280"/>
                  </a:lnTo>
                  <a:lnTo>
                    <a:pt x="334526" y="61897"/>
                  </a:lnTo>
                  <a:lnTo>
                    <a:pt x="334643" y="61508"/>
                  </a:lnTo>
                  <a:lnTo>
                    <a:pt x="334681" y="61046"/>
                  </a:lnTo>
                  <a:lnTo>
                    <a:pt x="334758" y="60548"/>
                  </a:lnTo>
                  <a:lnTo>
                    <a:pt x="334758" y="60196"/>
                  </a:lnTo>
                  <a:lnTo>
                    <a:pt x="334875" y="59770"/>
                  </a:lnTo>
                  <a:lnTo>
                    <a:pt x="334875" y="59424"/>
                  </a:lnTo>
                  <a:lnTo>
                    <a:pt x="334952" y="59077"/>
                  </a:lnTo>
                  <a:lnTo>
                    <a:pt x="334991" y="58732"/>
                  </a:lnTo>
                  <a:lnTo>
                    <a:pt x="334991" y="58385"/>
                  </a:lnTo>
                  <a:lnTo>
                    <a:pt x="334991" y="58075"/>
                  </a:lnTo>
                  <a:lnTo>
                    <a:pt x="335030" y="57650"/>
                  </a:lnTo>
                  <a:lnTo>
                    <a:pt x="335068" y="57188"/>
                  </a:lnTo>
                  <a:lnTo>
                    <a:pt x="335107" y="56727"/>
                  </a:lnTo>
                  <a:lnTo>
                    <a:pt x="335108" y="56302"/>
                  </a:lnTo>
                  <a:lnTo>
                    <a:pt x="335107" y="55913"/>
                  </a:lnTo>
                  <a:lnTo>
                    <a:pt x="335108" y="55493"/>
                  </a:lnTo>
                  <a:lnTo>
                    <a:pt x="335108" y="55104"/>
                  </a:lnTo>
                  <a:lnTo>
                    <a:pt x="335107" y="54794"/>
                  </a:lnTo>
                  <a:lnTo>
                    <a:pt x="335069" y="54370"/>
                  </a:lnTo>
                  <a:lnTo>
                    <a:pt x="335069" y="53987"/>
                  </a:lnTo>
                  <a:lnTo>
                    <a:pt x="335069" y="53641"/>
                  </a:lnTo>
                  <a:lnTo>
                    <a:pt x="334876" y="53172"/>
                  </a:lnTo>
                  <a:lnTo>
                    <a:pt x="334799" y="52711"/>
                  </a:lnTo>
                  <a:lnTo>
                    <a:pt x="334568" y="52444"/>
                  </a:lnTo>
                  <a:lnTo>
                    <a:pt x="334374" y="52133"/>
                  </a:lnTo>
                  <a:lnTo>
                    <a:pt x="334220" y="51824"/>
                  </a:lnTo>
                  <a:lnTo>
                    <a:pt x="333911" y="51478"/>
                  </a:lnTo>
                  <a:lnTo>
                    <a:pt x="333640" y="51167"/>
                  </a:lnTo>
                  <a:lnTo>
                    <a:pt x="333409" y="50937"/>
                  </a:lnTo>
                  <a:lnTo>
                    <a:pt x="333100" y="50633"/>
                  </a:lnTo>
                  <a:lnTo>
                    <a:pt x="332868" y="50402"/>
                  </a:lnTo>
                  <a:lnTo>
                    <a:pt x="332520" y="49898"/>
                  </a:lnTo>
                  <a:lnTo>
                    <a:pt x="332327" y="49515"/>
                  </a:lnTo>
                  <a:lnTo>
                    <a:pt x="332211" y="49126"/>
                  </a:lnTo>
                  <a:lnTo>
                    <a:pt x="332211" y="48780"/>
                  </a:lnTo>
                  <a:lnTo>
                    <a:pt x="332211" y="48470"/>
                  </a:lnTo>
                  <a:lnTo>
                    <a:pt x="332288" y="48088"/>
                  </a:lnTo>
                  <a:lnTo>
                    <a:pt x="332598" y="47930"/>
                  </a:lnTo>
                  <a:lnTo>
                    <a:pt x="332907" y="47814"/>
                  </a:lnTo>
                  <a:lnTo>
                    <a:pt x="333216" y="47814"/>
                  </a:lnTo>
                  <a:lnTo>
                    <a:pt x="333680" y="47814"/>
                  </a:lnTo>
                  <a:lnTo>
                    <a:pt x="333834" y="47540"/>
                  </a:lnTo>
                  <a:lnTo>
                    <a:pt x="333757" y="47237"/>
                  </a:lnTo>
                  <a:lnTo>
                    <a:pt x="333603" y="46927"/>
                  </a:lnTo>
                  <a:lnTo>
                    <a:pt x="333332" y="46581"/>
                  </a:lnTo>
                  <a:lnTo>
                    <a:pt x="333062" y="46386"/>
                  </a:lnTo>
                  <a:lnTo>
                    <a:pt x="332791" y="46077"/>
                  </a:lnTo>
                  <a:lnTo>
                    <a:pt x="332443" y="45809"/>
                  </a:lnTo>
                  <a:lnTo>
                    <a:pt x="332135" y="45578"/>
                  </a:lnTo>
                  <a:lnTo>
                    <a:pt x="331787" y="45347"/>
                  </a:lnTo>
                  <a:lnTo>
                    <a:pt x="331323" y="45038"/>
                  </a:lnTo>
                  <a:lnTo>
                    <a:pt x="331014" y="44655"/>
                  </a:lnTo>
                  <a:lnTo>
                    <a:pt x="330937" y="44345"/>
                  </a:lnTo>
                  <a:lnTo>
                    <a:pt x="330937" y="43920"/>
                  </a:lnTo>
                  <a:lnTo>
                    <a:pt x="330937" y="43531"/>
                  </a:lnTo>
                  <a:lnTo>
                    <a:pt x="331015" y="43227"/>
                  </a:lnTo>
                  <a:lnTo>
                    <a:pt x="331208" y="42607"/>
                  </a:lnTo>
                  <a:lnTo>
                    <a:pt x="331209" y="42261"/>
                  </a:lnTo>
                  <a:lnTo>
                    <a:pt x="330938" y="42030"/>
                  </a:lnTo>
                  <a:lnTo>
                    <a:pt x="330706" y="41800"/>
                  </a:lnTo>
                  <a:lnTo>
                    <a:pt x="330359" y="41569"/>
                  </a:lnTo>
                  <a:lnTo>
                    <a:pt x="330049" y="41337"/>
                  </a:lnTo>
                  <a:lnTo>
                    <a:pt x="329972" y="40986"/>
                  </a:lnTo>
                  <a:lnTo>
                    <a:pt x="329895" y="40603"/>
                  </a:lnTo>
                  <a:lnTo>
                    <a:pt x="329741" y="40292"/>
                  </a:lnTo>
                  <a:lnTo>
                    <a:pt x="329585" y="39983"/>
                  </a:lnTo>
                  <a:lnTo>
                    <a:pt x="329431" y="39679"/>
                  </a:lnTo>
                  <a:lnTo>
                    <a:pt x="329161" y="39327"/>
                  </a:lnTo>
                  <a:lnTo>
                    <a:pt x="329007" y="38944"/>
                  </a:lnTo>
                  <a:lnTo>
                    <a:pt x="328736" y="38598"/>
                  </a:lnTo>
                  <a:lnTo>
                    <a:pt x="328697" y="38252"/>
                  </a:lnTo>
                  <a:lnTo>
                    <a:pt x="328698" y="37826"/>
                  </a:lnTo>
                  <a:lnTo>
                    <a:pt x="328814" y="37249"/>
                  </a:lnTo>
                  <a:lnTo>
                    <a:pt x="328929" y="36939"/>
                  </a:lnTo>
                  <a:lnTo>
                    <a:pt x="329007" y="36477"/>
                  </a:lnTo>
                  <a:lnTo>
                    <a:pt x="328968" y="36125"/>
                  </a:lnTo>
                  <a:lnTo>
                    <a:pt x="328698" y="35779"/>
                  </a:lnTo>
                  <a:lnTo>
                    <a:pt x="328698" y="35469"/>
                  </a:lnTo>
                  <a:lnTo>
                    <a:pt x="328892" y="35122"/>
                  </a:lnTo>
                  <a:lnTo>
                    <a:pt x="329046" y="34855"/>
                  </a:lnTo>
                  <a:lnTo>
                    <a:pt x="329162" y="34546"/>
                  </a:lnTo>
                  <a:lnTo>
                    <a:pt x="328969" y="34236"/>
                  </a:lnTo>
                  <a:lnTo>
                    <a:pt x="328699" y="33926"/>
                  </a:lnTo>
                  <a:lnTo>
                    <a:pt x="328738" y="33622"/>
                  </a:lnTo>
                  <a:lnTo>
                    <a:pt x="328970" y="33233"/>
                  </a:lnTo>
                  <a:lnTo>
                    <a:pt x="329240" y="32850"/>
                  </a:lnTo>
                  <a:lnTo>
                    <a:pt x="329163" y="32541"/>
                  </a:lnTo>
                  <a:lnTo>
                    <a:pt x="328931" y="32231"/>
                  </a:lnTo>
                  <a:lnTo>
                    <a:pt x="328892" y="31884"/>
                  </a:lnTo>
                  <a:lnTo>
                    <a:pt x="328931" y="31575"/>
                  </a:lnTo>
                  <a:lnTo>
                    <a:pt x="329163" y="31301"/>
                  </a:lnTo>
                  <a:lnTo>
                    <a:pt x="329318" y="31034"/>
                  </a:lnTo>
                  <a:lnTo>
                    <a:pt x="329472" y="30766"/>
                  </a:lnTo>
                  <a:lnTo>
                    <a:pt x="329588" y="30457"/>
                  </a:lnTo>
                  <a:lnTo>
                    <a:pt x="329820" y="30068"/>
                  </a:lnTo>
                  <a:lnTo>
                    <a:pt x="329975" y="29801"/>
                  </a:lnTo>
                  <a:lnTo>
                    <a:pt x="330129" y="29527"/>
                  </a:lnTo>
                  <a:lnTo>
                    <a:pt x="330400" y="29217"/>
                  </a:lnTo>
                  <a:lnTo>
                    <a:pt x="330631" y="28950"/>
                  </a:lnTo>
                  <a:lnTo>
                    <a:pt x="330864" y="28677"/>
                  </a:lnTo>
                  <a:lnTo>
                    <a:pt x="331250" y="28330"/>
                  </a:lnTo>
                  <a:lnTo>
                    <a:pt x="331560" y="28100"/>
                  </a:lnTo>
                  <a:lnTo>
                    <a:pt x="331791" y="27826"/>
                  </a:lnTo>
                  <a:lnTo>
                    <a:pt x="332062" y="27559"/>
                  </a:lnTo>
                  <a:lnTo>
                    <a:pt x="332333" y="27249"/>
                  </a:lnTo>
                  <a:lnTo>
                    <a:pt x="332642" y="27134"/>
                  </a:lnTo>
                  <a:lnTo>
                    <a:pt x="332913" y="26939"/>
                  </a:lnTo>
                  <a:lnTo>
                    <a:pt x="333183" y="26514"/>
                  </a:lnTo>
                  <a:lnTo>
                    <a:pt x="333338" y="26167"/>
                  </a:lnTo>
                  <a:lnTo>
                    <a:pt x="333570" y="25706"/>
                  </a:lnTo>
                  <a:lnTo>
                    <a:pt x="333801" y="25360"/>
                  </a:lnTo>
                  <a:lnTo>
                    <a:pt x="333956" y="24934"/>
                  </a:lnTo>
                  <a:lnTo>
                    <a:pt x="334073" y="24624"/>
                  </a:lnTo>
                  <a:lnTo>
                    <a:pt x="334227" y="24314"/>
                  </a:lnTo>
                  <a:lnTo>
                    <a:pt x="334305" y="23932"/>
                  </a:lnTo>
                  <a:lnTo>
                    <a:pt x="334459" y="23543"/>
                  </a:lnTo>
                  <a:lnTo>
                    <a:pt x="334575" y="23118"/>
                  </a:lnTo>
                  <a:lnTo>
                    <a:pt x="334691" y="22808"/>
                  </a:lnTo>
                  <a:lnTo>
                    <a:pt x="334923" y="22383"/>
                  </a:lnTo>
                  <a:lnTo>
                    <a:pt x="335116" y="22115"/>
                  </a:lnTo>
                  <a:lnTo>
                    <a:pt x="335387" y="21769"/>
                  </a:lnTo>
                  <a:lnTo>
                    <a:pt x="335541" y="21496"/>
                  </a:lnTo>
                  <a:lnTo>
                    <a:pt x="335774" y="21228"/>
                  </a:lnTo>
                  <a:lnTo>
                    <a:pt x="336006" y="20997"/>
                  </a:lnTo>
                  <a:lnTo>
                    <a:pt x="336392" y="20687"/>
                  </a:lnTo>
                  <a:lnTo>
                    <a:pt x="336547" y="20378"/>
                  </a:lnTo>
                  <a:lnTo>
                    <a:pt x="336740" y="19916"/>
                  </a:lnTo>
                  <a:lnTo>
                    <a:pt x="336856" y="19606"/>
                  </a:lnTo>
                  <a:lnTo>
                    <a:pt x="336972" y="19296"/>
                  </a:lnTo>
                  <a:lnTo>
                    <a:pt x="337165" y="18913"/>
                  </a:lnTo>
                  <a:lnTo>
                    <a:pt x="337204" y="18604"/>
                  </a:lnTo>
                  <a:lnTo>
                    <a:pt x="337320" y="18257"/>
                  </a:lnTo>
                  <a:lnTo>
                    <a:pt x="337398" y="17905"/>
                  </a:lnTo>
                  <a:lnTo>
                    <a:pt x="337514" y="17364"/>
                  </a:lnTo>
                  <a:lnTo>
                    <a:pt x="337591" y="17018"/>
                  </a:lnTo>
                  <a:lnTo>
                    <a:pt x="337668" y="16593"/>
                  </a:lnTo>
                  <a:lnTo>
                    <a:pt x="337746" y="16131"/>
                  </a:lnTo>
                  <a:lnTo>
                    <a:pt x="337785" y="15748"/>
                  </a:lnTo>
                  <a:lnTo>
                    <a:pt x="337900" y="15281"/>
                  </a:lnTo>
                  <a:lnTo>
                    <a:pt x="338016" y="14898"/>
                  </a:lnTo>
                  <a:lnTo>
                    <a:pt x="338171" y="14472"/>
                  </a:lnTo>
                  <a:lnTo>
                    <a:pt x="338249" y="14090"/>
                  </a:lnTo>
                  <a:lnTo>
                    <a:pt x="338442" y="13780"/>
                  </a:lnTo>
                  <a:lnTo>
                    <a:pt x="338558" y="13433"/>
                  </a:lnTo>
                  <a:lnTo>
                    <a:pt x="338712" y="13160"/>
                  </a:lnTo>
                  <a:lnTo>
                    <a:pt x="338983" y="12772"/>
                  </a:lnTo>
                  <a:lnTo>
                    <a:pt x="339138" y="12425"/>
                  </a:lnTo>
                  <a:lnTo>
                    <a:pt x="339369" y="12158"/>
                  </a:lnTo>
                  <a:lnTo>
                    <a:pt x="339602" y="11884"/>
                  </a:lnTo>
                  <a:lnTo>
                    <a:pt x="339949" y="11690"/>
                  </a:lnTo>
                  <a:lnTo>
                    <a:pt x="340335" y="11538"/>
                  </a:lnTo>
                  <a:lnTo>
                    <a:pt x="340645" y="11386"/>
                  </a:lnTo>
                  <a:lnTo>
                    <a:pt x="340993" y="11077"/>
                  </a:lnTo>
                  <a:lnTo>
                    <a:pt x="341147" y="10803"/>
                  </a:lnTo>
                  <a:lnTo>
                    <a:pt x="341186" y="10341"/>
                  </a:lnTo>
                  <a:lnTo>
                    <a:pt x="341186" y="9952"/>
                  </a:lnTo>
                  <a:lnTo>
                    <a:pt x="341225" y="9533"/>
                  </a:lnTo>
                  <a:lnTo>
                    <a:pt x="341225" y="9223"/>
                  </a:lnTo>
                  <a:lnTo>
                    <a:pt x="341225" y="8913"/>
                  </a:lnTo>
                  <a:lnTo>
                    <a:pt x="341225" y="8531"/>
                  </a:lnTo>
                  <a:lnTo>
                    <a:pt x="341263" y="8221"/>
                  </a:lnTo>
                  <a:lnTo>
                    <a:pt x="341264" y="7911"/>
                  </a:lnTo>
                  <a:lnTo>
                    <a:pt x="341419" y="7565"/>
                  </a:lnTo>
                  <a:lnTo>
                    <a:pt x="341612" y="7139"/>
                  </a:lnTo>
                  <a:lnTo>
                    <a:pt x="341805" y="6751"/>
                  </a:lnTo>
                  <a:lnTo>
                    <a:pt x="341960" y="6368"/>
                  </a:lnTo>
                  <a:lnTo>
                    <a:pt x="339720" y="5258"/>
                  </a:lnTo>
                  <a:lnTo>
                    <a:pt x="339875" y="4984"/>
                  </a:lnTo>
                  <a:lnTo>
                    <a:pt x="340107" y="4638"/>
                  </a:lnTo>
                  <a:lnTo>
                    <a:pt x="340338" y="4364"/>
                  </a:lnTo>
                  <a:lnTo>
                    <a:pt x="340609" y="4097"/>
                  </a:lnTo>
                  <a:lnTo>
                    <a:pt x="340803" y="3824"/>
                  </a:lnTo>
                  <a:lnTo>
                    <a:pt x="341034" y="3441"/>
                  </a:lnTo>
                  <a:lnTo>
                    <a:pt x="341034" y="3131"/>
                  </a:lnTo>
                  <a:lnTo>
                    <a:pt x="341035" y="2785"/>
                  </a:lnTo>
                  <a:lnTo>
                    <a:pt x="341035" y="2439"/>
                  </a:lnTo>
                  <a:lnTo>
                    <a:pt x="342853" y="0"/>
                  </a:lnTo>
                  <a:lnTo>
                    <a:pt x="343706" y="2549"/>
                  </a:lnTo>
                  <a:lnTo>
                    <a:pt x="344419" y="10575"/>
                  </a:lnTo>
                  <a:lnTo>
                    <a:pt x="347302" y="20110"/>
                  </a:lnTo>
                  <a:lnTo>
                    <a:pt x="347302" y="25818"/>
                  </a:lnTo>
                  <a:lnTo>
                    <a:pt x="345305" y="31526"/>
                  </a:lnTo>
                  <a:lnTo>
                    <a:pt x="342032" y="32428"/>
                  </a:lnTo>
                  <a:lnTo>
                    <a:pt x="341595" y="36092"/>
                  </a:lnTo>
                  <a:lnTo>
                    <a:pt x="344449" y="37838"/>
                  </a:lnTo>
                  <a:lnTo>
                    <a:pt x="351012" y="41231"/>
                  </a:lnTo>
                  <a:lnTo>
                    <a:pt x="358433" y="46939"/>
                  </a:lnTo>
                  <a:lnTo>
                    <a:pt x="362142" y="53215"/>
                  </a:lnTo>
                  <a:lnTo>
                    <a:pt x="369167" y="63792"/>
                  </a:lnTo>
                  <a:lnTo>
                    <a:pt x="379547" y="69385"/>
                  </a:lnTo>
                  <a:lnTo>
                    <a:pt x="385136" y="70979"/>
                  </a:lnTo>
                  <a:lnTo>
                    <a:pt x="395915" y="70582"/>
                  </a:lnTo>
                  <a:lnTo>
                    <a:pt x="419869" y="64992"/>
                  </a:lnTo>
                  <a:lnTo>
                    <a:pt x="428253" y="60198"/>
                  </a:lnTo>
                  <a:lnTo>
                    <a:pt x="433443" y="55812"/>
                  </a:lnTo>
                  <a:lnTo>
                    <a:pt x="437834" y="51818"/>
                  </a:lnTo>
                  <a:lnTo>
                    <a:pt x="442625" y="47024"/>
                  </a:lnTo>
                  <a:lnTo>
                    <a:pt x="445819" y="43434"/>
                  </a:lnTo>
                  <a:lnTo>
                    <a:pt x="451009" y="39044"/>
                  </a:lnTo>
                  <a:lnTo>
                    <a:pt x="455625" y="35858"/>
                  </a:lnTo>
                  <a:lnTo>
                    <a:pt x="459639" y="32887"/>
                  </a:lnTo>
                  <a:lnTo>
                    <a:pt x="463263" y="30606"/>
                  </a:lnTo>
                  <a:lnTo>
                    <a:pt x="468801" y="29184"/>
                  </a:lnTo>
                  <a:lnTo>
                    <a:pt x="471087" y="31514"/>
                  </a:lnTo>
                  <a:lnTo>
                    <a:pt x="475775" y="41331"/>
                  </a:lnTo>
                  <a:lnTo>
                    <a:pt x="484062" y="62729"/>
                  </a:lnTo>
                  <a:lnTo>
                    <a:pt x="487170" y="68066"/>
                  </a:lnTo>
                  <a:lnTo>
                    <a:pt x="490360" y="72711"/>
                  </a:lnTo>
                  <a:lnTo>
                    <a:pt x="495749" y="81226"/>
                  </a:lnTo>
                  <a:lnTo>
                    <a:pt x="500391" y="86730"/>
                  </a:lnTo>
                  <a:lnTo>
                    <a:pt x="505348" y="91159"/>
                  </a:lnTo>
                  <a:lnTo>
                    <a:pt x="511689" y="95366"/>
                  </a:lnTo>
                  <a:lnTo>
                    <a:pt x="518258" y="99886"/>
                  </a:lnTo>
                  <a:lnTo>
                    <a:pt x="524370" y="103939"/>
                  </a:lnTo>
                  <a:lnTo>
                    <a:pt x="529556" y="108598"/>
                  </a:lnTo>
                  <a:lnTo>
                    <a:pt x="532440" y="113088"/>
                  </a:lnTo>
                  <a:lnTo>
                    <a:pt x="532428" y="118720"/>
                  </a:lnTo>
                  <a:lnTo>
                    <a:pt x="530455" y="126214"/>
                  </a:lnTo>
                  <a:lnTo>
                    <a:pt x="527431" y="135288"/>
                  </a:lnTo>
                  <a:lnTo>
                    <a:pt x="522829" y="143704"/>
                  </a:lnTo>
                  <a:lnTo>
                    <a:pt x="518489" y="153568"/>
                  </a:lnTo>
                  <a:lnTo>
                    <a:pt x="517569" y="155406"/>
                  </a:lnTo>
                  <a:lnTo>
                    <a:pt x="514681" y="158231"/>
                  </a:lnTo>
                  <a:lnTo>
                    <a:pt x="511533" y="159385"/>
                  </a:lnTo>
                  <a:lnTo>
                    <a:pt x="510274" y="161065"/>
                  </a:lnTo>
                  <a:lnTo>
                    <a:pt x="510379" y="163480"/>
                  </a:lnTo>
                  <a:lnTo>
                    <a:pt x="510799" y="165473"/>
                  </a:lnTo>
                  <a:lnTo>
                    <a:pt x="510799" y="167569"/>
                  </a:lnTo>
                  <a:lnTo>
                    <a:pt x="510274" y="170296"/>
                  </a:lnTo>
                  <a:lnTo>
                    <a:pt x="512735" y="176667"/>
                  </a:lnTo>
                  <a:lnTo>
                    <a:pt x="514227" y="180643"/>
                  </a:lnTo>
                  <a:lnTo>
                    <a:pt x="513563" y="184956"/>
                  </a:lnTo>
                  <a:lnTo>
                    <a:pt x="511906" y="188936"/>
                  </a:lnTo>
                  <a:lnTo>
                    <a:pt x="509087" y="192253"/>
                  </a:lnTo>
                  <a:lnTo>
                    <a:pt x="502124" y="194409"/>
                  </a:lnTo>
                  <a:lnTo>
                    <a:pt x="498311" y="196065"/>
                  </a:lnTo>
                  <a:lnTo>
                    <a:pt x="494663" y="196232"/>
                  </a:lnTo>
                  <a:lnTo>
                    <a:pt x="489193" y="197554"/>
                  </a:lnTo>
                  <a:lnTo>
                    <a:pt x="484053" y="197721"/>
                  </a:lnTo>
                  <a:lnTo>
                    <a:pt x="481068" y="199048"/>
                  </a:lnTo>
                  <a:lnTo>
                    <a:pt x="478085" y="203857"/>
                  </a:lnTo>
                  <a:lnTo>
                    <a:pt x="475266" y="206673"/>
                  </a:lnTo>
                  <a:lnTo>
                    <a:pt x="472116" y="209993"/>
                  </a:lnTo>
                  <a:lnTo>
                    <a:pt x="470126" y="213310"/>
                  </a:lnTo>
                  <a:lnTo>
                    <a:pt x="467805" y="217614"/>
                  </a:lnTo>
                  <a:lnTo>
                    <a:pt x="463495" y="222423"/>
                  </a:lnTo>
                  <a:lnTo>
                    <a:pt x="461506" y="224747"/>
                  </a:lnTo>
                  <a:lnTo>
                    <a:pt x="459682" y="226403"/>
                  </a:lnTo>
                  <a:lnTo>
                    <a:pt x="447565" y="231882"/>
                  </a:lnTo>
                  <a:lnTo>
                    <a:pt x="439306" y="239228"/>
                  </a:lnTo>
                  <a:lnTo>
                    <a:pt x="437471" y="244732"/>
                  </a:lnTo>
                  <a:lnTo>
                    <a:pt x="437471" y="248402"/>
                  </a:lnTo>
                  <a:lnTo>
                    <a:pt x="436553" y="258496"/>
                  </a:lnTo>
                  <a:lnTo>
                    <a:pt x="438389" y="266755"/>
                  </a:lnTo>
                  <a:lnTo>
                    <a:pt x="444812" y="270424"/>
                  </a:lnTo>
                  <a:lnTo>
                    <a:pt x="456741" y="275014"/>
                  </a:lnTo>
                  <a:lnTo>
                    <a:pt x="465000" y="281436"/>
                  </a:lnTo>
                  <a:lnTo>
                    <a:pt x="465001" y="291530"/>
                  </a:lnTo>
                  <a:lnTo>
                    <a:pt x="465918" y="299790"/>
                  </a:lnTo>
                  <a:lnTo>
                    <a:pt x="465000" y="308049"/>
                  </a:lnTo>
                  <a:lnTo>
                    <a:pt x="465918" y="318140"/>
                  </a:lnTo>
                  <a:lnTo>
                    <a:pt x="467753" y="326399"/>
                  </a:lnTo>
                  <a:lnTo>
                    <a:pt x="470506" y="333739"/>
                  </a:lnTo>
                  <a:lnTo>
                    <a:pt x="471651" y="342670"/>
                  </a:lnTo>
                  <a:lnTo>
                    <a:pt x="468146" y="345856"/>
                  </a:lnTo>
                  <a:lnTo>
                    <a:pt x="463686" y="348405"/>
                  </a:lnTo>
                  <a:lnTo>
                    <a:pt x="458269" y="349362"/>
                  </a:lnTo>
                  <a:lnTo>
                    <a:pt x="457313" y="349681"/>
                  </a:lnTo>
                  <a:lnTo>
                    <a:pt x="453103" y="350063"/>
                  </a:lnTo>
                  <a:lnTo>
                    <a:pt x="453066" y="352442"/>
                  </a:lnTo>
                  <a:lnTo>
                    <a:pt x="451344" y="356974"/>
                  </a:lnTo>
                  <a:lnTo>
                    <a:pt x="447445" y="365337"/>
                  </a:lnTo>
                  <a:lnTo>
                    <a:pt x="443599" y="376704"/>
                  </a:lnTo>
                  <a:lnTo>
                    <a:pt x="441833" y="387166"/>
                  </a:lnTo>
                  <a:lnTo>
                    <a:pt x="439393" y="403456"/>
                  </a:lnTo>
                  <a:lnTo>
                    <a:pt x="439609" y="411227"/>
                  </a:lnTo>
                  <a:lnTo>
                    <a:pt x="440041" y="419645"/>
                  </a:lnTo>
                  <a:lnTo>
                    <a:pt x="443710" y="429143"/>
                  </a:lnTo>
                  <a:lnTo>
                    <a:pt x="447380" y="436698"/>
                  </a:lnTo>
                  <a:lnTo>
                    <a:pt x="456053" y="447424"/>
                  </a:lnTo>
                  <a:lnTo>
                    <a:pt x="458702" y="452528"/>
                  </a:lnTo>
                  <a:lnTo>
                    <a:pt x="460204" y="457084"/>
                  </a:lnTo>
                  <a:lnTo>
                    <a:pt x="460549" y="462400"/>
                  </a:lnTo>
                  <a:lnTo>
                    <a:pt x="460495" y="469714"/>
                  </a:lnTo>
                  <a:lnTo>
                    <a:pt x="459648" y="480492"/>
                  </a:lnTo>
                  <a:lnTo>
                    <a:pt x="461416" y="490672"/>
                  </a:lnTo>
                  <a:lnTo>
                    <a:pt x="462378" y="495529"/>
                  </a:lnTo>
                  <a:lnTo>
                    <a:pt x="464704" y="499611"/>
                  </a:lnTo>
                  <a:lnTo>
                    <a:pt x="466698" y="503111"/>
                  </a:lnTo>
                  <a:lnTo>
                    <a:pt x="470587" y="506762"/>
                  </a:lnTo>
                  <a:lnTo>
                    <a:pt x="474569" y="519387"/>
                  </a:lnTo>
                  <a:lnTo>
                    <a:pt x="475239" y="530110"/>
                  </a:lnTo>
                  <a:lnTo>
                    <a:pt x="475239" y="543515"/>
                  </a:lnTo>
                  <a:lnTo>
                    <a:pt x="473899" y="550881"/>
                  </a:lnTo>
                  <a:lnTo>
                    <a:pt x="466251" y="553397"/>
                  </a:lnTo>
                  <a:lnTo>
                    <a:pt x="457884" y="553409"/>
                  </a:lnTo>
                  <a:lnTo>
                    <a:pt x="450636" y="557743"/>
                  </a:lnTo>
                  <a:lnTo>
                    <a:pt x="449350" y="565435"/>
                  </a:lnTo>
                  <a:lnTo>
                    <a:pt x="450601" y="572914"/>
                  </a:lnTo>
                  <a:lnTo>
                    <a:pt x="454140" y="582261"/>
                  </a:lnTo>
                  <a:lnTo>
                    <a:pt x="457549" y="588524"/>
                  </a:lnTo>
                  <a:lnTo>
                    <a:pt x="461500" y="597507"/>
                  </a:lnTo>
                  <a:lnTo>
                    <a:pt x="461500" y="606890"/>
                  </a:lnTo>
                  <a:lnTo>
                    <a:pt x="458150" y="618953"/>
                  </a:lnTo>
                  <a:lnTo>
                    <a:pt x="455469" y="628339"/>
                  </a:lnTo>
                  <a:lnTo>
                    <a:pt x="448767" y="649779"/>
                  </a:lnTo>
                  <a:lnTo>
                    <a:pt x="443405" y="664527"/>
                  </a:lnTo>
                  <a:lnTo>
                    <a:pt x="441395" y="668549"/>
                  </a:lnTo>
                  <a:lnTo>
                    <a:pt x="438714" y="675247"/>
                  </a:lnTo>
                  <a:lnTo>
                    <a:pt x="434938" y="687926"/>
                  </a:lnTo>
                  <a:lnTo>
                    <a:pt x="436350" y="696806"/>
                  </a:lnTo>
                  <a:lnTo>
                    <a:pt x="437123" y="704020"/>
                  </a:lnTo>
                  <a:lnTo>
                    <a:pt x="436093" y="713039"/>
                  </a:lnTo>
                  <a:lnTo>
                    <a:pt x="435320" y="719740"/>
                  </a:lnTo>
                  <a:lnTo>
                    <a:pt x="435319" y="727213"/>
                  </a:lnTo>
                  <a:lnTo>
                    <a:pt x="436093" y="732368"/>
                  </a:lnTo>
                  <a:lnTo>
                    <a:pt x="435062" y="737006"/>
                  </a:lnTo>
                  <a:lnTo>
                    <a:pt x="432485" y="740612"/>
                  </a:lnTo>
                  <a:lnTo>
                    <a:pt x="429824" y="746648"/>
                  </a:lnTo>
                  <a:lnTo>
                    <a:pt x="429565" y="750497"/>
                  </a:lnTo>
                  <a:lnTo>
                    <a:pt x="426547" y="753862"/>
                  </a:lnTo>
                  <a:lnTo>
                    <a:pt x="423984" y="757848"/>
                  </a:lnTo>
                  <a:lnTo>
                    <a:pt x="424492" y="761778"/>
                  </a:lnTo>
                  <a:lnTo>
                    <a:pt x="427464" y="764804"/>
                  </a:lnTo>
                  <a:lnTo>
                    <a:pt x="429526" y="766283"/>
                  </a:lnTo>
                  <a:lnTo>
                    <a:pt x="434320" y="772098"/>
                  </a:lnTo>
                  <a:lnTo>
                    <a:pt x="438577" y="777754"/>
                  </a:lnTo>
                  <a:lnTo>
                    <a:pt x="440234" y="782155"/>
                  </a:lnTo>
                  <a:lnTo>
                    <a:pt x="443450" y="790133"/>
                  </a:lnTo>
                  <a:lnTo>
                    <a:pt x="448119" y="797134"/>
                  </a:lnTo>
                  <a:lnTo>
                    <a:pt x="451231" y="803359"/>
                  </a:lnTo>
                  <a:lnTo>
                    <a:pt x="457456" y="810363"/>
                  </a:lnTo>
                  <a:lnTo>
                    <a:pt x="466016" y="811918"/>
                  </a:lnTo>
                  <a:lnTo>
                    <a:pt x="472240" y="811918"/>
                  </a:lnTo>
                  <a:lnTo>
                    <a:pt x="476909" y="813477"/>
                  </a:lnTo>
                  <a:lnTo>
                    <a:pt x="483252" y="820154"/>
                  </a:lnTo>
                  <a:lnTo>
                    <a:pt x="499175" y="826208"/>
                  </a:lnTo>
                  <a:lnTo>
                    <a:pt x="505082" y="826870"/>
                  </a:lnTo>
                  <a:lnTo>
                    <a:pt x="513503" y="830017"/>
                  </a:lnTo>
                  <a:lnTo>
                    <a:pt x="519387" y="833760"/>
                  </a:lnTo>
                  <a:lnTo>
                    <a:pt x="524185" y="838957"/>
                  </a:lnTo>
                  <a:lnTo>
                    <a:pt x="529344" y="847238"/>
                  </a:lnTo>
                  <a:lnTo>
                    <a:pt x="532068" y="852803"/>
                  </a:lnTo>
                  <a:lnTo>
                    <a:pt x="535044" y="865533"/>
                  </a:lnTo>
                  <a:lnTo>
                    <a:pt x="538312" y="870026"/>
                  </a:lnTo>
                  <a:lnTo>
                    <a:pt x="526319" y="869942"/>
                  </a:lnTo>
                  <a:lnTo>
                    <a:pt x="513092" y="867609"/>
                  </a:lnTo>
                  <a:lnTo>
                    <a:pt x="499085" y="866053"/>
                  </a:lnTo>
                  <a:lnTo>
                    <a:pt x="488970" y="869166"/>
                  </a:lnTo>
                  <a:lnTo>
                    <a:pt x="481967" y="876169"/>
                  </a:lnTo>
                  <a:lnTo>
                    <a:pt x="475742" y="891731"/>
                  </a:lnTo>
                  <a:lnTo>
                    <a:pt x="471073" y="912739"/>
                  </a:lnTo>
                  <a:lnTo>
                    <a:pt x="469517" y="932192"/>
                  </a:lnTo>
                  <a:lnTo>
                    <a:pt x="468739" y="950088"/>
                  </a:lnTo>
                  <a:lnTo>
                    <a:pt x="467183" y="960981"/>
                  </a:lnTo>
                  <a:lnTo>
                    <a:pt x="457845" y="969541"/>
                  </a:lnTo>
                  <a:lnTo>
                    <a:pt x="443274" y="974252"/>
                  </a:lnTo>
                  <a:lnTo>
                    <a:pt x="423995" y="975565"/>
                  </a:lnTo>
                  <a:lnTo>
                    <a:pt x="416905" y="979283"/>
                  </a:lnTo>
                  <a:lnTo>
                    <a:pt x="410341" y="984547"/>
                  </a:lnTo>
                  <a:lnTo>
                    <a:pt x="409614" y="985659"/>
                  </a:lnTo>
                  <a:lnTo>
                    <a:pt x="401487" y="991066"/>
                  </a:lnTo>
                  <a:lnTo>
                    <a:pt x="397371" y="1004559"/>
                  </a:lnTo>
                  <a:lnTo>
                    <a:pt x="395018" y="1022087"/>
                  </a:lnTo>
                  <a:lnTo>
                    <a:pt x="395703" y="1033335"/>
                  </a:lnTo>
                  <a:lnTo>
                    <a:pt x="394553" y="1054043"/>
                  </a:lnTo>
                  <a:lnTo>
                    <a:pt x="393598" y="1068976"/>
                  </a:lnTo>
                  <a:lnTo>
                    <a:pt x="391907" y="1079745"/>
                  </a:lnTo>
                  <a:lnTo>
                    <a:pt x="390201" y="1092591"/>
                  </a:lnTo>
                  <a:lnTo>
                    <a:pt x="389437" y="1095404"/>
                  </a:lnTo>
                  <a:lnTo>
                    <a:pt x="385150" y="1099657"/>
                  </a:lnTo>
                  <a:lnTo>
                    <a:pt x="381220" y="1101789"/>
                  </a:lnTo>
                  <a:lnTo>
                    <a:pt x="377131" y="1106161"/>
                  </a:lnTo>
                  <a:lnTo>
                    <a:pt x="372037" y="1110337"/>
                  </a:lnTo>
                  <a:lnTo>
                    <a:pt x="368275" y="1112925"/>
                  </a:lnTo>
                  <a:lnTo>
                    <a:pt x="363060" y="1118108"/>
                  </a:lnTo>
                  <a:lnTo>
                    <a:pt x="358732" y="1124572"/>
                  </a:lnTo>
                  <a:lnTo>
                    <a:pt x="355667" y="1129685"/>
                  </a:lnTo>
                  <a:lnTo>
                    <a:pt x="353188" y="1133852"/>
                  </a:lnTo>
                  <a:lnTo>
                    <a:pt x="351116" y="1136389"/>
                  </a:lnTo>
                  <a:lnTo>
                    <a:pt x="346391" y="1143020"/>
                  </a:lnTo>
                  <a:lnTo>
                    <a:pt x="340903" y="1150562"/>
                  </a:lnTo>
                  <a:lnTo>
                    <a:pt x="339531" y="1158795"/>
                  </a:lnTo>
                  <a:lnTo>
                    <a:pt x="337473" y="1165657"/>
                  </a:lnTo>
                  <a:lnTo>
                    <a:pt x="331985" y="1175948"/>
                  </a:lnTo>
                  <a:lnTo>
                    <a:pt x="325125" y="1184864"/>
                  </a:lnTo>
                  <a:lnTo>
                    <a:pt x="321695" y="1189667"/>
                  </a:lnTo>
                  <a:lnTo>
                    <a:pt x="317579" y="1202015"/>
                  </a:lnTo>
                  <a:lnTo>
                    <a:pt x="314148" y="1211617"/>
                  </a:lnTo>
                  <a:lnTo>
                    <a:pt x="310032" y="1217109"/>
                  </a:lnTo>
                  <a:lnTo>
                    <a:pt x="303858" y="1229457"/>
                  </a:lnTo>
                  <a:lnTo>
                    <a:pt x="297344" y="1242595"/>
                  </a:lnTo>
                  <a:lnTo>
                    <a:pt x="292347" y="1248643"/>
                  </a:lnTo>
                  <a:lnTo>
                    <a:pt x="288139" y="1254430"/>
                  </a:lnTo>
                  <a:lnTo>
                    <a:pt x="284983" y="1259163"/>
                  </a:lnTo>
                  <a:lnTo>
                    <a:pt x="279848" y="1267872"/>
                  </a:lnTo>
                  <a:lnTo>
                    <a:pt x="271616" y="1276790"/>
                  </a:lnTo>
                  <a:lnTo>
                    <a:pt x="268186" y="1283649"/>
                  </a:lnTo>
                  <a:lnTo>
                    <a:pt x="264069" y="1296684"/>
                  </a:lnTo>
                  <a:lnTo>
                    <a:pt x="253093" y="1305603"/>
                  </a:lnTo>
                  <a:lnTo>
                    <a:pt x="242668" y="1314124"/>
                  </a:lnTo>
                  <a:lnTo>
                    <a:pt x="239953" y="1318145"/>
                  </a:lnTo>
                  <a:lnTo>
                    <a:pt x="234349" y="1325575"/>
                  </a:lnTo>
                  <a:lnTo>
                    <a:pt x="231626" y="1329366"/>
                  </a:lnTo>
                  <a:lnTo>
                    <a:pt x="227246" y="1334212"/>
                  </a:lnTo>
                  <a:lnTo>
                    <a:pt x="221876" y="1337009"/>
                  </a:lnTo>
                  <a:lnTo>
                    <a:pt x="218265" y="1339516"/>
                  </a:lnTo>
                  <a:lnTo>
                    <a:pt x="213433" y="1342295"/>
                  </a:lnTo>
                  <a:lnTo>
                    <a:pt x="210366" y="1344938"/>
                  </a:lnTo>
                  <a:lnTo>
                    <a:pt x="207593" y="1347186"/>
                  </a:lnTo>
                  <a:lnTo>
                    <a:pt x="206872" y="1353055"/>
                  </a:lnTo>
                  <a:lnTo>
                    <a:pt x="207398" y="1358316"/>
                  </a:lnTo>
                  <a:lnTo>
                    <a:pt x="208449" y="1360418"/>
                  </a:lnTo>
                  <a:lnTo>
                    <a:pt x="208364" y="1370166"/>
                  </a:lnTo>
                  <a:lnTo>
                    <a:pt x="209271" y="1374701"/>
                  </a:lnTo>
                  <a:lnTo>
                    <a:pt x="208363" y="1382410"/>
                  </a:lnTo>
                  <a:lnTo>
                    <a:pt x="206549" y="1386946"/>
                  </a:lnTo>
                  <a:lnTo>
                    <a:pt x="204735" y="1391029"/>
                  </a:lnTo>
                  <a:lnTo>
                    <a:pt x="202013" y="1396020"/>
                  </a:lnTo>
                  <a:lnTo>
                    <a:pt x="199292" y="1403726"/>
                  </a:lnTo>
                  <a:lnTo>
                    <a:pt x="198385" y="1409625"/>
                  </a:lnTo>
                  <a:lnTo>
                    <a:pt x="197477" y="1414160"/>
                  </a:lnTo>
                  <a:lnTo>
                    <a:pt x="195663" y="1420057"/>
                  </a:lnTo>
                  <a:lnTo>
                    <a:pt x="193395" y="1425500"/>
                  </a:lnTo>
                  <a:lnTo>
                    <a:pt x="186659" y="1436873"/>
                  </a:lnTo>
                  <a:lnTo>
                    <a:pt x="185450" y="1439920"/>
                  </a:lnTo>
                  <a:lnTo>
                    <a:pt x="179334" y="1445005"/>
                  </a:lnTo>
                  <a:lnTo>
                    <a:pt x="173438" y="1452262"/>
                  </a:lnTo>
                  <a:lnTo>
                    <a:pt x="169810" y="1455892"/>
                  </a:lnTo>
                  <a:lnTo>
                    <a:pt x="164820" y="1460877"/>
                  </a:lnTo>
                  <a:lnTo>
                    <a:pt x="159377" y="1466776"/>
                  </a:lnTo>
                  <a:lnTo>
                    <a:pt x="150554" y="1480923"/>
                  </a:lnTo>
                  <a:lnTo>
                    <a:pt x="147928" y="1482937"/>
                  </a:lnTo>
                  <a:lnTo>
                    <a:pt x="145750" y="1484547"/>
                  </a:lnTo>
                  <a:lnTo>
                    <a:pt x="143726" y="1486157"/>
                  </a:lnTo>
                  <a:lnTo>
                    <a:pt x="141793" y="1488225"/>
                  </a:lnTo>
                  <a:lnTo>
                    <a:pt x="138335" y="1487727"/>
                  </a:lnTo>
                  <a:lnTo>
                    <a:pt x="138399" y="1487293"/>
                  </a:lnTo>
                  <a:lnTo>
                    <a:pt x="138458" y="1486212"/>
                  </a:lnTo>
                  <a:lnTo>
                    <a:pt x="138521" y="1485398"/>
                  </a:lnTo>
                  <a:lnTo>
                    <a:pt x="138702" y="1484735"/>
                  </a:lnTo>
                  <a:lnTo>
                    <a:pt x="139081" y="1484383"/>
                  </a:lnTo>
                  <a:lnTo>
                    <a:pt x="139848" y="1484097"/>
                  </a:lnTo>
                  <a:lnTo>
                    <a:pt x="140587" y="1484431"/>
                  </a:lnTo>
                  <a:lnTo>
                    <a:pt x="140786" y="1484735"/>
                  </a:lnTo>
                  <a:lnTo>
                    <a:pt x="141168" y="1484535"/>
                  </a:lnTo>
                  <a:lnTo>
                    <a:pt x="141510" y="1484261"/>
                  </a:lnTo>
                  <a:lnTo>
                    <a:pt x="141735" y="1483830"/>
                  </a:lnTo>
                  <a:lnTo>
                    <a:pt x="142081" y="1483744"/>
                  </a:lnTo>
                  <a:lnTo>
                    <a:pt x="142649" y="1483156"/>
                  </a:lnTo>
                  <a:lnTo>
                    <a:pt x="142718" y="1482693"/>
                  </a:lnTo>
                  <a:lnTo>
                    <a:pt x="142324" y="1482238"/>
                  </a:lnTo>
                  <a:lnTo>
                    <a:pt x="142048" y="1481892"/>
                  </a:lnTo>
                  <a:lnTo>
                    <a:pt x="142040" y="1481467"/>
                  </a:lnTo>
                  <a:lnTo>
                    <a:pt x="142607" y="1480805"/>
                  </a:lnTo>
                  <a:lnTo>
                    <a:pt x="143426" y="1479085"/>
                  </a:lnTo>
                  <a:lnTo>
                    <a:pt x="143756" y="1478077"/>
                  </a:lnTo>
                  <a:lnTo>
                    <a:pt x="143825" y="1477651"/>
                  </a:lnTo>
                  <a:lnTo>
                    <a:pt x="143813" y="1476952"/>
                  </a:lnTo>
                  <a:lnTo>
                    <a:pt x="143884" y="1476606"/>
                  </a:lnTo>
                  <a:lnTo>
                    <a:pt x="143836" y="1476065"/>
                  </a:lnTo>
                  <a:lnTo>
                    <a:pt x="143590" y="1475257"/>
                  </a:lnTo>
                  <a:lnTo>
                    <a:pt x="143503" y="1474722"/>
                  </a:lnTo>
                  <a:lnTo>
                    <a:pt x="143409" y="1473757"/>
                  </a:lnTo>
                  <a:lnTo>
                    <a:pt x="143387" y="1472481"/>
                  </a:lnTo>
                  <a:lnTo>
                    <a:pt x="143524" y="1471473"/>
                  </a:lnTo>
                  <a:lnTo>
                    <a:pt x="143708" y="1470968"/>
                  </a:lnTo>
                  <a:lnTo>
                    <a:pt x="143814" y="1470464"/>
                  </a:lnTo>
                  <a:lnTo>
                    <a:pt x="143917" y="1469729"/>
                  </a:lnTo>
                  <a:lnTo>
                    <a:pt x="143947" y="1469267"/>
                  </a:lnTo>
                  <a:lnTo>
                    <a:pt x="144134" y="1468872"/>
                  </a:lnTo>
                  <a:lnTo>
                    <a:pt x="144515" y="1468599"/>
                  </a:lnTo>
                  <a:lnTo>
                    <a:pt x="144897" y="1468356"/>
                  </a:lnTo>
                  <a:lnTo>
                    <a:pt x="145316" y="1468040"/>
                  </a:lnTo>
                  <a:lnTo>
                    <a:pt x="145465" y="1467767"/>
                  </a:lnTo>
                  <a:lnTo>
                    <a:pt x="145530" y="1467031"/>
                  </a:lnTo>
                  <a:lnTo>
                    <a:pt x="145553" y="1466181"/>
                  </a:lnTo>
                  <a:lnTo>
                    <a:pt x="145541" y="1465488"/>
                  </a:lnTo>
                  <a:lnTo>
                    <a:pt x="145714" y="1464364"/>
                  </a:lnTo>
                  <a:lnTo>
                    <a:pt x="145953" y="1462584"/>
                  </a:lnTo>
                  <a:lnTo>
                    <a:pt x="146086" y="1461345"/>
                  </a:lnTo>
                  <a:lnTo>
                    <a:pt x="146056" y="1459722"/>
                  </a:lnTo>
                  <a:lnTo>
                    <a:pt x="146039" y="1458720"/>
                  </a:lnTo>
                  <a:lnTo>
                    <a:pt x="145952" y="1458179"/>
                  </a:lnTo>
                  <a:lnTo>
                    <a:pt x="145701" y="1457025"/>
                  </a:lnTo>
                  <a:lnTo>
                    <a:pt x="145533" y="1456296"/>
                  </a:lnTo>
                  <a:lnTo>
                    <a:pt x="145526" y="1455944"/>
                  </a:lnTo>
                  <a:lnTo>
                    <a:pt x="145473" y="1455099"/>
                  </a:lnTo>
                  <a:lnTo>
                    <a:pt x="145310" y="1454595"/>
                  </a:lnTo>
                  <a:lnTo>
                    <a:pt x="144881" y="1454334"/>
                  </a:lnTo>
                  <a:lnTo>
                    <a:pt x="144180" y="1454000"/>
                  </a:lnTo>
                  <a:lnTo>
                    <a:pt x="143979" y="1453501"/>
                  </a:lnTo>
                  <a:lnTo>
                    <a:pt x="143891" y="1452924"/>
                  </a:lnTo>
                  <a:lnTo>
                    <a:pt x="143576" y="1452542"/>
                  </a:lnTo>
                  <a:lnTo>
                    <a:pt x="143021" y="1451740"/>
                  </a:lnTo>
                  <a:lnTo>
                    <a:pt x="142780" y="1451242"/>
                  </a:lnTo>
                  <a:lnTo>
                    <a:pt x="142765" y="1450318"/>
                  </a:lnTo>
                  <a:lnTo>
                    <a:pt x="142749" y="1449431"/>
                  </a:lnTo>
                  <a:lnTo>
                    <a:pt x="142732" y="1448465"/>
                  </a:lnTo>
                  <a:lnTo>
                    <a:pt x="143030" y="1447876"/>
                  </a:lnTo>
                  <a:lnTo>
                    <a:pt x="143294" y="1447523"/>
                  </a:lnTo>
                  <a:lnTo>
                    <a:pt x="143521" y="1447250"/>
                  </a:lnTo>
                  <a:lnTo>
                    <a:pt x="143626" y="1446667"/>
                  </a:lnTo>
                  <a:lnTo>
                    <a:pt x="143693" y="1446090"/>
                  </a:lnTo>
                  <a:lnTo>
                    <a:pt x="143951" y="1445391"/>
                  </a:lnTo>
                  <a:lnTo>
                    <a:pt x="144295" y="1445190"/>
                  </a:lnTo>
                  <a:lnTo>
                    <a:pt x="144904" y="1444716"/>
                  </a:lnTo>
                  <a:lnTo>
                    <a:pt x="144973" y="1444212"/>
                  </a:lnTo>
                  <a:lnTo>
                    <a:pt x="144963" y="1443708"/>
                  </a:lnTo>
                  <a:lnTo>
                    <a:pt x="144722" y="1443173"/>
                  </a:lnTo>
                  <a:lnTo>
                    <a:pt x="144678" y="1442864"/>
                  </a:lnTo>
                  <a:lnTo>
                    <a:pt x="144750" y="1442553"/>
                  </a:lnTo>
                  <a:lnTo>
                    <a:pt x="144932" y="1441934"/>
                  </a:lnTo>
                  <a:lnTo>
                    <a:pt x="144923" y="1441393"/>
                  </a:lnTo>
                  <a:lnTo>
                    <a:pt x="144914" y="1440926"/>
                  </a:lnTo>
                  <a:lnTo>
                    <a:pt x="145219" y="1440652"/>
                  </a:lnTo>
                  <a:lnTo>
                    <a:pt x="145483" y="1440379"/>
                  </a:lnTo>
                  <a:lnTo>
                    <a:pt x="145008" y="1439692"/>
                  </a:lnTo>
                  <a:lnTo>
                    <a:pt x="144694" y="1439388"/>
                  </a:lnTo>
                  <a:lnTo>
                    <a:pt x="144104" y="1438738"/>
                  </a:lnTo>
                  <a:lnTo>
                    <a:pt x="143711" y="1438362"/>
                  </a:lnTo>
                  <a:lnTo>
                    <a:pt x="143201" y="1437827"/>
                  </a:lnTo>
                  <a:lnTo>
                    <a:pt x="142734" y="1437681"/>
                  </a:lnTo>
                  <a:lnTo>
                    <a:pt x="142421" y="1437420"/>
                  </a:lnTo>
                  <a:lnTo>
                    <a:pt x="142337" y="1437037"/>
                  </a:lnTo>
                  <a:lnTo>
                    <a:pt x="142317" y="1435913"/>
                  </a:lnTo>
                  <a:lnTo>
                    <a:pt x="142029" y="1434874"/>
                  </a:lnTo>
                  <a:lnTo>
                    <a:pt x="141826" y="1434340"/>
                  </a:lnTo>
                  <a:lnTo>
                    <a:pt x="141472" y="1433957"/>
                  </a:lnTo>
                  <a:lnTo>
                    <a:pt x="141195" y="1433538"/>
                  </a:lnTo>
                  <a:lnTo>
                    <a:pt x="141189" y="1433228"/>
                  </a:lnTo>
                  <a:lnTo>
                    <a:pt x="141143" y="1432809"/>
                  </a:lnTo>
                  <a:lnTo>
                    <a:pt x="141133" y="1432189"/>
                  </a:lnTo>
                  <a:lnTo>
                    <a:pt x="141004" y="1431496"/>
                  </a:lnTo>
                  <a:lnTo>
                    <a:pt x="140601" y="1430537"/>
                  </a:lnTo>
                  <a:lnTo>
                    <a:pt x="140205" y="1429965"/>
                  </a:lnTo>
                  <a:lnTo>
                    <a:pt x="139932" y="1429777"/>
                  </a:lnTo>
                  <a:lnTo>
                    <a:pt x="139508" y="1429783"/>
                  </a:lnTo>
                  <a:lnTo>
                    <a:pt x="139123" y="1429868"/>
                  </a:lnTo>
                  <a:lnTo>
                    <a:pt x="138813" y="1429795"/>
                  </a:lnTo>
                  <a:lnTo>
                    <a:pt x="138802" y="1429182"/>
                  </a:lnTo>
                  <a:lnTo>
                    <a:pt x="138871" y="1428677"/>
                  </a:lnTo>
                  <a:lnTo>
                    <a:pt x="138746" y="1428216"/>
                  </a:lnTo>
                  <a:lnTo>
                    <a:pt x="138355" y="1427912"/>
                  </a:lnTo>
                  <a:lnTo>
                    <a:pt x="138117" y="1427530"/>
                  </a:lnTo>
                  <a:lnTo>
                    <a:pt x="137490" y="1427001"/>
                  </a:lnTo>
                  <a:lnTo>
                    <a:pt x="137207" y="1426308"/>
                  </a:lnTo>
                  <a:lnTo>
                    <a:pt x="137314" y="1425804"/>
                  </a:lnTo>
                  <a:lnTo>
                    <a:pt x="137889" y="1425524"/>
                  </a:lnTo>
                  <a:lnTo>
                    <a:pt x="138268" y="1425172"/>
                  </a:lnTo>
                  <a:lnTo>
                    <a:pt x="138642" y="1424467"/>
                  </a:lnTo>
                  <a:lnTo>
                    <a:pt x="138703" y="1423581"/>
                  </a:lnTo>
                  <a:lnTo>
                    <a:pt x="138685" y="1422499"/>
                  </a:lnTo>
                  <a:lnTo>
                    <a:pt x="138670" y="1421685"/>
                  </a:lnTo>
                  <a:lnTo>
                    <a:pt x="139316" y="1421095"/>
                  </a:lnTo>
                  <a:lnTo>
                    <a:pt x="139542" y="1420822"/>
                  </a:lnTo>
                  <a:lnTo>
                    <a:pt x="139886" y="1420585"/>
                  </a:lnTo>
                  <a:lnTo>
                    <a:pt x="140112" y="1420269"/>
                  </a:lnTo>
                  <a:lnTo>
                    <a:pt x="140181" y="1419844"/>
                  </a:lnTo>
                  <a:lnTo>
                    <a:pt x="140171" y="1419261"/>
                  </a:lnTo>
                  <a:lnTo>
                    <a:pt x="140398" y="1418988"/>
                  </a:lnTo>
                  <a:lnTo>
                    <a:pt x="140701" y="1418635"/>
                  </a:lnTo>
                  <a:lnTo>
                    <a:pt x="140693" y="1418210"/>
                  </a:lnTo>
                  <a:lnTo>
                    <a:pt x="140414" y="1417711"/>
                  </a:lnTo>
                  <a:lnTo>
                    <a:pt x="139939" y="1417104"/>
                  </a:lnTo>
                  <a:lnTo>
                    <a:pt x="139573" y="1416029"/>
                  </a:lnTo>
                  <a:lnTo>
                    <a:pt x="139560" y="1415257"/>
                  </a:lnTo>
                  <a:lnTo>
                    <a:pt x="139316" y="1414528"/>
                  </a:lnTo>
                  <a:lnTo>
                    <a:pt x="138993" y="1413762"/>
                  </a:lnTo>
                  <a:lnTo>
                    <a:pt x="138907" y="1413259"/>
                  </a:lnTo>
                  <a:lnTo>
                    <a:pt x="139050" y="1412602"/>
                  </a:lnTo>
                  <a:lnTo>
                    <a:pt x="139376" y="1411399"/>
                  </a:lnTo>
                  <a:lnTo>
                    <a:pt x="139444" y="1410852"/>
                  </a:lnTo>
                  <a:lnTo>
                    <a:pt x="139209" y="1410628"/>
                  </a:lnTo>
                  <a:lnTo>
                    <a:pt x="138821" y="1410555"/>
                  </a:lnTo>
                  <a:lnTo>
                    <a:pt x="138442" y="1410949"/>
                  </a:lnTo>
                  <a:lnTo>
                    <a:pt x="138121" y="1410263"/>
                  </a:lnTo>
                  <a:lnTo>
                    <a:pt x="137809" y="1410075"/>
                  </a:lnTo>
                  <a:lnTo>
                    <a:pt x="137419" y="1409850"/>
                  </a:lnTo>
                  <a:lnTo>
                    <a:pt x="137019" y="1409042"/>
                  </a:lnTo>
                  <a:lnTo>
                    <a:pt x="136816" y="1408508"/>
                  </a:lnTo>
                  <a:lnTo>
                    <a:pt x="136340" y="1407742"/>
                  </a:lnTo>
                  <a:lnTo>
                    <a:pt x="135906" y="1407250"/>
                  </a:lnTo>
                  <a:lnTo>
                    <a:pt x="135197" y="1406448"/>
                  </a:lnTo>
                  <a:lnTo>
                    <a:pt x="135036" y="1406028"/>
                  </a:lnTo>
                  <a:lnTo>
                    <a:pt x="134868" y="1405257"/>
                  </a:lnTo>
                  <a:lnTo>
                    <a:pt x="134533" y="1403799"/>
                  </a:lnTo>
                  <a:lnTo>
                    <a:pt x="134022" y="1403264"/>
                  </a:lnTo>
                  <a:lnTo>
                    <a:pt x="133748" y="1403040"/>
                  </a:lnTo>
                  <a:lnTo>
                    <a:pt x="133435" y="1402815"/>
                  </a:lnTo>
                  <a:lnTo>
                    <a:pt x="133045" y="1402547"/>
                  </a:lnTo>
                  <a:lnTo>
                    <a:pt x="132456" y="1401983"/>
                  </a:lnTo>
                  <a:lnTo>
                    <a:pt x="132366" y="1401248"/>
                  </a:lnTo>
                  <a:lnTo>
                    <a:pt x="132228" y="1400014"/>
                  </a:lnTo>
                  <a:lnTo>
                    <a:pt x="131980" y="1399090"/>
                  </a:lnTo>
                  <a:lnTo>
                    <a:pt x="131579" y="1398210"/>
                  </a:lnTo>
                  <a:lnTo>
                    <a:pt x="131181" y="1397523"/>
                  </a:lnTo>
                  <a:lnTo>
                    <a:pt x="130941" y="1397061"/>
                  </a:lnTo>
                  <a:lnTo>
                    <a:pt x="130629" y="1396836"/>
                  </a:lnTo>
                  <a:lnTo>
                    <a:pt x="130243" y="1396843"/>
                  </a:lnTo>
                  <a:lnTo>
                    <a:pt x="129819" y="1396891"/>
                  </a:lnTo>
                  <a:lnTo>
                    <a:pt x="129075" y="1396284"/>
                  </a:lnTo>
                  <a:lnTo>
                    <a:pt x="128794" y="1395670"/>
                  </a:lnTo>
                  <a:lnTo>
                    <a:pt x="128508" y="1394753"/>
                  </a:lnTo>
                  <a:lnTo>
                    <a:pt x="128489" y="1393744"/>
                  </a:lnTo>
                  <a:lnTo>
                    <a:pt x="128122" y="1392596"/>
                  </a:lnTo>
                  <a:lnTo>
                    <a:pt x="127767" y="1392134"/>
                  </a:lnTo>
                  <a:lnTo>
                    <a:pt x="127181" y="1391721"/>
                  </a:lnTo>
                  <a:lnTo>
                    <a:pt x="126442" y="1391430"/>
                  </a:lnTo>
                  <a:lnTo>
                    <a:pt x="126017" y="1391436"/>
                  </a:lnTo>
                  <a:lnTo>
                    <a:pt x="125516" y="1391441"/>
                  </a:lnTo>
                  <a:lnTo>
                    <a:pt x="124891" y="1390992"/>
                  </a:lnTo>
                  <a:lnTo>
                    <a:pt x="124688" y="1390415"/>
                  </a:lnTo>
                  <a:lnTo>
                    <a:pt x="124519" y="1389606"/>
                  </a:lnTo>
                  <a:lnTo>
                    <a:pt x="124352" y="1388877"/>
                  </a:lnTo>
                  <a:lnTo>
                    <a:pt x="123950" y="1388033"/>
                  </a:lnTo>
                  <a:lnTo>
                    <a:pt x="123445" y="1387772"/>
                  </a:lnTo>
                  <a:lnTo>
                    <a:pt x="122940" y="1387626"/>
                  </a:lnTo>
                  <a:lnTo>
                    <a:pt x="122471" y="1387286"/>
                  </a:lnTo>
                  <a:lnTo>
                    <a:pt x="121265" y="1386769"/>
                  </a:lnTo>
                  <a:lnTo>
                    <a:pt x="119861" y="1385907"/>
                  </a:lnTo>
                  <a:lnTo>
                    <a:pt x="118100" y="1384546"/>
                  </a:lnTo>
                  <a:lnTo>
                    <a:pt x="116296" y="1382918"/>
                  </a:lnTo>
                  <a:lnTo>
                    <a:pt x="114294" y="1381022"/>
                  </a:lnTo>
                  <a:lnTo>
                    <a:pt x="112612" y="1379777"/>
                  </a:lnTo>
                  <a:lnTo>
                    <a:pt x="109538" y="1378331"/>
                  </a:lnTo>
                  <a:lnTo>
                    <a:pt x="107469" y="1377012"/>
                  </a:lnTo>
                  <a:lnTo>
                    <a:pt x="105590" y="1375499"/>
                  </a:lnTo>
                  <a:lnTo>
                    <a:pt x="103708" y="1373878"/>
                  </a:lnTo>
                  <a:lnTo>
                    <a:pt x="102184" y="1372741"/>
                  </a:lnTo>
                  <a:lnTo>
                    <a:pt x="100854" y="1371800"/>
                  </a:lnTo>
                  <a:lnTo>
                    <a:pt x="99607" y="1371089"/>
                  </a:lnTo>
                  <a:lnTo>
                    <a:pt x="98206" y="1370421"/>
                  </a:lnTo>
                  <a:lnTo>
                    <a:pt x="96766" y="1369716"/>
                  </a:lnTo>
                  <a:lnTo>
                    <a:pt x="95754" y="1369230"/>
                  </a:lnTo>
                  <a:lnTo>
                    <a:pt x="95246" y="1368890"/>
                  </a:lnTo>
                  <a:lnTo>
                    <a:pt x="94354" y="1368634"/>
                  </a:lnTo>
                  <a:lnTo>
                    <a:pt x="92493" y="1368167"/>
                  </a:lnTo>
                  <a:lnTo>
                    <a:pt x="90165" y="1367474"/>
                  </a:lnTo>
                  <a:lnTo>
                    <a:pt x="87715" y="1366399"/>
                  </a:lnTo>
                  <a:lnTo>
                    <a:pt x="85263" y="1365287"/>
                  </a:lnTo>
                  <a:lnTo>
                    <a:pt x="82625" y="1364485"/>
                  </a:lnTo>
                  <a:lnTo>
                    <a:pt x="80305" y="1364254"/>
                  </a:lnTo>
                  <a:lnTo>
                    <a:pt x="78339" y="1364370"/>
                  </a:lnTo>
                  <a:lnTo>
                    <a:pt x="76686" y="1364746"/>
                  </a:lnTo>
                  <a:lnTo>
                    <a:pt x="75457" y="1365081"/>
                  </a:lnTo>
                  <a:lnTo>
                    <a:pt x="73346" y="1365773"/>
                  </a:lnTo>
                  <a:lnTo>
                    <a:pt x="71852" y="1366381"/>
                  </a:lnTo>
                  <a:lnTo>
                    <a:pt x="71316" y="1366624"/>
                  </a:lnTo>
                  <a:lnTo>
                    <a:pt x="71215" y="1367474"/>
                  </a:lnTo>
                  <a:lnTo>
                    <a:pt x="71428" y="1368592"/>
                  </a:lnTo>
                  <a:lnTo>
                    <a:pt x="71329" y="1369558"/>
                  </a:lnTo>
                  <a:lnTo>
                    <a:pt x="70465" y="1370925"/>
                  </a:lnTo>
                  <a:lnTo>
                    <a:pt x="70021" y="1371976"/>
                  </a:lnTo>
                  <a:lnTo>
                    <a:pt x="69770" y="1373063"/>
                  </a:lnTo>
                  <a:lnTo>
                    <a:pt x="69600" y="1374340"/>
                  </a:lnTo>
                  <a:lnTo>
                    <a:pt x="69828" y="1376308"/>
                  </a:lnTo>
                  <a:lnTo>
                    <a:pt x="69940" y="1378355"/>
                  </a:lnTo>
                  <a:lnTo>
                    <a:pt x="69571" y="1381490"/>
                  </a:lnTo>
                  <a:lnTo>
                    <a:pt x="68905" y="1383088"/>
                  </a:lnTo>
                  <a:lnTo>
                    <a:pt x="68388" y="1384449"/>
                  </a:lnTo>
                  <a:lnTo>
                    <a:pt x="68211" y="1385342"/>
                  </a:lnTo>
                  <a:lnTo>
                    <a:pt x="68033" y="1386156"/>
                  </a:lnTo>
                  <a:lnTo>
                    <a:pt x="67850" y="1386739"/>
                  </a:lnTo>
                  <a:lnTo>
                    <a:pt x="67861" y="1387395"/>
                  </a:lnTo>
                  <a:lnTo>
                    <a:pt x="67647" y="1388362"/>
                  </a:lnTo>
                  <a:lnTo>
                    <a:pt x="67268" y="1388757"/>
                  </a:lnTo>
                  <a:lnTo>
                    <a:pt x="66820" y="1389613"/>
                  </a:lnTo>
                  <a:lnTo>
                    <a:pt x="66253" y="1390281"/>
                  </a:lnTo>
                  <a:lnTo>
                    <a:pt x="65261" y="1390956"/>
                  </a:lnTo>
                  <a:lnTo>
                    <a:pt x="64645" y="1391046"/>
                  </a:lnTo>
                  <a:lnTo>
                    <a:pt x="64028" y="1391059"/>
                  </a:lnTo>
                  <a:lnTo>
                    <a:pt x="63678" y="1390907"/>
                  </a:lnTo>
                  <a:lnTo>
                    <a:pt x="63013" y="1390378"/>
                  </a:lnTo>
                  <a:lnTo>
                    <a:pt x="62547" y="1390232"/>
                  </a:lnTo>
                  <a:lnTo>
                    <a:pt x="61436" y="1390718"/>
                  </a:lnTo>
                  <a:lnTo>
                    <a:pt x="60982" y="1391229"/>
                  </a:lnTo>
                  <a:lnTo>
                    <a:pt x="60758" y="1391654"/>
                  </a:lnTo>
                  <a:lnTo>
                    <a:pt x="59816" y="1392948"/>
                  </a:lnTo>
                  <a:lnTo>
                    <a:pt x="59171" y="1393537"/>
                  </a:lnTo>
                  <a:lnTo>
                    <a:pt x="58835" y="1394200"/>
                  </a:lnTo>
                  <a:lnTo>
                    <a:pt x="58731" y="1394862"/>
                  </a:lnTo>
                  <a:lnTo>
                    <a:pt x="58977" y="1395707"/>
                  </a:lnTo>
                  <a:lnTo>
                    <a:pt x="59217" y="1396168"/>
                  </a:lnTo>
                  <a:lnTo>
                    <a:pt x="59491" y="1396429"/>
                  </a:lnTo>
                  <a:lnTo>
                    <a:pt x="59999" y="1396770"/>
                  </a:lnTo>
                  <a:lnTo>
                    <a:pt x="60618" y="1396836"/>
                  </a:lnTo>
                  <a:lnTo>
                    <a:pt x="61085" y="1397062"/>
                  </a:lnTo>
                  <a:lnTo>
                    <a:pt x="61325" y="1397517"/>
                  </a:lnTo>
                  <a:lnTo>
                    <a:pt x="60832" y="1398027"/>
                  </a:lnTo>
                  <a:lnTo>
                    <a:pt x="60487" y="1398148"/>
                  </a:lnTo>
                  <a:lnTo>
                    <a:pt x="60692" y="1398841"/>
                  </a:lnTo>
                  <a:lnTo>
                    <a:pt x="61005" y="1399108"/>
                  </a:lnTo>
                  <a:lnTo>
                    <a:pt x="61320" y="1399449"/>
                  </a:lnTo>
                  <a:lnTo>
                    <a:pt x="61403" y="1399795"/>
                  </a:lnTo>
                  <a:lnTo>
                    <a:pt x="61892" y="1401217"/>
                  </a:lnTo>
                  <a:lnTo>
                    <a:pt x="61994" y="1402644"/>
                  </a:lnTo>
                  <a:lnTo>
                    <a:pt x="61925" y="1403106"/>
                  </a:lnTo>
                  <a:lnTo>
                    <a:pt x="61474" y="1403774"/>
                  </a:lnTo>
                  <a:lnTo>
                    <a:pt x="60943" y="1404328"/>
                  </a:lnTo>
                  <a:lnTo>
                    <a:pt x="60410" y="1404722"/>
                  </a:lnTo>
                  <a:lnTo>
                    <a:pt x="59914" y="1405075"/>
                  </a:lnTo>
                  <a:lnTo>
                    <a:pt x="59728" y="1405470"/>
                  </a:lnTo>
                  <a:lnTo>
                    <a:pt x="59889" y="1405852"/>
                  </a:lnTo>
                  <a:lnTo>
                    <a:pt x="59747" y="1406551"/>
                  </a:lnTo>
                  <a:lnTo>
                    <a:pt x="59411" y="1407213"/>
                  </a:lnTo>
                  <a:lnTo>
                    <a:pt x="58879" y="1407644"/>
                  </a:lnTo>
                  <a:lnTo>
                    <a:pt x="58155" y="1408197"/>
                  </a:lnTo>
                  <a:lnTo>
                    <a:pt x="57819" y="1408866"/>
                  </a:lnTo>
                  <a:lnTo>
                    <a:pt x="57519" y="1409291"/>
                  </a:lnTo>
                  <a:lnTo>
                    <a:pt x="56982" y="1409498"/>
                  </a:lnTo>
                  <a:lnTo>
                    <a:pt x="56329" y="1409661"/>
                  </a:lnTo>
                  <a:lnTo>
                    <a:pt x="56187" y="1410361"/>
                  </a:lnTo>
                  <a:lnTo>
                    <a:pt x="56079" y="1410828"/>
                  </a:lnTo>
                  <a:lnTo>
                    <a:pt x="55778" y="1411259"/>
                  </a:lnTo>
                  <a:lnTo>
                    <a:pt x="54703" y="1411588"/>
                  </a:lnTo>
                  <a:lnTo>
                    <a:pt x="54322" y="1411903"/>
                  </a:lnTo>
                  <a:lnTo>
                    <a:pt x="53643" y="1412723"/>
                  </a:lnTo>
                  <a:lnTo>
                    <a:pt x="52722" y="1413051"/>
                  </a:lnTo>
                  <a:lnTo>
                    <a:pt x="51029" y="1413392"/>
                  </a:lnTo>
                  <a:lnTo>
                    <a:pt x="50381" y="1413786"/>
                  </a:lnTo>
                  <a:lnTo>
                    <a:pt x="50153" y="1414024"/>
                  </a:lnTo>
                  <a:lnTo>
                    <a:pt x="49691" y="1414036"/>
                  </a:lnTo>
                  <a:lnTo>
                    <a:pt x="49299" y="1413732"/>
                  </a:lnTo>
                  <a:lnTo>
                    <a:pt x="49214" y="1413307"/>
                  </a:lnTo>
                  <a:lnTo>
                    <a:pt x="49207" y="1412881"/>
                  </a:lnTo>
                  <a:lnTo>
                    <a:pt x="49192" y="1412073"/>
                  </a:lnTo>
                  <a:lnTo>
                    <a:pt x="49103" y="1411381"/>
                  </a:lnTo>
                  <a:lnTo>
                    <a:pt x="48754" y="1411271"/>
                  </a:lnTo>
                  <a:lnTo>
                    <a:pt x="48296" y="1411545"/>
                  </a:lnTo>
                  <a:lnTo>
                    <a:pt x="47915" y="1411860"/>
                  </a:lnTo>
                  <a:lnTo>
                    <a:pt x="47139" y="1411606"/>
                  </a:lnTo>
                  <a:lnTo>
                    <a:pt x="46018" y="1411514"/>
                  </a:lnTo>
                  <a:lnTo>
                    <a:pt x="45716" y="1411939"/>
                  </a:lnTo>
                  <a:lnTo>
                    <a:pt x="45646" y="1412292"/>
                  </a:lnTo>
                  <a:lnTo>
                    <a:pt x="45151" y="1412687"/>
                  </a:lnTo>
                  <a:lnTo>
                    <a:pt x="44844" y="1412772"/>
                  </a:lnTo>
                  <a:lnTo>
                    <a:pt x="44249" y="1411891"/>
                  </a:lnTo>
                  <a:lnTo>
                    <a:pt x="43663" y="1411478"/>
                  </a:lnTo>
                  <a:lnTo>
                    <a:pt x="42926" y="1411259"/>
                  </a:lnTo>
                  <a:lnTo>
                    <a:pt x="42767" y="1410992"/>
                  </a:lnTo>
                  <a:lnTo>
                    <a:pt x="42792" y="1410220"/>
                  </a:lnTo>
                  <a:lnTo>
                    <a:pt x="42464" y="1409145"/>
                  </a:lnTo>
                  <a:lnTo>
                    <a:pt x="42228" y="1408915"/>
                  </a:lnTo>
                  <a:lnTo>
                    <a:pt x="41066" y="1408628"/>
                  </a:lnTo>
                  <a:lnTo>
                    <a:pt x="40447" y="1408562"/>
                  </a:lnTo>
                  <a:lnTo>
                    <a:pt x="39326" y="1408428"/>
                  </a:lnTo>
                  <a:lnTo>
                    <a:pt x="38741" y="1408167"/>
                  </a:lnTo>
                  <a:lnTo>
                    <a:pt x="37885" y="1407760"/>
                  </a:lnTo>
                  <a:lnTo>
                    <a:pt x="36609" y="1407590"/>
                  </a:lnTo>
                  <a:lnTo>
                    <a:pt x="35608" y="1407681"/>
                  </a:lnTo>
                  <a:lnTo>
                    <a:pt x="34840" y="1407930"/>
                  </a:lnTo>
                  <a:lnTo>
                    <a:pt x="34189" y="1408252"/>
                  </a:lnTo>
                  <a:lnTo>
                    <a:pt x="33500" y="1408531"/>
                  </a:lnTo>
                  <a:lnTo>
                    <a:pt x="33117" y="1408695"/>
                  </a:lnTo>
                  <a:lnTo>
                    <a:pt x="32483" y="1407815"/>
                  </a:lnTo>
                  <a:lnTo>
                    <a:pt x="32278" y="1407164"/>
                  </a:lnTo>
                  <a:lnTo>
                    <a:pt x="31842" y="1406478"/>
                  </a:lnTo>
                  <a:lnTo>
                    <a:pt x="31212" y="1405755"/>
                  </a:lnTo>
                  <a:lnTo>
                    <a:pt x="30583" y="1405111"/>
                  </a:lnTo>
                  <a:lnTo>
                    <a:pt x="30148" y="1404540"/>
                  </a:lnTo>
                  <a:lnTo>
                    <a:pt x="30103" y="1404115"/>
                  </a:lnTo>
                  <a:lnTo>
                    <a:pt x="29943" y="1403805"/>
                  </a:lnTo>
                  <a:lnTo>
                    <a:pt x="29631" y="1403623"/>
                  </a:lnTo>
                  <a:lnTo>
                    <a:pt x="29428" y="1403045"/>
                  </a:lnTo>
                  <a:lnTo>
                    <a:pt x="29153" y="1402814"/>
                  </a:lnTo>
                  <a:lnTo>
                    <a:pt x="28806" y="1402821"/>
                  </a:lnTo>
                  <a:lnTo>
                    <a:pt x="28532" y="1402596"/>
                  </a:lnTo>
                  <a:lnTo>
                    <a:pt x="27991" y="1402608"/>
                  </a:lnTo>
                  <a:lnTo>
                    <a:pt x="27650" y="1402960"/>
                  </a:lnTo>
                  <a:lnTo>
                    <a:pt x="27346" y="1403198"/>
                  </a:lnTo>
                  <a:lnTo>
                    <a:pt x="27002" y="1403362"/>
                  </a:lnTo>
                  <a:lnTo>
                    <a:pt x="26687" y="1403015"/>
                  </a:lnTo>
                  <a:lnTo>
                    <a:pt x="26403" y="1402213"/>
                  </a:lnTo>
                  <a:lnTo>
                    <a:pt x="26388" y="1401399"/>
                  </a:lnTo>
                  <a:lnTo>
                    <a:pt x="25907" y="1400402"/>
                  </a:lnTo>
                  <a:lnTo>
                    <a:pt x="24971" y="1399880"/>
                  </a:lnTo>
                  <a:lnTo>
                    <a:pt x="24622" y="1399734"/>
                  </a:lnTo>
                  <a:lnTo>
                    <a:pt x="24110" y="1399163"/>
                  </a:lnTo>
                  <a:lnTo>
                    <a:pt x="23950" y="1398817"/>
                  </a:lnTo>
                  <a:lnTo>
                    <a:pt x="23442" y="1398440"/>
                  </a:lnTo>
                  <a:lnTo>
                    <a:pt x="23318" y="1398015"/>
                  </a:lnTo>
                  <a:lnTo>
                    <a:pt x="23310" y="1397553"/>
                  </a:lnTo>
                  <a:lnTo>
                    <a:pt x="22828" y="1396478"/>
                  </a:lnTo>
                  <a:lnTo>
                    <a:pt x="22030" y="1395069"/>
                  </a:lnTo>
                  <a:lnTo>
                    <a:pt x="21755" y="1394722"/>
                  </a:lnTo>
                  <a:lnTo>
                    <a:pt x="21253" y="1394734"/>
                  </a:lnTo>
                  <a:lnTo>
                    <a:pt x="20866" y="1394662"/>
                  </a:lnTo>
                  <a:lnTo>
                    <a:pt x="20394" y="1394169"/>
                  </a:lnTo>
                  <a:lnTo>
                    <a:pt x="19842" y="1393519"/>
                  </a:lnTo>
                  <a:lnTo>
                    <a:pt x="19064" y="1393149"/>
                  </a:lnTo>
                  <a:lnTo>
                    <a:pt x="18214" y="1393088"/>
                  </a:lnTo>
                  <a:lnTo>
                    <a:pt x="17480" y="1393100"/>
                  </a:lnTo>
                  <a:lnTo>
                    <a:pt x="16905" y="1393264"/>
                  </a:lnTo>
                  <a:lnTo>
                    <a:pt x="16101" y="1393629"/>
                  </a:lnTo>
                  <a:lnTo>
                    <a:pt x="15756" y="1393750"/>
                  </a:lnTo>
                  <a:lnTo>
                    <a:pt x="15172" y="1393531"/>
                  </a:lnTo>
                  <a:lnTo>
                    <a:pt x="14588" y="1393228"/>
                  </a:lnTo>
                  <a:lnTo>
                    <a:pt x="14045" y="1393088"/>
                  </a:lnTo>
                  <a:lnTo>
                    <a:pt x="13621" y="1393094"/>
                  </a:lnTo>
                  <a:lnTo>
                    <a:pt x="13161" y="1393294"/>
                  </a:lnTo>
                  <a:lnTo>
                    <a:pt x="12701" y="1393459"/>
                  </a:lnTo>
                  <a:lnTo>
                    <a:pt x="12037" y="1393009"/>
                  </a:lnTo>
                  <a:lnTo>
                    <a:pt x="10909" y="1392523"/>
                  </a:lnTo>
                  <a:lnTo>
                    <a:pt x="10528" y="1392802"/>
                  </a:lnTo>
                  <a:lnTo>
                    <a:pt x="10075" y="1393349"/>
                  </a:lnTo>
                  <a:lnTo>
                    <a:pt x="9462" y="1393592"/>
                  </a:lnTo>
                  <a:lnTo>
                    <a:pt x="8849" y="1393835"/>
                  </a:lnTo>
                  <a:lnTo>
                    <a:pt x="8276" y="1394193"/>
                  </a:lnTo>
                  <a:lnTo>
                    <a:pt x="8089" y="1394582"/>
                  </a:lnTo>
                  <a:lnTo>
                    <a:pt x="8097" y="1395007"/>
                  </a:lnTo>
                  <a:lnTo>
                    <a:pt x="8468" y="1396356"/>
                  </a:lnTo>
                  <a:lnTo>
                    <a:pt x="8678" y="1397280"/>
                  </a:lnTo>
                  <a:lnTo>
                    <a:pt x="8592" y="1398981"/>
                  </a:lnTo>
                  <a:lnTo>
                    <a:pt x="8263" y="1400032"/>
                  </a:lnTo>
                  <a:lnTo>
                    <a:pt x="7741" y="1401083"/>
                  </a:lnTo>
                  <a:lnTo>
                    <a:pt x="7479" y="1401514"/>
                  </a:lnTo>
                  <a:lnTo>
                    <a:pt x="6769" y="1402839"/>
                  </a:lnTo>
                  <a:lnTo>
                    <a:pt x="6270" y="1403039"/>
                  </a:lnTo>
                  <a:lnTo>
                    <a:pt x="5273" y="1403367"/>
                  </a:lnTo>
                  <a:lnTo>
                    <a:pt x="4887" y="1403374"/>
                  </a:lnTo>
                  <a:lnTo>
                    <a:pt x="4500" y="1403307"/>
                  </a:lnTo>
                  <a:lnTo>
                    <a:pt x="4110" y="1403082"/>
                  </a:lnTo>
                  <a:lnTo>
                    <a:pt x="3410" y="1402784"/>
                  </a:lnTo>
                  <a:lnTo>
                    <a:pt x="2860" y="1402255"/>
                  </a:lnTo>
                  <a:lnTo>
                    <a:pt x="2466" y="1401794"/>
                  </a:lnTo>
                  <a:lnTo>
                    <a:pt x="1681" y="1401041"/>
                  </a:lnTo>
                  <a:lnTo>
                    <a:pt x="706" y="1400476"/>
                  </a:lnTo>
                  <a:lnTo>
                    <a:pt x="311" y="1399941"/>
                  </a:lnTo>
                  <a:lnTo>
                    <a:pt x="186" y="1399443"/>
                  </a:lnTo>
                  <a:lnTo>
                    <a:pt x="180" y="1399054"/>
                  </a:lnTo>
                  <a:lnTo>
                    <a:pt x="401" y="1398471"/>
                  </a:lnTo>
                  <a:lnTo>
                    <a:pt x="648" y="1397153"/>
                  </a:lnTo>
                  <a:lnTo>
                    <a:pt x="555" y="1396265"/>
                  </a:lnTo>
                  <a:lnTo>
                    <a:pt x="354" y="1395809"/>
                  </a:lnTo>
                  <a:lnTo>
                    <a:pt x="347" y="1395457"/>
                  </a:lnTo>
                  <a:lnTo>
                    <a:pt x="296" y="1394728"/>
                  </a:lnTo>
                  <a:lnTo>
                    <a:pt x="12" y="1393920"/>
                  </a:lnTo>
                  <a:lnTo>
                    <a:pt x="0" y="1393228"/>
                  </a:lnTo>
                  <a:lnTo>
                    <a:pt x="109" y="1392875"/>
                  </a:lnTo>
                  <a:lnTo>
                    <a:pt x="218" y="1392486"/>
                  </a:lnTo>
                  <a:lnTo>
                    <a:pt x="441" y="1392018"/>
                  </a:lnTo>
                  <a:lnTo>
                    <a:pt x="628" y="1391666"/>
                  </a:lnTo>
                  <a:lnTo>
                    <a:pt x="1123" y="1391271"/>
                  </a:lnTo>
                  <a:lnTo>
                    <a:pt x="1501" y="1390840"/>
                  </a:lnTo>
                  <a:lnTo>
                    <a:pt x="1951" y="1390099"/>
                  </a:lnTo>
                  <a:lnTo>
                    <a:pt x="2642" y="1389856"/>
                  </a:lnTo>
                  <a:lnTo>
                    <a:pt x="2980" y="1389309"/>
                  </a:lnTo>
                  <a:lnTo>
                    <a:pt x="3319" y="1388841"/>
                  </a:lnTo>
                  <a:lnTo>
                    <a:pt x="3741" y="1388714"/>
                  </a:lnTo>
                  <a:lnTo>
                    <a:pt x="4125" y="1388629"/>
                  </a:lnTo>
                  <a:lnTo>
                    <a:pt x="4432" y="1388550"/>
                  </a:lnTo>
                  <a:lnTo>
                    <a:pt x="4813" y="1388234"/>
                  </a:lnTo>
                  <a:lnTo>
                    <a:pt x="5149" y="1387644"/>
                  </a:lnTo>
                  <a:lnTo>
                    <a:pt x="5144" y="1387298"/>
                  </a:lnTo>
                  <a:lnTo>
                    <a:pt x="4665" y="1386417"/>
                  </a:lnTo>
                  <a:lnTo>
                    <a:pt x="4427" y="1386077"/>
                  </a:lnTo>
                  <a:lnTo>
                    <a:pt x="4345" y="1385767"/>
                  </a:lnTo>
                  <a:lnTo>
                    <a:pt x="4056" y="1384692"/>
                  </a:lnTo>
                  <a:lnTo>
                    <a:pt x="4040" y="1383841"/>
                  </a:lnTo>
                  <a:lnTo>
                    <a:pt x="4182" y="1383106"/>
                  </a:lnTo>
                  <a:lnTo>
                    <a:pt x="3983" y="1382723"/>
                  </a:lnTo>
                  <a:lnTo>
                    <a:pt x="3858" y="1382262"/>
                  </a:lnTo>
                  <a:lnTo>
                    <a:pt x="3994" y="1381174"/>
                  </a:lnTo>
                  <a:lnTo>
                    <a:pt x="3934" y="1379977"/>
                  </a:lnTo>
                  <a:lnTo>
                    <a:pt x="3799" y="1378859"/>
                  </a:lnTo>
                  <a:lnTo>
                    <a:pt x="3944" y="1378398"/>
                  </a:lnTo>
                  <a:lnTo>
                    <a:pt x="4168" y="1377966"/>
                  </a:lnTo>
                  <a:lnTo>
                    <a:pt x="4314" y="1377425"/>
                  </a:lnTo>
                  <a:lnTo>
                    <a:pt x="4301" y="1376727"/>
                  </a:lnTo>
                  <a:lnTo>
                    <a:pt x="4292" y="1376186"/>
                  </a:lnTo>
                  <a:lnTo>
                    <a:pt x="4286" y="1375840"/>
                  </a:lnTo>
                  <a:lnTo>
                    <a:pt x="4352" y="1375220"/>
                  </a:lnTo>
                  <a:lnTo>
                    <a:pt x="3956" y="1374685"/>
                  </a:lnTo>
                  <a:lnTo>
                    <a:pt x="3638" y="1374151"/>
                  </a:lnTo>
                  <a:lnTo>
                    <a:pt x="3707" y="1373689"/>
                  </a:lnTo>
                  <a:lnTo>
                    <a:pt x="3934" y="1373452"/>
                  </a:lnTo>
                  <a:lnTo>
                    <a:pt x="4274" y="1372978"/>
                  </a:lnTo>
                  <a:lnTo>
                    <a:pt x="4531" y="1372243"/>
                  </a:lnTo>
                  <a:lnTo>
                    <a:pt x="5043" y="1370688"/>
                  </a:lnTo>
                  <a:lnTo>
                    <a:pt x="5726" y="1370020"/>
                  </a:lnTo>
                  <a:lnTo>
                    <a:pt x="6030" y="1369704"/>
                  </a:lnTo>
                  <a:lnTo>
                    <a:pt x="6404" y="1369042"/>
                  </a:lnTo>
                  <a:lnTo>
                    <a:pt x="6885" y="1367833"/>
                  </a:lnTo>
                  <a:lnTo>
                    <a:pt x="7181" y="1367170"/>
                  </a:lnTo>
                  <a:lnTo>
                    <a:pt x="7745" y="1366271"/>
                  </a:lnTo>
                  <a:lnTo>
                    <a:pt x="8117" y="1365493"/>
                  </a:lnTo>
                  <a:lnTo>
                    <a:pt x="8299" y="1364910"/>
                  </a:lnTo>
                  <a:lnTo>
                    <a:pt x="8216" y="1364564"/>
                  </a:lnTo>
                  <a:lnTo>
                    <a:pt x="8092" y="1364102"/>
                  </a:lnTo>
                  <a:lnTo>
                    <a:pt x="8474" y="1363865"/>
                  </a:lnTo>
                  <a:lnTo>
                    <a:pt x="9053" y="1363853"/>
                  </a:lnTo>
                  <a:lnTo>
                    <a:pt x="9363" y="1363926"/>
                  </a:lnTo>
                  <a:lnTo>
                    <a:pt x="10096" y="1363914"/>
                  </a:lnTo>
                  <a:lnTo>
                    <a:pt x="10521" y="1363944"/>
                  </a:lnTo>
                  <a:lnTo>
                    <a:pt x="10683" y="1364406"/>
                  </a:lnTo>
                  <a:lnTo>
                    <a:pt x="10855" y="1365366"/>
                  </a:lnTo>
                  <a:lnTo>
                    <a:pt x="11213" y="1365979"/>
                  </a:lnTo>
                  <a:lnTo>
                    <a:pt x="11537" y="1366861"/>
                  </a:lnTo>
                  <a:lnTo>
                    <a:pt x="11554" y="1367827"/>
                  </a:lnTo>
                  <a:lnTo>
                    <a:pt x="11955" y="1368671"/>
                  </a:lnTo>
                  <a:lnTo>
                    <a:pt x="12002" y="1369169"/>
                  </a:lnTo>
                  <a:lnTo>
                    <a:pt x="11742" y="1369716"/>
                  </a:lnTo>
                  <a:lnTo>
                    <a:pt x="11676" y="1370336"/>
                  </a:lnTo>
                  <a:lnTo>
                    <a:pt x="11682" y="1370646"/>
                  </a:lnTo>
                  <a:lnTo>
                    <a:pt x="11884" y="1371223"/>
                  </a:lnTo>
                  <a:lnTo>
                    <a:pt x="12161" y="1371599"/>
                  </a:lnTo>
                  <a:lnTo>
                    <a:pt x="12552" y="1371867"/>
                  </a:lnTo>
                  <a:lnTo>
                    <a:pt x="12901" y="1371976"/>
                  </a:lnTo>
                  <a:lnTo>
                    <a:pt x="13857" y="1371454"/>
                  </a:lnTo>
                  <a:lnTo>
                    <a:pt x="14538" y="1370670"/>
                  </a:lnTo>
                  <a:lnTo>
                    <a:pt x="14945" y="1369698"/>
                  </a:lnTo>
                  <a:lnTo>
                    <a:pt x="15168" y="1369230"/>
                  </a:lnTo>
                  <a:lnTo>
                    <a:pt x="15741" y="1368871"/>
                  </a:lnTo>
                  <a:lnTo>
                    <a:pt x="15799" y="1367826"/>
                  </a:lnTo>
                  <a:lnTo>
                    <a:pt x="15788" y="1367170"/>
                  </a:lnTo>
                  <a:lnTo>
                    <a:pt x="16125" y="1366544"/>
                  </a:lnTo>
                  <a:lnTo>
                    <a:pt x="16344" y="1365882"/>
                  </a:lnTo>
                  <a:lnTo>
                    <a:pt x="16327" y="1364916"/>
                  </a:lnTo>
                  <a:lnTo>
                    <a:pt x="16549" y="1364376"/>
                  </a:lnTo>
                  <a:lnTo>
                    <a:pt x="16992" y="1363246"/>
                  </a:lnTo>
                  <a:lnTo>
                    <a:pt x="17213" y="1362583"/>
                  </a:lnTo>
                  <a:lnTo>
                    <a:pt x="17190" y="1361308"/>
                  </a:lnTo>
                  <a:lnTo>
                    <a:pt x="16858" y="1360001"/>
                  </a:lnTo>
                  <a:lnTo>
                    <a:pt x="16767" y="1359230"/>
                  </a:lnTo>
                  <a:lnTo>
                    <a:pt x="16754" y="1358458"/>
                  </a:lnTo>
                  <a:lnTo>
                    <a:pt x="16626" y="1357802"/>
                  </a:lnTo>
                  <a:lnTo>
                    <a:pt x="16463" y="1357304"/>
                  </a:lnTo>
                  <a:lnTo>
                    <a:pt x="16453" y="1356726"/>
                  </a:lnTo>
                  <a:lnTo>
                    <a:pt x="16676" y="1356259"/>
                  </a:lnTo>
                  <a:lnTo>
                    <a:pt x="16941" y="1355943"/>
                  </a:lnTo>
                  <a:lnTo>
                    <a:pt x="17201" y="1355360"/>
                  </a:lnTo>
                  <a:lnTo>
                    <a:pt x="17345" y="1354777"/>
                  </a:lnTo>
                  <a:lnTo>
                    <a:pt x="17560" y="1353811"/>
                  </a:lnTo>
                  <a:lnTo>
                    <a:pt x="17733" y="1352723"/>
                  </a:lnTo>
                  <a:lnTo>
                    <a:pt x="17949" y="1351830"/>
                  </a:lnTo>
                  <a:lnTo>
                    <a:pt x="18552" y="1350967"/>
                  </a:lnTo>
                  <a:lnTo>
                    <a:pt x="18854" y="1350615"/>
                  </a:lnTo>
                  <a:lnTo>
                    <a:pt x="19421" y="1349989"/>
                  </a:lnTo>
                  <a:lnTo>
                    <a:pt x="20519" y="1348732"/>
                  </a:lnTo>
                  <a:lnTo>
                    <a:pt x="21160" y="1347911"/>
                  </a:lnTo>
                  <a:lnTo>
                    <a:pt x="21911" y="1346739"/>
                  </a:lnTo>
                  <a:lnTo>
                    <a:pt x="22662" y="1345487"/>
                  </a:lnTo>
                  <a:lnTo>
                    <a:pt x="23106" y="1344436"/>
                  </a:lnTo>
                  <a:lnTo>
                    <a:pt x="23289" y="1343890"/>
                  </a:lnTo>
                  <a:lnTo>
                    <a:pt x="23703" y="1343264"/>
                  </a:lnTo>
                  <a:lnTo>
                    <a:pt x="23852" y="1342991"/>
                  </a:lnTo>
                  <a:lnTo>
                    <a:pt x="23841" y="1342334"/>
                  </a:lnTo>
                  <a:lnTo>
                    <a:pt x="23856" y="1341058"/>
                  </a:lnTo>
                  <a:lnTo>
                    <a:pt x="23928" y="1340712"/>
                  </a:lnTo>
                  <a:lnTo>
                    <a:pt x="24188" y="1340129"/>
                  </a:lnTo>
                  <a:lnTo>
                    <a:pt x="24253" y="1339430"/>
                  </a:lnTo>
                  <a:lnTo>
                    <a:pt x="23959" y="1338124"/>
                  </a:lnTo>
                  <a:lnTo>
                    <a:pt x="23791" y="1337316"/>
                  </a:lnTo>
                  <a:lnTo>
                    <a:pt x="23775" y="1336423"/>
                  </a:lnTo>
                  <a:lnTo>
                    <a:pt x="23640" y="1335347"/>
                  </a:lnTo>
                  <a:lnTo>
                    <a:pt x="23555" y="1334922"/>
                  </a:lnTo>
                  <a:lnTo>
                    <a:pt x="23549" y="1334540"/>
                  </a:lnTo>
                  <a:lnTo>
                    <a:pt x="23349" y="1334157"/>
                  </a:lnTo>
                  <a:lnTo>
                    <a:pt x="23150" y="1333847"/>
                  </a:lnTo>
                  <a:lnTo>
                    <a:pt x="23452" y="1333458"/>
                  </a:lnTo>
                  <a:lnTo>
                    <a:pt x="23599" y="1332990"/>
                  </a:lnTo>
                  <a:lnTo>
                    <a:pt x="23505" y="1332067"/>
                  </a:lnTo>
                  <a:lnTo>
                    <a:pt x="23227" y="1331569"/>
                  </a:lnTo>
                  <a:lnTo>
                    <a:pt x="22596" y="1330882"/>
                  </a:lnTo>
                  <a:lnTo>
                    <a:pt x="21967" y="1330202"/>
                  </a:lnTo>
                  <a:lnTo>
                    <a:pt x="21576" y="1329898"/>
                  </a:lnTo>
                  <a:lnTo>
                    <a:pt x="21187" y="1329752"/>
                  </a:lnTo>
                  <a:lnTo>
                    <a:pt x="20575" y="1330068"/>
                  </a:lnTo>
                  <a:lnTo>
                    <a:pt x="20390" y="1330536"/>
                  </a:lnTo>
                  <a:lnTo>
                    <a:pt x="20056" y="1331240"/>
                  </a:lnTo>
                  <a:lnTo>
                    <a:pt x="19755" y="1331709"/>
                  </a:lnTo>
                  <a:lnTo>
                    <a:pt x="19489" y="1331909"/>
                  </a:lnTo>
                  <a:lnTo>
                    <a:pt x="19056" y="1331490"/>
                  </a:lnTo>
                  <a:lnTo>
                    <a:pt x="18972" y="1331065"/>
                  </a:lnTo>
                  <a:lnTo>
                    <a:pt x="18953" y="1329947"/>
                  </a:lnTo>
                  <a:lnTo>
                    <a:pt x="18927" y="1328519"/>
                  </a:lnTo>
                  <a:lnTo>
                    <a:pt x="18841" y="1328015"/>
                  </a:lnTo>
                  <a:lnTo>
                    <a:pt x="18454" y="1327948"/>
                  </a:lnTo>
                  <a:lnTo>
                    <a:pt x="18073" y="1328221"/>
                  </a:lnTo>
                  <a:lnTo>
                    <a:pt x="17549" y="1327037"/>
                  </a:lnTo>
                  <a:lnTo>
                    <a:pt x="17344" y="1326307"/>
                  </a:lnTo>
                  <a:lnTo>
                    <a:pt x="17068" y="1326004"/>
                  </a:lnTo>
                  <a:lnTo>
                    <a:pt x="16526" y="1325815"/>
                  </a:lnTo>
                  <a:lnTo>
                    <a:pt x="15596" y="1325682"/>
                  </a:lnTo>
                  <a:lnTo>
                    <a:pt x="15133" y="1325687"/>
                  </a:lnTo>
                  <a:lnTo>
                    <a:pt x="14384" y="1324813"/>
                  </a:lnTo>
                  <a:lnTo>
                    <a:pt x="14062" y="1324048"/>
                  </a:lnTo>
                  <a:lnTo>
                    <a:pt x="14018" y="1323701"/>
                  </a:lnTo>
                  <a:lnTo>
                    <a:pt x="14012" y="1323391"/>
                  </a:lnTo>
                  <a:lnTo>
                    <a:pt x="13998" y="1322577"/>
                  </a:lnTo>
                  <a:lnTo>
                    <a:pt x="13837" y="1322194"/>
                  </a:lnTo>
                  <a:lnTo>
                    <a:pt x="13279" y="1321204"/>
                  </a:lnTo>
                  <a:lnTo>
                    <a:pt x="13193" y="1320742"/>
                  </a:lnTo>
                  <a:lnTo>
                    <a:pt x="13564" y="1319843"/>
                  </a:lnTo>
                  <a:lnTo>
                    <a:pt x="14015" y="1319217"/>
                  </a:lnTo>
                  <a:lnTo>
                    <a:pt x="14469" y="1318628"/>
                  </a:lnTo>
                  <a:lnTo>
                    <a:pt x="14917" y="1317808"/>
                  </a:lnTo>
                  <a:lnTo>
                    <a:pt x="15099" y="1317189"/>
                  </a:lnTo>
                  <a:lnTo>
                    <a:pt x="15202" y="1316453"/>
                  </a:lnTo>
                  <a:lnTo>
                    <a:pt x="15455" y="1315481"/>
                  </a:lnTo>
                  <a:lnTo>
                    <a:pt x="15754" y="1314898"/>
                  </a:lnTo>
                  <a:lnTo>
                    <a:pt x="16332" y="1314886"/>
                  </a:lnTo>
                  <a:lnTo>
                    <a:pt x="16717" y="1314801"/>
                  </a:lnTo>
                  <a:lnTo>
                    <a:pt x="17133" y="1314333"/>
                  </a:lnTo>
                  <a:lnTo>
                    <a:pt x="17315" y="1313749"/>
                  </a:lnTo>
                  <a:lnTo>
                    <a:pt x="17371" y="1312510"/>
                  </a:lnTo>
                  <a:lnTo>
                    <a:pt x="17380" y="1310851"/>
                  </a:lnTo>
                  <a:lnTo>
                    <a:pt x="17358" y="1309576"/>
                  </a:lnTo>
                  <a:lnTo>
                    <a:pt x="17443" y="1307875"/>
                  </a:lnTo>
                  <a:lnTo>
                    <a:pt x="17431" y="1307182"/>
                  </a:lnTo>
                  <a:lnTo>
                    <a:pt x="17420" y="1306520"/>
                  </a:lnTo>
                  <a:lnTo>
                    <a:pt x="17607" y="1306210"/>
                  </a:lnTo>
                  <a:lnTo>
                    <a:pt x="17908" y="1305778"/>
                  </a:lnTo>
                  <a:lnTo>
                    <a:pt x="18244" y="1305117"/>
                  </a:lnTo>
                  <a:lnTo>
                    <a:pt x="18427" y="1304576"/>
                  </a:lnTo>
                  <a:lnTo>
                    <a:pt x="18570" y="1303950"/>
                  </a:lnTo>
                  <a:lnTo>
                    <a:pt x="18713" y="1303294"/>
                  </a:lnTo>
                  <a:lnTo>
                    <a:pt x="18704" y="1302790"/>
                  </a:lnTo>
                  <a:lnTo>
                    <a:pt x="18622" y="1302486"/>
                  </a:lnTo>
                  <a:lnTo>
                    <a:pt x="18312" y="1302449"/>
                  </a:lnTo>
                  <a:lnTo>
                    <a:pt x="18047" y="1302686"/>
                  </a:lnTo>
                  <a:lnTo>
                    <a:pt x="17628" y="1303045"/>
                  </a:lnTo>
                  <a:lnTo>
                    <a:pt x="17465" y="1302540"/>
                  </a:lnTo>
                  <a:lnTo>
                    <a:pt x="17452" y="1301769"/>
                  </a:lnTo>
                  <a:lnTo>
                    <a:pt x="17323" y="1301040"/>
                  </a:lnTo>
                  <a:lnTo>
                    <a:pt x="17194" y="1300268"/>
                  </a:lnTo>
                  <a:lnTo>
                    <a:pt x="16947" y="1299424"/>
                  </a:lnTo>
                  <a:lnTo>
                    <a:pt x="16705" y="1298847"/>
                  </a:lnTo>
                  <a:lnTo>
                    <a:pt x="16467" y="1298427"/>
                  </a:lnTo>
                  <a:lnTo>
                    <a:pt x="15961" y="1298245"/>
                  </a:lnTo>
                  <a:lnTo>
                    <a:pt x="15655" y="1298403"/>
                  </a:lnTo>
                  <a:lnTo>
                    <a:pt x="15312" y="1298640"/>
                  </a:lnTo>
                  <a:lnTo>
                    <a:pt x="14851" y="1298725"/>
                  </a:lnTo>
                  <a:lnTo>
                    <a:pt x="14541" y="1298695"/>
                  </a:lnTo>
                  <a:lnTo>
                    <a:pt x="14180" y="1297887"/>
                  </a:lnTo>
                  <a:lnTo>
                    <a:pt x="14097" y="1297583"/>
                  </a:lnTo>
                  <a:lnTo>
                    <a:pt x="13875" y="1295924"/>
                  </a:lnTo>
                  <a:lnTo>
                    <a:pt x="13789" y="1295463"/>
                  </a:lnTo>
                  <a:lnTo>
                    <a:pt x="13776" y="1294728"/>
                  </a:lnTo>
                  <a:lnTo>
                    <a:pt x="14116" y="1294296"/>
                  </a:lnTo>
                  <a:lnTo>
                    <a:pt x="14999" y="1294011"/>
                  </a:lnTo>
                  <a:lnTo>
                    <a:pt x="15499" y="1293925"/>
                  </a:lnTo>
                  <a:lnTo>
                    <a:pt x="15804" y="1293689"/>
                  </a:lnTo>
                  <a:lnTo>
                    <a:pt x="16146" y="1293373"/>
                  </a:lnTo>
                  <a:lnTo>
                    <a:pt x="16563" y="1292978"/>
                  </a:lnTo>
                  <a:lnTo>
                    <a:pt x="16869" y="1292820"/>
                  </a:lnTo>
                  <a:lnTo>
                    <a:pt x="17216" y="1292814"/>
                  </a:lnTo>
                  <a:lnTo>
                    <a:pt x="17679" y="1292802"/>
                  </a:lnTo>
                  <a:lnTo>
                    <a:pt x="18141" y="1292717"/>
                  </a:lnTo>
                  <a:lnTo>
                    <a:pt x="18368" y="1292443"/>
                  </a:lnTo>
                  <a:lnTo>
                    <a:pt x="18426" y="1291362"/>
                  </a:lnTo>
                  <a:lnTo>
                    <a:pt x="18418" y="1290937"/>
                  </a:lnTo>
                  <a:lnTo>
                    <a:pt x="18681" y="1290505"/>
                  </a:lnTo>
                  <a:lnTo>
                    <a:pt x="19176" y="1290146"/>
                  </a:lnTo>
                  <a:lnTo>
                    <a:pt x="19398" y="1289606"/>
                  </a:lnTo>
                  <a:lnTo>
                    <a:pt x="19843" y="1288592"/>
                  </a:lnTo>
                  <a:lnTo>
                    <a:pt x="20223" y="1288276"/>
                  </a:lnTo>
                  <a:lnTo>
                    <a:pt x="20448" y="1287887"/>
                  </a:lnTo>
                  <a:lnTo>
                    <a:pt x="20433" y="1286994"/>
                  </a:lnTo>
                  <a:lnTo>
                    <a:pt x="20420" y="1286265"/>
                  </a:lnTo>
                  <a:lnTo>
                    <a:pt x="20402" y="1285256"/>
                  </a:lnTo>
                  <a:lnTo>
                    <a:pt x="20348" y="1284369"/>
                  </a:lnTo>
                  <a:lnTo>
                    <a:pt x="20331" y="1283403"/>
                  </a:lnTo>
                  <a:lnTo>
                    <a:pt x="20581" y="1282279"/>
                  </a:lnTo>
                  <a:lnTo>
                    <a:pt x="20880" y="1281732"/>
                  </a:lnTo>
                  <a:lnTo>
                    <a:pt x="21144" y="1281380"/>
                  </a:lnTo>
                  <a:lnTo>
                    <a:pt x="21479" y="1280681"/>
                  </a:lnTo>
                  <a:lnTo>
                    <a:pt x="21808" y="1279594"/>
                  </a:lnTo>
                  <a:lnTo>
                    <a:pt x="22031" y="1279163"/>
                  </a:lnTo>
                  <a:lnTo>
                    <a:pt x="22639" y="1278610"/>
                  </a:lnTo>
                  <a:lnTo>
                    <a:pt x="23099" y="1278409"/>
                  </a:lnTo>
                  <a:lnTo>
                    <a:pt x="23521" y="1278245"/>
                  </a:lnTo>
                  <a:lnTo>
                    <a:pt x="24134" y="1278002"/>
                  </a:lnTo>
                  <a:lnTo>
                    <a:pt x="24745" y="1277644"/>
                  </a:lnTo>
                  <a:lnTo>
                    <a:pt x="25239" y="1277213"/>
                  </a:lnTo>
                  <a:lnTo>
                    <a:pt x="25652" y="1276550"/>
                  </a:lnTo>
                  <a:lnTo>
                    <a:pt x="25797" y="1276040"/>
                  </a:lnTo>
                  <a:lnTo>
                    <a:pt x="25791" y="1275693"/>
                  </a:lnTo>
                  <a:lnTo>
                    <a:pt x="25822" y="1275268"/>
                  </a:lnTo>
                  <a:lnTo>
                    <a:pt x="26049" y="1275031"/>
                  </a:lnTo>
                  <a:lnTo>
                    <a:pt x="26926" y="1274399"/>
                  </a:lnTo>
                  <a:lnTo>
                    <a:pt x="27456" y="1273810"/>
                  </a:lnTo>
                  <a:lnTo>
                    <a:pt x="27910" y="1273263"/>
                  </a:lnTo>
                  <a:lnTo>
                    <a:pt x="28171" y="1272796"/>
                  </a:lnTo>
                  <a:lnTo>
                    <a:pt x="28230" y="1271751"/>
                  </a:lnTo>
                  <a:lnTo>
                    <a:pt x="27905" y="1270791"/>
                  </a:lnTo>
                  <a:lnTo>
                    <a:pt x="27389" y="1270025"/>
                  </a:lnTo>
                  <a:lnTo>
                    <a:pt x="27148" y="1269448"/>
                  </a:lnTo>
                  <a:lnTo>
                    <a:pt x="26902" y="1268682"/>
                  </a:lnTo>
                  <a:lnTo>
                    <a:pt x="26730" y="1267643"/>
                  </a:lnTo>
                  <a:lnTo>
                    <a:pt x="26490" y="1267224"/>
                  </a:lnTo>
                  <a:lnTo>
                    <a:pt x="26021" y="1266842"/>
                  </a:lnTo>
                  <a:lnTo>
                    <a:pt x="25396" y="1266471"/>
                  </a:lnTo>
                  <a:lnTo>
                    <a:pt x="24693" y="1265979"/>
                  </a:lnTo>
                  <a:lnTo>
                    <a:pt x="24300" y="1265560"/>
                  </a:lnTo>
                  <a:lnTo>
                    <a:pt x="23866" y="1265031"/>
                  </a:lnTo>
                  <a:lnTo>
                    <a:pt x="23706" y="1264721"/>
                  </a:lnTo>
                  <a:lnTo>
                    <a:pt x="23934" y="1264527"/>
                  </a:lnTo>
                  <a:lnTo>
                    <a:pt x="22685" y="1263701"/>
                  </a:lnTo>
                  <a:lnTo>
                    <a:pt x="22371" y="1263397"/>
                  </a:lnTo>
                  <a:lnTo>
                    <a:pt x="21973" y="1262705"/>
                  </a:lnTo>
                  <a:lnTo>
                    <a:pt x="21964" y="1262206"/>
                  </a:lnTo>
                  <a:lnTo>
                    <a:pt x="21537" y="1262097"/>
                  </a:lnTo>
                  <a:lnTo>
                    <a:pt x="21150" y="1262024"/>
                  </a:lnTo>
                  <a:lnTo>
                    <a:pt x="20988" y="1261605"/>
                  </a:lnTo>
                  <a:lnTo>
                    <a:pt x="20822" y="1260912"/>
                  </a:lnTo>
                  <a:lnTo>
                    <a:pt x="20659" y="1260450"/>
                  </a:lnTo>
                  <a:lnTo>
                    <a:pt x="20099" y="1259339"/>
                  </a:lnTo>
                  <a:lnTo>
                    <a:pt x="19667" y="1258926"/>
                  </a:lnTo>
                  <a:lnTo>
                    <a:pt x="18538" y="1258366"/>
                  </a:lnTo>
                  <a:lnTo>
                    <a:pt x="18487" y="1257668"/>
                  </a:lnTo>
                  <a:lnTo>
                    <a:pt x="18478" y="1257127"/>
                  </a:lnTo>
                  <a:lnTo>
                    <a:pt x="18390" y="1256514"/>
                  </a:lnTo>
                  <a:lnTo>
                    <a:pt x="17851" y="1256598"/>
                  </a:lnTo>
                  <a:lnTo>
                    <a:pt x="17272" y="1256611"/>
                  </a:lnTo>
                  <a:lnTo>
                    <a:pt x="16999" y="1256423"/>
                  </a:lnTo>
                  <a:lnTo>
                    <a:pt x="17064" y="1255723"/>
                  </a:lnTo>
                  <a:lnTo>
                    <a:pt x="17053" y="1255146"/>
                  </a:lnTo>
                  <a:lnTo>
                    <a:pt x="16846" y="1254338"/>
                  </a:lnTo>
                  <a:lnTo>
                    <a:pt x="16879" y="1254029"/>
                  </a:lnTo>
                  <a:lnTo>
                    <a:pt x="16794" y="1253567"/>
                  </a:lnTo>
                  <a:lnTo>
                    <a:pt x="16240" y="1252802"/>
                  </a:lnTo>
                  <a:lnTo>
                    <a:pt x="16076" y="1252230"/>
                  </a:lnTo>
                  <a:lnTo>
                    <a:pt x="15837" y="1251805"/>
                  </a:lnTo>
                  <a:lnTo>
                    <a:pt x="15831" y="1251496"/>
                  </a:lnTo>
                  <a:lnTo>
                    <a:pt x="16697" y="1250286"/>
                  </a:lnTo>
                  <a:lnTo>
                    <a:pt x="16957" y="1249660"/>
                  </a:lnTo>
                  <a:lnTo>
                    <a:pt x="16749" y="1248853"/>
                  </a:lnTo>
                  <a:lnTo>
                    <a:pt x="16549" y="1248397"/>
                  </a:lnTo>
                  <a:lnTo>
                    <a:pt x="16350" y="1248050"/>
                  </a:lnTo>
                  <a:lnTo>
                    <a:pt x="16107" y="1247437"/>
                  </a:lnTo>
                  <a:lnTo>
                    <a:pt x="16017" y="1246702"/>
                  </a:lnTo>
                  <a:lnTo>
                    <a:pt x="15921" y="1245663"/>
                  </a:lnTo>
                  <a:lnTo>
                    <a:pt x="16139" y="1244885"/>
                  </a:lnTo>
                  <a:lnTo>
                    <a:pt x="16129" y="1244308"/>
                  </a:lnTo>
                  <a:lnTo>
                    <a:pt x="15963" y="1243652"/>
                  </a:lnTo>
                  <a:lnTo>
                    <a:pt x="15681" y="1243002"/>
                  </a:lnTo>
                  <a:lnTo>
                    <a:pt x="15554" y="1242345"/>
                  </a:lnTo>
                  <a:lnTo>
                    <a:pt x="15537" y="1241422"/>
                  </a:lnTo>
                  <a:lnTo>
                    <a:pt x="15528" y="1240882"/>
                  </a:lnTo>
                  <a:lnTo>
                    <a:pt x="15557" y="1240299"/>
                  </a:lnTo>
                  <a:lnTo>
                    <a:pt x="15967" y="1239478"/>
                  </a:lnTo>
                  <a:lnTo>
                    <a:pt x="16153" y="1239132"/>
                  </a:lnTo>
                  <a:lnTo>
                    <a:pt x="16329" y="1238160"/>
                  </a:lnTo>
                  <a:lnTo>
                    <a:pt x="16358" y="1237619"/>
                  </a:lnTo>
                  <a:lnTo>
                    <a:pt x="16041" y="1237121"/>
                  </a:lnTo>
                  <a:lnTo>
                    <a:pt x="15452" y="1236556"/>
                  </a:lnTo>
                  <a:lnTo>
                    <a:pt x="14944" y="1236179"/>
                  </a:lnTo>
                  <a:lnTo>
                    <a:pt x="14899" y="1235869"/>
                  </a:lnTo>
                  <a:lnTo>
                    <a:pt x="14930" y="1235401"/>
                  </a:lnTo>
                  <a:lnTo>
                    <a:pt x="15891" y="1235195"/>
                  </a:lnTo>
                  <a:lnTo>
                    <a:pt x="16507" y="1235146"/>
                  </a:lnTo>
                  <a:lnTo>
                    <a:pt x="17162" y="1235055"/>
                  </a:lnTo>
                  <a:lnTo>
                    <a:pt x="17429" y="1234855"/>
                  </a:lnTo>
                  <a:lnTo>
                    <a:pt x="18189" y="1234223"/>
                  </a:lnTo>
                  <a:lnTo>
                    <a:pt x="18490" y="1233755"/>
                  </a:lnTo>
                  <a:lnTo>
                    <a:pt x="18713" y="1233287"/>
                  </a:lnTo>
                  <a:lnTo>
                    <a:pt x="18698" y="1232479"/>
                  </a:lnTo>
                  <a:lnTo>
                    <a:pt x="18567" y="1231550"/>
                  </a:lnTo>
                  <a:lnTo>
                    <a:pt x="18470" y="1230432"/>
                  </a:lnTo>
                  <a:lnTo>
                    <a:pt x="18612" y="1229776"/>
                  </a:lnTo>
                  <a:lnTo>
                    <a:pt x="18947" y="1229034"/>
                  </a:lnTo>
                  <a:lnTo>
                    <a:pt x="18979" y="1228646"/>
                  </a:lnTo>
                  <a:lnTo>
                    <a:pt x="18968" y="1228026"/>
                  </a:lnTo>
                  <a:lnTo>
                    <a:pt x="18756" y="1226987"/>
                  </a:lnTo>
                  <a:lnTo>
                    <a:pt x="18368" y="1226805"/>
                  </a:lnTo>
                  <a:lnTo>
                    <a:pt x="17514" y="1226550"/>
                  </a:lnTo>
                  <a:lnTo>
                    <a:pt x="16894" y="1226404"/>
                  </a:lnTo>
                  <a:lnTo>
                    <a:pt x="16034" y="1225839"/>
                  </a:lnTo>
                  <a:lnTo>
                    <a:pt x="15910" y="1225340"/>
                  </a:lnTo>
                  <a:lnTo>
                    <a:pt x="15827" y="1225037"/>
                  </a:lnTo>
                  <a:lnTo>
                    <a:pt x="15591" y="1224769"/>
                  </a:lnTo>
                  <a:lnTo>
                    <a:pt x="15235" y="1224308"/>
                  </a:lnTo>
                  <a:lnTo>
                    <a:pt x="14986" y="1223275"/>
                  </a:lnTo>
                  <a:lnTo>
                    <a:pt x="14893" y="1222388"/>
                  </a:lnTo>
                  <a:lnTo>
                    <a:pt x="14885" y="1221920"/>
                  </a:lnTo>
                  <a:lnTo>
                    <a:pt x="15027" y="1221222"/>
                  </a:lnTo>
                  <a:lnTo>
                    <a:pt x="15214" y="1220875"/>
                  </a:lnTo>
                  <a:lnTo>
                    <a:pt x="15663" y="1220092"/>
                  </a:lnTo>
                  <a:lnTo>
                    <a:pt x="16147" y="1219077"/>
                  </a:lnTo>
                  <a:lnTo>
                    <a:pt x="16856" y="1217716"/>
                  </a:lnTo>
                  <a:lnTo>
                    <a:pt x="16999" y="1217054"/>
                  </a:lnTo>
                  <a:lnTo>
                    <a:pt x="16829" y="1216209"/>
                  </a:lnTo>
                  <a:lnTo>
                    <a:pt x="16893" y="1215432"/>
                  </a:lnTo>
                  <a:lnTo>
                    <a:pt x="17043" y="1215158"/>
                  </a:lnTo>
                  <a:lnTo>
                    <a:pt x="17567" y="1214260"/>
                  </a:lnTo>
                  <a:lnTo>
                    <a:pt x="17553" y="1213415"/>
                  </a:lnTo>
                  <a:lnTo>
                    <a:pt x="17660" y="1212984"/>
                  </a:lnTo>
                  <a:lnTo>
                    <a:pt x="18024" y="1211744"/>
                  </a:lnTo>
                  <a:lnTo>
                    <a:pt x="18240" y="1210809"/>
                  </a:lnTo>
                  <a:lnTo>
                    <a:pt x="18711" y="1209101"/>
                  </a:lnTo>
                  <a:lnTo>
                    <a:pt x="19343" y="1207698"/>
                  </a:lnTo>
                  <a:lnTo>
                    <a:pt x="19751" y="1206805"/>
                  </a:lnTo>
                  <a:lnTo>
                    <a:pt x="19932" y="1206106"/>
                  </a:lnTo>
                  <a:lnTo>
                    <a:pt x="20132" y="1204284"/>
                  </a:lnTo>
                  <a:lnTo>
                    <a:pt x="19803" y="1203208"/>
                  </a:lnTo>
                  <a:lnTo>
                    <a:pt x="19176" y="1202643"/>
                  </a:lnTo>
                  <a:lnTo>
                    <a:pt x="18783" y="1202224"/>
                  </a:lnTo>
                  <a:lnTo>
                    <a:pt x="18697" y="1201762"/>
                  </a:lnTo>
                  <a:lnTo>
                    <a:pt x="18842" y="1201222"/>
                  </a:lnTo>
                  <a:lnTo>
                    <a:pt x="19372" y="1200632"/>
                  </a:lnTo>
                  <a:lnTo>
                    <a:pt x="19790" y="1200237"/>
                  </a:lnTo>
                  <a:lnTo>
                    <a:pt x="20285" y="1199879"/>
                  </a:lnTo>
                  <a:lnTo>
                    <a:pt x="21087" y="1199399"/>
                  </a:lnTo>
                  <a:lnTo>
                    <a:pt x="21313" y="1199089"/>
                  </a:lnTo>
                  <a:lnTo>
                    <a:pt x="21424" y="1198779"/>
                  </a:lnTo>
                  <a:lnTo>
                    <a:pt x="21530" y="1198275"/>
                  </a:lnTo>
                  <a:lnTo>
                    <a:pt x="21633" y="1197534"/>
                  </a:lnTo>
                  <a:lnTo>
                    <a:pt x="22282" y="1197139"/>
                  </a:lnTo>
                  <a:lnTo>
                    <a:pt x="23054" y="1197127"/>
                  </a:lnTo>
                  <a:lnTo>
                    <a:pt x="23941" y="1197109"/>
                  </a:lnTo>
                  <a:lnTo>
                    <a:pt x="25098" y="1197048"/>
                  </a:lnTo>
                  <a:lnTo>
                    <a:pt x="25558" y="1196847"/>
                  </a:lnTo>
                  <a:lnTo>
                    <a:pt x="26090" y="1196410"/>
                  </a:lnTo>
                  <a:lnTo>
                    <a:pt x="26586" y="1196057"/>
                  </a:lnTo>
                  <a:lnTo>
                    <a:pt x="26769" y="1195511"/>
                  </a:lnTo>
                  <a:lnTo>
                    <a:pt x="27186" y="1195116"/>
                  </a:lnTo>
                  <a:lnTo>
                    <a:pt x="27832" y="1194527"/>
                  </a:lnTo>
                  <a:lnTo>
                    <a:pt x="27972" y="1193712"/>
                  </a:lnTo>
                  <a:lnTo>
                    <a:pt x="28078" y="1193129"/>
                  </a:lnTo>
                  <a:lnTo>
                    <a:pt x="28261" y="1192546"/>
                  </a:lnTo>
                  <a:lnTo>
                    <a:pt x="28790" y="1191920"/>
                  </a:lnTo>
                  <a:lnTo>
                    <a:pt x="29781" y="1191246"/>
                  </a:lnTo>
                  <a:lnTo>
                    <a:pt x="30360" y="1191233"/>
                  </a:lnTo>
                  <a:lnTo>
                    <a:pt x="30984" y="1191610"/>
                  </a:lnTo>
                  <a:lnTo>
                    <a:pt x="31420" y="1192261"/>
                  </a:lnTo>
                  <a:lnTo>
                    <a:pt x="31581" y="1192607"/>
                  </a:lnTo>
                  <a:lnTo>
                    <a:pt x="32089" y="1192983"/>
                  </a:lnTo>
                  <a:lnTo>
                    <a:pt x="32791" y="1193354"/>
                  </a:lnTo>
                  <a:lnTo>
                    <a:pt x="33253" y="1193348"/>
                  </a:lnTo>
                  <a:lnTo>
                    <a:pt x="33981" y="1193063"/>
                  </a:lnTo>
                  <a:lnTo>
                    <a:pt x="34667" y="1192546"/>
                  </a:lnTo>
                  <a:lnTo>
                    <a:pt x="35621" y="1191871"/>
                  </a:lnTo>
                  <a:lnTo>
                    <a:pt x="36342" y="1191203"/>
                  </a:lnTo>
                  <a:lnTo>
                    <a:pt x="36753" y="1190462"/>
                  </a:lnTo>
                  <a:lnTo>
                    <a:pt x="36967" y="1189454"/>
                  </a:lnTo>
                  <a:lnTo>
                    <a:pt x="37022" y="1188214"/>
                  </a:lnTo>
                  <a:lnTo>
                    <a:pt x="37004" y="1187175"/>
                  </a:lnTo>
                  <a:lnTo>
                    <a:pt x="37071" y="1186629"/>
                  </a:lnTo>
                  <a:lnTo>
                    <a:pt x="37256" y="1186167"/>
                  </a:lnTo>
                  <a:lnTo>
                    <a:pt x="37593" y="1185578"/>
                  </a:lnTo>
                  <a:lnTo>
                    <a:pt x="38083" y="1184915"/>
                  </a:lnTo>
                  <a:lnTo>
                    <a:pt x="38346" y="1184484"/>
                  </a:lnTo>
                  <a:lnTo>
                    <a:pt x="38416" y="1184095"/>
                  </a:lnTo>
                  <a:lnTo>
                    <a:pt x="38406" y="1183518"/>
                  </a:lnTo>
                  <a:lnTo>
                    <a:pt x="38396" y="1182935"/>
                  </a:lnTo>
                  <a:lnTo>
                    <a:pt x="38541" y="1182431"/>
                  </a:lnTo>
                  <a:lnTo>
                    <a:pt x="39109" y="1181805"/>
                  </a:lnTo>
                  <a:lnTo>
                    <a:pt x="39643" y="1181482"/>
                  </a:lnTo>
                  <a:lnTo>
                    <a:pt x="40410" y="1181161"/>
                  </a:lnTo>
                  <a:lnTo>
                    <a:pt x="40982" y="1180766"/>
                  </a:lnTo>
                  <a:lnTo>
                    <a:pt x="41398" y="1180292"/>
                  </a:lnTo>
                  <a:lnTo>
                    <a:pt x="41467" y="1179830"/>
                  </a:lnTo>
                  <a:lnTo>
                    <a:pt x="41145" y="1179064"/>
                  </a:lnTo>
                  <a:lnTo>
                    <a:pt x="40784" y="1178336"/>
                  </a:lnTo>
                  <a:lnTo>
                    <a:pt x="40619" y="1177679"/>
                  </a:lnTo>
                  <a:lnTo>
                    <a:pt x="40526" y="1176835"/>
                  </a:lnTo>
                  <a:lnTo>
                    <a:pt x="40513" y="1176058"/>
                  </a:lnTo>
                  <a:lnTo>
                    <a:pt x="40415" y="1174866"/>
                  </a:lnTo>
                  <a:lnTo>
                    <a:pt x="40120" y="1173482"/>
                  </a:lnTo>
                  <a:lnTo>
                    <a:pt x="39707" y="1171939"/>
                  </a:lnTo>
                  <a:lnTo>
                    <a:pt x="39495" y="1170863"/>
                  </a:lnTo>
                  <a:lnTo>
                    <a:pt x="39316" y="1169435"/>
                  </a:lnTo>
                  <a:lnTo>
                    <a:pt x="39263" y="1168627"/>
                  </a:lnTo>
                  <a:lnTo>
                    <a:pt x="38891" y="1167242"/>
                  </a:lnTo>
                  <a:lnTo>
                    <a:pt x="38279" y="1165401"/>
                  </a:lnTo>
                  <a:lnTo>
                    <a:pt x="37396" y="1163481"/>
                  </a:lnTo>
                  <a:lnTo>
                    <a:pt x="36835" y="1162296"/>
                  </a:lnTo>
                  <a:lnTo>
                    <a:pt x="36153" y="1160802"/>
                  </a:lnTo>
                  <a:lnTo>
                    <a:pt x="35595" y="1159848"/>
                  </a:lnTo>
                  <a:lnTo>
                    <a:pt x="34843" y="1158743"/>
                  </a:lnTo>
                  <a:lnTo>
                    <a:pt x="34252" y="1158056"/>
                  </a:lnTo>
                  <a:lnTo>
                    <a:pt x="33897" y="1157600"/>
                  </a:lnTo>
                  <a:lnTo>
                    <a:pt x="33454" y="1156640"/>
                  </a:lnTo>
                  <a:lnTo>
                    <a:pt x="33368" y="1156100"/>
                  </a:lnTo>
                  <a:lnTo>
                    <a:pt x="33353" y="1155292"/>
                  </a:lnTo>
                  <a:lnTo>
                    <a:pt x="33379" y="1154557"/>
                  </a:lnTo>
                  <a:lnTo>
                    <a:pt x="33517" y="1153584"/>
                  </a:lnTo>
                  <a:lnTo>
                    <a:pt x="33803" y="1152309"/>
                  </a:lnTo>
                  <a:lnTo>
                    <a:pt x="34092" y="1151179"/>
                  </a:lnTo>
                  <a:lnTo>
                    <a:pt x="34499" y="1150207"/>
                  </a:lnTo>
                  <a:lnTo>
                    <a:pt x="34760" y="1149660"/>
                  </a:lnTo>
                  <a:lnTo>
                    <a:pt x="34946" y="1149313"/>
                  </a:lnTo>
                  <a:lnTo>
                    <a:pt x="35170" y="1148846"/>
                  </a:lnTo>
                  <a:lnTo>
                    <a:pt x="35626" y="1148451"/>
                  </a:lnTo>
                  <a:lnTo>
                    <a:pt x="36007" y="1148172"/>
                  </a:lnTo>
                  <a:lnTo>
                    <a:pt x="36311" y="1147898"/>
                  </a:lnTo>
                  <a:lnTo>
                    <a:pt x="36498" y="1147545"/>
                  </a:lnTo>
                  <a:lnTo>
                    <a:pt x="36906" y="1146646"/>
                  </a:lnTo>
                  <a:lnTo>
                    <a:pt x="37317" y="1145869"/>
                  </a:lnTo>
                  <a:lnTo>
                    <a:pt x="37579" y="1145401"/>
                  </a:lnTo>
                  <a:lnTo>
                    <a:pt x="37800" y="1144818"/>
                  </a:lnTo>
                  <a:lnTo>
                    <a:pt x="37942" y="1144076"/>
                  </a:lnTo>
                  <a:lnTo>
                    <a:pt x="37972" y="1143615"/>
                  </a:lnTo>
                  <a:lnTo>
                    <a:pt x="37960" y="1142959"/>
                  </a:lnTo>
                  <a:lnTo>
                    <a:pt x="37942" y="1141877"/>
                  </a:lnTo>
                  <a:lnTo>
                    <a:pt x="37912" y="1140255"/>
                  </a:lnTo>
                  <a:lnTo>
                    <a:pt x="37963" y="1138748"/>
                  </a:lnTo>
                  <a:lnTo>
                    <a:pt x="37831" y="1137783"/>
                  </a:lnTo>
                  <a:lnTo>
                    <a:pt x="37825" y="1137473"/>
                  </a:lnTo>
                  <a:lnTo>
                    <a:pt x="37625" y="1137054"/>
                  </a:lnTo>
                  <a:lnTo>
                    <a:pt x="37266" y="1136440"/>
                  </a:lnTo>
                  <a:lnTo>
                    <a:pt x="36711" y="1135602"/>
                  </a:lnTo>
                  <a:lnTo>
                    <a:pt x="36235" y="1134836"/>
                  </a:lnTo>
                  <a:lnTo>
                    <a:pt x="35677" y="1133882"/>
                  </a:lnTo>
                  <a:lnTo>
                    <a:pt x="35167" y="1133390"/>
                  </a:lnTo>
                  <a:lnTo>
                    <a:pt x="34813" y="1132971"/>
                  </a:lnTo>
                  <a:lnTo>
                    <a:pt x="33871" y="1132139"/>
                  </a:lnTo>
                  <a:lnTo>
                    <a:pt x="33396" y="1131415"/>
                  </a:lnTo>
                  <a:lnTo>
                    <a:pt x="33273" y="1131027"/>
                  </a:lnTo>
                  <a:lnTo>
                    <a:pt x="33267" y="1130644"/>
                  </a:lnTo>
                  <a:lnTo>
                    <a:pt x="33218" y="1130067"/>
                  </a:lnTo>
                  <a:lnTo>
                    <a:pt x="33133" y="1129678"/>
                  </a:lnTo>
                  <a:lnTo>
                    <a:pt x="32819" y="1129338"/>
                  </a:lnTo>
                  <a:lnTo>
                    <a:pt x="32467" y="1129113"/>
                  </a:lnTo>
                  <a:lnTo>
                    <a:pt x="32081" y="1129040"/>
                  </a:lnTo>
                  <a:lnTo>
                    <a:pt x="31463" y="1129052"/>
                  </a:lnTo>
                  <a:lnTo>
                    <a:pt x="30767" y="1128985"/>
                  </a:lnTo>
                  <a:lnTo>
                    <a:pt x="30259" y="1128652"/>
                  </a:lnTo>
                  <a:lnTo>
                    <a:pt x="29905" y="1128269"/>
                  </a:lnTo>
                  <a:lnTo>
                    <a:pt x="29746" y="1128001"/>
                  </a:lnTo>
                  <a:lnTo>
                    <a:pt x="29548" y="1127698"/>
                  </a:lnTo>
                  <a:lnTo>
                    <a:pt x="29038" y="1127278"/>
                  </a:lnTo>
                  <a:lnTo>
                    <a:pt x="28841" y="1127017"/>
                  </a:lnTo>
                  <a:lnTo>
                    <a:pt x="28754" y="1126476"/>
                  </a:lnTo>
                  <a:lnTo>
                    <a:pt x="28861" y="1125972"/>
                  </a:lnTo>
                  <a:lnTo>
                    <a:pt x="29005" y="1125352"/>
                  </a:lnTo>
                  <a:lnTo>
                    <a:pt x="29226" y="1124769"/>
                  </a:lnTo>
                  <a:lnTo>
                    <a:pt x="29141" y="1124344"/>
                  </a:lnTo>
                  <a:lnTo>
                    <a:pt x="28982" y="1124077"/>
                  </a:lnTo>
                  <a:lnTo>
                    <a:pt x="28821" y="1123730"/>
                  </a:lnTo>
                  <a:lnTo>
                    <a:pt x="28623" y="1123427"/>
                  </a:lnTo>
                  <a:lnTo>
                    <a:pt x="28117" y="1123165"/>
                  </a:lnTo>
                  <a:lnTo>
                    <a:pt x="27729" y="1123056"/>
                  </a:lnTo>
                  <a:lnTo>
                    <a:pt x="27337" y="1122715"/>
                  </a:lnTo>
                  <a:lnTo>
                    <a:pt x="27058" y="1122217"/>
                  </a:lnTo>
                  <a:lnTo>
                    <a:pt x="27050" y="1121713"/>
                  </a:lnTo>
                  <a:lnTo>
                    <a:pt x="27043" y="1121331"/>
                  </a:lnTo>
                  <a:lnTo>
                    <a:pt x="27113" y="1120942"/>
                  </a:lnTo>
                  <a:lnTo>
                    <a:pt x="27336" y="1120437"/>
                  </a:lnTo>
                  <a:lnTo>
                    <a:pt x="27673" y="1119891"/>
                  </a:lnTo>
                  <a:lnTo>
                    <a:pt x="28402" y="1119605"/>
                  </a:lnTo>
                  <a:lnTo>
                    <a:pt x="29217" y="1119897"/>
                  </a:lnTo>
                  <a:lnTo>
                    <a:pt x="29600" y="1119696"/>
                  </a:lnTo>
                  <a:lnTo>
                    <a:pt x="29281" y="1119161"/>
                  </a:lnTo>
                  <a:lnTo>
                    <a:pt x="28886" y="1118669"/>
                  </a:lnTo>
                  <a:lnTo>
                    <a:pt x="28802" y="1118208"/>
                  </a:lnTo>
                  <a:lnTo>
                    <a:pt x="29106" y="1118007"/>
                  </a:lnTo>
                  <a:lnTo>
                    <a:pt x="29368" y="1117540"/>
                  </a:lnTo>
                  <a:lnTo>
                    <a:pt x="29899" y="1116986"/>
                  </a:lnTo>
                  <a:lnTo>
                    <a:pt x="30243" y="1116792"/>
                  </a:lnTo>
                  <a:lnTo>
                    <a:pt x="30933" y="1116543"/>
                  </a:lnTo>
                  <a:lnTo>
                    <a:pt x="31468" y="1116227"/>
                  </a:lnTo>
                  <a:lnTo>
                    <a:pt x="31695" y="1115954"/>
                  </a:lnTo>
                  <a:lnTo>
                    <a:pt x="32032" y="1115365"/>
                  </a:lnTo>
                  <a:lnTo>
                    <a:pt x="32064" y="1114982"/>
                  </a:lnTo>
                  <a:lnTo>
                    <a:pt x="31865" y="1114635"/>
                  </a:lnTo>
                  <a:lnTo>
                    <a:pt x="31510" y="1114217"/>
                  </a:lnTo>
                  <a:lnTo>
                    <a:pt x="30998" y="1113645"/>
                  </a:lnTo>
                  <a:lnTo>
                    <a:pt x="30990" y="1113220"/>
                  </a:lnTo>
                  <a:lnTo>
                    <a:pt x="31023" y="1112873"/>
                  </a:lnTo>
                  <a:lnTo>
                    <a:pt x="30966" y="1111829"/>
                  </a:lnTo>
                  <a:lnTo>
                    <a:pt x="30958" y="1111409"/>
                  </a:lnTo>
                  <a:lnTo>
                    <a:pt x="30944" y="1110596"/>
                  </a:lnTo>
                  <a:lnTo>
                    <a:pt x="30859" y="1110134"/>
                  </a:lnTo>
                  <a:lnTo>
                    <a:pt x="30275" y="1109836"/>
                  </a:lnTo>
                  <a:lnTo>
                    <a:pt x="29507" y="1110042"/>
                  </a:lnTo>
                  <a:lnTo>
                    <a:pt x="28662" y="1110328"/>
                  </a:lnTo>
                  <a:lnTo>
                    <a:pt x="28117" y="1110031"/>
                  </a:lnTo>
                  <a:lnTo>
                    <a:pt x="27840" y="1109684"/>
                  </a:lnTo>
                  <a:lnTo>
                    <a:pt x="27757" y="1109337"/>
                  </a:lnTo>
                  <a:lnTo>
                    <a:pt x="27751" y="1109028"/>
                  </a:lnTo>
                  <a:lnTo>
                    <a:pt x="27935" y="1108487"/>
                  </a:lnTo>
                  <a:lnTo>
                    <a:pt x="28351" y="1107977"/>
                  </a:lnTo>
                  <a:lnTo>
                    <a:pt x="29083" y="1107965"/>
                  </a:lnTo>
                  <a:lnTo>
                    <a:pt x="29624" y="1107952"/>
                  </a:lnTo>
                  <a:lnTo>
                    <a:pt x="30399" y="1108171"/>
                  </a:lnTo>
                  <a:lnTo>
                    <a:pt x="31134" y="1108274"/>
                  </a:lnTo>
                  <a:lnTo>
                    <a:pt x="31441" y="1108116"/>
                  </a:lnTo>
                  <a:lnTo>
                    <a:pt x="31932" y="1107527"/>
                  </a:lnTo>
                  <a:lnTo>
                    <a:pt x="32387" y="1107053"/>
                  </a:lnTo>
                  <a:lnTo>
                    <a:pt x="33651" y="1106531"/>
                  </a:lnTo>
                  <a:lnTo>
                    <a:pt x="34655" y="1106513"/>
                  </a:lnTo>
                  <a:lnTo>
                    <a:pt x="35426" y="1106494"/>
                  </a:lnTo>
                  <a:lnTo>
                    <a:pt x="35925" y="1106330"/>
                  </a:lnTo>
                  <a:lnTo>
                    <a:pt x="36412" y="1105553"/>
                  </a:lnTo>
                  <a:lnTo>
                    <a:pt x="36657" y="1105073"/>
                  </a:lnTo>
                  <a:lnTo>
                    <a:pt x="37086" y="1104301"/>
                  </a:lnTo>
                  <a:lnTo>
                    <a:pt x="37310" y="1103912"/>
                  </a:lnTo>
                  <a:lnTo>
                    <a:pt x="37572" y="1103445"/>
                  </a:lnTo>
                  <a:lnTo>
                    <a:pt x="37795" y="1102934"/>
                  </a:lnTo>
                  <a:lnTo>
                    <a:pt x="37981" y="1102545"/>
                  </a:lnTo>
                  <a:lnTo>
                    <a:pt x="38356" y="1101962"/>
                  </a:lnTo>
                  <a:lnTo>
                    <a:pt x="39115" y="1101215"/>
                  </a:lnTo>
                  <a:lnTo>
                    <a:pt x="39885" y="1101124"/>
                  </a:lnTo>
                  <a:lnTo>
                    <a:pt x="40695" y="1101105"/>
                  </a:lnTo>
                  <a:lnTo>
                    <a:pt x="41116" y="1100869"/>
                  </a:lnTo>
                  <a:lnTo>
                    <a:pt x="41383" y="1100711"/>
                  </a:lnTo>
                  <a:lnTo>
                    <a:pt x="41374" y="1100206"/>
                  </a:lnTo>
                  <a:lnTo>
                    <a:pt x="41131" y="1099514"/>
                  </a:lnTo>
                  <a:lnTo>
                    <a:pt x="41041" y="1098857"/>
                  </a:lnTo>
                  <a:lnTo>
                    <a:pt x="41187" y="1098317"/>
                  </a:lnTo>
                  <a:lnTo>
                    <a:pt x="41180" y="1097970"/>
                  </a:lnTo>
                  <a:lnTo>
                    <a:pt x="41017" y="1097430"/>
                  </a:lnTo>
                  <a:lnTo>
                    <a:pt x="40934" y="1097126"/>
                  </a:lnTo>
                  <a:lnTo>
                    <a:pt x="41154" y="1096464"/>
                  </a:lnTo>
                  <a:lnTo>
                    <a:pt x="41538" y="1096379"/>
                  </a:lnTo>
                  <a:lnTo>
                    <a:pt x="41842" y="1096063"/>
                  </a:lnTo>
                  <a:lnTo>
                    <a:pt x="41911" y="1095674"/>
                  </a:lnTo>
                  <a:lnTo>
                    <a:pt x="41473" y="1094873"/>
                  </a:lnTo>
                  <a:lnTo>
                    <a:pt x="41152" y="1094186"/>
                  </a:lnTo>
                  <a:lnTo>
                    <a:pt x="41334" y="1093524"/>
                  </a:lnTo>
                  <a:lnTo>
                    <a:pt x="41639" y="1093323"/>
                  </a:lnTo>
                  <a:lnTo>
                    <a:pt x="42100" y="1093238"/>
                  </a:lnTo>
                  <a:lnTo>
                    <a:pt x="42717" y="1093189"/>
                  </a:lnTo>
                  <a:lnTo>
                    <a:pt x="43135" y="1092831"/>
                  </a:lnTo>
                  <a:lnTo>
                    <a:pt x="43482" y="1092752"/>
                  </a:lnTo>
                  <a:lnTo>
                    <a:pt x="44176" y="1092740"/>
                  </a:lnTo>
                  <a:lnTo>
                    <a:pt x="44636" y="1092576"/>
                  </a:lnTo>
                  <a:lnTo>
                    <a:pt x="45128" y="1092023"/>
                  </a:lnTo>
                  <a:lnTo>
                    <a:pt x="45463" y="1091324"/>
                  </a:lnTo>
                  <a:lnTo>
                    <a:pt x="45263" y="1090899"/>
                  </a:lnTo>
                  <a:lnTo>
                    <a:pt x="45062" y="1090480"/>
                  </a:lnTo>
                  <a:lnTo>
                    <a:pt x="44975" y="1089902"/>
                  </a:lnTo>
                  <a:lnTo>
                    <a:pt x="45199" y="1089471"/>
                  </a:lnTo>
                  <a:lnTo>
                    <a:pt x="45727" y="1088767"/>
                  </a:lnTo>
                  <a:lnTo>
                    <a:pt x="46064" y="1088183"/>
                  </a:lnTo>
                  <a:lnTo>
                    <a:pt x="46362" y="1087600"/>
                  </a:lnTo>
                  <a:lnTo>
                    <a:pt x="47155" y="1086616"/>
                  </a:lnTo>
                  <a:lnTo>
                    <a:pt x="47703" y="1086203"/>
                  </a:lnTo>
                  <a:lnTo>
                    <a:pt x="48525" y="1085510"/>
                  </a:lnTo>
                  <a:lnTo>
                    <a:pt x="48869" y="1085310"/>
                  </a:lnTo>
                  <a:lnTo>
                    <a:pt x="49211" y="1085036"/>
                  </a:lnTo>
                  <a:lnTo>
                    <a:pt x="49899" y="1084636"/>
                  </a:lnTo>
                  <a:lnTo>
                    <a:pt x="51128" y="1084265"/>
                  </a:lnTo>
                  <a:lnTo>
                    <a:pt x="51779" y="1084022"/>
                  </a:lnTo>
                  <a:lnTo>
                    <a:pt x="52083" y="1083748"/>
                  </a:lnTo>
                  <a:lnTo>
                    <a:pt x="52424" y="1083354"/>
                  </a:lnTo>
                  <a:lnTo>
                    <a:pt x="52728" y="1083116"/>
                  </a:lnTo>
                  <a:lnTo>
                    <a:pt x="54225" y="1082624"/>
                  </a:lnTo>
                  <a:lnTo>
                    <a:pt x="55764" y="1082327"/>
                  </a:lnTo>
                  <a:lnTo>
                    <a:pt x="58304" y="1081974"/>
                  </a:lnTo>
                  <a:lnTo>
                    <a:pt x="60542" y="1081895"/>
                  </a:lnTo>
                  <a:lnTo>
                    <a:pt x="60964" y="1081768"/>
                  </a:lnTo>
                  <a:lnTo>
                    <a:pt x="61231" y="1081573"/>
                  </a:lnTo>
                  <a:lnTo>
                    <a:pt x="61535" y="1081294"/>
                  </a:lnTo>
                  <a:lnTo>
                    <a:pt x="61950" y="1080783"/>
                  </a:lnTo>
                  <a:lnTo>
                    <a:pt x="62249" y="1080279"/>
                  </a:lnTo>
                  <a:lnTo>
                    <a:pt x="62847" y="1079107"/>
                  </a:lnTo>
                  <a:lnTo>
                    <a:pt x="63099" y="1078098"/>
                  </a:lnTo>
                  <a:lnTo>
                    <a:pt x="63274" y="1077090"/>
                  </a:lnTo>
                  <a:lnTo>
                    <a:pt x="63647" y="1076391"/>
                  </a:lnTo>
                  <a:lnTo>
                    <a:pt x="64134" y="1075571"/>
                  </a:lnTo>
                  <a:lnTo>
                    <a:pt x="64358" y="1075061"/>
                  </a:lnTo>
                  <a:lnTo>
                    <a:pt x="64331" y="1073596"/>
                  </a:lnTo>
                  <a:lnTo>
                    <a:pt x="64137" y="1071282"/>
                  </a:lnTo>
                  <a:lnTo>
                    <a:pt x="64266" y="1069885"/>
                  </a:lnTo>
                  <a:lnTo>
                    <a:pt x="64444" y="1069070"/>
                  </a:lnTo>
                  <a:lnTo>
                    <a:pt x="64895" y="1068329"/>
                  </a:lnTo>
                  <a:lnTo>
                    <a:pt x="65621" y="1067892"/>
                  </a:lnTo>
                  <a:lnTo>
                    <a:pt x="66548" y="1067952"/>
                  </a:lnTo>
                  <a:lnTo>
                    <a:pt x="67594" y="1068201"/>
                  </a:lnTo>
                  <a:lnTo>
                    <a:pt x="68211" y="1068189"/>
                  </a:lnTo>
                  <a:lnTo>
                    <a:pt x="69131" y="1067831"/>
                  </a:lnTo>
                  <a:lnTo>
                    <a:pt x="70135" y="1067807"/>
                  </a:lnTo>
                  <a:lnTo>
                    <a:pt x="71453" y="1068171"/>
                  </a:lnTo>
                  <a:lnTo>
                    <a:pt x="71927" y="1068779"/>
                  </a:lnTo>
                  <a:lnTo>
                    <a:pt x="72134" y="1069587"/>
                  </a:lnTo>
                  <a:lnTo>
                    <a:pt x="72850" y="1070771"/>
                  </a:lnTo>
                  <a:lnTo>
                    <a:pt x="74106" y="1071986"/>
                  </a:lnTo>
                  <a:lnTo>
                    <a:pt x="75326" y="1073317"/>
                  </a:lnTo>
                  <a:lnTo>
                    <a:pt x="75765" y="1074119"/>
                  </a:lnTo>
                  <a:lnTo>
                    <a:pt x="75938" y="1075200"/>
                  </a:lnTo>
                  <a:lnTo>
                    <a:pt x="75961" y="1076476"/>
                  </a:lnTo>
                  <a:lnTo>
                    <a:pt x="75940" y="1077478"/>
                  </a:lnTo>
                  <a:lnTo>
                    <a:pt x="75948" y="1077940"/>
                  </a:lnTo>
                  <a:lnTo>
                    <a:pt x="76117" y="1078748"/>
                  </a:lnTo>
                  <a:lnTo>
                    <a:pt x="76554" y="1079478"/>
                  </a:lnTo>
                  <a:lnTo>
                    <a:pt x="76948" y="1079933"/>
                  </a:lnTo>
                  <a:lnTo>
                    <a:pt x="77031" y="1080279"/>
                  </a:lnTo>
                  <a:lnTo>
                    <a:pt x="76810" y="1080863"/>
                  </a:lnTo>
                  <a:lnTo>
                    <a:pt x="76172" y="1081877"/>
                  </a:lnTo>
                  <a:lnTo>
                    <a:pt x="75910" y="1082308"/>
                  </a:lnTo>
                  <a:lnTo>
                    <a:pt x="75501" y="1083244"/>
                  </a:lnTo>
                  <a:lnTo>
                    <a:pt x="75364" y="1084210"/>
                  </a:lnTo>
                  <a:lnTo>
                    <a:pt x="75388" y="1085565"/>
                  </a:lnTo>
                  <a:lnTo>
                    <a:pt x="75416" y="1087145"/>
                  </a:lnTo>
                  <a:lnTo>
                    <a:pt x="75439" y="1088456"/>
                  </a:lnTo>
                  <a:lnTo>
                    <a:pt x="75480" y="1090814"/>
                  </a:lnTo>
                  <a:lnTo>
                    <a:pt x="75512" y="1092630"/>
                  </a:lnTo>
                  <a:lnTo>
                    <a:pt x="75289" y="1095261"/>
                  </a:lnTo>
                  <a:lnTo>
                    <a:pt x="75144" y="1097970"/>
                  </a:lnTo>
                  <a:lnTo>
                    <a:pt x="75164" y="1099125"/>
                  </a:lnTo>
                  <a:lnTo>
                    <a:pt x="75337" y="1100206"/>
                  </a:lnTo>
                  <a:lnTo>
                    <a:pt x="76063" y="1101968"/>
                  </a:lnTo>
                  <a:lnTo>
                    <a:pt x="77217" y="1103919"/>
                  </a:lnTo>
                  <a:lnTo>
                    <a:pt x="78677" y="1105711"/>
                  </a:lnTo>
                  <a:lnTo>
                    <a:pt x="80484" y="1107527"/>
                  </a:lnTo>
                  <a:lnTo>
                    <a:pt x="81592" y="1109058"/>
                  </a:lnTo>
                  <a:lnTo>
                    <a:pt x="82313" y="1110547"/>
                  </a:lnTo>
                  <a:lnTo>
                    <a:pt x="83181" y="1111653"/>
                  </a:lnTo>
                  <a:lnTo>
                    <a:pt x="83895" y="1112722"/>
                  </a:lnTo>
                  <a:lnTo>
                    <a:pt x="84380" y="1113986"/>
                  </a:lnTo>
                  <a:lnTo>
                    <a:pt x="84587" y="1114794"/>
                  </a:lnTo>
                  <a:lnTo>
                    <a:pt x="84753" y="1115413"/>
                  </a:lnTo>
                  <a:lnTo>
                    <a:pt x="84958" y="1116106"/>
                  </a:lnTo>
                  <a:lnTo>
                    <a:pt x="85272" y="1116367"/>
                  </a:lnTo>
                  <a:lnTo>
                    <a:pt x="86008" y="1116549"/>
                  </a:lnTo>
                  <a:lnTo>
                    <a:pt x="87286" y="1116835"/>
                  </a:lnTo>
                  <a:lnTo>
                    <a:pt x="89109" y="1117339"/>
                  </a:lnTo>
                  <a:lnTo>
                    <a:pt x="90583" y="1117740"/>
                  </a:lnTo>
                  <a:lnTo>
                    <a:pt x="91900" y="1117983"/>
                  </a:lnTo>
                  <a:lnTo>
                    <a:pt x="92440" y="1117977"/>
                  </a:lnTo>
                  <a:lnTo>
                    <a:pt x="94174" y="1117867"/>
                  </a:lnTo>
                  <a:lnTo>
                    <a:pt x="96293" y="1117637"/>
                  </a:lnTo>
                  <a:lnTo>
                    <a:pt x="97334" y="1117576"/>
                  </a:lnTo>
                  <a:lnTo>
                    <a:pt x="99145" y="1117387"/>
                  </a:lnTo>
                  <a:lnTo>
                    <a:pt x="100688" y="1117363"/>
                  </a:lnTo>
                  <a:lnTo>
                    <a:pt x="102424" y="1117333"/>
                  </a:lnTo>
                  <a:lnTo>
                    <a:pt x="104895" y="1117364"/>
                  </a:lnTo>
                  <a:lnTo>
                    <a:pt x="107054" y="1117248"/>
                  </a:lnTo>
                  <a:lnTo>
                    <a:pt x="110558" y="1116756"/>
                  </a:lnTo>
                  <a:lnTo>
                    <a:pt x="113016" y="1116130"/>
                  </a:lnTo>
                  <a:lnTo>
                    <a:pt x="115357" y="1115316"/>
                  </a:lnTo>
                  <a:lnTo>
                    <a:pt x="117661" y="1114696"/>
                  </a:lnTo>
                  <a:lnTo>
                    <a:pt x="118430" y="1114526"/>
                  </a:lnTo>
                  <a:lnTo>
                    <a:pt x="119159" y="1114283"/>
                  </a:lnTo>
                  <a:lnTo>
                    <a:pt x="120960" y="1113590"/>
                  </a:lnTo>
                  <a:lnTo>
                    <a:pt x="122569" y="1112904"/>
                  </a:lnTo>
                  <a:lnTo>
                    <a:pt x="124101" y="1112224"/>
                  </a:lnTo>
                  <a:lnTo>
                    <a:pt x="125978" y="1111415"/>
                  </a:lnTo>
                  <a:lnTo>
                    <a:pt x="128158" y="1110292"/>
                  </a:lnTo>
                  <a:lnTo>
                    <a:pt x="130912" y="1108852"/>
                  </a:lnTo>
                  <a:lnTo>
                    <a:pt x="131217" y="1108658"/>
                  </a:lnTo>
                  <a:lnTo>
                    <a:pt x="131560" y="1108378"/>
                  </a:lnTo>
                  <a:lnTo>
                    <a:pt x="131865" y="1108178"/>
                  </a:lnTo>
                  <a:lnTo>
                    <a:pt x="132436" y="1107746"/>
                  </a:lnTo>
                  <a:lnTo>
                    <a:pt x="133312" y="1107108"/>
                  </a:lnTo>
                  <a:lnTo>
                    <a:pt x="134153" y="1106628"/>
                  </a:lnTo>
                  <a:lnTo>
                    <a:pt x="136065" y="1105632"/>
                  </a:lnTo>
                  <a:lnTo>
                    <a:pt x="137629" y="1104599"/>
                  </a:lnTo>
                  <a:lnTo>
                    <a:pt x="138430" y="1104083"/>
                  </a:lnTo>
                  <a:lnTo>
                    <a:pt x="139347" y="1103524"/>
                  </a:lnTo>
                  <a:lnTo>
                    <a:pt x="139804" y="1103165"/>
                  </a:lnTo>
                  <a:lnTo>
                    <a:pt x="140146" y="1102849"/>
                  </a:lnTo>
                  <a:lnTo>
                    <a:pt x="140638" y="1102339"/>
                  </a:lnTo>
                  <a:lnTo>
                    <a:pt x="141284" y="1101714"/>
                  </a:lnTo>
                  <a:lnTo>
                    <a:pt x="142082" y="1101039"/>
                  </a:lnTo>
                  <a:lnTo>
                    <a:pt x="143418" y="1100164"/>
                  </a:lnTo>
                  <a:lnTo>
                    <a:pt x="144410" y="1099526"/>
                  </a:lnTo>
                  <a:lnTo>
                    <a:pt x="146084" y="1098226"/>
                  </a:lnTo>
                  <a:lnTo>
                    <a:pt x="146921" y="1097515"/>
                  </a:lnTo>
                  <a:lnTo>
                    <a:pt x="148555" y="1096094"/>
                  </a:lnTo>
                  <a:lnTo>
                    <a:pt x="150188" y="1094593"/>
                  </a:lnTo>
                  <a:lnTo>
                    <a:pt x="151701" y="1092825"/>
                  </a:lnTo>
                  <a:lnTo>
                    <a:pt x="153442" y="1090826"/>
                  </a:lnTo>
                  <a:lnTo>
                    <a:pt x="155335" y="1088785"/>
                  </a:lnTo>
                  <a:lnTo>
                    <a:pt x="157002" y="1087011"/>
                  </a:lnTo>
                  <a:lnTo>
                    <a:pt x="158249" y="1085522"/>
                  </a:lnTo>
                  <a:lnTo>
                    <a:pt x="159083" y="1084660"/>
                  </a:lnTo>
                  <a:lnTo>
                    <a:pt x="160450" y="1083360"/>
                  </a:lnTo>
                  <a:lnTo>
                    <a:pt x="160832" y="1083117"/>
                  </a:lnTo>
                  <a:lnTo>
                    <a:pt x="161135" y="1082843"/>
                  </a:lnTo>
                  <a:lnTo>
                    <a:pt x="161362" y="1082606"/>
                  </a:lnTo>
                  <a:lnTo>
                    <a:pt x="161776" y="1081981"/>
                  </a:lnTo>
                  <a:lnTo>
                    <a:pt x="162494" y="1081081"/>
                  </a:lnTo>
                  <a:lnTo>
                    <a:pt x="163285" y="1079982"/>
                  </a:lnTo>
                  <a:lnTo>
                    <a:pt x="164076" y="1078888"/>
                  </a:lnTo>
                  <a:lnTo>
                    <a:pt x="164827" y="1077679"/>
                  </a:lnTo>
                  <a:lnTo>
                    <a:pt x="165690" y="1076306"/>
                  </a:lnTo>
                  <a:lnTo>
                    <a:pt x="166739" y="1074514"/>
                  </a:lnTo>
                  <a:lnTo>
                    <a:pt x="167674" y="1072831"/>
                  </a:lnTo>
                  <a:lnTo>
                    <a:pt x="168910" y="1070686"/>
                  </a:lnTo>
                  <a:lnTo>
                    <a:pt x="170681" y="1068256"/>
                  </a:lnTo>
                  <a:lnTo>
                    <a:pt x="170871" y="1068099"/>
                  </a:lnTo>
                  <a:lnTo>
                    <a:pt x="171138" y="1067904"/>
                  </a:lnTo>
                  <a:lnTo>
                    <a:pt x="171363" y="1067552"/>
                  </a:lnTo>
                  <a:lnTo>
                    <a:pt x="171701" y="1067041"/>
                  </a:lnTo>
                  <a:lnTo>
                    <a:pt x="172077" y="1066458"/>
                  </a:lnTo>
                  <a:lnTo>
                    <a:pt x="172602" y="1065559"/>
                  </a:lnTo>
                  <a:lnTo>
                    <a:pt x="173238" y="1064429"/>
                  </a:lnTo>
                  <a:lnTo>
                    <a:pt x="173911" y="1063177"/>
                  </a:lnTo>
                  <a:lnTo>
                    <a:pt x="174505" y="1061890"/>
                  </a:lnTo>
                  <a:lnTo>
                    <a:pt x="175174" y="1060413"/>
                  </a:lnTo>
                  <a:lnTo>
                    <a:pt x="175989" y="1058463"/>
                  </a:lnTo>
                  <a:lnTo>
                    <a:pt x="176912" y="1056094"/>
                  </a:lnTo>
                  <a:lnTo>
                    <a:pt x="177801" y="1054028"/>
                  </a:lnTo>
                  <a:lnTo>
                    <a:pt x="177692" y="1053183"/>
                  </a:lnTo>
                  <a:lnTo>
                    <a:pt x="177345" y="1052679"/>
                  </a:lnTo>
                  <a:lnTo>
                    <a:pt x="177688" y="1051677"/>
                  </a:lnTo>
                  <a:lnTo>
                    <a:pt x="177680" y="1051069"/>
                  </a:lnTo>
                  <a:lnTo>
                    <a:pt x="178055" y="1050073"/>
                  </a:lnTo>
                  <a:lnTo>
                    <a:pt x="178112" y="1049617"/>
                  </a:lnTo>
                  <a:lnTo>
                    <a:pt x="178609" y="1048681"/>
                  </a:lnTo>
                  <a:lnTo>
                    <a:pt x="178916" y="1047983"/>
                  </a:lnTo>
                  <a:lnTo>
                    <a:pt x="179073" y="1047551"/>
                  </a:lnTo>
                  <a:lnTo>
                    <a:pt x="179145" y="1047260"/>
                  </a:lnTo>
                  <a:lnTo>
                    <a:pt x="179110" y="1046646"/>
                  </a:lnTo>
                  <a:lnTo>
                    <a:pt x="179201" y="1046367"/>
                  </a:lnTo>
                  <a:lnTo>
                    <a:pt x="179528" y="1045844"/>
                  </a:lnTo>
                  <a:lnTo>
                    <a:pt x="179846" y="1045158"/>
                  </a:lnTo>
                  <a:lnTo>
                    <a:pt x="179952" y="1044872"/>
                  </a:lnTo>
                  <a:lnTo>
                    <a:pt x="180139" y="1044119"/>
                  </a:lnTo>
                  <a:lnTo>
                    <a:pt x="180248" y="1043845"/>
                  </a:lnTo>
                  <a:lnTo>
                    <a:pt x="180431" y="1043615"/>
                  </a:lnTo>
                  <a:lnTo>
                    <a:pt x="181160" y="1043050"/>
                  </a:lnTo>
                  <a:lnTo>
                    <a:pt x="181262" y="1042782"/>
                  </a:lnTo>
                  <a:lnTo>
                    <a:pt x="181298" y="1042479"/>
                  </a:lnTo>
                  <a:lnTo>
                    <a:pt x="181318" y="1041847"/>
                  </a:lnTo>
                  <a:lnTo>
                    <a:pt x="181349" y="1041257"/>
                  </a:lnTo>
                  <a:lnTo>
                    <a:pt x="181710" y="1040777"/>
                  </a:lnTo>
                  <a:lnTo>
                    <a:pt x="181641" y="1038032"/>
                  </a:lnTo>
                  <a:lnTo>
                    <a:pt x="181690" y="1037740"/>
                  </a:lnTo>
                  <a:lnTo>
                    <a:pt x="181935" y="1037023"/>
                  </a:lnTo>
                  <a:lnTo>
                    <a:pt x="181894" y="1036257"/>
                  </a:lnTo>
                  <a:lnTo>
                    <a:pt x="182034" y="1035832"/>
                  </a:lnTo>
                  <a:lnTo>
                    <a:pt x="182581" y="1034732"/>
                  </a:lnTo>
                  <a:lnTo>
                    <a:pt x="182674" y="1034453"/>
                  </a:lnTo>
                  <a:lnTo>
                    <a:pt x="182671" y="1033693"/>
                  </a:lnTo>
                  <a:lnTo>
                    <a:pt x="182874" y="1033116"/>
                  </a:lnTo>
                  <a:lnTo>
                    <a:pt x="182888" y="1032813"/>
                  </a:lnTo>
                  <a:lnTo>
                    <a:pt x="182849" y="1032351"/>
                  </a:lnTo>
                  <a:lnTo>
                    <a:pt x="182852" y="1032053"/>
                  </a:lnTo>
                  <a:lnTo>
                    <a:pt x="182977" y="1031616"/>
                  </a:lnTo>
                  <a:lnTo>
                    <a:pt x="183204" y="1031203"/>
                  </a:lnTo>
                  <a:lnTo>
                    <a:pt x="183528" y="1030911"/>
                  </a:lnTo>
                  <a:lnTo>
                    <a:pt x="184100" y="1030668"/>
                  </a:lnTo>
                  <a:lnTo>
                    <a:pt x="184644" y="1030383"/>
                  </a:lnTo>
                  <a:lnTo>
                    <a:pt x="185075" y="1030261"/>
                  </a:lnTo>
                  <a:lnTo>
                    <a:pt x="185390" y="1030291"/>
                  </a:lnTo>
                  <a:lnTo>
                    <a:pt x="185653" y="1030200"/>
                  </a:lnTo>
                  <a:lnTo>
                    <a:pt x="185969" y="1029860"/>
                  </a:lnTo>
                  <a:lnTo>
                    <a:pt x="186812" y="1029507"/>
                  </a:lnTo>
                  <a:lnTo>
                    <a:pt x="187471" y="1029131"/>
                  </a:lnTo>
                  <a:lnTo>
                    <a:pt x="188140" y="1029161"/>
                  </a:lnTo>
                  <a:lnTo>
                    <a:pt x="188440" y="1029143"/>
                  </a:lnTo>
                  <a:lnTo>
                    <a:pt x="188725" y="1029064"/>
                  </a:lnTo>
                  <a:lnTo>
                    <a:pt x="189679" y="1028590"/>
                  </a:lnTo>
                  <a:lnTo>
                    <a:pt x="190289" y="1028566"/>
                  </a:lnTo>
                  <a:lnTo>
                    <a:pt x="191037" y="1028390"/>
                  </a:lnTo>
                  <a:lnTo>
                    <a:pt x="191424" y="1028177"/>
                  </a:lnTo>
                  <a:lnTo>
                    <a:pt x="191880" y="1027557"/>
                  </a:lnTo>
                  <a:lnTo>
                    <a:pt x="192170" y="1027023"/>
                  </a:lnTo>
                  <a:lnTo>
                    <a:pt x="192405" y="1026457"/>
                  </a:lnTo>
                  <a:lnTo>
                    <a:pt x="192478" y="1026166"/>
                  </a:lnTo>
                  <a:lnTo>
                    <a:pt x="192476" y="1025559"/>
                  </a:lnTo>
                  <a:lnTo>
                    <a:pt x="192540" y="1025261"/>
                  </a:lnTo>
                  <a:lnTo>
                    <a:pt x="193141" y="1023699"/>
                  </a:lnTo>
                  <a:lnTo>
                    <a:pt x="193231" y="1023408"/>
                  </a:lnTo>
                  <a:lnTo>
                    <a:pt x="193262" y="1023110"/>
                  </a:lnTo>
                  <a:lnTo>
                    <a:pt x="193253" y="1022648"/>
                  </a:lnTo>
                  <a:lnTo>
                    <a:pt x="193344" y="1022205"/>
                  </a:lnTo>
                  <a:lnTo>
                    <a:pt x="193637" y="1021343"/>
                  </a:lnTo>
                  <a:lnTo>
                    <a:pt x="194019" y="1020516"/>
                  </a:lnTo>
                  <a:lnTo>
                    <a:pt x="194068" y="1020218"/>
                  </a:lnTo>
                  <a:lnTo>
                    <a:pt x="194102" y="1019757"/>
                  </a:lnTo>
                  <a:lnTo>
                    <a:pt x="194206" y="1019313"/>
                  </a:lnTo>
                  <a:lnTo>
                    <a:pt x="194492" y="1018450"/>
                  </a:lnTo>
                  <a:lnTo>
                    <a:pt x="194841" y="1017606"/>
                  </a:lnTo>
                  <a:lnTo>
                    <a:pt x="194892" y="1017309"/>
                  </a:lnTo>
                  <a:lnTo>
                    <a:pt x="194862" y="1016397"/>
                  </a:lnTo>
                  <a:lnTo>
                    <a:pt x="195152" y="1014745"/>
                  </a:lnTo>
                  <a:lnTo>
                    <a:pt x="195229" y="1014149"/>
                  </a:lnTo>
                  <a:lnTo>
                    <a:pt x="195233" y="1013694"/>
                  </a:lnTo>
                  <a:lnTo>
                    <a:pt x="195187" y="1012776"/>
                  </a:lnTo>
                  <a:lnTo>
                    <a:pt x="195207" y="1012326"/>
                  </a:lnTo>
                  <a:lnTo>
                    <a:pt x="195270" y="1012028"/>
                  </a:lnTo>
                  <a:lnTo>
                    <a:pt x="195556" y="1011154"/>
                  </a:lnTo>
                  <a:lnTo>
                    <a:pt x="195600" y="1010704"/>
                  </a:lnTo>
                  <a:lnTo>
                    <a:pt x="195580" y="1010073"/>
                  </a:lnTo>
                  <a:lnTo>
                    <a:pt x="195428" y="1009520"/>
                  </a:lnTo>
                  <a:lnTo>
                    <a:pt x="195116" y="1009392"/>
                  </a:lnTo>
                  <a:lnTo>
                    <a:pt x="195030" y="1009143"/>
                  </a:lnTo>
                  <a:lnTo>
                    <a:pt x="195068" y="1008663"/>
                  </a:lnTo>
                  <a:lnTo>
                    <a:pt x="194974" y="1008384"/>
                  </a:lnTo>
                  <a:lnTo>
                    <a:pt x="194621" y="1007880"/>
                  </a:lnTo>
                  <a:lnTo>
                    <a:pt x="194231" y="1007229"/>
                  </a:lnTo>
                  <a:lnTo>
                    <a:pt x="193909" y="1006907"/>
                  </a:lnTo>
                  <a:lnTo>
                    <a:pt x="193430" y="1006512"/>
                  </a:lnTo>
                  <a:lnTo>
                    <a:pt x="193351" y="1006220"/>
                  </a:lnTo>
                  <a:lnTo>
                    <a:pt x="193307" y="1005868"/>
                  </a:lnTo>
                  <a:lnTo>
                    <a:pt x="193314" y="1005540"/>
                  </a:lnTo>
                  <a:lnTo>
                    <a:pt x="193615" y="1005285"/>
                  </a:lnTo>
                  <a:lnTo>
                    <a:pt x="194130" y="1005443"/>
                  </a:lnTo>
                  <a:lnTo>
                    <a:pt x="194435" y="1005461"/>
                  </a:lnTo>
                  <a:lnTo>
                    <a:pt x="194892" y="1005455"/>
                  </a:lnTo>
                  <a:lnTo>
                    <a:pt x="195343" y="1005376"/>
                  </a:lnTo>
                  <a:lnTo>
                    <a:pt x="195612" y="1005242"/>
                  </a:lnTo>
                  <a:lnTo>
                    <a:pt x="195837" y="1005030"/>
                  </a:lnTo>
                  <a:lnTo>
                    <a:pt x="196158" y="1004514"/>
                  </a:lnTo>
                  <a:lnTo>
                    <a:pt x="196366" y="1004100"/>
                  </a:lnTo>
                  <a:lnTo>
                    <a:pt x="196507" y="1003669"/>
                  </a:lnTo>
                  <a:lnTo>
                    <a:pt x="196528" y="1003372"/>
                  </a:lnTo>
                  <a:lnTo>
                    <a:pt x="196477" y="1002758"/>
                  </a:lnTo>
                  <a:lnTo>
                    <a:pt x="196497" y="1002454"/>
                  </a:lnTo>
                  <a:lnTo>
                    <a:pt x="196783" y="1001749"/>
                  </a:lnTo>
                  <a:lnTo>
                    <a:pt x="196839" y="1001452"/>
                  </a:lnTo>
                  <a:lnTo>
                    <a:pt x="196728" y="999161"/>
                  </a:lnTo>
                  <a:lnTo>
                    <a:pt x="196819" y="998590"/>
                  </a:lnTo>
                  <a:lnTo>
                    <a:pt x="197334" y="998007"/>
                  </a:lnTo>
                  <a:lnTo>
                    <a:pt x="197553" y="997800"/>
                  </a:lnTo>
                  <a:lnTo>
                    <a:pt x="198193" y="997393"/>
                  </a:lnTo>
                  <a:lnTo>
                    <a:pt x="198435" y="997211"/>
                  </a:lnTo>
                  <a:lnTo>
                    <a:pt x="198950" y="996640"/>
                  </a:lnTo>
                  <a:lnTo>
                    <a:pt x="199173" y="996439"/>
                  </a:lnTo>
                  <a:lnTo>
                    <a:pt x="199564" y="996202"/>
                  </a:lnTo>
                  <a:lnTo>
                    <a:pt x="199845" y="996069"/>
                  </a:lnTo>
                  <a:lnTo>
                    <a:pt x="200133" y="995965"/>
                  </a:lnTo>
                  <a:lnTo>
                    <a:pt x="200569" y="995905"/>
                  </a:lnTo>
                  <a:lnTo>
                    <a:pt x="201177" y="996020"/>
                  </a:lnTo>
                  <a:lnTo>
                    <a:pt x="201637" y="996038"/>
                  </a:lnTo>
                  <a:lnTo>
                    <a:pt x="202083" y="995978"/>
                  </a:lnTo>
                  <a:lnTo>
                    <a:pt x="202358" y="995844"/>
                  </a:lnTo>
                  <a:lnTo>
                    <a:pt x="203119" y="995364"/>
                  </a:lnTo>
                  <a:lnTo>
                    <a:pt x="203567" y="995346"/>
                  </a:lnTo>
                  <a:lnTo>
                    <a:pt x="204320" y="994580"/>
                  </a:lnTo>
                  <a:lnTo>
                    <a:pt x="204498" y="994343"/>
                  </a:lnTo>
                  <a:lnTo>
                    <a:pt x="204833" y="993657"/>
                  </a:lnTo>
                  <a:lnTo>
                    <a:pt x="205259" y="993031"/>
                  </a:lnTo>
                  <a:lnTo>
                    <a:pt x="205461" y="992618"/>
                  </a:lnTo>
                  <a:lnTo>
                    <a:pt x="205621" y="992041"/>
                  </a:lnTo>
                  <a:lnTo>
                    <a:pt x="205617" y="991434"/>
                  </a:lnTo>
                  <a:lnTo>
                    <a:pt x="205857" y="990868"/>
                  </a:lnTo>
                  <a:lnTo>
                    <a:pt x="205881" y="990571"/>
                  </a:lnTo>
                  <a:lnTo>
                    <a:pt x="205852" y="989957"/>
                  </a:lnTo>
                  <a:lnTo>
                    <a:pt x="205810" y="985856"/>
                  </a:lnTo>
                  <a:lnTo>
                    <a:pt x="205757" y="984799"/>
                  </a:lnTo>
                  <a:lnTo>
                    <a:pt x="205715" y="982211"/>
                  </a:lnTo>
                  <a:lnTo>
                    <a:pt x="205757" y="981919"/>
                  </a:lnTo>
                  <a:lnTo>
                    <a:pt x="205885" y="981634"/>
                  </a:lnTo>
                  <a:lnTo>
                    <a:pt x="205930" y="981342"/>
                  </a:lnTo>
                  <a:lnTo>
                    <a:pt x="205863" y="978912"/>
                  </a:lnTo>
                  <a:lnTo>
                    <a:pt x="205690" y="978487"/>
                  </a:lnTo>
                  <a:lnTo>
                    <a:pt x="205635" y="978189"/>
                  </a:lnTo>
                  <a:lnTo>
                    <a:pt x="205631" y="976512"/>
                  </a:lnTo>
                  <a:lnTo>
                    <a:pt x="205591" y="976214"/>
                  </a:lnTo>
                  <a:lnTo>
                    <a:pt x="205176" y="975400"/>
                  </a:lnTo>
                  <a:lnTo>
                    <a:pt x="205131" y="975109"/>
                  </a:lnTo>
                  <a:lnTo>
                    <a:pt x="205163" y="974641"/>
                  </a:lnTo>
                  <a:lnTo>
                    <a:pt x="205099" y="974203"/>
                  </a:lnTo>
                  <a:lnTo>
                    <a:pt x="204733" y="973541"/>
                  </a:lnTo>
                  <a:lnTo>
                    <a:pt x="204765" y="973073"/>
                  </a:lnTo>
                  <a:lnTo>
                    <a:pt x="204687" y="972794"/>
                  </a:lnTo>
                  <a:lnTo>
                    <a:pt x="204376" y="972448"/>
                  </a:lnTo>
                  <a:lnTo>
                    <a:pt x="204183" y="972035"/>
                  </a:lnTo>
                  <a:lnTo>
                    <a:pt x="204034" y="971603"/>
                  </a:lnTo>
                  <a:lnTo>
                    <a:pt x="203976" y="971312"/>
                  </a:lnTo>
                  <a:lnTo>
                    <a:pt x="203983" y="970850"/>
                  </a:lnTo>
                  <a:lnTo>
                    <a:pt x="203916" y="970248"/>
                  </a:lnTo>
                  <a:lnTo>
                    <a:pt x="203578" y="969082"/>
                  </a:lnTo>
                  <a:lnTo>
                    <a:pt x="203580" y="968468"/>
                  </a:lnTo>
                  <a:lnTo>
                    <a:pt x="203454" y="968037"/>
                  </a:lnTo>
                  <a:lnTo>
                    <a:pt x="203136" y="967180"/>
                  </a:lnTo>
                  <a:lnTo>
                    <a:pt x="202765" y="965850"/>
                  </a:lnTo>
                  <a:lnTo>
                    <a:pt x="202764" y="965243"/>
                  </a:lnTo>
                  <a:lnTo>
                    <a:pt x="202356" y="964440"/>
                  </a:lnTo>
                  <a:lnTo>
                    <a:pt x="202335" y="963833"/>
                  </a:lnTo>
                  <a:lnTo>
                    <a:pt x="201935" y="963183"/>
                  </a:lnTo>
                  <a:lnTo>
                    <a:pt x="201899" y="962891"/>
                  </a:lnTo>
                  <a:lnTo>
                    <a:pt x="201924" y="961658"/>
                  </a:lnTo>
                  <a:lnTo>
                    <a:pt x="201883" y="961360"/>
                  </a:lnTo>
                  <a:lnTo>
                    <a:pt x="201766" y="961087"/>
                  </a:lnTo>
                  <a:lnTo>
                    <a:pt x="201442" y="960564"/>
                  </a:lnTo>
                  <a:lnTo>
                    <a:pt x="201090" y="959890"/>
                  </a:lnTo>
                  <a:lnTo>
                    <a:pt x="201033" y="959598"/>
                  </a:lnTo>
                  <a:lnTo>
                    <a:pt x="201040" y="959137"/>
                  </a:lnTo>
                  <a:lnTo>
                    <a:pt x="200630" y="958164"/>
                  </a:lnTo>
                  <a:lnTo>
                    <a:pt x="200624" y="957557"/>
                  </a:lnTo>
                  <a:lnTo>
                    <a:pt x="199966" y="956184"/>
                  </a:lnTo>
                  <a:lnTo>
                    <a:pt x="199814" y="955759"/>
                  </a:lnTo>
                  <a:lnTo>
                    <a:pt x="199779" y="955461"/>
                  </a:lnTo>
                  <a:lnTo>
                    <a:pt x="199791" y="953177"/>
                  </a:lnTo>
                  <a:lnTo>
                    <a:pt x="199718" y="952727"/>
                  </a:lnTo>
                  <a:lnTo>
                    <a:pt x="199425" y="951391"/>
                  </a:lnTo>
                  <a:lnTo>
                    <a:pt x="199399" y="951087"/>
                  </a:lnTo>
                  <a:lnTo>
                    <a:pt x="199424" y="950473"/>
                  </a:lnTo>
                  <a:lnTo>
                    <a:pt x="199399" y="950175"/>
                  </a:lnTo>
                  <a:lnTo>
                    <a:pt x="199092" y="949653"/>
                  </a:lnTo>
                  <a:lnTo>
                    <a:pt x="198658" y="948517"/>
                  </a:lnTo>
                  <a:lnTo>
                    <a:pt x="198082" y="947630"/>
                  </a:lnTo>
                  <a:lnTo>
                    <a:pt x="198111" y="947168"/>
                  </a:lnTo>
                  <a:lnTo>
                    <a:pt x="198025" y="946882"/>
                  </a:lnTo>
                  <a:lnTo>
                    <a:pt x="197623" y="946232"/>
                  </a:lnTo>
                  <a:lnTo>
                    <a:pt x="197356" y="945515"/>
                  </a:lnTo>
                  <a:lnTo>
                    <a:pt x="197194" y="945267"/>
                  </a:lnTo>
                  <a:lnTo>
                    <a:pt x="196723" y="944866"/>
                  </a:lnTo>
                  <a:lnTo>
                    <a:pt x="196474" y="944507"/>
                  </a:lnTo>
                  <a:lnTo>
                    <a:pt x="196436" y="944040"/>
                  </a:lnTo>
                  <a:lnTo>
                    <a:pt x="196306" y="943772"/>
                  </a:lnTo>
                  <a:lnTo>
                    <a:pt x="196005" y="943432"/>
                  </a:lnTo>
                  <a:lnTo>
                    <a:pt x="195979" y="943140"/>
                  </a:lnTo>
                  <a:lnTo>
                    <a:pt x="195998" y="942520"/>
                  </a:lnTo>
                  <a:lnTo>
                    <a:pt x="195750" y="941645"/>
                  </a:lnTo>
                  <a:lnTo>
                    <a:pt x="195776" y="941026"/>
                  </a:lnTo>
                  <a:lnTo>
                    <a:pt x="195638" y="940783"/>
                  </a:lnTo>
                  <a:lnTo>
                    <a:pt x="195163" y="940370"/>
                  </a:lnTo>
                  <a:lnTo>
                    <a:pt x="195007" y="940121"/>
                  </a:lnTo>
                  <a:lnTo>
                    <a:pt x="194961" y="939659"/>
                  </a:lnTo>
                  <a:lnTo>
                    <a:pt x="194871" y="939373"/>
                  </a:lnTo>
                  <a:lnTo>
                    <a:pt x="194473" y="938723"/>
                  </a:lnTo>
                  <a:lnTo>
                    <a:pt x="193676" y="936913"/>
                  </a:lnTo>
                  <a:lnTo>
                    <a:pt x="192658" y="934708"/>
                  </a:lnTo>
                  <a:lnTo>
                    <a:pt x="192276" y="934045"/>
                  </a:lnTo>
                  <a:lnTo>
                    <a:pt x="192215" y="933760"/>
                  </a:lnTo>
                  <a:lnTo>
                    <a:pt x="192226" y="932994"/>
                  </a:lnTo>
                  <a:lnTo>
                    <a:pt x="192147" y="932703"/>
                  </a:lnTo>
                  <a:lnTo>
                    <a:pt x="191886" y="931980"/>
                  </a:lnTo>
                  <a:lnTo>
                    <a:pt x="191821" y="931688"/>
                  </a:lnTo>
                  <a:lnTo>
                    <a:pt x="191812" y="930473"/>
                  </a:lnTo>
                  <a:lnTo>
                    <a:pt x="191562" y="928820"/>
                  </a:lnTo>
                  <a:lnTo>
                    <a:pt x="191519" y="925473"/>
                  </a:lnTo>
                  <a:lnTo>
                    <a:pt x="191489" y="925018"/>
                  </a:lnTo>
                  <a:lnTo>
                    <a:pt x="191443" y="924719"/>
                  </a:lnTo>
                  <a:lnTo>
                    <a:pt x="191337" y="924440"/>
                  </a:lnTo>
                  <a:lnTo>
                    <a:pt x="191035" y="923748"/>
                  </a:lnTo>
                  <a:lnTo>
                    <a:pt x="191066" y="923426"/>
                  </a:lnTo>
                  <a:lnTo>
                    <a:pt x="190964" y="923170"/>
                  </a:lnTo>
                  <a:lnTo>
                    <a:pt x="190700" y="922988"/>
                  </a:lnTo>
                  <a:lnTo>
                    <a:pt x="190565" y="922733"/>
                  </a:lnTo>
                  <a:lnTo>
                    <a:pt x="190462" y="922131"/>
                  </a:lnTo>
                  <a:lnTo>
                    <a:pt x="189995" y="921348"/>
                  </a:lnTo>
                  <a:lnTo>
                    <a:pt x="189572" y="920370"/>
                  </a:lnTo>
                  <a:lnTo>
                    <a:pt x="189290" y="919811"/>
                  </a:lnTo>
                  <a:lnTo>
                    <a:pt x="189197" y="919531"/>
                  </a:lnTo>
                  <a:lnTo>
                    <a:pt x="189222" y="919252"/>
                  </a:lnTo>
                  <a:lnTo>
                    <a:pt x="189489" y="918686"/>
                  </a:lnTo>
                  <a:lnTo>
                    <a:pt x="189507" y="918383"/>
                  </a:lnTo>
                  <a:lnTo>
                    <a:pt x="189460" y="917314"/>
                  </a:lnTo>
                  <a:lnTo>
                    <a:pt x="189560" y="917022"/>
                  </a:lnTo>
                  <a:lnTo>
                    <a:pt x="189796" y="916615"/>
                  </a:lnTo>
                  <a:lnTo>
                    <a:pt x="190042" y="916487"/>
                  </a:lnTo>
                  <a:lnTo>
                    <a:pt x="190820" y="916299"/>
                  </a:lnTo>
                  <a:lnTo>
                    <a:pt x="190773" y="915351"/>
                  </a:lnTo>
                  <a:lnTo>
                    <a:pt x="191084" y="915005"/>
                  </a:lnTo>
                  <a:lnTo>
                    <a:pt x="191168" y="914732"/>
                  </a:lnTo>
                  <a:lnTo>
                    <a:pt x="191115" y="913808"/>
                  </a:lnTo>
                  <a:lnTo>
                    <a:pt x="191120" y="913359"/>
                  </a:lnTo>
                  <a:lnTo>
                    <a:pt x="191175" y="913061"/>
                  </a:lnTo>
                  <a:lnTo>
                    <a:pt x="191317" y="912623"/>
                  </a:lnTo>
                  <a:lnTo>
                    <a:pt x="191362" y="912326"/>
                  </a:lnTo>
                  <a:lnTo>
                    <a:pt x="191295" y="911111"/>
                  </a:lnTo>
                  <a:lnTo>
                    <a:pt x="191284" y="910048"/>
                  </a:lnTo>
                  <a:lnTo>
                    <a:pt x="191256" y="909738"/>
                  </a:lnTo>
                  <a:lnTo>
                    <a:pt x="191304" y="909446"/>
                  </a:lnTo>
                  <a:lnTo>
                    <a:pt x="191450" y="909185"/>
                  </a:lnTo>
                  <a:lnTo>
                    <a:pt x="191635" y="908930"/>
                  </a:lnTo>
                  <a:lnTo>
                    <a:pt x="192136" y="908359"/>
                  </a:lnTo>
                  <a:lnTo>
                    <a:pt x="193187" y="907490"/>
                  </a:lnTo>
                  <a:lnTo>
                    <a:pt x="193777" y="907022"/>
                  </a:lnTo>
                  <a:lnTo>
                    <a:pt x="193909" y="906749"/>
                  </a:lnTo>
                  <a:lnTo>
                    <a:pt x="194477" y="905175"/>
                  </a:lnTo>
                  <a:lnTo>
                    <a:pt x="194836" y="904677"/>
                  </a:lnTo>
                  <a:lnTo>
                    <a:pt x="194874" y="904386"/>
                  </a:lnTo>
                  <a:lnTo>
                    <a:pt x="194830" y="903918"/>
                  </a:lnTo>
                  <a:lnTo>
                    <a:pt x="194896" y="903632"/>
                  </a:lnTo>
                  <a:lnTo>
                    <a:pt x="195280" y="902812"/>
                  </a:lnTo>
                  <a:lnTo>
                    <a:pt x="195259" y="902199"/>
                  </a:lnTo>
                  <a:lnTo>
                    <a:pt x="195453" y="901305"/>
                  </a:lnTo>
                  <a:lnTo>
                    <a:pt x="195498" y="900850"/>
                  </a:lnTo>
                  <a:lnTo>
                    <a:pt x="195501" y="900546"/>
                  </a:lnTo>
                  <a:lnTo>
                    <a:pt x="195426" y="900102"/>
                  </a:lnTo>
                  <a:lnTo>
                    <a:pt x="195179" y="899550"/>
                  </a:lnTo>
                  <a:lnTo>
                    <a:pt x="195157" y="899094"/>
                  </a:lnTo>
                  <a:lnTo>
                    <a:pt x="195168" y="897721"/>
                  </a:lnTo>
                  <a:lnTo>
                    <a:pt x="194926" y="897247"/>
                  </a:lnTo>
                  <a:lnTo>
                    <a:pt x="194577" y="896956"/>
                  </a:lnTo>
                  <a:lnTo>
                    <a:pt x="194161" y="896512"/>
                  </a:lnTo>
                  <a:lnTo>
                    <a:pt x="193672" y="896147"/>
                  </a:lnTo>
                  <a:lnTo>
                    <a:pt x="193470" y="895923"/>
                  </a:lnTo>
                  <a:lnTo>
                    <a:pt x="193212" y="895545"/>
                  </a:lnTo>
                  <a:lnTo>
                    <a:pt x="192702" y="894616"/>
                  </a:lnTo>
                  <a:lnTo>
                    <a:pt x="192332" y="894343"/>
                  </a:lnTo>
                  <a:lnTo>
                    <a:pt x="192143" y="894112"/>
                  </a:lnTo>
                  <a:lnTo>
                    <a:pt x="191620" y="893359"/>
                  </a:lnTo>
                  <a:lnTo>
                    <a:pt x="191194" y="892860"/>
                  </a:lnTo>
                  <a:lnTo>
                    <a:pt x="191067" y="892617"/>
                  </a:lnTo>
                  <a:lnTo>
                    <a:pt x="191142" y="892381"/>
                  </a:lnTo>
                  <a:lnTo>
                    <a:pt x="191524" y="892046"/>
                  </a:lnTo>
                  <a:lnTo>
                    <a:pt x="191910" y="891579"/>
                  </a:lnTo>
                  <a:lnTo>
                    <a:pt x="192357" y="891165"/>
                  </a:lnTo>
                  <a:lnTo>
                    <a:pt x="192706" y="890655"/>
                  </a:lnTo>
                  <a:lnTo>
                    <a:pt x="193058" y="890406"/>
                  </a:lnTo>
                  <a:lnTo>
                    <a:pt x="194098" y="890126"/>
                  </a:lnTo>
                  <a:lnTo>
                    <a:pt x="194356" y="889975"/>
                  </a:lnTo>
                  <a:lnTo>
                    <a:pt x="194574" y="889744"/>
                  </a:lnTo>
                  <a:lnTo>
                    <a:pt x="194844" y="889652"/>
                  </a:lnTo>
                  <a:lnTo>
                    <a:pt x="195467" y="889689"/>
                  </a:lnTo>
                  <a:lnTo>
                    <a:pt x="195733" y="889586"/>
                  </a:lnTo>
                  <a:lnTo>
                    <a:pt x="196528" y="888857"/>
                  </a:lnTo>
                  <a:lnTo>
                    <a:pt x="197158" y="888431"/>
                  </a:lnTo>
                  <a:lnTo>
                    <a:pt x="197519" y="888158"/>
                  </a:lnTo>
                  <a:lnTo>
                    <a:pt x="197738" y="887945"/>
                  </a:lnTo>
                  <a:lnTo>
                    <a:pt x="197925" y="887709"/>
                  </a:lnTo>
                  <a:lnTo>
                    <a:pt x="199130" y="885770"/>
                  </a:lnTo>
                  <a:lnTo>
                    <a:pt x="199575" y="885357"/>
                  </a:lnTo>
                  <a:lnTo>
                    <a:pt x="200031" y="884732"/>
                  </a:lnTo>
                  <a:lnTo>
                    <a:pt x="200248" y="884550"/>
                  </a:lnTo>
                  <a:lnTo>
                    <a:pt x="200564" y="884580"/>
                  </a:lnTo>
                  <a:lnTo>
                    <a:pt x="200846" y="884501"/>
                  </a:lnTo>
                  <a:lnTo>
                    <a:pt x="201979" y="883723"/>
                  </a:lnTo>
                  <a:lnTo>
                    <a:pt x="202578" y="883255"/>
                  </a:lnTo>
                  <a:lnTo>
                    <a:pt x="202881" y="882915"/>
                  </a:lnTo>
                  <a:lnTo>
                    <a:pt x="203293" y="882101"/>
                  </a:lnTo>
                  <a:lnTo>
                    <a:pt x="203595" y="881755"/>
                  </a:lnTo>
                  <a:lnTo>
                    <a:pt x="203658" y="881305"/>
                  </a:lnTo>
                  <a:lnTo>
                    <a:pt x="203525" y="880722"/>
                  </a:lnTo>
                  <a:lnTo>
                    <a:pt x="203282" y="880509"/>
                  </a:lnTo>
                  <a:lnTo>
                    <a:pt x="203179" y="880242"/>
                  </a:lnTo>
                  <a:lnTo>
                    <a:pt x="203164" y="879944"/>
                  </a:lnTo>
                  <a:lnTo>
                    <a:pt x="203163" y="878571"/>
                  </a:lnTo>
                  <a:lnTo>
                    <a:pt x="202966" y="878152"/>
                  </a:lnTo>
                  <a:lnTo>
                    <a:pt x="202927" y="877854"/>
                  </a:lnTo>
                  <a:lnTo>
                    <a:pt x="202945" y="876026"/>
                  </a:lnTo>
                  <a:lnTo>
                    <a:pt x="202863" y="875740"/>
                  </a:lnTo>
                  <a:lnTo>
                    <a:pt x="202538" y="875047"/>
                  </a:lnTo>
                  <a:lnTo>
                    <a:pt x="202431" y="874762"/>
                  </a:lnTo>
                  <a:lnTo>
                    <a:pt x="202369" y="874464"/>
                  </a:lnTo>
                  <a:lnTo>
                    <a:pt x="202355" y="874154"/>
                  </a:lnTo>
                  <a:lnTo>
                    <a:pt x="202445" y="873711"/>
                  </a:lnTo>
                  <a:lnTo>
                    <a:pt x="202604" y="873444"/>
                  </a:lnTo>
                  <a:lnTo>
                    <a:pt x="202819" y="873231"/>
                  </a:lnTo>
                  <a:lnTo>
                    <a:pt x="203380" y="872975"/>
                  </a:lnTo>
                  <a:lnTo>
                    <a:pt x="203617" y="872800"/>
                  </a:lnTo>
                  <a:lnTo>
                    <a:pt x="203870" y="872411"/>
                  </a:lnTo>
                  <a:lnTo>
                    <a:pt x="204099" y="871852"/>
                  </a:lnTo>
                  <a:lnTo>
                    <a:pt x="204304" y="871117"/>
                  </a:lnTo>
                  <a:lnTo>
                    <a:pt x="204408" y="870515"/>
                  </a:lnTo>
                  <a:lnTo>
                    <a:pt x="204723" y="869823"/>
                  </a:lnTo>
                  <a:lnTo>
                    <a:pt x="204801" y="869537"/>
                  </a:lnTo>
                  <a:lnTo>
                    <a:pt x="204776" y="868924"/>
                  </a:lnTo>
                  <a:lnTo>
                    <a:pt x="205005" y="867884"/>
                  </a:lnTo>
                  <a:lnTo>
                    <a:pt x="204985" y="866518"/>
                  </a:lnTo>
                  <a:lnTo>
                    <a:pt x="204954" y="866056"/>
                  </a:lnTo>
                  <a:lnTo>
                    <a:pt x="205023" y="865619"/>
                  </a:lnTo>
                  <a:lnTo>
                    <a:pt x="205381" y="864944"/>
                  </a:lnTo>
                  <a:lnTo>
                    <a:pt x="205745" y="864282"/>
                  </a:lnTo>
                  <a:lnTo>
                    <a:pt x="205755" y="863674"/>
                  </a:lnTo>
                  <a:lnTo>
                    <a:pt x="205892" y="863401"/>
                  </a:lnTo>
                  <a:lnTo>
                    <a:pt x="206164" y="863030"/>
                  </a:lnTo>
                  <a:lnTo>
                    <a:pt x="207013" y="862374"/>
                  </a:lnTo>
                  <a:lnTo>
                    <a:pt x="207408" y="862174"/>
                  </a:lnTo>
                  <a:lnTo>
                    <a:pt x="207872" y="862198"/>
                  </a:lnTo>
                  <a:lnTo>
                    <a:pt x="208137" y="862071"/>
                  </a:lnTo>
                  <a:lnTo>
                    <a:pt x="208852" y="861481"/>
                  </a:lnTo>
                  <a:lnTo>
                    <a:pt x="209125" y="861378"/>
                  </a:lnTo>
                  <a:lnTo>
                    <a:pt x="209598" y="861366"/>
                  </a:lnTo>
                  <a:lnTo>
                    <a:pt x="209855" y="861250"/>
                  </a:lnTo>
                  <a:lnTo>
                    <a:pt x="210233" y="860758"/>
                  </a:lnTo>
                  <a:lnTo>
                    <a:pt x="210875" y="860108"/>
                  </a:lnTo>
                  <a:lnTo>
                    <a:pt x="211071" y="859877"/>
                  </a:lnTo>
                  <a:lnTo>
                    <a:pt x="211214" y="859610"/>
                  </a:lnTo>
                  <a:lnTo>
                    <a:pt x="211382" y="859184"/>
                  </a:lnTo>
                  <a:lnTo>
                    <a:pt x="211440" y="858887"/>
                  </a:lnTo>
                  <a:lnTo>
                    <a:pt x="211381" y="858280"/>
                  </a:lnTo>
                  <a:lnTo>
                    <a:pt x="211386" y="856609"/>
                  </a:lnTo>
                  <a:lnTo>
                    <a:pt x="211208" y="855868"/>
                  </a:lnTo>
                  <a:lnTo>
                    <a:pt x="211057" y="855430"/>
                  </a:lnTo>
                  <a:lnTo>
                    <a:pt x="210932" y="855157"/>
                  </a:lnTo>
                  <a:lnTo>
                    <a:pt x="210754" y="854926"/>
                  </a:lnTo>
                  <a:lnTo>
                    <a:pt x="210360" y="854677"/>
                  </a:lnTo>
                  <a:lnTo>
                    <a:pt x="210011" y="854379"/>
                  </a:lnTo>
                  <a:lnTo>
                    <a:pt x="209759" y="854209"/>
                  </a:lnTo>
                  <a:lnTo>
                    <a:pt x="209084" y="853863"/>
                  </a:lnTo>
                  <a:lnTo>
                    <a:pt x="208641" y="853753"/>
                  </a:lnTo>
                  <a:lnTo>
                    <a:pt x="208300" y="853450"/>
                  </a:lnTo>
                  <a:lnTo>
                    <a:pt x="208089" y="853219"/>
                  </a:lnTo>
                  <a:lnTo>
                    <a:pt x="207777" y="852714"/>
                  </a:lnTo>
                  <a:lnTo>
                    <a:pt x="207805" y="852246"/>
                  </a:lnTo>
                  <a:lnTo>
                    <a:pt x="207773" y="851183"/>
                  </a:lnTo>
                  <a:lnTo>
                    <a:pt x="207787" y="850880"/>
                  </a:lnTo>
                  <a:lnTo>
                    <a:pt x="207947" y="850138"/>
                  </a:lnTo>
                  <a:lnTo>
                    <a:pt x="208217" y="849270"/>
                  </a:lnTo>
                  <a:lnTo>
                    <a:pt x="208408" y="848850"/>
                  </a:lnTo>
                  <a:lnTo>
                    <a:pt x="208643" y="848461"/>
                  </a:lnTo>
                  <a:lnTo>
                    <a:pt x="209128" y="847867"/>
                  </a:lnTo>
                  <a:lnTo>
                    <a:pt x="209357" y="847484"/>
                  </a:lnTo>
                  <a:lnTo>
                    <a:pt x="209438" y="846730"/>
                  </a:lnTo>
                  <a:lnTo>
                    <a:pt x="209600" y="846475"/>
                  </a:lnTo>
                  <a:lnTo>
                    <a:pt x="210434" y="845382"/>
                  </a:lnTo>
                  <a:lnTo>
                    <a:pt x="210634" y="844974"/>
                  </a:lnTo>
                  <a:lnTo>
                    <a:pt x="210642" y="844670"/>
                  </a:lnTo>
                  <a:lnTo>
                    <a:pt x="210529" y="844227"/>
                  </a:lnTo>
                  <a:lnTo>
                    <a:pt x="210334" y="843814"/>
                  </a:lnTo>
                  <a:lnTo>
                    <a:pt x="210025" y="843291"/>
                  </a:lnTo>
                  <a:lnTo>
                    <a:pt x="209054" y="841469"/>
                  </a:lnTo>
                  <a:lnTo>
                    <a:pt x="208694" y="840631"/>
                  </a:lnTo>
                  <a:lnTo>
                    <a:pt x="208497" y="839999"/>
                  </a:lnTo>
                  <a:lnTo>
                    <a:pt x="208232" y="839822"/>
                  </a:lnTo>
                  <a:lnTo>
                    <a:pt x="207926" y="840023"/>
                  </a:lnTo>
                  <a:lnTo>
                    <a:pt x="207677" y="839944"/>
                  </a:lnTo>
                  <a:lnTo>
                    <a:pt x="207479" y="839677"/>
                  </a:lnTo>
                  <a:lnTo>
                    <a:pt x="207405" y="839391"/>
                  </a:lnTo>
                  <a:lnTo>
                    <a:pt x="207430" y="838923"/>
                  </a:lnTo>
                  <a:lnTo>
                    <a:pt x="207407" y="838310"/>
                  </a:lnTo>
                  <a:lnTo>
                    <a:pt x="207571" y="838067"/>
                  </a:lnTo>
                  <a:lnTo>
                    <a:pt x="207832" y="837878"/>
                  </a:lnTo>
                  <a:lnTo>
                    <a:pt x="208116" y="837817"/>
                  </a:lnTo>
                  <a:lnTo>
                    <a:pt x="208431" y="837848"/>
                  </a:lnTo>
                  <a:lnTo>
                    <a:pt x="208728" y="837811"/>
                  </a:lnTo>
                  <a:lnTo>
                    <a:pt x="209005" y="837684"/>
                  </a:lnTo>
                  <a:lnTo>
                    <a:pt x="209267" y="837526"/>
                  </a:lnTo>
                  <a:lnTo>
                    <a:pt x="209727" y="837125"/>
                  </a:lnTo>
                  <a:lnTo>
                    <a:pt x="209888" y="836870"/>
                  </a:lnTo>
                  <a:lnTo>
                    <a:pt x="210065" y="836438"/>
                  </a:lnTo>
                  <a:lnTo>
                    <a:pt x="210116" y="836147"/>
                  </a:lnTo>
                  <a:lnTo>
                    <a:pt x="210074" y="835679"/>
                  </a:lnTo>
                  <a:lnTo>
                    <a:pt x="210110" y="835387"/>
                  </a:lnTo>
                  <a:lnTo>
                    <a:pt x="210303" y="835157"/>
                  </a:lnTo>
                  <a:lnTo>
                    <a:pt x="210541" y="834950"/>
                  </a:lnTo>
                  <a:lnTo>
                    <a:pt x="210817" y="834780"/>
                  </a:lnTo>
                  <a:lnTo>
                    <a:pt x="210991" y="834561"/>
                  </a:lnTo>
                  <a:lnTo>
                    <a:pt x="211035" y="834263"/>
                  </a:lnTo>
                  <a:lnTo>
                    <a:pt x="210917" y="833662"/>
                  </a:lnTo>
                  <a:lnTo>
                    <a:pt x="210614" y="833297"/>
                  </a:lnTo>
                  <a:lnTo>
                    <a:pt x="210511" y="833030"/>
                  </a:lnTo>
                  <a:lnTo>
                    <a:pt x="210525" y="832416"/>
                  </a:lnTo>
                  <a:lnTo>
                    <a:pt x="210296" y="831851"/>
                  </a:lnTo>
                  <a:lnTo>
                    <a:pt x="210230" y="831560"/>
                  </a:lnTo>
                  <a:lnTo>
                    <a:pt x="210224" y="830491"/>
                  </a:lnTo>
                  <a:lnTo>
                    <a:pt x="210371" y="829282"/>
                  </a:lnTo>
                  <a:lnTo>
                    <a:pt x="210510" y="828693"/>
                  </a:lnTo>
                  <a:lnTo>
                    <a:pt x="210836" y="828164"/>
                  </a:lnTo>
                  <a:lnTo>
                    <a:pt x="210852" y="827884"/>
                  </a:lnTo>
                  <a:lnTo>
                    <a:pt x="210693" y="827289"/>
                  </a:lnTo>
                  <a:lnTo>
                    <a:pt x="210719" y="826062"/>
                  </a:lnTo>
                  <a:lnTo>
                    <a:pt x="210647" y="825782"/>
                  </a:lnTo>
                  <a:lnTo>
                    <a:pt x="210272" y="825290"/>
                  </a:lnTo>
                  <a:lnTo>
                    <a:pt x="210163" y="825011"/>
                  </a:lnTo>
                  <a:lnTo>
                    <a:pt x="209910" y="824130"/>
                  </a:lnTo>
                  <a:lnTo>
                    <a:pt x="209728" y="823717"/>
                  </a:lnTo>
                  <a:lnTo>
                    <a:pt x="209338" y="823061"/>
                  </a:lnTo>
                  <a:lnTo>
                    <a:pt x="209057" y="822696"/>
                  </a:lnTo>
                  <a:lnTo>
                    <a:pt x="208819" y="822514"/>
                  </a:lnTo>
                  <a:lnTo>
                    <a:pt x="208121" y="822210"/>
                  </a:lnTo>
                  <a:lnTo>
                    <a:pt x="207489" y="821803"/>
                  </a:lnTo>
                  <a:lnTo>
                    <a:pt x="207027" y="821828"/>
                  </a:lnTo>
                  <a:lnTo>
                    <a:pt x="205861" y="821487"/>
                  </a:lnTo>
                  <a:lnTo>
                    <a:pt x="205417" y="821487"/>
                  </a:lnTo>
                  <a:lnTo>
                    <a:pt x="205238" y="821263"/>
                  </a:lnTo>
                  <a:lnTo>
                    <a:pt x="205057" y="820813"/>
                  </a:lnTo>
                  <a:lnTo>
                    <a:pt x="205016" y="820515"/>
                  </a:lnTo>
                  <a:lnTo>
                    <a:pt x="205042" y="820047"/>
                  </a:lnTo>
                  <a:lnTo>
                    <a:pt x="204930" y="819780"/>
                  </a:lnTo>
                  <a:lnTo>
                    <a:pt x="204718" y="819549"/>
                  </a:lnTo>
                  <a:lnTo>
                    <a:pt x="204358" y="819221"/>
                  </a:lnTo>
                  <a:lnTo>
                    <a:pt x="204286" y="818972"/>
                  </a:lnTo>
                  <a:lnTo>
                    <a:pt x="204386" y="818686"/>
                  </a:lnTo>
                  <a:lnTo>
                    <a:pt x="204629" y="818273"/>
                  </a:lnTo>
                  <a:lnTo>
                    <a:pt x="204951" y="817951"/>
                  </a:lnTo>
                  <a:lnTo>
                    <a:pt x="205235" y="817417"/>
                  </a:lnTo>
                  <a:lnTo>
                    <a:pt x="205436" y="816839"/>
                  </a:lnTo>
                  <a:lnTo>
                    <a:pt x="205689" y="815807"/>
                  </a:lnTo>
                  <a:lnTo>
                    <a:pt x="205842" y="815375"/>
                  </a:lnTo>
                  <a:lnTo>
                    <a:pt x="206287" y="814579"/>
                  </a:lnTo>
                  <a:lnTo>
                    <a:pt x="206847" y="813674"/>
                  </a:lnTo>
                  <a:lnTo>
                    <a:pt x="207223" y="813206"/>
                  </a:lnTo>
                  <a:lnTo>
                    <a:pt x="207598" y="812939"/>
                  </a:lnTo>
                  <a:lnTo>
                    <a:pt x="207950" y="812648"/>
                  </a:lnTo>
                  <a:lnTo>
                    <a:pt x="208348" y="812423"/>
                  </a:lnTo>
                  <a:lnTo>
                    <a:pt x="208790" y="812319"/>
                  </a:lnTo>
                  <a:lnTo>
                    <a:pt x="209419" y="812362"/>
                  </a:lnTo>
                  <a:lnTo>
                    <a:pt x="209645" y="812228"/>
                  </a:lnTo>
                  <a:lnTo>
                    <a:pt x="209930" y="811657"/>
                  </a:lnTo>
                  <a:lnTo>
                    <a:pt x="210197" y="811280"/>
                  </a:lnTo>
                  <a:lnTo>
                    <a:pt x="210431" y="811098"/>
                  </a:lnTo>
                  <a:lnTo>
                    <a:pt x="210844" y="810892"/>
                  </a:lnTo>
                  <a:lnTo>
                    <a:pt x="211428" y="810739"/>
                  </a:lnTo>
                  <a:lnTo>
                    <a:pt x="212648" y="810752"/>
                  </a:lnTo>
                  <a:lnTo>
                    <a:pt x="213698" y="810588"/>
                  </a:lnTo>
                  <a:lnTo>
                    <a:pt x="214458" y="810588"/>
                  </a:lnTo>
                  <a:lnTo>
                    <a:pt x="214748" y="810509"/>
                  </a:lnTo>
                  <a:lnTo>
                    <a:pt x="215032" y="810393"/>
                  </a:lnTo>
                  <a:lnTo>
                    <a:pt x="215717" y="810059"/>
                  </a:lnTo>
                  <a:lnTo>
                    <a:pt x="216868" y="809318"/>
                  </a:lnTo>
                  <a:lnTo>
                    <a:pt x="217541" y="808954"/>
                  </a:lnTo>
                  <a:lnTo>
                    <a:pt x="217893" y="808680"/>
                  </a:lnTo>
                  <a:lnTo>
                    <a:pt x="218332" y="808054"/>
                  </a:lnTo>
                  <a:lnTo>
                    <a:pt x="218532" y="807830"/>
                  </a:lnTo>
                  <a:lnTo>
                    <a:pt x="219357" y="807155"/>
                  </a:lnTo>
                  <a:lnTo>
                    <a:pt x="220044" y="806548"/>
                  </a:lnTo>
                  <a:lnTo>
                    <a:pt x="220198" y="806293"/>
                  </a:lnTo>
                  <a:lnTo>
                    <a:pt x="220504" y="805430"/>
                  </a:lnTo>
                  <a:lnTo>
                    <a:pt x="220926" y="804834"/>
                  </a:lnTo>
                  <a:lnTo>
                    <a:pt x="220800" y="804543"/>
                  </a:lnTo>
                  <a:lnTo>
                    <a:pt x="220750" y="804245"/>
                  </a:lnTo>
                  <a:lnTo>
                    <a:pt x="220781" y="803018"/>
                  </a:lnTo>
                  <a:lnTo>
                    <a:pt x="220702" y="802587"/>
                  </a:lnTo>
                  <a:lnTo>
                    <a:pt x="220353" y="802083"/>
                  </a:lnTo>
                  <a:lnTo>
                    <a:pt x="220325" y="801785"/>
                  </a:lnTo>
                  <a:lnTo>
                    <a:pt x="220361" y="801013"/>
                  </a:lnTo>
                  <a:lnTo>
                    <a:pt x="220348" y="800709"/>
                  </a:lnTo>
                  <a:lnTo>
                    <a:pt x="220246" y="800266"/>
                  </a:lnTo>
                  <a:lnTo>
                    <a:pt x="220106" y="799829"/>
                  </a:lnTo>
                  <a:lnTo>
                    <a:pt x="219851" y="799288"/>
                  </a:lnTo>
                  <a:lnTo>
                    <a:pt x="218875" y="798309"/>
                  </a:lnTo>
                  <a:lnTo>
                    <a:pt x="218782" y="798042"/>
                  </a:lnTo>
                  <a:lnTo>
                    <a:pt x="218745" y="797593"/>
                  </a:lnTo>
                  <a:lnTo>
                    <a:pt x="218457" y="797234"/>
                  </a:lnTo>
                  <a:lnTo>
                    <a:pt x="218026" y="796609"/>
                  </a:lnTo>
                  <a:lnTo>
                    <a:pt x="217654" y="796316"/>
                  </a:lnTo>
                  <a:lnTo>
                    <a:pt x="217520" y="796074"/>
                  </a:lnTo>
                  <a:lnTo>
                    <a:pt x="217539" y="795302"/>
                  </a:lnTo>
                  <a:lnTo>
                    <a:pt x="217532" y="794694"/>
                  </a:lnTo>
                  <a:lnTo>
                    <a:pt x="217498" y="794227"/>
                  </a:lnTo>
                  <a:lnTo>
                    <a:pt x="217579" y="793801"/>
                  </a:lnTo>
                  <a:lnTo>
                    <a:pt x="217874" y="793449"/>
                  </a:lnTo>
                  <a:lnTo>
                    <a:pt x="217876" y="792842"/>
                  </a:lnTo>
                  <a:lnTo>
                    <a:pt x="217989" y="792562"/>
                  </a:lnTo>
                  <a:lnTo>
                    <a:pt x="218302" y="792033"/>
                  </a:lnTo>
                  <a:lnTo>
                    <a:pt x="218777" y="791444"/>
                  </a:lnTo>
                  <a:lnTo>
                    <a:pt x="218807" y="791153"/>
                  </a:lnTo>
                  <a:lnTo>
                    <a:pt x="218763" y="790685"/>
                  </a:lnTo>
                  <a:lnTo>
                    <a:pt x="218745" y="789014"/>
                  </a:lnTo>
                  <a:lnTo>
                    <a:pt x="218766" y="788248"/>
                  </a:lnTo>
                  <a:lnTo>
                    <a:pt x="218724" y="787951"/>
                  </a:lnTo>
                  <a:lnTo>
                    <a:pt x="218551" y="787532"/>
                  </a:lnTo>
                  <a:lnTo>
                    <a:pt x="218305" y="787143"/>
                  </a:lnTo>
                  <a:lnTo>
                    <a:pt x="217482" y="786469"/>
                  </a:lnTo>
                  <a:lnTo>
                    <a:pt x="217360" y="786031"/>
                  </a:lnTo>
                  <a:lnTo>
                    <a:pt x="217150" y="785630"/>
                  </a:lnTo>
                  <a:lnTo>
                    <a:pt x="216366" y="784513"/>
                  </a:lnTo>
                  <a:lnTo>
                    <a:pt x="215932" y="783911"/>
                  </a:lnTo>
                  <a:lnTo>
                    <a:pt x="215913" y="783461"/>
                  </a:lnTo>
                  <a:lnTo>
                    <a:pt x="215228" y="782829"/>
                  </a:lnTo>
                  <a:lnTo>
                    <a:pt x="214960" y="782732"/>
                  </a:lnTo>
                  <a:lnTo>
                    <a:pt x="213898" y="782732"/>
                  </a:lnTo>
                  <a:lnTo>
                    <a:pt x="213401" y="782380"/>
                  </a:lnTo>
                  <a:lnTo>
                    <a:pt x="213104" y="782368"/>
                  </a:lnTo>
                  <a:lnTo>
                    <a:pt x="212487" y="782404"/>
                  </a:lnTo>
                  <a:lnTo>
                    <a:pt x="212192" y="782337"/>
                  </a:lnTo>
                  <a:lnTo>
                    <a:pt x="211905" y="782216"/>
                  </a:lnTo>
                  <a:lnTo>
                    <a:pt x="211537" y="781961"/>
                  </a:lnTo>
                  <a:lnTo>
                    <a:pt x="211384" y="781688"/>
                  </a:lnTo>
                  <a:lnTo>
                    <a:pt x="211346" y="781389"/>
                  </a:lnTo>
                  <a:lnTo>
                    <a:pt x="211351" y="780472"/>
                  </a:lnTo>
                  <a:lnTo>
                    <a:pt x="211415" y="780174"/>
                  </a:lnTo>
                  <a:lnTo>
                    <a:pt x="211634" y="779427"/>
                  </a:lnTo>
                  <a:lnTo>
                    <a:pt x="211626" y="778868"/>
                  </a:lnTo>
                  <a:lnTo>
                    <a:pt x="211331" y="778498"/>
                  </a:lnTo>
                  <a:lnTo>
                    <a:pt x="211296" y="778054"/>
                  </a:lnTo>
                  <a:lnTo>
                    <a:pt x="211338" y="776821"/>
                  </a:lnTo>
                  <a:lnTo>
                    <a:pt x="211193" y="776572"/>
                  </a:lnTo>
                  <a:lnTo>
                    <a:pt x="210644" y="776031"/>
                  </a:lnTo>
                  <a:lnTo>
                    <a:pt x="210363" y="775673"/>
                  </a:lnTo>
                  <a:lnTo>
                    <a:pt x="210134" y="775272"/>
                  </a:lnTo>
                  <a:lnTo>
                    <a:pt x="210035" y="774835"/>
                  </a:lnTo>
                  <a:lnTo>
                    <a:pt x="210053" y="774221"/>
                  </a:lnTo>
                  <a:lnTo>
                    <a:pt x="210029" y="772702"/>
                  </a:lnTo>
                  <a:lnTo>
                    <a:pt x="210077" y="772404"/>
                  </a:lnTo>
                  <a:lnTo>
                    <a:pt x="210335" y="771371"/>
                  </a:lnTo>
                  <a:lnTo>
                    <a:pt x="210304" y="770910"/>
                  </a:lnTo>
                  <a:lnTo>
                    <a:pt x="210407" y="770643"/>
                  </a:lnTo>
                  <a:lnTo>
                    <a:pt x="210720" y="770296"/>
                  </a:lnTo>
                  <a:lnTo>
                    <a:pt x="210974" y="769913"/>
                  </a:lnTo>
                  <a:lnTo>
                    <a:pt x="211071" y="769634"/>
                  </a:lnTo>
                  <a:lnTo>
                    <a:pt x="211068" y="769318"/>
                  </a:lnTo>
                  <a:lnTo>
                    <a:pt x="210979" y="769032"/>
                  </a:lnTo>
                  <a:lnTo>
                    <a:pt x="210760" y="768626"/>
                  </a:lnTo>
                  <a:lnTo>
                    <a:pt x="210633" y="768194"/>
                  </a:lnTo>
                  <a:lnTo>
                    <a:pt x="210663" y="767884"/>
                  </a:lnTo>
                  <a:lnTo>
                    <a:pt x="210551" y="767623"/>
                  </a:lnTo>
                  <a:lnTo>
                    <a:pt x="210234" y="767301"/>
                  </a:lnTo>
                  <a:lnTo>
                    <a:pt x="210248" y="766687"/>
                  </a:lnTo>
                  <a:lnTo>
                    <a:pt x="210138" y="766408"/>
                  </a:lnTo>
                  <a:lnTo>
                    <a:pt x="209913" y="766007"/>
                  </a:lnTo>
                  <a:lnTo>
                    <a:pt x="209831" y="765715"/>
                  </a:lnTo>
                  <a:lnTo>
                    <a:pt x="209863" y="765247"/>
                  </a:lnTo>
                  <a:lnTo>
                    <a:pt x="209764" y="764828"/>
                  </a:lnTo>
                  <a:lnTo>
                    <a:pt x="209366" y="764354"/>
                  </a:lnTo>
                  <a:lnTo>
                    <a:pt x="209058" y="763644"/>
                  </a:lnTo>
                  <a:lnTo>
                    <a:pt x="208895" y="763400"/>
                  </a:lnTo>
                  <a:lnTo>
                    <a:pt x="208647" y="763249"/>
                  </a:lnTo>
                  <a:lnTo>
                    <a:pt x="208069" y="763018"/>
                  </a:lnTo>
                  <a:lnTo>
                    <a:pt x="207803" y="762811"/>
                  </a:lnTo>
                  <a:lnTo>
                    <a:pt x="207691" y="762568"/>
                  </a:lnTo>
                  <a:lnTo>
                    <a:pt x="207786" y="762295"/>
                  </a:lnTo>
                  <a:lnTo>
                    <a:pt x="208145" y="761766"/>
                  </a:lnTo>
                  <a:lnTo>
                    <a:pt x="208598" y="761353"/>
                  </a:lnTo>
                  <a:lnTo>
                    <a:pt x="208980" y="761098"/>
                  </a:lnTo>
                  <a:lnTo>
                    <a:pt x="209275" y="761067"/>
                  </a:lnTo>
                  <a:lnTo>
                    <a:pt x="209892" y="761092"/>
                  </a:lnTo>
                  <a:lnTo>
                    <a:pt x="210142" y="760952"/>
                  </a:lnTo>
                  <a:lnTo>
                    <a:pt x="211053" y="759907"/>
                  </a:lnTo>
                  <a:lnTo>
                    <a:pt x="211287" y="759719"/>
                  </a:lnTo>
                  <a:lnTo>
                    <a:pt x="212034" y="759197"/>
                  </a:lnTo>
                  <a:lnTo>
                    <a:pt x="212887" y="758328"/>
                  </a:lnTo>
                  <a:lnTo>
                    <a:pt x="213537" y="757939"/>
                  </a:lnTo>
                  <a:lnTo>
                    <a:pt x="213966" y="757507"/>
                  </a:lnTo>
                  <a:lnTo>
                    <a:pt x="214687" y="756949"/>
                  </a:lnTo>
                  <a:lnTo>
                    <a:pt x="215101" y="756492"/>
                  </a:lnTo>
                  <a:lnTo>
                    <a:pt x="215285" y="756092"/>
                  </a:lnTo>
                  <a:lnTo>
                    <a:pt x="215259" y="755630"/>
                  </a:lnTo>
                  <a:lnTo>
                    <a:pt x="215481" y="755065"/>
                  </a:lnTo>
                  <a:lnTo>
                    <a:pt x="215519" y="754470"/>
                  </a:lnTo>
                  <a:lnTo>
                    <a:pt x="215873" y="753984"/>
                  </a:lnTo>
                  <a:lnTo>
                    <a:pt x="215842" y="753674"/>
                  </a:lnTo>
                  <a:lnTo>
                    <a:pt x="215913" y="753383"/>
                  </a:lnTo>
                  <a:lnTo>
                    <a:pt x="216122" y="752975"/>
                  </a:lnTo>
                  <a:lnTo>
                    <a:pt x="216453" y="752464"/>
                  </a:lnTo>
                  <a:lnTo>
                    <a:pt x="216839" y="751997"/>
                  </a:lnTo>
                  <a:lnTo>
                    <a:pt x="217196" y="751693"/>
                  </a:lnTo>
                  <a:lnTo>
                    <a:pt x="217257" y="751420"/>
                  </a:lnTo>
                  <a:lnTo>
                    <a:pt x="217215" y="750794"/>
                  </a:lnTo>
                  <a:lnTo>
                    <a:pt x="217227" y="750029"/>
                  </a:lnTo>
                  <a:lnTo>
                    <a:pt x="217131" y="749755"/>
                  </a:lnTo>
                  <a:lnTo>
                    <a:pt x="216708" y="749293"/>
                  </a:lnTo>
                  <a:lnTo>
                    <a:pt x="216324" y="749099"/>
                  </a:lnTo>
                  <a:lnTo>
                    <a:pt x="215881" y="749063"/>
                  </a:lnTo>
                  <a:lnTo>
                    <a:pt x="215666" y="748832"/>
                  </a:lnTo>
                  <a:lnTo>
                    <a:pt x="215408" y="748716"/>
                  </a:lnTo>
                  <a:lnTo>
                    <a:pt x="214945" y="748735"/>
                  </a:lnTo>
                  <a:lnTo>
                    <a:pt x="214456" y="748583"/>
                  </a:lnTo>
                  <a:lnTo>
                    <a:pt x="214084" y="748230"/>
                  </a:lnTo>
                  <a:lnTo>
                    <a:pt x="214168" y="747927"/>
                  </a:lnTo>
                  <a:lnTo>
                    <a:pt x="214358" y="747623"/>
                  </a:lnTo>
                  <a:lnTo>
                    <a:pt x="214585" y="747453"/>
                  </a:lnTo>
                  <a:lnTo>
                    <a:pt x="214882" y="747386"/>
                  </a:lnTo>
                  <a:lnTo>
                    <a:pt x="215365" y="747386"/>
                  </a:lnTo>
                  <a:lnTo>
                    <a:pt x="215823" y="747440"/>
                  </a:lnTo>
                  <a:lnTo>
                    <a:pt x="216376" y="747659"/>
                  </a:lnTo>
                  <a:lnTo>
                    <a:pt x="216578" y="747896"/>
                  </a:lnTo>
                  <a:lnTo>
                    <a:pt x="216825" y="748090"/>
                  </a:lnTo>
                  <a:lnTo>
                    <a:pt x="217095" y="748237"/>
                  </a:lnTo>
                  <a:lnTo>
                    <a:pt x="217375" y="748224"/>
                  </a:lnTo>
                  <a:lnTo>
                    <a:pt x="218104" y="747969"/>
                  </a:lnTo>
                  <a:lnTo>
                    <a:pt x="218724" y="747993"/>
                  </a:lnTo>
                  <a:lnTo>
                    <a:pt x="218970" y="747872"/>
                  </a:lnTo>
                  <a:lnTo>
                    <a:pt x="219270" y="747507"/>
                  </a:lnTo>
                  <a:lnTo>
                    <a:pt x="219960" y="747179"/>
                  </a:lnTo>
                  <a:lnTo>
                    <a:pt x="220208" y="747015"/>
                  </a:lnTo>
                  <a:lnTo>
                    <a:pt x="220594" y="746547"/>
                  </a:lnTo>
                  <a:lnTo>
                    <a:pt x="221054" y="746505"/>
                  </a:lnTo>
                  <a:lnTo>
                    <a:pt x="221320" y="746365"/>
                  </a:lnTo>
                  <a:lnTo>
                    <a:pt x="222196" y="745752"/>
                  </a:lnTo>
                  <a:lnTo>
                    <a:pt x="222507" y="745405"/>
                  </a:lnTo>
                  <a:lnTo>
                    <a:pt x="222780" y="745326"/>
                  </a:lnTo>
                  <a:lnTo>
                    <a:pt x="223257" y="745369"/>
                  </a:lnTo>
                  <a:lnTo>
                    <a:pt x="223494" y="745241"/>
                  </a:lnTo>
                  <a:lnTo>
                    <a:pt x="223741" y="744834"/>
                  </a:lnTo>
                  <a:lnTo>
                    <a:pt x="224210" y="744233"/>
                  </a:lnTo>
                  <a:lnTo>
                    <a:pt x="224840" y="743193"/>
                  </a:lnTo>
                  <a:lnTo>
                    <a:pt x="225050" y="742975"/>
                  </a:lnTo>
                  <a:lnTo>
                    <a:pt x="225403" y="742684"/>
                  </a:lnTo>
                  <a:lnTo>
                    <a:pt x="226218" y="741784"/>
                  </a:lnTo>
                  <a:lnTo>
                    <a:pt x="226443" y="741383"/>
                  </a:lnTo>
                  <a:lnTo>
                    <a:pt x="226619" y="740812"/>
                  </a:lnTo>
                  <a:lnTo>
                    <a:pt x="226587" y="740502"/>
                  </a:lnTo>
                  <a:lnTo>
                    <a:pt x="226650" y="740211"/>
                  </a:lnTo>
                  <a:lnTo>
                    <a:pt x="227238" y="738965"/>
                  </a:lnTo>
                  <a:lnTo>
                    <a:pt x="227327" y="738680"/>
                  </a:lnTo>
                  <a:lnTo>
                    <a:pt x="227308" y="738224"/>
                  </a:lnTo>
                  <a:lnTo>
                    <a:pt x="227501" y="737179"/>
                  </a:lnTo>
                  <a:lnTo>
                    <a:pt x="227475" y="736116"/>
                  </a:lnTo>
                  <a:lnTo>
                    <a:pt x="227564" y="735824"/>
                  </a:lnTo>
                  <a:lnTo>
                    <a:pt x="227801" y="735265"/>
                  </a:lnTo>
                  <a:lnTo>
                    <a:pt x="227873" y="734974"/>
                  </a:lnTo>
                  <a:lnTo>
                    <a:pt x="227764" y="733759"/>
                  </a:lnTo>
                  <a:lnTo>
                    <a:pt x="227830" y="732696"/>
                  </a:lnTo>
                  <a:lnTo>
                    <a:pt x="227761" y="732367"/>
                  </a:lnTo>
                  <a:lnTo>
                    <a:pt x="227484" y="731827"/>
                  </a:lnTo>
                  <a:lnTo>
                    <a:pt x="227441" y="731377"/>
                  </a:lnTo>
                  <a:lnTo>
                    <a:pt x="227454" y="730302"/>
                  </a:lnTo>
                  <a:lnTo>
                    <a:pt x="227530" y="729864"/>
                  </a:lnTo>
                  <a:lnTo>
                    <a:pt x="227775" y="729463"/>
                  </a:lnTo>
                  <a:lnTo>
                    <a:pt x="227850" y="729178"/>
                  </a:lnTo>
                  <a:lnTo>
                    <a:pt x="227853" y="728103"/>
                  </a:lnTo>
                  <a:lnTo>
                    <a:pt x="227928" y="727671"/>
                  </a:lnTo>
                  <a:lnTo>
                    <a:pt x="228125" y="727428"/>
                  </a:lnTo>
                  <a:lnTo>
                    <a:pt x="228360" y="727228"/>
                  </a:lnTo>
                  <a:lnTo>
                    <a:pt x="228984" y="726790"/>
                  </a:lnTo>
                  <a:lnTo>
                    <a:pt x="229304" y="726469"/>
                  </a:lnTo>
                  <a:lnTo>
                    <a:pt x="230263" y="725095"/>
                  </a:lnTo>
                  <a:lnTo>
                    <a:pt x="230320" y="724803"/>
                  </a:lnTo>
                  <a:lnTo>
                    <a:pt x="230289" y="724342"/>
                  </a:lnTo>
                  <a:lnTo>
                    <a:pt x="230308" y="723729"/>
                  </a:lnTo>
                  <a:lnTo>
                    <a:pt x="230215" y="723455"/>
                  </a:lnTo>
                  <a:lnTo>
                    <a:pt x="229871" y="722951"/>
                  </a:lnTo>
                  <a:lnTo>
                    <a:pt x="229793" y="722361"/>
                  </a:lnTo>
                  <a:lnTo>
                    <a:pt x="229441" y="722064"/>
                  </a:lnTo>
                  <a:lnTo>
                    <a:pt x="228970" y="720952"/>
                  </a:lnTo>
                  <a:lnTo>
                    <a:pt x="228720" y="720757"/>
                  </a:lnTo>
                  <a:lnTo>
                    <a:pt x="228632" y="720490"/>
                  </a:lnTo>
                  <a:lnTo>
                    <a:pt x="228656" y="719870"/>
                  </a:lnTo>
                  <a:lnTo>
                    <a:pt x="228628" y="719555"/>
                  </a:lnTo>
                  <a:lnTo>
                    <a:pt x="228713" y="719281"/>
                  </a:lnTo>
                  <a:lnTo>
                    <a:pt x="229010" y="718922"/>
                  </a:lnTo>
                  <a:lnTo>
                    <a:pt x="229389" y="718261"/>
                  </a:lnTo>
                  <a:lnTo>
                    <a:pt x="229618" y="718072"/>
                  </a:lnTo>
                  <a:lnTo>
                    <a:pt x="230042" y="717866"/>
                  </a:lnTo>
                  <a:lnTo>
                    <a:pt x="230351" y="717574"/>
                  </a:lnTo>
                  <a:lnTo>
                    <a:pt x="230394" y="717252"/>
                  </a:lnTo>
                  <a:lnTo>
                    <a:pt x="230564" y="717015"/>
                  </a:lnTo>
                  <a:lnTo>
                    <a:pt x="230819" y="716839"/>
                  </a:lnTo>
                  <a:lnTo>
                    <a:pt x="231093" y="716699"/>
                  </a:lnTo>
                  <a:lnTo>
                    <a:pt x="231402" y="716650"/>
                  </a:lnTo>
                  <a:lnTo>
                    <a:pt x="231653" y="716511"/>
                  </a:lnTo>
                  <a:lnTo>
                    <a:pt x="232034" y="716025"/>
                  </a:lnTo>
                  <a:lnTo>
                    <a:pt x="232545" y="715697"/>
                  </a:lnTo>
                  <a:lnTo>
                    <a:pt x="232778" y="715502"/>
                  </a:lnTo>
                  <a:lnTo>
                    <a:pt x="233121" y="714992"/>
                  </a:lnTo>
                  <a:lnTo>
                    <a:pt x="233447" y="714706"/>
                  </a:lnTo>
                  <a:lnTo>
                    <a:pt x="233868" y="714555"/>
                  </a:lnTo>
                  <a:lnTo>
                    <a:pt x="234273" y="713904"/>
                  </a:lnTo>
                  <a:lnTo>
                    <a:pt x="234664" y="713431"/>
                  </a:lnTo>
                  <a:lnTo>
                    <a:pt x="234883" y="713042"/>
                  </a:lnTo>
                  <a:lnTo>
                    <a:pt x="234965" y="712592"/>
                  </a:lnTo>
                  <a:lnTo>
                    <a:pt x="235679" y="711068"/>
                  </a:lnTo>
                  <a:lnTo>
                    <a:pt x="235781" y="710775"/>
                  </a:lnTo>
                  <a:lnTo>
                    <a:pt x="235814" y="710490"/>
                  </a:lnTo>
                  <a:lnTo>
                    <a:pt x="235770" y="710192"/>
                  </a:lnTo>
                  <a:lnTo>
                    <a:pt x="235534" y="709457"/>
                  </a:lnTo>
                  <a:lnTo>
                    <a:pt x="235479" y="709160"/>
                  </a:lnTo>
                  <a:lnTo>
                    <a:pt x="235503" y="708090"/>
                  </a:lnTo>
                  <a:lnTo>
                    <a:pt x="235486" y="707787"/>
                  </a:lnTo>
                  <a:lnTo>
                    <a:pt x="235406" y="707501"/>
                  </a:lnTo>
                  <a:lnTo>
                    <a:pt x="235162" y="706936"/>
                  </a:lnTo>
                  <a:lnTo>
                    <a:pt x="235067" y="706651"/>
                  </a:lnTo>
                  <a:lnTo>
                    <a:pt x="235035" y="706195"/>
                  </a:lnTo>
                  <a:lnTo>
                    <a:pt x="234970" y="705897"/>
                  </a:lnTo>
                  <a:lnTo>
                    <a:pt x="234490" y="704949"/>
                  </a:lnTo>
                  <a:lnTo>
                    <a:pt x="234136" y="704111"/>
                  </a:lnTo>
                  <a:lnTo>
                    <a:pt x="233986" y="703844"/>
                  </a:lnTo>
                  <a:lnTo>
                    <a:pt x="233474" y="703091"/>
                  </a:lnTo>
                  <a:lnTo>
                    <a:pt x="233187" y="702385"/>
                  </a:lnTo>
                  <a:lnTo>
                    <a:pt x="233051" y="702118"/>
                  </a:lnTo>
                  <a:lnTo>
                    <a:pt x="232624" y="701687"/>
                  </a:lnTo>
                  <a:lnTo>
                    <a:pt x="232334" y="701152"/>
                  </a:lnTo>
                  <a:lnTo>
                    <a:pt x="232157" y="700903"/>
                  </a:lnTo>
                  <a:lnTo>
                    <a:pt x="230666" y="699178"/>
                  </a:lnTo>
                  <a:lnTo>
                    <a:pt x="230294" y="698916"/>
                  </a:lnTo>
                  <a:lnTo>
                    <a:pt x="229722" y="698722"/>
                  </a:lnTo>
                  <a:lnTo>
                    <a:pt x="229128" y="698704"/>
                  </a:lnTo>
                  <a:lnTo>
                    <a:pt x="228811" y="698364"/>
                  </a:lnTo>
                  <a:lnTo>
                    <a:pt x="228377" y="697829"/>
                  </a:lnTo>
                  <a:lnTo>
                    <a:pt x="228117" y="697264"/>
                  </a:lnTo>
                  <a:lnTo>
                    <a:pt x="227800" y="696972"/>
                  </a:lnTo>
                  <a:lnTo>
                    <a:pt x="227095" y="696663"/>
                  </a:lnTo>
                  <a:lnTo>
                    <a:pt x="226880" y="696438"/>
                  </a:lnTo>
                  <a:lnTo>
                    <a:pt x="226617" y="696322"/>
                  </a:lnTo>
                  <a:lnTo>
                    <a:pt x="226294" y="696346"/>
                  </a:lnTo>
                  <a:lnTo>
                    <a:pt x="226054" y="696213"/>
                  </a:lnTo>
                  <a:lnTo>
                    <a:pt x="225308" y="695040"/>
                  </a:lnTo>
                  <a:lnTo>
                    <a:pt x="225223" y="694761"/>
                  </a:lnTo>
                  <a:lnTo>
                    <a:pt x="225171" y="694148"/>
                  </a:lnTo>
                  <a:lnTo>
                    <a:pt x="225053" y="693874"/>
                  </a:lnTo>
                  <a:lnTo>
                    <a:pt x="224649" y="693224"/>
                  </a:lnTo>
                  <a:lnTo>
                    <a:pt x="223843" y="692125"/>
                  </a:lnTo>
                  <a:lnTo>
                    <a:pt x="223757" y="691669"/>
                  </a:lnTo>
                  <a:lnTo>
                    <a:pt x="223578" y="691438"/>
                  </a:lnTo>
                  <a:lnTo>
                    <a:pt x="223091" y="691061"/>
                  </a:lnTo>
                  <a:lnTo>
                    <a:pt x="222117" y="690101"/>
                  </a:lnTo>
                  <a:lnTo>
                    <a:pt x="221426" y="689506"/>
                  </a:lnTo>
                  <a:lnTo>
                    <a:pt x="220998" y="689074"/>
                  </a:lnTo>
                  <a:lnTo>
                    <a:pt x="220760" y="688886"/>
                  </a:lnTo>
                  <a:lnTo>
                    <a:pt x="220110" y="688491"/>
                  </a:lnTo>
                  <a:lnTo>
                    <a:pt x="219759" y="688200"/>
                  </a:lnTo>
                  <a:lnTo>
                    <a:pt x="219565" y="687962"/>
                  </a:lnTo>
                  <a:lnTo>
                    <a:pt x="219331" y="687568"/>
                  </a:lnTo>
                  <a:lnTo>
                    <a:pt x="219205" y="687294"/>
                  </a:lnTo>
                  <a:lnTo>
                    <a:pt x="219131" y="687003"/>
                  </a:lnTo>
                  <a:lnTo>
                    <a:pt x="219147" y="686541"/>
                  </a:lnTo>
                  <a:lnTo>
                    <a:pt x="219151" y="685940"/>
                  </a:lnTo>
                  <a:lnTo>
                    <a:pt x="219293" y="685502"/>
                  </a:lnTo>
                  <a:lnTo>
                    <a:pt x="219550" y="684949"/>
                  </a:lnTo>
                  <a:lnTo>
                    <a:pt x="219923" y="684463"/>
                  </a:lnTo>
                  <a:lnTo>
                    <a:pt x="219990" y="684178"/>
                  </a:lnTo>
                  <a:lnTo>
                    <a:pt x="219950" y="683862"/>
                  </a:lnTo>
                  <a:lnTo>
                    <a:pt x="220020" y="683582"/>
                  </a:lnTo>
                  <a:lnTo>
                    <a:pt x="220320" y="683230"/>
                  </a:lnTo>
                  <a:lnTo>
                    <a:pt x="220691" y="682568"/>
                  </a:lnTo>
                  <a:lnTo>
                    <a:pt x="221399" y="681772"/>
                  </a:lnTo>
                  <a:lnTo>
                    <a:pt x="221827" y="680970"/>
                  </a:lnTo>
                  <a:lnTo>
                    <a:pt x="222618" y="680259"/>
                  </a:lnTo>
                  <a:lnTo>
                    <a:pt x="222925" y="679907"/>
                  </a:lnTo>
                  <a:lnTo>
                    <a:pt x="223142" y="679524"/>
                  </a:lnTo>
                  <a:lnTo>
                    <a:pt x="223134" y="678910"/>
                  </a:lnTo>
                  <a:lnTo>
                    <a:pt x="223373" y="677719"/>
                  </a:lnTo>
                  <a:lnTo>
                    <a:pt x="223377" y="677410"/>
                  </a:lnTo>
                  <a:lnTo>
                    <a:pt x="223339" y="676948"/>
                  </a:lnTo>
                  <a:lnTo>
                    <a:pt x="223439" y="676535"/>
                  </a:lnTo>
                  <a:lnTo>
                    <a:pt x="223687" y="676322"/>
                  </a:lnTo>
                  <a:lnTo>
                    <a:pt x="223767" y="676049"/>
                  </a:lnTo>
                  <a:lnTo>
                    <a:pt x="223722" y="675581"/>
                  </a:lnTo>
                  <a:lnTo>
                    <a:pt x="223801" y="675302"/>
                  </a:lnTo>
                  <a:lnTo>
                    <a:pt x="224054" y="674937"/>
                  </a:lnTo>
                  <a:lnTo>
                    <a:pt x="224058" y="674336"/>
                  </a:lnTo>
                  <a:lnTo>
                    <a:pt x="224377" y="674026"/>
                  </a:lnTo>
                  <a:lnTo>
                    <a:pt x="224889" y="673661"/>
                  </a:lnTo>
                  <a:lnTo>
                    <a:pt x="225278" y="673291"/>
                  </a:lnTo>
                  <a:lnTo>
                    <a:pt x="224879" y="672805"/>
                  </a:lnTo>
                  <a:lnTo>
                    <a:pt x="224763" y="672051"/>
                  </a:lnTo>
                  <a:lnTo>
                    <a:pt x="224569" y="671826"/>
                  </a:lnTo>
                  <a:lnTo>
                    <a:pt x="223612" y="671043"/>
                  </a:lnTo>
                  <a:lnTo>
                    <a:pt x="223534" y="670776"/>
                  </a:lnTo>
                  <a:lnTo>
                    <a:pt x="223567" y="670453"/>
                  </a:lnTo>
                  <a:lnTo>
                    <a:pt x="223555" y="669238"/>
                  </a:lnTo>
                  <a:lnTo>
                    <a:pt x="223570" y="668643"/>
                  </a:lnTo>
                  <a:lnTo>
                    <a:pt x="223968" y="668406"/>
                  </a:lnTo>
                  <a:lnTo>
                    <a:pt x="224393" y="667774"/>
                  </a:lnTo>
                  <a:lnTo>
                    <a:pt x="224830" y="667373"/>
                  </a:lnTo>
                  <a:lnTo>
                    <a:pt x="224927" y="666790"/>
                  </a:lnTo>
                  <a:lnTo>
                    <a:pt x="225187" y="666601"/>
                  </a:lnTo>
                  <a:lnTo>
                    <a:pt x="225254" y="666334"/>
                  </a:lnTo>
                  <a:lnTo>
                    <a:pt x="225217" y="665709"/>
                  </a:lnTo>
                  <a:lnTo>
                    <a:pt x="225322" y="664804"/>
                  </a:lnTo>
                  <a:lnTo>
                    <a:pt x="225233" y="664408"/>
                  </a:lnTo>
                  <a:lnTo>
                    <a:pt x="225256" y="663181"/>
                  </a:lnTo>
                  <a:lnTo>
                    <a:pt x="225155" y="662920"/>
                  </a:lnTo>
                  <a:lnTo>
                    <a:pt x="224799" y="662610"/>
                  </a:lnTo>
                  <a:lnTo>
                    <a:pt x="223314" y="660879"/>
                  </a:lnTo>
                  <a:lnTo>
                    <a:pt x="223086" y="660684"/>
                  </a:lnTo>
                  <a:lnTo>
                    <a:pt x="222561" y="660368"/>
                  </a:lnTo>
                  <a:lnTo>
                    <a:pt x="222329" y="660174"/>
                  </a:lnTo>
                  <a:lnTo>
                    <a:pt x="222001" y="659840"/>
                  </a:lnTo>
                  <a:lnTo>
                    <a:pt x="221704" y="659330"/>
                  </a:lnTo>
                  <a:lnTo>
                    <a:pt x="221717" y="659013"/>
                  </a:lnTo>
                  <a:lnTo>
                    <a:pt x="221835" y="658746"/>
                  </a:lnTo>
                  <a:lnTo>
                    <a:pt x="222120" y="658376"/>
                  </a:lnTo>
                  <a:lnTo>
                    <a:pt x="222207" y="658090"/>
                  </a:lnTo>
                  <a:lnTo>
                    <a:pt x="222253" y="657629"/>
                  </a:lnTo>
                  <a:lnTo>
                    <a:pt x="222222" y="657331"/>
                  </a:lnTo>
                  <a:lnTo>
                    <a:pt x="221882" y="656480"/>
                  </a:lnTo>
                  <a:lnTo>
                    <a:pt x="221736" y="656049"/>
                  </a:lnTo>
                  <a:lnTo>
                    <a:pt x="221650" y="655569"/>
                  </a:lnTo>
                  <a:lnTo>
                    <a:pt x="221702" y="655290"/>
                  </a:lnTo>
                  <a:lnTo>
                    <a:pt x="221934" y="655156"/>
                  </a:lnTo>
                  <a:lnTo>
                    <a:pt x="222414" y="655040"/>
                  </a:lnTo>
                  <a:lnTo>
                    <a:pt x="223111" y="654761"/>
                  </a:lnTo>
                  <a:lnTo>
                    <a:pt x="223720" y="654761"/>
                  </a:lnTo>
                  <a:lnTo>
                    <a:pt x="224139" y="654578"/>
                  </a:lnTo>
                  <a:lnTo>
                    <a:pt x="224394" y="654402"/>
                  </a:lnTo>
                  <a:lnTo>
                    <a:pt x="224708" y="654068"/>
                  </a:lnTo>
                  <a:lnTo>
                    <a:pt x="224871" y="653649"/>
                  </a:lnTo>
                  <a:lnTo>
                    <a:pt x="224821" y="653029"/>
                  </a:lnTo>
                  <a:lnTo>
                    <a:pt x="224910" y="652750"/>
                  </a:lnTo>
                  <a:lnTo>
                    <a:pt x="225143" y="652349"/>
                  </a:lnTo>
                  <a:lnTo>
                    <a:pt x="225664" y="651802"/>
                  </a:lnTo>
                  <a:lnTo>
                    <a:pt x="226235" y="651565"/>
                  </a:lnTo>
                  <a:lnTo>
                    <a:pt x="226492" y="651383"/>
                  </a:lnTo>
                  <a:lnTo>
                    <a:pt x="226597" y="651122"/>
                  </a:lnTo>
                  <a:lnTo>
                    <a:pt x="226537" y="650046"/>
                  </a:lnTo>
                  <a:lnTo>
                    <a:pt x="226539" y="649591"/>
                  </a:lnTo>
                  <a:lnTo>
                    <a:pt x="226591" y="649293"/>
                  </a:lnTo>
                  <a:lnTo>
                    <a:pt x="226767" y="648710"/>
                  </a:lnTo>
                  <a:lnTo>
                    <a:pt x="226778" y="648406"/>
                  </a:lnTo>
                  <a:lnTo>
                    <a:pt x="226737" y="647640"/>
                  </a:lnTo>
                  <a:lnTo>
                    <a:pt x="226761" y="647343"/>
                  </a:lnTo>
                  <a:lnTo>
                    <a:pt x="226930" y="646760"/>
                  </a:lnTo>
                  <a:lnTo>
                    <a:pt x="227155" y="646194"/>
                  </a:lnTo>
                  <a:lnTo>
                    <a:pt x="227419" y="645636"/>
                  </a:lnTo>
                  <a:lnTo>
                    <a:pt x="227508" y="645350"/>
                  </a:lnTo>
                  <a:lnTo>
                    <a:pt x="227531" y="645052"/>
                  </a:lnTo>
                  <a:lnTo>
                    <a:pt x="227515" y="644287"/>
                  </a:lnTo>
                  <a:lnTo>
                    <a:pt x="227631" y="643849"/>
                  </a:lnTo>
                  <a:lnTo>
                    <a:pt x="227851" y="643443"/>
                  </a:lnTo>
                  <a:lnTo>
                    <a:pt x="228051" y="643224"/>
                  </a:lnTo>
                  <a:lnTo>
                    <a:pt x="228448" y="642981"/>
                  </a:lnTo>
                  <a:lnTo>
                    <a:pt x="229136" y="642652"/>
                  </a:lnTo>
                  <a:lnTo>
                    <a:pt x="229499" y="642385"/>
                  </a:lnTo>
                  <a:lnTo>
                    <a:pt x="229777" y="642021"/>
                  </a:lnTo>
                  <a:lnTo>
                    <a:pt x="230144" y="641377"/>
                  </a:lnTo>
                  <a:lnTo>
                    <a:pt x="230465" y="641334"/>
                  </a:lnTo>
                  <a:lnTo>
                    <a:pt x="230693" y="641170"/>
                  </a:lnTo>
                  <a:lnTo>
                    <a:pt x="230995" y="640630"/>
                  </a:lnTo>
                  <a:lnTo>
                    <a:pt x="231295" y="640277"/>
                  </a:lnTo>
                  <a:lnTo>
                    <a:pt x="231367" y="639998"/>
                  </a:lnTo>
                  <a:lnTo>
                    <a:pt x="231328" y="639682"/>
                  </a:lnTo>
                  <a:lnTo>
                    <a:pt x="231394" y="639396"/>
                  </a:lnTo>
                  <a:lnTo>
                    <a:pt x="231731" y="638892"/>
                  </a:lnTo>
                  <a:lnTo>
                    <a:pt x="231707" y="638278"/>
                  </a:lnTo>
                  <a:lnTo>
                    <a:pt x="231794" y="637993"/>
                  </a:lnTo>
                  <a:lnTo>
                    <a:pt x="232166" y="637155"/>
                  </a:lnTo>
                  <a:lnTo>
                    <a:pt x="232246" y="636863"/>
                  </a:lnTo>
                  <a:lnTo>
                    <a:pt x="232299" y="636407"/>
                  </a:lnTo>
                  <a:lnTo>
                    <a:pt x="232317" y="635951"/>
                  </a:lnTo>
                  <a:lnTo>
                    <a:pt x="232295" y="634585"/>
                  </a:lnTo>
                  <a:lnTo>
                    <a:pt x="232228" y="633218"/>
                  </a:lnTo>
                  <a:lnTo>
                    <a:pt x="232246" y="632920"/>
                  </a:lnTo>
                  <a:lnTo>
                    <a:pt x="232426" y="631869"/>
                  </a:lnTo>
                  <a:lnTo>
                    <a:pt x="232415" y="631413"/>
                  </a:lnTo>
                  <a:lnTo>
                    <a:pt x="232422" y="630799"/>
                  </a:lnTo>
                  <a:lnTo>
                    <a:pt x="232258" y="630563"/>
                  </a:lnTo>
                  <a:lnTo>
                    <a:pt x="230838" y="629402"/>
                  </a:lnTo>
                  <a:lnTo>
                    <a:pt x="230340" y="629056"/>
                  </a:lnTo>
                  <a:lnTo>
                    <a:pt x="229665" y="628703"/>
                  </a:lnTo>
                  <a:lnTo>
                    <a:pt x="229313" y="628412"/>
                  </a:lnTo>
                  <a:lnTo>
                    <a:pt x="229129" y="628175"/>
                  </a:lnTo>
                  <a:lnTo>
                    <a:pt x="228776" y="627501"/>
                  </a:lnTo>
                  <a:lnTo>
                    <a:pt x="228353" y="626869"/>
                  </a:lnTo>
                  <a:lnTo>
                    <a:pt x="228043" y="626346"/>
                  </a:lnTo>
                  <a:lnTo>
                    <a:pt x="227905" y="626073"/>
                  </a:lnTo>
                  <a:lnTo>
                    <a:pt x="227567" y="625228"/>
                  </a:lnTo>
                  <a:lnTo>
                    <a:pt x="227367" y="625004"/>
                  </a:lnTo>
                  <a:lnTo>
                    <a:pt x="226564" y="624287"/>
                  </a:lnTo>
                  <a:lnTo>
                    <a:pt x="226372" y="624050"/>
                  </a:lnTo>
                  <a:lnTo>
                    <a:pt x="226315" y="623770"/>
                  </a:lnTo>
                  <a:lnTo>
                    <a:pt x="226368" y="622683"/>
                  </a:lnTo>
                  <a:lnTo>
                    <a:pt x="226239" y="622276"/>
                  </a:lnTo>
                  <a:lnTo>
                    <a:pt x="225931" y="621930"/>
                  </a:lnTo>
                  <a:lnTo>
                    <a:pt x="225863" y="621322"/>
                  </a:lnTo>
                  <a:lnTo>
                    <a:pt x="225466" y="620495"/>
                  </a:lnTo>
                  <a:lnTo>
                    <a:pt x="225379" y="620210"/>
                  </a:lnTo>
                  <a:lnTo>
                    <a:pt x="225367" y="619912"/>
                  </a:lnTo>
                  <a:lnTo>
                    <a:pt x="225472" y="618837"/>
                  </a:lnTo>
                  <a:lnTo>
                    <a:pt x="225459" y="618533"/>
                  </a:lnTo>
                  <a:lnTo>
                    <a:pt x="225338" y="618272"/>
                  </a:lnTo>
                  <a:lnTo>
                    <a:pt x="225014" y="617926"/>
                  </a:lnTo>
                  <a:lnTo>
                    <a:pt x="224740" y="617495"/>
                  </a:lnTo>
                  <a:lnTo>
                    <a:pt x="224954" y="617239"/>
                  </a:lnTo>
                  <a:lnTo>
                    <a:pt x="225053" y="616954"/>
                  </a:lnTo>
                  <a:lnTo>
                    <a:pt x="225002" y="616170"/>
                  </a:lnTo>
                  <a:lnTo>
                    <a:pt x="225188" y="615988"/>
                  </a:lnTo>
                  <a:lnTo>
                    <a:pt x="225798" y="615763"/>
                  </a:lnTo>
                  <a:lnTo>
                    <a:pt x="225888" y="615514"/>
                  </a:lnTo>
                  <a:lnTo>
                    <a:pt x="225820" y="614414"/>
                  </a:lnTo>
                  <a:lnTo>
                    <a:pt x="225993" y="614001"/>
                  </a:lnTo>
                  <a:lnTo>
                    <a:pt x="226291" y="613461"/>
                  </a:lnTo>
                  <a:lnTo>
                    <a:pt x="226629" y="612956"/>
                  </a:lnTo>
                  <a:lnTo>
                    <a:pt x="226930" y="612610"/>
                  </a:lnTo>
                  <a:lnTo>
                    <a:pt x="227153" y="612410"/>
                  </a:lnTo>
                  <a:lnTo>
                    <a:pt x="227777" y="611972"/>
                  </a:lnTo>
                  <a:lnTo>
                    <a:pt x="228008" y="611778"/>
                  </a:lnTo>
                  <a:lnTo>
                    <a:pt x="228216" y="611553"/>
                  </a:lnTo>
                  <a:lnTo>
                    <a:pt x="228386" y="611304"/>
                  </a:lnTo>
                  <a:lnTo>
                    <a:pt x="228683" y="610769"/>
                  </a:lnTo>
                  <a:lnTo>
                    <a:pt x="229130" y="610155"/>
                  </a:lnTo>
                  <a:lnTo>
                    <a:pt x="229173" y="609858"/>
                  </a:lnTo>
                  <a:lnTo>
                    <a:pt x="229167" y="609536"/>
                  </a:lnTo>
                  <a:lnTo>
                    <a:pt x="229068" y="609105"/>
                  </a:lnTo>
                  <a:lnTo>
                    <a:pt x="228694" y="608831"/>
                  </a:lnTo>
                  <a:lnTo>
                    <a:pt x="228509" y="608570"/>
                  </a:lnTo>
                  <a:lnTo>
                    <a:pt x="228290" y="608156"/>
                  </a:lnTo>
                  <a:lnTo>
                    <a:pt x="228271" y="607884"/>
                  </a:lnTo>
                  <a:lnTo>
                    <a:pt x="228373" y="607598"/>
                  </a:lnTo>
                  <a:lnTo>
                    <a:pt x="228737" y="607075"/>
                  </a:lnTo>
                  <a:lnTo>
                    <a:pt x="229212" y="606632"/>
                  </a:lnTo>
                  <a:lnTo>
                    <a:pt x="228907" y="606431"/>
                  </a:lnTo>
                  <a:lnTo>
                    <a:pt x="228856" y="606194"/>
                  </a:lnTo>
                  <a:lnTo>
                    <a:pt x="229094" y="605781"/>
                  </a:lnTo>
                  <a:lnTo>
                    <a:pt x="229052" y="605156"/>
                  </a:lnTo>
                  <a:lnTo>
                    <a:pt x="229128" y="604888"/>
                  </a:lnTo>
                  <a:lnTo>
                    <a:pt x="229477" y="604566"/>
                  </a:lnTo>
                  <a:lnTo>
                    <a:pt x="229593" y="604299"/>
                  </a:lnTo>
                  <a:lnTo>
                    <a:pt x="229678" y="603533"/>
                  </a:lnTo>
                  <a:lnTo>
                    <a:pt x="229675" y="602926"/>
                  </a:lnTo>
                  <a:lnTo>
                    <a:pt x="229676" y="602476"/>
                  </a:lnTo>
                  <a:lnTo>
                    <a:pt x="229614" y="601868"/>
                  </a:lnTo>
                  <a:lnTo>
                    <a:pt x="229563" y="601571"/>
                  </a:lnTo>
                  <a:lnTo>
                    <a:pt x="229478" y="601280"/>
                  </a:lnTo>
                  <a:lnTo>
                    <a:pt x="229345" y="601012"/>
                  </a:lnTo>
                  <a:lnTo>
                    <a:pt x="229097" y="600623"/>
                  </a:lnTo>
                  <a:lnTo>
                    <a:pt x="228769" y="600277"/>
                  </a:lnTo>
                  <a:lnTo>
                    <a:pt x="228751" y="600022"/>
                  </a:lnTo>
                  <a:lnTo>
                    <a:pt x="228953" y="599596"/>
                  </a:lnTo>
                  <a:lnTo>
                    <a:pt x="228926" y="597920"/>
                  </a:lnTo>
                  <a:lnTo>
                    <a:pt x="228902" y="597306"/>
                  </a:lnTo>
                  <a:lnTo>
                    <a:pt x="229154" y="596936"/>
                  </a:lnTo>
                  <a:lnTo>
                    <a:pt x="229372" y="596705"/>
                  </a:lnTo>
                  <a:lnTo>
                    <a:pt x="229612" y="596504"/>
                  </a:lnTo>
                  <a:lnTo>
                    <a:pt x="229870" y="596376"/>
                  </a:lnTo>
                  <a:lnTo>
                    <a:pt x="230496" y="596388"/>
                  </a:lnTo>
                  <a:lnTo>
                    <a:pt x="230747" y="596249"/>
                  </a:lnTo>
                  <a:lnTo>
                    <a:pt x="230957" y="596012"/>
                  </a:lnTo>
                  <a:lnTo>
                    <a:pt x="231325" y="595714"/>
                  </a:lnTo>
                  <a:lnTo>
                    <a:pt x="231394" y="595441"/>
                  </a:lnTo>
                  <a:lnTo>
                    <a:pt x="231344" y="594973"/>
                  </a:lnTo>
                  <a:lnTo>
                    <a:pt x="231371" y="594675"/>
                  </a:lnTo>
                  <a:lnTo>
                    <a:pt x="231541" y="594433"/>
                  </a:lnTo>
                  <a:lnTo>
                    <a:pt x="232635" y="593363"/>
                  </a:lnTo>
                  <a:lnTo>
                    <a:pt x="233177" y="592616"/>
                  </a:lnTo>
                  <a:lnTo>
                    <a:pt x="233312" y="592354"/>
                  </a:lnTo>
                  <a:lnTo>
                    <a:pt x="233342" y="591765"/>
                  </a:lnTo>
                  <a:lnTo>
                    <a:pt x="233571" y="591558"/>
                  </a:lnTo>
                  <a:lnTo>
                    <a:pt x="234431" y="590921"/>
                  </a:lnTo>
                  <a:lnTo>
                    <a:pt x="234961" y="590374"/>
                  </a:lnTo>
                  <a:lnTo>
                    <a:pt x="235392" y="589955"/>
                  </a:lnTo>
                  <a:lnTo>
                    <a:pt x="235670" y="588928"/>
                  </a:lnTo>
                  <a:lnTo>
                    <a:pt x="235622" y="587835"/>
                  </a:lnTo>
                  <a:lnTo>
                    <a:pt x="235660" y="587543"/>
                  </a:lnTo>
                  <a:lnTo>
                    <a:pt x="235846" y="587349"/>
                  </a:lnTo>
                  <a:lnTo>
                    <a:pt x="236420" y="587075"/>
                  </a:lnTo>
                  <a:lnTo>
                    <a:pt x="236673" y="586887"/>
                  </a:lnTo>
                  <a:lnTo>
                    <a:pt x="236880" y="586662"/>
                  </a:lnTo>
                  <a:lnTo>
                    <a:pt x="236943" y="586382"/>
                  </a:lnTo>
                  <a:lnTo>
                    <a:pt x="236904" y="585915"/>
                  </a:lnTo>
                  <a:lnTo>
                    <a:pt x="236882" y="584548"/>
                  </a:lnTo>
                  <a:lnTo>
                    <a:pt x="236734" y="584117"/>
                  </a:lnTo>
                  <a:lnTo>
                    <a:pt x="236691" y="583211"/>
                  </a:lnTo>
                  <a:lnTo>
                    <a:pt x="236497" y="582792"/>
                  </a:lnTo>
                  <a:lnTo>
                    <a:pt x="236426" y="582506"/>
                  </a:lnTo>
                  <a:lnTo>
                    <a:pt x="236432" y="581437"/>
                  </a:lnTo>
                  <a:lnTo>
                    <a:pt x="236166" y="580562"/>
                  </a:lnTo>
                  <a:lnTo>
                    <a:pt x="236102" y="580271"/>
                  </a:lnTo>
                  <a:lnTo>
                    <a:pt x="236091" y="579967"/>
                  </a:lnTo>
                  <a:lnTo>
                    <a:pt x="236130" y="579037"/>
                  </a:lnTo>
                  <a:lnTo>
                    <a:pt x="236037" y="578618"/>
                  </a:lnTo>
                  <a:lnTo>
                    <a:pt x="235776" y="578430"/>
                  </a:lnTo>
                  <a:lnTo>
                    <a:pt x="235671" y="578162"/>
                  </a:lnTo>
                  <a:lnTo>
                    <a:pt x="235677" y="577543"/>
                  </a:lnTo>
                  <a:lnTo>
                    <a:pt x="235597" y="577252"/>
                  </a:lnTo>
                  <a:lnTo>
                    <a:pt x="235282" y="576711"/>
                  </a:lnTo>
                  <a:lnTo>
                    <a:pt x="235322" y="576449"/>
                  </a:lnTo>
                  <a:lnTo>
                    <a:pt x="235555" y="576201"/>
                  </a:lnTo>
                  <a:lnTo>
                    <a:pt x="235564" y="575945"/>
                  </a:lnTo>
                  <a:lnTo>
                    <a:pt x="235367" y="575677"/>
                  </a:lnTo>
                  <a:lnTo>
                    <a:pt x="235034" y="575362"/>
                  </a:lnTo>
                  <a:lnTo>
                    <a:pt x="234775" y="575204"/>
                  </a:lnTo>
                  <a:lnTo>
                    <a:pt x="234070" y="574925"/>
                  </a:lnTo>
                  <a:lnTo>
                    <a:pt x="233255" y="574512"/>
                  </a:lnTo>
                  <a:lnTo>
                    <a:pt x="232880" y="574256"/>
                  </a:lnTo>
                  <a:lnTo>
                    <a:pt x="232362" y="573588"/>
                  </a:lnTo>
                  <a:lnTo>
                    <a:pt x="232629" y="573381"/>
                  </a:lnTo>
                  <a:lnTo>
                    <a:pt x="232748" y="573120"/>
                  </a:lnTo>
                  <a:lnTo>
                    <a:pt x="232753" y="572804"/>
                  </a:lnTo>
                  <a:lnTo>
                    <a:pt x="232661" y="572355"/>
                  </a:lnTo>
                  <a:lnTo>
                    <a:pt x="232457" y="571941"/>
                  </a:lnTo>
                  <a:lnTo>
                    <a:pt x="232333" y="571510"/>
                  </a:lnTo>
                  <a:lnTo>
                    <a:pt x="232351" y="570896"/>
                  </a:lnTo>
                  <a:lnTo>
                    <a:pt x="232266" y="570605"/>
                  </a:lnTo>
                  <a:lnTo>
                    <a:pt x="232033" y="570204"/>
                  </a:lnTo>
                  <a:lnTo>
                    <a:pt x="231780" y="570070"/>
                  </a:lnTo>
                  <a:lnTo>
                    <a:pt x="231461" y="570028"/>
                  </a:lnTo>
                  <a:lnTo>
                    <a:pt x="231206" y="569876"/>
                  </a:lnTo>
                  <a:lnTo>
                    <a:pt x="231002" y="569645"/>
                  </a:lnTo>
                  <a:lnTo>
                    <a:pt x="230669" y="569128"/>
                  </a:lnTo>
                  <a:lnTo>
                    <a:pt x="230454" y="568722"/>
                  </a:lnTo>
                  <a:lnTo>
                    <a:pt x="230309" y="568296"/>
                  </a:lnTo>
                  <a:lnTo>
                    <a:pt x="230311" y="567828"/>
                  </a:lnTo>
                  <a:lnTo>
                    <a:pt x="230460" y="567586"/>
                  </a:lnTo>
                  <a:lnTo>
                    <a:pt x="230971" y="567227"/>
                  </a:lnTo>
                  <a:lnTo>
                    <a:pt x="231995" y="566565"/>
                  </a:lnTo>
                  <a:lnTo>
                    <a:pt x="232285" y="566510"/>
                  </a:lnTo>
                  <a:lnTo>
                    <a:pt x="233661" y="566522"/>
                  </a:lnTo>
                  <a:lnTo>
                    <a:pt x="234371" y="566468"/>
                  </a:lnTo>
                  <a:lnTo>
                    <a:pt x="234334" y="565982"/>
                  </a:lnTo>
                  <a:lnTo>
                    <a:pt x="234607" y="565277"/>
                  </a:lnTo>
                  <a:lnTo>
                    <a:pt x="234567" y="564657"/>
                  </a:lnTo>
                  <a:lnTo>
                    <a:pt x="234585" y="564359"/>
                  </a:lnTo>
                  <a:lnTo>
                    <a:pt x="234681" y="564080"/>
                  </a:lnTo>
                  <a:lnTo>
                    <a:pt x="234822" y="563800"/>
                  </a:lnTo>
                  <a:lnTo>
                    <a:pt x="235073" y="563418"/>
                  </a:lnTo>
                  <a:lnTo>
                    <a:pt x="235846" y="562689"/>
                  </a:lnTo>
                  <a:lnTo>
                    <a:pt x="236333" y="562099"/>
                  </a:lnTo>
                  <a:lnTo>
                    <a:pt x="236568" y="561911"/>
                  </a:lnTo>
                  <a:lnTo>
                    <a:pt x="236980" y="561668"/>
                  </a:lnTo>
                  <a:lnTo>
                    <a:pt x="237285" y="561376"/>
                  </a:lnTo>
                  <a:lnTo>
                    <a:pt x="237315" y="560775"/>
                  </a:lnTo>
                  <a:lnTo>
                    <a:pt x="237613" y="560422"/>
                  </a:lnTo>
                  <a:lnTo>
                    <a:pt x="238148" y="559669"/>
                  </a:lnTo>
                  <a:lnTo>
                    <a:pt x="238300" y="559408"/>
                  </a:lnTo>
                  <a:lnTo>
                    <a:pt x="238410" y="559135"/>
                  </a:lnTo>
                  <a:lnTo>
                    <a:pt x="238433" y="558837"/>
                  </a:lnTo>
                  <a:lnTo>
                    <a:pt x="238387" y="558369"/>
                  </a:lnTo>
                  <a:lnTo>
                    <a:pt x="238411" y="557750"/>
                  </a:lnTo>
                  <a:lnTo>
                    <a:pt x="238338" y="557324"/>
                  </a:lnTo>
                  <a:lnTo>
                    <a:pt x="238059" y="557136"/>
                  </a:lnTo>
                  <a:lnTo>
                    <a:pt x="237989" y="556893"/>
                  </a:lnTo>
                  <a:lnTo>
                    <a:pt x="238178" y="556297"/>
                  </a:lnTo>
                  <a:lnTo>
                    <a:pt x="238171" y="554772"/>
                  </a:lnTo>
                  <a:lnTo>
                    <a:pt x="238111" y="554481"/>
                  </a:lnTo>
                  <a:lnTo>
                    <a:pt x="237862" y="553916"/>
                  </a:lnTo>
                  <a:lnTo>
                    <a:pt x="237784" y="553630"/>
                  </a:lnTo>
                  <a:lnTo>
                    <a:pt x="237805" y="552858"/>
                  </a:lnTo>
                  <a:lnTo>
                    <a:pt x="237761" y="552567"/>
                  </a:lnTo>
                  <a:lnTo>
                    <a:pt x="237566" y="552154"/>
                  </a:lnTo>
                  <a:lnTo>
                    <a:pt x="237302" y="551778"/>
                  </a:lnTo>
                  <a:lnTo>
                    <a:pt x="236967" y="551468"/>
                  </a:lnTo>
                  <a:lnTo>
                    <a:pt x="236594" y="550988"/>
                  </a:lnTo>
                  <a:lnTo>
                    <a:pt x="236233" y="550708"/>
                  </a:lnTo>
                  <a:lnTo>
                    <a:pt x="235815" y="550270"/>
                  </a:lnTo>
                  <a:lnTo>
                    <a:pt x="235447" y="549979"/>
                  </a:lnTo>
                  <a:lnTo>
                    <a:pt x="235326" y="549730"/>
                  </a:lnTo>
                  <a:lnTo>
                    <a:pt x="235356" y="548952"/>
                  </a:lnTo>
                  <a:lnTo>
                    <a:pt x="235325" y="548655"/>
                  </a:lnTo>
                  <a:lnTo>
                    <a:pt x="235202" y="548211"/>
                  </a:lnTo>
                  <a:lnTo>
                    <a:pt x="235034" y="547786"/>
                  </a:lnTo>
                  <a:lnTo>
                    <a:pt x="234977" y="547494"/>
                  </a:lnTo>
                  <a:lnTo>
                    <a:pt x="234959" y="546431"/>
                  </a:lnTo>
                  <a:lnTo>
                    <a:pt x="234617" y="546109"/>
                  </a:lnTo>
                  <a:lnTo>
                    <a:pt x="234551" y="545824"/>
                  </a:lnTo>
                  <a:lnTo>
                    <a:pt x="234690" y="545392"/>
                  </a:lnTo>
                  <a:lnTo>
                    <a:pt x="235017" y="545064"/>
                  </a:lnTo>
                  <a:lnTo>
                    <a:pt x="235707" y="544256"/>
                  </a:lnTo>
                  <a:lnTo>
                    <a:pt x="236221" y="543697"/>
                  </a:lnTo>
                  <a:lnTo>
                    <a:pt x="236755" y="542779"/>
                  </a:lnTo>
                  <a:lnTo>
                    <a:pt x="237101" y="542482"/>
                  </a:lnTo>
                  <a:lnTo>
                    <a:pt x="237278" y="542233"/>
                  </a:lnTo>
                  <a:lnTo>
                    <a:pt x="237586" y="541711"/>
                  </a:lnTo>
                  <a:lnTo>
                    <a:pt x="238369" y="540672"/>
                  </a:lnTo>
                  <a:lnTo>
                    <a:pt x="238697" y="540344"/>
                  </a:lnTo>
                  <a:lnTo>
                    <a:pt x="238748" y="540058"/>
                  </a:lnTo>
                  <a:lnTo>
                    <a:pt x="238700" y="539590"/>
                  </a:lnTo>
                  <a:lnTo>
                    <a:pt x="238789" y="539323"/>
                  </a:lnTo>
                  <a:lnTo>
                    <a:pt x="239044" y="539123"/>
                  </a:lnTo>
                  <a:lnTo>
                    <a:pt x="239118" y="538849"/>
                  </a:lnTo>
                  <a:lnTo>
                    <a:pt x="239078" y="538533"/>
                  </a:lnTo>
                  <a:lnTo>
                    <a:pt x="239164" y="538259"/>
                  </a:lnTo>
                  <a:lnTo>
                    <a:pt x="239528" y="537773"/>
                  </a:lnTo>
                  <a:lnTo>
                    <a:pt x="239488" y="537306"/>
                  </a:lnTo>
                  <a:lnTo>
                    <a:pt x="239600" y="537050"/>
                  </a:lnTo>
                  <a:lnTo>
                    <a:pt x="239908" y="536704"/>
                  </a:lnTo>
                  <a:lnTo>
                    <a:pt x="239996" y="536419"/>
                  </a:lnTo>
                  <a:lnTo>
                    <a:pt x="240160" y="535666"/>
                  </a:lnTo>
                  <a:lnTo>
                    <a:pt x="240322" y="535253"/>
                  </a:lnTo>
                  <a:lnTo>
                    <a:pt x="241064" y="534468"/>
                  </a:lnTo>
                  <a:lnTo>
                    <a:pt x="241123" y="534189"/>
                  </a:lnTo>
                  <a:lnTo>
                    <a:pt x="241093" y="533569"/>
                  </a:lnTo>
                  <a:lnTo>
                    <a:pt x="241351" y="533029"/>
                  </a:lnTo>
                  <a:lnTo>
                    <a:pt x="241109" y="532470"/>
                  </a:lnTo>
                  <a:lnTo>
                    <a:pt x="241128" y="531704"/>
                  </a:lnTo>
                  <a:lnTo>
                    <a:pt x="241072" y="531413"/>
                  </a:lnTo>
                  <a:lnTo>
                    <a:pt x="240961" y="531127"/>
                  </a:lnTo>
                  <a:lnTo>
                    <a:pt x="240665" y="530593"/>
                  </a:lnTo>
                  <a:lnTo>
                    <a:pt x="240362" y="530240"/>
                  </a:lnTo>
                  <a:lnTo>
                    <a:pt x="240391" y="529960"/>
                  </a:lnTo>
                  <a:lnTo>
                    <a:pt x="240659" y="529226"/>
                  </a:lnTo>
                  <a:lnTo>
                    <a:pt x="240736" y="528934"/>
                  </a:lnTo>
                  <a:lnTo>
                    <a:pt x="240748" y="528630"/>
                  </a:lnTo>
                  <a:lnTo>
                    <a:pt x="240723" y="528169"/>
                  </a:lnTo>
                  <a:lnTo>
                    <a:pt x="240744" y="527858"/>
                  </a:lnTo>
                  <a:lnTo>
                    <a:pt x="240646" y="527591"/>
                  </a:lnTo>
                  <a:lnTo>
                    <a:pt x="240346" y="527251"/>
                  </a:lnTo>
                  <a:lnTo>
                    <a:pt x="240329" y="526935"/>
                  </a:lnTo>
                  <a:lnTo>
                    <a:pt x="240443" y="526668"/>
                  </a:lnTo>
                  <a:lnTo>
                    <a:pt x="241059" y="525969"/>
                  </a:lnTo>
                  <a:lnTo>
                    <a:pt x="241149" y="525696"/>
                  </a:lnTo>
                  <a:lnTo>
                    <a:pt x="241131" y="525228"/>
                  </a:lnTo>
                  <a:lnTo>
                    <a:pt x="241169" y="524930"/>
                  </a:lnTo>
                  <a:lnTo>
                    <a:pt x="241303" y="524657"/>
                  </a:lnTo>
                  <a:lnTo>
                    <a:pt x="241559" y="524274"/>
                  </a:lnTo>
                  <a:lnTo>
                    <a:pt x="241848" y="523916"/>
                  </a:lnTo>
                  <a:lnTo>
                    <a:pt x="241925" y="523636"/>
                  </a:lnTo>
                  <a:lnTo>
                    <a:pt x="241942" y="523181"/>
                  </a:lnTo>
                  <a:lnTo>
                    <a:pt x="242707" y="521686"/>
                  </a:lnTo>
                  <a:lnTo>
                    <a:pt x="242821" y="521406"/>
                  </a:lnTo>
                  <a:lnTo>
                    <a:pt x="242871" y="521115"/>
                  </a:lnTo>
                  <a:lnTo>
                    <a:pt x="242856" y="520508"/>
                  </a:lnTo>
                  <a:lnTo>
                    <a:pt x="243027" y="519918"/>
                  </a:lnTo>
                  <a:lnTo>
                    <a:pt x="242989" y="519627"/>
                  </a:lnTo>
                  <a:lnTo>
                    <a:pt x="242785" y="518885"/>
                  </a:lnTo>
                  <a:lnTo>
                    <a:pt x="242774" y="518582"/>
                  </a:lnTo>
                  <a:lnTo>
                    <a:pt x="242807" y="517810"/>
                  </a:lnTo>
                  <a:lnTo>
                    <a:pt x="242748" y="517531"/>
                  </a:lnTo>
                  <a:lnTo>
                    <a:pt x="242313" y="517099"/>
                  </a:lnTo>
                  <a:lnTo>
                    <a:pt x="241850" y="516309"/>
                  </a:lnTo>
                  <a:lnTo>
                    <a:pt x="241267" y="515416"/>
                  </a:lnTo>
                  <a:lnTo>
                    <a:pt x="241137" y="514991"/>
                  </a:lnTo>
                  <a:lnTo>
                    <a:pt x="241165" y="513314"/>
                  </a:lnTo>
                  <a:lnTo>
                    <a:pt x="241374" y="512585"/>
                  </a:lnTo>
                  <a:lnTo>
                    <a:pt x="241342" y="512123"/>
                  </a:lnTo>
                  <a:lnTo>
                    <a:pt x="241452" y="511856"/>
                  </a:lnTo>
                  <a:lnTo>
                    <a:pt x="241646" y="511613"/>
                  </a:lnTo>
                  <a:lnTo>
                    <a:pt x="242169" y="511060"/>
                  </a:lnTo>
                  <a:lnTo>
                    <a:pt x="242787" y="509839"/>
                  </a:lnTo>
                  <a:lnTo>
                    <a:pt x="242958" y="509590"/>
                  </a:lnTo>
                  <a:lnTo>
                    <a:pt x="243287" y="509274"/>
                  </a:lnTo>
                  <a:lnTo>
                    <a:pt x="243595" y="508575"/>
                  </a:lnTo>
                  <a:lnTo>
                    <a:pt x="243718" y="508138"/>
                  </a:lnTo>
                  <a:lnTo>
                    <a:pt x="243745" y="507676"/>
                  </a:lnTo>
                  <a:lnTo>
                    <a:pt x="243683" y="507385"/>
                  </a:lnTo>
                  <a:lnTo>
                    <a:pt x="243367" y="506881"/>
                  </a:lnTo>
                  <a:lnTo>
                    <a:pt x="243384" y="506570"/>
                  </a:lnTo>
                  <a:lnTo>
                    <a:pt x="243364" y="506109"/>
                  </a:lnTo>
                  <a:lnTo>
                    <a:pt x="243445" y="505823"/>
                  </a:lnTo>
                  <a:lnTo>
                    <a:pt x="243769" y="504973"/>
                  </a:lnTo>
                  <a:lnTo>
                    <a:pt x="243731" y="504359"/>
                  </a:lnTo>
                  <a:lnTo>
                    <a:pt x="243850" y="504098"/>
                  </a:lnTo>
                  <a:lnTo>
                    <a:pt x="244382" y="503539"/>
                  </a:lnTo>
                  <a:lnTo>
                    <a:pt x="244751" y="503047"/>
                  </a:lnTo>
                  <a:lnTo>
                    <a:pt x="244912" y="502633"/>
                  </a:lnTo>
                  <a:lnTo>
                    <a:pt x="244883" y="502172"/>
                  </a:lnTo>
                  <a:lnTo>
                    <a:pt x="244871" y="501109"/>
                  </a:lnTo>
                  <a:lnTo>
                    <a:pt x="244462" y="500131"/>
                  </a:lnTo>
                  <a:lnTo>
                    <a:pt x="244488" y="499820"/>
                  </a:lnTo>
                  <a:lnTo>
                    <a:pt x="244395" y="499541"/>
                  </a:lnTo>
                  <a:lnTo>
                    <a:pt x="244068" y="499031"/>
                  </a:lnTo>
                  <a:lnTo>
                    <a:pt x="244023" y="498132"/>
                  </a:lnTo>
                  <a:lnTo>
                    <a:pt x="243698" y="497798"/>
                  </a:lnTo>
                  <a:lnTo>
                    <a:pt x="243484" y="497397"/>
                  </a:lnTo>
                  <a:lnTo>
                    <a:pt x="243316" y="496971"/>
                  </a:lnTo>
                  <a:lnTo>
                    <a:pt x="243266" y="496674"/>
                  </a:lnTo>
                  <a:lnTo>
                    <a:pt x="243280" y="496218"/>
                  </a:lnTo>
                  <a:lnTo>
                    <a:pt x="243109" y="495799"/>
                  </a:lnTo>
                  <a:lnTo>
                    <a:pt x="242788" y="495276"/>
                  </a:lnTo>
                  <a:lnTo>
                    <a:pt x="242129" y="494633"/>
                  </a:lnTo>
                  <a:lnTo>
                    <a:pt x="241861" y="494529"/>
                  </a:lnTo>
                  <a:lnTo>
                    <a:pt x="241549" y="494559"/>
                  </a:lnTo>
                  <a:lnTo>
                    <a:pt x="241089" y="494468"/>
                  </a:lnTo>
                  <a:lnTo>
                    <a:pt x="240687" y="494274"/>
                  </a:lnTo>
                  <a:lnTo>
                    <a:pt x="240390" y="493891"/>
                  </a:lnTo>
                  <a:lnTo>
                    <a:pt x="240280" y="493606"/>
                  </a:lnTo>
                  <a:lnTo>
                    <a:pt x="240363" y="493369"/>
                  </a:lnTo>
                  <a:lnTo>
                    <a:pt x="240702" y="493029"/>
                  </a:lnTo>
                  <a:lnTo>
                    <a:pt x="240707" y="492421"/>
                  </a:lnTo>
                  <a:lnTo>
                    <a:pt x="240839" y="492148"/>
                  </a:lnTo>
                  <a:lnTo>
                    <a:pt x="241097" y="491765"/>
                  </a:lnTo>
                  <a:lnTo>
                    <a:pt x="241290" y="491534"/>
                  </a:lnTo>
                  <a:lnTo>
                    <a:pt x="242052" y="490787"/>
                  </a:lnTo>
                  <a:lnTo>
                    <a:pt x="242688" y="489936"/>
                  </a:lnTo>
                  <a:lnTo>
                    <a:pt x="243474" y="489219"/>
                  </a:lnTo>
                  <a:lnTo>
                    <a:pt x="243756" y="488824"/>
                  </a:lnTo>
                  <a:lnTo>
                    <a:pt x="243892" y="488545"/>
                  </a:lnTo>
                  <a:lnTo>
                    <a:pt x="243894" y="488290"/>
                  </a:lnTo>
                  <a:lnTo>
                    <a:pt x="243512" y="487864"/>
                  </a:lnTo>
                  <a:lnTo>
                    <a:pt x="243849" y="487342"/>
                  </a:lnTo>
                  <a:lnTo>
                    <a:pt x="243853" y="487044"/>
                  </a:lnTo>
                  <a:lnTo>
                    <a:pt x="243793" y="486431"/>
                  </a:lnTo>
                  <a:lnTo>
                    <a:pt x="243767" y="485817"/>
                  </a:lnTo>
                  <a:lnTo>
                    <a:pt x="243849" y="485532"/>
                  </a:lnTo>
                  <a:lnTo>
                    <a:pt x="244035" y="485112"/>
                  </a:lnTo>
                  <a:lnTo>
                    <a:pt x="244231" y="484535"/>
                  </a:lnTo>
                  <a:lnTo>
                    <a:pt x="244310" y="484237"/>
                  </a:lnTo>
                  <a:lnTo>
                    <a:pt x="244354" y="483946"/>
                  </a:lnTo>
                  <a:lnTo>
                    <a:pt x="244330" y="482269"/>
                  </a:lnTo>
                  <a:lnTo>
                    <a:pt x="244279" y="481971"/>
                  </a:lnTo>
                  <a:lnTo>
                    <a:pt x="244124" y="481522"/>
                  </a:lnTo>
                  <a:lnTo>
                    <a:pt x="244103" y="481096"/>
                  </a:lnTo>
                  <a:lnTo>
                    <a:pt x="244471" y="480428"/>
                  </a:lnTo>
                  <a:lnTo>
                    <a:pt x="244509" y="479833"/>
                  </a:lnTo>
                  <a:lnTo>
                    <a:pt x="244699" y="479584"/>
                  </a:lnTo>
                  <a:lnTo>
                    <a:pt x="244769" y="479298"/>
                  </a:lnTo>
                  <a:lnTo>
                    <a:pt x="244729" y="478837"/>
                  </a:lnTo>
                  <a:lnTo>
                    <a:pt x="244784" y="478399"/>
                  </a:lnTo>
                  <a:lnTo>
                    <a:pt x="245135" y="477901"/>
                  </a:lnTo>
                  <a:lnTo>
                    <a:pt x="245133" y="477293"/>
                  </a:lnTo>
                  <a:lnTo>
                    <a:pt x="245276" y="477032"/>
                  </a:lnTo>
                  <a:lnTo>
                    <a:pt x="245564" y="476610"/>
                  </a:lnTo>
                  <a:lnTo>
                    <a:pt x="245712" y="476394"/>
                  </a:lnTo>
                  <a:lnTo>
                    <a:pt x="245840" y="476121"/>
                  </a:lnTo>
                  <a:lnTo>
                    <a:pt x="245872" y="475829"/>
                  </a:lnTo>
                  <a:lnTo>
                    <a:pt x="245829" y="475361"/>
                  </a:lnTo>
                  <a:lnTo>
                    <a:pt x="246231" y="474960"/>
                  </a:lnTo>
                  <a:lnTo>
                    <a:pt x="246318" y="474693"/>
                  </a:lnTo>
                  <a:lnTo>
                    <a:pt x="246282" y="474225"/>
                  </a:lnTo>
                  <a:lnTo>
                    <a:pt x="246263" y="473314"/>
                  </a:lnTo>
                  <a:lnTo>
                    <a:pt x="246294" y="472859"/>
                  </a:lnTo>
                  <a:lnTo>
                    <a:pt x="246371" y="472409"/>
                  </a:lnTo>
                  <a:lnTo>
                    <a:pt x="246690" y="471728"/>
                  </a:lnTo>
                  <a:lnTo>
                    <a:pt x="246711" y="471127"/>
                  </a:lnTo>
                  <a:lnTo>
                    <a:pt x="246853" y="470848"/>
                  </a:lnTo>
                  <a:lnTo>
                    <a:pt x="247171" y="470532"/>
                  </a:lnTo>
                  <a:lnTo>
                    <a:pt x="247742" y="470294"/>
                  </a:lnTo>
                  <a:lnTo>
                    <a:pt x="247972" y="470106"/>
                  </a:lnTo>
                  <a:lnTo>
                    <a:pt x="248668" y="469104"/>
                  </a:lnTo>
                  <a:lnTo>
                    <a:pt x="248935" y="468557"/>
                  </a:lnTo>
                  <a:lnTo>
                    <a:pt x="249603" y="467026"/>
                  </a:lnTo>
                  <a:lnTo>
                    <a:pt x="249767" y="466437"/>
                  </a:lnTo>
                  <a:lnTo>
                    <a:pt x="249841" y="465835"/>
                  </a:lnTo>
                  <a:lnTo>
                    <a:pt x="249843" y="465374"/>
                  </a:lnTo>
                  <a:lnTo>
                    <a:pt x="249804" y="465076"/>
                  </a:lnTo>
                  <a:lnTo>
                    <a:pt x="249572" y="464511"/>
                  </a:lnTo>
                  <a:lnTo>
                    <a:pt x="249487" y="464226"/>
                  </a:lnTo>
                  <a:lnTo>
                    <a:pt x="249508" y="463605"/>
                  </a:lnTo>
                  <a:lnTo>
                    <a:pt x="249424" y="463332"/>
                  </a:lnTo>
                  <a:lnTo>
                    <a:pt x="249048" y="462846"/>
                  </a:lnTo>
                  <a:lnTo>
                    <a:pt x="248648" y="462026"/>
                  </a:lnTo>
                  <a:lnTo>
                    <a:pt x="248309" y="461704"/>
                  </a:lnTo>
                  <a:lnTo>
                    <a:pt x="248233" y="461425"/>
                  </a:lnTo>
                  <a:lnTo>
                    <a:pt x="248249" y="461108"/>
                  </a:lnTo>
                  <a:lnTo>
                    <a:pt x="248333" y="460823"/>
                  </a:lnTo>
                  <a:lnTo>
                    <a:pt x="248613" y="460465"/>
                  </a:lnTo>
                  <a:lnTo>
                    <a:pt x="248640" y="459863"/>
                  </a:lnTo>
                  <a:lnTo>
                    <a:pt x="248909" y="459486"/>
                  </a:lnTo>
                  <a:lnTo>
                    <a:pt x="248999" y="459207"/>
                  </a:lnTo>
                  <a:lnTo>
                    <a:pt x="248955" y="458284"/>
                  </a:lnTo>
                  <a:lnTo>
                    <a:pt x="249005" y="457992"/>
                  </a:lnTo>
                  <a:lnTo>
                    <a:pt x="249205" y="457257"/>
                  </a:lnTo>
                  <a:lnTo>
                    <a:pt x="249238" y="456953"/>
                  </a:lnTo>
                  <a:lnTo>
                    <a:pt x="249185" y="455732"/>
                  </a:lnTo>
                  <a:lnTo>
                    <a:pt x="249290" y="455458"/>
                  </a:lnTo>
                  <a:lnTo>
                    <a:pt x="249504" y="455228"/>
                  </a:lnTo>
                  <a:lnTo>
                    <a:pt x="249574" y="454948"/>
                  </a:lnTo>
                  <a:lnTo>
                    <a:pt x="249509" y="454018"/>
                  </a:lnTo>
                  <a:lnTo>
                    <a:pt x="249579" y="453739"/>
                  </a:lnTo>
                  <a:lnTo>
                    <a:pt x="249792" y="453502"/>
                  </a:lnTo>
                  <a:lnTo>
                    <a:pt x="249895" y="453235"/>
                  </a:lnTo>
                  <a:lnTo>
                    <a:pt x="249924" y="452634"/>
                  </a:lnTo>
                  <a:lnTo>
                    <a:pt x="250114" y="452384"/>
                  </a:lnTo>
                  <a:lnTo>
                    <a:pt x="250164" y="452093"/>
                  </a:lnTo>
                  <a:lnTo>
                    <a:pt x="250173" y="451789"/>
                  </a:lnTo>
                  <a:lnTo>
                    <a:pt x="250138" y="451327"/>
                  </a:lnTo>
                  <a:lnTo>
                    <a:pt x="250080" y="451029"/>
                  </a:lnTo>
                  <a:lnTo>
                    <a:pt x="249704" y="450027"/>
                  </a:lnTo>
                  <a:lnTo>
                    <a:pt x="249571" y="449747"/>
                  </a:lnTo>
                  <a:lnTo>
                    <a:pt x="249379" y="449529"/>
                  </a:lnTo>
                  <a:lnTo>
                    <a:pt x="248808" y="449250"/>
                  </a:lnTo>
                  <a:lnTo>
                    <a:pt x="248566" y="448946"/>
                  </a:lnTo>
                  <a:lnTo>
                    <a:pt x="248534" y="448484"/>
                  </a:lnTo>
                  <a:lnTo>
                    <a:pt x="248140" y="447846"/>
                  </a:lnTo>
                  <a:lnTo>
                    <a:pt x="248165" y="447530"/>
                  </a:lnTo>
                  <a:lnTo>
                    <a:pt x="248092" y="447244"/>
                  </a:lnTo>
                  <a:lnTo>
                    <a:pt x="247790" y="446540"/>
                  </a:lnTo>
                  <a:lnTo>
                    <a:pt x="247447" y="445865"/>
                  </a:lnTo>
                  <a:lnTo>
                    <a:pt x="247261" y="445428"/>
                  </a:lnTo>
                  <a:lnTo>
                    <a:pt x="247168" y="445130"/>
                  </a:lnTo>
                  <a:lnTo>
                    <a:pt x="247190" y="444857"/>
                  </a:lnTo>
                  <a:lnTo>
                    <a:pt x="247392" y="444608"/>
                  </a:lnTo>
                  <a:lnTo>
                    <a:pt x="247659" y="444456"/>
                  </a:lnTo>
                  <a:lnTo>
                    <a:pt x="248279" y="444407"/>
                  </a:lnTo>
                  <a:lnTo>
                    <a:pt x="248558" y="444316"/>
                  </a:lnTo>
                  <a:lnTo>
                    <a:pt x="248917" y="444006"/>
                  </a:lnTo>
                  <a:lnTo>
                    <a:pt x="249060" y="443587"/>
                  </a:lnTo>
                  <a:lnTo>
                    <a:pt x="249041" y="443265"/>
                  </a:lnTo>
                  <a:lnTo>
                    <a:pt x="248943" y="442992"/>
                  </a:lnTo>
                  <a:lnTo>
                    <a:pt x="248230" y="442390"/>
                  </a:lnTo>
                  <a:lnTo>
                    <a:pt x="248181" y="442111"/>
                  </a:lnTo>
                  <a:lnTo>
                    <a:pt x="248206" y="441795"/>
                  </a:lnTo>
                  <a:lnTo>
                    <a:pt x="248158" y="441309"/>
                  </a:lnTo>
                  <a:lnTo>
                    <a:pt x="248258" y="441066"/>
                  </a:lnTo>
                  <a:lnTo>
                    <a:pt x="248502" y="440883"/>
                  </a:lnTo>
                  <a:lnTo>
                    <a:pt x="248797" y="440744"/>
                  </a:lnTo>
                  <a:lnTo>
                    <a:pt x="249089" y="440683"/>
                  </a:lnTo>
                  <a:lnTo>
                    <a:pt x="249852" y="440762"/>
                  </a:lnTo>
                  <a:lnTo>
                    <a:pt x="250612" y="440756"/>
                  </a:lnTo>
                  <a:lnTo>
                    <a:pt x="251231" y="440786"/>
                  </a:lnTo>
                  <a:lnTo>
                    <a:pt x="251650" y="440677"/>
                  </a:lnTo>
                  <a:lnTo>
                    <a:pt x="251997" y="440367"/>
                  </a:lnTo>
                  <a:lnTo>
                    <a:pt x="252556" y="440118"/>
                  </a:lnTo>
                  <a:lnTo>
                    <a:pt x="252994" y="439997"/>
                  </a:lnTo>
                  <a:lnTo>
                    <a:pt x="253894" y="439960"/>
                  </a:lnTo>
                  <a:lnTo>
                    <a:pt x="254221" y="439614"/>
                  </a:lnTo>
                  <a:lnTo>
                    <a:pt x="254482" y="439505"/>
                  </a:lnTo>
                  <a:lnTo>
                    <a:pt x="254965" y="439554"/>
                  </a:lnTo>
                  <a:lnTo>
                    <a:pt x="255241" y="439498"/>
                  </a:lnTo>
                  <a:lnTo>
                    <a:pt x="255439" y="439286"/>
                  </a:lnTo>
                  <a:lnTo>
                    <a:pt x="255793" y="438763"/>
                  </a:lnTo>
                  <a:lnTo>
                    <a:pt x="256031" y="438575"/>
                  </a:lnTo>
                  <a:lnTo>
                    <a:pt x="256303" y="438429"/>
                  </a:lnTo>
                  <a:lnTo>
                    <a:pt x="256587" y="438332"/>
                  </a:lnTo>
                  <a:lnTo>
                    <a:pt x="257039" y="438332"/>
                  </a:lnTo>
                  <a:lnTo>
                    <a:pt x="257351" y="437992"/>
                  </a:lnTo>
                  <a:lnTo>
                    <a:pt x="258143" y="437536"/>
                  </a:lnTo>
                  <a:lnTo>
                    <a:pt x="258324" y="437305"/>
                  </a:lnTo>
                  <a:lnTo>
                    <a:pt x="258525" y="436886"/>
                  </a:lnTo>
                  <a:lnTo>
                    <a:pt x="258739" y="436667"/>
                  </a:lnTo>
                  <a:lnTo>
                    <a:pt x="259220" y="436273"/>
                  </a:lnTo>
                  <a:lnTo>
                    <a:pt x="259485" y="435932"/>
                  </a:lnTo>
                  <a:lnTo>
                    <a:pt x="259443" y="435616"/>
                  </a:lnTo>
                  <a:lnTo>
                    <a:pt x="259525" y="435331"/>
                  </a:lnTo>
                  <a:lnTo>
                    <a:pt x="259918" y="434675"/>
                  </a:lnTo>
                  <a:lnTo>
                    <a:pt x="260208" y="434310"/>
                  </a:lnTo>
                  <a:lnTo>
                    <a:pt x="260307" y="434043"/>
                  </a:lnTo>
                  <a:lnTo>
                    <a:pt x="260273" y="433423"/>
                  </a:lnTo>
                  <a:lnTo>
                    <a:pt x="260340" y="433131"/>
                  </a:lnTo>
                  <a:lnTo>
                    <a:pt x="260590" y="432408"/>
                  </a:lnTo>
                  <a:lnTo>
                    <a:pt x="260657" y="432117"/>
                  </a:lnTo>
                  <a:lnTo>
                    <a:pt x="260692" y="431661"/>
                  </a:lnTo>
                  <a:lnTo>
                    <a:pt x="260698" y="430890"/>
                  </a:lnTo>
                  <a:lnTo>
                    <a:pt x="260796" y="430312"/>
                  </a:lnTo>
                  <a:lnTo>
                    <a:pt x="261027" y="430088"/>
                  </a:lnTo>
                  <a:lnTo>
                    <a:pt x="261114" y="429814"/>
                  </a:lnTo>
                  <a:lnTo>
                    <a:pt x="261092" y="429201"/>
                  </a:lnTo>
                  <a:lnTo>
                    <a:pt x="261380" y="428022"/>
                  </a:lnTo>
                  <a:lnTo>
                    <a:pt x="261392" y="427718"/>
                  </a:lnTo>
                  <a:lnTo>
                    <a:pt x="261368" y="426959"/>
                  </a:lnTo>
                  <a:lnTo>
                    <a:pt x="261534" y="426060"/>
                  </a:lnTo>
                  <a:lnTo>
                    <a:pt x="261561" y="425762"/>
                  </a:lnTo>
                  <a:lnTo>
                    <a:pt x="261544" y="423933"/>
                  </a:lnTo>
                  <a:lnTo>
                    <a:pt x="261464" y="423648"/>
                  </a:lnTo>
                  <a:lnTo>
                    <a:pt x="261334" y="423369"/>
                  </a:lnTo>
                  <a:lnTo>
                    <a:pt x="261199" y="423095"/>
                  </a:lnTo>
                  <a:lnTo>
                    <a:pt x="260831" y="422287"/>
                  </a:lnTo>
                  <a:lnTo>
                    <a:pt x="261047" y="422141"/>
                  </a:lnTo>
                  <a:lnTo>
                    <a:pt x="261673" y="421892"/>
                  </a:lnTo>
                  <a:lnTo>
                    <a:pt x="262152" y="421515"/>
                  </a:lnTo>
                  <a:lnTo>
                    <a:pt x="262770" y="421279"/>
                  </a:lnTo>
                  <a:lnTo>
                    <a:pt x="262940" y="421102"/>
                  </a:lnTo>
                  <a:lnTo>
                    <a:pt x="262889" y="420835"/>
                  </a:lnTo>
                  <a:lnTo>
                    <a:pt x="262694" y="420367"/>
                  </a:lnTo>
                  <a:lnTo>
                    <a:pt x="262637" y="419899"/>
                  </a:lnTo>
                  <a:lnTo>
                    <a:pt x="262706" y="419468"/>
                  </a:lnTo>
                  <a:lnTo>
                    <a:pt x="263159" y="419049"/>
                  </a:lnTo>
                  <a:lnTo>
                    <a:pt x="263958" y="417755"/>
                  </a:lnTo>
                  <a:lnTo>
                    <a:pt x="264381" y="417324"/>
                  </a:lnTo>
                  <a:lnTo>
                    <a:pt x="264765" y="417044"/>
                  </a:lnTo>
                  <a:lnTo>
                    <a:pt x="264848" y="416777"/>
                  </a:lnTo>
                  <a:lnTo>
                    <a:pt x="264835" y="415853"/>
                  </a:lnTo>
                  <a:lnTo>
                    <a:pt x="264931" y="415252"/>
                  </a:lnTo>
                  <a:lnTo>
                    <a:pt x="264953" y="414808"/>
                  </a:lnTo>
                  <a:lnTo>
                    <a:pt x="264428" y="413381"/>
                  </a:lnTo>
                  <a:lnTo>
                    <a:pt x="264150" y="412724"/>
                  </a:lnTo>
                  <a:lnTo>
                    <a:pt x="263754" y="412269"/>
                  </a:lnTo>
                  <a:lnTo>
                    <a:pt x="263512" y="411704"/>
                  </a:lnTo>
                  <a:lnTo>
                    <a:pt x="263362" y="411442"/>
                  </a:lnTo>
                  <a:lnTo>
                    <a:pt x="263026" y="411133"/>
                  </a:lnTo>
                  <a:lnTo>
                    <a:pt x="262179" y="410264"/>
                  </a:lnTo>
                  <a:lnTo>
                    <a:pt x="261820" y="409772"/>
                  </a:lnTo>
                  <a:lnTo>
                    <a:pt x="261518" y="409413"/>
                  </a:lnTo>
                  <a:lnTo>
                    <a:pt x="261396" y="409152"/>
                  </a:lnTo>
                  <a:lnTo>
                    <a:pt x="261373" y="408854"/>
                  </a:lnTo>
                  <a:lnTo>
                    <a:pt x="261399" y="408235"/>
                  </a:lnTo>
                  <a:lnTo>
                    <a:pt x="261409" y="407633"/>
                  </a:lnTo>
                  <a:lnTo>
                    <a:pt x="261625" y="407402"/>
                  </a:lnTo>
                  <a:lnTo>
                    <a:pt x="261714" y="407129"/>
                  </a:lnTo>
                  <a:lnTo>
                    <a:pt x="261668" y="406661"/>
                  </a:lnTo>
                  <a:lnTo>
                    <a:pt x="261741" y="406382"/>
                  </a:lnTo>
                  <a:lnTo>
                    <a:pt x="262070" y="406053"/>
                  </a:lnTo>
                  <a:lnTo>
                    <a:pt x="261954" y="405805"/>
                  </a:lnTo>
                  <a:lnTo>
                    <a:pt x="261727" y="405562"/>
                  </a:lnTo>
                  <a:lnTo>
                    <a:pt x="261325" y="405124"/>
                  </a:lnTo>
                  <a:lnTo>
                    <a:pt x="261367" y="404833"/>
                  </a:lnTo>
                  <a:lnTo>
                    <a:pt x="261481" y="404529"/>
                  </a:lnTo>
                  <a:lnTo>
                    <a:pt x="261726" y="404146"/>
                  </a:lnTo>
                  <a:lnTo>
                    <a:pt x="261970" y="403952"/>
                  </a:lnTo>
                  <a:lnTo>
                    <a:pt x="262634" y="403569"/>
                  </a:lnTo>
                  <a:lnTo>
                    <a:pt x="262700" y="403296"/>
                  </a:lnTo>
                  <a:lnTo>
                    <a:pt x="262644" y="402980"/>
                  </a:lnTo>
                  <a:lnTo>
                    <a:pt x="262498" y="402542"/>
                  </a:lnTo>
                  <a:lnTo>
                    <a:pt x="262457" y="401661"/>
                  </a:lnTo>
                  <a:lnTo>
                    <a:pt x="262189" y="401637"/>
                  </a:lnTo>
                  <a:lnTo>
                    <a:pt x="261675" y="401697"/>
                  </a:lnTo>
                  <a:lnTo>
                    <a:pt x="261059" y="401649"/>
                  </a:lnTo>
                  <a:lnTo>
                    <a:pt x="260654" y="401454"/>
                  </a:lnTo>
                  <a:lnTo>
                    <a:pt x="260473" y="401206"/>
                  </a:lnTo>
                  <a:lnTo>
                    <a:pt x="260419" y="400902"/>
                  </a:lnTo>
                  <a:lnTo>
                    <a:pt x="260465" y="400598"/>
                  </a:lnTo>
                  <a:lnTo>
                    <a:pt x="260649" y="400367"/>
                  </a:lnTo>
                  <a:lnTo>
                    <a:pt x="261311" y="399723"/>
                  </a:lnTo>
                  <a:lnTo>
                    <a:pt x="261338" y="399437"/>
                  </a:lnTo>
                  <a:lnTo>
                    <a:pt x="261300" y="398963"/>
                  </a:lnTo>
                  <a:lnTo>
                    <a:pt x="261244" y="398708"/>
                  </a:lnTo>
                  <a:lnTo>
                    <a:pt x="261182" y="397943"/>
                  </a:lnTo>
                  <a:lnTo>
                    <a:pt x="261129" y="397651"/>
                  </a:lnTo>
                  <a:lnTo>
                    <a:pt x="260984" y="397214"/>
                  </a:lnTo>
                  <a:lnTo>
                    <a:pt x="260773" y="396807"/>
                  </a:lnTo>
                  <a:lnTo>
                    <a:pt x="260582" y="396564"/>
                  </a:lnTo>
                  <a:lnTo>
                    <a:pt x="260185" y="396345"/>
                  </a:lnTo>
                  <a:lnTo>
                    <a:pt x="259672" y="396303"/>
                  </a:lnTo>
                  <a:lnTo>
                    <a:pt x="259454" y="396047"/>
                  </a:lnTo>
                  <a:lnTo>
                    <a:pt x="259511" y="395701"/>
                  </a:lnTo>
                  <a:lnTo>
                    <a:pt x="259740" y="395325"/>
                  </a:lnTo>
                  <a:lnTo>
                    <a:pt x="260070" y="395367"/>
                  </a:lnTo>
                  <a:lnTo>
                    <a:pt x="260346" y="395270"/>
                  </a:lnTo>
                  <a:lnTo>
                    <a:pt x="260553" y="395033"/>
                  </a:lnTo>
                  <a:lnTo>
                    <a:pt x="260811" y="394626"/>
                  </a:lnTo>
                  <a:lnTo>
                    <a:pt x="260976" y="394207"/>
                  </a:lnTo>
                  <a:lnTo>
                    <a:pt x="260869" y="393976"/>
                  </a:lnTo>
                  <a:lnTo>
                    <a:pt x="260596" y="393775"/>
                  </a:lnTo>
                  <a:lnTo>
                    <a:pt x="259705" y="392943"/>
                  </a:lnTo>
                  <a:lnTo>
                    <a:pt x="258946" y="392329"/>
                  </a:lnTo>
                  <a:lnTo>
                    <a:pt x="258995" y="392056"/>
                  </a:lnTo>
                  <a:lnTo>
                    <a:pt x="259606" y="391782"/>
                  </a:lnTo>
                  <a:lnTo>
                    <a:pt x="259874" y="391600"/>
                  </a:lnTo>
                  <a:lnTo>
                    <a:pt x="260056" y="391363"/>
                  </a:lnTo>
                  <a:lnTo>
                    <a:pt x="260019" y="391090"/>
                  </a:lnTo>
                  <a:lnTo>
                    <a:pt x="259811" y="390495"/>
                  </a:lnTo>
                  <a:lnTo>
                    <a:pt x="259822" y="388824"/>
                  </a:lnTo>
                  <a:lnTo>
                    <a:pt x="260161" y="388155"/>
                  </a:lnTo>
                  <a:lnTo>
                    <a:pt x="260137" y="387542"/>
                  </a:lnTo>
                  <a:lnTo>
                    <a:pt x="260170" y="386910"/>
                  </a:lnTo>
                  <a:lnTo>
                    <a:pt x="260012" y="386704"/>
                  </a:lnTo>
                  <a:lnTo>
                    <a:pt x="259553" y="386539"/>
                  </a:lnTo>
                  <a:lnTo>
                    <a:pt x="259305" y="386376"/>
                  </a:lnTo>
                  <a:lnTo>
                    <a:pt x="259115" y="385944"/>
                  </a:lnTo>
                  <a:lnTo>
                    <a:pt x="259143" y="385653"/>
                  </a:lnTo>
                  <a:lnTo>
                    <a:pt x="259262" y="385373"/>
                  </a:lnTo>
                  <a:lnTo>
                    <a:pt x="259506" y="384972"/>
                  </a:lnTo>
                  <a:lnTo>
                    <a:pt x="259706" y="384742"/>
                  </a:lnTo>
                  <a:lnTo>
                    <a:pt x="259935" y="384541"/>
                  </a:lnTo>
                  <a:lnTo>
                    <a:pt x="260433" y="384194"/>
                  </a:lnTo>
                  <a:lnTo>
                    <a:pt x="260990" y="383454"/>
                  </a:lnTo>
                  <a:lnTo>
                    <a:pt x="261217" y="383295"/>
                  </a:lnTo>
                  <a:lnTo>
                    <a:pt x="261685" y="383314"/>
                  </a:lnTo>
                  <a:lnTo>
                    <a:pt x="261917" y="383125"/>
                  </a:lnTo>
                  <a:lnTo>
                    <a:pt x="262560" y="382463"/>
                  </a:lnTo>
                  <a:lnTo>
                    <a:pt x="262800" y="382080"/>
                  </a:lnTo>
                  <a:lnTo>
                    <a:pt x="263078" y="381540"/>
                  </a:lnTo>
                  <a:lnTo>
                    <a:pt x="263538" y="380586"/>
                  </a:lnTo>
                  <a:lnTo>
                    <a:pt x="263885" y="380282"/>
                  </a:lnTo>
                  <a:lnTo>
                    <a:pt x="263574" y="379784"/>
                  </a:lnTo>
                  <a:lnTo>
                    <a:pt x="263420" y="379316"/>
                  </a:lnTo>
                  <a:lnTo>
                    <a:pt x="263691" y="379006"/>
                  </a:lnTo>
                  <a:lnTo>
                    <a:pt x="263923" y="378775"/>
                  </a:lnTo>
                  <a:lnTo>
                    <a:pt x="264193" y="378544"/>
                  </a:lnTo>
                  <a:lnTo>
                    <a:pt x="264425" y="378198"/>
                  </a:lnTo>
                  <a:lnTo>
                    <a:pt x="264695" y="377851"/>
                  </a:lnTo>
                  <a:lnTo>
                    <a:pt x="264850" y="377579"/>
                  </a:lnTo>
                  <a:lnTo>
                    <a:pt x="265044" y="377311"/>
                  </a:lnTo>
                  <a:lnTo>
                    <a:pt x="265160" y="376965"/>
                  </a:lnTo>
                  <a:lnTo>
                    <a:pt x="265392" y="376576"/>
                  </a:lnTo>
                  <a:lnTo>
                    <a:pt x="265469" y="376230"/>
                  </a:lnTo>
                  <a:lnTo>
                    <a:pt x="265701" y="375884"/>
                  </a:lnTo>
                  <a:lnTo>
                    <a:pt x="265855" y="375458"/>
                  </a:lnTo>
                  <a:lnTo>
                    <a:pt x="265971" y="375111"/>
                  </a:lnTo>
                  <a:lnTo>
                    <a:pt x="266049" y="374644"/>
                  </a:lnTo>
                  <a:lnTo>
                    <a:pt x="266281" y="374104"/>
                  </a:lnTo>
                  <a:lnTo>
                    <a:pt x="266358" y="373800"/>
                  </a:lnTo>
                  <a:lnTo>
                    <a:pt x="266436" y="373375"/>
                  </a:lnTo>
                  <a:lnTo>
                    <a:pt x="266629" y="372912"/>
                  </a:lnTo>
                  <a:lnTo>
                    <a:pt x="266706" y="372408"/>
                  </a:lnTo>
                  <a:lnTo>
                    <a:pt x="266784" y="371947"/>
                  </a:lnTo>
                  <a:lnTo>
                    <a:pt x="266861" y="371600"/>
                  </a:lnTo>
                  <a:lnTo>
                    <a:pt x="266861" y="371290"/>
                  </a:lnTo>
                  <a:lnTo>
                    <a:pt x="266939" y="370902"/>
                  </a:lnTo>
                  <a:lnTo>
                    <a:pt x="267016" y="370477"/>
                  </a:lnTo>
                  <a:lnTo>
                    <a:pt x="267133" y="370130"/>
                  </a:lnTo>
                  <a:lnTo>
                    <a:pt x="267132" y="369747"/>
                  </a:lnTo>
                  <a:lnTo>
                    <a:pt x="267132" y="369206"/>
                  </a:lnTo>
                  <a:lnTo>
                    <a:pt x="267133" y="368896"/>
                  </a:lnTo>
                  <a:lnTo>
                    <a:pt x="267133" y="368587"/>
                  </a:lnTo>
                  <a:lnTo>
                    <a:pt x="267094" y="368162"/>
                  </a:lnTo>
                  <a:lnTo>
                    <a:pt x="267017" y="367779"/>
                  </a:lnTo>
                  <a:lnTo>
                    <a:pt x="266978" y="367433"/>
                  </a:lnTo>
                  <a:lnTo>
                    <a:pt x="266824" y="367007"/>
                  </a:lnTo>
                  <a:lnTo>
                    <a:pt x="266631" y="366546"/>
                  </a:lnTo>
                  <a:lnTo>
                    <a:pt x="266437" y="366272"/>
                  </a:lnTo>
                  <a:lnTo>
                    <a:pt x="266283" y="365926"/>
                  </a:lnTo>
                  <a:lnTo>
                    <a:pt x="266283" y="365616"/>
                  </a:lnTo>
                  <a:lnTo>
                    <a:pt x="266361" y="365270"/>
                  </a:lnTo>
                  <a:lnTo>
                    <a:pt x="266670" y="364924"/>
                  </a:lnTo>
                  <a:lnTo>
                    <a:pt x="266902" y="364614"/>
                  </a:lnTo>
                  <a:lnTo>
                    <a:pt x="266863" y="364268"/>
                  </a:lnTo>
                  <a:lnTo>
                    <a:pt x="266708" y="363921"/>
                  </a:lnTo>
                  <a:lnTo>
                    <a:pt x="266709" y="363575"/>
                  </a:lnTo>
                  <a:lnTo>
                    <a:pt x="266902" y="363301"/>
                  </a:lnTo>
                  <a:lnTo>
                    <a:pt x="266980" y="362991"/>
                  </a:lnTo>
                  <a:lnTo>
                    <a:pt x="267057" y="362681"/>
                  </a:lnTo>
                  <a:lnTo>
                    <a:pt x="266902" y="362414"/>
                  </a:lnTo>
                  <a:lnTo>
                    <a:pt x="266555" y="362220"/>
                  </a:lnTo>
                  <a:lnTo>
                    <a:pt x="266246" y="362031"/>
                  </a:lnTo>
                  <a:lnTo>
                    <a:pt x="266168" y="361679"/>
                  </a:lnTo>
                  <a:lnTo>
                    <a:pt x="266130" y="361296"/>
                  </a:lnTo>
                  <a:lnTo>
                    <a:pt x="265937" y="361029"/>
                  </a:lnTo>
                  <a:lnTo>
                    <a:pt x="265628" y="360951"/>
                  </a:lnTo>
                  <a:lnTo>
                    <a:pt x="265280" y="361066"/>
                  </a:lnTo>
                  <a:lnTo>
                    <a:pt x="265009" y="361218"/>
                  </a:lnTo>
                  <a:lnTo>
                    <a:pt x="264661" y="361260"/>
                  </a:lnTo>
                  <a:lnTo>
                    <a:pt x="264352" y="361181"/>
                  </a:lnTo>
                  <a:lnTo>
                    <a:pt x="264159" y="360871"/>
                  </a:lnTo>
                  <a:lnTo>
                    <a:pt x="264352" y="360604"/>
                  </a:lnTo>
                  <a:lnTo>
                    <a:pt x="264662" y="360409"/>
                  </a:lnTo>
                  <a:lnTo>
                    <a:pt x="264855" y="360100"/>
                  </a:lnTo>
                  <a:lnTo>
                    <a:pt x="265087" y="359790"/>
                  </a:lnTo>
                  <a:lnTo>
                    <a:pt x="265512" y="359407"/>
                  </a:lnTo>
                  <a:lnTo>
                    <a:pt x="265783" y="359176"/>
                  </a:lnTo>
                  <a:lnTo>
                    <a:pt x="266130" y="358945"/>
                  </a:lnTo>
                  <a:lnTo>
                    <a:pt x="266866" y="357900"/>
                  </a:lnTo>
                  <a:lnTo>
                    <a:pt x="267174" y="357706"/>
                  </a:lnTo>
                  <a:lnTo>
                    <a:pt x="267638" y="357396"/>
                  </a:lnTo>
                  <a:lnTo>
                    <a:pt x="267985" y="357129"/>
                  </a:lnTo>
                  <a:lnTo>
                    <a:pt x="268411" y="356898"/>
                  </a:lnTo>
                  <a:lnTo>
                    <a:pt x="268758" y="356661"/>
                  </a:lnTo>
                  <a:lnTo>
                    <a:pt x="269068" y="356430"/>
                  </a:lnTo>
                  <a:lnTo>
                    <a:pt x="269378" y="356199"/>
                  </a:lnTo>
                  <a:lnTo>
                    <a:pt x="269571" y="355932"/>
                  </a:lnTo>
                  <a:lnTo>
                    <a:pt x="269841" y="355580"/>
                  </a:lnTo>
                  <a:lnTo>
                    <a:pt x="270111" y="355197"/>
                  </a:lnTo>
                  <a:lnTo>
                    <a:pt x="270382" y="354808"/>
                  </a:lnTo>
                  <a:lnTo>
                    <a:pt x="270614" y="354540"/>
                  </a:lnTo>
                  <a:lnTo>
                    <a:pt x="270808" y="354115"/>
                  </a:lnTo>
                  <a:lnTo>
                    <a:pt x="270962" y="353842"/>
                  </a:lnTo>
                  <a:lnTo>
                    <a:pt x="271117" y="353459"/>
                  </a:lnTo>
                  <a:lnTo>
                    <a:pt x="271271" y="353113"/>
                  </a:lnTo>
                  <a:lnTo>
                    <a:pt x="271387" y="352724"/>
                  </a:lnTo>
                  <a:lnTo>
                    <a:pt x="271503" y="352342"/>
                  </a:lnTo>
                  <a:lnTo>
                    <a:pt x="271542" y="352031"/>
                  </a:lnTo>
                  <a:lnTo>
                    <a:pt x="271697" y="351454"/>
                  </a:lnTo>
                  <a:lnTo>
                    <a:pt x="271697" y="350987"/>
                  </a:lnTo>
                  <a:lnTo>
                    <a:pt x="271774" y="350683"/>
                  </a:lnTo>
                  <a:lnTo>
                    <a:pt x="271774" y="350294"/>
                  </a:lnTo>
                  <a:lnTo>
                    <a:pt x="271774" y="349796"/>
                  </a:lnTo>
                  <a:lnTo>
                    <a:pt x="271697" y="349328"/>
                  </a:lnTo>
                  <a:lnTo>
                    <a:pt x="271620" y="348866"/>
                  </a:lnTo>
                  <a:lnTo>
                    <a:pt x="271620" y="348441"/>
                  </a:lnTo>
                  <a:lnTo>
                    <a:pt x="271504" y="348016"/>
                  </a:lnTo>
                  <a:lnTo>
                    <a:pt x="271466" y="347669"/>
                  </a:lnTo>
                  <a:lnTo>
                    <a:pt x="271311" y="347323"/>
                  </a:lnTo>
                  <a:lnTo>
                    <a:pt x="271195" y="346940"/>
                  </a:lnTo>
                  <a:lnTo>
                    <a:pt x="271196" y="346552"/>
                  </a:lnTo>
                  <a:lnTo>
                    <a:pt x="271235" y="346169"/>
                  </a:lnTo>
                  <a:lnTo>
                    <a:pt x="271234" y="345816"/>
                  </a:lnTo>
                  <a:lnTo>
                    <a:pt x="271235" y="345355"/>
                  </a:lnTo>
                  <a:lnTo>
                    <a:pt x="271390" y="344929"/>
                  </a:lnTo>
                  <a:lnTo>
                    <a:pt x="271466" y="344547"/>
                  </a:lnTo>
                  <a:lnTo>
                    <a:pt x="271660" y="344085"/>
                  </a:lnTo>
                  <a:lnTo>
                    <a:pt x="271738" y="343775"/>
                  </a:lnTo>
                  <a:lnTo>
                    <a:pt x="271853" y="343429"/>
                  </a:lnTo>
                  <a:lnTo>
                    <a:pt x="272008" y="343077"/>
                  </a:lnTo>
                  <a:lnTo>
                    <a:pt x="272163" y="342694"/>
                  </a:lnTo>
                  <a:lnTo>
                    <a:pt x="272240" y="342384"/>
                  </a:lnTo>
                  <a:lnTo>
                    <a:pt x="272394" y="342117"/>
                  </a:lnTo>
                  <a:lnTo>
                    <a:pt x="272511" y="341691"/>
                  </a:lnTo>
                  <a:lnTo>
                    <a:pt x="272742" y="341150"/>
                  </a:lnTo>
                  <a:lnTo>
                    <a:pt x="272859" y="340568"/>
                  </a:lnTo>
                  <a:lnTo>
                    <a:pt x="273014" y="340221"/>
                  </a:lnTo>
                  <a:lnTo>
                    <a:pt x="273129" y="339680"/>
                  </a:lnTo>
                  <a:lnTo>
                    <a:pt x="273322" y="339334"/>
                  </a:lnTo>
                  <a:lnTo>
                    <a:pt x="273439" y="338909"/>
                  </a:lnTo>
                  <a:lnTo>
                    <a:pt x="273554" y="338411"/>
                  </a:lnTo>
                  <a:lnTo>
                    <a:pt x="273671" y="337943"/>
                  </a:lnTo>
                  <a:lnTo>
                    <a:pt x="273748" y="337523"/>
                  </a:lnTo>
                  <a:lnTo>
                    <a:pt x="273787" y="337099"/>
                  </a:lnTo>
                  <a:lnTo>
                    <a:pt x="273787" y="336709"/>
                  </a:lnTo>
                  <a:lnTo>
                    <a:pt x="273788" y="336400"/>
                  </a:lnTo>
                  <a:lnTo>
                    <a:pt x="273903" y="335938"/>
                  </a:lnTo>
                  <a:lnTo>
                    <a:pt x="273942" y="335513"/>
                  </a:lnTo>
                  <a:lnTo>
                    <a:pt x="274019" y="335130"/>
                  </a:lnTo>
                  <a:lnTo>
                    <a:pt x="274135" y="334625"/>
                  </a:lnTo>
                  <a:lnTo>
                    <a:pt x="274174" y="334127"/>
                  </a:lnTo>
                  <a:lnTo>
                    <a:pt x="274251" y="333775"/>
                  </a:lnTo>
                  <a:lnTo>
                    <a:pt x="274368" y="333314"/>
                  </a:lnTo>
                  <a:lnTo>
                    <a:pt x="274484" y="332931"/>
                  </a:lnTo>
                  <a:lnTo>
                    <a:pt x="274522" y="332621"/>
                  </a:lnTo>
                  <a:lnTo>
                    <a:pt x="274638" y="332044"/>
                  </a:lnTo>
                  <a:lnTo>
                    <a:pt x="274639" y="331734"/>
                  </a:lnTo>
                  <a:lnTo>
                    <a:pt x="274639" y="331424"/>
                  </a:lnTo>
                  <a:lnTo>
                    <a:pt x="274600" y="330999"/>
                  </a:lnTo>
                  <a:lnTo>
                    <a:pt x="274600" y="330652"/>
                  </a:lnTo>
                  <a:lnTo>
                    <a:pt x="274600" y="330270"/>
                  </a:lnTo>
                  <a:lnTo>
                    <a:pt x="274523" y="329765"/>
                  </a:lnTo>
                  <a:lnTo>
                    <a:pt x="274523" y="329340"/>
                  </a:lnTo>
                  <a:lnTo>
                    <a:pt x="274408" y="329030"/>
                  </a:lnTo>
                  <a:lnTo>
                    <a:pt x="274330" y="328605"/>
                  </a:lnTo>
                  <a:lnTo>
                    <a:pt x="274253" y="328143"/>
                  </a:lnTo>
                  <a:lnTo>
                    <a:pt x="274176" y="327761"/>
                  </a:lnTo>
                  <a:lnTo>
                    <a:pt x="274099" y="327414"/>
                  </a:lnTo>
                  <a:lnTo>
                    <a:pt x="273983" y="327104"/>
                  </a:lnTo>
                  <a:lnTo>
                    <a:pt x="273790" y="326642"/>
                  </a:lnTo>
                  <a:lnTo>
                    <a:pt x="273674" y="326333"/>
                  </a:lnTo>
                  <a:lnTo>
                    <a:pt x="273558" y="325871"/>
                  </a:lnTo>
                  <a:lnTo>
                    <a:pt x="273404" y="325597"/>
                  </a:lnTo>
                  <a:lnTo>
                    <a:pt x="273249" y="325215"/>
                  </a:lnTo>
                  <a:lnTo>
                    <a:pt x="273056" y="324826"/>
                  </a:lnTo>
                  <a:lnTo>
                    <a:pt x="272824" y="324401"/>
                  </a:lnTo>
                  <a:lnTo>
                    <a:pt x="272631" y="324018"/>
                  </a:lnTo>
                  <a:lnTo>
                    <a:pt x="272400" y="323593"/>
                  </a:lnTo>
                  <a:lnTo>
                    <a:pt x="272013" y="323095"/>
                  </a:lnTo>
                  <a:lnTo>
                    <a:pt x="271820" y="322785"/>
                  </a:lnTo>
                  <a:lnTo>
                    <a:pt x="271473" y="322396"/>
                  </a:lnTo>
                  <a:lnTo>
                    <a:pt x="271125" y="322050"/>
                  </a:lnTo>
                  <a:lnTo>
                    <a:pt x="270854" y="321819"/>
                  </a:lnTo>
                  <a:lnTo>
                    <a:pt x="270507" y="321588"/>
                  </a:lnTo>
                  <a:lnTo>
                    <a:pt x="270082" y="321472"/>
                  </a:lnTo>
                  <a:lnTo>
                    <a:pt x="269695" y="321357"/>
                  </a:lnTo>
                  <a:lnTo>
                    <a:pt x="269232" y="321126"/>
                  </a:lnTo>
                  <a:lnTo>
                    <a:pt x="268961" y="320816"/>
                  </a:lnTo>
                  <a:lnTo>
                    <a:pt x="268961" y="320397"/>
                  </a:lnTo>
                  <a:lnTo>
                    <a:pt x="269039" y="319893"/>
                  </a:lnTo>
                  <a:lnTo>
                    <a:pt x="269232" y="319625"/>
                  </a:lnTo>
                  <a:lnTo>
                    <a:pt x="269502" y="319352"/>
                  </a:lnTo>
                  <a:lnTo>
                    <a:pt x="269850" y="318963"/>
                  </a:lnTo>
                  <a:lnTo>
                    <a:pt x="269735" y="318617"/>
                  </a:lnTo>
                  <a:lnTo>
                    <a:pt x="269580" y="318271"/>
                  </a:lnTo>
                  <a:lnTo>
                    <a:pt x="269232" y="318040"/>
                  </a:lnTo>
                  <a:lnTo>
                    <a:pt x="268924" y="317773"/>
                  </a:lnTo>
                  <a:lnTo>
                    <a:pt x="268731" y="317499"/>
                  </a:lnTo>
                  <a:lnTo>
                    <a:pt x="268575" y="317153"/>
                  </a:lnTo>
                  <a:lnTo>
                    <a:pt x="268421" y="316807"/>
                  </a:lnTo>
                  <a:lnTo>
                    <a:pt x="268305" y="316497"/>
                  </a:lnTo>
                  <a:lnTo>
                    <a:pt x="268112" y="316071"/>
                  </a:lnTo>
                  <a:lnTo>
                    <a:pt x="267765" y="315768"/>
                  </a:lnTo>
                  <a:lnTo>
                    <a:pt x="267494" y="315573"/>
                  </a:lnTo>
                  <a:lnTo>
                    <a:pt x="267262" y="315343"/>
                  </a:lnTo>
                  <a:lnTo>
                    <a:pt x="266954" y="315190"/>
                  </a:lnTo>
                  <a:lnTo>
                    <a:pt x="266644" y="314996"/>
                  </a:lnTo>
                  <a:lnTo>
                    <a:pt x="266297" y="314802"/>
                  </a:lnTo>
                  <a:lnTo>
                    <a:pt x="265988" y="314607"/>
                  </a:lnTo>
                  <a:lnTo>
                    <a:pt x="265601" y="314455"/>
                  </a:lnTo>
                  <a:lnTo>
                    <a:pt x="265292" y="314261"/>
                  </a:lnTo>
                  <a:lnTo>
                    <a:pt x="264983" y="314073"/>
                  </a:lnTo>
                  <a:lnTo>
                    <a:pt x="264674" y="313878"/>
                  </a:lnTo>
                  <a:lnTo>
                    <a:pt x="264442" y="313647"/>
                  </a:lnTo>
                  <a:lnTo>
                    <a:pt x="264133" y="313453"/>
                  </a:lnTo>
                  <a:lnTo>
                    <a:pt x="263824" y="313222"/>
                  </a:lnTo>
                  <a:lnTo>
                    <a:pt x="263514" y="312876"/>
                  </a:lnTo>
                  <a:lnTo>
                    <a:pt x="263205" y="312609"/>
                  </a:lnTo>
                  <a:lnTo>
                    <a:pt x="262897" y="312378"/>
                  </a:lnTo>
                  <a:lnTo>
                    <a:pt x="262510" y="312147"/>
                  </a:lnTo>
                  <a:lnTo>
                    <a:pt x="262201" y="311952"/>
                  </a:lnTo>
                  <a:lnTo>
                    <a:pt x="261776" y="311801"/>
                  </a:lnTo>
                  <a:lnTo>
                    <a:pt x="261467" y="311606"/>
                  </a:lnTo>
                  <a:lnTo>
                    <a:pt x="261197" y="311296"/>
                  </a:lnTo>
                  <a:lnTo>
                    <a:pt x="261042" y="311029"/>
                  </a:lnTo>
                  <a:lnTo>
                    <a:pt x="260965" y="310640"/>
                  </a:lnTo>
                  <a:lnTo>
                    <a:pt x="260965" y="310142"/>
                  </a:lnTo>
                  <a:lnTo>
                    <a:pt x="261158" y="309753"/>
                  </a:lnTo>
                  <a:lnTo>
                    <a:pt x="261584" y="309443"/>
                  </a:lnTo>
                  <a:lnTo>
                    <a:pt x="261893" y="309407"/>
                  </a:lnTo>
                  <a:lnTo>
                    <a:pt x="262279" y="309364"/>
                  </a:lnTo>
                  <a:lnTo>
                    <a:pt x="262627" y="309364"/>
                  </a:lnTo>
                  <a:lnTo>
                    <a:pt x="263014" y="309249"/>
                  </a:lnTo>
                  <a:lnTo>
                    <a:pt x="263245" y="309018"/>
                  </a:lnTo>
                  <a:lnTo>
                    <a:pt x="263554" y="308708"/>
                  </a:lnTo>
                  <a:lnTo>
                    <a:pt x="263902" y="308477"/>
                  </a:lnTo>
                  <a:lnTo>
                    <a:pt x="264327" y="308325"/>
                  </a:lnTo>
                  <a:lnTo>
                    <a:pt x="264714" y="308319"/>
                  </a:lnTo>
                  <a:lnTo>
                    <a:pt x="265023" y="308319"/>
                  </a:lnTo>
                  <a:lnTo>
                    <a:pt x="265332" y="308319"/>
                  </a:lnTo>
                  <a:lnTo>
                    <a:pt x="265718" y="308477"/>
                  </a:lnTo>
                  <a:lnTo>
                    <a:pt x="266027" y="308592"/>
                  </a:lnTo>
                  <a:lnTo>
                    <a:pt x="266298" y="308744"/>
                  </a:lnTo>
                  <a:lnTo>
                    <a:pt x="266568" y="308896"/>
                  </a:lnTo>
                  <a:lnTo>
                    <a:pt x="266955" y="309012"/>
                  </a:lnTo>
                  <a:lnTo>
                    <a:pt x="267263" y="309054"/>
                  </a:lnTo>
                  <a:lnTo>
                    <a:pt x="267650" y="309054"/>
                  </a:lnTo>
                  <a:lnTo>
                    <a:pt x="268037" y="309055"/>
                  </a:lnTo>
                  <a:lnTo>
                    <a:pt x="268501" y="309054"/>
                  </a:lnTo>
                  <a:lnTo>
                    <a:pt x="268964" y="309170"/>
                  </a:lnTo>
                  <a:lnTo>
                    <a:pt x="269351" y="309322"/>
                  </a:lnTo>
                  <a:lnTo>
                    <a:pt x="269853" y="309243"/>
                  </a:lnTo>
                  <a:lnTo>
                    <a:pt x="270085" y="309012"/>
                  </a:lnTo>
                  <a:lnTo>
                    <a:pt x="270317" y="308781"/>
                  </a:lnTo>
                  <a:lnTo>
                    <a:pt x="270896" y="308435"/>
                  </a:lnTo>
                  <a:lnTo>
                    <a:pt x="271244" y="308429"/>
                  </a:lnTo>
                  <a:lnTo>
                    <a:pt x="271514" y="308277"/>
                  </a:lnTo>
                  <a:lnTo>
                    <a:pt x="271670" y="307967"/>
                  </a:lnTo>
                  <a:lnTo>
                    <a:pt x="271901" y="307700"/>
                  </a:lnTo>
                  <a:lnTo>
                    <a:pt x="272172" y="307390"/>
                  </a:lnTo>
                  <a:lnTo>
                    <a:pt x="272403" y="307159"/>
                  </a:lnTo>
                  <a:lnTo>
                    <a:pt x="272751" y="307001"/>
                  </a:lnTo>
                  <a:lnTo>
                    <a:pt x="273061" y="306807"/>
                  </a:lnTo>
                  <a:lnTo>
                    <a:pt x="273408" y="306807"/>
                  </a:lnTo>
                  <a:lnTo>
                    <a:pt x="273717" y="306503"/>
                  </a:lnTo>
                  <a:lnTo>
                    <a:pt x="274066" y="306114"/>
                  </a:lnTo>
                  <a:lnTo>
                    <a:pt x="274220" y="305841"/>
                  </a:lnTo>
                  <a:lnTo>
                    <a:pt x="274568" y="305725"/>
                  </a:lnTo>
                  <a:lnTo>
                    <a:pt x="274878" y="305725"/>
                  </a:lnTo>
                  <a:lnTo>
                    <a:pt x="275186" y="305804"/>
                  </a:lnTo>
                  <a:lnTo>
                    <a:pt x="275534" y="305767"/>
                  </a:lnTo>
                  <a:lnTo>
                    <a:pt x="275843" y="305768"/>
                  </a:lnTo>
                  <a:lnTo>
                    <a:pt x="276114" y="305573"/>
                  </a:lnTo>
                  <a:lnTo>
                    <a:pt x="276385" y="305300"/>
                  </a:lnTo>
                  <a:lnTo>
                    <a:pt x="276693" y="305033"/>
                  </a:lnTo>
                  <a:lnTo>
                    <a:pt x="276925" y="304686"/>
                  </a:lnTo>
                  <a:lnTo>
                    <a:pt x="277197" y="304297"/>
                  </a:lnTo>
                  <a:lnTo>
                    <a:pt x="277467" y="303908"/>
                  </a:lnTo>
                  <a:lnTo>
                    <a:pt x="277699" y="303562"/>
                  </a:lnTo>
                  <a:lnTo>
                    <a:pt x="277969" y="303332"/>
                  </a:lnTo>
                  <a:lnTo>
                    <a:pt x="278239" y="303137"/>
                  </a:lnTo>
                  <a:lnTo>
                    <a:pt x="278588" y="302870"/>
                  </a:lnTo>
                  <a:lnTo>
                    <a:pt x="279051" y="302366"/>
                  </a:lnTo>
                  <a:lnTo>
                    <a:pt x="279360" y="302056"/>
                  </a:lnTo>
                  <a:lnTo>
                    <a:pt x="279670" y="301789"/>
                  </a:lnTo>
                  <a:lnTo>
                    <a:pt x="280018" y="301479"/>
                  </a:lnTo>
                  <a:lnTo>
                    <a:pt x="280365" y="301090"/>
                  </a:lnTo>
                  <a:lnTo>
                    <a:pt x="280753" y="300707"/>
                  </a:lnTo>
                  <a:lnTo>
                    <a:pt x="281138" y="300360"/>
                  </a:lnTo>
                  <a:lnTo>
                    <a:pt x="281486" y="300009"/>
                  </a:lnTo>
                  <a:lnTo>
                    <a:pt x="281873" y="299626"/>
                  </a:lnTo>
                  <a:lnTo>
                    <a:pt x="282183" y="299316"/>
                  </a:lnTo>
                  <a:lnTo>
                    <a:pt x="282453" y="299042"/>
                  </a:lnTo>
                  <a:lnTo>
                    <a:pt x="282801" y="298617"/>
                  </a:lnTo>
                  <a:lnTo>
                    <a:pt x="283032" y="298350"/>
                  </a:lnTo>
                  <a:lnTo>
                    <a:pt x="283264" y="298076"/>
                  </a:lnTo>
                  <a:lnTo>
                    <a:pt x="283458" y="297772"/>
                  </a:lnTo>
                  <a:lnTo>
                    <a:pt x="283728" y="297420"/>
                  </a:lnTo>
                  <a:lnTo>
                    <a:pt x="283999" y="297038"/>
                  </a:lnTo>
                  <a:lnTo>
                    <a:pt x="284231" y="296691"/>
                  </a:lnTo>
                  <a:lnTo>
                    <a:pt x="284424" y="296302"/>
                  </a:lnTo>
                  <a:lnTo>
                    <a:pt x="284656" y="295877"/>
                  </a:lnTo>
                  <a:lnTo>
                    <a:pt x="284927" y="295415"/>
                  </a:lnTo>
                  <a:lnTo>
                    <a:pt x="285082" y="295069"/>
                  </a:lnTo>
                  <a:lnTo>
                    <a:pt x="285275" y="294722"/>
                  </a:lnTo>
                  <a:lnTo>
                    <a:pt x="285429" y="294370"/>
                  </a:lnTo>
                  <a:lnTo>
                    <a:pt x="285584" y="294066"/>
                  </a:lnTo>
                  <a:lnTo>
                    <a:pt x="285816" y="293562"/>
                  </a:lnTo>
                  <a:lnTo>
                    <a:pt x="286048" y="293100"/>
                  </a:lnTo>
                  <a:lnTo>
                    <a:pt x="286125" y="292790"/>
                  </a:lnTo>
                  <a:lnTo>
                    <a:pt x="286319" y="292365"/>
                  </a:lnTo>
                  <a:lnTo>
                    <a:pt x="286396" y="291904"/>
                  </a:lnTo>
                  <a:lnTo>
                    <a:pt x="286435" y="291594"/>
                  </a:lnTo>
                  <a:lnTo>
                    <a:pt x="286551" y="291205"/>
                  </a:lnTo>
                  <a:lnTo>
                    <a:pt x="286589" y="290859"/>
                  </a:lnTo>
                  <a:lnTo>
                    <a:pt x="286666" y="290397"/>
                  </a:lnTo>
                  <a:lnTo>
                    <a:pt x="286745" y="290050"/>
                  </a:lnTo>
                  <a:lnTo>
                    <a:pt x="286821" y="289625"/>
                  </a:lnTo>
                  <a:lnTo>
                    <a:pt x="286822" y="289163"/>
                  </a:lnTo>
                  <a:lnTo>
                    <a:pt x="286899" y="288738"/>
                  </a:lnTo>
                  <a:lnTo>
                    <a:pt x="286977" y="288428"/>
                  </a:lnTo>
                  <a:lnTo>
                    <a:pt x="287131" y="288082"/>
                  </a:lnTo>
                  <a:lnTo>
                    <a:pt x="287325" y="287809"/>
                  </a:lnTo>
                  <a:lnTo>
                    <a:pt x="287518" y="287505"/>
                  </a:lnTo>
                  <a:lnTo>
                    <a:pt x="287518" y="287153"/>
                  </a:lnTo>
                  <a:lnTo>
                    <a:pt x="287557" y="286849"/>
                  </a:lnTo>
                  <a:lnTo>
                    <a:pt x="287557" y="286424"/>
                  </a:lnTo>
                  <a:lnTo>
                    <a:pt x="287557" y="286035"/>
                  </a:lnTo>
                  <a:lnTo>
                    <a:pt x="287595" y="285610"/>
                  </a:lnTo>
                  <a:lnTo>
                    <a:pt x="287595" y="285263"/>
                  </a:lnTo>
                  <a:lnTo>
                    <a:pt x="287634" y="284838"/>
                  </a:lnTo>
                  <a:lnTo>
                    <a:pt x="287673" y="284534"/>
                  </a:lnTo>
                  <a:lnTo>
                    <a:pt x="287673" y="284182"/>
                  </a:lnTo>
                  <a:lnTo>
                    <a:pt x="287829" y="283878"/>
                  </a:lnTo>
                  <a:lnTo>
                    <a:pt x="287828" y="283568"/>
                  </a:lnTo>
                  <a:lnTo>
                    <a:pt x="287828" y="283259"/>
                  </a:lnTo>
                  <a:lnTo>
                    <a:pt x="287828" y="282912"/>
                  </a:lnTo>
                  <a:lnTo>
                    <a:pt x="287867" y="282603"/>
                  </a:lnTo>
                  <a:lnTo>
                    <a:pt x="287944" y="282293"/>
                  </a:lnTo>
                  <a:lnTo>
                    <a:pt x="288022" y="281831"/>
                  </a:lnTo>
                  <a:lnTo>
                    <a:pt x="288098" y="281521"/>
                  </a:lnTo>
                  <a:lnTo>
                    <a:pt x="288215" y="281211"/>
                  </a:lnTo>
                  <a:lnTo>
                    <a:pt x="288253" y="280908"/>
                  </a:lnTo>
                  <a:lnTo>
                    <a:pt x="288370" y="280482"/>
                  </a:lnTo>
                  <a:lnTo>
                    <a:pt x="288525" y="280057"/>
                  </a:lnTo>
                  <a:lnTo>
                    <a:pt x="288601" y="279747"/>
                  </a:lnTo>
                  <a:lnTo>
                    <a:pt x="288718" y="279437"/>
                  </a:lnTo>
                  <a:lnTo>
                    <a:pt x="288911" y="279054"/>
                  </a:lnTo>
                  <a:lnTo>
                    <a:pt x="289104" y="278744"/>
                  </a:lnTo>
                  <a:lnTo>
                    <a:pt x="289336" y="278471"/>
                  </a:lnTo>
                  <a:lnTo>
                    <a:pt x="289491" y="278088"/>
                  </a:lnTo>
                  <a:lnTo>
                    <a:pt x="289568" y="277663"/>
                  </a:lnTo>
                  <a:lnTo>
                    <a:pt x="289646" y="277317"/>
                  </a:lnTo>
                  <a:lnTo>
                    <a:pt x="289723" y="277007"/>
                  </a:lnTo>
                  <a:lnTo>
                    <a:pt x="289917" y="276697"/>
                  </a:lnTo>
                  <a:lnTo>
                    <a:pt x="290110" y="276308"/>
                  </a:lnTo>
                  <a:lnTo>
                    <a:pt x="290303" y="275962"/>
                  </a:lnTo>
                  <a:lnTo>
                    <a:pt x="290381" y="275616"/>
                  </a:lnTo>
                  <a:lnTo>
                    <a:pt x="290497" y="275233"/>
                  </a:lnTo>
                  <a:lnTo>
                    <a:pt x="290497" y="274923"/>
                  </a:lnTo>
                  <a:lnTo>
                    <a:pt x="290613" y="274534"/>
                  </a:lnTo>
                  <a:lnTo>
                    <a:pt x="290612" y="274109"/>
                  </a:lnTo>
                  <a:lnTo>
                    <a:pt x="290613" y="273726"/>
                  </a:lnTo>
                  <a:lnTo>
                    <a:pt x="290574" y="273337"/>
                  </a:lnTo>
                  <a:lnTo>
                    <a:pt x="290381" y="272991"/>
                  </a:lnTo>
                  <a:lnTo>
                    <a:pt x="290149" y="272724"/>
                  </a:lnTo>
                  <a:lnTo>
                    <a:pt x="289802" y="272378"/>
                  </a:lnTo>
                  <a:lnTo>
                    <a:pt x="289454" y="271989"/>
                  </a:lnTo>
                  <a:lnTo>
                    <a:pt x="289184" y="271527"/>
                  </a:lnTo>
                  <a:lnTo>
                    <a:pt x="289184" y="271144"/>
                  </a:lnTo>
                  <a:lnTo>
                    <a:pt x="289184" y="270719"/>
                  </a:lnTo>
                  <a:lnTo>
                    <a:pt x="289183" y="270409"/>
                  </a:lnTo>
                  <a:lnTo>
                    <a:pt x="289184" y="270063"/>
                  </a:lnTo>
                  <a:lnTo>
                    <a:pt x="289261" y="269753"/>
                  </a:lnTo>
                  <a:lnTo>
                    <a:pt x="289378" y="269443"/>
                  </a:lnTo>
                  <a:lnTo>
                    <a:pt x="289455" y="268981"/>
                  </a:lnTo>
                  <a:lnTo>
                    <a:pt x="289532" y="268672"/>
                  </a:lnTo>
                  <a:lnTo>
                    <a:pt x="289533" y="268325"/>
                  </a:lnTo>
                  <a:lnTo>
                    <a:pt x="289533" y="267900"/>
                  </a:lnTo>
                  <a:lnTo>
                    <a:pt x="289571" y="267590"/>
                  </a:lnTo>
                  <a:lnTo>
                    <a:pt x="289687" y="267244"/>
                  </a:lnTo>
                  <a:lnTo>
                    <a:pt x="289919" y="266934"/>
                  </a:lnTo>
                  <a:lnTo>
                    <a:pt x="290228" y="266588"/>
                  </a:lnTo>
                  <a:lnTo>
                    <a:pt x="290306" y="266241"/>
                  </a:lnTo>
                  <a:lnTo>
                    <a:pt x="290344" y="265895"/>
                  </a:lnTo>
                  <a:lnTo>
                    <a:pt x="290460" y="265470"/>
                  </a:lnTo>
                  <a:lnTo>
                    <a:pt x="290654" y="265124"/>
                  </a:lnTo>
                  <a:lnTo>
                    <a:pt x="290924" y="264850"/>
                  </a:lnTo>
                  <a:lnTo>
                    <a:pt x="291118" y="264504"/>
                  </a:lnTo>
                  <a:lnTo>
                    <a:pt x="291117" y="264115"/>
                  </a:lnTo>
                  <a:lnTo>
                    <a:pt x="291079" y="263811"/>
                  </a:lnTo>
                  <a:lnTo>
                    <a:pt x="291002" y="263386"/>
                  </a:lnTo>
                  <a:lnTo>
                    <a:pt x="290848" y="263040"/>
                  </a:lnTo>
                  <a:lnTo>
                    <a:pt x="290654" y="262614"/>
                  </a:lnTo>
                  <a:lnTo>
                    <a:pt x="290538" y="262304"/>
                  </a:lnTo>
                  <a:lnTo>
                    <a:pt x="290307" y="261922"/>
                  </a:lnTo>
                  <a:lnTo>
                    <a:pt x="290268" y="261454"/>
                  </a:lnTo>
                  <a:lnTo>
                    <a:pt x="290268" y="261150"/>
                  </a:lnTo>
                  <a:lnTo>
                    <a:pt x="290423" y="260877"/>
                  </a:lnTo>
                  <a:lnTo>
                    <a:pt x="290732" y="260646"/>
                  </a:lnTo>
                  <a:lnTo>
                    <a:pt x="290771" y="260257"/>
                  </a:lnTo>
                  <a:lnTo>
                    <a:pt x="290616" y="259953"/>
                  </a:lnTo>
                  <a:lnTo>
                    <a:pt x="290423" y="259680"/>
                  </a:lnTo>
                  <a:lnTo>
                    <a:pt x="290075" y="259564"/>
                  </a:lnTo>
                  <a:lnTo>
                    <a:pt x="289805" y="259255"/>
                  </a:lnTo>
                  <a:lnTo>
                    <a:pt x="289689" y="258872"/>
                  </a:lnTo>
                  <a:lnTo>
                    <a:pt x="289612" y="258562"/>
                  </a:lnTo>
                  <a:lnTo>
                    <a:pt x="289496" y="258179"/>
                  </a:lnTo>
                  <a:lnTo>
                    <a:pt x="289419" y="257833"/>
                  </a:lnTo>
                  <a:lnTo>
                    <a:pt x="289341" y="257481"/>
                  </a:lnTo>
                  <a:lnTo>
                    <a:pt x="289264" y="257177"/>
                  </a:lnTo>
                  <a:lnTo>
                    <a:pt x="289188" y="256709"/>
                  </a:lnTo>
                  <a:lnTo>
                    <a:pt x="289033" y="256290"/>
                  </a:lnTo>
                  <a:lnTo>
                    <a:pt x="288995" y="255901"/>
                  </a:lnTo>
                  <a:lnTo>
                    <a:pt x="288917" y="255555"/>
                  </a:lnTo>
                  <a:lnTo>
                    <a:pt x="288840" y="255245"/>
                  </a:lnTo>
                  <a:lnTo>
                    <a:pt x="288802" y="254899"/>
                  </a:lnTo>
                  <a:lnTo>
                    <a:pt x="288763" y="254437"/>
                  </a:lnTo>
                  <a:lnTo>
                    <a:pt x="288763" y="253975"/>
                  </a:lnTo>
                  <a:lnTo>
                    <a:pt x="288763" y="253586"/>
                  </a:lnTo>
                  <a:lnTo>
                    <a:pt x="288763" y="253277"/>
                  </a:lnTo>
                  <a:lnTo>
                    <a:pt x="288763" y="252967"/>
                  </a:lnTo>
                  <a:lnTo>
                    <a:pt x="288763" y="252620"/>
                  </a:lnTo>
                  <a:lnTo>
                    <a:pt x="288764" y="252310"/>
                  </a:lnTo>
                  <a:lnTo>
                    <a:pt x="288764" y="251965"/>
                  </a:lnTo>
                  <a:lnTo>
                    <a:pt x="288841" y="251655"/>
                  </a:lnTo>
                  <a:lnTo>
                    <a:pt x="288841" y="251235"/>
                  </a:lnTo>
                  <a:lnTo>
                    <a:pt x="288841" y="250926"/>
                  </a:lnTo>
                  <a:lnTo>
                    <a:pt x="288919" y="250385"/>
                  </a:lnTo>
                  <a:lnTo>
                    <a:pt x="288996" y="249959"/>
                  </a:lnTo>
                  <a:lnTo>
                    <a:pt x="289112" y="249650"/>
                  </a:lnTo>
                  <a:lnTo>
                    <a:pt x="289267" y="249188"/>
                  </a:lnTo>
                  <a:lnTo>
                    <a:pt x="289421" y="248762"/>
                  </a:lnTo>
                  <a:lnTo>
                    <a:pt x="289614" y="248495"/>
                  </a:lnTo>
                  <a:lnTo>
                    <a:pt x="289885" y="248222"/>
                  </a:lnTo>
                  <a:lnTo>
                    <a:pt x="290195" y="248027"/>
                  </a:lnTo>
                  <a:lnTo>
                    <a:pt x="290503" y="248027"/>
                  </a:lnTo>
                  <a:lnTo>
                    <a:pt x="290813" y="248070"/>
                  </a:lnTo>
                  <a:lnTo>
                    <a:pt x="291161" y="248064"/>
                  </a:lnTo>
                  <a:lnTo>
                    <a:pt x="291508" y="247912"/>
                  </a:lnTo>
                  <a:lnTo>
                    <a:pt x="291856" y="247760"/>
                  </a:lnTo>
                  <a:lnTo>
                    <a:pt x="292127" y="247523"/>
                  </a:lnTo>
                  <a:lnTo>
                    <a:pt x="292242" y="247177"/>
                  </a:lnTo>
                  <a:lnTo>
                    <a:pt x="292242" y="246831"/>
                  </a:lnTo>
                  <a:lnTo>
                    <a:pt x="292011" y="246521"/>
                  </a:lnTo>
                  <a:lnTo>
                    <a:pt x="291779" y="246217"/>
                  </a:lnTo>
                  <a:lnTo>
                    <a:pt x="291586" y="245792"/>
                  </a:lnTo>
                  <a:lnTo>
                    <a:pt x="291431" y="245446"/>
                  </a:lnTo>
                  <a:lnTo>
                    <a:pt x="291355" y="245093"/>
                  </a:lnTo>
                  <a:lnTo>
                    <a:pt x="291277" y="244747"/>
                  </a:lnTo>
                  <a:lnTo>
                    <a:pt x="291161" y="244364"/>
                  </a:lnTo>
                  <a:lnTo>
                    <a:pt x="291007" y="243939"/>
                  </a:lnTo>
                  <a:lnTo>
                    <a:pt x="290775" y="243708"/>
                  </a:lnTo>
                  <a:lnTo>
                    <a:pt x="290621" y="243435"/>
                  </a:lnTo>
                  <a:lnTo>
                    <a:pt x="290350" y="243052"/>
                  </a:lnTo>
                  <a:lnTo>
                    <a:pt x="290157" y="242669"/>
                  </a:lnTo>
                  <a:lnTo>
                    <a:pt x="289887" y="242280"/>
                  </a:lnTo>
                  <a:lnTo>
                    <a:pt x="289771" y="241934"/>
                  </a:lnTo>
                  <a:lnTo>
                    <a:pt x="289578" y="241587"/>
                  </a:lnTo>
                  <a:lnTo>
                    <a:pt x="289501" y="241242"/>
                  </a:lnTo>
                  <a:lnTo>
                    <a:pt x="289423" y="240889"/>
                  </a:lnTo>
                  <a:lnTo>
                    <a:pt x="289423" y="240391"/>
                  </a:lnTo>
                  <a:lnTo>
                    <a:pt x="289462" y="239965"/>
                  </a:lnTo>
                  <a:lnTo>
                    <a:pt x="289578" y="239619"/>
                  </a:lnTo>
                  <a:lnTo>
                    <a:pt x="289733" y="239310"/>
                  </a:lnTo>
                  <a:lnTo>
                    <a:pt x="289810" y="238926"/>
                  </a:lnTo>
                  <a:lnTo>
                    <a:pt x="289888" y="238459"/>
                  </a:lnTo>
                  <a:lnTo>
                    <a:pt x="289733" y="238155"/>
                  </a:lnTo>
                  <a:lnTo>
                    <a:pt x="289540" y="237766"/>
                  </a:lnTo>
                  <a:lnTo>
                    <a:pt x="289540" y="237420"/>
                  </a:lnTo>
                  <a:lnTo>
                    <a:pt x="289540" y="236995"/>
                  </a:lnTo>
                  <a:lnTo>
                    <a:pt x="289463" y="236648"/>
                  </a:lnTo>
                  <a:lnTo>
                    <a:pt x="289463" y="236338"/>
                  </a:lnTo>
                  <a:lnTo>
                    <a:pt x="289309" y="235956"/>
                  </a:lnTo>
                  <a:lnTo>
                    <a:pt x="289154" y="235451"/>
                  </a:lnTo>
                  <a:lnTo>
                    <a:pt x="288999" y="235142"/>
                  </a:lnTo>
                  <a:lnTo>
                    <a:pt x="288845" y="234795"/>
                  </a:lnTo>
                  <a:lnTo>
                    <a:pt x="288730" y="234333"/>
                  </a:lnTo>
                  <a:lnTo>
                    <a:pt x="288536" y="233945"/>
                  </a:lnTo>
                  <a:lnTo>
                    <a:pt x="288382" y="233562"/>
                  </a:lnTo>
                  <a:lnTo>
                    <a:pt x="288227" y="233179"/>
                  </a:lnTo>
                  <a:lnTo>
                    <a:pt x="288073" y="232906"/>
                  </a:lnTo>
                  <a:lnTo>
                    <a:pt x="287919" y="232638"/>
                  </a:lnTo>
                  <a:lnTo>
                    <a:pt x="287726" y="232292"/>
                  </a:lnTo>
                  <a:lnTo>
                    <a:pt x="287494" y="231940"/>
                  </a:lnTo>
                  <a:lnTo>
                    <a:pt x="287301" y="231636"/>
                  </a:lnTo>
                  <a:lnTo>
                    <a:pt x="287107" y="231326"/>
                  </a:lnTo>
                  <a:lnTo>
                    <a:pt x="286799" y="230980"/>
                  </a:lnTo>
                  <a:lnTo>
                    <a:pt x="286566" y="230707"/>
                  </a:lnTo>
                  <a:lnTo>
                    <a:pt x="286412" y="230439"/>
                  </a:lnTo>
                  <a:lnTo>
                    <a:pt x="286258" y="230051"/>
                  </a:lnTo>
                  <a:lnTo>
                    <a:pt x="286142" y="229704"/>
                  </a:lnTo>
                  <a:lnTo>
                    <a:pt x="286026" y="229395"/>
                  </a:lnTo>
                  <a:lnTo>
                    <a:pt x="285911" y="229048"/>
                  </a:lnTo>
                  <a:lnTo>
                    <a:pt x="285717" y="228629"/>
                  </a:lnTo>
                  <a:lnTo>
                    <a:pt x="285562" y="228277"/>
                  </a:lnTo>
                  <a:lnTo>
                    <a:pt x="285447" y="227973"/>
                  </a:lnTo>
                  <a:lnTo>
                    <a:pt x="285254" y="227584"/>
                  </a:lnTo>
                  <a:lnTo>
                    <a:pt x="285060" y="227085"/>
                  </a:lnTo>
                  <a:lnTo>
                    <a:pt x="284906" y="226812"/>
                  </a:lnTo>
                  <a:lnTo>
                    <a:pt x="284713" y="226502"/>
                  </a:lnTo>
                  <a:lnTo>
                    <a:pt x="284481" y="226084"/>
                  </a:lnTo>
                  <a:lnTo>
                    <a:pt x="284210" y="225579"/>
                  </a:lnTo>
                  <a:lnTo>
                    <a:pt x="283979" y="225196"/>
                  </a:lnTo>
                  <a:lnTo>
                    <a:pt x="283825" y="224807"/>
                  </a:lnTo>
                  <a:lnTo>
                    <a:pt x="283515" y="224382"/>
                  </a:lnTo>
                  <a:lnTo>
                    <a:pt x="283245" y="224000"/>
                  </a:lnTo>
                  <a:lnTo>
                    <a:pt x="283052" y="223690"/>
                  </a:lnTo>
                  <a:lnTo>
                    <a:pt x="282627" y="223265"/>
                  </a:lnTo>
                  <a:lnTo>
                    <a:pt x="282395" y="223034"/>
                  </a:lnTo>
                  <a:lnTo>
                    <a:pt x="282125" y="222651"/>
                  </a:lnTo>
                  <a:lnTo>
                    <a:pt x="282048" y="222262"/>
                  </a:lnTo>
                  <a:lnTo>
                    <a:pt x="281970" y="221916"/>
                  </a:lnTo>
                  <a:lnTo>
                    <a:pt x="281971" y="221605"/>
                  </a:lnTo>
                  <a:lnTo>
                    <a:pt x="281971" y="221065"/>
                  </a:lnTo>
                  <a:lnTo>
                    <a:pt x="282010" y="220682"/>
                  </a:lnTo>
                  <a:lnTo>
                    <a:pt x="282087" y="220293"/>
                  </a:lnTo>
                  <a:lnTo>
                    <a:pt x="282203" y="219947"/>
                  </a:lnTo>
                  <a:lnTo>
                    <a:pt x="282203" y="219601"/>
                  </a:lnTo>
                  <a:lnTo>
                    <a:pt x="282048" y="219254"/>
                  </a:lnTo>
                  <a:lnTo>
                    <a:pt x="281855" y="218908"/>
                  </a:lnTo>
                  <a:lnTo>
                    <a:pt x="281739" y="218598"/>
                  </a:lnTo>
                  <a:lnTo>
                    <a:pt x="281585" y="218289"/>
                  </a:lnTo>
                  <a:lnTo>
                    <a:pt x="281392" y="217942"/>
                  </a:lnTo>
                  <a:lnTo>
                    <a:pt x="281237" y="217675"/>
                  </a:lnTo>
                  <a:lnTo>
                    <a:pt x="280967" y="217249"/>
                  </a:lnTo>
                  <a:lnTo>
                    <a:pt x="280852" y="216903"/>
                  </a:lnTo>
                  <a:lnTo>
                    <a:pt x="280928" y="216594"/>
                  </a:lnTo>
                  <a:lnTo>
                    <a:pt x="281083" y="216247"/>
                  </a:lnTo>
                  <a:lnTo>
                    <a:pt x="281238" y="215937"/>
                  </a:lnTo>
                  <a:lnTo>
                    <a:pt x="281586" y="215664"/>
                  </a:lnTo>
                  <a:lnTo>
                    <a:pt x="281972" y="215628"/>
                  </a:lnTo>
                  <a:lnTo>
                    <a:pt x="282281" y="215627"/>
                  </a:lnTo>
                  <a:lnTo>
                    <a:pt x="282823" y="215585"/>
                  </a:lnTo>
                  <a:lnTo>
                    <a:pt x="283131" y="215548"/>
                  </a:lnTo>
                  <a:lnTo>
                    <a:pt x="283441" y="215469"/>
                  </a:lnTo>
                  <a:lnTo>
                    <a:pt x="283750" y="215396"/>
                  </a:lnTo>
                  <a:lnTo>
                    <a:pt x="283866" y="214929"/>
                  </a:lnTo>
                  <a:lnTo>
                    <a:pt x="283750" y="214583"/>
                  </a:lnTo>
                  <a:lnTo>
                    <a:pt x="283557" y="214273"/>
                  </a:lnTo>
                  <a:lnTo>
                    <a:pt x="283402" y="213969"/>
                  </a:lnTo>
                  <a:lnTo>
                    <a:pt x="283209" y="213695"/>
                  </a:lnTo>
                  <a:lnTo>
                    <a:pt x="283055" y="213428"/>
                  </a:lnTo>
                  <a:lnTo>
                    <a:pt x="283055" y="213118"/>
                  </a:lnTo>
                  <a:lnTo>
                    <a:pt x="283094" y="212693"/>
                  </a:lnTo>
                  <a:lnTo>
                    <a:pt x="283210" y="212383"/>
                  </a:lnTo>
                  <a:lnTo>
                    <a:pt x="283364" y="212116"/>
                  </a:lnTo>
                  <a:lnTo>
                    <a:pt x="283442" y="211727"/>
                  </a:lnTo>
                  <a:lnTo>
                    <a:pt x="283558" y="211302"/>
                  </a:lnTo>
                  <a:lnTo>
                    <a:pt x="283673" y="210877"/>
                  </a:lnTo>
                  <a:lnTo>
                    <a:pt x="283674" y="210604"/>
                  </a:lnTo>
                  <a:lnTo>
                    <a:pt x="283674" y="210378"/>
                  </a:lnTo>
                  <a:lnTo>
                    <a:pt x="283674" y="210032"/>
                  </a:lnTo>
                  <a:lnTo>
                    <a:pt x="283558" y="209607"/>
                  </a:lnTo>
                  <a:lnTo>
                    <a:pt x="283404" y="209218"/>
                  </a:lnTo>
                  <a:lnTo>
                    <a:pt x="283210" y="208799"/>
                  </a:lnTo>
                  <a:lnTo>
                    <a:pt x="283210" y="208447"/>
                  </a:lnTo>
                  <a:lnTo>
                    <a:pt x="283403" y="208143"/>
                  </a:lnTo>
                  <a:lnTo>
                    <a:pt x="283829" y="207906"/>
                  </a:lnTo>
                  <a:lnTo>
                    <a:pt x="284138" y="208064"/>
                  </a:lnTo>
                  <a:lnTo>
                    <a:pt x="284525" y="208252"/>
                  </a:lnTo>
                  <a:lnTo>
                    <a:pt x="284795" y="208410"/>
                  </a:lnTo>
                  <a:lnTo>
                    <a:pt x="285104" y="208525"/>
                  </a:lnTo>
                  <a:lnTo>
                    <a:pt x="285568" y="208641"/>
                  </a:lnTo>
                  <a:lnTo>
                    <a:pt x="285915" y="208525"/>
                  </a:lnTo>
                  <a:lnTo>
                    <a:pt x="286147" y="208216"/>
                  </a:lnTo>
                  <a:lnTo>
                    <a:pt x="286302" y="207942"/>
                  </a:lnTo>
                  <a:lnTo>
                    <a:pt x="286534" y="207480"/>
                  </a:lnTo>
                  <a:lnTo>
                    <a:pt x="286650" y="207134"/>
                  </a:lnTo>
                  <a:lnTo>
                    <a:pt x="286727" y="206824"/>
                  </a:lnTo>
                  <a:lnTo>
                    <a:pt x="286766" y="206478"/>
                  </a:lnTo>
                  <a:lnTo>
                    <a:pt x="286766" y="206132"/>
                  </a:lnTo>
                  <a:lnTo>
                    <a:pt x="286766" y="205786"/>
                  </a:lnTo>
                  <a:lnTo>
                    <a:pt x="286766" y="205433"/>
                  </a:lnTo>
                  <a:lnTo>
                    <a:pt x="286689" y="205087"/>
                  </a:lnTo>
                  <a:lnTo>
                    <a:pt x="286573" y="204741"/>
                  </a:lnTo>
                  <a:lnTo>
                    <a:pt x="286419" y="204279"/>
                  </a:lnTo>
                  <a:lnTo>
                    <a:pt x="286264" y="203969"/>
                  </a:lnTo>
                  <a:lnTo>
                    <a:pt x="286110" y="203623"/>
                  </a:lnTo>
                  <a:lnTo>
                    <a:pt x="285878" y="203276"/>
                  </a:lnTo>
                  <a:lnTo>
                    <a:pt x="285878" y="202930"/>
                  </a:lnTo>
                  <a:lnTo>
                    <a:pt x="285879" y="202426"/>
                  </a:lnTo>
                  <a:lnTo>
                    <a:pt x="285917" y="202079"/>
                  </a:lnTo>
                  <a:lnTo>
                    <a:pt x="285956" y="201770"/>
                  </a:lnTo>
                  <a:lnTo>
                    <a:pt x="286111" y="201229"/>
                  </a:lnTo>
                  <a:lnTo>
                    <a:pt x="286227" y="200925"/>
                  </a:lnTo>
                  <a:lnTo>
                    <a:pt x="286343" y="200537"/>
                  </a:lnTo>
                  <a:lnTo>
                    <a:pt x="286536" y="200190"/>
                  </a:lnTo>
                  <a:lnTo>
                    <a:pt x="286652" y="199765"/>
                  </a:lnTo>
                  <a:lnTo>
                    <a:pt x="286652" y="199419"/>
                  </a:lnTo>
                  <a:lnTo>
                    <a:pt x="286652" y="199109"/>
                  </a:lnTo>
                  <a:lnTo>
                    <a:pt x="286575" y="198683"/>
                  </a:lnTo>
                  <a:lnTo>
                    <a:pt x="286575" y="198373"/>
                  </a:lnTo>
                  <a:lnTo>
                    <a:pt x="286575" y="198027"/>
                  </a:lnTo>
                  <a:lnTo>
                    <a:pt x="286575" y="197644"/>
                  </a:lnTo>
                  <a:lnTo>
                    <a:pt x="286576" y="197140"/>
                  </a:lnTo>
                  <a:lnTo>
                    <a:pt x="286653" y="196794"/>
                  </a:lnTo>
                  <a:lnTo>
                    <a:pt x="286653" y="196448"/>
                  </a:lnTo>
                  <a:lnTo>
                    <a:pt x="286653" y="196101"/>
                  </a:lnTo>
                  <a:lnTo>
                    <a:pt x="286653" y="195713"/>
                  </a:lnTo>
                  <a:lnTo>
                    <a:pt x="286653" y="195287"/>
                  </a:lnTo>
                  <a:lnTo>
                    <a:pt x="286653" y="194978"/>
                  </a:lnTo>
                  <a:lnTo>
                    <a:pt x="286692" y="194631"/>
                  </a:lnTo>
                  <a:lnTo>
                    <a:pt x="286693" y="194285"/>
                  </a:lnTo>
                  <a:lnTo>
                    <a:pt x="286692" y="193902"/>
                  </a:lnTo>
                  <a:lnTo>
                    <a:pt x="286847" y="193477"/>
                  </a:lnTo>
                  <a:lnTo>
                    <a:pt x="286963" y="193088"/>
                  </a:lnTo>
                  <a:lnTo>
                    <a:pt x="287079" y="192663"/>
                  </a:lnTo>
                  <a:lnTo>
                    <a:pt x="287350" y="192049"/>
                  </a:lnTo>
                  <a:lnTo>
                    <a:pt x="287504" y="191624"/>
                  </a:lnTo>
                  <a:lnTo>
                    <a:pt x="287929" y="191120"/>
                  </a:lnTo>
                  <a:lnTo>
                    <a:pt x="288238" y="190773"/>
                  </a:lnTo>
                  <a:lnTo>
                    <a:pt x="288548" y="190463"/>
                  </a:lnTo>
                  <a:lnTo>
                    <a:pt x="288819" y="190153"/>
                  </a:lnTo>
                  <a:lnTo>
                    <a:pt x="289012" y="189844"/>
                  </a:lnTo>
                  <a:lnTo>
                    <a:pt x="289244" y="189461"/>
                  </a:lnTo>
                  <a:lnTo>
                    <a:pt x="289437" y="189188"/>
                  </a:lnTo>
                  <a:lnTo>
                    <a:pt x="289591" y="188762"/>
                  </a:lnTo>
                  <a:lnTo>
                    <a:pt x="289707" y="188380"/>
                  </a:lnTo>
                  <a:lnTo>
                    <a:pt x="289707" y="187954"/>
                  </a:lnTo>
                  <a:lnTo>
                    <a:pt x="289708" y="187529"/>
                  </a:lnTo>
                  <a:lnTo>
                    <a:pt x="289708" y="187146"/>
                  </a:lnTo>
                  <a:lnTo>
                    <a:pt x="289708" y="186758"/>
                  </a:lnTo>
                  <a:lnTo>
                    <a:pt x="289631" y="186259"/>
                  </a:lnTo>
                  <a:lnTo>
                    <a:pt x="289593" y="185949"/>
                  </a:lnTo>
                  <a:lnTo>
                    <a:pt x="289515" y="185639"/>
                  </a:lnTo>
                  <a:lnTo>
                    <a:pt x="289361" y="185330"/>
                  </a:lnTo>
                  <a:lnTo>
                    <a:pt x="289284" y="184947"/>
                  </a:lnTo>
                  <a:lnTo>
                    <a:pt x="289090" y="184674"/>
                  </a:lnTo>
                  <a:lnTo>
                    <a:pt x="288948" y="184127"/>
                  </a:lnTo>
                  <a:lnTo>
                    <a:pt x="288898" y="183829"/>
                  </a:lnTo>
                  <a:lnTo>
                    <a:pt x="288898" y="183519"/>
                  </a:lnTo>
                  <a:lnTo>
                    <a:pt x="288898" y="183209"/>
                  </a:lnTo>
                  <a:lnTo>
                    <a:pt x="288937" y="182899"/>
                  </a:lnTo>
                  <a:lnTo>
                    <a:pt x="288936" y="182517"/>
                  </a:lnTo>
                  <a:lnTo>
                    <a:pt x="289053" y="182055"/>
                  </a:lnTo>
                  <a:lnTo>
                    <a:pt x="289053" y="181587"/>
                  </a:lnTo>
                  <a:lnTo>
                    <a:pt x="289052" y="181241"/>
                  </a:lnTo>
                  <a:lnTo>
                    <a:pt x="289052" y="180895"/>
                  </a:lnTo>
                  <a:lnTo>
                    <a:pt x="288937" y="180469"/>
                  </a:lnTo>
                  <a:lnTo>
                    <a:pt x="288860" y="180123"/>
                  </a:lnTo>
                  <a:lnTo>
                    <a:pt x="288744" y="179777"/>
                  </a:lnTo>
                  <a:lnTo>
                    <a:pt x="288550" y="179315"/>
                  </a:lnTo>
                  <a:lnTo>
                    <a:pt x="288396" y="178890"/>
                  </a:lnTo>
                  <a:lnTo>
                    <a:pt x="288203" y="178543"/>
                  </a:lnTo>
                  <a:lnTo>
                    <a:pt x="288126" y="178234"/>
                  </a:lnTo>
                  <a:lnTo>
                    <a:pt x="287971" y="177845"/>
                  </a:lnTo>
                  <a:lnTo>
                    <a:pt x="287817" y="177499"/>
                  </a:lnTo>
                  <a:lnTo>
                    <a:pt x="287624" y="177116"/>
                  </a:lnTo>
                  <a:lnTo>
                    <a:pt x="287392" y="176727"/>
                  </a:lnTo>
                  <a:lnTo>
                    <a:pt x="287160" y="176344"/>
                  </a:lnTo>
                  <a:lnTo>
                    <a:pt x="287006" y="176035"/>
                  </a:lnTo>
                  <a:lnTo>
                    <a:pt x="286774" y="175652"/>
                  </a:lnTo>
                  <a:lnTo>
                    <a:pt x="286465" y="175263"/>
                  </a:lnTo>
                  <a:lnTo>
                    <a:pt x="286195" y="174917"/>
                  </a:lnTo>
                  <a:lnTo>
                    <a:pt x="285963" y="174570"/>
                  </a:lnTo>
                  <a:lnTo>
                    <a:pt x="285693" y="174181"/>
                  </a:lnTo>
                  <a:lnTo>
                    <a:pt x="285423" y="173762"/>
                  </a:lnTo>
                  <a:lnTo>
                    <a:pt x="285230" y="173416"/>
                  </a:lnTo>
                  <a:lnTo>
                    <a:pt x="284998" y="172991"/>
                  </a:lnTo>
                  <a:lnTo>
                    <a:pt x="284766" y="172486"/>
                  </a:lnTo>
                  <a:lnTo>
                    <a:pt x="284612" y="172219"/>
                  </a:lnTo>
                  <a:lnTo>
                    <a:pt x="284457" y="171831"/>
                  </a:lnTo>
                  <a:lnTo>
                    <a:pt x="284263" y="171369"/>
                  </a:lnTo>
                  <a:lnTo>
                    <a:pt x="284148" y="171059"/>
                  </a:lnTo>
                  <a:lnTo>
                    <a:pt x="284032" y="170633"/>
                  </a:lnTo>
                  <a:lnTo>
                    <a:pt x="283877" y="169941"/>
                  </a:lnTo>
                  <a:lnTo>
                    <a:pt x="283800" y="169558"/>
                  </a:lnTo>
                  <a:lnTo>
                    <a:pt x="283800" y="169054"/>
                  </a:lnTo>
                  <a:lnTo>
                    <a:pt x="283801" y="168513"/>
                  </a:lnTo>
                  <a:lnTo>
                    <a:pt x="283800" y="168204"/>
                  </a:lnTo>
                  <a:lnTo>
                    <a:pt x="283917" y="167705"/>
                  </a:lnTo>
                  <a:lnTo>
                    <a:pt x="283917" y="167244"/>
                  </a:lnTo>
                  <a:lnTo>
                    <a:pt x="284033" y="166818"/>
                  </a:lnTo>
                  <a:lnTo>
                    <a:pt x="284149" y="166508"/>
                  </a:lnTo>
                  <a:lnTo>
                    <a:pt x="284304" y="166235"/>
                  </a:lnTo>
                  <a:lnTo>
                    <a:pt x="284497" y="165889"/>
                  </a:lnTo>
                  <a:lnTo>
                    <a:pt x="284691" y="165542"/>
                  </a:lnTo>
                  <a:lnTo>
                    <a:pt x="284884" y="165196"/>
                  </a:lnTo>
                  <a:lnTo>
                    <a:pt x="285077" y="164886"/>
                  </a:lnTo>
                  <a:lnTo>
                    <a:pt x="285231" y="164540"/>
                  </a:lnTo>
                  <a:lnTo>
                    <a:pt x="285386" y="164151"/>
                  </a:lnTo>
                  <a:lnTo>
                    <a:pt x="285463" y="163841"/>
                  </a:lnTo>
                  <a:lnTo>
                    <a:pt x="285463" y="163537"/>
                  </a:lnTo>
                  <a:lnTo>
                    <a:pt x="285464" y="163033"/>
                  </a:lnTo>
                  <a:lnTo>
                    <a:pt x="285386" y="162651"/>
                  </a:lnTo>
                  <a:lnTo>
                    <a:pt x="285270" y="162183"/>
                  </a:lnTo>
                  <a:lnTo>
                    <a:pt x="285233" y="161837"/>
                  </a:lnTo>
                  <a:lnTo>
                    <a:pt x="285233" y="161490"/>
                  </a:lnTo>
                  <a:lnTo>
                    <a:pt x="285233" y="161144"/>
                  </a:lnTo>
                  <a:lnTo>
                    <a:pt x="285232" y="160834"/>
                  </a:lnTo>
                  <a:lnTo>
                    <a:pt x="285232" y="160409"/>
                  </a:lnTo>
                  <a:lnTo>
                    <a:pt x="285232" y="160026"/>
                  </a:lnTo>
                  <a:lnTo>
                    <a:pt x="285271" y="159679"/>
                  </a:lnTo>
                  <a:lnTo>
                    <a:pt x="285310" y="159255"/>
                  </a:lnTo>
                  <a:lnTo>
                    <a:pt x="285310" y="158908"/>
                  </a:lnTo>
                  <a:lnTo>
                    <a:pt x="285310" y="158404"/>
                  </a:lnTo>
                  <a:lnTo>
                    <a:pt x="285310" y="158094"/>
                  </a:lnTo>
                  <a:lnTo>
                    <a:pt x="285310" y="157747"/>
                  </a:lnTo>
                  <a:lnTo>
                    <a:pt x="285310" y="157250"/>
                  </a:lnTo>
                  <a:lnTo>
                    <a:pt x="285350" y="156897"/>
                  </a:lnTo>
                  <a:lnTo>
                    <a:pt x="285388" y="156593"/>
                  </a:lnTo>
                  <a:lnTo>
                    <a:pt x="285388" y="156283"/>
                  </a:lnTo>
                  <a:lnTo>
                    <a:pt x="285465" y="155858"/>
                  </a:lnTo>
                  <a:lnTo>
                    <a:pt x="285465" y="155433"/>
                  </a:lnTo>
                  <a:lnTo>
                    <a:pt x="285543" y="155044"/>
                  </a:lnTo>
                  <a:lnTo>
                    <a:pt x="285543" y="154625"/>
                  </a:lnTo>
                  <a:lnTo>
                    <a:pt x="285544" y="154273"/>
                  </a:lnTo>
                  <a:lnTo>
                    <a:pt x="285504" y="153811"/>
                  </a:lnTo>
                  <a:lnTo>
                    <a:pt x="285505" y="153386"/>
                  </a:lnTo>
                  <a:lnTo>
                    <a:pt x="285505" y="153003"/>
                  </a:lnTo>
                  <a:lnTo>
                    <a:pt x="285505" y="152693"/>
                  </a:lnTo>
                  <a:lnTo>
                    <a:pt x="285583" y="152152"/>
                  </a:lnTo>
                  <a:lnTo>
                    <a:pt x="285582" y="151575"/>
                  </a:lnTo>
                  <a:lnTo>
                    <a:pt x="285660" y="150998"/>
                  </a:lnTo>
                  <a:lnTo>
                    <a:pt x="285699" y="150688"/>
                  </a:lnTo>
                  <a:lnTo>
                    <a:pt x="285776" y="150342"/>
                  </a:lnTo>
                  <a:lnTo>
                    <a:pt x="285815" y="149990"/>
                  </a:lnTo>
                  <a:lnTo>
                    <a:pt x="285931" y="149643"/>
                  </a:lnTo>
                  <a:lnTo>
                    <a:pt x="285931" y="149333"/>
                  </a:lnTo>
                  <a:lnTo>
                    <a:pt x="285931" y="149030"/>
                  </a:lnTo>
                  <a:lnTo>
                    <a:pt x="285893" y="148683"/>
                  </a:lnTo>
                  <a:lnTo>
                    <a:pt x="285854" y="148331"/>
                  </a:lnTo>
                  <a:lnTo>
                    <a:pt x="285700" y="147948"/>
                  </a:lnTo>
                  <a:lnTo>
                    <a:pt x="285584" y="147559"/>
                  </a:lnTo>
                  <a:lnTo>
                    <a:pt x="285468" y="147176"/>
                  </a:lnTo>
                  <a:lnTo>
                    <a:pt x="285429" y="146830"/>
                  </a:lnTo>
                  <a:lnTo>
                    <a:pt x="285429" y="146405"/>
                  </a:lnTo>
                  <a:lnTo>
                    <a:pt x="285429" y="146059"/>
                  </a:lnTo>
                  <a:lnTo>
                    <a:pt x="285430" y="145597"/>
                  </a:lnTo>
                  <a:lnTo>
                    <a:pt x="285468" y="145208"/>
                  </a:lnTo>
                  <a:lnTo>
                    <a:pt x="285662" y="144704"/>
                  </a:lnTo>
                  <a:lnTo>
                    <a:pt x="285739" y="144321"/>
                  </a:lnTo>
                  <a:lnTo>
                    <a:pt x="285971" y="143817"/>
                  </a:lnTo>
                  <a:lnTo>
                    <a:pt x="286125" y="143434"/>
                  </a:lnTo>
                  <a:lnTo>
                    <a:pt x="286203" y="143124"/>
                  </a:lnTo>
                  <a:lnTo>
                    <a:pt x="286434" y="142662"/>
                  </a:lnTo>
                  <a:lnTo>
                    <a:pt x="286590" y="142316"/>
                  </a:lnTo>
                  <a:lnTo>
                    <a:pt x="286783" y="141927"/>
                  </a:lnTo>
                  <a:lnTo>
                    <a:pt x="287015" y="141617"/>
                  </a:lnTo>
                  <a:lnTo>
                    <a:pt x="287208" y="141192"/>
                  </a:lnTo>
                  <a:lnTo>
                    <a:pt x="287402" y="140882"/>
                  </a:lnTo>
                  <a:lnTo>
                    <a:pt x="287518" y="140579"/>
                  </a:lnTo>
                  <a:lnTo>
                    <a:pt x="287710" y="140226"/>
                  </a:lnTo>
                  <a:lnTo>
                    <a:pt x="287788" y="139765"/>
                  </a:lnTo>
                  <a:lnTo>
                    <a:pt x="287711" y="139455"/>
                  </a:lnTo>
                  <a:lnTo>
                    <a:pt x="287518" y="139188"/>
                  </a:lnTo>
                  <a:lnTo>
                    <a:pt x="287441" y="138878"/>
                  </a:lnTo>
                  <a:lnTo>
                    <a:pt x="287557" y="138531"/>
                  </a:lnTo>
                  <a:lnTo>
                    <a:pt x="287982" y="138142"/>
                  </a:lnTo>
                  <a:lnTo>
                    <a:pt x="287982" y="137838"/>
                  </a:lnTo>
                  <a:lnTo>
                    <a:pt x="288098" y="137487"/>
                  </a:lnTo>
                  <a:lnTo>
                    <a:pt x="288292" y="137182"/>
                  </a:lnTo>
                  <a:lnTo>
                    <a:pt x="288484" y="136909"/>
                  </a:lnTo>
                  <a:lnTo>
                    <a:pt x="288639" y="136599"/>
                  </a:lnTo>
                  <a:lnTo>
                    <a:pt x="288678" y="136289"/>
                  </a:lnTo>
                  <a:lnTo>
                    <a:pt x="288678" y="135986"/>
                  </a:lnTo>
                  <a:lnTo>
                    <a:pt x="288678" y="135561"/>
                  </a:lnTo>
                  <a:lnTo>
                    <a:pt x="288640" y="135099"/>
                  </a:lnTo>
                  <a:lnTo>
                    <a:pt x="288640" y="134789"/>
                  </a:lnTo>
                  <a:lnTo>
                    <a:pt x="288639" y="134479"/>
                  </a:lnTo>
                  <a:lnTo>
                    <a:pt x="288524" y="134090"/>
                  </a:lnTo>
                  <a:lnTo>
                    <a:pt x="288408" y="133744"/>
                  </a:lnTo>
                  <a:lnTo>
                    <a:pt x="288254" y="133325"/>
                  </a:lnTo>
                  <a:lnTo>
                    <a:pt x="288177" y="132784"/>
                  </a:lnTo>
                  <a:lnTo>
                    <a:pt x="288254" y="132474"/>
                  </a:lnTo>
                  <a:lnTo>
                    <a:pt x="288447" y="132049"/>
                  </a:lnTo>
                  <a:lnTo>
                    <a:pt x="288795" y="131703"/>
                  </a:lnTo>
                  <a:lnTo>
                    <a:pt x="289027" y="131472"/>
                  </a:lnTo>
                  <a:lnTo>
                    <a:pt x="289336" y="131235"/>
                  </a:lnTo>
                  <a:lnTo>
                    <a:pt x="289684" y="131046"/>
                  </a:lnTo>
                  <a:lnTo>
                    <a:pt x="289955" y="130810"/>
                  </a:lnTo>
                  <a:lnTo>
                    <a:pt x="290341" y="130621"/>
                  </a:lnTo>
                  <a:lnTo>
                    <a:pt x="290689" y="130621"/>
                  </a:lnTo>
                  <a:lnTo>
                    <a:pt x="291114" y="130809"/>
                  </a:lnTo>
                  <a:lnTo>
                    <a:pt x="291461" y="130967"/>
                  </a:lnTo>
                  <a:lnTo>
                    <a:pt x="292003" y="130925"/>
                  </a:lnTo>
                  <a:lnTo>
                    <a:pt x="292312" y="130694"/>
                  </a:lnTo>
                  <a:lnTo>
                    <a:pt x="292621" y="130500"/>
                  </a:lnTo>
                  <a:lnTo>
                    <a:pt x="292969" y="130500"/>
                  </a:lnTo>
                  <a:lnTo>
                    <a:pt x="293278" y="130536"/>
                  </a:lnTo>
                  <a:lnTo>
                    <a:pt x="293664" y="130694"/>
                  </a:lnTo>
                  <a:lnTo>
                    <a:pt x="293973" y="130767"/>
                  </a:lnTo>
                  <a:lnTo>
                    <a:pt x="294282" y="130846"/>
                  </a:lnTo>
                  <a:lnTo>
                    <a:pt x="294668" y="130961"/>
                  </a:lnTo>
                  <a:lnTo>
                    <a:pt x="295132" y="131040"/>
                  </a:lnTo>
                  <a:lnTo>
                    <a:pt x="295480" y="130998"/>
                  </a:lnTo>
                  <a:lnTo>
                    <a:pt x="295828" y="130804"/>
                  </a:lnTo>
                  <a:lnTo>
                    <a:pt x="296214" y="130573"/>
                  </a:lnTo>
                  <a:lnTo>
                    <a:pt x="296447" y="130342"/>
                  </a:lnTo>
                  <a:lnTo>
                    <a:pt x="296872" y="130190"/>
                  </a:lnTo>
                  <a:lnTo>
                    <a:pt x="297258" y="130074"/>
                  </a:lnTo>
                  <a:lnTo>
                    <a:pt x="297605" y="130068"/>
                  </a:lnTo>
                  <a:lnTo>
                    <a:pt x="297915" y="129995"/>
                  </a:lnTo>
                  <a:lnTo>
                    <a:pt x="298456" y="129686"/>
                  </a:lnTo>
                  <a:lnTo>
                    <a:pt x="298765" y="129607"/>
                  </a:lnTo>
                  <a:lnTo>
                    <a:pt x="299074" y="129570"/>
                  </a:lnTo>
                  <a:lnTo>
                    <a:pt x="299383" y="129527"/>
                  </a:lnTo>
                  <a:lnTo>
                    <a:pt x="299692" y="129297"/>
                  </a:lnTo>
                  <a:lnTo>
                    <a:pt x="299963" y="129102"/>
                  </a:lnTo>
                  <a:lnTo>
                    <a:pt x="300311" y="128835"/>
                  </a:lnTo>
                  <a:lnTo>
                    <a:pt x="300697" y="128640"/>
                  </a:lnTo>
                  <a:lnTo>
                    <a:pt x="301007" y="128489"/>
                  </a:lnTo>
                  <a:lnTo>
                    <a:pt x="301432" y="128410"/>
                  </a:lnTo>
                  <a:lnTo>
                    <a:pt x="301779" y="128252"/>
                  </a:lnTo>
                  <a:lnTo>
                    <a:pt x="302127" y="128021"/>
                  </a:lnTo>
                  <a:lnTo>
                    <a:pt x="302359" y="127754"/>
                  </a:lnTo>
                  <a:lnTo>
                    <a:pt x="302669" y="127444"/>
                  </a:lnTo>
                  <a:lnTo>
                    <a:pt x="303093" y="126861"/>
                  </a:lnTo>
                  <a:lnTo>
                    <a:pt x="303171" y="126515"/>
                  </a:lnTo>
                  <a:lnTo>
                    <a:pt x="303248" y="126205"/>
                  </a:lnTo>
                  <a:lnTo>
                    <a:pt x="303364" y="125822"/>
                  </a:lnTo>
                  <a:lnTo>
                    <a:pt x="303442" y="125396"/>
                  </a:lnTo>
                  <a:lnTo>
                    <a:pt x="303558" y="124935"/>
                  </a:lnTo>
                  <a:lnTo>
                    <a:pt x="303674" y="124546"/>
                  </a:lnTo>
                  <a:lnTo>
                    <a:pt x="303790" y="124200"/>
                  </a:lnTo>
                  <a:lnTo>
                    <a:pt x="304022" y="123853"/>
                  </a:lnTo>
                  <a:lnTo>
                    <a:pt x="304254" y="123276"/>
                  </a:lnTo>
                  <a:lnTo>
                    <a:pt x="304486" y="122966"/>
                  </a:lnTo>
                  <a:lnTo>
                    <a:pt x="304795" y="122541"/>
                  </a:lnTo>
                  <a:lnTo>
                    <a:pt x="305065" y="122231"/>
                  </a:lnTo>
                  <a:lnTo>
                    <a:pt x="305297" y="121963"/>
                  </a:lnTo>
                  <a:lnTo>
                    <a:pt x="305569" y="121654"/>
                  </a:lnTo>
                  <a:lnTo>
                    <a:pt x="305954" y="121265"/>
                  </a:lnTo>
                  <a:lnTo>
                    <a:pt x="306342" y="120883"/>
                  </a:lnTo>
                  <a:lnTo>
                    <a:pt x="306573" y="120609"/>
                  </a:lnTo>
                  <a:lnTo>
                    <a:pt x="306960" y="120263"/>
                  </a:lnTo>
                  <a:lnTo>
                    <a:pt x="307191" y="119989"/>
                  </a:lnTo>
                  <a:lnTo>
                    <a:pt x="307423" y="119722"/>
                  </a:lnTo>
                  <a:lnTo>
                    <a:pt x="307733" y="119297"/>
                  </a:lnTo>
                  <a:lnTo>
                    <a:pt x="308081" y="118987"/>
                  </a:lnTo>
                  <a:lnTo>
                    <a:pt x="308390" y="118720"/>
                  </a:lnTo>
                  <a:lnTo>
                    <a:pt x="308583" y="118446"/>
                  </a:lnTo>
                  <a:lnTo>
                    <a:pt x="308970" y="118179"/>
                  </a:lnTo>
                  <a:lnTo>
                    <a:pt x="309240" y="117942"/>
                  </a:lnTo>
                  <a:lnTo>
                    <a:pt x="309549" y="117711"/>
                  </a:lnTo>
                  <a:lnTo>
                    <a:pt x="309897" y="117444"/>
                  </a:lnTo>
                  <a:lnTo>
                    <a:pt x="310438" y="117328"/>
                  </a:lnTo>
                  <a:lnTo>
                    <a:pt x="310747" y="117328"/>
                  </a:lnTo>
                  <a:lnTo>
                    <a:pt x="311095" y="117365"/>
                  </a:lnTo>
                  <a:lnTo>
                    <a:pt x="311597" y="117365"/>
                  </a:lnTo>
                  <a:lnTo>
                    <a:pt x="312061" y="117364"/>
                  </a:lnTo>
                  <a:lnTo>
                    <a:pt x="312525" y="116976"/>
                  </a:lnTo>
                  <a:lnTo>
                    <a:pt x="312680" y="116630"/>
                  </a:lnTo>
                  <a:lnTo>
                    <a:pt x="312834" y="116204"/>
                  </a:lnTo>
                  <a:lnTo>
                    <a:pt x="312950" y="115858"/>
                  </a:lnTo>
                  <a:lnTo>
                    <a:pt x="313105" y="115433"/>
                  </a:lnTo>
                  <a:lnTo>
                    <a:pt x="313298" y="115086"/>
                  </a:lnTo>
                  <a:lnTo>
                    <a:pt x="313685" y="114661"/>
                  </a:lnTo>
                  <a:lnTo>
                    <a:pt x="313994" y="114582"/>
                  </a:lnTo>
                  <a:lnTo>
                    <a:pt x="314457" y="114546"/>
                  </a:lnTo>
                  <a:lnTo>
                    <a:pt x="314959" y="114388"/>
                  </a:lnTo>
                  <a:lnTo>
                    <a:pt x="315230" y="114194"/>
                  </a:lnTo>
                  <a:lnTo>
                    <a:pt x="315694" y="113768"/>
                  </a:lnTo>
                  <a:lnTo>
                    <a:pt x="315887" y="113465"/>
                  </a:lnTo>
                  <a:lnTo>
                    <a:pt x="316197" y="113076"/>
                  </a:lnTo>
                  <a:lnTo>
                    <a:pt x="316274" y="112693"/>
                  </a:lnTo>
                  <a:lnTo>
                    <a:pt x="316275" y="112383"/>
                  </a:lnTo>
                  <a:lnTo>
                    <a:pt x="316275" y="112037"/>
                  </a:lnTo>
                  <a:lnTo>
                    <a:pt x="316313" y="111611"/>
                  </a:lnTo>
                  <a:lnTo>
                    <a:pt x="316314" y="111301"/>
                  </a:lnTo>
                  <a:lnTo>
                    <a:pt x="316429" y="110913"/>
                  </a:lnTo>
                  <a:lnTo>
                    <a:pt x="316429" y="110566"/>
                  </a:lnTo>
                  <a:lnTo>
                    <a:pt x="317322" y="109467"/>
                  </a:lnTo>
                  <a:close/>
                </a:path>
              </a:pathLst>
            </a:custGeom>
            <a:solidFill>
              <a:srgbClr val="EEB71A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" name="object 28">
              <a:extLst>
                <a:ext uri="{FF2B5EF4-FFF2-40B4-BE49-F238E27FC236}">
                  <a16:creationId xmlns:a16="http://schemas.microsoft.com/office/drawing/2014/main" id="{7D66AA36-AA4B-4107-AA0A-EDE3C6BE842D}"/>
                </a:ext>
              </a:extLst>
            </p:cNvPr>
            <p:cNvSpPr/>
            <p:nvPr/>
          </p:nvSpPr>
          <p:spPr>
            <a:xfrm>
              <a:off x="2874453" y="3498695"/>
              <a:ext cx="1194816" cy="1150572"/>
            </a:xfrm>
            <a:custGeom>
              <a:avLst/>
              <a:gdLst/>
              <a:ahLst/>
              <a:cxnLst/>
              <a:rect l="l" t="t" r="r" b="b"/>
              <a:pathLst>
                <a:path w="1194816" h="1150572">
                  <a:moveTo>
                    <a:pt x="404897" y="77469"/>
                  </a:moveTo>
                  <a:lnTo>
                    <a:pt x="413871" y="89092"/>
                  </a:lnTo>
                  <a:lnTo>
                    <a:pt x="424935" y="98265"/>
                  </a:lnTo>
                  <a:lnTo>
                    <a:pt x="451235" y="123423"/>
                  </a:lnTo>
                  <a:lnTo>
                    <a:pt x="457936" y="130948"/>
                  </a:lnTo>
                  <a:lnTo>
                    <a:pt x="464200" y="135000"/>
                  </a:lnTo>
                  <a:lnTo>
                    <a:pt x="470923" y="139596"/>
                  </a:lnTo>
                  <a:lnTo>
                    <a:pt x="476137" y="140407"/>
                  </a:lnTo>
                  <a:lnTo>
                    <a:pt x="481346" y="141911"/>
                  </a:lnTo>
                  <a:lnTo>
                    <a:pt x="485318" y="144638"/>
                  </a:lnTo>
                  <a:lnTo>
                    <a:pt x="487282" y="149044"/>
                  </a:lnTo>
                  <a:lnTo>
                    <a:pt x="488307" y="155513"/>
                  </a:lnTo>
                  <a:lnTo>
                    <a:pt x="490365" y="160544"/>
                  </a:lnTo>
                  <a:lnTo>
                    <a:pt x="505666" y="175450"/>
                  </a:lnTo>
                  <a:lnTo>
                    <a:pt x="508795" y="177938"/>
                  </a:lnTo>
                  <a:lnTo>
                    <a:pt x="510618" y="180571"/>
                  </a:lnTo>
                  <a:lnTo>
                    <a:pt x="514885" y="184919"/>
                  </a:lnTo>
                  <a:lnTo>
                    <a:pt x="521600" y="190514"/>
                  </a:lnTo>
                  <a:lnTo>
                    <a:pt x="524721" y="194083"/>
                  </a:lnTo>
                  <a:lnTo>
                    <a:pt x="530754" y="198366"/>
                  </a:lnTo>
                  <a:lnTo>
                    <a:pt x="536798" y="201261"/>
                  </a:lnTo>
                  <a:lnTo>
                    <a:pt x="566202" y="221902"/>
                  </a:lnTo>
                  <a:lnTo>
                    <a:pt x="574255" y="223041"/>
                  </a:lnTo>
                  <a:lnTo>
                    <a:pt x="583960" y="218573"/>
                  </a:lnTo>
                  <a:lnTo>
                    <a:pt x="598710" y="206753"/>
                  </a:lnTo>
                  <a:lnTo>
                    <a:pt x="609046" y="200134"/>
                  </a:lnTo>
                  <a:lnTo>
                    <a:pt x="622779" y="190845"/>
                  </a:lnTo>
                  <a:lnTo>
                    <a:pt x="642242" y="185374"/>
                  </a:lnTo>
                  <a:lnTo>
                    <a:pt x="650580" y="178971"/>
                  </a:lnTo>
                  <a:lnTo>
                    <a:pt x="659735" y="165951"/>
                  </a:lnTo>
                  <a:lnTo>
                    <a:pt x="666522" y="151063"/>
                  </a:lnTo>
                  <a:lnTo>
                    <a:pt x="669507" y="141923"/>
                  </a:lnTo>
                  <a:lnTo>
                    <a:pt x="674706" y="134414"/>
                  </a:lnTo>
                  <a:lnTo>
                    <a:pt x="684765" y="123712"/>
                  </a:lnTo>
                  <a:lnTo>
                    <a:pt x="693626" y="119238"/>
                  </a:lnTo>
                  <a:lnTo>
                    <a:pt x="705098" y="114706"/>
                  </a:lnTo>
                  <a:lnTo>
                    <a:pt x="725222" y="113323"/>
                  </a:lnTo>
                  <a:lnTo>
                    <a:pt x="743817" y="111006"/>
                  </a:lnTo>
                  <a:lnTo>
                    <a:pt x="755095" y="111862"/>
                  </a:lnTo>
                  <a:lnTo>
                    <a:pt x="768267" y="109405"/>
                  </a:lnTo>
                  <a:lnTo>
                    <a:pt x="781712" y="105717"/>
                  </a:lnTo>
                  <a:lnTo>
                    <a:pt x="792763" y="98168"/>
                  </a:lnTo>
                  <a:lnTo>
                    <a:pt x="802340" y="86749"/>
                  </a:lnTo>
                  <a:lnTo>
                    <a:pt x="811733" y="82330"/>
                  </a:lnTo>
                  <a:lnTo>
                    <a:pt x="821863" y="83065"/>
                  </a:lnTo>
                  <a:lnTo>
                    <a:pt x="837150" y="84721"/>
                  </a:lnTo>
                  <a:lnTo>
                    <a:pt x="847235" y="85769"/>
                  </a:lnTo>
                  <a:lnTo>
                    <a:pt x="853120" y="87136"/>
                  </a:lnTo>
                  <a:lnTo>
                    <a:pt x="860828" y="88047"/>
                  </a:lnTo>
                  <a:lnTo>
                    <a:pt x="869410" y="90346"/>
                  </a:lnTo>
                  <a:lnTo>
                    <a:pt x="874177" y="89228"/>
                  </a:lnTo>
                  <a:lnTo>
                    <a:pt x="881690" y="82467"/>
                  </a:lnTo>
                  <a:lnTo>
                    <a:pt x="898045" y="53660"/>
                  </a:lnTo>
                  <a:lnTo>
                    <a:pt x="904573" y="43866"/>
                  </a:lnTo>
                  <a:lnTo>
                    <a:pt x="921914" y="18754"/>
                  </a:lnTo>
                  <a:lnTo>
                    <a:pt x="940438" y="4346"/>
                  </a:lnTo>
                  <a:lnTo>
                    <a:pt x="964451" y="0"/>
                  </a:lnTo>
                  <a:lnTo>
                    <a:pt x="991437" y="6403"/>
                  </a:lnTo>
                  <a:lnTo>
                    <a:pt x="1001958" y="14407"/>
                  </a:lnTo>
                  <a:lnTo>
                    <a:pt x="1007217" y="20810"/>
                  </a:lnTo>
                  <a:lnTo>
                    <a:pt x="1011105" y="26072"/>
                  </a:lnTo>
                  <a:lnTo>
                    <a:pt x="1022083" y="35677"/>
                  </a:lnTo>
                  <a:lnTo>
                    <a:pt x="1029630" y="42539"/>
                  </a:lnTo>
                  <a:lnTo>
                    <a:pt x="1036491" y="53745"/>
                  </a:lnTo>
                  <a:lnTo>
                    <a:pt x="1041751" y="72269"/>
                  </a:lnTo>
                  <a:lnTo>
                    <a:pt x="1043809" y="85990"/>
                  </a:lnTo>
                  <a:lnTo>
                    <a:pt x="1041751" y="93539"/>
                  </a:lnTo>
                  <a:lnTo>
                    <a:pt x="1043351" y="100398"/>
                  </a:lnTo>
                  <a:lnTo>
                    <a:pt x="1059817" y="114119"/>
                  </a:lnTo>
                  <a:lnTo>
                    <a:pt x="1085202" y="127840"/>
                  </a:lnTo>
                  <a:lnTo>
                    <a:pt x="1111274" y="138132"/>
                  </a:lnTo>
                  <a:lnTo>
                    <a:pt x="1138718" y="148654"/>
                  </a:lnTo>
                  <a:lnTo>
                    <a:pt x="1170049" y="156659"/>
                  </a:lnTo>
                  <a:lnTo>
                    <a:pt x="1194816" y="164815"/>
                  </a:lnTo>
                  <a:lnTo>
                    <a:pt x="1194537" y="165219"/>
                  </a:lnTo>
                  <a:lnTo>
                    <a:pt x="1191601" y="172874"/>
                  </a:lnTo>
                  <a:lnTo>
                    <a:pt x="1188040" y="181866"/>
                  </a:lnTo>
                  <a:lnTo>
                    <a:pt x="1182878" y="187026"/>
                  </a:lnTo>
                  <a:lnTo>
                    <a:pt x="1173415" y="193907"/>
                  </a:lnTo>
                  <a:lnTo>
                    <a:pt x="1166532" y="200794"/>
                  </a:lnTo>
                  <a:lnTo>
                    <a:pt x="1158789" y="212838"/>
                  </a:lnTo>
                  <a:lnTo>
                    <a:pt x="1156208" y="217998"/>
                  </a:lnTo>
                  <a:lnTo>
                    <a:pt x="1150186" y="230043"/>
                  </a:lnTo>
                  <a:lnTo>
                    <a:pt x="1150152" y="239904"/>
                  </a:lnTo>
                  <a:lnTo>
                    <a:pt x="1152211" y="249509"/>
                  </a:lnTo>
                  <a:lnTo>
                    <a:pt x="1157699" y="265059"/>
                  </a:lnTo>
                  <a:lnTo>
                    <a:pt x="1163874" y="277866"/>
                  </a:lnTo>
                  <a:lnTo>
                    <a:pt x="1168677" y="287471"/>
                  </a:lnTo>
                  <a:lnTo>
                    <a:pt x="1170735" y="301651"/>
                  </a:lnTo>
                  <a:lnTo>
                    <a:pt x="1167076" y="311256"/>
                  </a:lnTo>
                  <a:lnTo>
                    <a:pt x="1155641" y="314916"/>
                  </a:lnTo>
                  <a:lnTo>
                    <a:pt x="1136202" y="314916"/>
                  </a:lnTo>
                  <a:lnTo>
                    <a:pt x="1129570" y="314916"/>
                  </a:lnTo>
                  <a:lnTo>
                    <a:pt x="1121565" y="313084"/>
                  </a:lnTo>
                  <a:lnTo>
                    <a:pt x="1111960" y="306225"/>
                  </a:lnTo>
                  <a:lnTo>
                    <a:pt x="1098567" y="303170"/>
                  </a:lnTo>
                  <a:lnTo>
                    <a:pt x="1093404" y="307474"/>
                  </a:lnTo>
                  <a:lnTo>
                    <a:pt x="1088238" y="320554"/>
                  </a:lnTo>
                  <a:lnTo>
                    <a:pt x="1087766" y="320967"/>
                  </a:lnTo>
                  <a:lnTo>
                    <a:pt x="1086939" y="321684"/>
                  </a:lnTo>
                  <a:lnTo>
                    <a:pt x="1086540" y="322255"/>
                  </a:lnTo>
                  <a:lnTo>
                    <a:pt x="1085796" y="322777"/>
                  </a:lnTo>
                  <a:lnTo>
                    <a:pt x="1085320" y="323306"/>
                  </a:lnTo>
                  <a:lnTo>
                    <a:pt x="1085044" y="323567"/>
                  </a:lnTo>
                  <a:lnTo>
                    <a:pt x="1084804" y="323950"/>
                  </a:lnTo>
                  <a:lnTo>
                    <a:pt x="1084327" y="324558"/>
                  </a:lnTo>
                  <a:lnTo>
                    <a:pt x="1084051" y="325305"/>
                  </a:lnTo>
                  <a:lnTo>
                    <a:pt x="1074169" y="325132"/>
                  </a:lnTo>
                  <a:lnTo>
                    <a:pt x="1067034" y="323279"/>
                  </a:lnTo>
                  <a:lnTo>
                    <a:pt x="1060843" y="322091"/>
                  </a:lnTo>
                  <a:lnTo>
                    <a:pt x="1056587" y="321301"/>
                  </a:lnTo>
                  <a:lnTo>
                    <a:pt x="1043580" y="316058"/>
                  </a:lnTo>
                  <a:lnTo>
                    <a:pt x="1025513" y="313771"/>
                  </a:lnTo>
                  <a:lnTo>
                    <a:pt x="1007446" y="313771"/>
                  </a:lnTo>
                  <a:lnTo>
                    <a:pt x="997155" y="315144"/>
                  </a:lnTo>
                  <a:lnTo>
                    <a:pt x="989379" y="321775"/>
                  </a:lnTo>
                  <a:lnTo>
                    <a:pt x="986406" y="325436"/>
                  </a:lnTo>
                  <a:lnTo>
                    <a:pt x="985263" y="330010"/>
                  </a:lnTo>
                  <a:lnTo>
                    <a:pt x="986406" y="338470"/>
                  </a:lnTo>
                  <a:lnTo>
                    <a:pt x="989379" y="341672"/>
                  </a:lnTo>
                  <a:lnTo>
                    <a:pt x="992581" y="349449"/>
                  </a:lnTo>
                  <a:lnTo>
                    <a:pt x="994410" y="361569"/>
                  </a:lnTo>
                  <a:lnTo>
                    <a:pt x="997612" y="375521"/>
                  </a:lnTo>
                  <a:lnTo>
                    <a:pt x="998985" y="389242"/>
                  </a:lnTo>
                  <a:lnTo>
                    <a:pt x="993039" y="408222"/>
                  </a:lnTo>
                  <a:lnTo>
                    <a:pt x="986177" y="419427"/>
                  </a:lnTo>
                  <a:lnTo>
                    <a:pt x="978173" y="429719"/>
                  </a:lnTo>
                  <a:lnTo>
                    <a:pt x="970855" y="437955"/>
                  </a:lnTo>
                  <a:lnTo>
                    <a:pt x="958734" y="443444"/>
                  </a:lnTo>
                  <a:lnTo>
                    <a:pt x="944326" y="450989"/>
                  </a:lnTo>
                  <a:lnTo>
                    <a:pt x="934721" y="456934"/>
                  </a:lnTo>
                  <a:lnTo>
                    <a:pt x="913224" y="465856"/>
                  </a:lnTo>
                  <a:lnTo>
                    <a:pt x="904533" y="466312"/>
                  </a:lnTo>
                  <a:lnTo>
                    <a:pt x="899044" y="466311"/>
                  </a:lnTo>
                  <a:lnTo>
                    <a:pt x="894242" y="464483"/>
                  </a:lnTo>
                  <a:lnTo>
                    <a:pt x="887381" y="462423"/>
                  </a:lnTo>
                  <a:lnTo>
                    <a:pt x="881663" y="464483"/>
                  </a:lnTo>
                  <a:lnTo>
                    <a:pt x="874803" y="469972"/>
                  </a:lnTo>
                  <a:lnTo>
                    <a:pt x="860875" y="486290"/>
                  </a:lnTo>
                  <a:lnTo>
                    <a:pt x="858676" y="492888"/>
                  </a:lnTo>
                  <a:lnTo>
                    <a:pt x="857942" y="497286"/>
                  </a:lnTo>
                  <a:lnTo>
                    <a:pt x="857209" y="506084"/>
                  </a:lnTo>
                  <a:lnTo>
                    <a:pt x="856476" y="509747"/>
                  </a:lnTo>
                  <a:lnTo>
                    <a:pt x="856476" y="514881"/>
                  </a:lnTo>
                  <a:lnTo>
                    <a:pt x="852078" y="527342"/>
                  </a:lnTo>
                  <a:lnTo>
                    <a:pt x="847679" y="534674"/>
                  </a:lnTo>
                  <a:lnTo>
                    <a:pt x="845480" y="542005"/>
                  </a:lnTo>
                  <a:lnTo>
                    <a:pt x="844014" y="547870"/>
                  </a:lnTo>
                  <a:lnTo>
                    <a:pt x="842548" y="553001"/>
                  </a:lnTo>
                  <a:lnTo>
                    <a:pt x="841082" y="558864"/>
                  </a:lnTo>
                  <a:lnTo>
                    <a:pt x="839146" y="564267"/>
                  </a:lnTo>
                  <a:lnTo>
                    <a:pt x="808655" y="561610"/>
                  </a:lnTo>
                  <a:lnTo>
                    <a:pt x="805458" y="560249"/>
                  </a:lnTo>
                  <a:lnTo>
                    <a:pt x="800915" y="562478"/>
                  </a:lnTo>
                  <a:lnTo>
                    <a:pt x="798136" y="569276"/>
                  </a:lnTo>
                  <a:lnTo>
                    <a:pt x="793432" y="576458"/>
                  </a:lnTo>
                  <a:lnTo>
                    <a:pt x="795631" y="583791"/>
                  </a:lnTo>
                  <a:lnTo>
                    <a:pt x="797097" y="593320"/>
                  </a:lnTo>
                  <a:lnTo>
                    <a:pt x="797097" y="600650"/>
                  </a:lnTo>
                  <a:lnTo>
                    <a:pt x="793432" y="610914"/>
                  </a:lnTo>
                  <a:lnTo>
                    <a:pt x="792699" y="621179"/>
                  </a:lnTo>
                  <a:lnTo>
                    <a:pt x="790500" y="627774"/>
                  </a:lnTo>
                  <a:lnTo>
                    <a:pt x="786834" y="636571"/>
                  </a:lnTo>
                  <a:lnTo>
                    <a:pt x="787825" y="652142"/>
                  </a:lnTo>
                  <a:lnTo>
                    <a:pt x="787276" y="658949"/>
                  </a:lnTo>
                  <a:lnTo>
                    <a:pt x="787513" y="663876"/>
                  </a:lnTo>
                  <a:lnTo>
                    <a:pt x="787686" y="669196"/>
                  </a:lnTo>
                  <a:lnTo>
                    <a:pt x="788086" y="674426"/>
                  </a:lnTo>
                  <a:lnTo>
                    <a:pt x="788417" y="679891"/>
                  </a:lnTo>
                  <a:lnTo>
                    <a:pt x="789898" y="685244"/>
                  </a:lnTo>
                  <a:lnTo>
                    <a:pt x="791842" y="690657"/>
                  </a:lnTo>
                  <a:lnTo>
                    <a:pt x="793395" y="695854"/>
                  </a:lnTo>
                  <a:lnTo>
                    <a:pt x="792774" y="700423"/>
                  </a:lnTo>
                  <a:lnTo>
                    <a:pt x="790538" y="707361"/>
                  </a:lnTo>
                  <a:lnTo>
                    <a:pt x="788393" y="712367"/>
                  </a:lnTo>
                  <a:lnTo>
                    <a:pt x="787807" y="718017"/>
                  </a:lnTo>
                  <a:lnTo>
                    <a:pt x="786446" y="723461"/>
                  </a:lnTo>
                  <a:lnTo>
                    <a:pt x="785859" y="729108"/>
                  </a:lnTo>
                  <a:lnTo>
                    <a:pt x="784700" y="738403"/>
                  </a:lnTo>
                  <a:lnTo>
                    <a:pt x="776742" y="756510"/>
                  </a:lnTo>
                  <a:lnTo>
                    <a:pt x="775886" y="760508"/>
                  </a:lnTo>
                  <a:lnTo>
                    <a:pt x="774457" y="765651"/>
                  </a:lnTo>
                  <a:lnTo>
                    <a:pt x="774172" y="771362"/>
                  </a:lnTo>
                  <a:lnTo>
                    <a:pt x="773029" y="774220"/>
                  </a:lnTo>
                  <a:lnTo>
                    <a:pt x="772172" y="777932"/>
                  </a:lnTo>
                  <a:lnTo>
                    <a:pt x="772458" y="781359"/>
                  </a:lnTo>
                  <a:lnTo>
                    <a:pt x="775007" y="784367"/>
                  </a:lnTo>
                  <a:lnTo>
                    <a:pt x="783565" y="788807"/>
                  </a:lnTo>
                  <a:lnTo>
                    <a:pt x="786096" y="793355"/>
                  </a:lnTo>
                  <a:lnTo>
                    <a:pt x="785634" y="798076"/>
                  </a:lnTo>
                  <a:lnTo>
                    <a:pt x="784882" y="805733"/>
                  </a:lnTo>
                  <a:lnTo>
                    <a:pt x="785265" y="810426"/>
                  </a:lnTo>
                  <a:lnTo>
                    <a:pt x="787403" y="814679"/>
                  </a:lnTo>
                  <a:lnTo>
                    <a:pt x="789731" y="817690"/>
                  </a:lnTo>
                  <a:lnTo>
                    <a:pt x="793350" y="820196"/>
                  </a:lnTo>
                  <a:lnTo>
                    <a:pt x="800843" y="821189"/>
                  </a:lnTo>
                  <a:lnTo>
                    <a:pt x="806347" y="822553"/>
                  </a:lnTo>
                  <a:lnTo>
                    <a:pt x="813798" y="824628"/>
                  </a:lnTo>
                  <a:lnTo>
                    <a:pt x="817655" y="827359"/>
                  </a:lnTo>
                  <a:lnTo>
                    <a:pt x="821995" y="831803"/>
                  </a:lnTo>
                  <a:lnTo>
                    <a:pt x="823482" y="838662"/>
                  </a:lnTo>
                  <a:lnTo>
                    <a:pt x="823347" y="843990"/>
                  </a:lnTo>
                  <a:lnTo>
                    <a:pt x="824731" y="848729"/>
                  </a:lnTo>
                  <a:lnTo>
                    <a:pt x="825745" y="851548"/>
                  </a:lnTo>
                  <a:lnTo>
                    <a:pt x="828349" y="858331"/>
                  </a:lnTo>
                  <a:lnTo>
                    <a:pt x="830021" y="862441"/>
                  </a:lnTo>
                  <a:lnTo>
                    <a:pt x="831678" y="868483"/>
                  </a:lnTo>
                  <a:lnTo>
                    <a:pt x="833492" y="874594"/>
                  </a:lnTo>
                  <a:lnTo>
                    <a:pt x="834878" y="879409"/>
                  </a:lnTo>
                  <a:lnTo>
                    <a:pt x="836554" y="883674"/>
                  </a:lnTo>
                  <a:lnTo>
                    <a:pt x="837265" y="888975"/>
                  </a:lnTo>
                  <a:lnTo>
                    <a:pt x="839069" y="892462"/>
                  </a:lnTo>
                  <a:lnTo>
                    <a:pt x="839564" y="895840"/>
                  </a:lnTo>
                  <a:lnTo>
                    <a:pt x="839469" y="902401"/>
                  </a:lnTo>
                  <a:lnTo>
                    <a:pt x="837562" y="907630"/>
                  </a:lnTo>
                  <a:lnTo>
                    <a:pt x="833048" y="913097"/>
                  </a:lnTo>
                  <a:lnTo>
                    <a:pt x="827596" y="915743"/>
                  </a:lnTo>
                  <a:lnTo>
                    <a:pt x="823722" y="917256"/>
                  </a:lnTo>
                  <a:lnTo>
                    <a:pt x="819542" y="921168"/>
                  </a:lnTo>
                  <a:lnTo>
                    <a:pt x="816271" y="922277"/>
                  </a:lnTo>
                  <a:lnTo>
                    <a:pt x="813218" y="922991"/>
                  </a:lnTo>
                  <a:lnTo>
                    <a:pt x="811067" y="923061"/>
                  </a:lnTo>
                  <a:lnTo>
                    <a:pt x="808093" y="923851"/>
                  </a:lnTo>
                  <a:lnTo>
                    <a:pt x="805782" y="926086"/>
                  </a:lnTo>
                  <a:lnTo>
                    <a:pt x="803177" y="928793"/>
                  </a:lnTo>
                  <a:lnTo>
                    <a:pt x="800221" y="932511"/>
                  </a:lnTo>
                  <a:lnTo>
                    <a:pt x="797556" y="938076"/>
                  </a:lnTo>
                  <a:lnTo>
                    <a:pt x="794725" y="943258"/>
                  </a:lnTo>
                  <a:lnTo>
                    <a:pt x="794111" y="948058"/>
                  </a:lnTo>
                  <a:lnTo>
                    <a:pt x="792442" y="953513"/>
                  </a:lnTo>
                  <a:lnTo>
                    <a:pt x="791894" y="960318"/>
                  </a:lnTo>
                  <a:lnTo>
                    <a:pt x="790820" y="965136"/>
                  </a:lnTo>
                  <a:lnTo>
                    <a:pt x="790360" y="969933"/>
                  </a:lnTo>
                  <a:lnTo>
                    <a:pt x="790850" y="977936"/>
                  </a:lnTo>
                  <a:lnTo>
                    <a:pt x="790680" y="982186"/>
                  </a:lnTo>
                  <a:lnTo>
                    <a:pt x="791500" y="988483"/>
                  </a:lnTo>
                  <a:lnTo>
                    <a:pt x="791115" y="995595"/>
                  </a:lnTo>
                  <a:lnTo>
                    <a:pt x="790950" y="1002387"/>
                  </a:lnTo>
                  <a:lnTo>
                    <a:pt x="791785" y="1009146"/>
                  </a:lnTo>
                  <a:lnTo>
                    <a:pt x="792458" y="1015683"/>
                  </a:lnTo>
                  <a:lnTo>
                    <a:pt x="797275" y="1025246"/>
                  </a:lnTo>
                  <a:lnTo>
                    <a:pt x="808709" y="1037366"/>
                  </a:lnTo>
                  <a:lnTo>
                    <a:pt x="818085" y="1047658"/>
                  </a:lnTo>
                  <a:lnTo>
                    <a:pt x="823346" y="1058636"/>
                  </a:lnTo>
                  <a:lnTo>
                    <a:pt x="824947" y="1065495"/>
                  </a:lnTo>
                  <a:lnTo>
                    <a:pt x="826055" y="1073329"/>
                  </a:lnTo>
                  <a:lnTo>
                    <a:pt x="825267" y="1074220"/>
                  </a:lnTo>
                  <a:lnTo>
                    <a:pt x="820554" y="1078104"/>
                  </a:lnTo>
                  <a:lnTo>
                    <a:pt x="815387" y="1080046"/>
                  </a:lnTo>
                  <a:lnTo>
                    <a:pt x="811558" y="1080553"/>
                  </a:lnTo>
                  <a:lnTo>
                    <a:pt x="806460" y="1082260"/>
                  </a:lnTo>
                  <a:lnTo>
                    <a:pt x="801856" y="1082564"/>
                  </a:lnTo>
                  <a:lnTo>
                    <a:pt x="799548" y="1082561"/>
                  </a:lnTo>
                  <a:lnTo>
                    <a:pt x="795146" y="1079608"/>
                  </a:lnTo>
                  <a:lnTo>
                    <a:pt x="794566" y="1078448"/>
                  </a:lnTo>
                  <a:lnTo>
                    <a:pt x="790505" y="1079025"/>
                  </a:lnTo>
                  <a:lnTo>
                    <a:pt x="785864" y="1077284"/>
                  </a:lnTo>
                  <a:lnTo>
                    <a:pt x="783544" y="1077867"/>
                  </a:lnTo>
                  <a:lnTo>
                    <a:pt x="781803" y="1076127"/>
                  </a:lnTo>
                  <a:lnTo>
                    <a:pt x="777162" y="1073803"/>
                  </a:lnTo>
                  <a:lnTo>
                    <a:pt x="771941" y="1073803"/>
                  </a:lnTo>
                  <a:lnTo>
                    <a:pt x="764400" y="1073803"/>
                  </a:lnTo>
                  <a:lnTo>
                    <a:pt x="751306" y="1082190"/>
                  </a:lnTo>
                  <a:lnTo>
                    <a:pt x="744903" y="1092482"/>
                  </a:lnTo>
                  <a:lnTo>
                    <a:pt x="734612" y="1102774"/>
                  </a:lnTo>
                  <a:lnTo>
                    <a:pt x="722262" y="1110319"/>
                  </a:lnTo>
                  <a:lnTo>
                    <a:pt x="714944" y="1118782"/>
                  </a:lnTo>
                  <a:lnTo>
                    <a:pt x="711056" y="1139366"/>
                  </a:lnTo>
                  <a:lnTo>
                    <a:pt x="711056" y="1147826"/>
                  </a:lnTo>
                  <a:lnTo>
                    <a:pt x="704424" y="1150572"/>
                  </a:lnTo>
                  <a:lnTo>
                    <a:pt x="685670" y="1146911"/>
                  </a:lnTo>
                  <a:lnTo>
                    <a:pt x="654177" y="1126015"/>
                  </a:lnTo>
                  <a:lnTo>
                    <a:pt x="639700" y="1119474"/>
                  </a:lnTo>
                  <a:lnTo>
                    <a:pt x="639288" y="1117415"/>
                  </a:lnTo>
                  <a:lnTo>
                    <a:pt x="639700" y="1116039"/>
                  </a:lnTo>
                  <a:lnTo>
                    <a:pt x="641414" y="1111513"/>
                  </a:lnTo>
                  <a:lnTo>
                    <a:pt x="641762" y="1108348"/>
                  </a:lnTo>
                  <a:lnTo>
                    <a:pt x="640662" y="1105735"/>
                  </a:lnTo>
                  <a:lnTo>
                    <a:pt x="639700" y="1102853"/>
                  </a:lnTo>
                  <a:lnTo>
                    <a:pt x="638052" y="1100103"/>
                  </a:lnTo>
                  <a:lnTo>
                    <a:pt x="635991" y="1097904"/>
                  </a:lnTo>
                  <a:lnTo>
                    <a:pt x="630633" y="1094195"/>
                  </a:lnTo>
                  <a:lnTo>
                    <a:pt x="627611" y="1094058"/>
                  </a:lnTo>
                  <a:lnTo>
                    <a:pt x="622802" y="1092272"/>
                  </a:lnTo>
                  <a:lnTo>
                    <a:pt x="619368" y="1090623"/>
                  </a:lnTo>
                  <a:lnTo>
                    <a:pt x="614972" y="1090486"/>
                  </a:lnTo>
                  <a:lnTo>
                    <a:pt x="609888" y="1089663"/>
                  </a:lnTo>
                  <a:lnTo>
                    <a:pt x="604531" y="1087053"/>
                  </a:lnTo>
                  <a:lnTo>
                    <a:pt x="599996" y="1087054"/>
                  </a:lnTo>
                  <a:lnTo>
                    <a:pt x="596425" y="1085404"/>
                  </a:lnTo>
                  <a:lnTo>
                    <a:pt x="577730" y="1077436"/>
                  </a:lnTo>
                  <a:lnTo>
                    <a:pt x="571800" y="1075543"/>
                  </a:lnTo>
                  <a:lnTo>
                    <a:pt x="567739" y="1067427"/>
                  </a:lnTo>
                  <a:lnTo>
                    <a:pt x="567739" y="1059304"/>
                  </a:lnTo>
                  <a:lnTo>
                    <a:pt x="559037" y="1047120"/>
                  </a:lnTo>
                  <a:lnTo>
                    <a:pt x="542542" y="1031279"/>
                  </a:lnTo>
                  <a:lnTo>
                    <a:pt x="532030" y="1025324"/>
                  </a:lnTo>
                  <a:lnTo>
                    <a:pt x="520465" y="1017964"/>
                  </a:lnTo>
                  <a:lnTo>
                    <a:pt x="515209" y="1015160"/>
                  </a:lnTo>
                  <a:lnTo>
                    <a:pt x="509602" y="1012007"/>
                  </a:lnTo>
                  <a:lnTo>
                    <a:pt x="505747" y="1010251"/>
                  </a:lnTo>
                  <a:lnTo>
                    <a:pt x="503294" y="1008502"/>
                  </a:lnTo>
                  <a:lnTo>
                    <a:pt x="500773" y="1001078"/>
                  </a:lnTo>
                  <a:lnTo>
                    <a:pt x="498767" y="996567"/>
                  </a:lnTo>
                  <a:lnTo>
                    <a:pt x="494923" y="992053"/>
                  </a:lnTo>
                  <a:lnTo>
                    <a:pt x="491079" y="986202"/>
                  </a:lnTo>
                  <a:lnTo>
                    <a:pt x="486901" y="981190"/>
                  </a:lnTo>
                  <a:lnTo>
                    <a:pt x="481051" y="976174"/>
                  </a:lnTo>
                  <a:lnTo>
                    <a:pt x="472013" y="971694"/>
                  </a:lnTo>
                  <a:lnTo>
                    <a:pt x="467621" y="969057"/>
                  </a:lnTo>
                  <a:lnTo>
                    <a:pt x="463105" y="967353"/>
                  </a:lnTo>
                  <a:lnTo>
                    <a:pt x="458038" y="965279"/>
                  </a:lnTo>
                  <a:lnTo>
                    <a:pt x="452031" y="965008"/>
                  </a:lnTo>
                  <a:lnTo>
                    <a:pt x="446566" y="964877"/>
                  </a:lnTo>
                  <a:lnTo>
                    <a:pt x="441267" y="966099"/>
                  </a:lnTo>
                  <a:lnTo>
                    <a:pt x="437413" y="967502"/>
                  </a:lnTo>
                  <a:lnTo>
                    <a:pt x="431806" y="969252"/>
                  </a:lnTo>
                  <a:lnTo>
                    <a:pt x="426066" y="970704"/>
                  </a:lnTo>
                  <a:lnTo>
                    <a:pt x="422455" y="970822"/>
                  </a:lnTo>
                  <a:lnTo>
                    <a:pt x="418465" y="971105"/>
                  </a:lnTo>
                  <a:lnTo>
                    <a:pt x="414871" y="971758"/>
                  </a:lnTo>
                  <a:lnTo>
                    <a:pt x="408644" y="971806"/>
                  </a:lnTo>
                  <a:lnTo>
                    <a:pt x="403647" y="971888"/>
                  </a:lnTo>
                  <a:lnTo>
                    <a:pt x="399917" y="971354"/>
                  </a:lnTo>
                  <a:lnTo>
                    <a:pt x="395361" y="969954"/>
                  </a:lnTo>
                  <a:lnTo>
                    <a:pt x="391856" y="968902"/>
                  </a:lnTo>
                  <a:lnTo>
                    <a:pt x="388353" y="967852"/>
                  </a:lnTo>
                  <a:lnTo>
                    <a:pt x="379447" y="965100"/>
                  </a:lnTo>
                  <a:lnTo>
                    <a:pt x="375788" y="960525"/>
                  </a:lnTo>
                  <a:lnTo>
                    <a:pt x="375559" y="956864"/>
                  </a:lnTo>
                  <a:lnTo>
                    <a:pt x="373958" y="943143"/>
                  </a:lnTo>
                  <a:lnTo>
                    <a:pt x="373958" y="935366"/>
                  </a:lnTo>
                  <a:lnTo>
                    <a:pt x="373958" y="929194"/>
                  </a:lnTo>
                  <a:lnTo>
                    <a:pt x="368469" y="923246"/>
                  </a:lnTo>
                  <a:lnTo>
                    <a:pt x="362066" y="923246"/>
                  </a:lnTo>
                  <a:lnTo>
                    <a:pt x="358635" y="925761"/>
                  </a:lnTo>
                  <a:lnTo>
                    <a:pt x="356806" y="929877"/>
                  </a:lnTo>
                  <a:lnTo>
                    <a:pt x="354976" y="933997"/>
                  </a:lnTo>
                  <a:lnTo>
                    <a:pt x="348801" y="935825"/>
                  </a:lnTo>
                  <a:lnTo>
                    <a:pt x="342169" y="935367"/>
                  </a:lnTo>
                  <a:lnTo>
                    <a:pt x="335128" y="934139"/>
                  </a:lnTo>
                  <a:lnTo>
                    <a:pt x="327177" y="933237"/>
                  </a:lnTo>
                  <a:lnTo>
                    <a:pt x="321596" y="934267"/>
                  </a:lnTo>
                  <a:lnTo>
                    <a:pt x="317397" y="934130"/>
                  </a:lnTo>
                  <a:lnTo>
                    <a:pt x="315591" y="934072"/>
                  </a:lnTo>
                  <a:lnTo>
                    <a:pt x="312040" y="933647"/>
                  </a:lnTo>
                  <a:lnTo>
                    <a:pt x="307046" y="933808"/>
                  </a:lnTo>
                  <a:lnTo>
                    <a:pt x="302755" y="934333"/>
                  </a:lnTo>
                  <a:lnTo>
                    <a:pt x="299682" y="934431"/>
                  </a:lnTo>
                  <a:lnTo>
                    <a:pt x="294381" y="934601"/>
                  </a:lnTo>
                  <a:lnTo>
                    <a:pt x="289922" y="934668"/>
                  </a:lnTo>
                  <a:lnTo>
                    <a:pt x="284217" y="934236"/>
                  </a:lnTo>
                  <a:lnTo>
                    <a:pt x="279213" y="934087"/>
                  </a:lnTo>
                  <a:lnTo>
                    <a:pt x="274992" y="931985"/>
                  </a:lnTo>
                  <a:lnTo>
                    <a:pt x="272823" y="931517"/>
                  </a:lnTo>
                  <a:lnTo>
                    <a:pt x="268967" y="931177"/>
                  </a:lnTo>
                  <a:lnTo>
                    <a:pt x="265718" y="930588"/>
                  </a:lnTo>
                  <a:lnTo>
                    <a:pt x="263091" y="930208"/>
                  </a:lnTo>
                  <a:lnTo>
                    <a:pt x="260131" y="929072"/>
                  </a:lnTo>
                  <a:lnTo>
                    <a:pt x="253983" y="925618"/>
                  </a:lnTo>
                  <a:lnTo>
                    <a:pt x="254890" y="917447"/>
                  </a:lnTo>
                  <a:lnTo>
                    <a:pt x="256706" y="909276"/>
                  </a:lnTo>
                  <a:lnTo>
                    <a:pt x="253075" y="884764"/>
                  </a:lnTo>
                  <a:lnTo>
                    <a:pt x="252167" y="869330"/>
                  </a:lnTo>
                  <a:lnTo>
                    <a:pt x="245812" y="862067"/>
                  </a:lnTo>
                  <a:lnTo>
                    <a:pt x="234918" y="862975"/>
                  </a:lnTo>
                  <a:lnTo>
                    <a:pt x="226747" y="864792"/>
                  </a:lnTo>
                  <a:lnTo>
                    <a:pt x="215853" y="867513"/>
                  </a:lnTo>
                  <a:lnTo>
                    <a:pt x="204959" y="872960"/>
                  </a:lnTo>
                  <a:lnTo>
                    <a:pt x="187850" y="872543"/>
                  </a:lnTo>
                  <a:lnTo>
                    <a:pt x="182395" y="872720"/>
                  </a:lnTo>
                  <a:lnTo>
                    <a:pt x="168645" y="875685"/>
                  </a:lnTo>
                  <a:lnTo>
                    <a:pt x="159142" y="867143"/>
                  </a:lnTo>
                  <a:lnTo>
                    <a:pt x="158461" y="862769"/>
                  </a:lnTo>
                  <a:lnTo>
                    <a:pt x="155952" y="856523"/>
                  </a:lnTo>
                  <a:lnTo>
                    <a:pt x="152845" y="853230"/>
                  </a:lnTo>
                  <a:lnTo>
                    <a:pt x="147673" y="845530"/>
                  </a:lnTo>
                  <a:lnTo>
                    <a:pt x="141701" y="839241"/>
                  </a:lnTo>
                  <a:lnTo>
                    <a:pt x="138499" y="835335"/>
                  </a:lnTo>
                  <a:lnTo>
                    <a:pt x="133221" y="819615"/>
                  </a:lnTo>
                  <a:lnTo>
                    <a:pt x="131966" y="807006"/>
                  </a:lnTo>
                  <a:lnTo>
                    <a:pt x="130418" y="801963"/>
                  </a:lnTo>
                  <a:lnTo>
                    <a:pt x="129588" y="795356"/>
                  </a:lnTo>
                  <a:lnTo>
                    <a:pt x="123707" y="782355"/>
                  </a:lnTo>
                  <a:lnTo>
                    <a:pt x="118639" y="775499"/>
                  </a:lnTo>
                  <a:lnTo>
                    <a:pt x="115800" y="770963"/>
                  </a:lnTo>
                  <a:lnTo>
                    <a:pt x="98741" y="746772"/>
                  </a:lnTo>
                  <a:lnTo>
                    <a:pt x="92386" y="739508"/>
                  </a:lnTo>
                  <a:lnTo>
                    <a:pt x="83308" y="733153"/>
                  </a:lnTo>
                  <a:lnTo>
                    <a:pt x="76953" y="731336"/>
                  </a:lnTo>
                  <a:lnTo>
                    <a:pt x="68782" y="731337"/>
                  </a:lnTo>
                  <a:lnTo>
                    <a:pt x="61520" y="735875"/>
                  </a:lnTo>
                  <a:lnTo>
                    <a:pt x="51533" y="739508"/>
                  </a:lnTo>
                  <a:lnTo>
                    <a:pt x="39501" y="739943"/>
                  </a:lnTo>
                  <a:lnTo>
                    <a:pt x="36605" y="738417"/>
                  </a:lnTo>
                  <a:lnTo>
                    <a:pt x="31596" y="735723"/>
                  </a:lnTo>
                  <a:lnTo>
                    <a:pt x="28108" y="732518"/>
                  </a:lnTo>
                  <a:lnTo>
                    <a:pt x="25731" y="730359"/>
                  </a:lnTo>
                  <a:lnTo>
                    <a:pt x="24298" y="728861"/>
                  </a:lnTo>
                  <a:lnTo>
                    <a:pt x="21095" y="724954"/>
                  </a:lnTo>
                  <a:lnTo>
                    <a:pt x="17339" y="720602"/>
                  </a:lnTo>
                  <a:lnTo>
                    <a:pt x="14451" y="716914"/>
                  </a:lnTo>
                  <a:lnTo>
                    <a:pt x="10544" y="715033"/>
                  </a:lnTo>
                  <a:lnTo>
                    <a:pt x="7582" y="713818"/>
                  </a:lnTo>
                  <a:lnTo>
                    <a:pt x="5166" y="712816"/>
                  </a:lnTo>
                  <a:lnTo>
                    <a:pt x="0" y="712196"/>
                  </a:lnTo>
                  <a:lnTo>
                    <a:pt x="714" y="710805"/>
                  </a:lnTo>
                  <a:lnTo>
                    <a:pt x="1278" y="709949"/>
                  </a:lnTo>
                  <a:lnTo>
                    <a:pt x="1545" y="709748"/>
                  </a:lnTo>
                  <a:lnTo>
                    <a:pt x="1925" y="709432"/>
                  </a:lnTo>
                  <a:lnTo>
                    <a:pt x="2269" y="709232"/>
                  </a:lnTo>
                  <a:lnTo>
                    <a:pt x="2918" y="708873"/>
                  </a:lnTo>
                  <a:lnTo>
                    <a:pt x="3412" y="708442"/>
                  </a:lnTo>
                  <a:lnTo>
                    <a:pt x="3794" y="708162"/>
                  </a:lnTo>
                  <a:lnTo>
                    <a:pt x="4097" y="707846"/>
                  </a:lnTo>
                  <a:lnTo>
                    <a:pt x="4283" y="707458"/>
                  </a:lnTo>
                  <a:lnTo>
                    <a:pt x="4386" y="707208"/>
                  </a:lnTo>
                  <a:lnTo>
                    <a:pt x="4535" y="706485"/>
                  </a:lnTo>
                  <a:lnTo>
                    <a:pt x="4905" y="705513"/>
                  </a:lnTo>
                  <a:lnTo>
                    <a:pt x="5716" y="703375"/>
                  </a:lnTo>
                  <a:lnTo>
                    <a:pt x="6007" y="702403"/>
                  </a:lnTo>
                  <a:lnTo>
                    <a:pt x="6144" y="701358"/>
                  </a:lnTo>
                  <a:lnTo>
                    <a:pt x="6213" y="700933"/>
                  </a:lnTo>
                  <a:lnTo>
                    <a:pt x="5973" y="700435"/>
                  </a:lnTo>
                  <a:lnTo>
                    <a:pt x="5773" y="700015"/>
                  </a:lnTo>
                  <a:lnTo>
                    <a:pt x="4759" y="699450"/>
                  </a:lnTo>
                  <a:lnTo>
                    <a:pt x="4015" y="698849"/>
                  </a:lnTo>
                  <a:lnTo>
                    <a:pt x="3624" y="698545"/>
                  </a:lnTo>
                  <a:lnTo>
                    <a:pt x="3349" y="698241"/>
                  </a:lnTo>
                  <a:lnTo>
                    <a:pt x="2992" y="697743"/>
                  </a:lnTo>
                  <a:lnTo>
                    <a:pt x="2788" y="697129"/>
                  </a:lnTo>
                  <a:lnTo>
                    <a:pt x="2655" y="696127"/>
                  </a:lnTo>
                  <a:lnTo>
                    <a:pt x="2643" y="695470"/>
                  </a:lnTo>
                  <a:lnTo>
                    <a:pt x="2508" y="694395"/>
                  </a:lnTo>
                  <a:lnTo>
                    <a:pt x="2502" y="694043"/>
                  </a:lnTo>
                  <a:lnTo>
                    <a:pt x="2418" y="693624"/>
                  </a:lnTo>
                  <a:lnTo>
                    <a:pt x="2412" y="693314"/>
                  </a:lnTo>
                  <a:lnTo>
                    <a:pt x="2720" y="693272"/>
                  </a:lnTo>
                  <a:lnTo>
                    <a:pt x="3006" y="694152"/>
                  </a:lnTo>
                  <a:lnTo>
                    <a:pt x="3052" y="694535"/>
                  </a:lnTo>
                  <a:lnTo>
                    <a:pt x="3059" y="695003"/>
                  </a:lnTo>
                  <a:lnTo>
                    <a:pt x="3069" y="695501"/>
                  </a:lnTo>
                  <a:lnTo>
                    <a:pt x="3074" y="695811"/>
                  </a:lnTo>
                  <a:lnTo>
                    <a:pt x="3202" y="696467"/>
                  </a:lnTo>
                  <a:lnTo>
                    <a:pt x="3519" y="696966"/>
                  </a:lnTo>
                  <a:lnTo>
                    <a:pt x="3755" y="697232"/>
                  </a:lnTo>
                  <a:lnTo>
                    <a:pt x="4108" y="697530"/>
                  </a:lnTo>
                  <a:lnTo>
                    <a:pt x="4418" y="697603"/>
                  </a:lnTo>
                  <a:lnTo>
                    <a:pt x="4823" y="696515"/>
                  </a:lnTo>
                  <a:lnTo>
                    <a:pt x="4920" y="695170"/>
                  </a:lnTo>
                  <a:lnTo>
                    <a:pt x="8378" y="695668"/>
                  </a:lnTo>
                  <a:lnTo>
                    <a:pt x="10311" y="693599"/>
                  </a:lnTo>
                  <a:lnTo>
                    <a:pt x="12335" y="691990"/>
                  </a:lnTo>
                  <a:lnTo>
                    <a:pt x="14513" y="690379"/>
                  </a:lnTo>
                  <a:lnTo>
                    <a:pt x="17140" y="688366"/>
                  </a:lnTo>
                  <a:lnTo>
                    <a:pt x="25962" y="674219"/>
                  </a:lnTo>
                  <a:lnTo>
                    <a:pt x="31405" y="668320"/>
                  </a:lnTo>
                  <a:lnTo>
                    <a:pt x="36395" y="663335"/>
                  </a:lnTo>
                  <a:lnTo>
                    <a:pt x="40023" y="659705"/>
                  </a:lnTo>
                  <a:lnTo>
                    <a:pt x="45919" y="652448"/>
                  </a:lnTo>
                  <a:lnTo>
                    <a:pt x="52035" y="647363"/>
                  </a:lnTo>
                  <a:lnTo>
                    <a:pt x="53244" y="644316"/>
                  </a:lnTo>
                  <a:lnTo>
                    <a:pt x="59980" y="632943"/>
                  </a:lnTo>
                  <a:lnTo>
                    <a:pt x="62248" y="627500"/>
                  </a:lnTo>
                  <a:lnTo>
                    <a:pt x="64062" y="621603"/>
                  </a:lnTo>
                  <a:lnTo>
                    <a:pt x="64970" y="617068"/>
                  </a:lnTo>
                  <a:lnTo>
                    <a:pt x="65877" y="611169"/>
                  </a:lnTo>
                  <a:lnTo>
                    <a:pt x="68598" y="603463"/>
                  </a:lnTo>
                  <a:lnTo>
                    <a:pt x="71320" y="598472"/>
                  </a:lnTo>
                  <a:lnTo>
                    <a:pt x="73134" y="594388"/>
                  </a:lnTo>
                  <a:lnTo>
                    <a:pt x="74948" y="589853"/>
                  </a:lnTo>
                  <a:lnTo>
                    <a:pt x="75856" y="582144"/>
                  </a:lnTo>
                  <a:lnTo>
                    <a:pt x="74949" y="577608"/>
                  </a:lnTo>
                  <a:lnTo>
                    <a:pt x="75034" y="567861"/>
                  </a:lnTo>
                  <a:lnTo>
                    <a:pt x="73983" y="565758"/>
                  </a:lnTo>
                  <a:lnTo>
                    <a:pt x="73457" y="560498"/>
                  </a:lnTo>
                  <a:lnTo>
                    <a:pt x="74178" y="554629"/>
                  </a:lnTo>
                  <a:lnTo>
                    <a:pt x="76951" y="552380"/>
                  </a:lnTo>
                  <a:lnTo>
                    <a:pt x="80018" y="549738"/>
                  </a:lnTo>
                  <a:lnTo>
                    <a:pt x="84850" y="546958"/>
                  </a:lnTo>
                  <a:lnTo>
                    <a:pt x="88461" y="544452"/>
                  </a:lnTo>
                  <a:lnTo>
                    <a:pt x="93831" y="541655"/>
                  </a:lnTo>
                  <a:lnTo>
                    <a:pt x="98211" y="536809"/>
                  </a:lnTo>
                  <a:lnTo>
                    <a:pt x="100934" y="533018"/>
                  </a:lnTo>
                  <a:lnTo>
                    <a:pt x="106538" y="525588"/>
                  </a:lnTo>
                  <a:lnTo>
                    <a:pt x="109253" y="521567"/>
                  </a:lnTo>
                  <a:lnTo>
                    <a:pt x="119678" y="513046"/>
                  </a:lnTo>
                  <a:lnTo>
                    <a:pt x="130655" y="504127"/>
                  </a:lnTo>
                  <a:lnTo>
                    <a:pt x="134771" y="491092"/>
                  </a:lnTo>
                  <a:lnTo>
                    <a:pt x="138201" y="484233"/>
                  </a:lnTo>
                  <a:lnTo>
                    <a:pt x="146433" y="475315"/>
                  </a:lnTo>
                  <a:lnTo>
                    <a:pt x="151569" y="466605"/>
                  </a:lnTo>
                  <a:lnTo>
                    <a:pt x="154724" y="461873"/>
                  </a:lnTo>
                  <a:lnTo>
                    <a:pt x="158932" y="456086"/>
                  </a:lnTo>
                  <a:lnTo>
                    <a:pt x="163929" y="450038"/>
                  </a:lnTo>
                  <a:lnTo>
                    <a:pt x="170443" y="436900"/>
                  </a:lnTo>
                  <a:lnTo>
                    <a:pt x="176617" y="424552"/>
                  </a:lnTo>
                  <a:lnTo>
                    <a:pt x="180734" y="419060"/>
                  </a:lnTo>
                  <a:lnTo>
                    <a:pt x="184164" y="409458"/>
                  </a:lnTo>
                  <a:lnTo>
                    <a:pt x="188280" y="397109"/>
                  </a:lnTo>
                  <a:lnTo>
                    <a:pt x="191710" y="392307"/>
                  </a:lnTo>
                  <a:lnTo>
                    <a:pt x="198570" y="383391"/>
                  </a:lnTo>
                  <a:lnTo>
                    <a:pt x="204058" y="373100"/>
                  </a:lnTo>
                  <a:lnTo>
                    <a:pt x="206116" y="366237"/>
                  </a:lnTo>
                  <a:lnTo>
                    <a:pt x="207488" y="358005"/>
                  </a:lnTo>
                  <a:lnTo>
                    <a:pt x="212976" y="350463"/>
                  </a:lnTo>
                  <a:lnTo>
                    <a:pt x="217701" y="343832"/>
                  </a:lnTo>
                  <a:lnTo>
                    <a:pt x="219773" y="341295"/>
                  </a:lnTo>
                  <a:lnTo>
                    <a:pt x="222252" y="337127"/>
                  </a:lnTo>
                  <a:lnTo>
                    <a:pt x="225317" y="332015"/>
                  </a:lnTo>
                  <a:lnTo>
                    <a:pt x="229645" y="325550"/>
                  </a:lnTo>
                  <a:lnTo>
                    <a:pt x="234860" y="320368"/>
                  </a:lnTo>
                  <a:lnTo>
                    <a:pt x="238623" y="317780"/>
                  </a:lnTo>
                  <a:lnTo>
                    <a:pt x="243716" y="313604"/>
                  </a:lnTo>
                  <a:lnTo>
                    <a:pt x="247805" y="309232"/>
                  </a:lnTo>
                  <a:lnTo>
                    <a:pt x="251735" y="307100"/>
                  </a:lnTo>
                  <a:lnTo>
                    <a:pt x="256022" y="302847"/>
                  </a:lnTo>
                  <a:lnTo>
                    <a:pt x="256786" y="300034"/>
                  </a:lnTo>
                  <a:lnTo>
                    <a:pt x="258492" y="287188"/>
                  </a:lnTo>
                  <a:lnTo>
                    <a:pt x="260184" y="276419"/>
                  </a:lnTo>
                  <a:lnTo>
                    <a:pt x="261138" y="261486"/>
                  </a:lnTo>
                  <a:lnTo>
                    <a:pt x="262288" y="240778"/>
                  </a:lnTo>
                  <a:lnTo>
                    <a:pt x="261603" y="229530"/>
                  </a:lnTo>
                  <a:lnTo>
                    <a:pt x="263956" y="212002"/>
                  </a:lnTo>
                  <a:lnTo>
                    <a:pt x="268072" y="198509"/>
                  </a:lnTo>
                  <a:lnTo>
                    <a:pt x="276200" y="193102"/>
                  </a:lnTo>
                  <a:lnTo>
                    <a:pt x="276926" y="191990"/>
                  </a:lnTo>
                  <a:lnTo>
                    <a:pt x="283490" y="186726"/>
                  </a:lnTo>
                  <a:lnTo>
                    <a:pt x="290580" y="183008"/>
                  </a:lnTo>
                  <a:lnTo>
                    <a:pt x="309859" y="181695"/>
                  </a:lnTo>
                  <a:lnTo>
                    <a:pt x="324430" y="176984"/>
                  </a:lnTo>
                  <a:lnTo>
                    <a:pt x="333768" y="168424"/>
                  </a:lnTo>
                  <a:lnTo>
                    <a:pt x="335324" y="157531"/>
                  </a:lnTo>
                  <a:lnTo>
                    <a:pt x="336102" y="139635"/>
                  </a:lnTo>
                  <a:lnTo>
                    <a:pt x="337659" y="120182"/>
                  </a:lnTo>
                  <a:lnTo>
                    <a:pt x="342327" y="99174"/>
                  </a:lnTo>
                  <a:lnTo>
                    <a:pt x="348552" y="83612"/>
                  </a:lnTo>
                  <a:lnTo>
                    <a:pt x="355555" y="76609"/>
                  </a:lnTo>
                  <a:lnTo>
                    <a:pt x="365671" y="73496"/>
                  </a:lnTo>
                  <a:lnTo>
                    <a:pt x="379677" y="75051"/>
                  </a:lnTo>
                  <a:lnTo>
                    <a:pt x="392904" y="77385"/>
                  </a:lnTo>
                  <a:lnTo>
                    <a:pt x="404897" y="77469"/>
                  </a:lnTo>
                  <a:close/>
                </a:path>
              </a:pathLst>
            </a:custGeom>
            <a:solidFill>
              <a:srgbClr val="EEB71A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" name="object 30">
              <a:extLst>
                <a:ext uri="{FF2B5EF4-FFF2-40B4-BE49-F238E27FC236}">
                  <a16:creationId xmlns:a16="http://schemas.microsoft.com/office/drawing/2014/main" id="{BC2ED49D-CF30-4032-8BE6-5179BFEB59CF}"/>
                </a:ext>
              </a:extLst>
            </p:cNvPr>
            <p:cNvSpPr/>
            <p:nvPr/>
          </p:nvSpPr>
          <p:spPr>
            <a:xfrm>
              <a:off x="4327329" y="3694053"/>
              <a:ext cx="562390" cy="866943"/>
            </a:xfrm>
            <a:custGeom>
              <a:avLst/>
              <a:gdLst/>
              <a:ahLst/>
              <a:cxnLst/>
              <a:rect l="l" t="t" r="r" b="b"/>
              <a:pathLst>
                <a:path w="562390" h="866943">
                  <a:moveTo>
                    <a:pt x="193475" y="34636"/>
                  </a:moveTo>
                  <a:lnTo>
                    <a:pt x="202358" y="35151"/>
                  </a:lnTo>
                  <a:lnTo>
                    <a:pt x="207204" y="35537"/>
                  </a:lnTo>
                  <a:lnTo>
                    <a:pt x="212049" y="36121"/>
                  </a:lnTo>
                  <a:lnTo>
                    <a:pt x="216506" y="37284"/>
                  </a:lnTo>
                  <a:lnTo>
                    <a:pt x="222127" y="39608"/>
                  </a:lnTo>
                  <a:lnTo>
                    <a:pt x="227746" y="40772"/>
                  </a:lnTo>
                  <a:lnTo>
                    <a:pt x="232204" y="41935"/>
                  </a:lnTo>
                  <a:lnTo>
                    <a:pt x="241312" y="42904"/>
                  </a:lnTo>
                  <a:lnTo>
                    <a:pt x="245383" y="42904"/>
                  </a:lnTo>
                  <a:lnTo>
                    <a:pt x="248871" y="41935"/>
                  </a:lnTo>
                  <a:lnTo>
                    <a:pt x="253134" y="40772"/>
                  </a:lnTo>
                  <a:lnTo>
                    <a:pt x="256429" y="37673"/>
                  </a:lnTo>
                  <a:lnTo>
                    <a:pt x="257980" y="34572"/>
                  </a:lnTo>
                  <a:lnTo>
                    <a:pt x="259142" y="31081"/>
                  </a:lnTo>
                  <a:lnTo>
                    <a:pt x="260530" y="26254"/>
                  </a:lnTo>
                  <a:lnTo>
                    <a:pt x="262306" y="22357"/>
                  </a:lnTo>
                  <a:lnTo>
                    <a:pt x="267650" y="16993"/>
                  </a:lnTo>
                  <a:lnTo>
                    <a:pt x="273342" y="13250"/>
                  </a:lnTo>
                  <a:lnTo>
                    <a:pt x="278407" y="10112"/>
                  </a:lnTo>
                  <a:lnTo>
                    <a:pt x="281463" y="7399"/>
                  </a:lnTo>
                  <a:lnTo>
                    <a:pt x="286463" y="3721"/>
                  </a:lnTo>
                  <a:lnTo>
                    <a:pt x="288880" y="2150"/>
                  </a:lnTo>
                  <a:lnTo>
                    <a:pt x="293136" y="0"/>
                  </a:lnTo>
                  <a:lnTo>
                    <a:pt x="295152" y="39"/>
                  </a:lnTo>
                  <a:lnTo>
                    <a:pt x="298528" y="337"/>
                  </a:lnTo>
                  <a:lnTo>
                    <a:pt x="303320" y="3836"/>
                  </a:lnTo>
                  <a:lnTo>
                    <a:pt x="306064" y="7494"/>
                  </a:lnTo>
                  <a:lnTo>
                    <a:pt x="306980" y="14128"/>
                  </a:lnTo>
                  <a:lnTo>
                    <a:pt x="306522" y="20759"/>
                  </a:lnTo>
                  <a:lnTo>
                    <a:pt x="305177" y="30304"/>
                  </a:lnTo>
                  <a:lnTo>
                    <a:pt x="306627" y="37889"/>
                  </a:lnTo>
                  <a:lnTo>
                    <a:pt x="311058" y="42679"/>
                  </a:lnTo>
                  <a:lnTo>
                    <a:pt x="314067" y="45668"/>
                  </a:lnTo>
                  <a:lnTo>
                    <a:pt x="317802" y="52229"/>
                  </a:lnTo>
                  <a:lnTo>
                    <a:pt x="320883" y="53706"/>
                  </a:lnTo>
                  <a:lnTo>
                    <a:pt x="325606" y="54538"/>
                  </a:lnTo>
                  <a:lnTo>
                    <a:pt x="330329" y="54815"/>
                  </a:lnTo>
                  <a:lnTo>
                    <a:pt x="336441" y="53982"/>
                  </a:lnTo>
                  <a:lnTo>
                    <a:pt x="344086" y="55696"/>
                  </a:lnTo>
                  <a:lnTo>
                    <a:pt x="350423" y="57713"/>
                  </a:lnTo>
                  <a:lnTo>
                    <a:pt x="354743" y="59152"/>
                  </a:lnTo>
                  <a:lnTo>
                    <a:pt x="359928" y="61743"/>
                  </a:lnTo>
                  <a:lnTo>
                    <a:pt x="362232" y="63472"/>
                  </a:lnTo>
                  <a:lnTo>
                    <a:pt x="364829" y="65489"/>
                  </a:lnTo>
                  <a:lnTo>
                    <a:pt x="367464" y="68007"/>
                  </a:lnTo>
                  <a:lnTo>
                    <a:pt x="369632" y="70826"/>
                  </a:lnTo>
                  <a:lnTo>
                    <a:pt x="374999" y="75021"/>
                  </a:lnTo>
                  <a:lnTo>
                    <a:pt x="380954" y="77008"/>
                  </a:lnTo>
                  <a:lnTo>
                    <a:pt x="391034" y="77008"/>
                  </a:lnTo>
                  <a:lnTo>
                    <a:pt x="395643" y="76722"/>
                  </a:lnTo>
                  <a:lnTo>
                    <a:pt x="401980" y="77585"/>
                  </a:lnTo>
                  <a:lnTo>
                    <a:pt x="406588" y="78736"/>
                  </a:lnTo>
                  <a:lnTo>
                    <a:pt x="410908" y="81327"/>
                  </a:lnTo>
                  <a:lnTo>
                    <a:pt x="414076" y="84210"/>
                  </a:lnTo>
                  <a:lnTo>
                    <a:pt x="419549" y="90258"/>
                  </a:lnTo>
                  <a:lnTo>
                    <a:pt x="424446" y="95441"/>
                  </a:lnTo>
                  <a:lnTo>
                    <a:pt x="429100" y="99091"/>
                  </a:lnTo>
                  <a:lnTo>
                    <a:pt x="434945" y="101339"/>
                  </a:lnTo>
                  <a:lnTo>
                    <a:pt x="438244" y="102746"/>
                  </a:lnTo>
                  <a:lnTo>
                    <a:pt x="439237" y="106060"/>
                  </a:lnTo>
                  <a:lnTo>
                    <a:pt x="447086" y="107427"/>
                  </a:lnTo>
                  <a:lnTo>
                    <a:pt x="454539" y="111853"/>
                  </a:lnTo>
                  <a:lnTo>
                    <a:pt x="457334" y="120003"/>
                  </a:lnTo>
                  <a:lnTo>
                    <a:pt x="458731" y="135841"/>
                  </a:lnTo>
                  <a:lnTo>
                    <a:pt x="452909" y="151213"/>
                  </a:lnTo>
                  <a:lnTo>
                    <a:pt x="444291" y="159365"/>
                  </a:lnTo>
                  <a:lnTo>
                    <a:pt x="441264" y="162160"/>
                  </a:lnTo>
                  <a:lnTo>
                    <a:pt x="441240" y="167694"/>
                  </a:lnTo>
                  <a:lnTo>
                    <a:pt x="443749" y="172525"/>
                  </a:lnTo>
                  <a:lnTo>
                    <a:pt x="448732" y="176631"/>
                  </a:lnTo>
                  <a:lnTo>
                    <a:pt x="454603" y="178831"/>
                  </a:lnTo>
                  <a:lnTo>
                    <a:pt x="460111" y="176963"/>
                  </a:lnTo>
                  <a:lnTo>
                    <a:pt x="462099" y="174976"/>
                  </a:lnTo>
                  <a:lnTo>
                    <a:pt x="466738" y="175638"/>
                  </a:lnTo>
                  <a:lnTo>
                    <a:pt x="472026" y="176477"/>
                  </a:lnTo>
                  <a:lnTo>
                    <a:pt x="476903" y="172105"/>
                  </a:lnTo>
                  <a:lnTo>
                    <a:pt x="481966" y="170416"/>
                  </a:lnTo>
                  <a:lnTo>
                    <a:pt x="488716" y="168169"/>
                  </a:lnTo>
                  <a:lnTo>
                    <a:pt x="494904" y="166479"/>
                  </a:lnTo>
                  <a:lnTo>
                    <a:pt x="503905" y="166479"/>
                  </a:lnTo>
                  <a:lnTo>
                    <a:pt x="511218" y="168731"/>
                  </a:lnTo>
                  <a:lnTo>
                    <a:pt x="517968" y="169858"/>
                  </a:lnTo>
                  <a:lnTo>
                    <a:pt x="527113" y="172151"/>
                  </a:lnTo>
                  <a:lnTo>
                    <a:pt x="532749" y="172983"/>
                  </a:lnTo>
                  <a:lnTo>
                    <a:pt x="539117" y="173497"/>
                  </a:lnTo>
                  <a:lnTo>
                    <a:pt x="545994" y="175404"/>
                  </a:lnTo>
                  <a:lnTo>
                    <a:pt x="549616" y="178484"/>
                  </a:lnTo>
                  <a:lnTo>
                    <a:pt x="554428" y="183436"/>
                  </a:lnTo>
                  <a:lnTo>
                    <a:pt x="558713" y="187840"/>
                  </a:lnTo>
                  <a:lnTo>
                    <a:pt x="562390" y="191999"/>
                  </a:lnTo>
                  <a:lnTo>
                    <a:pt x="562085" y="193761"/>
                  </a:lnTo>
                  <a:lnTo>
                    <a:pt x="561988" y="194317"/>
                  </a:lnTo>
                  <a:lnTo>
                    <a:pt x="561511" y="197069"/>
                  </a:lnTo>
                  <a:lnTo>
                    <a:pt x="559701" y="206055"/>
                  </a:lnTo>
                  <a:lnTo>
                    <a:pt x="557125" y="211397"/>
                  </a:lnTo>
                  <a:lnTo>
                    <a:pt x="553968" y="218737"/>
                  </a:lnTo>
                  <a:lnTo>
                    <a:pt x="553291" y="225122"/>
                  </a:lnTo>
                  <a:lnTo>
                    <a:pt x="552380" y="228111"/>
                  </a:lnTo>
                  <a:lnTo>
                    <a:pt x="552116" y="233193"/>
                  </a:lnTo>
                  <a:lnTo>
                    <a:pt x="551663" y="239891"/>
                  </a:lnTo>
                  <a:lnTo>
                    <a:pt x="551397" y="245052"/>
                  </a:lnTo>
                  <a:lnTo>
                    <a:pt x="549637" y="255271"/>
                  </a:lnTo>
                  <a:lnTo>
                    <a:pt x="547718" y="258701"/>
                  </a:lnTo>
                  <a:lnTo>
                    <a:pt x="542518" y="260988"/>
                  </a:lnTo>
                  <a:lnTo>
                    <a:pt x="533754" y="261046"/>
                  </a:lnTo>
                  <a:lnTo>
                    <a:pt x="528530" y="260939"/>
                  </a:lnTo>
                  <a:lnTo>
                    <a:pt x="521007" y="260484"/>
                  </a:lnTo>
                  <a:lnTo>
                    <a:pt x="514083" y="260730"/>
                  </a:lnTo>
                  <a:lnTo>
                    <a:pt x="508322" y="264083"/>
                  </a:lnTo>
                  <a:lnTo>
                    <a:pt x="505331" y="267340"/>
                  </a:lnTo>
                  <a:lnTo>
                    <a:pt x="509545" y="271511"/>
                  </a:lnTo>
                  <a:lnTo>
                    <a:pt x="513929" y="274913"/>
                  </a:lnTo>
                  <a:lnTo>
                    <a:pt x="518562" y="277471"/>
                  </a:lnTo>
                  <a:lnTo>
                    <a:pt x="523153" y="281957"/>
                  </a:lnTo>
                  <a:lnTo>
                    <a:pt x="525678" y="286015"/>
                  </a:lnTo>
                  <a:lnTo>
                    <a:pt x="523449" y="289594"/>
                  </a:lnTo>
                  <a:lnTo>
                    <a:pt x="519324" y="291903"/>
                  </a:lnTo>
                  <a:lnTo>
                    <a:pt x="512964" y="291006"/>
                  </a:lnTo>
                  <a:lnTo>
                    <a:pt x="506559" y="288643"/>
                  </a:lnTo>
                  <a:lnTo>
                    <a:pt x="502973" y="287416"/>
                  </a:lnTo>
                  <a:lnTo>
                    <a:pt x="498089" y="285775"/>
                  </a:lnTo>
                  <a:lnTo>
                    <a:pt x="492958" y="284904"/>
                  </a:lnTo>
                  <a:lnTo>
                    <a:pt x="490662" y="285034"/>
                  </a:lnTo>
                  <a:lnTo>
                    <a:pt x="485860" y="286571"/>
                  </a:lnTo>
                  <a:lnTo>
                    <a:pt x="482978" y="290988"/>
                  </a:lnTo>
                  <a:lnTo>
                    <a:pt x="481825" y="296368"/>
                  </a:lnTo>
                  <a:lnTo>
                    <a:pt x="483362" y="300016"/>
                  </a:lnTo>
                  <a:lnTo>
                    <a:pt x="484515" y="303664"/>
                  </a:lnTo>
                  <a:lnTo>
                    <a:pt x="484131" y="307893"/>
                  </a:lnTo>
                  <a:lnTo>
                    <a:pt x="482018" y="311732"/>
                  </a:lnTo>
                  <a:lnTo>
                    <a:pt x="475870" y="317495"/>
                  </a:lnTo>
                  <a:lnTo>
                    <a:pt x="472605" y="322875"/>
                  </a:lnTo>
                  <a:lnTo>
                    <a:pt x="469531" y="334977"/>
                  </a:lnTo>
                  <a:lnTo>
                    <a:pt x="467529" y="340831"/>
                  </a:lnTo>
                  <a:lnTo>
                    <a:pt x="465920" y="347659"/>
                  </a:lnTo>
                  <a:lnTo>
                    <a:pt x="462196" y="352750"/>
                  </a:lnTo>
                  <a:lnTo>
                    <a:pt x="456011" y="361493"/>
                  </a:lnTo>
                  <a:lnTo>
                    <a:pt x="451322" y="364312"/>
                  </a:lnTo>
                  <a:lnTo>
                    <a:pt x="447879" y="366961"/>
                  </a:lnTo>
                  <a:lnTo>
                    <a:pt x="445801" y="372304"/>
                  </a:lnTo>
                  <a:lnTo>
                    <a:pt x="444524" y="375968"/>
                  </a:lnTo>
                  <a:lnTo>
                    <a:pt x="445223" y="380858"/>
                  </a:lnTo>
                  <a:lnTo>
                    <a:pt x="448251" y="383653"/>
                  </a:lnTo>
                  <a:lnTo>
                    <a:pt x="449510" y="388787"/>
                  </a:lnTo>
                  <a:lnTo>
                    <a:pt x="449510" y="391362"/>
                  </a:lnTo>
                  <a:lnTo>
                    <a:pt x="449458" y="394904"/>
                  </a:lnTo>
                  <a:lnTo>
                    <a:pt x="449071" y="406427"/>
                  </a:lnTo>
                  <a:lnTo>
                    <a:pt x="446157" y="414902"/>
                  </a:lnTo>
                  <a:lnTo>
                    <a:pt x="437417" y="424437"/>
                  </a:lnTo>
                  <a:lnTo>
                    <a:pt x="431278" y="425102"/>
                  </a:lnTo>
                  <a:lnTo>
                    <a:pt x="423151" y="431384"/>
                  </a:lnTo>
                  <a:lnTo>
                    <a:pt x="418718" y="435816"/>
                  </a:lnTo>
                  <a:lnTo>
                    <a:pt x="414417" y="443231"/>
                  </a:lnTo>
                  <a:lnTo>
                    <a:pt x="409071" y="448824"/>
                  </a:lnTo>
                  <a:lnTo>
                    <a:pt x="407011" y="453769"/>
                  </a:lnTo>
                  <a:lnTo>
                    <a:pt x="406599" y="457061"/>
                  </a:lnTo>
                  <a:lnTo>
                    <a:pt x="407021" y="465212"/>
                  </a:lnTo>
                  <a:lnTo>
                    <a:pt x="406074" y="473365"/>
                  </a:lnTo>
                  <a:lnTo>
                    <a:pt x="405966" y="478374"/>
                  </a:lnTo>
                  <a:lnTo>
                    <a:pt x="406183" y="486418"/>
                  </a:lnTo>
                  <a:lnTo>
                    <a:pt x="408741" y="492995"/>
                  </a:lnTo>
                  <a:lnTo>
                    <a:pt x="411297" y="498110"/>
                  </a:lnTo>
                  <a:lnTo>
                    <a:pt x="412393" y="506145"/>
                  </a:lnTo>
                  <a:lnTo>
                    <a:pt x="413124" y="510895"/>
                  </a:lnTo>
                  <a:lnTo>
                    <a:pt x="410567" y="518201"/>
                  </a:lnTo>
                  <a:lnTo>
                    <a:pt x="407279" y="527700"/>
                  </a:lnTo>
                  <a:lnTo>
                    <a:pt x="406274" y="534353"/>
                  </a:lnTo>
                  <a:lnTo>
                    <a:pt x="407918" y="541476"/>
                  </a:lnTo>
                  <a:lnTo>
                    <a:pt x="409927" y="546589"/>
                  </a:lnTo>
                  <a:lnTo>
                    <a:pt x="411023" y="552615"/>
                  </a:lnTo>
                  <a:lnTo>
                    <a:pt x="410476" y="558280"/>
                  </a:lnTo>
                  <a:lnTo>
                    <a:pt x="406774" y="568436"/>
                  </a:lnTo>
                  <a:lnTo>
                    <a:pt x="407458" y="572378"/>
                  </a:lnTo>
                  <a:lnTo>
                    <a:pt x="409999" y="575668"/>
                  </a:lnTo>
                  <a:lnTo>
                    <a:pt x="414724" y="577536"/>
                  </a:lnTo>
                  <a:lnTo>
                    <a:pt x="419889" y="576868"/>
                  </a:lnTo>
                  <a:lnTo>
                    <a:pt x="422107" y="577375"/>
                  </a:lnTo>
                  <a:lnTo>
                    <a:pt x="424112" y="580574"/>
                  </a:lnTo>
                  <a:lnTo>
                    <a:pt x="426556" y="584863"/>
                  </a:lnTo>
                  <a:lnTo>
                    <a:pt x="428035" y="591060"/>
                  </a:lnTo>
                  <a:lnTo>
                    <a:pt x="429567" y="594869"/>
                  </a:lnTo>
                  <a:lnTo>
                    <a:pt x="431708" y="602467"/>
                  </a:lnTo>
                  <a:lnTo>
                    <a:pt x="433131" y="607661"/>
                  </a:lnTo>
                  <a:lnTo>
                    <a:pt x="434676" y="614399"/>
                  </a:lnTo>
                  <a:lnTo>
                    <a:pt x="434053" y="618317"/>
                  </a:lnTo>
                  <a:lnTo>
                    <a:pt x="433290" y="621616"/>
                  </a:lnTo>
                  <a:lnTo>
                    <a:pt x="432340" y="626379"/>
                  </a:lnTo>
                  <a:lnTo>
                    <a:pt x="431607" y="628290"/>
                  </a:lnTo>
                  <a:lnTo>
                    <a:pt x="431398" y="634377"/>
                  </a:lnTo>
                  <a:lnTo>
                    <a:pt x="433510" y="639739"/>
                  </a:lnTo>
                  <a:lnTo>
                    <a:pt x="437460" y="645444"/>
                  </a:lnTo>
                  <a:lnTo>
                    <a:pt x="440605" y="649283"/>
                  </a:lnTo>
                  <a:lnTo>
                    <a:pt x="444852" y="651914"/>
                  </a:lnTo>
                  <a:lnTo>
                    <a:pt x="451859" y="654906"/>
                  </a:lnTo>
                  <a:lnTo>
                    <a:pt x="458232" y="658734"/>
                  </a:lnTo>
                  <a:lnTo>
                    <a:pt x="461295" y="662801"/>
                  </a:lnTo>
                  <a:lnTo>
                    <a:pt x="461531" y="666121"/>
                  </a:lnTo>
                  <a:lnTo>
                    <a:pt x="460861" y="670711"/>
                  </a:lnTo>
                  <a:lnTo>
                    <a:pt x="459661" y="675316"/>
                  </a:lnTo>
                  <a:lnTo>
                    <a:pt x="458460" y="680517"/>
                  </a:lnTo>
                  <a:lnTo>
                    <a:pt x="456259" y="685918"/>
                  </a:lnTo>
                  <a:lnTo>
                    <a:pt x="453059" y="691920"/>
                  </a:lnTo>
                  <a:lnTo>
                    <a:pt x="448657" y="695320"/>
                  </a:lnTo>
                  <a:lnTo>
                    <a:pt x="443455" y="697522"/>
                  </a:lnTo>
                  <a:lnTo>
                    <a:pt x="439854" y="699521"/>
                  </a:lnTo>
                  <a:lnTo>
                    <a:pt x="435052" y="701924"/>
                  </a:lnTo>
                  <a:lnTo>
                    <a:pt x="432251" y="704925"/>
                  </a:lnTo>
                  <a:lnTo>
                    <a:pt x="430250" y="709724"/>
                  </a:lnTo>
                  <a:lnTo>
                    <a:pt x="425049" y="715329"/>
                  </a:lnTo>
                  <a:lnTo>
                    <a:pt x="419647" y="718728"/>
                  </a:lnTo>
                  <a:lnTo>
                    <a:pt x="415445" y="721127"/>
                  </a:lnTo>
                  <a:lnTo>
                    <a:pt x="412444" y="725332"/>
                  </a:lnTo>
                  <a:lnTo>
                    <a:pt x="403441" y="735736"/>
                  </a:lnTo>
                  <a:lnTo>
                    <a:pt x="395238" y="742938"/>
                  </a:lnTo>
                  <a:lnTo>
                    <a:pt x="388333" y="748388"/>
                  </a:lnTo>
                  <a:lnTo>
                    <a:pt x="386883" y="754992"/>
                  </a:lnTo>
                  <a:lnTo>
                    <a:pt x="387456" y="764023"/>
                  </a:lnTo>
                  <a:lnTo>
                    <a:pt x="386881" y="768789"/>
                  </a:lnTo>
                  <a:lnTo>
                    <a:pt x="385053" y="775764"/>
                  </a:lnTo>
                  <a:lnTo>
                    <a:pt x="381399" y="781080"/>
                  </a:lnTo>
                  <a:lnTo>
                    <a:pt x="373092" y="783240"/>
                  </a:lnTo>
                  <a:lnTo>
                    <a:pt x="370103" y="783239"/>
                  </a:lnTo>
                  <a:lnTo>
                    <a:pt x="366281" y="783073"/>
                  </a:lnTo>
                  <a:lnTo>
                    <a:pt x="363956" y="783403"/>
                  </a:lnTo>
                  <a:lnTo>
                    <a:pt x="362128" y="783073"/>
                  </a:lnTo>
                  <a:lnTo>
                    <a:pt x="355816" y="784400"/>
                  </a:lnTo>
                  <a:lnTo>
                    <a:pt x="352660" y="784069"/>
                  </a:lnTo>
                  <a:lnTo>
                    <a:pt x="349836" y="782741"/>
                  </a:lnTo>
                  <a:lnTo>
                    <a:pt x="347178" y="780581"/>
                  </a:lnTo>
                  <a:lnTo>
                    <a:pt x="345849" y="776426"/>
                  </a:lnTo>
                  <a:lnTo>
                    <a:pt x="344686" y="771113"/>
                  </a:lnTo>
                  <a:lnTo>
                    <a:pt x="343856" y="767790"/>
                  </a:lnTo>
                  <a:lnTo>
                    <a:pt x="343191" y="761975"/>
                  </a:lnTo>
                  <a:lnTo>
                    <a:pt x="340533" y="755496"/>
                  </a:lnTo>
                  <a:lnTo>
                    <a:pt x="337377" y="751678"/>
                  </a:lnTo>
                  <a:lnTo>
                    <a:pt x="335586" y="749023"/>
                  </a:lnTo>
                  <a:lnTo>
                    <a:pt x="333416" y="745864"/>
                  </a:lnTo>
                  <a:lnTo>
                    <a:pt x="332231" y="741128"/>
                  </a:lnTo>
                  <a:lnTo>
                    <a:pt x="329666" y="736985"/>
                  </a:lnTo>
                  <a:lnTo>
                    <a:pt x="327496" y="733828"/>
                  </a:lnTo>
                  <a:lnTo>
                    <a:pt x="318111" y="725639"/>
                  </a:lnTo>
                  <a:lnTo>
                    <a:pt x="312256" y="722747"/>
                  </a:lnTo>
                  <a:lnTo>
                    <a:pt x="306971" y="721869"/>
                  </a:lnTo>
                  <a:lnTo>
                    <a:pt x="299986" y="721422"/>
                  </a:lnTo>
                  <a:lnTo>
                    <a:pt x="294668" y="722088"/>
                  </a:lnTo>
                  <a:lnTo>
                    <a:pt x="289293" y="721827"/>
                  </a:lnTo>
                  <a:lnTo>
                    <a:pt x="283973" y="722568"/>
                  </a:lnTo>
                  <a:lnTo>
                    <a:pt x="276220" y="722106"/>
                  </a:lnTo>
                  <a:lnTo>
                    <a:pt x="270754" y="722459"/>
                  </a:lnTo>
                  <a:lnTo>
                    <a:pt x="267594" y="722859"/>
                  </a:lnTo>
                  <a:lnTo>
                    <a:pt x="264035" y="723944"/>
                  </a:lnTo>
                  <a:lnTo>
                    <a:pt x="259546" y="725320"/>
                  </a:lnTo>
                  <a:lnTo>
                    <a:pt x="256486" y="726477"/>
                  </a:lnTo>
                  <a:lnTo>
                    <a:pt x="255284" y="726930"/>
                  </a:lnTo>
                  <a:lnTo>
                    <a:pt x="251449" y="730092"/>
                  </a:lnTo>
                  <a:lnTo>
                    <a:pt x="250112" y="735001"/>
                  </a:lnTo>
                  <a:lnTo>
                    <a:pt x="249975" y="741319"/>
                  </a:lnTo>
                  <a:lnTo>
                    <a:pt x="249188" y="749245"/>
                  </a:lnTo>
                  <a:lnTo>
                    <a:pt x="249857" y="760253"/>
                  </a:lnTo>
                  <a:lnTo>
                    <a:pt x="249857" y="765791"/>
                  </a:lnTo>
                  <a:lnTo>
                    <a:pt x="248353" y="772675"/>
                  </a:lnTo>
                  <a:lnTo>
                    <a:pt x="245624" y="774931"/>
                  </a:lnTo>
                  <a:lnTo>
                    <a:pt x="239802" y="776329"/>
                  </a:lnTo>
                  <a:lnTo>
                    <a:pt x="236541" y="778194"/>
                  </a:lnTo>
                  <a:lnTo>
                    <a:pt x="230654" y="786347"/>
                  </a:lnTo>
                  <a:lnTo>
                    <a:pt x="228715" y="788285"/>
                  </a:lnTo>
                  <a:lnTo>
                    <a:pt x="224404" y="792380"/>
                  </a:lnTo>
                  <a:lnTo>
                    <a:pt x="220094" y="796259"/>
                  </a:lnTo>
                  <a:lnTo>
                    <a:pt x="216861" y="798847"/>
                  </a:lnTo>
                  <a:lnTo>
                    <a:pt x="212766" y="803373"/>
                  </a:lnTo>
                  <a:lnTo>
                    <a:pt x="207378" y="806821"/>
                  </a:lnTo>
                  <a:lnTo>
                    <a:pt x="203929" y="809622"/>
                  </a:lnTo>
                  <a:lnTo>
                    <a:pt x="200912" y="811778"/>
                  </a:lnTo>
                  <a:lnTo>
                    <a:pt x="197032" y="811347"/>
                  </a:lnTo>
                  <a:lnTo>
                    <a:pt x="194230" y="810485"/>
                  </a:lnTo>
                  <a:lnTo>
                    <a:pt x="187119" y="814580"/>
                  </a:lnTo>
                  <a:lnTo>
                    <a:pt x="181730" y="816520"/>
                  </a:lnTo>
                  <a:lnTo>
                    <a:pt x="178830" y="820357"/>
                  </a:lnTo>
                  <a:lnTo>
                    <a:pt x="171803" y="824874"/>
                  </a:lnTo>
                  <a:lnTo>
                    <a:pt x="167536" y="829899"/>
                  </a:lnTo>
                  <a:lnTo>
                    <a:pt x="164524" y="834416"/>
                  </a:lnTo>
                  <a:lnTo>
                    <a:pt x="160665" y="836928"/>
                  </a:lnTo>
                  <a:lnTo>
                    <a:pt x="159591" y="836678"/>
                  </a:lnTo>
                  <a:lnTo>
                    <a:pt x="156587" y="836521"/>
                  </a:lnTo>
                  <a:lnTo>
                    <a:pt x="151242" y="834358"/>
                  </a:lnTo>
                  <a:lnTo>
                    <a:pt x="149489" y="831906"/>
                  </a:lnTo>
                  <a:lnTo>
                    <a:pt x="149489" y="829100"/>
                  </a:lnTo>
                  <a:lnTo>
                    <a:pt x="148438" y="826296"/>
                  </a:lnTo>
                  <a:lnTo>
                    <a:pt x="147737" y="823495"/>
                  </a:lnTo>
                  <a:lnTo>
                    <a:pt x="146136" y="819875"/>
                  </a:lnTo>
                  <a:lnTo>
                    <a:pt x="144448" y="816503"/>
                  </a:lnTo>
                  <a:lnTo>
                    <a:pt x="142762" y="814437"/>
                  </a:lnTo>
                  <a:lnTo>
                    <a:pt x="138976" y="812280"/>
                  </a:lnTo>
                  <a:lnTo>
                    <a:pt x="134071" y="808425"/>
                  </a:lnTo>
                  <a:lnTo>
                    <a:pt x="132714" y="804959"/>
                  </a:lnTo>
                  <a:lnTo>
                    <a:pt x="133171" y="801299"/>
                  </a:lnTo>
                  <a:lnTo>
                    <a:pt x="134086" y="796496"/>
                  </a:lnTo>
                  <a:lnTo>
                    <a:pt x="136144" y="790552"/>
                  </a:lnTo>
                  <a:lnTo>
                    <a:pt x="137288" y="786205"/>
                  </a:lnTo>
                  <a:lnTo>
                    <a:pt x="137288" y="780488"/>
                  </a:lnTo>
                  <a:lnTo>
                    <a:pt x="135916" y="777286"/>
                  </a:lnTo>
                  <a:lnTo>
                    <a:pt x="131113" y="774312"/>
                  </a:lnTo>
                  <a:lnTo>
                    <a:pt x="127454" y="771341"/>
                  </a:lnTo>
                  <a:lnTo>
                    <a:pt x="118992" y="769509"/>
                  </a:lnTo>
                  <a:lnTo>
                    <a:pt x="108166" y="769622"/>
                  </a:lnTo>
                  <a:lnTo>
                    <a:pt x="107540" y="769707"/>
                  </a:lnTo>
                  <a:lnTo>
                    <a:pt x="101131" y="770931"/>
                  </a:lnTo>
                  <a:lnTo>
                    <a:pt x="95525" y="773385"/>
                  </a:lnTo>
                  <a:lnTo>
                    <a:pt x="90970" y="776538"/>
                  </a:lnTo>
                  <a:lnTo>
                    <a:pt x="88166" y="780391"/>
                  </a:lnTo>
                  <a:lnTo>
                    <a:pt x="86064" y="784597"/>
                  </a:lnTo>
                  <a:lnTo>
                    <a:pt x="82559" y="791256"/>
                  </a:lnTo>
                  <a:lnTo>
                    <a:pt x="81508" y="797912"/>
                  </a:lnTo>
                  <a:lnTo>
                    <a:pt x="84311" y="804221"/>
                  </a:lnTo>
                  <a:lnTo>
                    <a:pt x="83611" y="811578"/>
                  </a:lnTo>
                  <a:lnTo>
                    <a:pt x="78354" y="816487"/>
                  </a:lnTo>
                  <a:lnTo>
                    <a:pt x="69944" y="820342"/>
                  </a:lnTo>
                  <a:lnTo>
                    <a:pt x="63286" y="823143"/>
                  </a:lnTo>
                  <a:lnTo>
                    <a:pt x="57329" y="825946"/>
                  </a:lnTo>
                  <a:lnTo>
                    <a:pt x="53825" y="828398"/>
                  </a:lnTo>
                  <a:lnTo>
                    <a:pt x="49620" y="832256"/>
                  </a:lnTo>
                  <a:lnTo>
                    <a:pt x="47517" y="836460"/>
                  </a:lnTo>
                  <a:lnTo>
                    <a:pt x="46116" y="840664"/>
                  </a:lnTo>
                  <a:lnTo>
                    <a:pt x="42962" y="845570"/>
                  </a:lnTo>
                  <a:lnTo>
                    <a:pt x="39809" y="848374"/>
                  </a:lnTo>
                  <a:lnTo>
                    <a:pt x="35604" y="850476"/>
                  </a:lnTo>
                  <a:lnTo>
                    <a:pt x="32273" y="851703"/>
                  </a:lnTo>
                  <a:lnTo>
                    <a:pt x="26888" y="855452"/>
                  </a:lnTo>
                  <a:lnTo>
                    <a:pt x="20347" y="859331"/>
                  </a:lnTo>
                  <a:lnTo>
                    <a:pt x="15068" y="861691"/>
                  </a:lnTo>
                  <a:lnTo>
                    <a:pt x="10108" y="863596"/>
                  </a:lnTo>
                  <a:lnTo>
                    <a:pt x="0" y="866943"/>
                  </a:lnTo>
                  <a:lnTo>
                    <a:pt x="5117" y="863092"/>
                  </a:lnTo>
                  <a:lnTo>
                    <a:pt x="7220" y="860288"/>
                  </a:lnTo>
                  <a:lnTo>
                    <a:pt x="10023" y="858884"/>
                  </a:lnTo>
                  <a:lnTo>
                    <a:pt x="13878" y="856433"/>
                  </a:lnTo>
                  <a:lnTo>
                    <a:pt x="15279" y="854331"/>
                  </a:lnTo>
                  <a:lnTo>
                    <a:pt x="17732" y="850828"/>
                  </a:lnTo>
                  <a:lnTo>
                    <a:pt x="19484" y="846974"/>
                  </a:lnTo>
                  <a:lnTo>
                    <a:pt x="20536" y="842766"/>
                  </a:lnTo>
                  <a:lnTo>
                    <a:pt x="22638" y="837860"/>
                  </a:lnTo>
                  <a:lnTo>
                    <a:pt x="25792" y="833657"/>
                  </a:lnTo>
                  <a:lnTo>
                    <a:pt x="27895" y="831205"/>
                  </a:lnTo>
                  <a:lnTo>
                    <a:pt x="30347" y="825947"/>
                  </a:lnTo>
                  <a:lnTo>
                    <a:pt x="31398" y="822793"/>
                  </a:lnTo>
                  <a:lnTo>
                    <a:pt x="32100" y="817887"/>
                  </a:lnTo>
                  <a:lnTo>
                    <a:pt x="32100" y="812629"/>
                  </a:lnTo>
                  <a:lnTo>
                    <a:pt x="32100" y="810178"/>
                  </a:lnTo>
                  <a:lnTo>
                    <a:pt x="32100" y="807374"/>
                  </a:lnTo>
                  <a:lnTo>
                    <a:pt x="32449" y="800370"/>
                  </a:lnTo>
                  <a:lnTo>
                    <a:pt x="33851" y="794410"/>
                  </a:lnTo>
                  <a:lnTo>
                    <a:pt x="35603" y="786700"/>
                  </a:lnTo>
                  <a:lnTo>
                    <a:pt x="35954" y="781441"/>
                  </a:lnTo>
                  <a:lnTo>
                    <a:pt x="35253" y="777590"/>
                  </a:lnTo>
                  <a:lnTo>
                    <a:pt x="33150" y="773735"/>
                  </a:lnTo>
                  <a:lnTo>
                    <a:pt x="31035" y="770807"/>
                  </a:lnTo>
                  <a:lnTo>
                    <a:pt x="30267" y="767246"/>
                  </a:lnTo>
                  <a:lnTo>
                    <a:pt x="32752" y="762517"/>
                  </a:lnTo>
                  <a:lnTo>
                    <a:pt x="36128" y="759267"/>
                  </a:lnTo>
                  <a:lnTo>
                    <a:pt x="39222" y="754858"/>
                  </a:lnTo>
                  <a:lnTo>
                    <a:pt x="40827" y="751730"/>
                  </a:lnTo>
                  <a:lnTo>
                    <a:pt x="40951" y="746025"/>
                  </a:lnTo>
                  <a:lnTo>
                    <a:pt x="40915" y="740630"/>
                  </a:lnTo>
                  <a:lnTo>
                    <a:pt x="40992" y="737085"/>
                  </a:lnTo>
                  <a:lnTo>
                    <a:pt x="41596" y="730542"/>
                  </a:lnTo>
                  <a:lnTo>
                    <a:pt x="41696" y="725919"/>
                  </a:lnTo>
                  <a:lnTo>
                    <a:pt x="42632" y="721776"/>
                  </a:lnTo>
                  <a:lnTo>
                    <a:pt x="43526" y="716010"/>
                  </a:lnTo>
                  <a:lnTo>
                    <a:pt x="45310" y="711730"/>
                  </a:lnTo>
                  <a:lnTo>
                    <a:pt x="48014" y="707544"/>
                  </a:lnTo>
                  <a:lnTo>
                    <a:pt x="51186" y="703057"/>
                  </a:lnTo>
                  <a:lnTo>
                    <a:pt x="56046" y="698759"/>
                  </a:lnTo>
                  <a:lnTo>
                    <a:pt x="60108" y="695758"/>
                  </a:lnTo>
                  <a:lnTo>
                    <a:pt x="67424" y="691587"/>
                  </a:lnTo>
                  <a:lnTo>
                    <a:pt x="70103" y="692100"/>
                  </a:lnTo>
                  <a:lnTo>
                    <a:pt x="72731" y="691459"/>
                  </a:lnTo>
                  <a:lnTo>
                    <a:pt x="75088" y="692662"/>
                  </a:lnTo>
                  <a:lnTo>
                    <a:pt x="77761" y="693409"/>
                  </a:lnTo>
                  <a:lnTo>
                    <a:pt x="80625" y="699557"/>
                  </a:lnTo>
                  <a:lnTo>
                    <a:pt x="81845" y="703592"/>
                  </a:lnTo>
                  <a:lnTo>
                    <a:pt x="84243" y="706414"/>
                  </a:lnTo>
                  <a:lnTo>
                    <a:pt x="86454" y="707228"/>
                  </a:lnTo>
                  <a:lnTo>
                    <a:pt x="92529" y="707119"/>
                  </a:lnTo>
                  <a:lnTo>
                    <a:pt x="96327" y="705651"/>
                  </a:lnTo>
                  <a:lnTo>
                    <a:pt x="101584" y="704290"/>
                  </a:lnTo>
                  <a:lnTo>
                    <a:pt x="103184" y="701395"/>
                  </a:lnTo>
                  <a:lnTo>
                    <a:pt x="105962" y="697364"/>
                  </a:lnTo>
                  <a:lnTo>
                    <a:pt x="108177" y="694479"/>
                  </a:lnTo>
                  <a:lnTo>
                    <a:pt x="109560" y="690958"/>
                  </a:lnTo>
                  <a:lnTo>
                    <a:pt x="115415" y="683288"/>
                  </a:lnTo>
                  <a:lnTo>
                    <a:pt x="119125" y="678813"/>
                  </a:lnTo>
                  <a:lnTo>
                    <a:pt x="122117" y="675560"/>
                  </a:lnTo>
                  <a:lnTo>
                    <a:pt x="125187" y="672227"/>
                  </a:lnTo>
                  <a:lnTo>
                    <a:pt x="129455" y="666838"/>
                  </a:lnTo>
                  <a:lnTo>
                    <a:pt x="133223" y="663215"/>
                  </a:lnTo>
                  <a:lnTo>
                    <a:pt x="136990" y="659663"/>
                  </a:lnTo>
                  <a:lnTo>
                    <a:pt x="141704" y="654979"/>
                  </a:lnTo>
                  <a:lnTo>
                    <a:pt x="147027" y="650535"/>
                  </a:lnTo>
                  <a:lnTo>
                    <a:pt x="152247" y="647324"/>
                  </a:lnTo>
                  <a:lnTo>
                    <a:pt x="157037" y="642716"/>
                  </a:lnTo>
                  <a:lnTo>
                    <a:pt x="162885" y="637279"/>
                  </a:lnTo>
                  <a:lnTo>
                    <a:pt x="165455" y="633166"/>
                  </a:lnTo>
                  <a:lnTo>
                    <a:pt x="170081" y="626483"/>
                  </a:lnTo>
                  <a:lnTo>
                    <a:pt x="173165" y="621340"/>
                  </a:lnTo>
                  <a:lnTo>
                    <a:pt x="178306" y="613631"/>
                  </a:lnTo>
                  <a:lnTo>
                    <a:pt x="182877" y="608639"/>
                  </a:lnTo>
                  <a:lnTo>
                    <a:pt x="181761" y="607928"/>
                  </a:lnTo>
                  <a:lnTo>
                    <a:pt x="180334" y="607023"/>
                  </a:lnTo>
                  <a:lnTo>
                    <a:pt x="176795" y="607185"/>
                  </a:lnTo>
                  <a:lnTo>
                    <a:pt x="169165" y="604566"/>
                  </a:lnTo>
                  <a:lnTo>
                    <a:pt x="164193" y="603466"/>
                  </a:lnTo>
                  <a:lnTo>
                    <a:pt x="162222" y="602194"/>
                  </a:lnTo>
                  <a:lnTo>
                    <a:pt x="158867" y="600969"/>
                  </a:lnTo>
                  <a:lnTo>
                    <a:pt x="155405" y="597585"/>
                  </a:lnTo>
                  <a:lnTo>
                    <a:pt x="154451" y="595486"/>
                  </a:lnTo>
                  <a:lnTo>
                    <a:pt x="153183" y="593688"/>
                  </a:lnTo>
                  <a:lnTo>
                    <a:pt x="151756" y="588648"/>
                  </a:lnTo>
                  <a:lnTo>
                    <a:pt x="151462" y="584478"/>
                  </a:lnTo>
                  <a:lnTo>
                    <a:pt x="150549" y="578162"/>
                  </a:lnTo>
                  <a:lnTo>
                    <a:pt x="150549" y="573536"/>
                  </a:lnTo>
                  <a:lnTo>
                    <a:pt x="150549" y="567369"/>
                  </a:lnTo>
                  <a:lnTo>
                    <a:pt x="151577" y="558630"/>
                  </a:lnTo>
                  <a:lnTo>
                    <a:pt x="154147" y="550407"/>
                  </a:lnTo>
                  <a:lnTo>
                    <a:pt x="155175" y="542694"/>
                  </a:lnTo>
                  <a:lnTo>
                    <a:pt x="157231" y="537038"/>
                  </a:lnTo>
                  <a:lnTo>
                    <a:pt x="160465" y="531000"/>
                  </a:lnTo>
                  <a:lnTo>
                    <a:pt x="163806" y="522278"/>
                  </a:lnTo>
                  <a:lnTo>
                    <a:pt x="166231" y="516853"/>
                  </a:lnTo>
                  <a:lnTo>
                    <a:pt x="168050" y="510953"/>
                  </a:lnTo>
                  <a:lnTo>
                    <a:pt x="169026" y="504957"/>
                  </a:lnTo>
                  <a:lnTo>
                    <a:pt x="170906" y="499192"/>
                  </a:lnTo>
                  <a:lnTo>
                    <a:pt x="175937" y="496904"/>
                  </a:lnTo>
                  <a:lnTo>
                    <a:pt x="180283" y="494161"/>
                  </a:lnTo>
                  <a:lnTo>
                    <a:pt x="181883" y="490960"/>
                  </a:lnTo>
                  <a:lnTo>
                    <a:pt x="179596" y="484556"/>
                  </a:lnTo>
                  <a:lnTo>
                    <a:pt x="175938" y="480209"/>
                  </a:lnTo>
                  <a:lnTo>
                    <a:pt x="175378" y="474401"/>
                  </a:lnTo>
                  <a:lnTo>
                    <a:pt x="177698" y="470209"/>
                  </a:lnTo>
                  <a:lnTo>
                    <a:pt x="181352" y="464808"/>
                  </a:lnTo>
                  <a:lnTo>
                    <a:pt x="184213" y="460470"/>
                  </a:lnTo>
                  <a:lnTo>
                    <a:pt x="185525" y="456719"/>
                  </a:lnTo>
                  <a:lnTo>
                    <a:pt x="190501" y="436306"/>
                  </a:lnTo>
                  <a:lnTo>
                    <a:pt x="196581" y="406412"/>
                  </a:lnTo>
                  <a:lnTo>
                    <a:pt x="198861" y="400585"/>
                  </a:lnTo>
                  <a:lnTo>
                    <a:pt x="202661" y="395518"/>
                  </a:lnTo>
                  <a:lnTo>
                    <a:pt x="204941" y="393996"/>
                  </a:lnTo>
                  <a:lnTo>
                    <a:pt x="209248" y="393237"/>
                  </a:lnTo>
                  <a:lnTo>
                    <a:pt x="212035" y="392985"/>
                  </a:lnTo>
                  <a:lnTo>
                    <a:pt x="214569" y="390956"/>
                  </a:lnTo>
                  <a:lnTo>
                    <a:pt x="215582" y="387915"/>
                  </a:lnTo>
                  <a:lnTo>
                    <a:pt x="215582" y="383103"/>
                  </a:lnTo>
                  <a:lnTo>
                    <a:pt x="215329" y="377022"/>
                  </a:lnTo>
                  <a:lnTo>
                    <a:pt x="215329" y="372970"/>
                  </a:lnTo>
                  <a:lnTo>
                    <a:pt x="215076" y="369421"/>
                  </a:lnTo>
                  <a:lnTo>
                    <a:pt x="211529" y="367140"/>
                  </a:lnTo>
                  <a:lnTo>
                    <a:pt x="210515" y="362581"/>
                  </a:lnTo>
                  <a:lnTo>
                    <a:pt x="209502" y="358529"/>
                  </a:lnTo>
                  <a:lnTo>
                    <a:pt x="208488" y="354473"/>
                  </a:lnTo>
                  <a:lnTo>
                    <a:pt x="207012" y="351909"/>
                  </a:lnTo>
                  <a:lnTo>
                    <a:pt x="204115" y="347644"/>
                  </a:lnTo>
                  <a:lnTo>
                    <a:pt x="204257" y="345810"/>
                  </a:lnTo>
                  <a:lnTo>
                    <a:pt x="205448" y="330153"/>
                  </a:lnTo>
                  <a:lnTo>
                    <a:pt x="205105" y="325889"/>
                  </a:lnTo>
                  <a:lnTo>
                    <a:pt x="203833" y="323628"/>
                  </a:lnTo>
                  <a:lnTo>
                    <a:pt x="203409" y="321086"/>
                  </a:lnTo>
                  <a:lnTo>
                    <a:pt x="203833" y="318401"/>
                  </a:lnTo>
                  <a:lnTo>
                    <a:pt x="204963" y="315293"/>
                  </a:lnTo>
                  <a:lnTo>
                    <a:pt x="207224" y="309360"/>
                  </a:lnTo>
                  <a:lnTo>
                    <a:pt x="209202" y="307802"/>
                  </a:lnTo>
                  <a:lnTo>
                    <a:pt x="211321" y="307098"/>
                  </a:lnTo>
                  <a:lnTo>
                    <a:pt x="219233" y="301162"/>
                  </a:lnTo>
                  <a:lnTo>
                    <a:pt x="222058" y="300600"/>
                  </a:lnTo>
                  <a:lnTo>
                    <a:pt x="229405" y="304275"/>
                  </a:lnTo>
                  <a:lnTo>
                    <a:pt x="234774" y="305123"/>
                  </a:lnTo>
                  <a:lnTo>
                    <a:pt x="240849" y="307240"/>
                  </a:lnTo>
                  <a:lnTo>
                    <a:pt x="251304" y="310208"/>
                  </a:lnTo>
                  <a:lnTo>
                    <a:pt x="257802" y="313173"/>
                  </a:lnTo>
                  <a:lnTo>
                    <a:pt x="261193" y="320238"/>
                  </a:lnTo>
                  <a:lnTo>
                    <a:pt x="264160" y="326451"/>
                  </a:lnTo>
                  <a:lnTo>
                    <a:pt x="267268" y="330691"/>
                  </a:lnTo>
                  <a:lnTo>
                    <a:pt x="268095" y="332514"/>
                  </a:lnTo>
                  <a:lnTo>
                    <a:pt x="272153" y="334172"/>
                  </a:lnTo>
                  <a:lnTo>
                    <a:pt x="274505" y="334758"/>
                  </a:lnTo>
                  <a:lnTo>
                    <a:pt x="280384" y="337113"/>
                  </a:lnTo>
                  <a:lnTo>
                    <a:pt x="284500" y="337699"/>
                  </a:lnTo>
                  <a:lnTo>
                    <a:pt x="289203" y="336818"/>
                  </a:lnTo>
                  <a:lnTo>
                    <a:pt x="293336" y="336299"/>
                  </a:lnTo>
                  <a:lnTo>
                    <a:pt x="297636" y="337732"/>
                  </a:lnTo>
                  <a:lnTo>
                    <a:pt x="300503" y="334148"/>
                  </a:lnTo>
                  <a:lnTo>
                    <a:pt x="303728" y="331642"/>
                  </a:lnTo>
                  <a:lnTo>
                    <a:pt x="304086" y="327699"/>
                  </a:lnTo>
                  <a:lnTo>
                    <a:pt x="303727" y="323400"/>
                  </a:lnTo>
                  <a:lnTo>
                    <a:pt x="304086" y="320533"/>
                  </a:lnTo>
                  <a:lnTo>
                    <a:pt x="302653" y="316593"/>
                  </a:lnTo>
                  <a:lnTo>
                    <a:pt x="300861" y="312650"/>
                  </a:lnTo>
                  <a:lnTo>
                    <a:pt x="298711" y="309424"/>
                  </a:lnTo>
                  <a:lnTo>
                    <a:pt x="295486" y="303692"/>
                  </a:lnTo>
                  <a:lnTo>
                    <a:pt x="294053" y="295830"/>
                  </a:lnTo>
                  <a:lnTo>
                    <a:pt x="293465" y="291125"/>
                  </a:lnTo>
                  <a:lnTo>
                    <a:pt x="293171" y="289072"/>
                  </a:lnTo>
                  <a:lnTo>
                    <a:pt x="291113" y="286426"/>
                  </a:lnTo>
                  <a:lnTo>
                    <a:pt x="290525" y="285545"/>
                  </a:lnTo>
                  <a:lnTo>
                    <a:pt x="290231" y="283780"/>
                  </a:lnTo>
                  <a:lnTo>
                    <a:pt x="290819" y="280542"/>
                  </a:lnTo>
                  <a:lnTo>
                    <a:pt x="291407" y="278488"/>
                  </a:lnTo>
                  <a:lnTo>
                    <a:pt x="293171" y="276429"/>
                  </a:lnTo>
                  <a:lnTo>
                    <a:pt x="296064" y="272373"/>
                  </a:lnTo>
                  <a:lnTo>
                    <a:pt x="294347" y="272316"/>
                  </a:lnTo>
                  <a:lnTo>
                    <a:pt x="291701" y="270551"/>
                  </a:lnTo>
                  <a:lnTo>
                    <a:pt x="288761" y="269959"/>
                  </a:lnTo>
                  <a:lnTo>
                    <a:pt x="286703" y="268786"/>
                  </a:lnTo>
                  <a:lnTo>
                    <a:pt x="285233" y="267905"/>
                  </a:lnTo>
                  <a:lnTo>
                    <a:pt x="283176" y="263497"/>
                  </a:lnTo>
                  <a:lnTo>
                    <a:pt x="281500" y="259801"/>
                  </a:lnTo>
                  <a:lnTo>
                    <a:pt x="279499" y="257799"/>
                  </a:lnTo>
                  <a:lnTo>
                    <a:pt x="276335" y="252887"/>
                  </a:lnTo>
                  <a:lnTo>
                    <a:pt x="275420" y="248540"/>
                  </a:lnTo>
                  <a:lnTo>
                    <a:pt x="276334" y="242364"/>
                  </a:lnTo>
                  <a:lnTo>
                    <a:pt x="275191" y="239393"/>
                  </a:lnTo>
                  <a:lnTo>
                    <a:pt x="272447" y="237792"/>
                  </a:lnTo>
                  <a:lnTo>
                    <a:pt x="265586" y="236419"/>
                  </a:lnTo>
                  <a:lnTo>
                    <a:pt x="260326" y="235046"/>
                  </a:lnTo>
                  <a:lnTo>
                    <a:pt x="252321" y="232531"/>
                  </a:lnTo>
                  <a:lnTo>
                    <a:pt x="241331" y="229321"/>
                  </a:lnTo>
                  <a:lnTo>
                    <a:pt x="238661" y="229731"/>
                  </a:lnTo>
                  <a:lnTo>
                    <a:pt x="235786" y="230757"/>
                  </a:lnTo>
                  <a:lnTo>
                    <a:pt x="232294" y="231171"/>
                  </a:lnTo>
                  <a:lnTo>
                    <a:pt x="228393" y="231991"/>
                  </a:lnTo>
                  <a:lnTo>
                    <a:pt x="226339" y="232197"/>
                  </a:lnTo>
                  <a:lnTo>
                    <a:pt x="225517" y="230347"/>
                  </a:lnTo>
                  <a:lnTo>
                    <a:pt x="227777" y="228087"/>
                  </a:lnTo>
                  <a:lnTo>
                    <a:pt x="229215" y="225420"/>
                  </a:lnTo>
                  <a:lnTo>
                    <a:pt x="231678" y="223160"/>
                  </a:lnTo>
                  <a:lnTo>
                    <a:pt x="232705" y="221107"/>
                  </a:lnTo>
                  <a:lnTo>
                    <a:pt x="232294" y="214740"/>
                  </a:lnTo>
                  <a:lnTo>
                    <a:pt x="232705" y="212069"/>
                  </a:lnTo>
                  <a:lnTo>
                    <a:pt x="232089" y="210016"/>
                  </a:lnTo>
                  <a:lnTo>
                    <a:pt x="232500" y="204062"/>
                  </a:lnTo>
                  <a:lnTo>
                    <a:pt x="232911" y="201595"/>
                  </a:lnTo>
                  <a:lnTo>
                    <a:pt x="233937" y="199132"/>
                  </a:lnTo>
                  <a:lnTo>
                    <a:pt x="236813" y="196052"/>
                  </a:lnTo>
                  <a:lnTo>
                    <a:pt x="237839" y="193588"/>
                  </a:lnTo>
                  <a:lnTo>
                    <a:pt x="240099" y="191328"/>
                  </a:lnTo>
                  <a:lnTo>
                    <a:pt x="241754" y="190681"/>
                  </a:lnTo>
                  <a:lnTo>
                    <a:pt x="241977" y="188348"/>
                  </a:lnTo>
                  <a:lnTo>
                    <a:pt x="241198" y="184901"/>
                  </a:lnTo>
                  <a:lnTo>
                    <a:pt x="240643" y="183455"/>
                  </a:lnTo>
                  <a:lnTo>
                    <a:pt x="240197" y="181453"/>
                  </a:lnTo>
                  <a:lnTo>
                    <a:pt x="239490" y="178980"/>
                  </a:lnTo>
                  <a:lnTo>
                    <a:pt x="239893" y="176131"/>
                  </a:lnTo>
                  <a:lnTo>
                    <a:pt x="239893" y="173050"/>
                  </a:lnTo>
                  <a:lnTo>
                    <a:pt x="239482" y="170587"/>
                  </a:lnTo>
                  <a:lnTo>
                    <a:pt x="237950" y="166094"/>
                  </a:lnTo>
                  <a:lnTo>
                    <a:pt x="236845" y="163330"/>
                  </a:lnTo>
                  <a:lnTo>
                    <a:pt x="235370" y="161116"/>
                  </a:lnTo>
                  <a:lnTo>
                    <a:pt x="233895" y="159639"/>
                  </a:lnTo>
                  <a:lnTo>
                    <a:pt x="232974" y="157613"/>
                  </a:lnTo>
                  <a:lnTo>
                    <a:pt x="232605" y="155216"/>
                  </a:lnTo>
                  <a:lnTo>
                    <a:pt x="232974" y="151899"/>
                  </a:lnTo>
                  <a:lnTo>
                    <a:pt x="235001" y="149135"/>
                  </a:lnTo>
                  <a:lnTo>
                    <a:pt x="236107" y="145635"/>
                  </a:lnTo>
                  <a:lnTo>
                    <a:pt x="234080" y="143053"/>
                  </a:lnTo>
                  <a:lnTo>
                    <a:pt x="231131" y="141027"/>
                  </a:lnTo>
                  <a:lnTo>
                    <a:pt x="226892" y="137896"/>
                  </a:lnTo>
                  <a:lnTo>
                    <a:pt x="224127" y="134946"/>
                  </a:lnTo>
                  <a:lnTo>
                    <a:pt x="222139" y="131696"/>
                  </a:lnTo>
                  <a:lnTo>
                    <a:pt x="221363" y="128497"/>
                  </a:lnTo>
                  <a:lnTo>
                    <a:pt x="220582" y="125915"/>
                  </a:lnTo>
                  <a:lnTo>
                    <a:pt x="219335" y="120569"/>
                  </a:lnTo>
                  <a:lnTo>
                    <a:pt x="217246" y="116349"/>
                  </a:lnTo>
                  <a:lnTo>
                    <a:pt x="216357" y="109231"/>
                  </a:lnTo>
                  <a:lnTo>
                    <a:pt x="217913" y="101449"/>
                  </a:lnTo>
                  <a:lnTo>
                    <a:pt x="216579" y="97445"/>
                  </a:lnTo>
                  <a:lnTo>
                    <a:pt x="214132" y="88104"/>
                  </a:lnTo>
                  <a:lnTo>
                    <a:pt x="211464" y="81653"/>
                  </a:lnTo>
                  <a:lnTo>
                    <a:pt x="204162" y="80058"/>
                  </a:lnTo>
                  <a:lnTo>
                    <a:pt x="201546" y="66404"/>
                  </a:lnTo>
                  <a:lnTo>
                    <a:pt x="201889" y="61246"/>
                  </a:lnTo>
                  <a:lnTo>
                    <a:pt x="201671" y="57154"/>
                  </a:lnTo>
                  <a:lnTo>
                    <a:pt x="201235" y="52442"/>
                  </a:lnTo>
                  <a:lnTo>
                    <a:pt x="199295" y="46236"/>
                  </a:lnTo>
                  <a:lnTo>
                    <a:pt x="193475" y="34636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" name="object 32">
              <a:extLst>
                <a:ext uri="{FF2B5EF4-FFF2-40B4-BE49-F238E27FC236}">
                  <a16:creationId xmlns:a16="http://schemas.microsoft.com/office/drawing/2014/main" id="{24BF6038-0E8A-4C10-B902-5A3897D35D5A}"/>
                </a:ext>
              </a:extLst>
            </p:cNvPr>
            <p:cNvSpPr/>
            <p:nvPr/>
          </p:nvSpPr>
          <p:spPr>
            <a:xfrm>
              <a:off x="2861074" y="4210891"/>
              <a:ext cx="820121" cy="991304"/>
            </a:xfrm>
            <a:custGeom>
              <a:avLst/>
              <a:gdLst/>
              <a:ahLst/>
              <a:cxnLst/>
              <a:rect l="l" t="t" r="r" b="b"/>
              <a:pathLst>
                <a:path w="820121" h="991304">
                  <a:moveTo>
                    <a:pt x="6776" y="19343"/>
                  </a:moveTo>
                  <a:lnTo>
                    <a:pt x="6880" y="18481"/>
                  </a:lnTo>
                  <a:lnTo>
                    <a:pt x="6984" y="17825"/>
                  </a:lnTo>
                  <a:lnTo>
                    <a:pt x="7236" y="16816"/>
                  </a:lnTo>
                  <a:lnTo>
                    <a:pt x="7305" y="16348"/>
                  </a:lnTo>
                  <a:lnTo>
                    <a:pt x="7376" y="16038"/>
                  </a:lnTo>
                  <a:lnTo>
                    <a:pt x="7447" y="15692"/>
                  </a:lnTo>
                  <a:lnTo>
                    <a:pt x="7556" y="15267"/>
                  </a:lnTo>
                  <a:lnTo>
                    <a:pt x="7549" y="14878"/>
                  </a:lnTo>
                  <a:lnTo>
                    <a:pt x="7814" y="14562"/>
                  </a:lnTo>
                  <a:lnTo>
                    <a:pt x="7605" y="13681"/>
                  </a:lnTo>
                  <a:lnTo>
                    <a:pt x="7702" y="12594"/>
                  </a:lnTo>
                  <a:lnTo>
                    <a:pt x="7807" y="12017"/>
                  </a:lnTo>
                  <a:lnTo>
                    <a:pt x="7955" y="11585"/>
                  </a:lnTo>
                  <a:lnTo>
                    <a:pt x="8143" y="11312"/>
                  </a:lnTo>
                  <a:lnTo>
                    <a:pt x="8326" y="10771"/>
                  </a:lnTo>
                  <a:lnTo>
                    <a:pt x="8430" y="10109"/>
                  </a:lnTo>
                  <a:lnTo>
                    <a:pt x="8569" y="9222"/>
                  </a:lnTo>
                  <a:lnTo>
                    <a:pt x="8825" y="8480"/>
                  </a:lnTo>
                  <a:lnTo>
                    <a:pt x="9736" y="7575"/>
                  </a:lnTo>
                  <a:lnTo>
                    <a:pt x="10304" y="6986"/>
                  </a:lnTo>
                  <a:lnTo>
                    <a:pt x="11130" y="5656"/>
                  </a:lnTo>
                  <a:lnTo>
                    <a:pt x="11576" y="4683"/>
                  </a:lnTo>
                  <a:lnTo>
                    <a:pt x="12205" y="3128"/>
                  </a:lnTo>
                  <a:lnTo>
                    <a:pt x="12645" y="1840"/>
                  </a:lnTo>
                  <a:lnTo>
                    <a:pt x="13272" y="206"/>
                  </a:lnTo>
                  <a:lnTo>
                    <a:pt x="13379" y="0"/>
                  </a:lnTo>
                  <a:lnTo>
                    <a:pt x="18545" y="619"/>
                  </a:lnTo>
                  <a:lnTo>
                    <a:pt x="20961" y="1621"/>
                  </a:lnTo>
                  <a:lnTo>
                    <a:pt x="23923" y="2836"/>
                  </a:lnTo>
                  <a:lnTo>
                    <a:pt x="27830" y="4717"/>
                  </a:lnTo>
                  <a:lnTo>
                    <a:pt x="30718" y="8405"/>
                  </a:lnTo>
                  <a:lnTo>
                    <a:pt x="34474" y="12758"/>
                  </a:lnTo>
                  <a:lnTo>
                    <a:pt x="37677" y="16664"/>
                  </a:lnTo>
                  <a:lnTo>
                    <a:pt x="39110" y="18162"/>
                  </a:lnTo>
                  <a:lnTo>
                    <a:pt x="41487" y="20322"/>
                  </a:lnTo>
                  <a:lnTo>
                    <a:pt x="44975" y="23526"/>
                  </a:lnTo>
                  <a:lnTo>
                    <a:pt x="49984" y="26221"/>
                  </a:lnTo>
                  <a:lnTo>
                    <a:pt x="52880" y="27746"/>
                  </a:lnTo>
                  <a:lnTo>
                    <a:pt x="64912" y="27311"/>
                  </a:lnTo>
                  <a:lnTo>
                    <a:pt x="74899" y="23678"/>
                  </a:lnTo>
                  <a:lnTo>
                    <a:pt x="82162" y="19140"/>
                  </a:lnTo>
                  <a:lnTo>
                    <a:pt x="90332" y="19140"/>
                  </a:lnTo>
                  <a:lnTo>
                    <a:pt x="96687" y="20957"/>
                  </a:lnTo>
                  <a:lnTo>
                    <a:pt x="105765" y="27311"/>
                  </a:lnTo>
                  <a:lnTo>
                    <a:pt x="112120" y="34575"/>
                  </a:lnTo>
                  <a:lnTo>
                    <a:pt x="129179" y="58766"/>
                  </a:lnTo>
                  <a:lnTo>
                    <a:pt x="132018" y="63302"/>
                  </a:lnTo>
                  <a:lnTo>
                    <a:pt x="137086" y="70158"/>
                  </a:lnTo>
                  <a:lnTo>
                    <a:pt x="142968" y="83159"/>
                  </a:lnTo>
                  <a:lnTo>
                    <a:pt x="143798" y="89767"/>
                  </a:lnTo>
                  <a:lnTo>
                    <a:pt x="145345" y="94809"/>
                  </a:lnTo>
                  <a:lnTo>
                    <a:pt x="146600" y="107418"/>
                  </a:lnTo>
                  <a:lnTo>
                    <a:pt x="151878" y="123138"/>
                  </a:lnTo>
                  <a:lnTo>
                    <a:pt x="155081" y="127045"/>
                  </a:lnTo>
                  <a:lnTo>
                    <a:pt x="161053" y="133333"/>
                  </a:lnTo>
                  <a:lnTo>
                    <a:pt x="166224" y="141033"/>
                  </a:lnTo>
                  <a:lnTo>
                    <a:pt x="169331" y="144326"/>
                  </a:lnTo>
                  <a:lnTo>
                    <a:pt x="171840" y="150572"/>
                  </a:lnTo>
                  <a:lnTo>
                    <a:pt x="172521" y="154946"/>
                  </a:lnTo>
                  <a:lnTo>
                    <a:pt x="182025" y="163488"/>
                  </a:lnTo>
                  <a:lnTo>
                    <a:pt x="195774" y="160523"/>
                  </a:lnTo>
                  <a:lnTo>
                    <a:pt x="201229" y="160347"/>
                  </a:lnTo>
                  <a:lnTo>
                    <a:pt x="218338" y="160763"/>
                  </a:lnTo>
                  <a:lnTo>
                    <a:pt x="229232" y="155316"/>
                  </a:lnTo>
                  <a:lnTo>
                    <a:pt x="240127" y="152595"/>
                  </a:lnTo>
                  <a:lnTo>
                    <a:pt x="248297" y="150778"/>
                  </a:lnTo>
                  <a:lnTo>
                    <a:pt x="259192" y="149870"/>
                  </a:lnTo>
                  <a:lnTo>
                    <a:pt x="265546" y="157133"/>
                  </a:lnTo>
                  <a:lnTo>
                    <a:pt x="266454" y="172568"/>
                  </a:lnTo>
                  <a:lnTo>
                    <a:pt x="270085" y="197079"/>
                  </a:lnTo>
                  <a:lnTo>
                    <a:pt x="268269" y="205250"/>
                  </a:lnTo>
                  <a:lnTo>
                    <a:pt x="267362" y="213421"/>
                  </a:lnTo>
                  <a:lnTo>
                    <a:pt x="273510" y="216875"/>
                  </a:lnTo>
                  <a:lnTo>
                    <a:pt x="276470" y="218011"/>
                  </a:lnTo>
                  <a:lnTo>
                    <a:pt x="279097" y="218391"/>
                  </a:lnTo>
                  <a:lnTo>
                    <a:pt x="282346" y="218981"/>
                  </a:lnTo>
                  <a:lnTo>
                    <a:pt x="286203" y="219320"/>
                  </a:lnTo>
                  <a:lnTo>
                    <a:pt x="288371" y="219788"/>
                  </a:lnTo>
                  <a:lnTo>
                    <a:pt x="292592" y="221891"/>
                  </a:lnTo>
                  <a:lnTo>
                    <a:pt x="297597" y="222039"/>
                  </a:lnTo>
                  <a:lnTo>
                    <a:pt x="303302" y="222471"/>
                  </a:lnTo>
                  <a:lnTo>
                    <a:pt x="307760" y="222404"/>
                  </a:lnTo>
                  <a:lnTo>
                    <a:pt x="313062" y="222234"/>
                  </a:lnTo>
                  <a:lnTo>
                    <a:pt x="316135" y="222137"/>
                  </a:lnTo>
                  <a:lnTo>
                    <a:pt x="320425" y="221611"/>
                  </a:lnTo>
                  <a:lnTo>
                    <a:pt x="325419" y="221450"/>
                  </a:lnTo>
                  <a:lnTo>
                    <a:pt x="328970" y="221875"/>
                  </a:lnTo>
                  <a:lnTo>
                    <a:pt x="330777" y="221933"/>
                  </a:lnTo>
                  <a:lnTo>
                    <a:pt x="334975" y="222070"/>
                  </a:lnTo>
                  <a:lnTo>
                    <a:pt x="340557" y="221040"/>
                  </a:lnTo>
                  <a:lnTo>
                    <a:pt x="348507" y="221943"/>
                  </a:lnTo>
                  <a:lnTo>
                    <a:pt x="355548" y="223170"/>
                  </a:lnTo>
                  <a:lnTo>
                    <a:pt x="362181" y="223628"/>
                  </a:lnTo>
                  <a:lnTo>
                    <a:pt x="368355" y="221800"/>
                  </a:lnTo>
                  <a:lnTo>
                    <a:pt x="370185" y="217681"/>
                  </a:lnTo>
                  <a:lnTo>
                    <a:pt x="372015" y="213564"/>
                  </a:lnTo>
                  <a:lnTo>
                    <a:pt x="375445" y="211049"/>
                  </a:lnTo>
                  <a:lnTo>
                    <a:pt x="381849" y="211049"/>
                  </a:lnTo>
                  <a:lnTo>
                    <a:pt x="387337" y="216997"/>
                  </a:lnTo>
                  <a:lnTo>
                    <a:pt x="387337" y="223169"/>
                  </a:lnTo>
                  <a:lnTo>
                    <a:pt x="387337" y="230946"/>
                  </a:lnTo>
                  <a:lnTo>
                    <a:pt x="388938" y="244667"/>
                  </a:lnTo>
                  <a:lnTo>
                    <a:pt x="389167" y="248328"/>
                  </a:lnTo>
                  <a:lnTo>
                    <a:pt x="392826" y="252903"/>
                  </a:lnTo>
                  <a:lnTo>
                    <a:pt x="401732" y="255655"/>
                  </a:lnTo>
                  <a:lnTo>
                    <a:pt x="405236" y="256705"/>
                  </a:lnTo>
                  <a:lnTo>
                    <a:pt x="408740" y="257757"/>
                  </a:lnTo>
                  <a:lnTo>
                    <a:pt x="413296" y="259157"/>
                  </a:lnTo>
                  <a:lnTo>
                    <a:pt x="417027" y="259692"/>
                  </a:lnTo>
                  <a:lnTo>
                    <a:pt x="422023" y="259609"/>
                  </a:lnTo>
                  <a:lnTo>
                    <a:pt x="428251" y="259561"/>
                  </a:lnTo>
                  <a:lnTo>
                    <a:pt x="431845" y="258908"/>
                  </a:lnTo>
                  <a:lnTo>
                    <a:pt x="435835" y="258625"/>
                  </a:lnTo>
                  <a:lnTo>
                    <a:pt x="439445" y="258507"/>
                  </a:lnTo>
                  <a:lnTo>
                    <a:pt x="445185" y="257055"/>
                  </a:lnTo>
                  <a:lnTo>
                    <a:pt x="450792" y="255305"/>
                  </a:lnTo>
                  <a:lnTo>
                    <a:pt x="454647" y="253902"/>
                  </a:lnTo>
                  <a:lnTo>
                    <a:pt x="459945" y="252680"/>
                  </a:lnTo>
                  <a:lnTo>
                    <a:pt x="465410" y="252812"/>
                  </a:lnTo>
                  <a:lnTo>
                    <a:pt x="471418" y="253082"/>
                  </a:lnTo>
                  <a:lnTo>
                    <a:pt x="476484" y="255156"/>
                  </a:lnTo>
                  <a:lnTo>
                    <a:pt x="481000" y="256860"/>
                  </a:lnTo>
                  <a:lnTo>
                    <a:pt x="485392" y="259498"/>
                  </a:lnTo>
                  <a:lnTo>
                    <a:pt x="494430" y="263978"/>
                  </a:lnTo>
                  <a:lnTo>
                    <a:pt x="500280" y="268993"/>
                  </a:lnTo>
                  <a:lnTo>
                    <a:pt x="504458" y="274005"/>
                  </a:lnTo>
                  <a:lnTo>
                    <a:pt x="508302" y="279856"/>
                  </a:lnTo>
                  <a:lnTo>
                    <a:pt x="512147" y="284370"/>
                  </a:lnTo>
                  <a:lnTo>
                    <a:pt x="514153" y="288881"/>
                  </a:lnTo>
                  <a:lnTo>
                    <a:pt x="516673" y="296305"/>
                  </a:lnTo>
                  <a:lnTo>
                    <a:pt x="519126" y="298055"/>
                  </a:lnTo>
                  <a:lnTo>
                    <a:pt x="522981" y="299811"/>
                  </a:lnTo>
                  <a:lnTo>
                    <a:pt x="528588" y="302963"/>
                  </a:lnTo>
                  <a:lnTo>
                    <a:pt x="533844" y="305768"/>
                  </a:lnTo>
                  <a:lnTo>
                    <a:pt x="545409" y="313128"/>
                  </a:lnTo>
                  <a:lnTo>
                    <a:pt x="555922" y="319082"/>
                  </a:lnTo>
                  <a:lnTo>
                    <a:pt x="572416" y="334923"/>
                  </a:lnTo>
                  <a:lnTo>
                    <a:pt x="581118" y="347107"/>
                  </a:lnTo>
                  <a:lnTo>
                    <a:pt x="581118" y="355230"/>
                  </a:lnTo>
                  <a:lnTo>
                    <a:pt x="585179" y="363347"/>
                  </a:lnTo>
                  <a:lnTo>
                    <a:pt x="591109" y="365239"/>
                  </a:lnTo>
                  <a:lnTo>
                    <a:pt x="609804" y="373207"/>
                  </a:lnTo>
                  <a:lnTo>
                    <a:pt x="613376" y="374857"/>
                  </a:lnTo>
                  <a:lnTo>
                    <a:pt x="617910" y="374857"/>
                  </a:lnTo>
                  <a:lnTo>
                    <a:pt x="623267" y="377466"/>
                  </a:lnTo>
                  <a:lnTo>
                    <a:pt x="628351" y="378289"/>
                  </a:lnTo>
                  <a:lnTo>
                    <a:pt x="632747" y="378426"/>
                  </a:lnTo>
                  <a:lnTo>
                    <a:pt x="636181" y="380075"/>
                  </a:lnTo>
                  <a:lnTo>
                    <a:pt x="640990" y="381861"/>
                  </a:lnTo>
                  <a:lnTo>
                    <a:pt x="644012" y="381999"/>
                  </a:lnTo>
                  <a:lnTo>
                    <a:pt x="649371" y="385707"/>
                  </a:lnTo>
                  <a:lnTo>
                    <a:pt x="651431" y="387907"/>
                  </a:lnTo>
                  <a:lnTo>
                    <a:pt x="653080" y="390656"/>
                  </a:lnTo>
                  <a:lnTo>
                    <a:pt x="654042" y="393538"/>
                  </a:lnTo>
                  <a:lnTo>
                    <a:pt x="655141" y="396151"/>
                  </a:lnTo>
                  <a:lnTo>
                    <a:pt x="654794" y="399316"/>
                  </a:lnTo>
                  <a:lnTo>
                    <a:pt x="653080" y="403842"/>
                  </a:lnTo>
                  <a:lnTo>
                    <a:pt x="652668" y="405218"/>
                  </a:lnTo>
                  <a:lnTo>
                    <a:pt x="653080" y="407278"/>
                  </a:lnTo>
                  <a:lnTo>
                    <a:pt x="667556" y="413818"/>
                  </a:lnTo>
                  <a:lnTo>
                    <a:pt x="699050" y="434714"/>
                  </a:lnTo>
                  <a:lnTo>
                    <a:pt x="717803" y="438375"/>
                  </a:lnTo>
                  <a:lnTo>
                    <a:pt x="724435" y="435629"/>
                  </a:lnTo>
                  <a:lnTo>
                    <a:pt x="724435" y="427169"/>
                  </a:lnTo>
                  <a:lnTo>
                    <a:pt x="728323" y="406585"/>
                  </a:lnTo>
                  <a:lnTo>
                    <a:pt x="735642" y="398123"/>
                  </a:lnTo>
                  <a:lnTo>
                    <a:pt x="747991" y="390577"/>
                  </a:lnTo>
                  <a:lnTo>
                    <a:pt x="758283" y="380285"/>
                  </a:lnTo>
                  <a:lnTo>
                    <a:pt x="764686" y="369993"/>
                  </a:lnTo>
                  <a:lnTo>
                    <a:pt x="777779" y="361606"/>
                  </a:lnTo>
                  <a:lnTo>
                    <a:pt x="785321" y="361606"/>
                  </a:lnTo>
                  <a:lnTo>
                    <a:pt x="790541" y="361606"/>
                  </a:lnTo>
                  <a:lnTo>
                    <a:pt x="795183" y="363930"/>
                  </a:lnTo>
                  <a:lnTo>
                    <a:pt x="796923" y="365670"/>
                  </a:lnTo>
                  <a:lnTo>
                    <a:pt x="799243" y="365088"/>
                  </a:lnTo>
                  <a:lnTo>
                    <a:pt x="803884" y="366828"/>
                  </a:lnTo>
                  <a:lnTo>
                    <a:pt x="807945" y="366251"/>
                  </a:lnTo>
                  <a:lnTo>
                    <a:pt x="808525" y="367412"/>
                  </a:lnTo>
                  <a:lnTo>
                    <a:pt x="812928" y="370364"/>
                  </a:lnTo>
                  <a:lnTo>
                    <a:pt x="811176" y="380370"/>
                  </a:lnTo>
                  <a:lnTo>
                    <a:pt x="808944" y="387460"/>
                  </a:lnTo>
                  <a:lnTo>
                    <a:pt x="808693" y="393948"/>
                  </a:lnTo>
                  <a:lnTo>
                    <a:pt x="807894" y="400146"/>
                  </a:lnTo>
                  <a:lnTo>
                    <a:pt x="807643" y="406634"/>
                  </a:lnTo>
                  <a:lnTo>
                    <a:pt x="807012" y="410896"/>
                  </a:lnTo>
                  <a:lnTo>
                    <a:pt x="806640" y="415999"/>
                  </a:lnTo>
                  <a:lnTo>
                    <a:pt x="805763" y="422196"/>
                  </a:lnTo>
                  <a:lnTo>
                    <a:pt x="803076" y="429456"/>
                  </a:lnTo>
                  <a:lnTo>
                    <a:pt x="800578" y="437791"/>
                  </a:lnTo>
                  <a:lnTo>
                    <a:pt x="797267" y="447154"/>
                  </a:lnTo>
                  <a:lnTo>
                    <a:pt x="794664" y="454642"/>
                  </a:lnTo>
                  <a:lnTo>
                    <a:pt x="792368" y="462120"/>
                  </a:lnTo>
                  <a:lnTo>
                    <a:pt x="789946" y="468062"/>
                  </a:lnTo>
                  <a:lnTo>
                    <a:pt x="785170" y="477318"/>
                  </a:lnTo>
                  <a:lnTo>
                    <a:pt x="782175" y="482196"/>
                  </a:lnTo>
                  <a:lnTo>
                    <a:pt x="778731" y="487476"/>
                  </a:lnTo>
                  <a:lnTo>
                    <a:pt x="780482" y="502179"/>
                  </a:lnTo>
                  <a:lnTo>
                    <a:pt x="780057" y="513852"/>
                  </a:lnTo>
                  <a:lnTo>
                    <a:pt x="781119" y="521705"/>
                  </a:lnTo>
                  <a:lnTo>
                    <a:pt x="781118" y="527221"/>
                  </a:lnTo>
                  <a:lnTo>
                    <a:pt x="780057" y="530405"/>
                  </a:lnTo>
                  <a:lnTo>
                    <a:pt x="778572" y="532741"/>
                  </a:lnTo>
                  <a:lnTo>
                    <a:pt x="776661" y="536346"/>
                  </a:lnTo>
                  <a:lnTo>
                    <a:pt x="776449" y="542504"/>
                  </a:lnTo>
                  <a:lnTo>
                    <a:pt x="777722" y="548020"/>
                  </a:lnTo>
                  <a:lnTo>
                    <a:pt x="774053" y="556660"/>
                  </a:lnTo>
                  <a:lnTo>
                    <a:pt x="774774" y="559955"/>
                  </a:lnTo>
                  <a:lnTo>
                    <a:pt x="775065" y="564187"/>
                  </a:lnTo>
                  <a:lnTo>
                    <a:pt x="773652" y="570405"/>
                  </a:lnTo>
                  <a:lnTo>
                    <a:pt x="771279" y="575493"/>
                  </a:lnTo>
                  <a:lnTo>
                    <a:pt x="771675" y="578193"/>
                  </a:lnTo>
                  <a:lnTo>
                    <a:pt x="772562" y="582270"/>
                  </a:lnTo>
                  <a:lnTo>
                    <a:pt x="773093" y="584220"/>
                  </a:lnTo>
                  <a:lnTo>
                    <a:pt x="772916" y="585639"/>
                  </a:lnTo>
                  <a:lnTo>
                    <a:pt x="772030" y="587589"/>
                  </a:lnTo>
                  <a:lnTo>
                    <a:pt x="771676" y="590068"/>
                  </a:lnTo>
                  <a:lnTo>
                    <a:pt x="771676" y="593081"/>
                  </a:lnTo>
                  <a:lnTo>
                    <a:pt x="771676" y="595739"/>
                  </a:lnTo>
                  <a:lnTo>
                    <a:pt x="771676" y="598753"/>
                  </a:lnTo>
                  <a:lnTo>
                    <a:pt x="773980" y="600348"/>
                  </a:lnTo>
                  <a:lnTo>
                    <a:pt x="774866" y="602122"/>
                  </a:lnTo>
                  <a:lnTo>
                    <a:pt x="776284" y="604424"/>
                  </a:lnTo>
                  <a:lnTo>
                    <a:pt x="776993" y="606906"/>
                  </a:lnTo>
                  <a:lnTo>
                    <a:pt x="776993" y="609212"/>
                  </a:lnTo>
                  <a:lnTo>
                    <a:pt x="776993" y="611162"/>
                  </a:lnTo>
                  <a:lnTo>
                    <a:pt x="775930" y="612932"/>
                  </a:lnTo>
                  <a:lnTo>
                    <a:pt x="775221" y="614351"/>
                  </a:lnTo>
                  <a:lnTo>
                    <a:pt x="774866" y="616833"/>
                  </a:lnTo>
                  <a:lnTo>
                    <a:pt x="776461" y="621794"/>
                  </a:lnTo>
                  <a:lnTo>
                    <a:pt x="774334" y="627997"/>
                  </a:lnTo>
                  <a:lnTo>
                    <a:pt x="774334" y="631365"/>
                  </a:lnTo>
                  <a:lnTo>
                    <a:pt x="773625" y="633136"/>
                  </a:lnTo>
                  <a:lnTo>
                    <a:pt x="773448" y="635973"/>
                  </a:lnTo>
                  <a:lnTo>
                    <a:pt x="773448" y="638987"/>
                  </a:lnTo>
                  <a:lnTo>
                    <a:pt x="773980" y="643063"/>
                  </a:lnTo>
                  <a:lnTo>
                    <a:pt x="774689" y="646784"/>
                  </a:lnTo>
                  <a:lnTo>
                    <a:pt x="775752" y="652456"/>
                  </a:lnTo>
                  <a:lnTo>
                    <a:pt x="777170" y="656532"/>
                  </a:lnTo>
                  <a:lnTo>
                    <a:pt x="778056" y="659722"/>
                  </a:lnTo>
                  <a:lnTo>
                    <a:pt x="779474" y="661673"/>
                  </a:lnTo>
                  <a:lnTo>
                    <a:pt x="780537" y="664509"/>
                  </a:lnTo>
                  <a:lnTo>
                    <a:pt x="781955" y="669294"/>
                  </a:lnTo>
                  <a:lnTo>
                    <a:pt x="782842" y="673015"/>
                  </a:lnTo>
                  <a:lnTo>
                    <a:pt x="784260" y="675497"/>
                  </a:lnTo>
                  <a:lnTo>
                    <a:pt x="785855" y="679750"/>
                  </a:lnTo>
                  <a:lnTo>
                    <a:pt x="787316" y="684865"/>
                  </a:lnTo>
                  <a:lnTo>
                    <a:pt x="787342" y="686147"/>
                  </a:lnTo>
                  <a:lnTo>
                    <a:pt x="786604" y="686876"/>
                  </a:lnTo>
                  <a:lnTo>
                    <a:pt x="786067" y="688498"/>
                  </a:lnTo>
                  <a:lnTo>
                    <a:pt x="785974" y="689738"/>
                  </a:lnTo>
                  <a:lnTo>
                    <a:pt x="785919" y="690947"/>
                  </a:lnTo>
                  <a:lnTo>
                    <a:pt x="786260" y="693097"/>
                  </a:lnTo>
                  <a:lnTo>
                    <a:pt x="787456" y="694549"/>
                  </a:lnTo>
                  <a:lnTo>
                    <a:pt x="788637" y="696463"/>
                  </a:lnTo>
                  <a:lnTo>
                    <a:pt x="790258" y="697119"/>
                  </a:lnTo>
                  <a:lnTo>
                    <a:pt x="791539" y="699495"/>
                  </a:lnTo>
                  <a:lnTo>
                    <a:pt x="792329" y="701317"/>
                  </a:lnTo>
                  <a:lnTo>
                    <a:pt x="792816" y="703310"/>
                  </a:lnTo>
                  <a:lnTo>
                    <a:pt x="794335" y="705011"/>
                  </a:lnTo>
                  <a:lnTo>
                    <a:pt x="794470" y="706171"/>
                  </a:lnTo>
                  <a:lnTo>
                    <a:pt x="794693" y="708292"/>
                  </a:lnTo>
                  <a:lnTo>
                    <a:pt x="795065" y="710285"/>
                  </a:lnTo>
                  <a:lnTo>
                    <a:pt x="794817" y="711499"/>
                  </a:lnTo>
                  <a:lnTo>
                    <a:pt x="794754" y="713322"/>
                  </a:lnTo>
                  <a:lnTo>
                    <a:pt x="794565" y="714963"/>
                  </a:lnTo>
                  <a:lnTo>
                    <a:pt x="794364" y="716330"/>
                  </a:lnTo>
                  <a:lnTo>
                    <a:pt x="794807" y="718207"/>
                  </a:lnTo>
                  <a:lnTo>
                    <a:pt x="795835" y="720169"/>
                  </a:lnTo>
                  <a:lnTo>
                    <a:pt x="797186" y="722387"/>
                  </a:lnTo>
                  <a:lnTo>
                    <a:pt x="798219" y="725206"/>
                  </a:lnTo>
                  <a:lnTo>
                    <a:pt x="798788" y="727265"/>
                  </a:lnTo>
                  <a:lnTo>
                    <a:pt x="799109" y="729033"/>
                  </a:lnTo>
                  <a:lnTo>
                    <a:pt x="798996" y="730631"/>
                  </a:lnTo>
                  <a:lnTo>
                    <a:pt x="799128" y="731706"/>
                  </a:lnTo>
                  <a:lnTo>
                    <a:pt x="799230" y="733717"/>
                  </a:lnTo>
                  <a:lnTo>
                    <a:pt x="799409" y="734987"/>
                  </a:lnTo>
                  <a:lnTo>
                    <a:pt x="799889" y="736050"/>
                  </a:lnTo>
                  <a:lnTo>
                    <a:pt x="800796" y="737125"/>
                  </a:lnTo>
                  <a:lnTo>
                    <a:pt x="801924" y="738001"/>
                  </a:lnTo>
                  <a:lnTo>
                    <a:pt x="803056" y="738176"/>
                  </a:lnTo>
                  <a:lnTo>
                    <a:pt x="803800" y="739877"/>
                  </a:lnTo>
                  <a:lnTo>
                    <a:pt x="803617" y="741633"/>
                  </a:lnTo>
                  <a:lnTo>
                    <a:pt x="803646" y="742211"/>
                  </a:lnTo>
                  <a:lnTo>
                    <a:pt x="803653" y="743104"/>
                  </a:lnTo>
                  <a:lnTo>
                    <a:pt x="803584" y="744039"/>
                  </a:lnTo>
                  <a:lnTo>
                    <a:pt x="803604" y="745199"/>
                  </a:lnTo>
                  <a:lnTo>
                    <a:pt x="803685" y="746050"/>
                  </a:lnTo>
                  <a:lnTo>
                    <a:pt x="803661" y="747095"/>
                  </a:lnTo>
                  <a:lnTo>
                    <a:pt x="803842" y="747630"/>
                  </a:lnTo>
                  <a:lnTo>
                    <a:pt x="804386" y="749191"/>
                  </a:lnTo>
                  <a:lnTo>
                    <a:pt x="804392" y="750084"/>
                  </a:lnTo>
                  <a:lnTo>
                    <a:pt x="804476" y="751743"/>
                  </a:lnTo>
                  <a:lnTo>
                    <a:pt x="804334" y="753535"/>
                  </a:lnTo>
                  <a:lnTo>
                    <a:pt x="804311" y="755394"/>
                  </a:lnTo>
                  <a:lnTo>
                    <a:pt x="804492" y="756664"/>
                  </a:lnTo>
                  <a:lnTo>
                    <a:pt x="805321" y="757746"/>
                  </a:lnTo>
                  <a:lnTo>
                    <a:pt x="806302" y="758784"/>
                  </a:lnTo>
                  <a:lnTo>
                    <a:pt x="806860" y="759841"/>
                  </a:lnTo>
                  <a:lnTo>
                    <a:pt x="806902" y="760692"/>
                  </a:lnTo>
                  <a:lnTo>
                    <a:pt x="806832" y="762363"/>
                  </a:lnTo>
                  <a:lnTo>
                    <a:pt x="806695" y="763492"/>
                  </a:lnTo>
                  <a:lnTo>
                    <a:pt x="806682" y="764769"/>
                  </a:lnTo>
                  <a:lnTo>
                    <a:pt x="806679" y="765467"/>
                  </a:lnTo>
                  <a:lnTo>
                    <a:pt x="806528" y="768614"/>
                  </a:lnTo>
                  <a:lnTo>
                    <a:pt x="806396" y="769866"/>
                  </a:lnTo>
                  <a:lnTo>
                    <a:pt x="806289" y="770801"/>
                  </a:lnTo>
                  <a:lnTo>
                    <a:pt x="805970" y="772132"/>
                  </a:lnTo>
                  <a:lnTo>
                    <a:pt x="806088" y="773717"/>
                  </a:lnTo>
                  <a:lnTo>
                    <a:pt x="806858" y="776701"/>
                  </a:lnTo>
                  <a:lnTo>
                    <a:pt x="807055" y="778316"/>
                  </a:lnTo>
                  <a:lnTo>
                    <a:pt x="807537" y="780194"/>
                  </a:lnTo>
                  <a:lnTo>
                    <a:pt x="808105" y="781439"/>
                  </a:lnTo>
                  <a:lnTo>
                    <a:pt x="808586" y="783316"/>
                  </a:lnTo>
                  <a:lnTo>
                    <a:pt x="809355" y="784751"/>
                  </a:lnTo>
                  <a:lnTo>
                    <a:pt x="809802" y="785929"/>
                  </a:lnTo>
                  <a:lnTo>
                    <a:pt x="810682" y="788019"/>
                  </a:lnTo>
                  <a:lnTo>
                    <a:pt x="811605" y="788669"/>
                  </a:lnTo>
                  <a:lnTo>
                    <a:pt x="813010" y="789641"/>
                  </a:lnTo>
                  <a:lnTo>
                    <a:pt x="813740" y="791081"/>
                  </a:lnTo>
                  <a:lnTo>
                    <a:pt x="814574" y="793013"/>
                  </a:lnTo>
                  <a:lnTo>
                    <a:pt x="815245" y="794799"/>
                  </a:lnTo>
                  <a:lnTo>
                    <a:pt x="816225" y="796573"/>
                  </a:lnTo>
                  <a:lnTo>
                    <a:pt x="816811" y="798207"/>
                  </a:lnTo>
                  <a:lnTo>
                    <a:pt x="818077" y="799501"/>
                  </a:lnTo>
                  <a:lnTo>
                    <a:pt x="819228" y="801616"/>
                  </a:lnTo>
                  <a:lnTo>
                    <a:pt x="819863" y="804216"/>
                  </a:lnTo>
                  <a:lnTo>
                    <a:pt x="820121" y="806258"/>
                  </a:lnTo>
                  <a:lnTo>
                    <a:pt x="819646" y="809885"/>
                  </a:lnTo>
                  <a:lnTo>
                    <a:pt x="818676" y="811373"/>
                  </a:lnTo>
                  <a:lnTo>
                    <a:pt x="817475" y="812903"/>
                  </a:lnTo>
                  <a:lnTo>
                    <a:pt x="816554" y="813839"/>
                  </a:lnTo>
                  <a:lnTo>
                    <a:pt x="815776" y="815315"/>
                  </a:lnTo>
                  <a:lnTo>
                    <a:pt x="814896" y="816287"/>
                  </a:lnTo>
                  <a:lnTo>
                    <a:pt x="814457" y="817551"/>
                  </a:lnTo>
                  <a:lnTo>
                    <a:pt x="813791" y="818943"/>
                  </a:lnTo>
                  <a:lnTo>
                    <a:pt x="813234" y="821725"/>
                  </a:lnTo>
                  <a:lnTo>
                    <a:pt x="813467" y="824034"/>
                  </a:lnTo>
                  <a:lnTo>
                    <a:pt x="814111" y="825285"/>
                  </a:lnTo>
                  <a:lnTo>
                    <a:pt x="815388" y="827582"/>
                  </a:lnTo>
                  <a:lnTo>
                    <a:pt x="816672" y="830000"/>
                  </a:lnTo>
                  <a:lnTo>
                    <a:pt x="817349" y="831902"/>
                  </a:lnTo>
                  <a:lnTo>
                    <a:pt x="816857" y="833669"/>
                  </a:lnTo>
                  <a:lnTo>
                    <a:pt x="814719" y="836567"/>
                  </a:lnTo>
                  <a:lnTo>
                    <a:pt x="814146" y="837491"/>
                  </a:lnTo>
                  <a:lnTo>
                    <a:pt x="813610" y="839921"/>
                  </a:lnTo>
                  <a:lnTo>
                    <a:pt x="812690" y="841634"/>
                  </a:lnTo>
                  <a:lnTo>
                    <a:pt x="812321" y="842776"/>
                  </a:lnTo>
                  <a:lnTo>
                    <a:pt x="811505" y="843475"/>
                  </a:lnTo>
                  <a:lnTo>
                    <a:pt x="810163" y="845286"/>
                  </a:lnTo>
                  <a:lnTo>
                    <a:pt x="808050" y="845625"/>
                  </a:lnTo>
                  <a:lnTo>
                    <a:pt x="805511" y="845948"/>
                  </a:lnTo>
                  <a:lnTo>
                    <a:pt x="803319" y="846251"/>
                  </a:lnTo>
                  <a:lnTo>
                    <a:pt x="801291" y="846744"/>
                  </a:lnTo>
                  <a:lnTo>
                    <a:pt x="799451" y="847886"/>
                  </a:lnTo>
                  <a:lnTo>
                    <a:pt x="797692" y="849095"/>
                  </a:lnTo>
                  <a:lnTo>
                    <a:pt x="795980" y="851239"/>
                  </a:lnTo>
                  <a:lnTo>
                    <a:pt x="794980" y="852880"/>
                  </a:lnTo>
                  <a:lnTo>
                    <a:pt x="792831" y="853469"/>
                  </a:lnTo>
                  <a:lnTo>
                    <a:pt x="790949" y="855820"/>
                  </a:lnTo>
                  <a:lnTo>
                    <a:pt x="790949" y="858876"/>
                  </a:lnTo>
                  <a:lnTo>
                    <a:pt x="790479" y="862403"/>
                  </a:lnTo>
                  <a:lnTo>
                    <a:pt x="789303" y="866872"/>
                  </a:lnTo>
                  <a:lnTo>
                    <a:pt x="788363" y="871808"/>
                  </a:lnTo>
                  <a:lnTo>
                    <a:pt x="787187" y="875805"/>
                  </a:lnTo>
                  <a:lnTo>
                    <a:pt x="786952" y="881212"/>
                  </a:lnTo>
                  <a:lnTo>
                    <a:pt x="786717" y="886151"/>
                  </a:lnTo>
                  <a:lnTo>
                    <a:pt x="784601" y="890149"/>
                  </a:lnTo>
                  <a:lnTo>
                    <a:pt x="785306" y="894381"/>
                  </a:lnTo>
                  <a:lnTo>
                    <a:pt x="783425" y="896731"/>
                  </a:lnTo>
                  <a:lnTo>
                    <a:pt x="781779" y="898849"/>
                  </a:lnTo>
                  <a:lnTo>
                    <a:pt x="780369" y="901434"/>
                  </a:lnTo>
                  <a:lnTo>
                    <a:pt x="779663" y="904961"/>
                  </a:lnTo>
                  <a:lnTo>
                    <a:pt x="779592" y="908135"/>
                  </a:lnTo>
                  <a:lnTo>
                    <a:pt x="779136" y="909557"/>
                  </a:lnTo>
                  <a:lnTo>
                    <a:pt x="778814" y="910170"/>
                  </a:lnTo>
                  <a:lnTo>
                    <a:pt x="778480" y="911325"/>
                  </a:lnTo>
                  <a:lnTo>
                    <a:pt x="778236" y="911860"/>
                  </a:lnTo>
                  <a:lnTo>
                    <a:pt x="778227" y="912285"/>
                  </a:lnTo>
                  <a:lnTo>
                    <a:pt x="773433" y="919657"/>
                  </a:lnTo>
                  <a:lnTo>
                    <a:pt x="772022" y="922947"/>
                  </a:lnTo>
                  <a:lnTo>
                    <a:pt x="771551" y="924827"/>
                  </a:lnTo>
                  <a:lnTo>
                    <a:pt x="769670" y="928354"/>
                  </a:lnTo>
                  <a:lnTo>
                    <a:pt x="768260" y="931884"/>
                  </a:lnTo>
                  <a:lnTo>
                    <a:pt x="765909" y="934940"/>
                  </a:lnTo>
                  <a:lnTo>
                    <a:pt x="763792" y="937762"/>
                  </a:lnTo>
                  <a:lnTo>
                    <a:pt x="762382" y="941289"/>
                  </a:lnTo>
                  <a:lnTo>
                    <a:pt x="760971" y="944108"/>
                  </a:lnTo>
                  <a:lnTo>
                    <a:pt x="760266" y="945520"/>
                  </a:lnTo>
                  <a:lnTo>
                    <a:pt x="760736" y="948810"/>
                  </a:lnTo>
                  <a:lnTo>
                    <a:pt x="761206" y="950927"/>
                  </a:lnTo>
                  <a:lnTo>
                    <a:pt x="760971" y="953983"/>
                  </a:lnTo>
                  <a:lnTo>
                    <a:pt x="761206" y="958217"/>
                  </a:lnTo>
                  <a:lnTo>
                    <a:pt x="761676" y="960332"/>
                  </a:lnTo>
                  <a:lnTo>
                    <a:pt x="758855" y="962920"/>
                  </a:lnTo>
                  <a:lnTo>
                    <a:pt x="756033" y="966210"/>
                  </a:lnTo>
                  <a:lnTo>
                    <a:pt x="755328" y="969503"/>
                  </a:lnTo>
                  <a:lnTo>
                    <a:pt x="756504" y="970442"/>
                  </a:lnTo>
                  <a:lnTo>
                    <a:pt x="758620" y="971149"/>
                  </a:lnTo>
                  <a:lnTo>
                    <a:pt x="758385" y="974439"/>
                  </a:lnTo>
                  <a:lnTo>
                    <a:pt x="758620" y="978673"/>
                  </a:lnTo>
                  <a:lnTo>
                    <a:pt x="757914" y="981729"/>
                  </a:lnTo>
                  <a:lnTo>
                    <a:pt x="755798" y="984785"/>
                  </a:lnTo>
                  <a:lnTo>
                    <a:pt x="755093" y="986431"/>
                  </a:lnTo>
                  <a:lnTo>
                    <a:pt x="752271" y="988312"/>
                  </a:lnTo>
                  <a:lnTo>
                    <a:pt x="748745" y="989488"/>
                  </a:lnTo>
                  <a:lnTo>
                    <a:pt x="740817" y="991304"/>
                  </a:lnTo>
                  <a:lnTo>
                    <a:pt x="733807" y="989211"/>
                  </a:lnTo>
                  <a:lnTo>
                    <a:pt x="727572" y="988172"/>
                  </a:lnTo>
                  <a:lnTo>
                    <a:pt x="721683" y="987480"/>
                  </a:lnTo>
                  <a:lnTo>
                    <a:pt x="714753" y="985748"/>
                  </a:lnTo>
                  <a:lnTo>
                    <a:pt x="708518" y="981936"/>
                  </a:lnTo>
                  <a:lnTo>
                    <a:pt x="702187" y="979412"/>
                  </a:lnTo>
                  <a:lnTo>
                    <a:pt x="692553" y="976195"/>
                  </a:lnTo>
                  <a:lnTo>
                    <a:pt x="685039" y="971243"/>
                  </a:lnTo>
                  <a:lnTo>
                    <a:pt x="677793" y="967905"/>
                  </a:lnTo>
                  <a:lnTo>
                    <a:pt x="667682" y="960611"/>
                  </a:lnTo>
                  <a:lnTo>
                    <a:pt x="662568" y="956082"/>
                  </a:lnTo>
                  <a:lnTo>
                    <a:pt x="659571" y="953130"/>
                  </a:lnTo>
                  <a:lnTo>
                    <a:pt x="636625" y="937437"/>
                  </a:lnTo>
                  <a:lnTo>
                    <a:pt x="626081" y="934767"/>
                  </a:lnTo>
                  <a:lnTo>
                    <a:pt x="612662" y="931783"/>
                  </a:lnTo>
                  <a:lnTo>
                    <a:pt x="605505" y="930292"/>
                  </a:lnTo>
                  <a:lnTo>
                    <a:pt x="600733" y="929994"/>
                  </a:lnTo>
                  <a:lnTo>
                    <a:pt x="593576" y="928205"/>
                  </a:lnTo>
                  <a:lnTo>
                    <a:pt x="585525" y="927015"/>
                  </a:lnTo>
                  <a:lnTo>
                    <a:pt x="575386" y="925520"/>
                  </a:lnTo>
                  <a:lnTo>
                    <a:pt x="571211" y="924627"/>
                  </a:lnTo>
                  <a:lnTo>
                    <a:pt x="566738" y="924627"/>
                  </a:lnTo>
                  <a:lnTo>
                    <a:pt x="562563" y="924627"/>
                  </a:lnTo>
                  <a:lnTo>
                    <a:pt x="558896" y="925939"/>
                  </a:lnTo>
                  <a:lnTo>
                    <a:pt x="556300" y="921346"/>
                  </a:lnTo>
                  <a:lnTo>
                    <a:pt x="549442" y="915978"/>
                  </a:lnTo>
                  <a:lnTo>
                    <a:pt x="538110" y="907333"/>
                  </a:lnTo>
                  <a:lnTo>
                    <a:pt x="527971" y="901665"/>
                  </a:lnTo>
                  <a:lnTo>
                    <a:pt x="519025" y="898682"/>
                  </a:lnTo>
                  <a:lnTo>
                    <a:pt x="499045" y="895103"/>
                  </a:lnTo>
                  <a:lnTo>
                    <a:pt x="485626" y="896598"/>
                  </a:lnTo>
                  <a:lnTo>
                    <a:pt x="478469" y="898387"/>
                  </a:lnTo>
                  <a:lnTo>
                    <a:pt x="471610" y="897789"/>
                  </a:lnTo>
                  <a:lnTo>
                    <a:pt x="463857" y="896297"/>
                  </a:lnTo>
                  <a:lnTo>
                    <a:pt x="458832" y="894475"/>
                  </a:lnTo>
                  <a:lnTo>
                    <a:pt x="451595" y="891853"/>
                  </a:lnTo>
                  <a:lnTo>
                    <a:pt x="445883" y="886619"/>
                  </a:lnTo>
                  <a:lnTo>
                    <a:pt x="432390" y="874268"/>
                  </a:lnTo>
                  <a:lnTo>
                    <a:pt x="415238" y="858490"/>
                  </a:lnTo>
                  <a:lnTo>
                    <a:pt x="405404" y="845911"/>
                  </a:lnTo>
                  <a:lnTo>
                    <a:pt x="396027" y="838362"/>
                  </a:lnTo>
                  <a:lnTo>
                    <a:pt x="382992" y="834246"/>
                  </a:lnTo>
                  <a:lnTo>
                    <a:pt x="361037" y="832645"/>
                  </a:lnTo>
                  <a:lnTo>
                    <a:pt x="346629" y="829444"/>
                  </a:lnTo>
                  <a:lnTo>
                    <a:pt x="331386" y="823062"/>
                  </a:lnTo>
                  <a:lnTo>
                    <a:pt x="327970" y="819702"/>
                  </a:lnTo>
                  <a:lnTo>
                    <a:pt x="324685" y="815641"/>
                  </a:lnTo>
                  <a:lnTo>
                    <a:pt x="321890" y="807709"/>
                  </a:lnTo>
                  <a:lnTo>
                    <a:pt x="318664" y="803107"/>
                  </a:lnTo>
                  <a:lnTo>
                    <a:pt x="314754" y="796369"/>
                  </a:lnTo>
                  <a:lnTo>
                    <a:pt x="310540" y="792107"/>
                  </a:lnTo>
                  <a:lnTo>
                    <a:pt x="304162" y="787530"/>
                  </a:lnTo>
                  <a:lnTo>
                    <a:pt x="299482" y="783131"/>
                  </a:lnTo>
                  <a:lnTo>
                    <a:pt x="293039" y="778942"/>
                  </a:lnTo>
                  <a:lnTo>
                    <a:pt x="287492" y="776266"/>
                  </a:lnTo>
                  <a:lnTo>
                    <a:pt x="281545" y="773140"/>
                  </a:lnTo>
                  <a:lnTo>
                    <a:pt x="275988" y="770157"/>
                  </a:lnTo>
                  <a:lnTo>
                    <a:pt x="269135" y="767523"/>
                  </a:lnTo>
                  <a:lnTo>
                    <a:pt x="264495" y="766746"/>
                  </a:lnTo>
                  <a:lnTo>
                    <a:pt x="259069" y="765455"/>
                  </a:lnTo>
                  <a:lnTo>
                    <a:pt x="252457" y="762404"/>
                  </a:lnTo>
                  <a:lnTo>
                    <a:pt x="251759" y="760081"/>
                  </a:lnTo>
                  <a:lnTo>
                    <a:pt x="252224" y="757988"/>
                  </a:lnTo>
                  <a:lnTo>
                    <a:pt x="251062" y="756825"/>
                  </a:lnTo>
                  <a:lnTo>
                    <a:pt x="248504" y="756129"/>
                  </a:lnTo>
                  <a:lnTo>
                    <a:pt x="243853" y="755430"/>
                  </a:lnTo>
                  <a:lnTo>
                    <a:pt x="239667" y="755430"/>
                  </a:lnTo>
                  <a:lnTo>
                    <a:pt x="234552" y="754965"/>
                  </a:lnTo>
                  <a:lnTo>
                    <a:pt x="231063" y="753103"/>
                  </a:lnTo>
                  <a:lnTo>
                    <a:pt x="228040" y="750545"/>
                  </a:lnTo>
                  <a:lnTo>
                    <a:pt x="226413" y="749151"/>
                  </a:lnTo>
                  <a:lnTo>
                    <a:pt x="223855" y="747058"/>
                  </a:lnTo>
                  <a:lnTo>
                    <a:pt x="221065" y="744734"/>
                  </a:lnTo>
                  <a:lnTo>
                    <a:pt x="218739" y="742872"/>
                  </a:lnTo>
                  <a:lnTo>
                    <a:pt x="215018" y="740780"/>
                  </a:lnTo>
                  <a:lnTo>
                    <a:pt x="211530" y="739850"/>
                  </a:lnTo>
                  <a:lnTo>
                    <a:pt x="206182" y="740084"/>
                  </a:lnTo>
                  <a:lnTo>
                    <a:pt x="201066" y="741013"/>
                  </a:lnTo>
                  <a:lnTo>
                    <a:pt x="198509" y="739151"/>
                  </a:lnTo>
                  <a:lnTo>
                    <a:pt x="196183" y="736827"/>
                  </a:lnTo>
                  <a:lnTo>
                    <a:pt x="194400" y="732596"/>
                  </a:lnTo>
                  <a:lnTo>
                    <a:pt x="193892" y="728756"/>
                  </a:lnTo>
                  <a:lnTo>
                    <a:pt x="193164" y="725309"/>
                  </a:lnTo>
                  <a:lnTo>
                    <a:pt x="190702" y="720527"/>
                  </a:lnTo>
                  <a:lnTo>
                    <a:pt x="187836" y="717535"/>
                  </a:lnTo>
                  <a:lnTo>
                    <a:pt x="184225" y="715260"/>
                  </a:lnTo>
                  <a:lnTo>
                    <a:pt x="179661" y="712089"/>
                  </a:lnTo>
                  <a:lnTo>
                    <a:pt x="176538" y="710648"/>
                  </a:lnTo>
                  <a:lnTo>
                    <a:pt x="172327" y="708853"/>
                  </a:lnTo>
                  <a:lnTo>
                    <a:pt x="168049" y="707371"/>
                  </a:lnTo>
                  <a:lnTo>
                    <a:pt x="163236" y="705986"/>
                  </a:lnTo>
                  <a:lnTo>
                    <a:pt x="158880" y="704506"/>
                  </a:lnTo>
                  <a:lnTo>
                    <a:pt x="153834" y="703048"/>
                  </a:lnTo>
                  <a:lnTo>
                    <a:pt x="146220" y="700670"/>
                  </a:lnTo>
                  <a:lnTo>
                    <a:pt x="141905" y="698033"/>
                  </a:lnTo>
                  <a:lnTo>
                    <a:pt x="138850" y="693965"/>
                  </a:lnTo>
                  <a:lnTo>
                    <a:pt x="136430" y="688103"/>
                  </a:lnTo>
                  <a:lnTo>
                    <a:pt x="136277" y="683403"/>
                  </a:lnTo>
                  <a:lnTo>
                    <a:pt x="136324" y="680086"/>
                  </a:lnTo>
                  <a:lnTo>
                    <a:pt x="137807" y="676025"/>
                  </a:lnTo>
                  <a:lnTo>
                    <a:pt x="139196" y="671432"/>
                  </a:lnTo>
                  <a:lnTo>
                    <a:pt x="140159" y="665539"/>
                  </a:lnTo>
                  <a:lnTo>
                    <a:pt x="148993" y="639105"/>
                  </a:lnTo>
                  <a:lnTo>
                    <a:pt x="151217" y="636565"/>
                  </a:lnTo>
                  <a:lnTo>
                    <a:pt x="153425" y="635876"/>
                  </a:lnTo>
                  <a:lnTo>
                    <a:pt x="155736" y="635958"/>
                  </a:lnTo>
                  <a:lnTo>
                    <a:pt x="158886" y="635854"/>
                  </a:lnTo>
                  <a:lnTo>
                    <a:pt x="161669" y="636304"/>
                  </a:lnTo>
                  <a:lnTo>
                    <a:pt x="164925" y="637127"/>
                  </a:lnTo>
                  <a:lnTo>
                    <a:pt x="167230" y="637051"/>
                  </a:lnTo>
                  <a:lnTo>
                    <a:pt x="170547" y="637331"/>
                  </a:lnTo>
                  <a:lnTo>
                    <a:pt x="173122" y="638482"/>
                  </a:lnTo>
                  <a:lnTo>
                    <a:pt x="177286" y="638810"/>
                  </a:lnTo>
                  <a:lnTo>
                    <a:pt x="181558" y="640138"/>
                  </a:lnTo>
                  <a:lnTo>
                    <a:pt x="185254" y="640250"/>
                  </a:lnTo>
                  <a:lnTo>
                    <a:pt x="189175" y="640201"/>
                  </a:lnTo>
                  <a:lnTo>
                    <a:pt x="193187" y="640615"/>
                  </a:lnTo>
                  <a:lnTo>
                    <a:pt x="199433" y="641107"/>
                  </a:lnTo>
                  <a:lnTo>
                    <a:pt x="204404" y="640253"/>
                  </a:lnTo>
                  <a:lnTo>
                    <a:pt x="207663" y="638759"/>
                  </a:lnTo>
                  <a:lnTo>
                    <a:pt x="209470" y="637543"/>
                  </a:lnTo>
                  <a:lnTo>
                    <a:pt x="214428" y="636304"/>
                  </a:lnTo>
                  <a:lnTo>
                    <a:pt x="219800" y="631195"/>
                  </a:lnTo>
                  <a:lnTo>
                    <a:pt x="221708" y="628358"/>
                  </a:lnTo>
                  <a:lnTo>
                    <a:pt x="223511" y="624673"/>
                  </a:lnTo>
                  <a:lnTo>
                    <a:pt x="226184" y="619342"/>
                  </a:lnTo>
                  <a:lnTo>
                    <a:pt x="229657" y="612173"/>
                  </a:lnTo>
                  <a:lnTo>
                    <a:pt x="231267" y="605730"/>
                  </a:lnTo>
                  <a:lnTo>
                    <a:pt x="232073" y="602510"/>
                  </a:lnTo>
                  <a:lnTo>
                    <a:pt x="235026" y="602777"/>
                  </a:lnTo>
                  <a:lnTo>
                    <a:pt x="238784" y="598482"/>
                  </a:lnTo>
                  <a:lnTo>
                    <a:pt x="240126" y="594992"/>
                  </a:lnTo>
                  <a:lnTo>
                    <a:pt x="244153" y="591772"/>
                  </a:lnTo>
                  <a:lnTo>
                    <a:pt x="244958" y="588552"/>
                  </a:lnTo>
                  <a:lnTo>
                    <a:pt x="246568" y="582914"/>
                  </a:lnTo>
                  <a:lnTo>
                    <a:pt x="246836" y="579691"/>
                  </a:lnTo>
                  <a:lnTo>
                    <a:pt x="246568" y="574861"/>
                  </a:lnTo>
                  <a:lnTo>
                    <a:pt x="245226" y="571638"/>
                  </a:lnTo>
                  <a:lnTo>
                    <a:pt x="245226" y="567880"/>
                  </a:lnTo>
                  <a:lnTo>
                    <a:pt x="244690" y="563050"/>
                  </a:lnTo>
                  <a:lnTo>
                    <a:pt x="244421" y="559022"/>
                  </a:lnTo>
                  <a:lnTo>
                    <a:pt x="245763" y="555802"/>
                  </a:lnTo>
                  <a:lnTo>
                    <a:pt x="246300" y="551237"/>
                  </a:lnTo>
                  <a:lnTo>
                    <a:pt x="247910" y="546674"/>
                  </a:lnTo>
                  <a:lnTo>
                    <a:pt x="249521" y="541574"/>
                  </a:lnTo>
                  <a:lnTo>
                    <a:pt x="251400" y="535939"/>
                  </a:lnTo>
                  <a:lnTo>
                    <a:pt x="253011" y="532178"/>
                  </a:lnTo>
                  <a:lnTo>
                    <a:pt x="252474" y="528691"/>
                  </a:lnTo>
                  <a:lnTo>
                    <a:pt x="252474" y="525201"/>
                  </a:lnTo>
                  <a:lnTo>
                    <a:pt x="252474" y="521710"/>
                  </a:lnTo>
                  <a:lnTo>
                    <a:pt x="251400" y="520100"/>
                  </a:lnTo>
                  <a:lnTo>
                    <a:pt x="244421" y="516072"/>
                  </a:lnTo>
                  <a:lnTo>
                    <a:pt x="239858" y="512852"/>
                  </a:lnTo>
                  <a:lnTo>
                    <a:pt x="235294" y="511510"/>
                  </a:lnTo>
                  <a:lnTo>
                    <a:pt x="232878" y="511510"/>
                  </a:lnTo>
                  <a:lnTo>
                    <a:pt x="228852" y="510167"/>
                  </a:lnTo>
                  <a:lnTo>
                    <a:pt x="226973" y="509095"/>
                  </a:lnTo>
                  <a:lnTo>
                    <a:pt x="224826" y="509362"/>
                  </a:lnTo>
                  <a:lnTo>
                    <a:pt x="221068" y="510438"/>
                  </a:lnTo>
                  <a:lnTo>
                    <a:pt x="218115" y="511510"/>
                  </a:lnTo>
                  <a:lnTo>
                    <a:pt x="212746" y="513120"/>
                  </a:lnTo>
                  <a:lnTo>
                    <a:pt x="211404" y="513390"/>
                  </a:lnTo>
                  <a:lnTo>
                    <a:pt x="209525" y="513390"/>
                  </a:lnTo>
                  <a:lnTo>
                    <a:pt x="199056" y="511780"/>
                  </a:lnTo>
                  <a:lnTo>
                    <a:pt x="197177" y="512585"/>
                  </a:lnTo>
                  <a:lnTo>
                    <a:pt x="194492" y="514733"/>
                  </a:lnTo>
                  <a:lnTo>
                    <a:pt x="192345" y="515538"/>
                  </a:lnTo>
                  <a:lnTo>
                    <a:pt x="190198" y="515805"/>
                  </a:lnTo>
                  <a:lnTo>
                    <a:pt x="185125" y="515298"/>
                  </a:lnTo>
                  <a:lnTo>
                    <a:pt x="178965" y="515033"/>
                  </a:lnTo>
                  <a:lnTo>
                    <a:pt x="172538" y="513697"/>
                  </a:lnTo>
                  <a:lnTo>
                    <a:pt x="163142" y="513305"/>
                  </a:lnTo>
                  <a:lnTo>
                    <a:pt x="159511" y="512807"/>
                  </a:lnTo>
                  <a:lnTo>
                    <a:pt x="155411" y="512090"/>
                  </a:lnTo>
                  <a:lnTo>
                    <a:pt x="152100" y="509572"/>
                  </a:lnTo>
                  <a:lnTo>
                    <a:pt x="149258" y="504961"/>
                  </a:lnTo>
                  <a:lnTo>
                    <a:pt x="147097" y="502330"/>
                  </a:lnTo>
                  <a:lnTo>
                    <a:pt x="144183" y="497870"/>
                  </a:lnTo>
                  <a:lnTo>
                    <a:pt x="145262" y="487721"/>
                  </a:lnTo>
                  <a:lnTo>
                    <a:pt x="141244" y="487722"/>
                  </a:lnTo>
                  <a:lnTo>
                    <a:pt x="137225" y="489508"/>
                  </a:lnTo>
                  <a:lnTo>
                    <a:pt x="136778" y="493527"/>
                  </a:lnTo>
                  <a:lnTo>
                    <a:pt x="137672" y="497545"/>
                  </a:lnTo>
                  <a:lnTo>
                    <a:pt x="138564" y="498885"/>
                  </a:lnTo>
                  <a:lnTo>
                    <a:pt x="137448" y="502904"/>
                  </a:lnTo>
                  <a:lnTo>
                    <a:pt x="134993" y="503350"/>
                  </a:lnTo>
                  <a:lnTo>
                    <a:pt x="130527" y="500896"/>
                  </a:lnTo>
                  <a:lnTo>
                    <a:pt x="128517" y="500003"/>
                  </a:lnTo>
                  <a:lnTo>
                    <a:pt x="126508" y="499556"/>
                  </a:lnTo>
                  <a:lnTo>
                    <a:pt x="123383" y="498439"/>
                  </a:lnTo>
                  <a:lnTo>
                    <a:pt x="121596" y="497770"/>
                  </a:lnTo>
                  <a:lnTo>
                    <a:pt x="120034" y="496877"/>
                  </a:lnTo>
                  <a:lnTo>
                    <a:pt x="118694" y="495984"/>
                  </a:lnTo>
                  <a:lnTo>
                    <a:pt x="117354" y="494644"/>
                  </a:lnTo>
                  <a:lnTo>
                    <a:pt x="116015" y="492633"/>
                  </a:lnTo>
                  <a:lnTo>
                    <a:pt x="91543" y="477816"/>
                  </a:lnTo>
                  <a:lnTo>
                    <a:pt x="86210" y="474669"/>
                  </a:lnTo>
                  <a:lnTo>
                    <a:pt x="81058" y="472290"/>
                  </a:lnTo>
                  <a:lnTo>
                    <a:pt x="78353" y="469523"/>
                  </a:lnTo>
                  <a:lnTo>
                    <a:pt x="73965" y="467041"/>
                  </a:lnTo>
                  <a:lnTo>
                    <a:pt x="70577" y="464528"/>
                  </a:lnTo>
                  <a:lnTo>
                    <a:pt x="64587" y="462405"/>
                  </a:lnTo>
                  <a:lnTo>
                    <a:pt x="58058" y="460303"/>
                  </a:lnTo>
                  <a:lnTo>
                    <a:pt x="53413" y="456980"/>
                  </a:lnTo>
                  <a:lnTo>
                    <a:pt x="52175" y="454398"/>
                  </a:lnTo>
                  <a:lnTo>
                    <a:pt x="51495" y="450024"/>
                  </a:lnTo>
                  <a:lnTo>
                    <a:pt x="49845" y="446606"/>
                  </a:lnTo>
                  <a:lnTo>
                    <a:pt x="48159" y="442032"/>
                  </a:lnTo>
                  <a:lnTo>
                    <a:pt x="46639" y="437839"/>
                  </a:lnTo>
                  <a:lnTo>
                    <a:pt x="43971" y="433836"/>
                  </a:lnTo>
                  <a:lnTo>
                    <a:pt x="41678" y="429513"/>
                  </a:lnTo>
                  <a:lnTo>
                    <a:pt x="39099" y="425895"/>
                  </a:lnTo>
                  <a:lnTo>
                    <a:pt x="37040" y="426424"/>
                  </a:lnTo>
                  <a:lnTo>
                    <a:pt x="33804" y="431002"/>
                  </a:lnTo>
                  <a:lnTo>
                    <a:pt x="31351" y="433626"/>
                  </a:lnTo>
                  <a:lnTo>
                    <a:pt x="28258" y="433107"/>
                  </a:lnTo>
                  <a:lnTo>
                    <a:pt x="26760" y="429608"/>
                  </a:lnTo>
                  <a:lnTo>
                    <a:pt x="26378" y="427308"/>
                  </a:lnTo>
                  <a:lnTo>
                    <a:pt x="26273" y="424070"/>
                  </a:lnTo>
                  <a:lnTo>
                    <a:pt x="25566" y="421239"/>
                  </a:lnTo>
                  <a:lnTo>
                    <a:pt x="25707" y="418456"/>
                  </a:lnTo>
                  <a:lnTo>
                    <a:pt x="25783" y="416066"/>
                  </a:lnTo>
                  <a:lnTo>
                    <a:pt x="27071" y="413091"/>
                  </a:lnTo>
                  <a:lnTo>
                    <a:pt x="27134" y="411840"/>
                  </a:lnTo>
                  <a:lnTo>
                    <a:pt x="27211" y="410309"/>
                  </a:lnTo>
                  <a:lnTo>
                    <a:pt x="27369" y="405677"/>
                  </a:lnTo>
                  <a:lnTo>
                    <a:pt x="29064" y="403386"/>
                  </a:lnTo>
                  <a:lnTo>
                    <a:pt x="31883" y="400208"/>
                  </a:lnTo>
                  <a:lnTo>
                    <a:pt x="35018" y="397253"/>
                  </a:lnTo>
                  <a:lnTo>
                    <a:pt x="37389" y="394480"/>
                  </a:lnTo>
                  <a:lnTo>
                    <a:pt x="39719" y="391949"/>
                  </a:lnTo>
                  <a:lnTo>
                    <a:pt x="39947" y="388975"/>
                  </a:lnTo>
                  <a:lnTo>
                    <a:pt x="39033" y="386688"/>
                  </a:lnTo>
                  <a:lnTo>
                    <a:pt x="37590" y="384057"/>
                  </a:lnTo>
                  <a:lnTo>
                    <a:pt x="36739" y="381542"/>
                  </a:lnTo>
                  <a:lnTo>
                    <a:pt x="34876" y="378668"/>
                  </a:lnTo>
                  <a:lnTo>
                    <a:pt x="33119" y="376642"/>
                  </a:lnTo>
                  <a:lnTo>
                    <a:pt x="30699" y="373173"/>
                  </a:lnTo>
                  <a:lnTo>
                    <a:pt x="27253" y="368887"/>
                  </a:lnTo>
                  <a:lnTo>
                    <a:pt x="24804" y="366882"/>
                  </a:lnTo>
                  <a:lnTo>
                    <a:pt x="21963" y="362271"/>
                  </a:lnTo>
                  <a:lnTo>
                    <a:pt x="20897" y="360221"/>
                  </a:lnTo>
                  <a:lnTo>
                    <a:pt x="17865" y="356849"/>
                  </a:lnTo>
                  <a:lnTo>
                    <a:pt x="17264" y="352547"/>
                  </a:lnTo>
                  <a:lnTo>
                    <a:pt x="18878" y="347490"/>
                  </a:lnTo>
                  <a:lnTo>
                    <a:pt x="19990" y="343043"/>
                  </a:lnTo>
                  <a:lnTo>
                    <a:pt x="21658" y="338316"/>
                  </a:lnTo>
                  <a:lnTo>
                    <a:pt x="21936" y="334980"/>
                  </a:lnTo>
                  <a:lnTo>
                    <a:pt x="24159" y="331924"/>
                  </a:lnTo>
                  <a:lnTo>
                    <a:pt x="25827" y="327478"/>
                  </a:lnTo>
                  <a:lnTo>
                    <a:pt x="25549" y="323862"/>
                  </a:lnTo>
                  <a:lnTo>
                    <a:pt x="22492" y="316915"/>
                  </a:lnTo>
                  <a:lnTo>
                    <a:pt x="17489" y="309688"/>
                  </a:lnTo>
                  <a:lnTo>
                    <a:pt x="12208" y="304406"/>
                  </a:lnTo>
                  <a:lnTo>
                    <a:pt x="10818" y="296623"/>
                  </a:lnTo>
                  <a:lnTo>
                    <a:pt x="10540" y="289953"/>
                  </a:lnTo>
                  <a:lnTo>
                    <a:pt x="11374" y="284673"/>
                  </a:lnTo>
                  <a:lnTo>
                    <a:pt x="14219" y="277595"/>
                  </a:lnTo>
                  <a:lnTo>
                    <a:pt x="14435" y="272419"/>
                  </a:lnTo>
                  <a:lnTo>
                    <a:pt x="13963" y="267343"/>
                  </a:lnTo>
                  <a:lnTo>
                    <a:pt x="13743" y="260563"/>
                  </a:lnTo>
                  <a:lnTo>
                    <a:pt x="14044" y="255618"/>
                  </a:lnTo>
                  <a:lnTo>
                    <a:pt x="14527" y="251514"/>
                  </a:lnTo>
                  <a:lnTo>
                    <a:pt x="14282" y="243962"/>
                  </a:lnTo>
                  <a:lnTo>
                    <a:pt x="14364" y="237018"/>
                  </a:lnTo>
                  <a:lnTo>
                    <a:pt x="14674" y="227595"/>
                  </a:lnTo>
                  <a:lnTo>
                    <a:pt x="15639" y="221781"/>
                  </a:lnTo>
                  <a:lnTo>
                    <a:pt x="7868" y="214761"/>
                  </a:lnTo>
                  <a:lnTo>
                    <a:pt x="3934" y="211386"/>
                  </a:lnTo>
                  <a:lnTo>
                    <a:pt x="0" y="203521"/>
                  </a:lnTo>
                  <a:lnTo>
                    <a:pt x="2810" y="196778"/>
                  </a:lnTo>
                  <a:lnTo>
                    <a:pt x="7868" y="191155"/>
                  </a:lnTo>
                  <a:lnTo>
                    <a:pt x="13345" y="186605"/>
                  </a:lnTo>
                  <a:lnTo>
                    <a:pt x="17159" y="185633"/>
                  </a:lnTo>
                  <a:lnTo>
                    <a:pt x="20646" y="184056"/>
                  </a:lnTo>
                  <a:lnTo>
                    <a:pt x="24663" y="182227"/>
                  </a:lnTo>
                  <a:lnTo>
                    <a:pt x="28375" y="180490"/>
                  </a:lnTo>
                  <a:lnTo>
                    <a:pt x="30984" y="177938"/>
                  </a:lnTo>
                  <a:lnTo>
                    <a:pt x="33655" y="172528"/>
                  </a:lnTo>
                  <a:lnTo>
                    <a:pt x="36521" y="168427"/>
                  </a:lnTo>
                  <a:lnTo>
                    <a:pt x="43406" y="160183"/>
                  </a:lnTo>
                  <a:lnTo>
                    <a:pt x="47787" y="157728"/>
                  </a:lnTo>
                  <a:lnTo>
                    <a:pt x="53552" y="155228"/>
                  </a:lnTo>
                  <a:lnTo>
                    <a:pt x="55752" y="154308"/>
                  </a:lnTo>
                  <a:lnTo>
                    <a:pt x="55463" y="150152"/>
                  </a:lnTo>
                  <a:lnTo>
                    <a:pt x="54640" y="146091"/>
                  </a:lnTo>
                  <a:lnTo>
                    <a:pt x="53518" y="139955"/>
                  </a:lnTo>
                  <a:lnTo>
                    <a:pt x="52657" y="137130"/>
                  </a:lnTo>
                  <a:lnTo>
                    <a:pt x="50497" y="132184"/>
                  </a:lnTo>
                  <a:lnTo>
                    <a:pt x="48806" y="127458"/>
                  </a:lnTo>
                  <a:lnTo>
                    <a:pt x="47983" y="121082"/>
                  </a:lnTo>
                  <a:lnTo>
                    <a:pt x="46877" y="115411"/>
                  </a:lnTo>
                  <a:lnTo>
                    <a:pt x="46159" y="109879"/>
                  </a:lnTo>
                  <a:lnTo>
                    <a:pt x="42686" y="104745"/>
                  </a:lnTo>
                  <a:lnTo>
                    <a:pt x="40913" y="99866"/>
                  </a:lnTo>
                  <a:lnTo>
                    <a:pt x="39168" y="91130"/>
                  </a:lnTo>
                  <a:lnTo>
                    <a:pt x="38634" y="86519"/>
                  </a:lnTo>
                  <a:lnTo>
                    <a:pt x="38780" y="79872"/>
                  </a:lnTo>
                  <a:lnTo>
                    <a:pt x="37094" y="72567"/>
                  </a:lnTo>
                  <a:lnTo>
                    <a:pt x="37094" y="63575"/>
                  </a:lnTo>
                  <a:lnTo>
                    <a:pt x="37656" y="57393"/>
                  </a:lnTo>
                  <a:lnTo>
                    <a:pt x="33160" y="47275"/>
                  </a:lnTo>
                  <a:lnTo>
                    <a:pt x="29532" y="42977"/>
                  </a:lnTo>
                  <a:lnTo>
                    <a:pt x="28775" y="35787"/>
                  </a:lnTo>
                  <a:lnTo>
                    <a:pt x="25536" y="28587"/>
                  </a:lnTo>
                  <a:lnTo>
                    <a:pt x="20857" y="26427"/>
                  </a:lnTo>
                  <a:lnTo>
                    <a:pt x="16481" y="24754"/>
                  </a:lnTo>
                  <a:lnTo>
                    <a:pt x="12319" y="21643"/>
                  </a:lnTo>
                  <a:lnTo>
                    <a:pt x="9045" y="19954"/>
                  </a:lnTo>
                  <a:lnTo>
                    <a:pt x="6776" y="19343"/>
                  </a:lnTo>
                  <a:close/>
                </a:path>
              </a:pathLst>
            </a:custGeom>
            <a:solidFill>
              <a:srgbClr val="EEB71A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" name="object 34">
              <a:extLst>
                <a:ext uri="{FF2B5EF4-FFF2-40B4-BE49-F238E27FC236}">
                  <a16:creationId xmlns:a16="http://schemas.microsoft.com/office/drawing/2014/main" id="{0A2D9A45-F39F-4255-8995-D6E4C3AD221F}"/>
                </a:ext>
              </a:extLst>
            </p:cNvPr>
            <p:cNvSpPr/>
            <p:nvPr/>
          </p:nvSpPr>
          <p:spPr>
            <a:xfrm>
              <a:off x="2693543" y="4230235"/>
              <a:ext cx="1060520" cy="1587065"/>
            </a:xfrm>
            <a:custGeom>
              <a:avLst/>
              <a:gdLst/>
              <a:ahLst/>
              <a:cxnLst/>
              <a:rect l="l" t="t" r="r" b="b"/>
              <a:pathLst>
                <a:path w="1060520" h="1587065">
                  <a:moveTo>
                    <a:pt x="124370" y="192644"/>
                  </a:moveTo>
                  <a:lnTo>
                    <a:pt x="124362" y="192176"/>
                  </a:lnTo>
                  <a:lnTo>
                    <a:pt x="124161" y="191720"/>
                  </a:lnTo>
                  <a:lnTo>
                    <a:pt x="123771" y="191453"/>
                  </a:lnTo>
                  <a:lnTo>
                    <a:pt x="123069" y="191040"/>
                  </a:lnTo>
                  <a:lnTo>
                    <a:pt x="122753" y="190620"/>
                  </a:lnTo>
                  <a:lnTo>
                    <a:pt x="122626" y="190043"/>
                  </a:lnTo>
                  <a:lnTo>
                    <a:pt x="122538" y="189393"/>
                  </a:lnTo>
                  <a:lnTo>
                    <a:pt x="122300" y="189041"/>
                  </a:lnTo>
                  <a:lnTo>
                    <a:pt x="121547" y="187941"/>
                  </a:lnTo>
                  <a:lnTo>
                    <a:pt x="120365" y="186569"/>
                  </a:lnTo>
                  <a:lnTo>
                    <a:pt x="120003" y="185688"/>
                  </a:lnTo>
                  <a:lnTo>
                    <a:pt x="120031" y="185110"/>
                  </a:lnTo>
                  <a:lnTo>
                    <a:pt x="120174" y="184491"/>
                  </a:lnTo>
                  <a:lnTo>
                    <a:pt x="120007" y="183755"/>
                  </a:lnTo>
                  <a:lnTo>
                    <a:pt x="119801" y="183063"/>
                  </a:lnTo>
                  <a:lnTo>
                    <a:pt x="119795" y="182680"/>
                  </a:lnTo>
                  <a:lnTo>
                    <a:pt x="120559" y="182243"/>
                  </a:lnTo>
                  <a:lnTo>
                    <a:pt x="121052" y="181732"/>
                  </a:lnTo>
                  <a:lnTo>
                    <a:pt x="121614" y="180791"/>
                  </a:lnTo>
                  <a:lnTo>
                    <a:pt x="121681" y="180213"/>
                  </a:lnTo>
                  <a:lnTo>
                    <a:pt x="121708" y="179551"/>
                  </a:lnTo>
                  <a:lnTo>
                    <a:pt x="121698" y="178974"/>
                  </a:lnTo>
                  <a:lnTo>
                    <a:pt x="121682" y="178087"/>
                  </a:lnTo>
                  <a:lnTo>
                    <a:pt x="121598" y="177662"/>
                  </a:lnTo>
                  <a:lnTo>
                    <a:pt x="120969" y="177055"/>
                  </a:lnTo>
                  <a:lnTo>
                    <a:pt x="120348" y="176872"/>
                  </a:lnTo>
                  <a:lnTo>
                    <a:pt x="120492" y="176252"/>
                  </a:lnTo>
                  <a:lnTo>
                    <a:pt x="120795" y="175900"/>
                  </a:lnTo>
                  <a:lnTo>
                    <a:pt x="121132" y="175353"/>
                  </a:lnTo>
                  <a:lnTo>
                    <a:pt x="121160" y="174697"/>
                  </a:lnTo>
                  <a:lnTo>
                    <a:pt x="121102" y="173615"/>
                  </a:lnTo>
                  <a:lnTo>
                    <a:pt x="121045" y="172613"/>
                  </a:lnTo>
                  <a:lnTo>
                    <a:pt x="121111" y="171951"/>
                  </a:lnTo>
                  <a:lnTo>
                    <a:pt x="121408" y="171295"/>
                  </a:lnTo>
                  <a:lnTo>
                    <a:pt x="121971" y="170396"/>
                  </a:lnTo>
                  <a:lnTo>
                    <a:pt x="122080" y="170043"/>
                  </a:lnTo>
                  <a:lnTo>
                    <a:pt x="122406" y="168804"/>
                  </a:lnTo>
                  <a:lnTo>
                    <a:pt x="122852" y="167868"/>
                  </a:lnTo>
                  <a:lnTo>
                    <a:pt x="123679" y="166574"/>
                  </a:lnTo>
                  <a:lnTo>
                    <a:pt x="123823" y="165955"/>
                  </a:lnTo>
                  <a:lnTo>
                    <a:pt x="123891" y="165450"/>
                  </a:lnTo>
                  <a:lnTo>
                    <a:pt x="124034" y="164794"/>
                  </a:lnTo>
                  <a:lnTo>
                    <a:pt x="124023" y="164211"/>
                  </a:lnTo>
                  <a:lnTo>
                    <a:pt x="124008" y="163360"/>
                  </a:lnTo>
                  <a:lnTo>
                    <a:pt x="123803" y="162674"/>
                  </a:lnTo>
                  <a:lnTo>
                    <a:pt x="123449" y="162255"/>
                  </a:lnTo>
                  <a:lnTo>
                    <a:pt x="122628" y="161689"/>
                  </a:lnTo>
                  <a:lnTo>
                    <a:pt x="121888" y="161313"/>
                  </a:lnTo>
                  <a:lnTo>
                    <a:pt x="121651" y="160973"/>
                  </a:lnTo>
                  <a:lnTo>
                    <a:pt x="121644" y="160626"/>
                  </a:lnTo>
                  <a:lnTo>
                    <a:pt x="121629" y="159733"/>
                  </a:lnTo>
                  <a:lnTo>
                    <a:pt x="121422" y="158968"/>
                  </a:lnTo>
                  <a:lnTo>
                    <a:pt x="120954" y="158706"/>
                  </a:lnTo>
                  <a:lnTo>
                    <a:pt x="120516" y="158591"/>
                  </a:lnTo>
                  <a:lnTo>
                    <a:pt x="120205" y="158397"/>
                  </a:lnTo>
                  <a:lnTo>
                    <a:pt x="119777" y="158136"/>
                  </a:lnTo>
                  <a:lnTo>
                    <a:pt x="119542" y="157789"/>
                  </a:lnTo>
                  <a:lnTo>
                    <a:pt x="119540" y="157443"/>
                  </a:lnTo>
                  <a:lnTo>
                    <a:pt x="119574" y="157133"/>
                  </a:lnTo>
                  <a:lnTo>
                    <a:pt x="119685" y="156708"/>
                  </a:lnTo>
                  <a:lnTo>
                    <a:pt x="119759" y="156356"/>
                  </a:lnTo>
                  <a:lnTo>
                    <a:pt x="119754" y="155894"/>
                  </a:lnTo>
                  <a:lnTo>
                    <a:pt x="119406" y="155857"/>
                  </a:lnTo>
                  <a:lnTo>
                    <a:pt x="119059" y="155899"/>
                  </a:lnTo>
                  <a:lnTo>
                    <a:pt x="118902" y="155633"/>
                  </a:lnTo>
                  <a:lnTo>
                    <a:pt x="118860" y="155286"/>
                  </a:lnTo>
                  <a:lnTo>
                    <a:pt x="118857" y="154976"/>
                  </a:lnTo>
                  <a:lnTo>
                    <a:pt x="118776" y="154666"/>
                  </a:lnTo>
                  <a:lnTo>
                    <a:pt x="118811" y="154284"/>
                  </a:lnTo>
                  <a:lnTo>
                    <a:pt x="118922" y="153931"/>
                  </a:lnTo>
                  <a:lnTo>
                    <a:pt x="118920" y="153621"/>
                  </a:lnTo>
                  <a:lnTo>
                    <a:pt x="118838" y="153239"/>
                  </a:lnTo>
                  <a:lnTo>
                    <a:pt x="118835" y="152929"/>
                  </a:lnTo>
                  <a:lnTo>
                    <a:pt x="119063" y="152577"/>
                  </a:lnTo>
                  <a:lnTo>
                    <a:pt x="119411" y="152692"/>
                  </a:lnTo>
                  <a:lnTo>
                    <a:pt x="119719" y="152613"/>
                  </a:lnTo>
                  <a:lnTo>
                    <a:pt x="120027" y="152528"/>
                  </a:lnTo>
                  <a:lnTo>
                    <a:pt x="120413" y="152564"/>
                  </a:lnTo>
                  <a:lnTo>
                    <a:pt x="120801" y="152789"/>
                  </a:lnTo>
                  <a:lnTo>
                    <a:pt x="121074" y="153057"/>
                  </a:lnTo>
                  <a:lnTo>
                    <a:pt x="121462" y="153251"/>
                  </a:lnTo>
                  <a:lnTo>
                    <a:pt x="121810" y="153324"/>
                  </a:lnTo>
                  <a:lnTo>
                    <a:pt x="122196" y="153318"/>
                  </a:lnTo>
                  <a:lnTo>
                    <a:pt x="122581" y="153275"/>
                  </a:lnTo>
                  <a:lnTo>
                    <a:pt x="122965" y="153117"/>
                  </a:lnTo>
                  <a:lnTo>
                    <a:pt x="123234" y="152959"/>
                  </a:lnTo>
                  <a:lnTo>
                    <a:pt x="123617" y="152722"/>
                  </a:lnTo>
                  <a:lnTo>
                    <a:pt x="124115" y="152370"/>
                  </a:lnTo>
                  <a:lnTo>
                    <a:pt x="124459" y="152096"/>
                  </a:lnTo>
                  <a:lnTo>
                    <a:pt x="124728" y="151939"/>
                  </a:lnTo>
                  <a:lnTo>
                    <a:pt x="125072" y="151780"/>
                  </a:lnTo>
                  <a:lnTo>
                    <a:pt x="125455" y="151507"/>
                  </a:lnTo>
                  <a:lnTo>
                    <a:pt x="125878" y="151349"/>
                  </a:lnTo>
                  <a:lnTo>
                    <a:pt x="126262" y="151149"/>
                  </a:lnTo>
                  <a:lnTo>
                    <a:pt x="126608" y="150991"/>
                  </a:lnTo>
                  <a:lnTo>
                    <a:pt x="126952" y="150639"/>
                  </a:lnTo>
                  <a:lnTo>
                    <a:pt x="127257" y="150365"/>
                  </a:lnTo>
                  <a:lnTo>
                    <a:pt x="127599" y="149897"/>
                  </a:lnTo>
                  <a:lnTo>
                    <a:pt x="127787" y="149472"/>
                  </a:lnTo>
                  <a:lnTo>
                    <a:pt x="127861" y="149126"/>
                  </a:lnTo>
                  <a:lnTo>
                    <a:pt x="127971" y="148585"/>
                  </a:lnTo>
                  <a:lnTo>
                    <a:pt x="128045" y="148275"/>
                  </a:lnTo>
                  <a:lnTo>
                    <a:pt x="128118" y="147886"/>
                  </a:lnTo>
                  <a:lnTo>
                    <a:pt x="128344" y="147418"/>
                  </a:lnTo>
                  <a:lnTo>
                    <a:pt x="128495" y="147072"/>
                  </a:lnTo>
                  <a:lnTo>
                    <a:pt x="128761" y="146683"/>
                  </a:lnTo>
                  <a:lnTo>
                    <a:pt x="128911" y="146252"/>
                  </a:lnTo>
                  <a:lnTo>
                    <a:pt x="128982" y="145754"/>
                  </a:lnTo>
                  <a:lnTo>
                    <a:pt x="128977" y="145250"/>
                  </a:lnTo>
                  <a:lnTo>
                    <a:pt x="128970" y="144593"/>
                  </a:lnTo>
                  <a:lnTo>
                    <a:pt x="128887" y="144089"/>
                  </a:lnTo>
                  <a:lnTo>
                    <a:pt x="128883" y="143664"/>
                  </a:lnTo>
                  <a:lnTo>
                    <a:pt x="128763" y="143245"/>
                  </a:lnTo>
                  <a:lnTo>
                    <a:pt x="128683" y="142935"/>
                  </a:lnTo>
                  <a:lnTo>
                    <a:pt x="128678" y="142510"/>
                  </a:lnTo>
                  <a:lnTo>
                    <a:pt x="128790" y="142121"/>
                  </a:lnTo>
                  <a:lnTo>
                    <a:pt x="128902" y="141775"/>
                  </a:lnTo>
                  <a:lnTo>
                    <a:pt x="129130" y="141501"/>
                  </a:lnTo>
                  <a:lnTo>
                    <a:pt x="129397" y="141228"/>
                  </a:lnTo>
                  <a:lnTo>
                    <a:pt x="129704" y="141070"/>
                  </a:lnTo>
                  <a:lnTo>
                    <a:pt x="130164" y="140827"/>
                  </a:lnTo>
                  <a:lnTo>
                    <a:pt x="130893" y="140134"/>
                  </a:lnTo>
                  <a:lnTo>
                    <a:pt x="131302" y="139241"/>
                  </a:lnTo>
                  <a:lnTo>
                    <a:pt x="131364" y="138427"/>
                  </a:lnTo>
                  <a:lnTo>
                    <a:pt x="131185" y="136999"/>
                  </a:lnTo>
                  <a:lnTo>
                    <a:pt x="131168" y="135997"/>
                  </a:lnTo>
                  <a:lnTo>
                    <a:pt x="131263" y="134873"/>
                  </a:lnTo>
                  <a:lnTo>
                    <a:pt x="131367" y="134217"/>
                  </a:lnTo>
                  <a:lnTo>
                    <a:pt x="131273" y="133251"/>
                  </a:lnTo>
                  <a:lnTo>
                    <a:pt x="131069" y="132637"/>
                  </a:lnTo>
                  <a:lnTo>
                    <a:pt x="130436" y="131762"/>
                  </a:lnTo>
                  <a:lnTo>
                    <a:pt x="129415" y="130736"/>
                  </a:lnTo>
                  <a:lnTo>
                    <a:pt x="128122" y="129678"/>
                  </a:lnTo>
                  <a:lnTo>
                    <a:pt x="127259" y="128883"/>
                  </a:lnTo>
                  <a:lnTo>
                    <a:pt x="126550" y="128045"/>
                  </a:lnTo>
                  <a:lnTo>
                    <a:pt x="126150" y="127200"/>
                  </a:lnTo>
                  <a:lnTo>
                    <a:pt x="125742" y="126009"/>
                  </a:lnTo>
                  <a:lnTo>
                    <a:pt x="125066" y="124867"/>
                  </a:lnTo>
                  <a:lnTo>
                    <a:pt x="124633" y="124368"/>
                  </a:lnTo>
                  <a:lnTo>
                    <a:pt x="124320" y="124144"/>
                  </a:lnTo>
                  <a:lnTo>
                    <a:pt x="123855" y="124034"/>
                  </a:lnTo>
                  <a:lnTo>
                    <a:pt x="123350" y="123852"/>
                  </a:lnTo>
                  <a:lnTo>
                    <a:pt x="122611" y="123518"/>
                  </a:lnTo>
                  <a:lnTo>
                    <a:pt x="122182" y="123293"/>
                  </a:lnTo>
                  <a:lnTo>
                    <a:pt x="121946" y="123026"/>
                  </a:lnTo>
                  <a:lnTo>
                    <a:pt x="121668" y="122607"/>
                  </a:lnTo>
                  <a:lnTo>
                    <a:pt x="121394" y="122382"/>
                  </a:lnTo>
                  <a:lnTo>
                    <a:pt x="120622" y="122315"/>
                  </a:lnTo>
                  <a:lnTo>
                    <a:pt x="120193" y="122133"/>
                  </a:lnTo>
                  <a:lnTo>
                    <a:pt x="120105" y="121477"/>
                  </a:lnTo>
                  <a:lnTo>
                    <a:pt x="120093" y="120857"/>
                  </a:lnTo>
                  <a:lnTo>
                    <a:pt x="120081" y="120128"/>
                  </a:lnTo>
                  <a:lnTo>
                    <a:pt x="119918" y="119666"/>
                  </a:lnTo>
                  <a:lnTo>
                    <a:pt x="120067" y="119314"/>
                  </a:lnTo>
                  <a:lnTo>
                    <a:pt x="120401" y="118572"/>
                  </a:lnTo>
                  <a:lnTo>
                    <a:pt x="120504" y="117837"/>
                  </a:lnTo>
                  <a:lnTo>
                    <a:pt x="120381" y="117491"/>
                  </a:lnTo>
                  <a:lnTo>
                    <a:pt x="119945" y="116768"/>
                  </a:lnTo>
                  <a:lnTo>
                    <a:pt x="119670" y="116537"/>
                  </a:lnTo>
                  <a:lnTo>
                    <a:pt x="119360" y="116471"/>
                  </a:lnTo>
                  <a:lnTo>
                    <a:pt x="118929" y="116130"/>
                  </a:lnTo>
                  <a:lnTo>
                    <a:pt x="118721" y="115244"/>
                  </a:lnTo>
                  <a:lnTo>
                    <a:pt x="118975" y="114314"/>
                  </a:lnTo>
                  <a:lnTo>
                    <a:pt x="118961" y="113578"/>
                  </a:lnTo>
                  <a:lnTo>
                    <a:pt x="118758" y="113001"/>
                  </a:lnTo>
                  <a:lnTo>
                    <a:pt x="118095" y="112552"/>
                  </a:lnTo>
                  <a:lnTo>
                    <a:pt x="117201" y="112218"/>
                  </a:lnTo>
                  <a:lnTo>
                    <a:pt x="116468" y="112194"/>
                  </a:lnTo>
                  <a:lnTo>
                    <a:pt x="116122" y="112315"/>
                  </a:lnTo>
                  <a:lnTo>
                    <a:pt x="116059" y="113093"/>
                  </a:lnTo>
                  <a:lnTo>
                    <a:pt x="115989" y="113518"/>
                  </a:lnTo>
                  <a:lnTo>
                    <a:pt x="115682" y="113597"/>
                  </a:lnTo>
                  <a:lnTo>
                    <a:pt x="114907" y="113421"/>
                  </a:lnTo>
                  <a:lnTo>
                    <a:pt x="114437" y="113081"/>
                  </a:lnTo>
                  <a:lnTo>
                    <a:pt x="114089" y="113008"/>
                  </a:lnTo>
                  <a:lnTo>
                    <a:pt x="113775" y="112747"/>
                  </a:lnTo>
                  <a:lnTo>
                    <a:pt x="113540" y="112516"/>
                  </a:lnTo>
                  <a:lnTo>
                    <a:pt x="113264" y="112254"/>
                  </a:lnTo>
                  <a:lnTo>
                    <a:pt x="112416" y="112266"/>
                  </a:lnTo>
                  <a:lnTo>
                    <a:pt x="112249" y="111537"/>
                  </a:lnTo>
                  <a:lnTo>
                    <a:pt x="112241" y="111076"/>
                  </a:lnTo>
                  <a:lnTo>
                    <a:pt x="112662" y="110875"/>
                  </a:lnTo>
                  <a:lnTo>
                    <a:pt x="112650" y="110219"/>
                  </a:lnTo>
                  <a:lnTo>
                    <a:pt x="113224" y="109933"/>
                  </a:lnTo>
                  <a:lnTo>
                    <a:pt x="113797" y="109618"/>
                  </a:lnTo>
                  <a:lnTo>
                    <a:pt x="113979" y="108992"/>
                  </a:lnTo>
                  <a:lnTo>
                    <a:pt x="114118" y="108105"/>
                  </a:lnTo>
                  <a:lnTo>
                    <a:pt x="114649" y="107552"/>
                  </a:lnTo>
                  <a:lnTo>
                    <a:pt x="115071" y="107431"/>
                  </a:lnTo>
                  <a:lnTo>
                    <a:pt x="115611" y="107418"/>
                  </a:lnTo>
                  <a:lnTo>
                    <a:pt x="116306" y="107406"/>
                  </a:lnTo>
                  <a:lnTo>
                    <a:pt x="116377" y="107096"/>
                  </a:lnTo>
                  <a:lnTo>
                    <a:pt x="116409" y="106708"/>
                  </a:lnTo>
                  <a:lnTo>
                    <a:pt x="116514" y="106088"/>
                  </a:lnTo>
                  <a:lnTo>
                    <a:pt x="117404" y="106227"/>
                  </a:lnTo>
                  <a:lnTo>
                    <a:pt x="117753" y="106337"/>
                  </a:lnTo>
                  <a:lnTo>
                    <a:pt x="118327" y="106015"/>
                  </a:lnTo>
                  <a:lnTo>
                    <a:pt x="119161" y="105189"/>
                  </a:lnTo>
                  <a:lnTo>
                    <a:pt x="119995" y="104326"/>
                  </a:lnTo>
                  <a:lnTo>
                    <a:pt x="121289" y="103299"/>
                  </a:lnTo>
                  <a:lnTo>
                    <a:pt x="121711" y="103172"/>
                  </a:lnTo>
                  <a:lnTo>
                    <a:pt x="122131" y="102898"/>
                  </a:lnTo>
                  <a:lnTo>
                    <a:pt x="122477" y="102813"/>
                  </a:lnTo>
                  <a:lnTo>
                    <a:pt x="122749" y="102886"/>
                  </a:lnTo>
                  <a:lnTo>
                    <a:pt x="123755" y="103062"/>
                  </a:lnTo>
                  <a:lnTo>
                    <a:pt x="124796" y="103038"/>
                  </a:lnTo>
                  <a:lnTo>
                    <a:pt x="125758" y="102868"/>
                  </a:lnTo>
                  <a:lnTo>
                    <a:pt x="126141" y="102668"/>
                  </a:lnTo>
                  <a:lnTo>
                    <a:pt x="126366" y="102315"/>
                  </a:lnTo>
                  <a:lnTo>
                    <a:pt x="126498" y="101039"/>
                  </a:lnTo>
                  <a:lnTo>
                    <a:pt x="126207" y="99848"/>
                  </a:lnTo>
                  <a:lnTo>
                    <a:pt x="126116" y="99113"/>
                  </a:lnTo>
                  <a:lnTo>
                    <a:pt x="126716" y="98099"/>
                  </a:lnTo>
                  <a:lnTo>
                    <a:pt x="127088" y="97279"/>
                  </a:lnTo>
                  <a:lnTo>
                    <a:pt x="127451" y="96003"/>
                  </a:lnTo>
                  <a:lnTo>
                    <a:pt x="127347" y="94453"/>
                  </a:lnTo>
                  <a:lnTo>
                    <a:pt x="127213" y="93415"/>
                  </a:lnTo>
                  <a:lnTo>
                    <a:pt x="127306" y="92139"/>
                  </a:lnTo>
                  <a:lnTo>
                    <a:pt x="127524" y="91404"/>
                  </a:lnTo>
                  <a:lnTo>
                    <a:pt x="127819" y="90626"/>
                  </a:lnTo>
                  <a:lnTo>
                    <a:pt x="128069" y="89459"/>
                  </a:lnTo>
                  <a:lnTo>
                    <a:pt x="128035" y="87527"/>
                  </a:lnTo>
                  <a:lnTo>
                    <a:pt x="128001" y="85595"/>
                  </a:lnTo>
                  <a:lnTo>
                    <a:pt x="127979" y="84362"/>
                  </a:lnTo>
                  <a:lnTo>
                    <a:pt x="127734" y="83633"/>
                  </a:lnTo>
                  <a:lnTo>
                    <a:pt x="127260" y="82983"/>
                  </a:lnTo>
                  <a:lnTo>
                    <a:pt x="126585" y="81951"/>
                  </a:lnTo>
                  <a:lnTo>
                    <a:pt x="125901" y="80304"/>
                  </a:lnTo>
                  <a:lnTo>
                    <a:pt x="125796" y="78761"/>
                  </a:lnTo>
                  <a:lnTo>
                    <a:pt x="125892" y="77637"/>
                  </a:lnTo>
                  <a:lnTo>
                    <a:pt x="125771" y="77333"/>
                  </a:lnTo>
                  <a:lnTo>
                    <a:pt x="125335" y="76720"/>
                  </a:lnTo>
                  <a:lnTo>
                    <a:pt x="124905" y="76379"/>
                  </a:lnTo>
                  <a:lnTo>
                    <a:pt x="124630" y="76155"/>
                  </a:lnTo>
                  <a:lnTo>
                    <a:pt x="124395" y="75887"/>
                  </a:lnTo>
                  <a:lnTo>
                    <a:pt x="124388" y="75462"/>
                  </a:lnTo>
                  <a:lnTo>
                    <a:pt x="124652" y="75152"/>
                  </a:lnTo>
                  <a:lnTo>
                    <a:pt x="125102" y="74447"/>
                  </a:lnTo>
                  <a:lnTo>
                    <a:pt x="125587" y="73469"/>
                  </a:lnTo>
                  <a:lnTo>
                    <a:pt x="126332" y="71950"/>
                  </a:lnTo>
                  <a:lnTo>
                    <a:pt x="126738" y="70862"/>
                  </a:lnTo>
                  <a:lnTo>
                    <a:pt x="126806" y="70395"/>
                  </a:lnTo>
                  <a:lnTo>
                    <a:pt x="126490" y="69976"/>
                  </a:lnTo>
                  <a:lnTo>
                    <a:pt x="126095" y="69484"/>
                  </a:lnTo>
                  <a:lnTo>
                    <a:pt x="125620" y="68755"/>
                  </a:lnTo>
                  <a:lnTo>
                    <a:pt x="125498" y="68414"/>
                  </a:lnTo>
                  <a:lnTo>
                    <a:pt x="125569" y="68105"/>
                  </a:lnTo>
                  <a:lnTo>
                    <a:pt x="125403" y="67448"/>
                  </a:lnTo>
                  <a:lnTo>
                    <a:pt x="125164" y="67029"/>
                  </a:lnTo>
                  <a:lnTo>
                    <a:pt x="125430" y="66713"/>
                  </a:lnTo>
                  <a:lnTo>
                    <a:pt x="126126" y="66816"/>
                  </a:lnTo>
                  <a:lnTo>
                    <a:pt x="126665" y="66768"/>
                  </a:lnTo>
                  <a:lnTo>
                    <a:pt x="127085" y="66489"/>
                  </a:lnTo>
                  <a:lnTo>
                    <a:pt x="127308" y="66063"/>
                  </a:lnTo>
                  <a:lnTo>
                    <a:pt x="127377" y="65517"/>
                  </a:lnTo>
                  <a:lnTo>
                    <a:pt x="127518" y="64781"/>
                  </a:lnTo>
                  <a:lnTo>
                    <a:pt x="127815" y="64119"/>
                  </a:lnTo>
                  <a:lnTo>
                    <a:pt x="128110" y="63342"/>
                  </a:lnTo>
                  <a:lnTo>
                    <a:pt x="128095" y="62491"/>
                  </a:lnTo>
                  <a:lnTo>
                    <a:pt x="127930" y="61878"/>
                  </a:lnTo>
                  <a:lnTo>
                    <a:pt x="127759" y="60990"/>
                  </a:lnTo>
                  <a:lnTo>
                    <a:pt x="127942" y="60407"/>
                  </a:lnTo>
                  <a:lnTo>
                    <a:pt x="128596" y="60279"/>
                  </a:lnTo>
                  <a:lnTo>
                    <a:pt x="129136" y="60274"/>
                  </a:lnTo>
                  <a:lnTo>
                    <a:pt x="129442" y="60109"/>
                  </a:lnTo>
                  <a:lnTo>
                    <a:pt x="129707" y="59757"/>
                  </a:lnTo>
                  <a:lnTo>
                    <a:pt x="130051" y="59599"/>
                  </a:lnTo>
                  <a:lnTo>
                    <a:pt x="130514" y="59587"/>
                  </a:lnTo>
                  <a:lnTo>
                    <a:pt x="131358" y="59301"/>
                  </a:lnTo>
                  <a:lnTo>
                    <a:pt x="131777" y="58985"/>
                  </a:lnTo>
                  <a:lnTo>
                    <a:pt x="132266" y="58323"/>
                  </a:lnTo>
                  <a:lnTo>
                    <a:pt x="132491" y="57856"/>
                  </a:lnTo>
                  <a:lnTo>
                    <a:pt x="132791" y="57424"/>
                  </a:lnTo>
                  <a:lnTo>
                    <a:pt x="133169" y="56950"/>
                  </a:lnTo>
                  <a:lnTo>
                    <a:pt x="133778" y="56476"/>
                  </a:lnTo>
                  <a:lnTo>
                    <a:pt x="134120" y="56203"/>
                  </a:lnTo>
                  <a:lnTo>
                    <a:pt x="134231" y="55893"/>
                  </a:lnTo>
                  <a:lnTo>
                    <a:pt x="134302" y="55577"/>
                  </a:lnTo>
                  <a:lnTo>
                    <a:pt x="134485" y="55000"/>
                  </a:lnTo>
                  <a:lnTo>
                    <a:pt x="134790" y="54800"/>
                  </a:lnTo>
                  <a:lnTo>
                    <a:pt x="135134" y="54599"/>
                  </a:lnTo>
                  <a:lnTo>
                    <a:pt x="135585" y="53894"/>
                  </a:lnTo>
                  <a:lnTo>
                    <a:pt x="135880" y="53117"/>
                  </a:lnTo>
                  <a:lnTo>
                    <a:pt x="136246" y="51993"/>
                  </a:lnTo>
                  <a:lnTo>
                    <a:pt x="136652" y="50942"/>
                  </a:lnTo>
                  <a:lnTo>
                    <a:pt x="137099" y="50043"/>
                  </a:lnTo>
                  <a:lnTo>
                    <a:pt x="137480" y="49727"/>
                  </a:lnTo>
                  <a:lnTo>
                    <a:pt x="138285" y="49477"/>
                  </a:lnTo>
                  <a:lnTo>
                    <a:pt x="138977" y="49277"/>
                  </a:lnTo>
                  <a:lnTo>
                    <a:pt x="139860" y="48985"/>
                  </a:lnTo>
                  <a:lnTo>
                    <a:pt x="140662" y="48548"/>
                  </a:lnTo>
                  <a:lnTo>
                    <a:pt x="141310" y="48074"/>
                  </a:lnTo>
                  <a:lnTo>
                    <a:pt x="141886" y="47947"/>
                  </a:lnTo>
                  <a:lnTo>
                    <a:pt x="142657" y="47855"/>
                  </a:lnTo>
                  <a:lnTo>
                    <a:pt x="143003" y="47770"/>
                  </a:lnTo>
                  <a:lnTo>
                    <a:pt x="143806" y="47333"/>
                  </a:lnTo>
                  <a:lnTo>
                    <a:pt x="144337" y="46859"/>
                  </a:lnTo>
                  <a:lnTo>
                    <a:pt x="144860" y="45844"/>
                  </a:lnTo>
                  <a:lnTo>
                    <a:pt x="144927" y="45267"/>
                  </a:lnTo>
                  <a:lnTo>
                    <a:pt x="144687" y="44769"/>
                  </a:lnTo>
                  <a:lnTo>
                    <a:pt x="144135" y="44119"/>
                  </a:lnTo>
                  <a:lnTo>
                    <a:pt x="143781" y="43779"/>
                  </a:lnTo>
                  <a:lnTo>
                    <a:pt x="143112" y="43020"/>
                  </a:lnTo>
                  <a:lnTo>
                    <a:pt x="142990" y="42709"/>
                  </a:lnTo>
                  <a:lnTo>
                    <a:pt x="142978" y="41975"/>
                  </a:lnTo>
                  <a:lnTo>
                    <a:pt x="143049" y="41628"/>
                  </a:lnTo>
                  <a:lnTo>
                    <a:pt x="143467" y="41233"/>
                  </a:lnTo>
                  <a:lnTo>
                    <a:pt x="144035" y="40644"/>
                  </a:lnTo>
                  <a:lnTo>
                    <a:pt x="144568" y="40249"/>
                  </a:lnTo>
                  <a:lnTo>
                    <a:pt x="145335" y="40000"/>
                  </a:lnTo>
                  <a:lnTo>
                    <a:pt x="145755" y="39726"/>
                  </a:lnTo>
                  <a:lnTo>
                    <a:pt x="146917" y="37770"/>
                  </a:lnTo>
                  <a:lnTo>
                    <a:pt x="147562" y="37145"/>
                  </a:lnTo>
                  <a:lnTo>
                    <a:pt x="147907" y="36980"/>
                  </a:lnTo>
                  <a:lnTo>
                    <a:pt x="148330" y="36895"/>
                  </a:lnTo>
                  <a:lnTo>
                    <a:pt x="149150" y="37461"/>
                  </a:lnTo>
                  <a:lnTo>
                    <a:pt x="149940" y="38451"/>
                  </a:lnTo>
                  <a:lnTo>
                    <a:pt x="150411" y="38906"/>
                  </a:lnTo>
                  <a:lnTo>
                    <a:pt x="150797" y="38937"/>
                  </a:lnTo>
                  <a:lnTo>
                    <a:pt x="151449" y="38694"/>
                  </a:lnTo>
                  <a:lnTo>
                    <a:pt x="151715" y="38457"/>
                  </a:lnTo>
                  <a:lnTo>
                    <a:pt x="152053" y="37910"/>
                  </a:lnTo>
                  <a:lnTo>
                    <a:pt x="152474" y="37667"/>
                  </a:lnTo>
                  <a:lnTo>
                    <a:pt x="153695" y="36913"/>
                  </a:lnTo>
                  <a:lnTo>
                    <a:pt x="154150" y="36482"/>
                  </a:lnTo>
                  <a:lnTo>
                    <a:pt x="154867" y="35541"/>
                  </a:lnTo>
                  <a:lnTo>
                    <a:pt x="155432" y="34757"/>
                  </a:lnTo>
                  <a:lnTo>
                    <a:pt x="156225" y="33736"/>
                  </a:lnTo>
                  <a:lnTo>
                    <a:pt x="156982" y="32916"/>
                  </a:lnTo>
                  <a:lnTo>
                    <a:pt x="157590" y="32363"/>
                  </a:lnTo>
                  <a:lnTo>
                    <a:pt x="158199" y="31889"/>
                  </a:lnTo>
                  <a:lnTo>
                    <a:pt x="158465" y="31688"/>
                  </a:lnTo>
                  <a:lnTo>
                    <a:pt x="159040" y="31409"/>
                  </a:lnTo>
                  <a:lnTo>
                    <a:pt x="159501" y="31282"/>
                  </a:lnTo>
                  <a:lnTo>
                    <a:pt x="159998" y="31081"/>
                  </a:lnTo>
                  <a:lnTo>
                    <a:pt x="160304" y="30844"/>
                  </a:lnTo>
                  <a:lnTo>
                    <a:pt x="160679" y="30261"/>
                  </a:lnTo>
                  <a:lnTo>
                    <a:pt x="160749" y="29830"/>
                  </a:lnTo>
                  <a:lnTo>
                    <a:pt x="160850" y="29022"/>
                  </a:lnTo>
                  <a:lnTo>
                    <a:pt x="160960" y="28670"/>
                  </a:lnTo>
                  <a:lnTo>
                    <a:pt x="161295" y="28007"/>
                  </a:lnTo>
                  <a:lnTo>
                    <a:pt x="161438" y="27387"/>
                  </a:lnTo>
                  <a:lnTo>
                    <a:pt x="161425" y="26653"/>
                  </a:lnTo>
                  <a:lnTo>
                    <a:pt x="161409" y="25723"/>
                  </a:lnTo>
                  <a:lnTo>
                    <a:pt x="161550" y="24951"/>
                  </a:lnTo>
                  <a:lnTo>
                    <a:pt x="161813" y="24556"/>
                  </a:lnTo>
                  <a:lnTo>
                    <a:pt x="162191" y="24089"/>
                  </a:lnTo>
                  <a:lnTo>
                    <a:pt x="162718" y="23341"/>
                  </a:lnTo>
                  <a:lnTo>
                    <a:pt x="163149" y="21519"/>
                  </a:lnTo>
                  <a:lnTo>
                    <a:pt x="163447" y="20899"/>
                  </a:lnTo>
                  <a:lnTo>
                    <a:pt x="164287" y="20419"/>
                  </a:lnTo>
                  <a:lnTo>
                    <a:pt x="164702" y="19872"/>
                  </a:lnTo>
                  <a:lnTo>
                    <a:pt x="164996" y="19052"/>
                  </a:lnTo>
                  <a:lnTo>
                    <a:pt x="165181" y="18548"/>
                  </a:lnTo>
                  <a:lnTo>
                    <a:pt x="165251" y="18123"/>
                  </a:lnTo>
                  <a:lnTo>
                    <a:pt x="165429" y="17266"/>
                  </a:lnTo>
                  <a:lnTo>
                    <a:pt x="165680" y="16185"/>
                  </a:lnTo>
                  <a:lnTo>
                    <a:pt x="166259" y="14010"/>
                  </a:lnTo>
                  <a:lnTo>
                    <a:pt x="167022" y="11367"/>
                  </a:lnTo>
                  <a:lnTo>
                    <a:pt x="167717" y="9149"/>
                  </a:lnTo>
                  <a:lnTo>
                    <a:pt x="168117" y="7794"/>
                  </a:lnTo>
                  <a:lnTo>
                    <a:pt x="168410" y="6859"/>
                  </a:lnTo>
                  <a:lnTo>
                    <a:pt x="168776" y="5771"/>
                  </a:lnTo>
                  <a:lnTo>
                    <a:pt x="169109" y="4915"/>
                  </a:lnTo>
                  <a:lnTo>
                    <a:pt x="169368" y="4295"/>
                  </a:lnTo>
                  <a:lnTo>
                    <a:pt x="169897" y="3663"/>
                  </a:lnTo>
                  <a:lnTo>
                    <a:pt x="170877" y="2333"/>
                  </a:lnTo>
                  <a:lnTo>
                    <a:pt x="171336" y="2132"/>
                  </a:lnTo>
                  <a:lnTo>
                    <a:pt x="171874" y="1968"/>
                  </a:lnTo>
                  <a:lnTo>
                    <a:pt x="172643" y="1798"/>
                  </a:lnTo>
                  <a:lnTo>
                    <a:pt x="173449" y="1555"/>
                  </a:lnTo>
                  <a:lnTo>
                    <a:pt x="173905" y="1196"/>
                  </a:lnTo>
                  <a:lnTo>
                    <a:pt x="174275" y="261"/>
                  </a:lnTo>
                  <a:lnTo>
                    <a:pt x="174306" y="0"/>
                  </a:lnTo>
                  <a:lnTo>
                    <a:pt x="176575" y="610"/>
                  </a:lnTo>
                  <a:lnTo>
                    <a:pt x="179849" y="2299"/>
                  </a:lnTo>
                  <a:lnTo>
                    <a:pt x="184012" y="5410"/>
                  </a:lnTo>
                  <a:lnTo>
                    <a:pt x="188388" y="7084"/>
                  </a:lnTo>
                  <a:lnTo>
                    <a:pt x="193067" y="9243"/>
                  </a:lnTo>
                  <a:lnTo>
                    <a:pt x="196305" y="16443"/>
                  </a:lnTo>
                  <a:lnTo>
                    <a:pt x="197062" y="23633"/>
                  </a:lnTo>
                  <a:lnTo>
                    <a:pt x="200690" y="27931"/>
                  </a:lnTo>
                  <a:lnTo>
                    <a:pt x="205186" y="38050"/>
                  </a:lnTo>
                  <a:lnTo>
                    <a:pt x="204624" y="44231"/>
                  </a:lnTo>
                  <a:lnTo>
                    <a:pt x="204624" y="53223"/>
                  </a:lnTo>
                  <a:lnTo>
                    <a:pt x="206310" y="60529"/>
                  </a:lnTo>
                  <a:lnTo>
                    <a:pt x="206165" y="67175"/>
                  </a:lnTo>
                  <a:lnTo>
                    <a:pt x="206698" y="71786"/>
                  </a:lnTo>
                  <a:lnTo>
                    <a:pt x="208443" y="80523"/>
                  </a:lnTo>
                  <a:lnTo>
                    <a:pt x="210216" y="85401"/>
                  </a:lnTo>
                  <a:lnTo>
                    <a:pt x="213689" y="90535"/>
                  </a:lnTo>
                  <a:lnTo>
                    <a:pt x="214407" y="96067"/>
                  </a:lnTo>
                  <a:lnTo>
                    <a:pt x="215514" y="101738"/>
                  </a:lnTo>
                  <a:lnTo>
                    <a:pt x="216336" y="108114"/>
                  </a:lnTo>
                  <a:lnTo>
                    <a:pt x="218027" y="112841"/>
                  </a:lnTo>
                  <a:lnTo>
                    <a:pt x="220187" y="117786"/>
                  </a:lnTo>
                  <a:lnTo>
                    <a:pt x="221048" y="120611"/>
                  </a:lnTo>
                  <a:lnTo>
                    <a:pt x="222170" y="126747"/>
                  </a:lnTo>
                  <a:lnTo>
                    <a:pt x="222994" y="130808"/>
                  </a:lnTo>
                  <a:lnTo>
                    <a:pt x="223283" y="134964"/>
                  </a:lnTo>
                  <a:lnTo>
                    <a:pt x="221082" y="135885"/>
                  </a:lnTo>
                  <a:lnTo>
                    <a:pt x="215318" y="138384"/>
                  </a:lnTo>
                  <a:lnTo>
                    <a:pt x="210937" y="140839"/>
                  </a:lnTo>
                  <a:lnTo>
                    <a:pt x="204051" y="149083"/>
                  </a:lnTo>
                  <a:lnTo>
                    <a:pt x="201185" y="153184"/>
                  </a:lnTo>
                  <a:lnTo>
                    <a:pt x="198514" y="158595"/>
                  </a:lnTo>
                  <a:lnTo>
                    <a:pt x="195905" y="161146"/>
                  </a:lnTo>
                  <a:lnTo>
                    <a:pt x="192193" y="162884"/>
                  </a:lnTo>
                  <a:lnTo>
                    <a:pt x="188176" y="164712"/>
                  </a:lnTo>
                  <a:lnTo>
                    <a:pt x="184690" y="166289"/>
                  </a:lnTo>
                  <a:lnTo>
                    <a:pt x="180876" y="167261"/>
                  </a:lnTo>
                  <a:lnTo>
                    <a:pt x="175398" y="171811"/>
                  </a:lnTo>
                  <a:lnTo>
                    <a:pt x="170340" y="177434"/>
                  </a:lnTo>
                  <a:lnTo>
                    <a:pt x="167530" y="184177"/>
                  </a:lnTo>
                  <a:lnTo>
                    <a:pt x="171464" y="192042"/>
                  </a:lnTo>
                  <a:lnTo>
                    <a:pt x="175398" y="195417"/>
                  </a:lnTo>
                  <a:lnTo>
                    <a:pt x="183169" y="202437"/>
                  </a:lnTo>
                  <a:lnTo>
                    <a:pt x="182204" y="208251"/>
                  </a:lnTo>
                  <a:lnTo>
                    <a:pt x="181894" y="217674"/>
                  </a:lnTo>
                  <a:lnTo>
                    <a:pt x="181812" y="224618"/>
                  </a:lnTo>
                  <a:lnTo>
                    <a:pt x="182057" y="232170"/>
                  </a:lnTo>
                  <a:lnTo>
                    <a:pt x="181575" y="236274"/>
                  </a:lnTo>
                  <a:lnTo>
                    <a:pt x="181274" y="241219"/>
                  </a:lnTo>
                  <a:lnTo>
                    <a:pt x="181493" y="247999"/>
                  </a:lnTo>
                  <a:lnTo>
                    <a:pt x="181965" y="253076"/>
                  </a:lnTo>
                  <a:lnTo>
                    <a:pt x="181749" y="258251"/>
                  </a:lnTo>
                  <a:lnTo>
                    <a:pt x="178904" y="265330"/>
                  </a:lnTo>
                  <a:lnTo>
                    <a:pt x="178070" y="270609"/>
                  </a:lnTo>
                  <a:lnTo>
                    <a:pt x="178348" y="277280"/>
                  </a:lnTo>
                  <a:lnTo>
                    <a:pt x="179738" y="285062"/>
                  </a:lnTo>
                  <a:lnTo>
                    <a:pt x="185019" y="290345"/>
                  </a:lnTo>
                  <a:lnTo>
                    <a:pt x="190022" y="297571"/>
                  </a:lnTo>
                  <a:lnTo>
                    <a:pt x="193079" y="304519"/>
                  </a:lnTo>
                  <a:lnTo>
                    <a:pt x="193358" y="308134"/>
                  </a:lnTo>
                  <a:lnTo>
                    <a:pt x="191690" y="312581"/>
                  </a:lnTo>
                  <a:lnTo>
                    <a:pt x="189466" y="315637"/>
                  </a:lnTo>
                  <a:lnTo>
                    <a:pt x="189188" y="318972"/>
                  </a:lnTo>
                  <a:lnTo>
                    <a:pt x="187521" y="323699"/>
                  </a:lnTo>
                  <a:lnTo>
                    <a:pt x="186409" y="328146"/>
                  </a:lnTo>
                  <a:lnTo>
                    <a:pt x="184794" y="333203"/>
                  </a:lnTo>
                  <a:lnTo>
                    <a:pt x="185395" y="337505"/>
                  </a:lnTo>
                  <a:lnTo>
                    <a:pt x="188427" y="340877"/>
                  </a:lnTo>
                  <a:lnTo>
                    <a:pt x="189493" y="342927"/>
                  </a:lnTo>
                  <a:lnTo>
                    <a:pt x="192334" y="347539"/>
                  </a:lnTo>
                  <a:lnTo>
                    <a:pt x="194784" y="349543"/>
                  </a:lnTo>
                  <a:lnTo>
                    <a:pt x="198229" y="353829"/>
                  </a:lnTo>
                  <a:lnTo>
                    <a:pt x="200649" y="357299"/>
                  </a:lnTo>
                  <a:lnTo>
                    <a:pt x="202407" y="359325"/>
                  </a:lnTo>
                  <a:lnTo>
                    <a:pt x="204269" y="362199"/>
                  </a:lnTo>
                  <a:lnTo>
                    <a:pt x="205120" y="364713"/>
                  </a:lnTo>
                  <a:lnTo>
                    <a:pt x="206563" y="367344"/>
                  </a:lnTo>
                  <a:lnTo>
                    <a:pt x="207478" y="369631"/>
                  </a:lnTo>
                  <a:lnTo>
                    <a:pt x="207249" y="372606"/>
                  </a:lnTo>
                  <a:lnTo>
                    <a:pt x="204919" y="375136"/>
                  </a:lnTo>
                  <a:lnTo>
                    <a:pt x="202548" y="377909"/>
                  </a:lnTo>
                  <a:lnTo>
                    <a:pt x="199413" y="380865"/>
                  </a:lnTo>
                  <a:lnTo>
                    <a:pt x="196594" y="384043"/>
                  </a:lnTo>
                  <a:lnTo>
                    <a:pt x="194899" y="386333"/>
                  </a:lnTo>
                  <a:lnTo>
                    <a:pt x="194742" y="390965"/>
                  </a:lnTo>
                  <a:lnTo>
                    <a:pt x="194665" y="392496"/>
                  </a:lnTo>
                  <a:lnTo>
                    <a:pt x="194601" y="393748"/>
                  </a:lnTo>
                  <a:lnTo>
                    <a:pt x="193313" y="396722"/>
                  </a:lnTo>
                  <a:lnTo>
                    <a:pt x="193237" y="399113"/>
                  </a:lnTo>
                  <a:lnTo>
                    <a:pt x="193097" y="401895"/>
                  </a:lnTo>
                  <a:lnTo>
                    <a:pt x="193803" y="404726"/>
                  </a:lnTo>
                  <a:lnTo>
                    <a:pt x="193909" y="407964"/>
                  </a:lnTo>
                  <a:lnTo>
                    <a:pt x="194291" y="410264"/>
                  </a:lnTo>
                  <a:lnTo>
                    <a:pt x="195788" y="413763"/>
                  </a:lnTo>
                  <a:lnTo>
                    <a:pt x="198881" y="414283"/>
                  </a:lnTo>
                  <a:lnTo>
                    <a:pt x="201335" y="411658"/>
                  </a:lnTo>
                  <a:lnTo>
                    <a:pt x="204570" y="407080"/>
                  </a:lnTo>
                  <a:lnTo>
                    <a:pt x="206630" y="406552"/>
                  </a:lnTo>
                  <a:lnTo>
                    <a:pt x="209208" y="410170"/>
                  </a:lnTo>
                  <a:lnTo>
                    <a:pt x="211502" y="414492"/>
                  </a:lnTo>
                  <a:lnTo>
                    <a:pt x="214170" y="418496"/>
                  </a:lnTo>
                  <a:lnTo>
                    <a:pt x="215690" y="422688"/>
                  </a:lnTo>
                  <a:lnTo>
                    <a:pt x="217376" y="427262"/>
                  </a:lnTo>
                  <a:lnTo>
                    <a:pt x="219025" y="430680"/>
                  </a:lnTo>
                  <a:lnTo>
                    <a:pt x="219705" y="435054"/>
                  </a:lnTo>
                  <a:lnTo>
                    <a:pt x="220943" y="437637"/>
                  </a:lnTo>
                  <a:lnTo>
                    <a:pt x="225588" y="440960"/>
                  </a:lnTo>
                  <a:lnTo>
                    <a:pt x="232117" y="443062"/>
                  </a:lnTo>
                  <a:lnTo>
                    <a:pt x="238107" y="445185"/>
                  </a:lnTo>
                  <a:lnTo>
                    <a:pt x="241496" y="447697"/>
                  </a:lnTo>
                  <a:lnTo>
                    <a:pt x="245883" y="450179"/>
                  </a:lnTo>
                  <a:lnTo>
                    <a:pt x="248588" y="452946"/>
                  </a:lnTo>
                  <a:lnTo>
                    <a:pt x="253741" y="455325"/>
                  </a:lnTo>
                  <a:lnTo>
                    <a:pt x="259073" y="458472"/>
                  </a:lnTo>
                  <a:lnTo>
                    <a:pt x="283545" y="473290"/>
                  </a:lnTo>
                  <a:lnTo>
                    <a:pt x="284885" y="475301"/>
                  </a:lnTo>
                  <a:lnTo>
                    <a:pt x="286225" y="476640"/>
                  </a:lnTo>
                  <a:lnTo>
                    <a:pt x="287564" y="477534"/>
                  </a:lnTo>
                  <a:lnTo>
                    <a:pt x="289126" y="478427"/>
                  </a:lnTo>
                  <a:lnTo>
                    <a:pt x="290913" y="479095"/>
                  </a:lnTo>
                  <a:lnTo>
                    <a:pt x="294038" y="480213"/>
                  </a:lnTo>
                  <a:lnTo>
                    <a:pt x="296047" y="480659"/>
                  </a:lnTo>
                  <a:lnTo>
                    <a:pt x="298057" y="481552"/>
                  </a:lnTo>
                  <a:lnTo>
                    <a:pt x="302523" y="484007"/>
                  </a:lnTo>
                  <a:lnTo>
                    <a:pt x="304978" y="483560"/>
                  </a:lnTo>
                  <a:lnTo>
                    <a:pt x="306095" y="479541"/>
                  </a:lnTo>
                  <a:lnTo>
                    <a:pt x="305202" y="478201"/>
                  </a:lnTo>
                  <a:lnTo>
                    <a:pt x="304308" y="474183"/>
                  </a:lnTo>
                  <a:lnTo>
                    <a:pt x="304755" y="470164"/>
                  </a:lnTo>
                  <a:lnTo>
                    <a:pt x="308774" y="468378"/>
                  </a:lnTo>
                  <a:lnTo>
                    <a:pt x="312792" y="468378"/>
                  </a:lnTo>
                  <a:lnTo>
                    <a:pt x="311713" y="478526"/>
                  </a:lnTo>
                  <a:lnTo>
                    <a:pt x="314627" y="482986"/>
                  </a:lnTo>
                  <a:lnTo>
                    <a:pt x="316789" y="485617"/>
                  </a:lnTo>
                  <a:lnTo>
                    <a:pt x="319630" y="490228"/>
                  </a:lnTo>
                  <a:lnTo>
                    <a:pt x="322942" y="492746"/>
                  </a:lnTo>
                  <a:lnTo>
                    <a:pt x="327041" y="493463"/>
                  </a:lnTo>
                  <a:lnTo>
                    <a:pt x="330672" y="493961"/>
                  </a:lnTo>
                  <a:lnTo>
                    <a:pt x="340068" y="494353"/>
                  </a:lnTo>
                  <a:lnTo>
                    <a:pt x="346495" y="495690"/>
                  </a:lnTo>
                  <a:lnTo>
                    <a:pt x="352656" y="495954"/>
                  </a:lnTo>
                  <a:lnTo>
                    <a:pt x="357728" y="496461"/>
                  </a:lnTo>
                  <a:lnTo>
                    <a:pt x="359875" y="496194"/>
                  </a:lnTo>
                  <a:lnTo>
                    <a:pt x="362023" y="495389"/>
                  </a:lnTo>
                  <a:lnTo>
                    <a:pt x="364707" y="493242"/>
                  </a:lnTo>
                  <a:lnTo>
                    <a:pt x="366586" y="492436"/>
                  </a:lnTo>
                  <a:lnTo>
                    <a:pt x="377055" y="494046"/>
                  </a:lnTo>
                  <a:lnTo>
                    <a:pt x="378934" y="494046"/>
                  </a:lnTo>
                  <a:lnTo>
                    <a:pt x="380276" y="493776"/>
                  </a:lnTo>
                  <a:lnTo>
                    <a:pt x="385645" y="492166"/>
                  </a:lnTo>
                  <a:lnTo>
                    <a:pt x="388598" y="491094"/>
                  </a:lnTo>
                  <a:lnTo>
                    <a:pt x="392356" y="490018"/>
                  </a:lnTo>
                  <a:lnTo>
                    <a:pt x="394503" y="489751"/>
                  </a:lnTo>
                  <a:lnTo>
                    <a:pt x="396382" y="490823"/>
                  </a:lnTo>
                  <a:lnTo>
                    <a:pt x="400409" y="492166"/>
                  </a:lnTo>
                  <a:lnTo>
                    <a:pt x="402824" y="492166"/>
                  </a:lnTo>
                  <a:lnTo>
                    <a:pt x="407388" y="493508"/>
                  </a:lnTo>
                  <a:lnTo>
                    <a:pt x="411951" y="496729"/>
                  </a:lnTo>
                  <a:lnTo>
                    <a:pt x="418930" y="500757"/>
                  </a:lnTo>
                  <a:lnTo>
                    <a:pt x="420004" y="502367"/>
                  </a:lnTo>
                  <a:lnTo>
                    <a:pt x="420004" y="505857"/>
                  </a:lnTo>
                  <a:lnTo>
                    <a:pt x="420004" y="509347"/>
                  </a:lnTo>
                  <a:lnTo>
                    <a:pt x="420541" y="512834"/>
                  </a:lnTo>
                  <a:lnTo>
                    <a:pt x="418930" y="516595"/>
                  </a:lnTo>
                  <a:lnTo>
                    <a:pt x="417051" y="522230"/>
                  </a:lnTo>
                  <a:lnTo>
                    <a:pt x="415440" y="527330"/>
                  </a:lnTo>
                  <a:lnTo>
                    <a:pt x="413831" y="531893"/>
                  </a:lnTo>
                  <a:lnTo>
                    <a:pt x="413293" y="536459"/>
                  </a:lnTo>
                  <a:lnTo>
                    <a:pt x="411951" y="539679"/>
                  </a:lnTo>
                  <a:lnTo>
                    <a:pt x="412220" y="543707"/>
                  </a:lnTo>
                  <a:lnTo>
                    <a:pt x="412756" y="548536"/>
                  </a:lnTo>
                  <a:lnTo>
                    <a:pt x="412756" y="552294"/>
                  </a:lnTo>
                  <a:lnTo>
                    <a:pt x="414099" y="555517"/>
                  </a:lnTo>
                  <a:lnTo>
                    <a:pt x="414367" y="560347"/>
                  </a:lnTo>
                  <a:lnTo>
                    <a:pt x="414099" y="563570"/>
                  </a:lnTo>
                  <a:lnTo>
                    <a:pt x="412488" y="569208"/>
                  </a:lnTo>
                  <a:lnTo>
                    <a:pt x="411683" y="572428"/>
                  </a:lnTo>
                  <a:lnTo>
                    <a:pt x="407656" y="575648"/>
                  </a:lnTo>
                  <a:lnTo>
                    <a:pt x="406314" y="579138"/>
                  </a:lnTo>
                  <a:lnTo>
                    <a:pt x="402556" y="583434"/>
                  </a:lnTo>
                  <a:lnTo>
                    <a:pt x="399603" y="583166"/>
                  </a:lnTo>
                  <a:lnTo>
                    <a:pt x="398798" y="586386"/>
                  </a:lnTo>
                  <a:lnTo>
                    <a:pt x="397187" y="592829"/>
                  </a:lnTo>
                  <a:lnTo>
                    <a:pt x="393714" y="599998"/>
                  </a:lnTo>
                  <a:lnTo>
                    <a:pt x="391042" y="605329"/>
                  </a:lnTo>
                  <a:lnTo>
                    <a:pt x="389238" y="609014"/>
                  </a:lnTo>
                  <a:lnTo>
                    <a:pt x="387330" y="611851"/>
                  </a:lnTo>
                  <a:lnTo>
                    <a:pt x="381959" y="616960"/>
                  </a:lnTo>
                  <a:lnTo>
                    <a:pt x="377000" y="618200"/>
                  </a:lnTo>
                  <a:lnTo>
                    <a:pt x="375193" y="619415"/>
                  </a:lnTo>
                  <a:lnTo>
                    <a:pt x="371934" y="620910"/>
                  </a:lnTo>
                  <a:lnTo>
                    <a:pt x="366963" y="621763"/>
                  </a:lnTo>
                  <a:lnTo>
                    <a:pt x="360718" y="621271"/>
                  </a:lnTo>
                  <a:lnTo>
                    <a:pt x="356705" y="620858"/>
                  </a:lnTo>
                  <a:lnTo>
                    <a:pt x="352784" y="620906"/>
                  </a:lnTo>
                  <a:lnTo>
                    <a:pt x="349089" y="620794"/>
                  </a:lnTo>
                  <a:lnTo>
                    <a:pt x="344816" y="619467"/>
                  </a:lnTo>
                  <a:lnTo>
                    <a:pt x="340652" y="619138"/>
                  </a:lnTo>
                  <a:lnTo>
                    <a:pt x="338077" y="617987"/>
                  </a:lnTo>
                  <a:lnTo>
                    <a:pt x="334761" y="617708"/>
                  </a:lnTo>
                  <a:lnTo>
                    <a:pt x="332456" y="617783"/>
                  </a:lnTo>
                  <a:lnTo>
                    <a:pt x="329199" y="616960"/>
                  </a:lnTo>
                  <a:lnTo>
                    <a:pt x="326416" y="616510"/>
                  </a:lnTo>
                  <a:lnTo>
                    <a:pt x="323266" y="616614"/>
                  </a:lnTo>
                  <a:lnTo>
                    <a:pt x="320956" y="616532"/>
                  </a:lnTo>
                  <a:lnTo>
                    <a:pt x="318747" y="617222"/>
                  </a:lnTo>
                  <a:lnTo>
                    <a:pt x="316523" y="619761"/>
                  </a:lnTo>
                  <a:lnTo>
                    <a:pt x="307689" y="646195"/>
                  </a:lnTo>
                  <a:lnTo>
                    <a:pt x="306727" y="652088"/>
                  </a:lnTo>
                  <a:lnTo>
                    <a:pt x="305338" y="656682"/>
                  </a:lnTo>
                  <a:lnTo>
                    <a:pt x="303854" y="660743"/>
                  </a:lnTo>
                  <a:lnTo>
                    <a:pt x="303808" y="664059"/>
                  </a:lnTo>
                  <a:lnTo>
                    <a:pt x="303960" y="668759"/>
                  </a:lnTo>
                  <a:lnTo>
                    <a:pt x="306380" y="674622"/>
                  </a:lnTo>
                  <a:lnTo>
                    <a:pt x="309435" y="678689"/>
                  </a:lnTo>
                  <a:lnTo>
                    <a:pt x="313750" y="681326"/>
                  </a:lnTo>
                  <a:lnTo>
                    <a:pt x="321365" y="683705"/>
                  </a:lnTo>
                  <a:lnTo>
                    <a:pt x="326411" y="685162"/>
                  </a:lnTo>
                  <a:lnTo>
                    <a:pt x="330766" y="686642"/>
                  </a:lnTo>
                  <a:lnTo>
                    <a:pt x="335579" y="688027"/>
                  </a:lnTo>
                  <a:lnTo>
                    <a:pt x="339857" y="689510"/>
                  </a:lnTo>
                  <a:lnTo>
                    <a:pt x="344068" y="691305"/>
                  </a:lnTo>
                  <a:lnTo>
                    <a:pt x="347192" y="692745"/>
                  </a:lnTo>
                  <a:lnTo>
                    <a:pt x="351755" y="695916"/>
                  </a:lnTo>
                  <a:lnTo>
                    <a:pt x="355366" y="698192"/>
                  </a:lnTo>
                  <a:lnTo>
                    <a:pt x="358232" y="701183"/>
                  </a:lnTo>
                  <a:lnTo>
                    <a:pt x="360695" y="705965"/>
                  </a:lnTo>
                  <a:lnTo>
                    <a:pt x="361422" y="709413"/>
                  </a:lnTo>
                  <a:lnTo>
                    <a:pt x="361930" y="713252"/>
                  </a:lnTo>
                  <a:lnTo>
                    <a:pt x="363713" y="717484"/>
                  </a:lnTo>
                  <a:lnTo>
                    <a:pt x="366039" y="719807"/>
                  </a:lnTo>
                  <a:lnTo>
                    <a:pt x="368597" y="721669"/>
                  </a:lnTo>
                  <a:lnTo>
                    <a:pt x="373712" y="720740"/>
                  </a:lnTo>
                  <a:lnTo>
                    <a:pt x="379061" y="720506"/>
                  </a:lnTo>
                  <a:lnTo>
                    <a:pt x="382549" y="721436"/>
                  </a:lnTo>
                  <a:lnTo>
                    <a:pt x="386269" y="723529"/>
                  </a:lnTo>
                  <a:lnTo>
                    <a:pt x="388595" y="725391"/>
                  </a:lnTo>
                  <a:lnTo>
                    <a:pt x="391385" y="727715"/>
                  </a:lnTo>
                  <a:lnTo>
                    <a:pt x="393943" y="729808"/>
                  </a:lnTo>
                  <a:lnTo>
                    <a:pt x="395571" y="731202"/>
                  </a:lnTo>
                  <a:lnTo>
                    <a:pt x="398594" y="733760"/>
                  </a:lnTo>
                  <a:lnTo>
                    <a:pt x="402082" y="735621"/>
                  </a:lnTo>
                  <a:lnTo>
                    <a:pt x="407198" y="736086"/>
                  </a:lnTo>
                  <a:lnTo>
                    <a:pt x="411383" y="736086"/>
                  </a:lnTo>
                  <a:lnTo>
                    <a:pt x="416034" y="736785"/>
                  </a:lnTo>
                  <a:lnTo>
                    <a:pt x="418592" y="737481"/>
                  </a:lnTo>
                  <a:lnTo>
                    <a:pt x="419754" y="738644"/>
                  </a:lnTo>
                  <a:lnTo>
                    <a:pt x="419289" y="740737"/>
                  </a:lnTo>
                  <a:lnTo>
                    <a:pt x="419987" y="743061"/>
                  </a:lnTo>
                  <a:lnTo>
                    <a:pt x="426600" y="746111"/>
                  </a:lnTo>
                  <a:lnTo>
                    <a:pt x="432025" y="747402"/>
                  </a:lnTo>
                  <a:lnTo>
                    <a:pt x="436665" y="748179"/>
                  </a:lnTo>
                  <a:lnTo>
                    <a:pt x="443519" y="750813"/>
                  </a:lnTo>
                  <a:lnTo>
                    <a:pt x="449076" y="753797"/>
                  </a:lnTo>
                  <a:lnTo>
                    <a:pt x="455022" y="756922"/>
                  </a:lnTo>
                  <a:lnTo>
                    <a:pt x="460570" y="759598"/>
                  </a:lnTo>
                  <a:lnTo>
                    <a:pt x="467012" y="763787"/>
                  </a:lnTo>
                  <a:lnTo>
                    <a:pt x="471692" y="768186"/>
                  </a:lnTo>
                  <a:lnTo>
                    <a:pt x="478070" y="772764"/>
                  </a:lnTo>
                  <a:lnTo>
                    <a:pt x="482285" y="777026"/>
                  </a:lnTo>
                  <a:lnTo>
                    <a:pt x="486194" y="783763"/>
                  </a:lnTo>
                  <a:lnTo>
                    <a:pt x="489420" y="788365"/>
                  </a:lnTo>
                  <a:lnTo>
                    <a:pt x="492215" y="796297"/>
                  </a:lnTo>
                  <a:lnTo>
                    <a:pt x="495500" y="800358"/>
                  </a:lnTo>
                  <a:lnTo>
                    <a:pt x="498916" y="803718"/>
                  </a:lnTo>
                  <a:lnTo>
                    <a:pt x="514159" y="810100"/>
                  </a:lnTo>
                  <a:lnTo>
                    <a:pt x="528567" y="813302"/>
                  </a:lnTo>
                  <a:lnTo>
                    <a:pt x="550522" y="814903"/>
                  </a:lnTo>
                  <a:lnTo>
                    <a:pt x="563557" y="819018"/>
                  </a:lnTo>
                  <a:lnTo>
                    <a:pt x="572934" y="826567"/>
                  </a:lnTo>
                  <a:lnTo>
                    <a:pt x="582768" y="839147"/>
                  </a:lnTo>
                  <a:lnTo>
                    <a:pt x="599920" y="854924"/>
                  </a:lnTo>
                  <a:lnTo>
                    <a:pt x="613413" y="867275"/>
                  </a:lnTo>
                  <a:lnTo>
                    <a:pt x="619125" y="872509"/>
                  </a:lnTo>
                  <a:lnTo>
                    <a:pt x="626362" y="875131"/>
                  </a:lnTo>
                  <a:lnTo>
                    <a:pt x="631387" y="876954"/>
                  </a:lnTo>
                  <a:lnTo>
                    <a:pt x="639141" y="878445"/>
                  </a:lnTo>
                  <a:lnTo>
                    <a:pt x="646000" y="879044"/>
                  </a:lnTo>
                  <a:lnTo>
                    <a:pt x="653156" y="877254"/>
                  </a:lnTo>
                  <a:lnTo>
                    <a:pt x="666575" y="875760"/>
                  </a:lnTo>
                  <a:lnTo>
                    <a:pt x="686555" y="879338"/>
                  </a:lnTo>
                  <a:lnTo>
                    <a:pt x="695501" y="882321"/>
                  </a:lnTo>
                  <a:lnTo>
                    <a:pt x="705640" y="887989"/>
                  </a:lnTo>
                  <a:lnTo>
                    <a:pt x="716972" y="896635"/>
                  </a:lnTo>
                  <a:lnTo>
                    <a:pt x="723831" y="902002"/>
                  </a:lnTo>
                  <a:lnTo>
                    <a:pt x="726427" y="906596"/>
                  </a:lnTo>
                  <a:lnTo>
                    <a:pt x="730093" y="905283"/>
                  </a:lnTo>
                  <a:lnTo>
                    <a:pt x="734268" y="905283"/>
                  </a:lnTo>
                  <a:lnTo>
                    <a:pt x="738741" y="905283"/>
                  </a:lnTo>
                  <a:lnTo>
                    <a:pt x="742916" y="906176"/>
                  </a:lnTo>
                  <a:lnTo>
                    <a:pt x="753055" y="907671"/>
                  </a:lnTo>
                  <a:lnTo>
                    <a:pt x="761107" y="908861"/>
                  </a:lnTo>
                  <a:lnTo>
                    <a:pt x="768263" y="910650"/>
                  </a:lnTo>
                  <a:lnTo>
                    <a:pt x="773035" y="910948"/>
                  </a:lnTo>
                  <a:lnTo>
                    <a:pt x="780192" y="912440"/>
                  </a:lnTo>
                  <a:lnTo>
                    <a:pt x="793611" y="915423"/>
                  </a:lnTo>
                  <a:lnTo>
                    <a:pt x="804155" y="918093"/>
                  </a:lnTo>
                  <a:lnTo>
                    <a:pt x="827102" y="933786"/>
                  </a:lnTo>
                  <a:lnTo>
                    <a:pt x="830098" y="936738"/>
                  </a:lnTo>
                  <a:lnTo>
                    <a:pt x="835212" y="941268"/>
                  </a:lnTo>
                  <a:lnTo>
                    <a:pt x="845324" y="948561"/>
                  </a:lnTo>
                  <a:lnTo>
                    <a:pt x="852569" y="951899"/>
                  </a:lnTo>
                  <a:lnTo>
                    <a:pt x="860084" y="956851"/>
                  </a:lnTo>
                  <a:lnTo>
                    <a:pt x="869718" y="960068"/>
                  </a:lnTo>
                  <a:lnTo>
                    <a:pt x="876048" y="962592"/>
                  </a:lnTo>
                  <a:lnTo>
                    <a:pt x="882284" y="966405"/>
                  </a:lnTo>
                  <a:lnTo>
                    <a:pt x="889213" y="968136"/>
                  </a:lnTo>
                  <a:lnTo>
                    <a:pt x="895102" y="968828"/>
                  </a:lnTo>
                  <a:lnTo>
                    <a:pt x="901338" y="969867"/>
                  </a:lnTo>
                  <a:lnTo>
                    <a:pt x="908347" y="971961"/>
                  </a:lnTo>
                  <a:lnTo>
                    <a:pt x="907768" y="973294"/>
                  </a:lnTo>
                  <a:lnTo>
                    <a:pt x="907526" y="973792"/>
                  </a:lnTo>
                  <a:lnTo>
                    <a:pt x="907074" y="975019"/>
                  </a:lnTo>
                  <a:lnTo>
                    <a:pt x="906627" y="976052"/>
                  </a:lnTo>
                  <a:lnTo>
                    <a:pt x="906381" y="976666"/>
                  </a:lnTo>
                  <a:lnTo>
                    <a:pt x="906248" y="977437"/>
                  </a:lnTo>
                  <a:lnTo>
                    <a:pt x="906112" y="978361"/>
                  </a:lnTo>
                  <a:lnTo>
                    <a:pt x="906056" y="979212"/>
                  </a:lnTo>
                  <a:lnTo>
                    <a:pt x="906083" y="979715"/>
                  </a:lnTo>
                  <a:lnTo>
                    <a:pt x="905989" y="980487"/>
                  </a:lnTo>
                  <a:lnTo>
                    <a:pt x="905744" y="981101"/>
                  </a:lnTo>
                  <a:lnTo>
                    <a:pt x="905493" y="981982"/>
                  </a:lnTo>
                  <a:lnTo>
                    <a:pt x="905441" y="982601"/>
                  </a:lnTo>
                  <a:lnTo>
                    <a:pt x="905656" y="983379"/>
                  </a:lnTo>
                  <a:lnTo>
                    <a:pt x="906124" y="985013"/>
                  </a:lnTo>
                  <a:lnTo>
                    <a:pt x="906297" y="985900"/>
                  </a:lnTo>
                  <a:lnTo>
                    <a:pt x="906625" y="986836"/>
                  </a:lnTo>
                  <a:lnTo>
                    <a:pt x="906886" y="987267"/>
                  </a:lnTo>
                  <a:lnTo>
                    <a:pt x="907222" y="987814"/>
                  </a:lnTo>
                  <a:lnTo>
                    <a:pt x="907637" y="988252"/>
                  </a:lnTo>
                  <a:lnTo>
                    <a:pt x="908129" y="988798"/>
                  </a:lnTo>
                  <a:lnTo>
                    <a:pt x="908613" y="989582"/>
                  </a:lnTo>
                  <a:lnTo>
                    <a:pt x="909104" y="990172"/>
                  </a:lnTo>
                  <a:lnTo>
                    <a:pt x="909438" y="990797"/>
                  </a:lnTo>
                  <a:lnTo>
                    <a:pt x="910492" y="992097"/>
                  </a:lnTo>
                  <a:lnTo>
                    <a:pt x="910876" y="992219"/>
                  </a:lnTo>
                  <a:lnTo>
                    <a:pt x="911294" y="992535"/>
                  </a:lnTo>
                  <a:lnTo>
                    <a:pt x="912172" y="993021"/>
                  </a:lnTo>
                  <a:lnTo>
                    <a:pt x="912779" y="993537"/>
                  </a:lnTo>
                  <a:lnTo>
                    <a:pt x="913420" y="994321"/>
                  </a:lnTo>
                  <a:lnTo>
                    <a:pt x="914058" y="995184"/>
                  </a:lnTo>
                  <a:lnTo>
                    <a:pt x="914321" y="995536"/>
                  </a:lnTo>
                  <a:lnTo>
                    <a:pt x="914812" y="996089"/>
                  </a:lnTo>
                  <a:lnTo>
                    <a:pt x="915454" y="996720"/>
                  </a:lnTo>
                  <a:lnTo>
                    <a:pt x="915910" y="997115"/>
                  </a:lnTo>
                  <a:lnTo>
                    <a:pt x="916589" y="997863"/>
                  </a:lnTo>
                  <a:lnTo>
                    <a:pt x="917236" y="998343"/>
                  </a:lnTo>
                  <a:lnTo>
                    <a:pt x="918537" y="998908"/>
                  </a:lnTo>
                  <a:lnTo>
                    <a:pt x="919535" y="999236"/>
                  </a:lnTo>
                  <a:lnTo>
                    <a:pt x="920418" y="999527"/>
                  </a:lnTo>
                  <a:lnTo>
                    <a:pt x="920954" y="999771"/>
                  </a:lnTo>
                  <a:lnTo>
                    <a:pt x="921559" y="1000360"/>
                  </a:lnTo>
                  <a:lnTo>
                    <a:pt x="922122" y="1001149"/>
                  </a:lnTo>
                  <a:lnTo>
                    <a:pt x="922343" y="1001654"/>
                  </a:lnTo>
                  <a:lnTo>
                    <a:pt x="922818" y="1002942"/>
                  </a:lnTo>
                  <a:lnTo>
                    <a:pt x="922958" y="1003598"/>
                  </a:lnTo>
                  <a:lnTo>
                    <a:pt x="923026" y="1004066"/>
                  </a:lnTo>
                  <a:lnTo>
                    <a:pt x="923088" y="1004722"/>
                  </a:lnTo>
                  <a:lnTo>
                    <a:pt x="923108" y="1005615"/>
                  </a:lnTo>
                  <a:lnTo>
                    <a:pt x="923254" y="1006040"/>
                  </a:lnTo>
                  <a:lnTo>
                    <a:pt x="923500" y="1007128"/>
                  </a:lnTo>
                  <a:lnTo>
                    <a:pt x="923526" y="1007747"/>
                  </a:lnTo>
                  <a:lnTo>
                    <a:pt x="923628" y="1008367"/>
                  </a:lnTo>
                  <a:lnTo>
                    <a:pt x="923761" y="1009376"/>
                  </a:lnTo>
                  <a:lnTo>
                    <a:pt x="923865" y="1009916"/>
                  </a:lnTo>
                  <a:lnTo>
                    <a:pt x="923925" y="1010730"/>
                  </a:lnTo>
                  <a:lnTo>
                    <a:pt x="923913" y="1011271"/>
                  </a:lnTo>
                  <a:lnTo>
                    <a:pt x="923785" y="1011849"/>
                  </a:lnTo>
                  <a:lnTo>
                    <a:pt x="923496" y="1012693"/>
                  </a:lnTo>
                  <a:lnTo>
                    <a:pt x="923082" y="1013920"/>
                  </a:lnTo>
                  <a:lnTo>
                    <a:pt x="922716" y="1014801"/>
                  </a:lnTo>
                  <a:lnTo>
                    <a:pt x="922510" y="1015379"/>
                  </a:lnTo>
                  <a:lnTo>
                    <a:pt x="921973" y="1016952"/>
                  </a:lnTo>
                  <a:lnTo>
                    <a:pt x="920523" y="1025081"/>
                  </a:lnTo>
                  <a:lnTo>
                    <a:pt x="920398" y="1025463"/>
                  </a:lnTo>
                  <a:lnTo>
                    <a:pt x="920351" y="1025888"/>
                  </a:lnTo>
                  <a:lnTo>
                    <a:pt x="920491" y="1026545"/>
                  </a:lnTo>
                  <a:lnTo>
                    <a:pt x="920753" y="1026940"/>
                  </a:lnTo>
                  <a:lnTo>
                    <a:pt x="921018" y="1027177"/>
                  </a:lnTo>
                  <a:lnTo>
                    <a:pt x="921363" y="1027298"/>
                  </a:lnTo>
                  <a:lnTo>
                    <a:pt x="921796" y="1026958"/>
                  </a:lnTo>
                  <a:lnTo>
                    <a:pt x="922461" y="1026587"/>
                  </a:lnTo>
                  <a:lnTo>
                    <a:pt x="923246" y="1026022"/>
                  </a:lnTo>
                  <a:lnTo>
                    <a:pt x="923916" y="1025457"/>
                  </a:lnTo>
                  <a:lnTo>
                    <a:pt x="924229" y="1025233"/>
                  </a:lnTo>
                  <a:lnTo>
                    <a:pt x="925172" y="1024558"/>
                  </a:lnTo>
                  <a:lnTo>
                    <a:pt x="925797" y="1024181"/>
                  </a:lnTo>
                  <a:lnTo>
                    <a:pt x="926545" y="1023580"/>
                  </a:lnTo>
                  <a:lnTo>
                    <a:pt x="927181" y="1022778"/>
                  </a:lnTo>
                  <a:lnTo>
                    <a:pt x="927654" y="1022365"/>
                  </a:lnTo>
                  <a:lnTo>
                    <a:pt x="928163" y="1022025"/>
                  </a:lnTo>
                  <a:lnTo>
                    <a:pt x="928708" y="1021885"/>
                  </a:lnTo>
                  <a:lnTo>
                    <a:pt x="929480" y="1021939"/>
                  </a:lnTo>
                  <a:lnTo>
                    <a:pt x="931096" y="1022280"/>
                  </a:lnTo>
                  <a:lnTo>
                    <a:pt x="931978" y="1022529"/>
                  </a:lnTo>
                  <a:lnTo>
                    <a:pt x="932470" y="1023046"/>
                  </a:lnTo>
                  <a:lnTo>
                    <a:pt x="932923" y="1023555"/>
                  </a:lnTo>
                  <a:lnTo>
                    <a:pt x="933898" y="1024928"/>
                  </a:lnTo>
                  <a:lnTo>
                    <a:pt x="934426" y="1025518"/>
                  </a:lnTo>
                  <a:lnTo>
                    <a:pt x="935672" y="1026861"/>
                  </a:lnTo>
                  <a:lnTo>
                    <a:pt x="936164" y="1027371"/>
                  </a:lnTo>
                  <a:lnTo>
                    <a:pt x="936541" y="1027802"/>
                  </a:lnTo>
                  <a:lnTo>
                    <a:pt x="937031" y="1028355"/>
                  </a:lnTo>
                  <a:lnTo>
                    <a:pt x="937217" y="1028708"/>
                  </a:lnTo>
                  <a:lnTo>
                    <a:pt x="937433" y="1029443"/>
                  </a:lnTo>
                  <a:lnTo>
                    <a:pt x="937808" y="1029953"/>
                  </a:lnTo>
                  <a:lnTo>
                    <a:pt x="938330" y="1030816"/>
                  </a:lnTo>
                  <a:lnTo>
                    <a:pt x="938708" y="1031247"/>
                  </a:lnTo>
                  <a:lnTo>
                    <a:pt x="939117" y="1031995"/>
                  </a:lnTo>
                  <a:lnTo>
                    <a:pt x="939415" y="1032499"/>
                  </a:lnTo>
                  <a:lnTo>
                    <a:pt x="939560" y="1032930"/>
                  </a:lnTo>
                  <a:lnTo>
                    <a:pt x="939691" y="1034054"/>
                  </a:lnTo>
                  <a:lnTo>
                    <a:pt x="939937" y="1035178"/>
                  </a:lnTo>
                  <a:lnTo>
                    <a:pt x="940152" y="1035919"/>
                  </a:lnTo>
                  <a:lnTo>
                    <a:pt x="940291" y="1036691"/>
                  </a:lnTo>
                  <a:lnTo>
                    <a:pt x="940396" y="1037195"/>
                  </a:lnTo>
                  <a:lnTo>
                    <a:pt x="940949" y="1038410"/>
                  </a:lnTo>
                  <a:lnTo>
                    <a:pt x="941127" y="1039145"/>
                  </a:lnTo>
                  <a:lnTo>
                    <a:pt x="941623" y="1041204"/>
                  </a:lnTo>
                  <a:lnTo>
                    <a:pt x="941908" y="1042292"/>
                  </a:lnTo>
                  <a:lnTo>
                    <a:pt x="942198" y="1043185"/>
                  </a:lnTo>
                  <a:lnTo>
                    <a:pt x="942299" y="1043884"/>
                  </a:lnTo>
                  <a:lnTo>
                    <a:pt x="942391" y="1045008"/>
                  </a:lnTo>
                  <a:lnTo>
                    <a:pt x="942603" y="1045937"/>
                  </a:lnTo>
                  <a:lnTo>
                    <a:pt x="942972" y="1046721"/>
                  </a:lnTo>
                  <a:lnTo>
                    <a:pt x="943501" y="1047274"/>
                  </a:lnTo>
                  <a:lnTo>
                    <a:pt x="943917" y="1047705"/>
                  </a:lnTo>
                  <a:lnTo>
                    <a:pt x="944442" y="1048453"/>
                  </a:lnTo>
                  <a:lnTo>
                    <a:pt x="944624" y="1048993"/>
                  </a:lnTo>
                  <a:lnTo>
                    <a:pt x="944910" y="1050044"/>
                  </a:lnTo>
                  <a:lnTo>
                    <a:pt x="945014" y="1050591"/>
                  </a:lnTo>
                  <a:lnTo>
                    <a:pt x="945346" y="1051332"/>
                  </a:lnTo>
                  <a:lnTo>
                    <a:pt x="945716" y="1052074"/>
                  </a:lnTo>
                  <a:lnTo>
                    <a:pt x="946189" y="1053471"/>
                  </a:lnTo>
                  <a:lnTo>
                    <a:pt x="946665" y="1054680"/>
                  </a:lnTo>
                  <a:lnTo>
                    <a:pt x="946873" y="1055767"/>
                  </a:lnTo>
                  <a:lnTo>
                    <a:pt x="947048" y="1056661"/>
                  </a:lnTo>
                  <a:lnTo>
                    <a:pt x="947149" y="1057316"/>
                  </a:lnTo>
                  <a:lnTo>
                    <a:pt x="947666" y="1058410"/>
                  </a:lnTo>
                  <a:lnTo>
                    <a:pt x="947918" y="1059267"/>
                  </a:lnTo>
                  <a:lnTo>
                    <a:pt x="949095" y="1060257"/>
                  </a:lnTo>
                  <a:lnTo>
                    <a:pt x="949741" y="1060774"/>
                  </a:lnTo>
                  <a:lnTo>
                    <a:pt x="950617" y="1061369"/>
                  </a:lnTo>
                  <a:lnTo>
                    <a:pt x="951300" y="1061964"/>
                  </a:lnTo>
                  <a:lnTo>
                    <a:pt x="952098" y="1062602"/>
                  </a:lnTo>
                  <a:lnTo>
                    <a:pt x="952362" y="1062875"/>
                  </a:lnTo>
                  <a:lnTo>
                    <a:pt x="953156" y="1063702"/>
                  </a:lnTo>
                  <a:lnTo>
                    <a:pt x="953761" y="1064297"/>
                  </a:lnTo>
                  <a:lnTo>
                    <a:pt x="954448" y="1064698"/>
                  </a:lnTo>
                  <a:lnTo>
                    <a:pt x="955328" y="1065099"/>
                  </a:lnTo>
                  <a:lnTo>
                    <a:pt x="956571" y="1066636"/>
                  </a:lnTo>
                  <a:lnTo>
                    <a:pt x="957359" y="1067693"/>
                  </a:lnTo>
                  <a:lnTo>
                    <a:pt x="957963" y="1068404"/>
                  </a:lnTo>
                  <a:lnTo>
                    <a:pt x="958528" y="1069030"/>
                  </a:lnTo>
                  <a:lnTo>
                    <a:pt x="959210" y="1069705"/>
                  </a:lnTo>
                  <a:lnTo>
                    <a:pt x="960041" y="1070573"/>
                  </a:lnTo>
                  <a:lnTo>
                    <a:pt x="960879" y="1071126"/>
                  </a:lnTo>
                  <a:lnTo>
                    <a:pt x="961259" y="1071406"/>
                  </a:lnTo>
                  <a:lnTo>
                    <a:pt x="962324" y="1072238"/>
                  </a:lnTo>
                  <a:lnTo>
                    <a:pt x="963544" y="1072997"/>
                  </a:lnTo>
                  <a:lnTo>
                    <a:pt x="964345" y="1073520"/>
                  </a:lnTo>
                  <a:lnTo>
                    <a:pt x="964763" y="1073799"/>
                  </a:lnTo>
                  <a:lnTo>
                    <a:pt x="965646" y="1074127"/>
                  </a:lnTo>
                  <a:lnTo>
                    <a:pt x="966175" y="1074680"/>
                  </a:lnTo>
                  <a:lnTo>
                    <a:pt x="966627" y="1075190"/>
                  </a:lnTo>
                  <a:lnTo>
                    <a:pt x="967311" y="1075743"/>
                  </a:lnTo>
                  <a:lnTo>
                    <a:pt x="968409" y="1076812"/>
                  </a:lnTo>
                  <a:lnTo>
                    <a:pt x="970969" y="1078137"/>
                  </a:lnTo>
                  <a:lnTo>
                    <a:pt x="972346" y="1078823"/>
                  </a:lnTo>
                  <a:lnTo>
                    <a:pt x="975260" y="1079886"/>
                  </a:lnTo>
                  <a:lnTo>
                    <a:pt x="976371" y="1080336"/>
                  </a:lnTo>
                  <a:lnTo>
                    <a:pt x="978467" y="1081691"/>
                  </a:lnTo>
                  <a:lnTo>
                    <a:pt x="979226" y="1082365"/>
                  </a:lnTo>
                  <a:lnTo>
                    <a:pt x="979566" y="1082718"/>
                  </a:lnTo>
                  <a:lnTo>
                    <a:pt x="980487" y="1083046"/>
                  </a:lnTo>
                  <a:lnTo>
                    <a:pt x="980947" y="1083210"/>
                  </a:lnTo>
                  <a:lnTo>
                    <a:pt x="981943" y="1083580"/>
                  </a:lnTo>
                  <a:lnTo>
                    <a:pt x="983314" y="1084534"/>
                  </a:lnTo>
                  <a:lnTo>
                    <a:pt x="985450" y="1085859"/>
                  </a:lnTo>
                  <a:lnTo>
                    <a:pt x="987231" y="1087475"/>
                  </a:lnTo>
                  <a:lnTo>
                    <a:pt x="988743" y="1089018"/>
                  </a:lnTo>
                  <a:lnTo>
                    <a:pt x="990247" y="1091017"/>
                  </a:lnTo>
                  <a:lnTo>
                    <a:pt x="990970" y="1091533"/>
                  </a:lnTo>
                  <a:lnTo>
                    <a:pt x="991770" y="1092013"/>
                  </a:lnTo>
                  <a:lnTo>
                    <a:pt x="992456" y="1092493"/>
                  </a:lnTo>
                  <a:lnTo>
                    <a:pt x="993012" y="1093587"/>
                  </a:lnTo>
                  <a:lnTo>
                    <a:pt x="993961" y="1094376"/>
                  </a:lnTo>
                  <a:lnTo>
                    <a:pt x="995364" y="1095646"/>
                  </a:lnTo>
                  <a:lnTo>
                    <a:pt x="996553" y="1096053"/>
                  </a:lnTo>
                  <a:lnTo>
                    <a:pt x="997205" y="1096302"/>
                  </a:lnTo>
                  <a:lnTo>
                    <a:pt x="997938" y="1096357"/>
                  </a:lnTo>
                  <a:lnTo>
                    <a:pt x="998706" y="1096563"/>
                  </a:lnTo>
                  <a:lnTo>
                    <a:pt x="1000129" y="1096861"/>
                  </a:lnTo>
                  <a:lnTo>
                    <a:pt x="1001932" y="1097481"/>
                  </a:lnTo>
                  <a:lnTo>
                    <a:pt x="1004434" y="1097955"/>
                  </a:lnTo>
                  <a:lnTo>
                    <a:pt x="1006391" y="1098617"/>
                  </a:lnTo>
                  <a:lnTo>
                    <a:pt x="1008232" y="1099273"/>
                  </a:lnTo>
                  <a:lnTo>
                    <a:pt x="1010841" y="1100172"/>
                  </a:lnTo>
                  <a:lnTo>
                    <a:pt x="1013572" y="1100731"/>
                  </a:lnTo>
                  <a:lnTo>
                    <a:pt x="1015107" y="1101266"/>
                  </a:lnTo>
                  <a:lnTo>
                    <a:pt x="1016525" y="1101837"/>
                  </a:lnTo>
                  <a:lnTo>
                    <a:pt x="1017216" y="1102044"/>
                  </a:lnTo>
                  <a:lnTo>
                    <a:pt x="1017521" y="1102208"/>
                  </a:lnTo>
                  <a:lnTo>
                    <a:pt x="1018432" y="1102997"/>
                  </a:lnTo>
                  <a:lnTo>
                    <a:pt x="1019713" y="1104492"/>
                  </a:lnTo>
                  <a:lnTo>
                    <a:pt x="1020345" y="1105664"/>
                  </a:lnTo>
                  <a:lnTo>
                    <a:pt x="1020785" y="1106794"/>
                  </a:lnTo>
                  <a:lnTo>
                    <a:pt x="1021904" y="1108635"/>
                  </a:lnTo>
                  <a:lnTo>
                    <a:pt x="1023477" y="1110908"/>
                  </a:lnTo>
                  <a:lnTo>
                    <a:pt x="1024665" y="1113210"/>
                  </a:lnTo>
                  <a:lnTo>
                    <a:pt x="1026081" y="1115640"/>
                  </a:lnTo>
                  <a:lnTo>
                    <a:pt x="1027501" y="1117906"/>
                  </a:lnTo>
                  <a:lnTo>
                    <a:pt x="1028246" y="1119164"/>
                  </a:lnTo>
                  <a:lnTo>
                    <a:pt x="1028685" y="1120330"/>
                  </a:lnTo>
                  <a:lnTo>
                    <a:pt x="1029278" y="1121503"/>
                  </a:lnTo>
                  <a:lnTo>
                    <a:pt x="1030478" y="1123229"/>
                  </a:lnTo>
                  <a:lnTo>
                    <a:pt x="1030729" y="1124121"/>
                  </a:lnTo>
                  <a:lnTo>
                    <a:pt x="1030988" y="1124632"/>
                  </a:lnTo>
                  <a:lnTo>
                    <a:pt x="1031559" y="1125027"/>
                  </a:lnTo>
                  <a:lnTo>
                    <a:pt x="1032321" y="1125543"/>
                  </a:lnTo>
                  <a:lnTo>
                    <a:pt x="1033599" y="1125570"/>
                  </a:lnTo>
                  <a:lnTo>
                    <a:pt x="1033368" y="1125835"/>
                  </a:lnTo>
                  <a:lnTo>
                    <a:pt x="1033237" y="1126029"/>
                  </a:lnTo>
                  <a:lnTo>
                    <a:pt x="1033110" y="1126564"/>
                  </a:lnTo>
                  <a:lnTo>
                    <a:pt x="1033593" y="1127463"/>
                  </a:lnTo>
                  <a:lnTo>
                    <a:pt x="1034273" y="1128174"/>
                  </a:lnTo>
                  <a:lnTo>
                    <a:pt x="1034802" y="1128763"/>
                  </a:lnTo>
                  <a:lnTo>
                    <a:pt x="1035864" y="1129674"/>
                  </a:lnTo>
                  <a:lnTo>
                    <a:pt x="1036856" y="1130312"/>
                  </a:lnTo>
                  <a:lnTo>
                    <a:pt x="1038908" y="1131904"/>
                  </a:lnTo>
                  <a:lnTo>
                    <a:pt x="1043421" y="1135902"/>
                  </a:lnTo>
                  <a:lnTo>
                    <a:pt x="1044215" y="1136691"/>
                  </a:lnTo>
                  <a:lnTo>
                    <a:pt x="1045160" y="1137712"/>
                  </a:lnTo>
                  <a:lnTo>
                    <a:pt x="1045837" y="1138538"/>
                  </a:lnTo>
                  <a:lnTo>
                    <a:pt x="1046482" y="1139091"/>
                  </a:lnTo>
                  <a:lnTo>
                    <a:pt x="1047205" y="1139608"/>
                  </a:lnTo>
                  <a:lnTo>
                    <a:pt x="1047811" y="1140167"/>
                  </a:lnTo>
                  <a:lnTo>
                    <a:pt x="1048612" y="1140683"/>
                  </a:lnTo>
                  <a:lnTo>
                    <a:pt x="1049069" y="1140963"/>
                  </a:lnTo>
                  <a:lnTo>
                    <a:pt x="1049832" y="1141442"/>
                  </a:lnTo>
                  <a:lnTo>
                    <a:pt x="1050361" y="1142031"/>
                  </a:lnTo>
                  <a:lnTo>
                    <a:pt x="1050882" y="1142931"/>
                  </a:lnTo>
                  <a:lnTo>
                    <a:pt x="1051177" y="1143593"/>
                  </a:lnTo>
                  <a:lnTo>
                    <a:pt x="1051547" y="1144340"/>
                  </a:lnTo>
                  <a:lnTo>
                    <a:pt x="1051842" y="1145039"/>
                  </a:lnTo>
                  <a:lnTo>
                    <a:pt x="1051909" y="1145507"/>
                  </a:lnTo>
                  <a:lnTo>
                    <a:pt x="1051893" y="1146236"/>
                  </a:lnTo>
                  <a:lnTo>
                    <a:pt x="1051558" y="1147433"/>
                  </a:lnTo>
                  <a:lnTo>
                    <a:pt x="1051228" y="1148386"/>
                  </a:lnTo>
                  <a:lnTo>
                    <a:pt x="1050899" y="1149310"/>
                  </a:lnTo>
                  <a:lnTo>
                    <a:pt x="1049912" y="1150294"/>
                  </a:lnTo>
                  <a:lnTo>
                    <a:pt x="1049042" y="1151169"/>
                  </a:lnTo>
                  <a:lnTo>
                    <a:pt x="1047548" y="1152336"/>
                  </a:lnTo>
                  <a:lnTo>
                    <a:pt x="1044913" y="1154480"/>
                  </a:lnTo>
                  <a:lnTo>
                    <a:pt x="1043499" y="1155501"/>
                  </a:lnTo>
                  <a:lnTo>
                    <a:pt x="1042516" y="1156291"/>
                  </a:lnTo>
                  <a:lnTo>
                    <a:pt x="1041111" y="1156916"/>
                  </a:lnTo>
                  <a:lnTo>
                    <a:pt x="1039942" y="1157396"/>
                  </a:lnTo>
                  <a:lnTo>
                    <a:pt x="1039045" y="1157767"/>
                  </a:lnTo>
                  <a:lnTo>
                    <a:pt x="1038264" y="1158138"/>
                  </a:lnTo>
                  <a:lnTo>
                    <a:pt x="1037441" y="1158660"/>
                  </a:lnTo>
                  <a:lnTo>
                    <a:pt x="1036969" y="1159037"/>
                  </a:lnTo>
                  <a:lnTo>
                    <a:pt x="1036186" y="1159487"/>
                  </a:lnTo>
                  <a:lnTo>
                    <a:pt x="1035755" y="1159784"/>
                  </a:lnTo>
                  <a:lnTo>
                    <a:pt x="1035074" y="1160853"/>
                  </a:lnTo>
                  <a:lnTo>
                    <a:pt x="1034825" y="1161661"/>
                  </a:lnTo>
                  <a:lnTo>
                    <a:pt x="1034764" y="1162664"/>
                  </a:lnTo>
                  <a:lnTo>
                    <a:pt x="1035811" y="1166084"/>
                  </a:lnTo>
                  <a:lnTo>
                    <a:pt x="1036108" y="1166674"/>
                  </a:lnTo>
                  <a:lnTo>
                    <a:pt x="1036754" y="1167190"/>
                  </a:lnTo>
                  <a:lnTo>
                    <a:pt x="1037866" y="1167561"/>
                  </a:lnTo>
                  <a:lnTo>
                    <a:pt x="1038332" y="1167488"/>
                  </a:lnTo>
                  <a:lnTo>
                    <a:pt x="1038873" y="1167464"/>
                  </a:lnTo>
                  <a:lnTo>
                    <a:pt x="1039759" y="1167597"/>
                  </a:lnTo>
                  <a:lnTo>
                    <a:pt x="1040877" y="1167773"/>
                  </a:lnTo>
                  <a:lnTo>
                    <a:pt x="1041760" y="1168022"/>
                  </a:lnTo>
                  <a:lnTo>
                    <a:pt x="1044446" y="1168274"/>
                  </a:lnTo>
                  <a:lnTo>
                    <a:pt x="1046309" y="1168976"/>
                  </a:lnTo>
                  <a:lnTo>
                    <a:pt x="1047707" y="1170374"/>
                  </a:lnTo>
                  <a:lnTo>
                    <a:pt x="1049343" y="1173010"/>
                  </a:lnTo>
                  <a:lnTo>
                    <a:pt x="1049104" y="1184113"/>
                  </a:lnTo>
                  <a:lnTo>
                    <a:pt x="1049570" y="1186907"/>
                  </a:lnTo>
                  <a:lnTo>
                    <a:pt x="1050735" y="1189238"/>
                  </a:lnTo>
                  <a:lnTo>
                    <a:pt x="1052831" y="1191333"/>
                  </a:lnTo>
                  <a:lnTo>
                    <a:pt x="1055747" y="1193290"/>
                  </a:lnTo>
                  <a:lnTo>
                    <a:pt x="1056195" y="1194274"/>
                  </a:lnTo>
                  <a:lnTo>
                    <a:pt x="1057979" y="1195641"/>
                  </a:lnTo>
                  <a:lnTo>
                    <a:pt x="1059260" y="1196947"/>
                  </a:lnTo>
                  <a:lnTo>
                    <a:pt x="1060520" y="1201048"/>
                  </a:lnTo>
                  <a:lnTo>
                    <a:pt x="1060339" y="1202488"/>
                  </a:lnTo>
                  <a:lnTo>
                    <a:pt x="1060044" y="1205209"/>
                  </a:lnTo>
                  <a:lnTo>
                    <a:pt x="1059542" y="1208338"/>
                  </a:lnTo>
                  <a:lnTo>
                    <a:pt x="1058633" y="1209900"/>
                  </a:lnTo>
                  <a:lnTo>
                    <a:pt x="1057155" y="1209760"/>
                  </a:lnTo>
                  <a:lnTo>
                    <a:pt x="1056585" y="1209298"/>
                  </a:lnTo>
                  <a:lnTo>
                    <a:pt x="1055899" y="1208837"/>
                  </a:lnTo>
                  <a:lnTo>
                    <a:pt x="1055746" y="1208770"/>
                  </a:lnTo>
                  <a:lnTo>
                    <a:pt x="1055327" y="1208593"/>
                  </a:lnTo>
                  <a:lnTo>
                    <a:pt x="1054953" y="1208454"/>
                  </a:lnTo>
                  <a:lnTo>
                    <a:pt x="1054440" y="1208254"/>
                  </a:lnTo>
                  <a:lnTo>
                    <a:pt x="1054032" y="1208126"/>
                  </a:lnTo>
                  <a:lnTo>
                    <a:pt x="1053144" y="1208108"/>
                  </a:lnTo>
                  <a:lnTo>
                    <a:pt x="1051874" y="1207852"/>
                  </a:lnTo>
                  <a:lnTo>
                    <a:pt x="1050752" y="1207907"/>
                  </a:lnTo>
                  <a:lnTo>
                    <a:pt x="1049353" y="1208302"/>
                  </a:lnTo>
                  <a:lnTo>
                    <a:pt x="1047256" y="1208758"/>
                  </a:lnTo>
                  <a:lnTo>
                    <a:pt x="1045467" y="1209268"/>
                  </a:lnTo>
                  <a:lnTo>
                    <a:pt x="1044531" y="1209633"/>
                  </a:lnTo>
                  <a:lnTo>
                    <a:pt x="1043982" y="1210009"/>
                  </a:lnTo>
                  <a:lnTo>
                    <a:pt x="1043158" y="1210568"/>
                  </a:lnTo>
                  <a:lnTo>
                    <a:pt x="1042760" y="1211139"/>
                  </a:lnTo>
                  <a:lnTo>
                    <a:pt x="1042122" y="1212020"/>
                  </a:lnTo>
                  <a:lnTo>
                    <a:pt x="1041757" y="1212822"/>
                  </a:lnTo>
                  <a:lnTo>
                    <a:pt x="1041548" y="1213551"/>
                  </a:lnTo>
                  <a:lnTo>
                    <a:pt x="1041453" y="1214359"/>
                  </a:lnTo>
                  <a:lnTo>
                    <a:pt x="1041242" y="1215167"/>
                  </a:lnTo>
                  <a:lnTo>
                    <a:pt x="1040835" y="1216164"/>
                  </a:lnTo>
                  <a:lnTo>
                    <a:pt x="1040428" y="1217087"/>
                  </a:lnTo>
                  <a:lnTo>
                    <a:pt x="1040142" y="1217816"/>
                  </a:lnTo>
                  <a:lnTo>
                    <a:pt x="1040057" y="1218163"/>
                  </a:lnTo>
                  <a:lnTo>
                    <a:pt x="1039889" y="1218813"/>
                  </a:lnTo>
                  <a:lnTo>
                    <a:pt x="1039837" y="1219390"/>
                  </a:lnTo>
                  <a:lnTo>
                    <a:pt x="1039843" y="1220902"/>
                  </a:lnTo>
                  <a:lnTo>
                    <a:pt x="1039827" y="1221674"/>
                  </a:lnTo>
                  <a:lnTo>
                    <a:pt x="1039605" y="1222980"/>
                  </a:lnTo>
                  <a:lnTo>
                    <a:pt x="1039438" y="1223557"/>
                  </a:lnTo>
                  <a:lnTo>
                    <a:pt x="1039068" y="1224597"/>
                  </a:lnTo>
                  <a:lnTo>
                    <a:pt x="1038663" y="1225435"/>
                  </a:lnTo>
                  <a:lnTo>
                    <a:pt x="1037873" y="1226194"/>
                  </a:lnTo>
                  <a:lnTo>
                    <a:pt x="1036897" y="1226716"/>
                  </a:lnTo>
                  <a:lnTo>
                    <a:pt x="1035458" y="1227075"/>
                  </a:lnTo>
                  <a:lnTo>
                    <a:pt x="1034333" y="1227281"/>
                  </a:lnTo>
                  <a:lnTo>
                    <a:pt x="1033288" y="1227373"/>
                  </a:lnTo>
                  <a:lnTo>
                    <a:pt x="1032629" y="1227439"/>
                  </a:lnTo>
                  <a:lnTo>
                    <a:pt x="1031580" y="1227689"/>
                  </a:lnTo>
                  <a:lnTo>
                    <a:pt x="1030414" y="1228011"/>
                  </a:lnTo>
                  <a:lnTo>
                    <a:pt x="1029983" y="1228272"/>
                  </a:lnTo>
                  <a:lnTo>
                    <a:pt x="1029474" y="1228612"/>
                  </a:lnTo>
                  <a:lnTo>
                    <a:pt x="1028765" y="1229177"/>
                  </a:lnTo>
                  <a:lnTo>
                    <a:pt x="1028252" y="1229669"/>
                  </a:lnTo>
                  <a:lnTo>
                    <a:pt x="1027496" y="1230696"/>
                  </a:lnTo>
                  <a:lnTo>
                    <a:pt x="1026705" y="1231528"/>
                  </a:lnTo>
                  <a:lnTo>
                    <a:pt x="1026225" y="1232257"/>
                  </a:lnTo>
                  <a:lnTo>
                    <a:pt x="1025785" y="1232944"/>
                  </a:lnTo>
                  <a:lnTo>
                    <a:pt x="1025183" y="1234013"/>
                  </a:lnTo>
                  <a:lnTo>
                    <a:pt x="1024896" y="1234779"/>
                  </a:lnTo>
                  <a:lnTo>
                    <a:pt x="1024564" y="1235817"/>
                  </a:lnTo>
                  <a:lnTo>
                    <a:pt x="1024507" y="1236626"/>
                  </a:lnTo>
                  <a:lnTo>
                    <a:pt x="1024214" y="1237701"/>
                  </a:lnTo>
                  <a:lnTo>
                    <a:pt x="1024120" y="1238472"/>
                  </a:lnTo>
                  <a:lnTo>
                    <a:pt x="1024131" y="1239748"/>
                  </a:lnTo>
                  <a:lnTo>
                    <a:pt x="1024157" y="1240368"/>
                  </a:lnTo>
                  <a:lnTo>
                    <a:pt x="1024181" y="1240988"/>
                  </a:lnTo>
                  <a:lnTo>
                    <a:pt x="1024246" y="1241570"/>
                  </a:lnTo>
                  <a:lnTo>
                    <a:pt x="1024037" y="1242336"/>
                  </a:lnTo>
                  <a:lnTo>
                    <a:pt x="1023504" y="1243716"/>
                  </a:lnTo>
                  <a:lnTo>
                    <a:pt x="1023176" y="1244602"/>
                  </a:lnTo>
                  <a:lnTo>
                    <a:pt x="1022770" y="1245483"/>
                  </a:lnTo>
                  <a:lnTo>
                    <a:pt x="1022560" y="1246249"/>
                  </a:lnTo>
                  <a:lnTo>
                    <a:pt x="1022397" y="1246674"/>
                  </a:lnTo>
                  <a:lnTo>
                    <a:pt x="1021916" y="1247433"/>
                  </a:lnTo>
                  <a:lnTo>
                    <a:pt x="1021397" y="1248235"/>
                  </a:lnTo>
                  <a:lnTo>
                    <a:pt x="1020802" y="1248958"/>
                  </a:lnTo>
                  <a:lnTo>
                    <a:pt x="1020126" y="1249797"/>
                  </a:lnTo>
                  <a:lnTo>
                    <a:pt x="1019492" y="1250514"/>
                  </a:lnTo>
                  <a:lnTo>
                    <a:pt x="1017687" y="1251795"/>
                  </a:lnTo>
                  <a:lnTo>
                    <a:pt x="1017287" y="1252403"/>
                  </a:lnTo>
                  <a:lnTo>
                    <a:pt x="1016892" y="1252823"/>
                  </a:lnTo>
                  <a:lnTo>
                    <a:pt x="1016339" y="1253351"/>
                  </a:lnTo>
                  <a:lnTo>
                    <a:pt x="1013993" y="1254615"/>
                  </a:lnTo>
                  <a:lnTo>
                    <a:pt x="1012542" y="1255593"/>
                  </a:lnTo>
                  <a:lnTo>
                    <a:pt x="1011718" y="1256158"/>
                  </a:lnTo>
                  <a:lnTo>
                    <a:pt x="1011202" y="1256765"/>
                  </a:lnTo>
                  <a:lnTo>
                    <a:pt x="1010457" y="1257288"/>
                  </a:lnTo>
                  <a:lnTo>
                    <a:pt x="1008653" y="1258448"/>
                  </a:lnTo>
                  <a:lnTo>
                    <a:pt x="1007553" y="1259317"/>
                  </a:lnTo>
                  <a:lnTo>
                    <a:pt x="1006813" y="1259608"/>
                  </a:lnTo>
                  <a:lnTo>
                    <a:pt x="1006107" y="1260058"/>
                  </a:lnTo>
                  <a:lnTo>
                    <a:pt x="1005674" y="1260435"/>
                  </a:lnTo>
                  <a:lnTo>
                    <a:pt x="1005239" y="1260854"/>
                  </a:lnTo>
                  <a:lnTo>
                    <a:pt x="998080" y="1267036"/>
                  </a:lnTo>
                  <a:lnTo>
                    <a:pt x="998080" y="1273670"/>
                  </a:lnTo>
                  <a:lnTo>
                    <a:pt x="998995" y="1281444"/>
                  </a:lnTo>
                  <a:lnTo>
                    <a:pt x="988247" y="1287161"/>
                  </a:lnTo>
                  <a:lnTo>
                    <a:pt x="952799" y="1291049"/>
                  </a:lnTo>
                  <a:lnTo>
                    <a:pt x="928785" y="1291049"/>
                  </a:lnTo>
                  <a:lnTo>
                    <a:pt x="901296" y="1285602"/>
                  </a:lnTo>
                  <a:lnTo>
                    <a:pt x="878036" y="1279803"/>
                  </a:lnTo>
                  <a:lnTo>
                    <a:pt x="856071" y="1279906"/>
                  </a:lnTo>
                  <a:lnTo>
                    <a:pt x="851715" y="1277100"/>
                  </a:lnTo>
                  <a:lnTo>
                    <a:pt x="849199" y="1272069"/>
                  </a:lnTo>
                  <a:lnTo>
                    <a:pt x="848056" y="1265894"/>
                  </a:lnTo>
                  <a:lnTo>
                    <a:pt x="845311" y="1263147"/>
                  </a:lnTo>
                  <a:lnTo>
                    <a:pt x="839594" y="1265666"/>
                  </a:lnTo>
                  <a:lnTo>
                    <a:pt x="834562" y="1267950"/>
                  </a:lnTo>
                  <a:lnTo>
                    <a:pt x="829074" y="1270238"/>
                  </a:lnTo>
                  <a:lnTo>
                    <a:pt x="825415" y="1273670"/>
                  </a:lnTo>
                  <a:lnTo>
                    <a:pt x="822899" y="1286018"/>
                  </a:lnTo>
                  <a:lnTo>
                    <a:pt x="817211" y="1296468"/>
                  </a:lnTo>
                  <a:lnTo>
                    <a:pt x="805975" y="1304542"/>
                  </a:lnTo>
                  <a:lnTo>
                    <a:pt x="794769" y="1308202"/>
                  </a:lnTo>
                  <a:lnTo>
                    <a:pt x="794461" y="1308257"/>
                  </a:lnTo>
                  <a:lnTo>
                    <a:pt x="783764" y="1310174"/>
                  </a:lnTo>
                  <a:lnTo>
                    <a:pt x="779045" y="1312881"/>
                  </a:lnTo>
                  <a:lnTo>
                    <a:pt x="774768" y="1318124"/>
                  </a:lnTo>
                  <a:lnTo>
                    <a:pt x="770709" y="1326213"/>
                  </a:lnTo>
                  <a:lnTo>
                    <a:pt x="765340" y="1334327"/>
                  </a:lnTo>
                  <a:lnTo>
                    <a:pt x="760837" y="1339804"/>
                  </a:lnTo>
                  <a:lnTo>
                    <a:pt x="753065" y="1343953"/>
                  </a:lnTo>
                  <a:lnTo>
                    <a:pt x="745784" y="1345934"/>
                  </a:lnTo>
                  <a:lnTo>
                    <a:pt x="738019" y="1346924"/>
                  </a:lnTo>
                  <a:lnTo>
                    <a:pt x="727673" y="1349731"/>
                  </a:lnTo>
                  <a:lnTo>
                    <a:pt x="722562" y="1352213"/>
                  </a:lnTo>
                  <a:lnTo>
                    <a:pt x="718571" y="1356447"/>
                  </a:lnTo>
                  <a:lnTo>
                    <a:pt x="717938" y="1359157"/>
                  </a:lnTo>
                  <a:lnTo>
                    <a:pt x="719288" y="1364297"/>
                  </a:lnTo>
                  <a:lnTo>
                    <a:pt x="721804" y="1369880"/>
                  </a:lnTo>
                  <a:lnTo>
                    <a:pt x="722812" y="1373559"/>
                  </a:lnTo>
                  <a:lnTo>
                    <a:pt x="720683" y="1378300"/>
                  </a:lnTo>
                  <a:lnTo>
                    <a:pt x="713647" y="1380895"/>
                  </a:lnTo>
                  <a:lnTo>
                    <a:pt x="707865" y="1378868"/>
                  </a:lnTo>
                  <a:lnTo>
                    <a:pt x="704434" y="1374752"/>
                  </a:lnTo>
                  <a:lnTo>
                    <a:pt x="703520" y="1371323"/>
                  </a:lnTo>
                  <a:lnTo>
                    <a:pt x="702147" y="1367206"/>
                  </a:lnTo>
                  <a:lnTo>
                    <a:pt x="698259" y="1364233"/>
                  </a:lnTo>
                  <a:lnTo>
                    <a:pt x="692542" y="1361031"/>
                  </a:lnTo>
                  <a:lnTo>
                    <a:pt x="686367" y="1362404"/>
                  </a:lnTo>
                  <a:lnTo>
                    <a:pt x="676990" y="1365147"/>
                  </a:lnTo>
                  <a:lnTo>
                    <a:pt x="670130" y="1368808"/>
                  </a:lnTo>
                  <a:lnTo>
                    <a:pt x="665556" y="1372009"/>
                  </a:lnTo>
                  <a:lnTo>
                    <a:pt x="660067" y="1374525"/>
                  </a:lnTo>
                  <a:lnTo>
                    <a:pt x="652076" y="1375770"/>
                  </a:lnTo>
                  <a:lnTo>
                    <a:pt x="645388" y="1376660"/>
                  </a:lnTo>
                  <a:lnTo>
                    <a:pt x="639276" y="1379160"/>
                  </a:lnTo>
                  <a:lnTo>
                    <a:pt x="631975" y="1383686"/>
                  </a:lnTo>
                  <a:lnTo>
                    <a:pt x="627382" y="1388625"/>
                  </a:lnTo>
                  <a:lnTo>
                    <a:pt x="622995" y="1392407"/>
                  </a:lnTo>
                  <a:lnTo>
                    <a:pt x="617222" y="1396286"/>
                  </a:lnTo>
                  <a:lnTo>
                    <a:pt x="612092" y="1397845"/>
                  </a:lnTo>
                  <a:lnTo>
                    <a:pt x="605014" y="1398589"/>
                  </a:lnTo>
                  <a:lnTo>
                    <a:pt x="589563" y="1404111"/>
                  </a:lnTo>
                  <a:lnTo>
                    <a:pt x="584064" y="1406447"/>
                  </a:lnTo>
                  <a:lnTo>
                    <a:pt x="575414" y="1412693"/>
                  </a:lnTo>
                  <a:lnTo>
                    <a:pt x="568269" y="1417292"/>
                  </a:lnTo>
                  <a:lnTo>
                    <a:pt x="562438" y="1422025"/>
                  </a:lnTo>
                  <a:lnTo>
                    <a:pt x="556530" y="1422061"/>
                  </a:lnTo>
                  <a:lnTo>
                    <a:pt x="555963" y="1422064"/>
                  </a:lnTo>
                  <a:lnTo>
                    <a:pt x="544183" y="1422894"/>
                  </a:lnTo>
                  <a:lnTo>
                    <a:pt x="537798" y="1423549"/>
                  </a:lnTo>
                  <a:lnTo>
                    <a:pt x="527831" y="1422654"/>
                  </a:lnTo>
                  <a:lnTo>
                    <a:pt x="513438" y="1423838"/>
                  </a:lnTo>
                  <a:lnTo>
                    <a:pt x="503343" y="1424099"/>
                  </a:lnTo>
                  <a:lnTo>
                    <a:pt x="495932" y="1423693"/>
                  </a:lnTo>
                  <a:lnTo>
                    <a:pt x="484502" y="1422899"/>
                  </a:lnTo>
                  <a:lnTo>
                    <a:pt x="472078" y="1416834"/>
                  </a:lnTo>
                  <a:lnTo>
                    <a:pt x="465217" y="1409284"/>
                  </a:lnTo>
                  <a:lnTo>
                    <a:pt x="452868" y="1409284"/>
                  </a:lnTo>
                  <a:lnTo>
                    <a:pt x="443263" y="1412945"/>
                  </a:lnTo>
                  <a:lnTo>
                    <a:pt x="436737" y="1421378"/>
                  </a:lnTo>
                  <a:lnTo>
                    <a:pt x="433757" y="1425979"/>
                  </a:lnTo>
                  <a:lnTo>
                    <a:pt x="431198" y="1432192"/>
                  </a:lnTo>
                  <a:lnTo>
                    <a:pt x="430068" y="1440227"/>
                  </a:lnTo>
                  <a:lnTo>
                    <a:pt x="429538" y="1444091"/>
                  </a:lnTo>
                  <a:lnTo>
                    <a:pt x="428539" y="1454516"/>
                  </a:lnTo>
                  <a:lnTo>
                    <a:pt x="425355" y="1460354"/>
                  </a:lnTo>
                  <a:lnTo>
                    <a:pt x="421541" y="1465588"/>
                  </a:lnTo>
                  <a:lnTo>
                    <a:pt x="414326" y="1470497"/>
                  </a:lnTo>
                  <a:lnTo>
                    <a:pt x="407409" y="1474938"/>
                  </a:lnTo>
                  <a:lnTo>
                    <a:pt x="403688" y="1477472"/>
                  </a:lnTo>
                  <a:lnTo>
                    <a:pt x="400655" y="1483155"/>
                  </a:lnTo>
                  <a:lnTo>
                    <a:pt x="400440" y="1487320"/>
                  </a:lnTo>
                  <a:lnTo>
                    <a:pt x="402877" y="1492827"/>
                  </a:lnTo>
                  <a:lnTo>
                    <a:pt x="403139" y="1497599"/>
                  </a:lnTo>
                  <a:lnTo>
                    <a:pt x="401775" y="1502095"/>
                  </a:lnTo>
                  <a:lnTo>
                    <a:pt x="401084" y="1505652"/>
                  </a:lnTo>
                  <a:lnTo>
                    <a:pt x="398598" y="1510649"/>
                  </a:lnTo>
                  <a:lnTo>
                    <a:pt x="397400" y="1510661"/>
                  </a:lnTo>
                  <a:lnTo>
                    <a:pt x="395808" y="1510977"/>
                  </a:lnTo>
                  <a:lnTo>
                    <a:pt x="394110" y="1510868"/>
                  </a:lnTo>
                  <a:lnTo>
                    <a:pt x="392723" y="1510686"/>
                  </a:lnTo>
                  <a:lnTo>
                    <a:pt x="391564" y="1510619"/>
                  </a:lnTo>
                  <a:lnTo>
                    <a:pt x="389403" y="1510498"/>
                  </a:lnTo>
                  <a:lnTo>
                    <a:pt x="388212" y="1510163"/>
                  </a:lnTo>
                  <a:lnTo>
                    <a:pt x="386861" y="1510096"/>
                  </a:lnTo>
                  <a:lnTo>
                    <a:pt x="385710" y="1509726"/>
                  </a:lnTo>
                  <a:lnTo>
                    <a:pt x="383896" y="1509611"/>
                  </a:lnTo>
                  <a:lnTo>
                    <a:pt x="382035" y="1509884"/>
                  </a:lnTo>
                  <a:lnTo>
                    <a:pt x="380989" y="1510018"/>
                  </a:lnTo>
                  <a:lnTo>
                    <a:pt x="379865" y="1510151"/>
                  </a:lnTo>
                  <a:lnTo>
                    <a:pt x="378702" y="1510279"/>
                  </a:lnTo>
                  <a:lnTo>
                    <a:pt x="377030" y="1510746"/>
                  </a:lnTo>
                  <a:lnTo>
                    <a:pt x="375547" y="1511452"/>
                  </a:lnTo>
                  <a:lnTo>
                    <a:pt x="371682" y="1513226"/>
                  </a:lnTo>
                  <a:lnTo>
                    <a:pt x="370903" y="1513523"/>
                  </a:lnTo>
                  <a:lnTo>
                    <a:pt x="370400" y="1513548"/>
                  </a:lnTo>
                  <a:lnTo>
                    <a:pt x="369781" y="1513578"/>
                  </a:lnTo>
                  <a:lnTo>
                    <a:pt x="369048" y="1513481"/>
                  </a:lnTo>
                  <a:lnTo>
                    <a:pt x="368823" y="1513207"/>
                  </a:lnTo>
                  <a:lnTo>
                    <a:pt x="368486" y="1512697"/>
                  </a:lnTo>
                  <a:lnTo>
                    <a:pt x="368042" y="1511804"/>
                  </a:lnTo>
                  <a:lnTo>
                    <a:pt x="367667" y="1511251"/>
                  </a:lnTo>
                  <a:lnTo>
                    <a:pt x="367178" y="1510625"/>
                  </a:lnTo>
                  <a:lnTo>
                    <a:pt x="366838" y="1510267"/>
                  </a:lnTo>
                  <a:lnTo>
                    <a:pt x="366456" y="1510066"/>
                  </a:lnTo>
                  <a:lnTo>
                    <a:pt x="365379" y="1509774"/>
                  </a:lnTo>
                  <a:lnTo>
                    <a:pt x="364177" y="1510023"/>
                  </a:lnTo>
                  <a:lnTo>
                    <a:pt x="363586" y="1510510"/>
                  </a:lnTo>
                  <a:lnTo>
                    <a:pt x="362627" y="1511962"/>
                  </a:lnTo>
                  <a:lnTo>
                    <a:pt x="362114" y="1512490"/>
                  </a:lnTo>
                  <a:lnTo>
                    <a:pt x="361753" y="1513061"/>
                  </a:lnTo>
                  <a:lnTo>
                    <a:pt x="361239" y="1513596"/>
                  </a:lnTo>
                  <a:lnTo>
                    <a:pt x="360769" y="1513894"/>
                  </a:lnTo>
                  <a:lnTo>
                    <a:pt x="359912" y="1514222"/>
                  </a:lnTo>
                  <a:lnTo>
                    <a:pt x="359453" y="1513985"/>
                  </a:lnTo>
                  <a:lnTo>
                    <a:pt x="358807" y="1513504"/>
                  </a:lnTo>
                  <a:lnTo>
                    <a:pt x="358427" y="1513225"/>
                  </a:lnTo>
                  <a:lnTo>
                    <a:pt x="356438" y="1512223"/>
                  </a:lnTo>
                  <a:lnTo>
                    <a:pt x="355453" y="1511311"/>
                  </a:lnTo>
                  <a:lnTo>
                    <a:pt x="354889" y="1510564"/>
                  </a:lnTo>
                  <a:lnTo>
                    <a:pt x="354404" y="1509781"/>
                  </a:lnTo>
                  <a:lnTo>
                    <a:pt x="353995" y="1509076"/>
                  </a:lnTo>
                  <a:lnTo>
                    <a:pt x="353389" y="1508450"/>
                  </a:lnTo>
                  <a:lnTo>
                    <a:pt x="352980" y="1507746"/>
                  </a:lnTo>
                  <a:lnTo>
                    <a:pt x="352566" y="1507235"/>
                  </a:lnTo>
                  <a:lnTo>
                    <a:pt x="352076" y="1506640"/>
                  </a:lnTo>
                  <a:lnTo>
                    <a:pt x="350752" y="1505339"/>
                  </a:lnTo>
                  <a:lnTo>
                    <a:pt x="349523" y="1504926"/>
                  </a:lnTo>
                  <a:lnTo>
                    <a:pt x="348494" y="1504252"/>
                  </a:lnTo>
                  <a:lnTo>
                    <a:pt x="347183" y="1504148"/>
                  </a:lnTo>
                  <a:lnTo>
                    <a:pt x="345057" y="1504179"/>
                  </a:lnTo>
                  <a:lnTo>
                    <a:pt x="343125" y="1504143"/>
                  </a:lnTo>
                  <a:lnTo>
                    <a:pt x="340956" y="1504368"/>
                  </a:lnTo>
                  <a:lnTo>
                    <a:pt x="338355" y="1504890"/>
                  </a:lnTo>
                  <a:lnTo>
                    <a:pt x="337070" y="1505327"/>
                  </a:lnTo>
                  <a:lnTo>
                    <a:pt x="336214" y="1505619"/>
                  </a:lnTo>
                  <a:lnTo>
                    <a:pt x="334974" y="1505753"/>
                  </a:lnTo>
                  <a:lnTo>
                    <a:pt x="332883" y="1505941"/>
                  </a:lnTo>
                  <a:lnTo>
                    <a:pt x="331574" y="1505722"/>
                  </a:lnTo>
                  <a:lnTo>
                    <a:pt x="330566" y="1505856"/>
                  </a:lnTo>
                  <a:lnTo>
                    <a:pt x="329679" y="1505758"/>
                  </a:lnTo>
                  <a:lnTo>
                    <a:pt x="328915" y="1505358"/>
                  </a:lnTo>
                  <a:lnTo>
                    <a:pt x="326646" y="1504847"/>
                  </a:lnTo>
                  <a:lnTo>
                    <a:pt x="324356" y="1503523"/>
                  </a:lnTo>
                  <a:lnTo>
                    <a:pt x="323363" y="1502964"/>
                  </a:lnTo>
                  <a:lnTo>
                    <a:pt x="322487" y="1502405"/>
                  </a:lnTo>
                  <a:lnTo>
                    <a:pt x="321111" y="1501639"/>
                  </a:lnTo>
                  <a:lnTo>
                    <a:pt x="319588" y="1500564"/>
                  </a:lnTo>
                  <a:lnTo>
                    <a:pt x="317642" y="1499446"/>
                  </a:lnTo>
                  <a:lnTo>
                    <a:pt x="316391" y="1498334"/>
                  </a:lnTo>
                  <a:lnTo>
                    <a:pt x="315712" y="1497551"/>
                  </a:lnTo>
                  <a:lnTo>
                    <a:pt x="315004" y="1496336"/>
                  </a:lnTo>
                  <a:lnTo>
                    <a:pt x="314673" y="1495558"/>
                  </a:lnTo>
                  <a:lnTo>
                    <a:pt x="314264" y="1494810"/>
                  </a:lnTo>
                  <a:lnTo>
                    <a:pt x="313895" y="1493997"/>
                  </a:lnTo>
                  <a:lnTo>
                    <a:pt x="313452" y="1493055"/>
                  </a:lnTo>
                  <a:lnTo>
                    <a:pt x="312852" y="1492192"/>
                  </a:lnTo>
                  <a:lnTo>
                    <a:pt x="312243" y="1491755"/>
                  </a:lnTo>
                  <a:lnTo>
                    <a:pt x="311717" y="1491050"/>
                  </a:lnTo>
                  <a:lnTo>
                    <a:pt x="310836" y="1490686"/>
                  </a:lnTo>
                  <a:lnTo>
                    <a:pt x="309461" y="1489963"/>
                  </a:lnTo>
                  <a:lnTo>
                    <a:pt x="308350" y="1489513"/>
                  </a:lnTo>
                  <a:lnTo>
                    <a:pt x="307230" y="1489452"/>
                  </a:lnTo>
                  <a:lnTo>
                    <a:pt x="305813" y="1488844"/>
                  </a:lnTo>
                  <a:lnTo>
                    <a:pt x="304622" y="1488510"/>
                  </a:lnTo>
                  <a:lnTo>
                    <a:pt x="303502" y="1488486"/>
                  </a:lnTo>
                  <a:lnTo>
                    <a:pt x="302607" y="1488778"/>
                  </a:lnTo>
                  <a:lnTo>
                    <a:pt x="301516" y="1489179"/>
                  </a:lnTo>
                  <a:lnTo>
                    <a:pt x="301168" y="1489209"/>
                  </a:lnTo>
                  <a:lnTo>
                    <a:pt x="300381" y="1489810"/>
                  </a:lnTo>
                  <a:lnTo>
                    <a:pt x="299790" y="1490346"/>
                  </a:lnTo>
                  <a:lnTo>
                    <a:pt x="299432" y="1490838"/>
                  </a:lnTo>
                  <a:lnTo>
                    <a:pt x="298175" y="1491736"/>
                  </a:lnTo>
                  <a:lnTo>
                    <a:pt x="297459" y="1492690"/>
                  </a:lnTo>
                  <a:lnTo>
                    <a:pt x="296779" y="1493760"/>
                  </a:lnTo>
                  <a:lnTo>
                    <a:pt x="296182" y="1494598"/>
                  </a:lnTo>
                  <a:lnTo>
                    <a:pt x="295586" y="1495357"/>
                  </a:lnTo>
                  <a:lnTo>
                    <a:pt x="295342" y="1495856"/>
                  </a:lnTo>
                  <a:lnTo>
                    <a:pt x="294902" y="1496579"/>
                  </a:lnTo>
                  <a:lnTo>
                    <a:pt x="294155" y="1497144"/>
                  </a:lnTo>
                  <a:lnTo>
                    <a:pt x="293183" y="1497435"/>
                  </a:lnTo>
                  <a:lnTo>
                    <a:pt x="291901" y="1497721"/>
                  </a:lnTo>
                  <a:lnTo>
                    <a:pt x="289645" y="1498407"/>
                  </a:lnTo>
                  <a:lnTo>
                    <a:pt x="288371" y="1498341"/>
                  </a:lnTo>
                  <a:lnTo>
                    <a:pt x="287407" y="1498243"/>
                  </a:lnTo>
                  <a:lnTo>
                    <a:pt x="286640" y="1497994"/>
                  </a:lnTo>
                  <a:lnTo>
                    <a:pt x="286026" y="1497751"/>
                  </a:lnTo>
                  <a:lnTo>
                    <a:pt x="285341" y="1497235"/>
                  </a:lnTo>
                  <a:lnTo>
                    <a:pt x="285099" y="1495953"/>
                  </a:lnTo>
                  <a:lnTo>
                    <a:pt x="284975" y="1494525"/>
                  </a:lnTo>
                  <a:lnTo>
                    <a:pt x="284970" y="1492976"/>
                  </a:lnTo>
                  <a:lnTo>
                    <a:pt x="285010" y="1491160"/>
                  </a:lnTo>
                  <a:lnTo>
                    <a:pt x="285073" y="1490005"/>
                  </a:lnTo>
                  <a:lnTo>
                    <a:pt x="285015" y="1489112"/>
                  </a:lnTo>
                  <a:lnTo>
                    <a:pt x="284314" y="1487593"/>
                  </a:lnTo>
                  <a:lnTo>
                    <a:pt x="283757" y="1486499"/>
                  </a:lnTo>
                  <a:lnTo>
                    <a:pt x="283122" y="1485516"/>
                  </a:lnTo>
                  <a:lnTo>
                    <a:pt x="282521" y="1484695"/>
                  </a:lnTo>
                  <a:lnTo>
                    <a:pt x="282141" y="1484415"/>
                  </a:lnTo>
                  <a:lnTo>
                    <a:pt x="281381" y="1483820"/>
                  </a:lnTo>
                  <a:lnTo>
                    <a:pt x="280123" y="1483018"/>
                  </a:lnTo>
                  <a:lnTo>
                    <a:pt x="279441" y="1482350"/>
                  </a:lnTo>
                  <a:lnTo>
                    <a:pt x="277687" y="1481232"/>
                  </a:lnTo>
                  <a:lnTo>
                    <a:pt x="277080" y="1480716"/>
                  </a:lnTo>
                  <a:lnTo>
                    <a:pt x="275871" y="1479452"/>
                  </a:lnTo>
                  <a:lnTo>
                    <a:pt x="275082" y="1478432"/>
                  </a:lnTo>
                  <a:lnTo>
                    <a:pt x="274170" y="1477720"/>
                  </a:lnTo>
                  <a:lnTo>
                    <a:pt x="273333" y="1477083"/>
                  </a:lnTo>
                  <a:lnTo>
                    <a:pt x="272303" y="1476481"/>
                  </a:lnTo>
                  <a:lnTo>
                    <a:pt x="271465" y="1475886"/>
                  </a:lnTo>
                  <a:lnTo>
                    <a:pt x="270428" y="1475594"/>
                  </a:lnTo>
                  <a:lnTo>
                    <a:pt x="268269" y="1475357"/>
                  </a:lnTo>
                  <a:lnTo>
                    <a:pt x="266802" y="1475248"/>
                  </a:lnTo>
                  <a:lnTo>
                    <a:pt x="265104" y="1475175"/>
                  </a:lnTo>
                  <a:lnTo>
                    <a:pt x="263163" y="1475600"/>
                  </a:lnTo>
                  <a:lnTo>
                    <a:pt x="260871" y="1476135"/>
                  </a:lnTo>
                  <a:lnTo>
                    <a:pt x="259118" y="1476754"/>
                  </a:lnTo>
                  <a:lnTo>
                    <a:pt x="257906" y="1477386"/>
                  </a:lnTo>
                  <a:lnTo>
                    <a:pt x="257082" y="1477988"/>
                  </a:lnTo>
                  <a:lnTo>
                    <a:pt x="256488" y="1478596"/>
                  </a:lnTo>
                  <a:lnTo>
                    <a:pt x="256192" y="1479823"/>
                  </a:lnTo>
                  <a:lnTo>
                    <a:pt x="256124" y="1481178"/>
                  </a:lnTo>
                  <a:lnTo>
                    <a:pt x="256020" y="1482411"/>
                  </a:lnTo>
                  <a:lnTo>
                    <a:pt x="256068" y="1483729"/>
                  </a:lnTo>
                  <a:lnTo>
                    <a:pt x="256093" y="1484385"/>
                  </a:lnTo>
                  <a:lnTo>
                    <a:pt x="256226" y="1485393"/>
                  </a:lnTo>
                  <a:lnTo>
                    <a:pt x="255965" y="1486737"/>
                  </a:lnTo>
                  <a:lnTo>
                    <a:pt x="255544" y="1488316"/>
                  </a:lnTo>
                  <a:lnTo>
                    <a:pt x="255136" y="1489312"/>
                  </a:lnTo>
                  <a:lnTo>
                    <a:pt x="254808" y="1490193"/>
                  </a:lnTo>
                  <a:lnTo>
                    <a:pt x="254398" y="1491305"/>
                  </a:lnTo>
                  <a:lnTo>
                    <a:pt x="253991" y="1492229"/>
                  </a:lnTo>
                  <a:lnTo>
                    <a:pt x="253633" y="1492684"/>
                  </a:lnTo>
                  <a:lnTo>
                    <a:pt x="253071" y="1493675"/>
                  </a:lnTo>
                  <a:lnTo>
                    <a:pt x="252668" y="1494403"/>
                  </a:lnTo>
                  <a:lnTo>
                    <a:pt x="252146" y="1495358"/>
                  </a:lnTo>
                  <a:lnTo>
                    <a:pt x="251820" y="1496086"/>
                  </a:lnTo>
                  <a:lnTo>
                    <a:pt x="251807" y="1496743"/>
                  </a:lnTo>
                  <a:lnTo>
                    <a:pt x="251715" y="1497399"/>
                  </a:lnTo>
                  <a:lnTo>
                    <a:pt x="251547" y="1498049"/>
                  </a:lnTo>
                  <a:lnTo>
                    <a:pt x="251258" y="1498857"/>
                  </a:lnTo>
                  <a:lnTo>
                    <a:pt x="250519" y="1499076"/>
                  </a:lnTo>
                  <a:lnTo>
                    <a:pt x="249980" y="1498984"/>
                  </a:lnTo>
                  <a:lnTo>
                    <a:pt x="249370" y="1498583"/>
                  </a:lnTo>
                  <a:lnTo>
                    <a:pt x="249036" y="1497964"/>
                  </a:lnTo>
                  <a:lnTo>
                    <a:pt x="248630" y="1497064"/>
                  </a:lnTo>
                  <a:lnTo>
                    <a:pt x="248296" y="1496439"/>
                  </a:lnTo>
                  <a:lnTo>
                    <a:pt x="247731" y="1495734"/>
                  </a:lnTo>
                  <a:lnTo>
                    <a:pt x="247009" y="1495175"/>
                  </a:lnTo>
                  <a:lnTo>
                    <a:pt x="244647" y="1495436"/>
                  </a:lnTo>
                  <a:lnTo>
                    <a:pt x="243792" y="1495613"/>
                  </a:lnTo>
                  <a:lnTo>
                    <a:pt x="243013" y="1495904"/>
                  </a:lnTo>
                  <a:lnTo>
                    <a:pt x="242383" y="1496433"/>
                  </a:lnTo>
                  <a:lnTo>
                    <a:pt x="242215" y="1497089"/>
                  </a:lnTo>
                  <a:lnTo>
                    <a:pt x="241921" y="1498122"/>
                  </a:lnTo>
                  <a:lnTo>
                    <a:pt x="241406" y="1498736"/>
                  </a:lnTo>
                  <a:lnTo>
                    <a:pt x="240890" y="1499380"/>
                  </a:lnTo>
                  <a:lnTo>
                    <a:pt x="240611" y="1499720"/>
                  </a:lnTo>
                  <a:lnTo>
                    <a:pt x="239945" y="1500169"/>
                  </a:lnTo>
                  <a:lnTo>
                    <a:pt x="239093" y="1500230"/>
                  </a:lnTo>
                  <a:lnTo>
                    <a:pt x="237702" y="1500206"/>
                  </a:lnTo>
                  <a:lnTo>
                    <a:pt x="236969" y="1500151"/>
                  </a:lnTo>
                  <a:lnTo>
                    <a:pt x="236041" y="1500205"/>
                  </a:lnTo>
                  <a:lnTo>
                    <a:pt x="234729" y="1500102"/>
                  </a:lnTo>
                  <a:lnTo>
                    <a:pt x="234153" y="1499896"/>
                  </a:lnTo>
                  <a:lnTo>
                    <a:pt x="233228" y="1499804"/>
                  </a:lnTo>
                  <a:lnTo>
                    <a:pt x="232340" y="1499744"/>
                  </a:lnTo>
                  <a:lnTo>
                    <a:pt x="231137" y="1499993"/>
                  </a:lnTo>
                  <a:lnTo>
                    <a:pt x="230242" y="1500285"/>
                  </a:lnTo>
                  <a:lnTo>
                    <a:pt x="229508" y="1500266"/>
                  </a:lnTo>
                  <a:lnTo>
                    <a:pt x="228467" y="1500133"/>
                  </a:lnTo>
                  <a:lnTo>
                    <a:pt x="227813" y="1499999"/>
                  </a:lnTo>
                  <a:lnTo>
                    <a:pt x="226927" y="1499865"/>
                  </a:lnTo>
                  <a:lnTo>
                    <a:pt x="225916" y="1500157"/>
                  </a:lnTo>
                  <a:lnTo>
                    <a:pt x="225136" y="1500485"/>
                  </a:lnTo>
                  <a:lnTo>
                    <a:pt x="224586" y="1500898"/>
                  </a:lnTo>
                  <a:lnTo>
                    <a:pt x="223730" y="1501154"/>
                  </a:lnTo>
                  <a:lnTo>
                    <a:pt x="221375" y="1501069"/>
                  </a:lnTo>
                  <a:lnTo>
                    <a:pt x="219596" y="1501068"/>
                  </a:lnTo>
                  <a:lnTo>
                    <a:pt x="218047" y="1501269"/>
                  </a:lnTo>
                  <a:lnTo>
                    <a:pt x="215756" y="1501725"/>
                  </a:lnTo>
                  <a:lnTo>
                    <a:pt x="213315" y="1502059"/>
                  </a:lnTo>
                  <a:lnTo>
                    <a:pt x="210446" y="1502465"/>
                  </a:lnTo>
                  <a:lnTo>
                    <a:pt x="208927" y="1502976"/>
                  </a:lnTo>
                  <a:lnTo>
                    <a:pt x="207637" y="1503644"/>
                  </a:lnTo>
                  <a:lnTo>
                    <a:pt x="206426" y="1504276"/>
                  </a:lnTo>
                  <a:lnTo>
                    <a:pt x="205838" y="1504653"/>
                  </a:lnTo>
                  <a:lnTo>
                    <a:pt x="204854" y="1505485"/>
                  </a:lnTo>
                  <a:lnTo>
                    <a:pt x="204032" y="1505971"/>
                  </a:lnTo>
                  <a:lnTo>
                    <a:pt x="203012" y="1506645"/>
                  </a:lnTo>
                  <a:lnTo>
                    <a:pt x="202309" y="1507016"/>
                  </a:lnTo>
                  <a:lnTo>
                    <a:pt x="200503" y="1508292"/>
                  </a:lnTo>
                  <a:lnTo>
                    <a:pt x="198931" y="1509537"/>
                  </a:lnTo>
                  <a:lnTo>
                    <a:pt x="197283" y="1510662"/>
                  </a:lnTo>
                  <a:lnTo>
                    <a:pt x="195917" y="1511293"/>
                  </a:lnTo>
                  <a:lnTo>
                    <a:pt x="194478" y="1511688"/>
                  </a:lnTo>
                  <a:lnTo>
                    <a:pt x="193276" y="1511895"/>
                  </a:lnTo>
                  <a:lnTo>
                    <a:pt x="192733" y="1511961"/>
                  </a:lnTo>
                  <a:lnTo>
                    <a:pt x="192379" y="1512223"/>
                  </a:lnTo>
                  <a:lnTo>
                    <a:pt x="191902" y="1512873"/>
                  </a:lnTo>
                  <a:lnTo>
                    <a:pt x="191310" y="1513438"/>
                  </a:lnTo>
                  <a:lnTo>
                    <a:pt x="190757" y="1513966"/>
                  </a:lnTo>
                  <a:lnTo>
                    <a:pt x="190207" y="1514379"/>
                  </a:lnTo>
                  <a:lnTo>
                    <a:pt x="189465" y="1514756"/>
                  </a:lnTo>
                  <a:lnTo>
                    <a:pt x="186738" y="1513960"/>
                  </a:lnTo>
                  <a:lnTo>
                    <a:pt x="184421" y="1513875"/>
                  </a:lnTo>
                  <a:lnTo>
                    <a:pt x="183648" y="1513863"/>
                  </a:lnTo>
                  <a:lnTo>
                    <a:pt x="182799" y="1513802"/>
                  </a:lnTo>
                  <a:lnTo>
                    <a:pt x="181561" y="1513857"/>
                  </a:lnTo>
                  <a:lnTo>
                    <a:pt x="180384" y="1514683"/>
                  </a:lnTo>
                  <a:lnTo>
                    <a:pt x="179327" y="1515321"/>
                  </a:lnTo>
                  <a:lnTo>
                    <a:pt x="178387" y="1515880"/>
                  </a:lnTo>
                  <a:lnTo>
                    <a:pt x="177296" y="1516281"/>
                  </a:lnTo>
                  <a:lnTo>
                    <a:pt x="175812" y="1516986"/>
                  </a:lnTo>
                  <a:lnTo>
                    <a:pt x="174910" y="1517624"/>
                  </a:lnTo>
                  <a:lnTo>
                    <a:pt x="173650" y="1518717"/>
                  </a:lnTo>
                  <a:lnTo>
                    <a:pt x="172589" y="1519507"/>
                  </a:lnTo>
                  <a:lnTo>
                    <a:pt x="171526" y="1520418"/>
                  </a:lnTo>
                  <a:lnTo>
                    <a:pt x="170358" y="1520819"/>
                  </a:lnTo>
                  <a:lnTo>
                    <a:pt x="169693" y="1521190"/>
                  </a:lnTo>
                  <a:lnTo>
                    <a:pt x="168363" y="1521895"/>
                  </a:lnTo>
                  <a:lnTo>
                    <a:pt x="167118" y="1522338"/>
                  </a:lnTo>
                  <a:lnTo>
                    <a:pt x="166023" y="1522891"/>
                  </a:lnTo>
                  <a:lnTo>
                    <a:pt x="165051" y="1523146"/>
                  </a:lnTo>
                  <a:lnTo>
                    <a:pt x="164117" y="1523432"/>
                  </a:lnTo>
                  <a:lnTo>
                    <a:pt x="162834" y="1523796"/>
                  </a:lnTo>
                  <a:lnTo>
                    <a:pt x="161902" y="1524045"/>
                  </a:lnTo>
                  <a:lnTo>
                    <a:pt x="160811" y="1524410"/>
                  </a:lnTo>
                  <a:lnTo>
                    <a:pt x="160265" y="1524671"/>
                  </a:lnTo>
                  <a:lnTo>
                    <a:pt x="159412" y="1524805"/>
                  </a:lnTo>
                  <a:lnTo>
                    <a:pt x="158017" y="1524932"/>
                  </a:lnTo>
                  <a:lnTo>
                    <a:pt x="157058" y="1524641"/>
                  </a:lnTo>
                  <a:lnTo>
                    <a:pt x="156286" y="1524586"/>
                  </a:lnTo>
                  <a:lnTo>
                    <a:pt x="155472" y="1524689"/>
                  </a:lnTo>
                  <a:lnTo>
                    <a:pt x="151134" y="1528693"/>
                  </a:lnTo>
                  <a:lnTo>
                    <a:pt x="149956" y="1529562"/>
                  </a:lnTo>
                  <a:lnTo>
                    <a:pt x="148785" y="1530114"/>
                  </a:lnTo>
                  <a:lnTo>
                    <a:pt x="147849" y="1530521"/>
                  </a:lnTo>
                  <a:lnTo>
                    <a:pt x="146992" y="1530777"/>
                  </a:lnTo>
                  <a:lnTo>
                    <a:pt x="145667" y="1531287"/>
                  </a:lnTo>
                  <a:lnTo>
                    <a:pt x="144572" y="1531882"/>
                  </a:lnTo>
                  <a:lnTo>
                    <a:pt x="143442" y="1532362"/>
                  </a:lnTo>
                  <a:lnTo>
                    <a:pt x="141093" y="1533705"/>
                  </a:lnTo>
                  <a:lnTo>
                    <a:pt x="140110" y="1534501"/>
                  </a:lnTo>
                  <a:lnTo>
                    <a:pt x="139322" y="1535181"/>
                  </a:lnTo>
                  <a:lnTo>
                    <a:pt x="138129" y="1536737"/>
                  </a:lnTo>
                  <a:lnTo>
                    <a:pt x="137681" y="1537812"/>
                  </a:lnTo>
                  <a:lnTo>
                    <a:pt x="137619" y="1538893"/>
                  </a:lnTo>
                  <a:lnTo>
                    <a:pt x="137366" y="1539890"/>
                  </a:lnTo>
                  <a:lnTo>
                    <a:pt x="137184" y="1541123"/>
                  </a:lnTo>
                  <a:lnTo>
                    <a:pt x="136964" y="1542356"/>
                  </a:lnTo>
                  <a:lnTo>
                    <a:pt x="133205" y="1548717"/>
                  </a:lnTo>
                  <a:lnTo>
                    <a:pt x="132726" y="1549532"/>
                  </a:lnTo>
                  <a:lnTo>
                    <a:pt x="131484" y="1549987"/>
                  </a:lnTo>
                  <a:lnTo>
                    <a:pt x="130402" y="1550370"/>
                  </a:lnTo>
                  <a:lnTo>
                    <a:pt x="129242" y="1550868"/>
                  </a:lnTo>
                  <a:lnTo>
                    <a:pt x="127928" y="1551172"/>
                  </a:lnTo>
                  <a:lnTo>
                    <a:pt x="126731" y="1551397"/>
                  </a:lnTo>
                  <a:lnTo>
                    <a:pt x="124763" y="1551044"/>
                  </a:lnTo>
                  <a:lnTo>
                    <a:pt x="123566" y="1551002"/>
                  </a:lnTo>
                  <a:lnTo>
                    <a:pt x="122178" y="1550880"/>
                  </a:lnTo>
                  <a:lnTo>
                    <a:pt x="120713" y="1550333"/>
                  </a:lnTo>
                  <a:lnTo>
                    <a:pt x="119403" y="1549750"/>
                  </a:lnTo>
                  <a:lnTo>
                    <a:pt x="119082" y="1549622"/>
                  </a:lnTo>
                  <a:lnTo>
                    <a:pt x="117827" y="1548912"/>
                  </a:lnTo>
                  <a:lnTo>
                    <a:pt x="117508" y="1548596"/>
                  </a:lnTo>
                  <a:lnTo>
                    <a:pt x="116131" y="1547679"/>
                  </a:lnTo>
                  <a:lnTo>
                    <a:pt x="114524" y="1546530"/>
                  </a:lnTo>
                  <a:lnTo>
                    <a:pt x="112918" y="1545728"/>
                  </a:lnTo>
                  <a:lnTo>
                    <a:pt x="110852" y="1545151"/>
                  </a:lnTo>
                  <a:lnTo>
                    <a:pt x="108902" y="1545036"/>
                  </a:lnTo>
                  <a:lnTo>
                    <a:pt x="106491" y="1545613"/>
                  </a:lnTo>
                  <a:lnTo>
                    <a:pt x="104427" y="1546646"/>
                  </a:lnTo>
                  <a:lnTo>
                    <a:pt x="102935" y="1547903"/>
                  </a:lnTo>
                  <a:lnTo>
                    <a:pt x="99836" y="1548827"/>
                  </a:lnTo>
                  <a:lnTo>
                    <a:pt x="98915" y="1549149"/>
                  </a:lnTo>
                  <a:lnTo>
                    <a:pt x="98366" y="1549337"/>
                  </a:lnTo>
                  <a:lnTo>
                    <a:pt x="96118" y="1549665"/>
                  </a:lnTo>
                  <a:lnTo>
                    <a:pt x="94863" y="1549823"/>
                  </a:lnTo>
                  <a:lnTo>
                    <a:pt x="93462" y="1549799"/>
                  </a:lnTo>
                  <a:lnTo>
                    <a:pt x="92265" y="1549805"/>
                  </a:lnTo>
                  <a:lnTo>
                    <a:pt x="90990" y="1549817"/>
                  </a:lnTo>
                  <a:lnTo>
                    <a:pt x="89021" y="1549829"/>
                  </a:lnTo>
                  <a:lnTo>
                    <a:pt x="87168" y="1550248"/>
                  </a:lnTo>
                  <a:lnTo>
                    <a:pt x="85696" y="1551251"/>
                  </a:lnTo>
                  <a:lnTo>
                    <a:pt x="85267" y="1552563"/>
                  </a:lnTo>
                  <a:lnTo>
                    <a:pt x="82780" y="1555130"/>
                  </a:lnTo>
                  <a:lnTo>
                    <a:pt x="81849" y="1557924"/>
                  </a:lnTo>
                  <a:lnTo>
                    <a:pt x="81616" y="1561418"/>
                  </a:lnTo>
                  <a:lnTo>
                    <a:pt x="81615" y="1565613"/>
                  </a:lnTo>
                  <a:lnTo>
                    <a:pt x="82081" y="1571901"/>
                  </a:lnTo>
                  <a:lnTo>
                    <a:pt x="79985" y="1577022"/>
                  </a:lnTo>
                  <a:lnTo>
                    <a:pt x="77889" y="1580519"/>
                  </a:lnTo>
                  <a:lnTo>
                    <a:pt x="72066" y="1583544"/>
                  </a:lnTo>
                  <a:lnTo>
                    <a:pt x="65312" y="1584942"/>
                  </a:lnTo>
                  <a:lnTo>
                    <a:pt x="60887" y="1586339"/>
                  </a:lnTo>
                  <a:lnTo>
                    <a:pt x="53870" y="1587065"/>
                  </a:lnTo>
                  <a:lnTo>
                    <a:pt x="55158" y="1586731"/>
                  </a:lnTo>
                  <a:lnTo>
                    <a:pt x="56868" y="1586075"/>
                  </a:lnTo>
                  <a:lnTo>
                    <a:pt x="59823" y="1584896"/>
                  </a:lnTo>
                  <a:lnTo>
                    <a:pt x="61273" y="1583693"/>
                  </a:lnTo>
                  <a:lnTo>
                    <a:pt x="62852" y="1581798"/>
                  </a:lnTo>
                  <a:lnTo>
                    <a:pt x="63376" y="1578456"/>
                  </a:lnTo>
                  <a:lnTo>
                    <a:pt x="63736" y="1575613"/>
                  </a:lnTo>
                  <a:lnTo>
                    <a:pt x="63851" y="1573536"/>
                  </a:lnTo>
                  <a:lnTo>
                    <a:pt x="63854" y="1571263"/>
                  </a:lnTo>
                  <a:lnTo>
                    <a:pt x="63810" y="1569416"/>
                  </a:lnTo>
                  <a:lnTo>
                    <a:pt x="64129" y="1566762"/>
                  </a:lnTo>
                  <a:lnTo>
                    <a:pt x="64243" y="1564726"/>
                  </a:lnTo>
                  <a:lnTo>
                    <a:pt x="64549" y="1562727"/>
                  </a:lnTo>
                  <a:lnTo>
                    <a:pt x="63896" y="1560443"/>
                  </a:lnTo>
                  <a:lnTo>
                    <a:pt x="65088" y="1558541"/>
                  </a:lnTo>
                  <a:lnTo>
                    <a:pt x="65537" y="1557205"/>
                  </a:lnTo>
                  <a:lnTo>
                    <a:pt x="66500" y="1555218"/>
                  </a:lnTo>
                  <a:lnTo>
                    <a:pt x="67541" y="1553122"/>
                  </a:lnTo>
                  <a:lnTo>
                    <a:pt x="68506" y="1550449"/>
                  </a:lnTo>
                  <a:lnTo>
                    <a:pt x="68430" y="1549531"/>
                  </a:lnTo>
                  <a:lnTo>
                    <a:pt x="68294" y="1547860"/>
                  </a:lnTo>
                  <a:lnTo>
                    <a:pt x="67524" y="1545606"/>
                  </a:lnTo>
                  <a:lnTo>
                    <a:pt x="67591" y="1544033"/>
                  </a:lnTo>
                  <a:lnTo>
                    <a:pt x="67043" y="1542362"/>
                  </a:lnTo>
                  <a:lnTo>
                    <a:pt x="66767" y="1540509"/>
                  </a:lnTo>
                  <a:lnTo>
                    <a:pt x="66562" y="1539386"/>
                  </a:lnTo>
                  <a:lnTo>
                    <a:pt x="65652" y="1538177"/>
                  </a:lnTo>
                  <a:lnTo>
                    <a:pt x="64737" y="1537350"/>
                  </a:lnTo>
                  <a:lnTo>
                    <a:pt x="64409" y="1536032"/>
                  </a:lnTo>
                  <a:lnTo>
                    <a:pt x="63267" y="1534859"/>
                  </a:lnTo>
                  <a:lnTo>
                    <a:pt x="62399" y="1533414"/>
                  </a:lnTo>
                  <a:lnTo>
                    <a:pt x="61538" y="1531469"/>
                  </a:lnTo>
                  <a:lnTo>
                    <a:pt x="60907" y="1529798"/>
                  </a:lnTo>
                  <a:lnTo>
                    <a:pt x="59974" y="1527472"/>
                  </a:lnTo>
                  <a:lnTo>
                    <a:pt x="59573" y="1525844"/>
                  </a:lnTo>
                  <a:lnTo>
                    <a:pt x="59176" y="1523906"/>
                  </a:lnTo>
                  <a:lnTo>
                    <a:pt x="58737" y="1522198"/>
                  </a:lnTo>
                  <a:lnTo>
                    <a:pt x="58608" y="1520418"/>
                  </a:lnTo>
                  <a:lnTo>
                    <a:pt x="58354" y="1519294"/>
                  </a:lnTo>
                  <a:lnTo>
                    <a:pt x="57989" y="1517824"/>
                  </a:lnTo>
                  <a:lnTo>
                    <a:pt x="56928" y="1516378"/>
                  </a:lnTo>
                  <a:lnTo>
                    <a:pt x="55637" y="1514890"/>
                  </a:lnTo>
                  <a:lnTo>
                    <a:pt x="55032" y="1513954"/>
                  </a:lnTo>
                  <a:lnTo>
                    <a:pt x="54207" y="1512241"/>
                  </a:lnTo>
                  <a:lnTo>
                    <a:pt x="52520" y="1511408"/>
                  </a:lnTo>
                  <a:lnTo>
                    <a:pt x="51569" y="1510315"/>
                  </a:lnTo>
                  <a:lnTo>
                    <a:pt x="50445" y="1507976"/>
                  </a:lnTo>
                  <a:lnTo>
                    <a:pt x="48991" y="1507071"/>
                  </a:lnTo>
                  <a:lnTo>
                    <a:pt x="47349" y="1505734"/>
                  </a:lnTo>
                  <a:lnTo>
                    <a:pt x="46977" y="1504726"/>
                  </a:lnTo>
                  <a:lnTo>
                    <a:pt x="46921" y="1503255"/>
                  </a:lnTo>
                  <a:lnTo>
                    <a:pt x="46515" y="1501973"/>
                  </a:lnTo>
                  <a:lnTo>
                    <a:pt x="45867" y="1501487"/>
                  </a:lnTo>
                  <a:lnTo>
                    <a:pt x="45330" y="1501068"/>
                  </a:lnTo>
                  <a:lnTo>
                    <a:pt x="43332" y="1500460"/>
                  </a:lnTo>
                  <a:lnTo>
                    <a:pt x="42640" y="1500138"/>
                  </a:lnTo>
                  <a:lnTo>
                    <a:pt x="42646" y="1499792"/>
                  </a:lnTo>
                  <a:lnTo>
                    <a:pt x="42665" y="1498443"/>
                  </a:lnTo>
                  <a:lnTo>
                    <a:pt x="41679" y="1497192"/>
                  </a:lnTo>
                  <a:lnTo>
                    <a:pt x="40424" y="1495819"/>
                  </a:lnTo>
                  <a:lnTo>
                    <a:pt x="39593" y="1494531"/>
                  </a:lnTo>
                  <a:lnTo>
                    <a:pt x="38484" y="1493784"/>
                  </a:lnTo>
                  <a:lnTo>
                    <a:pt x="37427" y="1492028"/>
                  </a:lnTo>
                  <a:lnTo>
                    <a:pt x="36321" y="1491086"/>
                  </a:lnTo>
                  <a:lnTo>
                    <a:pt x="35297" y="1489798"/>
                  </a:lnTo>
                  <a:lnTo>
                    <a:pt x="34841" y="1489288"/>
                  </a:lnTo>
                  <a:lnTo>
                    <a:pt x="33891" y="1488231"/>
                  </a:lnTo>
                  <a:lnTo>
                    <a:pt x="32704" y="1487520"/>
                  </a:lnTo>
                  <a:lnTo>
                    <a:pt x="31642" y="1486189"/>
                  </a:lnTo>
                  <a:lnTo>
                    <a:pt x="30039" y="1484780"/>
                  </a:lnTo>
                  <a:lnTo>
                    <a:pt x="28422" y="1484446"/>
                  </a:lnTo>
                  <a:lnTo>
                    <a:pt x="27129" y="1483036"/>
                  </a:lnTo>
                  <a:lnTo>
                    <a:pt x="27098" y="1482575"/>
                  </a:lnTo>
                  <a:lnTo>
                    <a:pt x="27080" y="1481104"/>
                  </a:lnTo>
                  <a:lnTo>
                    <a:pt x="27403" y="1480102"/>
                  </a:lnTo>
                  <a:lnTo>
                    <a:pt x="27810" y="1478680"/>
                  </a:lnTo>
                  <a:lnTo>
                    <a:pt x="27682" y="1476863"/>
                  </a:lnTo>
                  <a:lnTo>
                    <a:pt x="27512" y="1475235"/>
                  </a:lnTo>
                  <a:lnTo>
                    <a:pt x="27916" y="1473971"/>
                  </a:lnTo>
                  <a:lnTo>
                    <a:pt x="27567" y="1473073"/>
                  </a:lnTo>
                  <a:lnTo>
                    <a:pt x="27283" y="1472337"/>
                  </a:lnTo>
                  <a:lnTo>
                    <a:pt x="26062" y="1471316"/>
                  </a:lnTo>
                  <a:lnTo>
                    <a:pt x="25587" y="1470609"/>
                  </a:lnTo>
                  <a:lnTo>
                    <a:pt x="25381" y="1470302"/>
                  </a:lnTo>
                  <a:lnTo>
                    <a:pt x="24970" y="1469409"/>
                  </a:lnTo>
                  <a:lnTo>
                    <a:pt x="24410" y="1468048"/>
                  </a:lnTo>
                  <a:lnTo>
                    <a:pt x="23729" y="1467070"/>
                  </a:lnTo>
                  <a:lnTo>
                    <a:pt x="23049" y="1465983"/>
                  </a:lnTo>
                  <a:lnTo>
                    <a:pt x="21552" y="1465338"/>
                  </a:lnTo>
                  <a:lnTo>
                    <a:pt x="20795" y="1464288"/>
                  </a:lnTo>
                  <a:lnTo>
                    <a:pt x="20120" y="1462848"/>
                  </a:lnTo>
                  <a:lnTo>
                    <a:pt x="20288" y="1461997"/>
                  </a:lnTo>
                  <a:lnTo>
                    <a:pt x="21151" y="1460971"/>
                  </a:lnTo>
                  <a:lnTo>
                    <a:pt x="21676" y="1459433"/>
                  </a:lnTo>
                  <a:lnTo>
                    <a:pt x="21773" y="1458042"/>
                  </a:lnTo>
                  <a:lnTo>
                    <a:pt x="21792" y="1456687"/>
                  </a:lnTo>
                  <a:lnTo>
                    <a:pt x="21472" y="1455496"/>
                  </a:lnTo>
                  <a:lnTo>
                    <a:pt x="21243" y="1454634"/>
                  </a:lnTo>
                  <a:lnTo>
                    <a:pt x="20840" y="1453048"/>
                  </a:lnTo>
                  <a:lnTo>
                    <a:pt x="20209" y="1451219"/>
                  </a:lnTo>
                  <a:lnTo>
                    <a:pt x="18486" y="1447526"/>
                  </a:lnTo>
                  <a:lnTo>
                    <a:pt x="17824" y="1445235"/>
                  </a:lnTo>
                  <a:lnTo>
                    <a:pt x="17113" y="1443644"/>
                  </a:lnTo>
                  <a:lnTo>
                    <a:pt x="16286" y="1442088"/>
                  </a:lnTo>
                  <a:lnTo>
                    <a:pt x="15571" y="1440721"/>
                  </a:lnTo>
                  <a:lnTo>
                    <a:pt x="14390" y="1439664"/>
                  </a:lnTo>
                  <a:lnTo>
                    <a:pt x="13922" y="1439524"/>
                  </a:lnTo>
                  <a:lnTo>
                    <a:pt x="13043" y="1439257"/>
                  </a:lnTo>
                  <a:lnTo>
                    <a:pt x="11737" y="1438814"/>
                  </a:lnTo>
                  <a:lnTo>
                    <a:pt x="10939" y="1437914"/>
                  </a:lnTo>
                  <a:lnTo>
                    <a:pt x="10530" y="1436863"/>
                  </a:lnTo>
                  <a:lnTo>
                    <a:pt x="9620" y="1435654"/>
                  </a:lnTo>
                  <a:lnTo>
                    <a:pt x="8896" y="1434949"/>
                  </a:lnTo>
                  <a:lnTo>
                    <a:pt x="7861" y="1434512"/>
                  </a:lnTo>
                  <a:lnTo>
                    <a:pt x="6398" y="1434141"/>
                  </a:lnTo>
                  <a:lnTo>
                    <a:pt x="4705" y="1433728"/>
                  </a:lnTo>
                  <a:lnTo>
                    <a:pt x="2735" y="1431073"/>
                  </a:lnTo>
                  <a:lnTo>
                    <a:pt x="1509" y="1430362"/>
                  </a:lnTo>
                  <a:lnTo>
                    <a:pt x="582" y="1430350"/>
                  </a:lnTo>
                  <a:lnTo>
                    <a:pt x="364" y="1429421"/>
                  </a:lnTo>
                  <a:lnTo>
                    <a:pt x="311" y="1427720"/>
                  </a:lnTo>
                  <a:lnTo>
                    <a:pt x="174" y="1426517"/>
                  </a:lnTo>
                  <a:lnTo>
                    <a:pt x="0" y="1425241"/>
                  </a:lnTo>
                  <a:lnTo>
                    <a:pt x="46" y="1424664"/>
                  </a:lnTo>
                  <a:lnTo>
                    <a:pt x="783" y="1424403"/>
                  </a:lnTo>
                  <a:lnTo>
                    <a:pt x="1266" y="1425800"/>
                  </a:lnTo>
                  <a:lnTo>
                    <a:pt x="3283" y="1422507"/>
                  </a:lnTo>
                  <a:lnTo>
                    <a:pt x="4122" y="1420508"/>
                  </a:lnTo>
                  <a:lnTo>
                    <a:pt x="5928" y="1418485"/>
                  </a:lnTo>
                  <a:lnTo>
                    <a:pt x="8024" y="1417744"/>
                  </a:lnTo>
                  <a:lnTo>
                    <a:pt x="8394" y="1416092"/>
                  </a:lnTo>
                  <a:lnTo>
                    <a:pt x="7986" y="1414925"/>
                  </a:lnTo>
                  <a:lnTo>
                    <a:pt x="7269" y="1413795"/>
                  </a:lnTo>
                  <a:lnTo>
                    <a:pt x="6512" y="1412702"/>
                  </a:lnTo>
                  <a:lnTo>
                    <a:pt x="6120" y="1410417"/>
                  </a:lnTo>
                  <a:lnTo>
                    <a:pt x="5293" y="1408862"/>
                  </a:lnTo>
                  <a:lnTo>
                    <a:pt x="5168" y="1406772"/>
                  </a:lnTo>
                  <a:lnTo>
                    <a:pt x="5572" y="1405581"/>
                  </a:lnTo>
                  <a:lnTo>
                    <a:pt x="6864" y="1404287"/>
                  </a:lnTo>
                  <a:lnTo>
                    <a:pt x="6150" y="1402999"/>
                  </a:lnTo>
                  <a:lnTo>
                    <a:pt x="4152" y="1399536"/>
                  </a:lnTo>
                  <a:lnTo>
                    <a:pt x="4818" y="1398923"/>
                  </a:lnTo>
                  <a:lnTo>
                    <a:pt x="6241" y="1399293"/>
                  </a:lnTo>
                  <a:lnTo>
                    <a:pt x="7820" y="1399627"/>
                  </a:lnTo>
                  <a:lnTo>
                    <a:pt x="9904" y="1399694"/>
                  </a:lnTo>
                  <a:lnTo>
                    <a:pt x="11235" y="1398436"/>
                  </a:lnTo>
                  <a:lnTo>
                    <a:pt x="12202" y="1398333"/>
                  </a:lnTo>
                  <a:lnTo>
                    <a:pt x="14094" y="1398363"/>
                  </a:lnTo>
                  <a:lnTo>
                    <a:pt x="16267" y="1397622"/>
                  </a:lnTo>
                  <a:lnTo>
                    <a:pt x="19148" y="1395964"/>
                  </a:lnTo>
                  <a:lnTo>
                    <a:pt x="19777" y="1395235"/>
                  </a:lnTo>
                  <a:lnTo>
                    <a:pt x="20381" y="1393467"/>
                  </a:lnTo>
                  <a:lnTo>
                    <a:pt x="20435" y="1392428"/>
                  </a:lnTo>
                  <a:lnTo>
                    <a:pt x="20760" y="1391310"/>
                  </a:lnTo>
                  <a:lnTo>
                    <a:pt x="21654" y="1390897"/>
                  </a:lnTo>
                  <a:lnTo>
                    <a:pt x="22409" y="1389403"/>
                  </a:lnTo>
                  <a:lnTo>
                    <a:pt x="22969" y="1388096"/>
                  </a:lnTo>
                  <a:lnTo>
                    <a:pt x="23499" y="1387057"/>
                  </a:lnTo>
                  <a:lnTo>
                    <a:pt x="23882" y="1386298"/>
                  </a:lnTo>
                  <a:lnTo>
                    <a:pt x="23827" y="1384828"/>
                  </a:lnTo>
                  <a:lnTo>
                    <a:pt x="24009" y="1380192"/>
                  </a:lnTo>
                  <a:lnTo>
                    <a:pt x="25024" y="1379396"/>
                  </a:lnTo>
                  <a:lnTo>
                    <a:pt x="26572" y="1379111"/>
                  </a:lnTo>
                  <a:lnTo>
                    <a:pt x="29131" y="1378449"/>
                  </a:lnTo>
                  <a:lnTo>
                    <a:pt x="30039" y="1377112"/>
                  </a:lnTo>
                  <a:lnTo>
                    <a:pt x="30028" y="1375180"/>
                  </a:lnTo>
                  <a:lnTo>
                    <a:pt x="28749" y="1373600"/>
                  </a:lnTo>
                  <a:lnTo>
                    <a:pt x="27549" y="1372981"/>
                  </a:lnTo>
                  <a:lnTo>
                    <a:pt x="26830" y="1371930"/>
                  </a:lnTo>
                  <a:lnTo>
                    <a:pt x="26817" y="1370150"/>
                  </a:lnTo>
                  <a:lnTo>
                    <a:pt x="26610" y="1368448"/>
                  </a:lnTo>
                  <a:lnTo>
                    <a:pt x="26175" y="1366431"/>
                  </a:lnTo>
                  <a:lnTo>
                    <a:pt x="25513" y="1364183"/>
                  </a:lnTo>
                  <a:lnTo>
                    <a:pt x="24541" y="1361930"/>
                  </a:lnTo>
                  <a:lnTo>
                    <a:pt x="24431" y="1361577"/>
                  </a:lnTo>
                  <a:lnTo>
                    <a:pt x="24719" y="1360271"/>
                  </a:lnTo>
                  <a:lnTo>
                    <a:pt x="24902" y="1358302"/>
                  </a:lnTo>
                  <a:lnTo>
                    <a:pt x="24613" y="1356948"/>
                  </a:lnTo>
                  <a:lnTo>
                    <a:pt x="23989" y="1354657"/>
                  </a:lnTo>
                  <a:lnTo>
                    <a:pt x="23621" y="1353339"/>
                  </a:lnTo>
                  <a:lnTo>
                    <a:pt x="23792" y="1352221"/>
                  </a:lnTo>
                  <a:lnTo>
                    <a:pt x="24085" y="1350641"/>
                  </a:lnTo>
                  <a:lnTo>
                    <a:pt x="24501" y="1348521"/>
                  </a:lnTo>
                  <a:lnTo>
                    <a:pt x="24797" y="1346747"/>
                  </a:lnTo>
                  <a:lnTo>
                    <a:pt x="24981" y="1344663"/>
                  </a:lnTo>
                  <a:lnTo>
                    <a:pt x="24939" y="1342233"/>
                  </a:lnTo>
                  <a:lnTo>
                    <a:pt x="24737" y="1340143"/>
                  </a:lnTo>
                  <a:lnTo>
                    <a:pt x="25263" y="1338527"/>
                  </a:lnTo>
                  <a:lnTo>
                    <a:pt x="25821" y="1337264"/>
                  </a:lnTo>
                  <a:lnTo>
                    <a:pt x="25765" y="1335829"/>
                  </a:lnTo>
                  <a:lnTo>
                    <a:pt x="26091" y="1334639"/>
                  </a:lnTo>
                  <a:lnTo>
                    <a:pt x="27072" y="1333491"/>
                  </a:lnTo>
                  <a:lnTo>
                    <a:pt x="28273" y="1333242"/>
                  </a:lnTo>
                  <a:lnTo>
                    <a:pt x="29108" y="1331589"/>
                  </a:lnTo>
                  <a:lnTo>
                    <a:pt x="29566" y="1329238"/>
                  </a:lnTo>
                  <a:lnTo>
                    <a:pt x="30400" y="1327707"/>
                  </a:lnTo>
                  <a:lnTo>
                    <a:pt x="30773" y="1325896"/>
                  </a:lnTo>
                  <a:lnTo>
                    <a:pt x="30645" y="1324001"/>
                  </a:lnTo>
                  <a:lnTo>
                    <a:pt x="30524" y="1321722"/>
                  </a:lnTo>
                  <a:lnTo>
                    <a:pt x="31776" y="1320544"/>
                  </a:lnTo>
                  <a:lnTo>
                    <a:pt x="32618" y="1321097"/>
                  </a:lnTo>
                  <a:lnTo>
                    <a:pt x="33114" y="1321485"/>
                  </a:lnTo>
                  <a:lnTo>
                    <a:pt x="37518" y="1321395"/>
                  </a:lnTo>
                  <a:lnTo>
                    <a:pt x="39074" y="1320605"/>
                  </a:lnTo>
                  <a:lnTo>
                    <a:pt x="41662" y="1317865"/>
                  </a:lnTo>
                  <a:lnTo>
                    <a:pt x="43608" y="1316771"/>
                  </a:lnTo>
                  <a:lnTo>
                    <a:pt x="45673" y="1315526"/>
                  </a:lnTo>
                  <a:lnTo>
                    <a:pt x="47350" y="1314389"/>
                  </a:lnTo>
                  <a:lnTo>
                    <a:pt x="47842" y="1312427"/>
                  </a:lnTo>
                  <a:lnTo>
                    <a:pt x="47621" y="1311692"/>
                  </a:lnTo>
                  <a:lnTo>
                    <a:pt x="47640" y="1310337"/>
                  </a:lnTo>
                  <a:lnTo>
                    <a:pt x="48147" y="1309918"/>
                  </a:lnTo>
                  <a:lnTo>
                    <a:pt x="49188" y="1310051"/>
                  </a:lnTo>
                  <a:lnTo>
                    <a:pt x="50223" y="1310647"/>
                  </a:lnTo>
                  <a:lnTo>
                    <a:pt x="51133" y="1311856"/>
                  </a:lnTo>
                  <a:lnTo>
                    <a:pt x="52153" y="1313339"/>
                  </a:lnTo>
                  <a:lnTo>
                    <a:pt x="52956" y="1313928"/>
                  </a:lnTo>
                  <a:lnTo>
                    <a:pt x="53283" y="1313885"/>
                  </a:lnTo>
                  <a:lnTo>
                    <a:pt x="54736" y="1313685"/>
                  </a:lnTo>
                  <a:lnTo>
                    <a:pt x="56798" y="1312671"/>
                  </a:lnTo>
                  <a:lnTo>
                    <a:pt x="58403" y="1311151"/>
                  </a:lnTo>
                  <a:lnTo>
                    <a:pt x="58813" y="1309493"/>
                  </a:lnTo>
                  <a:lnTo>
                    <a:pt x="58796" y="1307986"/>
                  </a:lnTo>
                  <a:lnTo>
                    <a:pt x="58932" y="1306558"/>
                  </a:lnTo>
                  <a:lnTo>
                    <a:pt x="59147" y="1305015"/>
                  </a:lnTo>
                  <a:lnTo>
                    <a:pt x="59174" y="1303083"/>
                  </a:lnTo>
                  <a:lnTo>
                    <a:pt x="59422" y="1301972"/>
                  </a:lnTo>
                  <a:lnTo>
                    <a:pt x="59130" y="1300805"/>
                  </a:lnTo>
                  <a:lnTo>
                    <a:pt x="59298" y="1299845"/>
                  </a:lnTo>
                  <a:lnTo>
                    <a:pt x="60126" y="1298654"/>
                  </a:lnTo>
                  <a:lnTo>
                    <a:pt x="60283" y="1298253"/>
                  </a:lnTo>
                  <a:lnTo>
                    <a:pt x="60648" y="1297312"/>
                  </a:lnTo>
                  <a:lnTo>
                    <a:pt x="60665" y="1296078"/>
                  </a:lnTo>
                  <a:lnTo>
                    <a:pt x="59842" y="1292457"/>
                  </a:lnTo>
                  <a:lnTo>
                    <a:pt x="58372" y="1291716"/>
                  </a:lnTo>
                  <a:lnTo>
                    <a:pt x="56978" y="1292008"/>
                  </a:lnTo>
                  <a:lnTo>
                    <a:pt x="56159" y="1292537"/>
                  </a:lnTo>
                  <a:lnTo>
                    <a:pt x="55689" y="1292992"/>
                  </a:lnTo>
                  <a:lnTo>
                    <a:pt x="54996" y="1292907"/>
                  </a:lnTo>
                  <a:lnTo>
                    <a:pt x="54540" y="1292360"/>
                  </a:lnTo>
                  <a:lnTo>
                    <a:pt x="54399" y="1291388"/>
                  </a:lnTo>
                  <a:lnTo>
                    <a:pt x="53954" y="1290149"/>
                  </a:lnTo>
                  <a:lnTo>
                    <a:pt x="54048" y="1288952"/>
                  </a:lnTo>
                  <a:lnTo>
                    <a:pt x="54468" y="1286680"/>
                  </a:lnTo>
                  <a:lnTo>
                    <a:pt x="54572" y="1282002"/>
                  </a:lnTo>
                  <a:lnTo>
                    <a:pt x="54866" y="1280349"/>
                  </a:lnTo>
                  <a:lnTo>
                    <a:pt x="54584" y="1278490"/>
                  </a:lnTo>
                  <a:lnTo>
                    <a:pt x="54838" y="1276983"/>
                  </a:lnTo>
                  <a:lnTo>
                    <a:pt x="55832" y="1274955"/>
                  </a:lnTo>
                  <a:lnTo>
                    <a:pt x="56352" y="1273648"/>
                  </a:lnTo>
                  <a:lnTo>
                    <a:pt x="56570" y="1271953"/>
                  </a:lnTo>
                  <a:lnTo>
                    <a:pt x="56513" y="1270519"/>
                  </a:lnTo>
                  <a:lnTo>
                    <a:pt x="56036" y="1268812"/>
                  </a:lnTo>
                  <a:lnTo>
                    <a:pt x="55860" y="1267615"/>
                  </a:lnTo>
                  <a:lnTo>
                    <a:pt x="56266" y="1266230"/>
                  </a:lnTo>
                  <a:lnTo>
                    <a:pt x="56717" y="1264456"/>
                  </a:lnTo>
                  <a:lnTo>
                    <a:pt x="56509" y="1262792"/>
                  </a:lnTo>
                  <a:lnTo>
                    <a:pt x="55952" y="1261242"/>
                  </a:lnTo>
                  <a:lnTo>
                    <a:pt x="55587" y="1259729"/>
                  </a:lnTo>
                  <a:lnTo>
                    <a:pt x="55076" y="1257676"/>
                  </a:lnTo>
                  <a:lnTo>
                    <a:pt x="54602" y="1255695"/>
                  </a:lnTo>
                  <a:lnTo>
                    <a:pt x="54196" y="1254413"/>
                  </a:lnTo>
                  <a:lnTo>
                    <a:pt x="54554" y="1253691"/>
                  </a:lnTo>
                  <a:lnTo>
                    <a:pt x="55225" y="1252694"/>
                  </a:lnTo>
                  <a:lnTo>
                    <a:pt x="56091" y="1251467"/>
                  </a:lnTo>
                  <a:lnTo>
                    <a:pt x="56930" y="1249547"/>
                  </a:lnTo>
                  <a:lnTo>
                    <a:pt x="57264" y="1247816"/>
                  </a:lnTo>
                  <a:lnTo>
                    <a:pt x="57404" y="1246121"/>
                  </a:lnTo>
                  <a:lnTo>
                    <a:pt x="57303" y="1245592"/>
                  </a:lnTo>
                  <a:lnTo>
                    <a:pt x="57117" y="1244608"/>
                  </a:lnTo>
                  <a:lnTo>
                    <a:pt x="56484" y="1242973"/>
                  </a:lnTo>
                  <a:lnTo>
                    <a:pt x="55697" y="1241340"/>
                  </a:lnTo>
                  <a:lnTo>
                    <a:pt x="55333" y="1239717"/>
                  </a:lnTo>
                  <a:lnTo>
                    <a:pt x="55045" y="1238241"/>
                  </a:lnTo>
                  <a:lnTo>
                    <a:pt x="54779" y="1238004"/>
                  </a:lnTo>
                  <a:lnTo>
                    <a:pt x="53813" y="1237991"/>
                  </a:lnTo>
                  <a:lnTo>
                    <a:pt x="52427" y="1237700"/>
                  </a:lnTo>
                  <a:lnTo>
                    <a:pt x="51456" y="1238077"/>
                  </a:lnTo>
                  <a:lnTo>
                    <a:pt x="49797" y="1237973"/>
                  </a:lnTo>
                  <a:lnTo>
                    <a:pt x="49234" y="1236844"/>
                  </a:lnTo>
                  <a:lnTo>
                    <a:pt x="51403" y="1233672"/>
                  </a:lnTo>
                  <a:lnTo>
                    <a:pt x="52041" y="1232330"/>
                  </a:lnTo>
                  <a:lnTo>
                    <a:pt x="52696" y="1232372"/>
                  </a:lnTo>
                  <a:lnTo>
                    <a:pt x="52958" y="1232998"/>
                  </a:lnTo>
                  <a:lnTo>
                    <a:pt x="54610" y="1233599"/>
                  </a:lnTo>
                  <a:lnTo>
                    <a:pt x="56357" y="1232967"/>
                  </a:lnTo>
                  <a:lnTo>
                    <a:pt x="57950" y="1232293"/>
                  </a:lnTo>
                  <a:lnTo>
                    <a:pt x="59474" y="1231005"/>
                  </a:lnTo>
                  <a:lnTo>
                    <a:pt x="59950" y="1230160"/>
                  </a:lnTo>
                  <a:lnTo>
                    <a:pt x="60200" y="1228927"/>
                  </a:lnTo>
                  <a:lnTo>
                    <a:pt x="60222" y="1227348"/>
                  </a:lnTo>
                  <a:lnTo>
                    <a:pt x="60747" y="1225731"/>
                  </a:lnTo>
                  <a:lnTo>
                    <a:pt x="61810" y="1224279"/>
                  </a:lnTo>
                  <a:lnTo>
                    <a:pt x="61714" y="1222925"/>
                  </a:lnTo>
                  <a:lnTo>
                    <a:pt x="60021" y="1222512"/>
                  </a:lnTo>
                  <a:lnTo>
                    <a:pt x="61157" y="1218702"/>
                  </a:lnTo>
                  <a:lnTo>
                    <a:pt x="61908" y="1217439"/>
                  </a:lnTo>
                  <a:lnTo>
                    <a:pt x="62351" y="1216175"/>
                  </a:lnTo>
                  <a:lnTo>
                    <a:pt x="63563" y="1215185"/>
                  </a:lnTo>
                  <a:lnTo>
                    <a:pt x="65343" y="1214899"/>
                  </a:lnTo>
                  <a:lnTo>
                    <a:pt x="67554" y="1214237"/>
                  </a:lnTo>
                  <a:lnTo>
                    <a:pt x="69023" y="1214103"/>
                  </a:lnTo>
                  <a:lnTo>
                    <a:pt x="69714" y="1214425"/>
                  </a:lnTo>
                  <a:lnTo>
                    <a:pt x="70985" y="1214632"/>
                  </a:lnTo>
                  <a:lnTo>
                    <a:pt x="72528" y="1214735"/>
                  </a:lnTo>
                  <a:lnTo>
                    <a:pt x="74725" y="1215075"/>
                  </a:lnTo>
                  <a:lnTo>
                    <a:pt x="76568" y="1215755"/>
                  </a:lnTo>
                  <a:lnTo>
                    <a:pt x="78033" y="1216011"/>
                  </a:lnTo>
                  <a:lnTo>
                    <a:pt x="80115" y="1216193"/>
                  </a:lnTo>
                  <a:lnTo>
                    <a:pt x="81624" y="1215987"/>
                  </a:lnTo>
                  <a:lnTo>
                    <a:pt x="84802" y="1215221"/>
                  </a:lnTo>
                  <a:lnTo>
                    <a:pt x="86124" y="1214620"/>
                  </a:lnTo>
                  <a:lnTo>
                    <a:pt x="87097" y="1214055"/>
                  </a:lnTo>
                  <a:lnTo>
                    <a:pt x="89453" y="1214012"/>
                  </a:lnTo>
                  <a:lnTo>
                    <a:pt x="92381" y="1214480"/>
                  </a:lnTo>
                  <a:lnTo>
                    <a:pt x="93968" y="1214231"/>
                  </a:lnTo>
                  <a:lnTo>
                    <a:pt x="94802" y="1213308"/>
                  </a:lnTo>
                  <a:lnTo>
                    <a:pt x="96404" y="1211327"/>
                  </a:lnTo>
                  <a:lnTo>
                    <a:pt x="97577" y="1210379"/>
                  </a:lnTo>
                  <a:lnTo>
                    <a:pt x="99052" y="1209863"/>
                  </a:lnTo>
                  <a:lnTo>
                    <a:pt x="100602" y="1209383"/>
                  </a:lnTo>
                  <a:lnTo>
                    <a:pt x="101849" y="1208666"/>
                  </a:lnTo>
                  <a:lnTo>
                    <a:pt x="102834" y="1207323"/>
                  </a:lnTo>
                  <a:lnTo>
                    <a:pt x="103550" y="1205871"/>
                  </a:lnTo>
                  <a:lnTo>
                    <a:pt x="104464" y="1204067"/>
                  </a:lnTo>
                  <a:lnTo>
                    <a:pt x="105680" y="1202773"/>
                  </a:lnTo>
                  <a:lnTo>
                    <a:pt x="106999" y="1202287"/>
                  </a:lnTo>
                  <a:lnTo>
                    <a:pt x="109137" y="1201351"/>
                  </a:lnTo>
                  <a:lnTo>
                    <a:pt x="110497" y="1200750"/>
                  </a:lnTo>
                  <a:lnTo>
                    <a:pt x="112749" y="1199857"/>
                  </a:lnTo>
                  <a:lnTo>
                    <a:pt x="114293" y="1199918"/>
                  </a:lnTo>
                  <a:lnTo>
                    <a:pt x="116413" y="1200258"/>
                  </a:lnTo>
                  <a:lnTo>
                    <a:pt x="118086" y="1199352"/>
                  </a:lnTo>
                  <a:lnTo>
                    <a:pt x="120386" y="1197882"/>
                  </a:lnTo>
                  <a:lnTo>
                    <a:pt x="121437" y="1197238"/>
                  </a:lnTo>
                  <a:lnTo>
                    <a:pt x="122843" y="1196138"/>
                  </a:lnTo>
                  <a:lnTo>
                    <a:pt x="124145" y="1194225"/>
                  </a:lnTo>
                  <a:lnTo>
                    <a:pt x="124974" y="1193004"/>
                  </a:lnTo>
                  <a:lnTo>
                    <a:pt x="125456" y="1191697"/>
                  </a:lnTo>
                  <a:lnTo>
                    <a:pt x="126114" y="1188884"/>
                  </a:lnTo>
                  <a:lnTo>
                    <a:pt x="126333" y="1187074"/>
                  </a:lnTo>
                  <a:lnTo>
                    <a:pt x="126434" y="1185415"/>
                  </a:lnTo>
                  <a:lnTo>
                    <a:pt x="126624" y="1182942"/>
                  </a:lnTo>
                  <a:lnTo>
                    <a:pt x="127427" y="1180829"/>
                  </a:lnTo>
                  <a:lnTo>
                    <a:pt x="127828" y="1179753"/>
                  </a:lnTo>
                  <a:lnTo>
                    <a:pt x="128045" y="1178095"/>
                  </a:lnTo>
                  <a:lnTo>
                    <a:pt x="127942" y="1177541"/>
                  </a:lnTo>
                  <a:lnTo>
                    <a:pt x="127722" y="1176351"/>
                  </a:lnTo>
                  <a:lnTo>
                    <a:pt x="127743" y="1174923"/>
                  </a:lnTo>
                  <a:lnTo>
                    <a:pt x="128497" y="1173544"/>
                  </a:lnTo>
                  <a:lnTo>
                    <a:pt x="129760" y="1171594"/>
                  </a:lnTo>
                  <a:lnTo>
                    <a:pt x="129627" y="1170160"/>
                  </a:lnTo>
                  <a:lnTo>
                    <a:pt x="129065" y="1168915"/>
                  </a:lnTo>
                  <a:lnTo>
                    <a:pt x="127872" y="1168665"/>
                  </a:lnTo>
                  <a:lnTo>
                    <a:pt x="127152" y="1167694"/>
                  </a:lnTo>
                  <a:lnTo>
                    <a:pt x="126941" y="1166217"/>
                  </a:lnTo>
                  <a:lnTo>
                    <a:pt x="126417" y="1165780"/>
                  </a:lnTo>
                  <a:lnTo>
                    <a:pt x="125911" y="1165354"/>
                  </a:lnTo>
                  <a:lnTo>
                    <a:pt x="124904" y="1165537"/>
                  </a:lnTo>
                  <a:lnTo>
                    <a:pt x="125454" y="1159480"/>
                  </a:lnTo>
                  <a:lnTo>
                    <a:pt x="125815" y="1158593"/>
                  </a:lnTo>
                  <a:lnTo>
                    <a:pt x="126410" y="1157444"/>
                  </a:lnTo>
                  <a:lnTo>
                    <a:pt x="126316" y="1155938"/>
                  </a:lnTo>
                  <a:lnTo>
                    <a:pt x="125684" y="1154224"/>
                  </a:lnTo>
                  <a:lnTo>
                    <a:pt x="126152" y="1153927"/>
                  </a:lnTo>
                  <a:lnTo>
                    <a:pt x="127981" y="1152948"/>
                  </a:lnTo>
                  <a:lnTo>
                    <a:pt x="127815" y="1151053"/>
                  </a:lnTo>
                  <a:lnTo>
                    <a:pt x="129585" y="1148799"/>
                  </a:lnTo>
                  <a:lnTo>
                    <a:pt x="130602" y="1147924"/>
                  </a:lnTo>
                  <a:lnTo>
                    <a:pt x="132004" y="1147092"/>
                  </a:lnTo>
                  <a:lnTo>
                    <a:pt x="132288" y="1146132"/>
                  </a:lnTo>
                  <a:lnTo>
                    <a:pt x="131883" y="1144698"/>
                  </a:lnTo>
                  <a:lnTo>
                    <a:pt x="131361" y="1143453"/>
                  </a:lnTo>
                  <a:lnTo>
                    <a:pt x="130611" y="1141934"/>
                  </a:lnTo>
                  <a:lnTo>
                    <a:pt x="130316" y="1140889"/>
                  </a:lnTo>
                  <a:lnTo>
                    <a:pt x="130874" y="1139661"/>
                  </a:lnTo>
                  <a:lnTo>
                    <a:pt x="132142" y="1140105"/>
                  </a:lnTo>
                  <a:lnTo>
                    <a:pt x="134127" y="1141794"/>
                  </a:lnTo>
                  <a:lnTo>
                    <a:pt x="135259" y="1143623"/>
                  </a:lnTo>
                  <a:lnTo>
                    <a:pt x="136091" y="1144832"/>
                  </a:lnTo>
                  <a:lnTo>
                    <a:pt x="137162" y="1145622"/>
                  </a:lnTo>
                  <a:lnTo>
                    <a:pt x="142104" y="1146345"/>
                  </a:lnTo>
                  <a:lnTo>
                    <a:pt x="145639" y="1146861"/>
                  </a:lnTo>
                  <a:lnTo>
                    <a:pt x="147666" y="1145543"/>
                  </a:lnTo>
                  <a:lnTo>
                    <a:pt x="149427" y="1143902"/>
                  </a:lnTo>
                  <a:lnTo>
                    <a:pt x="149977" y="1143252"/>
                  </a:lnTo>
                  <a:lnTo>
                    <a:pt x="150877" y="1142457"/>
                  </a:lnTo>
                  <a:lnTo>
                    <a:pt x="152280" y="1141551"/>
                  </a:lnTo>
                  <a:lnTo>
                    <a:pt x="153489" y="1140755"/>
                  </a:lnTo>
                  <a:lnTo>
                    <a:pt x="154244" y="1139261"/>
                  </a:lnTo>
                  <a:lnTo>
                    <a:pt x="153871" y="1138325"/>
                  </a:lnTo>
                  <a:lnTo>
                    <a:pt x="153309" y="1137122"/>
                  </a:lnTo>
                  <a:lnTo>
                    <a:pt x="153023" y="1135537"/>
                  </a:lnTo>
                  <a:lnTo>
                    <a:pt x="154389" y="1134546"/>
                  </a:lnTo>
                  <a:lnTo>
                    <a:pt x="155419" y="1134324"/>
                  </a:lnTo>
                  <a:lnTo>
                    <a:pt x="156055" y="1134188"/>
                  </a:lnTo>
                  <a:lnTo>
                    <a:pt x="157107" y="1133465"/>
                  </a:lnTo>
                  <a:lnTo>
                    <a:pt x="158228" y="1133447"/>
                  </a:lnTo>
                  <a:lnTo>
                    <a:pt x="158921" y="1133568"/>
                  </a:lnTo>
                  <a:lnTo>
                    <a:pt x="159736" y="1133234"/>
                  </a:lnTo>
                  <a:lnTo>
                    <a:pt x="160982" y="1132596"/>
                  </a:lnTo>
                  <a:lnTo>
                    <a:pt x="161715" y="1132645"/>
                  </a:lnTo>
                  <a:lnTo>
                    <a:pt x="163339" y="1132475"/>
                  </a:lnTo>
                  <a:lnTo>
                    <a:pt x="164350" y="1131989"/>
                  </a:lnTo>
                  <a:lnTo>
                    <a:pt x="165678" y="1131004"/>
                  </a:lnTo>
                  <a:lnTo>
                    <a:pt x="167126" y="1129631"/>
                  </a:lnTo>
                  <a:lnTo>
                    <a:pt x="168265" y="1128258"/>
                  </a:lnTo>
                  <a:lnTo>
                    <a:pt x="168794" y="1126448"/>
                  </a:lnTo>
                  <a:lnTo>
                    <a:pt x="168837" y="1126144"/>
                  </a:lnTo>
                  <a:lnTo>
                    <a:pt x="168854" y="1124941"/>
                  </a:lnTo>
                  <a:lnTo>
                    <a:pt x="171536" y="1121004"/>
                  </a:lnTo>
                  <a:lnTo>
                    <a:pt x="171671" y="1119692"/>
                  </a:lnTo>
                  <a:lnTo>
                    <a:pt x="171693" y="1118149"/>
                  </a:lnTo>
                  <a:lnTo>
                    <a:pt x="171558" y="1116752"/>
                  </a:lnTo>
                  <a:lnTo>
                    <a:pt x="171390" y="1115014"/>
                  </a:lnTo>
                  <a:lnTo>
                    <a:pt x="171405" y="1113933"/>
                  </a:lnTo>
                  <a:lnTo>
                    <a:pt x="171652" y="1112851"/>
                  </a:lnTo>
                  <a:lnTo>
                    <a:pt x="171711" y="1111466"/>
                  </a:lnTo>
                  <a:lnTo>
                    <a:pt x="171460" y="1110184"/>
                  </a:lnTo>
                  <a:lnTo>
                    <a:pt x="171404" y="1108641"/>
                  </a:lnTo>
                  <a:lnTo>
                    <a:pt x="171304" y="1107553"/>
                  </a:lnTo>
                  <a:lnTo>
                    <a:pt x="171509" y="1106745"/>
                  </a:lnTo>
                  <a:lnTo>
                    <a:pt x="171995" y="1105172"/>
                  </a:lnTo>
                  <a:lnTo>
                    <a:pt x="172521" y="1103477"/>
                  </a:lnTo>
                  <a:lnTo>
                    <a:pt x="172003" y="1101927"/>
                  </a:lnTo>
                  <a:lnTo>
                    <a:pt x="171516" y="1100877"/>
                  </a:lnTo>
                  <a:lnTo>
                    <a:pt x="171097" y="1100445"/>
                  </a:lnTo>
                  <a:lnTo>
                    <a:pt x="170605" y="1099704"/>
                  </a:lnTo>
                  <a:lnTo>
                    <a:pt x="170537" y="1099084"/>
                  </a:lnTo>
                  <a:lnTo>
                    <a:pt x="170962" y="1096423"/>
                  </a:lnTo>
                  <a:lnTo>
                    <a:pt x="170244" y="1095256"/>
                  </a:lnTo>
                  <a:lnTo>
                    <a:pt x="168836" y="1093847"/>
                  </a:lnTo>
                  <a:lnTo>
                    <a:pt x="168343" y="1093221"/>
                  </a:lnTo>
                  <a:lnTo>
                    <a:pt x="168714" y="1091563"/>
                  </a:lnTo>
                  <a:lnTo>
                    <a:pt x="169081" y="1090220"/>
                  </a:lnTo>
                  <a:lnTo>
                    <a:pt x="169208" y="1089406"/>
                  </a:lnTo>
                  <a:lnTo>
                    <a:pt x="169067" y="1088519"/>
                  </a:lnTo>
                  <a:lnTo>
                    <a:pt x="168583" y="1087195"/>
                  </a:lnTo>
                  <a:lnTo>
                    <a:pt x="168060" y="1086028"/>
                  </a:lnTo>
                  <a:lnTo>
                    <a:pt x="167649" y="1084983"/>
                  </a:lnTo>
                  <a:lnTo>
                    <a:pt x="167852" y="1084327"/>
                  </a:lnTo>
                  <a:lnTo>
                    <a:pt x="168137" y="1083367"/>
                  </a:lnTo>
                  <a:lnTo>
                    <a:pt x="168189" y="1082365"/>
                  </a:lnTo>
                  <a:lnTo>
                    <a:pt x="168051" y="1081204"/>
                  </a:lnTo>
                  <a:lnTo>
                    <a:pt x="167910" y="1080311"/>
                  </a:lnTo>
                  <a:lnTo>
                    <a:pt x="167503" y="1079072"/>
                  </a:lnTo>
                  <a:lnTo>
                    <a:pt x="167442" y="1077948"/>
                  </a:lnTo>
                  <a:lnTo>
                    <a:pt x="167071" y="1076860"/>
                  </a:lnTo>
                  <a:lnTo>
                    <a:pt x="166933" y="1075700"/>
                  </a:lnTo>
                  <a:lnTo>
                    <a:pt x="166757" y="1074497"/>
                  </a:lnTo>
                  <a:lnTo>
                    <a:pt x="166394" y="1072948"/>
                  </a:lnTo>
                  <a:lnTo>
                    <a:pt x="165939" y="1072286"/>
                  </a:lnTo>
                  <a:lnTo>
                    <a:pt x="167535" y="1071381"/>
                  </a:lnTo>
                  <a:lnTo>
                    <a:pt x="168088" y="1070579"/>
                  </a:lnTo>
                  <a:lnTo>
                    <a:pt x="168875" y="1069588"/>
                  </a:lnTo>
                  <a:lnTo>
                    <a:pt x="169779" y="1068519"/>
                  </a:lnTo>
                  <a:lnTo>
                    <a:pt x="169695" y="1068167"/>
                  </a:lnTo>
                  <a:lnTo>
                    <a:pt x="169560" y="1067584"/>
                  </a:lnTo>
                  <a:lnTo>
                    <a:pt x="169228" y="1066502"/>
                  </a:lnTo>
                  <a:lnTo>
                    <a:pt x="168743" y="1065256"/>
                  </a:lnTo>
                  <a:lnTo>
                    <a:pt x="168186" y="1063701"/>
                  </a:lnTo>
                  <a:lnTo>
                    <a:pt x="168122" y="1062814"/>
                  </a:lnTo>
                  <a:lnTo>
                    <a:pt x="168741" y="1062705"/>
                  </a:lnTo>
                  <a:lnTo>
                    <a:pt x="169640" y="1062061"/>
                  </a:lnTo>
                  <a:lnTo>
                    <a:pt x="170002" y="1060986"/>
                  </a:lnTo>
                  <a:lnTo>
                    <a:pt x="171960" y="1059121"/>
                  </a:lnTo>
                  <a:lnTo>
                    <a:pt x="172438" y="1058087"/>
                  </a:lnTo>
                  <a:lnTo>
                    <a:pt x="173184" y="1057249"/>
                  </a:lnTo>
                  <a:lnTo>
                    <a:pt x="174124" y="1056295"/>
                  </a:lnTo>
                  <a:lnTo>
                    <a:pt x="174177" y="1055293"/>
                  </a:lnTo>
                  <a:lnTo>
                    <a:pt x="173773" y="1053780"/>
                  </a:lnTo>
                  <a:lnTo>
                    <a:pt x="173364" y="1052729"/>
                  </a:lnTo>
                  <a:lnTo>
                    <a:pt x="173500" y="1051301"/>
                  </a:lnTo>
                  <a:lnTo>
                    <a:pt x="173669" y="1050336"/>
                  </a:lnTo>
                  <a:lnTo>
                    <a:pt x="176322" y="1048403"/>
                  </a:lnTo>
                  <a:lnTo>
                    <a:pt x="177067" y="1047644"/>
                  </a:lnTo>
                  <a:lnTo>
                    <a:pt x="177427" y="1046763"/>
                  </a:lnTo>
                  <a:lnTo>
                    <a:pt x="178873" y="1042917"/>
                  </a:lnTo>
                  <a:lnTo>
                    <a:pt x="178976" y="1041065"/>
                  </a:lnTo>
                  <a:lnTo>
                    <a:pt x="178925" y="1039211"/>
                  </a:lnTo>
                  <a:lnTo>
                    <a:pt x="178673" y="1037972"/>
                  </a:lnTo>
                  <a:lnTo>
                    <a:pt x="178342" y="1036884"/>
                  </a:lnTo>
                  <a:lnTo>
                    <a:pt x="177554" y="1035214"/>
                  </a:lnTo>
                  <a:lnTo>
                    <a:pt x="177415" y="1034867"/>
                  </a:lnTo>
                  <a:lnTo>
                    <a:pt x="176735" y="1033154"/>
                  </a:lnTo>
                  <a:lnTo>
                    <a:pt x="176364" y="1032067"/>
                  </a:lnTo>
                  <a:lnTo>
                    <a:pt x="176395" y="1029904"/>
                  </a:lnTo>
                  <a:lnTo>
                    <a:pt x="176191" y="1027929"/>
                  </a:lnTo>
                  <a:lnTo>
                    <a:pt x="175995" y="1025456"/>
                  </a:lnTo>
                  <a:lnTo>
                    <a:pt x="174986" y="1023124"/>
                  </a:lnTo>
                  <a:lnTo>
                    <a:pt x="174739" y="1021495"/>
                  </a:lnTo>
                  <a:lnTo>
                    <a:pt x="174568" y="1019946"/>
                  </a:lnTo>
                  <a:lnTo>
                    <a:pt x="174622" y="1018865"/>
                  </a:lnTo>
                  <a:lnTo>
                    <a:pt x="174861" y="1018367"/>
                  </a:lnTo>
                  <a:lnTo>
                    <a:pt x="175221" y="1017485"/>
                  </a:lnTo>
                  <a:lnTo>
                    <a:pt x="175697" y="1016605"/>
                  </a:lnTo>
                  <a:lnTo>
                    <a:pt x="175662" y="1016295"/>
                  </a:lnTo>
                  <a:lnTo>
                    <a:pt x="175560" y="1015365"/>
                  </a:lnTo>
                  <a:lnTo>
                    <a:pt x="175307" y="1014205"/>
                  </a:lnTo>
                  <a:lnTo>
                    <a:pt x="174967" y="1013695"/>
                  </a:lnTo>
                  <a:lnTo>
                    <a:pt x="175208" y="1013002"/>
                  </a:lnTo>
                  <a:lnTo>
                    <a:pt x="175458" y="1011769"/>
                  </a:lnTo>
                  <a:lnTo>
                    <a:pt x="174852" y="1010948"/>
                  </a:lnTo>
                  <a:lnTo>
                    <a:pt x="174754" y="1009636"/>
                  </a:lnTo>
                  <a:lnTo>
                    <a:pt x="174731" y="1008555"/>
                  </a:lnTo>
                  <a:lnTo>
                    <a:pt x="175126" y="1007941"/>
                  </a:lnTo>
                  <a:lnTo>
                    <a:pt x="176091" y="1007996"/>
                  </a:lnTo>
                  <a:lnTo>
                    <a:pt x="177101" y="1007583"/>
                  </a:lnTo>
                  <a:lnTo>
                    <a:pt x="177312" y="1006349"/>
                  </a:lnTo>
                  <a:lnTo>
                    <a:pt x="177218" y="1004764"/>
                  </a:lnTo>
                  <a:lnTo>
                    <a:pt x="176738" y="1003251"/>
                  </a:lnTo>
                  <a:lnTo>
                    <a:pt x="176262" y="1001465"/>
                  </a:lnTo>
                  <a:lnTo>
                    <a:pt x="175588" y="999989"/>
                  </a:lnTo>
                  <a:lnTo>
                    <a:pt x="174835" y="998627"/>
                  </a:lnTo>
                  <a:lnTo>
                    <a:pt x="174546" y="997230"/>
                  </a:lnTo>
                  <a:lnTo>
                    <a:pt x="174484" y="996149"/>
                  </a:lnTo>
                  <a:lnTo>
                    <a:pt x="174000" y="994910"/>
                  </a:lnTo>
                  <a:lnTo>
                    <a:pt x="173020" y="993233"/>
                  </a:lnTo>
                  <a:lnTo>
                    <a:pt x="172075" y="991866"/>
                  </a:lnTo>
                  <a:lnTo>
                    <a:pt x="170749" y="989995"/>
                  </a:lnTo>
                  <a:lnTo>
                    <a:pt x="169541" y="988081"/>
                  </a:lnTo>
                  <a:lnTo>
                    <a:pt x="166547" y="984101"/>
                  </a:lnTo>
                  <a:lnTo>
                    <a:pt x="165482" y="983002"/>
                  </a:lnTo>
                  <a:lnTo>
                    <a:pt x="164252" y="982558"/>
                  </a:lnTo>
                  <a:lnTo>
                    <a:pt x="163287" y="982583"/>
                  </a:lnTo>
                  <a:lnTo>
                    <a:pt x="162715" y="982036"/>
                  </a:lnTo>
                  <a:lnTo>
                    <a:pt x="162581" y="980602"/>
                  </a:lnTo>
                  <a:lnTo>
                    <a:pt x="163289" y="979684"/>
                  </a:lnTo>
                  <a:lnTo>
                    <a:pt x="164108" y="979156"/>
                  </a:lnTo>
                  <a:lnTo>
                    <a:pt x="164661" y="978318"/>
                  </a:lnTo>
                  <a:lnTo>
                    <a:pt x="164753" y="977273"/>
                  </a:lnTo>
                  <a:lnTo>
                    <a:pt x="164689" y="976307"/>
                  </a:lnTo>
                  <a:lnTo>
                    <a:pt x="164430" y="975529"/>
                  </a:lnTo>
                  <a:lnTo>
                    <a:pt x="163942" y="974557"/>
                  </a:lnTo>
                  <a:lnTo>
                    <a:pt x="163298" y="973700"/>
                  </a:lnTo>
                  <a:lnTo>
                    <a:pt x="162383" y="972874"/>
                  </a:lnTo>
                  <a:lnTo>
                    <a:pt x="161585" y="971975"/>
                  </a:lnTo>
                  <a:lnTo>
                    <a:pt x="160831" y="970687"/>
                  </a:lnTo>
                  <a:lnTo>
                    <a:pt x="160775" y="969259"/>
                  </a:lnTo>
                  <a:lnTo>
                    <a:pt x="161063" y="967947"/>
                  </a:lnTo>
                  <a:lnTo>
                    <a:pt x="161186" y="967485"/>
                  </a:lnTo>
                  <a:lnTo>
                    <a:pt x="161235" y="966756"/>
                  </a:lnTo>
                  <a:lnTo>
                    <a:pt x="160709" y="965742"/>
                  </a:lnTo>
                  <a:lnTo>
                    <a:pt x="160101" y="965000"/>
                  </a:lnTo>
                  <a:lnTo>
                    <a:pt x="159153" y="963828"/>
                  </a:lnTo>
                  <a:lnTo>
                    <a:pt x="157898" y="962497"/>
                  </a:lnTo>
                  <a:lnTo>
                    <a:pt x="156759" y="961131"/>
                  </a:lnTo>
                  <a:lnTo>
                    <a:pt x="155047" y="959326"/>
                  </a:lnTo>
                  <a:lnTo>
                    <a:pt x="153603" y="957685"/>
                  </a:lnTo>
                  <a:lnTo>
                    <a:pt x="152879" y="957018"/>
                  </a:lnTo>
                  <a:lnTo>
                    <a:pt x="151356" y="955523"/>
                  </a:lnTo>
                  <a:lnTo>
                    <a:pt x="149720" y="953725"/>
                  </a:lnTo>
                  <a:lnTo>
                    <a:pt x="148734" y="952515"/>
                  </a:lnTo>
                  <a:lnTo>
                    <a:pt x="147745" y="951458"/>
                  </a:lnTo>
                  <a:lnTo>
                    <a:pt x="147327" y="950948"/>
                  </a:lnTo>
                  <a:lnTo>
                    <a:pt x="145874" y="949964"/>
                  </a:lnTo>
                  <a:lnTo>
                    <a:pt x="144225" y="949168"/>
                  </a:lnTo>
                  <a:lnTo>
                    <a:pt x="142883" y="948530"/>
                  </a:lnTo>
                  <a:lnTo>
                    <a:pt x="141961" y="948165"/>
                  </a:lnTo>
                  <a:lnTo>
                    <a:pt x="141152" y="948038"/>
                  </a:lnTo>
                  <a:lnTo>
                    <a:pt x="140269" y="947679"/>
                  </a:lnTo>
                  <a:lnTo>
                    <a:pt x="139501" y="947357"/>
                  </a:lnTo>
                  <a:lnTo>
                    <a:pt x="138618" y="947035"/>
                  </a:lnTo>
                  <a:lnTo>
                    <a:pt x="138037" y="947109"/>
                  </a:lnTo>
                  <a:lnTo>
                    <a:pt x="137719" y="947722"/>
                  </a:lnTo>
                  <a:lnTo>
                    <a:pt x="137665" y="948840"/>
                  </a:lnTo>
                  <a:lnTo>
                    <a:pt x="137730" y="949654"/>
                  </a:lnTo>
                  <a:lnTo>
                    <a:pt x="137183" y="950146"/>
                  </a:lnTo>
                  <a:lnTo>
                    <a:pt x="136380" y="949557"/>
                  </a:lnTo>
                  <a:lnTo>
                    <a:pt x="135855" y="948427"/>
                  </a:lnTo>
                  <a:lnTo>
                    <a:pt x="135520" y="947613"/>
                  </a:lnTo>
                  <a:lnTo>
                    <a:pt x="135490" y="946993"/>
                  </a:lnTo>
                  <a:lnTo>
                    <a:pt x="135542" y="946106"/>
                  </a:lnTo>
                  <a:lnTo>
                    <a:pt x="135705" y="945486"/>
                  </a:lnTo>
                  <a:lnTo>
                    <a:pt x="136267" y="943992"/>
                  </a:lnTo>
                  <a:lnTo>
                    <a:pt x="136360" y="942910"/>
                  </a:lnTo>
                  <a:lnTo>
                    <a:pt x="136023" y="942133"/>
                  </a:lnTo>
                  <a:lnTo>
                    <a:pt x="135226" y="941155"/>
                  </a:lnTo>
                  <a:lnTo>
                    <a:pt x="134120" y="940213"/>
                  </a:lnTo>
                  <a:lnTo>
                    <a:pt x="133363" y="939083"/>
                  </a:lnTo>
                  <a:lnTo>
                    <a:pt x="133110" y="937916"/>
                  </a:lnTo>
                  <a:lnTo>
                    <a:pt x="132820" y="936562"/>
                  </a:lnTo>
                  <a:lnTo>
                    <a:pt x="132596" y="936057"/>
                  </a:lnTo>
                  <a:lnTo>
                    <a:pt x="133190" y="935061"/>
                  </a:lnTo>
                  <a:lnTo>
                    <a:pt x="133858" y="934223"/>
                  </a:lnTo>
                  <a:lnTo>
                    <a:pt x="134106" y="933105"/>
                  </a:lnTo>
                  <a:lnTo>
                    <a:pt x="135315" y="932272"/>
                  </a:lnTo>
                  <a:lnTo>
                    <a:pt x="137382" y="930912"/>
                  </a:lnTo>
                  <a:lnTo>
                    <a:pt x="138244" y="929994"/>
                  </a:lnTo>
                  <a:lnTo>
                    <a:pt x="139224" y="929004"/>
                  </a:lnTo>
                  <a:lnTo>
                    <a:pt x="139662" y="928086"/>
                  </a:lnTo>
                  <a:lnTo>
                    <a:pt x="140249" y="927436"/>
                  </a:lnTo>
                  <a:lnTo>
                    <a:pt x="141291" y="927564"/>
                  </a:lnTo>
                  <a:lnTo>
                    <a:pt x="141765" y="926841"/>
                  </a:lnTo>
                  <a:lnTo>
                    <a:pt x="141890" y="926221"/>
                  </a:lnTo>
                  <a:lnTo>
                    <a:pt x="142358" y="925844"/>
                  </a:lnTo>
                  <a:lnTo>
                    <a:pt x="143210" y="925663"/>
                  </a:lnTo>
                  <a:lnTo>
                    <a:pt x="143768" y="924514"/>
                  </a:lnTo>
                  <a:lnTo>
                    <a:pt x="143972" y="923706"/>
                  </a:lnTo>
                  <a:lnTo>
                    <a:pt x="144173" y="923165"/>
                  </a:lnTo>
                  <a:lnTo>
                    <a:pt x="144372" y="922819"/>
                  </a:lnTo>
                  <a:lnTo>
                    <a:pt x="144962" y="921980"/>
                  </a:lnTo>
                  <a:lnTo>
                    <a:pt x="145395" y="920881"/>
                  </a:lnTo>
                  <a:lnTo>
                    <a:pt x="145609" y="919982"/>
                  </a:lnTo>
                  <a:lnTo>
                    <a:pt x="145661" y="919016"/>
                  </a:lnTo>
                  <a:lnTo>
                    <a:pt x="145907" y="918050"/>
                  </a:lnTo>
                  <a:lnTo>
                    <a:pt x="146113" y="917127"/>
                  </a:lnTo>
                  <a:lnTo>
                    <a:pt x="146250" y="915741"/>
                  </a:lnTo>
                  <a:lnTo>
                    <a:pt x="146191" y="914386"/>
                  </a:lnTo>
                  <a:lnTo>
                    <a:pt x="146207" y="913305"/>
                  </a:lnTo>
                  <a:lnTo>
                    <a:pt x="146531" y="912230"/>
                  </a:lnTo>
                  <a:lnTo>
                    <a:pt x="146968" y="911385"/>
                  </a:lnTo>
                  <a:lnTo>
                    <a:pt x="147636" y="910584"/>
                  </a:lnTo>
                  <a:lnTo>
                    <a:pt x="148308" y="909471"/>
                  </a:lnTo>
                  <a:lnTo>
                    <a:pt x="148439" y="908390"/>
                  </a:lnTo>
                  <a:lnTo>
                    <a:pt x="148303" y="907157"/>
                  </a:lnTo>
                  <a:lnTo>
                    <a:pt x="147974" y="905796"/>
                  </a:lnTo>
                  <a:lnTo>
                    <a:pt x="147837" y="904636"/>
                  </a:lnTo>
                  <a:lnTo>
                    <a:pt x="147701" y="903323"/>
                  </a:lnTo>
                  <a:lnTo>
                    <a:pt x="147245" y="902776"/>
                  </a:lnTo>
                  <a:lnTo>
                    <a:pt x="147025" y="902035"/>
                  </a:lnTo>
                  <a:lnTo>
                    <a:pt x="147957" y="901665"/>
                  </a:lnTo>
                  <a:lnTo>
                    <a:pt x="148847" y="901519"/>
                  </a:lnTo>
                  <a:lnTo>
                    <a:pt x="149710" y="900571"/>
                  </a:lnTo>
                  <a:lnTo>
                    <a:pt x="149993" y="899721"/>
                  </a:lnTo>
                  <a:lnTo>
                    <a:pt x="150274" y="898991"/>
                  </a:lnTo>
                  <a:lnTo>
                    <a:pt x="150712" y="898032"/>
                  </a:lnTo>
                  <a:lnTo>
                    <a:pt x="151071" y="897266"/>
                  </a:lnTo>
                  <a:lnTo>
                    <a:pt x="151432" y="896343"/>
                  </a:lnTo>
                  <a:lnTo>
                    <a:pt x="151953" y="895000"/>
                  </a:lnTo>
                  <a:lnTo>
                    <a:pt x="152353" y="893998"/>
                  </a:lnTo>
                  <a:lnTo>
                    <a:pt x="152837" y="892576"/>
                  </a:lnTo>
                  <a:lnTo>
                    <a:pt x="153359" y="891197"/>
                  </a:lnTo>
                  <a:lnTo>
                    <a:pt x="153762" y="890000"/>
                  </a:lnTo>
                  <a:lnTo>
                    <a:pt x="154442" y="888354"/>
                  </a:lnTo>
                  <a:lnTo>
                    <a:pt x="154918" y="887509"/>
                  </a:lnTo>
                  <a:lnTo>
                    <a:pt x="155396" y="886512"/>
                  </a:lnTo>
                  <a:lnTo>
                    <a:pt x="155603" y="885510"/>
                  </a:lnTo>
                  <a:lnTo>
                    <a:pt x="155461" y="884660"/>
                  </a:lnTo>
                  <a:lnTo>
                    <a:pt x="155326" y="883262"/>
                  </a:lnTo>
                  <a:lnTo>
                    <a:pt x="155377" y="882418"/>
                  </a:lnTo>
                  <a:lnTo>
                    <a:pt x="155582" y="881568"/>
                  </a:lnTo>
                  <a:lnTo>
                    <a:pt x="155713" y="880486"/>
                  </a:lnTo>
                  <a:lnTo>
                    <a:pt x="155766" y="879562"/>
                  </a:lnTo>
                  <a:lnTo>
                    <a:pt x="155816" y="878754"/>
                  </a:lnTo>
                  <a:lnTo>
                    <a:pt x="156369" y="877910"/>
                  </a:lnTo>
                  <a:lnTo>
                    <a:pt x="156802" y="877339"/>
                  </a:lnTo>
                  <a:lnTo>
                    <a:pt x="157162" y="876415"/>
                  </a:lnTo>
                  <a:lnTo>
                    <a:pt x="157378" y="875443"/>
                  </a:lnTo>
                  <a:lnTo>
                    <a:pt x="157007" y="875443"/>
                  </a:lnTo>
                  <a:lnTo>
                    <a:pt x="156582" y="875449"/>
                  </a:lnTo>
                  <a:lnTo>
                    <a:pt x="156617" y="874896"/>
                  </a:lnTo>
                  <a:lnTo>
                    <a:pt x="156747" y="874502"/>
                  </a:lnTo>
                  <a:lnTo>
                    <a:pt x="156701" y="874094"/>
                  </a:lnTo>
                  <a:lnTo>
                    <a:pt x="156648" y="873675"/>
                  </a:lnTo>
                  <a:lnTo>
                    <a:pt x="156676" y="873256"/>
                  </a:lnTo>
                  <a:lnTo>
                    <a:pt x="156793" y="872855"/>
                  </a:lnTo>
                  <a:lnTo>
                    <a:pt x="156730" y="872436"/>
                  </a:lnTo>
                  <a:lnTo>
                    <a:pt x="156682" y="872011"/>
                  </a:lnTo>
                  <a:lnTo>
                    <a:pt x="156674" y="871585"/>
                  </a:lnTo>
                  <a:lnTo>
                    <a:pt x="156666" y="871160"/>
                  </a:lnTo>
                  <a:lnTo>
                    <a:pt x="156582" y="870759"/>
                  </a:lnTo>
                  <a:lnTo>
                    <a:pt x="156640" y="870340"/>
                  </a:lnTo>
                  <a:lnTo>
                    <a:pt x="156708" y="869915"/>
                  </a:lnTo>
                  <a:lnTo>
                    <a:pt x="156329" y="869423"/>
                  </a:lnTo>
                  <a:lnTo>
                    <a:pt x="156199" y="869028"/>
                  </a:lnTo>
                  <a:lnTo>
                    <a:pt x="156173" y="868596"/>
                  </a:lnTo>
                  <a:lnTo>
                    <a:pt x="156103" y="868177"/>
                  </a:lnTo>
                  <a:lnTo>
                    <a:pt x="156006" y="867764"/>
                  </a:lnTo>
                  <a:lnTo>
                    <a:pt x="155900" y="867351"/>
                  </a:lnTo>
                  <a:lnTo>
                    <a:pt x="155793" y="866938"/>
                  </a:lnTo>
                  <a:lnTo>
                    <a:pt x="155688" y="866531"/>
                  </a:lnTo>
                  <a:lnTo>
                    <a:pt x="155605" y="866111"/>
                  </a:lnTo>
                  <a:lnTo>
                    <a:pt x="155597" y="865686"/>
                  </a:lnTo>
                  <a:lnTo>
                    <a:pt x="155611" y="865261"/>
                  </a:lnTo>
                  <a:lnTo>
                    <a:pt x="155606" y="864836"/>
                  </a:lnTo>
                  <a:lnTo>
                    <a:pt x="155702" y="864441"/>
                  </a:lnTo>
                  <a:lnTo>
                    <a:pt x="155856" y="864040"/>
                  </a:lnTo>
                  <a:lnTo>
                    <a:pt x="155847" y="863615"/>
                  </a:lnTo>
                  <a:lnTo>
                    <a:pt x="155780" y="863195"/>
                  </a:lnTo>
                  <a:lnTo>
                    <a:pt x="155752" y="862770"/>
                  </a:lnTo>
                  <a:lnTo>
                    <a:pt x="155698" y="862351"/>
                  </a:lnTo>
                  <a:lnTo>
                    <a:pt x="155615" y="861937"/>
                  </a:lnTo>
                  <a:lnTo>
                    <a:pt x="155537" y="861518"/>
                  </a:lnTo>
                  <a:lnTo>
                    <a:pt x="155448" y="861099"/>
                  </a:lnTo>
                  <a:lnTo>
                    <a:pt x="155308" y="860699"/>
                  </a:lnTo>
                  <a:lnTo>
                    <a:pt x="155113" y="860322"/>
                  </a:lnTo>
                  <a:lnTo>
                    <a:pt x="154864" y="859975"/>
                  </a:lnTo>
                  <a:lnTo>
                    <a:pt x="154612" y="859635"/>
                  </a:lnTo>
                  <a:lnTo>
                    <a:pt x="154371" y="859283"/>
                  </a:lnTo>
                  <a:lnTo>
                    <a:pt x="154181" y="858906"/>
                  </a:lnTo>
                  <a:lnTo>
                    <a:pt x="153950" y="858548"/>
                  </a:lnTo>
                  <a:lnTo>
                    <a:pt x="153702" y="858201"/>
                  </a:lnTo>
                  <a:lnTo>
                    <a:pt x="153448" y="857868"/>
                  </a:lnTo>
                  <a:lnTo>
                    <a:pt x="153197" y="857521"/>
                  </a:lnTo>
                  <a:lnTo>
                    <a:pt x="152931" y="857193"/>
                  </a:lnTo>
                  <a:lnTo>
                    <a:pt x="152646" y="856871"/>
                  </a:lnTo>
                  <a:lnTo>
                    <a:pt x="152610" y="856457"/>
                  </a:lnTo>
                  <a:lnTo>
                    <a:pt x="152571" y="856039"/>
                  </a:lnTo>
                  <a:lnTo>
                    <a:pt x="152444" y="855631"/>
                  </a:lnTo>
                  <a:lnTo>
                    <a:pt x="152245" y="855249"/>
                  </a:lnTo>
                  <a:lnTo>
                    <a:pt x="152005" y="854903"/>
                  </a:lnTo>
                  <a:lnTo>
                    <a:pt x="151720" y="854586"/>
                  </a:lnTo>
                  <a:lnTo>
                    <a:pt x="151410" y="854295"/>
                  </a:lnTo>
                  <a:lnTo>
                    <a:pt x="151099" y="854003"/>
                  </a:lnTo>
                  <a:lnTo>
                    <a:pt x="150784" y="853718"/>
                  </a:lnTo>
                  <a:lnTo>
                    <a:pt x="150461" y="853438"/>
                  </a:lnTo>
                  <a:lnTo>
                    <a:pt x="150108" y="853201"/>
                  </a:lnTo>
                  <a:lnTo>
                    <a:pt x="149738" y="852995"/>
                  </a:lnTo>
                  <a:lnTo>
                    <a:pt x="149362" y="852794"/>
                  </a:lnTo>
                  <a:lnTo>
                    <a:pt x="148972" y="852630"/>
                  </a:lnTo>
                  <a:lnTo>
                    <a:pt x="148647" y="852357"/>
                  </a:lnTo>
                  <a:lnTo>
                    <a:pt x="148332" y="852083"/>
                  </a:lnTo>
                  <a:lnTo>
                    <a:pt x="148047" y="851774"/>
                  </a:lnTo>
                  <a:lnTo>
                    <a:pt x="147723" y="851494"/>
                  </a:lnTo>
                  <a:lnTo>
                    <a:pt x="147402" y="851209"/>
                  </a:lnTo>
                  <a:lnTo>
                    <a:pt x="147100" y="850905"/>
                  </a:lnTo>
                  <a:lnTo>
                    <a:pt x="147011" y="850516"/>
                  </a:lnTo>
                  <a:lnTo>
                    <a:pt x="147017" y="850084"/>
                  </a:lnTo>
                  <a:lnTo>
                    <a:pt x="147067" y="849665"/>
                  </a:lnTo>
                  <a:lnTo>
                    <a:pt x="147301" y="849313"/>
                  </a:lnTo>
                  <a:lnTo>
                    <a:pt x="147616" y="849021"/>
                  </a:lnTo>
                  <a:lnTo>
                    <a:pt x="147838" y="848742"/>
                  </a:lnTo>
                  <a:lnTo>
                    <a:pt x="147628" y="848371"/>
                  </a:lnTo>
                  <a:lnTo>
                    <a:pt x="147421" y="847995"/>
                  </a:lnTo>
                  <a:lnTo>
                    <a:pt x="147222" y="847624"/>
                  </a:lnTo>
                  <a:lnTo>
                    <a:pt x="147028" y="847241"/>
                  </a:lnTo>
                  <a:lnTo>
                    <a:pt x="146829" y="846864"/>
                  </a:lnTo>
                  <a:lnTo>
                    <a:pt x="146590" y="846518"/>
                  </a:lnTo>
                  <a:lnTo>
                    <a:pt x="146322" y="846184"/>
                  </a:lnTo>
                  <a:lnTo>
                    <a:pt x="146066" y="845844"/>
                  </a:lnTo>
                  <a:lnTo>
                    <a:pt x="145797" y="845516"/>
                  </a:lnTo>
                  <a:lnTo>
                    <a:pt x="145498" y="845212"/>
                  </a:lnTo>
                  <a:lnTo>
                    <a:pt x="145200" y="844908"/>
                  </a:lnTo>
                  <a:lnTo>
                    <a:pt x="144900" y="844611"/>
                  </a:lnTo>
                  <a:lnTo>
                    <a:pt x="144598" y="844307"/>
                  </a:lnTo>
                  <a:lnTo>
                    <a:pt x="144267" y="844046"/>
                  </a:lnTo>
                  <a:lnTo>
                    <a:pt x="143915" y="843803"/>
                  </a:lnTo>
                  <a:lnTo>
                    <a:pt x="143579" y="843541"/>
                  </a:lnTo>
                  <a:lnTo>
                    <a:pt x="143271" y="843250"/>
                  </a:lnTo>
                  <a:lnTo>
                    <a:pt x="143034" y="842897"/>
                  </a:lnTo>
                  <a:lnTo>
                    <a:pt x="142847" y="842514"/>
                  </a:lnTo>
                  <a:lnTo>
                    <a:pt x="142693" y="842114"/>
                  </a:lnTo>
                  <a:lnTo>
                    <a:pt x="142597" y="841707"/>
                  </a:lnTo>
                  <a:lnTo>
                    <a:pt x="142576" y="841281"/>
                  </a:lnTo>
                  <a:lnTo>
                    <a:pt x="142448" y="840874"/>
                  </a:lnTo>
                  <a:lnTo>
                    <a:pt x="142173" y="840558"/>
                  </a:lnTo>
                  <a:lnTo>
                    <a:pt x="141827" y="840310"/>
                  </a:lnTo>
                  <a:lnTo>
                    <a:pt x="141455" y="840103"/>
                  </a:lnTo>
                  <a:lnTo>
                    <a:pt x="141038" y="840036"/>
                  </a:lnTo>
                  <a:lnTo>
                    <a:pt x="140617" y="839963"/>
                  </a:lnTo>
                  <a:lnTo>
                    <a:pt x="140201" y="839884"/>
                  </a:lnTo>
                  <a:lnTo>
                    <a:pt x="139821" y="839696"/>
                  </a:lnTo>
                  <a:lnTo>
                    <a:pt x="139404" y="839629"/>
                  </a:lnTo>
                  <a:lnTo>
                    <a:pt x="138979" y="839629"/>
                  </a:lnTo>
                  <a:lnTo>
                    <a:pt x="138554" y="839617"/>
                  </a:lnTo>
                  <a:lnTo>
                    <a:pt x="138141" y="839556"/>
                  </a:lnTo>
                  <a:lnTo>
                    <a:pt x="137795" y="839307"/>
                  </a:lnTo>
                  <a:lnTo>
                    <a:pt x="137474" y="839027"/>
                  </a:lnTo>
                  <a:lnTo>
                    <a:pt x="137165" y="838736"/>
                  </a:lnTo>
                  <a:lnTo>
                    <a:pt x="136862" y="838438"/>
                  </a:lnTo>
                  <a:lnTo>
                    <a:pt x="136562" y="838134"/>
                  </a:lnTo>
                  <a:lnTo>
                    <a:pt x="136270" y="837824"/>
                  </a:lnTo>
                  <a:lnTo>
                    <a:pt x="135997" y="837502"/>
                  </a:lnTo>
                  <a:lnTo>
                    <a:pt x="135754" y="837150"/>
                  </a:lnTo>
                  <a:lnTo>
                    <a:pt x="135497" y="836810"/>
                  </a:lnTo>
                  <a:lnTo>
                    <a:pt x="135184" y="836573"/>
                  </a:lnTo>
                  <a:lnTo>
                    <a:pt x="134811" y="836372"/>
                  </a:lnTo>
                  <a:lnTo>
                    <a:pt x="134437" y="836166"/>
                  </a:lnTo>
                  <a:lnTo>
                    <a:pt x="134128" y="835887"/>
                  </a:lnTo>
                  <a:lnTo>
                    <a:pt x="133869" y="835546"/>
                  </a:lnTo>
                  <a:lnTo>
                    <a:pt x="133586" y="835230"/>
                  </a:lnTo>
                  <a:lnTo>
                    <a:pt x="133346" y="834878"/>
                  </a:lnTo>
                  <a:lnTo>
                    <a:pt x="133132" y="834507"/>
                  </a:lnTo>
                  <a:lnTo>
                    <a:pt x="132920" y="834143"/>
                  </a:lnTo>
                  <a:lnTo>
                    <a:pt x="132676" y="833790"/>
                  </a:lnTo>
                  <a:lnTo>
                    <a:pt x="132427" y="833444"/>
                  </a:lnTo>
                  <a:lnTo>
                    <a:pt x="132151" y="833122"/>
                  </a:lnTo>
                  <a:lnTo>
                    <a:pt x="131829" y="832843"/>
                  </a:lnTo>
                  <a:lnTo>
                    <a:pt x="131460" y="832636"/>
                  </a:lnTo>
                  <a:lnTo>
                    <a:pt x="131087" y="832430"/>
                  </a:lnTo>
                  <a:lnTo>
                    <a:pt x="130711" y="832229"/>
                  </a:lnTo>
                  <a:lnTo>
                    <a:pt x="130328" y="832046"/>
                  </a:lnTo>
                  <a:lnTo>
                    <a:pt x="129938" y="831877"/>
                  </a:lnTo>
                  <a:lnTo>
                    <a:pt x="129538" y="831731"/>
                  </a:lnTo>
                  <a:lnTo>
                    <a:pt x="129136" y="831591"/>
                  </a:lnTo>
                  <a:lnTo>
                    <a:pt x="128742" y="831433"/>
                  </a:lnTo>
                  <a:lnTo>
                    <a:pt x="128363" y="831239"/>
                  </a:lnTo>
                  <a:lnTo>
                    <a:pt x="128004" y="831014"/>
                  </a:lnTo>
                  <a:lnTo>
                    <a:pt x="127675" y="830741"/>
                  </a:lnTo>
                  <a:lnTo>
                    <a:pt x="127353" y="830461"/>
                  </a:lnTo>
                  <a:lnTo>
                    <a:pt x="127041" y="830175"/>
                  </a:lnTo>
                  <a:lnTo>
                    <a:pt x="126739" y="829872"/>
                  </a:lnTo>
                  <a:lnTo>
                    <a:pt x="126448" y="829562"/>
                  </a:lnTo>
                  <a:lnTo>
                    <a:pt x="126176" y="829234"/>
                  </a:lnTo>
                  <a:lnTo>
                    <a:pt x="125936" y="828887"/>
                  </a:lnTo>
                  <a:lnTo>
                    <a:pt x="125729" y="828517"/>
                  </a:lnTo>
                  <a:lnTo>
                    <a:pt x="125542" y="828128"/>
                  </a:lnTo>
                  <a:lnTo>
                    <a:pt x="125362" y="827745"/>
                  </a:lnTo>
                  <a:lnTo>
                    <a:pt x="125184" y="827357"/>
                  </a:lnTo>
                  <a:lnTo>
                    <a:pt x="125011" y="826968"/>
                  </a:lnTo>
                  <a:lnTo>
                    <a:pt x="124842" y="826579"/>
                  </a:lnTo>
                  <a:lnTo>
                    <a:pt x="124673" y="826190"/>
                  </a:lnTo>
                  <a:lnTo>
                    <a:pt x="124502" y="825801"/>
                  </a:lnTo>
                  <a:lnTo>
                    <a:pt x="124320" y="825418"/>
                  </a:lnTo>
                  <a:lnTo>
                    <a:pt x="124145" y="825030"/>
                  </a:lnTo>
                  <a:lnTo>
                    <a:pt x="124027" y="824617"/>
                  </a:lnTo>
                  <a:lnTo>
                    <a:pt x="123876" y="824221"/>
                  </a:lnTo>
                  <a:lnTo>
                    <a:pt x="123693" y="823839"/>
                  </a:lnTo>
                  <a:lnTo>
                    <a:pt x="123494" y="823463"/>
                  </a:lnTo>
                  <a:lnTo>
                    <a:pt x="123276" y="823098"/>
                  </a:lnTo>
                  <a:lnTo>
                    <a:pt x="123026" y="822752"/>
                  </a:lnTo>
                  <a:lnTo>
                    <a:pt x="122741" y="822435"/>
                  </a:lnTo>
                  <a:lnTo>
                    <a:pt x="122440" y="822138"/>
                  </a:lnTo>
                  <a:lnTo>
                    <a:pt x="122145" y="821828"/>
                  </a:lnTo>
                  <a:lnTo>
                    <a:pt x="121841" y="821530"/>
                  </a:lnTo>
                  <a:lnTo>
                    <a:pt x="121504" y="821269"/>
                  </a:lnTo>
                  <a:lnTo>
                    <a:pt x="121145" y="821044"/>
                  </a:lnTo>
                  <a:lnTo>
                    <a:pt x="120800" y="820789"/>
                  </a:lnTo>
                  <a:lnTo>
                    <a:pt x="120463" y="820528"/>
                  </a:lnTo>
                  <a:lnTo>
                    <a:pt x="120173" y="820224"/>
                  </a:lnTo>
                  <a:lnTo>
                    <a:pt x="120003" y="819829"/>
                  </a:lnTo>
                  <a:lnTo>
                    <a:pt x="119918" y="819416"/>
                  </a:lnTo>
                  <a:lnTo>
                    <a:pt x="119832" y="818997"/>
                  </a:lnTo>
                  <a:lnTo>
                    <a:pt x="119700" y="818590"/>
                  </a:lnTo>
                  <a:lnTo>
                    <a:pt x="119537" y="818201"/>
                  </a:lnTo>
                  <a:lnTo>
                    <a:pt x="119350" y="817819"/>
                  </a:lnTo>
                  <a:lnTo>
                    <a:pt x="119127" y="817460"/>
                  </a:lnTo>
                  <a:lnTo>
                    <a:pt x="118874" y="817113"/>
                  </a:lnTo>
                  <a:lnTo>
                    <a:pt x="118615" y="816779"/>
                  </a:lnTo>
                  <a:lnTo>
                    <a:pt x="118356" y="816439"/>
                  </a:lnTo>
                  <a:lnTo>
                    <a:pt x="118132" y="816081"/>
                  </a:lnTo>
                  <a:lnTo>
                    <a:pt x="118075" y="815661"/>
                  </a:lnTo>
                  <a:lnTo>
                    <a:pt x="118045" y="815236"/>
                  </a:lnTo>
                  <a:lnTo>
                    <a:pt x="118018" y="814811"/>
                  </a:lnTo>
                  <a:lnTo>
                    <a:pt x="118016" y="814385"/>
                  </a:lnTo>
                  <a:lnTo>
                    <a:pt x="118082" y="813967"/>
                  </a:lnTo>
                  <a:lnTo>
                    <a:pt x="118187" y="813553"/>
                  </a:lnTo>
                  <a:lnTo>
                    <a:pt x="118308" y="813147"/>
                  </a:lnTo>
                  <a:lnTo>
                    <a:pt x="118347" y="812721"/>
                  </a:lnTo>
                  <a:lnTo>
                    <a:pt x="118313" y="812296"/>
                  </a:lnTo>
                  <a:lnTo>
                    <a:pt x="118202" y="811889"/>
                  </a:lnTo>
                  <a:lnTo>
                    <a:pt x="118090" y="811475"/>
                  </a:lnTo>
                  <a:lnTo>
                    <a:pt x="117991" y="811063"/>
                  </a:lnTo>
                  <a:lnTo>
                    <a:pt x="117884" y="810649"/>
                  </a:lnTo>
                  <a:lnTo>
                    <a:pt x="117738" y="810248"/>
                  </a:lnTo>
                  <a:lnTo>
                    <a:pt x="117604" y="809848"/>
                  </a:lnTo>
                  <a:lnTo>
                    <a:pt x="117471" y="809447"/>
                  </a:lnTo>
                  <a:lnTo>
                    <a:pt x="117321" y="809045"/>
                  </a:lnTo>
                  <a:lnTo>
                    <a:pt x="117165" y="808651"/>
                  </a:lnTo>
                  <a:lnTo>
                    <a:pt x="117083" y="808238"/>
                  </a:lnTo>
                  <a:lnTo>
                    <a:pt x="117066" y="807818"/>
                  </a:lnTo>
                  <a:lnTo>
                    <a:pt x="116906" y="807417"/>
                  </a:lnTo>
                  <a:lnTo>
                    <a:pt x="116820" y="807010"/>
                  </a:lnTo>
                  <a:lnTo>
                    <a:pt x="116817" y="806578"/>
                  </a:lnTo>
                  <a:lnTo>
                    <a:pt x="116835" y="806154"/>
                  </a:lnTo>
                  <a:lnTo>
                    <a:pt x="117022" y="805777"/>
                  </a:lnTo>
                  <a:lnTo>
                    <a:pt x="117250" y="805418"/>
                  </a:lnTo>
                  <a:lnTo>
                    <a:pt x="117483" y="805060"/>
                  </a:lnTo>
                  <a:lnTo>
                    <a:pt x="117704" y="804702"/>
                  </a:lnTo>
                  <a:lnTo>
                    <a:pt x="117914" y="804331"/>
                  </a:lnTo>
                  <a:lnTo>
                    <a:pt x="118179" y="803997"/>
                  </a:lnTo>
                  <a:lnTo>
                    <a:pt x="118433" y="803657"/>
                  </a:lnTo>
                  <a:lnTo>
                    <a:pt x="118588" y="803262"/>
                  </a:lnTo>
                  <a:lnTo>
                    <a:pt x="118740" y="802861"/>
                  </a:lnTo>
                  <a:lnTo>
                    <a:pt x="118913" y="802472"/>
                  </a:lnTo>
                  <a:lnTo>
                    <a:pt x="119088" y="802083"/>
                  </a:lnTo>
                  <a:lnTo>
                    <a:pt x="119256" y="801694"/>
                  </a:lnTo>
                  <a:lnTo>
                    <a:pt x="119413" y="801299"/>
                  </a:lnTo>
                  <a:lnTo>
                    <a:pt x="119563" y="800904"/>
                  </a:lnTo>
                  <a:lnTo>
                    <a:pt x="119711" y="800504"/>
                  </a:lnTo>
                  <a:lnTo>
                    <a:pt x="119868" y="800109"/>
                  </a:lnTo>
                  <a:lnTo>
                    <a:pt x="120033" y="799714"/>
                  </a:lnTo>
                  <a:lnTo>
                    <a:pt x="120194" y="799325"/>
                  </a:lnTo>
                  <a:lnTo>
                    <a:pt x="120335" y="798924"/>
                  </a:lnTo>
                  <a:lnTo>
                    <a:pt x="120447" y="798511"/>
                  </a:lnTo>
                  <a:lnTo>
                    <a:pt x="120542" y="798098"/>
                  </a:lnTo>
                  <a:lnTo>
                    <a:pt x="120634" y="797678"/>
                  </a:lnTo>
                  <a:lnTo>
                    <a:pt x="120739" y="797265"/>
                  </a:lnTo>
                  <a:lnTo>
                    <a:pt x="120846" y="796852"/>
                  </a:lnTo>
                  <a:lnTo>
                    <a:pt x="120912" y="796433"/>
                  </a:lnTo>
                  <a:lnTo>
                    <a:pt x="120952" y="796014"/>
                  </a:lnTo>
                  <a:lnTo>
                    <a:pt x="120969" y="795588"/>
                  </a:lnTo>
                  <a:lnTo>
                    <a:pt x="120888" y="795169"/>
                  </a:lnTo>
                  <a:lnTo>
                    <a:pt x="120908" y="794604"/>
                  </a:lnTo>
                  <a:lnTo>
                    <a:pt x="121017" y="794198"/>
                  </a:lnTo>
                  <a:lnTo>
                    <a:pt x="121105" y="793784"/>
                  </a:lnTo>
                  <a:lnTo>
                    <a:pt x="121119" y="793359"/>
                  </a:lnTo>
                  <a:lnTo>
                    <a:pt x="121153" y="792934"/>
                  </a:lnTo>
                  <a:lnTo>
                    <a:pt x="121248" y="792521"/>
                  </a:lnTo>
                  <a:lnTo>
                    <a:pt x="121334" y="792101"/>
                  </a:lnTo>
                  <a:lnTo>
                    <a:pt x="121373" y="791682"/>
                  </a:lnTo>
                  <a:lnTo>
                    <a:pt x="121423" y="791257"/>
                  </a:lnTo>
                  <a:lnTo>
                    <a:pt x="121471" y="790832"/>
                  </a:lnTo>
                  <a:lnTo>
                    <a:pt x="121498" y="790412"/>
                  </a:lnTo>
                  <a:lnTo>
                    <a:pt x="121480" y="789987"/>
                  </a:lnTo>
                  <a:lnTo>
                    <a:pt x="121504" y="789562"/>
                  </a:lnTo>
                  <a:lnTo>
                    <a:pt x="121489" y="789136"/>
                  </a:lnTo>
                  <a:lnTo>
                    <a:pt x="121575" y="788724"/>
                  </a:lnTo>
                  <a:lnTo>
                    <a:pt x="121693" y="788310"/>
                  </a:lnTo>
                  <a:lnTo>
                    <a:pt x="121805" y="787903"/>
                  </a:lnTo>
                  <a:lnTo>
                    <a:pt x="121886" y="787484"/>
                  </a:lnTo>
                  <a:lnTo>
                    <a:pt x="121861" y="787059"/>
                  </a:lnTo>
                  <a:lnTo>
                    <a:pt x="121823" y="786633"/>
                  </a:lnTo>
                  <a:lnTo>
                    <a:pt x="121807" y="786208"/>
                  </a:lnTo>
                  <a:lnTo>
                    <a:pt x="121798" y="785783"/>
                  </a:lnTo>
                  <a:lnTo>
                    <a:pt x="121754" y="785364"/>
                  </a:lnTo>
                  <a:lnTo>
                    <a:pt x="121732" y="784938"/>
                  </a:lnTo>
                  <a:lnTo>
                    <a:pt x="121725" y="784513"/>
                  </a:lnTo>
                  <a:lnTo>
                    <a:pt x="121713" y="784087"/>
                  </a:lnTo>
                  <a:lnTo>
                    <a:pt x="121702" y="783662"/>
                  </a:lnTo>
                  <a:lnTo>
                    <a:pt x="121693" y="783237"/>
                  </a:lnTo>
                  <a:lnTo>
                    <a:pt x="121682" y="782812"/>
                  </a:lnTo>
                  <a:lnTo>
                    <a:pt x="121650" y="782387"/>
                  </a:lnTo>
                  <a:lnTo>
                    <a:pt x="121559" y="781967"/>
                  </a:lnTo>
                  <a:lnTo>
                    <a:pt x="121417" y="781567"/>
                  </a:lnTo>
                  <a:lnTo>
                    <a:pt x="121155" y="781232"/>
                  </a:lnTo>
                  <a:lnTo>
                    <a:pt x="120891" y="780898"/>
                  </a:lnTo>
                  <a:lnTo>
                    <a:pt x="120649" y="780552"/>
                  </a:lnTo>
                  <a:lnTo>
                    <a:pt x="120390" y="780212"/>
                  </a:lnTo>
                  <a:lnTo>
                    <a:pt x="120118" y="779884"/>
                  </a:lnTo>
                  <a:lnTo>
                    <a:pt x="119827" y="779580"/>
                  </a:lnTo>
                  <a:lnTo>
                    <a:pt x="119523" y="779282"/>
                  </a:lnTo>
                  <a:lnTo>
                    <a:pt x="119211" y="778990"/>
                  </a:lnTo>
                  <a:lnTo>
                    <a:pt x="118891" y="778711"/>
                  </a:lnTo>
                  <a:lnTo>
                    <a:pt x="118565" y="778438"/>
                  </a:lnTo>
                  <a:lnTo>
                    <a:pt x="118233" y="778170"/>
                  </a:lnTo>
                  <a:lnTo>
                    <a:pt x="117893" y="777915"/>
                  </a:lnTo>
                  <a:lnTo>
                    <a:pt x="117563" y="777648"/>
                  </a:lnTo>
                  <a:lnTo>
                    <a:pt x="117262" y="777350"/>
                  </a:lnTo>
                  <a:lnTo>
                    <a:pt x="116975" y="777034"/>
                  </a:lnTo>
                  <a:lnTo>
                    <a:pt x="116697" y="776712"/>
                  </a:lnTo>
                  <a:lnTo>
                    <a:pt x="116410" y="776397"/>
                  </a:lnTo>
                  <a:lnTo>
                    <a:pt x="116101" y="776105"/>
                  </a:lnTo>
                  <a:lnTo>
                    <a:pt x="115791" y="775813"/>
                  </a:lnTo>
                  <a:lnTo>
                    <a:pt x="115508" y="775497"/>
                  </a:lnTo>
                  <a:lnTo>
                    <a:pt x="115214" y="775193"/>
                  </a:lnTo>
                  <a:lnTo>
                    <a:pt x="114887" y="774920"/>
                  </a:lnTo>
                  <a:lnTo>
                    <a:pt x="114543" y="774665"/>
                  </a:lnTo>
                  <a:lnTo>
                    <a:pt x="114180" y="774446"/>
                  </a:lnTo>
                  <a:lnTo>
                    <a:pt x="113811" y="774233"/>
                  </a:lnTo>
                  <a:lnTo>
                    <a:pt x="113455" y="773997"/>
                  </a:lnTo>
                  <a:lnTo>
                    <a:pt x="113106" y="773753"/>
                  </a:lnTo>
                  <a:lnTo>
                    <a:pt x="112765" y="773498"/>
                  </a:lnTo>
                  <a:lnTo>
                    <a:pt x="112440" y="773219"/>
                  </a:lnTo>
                  <a:lnTo>
                    <a:pt x="112192" y="772885"/>
                  </a:lnTo>
                  <a:lnTo>
                    <a:pt x="112003" y="772502"/>
                  </a:lnTo>
                  <a:lnTo>
                    <a:pt x="111810" y="772119"/>
                  </a:lnTo>
                  <a:lnTo>
                    <a:pt x="111596" y="771754"/>
                  </a:lnTo>
                  <a:lnTo>
                    <a:pt x="111344" y="771409"/>
                  </a:lnTo>
                  <a:lnTo>
                    <a:pt x="111075" y="771081"/>
                  </a:lnTo>
                  <a:lnTo>
                    <a:pt x="110796" y="770758"/>
                  </a:lnTo>
                  <a:lnTo>
                    <a:pt x="110503" y="770448"/>
                  </a:lnTo>
                  <a:lnTo>
                    <a:pt x="110169" y="770187"/>
                  </a:lnTo>
                  <a:lnTo>
                    <a:pt x="109818" y="769950"/>
                  </a:lnTo>
                  <a:lnTo>
                    <a:pt x="109473" y="769695"/>
                  </a:lnTo>
                  <a:lnTo>
                    <a:pt x="109146" y="769428"/>
                  </a:lnTo>
                  <a:lnTo>
                    <a:pt x="108825" y="769148"/>
                  </a:lnTo>
                  <a:lnTo>
                    <a:pt x="108510" y="768863"/>
                  </a:lnTo>
                  <a:lnTo>
                    <a:pt x="108204" y="768559"/>
                  </a:lnTo>
                  <a:lnTo>
                    <a:pt x="108005" y="768189"/>
                  </a:lnTo>
                  <a:lnTo>
                    <a:pt x="107907" y="767775"/>
                  </a:lnTo>
                  <a:lnTo>
                    <a:pt x="107915" y="767350"/>
                  </a:lnTo>
                  <a:lnTo>
                    <a:pt x="107981" y="766931"/>
                  </a:lnTo>
                  <a:lnTo>
                    <a:pt x="108056" y="766512"/>
                  </a:lnTo>
                  <a:lnTo>
                    <a:pt x="108127" y="766092"/>
                  </a:lnTo>
                  <a:lnTo>
                    <a:pt x="108195" y="765667"/>
                  </a:lnTo>
                  <a:lnTo>
                    <a:pt x="108260" y="765248"/>
                  </a:lnTo>
                  <a:lnTo>
                    <a:pt x="108309" y="764829"/>
                  </a:lnTo>
                  <a:lnTo>
                    <a:pt x="108325" y="764404"/>
                  </a:lnTo>
                  <a:lnTo>
                    <a:pt x="108326" y="763978"/>
                  </a:lnTo>
                  <a:lnTo>
                    <a:pt x="108315" y="763553"/>
                  </a:lnTo>
                  <a:lnTo>
                    <a:pt x="108307" y="763127"/>
                  </a:lnTo>
                  <a:lnTo>
                    <a:pt x="108299" y="762702"/>
                  </a:lnTo>
                  <a:lnTo>
                    <a:pt x="108261" y="762277"/>
                  </a:lnTo>
                  <a:lnTo>
                    <a:pt x="108193" y="761858"/>
                  </a:lnTo>
                  <a:lnTo>
                    <a:pt x="108177" y="761432"/>
                  </a:lnTo>
                  <a:lnTo>
                    <a:pt x="108172" y="761007"/>
                  </a:lnTo>
                  <a:lnTo>
                    <a:pt x="108153" y="760582"/>
                  </a:lnTo>
                  <a:lnTo>
                    <a:pt x="108115" y="760156"/>
                  </a:lnTo>
                  <a:lnTo>
                    <a:pt x="108102" y="759731"/>
                  </a:lnTo>
                  <a:lnTo>
                    <a:pt x="108073" y="759312"/>
                  </a:lnTo>
                  <a:lnTo>
                    <a:pt x="108026" y="758887"/>
                  </a:lnTo>
                  <a:lnTo>
                    <a:pt x="107948" y="758468"/>
                  </a:lnTo>
                  <a:lnTo>
                    <a:pt x="107839" y="758055"/>
                  </a:lnTo>
                  <a:lnTo>
                    <a:pt x="107726" y="757647"/>
                  </a:lnTo>
                  <a:lnTo>
                    <a:pt x="107607" y="757235"/>
                  </a:lnTo>
                  <a:lnTo>
                    <a:pt x="107502" y="756828"/>
                  </a:lnTo>
                  <a:lnTo>
                    <a:pt x="107414" y="756408"/>
                  </a:lnTo>
                  <a:lnTo>
                    <a:pt x="107339" y="755989"/>
                  </a:lnTo>
                  <a:lnTo>
                    <a:pt x="107279" y="755570"/>
                  </a:lnTo>
                  <a:lnTo>
                    <a:pt x="107219" y="755150"/>
                  </a:lnTo>
                  <a:lnTo>
                    <a:pt x="107119" y="754738"/>
                  </a:lnTo>
                  <a:lnTo>
                    <a:pt x="107051" y="754319"/>
                  </a:lnTo>
                  <a:lnTo>
                    <a:pt x="107023" y="753893"/>
                  </a:lnTo>
                  <a:lnTo>
                    <a:pt x="107006" y="753468"/>
                  </a:lnTo>
                  <a:lnTo>
                    <a:pt x="106996" y="753043"/>
                  </a:lnTo>
                  <a:lnTo>
                    <a:pt x="106986" y="752617"/>
                  </a:lnTo>
                  <a:lnTo>
                    <a:pt x="106972" y="752192"/>
                  </a:lnTo>
                  <a:lnTo>
                    <a:pt x="107012" y="751767"/>
                  </a:lnTo>
                  <a:lnTo>
                    <a:pt x="107033" y="751348"/>
                  </a:lnTo>
                  <a:lnTo>
                    <a:pt x="106935" y="750934"/>
                  </a:lnTo>
                  <a:lnTo>
                    <a:pt x="106844" y="750515"/>
                  </a:lnTo>
                  <a:lnTo>
                    <a:pt x="106803" y="750090"/>
                  </a:lnTo>
                  <a:lnTo>
                    <a:pt x="106846" y="749671"/>
                  </a:lnTo>
                  <a:lnTo>
                    <a:pt x="106885" y="749246"/>
                  </a:lnTo>
                  <a:lnTo>
                    <a:pt x="106890" y="748820"/>
                  </a:lnTo>
                  <a:lnTo>
                    <a:pt x="106876" y="748395"/>
                  </a:lnTo>
                  <a:lnTo>
                    <a:pt x="106866" y="747969"/>
                  </a:lnTo>
                  <a:lnTo>
                    <a:pt x="106855" y="747544"/>
                  </a:lnTo>
                  <a:lnTo>
                    <a:pt x="106779" y="747131"/>
                  </a:lnTo>
                  <a:lnTo>
                    <a:pt x="106714" y="746712"/>
                  </a:lnTo>
                  <a:lnTo>
                    <a:pt x="106704" y="746287"/>
                  </a:lnTo>
                  <a:lnTo>
                    <a:pt x="106686" y="745862"/>
                  </a:lnTo>
                  <a:lnTo>
                    <a:pt x="106667" y="745436"/>
                  </a:lnTo>
                  <a:lnTo>
                    <a:pt x="106643" y="745011"/>
                  </a:lnTo>
                  <a:lnTo>
                    <a:pt x="106611" y="744585"/>
                  </a:lnTo>
                  <a:lnTo>
                    <a:pt x="106564" y="744167"/>
                  </a:lnTo>
                  <a:lnTo>
                    <a:pt x="106489" y="743748"/>
                  </a:lnTo>
                  <a:lnTo>
                    <a:pt x="106327" y="743352"/>
                  </a:lnTo>
                  <a:lnTo>
                    <a:pt x="106205" y="742951"/>
                  </a:lnTo>
                  <a:lnTo>
                    <a:pt x="106146" y="742526"/>
                  </a:lnTo>
                  <a:lnTo>
                    <a:pt x="106095" y="742101"/>
                  </a:lnTo>
                  <a:lnTo>
                    <a:pt x="106022" y="741688"/>
                  </a:lnTo>
                  <a:lnTo>
                    <a:pt x="105897" y="741281"/>
                  </a:lnTo>
                  <a:lnTo>
                    <a:pt x="105730" y="740885"/>
                  </a:lnTo>
                  <a:lnTo>
                    <a:pt x="105586" y="740491"/>
                  </a:lnTo>
                  <a:lnTo>
                    <a:pt x="105518" y="740065"/>
                  </a:lnTo>
                  <a:lnTo>
                    <a:pt x="105468" y="739646"/>
                  </a:lnTo>
                  <a:lnTo>
                    <a:pt x="105401" y="739227"/>
                  </a:lnTo>
                  <a:lnTo>
                    <a:pt x="105316" y="738808"/>
                  </a:lnTo>
                  <a:lnTo>
                    <a:pt x="105162" y="738413"/>
                  </a:lnTo>
                  <a:lnTo>
                    <a:pt x="105054" y="738006"/>
                  </a:lnTo>
                  <a:lnTo>
                    <a:pt x="104969" y="737586"/>
                  </a:lnTo>
                  <a:lnTo>
                    <a:pt x="104895" y="737167"/>
                  </a:lnTo>
                  <a:lnTo>
                    <a:pt x="104836" y="736748"/>
                  </a:lnTo>
                  <a:lnTo>
                    <a:pt x="104812" y="736323"/>
                  </a:lnTo>
                  <a:lnTo>
                    <a:pt x="104813" y="735898"/>
                  </a:lnTo>
                  <a:lnTo>
                    <a:pt x="104797" y="735473"/>
                  </a:lnTo>
                  <a:lnTo>
                    <a:pt x="104775" y="735047"/>
                  </a:lnTo>
                  <a:lnTo>
                    <a:pt x="104751" y="734622"/>
                  </a:lnTo>
                  <a:lnTo>
                    <a:pt x="104729" y="734197"/>
                  </a:lnTo>
                  <a:lnTo>
                    <a:pt x="104745" y="733771"/>
                  </a:lnTo>
                  <a:lnTo>
                    <a:pt x="104824" y="733352"/>
                  </a:lnTo>
                  <a:lnTo>
                    <a:pt x="104979" y="732957"/>
                  </a:lnTo>
                  <a:lnTo>
                    <a:pt x="105148" y="732568"/>
                  </a:lnTo>
                  <a:lnTo>
                    <a:pt x="105326" y="732180"/>
                  </a:lnTo>
                  <a:lnTo>
                    <a:pt x="105515" y="731797"/>
                  </a:lnTo>
                  <a:lnTo>
                    <a:pt x="105716" y="731421"/>
                  </a:lnTo>
                  <a:lnTo>
                    <a:pt x="105968" y="731086"/>
                  </a:lnTo>
                  <a:lnTo>
                    <a:pt x="106301" y="730819"/>
                  </a:lnTo>
                  <a:lnTo>
                    <a:pt x="106527" y="730454"/>
                  </a:lnTo>
                  <a:lnTo>
                    <a:pt x="106726" y="730077"/>
                  </a:lnTo>
                  <a:lnTo>
                    <a:pt x="106935" y="729707"/>
                  </a:lnTo>
                  <a:lnTo>
                    <a:pt x="107132" y="729330"/>
                  </a:lnTo>
                  <a:lnTo>
                    <a:pt x="107276" y="728935"/>
                  </a:lnTo>
                  <a:lnTo>
                    <a:pt x="107370" y="728516"/>
                  </a:lnTo>
                  <a:lnTo>
                    <a:pt x="107452" y="728103"/>
                  </a:lnTo>
                  <a:lnTo>
                    <a:pt x="107534" y="727684"/>
                  </a:lnTo>
                  <a:lnTo>
                    <a:pt x="107572" y="727259"/>
                  </a:lnTo>
                  <a:lnTo>
                    <a:pt x="107516" y="726840"/>
                  </a:lnTo>
                  <a:lnTo>
                    <a:pt x="107452" y="726414"/>
                  </a:lnTo>
                  <a:lnTo>
                    <a:pt x="107367" y="726001"/>
                  </a:lnTo>
                  <a:lnTo>
                    <a:pt x="107244" y="725594"/>
                  </a:lnTo>
                  <a:lnTo>
                    <a:pt x="107098" y="725193"/>
                  </a:lnTo>
                  <a:lnTo>
                    <a:pt x="106932" y="724798"/>
                  </a:lnTo>
                  <a:lnTo>
                    <a:pt x="106754" y="724416"/>
                  </a:lnTo>
                  <a:lnTo>
                    <a:pt x="106547" y="724044"/>
                  </a:lnTo>
                  <a:lnTo>
                    <a:pt x="106327" y="723680"/>
                  </a:lnTo>
                  <a:lnTo>
                    <a:pt x="106162" y="723292"/>
                  </a:lnTo>
                  <a:lnTo>
                    <a:pt x="106015" y="722890"/>
                  </a:lnTo>
                  <a:lnTo>
                    <a:pt x="105975" y="722471"/>
                  </a:lnTo>
                  <a:lnTo>
                    <a:pt x="105967" y="722046"/>
                  </a:lnTo>
                  <a:lnTo>
                    <a:pt x="105916" y="721627"/>
                  </a:lnTo>
                  <a:lnTo>
                    <a:pt x="105844" y="721202"/>
                  </a:lnTo>
                  <a:lnTo>
                    <a:pt x="105726" y="720795"/>
                  </a:lnTo>
                  <a:lnTo>
                    <a:pt x="105528" y="720424"/>
                  </a:lnTo>
                  <a:lnTo>
                    <a:pt x="105288" y="720065"/>
                  </a:lnTo>
                  <a:lnTo>
                    <a:pt x="105062" y="719701"/>
                  </a:lnTo>
                  <a:lnTo>
                    <a:pt x="104836" y="719342"/>
                  </a:lnTo>
                  <a:lnTo>
                    <a:pt x="104590" y="718996"/>
                  </a:lnTo>
                  <a:lnTo>
                    <a:pt x="104292" y="718692"/>
                  </a:lnTo>
                  <a:lnTo>
                    <a:pt x="103965" y="718425"/>
                  </a:lnTo>
                  <a:lnTo>
                    <a:pt x="103614" y="718182"/>
                  </a:lnTo>
                  <a:lnTo>
                    <a:pt x="103274" y="717927"/>
                  </a:lnTo>
                  <a:lnTo>
                    <a:pt x="102925" y="717684"/>
                  </a:lnTo>
                  <a:lnTo>
                    <a:pt x="102541" y="717502"/>
                  </a:lnTo>
                  <a:lnTo>
                    <a:pt x="102180" y="717277"/>
                  </a:lnTo>
                  <a:lnTo>
                    <a:pt x="101837" y="717028"/>
                  </a:lnTo>
                  <a:lnTo>
                    <a:pt x="101499" y="716773"/>
                  </a:lnTo>
                  <a:lnTo>
                    <a:pt x="101275" y="716414"/>
                  </a:lnTo>
                  <a:lnTo>
                    <a:pt x="101059" y="716050"/>
                  </a:lnTo>
                  <a:lnTo>
                    <a:pt x="100898" y="715654"/>
                  </a:lnTo>
                  <a:lnTo>
                    <a:pt x="100723" y="715266"/>
                  </a:lnTo>
                  <a:lnTo>
                    <a:pt x="100495" y="714907"/>
                  </a:lnTo>
                  <a:lnTo>
                    <a:pt x="100321" y="714519"/>
                  </a:lnTo>
                  <a:lnTo>
                    <a:pt x="100226" y="714105"/>
                  </a:lnTo>
                  <a:lnTo>
                    <a:pt x="100168" y="713686"/>
                  </a:lnTo>
                  <a:lnTo>
                    <a:pt x="100116" y="713261"/>
                  </a:lnTo>
                  <a:lnTo>
                    <a:pt x="100052" y="712842"/>
                  </a:lnTo>
                  <a:lnTo>
                    <a:pt x="99949" y="712429"/>
                  </a:lnTo>
                  <a:lnTo>
                    <a:pt x="99824" y="712022"/>
                  </a:lnTo>
                  <a:lnTo>
                    <a:pt x="99770" y="711603"/>
                  </a:lnTo>
                  <a:lnTo>
                    <a:pt x="99765" y="711177"/>
                  </a:lnTo>
                  <a:lnTo>
                    <a:pt x="99754" y="710752"/>
                  </a:lnTo>
                  <a:lnTo>
                    <a:pt x="99742" y="710326"/>
                  </a:lnTo>
                  <a:lnTo>
                    <a:pt x="99721" y="709901"/>
                  </a:lnTo>
                  <a:lnTo>
                    <a:pt x="99693" y="709476"/>
                  </a:lnTo>
                  <a:lnTo>
                    <a:pt x="99607" y="709063"/>
                  </a:lnTo>
                  <a:lnTo>
                    <a:pt x="99544" y="708643"/>
                  </a:lnTo>
                  <a:lnTo>
                    <a:pt x="99495" y="708218"/>
                  </a:lnTo>
                  <a:lnTo>
                    <a:pt x="99446" y="707799"/>
                  </a:lnTo>
                  <a:lnTo>
                    <a:pt x="99397" y="707374"/>
                  </a:lnTo>
                  <a:lnTo>
                    <a:pt x="99345" y="706955"/>
                  </a:lnTo>
                  <a:lnTo>
                    <a:pt x="99268" y="706536"/>
                  </a:lnTo>
                  <a:lnTo>
                    <a:pt x="99149" y="706122"/>
                  </a:lnTo>
                  <a:lnTo>
                    <a:pt x="99029" y="705715"/>
                  </a:lnTo>
                  <a:lnTo>
                    <a:pt x="98921" y="705308"/>
                  </a:lnTo>
                  <a:lnTo>
                    <a:pt x="98896" y="704883"/>
                  </a:lnTo>
                  <a:lnTo>
                    <a:pt x="98899" y="704452"/>
                  </a:lnTo>
                  <a:lnTo>
                    <a:pt x="98888" y="704026"/>
                  </a:lnTo>
                  <a:lnTo>
                    <a:pt x="98766" y="703625"/>
                  </a:lnTo>
                  <a:lnTo>
                    <a:pt x="98622" y="703225"/>
                  </a:lnTo>
                  <a:lnTo>
                    <a:pt x="98470" y="702823"/>
                  </a:lnTo>
                  <a:lnTo>
                    <a:pt x="98255" y="702465"/>
                  </a:lnTo>
                  <a:lnTo>
                    <a:pt x="97953" y="702161"/>
                  </a:lnTo>
                  <a:lnTo>
                    <a:pt x="97632" y="701882"/>
                  </a:lnTo>
                  <a:lnTo>
                    <a:pt x="97297" y="701615"/>
                  </a:lnTo>
                  <a:lnTo>
                    <a:pt x="96949" y="701372"/>
                  </a:lnTo>
                  <a:lnTo>
                    <a:pt x="96557" y="701213"/>
                  </a:lnTo>
                  <a:lnTo>
                    <a:pt x="96164" y="701049"/>
                  </a:lnTo>
                  <a:lnTo>
                    <a:pt x="95775" y="700879"/>
                  </a:lnTo>
                  <a:lnTo>
                    <a:pt x="95399" y="700679"/>
                  </a:lnTo>
                  <a:lnTo>
                    <a:pt x="95046" y="700436"/>
                  </a:lnTo>
                  <a:lnTo>
                    <a:pt x="94681" y="700223"/>
                  </a:lnTo>
                  <a:lnTo>
                    <a:pt x="94276" y="700101"/>
                  </a:lnTo>
                  <a:lnTo>
                    <a:pt x="93855" y="700023"/>
                  </a:lnTo>
                  <a:lnTo>
                    <a:pt x="93438" y="699931"/>
                  </a:lnTo>
                  <a:lnTo>
                    <a:pt x="93019" y="699859"/>
                  </a:lnTo>
                  <a:lnTo>
                    <a:pt x="92593" y="699865"/>
                  </a:lnTo>
                  <a:lnTo>
                    <a:pt x="92182" y="699786"/>
                  </a:lnTo>
                  <a:lnTo>
                    <a:pt x="91804" y="699585"/>
                  </a:lnTo>
                  <a:lnTo>
                    <a:pt x="91440" y="699367"/>
                  </a:lnTo>
                  <a:lnTo>
                    <a:pt x="91081" y="699135"/>
                  </a:lnTo>
                  <a:lnTo>
                    <a:pt x="90723" y="698905"/>
                  </a:lnTo>
                  <a:lnTo>
                    <a:pt x="90365" y="698674"/>
                  </a:lnTo>
                  <a:lnTo>
                    <a:pt x="90073" y="698370"/>
                  </a:lnTo>
                  <a:lnTo>
                    <a:pt x="89850" y="698005"/>
                  </a:lnTo>
                  <a:lnTo>
                    <a:pt x="89637" y="697635"/>
                  </a:lnTo>
                  <a:lnTo>
                    <a:pt x="89364" y="697307"/>
                  </a:lnTo>
                  <a:lnTo>
                    <a:pt x="89100" y="696979"/>
                  </a:lnTo>
                  <a:lnTo>
                    <a:pt x="88871" y="696620"/>
                  </a:lnTo>
                  <a:lnTo>
                    <a:pt x="88635" y="696268"/>
                  </a:lnTo>
                  <a:lnTo>
                    <a:pt x="88350" y="695952"/>
                  </a:lnTo>
                  <a:lnTo>
                    <a:pt x="88097" y="695630"/>
                  </a:lnTo>
                  <a:lnTo>
                    <a:pt x="88056" y="695211"/>
                  </a:lnTo>
                  <a:lnTo>
                    <a:pt x="88035" y="694773"/>
                  </a:lnTo>
                  <a:lnTo>
                    <a:pt x="87954" y="694360"/>
                  </a:lnTo>
                  <a:lnTo>
                    <a:pt x="87843" y="693947"/>
                  </a:lnTo>
                  <a:lnTo>
                    <a:pt x="87719" y="693540"/>
                  </a:lnTo>
                  <a:lnTo>
                    <a:pt x="87573" y="693139"/>
                  </a:lnTo>
                  <a:lnTo>
                    <a:pt x="87445" y="692738"/>
                  </a:lnTo>
                  <a:lnTo>
                    <a:pt x="87368" y="692319"/>
                  </a:lnTo>
                  <a:lnTo>
                    <a:pt x="87365" y="691894"/>
                  </a:lnTo>
                  <a:lnTo>
                    <a:pt x="87357" y="691468"/>
                  </a:lnTo>
                  <a:lnTo>
                    <a:pt x="87327" y="691043"/>
                  </a:lnTo>
                  <a:lnTo>
                    <a:pt x="87290" y="690618"/>
                  </a:lnTo>
                  <a:lnTo>
                    <a:pt x="87250" y="690193"/>
                  </a:lnTo>
                  <a:lnTo>
                    <a:pt x="87203" y="689773"/>
                  </a:lnTo>
                  <a:lnTo>
                    <a:pt x="87147" y="689348"/>
                  </a:lnTo>
                  <a:lnTo>
                    <a:pt x="87079" y="688929"/>
                  </a:lnTo>
                  <a:lnTo>
                    <a:pt x="86997" y="688516"/>
                  </a:lnTo>
                  <a:lnTo>
                    <a:pt x="86847" y="688115"/>
                  </a:lnTo>
                  <a:lnTo>
                    <a:pt x="86595" y="687768"/>
                  </a:lnTo>
                  <a:lnTo>
                    <a:pt x="86522" y="687355"/>
                  </a:lnTo>
                  <a:lnTo>
                    <a:pt x="86568" y="686930"/>
                  </a:lnTo>
                  <a:lnTo>
                    <a:pt x="86695" y="686523"/>
                  </a:lnTo>
                  <a:lnTo>
                    <a:pt x="86824" y="686116"/>
                  </a:lnTo>
                  <a:lnTo>
                    <a:pt x="87076" y="685782"/>
                  </a:lnTo>
                  <a:lnTo>
                    <a:pt x="87361" y="685460"/>
                  </a:lnTo>
                  <a:lnTo>
                    <a:pt x="87672" y="685181"/>
                  </a:lnTo>
                  <a:lnTo>
                    <a:pt x="88068" y="685017"/>
                  </a:lnTo>
                  <a:lnTo>
                    <a:pt x="88388" y="684761"/>
                  </a:lnTo>
                  <a:lnTo>
                    <a:pt x="88507" y="684348"/>
                  </a:lnTo>
                  <a:lnTo>
                    <a:pt x="88627" y="683941"/>
                  </a:lnTo>
                  <a:lnTo>
                    <a:pt x="88745" y="683534"/>
                  </a:lnTo>
                  <a:lnTo>
                    <a:pt x="88862" y="683121"/>
                  </a:lnTo>
                  <a:lnTo>
                    <a:pt x="88993" y="682720"/>
                  </a:lnTo>
                  <a:lnTo>
                    <a:pt x="89188" y="682337"/>
                  </a:lnTo>
                  <a:lnTo>
                    <a:pt x="89336" y="681942"/>
                  </a:lnTo>
                  <a:lnTo>
                    <a:pt x="89573" y="681590"/>
                  </a:lnTo>
                  <a:lnTo>
                    <a:pt x="89829" y="681250"/>
                  </a:lnTo>
                  <a:lnTo>
                    <a:pt x="90085" y="680909"/>
                  </a:lnTo>
                  <a:lnTo>
                    <a:pt x="90421" y="680557"/>
                  </a:lnTo>
                  <a:lnTo>
                    <a:pt x="90745" y="680278"/>
                  </a:lnTo>
                  <a:lnTo>
                    <a:pt x="91078" y="680016"/>
                  </a:lnTo>
                  <a:lnTo>
                    <a:pt x="91419" y="679761"/>
                  </a:lnTo>
                  <a:lnTo>
                    <a:pt x="91800" y="679567"/>
                  </a:lnTo>
                  <a:lnTo>
                    <a:pt x="92132" y="679306"/>
                  </a:lnTo>
                  <a:lnTo>
                    <a:pt x="92392" y="678972"/>
                  </a:lnTo>
                  <a:lnTo>
                    <a:pt x="92627" y="678619"/>
                  </a:lnTo>
                  <a:lnTo>
                    <a:pt x="92865" y="678267"/>
                  </a:lnTo>
                  <a:lnTo>
                    <a:pt x="93107" y="677914"/>
                  </a:lnTo>
                  <a:lnTo>
                    <a:pt x="93362" y="677574"/>
                  </a:lnTo>
                  <a:lnTo>
                    <a:pt x="93628" y="677240"/>
                  </a:lnTo>
                  <a:lnTo>
                    <a:pt x="93904" y="676918"/>
                  </a:lnTo>
                  <a:lnTo>
                    <a:pt x="94199" y="676614"/>
                  </a:lnTo>
                  <a:lnTo>
                    <a:pt x="94470" y="676286"/>
                  </a:lnTo>
                  <a:lnTo>
                    <a:pt x="94736" y="675952"/>
                  </a:lnTo>
                  <a:lnTo>
                    <a:pt x="94973" y="675606"/>
                  </a:lnTo>
                  <a:lnTo>
                    <a:pt x="95031" y="675180"/>
                  </a:lnTo>
                  <a:lnTo>
                    <a:pt x="95037" y="674755"/>
                  </a:lnTo>
                  <a:lnTo>
                    <a:pt x="95020" y="674330"/>
                  </a:lnTo>
                  <a:lnTo>
                    <a:pt x="95001" y="673905"/>
                  </a:lnTo>
                  <a:lnTo>
                    <a:pt x="94957" y="673485"/>
                  </a:lnTo>
                  <a:lnTo>
                    <a:pt x="94945" y="673060"/>
                  </a:lnTo>
                  <a:lnTo>
                    <a:pt x="94926" y="672635"/>
                  </a:lnTo>
                  <a:lnTo>
                    <a:pt x="94878" y="672210"/>
                  </a:lnTo>
                  <a:lnTo>
                    <a:pt x="94778" y="671796"/>
                  </a:lnTo>
                  <a:lnTo>
                    <a:pt x="94673" y="671384"/>
                  </a:lnTo>
                  <a:lnTo>
                    <a:pt x="94604" y="670964"/>
                  </a:lnTo>
                  <a:lnTo>
                    <a:pt x="94553" y="670545"/>
                  </a:lnTo>
                  <a:lnTo>
                    <a:pt x="94522" y="670119"/>
                  </a:lnTo>
                  <a:lnTo>
                    <a:pt x="94511" y="669694"/>
                  </a:lnTo>
                  <a:lnTo>
                    <a:pt x="94502" y="669269"/>
                  </a:lnTo>
                  <a:lnTo>
                    <a:pt x="94491" y="668844"/>
                  </a:lnTo>
                  <a:lnTo>
                    <a:pt x="94481" y="668419"/>
                  </a:lnTo>
                  <a:lnTo>
                    <a:pt x="94466" y="667993"/>
                  </a:lnTo>
                  <a:lnTo>
                    <a:pt x="94403" y="667574"/>
                  </a:lnTo>
                  <a:lnTo>
                    <a:pt x="94333" y="667155"/>
                  </a:lnTo>
                  <a:lnTo>
                    <a:pt x="94276" y="666735"/>
                  </a:lnTo>
                  <a:lnTo>
                    <a:pt x="94221" y="666311"/>
                  </a:lnTo>
                  <a:lnTo>
                    <a:pt x="94172" y="665891"/>
                  </a:lnTo>
                  <a:lnTo>
                    <a:pt x="94092" y="665472"/>
                  </a:lnTo>
                  <a:lnTo>
                    <a:pt x="93988" y="665059"/>
                  </a:lnTo>
                  <a:lnTo>
                    <a:pt x="93882" y="664646"/>
                  </a:lnTo>
                  <a:lnTo>
                    <a:pt x="93788" y="664233"/>
                  </a:lnTo>
                  <a:lnTo>
                    <a:pt x="93705" y="663813"/>
                  </a:lnTo>
                  <a:lnTo>
                    <a:pt x="93652" y="663394"/>
                  </a:lnTo>
                  <a:lnTo>
                    <a:pt x="93600" y="662975"/>
                  </a:lnTo>
                  <a:lnTo>
                    <a:pt x="93597" y="662549"/>
                  </a:lnTo>
                  <a:lnTo>
                    <a:pt x="93534" y="662130"/>
                  </a:lnTo>
                  <a:lnTo>
                    <a:pt x="93458" y="661711"/>
                  </a:lnTo>
                  <a:lnTo>
                    <a:pt x="93441" y="661286"/>
                  </a:lnTo>
                  <a:lnTo>
                    <a:pt x="93439" y="660861"/>
                  </a:lnTo>
                  <a:lnTo>
                    <a:pt x="93389" y="660441"/>
                  </a:lnTo>
                  <a:lnTo>
                    <a:pt x="93314" y="660022"/>
                  </a:lnTo>
                  <a:lnTo>
                    <a:pt x="93242" y="659597"/>
                  </a:lnTo>
                  <a:lnTo>
                    <a:pt x="93172" y="659178"/>
                  </a:lnTo>
                  <a:lnTo>
                    <a:pt x="93112" y="658759"/>
                  </a:lnTo>
                  <a:lnTo>
                    <a:pt x="93094" y="658333"/>
                  </a:lnTo>
                  <a:lnTo>
                    <a:pt x="93089" y="657908"/>
                  </a:lnTo>
                  <a:lnTo>
                    <a:pt x="93075" y="657483"/>
                  </a:lnTo>
                  <a:lnTo>
                    <a:pt x="93009" y="657064"/>
                  </a:lnTo>
                  <a:lnTo>
                    <a:pt x="92920" y="656651"/>
                  </a:lnTo>
                  <a:lnTo>
                    <a:pt x="92827" y="656231"/>
                  </a:lnTo>
                  <a:lnTo>
                    <a:pt x="92691" y="655830"/>
                  </a:lnTo>
                  <a:lnTo>
                    <a:pt x="92510" y="655447"/>
                  </a:lnTo>
                  <a:lnTo>
                    <a:pt x="92394" y="655040"/>
                  </a:lnTo>
                  <a:lnTo>
                    <a:pt x="92343" y="654616"/>
                  </a:lnTo>
                  <a:lnTo>
                    <a:pt x="92410" y="654220"/>
                  </a:lnTo>
                  <a:lnTo>
                    <a:pt x="92369" y="653807"/>
                  </a:lnTo>
                  <a:lnTo>
                    <a:pt x="92171" y="653424"/>
                  </a:lnTo>
                  <a:lnTo>
                    <a:pt x="91948" y="653066"/>
                  </a:lnTo>
                  <a:lnTo>
                    <a:pt x="91726" y="652701"/>
                  </a:lnTo>
                  <a:lnTo>
                    <a:pt x="91539" y="652319"/>
                  </a:lnTo>
                  <a:lnTo>
                    <a:pt x="91368" y="651930"/>
                  </a:lnTo>
                  <a:lnTo>
                    <a:pt x="91207" y="651535"/>
                  </a:lnTo>
                  <a:lnTo>
                    <a:pt x="91080" y="651128"/>
                  </a:lnTo>
                  <a:lnTo>
                    <a:pt x="90954" y="650721"/>
                  </a:lnTo>
                  <a:lnTo>
                    <a:pt x="90807" y="650320"/>
                  </a:lnTo>
                  <a:lnTo>
                    <a:pt x="90649" y="649931"/>
                  </a:lnTo>
                  <a:lnTo>
                    <a:pt x="90455" y="649548"/>
                  </a:lnTo>
                  <a:lnTo>
                    <a:pt x="90190" y="649220"/>
                  </a:lnTo>
                  <a:lnTo>
                    <a:pt x="89873" y="648929"/>
                  </a:lnTo>
                  <a:lnTo>
                    <a:pt x="89598" y="648613"/>
                  </a:lnTo>
                  <a:lnTo>
                    <a:pt x="89402" y="648236"/>
                  </a:lnTo>
                  <a:lnTo>
                    <a:pt x="89244" y="647835"/>
                  </a:lnTo>
                  <a:lnTo>
                    <a:pt x="89094" y="647434"/>
                  </a:lnTo>
                  <a:lnTo>
                    <a:pt x="88962" y="647027"/>
                  </a:lnTo>
                  <a:lnTo>
                    <a:pt x="88873" y="646620"/>
                  </a:lnTo>
                  <a:lnTo>
                    <a:pt x="88872" y="646189"/>
                  </a:lnTo>
                  <a:lnTo>
                    <a:pt x="88897" y="645763"/>
                  </a:lnTo>
                  <a:lnTo>
                    <a:pt x="88899" y="645338"/>
                  </a:lnTo>
                  <a:lnTo>
                    <a:pt x="88886" y="644913"/>
                  </a:lnTo>
                  <a:lnTo>
                    <a:pt x="88873" y="644488"/>
                  </a:lnTo>
                  <a:lnTo>
                    <a:pt x="88862" y="644063"/>
                  </a:lnTo>
                  <a:lnTo>
                    <a:pt x="88850" y="643637"/>
                  </a:lnTo>
                  <a:lnTo>
                    <a:pt x="88835" y="643218"/>
                  </a:lnTo>
                  <a:lnTo>
                    <a:pt x="88830" y="642786"/>
                  </a:lnTo>
                  <a:lnTo>
                    <a:pt x="88847" y="642361"/>
                  </a:lnTo>
                  <a:lnTo>
                    <a:pt x="88910" y="641942"/>
                  </a:lnTo>
                  <a:lnTo>
                    <a:pt x="89182" y="641638"/>
                  </a:lnTo>
                  <a:lnTo>
                    <a:pt x="89603" y="641554"/>
                  </a:lnTo>
                  <a:lnTo>
                    <a:pt x="90025" y="641529"/>
                  </a:lnTo>
                  <a:lnTo>
                    <a:pt x="90399" y="641322"/>
                  </a:lnTo>
                  <a:lnTo>
                    <a:pt x="90648" y="640976"/>
                  </a:lnTo>
                  <a:lnTo>
                    <a:pt x="90942" y="640672"/>
                  </a:lnTo>
                  <a:lnTo>
                    <a:pt x="91278" y="640417"/>
                  </a:lnTo>
                  <a:lnTo>
                    <a:pt x="91369" y="640004"/>
                  </a:lnTo>
                  <a:lnTo>
                    <a:pt x="91373" y="639579"/>
                  </a:lnTo>
                  <a:lnTo>
                    <a:pt x="91357" y="639153"/>
                  </a:lnTo>
                  <a:lnTo>
                    <a:pt x="91388" y="638728"/>
                  </a:lnTo>
                  <a:lnTo>
                    <a:pt x="91651" y="638461"/>
                  </a:lnTo>
                  <a:lnTo>
                    <a:pt x="91935" y="638139"/>
                  </a:lnTo>
                  <a:lnTo>
                    <a:pt x="92218" y="637823"/>
                  </a:lnTo>
                  <a:lnTo>
                    <a:pt x="92488" y="637495"/>
                  </a:lnTo>
                  <a:lnTo>
                    <a:pt x="92752" y="637155"/>
                  </a:lnTo>
                  <a:lnTo>
                    <a:pt x="93167" y="637215"/>
                  </a:lnTo>
                  <a:lnTo>
                    <a:pt x="93559" y="637373"/>
                  </a:lnTo>
                  <a:lnTo>
                    <a:pt x="93934" y="637586"/>
                  </a:lnTo>
                  <a:lnTo>
                    <a:pt x="94319" y="637744"/>
                  </a:lnTo>
                  <a:lnTo>
                    <a:pt x="94745" y="637774"/>
                  </a:lnTo>
                  <a:lnTo>
                    <a:pt x="95175" y="637787"/>
                  </a:lnTo>
                  <a:lnTo>
                    <a:pt x="95551" y="637598"/>
                  </a:lnTo>
                  <a:lnTo>
                    <a:pt x="95871" y="637318"/>
                  </a:lnTo>
                  <a:lnTo>
                    <a:pt x="96159" y="637003"/>
                  </a:lnTo>
                  <a:lnTo>
                    <a:pt x="96428" y="636675"/>
                  </a:lnTo>
                  <a:lnTo>
                    <a:pt x="96970" y="635824"/>
                  </a:lnTo>
                  <a:lnTo>
                    <a:pt x="97141" y="635612"/>
                  </a:lnTo>
                  <a:lnTo>
                    <a:pt x="97336" y="635234"/>
                  </a:lnTo>
                  <a:lnTo>
                    <a:pt x="97503" y="634846"/>
                  </a:lnTo>
                  <a:lnTo>
                    <a:pt x="97638" y="634445"/>
                  </a:lnTo>
                  <a:lnTo>
                    <a:pt x="97723" y="634026"/>
                  </a:lnTo>
                  <a:lnTo>
                    <a:pt x="97722" y="633600"/>
                  </a:lnTo>
                  <a:lnTo>
                    <a:pt x="97814" y="633187"/>
                  </a:lnTo>
                  <a:lnTo>
                    <a:pt x="97966" y="632793"/>
                  </a:lnTo>
                  <a:lnTo>
                    <a:pt x="98048" y="632373"/>
                  </a:lnTo>
                  <a:lnTo>
                    <a:pt x="98203" y="631972"/>
                  </a:lnTo>
                  <a:lnTo>
                    <a:pt x="98144" y="631559"/>
                  </a:lnTo>
                  <a:lnTo>
                    <a:pt x="98343" y="631249"/>
                  </a:lnTo>
                  <a:lnTo>
                    <a:pt x="97974" y="630502"/>
                  </a:lnTo>
                  <a:lnTo>
                    <a:pt x="98021" y="630119"/>
                  </a:lnTo>
                  <a:lnTo>
                    <a:pt x="98115" y="629700"/>
                  </a:lnTo>
                  <a:lnTo>
                    <a:pt x="98210" y="629287"/>
                  </a:lnTo>
                  <a:lnTo>
                    <a:pt x="98253" y="628868"/>
                  </a:lnTo>
                  <a:lnTo>
                    <a:pt x="98261" y="628437"/>
                  </a:lnTo>
                  <a:lnTo>
                    <a:pt x="98388" y="628042"/>
                  </a:lnTo>
                  <a:lnTo>
                    <a:pt x="98551" y="627653"/>
                  </a:lnTo>
                  <a:lnTo>
                    <a:pt x="98545" y="627228"/>
                  </a:lnTo>
                  <a:lnTo>
                    <a:pt x="98534" y="626802"/>
                  </a:lnTo>
                  <a:lnTo>
                    <a:pt x="98497" y="626383"/>
                  </a:lnTo>
                  <a:lnTo>
                    <a:pt x="98327" y="626000"/>
                  </a:lnTo>
                  <a:lnTo>
                    <a:pt x="98073" y="625660"/>
                  </a:lnTo>
                  <a:lnTo>
                    <a:pt x="97953" y="625247"/>
                  </a:lnTo>
                  <a:lnTo>
                    <a:pt x="97787" y="624858"/>
                  </a:lnTo>
                  <a:lnTo>
                    <a:pt x="97599" y="624475"/>
                  </a:lnTo>
                  <a:lnTo>
                    <a:pt x="97397" y="624105"/>
                  </a:lnTo>
                  <a:lnTo>
                    <a:pt x="97160" y="623752"/>
                  </a:lnTo>
                  <a:lnTo>
                    <a:pt x="96940" y="623388"/>
                  </a:lnTo>
                  <a:lnTo>
                    <a:pt x="96770" y="622993"/>
                  </a:lnTo>
                  <a:lnTo>
                    <a:pt x="96602" y="622604"/>
                  </a:lnTo>
                  <a:lnTo>
                    <a:pt x="96415" y="622228"/>
                  </a:lnTo>
                  <a:lnTo>
                    <a:pt x="96223" y="621845"/>
                  </a:lnTo>
                  <a:lnTo>
                    <a:pt x="96036" y="621462"/>
                  </a:lnTo>
                  <a:lnTo>
                    <a:pt x="95859" y="621073"/>
                  </a:lnTo>
                  <a:lnTo>
                    <a:pt x="95696" y="620684"/>
                  </a:lnTo>
                  <a:lnTo>
                    <a:pt x="95532" y="620296"/>
                  </a:lnTo>
                  <a:lnTo>
                    <a:pt x="95477" y="619870"/>
                  </a:lnTo>
                  <a:lnTo>
                    <a:pt x="95437" y="619451"/>
                  </a:lnTo>
                  <a:lnTo>
                    <a:pt x="95484" y="619026"/>
                  </a:lnTo>
                  <a:lnTo>
                    <a:pt x="95562" y="618606"/>
                  </a:lnTo>
                  <a:lnTo>
                    <a:pt x="95678" y="618193"/>
                  </a:lnTo>
                  <a:lnTo>
                    <a:pt x="95817" y="617792"/>
                  </a:lnTo>
                  <a:lnTo>
                    <a:pt x="95976" y="617404"/>
                  </a:lnTo>
                  <a:lnTo>
                    <a:pt x="96157" y="617015"/>
                  </a:lnTo>
                  <a:lnTo>
                    <a:pt x="96349" y="616638"/>
                  </a:lnTo>
                  <a:lnTo>
                    <a:pt x="96537" y="616249"/>
                  </a:lnTo>
                  <a:lnTo>
                    <a:pt x="96717" y="615866"/>
                  </a:lnTo>
                  <a:lnTo>
                    <a:pt x="96897" y="615484"/>
                  </a:lnTo>
                  <a:lnTo>
                    <a:pt x="97076" y="615095"/>
                  </a:lnTo>
                  <a:lnTo>
                    <a:pt x="97256" y="614712"/>
                  </a:lnTo>
                  <a:lnTo>
                    <a:pt x="97438" y="614329"/>
                  </a:lnTo>
                  <a:lnTo>
                    <a:pt x="97617" y="613941"/>
                  </a:lnTo>
                  <a:lnTo>
                    <a:pt x="97799" y="613558"/>
                  </a:lnTo>
                  <a:lnTo>
                    <a:pt x="97983" y="613175"/>
                  </a:lnTo>
                  <a:lnTo>
                    <a:pt x="98173" y="612793"/>
                  </a:lnTo>
                  <a:lnTo>
                    <a:pt x="98371" y="612422"/>
                  </a:lnTo>
                  <a:lnTo>
                    <a:pt x="98578" y="612045"/>
                  </a:lnTo>
                  <a:lnTo>
                    <a:pt x="98786" y="611675"/>
                  </a:lnTo>
                  <a:lnTo>
                    <a:pt x="98993" y="611304"/>
                  </a:lnTo>
                  <a:lnTo>
                    <a:pt x="99197" y="610933"/>
                  </a:lnTo>
                  <a:lnTo>
                    <a:pt x="99400" y="610557"/>
                  </a:lnTo>
                  <a:lnTo>
                    <a:pt x="99604" y="610186"/>
                  </a:lnTo>
                  <a:lnTo>
                    <a:pt x="99805" y="609809"/>
                  </a:lnTo>
                  <a:lnTo>
                    <a:pt x="100005" y="609433"/>
                  </a:lnTo>
                  <a:lnTo>
                    <a:pt x="100203" y="609056"/>
                  </a:lnTo>
                  <a:lnTo>
                    <a:pt x="100398" y="608679"/>
                  </a:lnTo>
                  <a:lnTo>
                    <a:pt x="100591" y="608302"/>
                  </a:lnTo>
                  <a:lnTo>
                    <a:pt x="100784" y="607920"/>
                  </a:lnTo>
                  <a:lnTo>
                    <a:pt x="100978" y="607543"/>
                  </a:lnTo>
                  <a:lnTo>
                    <a:pt x="101176" y="607167"/>
                  </a:lnTo>
                  <a:lnTo>
                    <a:pt x="101374" y="606790"/>
                  </a:lnTo>
                  <a:lnTo>
                    <a:pt x="101568" y="606413"/>
                  </a:lnTo>
                  <a:lnTo>
                    <a:pt x="101754" y="606030"/>
                  </a:lnTo>
                  <a:lnTo>
                    <a:pt x="101929" y="605641"/>
                  </a:lnTo>
                  <a:lnTo>
                    <a:pt x="102096" y="605253"/>
                  </a:lnTo>
                  <a:lnTo>
                    <a:pt x="102254" y="604852"/>
                  </a:lnTo>
                  <a:lnTo>
                    <a:pt x="102404" y="604457"/>
                  </a:lnTo>
                  <a:lnTo>
                    <a:pt x="102547" y="604056"/>
                  </a:lnTo>
                  <a:lnTo>
                    <a:pt x="102683" y="603649"/>
                  </a:lnTo>
                  <a:lnTo>
                    <a:pt x="102804" y="603242"/>
                  </a:lnTo>
                  <a:lnTo>
                    <a:pt x="102892" y="602829"/>
                  </a:lnTo>
                  <a:lnTo>
                    <a:pt x="102935" y="602403"/>
                  </a:lnTo>
                  <a:lnTo>
                    <a:pt x="102943" y="601978"/>
                  </a:lnTo>
                  <a:lnTo>
                    <a:pt x="102937" y="601553"/>
                  </a:lnTo>
                  <a:lnTo>
                    <a:pt x="102932" y="601127"/>
                  </a:lnTo>
                  <a:lnTo>
                    <a:pt x="102920" y="600696"/>
                  </a:lnTo>
                  <a:lnTo>
                    <a:pt x="102885" y="600277"/>
                  </a:lnTo>
                  <a:lnTo>
                    <a:pt x="102813" y="599858"/>
                  </a:lnTo>
                  <a:lnTo>
                    <a:pt x="102710" y="599445"/>
                  </a:lnTo>
                  <a:lnTo>
                    <a:pt x="102585" y="599038"/>
                  </a:lnTo>
                  <a:lnTo>
                    <a:pt x="102442" y="598636"/>
                  </a:lnTo>
                  <a:lnTo>
                    <a:pt x="102263" y="598248"/>
                  </a:lnTo>
                  <a:lnTo>
                    <a:pt x="102068" y="597871"/>
                  </a:lnTo>
                  <a:lnTo>
                    <a:pt x="101887" y="597489"/>
                  </a:lnTo>
                  <a:lnTo>
                    <a:pt x="101718" y="597093"/>
                  </a:lnTo>
                  <a:lnTo>
                    <a:pt x="101555" y="596705"/>
                  </a:lnTo>
                  <a:lnTo>
                    <a:pt x="101398" y="596310"/>
                  </a:lnTo>
                  <a:lnTo>
                    <a:pt x="101243" y="595915"/>
                  </a:lnTo>
                  <a:lnTo>
                    <a:pt x="101090" y="595514"/>
                  </a:lnTo>
                  <a:lnTo>
                    <a:pt x="100938" y="595119"/>
                  </a:lnTo>
                  <a:lnTo>
                    <a:pt x="100786" y="594718"/>
                  </a:lnTo>
                  <a:lnTo>
                    <a:pt x="100632" y="594323"/>
                  </a:lnTo>
                  <a:lnTo>
                    <a:pt x="100477" y="593929"/>
                  </a:lnTo>
                  <a:lnTo>
                    <a:pt x="100318" y="593533"/>
                  </a:lnTo>
                  <a:lnTo>
                    <a:pt x="100154" y="593139"/>
                  </a:lnTo>
                  <a:lnTo>
                    <a:pt x="99980" y="592756"/>
                  </a:lnTo>
                  <a:lnTo>
                    <a:pt x="99798" y="592367"/>
                  </a:lnTo>
                  <a:lnTo>
                    <a:pt x="99610" y="591984"/>
                  </a:lnTo>
                  <a:lnTo>
                    <a:pt x="99406" y="591614"/>
                  </a:lnTo>
                  <a:lnTo>
                    <a:pt x="99190" y="591243"/>
                  </a:lnTo>
                  <a:lnTo>
                    <a:pt x="98992" y="590866"/>
                  </a:lnTo>
                  <a:lnTo>
                    <a:pt x="98840" y="590471"/>
                  </a:lnTo>
                  <a:lnTo>
                    <a:pt x="98723" y="590064"/>
                  </a:lnTo>
                  <a:lnTo>
                    <a:pt x="98625" y="589652"/>
                  </a:lnTo>
                  <a:lnTo>
                    <a:pt x="98532" y="589232"/>
                  </a:lnTo>
                  <a:lnTo>
                    <a:pt x="98433" y="588819"/>
                  </a:lnTo>
                  <a:lnTo>
                    <a:pt x="97946" y="588722"/>
                  </a:lnTo>
                  <a:lnTo>
                    <a:pt x="97522" y="588636"/>
                  </a:lnTo>
                  <a:lnTo>
                    <a:pt x="97119" y="588527"/>
                  </a:lnTo>
                  <a:lnTo>
                    <a:pt x="96823" y="588254"/>
                  </a:lnTo>
                  <a:lnTo>
                    <a:pt x="96652" y="587853"/>
                  </a:lnTo>
                  <a:lnTo>
                    <a:pt x="96495" y="587458"/>
                  </a:lnTo>
                  <a:lnTo>
                    <a:pt x="96299" y="587082"/>
                  </a:lnTo>
                  <a:lnTo>
                    <a:pt x="96077" y="586717"/>
                  </a:lnTo>
                  <a:lnTo>
                    <a:pt x="95813" y="586383"/>
                  </a:lnTo>
                  <a:lnTo>
                    <a:pt x="95517" y="586079"/>
                  </a:lnTo>
                  <a:lnTo>
                    <a:pt x="95223" y="585769"/>
                  </a:lnTo>
                  <a:lnTo>
                    <a:pt x="94911" y="585484"/>
                  </a:lnTo>
                  <a:lnTo>
                    <a:pt x="94580" y="585216"/>
                  </a:lnTo>
                  <a:lnTo>
                    <a:pt x="94244" y="584955"/>
                  </a:lnTo>
                  <a:lnTo>
                    <a:pt x="93906" y="584694"/>
                  </a:lnTo>
                  <a:lnTo>
                    <a:pt x="93570" y="584432"/>
                  </a:lnTo>
                  <a:lnTo>
                    <a:pt x="93236" y="584171"/>
                  </a:lnTo>
                  <a:lnTo>
                    <a:pt x="92905" y="583904"/>
                  </a:lnTo>
                  <a:lnTo>
                    <a:pt x="92571" y="583643"/>
                  </a:lnTo>
                  <a:lnTo>
                    <a:pt x="92242" y="583376"/>
                  </a:lnTo>
                  <a:lnTo>
                    <a:pt x="92040" y="583005"/>
                  </a:lnTo>
                  <a:lnTo>
                    <a:pt x="91892" y="582604"/>
                  </a:lnTo>
                  <a:lnTo>
                    <a:pt x="91755" y="582203"/>
                  </a:lnTo>
                  <a:lnTo>
                    <a:pt x="91622" y="581796"/>
                  </a:lnTo>
                  <a:lnTo>
                    <a:pt x="91490" y="581395"/>
                  </a:lnTo>
                  <a:lnTo>
                    <a:pt x="91356" y="580988"/>
                  </a:lnTo>
                  <a:lnTo>
                    <a:pt x="91215" y="580586"/>
                  </a:lnTo>
                  <a:lnTo>
                    <a:pt x="91048" y="580198"/>
                  </a:lnTo>
                  <a:lnTo>
                    <a:pt x="90869" y="579809"/>
                  </a:lnTo>
                  <a:lnTo>
                    <a:pt x="90763" y="579396"/>
                  </a:lnTo>
                  <a:lnTo>
                    <a:pt x="90693" y="578977"/>
                  </a:lnTo>
                  <a:lnTo>
                    <a:pt x="90628" y="578558"/>
                  </a:lnTo>
                  <a:lnTo>
                    <a:pt x="90524" y="578144"/>
                  </a:lnTo>
                  <a:lnTo>
                    <a:pt x="90417" y="577738"/>
                  </a:lnTo>
                  <a:lnTo>
                    <a:pt x="90338" y="577318"/>
                  </a:lnTo>
                  <a:lnTo>
                    <a:pt x="90235" y="576905"/>
                  </a:lnTo>
                  <a:lnTo>
                    <a:pt x="90123" y="576492"/>
                  </a:lnTo>
                  <a:lnTo>
                    <a:pt x="89938" y="576121"/>
                  </a:lnTo>
                  <a:lnTo>
                    <a:pt x="89730" y="575751"/>
                  </a:lnTo>
                  <a:lnTo>
                    <a:pt x="89522" y="575380"/>
                  </a:lnTo>
                  <a:lnTo>
                    <a:pt x="89307" y="575009"/>
                  </a:lnTo>
                  <a:lnTo>
                    <a:pt x="89025" y="574694"/>
                  </a:lnTo>
                  <a:lnTo>
                    <a:pt x="88681" y="574445"/>
                  </a:lnTo>
                  <a:lnTo>
                    <a:pt x="88320" y="574220"/>
                  </a:lnTo>
                  <a:lnTo>
                    <a:pt x="87912" y="574098"/>
                  </a:lnTo>
                  <a:lnTo>
                    <a:pt x="87498" y="574001"/>
                  </a:lnTo>
                  <a:lnTo>
                    <a:pt x="87087" y="573891"/>
                  </a:lnTo>
                  <a:lnTo>
                    <a:pt x="86674" y="573789"/>
                  </a:lnTo>
                  <a:lnTo>
                    <a:pt x="86254" y="573715"/>
                  </a:lnTo>
                  <a:lnTo>
                    <a:pt x="85852" y="573588"/>
                  </a:lnTo>
                  <a:lnTo>
                    <a:pt x="85467" y="573406"/>
                  </a:lnTo>
                  <a:lnTo>
                    <a:pt x="85066" y="573205"/>
                  </a:lnTo>
                  <a:lnTo>
                    <a:pt x="84847" y="572896"/>
                  </a:lnTo>
                  <a:lnTo>
                    <a:pt x="84879" y="572452"/>
                  </a:lnTo>
                  <a:lnTo>
                    <a:pt x="84902" y="572033"/>
                  </a:lnTo>
                  <a:lnTo>
                    <a:pt x="84933" y="571607"/>
                  </a:lnTo>
                  <a:lnTo>
                    <a:pt x="84972" y="571182"/>
                  </a:lnTo>
                  <a:lnTo>
                    <a:pt x="85022" y="570763"/>
                  </a:lnTo>
                  <a:lnTo>
                    <a:pt x="85079" y="570338"/>
                  </a:lnTo>
                  <a:lnTo>
                    <a:pt x="85147" y="569918"/>
                  </a:lnTo>
                  <a:lnTo>
                    <a:pt x="85244" y="569506"/>
                  </a:lnTo>
                  <a:lnTo>
                    <a:pt x="85360" y="569092"/>
                  </a:lnTo>
                  <a:lnTo>
                    <a:pt x="85496" y="568715"/>
                  </a:lnTo>
                  <a:lnTo>
                    <a:pt x="85765" y="568381"/>
                  </a:lnTo>
                  <a:lnTo>
                    <a:pt x="85927" y="567992"/>
                  </a:lnTo>
                  <a:lnTo>
                    <a:pt x="86044" y="567579"/>
                  </a:lnTo>
                  <a:lnTo>
                    <a:pt x="86172" y="567179"/>
                  </a:lnTo>
                  <a:lnTo>
                    <a:pt x="86276" y="566766"/>
                  </a:lnTo>
                  <a:lnTo>
                    <a:pt x="86353" y="566346"/>
                  </a:lnTo>
                  <a:lnTo>
                    <a:pt x="86408" y="565927"/>
                  </a:lnTo>
                  <a:lnTo>
                    <a:pt x="86434" y="565501"/>
                  </a:lnTo>
                  <a:lnTo>
                    <a:pt x="86373" y="565076"/>
                  </a:lnTo>
                  <a:lnTo>
                    <a:pt x="86273" y="564663"/>
                  </a:lnTo>
                  <a:lnTo>
                    <a:pt x="86143" y="564262"/>
                  </a:lnTo>
                  <a:lnTo>
                    <a:pt x="86005" y="563861"/>
                  </a:lnTo>
                  <a:lnTo>
                    <a:pt x="85880" y="563448"/>
                  </a:lnTo>
                  <a:lnTo>
                    <a:pt x="85764" y="563041"/>
                  </a:lnTo>
                  <a:lnTo>
                    <a:pt x="85690" y="562622"/>
                  </a:lnTo>
                  <a:lnTo>
                    <a:pt x="85658" y="562197"/>
                  </a:lnTo>
                  <a:lnTo>
                    <a:pt x="85657" y="561771"/>
                  </a:lnTo>
                  <a:lnTo>
                    <a:pt x="85686" y="561346"/>
                  </a:lnTo>
                  <a:lnTo>
                    <a:pt x="85760" y="560927"/>
                  </a:lnTo>
                  <a:lnTo>
                    <a:pt x="85855" y="560514"/>
                  </a:lnTo>
                  <a:lnTo>
                    <a:pt x="85969" y="560100"/>
                  </a:lnTo>
                  <a:lnTo>
                    <a:pt x="86073" y="559693"/>
                  </a:lnTo>
                  <a:lnTo>
                    <a:pt x="86141" y="559268"/>
                  </a:lnTo>
                  <a:lnTo>
                    <a:pt x="86212" y="558849"/>
                  </a:lnTo>
                  <a:lnTo>
                    <a:pt x="86369" y="558455"/>
                  </a:lnTo>
                  <a:lnTo>
                    <a:pt x="86606" y="558102"/>
                  </a:lnTo>
                  <a:lnTo>
                    <a:pt x="86925" y="557822"/>
                  </a:lnTo>
                  <a:lnTo>
                    <a:pt x="87267" y="557567"/>
                  </a:lnTo>
                  <a:lnTo>
                    <a:pt x="87597" y="557294"/>
                  </a:lnTo>
                  <a:lnTo>
                    <a:pt x="87933" y="557038"/>
                  </a:lnTo>
                  <a:lnTo>
                    <a:pt x="88280" y="556783"/>
                  </a:lnTo>
                  <a:lnTo>
                    <a:pt x="88604" y="556516"/>
                  </a:lnTo>
                  <a:lnTo>
                    <a:pt x="88856" y="556170"/>
                  </a:lnTo>
                  <a:lnTo>
                    <a:pt x="89103" y="555824"/>
                  </a:lnTo>
                  <a:lnTo>
                    <a:pt x="89357" y="555483"/>
                  </a:lnTo>
                  <a:lnTo>
                    <a:pt x="89619" y="555149"/>
                  </a:lnTo>
                  <a:lnTo>
                    <a:pt x="89894" y="554827"/>
                  </a:lnTo>
                  <a:lnTo>
                    <a:pt x="90171" y="554499"/>
                  </a:lnTo>
                  <a:lnTo>
                    <a:pt x="90438" y="554171"/>
                  </a:lnTo>
                  <a:lnTo>
                    <a:pt x="90688" y="553825"/>
                  </a:lnTo>
                  <a:lnTo>
                    <a:pt x="90928" y="553473"/>
                  </a:lnTo>
                  <a:lnTo>
                    <a:pt x="91159" y="553120"/>
                  </a:lnTo>
                  <a:lnTo>
                    <a:pt x="91385" y="552762"/>
                  </a:lnTo>
                  <a:lnTo>
                    <a:pt x="91618" y="552403"/>
                  </a:lnTo>
                  <a:lnTo>
                    <a:pt x="91859" y="552051"/>
                  </a:lnTo>
                  <a:lnTo>
                    <a:pt x="92103" y="551704"/>
                  </a:lnTo>
                  <a:lnTo>
                    <a:pt x="92353" y="551358"/>
                  </a:lnTo>
                  <a:lnTo>
                    <a:pt x="92626" y="551030"/>
                  </a:lnTo>
                  <a:lnTo>
                    <a:pt x="92881" y="550696"/>
                  </a:lnTo>
                  <a:lnTo>
                    <a:pt x="93003" y="550283"/>
                  </a:lnTo>
                  <a:lnTo>
                    <a:pt x="93097" y="549869"/>
                  </a:lnTo>
                  <a:lnTo>
                    <a:pt x="93132" y="549450"/>
                  </a:lnTo>
                  <a:lnTo>
                    <a:pt x="93084" y="549025"/>
                  </a:lnTo>
                  <a:lnTo>
                    <a:pt x="93016" y="548606"/>
                  </a:lnTo>
                  <a:lnTo>
                    <a:pt x="92950" y="548187"/>
                  </a:lnTo>
                  <a:lnTo>
                    <a:pt x="92923" y="547762"/>
                  </a:lnTo>
                  <a:lnTo>
                    <a:pt x="92890" y="547336"/>
                  </a:lnTo>
                  <a:lnTo>
                    <a:pt x="92848" y="546911"/>
                  </a:lnTo>
                  <a:lnTo>
                    <a:pt x="92818" y="546492"/>
                  </a:lnTo>
                  <a:lnTo>
                    <a:pt x="92894" y="546072"/>
                  </a:lnTo>
                  <a:lnTo>
                    <a:pt x="92972" y="545654"/>
                  </a:lnTo>
                  <a:lnTo>
                    <a:pt x="93050" y="545234"/>
                  </a:lnTo>
                  <a:lnTo>
                    <a:pt x="92428" y="545331"/>
                  </a:lnTo>
                  <a:lnTo>
                    <a:pt x="92005" y="545386"/>
                  </a:lnTo>
                  <a:lnTo>
                    <a:pt x="91587" y="545386"/>
                  </a:lnTo>
                  <a:lnTo>
                    <a:pt x="91181" y="545277"/>
                  </a:lnTo>
                  <a:lnTo>
                    <a:pt x="90781" y="545112"/>
                  </a:lnTo>
                  <a:lnTo>
                    <a:pt x="90372" y="544997"/>
                  </a:lnTo>
                  <a:lnTo>
                    <a:pt x="89947" y="544967"/>
                  </a:lnTo>
                  <a:lnTo>
                    <a:pt x="89535" y="544864"/>
                  </a:lnTo>
                  <a:lnTo>
                    <a:pt x="89150" y="544682"/>
                  </a:lnTo>
                  <a:lnTo>
                    <a:pt x="88848" y="544475"/>
                  </a:lnTo>
                  <a:lnTo>
                    <a:pt x="88891" y="544049"/>
                  </a:lnTo>
                  <a:lnTo>
                    <a:pt x="88981" y="543624"/>
                  </a:lnTo>
                  <a:lnTo>
                    <a:pt x="89189" y="543272"/>
                  </a:lnTo>
                  <a:lnTo>
                    <a:pt x="89487" y="542962"/>
                  </a:lnTo>
                  <a:lnTo>
                    <a:pt x="89769" y="542646"/>
                  </a:lnTo>
                  <a:lnTo>
                    <a:pt x="90053" y="542324"/>
                  </a:lnTo>
                  <a:lnTo>
                    <a:pt x="90340" y="542014"/>
                  </a:lnTo>
                  <a:lnTo>
                    <a:pt x="90668" y="541741"/>
                  </a:lnTo>
                  <a:lnTo>
                    <a:pt x="90979" y="541449"/>
                  </a:lnTo>
                  <a:lnTo>
                    <a:pt x="91315" y="541194"/>
                  </a:lnTo>
                  <a:lnTo>
                    <a:pt x="91653" y="540933"/>
                  </a:lnTo>
                  <a:lnTo>
                    <a:pt x="91946" y="540629"/>
                  </a:lnTo>
                  <a:lnTo>
                    <a:pt x="92247" y="540338"/>
                  </a:lnTo>
                  <a:lnTo>
                    <a:pt x="92599" y="540089"/>
                  </a:lnTo>
                  <a:lnTo>
                    <a:pt x="92952" y="539881"/>
                  </a:lnTo>
                  <a:lnTo>
                    <a:pt x="93375" y="539857"/>
                  </a:lnTo>
                  <a:lnTo>
                    <a:pt x="93807" y="539852"/>
                  </a:lnTo>
                  <a:lnTo>
                    <a:pt x="94229" y="539797"/>
                  </a:lnTo>
                  <a:lnTo>
                    <a:pt x="94648" y="539724"/>
                  </a:lnTo>
                  <a:lnTo>
                    <a:pt x="95072" y="539693"/>
                  </a:lnTo>
                  <a:lnTo>
                    <a:pt x="95504" y="539663"/>
                  </a:lnTo>
                  <a:lnTo>
                    <a:pt x="95891" y="539523"/>
                  </a:lnTo>
                  <a:lnTo>
                    <a:pt x="96222" y="539250"/>
                  </a:lnTo>
                  <a:lnTo>
                    <a:pt x="96532" y="538952"/>
                  </a:lnTo>
                  <a:lnTo>
                    <a:pt x="96821" y="538642"/>
                  </a:lnTo>
                  <a:lnTo>
                    <a:pt x="97102" y="538320"/>
                  </a:lnTo>
                  <a:lnTo>
                    <a:pt x="97345" y="537974"/>
                  </a:lnTo>
                  <a:lnTo>
                    <a:pt x="97474" y="537567"/>
                  </a:lnTo>
                  <a:lnTo>
                    <a:pt x="97556" y="537148"/>
                  </a:lnTo>
                  <a:lnTo>
                    <a:pt x="97609" y="536729"/>
                  </a:lnTo>
                  <a:lnTo>
                    <a:pt x="97647" y="536303"/>
                  </a:lnTo>
                  <a:lnTo>
                    <a:pt x="97697" y="535884"/>
                  </a:lnTo>
                  <a:lnTo>
                    <a:pt x="97763" y="535459"/>
                  </a:lnTo>
                  <a:lnTo>
                    <a:pt x="97832" y="535040"/>
                  </a:lnTo>
                  <a:lnTo>
                    <a:pt x="97903" y="534620"/>
                  </a:lnTo>
                  <a:lnTo>
                    <a:pt x="97908" y="534201"/>
                  </a:lnTo>
                  <a:lnTo>
                    <a:pt x="97889" y="533776"/>
                  </a:lnTo>
                  <a:lnTo>
                    <a:pt x="97877" y="533345"/>
                  </a:lnTo>
                  <a:lnTo>
                    <a:pt x="97863" y="532926"/>
                  </a:lnTo>
                  <a:lnTo>
                    <a:pt x="97873" y="532500"/>
                  </a:lnTo>
                  <a:lnTo>
                    <a:pt x="97925" y="532075"/>
                  </a:lnTo>
                  <a:lnTo>
                    <a:pt x="98008" y="531656"/>
                  </a:lnTo>
                  <a:lnTo>
                    <a:pt x="98079" y="531242"/>
                  </a:lnTo>
                  <a:lnTo>
                    <a:pt x="98085" y="530818"/>
                  </a:lnTo>
                  <a:lnTo>
                    <a:pt x="98073" y="530392"/>
                  </a:lnTo>
                  <a:lnTo>
                    <a:pt x="98058" y="529967"/>
                  </a:lnTo>
                  <a:lnTo>
                    <a:pt x="97986" y="529548"/>
                  </a:lnTo>
                  <a:lnTo>
                    <a:pt x="97821" y="529152"/>
                  </a:lnTo>
                  <a:lnTo>
                    <a:pt x="97664" y="528758"/>
                  </a:lnTo>
                  <a:lnTo>
                    <a:pt x="97507" y="528363"/>
                  </a:lnTo>
                  <a:lnTo>
                    <a:pt x="97340" y="527974"/>
                  </a:lnTo>
                  <a:lnTo>
                    <a:pt x="97158" y="527591"/>
                  </a:lnTo>
                  <a:lnTo>
                    <a:pt x="96978" y="527202"/>
                  </a:lnTo>
                  <a:lnTo>
                    <a:pt x="96750" y="526844"/>
                  </a:lnTo>
                  <a:lnTo>
                    <a:pt x="96477" y="526516"/>
                  </a:lnTo>
                  <a:lnTo>
                    <a:pt x="96194" y="526200"/>
                  </a:lnTo>
                  <a:lnTo>
                    <a:pt x="95898" y="525896"/>
                  </a:lnTo>
                  <a:lnTo>
                    <a:pt x="95571" y="525623"/>
                  </a:lnTo>
                  <a:lnTo>
                    <a:pt x="95223" y="525380"/>
                  </a:lnTo>
                  <a:lnTo>
                    <a:pt x="94892" y="525106"/>
                  </a:lnTo>
                  <a:lnTo>
                    <a:pt x="94562" y="524882"/>
                  </a:lnTo>
                  <a:lnTo>
                    <a:pt x="94434" y="524475"/>
                  </a:lnTo>
                  <a:lnTo>
                    <a:pt x="94376" y="524056"/>
                  </a:lnTo>
                  <a:lnTo>
                    <a:pt x="94299" y="523643"/>
                  </a:lnTo>
                  <a:lnTo>
                    <a:pt x="94064" y="523290"/>
                  </a:lnTo>
                  <a:lnTo>
                    <a:pt x="94253" y="522980"/>
                  </a:lnTo>
                  <a:lnTo>
                    <a:pt x="94358" y="522598"/>
                  </a:lnTo>
                  <a:lnTo>
                    <a:pt x="94295" y="522172"/>
                  </a:lnTo>
                  <a:lnTo>
                    <a:pt x="94047" y="521832"/>
                  </a:lnTo>
                  <a:lnTo>
                    <a:pt x="93866" y="521455"/>
                  </a:lnTo>
                  <a:lnTo>
                    <a:pt x="93669" y="521078"/>
                  </a:lnTo>
                  <a:lnTo>
                    <a:pt x="93464" y="520702"/>
                  </a:lnTo>
                  <a:lnTo>
                    <a:pt x="93300" y="520313"/>
                  </a:lnTo>
                  <a:lnTo>
                    <a:pt x="93138" y="519918"/>
                  </a:lnTo>
                  <a:lnTo>
                    <a:pt x="93113" y="519499"/>
                  </a:lnTo>
                  <a:lnTo>
                    <a:pt x="93096" y="519074"/>
                  </a:lnTo>
                  <a:lnTo>
                    <a:pt x="93137" y="518649"/>
                  </a:lnTo>
                  <a:lnTo>
                    <a:pt x="93223" y="518235"/>
                  </a:lnTo>
                  <a:lnTo>
                    <a:pt x="93385" y="517840"/>
                  </a:lnTo>
                  <a:lnTo>
                    <a:pt x="93563" y="517451"/>
                  </a:lnTo>
                  <a:lnTo>
                    <a:pt x="93777" y="517087"/>
                  </a:lnTo>
                  <a:lnTo>
                    <a:pt x="94019" y="516735"/>
                  </a:lnTo>
                  <a:lnTo>
                    <a:pt x="94276" y="516394"/>
                  </a:lnTo>
                  <a:lnTo>
                    <a:pt x="94543" y="516066"/>
                  </a:lnTo>
                  <a:lnTo>
                    <a:pt x="94850" y="515769"/>
                  </a:lnTo>
                  <a:lnTo>
                    <a:pt x="95210" y="515544"/>
                  </a:lnTo>
                  <a:lnTo>
                    <a:pt x="95591" y="515350"/>
                  </a:lnTo>
                  <a:lnTo>
                    <a:pt x="95980" y="515179"/>
                  </a:lnTo>
                  <a:lnTo>
                    <a:pt x="96380" y="515033"/>
                  </a:lnTo>
                  <a:lnTo>
                    <a:pt x="96789" y="514924"/>
                  </a:lnTo>
                  <a:lnTo>
                    <a:pt x="97201" y="514803"/>
                  </a:lnTo>
                  <a:lnTo>
                    <a:pt x="97573" y="514614"/>
                  </a:lnTo>
                  <a:lnTo>
                    <a:pt x="97819" y="514262"/>
                  </a:lnTo>
                  <a:lnTo>
                    <a:pt x="98029" y="513892"/>
                  </a:lnTo>
                  <a:lnTo>
                    <a:pt x="98243" y="513520"/>
                  </a:lnTo>
                  <a:lnTo>
                    <a:pt x="98452" y="513150"/>
                  </a:lnTo>
                  <a:lnTo>
                    <a:pt x="98628" y="512767"/>
                  </a:lnTo>
                  <a:lnTo>
                    <a:pt x="98782" y="512366"/>
                  </a:lnTo>
                  <a:lnTo>
                    <a:pt x="98953" y="511977"/>
                  </a:lnTo>
                  <a:lnTo>
                    <a:pt x="99071" y="511570"/>
                  </a:lnTo>
                  <a:lnTo>
                    <a:pt x="99102" y="511145"/>
                  </a:lnTo>
                  <a:lnTo>
                    <a:pt x="99108" y="510720"/>
                  </a:lnTo>
                  <a:lnTo>
                    <a:pt x="99093" y="510295"/>
                  </a:lnTo>
                  <a:lnTo>
                    <a:pt x="99082" y="509869"/>
                  </a:lnTo>
                  <a:lnTo>
                    <a:pt x="99071" y="509444"/>
                  </a:lnTo>
                  <a:lnTo>
                    <a:pt x="99063" y="509019"/>
                  </a:lnTo>
                  <a:lnTo>
                    <a:pt x="99057" y="508594"/>
                  </a:lnTo>
                  <a:lnTo>
                    <a:pt x="99021" y="508168"/>
                  </a:lnTo>
                  <a:lnTo>
                    <a:pt x="98949" y="507749"/>
                  </a:lnTo>
                  <a:lnTo>
                    <a:pt x="98886" y="507330"/>
                  </a:lnTo>
                  <a:lnTo>
                    <a:pt x="98832" y="506904"/>
                  </a:lnTo>
                  <a:lnTo>
                    <a:pt x="98798" y="506479"/>
                  </a:lnTo>
                  <a:lnTo>
                    <a:pt x="98815" y="506060"/>
                  </a:lnTo>
                  <a:lnTo>
                    <a:pt x="98890" y="505635"/>
                  </a:lnTo>
                  <a:lnTo>
                    <a:pt x="99020" y="505234"/>
                  </a:lnTo>
                  <a:lnTo>
                    <a:pt x="99196" y="504845"/>
                  </a:lnTo>
                  <a:lnTo>
                    <a:pt x="99372" y="504456"/>
                  </a:lnTo>
                  <a:lnTo>
                    <a:pt x="99544" y="504067"/>
                  </a:lnTo>
                  <a:lnTo>
                    <a:pt x="99716" y="503679"/>
                  </a:lnTo>
                  <a:lnTo>
                    <a:pt x="99883" y="503290"/>
                  </a:lnTo>
                  <a:lnTo>
                    <a:pt x="100034" y="502889"/>
                  </a:lnTo>
                  <a:lnTo>
                    <a:pt x="100185" y="502494"/>
                  </a:lnTo>
                  <a:lnTo>
                    <a:pt x="100362" y="502105"/>
                  </a:lnTo>
                  <a:lnTo>
                    <a:pt x="100568" y="501734"/>
                  </a:lnTo>
                  <a:lnTo>
                    <a:pt x="100804" y="501382"/>
                  </a:lnTo>
                  <a:lnTo>
                    <a:pt x="101053" y="501030"/>
                  </a:lnTo>
                  <a:lnTo>
                    <a:pt x="101314" y="500696"/>
                  </a:lnTo>
                  <a:lnTo>
                    <a:pt x="101594" y="500374"/>
                  </a:lnTo>
                  <a:lnTo>
                    <a:pt x="101911" y="500100"/>
                  </a:lnTo>
                  <a:lnTo>
                    <a:pt x="102278" y="499875"/>
                  </a:lnTo>
                  <a:lnTo>
                    <a:pt x="102635" y="499645"/>
                  </a:lnTo>
                  <a:lnTo>
                    <a:pt x="102959" y="499377"/>
                  </a:lnTo>
                  <a:lnTo>
                    <a:pt x="103343" y="499189"/>
                  </a:lnTo>
                  <a:lnTo>
                    <a:pt x="103729" y="499013"/>
                  </a:lnTo>
                  <a:lnTo>
                    <a:pt x="103995" y="498733"/>
                  </a:lnTo>
                  <a:lnTo>
                    <a:pt x="103941" y="498302"/>
                  </a:lnTo>
                  <a:lnTo>
                    <a:pt x="103789" y="497907"/>
                  </a:lnTo>
                  <a:lnTo>
                    <a:pt x="103605" y="497518"/>
                  </a:lnTo>
                  <a:lnTo>
                    <a:pt x="103397" y="497148"/>
                  </a:lnTo>
                  <a:lnTo>
                    <a:pt x="103175" y="496789"/>
                  </a:lnTo>
                  <a:lnTo>
                    <a:pt x="103016" y="496394"/>
                  </a:lnTo>
                  <a:lnTo>
                    <a:pt x="102906" y="495981"/>
                  </a:lnTo>
                  <a:lnTo>
                    <a:pt x="102857" y="495562"/>
                  </a:lnTo>
                  <a:lnTo>
                    <a:pt x="102835" y="495131"/>
                  </a:lnTo>
                  <a:lnTo>
                    <a:pt x="102839" y="494705"/>
                  </a:lnTo>
                  <a:lnTo>
                    <a:pt x="102871" y="494280"/>
                  </a:lnTo>
                  <a:lnTo>
                    <a:pt x="102964" y="493867"/>
                  </a:lnTo>
                  <a:lnTo>
                    <a:pt x="103094" y="493460"/>
                  </a:lnTo>
                  <a:lnTo>
                    <a:pt x="103271" y="493071"/>
                  </a:lnTo>
                  <a:lnTo>
                    <a:pt x="103475" y="492700"/>
                  </a:lnTo>
                  <a:lnTo>
                    <a:pt x="103702" y="492336"/>
                  </a:lnTo>
                  <a:lnTo>
                    <a:pt x="103922" y="491977"/>
                  </a:lnTo>
                  <a:lnTo>
                    <a:pt x="104126" y="491601"/>
                  </a:lnTo>
                  <a:lnTo>
                    <a:pt x="104352" y="491242"/>
                  </a:lnTo>
                  <a:lnTo>
                    <a:pt x="104584" y="490884"/>
                  </a:lnTo>
                  <a:lnTo>
                    <a:pt x="104821" y="490531"/>
                  </a:lnTo>
                  <a:lnTo>
                    <a:pt x="105061" y="490179"/>
                  </a:lnTo>
                  <a:lnTo>
                    <a:pt x="105263" y="489808"/>
                  </a:lnTo>
                  <a:lnTo>
                    <a:pt x="105427" y="489413"/>
                  </a:lnTo>
                  <a:lnTo>
                    <a:pt x="105577" y="489019"/>
                  </a:lnTo>
                  <a:lnTo>
                    <a:pt x="105714" y="488611"/>
                  </a:lnTo>
                  <a:lnTo>
                    <a:pt x="105835" y="488204"/>
                  </a:lnTo>
                  <a:lnTo>
                    <a:pt x="105950" y="487797"/>
                  </a:lnTo>
                  <a:lnTo>
                    <a:pt x="106084" y="487391"/>
                  </a:lnTo>
                  <a:lnTo>
                    <a:pt x="106236" y="486995"/>
                  </a:lnTo>
                  <a:lnTo>
                    <a:pt x="106380" y="486595"/>
                  </a:lnTo>
                  <a:lnTo>
                    <a:pt x="106493" y="486188"/>
                  </a:lnTo>
                  <a:lnTo>
                    <a:pt x="106594" y="485775"/>
                  </a:lnTo>
                  <a:lnTo>
                    <a:pt x="106714" y="485368"/>
                  </a:lnTo>
                  <a:lnTo>
                    <a:pt x="106770" y="484942"/>
                  </a:lnTo>
                  <a:lnTo>
                    <a:pt x="106751" y="484517"/>
                  </a:lnTo>
                  <a:lnTo>
                    <a:pt x="106664" y="484104"/>
                  </a:lnTo>
                  <a:lnTo>
                    <a:pt x="106548" y="483691"/>
                  </a:lnTo>
                  <a:lnTo>
                    <a:pt x="106460" y="483278"/>
                  </a:lnTo>
                  <a:lnTo>
                    <a:pt x="106453" y="482852"/>
                  </a:lnTo>
                  <a:lnTo>
                    <a:pt x="106440" y="482427"/>
                  </a:lnTo>
                  <a:lnTo>
                    <a:pt x="106352" y="482008"/>
                  </a:lnTo>
                  <a:lnTo>
                    <a:pt x="106342" y="481589"/>
                  </a:lnTo>
                  <a:lnTo>
                    <a:pt x="106332" y="481164"/>
                  </a:lnTo>
                  <a:lnTo>
                    <a:pt x="106321" y="480738"/>
                  </a:lnTo>
                  <a:lnTo>
                    <a:pt x="106310" y="480312"/>
                  </a:lnTo>
                  <a:lnTo>
                    <a:pt x="106298" y="479887"/>
                  </a:lnTo>
                  <a:lnTo>
                    <a:pt x="106287" y="479462"/>
                  </a:lnTo>
                  <a:lnTo>
                    <a:pt x="106279" y="479037"/>
                  </a:lnTo>
                  <a:lnTo>
                    <a:pt x="106264" y="478611"/>
                  </a:lnTo>
                  <a:lnTo>
                    <a:pt x="106238" y="478186"/>
                  </a:lnTo>
                  <a:lnTo>
                    <a:pt x="106210" y="477761"/>
                  </a:lnTo>
                  <a:lnTo>
                    <a:pt x="106196" y="477335"/>
                  </a:lnTo>
                  <a:lnTo>
                    <a:pt x="106163" y="476911"/>
                  </a:lnTo>
                  <a:lnTo>
                    <a:pt x="106099" y="476491"/>
                  </a:lnTo>
                  <a:lnTo>
                    <a:pt x="106020" y="476072"/>
                  </a:lnTo>
                  <a:lnTo>
                    <a:pt x="105932" y="475653"/>
                  </a:lnTo>
                  <a:lnTo>
                    <a:pt x="105810" y="475252"/>
                  </a:lnTo>
                  <a:lnTo>
                    <a:pt x="105625" y="474869"/>
                  </a:lnTo>
                  <a:lnTo>
                    <a:pt x="105417" y="474492"/>
                  </a:lnTo>
                  <a:lnTo>
                    <a:pt x="105220" y="474116"/>
                  </a:lnTo>
                  <a:lnTo>
                    <a:pt x="105016" y="473745"/>
                  </a:lnTo>
                  <a:lnTo>
                    <a:pt x="104782" y="473386"/>
                  </a:lnTo>
                  <a:lnTo>
                    <a:pt x="104527" y="473047"/>
                  </a:lnTo>
                  <a:lnTo>
                    <a:pt x="104263" y="472719"/>
                  </a:lnTo>
                  <a:lnTo>
                    <a:pt x="103991" y="472385"/>
                  </a:lnTo>
                  <a:lnTo>
                    <a:pt x="103698" y="472074"/>
                  </a:lnTo>
                  <a:lnTo>
                    <a:pt x="103413" y="471765"/>
                  </a:lnTo>
                  <a:lnTo>
                    <a:pt x="103154" y="471424"/>
                  </a:lnTo>
                  <a:lnTo>
                    <a:pt x="102943" y="471054"/>
                  </a:lnTo>
                  <a:lnTo>
                    <a:pt x="102785" y="470659"/>
                  </a:lnTo>
                  <a:lnTo>
                    <a:pt x="102659" y="470252"/>
                  </a:lnTo>
                  <a:lnTo>
                    <a:pt x="102561" y="469839"/>
                  </a:lnTo>
                  <a:lnTo>
                    <a:pt x="102510" y="469413"/>
                  </a:lnTo>
                  <a:lnTo>
                    <a:pt x="102516" y="468994"/>
                  </a:lnTo>
                  <a:lnTo>
                    <a:pt x="102545" y="468569"/>
                  </a:lnTo>
                  <a:lnTo>
                    <a:pt x="102558" y="468144"/>
                  </a:lnTo>
                  <a:lnTo>
                    <a:pt x="102545" y="467719"/>
                  </a:lnTo>
                  <a:lnTo>
                    <a:pt x="102523" y="467287"/>
                  </a:lnTo>
                  <a:lnTo>
                    <a:pt x="102620" y="466880"/>
                  </a:lnTo>
                  <a:lnTo>
                    <a:pt x="102743" y="466473"/>
                  </a:lnTo>
                  <a:lnTo>
                    <a:pt x="102875" y="466066"/>
                  </a:lnTo>
                  <a:lnTo>
                    <a:pt x="102968" y="465653"/>
                  </a:lnTo>
                  <a:lnTo>
                    <a:pt x="103033" y="465233"/>
                  </a:lnTo>
                  <a:lnTo>
                    <a:pt x="103164" y="464826"/>
                  </a:lnTo>
                  <a:lnTo>
                    <a:pt x="103301" y="464426"/>
                  </a:lnTo>
                  <a:lnTo>
                    <a:pt x="103257" y="464000"/>
                  </a:lnTo>
                  <a:lnTo>
                    <a:pt x="103152" y="463587"/>
                  </a:lnTo>
                  <a:lnTo>
                    <a:pt x="103076" y="463174"/>
                  </a:lnTo>
                  <a:lnTo>
                    <a:pt x="103067" y="462749"/>
                  </a:lnTo>
                  <a:lnTo>
                    <a:pt x="102991" y="462330"/>
                  </a:lnTo>
                  <a:lnTo>
                    <a:pt x="102879" y="461922"/>
                  </a:lnTo>
                  <a:lnTo>
                    <a:pt x="102705" y="461533"/>
                  </a:lnTo>
                  <a:lnTo>
                    <a:pt x="102542" y="461139"/>
                  </a:lnTo>
                  <a:lnTo>
                    <a:pt x="102384" y="460744"/>
                  </a:lnTo>
                  <a:lnTo>
                    <a:pt x="102212" y="460355"/>
                  </a:lnTo>
                  <a:lnTo>
                    <a:pt x="102065" y="459954"/>
                  </a:lnTo>
                  <a:lnTo>
                    <a:pt x="101930" y="459553"/>
                  </a:lnTo>
                  <a:lnTo>
                    <a:pt x="101777" y="459158"/>
                  </a:lnTo>
                  <a:lnTo>
                    <a:pt x="101610" y="458763"/>
                  </a:lnTo>
                  <a:lnTo>
                    <a:pt x="101417" y="458386"/>
                  </a:lnTo>
                  <a:lnTo>
                    <a:pt x="101199" y="458022"/>
                  </a:lnTo>
                  <a:lnTo>
                    <a:pt x="100964" y="457663"/>
                  </a:lnTo>
                  <a:lnTo>
                    <a:pt x="100705" y="457329"/>
                  </a:lnTo>
                  <a:lnTo>
                    <a:pt x="100434" y="457001"/>
                  </a:lnTo>
                  <a:lnTo>
                    <a:pt x="100145" y="456685"/>
                  </a:lnTo>
                  <a:lnTo>
                    <a:pt x="99849" y="456382"/>
                  </a:lnTo>
                  <a:lnTo>
                    <a:pt x="99551" y="456078"/>
                  </a:lnTo>
                  <a:lnTo>
                    <a:pt x="99257" y="455768"/>
                  </a:lnTo>
                  <a:lnTo>
                    <a:pt x="98950" y="455477"/>
                  </a:lnTo>
                  <a:lnTo>
                    <a:pt x="98615" y="455215"/>
                  </a:lnTo>
                  <a:lnTo>
                    <a:pt x="98281" y="454954"/>
                  </a:lnTo>
                  <a:lnTo>
                    <a:pt x="97975" y="454656"/>
                  </a:lnTo>
                  <a:lnTo>
                    <a:pt x="97695" y="454340"/>
                  </a:lnTo>
                  <a:lnTo>
                    <a:pt x="97598" y="453952"/>
                  </a:lnTo>
                  <a:lnTo>
                    <a:pt x="97529" y="453533"/>
                  </a:lnTo>
                  <a:lnTo>
                    <a:pt x="97412" y="453132"/>
                  </a:lnTo>
                  <a:lnTo>
                    <a:pt x="97400" y="452706"/>
                  </a:lnTo>
                  <a:lnTo>
                    <a:pt x="97403" y="452287"/>
                  </a:lnTo>
                  <a:lnTo>
                    <a:pt x="97652" y="451940"/>
                  </a:lnTo>
                  <a:lnTo>
                    <a:pt x="97990" y="451686"/>
                  </a:lnTo>
                  <a:lnTo>
                    <a:pt x="98320" y="451418"/>
                  </a:lnTo>
                  <a:lnTo>
                    <a:pt x="98678" y="451181"/>
                  </a:lnTo>
                  <a:lnTo>
                    <a:pt x="99073" y="451048"/>
                  </a:lnTo>
                  <a:lnTo>
                    <a:pt x="99501" y="451011"/>
                  </a:lnTo>
                  <a:lnTo>
                    <a:pt x="99929" y="450975"/>
                  </a:lnTo>
                  <a:lnTo>
                    <a:pt x="100342" y="451036"/>
                  </a:lnTo>
                  <a:lnTo>
                    <a:pt x="100741" y="451187"/>
                  </a:lnTo>
                  <a:lnTo>
                    <a:pt x="101157" y="451279"/>
                  </a:lnTo>
                  <a:lnTo>
                    <a:pt x="101563" y="451406"/>
                  </a:lnTo>
                  <a:lnTo>
                    <a:pt x="101970" y="451527"/>
                  </a:lnTo>
                  <a:lnTo>
                    <a:pt x="102383" y="451564"/>
                  </a:lnTo>
                  <a:lnTo>
                    <a:pt x="102756" y="451357"/>
                  </a:lnTo>
                  <a:lnTo>
                    <a:pt x="103123" y="451138"/>
                  </a:lnTo>
                  <a:lnTo>
                    <a:pt x="103412" y="450829"/>
                  </a:lnTo>
                  <a:lnTo>
                    <a:pt x="103722" y="450544"/>
                  </a:lnTo>
                  <a:lnTo>
                    <a:pt x="104013" y="450233"/>
                  </a:lnTo>
                  <a:lnTo>
                    <a:pt x="104304" y="449923"/>
                  </a:lnTo>
                  <a:lnTo>
                    <a:pt x="104552" y="449577"/>
                  </a:lnTo>
                  <a:lnTo>
                    <a:pt x="104760" y="449207"/>
                  </a:lnTo>
                  <a:lnTo>
                    <a:pt x="104963" y="448836"/>
                  </a:lnTo>
                  <a:lnTo>
                    <a:pt x="105163" y="448460"/>
                  </a:lnTo>
                  <a:lnTo>
                    <a:pt x="105359" y="448083"/>
                  </a:lnTo>
                  <a:lnTo>
                    <a:pt x="105553" y="447700"/>
                  </a:lnTo>
                  <a:lnTo>
                    <a:pt x="105741" y="447317"/>
                  </a:lnTo>
                  <a:lnTo>
                    <a:pt x="105935" y="446940"/>
                  </a:lnTo>
                  <a:lnTo>
                    <a:pt x="106129" y="446564"/>
                  </a:lnTo>
                  <a:lnTo>
                    <a:pt x="106314" y="446181"/>
                  </a:lnTo>
                  <a:lnTo>
                    <a:pt x="106479" y="445786"/>
                  </a:lnTo>
                  <a:lnTo>
                    <a:pt x="106621" y="445385"/>
                  </a:lnTo>
                  <a:lnTo>
                    <a:pt x="106760" y="444985"/>
                  </a:lnTo>
                  <a:lnTo>
                    <a:pt x="106911" y="444589"/>
                  </a:lnTo>
                  <a:lnTo>
                    <a:pt x="107061" y="444188"/>
                  </a:lnTo>
                  <a:lnTo>
                    <a:pt x="107203" y="443787"/>
                  </a:lnTo>
                  <a:lnTo>
                    <a:pt x="107342" y="443387"/>
                  </a:lnTo>
                  <a:lnTo>
                    <a:pt x="107478" y="442985"/>
                  </a:lnTo>
                  <a:lnTo>
                    <a:pt x="107595" y="442572"/>
                  </a:lnTo>
                  <a:lnTo>
                    <a:pt x="107688" y="442159"/>
                  </a:lnTo>
                  <a:lnTo>
                    <a:pt x="107742" y="441734"/>
                  </a:lnTo>
                  <a:lnTo>
                    <a:pt x="107694" y="441315"/>
                  </a:lnTo>
                  <a:lnTo>
                    <a:pt x="107677" y="440890"/>
                  </a:lnTo>
                  <a:lnTo>
                    <a:pt x="107667" y="440464"/>
                  </a:lnTo>
                  <a:lnTo>
                    <a:pt x="107629" y="440039"/>
                  </a:lnTo>
                  <a:lnTo>
                    <a:pt x="107763" y="439535"/>
                  </a:lnTo>
                  <a:lnTo>
                    <a:pt x="107899" y="439025"/>
                  </a:lnTo>
                  <a:lnTo>
                    <a:pt x="107965" y="438520"/>
                  </a:lnTo>
                  <a:lnTo>
                    <a:pt x="107961" y="438089"/>
                  </a:lnTo>
                  <a:lnTo>
                    <a:pt x="107918" y="437669"/>
                  </a:lnTo>
                  <a:lnTo>
                    <a:pt x="107845" y="437250"/>
                  </a:lnTo>
                  <a:lnTo>
                    <a:pt x="107764" y="436831"/>
                  </a:lnTo>
                  <a:lnTo>
                    <a:pt x="107689" y="436412"/>
                  </a:lnTo>
                  <a:lnTo>
                    <a:pt x="107610" y="435999"/>
                  </a:lnTo>
                  <a:lnTo>
                    <a:pt x="107522" y="435580"/>
                  </a:lnTo>
                  <a:lnTo>
                    <a:pt x="107433" y="435167"/>
                  </a:lnTo>
                  <a:lnTo>
                    <a:pt x="107345" y="434747"/>
                  </a:lnTo>
                  <a:lnTo>
                    <a:pt x="107185" y="434353"/>
                  </a:lnTo>
                  <a:lnTo>
                    <a:pt x="107031" y="433957"/>
                  </a:lnTo>
                  <a:lnTo>
                    <a:pt x="106878" y="433563"/>
                  </a:lnTo>
                  <a:lnTo>
                    <a:pt x="106714" y="433167"/>
                  </a:lnTo>
                  <a:lnTo>
                    <a:pt x="106532" y="432785"/>
                  </a:lnTo>
                  <a:lnTo>
                    <a:pt x="106318" y="432414"/>
                  </a:lnTo>
                  <a:lnTo>
                    <a:pt x="106091" y="432056"/>
                  </a:lnTo>
                  <a:lnTo>
                    <a:pt x="105858" y="431697"/>
                  </a:lnTo>
                  <a:lnTo>
                    <a:pt x="105594" y="431369"/>
                  </a:lnTo>
                  <a:lnTo>
                    <a:pt x="105302" y="431059"/>
                  </a:lnTo>
                  <a:lnTo>
                    <a:pt x="105040" y="430725"/>
                  </a:lnTo>
                  <a:lnTo>
                    <a:pt x="104782" y="430385"/>
                  </a:lnTo>
                  <a:lnTo>
                    <a:pt x="104493" y="430075"/>
                  </a:lnTo>
                  <a:lnTo>
                    <a:pt x="104196" y="429772"/>
                  </a:lnTo>
                  <a:lnTo>
                    <a:pt x="103941" y="429431"/>
                  </a:lnTo>
                  <a:lnTo>
                    <a:pt x="103718" y="429073"/>
                  </a:lnTo>
                  <a:lnTo>
                    <a:pt x="103483" y="428714"/>
                  </a:lnTo>
                  <a:lnTo>
                    <a:pt x="103276" y="428344"/>
                  </a:lnTo>
                  <a:lnTo>
                    <a:pt x="103109" y="427955"/>
                  </a:lnTo>
                  <a:lnTo>
                    <a:pt x="102974" y="427548"/>
                  </a:lnTo>
                  <a:lnTo>
                    <a:pt x="102849" y="427141"/>
                  </a:lnTo>
                  <a:lnTo>
                    <a:pt x="102732" y="426734"/>
                  </a:lnTo>
                  <a:lnTo>
                    <a:pt x="102620" y="426321"/>
                  </a:lnTo>
                  <a:lnTo>
                    <a:pt x="102521" y="425908"/>
                  </a:lnTo>
                  <a:lnTo>
                    <a:pt x="102456" y="425489"/>
                  </a:lnTo>
                  <a:lnTo>
                    <a:pt x="102430" y="425063"/>
                  </a:lnTo>
                  <a:lnTo>
                    <a:pt x="102444" y="424638"/>
                  </a:lnTo>
                  <a:lnTo>
                    <a:pt x="102472" y="424213"/>
                  </a:lnTo>
                  <a:lnTo>
                    <a:pt x="102484" y="423787"/>
                  </a:lnTo>
                  <a:lnTo>
                    <a:pt x="102459" y="423362"/>
                  </a:lnTo>
                  <a:lnTo>
                    <a:pt x="102463" y="422943"/>
                  </a:lnTo>
                  <a:lnTo>
                    <a:pt x="102606" y="422535"/>
                  </a:lnTo>
                  <a:lnTo>
                    <a:pt x="102859" y="422196"/>
                  </a:lnTo>
                  <a:lnTo>
                    <a:pt x="103210" y="421953"/>
                  </a:lnTo>
                  <a:lnTo>
                    <a:pt x="103593" y="421770"/>
                  </a:lnTo>
                  <a:lnTo>
                    <a:pt x="103985" y="421606"/>
                  </a:lnTo>
                  <a:lnTo>
                    <a:pt x="104310" y="421333"/>
                  </a:lnTo>
                  <a:lnTo>
                    <a:pt x="104623" y="421041"/>
                  </a:lnTo>
                  <a:lnTo>
                    <a:pt x="104891" y="420713"/>
                  </a:lnTo>
                  <a:lnTo>
                    <a:pt x="105075" y="420318"/>
                  </a:lnTo>
                  <a:lnTo>
                    <a:pt x="105127" y="419905"/>
                  </a:lnTo>
                  <a:lnTo>
                    <a:pt x="105091" y="419486"/>
                  </a:lnTo>
                  <a:lnTo>
                    <a:pt x="105016" y="419061"/>
                  </a:lnTo>
                  <a:lnTo>
                    <a:pt x="104924" y="418641"/>
                  </a:lnTo>
                  <a:lnTo>
                    <a:pt x="104757" y="418247"/>
                  </a:lnTo>
                  <a:lnTo>
                    <a:pt x="104683" y="417840"/>
                  </a:lnTo>
                  <a:lnTo>
                    <a:pt x="104835" y="417548"/>
                  </a:lnTo>
                  <a:lnTo>
                    <a:pt x="105245" y="417426"/>
                  </a:lnTo>
                  <a:lnTo>
                    <a:pt x="105649" y="417293"/>
                  </a:lnTo>
                  <a:lnTo>
                    <a:pt x="106039" y="417123"/>
                  </a:lnTo>
                  <a:lnTo>
                    <a:pt x="106408" y="416910"/>
                  </a:lnTo>
                  <a:lnTo>
                    <a:pt x="106768" y="416685"/>
                  </a:lnTo>
                  <a:lnTo>
                    <a:pt x="107143" y="416479"/>
                  </a:lnTo>
                  <a:lnTo>
                    <a:pt x="107526" y="416290"/>
                  </a:lnTo>
                  <a:lnTo>
                    <a:pt x="107863" y="416041"/>
                  </a:lnTo>
                  <a:lnTo>
                    <a:pt x="108147" y="415719"/>
                  </a:lnTo>
                  <a:lnTo>
                    <a:pt x="108408" y="415385"/>
                  </a:lnTo>
                  <a:lnTo>
                    <a:pt x="108663" y="415045"/>
                  </a:lnTo>
                  <a:lnTo>
                    <a:pt x="108910" y="414693"/>
                  </a:lnTo>
                  <a:lnTo>
                    <a:pt x="109145" y="414340"/>
                  </a:lnTo>
                  <a:lnTo>
                    <a:pt x="109363" y="413976"/>
                  </a:lnTo>
                  <a:lnTo>
                    <a:pt x="109573" y="413605"/>
                  </a:lnTo>
                  <a:lnTo>
                    <a:pt x="109776" y="413234"/>
                  </a:lnTo>
                  <a:lnTo>
                    <a:pt x="109974" y="412857"/>
                  </a:lnTo>
                  <a:lnTo>
                    <a:pt x="110171" y="412475"/>
                  </a:lnTo>
                  <a:lnTo>
                    <a:pt x="110368" y="412098"/>
                  </a:lnTo>
                  <a:lnTo>
                    <a:pt x="110572" y="411728"/>
                  </a:lnTo>
                  <a:lnTo>
                    <a:pt x="110751" y="411345"/>
                  </a:lnTo>
                  <a:lnTo>
                    <a:pt x="110880" y="410932"/>
                  </a:lnTo>
                  <a:lnTo>
                    <a:pt x="110950" y="410512"/>
                  </a:lnTo>
                  <a:lnTo>
                    <a:pt x="110964" y="410088"/>
                  </a:lnTo>
                  <a:lnTo>
                    <a:pt x="110945" y="409662"/>
                  </a:lnTo>
                  <a:lnTo>
                    <a:pt x="110898" y="409243"/>
                  </a:lnTo>
                  <a:lnTo>
                    <a:pt x="110773" y="408836"/>
                  </a:lnTo>
                  <a:lnTo>
                    <a:pt x="110681" y="408417"/>
                  </a:lnTo>
                  <a:lnTo>
                    <a:pt x="110723" y="407998"/>
                  </a:lnTo>
                  <a:lnTo>
                    <a:pt x="110905" y="407615"/>
                  </a:lnTo>
                  <a:lnTo>
                    <a:pt x="111104" y="407238"/>
                  </a:lnTo>
                  <a:lnTo>
                    <a:pt x="111304" y="406861"/>
                  </a:lnTo>
                  <a:lnTo>
                    <a:pt x="111468" y="406467"/>
                  </a:lnTo>
                  <a:lnTo>
                    <a:pt x="111627" y="406071"/>
                  </a:lnTo>
                  <a:lnTo>
                    <a:pt x="111752" y="405665"/>
                  </a:lnTo>
                  <a:lnTo>
                    <a:pt x="111779" y="405245"/>
                  </a:lnTo>
                  <a:lnTo>
                    <a:pt x="111767" y="404820"/>
                  </a:lnTo>
                  <a:lnTo>
                    <a:pt x="111751" y="404395"/>
                  </a:lnTo>
                  <a:lnTo>
                    <a:pt x="111738" y="403969"/>
                  </a:lnTo>
                  <a:lnTo>
                    <a:pt x="111728" y="403544"/>
                  </a:lnTo>
                  <a:lnTo>
                    <a:pt x="111717" y="403119"/>
                  </a:lnTo>
                  <a:lnTo>
                    <a:pt x="111705" y="402694"/>
                  </a:lnTo>
                  <a:lnTo>
                    <a:pt x="111694" y="402269"/>
                  </a:lnTo>
                  <a:lnTo>
                    <a:pt x="111684" y="401843"/>
                  </a:lnTo>
                  <a:lnTo>
                    <a:pt x="111673" y="401418"/>
                  </a:lnTo>
                  <a:lnTo>
                    <a:pt x="111661" y="400993"/>
                  </a:lnTo>
                  <a:lnTo>
                    <a:pt x="111650" y="400567"/>
                  </a:lnTo>
                  <a:lnTo>
                    <a:pt x="111639" y="400142"/>
                  </a:lnTo>
                  <a:lnTo>
                    <a:pt x="111621" y="399716"/>
                  </a:lnTo>
                  <a:lnTo>
                    <a:pt x="111609" y="399291"/>
                  </a:lnTo>
                  <a:lnTo>
                    <a:pt x="111623" y="398866"/>
                  </a:lnTo>
                  <a:lnTo>
                    <a:pt x="111676" y="398447"/>
                  </a:lnTo>
                  <a:lnTo>
                    <a:pt x="111771" y="398028"/>
                  </a:lnTo>
                  <a:lnTo>
                    <a:pt x="111883" y="397621"/>
                  </a:lnTo>
                  <a:lnTo>
                    <a:pt x="112007" y="397214"/>
                  </a:lnTo>
                  <a:lnTo>
                    <a:pt x="112140" y="396807"/>
                  </a:lnTo>
                  <a:lnTo>
                    <a:pt x="112304" y="396418"/>
                  </a:lnTo>
                  <a:lnTo>
                    <a:pt x="112477" y="396029"/>
                  </a:lnTo>
                  <a:lnTo>
                    <a:pt x="112660" y="395646"/>
                  </a:lnTo>
                  <a:lnTo>
                    <a:pt x="112859" y="395264"/>
                  </a:lnTo>
                  <a:lnTo>
                    <a:pt x="113016" y="394874"/>
                  </a:lnTo>
                  <a:lnTo>
                    <a:pt x="113145" y="394467"/>
                  </a:lnTo>
                  <a:lnTo>
                    <a:pt x="113242" y="394054"/>
                  </a:lnTo>
                  <a:lnTo>
                    <a:pt x="113299" y="393629"/>
                  </a:lnTo>
                  <a:lnTo>
                    <a:pt x="113348" y="393210"/>
                  </a:lnTo>
                  <a:lnTo>
                    <a:pt x="113412" y="392785"/>
                  </a:lnTo>
                  <a:lnTo>
                    <a:pt x="113485" y="392365"/>
                  </a:lnTo>
                  <a:lnTo>
                    <a:pt x="113571" y="391953"/>
                  </a:lnTo>
                  <a:lnTo>
                    <a:pt x="113685" y="391539"/>
                  </a:lnTo>
                  <a:lnTo>
                    <a:pt x="113819" y="391138"/>
                  </a:lnTo>
                  <a:lnTo>
                    <a:pt x="113969" y="390737"/>
                  </a:lnTo>
                  <a:lnTo>
                    <a:pt x="114137" y="390348"/>
                  </a:lnTo>
                  <a:lnTo>
                    <a:pt x="114292" y="389954"/>
                  </a:lnTo>
                  <a:lnTo>
                    <a:pt x="114341" y="389529"/>
                  </a:lnTo>
                  <a:lnTo>
                    <a:pt x="114366" y="389109"/>
                  </a:lnTo>
                  <a:lnTo>
                    <a:pt x="114324" y="388684"/>
                  </a:lnTo>
                  <a:lnTo>
                    <a:pt x="114274" y="388259"/>
                  </a:lnTo>
                  <a:lnTo>
                    <a:pt x="114225" y="387839"/>
                  </a:lnTo>
                  <a:lnTo>
                    <a:pt x="114162" y="387420"/>
                  </a:lnTo>
                  <a:lnTo>
                    <a:pt x="114048" y="387007"/>
                  </a:lnTo>
                  <a:lnTo>
                    <a:pt x="113907" y="386606"/>
                  </a:lnTo>
                  <a:lnTo>
                    <a:pt x="113757" y="386212"/>
                  </a:lnTo>
                  <a:lnTo>
                    <a:pt x="113601" y="385810"/>
                  </a:lnTo>
                  <a:lnTo>
                    <a:pt x="113419" y="385433"/>
                  </a:lnTo>
                  <a:lnTo>
                    <a:pt x="113150" y="385099"/>
                  </a:lnTo>
                  <a:lnTo>
                    <a:pt x="112897" y="384759"/>
                  </a:lnTo>
                  <a:lnTo>
                    <a:pt x="112678" y="384388"/>
                  </a:lnTo>
                  <a:lnTo>
                    <a:pt x="112402" y="384079"/>
                  </a:lnTo>
                  <a:lnTo>
                    <a:pt x="112050" y="383829"/>
                  </a:lnTo>
                  <a:lnTo>
                    <a:pt x="111706" y="383581"/>
                  </a:lnTo>
                  <a:lnTo>
                    <a:pt x="111355" y="383338"/>
                  </a:lnTo>
                  <a:lnTo>
                    <a:pt x="111047" y="383058"/>
                  </a:lnTo>
                  <a:lnTo>
                    <a:pt x="110889" y="382657"/>
                  </a:lnTo>
                  <a:lnTo>
                    <a:pt x="110731" y="382262"/>
                  </a:lnTo>
                  <a:lnTo>
                    <a:pt x="110643" y="381849"/>
                  </a:lnTo>
                  <a:lnTo>
                    <a:pt x="110654" y="381424"/>
                  </a:lnTo>
                  <a:lnTo>
                    <a:pt x="110664" y="380998"/>
                  </a:lnTo>
                  <a:lnTo>
                    <a:pt x="110676" y="380574"/>
                  </a:lnTo>
                  <a:lnTo>
                    <a:pt x="110685" y="380148"/>
                  </a:lnTo>
                  <a:lnTo>
                    <a:pt x="110686" y="379723"/>
                  </a:lnTo>
                  <a:lnTo>
                    <a:pt x="110674" y="379297"/>
                  </a:lnTo>
                  <a:lnTo>
                    <a:pt x="110655" y="378872"/>
                  </a:lnTo>
                  <a:lnTo>
                    <a:pt x="110855" y="378502"/>
                  </a:lnTo>
                  <a:lnTo>
                    <a:pt x="111104" y="378155"/>
                  </a:lnTo>
                  <a:lnTo>
                    <a:pt x="111388" y="377839"/>
                  </a:lnTo>
                  <a:lnTo>
                    <a:pt x="111676" y="377529"/>
                  </a:lnTo>
                  <a:lnTo>
                    <a:pt x="111951" y="377201"/>
                  </a:lnTo>
                  <a:lnTo>
                    <a:pt x="112242" y="376892"/>
                  </a:lnTo>
                  <a:lnTo>
                    <a:pt x="112492" y="376551"/>
                  </a:lnTo>
                  <a:lnTo>
                    <a:pt x="112662" y="376156"/>
                  </a:lnTo>
                  <a:lnTo>
                    <a:pt x="112810" y="375756"/>
                  </a:lnTo>
                  <a:lnTo>
                    <a:pt x="112906" y="375348"/>
                  </a:lnTo>
                  <a:lnTo>
                    <a:pt x="112836" y="374923"/>
                  </a:lnTo>
                  <a:lnTo>
                    <a:pt x="112708" y="374522"/>
                  </a:lnTo>
                  <a:lnTo>
                    <a:pt x="112573" y="374115"/>
                  </a:lnTo>
                  <a:lnTo>
                    <a:pt x="112414" y="373721"/>
                  </a:lnTo>
                  <a:lnTo>
                    <a:pt x="112262" y="373325"/>
                  </a:lnTo>
                  <a:lnTo>
                    <a:pt x="112077" y="372942"/>
                  </a:lnTo>
                  <a:lnTo>
                    <a:pt x="111903" y="372554"/>
                  </a:lnTo>
                  <a:lnTo>
                    <a:pt x="111773" y="372147"/>
                  </a:lnTo>
                  <a:lnTo>
                    <a:pt x="111648" y="371740"/>
                  </a:lnTo>
                  <a:lnTo>
                    <a:pt x="111511" y="371338"/>
                  </a:lnTo>
                  <a:lnTo>
                    <a:pt x="111370" y="370937"/>
                  </a:lnTo>
                  <a:lnTo>
                    <a:pt x="111225" y="370537"/>
                  </a:lnTo>
                  <a:lnTo>
                    <a:pt x="111077" y="370142"/>
                  </a:lnTo>
                  <a:lnTo>
                    <a:pt x="110927" y="369741"/>
                  </a:lnTo>
                  <a:lnTo>
                    <a:pt x="110779" y="369346"/>
                  </a:lnTo>
                  <a:lnTo>
                    <a:pt x="110621" y="368945"/>
                  </a:lnTo>
                  <a:lnTo>
                    <a:pt x="110469" y="368550"/>
                  </a:lnTo>
                  <a:lnTo>
                    <a:pt x="110366" y="368137"/>
                  </a:lnTo>
                  <a:lnTo>
                    <a:pt x="110373" y="367712"/>
                  </a:lnTo>
                  <a:lnTo>
                    <a:pt x="110334" y="367286"/>
                  </a:lnTo>
                  <a:lnTo>
                    <a:pt x="110265" y="366867"/>
                  </a:lnTo>
                  <a:lnTo>
                    <a:pt x="110137" y="366466"/>
                  </a:lnTo>
                  <a:lnTo>
                    <a:pt x="109967" y="366077"/>
                  </a:lnTo>
                  <a:lnTo>
                    <a:pt x="109778" y="365694"/>
                  </a:lnTo>
                  <a:lnTo>
                    <a:pt x="109584" y="365312"/>
                  </a:lnTo>
                  <a:lnTo>
                    <a:pt x="109398" y="364929"/>
                  </a:lnTo>
                  <a:lnTo>
                    <a:pt x="109238" y="364534"/>
                  </a:lnTo>
                  <a:lnTo>
                    <a:pt x="109240" y="364109"/>
                  </a:lnTo>
                  <a:lnTo>
                    <a:pt x="109390" y="363708"/>
                  </a:lnTo>
                  <a:lnTo>
                    <a:pt x="109585" y="363337"/>
                  </a:lnTo>
                  <a:lnTo>
                    <a:pt x="110000" y="363222"/>
                  </a:lnTo>
                  <a:lnTo>
                    <a:pt x="110413" y="363119"/>
                  </a:lnTo>
                  <a:lnTo>
                    <a:pt x="110832" y="363052"/>
                  </a:lnTo>
                  <a:lnTo>
                    <a:pt x="111256" y="363003"/>
                  </a:lnTo>
                  <a:lnTo>
                    <a:pt x="111681" y="363003"/>
                  </a:lnTo>
                  <a:lnTo>
                    <a:pt x="112104" y="363040"/>
                  </a:lnTo>
                  <a:lnTo>
                    <a:pt x="112529" y="363046"/>
                  </a:lnTo>
                  <a:lnTo>
                    <a:pt x="112938" y="363149"/>
                  </a:lnTo>
                  <a:lnTo>
                    <a:pt x="113293" y="363386"/>
                  </a:lnTo>
                  <a:lnTo>
                    <a:pt x="113629" y="363647"/>
                  </a:lnTo>
                  <a:lnTo>
                    <a:pt x="113940" y="363939"/>
                  </a:lnTo>
                  <a:lnTo>
                    <a:pt x="114230" y="364255"/>
                  </a:lnTo>
                  <a:lnTo>
                    <a:pt x="114553" y="364522"/>
                  </a:lnTo>
                  <a:lnTo>
                    <a:pt x="114919" y="364741"/>
                  </a:lnTo>
                  <a:lnTo>
                    <a:pt x="115298" y="364935"/>
                  </a:lnTo>
                  <a:lnTo>
                    <a:pt x="115720" y="364984"/>
                  </a:lnTo>
                  <a:lnTo>
                    <a:pt x="116145" y="364972"/>
                  </a:lnTo>
                  <a:lnTo>
                    <a:pt x="116566" y="364911"/>
                  </a:lnTo>
                  <a:lnTo>
                    <a:pt x="116969" y="364777"/>
                  </a:lnTo>
                  <a:lnTo>
                    <a:pt x="117335" y="364558"/>
                  </a:lnTo>
                  <a:lnTo>
                    <a:pt x="117675" y="364304"/>
                  </a:lnTo>
                  <a:lnTo>
                    <a:pt x="117982" y="364012"/>
                  </a:lnTo>
                  <a:lnTo>
                    <a:pt x="118172" y="363641"/>
                  </a:lnTo>
                  <a:lnTo>
                    <a:pt x="118273" y="363228"/>
                  </a:lnTo>
                  <a:lnTo>
                    <a:pt x="118374" y="362815"/>
                  </a:lnTo>
                  <a:lnTo>
                    <a:pt x="118483" y="362402"/>
                  </a:lnTo>
                  <a:lnTo>
                    <a:pt x="118630" y="362019"/>
                  </a:lnTo>
                  <a:lnTo>
                    <a:pt x="118705" y="361600"/>
                  </a:lnTo>
                  <a:lnTo>
                    <a:pt x="118764" y="361180"/>
                  </a:lnTo>
                  <a:lnTo>
                    <a:pt x="118812" y="360755"/>
                  </a:lnTo>
                  <a:lnTo>
                    <a:pt x="118831" y="360330"/>
                  </a:lnTo>
                  <a:lnTo>
                    <a:pt x="118791" y="359911"/>
                  </a:lnTo>
                  <a:lnTo>
                    <a:pt x="118728" y="359486"/>
                  </a:lnTo>
                  <a:lnTo>
                    <a:pt x="118677" y="359066"/>
                  </a:lnTo>
                  <a:lnTo>
                    <a:pt x="118589" y="358647"/>
                  </a:lnTo>
                  <a:lnTo>
                    <a:pt x="118471" y="358240"/>
                  </a:lnTo>
                  <a:lnTo>
                    <a:pt x="118414" y="357821"/>
                  </a:lnTo>
                  <a:lnTo>
                    <a:pt x="118372" y="357396"/>
                  </a:lnTo>
                  <a:lnTo>
                    <a:pt x="118335" y="356971"/>
                  </a:lnTo>
                  <a:lnTo>
                    <a:pt x="118297" y="356545"/>
                  </a:lnTo>
                  <a:lnTo>
                    <a:pt x="118260" y="356126"/>
                  </a:lnTo>
                  <a:lnTo>
                    <a:pt x="118226" y="355701"/>
                  </a:lnTo>
                  <a:lnTo>
                    <a:pt x="118190" y="355275"/>
                  </a:lnTo>
                  <a:lnTo>
                    <a:pt x="118150" y="354857"/>
                  </a:lnTo>
                  <a:lnTo>
                    <a:pt x="118111" y="354431"/>
                  </a:lnTo>
                  <a:lnTo>
                    <a:pt x="118083" y="354005"/>
                  </a:lnTo>
                  <a:lnTo>
                    <a:pt x="118067" y="353580"/>
                  </a:lnTo>
                  <a:lnTo>
                    <a:pt x="118064" y="353155"/>
                  </a:lnTo>
                  <a:lnTo>
                    <a:pt x="118070" y="352730"/>
                  </a:lnTo>
                  <a:lnTo>
                    <a:pt x="118102" y="352305"/>
                  </a:lnTo>
                  <a:lnTo>
                    <a:pt x="118178" y="351885"/>
                  </a:lnTo>
                  <a:lnTo>
                    <a:pt x="118282" y="351472"/>
                  </a:lnTo>
                  <a:lnTo>
                    <a:pt x="118392" y="351065"/>
                  </a:lnTo>
                  <a:lnTo>
                    <a:pt x="118495" y="350646"/>
                  </a:lnTo>
                  <a:lnTo>
                    <a:pt x="118597" y="350233"/>
                  </a:lnTo>
                  <a:lnTo>
                    <a:pt x="118710" y="349826"/>
                  </a:lnTo>
                  <a:lnTo>
                    <a:pt x="118842" y="349425"/>
                  </a:lnTo>
                  <a:lnTo>
                    <a:pt x="118983" y="349024"/>
                  </a:lnTo>
                  <a:lnTo>
                    <a:pt x="119126" y="348623"/>
                  </a:lnTo>
                  <a:lnTo>
                    <a:pt x="119262" y="348216"/>
                  </a:lnTo>
                  <a:lnTo>
                    <a:pt x="119384" y="347809"/>
                  </a:lnTo>
                  <a:lnTo>
                    <a:pt x="119485" y="347396"/>
                  </a:lnTo>
                  <a:lnTo>
                    <a:pt x="119573" y="346982"/>
                  </a:lnTo>
                  <a:lnTo>
                    <a:pt x="119631" y="346557"/>
                  </a:lnTo>
                  <a:lnTo>
                    <a:pt x="119581" y="346138"/>
                  </a:lnTo>
                  <a:lnTo>
                    <a:pt x="119486" y="345719"/>
                  </a:lnTo>
                  <a:lnTo>
                    <a:pt x="119380" y="345306"/>
                  </a:lnTo>
                  <a:lnTo>
                    <a:pt x="119346" y="344887"/>
                  </a:lnTo>
                  <a:lnTo>
                    <a:pt x="119345" y="344462"/>
                  </a:lnTo>
                  <a:lnTo>
                    <a:pt x="119330" y="344036"/>
                  </a:lnTo>
                  <a:lnTo>
                    <a:pt x="119285" y="343611"/>
                  </a:lnTo>
                  <a:lnTo>
                    <a:pt x="119211" y="343197"/>
                  </a:lnTo>
                  <a:lnTo>
                    <a:pt x="119093" y="342784"/>
                  </a:lnTo>
                  <a:lnTo>
                    <a:pt x="119016" y="342365"/>
                  </a:lnTo>
                  <a:lnTo>
                    <a:pt x="119004" y="341940"/>
                  </a:lnTo>
                  <a:lnTo>
                    <a:pt x="119053" y="341521"/>
                  </a:lnTo>
                  <a:lnTo>
                    <a:pt x="119119" y="341102"/>
                  </a:lnTo>
                  <a:lnTo>
                    <a:pt x="119157" y="340676"/>
                  </a:lnTo>
                  <a:lnTo>
                    <a:pt x="119209" y="340251"/>
                  </a:lnTo>
                  <a:lnTo>
                    <a:pt x="119401" y="339875"/>
                  </a:lnTo>
                  <a:lnTo>
                    <a:pt x="119647" y="339528"/>
                  </a:lnTo>
                  <a:lnTo>
                    <a:pt x="119914" y="339194"/>
                  </a:lnTo>
                  <a:lnTo>
                    <a:pt x="120203" y="338884"/>
                  </a:lnTo>
                  <a:lnTo>
                    <a:pt x="120511" y="338592"/>
                  </a:lnTo>
                  <a:lnTo>
                    <a:pt x="120846" y="338331"/>
                  </a:lnTo>
                  <a:lnTo>
                    <a:pt x="121176" y="338058"/>
                  </a:lnTo>
                  <a:lnTo>
                    <a:pt x="121507" y="337797"/>
                  </a:lnTo>
                  <a:lnTo>
                    <a:pt x="121847" y="337535"/>
                  </a:lnTo>
                  <a:lnTo>
                    <a:pt x="122185" y="337280"/>
                  </a:lnTo>
                  <a:lnTo>
                    <a:pt x="122530" y="337019"/>
                  </a:lnTo>
                  <a:lnTo>
                    <a:pt x="122841" y="336739"/>
                  </a:lnTo>
                  <a:lnTo>
                    <a:pt x="123064" y="336381"/>
                  </a:lnTo>
                  <a:lnTo>
                    <a:pt x="123249" y="335992"/>
                  </a:lnTo>
                  <a:lnTo>
                    <a:pt x="123765" y="335439"/>
                  </a:lnTo>
                  <a:lnTo>
                    <a:pt x="123909" y="335038"/>
                  </a:lnTo>
                  <a:lnTo>
                    <a:pt x="123818" y="334625"/>
                  </a:lnTo>
                  <a:lnTo>
                    <a:pt x="123659" y="334230"/>
                  </a:lnTo>
                  <a:lnTo>
                    <a:pt x="123466" y="333854"/>
                  </a:lnTo>
                  <a:lnTo>
                    <a:pt x="123194" y="333526"/>
                  </a:lnTo>
                  <a:lnTo>
                    <a:pt x="122900" y="333215"/>
                  </a:lnTo>
                  <a:lnTo>
                    <a:pt x="122584" y="332930"/>
                  </a:lnTo>
                  <a:lnTo>
                    <a:pt x="122243" y="332681"/>
                  </a:lnTo>
                  <a:lnTo>
                    <a:pt x="121909" y="332414"/>
                  </a:lnTo>
                  <a:lnTo>
                    <a:pt x="121589" y="332134"/>
                  </a:lnTo>
                  <a:lnTo>
                    <a:pt x="121301" y="331818"/>
                  </a:lnTo>
                  <a:lnTo>
                    <a:pt x="121069" y="331466"/>
                  </a:lnTo>
                  <a:lnTo>
                    <a:pt x="120880" y="331083"/>
                  </a:lnTo>
                  <a:lnTo>
                    <a:pt x="120704" y="330694"/>
                  </a:lnTo>
                  <a:lnTo>
                    <a:pt x="120555" y="330294"/>
                  </a:lnTo>
                  <a:lnTo>
                    <a:pt x="120391" y="329904"/>
                  </a:lnTo>
                  <a:lnTo>
                    <a:pt x="120176" y="329540"/>
                  </a:lnTo>
                  <a:lnTo>
                    <a:pt x="119893" y="329218"/>
                  </a:lnTo>
                  <a:lnTo>
                    <a:pt x="119607" y="328902"/>
                  </a:lnTo>
                  <a:lnTo>
                    <a:pt x="119321" y="328592"/>
                  </a:lnTo>
                  <a:lnTo>
                    <a:pt x="119041" y="328271"/>
                  </a:lnTo>
                  <a:lnTo>
                    <a:pt x="118775" y="327936"/>
                  </a:lnTo>
                  <a:lnTo>
                    <a:pt x="118540" y="327584"/>
                  </a:lnTo>
                  <a:lnTo>
                    <a:pt x="118321" y="327219"/>
                  </a:lnTo>
                  <a:lnTo>
                    <a:pt x="118159" y="326831"/>
                  </a:lnTo>
                  <a:lnTo>
                    <a:pt x="117981" y="326478"/>
                  </a:lnTo>
                  <a:lnTo>
                    <a:pt x="117833" y="326150"/>
                  </a:lnTo>
                  <a:lnTo>
                    <a:pt x="117650" y="325767"/>
                  </a:lnTo>
                  <a:lnTo>
                    <a:pt x="117640" y="325378"/>
                  </a:lnTo>
                  <a:lnTo>
                    <a:pt x="117988" y="325136"/>
                  </a:lnTo>
                  <a:lnTo>
                    <a:pt x="118301" y="324850"/>
                  </a:lnTo>
                  <a:lnTo>
                    <a:pt x="118581" y="324528"/>
                  </a:lnTo>
                  <a:lnTo>
                    <a:pt x="118863" y="324206"/>
                  </a:lnTo>
                  <a:lnTo>
                    <a:pt x="119152" y="323896"/>
                  </a:lnTo>
                  <a:lnTo>
                    <a:pt x="119494" y="323647"/>
                  </a:lnTo>
                  <a:lnTo>
                    <a:pt x="119864" y="323434"/>
                  </a:lnTo>
                  <a:lnTo>
                    <a:pt x="120237" y="323228"/>
                  </a:lnTo>
                  <a:lnTo>
                    <a:pt x="120619" y="323039"/>
                  </a:lnTo>
                  <a:lnTo>
                    <a:pt x="121017" y="322894"/>
                  </a:lnTo>
                  <a:lnTo>
                    <a:pt x="121425" y="322772"/>
                  </a:lnTo>
                  <a:lnTo>
                    <a:pt x="121834" y="322651"/>
                  </a:lnTo>
                  <a:lnTo>
                    <a:pt x="122249" y="322553"/>
                  </a:lnTo>
                  <a:lnTo>
                    <a:pt x="122671" y="322517"/>
                  </a:lnTo>
                  <a:lnTo>
                    <a:pt x="123096" y="322487"/>
                  </a:lnTo>
                  <a:lnTo>
                    <a:pt x="123519" y="322444"/>
                  </a:lnTo>
                  <a:lnTo>
                    <a:pt x="123944" y="322426"/>
                  </a:lnTo>
                  <a:lnTo>
                    <a:pt x="124369" y="322414"/>
                  </a:lnTo>
                  <a:lnTo>
                    <a:pt x="124794" y="322408"/>
                  </a:lnTo>
                  <a:lnTo>
                    <a:pt x="125215" y="322347"/>
                  </a:lnTo>
                  <a:lnTo>
                    <a:pt x="125634" y="322268"/>
                  </a:lnTo>
                  <a:lnTo>
                    <a:pt x="126051" y="322189"/>
                  </a:lnTo>
                  <a:lnTo>
                    <a:pt x="126464" y="322086"/>
                  </a:lnTo>
                  <a:lnTo>
                    <a:pt x="126867" y="321952"/>
                  </a:lnTo>
                  <a:lnTo>
                    <a:pt x="127263" y="321794"/>
                  </a:lnTo>
                  <a:lnTo>
                    <a:pt x="127650" y="321618"/>
                  </a:lnTo>
                  <a:lnTo>
                    <a:pt x="128021" y="321412"/>
                  </a:lnTo>
                  <a:lnTo>
                    <a:pt x="128337" y="321126"/>
                  </a:lnTo>
                  <a:lnTo>
                    <a:pt x="128484" y="320725"/>
                  </a:lnTo>
                  <a:lnTo>
                    <a:pt x="128634" y="320330"/>
                  </a:lnTo>
                  <a:lnTo>
                    <a:pt x="128748" y="319917"/>
                  </a:lnTo>
                  <a:lnTo>
                    <a:pt x="128823" y="319497"/>
                  </a:lnTo>
                  <a:lnTo>
                    <a:pt x="128922" y="319084"/>
                  </a:lnTo>
                  <a:lnTo>
                    <a:pt x="129037" y="318677"/>
                  </a:lnTo>
                  <a:lnTo>
                    <a:pt x="129153" y="318264"/>
                  </a:lnTo>
                  <a:lnTo>
                    <a:pt x="129272" y="317857"/>
                  </a:lnTo>
                  <a:lnTo>
                    <a:pt x="129393" y="317450"/>
                  </a:lnTo>
                  <a:lnTo>
                    <a:pt x="129502" y="317037"/>
                  </a:lnTo>
                  <a:lnTo>
                    <a:pt x="129588" y="316624"/>
                  </a:lnTo>
                  <a:lnTo>
                    <a:pt x="129659" y="316205"/>
                  </a:lnTo>
                  <a:lnTo>
                    <a:pt x="129717" y="315779"/>
                  </a:lnTo>
                  <a:lnTo>
                    <a:pt x="129764" y="315360"/>
                  </a:lnTo>
                  <a:lnTo>
                    <a:pt x="129787" y="314935"/>
                  </a:lnTo>
                  <a:lnTo>
                    <a:pt x="129773" y="314510"/>
                  </a:lnTo>
                  <a:lnTo>
                    <a:pt x="129758" y="314084"/>
                  </a:lnTo>
                  <a:lnTo>
                    <a:pt x="129753" y="313659"/>
                  </a:lnTo>
                  <a:lnTo>
                    <a:pt x="129737" y="313234"/>
                  </a:lnTo>
                  <a:lnTo>
                    <a:pt x="129706" y="312808"/>
                  </a:lnTo>
                  <a:lnTo>
                    <a:pt x="129662" y="312383"/>
                  </a:lnTo>
                  <a:lnTo>
                    <a:pt x="129580" y="311970"/>
                  </a:lnTo>
                  <a:lnTo>
                    <a:pt x="129438" y="311569"/>
                  </a:lnTo>
                  <a:lnTo>
                    <a:pt x="129259" y="311181"/>
                  </a:lnTo>
                  <a:lnTo>
                    <a:pt x="129081" y="310792"/>
                  </a:lnTo>
                  <a:lnTo>
                    <a:pt x="128894" y="310409"/>
                  </a:lnTo>
                  <a:lnTo>
                    <a:pt x="128655" y="310063"/>
                  </a:lnTo>
                  <a:lnTo>
                    <a:pt x="128348" y="309765"/>
                  </a:lnTo>
                  <a:lnTo>
                    <a:pt x="128067" y="309449"/>
                  </a:lnTo>
                  <a:lnTo>
                    <a:pt x="127788" y="309127"/>
                  </a:lnTo>
                  <a:lnTo>
                    <a:pt x="127490" y="308823"/>
                  </a:lnTo>
                  <a:lnTo>
                    <a:pt x="127185" y="308526"/>
                  </a:lnTo>
                  <a:lnTo>
                    <a:pt x="126899" y="308210"/>
                  </a:lnTo>
                  <a:lnTo>
                    <a:pt x="126647" y="307863"/>
                  </a:lnTo>
                  <a:lnTo>
                    <a:pt x="126494" y="307475"/>
                  </a:lnTo>
                  <a:lnTo>
                    <a:pt x="126320" y="307122"/>
                  </a:lnTo>
                  <a:lnTo>
                    <a:pt x="126019" y="306818"/>
                  </a:lnTo>
                  <a:lnTo>
                    <a:pt x="125698" y="306538"/>
                  </a:lnTo>
                  <a:lnTo>
                    <a:pt x="125325" y="306338"/>
                  </a:lnTo>
                  <a:lnTo>
                    <a:pt x="124932" y="306168"/>
                  </a:lnTo>
                  <a:lnTo>
                    <a:pt x="124533" y="306022"/>
                  </a:lnTo>
                  <a:lnTo>
                    <a:pt x="124228" y="305731"/>
                  </a:lnTo>
                  <a:lnTo>
                    <a:pt x="123950" y="305409"/>
                  </a:lnTo>
                  <a:lnTo>
                    <a:pt x="123786" y="305020"/>
                  </a:lnTo>
                  <a:lnTo>
                    <a:pt x="123676" y="304607"/>
                  </a:lnTo>
                  <a:lnTo>
                    <a:pt x="123539" y="304206"/>
                  </a:lnTo>
                  <a:lnTo>
                    <a:pt x="123356" y="303817"/>
                  </a:lnTo>
                  <a:lnTo>
                    <a:pt x="123125" y="303464"/>
                  </a:lnTo>
                  <a:lnTo>
                    <a:pt x="122866" y="303125"/>
                  </a:lnTo>
                  <a:lnTo>
                    <a:pt x="122703" y="302760"/>
                  </a:lnTo>
                  <a:lnTo>
                    <a:pt x="122723" y="302341"/>
                  </a:lnTo>
                  <a:lnTo>
                    <a:pt x="122767" y="301909"/>
                  </a:lnTo>
                  <a:lnTo>
                    <a:pt x="122816" y="301484"/>
                  </a:lnTo>
                  <a:lnTo>
                    <a:pt x="122882" y="301065"/>
                  </a:lnTo>
                  <a:lnTo>
                    <a:pt x="122947" y="300645"/>
                  </a:lnTo>
                  <a:lnTo>
                    <a:pt x="122991" y="300220"/>
                  </a:lnTo>
                  <a:lnTo>
                    <a:pt x="123002" y="299795"/>
                  </a:lnTo>
                  <a:lnTo>
                    <a:pt x="122948" y="299376"/>
                  </a:lnTo>
                  <a:lnTo>
                    <a:pt x="122845" y="298963"/>
                  </a:lnTo>
                  <a:lnTo>
                    <a:pt x="122716" y="298556"/>
                  </a:lnTo>
                  <a:lnTo>
                    <a:pt x="122563" y="298155"/>
                  </a:lnTo>
                  <a:lnTo>
                    <a:pt x="122376" y="297778"/>
                  </a:lnTo>
                  <a:lnTo>
                    <a:pt x="122152" y="297413"/>
                  </a:lnTo>
                  <a:lnTo>
                    <a:pt x="121919" y="297055"/>
                  </a:lnTo>
                  <a:lnTo>
                    <a:pt x="121659" y="296715"/>
                  </a:lnTo>
                  <a:lnTo>
                    <a:pt x="121441" y="296357"/>
                  </a:lnTo>
                  <a:lnTo>
                    <a:pt x="121329" y="295943"/>
                  </a:lnTo>
                  <a:lnTo>
                    <a:pt x="121267" y="295524"/>
                  </a:lnTo>
                  <a:lnTo>
                    <a:pt x="121216" y="295099"/>
                  </a:lnTo>
                  <a:lnTo>
                    <a:pt x="121155" y="294680"/>
                  </a:lnTo>
                  <a:lnTo>
                    <a:pt x="121095" y="294260"/>
                  </a:lnTo>
                  <a:lnTo>
                    <a:pt x="121042" y="293835"/>
                  </a:lnTo>
                  <a:lnTo>
                    <a:pt x="121037" y="293410"/>
                  </a:lnTo>
                  <a:lnTo>
                    <a:pt x="120963" y="292991"/>
                  </a:lnTo>
                  <a:lnTo>
                    <a:pt x="120863" y="292577"/>
                  </a:lnTo>
                  <a:lnTo>
                    <a:pt x="120758" y="292171"/>
                  </a:lnTo>
                  <a:lnTo>
                    <a:pt x="120648" y="291757"/>
                  </a:lnTo>
                  <a:lnTo>
                    <a:pt x="120505" y="291357"/>
                  </a:lnTo>
                  <a:lnTo>
                    <a:pt x="120288" y="290992"/>
                  </a:lnTo>
                  <a:lnTo>
                    <a:pt x="120178" y="290585"/>
                  </a:lnTo>
                  <a:lnTo>
                    <a:pt x="120168" y="290160"/>
                  </a:lnTo>
                  <a:lnTo>
                    <a:pt x="119980" y="289777"/>
                  </a:lnTo>
                  <a:lnTo>
                    <a:pt x="119821" y="289382"/>
                  </a:lnTo>
                  <a:lnTo>
                    <a:pt x="119699" y="288975"/>
                  </a:lnTo>
                  <a:lnTo>
                    <a:pt x="119626" y="288555"/>
                  </a:lnTo>
                  <a:lnTo>
                    <a:pt x="119563" y="288136"/>
                  </a:lnTo>
                  <a:lnTo>
                    <a:pt x="119472" y="287723"/>
                  </a:lnTo>
                  <a:lnTo>
                    <a:pt x="119299" y="287328"/>
                  </a:lnTo>
                  <a:lnTo>
                    <a:pt x="119130" y="286939"/>
                  </a:lnTo>
                  <a:lnTo>
                    <a:pt x="118916" y="286575"/>
                  </a:lnTo>
                  <a:lnTo>
                    <a:pt x="118700" y="286210"/>
                  </a:lnTo>
                  <a:lnTo>
                    <a:pt x="118551" y="285810"/>
                  </a:lnTo>
                  <a:lnTo>
                    <a:pt x="118417" y="285409"/>
                  </a:lnTo>
                  <a:lnTo>
                    <a:pt x="118287" y="285002"/>
                  </a:lnTo>
                  <a:lnTo>
                    <a:pt x="118182" y="284588"/>
                  </a:lnTo>
                  <a:lnTo>
                    <a:pt x="118149" y="284163"/>
                  </a:lnTo>
                  <a:lnTo>
                    <a:pt x="118149" y="283738"/>
                  </a:lnTo>
                  <a:lnTo>
                    <a:pt x="118138" y="283312"/>
                  </a:lnTo>
                  <a:lnTo>
                    <a:pt x="118216" y="282893"/>
                  </a:lnTo>
                  <a:lnTo>
                    <a:pt x="118385" y="282516"/>
                  </a:lnTo>
                  <a:lnTo>
                    <a:pt x="118690" y="282213"/>
                  </a:lnTo>
                  <a:lnTo>
                    <a:pt x="119086" y="282067"/>
                  </a:lnTo>
                  <a:lnTo>
                    <a:pt x="119507" y="282024"/>
                  </a:lnTo>
                  <a:lnTo>
                    <a:pt x="119929" y="282043"/>
                  </a:lnTo>
                  <a:lnTo>
                    <a:pt x="120335" y="282170"/>
                  </a:lnTo>
                  <a:lnTo>
                    <a:pt x="120714" y="282365"/>
                  </a:lnTo>
                  <a:lnTo>
                    <a:pt x="121103" y="282535"/>
                  </a:lnTo>
                  <a:lnTo>
                    <a:pt x="121516" y="282644"/>
                  </a:lnTo>
                  <a:lnTo>
                    <a:pt x="121937" y="282656"/>
                  </a:lnTo>
                  <a:lnTo>
                    <a:pt x="122356" y="282578"/>
                  </a:lnTo>
                  <a:lnTo>
                    <a:pt x="122767" y="282468"/>
                  </a:lnTo>
                  <a:lnTo>
                    <a:pt x="123153" y="282286"/>
                  </a:lnTo>
                  <a:lnTo>
                    <a:pt x="123549" y="282134"/>
                  </a:lnTo>
                  <a:lnTo>
                    <a:pt x="123959" y="282019"/>
                  </a:lnTo>
                  <a:lnTo>
                    <a:pt x="124368" y="281903"/>
                  </a:lnTo>
                  <a:lnTo>
                    <a:pt x="124747" y="281709"/>
                  </a:lnTo>
                  <a:lnTo>
                    <a:pt x="125134" y="281538"/>
                  </a:lnTo>
                  <a:lnTo>
                    <a:pt x="125549" y="281441"/>
                  </a:lnTo>
                  <a:lnTo>
                    <a:pt x="125964" y="281344"/>
                  </a:lnTo>
                  <a:lnTo>
                    <a:pt x="126374" y="281235"/>
                  </a:lnTo>
                  <a:lnTo>
                    <a:pt x="126772" y="281083"/>
                  </a:lnTo>
                  <a:lnTo>
                    <a:pt x="127155" y="280900"/>
                  </a:lnTo>
                  <a:lnTo>
                    <a:pt x="127501" y="280652"/>
                  </a:lnTo>
                  <a:lnTo>
                    <a:pt x="127769" y="280317"/>
                  </a:lnTo>
                  <a:lnTo>
                    <a:pt x="127991" y="279959"/>
                  </a:lnTo>
                  <a:lnTo>
                    <a:pt x="128150" y="279564"/>
                  </a:lnTo>
                  <a:lnTo>
                    <a:pt x="128250" y="279151"/>
                  </a:lnTo>
                  <a:lnTo>
                    <a:pt x="128352" y="278738"/>
                  </a:lnTo>
                  <a:lnTo>
                    <a:pt x="128461" y="278325"/>
                  </a:lnTo>
                  <a:lnTo>
                    <a:pt x="128595" y="277924"/>
                  </a:lnTo>
                  <a:lnTo>
                    <a:pt x="128747" y="277523"/>
                  </a:lnTo>
                  <a:lnTo>
                    <a:pt x="128894" y="277122"/>
                  </a:lnTo>
                  <a:lnTo>
                    <a:pt x="129029" y="276720"/>
                  </a:lnTo>
                  <a:lnTo>
                    <a:pt x="129162" y="276314"/>
                  </a:lnTo>
                  <a:lnTo>
                    <a:pt x="129304" y="275919"/>
                  </a:lnTo>
                  <a:lnTo>
                    <a:pt x="129469" y="275524"/>
                  </a:lnTo>
                  <a:lnTo>
                    <a:pt x="129591" y="275117"/>
                  </a:lnTo>
                  <a:lnTo>
                    <a:pt x="129739" y="274716"/>
                  </a:lnTo>
                  <a:lnTo>
                    <a:pt x="129963" y="274351"/>
                  </a:lnTo>
                  <a:lnTo>
                    <a:pt x="130101" y="273956"/>
                  </a:lnTo>
                  <a:lnTo>
                    <a:pt x="130139" y="273531"/>
                  </a:lnTo>
                  <a:lnTo>
                    <a:pt x="130120" y="273106"/>
                  </a:lnTo>
                  <a:lnTo>
                    <a:pt x="130105" y="272680"/>
                  </a:lnTo>
                  <a:lnTo>
                    <a:pt x="130064" y="272256"/>
                  </a:lnTo>
                  <a:lnTo>
                    <a:pt x="130019" y="271836"/>
                  </a:lnTo>
                  <a:lnTo>
                    <a:pt x="129972" y="271411"/>
                  </a:lnTo>
                  <a:lnTo>
                    <a:pt x="129925" y="270985"/>
                  </a:lnTo>
                  <a:lnTo>
                    <a:pt x="129870" y="270566"/>
                  </a:lnTo>
                  <a:lnTo>
                    <a:pt x="129783" y="270153"/>
                  </a:lnTo>
                  <a:lnTo>
                    <a:pt x="129681" y="269740"/>
                  </a:lnTo>
                  <a:lnTo>
                    <a:pt x="129583" y="269321"/>
                  </a:lnTo>
                  <a:lnTo>
                    <a:pt x="129493" y="268908"/>
                  </a:lnTo>
                  <a:lnTo>
                    <a:pt x="129454" y="268483"/>
                  </a:lnTo>
                  <a:lnTo>
                    <a:pt x="129440" y="268064"/>
                  </a:lnTo>
                  <a:lnTo>
                    <a:pt x="129461" y="267632"/>
                  </a:lnTo>
                  <a:lnTo>
                    <a:pt x="129542" y="267213"/>
                  </a:lnTo>
                  <a:lnTo>
                    <a:pt x="129740" y="266843"/>
                  </a:lnTo>
                  <a:lnTo>
                    <a:pt x="129940" y="266472"/>
                  </a:lnTo>
                  <a:lnTo>
                    <a:pt x="130062" y="266059"/>
                  </a:lnTo>
                  <a:lnTo>
                    <a:pt x="130172" y="265652"/>
                  </a:lnTo>
                  <a:lnTo>
                    <a:pt x="130245" y="265232"/>
                  </a:lnTo>
                  <a:lnTo>
                    <a:pt x="130293" y="264813"/>
                  </a:lnTo>
                  <a:lnTo>
                    <a:pt x="130291" y="264381"/>
                  </a:lnTo>
                  <a:lnTo>
                    <a:pt x="130302" y="263957"/>
                  </a:lnTo>
                  <a:lnTo>
                    <a:pt x="130363" y="263544"/>
                  </a:lnTo>
                  <a:lnTo>
                    <a:pt x="130545" y="263167"/>
                  </a:lnTo>
                  <a:lnTo>
                    <a:pt x="130634" y="262747"/>
                  </a:lnTo>
                  <a:lnTo>
                    <a:pt x="130720" y="262329"/>
                  </a:lnTo>
                  <a:lnTo>
                    <a:pt x="130774" y="261909"/>
                  </a:lnTo>
                  <a:lnTo>
                    <a:pt x="130788" y="261484"/>
                  </a:lnTo>
                  <a:lnTo>
                    <a:pt x="130770" y="261058"/>
                  </a:lnTo>
                  <a:lnTo>
                    <a:pt x="130763" y="260633"/>
                  </a:lnTo>
                  <a:lnTo>
                    <a:pt x="130771" y="260208"/>
                  </a:lnTo>
                  <a:lnTo>
                    <a:pt x="130911" y="259807"/>
                  </a:lnTo>
                  <a:lnTo>
                    <a:pt x="131096" y="259424"/>
                  </a:lnTo>
                  <a:lnTo>
                    <a:pt x="131201" y="259017"/>
                  </a:lnTo>
                  <a:lnTo>
                    <a:pt x="131138" y="258598"/>
                  </a:lnTo>
                  <a:lnTo>
                    <a:pt x="131034" y="258185"/>
                  </a:lnTo>
                  <a:lnTo>
                    <a:pt x="130865" y="257790"/>
                  </a:lnTo>
                  <a:lnTo>
                    <a:pt x="130842" y="257371"/>
                  </a:lnTo>
                  <a:lnTo>
                    <a:pt x="130854" y="256946"/>
                  </a:lnTo>
                  <a:lnTo>
                    <a:pt x="130881" y="256520"/>
                  </a:lnTo>
                  <a:lnTo>
                    <a:pt x="130988" y="256113"/>
                  </a:lnTo>
                  <a:lnTo>
                    <a:pt x="130962" y="255694"/>
                  </a:lnTo>
                  <a:lnTo>
                    <a:pt x="130754" y="255317"/>
                  </a:lnTo>
                  <a:lnTo>
                    <a:pt x="130551" y="254940"/>
                  </a:lnTo>
                  <a:lnTo>
                    <a:pt x="130307" y="254594"/>
                  </a:lnTo>
                  <a:lnTo>
                    <a:pt x="130031" y="254272"/>
                  </a:lnTo>
                  <a:lnTo>
                    <a:pt x="129738" y="253963"/>
                  </a:lnTo>
                  <a:lnTo>
                    <a:pt x="129445" y="253653"/>
                  </a:lnTo>
                  <a:lnTo>
                    <a:pt x="129169" y="253331"/>
                  </a:lnTo>
                  <a:lnTo>
                    <a:pt x="128902" y="253003"/>
                  </a:lnTo>
                  <a:lnTo>
                    <a:pt x="128631" y="252668"/>
                  </a:lnTo>
                  <a:lnTo>
                    <a:pt x="128358" y="252346"/>
                  </a:lnTo>
                  <a:lnTo>
                    <a:pt x="128090" y="252018"/>
                  </a:lnTo>
                  <a:lnTo>
                    <a:pt x="127836" y="251678"/>
                  </a:lnTo>
                  <a:lnTo>
                    <a:pt x="127605" y="251319"/>
                  </a:lnTo>
                  <a:lnTo>
                    <a:pt x="127386" y="250955"/>
                  </a:lnTo>
                  <a:lnTo>
                    <a:pt x="127179" y="250578"/>
                  </a:lnTo>
                  <a:lnTo>
                    <a:pt x="126977" y="250208"/>
                  </a:lnTo>
                  <a:lnTo>
                    <a:pt x="126722" y="249867"/>
                  </a:lnTo>
                  <a:lnTo>
                    <a:pt x="126464" y="249528"/>
                  </a:lnTo>
                  <a:lnTo>
                    <a:pt x="126305" y="249139"/>
                  </a:lnTo>
                  <a:lnTo>
                    <a:pt x="126229" y="248719"/>
                  </a:lnTo>
                  <a:lnTo>
                    <a:pt x="126124" y="248306"/>
                  </a:lnTo>
                  <a:lnTo>
                    <a:pt x="125994" y="247899"/>
                  </a:lnTo>
                  <a:lnTo>
                    <a:pt x="125850" y="247498"/>
                  </a:lnTo>
                  <a:lnTo>
                    <a:pt x="125696" y="247104"/>
                  </a:lnTo>
                  <a:lnTo>
                    <a:pt x="125526" y="246714"/>
                  </a:lnTo>
                  <a:lnTo>
                    <a:pt x="125343" y="246332"/>
                  </a:lnTo>
                  <a:lnTo>
                    <a:pt x="125151" y="245949"/>
                  </a:lnTo>
                  <a:lnTo>
                    <a:pt x="124956" y="245572"/>
                  </a:lnTo>
                  <a:lnTo>
                    <a:pt x="124746" y="245201"/>
                  </a:lnTo>
                  <a:lnTo>
                    <a:pt x="124540" y="244831"/>
                  </a:lnTo>
                  <a:lnTo>
                    <a:pt x="124355" y="244449"/>
                  </a:lnTo>
                  <a:lnTo>
                    <a:pt x="124204" y="244047"/>
                  </a:lnTo>
                  <a:lnTo>
                    <a:pt x="124129" y="243634"/>
                  </a:lnTo>
                  <a:lnTo>
                    <a:pt x="124045" y="243215"/>
                  </a:lnTo>
                  <a:lnTo>
                    <a:pt x="124032" y="242790"/>
                  </a:lnTo>
                  <a:lnTo>
                    <a:pt x="124027" y="242364"/>
                  </a:lnTo>
                  <a:lnTo>
                    <a:pt x="124015" y="241939"/>
                  </a:lnTo>
                  <a:lnTo>
                    <a:pt x="124004" y="241514"/>
                  </a:lnTo>
                  <a:lnTo>
                    <a:pt x="123992" y="241089"/>
                  </a:lnTo>
                  <a:lnTo>
                    <a:pt x="123982" y="240663"/>
                  </a:lnTo>
                  <a:lnTo>
                    <a:pt x="124014" y="240238"/>
                  </a:lnTo>
                  <a:lnTo>
                    <a:pt x="124044" y="239813"/>
                  </a:lnTo>
                  <a:lnTo>
                    <a:pt x="124047" y="239387"/>
                  </a:lnTo>
                  <a:lnTo>
                    <a:pt x="124081" y="238968"/>
                  </a:lnTo>
                  <a:lnTo>
                    <a:pt x="124152" y="238543"/>
                  </a:lnTo>
                  <a:lnTo>
                    <a:pt x="124191" y="238124"/>
                  </a:lnTo>
                  <a:lnTo>
                    <a:pt x="124178" y="237698"/>
                  </a:lnTo>
                  <a:lnTo>
                    <a:pt x="124311" y="237298"/>
                  </a:lnTo>
                  <a:lnTo>
                    <a:pt x="124434" y="236885"/>
                  </a:lnTo>
                  <a:lnTo>
                    <a:pt x="124539" y="236471"/>
                  </a:lnTo>
                  <a:lnTo>
                    <a:pt x="124617" y="236059"/>
                  </a:lnTo>
                  <a:lnTo>
                    <a:pt x="124660" y="235633"/>
                  </a:lnTo>
                  <a:lnTo>
                    <a:pt x="124608" y="235207"/>
                  </a:lnTo>
                  <a:lnTo>
                    <a:pt x="124405" y="234837"/>
                  </a:lnTo>
                  <a:lnTo>
                    <a:pt x="124122" y="234521"/>
                  </a:lnTo>
                  <a:lnTo>
                    <a:pt x="123864" y="234181"/>
                  </a:lnTo>
                  <a:lnTo>
                    <a:pt x="123744" y="233780"/>
                  </a:lnTo>
                  <a:lnTo>
                    <a:pt x="123714" y="233355"/>
                  </a:lnTo>
                  <a:lnTo>
                    <a:pt x="123684" y="232924"/>
                  </a:lnTo>
                  <a:lnTo>
                    <a:pt x="123596" y="232516"/>
                  </a:lnTo>
                  <a:lnTo>
                    <a:pt x="123463" y="232109"/>
                  </a:lnTo>
                  <a:lnTo>
                    <a:pt x="123329" y="231702"/>
                  </a:lnTo>
                  <a:lnTo>
                    <a:pt x="123191" y="231301"/>
                  </a:lnTo>
                  <a:lnTo>
                    <a:pt x="123061" y="230894"/>
                  </a:lnTo>
                  <a:lnTo>
                    <a:pt x="122972" y="230481"/>
                  </a:lnTo>
                  <a:lnTo>
                    <a:pt x="122919" y="230056"/>
                  </a:lnTo>
                  <a:lnTo>
                    <a:pt x="122868" y="229637"/>
                  </a:lnTo>
                  <a:lnTo>
                    <a:pt x="122832" y="229211"/>
                  </a:lnTo>
                  <a:lnTo>
                    <a:pt x="122815" y="228786"/>
                  </a:lnTo>
                  <a:lnTo>
                    <a:pt x="122832" y="228361"/>
                  </a:lnTo>
                  <a:lnTo>
                    <a:pt x="122869" y="227942"/>
                  </a:lnTo>
                  <a:lnTo>
                    <a:pt x="122908" y="227516"/>
                  </a:lnTo>
                  <a:lnTo>
                    <a:pt x="122935" y="227091"/>
                  </a:lnTo>
                  <a:lnTo>
                    <a:pt x="122925" y="226666"/>
                  </a:lnTo>
                  <a:lnTo>
                    <a:pt x="122911" y="226240"/>
                  </a:lnTo>
                  <a:lnTo>
                    <a:pt x="122928" y="225815"/>
                  </a:lnTo>
                  <a:lnTo>
                    <a:pt x="122960" y="225390"/>
                  </a:lnTo>
                  <a:lnTo>
                    <a:pt x="123016" y="224971"/>
                  </a:lnTo>
                  <a:lnTo>
                    <a:pt x="123085" y="224545"/>
                  </a:lnTo>
                  <a:lnTo>
                    <a:pt x="123133" y="224126"/>
                  </a:lnTo>
                  <a:lnTo>
                    <a:pt x="123117" y="223701"/>
                  </a:lnTo>
                  <a:lnTo>
                    <a:pt x="123104" y="223276"/>
                  </a:lnTo>
                  <a:lnTo>
                    <a:pt x="123094" y="222850"/>
                  </a:lnTo>
                  <a:lnTo>
                    <a:pt x="123063" y="222425"/>
                  </a:lnTo>
                  <a:lnTo>
                    <a:pt x="122967" y="222012"/>
                  </a:lnTo>
                  <a:lnTo>
                    <a:pt x="122836" y="221611"/>
                  </a:lnTo>
                  <a:lnTo>
                    <a:pt x="122690" y="221210"/>
                  </a:lnTo>
                  <a:lnTo>
                    <a:pt x="122575" y="220797"/>
                  </a:lnTo>
                  <a:lnTo>
                    <a:pt x="122448" y="220396"/>
                  </a:lnTo>
                  <a:lnTo>
                    <a:pt x="122274" y="220007"/>
                  </a:lnTo>
                  <a:lnTo>
                    <a:pt x="122120" y="219606"/>
                  </a:lnTo>
                  <a:lnTo>
                    <a:pt x="121957" y="219217"/>
                  </a:lnTo>
                  <a:lnTo>
                    <a:pt x="121732" y="218859"/>
                  </a:lnTo>
                  <a:lnTo>
                    <a:pt x="121469" y="218525"/>
                  </a:lnTo>
                  <a:lnTo>
                    <a:pt x="121214" y="218179"/>
                  </a:lnTo>
                  <a:lnTo>
                    <a:pt x="120886" y="217917"/>
                  </a:lnTo>
                  <a:lnTo>
                    <a:pt x="120514" y="217704"/>
                  </a:lnTo>
                  <a:lnTo>
                    <a:pt x="120144" y="217492"/>
                  </a:lnTo>
                  <a:lnTo>
                    <a:pt x="119773" y="217285"/>
                  </a:lnTo>
                  <a:lnTo>
                    <a:pt x="119491" y="216969"/>
                  </a:lnTo>
                  <a:lnTo>
                    <a:pt x="119224" y="216635"/>
                  </a:lnTo>
                  <a:lnTo>
                    <a:pt x="118947" y="216313"/>
                  </a:lnTo>
                  <a:lnTo>
                    <a:pt x="118654" y="216003"/>
                  </a:lnTo>
                  <a:lnTo>
                    <a:pt x="118347" y="215712"/>
                  </a:lnTo>
                  <a:lnTo>
                    <a:pt x="118011" y="215450"/>
                  </a:lnTo>
                  <a:lnTo>
                    <a:pt x="117679" y="215202"/>
                  </a:lnTo>
                  <a:lnTo>
                    <a:pt x="117699" y="214782"/>
                  </a:lnTo>
                  <a:lnTo>
                    <a:pt x="117735" y="214351"/>
                  </a:lnTo>
                  <a:lnTo>
                    <a:pt x="117721" y="213926"/>
                  </a:lnTo>
                  <a:lnTo>
                    <a:pt x="117903" y="213543"/>
                  </a:lnTo>
                  <a:lnTo>
                    <a:pt x="118213" y="213257"/>
                  </a:lnTo>
                  <a:lnTo>
                    <a:pt x="118581" y="213045"/>
                  </a:lnTo>
                  <a:lnTo>
                    <a:pt x="118933" y="212808"/>
                  </a:lnTo>
                  <a:lnTo>
                    <a:pt x="119142" y="212437"/>
                  </a:lnTo>
                  <a:lnTo>
                    <a:pt x="119274" y="212036"/>
                  </a:lnTo>
                  <a:lnTo>
                    <a:pt x="119247" y="211611"/>
                  </a:lnTo>
                  <a:lnTo>
                    <a:pt x="119236" y="211185"/>
                  </a:lnTo>
                  <a:lnTo>
                    <a:pt x="119216" y="210754"/>
                  </a:lnTo>
                  <a:lnTo>
                    <a:pt x="119252" y="210335"/>
                  </a:lnTo>
                  <a:lnTo>
                    <a:pt x="119309" y="209910"/>
                  </a:lnTo>
                  <a:lnTo>
                    <a:pt x="119378" y="209491"/>
                  </a:lnTo>
                  <a:lnTo>
                    <a:pt x="119468" y="209077"/>
                  </a:lnTo>
                  <a:lnTo>
                    <a:pt x="119614" y="208676"/>
                  </a:lnTo>
                  <a:lnTo>
                    <a:pt x="119814" y="208306"/>
                  </a:lnTo>
                  <a:lnTo>
                    <a:pt x="120022" y="207929"/>
                  </a:lnTo>
                  <a:lnTo>
                    <a:pt x="120225" y="207553"/>
                  </a:lnTo>
                  <a:lnTo>
                    <a:pt x="120390" y="207164"/>
                  </a:lnTo>
                  <a:lnTo>
                    <a:pt x="120461" y="206745"/>
                  </a:lnTo>
                  <a:lnTo>
                    <a:pt x="120465" y="206319"/>
                  </a:lnTo>
                  <a:lnTo>
                    <a:pt x="120446" y="205894"/>
                  </a:lnTo>
                  <a:lnTo>
                    <a:pt x="120450" y="205468"/>
                  </a:lnTo>
                  <a:lnTo>
                    <a:pt x="120500" y="205043"/>
                  </a:lnTo>
                  <a:lnTo>
                    <a:pt x="120625" y="204636"/>
                  </a:lnTo>
                  <a:lnTo>
                    <a:pt x="120906" y="204320"/>
                  </a:lnTo>
                  <a:lnTo>
                    <a:pt x="121166" y="203986"/>
                  </a:lnTo>
                  <a:lnTo>
                    <a:pt x="121403" y="203634"/>
                  </a:lnTo>
                  <a:lnTo>
                    <a:pt x="121466" y="203281"/>
                  </a:lnTo>
                  <a:lnTo>
                    <a:pt x="121444" y="202917"/>
                  </a:lnTo>
                  <a:lnTo>
                    <a:pt x="121870" y="201842"/>
                  </a:lnTo>
                  <a:lnTo>
                    <a:pt x="122340" y="200056"/>
                  </a:lnTo>
                  <a:lnTo>
                    <a:pt x="122863" y="196921"/>
                  </a:lnTo>
                  <a:lnTo>
                    <a:pt x="123284" y="194478"/>
                  </a:lnTo>
                  <a:lnTo>
                    <a:pt x="123545" y="193968"/>
                  </a:lnTo>
                  <a:lnTo>
                    <a:pt x="123925" y="193616"/>
                  </a:lnTo>
                  <a:lnTo>
                    <a:pt x="124187" y="193148"/>
                  </a:lnTo>
                  <a:lnTo>
                    <a:pt x="124370" y="192644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" name="object 36">
              <a:extLst>
                <a:ext uri="{FF2B5EF4-FFF2-40B4-BE49-F238E27FC236}">
                  <a16:creationId xmlns:a16="http://schemas.microsoft.com/office/drawing/2014/main" id="{BA917169-D714-4F75-88F8-B9BC09409055}"/>
                </a:ext>
              </a:extLst>
            </p:cNvPr>
            <p:cNvSpPr/>
            <p:nvPr/>
          </p:nvSpPr>
          <p:spPr>
            <a:xfrm>
              <a:off x="2734632" y="5491090"/>
              <a:ext cx="1026251" cy="501267"/>
            </a:xfrm>
            <a:custGeom>
              <a:avLst/>
              <a:gdLst/>
              <a:ahLst/>
              <a:cxnLst/>
              <a:rect l="l" t="t" r="r" b="b"/>
              <a:pathLst>
                <a:path w="1026251" h="501267">
                  <a:moveTo>
                    <a:pt x="964151" y="0"/>
                  </a:moveTo>
                  <a:lnTo>
                    <a:pt x="963911" y="382"/>
                  </a:lnTo>
                  <a:lnTo>
                    <a:pt x="963824" y="802"/>
                  </a:lnTo>
                  <a:lnTo>
                    <a:pt x="963855" y="1233"/>
                  </a:lnTo>
                  <a:lnTo>
                    <a:pt x="964121" y="1427"/>
                  </a:lnTo>
                  <a:lnTo>
                    <a:pt x="964810" y="1676"/>
                  </a:lnTo>
                  <a:lnTo>
                    <a:pt x="965386" y="1919"/>
                  </a:lnTo>
                  <a:lnTo>
                    <a:pt x="966226" y="2363"/>
                  </a:lnTo>
                  <a:lnTo>
                    <a:pt x="966913" y="2764"/>
                  </a:lnTo>
                  <a:lnTo>
                    <a:pt x="967523" y="3122"/>
                  </a:lnTo>
                  <a:lnTo>
                    <a:pt x="968024" y="3208"/>
                  </a:lnTo>
                  <a:lnTo>
                    <a:pt x="968527" y="3183"/>
                  </a:lnTo>
                  <a:lnTo>
                    <a:pt x="968951" y="3189"/>
                  </a:lnTo>
                  <a:lnTo>
                    <a:pt x="969611" y="3049"/>
                  </a:lnTo>
                  <a:lnTo>
                    <a:pt x="970121" y="2752"/>
                  </a:lnTo>
                  <a:lnTo>
                    <a:pt x="970593" y="2375"/>
                  </a:lnTo>
                  <a:lnTo>
                    <a:pt x="971026" y="1998"/>
                  </a:lnTo>
                  <a:lnTo>
                    <a:pt x="971468" y="1233"/>
                  </a:lnTo>
                  <a:lnTo>
                    <a:pt x="971897" y="1044"/>
                  </a:lnTo>
                  <a:lnTo>
                    <a:pt x="972664" y="1294"/>
                  </a:lnTo>
                  <a:lnTo>
                    <a:pt x="973118" y="1768"/>
                  </a:lnTo>
                  <a:lnTo>
                    <a:pt x="973339" y="2272"/>
                  </a:lnTo>
                  <a:lnTo>
                    <a:pt x="973973" y="3329"/>
                  </a:lnTo>
                  <a:lnTo>
                    <a:pt x="974494" y="4228"/>
                  </a:lnTo>
                  <a:lnTo>
                    <a:pt x="974676" y="4738"/>
                  </a:lnTo>
                  <a:lnTo>
                    <a:pt x="974739" y="5437"/>
                  </a:lnTo>
                  <a:lnTo>
                    <a:pt x="974842" y="6057"/>
                  </a:lnTo>
                  <a:lnTo>
                    <a:pt x="974784" y="6944"/>
                  </a:lnTo>
                  <a:lnTo>
                    <a:pt x="974645" y="7983"/>
                  </a:lnTo>
                  <a:lnTo>
                    <a:pt x="974578" y="9295"/>
                  </a:lnTo>
                  <a:lnTo>
                    <a:pt x="973798" y="13183"/>
                  </a:lnTo>
                  <a:lnTo>
                    <a:pt x="973626" y="14033"/>
                  </a:lnTo>
                  <a:lnTo>
                    <a:pt x="973612" y="14648"/>
                  </a:lnTo>
                  <a:lnTo>
                    <a:pt x="973862" y="15620"/>
                  </a:lnTo>
                  <a:lnTo>
                    <a:pt x="974454" y="16828"/>
                  </a:lnTo>
                  <a:lnTo>
                    <a:pt x="974892" y="18037"/>
                  </a:lnTo>
                  <a:lnTo>
                    <a:pt x="974991" y="18772"/>
                  </a:lnTo>
                  <a:lnTo>
                    <a:pt x="975198" y="19975"/>
                  </a:lnTo>
                  <a:lnTo>
                    <a:pt x="975358" y="21488"/>
                  </a:lnTo>
                  <a:lnTo>
                    <a:pt x="975292" y="22721"/>
                  </a:lnTo>
                  <a:lnTo>
                    <a:pt x="975356" y="23383"/>
                  </a:lnTo>
                  <a:lnTo>
                    <a:pt x="975246" y="24884"/>
                  </a:lnTo>
                  <a:lnTo>
                    <a:pt x="975340" y="25893"/>
                  </a:lnTo>
                  <a:lnTo>
                    <a:pt x="975405" y="26434"/>
                  </a:lnTo>
                  <a:lnTo>
                    <a:pt x="975506" y="27132"/>
                  </a:lnTo>
                  <a:lnTo>
                    <a:pt x="975679" y="28068"/>
                  </a:lnTo>
                  <a:lnTo>
                    <a:pt x="975861" y="28609"/>
                  </a:lnTo>
                  <a:lnTo>
                    <a:pt x="976089" y="30583"/>
                  </a:lnTo>
                  <a:lnTo>
                    <a:pt x="976265" y="31361"/>
                  </a:lnTo>
                  <a:lnTo>
                    <a:pt x="976444" y="32023"/>
                  </a:lnTo>
                  <a:lnTo>
                    <a:pt x="976662" y="32685"/>
                  </a:lnTo>
                  <a:lnTo>
                    <a:pt x="976865" y="34004"/>
                  </a:lnTo>
                  <a:lnTo>
                    <a:pt x="977150" y="35127"/>
                  </a:lnTo>
                  <a:lnTo>
                    <a:pt x="977423" y="36798"/>
                  </a:lnTo>
                  <a:lnTo>
                    <a:pt x="977632" y="37886"/>
                  </a:lnTo>
                  <a:lnTo>
                    <a:pt x="977847" y="38621"/>
                  </a:lnTo>
                  <a:lnTo>
                    <a:pt x="978244" y="39945"/>
                  </a:lnTo>
                  <a:lnTo>
                    <a:pt x="978296" y="41106"/>
                  </a:lnTo>
                  <a:lnTo>
                    <a:pt x="978312" y="42187"/>
                  </a:lnTo>
                  <a:lnTo>
                    <a:pt x="978252" y="43117"/>
                  </a:lnTo>
                  <a:lnTo>
                    <a:pt x="978431" y="43772"/>
                  </a:lnTo>
                  <a:lnTo>
                    <a:pt x="978686" y="44514"/>
                  </a:lnTo>
                  <a:lnTo>
                    <a:pt x="979016" y="45371"/>
                  </a:lnTo>
                  <a:lnTo>
                    <a:pt x="979271" y="46033"/>
                  </a:lnTo>
                  <a:lnTo>
                    <a:pt x="979760" y="48481"/>
                  </a:lnTo>
                  <a:lnTo>
                    <a:pt x="980088" y="49417"/>
                  </a:lnTo>
                  <a:lnTo>
                    <a:pt x="980264" y="50189"/>
                  </a:lnTo>
                  <a:lnTo>
                    <a:pt x="980393" y="51355"/>
                  </a:lnTo>
                  <a:lnTo>
                    <a:pt x="980440" y="52746"/>
                  </a:lnTo>
                  <a:lnTo>
                    <a:pt x="980497" y="53712"/>
                  </a:lnTo>
                  <a:lnTo>
                    <a:pt x="980275" y="55025"/>
                  </a:lnTo>
                  <a:lnTo>
                    <a:pt x="980328" y="56142"/>
                  </a:lnTo>
                  <a:lnTo>
                    <a:pt x="980230" y="57144"/>
                  </a:lnTo>
                  <a:lnTo>
                    <a:pt x="980106" y="57455"/>
                  </a:lnTo>
                  <a:lnTo>
                    <a:pt x="979979" y="58502"/>
                  </a:lnTo>
                  <a:lnTo>
                    <a:pt x="989520" y="65337"/>
                  </a:lnTo>
                  <a:lnTo>
                    <a:pt x="1002144" y="69602"/>
                  </a:lnTo>
                  <a:lnTo>
                    <a:pt x="1006330" y="77542"/>
                  </a:lnTo>
                  <a:lnTo>
                    <a:pt x="1012848" y="91510"/>
                  </a:lnTo>
                  <a:lnTo>
                    <a:pt x="1016868" y="97464"/>
                  </a:lnTo>
                  <a:lnTo>
                    <a:pt x="1026251" y="101531"/>
                  </a:lnTo>
                  <a:lnTo>
                    <a:pt x="1017552" y="127343"/>
                  </a:lnTo>
                  <a:lnTo>
                    <a:pt x="1016317" y="141009"/>
                  </a:lnTo>
                  <a:lnTo>
                    <a:pt x="1013227" y="159785"/>
                  </a:lnTo>
                  <a:lnTo>
                    <a:pt x="1013607" y="174011"/>
                  </a:lnTo>
                  <a:lnTo>
                    <a:pt x="1014934" y="186906"/>
                  </a:lnTo>
                  <a:lnTo>
                    <a:pt x="1016655" y="199047"/>
                  </a:lnTo>
                  <a:lnTo>
                    <a:pt x="1011272" y="197635"/>
                  </a:lnTo>
                  <a:lnTo>
                    <a:pt x="1005300" y="199129"/>
                  </a:lnTo>
                  <a:lnTo>
                    <a:pt x="992454" y="207808"/>
                  </a:lnTo>
                  <a:lnTo>
                    <a:pt x="988379" y="209579"/>
                  </a:lnTo>
                  <a:lnTo>
                    <a:pt x="987384" y="212067"/>
                  </a:lnTo>
                  <a:lnTo>
                    <a:pt x="985891" y="217042"/>
                  </a:lnTo>
                  <a:lnTo>
                    <a:pt x="983900" y="222520"/>
                  </a:lnTo>
                  <a:lnTo>
                    <a:pt x="978675" y="226001"/>
                  </a:lnTo>
                  <a:lnTo>
                    <a:pt x="975937" y="226250"/>
                  </a:lnTo>
                  <a:lnTo>
                    <a:pt x="972703" y="234959"/>
                  </a:lnTo>
                  <a:lnTo>
                    <a:pt x="966482" y="241429"/>
                  </a:lnTo>
                  <a:lnTo>
                    <a:pt x="966482" y="248149"/>
                  </a:lnTo>
                  <a:lnTo>
                    <a:pt x="966980" y="251633"/>
                  </a:lnTo>
                  <a:lnTo>
                    <a:pt x="948902" y="274653"/>
                  </a:lnTo>
                  <a:lnTo>
                    <a:pt x="942405" y="282448"/>
                  </a:lnTo>
                  <a:lnTo>
                    <a:pt x="935648" y="299340"/>
                  </a:lnTo>
                  <a:lnTo>
                    <a:pt x="934609" y="311813"/>
                  </a:lnTo>
                  <a:lnTo>
                    <a:pt x="939546" y="321169"/>
                  </a:lnTo>
                  <a:lnTo>
                    <a:pt x="932529" y="322988"/>
                  </a:lnTo>
                  <a:lnTo>
                    <a:pt x="926292" y="325588"/>
                  </a:lnTo>
                  <a:lnTo>
                    <a:pt x="919016" y="326624"/>
                  </a:lnTo>
                  <a:lnTo>
                    <a:pt x="909920" y="328186"/>
                  </a:lnTo>
                  <a:lnTo>
                    <a:pt x="905772" y="328541"/>
                  </a:lnTo>
                  <a:lnTo>
                    <a:pt x="903734" y="330324"/>
                  </a:lnTo>
                  <a:lnTo>
                    <a:pt x="903423" y="333125"/>
                  </a:lnTo>
                  <a:lnTo>
                    <a:pt x="893922" y="328140"/>
                  </a:lnTo>
                  <a:lnTo>
                    <a:pt x="886046" y="324276"/>
                  </a:lnTo>
                  <a:lnTo>
                    <a:pt x="879040" y="321320"/>
                  </a:lnTo>
                  <a:lnTo>
                    <a:pt x="871829" y="316132"/>
                  </a:lnTo>
                  <a:lnTo>
                    <a:pt x="862436" y="309905"/>
                  </a:lnTo>
                  <a:lnTo>
                    <a:pt x="857873" y="305904"/>
                  </a:lnTo>
                  <a:lnTo>
                    <a:pt x="851677" y="297845"/>
                  </a:lnTo>
                  <a:lnTo>
                    <a:pt x="845336" y="290175"/>
                  </a:lnTo>
                  <a:lnTo>
                    <a:pt x="843382" y="285503"/>
                  </a:lnTo>
                  <a:lnTo>
                    <a:pt x="839483" y="281907"/>
                  </a:lnTo>
                  <a:lnTo>
                    <a:pt x="836185" y="278911"/>
                  </a:lnTo>
                  <a:lnTo>
                    <a:pt x="832287" y="276211"/>
                  </a:lnTo>
                  <a:lnTo>
                    <a:pt x="828689" y="279206"/>
                  </a:lnTo>
                  <a:lnTo>
                    <a:pt x="826290" y="283407"/>
                  </a:lnTo>
                  <a:lnTo>
                    <a:pt x="824791" y="286108"/>
                  </a:lnTo>
                  <a:lnTo>
                    <a:pt x="824791" y="289404"/>
                  </a:lnTo>
                  <a:lnTo>
                    <a:pt x="825090" y="292405"/>
                  </a:lnTo>
                  <a:lnTo>
                    <a:pt x="834086" y="301400"/>
                  </a:lnTo>
                  <a:lnTo>
                    <a:pt x="836185" y="308295"/>
                  </a:lnTo>
                  <a:lnTo>
                    <a:pt x="839783" y="314592"/>
                  </a:lnTo>
                  <a:lnTo>
                    <a:pt x="841882" y="323888"/>
                  </a:lnTo>
                  <a:lnTo>
                    <a:pt x="842782" y="341579"/>
                  </a:lnTo>
                  <a:lnTo>
                    <a:pt x="838934" y="351716"/>
                  </a:lnTo>
                  <a:lnTo>
                    <a:pt x="830809" y="364128"/>
                  </a:lnTo>
                  <a:lnTo>
                    <a:pt x="820220" y="373259"/>
                  </a:lnTo>
                  <a:lnTo>
                    <a:pt x="807711" y="379344"/>
                  </a:lnTo>
                  <a:lnTo>
                    <a:pt x="795951" y="384414"/>
                  </a:lnTo>
                  <a:lnTo>
                    <a:pt x="787346" y="392664"/>
                  </a:lnTo>
                  <a:lnTo>
                    <a:pt x="783595" y="402607"/>
                  </a:lnTo>
                  <a:lnTo>
                    <a:pt x="785022" y="409742"/>
                  </a:lnTo>
                  <a:lnTo>
                    <a:pt x="782882" y="416401"/>
                  </a:lnTo>
                  <a:lnTo>
                    <a:pt x="779314" y="424724"/>
                  </a:lnTo>
                  <a:lnTo>
                    <a:pt x="771228" y="432810"/>
                  </a:lnTo>
                  <a:lnTo>
                    <a:pt x="765854" y="441537"/>
                  </a:lnTo>
                  <a:lnTo>
                    <a:pt x="758579" y="454001"/>
                  </a:lnTo>
                  <a:lnTo>
                    <a:pt x="753900" y="458554"/>
                  </a:lnTo>
                  <a:lnTo>
                    <a:pt x="745822" y="466179"/>
                  </a:lnTo>
                  <a:lnTo>
                    <a:pt x="738386" y="471556"/>
                  </a:lnTo>
                  <a:lnTo>
                    <a:pt x="729176" y="470028"/>
                  </a:lnTo>
                  <a:lnTo>
                    <a:pt x="721880" y="467923"/>
                  </a:lnTo>
                  <a:lnTo>
                    <a:pt x="715934" y="464102"/>
                  </a:lnTo>
                  <a:lnTo>
                    <a:pt x="709226" y="460678"/>
                  </a:lnTo>
                  <a:lnTo>
                    <a:pt x="705698" y="461513"/>
                  </a:lnTo>
                  <a:lnTo>
                    <a:pt x="701151" y="465065"/>
                  </a:lnTo>
                  <a:lnTo>
                    <a:pt x="697236" y="472689"/>
                  </a:lnTo>
                  <a:lnTo>
                    <a:pt x="693091" y="476926"/>
                  </a:lnTo>
                  <a:lnTo>
                    <a:pt x="688702" y="476644"/>
                  </a:lnTo>
                  <a:lnTo>
                    <a:pt x="688691" y="473306"/>
                  </a:lnTo>
                  <a:lnTo>
                    <a:pt x="688886" y="468291"/>
                  </a:lnTo>
                  <a:lnTo>
                    <a:pt x="688614" y="463056"/>
                  </a:lnTo>
                  <a:lnTo>
                    <a:pt x="687713" y="457291"/>
                  </a:lnTo>
                  <a:lnTo>
                    <a:pt x="684289" y="445638"/>
                  </a:lnTo>
                  <a:lnTo>
                    <a:pt x="681576" y="434742"/>
                  </a:lnTo>
                  <a:lnTo>
                    <a:pt x="678952" y="424384"/>
                  </a:lnTo>
                  <a:lnTo>
                    <a:pt x="672236" y="406932"/>
                  </a:lnTo>
                  <a:lnTo>
                    <a:pt x="667107" y="394845"/>
                  </a:lnTo>
                  <a:lnTo>
                    <a:pt x="661730" y="385540"/>
                  </a:lnTo>
                  <a:lnTo>
                    <a:pt x="657434" y="376749"/>
                  </a:lnTo>
                  <a:lnTo>
                    <a:pt x="650037" y="368025"/>
                  </a:lnTo>
                  <a:lnTo>
                    <a:pt x="642831" y="361768"/>
                  </a:lnTo>
                  <a:lnTo>
                    <a:pt x="633727" y="358545"/>
                  </a:lnTo>
                  <a:lnTo>
                    <a:pt x="625407" y="358301"/>
                  </a:lnTo>
                  <a:lnTo>
                    <a:pt x="622068" y="356892"/>
                  </a:lnTo>
                  <a:lnTo>
                    <a:pt x="612332" y="355990"/>
                  </a:lnTo>
                  <a:lnTo>
                    <a:pt x="608632" y="356056"/>
                  </a:lnTo>
                  <a:lnTo>
                    <a:pt x="603636" y="356765"/>
                  </a:lnTo>
                  <a:lnTo>
                    <a:pt x="597738" y="358490"/>
                  </a:lnTo>
                  <a:lnTo>
                    <a:pt x="589757" y="360178"/>
                  </a:lnTo>
                  <a:lnTo>
                    <a:pt x="581024" y="362724"/>
                  </a:lnTo>
                  <a:lnTo>
                    <a:pt x="573986" y="366698"/>
                  </a:lnTo>
                  <a:lnTo>
                    <a:pt x="564693" y="366698"/>
                  </a:lnTo>
                  <a:lnTo>
                    <a:pt x="555798" y="365650"/>
                  </a:lnTo>
                  <a:lnTo>
                    <a:pt x="548025" y="366330"/>
                  </a:lnTo>
                  <a:lnTo>
                    <a:pt x="541020" y="366843"/>
                  </a:lnTo>
                  <a:lnTo>
                    <a:pt x="533220" y="366290"/>
                  </a:lnTo>
                  <a:lnTo>
                    <a:pt x="521486" y="365732"/>
                  </a:lnTo>
                  <a:lnTo>
                    <a:pt x="506089" y="361768"/>
                  </a:lnTo>
                  <a:lnTo>
                    <a:pt x="484847" y="360440"/>
                  </a:lnTo>
                  <a:lnTo>
                    <a:pt x="472520" y="358164"/>
                  </a:lnTo>
                  <a:lnTo>
                    <a:pt x="456020" y="356837"/>
                  </a:lnTo>
                  <a:lnTo>
                    <a:pt x="444072" y="354182"/>
                  </a:lnTo>
                  <a:lnTo>
                    <a:pt x="433830" y="355130"/>
                  </a:lnTo>
                  <a:lnTo>
                    <a:pt x="428064" y="360337"/>
                  </a:lnTo>
                  <a:lnTo>
                    <a:pt x="418412" y="359741"/>
                  </a:lnTo>
                  <a:lnTo>
                    <a:pt x="395907" y="360227"/>
                  </a:lnTo>
                  <a:lnTo>
                    <a:pt x="388735" y="360203"/>
                  </a:lnTo>
                  <a:lnTo>
                    <a:pt x="372096" y="360889"/>
                  </a:lnTo>
                  <a:lnTo>
                    <a:pt x="362338" y="362454"/>
                  </a:lnTo>
                  <a:lnTo>
                    <a:pt x="354315" y="365683"/>
                  </a:lnTo>
                  <a:lnTo>
                    <a:pt x="287986" y="401215"/>
                  </a:lnTo>
                  <a:lnTo>
                    <a:pt x="288688" y="414772"/>
                  </a:lnTo>
                  <a:lnTo>
                    <a:pt x="286279" y="422837"/>
                  </a:lnTo>
                  <a:lnTo>
                    <a:pt x="283059" y="427056"/>
                  </a:lnTo>
                  <a:lnTo>
                    <a:pt x="281012" y="430383"/>
                  </a:lnTo>
                  <a:lnTo>
                    <a:pt x="281012" y="434474"/>
                  </a:lnTo>
                  <a:lnTo>
                    <a:pt x="283571" y="437290"/>
                  </a:lnTo>
                  <a:lnTo>
                    <a:pt x="284951" y="438578"/>
                  </a:lnTo>
                  <a:lnTo>
                    <a:pt x="283434" y="444647"/>
                  </a:lnTo>
                  <a:lnTo>
                    <a:pt x="281158" y="448818"/>
                  </a:lnTo>
                  <a:lnTo>
                    <a:pt x="266331" y="458001"/>
                  </a:lnTo>
                  <a:lnTo>
                    <a:pt x="259112" y="462679"/>
                  </a:lnTo>
                  <a:lnTo>
                    <a:pt x="246831" y="465887"/>
                  </a:lnTo>
                  <a:lnTo>
                    <a:pt x="234124" y="468734"/>
                  </a:lnTo>
                  <a:lnTo>
                    <a:pt x="199643" y="470811"/>
                  </a:lnTo>
                  <a:lnTo>
                    <a:pt x="193758" y="470043"/>
                  </a:lnTo>
                  <a:lnTo>
                    <a:pt x="185309" y="472500"/>
                  </a:lnTo>
                  <a:lnTo>
                    <a:pt x="179319" y="473609"/>
                  </a:lnTo>
                  <a:lnTo>
                    <a:pt x="172570" y="475197"/>
                  </a:lnTo>
                  <a:lnTo>
                    <a:pt x="164527" y="477576"/>
                  </a:lnTo>
                  <a:lnTo>
                    <a:pt x="150815" y="479344"/>
                  </a:lnTo>
                  <a:lnTo>
                    <a:pt x="143382" y="477485"/>
                  </a:lnTo>
                  <a:lnTo>
                    <a:pt x="138840" y="476039"/>
                  </a:lnTo>
                  <a:lnTo>
                    <a:pt x="135330" y="476865"/>
                  </a:lnTo>
                  <a:lnTo>
                    <a:pt x="133473" y="477068"/>
                  </a:lnTo>
                  <a:lnTo>
                    <a:pt x="132440" y="479547"/>
                  </a:lnTo>
                  <a:lnTo>
                    <a:pt x="131408" y="481820"/>
                  </a:lnTo>
                  <a:lnTo>
                    <a:pt x="128930" y="484298"/>
                  </a:lnTo>
                  <a:lnTo>
                    <a:pt x="126866" y="487394"/>
                  </a:lnTo>
                  <a:lnTo>
                    <a:pt x="125214" y="489457"/>
                  </a:lnTo>
                  <a:lnTo>
                    <a:pt x="122530" y="492142"/>
                  </a:lnTo>
                  <a:lnTo>
                    <a:pt x="120465" y="494207"/>
                  </a:lnTo>
                  <a:lnTo>
                    <a:pt x="99469" y="488837"/>
                  </a:lnTo>
                  <a:lnTo>
                    <a:pt x="90934" y="489596"/>
                  </a:lnTo>
                  <a:lnTo>
                    <a:pt x="79365" y="489216"/>
                  </a:lnTo>
                  <a:lnTo>
                    <a:pt x="64951" y="490732"/>
                  </a:lnTo>
                  <a:lnTo>
                    <a:pt x="54710" y="494146"/>
                  </a:lnTo>
                  <a:lnTo>
                    <a:pt x="38210" y="497941"/>
                  </a:lnTo>
                  <a:lnTo>
                    <a:pt x="27118" y="501267"/>
                  </a:lnTo>
                  <a:lnTo>
                    <a:pt x="26363" y="498837"/>
                  </a:lnTo>
                  <a:lnTo>
                    <a:pt x="25664" y="496935"/>
                  </a:lnTo>
                  <a:lnTo>
                    <a:pt x="24763" y="495532"/>
                  </a:lnTo>
                  <a:lnTo>
                    <a:pt x="24411" y="493678"/>
                  </a:lnTo>
                  <a:lnTo>
                    <a:pt x="23472" y="492275"/>
                  </a:lnTo>
                  <a:lnTo>
                    <a:pt x="22252" y="491400"/>
                  </a:lnTo>
                  <a:lnTo>
                    <a:pt x="20338" y="490556"/>
                  </a:lnTo>
                  <a:lnTo>
                    <a:pt x="17979" y="490817"/>
                  </a:lnTo>
                  <a:lnTo>
                    <a:pt x="16264" y="491710"/>
                  </a:lnTo>
                  <a:lnTo>
                    <a:pt x="12595" y="491795"/>
                  </a:lnTo>
                  <a:lnTo>
                    <a:pt x="9626" y="491662"/>
                  </a:lnTo>
                  <a:lnTo>
                    <a:pt x="6644" y="492257"/>
                  </a:lnTo>
                  <a:lnTo>
                    <a:pt x="5462" y="491425"/>
                  </a:lnTo>
                  <a:lnTo>
                    <a:pt x="3781" y="490471"/>
                  </a:lnTo>
                  <a:lnTo>
                    <a:pt x="2766" y="488946"/>
                  </a:lnTo>
                  <a:lnTo>
                    <a:pt x="1056" y="487451"/>
                  </a:lnTo>
                  <a:lnTo>
                    <a:pt x="830" y="485057"/>
                  </a:lnTo>
                  <a:lnTo>
                    <a:pt x="973" y="483521"/>
                  </a:lnTo>
                  <a:lnTo>
                    <a:pt x="0" y="481923"/>
                  </a:lnTo>
                  <a:lnTo>
                    <a:pt x="944" y="480938"/>
                  </a:lnTo>
                  <a:lnTo>
                    <a:pt x="3528" y="478873"/>
                  </a:lnTo>
                  <a:lnTo>
                    <a:pt x="5091" y="477865"/>
                  </a:lnTo>
                  <a:lnTo>
                    <a:pt x="5210" y="475556"/>
                  </a:lnTo>
                  <a:lnTo>
                    <a:pt x="5467" y="474134"/>
                  </a:lnTo>
                  <a:lnTo>
                    <a:pt x="6545" y="472190"/>
                  </a:lnTo>
                  <a:lnTo>
                    <a:pt x="8724" y="471194"/>
                  </a:lnTo>
                  <a:lnTo>
                    <a:pt x="10545" y="468727"/>
                  </a:lnTo>
                  <a:lnTo>
                    <a:pt x="11361" y="468393"/>
                  </a:lnTo>
                  <a:lnTo>
                    <a:pt x="12543" y="467105"/>
                  </a:lnTo>
                  <a:lnTo>
                    <a:pt x="13570" y="465780"/>
                  </a:lnTo>
                  <a:lnTo>
                    <a:pt x="13680" y="464013"/>
                  </a:lnTo>
                  <a:lnTo>
                    <a:pt x="14521" y="462330"/>
                  </a:lnTo>
                  <a:lnTo>
                    <a:pt x="15703" y="461006"/>
                  </a:lnTo>
                  <a:lnTo>
                    <a:pt x="15578" y="459425"/>
                  </a:lnTo>
                  <a:lnTo>
                    <a:pt x="16979" y="458757"/>
                  </a:lnTo>
                  <a:lnTo>
                    <a:pt x="17353" y="457342"/>
                  </a:lnTo>
                  <a:lnTo>
                    <a:pt x="18327" y="454705"/>
                  </a:lnTo>
                  <a:lnTo>
                    <a:pt x="18419" y="454177"/>
                  </a:lnTo>
                  <a:lnTo>
                    <a:pt x="17601" y="452184"/>
                  </a:lnTo>
                  <a:lnTo>
                    <a:pt x="17161" y="450865"/>
                  </a:lnTo>
                  <a:lnTo>
                    <a:pt x="16830" y="447858"/>
                  </a:lnTo>
                  <a:lnTo>
                    <a:pt x="16011" y="446224"/>
                  </a:lnTo>
                  <a:lnTo>
                    <a:pt x="16308" y="444729"/>
                  </a:lnTo>
                  <a:lnTo>
                    <a:pt x="16595" y="443812"/>
                  </a:lnTo>
                  <a:lnTo>
                    <a:pt x="16140" y="441218"/>
                  </a:lnTo>
                  <a:lnTo>
                    <a:pt x="14109" y="438295"/>
                  </a:lnTo>
                  <a:lnTo>
                    <a:pt x="13019" y="436691"/>
                  </a:lnTo>
                  <a:lnTo>
                    <a:pt x="12349" y="435331"/>
                  </a:lnTo>
                  <a:lnTo>
                    <a:pt x="10454" y="433411"/>
                  </a:lnTo>
                  <a:lnTo>
                    <a:pt x="9807" y="432894"/>
                  </a:lnTo>
                  <a:lnTo>
                    <a:pt x="8292" y="433441"/>
                  </a:lnTo>
                  <a:lnTo>
                    <a:pt x="6644" y="432797"/>
                  </a:lnTo>
                  <a:lnTo>
                    <a:pt x="4916" y="432263"/>
                  </a:lnTo>
                  <a:lnTo>
                    <a:pt x="4478" y="430907"/>
                  </a:lnTo>
                  <a:lnTo>
                    <a:pt x="4430" y="429286"/>
                  </a:lnTo>
                  <a:lnTo>
                    <a:pt x="4454" y="427943"/>
                  </a:lnTo>
                  <a:lnTo>
                    <a:pt x="3874" y="425890"/>
                  </a:lnTo>
                  <a:lnTo>
                    <a:pt x="2975" y="424407"/>
                  </a:lnTo>
                  <a:lnTo>
                    <a:pt x="2466" y="422700"/>
                  </a:lnTo>
                  <a:lnTo>
                    <a:pt x="2696" y="420665"/>
                  </a:lnTo>
                  <a:lnTo>
                    <a:pt x="4789" y="418052"/>
                  </a:lnTo>
                  <a:lnTo>
                    <a:pt x="6402" y="416388"/>
                  </a:lnTo>
                  <a:lnTo>
                    <a:pt x="7389" y="415136"/>
                  </a:lnTo>
                  <a:lnTo>
                    <a:pt x="8019" y="414456"/>
                  </a:lnTo>
                  <a:lnTo>
                    <a:pt x="9649" y="413982"/>
                  </a:lnTo>
                  <a:lnTo>
                    <a:pt x="11052" y="413241"/>
                  </a:lnTo>
                  <a:lnTo>
                    <a:pt x="11736" y="411716"/>
                  </a:lnTo>
                  <a:lnTo>
                    <a:pt x="12120" y="409717"/>
                  </a:lnTo>
                  <a:lnTo>
                    <a:pt x="12145" y="408368"/>
                  </a:lnTo>
                  <a:lnTo>
                    <a:pt x="11631" y="406897"/>
                  </a:lnTo>
                  <a:lnTo>
                    <a:pt x="11417" y="406600"/>
                  </a:lnTo>
                  <a:lnTo>
                    <a:pt x="10050" y="404711"/>
                  </a:lnTo>
                  <a:lnTo>
                    <a:pt x="8451" y="403484"/>
                  </a:lnTo>
                  <a:lnTo>
                    <a:pt x="7522" y="403517"/>
                  </a:lnTo>
                  <a:lnTo>
                    <a:pt x="4975" y="403611"/>
                  </a:lnTo>
                  <a:lnTo>
                    <a:pt x="2400" y="402943"/>
                  </a:lnTo>
                  <a:lnTo>
                    <a:pt x="2448" y="400288"/>
                  </a:lnTo>
                  <a:lnTo>
                    <a:pt x="1932" y="399006"/>
                  </a:lnTo>
                  <a:lnTo>
                    <a:pt x="2264" y="397706"/>
                  </a:lnTo>
                  <a:lnTo>
                    <a:pt x="2870" y="396254"/>
                  </a:lnTo>
                  <a:lnTo>
                    <a:pt x="2862" y="394558"/>
                  </a:lnTo>
                  <a:lnTo>
                    <a:pt x="4469" y="393240"/>
                  </a:lnTo>
                  <a:lnTo>
                    <a:pt x="5072" y="391867"/>
                  </a:lnTo>
                  <a:lnTo>
                    <a:pt x="4731" y="389395"/>
                  </a:lnTo>
                  <a:lnTo>
                    <a:pt x="4977" y="386849"/>
                  </a:lnTo>
                  <a:lnTo>
                    <a:pt x="5064" y="385938"/>
                  </a:lnTo>
                  <a:lnTo>
                    <a:pt x="4821" y="384468"/>
                  </a:lnTo>
                  <a:lnTo>
                    <a:pt x="3347" y="382748"/>
                  </a:lnTo>
                  <a:lnTo>
                    <a:pt x="4634" y="382037"/>
                  </a:lnTo>
                  <a:lnTo>
                    <a:pt x="6109" y="381527"/>
                  </a:lnTo>
                  <a:lnTo>
                    <a:pt x="7996" y="381794"/>
                  </a:lnTo>
                  <a:lnTo>
                    <a:pt x="9774" y="381637"/>
                  </a:lnTo>
                  <a:lnTo>
                    <a:pt x="9989" y="381484"/>
                  </a:lnTo>
                  <a:lnTo>
                    <a:pt x="11260" y="380585"/>
                  </a:lnTo>
                  <a:lnTo>
                    <a:pt x="12119" y="377948"/>
                  </a:lnTo>
                  <a:lnTo>
                    <a:pt x="12506" y="375761"/>
                  </a:lnTo>
                  <a:lnTo>
                    <a:pt x="13374" y="374698"/>
                  </a:lnTo>
                  <a:lnTo>
                    <a:pt x="13691" y="372159"/>
                  </a:lnTo>
                  <a:lnTo>
                    <a:pt x="12750" y="370834"/>
                  </a:lnTo>
                  <a:lnTo>
                    <a:pt x="12135" y="368550"/>
                  </a:lnTo>
                  <a:lnTo>
                    <a:pt x="12125" y="367007"/>
                  </a:lnTo>
                  <a:lnTo>
                    <a:pt x="12380" y="365707"/>
                  </a:lnTo>
                  <a:lnTo>
                    <a:pt x="11878" y="363617"/>
                  </a:lnTo>
                  <a:lnTo>
                    <a:pt x="11524" y="361836"/>
                  </a:lnTo>
                  <a:lnTo>
                    <a:pt x="10902" y="359978"/>
                  </a:lnTo>
                  <a:lnTo>
                    <a:pt x="9498" y="358604"/>
                  </a:lnTo>
                  <a:lnTo>
                    <a:pt x="8378" y="356575"/>
                  </a:lnTo>
                  <a:lnTo>
                    <a:pt x="7761" y="354406"/>
                  </a:lnTo>
                  <a:lnTo>
                    <a:pt x="7749" y="352906"/>
                  </a:lnTo>
                  <a:lnTo>
                    <a:pt x="7857" y="351253"/>
                  </a:lnTo>
                  <a:lnTo>
                    <a:pt x="7074" y="349698"/>
                  </a:lnTo>
                  <a:lnTo>
                    <a:pt x="7076" y="347462"/>
                  </a:lnTo>
                  <a:lnTo>
                    <a:pt x="7555" y="344509"/>
                  </a:lnTo>
                  <a:lnTo>
                    <a:pt x="8326" y="342402"/>
                  </a:lnTo>
                  <a:lnTo>
                    <a:pt x="8907" y="340184"/>
                  </a:lnTo>
                  <a:lnTo>
                    <a:pt x="8788" y="338252"/>
                  </a:lnTo>
                  <a:lnTo>
                    <a:pt x="8485" y="335786"/>
                  </a:lnTo>
                  <a:lnTo>
                    <a:pt x="9136" y="333987"/>
                  </a:lnTo>
                  <a:lnTo>
                    <a:pt x="9354" y="332565"/>
                  </a:lnTo>
                  <a:lnTo>
                    <a:pt x="10046" y="330615"/>
                  </a:lnTo>
                  <a:lnTo>
                    <a:pt x="9205" y="328057"/>
                  </a:lnTo>
                  <a:lnTo>
                    <a:pt x="10039" y="326763"/>
                  </a:lnTo>
                  <a:lnTo>
                    <a:pt x="12402" y="326308"/>
                  </a:lnTo>
                  <a:lnTo>
                    <a:pt x="12781" y="326211"/>
                  </a:lnTo>
                  <a:lnTo>
                    <a:pt x="19799" y="325485"/>
                  </a:lnTo>
                  <a:lnTo>
                    <a:pt x="24223" y="324087"/>
                  </a:lnTo>
                  <a:lnTo>
                    <a:pt x="30977" y="322690"/>
                  </a:lnTo>
                  <a:lnTo>
                    <a:pt x="36800" y="319665"/>
                  </a:lnTo>
                  <a:lnTo>
                    <a:pt x="38897" y="316168"/>
                  </a:lnTo>
                  <a:lnTo>
                    <a:pt x="40993" y="311047"/>
                  </a:lnTo>
                  <a:lnTo>
                    <a:pt x="40527" y="304759"/>
                  </a:lnTo>
                  <a:lnTo>
                    <a:pt x="40527" y="300563"/>
                  </a:lnTo>
                  <a:lnTo>
                    <a:pt x="40760" y="297070"/>
                  </a:lnTo>
                  <a:lnTo>
                    <a:pt x="41692" y="294275"/>
                  </a:lnTo>
                  <a:lnTo>
                    <a:pt x="44179" y="291709"/>
                  </a:lnTo>
                  <a:lnTo>
                    <a:pt x="44608" y="290396"/>
                  </a:lnTo>
                  <a:lnTo>
                    <a:pt x="46079" y="289394"/>
                  </a:lnTo>
                  <a:lnTo>
                    <a:pt x="47933" y="288974"/>
                  </a:lnTo>
                  <a:lnTo>
                    <a:pt x="49902" y="288963"/>
                  </a:lnTo>
                  <a:lnTo>
                    <a:pt x="51177" y="288950"/>
                  </a:lnTo>
                  <a:lnTo>
                    <a:pt x="52373" y="288944"/>
                  </a:lnTo>
                  <a:lnTo>
                    <a:pt x="53774" y="288969"/>
                  </a:lnTo>
                  <a:lnTo>
                    <a:pt x="55029" y="288811"/>
                  </a:lnTo>
                  <a:lnTo>
                    <a:pt x="57278" y="288483"/>
                  </a:lnTo>
                  <a:lnTo>
                    <a:pt x="57827" y="288294"/>
                  </a:lnTo>
                  <a:lnTo>
                    <a:pt x="58748" y="287972"/>
                  </a:lnTo>
                  <a:lnTo>
                    <a:pt x="61846" y="287049"/>
                  </a:lnTo>
                  <a:lnTo>
                    <a:pt x="63338" y="285791"/>
                  </a:lnTo>
                  <a:lnTo>
                    <a:pt x="65403" y="284758"/>
                  </a:lnTo>
                  <a:lnTo>
                    <a:pt x="67813" y="284181"/>
                  </a:lnTo>
                  <a:lnTo>
                    <a:pt x="69764" y="284297"/>
                  </a:lnTo>
                  <a:lnTo>
                    <a:pt x="71830" y="284874"/>
                  </a:lnTo>
                  <a:lnTo>
                    <a:pt x="73436" y="285676"/>
                  </a:lnTo>
                  <a:lnTo>
                    <a:pt x="75042" y="286824"/>
                  </a:lnTo>
                  <a:lnTo>
                    <a:pt x="76420" y="287741"/>
                  </a:lnTo>
                  <a:lnTo>
                    <a:pt x="76738" y="288057"/>
                  </a:lnTo>
                  <a:lnTo>
                    <a:pt x="77993" y="288768"/>
                  </a:lnTo>
                  <a:lnTo>
                    <a:pt x="78314" y="288895"/>
                  </a:lnTo>
                  <a:lnTo>
                    <a:pt x="79624" y="289479"/>
                  </a:lnTo>
                  <a:lnTo>
                    <a:pt x="81089" y="290026"/>
                  </a:lnTo>
                  <a:lnTo>
                    <a:pt x="82478" y="290147"/>
                  </a:lnTo>
                  <a:lnTo>
                    <a:pt x="83675" y="290190"/>
                  </a:lnTo>
                  <a:lnTo>
                    <a:pt x="85642" y="290542"/>
                  </a:lnTo>
                  <a:lnTo>
                    <a:pt x="86839" y="290318"/>
                  </a:lnTo>
                  <a:lnTo>
                    <a:pt x="88153" y="290013"/>
                  </a:lnTo>
                  <a:lnTo>
                    <a:pt x="89313" y="289515"/>
                  </a:lnTo>
                  <a:lnTo>
                    <a:pt x="90395" y="289133"/>
                  </a:lnTo>
                  <a:lnTo>
                    <a:pt x="91637" y="288677"/>
                  </a:lnTo>
                  <a:lnTo>
                    <a:pt x="92116" y="287863"/>
                  </a:lnTo>
                  <a:lnTo>
                    <a:pt x="95876" y="281502"/>
                  </a:lnTo>
                  <a:lnTo>
                    <a:pt x="96095" y="280269"/>
                  </a:lnTo>
                  <a:lnTo>
                    <a:pt x="96277" y="279035"/>
                  </a:lnTo>
                  <a:lnTo>
                    <a:pt x="96530" y="278039"/>
                  </a:lnTo>
                  <a:lnTo>
                    <a:pt x="96592" y="276958"/>
                  </a:lnTo>
                  <a:lnTo>
                    <a:pt x="97041" y="275883"/>
                  </a:lnTo>
                  <a:lnTo>
                    <a:pt x="98234" y="274327"/>
                  </a:lnTo>
                  <a:lnTo>
                    <a:pt x="99022" y="273647"/>
                  </a:lnTo>
                  <a:lnTo>
                    <a:pt x="100005" y="272851"/>
                  </a:lnTo>
                  <a:lnTo>
                    <a:pt x="102353" y="271508"/>
                  </a:lnTo>
                  <a:lnTo>
                    <a:pt x="103484" y="271028"/>
                  </a:lnTo>
                  <a:lnTo>
                    <a:pt x="104579" y="270432"/>
                  </a:lnTo>
                  <a:lnTo>
                    <a:pt x="105904" y="269922"/>
                  </a:lnTo>
                  <a:lnTo>
                    <a:pt x="106760" y="269667"/>
                  </a:lnTo>
                  <a:lnTo>
                    <a:pt x="107696" y="269260"/>
                  </a:lnTo>
                  <a:lnTo>
                    <a:pt x="108867" y="268707"/>
                  </a:lnTo>
                  <a:lnTo>
                    <a:pt x="110045" y="267839"/>
                  </a:lnTo>
                  <a:lnTo>
                    <a:pt x="114383" y="263834"/>
                  </a:lnTo>
                  <a:lnTo>
                    <a:pt x="115197" y="263732"/>
                  </a:lnTo>
                  <a:lnTo>
                    <a:pt x="115969" y="263786"/>
                  </a:lnTo>
                  <a:lnTo>
                    <a:pt x="116929" y="264078"/>
                  </a:lnTo>
                  <a:lnTo>
                    <a:pt x="118323" y="263950"/>
                  </a:lnTo>
                  <a:lnTo>
                    <a:pt x="119176" y="263817"/>
                  </a:lnTo>
                  <a:lnTo>
                    <a:pt x="119723" y="263555"/>
                  </a:lnTo>
                  <a:lnTo>
                    <a:pt x="120813" y="263190"/>
                  </a:lnTo>
                  <a:lnTo>
                    <a:pt x="121746" y="262942"/>
                  </a:lnTo>
                  <a:lnTo>
                    <a:pt x="123029" y="262577"/>
                  </a:lnTo>
                  <a:lnTo>
                    <a:pt x="123963" y="262292"/>
                  </a:lnTo>
                  <a:lnTo>
                    <a:pt x="124935" y="262036"/>
                  </a:lnTo>
                  <a:lnTo>
                    <a:pt x="126029" y="261484"/>
                  </a:lnTo>
                  <a:lnTo>
                    <a:pt x="127275" y="261040"/>
                  </a:lnTo>
                  <a:lnTo>
                    <a:pt x="128604" y="260335"/>
                  </a:lnTo>
                  <a:lnTo>
                    <a:pt x="129269" y="259965"/>
                  </a:lnTo>
                  <a:lnTo>
                    <a:pt x="130438" y="259563"/>
                  </a:lnTo>
                  <a:lnTo>
                    <a:pt x="131500" y="258653"/>
                  </a:lnTo>
                  <a:lnTo>
                    <a:pt x="132561" y="257863"/>
                  </a:lnTo>
                  <a:lnTo>
                    <a:pt x="133822" y="256769"/>
                  </a:lnTo>
                  <a:lnTo>
                    <a:pt x="134724" y="256131"/>
                  </a:lnTo>
                  <a:lnTo>
                    <a:pt x="136208" y="255426"/>
                  </a:lnTo>
                  <a:lnTo>
                    <a:pt x="137299" y="255025"/>
                  </a:lnTo>
                  <a:lnTo>
                    <a:pt x="138238" y="254466"/>
                  </a:lnTo>
                  <a:lnTo>
                    <a:pt x="139296" y="253829"/>
                  </a:lnTo>
                  <a:lnTo>
                    <a:pt x="140473" y="253002"/>
                  </a:lnTo>
                  <a:lnTo>
                    <a:pt x="141711" y="252948"/>
                  </a:lnTo>
                  <a:lnTo>
                    <a:pt x="142560" y="253008"/>
                  </a:lnTo>
                  <a:lnTo>
                    <a:pt x="143333" y="253021"/>
                  </a:lnTo>
                  <a:lnTo>
                    <a:pt x="145649" y="253106"/>
                  </a:lnTo>
                  <a:lnTo>
                    <a:pt x="148377" y="253902"/>
                  </a:lnTo>
                  <a:lnTo>
                    <a:pt x="149118" y="253525"/>
                  </a:lnTo>
                  <a:lnTo>
                    <a:pt x="149669" y="253112"/>
                  </a:lnTo>
                  <a:lnTo>
                    <a:pt x="150221" y="252583"/>
                  </a:lnTo>
                  <a:lnTo>
                    <a:pt x="150814" y="252018"/>
                  </a:lnTo>
                  <a:lnTo>
                    <a:pt x="151291" y="251368"/>
                  </a:lnTo>
                  <a:lnTo>
                    <a:pt x="151645" y="251107"/>
                  </a:lnTo>
                  <a:lnTo>
                    <a:pt x="152187" y="251040"/>
                  </a:lnTo>
                  <a:lnTo>
                    <a:pt x="153389" y="250833"/>
                  </a:lnTo>
                  <a:lnTo>
                    <a:pt x="154828" y="250438"/>
                  </a:lnTo>
                  <a:lnTo>
                    <a:pt x="156195" y="249807"/>
                  </a:lnTo>
                  <a:lnTo>
                    <a:pt x="157842" y="248683"/>
                  </a:lnTo>
                  <a:lnTo>
                    <a:pt x="159415" y="247438"/>
                  </a:lnTo>
                  <a:lnTo>
                    <a:pt x="161220" y="246162"/>
                  </a:lnTo>
                  <a:lnTo>
                    <a:pt x="161924" y="245791"/>
                  </a:lnTo>
                  <a:lnTo>
                    <a:pt x="162943" y="245116"/>
                  </a:lnTo>
                  <a:lnTo>
                    <a:pt x="163765" y="244630"/>
                  </a:lnTo>
                  <a:lnTo>
                    <a:pt x="164750" y="243798"/>
                  </a:lnTo>
                  <a:lnTo>
                    <a:pt x="165337" y="243422"/>
                  </a:lnTo>
                  <a:lnTo>
                    <a:pt x="166549" y="242790"/>
                  </a:lnTo>
                  <a:lnTo>
                    <a:pt x="167839" y="242122"/>
                  </a:lnTo>
                  <a:lnTo>
                    <a:pt x="169357" y="241611"/>
                  </a:lnTo>
                  <a:lnTo>
                    <a:pt x="172226" y="241204"/>
                  </a:lnTo>
                  <a:lnTo>
                    <a:pt x="174668" y="240870"/>
                  </a:lnTo>
                  <a:lnTo>
                    <a:pt x="176958" y="240415"/>
                  </a:lnTo>
                  <a:lnTo>
                    <a:pt x="178508" y="240214"/>
                  </a:lnTo>
                  <a:lnTo>
                    <a:pt x="180286" y="240214"/>
                  </a:lnTo>
                  <a:lnTo>
                    <a:pt x="182642" y="240299"/>
                  </a:lnTo>
                  <a:lnTo>
                    <a:pt x="183497" y="240044"/>
                  </a:lnTo>
                  <a:lnTo>
                    <a:pt x="184048" y="239631"/>
                  </a:lnTo>
                  <a:lnTo>
                    <a:pt x="184827" y="239302"/>
                  </a:lnTo>
                  <a:lnTo>
                    <a:pt x="185839" y="239010"/>
                  </a:lnTo>
                  <a:lnTo>
                    <a:pt x="186724" y="239145"/>
                  </a:lnTo>
                  <a:lnTo>
                    <a:pt x="187379" y="239278"/>
                  </a:lnTo>
                  <a:lnTo>
                    <a:pt x="188419" y="239412"/>
                  </a:lnTo>
                  <a:lnTo>
                    <a:pt x="189154" y="239430"/>
                  </a:lnTo>
                  <a:lnTo>
                    <a:pt x="190048" y="239138"/>
                  </a:lnTo>
                  <a:lnTo>
                    <a:pt x="191252" y="238889"/>
                  </a:lnTo>
                  <a:lnTo>
                    <a:pt x="192139" y="238950"/>
                  </a:lnTo>
                  <a:lnTo>
                    <a:pt x="193065" y="239041"/>
                  </a:lnTo>
                  <a:lnTo>
                    <a:pt x="193640" y="239248"/>
                  </a:lnTo>
                  <a:lnTo>
                    <a:pt x="194952" y="239351"/>
                  </a:lnTo>
                  <a:lnTo>
                    <a:pt x="195880" y="239296"/>
                  </a:lnTo>
                  <a:lnTo>
                    <a:pt x="196614" y="239351"/>
                  </a:lnTo>
                  <a:lnTo>
                    <a:pt x="198004" y="239375"/>
                  </a:lnTo>
                  <a:lnTo>
                    <a:pt x="198856" y="239315"/>
                  </a:lnTo>
                  <a:lnTo>
                    <a:pt x="199523" y="238865"/>
                  </a:lnTo>
                  <a:lnTo>
                    <a:pt x="199801" y="238525"/>
                  </a:lnTo>
                  <a:lnTo>
                    <a:pt x="200317" y="237881"/>
                  </a:lnTo>
                  <a:lnTo>
                    <a:pt x="200833" y="237267"/>
                  </a:lnTo>
                  <a:lnTo>
                    <a:pt x="201126" y="236234"/>
                  </a:lnTo>
                  <a:lnTo>
                    <a:pt x="201294" y="235578"/>
                  </a:lnTo>
                  <a:lnTo>
                    <a:pt x="201924" y="235050"/>
                  </a:lnTo>
                  <a:lnTo>
                    <a:pt x="202703" y="234758"/>
                  </a:lnTo>
                  <a:lnTo>
                    <a:pt x="203558" y="234582"/>
                  </a:lnTo>
                  <a:lnTo>
                    <a:pt x="205921" y="234320"/>
                  </a:lnTo>
                  <a:lnTo>
                    <a:pt x="206643" y="234880"/>
                  </a:lnTo>
                  <a:lnTo>
                    <a:pt x="207207" y="235585"/>
                  </a:lnTo>
                  <a:lnTo>
                    <a:pt x="207542" y="236210"/>
                  </a:lnTo>
                  <a:lnTo>
                    <a:pt x="207948" y="237109"/>
                  </a:lnTo>
                  <a:lnTo>
                    <a:pt x="208281" y="237729"/>
                  </a:lnTo>
                  <a:lnTo>
                    <a:pt x="208891" y="238130"/>
                  </a:lnTo>
                  <a:lnTo>
                    <a:pt x="209431" y="238221"/>
                  </a:lnTo>
                  <a:lnTo>
                    <a:pt x="210170" y="238002"/>
                  </a:lnTo>
                  <a:lnTo>
                    <a:pt x="210458" y="237194"/>
                  </a:lnTo>
                  <a:lnTo>
                    <a:pt x="210627" y="236544"/>
                  </a:lnTo>
                  <a:lnTo>
                    <a:pt x="210718" y="235888"/>
                  </a:lnTo>
                  <a:lnTo>
                    <a:pt x="210732" y="235232"/>
                  </a:lnTo>
                  <a:lnTo>
                    <a:pt x="211057" y="234503"/>
                  </a:lnTo>
                  <a:lnTo>
                    <a:pt x="211580" y="233549"/>
                  </a:lnTo>
                  <a:lnTo>
                    <a:pt x="211982" y="232820"/>
                  </a:lnTo>
                  <a:lnTo>
                    <a:pt x="212545" y="231830"/>
                  </a:lnTo>
                  <a:lnTo>
                    <a:pt x="212902" y="231374"/>
                  </a:lnTo>
                  <a:lnTo>
                    <a:pt x="213309" y="230451"/>
                  </a:lnTo>
                  <a:lnTo>
                    <a:pt x="213719" y="229339"/>
                  </a:lnTo>
                  <a:lnTo>
                    <a:pt x="214048" y="228458"/>
                  </a:lnTo>
                  <a:lnTo>
                    <a:pt x="214456" y="227462"/>
                  </a:lnTo>
                  <a:lnTo>
                    <a:pt x="214877" y="225882"/>
                  </a:lnTo>
                  <a:lnTo>
                    <a:pt x="215137" y="224539"/>
                  </a:lnTo>
                  <a:lnTo>
                    <a:pt x="215005" y="223531"/>
                  </a:lnTo>
                  <a:lnTo>
                    <a:pt x="214980" y="222875"/>
                  </a:lnTo>
                  <a:lnTo>
                    <a:pt x="214931" y="221556"/>
                  </a:lnTo>
                  <a:lnTo>
                    <a:pt x="215036" y="220323"/>
                  </a:lnTo>
                  <a:lnTo>
                    <a:pt x="215103" y="218968"/>
                  </a:lnTo>
                  <a:lnTo>
                    <a:pt x="215400" y="217741"/>
                  </a:lnTo>
                  <a:lnTo>
                    <a:pt x="215993" y="217134"/>
                  </a:lnTo>
                  <a:lnTo>
                    <a:pt x="216818" y="216532"/>
                  </a:lnTo>
                  <a:lnTo>
                    <a:pt x="218030" y="215900"/>
                  </a:lnTo>
                  <a:lnTo>
                    <a:pt x="219782" y="215280"/>
                  </a:lnTo>
                  <a:lnTo>
                    <a:pt x="222074" y="214746"/>
                  </a:lnTo>
                  <a:lnTo>
                    <a:pt x="224015" y="214321"/>
                  </a:lnTo>
                  <a:lnTo>
                    <a:pt x="225714" y="214393"/>
                  </a:lnTo>
                  <a:lnTo>
                    <a:pt x="227180" y="214503"/>
                  </a:lnTo>
                  <a:lnTo>
                    <a:pt x="229339" y="214740"/>
                  </a:lnTo>
                  <a:lnTo>
                    <a:pt x="230377" y="215031"/>
                  </a:lnTo>
                  <a:lnTo>
                    <a:pt x="231214" y="215626"/>
                  </a:lnTo>
                  <a:lnTo>
                    <a:pt x="232245" y="216228"/>
                  </a:lnTo>
                  <a:lnTo>
                    <a:pt x="233081" y="216866"/>
                  </a:lnTo>
                  <a:lnTo>
                    <a:pt x="233993" y="217577"/>
                  </a:lnTo>
                  <a:lnTo>
                    <a:pt x="234782" y="218598"/>
                  </a:lnTo>
                  <a:lnTo>
                    <a:pt x="235992" y="219861"/>
                  </a:lnTo>
                  <a:lnTo>
                    <a:pt x="236599" y="220377"/>
                  </a:lnTo>
                  <a:lnTo>
                    <a:pt x="238353" y="221496"/>
                  </a:lnTo>
                  <a:lnTo>
                    <a:pt x="239034" y="222164"/>
                  </a:lnTo>
                  <a:lnTo>
                    <a:pt x="240292" y="222966"/>
                  </a:lnTo>
                  <a:lnTo>
                    <a:pt x="241052" y="223561"/>
                  </a:lnTo>
                  <a:lnTo>
                    <a:pt x="241433" y="223840"/>
                  </a:lnTo>
                  <a:lnTo>
                    <a:pt x="242034" y="224661"/>
                  </a:lnTo>
                  <a:lnTo>
                    <a:pt x="242669" y="225645"/>
                  </a:lnTo>
                  <a:lnTo>
                    <a:pt x="243226" y="226738"/>
                  </a:lnTo>
                  <a:lnTo>
                    <a:pt x="243926" y="228257"/>
                  </a:lnTo>
                  <a:lnTo>
                    <a:pt x="243985" y="229150"/>
                  </a:lnTo>
                  <a:lnTo>
                    <a:pt x="243921" y="230305"/>
                  </a:lnTo>
                  <a:lnTo>
                    <a:pt x="243882" y="232121"/>
                  </a:lnTo>
                  <a:lnTo>
                    <a:pt x="243886" y="233670"/>
                  </a:lnTo>
                  <a:lnTo>
                    <a:pt x="244010" y="235098"/>
                  </a:lnTo>
                  <a:lnTo>
                    <a:pt x="244253" y="236380"/>
                  </a:lnTo>
                  <a:lnTo>
                    <a:pt x="244937" y="236896"/>
                  </a:lnTo>
                  <a:lnTo>
                    <a:pt x="245551" y="237140"/>
                  </a:lnTo>
                  <a:lnTo>
                    <a:pt x="246319" y="237388"/>
                  </a:lnTo>
                  <a:lnTo>
                    <a:pt x="247283" y="237486"/>
                  </a:lnTo>
                  <a:lnTo>
                    <a:pt x="248556" y="237553"/>
                  </a:lnTo>
                  <a:lnTo>
                    <a:pt x="250813" y="236866"/>
                  </a:lnTo>
                  <a:lnTo>
                    <a:pt x="252094" y="236581"/>
                  </a:lnTo>
                  <a:lnTo>
                    <a:pt x="253067" y="236289"/>
                  </a:lnTo>
                  <a:lnTo>
                    <a:pt x="253814" y="235724"/>
                  </a:lnTo>
                  <a:lnTo>
                    <a:pt x="254254" y="235001"/>
                  </a:lnTo>
                  <a:lnTo>
                    <a:pt x="254497" y="234503"/>
                  </a:lnTo>
                  <a:lnTo>
                    <a:pt x="255093" y="233744"/>
                  </a:lnTo>
                  <a:lnTo>
                    <a:pt x="255691" y="232905"/>
                  </a:lnTo>
                  <a:lnTo>
                    <a:pt x="256371" y="231836"/>
                  </a:lnTo>
                  <a:lnTo>
                    <a:pt x="257087" y="230882"/>
                  </a:lnTo>
                  <a:lnTo>
                    <a:pt x="258343" y="229983"/>
                  </a:lnTo>
                  <a:lnTo>
                    <a:pt x="258702" y="229491"/>
                  </a:lnTo>
                  <a:lnTo>
                    <a:pt x="259293" y="228956"/>
                  </a:lnTo>
                  <a:lnTo>
                    <a:pt x="260079" y="228355"/>
                  </a:lnTo>
                  <a:lnTo>
                    <a:pt x="260428" y="228325"/>
                  </a:lnTo>
                  <a:lnTo>
                    <a:pt x="261518" y="227923"/>
                  </a:lnTo>
                  <a:lnTo>
                    <a:pt x="262413" y="227631"/>
                  </a:lnTo>
                  <a:lnTo>
                    <a:pt x="263534" y="227656"/>
                  </a:lnTo>
                  <a:lnTo>
                    <a:pt x="264725" y="227990"/>
                  </a:lnTo>
                  <a:lnTo>
                    <a:pt x="266142" y="228598"/>
                  </a:lnTo>
                  <a:lnTo>
                    <a:pt x="267261" y="228659"/>
                  </a:lnTo>
                  <a:lnTo>
                    <a:pt x="268372" y="229108"/>
                  </a:lnTo>
                  <a:lnTo>
                    <a:pt x="269748" y="229831"/>
                  </a:lnTo>
                  <a:lnTo>
                    <a:pt x="270629" y="230196"/>
                  </a:lnTo>
                  <a:lnTo>
                    <a:pt x="271155" y="230900"/>
                  </a:lnTo>
                  <a:lnTo>
                    <a:pt x="271763" y="231338"/>
                  </a:lnTo>
                  <a:lnTo>
                    <a:pt x="272363" y="232200"/>
                  </a:lnTo>
                  <a:lnTo>
                    <a:pt x="272807" y="233142"/>
                  </a:lnTo>
                  <a:lnTo>
                    <a:pt x="273175" y="233956"/>
                  </a:lnTo>
                  <a:lnTo>
                    <a:pt x="273584" y="234704"/>
                  </a:lnTo>
                  <a:lnTo>
                    <a:pt x="273915" y="235481"/>
                  </a:lnTo>
                  <a:lnTo>
                    <a:pt x="274624" y="236696"/>
                  </a:lnTo>
                  <a:lnTo>
                    <a:pt x="275302" y="237480"/>
                  </a:lnTo>
                  <a:lnTo>
                    <a:pt x="276553" y="238591"/>
                  </a:lnTo>
                  <a:lnTo>
                    <a:pt x="278500" y="239709"/>
                  </a:lnTo>
                  <a:lnTo>
                    <a:pt x="280023" y="240785"/>
                  </a:lnTo>
                  <a:lnTo>
                    <a:pt x="281398" y="241551"/>
                  </a:lnTo>
                  <a:lnTo>
                    <a:pt x="282275" y="242109"/>
                  </a:lnTo>
                  <a:lnTo>
                    <a:pt x="283185" y="242623"/>
                  </a:lnTo>
                  <a:lnTo>
                    <a:pt x="285557" y="243993"/>
                  </a:lnTo>
                  <a:lnTo>
                    <a:pt x="287827" y="244503"/>
                  </a:lnTo>
                  <a:lnTo>
                    <a:pt x="288591" y="244904"/>
                  </a:lnTo>
                  <a:lnTo>
                    <a:pt x="289478" y="245002"/>
                  </a:lnTo>
                  <a:lnTo>
                    <a:pt x="290485" y="244868"/>
                  </a:lnTo>
                  <a:lnTo>
                    <a:pt x="291795" y="245086"/>
                  </a:lnTo>
                  <a:lnTo>
                    <a:pt x="293886" y="244898"/>
                  </a:lnTo>
                  <a:lnTo>
                    <a:pt x="295125" y="244764"/>
                  </a:lnTo>
                  <a:lnTo>
                    <a:pt x="295982" y="244473"/>
                  </a:lnTo>
                  <a:lnTo>
                    <a:pt x="297266" y="244035"/>
                  </a:lnTo>
                  <a:lnTo>
                    <a:pt x="299867" y="243513"/>
                  </a:lnTo>
                  <a:lnTo>
                    <a:pt x="302037" y="243288"/>
                  </a:lnTo>
                  <a:lnTo>
                    <a:pt x="303968" y="243324"/>
                  </a:lnTo>
                  <a:lnTo>
                    <a:pt x="306094" y="243294"/>
                  </a:lnTo>
                  <a:lnTo>
                    <a:pt x="307406" y="243397"/>
                  </a:lnTo>
                  <a:lnTo>
                    <a:pt x="308435" y="244072"/>
                  </a:lnTo>
                  <a:lnTo>
                    <a:pt x="309663" y="244485"/>
                  </a:lnTo>
                  <a:lnTo>
                    <a:pt x="310988" y="245785"/>
                  </a:lnTo>
                  <a:lnTo>
                    <a:pt x="311477" y="246381"/>
                  </a:lnTo>
                  <a:lnTo>
                    <a:pt x="311891" y="246891"/>
                  </a:lnTo>
                  <a:lnTo>
                    <a:pt x="312301" y="247595"/>
                  </a:lnTo>
                  <a:lnTo>
                    <a:pt x="312906" y="248221"/>
                  </a:lnTo>
                  <a:lnTo>
                    <a:pt x="313316" y="248926"/>
                  </a:lnTo>
                  <a:lnTo>
                    <a:pt x="313801" y="249710"/>
                  </a:lnTo>
                  <a:lnTo>
                    <a:pt x="314365" y="250457"/>
                  </a:lnTo>
                  <a:lnTo>
                    <a:pt x="315350" y="251369"/>
                  </a:lnTo>
                  <a:lnTo>
                    <a:pt x="317338" y="252371"/>
                  </a:lnTo>
                  <a:lnTo>
                    <a:pt x="317718" y="252650"/>
                  </a:lnTo>
                  <a:lnTo>
                    <a:pt x="318364" y="253130"/>
                  </a:lnTo>
                  <a:lnTo>
                    <a:pt x="318823" y="253367"/>
                  </a:lnTo>
                  <a:lnTo>
                    <a:pt x="319681" y="253039"/>
                  </a:lnTo>
                  <a:lnTo>
                    <a:pt x="320151" y="252742"/>
                  </a:lnTo>
                  <a:lnTo>
                    <a:pt x="320664" y="252207"/>
                  </a:lnTo>
                  <a:lnTo>
                    <a:pt x="321025" y="251636"/>
                  </a:lnTo>
                  <a:lnTo>
                    <a:pt x="321539" y="251107"/>
                  </a:lnTo>
                  <a:lnTo>
                    <a:pt x="322498" y="249655"/>
                  </a:lnTo>
                  <a:lnTo>
                    <a:pt x="323088" y="249169"/>
                  </a:lnTo>
                  <a:lnTo>
                    <a:pt x="324291" y="248920"/>
                  </a:lnTo>
                  <a:lnTo>
                    <a:pt x="325368" y="249212"/>
                  </a:lnTo>
                  <a:lnTo>
                    <a:pt x="325749" y="249412"/>
                  </a:lnTo>
                  <a:lnTo>
                    <a:pt x="326089" y="249771"/>
                  </a:lnTo>
                  <a:lnTo>
                    <a:pt x="326578" y="250396"/>
                  </a:lnTo>
                  <a:lnTo>
                    <a:pt x="326954" y="250949"/>
                  </a:lnTo>
                  <a:lnTo>
                    <a:pt x="327398" y="251842"/>
                  </a:lnTo>
                  <a:lnTo>
                    <a:pt x="327734" y="252353"/>
                  </a:lnTo>
                  <a:lnTo>
                    <a:pt x="327960" y="252626"/>
                  </a:lnTo>
                  <a:lnTo>
                    <a:pt x="328693" y="252723"/>
                  </a:lnTo>
                  <a:lnTo>
                    <a:pt x="329312" y="252693"/>
                  </a:lnTo>
                  <a:lnTo>
                    <a:pt x="329814" y="252669"/>
                  </a:lnTo>
                  <a:lnTo>
                    <a:pt x="330594" y="252371"/>
                  </a:lnTo>
                  <a:lnTo>
                    <a:pt x="334459" y="250597"/>
                  </a:lnTo>
                  <a:lnTo>
                    <a:pt x="335942" y="249892"/>
                  </a:lnTo>
                  <a:lnTo>
                    <a:pt x="337614" y="249424"/>
                  </a:lnTo>
                  <a:lnTo>
                    <a:pt x="338776" y="249296"/>
                  </a:lnTo>
                  <a:lnTo>
                    <a:pt x="339900" y="249163"/>
                  </a:lnTo>
                  <a:lnTo>
                    <a:pt x="340946" y="249029"/>
                  </a:lnTo>
                  <a:lnTo>
                    <a:pt x="342807" y="248756"/>
                  </a:lnTo>
                  <a:lnTo>
                    <a:pt x="344621" y="248871"/>
                  </a:lnTo>
                  <a:lnTo>
                    <a:pt x="345772" y="249242"/>
                  </a:lnTo>
                  <a:lnTo>
                    <a:pt x="347124" y="249309"/>
                  </a:lnTo>
                  <a:lnTo>
                    <a:pt x="348315" y="249643"/>
                  </a:lnTo>
                  <a:lnTo>
                    <a:pt x="350476" y="249764"/>
                  </a:lnTo>
                  <a:lnTo>
                    <a:pt x="351635" y="249831"/>
                  </a:lnTo>
                  <a:lnTo>
                    <a:pt x="353022" y="250014"/>
                  </a:lnTo>
                  <a:lnTo>
                    <a:pt x="354720" y="250123"/>
                  </a:lnTo>
                  <a:lnTo>
                    <a:pt x="356311" y="249807"/>
                  </a:lnTo>
                  <a:lnTo>
                    <a:pt x="357509" y="249795"/>
                  </a:lnTo>
                  <a:lnTo>
                    <a:pt x="359995" y="244798"/>
                  </a:lnTo>
                  <a:lnTo>
                    <a:pt x="360687" y="241241"/>
                  </a:lnTo>
                  <a:lnTo>
                    <a:pt x="362051" y="236745"/>
                  </a:lnTo>
                  <a:lnTo>
                    <a:pt x="361789" y="231973"/>
                  </a:lnTo>
                  <a:lnTo>
                    <a:pt x="359352" y="226465"/>
                  </a:lnTo>
                  <a:lnTo>
                    <a:pt x="359566" y="222301"/>
                  </a:lnTo>
                  <a:lnTo>
                    <a:pt x="362600" y="216617"/>
                  </a:lnTo>
                  <a:lnTo>
                    <a:pt x="366321" y="214084"/>
                  </a:lnTo>
                  <a:lnTo>
                    <a:pt x="373237" y="209642"/>
                  </a:lnTo>
                  <a:lnTo>
                    <a:pt x="380452" y="204734"/>
                  </a:lnTo>
                  <a:lnTo>
                    <a:pt x="384266" y="199500"/>
                  </a:lnTo>
                  <a:lnTo>
                    <a:pt x="387451" y="193661"/>
                  </a:lnTo>
                  <a:lnTo>
                    <a:pt x="388450" y="183236"/>
                  </a:lnTo>
                  <a:lnTo>
                    <a:pt x="388980" y="179372"/>
                  </a:lnTo>
                  <a:lnTo>
                    <a:pt x="390110" y="171338"/>
                  </a:lnTo>
                  <a:lnTo>
                    <a:pt x="392668" y="165125"/>
                  </a:lnTo>
                  <a:lnTo>
                    <a:pt x="395649" y="160523"/>
                  </a:lnTo>
                  <a:lnTo>
                    <a:pt x="402174" y="152091"/>
                  </a:lnTo>
                  <a:lnTo>
                    <a:pt x="411779" y="148430"/>
                  </a:lnTo>
                  <a:lnTo>
                    <a:pt x="424129" y="148430"/>
                  </a:lnTo>
                  <a:lnTo>
                    <a:pt x="430990" y="155979"/>
                  </a:lnTo>
                  <a:lnTo>
                    <a:pt x="443413" y="162045"/>
                  </a:lnTo>
                  <a:lnTo>
                    <a:pt x="454843" y="162838"/>
                  </a:lnTo>
                  <a:lnTo>
                    <a:pt x="462255" y="163245"/>
                  </a:lnTo>
                  <a:lnTo>
                    <a:pt x="472350" y="162984"/>
                  </a:lnTo>
                  <a:lnTo>
                    <a:pt x="486743" y="161799"/>
                  </a:lnTo>
                  <a:lnTo>
                    <a:pt x="496710" y="162695"/>
                  </a:lnTo>
                  <a:lnTo>
                    <a:pt x="503095" y="162039"/>
                  </a:lnTo>
                  <a:lnTo>
                    <a:pt x="514874" y="161210"/>
                  </a:lnTo>
                  <a:lnTo>
                    <a:pt x="515442" y="161207"/>
                  </a:lnTo>
                  <a:lnTo>
                    <a:pt x="521350" y="161170"/>
                  </a:lnTo>
                  <a:lnTo>
                    <a:pt x="527181" y="156438"/>
                  </a:lnTo>
                  <a:lnTo>
                    <a:pt x="534325" y="151839"/>
                  </a:lnTo>
                  <a:lnTo>
                    <a:pt x="542975" y="145593"/>
                  </a:lnTo>
                  <a:lnTo>
                    <a:pt x="548474" y="143257"/>
                  </a:lnTo>
                  <a:lnTo>
                    <a:pt x="563926" y="137735"/>
                  </a:lnTo>
                  <a:lnTo>
                    <a:pt x="571003" y="136990"/>
                  </a:lnTo>
                  <a:lnTo>
                    <a:pt x="576134" y="135432"/>
                  </a:lnTo>
                  <a:lnTo>
                    <a:pt x="581907" y="131553"/>
                  </a:lnTo>
                  <a:lnTo>
                    <a:pt x="586294" y="127771"/>
                  </a:lnTo>
                  <a:lnTo>
                    <a:pt x="590886" y="122832"/>
                  </a:lnTo>
                  <a:lnTo>
                    <a:pt x="598187" y="118305"/>
                  </a:lnTo>
                  <a:lnTo>
                    <a:pt x="604299" y="115806"/>
                  </a:lnTo>
                  <a:lnTo>
                    <a:pt x="610988" y="114915"/>
                  </a:lnTo>
                  <a:lnTo>
                    <a:pt x="618979" y="113670"/>
                  </a:lnTo>
                  <a:lnTo>
                    <a:pt x="624467" y="111154"/>
                  </a:lnTo>
                  <a:lnTo>
                    <a:pt x="629041" y="107953"/>
                  </a:lnTo>
                  <a:lnTo>
                    <a:pt x="635902" y="104292"/>
                  </a:lnTo>
                  <a:lnTo>
                    <a:pt x="645279" y="101549"/>
                  </a:lnTo>
                  <a:lnTo>
                    <a:pt x="651454" y="100177"/>
                  </a:lnTo>
                  <a:lnTo>
                    <a:pt x="657171" y="103379"/>
                  </a:lnTo>
                  <a:lnTo>
                    <a:pt x="661058" y="106352"/>
                  </a:lnTo>
                  <a:lnTo>
                    <a:pt x="662431" y="110468"/>
                  </a:lnTo>
                  <a:lnTo>
                    <a:pt x="663345" y="113898"/>
                  </a:lnTo>
                  <a:lnTo>
                    <a:pt x="666776" y="118014"/>
                  </a:lnTo>
                  <a:lnTo>
                    <a:pt x="672558" y="120040"/>
                  </a:lnTo>
                  <a:lnTo>
                    <a:pt x="679594" y="117446"/>
                  </a:lnTo>
                  <a:lnTo>
                    <a:pt x="681723" y="112704"/>
                  </a:lnTo>
                  <a:lnTo>
                    <a:pt x="680715" y="109025"/>
                  </a:lnTo>
                  <a:lnTo>
                    <a:pt x="678199" y="103442"/>
                  </a:lnTo>
                  <a:lnTo>
                    <a:pt x="676849" y="98302"/>
                  </a:lnTo>
                  <a:lnTo>
                    <a:pt x="677482" y="95593"/>
                  </a:lnTo>
                  <a:lnTo>
                    <a:pt x="681474" y="91358"/>
                  </a:lnTo>
                  <a:lnTo>
                    <a:pt x="686584" y="88877"/>
                  </a:lnTo>
                  <a:lnTo>
                    <a:pt x="696930" y="86070"/>
                  </a:lnTo>
                  <a:lnTo>
                    <a:pt x="704696" y="85079"/>
                  </a:lnTo>
                  <a:lnTo>
                    <a:pt x="711977" y="83099"/>
                  </a:lnTo>
                  <a:lnTo>
                    <a:pt x="719748" y="78949"/>
                  </a:lnTo>
                  <a:lnTo>
                    <a:pt x="724251" y="73472"/>
                  </a:lnTo>
                  <a:lnTo>
                    <a:pt x="729620" y="65359"/>
                  </a:lnTo>
                  <a:lnTo>
                    <a:pt x="733679" y="57269"/>
                  </a:lnTo>
                  <a:lnTo>
                    <a:pt x="737956" y="52026"/>
                  </a:lnTo>
                  <a:lnTo>
                    <a:pt x="742676" y="49320"/>
                  </a:lnTo>
                  <a:lnTo>
                    <a:pt x="753681" y="47348"/>
                  </a:lnTo>
                  <a:lnTo>
                    <a:pt x="764887" y="43687"/>
                  </a:lnTo>
                  <a:lnTo>
                    <a:pt x="776122" y="35613"/>
                  </a:lnTo>
                  <a:lnTo>
                    <a:pt x="781811" y="25164"/>
                  </a:lnTo>
                  <a:lnTo>
                    <a:pt x="784327" y="12815"/>
                  </a:lnTo>
                  <a:lnTo>
                    <a:pt x="787985" y="9383"/>
                  </a:lnTo>
                  <a:lnTo>
                    <a:pt x="793474" y="7096"/>
                  </a:lnTo>
                  <a:lnTo>
                    <a:pt x="798506" y="4811"/>
                  </a:lnTo>
                  <a:lnTo>
                    <a:pt x="804223" y="2293"/>
                  </a:lnTo>
                  <a:lnTo>
                    <a:pt x="806967" y="5039"/>
                  </a:lnTo>
                  <a:lnTo>
                    <a:pt x="808111" y="11215"/>
                  </a:lnTo>
                  <a:lnTo>
                    <a:pt x="810627" y="16245"/>
                  </a:lnTo>
                  <a:lnTo>
                    <a:pt x="815517" y="18733"/>
                  </a:lnTo>
                  <a:lnTo>
                    <a:pt x="836947" y="18949"/>
                  </a:lnTo>
                  <a:lnTo>
                    <a:pt x="860207" y="24747"/>
                  </a:lnTo>
                  <a:lnTo>
                    <a:pt x="887697" y="30194"/>
                  </a:lnTo>
                  <a:lnTo>
                    <a:pt x="911710" y="30194"/>
                  </a:lnTo>
                  <a:lnTo>
                    <a:pt x="947158" y="26306"/>
                  </a:lnTo>
                  <a:lnTo>
                    <a:pt x="957906" y="20589"/>
                  </a:lnTo>
                  <a:lnTo>
                    <a:pt x="956992" y="12815"/>
                  </a:lnTo>
                  <a:lnTo>
                    <a:pt x="956992" y="6181"/>
                  </a:lnTo>
                  <a:lnTo>
                    <a:pt x="964151" y="0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" name="object 38">
              <a:extLst>
                <a:ext uri="{FF2B5EF4-FFF2-40B4-BE49-F238E27FC236}">
                  <a16:creationId xmlns:a16="http://schemas.microsoft.com/office/drawing/2014/main" id="{F7F0003F-D885-4673-8A12-3E08B1C1DB1C}"/>
                </a:ext>
              </a:extLst>
            </p:cNvPr>
            <p:cNvSpPr/>
            <p:nvPr/>
          </p:nvSpPr>
          <p:spPr>
            <a:xfrm>
              <a:off x="2761750" y="5767301"/>
              <a:ext cx="876305" cy="625801"/>
            </a:xfrm>
            <a:custGeom>
              <a:avLst/>
              <a:gdLst/>
              <a:ahLst/>
              <a:cxnLst/>
              <a:rect l="l" t="t" r="r" b="b"/>
              <a:pathLst>
                <a:path w="876305" h="625801">
                  <a:moveTo>
                    <a:pt x="0" y="225055"/>
                  </a:moveTo>
                  <a:lnTo>
                    <a:pt x="11091" y="221730"/>
                  </a:lnTo>
                  <a:lnTo>
                    <a:pt x="27591" y="217935"/>
                  </a:lnTo>
                  <a:lnTo>
                    <a:pt x="37832" y="214521"/>
                  </a:lnTo>
                  <a:lnTo>
                    <a:pt x="52246" y="213005"/>
                  </a:lnTo>
                  <a:lnTo>
                    <a:pt x="63816" y="213384"/>
                  </a:lnTo>
                  <a:lnTo>
                    <a:pt x="72350" y="212625"/>
                  </a:lnTo>
                  <a:lnTo>
                    <a:pt x="93347" y="217996"/>
                  </a:lnTo>
                  <a:lnTo>
                    <a:pt x="95412" y="215930"/>
                  </a:lnTo>
                  <a:lnTo>
                    <a:pt x="98095" y="213245"/>
                  </a:lnTo>
                  <a:lnTo>
                    <a:pt x="99747" y="211182"/>
                  </a:lnTo>
                  <a:lnTo>
                    <a:pt x="101812" y="208087"/>
                  </a:lnTo>
                  <a:lnTo>
                    <a:pt x="104290" y="205609"/>
                  </a:lnTo>
                  <a:lnTo>
                    <a:pt x="105321" y="203336"/>
                  </a:lnTo>
                  <a:lnTo>
                    <a:pt x="106354" y="200857"/>
                  </a:lnTo>
                  <a:lnTo>
                    <a:pt x="108212" y="200654"/>
                  </a:lnTo>
                  <a:lnTo>
                    <a:pt x="111722" y="199828"/>
                  </a:lnTo>
                  <a:lnTo>
                    <a:pt x="116264" y="201274"/>
                  </a:lnTo>
                  <a:lnTo>
                    <a:pt x="123697" y="203133"/>
                  </a:lnTo>
                  <a:lnTo>
                    <a:pt x="137408" y="201365"/>
                  </a:lnTo>
                  <a:lnTo>
                    <a:pt x="145451" y="198986"/>
                  </a:lnTo>
                  <a:lnTo>
                    <a:pt x="152201" y="197397"/>
                  </a:lnTo>
                  <a:lnTo>
                    <a:pt x="158190" y="196289"/>
                  </a:lnTo>
                  <a:lnTo>
                    <a:pt x="166639" y="193831"/>
                  </a:lnTo>
                  <a:lnTo>
                    <a:pt x="172524" y="194600"/>
                  </a:lnTo>
                  <a:lnTo>
                    <a:pt x="207005" y="192522"/>
                  </a:lnTo>
                  <a:lnTo>
                    <a:pt x="219712" y="189676"/>
                  </a:lnTo>
                  <a:lnTo>
                    <a:pt x="231993" y="186468"/>
                  </a:lnTo>
                  <a:lnTo>
                    <a:pt x="239213" y="181790"/>
                  </a:lnTo>
                  <a:lnTo>
                    <a:pt x="254040" y="172607"/>
                  </a:lnTo>
                  <a:lnTo>
                    <a:pt x="256316" y="168436"/>
                  </a:lnTo>
                  <a:lnTo>
                    <a:pt x="257833" y="162367"/>
                  </a:lnTo>
                  <a:lnTo>
                    <a:pt x="256452" y="161079"/>
                  </a:lnTo>
                  <a:lnTo>
                    <a:pt x="253894" y="158263"/>
                  </a:lnTo>
                  <a:lnTo>
                    <a:pt x="253894" y="154171"/>
                  </a:lnTo>
                  <a:lnTo>
                    <a:pt x="255940" y="150845"/>
                  </a:lnTo>
                  <a:lnTo>
                    <a:pt x="259161" y="146626"/>
                  </a:lnTo>
                  <a:lnTo>
                    <a:pt x="261570" y="138561"/>
                  </a:lnTo>
                  <a:lnTo>
                    <a:pt x="260868" y="125004"/>
                  </a:lnTo>
                  <a:lnTo>
                    <a:pt x="327196" y="89471"/>
                  </a:lnTo>
                  <a:lnTo>
                    <a:pt x="335220" y="86242"/>
                  </a:lnTo>
                  <a:lnTo>
                    <a:pt x="344977" y="84678"/>
                  </a:lnTo>
                  <a:lnTo>
                    <a:pt x="361617" y="83991"/>
                  </a:lnTo>
                  <a:lnTo>
                    <a:pt x="368789" y="84016"/>
                  </a:lnTo>
                  <a:lnTo>
                    <a:pt x="391294" y="83530"/>
                  </a:lnTo>
                  <a:lnTo>
                    <a:pt x="400945" y="84125"/>
                  </a:lnTo>
                  <a:lnTo>
                    <a:pt x="406712" y="78919"/>
                  </a:lnTo>
                  <a:lnTo>
                    <a:pt x="416953" y="77971"/>
                  </a:lnTo>
                  <a:lnTo>
                    <a:pt x="428902" y="80626"/>
                  </a:lnTo>
                  <a:lnTo>
                    <a:pt x="445402" y="81953"/>
                  </a:lnTo>
                  <a:lnTo>
                    <a:pt x="457729" y="84229"/>
                  </a:lnTo>
                  <a:lnTo>
                    <a:pt x="478971" y="85556"/>
                  </a:lnTo>
                  <a:lnTo>
                    <a:pt x="494368" y="89521"/>
                  </a:lnTo>
                  <a:lnTo>
                    <a:pt x="506101" y="90079"/>
                  </a:lnTo>
                  <a:lnTo>
                    <a:pt x="513901" y="90632"/>
                  </a:lnTo>
                  <a:lnTo>
                    <a:pt x="520907" y="90119"/>
                  </a:lnTo>
                  <a:lnTo>
                    <a:pt x="528679" y="89438"/>
                  </a:lnTo>
                  <a:lnTo>
                    <a:pt x="537574" y="90487"/>
                  </a:lnTo>
                  <a:lnTo>
                    <a:pt x="546867" y="90486"/>
                  </a:lnTo>
                  <a:lnTo>
                    <a:pt x="553905" y="86513"/>
                  </a:lnTo>
                  <a:lnTo>
                    <a:pt x="562638" y="83967"/>
                  </a:lnTo>
                  <a:lnTo>
                    <a:pt x="570620" y="82279"/>
                  </a:lnTo>
                  <a:lnTo>
                    <a:pt x="576518" y="80553"/>
                  </a:lnTo>
                  <a:lnTo>
                    <a:pt x="581514" y="79845"/>
                  </a:lnTo>
                  <a:lnTo>
                    <a:pt x="585214" y="79778"/>
                  </a:lnTo>
                  <a:lnTo>
                    <a:pt x="594950" y="80681"/>
                  </a:lnTo>
                  <a:lnTo>
                    <a:pt x="598289" y="82090"/>
                  </a:lnTo>
                  <a:lnTo>
                    <a:pt x="606609" y="82333"/>
                  </a:lnTo>
                  <a:lnTo>
                    <a:pt x="615712" y="85556"/>
                  </a:lnTo>
                  <a:lnTo>
                    <a:pt x="622919" y="91814"/>
                  </a:lnTo>
                  <a:lnTo>
                    <a:pt x="630316" y="100538"/>
                  </a:lnTo>
                  <a:lnTo>
                    <a:pt x="634612" y="109329"/>
                  </a:lnTo>
                  <a:lnTo>
                    <a:pt x="639988" y="118634"/>
                  </a:lnTo>
                  <a:lnTo>
                    <a:pt x="645118" y="130721"/>
                  </a:lnTo>
                  <a:lnTo>
                    <a:pt x="651834" y="148172"/>
                  </a:lnTo>
                  <a:lnTo>
                    <a:pt x="654458" y="158531"/>
                  </a:lnTo>
                  <a:lnTo>
                    <a:pt x="657170" y="169427"/>
                  </a:lnTo>
                  <a:lnTo>
                    <a:pt x="660595" y="181079"/>
                  </a:lnTo>
                  <a:lnTo>
                    <a:pt x="661495" y="186845"/>
                  </a:lnTo>
                  <a:lnTo>
                    <a:pt x="661768" y="192079"/>
                  </a:lnTo>
                  <a:lnTo>
                    <a:pt x="661572" y="197094"/>
                  </a:lnTo>
                  <a:lnTo>
                    <a:pt x="661584" y="200432"/>
                  </a:lnTo>
                  <a:lnTo>
                    <a:pt x="665972" y="200715"/>
                  </a:lnTo>
                  <a:lnTo>
                    <a:pt x="670118" y="196478"/>
                  </a:lnTo>
                  <a:lnTo>
                    <a:pt x="674032" y="188853"/>
                  </a:lnTo>
                  <a:lnTo>
                    <a:pt x="678579" y="185302"/>
                  </a:lnTo>
                  <a:lnTo>
                    <a:pt x="682107" y="184466"/>
                  </a:lnTo>
                  <a:lnTo>
                    <a:pt x="688816" y="187890"/>
                  </a:lnTo>
                  <a:lnTo>
                    <a:pt x="694762" y="191712"/>
                  </a:lnTo>
                  <a:lnTo>
                    <a:pt x="702057" y="193816"/>
                  </a:lnTo>
                  <a:lnTo>
                    <a:pt x="711268" y="195344"/>
                  </a:lnTo>
                  <a:lnTo>
                    <a:pt x="718703" y="189968"/>
                  </a:lnTo>
                  <a:lnTo>
                    <a:pt x="726782" y="182343"/>
                  </a:lnTo>
                  <a:lnTo>
                    <a:pt x="731460" y="177790"/>
                  </a:lnTo>
                  <a:lnTo>
                    <a:pt x="738736" y="165326"/>
                  </a:lnTo>
                  <a:lnTo>
                    <a:pt x="744110" y="156599"/>
                  </a:lnTo>
                  <a:lnTo>
                    <a:pt x="752196" y="148512"/>
                  </a:lnTo>
                  <a:lnTo>
                    <a:pt x="755763" y="140189"/>
                  </a:lnTo>
                  <a:lnTo>
                    <a:pt x="757904" y="133531"/>
                  </a:lnTo>
                  <a:lnTo>
                    <a:pt x="756477" y="126395"/>
                  </a:lnTo>
                  <a:lnTo>
                    <a:pt x="760227" y="116452"/>
                  </a:lnTo>
                  <a:lnTo>
                    <a:pt x="768832" y="108202"/>
                  </a:lnTo>
                  <a:lnTo>
                    <a:pt x="780593" y="103132"/>
                  </a:lnTo>
                  <a:lnTo>
                    <a:pt x="793102" y="97048"/>
                  </a:lnTo>
                  <a:lnTo>
                    <a:pt x="803691" y="87916"/>
                  </a:lnTo>
                  <a:lnTo>
                    <a:pt x="811816" y="75504"/>
                  </a:lnTo>
                  <a:lnTo>
                    <a:pt x="815663" y="65368"/>
                  </a:lnTo>
                  <a:lnTo>
                    <a:pt x="814764" y="47676"/>
                  </a:lnTo>
                  <a:lnTo>
                    <a:pt x="812665" y="38381"/>
                  </a:lnTo>
                  <a:lnTo>
                    <a:pt x="809067" y="32083"/>
                  </a:lnTo>
                  <a:lnTo>
                    <a:pt x="806967" y="25188"/>
                  </a:lnTo>
                  <a:lnTo>
                    <a:pt x="797972" y="16194"/>
                  </a:lnTo>
                  <a:lnTo>
                    <a:pt x="797672" y="13192"/>
                  </a:lnTo>
                  <a:lnTo>
                    <a:pt x="797672" y="9896"/>
                  </a:lnTo>
                  <a:lnTo>
                    <a:pt x="799172" y="7196"/>
                  </a:lnTo>
                  <a:lnTo>
                    <a:pt x="801570" y="2995"/>
                  </a:lnTo>
                  <a:lnTo>
                    <a:pt x="805169" y="0"/>
                  </a:lnTo>
                  <a:lnTo>
                    <a:pt x="809067" y="2700"/>
                  </a:lnTo>
                  <a:lnTo>
                    <a:pt x="812365" y="5695"/>
                  </a:lnTo>
                  <a:lnTo>
                    <a:pt x="816263" y="9292"/>
                  </a:lnTo>
                  <a:lnTo>
                    <a:pt x="818218" y="13964"/>
                  </a:lnTo>
                  <a:lnTo>
                    <a:pt x="824559" y="21634"/>
                  </a:lnTo>
                  <a:lnTo>
                    <a:pt x="830755" y="29693"/>
                  </a:lnTo>
                  <a:lnTo>
                    <a:pt x="835317" y="33693"/>
                  </a:lnTo>
                  <a:lnTo>
                    <a:pt x="844711" y="39921"/>
                  </a:lnTo>
                  <a:lnTo>
                    <a:pt x="851922" y="45109"/>
                  </a:lnTo>
                  <a:lnTo>
                    <a:pt x="858928" y="48065"/>
                  </a:lnTo>
                  <a:lnTo>
                    <a:pt x="866803" y="51929"/>
                  </a:lnTo>
                  <a:lnTo>
                    <a:pt x="876305" y="56914"/>
                  </a:lnTo>
                  <a:lnTo>
                    <a:pt x="867729" y="62369"/>
                  </a:lnTo>
                  <a:lnTo>
                    <a:pt x="855255" y="68867"/>
                  </a:lnTo>
                  <a:lnTo>
                    <a:pt x="848498" y="73545"/>
                  </a:lnTo>
                  <a:lnTo>
                    <a:pt x="845639" y="75623"/>
                  </a:lnTo>
                  <a:lnTo>
                    <a:pt x="843488" y="93901"/>
                  </a:lnTo>
                  <a:lnTo>
                    <a:pt x="842729" y="99402"/>
                  </a:lnTo>
                  <a:lnTo>
                    <a:pt x="842540" y="106040"/>
                  </a:lnTo>
                  <a:lnTo>
                    <a:pt x="841023" y="114764"/>
                  </a:lnTo>
                  <a:lnTo>
                    <a:pt x="838367" y="120642"/>
                  </a:lnTo>
                  <a:lnTo>
                    <a:pt x="835143" y="125955"/>
                  </a:lnTo>
                  <a:lnTo>
                    <a:pt x="829833" y="132212"/>
                  </a:lnTo>
                  <a:lnTo>
                    <a:pt x="825660" y="136195"/>
                  </a:lnTo>
                  <a:lnTo>
                    <a:pt x="822626" y="138661"/>
                  </a:lnTo>
                  <a:lnTo>
                    <a:pt x="818945" y="145523"/>
                  </a:lnTo>
                  <a:lnTo>
                    <a:pt x="813299" y="158421"/>
                  </a:lnTo>
                  <a:lnTo>
                    <a:pt x="811282" y="168169"/>
                  </a:lnTo>
                  <a:lnTo>
                    <a:pt x="811973" y="178330"/>
                  </a:lnTo>
                  <a:lnTo>
                    <a:pt x="811964" y="184731"/>
                  </a:lnTo>
                  <a:lnTo>
                    <a:pt x="814896" y="195084"/>
                  </a:lnTo>
                  <a:lnTo>
                    <a:pt x="815360" y="205403"/>
                  </a:lnTo>
                  <a:lnTo>
                    <a:pt x="815568" y="214646"/>
                  </a:lnTo>
                  <a:lnTo>
                    <a:pt x="815352" y="225597"/>
                  </a:lnTo>
                  <a:lnTo>
                    <a:pt x="814957" y="235470"/>
                  </a:lnTo>
                  <a:lnTo>
                    <a:pt x="814216" y="243653"/>
                  </a:lnTo>
                  <a:lnTo>
                    <a:pt x="810497" y="256515"/>
                  </a:lnTo>
                  <a:lnTo>
                    <a:pt x="808993" y="261630"/>
                  </a:lnTo>
                  <a:lnTo>
                    <a:pt x="806926" y="269146"/>
                  </a:lnTo>
                  <a:lnTo>
                    <a:pt x="806278" y="270825"/>
                  </a:lnTo>
                  <a:lnTo>
                    <a:pt x="804085" y="276518"/>
                  </a:lnTo>
                  <a:lnTo>
                    <a:pt x="801846" y="283265"/>
                  </a:lnTo>
                  <a:lnTo>
                    <a:pt x="801450" y="293061"/>
                  </a:lnTo>
                  <a:lnTo>
                    <a:pt x="803618" y="300266"/>
                  </a:lnTo>
                  <a:lnTo>
                    <a:pt x="806239" y="310549"/>
                  </a:lnTo>
                  <a:lnTo>
                    <a:pt x="810123" y="318648"/>
                  </a:lnTo>
                  <a:lnTo>
                    <a:pt x="817718" y="327220"/>
                  </a:lnTo>
                  <a:lnTo>
                    <a:pt x="822002" y="332539"/>
                  </a:lnTo>
                  <a:lnTo>
                    <a:pt x="827687" y="338448"/>
                  </a:lnTo>
                  <a:lnTo>
                    <a:pt x="834640" y="345875"/>
                  </a:lnTo>
                  <a:lnTo>
                    <a:pt x="840882" y="352542"/>
                  </a:lnTo>
                  <a:lnTo>
                    <a:pt x="845244" y="357937"/>
                  </a:lnTo>
                  <a:lnTo>
                    <a:pt x="849216" y="363107"/>
                  </a:lnTo>
                  <a:lnTo>
                    <a:pt x="850290" y="366248"/>
                  </a:lnTo>
                  <a:lnTo>
                    <a:pt x="852098" y="371224"/>
                  </a:lnTo>
                  <a:lnTo>
                    <a:pt x="850909" y="380034"/>
                  </a:lnTo>
                  <a:lnTo>
                    <a:pt x="850505" y="382558"/>
                  </a:lnTo>
                  <a:lnTo>
                    <a:pt x="847850" y="384642"/>
                  </a:lnTo>
                  <a:lnTo>
                    <a:pt x="844437" y="386349"/>
                  </a:lnTo>
                  <a:lnTo>
                    <a:pt x="840833" y="388056"/>
                  </a:lnTo>
                  <a:lnTo>
                    <a:pt x="837609" y="392038"/>
                  </a:lnTo>
                  <a:lnTo>
                    <a:pt x="835333" y="397728"/>
                  </a:lnTo>
                  <a:lnTo>
                    <a:pt x="833626" y="402661"/>
                  </a:lnTo>
                  <a:lnTo>
                    <a:pt x="832678" y="409107"/>
                  </a:lnTo>
                  <a:lnTo>
                    <a:pt x="830456" y="433974"/>
                  </a:lnTo>
                  <a:lnTo>
                    <a:pt x="830023" y="449694"/>
                  </a:lnTo>
                  <a:lnTo>
                    <a:pt x="814471" y="451972"/>
                  </a:lnTo>
                  <a:lnTo>
                    <a:pt x="804229" y="453108"/>
                  </a:lnTo>
                  <a:lnTo>
                    <a:pt x="790574" y="454248"/>
                  </a:lnTo>
                  <a:lnTo>
                    <a:pt x="779385" y="454815"/>
                  </a:lnTo>
                  <a:lnTo>
                    <a:pt x="770850" y="454816"/>
                  </a:lnTo>
                  <a:lnTo>
                    <a:pt x="758881" y="453385"/>
                  </a:lnTo>
                  <a:lnTo>
                    <a:pt x="756461" y="455818"/>
                  </a:lnTo>
                  <a:lnTo>
                    <a:pt x="753687" y="462729"/>
                  </a:lnTo>
                  <a:lnTo>
                    <a:pt x="750965" y="468561"/>
                  </a:lnTo>
                  <a:lnTo>
                    <a:pt x="749418" y="471748"/>
                  </a:lnTo>
                  <a:lnTo>
                    <a:pt x="744001" y="477705"/>
                  </a:lnTo>
                  <a:lnTo>
                    <a:pt x="736875" y="479761"/>
                  </a:lnTo>
                  <a:lnTo>
                    <a:pt x="725241" y="480126"/>
                  </a:lnTo>
                  <a:lnTo>
                    <a:pt x="719530" y="479922"/>
                  </a:lnTo>
                  <a:lnTo>
                    <a:pt x="710971" y="479922"/>
                  </a:lnTo>
                  <a:lnTo>
                    <a:pt x="699208" y="481447"/>
                  </a:lnTo>
                  <a:lnTo>
                    <a:pt x="694217" y="482385"/>
                  </a:lnTo>
                  <a:lnTo>
                    <a:pt x="684297" y="487036"/>
                  </a:lnTo>
                  <a:lnTo>
                    <a:pt x="676854" y="495496"/>
                  </a:lnTo>
                  <a:lnTo>
                    <a:pt x="672987" y="501808"/>
                  </a:lnTo>
                  <a:lnTo>
                    <a:pt x="669349" y="508042"/>
                  </a:lnTo>
                  <a:lnTo>
                    <a:pt x="668166" y="511696"/>
                  </a:lnTo>
                  <a:lnTo>
                    <a:pt x="669309" y="521131"/>
                  </a:lnTo>
                  <a:lnTo>
                    <a:pt x="670453" y="525994"/>
                  </a:lnTo>
                  <a:lnTo>
                    <a:pt x="669023" y="529995"/>
                  </a:lnTo>
                  <a:lnTo>
                    <a:pt x="668165" y="534570"/>
                  </a:lnTo>
                  <a:lnTo>
                    <a:pt x="665306" y="538859"/>
                  </a:lnTo>
                  <a:lnTo>
                    <a:pt x="665306" y="541435"/>
                  </a:lnTo>
                  <a:lnTo>
                    <a:pt x="664162" y="543437"/>
                  </a:lnTo>
                  <a:lnTo>
                    <a:pt x="661588" y="549728"/>
                  </a:lnTo>
                  <a:lnTo>
                    <a:pt x="657585" y="556591"/>
                  </a:lnTo>
                  <a:lnTo>
                    <a:pt x="654154" y="562307"/>
                  </a:lnTo>
                  <a:lnTo>
                    <a:pt x="648008" y="563826"/>
                  </a:lnTo>
                  <a:lnTo>
                    <a:pt x="646532" y="565093"/>
                  </a:lnTo>
                  <a:lnTo>
                    <a:pt x="646111" y="567830"/>
                  </a:lnTo>
                  <a:lnTo>
                    <a:pt x="645690" y="570357"/>
                  </a:lnTo>
                  <a:lnTo>
                    <a:pt x="645690" y="572887"/>
                  </a:lnTo>
                  <a:lnTo>
                    <a:pt x="645689" y="577526"/>
                  </a:lnTo>
                  <a:lnTo>
                    <a:pt x="646111" y="579841"/>
                  </a:lnTo>
                  <a:lnTo>
                    <a:pt x="645900" y="581952"/>
                  </a:lnTo>
                  <a:lnTo>
                    <a:pt x="645478" y="585533"/>
                  </a:lnTo>
                  <a:lnTo>
                    <a:pt x="646322" y="587219"/>
                  </a:lnTo>
                  <a:lnTo>
                    <a:pt x="647586" y="588486"/>
                  </a:lnTo>
                  <a:lnTo>
                    <a:pt x="647587" y="591223"/>
                  </a:lnTo>
                  <a:lnTo>
                    <a:pt x="647165" y="596071"/>
                  </a:lnTo>
                  <a:lnTo>
                    <a:pt x="643582" y="604501"/>
                  </a:lnTo>
                  <a:lnTo>
                    <a:pt x="639788" y="607241"/>
                  </a:lnTo>
                  <a:lnTo>
                    <a:pt x="634098" y="605764"/>
                  </a:lnTo>
                  <a:lnTo>
                    <a:pt x="627775" y="607453"/>
                  </a:lnTo>
                  <a:lnTo>
                    <a:pt x="626511" y="607241"/>
                  </a:lnTo>
                  <a:lnTo>
                    <a:pt x="622717" y="598811"/>
                  </a:lnTo>
                  <a:lnTo>
                    <a:pt x="618502" y="596281"/>
                  </a:lnTo>
                  <a:lnTo>
                    <a:pt x="615973" y="595227"/>
                  </a:lnTo>
                  <a:lnTo>
                    <a:pt x="604381" y="601551"/>
                  </a:lnTo>
                  <a:lnTo>
                    <a:pt x="593422" y="599443"/>
                  </a:lnTo>
                  <a:lnTo>
                    <a:pt x="592368" y="596493"/>
                  </a:lnTo>
                  <a:lnTo>
                    <a:pt x="591315" y="592912"/>
                  </a:lnTo>
                  <a:lnTo>
                    <a:pt x="593000" y="589118"/>
                  </a:lnTo>
                  <a:lnTo>
                    <a:pt x="593844" y="585112"/>
                  </a:lnTo>
                  <a:lnTo>
                    <a:pt x="593844" y="579422"/>
                  </a:lnTo>
                  <a:lnTo>
                    <a:pt x="594897" y="573310"/>
                  </a:lnTo>
                  <a:lnTo>
                    <a:pt x="592790" y="566988"/>
                  </a:lnTo>
                  <a:lnTo>
                    <a:pt x="588402" y="563489"/>
                  </a:lnTo>
                  <a:lnTo>
                    <a:pt x="583306" y="561931"/>
                  </a:lnTo>
                  <a:lnTo>
                    <a:pt x="579090" y="560873"/>
                  </a:lnTo>
                  <a:lnTo>
                    <a:pt x="574454" y="558978"/>
                  </a:lnTo>
                  <a:lnTo>
                    <a:pt x="569818" y="549917"/>
                  </a:lnTo>
                  <a:lnTo>
                    <a:pt x="564755" y="547553"/>
                  </a:lnTo>
                  <a:lnTo>
                    <a:pt x="557978" y="544515"/>
                  </a:lnTo>
                  <a:lnTo>
                    <a:pt x="552045" y="544700"/>
                  </a:lnTo>
                  <a:lnTo>
                    <a:pt x="545597" y="542319"/>
                  </a:lnTo>
                  <a:lnTo>
                    <a:pt x="544387" y="546192"/>
                  </a:lnTo>
                  <a:lnTo>
                    <a:pt x="544629" y="553689"/>
                  </a:lnTo>
                  <a:lnTo>
                    <a:pt x="540031" y="558532"/>
                  </a:lnTo>
                  <a:lnTo>
                    <a:pt x="535541" y="561727"/>
                  </a:lnTo>
                  <a:lnTo>
                    <a:pt x="533438" y="567623"/>
                  </a:lnTo>
                  <a:lnTo>
                    <a:pt x="533982" y="571840"/>
                  </a:lnTo>
                  <a:lnTo>
                    <a:pt x="531562" y="579096"/>
                  </a:lnTo>
                  <a:lnTo>
                    <a:pt x="526964" y="587082"/>
                  </a:lnTo>
                  <a:lnTo>
                    <a:pt x="518318" y="587861"/>
                  </a:lnTo>
                  <a:lnTo>
                    <a:pt x="509973" y="590479"/>
                  </a:lnTo>
                  <a:lnTo>
                    <a:pt x="497088" y="593565"/>
                  </a:lnTo>
                  <a:lnTo>
                    <a:pt x="488206" y="596347"/>
                  </a:lnTo>
                  <a:lnTo>
                    <a:pt x="480997" y="598094"/>
                  </a:lnTo>
                  <a:lnTo>
                    <a:pt x="473971" y="597490"/>
                  </a:lnTo>
                  <a:lnTo>
                    <a:pt x="468889" y="597973"/>
                  </a:lnTo>
                  <a:lnTo>
                    <a:pt x="464775" y="599911"/>
                  </a:lnTo>
                  <a:lnTo>
                    <a:pt x="461146" y="604021"/>
                  </a:lnTo>
                  <a:lnTo>
                    <a:pt x="461146" y="607168"/>
                  </a:lnTo>
                  <a:lnTo>
                    <a:pt x="461388" y="610072"/>
                  </a:lnTo>
                  <a:lnTo>
                    <a:pt x="461630" y="611281"/>
                  </a:lnTo>
                  <a:lnTo>
                    <a:pt x="459452" y="613702"/>
                  </a:lnTo>
                  <a:lnTo>
                    <a:pt x="458242" y="614668"/>
                  </a:lnTo>
                  <a:lnTo>
                    <a:pt x="457033" y="617089"/>
                  </a:lnTo>
                  <a:lnTo>
                    <a:pt x="457758" y="619510"/>
                  </a:lnTo>
                  <a:lnTo>
                    <a:pt x="458968" y="621928"/>
                  </a:lnTo>
                  <a:lnTo>
                    <a:pt x="460178" y="622414"/>
                  </a:lnTo>
                  <a:lnTo>
                    <a:pt x="460662" y="624349"/>
                  </a:lnTo>
                  <a:lnTo>
                    <a:pt x="460178" y="625801"/>
                  </a:lnTo>
                  <a:lnTo>
                    <a:pt x="456790" y="625801"/>
                  </a:lnTo>
                  <a:lnTo>
                    <a:pt x="453161" y="624106"/>
                  </a:lnTo>
                  <a:lnTo>
                    <a:pt x="450741" y="624106"/>
                  </a:lnTo>
                  <a:lnTo>
                    <a:pt x="446627" y="623866"/>
                  </a:lnTo>
                  <a:lnTo>
                    <a:pt x="443481" y="624106"/>
                  </a:lnTo>
                  <a:lnTo>
                    <a:pt x="441304" y="625318"/>
                  </a:lnTo>
                  <a:lnTo>
                    <a:pt x="438884" y="624832"/>
                  </a:lnTo>
                  <a:lnTo>
                    <a:pt x="435496" y="620236"/>
                  </a:lnTo>
                  <a:lnTo>
                    <a:pt x="432834" y="619993"/>
                  </a:lnTo>
                  <a:lnTo>
                    <a:pt x="429146" y="620543"/>
                  </a:lnTo>
                  <a:lnTo>
                    <a:pt x="423756" y="620871"/>
                  </a:lnTo>
                  <a:lnTo>
                    <a:pt x="422244" y="618817"/>
                  </a:lnTo>
                  <a:lnTo>
                    <a:pt x="419809" y="616779"/>
                  </a:lnTo>
                  <a:lnTo>
                    <a:pt x="417666" y="614121"/>
                  </a:lnTo>
                  <a:lnTo>
                    <a:pt x="414241" y="609252"/>
                  </a:lnTo>
                  <a:lnTo>
                    <a:pt x="414755" y="604692"/>
                  </a:lnTo>
                  <a:lnTo>
                    <a:pt x="415420" y="599981"/>
                  </a:lnTo>
                  <a:lnTo>
                    <a:pt x="416574" y="590610"/>
                  </a:lnTo>
                  <a:lnTo>
                    <a:pt x="416005" y="587763"/>
                  </a:lnTo>
                  <a:lnTo>
                    <a:pt x="414678" y="585108"/>
                  </a:lnTo>
                  <a:lnTo>
                    <a:pt x="413160" y="583972"/>
                  </a:lnTo>
                  <a:lnTo>
                    <a:pt x="408798" y="585108"/>
                  </a:lnTo>
                  <a:lnTo>
                    <a:pt x="406121" y="584270"/>
                  </a:lnTo>
                  <a:lnTo>
                    <a:pt x="400911" y="582283"/>
                  </a:lnTo>
                  <a:lnTo>
                    <a:pt x="392911" y="576338"/>
                  </a:lnTo>
                  <a:lnTo>
                    <a:pt x="387474" y="571119"/>
                  </a:lnTo>
                  <a:lnTo>
                    <a:pt x="338772" y="483223"/>
                  </a:lnTo>
                  <a:lnTo>
                    <a:pt x="344681" y="478630"/>
                  </a:lnTo>
                  <a:lnTo>
                    <a:pt x="345601" y="475083"/>
                  </a:lnTo>
                  <a:lnTo>
                    <a:pt x="344944" y="473114"/>
                  </a:lnTo>
                  <a:lnTo>
                    <a:pt x="341661" y="469961"/>
                  </a:lnTo>
                  <a:lnTo>
                    <a:pt x="339259" y="465754"/>
                  </a:lnTo>
                  <a:lnTo>
                    <a:pt x="337570" y="462288"/>
                  </a:lnTo>
                  <a:lnTo>
                    <a:pt x="337482" y="456784"/>
                  </a:lnTo>
                  <a:lnTo>
                    <a:pt x="338548" y="451629"/>
                  </a:lnTo>
                  <a:lnTo>
                    <a:pt x="338192" y="449141"/>
                  </a:lnTo>
                  <a:lnTo>
                    <a:pt x="334816" y="447279"/>
                  </a:lnTo>
                  <a:lnTo>
                    <a:pt x="330108" y="446212"/>
                  </a:lnTo>
                  <a:lnTo>
                    <a:pt x="327265" y="446033"/>
                  </a:lnTo>
                  <a:lnTo>
                    <a:pt x="323889" y="444879"/>
                  </a:lnTo>
                  <a:lnTo>
                    <a:pt x="314649" y="446389"/>
                  </a:lnTo>
                  <a:lnTo>
                    <a:pt x="308519" y="443098"/>
                  </a:lnTo>
                  <a:lnTo>
                    <a:pt x="306017" y="446574"/>
                  </a:lnTo>
                  <a:lnTo>
                    <a:pt x="302994" y="447127"/>
                  </a:lnTo>
                  <a:lnTo>
                    <a:pt x="286122" y="441440"/>
                  </a:lnTo>
                  <a:lnTo>
                    <a:pt x="278864" y="440851"/>
                  </a:lnTo>
                  <a:lnTo>
                    <a:pt x="275001" y="438891"/>
                  </a:lnTo>
                  <a:lnTo>
                    <a:pt x="270821" y="429866"/>
                  </a:lnTo>
                  <a:lnTo>
                    <a:pt x="266701" y="427707"/>
                  </a:lnTo>
                  <a:lnTo>
                    <a:pt x="254146" y="420644"/>
                  </a:lnTo>
                  <a:lnTo>
                    <a:pt x="247476" y="418879"/>
                  </a:lnTo>
                  <a:lnTo>
                    <a:pt x="241198" y="416133"/>
                  </a:lnTo>
                  <a:lnTo>
                    <a:pt x="238828" y="414019"/>
                  </a:lnTo>
                  <a:lnTo>
                    <a:pt x="236647" y="410747"/>
                  </a:lnTo>
                  <a:lnTo>
                    <a:pt x="235193" y="407658"/>
                  </a:lnTo>
                  <a:lnTo>
                    <a:pt x="232041" y="406367"/>
                  </a:lnTo>
                  <a:lnTo>
                    <a:pt x="228871" y="404256"/>
                  </a:lnTo>
                  <a:lnTo>
                    <a:pt x="225067" y="404465"/>
                  </a:lnTo>
                  <a:lnTo>
                    <a:pt x="222742" y="405945"/>
                  </a:lnTo>
                  <a:lnTo>
                    <a:pt x="220418" y="407214"/>
                  </a:lnTo>
                  <a:lnTo>
                    <a:pt x="216825" y="403408"/>
                  </a:lnTo>
                  <a:lnTo>
                    <a:pt x="212467" y="398204"/>
                  </a:lnTo>
                  <a:lnTo>
                    <a:pt x="209639" y="391364"/>
                  </a:lnTo>
                  <a:lnTo>
                    <a:pt x="207377" y="387840"/>
                  </a:lnTo>
                  <a:lnTo>
                    <a:pt x="204650" y="384204"/>
                  </a:lnTo>
                  <a:lnTo>
                    <a:pt x="201186" y="383542"/>
                  </a:lnTo>
                  <a:lnTo>
                    <a:pt x="188716" y="378469"/>
                  </a:lnTo>
                  <a:lnTo>
                    <a:pt x="185969" y="372976"/>
                  </a:lnTo>
                  <a:lnTo>
                    <a:pt x="184067" y="366002"/>
                  </a:lnTo>
                  <a:lnTo>
                    <a:pt x="175825" y="361351"/>
                  </a:lnTo>
                  <a:lnTo>
                    <a:pt x="166525" y="362618"/>
                  </a:lnTo>
                  <a:lnTo>
                    <a:pt x="158706" y="360929"/>
                  </a:lnTo>
                  <a:lnTo>
                    <a:pt x="153633" y="353742"/>
                  </a:lnTo>
                  <a:lnTo>
                    <a:pt x="147505" y="353110"/>
                  </a:lnTo>
                  <a:lnTo>
                    <a:pt x="140319" y="352687"/>
                  </a:lnTo>
                  <a:lnTo>
                    <a:pt x="134747" y="353349"/>
                  </a:lnTo>
                  <a:lnTo>
                    <a:pt x="118128" y="353110"/>
                  </a:lnTo>
                  <a:lnTo>
                    <a:pt x="108825" y="352736"/>
                  </a:lnTo>
                  <a:lnTo>
                    <a:pt x="108115" y="347061"/>
                  </a:lnTo>
                  <a:lnTo>
                    <a:pt x="105514" y="338432"/>
                  </a:lnTo>
                  <a:lnTo>
                    <a:pt x="102205" y="332639"/>
                  </a:lnTo>
                  <a:lnTo>
                    <a:pt x="95488" y="328505"/>
                  </a:lnTo>
                  <a:lnTo>
                    <a:pt x="88470" y="325850"/>
                  </a:lnTo>
                  <a:lnTo>
                    <a:pt x="84211" y="323620"/>
                  </a:lnTo>
                  <a:lnTo>
                    <a:pt x="78647" y="322660"/>
                  </a:lnTo>
                  <a:lnTo>
                    <a:pt x="73467" y="320548"/>
                  </a:lnTo>
                  <a:lnTo>
                    <a:pt x="67711" y="317098"/>
                  </a:lnTo>
                  <a:lnTo>
                    <a:pt x="61955" y="314409"/>
                  </a:lnTo>
                  <a:lnTo>
                    <a:pt x="56886" y="312602"/>
                  </a:lnTo>
                  <a:lnTo>
                    <a:pt x="53321" y="312298"/>
                  </a:lnTo>
                  <a:lnTo>
                    <a:pt x="46185" y="312602"/>
                  </a:lnTo>
                  <a:lnTo>
                    <a:pt x="44264" y="307936"/>
                  </a:lnTo>
                  <a:lnTo>
                    <a:pt x="39325" y="297784"/>
                  </a:lnTo>
                  <a:lnTo>
                    <a:pt x="32191" y="292022"/>
                  </a:lnTo>
                  <a:lnTo>
                    <a:pt x="28075" y="289281"/>
                  </a:lnTo>
                  <a:lnTo>
                    <a:pt x="24782" y="284612"/>
                  </a:lnTo>
                  <a:lnTo>
                    <a:pt x="17648" y="284613"/>
                  </a:lnTo>
                  <a:lnTo>
                    <a:pt x="13852" y="282228"/>
                  </a:lnTo>
                  <a:lnTo>
                    <a:pt x="13066" y="278157"/>
                  </a:lnTo>
                  <a:lnTo>
                    <a:pt x="10906" y="271259"/>
                  </a:lnTo>
                  <a:lnTo>
                    <a:pt x="8262" y="263446"/>
                  </a:lnTo>
                  <a:lnTo>
                    <a:pt x="5435" y="257717"/>
                  </a:lnTo>
                  <a:lnTo>
                    <a:pt x="3964" y="254044"/>
                  </a:lnTo>
                  <a:lnTo>
                    <a:pt x="1715" y="244175"/>
                  </a:lnTo>
                  <a:lnTo>
                    <a:pt x="1943" y="244053"/>
                  </a:lnTo>
                  <a:lnTo>
                    <a:pt x="3038" y="243264"/>
                  </a:lnTo>
                  <a:lnTo>
                    <a:pt x="3747" y="242468"/>
                  </a:lnTo>
                  <a:lnTo>
                    <a:pt x="3832" y="239964"/>
                  </a:lnTo>
                  <a:lnTo>
                    <a:pt x="3276" y="236569"/>
                  </a:lnTo>
                  <a:lnTo>
                    <a:pt x="2207" y="233774"/>
                  </a:lnTo>
                  <a:lnTo>
                    <a:pt x="1105" y="230675"/>
                  </a:lnTo>
                  <a:lnTo>
                    <a:pt x="521" y="226732"/>
                  </a:lnTo>
                  <a:lnTo>
                    <a:pt x="0" y="225055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" name="object 40">
              <a:extLst>
                <a:ext uri="{FF2B5EF4-FFF2-40B4-BE49-F238E27FC236}">
                  <a16:creationId xmlns:a16="http://schemas.microsoft.com/office/drawing/2014/main" id="{47AE663F-3CCD-4202-95E3-64F8328646BD}"/>
                </a:ext>
              </a:extLst>
            </p:cNvPr>
            <p:cNvSpPr/>
            <p:nvPr/>
          </p:nvSpPr>
          <p:spPr>
            <a:xfrm>
              <a:off x="2563769" y="6011476"/>
              <a:ext cx="627073" cy="656251"/>
            </a:xfrm>
            <a:custGeom>
              <a:avLst/>
              <a:gdLst/>
              <a:ahLst/>
              <a:cxnLst/>
              <a:rect l="l" t="t" r="r" b="b"/>
              <a:pathLst>
                <a:path w="627073" h="656251">
                  <a:moveTo>
                    <a:pt x="199697" y="0"/>
                  </a:moveTo>
                  <a:lnTo>
                    <a:pt x="201945" y="9869"/>
                  </a:lnTo>
                  <a:lnTo>
                    <a:pt x="203416" y="13542"/>
                  </a:lnTo>
                  <a:lnTo>
                    <a:pt x="206244" y="19271"/>
                  </a:lnTo>
                  <a:lnTo>
                    <a:pt x="208887" y="27083"/>
                  </a:lnTo>
                  <a:lnTo>
                    <a:pt x="211048" y="33982"/>
                  </a:lnTo>
                  <a:lnTo>
                    <a:pt x="211833" y="38053"/>
                  </a:lnTo>
                  <a:lnTo>
                    <a:pt x="215630" y="40437"/>
                  </a:lnTo>
                  <a:lnTo>
                    <a:pt x="222764" y="40437"/>
                  </a:lnTo>
                  <a:lnTo>
                    <a:pt x="226057" y="45106"/>
                  </a:lnTo>
                  <a:lnTo>
                    <a:pt x="230173" y="47846"/>
                  </a:lnTo>
                  <a:lnTo>
                    <a:pt x="237307" y="53609"/>
                  </a:lnTo>
                  <a:lnTo>
                    <a:pt x="242245" y="63760"/>
                  </a:lnTo>
                  <a:lnTo>
                    <a:pt x="244166" y="68427"/>
                  </a:lnTo>
                  <a:lnTo>
                    <a:pt x="251303" y="68123"/>
                  </a:lnTo>
                  <a:lnTo>
                    <a:pt x="254867" y="68426"/>
                  </a:lnTo>
                  <a:lnTo>
                    <a:pt x="259937" y="70234"/>
                  </a:lnTo>
                  <a:lnTo>
                    <a:pt x="265693" y="72922"/>
                  </a:lnTo>
                  <a:lnTo>
                    <a:pt x="271449" y="76373"/>
                  </a:lnTo>
                  <a:lnTo>
                    <a:pt x="276629" y="78484"/>
                  </a:lnTo>
                  <a:lnTo>
                    <a:pt x="282193" y="79444"/>
                  </a:lnTo>
                  <a:lnTo>
                    <a:pt x="286452" y="81674"/>
                  </a:lnTo>
                  <a:lnTo>
                    <a:pt x="293469" y="84329"/>
                  </a:lnTo>
                  <a:lnTo>
                    <a:pt x="300187" y="88463"/>
                  </a:lnTo>
                  <a:lnTo>
                    <a:pt x="303496" y="94256"/>
                  </a:lnTo>
                  <a:lnTo>
                    <a:pt x="306097" y="102886"/>
                  </a:lnTo>
                  <a:lnTo>
                    <a:pt x="306806" y="108561"/>
                  </a:lnTo>
                  <a:lnTo>
                    <a:pt x="316110" y="108934"/>
                  </a:lnTo>
                  <a:lnTo>
                    <a:pt x="332728" y="109174"/>
                  </a:lnTo>
                  <a:lnTo>
                    <a:pt x="338301" y="108512"/>
                  </a:lnTo>
                  <a:lnTo>
                    <a:pt x="345486" y="108934"/>
                  </a:lnTo>
                  <a:lnTo>
                    <a:pt x="351615" y="109566"/>
                  </a:lnTo>
                  <a:lnTo>
                    <a:pt x="356687" y="116753"/>
                  </a:lnTo>
                  <a:lnTo>
                    <a:pt x="364507" y="118442"/>
                  </a:lnTo>
                  <a:lnTo>
                    <a:pt x="373806" y="117176"/>
                  </a:lnTo>
                  <a:lnTo>
                    <a:pt x="382048" y="121826"/>
                  </a:lnTo>
                  <a:lnTo>
                    <a:pt x="383950" y="128801"/>
                  </a:lnTo>
                  <a:lnTo>
                    <a:pt x="386698" y="134293"/>
                  </a:lnTo>
                  <a:lnTo>
                    <a:pt x="399167" y="139366"/>
                  </a:lnTo>
                  <a:lnTo>
                    <a:pt x="402632" y="140028"/>
                  </a:lnTo>
                  <a:lnTo>
                    <a:pt x="405359" y="143664"/>
                  </a:lnTo>
                  <a:lnTo>
                    <a:pt x="407621" y="147188"/>
                  </a:lnTo>
                  <a:lnTo>
                    <a:pt x="410449" y="154029"/>
                  </a:lnTo>
                  <a:lnTo>
                    <a:pt x="414806" y="159233"/>
                  </a:lnTo>
                  <a:lnTo>
                    <a:pt x="418399" y="163039"/>
                  </a:lnTo>
                  <a:lnTo>
                    <a:pt x="420724" y="161769"/>
                  </a:lnTo>
                  <a:lnTo>
                    <a:pt x="423049" y="160290"/>
                  </a:lnTo>
                  <a:lnTo>
                    <a:pt x="426852" y="160080"/>
                  </a:lnTo>
                  <a:lnTo>
                    <a:pt x="430023" y="162191"/>
                  </a:lnTo>
                  <a:lnTo>
                    <a:pt x="433174" y="163482"/>
                  </a:lnTo>
                  <a:lnTo>
                    <a:pt x="434629" y="166572"/>
                  </a:lnTo>
                  <a:lnTo>
                    <a:pt x="436810" y="169843"/>
                  </a:lnTo>
                  <a:lnTo>
                    <a:pt x="439180" y="171957"/>
                  </a:lnTo>
                  <a:lnTo>
                    <a:pt x="445457" y="174703"/>
                  </a:lnTo>
                  <a:lnTo>
                    <a:pt x="452127" y="176468"/>
                  </a:lnTo>
                  <a:lnTo>
                    <a:pt x="464682" y="183531"/>
                  </a:lnTo>
                  <a:lnTo>
                    <a:pt x="468802" y="185691"/>
                  </a:lnTo>
                  <a:lnTo>
                    <a:pt x="472982" y="194716"/>
                  </a:lnTo>
                  <a:lnTo>
                    <a:pt x="476846" y="196676"/>
                  </a:lnTo>
                  <a:lnTo>
                    <a:pt x="484104" y="197265"/>
                  </a:lnTo>
                  <a:lnTo>
                    <a:pt x="500975" y="202951"/>
                  </a:lnTo>
                  <a:lnTo>
                    <a:pt x="503998" y="202398"/>
                  </a:lnTo>
                  <a:lnTo>
                    <a:pt x="506501" y="198923"/>
                  </a:lnTo>
                  <a:lnTo>
                    <a:pt x="512631" y="202213"/>
                  </a:lnTo>
                  <a:lnTo>
                    <a:pt x="521871" y="200703"/>
                  </a:lnTo>
                  <a:lnTo>
                    <a:pt x="525246" y="201858"/>
                  </a:lnTo>
                  <a:lnTo>
                    <a:pt x="528089" y="202037"/>
                  </a:lnTo>
                  <a:lnTo>
                    <a:pt x="532798" y="203103"/>
                  </a:lnTo>
                  <a:lnTo>
                    <a:pt x="536174" y="204965"/>
                  </a:lnTo>
                  <a:lnTo>
                    <a:pt x="536529" y="207453"/>
                  </a:lnTo>
                  <a:lnTo>
                    <a:pt x="535463" y="212608"/>
                  </a:lnTo>
                  <a:lnTo>
                    <a:pt x="535552" y="218112"/>
                  </a:lnTo>
                  <a:lnTo>
                    <a:pt x="537240" y="221578"/>
                  </a:lnTo>
                  <a:lnTo>
                    <a:pt x="539643" y="225786"/>
                  </a:lnTo>
                  <a:lnTo>
                    <a:pt x="542925" y="228939"/>
                  </a:lnTo>
                  <a:lnTo>
                    <a:pt x="543582" y="230907"/>
                  </a:lnTo>
                  <a:lnTo>
                    <a:pt x="542662" y="234455"/>
                  </a:lnTo>
                  <a:lnTo>
                    <a:pt x="536753" y="239048"/>
                  </a:lnTo>
                  <a:lnTo>
                    <a:pt x="585455" y="326944"/>
                  </a:lnTo>
                  <a:lnTo>
                    <a:pt x="590893" y="332163"/>
                  </a:lnTo>
                  <a:lnTo>
                    <a:pt x="598892" y="338107"/>
                  </a:lnTo>
                  <a:lnTo>
                    <a:pt x="604103" y="340094"/>
                  </a:lnTo>
                  <a:lnTo>
                    <a:pt x="606780" y="340932"/>
                  </a:lnTo>
                  <a:lnTo>
                    <a:pt x="611142" y="339796"/>
                  </a:lnTo>
                  <a:lnTo>
                    <a:pt x="612659" y="340932"/>
                  </a:lnTo>
                  <a:lnTo>
                    <a:pt x="613986" y="343588"/>
                  </a:lnTo>
                  <a:lnTo>
                    <a:pt x="614555" y="346434"/>
                  </a:lnTo>
                  <a:lnTo>
                    <a:pt x="613401" y="355805"/>
                  </a:lnTo>
                  <a:lnTo>
                    <a:pt x="612737" y="360516"/>
                  </a:lnTo>
                  <a:lnTo>
                    <a:pt x="612223" y="365076"/>
                  </a:lnTo>
                  <a:lnTo>
                    <a:pt x="615648" y="369945"/>
                  </a:lnTo>
                  <a:lnTo>
                    <a:pt x="617790" y="372604"/>
                  </a:lnTo>
                  <a:lnTo>
                    <a:pt x="620226" y="374642"/>
                  </a:lnTo>
                  <a:lnTo>
                    <a:pt x="621737" y="376695"/>
                  </a:lnTo>
                  <a:lnTo>
                    <a:pt x="620624" y="378673"/>
                  </a:lnTo>
                  <a:lnTo>
                    <a:pt x="620624" y="383226"/>
                  </a:lnTo>
                  <a:lnTo>
                    <a:pt x="621952" y="395174"/>
                  </a:lnTo>
                  <a:lnTo>
                    <a:pt x="625176" y="407124"/>
                  </a:lnTo>
                  <a:lnTo>
                    <a:pt x="627073" y="421915"/>
                  </a:lnTo>
                  <a:lnTo>
                    <a:pt x="626693" y="428743"/>
                  </a:lnTo>
                  <a:lnTo>
                    <a:pt x="625176" y="434812"/>
                  </a:lnTo>
                  <a:lnTo>
                    <a:pt x="621660" y="438281"/>
                  </a:lnTo>
                  <a:lnTo>
                    <a:pt x="617929" y="443822"/>
                  </a:lnTo>
                  <a:lnTo>
                    <a:pt x="613657" y="449296"/>
                  </a:lnTo>
                  <a:lnTo>
                    <a:pt x="610543" y="454825"/>
                  </a:lnTo>
                  <a:lnTo>
                    <a:pt x="598662" y="468221"/>
                  </a:lnTo>
                  <a:lnTo>
                    <a:pt x="592106" y="474968"/>
                  </a:lnTo>
                  <a:lnTo>
                    <a:pt x="584952" y="479184"/>
                  </a:lnTo>
                  <a:lnTo>
                    <a:pt x="568468" y="482395"/>
                  </a:lnTo>
                  <a:lnTo>
                    <a:pt x="544842" y="472055"/>
                  </a:lnTo>
                  <a:lnTo>
                    <a:pt x="542289" y="470618"/>
                  </a:lnTo>
                  <a:lnTo>
                    <a:pt x="537463" y="460648"/>
                  </a:lnTo>
                  <a:lnTo>
                    <a:pt x="529247" y="459278"/>
                  </a:lnTo>
                  <a:lnTo>
                    <a:pt x="515097" y="456083"/>
                  </a:lnTo>
                  <a:lnTo>
                    <a:pt x="506881" y="457453"/>
                  </a:lnTo>
                  <a:lnTo>
                    <a:pt x="498208" y="457453"/>
                  </a:lnTo>
                  <a:lnTo>
                    <a:pt x="485422" y="462799"/>
                  </a:lnTo>
                  <a:lnTo>
                    <a:pt x="478484" y="466316"/>
                  </a:lnTo>
                  <a:lnTo>
                    <a:pt x="471051" y="461888"/>
                  </a:lnTo>
                  <a:lnTo>
                    <a:pt x="470074" y="472945"/>
                  </a:lnTo>
                  <a:lnTo>
                    <a:pt x="471085" y="476159"/>
                  </a:lnTo>
                  <a:lnTo>
                    <a:pt x="463192" y="482641"/>
                  </a:lnTo>
                  <a:lnTo>
                    <a:pt x="456708" y="486590"/>
                  </a:lnTo>
                  <a:lnTo>
                    <a:pt x="451916" y="489126"/>
                  </a:lnTo>
                  <a:lnTo>
                    <a:pt x="445432" y="495047"/>
                  </a:lnTo>
                  <a:lnTo>
                    <a:pt x="445151" y="498707"/>
                  </a:lnTo>
                  <a:lnTo>
                    <a:pt x="445996" y="504627"/>
                  </a:lnTo>
                  <a:lnTo>
                    <a:pt x="450420" y="520072"/>
                  </a:lnTo>
                  <a:lnTo>
                    <a:pt x="452021" y="524519"/>
                  </a:lnTo>
                  <a:lnTo>
                    <a:pt x="451348" y="528374"/>
                  </a:lnTo>
                  <a:lnTo>
                    <a:pt x="447848" y="530779"/>
                  </a:lnTo>
                  <a:lnTo>
                    <a:pt x="443675" y="534570"/>
                  </a:lnTo>
                  <a:lnTo>
                    <a:pt x="439693" y="541208"/>
                  </a:lnTo>
                  <a:lnTo>
                    <a:pt x="435545" y="555761"/>
                  </a:lnTo>
                  <a:lnTo>
                    <a:pt x="432164" y="563076"/>
                  </a:lnTo>
                  <a:lnTo>
                    <a:pt x="426602" y="567274"/>
                  </a:lnTo>
                  <a:lnTo>
                    <a:pt x="415031" y="568854"/>
                  </a:lnTo>
                  <a:lnTo>
                    <a:pt x="408102" y="570354"/>
                  </a:lnTo>
                  <a:lnTo>
                    <a:pt x="403358" y="569644"/>
                  </a:lnTo>
                  <a:lnTo>
                    <a:pt x="393986" y="568559"/>
                  </a:lnTo>
                  <a:lnTo>
                    <a:pt x="376556" y="563951"/>
                  </a:lnTo>
                  <a:lnTo>
                    <a:pt x="374658" y="567274"/>
                  </a:lnTo>
                  <a:lnTo>
                    <a:pt x="372618" y="571044"/>
                  </a:lnTo>
                  <a:lnTo>
                    <a:pt x="362325" y="576758"/>
                  </a:lnTo>
                  <a:lnTo>
                    <a:pt x="358293" y="569169"/>
                  </a:lnTo>
                  <a:lnTo>
                    <a:pt x="354023" y="563951"/>
                  </a:lnTo>
                  <a:lnTo>
                    <a:pt x="334336" y="565849"/>
                  </a:lnTo>
                  <a:lnTo>
                    <a:pt x="326510" y="577946"/>
                  </a:lnTo>
                  <a:lnTo>
                    <a:pt x="322290" y="589592"/>
                  </a:lnTo>
                  <a:lnTo>
                    <a:pt x="303944" y="598161"/>
                  </a:lnTo>
                  <a:lnTo>
                    <a:pt x="295184" y="599282"/>
                  </a:lnTo>
                  <a:lnTo>
                    <a:pt x="287135" y="598805"/>
                  </a:lnTo>
                  <a:lnTo>
                    <a:pt x="286195" y="597490"/>
                  </a:lnTo>
                  <a:lnTo>
                    <a:pt x="282623" y="596925"/>
                  </a:lnTo>
                  <a:lnTo>
                    <a:pt x="279803" y="595045"/>
                  </a:lnTo>
                  <a:lnTo>
                    <a:pt x="277171" y="594106"/>
                  </a:lnTo>
                  <a:lnTo>
                    <a:pt x="273223" y="594106"/>
                  </a:lnTo>
                  <a:lnTo>
                    <a:pt x="269839" y="593729"/>
                  </a:lnTo>
                  <a:lnTo>
                    <a:pt x="266267" y="592414"/>
                  </a:lnTo>
                  <a:lnTo>
                    <a:pt x="264011" y="593541"/>
                  </a:lnTo>
                  <a:lnTo>
                    <a:pt x="264011" y="598052"/>
                  </a:lnTo>
                  <a:lnTo>
                    <a:pt x="265333" y="601497"/>
                  </a:lnTo>
                  <a:lnTo>
                    <a:pt x="257996" y="603693"/>
                  </a:lnTo>
                  <a:lnTo>
                    <a:pt x="255962" y="602863"/>
                  </a:lnTo>
                  <a:lnTo>
                    <a:pt x="242829" y="604853"/>
                  </a:lnTo>
                  <a:lnTo>
                    <a:pt x="235582" y="608173"/>
                  </a:lnTo>
                  <a:lnTo>
                    <a:pt x="224187" y="608663"/>
                  </a:lnTo>
                  <a:lnTo>
                    <a:pt x="210694" y="608349"/>
                  </a:lnTo>
                  <a:lnTo>
                    <a:pt x="195074" y="609398"/>
                  </a:lnTo>
                  <a:lnTo>
                    <a:pt x="184858" y="608589"/>
                  </a:lnTo>
                  <a:lnTo>
                    <a:pt x="177969" y="607557"/>
                  </a:lnTo>
                  <a:lnTo>
                    <a:pt x="167635" y="605142"/>
                  </a:lnTo>
                  <a:lnTo>
                    <a:pt x="159024" y="601700"/>
                  </a:lnTo>
                  <a:lnTo>
                    <a:pt x="145474" y="600351"/>
                  </a:lnTo>
                  <a:lnTo>
                    <a:pt x="136953" y="598386"/>
                  </a:lnTo>
                  <a:lnTo>
                    <a:pt x="127832" y="597132"/>
                  </a:lnTo>
                  <a:lnTo>
                    <a:pt x="120020" y="599309"/>
                  </a:lnTo>
                  <a:lnTo>
                    <a:pt x="114052" y="602253"/>
                  </a:lnTo>
                  <a:lnTo>
                    <a:pt x="108760" y="611445"/>
                  </a:lnTo>
                  <a:lnTo>
                    <a:pt x="105696" y="619242"/>
                  </a:lnTo>
                  <a:lnTo>
                    <a:pt x="107034" y="635488"/>
                  </a:lnTo>
                  <a:lnTo>
                    <a:pt x="101727" y="642296"/>
                  </a:lnTo>
                  <a:lnTo>
                    <a:pt x="85417" y="649501"/>
                  </a:lnTo>
                  <a:lnTo>
                    <a:pt x="69485" y="652536"/>
                  </a:lnTo>
                  <a:lnTo>
                    <a:pt x="57176" y="656251"/>
                  </a:lnTo>
                  <a:lnTo>
                    <a:pt x="49522" y="655115"/>
                  </a:lnTo>
                  <a:lnTo>
                    <a:pt x="40484" y="654164"/>
                  </a:lnTo>
                  <a:lnTo>
                    <a:pt x="26472" y="648757"/>
                  </a:lnTo>
                  <a:lnTo>
                    <a:pt x="26252" y="647034"/>
                  </a:lnTo>
                  <a:lnTo>
                    <a:pt x="26149" y="646439"/>
                  </a:lnTo>
                  <a:lnTo>
                    <a:pt x="25892" y="645564"/>
                  </a:lnTo>
                  <a:lnTo>
                    <a:pt x="25308" y="644161"/>
                  </a:lnTo>
                  <a:lnTo>
                    <a:pt x="24693" y="642448"/>
                  </a:lnTo>
                  <a:lnTo>
                    <a:pt x="24456" y="641888"/>
                  </a:lnTo>
                  <a:lnTo>
                    <a:pt x="23915" y="640801"/>
                  </a:lnTo>
                  <a:lnTo>
                    <a:pt x="23701" y="640230"/>
                  </a:lnTo>
                  <a:lnTo>
                    <a:pt x="23154" y="638492"/>
                  </a:lnTo>
                  <a:lnTo>
                    <a:pt x="22878" y="637308"/>
                  </a:lnTo>
                  <a:lnTo>
                    <a:pt x="22493" y="636153"/>
                  </a:lnTo>
                  <a:lnTo>
                    <a:pt x="22441" y="635552"/>
                  </a:lnTo>
                  <a:lnTo>
                    <a:pt x="22294" y="634507"/>
                  </a:lnTo>
                  <a:lnTo>
                    <a:pt x="22177" y="634076"/>
                  </a:lnTo>
                  <a:lnTo>
                    <a:pt x="22100" y="633778"/>
                  </a:lnTo>
                  <a:lnTo>
                    <a:pt x="21033" y="631943"/>
                  </a:lnTo>
                  <a:lnTo>
                    <a:pt x="20479" y="630862"/>
                  </a:lnTo>
                  <a:lnTo>
                    <a:pt x="20139" y="630357"/>
                  </a:lnTo>
                  <a:lnTo>
                    <a:pt x="19498" y="629708"/>
                  </a:lnTo>
                  <a:lnTo>
                    <a:pt x="18174" y="628456"/>
                  </a:lnTo>
                  <a:lnTo>
                    <a:pt x="17755" y="628012"/>
                  </a:lnTo>
                  <a:lnTo>
                    <a:pt x="17378" y="627539"/>
                  </a:lnTo>
                  <a:lnTo>
                    <a:pt x="16714" y="626524"/>
                  </a:lnTo>
                  <a:lnTo>
                    <a:pt x="16529" y="626281"/>
                  </a:lnTo>
                  <a:lnTo>
                    <a:pt x="15480" y="625181"/>
                  </a:lnTo>
                  <a:lnTo>
                    <a:pt x="15033" y="624768"/>
                  </a:lnTo>
                  <a:lnTo>
                    <a:pt x="13064" y="623347"/>
                  </a:lnTo>
                  <a:lnTo>
                    <a:pt x="12106" y="622581"/>
                  </a:lnTo>
                  <a:lnTo>
                    <a:pt x="11735" y="622113"/>
                  </a:lnTo>
                  <a:lnTo>
                    <a:pt x="11678" y="621809"/>
                  </a:lnTo>
                  <a:lnTo>
                    <a:pt x="12230" y="620722"/>
                  </a:lnTo>
                  <a:lnTo>
                    <a:pt x="12390" y="620145"/>
                  </a:lnTo>
                  <a:lnTo>
                    <a:pt x="12421" y="619531"/>
                  </a:lnTo>
                  <a:lnTo>
                    <a:pt x="12366" y="618924"/>
                  </a:lnTo>
                  <a:lnTo>
                    <a:pt x="12050" y="618413"/>
                  </a:lnTo>
                  <a:lnTo>
                    <a:pt x="11901" y="617830"/>
                  </a:lnTo>
                  <a:lnTo>
                    <a:pt x="11929" y="617520"/>
                  </a:lnTo>
                  <a:lnTo>
                    <a:pt x="12470" y="616797"/>
                  </a:lnTo>
                  <a:lnTo>
                    <a:pt x="12685" y="616250"/>
                  </a:lnTo>
                  <a:lnTo>
                    <a:pt x="12734" y="615637"/>
                  </a:lnTo>
                  <a:lnTo>
                    <a:pt x="12732" y="614713"/>
                  </a:lnTo>
                  <a:lnTo>
                    <a:pt x="12552" y="614148"/>
                  </a:lnTo>
                  <a:lnTo>
                    <a:pt x="12215" y="613632"/>
                  </a:lnTo>
                  <a:lnTo>
                    <a:pt x="12022" y="613395"/>
                  </a:lnTo>
                  <a:lnTo>
                    <a:pt x="11572" y="612988"/>
                  </a:lnTo>
                  <a:lnTo>
                    <a:pt x="11083" y="612629"/>
                  </a:lnTo>
                  <a:lnTo>
                    <a:pt x="9558" y="611627"/>
                  </a:lnTo>
                  <a:lnTo>
                    <a:pt x="8252" y="610856"/>
                  </a:lnTo>
                  <a:lnTo>
                    <a:pt x="7973" y="610728"/>
                  </a:lnTo>
                  <a:lnTo>
                    <a:pt x="7489" y="610363"/>
                  </a:lnTo>
                  <a:lnTo>
                    <a:pt x="7268" y="610151"/>
                  </a:lnTo>
                  <a:lnTo>
                    <a:pt x="6946" y="609640"/>
                  </a:lnTo>
                  <a:lnTo>
                    <a:pt x="6425" y="608893"/>
                  </a:lnTo>
                  <a:lnTo>
                    <a:pt x="6301" y="608602"/>
                  </a:lnTo>
                  <a:lnTo>
                    <a:pt x="6750" y="608213"/>
                  </a:lnTo>
                  <a:lnTo>
                    <a:pt x="7445" y="607623"/>
                  </a:lnTo>
                  <a:lnTo>
                    <a:pt x="7692" y="607441"/>
                  </a:lnTo>
                  <a:lnTo>
                    <a:pt x="8568" y="607222"/>
                  </a:lnTo>
                  <a:lnTo>
                    <a:pt x="9175" y="607174"/>
                  </a:lnTo>
                  <a:lnTo>
                    <a:pt x="10689" y="607350"/>
                  </a:lnTo>
                  <a:lnTo>
                    <a:pt x="11258" y="607186"/>
                  </a:lnTo>
                  <a:lnTo>
                    <a:pt x="11775" y="606858"/>
                  </a:lnTo>
                  <a:lnTo>
                    <a:pt x="12256" y="606481"/>
                  </a:lnTo>
                  <a:lnTo>
                    <a:pt x="12637" y="606013"/>
                  </a:lnTo>
                  <a:lnTo>
                    <a:pt x="12961" y="605497"/>
                  </a:lnTo>
                  <a:lnTo>
                    <a:pt x="13094" y="605224"/>
                  </a:lnTo>
                  <a:lnTo>
                    <a:pt x="13292" y="604646"/>
                  </a:lnTo>
                  <a:lnTo>
                    <a:pt x="13443" y="604057"/>
                  </a:lnTo>
                  <a:lnTo>
                    <a:pt x="14033" y="602338"/>
                  </a:lnTo>
                  <a:lnTo>
                    <a:pt x="14229" y="601135"/>
                  </a:lnTo>
                  <a:lnTo>
                    <a:pt x="14253" y="600527"/>
                  </a:lnTo>
                  <a:lnTo>
                    <a:pt x="14238" y="600223"/>
                  </a:lnTo>
                  <a:lnTo>
                    <a:pt x="14108" y="599634"/>
                  </a:lnTo>
                  <a:lnTo>
                    <a:pt x="14092" y="598704"/>
                  </a:lnTo>
                  <a:lnTo>
                    <a:pt x="13753" y="598231"/>
                  </a:lnTo>
                  <a:lnTo>
                    <a:pt x="13494" y="598055"/>
                  </a:lnTo>
                  <a:lnTo>
                    <a:pt x="12623" y="597806"/>
                  </a:lnTo>
                  <a:lnTo>
                    <a:pt x="12016" y="597641"/>
                  </a:lnTo>
                  <a:lnTo>
                    <a:pt x="11578" y="597271"/>
                  </a:lnTo>
                  <a:lnTo>
                    <a:pt x="11504" y="596955"/>
                  </a:lnTo>
                  <a:lnTo>
                    <a:pt x="11915" y="596153"/>
                  </a:lnTo>
                  <a:lnTo>
                    <a:pt x="12505" y="595090"/>
                  </a:lnTo>
                  <a:lnTo>
                    <a:pt x="12966" y="594701"/>
                  </a:lnTo>
                  <a:lnTo>
                    <a:pt x="14024" y="594105"/>
                  </a:lnTo>
                  <a:lnTo>
                    <a:pt x="14253" y="593905"/>
                  </a:lnTo>
                  <a:lnTo>
                    <a:pt x="14675" y="593097"/>
                  </a:lnTo>
                  <a:lnTo>
                    <a:pt x="15121" y="591967"/>
                  </a:lnTo>
                  <a:lnTo>
                    <a:pt x="15256" y="591377"/>
                  </a:lnTo>
                  <a:lnTo>
                    <a:pt x="15328" y="590770"/>
                  </a:lnTo>
                  <a:lnTo>
                    <a:pt x="15499" y="589877"/>
                  </a:lnTo>
                  <a:lnTo>
                    <a:pt x="15521" y="588055"/>
                  </a:lnTo>
                  <a:lnTo>
                    <a:pt x="15475" y="587751"/>
                  </a:lnTo>
                  <a:lnTo>
                    <a:pt x="15391" y="587459"/>
                  </a:lnTo>
                  <a:lnTo>
                    <a:pt x="15085" y="586937"/>
                  </a:lnTo>
                  <a:lnTo>
                    <a:pt x="14582" y="586183"/>
                  </a:lnTo>
                  <a:lnTo>
                    <a:pt x="14199" y="585703"/>
                  </a:lnTo>
                  <a:lnTo>
                    <a:pt x="13928" y="585169"/>
                  </a:lnTo>
                  <a:lnTo>
                    <a:pt x="13841" y="584871"/>
                  </a:lnTo>
                  <a:lnTo>
                    <a:pt x="13717" y="584276"/>
                  </a:lnTo>
                  <a:lnTo>
                    <a:pt x="13742" y="583668"/>
                  </a:lnTo>
                  <a:lnTo>
                    <a:pt x="13713" y="583060"/>
                  </a:lnTo>
                  <a:lnTo>
                    <a:pt x="13570" y="582471"/>
                  </a:lnTo>
                  <a:lnTo>
                    <a:pt x="12586" y="579932"/>
                  </a:lnTo>
                  <a:lnTo>
                    <a:pt x="12306" y="579397"/>
                  </a:lnTo>
                  <a:lnTo>
                    <a:pt x="11975" y="578887"/>
                  </a:lnTo>
                  <a:lnTo>
                    <a:pt x="11562" y="578437"/>
                  </a:lnTo>
                  <a:lnTo>
                    <a:pt x="10882" y="577830"/>
                  </a:lnTo>
                  <a:lnTo>
                    <a:pt x="10385" y="577489"/>
                  </a:lnTo>
                  <a:lnTo>
                    <a:pt x="10104" y="577368"/>
                  </a:lnTo>
                  <a:lnTo>
                    <a:pt x="9240" y="577082"/>
                  </a:lnTo>
                  <a:lnTo>
                    <a:pt x="8639" y="576985"/>
                  </a:lnTo>
                  <a:lnTo>
                    <a:pt x="7748" y="576797"/>
                  </a:lnTo>
                  <a:lnTo>
                    <a:pt x="6841" y="576748"/>
                  </a:lnTo>
                  <a:lnTo>
                    <a:pt x="5949" y="576578"/>
                  </a:lnTo>
                  <a:lnTo>
                    <a:pt x="5369" y="576396"/>
                  </a:lnTo>
                  <a:lnTo>
                    <a:pt x="4807" y="576153"/>
                  </a:lnTo>
                  <a:lnTo>
                    <a:pt x="4539" y="576013"/>
                  </a:lnTo>
                  <a:lnTo>
                    <a:pt x="4065" y="575636"/>
                  </a:lnTo>
                  <a:lnTo>
                    <a:pt x="3651" y="575187"/>
                  </a:lnTo>
                  <a:lnTo>
                    <a:pt x="3469" y="574944"/>
                  </a:lnTo>
                  <a:lnTo>
                    <a:pt x="3212" y="574397"/>
                  </a:lnTo>
                  <a:lnTo>
                    <a:pt x="2983" y="573200"/>
                  </a:lnTo>
                  <a:lnTo>
                    <a:pt x="2870" y="572921"/>
                  </a:lnTo>
                  <a:lnTo>
                    <a:pt x="2711" y="572659"/>
                  </a:lnTo>
                  <a:lnTo>
                    <a:pt x="2320" y="572191"/>
                  </a:lnTo>
                  <a:lnTo>
                    <a:pt x="1471" y="571323"/>
                  </a:lnTo>
                  <a:lnTo>
                    <a:pt x="1027" y="570193"/>
                  </a:lnTo>
                  <a:lnTo>
                    <a:pt x="937" y="569597"/>
                  </a:lnTo>
                  <a:lnTo>
                    <a:pt x="950" y="568686"/>
                  </a:lnTo>
                  <a:lnTo>
                    <a:pt x="990" y="568382"/>
                  </a:lnTo>
                  <a:lnTo>
                    <a:pt x="1079" y="568091"/>
                  </a:lnTo>
                  <a:lnTo>
                    <a:pt x="1413" y="567240"/>
                  </a:lnTo>
                  <a:lnTo>
                    <a:pt x="1692" y="566372"/>
                  </a:lnTo>
                  <a:lnTo>
                    <a:pt x="1723" y="565466"/>
                  </a:lnTo>
                  <a:lnTo>
                    <a:pt x="1504" y="564269"/>
                  </a:lnTo>
                  <a:lnTo>
                    <a:pt x="1136" y="562799"/>
                  </a:lnTo>
                  <a:lnTo>
                    <a:pt x="890" y="561299"/>
                  </a:lnTo>
                  <a:lnTo>
                    <a:pt x="806" y="560697"/>
                  </a:lnTo>
                  <a:lnTo>
                    <a:pt x="801" y="559482"/>
                  </a:lnTo>
                  <a:lnTo>
                    <a:pt x="726" y="558881"/>
                  </a:lnTo>
                  <a:lnTo>
                    <a:pt x="487" y="557690"/>
                  </a:lnTo>
                  <a:lnTo>
                    <a:pt x="470" y="556778"/>
                  </a:lnTo>
                  <a:lnTo>
                    <a:pt x="262" y="556213"/>
                  </a:lnTo>
                  <a:lnTo>
                    <a:pt x="165" y="555921"/>
                  </a:lnTo>
                  <a:lnTo>
                    <a:pt x="31" y="555296"/>
                  </a:lnTo>
                  <a:lnTo>
                    <a:pt x="0" y="554992"/>
                  </a:lnTo>
                  <a:lnTo>
                    <a:pt x="295" y="554585"/>
                  </a:lnTo>
                  <a:lnTo>
                    <a:pt x="607" y="554536"/>
                  </a:lnTo>
                  <a:lnTo>
                    <a:pt x="1533" y="554579"/>
                  </a:lnTo>
                  <a:lnTo>
                    <a:pt x="2084" y="554384"/>
                  </a:lnTo>
                  <a:lnTo>
                    <a:pt x="2289" y="554148"/>
                  </a:lnTo>
                  <a:lnTo>
                    <a:pt x="2337" y="553844"/>
                  </a:lnTo>
                  <a:lnTo>
                    <a:pt x="2859" y="553552"/>
                  </a:lnTo>
                  <a:lnTo>
                    <a:pt x="4215" y="552337"/>
                  </a:lnTo>
                  <a:lnTo>
                    <a:pt x="4856" y="551687"/>
                  </a:lnTo>
                  <a:lnTo>
                    <a:pt x="5318" y="551298"/>
                  </a:lnTo>
                  <a:lnTo>
                    <a:pt x="5531" y="551080"/>
                  </a:lnTo>
                  <a:lnTo>
                    <a:pt x="6678" y="550660"/>
                  </a:lnTo>
                  <a:lnTo>
                    <a:pt x="7141" y="550290"/>
                  </a:lnTo>
                  <a:lnTo>
                    <a:pt x="7680" y="549549"/>
                  </a:lnTo>
                  <a:lnTo>
                    <a:pt x="8186" y="548789"/>
                  </a:lnTo>
                  <a:lnTo>
                    <a:pt x="8393" y="548224"/>
                  </a:lnTo>
                  <a:lnTo>
                    <a:pt x="8625" y="546723"/>
                  </a:lnTo>
                  <a:lnTo>
                    <a:pt x="8784" y="546134"/>
                  </a:lnTo>
                  <a:lnTo>
                    <a:pt x="8992" y="545569"/>
                  </a:lnTo>
                  <a:lnTo>
                    <a:pt x="9636" y="544190"/>
                  </a:lnTo>
                  <a:lnTo>
                    <a:pt x="9788" y="543923"/>
                  </a:lnTo>
                  <a:lnTo>
                    <a:pt x="10262" y="543552"/>
                  </a:lnTo>
                  <a:lnTo>
                    <a:pt x="10939" y="542945"/>
                  </a:lnTo>
                  <a:lnTo>
                    <a:pt x="11443" y="542605"/>
                  </a:lnTo>
                  <a:lnTo>
                    <a:pt x="12242" y="542137"/>
                  </a:lnTo>
                  <a:lnTo>
                    <a:pt x="12596" y="541675"/>
                  </a:lnTo>
                  <a:lnTo>
                    <a:pt x="12692" y="541383"/>
                  </a:lnTo>
                  <a:lnTo>
                    <a:pt x="12791" y="540770"/>
                  </a:lnTo>
                  <a:lnTo>
                    <a:pt x="12609" y="540193"/>
                  </a:lnTo>
                  <a:lnTo>
                    <a:pt x="12646" y="539591"/>
                  </a:lnTo>
                  <a:lnTo>
                    <a:pt x="12839" y="539014"/>
                  </a:lnTo>
                  <a:lnTo>
                    <a:pt x="12825" y="538109"/>
                  </a:lnTo>
                  <a:lnTo>
                    <a:pt x="12799" y="537805"/>
                  </a:lnTo>
                  <a:lnTo>
                    <a:pt x="12696" y="537203"/>
                  </a:lnTo>
                  <a:lnTo>
                    <a:pt x="12337" y="535727"/>
                  </a:lnTo>
                  <a:lnTo>
                    <a:pt x="11725" y="533996"/>
                  </a:lnTo>
                  <a:lnTo>
                    <a:pt x="11822" y="533127"/>
                  </a:lnTo>
                  <a:lnTo>
                    <a:pt x="12039" y="532549"/>
                  </a:lnTo>
                  <a:lnTo>
                    <a:pt x="12424" y="531717"/>
                  </a:lnTo>
                  <a:lnTo>
                    <a:pt x="12943" y="530964"/>
                  </a:lnTo>
                  <a:lnTo>
                    <a:pt x="13556" y="529913"/>
                  </a:lnTo>
                  <a:lnTo>
                    <a:pt x="13967" y="529469"/>
                  </a:lnTo>
                  <a:lnTo>
                    <a:pt x="14204" y="529269"/>
                  </a:lnTo>
                  <a:lnTo>
                    <a:pt x="14474" y="529099"/>
                  </a:lnTo>
                  <a:lnTo>
                    <a:pt x="14690" y="528576"/>
                  </a:lnTo>
                  <a:lnTo>
                    <a:pt x="14668" y="528260"/>
                  </a:lnTo>
                  <a:lnTo>
                    <a:pt x="14378" y="527398"/>
                  </a:lnTo>
                  <a:lnTo>
                    <a:pt x="14349" y="527088"/>
                  </a:lnTo>
                  <a:lnTo>
                    <a:pt x="14596" y="526547"/>
                  </a:lnTo>
                  <a:lnTo>
                    <a:pt x="15269" y="525933"/>
                  </a:lnTo>
                  <a:lnTo>
                    <a:pt x="15817" y="525204"/>
                  </a:lnTo>
                  <a:lnTo>
                    <a:pt x="16204" y="524736"/>
                  </a:lnTo>
                  <a:lnTo>
                    <a:pt x="16837" y="524086"/>
                  </a:lnTo>
                  <a:lnTo>
                    <a:pt x="16988" y="523181"/>
                  </a:lnTo>
                  <a:lnTo>
                    <a:pt x="17250" y="522313"/>
                  </a:lnTo>
                  <a:lnTo>
                    <a:pt x="17721" y="521189"/>
                  </a:lnTo>
                  <a:lnTo>
                    <a:pt x="18009" y="520326"/>
                  </a:lnTo>
                  <a:lnTo>
                    <a:pt x="18528" y="519233"/>
                  </a:lnTo>
                  <a:lnTo>
                    <a:pt x="18842" y="518710"/>
                  </a:lnTo>
                  <a:lnTo>
                    <a:pt x="19213" y="518230"/>
                  </a:lnTo>
                  <a:lnTo>
                    <a:pt x="21038" y="516128"/>
                  </a:lnTo>
                  <a:lnTo>
                    <a:pt x="21988" y="515368"/>
                  </a:lnTo>
                  <a:lnTo>
                    <a:pt x="22485" y="515016"/>
                  </a:lnTo>
                  <a:lnTo>
                    <a:pt x="23375" y="514828"/>
                  </a:lnTo>
                  <a:lnTo>
                    <a:pt x="24592" y="514815"/>
                  </a:lnTo>
                  <a:lnTo>
                    <a:pt x="25950" y="515478"/>
                  </a:lnTo>
                  <a:lnTo>
                    <a:pt x="26459" y="515812"/>
                  </a:lnTo>
                  <a:lnTo>
                    <a:pt x="27134" y="516426"/>
                  </a:lnTo>
                  <a:lnTo>
                    <a:pt x="27552" y="516863"/>
                  </a:lnTo>
                  <a:lnTo>
                    <a:pt x="28101" y="517592"/>
                  </a:lnTo>
                  <a:lnTo>
                    <a:pt x="28871" y="518534"/>
                  </a:lnTo>
                  <a:lnTo>
                    <a:pt x="29660" y="519828"/>
                  </a:lnTo>
                  <a:lnTo>
                    <a:pt x="30059" y="520648"/>
                  </a:lnTo>
                  <a:lnTo>
                    <a:pt x="30646" y="521711"/>
                  </a:lnTo>
                  <a:lnTo>
                    <a:pt x="31786" y="523509"/>
                  </a:lnTo>
                  <a:lnTo>
                    <a:pt x="32130" y="524008"/>
                  </a:lnTo>
                  <a:lnTo>
                    <a:pt x="32512" y="524482"/>
                  </a:lnTo>
                  <a:lnTo>
                    <a:pt x="34160" y="526662"/>
                  </a:lnTo>
                  <a:lnTo>
                    <a:pt x="34845" y="527264"/>
                  </a:lnTo>
                  <a:lnTo>
                    <a:pt x="35722" y="528102"/>
                  </a:lnTo>
                  <a:lnTo>
                    <a:pt x="35928" y="528327"/>
                  </a:lnTo>
                  <a:lnTo>
                    <a:pt x="36088" y="528588"/>
                  </a:lnTo>
                  <a:lnTo>
                    <a:pt x="36637" y="529312"/>
                  </a:lnTo>
                  <a:lnTo>
                    <a:pt x="37047" y="529761"/>
                  </a:lnTo>
                  <a:lnTo>
                    <a:pt x="37506" y="530162"/>
                  </a:lnTo>
                  <a:lnTo>
                    <a:pt x="38266" y="530661"/>
                  </a:lnTo>
                  <a:lnTo>
                    <a:pt x="38507" y="530849"/>
                  </a:lnTo>
                  <a:lnTo>
                    <a:pt x="39319" y="532124"/>
                  </a:lnTo>
                  <a:lnTo>
                    <a:pt x="39524" y="532350"/>
                  </a:lnTo>
                  <a:lnTo>
                    <a:pt x="40008" y="532720"/>
                  </a:lnTo>
                  <a:lnTo>
                    <a:pt x="40532" y="533030"/>
                  </a:lnTo>
                  <a:lnTo>
                    <a:pt x="41084" y="533279"/>
                  </a:lnTo>
                  <a:lnTo>
                    <a:pt x="41676" y="533431"/>
                  </a:lnTo>
                  <a:lnTo>
                    <a:pt x="42488" y="533838"/>
                  </a:lnTo>
                  <a:lnTo>
                    <a:pt x="42992" y="534172"/>
                  </a:lnTo>
                  <a:lnTo>
                    <a:pt x="43455" y="534566"/>
                  </a:lnTo>
                  <a:lnTo>
                    <a:pt x="44705" y="535897"/>
                  </a:lnTo>
                  <a:lnTo>
                    <a:pt x="45566" y="536760"/>
                  </a:lnTo>
                  <a:lnTo>
                    <a:pt x="46443" y="536979"/>
                  </a:lnTo>
                  <a:lnTo>
                    <a:pt x="47658" y="536966"/>
                  </a:lnTo>
                  <a:lnTo>
                    <a:pt x="48565" y="536881"/>
                  </a:lnTo>
                  <a:lnTo>
                    <a:pt x="49460" y="536705"/>
                  </a:lnTo>
                  <a:lnTo>
                    <a:pt x="50043" y="536535"/>
                  </a:lnTo>
                  <a:lnTo>
                    <a:pt x="50895" y="536214"/>
                  </a:lnTo>
                  <a:lnTo>
                    <a:pt x="51764" y="535940"/>
                  </a:lnTo>
                  <a:lnTo>
                    <a:pt x="52352" y="535788"/>
                  </a:lnTo>
                  <a:lnTo>
                    <a:pt x="53244" y="535600"/>
                  </a:lnTo>
                  <a:lnTo>
                    <a:pt x="53827" y="535436"/>
                  </a:lnTo>
                  <a:lnTo>
                    <a:pt x="55251" y="534901"/>
                  </a:lnTo>
                  <a:lnTo>
                    <a:pt x="55797" y="534634"/>
                  </a:lnTo>
                  <a:lnTo>
                    <a:pt x="56859" y="534044"/>
                  </a:lnTo>
                  <a:lnTo>
                    <a:pt x="57355" y="533692"/>
                  </a:lnTo>
                  <a:lnTo>
                    <a:pt x="57820" y="533303"/>
                  </a:lnTo>
                  <a:lnTo>
                    <a:pt x="59440" y="531492"/>
                  </a:lnTo>
                  <a:lnTo>
                    <a:pt x="60768" y="529828"/>
                  </a:lnTo>
                  <a:lnTo>
                    <a:pt x="61486" y="528850"/>
                  </a:lnTo>
                  <a:lnTo>
                    <a:pt x="61936" y="528443"/>
                  </a:lnTo>
                  <a:lnTo>
                    <a:pt x="62342" y="527993"/>
                  </a:lnTo>
                  <a:lnTo>
                    <a:pt x="62568" y="527793"/>
                  </a:lnTo>
                  <a:lnTo>
                    <a:pt x="63282" y="527222"/>
                  </a:lnTo>
                  <a:lnTo>
                    <a:pt x="65253" y="526426"/>
                  </a:lnTo>
                  <a:lnTo>
                    <a:pt x="65520" y="526280"/>
                  </a:lnTo>
                  <a:lnTo>
                    <a:pt x="66347" y="525751"/>
                  </a:lnTo>
                  <a:lnTo>
                    <a:pt x="66606" y="524877"/>
                  </a:lnTo>
                  <a:lnTo>
                    <a:pt x="67314" y="523534"/>
                  </a:lnTo>
                  <a:lnTo>
                    <a:pt x="67812" y="522768"/>
                  </a:lnTo>
                  <a:lnTo>
                    <a:pt x="68703" y="521541"/>
                  </a:lnTo>
                  <a:lnTo>
                    <a:pt x="69026" y="521025"/>
                  </a:lnTo>
                  <a:lnTo>
                    <a:pt x="69519" y="519913"/>
                  </a:lnTo>
                  <a:lnTo>
                    <a:pt x="69815" y="519057"/>
                  </a:lnTo>
                  <a:lnTo>
                    <a:pt x="69950" y="518461"/>
                  </a:lnTo>
                  <a:lnTo>
                    <a:pt x="70140" y="517884"/>
                  </a:lnTo>
                  <a:lnTo>
                    <a:pt x="70172" y="517580"/>
                  </a:lnTo>
                  <a:lnTo>
                    <a:pt x="70158" y="515150"/>
                  </a:lnTo>
                  <a:lnTo>
                    <a:pt x="70187" y="512416"/>
                  </a:lnTo>
                  <a:lnTo>
                    <a:pt x="69989" y="511523"/>
                  </a:lnTo>
                  <a:lnTo>
                    <a:pt x="69673" y="511012"/>
                  </a:lnTo>
                  <a:lnTo>
                    <a:pt x="69451" y="510800"/>
                  </a:lnTo>
                  <a:lnTo>
                    <a:pt x="69202" y="510617"/>
                  </a:lnTo>
                  <a:lnTo>
                    <a:pt x="68657" y="510362"/>
                  </a:lnTo>
                  <a:lnTo>
                    <a:pt x="67501" y="509967"/>
                  </a:lnTo>
                  <a:lnTo>
                    <a:pt x="66390" y="509475"/>
                  </a:lnTo>
                  <a:lnTo>
                    <a:pt x="65856" y="509184"/>
                  </a:lnTo>
                  <a:lnTo>
                    <a:pt x="64864" y="508467"/>
                  </a:lnTo>
                  <a:lnTo>
                    <a:pt x="64288" y="508382"/>
                  </a:lnTo>
                  <a:lnTo>
                    <a:pt x="63405" y="508631"/>
                  </a:lnTo>
                  <a:lnTo>
                    <a:pt x="62795" y="508655"/>
                  </a:lnTo>
                  <a:lnTo>
                    <a:pt x="62163" y="508570"/>
                  </a:lnTo>
                  <a:lnTo>
                    <a:pt x="62076" y="508151"/>
                  </a:lnTo>
                  <a:lnTo>
                    <a:pt x="62180" y="507847"/>
                  </a:lnTo>
                  <a:lnTo>
                    <a:pt x="62357" y="506954"/>
                  </a:lnTo>
                  <a:lnTo>
                    <a:pt x="62413" y="506352"/>
                  </a:lnTo>
                  <a:lnTo>
                    <a:pt x="62345" y="505435"/>
                  </a:lnTo>
                  <a:lnTo>
                    <a:pt x="61662" y="504445"/>
                  </a:lnTo>
                  <a:lnTo>
                    <a:pt x="61019" y="503801"/>
                  </a:lnTo>
                  <a:lnTo>
                    <a:pt x="60862" y="503540"/>
                  </a:lnTo>
                  <a:lnTo>
                    <a:pt x="60762" y="502932"/>
                  </a:lnTo>
                  <a:lnTo>
                    <a:pt x="61111" y="502470"/>
                  </a:lnTo>
                  <a:lnTo>
                    <a:pt x="61961" y="502130"/>
                  </a:lnTo>
                  <a:lnTo>
                    <a:pt x="62621" y="501511"/>
                  </a:lnTo>
                  <a:lnTo>
                    <a:pt x="62807" y="501267"/>
                  </a:lnTo>
                  <a:lnTo>
                    <a:pt x="63358" y="499858"/>
                  </a:lnTo>
                  <a:lnTo>
                    <a:pt x="63548" y="499615"/>
                  </a:lnTo>
                  <a:lnTo>
                    <a:pt x="63594" y="498740"/>
                  </a:lnTo>
                  <a:lnTo>
                    <a:pt x="63349" y="497544"/>
                  </a:lnTo>
                  <a:lnTo>
                    <a:pt x="63382" y="496954"/>
                  </a:lnTo>
                  <a:lnTo>
                    <a:pt x="63482" y="496662"/>
                  </a:lnTo>
                  <a:lnTo>
                    <a:pt x="63582" y="496067"/>
                  </a:lnTo>
                  <a:lnTo>
                    <a:pt x="63954" y="495217"/>
                  </a:lnTo>
                  <a:lnTo>
                    <a:pt x="64389" y="494852"/>
                  </a:lnTo>
                  <a:lnTo>
                    <a:pt x="64702" y="494816"/>
                  </a:lnTo>
                  <a:lnTo>
                    <a:pt x="65032" y="494803"/>
                  </a:lnTo>
                  <a:lnTo>
                    <a:pt x="65462" y="495120"/>
                  </a:lnTo>
                  <a:lnTo>
                    <a:pt x="65570" y="495423"/>
                  </a:lnTo>
                  <a:lnTo>
                    <a:pt x="65706" y="495702"/>
                  </a:lnTo>
                  <a:lnTo>
                    <a:pt x="66177" y="496085"/>
                  </a:lnTo>
                  <a:lnTo>
                    <a:pt x="66345" y="496341"/>
                  </a:lnTo>
                  <a:lnTo>
                    <a:pt x="66424" y="496638"/>
                  </a:lnTo>
                  <a:lnTo>
                    <a:pt x="66381" y="497543"/>
                  </a:lnTo>
                  <a:lnTo>
                    <a:pt x="66378" y="497847"/>
                  </a:lnTo>
                  <a:lnTo>
                    <a:pt x="66426" y="498157"/>
                  </a:lnTo>
                  <a:lnTo>
                    <a:pt x="67178" y="498649"/>
                  </a:lnTo>
                  <a:lnTo>
                    <a:pt x="67460" y="498765"/>
                  </a:lnTo>
                  <a:lnTo>
                    <a:pt x="68044" y="498922"/>
                  </a:lnTo>
                  <a:lnTo>
                    <a:pt x="68608" y="499153"/>
                  </a:lnTo>
                  <a:lnTo>
                    <a:pt x="69422" y="499560"/>
                  </a:lnTo>
                  <a:lnTo>
                    <a:pt x="69983" y="499797"/>
                  </a:lnTo>
                  <a:lnTo>
                    <a:pt x="70797" y="500204"/>
                  </a:lnTo>
                  <a:lnTo>
                    <a:pt x="71367" y="500417"/>
                  </a:lnTo>
                  <a:lnTo>
                    <a:pt x="72706" y="501128"/>
                  </a:lnTo>
                  <a:lnTo>
                    <a:pt x="74127" y="502306"/>
                  </a:lnTo>
                  <a:lnTo>
                    <a:pt x="74630" y="502076"/>
                  </a:lnTo>
                  <a:lnTo>
                    <a:pt x="74760" y="501486"/>
                  </a:lnTo>
                  <a:lnTo>
                    <a:pt x="74729" y="501182"/>
                  </a:lnTo>
                  <a:lnTo>
                    <a:pt x="74554" y="500599"/>
                  </a:lnTo>
                  <a:lnTo>
                    <a:pt x="74516" y="499998"/>
                  </a:lnTo>
                  <a:lnTo>
                    <a:pt x="74605" y="499706"/>
                  </a:lnTo>
                  <a:lnTo>
                    <a:pt x="75185" y="499002"/>
                  </a:lnTo>
                  <a:lnTo>
                    <a:pt x="75356" y="498746"/>
                  </a:lnTo>
                  <a:lnTo>
                    <a:pt x="75367" y="497543"/>
                  </a:lnTo>
                  <a:lnTo>
                    <a:pt x="75861" y="496116"/>
                  </a:lnTo>
                  <a:lnTo>
                    <a:pt x="76117" y="495241"/>
                  </a:lnTo>
                  <a:lnTo>
                    <a:pt x="76532" y="494427"/>
                  </a:lnTo>
                  <a:lnTo>
                    <a:pt x="76612" y="493837"/>
                  </a:lnTo>
                  <a:lnTo>
                    <a:pt x="76456" y="492628"/>
                  </a:lnTo>
                  <a:lnTo>
                    <a:pt x="75611" y="491772"/>
                  </a:lnTo>
                  <a:lnTo>
                    <a:pt x="75355" y="491607"/>
                  </a:lnTo>
                  <a:lnTo>
                    <a:pt x="74772" y="491438"/>
                  </a:lnTo>
                  <a:lnTo>
                    <a:pt x="73877" y="491268"/>
                  </a:lnTo>
                  <a:lnTo>
                    <a:pt x="72055" y="491286"/>
                  </a:lnTo>
                  <a:lnTo>
                    <a:pt x="70876" y="490988"/>
                  </a:lnTo>
                  <a:lnTo>
                    <a:pt x="70312" y="490769"/>
                  </a:lnTo>
                  <a:lnTo>
                    <a:pt x="69497" y="490350"/>
                  </a:lnTo>
                  <a:lnTo>
                    <a:pt x="69258" y="490162"/>
                  </a:lnTo>
                  <a:lnTo>
                    <a:pt x="69095" y="489901"/>
                  </a:lnTo>
                  <a:lnTo>
                    <a:pt x="69327" y="489378"/>
                  </a:lnTo>
                  <a:lnTo>
                    <a:pt x="70097" y="488874"/>
                  </a:lnTo>
                  <a:lnTo>
                    <a:pt x="70687" y="488175"/>
                  </a:lnTo>
                  <a:lnTo>
                    <a:pt x="70846" y="487914"/>
                  </a:lnTo>
                  <a:lnTo>
                    <a:pt x="71086" y="487361"/>
                  </a:lnTo>
                  <a:lnTo>
                    <a:pt x="71554" y="485599"/>
                  </a:lnTo>
                  <a:lnTo>
                    <a:pt x="72084" y="484505"/>
                  </a:lnTo>
                  <a:lnTo>
                    <a:pt x="72266" y="484262"/>
                  </a:lnTo>
                  <a:lnTo>
                    <a:pt x="72756" y="483917"/>
                  </a:lnTo>
                  <a:lnTo>
                    <a:pt x="73635" y="483661"/>
                  </a:lnTo>
                  <a:lnTo>
                    <a:pt x="74163" y="483369"/>
                  </a:lnTo>
                  <a:lnTo>
                    <a:pt x="74363" y="483139"/>
                  </a:lnTo>
                  <a:lnTo>
                    <a:pt x="74523" y="482549"/>
                  </a:lnTo>
                  <a:lnTo>
                    <a:pt x="74519" y="482245"/>
                  </a:lnTo>
                  <a:lnTo>
                    <a:pt x="73569" y="481480"/>
                  </a:lnTo>
                  <a:lnTo>
                    <a:pt x="73268" y="480988"/>
                  </a:lnTo>
                  <a:lnTo>
                    <a:pt x="73223" y="480678"/>
                  </a:lnTo>
                  <a:lnTo>
                    <a:pt x="73418" y="479785"/>
                  </a:lnTo>
                  <a:lnTo>
                    <a:pt x="73454" y="479189"/>
                  </a:lnTo>
                  <a:lnTo>
                    <a:pt x="73376" y="478892"/>
                  </a:lnTo>
                  <a:lnTo>
                    <a:pt x="72867" y="478138"/>
                  </a:lnTo>
                  <a:lnTo>
                    <a:pt x="72713" y="477877"/>
                  </a:lnTo>
                  <a:lnTo>
                    <a:pt x="72632" y="476668"/>
                  </a:lnTo>
                  <a:lnTo>
                    <a:pt x="72276" y="476182"/>
                  </a:lnTo>
                  <a:lnTo>
                    <a:pt x="71223" y="475587"/>
                  </a:lnTo>
                  <a:lnTo>
                    <a:pt x="70959" y="475411"/>
                  </a:lnTo>
                  <a:lnTo>
                    <a:pt x="70955" y="474870"/>
                  </a:lnTo>
                  <a:lnTo>
                    <a:pt x="71188" y="474669"/>
                  </a:lnTo>
                  <a:lnTo>
                    <a:pt x="71460" y="474505"/>
                  </a:lnTo>
                  <a:lnTo>
                    <a:pt x="72041" y="474366"/>
                  </a:lnTo>
                  <a:lnTo>
                    <a:pt x="72960" y="474336"/>
                  </a:lnTo>
                  <a:lnTo>
                    <a:pt x="73870" y="474372"/>
                  </a:lnTo>
                  <a:lnTo>
                    <a:pt x="75082" y="474469"/>
                  </a:lnTo>
                  <a:lnTo>
                    <a:pt x="75687" y="474548"/>
                  </a:lnTo>
                  <a:lnTo>
                    <a:pt x="76250" y="474761"/>
                  </a:lnTo>
                  <a:lnTo>
                    <a:pt x="76504" y="474931"/>
                  </a:lnTo>
                  <a:lnTo>
                    <a:pt x="76961" y="475332"/>
                  </a:lnTo>
                  <a:lnTo>
                    <a:pt x="77453" y="475690"/>
                  </a:lnTo>
                  <a:lnTo>
                    <a:pt x="78472" y="476352"/>
                  </a:lnTo>
                  <a:lnTo>
                    <a:pt x="79304" y="476717"/>
                  </a:lnTo>
                  <a:lnTo>
                    <a:pt x="79883" y="476911"/>
                  </a:lnTo>
                  <a:lnTo>
                    <a:pt x="81073" y="477185"/>
                  </a:lnTo>
                  <a:lnTo>
                    <a:pt x="81612" y="477446"/>
                  </a:lnTo>
                  <a:lnTo>
                    <a:pt x="81852" y="477647"/>
                  </a:lnTo>
                  <a:lnTo>
                    <a:pt x="82062" y="477871"/>
                  </a:lnTo>
                  <a:lnTo>
                    <a:pt x="82395" y="478369"/>
                  </a:lnTo>
                  <a:lnTo>
                    <a:pt x="83763" y="481091"/>
                  </a:lnTo>
                  <a:lnTo>
                    <a:pt x="84223" y="481875"/>
                  </a:lnTo>
                  <a:lnTo>
                    <a:pt x="84872" y="482908"/>
                  </a:lnTo>
                  <a:lnTo>
                    <a:pt x="85298" y="483333"/>
                  </a:lnTo>
                  <a:lnTo>
                    <a:pt x="85805" y="483673"/>
                  </a:lnTo>
                  <a:lnTo>
                    <a:pt x="86085" y="483795"/>
                  </a:lnTo>
                  <a:lnTo>
                    <a:pt x="86384" y="483862"/>
                  </a:lnTo>
                  <a:lnTo>
                    <a:pt x="86691" y="483922"/>
                  </a:lnTo>
                  <a:lnTo>
                    <a:pt x="87265" y="483831"/>
                  </a:lnTo>
                  <a:lnTo>
                    <a:pt x="87511" y="483630"/>
                  </a:lnTo>
                  <a:lnTo>
                    <a:pt x="87879" y="483157"/>
                  </a:lnTo>
                  <a:lnTo>
                    <a:pt x="88144" y="482999"/>
                  </a:lnTo>
                  <a:lnTo>
                    <a:pt x="88436" y="482907"/>
                  </a:lnTo>
                  <a:lnTo>
                    <a:pt x="88738" y="482847"/>
                  </a:lnTo>
                  <a:lnTo>
                    <a:pt x="89333" y="482890"/>
                  </a:lnTo>
                  <a:lnTo>
                    <a:pt x="89623" y="483011"/>
                  </a:lnTo>
                  <a:lnTo>
                    <a:pt x="90201" y="483011"/>
                  </a:lnTo>
                  <a:lnTo>
                    <a:pt x="91253" y="482391"/>
                  </a:lnTo>
                  <a:lnTo>
                    <a:pt x="93193" y="481516"/>
                  </a:lnTo>
                  <a:lnTo>
                    <a:pt x="93733" y="481243"/>
                  </a:lnTo>
                  <a:lnTo>
                    <a:pt x="94445" y="480672"/>
                  </a:lnTo>
                  <a:lnTo>
                    <a:pt x="95006" y="479955"/>
                  </a:lnTo>
                  <a:lnTo>
                    <a:pt x="95177" y="479706"/>
                  </a:lnTo>
                  <a:lnTo>
                    <a:pt x="95829" y="478679"/>
                  </a:lnTo>
                  <a:lnTo>
                    <a:pt x="96452" y="477634"/>
                  </a:lnTo>
                  <a:lnTo>
                    <a:pt x="96870" y="476826"/>
                  </a:lnTo>
                  <a:lnTo>
                    <a:pt x="96973" y="476541"/>
                  </a:lnTo>
                  <a:lnTo>
                    <a:pt x="97042" y="475933"/>
                  </a:lnTo>
                  <a:lnTo>
                    <a:pt x="97054" y="475326"/>
                  </a:lnTo>
                  <a:lnTo>
                    <a:pt x="96999" y="474718"/>
                  </a:lnTo>
                  <a:lnTo>
                    <a:pt x="96767" y="474165"/>
                  </a:lnTo>
                  <a:lnTo>
                    <a:pt x="96550" y="473953"/>
                  </a:lnTo>
                  <a:lnTo>
                    <a:pt x="96288" y="473795"/>
                  </a:lnTo>
                  <a:lnTo>
                    <a:pt x="94811" y="473418"/>
                  </a:lnTo>
                  <a:lnTo>
                    <a:pt x="94273" y="473163"/>
                  </a:lnTo>
                  <a:lnTo>
                    <a:pt x="93840" y="472731"/>
                  </a:lnTo>
                  <a:lnTo>
                    <a:pt x="93451" y="472264"/>
                  </a:lnTo>
                  <a:lnTo>
                    <a:pt x="93012" y="471844"/>
                  </a:lnTo>
                  <a:lnTo>
                    <a:pt x="92102" y="471036"/>
                  </a:lnTo>
                  <a:lnTo>
                    <a:pt x="91133" y="470302"/>
                  </a:lnTo>
                  <a:lnTo>
                    <a:pt x="89817" y="469043"/>
                  </a:lnTo>
                  <a:lnTo>
                    <a:pt x="89614" y="468813"/>
                  </a:lnTo>
                  <a:lnTo>
                    <a:pt x="89435" y="468563"/>
                  </a:lnTo>
                  <a:lnTo>
                    <a:pt x="89293" y="468296"/>
                  </a:lnTo>
                  <a:lnTo>
                    <a:pt x="89234" y="467695"/>
                  </a:lnTo>
                  <a:lnTo>
                    <a:pt x="89357" y="467112"/>
                  </a:lnTo>
                  <a:lnTo>
                    <a:pt x="89305" y="466808"/>
                  </a:lnTo>
                  <a:lnTo>
                    <a:pt x="89209" y="466516"/>
                  </a:lnTo>
                  <a:lnTo>
                    <a:pt x="89046" y="466261"/>
                  </a:lnTo>
                  <a:lnTo>
                    <a:pt x="88600" y="465848"/>
                  </a:lnTo>
                  <a:lnTo>
                    <a:pt x="87438" y="464444"/>
                  </a:lnTo>
                  <a:lnTo>
                    <a:pt x="86969" y="464038"/>
                  </a:lnTo>
                  <a:lnTo>
                    <a:pt x="86833" y="463503"/>
                  </a:lnTo>
                  <a:lnTo>
                    <a:pt x="87253" y="463060"/>
                  </a:lnTo>
                  <a:lnTo>
                    <a:pt x="87768" y="462732"/>
                  </a:lnTo>
                  <a:lnTo>
                    <a:pt x="88359" y="462616"/>
                  </a:lnTo>
                  <a:lnTo>
                    <a:pt x="88660" y="462555"/>
                  </a:lnTo>
                  <a:lnTo>
                    <a:pt x="88975" y="462476"/>
                  </a:lnTo>
                  <a:lnTo>
                    <a:pt x="89397" y="462130"/>
                  </a:lnTo>
                  <a:lnTo>
                    <a:pt x="89396" y="461802"/>
                  </a:lnTo>
                  <a:lnTo>
                    <a:pt x="89196" y="461224"/>
                  </a:lnTo>
                  <a:lnTo>
                    <a:pt x="89167" y="460629"/>
                  </a:lnTo>
                  <a:lnTo>
                    <a:pt x="89287" y="460028"/>
                  </a:lnTo>
                  <a:lnTo>
                    <a:pt x="89429" y="459761"/>
                  </a:lnTo>
                  <a:lnTo>
                    <a:pt x="89877" y="458625"/>
                  </a:lnTo>
                  <a:lnTo>
                    <a:pt x="90903" y="457889"/>
                  </a:lnTo>
                  <a:lnTo>
                    <a:pt x="91772" y="457604"/>
                  </a:lnTo>
                  <a:lnTo>
                    <a:pt x="92375" y="457585"/>
                  </a:lnTo>
                  <a:lnTo>
                    <a:pt x="92974" y="457689"/>
                  </a:lnTo>
                  <a:lnTo>
                    <a:pt x="93557" y="457859"/>
                  </a:lnTo>
                  <a:lnTo>
                    <a:pt x="93843" y="457968"/>
                  </a:lnTo>
                  <a:lnTo>
                    <a:pt x="94741" y="458096"/>
                  </a:lnTo>
                  <a:lnTo>
                    <a:pt x="95654" y="458090"/>
                  </a:lnTo>
                  <a:lnTo>
                    <a:pt x="95957" y="458053"/>
                  </a:lnTo>
                  <a:lnTo>
                    <a:pt x="96247" y="457956"/>
                  </a:lnTo>
                  <a:lnTo>
                    <a:pt x="96688" y="457537"/>
                  </a:lnTo>
                  <a:lnTo>
                    <a:pt x="96865" y="456965"/>
                  </a:lnTo>
                  <a:lnTo>
                    <a:pt x="97239" y="456133"/>
                  </a:lnTo>
                  <a:lnTo>
                    <a:pt x="97388" y="455860"/>
                  </a:lnTo>
                  <a:lnTo>
                    <a:pt x="97891" y="455538"/>
                  </a:lnTo>
                  <a:lnTo>
                    <a:pt x="98192" y="455483"/>
                  </a:lnTo>
                  <a:lnTo>
                    <a:pt x="98512" y="455472"/>
                  </a:lnTo>
                  <a:lnTo>
                    <a:pt x="99042" y="455252"/>
                  </a:lnTo>
                  <a:lnTo>
                    <a:pt x="99248" y="455010"/>
                  </a:lnTo>
                  <a:lnTo>
                    <a:pt x="99402" y="454736"/>
                  </a:lnTo>
                  <a:lnTo>
                    <a:pt x="99466" y="454141"/>
                  </a:lnTo>
                  <a:lnTo>
                    <a:pt x="99391" y="453837"/>
                  </a:lnTo>
                  <a:lnTo>
                    <a:pt x="98878" y="453084"/>
                  </a:lnTo>
                  <a:lnTo>
                    <a:pt x="98501" y="452258"/>
                  </a:lnTo>
                  <a:lnTo>
                    <a:pt x="98348" y="451668"/>
                  </a:lnTo>
                  <a:lnTo>
                    <a:pt x="98243" y="451358"/>
                  </a:lnTo>
                  <a:lnTo>
                    <a:pt x="98423" y="450860"/>
                  </a:lnTo>
                  <a:lnTo>
                    <a:pt x="98710" y="450678"/>
                  </a:lnTo>
                  <a:lnTo>
                    <a:pt x="98930" y="450186"/>
                  </a:lnTo>
                  <a:lnTo>
                    <a:pt x="98886" y="449876"/>
                  </a:lnTo>
                  <a:lnTo>
                    <a:pt x="98793" y="449560"/>
                  </a:lnTo>
                  <a:lnTo>
                    <a:pt x="98666" y="449274"/>
                  </a:lnTo>
                  <a:lnTo>
                    <a:pt x="97957" y="448709"/>
                  </a:lnTo>
                  <a:lnTo>
                    <a:pt x="97720" y="448144"/>
                  </a:lnTo>
                  <a:lnTo>
                    <a:pt x="97961" y="447616"/>
                  </a:lnTo>
                  <a:lnTo>
                    <a:pt x="98421" y="447203"/>
                  </a:lnTo>
                  <a:lnTo>
                    <a:pt x="98672" y="447027"/>
                  </a:lnTo>
                  <a:lnTo>
                    <a:pt x="99212" y="446753"/>
                  </a:lnTo>
                  <a:lnTo>
                    <a:pt x="99783" y="446540"/>
                  </a:lnTo>
                  <a:lnTo>
                    <a:pt x="100658" y="446285"/>
                  </a:lnTo>
                  <a:lnTo>
                    <a:pt x="101250" y="446146"/>
                  </a:lnTo>
                  <a:lnTo>
                    <a:pt x="101853" y="446060"/>
                  </a:lnTo>
                  <a:lnTo>
                    <a:pt x="102984" y="445623"/>
                  </a:lnTo>
                  <a:lnTo>
                    <a:pt x="104402" y="445082"/>
                  </a:lnTo>
                  <a:lnTo>
                    <a:pt x="104882" y="444712"/>
                  </a:lnTo>
                  <a:lnTo>
                    <a:pt x="105732" y="443843"/>
                  </a:lnTo>
                  <a:lnTo>
                    <a:pt x="106126" y="443381"/>
                  </a:lnTo>
                  <a:lnTo>
                    <a:pt x="106074" y="442658"/>
                  </a:lnTo>
                  <a:lnTo>
                    <a:pt x="106429" y="442057"/>
                  </a:lnTo>
                  <a:lnTo>
                    <a:pt x="106688" y="441127"/>
                  </a:lnTo>
                  <a:lnTo>
                    <a:pt x="107055" y="439535"/>
                  </a:lnTo>
                  <a:lnTo>
                    <a:pt x="107196" y="438418"/>
                  </a:lnTo>
                  <a:lnTo>
                    <a:pt x="107684" y="437214"/>
                  </a:lnTo>
                  <a:lnTo>
                    <a:pt x="108017" y="436048"/>
                  </a:lnTo>
                  <a:lnTo>
                    <a:pt x="108351" y="434924"/>
                  </a:lnTo>
                  <a:lnTo>
                    <a:pt x="108264" y="434153"/>
                  </a:lnTo>
                  <a:lnTo>
                    <a:pt x="107708" y="432998"/>
                  </a:lnTo>
                  <a:lnTo>
                    <a:pt x="107504" y="432117"/>
                  </a:lnTo>
                  <a:lnTo>
                    <a:pt x="107451" y="430994"/>
                  </a:lnTo>
                  <a:lnTo>
                    <a:pt x="107192" y="428873"/>
                  </a:lnTo>
                  <a:lnTo>
                    <a:pt x="107140" y="427792"/>
                  </a:lnTo>
                  <a:lnTo>
                    <a:pt x="107272" y="427379"/>
                  </a:lnTo>
                  <a:lnTo>
                    <a:pt x="106117" y="425009"/>
                  </a:lnTo>
                  <a:lnTo>
                    <a:pt x="105856" y="422421"/>
                  </a:lnTo>
                  <a:lnTo>
                    <a:pt x="103415" y="420835"/>
                  </a:lnTo>
                  <a:lnTo>
                    <a:pt x="102589" y="419548"/>
                  </a:lnTo>
                  <a:lnTo>
                    <a:pt x="101345" y="417907"/>
                  </a:lnTo>
                  <a:lnTo>
                    <a:pt x="99497" y="417640"/>
                  </a:lnTo>
                  <a:lnTo>
                    <a:pt x="98000" y="417184"/>
                  </a:lnTo>
                  <a:lnTo>
                    <a:pt x="97254" y="415744"/>
                  </a:lnTo>
                  <a:lnTo>
                    <a:pt x="96018" y="413685"/>
                  </a:lnTo>
                  <a:lnTo>
                    <a:pt x="94879" y="412621"/>
                  </a:lnTo>
                  <a:lnTo>
                    <a:pt x="95794" y="411139"/>
                  </a:lnTo>
                  <a:lnTo>
                    <a:pt x="97921" y="410908"/>
                  </a:lnTo>
                  <a:lnTo>
                    <a:pt x="99522" y="409936"/>
                  </a:lnTo>
                  <a:lnTo>
                    <a:pt x="100701" y="408764"/>
                  </a:lnTo>
                  <a:lnTo>
                    <a:pt x="101492" y="407664"/>
                  </a:lnTo>
                  <a:lnTo>
                    <a:pt x="100095" y="405981"/>
                  </a:lnTo>
                  <a:lnTo>
                    <a:pt x="100350" y="404639"/>
                  </a:lnTo>
                  <a:lnTo>
                    <a:pt x="101106" y="403460"/>
                  </a:lnTo>
                  <a:lnTo>
                    <a:pt x="101974" y="402396"/>
                  </a:lnTo>
                  <a:lnTo>
                    <a:pt x="102317" y="400519"/>
                  </a:lnTo>
                  <a:lnTo>
                    <a:pt x="101822" y="398004"/>
                  </a:lnTo>
                  <a:lnTo>
                    <a:pt x="101581" y="396418"/>
                  </a:lnTo>
                  <a:lnTo>
                    <a:pt x="101273" y="394256"/>
                  </a:lnTo>
                  <a:lnTo>
                    <a:pt x="99754" y="392882"/>
                  </a:lnTo>
                  <a:lnTo>
                    <a:pt x="99151" y="392099"/>
                  </a:lnTo>
                  <a:lnTo>
                    <a:pt x="96580" y="391279"/>
                  </a:lnTo>
                  <a:lnTo>
                    <a:pt x="96902" y="388435"/>
                  </a:lnTo>
                  <a:lnTo>
                    <a:pt x="95468" y="386637"/>
                  </a:lnTo>
                  <a:lnTo>
                    <a:pt x="92773" y="386200"/>
                  </a:lnTo>
                  <a:lnTo>
                    <a:pt x="91500" y="384055"/>
                  </a:lnTo>
                  <a:lnTo>
                    <a:pt x="90453" y="382190"/>
                  </a:lnTo>
                  <a:lnTo>
                    <a:pt x="93309" y="382244"/>
                  </a:lnTo>
                  <a:lnTo>
                    <a:pt x="93837" y="380793"/>
                  </a:lnTo>
                  <a:lnTo>
                    <a:pt x="93874" y="378751"/>
                  </a:lnTo>
                  <a:lnTo>
                    <a:pt x="94901" y="377457"/>
                  </a:lnTo>
                  <a:lnTo>
                    <a:pt x="95151" y="376460"/>
                  </a:lnTo>
                  <a:lnTo>
                    <a:pt x="94633" y="375222"/>
                  </a:lnTo>
                  <a:lnTo>
                    <a:pt x="93160" y="373459"/>
                  </a:lnTo>
                  <a:lnTo>
                    <a:pt x="91781" y="372858"/>
                  </a:lnTo>
                  <a:lnTo>
                    <a:pt x="92346" y="371521"/>
                  </a:lnTo>
                  <a:lnTo>
                    <a:pt x="92256" y="370094"/>
                  </a:lnTo>
                  <a:lnTo>
                    <a:pt x="89309" y="370841"/>
                  </a:lnTo>
                  <a:lnTo>
                    <a:pt x="86717" y="371139"/>
                  </a:lnTo>
                  <a:lnTo>
                    <a:pt x="86437" y="369595"/>
                  </a:lnTo>
                  <a:lnTo>
                    <a:pt x="86438" y="367403"/>
                  </a:lnTo>
                  <a:lnTo>
                    <a:pt x="87048" y="365719"/>
                  </a:lnTo>
                  <a:lnTo>
                    <a:pt x="85637" y="364766"/>
                  </a:lnTo>
                  <a:lnTo>
                    <a:pt x="83610" y="363726"/>
                  </a:lnTo>
                  <a:lnTo>
                    <a:pt x="82346" y="363162"/>
                  </a:lnTo>
                  <a:lnTo>
                    <a:pt x="82632" y="360203"/>
                  </a:lnTo>
                  <a:lnTo>
                    <a:pt x="81100" y="359559"/>
                  </a:lnTo>
                  <a:lnTo>
                    <a:pt x="81474" y="358101"/>
                  </a:lnTo>
                  <a:lnTo>
                    <a:pt x="82644" y="357427"/>
                  </a:lnTo>
                  <a:lnTo>
                    <a:pt x="84408" y="355920"/>
                  </a:lnTo>
                  <a:lnTo>
                    <a:pt x="85358" y="354632"/>
                  </a:lnTo>
                  <a:lnTo>
                    <a:pt x="86792" y="354310"/>
                  </a:lnTo>
                  <a:lnTo>
                    <a:pt x="88172" y="352682"/>
                  </a:lnTo>
                  <a:lnTo>
                    <a:pt x="90227" y="352183"/>
                  </a:lnTo>
                  <a:lnTo>
                    <a:pt x="92564" y="351071"/>
                  </a:lnTo>
                  <a:lnTo>
                    <a:pt x="93855" y="350100"/>
                  </a:lnTo>
                  <a:lnTo>
                    <a:pt x="93866" y="347366"/>
                  </a:lnTo>
                  <a:lnTo>
                    <a:pt x="93131" y="345349"/>
                  </a:lnTo>
                  <a:lnTo>
                    <a:pt x="92154" y="343824"/>
                  </a:lnTo>
                  <a:lnTo>
                    <a:pt x="90806" y="343721"/>
                  </a:lnTo>
                  <a:lnTo>
                    <a:pt x="89009" y="344917"/>
                  </a:lnTo>
                  <a:lnTo>
                    <a:pt x="87362" y="344158"/>
                  </a:lnTo>
                  <a:lnTo>
                    <a:pt x="87584" y="342621"/>
                  </a:lnTo>
                  <a:lnTo>
                    <a:pt x="88414" y="341479"/>
                  </a:lnTo>
                  <a:lnTo>
                    <a:pt x="89714" y="340045"/>
                  </a:lnTo>
                  <a:lnTo>
                    <a:pt x="91627" y="341041"/>
                  </a:lnTo>
                  <a:lnTo>
                    <a:pt x="92884" y="341953"/>
                  </a:lnTo>
                  <a:lnTo>
                    <a:pt x="93599" y="340810"/>
                  </a:lnTo>
                  <a:lnTo>
                    <a:pt x="94817" y="339601"/>
                  </a:lnTo>
                  <a:lnTo>
                    <a:pt x="96331" y="337050"/>
                  </a:lnTo>
                  <a:lnTo>
                    <a:pt x="96017" y="335233"/>
                  </a:lnTo>
                  <a:lnTo>
                    <a:pt x="97291" y="333064"/>
                  </a:lnTo>
                  <a:lnTo>
                    <a:pt x="98686" y="332742"/>
                  </a:lnTo>
                  <a:lnTo>
                    <a:pt x="100520" y="331661"/>
                  </a:lnTo>
                  <a:lnTo>
                    <a:pt x="101048" y="330209"/>
                  </a:lnTo>
                  <a:lnTo>
                    <a:pt x="100727" y="328781"/>
                  </a:lnTo>
                  <a:lnTo>
                    <a:pt x="100231" y="326345"/>
                  </a:lnTo>
                  <a:lnTo>
                    <a:pt x="99952" y="324722"/>
                  </a:lnTo>
                  <a:lnTo>
                    <a:pt x="100456" y="322493"/>
                  </a:lnTo>
                  <a:lnTo>
                    <a:pt x="101872" y="321023"/>
                  </a:lnTo>
                  <a:lnTo>
                    <a:pt x="102870" y="319194"/>
                  </a:lnTo>
                  <a:lnTo>
                    <a:pt x="102074" y="316290"/>
                  </a:lnTo>
                  <a:lnTo>
                    <a:pt x="101914" y="314437"/>
                  </a:lnTo>
                  <a:lnTo>
                    <a:pt x="103455" y="312463"/>
                  </a:lnTo>
                  <a:lnTo>
                    <a:pt x="104952" y="310798"/>
                  </a:lnTo>
                  <a:lnTo>
                    <a:pt x="107350" y="310573"/>
                  </a:lnTo>
                  <a:lnTo>
                    <a:pt x="109088" y="310494"/>
                  </a:lnTo>
                  <a:lnTo>
                    <a:pt x="109526" y="309729"/>
                  </a:lnTo>
                  <a:lnTo>
                    <a:pt x="109829" y="307967"/>
                  </a:lnTo>
                  <a:lnTo>
                    <a:pt x="109014" y="306102"/>
                  </a:lnTo>
                  <a:lnTo>
                    <a:pt x="109182" y="303179"/>
                  </a:lnTo>
                  <a:lnTo>
                    <a:pt x="109815" y="302384"/>
                  </a:lnTo>
                  <a:lnTo>
                    <a:pt x="110071" y="300998"/>
                  </a:lnTo>
                  <a:lnTo>
                    <a:pt x="110748" y="299856"/>
                  </a:lnTo>
                  <a:lnTo>
                    <a:pt x="110741" y="298125"/>
                  </a:lnTo>
                  <a:lnTo>
                    <a:pt x="109452" y="296867"/>
                  </a:lnTo>
                  <a:lnTo>
                    <a:pt x="108752" y="295045"/>
                  </a:lnTo>
                  <a:lnTo>
                    <a:pt x="109234" y="291855"/>
                  </a:lnTo>
                  <a:lnTo>
                    <a:pt x="110389" y="289917"/>
                  </a:lnTo>
                  <a:lnTo>
                    <a:pt x="111344" y="288356"/>
                  </a:lnTo>
                  <a:lnTo>
                    <a:pt x="112677" y="287183"/>
                  </a:lnTo>
                  <a:lnTo>
                    <a:pt x="114238" y="286254"/>
                  </a:lnTo>
                  <a:lnTo>
                    <a:pt x="116511" y="284370"/>
                  </a:lnTo>
                  <a:lnTo>
                    <a:pt x="118392" y="282827"/>
                  </a:lnTo>
                  <a:lnTo>
                    <a:pt x="122609" y="282292"/>
                  </a:lnTo>
                  <a:lnTo>
                    <a:pt x="126359" y="281940"/>
                  </a:lnTo>
                  <a:lnTo>
                    <a:pt x="128463" y="280901"/>
                  </a:lnTo>
                  <a:lnTo>
                    <a:pt x="130568" y="279710"/>
                  </a:lnTo>
                  <a:lnTo>
                    <a:pt x="131552" y="279503"/>
                  </a:lnTo>
                  <a:lnTo>
                    <a:pt x="132738" y="279255"/>
                  </a:lnTo>
                  <a:lnTo>
                    <a:pt x="133166" y="279066"/>
                  </a:lnTo>
                  <a:lnTo>
                    <a:pt x="134772" y="277754"/>
                  </a:lnTo>
                  <a:lnTo>
                    <a:pt x="135758" y="276654"/>
                  </a:lnTo>
                  <a:lnTo>
                    <a:pt x="136236" y="275780"/>
                  </a:lnTo>
                  <a:lnTo>
                    <a:pt x="136812" y="273823"/>
                  </a:lnTo>
                  <a:lnTo>
                    <a:pt x="136998" y="272098"/>
                  </a:lnTo>
                  <a:lnTo>
                    <a:pt x="137112" y="267979"/>
                  </a:lnTo>
                  <a:lnTo>
                    <a:pt x="137310" y="265555"/>
                  </a:lnTo>
                  <a:lnTo>
                    <a:pt x="136174" y="264376"/>
                  </a:lnTo>
                  <a:lnTo>
                    <a:pt x="136794" y="260002"/>
                  </a:lnTo>
                  <a:lnTo>
                    <a:pt x="135522" y="257778"/>
                  </a:lnTo>
                  <a:lnTo>
                    <a:pt x="133811" y="256362"/>
                  </a:lnTo>
                  <a:lnTo>
                    <a:pt x="130768" y="255992"/>
                  </a:lnTo>
                  <a:lnTo>
                    <a:pt x="129192" y="255651"/>
                  </a:lnTo>
                  <a:lnTo>
                    <a:pt x="127291" y="254042"/>
                  </a:lnTo>
                  <a:lnTo>
                    <a:pt x="126409" y="251593"/>
                  </a:lnTo>
                  <a:lnTo>
                    <a:pt x="126438" y="250020"/>
                  </a:lnTo>
                  <a:lnTo>
                    <a:pt x="126016" y="247778"/>
                  </a:lnTo>
                  <a:lnTo>
                    <a:pt x="124653" y="246283"/>
                  </a:lnTo>
                  <a:lnTo>
                    <a:pt x="124371" y="244856"/>
                  </a:lnTo>
                  <a:lnTo>
                    <a:pt x="125225" y="242443"/>
                  </a:lnTo>
                  <a:lnTo>
                    <a:pt x="125821" y="241496"/>
                  </a:lnTo>
                  <a:lnTo>
                    <a:pt x="125674" y="238987"/>
                  </a:lnTo>
                  <a:lnTo>
                    <a:pt x="127478" y="237407"/>
                  </a:lnTo>
                  <a:lnTo>
                    <a:pt x="128242" y="235725"/>
                  </a:lnTo>
                  <a:lnTo>
                    <a:pt x="129380" y="234667"/>
                  </a:lnTo>
                  <a:lnTo>
                    <a:pt x="131232" y="234746"/>
                  </a:lnTo>
                  <a:lnTo>
                    <a:pt x="133457" y="235481"/>
                  </a:lnTo>
                  <a:lnTo>
                    <a:pt x="134851" y="235275"/>
                  </a:lnTo>
                  <a:lnTo>
                    <a:pt x="137585" y="233476"/>
                  </a:lnTo>
                  <a:lnTo>
                    <a:pt x="140631" y="231538"/>
                  </a:lnTo>
                  <a:lnTo>
                    <a:pt x="142203" y="229947"/>
                  </a:lnTo>
                  <a:lnTo>
                    <a:pt x="143440" y="227778"/>
                  </a:lnTo>
                  <a:lnTo>
                    <a:pt x="143767" y="226502"/>
                  </a:lnTo>
                  <a:lnTo>
                    <a:pt x="144306" y="224710"/>
                  </a:lnTo>
                  <a:lnTo>
                    <a:pt x="145392" y="222346"/>
                  </a:lnTo>
                  <a:lnTo>
                    <a:pt x="146873" y="217255"/>
                  </a:lnTo>
                  <a:lnTo>
                    <a:pt x="147252" y="213446"/>
                  </a:lnTo>
                  <a:lnTo>
                    <a:pt x="147250" y="211538"/>
                  </a:lnTo>
                  <a:lnTo>
                    <a:pt x="145977" y="209223"/>
                  </a:lnTo>
                  <a:lnTo>
                    <a:pt x="146604" y="206581"/>
                  </a:lnTo>
                  <a:lnTo>
                    <a:pt x="144995" y="201696"/>
                  </a:lnTo>
                  <a:lnTo>
                    <a:pt x="143444" y="199934"/>
                  </a:lnTo>
                  <a:lnTo>
                    <a:pt x="143892" y="198671"/>
                  </a:lnTo>
                  <a:lnTo>
                    <a:pt x="145523" y="198124"/>
                  </a:lnTo>
                  <a:lnTo>
                    <a:pt x="146509" y="196987"/>
                  </a:lnTo>
                  <a:lnTo>
                    <a:pt x="148270" y="195639"/>
                  </a:lnTo>
                  <a:lnTo>
                    <a:pt x="149114" y="193804"/>
                  </a:lnTo>
                  <a:lnTo>
                    <a:pt x="150188" y="192055"/>
                  </a:lnTo>
                  <a:lnTo>
                    <a:pt x="151005" y="190007"/>
                  </a:lnTo>
                  <a:lnTo>
                    <a:pt x="151605" y="188421"/>
                  </a:lnTo>
                  <a:lnTo>
                    <a:pt x="152928" y="185712"/>
                  </a:lnTo>
                  <a:lnTo>
                    <a:pt x="153014" y="183136"/>
                  </a:lnTo>
                  <a:lnTo>
                    <a:pt x="153078" y="179594"/>
                  </a:lnTo>
                  <a:lnTo>
                    <a:pt x="154506" y="177461"/>
                  </a:lnTo>
                  <a:lnTo>
                    <a:pt x="154918" y="176046"/>
                  </a:lnTo>
                  <a:lnTo>
                    <a:pt x="154256" y="174223"/>
                  </a:lnTo>
                  <a:lnTo>
                    <a:pt x="155392" y="173324"/>
                  </a:lnTo>
                  <a:lnTo>
                    <a:pt x="157426" y="171860"/>
                  </a:lnTo>
                  <a:lnTo>
                    <a:pt x="157913" y="170517"/>
                  </a:lnTo>
                  <a:lnTo>
                    <a:pt x="156437" y="166836"/>
                  </a:lnTo>
                  <a:lnTo>
                    <a:pt x="156923" y="165572"/>
                  </a:lnTo>
                  <a:lnTo>
                    <a:pt x="156953" y="163877"/>
                  </a:lnTo>
                  <a:lnTo>
                    <a:pt x="158227" y="161744"/>
                  </a:lnTo>
                  <a:lnTo>
                    <a:pt x="158267" y="159551"/>
                  </a:lnTo>
                  <a:lnTo>
                    <a:pt x="157835" y="157850"/>
                  </a:lnTo>
                  <a:lnTo>
                    <a:pt x="156697" y="156750"/>
                  </a:lnTo>
                  <a:lnTo>
                    <a:pt x="155229" y="156799"/>
                  </a:lnTo>
                  <a:lnTo>
                    <a:pt x="155646" y="155110"/>
                  </a:lnTo>
                  <a:lnTo>
                    <a:pt x="157264" y="153178"/>
                  </a:lnTo>
                  <a:lnTo>
                    <a:pt x="159607" y="153797"/>
                  </a:lnTo>
                  <a:lnTo>
                    <a:pt x="162284" y="155159"/>
                  </a:lnTo>
                  <a:lnTo>
                    <a:pt x="164026" y="154928"/>
                  </a:lnTo>
                  <a:lnTo>
                    <a:pt x="165184" y="152753"/>
                  </a:lnTo>
                  <a:lnTo>
                    <a:pt x="167538" y="151656"/>
                  </a:lnTo>
                  <a:lnTo>
                    <a:pt x="168202" y="150268"/>
                  </a:lnTo>
                  <a:lnTo>
                    <a:pt x="168146" y="146957"/>
                  </a:lnTo>
                  <a:lnTo>
                    <a:pt x="168044" y="144472"/>
                  </a:lnTo>
                  <a:lnTo>
                    <a:pt x="167985" y="143062"/>
                  </a:lnTo>
                  <a:lnTo>
                    <a:pt x="167050" y="139271"/>
                  </a:lnTo>
                  <a:lnTo>
                    <a:pt x="164363" y="136331"/>
                  </a:lnTo>
                  <a:lnTo>
                    <a:pt x="161007" y="134150"/>
                  </a:lnTo>
                  <a:lnTo>
                    <a:pt x="159295" y="132765"/>
                  </a:lnTo>
                  <a:lnTo>
                    <a:pt x="156460" y="131556"/>
                  </a:lnTo>
                  <a:lnTo>
                    <a:pt x="157728" y="129812"/>
                  </a:lnTo>
                  <a:lnTo>
                    <a:pt x="159181" y="127540"/>
                  </a:lnTo>
                  <a:lnTo>
                    <a:pt x="159692" y="125802"/>
                  </a:lnTo>
                  <a:lnTo>
                    <a:pt x="158823" y="124746"/>
                  </a:lnTo>
                  <a:lnTo>
                    <a:pt x="157214" y="124101"/>
                  </a:lnTo>
                  <a:lnTo>
                    <a:pt x="155996" y="123153"/>
                  </a:lnTo>
                  <a:lnTo>
                    <a:pt x="153608" y="122874"/>
                  </a:lnTo>
                  <a:lnTo>
                    <a:pt x="152218" y="122929"/>
                  </a:lnTo>
                  <a:lnTo>
                    <a:pt x="153182" y="120827"/>
                  </a:lnTo>
                  <a:lnTo>
                    <a:pt x="154598" y="119393"/>
                  </a:lnTo>
                  <a:lnTo>
                    <a:pt x="155275" y="118251"/>
                  </a:lnTo>
                  <a:lnTo>
                    <a:pt x="155542" y="116288"/>
                  </a:lnTo>
                  <a:lnTo>
                    <a:pt x="154752" y="115159"/>
                  </a:lnTo>
                  <a:lnTo>
                    <a:pt x="153063" y="114660"/>
                  </a:lnTo>
                  <a:lnTo>
                    <a:pt x="153300" y="112200"/>
                  </a:lnTo>
                  <a:lnTo>
                    <a:pt x="153524" y="110511"/>
                  </a:lnTo>
                  <a:lnTo>
                    <a:pt x="153806" y="107746"/>
                  </a:lnTo>
                  <a:lnTo>
                    <a:pt x="154190" y="105747"/>
                  </a:lnTo>
                  <a:lnTo>
                    <a:pt x="156303" y="104131"/>
                  </a:lnTo>
                  <a:lnTo>
                    <a:pt x="157531" y="102425"/>
                  </a:lnTo>
                  <a:lnTo>
                    <a:pt x="158561" y="100942"/>
                  </a:lnTo>
                  <a:lnTo>
                    <a:pt x="159967" y="100085"/>
                  </a:lnTo>
                  <a:lnTo>
                    <a:pt x="160611" y="98633"/>
                  </a:lnTo>
                  <a:lnTo>
                    <a:pt x="161655" y="96379"/>
                  </a:lnTo>
                  <a:lnTo>
                    <a:pt x="163719" y="95383"/>
                  </a:lnTo>
                  <a:lnTo>
                    <a:pt x="164694" y="92667"/>
                  </a:lnTo>
                  <a:lnTo>
                    <a:pt x="163377" y="90832"/>
                  </a:lnTo>
                  <a:lnTo>
                    <a:pt x="163878" y="88718"/>
                  </a:lnTo>
                  <a:lnTo>
                    <a:pt x="163103" y="86817"/>
                  </a:lnTo>
                  <a:lnTo>
                    <a:pt x="164176" y="85110"/>
                  </a:lnTo>
                  <a:lnTo>
                    <a:pt x="164706" y="83536"/>
                  </a:lnTo>
                  <a:lnTo>
                    <a:pt x="164770" y="82151"/>
                  </a:lnTo>
                  <a:lnTo>
                    <a:pt x="166225" y="78597"/>
                  </a:lnTo>
                  <a:lnTo>
                    <a:pt x="165762" y="76434"/>
                  </a:lnTo>
                  <a:lnTo>
                    <a:pt x="166221" y="74520"/>
                  </a:lnTo>
                  <a:lnTo>
                    <a:pt x="165795" y="72467"/>
                  </a:lnTo>
                  <a:lnTo>
                    <a:pt x="166303" y="70048"/>
                  </a:lnTo>
                  <a:lnTo>
                    <a:pt x="166360" y="68845"/>
                  </a:lnTo>
                  <a:lnTo>
                    <a:pt x="165791" y="66343"/>
                  </a:lnTo>
                  <a:lnTo>
                    <a:pt x="164509" y="64666"/>
                  </a:lnTo>
                  <a:lnTo>
                    <a:pt x="164166" y="62308"/>
                  </a:lnTo>
                  <a:lnTo>
                    <a:pt x="161399" y="59520"/>
                  </a:lnTo>
                  <a:lnTo>
                    <a:pt x="160522" y="56810"/>
                  </a:lnTo>
                  <a:lnTo>
                    <a:pt x="158365" y="54453"/>
                  </a:lnTo>
                  <a:lnTo>
                    <a:pt x="157518" y="50084"/>
                  </a:lnTo>
                  <a:lnTo>
                    <a:pt x="157292" y="47655"/>
                  </a:lnTo>
                  <a:lnTo>
                    <a:pt x="157822" y="46130"/>
                  </a:lnTo>
                  <a:lnTo>
                    <a:pt x="158158" y="44629"/>
                  </a:lnTo>
                  <a:lnTo>
                    <a:pt x="158738" y="42448"/>
                  </a:lnTo>
                  <a:lnTo>
                    <a:pt x="159191" y="40838"/>
                  </a:lnTo>
                  <a:lnTo>
                    <a:pt x="158794" y="39368"/>
                  </a:lnTo>
                  <a:lnTo>
                    <a:pt x="158983" y="37405"/>
                  </a:lnTo>
                  <a:lnTo>
                    <a:pt x="157604" y="34726"/>
                  </a:lnTo>
                  <a:lnTo>
                    <a:pt x="157542" y="31798"/>
                  </a:lnTo>
                  <a:lnTo>
                    <a:pt x="157496" y="30060"/>
                  </a:lnTo>
                  <a:lnTo>
                    <a:pt x="158068" y="28298"/>
                  </a:lnTo>
                  <a:lnTo>
                    <a:pt x="160478" y="27424"/>
                  </a:lnTo>
                  <a:lnTo>
                    <a:pt x="162052" y="27879"/>
                  </a:lnTo>
                  <a:lnTo>
                    <a:pt x="164416" y="27308"/>
                  </a:lnTo>
                  <a:lnTo>
                    <a:pt x="169289" y="28942"/>
                  </a:lnTo>
                  <a:lnTo>
                    <a:pt x="171174" y="29282"/>
                  </a:lnTo>
                  <a:lnTo>
                    <a:pt x="173074" y="28821"/>
                  </a:lnTo>
                  <a:lnTo>
                    <a:pt x="174639" y="27618"/>
                  </a:lnTo>
                  <a:lnTo>
                    <a:pt x="176384" y="25109"/>
                  </a:lnTo>
                  <a:lnTo>
                    <a:pt x="177820" y="22521"/>
                  </a:lnTo>
                  <a:lnTo>
                    <a:pt x="178313" y="20874"/>
                  </a:lnTo>
                  <a:lnTo>
                    <a:pt x="177969" y="18596"/>
                  </a:lnTo>
                  <a:lnTo>
                    <a:pt x="178542" y="16755"/>
                  </a:lnTo>
                  <a:lnTo>
                    <a:pt x="179216" y="13730"/>
                  </a:lnTo>
                  <a:lnTo>
                    <a:pt x="179606" y="11348"/>
                  </a:lnTo>
                  <a:lnTo>
                    <a:pt x="180589" y="10364"/>
                  </a:lnTo>
                  <a:lnTo>
                    <a:pt x="181467" y="8724"/>
                  </a:lnTo>
                  <a:lnTo>
                    <a:pt x="184572" y="7824"/>
                  </a:lnTo>
                  <a:lnTo>
                    <a:pt x="185309" y="5528"/>
                  </a:lnTo>
                  <a:lnTo>
                    <a:pt x="186937" y="5097"/>
                  </a:lnTo>
                  <a:lnTo>
                    <a:pt x="189897" y="5771"/>
                  </a:lnTo>
                  <a:lnTo>
                    <a:pt x="190808" y="5613"/>
                  </a:lnTo>
                  <a:lnTo>
                    <a:pt x="191910" y="5425"/>
                  </a:lnTo>
                  <a:lnTo>
                    <a:pt x="193171" y="4021"/>
                  </a:lnTo>
                  <a:lnTo>
                    <a:pt x="194084" y="2654"/>
                  </a:lnTo>
                  <a:lnTo>
                    <a:pt x="196753" y="2320"/>
                  </a:lnTo>
                  <a:lnTo>
                    <a:pt x="198249" y="771"/>
                  </a:lnTo>
                  <a:lnTo>
                    <a:pt x="199697" y="0"/>
                  </a:lnTo>
                  <a:close/>
                </a:path>
              </a:pathLst>
            </a:custGeom>
            <a:solidFill>
              <a:srgbClr val="EEB71A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" name="object 42">
              <a:extLst>
                <a:ext uri="{FF2B5EF4-FFF2-40B4-BE49-F238E27FC236}">
                  <a16:creationId xmlns:a16="http://schemas.microsoft.com/office/drawing/2014/main" id="{31E68423-A093-4800-AB09-7A4F8701ADA4}"/>
                </a:ext>
              </a:extLst>
            </p:cNvPr>
            <p:cNvSpPr/>
            <p:nvPr/>
          </p:nvSpPr>
          <p:spPr>
            <a:xfrm>
              <a:off x="2500079" y="6679353"/>
              <a:ext cx="450279" cy="336984"/>
            </a:xfrm>
            <a:custGeom>
              <a:avLst/>
              <a:gdLst/>
              <a:ahLst/>
              <a:cxnLst/>
              <a:rect l="l" t="t" r="r" b="b"/>
              <a:pathLst>
                <a:path w="450279" h="336984">
                  <a:moveTo>
                    <a:pt x="82518" y="0"/>
                  </a:moveTo>
                  <a:lnTo>
                    <a:pt x="94295" y="6300"/>
                  </a:lnTo>
                  <a:lnTo>
                    <a:pt x="102232" y="13208"/>
                  </a:lnTo>
                  <a:lnTo>
                    <a:pt x="110521" y="22029"/>
                  </a:lnTo>
                  <a:lnTo>
                    <a:pt x="117275" y="31118"/>
                  </a:lnTo>
                  <a:lnTo>
                    <a:pt x="118938" y="43478"/>
                  </a:lnTo>
                  <a:lnTo>
                    <a:pt x="122748" y="50951"/>
                  </a:lnTo>
                  <a:lnTo>
                    <a:pt x="123020" y="56653"/>
                  </a:lnTo>
                  <a:lnTo>
                    <a:pt x="137143" y="64800"/>
                  </a:lnTo>
                  <a:lnTo>
                    <a:pt x="159472" y="57437"/>
                  </a:lnTo>
                  <a:lnTo>
                    <a:pt x="164983" y="50499"/>
                  </a:lnTo>
                  <a:lnTo>
                    <a:pt x="182869" y="48968"/>
                  </a:lnTo>
                  <a:lnTo>
                    <a:pt x="196418" y="49681"/>
                  </a:lnTo>
                  <a:lnTo>
                    <a:pt x="203357" y="51112"/>
                  </a:lnTo>
                  <a:lnTo>
                    <a:pt x="207644" y="49478"/>
                  </a:lnTo>
                  <a:lnTo>
                    <a:pt x="210502" y="43354"/>
                  </a:lnTo>
                  <a:lnTo>
                    <a:pt x="214175" y="50499"/>
                  </a:lnTo>
                  <a:lnTo>
                    <a:pt x="240099" y="61523"/>
                  </a:lnTo>
                  <a:lnTo>
                    <a:pt x="244385" y="66423"/>
                  </a:lnTo>
                  <a:lnTo>
                    <a:pt x="242915" y="77182"/>
                  </a:lnTo>
                  <a:lnTo>
                    <a:pt x="239837" y="82984"/>
                  </a:lnTo>
                  <a:lnTo>
                    <a:pt x="243797" y="88594"/>
                  </a:lnTo>
                  <a:lnTo>
                    <a:pt x="248418" y="91893"/>
                  </a:lnTo>
                  <a:lnTo>
                    <a:pt x="257988" y="105427"/>
                  </a:lnTo>
                  <a:lnTo>
                    <a:pt x="265248" y="117307"/>
                  </a:lnTo>
                  <a:lnTo>
                    <a:pt x="280099" y="116317"/>
                  </a:lnTo>
                  <a:lnTo>
                    <a:pt x="291996" y="108334"/>
                  </a:lnTo>
                  <a:lnTo>
                    <a:pt x="301103" y="101863"/>
                  </a:lnTo>
                  <a:lnTo>
                    <a:pt x="314522" y="101146"/>
                  </a:lnTo>
                  <a:lnTo>
                    <a:pt x="321232" y="95630"/>
                  </a:lnTo>
                  <a:lnTo>
                    <a:pt x="324587" y="86049"/>
                  </a:lnTo>
                  <a:lnTo>
                    <a:pt x="336448" y="86547"/>
                  </a:lnTo>
                  <a:lnTo>
                    <a:pt x="346830" y="92474"/>
                  </a:lnTo>
                  <a:lnTo>
                    <a:pt x="354410" y="97152"/>
                  </a:lnTo>
                  <a:lnTo>
                    <a:pt x="356030" y="107590"/>
                  </a:lnTo>
                  <a:lnTo>
                    <a:pt x="354896" y="118935"/>
                  </a:lnTo>
                  <a:lnTo>
                    <a:pt x="355116" y="128786"/>
                  </a:lnTo>
                  <a:lnTo>
                    <a:pt x="355860" y="137936"/>
                  </a:lnTo>
                  <a:lnTo>
                    <a:pt x="361762" y="146812"/>
                  </a:lnTo>
                  <a:lnTo>
                    <a:pt x="378210" y="164452"/>
                  </a:lnTo>
                  <a:lnTo>
                    <a:pt x="390158" y="167678"/>
                  </a:lnTo>
                  <a:lnTo>
                    <a:pt x="403055" y="167678"/>
                  </a:lnTo>
                  <a:lnTo>
                    <a:pt x="418227" y="162368"/>
                  </a:lnTo>
                  <a:lnTo>
                    <a:pt x="424955" y="167563"/>
                  </a:lnTo>
                  <a:lnTo>
                    <a:pt x="428034" y="177736"/>
                  </a:lnTo>
                  <a:lnTo>
                    <a:pt x="450279" y="220592"/>
                  </a:lnTo>
                  <a:lnTo>
                    <a:pt x="428279" y="224954"/>
                  </a:lnTo>
                  <a:lnTo>
                    <a:pt x="420116" y="226892"/>
                  </a:lnTo>
                  <a:lnTo>
                    <a:pt x="409367" y="228675"/>
                  </a:lnTo>
                  <a:lnTo>
                    <a:pt x="400471" y="230647"/>
                  </a:lnTo>
                  <a:lnTo>
                    <a:pt x="392744" y="233131"/>
                  </a:lnTo>
                  <a:lnTo>
                    <a:pt x="383669" y="237418"/>
                  </a:lnTo>
                  <a:lnTo>
                    <a:pt x="376576" y="240735"/>
                  </a:lnTo>
                  <a:lnTo>
                    <a:pt x="368457" y="246388"/>
                  </a:lnTo>
                  <a:lnTo>
                    <a:pt x="359880" y="252278"/>
                  </a:lnTo>
                  <a:lnTo>
                    <a:pt x="350990" y="260920"/>
                  </a:lnTo>
                  <a:lnTo>
                    <a:pt x="342431" y="271464"/>
                  </a:lnTo>
                  <a:lnTo>
                    <a:pt x="337462" y="280200"/>
                  </a:lnTo>
                  <a:lnTo>
                    <a:pt x="333389" y="287609"/>
                  </a:lnTo>
                  <a:lnTo>
                    <a:pt x="329948" y="295696"/>
                  </a:lnTo>
                  <a:lnTo>
                    <a:pt x="327761" y="301005"/>
                  </a:lnTo>
                  <a:lnTo>
                    <a:pt x="323210" y="303281"/>
                  </a:lnTo>
                  <a:lnTo>
                    <a:pt x="313537" y="306127"/>
                  </a:lnTo>
                  <a:lnTo>
                    <a:pt x="304434" y="307263"/>
                  </a:lnTo>
                  <a:lnTo>
                    <a:pt x="294192" y="306127"/>
                  </a:lnTo>
                  <a:lnTo>
                    <a:pt x="285321" y="305711"/>
                  </a:lnTo>
                  <a:lnTo>
                    <a:pt x="277466" y="302500"/>
                  </a:lnTo>
                  <a:lnTo>
                    <a:pt x="268250" y="300477"/>
                  </a:lnTo>
                  <a:lnTo>
                    <a:pt x="260022" y="301279"/>
                  </a:lnTo>
                  <a:lnTo>
                    <a:pt x="254101" y="308727"/>
                  </a:lnTo>
                  <a:lnTo>
                    <a:pt x="249580" y="316762"/>
                  </a:lnTo>
                  <a:lnTo>
                    <a:pt x="242443" y="321544"/>
                  </a:lnTo>
                  <a:lnTo>
                    <a:pt x="235016" y="323712"/>
                  </a:lnTo>
                  <a:lnTo>
                    <a:pt x="226959" y="321817"/>
                  </a:lnTo>
                  <a:lnTo>
                    <a:pt x="218565" y="322081"/>
                  </a:lnTo>
                  <a:lnTo>
                    <a:pt x="212830" y="325471"/>
                  </a:lnTo>
                  <a:lnTo>
                    <a:pt x="205433" y="327746"/>
                  </a:lnTo>
                  <a:lnTo>
                    <a:pt x="196330" y="326610"/>
                  </a:lnTo>
                  <a:lnTo>
                    <a:pt x="194623" y="321488"/>
                  </a:lnTo>
                  <a:lnTo>
                    <a:pt x="187416" y="315228"/>
                  </a:lnTo>
                  <a:lnTo>
                    <a:pt x="178882" y="312953"/>
                  </a:lnTo>
                  <a:lnTo>
                    <a:pt x="168072" y="314660"/>
                  </a:lnTo>
                  <a:lnTo>
                    <a:pt x="160106" y="319213"/>
                  </a:lnTo>
                  <a:lnTo>
                    <a:pt x="154632" y="326835"/>
                  </a:lnTo>
                  <a:lnTo>
                    <a:pt x="145744" y="332582"/>
                  </a:lnTo>
                  <a:lnTo>
                    <a:pt x="138117" y="336984"/>
                  </a:lnTo>
                  <a:lnTo>
                    <a:pt x="97328" y="335137"/>
                  </a:lnTo>
                  <a:lnTo>
                    <a:pt x="88123" y="333575"/>
                  </a:lnTo>
                  <a:lnTo>
                    <a:pt x="77070" y="328664"/>
                  </a:lnTo>
                  <a:lnTo>
                    <a:pt x="68563" y="323852"/>
                  </a:lnTo>
                  <a:lnTo>
                    <a:pt x="60252" y="317491"/>
                  </a:lnTo>
                  <a:lnTo>
                    <a:pt x="52171" y="314517"/>
                  </a:lnTo>
                  <a:lnTo>
                    <a:pt x="42883" y="312724"/>
                  </a:lnTo>
                  <a:lnTo>
                    <a:pt x="32420" y="316965"/>
                  </a:lnTo>
                  <a:lnTo>
                    <a:pt x="26009" y="323193"/>
                  </a:lnTo>
                  <a:lnTo>
                    <a:pt x="18198" y="328836"/>
                  </a:lnTo>
                  <a:lnTo>
                    <a:pt x="9647" y="332418"/>
                  </a:lnTo>
                  <a:lnTo>
                    <a:pt x="2707" y="332485"/>
                  </a:lnTo>
                  <a:lnTo>
                    <a:pt x="2780" y="332132"/>
                  </a:lnTo>
                  <a:lnTo>
                    <a:pt x="3041" y="331586"/>
                  </a:lnTo>
                  <a:lnTo>
                    <a:pt x="3173" y="330990"/>
                  </a:lnTo>
                  <a:lnTo>
                    <a:pt x="3018" y="330413"/>
                  </a:lnTo>
                  <a:lnTo>
                    <a:pt x="2862" y="330145"/>
                  </a:lnTo>
                  <a:lnTo>
                    <a:pt x="2311" y="329423"/>
                  </a:lnTo>
                  <a:lnTo>
                    <a:pt x="1651" y="328402"/>
                  </a:lnTo>
                  <a:lnTo>
                    <a:pt x="1516" y="328128"/>
                  </a:lnTo>
                  <a:lnTo>
                    <a:pt x="1433" y="327527"/>
                  </a:lnTo>
                  <a:lnTo>
                    <a:pt x="1376" y="326008"/>
                  </a:lnTo>
                  <a:lnTo>
                    <a:pt x="1300" y="325103"/>
                  </a:lnTo>
                  <a:lnTo>
                    <a:pt x="1251" y="324799"/>
                  </a:lnTo>
                  <a:lnTo>
                    <a:pt x="1058" y="324222"/>
                  </a:lnTo>
                  <a:lnTo>
                    <a:pt x="344" y="323244"/>
                  </a:lnTo>
                  <a:lnTo>
                    <a:pt x="179" y="322983"/>
                  </a:lnTo>
                  <a:lnTo>
                    <a:pt x="37" y="322710"/>
                  </a:lnTo>
                  <a:lnTo>
                    <a:pt x="0" y="322126"/>
                  </a:lnTo>
                  <a:lnTo>
                    <a:pt x="101" y="321834"/>
                  </a:lnTo>
                  <a:lnTo>
                    <a:pt x="612" y="321075"/>
                  </a:lnTo>
                  <a:lnTo>
                    <a:pt x="843" y="320875"/>
                  </a:lnTo>
                  <a:lnTo>
                    <a:pt x="1151" y="320359"/>
                  </a:lnTo>
                  <a:lnTo>
                    <a:pt x="1228" y="320054"/>
                  </a:lnTo>
                  <a:lnTo>
                    <a:pt x="791" y="319265"/>
                  </a:lnTo>
                  <a:lnTo>
                    <a:pt x="668" y="318675"/>
                  </a:lnTo>
                  <a:lnTo>
                    <a:pt x="661" y="318062"/>
                  </a:lnTo>
                  <a:lnTo>
                    <a:pt x="683" y="317752"/>
                  </a:lnTo>
                  <a:lnTo>
                    <a:pt x="931" y="317211"/>
                  </a:lnTo>
                  <a:lnTo>
                    <a:pt x="1154" y="316999"/>
                  </a:lnTo>
                  <a:lnTo>
                    <a:pt x="2190" y="316331"/>
                  </a:lnTo>
                  <a:lnTo>
                    <a:pt x="2337" y="315504"/>
                  </a:lnTo>
                  <a:lnTo>
                    <a:pt x="2370" y="314896"/>
                  </a:lnTo>
                  <a:lnTo>
                    <a:pt x="2495" y="313991"/>
                  </a:lnTo>
                  <a:lnTo>
                    <a:pt x="2531" y="313390"/>
                  </a:lnTo>
                  <a:lnTo>
                    <a:pt x="2647" y="312795"/>
                  </a:lnTo>
                  <a:lnTo>
                    <a:pt x="2727" y="311883"/>
                  </a:lnTo>
                  <a:lnTo>
                    <a:pt x="3088" y="311056"/>
                  </a:lnTo>
                  <a:lnTo>
                    <a:pt x="3290" y="310479"/>
                  </a:lnTo>
                  <a:lnTo>
                    <a:pt x="3399" y="309884"/>
                  </a:lnTo>
                  <a:lnTo>
                    <a:pt x="3450" y="309283"/>
                  </a:lnTo>
                  <a:lnTo>
                    <a:pt x="3376" y="308675"/>
                  </a:lnTo>
                  <a:lnTo>
                    <a:pt x="3291" y="308384"/>
                  </a:lnTo>
                  <a:lnTo>
                    <a:pt x="2901" y="307563"/>
                  </a:lnTo>
                  <a:lnTo>
                    <a:pt x="2660" y="306998"/>
                  </a:lnTo>
                  <a:lnTo>
                    <a:pt x="2613" y="306415"/>
                  </a:lnTo>
                  <a:lnTo>
                    <a:pt x="2804" y="305832"/>
                  </a:lnTo>
                  <a:lnTo>
                    <a:pt x="3259" y="305036"/>
                  </a:lnTo>
                  <a:lnTo>
                    <a:pt x="3448" y="304477"/>
                  </a:lnTo>
                  <a:lnTo>
                    <a:pt x="3465" y="304168"/>
                  </a:lnTo>
                  <a:lnTo>
                    <a:pt x="3588" y="303572"/>
                  </a:lnTo>
                  <a:lnTo>
                    <a:pt x="3928" y="302733"/>
                  </a:lnTo>
                  <a:lnTo>
                    <a:pt x="3906" y="302417"/>
                  </a:lnTo>
                  <a:lnTo>
                    <a:pt x="4598" y="301841"/>
                  </a:lnTo>
                  <a:lnTo>
                    <a:pt x="5070" y="301415"/>
                  </a:lnTo>
                  <a:lnTo>
                    <a:pt x="5297" y="301190"/>
                  </a:lnTo>
                  <a:lnTo>
                    <a:pt x="5482" y="300692"/>
                  </a:lnTo>
                  <a:lnTo>
                    <a:pt x="5329" y="300407"/>
                  </a:lnTo>
                  <a:lnTo>
                    <a:pt x="5214" y="300115"/>
                  </a:lnTo>
                  <a:lnTo>
                    <a:pt x="5290" y="299811"/>
                  </a:lnTo>
                  <a:lnTo>
                    <a:pt x="5733" y="299392"/>
                  </a:lnTo>
                  <a:lnTo>
                    <a:pt x="5915" y="298505"/>
                  </a:lnTo>
                  <a:lnTo>
                    <a:pt x="6187" y="297970"/>
                  </a:lnTo>
                  <a:lnTo>
                    <a:pt x="6447" y="297800"/>
                  </a:lnTo>
                  <a:lnTo>
                    <a:pt x="6995" y="297897"/>
                  </a:lnTo>
                  <a:lnTo>
                    <a:pt x="7577" y="298110"/>
                  </a:lnTo>
                  <a:lnTo>
                    <a:pt x="8170" y="298171"/>
                  </a:lnTo>
                  <a:lnTo>
                    <a:pt x="8485" y="298116"/>
                  </a:lnTo>
                  <a:lnTo>
                    <a:pt x="8768" y="297983"/>
                  </a:lnTo>
                  <a:lnTo>
                    <a:pt x="9322" y="297290"/>
                  </a:lnTo>
                  <a:lnTo>
                    <a:pt x="9619" y="296743"/>
                  </a:lnTo>
                  <a:lnTo>
                    <a:pt x="9891" y="296197"/>
                  </a:lnTo>
                  <a:lnTo>
                    <a:pt x="10286" y="295042"/>
                  </a:lnTo>
                  <a:lnTo>
                    <a:pt x="10448" y="294459"/>
                  </a:lnTo>
                  <a:lnTo>
                    <a:pt x="10480" y="294155"/>
                  </a:lnTo>
                  <a:lnTo>
                    <a:pt x="10659" y="293578"/>
                  </a:lnTo>
                  <a:lnTo>
                    <a:pt x="10932" y="293031"/>
                  </a:lnTo>
                  <a:lnTo>
                    <a:pt x="11325" y="292569"/>
                  </a:lnTo>
                  <a:lnTo>
                    <a:pt x="11649" y="292059"/>
                  </a:lnTo>
                  <a:lnTo>
                    <a:pt x="11782" y="291786"/>
                  </a:lnTo>
                  <a:lnTo>
                    <a:pt x="11883" y="291494"/>
                  </a:lnTo>
                  <a:lnTo>
                    <a:pt x="11939" y="289982"/>
                  </a:lnTo>
                  <a:lnTo>
                    <a:pt x="12006" y="289380"/>
                  </a:lnTo>
                  <a:lnTo>
                    <a:pt x="12245" y="288499"/>
                  </a:lnTo>
                  <a:lnTo>
                    <a:pt x="12780" y="287077"/>
                  </a:lnTo>
                  <a:lnTo>
                    <a:pt x="13020" y="286512"/>
                  </a:lnTo>
                  <a:lnTo>
                    <a:pt x="13049" y="285923"/>
                  </a:lnTo>
                  <a:lnTo>
                    <a:pt x="12946" y="285631"/>
                  </a:lnTo>
                  <a:lnTo>
                    <a:pt x="12799" y="285364"/>
                  </a:lnTo>
                  <a:lnTo>
                    <a:pt x="12617" y="285115"/>
                  </a:lnTo>
                  <a:lnTo>
                    <a:pt x="12525" y="284532"/>
                  </a:lnTo>
                  <a:lnTo>
                    <a:pt x="12686" y="284277"/>
                  </a:lnTo>
                  <a:lnTo>
                    <a:pt x="12955" y="284125"/>
                  </a:lnTo>
                  <a:lnTo>
                    <a:pt x="13273" y="284137"/>
                  </a:lnTo>
                  <a:lnTo>
                    <a:pt x="13649" y="283724"/>
                  </a:lnTo>
                  <a:lnTo>
                    <a:pt x="13901" y="283158"/>
                  </a:lnTo>
                  <a:lnTo>
                    <a:pt x="14049" y="282563"/>
                  </a:lnTo>
                  <a:lnTo>
                    <a:pt x="14156" y="282277"/>
                  </a:lnTo>
                  <a:lnTo>
                    <a:pt x="14514" y="281792"/>
                  </a:lnTo>
                  <a:lnTo>
                    <a:pt x="15467" y="279890"/>
                  </a:lnTo>
                  <a:lnTo>
                    <a:pt x="15692" y="279331"/>
                  </a:lnTo>
                  <a:lnTo>
                    <a:pt x="15892" y="279100"/>
                  </a:lnTo>
                  <a:lnTo>
                    <a:pt x="16118" y="278894"/>
                  </a:lnTo>
                  <a:lnTo>
                    <a:pt x="16662" y="278639"/>
                  </a:lnTo>
                  <a:lnTo>
                    <a:pt x="17571" y="278432"/>
                  </a:lnTo>
                  <a:lnTo>
                    <a:pt x="17963" y="277655"/>
                  </a:lnTo>
                  <a:lnTo>
                    <a:pt x="18279" y="277126"/>
                  </a:lnTo>
                  <a:lnTo>
                    <a:pt x="18712" y="276713"/>
                  </a:lnTo>
                  <a:lnTo>
                    <a:pt x="19001" y="276585"/>
                  </a:lnTo>
                  <a:lnTo>
                    <a:pt x="19584" y="276597"/>
                  </a:lnTo>
                  <a:lnTo>
                    <a:pt x="20796" y="276998"/>
                  </a:lnTo>
                  <a:lnTo>
                    <a:pt x="21093" y="277071"/>
                  </a:lnTo>
                  <a:lnTo>
                    <a:pt x="21607" y="277010"/>
                  </a:lnTo>
                  <a:lnTo>
                    <a:pt x="21769" y="276731"/>
                  </a:lnTo>
                  <a:lnTo>
                    <a:pt x="21992" y="276129"/>
                  </a:lnTo>
                  <a:lnTo>
                    <a:pt x="22302" y="274957"/>
                  </a:lnTo>
                  <a:lnTo>
                    <a:pt x="22579" y="274088"/>
                  </a:lnTo>
                  <a:lnTo>
                    <a:pt x="22700" y="273808"/>
                  </a:lnTo>
                  <a:lnTo>
                    <a:pt x="23243" y="272721"/>
                  </a:lnTo>
                  <a:lnTo>
                    <a:pt x="23476" y="272156"/>
                  </a:lnTo>
                  <a:lnTo>
                    <a:pt x="23664" y="271919"/>
                  </a:lnTo>
                  <a:lnTo>
                    <a:pt x="24109" y="271130"/>
                  </a:lnTo>
                  <a:lnTo>
                    <a:pt x="24451" y="270625"/>
                  </a:lnTo>
                  <a:lnTo>
                    <a:pt x="24724" y="270078"/>
                  </a:lnTo>
                  <a:lnTo>
                    <a:pt x="24620" y="268881"/>
                  </a:lnTo>
                  <a:lnTo>
                    <a:pt x="24562" y="268255"/>
                  </a:lnTo>
                  <a:lnTo>
                    <a:pt x="25540" y="267624"/>
                  </a:lnTo>
                  <a:lnTo>
                    <a:pt x="25774" y="267429"/>
                  </a:lnTo>
                  <a:lnTo>
                    <a:pt x="25989" y="267211"/>
                  </a:lnTo>
                  <a:lnTo>
                    <a:pt x="26530" y="266980"/>
                  </a:lnTo>
                  <a:lnTo>
                    <a:pt x="27088" y="266737"/>
                  </a:lnTo>
                  <a:lnTo>
                    <a:pt x="27382" y="266639"/>
                  </a:lnTo>
                  <a:lnTo>
                    <a:pt x="27978" y="266481"/>
                  </a:lnTo>
                  <a:lnTo>
                    <a:pt x="28406" y="266840"/>
                  </a:lnTo>
                  <a:lnTo>
                    <a:pt x="28614" y="267065"/>
                  </a:lnTo>
                  <a:lnTo>
                    <a:pt x="29154" y="267344"/>
                  </a:lnTo>
                  <a:lnTo>
                    <a:pt x="30025" y="267606"/>
                  </a:lnTo>
                  <a:lnTo>
                    <a:pt x="30387" y="267624"/>
                  </a:lnTo>
                  <a:lnTo>
                    <a:pt x="30994" y="267557"/>
                  </a:lnTo>
                  <a:lnTo>
                    <a:pt x="31812" y="267186"/>
                  </a:lnTo>
                  <a:lnTo>
                    <a:pt x="32103" y="267059"/>
                  </a:lnTo>
                  <a:lnTo>
                    <a:pt x="32404" y="265929"/>
                  </a:lnTo>
                  <a:lnTo>
                    <a:pt x="32423" y="265321"/>
                  </a:lnTo>
                  <a:lnTo>
                    <a:pt x="32369" y="265017"/>
                  </a:lnTo>
                  <a:lnTo>
                    <a:pt x="32285" y="264726"/>
                  </a:lnTo>
                  <a:lnTo>
                    <a:pt x="31569" y="263754"/>
                  </a:lnTo>
                  <a:lnTo>
                    <a:pt x="31450" y="263474"/>
                  </a:lnTo>
                  <a:lnTo>
                    <a:pt x="31141" y="262952"/>
                  </a:lnTo>
                  <a:lnTo>
                    <a:pt x="30737" y="262502"/>
                  </a:lnTo>
                  <a:lnTo>
                    <a:pt x="30194" y="261767"/>
                  </a:lnTo>
                  <a:lnTo>
                    <a:pt x="29499" y="261190"/>
                  </a:lnTo>
                  <a:lnTo>
                    <a:pt x="29114" y="260716"/>
                  </a:lnTo>
                  <a:lnTo>
                    <a:pt x="28697" y="260273"/>
                  </a:lnTo>
                  <a:lnTo>
                    <a:pt x="28078" y="259228"/>
                  </a:lnTo>
                  <a:lnTo>
                    <a:pt x="27978" y="258936"/>
                  </a:lnTo>
                  <a:lnTo>
                    <a:pt x="28023" y="258341"/>
                  </a:lnTo>
                  <a:lnTo>
                    <a:pt x="28122" y="258049"/>
                  </a:lnTo>
                  <a:lnTo>
                    <a:pt x="28385" y="257502"/>
                  </a:lnTo>
                  <a:lnTo>
                    <a:pt x="28476" y="257211"/>
                  </a:lnTo>
                  <a:lnTo>
                    <a:pt x="28529" y="256609"/>
                  </a:lnTo>
                  <a:lnTo>
                    <a:pt x="28429" y="256014"/>
                  </a:lnTo>
                  <a:lnTo>
                    <a:pt x="28419" y="255704"/>
                  </a:lnTo>
                  <a:lnTo>
                    <a:pt x="29027" y="254318"/>
                  </a:lnTo>
                  <a:lnTo>
                    <a:pt x="29122" y="253413"/>
                  </a:lnTo>
                  <a:lnTo>
                    <a:pt x="28696" y="252636"/>
                  </a:lnTo>
                  <a:lnTo>
                    <a:pt x="28554" y="252363"/>
                  </a:lnTo>
                  <a:lnTo>
                    <a:pt x="28456" y="252077"/>
                  </a:lnTo>
                  <a:lnTo>
                    <a:pt x="28411" y="251773"/>
                  </a:lnTo>
                  <a:lnTo>
                    <a:pt x="28652" y="250898"/>
                  </a:lnTo>
                  <a:lnTo>
                    <a:pt x="28915" y="250351"/>
                  </a:lnTo>
                  <a:lnTo>
                    <a:pt x="28942" y="250048"/>
                  </a:lnTo>
                  <a:lnTo>
                    <a:pt x="29268" y="249543"/>
                  </a:lnTo>
                  <a:lnTo>
                    <a:pt x="29412" y="249270"/>
                  </a:lnTo>
                  <a:lnTo>
                    <a:pt x="29491" y="248377"/>
                  </a:lnTo>
                  <a:lnTo>
                    <a:pt x="29520" y="247770"/>
                  </a:lnTo>
                  <a:lnTo>
                    <a:pt x="29647" y="247174"/>
                  </a:lnTo>
                  <a:lnTo>
                    <a:pt x="29492" y="245971"/>
                  </a:lnTo>
                  <a:lnTo>
                    <a:pt x="28764" y="244307"/>
                  </a:lnTo>
                  <a:lnTo>
                    <a:pt x="28350" y="243164"/>
                  </a:lnTo>
                  <a:lnTo>
                    <a:pt x="28271" y="242872"/>
                  </a:lnTo>
                  <a:lnTo>
                    <a:pt x="28074" y="241979"/>
                  </a:lnTo>
                  <a:lnTo>
                    <a:pt x="28259" y="240795"/>
                  </a:lnTo>
                  <a:lnTo>
                    <a:pt x="28275" y="240187"/>
                  </a:lnTo>
                  <a:lnTo>
                    <a:pt x="28203" y="239890"/>
                  </a:lnTo>
                  <a:lnTo>
                    <a:pt x="27867" y="239392"/>
                  </a:lnTo>
                  <a:lnTo>
                    <a:pt x="27588" y="238851"/>
                  </a:lnTo>
                  <a:lnTo>
                    <a:pt x="27475" y="238255"/>
                  </a:lnTo>
                  <a:lnTo>
                    <a:pt x="27657" y="237672"/>
                  </a:lnTo>
                  <a:lnTo>
                    <a:pt x="28122" y="236894"/>
                  </a:lnTo>
                  <a:lnTo>
                    <a:pt x="28505" y="236421"/>
                  </a:lnTo>
                  <a:lnTo>
                    <a:pt x="29955" y="234865"/>
                  </a:lnTo>
                  <a:lnTo>
                    <a:pt x="30325" y="234385"/>
                  </a:lnTo>
                  <a:lnTo>
                    <a:pt x="30597" y="233845"/>
                  </a:lnTo>
                  <a:lnTo>
                    <a:pt x="30807" y="233274"/>
                  </a:lnTo>
                  <a:lnTo>
                    <a:pt x="31160" y="232429"/>
                  </a:lnTo>
                  <a:lnTo>
                    <a:pt x="31179" y="231822"/>
                  </a:lnTo>
                  <a:lnTo>
                    <a:pt x="31408" y="230321"/>
                  </a:lnTo>
                  <a:lnTo>
                    <a:pt x="31445" y="229106"/>
                  </a:lnTo>
                  <a:lnTo>
                    <a:pt x="31429" y="228195"/>
                  </a:lnTo>
                  <a:lnTo>
                    <a:pt x="31367" y="227593"/>
                  </a:lnTo>
                  <a:lnTo>
                    <a:pt x="31198" y="226694"/>
                  </a:lnTo>
                  <a:lnTo>
                    <a:pt x="31009" y="226123"/>
                  </a:lnTo>
                  <a:lnTo>
                    <a:pt x="30631" y="225291"/>
                  </a:lnTo>
                  <a:lnTo>
                    <a:pt x="30621" y="224689"/>
                  </a:lnTo>
                  <a:lnTo>
                    <a:pt x="30887" y="223505"/>
                  </a:lnTo>
                  <a:lnTo>
                    <a:pt x="30881" y="223194"/>
                  </a:lnTo>
                  <a:lnTo>
                    <a:pt x="30790" y="222903"/>
                  </a:lnTo>
                  <a:lnTo>
                    <a:pt x="30309" y="222520"/>
                  </a:lnTo>
                  <a:lnTo>
                    <a:pt x="30042" y="222009"/>
                  </a:lnTo>
                  <a:lnTo>
                    <a:pt x="29988" y="221384"/>
                  </a:lnTo>
                  <a:lnTo>
                    <a:pt x="30123" y="220175"/>
                  </a:lnTo>
                  <a:lnTo>
                    <a:pt x="30325" y="219610"/>
                  </a:lnTo>
                  <a:lnTo>
                    <a:pt x="30523" y="219373"/>
                  </a:lnTo>
                  <a:lnTo>
                    <a:pt x="30760" y="219179"/>
                  </a:lnTo>
                  <a:lnTo>
                    <a:pt x="31646" y="218996"/>
                  </a:lnTo>
                  <a:lnTo>
                    <a:pt x="31945" y="218917"/>
                  </a:lnTo>
                  <a:lnTo>
                    <a:pt x="32388" y="218510"/>
                  </a:lnTo>
                  <a:lnTo>
                    <a:pt x="32900" y="218231"/>
                  </a:lnTo>
                  <a:lnTo>
                    <a:pt x="34108" y="218018"/>
                  </a:lnTo>
                  <a:lnTo>
                    <a:pt x="34721" y="217982"/>
                  </a:lnTo>
                  <a:lnTo>
                    <a:pt x="35523" y="218395"/>
                  </a:lnTo>
                  <a:lnTo>
                    <a:pt x="35760" y="218583"/>
                  </a:lnTo>
                  <a:lnTo>
                    <a:pt x="36886" y="219051"/>
                  </a:lnTo>
                  <a:lnTo>
                    <a:pt x="37427" y="219330"/>
                  </a:lnTo>
                  <a:lnTo>
                    <a:pt x="37858" y="219731"/>
                  </a:lnTo>
                  <a:lnTo>
                    <a:pt x="38150" y="220278"/>
                  </a:lnTo>
                  <a:lnTo>
                    <a:pt x="38631" y="221050"/>
                  </a:lnTo>
                  <a:lnTo>
                    <a:pt x="38912" y="221591"/>
                  </a:lnTo>
                  <a:lnTo>
                    <a:pt x="39375" y="222715"/>
                  </a:lnTo>
                  <a:lnTo>
                    <a:pt x="40179" y="225005"/>
                  </a:lnTo>
                  <a:lnTo>
                    <a:pt x="40671" y="225777"/>
                  </a:lnTo>
                  <a:lnTo>
                    <a:pt x="40936" y="226323"/>
                  </a:lnTo>
                  <a:lnTo>
                    <a:pt x="41157" y="226888"/>
                  </a:lnTo>
                  <a:lnTo>
                    <a:pt x="41691" y="227623"/>
                  </a:lnTo>
                  <a:lnTo>
                    <a:pt x="42563" y="228468"/>
                  </a:lnTo>
                  <a:lnTo>
                    <a:pt x="42737" y="228717"/>
                  </a:lnTo>
                  <a:lnTo>
                    <a:pt x="43000" y="229264"/>
                  </a:lnTo>
                  <a:lnTo>
                    <a:pt x="43438" y="230400"/>
                  </a:lnTo>
                  <a:lnTo>
                    <a:pt x="43798" y="230892"/>
                  </a:lnTo>
                  <a:lnTo>
                    <a:pt x="44748" y="232077"/>
                  </a:lnTo>
                  <a:lnTo>
                    <a:pt x="44948" y="232301"/>
                  </a:lnTo>
                  <a:lnTo>
                    <a:pt x="45177" y="232508"/>
                  </a:lnTo>
                  <a:lnTo>
                    <a:pt x="46725" y="233474"/>
                  </a:lnTo>
                  <a:lnTo>
                    <a:pt x="46967" y="233662"/>
                  </a:lnTo>
                  <a:lnTo>
                    <a:pt x="47420" y="234774"/>
                  </a:lnTo>
                  <a:lnTo>
                    <a:pt x="47653" y="235339"/>
                  </a:lnTo>
                  <a:lnTo>
                    <a:pt x="47954" y="235862"/>
                  </a:lnTo>
                  <a:lnTo>
                    <a:pt x="48336" y="236336"/>
                  </a:lnTo>
                  <a:lnTo>
                    <a:pt x="49339" y="237004"/>
                  </a:lnTo>
                  <a:lnTo>
                    <a:pt x="49884" y="237277"/>
                  </a:lnTo>
                  <a:lnTo>
                    <a:pt x="50163" y="237399"/>
                  </a:lnTo>
                  <a:lnTo>
                    <a:pt x="51344" y="237678"/>
                  </a:lnTo>
                  <a:lnTo>
                    <a:pt x="52252" y="237757"/>
                  </a:lnTo>
                  <a:lnTo>
                    <a:pt x="53468" y="237751"/>
                  </a:lnTo>
                  <a:lnTo>
                    <a:pt x="54031" y="237545"/>
                  </a:lnTo>
                  <a:lnTo>
                    <a:pt x="54727" y="237356"/>
                  </a:lnTo>
                  <a:lnTo>
                    <a:pt x="54854" y="237077"/>
                  </a:lnTo>
                  <a:lnTo>
                    <a:pt x="55348" y="236730"/>
                  </a:lnTo>
                  <a:lnTo>
                    <a:pt x="55912" y="236500"/>
                  </a:lnTo>
                  <a:lnTo>
                    <a:pt x="56646" y="235959"/>
                  </a:lnTo>
                  <a:lnTo>
                    <a:pt x="57095" y="235552"/>
                  </a:lnTo>
                  <a:lnTo>
                    <a:pt x="57301" y="235327"/>
                  </a:lnTo>
                  <a:lnTo>
                    <a:pt x="57786" y="234555"/>
                  </a:lnTo>
                  <a:lnTo>
                    <a:pt x="58202" y="233747"/>
                  </a:lnTo>
                  <a:lnTo>
                    <a:pt x="58696" y="233395"/>
                  </a:lnTo>
                  <a:lnTo>
                    <a:pt x="59238" y="233122"/>
                  </a:lnTo>
                  <a:lnTo>
                    <a:pt x="60076" y="232757"/>
                  </a:lnTo>
                  <a:lnTo>
                    <a:pt x="60612" y="232465"/>
                  </a:lnTo>
                  <a:lnTo>
                    <a:pt x="61033" y="232041"/>
                  </a:lnTo>
                  <a:lnTo>
                    <a:pt x="61342" y="231518"/>
                  </a:lnTo>
                  <a:lnTo>
                    <a:pt x="61589" y="230643"/>
                  </a:lnTo>
                  <a:lnTo>
                    <a:pt x="61651" y="230035"/>
                  </a:lnTo>
                  <a:lnTo>
                    <a:pt x="61649" y="229124"/>
                  </a:lnTo>
                  <a:lnTo>
                    <a:pt x="61441" y="227927"/>
                  </a:lnTo>
                  <a:lnTo>
                    <a:pt x="61405" y="227314"/>
                  </a:lnTo>
                  <a:lnTo>
                    <a:pt x="61582" y="226736"/>
                  </a:lnTo>
                  <a:lnTo>
                    <a:pt x="61753" y="226481"/>
                  </a:lnTo>
                  <a:lnTo>
                    <a:pt x="62194" y="226062"/>
                  </a:lnTo>
                  <a:lnTo>
                    <a:pt x="63309" y="225588"/>
                  </a:lnTo>
                  <a:lnTo>
                    <a:pt x="64418" y="225060"/>
                  </a:lnTo>
                  <a:lnTo>
                    <a:pt x="64634" y="224519"/>
                  </a:lnTo>
                  <a:lnTo>
                    <a:pt x="65298" y="222824"/>
                  </a:lnTo>
                  <a:lnTo>
                    <a:pt x="65834" y="222095"/>
                  </a:lnTo>
                  <a:lnTo>
                    <a:pt x="66120" y="221554"/>
                  </a:lnTo>
                  <a:lnTo>
                    <a:pt x="66786" y="220940"/>
                  </a:lnTo>
                  <a:lnTo>
                    <a:pt x="67028" y="220752"/>
                  </a:lnTo>
                  <a:lnTo>
                    <a:pt x="67796" y="220260"/>
                  </a:lnTo>
                  <a:lnTo>
                    <a:pt x="68030" y="220065"/>
                  </a:lnTo>
                  <a:lnTo>
                    <a:pt x="68241" y="219847"/>
                  </a:lnTo>
                  <a:lnTo>
                    <a:pt x="68575" y="219337"/>
                  </a:lnTo>
                  <a:lnTo>
                    <a:pt x="68786" y="219118"/>
                  </a:lnTo>
                  <a:lnTo>
                    <a:pt x="69632" y="218796"/>
                  </a:lnTo>
                  <a:lnTo>
                    <a:pt x="70231" y="218699"/>
                  </a:lnTo>
                  <a:lnTo>
                    <a:pt x="70841" y="218699"/>
                  </a:lnTo>
                  <a:lnTo>
                    <a:pt x="71737" y="218863"/>
                  </a:lnTo>
                  <a:lnTo>
                    <a:pt x="72343" y="218918"/>
                  </a:lnTo>
                  <a:lnTo>
                    <a:pt x="72945" y="218838"/>
                  </a:lnTo>
                  <a:lnTo>
                    <a:pt x="73237" y="218741"/>
                  </a:lnTo>
                  <a:lnTo>
                    <a:pt x="74159" y="217958"/>
                  </a:lnTo>
                  <a:lnTo>
                    <a:pt x="74654" y="217605"/>
                  </a:lnTo>
                  <a:lnTo>
                    <a:pt x="74955" y="217484"/>
                  </a:lnTo>
                  <a:lnTo>
                    <a:pt x="75514" y="217593"/>
                  </a:lnTo>
                  <a:lnTo>
                    <a:pt x="76041" y="217921"/>
                  </a:lnTo>
                  <a:lnTo>
                    <a:pt x="76531" y="218292"/>
                  </a:lnTo>
                  <a:lnTo>
                    <a:pt x="76712" y="218541"/>
                  </a:lnTo>
                  <a:lnTo>
                    <a:pt x="76891" y="219118"/>
                  </a:lnTo>
                  <a:lnTo>
                    <a:pt x="77024" y="219719"/>
                  </a:lnTo>
                  <a:lnTo>
                    <a:pt x="77127" y="220339"/>
                  </a:lnTo>
                  <a:lnTo>
                    <a:pt x="77358" y="220874"/>
                  </a:lnTo>
                  <a:lnTo>
                    <a:pt x="77850" y="221238"/>
                  </a:lnTo>
                  <a:lnTo>
                    <a:pt x="78397" y="221518"/>
                  </a:lnTo>
                  <a:lnTo>
                    <a:pt x="78677" y="221639"/>
                  </a:lnTo>
                  <a:lnTo>
                    <a:pt x="79546" y="221919"/>
                  </a:lnTo>
                  <a:lnTo>
                    <a:pt x="79845" y="221980"/>
                  </a:lnTo>
                  <a:lnTo>
                    <a:pt x="80451" y="221985"/>
                  </a:lnTo>
                  <a:lnTo>
                    <a:pt x="81034" y="222155"/>
                  </a:lnTo>
                  <a:lnTo>
                    <a:pt x="81930" y="222314"/>
                  </a:lnTo>
                  <a:lnTo>
                    <a:pt x="82536" y="222363"/>
                  </a:lnTo>
                  <a:lnTo>
                    <a:pt x="83144" y="222356"/>
                  </a:lnTo>
                  <a:lnTo>
                    <a:pt x="83741" y="222247"/>
                  </a:lnTo>
                  <a:lnTo>
                    <a:pt x="84322" y="222070"/>
                  </a:lnTo>
                  <a:lnTo>
                    <a:pt x="84882" y="221834"/>
                  </a:lnTo>
                  <a:lnTo>
                    <a:pt x="85702" y="221433"/>
                  </a:lnTo>
                  <a:lnTo>
                    <a:pt x="86438" y="220904"/>
                  </a:lnTo>
                  <a:lnTo>
                    <a:pt x="87211" y="220418"/>
                  </a:lnTo>
                  <a:lnTo>
                    <a:pt x="87701" y="220066"/>
                  </a:lnTo>
                  <a:lnTo>
                    <a:pt x="88630" y="219282"/>
                  </a:lnTo>
                  <a:lnTo>
                    <a:pt x="89330" y="218699"/>
                  </a:lnTo>
                  <a:lnTo>
                    <a:pt x="90364" y="218061"/>
                  </a:lnTo>
                  <a:lnTo>
                    <a:pt x="90796" y="217611"/>
                  </a:lnTo>
                  <a:lnTo>
                    <a:pt x="91139" y="217107"/>
                  </a:lnTo>
                  <a:lnTo>
                    <a:pt x="91555" y="216663"/>
                  </a:lnTo>
                  <a:lnTo>
                    <a:pt x="91857" y="215485"/>
                  </a:lnTo>
                  <a:lnTo>
                    <a:pt x="91890" y="215181"/>
                  </a:lnTo>
                  <a:lnTo>
                    <a:pt x="91777" y="214592"/>
                  </a:lnTo>
                  <a:lnTo>
                    <a:pt x="91654" y="214312"/>
                  </a:lnTo>
                  <a:lnTo>
                    <a:pt x="91307" y="213814"/>
                  </a:lnTo>
                  <a:lnTo>
                    <a:pt x="90335" y="212271"/>
                  </a:lnTo>
                  <a:lnTo>
                    <a:pt x="89725" y="211220"/>
                  </a:lnTo>
                  <a:lnTo>
                    <a:pt x="89673" y="209701"/>
                  </a:lnTo>
                  <a:lnTo>
                    <a:pt x="89702" y="209397"/>
                  </a:lnTo>
                  <a:lnTo>
                    <a:pt x="89994" y="208875"/>
                  </a:lnTo>
                  <a:lnTo>
                    <a:pt x="91021" y="208218"/>
                  </a:lnTo>
                  <a:lnTo>
                    <a:pt x="91316" y="207738"/>
                  </a:lnTo>
                  <a:lnTo>
                    <a:pt x="91216" y="207143"/>
                  </a:lnTo>
                  <a:lnTo>
                    <a:pt x="90781" y="206342"/>
                  </a:lnTo>
                  <a:lnTo>
                    <a:pt x="90542" y="205782"/>
                  </a:lnTo>
                  <a:lnTo>
                    <a:pt x="90467" y="205485"/>
                  </a:lnTo>
                  <a:lnTo>
                    <a:pt x="90489" y="204878"/>
                  </a:lnTo>
                  <a:lnTo>
                    <a:pt x="90584" y="204586"/>
                  </a:lnTo>
                  <a:lnTo>
                    <a:pt x="90975" y="204130"/>
                  </a:lnTo>
                  <a:lnTo>
                    <a:pt x="91393" y="203686"/>
                  </a:lnTo>
                  <a:lnTo>
                    <a:pt x="91625" y="203492"/>
                  </a:lnTo>
                  <a:lnTo>
                    <a:pt x="92121" y="203140"/>
                  </a:lnTo>
                  <a:lnTo>
                    <a:pt x="92639" y="202824"/>
                  </a:lnTo>
                  <a:lnTo>
                    <a:pt x="92915" y="202690"/>
                  </a:lnTo>
                  <a:lnTo>
                    <a:pt x="94416" y="202484"/>
                  </a:lnTo>
                  <a:lnTo>
                    <a:pt x="95332" y="202465"/>
                  </a:lnTo>
                  <a:lnTo>
                    <a:pt x="96152" y="202836"/>
                  </a:lnTo>
                  <a:lnTo>
                    <a:pt x="96398" y="203012"/>
                  </a:lnTo>
                  <a:lnTo>
                    <a:pt x="96606" y="203237"/>
                  </a:lnTo>
                  <a:lnTo>
                    <a:pt x="97851" y="204106"/>
                  </a:lnTo>
                  <a:lnTo>
                    <a:pt x="98707" y="204398"/>
                  </a:lnTo>
                  <a:lnTo>
                    <a:pt x="99312" y="204422"/>
                  </a:lnTo>
                  <a:lnTo>
                    <a:pt x="101443" y="204379"/>
                  </a:lnTo>
                  <a:lnTo>
                    <a:pt x="102276" y="204707"/>
                  </a:lnTo>
                  <a:lnTo>
                    <a:pt x="103794" y="204865"/>
                  </a:lnTo>
                  <a:lnTo>
                    <a:pt x="104297" y="204598"/>
                  </a:lnTo>
                  <a:lnTo>
                    <a:pt x="104809" y="204270"/>
                  </a:lnTo>
                  <a:lnTo>
                    <a:pt x="105225" y="203936"/>
                  </a:lnTo>
                  <a:lnTo>
                    <a:pt x="105830" y="203255"/>
                  </a:lnTo>
                  <a:lnTo>
                    <a:pt x="106261" y="202459"/>
                  </a:lnTo>
                  <a:lnTo>
                    <a:pt x="106553" y="201925"/>
                  </a:lnTo>
                  <a:lnTo>
                    <a:pt x="106804" y="201056"/>
                  </a:lnTo>
                  <a:lnTo>
                    <a:pt x="106828" y="200145"/>
                  </a:lnTo>
                  <a:lnTo>
                    <a:pt x="106784" y="199841"/>
                  </a:lnTo>
                  <a:lnTo>
                    <a:pt x="106610" y="199257"/>
                  </a:lnTo>
                  <a:lnTo>
                    <a:pt x="106598" y="198346"/>
                  </a:lnTo>
                  <a:lnTo>
                    <a:pt x="106951" y="197884"/>
                  </a:lnTo>
                  <a:lnTo>
                    <a:pt x="107025" y="197581"/>
                  </a:lnTo>
                  <a:lnTo>
                    <a:pt x="107400" y="196748"/>
                  </a:lnTo>
                  <a:lnTo>
                    <a:pt x="108061" y="196111"/>
                  </a:lnTo>
                  <a:lnTo>
                    <a:pt x="108071" y="195612"/>
                  </a:lnTo>
                  <a:lnTo>
                    <a:pt x="107889" y="195351"/>
                  </a:lnTo>
                  <a:lnTo>
                    <a:pt x="107481" y="194877"/>
                  </a:lnTo>
                  <a:lnTo>
                    <a:pt x="107344" y="194337"/>
                  </a:lnTo>
                  <a:lnTo>
                    <a:pt x="107520" y="194075"/>
                  </a:lnTo>
                  <a:lnTo>
                    <a:pt x="107778" y="193899"/>
                  </a:lnTo>
                  <a:lnTo>
                    <a:pt x="108353" y="193947"/>
                  </a:lnTo>
                  <a:lnTo>
                    <a:pt x="108626" y="194105"/>
                  </a:lnTo>
                  <a:lnTo>
                    <a:pt x="109201" y="194160"/>
                  </a:lnTo>
                  <a:lnTo>
                    <a:pt x="109499" y="194051"/>
                  </a:lnTo>
                  <a:lnTo>
                    <a:pt x="109858" y="193596"/>
                  </a:lnTo>
                  <a:lnTo>
                    <a:pt x="110011" y="193000"/>
                  </a:lnTo>
                  <a:lnTo>
                    <a:pt x="110351" y="192502"/>
                  </a:lnTo>
                  <a:lnTo>
                    <a:pt x="111188" y="192156"/>
                  </a:lnTo>
                  <a:lnTo>
                    <a:pt x="111704" y="191833"/>
                  </a:lnTo>
                  <a:lnTo>
                    <a:pt x="112172" y="191444"/>
                  </a:lnTo>
                  <a:lnTo>
                    <a:pt x="112348" y="191190"/>
                  </a:lnTo>
                  <a:lnTo>
                    <a:pt x="112422" y="190600"/>
                  </a:lnTo>
                  <a:lnTo>
                    <a:pt x="112516" y="189999"/>
                  </a:lnTo>
                  <a:lnTo>
                    <a:pt x="112526" y="189695"/>
                  </a:lnTo>
                  <a:lnTo>
                    <a:pt x="112445" y="187872"/>
                  </a:lnTo>
                  <a:lnTo>
                    <a:pt x="112466" y="187569"/>
                  </a:lnTo>
                  <a:lnTo>
                    <a:pt x="112695" y="186688"/>
                  </a:lnTo>
                  <a:lnTo>
                    <a:pt x="112739" y="186384"/>
                  </a:lnTo>
                  <a:lnTo>
                    <a:pt x="112580" y="185801"/>
                  </a:lnTo>
                  <a:lnTo>
                    <a:pt x="112113" y="185424"/>
                  </a:lnTo>
                  <a:lnTo>
                    <a:pt x="111724" y="184956"/>
                  </a:lnTo>
                  <a:lnTo>
                    <a:pt x="111307" y="184142"/>
                  </a:lnTo>
                  <a:lnTo>
                    <a:pt x="111228" y="183850"/>
                  </a:lnTo>
                  <a:lnTo>
                    <a:pt x="111179" y="182027"/>
                  </a:lnTo>
                  <a:lnTo>
                    <a:pt x="111091" y="181122"/>
                  </a:lnTo>
                  <a:lnTo>
                    <a:pt x="110866" y="179925"/>
                  </a:lnTo>
                  <a:lnTo>
                    <a:pt x="110546" y="178753"/>
                  </a:lnTo>
                  <a:lnTo>
                    <a:pt x="110353" y="178176"/>
                  </a:lnTo>
                  <a:lnTo>
                    <a:pt x="109784" y="176773"/>
                  </a:lnTo>
                  <a:lnTo>
                    <a:pt x="109507" y="175898"/>
                  </a:lnTo>
                  <a:lnTo>
                    <a:pt x="109041" y="175126"/>
                  </a:lnTo>
                  <a:lnTo>
                    <a:pt x="108435" y="174445"/>
                  </a:lnTo>
                  <a:lnTo>
                    <a:pt x="107876" y="173729"/>
                  </a:lnTo>
                  <a:lnTo>
                    <a:pt x="107452" y="173291"/>
                  </a:lnTo>
                  <a:lnTo>
                    <a:pt x="106780" y="172672"/>
                  </a:lnTo>
                  <a:lnTo>
                    <a:pt x="106245" y="171937"/>
                  </a:lnTo>
                  <a:lnTo>
                    <a:pt x="106100" y="171669"/>
                  </a:lnTo>
                  <a:lnTo>
                    <a:pt x="106033" y="171073"/>
                  </a:lnTo>
                  <a:lnTo>
                    <a:pt x="105793" y="170193"/>
                  </a:lnTo>
                  <a:lnTo>
                    <a:pt x="105731" y="168674"/>
                  </a:lnTo>
                  <a:lnTo>
                    <a:pt x="105767" y="168072"/>
                  </a:lnTo>
                  <a:lnTo>
                    <a:pt x="105741" y="166244"/>
                  </a:lnTo>
                  <a:lnTo>
                    <a:pt x="105864" y="165345"/>
                  </a:lnTo>
                  <a:lnTo>
                    <a:pt x="105848" y="164737"/>
                  </a:lnTo>
                  <a:lnTo>
                    <a:pt x="105917" y="164136"/>
                  </a:lnTo>
                  <a:lnTo>
                    <a:pt x="105910" y="163224"/>
                  </a:lnTo>
                  <a:lnTo>
                    <a:pt x="106042" y="162325"/>
                  </a:lnTo>
                  <a:lnTo>
                    <a:pt x="106065" y="162021"/>
                  </a:lnTo>
                  <a:lnTo>
                    <a:pt x="106063" y="161414"/>
                  </a:lnTo>
                  <a:lnTo>
                    <a:pt x="106219" y="160824"/>
                  </a:lnTo>
                  <a:lnTo>
                    <a:pt x="106418" y="159621"/>
                  </a:lnTo>
                  <a:lnTo>
                    <a:pt x="107186" y="157975"/>
                  </a:lnTo>
                  <a:lnTo>
                    <a:pt x="107495" y="157447"/>
                  </a:lnTo>
                  <a:lnTo>
                    <a:pt x="108476" y="155915"/>
                  </a:lnTo>
                  <a:lnTo>
                    <a:pt x="109053" y="154847"/>
                  </a:lnTo>
                  <a:lnTo>
                    <a:pt x="109503" y="153711"/>
                  </a:lnTo>
                  <a:lnTo>
                    <a:pt x="109647" y="153127"/>
                  </a:lnTo>
                  <a:lnTo>
                    <a:pt x="109647" y="152513"/>
                  </a:lnTo>
                  <a:lnTo>
                    <a:pt x="109548" y="151918"/>
                  </a:lnTo>
                  <a:lnTo>
                    <a:pt x="109222" y="150745"/>
                  </a:lnTo>
                  <a:lnTo>
                    <a:pt x="109017" y="150174"/>
                  </a:lnTo>
                  <a:lnTo>
                    <a:pt x="108744" y="149628"/>
                  </a:lnTo>
                  <a:lnTo>
                    <a:pt x="107968" y="148692"/>
                  </a:lnTo>
                  <a:lnTo>
                    <a:pt x="107347" y="148030"/>
                  </a:lnTo>
                  <a:lnTo>
                    <a:pt x="106996" y="147525"/>
                  </a:lnTo>
                  <a:lnTo>
                    <a:pt x="106854" y="147252"/>
                  </a:lnTo>
                  <a:lnTo>
                    <a:pt x="106756" y="146669"/>
                  </a:lnTo>
                  <a:lnTo>
                    <a:pt x="106865" y="145751"/>
                  </a:lnTo>
                  <a:lnTo>
                    <a:pt x="107313" y="143054"/>
                  </a:lnTo>
                  <a:lnTo>
                    <a:pt x="107482" y="142471"/>
                  </a:lnTo>
                  <a:lnTo>
                    <a:pt x="107998" y="141723"/>
                  </a:lnTo>
                  <a:lnTo>
                    <a:pt x="108301" y="141189"/>
                  </a:lnTo>
                  <a:lnTo>
                    <a:pt x="108781" y="139749"/>
                  </a:lnTo>
                  <a:lnTo>
                    <a:pt x="108899" y="139469"/>
                  </a:lnTo>
                  <a:lnTo>
                    <a:pt x="109948" y="138382"/>
                  </a:lnTo>
                  <a:lnTo>
                    <a:pt x="110429" y="138012"/>
                  </a:lnTo>
                  <a:lnTo>
                    <a:pt x="112042" y="137161"/>
                  </a:lnTo>
                  <a:lnTo>
                    <a:pt x="112835" y="136711"/>
                  </a:lnTo>
                  <a:lnTo>
                    <a:pt x="113348" y="136383"/>
                  </a:lnTo>
                  <a:lnTo>
                    <a:pt x="113798" y="135946"/>
                  </a:lnTo>
                  <a:lnTo>
                    <a:pt x="113167" y="134603"/>
                  </a:lnTo>
                  <a:lnTo>
                    <a:pt x="113098" y="134008"/>
                  </a:lnTo>
                  <a:lnTo>
                    <a:pt x="112334" y="132732"/>
                  </a:lnTo>
                  <a:lnTo>
                    <a:pt x="111512" y="131796"/>
                  </a:lnTo>
                  <a:lnTo>
                    <a:pt x="111329" y="131547"/>
                  </a:lnTo>
                  <a:lnTo>
                    <a:pt x="111271" y="131006"/>
                  </a:lnTo>
                  <a:lnTo>
                    <a:pt x="111530" y="130417"/>
                  </a:lnTo>
                  <a:lnTo>
                    <a:pt x="111958" y="129615"/>
                  </a:lnTo>
                  <a:lnTo>
                    <a:pt x="112212" y="129062"/>
                  </a:lnTo>
                  <a:lnTo>
                    <a:pt x="112440" y="128498"/>
                  </a:lnTo>
                  <a:lnTo>
                    <a:pt x="112727" y="127635"/>
                  </a:lnTo>
                  <a:lnTo>
                    <a:pt x="113120" y="126809"/>
                  </a:lnTo>
                  <a:lnTo>
                    <a:pt x="113432" y="125951"/>
                  </a:lnTo>
                  <a:lnTo>
                    <a:pt x="113532" y="125712"/>
                  </a:lnTo>
                  <a:lnTo>
                    <a:pt x="113668" y="125387"/>
                  </a:lnTo>
                  <a:lnTo>
                    <a:pt x="114138" y="125053"/>
                  </a:lnTo>
                  <a:lnTo>
                    <a:pt x="114443" y="124986"/>
                  </a:lnTo>
                  <a:lnTo>
                    <a:pt x="115051" y="124913"/>
                  </a:lnTo>
                  <a:lnTo>
                    <a:pt x="115584" y="124639"/>
                  </a:lnTo>
                  <a:lnTo>
                    <a:pt x="115947" y="123807"/>
                  </a:lnTo>
                  <a:lnTo>
                    <a:pt x="116132" y="122920"/>
                  </a:lnTo>
                  <a:lnTo>
                    <a:pt x="116205" y="121990"/>
                  </a:lnTo>
                  <a:lnTo>
                    <a:pt x="115695" y="121729"/>
                  </a:lnTo>
                  <a:lnTo>
                    <a:pt x="114492" y="121553"/>
                  </a:lnTo>
                  <a:lnTo>
                    <a:pt x="112669" y="121565"/>
                  </a:lnTo>
                  <a:lnTo>
                    <a:pt x="112349" y="121620"/>
                  </a:lnTo>
                  <a:lnTo>
                    <a:pt x="111873" y="121407"/>
                  </a:lnTo>
                  <a:lnTo>
                    <a:pt x="111751" y="121104"/>
                  </a:lnTo>
                  <a:lnTo>
                    <a:pt x="111745" y="120186"/>
                  </a:lnTo>
                  <a:lnTo>
                    <a:pt x="111414" y="119354"/>
                  </a:lnTo>
                  <a:lnTo>
                    <a:pt x="111306" y="119068"/>
                  </a:lnTo>
                  <a:lnTo>
                    <a:pt x="111194" y="118169"/>
                  </a:lnTo>
                  <a:lnTo>
                    <a:pt x="111230" y="117556"/>
                  </a:lnTo>
                  <a:lnTo>
                    <a:pt x="111504" y="117021"/>
                  </a:lnTo>
                  <a:lnTo>
                    <a:pt x="111691" y="116778"/>
                  </a:lnTo>
                  <a:lnTo>
                    <a:pt x="111919" y="116578"/>
                  </a:lnTo>
                  <a:lnTo>
                    <a:pt x="112763" y="116231"/>
                  </a:lnTo>
                  <a:lnTo>
                    <a:pt x="113052" y="116140"/>
                  </a:lnTo>
                  <a:lnTo>
                    <a:pt x="113956" y="116194"/>
                  </a:lnTo>
                  <a:lnTo>
                    <a:pt x="114503" y="116450"/>
                  </a:lnTo>
                  <a:lnTo>
                    <a:pt x="115015" y="116784"/>
                  </a:lnTo>
                  <a:lnTo>
                    <a:pt x="115678" y="117404"/>
                  </a:lnTo>
                  <a:lnTo>
                    <a:pt x="115931" y="117580"/>
                  </a:lnTo>
                  <a:lnTo>
                    <a:pt x="116222" y="117677"/>
                  </a:lnTo>
                  <a:lnTo>
                    <a:pt x="116522" y="117580"/>
                  </a:lnTo>
                  <a:lnTo>
                    <a:pt x="116716" y="117045"/>
                  </a:lnTo>
                  <a:lnTo>
                    <a:pt x="116747" y="116109"/>
                  </a:lnTo>
                  <a:lnTo>
                    <a:pt x="116709" y="115787"/>
                  </a:lnTo>
                  <a:lnTo>
                    <a:pt x="117031" y="115326"/>
                  </a:lnTo>
                  <a:lnTo>
                    <a:pt x="117556" y="114998"/>
                  </a:lnTo>
                  <a:lnTo>
                    <a:pt x="117856" y="114925"/>
                  </a:lnTo>
                  <a:lnTo>
                    <a:pt x="119071" y="114906"/>
                  </a:lnTo>
                  <a:lnTo>
                    <a:pt x="119365" y="114828"/>
                  </a:lnTo>
                  <a:lnTo>
                    <a:pt x="119849" y="114463"/>
                  </a:lnTo>
                  <a:lnTo>
                    <a:pt x="120563" y="113485"/>
                  </a:lnTo>
                  <a:lnTo>
                    <a:pt x="120929" y="112884"/>
                  </a:lnTo>
                  <a:lnTo>
                    <a:pt x="120845" y="112574"/>
                  </a:lnTo>
                  <a:lnTo>
                    <a:pt x="120426" y="112209"/>
                  </a:lnTo>
                  <a:lnTo>
                    <a:pt x="119231" y="111924"/>
                  </a:lnTo>
                  <a:lnTo>
                    <a:pt x="118711" y="111626"/>
                  </a:lnTo>
                  <a:lnTo>
                    <a:pt x="118040" y="111000"/>
                  </a:lnTo>
                  <a:lnTo>
                    <a:pt x="117643" y="110539"/>
                  </a:lnTo>
                  <a:lnTo>
                    <a:pt x="117468" y="110290"/>
                  </a:lnTo>
                  <a:lnTo>
                    <a:pt x="117422" y="109080"/>
                  </a:lnTo>
                  <a:lnTo>
                    <a:pt x="117373" y="108169"/>
                  </a:lnTo>
                  <a:lnTo>
                    <a:pt x="117497" y="107704"/>
                  </a:lnTo>
                  <a:lnTo>
                    <a:pt x="117531" y="107276"/>
                  </a:lnTo>
                  <a:lnTo>
                    <a:pt x="117403" y="106681"/>
                  </a:lnTo>
                  <a:lnTo>
                    <a:pt x="117370" y="106377"/>
                  </a:lnTo>
                  <a:lnTo>
                    <a:pt x="117682" y="105879"/>
                  </a:lnTo>
                  <a:lnTo>
                    <a:pt x="117701" y="105283"/>
                  </a:lnTo>
                  <a:lnTo>
                    <a:pt x="117940" y="104724"/>
                  </a:lnTo>
                  <a:lnTo>
                    <a:pt x="118118" y="104123"/>
                  </a:lnTo>
                  <a:lnTo>
                    <a:pt x="117718" y="103740"/>
                  </a:lnTo>
                  <a:lnTo>
                    <a:pt x="116792" y="103728"/>
                  </a:lnTo>
                  <a:lnTo>
                    <a:pt x="116214" y="103448"/>
                  </a:lnTo>
                  <a:lnTo>
                    <a:pt x="116426" y="103036"/>
                  </a:lnTo>
                  <a:lnTo>
                    <a:pt x="116966" y="102646"/>
                  </a:lnTo>
                  <a:lnTo>
                    <a:pt x="117601" y="101608"/>
                  </a:lnTo>
                  <a:lnTo>
                    <a:pt x="117708" y="100709"/>
                  </a:lnTo>
                  <a:lnTo>
                    <a:pt x="117558" y="100131"/>
                  </a:lnTo>
                  <a:lnTo>
                    <a:pt x="117532" y="99524"/>
                  </a:lnTo>
                  <a:lnTo>
                    <a:pt x="117380" y="98941"/>
                  </a:lnTo>
                  <a:lnTo>
                    <a:pt x="117064" y="98418"/>
                  </a:lnTo>
                  <a:lnTo>
                    <a:pt x="116489" y="97713"/>
                  </a:lnTo>
                  <a:lnTo>
                    <a:pt x="116053" y="97288"/>
                  </a:lnTo>
                  <a:lnTo>
                    <a:pt x="115572" y="96917"/>
                  </a:lnTo>
                  <a:lnTo>
                    <a:pt x="113492" y="95654"/>
                  </a:lnTo>
                  <a:lnTo>
                    <a:pt x="112813" y="95053"/>
                  </a:lnTo>
                  <a:lnTo>
                    <a:pt x="112398" y="94596"/>
                  </a:lnTo>
                  <a:lnTo>
                    <a:pt x="112211" y="94347"/>
                  </a:lnTo>
                  <a:lnTo>
                    <a:pt x="112158" y="93771"/>
                  </a:lnTo>
                  <a:lnTo>
                    <a:pt x="112348" y="92859"/>
                  </a:lnTo>
                  <a:lnTo>
                    <a:pt x="112448" y="92568"/>
                  </a:lnTo>
                  <a:lnTo>
                    <a:pt x="112582" y="92294"/>
                  </a:lnTo>
                  <a:lnTo>
                    <a:pt x="112937" y="91784"/>
                  </a:lnTo>
                  <a:lnTo>
                    <a:pt x="113043" y="91243"/>
                  </a:lnTo>
                  <a:lnTo>
                    <a:pt x="112862" y="90988"/>
                  </a:lnTo>
                  <a:lnTo>
                    <a:pt x="112650" y="90763"/>
                  </a:lnTo>
                  <a:lnTo>
                    <a:pt x="112283" y="90277"/>
                  </a:lnTo>
                  <a:lnTo>
                    <a:pt x="112069" y="90059"/>
                  </a:lnTo>
                  <a:lnTo>
                    <a:pt x="111860" y="89178"/>
                  </a:lnTo>
                  <a:lnTo>
                    <a:pt x="111293" y="88102"/>
                  </a:lnTo>
                  <a:lnTo>
                    <a:pt x="110752" y="87367"/>
                  </a:lnTo>
                  <a:lnTo>
                    <a:pt x="110617" y="87093"/>
                  </a:lnTo>
                  <a:lnTo>
                    <a:pt x="110224" y="85629"/>
                  </a:lnTo>
                  <a:lnTo>
                    <a:pt x="110016" y="85058"/>
                  </a:lnTo>
                  <a:lnTo>
                    <a:pt x="108898" y="82902"/>
                  </a:lnTo>
                  <a:lnTo>
                    <a:pt x="108271" y="81862"/>
                  </a:lnTo>
                  <a:lnTo>
                    <a:pt x="107887" y="81036"/>
                  </a:lnTo>
                  <a:lnTo>
                    <a:pt x="107535" y="80538"/>
                  </a:lnTo>
                  <a:lnTo>
                    <a:pt x="106955" y="79840"/>
                  </a:lnTo>
                  <a:lnTo>
                    <a:pt x="106503" y="79433"/>
                  </a:lnTo>
                  <a:lnTo>
                    <a:pt x="105719" y="78971"/>
                  </a:lnTo>
                  <a:lnTo>
                    <a:pt x="104852" y="78697"/>
                  </a:lnTo>
                  <a:lnTo>
                    <a:pt x="104245" y="78630"/>
                  </a:lnTo>
                  <a:lnTo>
                    <a:pt x="103701" y="78375"/>
                  </a:lnTo>
                  <a:lnTo>
                    <a:pt x="103272" y="77944"/>
                  </a:lnTo>
                  <a:lnTo>
                    <a:pt x="102760" y="77191"/>
                  </a:lnTo>
                  <a:lnTo>
                    <a:pt x="101996" y="75879"/>
                  </a:lnTo>
                  <a:lnTo>
                    <a:pt x="101595" y="75429"/>
                  </a:lnTo>
                  <a:lnTo>
                    <a:pt x="101129" y="75034"/>
                  </a:lnTo>
                  <a:lnTo>
                    <a:pt x="100372" y="74523"/>
                  </a:lnTo>
                  <a:lnTo>
                    <a:pt x="99572" y="74086"/>
                  </a:lnTo>
                  <a:lnTo>
                    <a:pt x="99058" y="73764"/>
                  </a:lnTo>
                  <a:lnTo>
                    <a:pt x="97958" y="73248"/>
                  </a:lnTo>
                  <a:lnTo>
                    <a:pt x="96281" y="72513"/>
                  </a:lnTo>
                  <a:lnTo>
                    <a:pt x="95885" y="72093"/>
                  </a:lnTo>
                  <a:lnTo>
                    <a:pt x="95272" y="70696"/>
                  </a:lnTo>
                  <a:lnTo>
                    <a:pt x="94730" y="69954"/>
                  </a:lnTo>
                  <a:lnTo>
                    <a:pt x="94478" y="69408"/>
                  </a:lnTo>
                  <a:lnTo>
                    <a:pt x="94442" y="69104"/>
                  </a:lnTo>
                  <a:lnTo>
                    <a:pt x="94576" y="68205"/>
                  </a:lnTo>
                  <a:lnTo>
                    <a:pt x="94579" y="67901"/>
                  </a:lnTo>
                  <a:lnTo>
                    <a:pt x="94513" y="67598"/>
                  </a:lnTo>
                  <a:lnTo>
                    <a:pt x="93801" y="66261"/>
                  </a:lnTo>
                  <a:lnTo>
                    <a:pt x="93805" y="65350"/>
                  </a:lnTo>
                  <a:lnTo>
                    <a:pt x="94013" y="64153"/>
                  </a:lnTo>
                  <a:lnTo>
                    <a:pt x="94128" y="63247"/>
                  </a:lnTo>
                  <a:lnTo>
                    <a:pt x="94166" y="62640"/>
                  </a:lnTo>
                  <a:lnTo>
                    <a:pt x="94159" y="62336"/>
                  </a:lnTo>
                  <a:lnTo>
                    <a:pt x="94111" y="62038"/>
                  </a:lnTo>
                  <a:lnTo>
                    <a:pt x="93884" y="61158"/>
                  </a:lnTo>
                  <a:lnTo>
                    <a:pt x="93532" y="59991"/>
                  </a:lnTo>
                  <a:lnTo>
                    <a:pt x="93339" y="58794"/>
                  </a:lnTo>
                  <a:lnTo>
                    <a:pt x="93103" y="57914"/>
                  </a:lnTo>
                  <a:lnTo>
                    <a:pt x="92959" y="57014"/>
                  </a:lnTo>
                  <a:lnTo>
                    <a:pt x="92770" y="56121"/>
                  </a:lnTo>
                  <a:lnTo>
                    <a:pt x="92732" y="55216"/>
                  </a:lnTo>
                  <a:lnTo>
                    <a:pt x="92681" y="54912"/>
                  </a:lnTo>
                  <a:lnTo>
                    <a:pt x="92596" y="54621"/>
                  </a:lnTo>
                  <a:lnTo>
                    <a:pt x="92487" y="54335"/>
                  </a:lnTo>
                  <a:lnTo>
                    <a:pt x="91639" y="53078"/>
                  </a:lnTo>
                  <a:lnTo>
                    <a:pt x="91306" y="52561"/>
                  </a:lnTo>
                  <a:lnTo>
                    <a:pt x="91178" y="51978"/>
                  </a:lnTo>
                  <a:lnTo>
                    <a:pt x="91068" y="50763"/>
                  </a:lnTo>
                  <a:lnTo>
                    <a:pt x="90970" y="50477"/>
                  </a:lnTo>
                  <a:lnTo>
                    <a:pt x="90594" y="49645"/>
                  </a:lnTo>
                  <a:lnTo>
                    <a:pt x="90517" y="49347"/>
                  </a:lnTo>
                  <a:lnTo>
                    <a:pt x="90377" y="48138"/>
                  </a:lnTo>
                  <a:lnTo>
                    <a:pt x="90137" y="47603"/>
                  </a:lnTo>
                  <a:lnTo>
                    <a:pt x="89730" y="47141"/>
                  </a:lnTo>
                  <a:lnTo>
                    <a:pt x="89465" y="46613"/>
                  </a:lnTo>
                  <a:lnTo>
                    <a:pt x="89402" y="45696"/>
                  </a:lnTo>
                  <a:lnTo>
                    <a:pt x="89347" y="45398"/>
                  </a:lnTo>
                  <a:lnTo>
                    <a:pt x="89118" y="44517"/>
                  </a:lnTo>
                  <a:lnTo>
                    <a:pt x="88930" y="43624"/>
                  </a:lnTo>
                  <a:lnTo>
                    <a:pt x="88727" y="43053"/>
                  </a:lnTo>
                  <a:lnTo>
                    <a:pt x="88477" y="41856"/>
                  </a:lnTo>
                  <a:lnTo>
                    <a:pt x="88128" y="41407"/>
                  </a:lnTo>
                  <a:lnTo>
                    <a:pt x="87843" y="41285"/>
                  </a:lnTo>
                  <a:lnTo>
                    <a:pt x="86241" y="40410"/>
                  </a:lnTo>
                  <a:lnTo>
                    <a:pt x="85544" y="39833"/>
                  </a:lnTo>
                  <a:lnTo>
                    <a:pt x="85187" y="39335"/>
                  </a:lnTo>
                  <a:lnTo>
                    <a:pt x="84431" y="38387"/>
                  </a:lnTo>
                  <a:lnTo>
                    <a:pt x="84169" y="37840"/>
                  </a:lnTo>
                  <a:lnTo>
                    <a:pt x="84120" y="36631"/>
                  </a:lnTo>
                  <a:lnTo>
                    <a:pt x="83924" y="35738"/>
                  </a:lnTo>
                  <a:lnTo>
                    <a:pt x="83651" y="34869"/>
                  </a:lnTo>
                  <a:lnTo>
                    <a:pt x="83541" y="34274"/>
                  </a:lnTo>
                  <a:lnTo>
                    <a:pt x="82872" y="32579"/>
                  </a:lnTo>
                  <a:lnTo>
                    <a:pt x="82160" y="31236"/>
                  </a:lnTo>
                  <a:lnTo>
                    <a:pt x="81867" y="30064"/>
                  </a:lnTo>
                  <a:lnTo>
                    <a:pt x="81762" y="29438"/>
                  </a:lnTo>
                  <a:lnTo>
                    <a:pt x="81258" y="29201"/>
                  </a:lnTo>
                  <a:lnTo>
                    <a:pt x="80943" y="29177"/>
                  </a:lnTo>
                  <a:lnTo>
                    <a:pt x="80335" y="29195"/>
                  </a:lnTo>
                  <a:lnTo>
                    <a:pt x="79424" y="29177"/>
                  </a:lnTo>
                  <a:lnTo>
                    <a:pt x="78519" y="29073"/>
                  </a:lnTo>
                  <a:lnTo>
                    <a:pt x="77915" y="28982"/>
                  </a:lnTo>
                  <a:lnTo>
                    <a:pt x="77362" y="28757"/>
                  </a:lnTo>
                  <a:lnTo>
                    <a:pt x="77130" y="28557"/>
                  </a:lnTo>
                  <a:lnTo>
                    <a:pt x="76924" y="28333"/>
                  </a:lnTo>
                  <a:lnTo>
                    <a:pt x="75936" y="26449"/>
                  </a:lnTo>
                  <a:lnTo>
                    <a:pt x="75834" y="25854"/>
                  </a:lnTo>
                  <a:lnTo>
                    <a:pt x="75634" y="25276"/>
                  </a:lnTo>
                  <a:lnTo>
                    <a:pt x="75273" y="24790"/>
                  </a:lnTo>
                  <a:lnTo>
                    <a:pt x="75065" y="24572"/>
                  </a:lnTo>
                  <a:lnTo>
                    <a:pt x="74830" y="24377"/>
                  </a:lnTo>
                  <a:lnTo>
                    <a:pt x="74309" y="24055"/>
                  </a:lnTo>
                  <a:lnTo>
                    <a:pt x="74040" y="23916"/>
                  </a:lnTo>
                  <a:lnTo>
                    <a:pt x="73465" y="23739"/>
                  </a:lnTo>
                  <a:lnTo>
                    <a:pt x="72860" y="23648"/>
                  </a:lnTo>
                  <a:lnTo>
                    <a:pt x="72559" y="23581"/>
                  </a:lnTo>
                  <a:lnTo>
                    <a:pt x="71982" y="23739"/>
                  </a:lnTo>
                  <a:lnTo>
                    <a:pt x="71685" y="23812"/>
                  </a:lnTo>
                  <a:lnTo>
                    <a:pt x="70778" y="23715"/>
                  </a:lnTo>
                  <a:lnTo>
                    <a:pt x="70466" y="23630"/>
                  </a:lnTo>
                  <a:lnTo>
                    <a:pt x="70413" y="23168"/>
                  </a:lnTo>
                  <a:lnTo>
                    <a:pt x="70568" y="22901"/>
                  </a:lnTo>
                  <a:lnTo>
                    <a:pt x="70922" y="22366"/>
                  </a:lnTo>
                  <a:lnTo>
                    <a:pt x="71357" y="21929"/>
                  </a:lnTo>
                  <a:lnTo>
                    <a:pt x="71468" y="21352"/>
                  </a:lnTo>
                  <a:lnTo>
                    <a:pt x="71483" y="20732"/>
                  </a:lnTo>
                  <a:lnTo>
                    <a:pt x="71059" y="19602"/>
                  </a:lnTo>
                  <a:lnTo>
                    <a:pt x="70979" y="18995"/>
                  </a:lnTo>
                  <a:lnTo>
                    <a:pt x="70616" y="18162"/>
                  </a:lnTo>
                  <a:lnTo>
                    <a:pt x="70534" y="17864"/>
                  </a:lnTo>
                  <a:lnTo>
                    <a:pt x="70487" y="17524"/>
                  </a:lnTo>
                  <a:lnTo>
                    <a:pt x="70748" y="17123"/>
                  </a:lnTo>
                  <a:lnTo>
                    <a:pt x="72317" y="17075"/>
                  </a:lnTo>
                  <a:lnTo>
                    <a:pt x="72922" y="17117"/>
                  </a:lnTo>
                  <a:lnTo>
                    <a:pt x="74171" y="17324"/>
                  </a:lnTo>
                  <a:lnTo>
                    <a:pt x="74606" y="17184"/>
                  </a:lnTo>
                  <a:lnTo>
                    <a:pt x="74564" y="16825"/>
                  </a:lnTo>
                  <a:lnTo>
                    <a:pt x="74722" y="16242"/>
                  </a:lnTo>
                  <a:lnTo>
                    <a:pt x="74757" y="15331"/>
                  </a:lnTo>
                  <a:lnTo>
                    <a:pt x="74866" y="14723"/>
                  </a:lnTo>
                  <a:lnTo>
                    <a:pt x="75618" y="13794"/>
                  </a:lnTo>
                  <a:lnTo>
                    <a:pt x="76091" y="12354"/>
                  </a:lnTo>
                  <a:lnTo>
                    <a:pt x="76285" y="11777"/>
                  </a:lnTo>
                  <a:lnTo>
                    <a:pt x="76503" y="11212"/>
                  </a:lnTo>
                  <a:lnTo>
                    <a:pt x="76899" y="10391"/>
                  </a:lnTo>
                  <a:lnTo>
                    <a:pt x="77289" y="9243"/>
                  </a:lnTo>
                  <a:lnTo>
                    <a:pt x="77699" y="7779"/>
                  </a:lnTo>
                  <a:lnTo>
                    <a:pt x="77831" y="7184"/>
                  </a:lnTo>
                  <a:lnTo>
                    <a:pt x="78222" y="6370"/>
                  </a:lnTo>
                  <a:lnTo>
                    <a:pt x="78957" y="5404"/>
                  </a:lnTo>
                  <a:lnTo>
                    <a:pt x="79211" y="4851"/>
                  </a:lnTo>
                  <a:lnTo>
                    <a:pt x="79635" y="3715"/>
                  </a:lnTo>
                  <a:lnTo>
                    <a:pt x="80022" y="2889"/>
                  </a:lnTo>
                  <a:lnTo>
                    <a:pt x="80226" y="2311"/>
                  </a:lnTo>
                  <a:lnTo>
                    <a:pt x="80808" y="1631"/>
                  </a:lnTo>
                  <a:lnTo>
                    <a:pt x="81632" y="1254"/>
                  </a:lnTo>
                  <a:lnTo>
                    <a:pt x="82079" y="847"/>
                  </a:lnTo>
                  <a:lnTo>
                    <a:pt x="82386" y="325"/>
                  </a:lnTo>
                  <a:lnTo>
                    <a:pt x="82518" y="0"/>
                  </a:lnTo>
                  <a:close/>
                </a:path>
              </a:pathLst>
            </a:custGeom>
            <a:solidFill>
              <a:srgbClr val="EEB71A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" name="object 44">
              <a:extLst>
                <a:ext uri="{FF2B5EF4-FFF2-40B4-BE49-F238E27FC236}">
                  <a16:creationId xmlns:a16="http://schemas.microsoft.com/office/drawing/2014/main" id="{8B96C0E2-4678-4B89-A559-2A58CE7CCD5A}"/>
                </a:ext>
              </a:extLst>
            </p:cNvPr>
            <p:cNvSpPr/>
            <p:nvPr/>
          </p:nvSpPr>
          <p:spPr>
            <a:xfrm>
              <a:off x="2465442" y="6904307"/>
              <a:ext cx="684736" cy="695658"/>
            </a:xfrm>
            <a:custGeom>
              <a:avLst/>
              <a:gdLst/>
              <a:ahLst/>
              <a:cxnLst/>
              <a:rect l="l" t="t" r="r" b="b"/>
              <a:pathLst>
                <a:path w="684736" h="695658">
                  <a:moveTo>
                    <a:pt x="37343" y="107530"/>
                  </a:moveTo>
                  <a:lnTo>
                    <a:pt x="44283" y="107463"/>
                  </a:lnTo>
                  <a:lnTo>
                    <a:pt x="52834" y="103882"/>
                  </a:lnTo>
                  <a:lnTo>
                    <a:pt x="60645" y="98238"/>
                  </a:lnTo>
                  <a:lnTo>
                    <a:pt x="67057" y="92011"/>
                  </a:lnTo>
                  <a:lnTo>
                    <a:pt x="77519" y="87770"/>
                  </a:lnTo>
                  <a:lnTo>
                    <a:pt x="86807" y="89562"/>
                  </a:lnTo>
                  <a:lnTo>
                    <a:pt x="94888" y="92537"/>
                  </a:lnTo>
                  <a:lnTo>
                    <a:pt x="103199" y="98897"/>
                  </a:lnTo>
                  <a:lnTo>
                    <a:pt x="111706" y="103709"/>
                  </a:lnTo>
                  <a:lnTo>
                    <a:pt x="122759" y="108621"/>
                  </a:lnTo>
                  <a:lnTo>
                    <a:pt x="131965" y="110183"/>
                  </a:lnTo>
                  <a:lnTo>
                    <a:pt x="172754" y="112030"/>
                  </a:lnTo>
                  <a:lnTo>
                    <a:pt x="180380" y="107628"/>
                  </a:lnTo>
                  <a:lnTo>
                    <a:pt x="189268" y="101880"/>
                  </a:lnTo>
                  <a:lnTo>
                    <a:pt x="194742" y="94259"/>
                  </a:lnTo>
                  <a:lnTo>
                    <a:pt x="202708" y="89705"/>
                  </a:lnTo>
                  <a:lnTo>
                    <a:pt x="213519" y="87998"/>
                  </a:lnTo>
                  <a:lnTo>
                    <a:pt x="222053" y="90273"/>
                  </a:lnTo>
                  <a:lnTo>
                    <a:pt x="229260" y="96534"/>
                  </a:lnTo>
                  <a:lnTo>
                    <a:pt x="230967" y="101656"/>
                  </a:lnTo>
                  <a:lnTo>
                    <a:pt x="240070" y="102792"/>
                  </a:lnTo>
                  <a:lnTo>
                    <a:pt x="247467" y="100517"/>
                  </a:lnTo>
                  <a:lnTo>
                    <a:pt x="253201" y="97127"/>
                  </a:lnTo>
                  <a:lnTo>
                    <a:pt x="261596" y="96863"/>
                  </a:lnTo>
                  <a:lnTo>
                    <a:pt x="269652" y="98758"/>
                  </a:lnTo>
                  <a:lnTo>
                    <a:pt x="277079" y="96589"/>
                  </a:lnTo>
                  <a:lnTo>
                    <a:pt x="284216" y="91808"/>
                  </a:lnTo>
                  <a:lnTo>
                    <a:pt x="288737" y="83773"/>
                  </a:lnTo>
                  <a:lnTo>
                    <a:pt x="294659" y="76324"/>
                  </a:lnTo>
                  <a:lnTo>
                    <a:pt x="302887" y="75523"/>
                  </a:lnTo>
                  <a:lnTo>
                    <a:pt x="312103" y="77546"/>
                  </a:lnTo>
                  <a:lnTo>
                    <a:pt x="319958" y="80757"/>
                  </a:lnTo>
                  <a:lnTo>
                    <a:pt x="328829" y="81172"/>
                  </a:lnTo>
                  <a:lnTo>
                    <a:pt x="339070" y="82309"/>
                  </a:lnTo>
                  <a:lnTo>
                    <a:pt x="348174" y="81173"/>
                  </a:lnTo>
                  <a:lnTo>
                    <a:pt x="357846" y="78327"/>
                  </a:lnTo>
                  <a:lnTo>
                    <a:pt x="362398" y="76051"/>
                  </a:lnTo>
                  <a:lnTo>
                    <a:pt x="364584" y="70741"/>
                  </a:lnTo>
                  <a:lnTo>
                    <a:pt x="368026" y="62655"/>
                  </a:lnTo>
                  <a:lnTo>
                    <a:pt x="372099" y="55246"/>
                  </a:lnTo>
                  <a:lnTo>
                    <a:pt x="377067" y="46509"/>
                  </a:lnTo>
                  <a:lnTo>
                    <a:pt x="385626" y="35966"/>
                  </a:lnTo>
                  <a:lnTo>
                    <a:pt x="394517" y="27323"/>
                  </a:lnTo>
                  <a:lnTo>
                    <a:pt x="403093" y="21433"/>
                  </a:lnTo>
                  <a:lnTo>
                    <a:pt x="411212" y="15780"/>
                  </a:lnTo>
                  <a:lnTo>
                    <a:pt x="418305" y="12463"/>
                  </a:lnTo>
                  <a:lnTo>
                    <a:pt x="427380" y="8177"/>
                  </a:lnTo>
                  <a:lnTo>
                    <a:pt x="435108" y="5692"/>
                  </a:lnTo>
                  <a:lnTo>
                    <a:pt x="444003" y="3720"/>
                  </a:lnTo>
                  <a:lnTo>
                    <a:pt x="454752" y="1937"/>
                  </a:lnTo>
                  <a:lnTo>
                    <a:pt x="462916" y="0"/>
                  </a:lnTo>
                  <a:lnTo>
                    <a:pt x="468681" y="7940"/>
                  </a:lnTo>
                  <a:lnTo>
                    <a:pt x="476611" y="11072"/>
                  </a:lnTo>
                  <a:lnTo>
                    <a:pt x="484636" y="14972"/>
                  </a:lnTo>
                  <a:lnTo>
                    <a:pt x="484419" y="25990"/>
                  </a:lnTo>
                  <a:lnTo>
                    <a:pt x="479745" y="34025"/>
                  </a:lnTo>
                  <a:lnTo>
                    <a:pt x="476641" y="43414"/>
                  </a:lnTo>
                  <a:lnTo>
                    <a:pt x="476366" y="51814"/>
                  </a:lnTo>
                  <a:lnTo>
                    <a:pt x="479150" y="59144"/>
                  </a:lnTo>
                  <a:lnTo>
                    <a:pt x="487032" y="67054"/>
                  </a:lnTo>
                  <a:lnTo>
                    <a:pt x="490337" y="76990"/>
                  </a:lnTo>
                  <a:lnTo>
                    <a:pt x="488873" y="87342"/>
                  </a:lnTo>
                  <a:lnTo>
                    <a:pt x="487597" y="95763"/>
                  </a:lnTo>
                  <a:lnTo>
                    <a:pt x="487463" y="103545"/>
                  </a:lnTo>
                  <a:lnTo>
                    <a:pt x="493786" y="110641"/>
                  </a:lnTo>
                  <a:lnTo>
                    <a:pt x="497053" y="117586"/>
                  </a:lnTo>
                  <a:lnTo>
                    <a:pt x="501036" y="125551"/>
                  </a:lnTo>
                  <a:lnTo>
                    <a:pt x="505019" y="131241"/>
                  </a:lnTo>
                  <a:lnTo>
                    <a:pt x="511788" y="136802"/>
                  </a:lnTo>
                  <a:lnTo>
                    <a:pt x="519619" y="142401"/>
                  </a:lnTo>
                  <a:lnTo>
                    <a:pt x="527770" y="141602"/>
                  </a:lnTo>
                  <a:lnTo>
                    <a:pt x="535674" y="136648"/>
                  </a:lnTo>
                  <a:lnTo>
                    <a:pt x="541868" y="131043"/>
                  </a:lnTo>
                  <a:lnTo>
                    <a:pt x="549649" y="127476"/>
                  </a:lnTo>
                  <a:lnTo>
                    <a:pt x="559486" y="122866"/>
                  </a:lnTo>
                  <a:lnTo>
                    <a:pt x="564296" y="131152"/>
                  </a:lnTo>
                  <a:lnTo>
                    <a:pt x="564654" y="140308"/>
                  </a:lnTo>
                  <a:lnTo>
                    <a:pt x="565094" y="149615"/>
                  </a:lnTo>
                  <a:lnTo>
                    <a:pt x="566140" y="158525"/>
                  </a:lnTo>
                  <a:lnTo>
                    <a:pt x="569768" y="165682"/>
                  </a:lnTo>
                  <a:lnTo>
                    <a:pt x="575654" y="177331"/>
                  </a:lnTo>
                  <a:lnTo>
                    <a:pt x="576177" y="186946"/>
                  </a:lnTo>
                  <a:lnTo>
                    <a:pt x="582076" y="195746"/>
                  </a:lnTo>
                  <a:lnTo>
                    <a:pt x="590474" y="199099"/>
                  </a:lnTo>
                  <a:lnTo>
                    <a:pt x="600759" y="207569"/>
                  </a:lnTo>
                  <a:lnTo>
                    <a:pt x="605307" y="214549"/>
                  </a:lnTo>
                  <a:lnTo>
                    <a:pt x="609622" y="224850"/>
                  </a:lnTo>
                  <a:lnTo>
                    <a:pt x="611794" y="231758"/>
                  </a:lnTo>
                  <a:lnTo>
                    <a:pt x="615778" y="238207"/>
                  </a:lnTo>
                  <a:lnTo>
                    <a:pt x="619381" y="243137"/>
                  </a:lnTo>
                  <a:lnTo>
                    <a:pt x="621657" y="247879"/>
                  </a:lnTo>
                  <a:lnTo>
                    <a:pt x="625450" y="251102"/>
                  </a:lnTo>
                  <a:lnTo>
                    <a:pt x="627726" y="253381"/>
                  </a:lnTo>
                  <a:lnTo>
                    <a:pt x="628674" y="257171"/>
                  </a:lnTo>
                  <a:lnTo>
                    <a:pt x="628485" y="260586"/>
                  </a:lnTo>
                  <a:lnTo>
                    <a:pt x="624312" y="262293"/>
                  </a:lnTo>
                  <a:lnTo>
                    <a:pt x="621277" y="264189"/>
                  </a:lnTo>
                  <a:lnTo>
                    <a:pt x="619192" y="266844"/>
                  </a:lnTo>
                  <a:lnTo>
                    <a:pt x="622036" y="271586"/>
                  </a:lnTo>
                  <a:lnTo>
                    <a:pt x="626047" y="273611"/>
                  </a:lnTo>
                  <a:lnTo>
                    <a:pt x="631898" y="276327"/>
                  </a:lnTo>
                  <a:lnTo>
                    <a:pt x="637778" y="278414"/>
                  </a:lnTo>
                  <a:lnTo>
                    <a:pt x="641191" y="278982"/>
                  </a:lnTo>
                  <a:lnTo>
                    <a:pt x="644984" y="277654"/>
                  </a:lnTo>
                  <a:lnTo>
                    <a:pt x="648208" y="275000"/>
                  </a:lnTo>
                  <a:lnTo>
                    <a:pt x="651054" y="273293"/>
                  </a:lnTo>
                  <a:lnTo>
                    <a:pt x="654277" y="272536"/>
                  </a:lnTo>
                  <a:lnTo>
                    <a:pt x="656743" y="273292"/>
                  </a:lnTo>
                  <a:lnTo>
                    <a:pt x="659398" y="275000"/>
                  </a:lnTo>
                  <a:lnTo>
                    <a:pt x="661485" y="276519"/>
                  </a:lnTo>
                  <a:lnTo>
                    <a:pt x="662623" y="279553"/>
                  </a:lnTo>
                  <a:lnTo>
                    <a:pt x="661485" y="282208"/>
                  </a:lnTo>
                  <a:lnTo>
                    <a:pt x="659967" y="287518"/>
                  </a:lnTo>
                  <a:lnTo>
                    <a:pt x="655985" y="290173"/>
                  </a:lnTo>
                  <a:lnTo>
                    <a:pt x="653330" y="292068"/>
                  </a:lnTo>
                  <a:lnTo>
                    <a:pt x="650105" y="294535"/>
                  </a:lnTo>
                  <a:lnTo>
                    <a:pt x="647070" y="298329"/>
                  </a:lnTo>
                  <a:lnTo>
                    <a:pt x="644605" y="301172"/>
                  </a:lnTo>
                  <a:lnTo>
                    <a:pt x="643278" y="303828"/>
                  </a:lnTo>
                  <a:lnTo>
                    <a:pt x="643277" y="306482"/>
                  </a:lnTo>
                  <a:lnTo>
                    <a:pt x="643847" y="309517"/>
                  </a:lnTo>
                  <a:lnTo>
                    <a:pt x="643846" y="312172"/>
                  </a:lnTo>
                  <a:lnTo>
                    <a:pt x="643657" y="314071"/>
                  </a:lnTo>
                  <a:lnTo>
                    <a:pt x="644222" y="316373"/>
                  </a:lnTo>
                  <a:lnTo>
                    <a:pt x="643088" y="322604"/>
                  </a:lnTo>
                  <a:lnTo>
                    <a:pt x="642709" y="326966"/>
                  </a:lnTo>
                  <a:lnTo>
                    <a:pt x="641002" y="331708"/>
                  </a:lnTo>
                  <a:lnTo>
                    <a:pt x="639674" y="336637"/>
                  </a:lnTo>
                  <a:lnTo>
                    <a:pt x="636070" y="338725"/>
                  </a:lnTo>
                  <a:lnTo>
                    <a:pt x="635938" y="340757"/>
                  </a:lnTo>
                  <a:lnTo>
                    <a:pt x="635469" y="342944"/>
                  </a:lnTo>
                  <a:lnTo>
                    <a:pt x="635626" y="344037"/>
                  </a:lnTo>
                  <a:lnTo>
                    <a:pt x="638126" y="346066"/>
                  </a:lnTo>
                  <a:lnTo>
                    <a:pt x="642003" y="348810"/>
                  </a:lnTo>
                  <a:lnTo>
                    <a:pt x="643854" y="351893"/>
                  </a:lnTo>
                  <a:lnTo>
                    <a:pt x="642825" y="356416"/>
                  </a:lnTo>
                  <a:lnTo>
                    <a:pt x="642003" y="359706"/>
                  </a:lnTo>
                  <a:lnTo>
                    <a:pt x="641386" y="364639"/>
                  </a:lnTo>
                  <a:lnTo>
                    <a:pt x="641181" y="369369"/>
                  </a:lnTo>
                  <a:lnTo>
                    <a:pt x="644795" y="370396"/>
                  </a:lnTo>
                  <a:lnTo>
                    <a:pt x="648778" y="370396"/>
                  </a:lnTo>
                  <a:lnTo>
                    <a:pt x="649726" y="373053"/>
                  </a:lnTo>
                  <a:lnTo>
                    <a:pt x="649726" y="379120"/>
                  </a:lnTo>
                  <a:lnTo>
                    <a:pt x="648994" y="381295"/>
                  </a:lnTo>
                  <a:lnTo>
                    <a:pt x="649726" y="383862"/>
                  </a:lnTo>
                  <a:lnTo>
                    <a:pt x="652694" y="383558"/>
                  </a:lnTo>
                  <a:lnTo>
                    <a:pt x="655162" y="384378"/>
                  </a:lnTo>
                  <a:lnTo>
                    <a:pt x="657629" y="386434"/>
                  </a:lnTo>
                  <a:lnTo>
                    <a:pt x="659480" y="389518"/>
                  </a:lnTo>
                  <a:lnTo>
                    <a:pt x="661536" y="390341"/>
                  </a:lnTo>
                  <a:lnTo>
                    <a:pt x="662358" y="392808"/>
                  </a:lnTo>
                  <a:lnTo>
                    <a:pt x="663760" y="404913"/>
                  </a:lnTo>
                  <a:lnTo>
                    <a:pt x="665088" y="410414"/>
                  </a:lnTo>
                  <a:lnTo>
                    <a:pt x="665467" y="417431"/>
                  </a:lnTo>
                  <a:lnTo>
                    <a:pt x="665088" y="424260"/>
                  </a:lnTo>
                  <a:lnTo>
                    <a:pt x="662964" y="430290"/>
                  </a:lnTo>
                  <a:lnTo>
                    <a:pt x="662053" y="437914"/>
                  </a:lnTo>
                  <a:lnTo>
                    <a:pt x="659967" y="443605"/>
                  </a:lnTo>
                  <a:lnTo>
                    <a:pt x="658071" y="447966"/>
                  </a:lnTo>
                  <a:lnTo>
                    <a:pt x="658639" y="452517"/>
                  </a:lnTo>
                  <a:lnTo>
                    <a:pt x="661038" y="454042"/>
                  </a:lnTo>
                  <a:lnTo>
                    <a:pt x="664569" y="456290"/>
                  </a:lnTo>
                  <a:lnTo>
                    <a:pt x="667939" y="459497"/>
                  </a:lnTo>
                  <a:lnTo>
                    <a:pt x="670346" y="463191"/>
                  </a:lnTo>
                  <a:lnTo>
                    <a:pt x="671262" y="469011"/>
                  </a:lnTo>
                  <a:lnTo>
                    <a:pt x="671555" y="476931"/>
                  </a:lnTo>
                  <a:lnTo>
                    <a:pt x="672939" y="481256"/>
                  </a:lnTo>
                  <a:lnTo>
                    <a:pt x="674842" y="487484"/>
                  </a:lnTo>
                  <a:lnTo>
                    <a:pt x="675771" y="488459"/>
                  </a:lnTo>
                  <a:lnTo>
                    <a:pt x="675650" y="491740"/>
                  </a:lnTo>
                  <a:lnTo>
                    <a:pt x="673458" y="493714"/>
                  </a:lnTo>
                  <a:lnTo>
                    <a:pt x="672939" y="500808"/>
                  </a:lnTo>
                  <a:lnTo>
                    <a:pt x="675534" y="506345"/>
                  </a:lnTo>
                  <a:lnTo>
                    <a:pt x="676918" y="523818"/>
                  </a:lnTo>
                  <a:lnTo>
                    <a:pt x="677611" y="527278"/>
                  </a:lnTo>
                  <a:lnTo>
                    <a:pt x="677611" y="535239"/>
                  </a:lnTo>
                  <a:lnTo>
                    <a:pt x="678822" y="539219"/>
                  </a:lnTo>
                  <a:lnTo>
                    <a:pt x="681244" y="542679"/>
                  </a:lnTo>
                  <a:lnTo>
                    <a:pt x="682629" y="544754"/>
                  </a:lnTo>
                  <a:lnTo>
                    <a:pt x="682536" y="550000"/>
                  </a:lnTo>
                  <a:lnTo>
                    <a:pt x="682346" y="554553"/>
                  </a:lnTo>
                  <a:lnTo>
                    <a:pt x="683489" y="559155"/>
                  </a:lnTo>
                  <a:lnTo>
                    <a:pt x="684736" y="562901"/>
                  </a:lnTo>
                  <a:lnTo>
                    <a:pt x="680995" y="572251"/>
                  </a:lnTo>
                  <a:lnTo>
                    <a:pt x="680260" y="579398"/>
                  </a:lnTo>
                  <a:lnTo>
                    <a:pt x="676008" y="586282"/>
                  </a:lnTo>
                  <a:lnTo>
                    <a:pt x="675072" y="589086"/>
                  </a:lnTo>
                  <a:lnTo>
                    <a:pt x="675695" y="591893"/>
                  </a:lnTo>
                  <a:lnTo>
                    <a:pt x="678190" y="595009"/>
                  </a:lnTo>
                  <a:lnTo>
                    <a:pt x="676846" y="601777"/>
                  </a:lnTo>
                  <a:lnTo>
                    <a:pt x="682243" y="604050"/>
                  </a:lnTo>
                  <a:lnTo>
                    <a:pt x="680639" y="611638"/>
                  </a:lnTo>
                  <a:lnTo>
                    <a:pt x="681398" y="613536"/>
                  </a:lnTo>
                  <a:lnTo>
                    <a:pt x="681398" y="615812"/>
                  </a:lnTo>
                  <a:lnTo>
                    <a:pt x="678743" y="617707"/>
                  </a:lnTo>
                  <a:lnTo>
                    <a:pt x="675833" y="619317"/>
                  </a:lnTo>
                  <a:lnTo>
                    <a:pt x="672546" y="622604"/>
                  </a:lnTo>
                  <a:lnTo>
                    <a:pt x="670442" y="623130"/>
                  </a:lnTo>
                  <a:lnTo>
                    <a:pt x="668733" y="622996"/>
                  </a:lnTo>
                  <a:lnTo>
                    <a:pt x="664329" y="622829"/>
                  </a:lnTo>
                  <a:lnTo>
                    <a:pt x="662816" y="623260"/>
                  </a:lnTo>
                  <a:lnTo>
                    <a:pt x="660318" y="625760"/>
                  </a:lnTo>
                  <a:lnTo>
                    <a:pt x="659003" y="627732"/>
                  </a:lnTo>
                  <a:lnTo>
                    <a:pt x="657688" y="629572"/>
                  </a:lnTo>
                  <a:lnTo>
                    <a:pt x="657425" y="632072"/>
                  </a:lnTo>
                  <a:lnTo>
                    <a:pt x="659265" y="635226"/>
                  </a:lnTo>
                  <a:lnTo>
                    <a:pt x="658871" y="637595"/>
                  </a:lnTo>
                  <a:lnTo>
                    <a:pt x="657425" y="639697"/>
                  </a:lnTo>
                  <a:lnTo>
                    <a:pt x="653743" y="642063"/>
                  </a:lnTo>
                  <a:lnTo>
                    <a:pt x="650851" y="645350"/>
                  </a:lnTo>
                  <a:lnTo>
                    <a:pt x="642304" y="634174"/>
                  </a:lnTo>
                  <a:lnTo>
                    <a:pt x="633231" y="622340"/>
                  </a:lnTo>
                  <a:lnTo>
                    <a:pt x="627183" y="613403"/>
                  </a:lnTo>
                  <a:lnTo>
                    <a:pt x="616795" y="604196"/>
                  </a:lnTo>
                  <a:lnTo>
                    <a:pt x="607450" y="600085"/>
                  </a:lnTo>
                  <a:lnTo>
                    <a:pt x="598329" y="602725"/>
                  </a:lnTo>
                  <a:lnTo>
                    <a:pt x="593967" y="606139"/>
                  </a:lnTo>
                  <a:lnTo>
                    <a:pt x="592449" y="609554"/>
                  </a:lnTo>
                  <a:lnTo>
                    <a:pt x="587704" y="617309"/>
                  </a:lnTo>
                  <a:lnTo>
                    <a:pt x="580785" y="622498"/>
                  </a:lnTo>
                  <a:lnTo>
                    <a:pt x="576898" y="633828"/>
                  </a:lnTo>
                  <a:lnTo>
                    <a:pt x="567715" y="643062"/>
                  </a:lnTo>
                  <a:lnTo>
                    <a:pt x="560412" y="646523"/>
                  </a:lnTo>
                  <a:lnTo>
                    <a:pt x="557743" y="651468"/>
                  </a:lnTo>
                  <a:lnTo>
                    <a:pt x="555466" y="656778"/>
                  </a:lnTo>
                  <a:lnTo>
                    <a:pt x="545225" y="664743"/>
                  </a:lnTo>
                  <a:lnTo>
                    <a:pt x="537828" y="673847"/>
                  </a:lnTo>
                  <a:lnTo>
                    <a:pt x="534035" y="677450"/>
                  </a:lnTo>
                  <a:lnTo>
                    <a:pt x="530053" y="679157"/>
                  </a:lnTo>
                  <a:lnTo>
                    <a:pt x="527208" y="682759"/>
                  </a:lnTo>
                  <a:lnTo>
                    <a:pt x="522656" y="684655"/>
                  </a:lnTo>
                  <a:lnTo>
                    <a:pt x="514880" y="683707"/>
                  </a:lnTo>
                  <a:lnTo>
                    <a:pt x="512794" y="683707"/>
                  </a:lnTo>
                  <a:lnTo>
                    <a:pt x="512035" y="685035"/>
                  </a:lnTo>
                  <a:lnTo>
                    <a:pt x="510708" y="687313"/>
                  </a:lnTo>
                  <a:lnTo>
                    <a:pt x="510139" y="690345"/>
                  </a:lnTo>
                  <a:lnTo>
                    <a:pt x="508811" y="693759"/>
                  </a:lnTo>
                  <a:lnTo>
                    <a:pt x="506915" y="695658"/>
                  </a:lnTo>
                  <a:lnTo>
                    <a:pt x="503626" y="693230"/>
                  </a:lnTo>
                  <a:lnTo>
                    <a:pt x="500488" y="689643"/>
                  </a:lnTo>
                  <a:lnTo>
                    <a:pt x="499898" y="682571"/>
                  </a:lnTo>
                  <a:lnTo>
                    <a:pt x="499897" y="676881"/>
                  </a:lnTo>
                  <a:lnTo>
                    <a:pt x="498760" y="670241"/>
                  </a:lnTo>
                  <a:lnTo>
                    <a:pt x="496294" y="669293"/>
                  </a:lnTo>
                  <a:lnTo>
                    <a:pt x="493449" y="669293"/>
                  </a:lnTo>
                  <a:lnTo>
                    <a:pt x="489277" y="669293"/>
                  </a:lnTo>
                  <a:lnTo>
                    <a:pt x="482449" y="666450"/>
                  </a:lnTo>
                  <a:lnTo>
                    <a:pt x="478656" y="658862"/>
                  </a:lnTo>
                  <a:lnTo>
                    <a:pt x="478846" y="654500"/>
                  </a:lnTo>
                  <a:lnTo>
                    <a:pt x="478036" y="650675"/>
                  </a:lnTo>
                  <a:lnTo>
                    <a:pt x="473725" y="649569"/>
                  </a:lnTo>
                  <a:lnTo>
                    <a:pt x="470025" y="647391"/>
                  </a:lnTo>
                  <a:lnTo>
                    <a:pt x="467087" y="643120"/>
                  </a:lnTo>
                  <a:lnTo>
                    <a:pt x="463498" y="641532"/>
                  </a:lnTo>
                  <a:lnTo>
                    <a:pt x="458932" y="641984"/>
                  </a:lnTo>
                  <a:lnTo>
                    <a:pt x="455493" y="645411"/>
                  </a:lnTo>
                  <a:lnTo>
                    <a:pt x="454698" y="653777"/>
                  </a:lnTo>
                  <a:lnTo>
                    <a:pt x="452849" y="655760"/>
                  </a:lnTo>
                  <a:lnTo>
                    <a:pt x="448621" y="659062"/>
                  </a:lnTo>
                  <a:lnTo>
                    <a:pt x="444261" y="661441"/>
                  </a:lnTo>
                  <a:lnTo>
                    <a:pt x="441883" y="663819"/>
                  </a:lnTo>
                  <a:lnTo>
                    <a:pt x="439372" y="668312"/>
                  </a:lnTo>
                  <a:lnTo>
                    <a:pt x="429156" y="658485"/>
                  </a:lnTo>
                  <a:lnTo>
                    <a:pt x="428587" y="653552"/>
                  </a:lnTo>
                  <a:lnTo>
                    <a:pt x="426121" y="649001"/>
                  </a:lnTo>
                  <a:lnTo>
                    <a:pt x="422898" y="646914"/>
                  </a:lnTo>
                  <a:lnTo>
                    <a:pt x="421759" y="643120"/>
                  </a:lnTo>
                  <a:lnTo>
                    <a:pt x="424794" y="637811"/>
                  </a:lnTo>
                  <a:lnTo>
                    <a:pt x="424794" y="634396"/>
                  </a:lnTo>
                  <a:lnTo>
                    <a:pt x="423466" y="627758"/>
                  </a:lnTo>
                  <a:lnTo>
                    <a:pt x="421759" y="619035"/>
                  </a:lnTo>
                  <a:lnTo>
                    <a:pt x="421760" y="610501"/>
                  </a:lnTo>
                  <a:lnTo>
                    <a:pt x="424454" y="601367"/>
                  </a:lnTo>
                  <a:lnTo>
                    <a:pt x="429232" y="594483"/>
                  </a:lnTo>
                  <a:lnTo>
                    <a:pt x="433476" y="584377"/>
                  </a:lnTo>
                  <a:lnTo>
                    <a:pt x="434069" y="576430"/>
                  </a:lnTo>
                  <a:lnTo>
                    <a:pt x="431613" y="566552"/>
                  </a:lnTo>
                  <a:lnTo>
                    <a:pt x="427511" y="558867"/>
                  </a:lnTo>
                  <a:lnTo>
                    <a:pt x="419450" y="549884"/>
                  </a:lnTo>
                  <a:lnTo>
                    <a:pt x="410980" y="543298"/>
                  </a:lnTo>
                  <a:lnTo>
                    <a:pt x="402986" y="537320"/>
                  </a:lnTo>
                  <a:lnTo>
                    <a:pt x="395012" y="532068"/>
                  </a:lnTo>
                  <a:lnTo>
                    <a:pt x="386294" y="530656"/>
                  </a:lnTo>
                  <a:lnTo>
                    <a:pt x="377852" y="523025"/>
                  </a:lnTo>
                  <a:lnTo>
                    <a:pt x="367328" y="507137"/>
                  </a:lnTo>
                  <a:lnTo>
                    <a:pt x="363156" y="486654"/>
                  </a:lnTo>
                  <a:lnTo>
                    <a:pt x="360501" y="471863"/>
                  </a:lnTo>
                  <a:lnTo>
                    <a:pt x="356926" y="452186"/>
                  </a:lnTo>
                  <a:lnTo>
                    <a:pt x="357277" y="448726"/>
                  </a:lnTo>
                  <a:lnTo>
                    <a:pt x="356588" y="443953"/>
                  </a:lnTo>
                  <a:lnTo>
                    <a:pt x="352156" y="443412"/>
                  </a:lnTo>
                  <a:lnTo>
                    <a:pt x="347431" y="444546"/>
                  </a:lnTo>
                  <a:lnTo>
                    <a:pt x="343622" y="439053"/>
                  </a:lnTo>
                  <a:lnTo>
                    <a:pt x="345663" y="433303"/>
                  </a:lnTo>
                  <a:lnTo>
                    <a:pt x="348603" y="429026"/>
                  </a:lnTo>
                  <a:lnTo>
                    <a:pt x="347266" y="425821"/>
                  </a:lnTo>
                  <a:lnTo>
                    <a:pt x="346198" y="420478"/>
                  </a:lnTo>
                  <a:lnTo>
                    <a:pt x="345930" y="413527"/>
                  </a:lnTo>
                  <a:lnTo>
                    <a:pt x="344861" y="408719"/>
                  </a:lnTo>
                  <a:lnTo>
                    <a:pt x="343621" y="403965"/>
                  </a:lnTo>
                  <a:lnTo>
                    <a:pt x="346466" y="394484"/>
                  </a:lnTo>
                  <a:lnTo>
                    <a:pt x="351208" y="389931"/>
                  </a:lnTo>
                  <a:lnTo>
                    <a:pt x="355001" y="386328"/>
                  </a:lnTo>
                  <a:lnTo>
                    <a:pt x="359932" y="380827"/>
                  </a:lnTo>
                  <a:lnTo>
                    <a:pt x="362018" y="372862"/>
                  </a:lnTo>
                  <a:lnTo>
                    <a:pt x="359552" y="364518"/>
                  </a:lnTo>
                  <a:lnTo>
                    <a:pt x="354053" y="359016"/>
                  </a:lnTo>
                  <a:lnTo>
                    <a:pt x="347750" y="355362"/>
                  </a:lnTo>
                  <a:lnTo>
                    <a:pt x="340480" y="347284"/>
                  </a:lnTo>
                  <a:lnTo>
                    <a:pt x="333237" y="340440"/>
                  </a:lnTo>
                  <a:lnTo>
                    <a:pt x="323676" y="333342"/>
                  </a:lnTo>
                  <a:lnTo>
                    <a:pt x="317466" y="327858"/>
                  </a:lnTo>
                  <a:lnTo>
                    <a:pt x="307222" y="321236"/>
                  </a:lnTo>
                  <a:lnTo>
                    <a:pt x="300570" y="315774"/>
                  </a:lnTo>
                  <a:lnTo>
                    <a:pt x="297672" y="314598"/>
                  </a:lnTo>
                  <a:lnTo>
                    <a:pt x="291467" y="306673"/>
                  </a:lnTo>
                  <a:lnTo>
                    <a:pt x="282363" y="300413"/>
                  </a:lnTo>
                  <a:lnTo>
                    <a:pt x="270984" y="290172"/>
                  </a:lnTo>
                  <a:lnTo>
                    <a:pt x="256759" y="279929"/>
                  </a:lnTo>
                  <a:lnTo>
                    <a:pt x="246519" y="274240"/>
                  </a:lnTo>
                  <a:lnTo>
                    <a:pt x="236258" y="270011"/>
                  </a:lnTo>
                  <a:lnTo>
                    <a:pt x="220041" y="266393"/>
                  </a:lnTo>
                  <a:lnTo>
                    <a:pt x="210518" y="269974"/>
                  </a:lnTo>
                  <a:lnTo>
                    <a:pt x="200824" y="270655"/>
                  </a:lnTo>
                  <a:lnTo>
                    <a:pt x="192733" y="270686"/>
                  </a:lnTo>
                  <a:lnTo>
                    <a:pt x="184700" y="273331"/>
                  </a:lnTo>
                  <a:lnTo>
                    <a:pt x="174295" y="280188"/>
                  </a:lnTo>
                  <a:lnTo>
                    <a:pt x="166887" y="272809"/>
                  </a:lnTo>
                  <a:lnTo>
                    <a:pt x="157715" y="269318"/>
                  </a:lnTo>
                  <a:lnTo>
                    <a:pt x="155820" y="268389"/>
                  </a:lnTo>
                  <a:lnTo>
                    <a:pt x="152866" y="267796"/>
                  </a:lnTo>
                  <a:lnTo>
                    <a:pt x="149911" y="268191"/>
                  </a:lnTo>
                  <a:lnTo>
                    <a:pt x="146319" y="269728"/>
                  </a:lnTo>
                  <a:lnTo>
                    <a:pt x="140456" y="267405"/>
                  </a:lnTo>
                  <a:lnTo>
                    <a:pt x="134547" y="268587"/>
                  </a:lnTo>
                  <a:lnTo>
                    <a:pt x="130017" y="268784"/>
                  </a:lnTo>
                  <a:lnTo>
                    <a:pt x="123295" y="267092"/>
                  </a:lnTo>
                  <a:lnTo>
                    <a:pt x="112017" y="265883"/>
                  </a:lnTo>
                  <a:lnTo>
                    <a:pt x="102026" y="263644"/>
                  </a:lnTo>
                  <a:lnTo>
                    <a:pt x="86540" y="270695"/>
                  </a:lnTo>
                  <a:lnTo>
                    <a:pt x="78278" y="273422"/>
                  </a:lnTo>
                  <a:lnTo>
                    <a:pt x="65304" y="279106"/>
                  </a:lnTo>
                  <a:lnTo>
                    <a:pt x="53471" y="280682"/>
                  </a:lnTo>
                  <a:lnTo>
                    <a:pt x="44174" y="278428"/>
                  </a:lnTo>
                  <a:lnTo>
                    <a:pt x="34973" y="273629"/>
                  </a:lnTo>
                  <a:lnTo>
                    <a:pt x="31069" y="271016"/>
                  </a:lnTo>
                  <a:lnTo>
                    <a:pt x="27276" y="265138"/>
                  </a:lnTo>
                  <a:lnTo>
                    <a:pt x="23673" y="263431"/>
                  </a:lnTo>
                  <a:lnTo>
                    <a:pt x="17874" y="263696"/>
                  </a:lnTo>
                  <a:lnTo>
                    <a:pt x="7668" y="265621"/>
                  </a:lnTo>
                  <a:lnTo>
                    <a:pt x="2937" y="264877"/>
                  </a:lnTo>
                  <a:lnTo>
                    <a:pt x="2790" y="263911"/>
                  </a:lnTo>
                  <a:lnTo>
                    <a:pt x="2334" y="263656"/>
                  </a:lnTo>
                  <a:lnTo>
                    <a:pt x="2328" y="263334"/>
                  </a:lnTo>
                  <a:lnTo>
                    <a:pt x="2499" y="262745"/>
                  </a:lnTo>
                  <a:lnTo>
                    <a:pt x="2655" y="262483"/>
                  </a:lnTo>
                  <a:lnTo>
                    <a:pt x="3374" y="261463"/>
                  </a:lnTo>
                  <a:lnTo>
                    <a:pt x="3794" y="261056"/>
                  </a:lnTo>
                  <a:lnTo>
                    <a:pt x="4681" y="260959"/>
                  </a:lnTo>
                  <a:lnTo>
                    <a:pt x="4930" y="260777"/>
                  </a:lnTo>
                  <a:lnTo>
                    <a:pt x="5547" y="260102"/>
                  </a:lnTo>
                  <a:lnTo>
                    <a:pt x="5845" y="259567"/>
                  </a:lnTo>
                  <a:lnTo>
                    <a:pt x="6093" y="259008"/>
                  </a:lnTo>
                  <a:lnTo>
                    <a:pt x="6290" y="258437"/>
                  </a:lnTo>
                  <a:lnTo>
                    <a:pt x="5951" y="258048"/>
                  </a:lnTo>
                  <a:lnTo>
                    <a:pt x="5634" y="258049"/>
                  </a:lnTo>
                  <a:lnTo>
                    <a:pt x="5318" y="258091"/>
                  </a:lnTo>
                  <a:lnTo>
                    <a:pt x="4536" y="258437"/>
                  </a:lnTo>
                  <a:lnTo>
                    <a:pt x="3919" y="258364"/>
                  </a:lnTo>
                  <a:lnTo>
                    <a:pt x="3585" y="258370"/>
                  </a:lnTo>
                  <a:lnTo>
                    <a:pt x="3107" y="258134"/>
                  </a:lnTo>
                  <a:lnTo>
                    <a:pt x="2949" y="257514"/>
                  </a:lnTo>
                  <a:lnTo>
                    <a:pt x="2610" y="257028"/>
                  </a:lnTo>
                  <a:lnTo>
                    <a:pt x="2033" y="256839"/>
                  </a:lnTo>
                  <a:lnTo>
                    <a:pt x="1420" y="256912"/>
                  </a:lnTo>
                  <a:lnTo>
                    <a:pt x="1111" y="256912"/>
                  </a:lnTo>
                  <a:lnTo>
                    <a:pt x="593" y="256675"/>
                  </a:lnTo>
                  <a:lnTo>
                    <a:pt x="501" y="256377"/>
                  </a:lnTo>
                  <a:lnTo>
                    <a:pt x="456" y="256062"/>
                  </a:lnTo>
                  <a:lnTo>
                    <a:pt x="446" y="255758"/>
                  </a:lnTo>
                  <a:lnTo>
                    <a:pt x="463" y="255150"/>
                  </a:lnTo>
                  <a:lnTo>
                    <a:pt x="421" y="254847"/>
                  </a:lnTo>
                  <a:lnTo>
                    <a:pt x="295" y="254251"/>
                  </a:lnTo>
                  <a:lnTo>
                    <a:pt x="185" y="253966"/>
                  </a:lnTo>
                  <a:lnTo>
                    <a:pt x="0" y="253425"/>
                  </a:lnTo>
                  <a:lnTo>
                    <a:pt x="156" y="253157"/>
                  </a:lnTo>
                  <a:lnTo>
                    <a:pt x="950" y="252240"/>
                  </a:lnTo>
                  <a:lnTo>
                    <a:pt x="1538" y="252374"/>
                  </a:lnTo>
                  <a:lnTo>
                    <a:pt x="2909" y="251736"/>
                  </a:lnTo>
                  <a:lnTo>
                    <a:pt x="3213" y="251177"/>
                  </a:lnTo>
                  <a:lnTo>
                    <a:pt x="3620" y="250806"/>
                  </a:lnTo>
                  <a:lnTo>
                    <a:pt x="3963" y="250855"/>
                  </a:lnTo>
                  <a:lnTo>
                    <a:pt x="4390" y="250557"/>
                  </a:lnTo>
                  <a:lnTo>
                    <a:pt x="4488" y="249938"/>
                  </a:lnTo>
                  <a:lnTo>
                    <a:pt x="4376" y="249652"/>
                  </a:lnTo>
                  <a:lnTo>
                    <a:pt x="4130" y="249087"/>
                  </a:lnTo>
                  <a:lnTo>
                    <a:pt x="4194" y="248789"/>
                  </a:lnTo>
                  <a:lnTo>
                    <a:pt x="4267" y="248206"/>
                  </a:lnTo>
                  <a:lnTo>
                    <a:pt x="3865" y="247757"/>
                  </a:lnTo>
                  <a:lnTo>
                    <a:pt x="3487" y="247447"/>
                  </a:lnTo>
                  <a:lnTo>
                    <a:pt x="3466" y="246809"/>
                  </a:lnTo>
                  <a:lnTo>
                    <a:pt x="3486" y="246202"/>
                  </a:lnTo>
                  <a:lnTo>
                    <a:pt x="3848" y="244816"/>
                  </a:lnTo>
                  <a:lnTo>
                    <a:pt x="4474" y="244707"/>
                  </a:lnTo>
                  <a:lnTo>
                    <a:pt x="4735" y="244537"/>
                  </a:lnTo>
                  <a:lnTo>
                    <a:pt x="5016" y="244008"/>
                  </a:lnTo>
                  <a:lnTo>
                    <a:pt x="5383" y="243164"/>
                  </a:lnTo>
                  <a:lnTo>
                    <a:pt x="5685" y="242641"/>
                  </a:lnTo>
                  <a:lnTo>
                    <a:pt x="6272" y="241943"/>
                  </a:lnTo>
                  <a:lnTo>
                    <a:pt x="6766" y="241627"/>
                  </a:lnTo>
                  <a:lnTo>
                    <a:pt x="6923" y="241365"/>
                  </a:lnTo>
                  <a:lnTo>
                    <a:pt x="7186" y="240807"/>
                  </a:lnTo>
                  <a:lnTo>
                    <a:pt x="7283" y="240521"/>
                  </a:lnTo>
                  <a:lnTo>
                    <a:pt x="7332" y="240205"/>
                  </a:lnTo>
                  <a:lnTo>
                    <a:pt x="7154" y="239658"/>
                  </a:lnTo>
                  <a:lnTo>
                    <a:pt x="6501" y="239008"/>
                  </a:lnTo>
                  <a:lnTo>
                    <a:pt x="6363" y="238735"/>
                  </a:lnTo>
                  <a:lnTo>
                    <a:pt x="6185" y="238152"/>
                  </a:lnTo>
                  <a:lnTo>
                    <a:pt x="6163" y="237848"/>
                  </a:lnTo>
                  <a:lnTo>
                    <a:pt x="6206" y="236918"/>
                  </a:lnTo>
                  <a:lnTo>
                    <a:pt x="6051" y="236353"/>
                  </a:lnTo>
                  <a:lnTo>
                    <a:pt x="5858" y="236104"/>
                  </a:lnTo>
                  <a:lnTo>
                    <a:pt x="5377" y="235733"/>
                  </a:lnTo>
                  <a:lnTo>
                    <a:pt x="4771" y="235612"/>
                  </a:lnTo>
                  <a:lnTo>
                    <a:pt x="4472" y="235527"/>
                  </a:lnTo>
                  <a:lnTo>
                    <a:pt x="4176" y="235436"/>
                  </a:lnTo>
                  <a:lnTo>
                    <a:pt x="3741" y="235047"/>
                  </a:lnTo>
                  <a:lnTo>
                    <a:pt x="3411" y="234525"/>
                  </a:lnTo>
                  <a:lnTo>
                    <a:pt x="3190" y="234306"/>
                  </a:lnTo>
                  <a:lnTo>
                    <a:pt x="2598" y="233655"/>
                  </a:lnTo>
                  <a:lnTo>
                    <a:pt x="2611" y="233346"/>
                  </a:lnTo>
                  <a:lnTo>
                    <a:pt x="2709" y="233030"/>
                  </a:lnTo>
                  <a:lnTo>
                    <a:pt x="3061" y="232550"/>
                  </a:lnTo>
                  <a:lnTo>
                    <a:pt x="3530" y="232143"/>
                  </a:lnTo>
                  <a:lnTo>
                    <a:pt x="3743" y="231924"/>
                  </a:lnTo>
                  <a:lnTo>
                    <a:pt x="3893" y="231657"/>
                  </a:lnTo>
                  <a:lnTo>
                    <a:pt x="3994" y="231341"/>
                  </a:lnTo>
                  <a:lnTo>
                    <a:pt x="4431" y="231067"/>
                  </a:lnTo>
                  <a:lnTo>
                    <a:pt x="4980" y="230994"/>
                  </a:lnTo>
                  <a:lnTo>
                    <a:pt x="4941" y="230654"/>
                  </a:lnTo>
                  <a:lnTo>
                    <a:pt x="4739" y="230083"/>
                  </a:lnTo>
                  <a:lnTo>
                    <a:pt x="4032" y="228401"/>
                  </a:lnTo>
                  <a:lnTo>
                    <a:pt x="3533" y="227641"/>
                  </a:lnTo>
                  <a:lnTo>
                    <a:pt x="3087" y="227222"/>
                  </a:lnTo>
                  <a:lnTo>
                    <a:pt x="2822" y="226699"/>
                  </a:lnTo>
                  <a:lnTo>
                    <a:pt x="2790" y="226420"/>
                  </a:lnTo>
                  <a:lnTo>
                    <a:pt x="2860" y="226092"/>
                  </a:lnTo>
                  <a:lnTo>
                    <a:pt x="2886" y="225788"/>
                  </a:lnTo>
                  <a:lnTo>
                    <a:pt x="2880" y="225485"/>
                  </a:lnTo>
                  <a:lnTo>
                    <a:pt x="2996" y="224895"/>
                  </a:lnTo>
                  <a:lnTo>
                    <a:pt x="3008" y="224585"/>
                  </a:lnTo>
                  <a:lnTo>
                    <a:pt x="2788" y="223704"/>
                  </a:lnTo>
                  <a:lnTo>
                    <a:pt x="2665" y="222805"/>
                  </a:lnTo>
                  <a:lnTo>
                    <a:pt x="2649" y="222191"/>
                  </a:lnTo>
                  <a:lnTo>
                    <a:pt x="3002" y="221378"/>
                  </a:lnTo>
                  <a:lnTo>
                    <a:pt x="3071" y="220776"/>
                  </a:lnTo>
                  <a:lnTo>
                    <a:pt x="3004" y="220168"/>
                  </a:lnTo>
                  <a:lnTo>
                    <a:pt x="2868" y="219579"/>
                  </a:lnTo>
                  <a:lnTo>
                    <a:pt x="2844" y="218649"/>
                  </a:lnTo>
                  <a:lnTo>
                    <a:pt x="2261" y="217994"/>
                  </a:lnTo>
                  <a:lnTo>
                    <a:pt x="2023" y="217148"/>
                  </a:lnTo>
                  <a:lnTo>
                    <a:pt x="2055" y="216833"/>
                  </a:lnTo>
                  <a:lnTo>
                    <a:pt x="2502" y="216523"/>
                  </a:lnTo>
                  <a:lnTo>
                    <a:pt x="3411" y="216347"/>
                  </a:lnTo>
                  <a:lnTo>
                    <a:pt x="4322" y="216268"/>
                  </a:lnTo>
                  <a:lnTo>
                    <a:pt x="4768" y="216043"/>
                  </a:lnTo>
                  <a:lnTo>
                    <a:pt x="4504" y="215484"/>
                  </a:lnTo>
                  <a:lnTo>
                    <a:pt x="4114" y="215047"/>
                  </a:lnTo>
                  <a:lnTo>
                    <a:pt x="3822" y="214919"/>
                  </a:lnTo>
                  <a:lnTo>
                    <a:pt x="3566" y="214068"/>
                  </a:lnTo>
                  <a:lnTo>
                    <a:pt x="3461" y="213771"/>
                  </a:lnTo>
                  <a:lnTo>
                    <a:pt x="2691" y="213340"/>
                  </a:lnTo>
                  <a:lnTo>
                    <a:pt x="2357" y="213249"/>
                  </a:lnTo>
                  <a:lnTo>
                    <a:pt x="2615" y="212483"/>
                  </a:lnTo>
                  <a:lnTo>
                    <a:pt x="2531" y="211930"/>
                  </a:lnTo>
                  <a:lnTo>
                    <a:pt x="2234" y="211845"/>
                  </a:lnTo>
                  <a:lnTo>
                    <a:pt x="1917" y="211796"/>
                  </a:lnTo>
                  <a:lnTo>
                    <a:pt x="1843" y="211298"/>
                  </a:lnTo>
                  <a:lnTo>
                    <a:pt x="2040" y="211061"/>
                  </a:lnTo>
                  <a:lnTo>
                    <a:pt x="2746" y="210478"/>
                  </a:lnTo>
                  <a:lnTo>
                    <a:pt x="3092" y="209998"/>
                  </a:lnTo>
                  <a:lnTo>
                    <a:pt x="3138" y="209694"/>
                  </a:lnTo>
                  <a:lnTo>
                    <a:pt x="3130" y="209391"/>
                  </a:lnTo>
                  <a:lnTo>
                    <a:pt x="3199" y="209093"/>
                  </a:lnTo>
                  <a:lnTo>
                    <a:pt x="3567" y="208266"/>
                  </a:lnTo>
                  <a:lnTo>
                    <a:pt x="3661" y="207975"/>
                  </a:lnTo>
                  <a:lnTo>
                    <a:pt x="3933" y="207434"/>
                  </a:lnTo>
                  <a:lnTo>
                    <a:pt x="4033" y="206833"/>
                  </a:lnTo>
                  <a:lnTo>
                    <a:pt x="4021" y="206529"/>
                  </a:lnTo>
                  <a:lnTo>
                    <a:pt x="4219" y="205958"/>
                  </a:lnTo>
                  <a:lnTo>
                    <a:pt x="4394" y="205709"/>
                  </a:lnTo>
                  <a:lnTo>
                    <a:pt x="4589" y="204518"/>
                  </a:lnTo>
                  <a:lnTo>
                    <a:pt x="4596" y="203607"/>
                  </a:lnTo>
                  <a:lnTo>
                    <a:pt x="4392" y="203036"/>
                  </a:lnTo>
                  <a:lnTo>
                    <a:pt x="4120" y="202896"/>
                  </a:lnTo>
                  <a:lnTo>
                    <a:pt x="3808" y="202428"/>
                  </a:lnTo>
                  <a:lnTo>
                    <a:pt x="3830" y="202118"/>
                  </a:lnTo>
                  <a:lnTo>
                    <a:pt x="4279" y="201723"/>
                  </a:lnTo>
                  <a:lnTo>
                    <a:pt x="4498" y="201505"/>
                  </a:lnTo>
                  <a:lnTo>
                    <a:pt x="4679" y="201250"/>
                  </a:lnTo>
                  <a:lnTo>
                    <a:pt x="4669" y="200046"/>
                  </a:lnTo>
                  <a:lnTo>
                    <a:pt x="4675" y="199743"/>
                  </a:lnTo>
                  <a:lnTo>
                    <a:pt x="4747" y="199445"/>
                  </a:lnTo>
                  <a:lnTo>
                    <a:pt x="5137" y="198995"/>
                  </a:lnTo>
                  <a:lnTo>
                    <a:pt x="5648" y="198649"/>
                  </a:lnTo>
                  <a:lnTo>
                    <a:pt x="6233" y="198558"/>
                  </a:lnTo>
                  <a:lnTo>
                    <a:pt x="6838" y="198516"/>
                  </a:lnTo>
                  <a:lnTo>
                    <a:pt x="7445" y="198552"/>
                  </a:lnTo>
                  <a:lnTo>
                    <a:pt x="8404" y="198783"/>
                  </a:lnTo>
                  <a:lnTo>
                    <a:pt x="8535" y="198504"/>
                  </a:lnTo>
                  <a:lnTo>
                    <a:pt x="8626" y="197902"/>
                  </a:lnTo>
                  <a:lnTo>
                    <a:pt x="8613" y="197598"/>
                  </a:lnTo>
                  <a:lnTo>
                    <a:pt x="8434" y="197027"/>
                  </a:lnTo>
                  <a:lnTo>
                    <a:pt x="8127" y="196498"/>
                  </a:lnTo>
                  <a:lnTo>
                    <a:pt x="7535" y="195800"/>
                  </a:lnTo>
                  <a:lnTo>
                    <a:pt x="7289" y="195247"/>
                  </a:lnTo>
                  <a:lnTo>
                    <a:pt x="6844" y="194870"/>
                  </a:lnTo>
                  <a:lnTo>
                    <a:pt x="6241" y="194809"/>
                  </a:lnTo>
                  <a:lnTo>
                    <a:pt x="5939" y="194749"/>
                  </a:lnTo>
                  <a:lnTo>
                    <a:pt x="5418" y="194439"/>
                  </a:lnTo>
                  <a:lnTo>
                    <a:pt x="5224" y="193874"/>
                  </a:lnTo>
                  <a:lnTo>
                    <a:pt x="5259" y="192659"/>
                  </a:lnTo>
                  <a:lnTo>
                    <a:pt x="5226" y="192355"/>
                  </a:lnTo>
                  <a:lnTo>
                    <a:pt x="5412" y="191474"/>
                  </a:lnTo>
                  <a:lnTo>
                    <a:pt x="5535" y="191194"/>
                  </a:lnTo>
                  <a:lnTo>
                    <a:pt x="5699" y="190940"/>
                  </a:lnTo>
                  <a:lnTo>
                    <a:pt x="5849" y="190356"/>
                  </a:lnTo>
                  <a:lnTo>
                    <a:pt x="5988" y="189767"/>
                  </a:lnTo>
                  <a:lnTo>
                    <a:pt x="6122" y="189178"/>
                  </a:lnTo>
                  <a:lnTo>
                    <a:pt x="6355" y="188613"/>
                  </a:lnTo>
                  <a:lnTo>
                    <a:pt x="7390" y="187118"/>
                  </a:lnTo>
                  <a:lnTo>
                    <a:pt x="7683" y="186583"/>
                  </a:lnTo>
                  <a:lnTo>
                    <a:pt x="8315" y="185544"/>
                  </a:lnTo>
                  <a:lnTo>
                    <a:pt x="8593" y="185010"/>
                  </a:lnTo>
                  <a:lnTo>
                    <a:pt x="8864" y="184135"/>
                  </a:lnTo>
                  <a:lnTo>
                    <a:pt x="9041" y="183248"/>
                  </a:lnTo>
                  <a:lnTo>
                    <a:pt x="9163" y="182343"/>
                  </a:lnTo>
                  <a:lnTo>
                    <a:pt x="9615" y="181547"/>
                  </a:lnTo>
                  <a:lnTo>
                    <a:pt x="10181" y="181353"/>
                  </a:lnTo>
                  <a:lnTo>
                    <a:pt x="11680" y="181571"/>
                  </a:lnTo>
                  <a:lnTo>
                    <a:pt x="11974" y="181656"/>
                  </a:lnTo>
                  <a:lnTo>
                    <a:pt x="13186" y="181663"/>
                  </a:lnTo>
                  <a:lnTo>
                    <a:pt x="13789" y="181589"/>
                  </a:lnTo>
                  <a:lnTo>
                    <a:pt x="14382" y="181450"/>
                  </a:lnTo>
                  <a:lnTo>
                    <a:pt x="14686" y="181340"/>
                  </a:lnTo>
                  <a:lnTo>
                    <a:pt x="14884" y="180867"/>
                  </a:lnTo>
                  <a:lnTo>
                    <a:pt x="14651" y="179652"/>
                  </a:lnTo>
                  <a:lnTo>
                    <a:pt x="14505" y="178449"/>
                  </a:lnTo>
                  <a:lnTo>
                    <a:pt x="14474" y="177841"/>
                  </a:lnTo>
                  <a:lnTo>
                    <a:pt x="14465" y="176929"/>
                  </a:lnTo>
                  <a:lnTo>
                    <a:pt x="14596" y="176031"/>
                  </a:lnTo>
                  <a:lnTo>
                    <a:pt x="15156" y="174949"/>
                  </a:lnTo>
                  <a:lnTo>
                    <a:pt x="15685" y="173855"/>
                  </a:lnTo>
                  <a:lnTo>
                    <a:pt x="15744" y="173558"/>
                  </a:lnTo>
                  <a:lnTo>
                    <a:pt x="15747" y="173254"/>
                  </a:lnTo>
                  <a:lnTo>
                    <a:pt x="15284" y="172136"/>
                  </a:lnTo>
                  <a:lnTo>
                    <a:pt x="15188" y="171541"/>
                  </a:lnTo>
                  <a:lnTo>
                    <a:pt x="15892" y="170550"/>
                  </a:lnTo>
                  <a:lnTo>
                    <a:pt x="16080" y="169979"/>
                  </a:lnTo>
                  <a:lnTo>
                    <a:pt x="16073" y="169676"/>
                  </a:lnTo>
                  <a:lnTo>
                    <a:pt x="15632" y="168879"/>
                  </a:lnTo>
                  <a:lnTo>
                    <a:pt x="15517" y="168588"/>
                  </a:lnTo>
                  <a:lnTo>
                    <a:pt x="15564" y="167999"/>
                  </a:lnTo>
                  <a:lnTo>
                    <a:pt x="15712" y="167726"/>
                  </a:lnTo>
                  <a:lnTo>
                    <a:pt x="15481" y="166553"/>
                  </a:lnTo>
                  <a:lnTo>
                    <a:pt x="15442" y="166249"/>
                  </a:lnTo>
                  <a:lnTo>
                    <a:pt x="15804" y="165095"/>
                  </a:lnTo>
                  <a:lnTo>
                    <a:pt x="15781" y="164785"/>
                  </a:lnTo>
                  <a:lnTo>
                    <a:pt x="16148" y="163965"/>
                  </a:lnTo>
                  <a:lnTo>
                    <a:pt x="16514" y="163478"/>
                  </a:lnTo>
                  <a:lnTo>
                    <a:pt x="16680" y="162585"/>
                  </a:lnTo>
                  <a:lnTo>
                    <a:pt x="16713" y="161668"/>
                  </a:lnTo>
                  <a:lnTo>
                    <a:pt x="16863" y="161085"/>
                  </a:lnTo>
                  <a:lnTo>
                    <a:pt x="17398" y="160836"/>
                  </a:lnTo>
                  <a:lnTo>
                    <a:pt x="18586" y="161109"/>
                  </a:lnTo>
                  <a:lnTo>
                    <a:pt x="19182" y="161170"/>
                  </a:lnTo>
                  <a:lnTo>
                    <a:pt x="20087" y="161031"/>
                  </a:lnTo>
                  <a:lnTo>
                    <a:pt x="20997" y="161006"/>
                  </a:lnTo>
                  <a:lnTo>
                    <a:pt x="21593" y="160897"/>
                  </a:lnTo>
                  <a:lnTo>
                    <a:pt x="21979" y="160733"/>
                  </a:lnTo>
                  <a:lnTo>
                    <a:pt x="22286" y="160568"/>
                  </a:lnTo>
                  <a:lnTo>
                    <a:pt x="22605" y="160489"/>
                  </a:lnTo>
                  <a:lnTo>
                    <a:pt x="22902" y="160058"/>
                  </a:lnTo>
                  <a:lnTo>
                    <a:pt x="22898" y="159730"/>
                  </a:lnTo>
                  <a:lnTo>
                    <a:pt x="22869" y="159426"/>
                  </a:lnTo>
                  <a:lnTo>
                    <a:pt x="22397" y="158655"/>
                  </a:lnTo>
                  <a:lnTo>
                    <a:pt x="21966" y="158211"/>
                  </a:lnTo>
                  <a:lnTo>
                    <a:pt x="22152" y="157331"/>
                  </a:lnTo>
                  <a:lnTo>
                    <a:pt x="22177" y="156723"/>
                  </a:lnTo>
                  <a:lnTo>
                    <a:pt x="22151" y="155805"/>
                  </a:lnTo>
                  <a:lnTo>
                    <a:pt x="22482" y="154979"/>
                  </a:lnTo>
                  <a:lnTo>
                    <a:pt x="22992" y="154226"/>
                  </a:lnTo>
                  <a:lnTo>
                    <a:pt x="23385" y="153764"/>
                  </a:lnTo>
                  <a:lnTo>
                    <a:pt x="23833" y="153351"/>
                  </a:lnTo>
                  <a:lnTo>
                    <a:pt x="24175" y="152853"/>
                  </a:lnTo>
                  <a:lnTo>
                    <a:pt x="24542" y="152020"/>
                  </a:lnTo>
                  <a:lnTo>
                    <a:pt x="24699" y="151753"/>
                  </a:lnTo>
                  <a:lnTo>
                    <a:pt x="25149" y="151346"/>
                  </a:lnTo>
                  <a:lnTo>
                    <a:pt x="26014" y="151729"/>
                  </a:lnTo>
                  <a:lnTo>
                    <a:pt x="26275" y="151382"/>
                  </a:lnTo>
                  <a:lnTo>
                    <a:pt x="26698" y="150574"/>
                  </a:lnTo>
                  <a:lnTo>
                    <a:pt x="27066" y="150082"/>
                  </a:lnTo>
                  <a:lnTo>
                    <a:pt x="27215" y="149518"/>
                  </a:lnTo>
                  <a:lnTo>
                    <a:pt x="27156" y="148606"/>
                  </a:lnTo>
                  <a:lnTo>
                    <a:pt x="27247" y="147695"/>
                  </a:lnTo>
                  <a:lnTo>
                    <a:pt x="27083" y="147112"/>
                  </a:lnTo>
                  <a:lnTo>
                    <a:pt x="27210" y="146528"/>
                  </a:lnTo>
                  <a:lnTo>
                    <a:pt x="27415" y="146304"/>
                  </a:lnTo>
                  <a:lnTo>
                    <a:pt x="28029" y="145872"/>
                  </a:lnTo>
                  <a:lnTo>
                    <a:pt x="28098" y="145568"/>
                  </a:lnTo>
                  <a:lnTo>
                    <a:pt x="27931" y="144997"/>
                  </a:lnTo>
                  <a:lnTo>
                    <a:pt x="27893" y="144693"/>
                  </a:lnTo>
                  <a:lnTo>
                    <a:pt x="28139" y="143825"/>
                  </a:lnTo>
                  <a:lnTo>
                    <a:pt x="28205" y="143527"/>
                  </a:lnTo>
                  <a:lnTo>
                    <a:pt x="28284" y="142616"/>
                  </a:lnTo>
                  <a:lnTo>
                    <a:pt x="28306" y="141704"/>
                  </a:lnTo>
                  <a:lnTo>
                    <a:pt x="28278" y="139578"/>
                  </a:lnTo>
                  <a:lnTo>
                    <a:pt x="28244" y="138977"/>
                  </a:lnTo>
                  <a:lnTo>
                    <a:pt x="28149" y="138375"/>
                  </a:lnTo>
                  <a:lnTo>
                    <a:pt x="28230" y="137470"/>
                  </a:lnTo>
                  <a:lnTo>
                    <a:pt x="28220" y="137166"/>
                  </a:lnTo>
                  <a:lnTo>
                    <a:pt x="28296" y="136559"/>
                  </a:lnTo>
                  <a:lnTo>
                    <a:pt x="28022" y="135380"/>
                  </a:lnTo>
                  <a:lnTo>
                    <a:pt x="27766" y="134821"/>
                  </a:lnTo>
                  <a:lnTo>
                    <a:pt x="27140" y="134438"/>
                  </a:lnTo>
                  <a:lnTo>
                    <a:pt x="26834" y="134378"/>
                  </a:lnTo>
                  <a:lnTo>
                    <a:pt x="26388" y="133995"/>
                  </a:lnTo>
                  <a:lnTo>
                    <a:pt x="26718" y="133503"/>
                  </a:lnTo>
                  <a:lnTo>
                    <a:pt x="26838" y="132950"/>
                  </a:lnTo>
                  <a:lnTo>
                    <a:pt x="26504" y="132440"/>
                  </a:lnTo>
                  <a:lnTo>
                    <a:pt x="26331" y="131856"/>
                  </a:lnTo>
                  <a:lnTo>
                    <a:pt x="26500" y="130969"/>
                  </a:lnTo>
                  <a:lnTo>
                    <a:pt x="26513" y="130350"/>
                  </a:lnTo>
                  <a:lnTo>
                    <a:pt x="25986" y="130106"/>
                  </a:lnTo>
                  <a:lnTo>
                    <a:pt x="25698" y="129991"/>
                  </a:lnTo>
                  <a:lnTo>
                    <a:pt x="25349" y="129511"/>
                  </a:lnTo>
                  <a:lnTo>
                    <a:pt x="25295" y="129214"/>
                  </a:lnTo>
                  <a:lnTo>
                    <a:pt x="25299" y="128904"/>
                  </a:lnTo>
                  <a:lnTo>
                    <a:pt x="24795" y="128606"/>
                  </a:lnTo>
                  <a:lnTo>
                    <a:pt x="24487" y="128642"/>
                  </a:lnTo>
                  <a:lnTo>
                    <a:pt x="23892" y="128770"/>
                  </a:lnTo>
                  <a:lnTo>
                    <a:pt x="23276" y="128825"/>
                  </a:lnTo>
                  <a:lnTo>
                    <a:pt x="22689" y="128168"/>
                  </a:lnTo>
                  <a:lnTo>
                    <a:pt x="22585" y="127883"/>
                  </a:lnTo>
                  <a:lnTo>
                    <a:pt x="22526" y="127282"/>
                  </a:lnTo>
                  <a:lnTo>
                    <a:pt x="22810" y="126747"/>
                  </a:lnTo>
                  <a:lnTo>
                    <a:pt x="23387" y="125677"/>
                  </a:lnTo>
                  <a:lnTo>
                    <a:pt x="23711" y="124827"/>
                  </a:lnTo>
                  <a:lnTo>
                    <a:pt x="24113" y="124408"/>
                  </a:lnTo>
                  <a:lnTo>
                    <a:pt x="24398" y="124292"/>
                  </a:lnTo>
                  <a:lnTo>
                    <a:pt x="24694" y="124208"/>
                  </a:lnTo>
                  <a:lnTo>
                    <a:pt x="25006" y="123685"/>
                  </a:lnTo>
                  <a:lnTo>
                    <a:pt x="25180" y="123436"/>
                  </a:lnTo>
                  <a:lnTo>
                    <a:pt x="26413" y="122555"/>
                  </a:lnTo>
                  <a:lnTo>
                    <a:pt x="27111" y="121947"/>
                  </a:lnTo>
                  <a:lnTo>
                    <a:pt x="27357" y="121437"/>
                  </a:lnTo>
                  <a:lnTo>
                    <a:pt x="27346" y="121127"/>
                  </a:lnTo>
                  <a:lnTo>
                    <a:pt x="27314" y="120817"/>
                  </a:lnTo>
                  <a:lnTo>
                    <a:pt x="27184" y="120222"/>
                  </a:lnTo>
                  <a:lnTo>
                    <a:pt x="27175" y="119912"/>
                  </a:lnTo>
                  <a:lnTo>
                    <a:pt x="27569" y="119462"/>
                  </a:lnTo>
                  <a:lnTo>
                    <a:pt x="28060" y="119092"/>
                  </a:lnTo>
                  <a:lnTo>
                    <a:pt x="28436" y="118630"/>
                  </a:lnTo>
                  <a:lnTo>
                    <a:pt x="28522" y="118332"/>
                  </a:lnTo>
                  <a:lnTo>
                    <a:pt x="28601" y="117123"/>
                  </a:lnTo>
                  <a:lnTo>
                    <a:pt x="28697" y="115908"/>
                  </a:lnTo>
                  <a:lnTo>
                    <a:pt x="28683" y="115301"/>
                  </a:lnTo>
                  <a:lnTo>
                    <a:pt x="29008" y="114128"/>
                  </a:lnTo>
                  <a:lnTo>
                    <a:pt x="29279" y="113588"/>
                  </a:lnTo>
                  <a:lnTo>
                    <a:pt x="29639" y="112749"/>
                  </a:lnTo>
                  <a:lnTo>
                    <a:pt x="30468" y="111868"/>
                  </a:lnTo>
                  <a:lnTo>
                    <a:pt x="30866" y="111413"/>
                  </a:lnTo>
                  <a:lnTo>
                    <a:pt x="31013" y="111145"/>
                  </a:lnTo>
                  <a:lnTo>
                    <a:pt x="31235" y="110580"/>
                  </a:lnTo>
                  <a:lnTo>
                    <a:pt x="31727" y="109815"/>
                  </a:lnTo>
                  <a:lnTo>
                    <a:pt x="32131" y="109365"/>
                  </a:lnTo>
                  <a:lnTo>
                    <a:pt x="32660" y="109062"/>
                  </a:lnTo>
                  <a:lnTo>
                    <a:pt x="33227" y="108842"/>
                  </a:lnTo>
                  <a:lnTo>
                    <a:pt x="34376" y="108533"/>
                  </a:lnTo>
                  <a:lnTo>
                    <a:pt x="35008" y="108527"/>
                  </a:lnTo>
                  <a:lnTo>
                    <a:pt x="35894" y="108563"/>
                  </a:lnTo>
                  <a:lnTo>
                    <a:pt x="36614" y="108418"/>
                  </a:lnTo>
                  <a:lnTo>
                    <a:pt x="37237" y="108320"/>
                  </a:lnTo>
                  <a:lnTo>
                    <a:pt x="37343" y="107530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" name="object 46">
              <a:extLst>
                <a:ext uri="{FF2B5EF4-FFF2-40B4-BE49-F238E27FC236}">
                  <a16:creationId xmlns:a16="http://schemas.microsoft.com/office/drawing/2014/main" id="{F09A86C2-466C-4BFD-BCAF-771E2D5842BA}"/>
                </a:ext>
              </a:extLst>
            </p:cNvPr>
            <p:cNvSpPr/>
            <p:nvPr/>
          </p:nvSpPr>
          <p:spPr>
            <a:xfrm>
              <a:off x="2440256" y="7167739"/>
              <a:ext cx="420198" cy="306690"/>
            </a:xfrm>
            <a:custGeom>
              <a:avLst/>
              <a:gdLst/>
              <a:ahLst/>
              <a:cxnLst/>
              <a:rect l="l" t="t" r="r" b="b"/>
              <a:pathLst>
                <a:path w="420198" h="306690">
                  <a:moveTo>
                    <a:pt x="23375" y="204158"/>
                  </a:moveTo>
                  <a:lnTo>
                    <a:pt x="23813" y="203532"/>
                  </a:lnTo>
                  <a:lnTo>
                    <a:pt x="24119" y="202037"/>
                  </a:lnTo>
                  <a:lnTo>
                    <a:pt x="24297" y="201150"/>
                  </a:lnTo>
                  <a:lnTo>
                    <a:pt x="24293" y="200537"/>
                  </a:lnTo>
                  <a:lnTo>
                    <a:pt x="24217" y="199935"/>
                  </a:lnTo>
                  <a:lnTo>
                    <a:pt x="24019" y="199048"/>
                  </a:lnTo>
                  <a:lnTo>
                    <a:pt x="23877" y="198513"/>
                  </a:lnTo>
                  <a:lnTo>
                    <a:pt x="23533" y="197596"/>
                  </a:lnTo>
                  <a:lnTo>
                    <a:pt x="23533" y="197025"/>
                  </a:lnTo>
                  <a:lnTo>
                    <a:pt x="23698" y="196435"/>
                  </a:lnTo>
                  <a:lnTo>
                    <a:pt x="23669" y="195828"/>
                  </a:lnTo>
                  <a:lnTo>
                    <a:pt x="23671" y="195519"/>
                  </a:lnTo>
                  <a:lnTo>
                    <a:pt x="23705" y="195214"/>
                  </a:lnTo>
                  <a:lnTo>
                    <a:pt x="23604" y="194631"/>
                  </a:lnTo>
                  <a:lnTo>
                    <a:pt x="23219" y="193793"/>
                  </a:lnTo>
                  <a:lnTo>
                    <a:pt x="23039" y="193222"/>
                  </a:lnTo>
                  <a:lnTo>
                    <a:pt x="22938" y="192620"/>
                  </a:lnTo>
                  <a:lnTo>
                    <a:pt x="22742" y="191114"/>
                  </a:lnTo>
                  <a:lnTo>
                    <a:pt x="22592" y="190524"/>
                  </a:lnTo>
                  <a:lnTo>
                    <a:pt x="22136" y="189072"/>
                  </a:lnTo>
                  <a:lnTo>
                    <a:pt x="22086" y="188775"/>
                  </a:lnTo>
                  <a:lnTo>
                    <a:pt x="22090" y="188471"/>
                  </a:lnTo>
                  <a:lnTo>
                    <a:pt x="21323" y="187912"/>
                  </a:lnTo>
                  <a:lnTo>
                    <a:pt x="21014" y="187438"/>
                  </a:lnTo>
                  <a:lnTo>
                    <a:pt x="21031" y="187110"/>
                  </a:lnTo>
                  <a:lnTo>
                    <a:pt x="20777" y="186600"/>
                  </a:lnTo>
                  <a:lnTo>
                    <a:pt x="20044" y="186022"/>
                  </a:lnTo>
                  <a:lnTo>
                    <a:pt x="19675" y="185555"/>
                  </a:lnTo>
                  <a:lnTo>
                    <a:pt x="19303" y="184716"/>
                  </a:lnTo>
                  <a:lnTo>
                    <a:pt x="18986" y="184182"/>
                  </a:lnTo>
                  <a:lnTo>
                    <a:pt x="18620" y="183683"/>
                  </a:lnTo>
                  <a:lnTo>
                    <a:pt x="18113" y="183471"/>
                  </a:lnTo>
                  <a:lnTo>
                    <a:pt x="17788" y="183501"/>
                  </a:lnTo>
                  <a:lnTo>
                    <a:pt x="17484" y="183464"/>
                  </a:lnTo>
                  <a:lnTo>
                    <a:pt x="16580" y="183246"/>
                  </a:lnTo>
                  <a:lnTo>
                    <a:pt x="16042" y="183009"/>
                  </a:lnTo>
                  <a:lnTo>
                    <a:pt x="15876" y="182748"/>
                  </a:lnTo>
                  <a:lnTo>
                    <a:pt x="15747" y="182444"/>
                  </a:lnTo>
                  <a:lnTo>
                    <a:pt x="15270" y="182207"/>
                  </a:lnTo>
                  <a:lnTo>
                    <a:pt x="14948" y="182225"/>
                  </a:lnTo>
                  <a:lnTo>
                    <a:pt x="14634" y="182213"/>
                  </a:lnTo>
                  <a:lnTo>
                    <a:pt x="14041" y="182043"/>
                  </a:lnTo>
                  <a:lnTo>
                    <a:pt x="13762" y="181915"/>
                  </a:lnTo>
                  <a:lnTo>
                    <a:pt x="13314" y="181539"/>
                  </a:lnTo>
                  <a:lnTo>
                    <a:pt x="12958" y="181028"/>
                  </a:lnTo>
                  <a:lnTo>
                    <a:pt x="12379" y="180311"/>
                  </a:lnTo>
                  <a:lnTo>
                    <a:pt x="11925" y="180062"/>
                  </a:lnTo>
                  <a:lnTo>
                    <a:pt x="11903" y="179746"/>
                  </a:lnTo>
                  <a:lnTo>
                    <a:pt x="11950" y="179431"/>
                  </a:lnTo>
                  <a:lnTo>
                    <a:pt x="12066" y="179139"/>
                  </a:lnTo>
                  <a:lnTo>
                    <a:pt x="12479" y="178301"/>
                  </a:lnTo>
                  <a:lnTo>
                    <a:pt x="12320" y="177796"/>
                  </a:lnTo>
                  <a:lnTo>
                    <a:pt x="12068" y="177578"/>
                  </a:lnTo>
                  <a:lnTo>
                    <a:pt x="11823" y="177365"/>
                  </a:lnTo>
                  <a:lnTo>
                    <a:pt x="11428" y="176958"/>
                  </a:lnTo>
                  <a:lnTo>
                    <a:pt x="11417" y="176642"/>
                  </a:lnTo>
                  <a:lnTo>
                    <a:pt x="11199" y="176101"/>
                  </a:lnTo>
                  <a:lnTo>
                    <a:pt x="10968" y="175888"/>
                  </a:lnTo>
                  <a:lnTo>
                    <a:pt x="10437" y="175585"/>
                  </a:lnTo>
                  <a:lnTo>
                    <a:pt x="10135" y="175548"/>
                  </a:lnTo>
                  <a:lnTo>
                    <a:pt x="9543" y="175464"/>
                  </a:lnTo>
                  <a:lnTo>
                    <a:pt x="9332" y="175238"/>
                  </a:lnTo>
                  <a:lnTo>
                    <a:pt x="9096" y="175044"/>
                  </a:lnTo>
                  <a:lnTo>
                    <a:pt x="8675" y="174576"/>
                  </a:lnTo>
                  <a:lnTo>
                    <a:pt x="8156" y="174376"/>
                  </a:lnTo>
                  <a:lnTo>
                    <a:pt x="7831" y="174455"/>
                  </a:lnTo>
                  <a:lnTo>
                    <a:pt x="7317" y="174236"/>
                  </a:lnTo>
                  <a:lnTo>
                    <a:pt x="7098" y="174005"/>
                  </a:lnTo>
                  <a:lnTo>
                    <a:pt x="6906" y="173750"/>
                  </a:lnTo>
                  <a:lnTo>
                    <a:pt x="6675" y="173203"/>
                  </a:lnTo>
                  <a:lnTo>
                    <a:pt x="6621" y="172590"/>
                  </a:lnTo>
                  <a:lnTo>
                    <a:pt x="6315" y="170165"/>
                  </a:lnTo>
                  <a:lnTo>
                    <a:pt x="6141" y="169595"/>
                  </a:lnTo>
                  <a:lnTo>
                    <a:pt x="5966" y="169321"/>
                  </a:lnTo>
                  <a:lnTo>
                    <a:pt x="5759" y="169060"/>
                  </a:lnTo>
                  <a:lnTo>
                    <a:pt x="5321" y="168774"/>
                  </a:lnTo>
                  <a:lnTo>
                    <a:pt x="4807" y="169133"/>
                  </a:lnTo>
                  <a:lnTo>
                    <a:pt x="4489" y="169109"/>
                  </a:lnTo>
                  <a:lnTo>
                    <a:pt x="3926" y="168866"/>
                  </a:lnTo>
                  <a:lnTo>
                    <a:pt x="3572" y="168391"/>
                  </a:lnTo>
                  <a:lnTo>
                    <a:pt x="3426" y="168118"/>
                  </a:lnTo>
                  <a:lnTo>
                    <a:pt x="3095" y="167250"/>
                  </a:lnTo>
                  <a:lnTo>
                    <a:pt x="3029" y="166338"/>
                  </a:lnTo>
                  <a:lnTo>
                    <a:pt x="2800" y="165767"/>
                  </a:lnTo>
                  <a:lnTo>
                    <a:pt x="2499" y="165226"/>
                  </a:lnTo>
                  <a:lnTo>
                    <a:pt x="2087" y="164819"/>
                  </a:lnTo>
                  <a:lnTo>
                    <a:pt x="1787" y="164716"/>
                  </a:lnTo>
                  <a:lnTo>
                    <a:pt x="1506" y="164576"/>
                  </a:lnTo>
                  <a:lnTo>
                    <a:pt x="1056" y="164206"/>
                  </a:lnTo>
                  <a:lnTo>
                    <a:pt x="1412" y="163744"/>
                  </a:lnTo>
                  <a:lnTo>
                    <a:pt x="1370" y="163409"/>
                  </a:lnTo>
                  <a:lnTo>
                    <a:pt x="1750" y="163057"/>
                  </a:lnTo>
                  <a:lnTo>
                    <a:pt x="2950" y="162681"/>
                  </a:lnTo>
                  <a:lnTo>
                    <a:pt x="3537" y="162438"/>
                  </a:lnTo>
                  <a:lnTo>
                    <a:pt x="3095" y="162006"/>
                  </a:lnTo>
                  <a:lnTo>
                    <a:pt x="3050" y="161690"/>
                  </a:lnTo>
                  <a:lnTo>
                    <a:pt x="3045" y="161338"/>
                  </a:lnTo>
                  <a:lnTo>
                    <a:pt x="3241" y="160900"/>
                  </a:lnTo>
                  <a:lnTo>
                    <a:pt x="3552" y="160992"/>
                  </a:lnTo>
                  <a:lnTo>
                    <a:pt x="4448" y="161338"/>
                  </a:lnTo>
                  <a:lnTo>
                    <a:pt x="5311" y="161630"/>
                  </a:lnTo>
                  <a:lnTo>
                    <a:pt x="6194" y="161854"/>
                  </a:lnTo>
                  <a:lnTo>
                    <a:pt x="6784" y="162110"/>
                  </a:lnTo>
                  <a:lnTo>
                    <a:pt x="7265" y="161860"/>
                  </a:lnTo>
                  <a:lnTo>
                    <a:pt x="7926" y="161180"/>
                  </a:lnTo>
                  <a:lnTo>
                    <a:pt x="8195" y="161004"/>
                  </a:lnTo>
                  <a:lnTo>
                    <a:pt x="8690" y="160985"/>
                  </a:lnTo>
                  <a:lnTo>
                    <a:pt x="8711" y="161338"/>
                  </a:lnTo>
                  <a:lnTo>
                    <a:pt x="8786" y="161636"/>
                  </a:lnTo>
                  <a:lnTo>
                    <a:pt x="8906" y="161921"/>
                  </a:lnTo>
                  <a:lnTo>
                    <a:pt x="9317" y="162316"/>
                  </a:lnTo>
                  <a:lnTo>
                    <a:pt x="9948" y="162353"/>
                  </a:lnTo>
                  <a:lnTo>
                    <a:pt x="10415" y="162079"/>
                  </a:lnTo>
                  <a:lnTo>
                    <a:pt x="10946" y="161374"/>
                  </a:lnTo>
                  <a:lnTo>
                    <a:pt x="11110" y="160160"/>
                  </a:lnTo>
                  <a:lnTo>
                    <a:pt x="11528" y="159740"/>
                  </a:lnTo>
                  <a:lnTo>
                    <a:pt x="11776" y="159181"/>
                  </a:lnTo>
                  <a:lnTo>
                    <a:pt x="11933" y="158920"/>
                  </a:lnTo>
                  <a:lnTo>
                    <a:pt x="12301" y="158440"/>
                  </a:lnTo>
                  <a:lnTo>
                    <a:pt x="12637" y="157930"/>
                  </a:lnTo>
                  <a:lnTo>
                    <a:pt x="12895" y="157377"/>
                  </a:lnTo>
                  <a:lnTo>
                    <a:pt x="13067" y="156800"/>
                  </a:lnTo>
                  <a:lnTo>
                    <a:pt x="13081" y="156490"/>
                  </a:lnTo>
                  <a:lnTo>
                    <a:pt x="12960" y="155895"/>
                  </a:lnTo>
                  <a:lnTo>
                    <a:pt x="12442" y="154448"/>
                  </a:lnTo>
                  <a:lnTo>
                    <a:pt x="12588" y="153889"/>
                  </a:lnTo>
                  <a:lnTo>
                    <a:pt x="13111" y="152790"/>
                  </a:lnTo>
                  <a:lnTo>
                    <a:pt x="13123" y="152486"/>
                  </a:lnTo>
                  <a:lnTo>
                    <a:pt x="13121" y="151873"/>
                  </a:lnTo>
                  <a:lnTo>
                    <a:pt x="13032" y="150973"/>
                  </a:lnTo>
                  <a:lnTo>
                    <a:pt x="12882" y="150408"/>
                  </a:lnTo>
                  <a:lnTo>
                    <a:pt x="12906" y="149801"/>
                  </a:lnTo>
                  <a:lnTo>
                    <a:pt x="12760" y="148896"/>
                  </a:lnTo>
                  <a:lnTo>
                    <a:pt x="12852" y="148313"/>
                  </a:lnTo>
                  <a:lnTo>
                    <a:pt x="12624" y="146502"/>
                  </a:lnTo>
                  <a:lnTo>
                    <a:pt x="12577" y="145894"/>
                  </a:lnTo>
                  <a:lnTo>
                    <a:pt x="12609" y="144983"/>
                  </a:lnTo>
                  <a:lnTo>
                    <a:pt x="12697" y="144381"/>
                  </a:lnTo>
                  <a:lnTo>
                    <a:pt x="12835" y="143786"/>
                  </a:lnTo>
                  <a:lnTo>
                    <a:pt x="13167" y="142942"/>
                  </a:lnTo>
                  <a:lnTo>
                    <a:pt x="13619" y="142146"/>
                  </a:lnTo>
                  <a:lnTo>
                    <a:pt x="13963" y="141648"/>
                  </a:lnTo>
                  <a:lnTo>
                    <a:pt x="14588" y="140979"/>
                  </a:lnTo>
                  <a:lnTo>
                    <a:pt x="15055" y="140195"/>
                  </a:lnTo>
                  <a:lnTo>
                    <a:pt x="15232" y="139946"/>
                  </a:lnTo>
                  <a:lnTo>
                    <a:pt x="15343" y="139357"/>
                  </a:lnTo>
                  <a:lnTo>
                    <a:pt x="15394" y="138440"/>
                  </a:lnTo>
                  <a:lnTo>
                    <a:pt x="15387" y="138136"/>
                  </a:lnTo>
                  <a:lnTo>
                    <a:pt x="15252" y="136927"/>
                  </a:lnTo>
                  <a:lnTo>
                    <a:pt x="15319" y="136629"/>
                  </a:lnTo>
                  <a:lnTo>
                    <a:pt x="15434" y="136331"/>
                  </a:lnTo>
                  <a:lnTo>
                    <a:pt x="15780" y="135864"/>
                  </a:lnTo>
                  <a:lnTo>
                    <a:pt x="16099" y="135833"/>
                  </a:lnTo>
                  <a:lnTo>
                    <a:pt x="16388" y="135730"/>
                  </a:lnTo>
                  <a:lnTo>
                    <a:pt x="17160" y="135250"/>
                  </a:lnTo>
                  <a:lnTo>
                    <a:pt x="17793" y="134588"/>
                  </a:lnTo>
                  <a:lnTo>
                    <a:pt x="18302" y="133975"/>
                  </a:lnTo>
                  <a:lnTo>
                    <a:pt x="18260" y="133659"/>
                  </a:lnTo>
                  <a:lnTo>
                    <a:pt x="18261" y="133349"/>
                  </a:lnTo>
                  <a:lnTo>
                    <a:pt x="18354" y="133057"/>
                  </a:lnTo>
                  <a:lnTo>
                    <a:pt x="18703" y="132565"/>
                  </a:lnTo>
                  <a:lnTo>
                    <a:pt x="19295" y="132443"/>
                  </a:lnTo>
                  <a:lnTo>
                    <a:pt x="19541" y="132243"/>
                  </a:lnTo>
                  <a:lnTo>
                    <a:pt x="19734" y="132000"/>
                  </a:lnTo>
                  <a:lnTo>
                    <a:pt x="19860" y="131429"/>
                  </a:lnTo>
                  <a:lnTo>
                    <a:pt x="19878" y="130803"/>
                  </a:lnTo>
                  <a:lnTo>
                    <a:pt x="20023" y="130220"/>
                  </a:lnTo>
                  <a:lnTo>
                    <a:pt x="20307" y="129685"/>
                  </a:lnTo>
                  <a:lnTo>
                    <a:pt x="20789" y="128902"/>
                  </a:lnTo>
                  <a:lnTo>
                    <a:pt x="21132" y="128403"/>
                  </a:lnTo>
                  <a:lnTo>
                    <a:pt x="21854" y="127729"/>
                  </a:lnTo>
                  <a:lnTo>
                    <a:pt x="21957" y="127206"/>
                  </a:lnTo>
                  <a:lnTo>
                    <a:pt x="21790" y="126605"/>
                  </a:lnTo>
                  <a:lnTo>
                    <a:pt x="21703" y="126003"/>
                  </a:lnTo>
                  <a:lnTo>
                    <a:pt x="21666" y="125384"/>
                  </a:lnTo>
                  <a:lnTo>
                    <a:pt x="21668" y="124776"/>
                  </a:lnTo>
                  <a:lnTo>
                    <a:pt x="21781" y="124199"/>
                  </a:lnTo>
                  <a:lnTo>
                    <a:pt x="22178" y="123719"/>
                  </a:lnTo>
                  <a:lnTo>
                    <a:pt x="22781" y="123033"/>
                  </a:lnTo>
                  <a:lnTo>
                    <a:pt x="23002" y="122480"/>
                  </a:lnTo>
                  <a:lnTo>
                    <a:pt x="23127" y="121872"/>
                  </a:lnTo>
                  <a:lnTo>
                    <a:pt x="23172" y="121574"/>
                  </a:lnTo>
                  <a:lnTo>
                    <a:pt x="23303" y="121004"/>
                  </a:lnTo>
                  <a:lnTo>
                    <a:pt x="24217" y="119825"/>
                  </a:lnTo>
                  <a:lnTo>
                    <a:pt x="24402" y="119284"/>
                  </a:lnTo>
                  <a:lnTo>
                    <a:pt x="24924" y="118944"/>
                  </a:lnTo>
                  <a:lnTo>
                    <a:pt x="25326" y="118488"/>
                  </a:lnTo>
                  <a:lnTo>
                    <a:pt x="25641" y="117965"/>
                  </a:lnTo>
                  <a:lnTo>
                    <a:pt x="25862" y="117407"/>
                  </a:lnTo>
                  <a:lnTo>
                    <a:pt x="26048" y="116508"/>
                  </a:lnTo>
                  <a:lnTo>
                    <a:pt x="25776" y="115833"/>
                  </a:lnTo>
                  <a:lnTo>
                    <a:pt x="25834" y="115268"/>
                  </a:lnTo>
                  <a:lnTo>
                    <a:pt x="25975" y="114983"/>
                  </a:lnTo>
                  <a:lnTo>
                    <a:pt x="26086" y="114697"/>
                  </a:lnTo>
                  <a:lnTo>
                    <a:pt x="26109" y="114394"/>
                  </a:lnTo>
                  <a:lnTo>
                    <a:pt x="25807" y="113215"/>
                  </a:lnTo>
                  <a:lnTo>
                    <a:pt x="25777" y="112911"/>
                  </a:lnTo>
                  <a:lnTo>
                    <a:pt x="25796" y="112303"/>
                  </a:lnTo>
                  <a:lnTo>
                    <a:pt x="25925" y="111757"/>
                  </a:lnTo>
                  <a:lnTo>
                    <a:pt x="25506" y="111307"/>
                  </a:lnTo>
                  <a:lnTo>
                    <a:pt x="25399" y="110092"/>
                  </a:lnTo>
                  <a:lnTo>
                    <a:pt x="25219" y="109138"/>
                  </a:lnTo>
                  <a:lnTo>
                    <a:pt x="24849" y="108300"/>
                  </a:lnTo>
                  <a:lnTo>
                    <a:pt x="24403" y="107498"/>
                  </a:lnTo>
                  <a:lnTo>
                    <a:pt x="24281" y="106921"/>
                  </a:lnTo>
                  <a:lnTo>
                    <a:pt x="24444" y="105699"/>
                  </a:lnTo>
                  <a:lnTo>
                    <a:pt x="24421" y="105104"/>
                  </a:lnTo>
                  <a:lnTo>
                    <a:pt x="23907" y="104010"/>
                  </a:lnTo>
                  <a:lnTo>
                    <a:pt x="23307" y="103968"/>
                  </a:lnTo>
                  <a:lnTo>
                    <a:pt x="23075" y="103737"/>
                  </a:lnTo>
                  <a:lnTo>
                    <a:pt x="23007" y="103178"/>
                  </a:lnTo>
                  <a:lnTo>
                    <a:pt x="23315" y="102589"/>
                  </a:lnTo>
                  <a:lnTo>
                    <a:pt x="23294" y="102072"/>
                  </a:lnTo>
                  <a:lnTo>
                    <a:pt x="22789" y="101653"/>
                  </a:lnTo>
                  <a:lnTo>
                    <a:pt x="22567" y="101107"/>
                  </a:lnTo>
                  <a:lnTo>
                    <a:pt x="22533" y="100797"/>
                  </a:lnTo>
                  <a:lnTo>
                    <a:pt x="22589" y="99885"/>
                  </a:lnTo>
                  <a:lnTo>
                    <a:pt x="22804" y="98998"/>
                  </a:lnTo>
                  <a:lnTo>
                    <a:pt x="22864" y="98385"/>
                  </a:lnTo>
                  <a:lnTo>
                    <a:pt x="22863" y="98081"/>
                  </a:lnTo>
                  <a:lnTo>
                    <a:pt x="22732" y="97498"/>
                  </a:lnTo>
                  <a:lnTo>
                    <a:pt x="22420" y="96635"/>
                  </a:lnTo>
                  <a:lnTo>
                    <a:pt x="22380" y="96009"/>
                  </a:lnTo>
                  <a:lnTo>
                    <a:pt x="22433" y="95390"/>
                  </a:lnTo>
                  <a:lnTo>
                    <a:pt x="22748" y="94970"/>
                  </a:lnTo>
                  <a:lnTo>
                    <a:pt x="23071" y="94867"/>
                  </a:lnTo>
                  <a:lnTo>
                    <a:pt x="23434" y="94399"/>
                  </a:lnTo>
                  <a:lnTo>
                    <a:pt x="23690" y="93834"/>
                  </a:lnTo>
                  <a:lnTo>
                    <a:pt x="23822" y="93245"/>
                  </a:lnTo>
                  <a:lnTo>
                    <a:pt x="23882" y="92613"/>
                  </a:lnTo>
                  <a:lnTo>
                    <a:pt x="23670" y="92030"/>
                  </a:lnTo>
                  <a:lnTo>
                    <a:pt x="23529" y="91435"/>
                  </a:lnTo>
                  <a:lnTo>
                    <a:pt x="23261" y="90900"/>
                  </a:lnTo>
                  <a:lnTo>
                    <a:pt x="22711" y="90171"/>
                  </a:lnTo>
                  <a:lnTo>
                    <a:pt x="22322" y="89345"/>
                  </a:lnTo>
                  <a:lnTo>
                    <a:pt x="21872" y="88931"/>
                  </a:lnTo>
                  <a:lnTo>
                    <a:pt x="21616" y="88755"/>
                  </a:lnTo>
                  <a:lnTo>
                    <a:pt x="21073" y="88518"/>
                  </a:lnTo>
                  <a:lnTo>
                    <a:pt x="20453" y="88573"/>
                  </a:lnTo>
                  <a:lnTo>
                    <a:pt x="20167" y="88440"/>
                  </a:lnTo>
                  <a:lnTo>
                    <a:pt x="19686" y="88227"/>
                  </a:lnTo>
                  <a:lnTo>
                    <a:pt x="19577" y="88548"/>
                  </a:lnTo>
                  <a:lnTo>
                    <a:pt x="19152" y="88664"/>
                  </a:lnTo>
                  <a:lnTo>
                    <a:pt x="19058" y="88373"/>
                  </a:lnTo>
                  <a:lnTo>
                    <a:pt x="19006" y="88044"/>
                  </a:lnTo>
                  <a:lnTo>
                    <a:pt x="19009" y="87740"/>
                  </a:lnTo>
                  <a:lnTo>
                    <a:pt x="19084" y="87139"/>
                  </a:lnTo>
                  <a:lnTo>
                    <a:pt x="19217" y="86538"/>
                  </a:lnTo>
                  <a:lnTo>
                    <a:pt x="19402" y="85961"/>
                  </a:lnTo>
                  <a:lnTo>
                    <a:pt x="19817" y="85146"/>
                  </a:lnTo>
                  <a:lnTo>
                    <a:pt x="20043" y="84575"/>
                  </a:lnTo>
                  <a:lnTo>
                    <a:pt x="20296" y="83701"/>
                  </a:lnTo>
                  <a:lnTo>
                    <a:pt x="20270" y="83105"/>
                  </a:lnTo>
                  <a:lnTo>
                    <a:pt x="19741" y="80724"/>
                  </a:lnTo>
                  <a:lnTo>
                    <a:pt x="19344" y="79904"/>
                  </a:lnTo>
                  <a:lnTo>
                    <a:pt x="19427" y="79320"/>
                  </a:lnTo>
                  <a:lnTo>
                    <a:pt x="19754" y="78130"/>
                  </a:lnTo>
                  <a:lnTo>
                    <a:pt x="19732" y="77826"/>
                  </a:lnTo>
                  <a:lnTo>
                    <a:pt x="19527" y="76640"/>
                  </a:lnTo>
                  <a:lnTo>
                    <a:pt x="19863" y="75821"/>
                  </a:lnTo>
                  <a:lnTo>
                    <a:pt x="19754" y="75535"/>
                  </a:lnTo>
                  <a:lnTo>
                    <a:pt x="19436" y="74970"/>
                  </a:lnTo>
                  <a:lnTo>
                    <a:pt x="19240" y="74703"/>
                  </a:lnTo>
                  <a:lnTo>
                    <a:pt x="18749" y="74727"/>
                  </a:lnTo>
                  <a:lnTo>
                    <a:pt x="17719" y="75456"/>
                  </a:lnTo>
                  <a:lnTo>
                    <a:pt x="17515" y="75699"/>
                  </a:lnTo>
                  <a:lnTo>
                    <a:pt x="17154" y="75918"/>
                  </a:lnTo>
                  <a:lnTo>
                    <a:pt x="16899" y="75724"/>
                  </a:lnTo>
                  <a:lnTo>
                    <a:pt x="16661" y="75481"/>
                  </a:lnTo>
                  <a:lnTo>
                    <a:pt x="16447" y="74934"/>
                  </a:lnTo>
                  <a:lnTo>
                    <a:pt x="16468" y="74004"/>
                  </a:lnTo>
                  <a:lnTo>
                    <a:pt x="16410" y="73397"/>
                  </a:lnTo>
                  <a:lnTo>
                    <a:pt x="16304" y="72801"/>
                  </a:lnTo>
                  <a:lnTo>
                    <a:pt x="16357" y="72497"/>
                  </a:lnTo>
                  <a:lnTo>
                    <a:pt x="16442" y="72200"/>
                  </a:lnTo>
                  <a:lnTo>
                    <a:pt x="16779" y="71714"/>
                  </a:lnTo>
                  <a:lnTo>
                    <a:pt x="17024" y="71525"/>
                  </a:lnTo>
                  <a:lnTo>
                    <a:pt x="17476" y="71112"/>
                  </a:lnTo>
                  <a:lnTo>
                    <a:pt x="17903" y="70693"/>
                  </a:lnTo>
                  <a:lnTo>
                    <a:pt x="18472" y="70924"/>
                  </a:lnTo>
                  <a:lnTo>
                    <a:pt x="18774" y="70948"/>
                  </a:lnTo>
                  <a:lnTo>
                    <a:pt x="19688" y="70930"/>
                  </a:lnTo>
                  <a:lnTo>
                    <a:pt x="19999" y="70851"/>
                  </a:lnTo>
                  <a:lnTo>
                    <a:pt x="20319" y="70383"/>
                  </a:lnTo>
                  <a:lnTo>
                    <a:pt x="20431" y="69769"/>
                  </a:lnTo>
                  <a:lnTo>
                    <a:pt x="20632" y="68864"/>
                  </a:lnTo>
                  <a:lnTo>
                    <a:pt x="20471" y="68299"/>
                  </a:lnTo>
                  <a:lnTo>
                    <a:pt x="20068" y="67467"/>
                  </a:lnTo>
                  <a:lnTo>
                    <a:pt x="19906" y="66883"/>
                  </a:lnTo>
                  <a:lnTo>
                    <a:pt x="19792" y="66276"/>
                  </a:lnTo>
                  <a:lnTo>
                    <a:pt x="19746" y="65675"/>
                  </a:lnTo>
                  <a:lnTo>
                    <a:pt x="19806" y="65074"/>
                  </a:lnTo>
                  <a:lnTo>
                    <a:pt x="20013" y="64180"/>
                  </a:lnTo>
                  <a:lnTo>
                    <a:pt x="20109" y="63579"/>
                  </a:lnTo>
                  <a:lnTo>
                    <a:pt x="20210" y="62364"/>
                  </a:lnTo>
                  <a:lnTo>
                    <a:pt x="20210" y="61756"/>
                  </a:lnTo>
                  <a:lnTo>
                    <a:pt x="20131" y="61155"/>
                  </a:lnTo>
                  <a:lnTo>
                    <a:pt x="19861" y="60286"/>
                  </a:lnTo>
                  <a:lnTo>
                    <a:pt x="19694" y="60031"/>
                  </a:lnTo>
                  <a:lnTo>
                    <a:pt x="19159" y="59284"/>
                  </a:lnTo>
                  <a:lnTo>
                    <a:pt x="19045" y="58700"/>
                  </a:lnTo>
                  <a:lnTo>
                    <a:pt x="19052" y="58396"/>
                  </a:lnTo>
                  <a:lnTo>
                    <a:pt x="19110" y="57467"/>
                  </a:lnTo>
                  <a:lnTo>
                    <a:pt x="19193" y="56549"/>
                  </a:lnTo>
                  <a:lnTo>
                    <a:pt x="19005" y="56015"/>
                  </a:lnTo>
                  <a:lnTo>
                    <a:pt x="18626" y="55523"/>
                  </a:lnTo>
                  <a:lnTo>
                    <a:pt x="18027" y="54466"/>
                  </a:lnTo>
                  <a:lnTo>
                    <a:pt x="16879" y="52649"/>
                  </a:lnTo>
                  <a:lnTo>
                    <a:pt x="16597" y="52115"/>
                  </a:lnTo>
                  <a:lnTo>
                    <a:pt x="16418" y="51556"/>
                  </a:lnTo>
                  <a:lnTo>
                    <a:pt x="16458" y="51252"/>
                  </a:lnTo>
                  <a:lnTo>
                    <a:pt x="16692" y="50680"/>
                  </a:lnTo>
                  <a:lnTo>
                    <a:pt x="17003" y="50170"/>
                  </a:lnTo>
                  <a:lnTo>
                    <a:pt x="17198" y="48967"/>
                  </a:lnTo>
                  <a:lnTo>
                    <a:pt x="17245" y="48360"/>
                  </a:lnTo>
                  <a:lnTo>
                    <a:pt x="17221" y="47448"/>
                  </a:lnTo>
                  <a:lnTo>
                    <a:pt x="17120" y="46544"/>
                  </a:lnTo>
                  <a:lnTo>
                    <a:pt x="16892" y="45656"/>
                  </a:lnTo>
                  <a:lnTo>
                    <a:pt x="16710" y="45073"/>
                  </a:lnTo>
                  <a:lnTo>
                    <a:pt x="16500" y="44508"/>
                  </a:lnTo>
                  <a:lnTo>
                    <a:pt x="16355" y="44210"/>
                  </a:lnTo>
                  <a:lnTo>
                    <a:pt x="15890" y="43985"/>
                  </a:lnTo>
                  <a:lnTo>
                    <a:pt x="15290" y="44222"/>
                  </a:lnTo>
                  <a:lnTo>
                    <a:pt x="14422" y="44338"/>
                  </a:lnTo>
                  <a:lnTo>
                    <a:pt x="14216" y="44095"/>
                  </a:lnTo>
                  <a:lnTo>
                    <a:pt x="14042" y="43840"/>
                  </a:lnTo>
                  <a:lnTo>
                    <a:pt x="13575" y="43056"/>
                  </a:lnTo>
                  <a:lnTo>
                    <a:pt x="12985" y="42376"/>
                  </a:lnTo>
                  <a:lnTo>
                    <a:pt x="12376" y="42369"/>
                  </a:lnTo>
                  <a:lnTo>
                    <a:pt x="11300" y="42868"/>
                  </a:lnTo>
                  <a:lnTo>
                    <a:pt x="10994" y="42789"/>
                  </a:lnTo>
                  <a:lnTo>
                    <a:pt x="10685" y="42752"/>
                  </a:lnTo>
                  <a:lnTo>
                    <a:pt x="10127" y="42910"/>
                  </a:lnTo>
                  <a:lnTo>
                    <a:pt x="9703" y="43080"/>
                  </a:lnTo>
                  <a:lnTo>
                    <a:pt x="9450" y="42867"/>
                  </a:lnTo>
                  <a:lnTo>
                    <a:pt x="9152" y="42333"/>
                  </a:lnTo>
                  <a:lnTo>
                    <a:pt x="9013" y="41738"/>
                  </a:lnTo>
                  <a:lnTo>
                    <a:pt x="8481" y="41470"/>
                  </a:lnTo>
                  <a:lnTo>
                    <a:pt x="8232" y="41653"/>
                  </a:lnTo>
                  <a:lnTo>
                    <a:pt x="7772" y="41944"/>
                  </a:lnTo>
                  <a:lnTo>
                    <a:pt x="7586" y="41659"/>
                  </a:lnTo>
                  <a:lnTo>
                    <a:pt x="6890" y="41069"/>
                  </a:lnTo>
                  <a:lnTo>
                    <a:pt x="6557" y="40832"/>
                  </a:lnTo>
                  <a:lnTo>
                    <a:pt x="6856" y="40291"/>
                  </a:lnTo>
                  <a:lnTo>
                    <a:pt x="7041" y="40012"/>
                  </a:lnTo>
                  <a:lnTo>
                    <a:pt x="7245" y="39781"/>
                  </a:lnTo>
                  <a:lnTo>
                    <a:pt x="7509" y="39301"/>
                  </a:lnTo>
                  <a:lnTo>
                    <a:pt x="7394" y="37782"/>
                  </a:lnTo>
                  <a:lnTo>
                    <a:pt x="7659" y="37229"/>
                  </a:lnTo>
                  <a:lnTo>
                    <a:pt x="7769" y="36944"/>
                  </a:lnTo>
                  <a:lnTo>
                    <a:pt x="7937" y="36349"/>
                  </a:lnTo>
                  <a:lnTo>
                    <a:pt x="7846" y="35772"/>
                  </a:lnTo>
                  <a:lnTo>
                    <a:pt x="7705" y="35486"/>
                  </a:lnTo>
                  <a:lnTo>
                    <a:pt x="7641" y="34897"/>
                  </a:lnTo>
                  <a:lnTo>
                    <a:pt x="7831" y="34313"/>
                  </a:lnTo>
                  <a:lnTo>
                    <a:pt x="8341" y="33208"/>
                  </a:lnTo>
                  <a:lnTo>
                    <a:pt x="8324" y="32904"/>
                  </a:lnTo>
                  <a:lnTo>
                    <a:pt x="8435" y="32400"/>
                  </a:lnTo>
                  <a:lnTo>
                    <a:pt x="8735" y="32272"/>
                  </a:lnTo>
                  <a:lnTo>
                    <a:pt x="9063" y="32187"/>
                  </a:lnTo>
                  <a:lnTo>
                    <a:pt x="9389" y="31798"/>
                  </a:lnTo>
                  <a:lnTo>
                    <a:pt x="9378" y="31489"/>
                  </a:lnTo>
                  <a:lnTo>
                    <a:pt x="9291" y="30850"/>
                  </a:lnTo>
                  <a:lnTo>
                    <a:pt x="9202" y="30541"/>
                  </a:lnTo>
                  <a:lnTo>
                    <a:pt x="9287" y="29994"/>
                  </a:lnTo>
                  <a:lnTo>
                    <a:pt x="9833" y="29271"/>
                  </a:lnTo>
                  <a:lnTo>
                    <a:pt x="9792" y="28427"/>
                  </a:lnTo>
                  <a:lnTo>
                    <a:pt x="10340" y="28335"/>
                  </a:lnTo>
                  <a:lnTo>
                    <a:pt x="11011" y="28360"/>
                  </a:lnTo>
                  <a:lnTo>
                    <a:pt x="11642" y="28433"/>
                  </a:lnTo>
                  <a:lnTo>
                    <a:pt x="11815" y="28694"/>
                  </a:lnTo>
                  <a:lnTo>
                    <a:pt x="12537" y="29162"/>
                  </a:lnTo>
                  <a:lnTo>
                    <a:pt x="12837" y="29053"/>
                  </a:lnTo>
                  <a:lnTo>
                    <a:pt x="13142" y="29059"/>
                  </a:lnTo>
                  <a:lnTo>
                    <a:pt x="13732" y="29192"/>
                  </a:lnTo>
                  <a:lnTo>
                    <a:pt x="14008" y="29326"/>
                  </a:lnTo>
                  <a:lnTo>
                    <a:pt x="14874" y="29538"/>
                  </a:lnTo>
                  <a:lnTo>
                    <a:pt x="15661" y="29125"/>
                  </a:lnTo>
                  <a:lnTo>
                    <a:pt x="15835" y="28870"/>
                  </a:lnTo>
                  <a:lnTo>
                    <a:pt x="16419" y="28147"/>
                  </a:lnTo>
                  <a:lnTo>
                    <a:pt x="16627" y="27928"/>
                  </a:lnTo>
                  <a:lnTo>
                    <a:pt x="17136" y="27661"/>
                  </a:lnTo>
                  <a:lnTo>
                    <a:pt x="18660" y="27509"/>
                  </a:lnTo>
                  <a:lnTo>
                    <a:pt x="19171" y="27187"/>
                  </a:lnTo>
                  <a:lnTo>
                    <a:pt x="19641" y="26768"/>
                  </a:lnTo>
                  <a:lnTo>
                    <a:pt x="20025" y="26306"/>
                  </a:lnTo>
                  <a:lnTo>
                    <a:pt x="20134" y="25984"/>
                  </a:lnTo>
                  <a:lnTo>
                    <a:pt x="19967" y="25474"/>
                  </a:lnTo>
                  <a:lnTo>
                    <a:pt x="19675" y="25364"/>
                  </a:lnTo>
                  <a:lnTo>
                    <a:pt x="18162" y="25006"/>
                  </a:lnTo>
                  <a:lnTo>
                    <a:pt x="17311" y="24678"/>
                  </a:lnTo>
                  <a:lnTo>
                    <a:pt x="16232" y="24125"/>
                  </a:lnTo>
                  <a:lnTo>
                    <a:pt x="15746" y="23840"/>
                  </a:lnTo>
                  <a:lnTo>
                    <a:pt x="15394" y="23943"/>
                  </a:lnTo>
                  <a:lnTo>
                    <a:pt x="15245" y="23554"/>
                  </a:lnTo>
                  <a:lnTo>
                    <a:pt x="15322" y="23208"/>
                  </a:lnTo>
                  <a:lnTo>
                    <a:pt x="15454" y="22898"/>
                  </a:lnTo>
                  <a:lnTo>
                    <a:pt x="15654" y="22673"/>
                  </a:lnTo>
                  <a:lnTo>
                    <a:pt x="15937" y="22472"/>
                  </a:lnTo>
                  <a:lnTo>
                    <a:pt x="16415" y="22290"/>
                  </a:lnTo>
                  <a:lnTo>
                    <a:pt x="16594" y="22570"/>
                  </a:lnTo>
                  <a:lnTo>
                    <a:pt x="16887" y="22375"/>
                  </a:lnTo>
                  <a:lnTo>
                    <a:pt x="17354" y="21962"/>
                  </a:lnTo>
                  <a:lnTo>
                    <a:pt x="17867" y="21701"/>
                  </a:lnTo>
                  <a:lnTo>
                    <a:pt x="18789" y="21689"/>
                  </a:lnTo>
                  <a:lnTo>
                    <a:pt x="20006" y="21427"/>
                  </a:lnTo>
                  <a:lnTo>
                    <a:pt x="20282" y="20948"/>
                  </a:lnTo>
                  <a:lnTo>
                    <a:pt x="20376" y="20316"/>
                  </a:lnTo>
                  <a:lnTo>
                    <a:pt x="20461" y="19429"/>
                  </a:lnTo>
                  <a:lnTo>
                    <a:pt x="20711" y="19241"/>
                  </a:lnTo>
                  <a:lnTo>
                    <a:pt x="21630" y="19016"/>
                  </a:lnTo>
                  <a:lnTo>
                    <a:pt x="21929" y="18590"/>
                  </a:lnTo>
                  <a:lnTo>
                    <a:pt x="21951" y="18256"/>
                  </a:lnTo>
                  <a:lnTo>
                    <a:pt x="22019" y="17953"/>
                  </a:lnTo>
                  <a:lnTo>
                    <a:pt x="22158" y="17679"/>
                  </a:lnTo>
                  <a:lnTo>
                    <a:pt x="22561" y="17205"/>
                  </a:lnTo>
                  <a:lnTo>
                    <a:pt x="23045" y="16889"/>
                  </a:lnTo>
                  <a:lnTo>
                    <a:pt x="23360" y="16913"/>
                  </a:lnTo>
                  <a:lnTo>
                    <a:pt x="23930" y="16768"/>
                  </a:lnTo>
                  <a:lnTo>
                    <a:pt x="24711" y="16288"/>
                  </a:lnTo>
                  <a:lnTo>
                    <a:pt x="24998" y="16185"/>
                  </a:lnTo>
                  <a:lnTo>
                    <a:pt x="25296" y="16118"/>
                  </a:lnTo>
                  <a:lnTo>
                    <a:pt x="25849" y="15929"/>
                  </a:lnTo>
                  <a:lnTo>
                    <a:pt x="26273" y="15486"/>
                  </a:lnTo>
                  <a:lnTo>
                    <a:pt x="26719" y="15066"/>
                  </a:lnTo>
                  <a:lnTo>
                    <a:pt x="26873" y="14799"/>
                  </a:lnTo>
                  <a:lnTo>
                    <a:pt x="27309" y="14028"/>
                  </a:lnTo>
                  <a:lnTo>
                    <a:pt x="27925" y="14155"/>
                  </a:lnTo>
                  <a:lnTo>
                    <a:pt x="28232" y="14131"/>
                  </a:lnTo>
                  <a:lnTo>
                    <a:pt x="28530" y="14192"/>
                  </a:lnTo>
                  <a:lnTo>
                    <a:pt x="28826" y="14313"/>
                  </a:lnTo>
                  <a:lnTo>
                    <a:pt x="29108" y="14799"/>
                  </a:lnTo>
                  <a:lnTo>
                    <a:pt x="29280" y="15395"/>
                  </a:lnTo>
                  <a:lnTo>
                    <a:pt x="29799" y="16148"/>
                  </a:lnTo>
                  <a:lnTo>
                    <a:pt x="30023" y="16360"/>
                  </a:lnTo>
                  <a:lnTo>
                    <a:pt x="30521" y="16701"/>
                  </a:lnTo>
                  <a:lnTo>
                    <a:pt x="30830" y="16707"/>
                  </a:lnTo>
                  <a:lnTo>
                    <a:pt x="31016" y="16312"/>
                  </a:lnTo>
                  <a:lnTo>
                    <a:pt x="31082" y="16014"/>
                  </a:lnTo>
                  <a:lnTo>
                    <a:pt x="30933" y="15443"/>
                  </a:lnTo>
                  <a:lnTo>
                    <a:pt x="30517" y="14672"/>
                  </a:lnTo>
                  <a:lnTo>
                    <a:pt x="30662" y="13481"/>
                  </a:lnTo>
                  <a:lnTo>
                    <a:pt x="30450" y="12904"/>
                  </a:lnTo>
                  <a:lnTo>
                    <a:pt x="30448" y="12229"/>
                  </a:lnTo>
                  <a:lnTo>
                    <a:pt x="30384" y="11932"/>
                  </a:lnTo>
                  <a:lnTo>
                    <a:pt x="30145" y="11348"/>
                  </a:lnTo>
                  <a:lnTo>
                    <a:pt x="30179" y="10789"/>
                  </a:lnTo>
                  <a:lnTo>
                    <a:pt x="30503" y="10255"/>
                  </a:lnTo>
                  <a:lnTo>
                    <a:pt x="30627" y="9975"/>
                  </a:lnTo>
                  <a:lnTo>
                    <a:pt x="30881" y="9101"/>
                  </a:lnTo>
                  <a:lnTo>
                    <a:pt x="30999" y="8815"/>
                  </a:lnTo>
                  <a:lnTo>
                    <a:pt x="31370" y="8293"/>
                  </a:lnTo>
                  <a:lnTo>
                    <a:pt x="31438" y="7746"/>
                  </a:lnTo>
                  <a:lnTo>
                    <a:pt x="31341" y="7460"/>
                  </a:lnTo>
                  <a:lnTo>
                    <a:pt x="31199" y="7169"/>
                  </a:lnTo>
                  <a:lnTo>
                    <a:pt x="30623" y="6458"/>
                  </a:lnTo>
                  <a:lnTo>
                    <a:pt x="29913" y="5881"/>
                  </a:lnTo>
                  <a:lnTo>
                    <a:pt x="29414" y="5146"/>
                  </a:lnTo>
                  <a:lnTo>
                    <a:pt x="29075" y="5103"/>
                  </a:lnTo>
                  <a:lnTo>
                    <a:pt x="28816" y="4702"/>
                  </a:lnTo>
                  <a:lnTo>
                    <a:pt x="28848" y="4368"/>
                  </a:lnTo>
                  <a:lnTo>
                    <a:pt x="28810" y="3456"/>
                  </a:lnTo>
                  <a:lnTo>
                    <a:pt x="28751" y="3153"/>
                  </a:lnTo>
                  <a:lnTo>
                    <a:pt x="28667" y="2849"/>
                  </a:lnTo>
                  <a:lnTo>
                    <a:pt x="28368" y="2357"/>
                  </a:lnTo>
                  <a:lnTo>
                    <a:pt x="28090" y="1974"/>
                  </a:lnTo>
                  <a:lnTo>
                    <a:pt x="28123" y="1445"/>
                  </a:lnTo>
                  <a:lnTo>
                    <a:pt x="32854" y="2190"/>
                  </a:lnTo>
                  <a:lnTo>
                    <a:pt x="43060" y="264"/>
                  </a:lnTo>
                  <a:lnTo>
                    <a:pt x="48859" y="0"/>
                  </a:lnTo>
                  <a:lnTo>
                    <a:pt x="52462" y="1707"/>
                  </a:lnTo>
                  <a:lnTo>
                    <a:pt x="56256" y="7585"/>
                  </a:lnTo>
                  <a:lnTo>
                    <a:pt x="60159" y="10197"/>
                  </a:lnTo>
                  <a:lnTo>
                    <a:pt x="69360" y="14997"/>
                  </a:lnTo>
                  <a:lnTo>
                    <a:pt x="78658" y="17251"/>
                  </a:lnTo>
                  <a:lnTo>
                    <a:pt x="90490" y="15674"/>
                  </a:lnTo>
                  <a:lnTo>
                    <a:pt x="103464" y="9991"/>
                  </a:lnTo>
                  <a:lnTo>
                    <a:pt x="111726" y="7263"/>
                  </a:lnTo>
                  <a:lnTo>
                    <a:pt x="127212" y="213"/>
                  </a:lnTo>
                  <a:lnTo>
                    <a:pt x="137203" y="2451"/>
                  </a:lnTo>
                  <a:lnTo>
                    <a:pt x="148482" y="3660"/>
                  </a:lnTo>
                  <a:lnTo>
                    <a:pt x="155203" y="5352"/>
                  </a:lnTo>
                  <a:lnTo>
                    <a:pt x="159734" y="5155"/>
                  </a:lnTo>
                  <a:lnTo>
                    <a:pt x="165643" y="3974"/>
                  </a:lnTo>
                  <a:lnTo>
                    <a:pt x="171505" y="6297"/>
                  </a:lnTo>
                  <a:lnTo>
                    <a:pt x="175098" y="4760"/>
                  </a:lnTo>
                  <a:lnTo>
                    <a:pt x="178052" y="4365"/>
                  </a:lnTo>
                  <a:lnTo>
                    <a:pt x="181007" y="4957"/>
                  </a:lnTo>
                  <a:lnTo>
                    <a:pt x="182901" y="5887"/>
                  </a:lnTo>
                  <a:lnTo>
                    <a:pt x="192073" y="9377"/>
                  </a:lnTo>
                  <a:lnTo>
                    <a:pt x="199482" y="16756"/>
                  </a:lnTo>
                  <a:lnTo>
                    <a:pt x="209886" y="9900"/>
                  </a:lnTo>
                  <a:lnTo>
                    <a:pt x="217919" y="7254"/>
                  </a:lnTo>
                  <a:lnTo>
                    <a:pt x="226010" y="7224"/>
                  </a:lnTo>
                  <a:lnTo>
                    <a:pt x="235704" y="6543"/>
                  </a:lnTo>
                  <a:lnTo>
                    <a:pt x="245228" y="2962"/>
                  </a:lnTo>
                  <a:lnTo>
                    <a:pt x="261445" y="6580"/>
                  </a:lnTo>
                  <a:lnTo>
                    <a:pt x="271705" y="10808"/>
                  </a:lnTo>
                  <a:lnTo>
                    <a:pt x="281946" y="16498"/>
                  </a:lnTo>
                  <a:lnTo>
                    <a:pt x="296170" y="26741"/>
                  </a:lnTo>
                  <a:lnTo>
                    <a:pt x="307549" y="36981"/>
                  </a:lnTo>
                  <a:lnTo>
                    <a:pt x="316653" y="43242"/>
                  </a:lnTo>
                  <a:lnTo>
                    <a:pt x="322859" y="51167"/>
                  </a:lnTo>
                  <a:lnTo>
                    <a:pt x="325756" y="52343"/>
                  </a:lnTo>
                  <a:lnTo>
                    <a:pt x="332408" y="57805"/>
                  </a:lnTo>
                  <a:lnTo>
                    <a:pt x="342652" y="64427"/>
                  </a:lnTo>
                  <a:lnTo>
                    <a:pt x="348863" y="69910"/>
                  </a:lnTo>
                  <a:lnTo>
                    <a:pt x="358423" y="77009"/>
                  </a:lnTo>
                  <a:lnTo>
                    <a:pt x="365666" y="83853"/>
                  </a:lnTo>
                  <a:lnTo>
                    <a:pt x="372936" y="91930"/>
                  </a:lnTo>
                  <a:lnTo>
                    <a:pt x="379239" y="95585"/>
                  </a:lnTo>
                  <a:lnTo>
                    <a:pt x="384739" y="101086"/>
                  </a:lnTo>
                  <a:lnTo>
                    <a:pt x="387205" y="109431"/>
                  </a:lnTo>
                  <a:lnTo>
                    <a:pt x="385118" y="117395"/>
                  </a:lnTo>
                  <a:lnTo>
                    <a:pt x="380187" y="122897"/>
                  </a:lnTo>
                  <a:lnTo>
                    <a:pt x="376394" y="126499"/>
                  </a:lnTo>
                  <a:lnTo>
                    <a:pt x="371653" y="131052"/>
                  </a:lnTo>
                  <a:lnTo>
                    <a:pt x="368808" y="140533"/>
                  </a:lnTo>
                  <a:lnTo>
                    <a:pt x="370048" y="145287"/>
                  </a:lnTo>
                  <a:lnTo>
                    <a:pt x="371116" y="150096"/>
                  </a:lnTo>
                  <a:lnTo>
                    <a:pt x="371384" y="157046"/>
                  </a:lnTo>
                  <a:lnTo>
                    <a:pt x="372452" y="162390"/>
                  </a:lnTo>
                  <a:lnTo>
                    <a:pt x="373789" y="165595"/>
                  </a:lnTo>
                  <a:lnTo>
                    <a:pt x="370850" y="169871"/>
                  </a:lnTo>
                  <a:lnTo>
                    <a:pt x="368808" y="175622"/>
                  </a:lnTo>
                  <a:lnTo>
                    <a:pt x="372617" y="181114"/>
                  </a:lnTo>
                  <a:lnTo>
                    <a:pt x="377342" y="179981"/>
                  </a:lnTo>
                  <a:lnTo>
                    <a:pt x="381774" y="180521"/>
                  </a:lnTo>
                  <a:lnTo>
                    <a:pt x="382463" y="185294"/>
                  </a:lnTo>
                  <a:lnTo>
                    <a:pt x="382112" y="188754"/>
                  </a:lnTo>
                  <a:lnTo>
                    <a:pt x="385687" y="208432"/>
                  </a:lnTo>
                  <a:lnTo>
                    <a:pt x="388342" y="223223"/>
                  </a:lnTo>
                  <a:lnTo>
                    <a:pt x="392515" y="243706"/>
                  </a:lnTo>
                  <a:lnTo>
                    <a:pt x="403038" y="259593"/>
                  </a:lnTo>
                  <a:lnTo>
                    <a:pt x="411480" y="267224"/>
                  </a:lnTo>
                  <a:lnTo>
                    <a:pt x="420198" y="268637"/>
                  </a:lnTo>
                  <a:lnTo>
                    <a:pt x="420014" y="272914"/>
                  </a:lnTo>
                  <a:lnTo>
                    <a:pt x="417461" y="283409"/>
                  </a:lnTo>
                  <a:lnTo>
                    <a:pt x="411174" y="285034"/>
                  </a:lnTo>
                  <a:lnTo>
                    <a:pt x="402326" y="286665"/>
                  </a:lnTo>
                  <a:lnTo>
                    <a:pt x="398135" y="284806"/>
                  </a:lnTo>
                  <a:lnTo>
                    <a:pt x="391382" y="289226"/>
                  </a:lnTo>
                  <a:lnTo>
                    <a:pt x="388821" y="292021"/>
                  </a:lnTo>
                  <a:lnTo>
                    <a:pt x="383466" y="291556"/>
                  </a:lnTo>
                  <a:lnTo>
                    <a:pt x="379740" y="292953"/>
                  </a:lnTo>
                  <a:lnTo>
                    <a:pt x="375316" y="293187"/>
                  </a:lnTo>
                  <a:lnTo>
                    <a:pt x="371358" y="293418"/>
                  </a:lnTo>
                  <a:lnTo>
                    <a:pt x="368330" y="295283"/>
                  </a:lnTo>
                  <a:lnTo>
                    <a:pt x="366002" y="298543"/>
                  </a:lnTo>
                  <a:lnTo>
                    <a:pt x="364838" y="302036"/>
                  </a:lnTo>
                  <a:lnTo>
                    <a:pt x="365536" y="306690"/>
                  </a:lnTo>
                  <a:lnTo>
                    <a:pt x="343183" y="291790"/>
                  </a:lnTo>
                  <a:lnTo>
                    <a:pt x="342251" y="286665"/>
                  </a:lnTo>
                  <a:lnTo>
                    <a:pt x="338293" y="284108"/>
                  </a:lnTo>
                  <a:lnTo>
                    <a:pt x="335731" y="281079"/>
                  </a:lnTo>
                  <a:lnTo>
                    <a:pt x="333636" y="277819"/>
                  </a:lnTo>
                  <a:lnTo>
                    <a:pt x="332006" y="272461"/>
                  </a:lnTo>
                  <a:lnTo>
                    <a:pt x="327116" y="268041"/>
                  </a:lnTo>
                  <a:lnTo>
                    <a:pt x="325756" y="260586"/>
                  </a:lnTo>
                  <a:lnTo>
                    <a:pt x="323291" y="257363"/>
                  </a:lnTo>
                  <a:lnTo>
                    <a:pt x="321204" y="254897"/>
                  </a:lnTo>
                  <a:lnTo>
                    <a:pt x="317411" y="252050"/>
                  </a:lnTo>
                  <a:lnTo>
                    <a:pt x="313807" y="249016"/>
                  </a:lnTo>
                  <a:lnTo>
                    <a:pt x="308687" y="247120"/>
                  </a:lnTo>
                  <a:lnTo>
                    <a:pt x="302807" y="248068"/>
                  </a:lnTo>
                  <a:lnTo>
                    <a:pt x="298445" y="250723"/>
                  </a:lnTo>
                  <a:lnTo>
                    <a:pt x="293894" y="252810"/>
                  </a:lnTo>
                  <a:lnTo>
                    <a:pt x="289342" y="254705"/>
                  </a:lnTo>
                  <a:lnTo>
                    <a:pt x="285169" y="254705"/>
                  </a:lnTo>
                  <a:lnTo>
                    <a:pt x="280287" y="256586"/>
                  </a:lnTo>
                  <a:lnTo>
                    <a:pt x="272710" y="262379"/>
                  </a:lnTo>
                  <a:lnTo>
                    <a:pt x="265918" y="268849"/>
                  </a:lnTo>
                  <a:lnTo>
                    <a:pt x="255394" y="282585"/>
                  </a:lnTo>
                  <a:lnTo>
                    <a:pt x="244336" y="268642"/>
                  </a:lnTo>
                  <a:lnTo>
                    <a:pt x="237764" y="260781"/>
                  </a:lnTo>
                  <a:lnTo>
                    <a:pt x="232841" y="254267"/>
                  </a:lnTo>
                  <a:lnTo>
                    <a:pt x="225639" y="249271"/>
                  </a:lnTo>
                  <a:lnTo>
                    <a:pt x="215552" y="250410"/>
                  </a:lnTo>
                  <a:lnTo>
                    <a:pt x="205621" y="260428"/>
                  </a:lnTo>
                  <a:lnTo>
                    <a:pt x="198277" y="266294"/>
                  </a:lnTo>
                  <a:lnTo>
                    <a:pt x="189156" y="268499"/>
                  </a:lnTo>
                  <a:lnTo>
                    <a:pt x="181476" y="269675"/>
                  </a:lnTo>
                  <a:lnTo>
                    <a:pt x="169167" y="267181"/>
                  </a:lnTo>
                  <a:lnTo>
                    <a:pt x="159978" y="266388"/>
                  </a:lnTo>
                  <a:lnTo>
                    <a:pt x="146778" y="265376"/>
                  </a:lnTo>
                  <a:lnTo>
                    <a:pt x="131738" y="256412"/>
                  </a:lnTo>
                  <a:lnTo>
                    <a:pt x="122445" y="253001"/>
                  </a:lnTo>
                  <a:lnTo>
                    <a:pt x="113152" y="249015"/>
                  </a:lnTo>
                  <a:lnTo>
                    <a:pt x="103223" y="247491"/>
                  </a:lnTo>
                  <a:lnTo>
                    <a:pt x="95095" y="249292"/>
                  </a:lnTo>
                  <a:lnTo>
                    <a:pt x="86980" y="251709"/>
                  </a:lnTo>
                  <a:lnTo>
                    <a:pt x="78228" y="256303"/>
                  </a:lnTo>
                  <a:lnTo>
                    <a:pt x="56123" y="257180"/>
                  </a:lnTo>
                  <a:lnTo>
                    <a:pt x="46962" y="254152"/>
                  </a:lnTo>
                  <a:lnTo>
                    <a:pt x="41272" y="247311"/>
                  </a:lnTo>
                  <a:lnTo>
                    <a:pt x="38238" y="241242"/>
                  </a:lnTo>
                  <a:lnTo>
                    <a:pt x="35014" y="237827"/>
                  </a:lnTo>
                  <a:lnTo>
                    <a:pt x="31790" y="237259"/>
                  </a:lnTo>
                  <a:lnTo>
                    <a:pt x="25341" y="238587"/>
                  </a:lnTo>
                  <a:lnTo>
                    <a:pt x="20789" y="240671"/>
                  </a:lnTo>
                  <a:lnTo>
                    <a:pt x="16997" y="242569"/>
                  </a:lnTo>
                  <a:lnTo>
                    <a:pt x="13393" y="243325"/>
                  </a:lnTo>
                  <a:lnTo>
                    <a:pt x="8714" y="242694"/>
                  </a:lnTo>
                  <a:lnTo>
                    <a:pt x="0" y="240653"/>
                  </a:lnTo>
                  <a:lnTo>
                    <a:pt x="2100" y="240354"/>
                  </a:lnTo>
                  <a:lnTo>
                    <a:pt x="2317" y="239802"/>
                  </a:lnTo>
                  <a:lnTo>
                    <a:pt x="2863" y="239516"/>
                  </a:lnTo>
                  <a:lnTo>
                    <a:pt x="3096" y="239322"/>
                  </a:lnTo>
                  <a:lnTo>
                    <a:pt x="3452" y="238830"/>
                  </a:lnTo>
                  <a:lnTo>
                    <a:pt x="3602" y="238568"/>
                  </a:lnTo>
                  <a:lnTo>
                    <a:pt x="3852" y="238016"/>
                  </a:lnTo>
                  <a:lnTo>
                    <a:pt x="4106" y="237845"/>
                  </a:lnTo>
                  <a:lnTo>
                    <a:pt x="4598" y="237566"/>
                  </a:lnTo>
                  <a:lnTo>
                    <a:pt x="4729" y="236970"/>
                  </a:lnTo>
                  <a:lnTo>
                    <a:pt x="4925" y="236734"/>
                  </a:lnTo>
                  <a:lnTo>
                    <a:pt x="5164" y="236539"/>
                  </a:lnTo>
                  <a:lnTo>
                    <a:pt x="5599" y="236169"/>
                  </a:lnTo>
                  <a:lnTo>
                    <a:pt x="5572" y="235859"/>
                  </a:lnTo>
                  <a:lnTo>
                    <a:pt x="5364" y="234942"/>
                  </a:lnTo>
                  <a:lnTo>
                    <a:pt x="5676" y="234541"/>
                  </a:lnTo>
                  <a:lnTo>
                    <a:pt x="5990" y="234467"/>
                  </a:lnTo>
                  <a:lnTo>
                    <a:pt x="6501" y="234297"/>
                  </a:lnTo>
                  <a:lnTo>
                    <a:pt x="6571" y="233987"/>
                  </a:lnTo>
                  <a:lnTo>
                    <a:pt x="6781" y="233125"/>
                  </a:lnTo>
                  <a:lnTo>
                    <a:pt x="7156" y="232639"/>
                  </a:lnTo>
                  <a:lnTo>
                    <a:pt x="7470" y="232110"/>
                  </a:lnTo>
                  <a:lnTo>
                    <a:pt x="7637" y="231539"/>
                  </a:lnTo>
                  <a:lnTo>
                    <a:pt x="7667" y="230920"/>
                  </a:lnTo>
                  <a:lnTo>
                    <a:pt x="7548" y="230337"/>
                  </a:lnTo>
                  <a:lnTo>
                    <a:pt x="7181" y="229838"/>
                  </a:lnTo>
                  <a:lnTo>
                    <a:pt x="7006" y="229292"/>
                  </a:lnTo>
                  <a:lnTo>
                    <a:pt x="7339" y="228763"/>
                  </a:lnTo>
                  <a:lnTo>
                    <a:pt x="7417" y="228161"/>
                  </a:lnTo>
                  <a:lnTo>
                    <a:pt x="7077" y="227718"/>
                  </a:lnTo>
                  <a:lnTo>
                    <a:pt x="7124" y="226788"/>
                  </a:lnTo>
                  <a:lnTo>
                    <a:pt x="7106" y="226485"/>
                  </a:lnTo>
                  <a:lnTo>
                    <a:pt x="6940" y="225591"/>
                  </a:lnTo>
                  <a:lnTo>
                    <a:pt x="6644" y="225069"/>
                  </a:lnTo>
                  <a:lnTo>
                    <a:pt x="6430" y="224850"/>
                  </a:lnTo>
                  <a:lnTo>
                    <a:pt x="6252" y="224601"/>
                  </a:lnTo>
                  <a:lnTo>
                    <a:pt x="6117" y="224328"/>
                  </a:lnTo>
                  <a:lnTo>
                    <a:pt x="5793" y="223161"/>
                  </a:lnTo>
                  <a:lnTo>
                    <a:pt x="5405" y="222007"/>
                  </a:lnTo>
                  <a:lnTo>
                    <a:pt x="5342" y="221709"/>
                  </a:lnTo>
                  <a:lnTo>
                    <a:pt x="5326" y="221406"/>
                  </a:lnTo>
                  <a:lnTo>
                    <a:pt x="5426" y="220804"/>
                  </a:lnTo>
                  <a:lnTo>
                    <a:pt x="5672" y="220233"/>
                  </a:lnTo>
                  <a:lnTo>
                    <a:pt x="5730" y="219650"/>
                  </a:lnTo>
                  <a:lnTo>
                    <a:pt x="5671" y="219352"/>
                  </a:lnTo>
                  <a:lnTo>
                    <a:pt x="5482" y="218762"/>
                  </a:lnTo>
                  <a:lnTo>
                    <a:pt x="5180" y="217955"/>
                  </a:lnTo>
                  <a:lnTo>
                    <a:pt x="5377" y="217718"/>
                  </a:lnTo>
                  <a:lnTo>
                    <a:pt x="5951" y="217785"/>
                  </a:lnTo>
                  <a:lnTo>
                    <a:pt x="6400" y="218587"/>
                  </a:lnTo>
                  <a:lnTo>
                    <a:pt x="6665" y="218744"/>
                  </a:lnTo>
                  <a:lnTo>
                    <a:pt x="6950" y="218866"/>
                  </a:lnTo>
                  <a:lnTo>
                    <a:pt x="7262" y="218981"/>
                  </a:lnTo>
                  <a:lnTo>
                    <a:pt x="7565" y="219024"/>
                  </a:lnTo>
                  <a:lnTo>
                    <a:pt x="8004" y="218708"/>
                  </a:lnTo>
                  <a:lnTo>
                    <a:pt x="8368" y="218173"/>
                  </a:lnTo>
                  <a:lnTo>
                    <a:pt x="8797" y="217748"/>
                  </a:lnTo>
                  <a:lnTo>
                    <a:pt x="9347" y="217480"/>
                  </a:lnTo>
                  <a:lnTo>
                    <a:pt x="10402" y="216898"/>
                  </a:lnTo>
                  <a:lnTo>
                    <a:pt x="10709" y="216891"/>
                  </a:lnTo>
                  <a:lnTo>
                    <a:pt x="11629" y="216934"/>
                  </a:lnTo>
                  <a:lnTo>
                    <a:pt x="12169" y="216746"/>
                  </a:lnTo>
                  <a:lnTo>
                    <a:pt x="12621" y="216321"/>
                  </a:lnTo>
                  <a:lnTo>
                    <a:pt x="13124" y="215980"/>
                  </a:lnTo>
                  <a:lnTo>
                    <a:pt x="13803" y="215372"/>
                  </a:lnTo>
                  <a:lnTo>
                    <a:pt x="14282" y="215038"/>
                  </a:lnTo>
                  <a:lnTo>
                    <a:pt x="15008" y="213362"/>
                  </a:lnTo>
                  <a:lnTo>
                    <a:pt x="15452" y="212584"/>
                  </a:lnTo>
                  <a:lnTo>
                    <a:pt x="15631" y="211375"/>
                  </a:lnTo>
                  <a:lnTo>
                    <a:pt x="15832" y="210804"/>
                  </a:lnTo>
                  <a:lnTo>
                    <a:pt x="16233" y="209983"/>
                  </a:lnTo>
                  <a:lnTo>
                    <a:pt x="16597" y="209492"/>
                  </a:lnTo>
                  <a:lnTo>
                    <a:pt x="17875" y="208197"/>
                  </a:lnTo>
                  <a:lnTo>
                    <a:pt x="18452" y="207493"/>
                  </a:lnTo>
                  <a:lnTo>
                    <a:pt x="18783" y="206977"/>
                  </a:lnTo>
                  <a:lnTo>
                    <a:pt x="19034" y="206405"/>
                  </a:lnTo>
                  <a:lnTo>
                    <a:pt x="19412" y="205974"/>
                  </a:lnTo>
                  <a:lnTo>
                    <a:pt x="20003" y="205773"/>
                  </a:lnTo>
                  <a:lnTo>
                    <a:pt x="20541" y="205494"/>
                  </a:lnTo>
                  <a:lnTo>
                    <a:pt x="21419" y="205245"/>
                  </a:lnTo>
                  <a:lnTo>
                    <a:pt x="22200" y="204783"/>
                  </a:lnTo>
                  <a:lnTo>
                    <a:pt x="22970" y="204413"/>
                  </a:lnTo>
                  <a:lnTo>
                    <a:pt x="23070" y="204121"/>
                  </a:lnTo>
                  <a:lnTo>
                    <a:pt x="23375" y="204158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" name="object 48">
              <a:extLst>
                <a:ext uri="{FF2B5EF4-FFF2-40B4-BE49-F238E27FC236}">
                  <a16:creationId xmlns:a16="http://schemas.microsoft.com/office/drawing/2014/main" id="{3FEE5144-BC70-4159-A308-D60650A19892}"/>
                </a:ext>
              </a:extLst>
            </p:cNvPr>
            <p:cNvSpPr/>
            <p:nvPr/>
          </p:nvSpPr>
          <p:spPr>
            <a:xfrm>
              <a:off x="2254965" y="7438116"/>
              <a:ext cx="608521" cy="491611"/>
            </a:xfrm>
            <a:custGeom>
              <a:avLst/>
              <a:gdLst/>
              <a:ahLst/>
              <a:cxnLst/>
              <a:rect l="l" t="t" r="r" b="b"/>
              <a:pathLst>
                <a:path w="608521" h="491611">
                  <a:moveTo>
                    <a:pt x="110192" y="177714"/>
                  </a:moveTo>
                  <a:lnTo>
                    <a:pt x="110498" y="177246"/>
                  </a:lnTo>
                  <a:lnTo>
                    <a:pt x="110806" y="176724"/>
                  </a:lnTo>
                  <a:lnTo>
                    <a:pt x="111047" y="176541"/>
                  </a:lnTo>
                  <a:lnTo>
                    <a:pt x="111595" y="176268"/>
                  </a:lnTo>
                  <a:lnTo>
                    <a:pt x="112214" y="176195"/>
                  </a:lnTo>
                  <a:lnTo>
                    <a:pt x="112686" y="175867"/>
                  </a:lnTo>
                  <a:lnTo>
                    <a:pt x="113239" y="175120"/>
                  </a:lnTo>
                  <a:lnTo>
                    <a:pt x="113728" y="174342"/>
                  </a:lnTo>
                  <a:lnTo>
                    <a:pt x="113966" y="173789"/>
                  </a:lnTo>
                  <a:lnTo>
                    <a:pt x="114176" y="172909"/>
                  </a:lnTo>
                  <a:lnTo>
                    <a:pt x="114465" y="171414"/>
                  </a:lnTo>
                  <a:lnTo>
                    <a:pt x="114616" y="171043"/>
                  </a:lnTo>
                  <a:lnTo>
                    <a:pt x="114658" y="170454"/>
                  </a:lnTo>
                  <a:lnTo>
                    <a:pt x="114528" y="169846"/>
                  </a:lnTo>
                  <a:lnTo>
                    <a:pt x="114516" y="169251"/>
                  </a:lnTo>
                  <a:lnTo>
                    <a:pt x="114626" y="168655"/>
                  </a:lnTo>
                  <a:lnTo>
                    <a:pt x="114866" y="167769"/>
                  </a:lnTo>
                  <a:lnTo>
                    <a:pt x="115305" y="166639"/>
                  </a:lnTo>
                  <a:lnTo>
                    <a:pt x="115851" y="165897"/>
                  </a:lnTo>
                  <a:lnTo>
                    <a:pt x="116502" y="164871"/>
                  </a:lnTo>
                  <a:lnTo>
                    <a:pt x="116856" y="164379"/>
                  </a:lnTo>
                  <a:lnTo>
                    <a:pt x="117543" y="163741"/>
                  </a:lnTo>
                  <a:lnTo>
                    <a:pt x="117644" y="163200"/>
                  </a:lnTo>
                  <a:lnTo>
                    <a:pt x="117507" y="162574"/>
                  </a:lnTo>
                  <a:lnTo>
                    <a:pt x="117441" y="161948"/>
                  </a:lnTo>
                  <a:lnTo>
                    <a:pt x="117617" y="161419"/>
                  </a:lnTo>
                  <a:lnTo>
                    <a:pt x="117915" y="161317"/>
                  </a:lnTo>
                  <a:lnTo>
                    <a:pt x="118225" y="161305"/>
                  </a:lnTo>
                  <a:lnTo>
                    <a:pt x="118783" y="161104"/>
                  </a:lnTo>
                  <a:lnTo>
                    <a:pt x="119545" y="160618"/>
                  </a:lnTo>
                  <a:lnTo>
                    <a:pt x="119851" y="160587"/>
                  </a:lnTo>
                  <a:lnTo>
                    <a:pt x="120455" y="160697"/>
                  </a:lnTo>
                  <a:lnTo>
                    <a:pt x="120737" y="160849"/>
                  </a:lnTo>
                  <a:lnTo>
                    <a:pt x="121292" y="160915"/>
                  </a:lnTo>
                  <a:lnTo>
                    <a:pt x="121841" y="160612"/>
                  </a:lnTo>
                  <a:lnTo>
                    <a:pt x="122655" y="160205"/>
                  </a:lnTo>
                  <a:lnTo>
                    <a:pt x="123064" y="159761"/>
                  </a:lnTo>
                  <a:lnTo>
                    <a:pt x="124143" y="158297"/>
                  </a:lnTo>
                  <a:lnTo>
                    <a:pt x="124432" y="157428"/>
                  </a:lnTo>
                  <a:lnTo>
                    <a:pt x="124658" y="156851"/>
                  </a:lnTo>
                  <a:lnTo>
                    <a:pt x="124964" y="156328"/>
                  </a:lnTo>
                  <a:lnTo>
                    <a:pt x="125461" y="156007"/>
                  </a:lnTo>
                  <a:lnTo>
                    <a:pt x="126307" y="155624"/>
                  </a:lnTo>
                  <a:lnTo>
                    <a:pt x="126779" y="155259"/>
                  </a:lnTo>
                  <a:lnTo>
                    <a:pt x="127173" y="154785"/>
                  </a:lnTo>
                  <a:lnTo>
                    <a:pt x="128063" y="153959"/>
                  </a:lnTo>
                  <a:lnTo>
                    <a:pt x="127571" y="152507"/>
                  </a:lnTo>
                  <a:lnTo>
                    <a:pt x="127644" y="151948"/>
                  </a:lnTo>
                  <a:lnTo>
                    <a:pt x="127863" y="151699"/>
                  </a:lnTo>
                  <a:lnTo>
                    <a:pt x="128411" y="151505"/>
                  </a:lnTo>
                  <a:lnTo>
                    <a:pt x="129646" y="151553"/>
                  </a:lnTo>
                  <a:lnTo>
                    <a:pt x="130225" y="151323"/>
                  </a:lnTo>
                  <a:lnTo>
                    <a:pt x="130721" y="151001"/>
                  </a:lnTo>
                  <a:lnTo>
                    <a:pt x="130790" y="150703"/>
                  </a:lnTo>
                  <a:lnTo>
                    <a:pt x="131135" y="150235"/>
                  </a:lnTo>
                  <a:lnTo>
                    <a:pt x="132115" y="149506"/>
                  </a:lnTo>
                  <a:lnTo>
                    <a:pt x="132356" y="148947"/>
                  </a:lnTo>
                  <a:lnTo>
                    <a:pt x="132294" y="148035"/>
                  </a:lnTo>
                  <a:lnTo>
                    <a:pt x="132497" y="147136"/>
                  </a:lnTo>
                  <a:lnTo>
                    <a:pt x="132517" y="146541"/>
                  </a:lnTo>
                  <a:lnTo>
                    <a:pt x="132261" y="145338"/>
                  </a:lnTo>
                  <a:lnTo>
                    <a:pt x="132246" y="144743"/>
                  </a:lnTo>
                  <a:lnTo>
                    <a:pt x="132347" y="144445"/>
                  </a:lnTo>
                  <a:lnTo>
                    <a:pt x="132513" y="144177"/>
                  </a:lnTo>
                  <a:lnTo>
                    <a:pt x="132979" y="143813"/>
                  </a:lnTo>
                  <a:lnTo>
                    <a:pt x="133537" y="143540"/>
                  </a:lnTo>
                  <a:lnTo>
                    <a:pt x="134602" y="142920"/>
                  </a:lnTo>
                  <a:lnTo>
                    <a:pt x="135022" y="142173"/>
                  </a:lnTo>
                  <a:lnTo>
                    <a:pt x="134883" y="141493"/>
                  </a:lnTo>
                  <a:lnTo>
                    <a:pt x="134908" y="141188"/>
                  </a:lnTo>
                  <a:lnTo>
                    <a:pt x="135149" y="140004"/>
                  </a:lnTo>
                  <a:lnTo>
                    <a:pt x="135128" y="139396"/>
                  </a:lnTo>
                  <a:lnTo>
                    <a:pt x="135040" y="138188"/>
                  </a:lnTo>
                  <a:lnTo>
                    <a:pt x="135225" y="137938"/>
                  </a:lnTo>
                  <a:lnTo>
                    <a:pt x="135362" y="137665"/>
                  </a:lnTo>
                  <a:lnTo>
                    <a:pt x="135483" y="137076"/>
                  </a:lnTo>
                  <a:lnTo>
                    <a:pt x="135451" y="135860"/>
                  </a:lnTo>
                  <a:lnTo>
                    <a:pt x="135715" y="134390"/>
                  </a:lnTo>
                  <a:lnTo>
                    <a:pt x="136123" y="133959"/>
                  </a:lnTo>
                  <a:lnTo>
                    <a:pt x="136076" y="133649"/>
                  </a:lnTo>
                  <a:lnTo>
                    <a:pt x="135878" y="132750"/>
                  </a:lnTo>
                  <a:lnTo>
                    <a:pt x="135964" y="132167"/>
                  </a:lnTo>
                  <a:lnTo>
                    <a:pt x="136177" y="131583"/>
                  </a:lnTo>
                  <a:lnTo>
                    <a:pt x="136353" y="130988"/>
                  </a:lnTo>
                  <a:lnTo>
                    <a:pt x="136230" y="130162"/>
                  </a:lnTo>
                  <a:lnTo>
                    <a:pt x="135620" y="130113"/>
                  </a:lnTo>
                  <a:lnTo>
                    <a:pt x="135420" y="129852"/>
                  </a:lnTo>
                  <a:lnTo>
                    <a:pt x="135385" y="129299"/>
                  </a:lnTo>
                  <a:lnTo>
                    <a:pt x="135816" y="128485"/>
                  </a:lnTo>
                  <a:lnTo>
                    <a:pt x="135855" y="127871"/>
                  </a:lnTo>
                  <a:lnTo>
                    <a:pt x="135806" y="127246"/>
                  </a:lnTo>
                  <a:lnTo>
                    <a:pt x="136058" y="126754"/>
                  </a:lnTo>
                  <a:lnTo>
                    <a:pt x="136336" y="126589"/>
                  </a:lnTo>
                  <a:lnTo>
                    <a:pt x="137158" y="126201"/>
                  </a:lnTo>
                  <a:lnTo>
                    <a:pt x="137955" y="125757"/>
                  </a:lnTo>
                  <a:lnTo>
                    <a:pt x="138691" y="125211"/>
                  </a:lnTo>
                  <a:lnTo>
                    <a:pt x="139128" y="124791"/>
                  </a:lnTo>
                  <a:lnTo>
                    <a:pt x="139468" y="124293"/>
                  </a:lnTo>
                  <a:lnTo>
                    <a:pt x="139894" y="123479"/>
                  </a:lnTo>
                  <a:lnTo>
                    <a:pt x="140458" y="122410"/>
                  </a:lnTo>
                  <a:lnTo>
                    <a:pt x="141056" y="121717"/>
                  </a:lnTo>
                  <a:lnTo>
                    <a:pt x="141541" y="120952"/>
                  </a:lnTo>
                  <a:lnTo>
                    <a:pt x="141902" y="120113"/>
                  </a:lnTo>
                  <a:lnTo>
                    <a:pt x="141818" y="118680"/>
                  </a:lnTo>
                  <a:lnTo>
                    <a:pt x="141760" y="118072"/>
                  </a:lnTo>
                  <a:lnTo>
                    <a:pt x="141450" y="116900"/>
                  </a:lnTo>
                  <a:lnTo>
                    <a:pt x="141191" y="115095"/>
                  </a:lnTo>
                  <a:lnTo>
                    <a:pt x="141037" y="114505"/>
                  </a:lnTo>
                  <a:lnTo>
                    <a:pt x="140729" y="113649"/>
                  </a:lnTo>
                  <a:lnTo>
                    <a:pt x="140095" y="112269"/>
                  </a:lnTo>
                  <a:lnTo>
                    <a:pt x="139442" y="111243"/>
                  </a:lnTo>
                  <a:lnTo>
                    <a:pt x="139169" y="110702"/>
                  </a:lnTo>
                  <a:lnTo>
                    <a:pt x="138668" y="109590"/>
                  </a:lnTo>
                  <a:lnTo>
                    <a:pt x="138369" y="109062"/>
                  </a:lnTo>
                  <a:lnTo>
                    <a:pt x="137676" y="108065"/>
                  </a:lnTo>
                  <a:lnTo>
                    <a:pt x="136866" y="107155"/>
                  </a:lnTo>
                  <a:lnTo>
                    <a:pt x="136528" y="106650"/>
                  </a:lnTo>
                  <a:lnTo>
                    <a:pt x="136245" y="106116"/>
                  </a:lnTo>
                  <a:lnTo>
                    <a:pt x="136019" y="105550"/>
                  </a:lnTo>
                  <a:lnTo>
                    <a:pt x="135737" y="104682"/>
                  </a:lnTo>
                  <a:lnTo>
                    <a:pt x="135423" y="103825"/>
                  </a:lnTo>
                  <a:lnTo>
                    <a:pt x="135028" y="103005"/>
                  </a:lnTo>
                  <a:lnTo>
                    <a:pt x="134804" y="102780"/>
                  </a:lnTo>
                  <a:lnTo>
                    <a:pt x="134569" y="102252"/>
                  </a:lnTo>
                  <a:lnTo>
                    <a:pt x="134582" y="101935"/>
                  </a:lnTo>
                  <a:lnTo>
                    <a:pt x="134645" y="101632"/>
                  </a:lnTo>
                  <a:lnTo>
                    <a:pt x="134986" y="100921"/>
                  </a:lnTo>
                  <a:lnTo>
                    <a:pt x="134737" y="100337"/>
                  </a:lnTo>
                  <a:lnTo>
                    <a:pt x="134514" y="99444"/>
                  </a:lnTo>
                  <a:lnTo>
                    <a:pt x="134226" y="98928"/>
                  </a:lnTo>
                  <a:lnTo>
                    <a:pt x="133766" y="98515"/>
                  </a:lnTo>
                  <a:lnTo>
                    <a:pt x="133459" y="98005"/>
                  </a:lnTo>
                  <a:lnTo>
                    <a:pt x="133131" y="97154"/>
                  </a:lnTo>
                  <a:lnTo>
                    <a:pt x="132756" y="96674"/>
                  </a:lnTo>
                  <a:lnTo>
                    <a:pt x="132592" y="96413"/>
                  </a:lnTo>
                  <a:lnTo>
                    <a:pt x="132122" y="95641"/>
                  </a:lnTo>
                  <a:lnTo>
                    <a:pt x="131793" y="95155"/>
                  </a:lnTo>
                  <a:lnTo>
                    <a:pt x="131593" y="94238"/>
                  </a:lnTo>
                  <a:lnTo>
                    <a:pt x="131192" y="93843"/>
                  </a:lnTo>
                  <a:lnTo>
                    <a:pt x="130053" y="93357"/>
                  </a:lnTo>
                  <a:lnTo>
                    <a:pt x="129806" y="93168"/>
                  </a:lnTo>
                  <a:lnTo>
                    <a:pt x="129725" y="92604"/>
                  </a:lnTo>
                  <a:lnTo>
                    <a:pt x="129126" y="91905"/>
                  </a:lnTo>
                  <a:lnTo>
                    <a:pt x="128727" y="91091"/>
                  </a:lnTo>
                  <a:lnTo>
                    <a:pt x="128525" y="90514"/>
                  </a:lnTo>
                  <a:lnTo>
                    <a:pt x="128267" y="89924"/>
                  </a:lnTo>
                  <a:lnTo>
                    <a:pt x="127821" y="89676"/>
                  </a:lnTo>
                  <a:lnTo>
                    <a:pt x="126874" y="89894"/>
                  </a:lnTo>
                  <a:lnTo>
                    <a:pt x="126356" y="89688"/>
                  </a:lnTo>
                  <a:lnTo>
                    <a:pt x="126064" y="89147"/>
                  </a:lnTo>
                  <a:lnTo>
                    <a:pt x="125996" y="88533"/>
                  </a:lnTo>
                  <a:lnTo>
                    <a:pt x="125813" y="87330"/>
                  </a:lnTo>
                  <a:lnTo>
                    <a:pt x="125881" y="86753"/>
                  </a:lnTo>
                  <a:lnTo>
                    <a:pt x="125052" y="85465"/>
                  </a:lnTo>
                  <a:lnTo>
                    <a:pt x="124879" y="84894"/>
                  </a:lnTo>
                  <a:lnTo>
                    <a:pt x="124821" y="84280"/>
                  </a:lnTo>
                  <a:lnTo>
                    <a:pt x="124677" y="83697"/>
                  </a:lnTo>
                  <a:lnTo>
                    <a:pt x="124234" y="82561"/>
                  </a:lnTo>
                  <a:lnTo>
                    <a:pt x="123866" y="82063"/>
                  </a:lnTo>
                  <a:lnTo>
                    <a:pt x="123456" y="81607"/>
                  </a:lnTo>
                  <a:lnTo>
                    <a:pt x="122956" y="81303"/>
                  </a:lnTo>
                  <a:lnTo>
                    <a:pt x="122641" y="81261"/>
                  </a:lnTo>
                  <a:lnTo>
                    <a:pt x="122043" y="81352"/>
                  </a:lnTo>
                  <a:lnTo>
                    <a:pt x="121464" y="81565"/>
                  </a:lnTo>
                  <a:lnTo>
                    <a:pt x="121171" y="81644"/>
                  </a:lnTo>
                  <a:lnTo>
                    <a:pt x="120560" y="81692"/>
                  </a:lnTo>
                  <a:lnTo>
                    <a:pt x="120254" y="81674"/>
                  </a:lnTo>
                  <a:lnTo>
                    <a:pt x="119683" y="81504"/>
                  </a:lnTo>
                  <a:lnTo>
                    <a:pt x="119150" y="81200"/>
                  </a:lnTo>
                  <a:lnTo>
                    <a:pt x="118586" y="81170"/>
                  </a:lnTo>
                  <a:lnTo>
                    <a:pt x="118507" y="80586"/>
                  </a:lnTo>
                  <a:lnTo>
                    <a:pt x="118683" y="80325"/>
                  </a:lnTo>
                  <a:lnTo>
                    <a:pt x="118885" y="80082"/>
                  </a:lnTo>
                  <a:lnTo>
                    <a:pt x="119334" y="79645"/>
                  </a:lnTo>
                  <a:lnTo>
                    <a:pt x="119616" y="79152"/>
                  </a:lnTo>
                  <a:lnTo>
                    <a:pt x="119567" y="78533"/>
                  </a:lnTo>
                  <a:lnTo>
                    <a:pt x="119625" y="78223"/>
                  </a:lnTo>
                  <a:lnTo>
                    <a:pt x="119988" y="77774"/>
                  </a:lnTo>
                  <a:lnTo>
                    <a:pt x="120256" y="77610"/>
                  </a:lnTo>
                  <a:lnTo>
                    <a:pt x="120506" y="77118"/>
                  </a:lnTo>
                  <a:lnTo>
                    <a:pt x="120222" y="76583"/>
                  </a:lnTo>
                  <a:lnTo>
                    <a:pt x="120366" y="76297"/>
                  </a:lnTo>
                  <a:lnTo>
                    <a:pt x="120643" y="76151"/>
                  </a:lnTo>
                  <a:lnTo>
                    <a:pt x="120851" y="75835"/>
                  </a:lnTo>
                  <a:lnTo>
                    <a:pt x="120660" y="75550"/>
                  </a:lnTo>
                  <a:lnTo>
                    <a:pt x="120362" y="74706"/>
                  </a:lnTo>
                  <a:lnTo>
                    <a:pt x="120051" y="74590"/>
                  </a:lnTo>
                  <a:lnTo>
                    <a:pt x="119708" y="74517"/>
                  </a:lnTo>
                  <a:lnTo>
                    <a:pt x="119513" y="74159"/>
                  </a:lnTo>
                  <a:lnTo>
                    <a:pt x="119883" y="73581"/>
                  </a:lnTo>
                  <a:lnTo>
                    <a:pt x="120323" y="72774"/>
                  </a:lnTo>
                  <a:lnTo>
                    <a:pt x="120718" y="72330"/>
                  </a:lnTo>
                  <a:lnTo>
                    <a:pt x="120978" y="72160"/>
                  </a:lnTo>
                  <a:lnTo>
                    <a:pt x="121262" y="72026"/>
                  </a:lnTo>
                  <a:lnTo>
                    <a:pt x="121846" y="71917"/>
                  </a:lnTo>
                  <a:lnTo>
                    <a:pt x="122463" y="71965"/>
                  </a:lnTo>
                  <a:lnTo>
                    <a:pt x="124292" y="71990"/>
                  </a:lnTo>
                  <a:lnTo>
                    <a:pt x="125177" y="72148"/>
                  </a:lnTo>
                  <a:lnTo>
                    <a:pt x="125429" y="72318"/>
                  </a:lnTo>
                  <a:lnTo>
                    <a:pt x="125840" y="72780"/>
                  </a:lnTo>
                  <a:lnTo>
                    <a:pt x="126155" y="73296"/>
                  </a:lnTo>
                  <a:lnTo>
                    <a:pt x="126668" y="73679"/>
                  </a:lnTo>
                  <a:lnTo>
                    <a:pt x="126946" y="73812"/>
                  </a:lnTo>
                  <a:lnTo>
                    <a:pt x="127473" y="73758"/>
                  </a:lnTo>
                  <a:lnTo>
                    <a:pt x="128017" y="73448"/>
                  </a:lnTo>
                  <a:lnTo>
                    <a:pt x="128327" y="73430"/>
                  </a:lnTo>
                  <a:lnTo>
                    <a:pt x="128627" y="73478"/>
                  </a:lnTo>
                  <a:lnTo>
                    <a:pt x="129179" y="73740"/>
                  </a:lnTo>
                  <a:lnTo>
                    <a:pt x="129938" y="73478"/>
                  </a:lnTo>
                  <a:lnTo>
                    <a:pt x="130242" y="73539"/>
                  </a:lnTo>
                  <a:lnTo>
                    <a:pt x="130568" y="73563"/>
                  </a:lnTo>
                  <a:lnTo>
                    <a:pt x="131016" y="73296"/>
                  </a:lnTo>
                  <a:lnTo>
                    <a:pt x="131200" y="72688"/>
                  </a:lnTo>
                  <a:lnTo>
                    <a:pt x="131542" y="71838"/>
                  </a:lnTo>
                  <a:lnTo>
                    <a:pt x="132091" y="70756"/>
                  </a:lnTo>
                  <a:lnTo>
                    <a:pt x="132532" y="70003"/>
                  </a:lnTo>
                  <a:lnTo>
                    <a:pt x="133056" y="69766"/>
                  </a:lnTo>
                  <a:lnTo>
                    <a:pt x="133526" y="69080"/>
                  </a:lnTo>
                  <a:lnTo>
                    <a:pt x="133808" y="68563"/>
                  </a:lnTo>
                  <a:lnTo>
                    <a:pt x="133850" y="68247"/>
                  </a:lnTo>
                  <a:lnTo>
                    <a:pt x="134114" y="67719"/>
                  </a:lnTo>
                  <a:lnTo>
                    <a:pt x="134339" y="67500"/>
                  </a:lnTo>
                  <a:lnTo>
                    <a:pt x="134861" y="67221"/>
                  </a:lnTo>
                  <a:lnTo>
                    <a:pt x="135177" y="67227"/>
                  </a:lnTo>
                  <a:lnTo>
                    <a:pt x="136391" y="67166"/>
                  </a:lnTo>
                  <a:lnTo>
                    <a:pt x="137266" y="67360"/>
                  </a:lnTo>
                  <a:lnTo>
                    <a:pt x="137557" y="67251"/>
                  </a:lnTo>
                  <a:lnTo>
                    <a:pt x="137822" y="67087"/>
                  </a:lnTo>
                  <a:lnTo>
                    <a:pt x="138127" y="66576"/>
                  </a:lnTo>
                  <a:lnTo>
                    <a:pt x="138154" y="65751"/>
                  </a:lnTo>
                  <a:lnTo>
                    <a:pt x="138443" y="65586"/>
                  </a:lnTo>
                  <a:lnTo>
                    <a:pt x="139037" y="65502"/>
                  </a:lnTo>
                  <a:lnTo>
                    <a:pt x="139960" y="65568"/>
                  </a:lnTo>
                  <a:lnTo>
                    <a:pt x="140575" y="65653"/>
                  </a:lnTo>
                  <a:lnTo>
                    <a:pt x="141140" y="65550"/>
                  </a:lnTo>
                  <a:lnTo>
                    <a:pt x="141611" y="65143"/>
                  </a:lnTo>
                  <a:lnTo>
                    <a:pt x="142028" y="64700"/>
                  </a:lnTo>
                  <a:lnTo>
                    <a:pt x="142495" y="63915"/>
                  </a:lnTo>
                  <a:lnTo>
                    <a:pt x="143191" y="62919"/>
                  </a:lnTo>
                  <a:lnTo>
                    <a:pt x="143503" y="62403"/>
                  </a:lnTo>
                  <a:lnTo>
                    <a:pt x="143952" y="61996"/>
                  </a:lnTo>
                  <a:lnTo>
                    <a:pt x="144943" y="61285"/>
                  </a:lnTo>
                  <a:lnTo>
                    <a:pt x="145457" y="60957"/>
                  </a:lnTo>
                  <a:lnTo>
                    <a:pt x="146261" y="60532"/>
                  </a:lnTo>
                  <a:lnTo>
                    <a:pt x="147398" y="60155"/>
                  </a:lnTo>
                  <a:lnTo>
                    <a:pt x="148014" y="59474"/>
                  </a:lnTo>
                  <a:lnTo>
                    <a:pt x="149506" y="58429"/>
                  </a:lnTo>
                  <a:lnTo>
                    <a:pt x="151178" y="57117"/>
                  </a:lnTo>
                  <a:lnTo>
                    <a:pt x="151975" y="56650"/>
                  </a:lnTo>
                  <a:lnTo>
                    <a:pt x="152422" y="56261"/>
                  </a:lnTo>
                  <a:lnTo>
                    <a:pt x="152599" y="56012"/>
                  </a:lnTo>
                  <a:lnTo>
                    <a:pt x="152748" y="55738"/>
                  </a:lnTo>
                  <a:lnTo>
                    <a:pt x="152972" y="55173"/>
                  </a:lnTo>
                  <a:lnTo>
                    <a:pt x="153136" y="54590"/>
                  </a:lnTo>
                  <a:lnTo>
                    <a:pt x="153320" y="53691"/>
                  </a:lnTo>
                  <a:lnTo>
                    <a:pt x="153459" y="51862"/>
                  </a:lnTo>
                  <a:lnTo>
                    <a:pt x="153538" y="51261"/>
                  </a:lnTo>
                  <a:lnTo>
                    <a:pt x="153813" y="50756"/>
                  </a:lnTo>
                  <a:lnTo>
                    <a:pt x="154053" y="50550"/>
                  </a:lnTo>
                  <a:lnTo>
                    <a:pt x="154114" y="50173"/>
                  </a:lnTo>
                  <a:lnTo>
                    <a:pt x="154103" y="49559"/>
                  </a:lnTo>
                  <a:lnTo>
                    <a:pt x="153985" y="48970"/>
                  </a:lnTo>
                  <a:lnTo>
                    <a:pt x="153627" y="48478"/>
                  </a:lnTo>
                  <a:lnTo>
                    <a:pt x="153060" y="48271"/>
                  </a:lnTo>
                  <a:lnTo>
                    <a:pt x="152745" y="47743"/>
                  </a:lnTo>
                  <a:lnTo>
                    <a:pt x="152535" y="47178"/>
                  </a:lnTo>
                  <a:lnTo>
                    <a:pt x="152500" y="46868"/>
                  </a:lnTo>
                  <a:lnTo>
                    <a:pt x="152616" y="46297"/>
                  </a:lnTo>
                  <a:lnTo>
                    <a:pt x="152952" y="45823"/>
                  </a:lnTo>
                  <a:lnTo>
                    <a:pt x="152946" y="45513"/>
                  </a:lnTo>
                  <a:lnTo>
                    <a:pt x="152907" y="45203"/>
                  </a:lnTo>
                  <a:lnTo>
                    <a:pt x="152588" y="43721"/>
                  </a:lnTo>
                  <a:lnTo>
                    <a:pt x="152630" y="43113"/>
                  </a:lnTo>
                  <a:lnTo>
                    <a:pt x="152917" y="41941"/>
                  </a:lnTo>
                  <a:lnTo>
                    <a:pt x="152713" y="40410"/>
                  </a:lnTo>
                  <a:lnTo>
                    <a:pt x="152867" y="39857"/>
                  </a:lnTo>
                  <a:lnTo>
                    <a:pt x="153339" y="39425"/>
                  </a:lnTo>
                  <a:lnTo>
                    <a:pt x="153509" y="38909"/>
                  </a:lnTo>
                  <a:lnTo>
                    <a:pt x="153402" y="38605"/>
                  </a:lnTo>
                  <a:lnTo>
                    <a:pt x="153340" y="38296"/>
                  </a:lnTo>
                  <a:lnTo>
                    <a:pt x="153402" y="37998"/>
                  </a:lnTo>
                  <a:lnTo>
                    <a:pt x="153786" y="37166"/>
                  </a:lnTo>
                  <a:lnTo>
                    <a:pt x="153854" y="36571"/>
                  </a:lnTo>
                  <a:lnTo>
                    <a:pt x="153827" y="35957"/>
                  </a:lnTo>
                  <a:lnTo>
                    <a:pt x="153707" y="35052"/>
                  </a:lnTo>
                  <a:lnTo>
                    <a:pt x="153565" y="34462"/>
                  </a:lnTo>
                  <a:lnTo>
                    <a:pt x="153365" y="33879"/>
                  </a:lnTo>
                  <a:lnTo>
                    <a:pt x="153111" y="33314"/>
                  </a:lnTo>
                  <a:lnTo>
                    <a:pt x="152642" y="32718"/>
                  </a:lnTo>
                  <a:lnTo>
                    <a:pt x="151850" y="32591"/>
                  </a:lnTo>
                  <a:lnTo>
                    <a:pt x="151272" y="31522"/>
                  </a:lnTo>
                  <a:lnTo>
                    <a:pt x="151022" y="31339"/>
                  </a:lnTo>
                  <a:lnTo>
                    <a:pt x="150448" y="31127"/>
                  </a:lnTo>
                  <a:lnTo>
                    <a:pt x="150141" y="31072"/>
                  </a:lnTo>
                  <a:lnTo>
                    <a:pt x="149827" y="31054"/>
                  </a:lnTo>
                  <a:lnTo>
                    <a:pt x="149258" y="31176"/>
                  </a:lnTo>
                  <a:lnTo>
                    <a:pt x="148797" y="31594"/>
                  </a:lnTo>
                  <a:lnTo>
                    <a:pt x="148517" y="31759"/>
                  </a:lnTo>
                  <a:lnTo>
                    <a:pt x="148215" y="31905"/>
                  </a:lnTo>
                  <a:lnTo>
                    <a:pt x="147761" y="31777"/>
                  </a:lnTo>
                  <a:lnTo>
                    <a:pt x="147519" y="31157"/>
                  </a:lnTo>
                  <a:lnTo>
                    <a:pt x="147323" y="30543"/>
                  </a:lnTo>
                  <a:lnTo>
                    <a:pt x="146997" y="30124"/>
                  </a:lnTo>
                  <a:lnTo>
                    <a:pt x="146672" y="30155"/>
                  </a:lnTo>
                  <a:lnTo>
                    <a:pt x="146354" y="30215"/>
                  </a:lnTo>
                  <a:lnTo>
                    <a:pt x="145762" y="30367"/>
                  </a:lnTo>
                  <a:lnTo>
                    <a:pt x="145465" y="30294"/>
                  </a:lnTo>
                  <a:lnTo>
                    <a:pt x="144905" y="30258"/>
                  </a:lnTo>
                  <a:lnTo>
                    <a:pt x="144643" y="30440"/>
                  </a:lnTo>
                  <a:lnTo>
                    <a:pt x="144423" y="30659"/>
                  </a:lnTo>
                  <a:lnTo>
                    <a:pt x="144276" y="30938"/>
                  </a:lnTo>
                  <a:lnTo>
                    <a:pt x="144169" y="31254"/>
                  </a:lnTo>
                  <a:lnTo>
                    <a:pt x="143772" y="31613"/>
                  </a:lnTo>
                  <a:lnTo>
                    <a:pt x="143409" y="31539"/>
                  </a:lnTo>
                  <a:lnTo>
                    <a:pt x="143239" y="31072"/>
                  </a:lnTo>
                  <a:lnTo>
                    <a:pt x="143267" y="30762"/>
                  </a:lnTo>
                  <a:lnTo>
                    <a:pt x="143511" y="29505"/>
                  </a:lnTo>
                  <a:lnTo>
                    <a:pt x="143705" y="28927"/>
                  </a:lnTo>
                  <a:lnTo>
                    <a:pt x="144051" y="28411"/>
                  </a:lnTo>
                  <a:lnTo>
                    <a:pt x="144255" y="28162"/>
                  </a:lnTo>
                  <a:lnTo>
                    <a:pt x="144711" y="27761"/>
                  </a:lnTo>
                  <a:lnTo>
                    <a:pt x="145249" y="27670"/>
                  </a:lnTo>
                  <a:lnTo>
                    <a:pt x="145877" y="27840"/>
                  </a:lnTo>
                  <a:lnTo>
                    <a:pt x="146180" y="27858"/>
                  </a:lnTo>
                  <a:lnTo>
                    <a:pt x="146784" y="27785"/>
                  </a:lnTo>
                  <a:lnTo>
                    <a:pt x="147380" y="27652"/>
                  </a:lnTo>
                  <a:lnTo>
                    <a:pt x="147960" y="27469"/>
                  </a:lnTo>
                  <a:lnTo>
                    <a:pt x="148751" y="27020"/>
                  </a:lnTo>
                  <a:lnTo>
                    <a:pt x="149860" y="26515"/>
                  </a:lnTo>
                  <a:lnTo>
                    <a:pt x="150435" y="26333"/>
                  </a:lnTo>
                  <a:lnTo>
                    <a:pt x="151032" y="26230"/>
                  </a:lnTo>
                  <a:lnTo>
                    <a:pt x="151252" y="26017"/>
                  </a:lnTo>
                  <a:lnTo>
                    <a:pt x="151430" y="25768"/>
                  </a:lnTo>
                  <a:lnTo>
                    <a:pt x="151730" y="25234"/>
                  </a:lnTo>
                  <a:lnTo>
                    <a:pt x="151816" y="24656"/>
                  </a:lnTo>
                  <a:lnTo>
                    <a:pt x="151757" y="24346"/>
                  </a:lnTo>
                  <a:lnTo>
                    <a:pt x="151742" y="24043"/>
                  </a:lnTo>
                  <a:lnTo>
                    <a:pt x="151804" y="23441"/>
                  </a:lnTo>
                  <a:lnTo>
                    <a:pt x="152062" y="22256"/>
                  </a:lnTo>
                  <a:lnTo>
                    <a:pt x="152772" y="20890"/>
                  </a:lnTo>
                  <a:lnTo>
                    <a:pt x="153214" y="20537"/>
                  </a:lnTo>
                  <a:lnTo>
                    <a:pt x="153824" y="20379"/>
                  </a:lnTo>
                  <a:lnTo>
                    <a:pt x="154102" y="20258"/>
                  </a:lnTo>
                  <a:lnTo>
                    <a:pt x="154628" y="19954"/>
                  </a:lnTo>
                  <a:lnTo>
                    <a:pt x="154868" y="19759"/>
                  </a:lnTo>
                  <a:lnTo>
                    <a:pt x="155096" y="19553"/>
                  </a:lnTo>
                  <a:lnTo>
                    <a:pt x="155454" y="19073"/>
                  </a:lnTo>
                  <a:lnTo>
                    <a:pt x="155762" y="18216"/>
                  </a:lnTo>
                  <a:lnTo>
                    <a:pt x="156009" y="18022"/>
                  </a:lnTo>
                  <a:lnTo>
                    <a:pt x="156299" y="17864"/>
                  </a:lnTo>
                  <a:lnTo>
                    <a:pt x="156570" y="17390"/>
                  </a:lnTo>
                  <a:lnTo>
                    <a:pt x="156594" y="17086"/>
                  </a:lnTo>
                  <a:lnTo>
                    <a:pt x="156580" y="16771"/>
                  </a:lnTo>
                  <a:lnTo>
                    <a:pt x="156379" y="15871"/>
                  </a:lnTo>
                  <a:lnTo>
                    <a:pt x="156204" y="15616"/>
                  </a:lnTo>
                  <a:lnTo>
                    <a:pt x="155818" y="15136"/>
                  </a:lnTo>
                  <a:lnTo>
                    <a:pt x="155351" y="14754"/>
                  </a:lnTo>
                  <a:lnTo>
                    <a:pt x="155064" y="14644"/>
                  </a:lnTo>
                  <a:lnTo>
                    <a:pt x="154469" y="14492"/>
                  </a:lnTo>
                  <a:lnTo>
                    <a:pt x="154166" y="14444"/>
                  </a:lnTo>
                  <a:lnTo>
                    <a:pt x="153575" y="14517"/>
                  </a:lnTo>
                  <a:lnTo>
                    <a:pt x="152997" y="14723"/>
                  </a:lnTo>
                  <a:lnTo>
                    <a:pt x="152714" y="14845"/>
                  </a:lnTo>
                  <a:lnTo>
                    <a:pt x="151920" y="15106"/>
                  </a:lnTo>
                  <a:lnTo>
                    <a:pt x="151672" y="14900"/>
                  </a:lnTo>
                  <a:lnTo>
                    <a:pt x="151105" y="14662"/>
                  </a:lnTo>
                  <a:lnTo>
                    <a:pt x="150524" y="14492"/>
                  </a:lnTo>
                  <a:lnTo>
                    <a:pt x="150215" y="14468"/>
                  </a:lnTo>
                  <a:lnTo>
                    <a:pt x="149623" y="14601"/>
                  </a:lnTo>
                  <a:lnTo>
                    <a:pt x="149428" y="14960"/>
                  </a:lnTo>
                  <a:lnTo>
                    <a:pt x="148315" y="14353"/>
                  </a:lnTo>
                  <a:lnTo>
                    <a:pt x="148062" y="14158"/>
                  </a:lnTo>
                  <a:lnTo>
                    <a:pt x="147748" y="13666"/>
                  </a:lnTo>
                  <a:lnTo>
                    <a:pt x="148037" y="13198"/>
                  </a:lnTo>
                  <a:lnTo>
                    <a:pt x="148967" y="13101"/>
                  </a:lnTo>
                  <a:lnTo>
                    <a:pt x="149262" y="13180"/>
                  </a:lnTo>
                  <a:lnTo>
                    <a:pt x="149830" y="13289"/>
                  </a:lnTo>
                  <a:lnTo>
                    <a:pt x="150300" y="12913"/>
                  </a:lnTo>
                  <a:lnTo>
                    <a:pt x="150475" y="12299"/>
                  </a:lnTo>
                  <a:lnTo>
                    <a:pt x="150941" y="12001"/>
                  </a:lnTo>
                  <a:lnTo>
                    <a:pt x="151545" y="11837"/>
                  </a:lnTo>
                  <a:lnTo>
                    <a:pt x="152090" y="11570"/>
                  </a:lnTo>
                  <a:lnTo>
                    <a:pt x="152915" y="11187"/>
                  </a:lnTo>
                  <a:lnTo>
                    <a:pt x="153128" y="10969"/>
                  </a:lnTo>
                  <a:lnTo>
                    <a:pt x="153313" y="10725"/>
                  </a:lnTo>
                  <a:lnTo>
                    <a:pt x="153603" y="10191"/>
                  </a:lnTo>
                  <a:lnTo>
                    <a:pt x="153910" y="9322"/>
                  </a:lnTo>
                  <a:lnTo>
                    <a:pt x="153985" y="9024"/>
                  </a:lnTo>
                  <a:lnTo>
                    <a:pt x="153998" y="8429"/>
                  </a:lnTo>
                  <a:lnTo>
                    <a:pt x="153949" y="8125"/>
                  </a:lnTo>
                  <a:lnTo>
                    <a:pt x="153720" y="7232"/>
                  </a:lnTo>
                  <a:lnTo>
                    <a:pt x="153433" y="6703"/>
                  </a:lnTo>
                  <a:lnTo>
                    <a:pt x="153229" y="6455"/>
                  </a:lnTo>
                  <a:lnTo>
                    <a:pt x="153003" y="6236"/>
                  </a:lnTo>
                  <a:lnTo>
                    <a:pt x="152481" y="6102"/>
                  </a:lnTo>
                  <a:lnTo>
                    <a:pt x="151964" y="6047"/>
                  </a:lnTo>
                  <a:lnTo>
                    <a:pt x="151747" y="5458"/>
                  </a:lnTo>
                  <a:lnTo>
                    <a:pt x="151654" y="4553"/>
                  </a:lnTo>
                  <a:lnTo>
                    <a:pt x="151741" y="3951"/>
                  </a:lnTo>
                  <a:lnTo>
                    <a:pt x="151991" y="3064"/>
                  </a:lnTo>
                  <a:lnTo>
                    <a:pt x="152213" y="2500"/>
                  </a:lnTo>
                  <a:lnTo>
                    <a:pt x="152616" y="1643"/>
                  </a:lnTo>
                  <a:lnTo>
                    <a:pt x="153030" y="1430"/>
                  </a:lnTo>
                  <a:lnTo>
                    <a:pt x="153298" y="1637"/>
                  </a:lnTo>
                  <a:lnTo>
                    <a:pt x="153570" y="1788"/>
                  </a:lnTo>
                  <a:lnTo>
                    <a:pt x="154130" y="1582"/>
                  </a:lnTo>
                  <a:lnTo>
                    <a:pt x="154677" y="1831"/>
                  </a:lnTo>
                  <a:lnTo>
                    <a:pt x="154906" y="2037"/>
                  </a:lnTo>
                  <a:lnTo>
                    <a:pt x="155280" y="2517"/>
                  </a:lnTo>
                  <a:lnTo>
                    <a:pt x="155418" y="2797"/>
                  </a:lnTo>
                  <a:lnTo>
                    <a:pt x="155564" y="3386"/>
                  </a:lnTo>
                  <a:lnTo>
                    <a:pt x="155541" y="4006"/>
                  </a:lnTo>
                  <a:lnTo>
                    <a:pt x="155322" y="4887"/>
                  </a:lnTo>
                  <a:lnTo>
                    <a:pt x="154921" y="5410"/>
                  </a:lnTo>
                  <a:lnTo>
                    <a:pt x="156278" y="6236"/>
                  </a:lnTo>
                  <a:lnTo>
                    <a:pt x="157481" y="6418"/>
                  </a:lnTo>
                  <a:lnTo>
                    <a:pt x="158063" y="6606"/>
                  </a:lnTo>
                  <a:lnTo>
                    <a:pt x="158556" y="6947"/>
                  </a:lnTo>
                  <a:lnTo>
                    <a:pt x="158988" y="7384"/>
                  </a:lnTo>
                  <a:lnTo>
                    <a:pt x="159403" y="7852"/>
                  </a:lnTo>
                  <a:lnTo>
                    <a:pt x="159889" y="8150"/>
                  </a:lnTo>
                  <a:lnTo>
                    <a:pt x="160450" y="7900"/>
                  </a:lnTo>
                  <a:lnTo>
                    <a:pt x="160682" y="7688"/>
                  </a:lnTo>
                  <a:lnTo>
                    <a:pt x="161206" y="7415"/>
                  </a:lnTo>
                  <a:lnTo>
                    <a:pt x="161509" y="7360"/>
                  </a:lnTo>
                  <a:lnTo>
                    <a:pt x="162416" y="7420"/>
                  </a:lnTo>
                  <a:lnTo>
                    <a:pt x="163564" y="7943"/>
                  </a:lnTo>
                  <a:lnTo>
                    <a:pt x="164025" y="7712"/>
                  </a:lnTo>
                  <a:lnTo>
                    <a:pt x="164458" y="7256"/>
                  </a:lnTo>
                  <a:lnTo>
                    <a:pt x="164737" y="7129"/>
                  </a:lnTo>
                  <a:lnTo>
                    <a:pt x="166347" y="6236"/>
                  </a:lnTo>
                  <a:lnTo>
                    <a:pt x="166868" y="5914"/>
                  </a:lnTo>
                  <a:lnTo>
                    <a:pt x="167180" y="5452"/>
                  </a:lnTo>
                  <a:lnTo>
                    <a:pt x="167198" y="5130"/>
                  </a:lnTo>
                  <a:lnTo>
                    <a:pt x="167256" y="4826"/>
                  </a:lnTo>
                  <a:lnTo>
                    <a:pt x="167517" y="4279"/>
                  </a:lnTo>
                  <a:lnTo>
                    <a:pt x="168360" y="2663"/>
                  </a:lnTo>
                  <a:lnTo>
                    <a:pt x="168525" y="2074"/>
                  </a:lnTo>
                  <a:lnTo>
                    <a:pt x="168790" y="1533"/>
                  </a:lnTo>
                  <a:lnTo>
                    <a:pt x="169829" y="415"/>
                  </a:lnTo>
                  <a:lnTo>
                    <a:pt x="170388" y="209"/>
                  </a:lnTo>
                  <a:lnTo>
                    <a:pt x="171295" y="0"/>
                  </a:lnTo>
                  <a:lnTo>
                    <a:pt x="167522" y="14884"/>
                  </a:lnTo>
                  <a:lnTo>
                    <a:pt x="167422" y="24204"/>
                  </a:lnTo>
                  <a:lnTo>
                    <a:pt x="167960" y="35726"/>
                  </a:lnTo>
                  <a:lnTo>
                    <a:pt x="167201" y="43882"/>
                  </a:lnTo>
                  <a:lnTo>
                    <a:pt x="166443" y="51659"/>
                  </a:lnTo>
                  <a:lnTo>
                    <a:pt x="166063" y="59052"/>
                  </a:lnTo>
                  <a:lnTo>
                    <a:pt x="167202" y="66103"/>
                  </a:lnTo>
                  <a:lnTo>
                    <a:pt x="172891" y="72710"/>
                  </a:lnTo>
                  <a:lnTo>
                    <a:pt x="177822" y="79536"/>
                  </a:lnTo>
                  <a:lnTo>
                    <a:pt x="184839" y="82950"/>
                  </a:lnTo>
                  <a:lnTo>
                    <a:pt x="189770" y="84277"/>
                  </a:lnTo>
                  <a:lnTo>
                    <a:pt x="194693" y="85890"/>
                  </a:lnTo>
                  <a:lnTo>
                    <a:pt x="202098" y="89967"/>
                  </a:lnTo>
                  <a:lnTo>
                    <a:pt x="210253" y="95657"/>
                  </a:lnTo>
                  <a:lnTo>
                    <a:pt x="214236" y="99451"/>
                  </a:lnTo>
                  <a:lnTo>
                    <a:pt x="222391" y="102674"/>
                  </a:lnTo>
                  <a:lnTo>
                    <a:pt x="228270" y="102485"/>
                  </a:lnTo>
                  <a:lnTo>
                    <a:pt x="230736" y="100399"/>
                  </a:lnTo>
                  <a:lnTo>
                    <a:pt x="236426" y="99260"/>
                  </a:lnTo>
                  <a:lnTo>
                    <a:pt x="251977" y="100587"/>
                  </a:lnTo>
                  <a:lnTo>
                    <a:pt x="255960" y="100019"/>
                  </a:lnTo>
                  <a:lnTo>
                    <a:pt x="260512" y="101726"/>
                  </a:lnTo>
                  <a:lnTo>
                    <a:pt x="265633" y="104381"/>
                  </a:lnTo>
                  <a:lnTo>
                    <a:pt x="266391" y="108555"/>
                  </a:lnTo>
                  <a:lnTo>
                    <a:pt x="265822" y="114433"/>
                  </a:lnTo>
                  <a:lnTo>
                    <a:pt x="265443" y="121262"/>
                  </a:lnTo>
                  <a:lnTo>
                    <a:pt x="267150" y="126380"/>
                  </a:lnTo>
                  <a:lnTo>
                    <a:pt x="270184" y="131502"/>
                  </a:lnTo>
                  <a:lnTo>
                    <a:pt x="258994" y="143640"/>
                  </a:lnTo>
                  <a:lnTo>
                    <a:pt x="256340" y="149898"/>
                  </a:lnTo>
                  <a:lnTo>
                    <a:pt x="254632" y="155400"/>
                  </a:lnTo>
                  <a:lnTo>
                    <a:pt x="253684" y="159761"/>
                  </a:lnTo>
                  <a:lnTo>
                    <a:pt x="254689" y="164710"/>
                  </a:lnTo>
                  <a:lnTo>
                    <a:pt x="251670" y="171050"/>
                  </a:lnTo>
                  <a:lnTo>
                    <a:pt x="255293" y="174670"/>
                  </a:lnTo>
                  <a:lnTo>
                    <a:pt x="257406" y="177237"/>
                  </a:lnTo>
                  <a:lnTo>
                    <a:pt x="260274" y="180105"/>
                  </a:lnTo>
                  <a:lnTo>
                    <a:pt x="263142" y="181763"/>
                  </a:lnTo>
                  <a:lnTo>
                    <a:pt x="265557" y="185685"/>
                  </a:lnTo>
                  <a:lnTo>
                    <a:pt x="269394" y="187772"/>
                  </a:lnTo>
                  <a:lnTo>
                    <a:pt x="276253" y="187183"/>
                  </a:lnTo>
                  <a:lnTo>
                    <a:pt x="282515" y="184209"/>
                  </a:lnTo>
                  <a:lnTo>
                    <a:pt x="288952" y="187000"/>
                  </a:lnTo>
                  <a:lnTo>
                    <a:pt x="297322" y="186460"/>
                  </a:lnTo>
                  <a:lnTo>
                    <a:pt x="302921" y="188635"/>
                  </a:lnTo>
                  <a:lnTo>
                    <a:pt x="311369" y="196305"/>
                  </a:lnTo>
                  <a:lnTo>
                    <a:pt x="313817" y="216636"/>
                  </a:lnTo>
                  <a:lnTo>
                    <a:pt x="316629" y="214762"/>
                  </a:lnTo>
                  <a:lnTo>
                    <a:pt x="320443" y="212487"/>
                  </a:lnTo>
                  <a:lnTo>
                    <a:pt x="325251" y="212514"/>
                  </a:lnTo>
                  <a:lnTo>
                    <a:pt x="334307" y="212770"/>
                  </a:lnTo>
                  <a:lnTo>
                    <a:pt x="335633" y="203705"/>
                  </a:lnTo>
                  <a:lnTo>
                    <a:pt x="342420" y="199009"/>
                  </a:lnTo>
                  <a:lnTo>
                    <a:pt x="345031" y="192481"/>
                  </a:lnTo>
                  <a:lnTo>
                    <a:pt x="349839" y="186503"/>
                  </a:lnTo>
                  <a:lnTo>
                    <a:pt x="357805" y="184036"/>
                  </a:lnTo>
                  <a:lnTo>
                    <a:pt x="365391" y="188565"/>
                  </a:lnTo>
                  <a:lnTo>
                    <a:pt x="372960" y="194048"/>
                  </a:lnTo>
                  <a:lnTo>
                    <a:pt x="373482" y="206318"/>
                  </a:lnTo>
                  <a:lnTo>
                    <a:pt x="376876" y="207101"/>
                  </a:lnTo>
                  <a:lnTo>
                    <a:pt x="379225" y="212581"/>
                  </a:lnTo>
                  <a:lnTo>
                    <a:pt x="381574" y="220151"/>
                  </a:lnTo>
                  <a:lnTo>
                    <a:pt x="382357" y="227199"/>
                  </a:lnTo>
                  <a:lnTo>
                    <a:pt x="382619" y="237642"/>
                  </a:lnTo>
                  <a:lnTo>
                    <a:pt x="386604" y="248976"/>
                  </a:lnTo>
                  <a:lnTo>
                    <a:pt x="398744" y="257713"/>
                  </a:lnTo>
                  <a:lnTo>
                    <a:pt x="406426" y="256616"/>
                  </a:lnTo>
                  <a:lnTo>
                    <a:pt x="414217" y="256977"/>
                  </a:lnTo>
                  <a:lnTo>
                    <a:pt x="431581" y="255537"/>
                  </a:lnTo>
                  <a:lnTo>
                    <a:pt x="439308" y="249204"/>
                  </a:lnTo>
                  <a:lnTo>
                    <a:pt x="443083" y="248074"/>
                  </a:lnTo>
                  <a:lnTo>
                    <a:pt x="445913" y="248639"/>
                  </a:lnTo>
                  <a:lnTo>
                    <a:pt x="448179" y="248454"/>
                  </a:lnTo>
                  <a:lnTo>
                    <a:pt x="449877" y="247506"/>
                  </a:lnTo>
                  <a:lnTo>
                    <a:pt x="450254" y="246187"/>
                  </a:lnTo>
                  <a:lnTo>
                    <a:pt x="450736" y="242831"/>
                  </a:lnTo>
                  <a:lnTo>
                    <a:pt x="453651" y="238827"/>
                  </a:lnTo>
                  <a:lnTo>
                    <a:pt x="455539" y="237129"/>
                  </a:lnTo>
                  <a:lnTo>
                    <a:pt x="458935" y="236373"/>
                  </a:lnTo>
                  <a:lnTo>
                    <a:pt x="462333" y="238447"/>
                  </a:lnTo>
                  <a:lnTo>
                    <a:pt x="465353" y="242035"/>
                  </a:lnTo>
                  <a:lnTo>
                    <a:pt x="467806" y="245622"/>
                  </a:lnTo>
                  <a:lnTo>
                    <a:pt x="471580" y="252227"/>
                  </a:lnTo>
                  <a:lnTo>
                    <a:pt x="473116" y="254969"/>
                  </a:lnTo>
                  <a:lnTo>
                    <a:pt x="474789" y="256000"/>
                  </a:lnTo>
                  <a:lnTo>
                    <a:pt x="480133" y="257624"/>
                  </a:lnTo>
                  <a:lnTo>
                    <a:pt x="485735" y="262418"/>
                  </a:lnTo>
                  <a:lnTo>
                    <a:pt x="488000" y="266570"/>
                  </a:lnTo>
                  <a:lnTo>
                    <a:pt x="489995" y="269571"/>
                  </a:lnTo>
                  <a:lnTo>
                    <a:pt x="489510" y="274873"/>
                  </a:lnTo>
                  <a:lnTo>
                    <a:pt x="488943" y="278646"/>
                  </a:lnTo>
                  <a:lnTo>
                    <a:pt x="487433" y="282801"/>
                  </a:lnTo>
                  <a:lnTo>
                    <a:pt x="488566" y="284499"/>
                  </a:lnTo>
                  <a:lnTo>
                    <a:pt x="492341" y="287330"/>
                  </a:lnTo>
                  <a:lnTo>
                    <a:pt x="496870" y="290915"/>
                  </a:lnTo>
                  <a:lnTo>
                    <a:pt x="500426" y="292521"/>
                  </a:lnTo>
                  <a:lnTo>
                    <a:pt x="502154" y="295821"/>
                  </a:lnTo>
                  <a:lnTo>
                    <a:pt x="502154" y="299029"/>
                  </a:lnTo>
                  <a:lnTo>
                    <a:pt x="502133" y="301246"/>
                  </a:lnTo>
                  <a:lnTo>
                    <a:pt x="505362" y="303558"/>
                  </a:lnTo>
                  <a:lnTo>
                    <a:pt x="508759" y="301674"/>
                  </a:lnTo>
                  <a:lnTo>
                    <a:pt x="518007" y="298463"/>
                  </a:lnTo>
                  <a:lnTo>
                    <a:pt x="521970" y="298652"/>
                  </a:lnTo>
                  <a:lnTo>
                    <a:pt x="524801" y="300541"/>
                  </a:lnTo>
                  <a:lnTo>
                    <a:pt x="528387" y="300727"/>
                  </a:lnTo>
                  <a:lnTo>
                    <a:pt x="529708" y="299976"/>
                  </a:lnTo>
                  <a:lnTo>
                    <a:pt x="530085" y="296577"/>
                  </a:lnTo>
                  <a:lnTo>
                    <a:pt x="531029" y="294122"/>
                  </a:lnTo>
                  <a:lnTo>
                    <a:pt x="531973" y="293366"/>
                  </a:lnTo>
                  <a:lnTo>
                    <a:pt x="534049" y="294123"/>
                  </a:lnTo>
                  <a:lnTo>
                    <a:pt x="537823" y="293181"/>
                  </a:lnTo>
                  <a:lnTo>
                    <a:pt x="542164" y="293366"/>
                  </a:lnTo>
                  <a:lnTo>
                    <a:pt x="545373" y="292048"/>
                  </a:lnTo>
                  <a:lnTo>
                    <a:pt x="545373" y="290161"/>
                  </a:lnTo>
                  <a:lnTo>
                    <a:pt x="543862" y="287896"/>
                  </a:lnTo>
                  <a:lnTo>
                    <a:pt x="541975" y="284499"/>
                  </a:lnTo>
                  <a:lnTo>
                    <a:pt x="541221" y="280912"/>
                  </a:lnTo>
                  <a:lnTo>
                    <a:pt x="541032" y="278460"/>
                  </a:lnTo>
                  <a:lnTo>
                    <a:pt x="542730" y="275817"/>
                  </a:lnTo>
                  <a:lnTo>
                    <a:pt x="545561" y="273739"/>
                  </a:lnTo>
                  <a:lnTo>
                    <a:pt x="546882" y="271100"/>
                  </a:lnTo>
                  <a:lnTo>
                    <a:pt x="548392" y="269211"/>
                  </a:lnTo>
                  <a:lnTo>
                    <a:pt x="556165" y="266331"/>
                  </a:lnTo>
                  <a:lnTo>
                    <a:pt x="561706" y="272190"/>
                  </a:lnTo>
                  <a:lnTo>
                    <a:pt x="565348" y="275829"/>
                  </a:lnTo>
                  <a:lnTo>
                    <a:pt x="575005" y="275514"/>
                  </a:lnTo>
                  <a:lnTo>
                    <a:pt x="587464" y="281483"/>
                  </a:lnTo>
                  <a:lnTo>
                    <a:pt x="594953" y="287549"/>
                  </a:lnTo>
                  <a:lnTo>
                    <a:pt x="597297" y="290803"/>
                  </a:lnTo>
                  <a:lnTo>
                    <a:pt x="599386" y="303698"/>
                  </a:lnTo>
                  <a:lnTo>
                    <a:pt x="594804" y="316109"/>
                  </a:lnTo>
                  <a:lnTo>
                    <a:pt x="593731" y="321927"/>
                  </a:lnTo>
                  <a:lnTo>
                    <a:pt x="594356" y="323591"/>
                  </a:lnTo>
                  <a:lnTo>
                    <a:pt x="597264" y="324718"/>
                  </a:lnTo>
                  <a:lnTo>
                    <a:pt x="599772" y="325675"/>
                  </a:lnTo>
                  <a:lnTo>
                    <a:pt x="600606" y="330050"/>
                  </a:lnTo>
                  <a:lnTo>
                    <a:pt x="600606" y="336714"/>
                  </a:lnTo>
                  <a:lnTo>
                    <a:pt x="601022" y="339840"/>
                  </a:lnTo>
                  <a:lnTo>
                    <a:pt x="605813" y="342757"/>
                  </a:lnTo>
                  <a:lnTo>
                    <a:pt x="606855" y="345672"/>
                  </a:lnTo>
                  <a:lnTo>
                    <a:pt x="608521" y="349214"/>
                  </a:lnTo>
                  <a:lnTo>
                    <a:pt x="607897" y="352547"/>
                  </a:lnTo>
                  <a:lnTo>
                    <a:pt x="605813" y="356505"/>
                  </a:lnTo>
                  <a:lnTo>
                    <a:pt x="605188" y="359837"/>
                  </a:lnTo>
                  <a:lnTo>
                    <a:pt x="603522" y="362963"/>
                  </a:lnTo>
                  <a:lnTo>
                    <a:pt x="601230" y="369837"/>
                  </a:lnTo>
                  <a:lnTo>
                    <a:pt x="595189" y="376712"/>
                  </a:lnTo>
                  <a:lnTo>
                    <a:pt x="589065" y="382927"/>
                  </a:lnTo>
                  <a:lnTo>
                    <a:pt x="578055" y="388863"/>
                  </a:lnTo>
                  <a:lnTo>
                    <a:pt x="577843" y="388580"/>
                  </a:lnTo>
                  <a:lnTo>
                    <a:pt x="577600" y="388398"/>
                  </a:lnTo>
                  <a:lnTo>
                    <a:pt x="577102" y="388094"/>
                  </a:lnTo>
                  <a:lnTo>
                    <a:pt x="576829" y="387906"/>
                  </a:lnTo>
                  <a:lnTo>
                    <a:pt x="576479" y="387753"/>
                  </a:lnTo>
                  <a:lnTo>
                    <a:pt x="576133" y="387760"/>
                  </a:lnTo>
                  <a:lnTo>
                    <a:pt x="575706" y="387657"/>
                  </a:lnTo>
                  <a:lnTo>
                    <a:pt x="575360" y="387663"/>
                  </a:lnTo>
                  <a:lnTo>
                    <a:pt x="574859" y="387668"/>
                  </a:lnTo>
                  <a:lnTo>
                    <a:pt x="574396" y="387681"/>
                  </a:lnTo>
                  <a:lnTo>
                    <a:pt x="573937" y="387881"/>
                  </a:lnTo>
                  <a:lnTo>
                    <a:pt x="573554" y="388003"/>
                  </a:lnTo>
                  <a:lnTo>
                    <a:pt x="573131" y="388088"/>
                  </a:lnTo>
                  <a:lnTo>
                    <a:pt x="572826" y="388246"/>
                  </a:lnTo>
                  <a:lnTo>
                    <a:pt x="572442" y="388331"/>
                  </a:lnTo>
                  <a:lnTo>
                    <a:pt x="572137" y="388531"/>
                  </a:lnTo>
                  <a:lnTo>
                    <a:pt x="571794" y="388689"/>
                  </a:lnTo>
                  <a:lnTo>
                    <a:pt x="571528" y="388890"/>
                  </a:lnTo>
                  <a:lnTo>
                    <a:pt x="571070" y="389206"/>
                  </a:lnTo>
                  <a:lnTo>
                    <a:pt x="570803" y="389364"/>
                  </a:lnTo>
                  <a:lnTo>
                    <a:pt x="570499" y="389564"/>
                  </a:lnTo>
                  <a:lnTo>
                    <a:pt x="570233" y="389758"/>
                  </a:lnTo>
                  <a:lnTo>
                    <a:pt x="569891" y="390075"/>
                  </a:lnTo>
                  <a:lnTo>
                    <a:pt x="569588" y="390354"/>
                  </a:lnTo>
                  <a:lnTo>
                    <a:pt x="569324" y="390664"/>
                  </a:lnTo>
                  <a:lnTo>
                    <a:pt x="569136" y="390937"/>
                  </a:lnTo>
                  <a:lnTo>
                    <a:pt x="568871" y="391174"/>
                  </a:lnTo>
                  <a:lnTo>
                    <a:pt x="568723" y="391484"/>
                  </a:lnTo>
                  <a:lnTo>
                    <a:pt x="568267" y="391921"/>
                  </a:lnTo>
                  <a:lnTo>
                    <a:pt x="568004" y="392267"/>
                  </a:lnTo>
                  <a:lnTo>
                    <a:pt x="567663" y="392584"/>
                  </a:lnTo>
                  <a:lnTo>
                    <a:pt x="567397" y="392784"/>
                  </a:lnTo>
                  <a:lnTo>
                    <a:pt x="566938" y="393021"/>
                  </a:lnTo>
                  <a:lnTo>
                    <a:pt x="566594" y="393185"/>
                  </a:lnTo>
                  <a:lnTo>
                    <a:pt x="566213" y="393385"/>
                  </a:lnTo>
                  <a:lnTo>
                    <a:pt x="565792" y="393543"/>
                  </a:lnTo>
                  <a:lnTo>
                    <a:pt x="565293" y="393707"/>
                  </a:lnTo>
                  <a:lnTo>
                    <a:pt x="564794" y="393793"/>
                  </a:lnTo>
                  <a:lnTo>
                    <a:pt x="564410" y="393877"/>
                  </a:lnTo>
                  <a:lnTo>
                    <a:pt x="563986" y="393890"/>
                  </a:lnTo>
                  <a:lnTo>
                    <a:pt x="563562" y="393896"/>
                  </a:lnTo>
                  <a:lnTo>
                    <a:pt x="563061" y="393902"/>
                  </a:lnTo>
                  <a:lnTo>
                    <a:pt x="562599" y="393914"/>
                  </a:lnTo>
                  <a:lnTo>
                    <a:pt x="562249" y="393768"/>
                  </a:lnTo>
                  <a:lnTo>
                    <a:pt x="561899" y="393617"/>
                  </a:lnTo>
                  <a:lnTo>
                    <a:pt x="561590" y="393543"/>
                  </a:lnTo>
                  <a:lnTo>
                    <a:pt x="561280" y="393477"/>
                  </a:lnTo>
                  <a:lnTo>
                    <a:pt x="560933" y="393483"/>
                  </a:lnTo>
                  <a:lnTo>
                    <a:pt x="560548" y="393489"/>
                  </a:lnTo>
                  <a:lnTo>
                    <a:pt x="560124" y="393495"/>
                  </a:lnTo>
                  <a:lnTo>
                    <a:pt x="559585" y="393507"/>
                  </a:lnTo>
                  <a:lnTo>
                    <a:pt x="559122" y="393513"/>
                  </a:lnTo>
                  <a:lnTo>
                    <a:pt x="558775" y="393519"/>
                  </a:lnTo>
                  <a:lnTo>
                    <a:pt x="558351" y="393532"/>
                  </a:lnTo>
                  <a:lnTo>
                    <a:pt x="557967" y="393610"/>
                  </a:lnTo>
                  <a:lnTo>
                    <a:pt x="557621" y="393659"/>
                  </a:lnTo>
                  <a:lnTo>
                    <a:pt x="557276" y="393781"/>
                  </a:lnTo>
                  <a:lnTo>
                    <a:pt x="556740" y="393945"/>
                  </a:lnTo>
                  <a:lnTo>
                    <a:pt x="556357" y="394103"/>
                  </a:lnTo>
                  <a:lnTo>
                    <a:pt x="555859" y="394266"/>
                  </a:lnTo>
                  <a:lnTo>
                    <a:pt x="555554" y="394431"/>
                  </a:lnTo>
                  <a:lnTo>
                    <a:pt x="555210" y="394589"/>
                  </a:lnTo>
                  <a:lnTo>
                    <a:pt x="554903" y="394674"/>
                  </a:lnTo>
                  <a:lnTo>
                    <a:pt x="554595" y="394716"/>
                  </a:lnTo>
                  <a:lnTo>
                    <a:pt x="554134" y="394844"/>
                  </a:lnTo>
                  <a:lnTo>
                    <a:pt x="553749" y="394850"/>
                  </a:lnTo>
                  <a:lnTo>
                    <a:pt x="553403" y="394856"/>
                  </a:lnTo>
                  <a:lnTo>
                    <a:pt x="553056" y="394862"/>
                  </a:lnTo>
                  <a:lnTo>
                    <a:pt x="552667" y="394674"/>
                  </a:lnTo>
                  <a:lnTo>
                    <a:pt x="552279" y="394528"/>
                  </a:lnTo>
                  <a:lnTo>
                    <a:pt x="551061" y="393319"/>
                  </a:lnTo>
                  <a:lnTo>
                    <a:pt x="550825" y="393051"/>
                  </a:lnTo>
                  <a:lnTo>
                    <a:pt x="550512" y="392784"/>
                  </a:lnTo>
                  <a:lnTo>
                    <a:pt x="550238" y="392559"/>
                  </a:lnTo>
                  <a:lnTo>
                    <a:pt x="549846" y="392219"/>
                  </a:lnTo>
                  <a:lnTo>
                    <a:pt x="549572" y="391958"/>
                  </a:lnTo>
                  <a:lnTo>
                    <a:pt x="549335" y="391691"/>
                  </a:lnTo>
                  <a:lnTo>
                    <a:pt x="549099" y="391423"/>
                  </a:lnTo>
                  <a:lnTo>
                    <a:pt x="548899" y="391041"/>
                  </a:lnTo>
                  <a:lnTo>
                    <a:pt x="548739" y="390700"/>
                  </a:lnTo>
                  <a:lnTo>
                    <a:pt x="548576" y="390238"/>
                  </a:lnTo>
                  <a:lnTo>
                    <a:pt x="548415" y="389856"/>
                  </a:lnTo>
                  <a:lnTo>
                    <a:pt x="548214" y="389394"/>
                  </a:lnTo>
                  <a:lnTo>
                    <a:pt x="548013" y="388975"/>
                  </a:lnTo>
                  <a:lnTo>
                    <a:pt x="547852" y="388592"/>
                  </a:lnTo>
                  <a:lnTo>
                    <a:pt x="547615" y="388252"/>
                  </a:lnTo>
                  <a:lnTo>
                    <a:pt x="547453" y="387827"/>
                  </a:lnTo>
                  <a:lnTo>
                    <a:pt x="547135" y="387335"/>
                  </a:lnTo>
                  <a:lnTo>
                    <a:pt x="547014" y="387025"/>
                  </a:lnTo>
                  <a:lnTo>
                    <a:pt x="546855" y="386757"/>
                  </a:lnTo>
                  <a:lnTo>
                    <a:pt x="546656" y="386417"/>
                  </a:lnTo>
                  <a:lnTo>
                    <a:pt x="546338" y="385882"/>
                  </a:lnTo>
                  <a:lnTo>
                    <a:pt x="546138" y="385500"/>
                  </a:lnTo>
                  <a:lnTo>
                    <a:pt x="545978" y="385196"/>
                  </a:lnTo>
                  <a:lnTo>
                    <a:pt x="545702" y="384849"/>
                  </a:lnTo>
                  <a:lnTo>
                    <a:pt x="545465" y="384589"/>
                  </a:lnTo>
                  <a:lnTo>
                    <a:pt x="545230" y="384357"/>
                  </a:lnTo>
                  <a:lnTo>
                    <a:pt x="544917" y="384096"/>
                  </a:lnTo>
                  <a:lnTo>
                    <a:pt x="544569" y="384024"/>
                  </a:lnTo>
                  <a:lnTo>
                    <a:pt x="544145" y="384036"/>
                  </a:lnTo>
                  <a:lnTo>
                    <a:pt x="543683" y="384042"/>
                  </a:lnTo>
                  <a:lnTo>
                    <a:pt x="543221" y="384127"/>
                  </a:lnTo>
                  <a:lnTo>
                    <a:pt x="542839" y="384290"/>
                  </a:lnTo>
                  <a:lnTo>
                    <a:pt x="542532" y="384369"/>
                  </a:lnTo>
                  <a:lnTo>
                    <a:pt x="542265" y="384528"/>
                  </a:lnTo>
                  <a:lnTo>
                    <a:pt x="541959" y="384649"/>
                  </a:lnTo>
                  <a:lnTo>
                    <a:pt x="541615" y="384813"/>
                  </a:lnTo>
                  <a:lnTo>
                    <a:pt x="541309" y="384935"/>
                  </a:lnTo>
                  <a:lnTo>
                    <a:pt x="540888" y="385093"/>
                  </a:lnTo>
                  <a:lnTo>
                    <a:pt x="540504" y="385177"/>
                  </a:lnTo>
                  <a:lnTo>
                    <a:pt x="540160" y="385342"/>
                  </a:lnTo>
                  <a:lnTo>
                    <a:pt x="536888" y="385591"/>
                  </a:lnTo>
                  <a:lnTo>
                    <a:pt x="536350" y="385682"/>
                  </a:lnTo>
                  <a:lnTo>
                    <a:pt x="535888" y="385767"/>
                  </a:lnTo>
                  <a:lnTo>
                    <a:pt x="535350" y="385816"/>
                  </a:lnTo>
                  <a:lnTo>
                    <a:pt x="534812" y="385901"/>
                  </a:lnTo>
                  <a:lnTo>
                    <a:pt x="534426" y="385907"/>
                  </a:lnTo>
                  <a:lnTo>
                    <a:pt x="534003" y="385919"/>
                  </a:lnTo>
                  <a:lnTo>
                    <a:pt x="533272" y="386010"/>
                  </a:lnTo>
                  <a:lnTo>
                    <a:pt x="532848" y="386016"/>
                  </a:lnTo>
                  <a:lnTo>
                    <a:pt x="532387" y="386138"/>
                  </a:lnTo>
                  <a:lnTo>
                    <a:pt x="532080" y="386223"/>
                  </a:lnTo>
                  <a:lnTo>
                    <a:pt x="531503" y="386235"/>
                  </a:lnTo>
                  <a:lnTo>
                    <a:pt x="531157" y="386314"/>
                  </a:lnTo>
                  <a:lnTo>
                    <a:pt x="530771" y="386326"/>
                  </a:lnTo>
                  <a:lnTo>
                    <a:pt x="530309" y="386332"/>
                  </a:lnTo>
                  <a:lnTo>
                    <a:pt x="529887" y="386417"/>
                  </a:lnTo>
                  <a:lnTo>
                    <a:pt x="529386" y="386430"/>
                  </a:lnTo>
                  <a:lnTo>
                    <a:pt x="528924" y="386472"/>
                  </a:lnTo>
                  <a:lnTo>
                    <a:pt x="528578" y="386520"/>
                  </a:lnTo>
                  <a:lnTo>
                    <a:pt x="528117" y="386605"/>
                  </a:lnTo>
                  <a:lnTo>
                    <a:pt x="527696" y="386806"/>
                  </a:lnTo>
                  <a:lnTo>
                    <a:pt x="527389" y="386848"/>
                  </a:lnTo>
                  <a:lnTo>
                    <a:pt x="527083" y="386970"/>
                  </a:lnTo>
                  <a:lnTo>
                    <a:pt x="526699" y="387055"/>
                  </a:lnTo>
                  <a:lnTo>
                    <a:pt x="526352" y="387098"/>
                  </a:lnTo>
                  <a:lnTo>
                    <a:pt x="525970" y="387261"/>
                  </a:lnTo>
                  <a:lnTo>
                    <a:pt x="525663" y="387346"/>
                  </a:lnTo>
                  <a:lnTo>
                    <a:pt x="525206" y="387620"/>
                  </a:lnTo>
                  <a:lnTo>
                    <a:pt x="524863" y="387857"/>
                  </a:lnTo>
                  <a:lnTo>
                    <a:pt x="524596" y="388021"/>
                  </a:lnTo>
                  <a:lnTo>
                    <a:pt x="524215" y="388258"/>
                  </a:lnTo>
                  <a:lnTo>
                    <a:pt x="523911" y="388495"/>
                  </a:lnTo>
                  <a:lnTo>
                    <a:pt x="523532" y="388811"/>
                  </a:lnTo>
                  <a:lnTo>
                    <a:pt x="523152" y="389127"/>
                  </a:lnTo>
                  <a:lnTo>
                    <a:pt x="522812" y="389515"/>
                  </a:lnTo>
                  <a:lnTo>
                    <a:pt x="522585" y="389752"/>
                  </a:lnTo>
                  <a:lnTo>
                    <a:pt x="522285" y="390184"/>
                  </a:lnTo>
                  <a:lnTo>
                    <a:pt x="522098" y="390536"/>
                  </a:lnTo>
                  <a:lnTo>
                    <a:pt x="521873" y="390846"/>
                  </a:lnTo>
                  <a:lnTo>
                    <a:pt x="521687" y="391235"/>
                  </a:lnTo>
                  <a:lnTo>
                    <a:pt x="521425" y="391666"/>
                  </a:lnTo>
                  <a:lnTo>
                    <a:pt x="521279" y="392092"/>
                  </a:lnTo>
                  <a:lnTo>
                    <a:pt x="521208" y="392438"/>
                  </a:lnTo>
                  <a:lnTo>
                    <a:pt x="521061" y="392827"/>
                  </a:lnTo>
                  <a:lnTo>
                    <a:pt x="520916" y="393295"/>
                  </a:lnTo>
                  <a:lnTo>
                    <a:pt x="520767" y="393641"/>
                  </a:lnTo>
                  <a:lnTo>
                    <a:pt x="520659" y="394030"/>
                  </a:lnTo>
                  <a:lnTo>
                    <a:pt x="520549" y="394339"/>
                  </a:lnTo>
                  <a:lnTo>
                    <a:pt x="520364" y="394728"/>
                  </a:lnTo>
                  <a:lnTo>
                    <a:pt x="519947" y="395165"/>
                  </a:lnTo>
                  <a:lnTo>
                    <a:pt x="519567" y="395439"/>
                  </a:lnTo>
                  <a:lnTo>
                    <a:pt x="519264" y="395718"/>
                  </a:lnTo>
                  <a:lnTo>
                    <a:pt x="518957" y="395840"/>
                  </a:lnTo>
                  <a:lnTo>
                    <a:pt x="518420" y="395962"/>
                  </a:lnTo>
                  <a:lnTo>
                    <a:pt x="517882" y="396010"/>
                  </a:lnTo>
                  <a:lnTo>
                    <a:pt x="517496" y="396016"/>
                  </a:lnTo>
                  <a:lnTo>
                    <a:pt x="517149" y="396022"/>
                  </a:lnTo>
                  <a:lnTo>
                    <a:pt x="516725" y="396034"/>
                  </a:lnTo>
                  <a:lnTo>
                    <a:pt x="516415" y="395962"/>
                  </a:lnTo>
                  <a:lnTo>
                    <a:pt x="515951" y="395895"/>
                  </a:lnTo>
                  <a:lnTo>
                    <a:pt x="515643" y="395858"/>
                  </a:lnTo>
                  <a:lnTo>
                    <a:pt x="512463" y="394801"/>
                  </a:lnTo>
                  <a:lnTo>
                    <a:pt x="511957" y="394619"/>
                  </a:lnTo>
                  <a:lnTo>
                    <a:pt x="511491" y="394430"/>
                  </a:lnTo>
                  <a:lnTo>
                    <a:pt x="511066" y="394327"/>
                  </a:lnTo>
                  <a:lnTo>
                    <a:pt x="510601" y="394218"/>
                  </a:lnTo>
                  <a:lnTo>
                    <a:pt x="510175" y="394109"/>
                  </a:lnTo>
                  <a:lnTo>
                    <a:pt x="509710" y="393963"/>
                  </a:lnTo>
                  <a:lnTo>
                    <a:pt x="509168" y="393859"/>
                  </a:lnTo>
                  <a:lnTo>
                    <a:pt x="508588" y="393750"/>
                  </a:lnTo>
                  <a:lnTo>
                    <a:pt x="508200" y="393647"/>
                  </a:lnTo>
                  <a:lnTo>
                    <a:pt x="507542" y="393501"/>
                  </a:lnTo>
                  <a:lnTo>
                    <a:pt x="507079" y="393434"/>
                  </a:lnTo>
                  <a:lnTo>
                    <a:pt x="506769" y="393361"/>
                  </a:lnTo>
                  <a:lnTo>
                    <a:pt x="506459" y="393288"/>
                  </a:lnTo>
                  <a:lnTo>
                    <a:pt x="506149" y="393222"/>
                  </a:lnTo>
                  <a:lnTo>
                    <a:pt x="505685" y="393112"/>
                  </a:lnTo>
                  <a:lnTo>
                    <a:pt x="505259" y="393003"/>
                  </a:lnTo>
                  <a:lnTo>
                    <a:pt x="504873" y="392972"/>
                  </a:lnTo>
                  <a:lnTo>
                    <a:pt x="504447" y="392863"/>
                  </a:lnTo>
                  <a:lnTo>
                    <a:pt x="503864" y="392608"/>
                  </a:lnTo>
                  <a:lnTo>
                    <a:pt x="503476" y="392499"/>
                  </a:lnTo>
                  <a:lnTo>
                    <a:pt x="502972" y="392316"/>
                  </a:lnTo>
                  <a:lnTo>
                    <a:pt x="502545" y="392165"/>
                  </a:lnTo>
                  <a:lnTo>
                    <a:pt x="502041" y="392025"/>
                  </a:lnTo>
                  <a:lnTo>
                    <a:pt x="501614" y="391879"/>
                  </a:lnTo>
                  <a:lnTo>
                    <a:pt x="501151" y="391806"/>
                  </a:lnTo>
                  <a:lnTo>
                    <a:pt x="500764" y="391739"/>
                  </a:lnTo>
                  <a:lnTo>
                    <a:pt x="500417" y="391745"/>
                  </a:lnTo>
                  <a:lnTo>
                    <a:pt x="500107" y="391636"/>
                  </a:lnTo>
                  <a:lnTo>
                    <a:pt x="499605" y="391642"/>
                  </a:lnTo>
                  <a:lnTo>
                    <a:pt x="499143" y="391654"/>
                  </a:lnTo>
                  <a:lnTo>
                    <a:pt x="498681" y="391660"/>
                  </a:lnTo>
                  <a:lnTo>
                    <a:pt x="498334" y="391666"/>
                  </a:lnTo>
                  <a:lnTo>
                    <a:pt x="497949" y="391673"/>
                  </a:lnTo>
                  <a:lnTo>
                    <a:pt x="497641" y="391757"/>
                  </a:lnTo>
                  <a:lnTo>
                    <a:pt x="497256" y="391763"/>
                  </a:lnTo>
                  <a:lnTo>
                    <a:pt x="496834" y="391849"/>
                  </a:lnTo>
                  <a:lnTo>
                    <a:pt x="496143" y="392012"/>
                  </a:lnTo>
                  <a:lnTo>
                    <a:pt x="495722" y="392176"/>
                  </a:lnTo>
                  <a:lnTo>
                    <a:pt x="495264" y="392419"/>
                  </a:lnTo>
                  <a:lnTo>
                    <a:pt x="494920" y="392614"/>
                  </a:lnTo>
                  <a:lnTo>
                    <a:pt x="494613" y="392699"/>
                  </a:lnTo>
                  <a:lnTo>
                    <a:pt x="494270" y="392900"/>
                  </a:lnTo>
                  <a:lnTo>
                    <a:pt x="494004" y="393058"/>
                  </a:lnTo>
                  <a:lnTo>
                    <a:pt x="493660" y="393258"/>
                  </a:lnTo>
                  <a:lnTo>
                    <a:pt x="493277" y="393416"/>
                  </a:lnTo>
                  <a:lnTo>
                    <a:pt x="492973" y="393617"/>
                  </a:lnTo>
                  <a:lnTo>
                    <a:pt x="492515" y="393860"/>
                  </a:lnTo>
                  <a:lnTo>
                    <a:pt x="492058" y="394133"/>
                  </a:lnTo>
                  <a:lnTo>
                    <a:pt x="491750" y="394218"/>
                  </a:lnTo>
                  <a:lnTo>
                    <a:pt x="491408" y="394455"/>
                  </a:lnTo>
                  <a:lnTo>
                    <a:pt x="491102" y="394613"/>
                  </a:lnTo>
                  <a:lnTo>
                    <a:pt x="490412" y="394819"/>
                  </a:lnTo>
                  <a:lnTo>
                    <a:pt x="490145" y="394977"/>
                  </a:lnTo>
                  <a:lnTo>
                    <a:pt x="489493" y="395184"/>
                  </a:lnTo>
                  <a:lnTo>
                    <a:pt x="488688" y="395390"/>
                  </a:lnTo>
                  <a:lnTo>
                    <a:pt x="488304" y="395475"/>
                  </a:lnTo>
                  <a:lnTo>
                    <a:pt x="487765" y="395524"/>
                  </a:lnTo>
                  <a:lnTo>
                    <a:pt x="487420" y="395645"/>
                  </a:lnTo>
                  <a:lnTo>
                    <a:pt x="487113" y="395694"/>
                  </a:lnTo>
                  <a:lnTo>
                    <a:pt x="486461" y="395858"/>
                  </a:lnTo>
                  <a:lnTo>
                    <a:pt x="486038" y="395980"/>
                  </a:lnTo>
                  <a:lnTo>
                    <a:pt x="485541" y="396186"/>
                  </a:lnTo>
                  <a:lnTo>
                    <a:pt x="485158" y="396265"/>
                  </a:lnTo>
                  <a:lnTo>
                    <a:pt x="484697" y="396393"/>
                  </a:lnTo>
                  <a:lnTo>
                    <a:pt x="484353" y="396514"/>
                  </a:lnTo>
                  <a:lnTo>
                    <a:pt x="483779" y="396757"/>
                  </a:lnTo>
                  <a:lnTo>
                    <a:pt x="483358" y="396958"/>
                  </a:lnTo>
                  <a:lnTo>
                    <a:pt x="482821" y="397122"/>
                  </a:lnTo>
                  <a:lnTo>
                    <a:pt x="482324" y="397322"/>
                  </a:lnTo>
                  <a:lnTo>
                    <a:pt x="481865" y="397523"/>
                  </a:lnTo>
                  <a:lnTo>
                    <a:pt x="481446" y="397766"/>
                  </a:lnTo>
                  <a:lnTo>
                    <a:pt x="480911" y="398003"/>
                  </a:lnTo>
                  <a:lnTo>
                    <a:pt x="480490" y="398203"/>
                  </a:lnTo>
                  <a:lnTo>
                    <a:pt x="480109" y="398447"/>
                  </a:lnTo>
                  <a:lnTo>
                    <a:pt x="479803" y="398605"/>
                  </a:lnTo>
                  <a:lnTo>
                    <a:pt x="479498" y="398763"/>
                  </a:lnTo>
                  <a:lnTo>
                    <a:pt x="479155" y="398999"/>
                  </a:lnTo>
                  <a:lnTo>
                    <a:pt x="478889" y="399200"/>
                  </a:lnTo>
                  <a:lnTo>
                    <a:pt x="478622" y="399358"/>
                  </a:lnTo>
                  <a:lnTo>
                    <a:pt x="478318" y="399631"/>
                  </a:lnTo>
                  <a:lnTo>
                    <a:pt x="477938" y="399911"/>
                  </a:lnTo>
                  <a:lnTo>
                    <a:pt x="477635" y="400184"/>
                  </a:lnTo>
                  <a:lnTo>
                    <a:pt x="477371" y="400500"/>
                  </a:lnTo>
                  <a:lnTo>
                    <a:pt x="477070" y="400889"/>
                  </a:lnTo>
                  <a:lnTo>
                    <a:pt x="476843" y="401168"/>
                  </a:lnTo>
                  <a:lnTo>
                    <a:pt x="476579" y="401478"/>
                  </a:lnTo>
                  <a:lnTo>
                    <a:pt x="476391" y="401751"/>
                  </a:lnTo>
                  <a:lnTo>
                    <a:pt x="476128" y="402103"/>
                  </a:lnTo>
                  <a:lnTo>
                    <a:pt x="475904" y="402456"/>
                  </a:lnTo>
                  <a:lnTo>
                    <a:pt x="475639" y="402729"/>
                  </a:lnTo>
                  <a:lnTo>
                    <a:pt x="475300" y="403197"/>
                  </a:lnTo>
                  <a:lnTo>
                    <a:pt x="474961" y="403629"/>
                  </a:lnTo>
                  <a:lnTo>
                    <a:pt x="474736" y="403981"/>
                  </a:lnTo>
                  <a:lnTo>
                    <a:pt x="474471" y="404218"/>
                  </a:lnTo>
                  <a:lnTo>
                    <a:pt x="474092" y="404570"/>
                  </a:lnTo>
                  <a:lnTo>
                    <a:pt x="473712" y="404886"/>
                  </a:lnTo>
                  <a:lnTo>
                    <a:pt x="473447" y="405160"/>
                  </a:lnTo>
                  <a:lnTo>
                    <a:pt x="473143" y="405360"/>
                  </a:lnTo>
                  <a:lnTo>
                    <a:pt x="472879" y="405676"/>
                  </a:lnTo>
                  <a:lnTo>
                    <a:pt x="472615" y="405986"/>
                  </a:lnTo>
                  <a:lnTo>
                    <a:pt x="472465" y="406259"/>
                  </a:lnTo>
                  <a:lnTo>
                    <a:pt x="472240" y="406612"/>
                  </a:lnTo>
                  <a:lnTo>
                    <a:pt x="472209" y="407001"/>
                  </a:lnTo>
                  <a:lnTo>
                    <a:pt x="472178" y="407420"/>
                  </a:lnTo>
                  <a:lnTo>
                    <a:pt x="472260" y="407729"/>
                  </a:lnTo>
                  <a:lnTo>
                    <a:pt x="472345" y="408112"/>
                  </a:lnTo>
                  <a:lnTo>
                    <a:pt x="472546" y="408574"/>
                  </a:lnTo>
                  <a:lnTo>
                    <a:pt x="472784" y="408957"/>
                  </a:lnTo>
                  <a:lnTo>
                    <a:pt x="473061" y="409334"/>
                  </a:lnTo>
                  <a:lnTo>
                    <a:pt x="473336" y="409558"/>
                  </a:lnTo>
                  <a:lnTo>
                    <a:pt x="473649" y="409862"/>
                  </a:lnTo>
                  <a:lnTo>
                    <a:pt x="474120" y="410281"/>
                  </a:lnTo>
                  <a:lnTo>
                    <a:pt x="474394" y="410506"/>
                  </a:lnTo>
                  <a:lnTo>
                    <a:pt x="474667" y="410731"/>
                  </a:lnTo>
                  <a:lnTo>
                    <a:pt x="474903" y="410962"/>
                  </a:lnTo>
                  <a:lnTo>
                    <a:pt x="475410" y="411296"/>
                  </a:lnTo>
                  <a:lnTo>
                    <a:pt x="475683" y="411484"/>
                  </a:lnTo>
                  <a:lnTo>
                    <a:pt x="476073" y="411745"/>
                  </a:lnTo>
                  <a:lnTo>
                    <a:pt x="476387" y="412013"/>
                  </a:lnTo>
                  <a:lnTo>
                    <a:pt x="476622" y="412238"/>
                  </a:lnTo>
                  <a:lnTo>
                    <a:pt x="476973" y="412426"/>
                  </a:lnTo>
                  <a:lnTo>
                    <a:pt x="477324" y="412650"/>
                  </a:lnTo>
                  <a:lnTo>
                    <a:pt x="477638" y="412954"/>
                  </a:lnTo>
                  <a:lnTo>
                    <a:pt x="478029" y="413252"/>
                  </a:lnTo>
                  <a:lnTo>
                    <a:pt x="478341" y="413483"/>
                  </a:lnTo>
                  <a:lnTo>
                    <a:pt x="478655" y="413744"/>
                  </a:lnTo>
                  <a:lnTo>
                    <a:pt x="478931" y="414048"/>
                  </a:lnTo>
                  <a:lnTo>
                    <a:pt x="479322" y="414352"/>
                  </a:lnTo>
                  <a:lnTo>
                    <a:pt x="479675" y="414692"/>
                  </a:lnTo>
                  <a:lnTo>
                    <a:pt x="479988" y="414989"/>
                  </a:lnTo>
                  <a:lnTo>
                    <a:pt x="480700" y="415943"/>
                  </a:lnTo>
                  <a:lnTo>
                    <a:pt x="480940" y="416478"/>
                  </a:lnTo>
                  <a:lnTo>
                    <a:pt x="481065" y="416940"/>
                  </a:lnTo>
                  <a:lnTo>
                    <a:pt x="481148" y="417250"/>
                  </a:lnTo>
                  <a:lnTo>
                    <a:pt x="481154" y="417596"/>
                  </a:lnTo>
                  <a:lnTo>
                    <a:pt x="481161" y="417942"/>
                  </a:lnTo>
                  <a:lnTo>
                    <a:pt x="481283" y="418288"/>
                  </a:lnTo>
                  <a:lnTo>
                    <a:pt x="481289" y="418635"/>
                  </a:lnTo>
                  <a:lnTo>
                    <a:pt x="481296" y="419018"/>
                  </a:lnTo>
                  <a:lnTo>
                    <a:pt x="481148" y="419370"/>
                  </a:lnTo>
                  <a:lnTo>
                    <a:pt x="480961" y="419643"/>
                  </a:lnTo>
                  <a:lnTo>
                    <a:pt x="480733" y="419874"/>
                  </a:lnTo>
                  <a:lnTo>
                    <a:pt x="480469" y="420190"/>
                  </a:lnTo>
                  <a:lnTo>
                    <a:pt x="480164" y="420348"/>
                  </a:lnTo>
                  <a:lnTo>
                    <a:pt x="479590" y="420591"/>
                  </a:lnTo>
                  <a:lnTo>
                    <a:pt x="479206" y="420676"/>
                  </a:lnTo>
                  <a:lnTo>
                    <a:pt x="476598" y="421418"/>
                  </a:lnTo>
                  <a:lnTo>
                    <a:pt x="476103" y="421739"/>
                  </a:lnTo>
                  <a:lnTo>
                    <a:pt x="475720" y="421898"/>
                  </a:lnTo>
                  <a:lnTo>
                    <a:pt x="475377" y="422098"/>
                  </a:lnTo>
                  <a:lnTo>
                    <a:pt x="474995" y="422256"/>
                  </a:lnTo>
                  <a:lnTo>
                    <a:pt x="474770" y="422608"/>
                  </a:lnTo>
                  <a:lnTo>
                    <a:pt x="474624" y="423076"/>
                  </a:lnTo>
                  <a:lnTo>
                    <a:pt x="474553" y="423423"/>
                  </a:lnTo>
                  <a:lnTo>
                    <a:pt x="474561" y="423811"/>
                  </a:lnTo>
                  <a:lnTo>
                    <a:pt x="474569" y="424273"/>
                  </a:lnTo>
                  <a:lnTo>
                    <a:pt x="474503" y="424850"/>
                  </a:lnTo>
                  <a:lnTo>
                    <a:pt x="474397" y="425397"/>
                  </a:lnTo>
                  <a:lnTo>
                    <a:pt x="474328" y="425858"/>
                  </a:lnTo>
                  <a:lnTo>
                    <a:pt x="474219" y="426205"/>
                  </a:lnTo>
                  <a:lnTo>
                    <a:pt x="474071" y="426557"/>
                  </a:lnTo>
                  <a:lnTo>
                    <a:pt x="474001" y="426904"/>
                  </a:lnTo>
                  <a:lnTo>
                    <a:pt x="473815" y="427292"/>
                  </a:lnTo>
                  <a:lnTo>
                    <a:pt x="473590" y="427645"/>
                  </a:lnTo>
                  <a:lnTo>
                    <a:pt x="473442" y="427955"/>
                  </a:lnTo>
                  <a:lnTo>
                    <a:pt x="473138" y="428192"/>
                  </a:lnTo>
                  <a:lnTo>
                    <a:pt x="472873" y="428471"/>
                  </a:lnTo>
                  <a:lnTo>
                    <a:pt x="472457" y="428939"/>
                  </a:lnTo>
                  <a:lnTo>
                    <a:pt x="472077" y="429254"/>
                  </a:lnTo>
                  <a:lnTo>
                    <a:pt x="471736" y="429534"/>
                  </a:lnTo>
                  <a:lnTo>
                    <a:pt x="471278" y="429808"/>
                  </a:lnTo>
                  <a:lnTo>
                    <a:pt x="470705" y="430093"/>
                  </a:lnTo>
                  <a:lnTo>
                    <a:pt x="470399" y="430215"/>
                  </a:lnTo>
                  <a:lnTo>
                    <a:pt x="470017" y="430409"/>
                  </a:lnTo>
                  <a:lnTo>
                    <a:pt x="469750" y="430573"/>
                  </a:lnTo>
                  <a:lnTo>
                    <a:pt x="469255" y="430852"/>
                  </a:lnTo>
                  <a:lnTo>
                    <a:pt x="468949" y="431010"/>
                  </a:lnTo>
                  <a:lnTo>
                    <a:pt x="468642" y="431132"/>
                  </a:lnTo>
                  <a:lnTo>
                    <a:pt x="468185" y="431369"/>
                  </a:lnTo>
                  <a:lnTo>
                    <a:pt x="467839" y="431454"/>
                  </a:lnTo>
                  <a:lnTo>
                    <a:pt x="467418" y="431654"/>
                  </a:lnTo>
                  <a:lnTo>
                    <a:pt x="467113" y="431776"/>
                  </a:lnTo>
                  <a:lnTo>
                    <a:pt x="466690" y="431861"/>
                  </a:lnTo>
                  <a:lnTo>
                    <a:pt x="466383" y="431946"/>
                  </a:lnTo>
                  <a:lnTo>
                    <a:pt x="461515" y="433459"/>
                  </a:lnTo>
                  <a:lnTo>
                    <a:pt x="461092" y="433507"/>
                  </a:lnTo>
                  <a:lnTo>
                    <a:pt x="460746" y="433550"/>
                  </a:lnTo>
                  <a:lnTo>
                    <a:pt x="460439" y="433635"/>
                  </a:lnTo>
                  <a:lnTo>
                    <a:pt x="460016" y="433684"/>
                  </a:lnTo>
                  <a:lnTo>
                    <a:pt x="459632" y="433769"/>
                  </a:lnTo>
                  <a:lnTo>
                    <a:pt x="459247" y="433811"/>
                  </a:lnTo>
                  <a:lnTo>
                    <a:pt x="458825" y="433933"/>
                  </a:lnTo>
                  <a:lnTo>
                    <a:pt x="458443" y="434133"/>
                  </a:lnTo>
                  <a:lnTo>
                    <a:pt x="458177" y="434291"/>
                  </a:lnTo>
                  <a:lnTo>
                    <a:pt x="457718" y="434534"/>
                  </a:lnTo>
                  <a:lnTo>
                    <a:pt x="457337" y="434735"/>
                  </a:lnTo>
                  <a:lnTo>
                    <a:pt x="457031" y="434892"/>
                  </a:lnTo>
                  <a:lnTo>
                    <a:pt x="456764" y="435051"/>
                  </a:lnTo>
                  <a:lnTo>
                    <a:pt x="456345" y="435294"/>
                  </a:lnTo>
                  <a:lnTo>
                    <a:pt x="456040" y="435488"/>
                  </a:lnTo>
                  <a:lnTo>
                    <a:pt x="455734" y="435652"/>
                  </a:lnTo>
                  <a:lnTo>
                    <a:pt x="455468" y="435810"/>
                  </a:lnTo>
                  <a:lnTo>
                    <a:pt x="455011" y="436162"/>
                  </a:lnTo>
                  <a:lnTo>
                    <a:pt x="454746" y="436442"/>
                  </a:lnTo>
                  <a:lnTo>
                    <a:pt x="454406" y="436758"/>
                  </a:lnTo>
                  <a:lnTo>
                    <a:pt x="454104" y="437146"/>
                  </a:lnTo>
                  <a:lnTo>
                    <a:pt x="453802" y="437499"/>
                  </a:lnTo>
                  <a:lnTo>
                    <a:pt x="453537" y="437736"/>
                  </a:lnTo>
                  <a:lnTo>
                    <a:pt x="453272" y="438046"/>
                  </a:lnTo>
                  <a:lnTo>
                    <a:pt x="452855" y="438404"/>
                  </a:lnTo>
                  <a:lnTo>
                    <a:pt x="452438" y="438757"/>
                  </a:lnTo>
                  <a:lnTo>
                    <a:pt x="452173" y="438994"/>
                  </a:lnTo>
                  <a:lnTo>
                    <a:pt x="451830" y="439230"/>
                  </a:lnTo>
                  <a:lnTo>
                    <a:pt x="451371" y="439474"/>
                  </a:lnTo>
                  <a:lnTo>
                    <a:pt x="450989" y="439632"/>
                  </a:lnTo>
                  <a:lnTo>
                    <a:pt x="450682" y="439753"/>
                  </a:lnTo>
                  <a:lnTo>
                    <a:pt x="450223" y="439917"/>
                  </a:lnTo>
                  <a:lnTo>
                    <a:pt x="449645" y="439929"/>
                  </a:lnTo>
                  <a:lnTo>
                    <a:pt x="449220" y="439856"/>
                  </a:lnTo>
                  <a:lnTo>
                    <a:pt x="448449" y="439874"/>
                  </a:lnTo>
                  <a:lnTo>
                    <a:pt x="448062" y="439765"/>
                  </a:lnTo>
                  <a:lnTo>
                    <a:pt x="447638" y="439772"/>
                  </a:lnTo>
                  <a:lnTo>
                    <a:pt x="446905" y="439783"/>
                  </a:lnTo>
                  <a:lnTo>
                    <a:pt x="446520" y="439796"/>
                  </a:lnTo>
                  <a:lnTo>
                    <a:pt x="446097" y="439838"/>
                  </a:lnTo>
                  <a:lnTo>
                    <a:pt x="445789" y="439887"/>
                  </a:lnTo>
                  <a:lnTo>
                    <a:pt x="445443" y="439966"/>
                  </a:lnTo>
                  <a:lnTo>
                    <a:pt x="443105" y="440628"/>
                  </a:lnTo>
                  <a:lnTo>
                    <a:pt x="442721" y="440713"/>
                  </a:lnTo>
                  <a:lnTo>
                    <a:pt x="442375" y="440798"/>
                  </a:lnTo>
                  <a:lnTo>
                    <a:pt x="441877" y="440999"/>
                  </a:lnTo>
                  <a:lnTo>
                    <a:pt x="441496" y="441199"/>
                  </a:lnTo>
                  <a:lnTo>
                    <a:pt x="441075" y="441357"/>
                  </a:lnTo>
                  <a:lnTo>
                    <a:pt x="440620" y="441794"/>
                  </a:lnTo>
                  <a:lnTo>
                    <a:pt x="440315" y="441989"/>
                  </a:lnTo>
                  <a:lnTo>
                    <a:pt x="440088" y="442226"/>
                  </a:lnTo>
                  <a:lnTo>
                    <a:pt x="439519" y="442699"/>
                  </a:lnTo>
                  <a:lnTo>
                    <a:pt x="438988" y="443173"/>
                  </a:lnTo>
                  <a:lnTo>
                    <a:pt x="438684" y="443447"/>
                  </a:lnTo>
                  <a:lnTo>
                    <a:pt x="438304" y="443763"/>
                  </a:lnTo>
                  <a:lnTo>
                    <a:pt x="437736" y="444273"/>
                  </a:lnTo>
                  <a:lnTo>
                    <a:pt x="437357" y="444631"/>
                  </a:lnTo>
                  <a:lnTo>
                    <a:pt x="436978" y="445020"/>
                  </a:lnTo>
                  <a:lnTo>
                    <a:pt x="436714" y="445300"/>
                  </a:lnTo>
                  <a:lnTo>
                    <a:pt x="436374" y="445689"/>
                  </a:lnTo>
                  <a:lnTo>
                    <a:pt x="436147" y="445926"/>
                  </a:lnTo>
                  <a:lnTo>
                    <a:pt x="435845" y="446278"/>
                  </a:lnTo>
                  <a:lnTo>
                    <a:pt x="435542" y="446594"/>
                  </a:lnTo>
                  <a:lnTo>
                    <a:pt x="435316" y="446867"/>
                  </a:lnTo>
                  <a:lnTo>
                    <a:pt x="435090" y="447098"/>
                  </a:lnTo>
                  <a:lnTo>
                    <a:pt x="434788" y="447493"/>
                  </a:lnTo>
                  <a:lnTo>
                    <a:pt x="434450" y="447961"/>
                  </a:lnTo>
                  <a:lnTo>
                    <a:pt x="434262" y="448234"/>
                  </a:lnTo>
                  <a:lnTo>
                    <a:pt x="433960" y="448586"/>
                  </a:lnTo>
                  <a:lnTo>
                    <a:pt x="433658" y="448939"/>
                  </a:lnTo>
                  <a:lnTo>
                    <a:pt x="433433" y="449291"/>
                  </a:lnTo>
                  <a:lnTo>
                    <a:pt x="433208" y="449607"/>
                  </a:lnTo>
                  <a:lnTo>
                    <a:pt x="432905" y="449917"/>
                  </a:lnTo>
                  <a:lnTo>
                    <a:pt x="429264" y="453149"/>
                  </a:lnTo>
                  <a:lnTo>
                    <a:pt x="428960" y="453423"/>
                  </a:lnTo>
                  <a:lnTo>
                    <a:pt x="428694" y="453660"/>
                  </a:lnTo>
                  <a:lnTo>
                    <a:pt x="428353" y="453939"/>
                  </a:lnTo>
                  <a:lnTo>
                    <a:pt x="428049" y="454176"/>
                  </a:lnTo>
                  <a:lnTo>
                    <a:pt x="427670" y="454528"/>
                  </a:lnTo>
                  <a:lnTo>
                    <a:pt x="427291" y="454881"/>
                  </a:lnTo>
                  <a:lnTo>
                    <a:pt x="427026" y="455118"/>
                  </a:lnTo>
                  <a:lnTo>
                    <a:pt x="426758" y="455276"/>
                  </a:lnTo>
                  <a:lnTo>
                    <a:pt x="426454" y="455513"/>
                  </a:lnTo>
                  <a:lnTo>
                    <a:pt x="425923" y="455950"/>
                  </a:lnTo>
                  <a:lnTo>
                    <a:pt x="425504" y="456224"/>
                  </a:lnTo>
                  <a:lnTo>
                    <a:pt x="425198" y="456387"/>
                  </a:lnTo>
                  <a:lnTo>
                    <a:pt x="424973" y="456697"/>
                  </a:lnTo>
                  <a:lnTo>
                    <a:pt x="424669" y="456934"/>
                  </a:lnTo>
                  <a:lnTo>
                    <a:pt x="424059" y="457335"/>
                  </a:lnTo>
                  <a:lnTo>
                    <a:pt x="423449" y="457694"/>
                  </a:lnTo>
                  <a:lnTo>
                    <a:pt x="423066" y="457852"/>
                  </a:lnTo>
                  <a:lnTo>
                    <a:pt x="422723" y="458052"/>
                  </a:lnTo>
                  <a:lnTo>
                    <a:pt x="422380" y="458252"/>
                  </a:lnTo>
                  <a:lnTo>
                    <a:pt x="421805" y="458417"/>
                  </a:lnTo>
                  <a:lnTo>
                    <a:pt x="421269" y="458617"/>
                  </a:lnTo>
                  <a:lnTo>
                    <a:pt x="420694" y="458823"/>
                  </a:lnTo>
                  <a:lnTo>
                    <a:pt x="420311" y="458909"/>
                  </a:lnTo>
                  <a:lnTo>
                    <a:pt x="420002" y="458951"/>
                  </a:lnTo>
                  <a:lnTo>
                    <a:pt x="419695" y="458994"/>
                  </a:lnTo>
                  <a:lnTo>
                    <a:pt x="419310" y="459000"/>
                  </a:lnTo>
                  <a:lnTo>
                    <a:pt x="418808" y="459012"/>
                  </a:lnTo>
                  <a:lnTo>
                    <a:pt x="418346" y="459018"/>
                  </a:lnTo>
                  <a:lnTo>
                    <a:pt x="417961" y="459024"/>
                  </a:lnTo>
                  <a:lnTo>
                    <a:pt x="417614" y="459030"/>
                  </a:lnTo>
                  <a:lnTo>
                    <a:pt x="417229" y="459042"/>
                  </a:lnTo>
                  <a:lnTo>
                    <a:pt x="416805" y="459049"/>
                  </a:lnTo>
                  <a:lnTo>
                    <a:pt x="416381" y="459054"/>
                  </a:lnTo>
                  <a:lnTo>
                    <a:pt x="416034" y="459061"/>
                  </a:lnTo>
                  <a:lnTo>
                    <a:pt x="415533" y="459072"/>
                  </a:lnTo>
                  <a:lnTo>
                    <a:pt x="415110" y="459115"/>
                  </a:lnTo>
                  <a:lnTo>
                    <a:pt x="414647" y="459127"/>
                  </a:lnTo>
                  <a:lnTo>
                    <a:pt x="414146" y="459134"/>
                  </a:lnTo>
                  <a:lnTo>
                    <a:pt x="413839" y="459182"/>
                  </a:lnTo>
                  <a:lnTo>
                    <a:pt x="413492" y="459188"/>
                  </a:lnTo>
                  <a:lnTo>
                    <a:pt x="407459" y="458143"/>
                  </a:lnTo>
                  <a:lnTo>
                    <a:pt x="407072" y="458070"/>
                  </a:lnTo>
                  <a:lnTo>
                    <a:pt x="406608" y="458003"/>
                  </a:lnTo>
                  <a:lnTo>
                    <a:pt x="406222" y="457931"/>
                  </a:lnTo>
                  <a:lnTo>
                    <a:pt x="405757" y="457784"/>
                  </a:lnTo>
                  <a:lnTo>
                    <a:pt x="405293" y="457718"/>
                  </a:lnTo>
                  <a:lnTo>
                    <a:pt x="404944" y="457609"/>
                  </a:lnTo>
                  <a:lnTo>
                    <a:pt x="404557" y="457578"/>
                  </a:lnTo>
                  <a:lnTo>
                    <a:pt x="404132" y="457469"/>
                  </a:lnTo>
                  <a:lnTo>
                    <a:pt x="403746" y="457438"/>
                  </a:lnTo>
                  <a:lnTo>
                    <a:pt x="403434" y="457286"/>
                  </a:lnTo>
                  <a:lnTo>
                    <a:pt x="403047" y="457183"/>
                  </a:lnTo>
                  <a:lnTo>
                    <a:pt x="402659" y="457074"/>
                  </a:lnTo>
                  <a:lnTo>
                    <a:pt x="402272" y="456964"/>
                  </a:lnTo>
                  <a:lnTo>
                    <a:pt x="401923" y="456855"/>
                  </a:lnTo>
                  <a:lnTo>
                    <a:pt x="401343" y="456752"/>
                  </a:lnTo>
                  <a:lnTo>
                    <a:pt x="400994" y="456679"/>
                  </a:lnTo>
                  <a:lnTo>
                    <a:pt x="400684" y="456570"/>
                  </a:lnTo>
                  <a:lnTo>
                    <a:pt x="400335" y="456496"/>
                  </a:lnTo>
                  <a:lnTo>
                    <a:pt x="399909" y="456351"/>
                  </a:lnTo>
                  <a:lnTo>
                    <a:pt x="399405" y="456168"/>
                  </a:lnTo>
                  <a:lnTo>
                    <a:pt x="399017" y="456059"/>
                  </a:lnTo>
                  <a:lnTo>
                    <a:pt x="398708" y="456029"/>
                  </a:lnTo>
                  <a:lnTo>
                    <a:pt x="398244" y="455919"/>
                  </a:lnTo>
                  <a:lnTo>
                    <a:pt x="397857" y="455889"/>
                  </a:lnTo>
                  <a:lnTo>
                    <a:pt x="397315" y="455743"/>
                  </a:lnTo>
                  <a:lnTo>
                    <a:pt x="396851" y="455634"/>
                  </a:lnTo>
                  <a:lnTo>
                    <a:pt x="396424" y="455488"/>
                  </a:lnTo>
                  <a:lnTo>
                    <a:pt x="395998" y="455421"/>
                  </a:lnTo>
                  <a:lnTo>
                    <a:pt x="395571" y="455197"/>
                  </a:lnTo>
                  <a:lnTo>
                    <a:pt x="395145" y="455130"/>
                  </a:lnTo>
                  <a:lnTo>
                    <a:pt x="394564" y="454947"/>
                  </a:lnTo>
                  <a:lnTo>
                    <a:pt x="394253" y="454796"/>
                  </a:lnTo>
                  <a:lnTo>
                    <a:pt x="393904" y="454686"/>
                  </a:lnTo>
                  <a:lnTo>
                    <a:pt x="393438" y="454541"/>
                  </a:lnTo>
                  <a:lnTo>
                    <a:pt x="392973" y="454358"/>
                  </a:lnTo>
                  <a:lnTo>
                    <a:pt x="392662" y="454285"/>
                  </a:lnTo>
                  <a:lnTo>
                    <a:pt x="392352" y="454176"/>
                  </a:lnTo>
                  <a:lnTo>
                    <a:pt x="391926" y="454030"/>
                  </a:lnTo>
                  <a:lnTo>
                    <a:pt x="391616" y="453957"/>
                  </a:lnTo>
                  <a:lnTo>
                    <a:pt x="391151" y="453854"/>
                  </a:lnTo>
                  <a:lnTo>
                    <a:pt x="390607" y="453629"/>
                  </a:lnTo>
                  <a:lnTo>
                    <a:pt x="390182" y="453562"/>
                  </a:lnTo>
                  <a:lnTo>
                    <a:pt x="389679" y="453495"/>
                  </a:lnTo>
                  <a:lnTo>
                    <a:pt x="389216" y="453422"/>
                  </a:lnTo>
                  <a:lnTo>
                    <a:pt x="388868" y="453356"/>
                  </a:lnTo>
                  <a:lnTo>
                    <a:pt x="388365" y="453289"/>
                  </a:lnTo>
                  <a:lnTo>
                    <a:pt x="387939" y="453179"/>
                  </a:lnTo>
                  <a:lnTo>
                    <a:pt x="387396" y="452997"/>
                  </a:lnTo>
                  <a:lnTo>
                    <a:pt x="387086" y="452924"/>
                  </a:lnTo>
                  <a:lnTo>
                    <a:pt x="386661" y="452858"/>
                  </a:lnTo>
                  <a:lnTo>
                    <a:pt x="386312" y="452748"/>
                  </a:lnTo>
                  <a:lnTo>
                    <a:pt x="385925" y="452639"/>
                  </a:lnTo>
                  <a:lnTo>
                    <a:pt x="385421" y="452493"/>
                  </a:lnTo>
                  <a:lnTo>
                    <a:pt x="385034" y="452384"/>
                  </a:lnTo>
                  <a:lnTo>
                    <a:pt x="384724" y="452353"/>
                  </a:lnTo>
                  <a:lnTo>
                    <a:pt x="384415" y="452317"/>
                  </a:lnTo>
                  <a:lnTo>
                    <a:pt x="384106" y="452244"/>
                  </a:lnTo>
                  <a:lnTo>
                    <a:pt x="383757" y="452134"/>
                  </a:lnTo>
                  <a:lnTo>
                    <a:pt x="383330" y="451989"/>
                  </a:lnTo>
                  <a:lnTo>
                    <a:pt x="383019" y="451843"/>
                  </a:lnTo>
                  <a:lnTo>
                    <a:pt x="382631" y="451697"/>
                  </a:lnTo>
                  <a:lnTo>
                    <a:pt x="382165" y="451509"/>
                  </a:lnTo>
                  <a:lnTo>
                    <a:pt x="381700" y="451363"/>
                  </a:lnTo>
                  <a:lnTo>
                    <a:pt x="381312" y="451253"/>
                  </a:lnTo>
                  <a:lnTo>
                    <a:pt x="380924" y="451107"/>
                  </a:lnTo>
                  <a:lnTo>
                    <a:pt x="380535" y="450926"/>
                  </a:lnTo>
                  <a:lnTo>
                    <a:pt x="380147" y="450774"/>
                  </a:lnTo>
                  <a:lnTo>
                    <a:pt x="379680" y="450591"/>
                  </a:lnTo>
                  <a:lnTo>
                    <a:pt x="379293" y="450482"/>
                  </a:lnTo>
                  <a:lnTo>
                    <a:pt x="378983" y="450373"/>
                  </a:lnTo>
                  <a:lnTo>
                    <a:pt x="378519" y="450306"/>
                  </a:lnTo>
                  <a:lnTo>
                    <a:pt x="378092" y="450160"/>
                  </a:lnTo>
                  <a:lnTo>
                    <a:pt x="377589" y="450050"/>
                  </a:lnTo>
                  <a:lnTo>
                    <a:pt x="377280" y="449978"/>
                  </a:lnTo>
                  <a:lnTo>
                    <a:pt x="376853" y="449874"/>
                  </a:lnTo>
                  <a:lnTo>
                    <a:pt x="376351" y="449808"/>
                  </a:lnTo>
                  <a:lnTo>
                    <a:pt x="373173" y="448860"/>
                  </a:lnTo>
                  <a:lnTo>
                    <a:pt x="372710" y="448829"/>
                  </a:lnTo>
                  <a:lnTo>
                    <a:pt x="372245" y="448763"/>
                  </a:lnTo>
                  <a:lnTo>
                    <a:pt x="371937" y="448732"/>
                  </a:lnTo>
                  <a:lnTo>
                    <a:pt x="371398" y="448739"/>
                  </a:lnTo>
                  <a:lnTo>
                    <a:pt x="370934" y="448750"/>
                  </a:lnTo>
                  <a:lnTo>
                    <a:pt x="370549" y="448756"/>
                  </a:lnTo>
                  <a:lnTo>
                    <a:pt x="370203" y="448835"/>
                  </a:lnTo>
                  <a:lnTo>
                    <a:pt x="369703" y="448884"/>
                  </a:lnTo>
                  <a:lnTo>
                    <a:pt x="369283" y="449048"/>
                  </a:lnTo>
                  <a:lnTo>
                    <a:pt x="368900" y="449248"/>
                  </a:lnTo>
                  <a:lnTo>
                    <a:pt x="368595" y="449406"/>
                  </a:lnTo>
                  <a:lnTo>
                    <a:pt x="368290" y="449571"/>
                  </a:lnTo>
                  <a:lnTo>
                    <a:pt x="368024" y="449765"/>
                  </a:lnTo>
                  <a:lnTo>
                    <a:pt x="367602" y="450224"/>
                  </a:lnTo>
                  <a:lnTo>
                    <a:pt x="365598" y="450780"/>
                  </a:lnTo>
                  <a:lnTo>
                    <a:pt x="361673" y="452918"/>
                  </a:lnTo>
                  <a:lnTo>
                    <a:pt x="359176" y="452800"/>
                  </a:lnTo>
                  <a:lnTo>
                    <a:pt x="356811" y="452606"/>
                  </a:lnTo>
                  <a:lnTo>
                    <a:pt x="350850" y="451372"/>
                  </a:lnTo>
                  <a:lnTo>
                    <a:pt x="349185" y="451017"/>
                  </a:lnTo>
                  <a:lnTo>
                    <a:pt x="346449" y="449710"/>
                  </a:lnTo>
                  <a:lnTo>
                    <a:pt x="345617" y="448878"/>
                  </a:lnTo>
                  <a:lnTo>
                    <a:pt x="343596" y="447806"/>
                  </a:lnTo>
                  <a:lnTo>
                    <a:pt x="342682" y="448022"/>
                  </a:lnTo>
                  <a:lnTo>
                    <a:pt x="341455" y="448043"/>
                  </a:lnTo>
                  <a:lnTo>
                    <a:pt x="340265" y="448283"/>
                  </a:lnTo>
                  <a:lnTo>
                    <a:pt x="337662" y="449580"/>
                  </a:lnTo>
                  <a:lnTo>
                    <a:pt x="333161" y="460363"/>
                  </a:lnTo>
                  <a:lnTo>
                    <a:pt x="329187" y="463283"/>
                  </a:lnTo>
                  <a:lnTo>
                    <a:pt x="309132" y="464635"/>
                  </a:lnTo>
                  <a:lnTo>
                    <a:pt x="295978" y="466214"/>
                  </a:lnTo>
                  <a:lnTo>
                    <a:pt x="289139" y="470947"/>
                  </a:lnTo>
                  <a:lnTo>
                    <a:pt x="284404" y="476208"/>
                  </a:lnTo>
                  <a:lnTo>
                    <a:pt x="280597" y="479707"/>
                  </a:lnTo>
                  <a:lnTo>
                    <a:pt x="276512" y="481469"/>
                  </a:lnTo>
                  <a:lnTo>
                    <a:pt x="272727" y="481077"/>
                  </a:lnTo>
                  <a:lnTo>
                    <a:pt x="269147" y="479364"/>
                  </a:lnTo>
                  <a:lnTo>
                    <a:pt x="261781" y="474106"/>
                  </a:lnTo>
                  <a:lnTo>
                    <a:pt x="255275" y="473207"/>
                  </a:lnTo>
                  <a:lnTo>
                    <a:pt x="249458" y="473550"/>
                  </a:lnTo>
                  <a:lnTo>
                    <a:pt x="245010" y="475261"/>
                  </a:lnTo>
                  <a:lnTo>
                    <a:pt x="237054" y="478839"/>
                  </a:lnTo>
                  <a:lnTo>
                    <a:pt x="228110" y="481995"/>
                  </a:lnTo>
                  <a:lnTo>
                    <a:pt x="216009" y="485154"/>
                  </a:lnTo>
                  <a:lnTo>
                    <a:pt x="207591" y="486731"/>
                  </a:lnTo>
                  <a:lnTo>
                    <a:pt x="194969" y="489370"/>
                  </a:lnTo>
                  <a:lnTo>
                    <a:pt x="194585" y="489456"/>
                  </a:lnTo>
                  <a:lnTo>
                    <a:pt x="194162" y="489498"/>
                  </a:lnTo>
                  <a:lnTo>
                    <a:pt x="193584" y="489510"/>
                  </a:lnTo>
                  <a:lnTo>
                    <a:pt x="193044" y="489522"/>
                  </a:lnTo>
                  <a:lnTo>
                    <a:pt x="192466" y="489528"/>
                  </a:lnTo>
                  <a:lnTo>
                    <a:pt x="192118" y="489461"/>
                  </a:lnTo>
                  <a:lnTo>
                    <a:pt x="191613" y="489237"/>
                  </a:lnTo>
                  <a:lnTo>
                    <a:pt x="191109" y="489134"/>
                  </a:lnTo>
                  <a:lnTo>
                    <a:pt x="190607" y="489024"/>
                  </a:lnTo>
                  <a:lnTo>
                    <a:pt x="190181" y="488915"/>
                  </a:lnTo>
                  <a:lnTo>
                    <a:pt x="189831" y="488769"/>
                  </a:lnTo>
                  <a:lnTo>
                    <a:pt x="189483" y="488696"/>
                  </a:lnTo>
                  <a:lnTo>
                    <a:pt x="189172" y="488587"/>
                  </a:lnTo>
                  <a:lnTo>
                    <a:pt x="188784" y="488441"/>
                  </a:lnTo>
                  <a:lnTo>
                    <a:pt x="188397" y="488331"/>
                  </a:lnTo>
                  <a:lnTo>
                    <a:pt x="188087" y="488265"/>
                  </a:lnTo>
                  <a:lnTo>
                    <a:pt x="187583" y="488119"/>
                  </a:lnTo>
                  <a:lnTo>
                    <a:pt x="187235" y="488046"/>
                  </a:lnTo>
                  <a:lnTo>
                    <a:pt x="186732" y="487943"/>
                  </a:lnTo>
                  <a:lnTo>
                    <a:pt x="186268" y="487869"/>
                  </a:lnTo>
                  <a:lnTo>
                    <a:pt x="185882" y="487876"/>
                  </a:lnTo>
                  <a:lnTo>
                    <a:pt x="185459" y="487888"/>
                  </a:lnTo>
                  <a:lnTo>
                    <a:pt x="185074" y="487894"/>
                  </a:lnTo>
                  <a:lnTo>
                    <a:pt x="184689" y="487979"/>
                  </a:lnTo>
                  <a:lnTo>
                    <a:pt x="184346" y="488180"/>
                  </a:lnTo>
                  <a:lnTo>
                    <a:pt x="184001" y="488258"/>
                  </a:lnTo>
                  <a:lnTo>
                    <a:pt x="183576" y="488271"/>
                  </a:lnTo>
                  <a:lnTo>
                    <a:pt x="182922" y="488283"/>
                  </a:lnTo>
                  <a:lnTo>
                    <a:pt x="182536" y="488289"/>
                  </a:lnTo>
                  <a:lnTo>
                    <a:pt x="181996" y="488295"/>
                  </a:lnTo>
                  <a:lnTo>
                    <a:pt x="181611" y="488265"/>
                  </a:lnTo>
                  <a:lnTo>
                    <a:pt x="181108" y="488162"/>
                  </a:lnTo>
                  <a:lnTo>
                    <a:pt x="180605" y="488088"/>
                  </a:lnTo>
                  <a:lnTo>
                    <a:pt x="180179" y="487985"/>
                  </a:lnTo>
                  <a:lnTo>
                    <a:pt x="176959" y="486886"/>
                  </a:lnTo>
                  <a:lnTo>
                    <a:pt x="176411" y="486394"/>
                  </a:lnTo>
                  <a:lnTo>
                    <a:pt x="176137" y="486205"/>
                  </a:lnTo>
                  <a:lnTo>
                    <a:pt x="175705" y="485750"/>
                  </a:lnTo>
                  <a:lnTo>
                    <a:pt x="175195" y="485257"/>
                  </a:lnTo>
                  <a:lnTo>
                    <a:pt x="174766" y="484996"/>
                  </a:lnTo>
                  <a:lnTo>
                    <a:pt x="174373" y="484583"/>
                  </a:lnTo>
                  <a:lnTo>
                    <a:pt x="174023" y="484395"/>
                  </a:lnTo>
                  <a:lnTo>
                    <a:pt x="173748" y="484169"/>
                  </a:lnTo>
                  <a:lnTo>
                    <a:pt x="173358" y="483866"/>
                  </a:lnTo>
                  <a:lnTo>
                    <a:pt x="172969" y="483684"/>
                  </a:lnTo>
                  <a:lnTo>
                    <a:pt x="172658" y="483568"/>
                  </a:lnTo>
                  <a:lnTo>
                    <a:pt x="172269" y="483386"/>
                  </a:lnTo>
                  <a:lnTo>
                    <a:pt x="171996" y="483234"/>
                  </a:lnTo>
                  <a:lnTo>
                    <a:pt x="171647" y="483089"/>
                  </a:lnTo>
                  <a:lnTo>
                    <a:pt x="171299" y="483016"/>
                  </a:lnTo>
                  <a:lnTo>
                    <a:pt x="170950" y="482948"/>
                  </a:lnTo>
                  <a:lnTo>
                    <a:pt x="170565" y="482955"/>
                  </a:lnTo>
                  <a:lnTo>
                    <a:pt x="170027" y="483040"/>
                  </a:lnTo>
                  <a:lnTo>
                    <a:pt x="169643" y="483125"/>
                  </a:lnTo>
                  <a:lnTo>
                    <a:pt x="169260" y="483289"/>
                  </a:lnTo>
                  <a:lnTo>
                    <a:pt x="168916" y="483410"/>
                  </a:lnTo>
                  <a:lnTo>
                    <a:pt x="168571" y="483490"/>
                  </a:lnTo>
                  <a:lnTo>
                    <a:pt x="168343" y="483726"/>
                  </a:lnTo>
                  <a:lnTo>
                    <a:pt x="167924" y="484006"/>
                  </a:lnTo>
                  <a:lnTo>
                    <a:pt x="167658" y="484164"/>
                  </a:lnTo>
                  <a:lnTo>
                    <a:pt x="167313" y="484285"/>
                  </a:lnTo>
                  <a:lnTo>
                    <a:pt x="167008" y="484485"/>
                  </a:lnTo>
                  <a:lnTo>
                    <a:pt x="166549" y="484650"/>
                  </a:lnTo>
                  <a:lnTo>
                    <a:pt x="166206" y="484887"/>
                  </a:lnTo>
                  <a:lnTo>
                    <a:pt x="163967" y="484735"/>
                  </a:lnTo>
                  <a:lnTo>
                    <a:pt x="163351" y="484747"/>
                  </a:lnTo>
                  <a:lnTo>
                    <a:pt x="162696" y="484759"/>
                  </a:lnTo>
                  <a:lnTo>
                    <a:pt x="162079" y="484771"/>
                  </a:lnTo>
                  <a:lnTo>
                    <a:pt x="161732" y="484777"/>
                  </a:lnTo>
                  <a:lnTo>
                    <a:pt x="161347" y="484783"/>
                  </a:lnTo>
                  <a:lnTo>
                    <a:pt x="160807" y="484796"/>
                  </a:lnTo>
                  <a:lnTo>
                    <a:pt x="160074" y="484692"/>
                  </a:lnTo>
                  <a:lnTo>
                    <a:pt x="159494" y="484662"/>
                  </a:lnTo>
                  <a:lnTo>
                    <a:pt x="159147" y="484632"/>
                  </a:lnTo>
                  <a:lnTo>
                    <a:pt x="158376" y="484644"/>
                  </a:lnTo>
                  <a:lnTo>
                    <a:pt x="158029" y="484650"/>
                  </a:lnTo>
                  <a:lnTo>
                    <a:pt x="157341" y="484935"/>
                  </a:lnTo>
                  <a:lnTo>
                    <a:pt x="157034" y="485014"/>
                  </a:lnTo>
                  <a:lnTo>
                    <a:pt x="156577" y="485372"/>
                  </a:lnTo>
                  <a:lnTo>
                    <a:pt x="156275" y="485689"/>
                  </a:lnTo>
                  <a:lnTo>
                    <a:pt x="155819" y="486041"/>
                  </a:lnTo>
                  <a:lnTo>
                    <a:pt x="155401" y="486357"/>
                  </a:lnTo>
                  <a:lnTo>
                    <a:pt x="155134" y="486558"/>
                  </a:lnTo>
                  <a:lnTo>
                    <a:pt x="154716" y="486874"/>
                  </a:lnTo>
                  <a:lnTo>
                    <a:pt x="154298" y="487189"/>
                  </a:lnTo>
                  <a:lnTo>
                    <a:pt x="153994" y="487426"/>
                  </a:lnTo>
                  <a:lnTo>
                    <a:pt x="153615" y="487821"/>
                  </a:lnTo>
                  <a:lnTo>
                    <a:pt x="153274" y="488131"/>
                  </a:lnTo>
                  <a:lnTo>
                    <a:pt x="152932" y="488368"/>
                  </a:lnTo>
                  <a:lnTo>
                    <a:pt x="152514" y="488690"/>
                  </a:lnTo>
                  <a:lnTo>
                    <a:pt x="152131" y="488885"/>
                  </a:lnTo>
                  <a:lnTo>
                    <a:pt x="151710" y="489012"/>
                  </a:lnTo>
                  <a:lnTo>
                    <a:pt x="151404" y="489133"/>
                  </a:lnTo>
                  <a:lnTo>
                    <a:pt x="150827" y="489218"/>
                  </a:lnTo>
                  <a:lnTo>
                    <a:pt x="150289" y="489346"/>
                  </a:lnTo>
                  <a:lnTo>
                    <a:pt x="149942" y="489352"/>
                  </a:lnTo>
                  <a:lnTo>
                    <a:pt x="149399" y="489127"/>
                  </a:lnTo>
                  <a:lnTo>
                    <a:pt x="149011" y="488981"/>
                  </a:lnTo>
                  <a:lnTo>
                    <a:pt x="148429" y="488799"/>
                  </a:lnTo>
                  <a:lnTo>
                    <a:pt x="148080" y="488653"/>
                  </a:lnTo>
                  <a:lnTo>
                    <a:pt x="147574" y="488392"/>
                  </a:lnTo>
                  <a:lnTo>
                    <a:pt x="147223" y="488204"/>
                  </a:lnTo>
                  <a:lnTo>
                    <a:pt x="146794" y="487943"/>
                  </a:lnTo>
                  <a:lnTo>
                    <a:pt x="146405" y="487760"/>
                  </a:lnTo>
                  <a:lnTo>
                    <a:pt x="146016" y="487535"/>
                  </a:lnTo>
                  <a:lnTo>
                    <a:pt x="145587" y="487274"/>
                  </a:lnTo>
                  <a:lnTo>
                    <a:pt x="145274" y="487007"/>
                  </a:lnTo>
                  <a:lnTo>
                    <a:pt x="144883" y="486709"/>
                  </a:lnTo>
                  <a:lnTo>
                    <a:pt x="144569" y="486405"/>
                  </a:lnTo>
                  <a:lnTo>
                    <a:pt x="144176" y="486022"/>
                  </a:lnTo>
                  <a:lnTo>
                    <a:pt x="143550" y="485537"/>
                  </a:lnTo>
                  <a:lnTo>
                    <a:pt x="143159" y="485197"/>
                  </a:lnTo>
                  <a:lnTo>
                    <a:pt x="142884" y="484929"/>
                  </a:lnTo>
                  <a:lnTo>
                    <a:pt x="142415" y="484595"/>
                  </a:lnTo>
                  <a:lnTo>
                    <a:pt x="142180" y="484364"/>
                  </a:lnTo>
                  <a:lnTo>
                    <a:pt x="141945" y="484139"/>
                  </a:lnTo>
                  <a:lnTo>
                    <a:pt x="141398" y="483763"/>
                  </a:lnTo>
                  <a:lnTo>
                    <a:pt x="141086" y="483574"/>
                  </a:lnTo>
                  <a:lnTo>
                    <a:pt x="140736" y="483350"/>
                  </a:lnTo>
                  <a:lnTo>
                    <a:pt x="140109" y="482857"/>
                  </a:lnTo>
                  <a:lnTo>
                    <a:pt x="139834" y="482596"/>
                  </a:lnTo>
                  <a:lnTo>
                    <a:pt x="139521" y="482329"/>
                  </a:lnTo>
                  <a:lnTo>
                    <a:pt x="139208" y="482067"/>
                  </a:lnTo>
                  <a:lnTo>
                    <a:pt x="138934" y="481843"/>
                  </a:lnTo>
                  <a:lnTo>
                    <a:pt x="138660" y="481612"/>
                  </a:lnTo>
                  <a:lnTo>
                    <a:pt x="138230" y="481278"/>
                  </a:lnTo>
                  <a:lnTo>
                    <a:pt x="137722" y="480901"/>
                  </a:lnTo>
                  <a:lnTo>
                    <a:pt x="137215" y="480561"/>
                  </a:lnTo>
                  <a:lnTo>
                    <a:pt x="136903" y="480415"/>
                  </a:lnTo>
                  <a:lnTo>
                    <a:pt x="136552" y="480191"/>
                  </a:lnTo>
                  <a:lnTo>
                    <a:pt x="136123" y="479923"/>
                  </a:lnTo>
                  <a:lnTo>
                    <a:pt x="135694" y="479662"/>
                  </a:lnTo>
                  <a:lnTo>
                    <a:pt x="135343" y="479437"/>
                  </a:lnTo>
                  <a:lnTo>
                    <a:pt x="135071" y="479291"/>
                  </a:lnTo>
                  <a:lnTo>
                    <a:pt x="132583" y="478137"/>
                  </a:lnTo>
                  <a:lnTo>
                    <a:pt x="131731" y="477961"/>
                  </a:lnTo>
                  <a:lnTo>
                    <a:pt x="131113" y="477894"/>
                  </a:lnTo>
                  <a:lnTo>
                    <a:pt x="130726" y="477827"/>
                  </a:lnTo>
                  <a:lnTo>
                    <a:pt x="130225" y="477833"/>
                  </a:lnTo>
                  <a:lnTo>
                    <a:pt x="129840" y="477845"/>
                  </a:lnTo>
                  <a:lnTo>
                    <a:pt x="129301" y="477851"/>
                  </a:lnTo>
                  <a:lnTo>
                    <a:pt x="128995" y="477973"/>
                  </a:lnTo>
                  <a:lnTo>
                    <a:pt x="128688" y="478094"/>
                  </a:lnTo>
                  <a:lnTo>
                    <a:pt x="128345" y="478295"/>
                  </a:lnTo>
                  <a:lnTo>
                    <a:pt x="128003" y="478568"/>
                  </a:lnTo>
                  <a:lnTo>
                    <a:pt x="127698" y="478732"/>
                  </a:lnTo>
                  <a:lnTo>
                    <a:pt x="127354" y="478890"/>
                  </a:lnTo>
                  <a:lnTo>
                    <a:pt x="127008" y="478938"/>
                  </a:lnTo>
                  <a:lnTo>
                    <a:pt x="126622" y="478945"/>
                  </a:lnTo>
                  <a:lnTo>
                    <a:pt x="126120" y="478914"/>
                  </a:lnTo>
                  <a:lnTo>
                    <a:pt x="125846" y="478690"/>
                  </a:lnTo>
                  <a:lnTo>
                    <a:pt x="125378" y="478386"/>
                  </a:lnTo>
                  <a:lnTo>
                    <a:pt x="124831" y="477936"/>
                  </a:lnTo>
                  <a:lnTo>
                    <a:pt x="124594" y="477669"/>
                  </a:lnTo>
                  <a:lnTo>
                    <a:pt x="124394" y="477250"/>
                  </a:lnTo>
                  <a:lnTo>
                    <a:pt x="124154" y="476788"/>
                  </a:lnTo>
                  <a:lnTo>
                    <a:pt x="123952" y="476332"/>
                  </a:lnTo>
                  <a:lnTo>
                    <a:pt x="123712" y="475797"/>
                  </a:lnTo>
                  <a:lnTo>
                    <a:pt x="123587" y="475336"/>
                  </a:lnTo>
                  <a:lnTo>
                    <a:pt x="123427" y="474990"/>
                  </a:lnTo>
                  <a:lnTo>
                    <a:pt x="123265" y="474571"/>
                  </a:lnTo>
                  <a:lnTo>
                    <a:pt x="123105" y="474267"/>
                  </a:lnTo>
                  <a:lnTo>
                    <a:pt x="122826" y="473768"/>
                  </a:lnTo>
                  <a:lnTo>
                    <a:pt x="122587" y="473349"/>
                  </a:lnTo>
                  <a:lnTo>
                    <a:pt x="122349" y="472967"/>
                  </a:lnTo>
                  <a:lnTo>
                    <a:pt x="122070" y="472468"/>
                  </a:lnTo>
                  <a:lnTo>
                    <a:pt x="121792" y="472049"/>
                  </a:lnTo>
                  <a:lnTo>
                    <a:pt x="121595" y="471788"/>
                  </a:lnTo>
                  <a:lnTo>
                    <a:pt x="121279" y="471369"/>
                  </a:lnTo>
                  <a:lnTo>
                    <a:pt x="121043" y="471102"/>
                  </a:lnTo>
                  <a:lnTo>
                    <a:pt x="120807" y="470834"/>
                  </a:lnTo>
                  <a:lnTo>
                    <a:pt x="120452" y="470421"/>
                  </a:lnTo>
                  <a:lnTo>
                    <a:pt x="120216" y="470154"/>
                  </a:lnTo>
                  <a:lnTo>
                    <a:pt x="119745" y="469735"/>
                  </a:lnTo>
                  <a:lnTo>
                    <a:pt x="119393" y="469437"/>
                  </a:lnTo>
                  <a:lnTo>
                    <a:pt x="119156" y="469170"/>
                  </a:lnTo>
                  <a:lnTo>
                    <a:pt x="118611" y="468830"/>
                  </a:lnTo>
                  <a:lnTo>
                    <a:pt x="118338" y="468647"/>
                  </a:lnTo>
                  <a:lnTo>
                    <a:pt x="117988" y="468495"/>
                  </a:lnTo>
                  <a:lnTo>
                    <a:pt x="117676" y="468306"/>
                  </a:lnTo>
                  <a:lnTo>
                    <a:pt x="117289" y="468204"/>
                  </a:lnTo>
                  <a:lnTo>
                    <a:pt x="116978" y="468051"/>
                  </a:lnTo>
                  <a:lnTo>
                    <a:pt x="116628" y="467906"/>
                  </a:lnTo>
                  <a:lnTo>
                    <a:pt x="115657" y="467499"/>
                  </a:lnTo>
                  <a:lnTo>
                    <a:pt x="115073" y="467238"/>
                  </a:lnTo>
                  <a:lnTo>
                    <a:pt x="114683" y="466940"/>
                  </a:lnTo>
                  <a:lnTo>
                    <a:pt x="114022" y="466642"/>
                  </a:lnTo>
                  <a:lnTo>
                    <a:pt x="113632" y="466418"/>
                  </a:lnTo>
                  <a:lnTo>
                    <a:pt x="112934" y="466162"/>
                  </a:lnTo>
                  <a:lnTo>
                    <a:pt x="112660" y="465973"/>
                  </a:lnTo>
                  <a:lnTo>
                    <a:pt x="112154" y="465670"/>
                  </a:lnTo>
                  <a:lnTo>
                    <a:pt x="111648" y="465415"/>
                  </a:lnTo>
                  <a:lnTo>
                    <a:pt x="111297" y="465190"/>
                  </a:lnTo>
                  <a:lnTo>
                    <a:pt x="111023" y="464959"/>
                  </a:lnTo>
                  <a:lnTo>
                    <a:pt x="110632" y="464698"/>
                  </a:lnTo>
                  <a:lnTo>
                    <a:pt x="110320" y="464473"/>
                  </a:lnTo>
                  <a:lnTo>
                    <a:pt x="110047" y="464285"/>
                  </a:lnTo>
                  <a:lnTo>
                    <a:pt x="109734" y="464060"/>
                  </a:lnTo>
                  <a:lnTo>
                    <a:pt x="109303" y="463720"/>
                  </a:lnTo>
                  <a:lnTo>
                    <a:pt x="108954" y="463574"/>
                  </a:lnTo>
                  <a:lnTo>
                    <a:pt x="108564" y="463349"/>
                  </a:lnTo>
                  <a:lnTo>
                    <a:pt x="108292" y="463197"/>
                  </a:lnTo>
                  <a:lnTo>
                    <a:pt x="107981" y="463088"/>
                  </a:lnTo>
                  <a:lnTo>
                    <a:pt x="105599" y="461436"/>
                  </a:lnTo>
                  <a:lnTo>
                    <a:pt x="105288" y="461290"/>
                  </a:lnTo>
                  <a:lnTo>
                    <a:pt x="104707" y="461144"/>
                  </a:lnTo>
                  <a:lnTo>
                    <a:pt x="104360" y="461113"/>
                  </a:lnTo>
                  <a:lnTo>
                    <a:pt x="103744" y="461120"/>
                  </a:lnTo>
                  <a:lnTo>
                    <a:pt x="103319" y="461089"/>
                  </a:lnTo>
                  <a:lnTo>
                    <a:pt x="102971" y="461022"/>
                  </a:lnTo>
                  <a:lnTo>
                    <a:pt x="102546" y="461029"/>
                  </a:lnTo>
                  <a:lnTo>
                    <a:pt x="102237" y="460955"/>
                  </a:lnTo>
                  <a:lnTo>
                    <a:pt x="101811" y="460852"/>
                  </a:lnTo>
                  <a:lnTo>
                    <a:pt x="101191" y="460670"/>
                  </a:lnTo>
                  <a:lnTo>
                    <a:pt x="100689" y="460639"/>
                  </a:lnTo>
                  <a:lnTo>
                    <a:pt x="100341" y="460567"/>
                  </a:lnTo>
                  <a:lnTo>
                    <a:pt x="99957" y="460615"/>
                  </a:lnTo>
                  <a:lnTo>
                    <a:pt x="99457" y="460700"/>
                  </a:lnTo>
                  <a:lnTo>
                    <a:pt x="99034" y="460785"/>
                  </a:lnTo>
                  <a:lnTo>
                    <a:pt x="98573" y="460870"/>
                  </a:lnTo>
                  <a:lnTo>
                    <a:pt x="98188" y="460919"/>
                  </a:lnTo>
                  <a:lnTo>
                    <a:pt x="97805" y="460998"/>
                  </a:lnTo>
                  <a:lnTo>
                    <a:pt x="97344" y="461089"/>
                  </a:lnTo>
                  <a:lnTo>
                    <a:pt x="97000" y="461247"/>
                  </a:lnTo>
                  <a:lnTo>
                    <a:pt x="96578" y="461369"/>
                  </a:lnTo>
                  <a:lnTo>
                    <a:pt x="96195" y="461496"/>
                  </a:lnTo>
                  <a:lnTo>
                    <a:pt x="95774" y="461654"/>
                  </a:lnTo>
                  <a:lnTo>
                    <a:pt x="95469" y="461855"/>
                  </a:lnTo>
                  <a:lnTo>
                    <a:pt x="95049" y="462091"/>
                  </a:lnTo>
                  <a:lnTo>
                    <a:pt x="94593" y="462407"/>
                  </a:lnTo>
                  <a:lnTo>
                    <a:pt x="94288" y="462644"/>
                  </a:lnTo>
                  <a:lnTo>
                    <a:pt x="93985" y="462924"/>
                  </a:lnTo>
                  <a:lnTo>
                    <a:pt x="93721" y="463234"/>
                  </a:lnTo>
                  <a:lnTo>
                    <a:pt x="93533" y="463507"/>
                  </a:lnTo>
                  <a:lnTo>
                    <a:pt x="93308" y="463823"/>
                  </a:lnTo>
                  <a:lnTo>
                    <a:pt x="93006" y="464175"/>
                  </a:lnTo>
                  <a:lnTo>
                    <a:pt x="92856" y="464448"/>
                  </a:lnTo>
                  <a:lnTo>
                    <a:pt x="92593" y="464801"/>
                  </a:lnTo>
                  <a:lnTo>
                    <a:pt x="92292" y="465227"/>
                  </a:lnTo>
                  <a:lnTo>
                    <a:pt x="91958" y="465931"/>
                  </a:lnTo>
                  <a:lnTo>
                    <a:pt x="91777" y="466514"/>
                  </a:lnTo>
                  <a:lnTo>
                    <a:pt x="91592" y="466976"/>
                  </a:lnTo>
                  <a:lnTo>
                    <a:pt x="91406" y="467329"/>
                  </a:lnTo>
                  <a:lnTo>
                    <a:pt x="91142" y="467645"/>
                  </a:lnTo>
                  <a:lnTo>
                    <a:pt x="90763" y="467997"/>
                  </a:lnTo>
                  <a:lnTo>
                    <a:pt x="90460" y="468313"/>
                  </a:lnTo>
                  <a:lnTo>
                    <a:pt x="90234" y="468586"/>
                  </a:lnTo>
                  <a:lnTo>
                    <a:pt x="89894" y="468975"/>
                  </a:lnTo>
                  <a:lnTo>
                    <a:pt x="89667" y="469212"/>
                  </a:lnTo>
                  <a:lnTo>
                    <a:pt x="89365" y="469528"/>
                  </a:lnTo>
                  <a:lnTo>
                    <a:pt x="89097" y="469686"/>
                  </a:lnTo>
                  <a:lnTo>
                    <a:pt x="88833" y="469959"/>
                  </a:lnTo>
                  <a:lnTo>
                    <a:pt x="88569" y="470275"/>
                  </a:lnTo>
                  <a:lnTo>
                    <a:pt x="88307" y="470700"/>
                  </a:lnTo>
                  <a:lnTo>
                    <a:pt x="88161" y="471168"/>
                  </a:lnTo>
                  <a:lnTo>
                    <a:pt x="88053" y="471593"/>
                  </a:lnTo>
                  <a:lnTo>
                    <a:pt x="87984" y="472019"/>
                  </a:lnTo>
                  <a:lnTo>
                    <a:pt x="87914" y="472408"/>
                  </a:lnTo>
                  <a:lnTo>
                    <a:pt x="87921" y="472754"/>
                  </a:lnTo>
                  <a:lnTo>
                    <a:pt x="87928" y="473179"/>
                  </a:lnTo>
                  <a:lnTo>
                    <a:pt x="88054" y="473756"/>
                  </a:lnTo>
                  <a:lnTo>
                    <a:pt x="88139" y="474176"/>
                  </a:lnTo>
                  <a:lnTo>
                    <a:pt x="88224" y="474601"/>
                  </a:lnTo>
                  <a:lnTo>
                    <a:pt x="88233" y="475063"/>
                  </a:lnTo>
                  <a:lnTo>
                    <a:pt x="88241" y="475487"/>
                  </a:lnTo>
                  <a:lnTo>
                    <a:pt x="88247" y="475834"/>
                  </a:lnTo>
                  <a:lnTo>
                    <a:pt x="88253" y="476217"/>
                  </a:lnTo>
                  <a:lnTo>
                    <a:pt x="88298" y="476527"/>
                  </a:lnTo>
                  <a:lnTo>
                    <a:pt x="88344" y="476910"/>
                  </a:lnTo>
                  <a:lnTo>
                    <a:pt x="88349" y="477219"/>
                  </a:lnTo>
                  <a:lnTo>
                    <a:pt x="88317" y="477529"/>
                  </a:lnTo>
                  <a:lnTo>
                    <a:pt x="88208" y="477918"/>
                  </a:lnTo>
                  <a:lnTo>
                    <a:pt x="88062" y="478344"/>
                  </a:lnTo>
                  <a:lnTo>
                    <a:pt x="87915" y="478732"/>
                  </a:lnTo>
                  <a:lnTo>
                    <a:pt x="87729" y="479121"/>
                  </a:lnTo>
                  <a:lnTo>
                    <a:pt x="87658" y="479467"/>
                  </a:lnTo>
                  <a:lnTo>
                    <a:pt x="87549" y="479819"/>
                  </a:lnTo>
                  <a:lnTo>
                    <a:pt x="87363" y="480208"/>
                  </a:lnTo>
                  <a:lnTo>
                    <a:pt x="87176" y="480518"/>
                  </a:lnTo>
                  <a:lnTo>
                    <a:pt x="86910" y="480719"/>
                  </a:lnTo>
                  <a:lnTo>
                    <a:pt x="86567" y="480956"/>
                  </a:lnTo>
                  <a:lnTo>
                    <a:pt x="86185" y="481156"/>
                  </a:lnTo>
                  <a:lnTo>
                    <a:pt x="85763" y="481241"/>
                  </a:lnTo>
                  <a:lnTo>
                    <a:pt x="85266" y="481441"/>
                  </a:lnTo>
                  <a:lnTo>
                    <a:pt x="84920" y="481490"/>
                  </a:lnTo>
                  <a:lnTo>
                    <a:pt x="84535" y="481533"/>
                  </a:lnTo>
                  <a:lnTo>
                    <a:pt x="84076" y="481733"/>
                  </a:lnTo>
                  <a:lnTo>
                    <a:pt x="83502" y="481940"/>
                  </a:lnTo>
                  <a:lnTo>
                    <a:pt x="82966" y="482177"/>
                  </a:lnTo>
                  <a:lnTo>
                    <a:pt x="82508" y="482420"/>
                  </a:lnTo>
                  <a:lnTo>
                    <a:pt x="82165" y="482620"/>
                  </a:lnTo>
                  <a:lnTo>
                    <a:pt x="81899" y="482815"/>
                  </a:lnTo>
                  <a:lnTo>
                    <a:pt x="81442" y="483131"/>
                  </a:lnTo>
                  <a:lnTo>
                    <a:pt x="81176" y="483368"/>
                  </a:lnTo>
                  <a:lnTo>
                    <a:pt x="80720" y="483684"/>
                  </a:lnTo>
                  <a:lnTo>
                    <a:pt x="80377" y="483927"/>
                  </a:lnTo>
                  <a:lnTo>
                    <a:pt x="80111" y="484158"/>
                  </a:lnTo>
                  <a:lnTo>
                    <a:pt x="79694" y="484516"/>
                  </a:lnTo>
                  <a:lnTo>
                    <a:pt x="79354" y="484868"/>
                  </a:lnTo>
                  <a:lnTo>
                    <a:pt x="79128" y="485184"/>
                  </a:lnTo>
                  <a:lnTo>
                    <a:pt x="78865" y="485531"/>
                  </a:lnTo>
                  <a:lnTo>
                    <a:pt x="78526" y="486004"/>
                  </a:lnTo>
                  <a:lnTo>
                    <a:pt x="78377" y="486278"/>
                  </a:lnTo>
                  <a:lnTo>
                    <a:pt x="78114" y="486666"/>
                  </a:lnTo>
                  <a:lnTo>
                    <a:pt x="77927" y="486977"/>
                  </a:lnTo>
                  <a:lnTo>
                    <a:pt x="77739" y="487250"/>
                  </a:lnTo>
                  <a:lnTo>
                    <a:pt x="77515" y="487602"/>
                  </a:lnTo>
                  <a:lnTo>
                    <a:pt x="77327" y="487875"/>
                  </a:lnTo>
                  <a:lnTo>
                    <a:pt x="77100" y="488113"/>
                  </a:lnTo>
                  <a:lnTo>
                    <a:pt x="76759" y="488428"/>
                  </a:lnTo>
                  <a:lnTo>
                    <a:pt x="76417" y="488702"/>
                  </a:lnTo>
                  <a:lnTo>
                    <a:pt x="75963" y="489133"/>
                  </a:lnTo>
                  <a:lnTo>
                    <a:pt x="75273" y="489382"/>
                  </a:lnTo>
                  <a:lnTo>
                    <a:pt x="74850" y="489467"/>
                  </a:lnTo>
                  <a:lnTo>
                    <a:pt x="74503" y="489473"/>
                  </a:lnTo>
                  <a:lnTo>
                    <a:pt x="73694" y="489485"/>
                  </a:lnTo>
                  <a:lnTo>
                    <a:pt x="73116" y="489498"/>
                  </a:lnTo>
                  <a:lnTo>
                    <a:pt x="72616" y="489504"/>
                  </a:lnTo>
                  <a:lnTo>
                    <a:pt x="72230" y="489510"/>
                  </a:lnTo>
                  <a:lnTo>
                    <a:pt x="71806" y="489522"/>
                  </a:lnTo>
                  <a:lnTo>
                    <a:pt x="71419" y="489449"/>
                  </a:lnTo>
                  <a:lnTo>
                    <a:pt x="70764" y="489461"/>
                  </a:lnTo>
                  <a:lnTo>
                    <a:pt x="70379" y="489467"/>
                  </a:lnTo>
                  <a:lnTo>
                    <a:pt x="69839" y="489480"/>
                  </a:lnTo>
                  <a:lnTo>
                    <a:pt x="69377" y="489486"/>
                  </a:lnTo>
                  <a:lnTo>
                    <a:pt x="68799" y="489498"/>
                  </a:lnTo>
                  <a:lnTo>
                    <a:pt x="68220" y="489473"/>
                  </a:lnTo>
                  <a:lnTo>
                    <a:pt x="67603" y="489480"/>
                  </a:lnTo>
                  <a:lnTo>
                    <a:pt x="66948" y="489492"/>
                  </a:lnTo>
                  <a:lnTo>
                    <a:pt x="66446" y="489467"/>
                  </a:lnTo>
                  <a:lnTo>
                    <a:pt x="66023" y="489473"/>
                  </a:lnTo>
                  <a:lnTo>
                    <a:pt x="65483" y="489486"/>
                  </a:lnTo>
                  <a:lnTo>
                    <a:pt x="65137" y="489491"/>
                  </a:lnTo>
                  <a:lnTo>
                    <a:pt x="64557" y="489425"/>
                  </a:lnTo>
                  <a:lnTo>
                    <a:pt x="64132" y="489352"/>
                  </a:lnTo>
                  <a:lnTo>
                    <a:pt x="63784" y="489285"/>
                  </a:lnTo>
                  <a:lnTo>
                    <a:pt x="63319" y="489212"/>
                  </a:lnTo>
                  <a:lnTo>
                    <a:pt x="62972" y="489182"/>
                  </a:lnTo>
                  <a:lnTo>
                    <a:pt x="62624" y="489109"/>
                  </a:lnTo>
                  <a:lnTo>
                    <a:pt x="62200" y="489121"/>
                  </a:lnTo>
                  <a:lnTo>
                    <a:pt x="61428" y="489096"/>
                  </a:lnTo>
                  <a:lnTo>
                    <a:pt x="60888" y="489066"/>
                  </a:lnTo>
                  <a:lnTo>
                    <a:pt x="60464" y="489072"/>
                  </a:lnTo>
                  <a:lnTo>
                    <a:pt x="59848" y="489085"/>
                  </a:lnTo>
                  <a:lnTo>
                    <a:pt x="59269" y="489097"/>
                  </a:lnTo>
                  <a:lnTo>
                    <a:pt x="58538" y="489109"/>
                  </a:lnTo>
                  <a:lnTo>
                    <a:pt x="57997" y="489078"/>
                  </a:lnTo>
                  <a:lnTo>
                    <a:pt x="57381" y="489091"/>
                  </a:lnTo>
                  <a:lnTo>
                    <a:pt x="56957" y="489103"/>
                  </a:lnTo>
                  <a:lnTo>
                    <a:pt x="56379" y="489109"/>
                  </a:lnTo>
                  <a:lnTo>
                    <a:pt x="55800" y="489121"/>
                  </a:lnTo>
                  <a:lnTo>
                    <a:pt x="55454" y="489127"/>
                  </a:lnTo>
                  <a:lnTo>
                    <a:pt x="55068" y="489133"/>
                  </a:lnTo>
                  <a:lnTo>
                    <a:pt x="54684" y="489145"/>
                  </a:lnTo>
                  <a:lnTo>
                    <a:pt x="54145" y="489188"/>
                  </a:lnTo>
                  <a:lnTo>
                    <a:pt x="53682" y="489200"/>
                  </a:lnTo>
                  <a:lnTo>
                    <a:pt x="18375" y="491611"/>
                  </a:lnTo>
                  <a:lnTo>
                    <a:pt x="18647" y="491126"/>
                  </a:lnTo>
                  <a:lnTo>
                    <a:pt x="18630" y="490816"/>
                  </a:lnTo>
                  <a:lnTo>
                    <a:pt x="18529" y="490184"/>
                  </a:lnTo>
                  <a:lnTo>
                    <a:pt x="18571" y="489631"/>
                  </a:lnTo>
                  <a:lnTo>
                    <a:pt x="18844" y="489485"/>
                  </a:lnTo>
                  <a:lnTo>
                    <a:pt x="19766" y="489255"/>
                  </a:lnTo>
                  <a:lnTo>
                    <a:pt x="20069" y="489212"/>
                  </a:lnTo>
                  <a:lnTo>
                    <a:pt x="20655" y="489279"/>
                  </a:lnTo>
                  <a:lnTo>
                    <a:pt x="21220" y="489540"/>
                  </a:lnTo>
                  <a:lnTo>
                    <a:pt x="21811" y="489552"/>
                  </a:lnTo>
                  <a:lnTo>
                    <a:pt x="22693" y="489285"/>
                  </a:lnTo>
                  <a:lnTo>
                    <a:pt x="22956" y="489133"/>
                  </a:lnTo>
                  <a:lnTo>
                    <a:pt x="23242" y="489024"/>
                  </a:lnTo>
                  <a:lnTo>
                    <a:pt x="23574" y="488993"/>
                  </a:lnTo>
                  <a:lnTo>
                    <a:pt x="24002" y="488696"/>
                  </a:lnTo>
                  <a:lnTo>
                    <a:pt x="24139" y="488076"/>
                  </a:lnTo>
                  <a:lnTo>
                    <a:pt x="24472" y="486904"/>
                  </a:lnTo>
                  <a:lnTo>
                    <a:pt x="24597" y="485998"/>
                  </a:lnTo>
                  <a:lnTo>
                    <a:pt x="24753" y="484182"/>
                  </a:lnTo>
                  <a:lnTo>
                    <a:pt x="24724" y="483878"/>
                  </a:lnTo>
                  <a:lnTo>
                    <a:pt x="24571" y="482979"/>
                  </a:lnTo>
                  <a:lnTo>
                    <a:pt x="24441" y="481776"/>
                  </a:lnTo>
                  <a:lnTo>
                    <a:pt x="24402" y="481101"/>
                  </a:lnTo>
                  <a:lnTo>
                    <a:pt x="24355" y="480798"/>
                  </a:lnTo>
                  <a:lnTo>
                    <a:pt x="24021" y="480482"/>
                  </a:lnTo>
                  <a:lnTo>
                    <a:pt x="23689" y="480530"/>
                  </a:lnTo>
                  <a:lnTo>
                    <a:pt x="22449" y="480718"/>
                  </a:lnTo>
                  <a:lnTo>
                    <a:pt x="22145" y="480646"/>
                  </a:lnTo>
                  <a:lnTo>
                    <a:pt x="21633" y="480323"/>
                  </a:lnTo>
                  <a:lnTo>
                    <a:pt x="21195" y="479862"/>
                  </a:lnTo>
                  <a:lnTo>
                    <a:pt x="20972" y="479340"/>
                  </a:lnTo>
                  <a:lnTo>
                    <a:pt x="21062" y="478519"/>
                  </a:lnTo>
                  <a:lnTo>
                    <a:pt x="20769" y="478355"/>
                  </a:lnTo>
                  <a:lnTo>
                    <a:pt x="20476" y="478264"/>
                  </a:lnTo>
                  <a:lnTo>
                    <a:pt x="19922" y="478057"/>
                  </a:lnTo>
                  <a:lnTo>
                    <a:pt x="19266" y="477414"/>
                  </a:lnTo>
                  <a:lnTo>
                    <a:pt x="18665" y="477310"/>
                  </a:lnTo>
                  <a:lnTo>
                    <a:pt x="18393" y="477152"/>
                  </a:lnTo>
                  <a:lnTo>
                    <a:pt x="18136" y="476934"/>
                  </a:lnTo>
                  <a:lnTo>
                    <a:pt x="18046" y="476411"/>
                  </a:lnTo>
                  <a:lnTo>
                    <a:pt x="18413" y="475524"/>
                  </a:lnTo>
                  <a:lnTo>
                    <a:pt x="18172" y="475032"/>
                  </a:lnTo>
                  <a:lnTo>
                    <a:pt x="17406" y="474461"/>
                  </a:lnTo>
                  <a:lnTo>
                    <a:pt x="16859" y="474139"/>
                  </a:lnTo>
                  <a:lnTo>
                    <a:pt x="16493" y="473495"/>
                  </a:lnTo>
                  <a:lnTo>
                    <a:pt x="15546" y="472116"/>
                  </a:lnTo>
                  <a:lnTo>
                    <a:pt x="15796" y="470718"/>
                  </a:lnTo>
                  <a:lnTo>
                    <a:pt x="15856" y="469473"/>
                  </a:lnTo>
                  <a:lnTo>
                    <a:pt x="15730" y="468781"/>
                  </a:lnTo>
                  <a:lnTo>
                    <a:pt x="15524" y="467851"/>
                  </a:lnTo>
                  <a:lnTo>
                    <a:pt x="15900" y="467152"/>
                  </a:lnTo>
                  <a:lnTo>
                    <a:pt x="15698" y="466496"/>
                  </a:lnTo>
                  <a:lnTo>
                    <a:pt x="15105" y="465536"/>
                  </a:lnTo>
                  <a:lnTo>
                    <a:pt x="15286" y="464643"/>
                  </a:lnTo>
                  <a:lnTo>
                    <a:pt x="15780" y="464133"/>
                  </a:lnTo>
                  <a:lnTo>
                    <a:pt x="16390" y="463544"/>
                  </a:lnTo>
                  <a:lnTo>
                    <a:pt x="16630" y="463343"/>
                  </a:lnTo>
                  <a:lnTo>
                    <a:pt x="17343" y="462754"/>
                  </a:lnTo>
                  <a:lnTo>
                    <a:pt x="17674" y="461545"/>
                  </a:lnTo>
                  <a:lnTo>
                    <a:pt x="18350" y="460220"/>
                  </a:lnTo>
                  <a:lnTo>
                    <a:pt x="18635" y="458592"/>
                  </a:lnTo>
                  <a:lnTo>
                    <a:pt x="19793" y="458574"/>
                  </a:lnTo>
                  <a:lnTo>
                    <a:pt x="20485" y="458331"/>
                  </a:lnTo>
                  <a:lnTo>
                    <a:pt x="21329" y="457972"/>
                  </a:lnTo>
                  <a:lnTo>
                    <a:pt x="22254" y="457802"/>
                  </a:lnTo>
                  <a:lnTo>
                    <a:pt x="23410" y="457705"/>
                  </a:lnTo>
                  <a:lnTo>
                    <a:pt x="23906" y="457274"/>
                  </a:lnTo>
                  <a:lnTo>
                    <a:pt x="24400" y="456763"/>
                  </a:lnTo>
                  <a:lnTo>
                    <a:pt x="25474" y="456283"/>
                  </a:lnTo>
                  <a:lnTo>
                    <a:pt x="26196" y="455420"/>
                  </a:lnTo>
                  <a:lnTo>
                    <a:pt x="26334" y="454254"/>
                  </a:lnTo>
                  <a:lnTo>
                    <a:pt x="26167" y="453410"/>
                  </a:lnTo>
                  <a:lnTo>
                    <a:pt x="26542" y="452589"/>
                  </a:lnTo>
                  <a:lnTo>
                    <a:pt x="27418" y="451842"/>
                  </a:lnTo>
                  <a:lnTo>
                    <a:pt x="28259" y="451210"/>
                  </a:lnTo>
                  <a:lnTo>
                    <a:pt x="28952" y="451083"/>
                  </a:lnTo>
                  <a:lnTo>
                    <a:pt x="29246" y="450032"/>
                  </a:lnTo>
                  <a:lnTo>
                    <a:pt x="29931" y="449327"/>
                  </a:lnTo>
                  <a:lnTo>
                    <a:pt x="30501" y="448659"/>
                  </a:lnTo>
                  <a:lnTo>
                    <a:pt x="31225" y="447990"/>
                  </a:lnTo>
                  <a:lnTo>
                    <a:pt x="31987" y="447359"/>
                  </a:lnTo>
                  <a:lnTo>
                    <a:pt x="32401" y="446581"/>
                  </a:lnTo>
                  <a:lnTo>
                    <a:pt x="33130" y="446259"/>
                  </a:lnTo>
                  <a:lnTo>
                    <a:pt x="33542" y="445360"/>
                  </a:lnTo>
                  <a:lnTo>
                    <a:pt x="34069" y="444387"/>
                  </a:lnTo>
                  <a:lnTo>
                    <a:pt x="35029" y="444023"/>
                  </a:lnTo>
                  <a:lnTo>
                    <a:pt x="36145" y="443810"/>
                  </a:lnTo>
                  <a:lnTo>
                    <a:pt x="36757" y="443415"/>
                  </a:lnTo>
                  <a:lnTo>
                    <a:pt x="37280" y="442207"/>
                  </a:lnTo>
                  <a:lnTo>
                    <a:pt x="37889" y="441581"/>
                  </a:lnTo>
                  <a:lnTo>
                    <a:pt x="38503" y="441259"/>
                  </a:lnTo>
                  <a:lnTo>
                    <a:pt x="38958" y="440712"/>
                  </a:lnTo>
                  <a:lnTo>
                    <a:pt x="39214" y="439703"/>
                  </a:lnTo>
                  <a:lnTo>
                    <a:pt x="39197" y="438537"/>
                  </a:lnTo>
                  <a:lnTo>
                    <a:pt x="38526" y="437462"/>
                  </a:lnTo>
                  <a:lnTo>
                    <a:pt x="38280" y="436459"/>
                  </a:lnTo>
                  <a:lnTo>
                    <a:pt x="37916" y="435305"/>
                  </a:lnTo>
                  <a:lnTo>
                    <a:pt x="37315" y="433804"/>
                  </a:lnTo>
                  <a:lnTo>
                    <a:pt x="37299" y="432638"/>
                  </a:lnTo>
                  <a:lnTo>
                    <a:pt x="37092" y="431599"/>
                  </a:lnTo>
                  <a:lnTo>
                    <a:pt x="37080" y="430864"/>
                  </a:lnTo>
                  <a:lnTo>
                    <a:pt x="36532" y="430287"/>
                  </a:lnTo>
                  <a:lnTo>
                    <a:pt x="35904" y="429521"/>
                  </a:lnTo>
                  <a:lnTo>
                    <a:pt x="35471" y="428987"/>
                  </a:lnTo>
                  <a:lnTo>
                    <a:pt x="35367" y="428659"/>
                  </a:lnTo>
                  <a:lnTo>
                    <a:pt x="35189" y="428100"/>
                  </a:lnTo>
                  <a:lnTo>
                    <a:pt x="35103" y="427516"/>
                  </a:lnTo>
                  <a:lnTo>
                    <a:pt x="34551" y="426751"/>
                  </a:lnTo>
                  <a:lnTo>
                    <a:pt x="34232" y="425979"/>
                  </a:lnTo>
                  <a:lnTo>
                    <a:pt x="33532" y="425645"/>
                  </a:lnTo>
                  <a:lnTo>
                    <a:pt x="32832" y="425226"/>
                  </a:lnTo>
                  <a:lnTo>
                    <a:pt x="32094" y="425007"/>
                  </a:lnTo>
                  <a:lnTo>
                    <a:pt x="30705" y="425062"/>
                  </a:lnTo>
                  <a:lnTo>
                    <a:pt x="29816" y="424958"/>
                  </a:lnTo>
                  <a:lnTo>
                    <a:pt x="29006" y="425013"/>
                  </a:lnTo>
                  <a:lnTo>
                    <a:pt x="27456" y="424570"/>
                  </a:lnTo>
                  <a:lnTo>
                    <a:pt x="26796" y="424266"/>
                  </a:lnTo>
                  <a:lnTo>
                    <a:pt x="25974" y="423507"/>
                  </a:lnTo>
                  <a:lnTo>
                    <a:pt x="24919" y="422625"/>
                  </a:lnTo>
                  <a:lnTo>
                    <a:pt x="24504" y="423294"/>
                  </a:lnTo>
                  <a:lnTo>
                    <a:pt x="24478" y="424181"/>
                  </a:lnTo>
                  <a:lnTo>
                    <a:pt x="23322" y="424315"/>
                  </a:lnTo>
                  <a:lnTo>
                    <a:pt x="22964" y="423622"/>
                  </a:lnTo>
                  <a:lnTo>
                    <a:pt x="22605" y="422814"/>
                  </a:lnTo>
                  <a:lnTo>
                    <a:pt x="22441" y="422158"/>
                  </a:lnTo>
                  <a:lnTo>
                    <a:pt x="21633" y="422285"/>
                  </a:lnTo>
                  <a:lnTo>
                    <a:pt x="20553" y="422340"/>
                  </a:lnTo>
                  <a:lnTo>
                    <a:pt x="19780" y="422352"/>
                  </a:lnTo>
                  <a:lnTo>
                    <a:pt x="19010" y="422480"/>
                  </a:lnTo>
                  <a:lnTo>
                    <a:pt x="18381" y="421678"/>
                  </a:lnTo>
                  <a:lnTo>
                    <a:pt x="17521" y="420949"/>
                  </a:lnTo>
                  <a:lnTo>
                    <a:pt x="16641" y="421544"/>
                  </a:lnTo>
                  <a:lnTo>
                    <a:pt x="16011" y="420626"/>
                  </a:lnTo>
                  <a:lnTo>
                    <a:pt x="15715" y="420256"/>
                  </a:lnTo>
                  <a:lnTo>
                    <a:pt x="15422" y="419898"/>
                  </a:lnTo>
                  <a:lnTo>
                    <a:pt x="15487" y="419041"/>
                  </a:lnTo>
                  <a:lnTo>
                    <a:pt x="15689" y="419017"/>
                  </a:lnTo>
                  <a:lnTo>
                    <a:pt x="16335" y="418956"/>
                  </a:lnTo>
                  <a:lnTo>
                    <a:pt x="17035" y="419333"/>
                  </a:lnTo>
                  <a:lnTo>
                    <a:pt x="17738" y="419904"/>
                  </a:lnTo>
                  <a:lnTo>
                    <a:pt x="18322" y="420201"/>
                  </a:lnTo>
                  <a:lnTo>
                    <a:pt x="19480" y="420189"/>
                  </a:lnTo>
                  <a:lnTo>
                    <a:pt x="20249" y="420019"/>
                  </a:lnTo>
                  <a:lnTo>
                    <a:pt x="21019" y="419892"/>
                  </a:lnTo>
                  <a:lnTo>
                    <a:pt x="21672" y="419612"/>
                  </a:lnTo>
                  <a:lnTo>
                    <a:pt x="21854" y="418877"/>
                  </a:lnTo>
                  <a:lnTo>
                    <a:pt x="21683" y="417717"/>
                  </a:lnTo>
                  <a:lnTo>
                    <a:pt x="22640" y="417121"/>
                  </a:lnTo>
                  <a:lnTo>
                    <a:pt x="23286" y="416416"/>
                  </a:lnTo>
                  <a:lnTo>
                    <a:pt x="23274" y="415560"/>
                  </a:lnTo>
                  <a:lnTo>
                    <a:pt x="22604" y="414606"/>
                  </a:lnTo>
                  <a:lnTo>
                    <a:pt x="22278" y="413367"/>
                  </a:lnTo>
                  <a:lnTo>
                    <a:pt x="21565" y="412139"/>
                  </a:lnTo>
                  <a:lnTo>
                    <a:pt x="21673" y="411520"/>
                  </a:lnTo>
                  <a:lnTo>
                    <a:pt x="22484" y="411580"/>
                  </a:lnTo>
                  <a:lnTo>
                    <a:pt x="23574" y="412188"/>
                  </a:lnTo>
                  <a:lnTo>
                    <a:pt x="24229" y="412140"/>
                  </a:lnTo>
                  <a:lnTo>
                    <a:pt x="25040" y="412127"/>
                  </a:lnTo>
                  <a:lnTo>
                    <a:pt x="26388" y="411915"/>
                  </a:lnTo>
                  <a:lnTo>
                    <a:pt x="27114" y="411362"/>
                  </a:lnTo>
                  <a:lnTo>
                    <a:pt x="27997" y="411040"/>
                  </a:lnTo>
                  <a:lnTo>
                    <a:pt x="28375" y="410493"/>
                  </a:lnTo>
                  <a:lnTo>
                    <a:pt x="28867" y="409752"/>
                  </a:lnTo>
                  <a:lnTo>
                    <a:pt x="28539" y="408440"/>
                  </a:lnTo>
                  <a:lnTo>
                    <a:pt x="28684" y="407777"/>
                  </a:lnTo>
                  <a:lnTo>
                    <a:pt x="28329" y="407237"/>
                  </a:lnTo>
                  <a:lnTo>
                    <a:pt x="28319" y="406544"/>
                  </a:lnTo>
                  <a:lnTo>
                    <a:pt x="28426" y="405918"/>
                  </a:lnTo>
                  <a:lnTo>
                    <a:pt x="28570" y="405183"/>
                  </a:lnTo>
                  <a:lnTo>
                    <a:pt x="28062" y="404764"/>
                  </a:lnTo>
                  <a:lnTo>
                    <a:pt x="27067" y="405396"/>
                  </a:lnTo>
                  <a:lnTo>
                    <a:pt x="26291" y="405098"/>
                  </a:lnTo>
                  <a:lnTo>
                    <a:pt x="26778" y="404047"/>
                  </a:lnTo>
                  <a:lnTo>
                    <a:pt x="26380" y="403196"/>
                  </a:lnTo>
                  <a:lnTo>
                    <a:pt x="25823" y="402085"/>
                  </a:lnTo>
                  <a:lnTo>
                    <a:pt x="25116" y="401161"/>
                  </a:lnTo>
                  <a:lnTo>
                    <a:pt x="25802" y="400572"/>
                  </a:lnTo>
                  <a:lnTo>
                    <a:pt x="25985" y="399873"/>
                  </a:lnTo>
                  <a:lnTo>
                    <a:pt x="25510" y="399065"/>
                  </a:lnTo>
                  <a:lnTo>
                    <a:pt x="24991" y="397832"/>
                  </a:lnTo>
                  <a:lnTo>
                    <a:pt x="25712" y="396933"/>
                  </a:lnTo>
                  <a:lnTo>
                    <a:pt x="25884" y="395457"/>
                  </a:lnTo>
                  <a:lnTo>
                    <a:pt x="25710" y="394144"/>
                  </a:lnTo>
                  <a:lnTo>
                    <a:pt x="25043" y="393585"/>
                  </a:lnTo>
                  <a:lnTo>
                    <a:pt x="24890" y="393458"/>
                  </a:lnTo>
                  <a:lnTo>
                    <a:pt x="24773" y="393306"/>
                  </a:lnTo>
                  <a:lnTo>
                    <a:pt x="24116" y="393312"/>
                  </a:lnTo>
                  <a:lnTo>
                    <a:pt x="23460" y="393288"/>
                  </a:lnTo>
                  <a:lnTo>
                    <a:pt x="22488" y="392795"/>
                  </a:lnTo>
                  <a:lnTo>
                    <a:pt x="21867" y="392613"/>
                  </a:lnTo>
                  <a:lnTo>
                    <a:pt x="21162" y="391921"/>
                  </a:lnTo>
                  <a:lnTo>
                    <a:pt x="20439" y="392631"/>
                  </a:lnTo>
                  <a:lnTo>
                    <a:pt x="19708" y="392874"/>
                  </a:lnTo>
                  <a:lnTo>
                    <a:pt x="18668" y="392965"/>
                  </a:lnTo>
                  <a:lnTo>
                    <a:pt x="17832" y="393907"/>
                  </a:lnTo>
                  <a:lnTo>
                    <a:pt x="17130" y="393451"/>
                  </a:lnTo>
                  <a:lnTo>
                    <a:pt x="16811" y="392722"/>
                  </a:lnTo>
                  <a:lnTo>
                    <a:pt x="17135" y="391052"/>
                  </a:lnTo>
                  <a:lnTo>
                    <a:pt x="16813" y="390086"/>
                  </a:lnTo>
                  <a:lnTo>
                    <a:pt x="16378" y="389393"/>
                  </a:lnTo>
                  <a:lnTo>
                    <a:pt x="16665" y="387844"/>
                  </a:lnTo>
                  <a:lnTo>
                    <a:pt x="17852" y="387169"/>
                  </a:lnTo>
                  <a:lnTo>
                    <a:pt x="18184" y="386076"/>
                  </a:lnTo>
                  <a:lnTo>
                    <a:pt x="18172" y="385262"/>
                  </a:lnTo>
                  <a:lnTo>
                    <a:pt x="17164" y="384970"/>
                  </a:lnTo>
                  <a:lnTo>
                    <a:pt x="16001" y="384600"/>
                  </a:lnTo>
                  <a:lnTo>
                    <a:pt x="15217" y="383834"/>
                  </a:lnTo>
                  <a:lnTo>
                    <a:pt x="14974" y="382984"/>
                  </a:lnTo>
                  <a:lnTo>
                    <a:pt x="14915" y="382534"/>
                  </a:lnTo>
                  <a:lnTo>
                    <a:pt x="14888" y="382327"/>
                  </a:lnTo>
                  <a:lnTo>
                    <a:pt x="14530" y="381556"/>
                  </a:lnTo>
                  <a:lnTo>
                    <a:pt x="14886" y="381149"/>
                  </a:lnTo>
                  <a:lnTo>
                    <a:pt x="15289" y="380693"/>
                  </a:lnTo>
                  <a:lnTo>
                    <a:pt x="15737" y="379642"/>
                  </a:lnTo>
                  <a:lnTo>
                    <a:pt x="15720" y="378445"/>
                  </a:lnTo>
                  <a:lnTo>
                    <a:pt x="15936" y="377315"/>
                  </a:lnTo>
                  <a:lnTo>
                    <a:pt x="15838" y="375881"/>
                  </a:lnTo>
                  <a:lnTo>
                    <a:pt x="16523" y="375140"/>
                  </a:lnTo>
                  <a:lnTo>
                    <a:pt x="16706" y="374435"/>
                  </a:lnTo>
                  <a:lnTo>
                    <a:pt x="16541" y="373664"/>
                  </a:lnTo>
                  <a:lnTo>
                    <a:pt x="16334" y="372777"/>
                  </a:lnTo>
                  <a:lnTo>
                    <a:pt x="17105" y="372692"/>
                  </a:lnTo>
                  <a:lnTo>
                    <a:pt x="17365" y="371951"/>
                  </a:lnTo>
                  <a:lnTo>
                    <a:pt x="17977" y="371556"/>
                  </a:lnTo>
                  <a:lnTo>
                    <a:pt x="19155" y="370219"/>
                  </a:lnTo>
                  <a:lnTo>
                    <a:pt x="19061" y="369022"/>
                  </a:lnTo>
                  <a:lnTo>
                    <a:pt x="19626" y="368044"/>
                  </a:lnTo>
                  <a:lnTo>
                    <a:pt x="19229" y="367273"/>
                  </a:lnTo>
                  <a:lnTo>
                    <a:pt x="19284" y="365760"/>
                  </a:lnTo>
                  <a:lnTo>
                    <a:pt x="20316" y="364976"/>
                  </a:lnTo>
                  <a:lnTo>
                    <a:pt x="19874" y="363743"/>
                  </a:lnTo>
                  <a:lnTo>
                    <a:pt x="20097" y="363153"/>
                  </a:lnTo>
                  <a:lnTo>
                    <a:pt x="19740" y="362461"/>
                  </a:lnTo>
                  <a:lnTo>
                    <a:pt x="19767" y="361646"/>
                  </a:lnTo>
                  <a:lnTo>
                    <a:pt x="19950" y="360990"/>
                  </a:lnTo>
                  <a:lnTo>
                    <a:pt x="19898" y="359982"/>
                  </a:lnTo>
                  <a:lnTo>
                    <a:pt x="19374" y="358518"/>
                  </a:lnTo>
                  <a:lnTo>
                    <a:pt x="19870" y="358007"/>
                  </a:lnTo>
                  <a:lnTo>
                    <a:pt x="19932" y="356999"/>
                  </a:lnTo>
                  <a:lnTo>
                    <a:pt x="19805" y="356227"/>
                  </a:lnTo>
                  <a:lnTo>
                    <a:pt x="19318" y="355660"/>
                  </a:lnTo>
                  <a:lnTo>
                    <a:pt x="19177" y="355498"/>
                  </a:lnTo>
                  <a:lnTo>
                    <a:pt x="18629" y="354928"/>
                  </a:lnTo>
                  <a:lnTo>
                    <a:pt x="17810" y="354392"/>
                  </a:lnTo>
                  <a:lnTo>
                    <a:pt x="16689" y="354058"/>
                  </a:lnTo>
                  <a:lnTo>
                    <a:pt x="16454" y="353986"/>
                  </a:lnTo>
                  <a:lnTo>
                    <a:pt x="16220" y="353834"/>
                  </a:lnTo>
                  <a:lnTo>
                    <a:pt x="15483" y="353615"/>
                  </a:lnTo>
                  <a:lnTo>
                    <a:pt x="14297" y="353299"/>
                  </a:lnTo>
                  <a:lnTo>
                    <a:pt x="13933" y="353208"/>
                  </a:lnTo>
                  <a:lnTo>
                    <a:pt x="12850" y="353032"/>
                  </a:lnTo>
                  <a:lnTo>
                    <a:pt x="11617" y="353202"/>
                  </a:lnTo>
                  <a:lnTo>
                    <a:pt x="10926" y="353487"/>
                  </a:lnTo>
                  <a:lnTo>
                    <a:pt x="10010" y="354198"/>
                  </a:lnTo>
                  <a:lnTo>
                    <a:pt x="9321" y="354708"/>
                  </a:lnTo>
                  <a:lnTo>
                    <a:pt x="8909" y="355565"/>
                  </a:lnTo>
                  <a:lnTo>
                    <a:pt x="8143" y="355966"/>
                  </a:lnTo>
                  <a:lnTo>
                    <a:pt x="7141" y="356136"/>
                  </a:lnTo>
                  <a:lnTo>
                    <a:pt x="6654" y="357187"/>
                  </a:lnTo>
                  <a:lnTo>
                    <a:pt x="6551" y="358001"/>
                  </a:lnTo>
                  <a:lnTo>
                    <a:pt x="5866" y="358749"/>
                  </a:lnTo>
                  <a:lnTo>
                    <a:pt x="4749" y="358919"/>
                  </a:lnTo>
                  <a:lnTo>
                    <a:pt x="3444" y="359441"/>
                  </a:lnTo>
                  <a:lnTo>
                    <a:pt x="2714" y="359721"/>
                  </a:lnTo>
                  <a:lnTo>
                    <a:pt x="1939" y="359502"/>
                  </a:lnTo>
                  <a:lnTo>
                    <a:pt x="776" y="359131"/>
                  </a:lnTo>
                  <a:lnTo>
                    <a:pt x="0" y="358834"/>
                  </a:lnTo>
                  <a:lnTo>
                    <a:pt x="106" y="358171"/>
                  </a:lnTo>
                  <a:lnTo>
                    <a:pt x="442" y="357394"/>
                  </a:lnTo>
                  <a:lnTo>
                    <a:pt x="1047" y="356531"/>
                  </a:lnTo>
                  <a:lnTo>
                    <a:pt x="2463" y="355583"/>
                  </a:lnTo>
                  <a:lnTo>
                    <a:pt x="3230" y="355298"/>
                  </a:lnTo>
                  <a:lnTo>
                    <a:pt x="4638" y="353846"/>
                  </a:lnTo>
                  <a:lnTo>
                    <a:pt x="4968" y="352601"/>
                  </a:lnTo>
                  <a:lnTo>
                    <a:pt x="5544" y="352321"/>
                  </a:lnTo>
                  <a:lnTo>
                    <a:pt x="5289" y="350778"/>
                  </a:lnTo>
                  <a:lnTo>
                    <a:pt x="5500" y="349265"/>
                  </a:lnTo>
                  <a:lnTo>
                    <a:pt x="5176" y="348262"/>
                  </a:lnTo>
                  <a:lnTo>
                    <a:pt x="5009" y="347369"/>
                  </a:lnTo>
                  <a:lnTo>
                    <a:pt x="5232" y="346750"/>
                  </a:lnTo>
                  <a:lnTo>
                    <a:pt x="5847" y="346543"/>
                  </a:lnTo>
                  <a:lnTo>
                    <a:pt x="6537" y="346185"/>
                  </a:lnTo>
                  <a:lnTo>
                    <a:pt x="7105" y="345444"/>
                  </a:lnTo>
                  <a:lnTo>
                    <a:pt x="7437" y="344277"/>
                  </a:lnTo>
                  <a:lnTo>
                    <a:pt x="8630" y="344028"/>
                  </a:lnTo>
                  <a:lnTo>
                    <a:pt x="8578" y="343135"/>
                  </a:lnTo>
                  <a:lnTo>
                    <a:pt x="8799" y="342400"/>
                  </a:lnTo>
                  <a:lnTo>
                    <a:pt x="9754" y="341689"/>
                  </a:lnTo>
                  <a:lnTo>
                    <a:pt x="10129" y="340948"/>
                  </a:lnTo>
                  <a:lnTo>
                    <a:pt x="10542" y="340049"/>
                  </a:lnTo>
                  <a:lnTo>
                    <a:pt x="11033" y="339344"/>
                  </a:lnTo>
                  <a:lnTo>
                    <a:pt x="11526" y="338639"/>
                  </a:lnTo>
                  <a:lnTo>
                    <a:pt x="11517" y="338020"/>
                  </a:lnTo>
                  <a:lnTo>
                    <a:pt x="11382" y="336707"/>
                  </a:lnTo>
                  <a:lnTo>
                    <a:pt x="11755" y="335772"/>
                  </a:lnTo>
                  <a:lnTo>
                    <a:pt x="11628" y="334958"/>
                  </a:lnTo>
                  <a:lnTo>
                    <a:pt x="11461" y="334149"/>
                  </a:lnTo>
                  <a:lnTo>
                    <a:pt x="10978" y="332758"/>
                  </a:lnTo>
                  <a:lnTo>
                    <a:pt x="10107" y="331221"/>
                  </a:lnTo>
                  <a:lnTo>
                    <a:pt x="10442" y="330364"/>
                  </a:lnTo>
                  <a:lnTo>
                    <a:pt x="11419" y="328414"/>
                  </a:lnTo>
                  <a:lnTo>
                    <a:pt x="10218" y="328123"/>
                  </a:lnTo>
                  <a:lnTo>
                    <a:pt x="9060" y="328141"/>
                  </a:lnTo>
                  <a:lnTo>
                    <a:pt x="7700" y="327539"/>
                  </a:lnTo>
                  <a:lnTo>
                    <a:pt x="6448" y="326391"/>
                  </a:lnTo>
                  <a:lnTo>
                    <a:pt x="5962" y="324775"/>
                  </a:lnTo>
                  <a:lnTo>
                    <a:pt x="6693" y="324611"/>
                  </a:lnTo>
                  <a:lnTo>
                    <a:pt x="7383" y="324252"/>
                  </a:lnTo>
                  <a:lnTo>
                    <a:pt x="7256" y="323475"/>
                  </a:lnTo>
                  <a:lnTo>
                    <a:pt x="7084" y="322199"/>
                  </a:lnTo>
                  <a:lnTo>
                    <a:pt x="7570" y="321148"/>
                  </a:lnTo>
                  <a:lnTo>
                    <a:pt x="8379" y="320984"/>
                  </a:lnTo>
                  <a:lnTo>
                    <a:pt x="8516" y="319817"/>
                  </a:lnTo>
                  <a:lnTo>
                    <a:pt x="7890" y="319131"/>
                  </a:lnTo>
                  <a:lnTo>
                    <a:pt x="7648" y="318432"/>
                  </a:lnTo>
                  <a:lnTo>
                    <a:pt x="7751" y="317503"/>
                  </a:lnTo>
                  <a:lnTo>
                    <a:pt x="7894" y="316689"/>
                  </a:lnTo>
                  <a:lnTo>
                    <a:pt x="7421" y="316039"/>
                  </a:lnTo>
                  <a:lnTo>
                    <a:pt x="6148" y="316130"/>
                  </a:lnTo>
                  <a:lnTo>
                    <a:pt x="5451" y="315990"/>
                  </a:lnTo>
                  <a:lnTo>
                    <a:pt x="6102" y="315631"/>
                  </a:lnTo>
                  <a:lnTo>
                    <a:pt x="6433" y="314465"/>
                  </a:lnTo>
                  <a:lnTo>
                    <a:pt x="6031" y="313347"/>
                  </a:lnTo>
                  <a:lnTo>
                    <a:pt x="5377" y="313468"/>
                  </a:lnTo>
                  <a:lnTo>
                    <a:pt x="4652" y="314100"/>
                  </a:lnTo>
                  <a:lnTo>
                    <a:pt x="3998" y="314264"/>
                  </a:lnTo>
                  <a:lnTo>
                    <a:pt x="3674" y="313183"/>
                  </a:lnTo>
                  <a:lnTo>
                    <a:pt x="4081" y="311901"/>
                  </a:lnTo>
                  <a:lnTo>
                    <a:pt x="3459" y="311597"/>
                  </a:lnTo>
                  <a:lnTo>
                    <a:pt x="3138" y="310832"/>
                  </a:lnTo>
                  <a:lnTo>
                    <a:pt x="3976" y="309963"/>
                  </a:lnTo>
                  <a:lnTo>
                    <a:pt x="4950" y="310571"/>
                  </a:lnTo>
                  <a:lnTo>
                    <a:pt x="5644" y="310558"/>
                  </a:lnTo>
                  <a:lnTo>
                    <a:pt x="5946" y="310012"/>
                  </a:lnTo>
                  <a:lnTo>
                    <a:pt x="6241" y="309082"/>
                  </a:lnTo>
                  <a:lnTo>
                    <a:pt x="6069" y="307843"/>
                  </a:lnTo>
                  <a:lnTo>
                    <a:pt x="5822" y="306798"/>
                  </a:lnTo>
                  <a:lnTo>
                    <a:pt x="4701" y="306664"/>
                  </a:lnTo>
                  <a:lnTo>
                    <a:pt x="4379" y="305735"/>
                  </a:lnTo>
                  <a:lnTo>
                    <a:pt x="4212" y="304884"/>
                  </a:lnTo>
                  <a:lnTo>
                    <a:pt x="4464" y="303566"/>
                  </a:lnTo>
                  <a:lnTo>
                    <a:pt x="5009" y="303869"/>
                  </a:lnTo>
                  <a:lnTo>
                    <a:pt x="5626" y="303821"/>
                  </a:lnTo>
                  <a:lnTo>
                    <a:pt x="5926" y="303237"/>
                  </a:lnTo>
                  <a:lnTo>
                    <a:pt x="6955" y="302253"/>
                  </a:lnTo>
                  <a:lnTo>
                    <a:pt x="7446" y="301548"/>
                  </a:lnTo>
                  <a:lnTo>
                    <a:pt x="7352" y="300346"/>
                  </a:lnTo>
                  <a:lnTo>
                    <a:pt x="8112" y="299483"/>
                  </a:lnTo>
                  <a:lnTo>
                    <a:pt x="8016" y="298171"/>
                  </a:lnTo>
                  <a:lnTo>
                    <a:pt x="8666" y="297733"/>
                  </a:lnTo>
                  <a:lnTo>
                    <a:pt x="9398" y="297569"/>
                  </a:lnTo>
                  <a:lnTo>
                    <a:pt x="10939" y="297429"/>
                  </a:lnTo>
                  <a:lnTo>
                    <a:pt x="10341" y="296081"/>
                  </a:lnTo>
                  <a:lnTo>
                    <a:pt x="9868" y="295352"/>
                  </a:lnTo>
                  <a:lnTo>
                    <a:pt x="9858" y="294616"/>
                  </a:lnTo>
                  <a:lnTo>
                    <a:pt x="10337" y="293061"/>
                  </a:lnTo>
                  <a:lnTo>
                    <a:pt x="10885" y="290844"/>
                  </a:lnTo>
                  <a:lnTo>
                    <a:pt x="11094" y="289331"/>
                  </a:lnTo>
                  <a:lnTo>
                    <a:pt x="11895" y="288584"/>
                  </a:lnTo>
                  <a:lnTo>
                    <a:pt x="12655" y="287721"/>
                  </a:lnTo>
                  <a:lnTo>
                    <a:pt x="12903" y="287290"/>
                  </a:lnTo>
                  <a:lnTo>
                    <a:pt x="13333" y="286548"/>
                  </a:lnTo>
                  <a:lnTo>
                    <a:pt x="13709" y="285850"/>
                  </a:lnTo>
                  <a:lnTo>
                    <a:pt x="13920" y="284410"/>
                  </a:lnTo>
                  <a:lnTo>
                    <a:pt x="14567" y="283742"/>
                  </a:lnTo>
                  <a:lnTo>
                    <a:pt x="14983" y="283158"/>
                  </a:lnTo>
                  <a:lnTo>
                    <a:pt x="15274" y="281871"/>
                  </a:lnTo>
                  <a:lnTo>
                    <a:pt x="15134" y="280169"/>
                  </a:lnTo>
                  <a:lnTo>
                    <a:pt x="15891" y="279112"/>
                  </a:lnTo>
                  <a:lnTo>
                    <a:pt x="16957" y="278055"/>
                  </a:lnTo>
                  <a:lnTo>
                    <a:pt x="17286" y="276767"/>
                  </a:lnTo>
                  <a:lnTo>
                    <a:pt x="17456" y="275139"/>
                  </a:lnTo>
                  <a:lnTo>
                    <a:pt x="18722" y="274580"/>
                  </a:lnTo>
                  <a:lnTo>
                    <a:pt x="19215" y="273912"/>
                  </a:lnTo>
                  <a:lnTo>
                    <a:pt x="19650" y="271974"/>
                  </a:lnTo>
                  <a:lnTo>
                    <a:pt x="20021" y="270923"/>
                  </a:lnTo>
                  <a:lnTo>
                    <a:pt x="19781" y="270345"/>
                  </a:lnTo>
                  <a:lnTo>
                    <a:pt x="20537" y="269167"/>
                  </a:lnTo>
                  <a:lnTo>
                    <a:pt x="21267" y="268966"/>
                  </a:lnTo>
                  <a:lnTo>
                    <a:pt x="22142" y="268104"/>
                  </a:lnTo>
                  <a:lnTo>
                    <a:pt x="22394" y="266743"/>
                  </a:lnTo>
                  <a:lnTo>
                    <a:pt x="22806" y="265844"/>
                  </a:lnTo>
                  <a:lnTo>
                    <a:pt x="23960" y="265558"/>
                  </a:lnTo>
                  <a:lnTo>
                    <a:pt x="24563" y="264580"/>
                  </a:lnTo>
                  <a:lnTo>
                    <a:pt x="26153" y="264981"/>
                  </a:lnTo>
                  <a:lnTo>
                    <a:pt x="26511" y="265753"/>
                  </a:lnTo>
                  <a:lnTo>
                    <a:pt x="27367" y="266245"/>
                  </a:lnTo>
                  <a:lnTo>
                    <a:pt x="28640" y="266190"/>
                  </a:lnTo>
                  <a:lnTo>
                    <a:pt x="29409" y="265983"/>
                  </a:lnTo>
                  <a:lnTo>
                    <a:pt x="30186" y="266281"/>
                  </a:lnTo>
                  <a:lnTo>
                    <a:pt x="30842" y="266275"/>
                  </a:lnTo>
                  <a:lnTo>
                    <a:pt x="31686" y="265953"/>
                  </a:lnTo>
                  <a:lnTo>
                    <a:pt x="32881" y="265777"/>
                  </a:lnTo>
                  <a:lnTo>
                    <a:pt x="33578" y="265923"/>
                  </a:lnTo>
                  <a:lnTo>
                    <a:pt x="33846" y="265765"/>
                  </a:lnTo>
                  <a:lnTo>
                    <a:pt x="34107" y="265181"/>
                  </a:lnTo>
                  <a:lnTo>
                    <a:pt x="34798" y="264859"/>
                  </a:lnTo>
                  <a:lnTo>
                    <a:pt x="35328" y="264075"/>
                  </a:lnTo>
                  <a:lnTo>
                    <a:pt x="35940" y="263723"/>
                  </a:lnTo>
                  <a:lnTo>
                    <a:pt x="36712" y="263711"/>
                  </a:lnTo>
                  <a:lnTo>
                    <a:pt x="37849" y="263425"/>
                  </a:lnTo>
                  <a:lnTo>
                    <a:pt x="38586" y="262970"/>
                  </a:lnTo>
                  <a:lnTo>
                    <a:pt x="39193" y="262283"/>
                  </a:lnTo>
                  <a:lnTo>
                    <a:pt x="39621" y="261852"/>
                  </a:lnTo>
                  <a:lnTo>
                    <a:pt x="40337" y="261287"/>
                  </a:lnTo>
                  <a:lnTo>
                    <a:pt x="41105" y="260801"/>
                  </a:lnTo>
                  <a:lnTo>
                    <a:pt x="42475" y="260139"/>
                  </a:lnTo>
                  <a:lnTo>
                    <a:pt x="42966" y="259787"/>
                  </a:lnTo>
                  <a:lnTo>
                    <a:pt x="43891" y="258997"/>
                  </a:lnTo>
                  <a:lnTo>
                    <a:pt x="44458" y="258772"/>
                  </a:lnTo>
                  <a:lnTo>
                    <a:pt x="44894" y="258589"/>
                  </a:lnTo>
                  <a:lnTo>
                    <a:pt x="45394" y="258255"/>
                  </a:lnTo>
                  <a:lnTo>
                    <a:pt x="46851" y="256712"/>
                  </a:lnTo>
                  <a:lnTo>
                    <a:pt x="47155" y="256184"/>
                  </a:lnTo>
                  <a:lnTo>
                    <a:pt x="47589" y="255029"/>
                  </a:lnTo>
                  <a:lnTo>
                    <a:pt x="47970" y="254604"/>
                  </a:lnTo>
                  <a:lnTo>
                    <a:pt x="48562" y="254398"/>
                  </a:lnTo>
                  <a:lnTo>
                    <a:pt x="49027" y="254039"/>
                  </a:lnTo>
                  <a:lnTo>
                    <a:pt x="49165" y="253753"/>
                  </a:lnTo>
                  <a:lnTo>
                    <a:pt x="49258" y="253462"/>
                  </a:lnTo>
                  <a:lnTo>
                    <a:pt x="49485" y="252642"/>
                  </a:lnTo>
                  <a:lnTo>
                    <a:pt x="50118" y="252539"/>
                  </a:lnTo>
                  <a:lnTo>
                    <a:pt x="50988" y="252271"/>
                  </a:lnTo>
                  <a:lnTo>
                    <a:pt x="51018" y="251779"/>
                  </a:lnTo>
                  <a:lnTo>
                    <a:pt x="51354" y="251342"/>
                  </a:lnTo>
                  <a:lnTo>
                    <a:pt x="51639" y="251196"/>
                  </a:lnTo>
                  <a:lnTo>
                    <a:pt x="51876" y="251002"/>
                  </a:lnTo>
                  <a:lnTo>
                    <a:pt x="52100" y="250789"/>
                  </a:lnTo>
                  <a:lnTo>
                    <a:pt x="52367" y="250267"/>
                  </a:lnTo>
                  <a:lnTo>
                    <a:pt x="52442" y="249653"/>
                  </a:lnTo>
                  <a:lnTo>
                    <a:pt x="52489" y="249045"/>
                  </a:lnTo>
                  <a:lnTo>
                    <a:pt x="52455" y="248413"/>
                  </a:lnTo>
                  <a:lnTo>
                    <a:pt x="52736" y="247939"/>
                  </a:lnTo>
                  <a:lnTo>
                    <a:pt x="53252" y="247575"/>
                  </a:lnTo>
                  <a:lnTo>
                    <a:pt x="53622" y="247089"/>
                  </a:lnTo>
                  <a:lnTo>
                    <a:pt x="53900" y="246548"/>
                  </a:lnTo>
                  <a:lnTo>
                    <a:pt x="53995" y="246262"/>
                  </a:lnTo>
                  <a:lnTo>
                    <a:pt x="54061" y="245989"/>
                  </a:lnTo>
                  <a:lnTo>
                    <a:pt x="54137" y="245667"/>
                  </a:lnTo>
                  <a:lnTo>
                    <a:pt x="54237" y="244762"/>
                  </a:lnTo>
                  <a:lnTo>
                    <a:pt x="54179" y="244446"/>
                  </a:lnTo>
                  <a:lnTo>
                    <a:pt x="54003" y="243814"/>
                  </a:lnTo>
                  <a:lnTo>
                    <a:pt x="54046" y="243310"/>
                  </a:lnTo>
                  <a:lnTo>
                    <a:pt x="54348" y="243207"/>
                  </a:lnTo>
                  <a:lnTo>
                    <a:pt x="54993" y="243256"/>
                  </a:lnTo>
                  <a:lnTo>
                    <a:pt x="55486" y="243614"/>
                  </a:lnTo>
                  <a:lnTo>
                    <a:pt x="55728" y="244227"/>
                  </a:lnTo>
                  <a:lnTo>
                    <a:pt x="56147" y="244470"/>
                  </a:lnTo>
                  <a:lnTo>
                    <a:pt x="56471" y="244367"/>
                  </a:lnTo>
                  <a:lnTo>
                    <a:pt x="56765" y="244245"/>
                  </a:lnTo>
                  <a:lnTo>
                    <a:pt x="57579" y="243851"/>
                  </a:lnTo>
                  <a:lnTo>
                    <a:pt x="58189" y="243802"/>
                  </a:lnTo>
                  <a:lnTo>
                    <a:pt x="59075" y="243657"/>
                  </a:lnTo>
                  <a:lnTo>
                    <a:pt x="59346" y="243796"/>
                  </a:lnTo>
                  <a:lnTo>
                    <a:pt x="60426" y="244476"/>
                  </a:lnTo>
                  <a:lnTo>
                    <a:pt x="60948" y="244598"/>
                  </a:lnTo>
                  <a:lnTo>
                    <a:pt x="61202" y="244434"/>
                  </a:lnTo>
                  <a:lnTo>
                    <a:pt x="61605" y="243930"/>
                  </a:lnTo>
                  <a:lnTo>
                    <a:pt x="62066" y="242830"/>
                  </a:lnTo>
                  <a:lnTo>
                    <a:pt x="62355" y="242721"/>
                  </a:lnTo>
                  <a:lnTo>
                    <a:pt x="62951" y="242551"/>
                  </a:lnTo>
                  <a:lnTo>
                    <a:pt x="63842" y="242368"/>
                  </a:lnTo>
                  <a:lnTo>
                    <a:pt x="64445" y="242289"/>
                  </a:lnTo>
                  <a:lnTo>
                    <a:pt x="65355" y="242265"/>
                  </a:lnTo>
                  <a:lnTo>
                    <a:pt x="66267" y="242168"/>
                  </a:lnTo>
                  <a:lnTo>
                    <a:pt x="66839" y="241992"/>
                  </a:lnTo>
                  <a:lnTo>
                    <a:pt x="67648" y="241572"/>
                  </a:lnTo>
                  <a:lnTo>
                    <a:pt x="68246" y="241451"/>
                  </a:lnTo>
                  <a:lnTo>
                    <a:pt x="68523" y="241275"/>
                  </a:lnTo>
                  <a:lnTo>
                    <a:pt x="68688" y="241171"/>
                  </a:lnTo>
                  <a:lnTo>
                    <a:pt x="69797" y="240133"/>
                  </a:lnTo>
                  <a:lnTo>
                    <a:pt x="70839" y="239501"/>
                  </a:lnTo>
                  <a:lnTo>
                    <a:pt x="71381" y="239233"/>
                  </a:lnTo>
                  <a:lnTo>
                    <a:pt x="72528" y="238827"/>
                  </a:lnTo>
                  <a:lnTo>
                    <a:pt x="73391" y="238541"/>
                  </a:lnTo>
                  <a:lnTo>
                    <a:pt x="73881" y="238182"/>
                  </a:lnTo>
                  <a:lnTo>
                    <a:pt x="74243" y="237691"/>
                  </a:lnTo>
                  <a:lnTo>
                    <a:pt x="74655" y="237247"/>
                  </a:lnTo>
                  <a:lnTo>
                    <a:pt x="75742" y="236178"/>
                  </a:lnTo>
                  <a:lnTo>
                    <a:pt x="76249" y="235855"/>
                  </a:lnTo>
                  <a:lnTo>
                    <a:pt x="77137" y="235606"/>
                  </a:lnTo>
                  <a:lnTo>
                    <a:pt x="77620" y="235272"/>
                  </a:lnTo>
                  <a:lnTo>
                    <a:pt x="78008" y="234787"/>
                  </a:lnTo>
                  <a:lnTo>
                    <a:pt x="78608" y="234106"/>
                  </a:lnTo>
                  <a:lnTo>
                    <a:pt x="79172" y="233389"/>
                  </a:lnTo>
                  <a:lnTo>
                    <a:pt x="79324" y="232812"/>
                  </a:lnTo>
                  <a:lnTo>
                    <a:pt x="79476" y="232229"/>
                  </a:lnTo>
                  <a:lnTo>
                    <a:pt x="79613" y="231943"/>
                  </a:lnTo>
                  <a:lnTo>
                    <a:pt x="80015" y="231518"/>
                  </a:lnTo>
                  <a:lnTo>
                    <a:pt x="80838" y="231129"/>
                  </a:lnTo>
                  <a:lnTo>
                    <a:pt x="81464" y="230460"/>
                  </a:lnTo>
                  <a:lnTo>
                    <a:pt x="82030" y="229744"/>
                  </a:lnTo>
                  <a:lnTo>
                    <a:pt x="82235" y="229519"/>
                  </a:lnTo>
                  <a:lnTo>
                    <a:pt x="82926" y="228923"/>
                  </a:lnTo>
                  <a:lnTo>
                    <a:pt x="84138" y="228000"/>
                  </a:lnTo>
                  <a:lnTo>
                    <a:pt x="84503" y="227526"/>
                  </a:lnTo>
                  <a:lnTo>
                    <a:pt x="84789" y="226985"/>
                  </a:lnTo>
                  <a:lnTo>
                    <a:pt x="85029" y="226426"/>
                  </a:lnTo>
                  <a:lnTo>
                    <a:pt x="85229" y="225850"/>
                  </a:lnTo>
                  <a:lnTo>
                    <a:pt x="85380" y="225260"/>
                  </a:lnTo>
                  <a:lnTo>
                    <a:pt x="85464" y="224659"/>
                  </a:lnTo>
                  <a:lnTo>
                    <a:pt x="85470" y="224051"/>
                  </a:lnTo>
                  <a:lnTo>
                    <a:pt x="85424" y="222830"/>
                  </a:lnTo>
                  <a:lnTo>
                    <a:pt x="85464" y="222229"/>
                  </a:lnTo>
                  <a:lnTo>
                    <a:pt x="85591" y="221323"/>
                  </a:lnTo>
                  <a:lnTo>
                    <a:pt x="85806" y="220126"/>
                  </a:lnTo>
                  <a:lnTo>
                    <a:pt x="86054" y="219251"/>
                  </a:lnTo>
                  <a:lnTo>
                    <a:pt x="86478" y="218449"/>
                  </a:lnTo>
                  <a:lnTo>
                    <a:pt x="86638" y="217246"/>
                  </a:lnTo>
                  <a:lnTo>
                    <a:pt x="87025" y="216408"/>
                  </a:lnTo>
                  <a:lnTo>
                    <a:pt x="87190" y="215837"/>
                  </a:lnTo>
                  <a:lnTo>
                    <a:pt x="87166" y="215236"/>
                  </a:lnTo>
                  <a:lnTo>
                    <a:pt x="86905" y="213425"/>
                  </a:lnTo>
                  <a:lnTo>
                    <a:pt x="87059" y="212842"/>
                  </a:lnTo>
                  <a:lnTo>
                    <a:pt x="87378" y="211979"/>
                  </a:lnTo>
                  <a:lnTo>
                    <a:pt x="87507" y="211706"/>
                  </a:lnTo>
                  <a:lnTo>
                    <a:pt x="87963" y="210916"/>
                  </a:lnTo>
                  <a:lnTo>
                    <a:pt x="88080" y="210631"/>
                  </a:lnTo>
                  <a:lnTo>
                    <a:pt x="88163" y="210333"/>
                  </a:lnTo>
                  <a:lnTo>
                    <a:pt x="88178" y="209737"/>
                  </a:lnTo>
                  <a:lnTo>
                    <a:pt x="87919" y="207009"/>
                  </a:lnTo>
                  <a:lnTo>
                    <a:pt x="87877" y="206700"/>
                  </a:lnTo>
                  <a:lnTo>
                    <a:pt x="87617" y="205418"/>
                  </a:lnTo>
                  <a:lnTo>
                    <a:pt x="87878" y="205072"/>
                  </a:lnTo>
                  <a:lnTo>
                    <a:pt x="88193" y="205047"/>
                  </a:lnTo>
                  <a:lnTo>
                    <a:pt x="88919" y="205060"/>
                  </a:lnTo>
                  <a:lnTo>
                    <a:pt x="89309" y="204792"/>
                  </a:lnTo>
                  <a:lnTo>
                    <a:pt x="89218" y="204112"/>
                  </a:lnTo>
                  <a:lnTo>
                    <a:pt x="89278" y="203504"/>
                  </a:lnTo>
                  <a:lnTo>
                    <a:pt x="89292" y="202872"/>
                  </a:lnTo>
                  <a:lnTo>
                    <a:pt x="89170" y="202307"/>
                  </a:lnTo>
                  <a:lnTo>
                    <a:pt x="88451" y="201864"/>
                  </a:lnTo>
                  <a:lnTo>
                    <a:pt x="88401" y="201548"/>
                  </a:lnTo>
                  <a:lnTo>
                    <a:pt x="88404" y="201220"/>
                  </a:lnTo>
                  <a:lnTo>
                    <a:pt x="88653" y="200710"/>
                  </a:lnTo>
                  <a:lnTo>
                    <a:pt x="88887" y="200491"/>
                  </a:lnTo>
                  <a:lnTo>
                    <a:pt x="89080" y="200248"/>
                  </a:lnTo>
                  <a:lnTo>
                    <a:pt x="89316" y="199701"/>
                  </a:lnTo>
                  <a:lnTo>
                    <a:pt x="89422" y="198485"/>
                  </a:lnTo>
                  <a:lnTo>
                    <a:pt x="89534" y="197884"/>
                  </a:lnTo>
                  <a:lnTo>
                    <a:pt x="89543" y="197580"/>
                  </a:lnTo>
                  <a:lnTo>
                    <a:pt x="89543" y="196997"/>
                  </a:lnTo>
                  <a:lnTo>
                    <a:pt x="90202" y="196365"/>
                  </a:lnTo>
                  <a:lnTo>
                    <a:pt x="90633" y="195563"/>
                  </a:lnTo>
                  <a:lnTo>
                    <a:pt x="91243" y="194895"/>
                  </a:lnTo>
                  <a:lnTo>
                    <a:pt x="91492" y="194336"/>
                  </a:lnTo>
                  <a:lnTo>
                    <a:pt x="91676" y="193449"/>
                  </a:lnTo>
                  <a:lnTo>
                    <a:pt x="91646" y="192532"/>
                  </a:lnTo>
                  <a:lnTo>
                    <a:pt x="91704" y="192204"/>
                  </a:lnTo>
                  <a:lnTo>
                    <a:pt x="91798" y="191887"/>
                  </a:lnTo>
                  <a:lnTo>
                    <a:pt x="92206" y="191712"/>
                  </a:lnTo>
                  <a:lnTo>
                    <a:pt x="92527" y="191864"/>
                  </a:lnTo>
                  <a:lnTo>
                    <a:pt x="93354" y="192197"/>
                  </a:lnTo>
                  <a:lnTo>
                    <a:pt x="93820" y="192562"/>
                  </a:lnTo>
                  <a:lnTo>
                    <a:pt x="94410" y="192757"/>
                  </a:lnTo>
                  <a:lnTo>
                    <a:pt x="94975" y="192714"/>
                  </a:lnTo>
                  <a:lnTo>
                    <a:pt x="95510" y="192398"/>
                  </a:lnTo>
                  <a:lnTo>
                    <a:pt x="96325" y="191985"/>
                  </a:lnTo>
                  <a:lnTo>
                    <a:pt x="96829" y="191651"/>
                  </a:lnTo>
                  <a:lnTo>
                    <a:pt x="97283" y="191244"/>
                  </a:lnTo>
                  <a:lnTo>
                    <a:pt x="98134" y="190436"/>
                  </a:lnTo>
                  <a:lnTo>
                    <a:pt x="98448" y="190418"/>
                  </a:lnTo>
                  <a:lnTo>
                    <a:pt x="98748" y="189919"/>
                  </a:lnTo>
                  <a:lnTo>
                    <a:pt x="98864" y="189628"/>
                  </a:lnTo>
                  <a:lnTo>
                    <a:pt x="99032" y="189027"/>
                  </a:lnTo>
                  <a:lnTo>
                    <a:pt x="99045" y="188163"/>
                  </a:lnTo>
                  <a:lnTo>
                    <a:pt x="99242" y="187920"/>
                  </a:lnTo>
                  <a:lnTo>
                    <a:pt x="99476" y="187695"/>
                  </a:lnTo>
                  <a:lnTo>
                    <a:pt x="99720" y="187507"/>
                  </a:lnTo>
                  <a:lnTo>
                    <a:pt x="100266" y="187507"/>
                  </a:lnTo>
                  <a:lnTo>
                    <a:pt x="100693" y="187106"/>
                  </a:lnTo>
                  <a:lnTo>
                    <a:pt x="102712" y="184798"/>
                  </a:lnTo>
                  <a:lnTo>
                    <a:pt x="103437" y="183832"/>
                  </a:lnTo>
                  <a:lnTo>
                    <a:pt x="104199" y="183303"/>
                  </a:lnTo>
                  <a:lnTo>
                    <a:pt x="104581" y="182866"/>
                  </a:lnTo>
                  <a:lnTo>
                    <a:pt x="104683" y="182240"/>
                  </a:lnTo>
                  <a:lnTo>
                    <a:pt x="105070" y="181821"/>
                  </a:lnTo>
                  <a:lnTo>
                    <a:pt x="105624" y="181523"/>
                  </a:lnTo>
                  <a:lnTo>
                    <a:pt x="106377" y="181013"/>
                  </a:lnTo>
                  <a:lnTo>
                    <a:pt x="107491" y="180497"/>
                  </a:lnTo>
                  <a:lnTo>
                    <a:pt x="108210" y="179992"/>
                  </a:lnTo>
                  <a:lnTo>
                    <a:pt x="108350" y="179706"/>
                  </a:lnTo>
                  <a:lnTo>
                    <a:pt x="108523" y="179458"/>
                  </a:lnTo>
                  <a:lnTo>
                    <a:pt x="109269" y="178497"/>
                  </a:lnTo>
                  <a:lnTo>
                    <a:pt x="109697" y="178072"/>
                  </a:lnTo>
                  <a:lnTo>
                    <a:pt x="110192" y="177714"/>
                  </a:lnTo>
                  <a:close/>
                </a:path>
              </a:pathLst>
            </a:custGeom>
            <a:solidFill>
              <a:srgbClr val="EEB71A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" name="object 50">
              <a:extLst>
                <a:ext uri="{FF2B5EF4-FFF2-40B4-BE49-F238E27FC236}">
                  <a16:creationId xmlns:a16="http://schemas.microsoft.com/office/drawing/2014/main" id="{315DB497-68AD-460B-BED9-A7806DFE0475}"/>
                </a:ext>
              </a:extLst>
            </p:cNvPr>
            <p:cNvSpPr/>
            <p:nvPr/>
          </p:nvSpPr>
          <p:spPr>
            <a:xfrm>
              <a:off x="2349774" y="7822140"/>
              <a:ext cx="545354" cy="456539"/>
            </a:xfrm>
            <a:custGeom>
              <a:avLst/>
              <a:gdLst/>
              <a:ahLst/>
              <a:cxnLst/>
              <a:rect l="l" t="t" r="r" b="b"/>
              <a:pathLst>
                <a:path w="545354" h="456539">
                  <a:moveTo>
                    <a:pt x="384865" y="30668"/>
                  </a:moveTo>
                  <a:lnTo>
                    <a:pt x="384512" y="30328"/>
                  </a:lnTo>
                  <a:lnTo>
                    <a:pt x="384121" y="30024"/>
                  </a:lnTo>
                  <a:lnTo>
                    <a:pt x="383846" y="29720"/>
                  </a:lnTo>
                  <a:lnTo>
                    <a:pt x="383532" y="29458"/>
                  </a:lnTo>
                  <a:lnTo>
                    <a:pt x="383220" y="29228"/>
                  </a:lnTo>
                  <a:lnTo>
                    <a:pt x="382829" y="28930"/>
                  </a:lnTo>
                  <a:lnTo>
                    <a:pt x="382515" y="28626"/>
                  </a:lnTo>
                  <a:lnTo>
                    <a:pt x="382164" y="28402"/>
                  </a:lnTo>
                  <a:lnTo>
                    <a:pt x="381813" y="28214"/>
                  </a:lnTo>
                  <a:lnTo>
                    <a:pt x="381578" y="27989"/>
                  </a:lnTo>
                  <a:lnTo>
                    <a:pt x="381264" y="27721"/>
                  </a:lnTo>
                  <a:lnTo>
                    <a:pt x="380874" y="27460"/>
                  </a:lnTo>
                  <a:lnTo>
                    <a:pt x="380601" y="27272"/>
                  </a:lnTo>
                  <a:lnTo>
                    <a:pt x="380094" y="26938"/>
                  </a:lnTo>
                  <a:lnTo>
                    <a:pt x="379858" y="26707"/>
                  </a:lnTo>
                  <a:lnTo>
                    <a:pt x="379584" y="26482"/>
                  </a:lnTo>
                  <a:lnTo>
                    <a:pt x="379311" y="26257"/>
                  </a:lnTo>
                  <a:lnTo>
                    <a:pt x="378840" y="25837"/>
                  </a:lnTo>
                  <a:lnTo>
                    <a:pt x="378526" y="25534"/>
                  </a:lnTo>
                  <a:lnTo>
                    <a:pt x="378252" y="25309"/>
                  </a:lnTo>
                  <a:lnTo>
                    <a:pt x="377975" y="24932"/>
                  </a:lnTo>
                  <a:lnTo>
                    <a:pt x="377737" y="24550"/>
                  </a:lnTo>
                  <a:lnTo>
                    <a:pt x="377536" y="24088"/>
                  </a:lnTo>
                  <a:lnTo>
                    <a:pt x="377451" y="23705"/>
                  </a:lnTo>
                  <a:lnTo>
                    <a:pt x="377368" y="23396"/>
                  </a:lnTo>
                  <a:lnTo>
                    <a:pt x="377400" y="22976"/>
                  </a:lnTo>
                  <a:lnTo>
                    <a:pt x="377430" y="22587"/>
                  </a:lnTo>
                  <a:lnTo>
                    <a:pt x="377656" y="22235"/>
                  </a:lnTo>
                  <a:lnTo>
                    <a:pt x="377805" y="21962"/>
                  </a:lnTo>
                  <a:lnTo>
                    <a:pt x="378069" y="21652"/>
                  </a:lnTo>
                  <a:lnTo>
                    <a:pt x="378333" y="21336"/>
                  </a:lnTo>
                  <a:lnTo>
                    <a:pt x="378638" y="21135"/>
                  </a:lnTo>
                  <a:lnTo>
                    <a:pt x="378903" y="20862"/>
                  </a:lnTo>
                  <a:lnTo>
                    <a:pt x="379282" y="20546"/>
                  </a:lnTo>
                  <a:lnTo>
                    <a:pt x="379661" y="20194"/>
                  </a:lnTo>
                  <a:lnTo>
                    <a:pt x="379927" y="19957"/>
                  </a:lnTo>
                  <a:lnTo>
                    <a:pt x="380152" y="19605"/>
                  </a:lnTo>
                  <a:lnTo>
                    <a:pt x="380491" y="19173"/>
                  </a:lnTo>
                  <a:lnTo>
                    <a:pt x="380829" y="18705"/>
                  </a:lnTo>
                  <a:lnTo>
                    <a:pt x="381094" y="18432"/>
                  </a:lnTo>
                  <a:lnTo>
                    <a:pt x="381319" y="18079"/>
                  </a:lnTo>
                  <a:lnTo>
                    <a:pt x="381582" y="17727"/>
                  </a:lnTo>
                  <a:lnTo>
                    <a:pt x="381770" y="17454"/>
                  </a:lnTo>
                  <a:lnTo>
                    <a:pt x="382034" y="17144"/>
                  </a:lnTo>
                  <a:lnTo>
                    <a:pt x="382261" y="16865"/>
                  </a:lnTo>
                  <a:lnTo>
                    <a:pt x="382562" y="16476"/>
                  </a:lnTo>
                  <a:lnTo>
                    <a:pt x="382826" y="16159"/>
                  </a:lnTo>
                  <a:lnTo>
                    <a:pt x="383129" y="15886"/>
                  </a:lnTo>
                  <a:lnTo>
                    <a:pt x="383509" y="15607"/>
                  </a:lnTo>
                  <a:lnTo>
                    <a:pt x="383813" y="15334"/>
                  </a:lnTo>
                  <a:lnTo>
                    <a:pt x="384080" y="15175"/>
                  </a:lnTo>
                  <a:lnTo>
                    <a:pt x="384346" y="14975"/>
                  </a:lnTo>
                  <a:lnTo>
                    <a:pt x="384689" y="14738"/>
                  </a:lnTo>
                  <a:lnTo>
                    <a:pt x="384994" y="14580"/>
                  </a:lnTo>
                  <a:lnTo>
                    <a:pt x="385299" y="14422"/>
                  </a:lnTo>
                  <a:lnTo>
                    <a:pt x="385680" y="14179"/>
                  </a:lnTo>
                  <a:lnTo>
                    <a:pt x="386101" y="13978"/>
                  </a:lnTo>
                  <a:lnTo>
                    <a:pt x="386636" y="13742"/>
                  </a:lnTo>
                  <a:lnTo>
                    <a:pt x="387056" y="13498"/>
                  </a:lnTo>
                  <a:lnTo>
                    <a:pt x="387515" y="13298"/>
                  </a:lnTo>
                  <a:lnTo>
                    <a:pt x="388012" y="13097"/>
                  </a:lnTo>
                  <a:lnTo>
                    <a:pt x="388549" y="12933"/>
                  </a:lnTo>
                  <a:lnTo>
                    <a:pt x="388969" y="12733"/>
                  </a:lnTo>
                  <a:lnTo>
                    <a:pt x="389543" y="12490"/>
                  </a:lnTo>
                  <a:lnTo>
                    <a:pt x="389888" y="12368"/>
                  </a:lnTo>
                  <a:lnTo>
                    <a:pt x="390348" y="12241"/>
                  </a:lnTo>
                  <a:lnTo>
                    <a:pt x="390732" y="12162"/>
                  </a:lnTo>
                  <a:lnTo>
                    <a:pt x="391229" y="11956"/>
                  </a:lnTo>
                  <a:lnTo>
                    <a:pt x="391651" y="11834"/>
                  </a:lnTo>
                  <a:lnTo>
                    <a:pt x="392303" y="11670"/>
                  </a:lnTo>
                  <a:lnTo>
                    <a:pt x="392611" y="11621"/>
                  </a:lnTo>
                  <a:lnTo>
                    <a:pt x="392956" y="11500"/>
                  </a:lnTo>
                  <a:lnTo>
                    <a:pt x="393495" y="11451"/>
                  </a:lnTo>
                  <a:lnTo>
                    <a:pt x="393879" y="11366"/>
                  </a:lnTo>
                  <a:lnTo>
                    <a:pt x="394684" y="11160"/>
                  </a:lnTo>
                  <a:lnTo>
                    <a:pt x="395336" y="10953"/>
                  </a:lnTo>
                  <a:lnTo>
                    <a:pt x="395603" y="10795"/>
                  </a:lnTo>
                  <a:lnTo>
                    <a:pt x="396293" y="10588"/>
                  </a:lnTo>
                  <a:lnTo>
                    <a:pt x="396598" y="10430"/>
                  </a:lnTo>
                  <a:lnTo>
                    <a:pt x="396941" y="10194"/>
                  </a:lnTo>
                  <a:lnTo>
                    <a:pt x="397248" y="10109"/>
                  </a:lnTo>
                  <a:lnTo>
                    <a:pt x="397705" y="9835"/>
                  </a:lnTo>
                  <a:lnTo>
                    <a:pt x="398164" y="9592"/>
                  </a:lnTo>
                  <a:lnTo>
                    <a:pt x="398468" y="9391"/>
                  </a:lnTo>
                  <a:lnTo>
                    <a:pt x="398851" y="9234"/>
                  </a:lnTo>
                  <a:lnTo>
                    <a:pt x="399194" y="9033"/>
                  </a:lnTo>
                  <a:lnTo>
                    <a:pt x="399461" y="8875"/>
                  </a:lnTo>
                  <a:lnTo>
                    <a:pt x="399804" y="8675"/>
                  </a:lnTo>
                  <a:lnTo>
                    <a:pt x="400111" y="8590"/>
                  </a:lnTo>
                  <a:lnTo>
                    <a:pt x="400454" y="8395"/>
                  </a:lnTo>
                  <a:lnTo>
                    <a:pt x="400913" y="8152"/>
                  </a:lnTo>
                  <a:lnTo>
                    <a:pt x="401334" y="7988"/>
                  </a:lnTo>
                  <a:lnTo>
                    <a:pt x="402025" y="7825"/>
                  </a:lnTo>
                  <a:lnTo>
                    <a:pt x="402447" y="7739"/>
                  </a:lnTo>
                  <a:lnTo>
                    <a:pt x="402832" y="7733"/>
                  </a:lnTo>
                  <a:lnTo>
                    <a:pt x="403139" y="7648"/>
                  </a:lnTo>
                  <a:lnTo>
                    <a:pt x="403525" y="7642"/>
                  </a:lnTo>
                  <a:lnTo>
                    <a:pt x="403871" y="7636"/>
                  </a:lnTo>
                  <a:lnTo>
                    <a:pt x="404334" y="7630"/>
                  </a:lnTo>
                  <a:lnTo>
                    <a:pt x="404796" y="7618"/>
                  </a:lnTo>
                  <a:lnTo>
                    <a:pt x="405298" y="7611"/>
                  </a:lnTo>
                  <a:lnTo>
                    <a:pt x="405608" y="7721"/>
                  </a:lnTo>
                  <a:lnTo>
                    <a:pt x="405955" y="7715"/>
                  </a:lnTo>
                  <a:lnTo>
                    <a:pt x="406341" y="7782"/>
                  </a:lnTo>
                  <a:lnTo>
                    <a:pt x="406805" y="7855"/>
                  </a:lnTo>
                  <a:lnTo>
                    <a:pt x="407232" y="8001"/>
                  </a:lnTo>
                  <a:lnTo>
                    <a:pt x="407735" y="8140"/>
                  </a:lnTo>
                  <a:lnTo>
                    <a:pt x="408162" y="8292"/>
                  </a:lnTo>
                  <a:lnTo>
                    <a:pt x="408667" y="8475"/>
                  </a:lnTo>
                  <a:lnTo>
                    <a:pt x="409055" y="8583"/>
                  </a:lnTo>
                  <a:lnTo>
                    <a:pt x="409637" y="8838"/>
                  </a:lnTo>
                  <a:lnTo>
                    <a:pt x="410063" y="8948"/>
                  </a:lnTo>
                  <a:lnTo>
                    <a:pt x="410449" y="8978"/>
                  </a:lnTo>
                  <a:lnTo>
                    <a:pt x="410876" y="9088"/>
                  </a:lnTo>
                  <a:lnTo>
                    <a:pt x="411340" y="9197"/>
                  </a:lnTo>
                  <a:lnTo>
                    <a:pt x="411650" y="9264"/>
                  </a:lnTo>
                  <a:lnTo>
                    <a:pt x="411960" y="9337"/>
                  </a:lnTo>
                  <a:lnTo>
                    <a:pt x="412270" y="9410"/>
                  </a:lnTo>
                  <a:lnTo>
                    <a:pt x="412733" y="9477"/>
                  </a:lnTo>
                  <a:lnTo>
                    <a:pt x="413391" y="9622"/>
                  </a:lnTo>
                  <a:lnTo>
                    <a:pt x="413779" y="9726"/>
                  </a:lnTo>
                  <a:lnTo>
                    <a:pt x="414359" y="9835"/>
                  </a:lnTo>
                  <a:lnTo>
                    <a:pt x="414900" y="9938"/>
                  </a:lnTo>
                  <a:lnTo>
                    <a:pt x="415366" y="10085"/>
                  </a:lnTo>
                  <a:lnTo>
                    <a:pt x="415791" y="10194"/>
                  </a:lnTo>
                  <a:lnTo>
                    <a:pt x="416256" y="10303"/>
                  </a:lnTo>
                  <a:lnTo>
                    <a:pt x="416682" y="10406"/>
                  </a:lnTo>
                  <a:lnTo>
                    <a:pt x="417148" y="10595"/>
                  </a:lnTo>
                  <a:lnTo>
                    <a:pt x="417653" y="10777"/>
                  </a:lnTo>
                  <a:lnTo>
                    <a:pt x="420834" y="11834"/>
                  </a:lnTo>
                  <a:lnTo>
                    <a:pt x="421142" y="11871"/>
                  </a:lnTo>
                  <a:lnTo>
                    <a:pt x="421606" y="11937"/>
                  </a:lnTo>
                  <a:lnTo>
                    <a:pt x="421915" y="12010"/>
                  </a:lnTo>
                  <a:lnTo>
                    <a:pt x="422339" y="11998"/>
                  </a:lnTo>
                  <a:lnTo>
                    <a:pt x="422687" y="11992"/>
                  </a:lnTo>
                  <a:lnTo>
                    <a:pt x="423072" y="11986"/>
                  </a:lnTo>
                  <a:lnTo>
                    <a:pt x="423611" y="11938"/>
                  </a:lnTo>
                  <a:lnTo>
                    <a:pt x="424148" y="11816"/>
                  </a:lnTo>
                  <a:lnTo>
                    <a:pt x="424455" y="11694"/>
                  </a:lnTo>
                  <a:lnTo>
                    <a:pt x="424758" y="11414"/>
                  </a:lnTo>
                  <a:lnTo>
                    <a:pt x="425138" y="11141"/>
                  </a:lnTo>
                  <a:lnTo>
                    <a:pt x="425554" y="10704"/>
                  </a:lnTo>
                  <a:lnTo>
                    <a:pt x="425740" y="10315"/>
                  </a:lnTo>
                  <a:lnTo>
                    <a:pt x="425850" y="10005"/>
                  </a:lnTo>
                  <a:lnTo>
                    <a:pt x="425958" y="9617"/>
                  </a:lnTo>
                  <a:lnTo>
                    <a:pt x="426106" y="9270"/>
                  </a:lnTo>
                  <a:lnTo>
                    <a:pt x="426251" y="8802"/>
                  </a:lnTo>
                  <a:lnTo>
                    <a:pt x="426398" y="8414"/>
                  </a:lnTo>
                  <a:lnTo>
                    <a:pt x="426469" y="8067"/>
                  </a:lnTo>
                  <a:lnTo>
                    <a:pt x="426616" y="7642"/>
                  </a:lnTo>
                  <a:lnTo>
                    <a:pt x="426878" y="7211"/>
                  </a:lnTo>
                  <a:lnTo>
                    <a:pt x="427063" y="6822"/>
                  </a:lnTo>
                  <a:lnTo>
                    <a:pt x="427288" y="6512"/>
                  </a:lnTo>
                  <a:lnTo>
                    <a:pt x="427475" y="6160"/>
                  </a:lnTo>
                  <a:lnTo>
                    <a:pt x="427776" y="5728"/>
                  </a:lnTo>
                  <a:lnTo>
                    <a:pt x="428003" y="5491"/>
                  </a:lnTo>
                  <a:lnTo>
                    <a:pt x="428343" y="5103"/>
                  </a:lnTo>
                  <a:lnTo>
                    <a:pt x="428722" y="4787"/>
                  </a:lnTo>
                  <a:lnTo>
                    <a:pt x="429102" y="4470"/>
                  </a:lnTo>
                  <a:lnTo>
                    <a:pt x="429406" y="4234"/>
                  </a:lnTo>
                  <a:lnTo>
                    <a:pt x="429787" y="3997"/>
                  </a:lnTo>
                  <a:lnTo>
                    <a:pt x="430054" y="3833"/>
                  </a:lnTo>
                  <a:lnTo>
                    <a:pt x="430397" y="3596"/>
                  </a:lnTo>
                  <a:lnTo>
                    <a:pt x="430854" y="3322"/>
                  </a:lnTo>
                  <a:lnTo>
                    <a:pt x="431161" y="3237"/>
                  </a:lnTo>
                  <a:lnTo>
                    <a:pt x="431543" y="3074"/>
                  </a:lnTo>
                  <a:lnTo>
                    <a:pt x="431889" y="3031"/>
                  </a:lnTo>
                  <a:lnTo>
                    <a:pt x="432273" y="2946"/>
                  </a:lnTo>
                  <a:lnTo>
                    <a:pt x="432580" y="2824"/>
                  </a:lnTo>
                  <a:lnTo>
                    <a:pt x="432887" y="2782"/>
                  </a:lnTo>
                  <a:lnTo>
                    <a:pt x="433307" y="2581"/>
                  </a:lnTo>
                  <a:lnTo>
                    <a:pt x="433769" y="2496"/>
                  </a:lnTo>
                  <a:lnTo>
                    <a:pt x="434115" y="2447"/>
                  </a:lnTo>
                  <a:lnTo>
                    <a:pt x="434576" y="2405"/>
                  </a:lnTo>
                  <a:lnTo>
                    <a:pt x="435078" y="2393"/>
                  </a:lnTo>
                  <a:lnTo>
                    <a:pt x="435500" y="2308"/>
                  </a:lnTo>
                  <a:lnTo>
                    <a:pt x="435962" y="2302"/>
                  </a:lnTo>
                  <a:lnTo>
                    <a:pt x="436348" y="2290"/>
                  </a:lnTo>
                  <a:lnTo>
                    <a:pt x="436693" y="2210"/>
                  </a:lnTo>
                  <a:lnTo>
                    <a:pt x="437271" y="2198"/>
                  </a:lnTo>
                  <a:lnTo>
                    <a:pt x="437578" y="2113"/>
                  </a:lnTo>
                  <a:lnTo>
                    <a:pt x="438038" y="1992"/>
                  </a:lnTo>
                  <a:lnTo>
                    <a:pt x="438463" y="1986"/>
                  </a:lnTo>
                  <a:lnTo>
                    <a:pt x="439193" y="1894"/>
                  </a:lnTo>
                  <a:lnTo>
                    <a:pt x="439617" y="1882"/>
                  </a:lnTo>
                  <a:lnTo>
                    <a:pt x="440003" y="1876"/>
                  </a:lnTo>
                  <a:lnTo>
                    <a:pt x="440540" y="1792"/>
                  </a:lnTo>
                  <a:lnTo>
                    <a:pt x="441079" y="1742"/>
                  </a:lnTo>
                  <a:lnTo>
                    <a:pt x="441540" y="1657"/>
                  </a:lnTo>
                  <a:lnTo>
                    <a:pt x="442078" y="1566"/>
                  </a:lnTo>
                  <a:lnTo>
                    <a:pt x="445351" y="1318"/>
                  </a:lnTo>
                  <a:lnTo>
                    <a:pt x="445695" y="1153"/>
                  </a:lnTo>
                  <a:lnTo>
                    <a:pt x="446079" y="1069"/>
                  </a:lnTo>
                  <a:lnTo>
                    <a:pt x="446500" y="911"/>
                  </a:lnTo>
                  <a:lnTo>
                    <a:pt x="446806" y="789"/>
                  </a:lnTo>
                  <a:lnTo>
                    <a:pt x="447150" y="625"/>
                  </a:lnTo>
                  <a:lnTo>
                    <a:pt x="447456" y="504"/>
                  </a:lnTo>
                  <a:lnTo>
                    <a:pt x="447722" y="345"/>
                  </a:lnTo>
                  <a:lnTo>
                    <a:pt x="448029" y="266"/>
                  </a:lnTo>
                  <a:lnTo>
                    <a:pt x="448412" y="103"/>
                  </a:lnTo>
                  <a:lnTo>
                    <a:pt x="448873" y="18"/>
                  </a:lnTo>
                  <a:lnTo>
                    <a:pt x="449336" y="11"/>
                  </a:lnTo>
                  <a:lnTo>
                    <a:pt x="449760" y="0"/>
                  </a:lnTo>
                  <a:lnTo>
                    <a:pt x="450108" y="72"/>
                  </a:lnTo>
                  <a:lnTo>
                    <a:pt x="450421" y="333"/>
                  </a:lnTo>
                  <a:lnTo>
                    <a:pt x="450656" y="564"/>
                  </a:lnTo>
                  <a:lnTo>
                    <a:pt x="450893" y="825"/>
                  </a:lnTo>
                  <a:lnTo>
                    <a:pt x="451169" y="1171"/>
                  </a:lnTo>
                  <a:lnTo>
                    <a:pt x="451328" y="1476"/>
                  </a:lnTo>
                  <a:lnTo>
                    <a:pt x="451528" y="1858"/>
                  </a:lnTo>
                  <a:lnTo>
                    <a:pt x="451847" y="2393"/>
                  </a:lnTo>
                  <a:lnTo>
                    <a:pt x="452046" y="2733"/>
                  </a:lnTo>
                  <a:lnTo>
                    <a:pt x="452205" y="3000"/>
                  </a:lnTo>
                  <a:lnTo>
                    <a:pt x="452326" y="3311"/>
                  </a:lnTo>
                  <a:lnTo>
                    <a:pt x="452643" y="3803"/>
                  </a:lnTo>
                  <a:lnTo>
                    <a:pt x="452805" y="4228"/>
                  </a:lnTo>
                  <a:lnTo>
                    <a:pt x="453043" y="4568"/>
                  </a:lnTo>
                  <a:lnTo>
                    <a:pt x="453204" y="4950"/>
                  </a:lnTo>
                  <a:lnTo>
                    <a:pt x="453404" y="5370"/>
                  </a:lnTo>
                  <a:lnTo>
                    <a:pt x="453606" y="5832"/>
                  </a:lnTo>
                  <a:lnTo>
                    <a:pt x="453767" y="6214"/>
                  </a:lnTo>
                  <a:lnTo>
                    <a:pt x="453930" y="6676"/>
                  </a:lnTo>
                  <a:lnTo>
                    <a:pt x="454090" y="7016"/>
                  </a:lnTo>
                  <a:lnTo>
                    <a:pt x="454290" y="7399"/>
                  </a:lnTo>
                  <a:lnTo>
                    <a:pt x="454526" y="7666"/>
                  </a:lnTo>
                  <a:lnTo>
                    <a:pt x="454762" y="7934"/>
                  </a:lnTo>
                  <a:lnTo>
                    <a:pt x="455037" y="8195"/>
                  </a:lnTo>
                  <a:lnTo>
                    <a:pt x="455428" y="8535"/>
                  </a:lnTo>
                  <a:lnTo>
                    <a:pt x="455702" y="8760"/>
                  </a:lnTo>
                  <a:lnTo>
                    <a:pt x="456016" y="9027"/>
                  </a:lnTo>
                  <a:lnTo>
                    <a:pt x="456252" y="9295"/>
                  </a:lnTo>
                  <a:lnTo>
                    <a:pt x="457470" y="10504"/>
                  </a:lnTo>
                  <a:lnTo>
                    <a:pt x="457858" y="10649"/>
                  </a:lnTo>
                  <a:lnTo>
                    <a:pt x="458246" y="10837"/>
                  </a:lnTo>
                  <a:lnTo>
                    <a:pt x="458593" y="10831"/>
                  </a:lnTo>
                  <a:lnTo>
                    <a:pt x="458940" y="10825"/>
                  </a:lnTo>
                  <a:lnTo>
                    <a:pt x="459325" y="10819"/>
                  </a:lnTo>
                  <a:lnTo>
                    <a:pt x="459786" y="10692"/>
                  </a:lnTo>
                  <a:lnTo>
                    <a:pt x="460093" y="10650"/>
                  </a:lnTo>
                  <a:lnTo>
                    <a:pt x="460400" y="10565"/>
                  </a:lnTo>
                  <a:lnTo>
                    <a:pt x="460744" y="10406"/>
                  </a:lnTo>
                  <a:lnTo>
                    <a:pt x="461050" y="10242"/>
                  </a:lnTo>
                  <a:lnTo>
                    <a:pt x="461548" y="10078"/>
                  </a:lnTo>
                  <a:lnTo>
                    <a:pt x="461931" y="9920"/>
                  </a:lnTo>
                  <a:lnTo>
                    <a:pt x="462467" y="9756"/>
                  </a:lnTo>
                  <a:lnTo>
                    <a:pt x="462812" y="9634"/>
                  </a:lnTo>
                  <a:lnTo>
                    <a:pt x="463158" y="9586"/>
                  </a:lnTo>
                  <a:lnTo>
                    <a:pt x="463542" y="9508"/>
                  </a:lnTo>
                  <a:lnTo>
                    <a:pt x="463966" y="9495"/>
                  </a:lnTo>
                  <a:lnTo>
                    <a:pt x="464313" y="9489"/>
                  </a:lnTo>
                  <a:lnTo>
                    <a:pt x="464775" y="9483"/>
                  </a:lnTo>
                  <a:lnTo>
                    <a:pt x="465315" y="9471"/>
                  </a:lnTo>
                  <a:lnTo>
                    <a:pt x="465738" y="9465"/>
                  </a:lnTo>
                  <a:lnTo>
                    <a:pt x="466124" y="9459"/>
                  </a:lnTo>
                  <a:lnTo>
                    <a:pt x="466471" y="9453"/>
                  </a:lnTo>
                  <a:lnTo>
                    <a:pt x="466780" y="9519"/>
                  </a:lnTo>
                  <a:lnTo>
                    <a:pt x="467090" y="9593"/>
                  </a:lnTo>
                  <a:lnTo>
                    <a:pt x="467439" y="9744"/>
                  </a:lnTo>
                  <a:lnTo>
                    <a:pt x="467789" y="9890"/>
                  </a:lnTo>
                  <a:lnTo>
                    <a:pt x="468252" y="9878"/>
                  </a:lnTo>
                  <a:lnTo>
                    <a:pt x="468752" y="9872"/>
                  </a:lnTo>
                  <a:lnTo>
                    <a:pt x="469176" y="9866"/>
                  </a:lnTo>
                  <a:lnTo>
                    <a:pt x="469600" y="9853"/>
                  </a:lnTo>
                  <a:lnTo>
                    <a:pt x="469985" y="9769"/>
                  </a:lnTo>
                  <a:lnTo>
                    <a:pt x="470484" y="9683"/>
                  </a:lnTo>
                  <a:lnTo>
                    <a:pt x="470982" y="9519"/>
                  </a:lnTo>
                  <a:lnTo>
                    <a:pt x="471403" y="9361"/>
                  </a:lnTo>
                  <a:lnTo>
                    <a:pt x="471785" y="9161"/>
                  </a:lnTo>
                  <a:lnTo>
                    <a:pt x="472129" y="8997"/>
                  </a:lnTo>
                  <a:lnTo>
                    <a:pt x="472587" y="8760"/>
                  </a:lnTo>
                  <a:lnTo>
                    <a:pt x="472853" y="8559"/>
                  </a:lnTo>
                  <a:lnTo>
                    <a:pt x="473195" y="8243"/>
                  </a:lnTo>
                  <a:lnTo>
                    <a:pt x="473458" y="7897"/>
                  </a:lnTo>
                  <a:lnTo>
                    <a:pt x="473913" y="7460"/>
                  </a:lnTo>
                  <a:lnTo>
                    <a:pt x="474061" y="7150"/>
                  </a:lnTo>
                  <a:lnTo>
                    <a:pt x="474327" y="6913"/>
                  </a:lnTo>
                  <a:lnTo>
                    <a:pt x="474515" y="6640"/>
                  </a:lnTo>
                  <a:lnTo>
                    <a:pt x="474779" y="6330"/>
                  </a:lnTo>
                  <a:lnTo>
                    <a:pt x="475082" y="6051"/>
                  </a:lnTo>
                  <a:lnTo>
                    <a:pt x="475423" y="5734"/>
                  </a:lnTo>
                  <a:lnTo>
                    <a:pt x="475689" y="5540"/>
                  </a:lnTo>
                  <a:lnTo>
                    <a:pt x="475994" y="5340"/>
                  </a:lnTo>
                  <a:lnTo>
                    <a:pt x="476261" y="5182"/>
                  </a:lnTo>
                  <a:lnTo>
                    <a:pt x="476718" y="4865"/>
                  </a:lnTo>
                  <a:lnTo>
                    <a:pt x="476984" y="4665"/>
                  </a:lnTo>
                  <a:lnTo>
                    <a:pt x="477328" y="4507"/>
                  </a:lnTo>
                  <a:lnTo>
                    <a:pt x="477633" y="4306"/>
                  </a:lnTo>
                  <a:lnTo>
                    <a:pt x="478016" y="4222"/>
                  </a:lnTo>
                  <a:lnTo>
                    <a:pt x="478322" y="4064"/>
                  </a:lnTo>
                  <a:lnTo>
                    <a:pt x="478745" y="3979"/>
                  </a:lnTo>
                  <a:lnTo>
                    <a:pt x="479127" y="3857"/>
                  </a:lnTo>
                  <a:lnTo>
                    <a:pt x="479587" y="3656"/>
                  </a:lnTo>
                  <a:lnTo>
                    <a:pt x="480049" y="3644"/>
                  </a:lnTo>
                  <a:lnTo>
                    <a:pt x="480551" y="3638"/>
                  </a:lnTo>
                  <a:lnTo>
                    <a:pt x="480897" y="3632"/>
                  </a:lnTo>
                  <a:lnTo>
                    <a:pt x="481323" y="3736"/>
                  </a:lnTo>
                  <a:lnTo>
                    <a:pt x="481669" y="3729"/>
                  </a:lnTo>
                  <a:lnTo>
                    <a:pt x="482019" y="3882"/>
                  </a:lnTo>
                  <a:lnTo>
                    <a:pt x="482293" y="4070"/>
                  </a:lnTo>
                  <a:lnTo>
                    <a:pt x="482682" y="4288"/>
                  </a:lnTo>
                  <a:lnTo>
                    <a:pt x="483034" y="4556"/>
                  </a:lnTo>
                  <a:lnTo>
                    <a:pt x="483232" y="4823"/>
                  </a:lnTo>
                  <a:lnTo>
                    <a:pt x="483468" y="5085"/>
                  </a:lnTo>
                  <a:lnTo>
                    <a:pt x="483742" y="5352"/>
                  </a:lnTo>
                  <a:lnTo>
                    <a:pt x="484016" y="5576"/>
                  </a:lnTo>
                  <a:lnTo>
                    <a:pt x="484331" y="5880"/>
                  </a:lnTo>
                  <a:lnTo>
                    <a:pt x="484645" y="6184"/>
                  </a:lnTo>
                  <a:lnTo>
                    <a:pt x="484958" y="6445"/>
                  </a:lnTo>
                  <a:lnTo>
                    <a:pt x="485233" y="6713"/>
                  </a:lnTo>
                  <a:lnTo>
                    <a:pt x="485547" y="7052"/>
                  </a:lnTo>
                  <a:lnTo>
                    <a:pt x="485902" y="7472"/>
                  </a:lnTo>
                  <a:lnTo>
                    <a:pt x="486256" y="7891"/>
                  </a:lnTo>
                  <a:lnTo>
                    <a:pt x="486571" y="8268"/>
                  </a:lnTo>
                  <a:lnTo>
                    <a:pt x="486848" y="8614"/>
                  </a:lnTo>
                  <a:lnTo>
                    <a:pt x="487163" y="8954"/>
                  </a:lnTo>
                  <a:lnTo>
                    <a:pt x="487438" y="9215"/>
                  </a:lnTo>
                  <a:lnTo>
                    <a:pt x="487752" y="9562"/>
                  </a:lnTo>
                  <a:lnTo>
                    <a:pt x="488107" y="9975"/>
                  </a:lnTo>
                  <a:lnTo>
                    <a:pt x="488342" y="10206"/>
                  </a:lnTo>
                  <a:lnTo>
                    <a:pt x="488695" y="10546"/>
                  </a:lnTo>
                  <a:lnTo>
                    <a:pt x="489010" y="10886"/>
                  </a:lnTo>
                  <a:lnTo>
                    <a:pt x="489246" y="11111"/>
                  </a:lnTo>
                  <a:lnTo>
                    <a:pt x="489522" y="11494"/>
                  </a:lnTo>
                  <a:lnTo>
                    <a:pt x="489877" y="11913"/>
                  </a:lnTo>
                  <a:lnTo>
                    <a:pt x="490075" y="12181"/>
                  </a:lnTo>
                  <a:lnTo>
                    <a:pt x="490351" y="12521"/>
                  </a:lnTo>
                  <a:lnTo>
                    <a:pt x="491752" y="15346"/>
                  </a:lnTo>
                  <a:lnTo>
                    <a:pt x="491835" y="15692"/>
                  </a:lnTo>
                  <a:lnTo>
                    <a:pt x="491844" y="16154"/>
                  </a:lnTo>
                  <a:lnTo>
                    <a:pt x="491853" y="16658"/>
                  </a:lnTo>
                  <a:lnTo>
                    <a:pt x="491860" y="17041"/>
                  </a:lnTo>
                  <a:lnTo>
                    <a:pt x="491829" y="17466"/>
                  </a:lnTo>
                  <a:lnTo>
                    <a:pt x="491798" y="17891"/>
                  </a:lnTo>
                  <a:lnTo>
                    <a:pt x="491767" y="18280"/>
                  </a:lnTo>
                  <a:lnTo>
                    <a:pt x="491776" y="18742"/>
                  </a:lnTo>
                  <a:lnTo>
                    <a:pt x="491744" y="19131"/>
                  </a:lnTo>
                  <a:lnTo>
                    <a:pt x="491713" y="19550"/>
                  </a:lnTo>
                  <a:lnTo>
                    <a:pt x="491644" y="19981"/>
                  </a:lnTo>
                  <a:lnTo>
                    <a:pt x="491499" y="20522"/>
                  </a:lnTo>
                  <a:lnTo>
                    <a:pt x="491507" y="20905"/>
                  </a:lnTo>
                  <a:lnTo>
                    <a:pt x="491514" y="21251"/>
                  </a:lnTo>
                  <a:lnTo>
                    <a:pt x="491519" y="21561"/>
                  </a:lnTo>
                  <a:lnTo>
                    <a:pt x="491527" y="22022"/>
                  </a:lnTo>
                  <a:lnTo>
                    <a:pt x="491650" y="22405"/>
                  </a:lnTo>
                  <a:lnTo>
                    <a:pt x="491656" y="22758"/>
                  </a:lnTo>
                  <a:lnTo>
                    <a:pt x="491663" y="23104"/>
                  </a:lnTo>
                  <a:lnTo>
                    <a:pt x="491672" y="23602"/>
                  </a:lnTo>
                  <a:lnTo>
                    <a:pt x="491680" y="24028"/>
                  </a:lnTo>
                  <a:lnTo>
                    <a:pt x="491648" y="24373"/>
                  </a:lnTo>
                  <a:lnTo>
                    <a:pt x="491655" y="24763"/>
                  </a:lnTo>
                  <a:lnTo>
                    <a:pt x="491584" y="25109"/>
                  </a:lnTo>
                  <a:lnTo>
                    <a:pt x="491512" y="25419"/>
                  </a:lnTo>
                  <a:lnTo>
                    <a:pt x="491403" y="25771"/>
                  </a:lnTo>
                  <a:lnTo>
                    <a:pt x="491334" y="26196"/>
                  </a:lnTo>
                  <a:lnTo>
                    <a:pt x="491263" y="26506"/>
                  </a:lnTo>
                  <a:lnTo>
                    <a:pt x="491077" y="26895"/>
                  </a:lnTo>
                  <a:lnTo>
                    <a:pt x="491006" y="27205"/>
                  </a:lnTo>
                  <a:lnTo>
                    <a:pt x="490897" y="27588"/>
                  </a:lnTo>
                  <a:lnTo>
                    <a:pt x="490712" y="28019"/>
                  </a:lnTo>
                  <a:lnTo>
                    <a:pt x="490527" y="28444"/>
                  </a:lnTo>
                  <a:lnTo>
                    <a:pt x="490303" y="28797"/>
                  </a:lnTo>
                  <a:lnTo>
                    <a:pt x="490118" y="29222"/>
                  </a:lnTo>
                  <a:lnTo>
                    <a:pt x="489969" y="29538"/>
                  </a:lnTo>
                  <a:lnTo>
                    <a:pt x="489820" y="29847"/>
                  </a:lnTo>
                  <a:lnTo>
                    <a:pt x="489750" y="30194"/>
                  </a:lnTo>
                  <a:lnTo>
                    <a:pt x="489680" y="30583"/>
                  </a:lnTo>
                  <a:lnTo>
                    <a:pt x="489608" y="30893"/>
                  </a:lnTo>
                  <a:lnTo>
                    <a:pt x="489539" y="31318"/>
                  </a:lnTo>
                  <a:lnTo>
                    <a:pt x="489356" y="31822"/>
                  </a:lnTo>
                  <a:lnTo>
                    <a:pt x="489211" y="32363"/>
                  </a:lnTo>
                  <a:lnTo>
                    <a:pt x="489066" y="32867"/>
                  </a:lnTo>
                  <a:lnTo>
                    <a:pt x="488918" y="33183"/>
                  </a:lnTo>
                  <a:lnTo>
                    <a:pt x="488886" y="33530"/>
                  </a:lnTo>
                  <a:lnTo>
                    <a:pt x="488816" y="33955"/>
                  </a:lnTo>
                  <a:lnTo>
                    <a:pt x="488163" y="38286"/>
                  </a:lnTo>
                  <a:lnTo>
                    <a:pt x="488170" y="38596"/>
                  </a:lnTo>
                  <a:lnTo>
                    <a:pt x="488099" y="38943"/>
                  </a:lnTo>
                  <a:lnTo>
                    <a:pt x="488027" y="39252"/>
                  </a:lnTo>
                  <a:lnTo>
                    <a:pt x="488035" y="39678"/>
                  </a:lnTo>
                  <a:lnTo>
                    <a:pt x="488041" y="40024"/>
                  </a:lnTo>
                  <a:lnTo>
                    <a:pt x="488049" y="40449"/>
                  </a:lnTo>
                  <a:lnTo>
                    <a:pt x="488055" y="40759"/>
                  </a:lnTo>
                  <a:lnTo>
                    <a:pt x="488062" y="41142"/>
                  </a:lnTo>
                  <a:lnTo>
                    <a:pt x="488186" y="41603"/>
                  </a:lnTo>
                  <a:lnTo>
                    <a:pt x="488349" y="42102"/>
                  </a:lnTo>
                  <a:lnTo>
                    <a:pt x="488589" y="42557"/>
                  </a:lnTo>
                  <a:lnTo>
                    <a:pt x="488752" y="43019"/>
                  </a:lnTo>
                  <a:lnTo>
                    <a:pt x="488911" y="43287"/>
                  </a:lnTo>
                  <a:lnTo>
                    <a:pt x="489265" y="43663"/>
                  </a:lnTo>
                  <a:lnTo>
                    <a:pt x="489618" y="44003"/>
                  </a:lnTo>
                  <a:lnTo>
                    <a:pt x="489970" y="44271"/>
                  </a:lnTo>
                  <a:lnTo>
                    <a:pt x="490282" y="44496"/>
                  </a:lnTo>
                  <a:lnTo>
                    <a:pt x="490555" y="44684"/>
                  </a:lnTo>
                  <a:lnTo>
                    <a:pt x="490985" y="44981"/>
                  </a:lnTo>
                  <a:lnTo>
                    <a:pt x="491336" y="45170"/>
                  </a:lnTo>
                  <a:lnTo>
                    <a:pt x="491688" y="45474"/>
                  </a:lnTo>
                  <a:lnTo>
                    <a:pt x="492039" y="45698"/>
                  </a:lnTo>
                  <a:lnTo>
                    <a:pt x="492350" y="45844"/>
                  </a:lnTo>
                  <a:lnTo>
                    <a:pt x="493013" y="46294"/>
                  </a:lnTo>
                  <a:lnTo>
                    <a:pt x="493523" y="46750"/>
                  </a:lnTo>
                  <a:lnTo>
                    <a:pt x="493836" y="47011"/>
                  </a:lnTo>
                  <a:lnTo>
                    <a:pt x="494150" y="47314"/>
                  </a:lnTo>
                  <a:lnTo>
                    <a:pt x="494386" y="47546"/>
                  </a:lnTo>
                  <a:lnTo>
                    <a:pt x="494623" y="47885"/>
                  </a:lnTo>
                  <a:lnTo>
                    <a:pt x="494783" y="48190"/>
                  </a:lnTo>
                  <a:lnTo>
                    <a:pt x="494981" y="48456"/>
                  </a:lnTo>
                  <a:lnTo>
                    <a:pt x="495026" y="48803"/>
                  </a:lnTo>
                  <a:lnTo>
                    <a:pt x="495147" y="49113"/>
                  </a:lnTo>
                  <a:lnTo>
                    <a:pt x="495231" y="49532"/>
                  </a:lnTo>
                  <a:lnTo>
                    <a:pt x="495355" y="49915"/>
                  </a:lnTo>
                  <a:lnTo>
                    <a:pt x="495401" y="50377"/>
                  </a:lnTo>
                  <a:lnTo>
                    <a:pt x="495487" y="50838"/>
                  </a:lnTo>
                  <a:lnTo>
                    <a:pt x="495574" y="51343"/>
                  </a:lnTo>
                  <a:lnTo>
                    <a:pt x="495621" y="51840"/>
                  </a:lnTo>
                  <a:lnTo>
                    <a:pt x="495669" y="52339"/>
                  </a:lnTo>
                  <a:lnTo>
                    <a:pt x="495748" y="56659"/>
                  </a:lnTo>
                  <a:lnTo>
                    <a:pt x="495716" y="57004"/>
                  </a:lnTo>
                  <a:lnTo>
                    <a:pt x="495570" y="57436"/>
                  </a:lnTo>
                  <a:lnTo>
                    <a:pt x="495500" y="57861"/>
                  </a:lnTo>
                  <a:lnTo>
                    <a:pt x="495390" y="58171"/>
                  </a:lnTo>
                  <a:lnTo>
                    <a:pt x="495436" y="58554"/>
                  </a:lnTo>
                  <a:lnTo>
                    <a:pt x="495480" y="58864"/>
                  </a:lnTo>
                  <a:lnTo>
                    <a:pt x="495640" y="59168"/>
                  </a:lnTo>
                  <a:lnTo>
                    <a:pt x="495956" y="59587"/>
                  </a:lnTo>
                  <a:lnTo>
                    <a:pt x="496270" y="59891"/>
                  </a:lnTo>
                  <a:lnTo>
                    <a:pt x="496544" y="60115"/>
                  </a:lnTo>
                  <a:lnTo>
                    <a:pt x="496780" y="60382"/>
                  </a:lnTo>
                  <a:lnTo>
                    <a:pt x="497054" y="60571"/>
                  </a:lnTo>
                  <a:lnTo>
                    <a:pt x="497405" y="60796"/>
                  </a:lnTo>
                  <a:lnTo>
                    <a:pt x="497756" y="61021"/>
                  </a:lnTo>
                  <a:lnTo>
                    <a:pt x="498224" y="61318"/>
                  </a:lnTo>
                  <a:lnTo>
                    <a:pt x="498575" y="61586"/>
                  </a:lnTo>
                  <a:lnTo>
                    <a:pt x="498887" y="61768"/>
                  </a:lnTo>
                  <a:lnTo>
                    <a:pt x="499201" y="62035"/>
                  </a:lnTo>
                  <a:lnTo>
                    <a:pt x="499593" y="62375"/>
                  </a:lnTo>
                  <a:lnTo>
                    <a:pt x="499983" y="62673"/>
                  </a:lnTo>
                  <a:lnTo>
                    <a:pt x="500375" y="63014"/>
                  </a:lnTo>
                  <a:lnTo>
                    <a:pt x="500648" y="63165"/>
                  </a:lnTo>
                  <a:lnTo>
                    <a:pt x="501038" y="63427"/>
                  </a:lnTo>
                  <a:lnTo>
                    <a:pt x="501388" y="63615"/>
                  </a:lnTo>
                  <a:lnTo>
                    <a:pt x="501661" y="63761"/>
                  </a:lnTo>
                  <a:lnTo>
                    <a:pt x="501973" y="63985"/>
                  </a:lnTo>
                  <a:lnTo>
                    <a:pt x="502325" y="64253"/>
                  </a:lnTo>
                  <a:lnTo>
                    <a:pt x="502561" y="64520"/>
                  </a:lnTo>
                  <a:lnTo>
                    <a:pt x="502875" y="64781"/>
                  </a:lnTo>
                  <a:lnTo>
                    <a:pt x="503188" y="65085"/>
                  </a:lnTo>
                  <a:lnTo>
                    <a:pt x="503386" y="65352"/>
                  </a:lnTo>
                  <a:lnTo>
                    <a:pt x="503702" y="65729"/>
                  </a:lnTo>
                  <a:lnTo>
                    <a:pt x="504017" y="66112"/>
                  </a:lnTo>
                  <a:lnTo>
                    <a:pt x="504415" y="66798"/>
                  </a:lnTo>
                  <a:lnTo>
                    <a:pt x="504616" y="67218"/>
                  </a:lnTo>
                  <a:lnTo>
                    <a:pt x="504737" y="67527"/>
                  </a:lnTo>
                  <a:lnTo>
                    <a:pt x="504859" y="67910"/>
                  </a:lnTo>
                  <a:lnTo>
                    <a:pt x="505099" y="68329"/>
                  </a:lnTo>
                  <a:lnTo>
                    <a:pt x="505258" y="68633"/>
                  </a:lnTo>
                  <a:lnTo>
                    <a:pt x="505459" y="69095"/>
                  </a:lnTo>
                  <a:lnTo>
                    <a:pt x="505581" y="69398"/>
                  </a:lnTo>
                  <a:lnTo>
                    <a:pt x="505780" y="69745"/>
                  </a:lnTo>
                  <a:lnTo>
                    <a:pt x="506019" y="70121"/>
                  </a:lnTo>
                  <a:lnTo>
                    <a:pt x="506333" y="70462"/>
                  </a:lnTo>
                  <a:lnTo>
                    <a:pt x="506609" y="70766"/>
                  </a:lnTo>
                  <a:lnTo>
                    <a:pt x="506806" y="71033"/>
                  </a:lnTo>
                  <a:lnTo>
                    <a:pt x="507121" y="71416"/>
                  </a:lnTo>
                  <a:lnTo>
                    <a:pt x="507400" y="71871"/>
                  </a:lnTo>
                  <a:lnTo>
                    <a:pt x="507677" y="72327"/>
                  </a:lnTo>
                  <a:lnTo>
                    <a:pt x="507915" y="72673"/>
                  </a:lnTo>
                  <a:lnTo>
                    <a:pt x="508193" y="73093"/>
                  </a:lnTo>
                  <a:lnTo>
                    <a:pt x="508508" y="73469"/>
                  </a:lnTo>
                  <a:lnTo>
                    <a:pt x="508825" y="73931"/>
                  </a:lnTo>
                  <a:lnTo>
                    <a:pt x="509023" y="74192"/>
                  </a:lnTo>
                  <a:lnTo>
                    <a:pt x="509260" y="74539"/>
                  </a:lnTo>
                  <a:lnTo>
                    <a:pt x="509538" y="74921"/>
                  </a:lnTo>
                  <a:lnTo>
                    <a:pt x="509812" y="75219"/>
                  </a:lnTo>
                  <a:lnTo>
                    <a:pt x="510168" y="75638"/>
                  </a:lnTo>
                  <a:lnTo>
                    <a:pt x="510403" y="75905"/>
                  </a:lnTo>
                  <a:lnTo>
                    <a:pt x="510639" y="76130"/>
                  </a:lnTo>
                  <a:lnTo>
                    <a:pt x="510954" y="76513"/>
                  </a:lnTo>
                  <a:lnTo>
                    <a:pt x="511386" y="76926"/>
                  </a:lnTo>
                  <a:lnTo>
                    <a:pt x="511584" y="77236"/>
                  </a:lnTo>
                  <a:lnTo>
                    <a:pt x="511860" y="77576"/>
                  </a:lnTo>
                  <a:lnTo>
                    <a:pt x="512019" y="77843"/>
                  </a:lnTo>
                  <a:lnTo>
                    <a:pt x="512296" y="78220"/>
                  </a:lnTo>
                  <a:lnTo>
                    <a:pt x="512613" y="78682"/>
                  </a:lnTo>
                  <a:lnTo>
                    <a:pt x="512929" y="79101"/>
                  </a:lnTo>
                  <a:lnTo>
                    <a:pt x="513114" y="79329"/>
                  </a:lnTo>
                  <a:lnTo>
                    <a:pt x="513716" y="78888"/>
                  </a:lnTo>
                  <a:lnTo>
                    <a:pt x="514528" y="78864"/>
                  </a:lnTo>
                  <a:lnTo>
                    <a:pt x="514958" y="79702"/>
                  </a:lnTo>
                  <a:lnTo>
                    <a:pt x="515108" y="80377"/>
                  </a:lnTo>
                  <a:lnTo>
                    <a:pt x="516516" y="83056"/>
                  </a:lnTo>
                  <a:lnTo>
                    <a:pt x="517134" y="84769"/>
                  </a:lnTo>
                  <a:lnTo>
                    <a:pt x="517251" y="91452"/>
                  </a:lnTo>
                  <a:lnTo>
                    <a:pt x="516912" y="92613"/>
                  </a:lnTo>
                  <a:lnTo>
                    <a:pt x="516863" y="93816"/>
                  </a:lnTo>
                  <a:lnTo>
                    <a:pt x="516549" y="94344"/>
                  </a:lnTo>
                  <a:lnTo>
                    <a:pt x="516578" y="96161"/>
                  </a:lnTo>
                  <a:lnTo>
                    <a:pt x="516199" y="97929"/>
                  </a:lnTo>
                  <a:lnTo>
                    <a:pt x="516264" y="99758"/>
                  </a:lnTo>
                  <a:lnTo>
                    <a:pt x="515977" y="101550"/>
                  </a:lnTo>
                  <a:lnTo>
                    <a:pt x="516151" y="109454"/>
                  </a:lnTo>
                  <a:lnTo>
                    <a:pt x="515816" y="110608"/>
                  </a:lnTo>
                  <a:lnTo>
                    <a:pt x="515809" y="113032"/>
                  </a:lnTo>
                  <a:lnTo>
                    <a:pt x="515405" y="114156"/>
                  </a:lnTo>
                  <a:lnTo>
                    <a:pt x="515673" y="115967"/>
                  </a:lnTo>
                  <a:lnTo>
                    <a:pt x="515714" y="118397"/>
                  </a:lnTo>
                  <a:lnTo>
                    <a:pt x="516378" y="119412"/>
                  </a:lnTo>
                  <a:lnTo>
                    <a:pt x="518687" y="121817"/>
                  </a:lnTo>
                  <a:lnTo>
                    <a:pt x="519555" y="123056"/>
                  </a:lnTo>
                  <a:lnTo>
                    <a:pt x="522814" y="124667"/>
                  </a:lnTo>
                  <a:lnTo>
                    <a:pt x="523999" y="124800"/>
                  </a:lnTo>
                  <a:lnTo>
                    <a:pt x="524552" y="125074"/>
                  </a:lnTo>
                  <a:lnTo>
                    <a:pt x="526944" y="125305"/>
                  </a:lnTo>
                  <a:lnTo>
                    <a:pt x="528028" y="126586"/>
                  </a:lnTo>
                  <a:lnTo>
                    <a:pt x="528421" y="127705"/>
                  </a:lnTo>
                  <a:lnTo>
                    <a:pt x="530583" y="131362"/>
                  </a:lnTo>
                  <a:lnTo>
                    <a:pt x="533127" y="133962"/>
                  </a:lnTo>
                  <a:lnTo>
                    <a:pt x="534313" y="135365"/>
                  </a:lnTo>
                  <a:lnTo>
                    <a:pt x="534449" y="135851"/>
                  </a:lnTo>
                  <a:lnTo>
                    <a:pt x="534280" y="136441"/>
                  </a:lnTo>
                  <a:lnTo>
                    <a:pt x="534383" y="138269"/>
                  </a:lnTo>
                  <a:lnTo>
                    <a:pt x="534115" y="139448"/>
                  </a:lnTo>
                  <a:lnTo>
                    <a:pt x="531582" y="145633"/>
                  </a:lnTo>
                  <a:lnTo>
                    <a:pt x="530125" y="148288"/>
                  </a:lnTo>
                  <a:lnTo>
                    <a:pt x="529959" y="149484"/>
                  </a:lnTo>
                  <a:lnTo>
                    <a:pt x="528318" y="153409"/>
                  </a:lnTo>
                  <a:lnTo>
                    <a:pt x="526906" y="156101"/>
                  </a:lnTo>
                  <a:lnTo>
                    <a:pt x="526537" y="157856"/>
                  </a:lnTo>
                  <a:lnTo>
                    <a:pt x="524742" y="161022"/>
                  </a:lnTo>
                  <a:lnTo>
                    <a:pt x="524078" y="163330"/>
                  </a:lnTo>
                  <a:lnTo>
                    <a:pt x="524123" y="165165"/>
                  </a:lnTo>
                  <a:lnTo>
                    <a:pt x="524808" y="166162"/>
                  </a:lnTo>
                  <a:lnTo>
                    <a:pt x="525470" y="167832"/>
                  </a:lnTo>
                  <a:lnTo>
                    <a:pt x="533335" y="174534"/>
                  </a:lnTo>
                  <a:lnTo>
                    <a:pt x="533928" y="174655"/>
                  </a:lnTo>
                  <a:lnTo>
                    <a:pt x="535377" y="175493"/>
                  </a:lnTo>
                  <a:lnTo>
                    <a:pt x="535763" y="175961"/>
                  </a:lnTo>
                  <a:lnTo>
                    <a:pt x="535767" y="176569"/>
                  </a:lnTo>
                  <a:lnTo>
                    <a:pt x="536125" y="177073"/>
                  </a:lnTo>
                  <a:lnTo>
                    <a:pt x="536365" y="178222"/>
                  </a:lnTo>
                  <a:lnTo>
                    <a:pt x="537055" y="179904"/>
                  </a:lnTo>
                  <a:lnTo>
                    <a:pt x="537107" y="181721"/>
                  </a:lnTo>
                  <a:lnTo>
                    <a:pt x="537710" y="182790"/>
                  </a:lnTo>
                  <a:lnTo>
                    <a:pt x="537884" y="183962"/>
                  </a:lnTo>
                  <a:lnTo>
                    <a:pt x="539173" y="186010"/>
                  </a:lnTo>
                  <a:lnTo>
                    <a:pt x="540112" y="188221"/>
                  </a:lnTo>
                  <a:lnTo>
                    <a:pt x="542536" y="190962"/>
                  </a:lnTo>
                  <a:lnTo>
                    <a:pt x="543951" y="192055"/>
                  </a:lnTo>
                  <a:lnTo>
                    <a:pt x="544080" y="192656"/>
                  </a:lnTo>
                  <a:lnTo>
                    <a:pt x="545074" y="193331"/>
                  </a:lnTo>
                  <a:lnTo>
                    <a:pt x="545320" y="193890"/>
                  </a:lnTo>
                  <a:lnTo>
                    <a:pt x="545354" y="197541"/>
                  </a:lnTo>
                  <a:lnTo>
                    <a:pt x="544627" y="200488"/>
                  </a:lnTo>
                  <a:lnTo>
                    <a:pt x="544628" y="201101"/>
                  </a:lnTo>
                  <a:lnTo>
                    <a:pt x="543812" y="202711"/>
                  </a:lnTo>
                  <a:lnTo>
                    <a:pt x="542982" y="203568"/>
                  </a:lnTo>
                  <a:lnTo>
                    <a:pt x="541821" y="203933"/>
                  </a:lnTo>
                  <a:lnTo>
                    <a:pt x="540376" y="205032"/>
                  </a:lnTo>
                  <a:lnTo>
                    <a:pt x="539216" y="205330"/>
                  </a:lnTo>
                  <a:lnTo>
                    <a:pt x="538749" y="205706"/>
                  </a:lnTo>
                  <a:lnTo>
                    <a:pt x="536205" y="209121"/>
                  </a:lnTo>
                  <a:lnTo>
                    <a:pt x="534862" y="212475"/>
                  </a:lnTo>
                  <a:lnTo>
                    <a:pt x="532858" y="216223"/>
                  </a:lnTo>
                  <a:lnTo>
                    <a:pt x="530975" y="219340"/>
                  </a:lnTo>
                  <a:lnTo>
                    <a:pt x="529499" y="221278"/>
                  </a:lnTo>
                  <a:lnTo>
                    <a:pt x="529408" y="222463"/>
                  </a:lnTo>
                  <a:lnTo>
                    <a:pt x="529590" y="223684"/>
                  </a:lnTo>
                  <a:lnTo>
                    <a:pt x="529780" y="224236"/>
                  </a:lnTo>
                  <a:lnTo>
                    <a:pt x="530818" y="225017"/>
                  </a:lnTo>
                  <a:lnTo>
                    <a:pt x="530020" y="224756"/>
                  </a:lnTo>
                  <a:lnTo>
                    <a:pt x="529427" y="224270"/>
                  </a:lnTo>
                  <a:lnTo>
                    <a:pt x="529004" y="223592"/>
                  </a:lnTo>
                  <a:lnTo>
                    <a:pt x="528220" y="222383"/>
                  </a:lnTo>
                  <a:lnTo>
                    <a:pt x="523780" y="216317"/>
                  </a:lnTo>
                  <a:lnTo>
                    <a:pt x="519875" y="214364"/>
                  </a:lnTo>
                  <a:lnTo>
                    <a:pt x="515102" y="213932"/>
                  </a:lnTo>
                  <a:lnTo>
                    <a:pt x="512043" y="215232"/>
                  </a:lnTo>
                  <a:lnTo>
                    <a:pt x="503599" y="218793"/>
                  </a:lnTo>
                  <a:lnTo>
                    <a:pt x="497313" y="224346"/>
                  </a:lnTo>
                  <a:lnTo>
                    <a:pt x="492974" y="231071"/>
                  </a:lnTo>
                  <a:lnTo>
                    <a:pt x="487985" y="248641"/>
                  </a:lnTo>
                  <a:lnTo>
                    <a:pt x="489286" y="254717"/>
                  </a:lnTo>
                  <a:lnTo>
                    <a:pt x="489503" y="258620"/>
                  </a:lnTo>
                  <a:lnTo>
                    <a:pt x="491239" y="260573"/>
                  </a:lnTo>
                  <a:lnTo>
                    <a:pt x="494276" y="262093"/>
                  </a:lnTo>
                  <a:lnTo>
                    <a:pt x="496228" y="263827"/>
                  </a:lnTo>
                  <a:lnTo>
                    <a:pt x="498615" y="265565"/>
                  </a:lnTo>
                  <a:lnTo>
                    <a:pt x="498116" y="269523"/>
                  </a:lnTo>
                  <a:lnTo>
                    <a:pt x="498475" y="272223"/>
                  </a:lnTo>
                  <a:lnTo>
                    <a:pt x="499196" y="272761"/>
                  </a:lnTo>
                  <a:lnTo>
                    <a:pt x="499916" y="274562"/>
                  </a:lnTo>
                  <a:lnTo>
                    <a:pt x="500096" y="277445"/>
                  </a:lnTo>
                  <a:lnTo>
                    <a:pt x="502318" y="278022"/>
                  </a:lnTo>
                  <a:lnTo>
                    <a:pt x="492807" y="289827"/>
                  </a:lnTo>
                  <a:lnTo>
                    <a:pt x="493656" y="291856"/>
                  </a:lnTo>
                  <a:lnTo>
                    <a:pt x="498796" y="292645"/>
                  </a:lnTo>
                  <a:lnTo>
                    <a:pt x="500958" y="298624"/>
                  </a:lnTo>
                  <a:lnTo>
                    <a:pt x="501344" y="308266"/>
                  </a:lnTo>
                  <a:lnTo>
                    <a:pt x="499279" y="315896"/>
                  </a:lnTo>
                  <a:lnTo>
                    <a:pt x="498993" y="321765"/>
                  </a:lnTo>
                  <a:lnTo>
                    <a:pt x="495415" y="327767"/>
                  </a:lnTo>
                  <a:lnTo>
                    <a:pt x="493794" y="331191"/>
                  </a:lnTo>
                  <a:lnTo>
                    <a:pt x="492894" y="333709"/>
                  </a:lnTo>
                  <a:lnTo>
                    <a:pt x="489653" y="337671"/>
                  </a:lnTo>
                  <a:lnTo>
                    <a:pt x="487132" y="341814"/>
                  </a:lnTo>
                  <a:lnTo>
                    <a:pt x="487287" y="344457"/>
                  </a:lnTo>
                  <a:lnTo>
                    <a:pt x="485973" y="351620"/>
                  </a:lnTo>
                  <a:lnTo>
                    <a:pt x="484071" y="351896"/>
                  </a:lnTo>
                  <a:lnTo>
                    <a:pt x="482631" y="353877"/>
                  </a:lnTo>
                  <a:lnTo>
                    <a:pt x="483351" y="357479"/>
                  </a:lnTo>
                  <a:lnTo>
                    <a:pt x="484071" y="359460"/>
                  </a:lnTo>
                  <a:lnTo>
                    <a:pt x="484611" y="363780"/>
                  </a:lnTo>
                  <a:lnTo>
                    <a:pt x="485511" y="367561"/>
                  </a:lnTo>
                  <a:lnTo>
                    <a:pt x="486772" y="370083"/>
                  </a:lnTo>
                  <a:lnTo>
                    <a:pt x="487205" y="374451"/>
                  </a:lnTo>
                  <a:lnTo>
                    <a:pt x="482212" y="378959"/>
                  </a:lnTo>
                  <a:lnTo>
                    <a:pt x="476282" y="380985"/>
                  </a:lnTo>
                  <a:lnTo>
                    <a:pt x="471787" y="391177"/>
                  </a:lnTo>
                  <a:lnTo>
                    <a:pt x="470387" y="397990"/>
                  </a:lnTo>
                  <a:lnTo>
                    <a:pt x="472008" y="404293"/>
                  </a:lnTo>
                  <a:lnTo>
                    <a:pt x="471827" y="408255"/>
                  </a:lnTo>
                  <a:lnTo>
                    <a:pt x="469487" y="411854"/>
                  </a:lnTo>
                  <a:lnTo>
                    <a:pt x="467326" y="415275"/>
                  </a:lnTo>
                  <a:lnTo>
                    <a:pt x="466878" y="418030"/>
                  </a:lnTo>
                  <a:lnTo>
                    <a:pt x="468226" y="423917"/>
                  </a:lnTo>
                  <a:lnTo>
                    <a:pt x="471395" y="429582"/>
                  </a:lnTo>
                  <a:lnTo>
                    <a:pt x="472935" y="431587"/>
                  </a:lnTo>
                  <a:lnTo>
                    <a:pt x="474476" y="434819"/>
                  </a:lnTo>
                  <a:lnTo>
                    <a:pt x="474630" y="436053"/>
                  </a:lnTo>
                  <a:lnTo>
                    <a:pt x="474938" y="441445"/>
                  </a:lnTo>
                  <a:lnTo>
                    <a:pt x="474938" y="442830"/>
                  </a:lnTo>
                  <a:lnTo>
                    <a:pt x="470163" y="445448"/>
                  </a:lnTo>
                  <a:lnTo>
                    <a:pt x="465388" y="450995"/>
                  </a:lnTo>
                  <a:lnTo>
                    <a:pt x="464002" y="452687"/>
                  </a:lnTo>
                  <a:lnTo>
                    <a:pt x="461845" y="456539"/>
                  </a:lnTo>
                  <a:lnTo>
                    <a:pt x="460305" y="452687"/>
                  </a:lnTo>
                  <a:lnTo>
                    <a:pt x="459227" y="450378"/>
                  </a:lnTo>
                  <a:lnTo>
                    <a:pt x="457224" y="449145"/>
                  </a:lnTo>
                  <a:lnTo>
                    <a:pt x="456146" y="447143"/>
                  </a:lnTo>
                  <a:lnTo>
                    <a:pt x="455222" y="444680"/>
                  </a:lnTo>
                  <a:lnTo>
                    <a:pt x="452296" y="444370"/>
                  </a:lnTo>
                  <a:lnTo>
                    <a:pt x="450447" y="442368"/>
                  </a:lnTo>
                  <a:lnTo>
                    <a:pt x="447059" y="441135"/>
                  </a:lnTo>
                  <a:lnTo>
                    <a:pt x="435227" y="438868"/>
                  </a:lnTo>
                  <a:lnTo>
                    <a:pt x="417963" y="437210"/>
                  </a:lnTo>
                  <a:lnTo>
                    <a:pt x="415943" y="437979"/>
                  </a:lnTo>
                  <a:lnTo>
                    <a:pt x="396370" y="402039"/>
                  </a:lnTo>
                  <a:lnTo>
                    <a:pt x="384916" y="393917"/>
                  </a:lnTo>
                  <a:lnTo>
                    <a:pt x="376627" y="394177"/>
                  </a:lnTo>
                  <a:lnTo>
                    <a:pt x="368226" y="400836"/>
                  </a:lnTo>
                  <a:lnTo>
                    <a:pt x="363450" y="400563"/>
                  </a:lnTo>
                  <a:lnTo>
                    <a:pt x="361230" y="396972"/>
                  </a:lnTo>
                  <a:lnTo>
                    <a:pt x="352584" y="392993"/>
                  </a:lnTo>
                  <a:lnTo>
                    <a:pt x="344628" y="391401"/>
                  </a:lnTo>
                  <a:lnTo>
                    <a:pt x="337830" y="392270"/>
                  </a:lnTo>
                  <a:lnTo>
                    <a:pt x="333924" y="396031"/>
                  </a:lnTo>
                  <a:lnTo>
                    <a:pt x="329729" y="396462"/>
                  </a:lnTo>
                  <a:lnTo>
                    <a:pt x="323219" y="389955"/>
                  </a:lnTo>
                  <a:lnTo>
                    <a:pt x="322062" y="385760"/>
                  </a:lnTo>
                  <a:lnTo>
                    <a:pt x="319025" y="381854"/>
                  </a:lnTo>
                  <a:lnTo>
                    <a:pt x="316421" y="379250"/>
                  </a:lnTo>
                  <a:lnTo>
                    <a:pt x="311792" y="378093"/>
                  </a:lnTo>
                  <a:lnTo>
                    <a:pt x="314540" y="351477"/>
                  </a:lnTo>
                  <a:lnTo>
                    <a:pt x="312660" y="347282"/>
                  </a:lnTo>
                  <a:lnTo>
                    <a:pt x="309297" y="346698"/>
                  </a:lnTo>
                  <a:lnTo>
                    <a:pt x="305716" y="348728"/>
                  </a:lnTo>
                  <a:lnTo>
                    <a:pt x="303113" y="350608"/>
                  </a:lnTo>
                  <a:lnTo>
                    <a:pt x="298049" y="350607"/>
                  </a:lnTo>
                  <a:lnTo>
                    <a:pt x="294288" y="348004"/>
                  </a:lnTo>
                  <a:lnTo>
                    <a:pt x="294113" y="345593"/>
                  </a:lnTo>
                  <a:lnTo>
                    <a:pt x="293213" y="343432"/>
                  </a:lnTo>
                  <a:lnTo>
                    <a:pt x="290152" y="341814"/>
                  </a:lnTo>
                  <a:lnTo>
                    <a:pt x="287779" y="340337"/>
                  </a:lnTo>
                  <a:lnTo>
                    <a:pt x="283490" y="344693"/>
                  </a:lnTo>
                  <a:lnTo>
                    <a:pt x="282590" y="346674"/>
                  </a:lnTo>
                  <a:lnTo>
                    <a:pt x="280112" y="350608"/>
                  </a:lnTo>
                  <a:lnTo>
                    <a:pt x="275194" y="355671"/>
                  </a:lnTo>
                  <a:lnTo>
                    <a:pt x="269408" y="359432"/>
                  </a:lnTo>
                  <a:lnTo>
                    <a:pt x="259137" y="361960"/>
                  </a:lnTo>
                  <a:lnTo>
                    <a:pt x="253062" y="364062"/>
                  </a:lnTo>
                  <a:lnTo>
                    <a:pt x="246552" y="370860"/>
                  </a:lnTo>
                  <a:lnTo>
                    <a:pt x="240043" y="378816"/>
                  </a:lnTo>
                  <a:lnTo>
                    <a:pt x="236715" y="380842"/>
                  </a:lnTo>
                  <a:lnTo>
                    <a:pt x="230930" y="382288"/>
                  </a:lnTo>
                  <a:lnTo>
                    <a:pt x="228199" y="381510"/>
                  </a:lnTo>
                  <a:lnTo>
                    <a:pt x="225934" y="377546"/>
                  </a:lnTo>
                  <a:lnTo>
                    <a:pt x="224424" y="375845"/>
                  </a:lnTo>
                  <a:lnTo>
                    <a:pt x="222914" y="373205"/>
                  </a:lnTo>
                  <a:lnTo>
                    <a:pt x="220649" y="371315"/>
                  </a:lnTo>
                  <a:lnTo>
                    <a:pt x="218573" y="370371"/>
                  </a:lnTo>
                  <a:lnTo>
                    <a:pt x="216077" y="369870"/>
                  </a:lnTo>
                  <a:lnTo>
                    <a:pt x="214986" y="369053"/>
                  </a:lnTo>
                  <a:lnTo>
                    <a:pt x="213099" y="364143"/>
                  </a:lnTo>
                  <a:lnTo>
                    <a:pt x="213099" y="361501"/>
                  </a:lnTo>
                  <a:lnTo>
                    <a:pt x="211966" y="359426"/>
                  </a:lnTo>
                  <a:lnTo>
                    <a:pt x="212892" y="356537"/>
                  </a:lnTo>
                  <a:lnTo>
                    <a:pt x="216340" y="351795"/>
                  </a:lnTo>
                  <a:lnTo>
                    <a:pt x="215908" y="347054"/>
                  </a:lnTo>
                  <a:lnTo>
                    <a:pt x="212460" y="343175"/>
                  </a:lnTo>
                  <a:lnTo>
                    <a:pt x="209135" y="340550"/>
                  </a:lnTo>
                  <a:lnTo>
                    <a:pt x="207625" y="338095"/>
                  </a:lnTo>
                  <a:lnTo>
                    <a:pt x="205737" y="336020"/>
                  </a:lnTo>
                  <a:lnTo>
                    <a:pt x="205549" y="332809"/>
                  </a:lnTo>
                  <a:lnTo>
                    <a:pt x="203840" y="331537"/>
                  </a:lnTo>
                  <a:lnTo>
                    <a:pt x="200392" y="331105"/>
                  </a:lnTo>
                  <a:lnTo>
                    <a:pt x="198659" y="325826"/>
                  </a:lnTo>
                  <a:lnTo>
                    <a:pt x="190619" y="322506"/>
                  </a:lnTo>
                  <a:lnTo>
                    <a:pt x="186620" y="322940"/>
                  </a:lnTo>
                  <a:lnTo>
                    <a:pt x="183448" y="323007"/>
                  </a:lnTo>
                  <a:lnTo>
                    <a:pt x="181055" y="323174"/>
                  </a:lnTo>
                  <a:lnTo>
                    <a:pt x="177636" y="323025"/>
                  </a:lnTo>
                  <a:lnTo>
                    <a:pt x="175294" y="322800"/>
                  </a:lnTo>
                  <a:lnTo>
                    <a:pt x="170503" y="324140"/>
                  </a:lnTo>
                  <a:lnTo>
                    <a:pt x="166100" y="324295"/>
                  </a:lnTo>
                  <a:lnTo>
                    <a:pt x="162289" y="324097"/>
                  </a:lnTo>
                  <a:lnTo>
                    <a:pt x="158909" y="323405"/>
                  </a:lnTo>
                  <a:lnTo>
                    <a:pt x="154847" y="322995"/>
                  </a:lnTo>
                  <a:lnTo>
                    <a:pt x="150027" y="322715"/>
                  </a:lnTo>
                  <a:lnTo>
                    <a:pt x="140688" y="325094"/>
                  </a:lnTo>
                  <a:lnTo>
                    <a:pt x="140197" y="327545"/>
                  </a:lnTo>
                  <a:lnTo>
                    <a:pt x="140932" y="329997"/>
                  </a:lnTo>
                  <a:lnTo>
                    <a:pt x="140197" y="333918"/>
                  </a:lnTo>
                  <a:lnTo>
                    <a:pt x="138482" y="336616"/>
                  </a:lnTo>
                  <a:lnTo>
                    <a:pt x="134805" y="339313"/>
                  </a:lnTo>
                  <a:lnTo>
                    <a:pt x="131373" y="339556"/>
                  </a:lnTo>
                  <a:lnTo>
                    <a:pt x="128432" y="338332"/>
                  </a:lnTo>
                  <a:lnTo>
                    <a:pt x="125245" y="337597"/>
                  </a:lnTo>
                  <a:lnTo>
                    <a:pt x="121078" y="337351"/>
                  </a:lnTo>
                  <a:lnTo>
                    <a:pt x="117156" y="338578"/>
                  </a:lnTo>
                  <a:lnTo>
                    <a:pt x="114460" y="340291"/>
                  </a:lnTo>
                  <a:lnTo>
                    <a:pt x="111763" y="342254"/>
                  </a:lnTo>
                  <a:lnTo>
                    <a:pt x="107841" y="346910"/>
                  </a:lnTo>
                  <a:lnTo>
                    <a:pt x="100978" y="352059"/>
                  </a:lnTo>
                  <a:lnTo>
                    <a:pt x="98036" y="354019"/>
                  </a:lnTo>
                  <a:lnTo>
                    <a:pt x="92426" y="354529"/>
                  </a:lnTo>
                  <a:lnTo>
                    <a:pt x="89962" y="354702"/>
                  </a:lnTo>
                  <a:lnTo>
                    <a:pt x="86614" y="354477"/>
                  </a:lnTo>
                  <a:lnTo>
                    <a:pt x="80976" y="353642"/>
                  </a:lnTo>
                  <a:lnTo>
                    <a:pt x="77201" y="352549"/>
                  </a:lnTo>
                  <a:lnTo>
                    <a:pt x="71808" y="352548"/>
                  </a:lnTo>
                  <a:lnTo>
                    <a:pt x="67887" y="352794"/>
                  </a:lnTo>
                  <a:lnTo>
                    <a:pt x="64945" y="352302"/>
                  </a:lnTo>
                  <a:lnTo>
                    <a:pt x="64184" y="349644"/>
                  </a:lnTo>
                  <a:lnTo>
                    <a:pt x="65084" y="345504"/>
                  </a:lnTo>
                  <a:lnTo>
                    <a:pt x="67396" y="333675"/>
                  </a:lnTo>
                  <a:lnTo>
                    <a:pt x="67396" y="326567"/>
                  </a:lnTo>
                  <a:lnTo>
                    <a:pt x="65435" y="324115"/>
                  </a:lnTo>
                  <a:lnTo>
                    <a:pt x="62739" y="321907"/>
                  </a:lnTo>
                  <a:lnTo>
                    <a:pt x="61758" y="318720"/>
                  </a:lnTo>
                  <a:lnTo>
                    <a:pt x="62739" y="313574"/>
                  </a:lnTo>
                  <a:lnTo>
                    <a:pt x="64945" y="310634"/>
                  </a:lnTo>
                  <a:lnTo>
                    <a:pt x="67886" y="307201"/>
                  </a:lnTo>
                  <a:lnTo>
                    <a:pt x="67847" y="293900"/>
                  </a:lnTo>
                  <a:lnTo>
                    <a:pt x="66921" y="289558"/>
                  </a:lnTo>
                  <a:lnTo>
                    <a:pt x="65914" y="285227"/>
                  </a:lnTo>
                  <a:lnTo>
                    <a:pt x="63583" y="280755"/>
                  </a:lnTo>
                  <a:lnTo>
                    <a:pt x="63440" y="274348"/>
                  </a:lnTo>
                  <a:lnTo>
                    <a:pt x="63335" y="271727"/>
                  </a:lnTo>
                  <a:lnTo>
                    <a:pt x="62749" y="265664"/>
                  </a:lnTo>
                  <a:lnTo>
                    <a:pt x="62478" y="260737"/>
                  </a:lnTo>
                  <a:lnTo>
                    <a:pt x="61914" y="256062"/>
                  </a:lnTo>
                  <a:lnTo>
                    <a:pt x="60368" y="250606"/>
                  </a:lnTo>
                  <a:lnTo>
                    <a:pt x="58116" y="247289"/>
                  </a:lnTo>
                  <a:lnTo>
                    <a:pt x="55400" y="244005"/>
                  </a:lnTo>
                  <a:lnTo>
                    <a:pt x="50287" y="241973"/>
                  </a:lnTo>
                  <a:lnTo>
                    <a:pt x="46548" y="240694"/>
                  </a:lnTo>
                  <a:lnTo>
                    <a:pt x="42746" y="238492"/>
                  </a:lnTo>
                  <a:lnTo>
                    <a:pt x="40180" y="237362"/>
                  </a:lnTo>
                  <a:lnTo>
                    <a:pt x="36614" y="234138"/>
                  </a:lnTo>
                  <a:lnTo>
                    <a:pt x="34167" y="232459"/>
                  </a:lnTo>
                  <a:lnTo>
                    <a:pt x="33421" y="229576"/>
                  </a:lnTo>
                  <a:lnTo>
                    <a:pt x="33706" y="225997"/>
                  </a:lnTo>
                  <a:lnTo>
                    <a:pt x="36151" y="222112"/>
                  </a:lnTo>
                  <a:lnTo>
                    <a:pt x="38779" y="220922"/>
                  </a:lnTo>
                  <a:lnTo>
                    <a:pt x="41894" y="219925"/>
                  </a:lnTo>
                  <a:lnTo>
                    <a:pt x="44312" y="218977"/>
                  </a:lnTo>
                  <a:lnTo>
                    <a:pt x="46934" y="216550"/>
                  </a:lnTo>
                  <a:lnTo>
                    <a:pt x="51636" y="210572"/>
                  </a:lnTo>
                  <a:lnTo>
                    <a:pt x="51971" y="207690"/>
                  </a:lnTo>
                  <a:lnTo>
                    <a:pt x="51771" y="204843"/>
                  </a:lnTo>
                  <a:lnTo>
                    <a:pt x="51179" y="201948"/>
                  </a:lnTo>
                  <a:lnTo>
                    <a:pt x="50900" y="198023"/>
                  </a:lnTo>
                  <a:lnTo>
                    <a:pt x="49970" y="195849"/>
                  </a:lnTo>
                  <a:lnTo>
                    <a:pt x="48392" y="194418"/>
                  </a:lnTo>
                  <a:lnTo>
                    <a:pt x="44785" y="191738"/>
                  </a:lnTo>
                  <a:lnTo>
                    <a:pt x="41025" y="189068"/>
                  </a:lnTo>
                  <a:lnTo>
                    <a:pt x="38312" y="188102"/>
                  </a:lnTo>
                  <a:lnTo>
                    <a:pt x="34163" y="186544"/>
                  </a:lnTo>
                  <a:lnTo>
                    <a:pt x="29931" y="185997"/>
                  </a:lnTo>
                  <a:lnTo>
                    <a:pt x="26449" y="186969"/>
                  </a:lnTo>
                  <a:lnTo>
                    <a:pt x="22440" y="187841"/>
                  </a:lnTo>
                  <a:lnTo>
                    <a:pt x="18604" y="189062"/>
                  </a:lnTo>
                  <a:lnTo>
                    <a:pt x="11327" y="193184"/>
                  </a:lnTo>
                  <a:lnTo>
                    <a:pt x="10468" y="193503"/>
                  </a:lnTo>
                  <a:lnTo>
                    <a:pt x="9324" y="193555"/>
                  </a:lnTo>
                  <a:lnTo>
                    <a:pt x="8746" y="193233"/>
                  </a:lnTo>
                  <a:lnTo>
                    <a:pt x="8193" y="192966"/>
                  </a:lnTo>
                  <a:lnTo>
                    <a:pt x="7740" y="192583"/>
                  </a:lnTo>
                  <a:lnTo>
                    <a:pt x="6909" y="191301"/>
                  </a:lnTo>
                  <a:lnTo>
                    <a:pt x="6457" y="190900"/>
                  </a:lnTo>
                  <a:lnTo>
                    <a:pt x="5737" y="190335"/>
                  </a:lnTo>
                  <a:lnTo>
                    <a:pt x="5301" y="189916"/>
                  </a:lnTo>
                  <a:lnTo>
                    <a:pt x="4896" y="189460"/>
                  </a:lnTo>
                  <a:lnTo>
                    <a:pt x="4520" y="188986"/>
                  </a:lnTo>
                  <a:lnTo>
                    <a:pt x="4037" y="188208"/>
                  </a:lnTo>
                  <a:lnTo>
                    <a:pt x="3601" y="187796"/>
                  </a:lnTo>
                  <a:lnTo>
                    <a:pt x="2177" y="186647"/>
                  </a:lnTo>
                  <a:lnTo>
                    <a:pt x="1498" y="186039"/>
                  </a:lnTo>
                  <a:lnTo>
                    <a:pt x="0" y="184545"/>
                  </a:lnTo>
                  <a:lnTo>
                    <a:pt x="1351" y="182792"/>
                  </a:lnTo>
                  <a:lnTo>
                    <a:pt x="5267" y="181042"/>
                  </a:lnTo>
                  <a:lnTo>
                    <a:pt x="9815" y="177315"/>
                  </a:lnTo>
                  <a:lnTo>
                    <a:pt x="12544" y="176346"/>
                  </a:lnTo>
                  <a:lnTo>
                    <a:pt x="16336" y="173986"/>
                  </a:lnTo>
                  <a:lnTo>
                    <a:pt x="20285" y="172698"/>
                  </a:lnTo>
                  <a:lnTo>
                    <a:pt x="24460" y="169153"/>
                  </a:lnTo>
                  <a:lnTo>
                    <a:pt x="27286" y="167403"/>
                  </a:lnTo>
                  <a:lnTo>
                    <a:pt x="30882" y="164438"/>
                  </a:lnTo>
                  <a:lnTo>
                    <a:pt x="35608" y="162015"/>
                  </a:lnTo>
                  <a:lnTo>
                    <a:pt x="38888" y="158998"/>
                  </a:lnTo>
                  <a:lnTo>
                    <a:pt x="42433" y="156349"/>
                  </a:lnTo>
                  <a:lnTo>
                    <a:pt x="45309" y="153129"/>
                  </a:lnTo>
                  <a:lnTo>
                    <a:pt x="49184" y="150766"/>
                  </a:lnTo>
                  <a:lnTo>
                    <a:pt x="51978" y="146315"/>
                  </a:lnTo>
                  <a:lnTo>
                    <a:pt x="54237" y="143138"/>
                  </a:lnTo>
                  <a:lnTo>
                    <a:pt x="56313" y="139514"/>
                  </a:lnTo>
                  <a:lnTo>
                    <a:pt x="56996" y="137069"/>
                  </a:lnTo>
                  <a:lnTo>
                    <a:pt x="58309" y="133651"/>
                  </a:lnTo>
                  <a:lnTo>
                    <a:pt x="59362" y="130948"/>
                  </a:lnTo>
                  <a:lnTo>
                    <a:pt x="60437" y="126388"/>
                  </a:lnTo>
                  <a:lnTo>
                    <a:pt x="60508" y="120744"/>
                  </a:lnTo>
                  <a:lnTo>
                    <a:pt x="60483" y="117111"/>
                  </a:lnTo>
                  <a:lnTo>
                    <a:pt x="59796" y="113992"/>
                  </a:lnTo>
                  <a:lnTo>
                    <a:pt x="58735" y="109970"/>
                  </a:lnTo>
                  <a:lnTo>
                    <a:pt x="55321" y="105325"/>
                  </a:lnTo>
                  <a:lnTo>
                    <a:pt x="55480" y="105322"/>
                  </a:lnTo>
                  <a:lnTo>
                    <a:pt x="56018" y="105194"/>
                  </a:lnTo>
                  <a:lnTo>
                    <a:pt x="56594" y="105109"/>
                  </a:lnTo>
                  <a:lnTo>
                    <a:pt x="56901" y="104988"/>
                  </a:lnTo>
                  <a:lnTo>
                    <a:pt x="57322" y="104860"/>
                  </a:lnTo>
                  <a:lnTo>
                    <a:pt x="57704" y="104666"/>
                  </a:lnTo>
                  <a:lnTo>
                    <a:pt x="58122" y="104344"/>
                  </a:lnTo>
                  <a:lnTo>
                    <a:pt x="58465" y="104107"/>
                  </a:lnTo>
                  <a:lnTo>
                    <a:pt x="58806" y="103797"/>
                  </a:lnTo>
                  <a:lnTo>
                    <a:pt x="59184" y="103402"/>
                  </a:lnTo>
                  <a:lnTo>
                    <a:pt x="59489" y="103165"/>
                  </a:lnTo>
                  <a:lnTo>
                    <a:pt x="59907" y="102849"/>
                  </a:lnTo>
                  <a:lnTo>
                    <a:pt x="60325" y="102533"/>
                  </a:lnTo>
                  <a:lnTo>
                    <a:pt x="60591" y="102333"/>
                  </a:lnTo>
                  <a:lnTo>
                    <a:pt x="61010" y="102017"/>
                  </a:lnTo>
                  <a:lnTo>
                    <a:pt x="61466" y="101665"/>
                  </a:lnTo>
                  <a:lnTo>
                    <a:pt x="61768" y="101348"/>
                  </a:lnTo>
                  <a:lnTo>
                    <a:pt x="62225" y="100990"/>
                  </a:lnTo>
                  <a:lnTo>
                    <a:pt x="62531" y="100911"/>
                  </a:lnTo>
                  <a:lnTo>
                    <a:pt x="63220" y="100626"/>
                  </a:lnTo>
                  <a:lnTo>
                    <a:pt x="63567" y="100620"/>
                  </a:lnTo>
                  <a:lnTo>
                    <a:pt x="64337" y="100607"/>
                  </a:lnTo>
                  <a:lnTo>
                    <a:pt x="64685" y="100638"/>
                  </a:lnTo>
                  <a:lnTo>
                    <a:pt x="65264" y="100668"/>
                  </a:lnTo>
                  <a:lnTo>
                    <a:pt x="65998" y="100771"/>
                  </a:lnTo>
                  <a:lnTo>
                    <a:pt x="66538" y="100759"/>
                  </a:lnTo>
                  <a:lnTo>
                    <a:pt x="66922" y="100753"/>
                  </a:lnTo>
                  <a:lnTo>
                    <a:pt x="67269" y="100747"/>
                  </a:lnTo>
                  <a:lnTo>
                    <a:pt x="67886" y="100735"/>
                  </a:lnTo>
                  <a:lnTo>
                    <a:pt x="68542" y="100723"/>
                  </a:lnTo>
                  <a:lnTo>
                    <a:pt x="69157" y="100711"/>
                  </a:lnTo>
                  <a:lnTo>
                    <a:pt x="71397" y="100863"/>
                  </a:lnTo>
                  <a:lnTo>
                    <a:pt x="71739" y="100626"/>
                  </a:lnTo>
                  <a:lnTo>
                    <a:pt x="72199" y="100461"/>
                  </a:lnTo>
                  <a:lnTo>
                    <a:pt x="72504" y="100261"/>
                  </a:lnTo>
                  <a:lnTo>
                    <a:pt x="72848" y="100140"/>
                  </a:lnTo>
                  <a:lnTo>
                    <a:pt x="73115" y="99982"/>
                  </a:lnTo>
                  <a:lnTo>
                    <a:pt x="73534" y="99702"/>
                  </a:lnTo>
                  <a:lnTo>
                    <a:pt x="73761" y="99465"/>
                  </a:lnTo>
                  <a:lnTo>
                    <a:pt x="74107" y="99386"/>
                  </a:lnTo>
                  <a:lnTo>
                    <a:pt x="74451" y="99265"/>
                  </a:lnTo>
                  <a:lnTo>
                    <a:pt x="74834" y="99101"/>
                  </a:lnTo>
                  <a:lnTo>
                    <a:pt x="75218" y="99016"/>
                  </a:lnTo>
                  <a:lnTo>
                    <a:pt x="75756" y="98931"/>
                  </a:lnTo>
                  <a:lnTo>
                    <a:pt x="76141" y="98924"/>
                  </a:lnTo>
                  <a:lnTo>
                    <a:pt x="76489" y="98991"/>
                  </a:lnTo>
                  <a:lnTo>
                    <a:pt x="76838" y="99064"/>
                  </a:lnTo>
                  <a:lnTo>
                    <a:pt x="77187" y="99210"/>
                  </a:lnTo>
                  <a:lnTo>
                    <a:pt x="77460" y="99362"/>
                  </a:lnTo>
                  <a:lnTo>
                    <a:pt x="77848" y="99544"/>
                  </a:lnTo>
                  <a:lnTo>
                    <a:pt x="78159" y="99660"/>
                  </a:lnTo>
                  <a:lnTo>
                    <a:pt x="78548" y="99841"/>
                  </a:lnTo>
                  <a:lnTo>
                    <a:pt x="78939" y="100145"/>
                  </a:lnTo>
                  <a:lnTo>
                    <a:pt x="79213" y="100370"/>
                  </a:lnTo>
                  <a:lnTo>
                    <a:pt x="79564" y="100558"/>
                  </a:lnTo>
                  <a:lnTo>
                    <a:pt x="79957" y="100972"/>
                  </a:lnTo>
                  <a:lnTo>
                    <a:pt x="80385" y="101233"/>
                  </a:lnTo>
                  <a:lnTo>
                    <a:pt x="80896" y="101725"/>
                  </a:lnTo>
                  <a:lnTo>
                    <a:pt x="81328" y="102181"/>
                  </a:lnTo>
                  <a:lnTo>
                    <a:pt x="81601" y="102369"/>
                  </a:lnTo>
                  <a:lnTo>
                    <a:pt x="82150" y="102861"/>
                  </a:lnTo>
                  <a:lnTo>
                    <a:pt x="85370" y="103961"/>
                  </a:lnTo>
                  <a:lnTo>
                    <a:pt x="85796" y="104064"/>
                  </a:lnTo>
                  <a:lnTo>
                    <a:pt x="86298" y="104137"/>
                  </a:lnTo>
                  <a:lnTo>
                    <a:pt x="86802" y="104240"/>
                  </a:lnTo>
                  <a:lnTo>
                    <a:pt x="87187" y="104271"/>
                  </a:lnTo>
                  <a:lnTo>
                    <a:pt x="87727" y="104265"/>
                  </a:lnTo>
                  <a:lnTo>
                    <a:pt x="88112" y="104259"/>
                  </a:lnTo>
                  <a:lnTo>
                    <a:pt x="88767" y="104246"/>
                  </a:lnTo>
                  <a:lnTo>
                    <a:pt x="89191" y="104234"/>
                  </a:lnTo>
                  <a:lnTo>
                    <a:pt x="89536" y="104156"/>
                  </a:lnTo>
                  <a:lnTo>
                    <a:pt x="89879" y="103955"/>
                  </a:lnTo>
                  <a:lnTo>
                    <a:pt x="90264" y="103870"/>
                  </a:lnTo>
                  <a:lnTo>
                    <a:pt x="90649" y="103864"/>
                  </a:lnTo>
                  <a:lnTo>
                    <a:pt x="91073" y="103852"/>
                  </a:lnTo>
                  <a:lnTo>
                    <a:pt x="91459" y="103845"/>
                  </a:lnTo>
                  <a:lnTo>
                    <a:pt x="91922" y="103919"/>
                  </a:lnTo>
                  <a:lnTo>
                    <a:pt x="92426" y="104022"/>
                  </a:lnTo>
                  <a:lnTo>
                    <a:pt x="92773" y="104095"/>
                  </a:lnTo>
                  <a:lnTo>
                    <a:pt x="93278" y="104241"/>
                  </a:lnTo>
                  <a:lnTo>
                    <a:pt x="93588" y="104307"/>
                  </a:lnTo>
                  <a:lnTo>
                    <a:pt x="93975" y="104417"/>
                  </a:lnTo>
                  <a:lnTo>
                    <a:pt x="94363" y="104562"/>
                  </a:lnTo>
                  <a:lnTo>
                    <a:pt x="94673" y="104672"/>
                  </a:lnTo>
                  <a:lnTo>
                    <a:pt x="95021" y="104745"/>
                  </a:lnTo>
                  <a:lnTo>
                    <a:pt x="95372" y="104890"/>
                  </a:lnTo>
                  <a:lnTo>
                    <a:pt x="95797" y="105000"/>
                  </a:lnTo>
                  <a:lnTo>
                    <a:pt x="96300" y="105109"/>
                  </a:lnTo>
                  <a:lnTo>
                    <a:pt x="96804" y="105212"/>
                  </a:lnTo>
                  <a:lnTo>
                    <a:pt x="97309" y="105437"/>
                  </a:lnTo>
                  <a:lnTo>
                    <a:pt x="97657" y="105504"/>
                  </a:lnTo>
                  <a:lnTo>
                    <a:pt x="98235" y="105498"/>
                  </a:lnTo>
                  <a:lnTo>
                    <a:pt x="98775" y="105486"/>
                  </a:lnTo>
                  <a:lnTo>
                    <a:pt x="99352" y="105474"/>
                  </a:lnTo>
                  <a:lnTo>
                    <a:pt x="99776" y="105431"/>
                  </a:lnTo>
                  <a:lnTo>
                    <a:pt x="100160" y="105346"/>
                  </a:lnTo>
                  <a:lnTo>
                    <a:pt x="112782" y="102706"/>
                  </a:lnTo>
                  <a:lnTo>
                    <a:pt x="121200" y="101130"/>
                  </a:lnTo>
                  <a:lnTo>
                    <a:pt x="133300" y="97971"/>
                  </a:lnTo>
                  <a:lnTo>
                    <a:pt x="142244" y="94815"/>
                  </a:lnTo>
                  <a:lnTo>
                    <a:pt x="150200" y="91236"/>
                  </a:lnTo>
                  <a:lnTo>
                    <a:pt x="154648" y="89526"/>
                  </a:lnTo>
                  <a:lnTo>
                    <a:pt x="160466" y="89182"/>
                  </a:lnTo>
                  <a:lnTo>
                    <a:pt x="166972" y="90082"/>
                  </a:lnTo>
                  <a:lnTo>
                    <a:pt x="174337" y="95340"/>
                  </a:lnTo>
                  <a:lnTo>
                    <a:pt x="177917" y="97053"/>
                  </a:lnTo>
                  <a:lnTo>
                    <a:pt x="181703" y="97445"/>
                  </a:lnTo>
                  <a:lnTo>
                    <a:pt x="185787" y="95683"/>
                  </a:lnTo>
                  <a:lnTo>
                    <a:pt x="189594" y="92184"/>
                  </a:lnTo>
                  <a:lnTo>
                    <a:pt x="194330" y="86923"/>
                  </a:lnTo>
                  <a:lnTo>
                    <a:pt x="201169" y="82190"/>
                  </a:lnTo>
                  <a:lnTo>
                    <a:pt x="214322" y="80611"/>
                  </a:lnTo>
                  <a:lnTo>
                    <a:pt x="234377" y="79259"/>
                  </a:lnTo>
                  <a:lnTo>
                    <a:pt x="238351" y="76339"/>
                  </a:lnTo>
                  <a:lnTo>
                    <a:pt x="242853" y="65556"/>
                  </a:lnTo>
                  <a:lnTo>
                    <a:pt x="245456" y="64258"/>
                  </a:lnTo>
                  <a:lnTo>
                    <a:pt x="246645" y="64018"/>
                  </a:lnTo>
                  <a:lnTo>
                    <a:pt x="247873" y="63997"/>
                  </a:lnTo>
                  <a:lnTo>
                    <a:pt x="248786" y="63781"/>
                  </a:lnTo>
                  <a:lnTo>
                    <a:pt x="250808" y="64854"/>
                  </a:lnTo>
                  <a:lnTo>
                    <a:pt x="251640" y="65686"/>
                  </a:lnTo>
                  <a:lnTo>
                    <a:pt x="254376" y="66993"/>
                  </a:lnTo>
                  <a:lnTo>
                    <a:pt x="256041" y="67348"/>
                  </a:lnTo>
                  <a:lnTo>
                    <a:pt x="262002" y="68581"/>
                  </a:lnTo>
                  <a:lnTo>
                    <a:pt x="264366" y="68776"/>
                  </a:lnTo>
                  <a:lnTo>
                    <a:pt x="266863" y="68894"/>
                  </a:lnTo>
                  <a:lnTo>
                    <a:pt x="270789" y="66756"/>
                  </a:lnTo>
                  <a:lnTo>
                    <a:pt x="272792" y="66200"/>
                  </a:lnTo>
                  <a:lnTo>
                    <a:pt x="273214" y="65741"/>
                  </a:lnTo>
                  <a:lnTo>
                    <a:pt x="273481" y="65547"/>
                  </a:lnTo>
                  <a:lnTo>
                    <a:pt x="273786" y="65382"/>
                  </a:lnTo>
                  <a:lnTo>
                    <a:pt x="274091" y="65224"/>
                  </a:lnTo>
                  <a:lnTo>
                    <a:pt x="274473" y="65024"/>
                  </a:lnTo>
                  <a:lnTo>
                    <a:pt x="274894" y="64860"/>
                  </a:lnTo>
                  <a:lnTo>
                    <a:pt x="275394" y="64811"/>
                  </a:lnTo>
                  <a:lnTo>
                    <a:pt x="275740" y="64732"/>
                  </a:lnTo>
                  <a:lnTo>
                    <a:pt x="276125" y="64726"/>
                  </a:lnTo>
                  <a:lnTo>
                    <a:pt x="276588" y="64714"/>
                  </a:lnTo>
                  <a:lnTo>
                    <a:pt x="277127" y="64708"/>
                  </a:lnTo>
                  <a:lnTo>
                    <a:pt x="277436" y="64738"/>
                  </a:lnTo>
                  <a:lnTo>
                    <a:pt x="277901" y="64805"/>
                  </a:lnTo>
                  <a:lnTo>
                    <a:pt x="278364" y="64836"/>
                  </a:lnTo>
                  <a:lnTo>
                    <a:pt x="281542" y="65783"/>
                  </a:lnTo>
                  <a:lnTo>
                    <a:pt x="282044" y="65850"/>
                  </a:lnTo>
                  <a:lnTo>
                    <a:pt x="282470" y="65954"/>
                  </a:lnTo>
                  <a:lnTo>
                    <a:pt x="282780" y="66026"/>
                  </a:lnTo>
                  <a:lnTo>
                    <a:pt x="283283" y="66136"/>
                  </a:lnTo>
                  <a:lnTo>
                    <a:pt x="283710" y="66281"/>
                  </a:lnTo>
                  <a:lnTo>
                    <a:pt x="284173" y="66349"/>
                  </a:lnTo>
                  <a:lnTo>
                    <a:pt x="284484" y="66457"/>
                  </a:lnTo>
                  <a:lnTo>
                    <a:pt x="284871" y="66567"/>
                  </a:lnTo>
                  <a:lnTo>
                    <a:pt x="285337" y="66750"/>
                  </a:lnTo>
                  <a:lnTo>
                    <a:pt x="285725" y="66902"/>
                  </a:lnTo>
                  <a:lnTo>
                    <a:pt x="286114" y="67083"/>
                  </a:lnTo>
                  <a:lnTo>
                    <a:pt x="286502" y="67229"/>
                  </a:lnTo>
                  <a:lnTo>
                    <a:pt x="286890" y="67339"/>
                  </a:lnTo>
                  <a:lnTo>
                    <a:pt x="287355" y="67484"/>
                  </a:lnTo>
                  <a:lnTo>
                    <a:pt x="287821" y="67673"/>
                  </a:lnTo>
                  <a:lnTo>
                    <a:pt x="288209" y="67819"/>
                  </a:lnTo>
                  <a:lnTo>
                    <a:pt x="288521" y="67965"/>
                  </a:lnTo>
                  <a:lnTo>
                    <a:pt x="288947" y="68110"/>
                  </a:lnTo>
                  <a:lnTo>
                    <a:pt x="289297" y="68220"/>
                  </a:lnTo>
                  <a:lnTo>
                    <a:pt x="289606" y="68293"/>
                  </a:lnTo>
                  <a:lnTo>
                    <a:pt x="289915" y="68329"/>
                  </a:lnTo>
                  <a:lnTo>
                    <a:pt x="290224" y="68360"/>
                  </a:lnTo>
                  <a:lnTo>
                    <a:pt x="290611" y="68469"/>
                  </a:lnTo>
                  <a:lnTo>
                    <a:pt x="291115" y="68615"/>
                  </a:lnTo>
                  <a:lnTo>
                    <a:pt x="291503" y="68724"/>
                  </a:lnTo>
                  <a:lnTo>
                    <a:pt x="291852" y="68833"/>
                  </a:lnTo>
                  <a:lnTo>
                    <a:pt x="292277" y="68900"/>
                  </a:lnTo>
                  <a:lnTo>
                    <a:pt x="292587" y="68973"/>
                  </a:lnTo>
                  <a:lnTo>
                    <a:pt x="293130" y="69155"/>
                  </a:lnTo>
                  <a:lnTo>
                    <a:pt x="293556" y="69265"/>
                  </a:lnTo>
                  <a:lnTo>
                    <a:pt x="294059" y="69332"/>
                  </a:lnTo>
                  <a:lnTo>
                    <a:pt x="294406" y="69398"/>
                  </a:lnTo>
                  <a:lnTo>
                    <a:pt x="294870" y="69471"/>
                  </a:lnTo>
                  <a:lnTo>
                    <a:pt x="295372" y="69538"/>
                  </a:lnTo>
                  <a:lnTo>
                    <a:pt x="295798" y="69605"/>
                  </a:lnTo>
                  <a:lnTo>
                    <a:pt x="296341" y="69829"/>
                  </a:lnTo>
                  <a:lnTo>
                    <a:pt x="296806" y="69933"/>
                  </a:lnTo>
                  <a:lnTo>
                    <a:pt x="297116" y="70006"/>
                  </a:lnTo>
                  <a:lnTo>
                    <a:pt x="297542" y="70152"/>
                  </a:lnTo>
                  <a:lnTo>
                    <a:pt x="297853" y="70261"/>
                  </a:lnTo>
                  <a:lnTo>
                    <a:pt x="298163" y="70334"/>
                  </a:lnTo>
                  <a:lnTo>
                    <a:pt x="298629" y="70516"/>
                  </a:lnTo>
                  <a:lnTo>
                    <a:pt x="299094" y="70662"/>
                  </a:lnTo>
                  <a:lnTo>
                    <a:pt x="299443" y="70772"/>
                  </a:lnTo>
                  <a:lnTo>
                    <a:pt x="299754" y="70923"/>
                  </a:lnTo>
                  <a:lnTo>
                    <a:pt x="300335" y="71106"/>
                  </a:lnTo>
                  <a:lnTo>
                    <a:pt x="300761" y="71172"/>
                  </a:lnTo>
                  <a:lnTo>
                    <a:pt x="301189" y="71397"/>
                  </a:lnTo>
                  <a:lnTo>
                    <a:pt x="301615" y="71464"/>
                  </a:lnTo>
                  <a:lnTo>
                    <a:pt x="302041" y="71610"/>
                  </a:lnTo>
                  <a:lnTo>
                    <a:pt x="302506" y="71719"/>
                  </a:lnTo>
                  <a:lnTo>
                    <a:pt x="303048" y="71865"/>
                  </a:lnTo>
                  <a:lnTo>
                    <a:pt x="303435" y="71895"/>
                  </a:lnTo>
                  <a:lnTo>
                    <a:pt x="303899" y="72005"/>
                  </a:lnTo>
                  <a:lnTo>
                    <a:pt x="304208" y="72035"/>
                  </a:lnTo>
                  <a:lnTo>
                    <a:pt x="304596" y="72144"/>
                  </a:lnTo>
                  <a:lnTo>
                    <a:pt x="305100" y="72327"/>
                  </a:lnTo>
                  <a:lnTo>
                    <a:pt x="305526" y="72472"/>
                  </a:lnTo>
                  <a:lnTo>
                    <a:pt x="305874" y="72546"/>
                  </a:lnTo>
                  <a:lnTo>
                    <a:pt x="306185" y="72654"/>
                  </a:lnTo>
                  <a:lnTo>
                    <a:pt x="306533" y="72728"/>
                  </a:lnTo>
                  <a:lnTo>
                    <a:pt x="307114" y="72831"/>
                  </a:lnTo>
                  <a:lnTo>
                    <a:pt x="307463" y="72940"/>
                  </a:lnTo>
                  <a:lnTo>
                    <a:pt x="307850" y="73050"/>
                  </a:lnTo>
                  <a:lnTo>
                    <a:pt x="308238" y="73159"/>
                  </a:lnTo>
                  <a:lnTo>
                    <a:pt x="308625" y="73262"/>
                  </a:lnTo>
                  <a:lnTo>
                    <a:pt x="308936" y="73414"/>
                  </a:lnTo>
                  <a:lnTo>
                    <a:pt x="309322" y="73444"/>
                  </a:lnTo>
                  <a:lnTo>
                    <a:pt x="309748" y="73554"/>
                  </a:lnTo>
                  <a:lnTo>
                    <a:pt x="310135" y="73584"/>
                  </a:lnTo>
                  <a:lnTo>
                    <a:pt x="310483" y="73693"/>
                  </a:lnTo>
                  <a:lnTo>
                    <a:pt x="310947" y="73760"/>
                  </a:lnTo>
                  <a:lnTo>
                    <a:pt x="311412" y="73906"/>
                  </a:lnTo>
                  <a:lnTo>
                    <a:pt x="311799" y="73979"/>
                  </a:lnTo>
                  <a:lnTo>
                    <a:pt x="312263" y="74046"/>
                  </a:lnTo>
                  <a:lnTo>
                    <a:pt x="312650" y="74119"/>
                  </a:lnTo>
                  <a:lnTo>
                    <a:pt x="318683" y="75164"/>
                  </a:lnTo>
                  <a:lnTo>
                    <a:pt x="319030" y="75158"/>
                  </a:lnTo>
                  <a:lnTo>
                    <a:pt x="319337" y="75109"/>
                  </a:lnTo>
                  <a:lnTo>
                    <a:pt x="319838" y="75103"/>
                  </a:lnTo>
                  <a:lnTo>
                    <a:pt x="320301" y="75091"/>
                  </a:lnTo>
                  <a:lnTo>
                    <a:pt x="320724" y="75048"/>
                  </a:lnTo>
                  <a:lnTo>
                    <a:pt x="321225" y="75036"/>
                  </a:lnTo>
                  <a:lnTo>
                    <a:pt x="321572" y="75030"/>
                  </a:lnTo>
                  <a:lnTo>
                    <a:pt x="321995" y="75024"/>
                  </a:lnTo>
                  <a:lnTo>
                    <a:pt x="322420" y="75018"/>
                  </a:lnTo>
                  <a:lnTo>
                    <a:pt x="322805" y="75006"/>
                  </a:lnTo>
                  <a:lnTo>
                    <a:pt x="323151" y="75000"/>
                  </a:lnTo>
                  <a:lnTo>
                    <a:pt x="323537" y="74994"/>
                  </a:lnTo>
                  <a:lnTo>
                    <a:pt x="323999" y="74988"/>
                  </a:lnTo>
                  <a:lnTo>
                    <a:pt x="324501" y="74975"/>
                  </a:lnTo>
                  <a:lnTo>
                    <a:pt x="324885" y="74969"/>
                  </a:lnTo>
                  <a:lnTo>
                    <a:pt x="325193" y="74927"/>
                  </a:lnTo>
                  <a:lnTo>
                    <a:pt x="325501" y="74884"/>
                  </a:lnTo>
                  <a:lnTo>
                    <a:pt x="325885" y="74799"/>
                  </a:lnTo>
                  <a:lnTo>
                    <a:pt x="326459" y="74593"/>
                  </a:lnTo>
                  <a:lnTo>
                    <a:pt x="326995" y="74393"/>
                  </a:lnTo>
                  <a:lnTo>
                    <a:pt x="327570" y="74228"/>
                  </a:lnTo>
                  <a:lnTo>
                    <a:pt x="327914" y="74028"/>
                  </a:lnTo>
                  <a:lnTo>
                    <a:pt x="328257" y="73828"/>
                  </a:lnTo>
                  <a:lnTo>
                    <a:pt x="328640" y="73670"/>
                  </a:lnTo>
                  <a:lnTo>
                    <a:pt x="329250" y="73311"/>
                  </a:lnTo>
                  <a:lnTo>
                    <a:pt x="329859" y="72910"/>
                  </a:lnTo>
                  <a:lnTo>
                    <a:pt x="330163" y="72673"/>
                  </a:lnTo>
                  <a:lnTo>
                    <a:pt x="330389" y="72363"/>
                  </a:lnTo>
                  <a:lnTo>
                    <a:pt x="330694" y="72199"/>
                  </a:lnTo>
                  <a:lnTo>
                    <a:pt x="331114" y="71926"/>
                  </a:lnTo>
                  <a:lnTo>
                    <a:pt x="331645" y="71488"/>
                  </a:lnTo>
                  <a:lnTo>
                    <a:pt x="331949" y="71251"/>
                  </a:lnTo>
                  <a:lnTo>
                    <a:pt x="332216" y="71094"/>
                  </a:lnTo>
                  <a:lnTo>
                    <a:pt x="332482" y="70857"/>
                  </a:lnTo>
                  <a:lnTo>
                    <a:pt x="332861" y="70504"/>
                  </a:lnTo>
                  <a:lnTo>
                    <a:pt x="333240" y="70152"/>
                  </a:lnTo>
                  <a:lnTo>
                    <a:pt x="333543" y="69915"/>
                  </a:lnTo>
                  <a:lnTo>
                    <a:pt x="333885" y="69636"/>
                  </a:lnTo>
                  <a:lnTo>
                    <a:pt x="334151" y="69399"/>
                  </a:lnTo>
                  <a:lnTo>
                    <a:pt x="334454" y="69125"/>
                  </a:lnTo>
                  <a:lnTo>
                    <a:pt x="338096" y="65893"/>
                  </a:lnTo>
                  <a:lnTo>
                    <a:pt x="338399" y="65583"/>
                  </a:lnTo>
                  <a:lnTo>
                    <a:pt x="338624" y="65267"/>
                  </a:lnTo>
                  <a:lnTo>
                    <a:pt x="338849" y="64915"/>
                  </a:lnTo>
                  <a:lnTo>
                    <a:pt x="339150" y="64562"/>
                  </a:lnTo>
                  <a:lnTo>
                    <a:pt x="339453" y="64210"/>
                  </a:lnTo>
                  <a:lnTo>
                    <a:pt x="339641" y="63936"/>
                  </a:lnTo>
                  <a:lnTo>
                    <a:pt x="339979" y="63468"/>
                  </a:lnTo>
                  <a:lnTo>
                    <a:pt x="340280" y="63074"/>
                  </a:lnTo>
                  <a:lnTo>
                    <a:pt x="340507" y="62843"/>
                  </a:lnTo>
                  <a:lnTo>
                    <a:pt x="340733" y="62569"/>
                  </a:lnTo>
                  <a:lnTo>
                    <a:pt x="341036" y="62254"/>
                  </a:lnTo>
                  <a:lnTo>
                    <a:pt x="341338" y="61902"/>
                  </a:lnTo>
                  <a:lnTo>
                    <a:pt x="341564" y="61664"/>
                  </a:lnTo>
                  <a:lnTo>
                    <a:pt x="341905" y="61275"/>
                  </a:lnTo>
                  <a:lnTo>
                    <a:pt x="342169" y="60996"/>
                  </a:lnTo>
                  <a:lnTo>
                    <a:pt x="342547" y="60607"/>
                  </a:lnTo>
                  <a:lnTo>
                    <a:pt x="342926" y="60249"/>
                  </a:lnTo>
                  <a:lnTo>
                    <a:pt x="343495" y="59739"/>
                  </a:lnTo>
                  <a:lnTo>
                    <a:pt x="343875" y="59422"/>
                  </a:lnTo>
                  <a:lnTo>
                    <a:pt x="344179" y="59149"/>
                  </a:lnTo>
                  <a:lnTo>
                    <a:pt x="344710" y="58675"/>
                  </a:lnTo>
                  <a:lnTo>
                    <a:pt x="345279" y="58202"/>
                  </a:lnTo>
                  <a:lnTo>
                    <a:pt x="345506" y="57965"/>
                  </a:lnTo>
                  <a:lnTo>
                    <a:pt x="345810" y="57770"/>
                  </a:lnTo>
                  <a:lnTo>
                    <a:pt x="346266" y="57333"/>
                  </a:lnTo>
                  <a:lnTo>
                    <a:pt x="346687" y="57175"/>
                  </a:lnTo>
                  <a:lnTo>
                    <a:pt x="347068" y="56974"/>
                  </a:lnTo>
                  <a:lnTo>
                    <a:pt x="347566" y="56774"/>
                  </a:lnTo>
                  <a:lnTo>
                    <a:pt x="347912" y="56689"/>
                  </a:lnTo>
                  <a:lnTo>
                    <a:pt x="348295" y="56604"/>
                  </a:lnTo>
                  <a:lnTo>
                    <a:pt x="350634" y="55941"/>
                  </a:lnTo>
                  <a:lnTo>
                    <a:pt x="350980" y="55863"/>
                  </a:lnTo>
                  <a:lnTo>
                    <a:pt x="351287" y="55814"/>
                  </a:lnTo>
                  <a:lnTo>
                    <a:pt x="351711" y="55772"/>
                  </a:lnTo>
                  <a:lnTo>
                    <a:pt x="352096" y="55759"/>
                  </a:lnTo>
                  <a:lnTo>
                    <a:pt x="352829" y="55747"/>
                  </a:lnTo>
                  <a:lnTo>
                    <a:pt x="353252" y="55741"/>
                  </a:lnTo>
                  <a:lnTo>
                    <a:pt x="353640" y="55850"/>
                  </a:lnTo>
                  <a:lnTo>
                    <a:pt x="354411" y="55832"/>
                  </a:lnTo>
                  <a:lnTo>
                    <a:pt x="354836" y="55905"/>
                  </a:lnTo>
                  <a:lnTo>
                    <a:pt x="355414" y="55893"/>
                  </a:lnTo>
                  <a:lnTo>
                    <a:pt x="355873" y="55728"/>
                  </a:lnTo>
                  <a:lnTo>
                    <a:pt x="356179" y="55607"/>
                  </a:lnTo>
                  <a:lnTo>
                    <a:pt x="356562" y="55449"/>
                  </a:lnTo>
                  <a:lnTo>
                    <a:pt x="357020" y="55206"/>
                  </a:lnTo>
                  <a:lnTo>
                    <a:pt x="357363" y="54969"/>
                  </a:lnTo>
                  <a:lnTo>
                    <a:pt x="357629" y="54732"/>
                  </a:lnTo>
                  <a:lnTo>
                    <a:pt x="358046" y="54380"/>
                  </a:lnTo>
                  <a:lnTo>
                    <a:pt x="358463" y="54021"/>
                  </a:lnTo>
                  <a:lnTo>
                    <a:pt x="358727" y="53712"/>
                  </a:lnTo>
                  <a:lnTo>
                    <a:pt x="358993" y="53475"/>
                  </a:lnTo>
                  <a:lnTo>
                    <a:pt x="359295" y="53122"/>
                  </a:lnTo>
                  <a:lnTo>
                    <a:pt x="359596" y="52734"/>
                  </a:lnTo>
                  <a:lnTo>
                    <a:pt x="359937" y="52417"/>
                  </a:lnTo>
                  <a:lnTo>
                    <a:pt x="360202" y="52138"/>
                  </a:lnTo>
                  <a:lnTo>
                    <a:pt x="360658" y="51786"/>
                  </a:lnTo>
                  <a:lnTo>
                    <a:pt x="360925" y="51628"/>
                  </a:lnTo>
                  <a:lnTo>
                    <a:pt x="361231" y="51464"/>
                  </a:lnTo>
                  <a:lnTo>
                    <a:pt x="361535" y="51270"/>
                  </a:lnTo>
                  <a:lnTo>
                    <a:pt x="361955" y="51026"/>
                  </a:lnTo>
                  <a:lnTo>
                    <a:pt x="362222" y="50868"/>
                  </a:lnTo>
                  <a:lnTo>
                    <a:pt x="362528" y="50711"/>
                  </a:lnTo>
                  <a:lnTo>
                    <a:pt x="362909" y="50510"/>
                  </a:lnTo>
                  <a:lnTo>
                    <a:pt x="363367" y="50267"/>
                  </a:lnTo>
                  <a:lnTo>
                    <a:pt x="363634" y="50109"/>
                  </a:lnTo>
                  <a:lnTo>
                    <a:pt x="364016" y="49909"/>
                  </a:lnTo>
                  <a:lnTo>
                    <a:pt x="364438" y="49787"/>
                  </a:lnTo>
                  <a:lnTo>
                    <a:pt x="364823" y="49744"/>
                  </a:lnTo>
                  <a:lnTo>
                    <a:pt x="365206" y="49659"/>
                  </a:lnTo>
                  <a:lnTo>
                    <a:pt x="365630" y="49611"/>
                  </a:lnTo>
                  <a:lnTo>
                    <a:pt x="365937" y="49526"/>
                  </a:lnTo>
                  <a:lnTo>
                    <a:pt x="366283" y="49483"/>
                  </a:lnTo>
                  <a:lnTo>
                    <a:pt x="366706" y="49434"/>
                  </a:lnTo>
                  <a:lnTo>
                    <a:pt x="371574" y="47922"/>
                  </a:lnTo>
                  <a:lnTo>
                    <a:pt x="371881" y="47837"/>
                  </a:lnTo>
                  <a:lnTo>
                    <a:pt x="372303" y="47752"/>
                  </a:lnTo>
                  <a:lnTo>
                    <a:pt x="372609" y="47630"/>
                  </a:lnTo>
                  <a:lnTo>
                    <a:pt x="373029" y="47430"/>
                  </a:lnTo>
                  <a:lnTo>
                    <a:pt x="373375" y="47345"/>
                  </a:lnTo>
                  <a:lnTo>
                    <a:pt x="373833" y="47108"/>
                  </a:lnTo>
                  <a:lnTo>
                    <a:pt x="374139" y="46986"/>
                  </a:lnTo>
                  <a:lnTo>
                    <a:pt x="374445" y="46828"/>
                  </a:lnTo>
                  <a:lnTo>
                    <a:pt x="374941" y="46549"/>
                  </a:lnTo>
                  <a:lnTo>
                    <a:pt x="375207" y="46384"/>
                  </a:lnTo>
                  <a:lnTo>
                    <a:pt x="375590" y="46190"/>
                  </a:lnTo>
                  <a:lnTo>
                    <a:pt x="375896" y="46069"/>
                  </a:lnTo>
                  <a:lnTo>
                    <a:pt x="376469" y="45783"/>
                  </a:lnTo>
                  <a:lnTo>
                    <a:pt x="376926" y="45510"/>
                  </a:lnTo>
                  <a:lnTo>
                    <a:pt x="377268" y="45230"/>
                  </a:lnTo>
                  <a:lnTo>
                    <a:pt x="377648" y="44915"/>
                  </a:lnTo>
                  <a:lnTo>
                    <a:pt x="378064" y="44447"/>
                  </a:lnTo>
                  <a:lnTo>
                    <a:pt x="378328" y="44167"/>
                  </a:lnTo>
                  <a:lnTo>
                    <a:pt x="378632" y="43931"/>
                  </a:lnTo>
                  <a:lnTo>
                    <a:pt x="378780" y="43621"/>
                  </a:lnTo>
                  <a:lnTo>
                    <a:pt x="379005" y="43268"/>
                  </a:lnTo>
                  <a:lnTo>
                    <a:pt x="379191" y="42879"/>
                  </a:lnTo>
                  <a:lnTo>
                    <a:pt x="379262" y="42533"/>
                  </a:lnTo>
                  <a:lnTo>
                    <a:pt x="379410" y="42180"/>
                  </a:lnTo>
                  <a:lnTo>
                    <a:pt x="379519" y="41834"/>
                  </a:lnTo>
                  <a:lnTo>
                    <a:pt x="379587" y="41372"/>
                  </a:lnTo>
                  <a:lnTo>
                    <a:pt x="379693" y="40826"/>
                  </a:lnTo>
                  <a:lnTo>
                    <a:pt x="379760" y="40249"/>
                  </a:lnTo>
                  <a:lnTo>
                    <a:pt x="379751" y="39787"/>
                  </a:lnTo>
                  <a:lnTo>
                    <a:pt x="379744" y="39398"/>
                  </a:lnTo>
                  <a:lnTo>
                    <a:pt x="379815" y="39052"/>
                  </a:lnTo>
                  <a:lnTo>
                    <a:pt x="379960" y="38584"/>
                  </a:lnTo>
                  <a:lnTo>
                    <a:pt x="380185" y="38232"/>
                  </a:lnTo>
                  <a:lnTo>
                    <a:pt x="380568" y="38074"/>
                  </a:lnTo>
                  <a:lnTo>
                    <a:pt x="380911" y="37873"/>
                  </a:lnTo>
                  <a:lnTo>
                    <a:pt x="381294" y="37715"/>
                  </a:lnTo>
                  <a:lnTo>
                    <a:pt x="381789" y="37393"/>
                  </a:lnTo>
                  <a:lnTo>
                    <a:pt x="384397" y="36652"/>
                  </a:lnTo>
                  <a:lnTo>
                    <a:pt x="384781" y="36567"/>
                  </a:lnTo>
                  <a:lnTo>
                    <a:pt x="385355" y="36324"/>
                  </a:lnTo>
                  <a:lnTo>
                    <a:pt x="385660" y="36166"/>
                  </a:lnTo>
                  <a:lnTo>
                    <a:pt x="385924" y="35850"/>
                  </a:lnTo>
                  <a:lnTo>
                    <a:pt x="386151" y="35619"/>
                  </a:lnTo>
                  <a:lnTo>
                    <a:pt x="386339" y="35346"/>
                  </a:lnTo>
                  <a:lnTo>
                    <a:pt x="386487" y="34993"/>
                  </a:lnTo>
                  <a:lnTo>
                    <a:pt x="386480" y="34611"/>
                  </a:lnTo>
                  <a:lnTo>
                    <a:pt x="386473" y="34264"/>
                  </a:lnTo>
                  <a:lnTo>
                    <a:pt x="386351" y="33918"/>
                  </a:lnTo>
                  <a:lnTo>
                    <a:pt x="386344" y="33572"/>
                  </a:lnTo>
                  <a:lnTo>
                    <a:pt x="386338" y="33226"/>
                  </a:lnTo>
                  <a:lnTo>
                    <a:pt x="386256" y="32916"/>
                  </a:lnTo>
                  <a:lnTo>
                    <a:pt x="386131" y="32454"/>
                  </a:lnTo>
                  <a:lnTo>
                    <a:pt x="385891" y="31919"/>
                  </a:lnTo>
                  <a:lnTo>
                    <a:pt x="385179" y="30965"/>
                  </a:lnTo>
                  <a:lnTo>
                    <a:pt x="384865" y="30668"/>
                  </a:lnTo>
                  <a:close/>
                </a:path>
              </a:pathLst>
            </a:custGeom>
            <a:solidFill>
              <a:srgbClr val="EEB71A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" name="object 52">
              <a:extLst>
                <a:ext uri="{FF2B5EF4-FFF2-40B4-BE49-F238E27FC236}">
                  <a16:creationId xmlns:a16="http://schemas.microsoft.com/office/drawing/2014/main" id="{9306B062-2603-43A4-ABC7-FF86A1CEAD54}"/>
                </a:ext>
              </a:extLst>
            </p:cNvPr>
            <p:cNvSpPr/>
            <p:nvPr/>
          </p:nvSpPr>
          <p:spPr>
            <a:xfrm>
              <a:off x="2273307" y="7898683"/>
              <a:ext cx="136975" cy="108002"/>
            </a:xfrm>
            <a:custGeom>
              <a:avLst/>
              <a:gdLst/>
              <a:ahLst/>
              <a:cxnLst/>
              <a:rect l="l" t="t" r="r" b="b"/>
              <a:pathLst>
                <a:path w="136975" h="108002">
                  <a:moveTo>
                    <a:pt x="33" y="31044"/>
                  </a:moveTo>
                  <a:lnTo>
                    <a:pt x="35340" y="28632"/>
                  </a:lnTo>
                  <a:lnTo>
                    <a:pt x="35803" y="28621"/>
                  </a:lnTo>
                  <a:lnTo>
                    <a:pt x="36341" y="28578"/>
                  </a:lnTo>
                  <a:lnTo>
                    <a:pt x="36726" y="28566"/>
                  </a:lnTo>
                  <a:lnTo>
                    <a:pt x="37111" y="28560"/>
                  </a:lnTo>
                  <a:lnTo>
                    <a:pt x="37458" y="28553"/>
                  </a:lnTo>
                  <a:lnTo>
                    <a:pt x="38037" y="28541"/>
                  </a:lnTo>
                  <a:lnTo>
                    <a:pt x="38614" y="28535"/>
                  </a:lnTo>
                  <a:lnTo>
                    <a:pt x="39039" y="28523"/>
                  </a:lnTo>
                  <a:lnTo>
                    <a:pt x="39655" y="28511"/>
                  </a:lnTo>
                  <a:lnTo>
                    <a:pt x="40196" y="28542"/>
                  </a:lnTo>
                  <a:lnTo>
                    <a:pt x="40927" y="28529"/>
                  </a:lnTo>
                  <a:lnTo>
                    <a:pt x="41506" y="28517"/>
                  </a:lnTo>
                  <a:lnTo>
                    <a:pt x="42122" y="28505"/>
                  </a:lnTo>
                  <a:lnTo>
                    <a:pt x="42546" y="28499"/>
                  </a:lnTo>
                  <a:lnTo>
                    <a:pt x="43086" y="28529"/>
                  </a:lnTo>
                  <a:lnTo>
                    <a:pt x="43858" y="28553"/>
                  </a:lnTo>
                  <a:lnTo>
                    <a:pt x="44282" y="28541"/>
                  </a:lnTo>
                  <a:lnTo>
                    <a:pt x="44630" y="28614"/>
                  </a:lnTo>
                  <a:lnTo>
                    <a:pt x="44977" y="28645"/>
                  </a:lnTo>
                  <a:lnTo>
                    <a:pt x="45442" y="28718"/>
                  </a:lnTo>
                  <a:lnTo>
                    <a:pt x="45789" y="28784"/>
                  </a:lnTo>
                  <a:lnTo>
                    <a:pt x="46215" y="28857"/>
                  </a:lnTo>
                  <a:lnTo>
                    <a:pt x="46794" y="28924"/>
                  </a:lnTo>
                  <a:lnTo>
                    <a:pt x="47141" y="28918"/>
                  </a:lnTo>
                  <a:lnTo>
                    <a:pt x="47681" y="28906"/>
                  </a:lnTo>
                  <a:lnTo>
                    <a:pt x="48104" y="28900"/>
                  </a:lnTo>
                  <a:lnTo>
                    <a:pt x="48606" y="28924"/>
                  </a:lnTo>
                  <a:lnTo>
                    <a:pt x="49261" y="28912"/>
                  </a:lnTo>
                  <a:lnTo>
                    <a:pt x="49878" y="28906"/>
                  </a:lnTo>
                  <a:lnTo>
                    <a:pt x="50457" y="28930"/>
                  </a:lnTo>
                  <a:lnTo>
                    <a:pt x="51035" y="28918"/>
                  </a:lnTo>
                  <a:lnTo>
                    <a:pt x="51497" y="28912"/>
                  </a:lnTo>
                  <a:lnTo>
                    <a:pt x="52037" y="28900"/>
                  </a:lnTo>
                  <a:lnTo>
                    <a:pt x="52422" y="28894"/>
                  </a:lnTo>
                  <a:lnTo>
                    <a:pt x="53077" y="28882"/>
                  </a:lnTo>
                  <a:lnTo>
                    <a:pt x="53464" y="28955"/>
                  </a:lnTo>
                  <a:lnTo>
                    <a:pt x="53888" y="28943"/>
                  </a:lnTo>
                  <a:lnTo>
                    <a:pt x="54274" y="28937"/>
                  </a:lnTo>
                  <a:lnTo>
                    <a:pt x="54774" y="28930"/>
                  </a:lnTo>
                  <a:lnTo>
                    <a:pt x="55352" y="28918"/>
                  </a:lnTo>
                  <a:lnTo>
                    <a:pt x="56161" y="28906"/>
                  </a:lnTo>
                  <a:lnTo>
                    <a:pt x="56508" y="28900"/>
                  </a:lnTo>
                  <a:lnTo>
                    <a:pt x="56931" y="28815"/>
                  </a:lnTo>
                  <a:lnTo>
                    <a:pt x="57621" y="28566"/>
                  </a:lnTo>
                  <a:lnTo>
                    <a:pt x="58075" y="28135"/>
                  </a:lnTo>
                  <a:lnTo>
                    <a:pt x="58417" y="27861"/>
                  </a:lnTo>
                  <a:lnTo>
                    <a:pt x="58758" y="27545"/>
                  </a:lnTo>
                  <a:lnTo>
                    <a:pt x="58985" y="27308"/>
                  </a:lnTo>
                  <a:lnTo>
                    <a:pt x="59173" y="27035"/>
                  </a:lnTo>
                  <a:lnTo>
                    <a:pt x="59397" y="26683"/>
                  </a:lnTo>
                  <a:lnTo>
                    <a:pt x="59585" y="26409"/>
                  </a:lnTo>
                  <a:lnTo>
                    <a:pt x="59772" y="26099"/>
                  </a:lnTo>
                  <a:lnTo>
                    <a:pt x="60035" y="25710"/>
                  </a:lnTo>
                  <a:lnTo>
                    <a:pt x="60184" y="25437"/>
                  </a:lnTo>
                  <a:lnTo>
                    <a:pt x="60523" y="24963"/>
                  </a:lnTo>
                  <a:lnTo>
                    <a:pt x="60786" y="24617"/>
                  </a:lnTo>
                  <a:lnTo>
                    <a:pt x="61012" y="24301"/>
                  </a:lnTo>
                  <a:lnTo>
                    <a:pt x="61352" y="23949"/>
                  </a:lnTo>
                  <a:lnTo>
                    <a:pt x="61769" y="23590"/>
                  </a:lnTo>
                  <a:lnTo>
                    <a:pt x="62035" y="23359"/>
                  </a:lnTo>
                  <a:lnTo>
                    <a:pt x="62378" y="23116"/>
                  </a:lnTo>
                  <a:lnTo>
                    <a:pt x="62834" y="22801"/>
                  </a:lnTo>
                  <a:lnTo>
                    <a:pt x="63100" y="22563"/>
                  </a:lnTo>
                  <a:lnTo>
                    <a:pt x="63557" y="22248"/>
                  </a:lnTo>
                  <a:lnTo>
                    <a:pt x="63823" y="22053"/>
                  </a:lnTo>
                  <a:lnTo>
                    <a:pt x="64166" y="21852"/>
                  </a:lnTo>
                  <a:lnTo>
                    <a:pt x="64624" y="21609"/>
                  </a:lnTo>
                  <a:lnTo>
                    <a:pt x="65160" y="21373"/>
                  </a:lnTo>
                  <a:lnTo>
                    <a:pt x="65734" y="21166"/>
                  </a:lnTo>
                  <a:lnTo>
                    <a:pt x="66193" y="20966"/>
                  </a:lnTo>
                  <a:lnTo>
                    <a:pt x="66578" y="20923"/>
                  </a:lnTo>
                  <a:lnTo>
                    <a:pt x="66924" y="20874"/>
                  </a:lnTo>
                  <a:lnTo>
                    <a:pt x="67421" y="20674"/>
                  </a:lnTo>
                  <a:lnTo>
                    <a:pt x="67843" y="20589"/>
                  </a:lnTo>
                  <a:lnTo>
                    <a:pt x="68225" y="20388"/>
                  </a:lnTo>
                  <a:lnTo>
                    <a:pt x="68568" y="20152"/>
                  </a:lnTo>
                  <a:lnTo>
                    <a:pt x="68834" y="19951"/>
                  </a:lnTo>
                  <a:lnTo>
                    <a:pt x="69021" y="19641"/>
                  </a:lnTo>
                  <a:lnTo>
                    <a:pt x="69207" y="19252"/>
                  </a:lnTo>
                  <a:lnTo>
                    <a:pt x="69316" y="18900"/>
                  </a:lnTo>
                  <a:lnTo>
                    <a:pt x="69387" y="18554"/>
                  </a:lnTo>
                  <a:lnTo>
                    <a:pt x="69573" y="18165"/>
                  </a:lnTo>
                  <a:lnTo>
                    <a:pt x="69720" y="17776"/>
                  </a:lnTo>
                  <a:lnTo>
                    <a:pt x="69866" y="17351"/>
                  </a:lnTo>
                  <a:lnTo>
                    <a:pt x="69975" y="16962"/>
                  </a:lnTo>
                  <a:lnTo>
                    <a:pt x="70007" y="16652"/>
                  </a:lnTo>
                  <a:lnTo>
                    <a:pt x="70002" y="16342"/>
                  </a:lnTo>
                  <a:lnTo>
                    <a:pt x="69956" y="15959"/>
                  </a:lnTo>
                  <a:lnTo>
                    <a:pt x="69911" y="15650"/>
                  </a:lnTo>
                  <a:lnTo>
                    <a:pt x="69905" y="15267"/>
                  </a:lnTo>
                  <a:lnTo>
                    <a:pt x="69899" y="14920"/>
                  </a:lnTo>
                  <a:lnTo>
                    <a:pt x="69891" y="14495"/>
                  </a:lnTo>
                  <a:lnTo>
                    <a:pt x="69882" y="14033"/>
                  </a:lnTo>
                  <a:lnTo>
                    <a:pt x="69797" y="13608"/>
                  </a:lnTo>
                  <a:lnTo>
                    <a:pt x="69712" y="13189"/>
                  </a:lnTo>
                  <a:lnTo>
                    <a:pt x="69586" y="12612"/>
                  </a:lnTo>
                  <a:lnTo>
                    <a:pt x="69579" y="12187"/>
                  </a:lnTo>
                  <a:lnTo>
                    <a:pt x="69572" y="11841"/>
                  </a:lnTo>
                  <a:lnTo>
                    <a:pt x="69642" y="11452"/>
                  </a:lnTo>
                  <a:lnTo>
                    <a:pt x="69711" y="11026"/>
                  </a:lnTo>
                  <a:lnTo>
                    <a:pt x="69819" y="10601"/>
                  </a:lnTo>
                  <a:lnTo>
                    <a:pt x="69965" y="10133"/>
                  </a:lnTo>
                  <a:lnTo>
                    <a:pt x="70227" y="9708"/>
                  </a:lnTo>
                  <a:lnTo>
                    <a:pt x="70491" y="9392"/>
                  </a:lnTo>
                  <a:lnTo>
                    <a:pt x="70755" y="9118"/>
                  </a:lnTo>
                  <a:lnTo>
                    <a:pt x="71023" y="8961"/>
                  </a:lnTo>
                  <a:lnTo>
                    <a:pt x="71325" y="8645"/>
                  </a:lnTo>
                  <a:lnTo>
                    <a:pt x="71552" y="8408"/>
                  </a:lnTo>
                  <a:lnTo>
                    <a:pt x="71892" y="8019"/>
                  </a:lnTo>
                  <a:lnTo>
                    <a:pt x="72118" y="7745"/>
                  </a:lnTo>
                  <a:lnTo>
                    <a:pt x="72421" y="7429"/>
                  </a:lnTo>
                  <a:lnTo>
                    <a:pt x="72800" y="7077"/>
                  </a:lnTo>
                  <a:lnTo>
                    <a:pt x="73064" y="6762"/>
                  </a:lnTo>
                  <a:lnTo>
                    <a:pt x="73250" y="6409"/>
                  </a:lnTo>
                  <a:lnTo>
                    <a:pt x="73435" y="5947"/>
                  </a:lnTo>
                  <a:lnTo>
                    <a:pt x="73616" y="5364"/>
                  </a:lnTo>
                  <a:lnTo>
                    <a:pt x="73950" y="4659"/>
                  </a:lnTo>
                  <a:lnTo>
                    <a:pt x="74251" y="4234"/>
                  </a:lnTo>
                  <a:lnTo>
                    <a:pt x="74514" y="3881"/>
                  </a:lnTo>
                  <a:lnTo>
                    <a:pt x="74664" y="3608"/>
                  </a:lnTo>
                  <a:lnTo>
                    <a:pt x="74966" y="3256"/>
                  </a:lnTo>
                  <a:lnTo>
                    <a:pt x="75191" y="2940"/>
                  </a:lnTo>
                  <a:lnTo>
                    <a:pt x="75379" y="2667"/>
                  </a:lnTo>
                  <a:lnTo>
                    <a:pt x="75643" y="2357"/>
                  </a:lnTo>
                  <a:lnTo>
                    <a:pt x="75946" y="2077"/>
                  </a:lnTo>
                  <a:lnTo>
                    <a:pt x="76251" y="1840"/>
                  </a:lnTo>
                  <a:lnTo>
                    <a:pt x="76707" y="1524"/>
                  </a:lnTo>
                  <a:lnTo>
                    <a:pt x="77127" y="1287"/>
                  </a:lnTo>
                  <a:lnTo>
                    <a:pt x="77431" y="1087"/>
                  </a:lnTo>
                  <a:lnTo>
                    <a:pt x="77853" y="929"/>
                  </a:lnTo>
                  <a:lnTo>
                    <a:pt x="78236" y="801"/>
                  </a:lnTo>
                  <a:lnTo>
                    <a:pt x="78658" y="680"/>
                  </a:lnTo>
                  <a:lnTo>
                    <a:pt x="79002" y="522"/>
                  </a:lnTo>
                  <a:lnTo>
                    <a:pt x="79463" y="430"/>
                  </a:lnTo>
                  <a:lnTo>
                    <a:pt x="79846" y="351"/>
                  </a:lnTo>
                  <a:lnTo>
                    <a:pt x="80231" y="303"/>
                  </a:lnTo>
                  <a:lnTo>
                    <a:pt x="80692" y="218"/>
                  </a:lnTo>
                  <a:lnTo>
                    <a:pt x="81115" y="133"/>
                  </a:lnTo>
                  <a:lnTo>
                    <a:pt x="81615" y="48"/>
                  </a:lnTo>
                  <a:lnTo>
                    <a:pt x="81999" y="0"/>
                  </a:lnTo>
                  <a:lnTo>
                    <a:pt x="82347" y="72"/>
                  </a:lnTo>
                  <a:lnTo>
                    <a:pt x="82849" y="102"/>
                  </a:lnTo>
                  <a:lnTo>
                    <a:pt x="83469" y="285"/>
                  </a:lnTo>
                  <a:lnTo>
                    <a:pt x="83895" y="388"/>
                  </a:lnTo>
                  <a:lnTo>
                    <a:pt x="84204" y="461"/>
                  </a:lnTo>
                  <a:lnTo>
                    <a:pt x="84629" y="455"/>
                  </a:lnTo>
                  <a:lnTo>
                    <a:pt x="84977" y="522"/>
                  </a:lnTo>
                  <a:lnTo>
                    <a:pt x="85402" y="552"/>
                  </a:lnTo>
                  <a:lnTo>
                    <a:pt x="86018" y="546"/>
                  </a:lnTo>
                  <a:lnTo>
                    <a:pt x="86365" y="576"/>
                  </a:lnTo>
                  <a:lnTo>
                    <a:pt x="86946" y="722"/>
                  </a:lnTo>
                  <a:lnTo>
                    <a:pt x="87257" y="868"/>
                  </a:lnTo>
                  <a:lnTo>
                    <a:pt x="89639" y="2520"/>
                  </a:lnTo>
                  <a:lnTo>
                    <a:pt x="89950" y="2630"/>
                  </a:lnTo>
                  <a:lnTo>
                    <a:pt x="90222" y="2782"/>
                  </a:lnTo>
                  <a:lnTo>
                    <a:pt x="90612" y="3007"/>
                  </a:lnTo>
                  <a:lnTo>
                    <a:pt x="90961" y="3152"/>
                  </a:lnTo>
                  <a:lnTo>
                    <a:pt x="91392" y="3493"/>
                  </a:lnTo>
                  <a:lnTo>
                    <a:pt x="91705" y="3717"/>
                  </a:lnTo>
                  <a:lnTo>
                    <a:pt x="91978" y="3906"/>
                  </a:lnTo>
                  <a:lnTo>
                    <a:pt x="92290" y="4131"/>
                  </a:lnTo>
                  <a:lnTo>
                    <a:pt x="92681" y="4392"/>
                  </a:lnTo>
                  <a:lnTo>
                    <a:pt x="92955" y="4623"/>
                  </a:lnTo>
                  <a:lnTo>
                    <a:pt x="93306" y="4848"/>
                  </a:lnTo>
                  <a:lnTo>
                    <a:pt x="93812" y="5103"/>
                  </a:lnTo>
                  <a:lnTo>
                    <a:pt x="94318" y="5406"/>
                  </a:lnTo>
                  <a:lnTo>
                    <a:pt x="94592" y="5595"/>
                  </a:lnTo>
                  <a:lnTo>
                    <a:pt x="95290" y="5850"/>
                  </a:lnTo>
                  <a:lnTo>
                    <a:pt x="95680" y="6075"/>
                  </a:lnTo>
                  <a:lnTo>
                    <a:pt x="96341" y="6372"/>
                  </a:lnTo>
                  <a:lnTo>
                    <a:pt x="96731" y="6670"/>
                  </a:lnTo>
                  <a:lnTo>
                    <a:pt x="97315" y="6932"/>
                  </a:lnTo>
                  <a:lnTo>
                    <a:pt x="98286" y="7338"/>
                  </a:lnTo>
                  <a:lnTo>
                    <a:pt x="98636" y="7484"/>
                  </a:lnTo>
                  <a:lnTo>
                    <a:pt x="98947" y="7636"/>
                  </a:lnTo>
                  <a:lnTo>
                    <a:pt x="99334" y="7739"/>
                  </a:lnTo>
                  <a:lnTo>
                    <a:pt x="99646" y="7928"/>
                  </a:lnTo>
                  <a:lnTo>
                    <a:pt x="99996" y="8080"/>
                  </a:lnTo>
                  <a:lnTo>
                    <a:pt x="100269" y="8262"/>
                  </a:lnTo>
                  <a:lnTo>
                    <a:pt x="100814" y="8602"/>
                  </a:lnTo>
                  <a:lnTo>
                    <a:pt x="101051" y="8869"/>
                  </a:lnTo>
                  <a:lnTo>
                    <a:pt x="101403" y="9167"/>
                  </a:lnTo>
                  <a:lnTo>
                    <a:pt x="101874" y="9587"/>
                  </a:lnTo>
                  <a:lnTo>
                    <a:pt x="102110" y="9853"/>
                  </a:lnTo>
                  <a:lnTo>
                    <a:pt x="102465" y="10267"/>
                  </a:lnTo>
                  <a:lnTo>
                    <a:pt x="102701" y="10534"/>
                  </a:lnTo>
                  <a:lnTo>
                    <a:pt x="102937" y="10802"/>
                  </a:lnTo>
                  <a:lnTo>
                    <a:pt x="103253" y="11221"/>
                  </a:lnTo>
                  <a:lnTo>
                    <a:pt x="103450" y="11482"/>
                  </a:lnTo>
                  <a:lnTo>
                    <a:pt x="103728" y="11901"/>
                  </a:lnTo>
                  <a:lnTo>
                    <a:pt x="104007" y="12399"/>
                  </a:lnTo>
                  <a:lnTo>
                    <a:pt x="104245" y="12782"/>
                  </a:lnTo>
                  <a:lnTo>
                    <a:pt x="104484" y="13201"/>
                  </a:lnTo>
                  <a:lnTo>
                    <a:pt x="104763" y="13699"/>
                  </a:lnTo>
                  <a:lnTo>
                    <a:pt x="104923" y="14003"/>
                  </a:lnTo>
                  <a:lnTo>
                    <a:pt x="105085" y="14423"/>
                  </a:lnTo>
                  <a:lnTo>
                    <a:pt x="105245" y="14768"/>
                  </a:lnTo>
                  <a:lnTo>
                    <a:pt x="105370" y="15230"/>
                  </a:lnTo>
                  <a:lnTo>
                    <a:pt x="105610" y="15765"/>
                  </a:lnTo>
                  <a:lnTo>
                    <a:pt x="105812" y="16220"/>
                  </a:lnTo>
                  <a:lnTo>
                    <a:pt x="106052" y="16683"/>
                  </a:lnTo>
                  <a:lnTo>
                    <a:pt x="106252" y="17102"/>
                  </a:lnTo>
                  <a:lnTo>
                    <a:pt x="106489" y="17369"/>
                  </a:lnTo>
                  <a:lnTo>
                    <a:pt x="107036" y="17818"/>
                  </a:lnTo>
                  <a:lnTo>
                    <a:pt x="107504" y="18122"/>
                  </a:lnTo>
                  <a:lnTo>
                    <a:pt x="107778" y="18347"/>
                  </a:lnTo>
                  <a:lnTo>
                    <a:pt x="108280" y="18377"/>
                  </a:lnTo>
                  <a:lnTo>
                    <a:pt x="108666" y="18371"/>
                  </a:lnTo>
                  <a:lnTo>
                    <a:pt x="109012" y="18322"/>
                  </a:lnTo>
                  <a:lnTo>
                    <a:pt x="109356" y="18165"/>
                  </a:lnTo>
                  <a:lnTo>
                    <a:pt x="109661" y="18000"/>
                  </a:lnTo>
                  <a:lnTo>
                    <a:pt x="110003" y="17728"/>
                  </a:lnTo>
                  <a:lnTo>
                    <a:pt x="110346" y="17527"/>
                  </a:lnTo>
                  <a:lnTo>
                    <a:pt x="110653" y="17406"/>
                  </a:lnTo>
                  <a:lnTo>
                    <a:pt x="110959" y="17284"/>
                  </a:lnTo>
                  <a:lnTo>
                    <a:pt x="111498" y="17278"/>
                  </a:lnTo>
                  <a:lnTo>
                    <a:pt x="111883" y="17266"/>
                  </a:lnTo>
                  <a:lnTo>
                    <a:pt x="112384" y="17260"/>
                  </a:lnTo>
                  <a:lnTo>
                    <a:pt x="112771" y="17326"/>
                  </a:lnTo>
                  <a:lnTo>
                    <a:pt x="113389" y="17394"/>
                  </a:lnTo>
                  <a:lnTo>
                    <a:pt x="114241" y="17570"/>
                  </a:lnTo>
                  <a:lnTo>
                    <a:pt x="116729" y="18724"/>
                  </a:lnTo>
                  <a:lnTo>
                    <a:pt x="117001" y="18869"/>
                  </a:lnTo>
                  <a:lnTo>
                    <a:pt x="117352" y="19094"/>
                  </a:lnTo>
                  <a:lnTo>
                    <a:pt x="117781" y="19355"/>
                  </a:lnTo>
                  <a:lnTo>
                    <a:pt x="118210" y="19623"/>
                  </a:lnTo>
                  <a:lnTo>
                    <a:pt x="118561" y="19848"/>
                  </a:lnTo>
                  <a:lnTo>
                    <a:pt x="118873" y="19994"/>
                  </a:lnTo>
                  <a:lnTo>
                    <a:pt x="119380" y="20334"/>
                  </a:lnTo>
                  <a:lnTo>
                    <a:pt x="119888" y="20711"/>
                  </a:lnTo>
                  <a:lnTo>
                    <a:pt x="120318" y="21044"/>
                  </a:lnTo>
                  <a:lnTo>
                    <a:pt x="120592" y="21276"/>
                  </a:lnTo>
                  <a:lnTo>
                    <a:pt x="120866" y="21500"/>
                  </a:lnTo>
                  <a:lnTo>
                    <a:pt x="121179" y="21761"/>
                  </a:lnTo>
                  <a:lnTo>
                    <a:pt x="121492" y="22029"/>
                  </a:lnTo>
                  <a:lnTo>
                    <a:pt x="121767" y="22290"/>
                  </a:lnTo>
                  <a:lnTo>
                    <a:pt x="122394" y="22782"/>
                  </a:lnTo>
                  <a:lnTo>
                    <a:pt x="122744" y="23007"/>
                  </a:lnTo>
                  <a:lnTo>
                    <a:pt x="123056" y="23195"/>
                  </a:lnTo>
                  <a:lnTo>
                    <a:pt x="123603" y="23572"/>
                  </a:lnTo>
                  <a:lnTo>
                    <a:pt x="123838" y="23797"/>
                  </a:lnTo>
                  <a:lnTo>
                    <a:pt x="124073" y="24028"/>
                  </a:lnTo>
                  <a:lnTo>
                    <a:pt x="124542" y="24362"/>
                  </a:lnTo>
                  <a:lnTo>
                    <a:pt x="124817" y="24629"/>
                  </a:lnTo>
                  <a:lnTo>
                    <a:pt x="125208" y="24969"/>
                  </a:lnTo>
                  <a:lnTo>
                    <a:pt x="125834" y="25455"/>
                  </a:lnTo>
                  <a:lnTo>
                    <a:pt x="126227" y="25838"/>
                  </a:lnTo>
                  <a:lnTo>
                    <a:pt x="126541" y="26142"/>
                  </a:lnTo>
                  <a:lnTo>
                    <a:pt x="126932" y="26439"/>
                  </a:lnTo>
                  <a:lnTo>
                    <a:pt x="127245" y="26707"/>
                  </a:lnTo>
                  <a:lnTo>
                    <a:pt x="127674" y="26968"/>
                  </a:lnTo>
                  <a:lnTo>
                    <a:pt x="128063" y="27193"/>
                  </a:lnTo>
                  <a:lnTo>
                    <a:pt x="128452" y="27375"/>
                  </a:lnTo>
                  <a:lnTo>
                    <a:pt x="128881" y="27636"/>
                  </a:lnTo>
                  <a:lnTo>
                    <a:pt x="129232" y="27825"/>
                  </a:lnTo>
                  <a:lnTo>
                    <a:pt x="129738" y="28086"/>
                  </a:lnTo>
                  <a:lnTo>
                    <a:pt x="130087" y="28232"/>
                  </a:lnTo>
                  <a:lnTo>
                    <a:pt x="130669" y="28414"/>
                  </a:lnTo>
                  <a:lnTo>
                    <a:pt x="131057" y="28560"/>
                  </a:lnTo>
                  <a:lnTo>
                    <a:pt x="131600" y="28785"/>
                  </a:lnTo>
                  <a:lnTo>
                    <a:pt x="131788" y="28782"/>
                  </a:lnTo>
                  <a:lnTo>
                    <a:pt x="135202" y="33426"/>
                  </a:lnTo>
                  <a:lnTo>
                    <a:pt x="136264" y="37449"/>
                  </a:lnTo>
                  <a:lnTo>
                    <a:pt x="136950" y="40568"/>
                  </a:lnTo>
                  <a:lnTo>
                    <a:pt x="136975" y="44201"/>
                  </a:lnTo>
                  <a:lnTo>
                    <a:pt x="136904" y="49845"/>
                  </a:lnTo>
                  <a:lnTo>
                    <a:pt x="135829" y="54405"/>
                  </a:lnTo>
                  <a:lnTo>
                    <a:pt x="134777" y="57108"/>
                  </a:lnTo>
                  <a:lnTo>
                    <a:pt x="133463" y="60526"/>
                  </a:lnTo>
                  <a:lnTo>
                    <a:pt x="132780" y="62971"/>
                  </a:lnTo>
                  <a:lnTo>
                    <a:pt x="130704" y="66595"/>
                  </a:lnTo>
                  <a:lnTo>
                    <a:pt x="128445" y="69772"/>
                  </a:lnTo>
                  <a:lnTo>
                    <a:pt x="125651" y="74223"/>
                  </a:lnTo>
                  <a:lnTo>
                    <a:pt x="121776" y="76586"/>
                  </a:lnTo>
                  <a:lnTo>
                    <a:pt x="118900" y="79806"/>
                  </a:lnTo>
                  <a:lnTo>
                    <a:pt x="115355" y="82455"/>
                  </a:lnTo>
                  <a:lnTo>
                    <a:pt x="112075" y="85471"/>
                  </a:lnTo>
                  <a:lnTo>
                    <a:pt x="107350" y="87895"/>
                  </a:lnTo>
                  <a:lnTo>
                    <a:pt x="103754" y="90860"/>
                  </a:lnTo>
                  <a:lnTo>
                    <a:pt x="100927" y="92610"/>
                  </a:lnTo>
                  <a:lnTo>
                    <a:pt x="96752" y="96155"/>
                  </a:lnTo>
                  <a:lnTo>
                    <a:pt x="92804" y="97443"/>
                  </a:lnTo>
                  <a:lnTo>
                    <a:pt x="89012" y="99803"/>
                  </a:lnTo>
                  <a:lnTo>
                    <a:pt x="86282" y="100772"/>
                  </a:lnTo>
                  <a:lnTo>
                    <a:pt x="81734" y="104499"/>
                  </a:lnTo>
                  <a:lnTo>
                    <a:pt x="77818" y="106249"/>
                  </a:lnTo>
                  <a:lnTo>
                    <a:pt x="76467" y="108002"/>
                  </a:lnTo>
                  <a:lnTo>
                    <a:pt x="75816" y="107352"/>
                  </a:lnTo>
                  <a:lnTo>
                    <a:pt x="74691" y="106331"/>
                  </a:lnTo>
                  <a:lnTo>
                    <a:pt x="74256" y="105906"/>
                  </a:lnTo>
                  <a:lnTo>
                    <a:pt x="73191" y="104825"/>
                  </a:lnTo>
                  <a:lnTo>
                    <a:pt x="72584" y="104132"/>
                  </a:lnTo>
                  <a:lnTo>
                    <a:pt x="72111" y="103773"/>
                  </a:lnTo>
                  <a:lnTo>
                    <a:pt x="71246" y="103464"/>
                  </a:lnTo>
                  <a:lnTo>
                    <a:pt x="70702" y="103190"/>
                  </a:lnTo>
                  <a:lnTo>
                    <a:pt x="70175" y="102886"/>
                  </a:lnTo>
                  <a:lnTo>
                    <a:pt x="69432" y="102364"/>
                  </a:lnTo>
                  <a:lnTo>
                    <a:pt x="68242" y="101416"/>
                  </a:lnTo>
                  <a:lnTo>
                    <a:pt x="66754" y="100220"/>
                  </a:lnTo>
                  <a:lnTo>
                    <a:pt x="66083" y="99599"/>
                  </a:lnTo>
                  <a:lnTo>
                    <a:pt x="64335" y="97910"/>
                  </a:lnTo>
                  <a:lnTo>
                    <a:pt x="62470" y="96355"/>
                  </a:lnTo>
                  <a:lnTo>
                    <a:pt x="62045" y="95924"/>
                  </a:lnTo>
                  <a:lnTo>
                    <a:pt x="61436" y="95243"/>
                  </a:lnTo>
                  <a:lnTo>
                    <a:pt x="61003" y="94818"/>
                  </a:lnTo>
                  <a:lnTo>
                    <a:pt x="60532" y="94436"/>
                  </a:lnTo>
                  <a:lnTo>
                    <a:pt x="58084" y="92631"/>
                  </a:lnTo>
                  <a:lnTo>
                    <a:pt x="57642" y="92218"/>
                  </a:lnTo>
                  <a:lnTo>
                    <a:pt x="57025" y="91543"/>
                  </a:lnTo>
                  <a:lnTo>
                    <a:pt x="55898" y="90517"/>
                  </a:lnTo>
                  <a:lnTo>
                    <a:pt x="55193" y="89946"/>
                  </a:lnTo>
                  <a:lnTo>
                    <a:pt x="54422" y="89472"/>
                  </a:lnTo>
                  <a:lnTo>
                    <a:pt x="53568" y="89126"/>
                  </a:lnTo>
                  <a:lnTo>
                    <a:pt x="53036" y="88840"/>
                  </a:lnTo>
                  <a:lnTo>
                    <a:pt x="52576" y="88451"/>
                  </a:lnTo>
                  <a:lnTo>
                    <a:pt x="51483" y="87388"/>
                  </a:lnTo>
                  <a:lnTo>
                    <a:pt x="50975" y="87060"/>
                  </a:lnTo>
                  <a:lnTo>
                    <a:pt x="48816" y="85930"/>
                  </a:lnTo>
                  <a:lnTo>
                    <a:pt x="48300" y="85608"/>
                  </a:lnTo>
                  <a:lnTo>
                    <a:pt x="46156" y="84465"/>
                  </a:lnTo>
                  <a:lnTo>
                    <a:pt x="45380" y="83992"/>
                  </a:lnTo>
                  <a:lnTo>
                    <a:pt x="44377" y="83305"/>
                  </a:lnTo>
                  <a:lnTo>
                    <a:pt x="43144" y="82418"/>
                  </a:lnTo>
                  <a:lnTo>
                    <a:pt x="40477" y="80401"/>
                  </a:lnTo>
                  <a:lnTo>
                    <a:pt x="39225" y="79545"/>
                  </a:lnTo>
                  <a:lnTo>
                    <a:pt x="37743" y="78481"/>
                  </a:lnTo>
                  <a:lnTo>
                    <a:pt x="37233" y="78147"/>
                  </a:lnTo>
                  <a:lnTo>
                    <a:pt x="36679" y="77892"/>
                  </a:lnTo>
                  <a:lnTo>
                    <a:pt x="36081" y="77776"/>
                  </a:lnTo>
                  <a:lnTo>
                    <a:pt x="35173" y="77770"/>
                  </a:lnTo>
                  <a:lnTo>
                    <a:pt x="34878" y="77855"/>
                  </a:lnTo>
                  <a:lnTo>
                    <a:pt x="34337" y="78141"/>
                  </a:lnTo>
                  <a:lnTo>
                    <a:pt x="33651" y="78761"/>
                  </a:lnTo>
                  <a:lnTo>
                    <a:pt x="33138" y="79046"/>
                  </a:lnTo>
                  <a:lnTo>
                    <a:pt x="31006" y="79192"/>
                  </a:lnTo>
                  <a:lnTo>
                    <a:pt x="30100" y="79077"/>
                  </a:lnTo>
                  <a:lnTo>
                    <a:pt x="29484" y="79034"/>
                  </a:lnTo>
                  <a:lnTo>
                    <a:pt x="28939" y="79235"/>
                  </a:lnTo>
                  <a:lnTo>
                    <a:pt x="28700" y="79435"/>
                  </a:lnTo>
                  <a:lnTo>
                    <a:pt x="28174" y="79775"/>
                  </a:lnTo>
                  <a:lnTo>
                    <a:pt x="27616" y="79885"/>
                  </a:lnTo>
                  <a:lnTo>
                    <a:pt x="27323" y="79763"/>
                  </a:lnTo>
                  <a:lnTo>
                    <a:pt x="27051" y="79611"/>
                  </a:lnTo>
                  <a:lnTo>
                    <a:pt x="26800" y="79399"/>
                  </a:lnTo>
                  <a:lnTo>
                    <a:pt x="26270" y="79411"/>
                  </a:lnTo>
                  <a:lnTo>
                    <a:pt x="25992" y="79575"/>
                  </a:lnTo>
                  <a:lnTo>
                    <a:pt x="25707" y="79696"/>
                  </a:lnTo>
                  <a:lnTo>
                    <a:pt x="25404" y="79732"/>
                  </a:lnTo>
                  <a:lnTo>
                    <a:pt x="25084" y="79732"/>
                  </a:lnTo>
                  <a:lnTo>
                    <a:pt x="24775" y="79684"/>
                  </a:lnTo>
                  <a:lnTo>
                    <a:pt x="24333" y="79356"/>
                  </a:lnTo>
                  <a:lnTo>
                    <a:pt x="24198" y="79058"/>
                  </a:lnTo>
                  <a:lnTo>
                    <a:pt x="23734" y="78275"/>
                  </a:lnTo>
                  <a:lnTo>
                    <a:pt x="23350" y="77448"/>
                  </a:lnTo>
                  <a:lnTo>
                    <a:pt x="23152" y="76871"/>
                  </a:lnTo>
                  <a:lnTo>
                    <a:pt x="23114" y="76567"/>
                  </a:lnTo>
                  <a:lnTo>
                    <a:pt x="22904" y="76003"/>
                  </a:lnTo>
                  <a:lnTo>
                    <a:pt x="22729" y="75748"/>
                  </a:lnTo>
                  <a:lnTo>
                    <a:pt x="22525" y="75511"/>
                  </a:lnTo>
                  <a:lnTo>
                    <a:pt x="22029" y="75194"/>
                  </a:lnTo>
                  <a:lnTo>
                    <a:pt x="21432" y="75030"/>
                  </a:lnTo>
                  <a:lnTo>
                    <a:pt x="21144" y="74927"/>
                  </a:lnTo>
                  <a:lnTo>
                    <a:pt x="20084" y="74374"/>
                  </a:lnTo>
                  <a:lnTo>
                    <a:pt x="19780" y="74399"/>
                  </a:lnTo>
                  <a:lnTo>
                    <a:pt x="19471" y="74459"/>
                  </a:lnTo>
                  <a:lnTo>
                    <a:pt x="19176" y="74538"/>
                  </a:lnTo>
                  <a:lnTo>
                    <a:pt x="18604" y="74733"/>
                  </a:lnTo>
                  <a:lnTo>
                    <a:pt x="17996" y="74672"/>
                  </a:lnTo>
                  <a:lnTo>
                    <a:pt x="17727" y="74472"/>
                  </a:lnTo>
                  <a:lnTo>
                    <a:pt x="17652" y="73992"/>
                  </a:lnTo>
                  <a:lnTo>
                    <a:pt x="17923" y="73779"/>
                  </a:lnTo>
                  <a:lnTo>
                    <a:pt x="18210" y="73658"/>
                  </a:lnTo>
                  <a:lnTo>
                    <a:pt x="18535" y="73658"/>
                  </a:lnTo>
                  <a:lnTo>
                    <a:pt x="18941" y="73280"/>
                  </a:lnTo>
                  <a:lnTo>
                    <a:pt x="19085" y="72995"/>
                  </a:lnTo>
                  <a:lnTo>
                    <a:pt x="19266" y="72752"/>
                  </a:lnTo>
                  <a:lnTo>
                    <a:pt x="19777" y="72394"/>
                  </a:lnTo>
                  <a:lnTo>
                    <a:pt x="20100" y="71932"/>
                  </a:lnTo>
                  <a:lnTo>
                    <a:pt x="20111" y="71616"/>
                  </a:lnTo>
                  <a:lnTo>
                    <a:pt x="20193" y="71318"/>
                  </a:lnTo>
                  <a:lnTo>
                    <a:pt x="20348" y="71045"/>
                  </a:lnTo>
                  <a:lnTo>
                    <a:pt x="20456" y="70480"/>
                  </a:lnTo>
                  <a:lnTo>
                    <a:pt x="20302" y="69884"/>
                  </a:lnTo>
                  <a:lnTo>
                    <a:pt x="20223" y="69271"/>
                  </a:lnTo>
                  <a:lnTo>
                    <a:pt x="20267" y="68378"/>
                  </a:lnTo>
                  <a:lnTo>
                    <a:pt x="20402" y="68104"/>
                  </a:lnTo>
                  <a:lnTo>
                    <a:pt x="20558" y="67837"/>
                  </a:lnTo>
                  <a:lnTo>
                    <a:pt x="21190" y="66804"/>
                  </a:lnTo>
                  <a:lnTo>
                    <a:pt x="21392" y="65917"/>
                  </a:lnTo>
                  <a:lnTo>
                    <a:pt x="21519" y="65006"/>
                  </a:lnTo>
                  <a:lnTo>
                    <a:pt x="21535" y="64702"/>
                  </a:lnTo>
                  <a:lnTo>
                    <a:pt x="21468" y="64101"/>
                  </a:lnTo>
                  <a:lnTo>
                    <a:pt x="21095" y="62315"/>
                  </a:lnTo>
                  <a:lnTo>
                    <a:pt x="21011" y="61713"/>
                  </a:lnTo>
                  <a:lnTo>
                    <a:pt x="20999" y="60796"/>
                  </a:lnTo>
                  <a:lnTo>
                    <a:pt x="21070" y="59885"/>
                  </a:lnTo>
                  <a:lnTo>
                    <a:pt x="20896" y="59320"/>
                  </a:lnTo>
                  <a:lnTo>
                    <a:pt x="20493" y="58487"/>
                  </a:lnTo>
                  <a:lnTo>
                    <a:pt x="20287" y="57910"/>
                  </a:lnTo>
                  <a:lnTo>
                    <a:pt x="19992" y="57393"/>
                  </a:lnTo>
                  <a:lnTo>
                    <a:pt x="19024" y="56221"/>
                  </a:lnTo>
                  <a:lnTo>
                    <a:pt x="18487" y="55128"/>
                  </a:lnTo>
                  <a:lnTo>
                    <a:pt x="18102" y="54659"/>
                  </a:lnTo>
                  <a:lnTo>
                    <a:pt x="17685" y="54216"/>
                  </a:lnTo>
                  <a:lnTo>
                    <a:pt x="17017" y="53590"/>
                  </a:lnTo>
                  <a:lnTo>
                    <a:pt x="16552" y="53196"/>
                  </a:lnTo>
                  <a:lnTo>
                    <a:pt x="15257" y="52388"/>
                  </a:lnTo>
                  <a:lnTo>
                    <a:pt x="14802" y="51998"/>
                  </a:lnTo>
                  <a:lnTo>
                    <a:pt x="14447" y="51506"/>
                  </a:lnTo>
                  <a:lnTo>
                    <a:pt x="13782" y="50480"/>
                  </a:lnTo>
                  <a:lnTo>
                    <a:pt x="13347" y="50060"/>
                  </a:lnTo>
                  <a:lnTo>
                    <a:pt x="12618" y="49508"/>
                  </a:lnTo>
                  <a:lnTo>
                    <a:pt x="11576" y="48851"/>
                  </a:lnTo>
                  <a:lnTo>
                    <a:pt x="11026" y="48560"/>
                  </a:lnTo>
                  <a:lnTo>
                    <a:pt x="10465" y="48365"/>
                  </a:lnTo>
                  <a:lnTo>
                    <a:pt x="9886" y="48408"/>
                  </a:lnTo>
                  <a:lnTo>
                    <a:pt x="9286" y="48615"/>
                  </a:lnTo>
                  <a:lnTo>
                    <a:pt x="8586" y="48687"/>
                  </a:lnTo>
                  <a:lnTo>
                    <a:pt x="8261" y="48663"/>
                  </a:lnTo>
                  <a:lnTo>
                    <a:pt x="8232" y="48317"/>
                  </a:lnTo>
                  <a:lnTo>
                    <a:pt x="8809" y="47466"/>
                  </a:lnTo>
                  <a:lnTo>
                    <a:pt x="8923" y="47175"/>
                  </a:lnTo>
                  <a:lnTo>
                    <a:pt x="8985" y="46846"/>
                  </a:lnTo>
                  <a:lnTo>
                    <a:pt x="8774" y="46354"/>
                  </a:lnTo>
                  <a:lnTo>
                    <a:pt x="8201" y="46063"/>
                  </a:lnTo>
                  <a:lnTo>
                    <a:pt x="7492" y="45522"/>
                  </a:lnTo>
                  <a:lnTo>
                    <a:pt x="7322" y="44617"/>
                  </a:lnTo>
                  <a:lnTo>
                    <a:pt x="6887" y="43809"/>
                  </a:lnTo>
                  <a:lnTo>
                    <a:pt x="6532" y="43323"/>
                  </a:lnTo>
                  <a:lnTo>
                    <a:pt x="5985" y="43068"/>
                  </a:lnTo>
                  <a:lnTo>
                    <a:pt x="5698" y="43183"/>
                  </a:lnTo>
                  <a:lnTo>
                    <a:pt x="5407" y="43353"/>
                  </a:lnTo>
                  <a:lnTo>
                    <a:pt x="4861" y="43432"/>
                  </a:lnTo>
                  <a:lnTo>
                    <a:pt x="4576" y="43286"/>
                  </a:lnTo>
                  <a:lnTo>
                    <a:pt x="4310" y="43067"/>
                  </a:lnTo>
                  <a:lnTo>
                    <a:pt x="4115" y="42819"/>
                  </a:lnTo>
                  <a:lnTo>
                    <a:pt x="4098" y="42272"/>
                  </a:lnTo>
                  <a:lnTo>
                    <a:pt x="4355" y="41658"/>
                  </a:lnTo>
                  <a:lnTo>
                    <a:pt x="4346" y="41111"/>
                  </a:lnTo>
                  <a:lnTo>
                    <a:pt x="3868" y="40680"/>
                  </a:lnTo>
                  <a:lnTo>
                    <a:pt x="3718" y="40413"/>
                  </a:lnTo>
                  <a:lnTo>
                    <a:pt x="3587" y="40133"/>
                  </a:lnTo>
                  <a:lnTo>
                    <a:pt x="3432" y="39544"/>
                  </a:lnTo>
                  <a:lnTo>
                    <a:pt x="3433" y="39240"/>
                  </a:lnTo>
                  <a:lnTo>
                    <a:pt x="3483" y="38931"/>
                  </a:lnTo>
                  <a:lnTo>
                    <a:pt x="3726" y="38378"/>
                  </a:lnTo>
                  <a:lnTo>
                    <a:pt x="4438" y="37709"/>
                  </a:lnTo>
                  <a:lnTo>
                    <a:pt x="4432" y="37235"/>
                  </a:lnTo>
                  <a:lnTo>
                    <a:pt x="4219" y="36986"/>
                  </a:lnTo>
                  <a:lnTo>
                    <a:pt x="3745" y="36524"/>
                  </a:lnTo>
                  <a:lnTo>
                    <a:pt x="3508" y="36330"/>
                  </a:lnTo>
                  <a:lnTo>
                    <a:pt x="2964" y="36075"/>
                  </a:lnTo>
                  <a:lnTo>
                    <a:pt x="2403" y="35887"/>
                  </a:lnTo>
                  <a:lnTo>
                    <a:pt x="1982" y="35437"/>
                  </a:lnTo>
                  <a:lnTo>
                    <a:pt x="1673" y="35377"/>
                  </a:lnTo>
                  <a:lnTo>
                    <a:pt x="1331" y="35382"/>
                  </a:lnTo>
                  <a:lnTo>
                    <a:pt x="1119" y="34957"/>
                  </a:lnTo>
                  <a:lnTo>
                    <a:pt x="1193" y="34617"/>
                  </a:lnTo>
                  <a:lnTo>
                    <a:pt x="1333" y="34344"/>
                  </a:lnTo>
                  <a:lnTo>
                    <a:pt x="1779" y="33876"/>
                  </a:lnTo>
                  <a:lnTo>
                    <a:pt x="1746" y="33347"/>
                  </a:lnTo>
                  <a:lnTo>
                    <a:pt x="1565" y="33068"/>
                  </a:lnTo>
                  <a:lnTo>
                    <a:pt x="1364" y="32831"/>
                  </a:lnTo>
                  <a:lnTo>
                    <a:pt x="829" y="32539"/>
                  </a:lnTo>
                  <a:lnTo>
                    <a:pt x="258" y="31816"/>
                  </a:lnTo>
                  <a:lnTo>
                    <a:pt x="14" y="31585"/>
                  </a:lnTo>
                  <a:lnTo>
                    <a:pt x="0" y="31105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" name="object 53">
              <a:extLst>
                <a:ext uri="{FF2B5EF4-FFF2-40B4-BE49-F238E27FC236}">
                  <a16:creationId xmlns:a16="http://schemas.microsoft.com/office/drawing/2014/main" id="{6155E378-40F8-42B8-921C-0B010B8EBEE8}"/>
                </a:ext>
              </a:extLst>
            </p:cNvPr>
            <p:cNvSpPr/>
            <p:nvPr/>
          </p:nvSpPr>
          <p:spPr>
            <a:xfrm>
              <a:off x="2254458" y="7959431"/>
              <a:ext cx="7563" cy="8657"/>
            </a:xfrm>
            <a:custGeom>
              <a:avLst/>
              <a:gdLst/>
              <a:ahLst/>
              <a:cxnLst/>
              <a:rect l="l" t="t" r="r" b="b"/>
              <a:pathLst>
                <a:path w="7563" h="8657">
                  <a:moveTo>
                    <a:pt x="1271" y="0"/>
                  </a:moveTo>
                  <a:lnTo>
                    <a:pt x="2474" y="121"/>
                  </a:lnTo>
                  <a:lnTo>
                    <a:pt x="2932" y="1306"/>
                  </a:lnTo>
                  <a:lnTo>
                    <a:pt x="3573" y="2144"/>
                  </a:lnTo>
                  <a:lnTo>
                    <a:pt x="5366" y="2636"/>
                  </a:lnTo>
                  <a:lnTo>
                    <a:pt x="5781" y="3711"/>
                  </a:lnTo>
                  <a:lnTo>
                    <a:pt x="6168" y="5133"/>
                  </a:lnTo>
                  <a:lnTo>
                    <a:pt x="7106" y="5498"/>
                  </a:lnTo>
                  <a:lnTo>
                    <a:pt x="7563" y="6689"/>
                  </a:lnTo>
                  <a:lnTo>
                    <a:pt x="7025" y="8250"/>
                  </a:lnTo>
                  <a:lnTo>
                    <a:pt x="6223" y="8657"/>
                  </a:lnTo>
                  <a:lnTo>
                    <a:pt x="5071" y="7563"/>
                  </a:lnTo>
                  <a:lnTo>
                    <a:pt x="3606" y="7721"/>
                  </a:lnTo>
                  <a:lnTo>
                    <a:pt x="3195" y="6840"/>
                  </a:lnTo>
                  <a:lnTo>
                    <a:pt x="2890" y="5534"/>
                  </a:lnTo>
                  <a:lnTo>
                    <a:pt x="2301" y="5200"/>
                  </a:lnTo>
                  <a:lnTo>
                    <a:pt x="559" y="5169"/>
                  </a:lnTo>
                  <a:lnTo>
                    <a:pt x="0" y="4526"/>
                  </a:lnTo>
                  <a:lnTo>
                    <a:pt x="329" y="3821"/>
                  </a:lnTo>
                  <a:lnTo>
                    <a:pt x="2010" y="3037"/>
                  </a:lnTo>
                  <a:lnTo>
                    <a:pt x="1556" y="1961"/>
                  </a:lnTo>
                  <a:lnTo>
                    <a:pt x="758" y="1056"/>
                  </a:lnTo>
                  <a:lnTo>
                    <a:pt x="699" y="285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8054D2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" name="object 54">
              <a:extLst>
                <a:ext uri="{FF2B5EF4-FFF2-40B4-BE49-F238E27FC236}">
                  <a16:creationId xmlns:a16="http://schemas.microsoft.com/office/drawing/2014/main" id="{96B7C6E4-02C1-40D1-829E-B4ECB699D451}"/>
                </a:ext>
              </a:extLst>
            </p:cNvPr>
            <p:cNvSpPr/>
            <p:nvPr/>
          </p:nvSpPr>
          <p:spPr>
            <a:xfrm>
              <a:off x="2254458" y="7959431"/>
              <a:ext cx="7563" cy="8657"/>
            </a:xfrm>
            <a:custGeom>
              <a:avLst/>
              <a:gdLst/>
              <a:ahLst/>
              <a:cxnLst/>
              <a:rect l="l" t="t" r="r" b="b"/>
              <a:pathLst>
                <a:path w="7563" h="8657">
                  <a:moveTo>
                    <a:pt x="699" y="285"/>
                  </a:moveTo>
                  <a:lnTo>
                    <a:pt x="1271" y="0"/>
                  </a:lnTo>
                  <a:lnTo>
                    <a:pt x="2474" y="121"/>
                  </a:lnTo>
                  <a:lnTo>
                    <a:pt x="2932" y="1306"/>
                  </a:lnTo>
                  <a:lnTo>
                    <a:pt x="3573" y="2144"/>
                  </a:lnTo>
                  <a:lnTo>
                    <a:pt x="5366" y="2636"/>
                  </a:lnTo>
                  <a:lnTo>
                    <a:pt x="5781" y="3711"/>
                  </a:lnTo>
                  <a:lnTo>
                    <a:pt x="6168" y="5133"/>
                  </a:lnTo>
                  <a:lnTo>
                    <a:pt x="7106" y="5498"/>
                  </a:lnTo>
                  <a:lnTo>
                    <a:pt x="7563" y="6689"/>
                  </a:lnTo>
                  <a:lnTo>
                    <a:pt x="7025" y="8250"/>
                  </a:lnTo>
                  <a:lnTo>
                    <a:pt x="6223" y="8657"/>
                  </a:lnTo>
                  <a:lnTo>
                    <a:pt x="5071" y="7563"/>
                  </a:lnTo>
                  <a:lnTo>
                    <a:pt x="3606" y="7721"/>
                  </a:lnTo>
                  <a:lnTo>
                    <a:pt x="3195" y="6840"/>
                  </a:lnTo>
                  <a:lnTo>
                    <a:pt x="2890" y="5534"/>
                  </a:lnTo>
                  <a:lnTo>
                    <a:pt x="2301" y="5200"/>
                  </a:lnTo>
                  <a:lnTo>
                    <a:pt x="559" y="5169"/>
                  </a:lnTo>
                  <a:lnTo>
                    <a:pt x="0" y="4526"/>
                  </a:lnTo>
                  <a:lnTo>
                    <a:pt x="329" y="3821"/>
                  </a:lnTo>
                  <a:lnTo>
                    <a:pt x="2010" y="3037"/>
                  </a:lnTo>
                  <a:lnTo>
                    <a:pt x="1556" y="1961"/>
                  </a:lnTo>
                  <a:lnTo>
                    <a:pt x="758" y="1056"/>
                  </a:lnTo>
                  <a:lnTo>
                    <a:pt x="699" y="285"/>
                  </a:lnTo>
                  <a:close/>
                </a:path>
              </a:pathLst>
            </a:custGeom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" name="object 55">
              <a:extLst>
                <a:ext uri="{FF2B5EF4-FFF2-40B4-BE49-F238E27FC236}">
                  <a16:creationId xmlns:a16="http://schemas.microsoft.com/office/drawing/2014/main" id="{762CDBC1-3E9D-457A-8238-1948DA03691F}"/>
                </a:ext>
              </a:extLst>
            </p:cNvPr>
            <p:cNvSpPr/>
            <p:nvPr/>
          </p:nvSpPr>
          <p:spPr>
            <a:xfrm>
              <a:off x="2244541" y="7973276"/>
              <a:ext cx="9966" cy="24733"/>
            </a:xfrm>
            <a:custGeom>
              <a:avLst/>
              <a:gdLst/>
              <a:ahLst/>
              <a:cxnLst/>
              <a:rect l="l" t="t" r="r" b="b"/>
              <a:pathLst>
                <a:path w="9966" h="24733">
                  <a:moveTo>
                    <a:pt x="2440" y="4787"/>
                  </a:moveTo>
                  <a:lnTo>
                    <a:pt x="3281" y="2940"/>
                  </a:lnTo>
                  <a:lnTo>
                    <a:pt x="4737" y="965"/>
                  </a:lnTo>
                  <a:lnTo>
                    <a:pt x="5371" y="97"/>
                  </a:lnTo>
                  <a:lnTo>
                    <a:pt x="7457" y="0"/>
                  </a:lnTo>
                  <a:lnTo>
                    <a:pt x="8900" y="389"/>
                  </a:lnTo>
                  <a:lnTo>
                    <a:pt x="9788" y="1798"/>
                  </a:lnTo>
                  <a:lnTo>
                    <a:pt x="9966" y="4119"/>
                  </a:lnTo>
                  <a:lnTo>
                    <a:pt x="9022" y="6391"/>
                  </a:lnTo>
                  <a:lnTo>
                    <a:pt x="7634" y="8056"/>
                  </a:lnTo>
                  <a:lnTo>
                    <a:pt x="6596" y="9750"/>
                  </a:lnTo>
                  <a:lnTo>
                    <a:pt x="7021" y="11172"/>
                  </a:lnTo>
                  <a:lnTo>
                    <a:pt x="7755" y="12588"/>
                  </a:lnTo>
                  <a:lnTo>
                    <a:pt x="7856" y="13475"/>
                  </a:lnTo>
                  <a:lnTo>
                    <a:pt x="7543" y="14763"/>
                  </a:lnTo>
                  <a:lnTo>
                    <a:pt x="6452" y="15954"/>
                  </a:lnTo>
                  <a:lnTo>
                    <a:pt x="6334" y="17309"/>
                  </a:lnTo>
                  <a:lnTo>
                    <a:pt x="6530" y="18858"/>
                  </a:lnTo>
                  <a:lnTo>
                    <a:pt x="6783" y="19624"/>
                  </a:lnTo>
                  <a:lnTo>
                    <a:pt x="6589" y="21063"/>
                  </a:lnTo>
                  <a:lnTo>
                    <a:pt x="6165" y="22582"/>
                  </a:lnTo>
                  <a:lnTo>
                    <a:pt x="5407" y="23183"/>
                  </a:lnTo>
                  <a:lnTo>
                    <a:pt x="4636" y="23280"/>
                  </a:lnTo>
                  <a:lnTo>
                    <a:pt x="3830" y="23536"/>
                  </a:lnTo>
                  <a:lnTo>
                    <a:pt x="3198" y="24483"/>
                  </a:lnTo>
                  <a:lnTo>
                    <a:pt x="2586" y="24733"/>
                  </a:lnTo>
                  <a:lnTo>
                    <a:pt x="1344" y="24611"/>
                  </a:lnTo>
                  <a:lnTo>
                    <a:pt x="357" y="23858"/>
                  </a:lnTo>
                  <a:lnTo>
                    <a:pt x="0" y="22047"/>
                  </a:lnTo>
                  <a:lnTo>
                    <a:pt x="571" y="20292"/>
                  </a:lnTo>
                  <a:lnTo>
                    <a:pt x="1179" y="18415"/>
                  </a:lnTo>
                  <a:lnTo>
                    <a:pt x="1829" y="16695"/>
                  </a:lnTo>
                  <a:lnTo>
                    <a:pt x="2406" y="15091"/>
                  </a:lnTo>
                  <a:lnTo>
                    <a:pt x="2903" y="13451"/>
                  </a:lnTo>
                  <a:lnTo>
                    <a:pt x="3596" y="11883"/>
                  </a:lnTo>
                  <a:lnTo>
                    <a:pt x="3388" y="9872"/>
                  </a:lnTo>
                  <a:lnTo>
                    <a:pt x="3022" y="9186"/>
                  </a:lnTo>
                  <a:lnTo>
                    <a:pt x="2325" y="7734"/>
                  </a:lnTo>
                  <a:lnTo>
                    <a:pt x="1909" y="6622"/>
                  </a:lnTo>
                  <a:lnTo>
                    <a:pt x="2440" y="4787"/>
                  </a:lnTo>
                  <a:close/>
                </a:path>
              </a:pathLst>
            </a:custGeom>
            <a:solidFill>
              <a:srgbClr val="8054D2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" name="object 56">
              <a:extLst>
                <a:ext uri="{FF2B5EF4-FFF2-40B4-BE49-F238E27FC236}">
                  <a16:creationId xmlns:a16="http://schemas.microsoft.com/office/drawing/2014/main" id="{05608C71-73CF-445E-BAA4-E58510DF5D8E}"/>
                </a:ext>
              </a:extLst>
            </p:cNvPr>
            <p:cNvSpPr/>
            <p:nvPr/>
          </p:nvSpPr>
          <p:spPr>
            <a:xfrm>
              <a:off x="2244541" y="7973276"/>
              <a:ext cx="9966" cy="24733"/>
            </a:xfrm>
            <a:custGeom>
              <a:avLst/>
              <a:gdLst/>
              <a:ahLst/>
              <a:cxnLst/>
              <a:rect l="l" t="t" r="r" b="b"/>
              <a:pathLst>
                <a:path w="9966" h="24733">
                  <a:moveTo>
                    <a:pt x="2586" y="24733"/>
                  </a:moveTo>
                  <a:lnTo>
                    <a:pt x="1344" y="24611"/>
                  </a:lnTo>
                  <a:lnTo>
                    <a:pt x="357" y="23858"/>
                  </a:lnTo>
                  <a:lnTo>
                    <a:pt x="0" y="22047"/>
                  </a:lnTo>
                  <a:lnTo>
                    <a:pt x="571" y="20292"/>
                  </a:lnTo>
                  <a:lnTo>
                    <a:pt x="1179" y="18415"/>
                  </a:lnTo>
                  <a:lnTo>
                    <a:pt x="1829" y="16695"/>
                  </a:lnTo>
                  <a:lnTo>
                    <a:pt x="2406" y="15091"/>
                  </a:lnTo>
                  <a:lnTo>
                    <a:pt x="2903" y="13451"/>
                  </a:lnTo>
                  <a:lnTo>
                    <a:pt x="3596" y="11883"/>
                  </a:lnTo>
                  <a:lnTo>
                    <a:pt x="3388" y="9872"/>
                  </a:lnTo>
                  <a:lnTo>
                    <a:pt x="3022" y="9186"/>
                  </a:lnTo>
                  <a:lnTo>
                    <a:pt x="2325" y="7734"/>
                  </a:lnTo>
                  <a:lnTo>
                    <a:pt x="1909" y="6622"/>
                  </a:lnTo>
                  <a:lnTo>
                    <a:pt x="2440" y="4787"/>
                  </a:lnTo>
                  <a:lnTo>
                    <a:pt x="3281" y="2940"/>
                  </a:lnTo>
                  <a:lnTo>
                    <a:pt x="4737" y="965"/>
                  </a:lnTo>
                  <a:lnTo>
                    <a:pt x="5371" y="97"/>
                  </a:lnTo>
                  <a:lnTo>
                    <a:pt x="7457" y="0"/>
                  </a:lnTo>
                  <a:lnTo>
                    <a:pt x="8900" y="389"/>
                  </a:lnTo>
                  <a:lnTo>
                    <a:pt x="9788" y="1798"/>
                  </a:lnTo>
                  <a:lnTo>
                    <a:pt x="9966" y="4119"/>
                  </a:lnTo>
                  <a:lnTo>
                    <a:pt x="9022" y="6391"/>
                  </a:lnTo>
                  <a:lnTo>
                    <a:pt x="7634" y="8056"/>
                  </a:lnTo>
                  <a:lnTo>
                    <a:pt x="6596" y="9750"/>
                  </a:lnTo>
                  <a:lnTo>
                    <a:pt x="7021" y="11172"/>
                  </a:lnTo>
                  <a:lnTo>
                    <a:pt x="7755" y="12588"/>
                  </a:lnTo>
                  <a:lnTo>
                    <a:pt x="7856" y="13475"/>
                  </a:lnTo>
                  <a:lnTo>
                    <a:pt x="7543" y="14763"/>
                  </a:lnTo>
                  <a:lnTo>
                    <a:pt x="6452" y="15954"/>
                  </a:lnTo>
                  <a:lnTo>
                    <a:pt x="6334" y="17309"/>
                  </a:lnTo>
                  <a:lnTo>
                    <a:pt x="6530" y="18858"/>
                  </a:lnTo>
                  <a:lnTo>
                    <a:pt x="6783" y="19624"/>
                  </a:lnTo>
                  <a:lnTo>
                    <a:pt x="6589" y="21063"/>
                  </a:lnTo>
                  <a:lnTo>
                    <a:pt x="6165" y="22582"/>
                  </a:lnTo>
                  <a:lnTo>
                    <a:pt x="5407" y="23183"/>
                  </a:lnTo>
                  <a:lnTo>
                    <a:pt x="4636" y="23280"/>
                  </a:lnTo>
                  <a:lnTo>
                    <a:pt x="3830" y="23536"/>
                  </a:lnTo>
                  <a:lnTo>
                    <a:pt x="3198" y="24483"/>
                  </a:lnTo>
                  <a:lnTo>
                    <a:pt x="2586" y="24733"/>
                  </a:lnTo>
                  <a:close/>
                </a:path>
              </a:pathLst>
            </a:custGeom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" name="object 57">
              <a:extLst>
                <a:ext uri="{FF2B5EF4-FFF2-40B4-BE49-F238E27FC236}">
                  <a16:creationId xmlns:a16="http://schemas.microsoft.com/office/drawing/2014/main" id="{73F2847F-867D-487D-A0F1-D1E96A9B821F}"/>
                </a:ext>
              </a:extLst>
            </p:cNvPr>
            <p:cNvSpPr/>
            <p:nvPr/>
          </p:nvSpPr>
          <p:spPr>
            <a:xfrm>
              <a:off x="2281391" y="7975427"/>
              <a:ext cx="10522" cy="10595"/>
            </a:xfrm>
            <a:custGeom>
              <a:avLst/>
              <a:gdLst/>
              <a:ahLst/>
              <a:cxnLst/>
              <a:rect l="l" t="t" r="r" b="b"/>
              <a:pathLst>
                <a:path w="10522" h="10595">
                  <a:moveTo>
                    <a:pt x="332" y="5510"/>
                  </a:moveTo>
                  <a:lnTo>
                    <a:pt x="1288" y="3663"/>
                  </a:lnTo>
                  <a:lnTo>
                    <a:pt x="2833" y="2114"/>
                  </a:lnTo>
                  <a:lnTo>
                    <a:pt x="3981" y="1616"/>
                  </a:lnTo>
                  <a:lnTo>
                    <a:pt x="5364" y="1270"/>
                  </a:lnTo>
                  <a:lnTo>
                    <a:pt x="7656" y="163"/>
                  </a:lnTo>
                  <a:lnTo>
                    <a:pt x="9354" y="0"/>
                  </a:lnTo>
                  <a:lnTo>
                    <a:pt x="9980" y="254"/>
                  </a:lnTo>
                  <a:lnTo>
                    <a:pt x="10381" y="790"/>
                  </a:lnTo>
                  <a:lnTo>
                    <a:pt x="10522" y="1713"/>
                  </a:lnTo>
                  <a:lnTo>
                    <a:pt x="9233" y="2715"/>
                  </a:lnTo>
                  <a:lnTo>
                    <a:pt x="8108" y="4064"/>
                  </a:lnTo>
                  <a:lnTo>
                    <a:pt x="8153" y="5729"/>
                  </a:lnTo>
                  <a:lnTo>
                    <a:pt x="8271" y="7272"/>
                  </a:lnTo>
                  <a:lnTo>
                    <a:pt x="7795" y="8293"/>
                  </a:lnTo>
                  <a:lnTo>
                    <a:pt x="5890" y="9392"/>
                  </a:lnTo>
                  <a:lnTo>
                    <a:pt x="4321" y="10012"/>
                  </a:lnTo>
                  <a:lnTo>
                    <a:pt x="2750" y="10595"/>
                  </a:lnTo>
                  <a:lnTo>
                    <a:pt x="1146" y="9945"/>
                  </a:lnTo>
                  <a:lnTo>
                    <a:pt x="153" y="8961"/>
                  </a:lnTo>
                  <a:lnTo>
                    <a:pt x="0" y="7569"/>
                  </a:lnTo>
                  <a:lnTo>
                    <a:pt x="332" y="5510"/>
                  </a:lnTo>
                  <a:close/>
                </a:path>
              </a:pathLst>
            </a:custGeom>
            <a:solidFill>
              <a:srgbClr val="8054D2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" name="object 58">
              <a:extLst>
                <a:ext uri="{FF2B5EF4-FFF2-40B4-BE49-F238E27FC236}">
                  <a16:creationId xmlns:a16="http://schemas.microsoft.com/office/drawing/2014/main" id="{3B6F31AF-B8B2-4C64-AAF7-140B995DD9A6}"/>
                </a:ext>
              </a:extLst>
            </p:cNvPr>
            <p:cNvSpPr/>
            <p:nvPr/>
          </p:nvSpPr>
          <p:spPr>
            <a:xfrm>
              <a:off x="2281391" y="7975427"/>
              <a:ext cx="10522" cy="10595"/>
            </a:xfrm>
            <a:custGeom>
              <a:avLst/>
              <a:gdLst/>
              <a:ahLst/>
              <a:cxnLst/>
              <a:rect l="l" t="t" r="r" b="b"/>
              <a:pathLst>
                <a:path w="10522" h="10595">
                  <a:moveTo>
                    <a:pt x="9980" y="254"/>
                  </a:moveTo>
                  <a:lnTo>
                    <a:pt x="10381" y="790"/>
                  </a:lnTo>
                  <a:lnTo>
                    <a:pt x="10522" y="1713"/>
                  </a:lnTo>
                  <a:lnTo>
                    <a:pt x="9233" y="2715"/>
                  </a:lnTo>
                  <a:lnTo>
                    <a:pt x="8108" y="4064"/>
                  </a:lnTo>
                  <a:lnTo>
                    <a:pt x="8153" y="5729"/>
                  </a:lnTo>
                  <a:lnTo>
                    <a:pt x="8271" y="7272"/>
                  </a:lnTo>
                  <a:lnTo>
                    <a:pt x="7795" y="8293"/>
                  </a:lnTo>
                  <a:lnTo>
                    <a:pt x="5890" y="9392"/>
                  </a:lnTo>
                  <a:lnTo>
                    <a:pt x="4321" y="10012"/>
                  </a:lnTo>
                  <a:lnTo>
                    <a:pt x="2750" y="10595"/>
                  </a:lnTo>
                  <a:lnTo>
                    <a:pt x="1146" y="9945"/>
                  </a:lnTo>
                  <a:lnTo>
                    <a:pt x="153" y="8961"/>
                  </a:lnTo>
                  <a:lnTo>
                    <a:pt x="0" y="7569"/>
                  </a:lnTo>
                  <a:lnTo>
                    <a:pt x="332" y="5510"/>
                  </a:lnTo>
                  <a:lnTo>
                    <a:pt x="1288" y="3663"/>
                  </a:lnTo>
                  <a:lnTo>
                    <a:pt x="2833" y="2114"/>
                  </a:lnTo>
                  <a:lnTo>
                    <a:pt x="3981" y="1616"/>
                  </a:lnTo>
                  <a:lnTo>
                    <a:pt x="5364" y="1270"/>
                  </a:lnTo>
                  <a:lnTo>
                    <a:pt x="7656" y="163"/>
                  </a:lnTo>
                  <a:lnTo>
                    <a:pt x="9354" y="0"/>
                  </a:lnTo>
                  <a:lnTo>
                    <a:pt x="9980" y="254"/>
                  </a:lnTo>
                  <a:close/>
                </a:path>
              </a:pathLst>
            </a:custGeom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" name="object 60">
              <a:extLst>
                <a:ext uri="{FF2B5EF4-FFF2-40B4-BE49-F238E27FC236}">
                  <a16:creationId xmlns:a16="http://schemas.microsoft.com/office/drawing/2014/main" id="{7273EC3E-D4E5-446B-9C49-1484F3D8CE5F}"/>
                </a:ext>
              </a:extLst>
            </p:cNvPr>
            <p:cNvSpPr/>
            <p:nvPr/>
          </p:nvSpPr>
          <p:spPr>
            <a:xfrm>
              <a:off x="2359098" y="8008137"/>
              <a:ext cx="207016" cy="261962"/>
            </a:xfrm>
            <a:custGeom>
              <a:avLst/>
              <a:gdLst/>
              <a:ahLst/>
              <a:cxnLst/>
              <a:rect l="l" t="t" r="r" b="b"/>
              <a:pathLst>
                <a:path w="207016" h="261962">
                  <a:moveTo>
                    <a:pt x="18631" y="137091"/>
                  </a:moveTo>
                  <a:lnTo>
                    <a:pt x="18510" y="136781"/>
                  </a:lnTo>
                  <a:lnTo>
                    <a:pt x="18475" y="136617"/>
                  </a:lnTo>
                  <a:lnTo>
                    <a:pt x="18369" y="136399"/>
                  </a:lnTo>
                  <a:lnTo>
                    <a:pt x="18346" y="136161"/>
                  </a:lnTo>
                  <a:lnTo>
                    <a:pt x="18357" y="135943"/>
                  </a:lnTo>
                  <a:lnTo>
                    <a:pt x="18369" y="135731"/>
                  </a:lnTo>
                  <a:lnTo>
                    <a:pt x="18417" y="135517"/>
                  </a:lnTo>
                  <a:lnTo>
                    <a:pt x="18440" y="135262"/>
                  </a:lnTo>
                  <a:lnTo>
                    <a:pt x="18393" y="134910"/>
                  </a:lnTo>
                  <a:lnTo>
                    <a:pt x="18305" y="134728"/>
                  </a:lnTo>
                  <a:lnTo>
                    <a:pt x="18233" y="133738"/>
                  </a:lnTo>
                  <a:lnTo>
                    <a:pt x="17821" y="133348"/>
                  </a:lnTo>
                  <a:lnTo>
                    <a:pt x="17557" y="133185"/>
                  </a:lnTo>
                  <a:lnTo>
                    <a:pt x="16709" y="132766"/>
                  </a:lnTo>
                  <a:lnTo>
                    <a:pt x="16420" y="132656"/>
                  </a:lnTo>
                  <a:lnTo>
                    <a:pt x="15526" y="132401"/>
                  </a:lnTo>
                  <a:lnTo>
                    <a:pt x="15039" y="132079"/>
                  </a:lnTo>
                  <a:lnTo>
                    <a:pt x="14837" y="131842"/>
                  </a:lnTo>
                  <a:lnTo>
                    <a:pt x="14670" y="131568"/>
                  </a:lnTo>
                  <a:lnTo>
                    <a:pt x="14549" y="131283"/>
                  </a:lnTo>
                  <a:lnTo>
                    <a:pt x="14450" y="130694"/>
                  </a:lnTo>
                  <a:lnTo>
                    <a:pt x="14453" y="130384"/>
                  </a:lnTo>
                  <a:lnTo>
                    <a:pt x="14600" y="129473"/>
                  </a:lnTo>
                  <a:lnTo>
                    <a:pt x="14793" y="129217"/>
                  </a:lnTo>
                  <a:lnTo>
                    <a:pt x="15028" y="128986"/>
                  </a:lnTo>
                  <a:lnTo>
                    <a:pt x="14990" y="128464"/>
                  </a:lnTo>
                  <a:lnTo>
                    <a:pt x="14536" y="127626"/>
                  </a:lnTo>
                  <a:lnTo>
                    <a:pt x="14426" y="127340"/>
                  </a:lnTo>
                  <a:lnTo>
                    <a:pt x="14323" y="127043"/>
                  </a:lnTo>
                  <a:lnTo>
                    <a:pt x="14254" y="126745"/>
                  </a:lnTo>
                  <a:lnTo>
                    <a:pt x="14306" y="126162"/>
                  </a:lnTo>
                  <a:lnTo>
                    <a:pt x="14402" y="125870"/>
                  </a:lnTo>
                  <a:lnTo>
                    <a:pt x="14652" y="125305"/>
                  </a:lnTo>
                  <a:lnTo>
                    <a:pt x="15132" y="124503"/>
                  </a:lnTo>
                  <a:lnTo>
                    <a:pt x="15652" y="124254"/>
                  </a:lnTo>
                  <a:lnTo>
                    <a:pt x="16280" y="124193"/>
                  </a:lnTo>
                  <a:lnTo>
                    <a:pt x="16589" y="124205"/>
                  </a:lnTo>
                  <a:lnTo>
                    <a:pt x="17095" y="124497"/>
                  </a:lnTo>
                  <a:lnTo>
                    <a:pt x="17250" y="124770"/>
                  </a:lnTo>
                  <a:lnTo>
                    <a:pt x="17440" y="125007"/>
                  </a:lnTo>
                  <a:lnTo>
                    <a:pt x="17911" y="125396"/>
                  </a:lnTo>
                  <a:lnTo>
                    <a:pt x="18435" y="125700"/>
                  </a:lnTo>
                  <a:lnTo>
                    <a:pt x="18999" y="125931"/>
                  </a:lnTo>
                  <a:lnTo>
                    <a:pt x="19515" y="126277"/>
                  </a:lnTo>
                  <a:lnTo>
                    <a:pt x="20090" y="126265"/>
                  </a:lnTo>
                  <a:lnTo>
                    <a:pt x="21863" y="125779"/>
                  </a:lnTo>
                  <a:lnTo>
                    <a:pt x="23642" y="125384"/>
                  </a:lnTo>
                  <a:lnTo>
                    <a:pt x="24080" y="124873"/>
                  </a:lnTo>
                  <a:lnTo>
                    <a:pt x="24630" y="124181"/>
                  </a:lnTo>
                  <a:lnTo>
                    <a:pt x="24925" y="124059"/>
                  </a:lnTo>
                  <a:lnTo>
                    <a:pt x="25310" y="123628"/>
                  </a:lnTo>
                  <a:lnTo>
                    <a:pt x="25424" y="123337"/>
                  </a:lnTo>
                  <a:lnTo>
                    <a:pt x="25496" y="123033"/>
                  </a:lnTo>
                  <a:lnTo>
                    <a:pt x="25518" y="122729"/>
                  </a:lnTo>
                  <a:lnTo>
                    <a:pt x="25443" y="121787"/>
                  </a:lnTo>
                  <a:lnTo>
                    <a:pt x="25756" y="121368"/>
                  </a:lnTo>
                  <a:lnTo>
                    <a:pt x="26062" y="121228"/>
                  </a:lnTo>
                  <a:lnTo>
                    <a:pt x="26294" y="121028"/>
                  </a:lnTo>
                  <a:lnTo>
                    <a:pt x="26722" y="120542"/>
                  </a:lnTo>
                  <a:lnTo>
                    <a:pt x="26874" y="120025"/>
                  </a:lnTo>
                  <a:lnTo>
                    <a:pt x="26523" y="119193"/>
                  </a:lnTo>
                  <a:lnTo>
                    <a:pt x="26638" y="118907"/>
                  </a:lnTo>
                  <a:lnTo>
                    <a:pt x="26808" y="118622"/>
                  </a:lnTo>
                  <a:lnTo>
                    <a:pt x="27012" y="118379"/>
                  </a:lnTo>
                  <a:lnTo>
                    <a:pt x="27522" y="118191"/>
                  </a:lnTo>
                  <a:lnTo>
                    <a:pt x="27852" y="118251"/>
                  </a:lnTo>
                  <a:lnTo>
                    <a:pt x="28161" y="118258"/>
                  </a:lnTo>
                  <a:lnTo>
                    <a:pt x="28467" y="118245"/>
                  </a:lnTo>
                  <a:lnTo>
                    <a:pt x="29032" y="118051"/>
                  </a:lnTo>
                  <a:lnTo>
                    <a:pt x="29854" y="117589"/>
                  </a:lnTo>
                  <a:lnTo>
                    <a:pt x="30122" y="117109"/>
                  </a:lnTo>
                  <a:lnTo>
                    <a:pt x="30118" y="116173"/>
                  </a:lnTo>
                  <a:lnTo>
                    <a:pt x="30104" y="115305"/>
                  </a:lnTo>
                  <a:lnTo>
                    <a:pt x="29958" y="115037"/>
                  </a:lnTo>
                  <a:lnTo>
                    <a:pt x="29774" y="114782"/>
                  </a:lnTo>
                  <a:lnTo>
                    <a:pt x="29563" y="114551"/>
                  </a:lnTo>
                  <a:lnTo>
                    <a:pt x="29083" y="114193"/>
                  </a:lnTo>
                  <a:lnTo>
                    <a:pt x="28269" y="113768"/>
                  </a:lnTo>
                  <a:lnTo>
                    <a:pt x="27465" y="113233"/>
                  </a:lnTo>
                  <a:lnTo>
                    <a:pt x="27218" y="113032"/>
                  </a:lnTo>
                  <a:lnTo>
                    <a:pt x="27006" y="112607"/>
                  </a:lnTo>
                  <a:lnTo>
                    <a:pt x="27260" y="112358"/>
                  </a:lnTo>
                  <a:lnTo>
                    <a:pt x="27273" y="111823"/>
                  </a:lnTo>
                  <a:lnTo>
                    <a:pt x="27053" y="111574"/>
                  </a:lnTo>
                  <a:lnTo>
                    <a:pt x="26807" y="111386"/>
                  </a:lnTo>
                  <a:lnTo>
                    <a:pt x="25712" y="110700"/>
                  </a:lnTo>
                  <a:lnTo>
                    <a:pt x="25478" y="110293"/>
                  </a:lnTo>
                  <a:lnTo>
                    <a:pt x="25653" y="110025"/>
                  </a:lnTo>
                  <a:lnTo>
                    <a:pt x="25893" y="109745"/>
                  </a:lnTo>
                  <a:lnTo>
                    <a:pt x="25854" y="109260"/>
                  </a:lnTo>
                  <a:lnTo>
                    <a:pt x="25583" y="109047"/>
                  </a:lnTo>
                  <a:lnTo>
                    <a:pt x="24790" y="108020"/>
                  </a:lnTo>
                  <a:lnTo>
                    <a:pt x="24484" y="107504"/>
                  </a:lnTo>
                  <a:lnTo>
                    <a:pt x="24485" y="107030"/>
                  </a:lnTo>
                  <a:lnTo>
                    <a:pt x="24792" y="106847"/>
                  </a:lnTo>
                  <a:lnTo>
                    <a:pt x="25408" y="106750"/>
                  </a:lnTo>
                  <a:lnTo>
                    <a:pt x="25716" y="106812"/>
                  </a:lnTo>
                  <a:lnTo>
                    <a:pt x="26295" y="107018"/>
                  </a:lnTo>
                  <a:lnTo>
                    <a:pt x="26815" y="107334"/>
                  </a:lnTo>
                  <a:lnTo>
                    <a:pt x="27113" y="107413"/>
                  </a:lnTo>
                  <a:lnTo>
                    <a:pt x="27716" y="107443"/>
                  </a:lnTo>
                  <a:lnTo>
                    <a:pt x="28014" y="107370"/>
                  </a:lnTo>
                  <a:lnTo>
                    <a:pt x="28537" y="107061"/>
                  </a:lnTo>
                  <a:lnTo>
                    <a:pt x="28736" y="106824"/>
                  </a:lnTo>
                  <a:lnTo>
                    <a:pt x="29034" y="106289"/>
                  </a:lnTo>
                  <a:lnTo>
                    <a:pt x="29144" y="106003"/>
                  </a:lnTo>
                  <a:lnTo>
                    <a:pt x="29216" y="105408"/>
                  </a:lnTo>
                  <a:lnTo>
                    <a:pt x="29193" y="105098"/>
                  </a:lnTo>
                  <a:lnTo>
                    <a:pt x="29099" y="104497"/>
                  </a:lnTo>
                  <a:lnTo>
                    <a:pt x="29014" y="104205"/>
                  </a:lnTo>
                  <a:lnTo>
                    <a:pt x="28965" y="103901"/>
                  </a:lnTo>
                  <a:lnTo>
                    <a:pt x="28845" y="103318"/>
                  </a:lnTo>
                  <a:lnTo>
                    <a:pt x="28506" y="102820"/>
                  </a:lnTo>
                  <a:lnTo>
                    <a:pt x="27935" y="102103"/>
                  </a:lnTo>
                  <a:lnTo>
                    <a:pt x="27220" y="101106"/>
                  </a:lnTo>
                  <a:lnTo>
                    <a:pt x="26783" y="100699"/>
                  </a:lnTo>
                  <a:lnTo>
                    <a:pt x="26250" y="100401"/>
                  </a:lnTo>
                  <a:lnTo>
                    <a:pt x="25763" y="100037"/>
                  </a:lnTo>
                  <a:lnTo>
                    <a:pt x="24826" y="99193"/>
                  </a:lnTo>
                  <a:lnTo>
                    <a:pt x="24778" y="98670"/>
                  </a:lnTo>
                  <a:lnTo>
                    <a:pt x="24924" y="98372"/>
                  </a:lnTo>
                  <a:lnTo>
                    <a:pt x="25107" y="98099"/>
                  </a:lnTo>
                  <a:lnTo>
                    <a:pt x="25304" y="97844"/>
                  </a:lnTo>
                  <a:lnTo>
                    <a:pt x="25550" y="97595"/>
                  </a:lnTo>
                  <a:lnTo>
                    <a:pt x="26025" y="97510"/>
                  </a:lnTo>
                  <a:lnTo>
                    <a:pt x="26237" y="97747"/>
                  </a:lnTo>
                  <a:lnTo>
                    <a:pt x="26593" y="98305"/>
                  </a:lnTo>
                  <a:lnTo>
                    <a:pt x="26708" y="98604"/>
                  </a:lnTo>
                  <a:lnTo>
                    <a:pt x="27155" y="98895"/>
                  </a:lnTo>
                  <a:lnTo>
                    <a:pt x="27480" y="98895"/>
                  </a:lnTo>
                  <a:lnTo>
                    <a:pt x="28211" y="98336"/>
                  </a:lnTo>
                  <a:lnTo>
                    <a:pt x="28780" y="98221"/>
                  </a:lnTo>
                  <a:lnTo>
                    <a:pt x="30008" y="98257"/>
                  </a:lnTo>
                  <a:lnTo>
                    <a:pt x="30304" y="98178"/>
                  </a:lnTo>
                  <a:lnTo>
                    <a:pt x="30589" y="98063"/>
                  </a:lnTo>
                  <a:lnTo>
                    <a:pt x="30862" y="97887"/>
                  </a:lnTo>
                  <a:lnTo>
                    <a:pt x="31392" y="97899"/>
                  </a:lnTo>
                  <a:lnTo>
                    <a:pt x="31652" y="98093"/>
                  </a:lnTo>
                  <a:lnTo>
                    <a:pt x="32504" y="98433"/>
                  </a:lnTo>
                  <a:lnTo>
                    <a:pt x="32826" y="98409"/>
                  </a:lnTo>
                  <a:lnTo>
                    <a:pt x="33234" y="98099"/>
                  </a:lnTo>
                  <a:lnTo>
                    <a:pt x="33114" y="97777"/>
                  </a:lnTo>
                  <a:lnTo>
                    <a:pt x="32706" y="97079"/>
                  </a:lnTo>
                  <a:lnTo>
                    <a:pt x="31767" y="96319"/>
                  </a:lnTo>
                  <a:lnTo>
                    <a:pt x="31620" y="96046"/>
                  </a:lnTo>
                  <a:lnTo>
                    <a:pt x="31503" y="95748"/>
                  </a:lnTo>
                  <a:lnTo>
                    <a:pt x="31428" y="95450"/>
                  </a:lnTo>
                  <a:lnTo>
                    <a:pt x="31497" y="94873"/>
                  </a:lnTo>
                  <a:lnTo>
                    <a:pt x="31640" y="94587"/>
                  </a:lnTo>
                  <a:lnTo>
                    <a:pt x="31733" y="93998"/>
                  </a:lnTo>
                  <a:lnTo>
                    <a:pt x="31624" y="93397"/>
                  </a:lnTo>
                  <a:lnTo>
                    <a:pt x="31466" y="92808"/>
                  </a:lnTo>
                  <a:lnTo>
                    <a:pt x="31370" y="92510"/>
                  </a:lnTo>
                  <a:lnTo>
                    <a:pt x="31069" y="91988"/>
                  </a:lnTo>
                  <a:lnTo>
                    <a:pt x="30548" y="91586"/>
                  </a:lnTo>
                  <a:lnTo>
                    <a:pt x="30462" y="91094"/>
                  </a:lnTo>
                  <a:lnTo>
                    <a:pt x="30766" y="90523"/>
                  </a:lnTo>
                  <a:lnTo>
                    <a:pt x="30886" y="90232"/>
                  </a:lnTo>
                  <a:lnTo>
                    <a:pt x="31056" y="89648"/>
                  </a:lnTo>
                  <a:lnTo>
                    <a:pt x="31243" y="88755"/>
                  </a:lnTo>
                  <a:lnTo>
                    <a:pt x="31264" y="88452"/>
                  </a:lnTo>
                  <a:lnTo>
                    <a:pt x="31157" y="87856"/>
                  </a:lnTo>
                  <a:lnTo>
                    <a:pt x="30924" y="87303"/>
                  </a:lnTo>
                  <a:lnTo>
                    <a:pt x="30963" y="85784"/>
                  </a:lnTo>
                  <a:lnTo>
                    <a:pt x="30943" y="85481"/>
                  </a:lnTo>
                  <a:lnTo>
                    <a:pt x="30748" y="84909"/>
                  </a:lnTo>
                  <a:lnTo>
                    <a:pt x="30226" y="84162"/>
                  </a:lnTo>
                  <a:lnTo>
                    <a:pt x="30116" y="83877"/>
                  </a:lnTo>
                  <a:lnTo>
                    <a:pt x="29998" y="83275"/>
                  </a:lnTo>
                  <a:lnTo>
                    <a:pt x="30025" y="82965"/>
                  </a:lnTo>
                  <a:lnTo>
                    <a:pt x="30173" y="82334"/>
                  </a:lnTo>
                  <a:lnTo>
                    <a:pt x="30136" y="81793"/>
                  </a:lnTo>
                  <a:lnTo>
                    <a:pt x="29872" y="81641"/>
                  </a:lnTo>
                  <a:lnTo>
                    <a:pt x="29534" y="81525"/>
                  </a:lnTo>
                  <a:lnTo>
                    <a:pt x="29296" y="81088"/>
                  </a:lnTo>
                  <a:lnTo>
                    <a:pt x="29480" y="80456"/>
                  </a:lnTo>
                  <a:lnTo>
                    <a:pt x="29610" y="79855"/>
                  </a:lnTo>
                  <a:lnTo>
                    <a:pt x="29664" y="79551"/>
                  </a:lnTo>
                  <a:lnTo>
                    <a:pt x="29585" y="78974"/>
                  </a:lnTo>
                  <a:lnTo>
                    <a:pt x="29418" y="78713"/>
                  </a:lnTo>
                  <a:lnTo>
                    <a:pt x="29221" y="78141"/>
                  </a:lnTo>
                  <a:lnTo>
                    <a:pt x="29138" y="77218"/>
                  </a:lnTo>
                  <a:lnTo>
                    <a:pt x="28933" y="76671"/>
                  </a:lnTo>
                  <a:lnTo>
                    <a:pt x="28687" y="76470"/>
                  </a:lnTo>
                  <a:lnTo>
                    <a:pt x="27633" y="75827"/>
                  </a:lnTo>
                  <a:lnTo>
                    <a:pt x="27079" y="75589"/>
                  </a:lnTo>
                  <a:lnTo>
                    <a:pt x="26497" y="75505"/>
                  </a:lnTo>
                  <a:lnTo>
                    <a:pt x="26193" y="75517"/>
                  </a:lnTo>
                  <a:lnTo>
                    <a:pt x="25270" y="75638"/>
                  </a:lnTo>
                  <a:lnTo>
                    <a:pt x="23732" y="75735"/>
                  </a:lnTo>
                  <a:lnTo>
                    <a:pt x="23197" y="75966"/>
                  </a:lnTo>
                  <a:lnTo>
                    <a:pt x="22965" y="76191"/>
                  </a:lnTo>
                  <a:lnTo>
                    <a:pt x="22780" y="76452"/>
                  </a:lnTo>
                  <a:lnTo>
                    <a:pt x="22598" y="77011"/>
                  </a:lnTo>
                  <a:lnTo>
                    <a:pt x="22550" y="77941"/>
                  </a:lnTo>
                  <a:lnTo>
                    <a:pt x="22513" y="78244"/>
                  </a:lnTo>
                  <a:lnTo>
                    <a:pt x="22329" y="78834"/>
                  </a:lnTo>
                  <a:lnTo>
                    <a:pt x="22192" y="79120"/>
                  </a:lnTo>
                  <a:lnTo>
                    <a:pt x="21815" y="79575"/>
                  </a:lnTo>
                  <a:lnTo>
                    <a:pt x="21536" y="79757"/>
                  </a:lnTo>
                  <a:lnTo>
                    <a:pt x="21217" y="79897"/>
                  </a:lnTo>
                  <a:lnTo>
                    <a:pt x="20907" y="79964"/>
                  </a:lnTo>
                  <a:lnTo>
                    <a:pt x="20457" y="79751"/>
                  </a:lnTo>
                  <a:lnTo>
                    <a:pt x="20277" y="79502"/>
                  </a:lnTo>
                  <a:lnTo>
                    <a:pt x="20125" y="79199"/>
                  </a:lnTo>
                  <a:lnTo>
                    <a:pt x="20005" y="78883"/>
                  </a:lnTo>
                  <a:lnTo>
                    <a:pt x="19881" y="78281"/>
                  </a:lnTo>
                  <a:lnTo>
                    <a:pt x="19872" y="77977"/>
                  </a:lnTo>
                  <a:lnTo>
                    <a:pt x="19893" y="76750"/>
                  </a:lnTo>
                  <a:lnTo>
                    <a:pt x="19687" y="76197"/>
                  </a:lnTo>
                  <a:lnTo>
                    <a:pt x="19472" y="75967"/>
                  </a:lnTo>
                  <a:lnTo>
                    <a:pt x="19253" y="75748"/>
                  </a:lnTo>
                  <a:lnTo>
                    <a:pt x="18538" y="75153"/>
                  </a:lnTo>
                  <a:lnTo>
                    <a:pt x="18239" y="74672"/>
                  </a:lnTo>
                  <a:lnTo>
                    <a:pt x="18188" y="73749"/>
                  </a:lnTo>
                  <a:lnTo>
                    <a:pt x="17791" y="72917"/>
                  </a:lnTo>
                  <a:lnTo>
                    <a:pt x="17660" y="72327"/>
                  </a:lnTo>
                  <a:lnTo>
                    <a:pt x="17577" y="71702"/>
                  </a:lnTo>
                  <a:lnTo>
                    <a:pt x="17597" y="70796"/>
                  </a:lnTo>
                  <a:lnTo>
                    <a:pt x="17894" y="70322"/>
                  </a:lnTo>
                  <a:lnTo>
                    <a:pt x="18159" y="70128"/>
                  </a:lnTo>
                  <a:lnTo>
                    <a:pt x="18392" y="69915"/>
                  </a:lnTo>
                  <a:lnTo>
                    <a:pt x="19006" y="69241"/>
                  </a:lnTo>
                  <a:lnTo>
                    <a:pt x="19240" y="69040"/>
                  </a:lnTo>
                  <a:lnTo>
                    <a:pt x="19809" y="68694"/>
                  </a:lnTo>
                  <a:lnTo>
                    <a:pt x="20083" y="68251"/>
                  </a:lnTo>
                  <a:lnTo>
                    <a:pt x="20074" y="67947"/>
                  </a:lnTo>
                  <a:lnTo>
                    <a:pt x="20004" y="67625"/>
                  </a:lnTo>
                  <a:lnTo>
                    <a:pt x="19882" y="67315"/>
                  </a:lnTo>
                  <a:lnTo>
                    <a:pt x="19526" y="66835"/>
                  </a:lnTo>
                  <a:lnTo>
                    <a:pt x="19042" y="66446"/>
                  </a:lnTo>
                  <a:lnTo>
                    <a:pt x="18490" y="66137"/>
                  </a:lnTo>
                  <a:lnTo>
                    <a:pt x="17641" y="65942"/>
                  </a:lnTo>
                  <a:lnTo>
                    <a:pt x="17027" y="66112"/>
                  </a:lnTo>
                  <a:lnTo>
                    <a:pt x="15829" y="66312"/>
                  </a:lnTo>
                  <a:lnTo>
                    <a:pt x="14644" y="66586"/>
                  </a:lnTo>
                  <a:lnTo>
                    <a:pt x="13744" y="66738"/>
                  </a:lnTo>
                  <a:lnTo>
                    <a:pt x="13132" y="66908"/>
                  </a:lnTo>
                  <a:lnTo>
                    <a:pt x="12546" y="66962"/>
                  </a:lnTo>
                  <a:lnTo>
                    <a:pt x="12024" y="66707"/>
                  </a:lnTo>
                  <a:lnTo>
                    <a:pt x="11534" y="66306"/>
                  </a:lnTo>
                  <a:lnTo>
                    <a:pt x="11270" y="66130"/>
                  </a:lnTo>
                  <a:lnTo>
                    <a:pt x="10523" y="65650"/>
                  </a:lnTo>
                  <a:lnTo>
                    <a:pt x="10785" y="65195"/>
                  </a:lnTo>
                  <a:lnTo>
                    <a:pt x="11464" y="64448"/>
                  </a:lnTo>
                  <a:lnTo>
                    <a:pt x="11654" y="64205"/>
                  </a:lnTo>
                  <a:lnTo>
                    <a:pt x="11897" y="63657"/>
                  </a:lnTo>
                  <a:lnTo>
                    <a:pt x="12024" y="63056"/>
                  </a:lnTo>
                  <a:lnTo>
                    <a:pt x="12260" y="62509"/>
                  </a:lnTo>
                  <a:lnTo>
                    <a:pt x="13049" y="61203"/>
                  </a:lnTo>
                  <a:lnTo>
                    <a:pt x="13300" y="60328"/>
                  </a:lnTo>
                  <a:lnTo>
                    <a:pt x="13617" y="58840"/>
                  </a:lnTo>
                  <a:lnTo>
                    <a:pt x="14190" y="57114"/>
                  </a:lnTo>
                  <a:lnTo>
                    <a:pt x="14415" y="56209"/>
                  </a:lnTo>
                  <a:lnTo>
                    <a:pt x="14757" y="55747"/>
                  </a:lnTo>
                  <a:lnTo>
                    <a:pt x="15317" y="55432"/>
                  </a:lnTo>
                  <a:lnTo>
                    <a:pt x="15539" y="54921"/>
                  </a:lnTo>
                  <a:lnTo>
                    <a:pt x="15564" y="54611"/>
                  </a:lnTo>
                  <a:lnTo>
                    <a:pt x="15493" y="53676"/>
                  </a:lnTo>
                  <a:lnTo>
                    <a:pt x="15171" y="52503"/>
                  </a:lnTo>
                  <a:lnTo>
                    <a:pt x="15107" y="51592"/>
                  </a:lnTo>
                  <a:lnTo>
                    <a:pt x="14979" y="50717"/>
                  </a:lnTo>
                  <a:lnTo>
                    <a:pt x="14399" y="50012"/>
                  </a:lnTo>
                  <a:lnTo>
                    <a:pt x="14205" y="49417"/>
                  </a:lnTo>
                  <a:lnTo>
                    <a:pt x="14133" y="48809"/>
                  </a:lnTo>
                  <a:lnTo>
                    <a:pt x="14303" y="48263"/>
                  </a:lnTo>
                  <a:lnTo>
                    <a:pt x="14664" y="47746"/>
                  </a:lnTo>
                  <a:lnTo>
                    <a:pt x="15123" y="46944"/>
                  </a:lnTo>
                  <a:lnTo>
                    <a:pt x="15514" y="46124"/>
                  </a:lnTo>
                  <a:lnTo>
                    <a:pt x="15858" y="44964"/>
                  </a:lnTo>
                  <a:lnTo>
                    <a:pt x="16155" y="43779"/>
                  </a:lnTo>
                  <a:lnTo>
                    <a:pt x="16456" y="42291"/>
                  </a:lnTo>
                  <a:lnTo>
                    <a:pt x="16524" y="41671"/>
                  </a:lnTo>
                  <a:lnTo>
                    <a:pt x="16437" y="41063"/>
                  </a:lnTo>
                  <a:lnTo>
                    <a:pt x="16103" y="40589"/>
                  </a:lnTo>
                  <a:lnTo>
                    <a:pt x="15376" y="40000"/>
                  </a:lnTo>
                  <a:lnTo>
                    <a:pt x="14936" y="39569"/>
                  </a:lnTo>
                  <a:lnTo>
                    <a:pt x="14433" y="39253"/>
                  </a:lnTo>
                  <a:lnTo>
                    <a:pt x="14144" y="39156"/>
                  </a:lnTo>
                  <a:lnTo>
                    <a:pt x="13550" y="39004"/>
                  </a:lnTo>
                  <a:lnTo>
                    <a:pt x="12929" y="38888"/>
                  </a:lnTo>
                  <a:lnTo>
                    <a:pt x="12393" y="38670"/>
                  </a:lnTo>
                  <a:lnTo>
                    <a:pt x="12182" y="38415"/>
                  </a:lnTo>
                  <a:lnTo>
                    <a:pt x="12043" y="38117"/>
                  </a:lnTo>
                  <a:lnTo>
                    <a:pt x="12174" y="37600"/>
                  </a:lnTo>
                  <a:lnTo>
                    <a:pt x="13644" y="36002"/>
                  </a:lnTo>
                  <a:lnTo>
                    <a:pt x="14534" y="35176"/>
                  </a:lnTo>
                  <a:lnTo>
                    <a:pt x="15652" y="33366"/>
                  </a:lnTo>
                  <a:lnTo>
                    <a:pt x="16362" y="32023"/>
                  </a:lnTo>
                  <a:lnTo>
                    <a:pt x="16716" y="31185"/>
                  </a:lnTo>
                  <a:lnTo>
                    <a:pt x="16968" y="29994"/>
                  </a:lnTo>
                  <a:lnTo>
                    <a:pt x="16898" y="29386"/>
                  </a:lnTo>
                  <a:lnTo>
                    <a:pt x="16645" y="28499"/>
                  </a:lnTo>
                  <a:lnTo>
                    <a:pt x="16308" y="28013"/>
                  </a:lnTo>
                  <a:lnTo>
                    <a:pt x="15614" y="27394"/>
                  </a:lnTo>
                  <a:lnTo>
                    <a:pt x="15393" y="26853"/>
                  </a:lnTo>
                  <a:lnTo>
                    <a:pt x="15327" y="26227"/>
                  </a:lnTo>
                  <a:lnTo>
                    <a:pt x="15319" y="25310"/>
                  </a:lnTo>
                  <a:lnTo>
                    <a:pt x="15109" y="24763"/>
                  </a:lnTo>
                  <a:lnTo>
                    <a:pt x="14331" y="23809"/>
                  </a:lnTo>
                  <a:lnTo>
                    <a:pt x="13917" y="23366"/>
                  </a:lnTo>
                  <a:lnTo>
                    <a:pt x="13082" y="22491"/>
                  </a:lnTo>
                  <a:lnTo>
                    <a:pt x="12678" y="21671"/>
                  </a:lnTo>
                  <a:lnTo>
                    <a:pt x="12377" y="21142"/>
                  </a:lnTo>
                  <a:lnTo>
                    <a:pt x="11469" y="19921"/>
                  </a:lnTo>
                  <a:lnTo>
                    <a:pt x="10637" y="18651"/>
                  </a:lnTo>
                  <a:lnTo>
                    <a:pt x="10108" y="17910"/>
                  </a:lnTo>
                  <a:lnTo>
                    <a:pt x="9503" y="17229"/>
                  </a:lnTo>
                  <a:lnTo>
                    <a:pt x="9047" y="16828"/>
                  </a:lnTo>
                  <a:lnTo>
                    <a:pt x="7631" y="15680"/>
                  </a:lnTo>
                  <a:lnTo>
                    <a:pt x="6801" y="14793"/>
                  </a:lnTo>
                  <a:lnTo>
                    <a:pt x="5014" y="13140"/>
                  </a:lnTo>
                  <a:lnTo>
                    <a:pt x="4616" y="12685"/>
                  </a:lnTo>
                  <a:lnTo>
                    <a:pt x="3912" y="11694"/>
                  </a:lnTo>
                  <a:lnTo>
                    <a:pt x="3519" y="10862"/>
                  </a:lnTo>
                  <a:lnTo>
                    <a:pt x="3110" y="10443"/>
                  </a:lnTo>
                  <a:lnTo>
                    <a:pt x="2348" y="9932"/>
                  </a:lnTo>
                  <a:lnTo>
                    <a:pt x="1615" y="9191"/>
                  </a:lnTo>
                  <a:lnTo>
                    <a:pt x="0" y="7557"/>
                  </a:lnTo>
                  <a:lnTo>
                    <a:pt x="1144" y="7506"/>
                  </a:lnTo>
                  <a:lnTo>
                    <a:pt x="2002" y="7187"/>
                  </a:lnTo>
                  <a:lnTo>
                    <a:pt x="9280" y="3064"/>
                  </a:lnTo>
                  <a:lnTo>
                    <a:pt x="13116" y="1844"/>
                  </a:lnTo>
                  <a:lnTo>
                    <a:pt x="17125" y="971"/>
                  </a:lnTo>
                  <a:lnTo>
                    <a:pt x="20607" y="0"/>
                  </a:lnTo>
                  <a:lnTo>
                    <a:pt x="24839" y="546"/>
                  </a:lnTo>
                  <a:lnTo>
                    <a:pt x="28988" y="2105"/>
                  </a:lnTo>
                  <a:lnTo>
                    <a:pt x="31701" y="3070"/>
                  </a:lnTo>
                  <a:lnTo>
                    <a:pt x="35461" y="5741"/>
                  </a:lnTo>
                  <a:lnTo>
                    <a:pt x="39068" y="8420"/>
                  </a:lnTo>
                  <a:lnTo>
                    <a:pt x="40646" y="9851"/>
                  </a:lnTo>
                  <a:lnTo>
                    <a:pt x="41576" y="12026"/>
                  </a:lnTo>
                  <a:lnTo>
                    <a:pt x="41855" y="15950"/>
                  </a:lnTo>
                  <a:lnTo>
                    <a:pt x="42447" y="18846"/>
                  </a:lnTo>
                  <a:lnTo>
                    <a:pt x="42647" y="21692"/>
                  </a:lnTo>
                  <a:lnTo>
                    <a:pt x="42312" y="24575"/>
                  </a:lnTo>
                  <a:lnTo>
                    <a:pt x="37610" y="30553"/>
                  </a:lnTo>
                  <a:lnTo>
                    <a:pt x="34988" y="32980"/>
                  </a:lnTo>
                  <a:lnTo>
                    <a:pt x="32570" y="33927"/>
                  </a:lnTo>
                  <a:lnTo>
                    <a:pt x="29455" y="34924"/>
                  </a:lnTo>
                  <a:lnTo>
                    <a:pt x="26827" y="36115"/>
                  </a:lnTo>
                  <a:lnTo>
                    <a:pt x="24382" y="40000"/>
                  </a:lnTo>
                  <a:lnTo>
                    <a:pt x="24097" y="43579"/>
                  </a:lnTo>
                  <a:lnTo>
                    <a:pt x="24843" y="46461"/>
                  </a:lnTo>
                  <a:lnTo>
                    <a:pt x="27290" y="48141"/>
                  </a:lnTo>
                  <a:lnTo>
                    <a:pt x="30856" y="51364"/>
                  </a:lnTo>
                  <a:lnTo>
                    <a:pt x="33422" y="52494"/>
                  </a:lnTo>
                  <a:lnTo>
                    <a:pt x="37224" y="54696"/>
                  </a:lnTo>
                  <a:lnTo>
                    <a:pt x="40963" y="55976"/>
                  </a:lnTo>
                  <a:lnTo>
                    <a:pt x="46076" y="58008"/>
                  </a:lnTo>
                  <a:lnTo>
                    <a:pt x="48792" y="61291"/>
                  </a:lnTo>
                  <a:lnTo>
                    <a:pt x="51044" y="64608"/>
                  </a:lnTo>
                  <a:lnTo>
                    <a:pt x="52590" y="70064"/>
                  </a:lnTo>
                  <a:lnTo>
                    <a:pt x="53154" y="74739"/>
                  </a:lnTo>
                  <a:lnTo>
                    <a:pt x="53425" y="79666"/>
                  </a:lnTo>
                  <a:lnTo>
                    <a:pt x="54011" y="85730"/>
                  </a:lnTo>
                  <a:lnTo>
                    <a:pt x="54116" y="88351"/>
                  </a:lnTo>
                  <a:lnTo>
                    <a:pt x="54259" y="94757"/>
                  </a:lnTo>
                  <a:lnTo>
                    <a:pt x="56590" y="99229"/>
                  </a:lnTo>
                  <a:lnTo>
                    <a:pt x="57597" y="103561"/>
                  </a:lnTo>
                  <a:lnTo>
                    <a:pt x="58522" y="107902"/>
                  </a:lnTo>
                  <a:lnTo>
                    <a:pt x="58562" y="121204"/>
                  </a:lnTo>
                  <a:lnTo>
                    <a:pt x="55621" y="124636"/>
                  </a:lnTo>
                  <a:lnTo>
                    <a:pt x="53415" y="127577"/>
                  </a:lnTo>
                  <a:lnTo>
                    <a:pt x="52434" y="132723"/>
                  </a:lnTo>
                  <a:lnTo>
                    <a:pt x="53415" y="135910"/>
                  </a:lnTo>
                  <a:lnTo>
                    <a:pt x="56111" y="138118"/>
                  </a:lnTo>
                  <a:lnTo>
                    <a:pt x="58072" y="140570"/>
                  </a:lnTo>
                  <a:lnTo>
                    <a:pt x="58072" y="147678"/>
                  </a:lnTo>
                  <a:lnTo>
                    <a:pt x="55760" y="159506"/>
                  </a:lnTo>
                  <a:lnTo>
                    <a:pt x="54860" y="163647"/>
                  </a:lnTo>
                  <a:lnTo>
                    <a:pt x="55621" y="166304"/>
                  </a:lnTo>
                  <a:lnTo>
                    <a:pt x="58563" y="166797"/>
                  </a:lnTo>
                  <a:lnTo>
                    <a:pt x="62484" y="166551"/>
                  </a:lnTo>
                  <a:lnTo>
                    <a:pt x="67877" y="166551"/>
                  </a:lnTo>
                  <a:lnTo>
                    <a:pt x="71652" y="167644"/>
                  </a:lnTo>
                  <a:lnTo>
                    <a:pt x="77290" y="168480"/>
                  </a:lnTo>
                  <a:lnTo>
                    <a:pt x="80638" y="168705"/>
                  </a:lnTo>
                  <a:lnTo>
                    <a:pt x="83102" y="168531"/>
                  </a:lnTo>
                  <a:lnTo>
                    <a:pt x="88712" y="168021"/>
                  </a:lnTo>
                  <a:lnTo>
                    <a:pt x="91654" y="166062"/>
                  </a:lnTo>
                  <a:lnTo>
                    <a:pt x="98517" y="160913"/>
                  </a:lnTo>
                  <a:lnTo>
                    <a:pt x="102439" y="156256"/>
                  </a:lnTo>
                  <a:lnTo>
                    <a:pt x="105135" y="154294"/>
                  </a:lnTo>
                  <a:lnTo>
                    <a:pt x="107832" y="152581"/>
                  </a:lnTo>
                  <a:lnTo>
                    <a:pt x="111754" y="151353"/>
                  </a:lnTo>
                  <a:lnTo>
                    <a:pt x="115921" y="151599"/>
                  </a:lnTo>
                  <a:lnTo>
                    <a:pt x="119107" y="152334"/>
                  </a:lnTo>
                  <a:lnTo>
                    <a:pt x="122049" y="153559"/>
                  </a:lnTo>
                  <a:lnTo>
                    <a:pt x="125481" y="153316"/>
                  </a:lnTo>
                  <a:lnTo>
                    <a:pt x="129158" y="150618"/>
                  </a:lnTo>
                  <a:lnTo>
                    <a:pt x="130873" y="147921"/>
                  </a:lnTo>
                  <a:lnTo>
                    <a:pt x="131608" y="143999"/>
                  </a:lnTo>
                  <a:lnTo>
                    <a:pt x="130873" y="141548"/>
                  </a:lnTo>
                  <a:lnTo>
                    <a:pt x="131364" y="139096"/>
                  </a:lnTo>
                  <a:lnTo>
                    <a:pt x="140703" y="136717"/>
                  </a:lnTo>
                  <a:lnTo>
                    <a:pt x="145523" y="136997"/>
                  </a:lnTo>
                  <a:lnTo>
                    <a:pt x="149585" y="137407"/>
                  </a:lnTo>
                  <a:lnTo>
                    <a:pt x="152965" y="138100"/>
                  </a:lnTo>
                  <a:lnTo>
                    <a:pt x="156776" y="138298"/>
                  </a:lnTo>
                  <a:lnTo>
                    <a:pt x="161179" y="138142"/>
                  </a:lnTo>
                  <a:lnTo>
                    <a:pt x="165970" y="136803"/>
                  </a:lnTo>
                  <a:lnTo>
                    <a:pt x="168312" y="137028"/>
                  </a:lnTo>
                  <a:lnTo>
                    <a:pt x="171731" y="137177"/>
                  </a:lnTo>
                  <a:lnTo>
                    <a:pt x="174124" y="137009"/>
                  </a:lnTo>
                  <a:lnTo>
                    <a:pt x="177296" y="136942"/>
                  </a:lnTo>
                  <a:lnTo>
                    <a:pt x="181295" y="136508"/>
                  </a:lnTo>
                  <a:lnTo>
                    <a:pt x="189335" y="139828"/>
                  </a:lnTo>
                  <a:lnTo>
                    <a:pt x="191068" y="145108"/>
                  </a:lnTo>
                  <a:lnTo>
                    <a:pt x="194516" y="145539"/>
                  </a:lnTo>
                  <a:lnTo>
                    <a:pt x="196225" y="146812"/>
                  </a:lnTo>
                  <a:lnTo>
                    <a:pt x="196413" y="150023"/>
                  </a:lnTo>
                  <a:lnTo>
                    <a:pt x="198301" y="152098"/>
                  </a:lnTo>
                  <a:lnTo>
                    <a:pt x="199811" y="154552"/>
                  </a:lnTo>
                  <a:lnTo>
                    <a:pt x="203136" y="157177"/>
                  </a:lnTo>
                  <a:lnTo>
                    <a:pt x="206584" y="161056"/>
                  </a:lnTo>
                  <a:lnTo>
                    <a:pt x="207016" y="165798"/>
                  </a:lnTo>
                  <a:lnTo>
                    <a:pt x="203568" y="170539"/>
                  </a:lnTo>
                  <a:lnTo>
                    <a:pt x="202642" y="173428"/>
                  </a:lnTo>
                  <a:lnTo>
                    <a:pt x="198255" y="171427"/>
                  </a:lnTo>
                  <a:lnTo>
                    <a:pt x="196602" y="173049"/>
                  </a:lnTo>
                  <a:lnTo>
                    <a:pt x="194526" y="175503"/>
                  </a:lnTo>
                  <a:lnTo>
                    <a:pt x="193016" y="177202"/>
                  </a:lnTo>
                  <a:lnTo>
                    <a:pt x="191883" y="179091"/>
                  </a:lnTo>
                  <a:lnTo>
                    <a:pt x="189618" y="180977"/>
                  </a:lnTo>
                  <a:lnTo>
                    <a:pt x="186409" y="181733"/>
                  </a:lnTo>
                  <a:lnTo>
                    <a:pt x="180180" y="184753"/>
                  </a:lnTo>
                  <a:lnTo>
                    <a:pt x="177915" y="183432"/>
                  </a:lnTo>
                  <a:lnTo>
                    <a:pt x="175084" y="183055"/>
                  </a:lnTo>
                  <a:lnTo>
                    <a:pt x="172630" y="183055"/>
                  </a:lnTo>
                  <a:lnTo>
                    <a:pt x="169857" y="187942"/>
                  </a:lnTo>
                  <a:lnTo>
                    <a:pt x="168477" y="190227"/>
                  </a:lnTo>
                  <a:lnTo>
                    <a:pt x="166024" y="192490"/>
                  </a:lnTo>
                  <a:lnTo>
                    <a:pt x="163004" y="192870"/>
                  </a:lnTo>
                  <a:lnTo>
                    <a:pt x="160550" y="192869"/>
                  </a:lnTo>
                  <a:lnTo>
                    <a:pt x="157152" y="192682"/>
                  </a:lnTo>
                  <a:lnTo>
                    <a:pt x="156020" y="193435"/>
                  </a:lnTo>
                  <a:lnTo>
                    <a:pt x="154887" y="196266"/>
                  </a:lnTo>
                  <a:lnTo>
                    <a:pt x="156397" y="198344"/>
                  </a:lnTo>
                  <a:lnTo>
                    <a:pt x="157718" y="199853"/>
                  </a:lnTo>
                  <a:lnTo>
                    <a:pt x="157907" y="201740"/>
                  </a:lnTo>
                  <a:lnTo>
                    <a:pt x="157718" y="203626"/>
                  </a:lnTo>
                  <a:lnTo>
                    <a:pt x="154662" y="205628"/>
                  </a:lnTo>
                  <a:lnTo>
                    <a:pt x="151384" y="207433"/>
                  </a:lnTo>
                  <a:lnTo>
                    <a:pt x="132031" y="209051"/>
                  </a:lnTo>
                  <a:lnTo>
                    <a:pt x="129127" y="211715"/>
                  </a:lnTo>
                  <a:lnTo>
                    <a:pt x="126222" y="211959"/>
                  </a:lnTo>
                  <a:lnTo>
                    <a:pt x="118961" y="218736"/>
                  </a:lnTo>
                  <a:lnTo>
                    <a:pt x="117509" y="220913"/>
                  </a:lnTo>
                  <a:lnTo>
                    <a:pt x="115573" y="223332"/>
                  </a:lnTo>
                  <a:lnTo>
                    <a:pt x="111020" y="224790"/>
                  </a:lnTo>
                  <a:lnTo>
                    <a:pt x="107472" y="230862"/>
                  </a:lnTo>
                  <a:lnTo>
                    <a:pt x="105447" y="234623"/>
                  </a:lnTo>
                  <a:lnTo>
                    <a:pt x="96888" y="236704"/>
                  </a:lnTo>
                  <a:lnTo>
                    <a:pt x="92781" y="235519"/>
                  </a:lnTo>
                  <a:lnTo>
                    <a:pt x="88515" y="236740"/>
                  </a:lnTo>
                  <a:lnTo>
                    <a:pt x="84656" y="238040"/>
                  </a:lnTo>
                  <a:lnTo>
                    <a:pt x="83156" y="241041"/>
                  </a:lnTo>
                  <a:lnTo>
                    <a:pt x="82593" y="243320"/>
                  </a:lnTo>
                  <a:lnTo>
                    <a:pt x="75891" y="246011"/>
                  </a:lnTo>
                  <a:lnTo>
                    <a:pt x="68550" y="251825"/>
                  </a:lnTo>
                  <a:lnTo>
                    <a:pt x="57835" y="252584"/>
                  </a:lnTo>
                  <a:lnTo>
                    <a:pt x="55890" y="252801"/>
                  </a:lnTo>
                  <a:lnTo>
                    <a:pt x="54389" y="254049"/>
                  </a:lnTo>
                  <a:lnTo>
                    <a:pt x="53388" y="256552"/>
                  </a:lnTo>
                  <a:lnTo>
                    <a:pt x="52638" y="259802"/>
                  </a:lnTo>
                  <a:lnTo>
                    <a:pt x="50113" y="261163"/>
                  </a:lnTo>
                  <a:lnTo>
                    <a:pt x="47006" y="261962"/>
                  </a:lnTo>
                  <a:lnTo>
                    <a:pt x="43588" y="260786"/>
                  </a:lnTo>
                  <a:lnTo>
                    <a:pt x="41132" y="257803"/>
                  </a:lnTo>
                  <a:lnTo>
                    <a:pt x="37202" y="246030"/>
                  </a:lnTo>
                  <a:lnTo>
                    <a:pt x="34136" y="243411"/>
                  </a:lnTo>
                  <a:lnTo>
                    <a:pt x="33451" y="236266"/>
                  </a:lnTo>
                  <a:lnTo>
                    <a:pt x="30070" y="235300"/>
                  </a:lnTo>
                  <a:lnTo>
                    <a:pt x="30148" y="235075"/>
                  </a:lnTo>
                  <a:lnTo>
                    <a:pt x="30170" y="234954"/>
                  </a:lnTo>
                  <a:lnTo>
                    <a:pt x="30188" y="234832"/>
                  </a:lnTo>
                  <a:lnTo>
                    <a:pt x="30204" y="234711"/>
                  </a:lnTo>
                  <a:lnTo>
                    <a:pt x="30220" y="234590"/>
                  </a:lnTo>
                  <a:lnTo>
                    <a:pt x="30251" y="234353"/>
                  </a:lnTo>
                  <a:lnTo>
                    <a:pt x="30268" y="234231"/>
                  </a:lnTo>
                  <a:lnTo>
                    <a:pt x="30288" y="234109"/>
                  </a:lnTo>
                  <a:lnTo>
                    <a:pt x="30315" y="233994"/>
                  </a:lnTo>
                  <a:lnTo>
                    <a:pt x="30353" y="233872"/>
                  </a:lnTo>
                  <a:lnTo>
                    <a:pt x="30391" y="233757"/>
                  </a:lnTo>
                  <a:lnTo>
                    <a:pt x="30430" y="233648"/>
                  </a:lnTo>
                  <a:lnTo>
                    <a:pt x="30509" y="233417"/>
                  </a:lnTo>
                  <a:lnTo>
                    <a:pt x="30589" y="233186"/>
                  </a:lnTo>
                  <a:lnTo>
                    <a:pt x="30670" y="232955"/>
                  </a:lnTo>
                  <a:lnTo>
                    <a:pt x="30751" y="232724"/>
                  </a:lnTo>
                  <a:lnTo>
                    <a:pt x="30829" y="232506"/>
                  </a:lnTo>
                  <a:lnTo>
                    <a:pt x="30837" y="232341"/>
                  </a:lnTo>
                  <a:lnTo>
                    <a:pt x="30844" y="232105"/>
                  </a:lnTo>
                  <a:lnTo>
                    <a:pt x="30775" y="231874"/>
                  </a:lnTo>
                  <a:lnTo>
                    <a:pt x="30691" y="231782"/>
                  </a:lnTo>
                  <a:lnTo>
                    <a:pt x="30588" y="231722"/>
                  </a:lnTo>
                  <a:lnTo>
                    <a:pt x="30481" y="231661"/>
                  </a:lnTo>
                  <a:lnTo>
                    <a:pt x="30369" y="231612"/>
                  </a:lnTo>
                  <a:lnTo>
                    <a:pt x="30253" y="231576"/>
                  </a:lnTo>
                  <a:lnTo>
                    <a:pt x="30135" y="231545"/>
                  </a:lnTo>
                  <a:lnTo>
                    <a:pt x="29896" y="231576"/>
                  </a:lnTo>
                  <a:lnTo>
                    <a:pt x="29667" y="231661"/>
                  </a:lnTo>
                  <a:lnTo>
                    <a:pt x="29553" y="231703"/>
                  </a:lnTo>
                  <a:lnTo>
                    <a:pt x="29438" y="231740"/>
                  </a:lnTo>
                  <a:lnTo>
                    <a:pt x="29320" y="231771"/>
                  </a:lnTo>
                  <a:lnTo>
                    <a:pt x="29201" y="231795"/>
                  </a:lnTo>
                  <a:lnTo>
                    <a:pt x="29081" y="231813"/>
                  </a:lnTo>
                  <a:lnTo>
                    <a:pt x="28959" y="231819"/>
                  </a:lnTo>
                  <a:lnTo>
                    <a:pt x="28719" y="231789"/>
                  </a:lnTo>
                  <a:lnTo>
                    <a:pt x="28608" y="231740"/>
                  </a:lnTo>
                  <a:lnTo>
                    <a:pt x="28517" y="231661"/>
                  </a:lnTo>
                  <a:lnTo>
                    <a:pt x="28430" y="231576"/>
                  </a:lnTo>
                  <a:lnTo>
                    <a:pt x="28347" y="231491"/>
                  </a:lnTo>
                  <a:lnTo>
                    <a:pt x="28262" y="231400"/>
                  </a:lnTo>
                  <a:lnTo>
                    <a:pt x="28087" y="231229"/>
                  </a:lnTo>
                  <a:lnTo>
                    <a:pt x="27985" y="231163"/>
                  </a:lnTo>
                  <a:lnTo>
                    <a:pt x="27874" y="231114"/>
                  </a:lnTo>
                  <a:lnTo>
                    <a:pt x="27757" y="231078"/>
                  </a:lnTo>
                  <a:lnTo>
                    <a:pt x="27639" y="231054"/>
                  </a:lnTo>
                  <a:lnTo>
                    <a:pt x="27397" y="231017"/>
                  </a:lnTo>
                  <a:lnTo>
                    <a:pt x="27156" y="231047"/>
                  </a:lnTo>
                  <a:lnTo>
                    <a:pt x="26916" y="231090"/>
                  </a:lnTo>
                  <a:lnTo>
                    <a:pt x="26798" y="231066"/>
                  </a:lnTo>
                  <a:lnTo>
                    <a:pt x="26693" y="231005"/>
                  </a:lnTo>
                  <a:lnTo>
                    <a:pt x="26599" y="230926"/>
                  </a:lnTo>
                  <a:lnTo>
                    <a:pt x="26512" y="230841"/>
                  </a:lnTo>
                  <a:lnTo>
                    <a:pt x="26437" y="230744"/>
                  </a:lnTo>
                  <a:lnTo>
                    <a:pt x="26382" y="230634"/>
                  </a:lnTo>
                  <a:lnTo>
                    <a:pt x="26374" y="230513"/>
                  </a:lnTo>
                  <a:lnTo>
                    <a:pt x="26514" y="230318"/>
                  </a:lnTo>
                  <a:lnTo>
                    <a:pt x="26701" y="230166"/>
                  </a:lnTo>
                  <a:lnTo>
                    <a:pt x="26888" y="230008"/>
                  </a:lnTo>
                  <a:lnTo>
                    <a:pt x="26977" y="229924"/>
                  </a:lnTo>
                  <a:lnTo>
                    <a:pt x="27046" y="229826"/>
                  </a:lnTo>
                  <a:lnTo>
                    <a:pt x="27104" y="229723"/>
                  </a:lnTo>
                  <a:lnTo>
                    <a:pt x="27155" y="229608"/>
                  </a:lnTo>
                  <a:lnTo>
                    <a:pt x="27200" y="229498"/>
                  </a:lnTo>
                  <a:lnTo>
                    <a:pt x="27246" y="229383"/>
                  </a:lnTo>
                  <a:lnTo>
                    <a:pt x="27336" y="229158"/>
                  </a:lnTo>
                  <a:lnTo>
                    <a:pt x="27425" y="228933"/>
                  </a:lnTo>
                  <a:lnTo>
                    <a:pt x="27511" y="228702"/>
                  </a:lnTo>
                  <a:lnTo>
                    <a:pt x="27595" y="228478"/>
                  </a:lnTo>
                  <a:lnTo>
                    <a:pt x="27673" y="228246"/>
                  </a:lnTo>
                  <a:lnTo>
                    <a:pt x="27721" y="228010"/>
                  </a:lnTo>
                  <a:lnTo>
                    <a:pt x="27754" y="227766"/>
                  </a:lnTo>
                  <a:lnTo>
                    <a:pt x="27796" y="227530"/>
                  </a:lnTo>
                  <a:lnTo>
                    <a:pt x="27921" y="227323"/>
                  </a:lnTo>
                  <a:lnTo>
                    <a:pt x="28158" y="227299"/>
                  </a:lnTo>
                  <a:lnTo>
                    <a:pt x="28278" y="227317"/>
                  </a:lnTo>
                  <a:lnTo>
                    <a:pt x="28396" y="227353"/>
                  </a:lnTo>
                  <a:lnTo>
                    <a:pt x="28510" y="227390"/>
                  </a:lnTo>
                  <a:lnTo>
                    <a:pt x="28621" y="227444"/>
                  </a:lnTo>
                  <a:lnTo>
                    <a:pt x="28724" y="227505"/>
                  </a:lnTo>
                  <a:lnTo>
                    <a:pt x="28822" y="227579"/>
                  </a:lnTo>
                  <a:lnTo>
                    <a:pt x="29014" y="227730"/>
                  </a:lnTo>
                  <a:lnTo>
                    <a:pt x="29105" y="227809"/>
                  </a:lnTo>
                  <a:lnTo>
                    <a:pt x="29193" y="227895"/>
                  </a:lnTo>
                  <a:lnTo>
                    <a:pt x="29275" y="227979"/>
                  </a:lnTo>
                  <a:lnTo>
                    <a:pt x="29354" y="228077"/>
                  </a:lnTo>
                  <a:lnTo>
                    <a:pt x="29509" y="228259"/>
                  </a:lnTo>
                  <a:lnTo>
                    <a:pt x="29591" y="228350"/>
                  </a:lnTo>
                  <a:lnTo>
                    <a:pt x="29677" y="228435"/>
                  </a:lnTo>
                  <a:lnTo>
                    <a:pt x="29767" y="228520"/>
                  </a:lnTo>
                  <a:lnTo>
                    <a:pt x="29867" y="228593"/>
                  </a:lnTo>
                  <a:lnTo>
                    <a:pt x="29979" y="228635"/>
                  </a:lnTo>
                  <a:lnTo>
                    <a:pt x="30097" y="228660"/>
                  </a:lnTo>
                  <a:lnTo>
                    <a:pt x="30217" y="228684"/>
                  </a:lnTo>
                  <a:lnTo>
                    <a:pt x="30338" y="228702"/>
                  </a:lnTo>
                  <a:lnTo>
                    <a:pt x="30458" y="228720"/>
                  </a:lnTo>
                  <a:lnTo>
                    <a:pt x="30578" y="228733"/>
                  </a:lnTo>
                  <a:lnTo>
                    <a:pt x="30699" y="228745"/>
                  </a:lnTo>
                  <a:lnTo>
                    <a:pt x="30820" y="228757"/>
                  </a:lnTo>
                  <a:lnTo>
                    <a:pt x="30942" y="228763"/>
                  </a:lnTo>
                  <a:lnTo>
                    <a:pt x="31184" y="228781"/>
                  </a:lnTo>
                  <a:lnTo>
                    <a:pt x="31426" y="228806"/>
                  </a:lnTo>
                  <a:lnTo>
                    <a:pt x="31547" y="228824"/>
                  </a:lnTo>
                  <a:lnTo>
                    <a:pt x="31666" y="228842"/>
                  </a:lnTo>
                  <a:lnTo>
                    <a:pt x="31785" y="228866"/>
                  </a:lnTo>
                  <a:lnTo>
                    <a:pt x="31902" y="228903"/>
                  </a:lnTo>
                  <a:lnTo>
                    <a:pt x="32016" y="228945"/>
                  </a:lnTo>
                  <a:lnTo>
                    <a:pt x="32127" y="228994"/>
                  </a:lnTo>
                  <a:lnTo>
                    <a:pt x="32232" y="229055"/>
                  </a:lnTo>
                  <a:lnTo>
                    <a:pt x="32334" y="229121"/>
                  </a:lnTo>
                  <a:lnTo>
                    <a:pt x="32435" y="229189"/>
                  </a:lnTo>
                  <a:lnTo>
                    <a:pt x="32637" y="229322"/>
                  </a:lnTo>
                  <a:lnTo>
                    <a:pt x="32740" y="229389"/>
                  </a:lnTo>
                  <a:lnTo>
                    <a:pt x="32846" y="229449"/>
                  </a:lnTo>
                  <a:lnTo>
                    <a:pt x="32954" y="229504"/>
                  </a:lnTo>
                  <a:lnTo>
                    <a:pt x="33065" y="229553"/>
                  </a:lnTo>
                  <a:lnTo>
                    <a:pt x="33179" y="229596"/>
                  </a:lnTo>
                  <a:lnTo>
                    <a:pt x="33295" y="229632"/>
                  </a:lnTo>
                  <a:lnTo>
                    <a:pt x="33413" y="229662"/>
                  </a:lnTo>
                  <a:lnTo>
                    <a:pt x="33532" y="229680"/>
                  </a:lnTo>
                  <a:lnTo>
                    <a:pt x="33767" y="229632"/>
                  </a:lnTo>
                  <a:lnTo>
                    <a:pt x="33871" y="229565"/>
                  </a:lnTo>
                  <a:lnTo>
                    <a:pt x="33971" y="229498"/>
                  </a:lnTo>
                  <a:lnTo>
                    <a:pt x="34063" y="229419"/>
                  </a:lnTo>
                  <a:lnTo>
                    <a:pt x="34143" y="229328"/>
                  </a:lnTo>
                  <a:lnTo>
                    <a:pt x="34218" y="229231"/>
                  </a:lnTo>
                  <a:lnTo>
                    <a:pt x="34289" y="229133"/>
                  </a:lnTo>
                  <a:lnTo>
                    <a:pt x="34348" y="229024"/>
                  </a:lnTo>
                  <a:lnTo>
                    <a:pt x="34370" y="228909"/>
                  </a:lnTo>
                  <a:lnTo>
                    <a:pt x="34300" y="228672"/>
                  </a:lnTo>
                  <a:lnTo>
                    <a:pt x="34213" y="228447"/>
                  </a:lnTo>
                  <a:lnTo>
                    <a:pt x="34214" y="228204"/>
                  </a:lnTo>
                  <a:lnTo>
                    <a:pt x="34275" y="227973"/>
                  </a:lnTo>
                  <a:lnTo>
                    <a:pt x="34332" y="227736"/>
                  </a:lnTo>
                  <a:lnTo>
                    <a:pt x="34349" y="227493"/>
                  </a:lnTo>
                  <a:lnTo>
                    <a:pt x="34340" y="227250"/>
                  </a:lnTo>
                  <a:lnTo>
                    <a:pt x="34324" y="227007"/>
                  </a:lnTo>
                  <a:lnTo>
                    <a:pt x="34324" y="226886"/>
                  </a:lnTo>
                  <a:lnTo>
                    <a:pt x="34346" y="226764"/>
                  </a:lnTo>
                  <a:lnTo>
                    <a:pt x="34378" y="226649"/>
                  </a:lnTo>
                  <a:lnTo>
                    <a:pt x="34415" y="226533"/>
                  </a:lnTo>
                  <a:lnTo>
                    <a:pt x="34466" y="226424"/>
                  </a:lnTo>
                  <a:lnTo>
                    <a:pt x="34529" y="226321"/>
                  </a:lnTo>
                  <a:lnTo>
                    <a:pt x="34598" y="226218"/>
                  </a:lnTo>
                  <a:lnTo>
                    <a:pt x="34674" y="226120"/>
                  </a:lnTo>
                  <a:lnTo>
                    <a:pt x="34763" y="226041"/>
                  </a:lnTo>
                  <a:lnTo>
                    <a:pt x="34856" y="225962"/>
                  </a:lnTo>
                  <a:lnTo>
                    <a:pt x="34952" y="225889"/>
                  </a:lnTo>
                  <a:lnTo>
                    <a:pt x="35056" y="225822"/>
                  </a:lnTo>
                  <a:lnTo>
                    <a:pt x="35165" y="225768"/>
                  </a:lnTo>
                  <a:lnTo>
                    <a:pt x="35280" y="225732"/>
                  </a:lnTo>
                  <a:lnTo>
                    <a:pt x="35401" y="225719"/>
                  </a:lnTo>
                  <a:lnTo>
                    <a:pt x="35523" y="225707"/>
                  </a:lnTo>
                  <a:lnTo>
                    <a:pt x="35734" y="225598"/>
                  </a:lnTo>
                  <a:lnTo>
                    <a:pt x="35797" y="225494"/>
                  </a:lnTo>
                  <a:lnTo>
                    <a:pt x="35831" y="225379"/>
                  </a:lnTo>
                  <a:lnTo>
                    <a:pt x="35858" y="225257"/>
                  </a:lnTo>
                  <a:lnTo>
                    <a:pt x="35878" y="225142"/>
                  </a:lnTo>
                  <a:lnTo>
                    <a:pt x="35897" y="225021"/>
                  </a:lnTo>
                  <a:lnTo>
                    <a:pt x="35909" y="224899"/>
                  </a:lnTo>
                  <a:lnTo>
                    <a:pt x="35911" y="224777"/>
                  </a:lnTo>
                  <a:lnTo>
                    <a:pt x="35898" y="224534"/>
                  </a:lnTo>
                  <a:lnTo>
                    <a:pt x="35888" y="224291"/>
                  </a:lnTo>
                  <a:lnTo>
                    <a:pt x="35905" y="224170"/>
                  </a:lnTo>
                  <a:lnTo>
                    <a:pt x="35947" y="224061"/>
                  </a:lnTo>
                  <a:lnTo>
                    <a:pt x="36005" y="223951"/>
                  </a:lnTo>
                  <a:lnTo>
                    <a:pt x="36072" y="223848"/>
                  </a:lnTo>
                  <a:lnTo>
                    <a:pt x="36139" y="223745"/>
                  </a:lnTo>
                  <a:lnTo>
                    <a:pt x="36256" y="223538"/>
                  </a:lnTo>
                  <a:lnTo>
                    <a:pt x="36355" y="223313"/>
                  </a:lnTo>
                  <a:lnTo>
                    <a:pt x="36453" y="223095"/>
                  </a:lnTo>
                  <a:lnTo>
                    <a:pt x="36514" y="222985"/>
                  </a:lnTo>
                  <a:lnTo>
                    <a:pt x="36593" y="222894"/>
                  </a:lnTo>
                  <a:lnTo>
                    <a:pt x="36679" y="222809"/>
                  </a:lnTo>
                  <a:lnTo>
                    <a:pt x="36770" y="222724"/>
                  </a:lnTo>
                  <a:lnTo>
                    <a:pt x="36862" y="222651"/>
                  </a:lnTo>
                  <a:lnTo>
                    <a:pt x="37052" y="222499"/>
                  </a:lnTo>
                  <a:lnTo>
                    <a:pt x="37146" y="222420"/>
                  </a:lnTo>
                  <a:lnTo>
                    <a:pt x="37235" y="222335"/>
                  </a:lnTo>
                  <a:lnTo>
                    <a:pt x="37303" y="222238"/>
                  </a:lnTo>
                  <a:lnTo>
                    <a:pt x="37359" y="222128"/>
                  </a:lnTo>
                  <a:lnTo>
                    <a:pt x="37409" y="222020"/>
                  </a:lnTo>
                  <a:lnTo>
                    <a:pt x="37445" y="221904"/>
                  </a:lnTo>
                  <a:lnTo>
                    <a:pt x="37464" y="221777"/>
                  </a:lnTo>
                  <a:lnTo>
                    <a:pt x="37468" y="221661"/>
                  </a:lnTo>
                  <a:lnTo>
                    <a:pt x="37397" y="221430"/>
                  </a:lnTo>
                  <a:lnTo>
                    <a:pt x="37295" y="221205"/>
                  </a:lnTo>
                  <a:lnTo>
                    <a:pt x="37246" y="221096"/>
                  </a:lnTo>
                  <a:lnTo>
                    <a:pt x="37203" y="220980"/>
                  </a:lnTo>
                  <a:lnTo>
                    <a:pt x="37180" y="220865"/>
                  </a:lnTo>
                  <a:lnTo>
                    <a:pt x="37163" y="220744"/>
                  </a:lnTo>
                  <a:lnTo>
                    <a:pt x="37150" y="220622"/>
                  </a:lnTo>
                  <a:lnTo>
                    <a:pt x="37143" y="220500"/>
                  </a:lnTo>
                  <a:lnTo>
                    <a:pt x="37137" y="220379"/>
                  </a:lnTo>
                  <a:lnTo>
                    <a:pt x="37133" y="220257"/>
                  </a:lnTo>
                  <a:lnTo>
                    <a:pt x="37124" y="220014"/>
                  </a:lnTo>
                  <a:lnTo>
                    <a:pt x="37118" y="219893"/>
                  </a:lnTo>
                  <a:lnTo>
                    <a:pt x="37110" y="219771"/>
                  </a:lnTo>
                  <a:lnTo>
                    <a:pt x="37098" y="219650"/>
                  </a:lnTo>
                  <a:lnTo>
                    <a:pt x="37080" y="219529"/>
                  </a:lnTo>
                  <a:lnTo>
                    <a:pt x="37059" y="219407"/>
                  </a:lnTo>
                  <a:lnTo>
                    <a:pt x="37038" y="219292"/>
                  </a:lnTo>
                  <a:lnTo>
                    <a:pt x="37017" y="219048"/>
                  </a:lnTo>
                  <a:lnTo>
                    <a:pt x="37038" y="218927"/>
                  </a:lnTo>
                  <a:lnTo>
                    <a:pt x="37066" y="218811"/>
                  </a:lnTo>
                  <a:lnTo>
                    <a:pt x="37101" y="218696"/>
                  </a:lnTo>
                  <a:lnTo>
                    <a:pt x="37143" y="218581"/>
                  </a:lnTo>
                  <a:lnTo>
                    <a:pt x="37188" y="218465"/>
                  </a:lnTo>
                  <a:lnTo>
                    <a:pt x="37236" y="218356"/>
                  </a:lnTo>
                  <a:lnTo>
                    <a:pt x="37286" y="218246"/>
                  </a:lnTo>
                  <a:lnTo>
                    <a:pt x="37341" y="218137"/>
                  </a:lnTo>
                  <a:lnTo>
                    <a:pt x="37399" y="218028"/>
                  </a:lnTo>
                  <a:lnTo>
                    <a:pt x="37467" y="217924"/>
                  </a:lnTo>
                  <a:lnTo>
                    <a:pt x="37548" y="217840"/>
                  </a:lnTo>
                  <a:lnTo>
                    <a:pt x="37635" y="217755"/>
                  </a:lnTo>
                  <a:lnTo>
                    <a:pt x="37726" y="217675"/>
                  </a:lnTo>
                  <a:lnTo>
                    <a:pt x="37823" y="217597"/>
                  </a:lnTo>
                  <a:lnTo>
                    <a:pt x="37924" y="217530"/>
                  </a:lnTo>
                  <a:lnTo>
                    <a:pt x="38026" y="217463"/>
                  </a:lnTo>
                  <a:lnTo>
                    <a:pt x="38131" y="217402"/>
                  </a:lnTo>
                  <a:lnTo>
                    <a:pt x="38236" y="217341"/>
                  </a:lnTo>
                  <a:lnTo>
                    <a:pt x="38344" y="217286"/>
                  </a:lnTo>
                  <a:lnTo>
                    <a:pt x="38453" y="217238"/>
                  </a:lnTo>
                  <a:lnTo>
                    <a:pt x="38566" y="217190"/>
                  </a:lnTo>
                  <a:lnTo>
                    <a:pt x="38791" y="217098"/>
                  </a:lnTo>
                  <a:lnTo>
                    <a:pt x="39019" y="217013"/>
                  </a:lnTo>
                  <a:lnTo>
                    <a:pt x="39252" y="216946"/>
                  </a:lnTo>
                  <a:lnTo>
                    <a:pt x="39489" y="216892"/>
                  </a:lnTo>
                  <a:lnTo>
                    <a:pt x="39725" y="216831"/>
                  </a:lnTo>
                  <a:lnTo>
                    <a:pt x="39919" y="216691"/>
                  </a:lnTo>
                  <a:lnTo>
                    <a:pt x="39920" y="216448"/>
                  </a:lnTo>
                  <a:lnTo>
                    <a:pt x="39885" y="216211"/>
                  </a:lnTo>
                  <a:lnTo>
                    <a:pt x="39900" y="216090"/>
                  </a:lnTo>
                  <a:lnTo>
                    <a:pt x="39937" y="215974"/>
                  </a:lnTo>
                  <a:lnTo>
                    <a:pt x="39985" y="215859"/>
                  </a:lnTo>
                  <a:lnTo>
                    <a:pt x="40038" y="215750"/>
                  </a:lnTo>
                  <a:lnTo>
                    <a:pt x="40096" y="215646"/>
                  </a:lnTo>
                  <a:lnTo>
                    <a:pt x="40212" y="215434"/>
                  </a:lnTo>
                  <a:lnTo>
                    <a:pt x="40262" y="215318"/>
                  </a:lnTo>
                  <a:lnTo>
                    <a:pt x="40304" y="215209"/>
                  </a:lnTo>
                  <a:lnTo>
                    <a:pt x="40341" y="215094"/>
                  </a:lnTo>
                  <a:lnTo>
                    <a:pt x="40375" y="214978"/>
                  </a:lnTo>
                  <a:lnTo>
                    <a:pt x="40408" y="214856"/>
                  </a:lnTo>
                  <a:lnTo>
                    <a:pt x="40478" y="214625"/>
                  </a:lnTo>
                  <a:lnTo>
                    <a:pt x="40527" y="214517"/>
                  </a:lnTo>
                  <a:lnTo>
                    <a:pt x="40598" y="214413"/>
                  </a:lnTo>
                  <a:lnTo>
                    <a:pt x="40694" y="214340"/>
                  </a:lnTo>
                  <a:lnTo>
                    <a:pt x="40808" y="214297"/>
                  </a:lnTo>
                  <a:lnTo>
                    <a:pt x="40928" y="214280"/>
                  </a:lnTo>
                  <a:lnTo>
                    <a:pt x="41050" y="214273"/>
                  </a:lnTo>
                  <a:lnTo>
                    <a:pt x="41291" y="214249"/>
                  </a:lnTo>
                  <a:lnTo>
                    <a:pt x="41529" y="214194"/>
                  </a:lnTo>
                  <a:lnTo>
                    <a:pt x="41767" y="214146"/>
                  </a:lnTo>
                  <a:lnTo>
                    <a:pt x="42009" y="214115"/>
                  </a:lnTo>
                  <a:lnTo>
                    <a:pt x="42250" y="214139"/>
                  </a:lnTo>
                  <a:lnTo>
                    <a:pt x="42491" y="214170"/>
                  </a:lnTo>
                  <a:lnTo>
                    <a:pt x="42731" y="214212"/>
                  </a:lnTo>
                  <a:lnTo>
                    <a:pt x="42969" y="214267"/>
                  </a:lnTo>
                  <a:lnTo>
                    <a:pt x="43205" y="214322"/>
                  </a:lnTo>
                  <a:lnTo>
                    <a:pt x="43446" y="214352"/>
                  </a:lnTo>
                  <a:lnTo>
                    <a:pt x="43679" y="214292"/>
                  </a:lnTo>
                  <a:lnTo>
                    <a:pt x="43784" y="214230"/>
                  </a:lnTo>
                  <a:lnTo>
                    <a:pt x="43878" y="214152"/>
                  </a:lnTo>
                  <a:lnTo>
                    <a:pt x="43970" y="214072"/>
                  </a:lnTo>
                  <a:lnTo>
                    <a:pt x="44056" y="213988"/>
                  </a:lnTo>
                  <a:lnTo>
                    <a:pt x="44137" y="213897"/>
                  </a:lnTo>
                  <a:lnTo>
                    <a:pt x="44215" y="213805"/>
                  </a:lnTo>
                  <a:lnTo>
                    <a:pt x="44289" y="213708"/>
                  </a:lnTo>
                  <a:lnTo>
                    <a:pt x="44360" y="213611"/>
                  </a:lnTo>
                  <a:lnTo>
                    <a:pt x="44426" y="213508"/>
                  </a:lnTo>
                  <a:lnTo>
                    <a:pt x="44491" y="213405"/>
                  </a:lnTo>
                  <a:lnTo>
                    <a:pt x="44555" y="213301"/>
                  </a:lnTo>
                  <a:lnTo>
                    <a:pt x="44618" y="213198"/>
                  </a:lnTo>
                  <a:lnTo>
                    <a:pt x="44679" y="213088"/>
                  </a:lnTo>
                  <a:lnTo>
                    <a:pt x="44792" y="212876"/>
                  </a:lnTo>
                  <a:lnTo>
                    <a:pt x="44843" y="212766"/>
                  </a:lnTo>
                  <a:lnTo>
                    <a:pt x="44889" y="212651"/>
                  </a:lnTo>
                  <a:lnTo>
                    <a:pt x="44932" y="212542"/>
                  </a:lnTo>
                  <a:lnTo>
                    <a:pt x="44971" y="212426"/>
                  </a:lnTo>
                  <a:lnTo>
                    <a:pt x="45008" y="212311"/>
                  </a:lnTo>
                  <a:lnTo>
                    <a:pt x="45043" y="212189"/>
                  </a:lnTo>
                  <a:lnTo>
                    <a:pt x="45076" y="212074"/>
                  </a:lnTo>
                  <a:lnTo>
                    <a:pt x="45105" y="211959"/>
                  </a:lnTo>
                  <a:lnTo>
                    <a:pt x="45130" y="211837"/>
                  </a:lnTo>
                  <a:lnTo>
                    <a:pt x="45152" y="211721"/>
                  </a:lnTo>
                  <a:lnTo>
                    <a:pt x="45168" y="211600"/>
                  </a:lnTo>
                  <a:lnTo>
                    <a:pt x="45181" y="211478"/>
                  </a:lnTo>
                  <a:lnTo>
                    <a:pt x="45187" y="211357"/>
                  </a:lnTo>
                  <a:lnTo>
                    <a:pt x="45188" y="211236"/>
                  </a:lnTo>
                  <a:lnTo>
                    <a:pt x="45151" y="210992"/>
                  </a:lnTo>
                  <a:lnTo>
                    <a:pt x="45122" y="210877"/>
                  </a:lnTo>
                  <a:lnTo>
                    <a:pt x="45090" y="210756"/>
                  </a:lnTo>
                  <a:lnTo>
                    <a:pt x="45057" y="210640"/>
                  </a:lnTo>
                  <a:lnTo>
                    <a:pt x="45023" y="210525"/>
                  </a:lnTo>
                  <a:lnTo>
                    <a:pt x="45037" y="210294"/>
                  </a:lnTo>
                  <a:lnTo>
                    <a:pt x="45131" y="210075"/>
                  </a:lnTo>
                  <a:lnTo>
                    <a:pt x="45222" y="209844"/>
                  </a:lnTo>
                  <a:lnTo>
                    <a:pt x="45301" y="209613"/>
                  </a:lnTo>
                  <a:lnTo>
                    <a:pt x="45326" y="209498"/>
                  </a:lnTo>
                  <a:lnTo>
                    <a:pt x="45347" y="209376"/>
                  </a:lnTo>
                  <a:lnTo>
                    <a:pt x="45362" y="209255"/>
                  </a:lnTo>
                  <a:lnTo>
                    <a:pt x="45372" y="209133"/>
                  </a:lnTo>
                  <a:lnTo>
                    <a:pt x="45377" y="209012"/>
                  </a:lnTo>
                  <a:lnTo>
                    <a:pt x="45379" y="208891"/>
                  </a:lnTo>
                  <a:lnTo>
                    <a:pt x="45378" y="208648"/>
                  </a:lnTo>
                  <a:lnTo>
                    <a:pt x="45374" y="208532"/>
                  </a:lnTo>
                  <a:lnTo>
                    <a:pt x="45366" y="208411"/>
                  </a:lnTo>
                  <a:lnTo>
                    <a:pt x="45353" y="208289"/>
                  </a:lnTo>
                  <a:lnTo>
                    <a:pt x="45331" y="208167"/>
                  </a:lnTo>
                  <a:lnTo>
                    <a:pt x="45296" y="208052"/>
                  </a:lnTo>
                  <a:lnTo>
                    <a:pt x="45258" y="207936"/>
                  </a:lnTo>
                  <a:lnTo>
                    <a:pt x="45219" y="207821"/>
                  </a:lnTo>
                  <a:lnTo>
                    <a:pt x="45148" y="207584"/>
                  </a:lnTo>
                  <a:lnTo>
                    <a:pt x="45086" y="207353"/>
                  </a:lnTo>
                  <a:lnTo>
                    <a:pt x="45025" y="207116"/>
                  </a:lnTo>
                  <a:lnTo>
                    <a:pt x="44966" y="206879"/>
                  </a:lnTo>
                  <a:lnTo>
                    <a:pt x="44908" y="206642"/>
                  </a:lnTo>
                  <a:lnTo>
                    <a:pt x="44850" y="206412"/>
                  </a:lnTo>
                  <a:lnTo>
                    <a:pt x="44809" y="206248"/>
                  </a:lnTo>
                  <a:lnTo>
                    <a:pt x="44662" y="206053"/>
                  </a:lnTo>
                  <a:lnTo>
                    <a:pt x="44587" y="205956"/>
                  </a:lnTo>
                  <a:lnTo>
                    <a:pt x="44513" y="205859"/>
                  </a:lnTo>
                  <a:lnTo>
                    <a:pt x="44440" y="205762"/>
                  </a:lnTo>
                  <a:lnTo>
                    <a:pt x="44367" y="205664"/>
                  </a:lnTo>
                  <a:lnTo>
                    <a:pt x="44295" y="205567"/>
                  </a:lnTo>
                  <a:lnTo>
                    <a:pt x="44224" y="205470"/>
                  </a:lnTo>
                  <a:lnTo>
                    <a:pt x="44157" y="205366"/>
                  </a:lnTo>
                  <a:lnTo>
                    <a:pt x="44102" y="205257"/>
                  </a:lnTo>
                  <a:lnTo>
                    <a:pt x="44052" y="205148"/>
                  </a:lnTo>
                  <a:lnTo>
                    <a:pt x="44017" y="205032"/>
                  </a:lnTo>
                  <a:lnTo>
                    <a:pt x="43999" y="204911"/>
                  </a:lnTo>
                  <a:lnTo>
                    <a:pt x="43987" y="204790"/>
                  </a:lnTo>
                  <a:lnTo>
                    <a:pt x="43981" y="204668"/>
                  </a:lnTo>
                  <a:lnTo>
                    <a:pt x="43984" y="204425"/>
                  </a:lnTo>
                  <a:lnTo>
                    <a:pt x="43973" y="204182"/>
                  </a:lnTo>
                  <a:lnTo>
                    <a:pt x="43965" y="204061"/>
                  </a:lnTo>
                  <a:lnTo>
                    <a:pt x="43956" y="203939"/>
                  </a:lnTo>
                  <a:lnTo>
                    <a:pt x="43945" y="203818"/>
                  </a:lnTo>
                  <a:lnTo>
                    <a:pt x="43932" y="203702"/>
                  </a:lnTo>
                  <a:lnTo>
                    <a:pt x="43918" y="203580"/>
                  </a:lnTo>
                  <a:lnTo>
                    <a:pt x="43899" y="203459"/>
                  </a:lnTo>
                  <a:lnTo>
                    <a:pt x="43874" y="203337"/>
                  </a:lnTo>
                  <a:lnTo>
                    <a:pt x="43844" y="203222"/>
                  </a:lnTo>
                  <a:lnTo>
                    <a:pt x="43813" y="203106"/>
                  </a:lnTo>
                  <a:lnTo>
                    <a:pt x="43745" y="202870"/>
                  </a:lnTo>
                  <a:lnTo>
                    <a:pt x="43704" y="202754"/>
                  </a:lnTo>
                  <a:lnTo>
                    <a:pt x="43658" y="202645"/>
                  </a:lnTo>
                  <a:lnTo>
                    <a:pt x="43607" y="202536"/>
                  </a:lnTo>
                  <a:lnTo>
                    <a:pt x="43552" y="202426"/>
                  </a:lnTo>
                  <a:lnTo>
                    <a:pt x="43490" y="202317"/>
                  </a:lnTo>
                  <a:lnTo>
                    <a:pt x="43425" y="202213"/>
                  </a:lnTo>
                  <a:lnTo>
                    <a:pt x="43357" y="202116"/>
                  </a:lnTo>
                  <a:lnTo>
                    <a:pt x="43287" y="202019"/>
                  </a:lnTo>
                  <a:lnTo>
                    <a:pt x="43147" y="201818"/>
                  </a:lnTo>
                  <a:lnTo>
                    <a:pt x="43013" y="201618"/>
                  </a:lnTo>
                  <a:lnTo>
                    <a:pt x="42880" y="201411"/>
                  </a:lnTo>
                  <a:lnTo>
                    <a:pt x="42750" y="201205"/>
                  </a:lnTo>
                  <a:lnTo>
                    <a:pt x="42686" y="201102"/>
                  </a:lnTo>
                  <a:lnTo>
                    <a:pt x="42624" y="200998"/>
                  </a:lnTo>
                  <a:lnTo>
                    <a:pt x="42563" y="200895"/>
                  </a:lnTo>
                  <a:lnTo>
                    <a:pt x="42504" y="200786"/>
                  </a:lnTo>
                  <a:lnTo>
                    <a:pt x="42393" y="200573"/>
                  </a:lnTo>
                  <a:lnTo>
                    <a:pt x="42345" y="200458"/>
                  </a:lnTo>
                  <a:lnTo>
                    <a:pt x="42310" y="200342"/>
                  </a:lnTo>
                  <a:lnTo>
                    <a:pt x="42289" y="200227"/>
                  </a:lnTo>
                  <a:lnTo>
                    <a:pt x="42272" y="200105"/>
                  </a:lnTo>
                  <a:lnTo>
                    <a:pt x="42255" y="199984"/>
                  </a:lnTo>
                  <a:lnTo>
                    <a:pt x="42217" y="199741"/>
                  </a:lnTo>
                  <a:lnTo>
                    <a:pt x="42183" y="199625"/>
                  </a:lnTo>
                  <a:lnTo>
                    <a:pt x="42133" y="199516"/>
                  </a:lnTo>
                  <a:lnTo>
                    <a:pt x="42063" y="199413"/>
                  </a:lnTo>
                  <a:lnTo>
                    <a:pt x="41985" y="199322"/>
                  </a:lnTo>
                  <a:lnTo>
                    <a:pt x="41895" y="199243"/>
                  </a:lnTo>
                  <a:lnTo>
                    <a:pt x="41800" y="199164"/>
                  </a:lnTo>
                  <a:lnTo>
                    <a:pt x="41702" y="199091"/>
                  </a:lnTo>
                  <a:lnTo>
                    <a:pt x="41604" y="199024"/>
                  </a:lnTo>
                  <a:lnTo>
                    <a:pt x="41408" y="198878"/>
                  </a:lnTo>
                  <a:lnTo>
                    <a:pt x="41314" y="198799"/>
                  </a:lnTo>
                  <a:lnTo>
                    <a:pt x="41224" y="198720"/>
                  </a:lnTo>
                  <a:lnTo>
                    <a:pt x="41137" y="198635"/>
                  </a:lnTo>
                  <a:lnTo>
                    <a:pt x="41050" y="198550"/>
                  </a:lnTo>
                  <a:lnTo>
                    <a:pt x="40874" y="198380"/>
                  </a:lnTo>
                  <a:lnTo>
                    <a:pt x="40779" y="198307"/>
                  </a:lnTo>
                  <a:lnTo>
                    <a:pt x="40676" y="198240"/>
                  </a:lnTo>
                  <a:lnTo>
                    <a:pt x="40557" y="198209"/>
                  </a:lnTo>
                  <a:lnTo>
                    <a:pt x="40436" y="198204"/>
                  </a:lnTo>
                  <a:lnTo>
                    <a:pt x="40195" y="198234"/>
                  </a:lnTo>
                  <a:lnTo>
                    <a:pt x="39954" y="198271"/>
                  </a:lnTo>
                  <a:lnTo>
                    <a:pt x="39712" y="198295"/>
                  </a:lnTo>
                  <a:lnTo>
                    <a:pt x="39471" y="198319"/>
                  </a:lnTo>
                  <a:lnTo>
                    <a:pt x="39228" y="198338"/>
                  </a:lnTo>
                  <a:lnTo>
                    <a:pt x="38985" y="198338"/>
                  </a:lnTo>
                  <a:lnTo>
                    <a:pt x="38743" y="198325"/>
                  </a:lnTo>
                  <a:lnTo>
                    <a:pt x="38507" y="198264"/>
                  </a:lnTo>
                  <a:lnTo>
                    <a:pt x="38275" y="198191"/>
                  </a:lnTo>
                  <a:lnTo>
                    <a:pt x="38164" y="198143"/>
                  </a:lnTo>
                  <a:lnTo>
                    <a:pt x="38054" y="198088"/>
                  </a:lnTo>
                  <a:lnTo>
                    <a:pt x="37947" y="198034"/>
                  </a:lnTo>
                  <a:lnTo>
                    <a:pt x="37842" y="197973"/>
                  </a:lnTo>
                  <a:lnTo>
                    <a:pt x="37742" y="197906"/>
                  </a:lnTo>
                  <a:lnTo>
                    <a:pt x="37648" y="197827"/>
                  </a:lnTo>
                  <a:lnTo>
                    <a:pt x="37559" y="197742"/>
                  </a:lnTo>
                  <a:lnTo>
                    <a:pt x="37482" y="197651"/>
                  </a:lnTo>
                  <a:lnTo>
                    <a:pt x="37408" y="197554"/>
                  </a:lnTo>
                  <a:lnTo>
                    <a:pt x="37339" y="197451"/>
                  </a:lnTo>
                  <a:lnTo>
                    <a:pt x="37274" y="197353"/>
                  </a:lnTo>
                  <a:lnTo>
                    <a:pt x="37213" y="197244"/>
                  </a:lnTo>
                  <a:lnTo>
                    <a:pt x="37155" y="197134"/>
                  </a:lnTo>
                  <a:lnTo>
                    <a:pt x="37110" y="197025"/>
                  </a:lnTo>
                  <a:lnTo>
                    <a:pt x="37085" y="196903"/>
                  </a:lnTo>
                  <a:lnTo>
                    <a:pt x="37068" y="196782"/>
                  </a:lnTo>
                  <a:lnTo>
                    <a:pt x="37051" y="196667"/>
                  </a:lnTo>
                  <a:lnTo>
                    <a:pt x="37035" y="196545"/>
                  </a:lnTo>
                  <a:lnTo>
                    <a:pt x="37002" y="196302"/>
                  </a:lnTo>
                  <a:lnTo>
                    <a:pt x="36983" y="196180"/>
                  </a:lnTo>
                  <a:lnTo>
                    <a:pt x="36956" y="196065"/>
                  </a:lnTo>
                  <a:lnTo>
                    <a:pt x="36892" y="195962"/>
                  </a:lnTo>
                  <a:lnTo>
                    <a:pt x="36793" y="195895"/>
                  </a:lnTo>
                  <a:lnTo>
                    <a:pt x="36676" y="195864"/>
                  </a:lnTo>
                  <a:lnTo>
                    <a:pt x="36556" y="195847"/>
                  </a:lnTo>
                  <a:lnTo>
                    <a:pt x="36435" y="195834"/>
                  </a:lnTo>
                  <a:lnTo>
                    <a:pt x="36313" y="195822"/>
                  </a:lnTo>
                  <a:lnTo>
                    <a:pt x="36192" y="195810"/>
                  </a:lnTo>
                  <a:lnTo>
                    <a:pt x="35953" y="195762"/>
                  </a:lnTo>
                  <a:lnTo>
                    <a:pt x="35717" y="195701"/>
                  </a:lnTo>
                  <a:lnTo>
                    <a:pt x="35487" y="195628"/>
                  </a:lnTo>
                  <a:lnTo>
                    <a:pt x="35378" y="195573"/>
                  </a:lnTo>
                  <a:lnTo>
                    <a:pt x="35289" y="195494"/>
                  </a:lnTo>
                  <a:lnTo>
                    <a:pt x="35211" y="195397"/>
                  </a:lnTo>
                  <a:lnTo>
                    <a:pt x="35144" y="195293"/>
                  </a:lnTo>
                  <a:lnTo>
                    <a:pt x="35090" y="195185"/>
                  </a:lnTo>
                  <a:lnTo>
                    <a:pt x="35037" y="195075"/>
                  </a:lnTo>
                  <a:lnTo>
                    <a:pt x="34985" y="194966"/>
                  </a:lnTo>
                  <a:lnTo>
                    <a:pt x="34935" y="194856"/>
                  </a:lnTo>
                  <a:lnTo>
                    <a:pt x="34885" y="194747"/>
                  </a:lnTo>
                  <a:lnTo>
                    <a:pt x="34835" y="194637"/>
                  </a:lnTo>
                  <a:lnTo>
                    <a:pt x="34785" y="194522"/>
                  </a:lnTo>
                  <a:lnTo>
                    <a:pt x="34685" y="194303"/>
                  </a:lnTo>
                  <a:lnTo>
                    <a:pt x="34583" y="194078"/>
                  </a:lnTo>
                  <a:lnTo>
                    <a:pt x="34530" y="193969"/>
                  </a:lnTo>
                  <a:lnTo>
                    <a:pt x="34474" y="193866"/>
                  </a:lnTo>
                  <a:lnTo>
                    <a:pt x="34406" y="193762"/>
                  </a:lnTo>
                  <a:lnTo>
                    <a:pt x="34333" y="193666"/>
                  </a:lnTo>
                  <a:lnTo>
                    <a:pt x="34244" y="193580"/>
                  </a:lnTo>
                  <a:lnTo>
                    <a:pt x="34146" y="193508"/>
                  </a:lnTo>
                  <a:lnTo>
                    <a:pt x="34040" y="193452"/>
                  </a:lnTo>
                  <a:lnTo>
                    <a:pt x="33931" y="193398"/>
                  </a:lnTo>
                  <a:lnTo>
                    <a:pt x="33818" y="193356"/>
                  </a:lnTo>
                  <a:lnTo>
                    <a:pt x="33703" y="193313"/>
                  </a:lnTo>
                  <a:lnTo>
                    <a:pt x="33585" y="193283"/>
                  </a:lnTo>
                  <a:lnTo>
                    <a:pt x="33349" y="193228"/>
                  </a:lnTo>
                  <a:lnTo>
                    <a:pt x="33106" y="193210"/>
                  </a:lnTo>
                  <a:lnTo>
                    <a:pt x="32863" y="193210"/>
                  </a:lnTo>
                  <a:lnTo>
                    <a:pt x="32741" y="193209"/>
                  </a:lnTo>
                  <a:lnTo>
                    <a:pt x="32619" y="193204"/>
                  </a:lnTo>
                  <a:lnTo>
                    <a:pt x="32498" y="193197"/>
                  </a:lnTo>
                  <a:lnTo>
                    <a:pt x="32377" y="193186"/>
                  </a:lnTo>
                  <a:lnTo>
                    <a:pt x="32256" y="193167"/>
                  </a:lnTo>
                  <a:lnTo>
                    <a:pt x="32137" y="193149"/>
                  </a:lnTo>
                  <a:lnTo>
                    <a:pt x="32018" y="193125"/>
                  </a:lnTo>
                  <a:lnTo>
                    <a:pt x="31899" y="193100"/>
                  </a:lnTo>
                  <a:lnTo>
                    <a:pt x="31785" y="193058"/>
                  </a:lnTo>
                  <a:lnTo>
                    <a:pt x="31679" y="192997"/>
                  </a:lnTo>
                  <a:lnTo>
                    <a:pt x="31577" y="192930"/>
                  </a:lnTo>
                  <a:lnTo>
                    <a:pt x="31479" y="192857"/>
                  </a:lnTo>
                  <a:lnTo>
                    <a:pt x="31387" y="192778"/>
                  </a:lnTo>
                  <a:lnTo>
                    <a:pt x="31301" y="192693"/>
                  </a:lnTo>
                  <a:lnTo>
                    <a:pt x="31226" y="192596"/>
                  </a:lnTo>
                  <a:lnTo>
                    <a:pt x="31164" y="192493"/>
                  </a:lnTo>
                  <a:lnTo>
                    <a:pt x="31111" y="192384"/>
                  </a:lnTo>
                  <a:lnTo>
                    <a:pt x="31068" y="192268"/>
                  </a:lnTo>
                  <a:lnTo>
                    <a:pt x="31032" y="192153"/>
                  </a:lnTo>
                  <a:lnTo>
                    <a:pt x="31003" y="192037"/>
                  </a:lnTo>
                  <a:lnTo>
                    <a:pt x="30981" y="191916"/>
                  </a:lnTo>
                  <a:lnTo>
                    <a:pt x="30967" y="191794"/>
                  </a:lnTo>
                  <a:lnTo>
                    <a:pt x="30959" y="191673"/>
                  </a:lnTo>
                  <a:lnTo>
                    <a:pt x="30976" y="191430"/>
                  </a:lnTo>
                  <a:lnTo>
                    <a:pt x="31001" y="191308"/>
                  </a:lnTo>
                  <a:lnTo>
                    <a:pt x="31041" y="191199"/>
                  </a:lnTo>
                  <a:lnTo>
                    <a:pt x="31087" y="191083"/>
                  </a:lnTo>
                  <a:lnTo>
                    <a:pt x="31136" y="190974"/>
                  </a:lnTo>
                  <a:lnTo>
                    <a:pt x="31187" y="190864"/>
                  </a:lnTo>
                  <a:lnTo>
                    <a:pt x="31286" y="190640"/>
                  </a:lnTo>
                  <a:lnTo>
                    <a:pt x="31333" y="190525"/>
                  </a:lnTo>
                  <a:lnTo>
                    <a:pt x="31373" y="190409"/>
                  </a:lnTo>
                  <a:lnTo>
                    <a:pt x="31409" y="190293"/>
                  </a:lnTo>
                  <a:lnTo>
                    <a:pt x="31442" y="190178"/>
                  </a:lnTo>
                  <a:lnTo>
                    <a:pt x="31471" y="190063"/>
                  </a:lnTo>
                  <a:lnTo>
                    <a:pt x="31493" y="189941"/>
                  </a:lnTo>
                  <a:lnTo>
                    <a:pt x="31478" y="189698"/>
                  </a:lnTo>
                  <a:lnTo>
                    <a:pt x="31458" y="189577"/>
                  </a:lnTo>
                  <a:lnTo>
                    <a:pt x="31429" y="189461"/>
                  </a:lnTo>
                  <a:lnTo>
                    <a:pt x="31395" y="189346"/>
                  </a:lnTo>
                  <a:lnTo>
                    <a:pt x="31354" y="189231"/>
                  </a:lnTo>
                  <a:lnTo>
                    <a:pt x="31312" y="189115"/>
                  </a:lnTo>
                  <a:lnTo>
                    <a:pt x="31268" y="189005"/>
                  </a:lnTo>
                  <a:lnTo>
                    <a:pt x="31176" y="188781"/>
                  </a:lnTo>
                  <a:lnTo>
                    <a:pt x="31126" y="188665"/>
                  </a:lnTo>
                  <a:lnTo>
                    <a:pt x="31070" y="188556"/>
                  </a:lnTo>
                  <a:lnTo>
                    <a:pt x="31005" y="188459"/>
                  </a:lnTo>
                  <a:lnTo>
                    <a:pt x="30935" y="188356"/>
                  </a:lnTo>
                  <a:lnTo>
                    <a:pt x="30863" y="188258"/>
                  </a:lnTo>
                  <a:lnTo>
                    <a:pt x="30789" y="188161"/>
                  </a:lnTo>
                  <a:lnTo>
                    <a:pt x="30713" y="188070"/>
                  </a:lnTo>
                  <a:lnTo>
                    <a:pt x="30560" y="187875"/>
                  </a:lnTo>
                  <a:lnTo>
                    <a:pt x="30396" y="187699"/>
                  </a:lnTo>
                  <a:lnTo>
                    <a:pt x="30310" y="187614"/>
                  </a:lnTo>
                  <a:lnTo>
                    <a:pt x="30223" y="187529"/>
                  </a:lnTo>
                  <a:lnTo>
                    <a:pt x="30133" y="187444"/>
                  </a:lnTo>
                  <a:lnTo>
                    <a:pt x="30038" y="187371"/>
                  </a:lnTo>
                  <a:lnTo>
                    <a:pt x="29939" y="187298"/>
                  </a:lnTo>
                  <a:lnTo>
                    <a:pt x="29839" y="187232"/>
                  </a:lnTo>
                  <a:lnTo>
                    <a:pt x="29730" y="187177"/>
                  </a:lnTo>
                  <a:lnTo>
                    <a:pt x="29618" y="187128"/>
                  </a:lnTo>
                  <a:lnTo>
                    <a:pt x="29504" y="187086"/>
                  </a:lnTo>
                  <a:lnTo>
                    <a:pt x="29388" y="187049"/>
                  </a:lnTo>
                  <a:lnTo>
                    <a:pt x="29271" y="187019"/>
                  </a:lnTo>
                  <a:lnTo>
                    <a:pt x="29039" y="186946"/>
                  </a:lnTo>
                  <a:lnTo>
                    <a:pt x="28809" y="186873"/>
                  </a:lnTo>
                  <a:lnTo>
                    <a:pt x="28592" y="186758"/>
                  </a:lnTo>
                  <a:lnTo>
                    <a:pt x="28383" y="186636"/>
                  </a:lnTo>
                  <a:lnTo>
                    <a:pt x="28280" y="186569"/>
                  </a:lnTo>
                  <a:lnTo>
                    <a:pt x="28175" y="186509"/>
                  </a:lnTo>
                  <a:lnTo>
                    <a:pt x="28070" y="186448"/>
                  </a:lnTo>
                  <a:lnTo>
                    <a:pt x="27957" y="186405"/>
                  </a:lnTo>
                  <a:lnTo>
                    <a:pt x="27838" y="186375"/>
                  </a:lnTo>
                  <a:lnTo>
                    <a:pt x="27718" y="186357"/>
                  </a:lnTo>
                  <a:lnTo>
                    <a:pt x="27480" y="186308"/>
                  </a:lnTo>
                  <a:lnTo>
                    <a:pt x="27368" y="186260"/>
                  </a:lnTo>
                  <a:lnTo>
                    <a:pt x="27265" y="186193"/>
                  </a:lnTo>
                  <a:lnTo>
                    <a:pt x="27167" y="186126"/>
                  </a:lnTo>
                  <a:lnTo>
                    <a:pt x="27071" y="186046"/>
                  </a:lnTo>
                  <a:lnTo>
                    <a:pt x="26980" y="185968"/>
                  </a:lnTo>
                  <a:lnTo>
                    <a:pt x="26893" y="185883"/>
                  </a:lnTo>
                  <a:lnTo>
                    <a:pt x="26807" y="185798"/>
                  </a:lnTo>
                  <a:lnTo>
                    <a:pt x="26721" y="185713"/>
                  </a:lnTo>
                  <a:lnTo>
                    <a:pt x="26638" y="185621"/>
                  </a:lnTo>
                  <a:lnTo>
                    <a:pt x="26556" y="185531"/>
                  </a:lnTo>
                  <a:lnTo>
                    <a:pt x="26477" y="185439"/>
                  </a:lnTo>
                  <a:lnTo>
                    <a:pt x="26406" y="185342"/>
                  </a:lnTo>
                  <a:lnTo>
                    <a:pt x="26339" y="185245"/>
                  </a:lnTo>
                  <a:lnTo>
                    <a:pt x="26272" y="185142"/>
                  </a:lnTo>
                  <a:lnTo>
                    <a:pt x="26214" y="185032"/>
                  </a:lnTo>
                  <a:lnTo>
                    <a:pt x="26167" y="184923"/>
                  </a:lnTo>
                  <a:lnTo>
                    <a:pt x="26123" y="184808"/>
                  </a:lnTo>
                  <a:lnTo>
                    <a:pt x="26080" y="184692"/>
                  </a:lnTo>
                  <a:lnTo>
                    <a:pt x="26038" y="184576"/>
                  </a:lnTo>
                  <a:lnTo>
                    <a:pt x="25956" y="184352"/>
                  </a:lnTo>
                  <a:lnTo>
                    <a:pt x="25871" y="184121"/>
                  </a:lnTo>
                  <a:lnTo>
                    <a:pt x="25781" y="183896"/>
                  </a:lnTo>
                  <a:lnTo>
                    <a:pt x="25685" y="183677"/>
                  </a:lnTo>
                  <a:lnTo>
                    <a:pt x="25588" y="183453"/>
                  </a:lnTo>
                  <a:lnTo>
                    <a:pt x="25490" y="183228"/>
                  </a:lnTo>
                  <a:lnTo>
                    <a:pt x="25390" y="183009"/>
                  </a:lnTo>
                  <a:lnTo>
                    <a:pt x="25290" y="182790"/>
                  </a:lnTo>
                  <a:lnTo>
                    <a:pt x="25189" y="182565"/>
                  </a:lnTo>
                  <a:lnTo>
                    <a:pt x="25088" y="182347"/>
                  </a:lnTo>
                  <a:lnTo>
                    <a:pt x="24987" y="182122"/>
                  </a:lnTo>
                  <a:lnTo>
                    <a:pt x="24885" y="181903"/>
                  </a:lnTo>
                  <a:lnTo>
                    <a:pt x="24782" y="181685"/>
                  </a:lnTo>
                  <a:lnTo>
                    <a:pt x="24679" y="181460"/>
                  </a:lnTo>
                  <a:lnTo>
                    <a:pt x="24575" y="181241"/>
                  </a:lnTo>
                  <a:lnTo>
                    <a:pt x="24522" y="181132"/>
                  </a:lnTo>
                  <a:lnTo>
                    <a:pt x="24468" y="181022"/>
                  </a:lnTo>
                  <a:lnTo>
                    <a:pt x="24409" y="180919"/>
                  </a:lnTo>
                  <a:lnTo>
                    <a:pt x="24344" y="180816"/>
                  </a:lnTo>
                  <a:lnTo>
                    <a:pt x="24275" y="180719"/>
                  </a:lnTo>
                  <a:lnTo>
                    <a:pt x="24132" y="180518"/>
                  </a:lnTo>
                  <a:lnTo>
                    <a:pt x="24001" y="180312"/>
                  </a:lnTo>
                  <a:lnTo>
                    <a:pt x="23880" y="180105"/>
                  </a:lnTo>
                  <a:lnTo>
                    <a:pt x="23764" y="179886"/>
                  </a:lnTo>
                  <a:lnTo>
                    <a:pt x="23658" y="179667"/>
                  </a:lnTo>
                  <a:lnTo>
                    <a:pt x="23614" y="179558"/>
                  </a:lnTo>
                  <a:lnTo>
                    <a:pt x="23572" y="179443"/>
                  </a:lnTo>
                  <a:lnTo>
                    <a:pt x="23534" y="179328"/>
                  </a:lnTo>
                  <a:lnTo>
                    <a:pt x="23496" y="179212"/>
                  </a:lnTo>
                  <a:lnTo>
                    <a:pt x="23461" y="179097"/>
                  </a:lnTo>
                  <a:lnTo>
                    <a:pt x="23427" y="178975"/>
                  </a:lnTo>
                  <a:lnTo>
                    <a:pt x="23358" y="178744"/>
                  </a:lnTo>
                  <a:lnTo>
                    <a:pt x="23288" y="178513"/>
                  </a:lnTo>
                  <a:lnTo>
                    <a:pt x="23252" y="178398"/>
                  </a:lnTo>
                  <a:lnTo>
                    <a:pt x="23208" y="178282"/>
                  </a:lnTo>
                  <a:lnTo>
                    <a:pt x="23138" y="178185"/>
                  </a:lnTo>
                  <a:lnTo>
                    <a:pt x="23045" y="178106"/>
                  </a:lnTo>
                  <a:lnTo>
                    <a:pt x="22939" y="178045"/>
                  </a:lnTo>
                  <a:lnTo>
                    <a:pt x="22827" y="177997"/>
                  </a:lnTo>
                  <a:lnTo>
                    <a:pt x="22713" y="177954"/>
                  </a:lnTo>
                  <a:lnTo>
                    <a:pt x="22501" y="177839"/>
                  </a:lnTo>
                  <a:lnTo>
                    <a:pt x="22398" y="177626"/>
                  </a:lnTo>
                  <a:lnTo>
                    <a:pt x="22419" y="177383"/>
                  </a:lnTo>
                  <a:lnTo>
                    <a:pt x="22466" y="177147"/>
                  </a:lnTo>
                  <a:lnTo>
                    <a:pt x="22500" y="176903"/>
                  </a:lnTo>
                  <a:lnTo>
                    <a:pt x="22499" y="176660"/>
                  </a:lnTo>
                  <a:lnTo>
                    <a:pt x="22482" y="176417"/>
                  </a:lnTo>
                  <a:lnTo>
                    <a:pt x="22475" y="176174"/>
                  </a:lnTo>
                  <a:lnTo>
                    <a:pt x="22480" y="176053"/>
                  </a:lnTo>
                  <a:lnTo>
                    <a:pt x="22496" y="175937"/>
                  </a:lnTo>
                  <a:lnTo>
                    <a:pt x="22521" y="175816"/>
                  </a:lnTo>
                  <a:lnTo>
                    <a:pt x="22557" y="175700"/>
                  </a:lnTo>
                  <a:lnTo>
                    <a:pt x="22599" y="175585"/>
                  </a:lnTo>
                  <a:lnTo>
                    <a:pt x="22644" y="175469"/>
                  </a:lnTo>
                  <a:lnTo>
                    <a:pt x="22690" y="175360"/>
                  </a:lnTo>
                  <a:lnTo>
                    <a:pt x="22780" y="175135"/>
                  </a:lnTo>
                  <a:lnTo>
                    <a:pt x="22820" y="175020"/>
                  </a:lnTo>
                  <a:lnTo>
                    <a:pt x="22856" y="174899"/>
                  </a:lnTo>
                  <a:lnTo>
                    <a:pt x="22890" y="174783"/>
                  </a:lnTo>
                  <a:lnTo>
                    <a:pt x="22921" y="174668"/>
                  </a:lnTo>
                  <a:lnTo>
                    <a:pt x="22950" y="174546"/>
                  </a:lnTo>
                  <a:lnTo>
                    <a:pt x="22974" y="174431"/>
                  </a:lnTo>
                  <a:lnTo>
                    <a:pt x="22995" y="174309"/>
                  </a:lnTo>
                  <a:lnTo>
                    <a:pt x="23011" y="174187"/>
                  </a:lnTo>
                  <a:lnTo>
                    <a:pt x="23020" y="174066"/>
                  </a:lnTo>
                  <a:lnTo>
                    <a:pt x="23012" y="173823"/>
                  </a:lnTo>
                  <a:lnTo>
                    <a:pt x="22997" y="173701"/>
                  </a:lnTo>
                  <a:lnTo>
                    <a:pt x="22977" y="173586"/>
                  </a:lnTo>
                  <a:lnTo>
                    <a:pt x="22946" y="173471"/>
                  </a:lnTo>
                  <a:lnTo>
                    <a:pt x="22904" y="173356"/>
                  </a:lnTo>
                  <a:lnTo>
                    <a:pt x="22854" y="173240"/>
                  </a:lnTo>
                  <a:lnTo>
                    <a:pt x="22787" y="173142"/>
                  </a:lnTo>
                  <a:lnTo>
                    <a:pt x="22702" y="173052"/>
                  </a:lnTo>
                  <a:lnTo>
                    <a:pt x="22604" y="172985"/>
                  </a:lnTo>
                  <a:lnTo>
                    <a:pt x="22503" y="172918"/>
                  </a:lnTo>
                  <a:lnTo>
                    <a:pt x="22400" y="172851"/>
                  </a:lnTo>
                  <a:lnTo>
                    <a:pt x="22298" y="172784"/>
                  </a:lnTo>
                  <a:lnTo>
                    <a:pt x="22195" y="172724"/>
                  </a:lnTo>
                  <a:lnTo>
                    <a:pt x="21990" y="172590"/>
                  </a:lnTo>
                  <a:lnTo>
                    <a:pt x="21788" y="172456"/>
                  </a:lnTo>
                  <a:lnTo>
                    <a:pt x="21689" y="172383"/>
                  </a:lnTo>
                  <a:lnTo>
                    <a:pt x="21598" y="172304"/>
                  </a:lnTo>
                  <a:lnTo>
                    <a:pt x="21509" y="172219"/>
                  </a:lnTo>
                  <a:lnTo>
                    <a:pt x="21439" y="172122"/>
                  </a:lnTo>
                  <a:lnTo>
                    <a:pt x="21402" y="172007"/>
                  </a:lnTo>
                  <a:lnTo>
                    <a:pt x="21390" y="171885"/>
                  </a:lnTo>
                  <a:lnTo>
                    <a:pt x="21385" y="171764"/>
                  </a:lnTo>
                  <a:lnTo>
                    <a:pt x="21356" y="171520"/>
                  </a:lnTo>
                  <a:lnTo>
                    <a:pt x="21323" y="171405"/>
                  </a:lnTo>
                  <a:lnTo>
                    <a:pt x="21282" y="171289"/>
                  </a:lnTo>
                  <a:lnTo>
                    <a:pt x="21237" y="171174"/>
                  </a:lnTo>
                  <a:lnTo>
                    <a:pt x="21189" y="171065"/>
                  </a:lnTo>
                  <a:lnTo>
                    <a:pt x="21088" y="170840"/>
                  </a:lnTo>
                  <a:lnTo>
                    <a:pt x="21037" y="170730"/>
                  </a:lnTo>
                  <a:lnTo>
                    <a:pt x="20982" y="170621"/>
                  </a:lnTo>
                  <a:lnTo>
                    <a:pt x="20928" y="170512"/>
                  </a:lnTo>
                  <a:lnTo>
                    <a:pt x="20872" y="170408"/>
                  </a:lnTo>
                  <a:lnTo>
                    <a:pt x="20750" y="170196"/>
                  </a:lnTo>
                  <a:lnTo>
                    <a:pt x="20684" y="170093"/>
                  </a:lnTo>
                  <a:lnTo>
                    <a:pt x="20618" y="169990"/>
                  </a:lnTo>
                  <a:lnTo>
                    <a:pt x="20546" y="169892"/>
                  </a:lnTo>
                  <a:lnTo>
                    <a:pt x="20471" y="169801"/>
                  </a:lnTo>
                  <a:lnTo>
                    <a:pt x="20381" y="169716"/>
                  </a:lnTo>
                  <a:lnTo>
                    <a:pt x="20276" y="169655"/>
                  </a:lnTo>
                  <a:lnTo>
                    <a:pt x="20156" y="169637"/>
                  </a:lnTo>
                  <a:lnTo>
                    <a:pt x="19917" y="169674"/>
                  </a:lnTo>
                  <a:lnTo>
                    <a:pt x="19802" y="169710"/>
                  </a:lnTo>
                  <a:lnTo>
                    <a:pt x="19689" y="169752"/>
                  </a:lnTo>
                  <a:lnTo>
                    <a:pt x="19577" y="169801"/>
                  </a:lnTo>
                  <a:lnTo>
                    <a:pt x="19465" y="169850"/>
                  </a:lnTo>
                  <a:lnTo>
                    <a:pt x="19356" y="169905"/>
                  </a:lnTo>
                  <a:lnTo>
                    <a:pt x="19251" y="169965"/>
                  </a:lnTo>
                  <a:lnTo>
                    <a:pt x="19148" y="170032"/>
                  </a:lnTo>
                  <a:lnTo>
                    <a:pt x="19048" y="170099"/>
                  </a:lnTo>
                  <a:lnTo>
                    <a:pt x="18948" y="170171"/>
                  </a:lnTo>
                  <a:lnTo>
                    <a:pt x="18733" y="170281"/>
                  </a:lnTo>
                  <a:lnTo>
                    <a:pt x="18500" y="170220"/>
                  </a:lnTo>
                  <a:lnTo>
                    <a:pt x="18291" y="170099"/>
                  </a:lnTo>
                  <a:lnTo>
                    <a:pt x="18078" y="169977"/>
                  </a:lnTo>
                  <a:lnTo>
                    <a:pt x="17964" y="169941"/>
                  </a:lnTo>
                  <a:lnTo>
                    <a:pt x="17844" y="169917"/>
                  </a:lnTo>
                  <a:lnTo>
                    <a:pt x="17723" y="169904"/>
                  </a:lnTo>
                  <a:lnTo>
                    <a:pt x="17602" y="169898"/>
                  </a:lnTo>
                  <a:lnTo>
                    <a:pt x="17360" y="169880"/>
                  </a:lnTo>
                  <a:lnTo>
                    <a:pt x="17117" y="169862"/>
                  </a:lnTo>
                  <a:lnTo>
                    <a:pt x="16875" y="169844"/>
                  </a:lnTo>
                  <a:lnTo>
                    <a:pt x="16633" y="169819"/>
                  </a:lnTo>
                  <a:lnTo>
                    <a:pt x="16515" y="169789"/>
                  </a:lnTo>
                  <a:lnTo>
                    <a:pt x="16417" y="169716"/>
                  </a:lnTo>
                  <a:lnTo>
                    <a:pt x="16375" y="169607"/>
                  </a:lnTo>
                  <a:lnTo>
                    <a:pt x="16373" y="169485"/>
                  </a:lnTo>
                  <a:lnTo>
                    <a:pt x="16414" y="169242"/>
                  </a:lnTo>
                  <a:lnTo>
                    <a:pt x="16445" y="169127"/>
                  </a:lnTo>
                  <a:lnTo>
                    <a:pt x="16481" y="169011"/>
                  </a:lnTo>
                  <a:lnTo>
                    <a:pt x="16524" y="168896"/>
                  </a:lnTo>
                  <a:lnTo>
                    <a:pt x="16573" y="168787"/>
                  </a:lnTo>
                  <a:lnTo>
                    <a:pt x="16635" y="168683"/>
                  </a:lnTo>
                  <a:lnTo>
                    <a:pt x="16705" y="168580"/>
                  </a:lnTo>
                  <a:lnTo>
                    <a:pt x="16781" y="168483"/>
                  </a:lnTo>
                  <a:lnTo>
                    <a:pt x="16871" y="168404"/>
                  </a:lnTo>
                  <a:lnTo>
                    <a:pt x="16974" y="168337"/>
                  </a:lnTo>
                  <a:lnTo>
                    <a:pt x="17083" y="168288"/>
                  </a:lnTo>
                  <a:lnTo>
                    <a:pt x="17194" y="168240"/>
                  </a:lnTo>
                  <a:lnTo>
                    <a:pt x="17414" y="168137"/>
                  </a:lnTo>
                  <a:lnTo>
                    <a:pt x="17635" y="168033"/>
                  </a:lnTo>
                  <a:lnTo>
                    <a:pt x="17857" y="167936"/>
                  </a:lnTo>
                  <a:lnTo>
                    <a:pt x="18078" y="167833"/>
                  </a:lnTo>
                  <a:lnTo>
                    <a:pt x="18189" y="167784"/>
                  </a:lnTo>
                  <a:lnTo>
                    <a:pt x="18300" y="167735"/>
                  </a:lnTo>
                  <a:lnTo>
                    <a:pt x="18412" y="167687"/>
                  </a:lnTo>
                  <a:lnTo>
                    <a:pt x="18527" y="167645"/>
                  </a:lnTo>
                  <a:lnTo>
                    <a:pt x="18642" y="167608"/>
                  </a:lnTo>
                  <a:lnTo>
                    <a:pt x="18758" y="167571"/>
                  </a:lnTo>
                  <a:lnTo>
                    <a:pt x="18875" y="167535"/>
                  </a:lnTo>
                  <a:lnTo>
                    <a:pt x="18993" y="167505"/>
                  </a:lnTo>
                  <a:lnTo>
                    <a:pt x="19225" y="167432"/>
                  </a:lnTo>
                  <a:lnTo>
                    <a:pt x="19339" y="167395"/>
                  </a:lnTo>
                  <a:lnTo>
                    <a:pt x="19447" y="167334"/>
                  </a:lnTo>
                  <a:lnTo>
                    <a:pt x="19548" y="167268"/>
                  </a:lnTo>
                  <a:lnTo>
                    <a:pt x="19630" y="167177"/>
                  </a:lnTo>
                  <a:lnTo>
                    <a:pt x="19684" y="167067"/>
                  </a:lnTo>
                  <a:lnTo>
                    <a:pt x="19717" y="166952"/>
                  </a:lnTo>
                  <a:lnTo>
                    <a:pt x="19744" y="166836"/>
                  </a:lnTo>
                  <a:lnTo>
                    <a:pt x="19771" y="166715"/>
                  </a:lnTo>
                  <a:lnTo>
                    <a:pt x="19847" y="166484"/>
                  </a:lnTo>
                  <a:lnTo>
                    <a:pt x="19986" y="166289"/>
                  </a:lnTo>
                  <a:lnTo>
                    <a:pt x="20132" y="166095"/>
                  </a:lnTo>
                  <a:lnTo>
                    <a:pt x="20195" y="165992"/>
                  </a:lnTo>
                  <a:lnTo>
                    <a:pt x="20245" y="165877"/>
                  </a:lnTo>
                  <a:lnTo>
                    <a:pt x="20273" y="165761"/>
                  </a:lnTo>
                  <a:lnTo>
                    <a:pt x="20307" y="165549"/>
                  </a:lnTo>
                  <a:lnTo>
                    <a:pt x="20313" y="165427"/>
                  </a:lnTo>
                  <a:lnTo>
                    <a:pt x="20317" y="165305"/>
                  </a:lnTo>
                  <a:lnTo>
                    <a:pt x="20326" y="165063"/>
                  </a:lnTo>
                  <a:lnTo>
                    <a:pt x="20332" y="164940"/>
                  </a:lnTo>
                  <a:lnTo>
                    <a:pt x="20341" y="164819"/>
                  </a:lnTo>
                  <a:lnTo>
                    <a:pt x="20353" y="164698"/>
                  </a:lnTo>
                  <a:lnTo>
                    <a:pt x="20370" y="164576"/>
                  </a:lnTo>
                  <a:lnTo>
                    <a:pt x="20395" y="164461"/>
                  </a:lnTo>
                  <a:lnTo>
                    <a:pt x="20425" y="164339"/>
                  </a:lnTo>
                  <a:lnTo>
                    <a:pt x="20455" y="164224"/>
                  </a:lnTo>
                  <a:lnTo>
                    <a:pt x="20504" y="163981"/>
                  </a:lnTo>
                  <a:lnTo>
                    <a:pt x="20516" y="163866"/>
                  </a:lnTo>
                  <a:lnTo>
                    <a:pt x="20525" y="163744"/>
                  </a:lnTo>
                  <a:lnTo>
                    <a:pt x="20529" y="163622"/>
                  </a:lnTo>
                  <a:lnTo>
                    <a:pt x="20532" y="163501"/>
                  </a:lnTo>
                  <a:lnTo>
                    <a:pt x="20533" y="163380"/>
                  </a:lnTo>
                  <a:lnTo>
                    <a:pt x="20539" y="163112"/>
                  </a:lnTo>
                  <a:lnTo>
                    <a:pt x="20447" y="162887"/>
                  </a:lnTo>
                  <a:lnTo>
                    <a:pt x="20359" y="162663"/>
                  </a:lnTo>
                  <a:lnTo>
                    <a:pt x="20276" y="162431"/>
                  </a:lnTo>
                  <a:lnTo>
                    <a:pt x="20193" y="162201"/>
                  </a:lnTo>
                  <a:lnTo>
                    <a:pt x="20113" y="161976"/>
                  </a:lnTo>
                  <a:lnTo>
                    <a:pt x="20075" y="161861"/>
                  </a:lnTo>
                  <a:lnTo>
                    <a:pt x="20037" y="161745"/>
                  </a:lnTo>
                  <a:lnTo>
                    <a:pt x="20006" y="161624"/>
                  </a:lnTo>
                  <a:lnTo>
                    <a:pt x="19986" y="161508"/>
                  </a:lnTo>
                  <a:lnTo>
                    <a:pt x="19974" y="161380"/>
                  </a:lnTo>
                  <a:lnTo>
                    <a:pt x="20006" y="161144"/>
                  </a:lnTo>
                  <a:lnTo>
                    <a:pt x="20041" y="161028"/>
                  </a:lnTo>
                  <a:lnTo>
                    <a:pt x="20088" y="160913"/>
                  </a:lnTo>
                  <a:lnTo>
                    <a:pt x="20141" y="160804"/>
                  </a:lnTo>
                  <a:lnTo>
                    <a:pt x="20199" y="160694"/>
                  </a:lnTo>
                  <a:lnTo>
                    <a:pt x="20263" y="160591"/>
                  </a:lnTo>
                  <a:lnTo>
                    <a:pt x="20330" y="160493"/>
                  </a:lnTo>
                  <a:lnTo>
                    <a:pt x="20473" y="160293"/>
                  </a:lnTo>
                  <a:lnTo>
                    <a:pt x="20545" y="160196"/>
                  </a:lnTo>
                  <a:lnTo>
                    <a:pt x="20620" y="160099"/>
                  </a:lnTo>
                  <a:lnTo>
                    <a:pt x="20695" y="160008"/>
                  </a:lnTo>
                  <a:lnTo>
                    <a:pt x="20778" y="159916"/>
                  </a:lnTo>
                  <a:lnTo>
                    <a:pt x="20866" y="159831"/>
                  </a:lnTo>
                  <a:lnTo>
                    <a:pt x="20956" y="159752"/>
                  </a:lnTo>
                  <a:lnTo>
                    <a:pt x="21047" y="159673"/>
                  </a:lnTo>
                  <a:lnTo>
                    <a:pt x="21139" y="159595"/>
                  </a:lnTo>
                  <a:lnTo>
                    <a:pt x="21321" y="159431"/>
                  </a:lnTo>
                  <a:lnTo>
                    <a:pt x="21408" y="159345"/>
                  </a:lnTo>
                  <a:lnTo>
                    <a:pt x="21492" y="159260"/>
                  </a:lnTo>
                  <a:lnTo>
                    <a:pt x="21572" y="159169"/>
                  </a:lnTo>
                  <a:lnTo>
                    <a:pt x="21647" y="159072"/>
                  </a:lnTo>
                  <a:lnTo>
                    <a:pt x="21718" y="158969"/>
                  </a:lnTo>
                  <a:lnTo>
                    <a:pt x="21848" y="158769"/>
                  </a:lnTo>
                  <a:lnTo>
                    <a:pt x="21908" y="158659"/>
                  </a:lnTo>
                  <a:lnTo>
                    <a:pt x="21963" y="158549"/>
                  </a:lnTo>
                  <a:lnTo>
                    <a:pt x="22001" y="158434"/>
                  </a:lnTo>
                  <a:lnTo>
                    <a:pt x="22019" y="158318"/>
                  </a:lnTo>
                  <a:lnTo>
                    <a:pt x="21974" y="158075"/>
                  </a:lnTo>
                  <a:lnTo>
                    <a:pt x="21903" y="157844"/>
                  </a:lnTo>
                  <a:lnTo>
                    <a:pt x="21850" y="157608"/>
                  </a:lnTo>
                  <a:lnTo>
                    <a:pt x="21799" y="157371"/>
                  </a:lnTo>
                  <a:lnTo>
                    <a:pt x="21754" y="157261"/>
                  </a:lnTo>
                  <a:lnTo>
                    <a:pt x="21686" y="157158"/>
                  </a:lnTo>
                  <a:lnTo>
                    <a:pt x="21607" y="157067"/>
                  </a:lnTo>
                  <a:lnTo>
                    <a:pt x="21524" y="156976"/>
                  </a:lnTo>
                  <a:lnTo>
                    <a:pt x="21438" y="156891"/>
                  </a:lnTo>
                  <a:lnTo>
                    <a:pt x="21350" y="156806"/>
                  </a:lnTo>
                  <a:lnTo>
                    <a:pt x="21261" y="156721"/>
                  </a:lnTo>
                  <a:lnTo>
                    <a:pt x="21174" y="156642"/>
                  </a:lnTo>
                  <a:lnTo>
                    <a:pt x="21025" y="156447"/>
                  </a:lnTo>
                  <a:lnTo>
                    <a:pt x="20982" y="156332"/>
                  </a:lnTo>
                  <a:lnTo>
                    <a:pt x="20970" y="156217"/>
                  </a:lnTo>
                  <a:lnTo>
                    <a:pt x="20963" y="156095"/>
                  </a:lnTo>
                  <a:lnTo>
                    <a:pt x="20959" y="155974"/>
                  </a:lnTo>
                  <a:lnTo>
                    <a:pt x="20938" y="155731"/>
                  </a:lnTo>
                  <a:lnTo>
                    <a:pt x="20881" y="155493"/>
                  </a:lnTo>
                  <a:lnTo>
                    <a:pt x="20820" y="155257"/>
                  </a:lnTo>
                  <a:lnTo>
                    <a:pt x="20783" y="155020"/>
                  </a:lnTo>
                  <a:lnTo>
                    <a:pt x="20787" y="154776"/>
                  </a:lnTo>
                  <a:lnTo>
                    <a:pt x="20798" y="154649"/>
                  </a:lnTo>
                  <a:lnTo>
                    <a:pt x="20831" y="154412"/>
                  </a:lnTo>
                  <a:lnTo>
                    <a:pt x="20844" y="154291"/>
                  </a:lnTo>
                  <a:lnTo>
                    <a:pt x="20854" y="154169"/>
                  </a:lnTo>
                  <a:lnTo>
                    <a:pt x="20863" y="154047"/>
                  </a:lnTo>
                  <a:lnTo>
                    <a:pt x="20872" y="153926"/>
                  </a:lnTo>
                  <a:lnTo>
                    <a:pt x="20879" y="153804"/>
                  </a:lnTo>
                  <a:lnTo>
                    <a:pt x="20890" y="153562"/>
                  </a:lnTo>
                  <a:lnTo>
                    <a:pt x="20881" y="153319"/>
                  </a:lnTo>
                  <a:lnTo>
                    <a:pt x="20867" y="153197"/>
                  </a:lnTo>
                  <a:lnTo>
                    <a:pt x="20846" y="153082"/>
                  </a:lnTo>
                  <a:lnTo>
                    <a:pt x="20819" y="152960"/>
                  </a:lnTo>
                  <a:lnTo>
                    <a:pt x="20766" y="152851"/>
                  </a:lnTo>
                  <a:lnTo>
                    <a:pt x="20693" y="152754"/>
                  </a:lnTo>
                  <a:lnTo>
                    <a:pt x="20601" y="152675"/>
                  </a:lnTo>
                  <a:lnTo>
                    <a:pt x="20504" y="152601"/>
                  </a:lnTo>
                  <a:lnTo>
                    <a:pt x="20403" y="152535"/>
                  </a:lnTo>
                  <a:lnTo>
                    <a:pt x="20292" y="152480"/>
                  </a:lnTo>
                  <a:lnTo>
                    <a:pt x="20175" y="152450"/>
                  </a:lnTo>
                  <a:lnTo>
                    <a:pt x="19933" y="152450"/>
                  </a:lnTo>
                  <a:lnTo>
                    <a:pt x="19690" y="152462"/>
                  </a:lnTo>
                  <a:lnTo>
                    <a:pt x="19456" y="152401"/>
                  </a:lnTo>
                  <a:lnTo>
                    <a:pt x="19364" y="152322"/>
                  </a:lnTo>
                  <a:lnTo>
                    <a:pt x="19288" y="152225"/>
                  </a:lnTo>
                  <a:lnTo>
                    <a:pt x="19229" y="152122"/>
                  </a:lnTo>
                  <a:lnTo>
                    <a:pt x="19180" y="152012"/>
                  </a:lnTo>
                  <a:lnTo>
                    <a:pt x="19137" y="151897"/>
                  </a:lnTo>
                  <a:lnTo>
                    <a:pt x="19108" y="151782"/>
                  </a:lnTo>
                  <a:lnTo>
                    <a:pt x="19095" y="151654"/>
                  </a:lnTo>
                  <a:lnTo>
                    <a:pt x="19136" y="151417"/>
                  </a:lnTo>
                  <a:lnTo>
                    <a:pt x="19221" y="151192"/>
                  </a:lnTo>
                  <a:lnTo>
                    <a:pt x="19309" y="150967"/>
                  </a:lnTo>
                  <a:lnTo>
                    <a:pt x="19358" y="150730"/>
                  </a:lnTo>
                  <a:lnTo>
                    <a:pt x="19314" y="150494"/>
                  </a:lnTo>
                  <a:lnTo>
                    <a:pt x="19273" y="150378"/>
                  </a:lnTo>
                  <a:lnTo>
                    <a:pt x="19227" y="150263"/>
                  </a:lnTo>
                  <a:lnTo>
                    <a:pt x="19178" y="150153"/>
                  </a:lnTo>
                  <a:lnTo>
                    <a:pt x="19120" y="150044"/>
                  </a:lnTo>
                  <a:lnTo>
                    <a:pt x="19055" y="149941"/>
                  </a:lnTo>
                  <a:lnTo>
                    <a:pt x="18984" y="149843"/>
                  </a:lnTo>
                  <a:lnTo>
                    <a:pt x="18914" y="149746"/>
                  </a:lnTo>
                  <a:lnTo>
                    <a:pt x="18796" y="149534"/>
                  </a:lnTo>
                  <a:lnTo>
                    <a:pt x="18767" y="149290"/>
                  </a:lnTo>
                  <a:lnTo>
                    <a:pt x="18827" y="149060"/>
                  </a:lnTo>
                  <a:lnTo>
                    <a:pt x="18892" y="148823"/>
                  </a:lnTo>
                  <a:lnTo>
                    <a:pt x="18918" y="148580"/>
                  </a:lnTo>
                  <a:lnTo>
                    <a:pt x="18811" y="148367"/>
                  </a:lnTo>
                  <a:lnTo>
                    <a:pt x="18657" y="148179"/>
                  </a:lnTo>
                  <a:lnTo>
                    <a:pt x="18519" y="147978"/>
                  </a:lnTo>
                  <a:lnTo>
                    <a:pt x="18474" y="147741"/>
                  </a:lnTo>
                  <a:lnTo>
                    <a:pt x="18514" y="147498"/>
                  </a:lnTo>
                  <a:lnTo>
                    <a:pt x="18567" y="147261"/>
                  </a:lnTo>
                  <a:lnTo>
                    <a:pt x="18596" y="147024"/>
                  </a:lnTo>
                  <a:lnTo>
                    <a:pt x="18566" y="146782"/>
                  </a:lnTo>
                  <a:lnTo>
                    <a:pt x="18541" y="146666"/>
                  </a:lnTo>
                  <a:lnTo>
                    <a:pt x="18509" y="146544"/>
                  </a:lnTo>
                  <a:lnTo>
                    <a:pt x="18476" y="146429"/>
                  </a:lnTo>
                  <a:lnTo>
                    <a:pt x="18440" y="146314"/>
                  </a:lnTo>
                  <a:lnTo>
                    <a:pt x="18392" y="146198"/>
                  </a:lnTo>
                  <a:lnTo>
                    <a:pt x="18332" y="146095"/>
                  </a:lnTo>
                  <a:lnTo>
                    <a:pt x="18268" y="145992"/>
                  </a:lnTo>
                  <a:lnTo>
                    <a:pt x="18150" y="145779"/>
                  </a:lnTo>
                  <a:lnTo>
                    <a:pt x="18125" y="145542"/>
                  </a:lnTo>
                  <a:lnTo>
                    <a:pt x="18150" y="145420"/>
                  </a:lnTo>
                  <a:lnTo>
                    <a:pt x="18185" y="145305"/>
                  </a:lnTo>
                  <a:lnTo>
                    <a:pt x="18226" y="145190"/>
                  </a:lnTo>
                  <a:lnTo>
                    <a:pt x="18275" y="145080"/>
                  </a:lnTo>
                  <a:lnTo>
                    <a:pt x="18327" y="144971"/>
                  </a:lnTo>
                  <a:lnTo>
                    <a:pt x="18379" y="144862"/>
                  </a:lnTo>
                  <a:lnTo>
                    <a:pt x="18433" y="144752"/>
                  </a:lnTo>
                  <a:lnTo>
                    <a:pt x="18488" y="144643"/>
                  </a:lnTo>
                  <a:lnTo>
                    <a:pt x="18544" y="144534"/>
                  </a:lnTo>
                  <a:lnTo>
                    <a:pt x="18604" y="144430"/>
                  </a:lnTo>
                  <a:lnTo>
                    <a:pt x="18666" y="144321"/>
                  </a:lnTo>
                  <a:lnTo>
                    <a:pt x="18731" y="144223"/>
                  </a:lnTo>
                  <a:lnTo>
                    <a:pt x="18861" y="144017"/>
                  </a:lnTo>
                  <a:lnTo>
                    <a:pt x="18923" y="143908"/>
                  </a:lnTo>
                  <a:lnTo>
                    <a:pt x="18981" y="143804"/>
                  </a:lnTo>
                  <a:lnTo>
                    <a:pt x="19033" y="143695"/>
                  </a:lnTo>
                  <a:lnTo>
                    <a:pt x="19079" y="143580"/>
                  </a:lnTo>
                  <a:lnTo>
                    <a:pt x="19120" y="143471"/>
                  </a:lnTo>
                  <a:lnTo>
                    <a:pt x="19157" y="143355"/>
                  </a:lnTo>
                  <a:lnTo>
                    <a:pt x="19187" y="143233"/>
                  </a:lnTo>
                  <a:lnTo>
                    <a:pt x="19212" y="143112"/>
                  </a:lnTo>
                  <a:lnTo>
                    <a:pt x="19232" y="142997"/>
                  </a:lnTo>
                  <a:lnTo>
                    <a:pt x="19248" y="142875"/>
                  </a:lnTo>
                  <a:lnTo>
                    <a:pt x="19259" y="142754"/>
                  </a:lnTo>
                  <a:lnTo>
                    <a:pt x="19266" y="142632"/>
                  </a:lnTo>
                  <a:lnTo>
                    <a:pt x="19267" y="142510"/>
                  </a:lnTo>
                  <a:lnTo>
                    <a:pt x="19196" y="142279"/>
                  </a:lnTo>
                  <a:lnTo>
                    <a:pt x="19000" y="142140"/>
                  </a:lnTo>
                  <a:lnTo>
                    <a:pt x="18781" y="142030"/>
                  </a:lnTo>
                  <a:lnTo>
                    <a:pt x="18677" y="141970"/>
                  </a:lnTo>
                  <a:lnTo>
                    <a:pt x="18577" y="141903"/>
                  </a:lnTo>
                  <a:lnTo>
                    <a:pt x="18477" y="141830"/>
                  </a:lnTo>
                  <a:lnTo>
                    <a:pt x="18380" y="141757"/>
                  </a:lnTo>
                  <a:lnTo>
                    <a:pt x="18283" y="141684"/>
                  </a:lnTo>
                  <a:lnTo>
                    <a:pt x="18187" y="141611"/>
                  </a:lnTo>
                  <a:lnTo>
                    <a:pt x="18096" y="141532"/>
                  </a:lnTo>
                  <a:lnTo>
                    <a:pt x="18009" y="141441"/>
                  </a:lnTo>
                  <a:lnTo>
                    <a:pt x="17934" y="141350"/>
                  </a:lnTo>
                  <a:lnTo>
                    <a:pt x="17872" y="141247"/>
                  </a:lnTo>
                  <a:lnTo>
                    <a:pt x="17840" y="141132"/>
                  </a:lnTo>
                  <a:lnTo>
                    <a:pt x="17814" y="141009"/>
                  </a:lnTo>
                  <a:lnTo>
                    <a:pt x="17789" y="140888"/>
                  </a:lnTo>
                  <a:lnTo>
                    <a:pt x="17732" y="140657"/>
                  </a:lnTo>
                  <a:lnTo>
                    <a:pt x="17692" y="140536"/>
                  </a:lnTo>
                  <a:lnTo>
                    <a:pt x="17648" y="140427"/>
                  </a:lnTo>
                  <a:lnTo>
                    <a:pt x="17602" y="140311"/>
                  </a:lnTo>
                  <a:lnTo>
                    <a:pt x="17556" y="140202"/>
                  </a:lnTo>
                  <a:lnTo>
                    <a:pt x="17484" y="139971"/>
                  </a:lnTo>
                  <a:lnTo>
                    <a:pt x="17455" y="139728"/>
                  </a:lnTo>
                  <a:lnTo>
                    <a:pt x="17509" y="139491"/>
                  </a:lnTo>
                  <a:lnTo>
                    <a:pt x="17602" y="139266"/>
                  </a:lnTo>
                  <a:lnTo>
                    <a:pt x="17648" y="139157"/>
                  </a:lnTo>
                  <a:lnTo>
                    <a:pt x="17690" y="139041"/>
                  </a:lnTo>
                  <a:lnTo>
                    <a:pt x="17732" y="138926"/>
                  </a:lnTo>
                  <a:lnTo>
                    <a:pt x="17772" y="138811"/>
                  </a:lnTo>
                  <a:lnTo>
                    <a:pt x="17811" y="138695"/>
                  </a:lnTo>
                  <a:lnTo>
                    <a:pt x="17847" y="138579"/>
                  </a:lnTo>
                  <a:lnTo>
                    <a:pt x="17879" y="138464"/>
                  </a:lnTo>
                  <a:lnTo>
                    <a:pt x="17902" y="138342"/>
                  </a:lnTo>
                  <a:lnTo>
                    <a:pt x="17912" y="138221"/>
                  </a:lnTo>
                  <a:lnTo>
                    <a:pt x="17815" y="138003"/>
                  </a:lnTo>
                  <a:lnTo>
                    <a:pt x="17648" y="137826"/>
                  </a:lnTo>
                  <a:lnTo>
                    <a:pt x="17520" y="137626"/>
                  </a:lnTo>
                  <a:lnTo>
                    <a:pt x="17522" y="137498"/>
                  </a:lnTo>
                  <a:lnTo>
                    <a:pt x="17562" y="137382"/>
                  </a:lnTo>
                  <a:lnTo>
                    <a:pt x="17622" y="137280"/>
                  </a:lnTo>
                  <a:lnTo>
                    <a:pt x="17699" y="137188"/>
                  </a:lnTo>
                  <a:lnTo>
                    <a:pt x="17793" y="137109"/>
                  </a:lnTo>
                  <a:lnTo>
                    <a:pt x="17906" y="137067"/>
                  </a:lnTo>
                  <a:lnTo>
                    <a:pt x="18027" y="137054"/>
                  </a:lnTo>
                  <a:lnTo>
                    <a:pt x="18270" y="137061"/>
                  </a:lnTo>
                  <a:lnTo>
                    <a:pt x="18631" y="137091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" name="object 62">
              <a:extLst>
                <a:ext uri="{FF2B5EF4-FFF2-40B4-BE49-F238E27FC236}">
                  <a16:creationId xmlns:a16="http://schemas.microsoft.com/office/drawing/2014/main" id="{629DA464-A706-45AD-8A80-655321D0DF4D}"/>
                </a:ext>
              </a:extLst>
            </p:cNvPr>
            <p:cNvSpPr/>
            <p:nvPr/>
          </p:nvSpPr>
          <p:spPr>
            <a:xfrm>
              <a:off x="2167261" y="8409048"/>
              <a:ext cx="405036" cy="561355"/>
            </a:xfrm>
            <a:custGeom>
              <a:avLst/>
              <a:gdLst/>
              <a:ahLst/>
              <a:cxnLst/>
              <a:rect l="l" t="t" r="r" b="b"/>
              <a:pathLst>
                <a:path w="405036" h="561355">
                  <a:moveTo>
                    <a:pt x="216928" y="41470"/>
                  </a:moveTo>
                  <a:lnTo>
                    <a:pt x="217171" y="41464"/>
                  </a:lnTo>
                  <a:lnTo>
                    <a:pt x="217414" y="41464"/>
                  </a:lnTo>
                  <a:lnTo>
                    <a:pt x="217657" y="41464"/>
                  </a:lnTo>
                  <a:lnTo>
                    <a:pt x="217900" y="41458"/>
                  </a:lnTo>
                  <a:lnTo>
                    <a:pt x="218143" y="41458"/>
                  </a:lnTo>
                  <a:lnTo>
                    <a:pt x="218386" y="41452"/>
                  </a:lnTo>
                  <a:lnTo>
                    <a:pt x="218629" y="41446"/>
                  </a:lnTo>
                  <a:lnTo>
                    <a:pt x="218872" y="41434"/>
                  </a:lnTo>
                  <a:lnTo>
                    <a:pt x="219115" y="41428"/>
                  </a:lnTo>
                  <a:lnTo>
                    <a:pt x="219357" y="41410"/>
                  </a:lnTo>
                  <a:lnTo>
                    <a:pt x="219599" y="41391"/>
                  </a:lnTo>
                  <a:lnTo>
                    <a:pt x="219841" y="41367"/>
                  </a:lnTo>
                  <a:lnTo>
                    <a:pt x="220082" y="41337"/>
                  </a:lnTo>
                  <a:lnTo>
                    <a:pt x="220322" y="41300"/>
                  </a:lnTo>
                  <a:lnTo>
                    <a:pt x="220561" y="41252"/>
                  </a:lnTo>
                  <a:lnTo>
                    <a:pt x="220799" y="41203"/>
                  </a:lnTo>
                  <a:lnTo>
                    <a:pt x="221039" y="41160"/>
                  </a:lnTo>
                  <a:lnTo>
                    <a:pt x="221278" y="41124"/>
                  </a:lnTo>
                  <a:lnTo>
                    <a:pt x="221521" y="41106"/>
                  </a:lnTo>
                  <a:lnTo>
                    <a:pt x="221764" y="41106"/>
                  </a:lnTo>
                  <a:lnTo>
                    <a:pt x="222005" y="41076"/>
                  </a:lnTo>
                  <a:lnTo>
                    <a:pt x="222115" y="41027"/>
                  </a:lnTo>
                  <a:lnTo>
                    <a:pt x="222226" y="40972"/>
                  </a:lnTo>
                  <a:lnTo>
                    <a:pt x="222335" y="40917"/>
                  </a:lnTo>
                  <a:lnTo>
                    <a:pt x="222443" y="40863"/>
                  </a:lnTo>
                  <a:lnTo>
                    <a:pt x="222664" y="40760"/>
                  </a:lnTo>
                  <a:lnTo>
                    <a:pt x="222890" y="40674"/>
                  </a:lnTo>
                  <a:lnTo>
                    <a:pt x="223127" y="40614"/>
                  </a:lnTo>
                  <a:lnTo>
                    <a:pt x="223244" y="40584"/>
                  </a:lnTo>
                  <a:lnTo>
                    <a:pt x="223359" y="40547"/>
                  </a:lnTo>
                  <a:lnTo>
                    <a:pt x="223469" y="40498"/>
                  </a:lnTo>
                  <a:lnTo>
                    <a:pt x="223576" y="40437"/>
                  </a:lnTo>
                  <a:lnTo>
                    <a:pt x="223681" y="40377"/>
                  </a:lnTo>
                  <a:lnTo>
                    <a:pt x="223896" y="40261"/>
                  </a:lnTo>
                  <a:lnTo>
                    <a:pt x="224124" y="40176"/>
                  </a:lnTo>
                  <a:lnTo>
                    <a:pt x="224353" y="40098"/>
                  </a:lnTo>
                  <a:lnTo>
                    <a:pt x="224584" y="40024"/>
                  </a:lnTo>
                  <a:lnTo>
                    <a:pt x="224816" y="39945"/>
                  </a:lnTo>
                  <a:lnTo>
                    <a:pt x="225048" y="39879"/>
                  </a:lnTo>
                  <a:lnTo>
                    <a:pt x="225283" y="39812"/>
                  </a:lnTo>
                  <a:lnTo>
                    <a:pt x="225517" y="39751"/>
                  </a:lnTo>
                  <a:lnTo>
                    <a:pt x="225633" y="39715"/>
                  </a:lnTo>
                  <a:lnTo>
                    <a:pt x="225747" y="39666"/>
                  </a:lnTo>
                  <a:lnTo>
                    <a:pt x="225857" y="39617"/>
                  </a:lnTo>
                  <a:lnTo>
                    <a:pt x="225967" y="39563"/>
                  </a:lnTo>
                  <a:lnTo>
                    <a:pt x="226076" y="39508"/>
                  </a:lnTo>
                  <a:lnTo>
                    <a:pt x="226306" y="39435"/>
                  </a:lnTo>
                  <a:lnTo>
                    <a:pt x="226548" y="39417"/>
                  </a:lnTo>
                  <a:lnTo>
                    <a:pt x="226789" y="39375"/>
                  </a:lnTo>
                  <a:lnTo>
                    <a:pt x="226907" y="39344"/>
                  </a:lnTo>
                  <a:lnTo>
                    <a:pt x="227020" y="39301"/>
                  </a:lnTo>
                  <a:lnTo>
                    <a:pt x="227132" y="39253"/>
                  </a:lnTo>
                  <a:lnTo>
                    <a:pt x="227244" y="39204"/>
                  </a:lnTo>
                  <a:lnTo>
                    <a:pt x="227355" y="39156"/>
                  </a:lnTo>
                  <a:lnTo>
                    <a:pt x="227566" y="39065"/>
                  </a:lnTo>
                  <a:lnTo>
                    <a:pt x="227806" y="38980"/>
                  </a:lnTo>
                  <a:lnTo>
                    <a:pt x="228035" y="38901"/>
                  </a:lnTo>
                  <a:lnTo>
                    <a:pt x="228266" y="38827"/>
                  </a:lnTo>
                  <a:lnTo>
                    <a:pt x="228495" y="38749"/>
                  </a:lnTo>
                  <a:lnTo>
                    <a:pt x="228726" y="38670"/>
                  </a:lnTo>
                  <a:lnTo>
                    <a:pt x="228957" y="38597"/>
                  </a:lnTo>
                  <a:lnTo>
                    <a:pt x="229189" y="38524"/>
                  </a:lnTo>
                  <a:lnTo>
                    <a:pt x="229422" y="38451"/>
                  </a:lnTo>
                  <a:lnTo>
                    <a:pt x="229654" y="38378"/>
                  </a:lnTo>
                  <a:lnTo>
                    <a:pt x="229886" y="38305"/>
                  </a:lnTo>
                  <a:lnTo>
                    <a:pt x="230103" y="38202"/>
                  </a:lnTo>
                  <a:lnTo>
                    <a:pt x="230316" y="38080"/>
                  </a:lnTo>
                  <a:lnTo>
                    <a:pt x="230425" y="38026"/>
                  </a:lnTo>
                  <a:lnTo>
                    <a:pt x="230535" y="37977"/>
                  </a:lnTo>
                  <a:lnTo>
                    <a:pt x="230648" y="37935"/>
                  </a:lnTo>
                  <a:lnTo>
                    <a:pt x="230762" y="37892"/>
                  </a:lnTo>
                  <a:lnTo>
                    <a:pt x="230877" y="37850"/>
                  </a:lnTo>
                  <a:lnTo>
                    <a:pt x="231105" y="37764"/>
                  </a:lnTo>
                  <a:lnTo>
                    <a:pt x="231218" y="37716"/>
                  </a:lnTo>
                  <a:lnTo>
                    <a:pt x="231329" y="37667"/>
                  </a:lnTo>
                  <a:lnTo>
                    <a:pt x="231431" y="37600"/>
                  </a:lnTo>
                  <a:lnTo>
                    <a:pt x="231524" y="37528"/>
                  </a:lnTo>
                  <a:lnTo>
                    <a:pt x="231616" y="37442"/>
                  </a:lnTo>
                  <a:lnTo>
                    <a:pt x="231796" y="37278"/>
                  </a:lnTo>
                  <a:lnTo>
                    <a:pt x="231889" y="37199"/>
                  </a:lnTo>
                  <a:lnTo>
                    <a:pt x="231987" y="37133"/>
                  </a:lnTo>
                  <a:lnTo>
                    <a:pt x="232092" y="37072"/>
                  </a:lnTo>
                  <a:lnTo>
                    <a:pt x="232200" y="37017"/>
                  </a:lnTo>
                  <a:lnTo>
                    <a:pt x="232311" y="36963"/>
                  </a:lnTo>
                  <a:lnTo>
                    <a:pt x="232422" y="36914"/>
                  </a:lnTo>
                  <a:lnTo>
                    <a:pt x="232635" y="36798"/>
                  </a:lnTo>
                  <a:lnTo>
                    <a:pt x="232841" y="36671"/>
                  </a:lnTo>
                  <a:lnTo>
                    <a:pt x="233044" y="36538"/>
                  </a:lnTo>
                  <a:lnTo>
                    <a:pt x="233246" y="36397"/>
                  </a:lnTo>
                  <a:lnTo>
                    <a:pt x="233447" y="36264"/>
                  </a:lnTo>
                  <a:lnTo>
                    <a:pt x="233646" y="36124"/>
                  </a:lnTo>
                  <a:lnTo>
                    <a:pt x="233844" y="35978"/>
                  </a:lnTo>
                  <a:lnTo>
                    <a:pt x="233935" y="35899"/>
                  </a:lnTo>
                  <a:lnTo>
                    <a:pt x="234020" y="35814"/>
                  </a:lnTo>
                  <a:lnTo>
                    <a:pt x="234102" y="35723"/>
                  </a:lnTo>
                  <a:lnTo>
                    <a:pt x="234181" y="35632"/>
                  </a:lnTo>
                  <a:lnTo>
                    <a:pt x="234340" y="35450"/>
                  </a:lnTo>
                  <a:lnTo>
                    <a:pt x="234422" y="35358"/>
                  </a:lnTo>
                  <a:lnTo>
                    <a:pt x="234508" y="35273"/>
                  </a:lnTo>
                  <a:lnTo>
                    <a:pt x="234593" y="35189"/>
                  </a:lnTo>
                  <a:lnTo>
                    <a:pt x="234680" y="35103"/>
                  </a:lnTo>
                  <a:lnTo>
                    <a:pt x="234768" y="35019"/>
                  </a:lnTo>
                  <a:lnTo>
                    <a:pt x="234857" y="34933"/>
                  </a:lnTo>
                  <a:lnTo>
                    <a:pt x="234949" y="34854"/>
                  </a:lnTo>
                  <a:lnTo>
                    <a:pt x="235042" y="34775"/>
                  </a:lnTo>
                  <a:lnTo>
                    <a:pt x="235231" y="34623"/>
                  </a:lnTo>
                  <a:lnTo>
                    <a:pt x="235424" y="34478"/>
                  </a:lnTo>
                  <a:lnTo>
                    <a:pt x="235619" y="34332"/>
                  </a:lnTo>
                  <a:lnTo>
                    <a:pt x="235815" y="34186"/>
                  </a:lnTo>
                  <a:lnTo>
                    <a:pt x="236014" y="34046"/>
                  </a:lnTo>
                  <a:lnTo>
                    <a:pt x="236214" y="33906"/>
                  </a:lnTo>
                  <a:lnTo>
                    <a:pt x="236413" y="33767"/>
                  </a:lnTo>
                  <a:lnTo>
                    <a:pt x="236605" y="33621"/>
                  </a:lnTo>
                  <a:lnTo>
                    <a:pt x="236697" y="33542"/>
                  </a:lnTo>
                  <a:lnTo>
                    <a:pt x="236788" y="33463"/>
                  </a:lnTo>
                  <a:lnTo>
                    <a:pt x="236876" y="33378"/>
                  </a:lnTo>
                  <a:lnTo>
                    <a:pt x="236950" y="33280"/>
                  </a:lnTo>
                  <a:lnTo>
                    <a:pt x="236995" y="33171"/>
                  </a:lnTo>
                  <a:lnTo>
                    <a:pt x="237020" y="33050"/>
                  </a:lnTo>
                  <a:lnTo>
                    <a:pt x="237042" y="32928"/>
                  </a:lnTo>
                  <a:lnTo>
                    <a:pt x="237121" y="32704"/>
                  </a:lnTo>
                  <a:lnTo>
                    <a:pt x="237192" y="32601"/>
                  </a:lnTo>
                  <a:lnTo>
                    <a:pt x="237269" y="32503"/>
                  </a:lnTo>
                  <a:lnTo>
                    <a:pt x="237349" y="32412"/>
                  </a:lnTo>
                  <a:lnTo>
                    <a:pt x="237431" y="32327"/>
                  </a:lnTo>
                  <a:lnTo>
                    <a:pt x="237600" y="32151"/>
                  </a:lnTo>
                  <a:lnTo>
                    <a:pt x="237687" y="32066"/>
                  </a:lnTo>
                  <a:lnTo>
                    <a:pt x="237774" y="31981"/>
                  </a:lnTo>
                  <a:lnTo>
                    <a:pt x="237860" y="31895"/>
                  </a:lnTo>
                  <a:lnTo>
                    <a:pt x="237947" y="31811"/>
                  </a:lnTo>
                  <a:lnTo>
                    <a:pt x="238121" y="31640"/>
                  </a:lnTo>
                  <a:lnTo>
                    <a:pt x="238290" y="31464"/>
                  </a:lnTo>
                  <a:lnTo>
                    <a:pt x="238459" y="31288"/>
                  </a:lnTo>
                  <a:lnTo>
                    <a:pt x="238626" y="31112"/>
                  </a:lnTo>
                  <a:lnTo>
                    <a:pt x="238791" y="30935"/>
                  </a:lnTo>
                  <a:lnTo>
                    <a:pt x="238873" y="30845"/>
                  </a:lnTo>
                  <a:lnTo>
                    <a:pt x="238952" y="30754"/>
                  </a:lnTo>
                  <a:lnTo>
                    <a:pt x="239028" y="30656"/>
                  </a:lnTo>
                  <a:lnTo>
                    <a:pt x="239102" y="30559"/>
                  </a:lnTo>
                  <a:lnTo>
                    <a:pt x="239175" y="30462"/>
                  </a:lnTo>
                  <a:lnTo>
                    <a:pt x="239246" y="30364"/>
                  </a:lnTo>
                  <a:lnTo>
                    <a:pt x="239316" y="30267"/>
                  </a:lnTo>
                  <a:lnTo>
                    <a:pt x="239387" y="30170"/>
                  </a:lnTo>
                  <a:lnTo>
                    <a:pt x="239457" y="30067"/>
                  </a:lnTo>
                  <a:lnTo>
                    <a:pt x="239599" y="29872"/>
                  </a:lnTo>
                  <a:lnTo>
                    <a:pt x="239672" y="29775"/>
                  </a:lnTo>
                  <a:lnTo>
                    <a:pt x="239747" y="29678"/>
                  </a:lnTo>
                  <a:lnTo>
                    <a:pt x="239826" y="29587"/>
                  </a:lnTo>
                  <a:lnTo>
                    <a:pt x="239908" y="29496"/>
                  </a:lnTo>
                  <a:lnTo>
                    <a:pt x="239991" y="29411"/>
                  </a:lnTo>
                  <a:lnTo>
                    <a:pt x="240159" y="29235"/>
                  </a:lnTo>
                  <a:lnTo>
                    <a:pt x="240241" y="29143"/>
                  </a:lnTo>
                  <a:lnTo>
                    <a:pt x="240319" y="29052"/>
                  </a:lnTo>
                  <a:lnTo>
                    <a:pt x="240389" y="28949"/>
                  </a:lnTo>
                  <a:lnTo>
                    <a:pt x="240444" y="28839"/>
                  </a:lnTo>
                  <a:lnTo>
                    <a:pt x="240492" y="28730"/>
                  </a:lnTo>
                  <a:lnTo>
                    <a:pt x="240533" y="28615"/>
                  </a:lnTo>
                  <a:lnTo>
                    <a:pt x="240573" y="28499"/>
                  </a:lnTo>
                  <a:lnTo>
                    <a:pt x="240612" y="28384"/>
                  </a:lnTo>
                  <a:lnTo>
                    <a:pt x="240692" y="28153"/>
                  </a:lnTo>
                  <a:lnTo>
                    <a:pt x="240735" y="28044"/>
                  </a:lnTo>
                  <a:lnTo>
                    <a:pt x="240783" y="27928"/>
                  </a:lnTo>
                  <a:lnTo>
                    <a:pt x="240838" y="27825"/>
                  </a:lnTo>
                  <a:lnTo>
                    <a:pt x="240906" y="27722"/>
                  </a:lnTo>
                  <a:lnTo>
                    <a:pt x="240981" y="27625"/>
                  </a:lnTo>
                  <a:lnTo>
                    <a:pt x="241061" y="27534"/>
                  </a:lnTo>
                  <a:lnTo>
                    <a:pt x="241146" y="27442"/>
                  </a:lnTo>
                  <a:lnTo>
                    <a:pt x="241231" y="27357"/>
                  </a:lnTo>
                  <a:lnTo>
                    <a:pt x="241394" y="27181"/>
                  </a:lnTo>
                  <a:lnTo>
                    <a:pt x="241539" y="26981"/>
                  </a:lnTo>
                  <a:lnTo>
                    <a:pt x="241678" y="26786"/>
                  </a:lnTo>
                  <a:lnTo>
                    <a:pt x="241815" y="26585"/>
                  </a:lnTo>
                  <a:lnTo>
                    <a:pt x="241951" y="26379"/>
                  </a:lnTo>
                  <a:lnTo>
                    <a:pt x="242087" y="26178"/>
                  </a:lnTo>
                  <a:lnTo>
                    <a:pt x="242221" y="25978"/>
                  </a:lnTo>
                  <a:lnTo>
                    <a:pt x="242286" y="25875"/>
                  </a:lnTo>
                  <a:lnTo>
                    <a:pt x="242345" y="25766"/>
                  </a:lnTo>
                  <a:lnTo>
                    <a:pt x="242399" y="25662"/>
                  </a:lnTo>
                  <a:lnTo>
                    <a:pt x="242447" y="25553"/>
                  </a:lnTo>
                  <a:lnTo>
                    <a:pt x="242490" y="25437"/>
                  </a:lnTo>
                  <a:lnTo>
                    <a:pt x="242531" y="25322"/>
                  </a:lnTo>
                  <a:lnTo>
                    <a:pt x="242571" y="25207"/>
                  </a:lnTo>
                  <a:lnTo>
                    <a:pt x="242609" y="25091"/>
                  </a:lnTo>
                  <a:lnTo>
                    <a:pt x="242689" y="24860"/>
                  </a:lnTo>
                  <a:lnTo>
                    <a:pt x="242771" y="24629"/>
                  </a:lnTo>
                  <a:lnTo>
                    <a:pt x="242859" y="24405"/>
                  </a:lnTo>
                  <a:lnTo>
                    <a:pt x="242951" y="24180"/>
                  </a:lnTo>
                  <a:lnTo>
                    <a:pt x="243046" y="23961"/>
                  </a:lnTo>
                  <a:lnTo>
                    <a:pt x="243145" y="23737"/>
                  </a:lnTo>
                  <a:lnTo>
                    <a:pt x="243197" y="23627"/>
                  </a:lnTo>
                  <a:lnTo>
                    <a:pt x="243251" y="23517"/>
                  </a:lnTo>
                  <a:lnTo>
                    <a:pt x="243306" y="23408"/>
                  </a:lnTo>
                  <a:lnTo>
                    <a:pt x="243362" y="23299"/>
                  </a:lnTo>
                  <a:lnTo>
                    <a:pt x="243417" y="23196"/>
                  </a:lnTo>
                  <a:lnTo>
                    <a:pt x="243532" y="22977"/>
                  </a:lnTo>
                  <a:lnTo>
                    <a:pt x="243647" y="22764"/>
                  </a:lnTo>
                  <a:lnTo>
                    <a:pt x="243761" y="22551"/>
                  </a:lnTo>
                  <a:lnTo>
                    <a:pt x="243873" y="22333"/>
                  </a:lnTo>
                  <a:lnTo>
                    <a:pt x="243980" y="22114"/>
                  </a:lnTo>
                  <a:lnTo>
                    <a:pt x="244084" y="21895"/>
                  </a:lnTo>
                  <a:lnTo>
                    <a:pt x="244186" y="21676"/>
                  </a:lnTo>
                  <a:lnTo>
                    <a:pt x="244287" y="21452"/>
                  </a:lnTo>
                  <a:lnTo>
                    <a:pt x="244386" y="21233"/>
                  </a:lnTo>
                  <a:lnTo>
                    <a:pt x="244485" y="21008"/>
                  </a:lnTo>
                  <a:lnTo>
                    <a:pt x="244585" y="20790"/>
                  </a:lnTo>
                  <a:lnTo>
                    <a:pt x="244683" y="20565"/>
                  </a:lnTo>
                  <a:lnTo>
                    <a:pt x="244773" y="20340"/>
                  </a:lnTo>
                  <a:lnTo>
                    <a:pt x="244856" y="20109"/>
                  </a:lnTo>
                  <a:lnTo>
                    <a:pt x="244936" y="19884"/>
                  </a:lnTo>
                  <a:lnTo>
                    <a:pt x="245016" y="19654"/>
                  </a:lnTo>
                  <a:lnTo>
                    <a:pt x="245094" y="19423"/>
                  </a:lnTo>
                  <a:lnTo>
                    <a:pt x="245173" y="19192"/>
                  </a:lnTo>
                  <a:lnTo>
                    <a:pt x="245250" y="18961"/>
                  </a:lnTo>
                  <a:lnTo>
                    <a:pt x="245326" y="18730"/>
                  </a:lnTo>
                  <a:lnTo>
                    <a:pt x="245403" y="18499"/>
                  </a:lnTo>
                  <a:lnTo>
                    <a:pt x="245479" y="18269"/>
                  </a:lnTo>
                  <a:lnTo>
                    <a:pt x="245555" y="18037"/>
                  </a:lnTo>
                  <a:lnTo>
                    <a:pt x="245630" y="17807"/>
                  </a:lnTo>
                  <a:lnTo>
                    <a:pt x="245706" y="17576"/>
                  </a:lnTo>
                  <a:lnTo>
                    <a:pt x="245738" y="17460"/>
                  </a:lnTo>
                  <a:lnTo>
                    <a:pt x="245759" y="17339"/>
                  </a:lnTo>
                  <a:lnTo>
                    <a:pt x="245772" y="17223"/>
                  </a:lnTo>
                  <a:lnTo>
                    <a:pt x="245780" y="17102"/>
                  </a:lnTo>
                  <a:lnTo>
                    <a:pt x="245801" y="16853"/>
                  </a:lnTo>
                  <a:lnTo>
                    <a:pt x="245837" y="16737"/>
                  </a:lnTo>
                  <a:lnTo>
                    <a:pt x="245889" y="16628"/>
                  </a:lnTo>
                  <a:lnTo>
                    <a:pt x="245942" y="16518"/>
                  </a:lnTo>
                  <a:lnTo>
                    <a:pt x="245996" y="16410"/>
                  </a:lnTo>
                  <a:lnTo>
                    <a:pt x="246051" y="16306"/>
                  </a:lnTo>
                  <a:lnTo>
                    <a:pt x="246160" y="16088"/>
                  </a:lnTo>
                  <a:lnTo>
                    <a:pt x="246262" y="15869"/>
                  </a:lnTo>
                  <a:lnTo>
                    <a:pt x="246364" y="15644"/>
                  </a:lnTo>
                  <a:lnTo>
                    <a:pt x="246466" y="15425"/>
                  </a:lnTo>
                  <a:lnTo>
                    <a:pt x="246567" y="15206"/>
                  </a:lnTo>
                  <a:lnTo>
                    <a:pt x="246667" y="14981"/>
                  </a:lnTo>
                  <a:lnTo>
                    <a:pt x="246767" y="14763"/>
                  </a:lnTo>
                  <a:lnTo>
                    <a:pt x="246866" y="14538"/>
                  </a:lnTo>
                  <a:lnTo>
                    <a:pt x="246965" y="14319"/>
                  </a:lnTo>
                  <a:lnTo>
                    <a:pt x="247013" y="14204"/>
                  </a:lnTo>
                  <a:lnTo>
                    <a:pt x="247056" y="14088"/>
                  </a:lnTo>
                  <a:lnTo>
                    <a:pt x="247094" y="13973"/>
                  </a:lnTo>
                  <a:lnTo>
                    <a:pt x="247126" y="13858"/>
                  </a:lnTo>
                  <a:lnTo>
                    <a:pt x="247156" y="13742"/>
                  </a:lnTo>
                  <a:lnTo>
                    <a:pt x="247186" y="13621"/>
                  </a:lnTo>
                  <a:lnTo>
                    <a:pt x="247256" y="13390"/>
                  </a:lnTo>
                  <a:lnTo>
                    <a:pt x="247295" y="13275"/>
                  </a:lnTo>
                  <a:lnTo>
                    <a:pt x="247335" y="13159"/>
                  </a:lnTo>
                  <a:lnTo>
                    <a:pt x="247376" y="13044"/>
                  </a:lnTo>
                  <a:lnTo>
                    <a:pt x="247417" y="12928"/>
                  </a:lnTo>
                  <a:lnTo>
                    <a:pt x="247459" y="12819"/>
                  </a:lnTo>
                  <a:lnTo>
                    <a:pt x="247543" y="12588"/>
                  </a:lnTo>
                  <a:lnTo>
                    <a:pt x="247627" y="12363"/>
                  </a:lnTo>
                  <a:lnTo>
                    <a:pt x="247709" y="12132"/>
                  </a:lnTo>
                  <a:lnTo>
                    <a:pt x="247788" y="11901"/>
                  </a:lnTo>
                  <a:lnTo>
                    <a:pt x="247819" y="11786"/>
                  </a:lnTo>
                  <a:lnTo>
                    <a:pt x="247836" y="11664"/>
                  </a:lnTo>
                  <a:lnTo>
                    <a:pt x="247850" y="11543"/>
                  </a:lnTo>
                  <a:lnTo>
                    <a:pt x="247861" y="11421"/>
                  </a:lnTo>
                  <a:lnTo>
                    <a:pt x="247871" y="11300"/>
                  </a:lnTo>
                  <a:lnTo>
                    <a:pt x="247894" y="11057"/>
                  </a:lnTo>
                  <a:lnTo>
                    <a:pt x="247908" y="10935"/>
                  </a:lnTo>
                  <a:lnTo>
                    <a:pt x="247928" y="10820"/>
                  </a:lnTo>
                  <a:lnTo>
                    <a:pt x="247952" y="10699"/>
                  </a:lnTo>
                  <a:lnTo>
                    <a:pt x="247983" y="10583"/>
                  </a:lnTo>
                  <a:lnTo>
                    <a:pt x="248021" y="10468"/>
                  </a:lnTo>
                  <a:lnTo>
                    <a:pt x="248062" y="10352"/>
                  </a:lnTo>
                  <a:lnTo>
                    <a:pt x="248104" y="10237"/>
                  </a:lnTo>
                  <a:lnTo>
                    <a:pt x="248145" y="10127"/>
                  </a:lnTo>
                  <a:lnTo>
                    <a:pt x="248217" y="9890"/>
                  </a:lnTo>
                  <a:lnTo>
                    <a:pt x="248244" y="9775"/>
                  </a:lnTo>
                  <a:lnTo>
                    <a:pt x="248266" y="9653"/>
                  </a:lnTo>
                  <a:lnTo>
                    <a:pt x="248284" y="9532"/>
                  </a:lnTo>
                  <a:lnTo>
                    <a:pt x="248301" y="9410"/>
                  </a:lnTo>
                  <a:lnTo>
                    <a:pt x="248312" y="9289"/>
                  </a:lnTo>
                  <a:lnTo>
                    <a:pt x="248317" y="9173"/>
                  </a:lnTo>
                  <a:lnTo>
                    <a:pt x="248318" y="9052"/>
                  </a:lnTo>
                  <a:lnTo>
                    <a:pt x="248316" y="8809"/>
                  </a:lnTo>
                  <a:lnTo>
                    <a:pt x="248310" y="8688"/>
                  </a:lnTo>
                  <a:lnTo>
                    <a:pt x="248300" y="8566"/>
                  </a:lnTo>
                  <a:lnTo>
                    <a:pt x="248287" y="8444"/>
                  </a:lnTo>
                  <a:lnTo>
                    <a:pt x="248271" y="8323"/>
                  </a:lnTo>
                  <a:lnTo>
                    <a:pt x="248254" y="8202"/>
                  </a:lnTo>
                  <a:lnTo>
                    <a:pt x="248237" y="8080"/>
                  </a:lnTo>
                  <a:lnTo>
                    <a:pt x="248204" y="7843"/>
                  </a:lnTo>
                  <a:lnTo>
                    <a:pt x="248192" y="7715"/>
                  </a:lnTo>
                  <a:lnTo>
                    <a:pt x="248182" y="7594"/>
                  </a:lnTo>
                  <a:lnTo>
                    <a:pt x="248177" y="7472"/>
                  </a:lnTo>
                  <a:lnTo>
                    <a:pt x="248176" y="7351"/>
                  </a:lnTo>
                  <a:lnTo>
                    <a:pt x="248185" y="7114"/>
                  </a:lnTo>
                  <a:lnTo>
                    <a:pt x="248192" y="6992"/>
                  </a:lnTo>
                  <a:lnTo>
                    <a:pt x="248199" y="6871"/>
                  </a:lnTo>
                  <a:lnTo>
                    <a:pt x="248207" y="6750"/>
                  </a:lnTo>
                  <a:lnTo>
                    <a:pt x="248216" y="6628"/>
                  </a:lnTo>
                  <a:lnTo>
                    <a:pt x="248230" y="6385"/>
                  </a:lnTo>
                  <a:lnTo>
                    <a:pt x="248241" y="6142"/>
                  </a:lnTo>
                  <a:lnTo>
                    <a:pt x="248243" y="5899"/>
                  </a:lnTo>
                  <a:lnTo>
                    <a:pt x="248226" y="5656"/>
                  </a:lnTo>
                  <a:lnTo>
                    <a:pt x="248206" y="5413"/>
                  </a:lnTo>
                  <a:lnTo>
                    <a:pt x="248201" y="5170"/>
                  </a:lnTo>
                  <a:lnTo>
                    <a:pt x="248204" y="4927"/>
                  </a:lnTo>
                  <a:lnTo>
                    <a:pt x="248210" y="4684"/>
                  </a:lnTo>
                  <a:lnTo>
                    <a:pt x="248218" y="4441"/>
                  </a:lnTo>
                  <a:lnTo>
                    <a:pt x="248225" y="4198"/>
                  </a:lnTo>
                  <a:lnTo>
                    <a:pt x="248230" y="3954"/>
                  </a:lnTo>
                  <a:lnTo>
                    <a:pt x="248228" y="3712"/>
                  </a:lnTo>
                  <a:lnTo>
                    <a:pt x="248223" y="3469"/>
                  </a:lnTo>
                  <a:lnTo>
                    <a:pt x="248225" y="3348"/>
                  </a:lnTo>
                  <a:lnTo>
                    <a:pt x="248230" y="3225"/>
                  </a:lnTo>
                  <a:lnTo>
                    <a:pt x="248235" y="3104"/>
                  </a:lnTo>
                  <a:lnTo>
                    <a:pt x="248242" y="2983"/>
                  </a:lnTo>
                  <a:lnTo>
                    <a:pt x="248249" y="2861"/>
                  </a:lnTo>
                  <a:lnTo>
                    <a:pt x="248257" y="2740"/>
                  </a:lnTo>
                  <a:lnTo>
                    <a:pt x="248266" y="2618"/>
                  </a:lnTo>
                  <a:lnTo>
                    <a:pt x="248277" y="2497"/>
                  </a:lnTo>
                  <a:lnTo>
                    <a:pt x="248288" y="2381"/>
                  </a:lnTo>
                  <a:lnTo>
                    <a:pt x="248302" y="2260"/>
                  </a:lnTo>
                  <a:lnTo>
                    <a:pt x="248325" y="2017"/>
                  </a:lnTo>
                  <a:lnTo>
                    <a:pt x="248325" y="1774"/>
                  </a:lnTo>
                  <a:lnTo>
                    <a:pt x="248252" y="1543"/>
                  </a:lnTo>
                  <a:lnTo>
                    <a:pt x="248158" y="1318"/>
                  </a:lnTo>
                  <a:lnTo>
                    <a:pt x="248129" y="1081"/>
                  </a:lnTo>
                  <a:lnTo>
                    <a:pt x="248162" y="838"/>
                  </a:lnTo>
                  <a:lnTo>
                    <a:pt x="248186" y="717"/>
                  </a:lnTo>
                  <a:lnTo>
                    <a:pt x="248212" y="601"/>
                  </a:lnTo>
                  <a:lnTo>
                    <a:pt x="248239" y="480"/>
                  </a:lnTo>
                  <a:lnTo>
                    <a:pt x="248266" y="364"/>
                  </a:lnTo>
                  <a:lnTo>
                    <a:pt x="248293" y="121"/>
                  </a:lnTo>
                  <a:lnTo>
                    <a:pt x="249594" y="400"/>
                  </a:lnTo>
                  <a:lnTo>
                    <a:pt x="253195" y="2229"/>
                  </a:lnTo>
                  <a:lnTo>
                    <a:pt x="256151" y="3639"/>
                  </a:lnTo>
                  <a:lnTo>
                    <a:pt x="261288" y="7521"/>
                  </a:lnTo>
                  <a:lnTo>
                    <a:pt x="264532" y="9687"/>
                  </a:lnTo>
                  <a:lnTo>
                    <a:pt x="267740" y="12472"/>
                  </a:lnTo>
                  <a:lnTo>
                    <a:pt x="271841" y="13229"/>
                  </a:lnTo>
                  <a:lnTo>
                    <a:pt x="275602" y="14098"/>
                  </a:lnTo>
                  <a:lnTo>
                    <a:pt x="279074" y="14098"/>
                  </a:lnTo>
                  <a:lnTo>
                    <a:pt x="280521" y="14678"/>
                  </a:lnTo>
                  <a:lnTo>
                    <a:pt x="281678" y="15544"/>
                  </a:lnTo>
                  <a:lnTo>
                    <a:pt x="281533" y="16412"/>
                  </a:lnTo>
                  <a:lnTo>
                    <a:pt x="280660" y="25866"/>
                  </a:lnTo>
                  <a:lnTo>
                    <a:pt x="283816" y="29654"/>
                  </a:lnTo>
                  <a:lnTo>
                    <a:pt x="285079" y="34706"/>
                  </a:lnTo>
                  <a:lnTo>
                    <a:pt x="285710" y="42281"/>
                  </a:lnTo>
                  <a:lnTo>
                    <a:pt x="288100" y="46203"/>
                  </a:lnTo>
                  <a:lnTo>
                    <a:pt x="290836" y="46589"/>
                  </a:lnTo>
                  <a:lnTo>
                    <a:pt x="292545" y="48038"/>
                  </a:lnTo>
                  <a:lnTo>
                    <a:pt x="296226" y="51456"/>
                  </a:lnTo>
                  <a:lnTo>
                    <a:pt x="298461" y="53691"/>
                  </a:lnTo>
                  <a:lnTo>
                    <a:pt x="300170" y="56188"/>
                  </a:lnTo>
                  <a:lnTo>
                    <a:pt x="301485" y="58686"/>
                  </a:lnTo>
                  <a:lnTo>
                    <a:pt x="304798" y="61525"/>
                  </a:lnTo>
                  <a:lnTo>
                    <a:pt x="309492" y="64132"/>
                  </a:lnTo>
                  <a:lnTo>
                    <a:pt x="317323" y="71207"/>
                  </a:lnTo>
                  <a:lnTo>
                    <a:pt x="319287" y="73956"/>
                  </a:lnTo>
                  <a:lnTo>
                    <a:pt x="321251" y="74347"/>
                  </a:lnTo>
                  <a:lnTo>
                    <a:pt x="324590" y="79260"/>
                  </a:lnTo>
                  <a:lnTo>
                    <a:pt x="326161" y="81614"/>
                  </a:lnTo>
                  <a:lnTo>
                    <a:pt x="326161" y="85347"/>
                  </a:lnTo>
                  <a:lnTo>
                    <a:pt x="327733" y="86526"/>
                  </a:lnTo>
                  <a:lnTo>
                    <a:pt x="326947" y="91435"/>
                  </a:lnTo>
                  <a:lnTo>
                    <a:pt x="327143" y="94773"/>
                  </a:lnTo>
                  <a:lnTo>
                    <a:pt x="325768" y="104791"/>
                  </a:lnTo>
                  <a:lnTo>
                    <a:pt x="323804" y="110879"/>
                  </a:lnTo>
                  <a:lnTo>
                    <a:pt x="322430" y="115005"/>
                  </a:lnTo>
                  <a:lnTo>
                    <a:pt x="322615" y="119840"/>
                  </a:lnTo>
                  <a:lnTo>
                    <a:pt x="324590" y="122860"/>
                  </a:lnTo>
                  <a:lnTo>
                    <a:pt x="324983" y="124038"/>
                  </a:lnTo>
                  <a:lnTo>
                    <a:pt x="324786" y="126199"/>
                  </a:lnTo>
                  <a:lnTo>
                    <a:pt x="326161" y="127575"/>
                  </a:lnTo>
                  <a:lnTo>
                    <a:pt x="329696" y="124236"/>
                  </a:lnTo>
                  <a:lnTo>
                    <a:pt x="332446" y="120897"/>
                  </a:lnTo>
                  <a:lnTo>
                    <a:pt x="335785" y="117361"/>
                  </a:lnTo>
                  <a:lnTo>
                    <a:pt x="343445" y="114200"/>
                  </a:lnTo>
                  <a:lnTo>
                    <a:pt x="345605" y="113628"/>
                  </a:lnTo>
                  <a:lnTo>
                    <a:pt x="346194" y="115357"/>
                  </a:lnTo>
                  <a:lnTo>
                    <a:pt x="347373" y="116575"/>
                  </a:lnTo>
                  <a:lnTo>
                    <a:pt x="347351" y="118249"/>
                  </a:lnTo>
                  <a:lnTo>
                    <a:pt x="345605" y="121484"/>
                  </a:lnTo>
                  <a:lnTo>
                    <a:pt x="344458" y="125627"/>
                  </a:lnTo>
                  <a:lnTo>
                    <a:pt x="340263" y="130399"/>
                  </a:lnTo>
                  <a:lnTo>
                    <a:pt x="338142" y="132875"/>
                  </a:lnTo>
                  <a:lnTo>
                    <a:pt x="336570" y="135822"/>
                  </a:lnTo>
                  <a:lnTo>
                    <a:pt x="336963" y="138376"/>
                  </a:lnTo>
                  <a:lnTo>
                    <a:pt x="339483" y="142708"/>
                  </a:lnTo>
                  <a:lnTo>
                    <a:pt x="344024" y="145156"/>
                  </a:lnTo>
                  <a:lnTo>
                    <a:pt x="347725" y="149067"/>
                  </a:lnTo>
                  <a:lnTo>
                    <a:pt x="349368" y="151366"/>
                  </a:lnTo>
                  <a:lnTo>
                    <a:pt x="351669" y="153173"/>
                  </a:lnTo>
                  <a:lnTo>
                    <a:pt x="352818" y="153665"/>
                  </a:lnTo>
                  <a:lnTo>
                    <a:pt x="355283" y="154158"/>
                  </a:lnTo>
                  <a:lnTo>
                    <a:pt x="356597" y="154158"/>
                  </a:lnTo>
                  <a:lnTo>
                    <a:pt x="357912" y="153830"/>
                  </a:lnTo>
                  <a:lnTo>
                    <a:pt x="360048" y="153665"/>
                  </a:lnTo>
                  <a:lnTo>
                    <a:pt x="361526" y="154816"/>
                  </a:lnTo>
                  <a:lnTo>
                    <a:pt x="363334" y="155637"/>
                  </a:lnTo>
                  <a:lnTo>
                    <a:pt x="364813" y="155145"/>
                  </a:lnTo>
                  <a:lnTo>
                    <a:pt x="368592" y="156296"/>
                  </a:lnTo>
                  <a:lnTo>
                    <a:pt x="370832" y="161752"/>
                  </a:lnTo>
                  <a:lnTo>
                    <a:pt x="372571" y="163559"/>
                  </a:lnTo>
                  <a:lnTo>
                    <a:pt x="373086" y="166664"/>
                  </a:lnTo>
                  <a:lnTo>
                    <a:pt x="374304" y="168034"/>
                  </a:lnTo>
                  <a:lnTo>
                    <a:pt x="377347" y="169404"/>
                  </a:lnTo>
                  <a:lnTo>
                    <a:pt x="379782" y="170622"/>
                  </a:lnTo>
                  <a:lnTo>
                    <a:pt x="382825" y="170163"/>
                  </a:lnTo>
                  <a:lnTo>
                    <a:pt x="385564" y="170622"/>
                  </a:lnTo>
                  <a:lnTo>
                    <a:pt x="387854" y="172062"/>
                  </a:lnTo>
                  <a:lnTo>
                    <a:pt x="389098" y="173219"/>
                  </a:lnTo>
                  <a:lnTo>
                    <a:pt x="389554" y="176512"/>
                  </a:lnTo>
                  <a:lnTo>
                    <a:pt x="390101" y="181111"/>
                  </a:lnTo>
                  <a:lnTo>
                    <a:pt x="391632" y="184325"/>
                  </a:lnTo>
                  <a:lnTo>
                    <a:pt x="393118" y="185768"/>
                  </a:lnTo>
                  <a:lnTo>
                    <a:pt x="395533" y="186218"/>
                  </a:lnTo>
                  <a:lnTo>
                    <a:pt x="399113" y="185655"/>
                  </a:lnTo>
                  <a:lnTo>
                    <a:pt x="402511" y="187493"/>
                  </a:lnTo>
                  <a:lnTo>
                    <a:pt x="405036" y="192545"/>
                  </a:lnTo>
                  <a:lnTo>
                    <a:pt x="401248" y="198225"/>
                  </a:lnTo>
                  <a:lnTo>
                    <a:pt x="394935" y="203277"/>
                  </a:lnTo>
                  <a:lnTo>
                    <a:pt x="388621" y="206434"/>
                  </a:lnTo>
                  <a:lnTo>
                    <a:pt x="381676" y="207697"/>
                  </a:lnTo>
                  <a:lnTo>
                    <a:pt x="375363" y="209589"/>
                  </a:lnTo>
                  <a:lnTo>
                    <a:pt x="369049" y="212749"/>
                  </a:lnTo>
                  <a:lnTo>
                    <a:pt x="362735" y="214641"/>
                  </a:lnTo>
                  <a:lnTo>
                    <a:pt x="358316" y="214009"/>
                  </a:lnTo>
                  <a:lnTo>
                    <a:pt x="352634" y="214641"/>
                  </a:lnTo>
                  <a:lnTo>
                    <a:pt x="350053" y="215723"/>
                  </a:lnTo>
                  <a:lnTo>
                    <a:pt x="346939" y="216129"/>
                  </a:lnTo>
                  <a:lnTo>
                    <a:pt x="343147" y="215722"/>
                  </a:lnTo>
                  <a:lnTo>
                    <a:pt x="339131" y="217554"/>
                  </a:lnTo>
                  <a:lnTo>
                    <a:pt x="335699" y="218432"/>
                  </a:lnTo>
                  <a:lnTo>
                    <a:pt x="333035" y="219362"/>
                  </a:lnTo>
                  <a:lnTo>
                    <a:pt x="332300" y="221017"/>
                  </a:lnTo>
                  <a:lnTo>
                    <a:pt x="332720" y="224933"/>
                  </a:lnTo>
                  <a:lnTo>
                    <a:pt x="333533" y="227099"/>
                  </a:lnTo>
                  <a:lnTo>
                    <a:pt x="334481" y="228858"/>
                  </a:lnTo>
                  <a:lnTo>
                    <a:pt x="333804" y="231568"/>
                  </a:lnTo>
                  <a:lnTo>
                    <a:pt x="332992" y="233192"/>
                  </a:lnTo>
                  <a:lnTo>
                    <a:pt x="332473" y="236148"/>
                  </a:lnTo>
                  <a:lnTo>
                    <a:pt x="332090" y="235948"/>
                  </a:lnTo>
                  <a:lnTo>
                    <a:pt x="327575" y="236306"/>
                  </a:lnTo>
                  <a:lnTo>
                    <a:pt x="325815" y="235765"/>
                  </a:lnTo>
                  <a:lnTo>
                    <a:pt x="323919" y="235088"/>
                  </a:lnTo>
                  <a:lnTo>
                    <a:pt x="323107" y="234410"/>
                  </a:lnTo>
                  <a:lnTo>
                    <a:pt x="321888" y="234141"/>
                  </a:lnTo>
                  <a:lnTo>
                    <a:pt x="320534" y="235629"/>
                  </a:lnTo>
                  <a:lnTo>
                    <a:pt x="319992" y="237254"/>
                  </a:lnTo>
                  <a:lnTo>
                    <a:pt x="318774" y="238202"/>
                  </a:lnTo>
                  <a:lnTo>
                    <a:pt x="317149" y="238879"/>
                  </a:lnTo>
                  <a:lnTo>
                    <a:pt x="316336" y="239827"/>
                  </a:lnTo>
                  <a:lnTo>
                    <a:pt x="315117" y="240775"/>
                  </a:lnTo>
                  <a:lnTo>
                    <a:pt x="314441" y="240774"/>
                  </a:lnTo>
                  <a:lnTo>
                    <a:pt x="312816" y="238472"/>
                  </a:lnTo>
                  <a:lnTo>
                    <a:pt x="312139" y="238202"/>
                  </a:lnTo>
                  <a:lnTo>
                    <a:pt x="308212" y="238065"/>
                  </a:lnTo>
                  <a:lnTo>
                    <a:pt x="305774" y="237524"/>
                  </a:lnTo>
                  <a:lnTo>
                    <a:pt x="302118" y="238065"/>
                  </a:lnTo>
                  <a:lnTo>
                    <a:pt x="299817" y="238335"/>
                  </a:lnTo>
                  <a:lnTo>
                    <a:pt x="293453" y="238879"/>
                  </a:lnTo>
                  <a:lnTo>
                    <a:pt x="292504" y="238743"/>
                  </a:lnTo>
                  <a:lnTo>
                    <a:pt x="290281" y="239918"/>
                  </a:lnTo>
                  <a:lnTo>
                    <a:pt x="288930" y="240565"/>
                  </a:lnTo>
                  <a:lnTo>
                    <a:pt x="288799" y="242154"/>
                  </a:lnTo>
                  <a:lnTo>
                    <a:pt x="289707" y="244526"/>
                  </a:lnTo>
                  <a:lnTo>
                    <a:pt x="290928" y="247579"/>
                  </a:lnTo>
                  <a:lnTo>
                    <a:pt x="291234" y="251091"/>
                  </a:lnTo>
                  <a:lnTo>
                    <a:pt x="290623" y="254909"/>
                  </a:lnTo>
                  <a:lnTo>
                    <a:pt x="289707" y="258724"/>
                  </a:lnTo>
                  <a:lnTo>
                    <a:pt x="288791" y="263150"/>
                  </a:lnTo>
                  <a:lnTo>
                    <a:pt x="286959" y="264982"/>
                  </a:lnTo>
                  <a:lnTo>
                    <a:pt x="286654" y="268035"/>
                  </a:lnTo>
                  <a:lnTo>
                    <a:pt x="287723" y="270936"/>
                  </a:lnTo>
                  <a:lnTo>
                    <a:pt x="286807" y="273226"/>
                  </a:lnTo>
                  <a:lnTo>
                    <a:pt x="285586" y="275210"/>
                  </a:lnTo>
                  <a:lnTo>
                    <a:pt x="285433" y="277346"/>
                  </a:lnTo>
                  <a:lnTo>
                    <a:pt x="286501" y="279177"/>
                  </a:lnTo>
                  <a:lnTo>
                    <a:pt x="282239" y="280240"/>
                  </a:lnTo>
                  <a:lnTo>
                    <a:pt x="274289" y="280095"/>
                  </a:lnTo>
                  <a:lnTo>
                    <a:pt x="271237" y="280553"/>
                  </a:lnTo>
                  <a:lnTo>
                    <a:pt x="267573" y="282078"/>
                  </a:lnTo>
                  <a:lnTo>
                    <a:pt x="265153" y="284581"/>
                  </a:lnTo>
                  <a:lnTo>
                    <a:pt x="263532" y="285347"/>
                  </a:lnTo>
                  <a:lnTo>
                    <a:pt x="261314" y="286659"/>
                  </a:lnTo>
                  <a:lnTo>
                    <a:pt x="259177" y="287880"/>
                  </a:lnTo>
                  <a:lnTo>
                    <a:pt x="256888" y="287725"/>
                  </a:lnTo>
                  <a:lnTo>
                    <a:pt x="254751" y="288491"/>
                  </a:lnTo>
                  <a:lnTo>
                    <a:pt x="252156" y="289864"/>
                  </a:lnTo>
                  <a:lnTo>
                    <a:pt x="250018" y="291237"/>
                  </a:lnTo>
                  <a:lnTo>
                    <a:pt x="247729" y="291085"/>
                  </a:lnTo>
                  <a:lnTo>
                    <a:pt x="245897" y="290626"/>
                  </a:lnTo>
                  <a:lnTo>
                    <a:pt x="243912" y="290626"/>
                  </a:lnTo>
                  <a:lnTo>
                    <a:pt x="242837" y="290298"/>
                  </a:lnTo>
                  <a:lnTo>
                    <a:pt x="242126" y="292093"/>
                  </a:lnTo>
                  <a:lnTo>
                    <a:pt x="242384" y="293600"/>
                  </a:lnTo>
                  <a:lnTo>
                    <a:pt x="245207" y="300019"/>
                  </a:lnTo>
                  <a:lnTo>
                    <a:pt x="244852" y="302154"/>
                  </a:lnTo>
                  <a:lnTo>
                    <a:pt x="239722" y="300833"/>
                  </a:lnTo>
                  <a:lnTo>
                    <a:pt x="240781" y="307717"/>
                  </a:lnTo>
                  <a:lnTo>
                    <a:pt x="241013" y="310398"/>
                  </a:lnTo>
                  <a:lnTo>
                    <a:pt x="242516" y="315523"/>
                  </a:lnTo>
                  <a:lnTo>
                    <a:pt x="243880" y="319366"/>
                  </a:lnTo>
                  <a:lnTo>
                    <a:pt x="247028" y="326829"/>
                  </a:lnTo>
                  <a:lnTo>
                    <a:pt x="247346" y="334728"/>
                  </a:lnTo>
                  <a:lnTo>
                    <a:pt x="249630" y="341465"/>
                  </a:lnTo>
                  <a:lnTo>
                    <a:pt x="250721" y="344779"/>
                  </a:lnTo>
                  <a:lnTo>
                    <a:pt x="233218" y="341888"/>
                  </a:lnTo>
                  <a:lnTo>
                    <a:pt x="229890" y="342322"/>
                  </a:lnTo>
                  <a:lnTo>
                    <a:pt x="227721" y="343768"/>
                  </a:lnTo>
                  <a:lnTo>
                    <a:pt x="226513" y="345685"/>
                  </a:lnTo>
                  <a:lnTo>
                    <a:pt x="225693" y="347948"/>
                  </a:lnTo>
                  <a:lnTo>
                    <a:pt x="225497" y="355350"/>
                  </a:lnTo>
                  <a:lnTo>
                    <a:pt x="222514" y="361098"/>
                  </a:lnTo>
                  <a:lnTo>
                    <a:pt x="221969" y="365992"/>
                  </a:lnTo>
                  <a:lnTo>
                    <a:pt x="219422" y="367316"/>
                  </a:lnTo>
                  <a:lnTo>
                    <a:pt x="218472" y="368728"/>
                  </a:lnTo>
                  <a:lnTo>
                    <a:pt x="218781" y="373525"/>
                  </a:lnTo>
                  <a:lnTo>
                    <a:pt x="213272" y="379476"/>
                  </a:lnTo>
                  <a:lnTo>
                    <a:pt x="206596" y="382814"/>
                  </a:lnTo>
                  <a:lnTo>
                    <a:pt x="204604" y="384826"/>
                  </a:lnTo>
                  <a:lnTo>
                    <a:pt x="203869" y="387551"/>
                  </a:lnTo>
                  <a:lnTo>
                    <a:pt x="205462" y="397341"/>
                  </a:lnTo>
                  <a:lnTo>
                    <a:pt x="205642" y="401842"/>
                  </a:lnTo>
                  <a:lnTo>
                    <a:pt x="205102" y="405983"/>
                  </a:lnTo>
                  <a:lnTo>
                    <a:pt x="206182" y="409944"/>
                  </a:lnTo>
                  <a:lnTo>
                    <a:pt x="207263" y="413365"/>
                  </a:lnTo>
                  <a:lnTo>
                    <a:pt x="207803" y="418046"/>
                  </a:lnTo>
                  <a:lnTo>
                    <a:pt x="208703" y="422727"/>
                  </a:lnTo>
                  <a:lnTo>
                    <a:pt x="211224" y="425789"/>
                  </a:lnTo>
                  <a:lnTo>
                    <a:pt x="212844" y="427050"/>
                  </a:lnTo>
                  <a:lnTo>
                    <a:pt x="214645" y="428669"/>
                  </a:lnTo>
                  <a:lnTo>
                    <a:pt x="217346" y="430291"/>
                  </a:lnTo>
                  <a:lnTo>
                    <a:pt x="219326" y="432089"/>
                  </a:lnTo>
                  <a:lnTo>
                    <a:pt x="219507" y="434972"/>
                  </a:lnTo>
                  <a:lnTo>
                    <a:pt x="219686" y="437494"/>
                  </a:lnTo>
                  <a:lnTo>
                    <a:pt x="219326" y="441634"/>
                  </a:lnTo>
                  <a:lnTo>
                    <a:pt x="218606" y="444875"/>
                  </a:lnTo>
                  <a:lnTo>
                    <a:pt x="217706" y="446315"/>
                  </a:lnTo>
                  <a:lnTo>
                    <a:pt x="214285" y="446135"/>
                  </a:lnTo>
                  <a:lnTo>
                    <a:pt x="209964" y="445233"/>
                  </a:lnTo>
                  <a:lnTo>
                    <a:pt x="207443" y="443973"/>
                  </a:lnTo>
                  <a:lnTo>
                    <a:pt x="205282" y="444513"/>
                  </a:lnTo>
                  <a:lnTo>
                    <a:pt x="202747" y="447114"/>
                  </a:lnTo>
                  <a:lnTo>
                    <a:pt x="201024" y="449793"/>
                  </a:lnTo>
                  <a:lnTo>
                    <a:pt x="197560" y="452831"/>
                  </a:lnTo>
                  <a:lnTo>
                    <a:pt x="195218" y="455479"/>
                  </a:lnTo>
                  <a:lnTo>
                    <a:pt x="192188" y="460264"/>
                  </a:lnTo>
                  <a:lnTo>
                    <a:pt x="189396" y="465185"/>
                  </a:lnTo>
                  <a:lnTo>
                    <a:pt x="186811" y="468702"/>
                  </a:lnTo>
                  <a:lnTo>
                    <a:pt x="184695" y="471254"/>
                  </a:lnTo>
                  <a:lnTo>
                    <a:pt x="181413" y="473587"/>
                  </a:lnTo>
                  <a:lnTo>
                    <a:pt x="178566" y="476658"/>
                  </a:lnTo>
                  <a:lnTo>
                    <a:pt x="174909" y="479095"/>
                  </a:lnTo>
                  <a:lnTo>
                    <a:pt x="170294" y="479975"/>
                  </a:lnTo>
                  <a:lnTo>
                    <a:pt x="166297" y="478803"/>
                  </a:lnTo>
                  <a:lnTo>
                    <a:pt x="162812" y="478287"/>
                  </a:lnTo>
                  <a:lnTo>
                    <a:pt x="159459" y="476449"/>
                  </a:lnTo>
                  <a:lnTo>
                    <a:pt x="156064" y="475155"/>
                  </a:lnTo>
                  <a:lnTo>
                    <a:pt x="150380" y="473952"/>
                  </a:lnTo>
                  <a:lnTo>
                    <a:pt x="145629" y="471907"/>
                  </a:lnTo>
                  <a:lnTo>
                    <a:pt x="140276" y="469988"/>
                  </a:lnTo>
                  <a:lnTo>
                    <a:pt x="135068" y="467976"/>
                  </a:lnTo>
                  <a:lnTo>
                    <a:pt x="129460" y="467855"/>
                  </a:lnTo>
                  <a:lnTo>
                    <a:pt x="123903" y="468423"/>
                  </a:lnTo>
                  <a:lnTo>
                    <a:pt x="119531" y="469447"/>
                  </a:lnTo>
                  <a:lnTo>
                    <a:pt x="113131" y="471087"/>
                  </a:lnTo>
                  <a:lnTo>
                    <a:pt x="108130" y="473007"/>
                  </a:lnTo>
                  <a:lnTo>
                    <a:pt x="104016" y="474398"/>
                  </a:lnTo>
                  <a:lnTo>
                    <a:pt x="99444" y="474820"/>
                  </a:lnTo>
                  <a:lnTo>
                    <a:pt x="94532" y="474802"/>
                  </a:lnTo>
                  <a:lnTo>
                    <a:pt x="81771" y="470534"/>
                  </a:lnTo>
                  <a:lnTo>
                    <a:pt x="80912" y="470249"/>
                  </a:lnTo>
                  <a:lnTo>
                    <a:pt x="76054" y="468614"/>
                  </a:lnTo>
                  <a:lnTo>
                    <a:pt x="70960" y="466059"/>
                  </a:lnTo>
                  <a:lnTo>
                    <a:pt x="67299" y="465330"/>
                  </a:lnTo>
                  <a:lnTo>
                    <a:pt x="62651" y="465759"/>
                  </a:lnTo>
                  <a:lnTo>
                    <a:pt x="58860" y="465352"/>
                  </a:lnTo>
                  <a:lnTo>
                    <a:pt x="55069" y="468037"/>
                  </a:lnTo>
                  <a:lnTo>
                    <a:pt x="53080" y="472211"/>
                  </a:lnTo>
                  <a:lnTo>
                    <a:pt x="50917" y="475765"/>
                  </a:lnTo>
                  <a:lnTo>
                    <a:pt x="49173" y="477855"/>
                  </a:lnTo>
                  <a:lnTo>
                    <a:pt x="46036" y="479948"/>
                  </a:lnTo>
                  <a:lnTo>
                    <a:pt x="42550" y="480297"/>
                  </a:lnTo>
                  <a:lnTo>
                    <a:pt x="33486" y="478903"/>
                  </a:lnTo>
                  <a:lnTo>
                    <a:pt x="29651" y="479948"/>
                  </a:lnTo>
                  <a:lnTo>
                    <a:pt x="26165" y="483435"/>
                  </a:lnTo>
                  <a:lnTo>
                    <a:pt x="25118" y="489711"/>
                  </a:lnTo>
                  <a:lnTo>
                    <a:pt x="21573" y="497934"/>
                  </a:lnTo>
                  <a:lnTo>
                    <a:pt x="19783" y="505395"/>
                  </a:lnTo>
                  <a:lnTo>
                    <a:pt x="21275" y="511364"/>
                  </a:lnTo>
                  <a:lnTo>
                    <a:pt x="22469" y="516434"/>
                  </a:lnTo>
                  <a:lnTo>
                    <a:pt x="24557" y="520313"/>
                  </a:lnTo>
                  <a:lnTo>
                    <a:pt x="25750" y="526878"/>
                  </a:lnTo>
                  <a:lnTo>
                    <a:pt x="26945" y="536465"/>
                  </a:lnTo>
                  <a:lnTo>
                    <a:pt x="26373" y="540067"/>
                  </a:lnTo>
                  <a:lnTo>
                    <a:pt x="25680" y="542133"/>
                  </a:lnTo>
                  <a:lnTo>
                    <a:pt x="25083" y="545426"/>
                  </a:lnTo>
                  <a:lnTo>
                    <a:pt x="23528" y="550262"/>
                  </a:lnTo>
                  <a:lnTo>
                    <a:pt x="22160" y="553464"/>
                  </a:lnTo>
                  <a:lnTo>
                    <a:pt x="6063" y="561355"/>
                  </a:lnTo>
                  <a:lnTo>
                    <a:pt x="6044" y="561191"/>
                  </a:lnTo>
                  <a:lnTo>
                    <a:pt x="6030" y="561070"/>
                  </a:lnTo>
                  <a:lnTo>
                    <a:pt x="6015" y="560948"/>
                  </a:lnTo>
                  <a:lnTo>
                    <a:pt x="6000" y="560827"/>
                  </a:lnTo>
                  <a:lnTo>
                    <a:pt x="5983" y="560705"/>
                  </a:lnTo>
                  <a:lnTo>
                    <a:pt x="5965" y="560584"/>
                  </a:lnTo>
                  <a:lnTo>
                    <a:pt x="5945" y="560468"/>
                  </a:lnTo>
                  <a:lnTo>
                    <a:pt x="5917" y="560347"/>
                  </a:lnTo>
                  <a:lnTo>
                    <a:pt x="5882" y="560231"/>
                  </a:lnTo>
                  <a:lnTo>
                    <a:pt x="5827" y="560122"/>
                  </a:lnTo>
                  <a:lnTo>
                    <a:pt x="5751" y="560031"/>
                  </a:lnTo>
                  <a:lnTo>
                    <a:pt x="5655" y="559952"/>
                  </a:lnTo>
                  <a:lnTo>
                    <a:pt x="5551" y="559891"/>
                  </a:lnTo>
                  <a:lnTo>
                    <a:pt x="5445" y="559831"/>
                  </a:lnTo>
                  <a:lnTo>
                    <a:pt x="5235" y="559709"/>
                  </a:lnTo>
                  <a:lnTo>
                    <a:pt x="5081" y="559521"/>
                  </a:lnTo>
                  <a:lnTo>
                    <a:pt x="5092" y="559284"/>
                  </a:lnTo>
                  <a:lnTo>
                    <a:pt x="5183" y="559059"/>
                  </a:lnTo>
                  <a:lnTo>
                    <a:pt x="5278" y="558834"/>
                  </a:lnTo>
                  <a:lnTo>
                    <a:pt x="5374" y="558610"/>
                  </a:lnTo>
                  <a:lnTo>
                    <a:pt x="5471" y="558391"/>
                  </a:lnTo>
                  <a:lnTo>
                    <a:pt x="5566" y="558166"/>
                  </a:lnTo>
                  <a:lnTo>
                    <a:pt x="5657" y="557941"/>
                  </a:lnTo>
                  <a:lnTo>
                    <a:pt x="5690" y="557698"/>
                  </a:lnTo>
                  <a:lnTo>
                    <a:pt x="5627" y="557461"/>
                  </a:lnTo>
                  <a:lnTo>
                    <a:pt x="5491" y="557267"/>
                  </a:lnTo>
                  <a:lnTo>
                    <a:pt x="5260" y="557236"/>
                  </a:lnTo>
                  <a:lnTo>
                    <a:pt x="5041" y="557340"/>
                  </a:lnTo>
                  <a:lnTo>
                    <a:pt x="4829" y="557461"/>
                  </a:lnTo>
                  <a:lnTo>
                    <a:pt x="4621" y="557588"/>
                  </a:lnTo>
                  <a:lnTo>
                    <a:pt x="4421" y="557722"/>
                  </a:lnTo>
                  <a:lnTo>
                    <a:pt x="4223" y="557862"/>
                  </a:lnTo>
                  <a:lnTo>
                    <a:pt x="3992" y="557922"/>
                  </a:lnTo>
                  <a:lnTo>
                    <a:pt x="3757" y="557862"/>
                  </a:lnTo>
                  <a:lnTo>
                    <a:pt x="3646" y="557814"/>
                  </a:lnTo>
                  <a:lnTo>
                    <a:pt x="3539" y="557753"/>
                  </a:lnTo>
                  <a:lnTo>
                    <a:pt x="3438" y="557686"/>
                  </a:lnTo>
                  <a:lnTo>
                    <a:pt x="3352" y="557601"/>
                  </a:lnTo>
                  <a:lnTo>
                    <a:pt x="3288" y="557497"/>
                  </a:lnTo>
                  <a:lnTo>
                    <a:pt x="3260" y="557376"/>
                  </a:lnTo>
                  <a:lnTo>
                    <a:pt x="3256" y="557254"/>
                  </a:lnTo>
                  <a:lnTo>
                    <a:pt x="3282" y="557018"/>
                  </a:lnTo>
                  <a:lnTo>
                    <a:pt x="3330" y="556774"/>
                  </a:lnTo>
                  <a:lnTo>
                    <a:pt x="3359" y="556538"/>
                  </a:lnTo>
                  <a:lnTo>
                    <a:pt x="3349" y="556295"/>
                  </a:lnTo>
                  <a:lnTo>
                    <a:pt x="3334" y="556173"/>
                  </a:lnTo>
                  <a:lnTo>
                    <a:pt x="3318" y="556051"/>
                  </a:lnTo>
                  <a:lnTo>
                    <a:pt x="3300" y="555930"/>
                  </a:lnTo>
                  <a:lnTo>
                    <a:pt x="3280" y="555814"/>
                  </a:lnTo>
                  <a:lnTo>
                    <a:pt x="3258" y="555693"/>
                  </a:lnTo>
                  <a:lnTo>
                    <a:pt x="3235" y="555572"/>
                  </a:lnTo>
                  <a:lnTo>
                    <a:pt x="3205" y="555456"/>
                  </a:lnTo>
                  <a:lnTo>
                    <a:pt x="3173" y="555334"/>
                  </a:lnTo>
                  <a:lnTo>
                    <a:pt x="3141" y="555219"/>
                  </a:lnTo>
                  <a:lnTo>
                    <a:pt x="3111" y="554982"/>
                  </a:lnTo>
                  <a:lnTo>
                    <a:pt x="3146" y="554867"/>
                  </a:lnTo>
                  <a:lnTo>
                    <a:pt x="3204" y="554757"/>
                  </a:lnTo>
                  <a:lnTo>
                    <a:pt x="3271" y="554660"/>
                  </a:lnTo>
                  <a:lnTo>
                    <a:pt x="3345" y="554563"/>
                  </a:lnTo>
                  <a:lnTo>
                    <a:pt x="3423" y="554466"/>
                  </a:lnTo>
                  <a:lnTo>
                    <a:pt x="3502" y="554375"/>
                  </a:lnTo>
                  <a:lnTo>
                    <a:pt x="3582" y="554284"/>
                  </a:lnTo>
                  <a:lnTo>
                    <a:pt x="3746" y="554101"/>
                  </a:lnTo>
                  <a:lnTo>
                    <a:pt x="3828" y="554016"/>
                  </a:lnTo>
                  <a:lnTo>
                    <a:pt x="3919" y="553937"/>
                  </a:lnTo>
                  <a:lnTo>
                    <a:pt x="4029" y="553877"/>
                  </a:lnTo>
                  <a:lnTo>
                    <a:pt x="4148" y="553858"/>
                  </a:lnTo>
                  <a:lnTo>
                    <a:pt x="4270" y="553852"/>
                  </a:lnTo>
                  <a:lnTo>
                    <a:pt x="4510" y="553883"/>
                  </a:lnTo>
                  <a:lnTo>
                    <a:pt x="4749" y="553937"/>
                  </a:lnTo>
                  <a:lnTo>
                    <a:pt x="4985" y="553992"/>
                  </a:lnTo>
                  <a:lnTo>
                    <a:pt x="5219" y="554059"/>
                  </a:lnTo>
                  <a:lnTo>
                    <a:pt x="5451" y="554137"/>
                  </a:lnTo>
                  <a:lnTo>
                    <a:pt x="5681" y="554211"/>
                  </a:lnTo>
                  <a:lnTo>
                    <a:pt x="5911" y="554289"/>
                  </a:lnTo>
                  <a:lnTo>
                    <a:pt x="6143" y="554363"/>
                  </a:lnTo>
                  <a:lnTo>
                    <a:pt x="6264" y="554375"/>
                  </a:lnTo>
                  <a:lnTo>
                    <a:pt x="6378" y="554332"/>
                  </a:lnTo>
                  <a:lnTo>
                    <a:pt x="6449" y="554235"/>
                  </a:lnTo>
                  <a:lnTo>
                    <a:pt x="6489" y="554120"/>
                  </a:lnTo>
                  <a:lnTo>
                    <a:pt x="6512" y="554004"/>
                  </a:lnTo>
                  <a:lnTo>
                    <a:pt x="6530" y="553883"/>
                  </a:lnTo>
                  <a:lnTo>
                    <a:pt x="6545" y="553761"/>
                  </a:lnTo>
                  <a:lnTo>
                    <a:pt x="6547" y="553640"/>
                  </a:lnTo>
                  <a:lnTo>
                    <a:pt x="6510" y="553397"/>
                  </a:lnTo>
                  <a:lnTo>
                    <a:pt x="6469" y="553160"/>
                  </a:lnTo>
                  <a:lnTo>
                    <a:pt x="6466" y="552917"/>
                  </a:lnTo>
                  <a:lnTo>
                    <a:pt x="6517" y="552679"/>
                  </a:lnTo>
                  <a:lnTo>
                    <a:pt x="6553" y="552558"/>
                  </a:lnTo>
                  <a:lnTo>
                    <a:pt x="6594" y="552449"/>
                  </a:lnTo>
                  <a:lnTo>
                    <a:pt x="6639" y="552333"/>
                  </a:lnTo>
                  <a:lnTo>
                    <a:pt x="6687" y="552224"/>
                  </a:lnTo>
                  <a:lnTo>
                    <a:pt x="6741" y="552114"/>
                  </a:lnTo>
                  <a:lnTo>
                    <a:pt x="6806" y="552011"/>
                  </a:lnTo>
                  <a:lnTo>
                    <a:pt x="6876" y="551914"/>
                  </a:lnTo>
                  <a:lnTo>
                    <a:pt x="6951" y="551817"/>
                  </a:lnTo>
                  <a:lnTo>
                    <a:pt x="7099" y="551623"/>
                  </a:lnTo>
                  <a:lnTo>
                    <a:pt x="7165" y="551519"/>
                  </a:lnTo>
                  <a:lnTo>
                    <a:pt x="7217" y="551410"/>
                  </a:lnTo>
                  <a:lnTo>
                    <a:pt x="7265" y="551294"/>
                  </a:lnTo>
                  <a:lnTo>
                    <a:pt x="7304" y="551185"/>
                  </a:lnTo>
                  <a:lnTo>
                    <a:pt x="7335" y="551063"/>
                  </a:lnTo>
                  <a:lnTo>
                    <a:pt x="7361" y="550948"/>
                  </a:lnTo>
                  <a:lnTo>
                    <a:pt x="7374" y="550827"/>
                  </a:lnTo>
                  <a:lnTo>
                    <a:pt x="7335" y="550590"/>
                  </a:lnTo>
                  <a:lnTo>
                    <a:pt x="7265" y="550353"/>
                  </a:lnTo>
                  <a:lnTo>
                    <a:pt x="7254" y="550116"/>
                  </a:lnTo>
                  <a:lnTo>
                    <a:pt x="7345" y="549891"/>
                  </a:lnTo>
                  <a:lnTo>
                    <a:pt x="7464" y="549679"/>
                  </a:lnTo>
                  <a:lnTo>
                    <a:pt x="7595" y="549472"/>
                  </a:lnTo>
                  <a:lnTo>
                    <a:pt x="7699" y="549253"/>
                  </a:lnTo>
                  <a:lnTo>
                    <a:pt x="7746" y="549016"/>
                  </a:lnTo>
                  <a:lnTo>
                    <a:pt x="7665" y="548785"/>
                  </a:lnTo>
                  <a:lnTo>
                    <a:pt x="7543" y="548579"/>
                  </a:lnTo>
                  <a:lnTo>
                    <a:pt x="7438" y="548360"/>
                  </a:lnTo>
                  <a:lnTo>
                    <a:pt x="7340" y="548135"/>
                  </a:lnTo>
                  <a:lnTo>
                    <a:pt x="7250" y="547910"/>
                  </a:lnTo>
                  <a:lnTo>
                    <a:pt x="7174" y="547680"/>
                  </a:lnTo>
                  <a:lnTo>
                    <a:pt x="7155" y="547437"/>
                  </a:lnTo>
                  <a:lnTo>
                    <a:pt x="7256" y="547218"/>
                  </a:lnTo>
                  <a:lnTo>
                    <a:pt x="7334" y="547126"/>
                  </a:lnTo>
                  <a:lnTo>
                    <a:pt x="7415" y="547036"/>
                  </a:lnTo>
                  <a:lnTo>
                    <a:pt x="7500" y="546944"/>
                  </a:lnTo>
                  <a:lnTo>
                    <a:pt x="7587" y="546859"/>
                  </a:lnTo>
                  <a:lnTo>
                    <a:pt x="7683" y="546786"/>
                  </a:lnTo>
                  <a:lnTo>
                    <a:pt x="7785" y="546720"/>
                  </a:lnTo>
                  <a:lnTo>
                    <a:pt x="7888" y="546659"/>
                  </a:lnTo>
                  <a:lnTo>
                    <a:pt x="8083" y="546513"/>
                  </a:lnTo>
                  <a:lnTo>
                    <a:pt x="8180" y="546294"/>
                  </a:lnTo>
                  <a:lnTo>
                    <a:pt x="8186" y="546167"/>
                  </a:lnTo>
                  <a:lnTo>
                    <a:pt x="8164" y="545930"/>
                  </a:lnTo>
                  <a:lnTo>
                    <a:pt x="8139" y="545687"/>
                  </a:lnTo>
                  <a:lnTo>
                    <a:pt x="8158" y="545444"/>
                  </a:lnTo>
                  <a:lnTo>
                    <a:pt x="8361" y="545353"/>
                  </a:lnTo>
                  <a:lnTo>
                    <a:pt x="8599" y="545407"/>
                  </a:lnTo>
                  <a:lnTo>
                    <a:pt x="8840" y="545432"/>
                  </a:lnTo>
                  <a:lnTo>
                    <a:pt x="9081" y="545407"/>
                  </a:lnTo>
                  <a:lnTo>
                    <a:pt x="9321" y="545371"/>
                  </a:lnTo>
                  <a:lnTo>
                    <a:pt x="9558" y="545316"/>
                  </a:lnTo>
                  <a:lnTo>
                    <a:pt x="9793" y="545255"/>
                  </a:lnTo>
                  <a:lnTo>
                    <a:pt x="10029" y="545195"/>
                  </a:lnTo>
                  <a:lnTo>
                    <a:pt x="10147" y="545171"/>
                  </a:lnTo>
                  <a:lnTo>
                    <a:pt x="10267" y="545146"/>
                  </a:lnTo>
                  <a:lnTo>
                    <a:pt x="10387" y="545122"/>
                  </a:lnTo>
                  <a:lnTo>
                    <a:pt x="10507" y="545110"/>
                  </a:lnTo>
                  <a:lnTo>
                    <a:pt x="10628" y="545104"/>
                  </a:lnTo>
                  <a:lnTo>
                    <a:pt x="10871" y="545122"/>
                  </a:lnTo>
                  <a:lnTo>
                    <a:pt x="11110" y="545164"/>
                  </a:lnTo>
                  <a:lnTo>
                    <a:pt x="11350" y="545207"/>
                  </a:lnTo>
                  <a:lnTo>
                    <a:pt x="11591" y="545232"/>
                  </a:lnTo>
                  <a:lnTo>
                    <a:pt x="11830" y="545183"/>
                  </a:lnTo>
                  <a:lnTo>
                    <a:pt x="11926" y="545110"/>
                  </a:lnTo>
                  <a:lnTo>
                    <a:pt x="11998" y="545013"/>
                  </a:lnTo>
                  <a:lnTo>
                    <a:pt x="12049" y="544903"/>
                  </a:lnTo>
                  <a:lnTo>
                    <a:pt x="12090" y="544787"/>
                  </a:lnTo>
                  <a:lnTo>
                    <a:pt x="12122" y="544672"/>
                  </a:lnTo>
                  <a:lnTo>
                    <a:pt x="12146" y="544551"/>
                  </a:lnTo>
                  <a:lnTo>
                    <a:pt x="12165" y="544429"/>
                  </a:lnTo>
                  <a:lnTo>
                    <a:pt x="12180" y="544308"/>
                  </a:lnTo>
                  <a:lnTo>
                    <a:pt x="12188" y="544187"/>
                  </a:lnTo>
                  <a:lnTo>
                    <a:pt x="12167" y="543949"/>
                  </a:lnTo>
                  <a:lnTo>
                    <a:pt x="12099" y="543712"/>
                  </a:lnTo>
                  <a:lnTo>
                    <a:pt x="12015" y="543488"/>
                  </a:lnTo>
                  <a:lnTo>
                    <a:pt x="11978" y="543372"/>
                  </a:lnTo>
                  <a:lnTo>
                    <a:pt x="11950" y="543251"/>
                  </a:lnTo>
                  <a:lnTo>
                    <a:pt x="11934" y="543129"/>
                  </a:lnTo>
                  <a:lnTo>
                    <a:pt x="11929" y="543008"/>
                  </a:lnTo>
                  <a:lnTo>
                    <a:pt x="11927" y="542886"/>
                  </a:lnTo>
                  <a:lnTo>
                    <a:pt x="11938" y="542643"/>
                  </a:lnTo>
                  <a:lnTo>
                    <a:pt x="11952" y="542521"/>
                  </a:lnTo>
                  <a:lnTo>
                    <a:pt x="11971" y="542406"/>
                  </a:lnTo>
                  <a:lnTo>
                    <a:pt x="11990" y="542284"/>
                  </a:lnTo>
                  <a:lnTo>
                    <a:pt x="12012" y="542163"/>
                  </a:lnTo>
                  <a:lnTo>
                    <a:pt x="12054" y="541926"/>
                  </a:lnTo>
                  <a:lnTo>
                    <a:pt x="12073" y="541805"/>
                  </a:lnTo>
                  <a:lnTo>
                    <a:pt x="12088" y="541683"/>
                  </a:lnTo>
                  <a:lnTo>
                    <a:pt x="12101" y="541562"/>
                  </a:lnTo>
                  <a:lnTo>
                    <a:pt x="12112" y="541440"/>
                  </a:lnTo>
                  <a:lnTo>
                    <a:pt x="12119" y="541319"/>
                  </a:lnTo>
                  <a:lnTo>
                    <a:pt x="12124" y="541197"/>
                  </a:lnTo>
                  <a:lnTo>
                    <a:pt x="12126" y="541081"/>
                  </a:lnTo>
                  <a:lnTo>
                    <a:pt x="12120" y="540839"/>
                  </a:lnTo>
                  <a:lnTo>
                    <a:pt x="12114" y="540717"/>
                  </a:lnTo>
                  <a:lnTo>
                    <a:pt x="12106" y="540596"/>
                  </a:lnTo>
                  <a:lnTo>
                    <a:pt x="12097" y="540474"/>
                  </a:lnTo>
                  <a:lnTo>
                    <a:pt x="12086" y="540352"/>
                  </a:lnTo>
                  <a:lnTo>
                    <a:pt x="12076" y="540231"/>
                  </a:lnTo>
                  <a:lnTo>
                    <a:pt x="12063" y="540110"/>
                  </a:lnTo>
                  <a:lnTo>
                    <a:pt x="12039" y="539867"/>
                  </a:lnTo>
                  <a:lnTo>
                    <a:pt x="12015" y="539623"/>
                  </a:lnTo>
                  <a:lnTo>
                    <a:pt x="11989" y="539381"/>
                  </a:lnTo>
                  <a:lnTo>
                    <a:pt x="11954" y="539144"/>
                  </a:lnTo>
                  <a:lnTo>
                    <a:pt x="11929" y="539022"/>
                  </a:lnTo>
                  <a:lnTo>
                    <a:pt x="11885" y="538913"/>
                  </a:lnTo>
                  <a:lnTo>
                    <a:pt x="11830" y="538804"/>
                  </a:lnTo>
                  <a:lnTo>
                    <a:pt x="11769" y="538694"/>
                  </a:lnTo>
                  <a:lnTo>
                    <a:pt x="11662" y="538475"/>
                  </a:lnTo>
                  <a:lnTo>
                    <a:pt x="11627" y="538360"/>
                  </a:lnTo>
                  <a:lnTo>
                    <a:pt x="11605" y="538244"/>
                  </a:lnTo>
                  <a:lnTo>
                    <a:pt x="11590" y="538123"/>
                  </a:lnTo>
                  <a:lnTo>
                    <a:pt x="11576" y="538002"/>
                  </a:lnTo>
                  <a:lnTo>
                    <a:pt x="11548" y="537758"/>
                  </a:lnTo>
                  <a:lnTo>
                    <a:pt x="11530" y="537515"/>
                  </a:lnTo>
                  <a:lnTo>
                    <a:pt x="11514" y="537272"/>
                  </a:lnTo>
                  <a:lnTo>
                    <a:pt x="11506" y="537029"/>
                  </a:lnTo>
                  <a:lnTo>
                    <a:pt x="11521" y="536786"/>
                  </a:lnTo>
                  <a:lnTo>
                    <a:pt x="11570" y="536549"/>
                  </a:lnTo>
                  <a:lnTo>
                    <a:pt x="11629" y="536313"/>
                  </a:lnTo>
                  <a:lnTo>
                    <a:pt x="11662" y="536076"/>
                  </a:lnTo>
                  <a:lnTo>
                    <a:pt x="11643" y="535832"/>
                  </a:lnTo>
                  <a:lnTo>
                    <a:pt x="11625" y="535711"/>
                  </a:lnTo>
                  <a:lnTo>
                    <a:pt x="11602" y="535589"/>
                  </a:lnTo>
                  <a:lnTo>
                    <a:pt x="11570" y="535474"/>
                  </a:lnTo>
                  <a:lnTo>
                    <a:pt x="11530" y="535358"/>
                  </a:lnTo>
                  <a:lnTo>
                    <a:pt x="11481" y="535243"/>
                  </a:lnTo>
                  <a:lnTo>
                    <a:pt x="11425" y="535140"/>
                  </a:lnTo>
                  <a:lnTo>
                    <a:pt x="11343" y="535049"/>
                  </a:lnTo>
                  <a:lnTo>
                    <a:pt x="11254" y="534964"/>
                  </a:lnTo>
                  <a:lnTo>
                    <a:pt x="11163" y="534885"/>
                  </a:lnTo>
                  <a:lnTo>
                    <a:pt x="11072" y="534806"/>
                  </a:lnTo>
                  <a:lnTo>
                    <a:pt x="10928" y="534611"/>
                  </a:lnTo>
                  <a:lnTo>
                    <a:pt x="10901" y="534496"/>
                  </a:lnTo>
                  <a:lnTo>
                    <a:pt x="10889" y="534368"/>
                  </a:lnTo>
                  <a:lnTo>
                    <a:pt x="10880" y="534253"/>
                  </a:lnTo>
                  <a:lnTo>
                    <a:pt x="10871" y="534131"/>
                  </a:lnTo>
                  <a:lnTo>
                    <a:pt x="10864" y="534010"/>
                  </a:lnTo>
                  <a:lnTo>
                    <a:pt x="10843" y="533767"/>
                  </a:lnTo>
                  <a:lnTo>
                    <a:pt x="10828" y="533645"/>
                  </a:lnTo>
                  <a:lnTo>
                    <a:pt x="10806" y="533524"/>
                  </a:lnTo>
                  <a:lnTo>
                    <a:pt x="10772" y="533409"/>
                  </a:lnTo>
                  <a:lnTo>
                    <a:pt x="10730" y="533293"/>
                  </a:lnTo>
                  <a:lnTo>
                    <a:pt x="10683" y="533184"/>
                  </a:lnTo>
                  <a:lnTo>
                    <a:pt x="10586" y="532959"/>
                  </a:lnTo>
                  <a:lnTo>
                    <a:pt x="10535" y="532849"/>
                  </a:lnTo>
                  <a:lnTo>
                    <a:pt x="10481" y="532740"/>
                  </a:lnTo>
                  <a:lnTo>
                    <a:pt x="10424" y="532631"/>
                  </a:lnTo>
                  <a:lnTo>
                    <a:pt x="10364" y="532527"/>
                  </a:lnTo>
                  <a:lnTo>
                    <a:pt x="10302" y="532424"/>
                  </a:lnTo>
                  <a:lnTo>
                    <a:pt x="10176" y="532212"/>
                  </a:lnTo>
                  <a:lnTo>
                    <a:pt x="10049" y="532005"/>
                  </a:lnTo>
                  <a:lnTo>
                    <a:pt x="9988" y="531901"/>
                  </a:lnTo>
                  <a:lnTo>
                    <a:pt x="9935" y="531792"/>
                  </a:lnTo>
                  <a:lnTo>
                    <a:pt x="9899" y="531677"/>
                  </a:lnTo>
                  <a:lnTo>
                    <a:pt x="9869" y="531555"/>
                  </a:lnTo>
                  <a:lnTo>
                    <a:pt x="9849" y="531440"/>
                  </a:lnTo>
                  <a:lnTo>
                    <a:pt x="9839" y="531319"/>
                  </a:lnTo>
                  <a:lnTo>
                    <a:pt x="9838" y="531197"/>
                  </a:lnTo>
                  <a:lnTo>
                    <a:pt x="9873" y="530954"/>
                  </a:lnTo>
                  <a:lnTo>
                    <a:pt x="9950" y="530723"/>
                  </a:lnTo>
                  <a:lnTo>
                    <a:pt x="10045" y="530498"/>
                  </a:lnTo>
                  <a:lnTo>
                    <a:pt x="10149" y="530280"/>
                  </a:lnTo>
                  <a:lnTo>
                    <a:pt x="10257" y="530061"/>
                  </a:lnTo>
                  <a:lnTo>
                    <a:pt x="10308" y="529952"/>
                  </a:lnTo>
                  <a:lnTo>
                    <a:pt x="10355" y="529842"/>
                  </a:lnTo>
                  <a:lnTo>
                    <a:pt x="10395" y="529727"/>
                  </a:lnTo>
                  <a:lnTo>
                    <a:pt x="10427" y="529605"/>
                  </a:lnTo>
                  <a:lnTo>
                    <a:pt x="10455" y="529490"/>
                  </a:lnTo>
                  <a:lnTo>
                    <a:pt x="10480" y="529374"/>
                  </a:lnTo>
                  <a:lnTo>
                    <a:pt x="10486" y="529253"/>
                  </a:lnTo>
                  <a:lnTo>
                    <a:pt x="10473" y="529010"/>
                  </a:lnTo>
                  <a:lnTo>
                    <a:pt x="10455" y="528888"/>
                  </a:lnTo>
                  <a:lnTo>
                    <a:pt x="10434" y="528767"/>
                  </a:lnTo>
                  <a:lnTo>
                    <a:pt x="10409" y="528645"/>
                  </a:lnTo>
                  <a:lnTo>
                    <a:pt x="10378" y="528530"/>
                  </a:lnTo>
                  <a:lnTo>
                    <a:pt x="10332" y="528421"/>
                  </a:lnTo>
                  <a:lnTo>
                    <a:pt x="10276" y="528311"/>
                  </a:lnTo>
                  <a:lnTo>
                    <a:pt x="10213" y="528208"/>
                  </a:lnTo>
                  <a:lnTo>
                    <a:pt x="10136" y="528110"/>
                  </a:lnTo>
                  <a:lnTo>
                    <a:pt x="10059" y="528013"/>
                  </a:lnTo>
                  <a:lnTo>
                    <a:pt x="9980" y="527922"/>
                  </a:lnTo>
                  <a:lnTo>
                    <a:pt x="9825" y="527734"/>
                  </a:lnTo>
                  <a:lnTo>
                    <a:pt x="9678" y="527546"/>
                  </a:lnTo>
                  <a:lnTo>
                    <a:pt x="9543" y="527345"/>
                  </a:lnTo>
                  <a:lnTo>
                    <a:pt x="9411" y="527138"/>
                  </a:lnTo>
                  <a:lnTo>
                    <a:pt x="9345" y="527036"/>
                  </a:lnTo>
                  <a:lnTo>
                    <a:pt x="9273" y="526938"/>
                  </a:lnTo>
                  <a:lnTo>
                    <a:pt x="9184" y="526853"/>
                  </a:lnTo>
                  <a:lnTo>
                    <a:pt x="9084" y="526786"/>
                  </a:lnTo>
                  <a:lnTo>
                    <a:pt x="8973" y="526738"/>
                  </a:lnTo>
                  <a:lnTo>
                    <a:pt x="8860" y="526689"/>
                  </a:lnTo>
                  <a:lnTo>
                    <a:pt x="8636" y="526598"/>
                  </a:lnTo>
                  <a:lnTo>
                    <a:pt x="8528" y="526543"/>
                  </a:lnTo>
                  <a:lnTo>
                    <a:pt x="8437" y="526458"/>
                  </a:lnTo>
                  <a:lnTo>
                    <a:pt x="8358" y="526367"/>
                  </a:lnTo>
                  <a:lnTo>
                    <a:pt x="8285" y="526270"/>
                  </a:lnTo>
                  <a:lnTo>
                    <a:pt x="8217" y="526172"/>
                  </a:lnTo>
                  <a:lnTo>
                    <a:pt x="8155" y="526063"/>
                  </a:lnTo>
                  <a:lnTo>
                    <a:pt x="8101" y="525960"/>
                  </a:lnTo>
                  <a:lnTo>
                    <a:pt x="8050" y="525845"/>
                  </a:lnTo>
                  <a:lnTo>
                    <a:pt x="8001" y="525735"/>
                  </a:lnTo>
                  <a:lnTo>
                    <a:pt x="7957" y="525620"/>
                  </a:lnTo>
                  <a:lnTo>
                    <a:pt x="7918" y="525504"/>
                  </a:lnTo>
                  <a:lnTo>
                    <a:pt x="7900" y="525389"/>
                  </a:lnTo>
                  <a:lnTo>
                    <a:pt x="7889" y="525268"/>
                  </a:lnTo>
                  <a:lnTo>
                    <a:pt x="7879" y="525146"/>
                  </a:lnTo>
                  <a:lnTo>
                    <a:pt x="7870" y="525024"/>
                  </a:lnTo>
                  <a:lnTo>
                    <a:pt x="7840" y="524782"/>
                  </a:lnTo>
                  <a:lnTo>
                    <a:pt x="7817" y="524660"/>
                  </a:lnTo>
                  <a:lnTo>
                    <a:pt x="7786" y="524544"/>
                  </a:lnTo>
                  <a:lnTo>
                    <a:pt x="7750" y="524429"/>
                  </a:lnTo>
                  <a:lnTo>
                    <a:pt x="7704" y="524314"/>
                  </a:lnTo>
                  <a:lnTo>
                    <a:pt x="7642" y="524210"/>
                  </a:lnTo>
                  <a:lnTo>
                    <a:pt x="7566" y="524119"/>
                  </a:lnTo>
                  <a:lnTo>
                    <a:pt x="7481" y="524028"/>
                  </a:lnTo>
                  <a:lnTo>
                    <a:pt x="7393" y="523943"/>
                  </a:lnTo>
                  <a:lnTo>
                    <a:pt x="7302" y="523864"/>
                  </a:lnTo>
                  <a:lnTo>
                    <a:pt x="7210" y="523785"/>
                  </a:lnTo>
                  <a:lnTo>
                    <a:pt x="7034" y="523615"/>
                  </a:lnTo>
                  <a:lnTo>
                    <a:pt x="6862" y="523445"/>
                  </a:lnTo>
                  <a:lnTo>
                    <a:pt x="6778" y="523354"/>
                  </a:lnTo>
                  <a:lnTo>
                    <a:pt x="6697" y="523262"/>
                  </a:lnTo>
                  <a:lnTo>
                    <a:pt x="6619" y="523171"/>
                  </a:lnTo>
                  <a:lnTo>
                    <a:pt x="6549" y="523074"/>
                  </a:lnTo>
                  <a:lnTo>
                    <a:pt x="6482" y="522971"/>
                  </a:lnTo>
                  <a:lnTo>
                    <a:pt x="6417" y="522868"/>
                  </a:lnTo>
                  <a:lnTo>
                    <a:pt x="6358" y="522764"/>
                  </a:lnTo>
                  <a:lnTo>
                    <a:pt x="6302" y="522655"/>
                  </a:lnTo>
                  <a:lnTo>
                    <a:pt x="6252" y="522546"/>
                  </a:lnTo>
                  <a:lnTo>
                    <a:pt x="6211" y="522430"/>
                  </a:lnTo>
                  <a:lnTo>
                    <a:pt x="6178" y="522309"/>
                  </a:lnTo>
                  <a:lnTo>
                    <a:pt x="6166" y="522193"/>
                  </a:lnTo>
                  <a:lnTo>
                    <a:pt x="6184" y="521950"/>
                  </a:lnTo>
                  <a:lnTo>
                    <a:pt x="6210" y="521708"/>
                  </a:lnTo>
                  <a:lnTo>
                    <a:pt x="6213" y="521585"/>
                  </a:lnTo>
                  <a:lnTo>
                    <a:pt x="6210" y="521464"/>
                  </a:lnTo>
                  <a:lnTo>
                    <a:pt x="6205" y="521343"/>
                  </a:lnTo>
                  <a:lnTo>
                    <a:pt x="6197" y="521221"/>
                  </a:lnTo>
                  <a:lnTo>
                    <a:pt x="6189" y="521099"/>
                  </a:lnTo>
                  <a:lnTo>
                    <a:pt x="6180" y="520978"/>
                  </a:lnTo>
                  <a:lnTo>
                    <a:pt x="6164" y="520741"/>
                  </a:lnTo>
                  <a:lnTo>
                    <a:pt x="6118" y="520499"/>
                  </a:lnTo>
                  <a:lnTo>
                    <a:pt x="6041" y="520267"/>
                  </a:lnTo>
                  <a:lnTo>
                    <a:pt x="5985" y="520164"/>
                  </a:lnTo>
                  <a:lnTo>
                    <a:pt x="5921" y="520061"/>
                  </a:lnTo>
                  <a:lnTo>
                    <a:pt x="5850" y="519964"/>
                  </a:lnTo>
                  <a:lnTo>
                    <a:pt x="5775" y="519866"/>
                  </a:lnTo>
                  <a:lnTo>
                    <a:pt x="5695" y="519775"/>
                  </a:lnTo>
                  <a:lnTo>
                    <a:pt x="5612" y="519684"/>
                  </a:lnTo>
                  <a:lnTo>
                    <a:pt x="5525" y="519599"/>
                  </a:lnTo>
                  <a:lnTo>
                    <a:pt x="5433" y="519520"/>
                  </a:lnTo>
                  <a:lnTo>
                    <a:pt x="5337" y="519447"/>
                  </a:lnTo>
                  <a:lnTo>
                    <a:pt x="5237" y="519374"/>
                  </a:lnTo>
                  <a:lnTo>
                    <a:pt x="5131" y="519314"/>
                  </a:lnTo>
                  <a:lnTo>
                    <a:pt x="5021" y="519265"/>
                  </a:lnTo>
                  <a:lnTo>
                    <a:pt x="4905" y="519228"/>
                  </a:lnTo>
                  <a:lnTo>
                    <a:pt x="4788" y="519198"/>
                  </a:lnTo>
                  <a:lnTo>
                    <a:pt x="4669" y="519174"/>
                  </a:lnTo>
                  <a:lnTo>
                    <a:pt x="4429" y="519131"/>
                  </a:lnTo>
                  <a:lnTo>
                    <a:pt x="4309" y="519107"/>
                  </a:lnTo>
                  <a:lnTo>
                    <a:pt x="4191" y="519082"/>
                  </a:lnTo>
                  <a:lnTo>
                    <a:pt x="4073" y="519052"/>
                  </a:lnTo>
                  <a:lnTo>
                    <a:pt x="3957" y="519022"/>
                  </a:lnTo>
                  <a:lnTo>
                    <a:pt x="3845" y="518967"/>
                  </a:lnTo>
                  <a:lnTo>
                    <a:pt x="3751" y="518894"/>
                  </a:lnTo>
                  <a:lnTo>
                    <a:pt x="3690" y="518785"/>
                  </a:lnTo>
                  <a:lnTo>
                    <a:pt x="3655" y="518669"/>
                  </a:lnTo>
                  <a:lnTo>
                    <a:pt x="3636" y="518548"/>
                  </a:lnTo>
                  <a:lnTo>
                    <a:pt x="3617" y="518426"/>
                  </a:lnTo>
                  <a:lnTo>
                    <a:pt x="3580" y="518189"/>
                  </a:lnTo>
                  <a:lnTo>
                    <a:pt x="3555" y="517947"/>
                  </a:lnTo>
                  <a:lnTo>
                    <a:pt x="3537" y="517704"/>
                  </a:lnTo>
                  <a:lnTo>
                    <a:pt x="3527" y="517588"/>
                  </a:lnTo>
                  <a:lnTo>
                    <a:pt x="3513" y="517466"/>
                  </a:lnTo>
                  <a:lnTo>
                    <a:pt x="3493" y="517345"/>
                  </a:lnTo>
                  <a:lnTo>
                    <a:pt x="3467" y="517223"/>
                  </a:lnTo>
                  <a:lnTo>
                    <a:pt x="3430" y="517108"/>
                  </a:lnTo>
                  <a:lnTo>
                    <a:pt x="3377" y="516998"/>
                  </a:lnTo>
                  <a:lnTo>
                    <a:pt x="3304" y="516902"/>
                  </a:lnTo>
                  <a:lnTo>
                    <a:pt x="3224" y="516811"/>
                  </a:lnTo>
                  <a:lnTo>
                    <a:pt x="3142" y="516719"/>
                  </a:lnTo>
                  <a:lnTo>
                    <a:pt x="2985" y="516537"/>
                  </a:lnTo>
                  <a:lnTo>
                    <a:pt x="2920" y="516434"/>
                  </a:lnTo>
                  <a:lnTo>
                    <a:pt x="2877" y="516318"/>
                  </a:lnTo>
                  <a:lnTo>
                    <a:pt x="2857" y="516197"/>
                  </a:lnTo>
                  <a:lnTo>
                    <a:pt x="2855" y="516076"/>
                  </a:lnTo>
                  <a:lnTo>
                    <a:pt x="2876" y="515838"/>
                  </a:lnTo>
                  <a:lnTo>
                    <a:pt x="2889" y="515595"/>
                  </a:lnTo>
                  <a:lnTo>
                    <a:pt x="2885" y="515474"/>
                  </a:lnTo>
                  <a:lnTo>
                    <a:pt x="2872" y="515353"/>
                  </a:lnTo>
                  <a:lnTo>
                    <a:pt x="2833" y="515237"/>
                  </a:lnTo>
                  <a:lnTo>
                    <a:pt x="2780" y="515128"/>
                  </a:lnTo>
                  <a:lnTo>
                    <a:pt x="2725" y="515018"/>
                  </a:lnTo>
                  <a:lnTo>
                    <a:pt x="2621" y="514799"/>
                  </a:lnTo>
                  <a:lnTo>
                    <a:pt x="2594" y="514678"/>
                  </a:lnTo>
                  <a:lnTo>
                    <a:pt x="2580" y="514556"/>
                  </a:lnTo>
                  <a:lnTo>
                    <a:pt x="2571" y="514435"/>
                  </a:lnTo>
                  <a:lnTo>
                    <a:pt x="2571" y="514314"/>
                  </a:lnTo>
                  <a:lnTo>
                    <a:pt x="2593" y="514071"/>
                  </a:lnTo>
                  <a:lnTo>
                    <a:pt x="2612" y="513955"/>
                  </a:lnTo>
                  <a:lnTo>
                    <a:pt x="2639" y="513833"/>
                  </a:lnTo>
                  <a:lnTo>
                    <a:pt x="2672" y="513718"/>
                  </a:lnTo>
                  <a:lnTo>
                    <a:pt x="2710" y="513603"/>
                  </a:lnTo>
                  <a:lnTo>
                    <a:pt x="2748" y="513487"/>
                  </a:lnTo>
                  <a:lnTo>
                    <a:pt x="2805" y="513250"/>
                  </a:lnTo>
                  <a:lnTo>
                    <a:pt x="2823" y="513007"/>
                  </a:lnTo>
                  <a:lnTo>
                    <a:pt x="2778" y="512771"/>
                  </a:lnTo>
                  <a:lnTo>
                    <a:pt x="2729" y="512551"/>
                  </a:lnTo>
                  <a:lnTo>
                    <a:pt x="2728" y="512424"/>
                  </a:lnTo>
                  <a:lnTo>
                    <a:pt x="2560" y="512260"/>
                  </a:lnTo>
                  <a:lnTo>
                    <a:pt x="2355" y="512126"/>
                  </a:lnTo>
                  <a:lnTo>
                    <a:pt x="2252" y="512065"/>
                  </a:lnTo>
                  <a:lnTo>
                    <a:pt x="2149" y="511998"/>
                  </a:lnTo>
                  <a:lnTo>
                    <a:pt x="2047" y="511932"/>
                  </a:lnTo>
                  <a:lnTo>
                    <a:pt x="1946" y="511865"/>
                  </a:lnTo>
                  <a:lnTo>
                    <a:pt x="1848" y="511792"/>
                  </a:lnTo>
                  <a:lnTo>
                    <a:pt x="1758" y="511713"/>
                  </a:lnTo>
                  <a:lnTo>
                    <a:pt x="1675" y="511622"/>
                  </a:lnTo>
                  <a:lnTo>
                    <a:pt x="1594" y="511531"/>
                  </a:lnTo>
                  <a:lnTo>
                    <a:pt x="1518" y="511439"/>
                  </a:lnTo>
                  <a:lnTo>
                    <a:pt x="1448" y="511337"/>
                  </a:lnTo>
                  <a:lnTo>
                    <a:pt x="1384" y="511233"/>
                  </a:lnTo>
                  <a:lnTo>
                    <a:pt x="1329" y="511130"/>
                  </a:lnTo>
                  <a:lnTo>
                    <a:pt x="1283" y="511014"/>
                  </a:lnTo>
                  <a:lnTo>
                    <a:pt x="1248" y="510899"/>
                  </a:lnTo>
                  <a:lnTo>
                    <a:pt x="1229" y="510778"/>
                  </a:lnTo>
                  <a:lnTo>
                    <a:pt x="1224" y="510656"/>
                  </a:lnTo>
                  <a:lnTo>
                    <a:pt x="1252" y="510413"/>
                  </a:lnTo>
                  <a:lnTo>
                    <a:pt x="1297" y="510304"/>
                  </a:lnTo>
                  <a:lnTo>
                    <a:pt x="1345" y="510188"/>
                  </a:lnTo>
                  <a:lnTo>
                    <a:pt x="1400" y="510079"/>
                  </a:lnTo>
                  <a:lnTo>
                    <a:pt x="1459" y="509976"/>
                  </a:lnTo>
                  <a:lnTo>
                    <a:pt x="1523" y="509872"/>
                  </a:lnTo>
                  <a:lnTo>
                    <a:pt x="1588" y="509769"/>
                  </a:lnTo>
                  <a:lnTo>
                    <a:pt x="1655" y="509672"/>
                  </a:lnTo>
                  <a:lnTo>
                    <a:pt x="1793" y="509465"/>
                  </a:lnTo>
                  <a:lnTo>
                    <a:pt x="1935" y="509270"/>
                  </a:lnTo>
                  <a:lnTo>
                    <a:pt x="2084" y="509076"/>
                  </a:lnTo>
                  <a:lnTo>
                    <a:pt x="2156" y="508979"/>
                  </a:lnTo>
                  <a:lnTo>
                    <a:pt x="2224" y="508882"/>
                  </a:lnTo>
                  <a:lnTo>
                    <a:pt x="2285" y="508773"/>
                  </a:lnTo>
                  <a:lnTo>
                    <a:pt x="2336" y="508663"/>
                  </a:lnTo>
                  <a:lnTo>
                    <a:pt x="2360" y="508548"/>
                  </a:lnTo>
                  <a:lnTo>
                    <a:pt x="2365" y="508426"/>
                  </a:lnTo>
                  <a:lnTo>
                    <a:pt x="2365" y="508299"/>
                  </a:lnTo>
                  <a:lnTo>
                    <a:pt x="2364" y="508056"/>
                  </a:lnTo>
                  <a:lnTo>
                    <a:pt x="2361" y="507813"/>
                  </a:lnTo>
                  <a:lnTo>
                    <a:pt x="2358" y="507691"/>
                  </a:lnTo>
                  <a:lnTo>
                    <a:pt x="2354" y="507576"/>
                  </a:lnTo>
                  <a:lnTo>
                    <a:pt x="2346" y="507454"/>
                  </a:lnTo>
                  <a:lnTo>
                    <a:pt x="2332" y="507332"/>
                  </a:lnTo>
                  <a:lnTo>
                    <a:pt x="2309" y="507211"/>
                  </a:lnTo>
                  <a:lnTo>
                    <a:pt x="2286" y="506968"/>
                  </a:lnTo>
                  <a:lnTo>
                    <a:pt x="2320" y="506853"/>
                  </a:lnTo>
                  <a:lnTo>
                    <a:pt x="2392" y="506755"/>
                  </a:lnTo>
                  <a:lnTo>
                    <a:pt x="2487" y="506677"/>
                  </a:lnTo>
                  <a:lnTo>
                    <a:pt x="2587" y="506610"/>
                  </a:lnTo>
                  <a:lnTo>
                    <a:pt x="2771" y="506452"/>
                  </a:lnTo>
                  <a:lnTo>
                    <a:pt x="2842" y="506355"/>
                  </a:lnTo>
                  <a:lnTo>
                    <a:pt x="2904" y="506246"/>
                  </a:lnTo>
                  <a:lnTo>
                    <a:pt x="2960" y="506142"/>
                  </a:lnTo>
                  <a:lnTo>
                    <a:pt x="3012" y="506033"/>
                  </a:lnTo>
                  <a:lnTo>
                    <a:pt x="3060" y="505917"/>
                  </a:lnTo>
                  <a:lnTo>
                    <a:pt x="3147" y="505692"/>
                  </a:lnTo>
                  <a:lnTo>
                    <a:pt x="3181" y="505577"/>
                  </a:lnTo>
                  <a:lnTo>
                    <a:pt x="3207" y="505456"/>
                  </a:lnTo>
                  <a:lnTo>
                    <a:pt x="3216" y="505334"/>
                  </a:lnTo>
                  <a:lnTo>
                    <a:pt x="3220" y="505213"/>
                  </a:lnTo>
                  <a:lnTo>
                    <a:pt x="3223" y="505091"/>
                  </a:lnTo>
                  <a:lnTo>
                    <a:pt x="3228" y="504848"/>
                  </a:lnTo>
                  <a:lnTo>
                    <a:pt x="3232" y="504605"/>
                  </a:lnTo>
                  <a:lnTo>
                    <a:pt x="3235" y="504483"/>
                  </a:lnTo>
                  <a:lnTo>
                    <a:pt x="3240" y="504362"/>
                  </a:lnTo>
                  <a:lnTo>
                    <a:pt x="3249" y="504240"/>
                  </a:lnTo>
                  <a:lnTo>
                    <a:pt x="3285" y="504125"/>
                  </a:lnTo>
                  <a:lnTo>
                    <a:pt x="3346" y="504021"/>
                  </a:lnTo>
                  <a:lnTo>
                    <a:pt x="3432" y="503936"/>
                  </a:lnTo>
                  <a:lnTo>
                    <a:pt x="3529" y="503864"/>
                  </a:lnTo>
                  <a:lnTo>
                    <a:pt x="3637" y="503803"/>
                  </a:lnTo>
                  <a:lnTo>
                    <a:pt x="3744" y="503748"/>
                  </a:lnTo>
                  <a:lnTo>
                    <a:pt x="3851" y="503694"/>
                  </a:lnTo>
                  <a:lnTo>
                    <a:pt x="4067" y="503578"/>
                  </a:lnTo>
                  <a:lnTo>
                    <a:pt x="4284" y="503469"/>
                  </a:lnTo>
                  <a:lnTo>
                    <a:pt x="4500" y="503359"/>
                  </a:lnTo>
                  <a:lnTo>
                    <a:pt x="4716" y="503250"/>
                  </a:lnTo>
                  <a:lnTo>
                    <a:pt x="4932" y="503134"/>
                  </a:lnTo>
                  <a:lnTo>
                    <a:pt x="5148" y="503025"/>
                  </a:lnTo>
                  <a:lnTo>
                    <a:pt x="5358" y="502904"/>
                  </a:lnTo>
                  <a:lnTo>
                    <a:pt x="5450" y="502825"/>
                  </a:lnTo>
                  <a:lnTo>
                    <a:pt x="5517" y="502721"/>
                  </a:lnTo>
                  <a:lnTo>
                    <a:pt x="5553" y="502606"/>
                  </a:lnTo>
                  <a:lnTo>
                    <a:pt x="5581" y="502485"/>
                  </a:lnTo>
                  <a:lnTo>
                    <a:pt x="5596" y="502369"/>
                  </a:lnTo>
                  <a:lnTo>
                    <a:pt x="5602" y="502247"/>
                  </a:lnTo>
                  <a:lnTo>
                    <a:pt x="5603" y="502126"/>
                  </a:lnTo>
                  <a:lnTo>
                    <a:pt x="5594" y="501883"/>
                  </a:lnTo>
                  <a:lnTo>
                    <a:pt x="5581" y="501761"/>
                  </a:lnTo>
                  <a:lnTo>
                    <a:pt x="5561" y="501640"/>
                  </a:lnTo>
                  <a:lnTo>
                    <a:pt x="5540" y="501518"/>
                  </a:lnTo>
                  <a:lnTo>
                    <a:pt x="5514" y="501397"/>
                  </a:lnTo>
                  <a:lnTo>
                    <a:pt x="5477" y="501288"/>
                  </a:lnTo>
                  <a:lnTo>
                    <a:pt x="5425" y="501173"/>
                  </a:lnTo>
                  <a:lnTo>
                    <a:pt x="5365" y="501069"/>
                  </a:lnTo>
                  <a:lnTo>
                    <a:pt x="5300" y="500966"/>
                  </a:lnTo>
                  <a:lnTo>
                    <a:pt x="5232" y="500869"/>
                  </a:lnTo>
                  <a:lnTo>
                    <a:pt x="5096" y="500662"/>
                  </a:lnTo>
                  <a:lnTo>
                    <a:pt x="5034" y="500559"/>
                  </a:lnTo>
                  <a:lnTo>
                    <a:pt x="4982" y="500449"/>
                  </a:lnTo>
                  <a:lnTo>
                    <a:pt x="4942" y="500334"/>
                  </a:lnTo>
                  <a:lnTo>
                    <a:pt x="4913" y="500218"/>
                  </a:lnTo>
                  <a:lnTo>
                    <a:pt x="4896" y="500097"/>
                  </a:lnTo>
                  <a:lnTo>
                    <a:pt x="4882" y="499975"/>
                  </a:lnTo>
                  <a:lnTo>
                    <a:pt x="4873" y="499854"/>
                  </a:lnTo>
                  <a:lnTo>
                    <a:pt x="4866" y="499732"/>
                  </a:lnTo>
                  <a:lnTo>
                    <a:pt x="4837" y="499496"/>
                  </a:lnTo>
                  <a:lnTo>
                    <a:pt x="4817" y="499374"/>
                  </a:lnTo>
                  <a:lnTo>
                    <a:pt x="4795" y="499253"/>
                  </a:lnTo>
                  <a:lnTo>
                    <a:pt x="4770" y="499137"/>
                  </a:lnTo>
                  <a:lnTo>
                    <a:pt x="4741" y="499015"/>
                  </a:lnTo>
                  <a:lnTo>
                    <a:pt x="4709" y="498900"/>
                  </a:lnTo>
                  <a:lnTo>
                    <a:pt x="4646" y="498663"/>
                  </a:lnTo>
                  <a:lnTo>
                    <a:pt x="4580" y="498426"/>
                  </a:lnTo>
                  <a:lnTo>
                    <a:pt x="4514" y="498195"/>
                  </a:lnTo>
                  <a:lnTo>
                    <a:pt x="4447" y="497958"/>
                  </a:lnTo>
                  <a:lnTo>
                    <a:pt x="4379" y="497727"/>
                  </a:lnTo>
                  <a:lnTo>
                    <a:pt x="4311" y="497496"/>
                  </a:lnTo>
                  <a:lnTo>
                    <a:pt x="4242" y="497259"/>
                  </a:lnTo>
                  <a:lnTo>
                    <a:pt x="4173" y="497029"/>
                  </a:lnTo>
                  <a:lnTo>
                    <a:pt x="4096" y="496798"/>
                  </a:lnTo>
                  <a:lnTo>
                    <a:pt x="4051" y="496682"/>
                  </a:lnTo>
                  <a:lnTo>
                    <a:pt x="4000" y="496573"/>
                  </a:lnTo>
                  <a:lnTo>
                    <a:pt x="3944" y="496470"/>
                  </a:lnTo>
                  <a:lnTo>
                    <a:pt x="3883" y="496361"/>
                  </a:lnTo>
                  <a:lnTo>
                    <a:pt x="3818" y="496257"/>
                  </a:lnTo>
                  <a:lnTo>
                    <a:pt x="3745" y="496160"/>
                  </a:lnTo>
                  <a:lnTo>
                    <a:pt x="3665" y="496069"/>
                  </a:lnTo>
                  <a:lnTo>
                    <a:pt x="3581" y="495984"/>
                  </a:lnTo>
                  <a:lnTo>
                    <a:pt x="3487" y="495905"/>
                  </a:lnTo>
                  <a:lnTo>
                    <a:pt x="3379" y="495850"/>
                  </a:lnTo>
                  <a:lnTo>
                    <a:pt x="3260" y="495826"/>
                  </a:lnTo>
                  <a:lnTo>
                    <a:pt x="3139" y="495814"/>
                  </a:lnTo>
                  <a:lnTo>
                    <a:pt x="2905" y="495753"/>
                  </a:lnTo>
                  <a:lnTo>
                    <a:pt x="2817" y="495668"/>
                  </a:lnTo>
                  <a:lnTo>
                    <a:pt x="2740" y="495571"/>
                  </a:lnTo>
                  <a:lnTo>
                    <a:pt x="2670" y="495473"/>
                  </a:lnTo>
                  <a:lnTo>
                    <a:pt x="2610" y="495370"/>
                  </a:lnTo>
                  <a:lnTo>
                    <a:pt x="2569" y="495255"/>
                  </a:lnTo>
                  <a:lnTo>
                    <a:pt x="2536" y="495134"/>
                  </a:lnTo>
                  <a:lnTo>
                    <a:pt x="2518" y="495018"/>
                  </a:lnTo>
                  <a:lnTo>
                    <a:pt x="2530" y="494775"/>
                  </a:lnTo>
                  <a:lnTo>
                    <a:pt x="2550" y="494653"/>
                  </a:lnTo>
                  <a:lnTo>
                    <a:pt x="2586" y="494538"/>
                  </a:lnTo>
                  <a:lnTo>
                    <a:pt x="2639" y="494429"/>
                  </a:lnTo>
                  <a:lnTo>
                    <a:pt x="2717" y="494331"/>
                  </a:lnTo>
                  <a:lnTo>
                    <a:pt x="2821" y="494271"/>
                  </a:lnTo>
                  <a:lnTo>
                    <a:pt x="2933" y="494228"/>
                  </a:lnTo>
                  <a:lnTo>
                    <a:pt x="3052" y="494198"/>
                  </a:lnTo>
                  <a:lnTo>
                    <a:pt x="3172" y="494179"/>
                  </a:lnTo>
                  <a:lnTo>
                    <a:pt x="3410" y="494131"/>
                  </a:lnTo>
                  <a:lnTo>
                    <a:pt x="3527" y="494101"/>
                  </a:lnTo>
                  <a:lnTo>
                    <a:pt x="3643" y="494058"/>
                  </a:lnTo>
                  <a:lnTo>
                    <a:pt x="3754" y="494010"/>
                  </a:lnTo>
                  <a:lnTo>
                    <a:pt x="3864" y="493960"/>
                  </a:lnTo>
                  <a:lnTo>
                    <a:pt x="3970" y="493900"/>
                  </a:lnTo>
                  <a:lnTo>
                    <a:pt x="4071" y="493833"/>
                  </a:lnTo>
                  <a:lnTo>
                    <a:pt x="4154" y="493742"/>
                  </a:lnTo>
                  <a:lnTo>
                    <a:pt x="4207" y="493633"/>
                  </a:lnTo>
                  <a:lnTo>
                    <a:pt x="4236" y="493517"/>
                  </a:lnTo>
                  <a:lnTo>
                    <a:pt x="4245" y="493390"/>
                  </a:lnTo>
                  <a:lnTo>
                    <a:pt x="4247" y="493268"/>
                  </a:lnTo>
                  <a:lnTo>
                    <a:pt x="4249" y="493146"/>
                  </a:lnTo>
                  <a:lnTo>
                    <a:pt x="4246" y="492904"/>
                  </a:lnTo>
                  <a:lnTo>
                    <a:pt x="4226" y="492667"/>
                  </a:lnTo>
                  <a:lnTo>
                    <a:pt x="4202" y="492424"/>
                  </a:lnTo>
                  <a:lnTo>
                    <a:pt x="4212" y="492181"/>
                  </a:lnTo>
                  <a:lnTo>
                    <a:pt x="4233" y="491938"/>
                  </a:lnTo>
                  <a:lnTo>
                    <a:pt x="4255" y="491694"/>
                  </a:lnTo>
                  <a:lnTo>
                    <a:pt x="4272" y="491507"/>
                  </a:lnTo>
                  <a:lnTo>
                    <a:pt x="4160" y="491288"/>
                  </a:lnTo>
                  <a:lnTo>
                    <a:pt x="4048" y="491075"/>
                  </a:lnTo>
                  <a:lnTo>
                    <a:pt x="3994" y="490965"/>
                  </a:lnTo>
                  <a:lnTo>
                    <a:pt x="3941" y="490856"/>
                  </a:lnTo>
                  <a:lnTo>
                    <a:pt x="3892" y="490747"/>
                  </a:lnTo>
                  <a:lnTo>
                    <a:pt x="3847" y="490631"/>
                  </a:lnTo>
                  <a:lnTo>
                    <a:pt x="3807" y="490516"/>
                  </a:lnTo>
                  <a:lnTo>
                    <a:pt x="3772" y="490400"/>
                  </a:lnTo>
                  <a:lnTo>
                    <a:pt x="3748" y="490279"/>
                  </a:lnTo>
                  <a:lnTo>
                    <a:pt x="3733" y="490157"/>
                  </a:lnTo>
                  <a:lnTo>
                    <a:pt x="3722" y="490042"/>
                  </a:lnTo>
                  <a:lnTo>
                    <a:pt x="3712" y="489921"/>
                  </a:lnTo>
                  <a:lnTo>
                    <a:pt x="3704" y="489799"/>
                  </a:lnTo>
                  <a:lnTo>
                    <a:pt x="3696" y="489678"/>
                  </a:lnTo>
                  <a:lnTo>
                    <a:pt x="3680" y="489435"/>
                  </a:lnTo>
                  <a:lnTo>
                    <a:pt x="3672" y="489313"/>
                  </a:lnTo>
                  <a:lnTo>
                    <a:pt x="3663" y="489192"/>
                  </a:lnTo>
                  <a:lnTo>
                    <a:pt x="3653" y="489070"/>
                  </a:lnTo>
                  <a:lnTo>
                    <a:pt x="3642" y="488948"/>
                  </a:lnTo>
                  <a:lnTo>
                    <a:pt x="3626" y="488827"/>
                  </a:lnTo>
                  <a:lnTo>
                    <a:pt x="3606" y="488706"/>
                  </a:lnTo>
                  <a:lnTo>
                    <a:pt x="3585" y="488584"/>
                  </a:lnTo>
                  <a:lnTo>
                    <a:pt x="3563" y="488468"/>
                  </a:lnTo>
                  <a:lnTo>
                    <a:pt x="3520" y="488231"/>
                  </a:lnTo>
                  <a:lnTo>
                    <a:pt x="3477" y="487988"/>
                  </a:lnTo>
                  <a:lnTo>
                    <a:pt x="3433" y="487752"/>
                  </a:lnTo>
                  <a:lnTo>
                    <a:pt x="3389" y="487509"/>
                  </a:lnTo>
                  <a:lnTo>
                    <a:pt x="3343" y="487272"/>
                  </a:lnTo>
                  <a:lnTo>
                    <a:pt x="3295" y="487035"/>
                  </a:lnTo>
                  <a:lnTo>
                    <a:pt x="3245" y="486798"/>
                  </a:lnTo>
                  <a:lnTo>
                    <a:pt x="3205" y="486683"/>
                  </a:lnTo>
                  <a:lnTo>
                    <a:pt x="3157" y="486567"/>
                  </a:lnTo>
                  <a:lnTo>
                    <a:pt x="3105" y="486458"/>
                  </a:lnTo>
                  <a:lnTo>
                    <a:pt x="3050" y="486354"/>
                  </a:lnTo>
                  <a:lnTo>
                    <a:pt x="2952" y="486129"/>
                  </a:lnTo>
                  <a:lnTo>
                    <a:pt x="2912" y="486014"/>
                  </a:lnTo>
                  <a:lnTo>
                    <a:pt x="2874" y="485899"/>
                  </a:lnTo>
                  <a:lnTo>
                    <a:pt x="2840" y="485784"/>
                  </a:lnTo>
                  <a:lnTo>
                    <a:pt x="2805" y="485668"/>
                  </a:lnTo>
                  <a:lnTo>
                    <a:pt x="2773" y="485547"/>
                  </a:lnTo>
                  <a:lnTo>
                    <a:pt x="2720" y="485309"/>
                  </a:lnTo>
                  <a:lnTo>
                    <a:pt x="2710" y="485066"/>
                  </a:lnTo>
                  <a:lnTo>
                    <a:pt x="2730" y="484823"/>
                  </a:lnTo>
                  <a:lnTo>
                    <a:pt x="2695" y="484593"/>
                  </a:lnTo>
                  <a:lnTo>
                    <a:pt x="2643" y="484483"/>
                  </a:lnTo>
                  <a:lnTo>
                    <a:pt x="2583" y="484374"/>
                  </a:lnTo>
                  <a:lnTo>
                    <a:pt x="2519" y="484271"/>
                  </a:lnTo>
                  <a:lnTo>
                    <a:pt x="2449" y="484167"/>
                  </a:lnTo>
                  <a:lnTo>
                    <a:pt x="2380" y="484070"/>
                  </a:lnTo>
                  <a:lnTo>
                    <a:pt x="2258" y="483863"/>
                  </a:lnTo>
                  <a:lnTo>
                    <a:pt x="2186" y="483632"/>
                  </a:lnTo>
                  <a:lnTo>
                    <a:pt x="2146" y="483389"/>
                  </a:lnTo>
                  <a:lnTo>
                    <a:pt x="2120" y="483268"/>
                  </a:lnTo>
                  <a:lnTo>
                    <a:pt x="2084" y="483153"/>
                  </a:lnTo>
                  <a:lnTo>
                    <a:pt x="2037" y="483037"/>
                  </a:lnTo>
                  <a:lnTo>
                    <a:pt x="1973" y="482940"/>
                  </a:lnTo>
                  <a:lnTo>
                    <a:pt x="1896" y="482843"/>
                  </a:lnTo>
                  <a:lnTo>
                    <a:pt x="1814" y="482752"/>
                  </a:lnTo>
                  <a:lnTo>
                    <a:pt x="1732" y="482667"/>
                  </a:lnTo>
                  <a:lnTo>
                    <a:pt x="1564" y="482490"/>
                  </a:lnTo>
                  <a:lnTo>
                    <a:pt x="1396" y="482314"/>
                  </a:lnTo>
                  <a:lnTo>
                    <a:pt x="1228" y="482138"/>
                  </a:lnTo>
                  <a:lnTo>
                    <a:pt x="1061" y="481962"/>
                  </a:lnTo>
                  <a:lnTo>
                    <a:pt x="979" y="481871"/>
                  </a:lnTo>
                  <a:lnTo>
                    <a:pt x="898" y="481780"/>
                  </a:lnTo>
                  <a:lnTo>
                    <a:pt x="820" y="481688"/>
                  </a:lnTo>
                  <a:lnTo>
                    <a:pt x="746" y="481591"/>
                  </a:lnTo>
                  <a:lnTo>
                    <a:pt x="675" y="481494"/>
                  </a:lnTo>
                  <a:lnTo>
                    <a:pt x="610" y="481391"/>
                  </a:lnTo>
                  <a:lnTo>
                    <a:pt x="552" y="481281"/>
                  </a:lnTo>
                  <a:lnTo>
                    <a:pt x="506" y="481172"/>
                  </a:lnTo>
                  <a:lnTo>
                    <a:pt x="472" y="481050"/>
                  </a:lnTo>
                  <a:lnTo>
                    <a:pt x="446" y="480935"/>
                  </a:lnTo>
                  <a:lnTo>
                    <a:pt x="423" y="480814"/>
                  </a:lnTo>
                  <a:lnTo>
                    <a:pt x="402" y="480692"/>
                  </a:lnTo>
                  <a:lnTo>
                    <a:pt x="359" y="480455"/>
                  </a:lnTo>
                  <a:lnTo>
                    <a:pt x="318" y="480218"/>
                  </a:lnTo>
                  <a:lnTo>
                    <a:pt x="299" y="480097"/>
                  </a:lnTo>
                  <a:lnTo>
                    <a:pt x="278" y="479975"/>
                  </a:lnTo>
                  <a:lnTo>
                    <a:pt x="257" y="479854"/>
                  </a:lnTo>
                  <a:lnTo>
                    <a:pt x="237" y="479738"/>
                  </a:lnTo>
                  <a:lnTo>
                    <a:pt x="215" y="479617"/>
                  </a:lnTo>
                  <a:lnTo>
                    <a:pt x="187" y="479501"/>
                  </a:lnTo>
                  <a:lnTo>
                    <a:pt x="147" y="479386"/>
                  </a:lnTo>
                  <a:lnTo>
                    <a:pt x="106" y="479270"/>
                  </a:lnTo>
                  <a:lnTo>
                    <a:pt x="65" y="479155"/>
                  </a:lnTo>
                  <a:lnTo>
                    <a:pt x="3" y="478924"/>
                  </a:lnTo>
                  <a:lnTo>
                    <a:pt x="0" y="478796"/>
                  </a:lnTo>
                  <a:lnTo>
                    <a:pt x="31" y="478560"/>
                  </a:lnTo>
                  <a:lnTo>
                    <a:pt x="58" y="478438"/>
                  </a:lnTo>
                  <a:lnTo>
                    <a:pt x="104" y="478329"/>
                  </a:lnTo>
                  <a:lnTo>
                    <a:pt x="165" y="478220"/>
                  </a:lnTo>
                  <a:lnTo>
                    <a:pt x="246" y="478134"/>
                  </a:lnTo>
                  <a:lnTo>
                    <a:pt x="344" y="478062"/>
                  </a:lnTo>
                  <a:lnTo>
                    <a:pt x="451" y="478000"/>
                  </a:lnTo>
                  <a:lnTo>
                    <a:pt x="560" y="477946"/>
                  </a:lnTo>
                  <a:lnTo>
                    <a:pt x="669" y="477897"/>
                  </a:lnTo>
                  <a:lnTo>
                    <a:pt x="874" y="477764"/>
                  </a:lnTo>
                  <a:lnTo>
                    <a:pt x="954" y="477673"/>
                  </a:lnTo>
                  <a:lnTo>
                    <a:pt x="1022" y="477575"/>
                  </a:lnTo>
                  <a:lnTo>
                    <a:pt x="1088" y="477472"/>
                  </a:lnTo>
                  <a:lnTo>
                    <a:pt x="1147" y="477363"/>
                  </a:lnTo>
                  <a:lnTo>
                    <a:pt x="1199" y="477254"/>
                  </a:lnTo>
                  <a:lnTo>
                    <a:pt x="1248" y="477144"/>
                  </a:lnTo>
                  <a:lnTo>
                    <a:pt x="1291" y="477028"/>
                  </a:lnTo>
                  <a:lnTo>
                    <a:pt x="1321" y="476913"/>
                  </a:lnTo>
                  <a:lnTo>
                    <a:pt x="1335" y="476791"/>
                  </a:lnTo>
                  <a:lnTo>
                    <a:pt x="1216" y="476591"/>
                  </a:lnTo>
                  <a:lnTo>
                    <a:pt x="1006" y="476470"/>
                  </a:lnTo>
                  <a:lnTo>
                    <a:pt x="819" y="476318"/>
                  </a:lnTo>
                  <a:lnTo>
                    <a:pt x="731" y="476233"/>
                  </a:lnTo>
                  <a:lnTo>
                    <a:pt x="644" y="476147"/>
                  </a:lnTo>
                  <a:lnTo>
                    <a:pt x="564" y="476056"/>
                  </a:lnTo>
                  <a:lnTo>
                    <a:pt x="488" y="475959"/>
                  </a:lnTo>
                  <a:lnTo>
                    <a:pt x="422" y="475862"/>
                  </a:lnTo>
                  <a:lnTo>
                    <a:pt x="387" y="475741"/>
                  </a:lnTo>
                  <a:lnTo>
                    <a:pt x="377" y="475619"/>
                  </a:lnTo>
                  <a:lnTo>
                    <a:pt x="411" y="475382"/>
                  </a:lnTo>
                  <a:lnTo>
                    <a:pt x="444" y="475261"/>
                  </a:lnTo>
                  <a:lnTo>
                    <a:pt x="482" y="475151"/>
                  </a:lnTo>
                  <a:lnTo>
                    <a:pt x="540" y="475042"/>
                  </a:lnTo>
                  <a:lnTo>
                    <a:pt x="605" y="474939"/>
                  </a:lnTo>
                  <a:lnTo>
                    <a:pt x="676" y="474835"/>
                  </a:lnTo>
                  <a:lnTo>
                    <a:pt x="755" y="474744"/>
                  </a:lnTo>
                  <a:lnTo>
                    <a:pt x="835" y="474653"/>
                  </a:lnTo>
                  <a:lnTo>
                    <a:pt x="1000" y="474477"/>
                  </a:lnTo>
                  <a:lnTo>
                    <a:pt x="1171" y="474301"/>
                  </a:lnTo>
                  <a:lnTo>
                    <a:pt x="1259" y="474222"/>
                  </a:lnTo>
                  <a:lnTo>
                    <a:pt x="1351" y="474143"/>
                  </a:lnTo>
                  <a:lnTo>
                    <a:pt x="1445" y="474064"/>
                  </a:lnTo>
                  <a:lnTo>
                    <a:pt x="1539" y="473984"/>
                  </a:lnTo>
                  <a:lnTo>
                    <a:pt x="1633" y="473906"/>
                  </a:lnTo>
                  <a:lnTo>
                    <a:pt x="1809" y="473742"/>
                  </a:lnTo>
                  <a:lnTo>
                    <a:pt x="1883" y="473645"/>
                  </a:lnTo>
                  <a:lnTo>
                    <a:pt x="1945" y="473541"/>
                  </a:lnTo>
                  <a:lnTo>
                    <a:pt x="1975" y="473420"/>
                  </a:lnTo>
                  <a:lnTo>
                    <a:pt x="1979" y="473298"/>
                  </a:lnTo>
                  <a:lnTo>
                    <a:pt x="1967" y="473055"/>
                  </a:lnTo>
                  <a:lnTo>
                    <a:pt x="1962" y="472812"/>
                  </a:lnTo>
                  <a:lnTo>
                    <a:pt x="1973" y="472691"/>
                  </a:lnTo>
                  <a:lnTo>
                    <a:pt x="1991" y="472575"/>
                  </a:lnTo>
                  <a:lnTo>
                    <a:pt x="2012" y="472454"/>
                  </a:lnTo>
                  <a:lnTo>
                    <a:pt x="2038" y="472339"/>
                  </a:lnTo>
                  <a:lnTo>
                    <a:pt x="2070" y="472216"/>
                  </a:lnTo>
                  <a:lnTo>
                    <a:pt x="2118" y="472107"/>
                  </a:lnTo>
                  <a:lnTo>
                    <a:pt x="2176" y="471998"/>
                  </a:lnTo>
                  <a:lnTo>
                    <a:pt x="2236" y="471895"/>
                  </a:lnTo>
                  <a:lnTo>
                    <a:pt x="2353" y="471682"/>
                  </a:lnTo>
                  <a:lnTo>
                    <a:pt x="2408" y="471573"/>
                  </a:lnTo>
                  <a:lnTo>
                    <a:pt x="2460" y="471464"/>
                  </a:lnTo>
                  <a:lnTo>
                    <a:pt x="2510" y="471354"/>
                  </a:lnTo>
                  <a:lnTo>
                    <a:pt x="2557" y="471239"/>
                  </a:lnTo>
                  <a:lnTo>
                    <a:pt x="2602" y="471123"/>
                  </a:lnTo>
                  <a:lnTo>
                    <a:pt x="2640" y="471008"/>
                  </a:lnTo>
                  <a:lnTo>
                    <a:pt x="2673" y="470892"/>
                  </a:lnTo>
                  <a:lnTo>
                    <a:pt x="2690" y="470771"/>
                  </a:lnTo>
                  <a:lnTo>
                    <a:pt x="2697" y="470649"/>
                  </a:lnTo>
                  <a:lnTo>
                    <a:pt x="2699" y="470528"/>
                  </a:lnTo>
                  <a:lnTo>
                    <a:pt x="2687" y="470291"/>
                  </a:lnTo>
                  <a:lnTo>
                    <a:pt x="2672" y="470048"/>
                  </a:lnTo>
                  <a:lnTo>
                    <a:pt x="2655" y="469805"/>
                  </a:lnTo>
                  <a:lnTo>
                    <a:pt x="2642" y="469562"/>
                  </a:lnTo>
                  <a:lnTo>
                    <a:pt x="2646" y="469319"/>
                  </a:lnTo>
                  <a:lnTo>
                    <a:pt x="2711" y="469088"/>
                  </a:lnTo>
                  <a:lnTo>
                    <a:pt x="2858" y="468893"/>
                  </a:lnTo>
                  <a:lnTo>
                    <a:pt x="2990" y="468730"/>
                  </a:lnTo>
                  <a:lnTo>
                    <a:pt x="3116" y="468523"/>
                  </a:lnTo>
                  <a:lnTo>
                    <a:pt x="3243" y="468317"/>
                  </a:lnTo>
                  <a:lnTo>
                    <a:pt x="3370" y="468110"/>
                  </a:lnTo>
                  <a:lnTo>
                    <a:pt x="3434" y="468007"/>
                  </a:lnTo>
                  <a:lnTo>
                    <a:pt x="3499" y="467903"/>
                  </a:lnTo>
                  <a:lnTo>
                    <a:pt x="3565" y="467800"/>
                  </a:lnTo>
                  <a:lnTo>
                    <a:pt x="3635" y="467703"/>
                  </a:lnTo>
                  <a:lnTo>
                    <a:pt x="3759" y="467490"/>
                  </a:lnTo>
                  <a:lnTo>
                    <a:pt x="3813" y="467253"/>
                  </a:lnTo>
                  <a:lnTo>
                    <a:pt x="3765" y="467017"/>
                  </a:lnTo>
                  <a:lnTo>
                    <a:pt x="3693" y="466785"/>
                  </a:lnTo>
                  <a:lnTo>
                    <a:pt x="3647" y="466548"/>
                  </a:lnTo>
                  <a:lnTo>
                    <a:pt x="3684" y="466305"/>
                  </a:lnTo>
                  <a:lnTo>
                    <a:pt x="3727" y="466069"/>
                  </a:lnTo>
                  <a:lnTo>
                    <a:pt x="3694" y="465831"/>
                  </a:lnTo>
                  <a:lnTo>
                    <a:pt x="3543" y="465643"/>
                  </a:lnTo>
                  <a:lnTo>
                    <a:pt x="3397" y="465449"/>
                  </a:lnTo>
                  <a:lnTo>
                    <a:pt x="3365" y="465212"/>
                  </a:lnTo>
                  <a:lnTo>
                    <a:pt x="3397" y="464969"/>
                  </a:lnTo>
                  <a:lnTo>
                    <a:pt x="3454" y="464732"/>
                  </a:lnTo>
                  <a:lnTo>
                    <a:pt x="3506" y="464495"/>
                  </a:lnTo>
                  <a:lnTo>
                    <a:pt x="3524" y="464374"/>
                  </a:lnTo>
                  <a:lnTo>
                    <a:pt x="3538" y="464252"/>
                  </a:lnTo>
                  <a:lnTo>
                    <a:pt x="3550" y="464130"/>
                  </a:lnTo>
                  <a:lnTo>
                    <a:pt x="3561" y="464009"/>
                  </a:lnTo>
                  <a:lnTo>
                    <a:pt x="3581" y="463772"/>
                  </a:lnTo>
                  <a:lnTo>
                    <a:pt x="3591" y="463651"/>
                  </a:lnTo>
                  <a:lnTo>
                    <a:pt x="3601" y="463529"/>
                  </a:lnTo>
                  <a:lnTo>
                    <a:pt x="3612" y="463408"/>
                  </a:lnTo>
                  <a:lnTo>
                    <a:pt x="3623" y="463286"/>
                  </a:lnTo>
                  <a:lnTo>
                    <a:pt x="3636" y="463164"/>
                  </a:lnTo>
                  <a:lnTo>
                    <a:pt x="3652" y="463043"/>
                  </a:lnTo>
                  <a:lnTo>
                    <a:pt x="3681" y="462921"/>
                  </a:lnTo>
                  <a:lnTo>
                    <a:pt x="3721" y="462812"/>
                  </a:lnTo>
                  <a:lnTo>
                    <a:pt x="3789" y="462709"/>
                  </a:lnTo>
                  <a:lnTo>
                    <a:pt x="3899" y="462654"/>
                  </a:lnTo>
                  <a:lnTo>
                    <a:pt x="4019" y="462642"/>
                  </a:lnTo>
                  <a:lnTo>
                    <a:pt x="4261" y="462617"/>
                  </a:lnTo>
                  <a:lnTo>
                    <a:pt x="4379" y="462581"/>
                  </a:lnTo>
                  <a:lnTo>
                    <a:pt x="4448" y="462484"/>
                  </a:lnTo>
                  <a:lnTo>
                    <a:pt x="4479" y="462369"/>
                  </a:lnTo>
                  <a:lnTo>
                    <a:pt x="4498" y="462247"/>
                  </a:lnTo>
                  <a:lnTo>
                    <a:pt x="4505" y="462126"/>
                  </a:lnTo>
                  <a:lnTo>
                    <a:pt x="4497" y="461882"/>
                  </a:lnTo>
                  <a:lnTo>
                    <a:pt x="4489" y="461761"/>
                  </a:lnTo>
                  <a:lnTo>
                    <a:pt x="4481" y="461640"/>
                  </a:lnTo>
                  <a:lnTo>
                    <a:pt x="4472" y="461518"/>
                  </a:lnTo>
                  <a:lnTo>
                    <a:pt x="4462" y="461397"/>
                  </a:lnTo>
                  <a:lnTo>
                    <a:pt x="4451" y="461275"/>
                  </a:lnTo>
                  <a:lnTo>
                    <a:pt x="4439" y="461153"/>
                  </a:lnTo>
                  <a:lnTo>
                    <a:pt x="4424" y="461032"/>
                  </a:lnTo>
                  <a:lnTo>
                    <a:pt x="4407" y="460911"/>
                  </a:lnTo>
                  <a:lnTo>
                    <a:pt x="4389" y="460795"/>
                  </a:lnTo>
                  <a:lnTo>
                    <a:pt x="4353" y="460552"/>
                  </a:lnTo>
                  <a:lnTo>
                    <a:pt x="4329" y="460309"/>
                  </a:lnTo>
                  <a:lnTo>
                    <a:pt x="4346" y="460066"/>
                  </a:lnTo>
                  <a:lnTo>
                    <a:pt x="4375" y="459950"/>
                  </a:lnTo>
                  <a:lnTo>
                    <a:pt x="4411" y="459835"/>
                  </a:lnTo>
                  <a:lnTo>
                    <a:pt x="4453" y="459720"/>
                  </a:lnTo>
                  <a:lnTo>
                    <a:pt x="4498" y="459604"/>
                  </a:lnTo>
                  <a:lnTo>
                    <a:pt x="4573" y="459373"/>
                  </a:lnTo>
                  <a:lnTo>
                    <a:pt x="4624" y="459136"/>
                  </a:lnTo>
                  <a:lnTo>
                    <a:pt x="4673" y="458900"/>
                  </a:lnTo>
                  <a:lnTo>
                    <a:pt x="4704" y="458784"/>
                  </a:lnTo>
                  <a:lnTo>
                    <a:pt x="4742" y="458669"/>
                  </a:lnTo>
                  <a:lnTo>
                    <a:pt x="4784" y="458553"/>
                  </a:lnTo>
                  <a:lnTo>
                    <a:pt x="4828" y="458438"/>
                  </a:lnTo>
                  <a:lnTo>
                    <a:pt x="4873" y="458329"/>
                  </a:lnTo>
                  <a:lnTo>
                    <a:pt x="4968" y="458103"/>
                  </a:lnTo>
                  <a:lnTo>
                    <a:pt x="5064" y="457879"/>
                  </a:lnTo>
                  <a:lnTo>
                    <a:pt x="5159" y="457654"/>
                  </a:lnTo>
                  <a:lnTo>
                    <a:pt x="5248" y="457429"/>
                  </a:lnTo>
                  <a:lnTo>
                    <a:pt x="5286" y="457314"/>
                  </a:lnTo>
                  <a:lnTo>
                    <a:pt x="5319" y="457198"/>
                  </a:lnTo>
                  <a:lnTo>
                    <a:pt x="5350" y="457077"/>
                  </a:lnTo>
                  <a:lnTo>
                    <a:pt x="5369" y="456955"/>
                  </a:lnTo>
                  <a:lnTo>
                    <a:pt x="5376" y="456840"/>
                  </a:lnTo>
                  <a:lnTo>
                    <a:pt x="5381" y="456718"/>
                  </a:lnTo>
                  <a:lnTo>
                    <a:pt x="5388" y="456476"/>
                  </a:lnTo>
                  <a:lnTo>
                    <a:pt x="5390" y="456232"/>
                  </a:lnTo>
                  <a:lnTo>
                    <a:pt x="5390" y="456111"/>
                  </a:lnTo>
                  <a:lnTo>
                    <a:pt x="5389" y="455990"/>
                  </a:lnTo>
                  <a:lnTo>
                    <a:pt x="5388" y="455868"/>
                  </a:lnTo>
                  <a:lnTo>
                    <a:pt x="5382" y="455746"/>
                  </a:lnTo>
                  <a:lnTo>
                    <a:pt x="5372" y="455625"/>
                  </a:lnTo>
                  <a:lnTo>
                    <a:pt x="5360" y="455504"/>
                  </a:lnTo>
                  <a:lnTo>
                    <a:pt x="5346" y="455382"/>
                  </a:lnTo>
                  <a:lnTo>
                    <a:pt x="5317" y="455139"/>
                  </a:lnTo>
                  <a:lnTo>
                    <a:pt x="5300" y="455017"/>
                  </a:lnTo>
                  <a:lnTo>
                    <a:pt x="5279" y="454902"/>
                  </a:lnTo>
                  <a:lnTo>
                    <a:pt x="5255" y="454780"/>
                  </a:lnTo>
                  <a:lnTo>
                    <a:pt x="5223" y="454665"/>
                  </a:lnTo>
                  <a:lnTo>
                    <a:pt x="5183" y="454549"/>
                  </a:lnTo>
                  <a:lnTo>
                    <a:pt x="5140" y="454434"/>
                  </a:lnTo>
                  <a:lnTo>
                    <a:pt x="5096" y="454324"/>
                  </a:lnTo>
                  <a:lnTo>
                    <a:pt x="5027" y="454088"/>
                  </a:lnTo>
                  <a:lnTo>
                    <a:pt x="5025" y="453845"/>
                  </a:lnTo>
                  <a:lnTo>
                    <a:pt x="5082" y="453608"/>
                  </a:lnTo>
                  <a:lnTo>
                    <a:pt x="5159" y="453383"/>
                  </a:lnTo>
                  <a:lnTo>
                    <a:pt x="5243" y="453152"/>
                  </a:lnTo>
                  <a:lnTo>
                    <a:pt x="5287" y="453037"/>
                  </a:lnTo>
                  <a:lnTo>
                    <a:pt x="5331" y="452928"/>
                  </a:lnTo>
                  <a:lnTo>
                    <a:pt x="5378" y="452812"/>
                  </a:lnTo>
                  <a:lnTo>
                    <a:pt x="5426" y="452703"/>
                  </a:lnTo>
                  <a:lnTo>
                    <a:pt x="5522" y="452477"/>
                  </a:lnTo>
                  <a:lnTo>
                    <a:pt x="5567" y="452362"/>
                  </a:lnTo>
                  <a:lnTo>
                    <a:pt x="5611" y="452253"/>
                  </a:lnTo>
                  <a:lnTo>
                    <a:pt x="5652" y="452137"/>
                  </a:lnTo>
                  <a:lnTo>
                    <a:pt x="5692" y="452022"/>
                  </a:lnTo>
                  <a:lnTo>
                    <a:pt x="5731" y="451907"/>
                  </a:lnTo>
                  <a:lnTo>
                    <a:pt x="5769" y="451791"/>
                  </a:lnTo>
                  <a:lnTo>
                    <a:pt x="5846" y="451560"/>
                  </a:lnTo>
                  <a:lnTo>
                    <a:pt x="5884" y="451445"/>
                  </a:lnTo>
                  <a:lnTo>
                    <a:pt x="5924" y="451329"/>
                  </a:lnTo>
                  <a:lnTo>
                    <a:pt x="5964" y="451214"/>
                  </a:lnTo>
                  <a:lnTo>
                    <a:pt x="6009" y="451105"/>
                  </a:lnTo>
                  <a:lnTo>
                    <a:pt x="6062" y="450995"/>
                  </a:lnTo>
                  <a:lnTo>
                    <a:pt x="6122" y="450886"/>
                  </a:lnTo>
                  <a:lnTo>
                    <a:pt x="6198" y="450795"/>
                  </a:lnTo>
                  <a:lnTo>
                    <a:pt x="6284" y="450710"/>
                  </a:lnTo>
                  <a:lnTo>
                    <a:pt x="6373" y="450625"/>
                  </a:lnTo>
                  <a:lnTo>
                    <a:pt x="6546" y="450454"/>
                  </a:lnTo>
                  <a:lnTo>
                    <a:pt x="6614" y="450352"/>
                  </a:lnTo>
                  <a:lnTo>
                    <a:pt x="6664" y="450242"/>
                  </a:lnTo>
                  <a:lnTo>
                    <a:pt x="6705" y="450126"/>
                  </a:lnTo>
                  <a:lnTo>
                    <a:pt x="6736" y="450011"/>
                  </a:lnTo>
                  <a:lnTo>
                    <a:pt x="6760" y="449890"/>
                  </a:lnTo>
                  <a:lnTo>
                    <a:pt x="6781" y="449768"/>
                  </a:lnTo>
                  <a:lnTo>
                    <a:pt x="6797" y="449653"/>
                  </a:lnTo>
                  <a:lnTo>
                    <a:pt x="6809" y="449531"/>
                  </a:lnTo>
                  <a:lnTo>
                    <a:pt x="6818" y="449410"/>
                  </a:lnTo>
                  <a:lnTo>
                    <a:pt x="6826" y="449288"/>
                  </a:lnTo>
                  <a:lnTo>
                    <a:pt x="6832" y="449167"/>
                  </a:lnTo>
                  <a:lnTo>
                    <a:pt x="6837" y="449045"/>
                  </a:lnTo>
                  <a:lnTo>
                    <a:pt x="6816" y="448802"/>
                  </a:lnTo>
                  <a:lnTo>
                    <a:pt x="6796" y="448680"/>
                  </a:lnTo>
                  <a:lnTo>
                    <a:pt x="6766" y="448565"/>
                  </a:lnTo>
                  <a:lnTo>
                    <a:pt x="6728" y="448450"/>
                  </a:lnTo>
                  <a:lnTo>
                    <a:pt x="6679" y="448340"/>
                  </a:lnTo>
                  <a:lnTo>
                    <a:pt x="6620" y="448231"/>
                  </a:lnTo>
                  <a:lnTo>
                    <a:pt x="6558" y="448128"/>
                  </a:lnTo>
                  <a:lnTo>
                    <a:pt x="6447" y="447909"/>
                  </a:lnTo>
                  <a:lnTo>
                    <a:pt x="6402" y="447800"/>
                  </a:lnTo>
                  <a:lnTo>
                    <a:pt x="6364" y="447685"/>
                  </a:lnTo>
                  <a:lnTo>
                    <a:pt x="6328" y="447569"/>
                  </a:lnTo>
                  <a:lnTo>
                    <a:pt x="6294" y="447448"/>
                  </a:lnTo>
                  <a:lnTo>
                    <a:pt x="6225" y="447217"/>
                  </a:lnTo>
                  <a:lnTo>
                    <a:pt x="6159" y="446986"/>
                  </a:lnTo>
                  <a:lnTo>
                    <a:pt x="6094" y="446749"/>
                  </a:lnTo>
                  <a:lnTo>
                    <a:pt x="6062" y="446634"/>
                  </a:lnTo>
                  <a:lnTo>
                    <a:pt x="6031" y="446518"/>
                  </a:lnTo>
                  <a:lnTo>
                    <a:pt x="6002" y="446396"/>
                  </a:lnTo>
                  <a:lnTo>
                    <a:pt x="5977" y="446281"/>
                  </a:lnTo>
                  <a:lnTo>
                    <a:pt x="5953" y="446160"/>
                  </a:lnTo>
                  <a:lnTo>
                    <a:pt x="5935" y="446038"/>
                  </a:lnTo>
                  <a:lnTo>
                    <a:pt x="5921" y="445916"/>
                  </a:lnTo>
                  <a:lnTo>
                    <a:pt x="5914" y="445795"/>
                  </a:lnTo>
                  <a:lnTo>
                    <a:pt x="5912" y="445673"/>
                  </a:lnTo>
                  <a:lnTo>
                    <a:pt x="5926" y="445430"/>
                  </a:lnTo>
                  <a:lnTo>
                    <a:pt x="5939" y="445309"/>
                  </a:lnTo>
                  <a:lnTo>
                    <a:pt x="5954" y="445187"/>
                  </a:lnTo>
                  <a:lnTo>
                    <a:pt x="5972" y="445072"/>
                  </a:lnTo>
                  <a:lnTo>
                    <a:pt x="5996" y="444950"/>
                  </a:lnTo>
                  <a:lnTo>
                    <a:pt x="6028" y="444835"/>
                  </a:lnTo>
                  <a:lnTo>
                    <a:pt x="6069" y="444719"/>
                  </a:lnTo>
                  <a:lnTo>
                    <a:pt x="6116" y="444610"/>
                  </a:lnTo>
                  <a:lnTo>
                    <a:pt x="6173" y="444501"/>
                  </a:lnTo>
                  <a:lnTo>
                    <a:pt x="6244" y="444404"/>
                  </a:lnTo>
                  <a:lnTo>
                    <a:pt x="6316" y="444306"/>
                  </a:lnTo>
                  <a:lnTo>
                    <a:pt x="6389" y="444209"/>
                  </a:lnTo>
                  <a:lnTo>
                    <a:pt x="6464" y="444112"/>
                  </a:lnTo>
                  <a:lnTo>
                    <a:pt x="6540" y="444015"/>
                  </a:lnTo>
                  <a:lnTo>
                    <a:pt x="6619" y="443923"/>
                  </a:lnTo>
                  <a:lnTo>
                    <a:pt x="6704" y="443832"/>
                  </a:lnTo>
                  <a:lnTo>
                    <a:pt x="6797" y="443759"/>
                  </a:lnTo>
                  <a:lnTo>
                    <a:pt x="6898" y="443693"/>
                  </a:lnTo>
                  <a:lnTo>
                    <a:pt x="7006" y="443632"/>
                  </a:lnTo>
                  <a:lnTo>
                    <a:pt x="7118" y="443583"/>
                  </a:lnTo>
                  <a:lnTo>
                    <a:pt x="7231" y="443541"/>
                  </a:lnTo>
                  <a:lnTo>
                    <a:pt x="7346" y="443498"/>
                  </a:lnTo>
                  <a:lnTo>
                    <a:pt x="7573" y="443413"/>
                  </a:lnTo>
                  <a:lnTo>
                    <a:pt x="7679" y="443353"/>
                  </a:lnTo>
                  <a:lnTo>
                    <a:pt x="7778" y="443286"/>
                  </a:lnTo>
                  <a:lnTo>
                    <a:pt x="7867" y="443201"/>
                  </a:lnTo>
                  <a:lnTo>
                    <a:pt x="7955" y="443116"/>
                  </a:lnTo>
                  <a:lnTo>
                    <a:pt x="8042" y="443031"/>
                  </a:lnTo>
                  <a:lnTo>
                    <a:pt x="8236" y="442891"/>
                  </a:lnTo>
                  <a:lnTo>
                    <a:pt x="8454" y="442781"/>
                  </a:lnTo>
                  <a:lnTo>
                    <a:pt x="8672" y="442672"/>
                  </a:lnTo>
                  <a:lnTo>
                    <a:pt x="8781" y="442617"/>
                  </a:lnTo>
                  <a:lnTo>
                    <a:pt x="8888" y="442563"/>
                  </a:lnTo>
                  <a:lnTo>
                    <a:pt x="8991" y="442496"/>
                  </a:lnTo>
                  <a:lnTo>
                    <a:pt x="9089" y="442423"/>
                  </a:lnTo>
                  <a:lnTo>
                    <a:pt x="9183" y="442350"/>
                  </a:lnTo>
                  <a:lnTo>
                    <a:pt x="9273" y="442265"/>
                  </a:lnTo>
                  <a:lnTo>
                    <a:pt x="9454" y="442101"/>
                  </a:lnTo>
                  <a:lnTo>
                    <a:pt x="9550" y="442028"/>
                  </a:lnTo>
                  <a:lnTo>
                    <a:pt x="9651" y="441961"/>
                  </a:lnTo>
                  <a:lnTo>
                    <a:pt x="9756" y="441900"/>
                  </a:lnTo>
                  <a:lnTo>
                    <a:pt x="9863" y="441840"/>
                  </a:lnTo>
                  <a:lnTo>
                    <a:pt x="9971" y="441785"/>
                  </a:lnTo>
                  <a:lnTo>
                    <a:pt x="10182" y="441664"/>
                  </a:lnTo>
                  <a:lnTo>
                    <a:pt x="10280" y="441590"/>
                  </a:lnTo>
                  <a:lnTo>
                    <a:pt x="10369" y="441505"/>
                  </a:lnTo>
                  <a:lnTo>
                    <a:pt x="10442" y="441415"/>
                  </a:lnTo>
                  <a:lnTo>
                    <a:pt x="10505" y="441311"/>
                  </a:lnTo>
                  <a:lnTo>
                    <a:pt x="10564" y="441202"/>
                  </a:lnTo>
                  <a:lnTo>
                    <a:pt x="10709" y="440934"/>
                  </a:lnTo>
                  <a:lnTo>
                    <a:pt x="10887" y="440764"/>
                  </a:lnTo>
                  <a:lnTo>
                    <a:pt x="11065" y="440600"/>
                  </a:lnTo>
                  <a:lnTo>
                    <a:pt x="11242" y="440436"/>
                  </a:lnTo>
                  <a:lnTo>
                    <a:pt x="11419" y="440266"/>
                  </a:lnTo>
                  <a:lnTo>
                    <a:pt x="11592" y="440096"/>
                  </a:lnTo>
                  <a:lnTo>
                    <a:pt x="11668" y="440005"/>
                  </a:lnTo>
                  <a:lnTo>
                    <a:pt x="11738" y="439902"/>
                  </a:lnTo>
                  <a:lnTo>
                    <a:pt x="11804" y="439798"/>
                  </a:lnTo>
                  <a:lnTo>
                    <a:pt x="11863" y="439695"/>
                  </a:lnTo>
                  <a:lnTo>
                    <a:pt x="11915" y="439586"/>
                  </a:lnTo>
                  <a:lnTo>
                    <a:pt x="11961" y="439470"/>
                  </a:lnTo>
                  <a:lnTo>
                    <a:pt x="12001" y="439355"/>
                  </a:lnTo>
                  <a:lnTo>
                    <a:pt x="12037" y="439239"/>
                  </a:lnTo>
                  <a:lnTo>
                    <a:pt x="12064" y="439124"/>
                  </a:lnTo>
                  <a:lnTo>
                    <a:pt x="12082" y="439002"/>
                  </a:lnTo>
                  <a:lnTo>
                    <a:pt x="12096" y="438881"/>
                  </a:lnTo>
                  <a:lnTo>
                    <a:pt x="12109" y="438760"/>
                  </a:lnTo>
                  <a:lnTo>
                    <a:pt x="12121" y="438638"/>
                  </a:lnTo>
                  <a:lnTo>
                    <a:pt x="12131" y="438516"/>
                  </a:lnTo>
                  <a:lnTo>
                    <a:pt x="12137" y="438395"/>
                  </a:lnTo>
                  <a:lnTo>
                    <a:pt x="12141" y="438274"/>
                  </a:lnTo>
                  <a:lnTo>
                    <a:pt x="12148" y="438031"/>
                  </a:lnTo>
                  <a:lnTo>
                    <a:pt x="12152" y="437787"/>
                  </a:lnTo>
                  <a:lnTo>
                    <a:pt x="12155" y="437545"/>
                  </a:lnTo>
                  <a:lnTo>
                    <a:pt x="12155" y="437301"/>
                  </a:lnTo>
                  <a:lnTo>
                    <a:pt x="12154" y="437059"/>
                  </a:lnTo>
                  <a:lnTo>
                    <a:pt x="12152" y="436937"/>
                  </a:lnTo>
                  <a:lnTo>
                    <a:pt x="12148" y="436816"/>
                  </a:lnTo>
                  <a:lnTo>
                    <a:pt x="12142" y="436694"/>
                  </a:lnTo>
                  <a:lnTo>
                    <a:pt x="12135" y="436579"/>
                  </a:lnTo>
                  <a:lnTo>
                    <a:pt x="12121" y="436336"/>
                  </a:lnTo>
                  <a:lnTo>
                    <a:pt x="12112" y="436214"/>
                  </a:lnTo>
                  <a:lnTo>
                    <a:pt x="12102" y="436093"/>
                  </a:lnTo>
                  <a:lnTo>
                    <a:pt x="12089" y="435971"/>
                  </a:lnTo>
                  <a:lnTo>
                    <a:pt x="12075" y="435849"/>
                  </a:lnTo>
                  <a:lnTo>
                    <a:pt x="12056" y="435728"/>
                  </a:lnTo>
                  <a:lnTo>
                    <a:pt x="12034" y="435606"/>
                  </a:lnTo>
                  <a:lnTo>
                    <a:pt x="12011" y="435491"/>
                  </a:lnTo>
                  <a:lnTo>
                    <a:pt x="11967" y="435248"/>
                  </a:lnTo>
                  <a:lnTo>
                    <a:pt x="11935" y="435011"/>
                  </a:lnTo>
                  <a:lnTo>
                    <a:pt x="11942" y="434768"/>
                  </a:lnTo>
                  <a:lnTo>
                    <a:pt x="11964" y="434525"/>
                  </a:lnTo>
                  <a:lnTo>
                    <a:pt x="11990" y="434282"/>
                  </a:lnTo>
                  <a:lnTo>
                    <a:pt x="12025" y="434045"/>
                  </a:lnTo>
                  <a:lnTo>
                    <a:pt x="12063" y="433802"/>
                  </a:lnTo>
                  <a:lnTo>
                    <a:pt x="12085" y="433680"/>
                  </a:lnTo>
                  <a:lnTo>
                    <a:pt x="12107" y="433565"/>
                  </a:lnTo>
                  <a:lnTo>
                    <a:pt x="12133" y="433444"/>
                  </a:lnTo>
                  <a:lnTo>
                    <a:pt x="12164" y="433328"/>
                  </a:lnTo>
                  <a:lnTo>
                    <a:pt x="12202" y="433213"/>
                  </a:lnTo>
                  <a:lnTo>
                    <a:pt x="12244" y="433097"/>
                  </a:lnTo>
                  <a:lnTo>
                    <a:pt x="12326" y="432866"/>
                  </a:lnTo>
                  <a:lnTo>
                    <a:pt x="12412" y="432642"/>
                  </a:lnTo>
                  <a:lnTo>
                    <a:pt x="12458" y="432526"/>
                  </a:lnTo>
                  <a:lnTo>
                    <a:pt x="12505" y="432417"/>
                  </a:lnTo>
                  <a:lnTo>
                    <a:pt x="12555" y="432307"/>
                  </a:lnTo>
                  <a:lnTo>
                    <a:pt x="12610" y="432198"/>
                  </a:lnTo>
                  <a:lnTo>
                    <a:pt x="12674" y="432095"/>
                  </a:lnTo>
                  <a:lnTo>
                    <a:pt x="12746" y="431998"/>
                  </a:lnTo>
                  <a:lnTo>
                    <a:pt x="12821" y="431901"/>
                  </a:lnTo>
                  <a:lnTo>
                    <a:pt x="12900" y="431809"/>
                  </a:lnTo>
                  <a:lnTo>
                    <a:pt x="12981" y="431718"/>
                  </a:lnTo>
                  <a:lnTo>
                    <a:pt x="13135" y="431542"/>
                  </a:lnTo>
                  <a:lnTo>
                    <a:pt x="13145" y="431299"/>
                  </a:lnTo>
                  <a:lnTo>
                    <a:pt x="13154" y="431056"/>
                  </a:lnTo>
                  <a:lnTo>
                    <a:pt x="13164" y="430813"/>
                  </a:lnTo>
                  <a:lnTo>
                    <a:pt x="13171" y="430691"/>
                  </a:lnTo>
                  <a:lnTo>
                    <a:pt x="13184" y="430570"/>
                  </a:lnTo>
                  <a:lnTo>
                    <a:pt x="13214" y="430448"/>
                  </a:lnTo>
                  <a:lnTo>
                    <a:pt x="13250" y="430333"/>
                  </a:lnTo>
                  <a:lnTo>
                    <a:pt x="13286" y="430217"/>
                  </a:lnTo>
                  <a:lnTo>
                    <a:pt x="13352" y="429987"/>
                  </a:lnTo>
                  <a:lnTo>
                    <a:pt x="13376" y="429865"/>
                  </a:lnTo>
                  <a:lnTo>
                    <a:pt x="13398" y="429750"/>
                  </a:lnTo>
                  <a:lnTo>
                    <a:pt x="13421" y="429628"/>
                  </a:lnTo>
                  <a:lnTo>
                    <a:pt x="13440" y="429507"/>
                  </a:lnTo>
                  <a:lnTo>
                    <a:pt x="13460" y="429385"/>
                  </a:lnTo>
                  <a:lnTo>
                    <a:pt x="13496" y="429148"/>
                  </a:lnTo>
                  <a:lnTo>
                    <a:pt x="13513" y="429027"/>
                  </a:lnTo>
                  <a:lnTo>
                    <a:pt x="13529" y="428905"/>
                  </a:lnTo>
                  <a:lnTo>
                    <a:pt x="13543" y="428784"/>
                  </a:lnTo>
                  <a:lnTo>
                    <a:pt x="13553" y="428662"/>
                  </a:lnTo>
                  <a:lnTo>
                    <a:pt x="13562" y="428541"/>
                  </a:lnTo>
                  <a:lnTo>
                    <a:pt x="13567" y="428419"/>
                  </a:lnTo>
                  <a:lnTo>
                    <a:pt x="13569" y="428298"/>
                  </a:lnTo>
                  <a:lnTo>
                    <a:pt x="13543" y="428054"/>
                  </a:lnTo>
                  <a:lnTo>
                    <a:pt x="13517" y="427939"/>
                  </a:lnTo>
                  <a:lnTo>
                    <a:pt x="13483" y="427824"/>
                  </a:lnTo>
                  <a:lnTo>
                    <a:pt x="13444" y="427708"/>
                  </a:lnTo>
                  <a:lnTo>
                    <a:pt x="13402" y="427593"/>
                  </a:lnTo>
                  <a:lnTo>
                    <a:pt x="13356" y="427477"/>
                  </a:lnTo>
                  <a:lnTo>
                    <a:pt x="13307" y="427368"/>
                  </a:lnTo>
                  <a:lnTo>
                    <a:pt x="13249" y="427265"/>
                  </a:lnTo>
                  <a:lnTo>
                    <a:pt x="13184" y="427162"/>
                  </a:lnTo>
                  <a:lnTo>
                    <a:pt x="13111" y="427065"/>
                  </a:lnTo>
                  <a:lnTo>
                    <a:pt x="13033" y="426967"/>
                  </a:lnTo>
                  <a:lnTo>
                    <a:pt x="12955" y="426876"/>
                  </a:lnTo>
                  <a:lnTo>
                    <a:pt x="12831" y="426670"/>
                  </a:lnTo>
                  <a:lnTo>
                    <a:pt x="12759" y="426439"/>
                  </a:lnTo>
                  <a:lnTo>
                    <a:pt x="12700" y="426201"/>
                  </a:lnTo>
                  <a:lnTo>
                    <a:pt x="12644" y="425965"/>
                  </a:lnTo>
                  <a:lnTo>
                    <a:pt x="12590" y="425728"/>
                  </a:lnTo>
                  <a:lnTo>
                    <a:pt x="12537" y="425491"/>
                  </a:lnTo>
                  <a:lnTo>
                    <a:pt x="12487" y="425254"/>
                  </a:lnTo>
                  <a:lnTo>
                    <a:pt x="12438" y="425011"/>
                  </a:lnTo>
                  <a:lnTo>
                    <a:pt x="12402" y="424774"/>
                  </a:lnTo>
                  <a:lnTo>
                    <a:pt x="12364" y="424531"/>
                  </a:lnTo>
                  <a:lnTo>
                    <a:pt x="12340" y="424415"/>
                  </a:lnTo>
                  <a:lnTo>
                    <a:pt x="12310" y="424294"/>
                  </a:lnTo>
                  <a:lnTo>
                    <a:pt x="12266" y="424184"/>
                  </a:lnTo>
                  <a:lnTo>
                    <a:pt x="12207" y="424075"/>
                  </a:lnTo>
                  <a:lnTo>
                    <a:pt x="12139" y="423972"/>
                  </a:lnTo>
                  <a:lnTo>
                    <a:pt x="12068" y="423874"/>
                  </a:lnTo>
                  <a:lnTo>
                    <a:pt x="11994" y="423778"/>
                  </a:lnTo>
                  <a:lnTo>
                    <a:pt x="11919" y="423687"/>
                  </a:lnTo>
                  <a:lnTo>
                    <a:pt x="11768" y="423492"/>
                  </a:lnTo>
                  <a:lnTo>
                    <a:pt x="11694" y="423395"/>
                  </a:lnTo>
                  <a:lnTo>
                    <a:pt x="11621" y="423297"/>
                  </a:lnTo>
                  <a:lnTo>
                    <a:pt x="11554" y="423201"/>
                  </a:lnTo>
                  <a:lnTo>
                    <a:pt x="11507" y="423085"/>
                  </a:lnTo>
                  <a:lnTo>
                    <a:pt x="11490" y="422964"/>
                  </a:lnTo>
                  <a:lnTo>
                    <a:pt x="11516" y="422726"/>
                  </a:lnTo>
                  <a:lnTo>
                    <a:pt x="11541" y="422605"/>
                  </a:lnTo>
                  <a:lnTo>
                    <a:pt x="11576" y="422490"/>
                  </a:lnTo>
                  <a:lnTo>
                    <a:pt x="11617" y="422374"/>
                  </a:lnTo>
                  <a:lnTo>
                    <a:pt x="11661" y="422258"/>
                  </a:lnTo>
                  <a:lnTo>
                    <a:pt x="11705" y="422150"/>
                  </a:lnTo>
                  <a:lnTo>
                    <a:pt x="11761" y="422040"/>
                  </a:lnTo>
                  <a:lnTo>
                    <a:pt x="11836" y="421943"/>
                  </a:lnTo>
                  <a:lnTo>
                    <a:pt x="11915" y="421851"/>
                  </a:lnTo>
                  <a:lnTo>
                    <a:pt x="11994" y="421761"/>
                  </a:lnTo>
                  <a:lnTo>
                    <a:pt x="12144" y="421572"/>
                  </a:lnTo>
                  <a:lnTo>
                    <a:pt x="12192" y="421457"/>
                  </a:lnTo>
                  <a:lnTo>
                    <a:pt x="12219" y="421335"/>
                  </a:lnTo>
                  <a:lnTo>
                    <a:pt x="12239" y="421220"/>
                  </a:lnTo>
                  <a:lnTo>
                    <a:pt x="12252" y="421099"/>
                  </a:lnTo>
                  <a:lnTo>
                    <a:pt x="12258" y="420977"/>
                  </a:lnTo>
                  <a:lnTo>
                    <a:pt x="12275" y="420734"/>
                  </a:lnTo>
                  <a:lnTo>
                    <a:pt x="12290" y="420612"/>
                  </a:lnTo>
                  <a:lnTo>
                    <a:pt x="12309" y="420491"/>
                  </a:lnTo>
                  <a:lnTo>
                    <a:pt x="12329" y="420369"/>
                  </a:lnTo>
                  <a:lnTo>
                    <a:pt x="12352" y="420254"/>
                  </a:lnTo>
                  <a:lnTo>
                    <a:pt x="12376" y="420132"/>
                  </a:lnTo>
                  <a:lnTo>
                    <a:pt x="12403" y="420017"/>
                  </a:lnTo>
                  <a:lnTo>
                    <a:pt x="12438" y="419896"/>
                  </a:lnTo>
                  <a:lnTo>
                    <a:pt x="12485" y="419786"/>
                  </a:lnTo>
                  <a:lnTo>
                    <a:pt x="12539" y="419677"/>
                  </a:lnTo>
                  <a:lnTo>
                    <a:pt x="12594" y="419567"/>
                  </a:lnTo>
                  <a:lnTo>
                    <a:pt x="12695" y="419348"/>
                  </a:lnTo>
                  <a:lnTo>
                    <a:pt x="12726" y="419233"/>
                  </a:lnTo>
                  <a:lnTo>
                    <a:pt x="12743" y="419111"/>
                  </a:lnTo>
                  <a:lnTo>
                    <a:pt x="12757" y="418990"/>
                  </a:lnTo>
                  <a:lnTo>
                    <a:pt x="12769" y="418869"/>
                  </a:lnTo>
                  <a:lnTo>
                    <a:pt x="12780" y="418747"/>
                  </a:lnTo>
                  <a:lnTo>
                    <a:pt x="12806" y="418504"/>
                  </a:lnTo>
                  <a:lnTo>
                    <a:pt x="12824" y="418383"/>
                  </a:lnTo>
                  <a:lnTo>
                    <a:pt x="12845" y="418267"/>
                  </a:lnTo>
                  <a:lnTo>
                    <a:pt x="12868" y="418146"/>
                  </a:lnTo>
                  <a:lnTo>
                    <a:pt x="12892" y="418024"/>
                  </a:lnTo>
                  <a:lnTo>
                    <a:pt x="12918" y="417909"/>
                  </a:lnTo>
                  <a:lnTo>
                    <a:pt x="12945" y="417794"/>
                  </a:lnTo>
                  <a:lnTo>
                    <a:pt x="12973" y="417672"/>
                  </a:lnTo>
                  <a:lnTo>
                    <a:pt x="13004" y="417556"/>
                  </a:lnTo>
                  <a:lnTo>
                    <a:pt x="13039" y="417435"/>
                  </a:lnTo>
                  <a:lnTo>
                    <a:pt x="13081" y="417325"/>
                  </a:lnTo>
                  <a:lnTo>
                    <a:pt x="13125" y="417210"/>
                  </a:lnTo>
                  <a:lnTo>
                    <a:pt x="13205" y="416979"/>
                  </a:lnTo>
                  <a:lnTo>
                    <a:pt x="13264" y="416743"/>
                  </a:lnTo>
                  <a:lnTo>
                    <a:pt x="13258" y="416505"/>
                  </a:lnTo>
                  <a:lnTo>
                    <a:pt x="13235" y="416263"/>
                  </a:lnTo>
                  <a:lnTo>
                    <a:pt x="13238" y="416141"/>
                  </a:lnTo>
                  <a:lnTo>
                    <a:pt x="13276" y="416025"/>
                  </a:lnTo>
                  <a:lnTo>
                    <a:pt x="13343" y="415922"/>
                  </a:lnTo>
                  <a:lnTo>
                    <a:pt x="13422" y="415831"/>
                  </a:lnTo>
                  <a:lnTo>
                    <a:pt x="13504" y="415740"/>
                  </a:lnTo>
                  <a:lnTo>
                    <a:pt x="13658" y="415552"/>
                  </a:lnTo>
                  <a:lnTo>
                    <a:pt x="13730" y="415454"/>
                  </a:lnTo>
                  <a:lnTo>
                    <a:pt x="13800" y="415357"/>
                  </a:lnTo>
                  <a:lnTo>
                    <a:pt x="13868" y="415254"/>
                  </a:lnTo>
                  <a:lnTo>
                    <a:pt x="13935" y="415151"/>
                  </a:lnTo>
                  <a:lnTo>
                    <a:pt x="14000" y="415047"/>
                  </a:lnTo>
                  <a:lnTo>
                    <a:pt x="14058" y="414944"/>
                  </a:lnTo>
                  <a:lnTo>
                    <a:pt x="14106" y="414835"/>
                  </a:lnTo>
                  <a:lnTo>
                    <a:pt x="14143" y="414719"/>
                  </a:lnTo>
                  <a:lnTo>
                    <a:pt x="14175" y="414598"/>
                  </a:lnTo>
                  <a:lnTo>
                    <a:pt x="14204" y="414482"/>
                  </a:lnTo>
                  <a:lnTo>
                    <a:pt x="14232" y="414360"/>
                  </a:lnTo>
                  <a:lnTo>
                    <a:pt x="14254" y="414239"/>
                  </a:lnTo>
                  <a:lnTo>
                    <a:pt x="14272" y="414124"/>
                  </a:lnTo>
                  <a:lnTo>
                    <a:pt x="14287" y="414003"/>
                  </a:lnTo>
                  <a:lnTo>
                    <a:pt x="14296" y="413881"/>
                  </a:lnTo>
                  <a:lnTo>
                    <a:pt x="14298" y="413759"/>
                  </a:lnTo>
                  <a:lnTo>
                    <a:pt x="14284" y="413516"/>
                  </a:lnTo>
                  <a:lnTo>
                    <a:pt x="14257" y="413401"/>
                  </a:lnTo>
                  <a:lnTo>
                    <a:pt x="14200" y="413291"/>
                  </a:lnTo>
                  <a:lnTo>
                    <a:pt x="14129" y="413194"/>
                  </a:lnTo>
                  <a:lnTo>
                    <a:pt x="14054" y="413097"/>
                  </a:lnTo>
                  <a:lnTo>
                    <a:pt x="13905" y="412903"/>
                  </a:lnTo>
                  <a:lnTo>
                    <a:pt x="13836" y="412805"/>
                  </a:lnTo>
                  <a:lnTo>
                    <a:pt x="13789" y="412690"/>
                  </a:lnTo>
                  <a:lnTo>
                    <a:pt x="13759" y="412575"/>
                  </a:lnTo>
                  <a:lnTo>
                    <a:pt x="13735" y="412453"/>
                  </a:lnTo>
                  <a:lnTo>
                    <a:pt x="13719" y="412338"/>
                  </a:lnTo>
                  <a:lnTo>
                    <a:pt x="13703" y="412216"/>
                  </a:lnTo>
                  <a:lnTo>
                    <a:pt x="13687" y="412095"/>
                  </a:lnTo>
                  <a:lnTo>
                    <a:pt x="13673" y="411973"/>
                  </a:lnTo>
                  <a:lnTo>
                    <a:pt x="13660" y="411851"/>
                  </a:lnTo>
                  <a:lnTo>
                    <a:pt x="13650" y="411730"/>
                  </a:lnTo>
                  <a:lnTo>
                    <a:pt x="13642" y="411608"/>
                  </a:lnTo>
                  <a:lnTo>
                    <a:pt x="13639" y="411487"/>
                  </a:lnTo>
                  <a:lnTo>
                    <a:pt x="13654" y="411244"/>
                  </a:lnTo>
                  <a:lnTo>
                    <a:pt x="13669" y="411122"/>
                  </a:lnTo>
                  <a:lnTo>
                    <a:pt x="13687" y="411007"/>
                  </a:lnTo>
                  <a:lnTo>
                    <a:pt x="13706" y="410886"/>
                  </a:lnTo>
                  <a:lnTo>
                    <a:pt x="13730" y="410764"/>
                  </a:lnTo>
                  <a:lnTo>
                    <a:pt x="13759" y="410642"/>
                  </a:lnTo>
                  <a:lnTo>
                    <a:pt x="13792" y="410527"/>
                  </a:lnTo>
                  <a:lnTo>
                    <a:pt x="13828" y="410412"/>
                  </a:lnTo>
                  <a:lnTo>
                    <a:pt x="13866" y="410302"/>
                  </a:lnTo>
                  <a:lnTo>
                    <a:pt x="13908" y="410187"/>
                  </a:lnTo>
                  <a:lnTo>
                    <a:pt x="13950" y="410072"/>
                  </a:lnTo>
                  <a:lnTo>
                    <a:pt x="13994" y="409956"/>
                  </a:lnTo>
                  <a:lnTo>
                    <a:pt x="14082" y="409732"/>
                  </a:lnTo>
                  <a:lnTo>
                    <a:pt x="14172" y="409500"/>
                  </a:lnTo>
                  <a:lnTo>
                    <a:pt x="14263" y="409276"/>
                  </a:lnTo>
                  <a:lnTo>
                    <a:pt x="14396" y="408954"/>
                  </a:lnTo>
                  <a:lnTo>
                    <a:pt x="14401" y="408710"/>
                  </a:lnTo>
                  <a:lnTo>
                    <a:pt x="14403" y="408468"/>
                  </a:lnTo>
                  <a:lnTo>
                    <a:pt x="14398" y="408346"/>
                  </a:lnTo>
                  <a:lnTo>
                    <a:pt x="14384" y="408225"/>
                  </a:lnTo>
                  <a:lnTo>
                    <a:pt x="14364" y="408103"/>
                  </a:lnTo>
                  <a:lnTo>
                    <a:pt x="14341" y="407982"/>
                  </a:lnTo>
                  <a:lnTo>
                    <a:pt x="14316" y="407866"/>
                  </a:lnTo>
                  <a:lnTo>
                    <a:pt x="14289" y="407744"/>
                  </a:lnTo>
                  <a:lnTo>
                    <a:pt x="14258" y="407629"/>
                  </a:lnTo>
                  <a:lnTo>
                    <a:pt x="14224" y="407513"/>
                  </a:lnTo>
                  <a:lnTo>
                    <a:pt x="14182" y="407398"/>
                  </a:lnTo>
                  <a:lnTo>
                    <a:pt x="14133" y="407283"/>
                  </a:lnTo>
                  <a:lnTo>
                    <a:pt x="14077" y="407179"/>
                  </a:lnTo>
                  <a:lnTo>
                    <a:pt x="14005" y="407083"/>
                  </a:lnTo>
                  <a:lnTo>
                    <a:pt x="13930" y="406985"/>
                  </a:lnTo>
                  <a:lnTo>
                    <a:pt x="13853" y="406894"/>
                  </a:lnTo>
                  <a:lnTo>
                    <a:pt x="13696" y="406700"/>
                  </a:lnTo>
                  <a:lnTo>
                    <a:pt x="13549" y="406505"/>
                  </a:lnTo>
                  <a:lnTo>
                    <a:pt x="13454" y="406432"/>
                  </a:lnTo>
                  <a:lnTo>
                    <a:pt x="13355" y="406359"/>
                  </a:lnTo>
                  <a:lnTo>
                    <a:pt x="13254" y="406292"/>
                  </a:lnTo>
                  <a:lnTo>
                    <a:pt x="13152" y="406226"/>
                  </a:lnTo>
                  <a:lnTo>
                    <a:pt x="13047" y="406165"/>
                  </a:lnTo>
                  <a:lnTo>
                    <a:pt x="12940" y="406104"/>
                  </a:lnTo>
                  <a:lnTo>
                    <a:pt x="12832" y="406050"/>
                  </a:lnTo>
                  <a:lnTo>
                    <a:pt x="12722" y="405995"/>
                  </a:lnTo>
                  <a:lnTo>
                    <a:pt x="12614" y="405946"/>
                  </a:lnTo>
                  <a:lnTo>
                    <a:pt x="12400" y="405831"/>
                  </a:lnTo>
                  <a:lnTo>
                    <a:pt x="12299" y="405758"/>
                  </a:lnTo>
                  <a:lnTo>
                    <a:pt x="12208" y="405679"/>
                  </a:lnTo>
                  <a:lnTo>
                    <a:pt x="12122" y="405594"/>
                  </a:lnTo>
                  <a:lnTo>
                    <a:pt x="12039" y="405502"/>
                  </a:lnTo>
                  <a:lnTo>
                    <a:pt x="11961" y="405411"/>
                  </a:lnTo>
                  <a:lnTo>
                    <a:pt x="11888" y="405315"/>
                  </a:lnTo>
                  <a:lnTo>
                    <a:pt x="11823" y="405211"/>
                  </a:lnTo>
                  <a:lnTo>
                    <a:pt x="11769" y="405102"/>
                  </a:lnTo>
                  <a:lnTo>
                    <a:pt x="11725" y="404986"/>
                  </a:lnTo>
                  <a:lnTo>
                    <a:pt x="11693" y="404871"/>
                  </a:lnTo>
                  <a:lnTo>
                    <a:pt x="11673" y="404750"/>
                  </a:lnTo>
                  <a:lnTo>
                    <a:pt x="11664" y="404628"/>
                  </a:lnTo>
                  <a:lnTo>
                    <a:pt x="11660" y="404513"/>
                  </a:lnTo>
                  <a:lnTo>
                    <a:pt x="11657" y="404391"/>
                  </a:lnTo>
                  <a:lnTo>
                    <a:pt x="11655" y="404269"/>
                  </a:lnTo>
                  <a:lnTo>
                    <a:pt x="11652" y="404026"/>
                  </a:lnTo>
                  <a:lnTo>
                    <a:pt x="11648" y="403784"/>
                  </a:lnTo>
                  <a:lnTo>
                    <a:pt x="11646" y="403540"/>
                  </a:lnTo>
                  <a:lnTo>
                    <a:pt x="11644" y="403297"/>
                  </a:lnTo>
                  <a:lnTo>
                    <a:pt x="11642" y="403054"/>
                  </a:lnTo>
                  <a:lnTo>
                    <a:pt x="11638" y="402811"/>
                  </a:lnTo>
                  <a:lnTo>
                    <a:pt x="11635" y="402684"/>
                  </a:lnTo>
                  <a:lnTo>
                    <a:pt x="11631" y="402562"/>
                  </a:lnTo>
                  <a:lnTo>
                    <a:pt x="11621" y="402441"/>
                  </a:lnTo>
                  <a:lnTo>
                    <a:pt x="11604" y="402325"/>
                  </a:lnTo>
                  <a:lnTo>
                    <a:pt x="11579" y="402204"/>
                  </a:lnTo>
                  <a:lnTo>
                    <a:pt x="11549" y="402088"/>
                  </a:lnTo>
                  <a:lnTo>
                    <a:pt x="11502" y="401973"/>
                  </a:lnTo>
                  <a:lnTo>
                    <a:pt x="11441" y="401870"/>
                  </a:lnTo>
                  <a:lnTo>
                    <a:pt x="11373" y="401766"/>
                  </a:lnTo>
                  <a:lnTo>
                    <a:pt x="11298" y="401675"/>
                  </a:lnTo>
                  <a:lnTo>
                    <a:pt x="11206" y="401596"/>
                  </a:lnTo>
                  <a:lnTo>
                    <a:pt x="11101" y="401535"/>
                  </a:lnTo>
                  <a:lnTo>
                    <a:pt x="10983" y="401505"/>
                  </a:lnTo>
                  <a:lnTo>
                    <a:pt x="10862" y="401499"/>
                  </a:lnTo>
                  <a:lnTo>
                    <a:pt x="10618" y="401511"/>
                  </a:lnTo>
                  <a:lnTo>
                    <a:pt x="10375" y="401517"/>
                  </a:lnTo>
                  <a:lnTo>
                    <a:pt x="10131" y="401511"/>
                  </a:lnTo>
                  <a:lnTo>
                    <a:pt x="9889" y="401487"/>
                  </a:lnTo>
                  <a:lnTo>
                    <a:pt x="9777" y="401444"/>
                  </a:lnTo>
                  <a:lnTo>
                    <a:pt x="9695" y="401353"/>
                  </a:lnTo>
                  <a:lnTo>
                    <a:pt x="9632" y="401250"/>
                  </a:lnTo>
                  <a:lnTo>
                    <a:pt x="9576" y="401140"/>
                  </a:lnTo>
                  <a:lnTo>
                    <a:pt x="9530" y="401031"/>
                  </a:lnTo>
                  <a:lnTo>
                    <a:pt x="9493" y="400916"/>
                  </a:lnTo>
                  <a:lnTo>
                    <a:pt x="9461" y="400794"/>
                  </a:lnTo>
                  <a:lnTo>
                    <a:pt x="9437" y="400673"/>
                  </a:lnTo>
                  <a:lnTo>
                    <a:pt x="9428" y="400552"/>
                  </a:lnTo>
                  <a:lnTo>
                    <a:pt x="9425" y="400430"/>
                  </a:lnTo>
                  <a:lnTo>
                    <a:pt x="9501" y="400205"/>
                  </a:lnTo>
                  <a:lnTo>
                    <a:pt x="9635" y="400005"/>
                  </a:lnTo>
                  <a:lnTo>
                    <a:pt x="9758" y="399792"/>
                  </a:lnTo>
                  <a:lnTo>
                    <a:pt x="9794" y="399676"/>
                  </a:lnTo>
                  <a:lnTo>
                    <a:pt x="9824" y="399561"/>
                  </a:lnTo>
                  <a:lnTo>
                    <a:pt x="9846" y="399440"/>
                  </a:lnTo>
                  <a:lnTo>
                    <a:pt x="9860" y="399318"/>
                  </a:lnTo>
                  <a:lnTo>
                    <a:pt x="9870" y="399196"/>
                  </a:lnTo>
                  <a:lnTo>
                    <a:pt x="9873" y="399075"/>
                  </a:lnTo>
                  <a:lnTo>
                    <a:pt x="9853" y="398832"/>
                  </a:lnTo>
                  <a:lnTo>
                    <a:pt x="9821" y="398595"/>
                  </a:lnTo>
                  <a:lnTo>
                    <a:pt x="9784" y="398352"/>
                  </a:lnTo>
                  <a:lnTo>
                    <a:pt x="9768" y="398230"/>
                  </a:lnTo>
                  <a:lnTo>
                    <a:pt x="9755" y="398109"/>
                  </a:lnTo>
                  <a:lnTo>
                    <a:pt x="9746" y="397987"/>
                  </a:lnTo>
                  <a:lnTo>
                    <a:pt x="9743" y="397866"/>
                  </a:lnTo>
                  <a:lnTo>
                    <a:pt x="9742" y="397744"/>
                  </a:lnTo>
                  <a:lnTo>
                    <a:pt x="9778" y="397507"/>
                  </a:lnTo>
                  <a:lnTo>
                    <a:pt x="9865" y="397277"/>
                  </a:lnTo>
                  <a:lnTo>
                    <a:pt x="9940" y="397046"/>
                  </a:lnTo>
                  <a:lnTo>
                    <a:pt x="9969" y="396930"/>
                  </a:lnTo>
                  <a:lnTo>
                    <a:pt x="9995" y="396809"/>
                  </a:lnTo>
                  <a:lnTo>
                    <a:pt x="10018" y="396694"/>
                  </a:lnTo>
                  <a:lnTo>
                    <a:pt x="10035" y="396572"/>
                  </a:lnTo>
                  <a:lnTo>
                    <a:pt x="10045" y="396450"/>
                  </a:lnTo>
                  <a:lnTo>
                    <a:pt x="10045" y="396329"/>
                  </a:lnTo>
                  <a:lnTo>
                    <a:pt x="10024" y="396086"/>
                  </a:lnTo>
                  <a:lnTo>
                    <a:pt x="9999" y="395970"/>
                  </a:lnTo>
                  <a:lnTo>
                    <a:pt x="9956" y="395855"/>
                  </a:lnTo>
                  <a:lnTo>
                    <a:pt x="9887" y="395752"/>
                  </a:lnTo>
                  <a:lnTo>
                    <a:pt x="9790" y="395685"/>
                  </a:lnTo>
                  <a:lnTo>
                    <a:pt x="9682" y="395624"/>
                  </a:lnTo>
                  <a:lnTo>
                    <a:pt x="9571" y="395575"/>
                  </a:lnTo>
                  <a:lnTo>
                    <a:pt x="9457" y="395533"/>
                  </a:lnTo>
                  <a:lnTo>
                    <a:pt x="9342" y="395497"/>
                  </a:lnTo>
                  <a:lnTo>
                    <a:pt x="9112" y="395418"/>
                  </a:lnTo>
                  <a:lnTo>
                    <a:pt x="9001" y="395363"/>
                  </a:lnTo>
                  <a:lnTo>
                    <a:pt x="8897" y="395302"/>
                  </a:lnTo>
                  <a:lnTo>
                    <a:pt x="8797" y="395229"/>
                  </a:lnTo>
                  <a:lnTo>
                    <a:pt x="8701" y="395156"/>
                  </a:lnTo>
                  <a:lnTo>
                    <a:pt x="8608" y="395077"/>
                  </a:lnTo>
                  <a:lnTo>
                    <a:pt x="8519" y="394999"/>
                  </a:lnTo>
                  <a:lnTo>
                    <a:pt x="8446" y="394901"/>
                  </a:lnTo>
                  <a:lnTo>
                    <a:pt x="8391" y="394792"/>
                  </a:lnTo>
                  <a:lnTo>
                    <a:pt x="8368" y="394670"/>
                  </a:lnTo>
                  <a:lnTo>
                    <a:pt x="8386" y="394428"/>
                  </a:lnTo>
                  <a:lnTo>
                    <a:pt x="8420" y="394311"/>
                  </a:lnTo>
                  <a:lnTo>
                    <a:pt x="8470" y="394202"/>
                  </a:lnTo>
                  <a:lnTo>
                    <a:pt x="8540" y="394105"/>
                  </a:lnTo>
                  <a:lnTo>
                    <a:pt x="8620" y="394008"/>
                  </a:lnTo>
                  <a:lnTo>
                    <a:pt x="8704" y="393923"/>
                  </a:lnTo>
                  <a:lnTo>
                    <a:pt x="8794" y="393838"/>
                  </a:lnTo>
                  <a:lnTo>
                    <a:pt x="8884" y="393759"/>
                  </a:lnTo>
                  <a:lnTo>
                    <a:pt x="8977" y="393680"/>
                  </a:lnTo>
                  <a:lnTo>
                    <a:pt x="9069" y="393601"/>
                  </a:lnTo>
                  <a:lnTo>
                    <a:pt x="9164" y="393522"/>
                  </a:lnTo>
                  <a:lnTo>
                    <a:pt x="9258" y="393449"/>
                  </a:lnTo>
                  <a:lnTo>
                    <a:pt x="9353" y="393376"/>
                  </a:lnTo>
                  <a:lnTo>
                    <a:pt x="9545" y="393224"/>
                  </a:lnTo>
                  <a:lnTo>
                    <a:pt x="9740" y="393078"/>
                  </a:lnTo>
                  <a:lnTo>
                    <a:pt x="9936" y="392939"/>
                  </a:lnTo>
                  <a:lnTo>
                    <a:pt x="10133" y="392793"/>
                  </a:lnTo>
                  <a:lnTo>
                    <a:pt x="10234" y="392726"/>
                  </a:lnTo>
                  <a:lnTo>
                    <a:pt x="10336" y="392659"/>
                  </a:lnTo>
                  <a:lnTo>
                    <a:pt x="10440" y="392598"/>
                  </a:lnTo>
                  <a:lnTo>
                    <a:pt x="10546" y="392538"/>
                  </a:lnTo>
                  <a:lnTo>
                    <a:pt x="10659" y="392489"/>
                  </a:lnTo>
                  <a:lnTo>
                    <a:pt x="10778" y="392465"/>
                  </a:lnTo>
                  <a:lnTo>
                    <a:pt x="11021" y="392477"/>
                  </a:lnTo>
                  <a:lnTo>
                    <a:pt x="11255" y="392435"/>
                  </a:lnTo>
                  <a:lnTo>
                    <a:pt x="11345" y="392350"/>
                  </a:lnTo>
                  <a:lnTo>
                    <a:pt x="11417" y="392252"/>
                  </a:lnTo>
                  <a:lnTo>
                    <a:pt x="11478" y="392149"/>
                  </a:lnTo>
                  <a:lnTo>
                    <a:pt x="11537" y="392046"/>
                  </a:lnTo>
                  <a:lnTo>
                    <a:pt x="11591" y="391936"/>
                  </a:lnTo>
                  <a:lnTo>
                    <a:pt x="11640" y="391821"/>
                  </a:lnTo>
                  <a:lnTo>
                    <a:pt x="11734" y="391596"/>
                  </a:lnTo>
                  <a:lnTo>
                    <a:pt x="11778" y="391487"/>
                  </a:lnTo>
                  <a:lnTo>
                    <a:pt x="11820" y="391371"/>
                  </a:lnTo>
                  <a:lnTo>
                    <a:pt x="11860" y="391256"/>
                  </a:lnTo>
                  <a:lnTo>
                    <a:pt x="11896" y="391141"/>
                  </a:lnTo>
                  <a:lnTo>
                    <a:pt x="11923" y="391019"/>
                  </a:lnTo>
                  <a:lnTo>
                    <a:pt x="11944" y="390904"/>
                  </a:lnTo>
                  <a:lnTo>
                    <a:pt x="11996" y="390667"/>
                  </a:lnTo>
                  <a:lnTo>
                    <a:pt x="12037" y="390551"/>
                  </a:lnTo>
                  <a:lnTo>
                    <a:pt x="12089" y="390442"/>
                  </a:lnTo>
                  <a:lnTo>
                    <a:pt x="12146" y="390332"/>
                  </a:lnTo>
                  <a:lnTo>
                    <a:pt x="12204" y="390229"/>
                  </a:lnTo>
                  <a:lnTo>
                    <a:pt x="12311" y="390011"/>
                  </a:lnTo>
                  <a:lnTo>
                    <a:pt x="12411" y="389786"/>
                  </a:lnTo>
                  <a:lnTo>
                    <a:pt x="12509" y="389561"/>
                  </a:lnTo>
                  <a:lnTo>
                    <a:pt x="12602" y="389342"/>
                  </a:lnTo>
                  <a:lnTo>
                    <a:pt x="12644" y="389227"/>
                  </a:lnTo>
                  <a:lnTo>
                    <a:pt x="12676" y="389105"/>
                  </a:lnTo>
                  <a:lnTo>
                    <a:pt x="12702" y="388990"/>
                  </a:lnTo>
                  <a:lnTo>
                    <a:pt x="12721" y="388868"/>
                  </a:lnTo>
                  <a:lnTo>
                    <a:pt x="12738" y="388747"/>
                  </a:lnTo>
                  <a:lnTo>
                    <a:pt x="12783" y="388510"/>
                  </a:lnTo>
                  <a:lnTo>
                    <a:pt x="12832" y="388400"/>
                  </a:lnTo>
                  <a:lnTo>
                    <a:pt x="12890" y="388291"/>
                  </a:lnTo>
                  <a:lnTo>
                    <a:pt x="12955" y="388188"/>
                  </a:lnTo>
                  <a:lnTo>
                    <a:pt x="13025" y="388090"/>
                  </a:lnTo>
                  <a:lnTo>
                    <a:pt x="13103" y="387993"/>
                  </a:lnTo>
                  <a:lnTo>
                    <a:pt x="13190" y="387908"/>
                  </a:lnTo>
                  <a:lnTo>
                    <a:pt x="13280" y="387829"/>
                  </a:lnTo>
                  <a:lnTo>
                    <a:pt x="13373" y="387750"/>
                  </a:lnTo>
                  <a:lnTo>
                    <a:pt x="13467" y="387671"/>
                  </a:lnTo>
                  <a:lnTo>
                    <a:pt x="13651" y="387513"/>
                  </a:lnTo>
                  <a:lnTo>
                    <a:pt x="13738" y="387428"/>
                  </a:lnTo>
                  <a:lnTo>
                    <a:pt x="13816" y="387337"/>
                  </a:lnTo>
                  <a:lnTo>
                    <a:pt x="13885" y="387234"/>
                  </a:lnTo>
                  <a:lnTo>
                    <a:pt x="13930" y="387124"/>
                  </a:lnTo>
                  <a:lnTo>
                    <a:pt x="13956" y="387003"/>
                  </a:lnTo>
                  <a:lnTo>
                    <a:pt x="13970" y="386882"/>
                  </a:lnTo>
                  <a:lnTo>
                    <a:pt x="13979" y="386760"/>
                  </a:lnTo>
                  <a:lnTo>
                    <a:pt x="14007" y="386517"/>
                  </a:lnTo>
                  <a:lnTo>
                    <a:pt x="14033" y="386401"/>
                  </a:lnTo>
                  <a:lnTo>
                    <a:pt x="14063" y="386286"/>
                  </a:lnTo>
                  <a:lnTo>
                    <a:pt x="14098" y="386165"/>
                  </a:lnTo>
                  <a:lnTo>
                    <a:pt x="14134" y="386055"/>
                  </a:lnTo>
                  <a:lnTo>
                    <a:pt x="14173" y="385940"/>
                  </a:lnTo>
                  <a:lnTo>
                    <a:pt x="14224" y="385825"/>
                  </a:lnTo>
                  <a:lnTo>
                    <a:pt x="14286" y="385721"/>
                  </a:lnTo>
                  <a:lnTo>
                    <a:pt x="14353" y="385624"/>
                  </a:lnTo>
                  <a:lnTo>
                    <a:pt x="14486" y="385417"/>
                  </a:lnTo>
                  <a:lnTo>
                    <a:pt x="14554" y="385187"/>
                  </a:lnTo>
                  <a:lnTo>
                    <a:pt x="14505" y="384950"/>
                  </a:lnTo>
                  <a:lnTo>
                    <a:pt x="14461" y="384834"/>
                  </a:lnTo>
                  <a:lnTo>
                    <a:pt x="14404" y="384724"/>
                  </a:lnTo>
                  <a:lnTo>
                    <a:pt x="14335" y="384628"/>
                  </a:lnTo>
                  <a:lnTo>
                    <a:pt x="14263" y="384530"/>
                  </a:lnTo>
                  <a:lnTo>
                    <a:pt x="14180" y="384439"/>
                  </a:lnTo>
                  <a:lnTo>
                    <a:pt x="14075" y="384378"/>
                  </a:lnTo>
                  <a:lnTo>
                    <a:pt x="13961" y="384336"/>
                  </a:lnTo>
                  <a:lnTo>
                    <a:pt x="13844" y="384306"/>
                  </a:lnTo>
                  <a:lnTo>
                    <a:pt x="13611" y="384232"/>
                  </a:lnTo>
                  <a:lnTo>
                    <a:pt x="13500" y="384184"/>
                  </a:lnTo>
                  <a:lnTo>
                    <a:pt x="13409" y="384105"/>
                  </a:lnTo>
                  <a:lnTo>
                    <a:pt x="13336" y="384008"/>
                  </a:lnTo>
                  <a:lnTo>
                    <a:pt x="13278" y="383899"/>
                  </a:lnTo>
                  <a:lnTo>
                    <a:pt x="13224" y="383789"/>
                  </a:lnTo>
                  <a:lnTo>
                    <a:pt x="13171" y="383680"/>
                  </a:lnTo>
                  <a:lnTo>
                    <a:pt x="13065" y="383461"/>
                  </a:lnTo>
                  <a:lnTo>
                    <a:pt x="13013" y="383352"/>
                  </a:lnTo>
                  <a:lnTo>
                    <a:pt x="12964" y="383242"/>
                  </a:lnTo>
                  <a:lnTo>
                    <a:pt x="12929" y="383127"/>
                  </a:lnTo>
                  <a:lnTo>
                    <a:pt x="12913" y="383006"/>
                  </a:lnTo>
                  <a:lnTo>
                    <a:pt x="12900" y="382884"/>
                  </a:lnTo>
                  <a:lnTo>
                    <a:pt x="12889" y="382762"/>
                  </a:lnTo>
                  <a:lnTo>
                    <a:pt x="12880" y="382641"/>
                  </a:lnTo>
                  <a:lnTo>
                    <a:pt x="12875" y="382519"/>
                  </a:lnTo>
                  <a:lnTo>
                    <a:pt x="12873" y="382398"/>
                  </a:lnTo>
                  <a:lnTo>
                    <a:pt x="12872" y="382277"/>
                  </a:lnTo>
                  <a:lnTo>
                    <a:pt x="12881" y="382033"/>
                  </a:lnTo>
                  <a:lnTo>
                    <a:pt x="12891" y="381912"/>
                  </a:lnTo>
                  <a:lnTo>
                    <a:pt x="12907" y="381791"/>
                  </a:lnTo>
                  <a:lnTo>
                    <a:pt x="12928" y="381669"/>
                  </a:lnTo>
                  <a:lnTo>
                    <a:pt x="12957" y="381553"/>
                  </a:lnTo>
                  <a:lnTo>
                    <a:pt x="12996" y="381438"/>
                  </a:lnTo>
                  <a:lnTo>
                    <a:pt x="13050" y="381329"/>
                  </a:lnTo>
                  <a:lnTo>
                    <a:pt x="13111" y="381226"/>
                  </a:lnTo>
                  <a:lnTo>
                    <a:pt x="13174" y="381122"/>
                  </a:lnTo>
                  <a:lnTo>
                    <a:pt x="13239" y="381019"/>
                  </a:lnTo>
                  <a:lnTo>
                    <a:pt x="13367" y="380812"/>
                  </a:lnTo>
                  <a:lnTo>
                    <a:pt x="13425" y="380703"/>
                  </a:lnTo>
                  <a:lnTo>
                    <a:pt x="13469" y="380588"/>
                  </a:lnTo>
                  <a:lnTo>
                    <a:pt x="13502" y="380472"/>
                  </a:lnTo>
                  <a:lnTo>
                    <a:pt x="13511" y="380351"/>
                  </a:lnTo>
                  <a:lnTo>
                    <a:pt x="13427" y="380125"/>
                  </a:lnTo>
                  <a:lnTo>
                    <a:pt x="13298" y="379919"/>
                  </a:lnTo>
                  <a:lnTo>
                    <a:pt x="13170" y="379712"/>
                  </a:lnTo>
                  <a:lnTo>
                    <a:pt x="13114" y="379603"/>
                  </a:lnTo>
                  <a:lnTo>
                    <a:pt x="13083" y="379488"/>
                  </a:lnTo>
                  <a:lnTo>
                    <a:pt x="13064" y="379366"/>
                  </a:lnTo>
                  <a:lnTo>
                    <a:pt x="13054" y="379251"/>
                  </a:lnTo>
                  <a:lnTo>
                    <a:pt x="13048" y="379130"/>
                  </a:lnTo>
                  <a:lnTo>
                    <a:pt x="13055" y="378886"/>
                  </a:lnTo>
                  <a:lnTo>
                    <a:pt x="13065" y="378765"/>
                  </a:lnTo>
                  <a:lnTo>
                    <a:pt x="13076" y="378644"/>
                  </a:lnTo>
                  <a:lnTo>
                    <a:pt x="13090" y="378522"/>
                  </a:lnTo>
                  <a:lnTo>
                    <a:pt x="13106" y="378400"/>
                  </a:lnTo>
                  <a:lnTo>
                    <a:pt x="13125" y="378279"/>
                  </a:lnTo>
                  <a:lnTo>
                    <a:pt x="13146" y="378157"/>
                  </a:lnTo>
                  <a:lnTo>
                    <a:pt x="13170" y="378042"/>
                  </a:lnTo>
                  <a:lnTo>
                    <a:pt x="13196" y="377920"/>
                  </a:lnTo>
                  <a:lnTo>
                    <a:pt x="13225" y="377805"/>
                  </a:lnTo>
                  <a:lnTo>
                    <a:pt x="13256" y="377690"/>
                  </a:lnTo>
                  <a:lnTo>
                    <a:pt x="13289" y="377568"/>
                  </a:lnTo>
                  <a:lnTo>
                    <a:pt x="13322" y="377453"/>
                  </a:lnTo>
                  <a:lnTo>
                    <a:pt x="13357" y="377337"/>
                  </a:lnTo>
                  <a:lnTo>
                    <a:pt x="13392" y="377221"/>
                  </a:lnTo>
                  <a:lnTo>
                    <a:pt x="13461" y="376985"/>
                  </a:lnTo>
                  <a:lnTo>
                    <a:pt x="13528" y="376754"/>
                  </a:lnTo>
                  <a:lnTo>
                    <a:pt x="13559" y="376632"/>
                  </a:lnTo>
                  <a:lnTo>
                    <a:pt x="13586" y="376517"/>
                  </a:lnTo>
                  <a:lnTo>
                    <a:pt x="13610" y="376395"/>
                  </a:lnTo>
                  <a:lnTo>
                    <a:pt x="13631" y="376280"/>
                  </a:lnTo>
                  <a:lnTo>
                    <a:pt x="13638" y="376153"/>
                  </a:lnTo>
                  <a:lnTo>
                    <a:pt x="13594" y="375922"/>
                  </a:lnTo>
                  <a:lnTo>
                    <a:pt x="13555" y="375806"/>
                  </a:lnTo>
                  <a:lnTo>
                    <a:pt x="13512" y="375691"/>
                  </a:lnTo>
                  <a:lnTo>
                    <a:pt x="13457" y="375581"/>
                  </a:lnTo>
                  <a:lnTo>
                    <a:pt x="13391" y="375478"/>
                  </a:lnTo>
                  <a:lnTo>
                    <a:pt x="13322" y="375381"/>
                  </a:lnTo>
                  <a:lnTo>
                    <a:pt x="13188" y="375174"/>
                  </a:lnTo>
                  <a:lnTo>
                    <a:pt x="13143" y="375065"/>
                  </a:lnTo>
                  <a:lnTo>
                    <a:pt x="13112" y="374949"/>
                  </a:lnTo>
                  <a:lnTo>
                    <a:pt x="13081" y="374828"/>
                  </a:lnTo>
                  <a:lnTo>
                    <a:pt x="13058" y="374707"/>
                  </a:lnTo>
                  <a:lnTo>
                    <a:pt x="13043" y="374591"/>
                  </a:lnTo>
                  <a:lnTo>
                    <a:pt x="13038" y="374470"/>
                  </a:lnTo>
                  <a:lnTo>
                    <a:pt x="13048" y="374220"/>
                  </a:lnTo>
                  <a:lnTo>
                    <a:pt x="13061" y="374105"/>
                  </a:lnTo>
                  <a:lnTo>
                    <a:pt x="13079" y="373984"/>
                  </a:lnTo>
                  <a:lnTo>
                    <a:pt x="13102" y="373862"/>
                  </a:lnTo>
                  <a:lnTo>
                    <a:pt x="13130" y="373746"/>
                  </a:lnTo>
                  <a:lnTo>
                    <a:pt x="13165" y="373625"/>
                  </a:lnTo>
                  <a:lnTo>
                    <a:pt x="13211" y="373515"/>
                  </a:lnTo>
                  <a:lnTo>
                    <a:pt x="13268" y="373406"/>
                  </a:lnTo>
                  <a:lnTo>
                    <a:pt x="13351" y="373321"/>
                  </a:lnTo>
                  <a:lnTo>
                    <a:pt x="13442" y="373236"/>
                  </a:lnTo>
                  <a:lnTo>
                    <a:pt x="13534" y="373157"/>
                  </a:lnTo>
                  <a:lnTo>
                    <a:pt x="13686" y="372975"/>
                  </a:lnTo>
                  <a:lnTo>
                    <a:pt x="13729" y="372859"/>
                  </a:lnTo>
                  <a:lnTo>
                    <a:pt x="13763" y="372744"/>
                  </a:lnTo>
                  <a:lnTo>
                    <a:pt x="13790" y="372623"/>
                  </a:lnTo>
                  <a:lnTo>
                    <a:pt x="13814" y="372507"/>
                  </a:lnTo>
                  <a:lnTo>
                    <a:pt x="13838" y="372386"/>
                  </a:lnTo>
                  <a:lnTo>
                    <a:pt x="13861" y="372264"/>
                  </a:lnTo>
                  <a:lnTo>
                    <a:pt x="13880" y="372143"/>
                  </a:lnTo>
                  <a:lnTo>
                    <a:pt x="13896" y="372027"/>
                  </a:lnTo>
                  <a:lnTo>
                    <a:pt x="13906" y="371905"/>
                  </a:lnTo>
                  <a:lnTo>
                    <a:pt x="13909" y="371784"/>
                  </a:lnTo>
                  <a:lnTo>
                    <a:pt x="13898" y="371541"/>
                  </a:lnTo>
                  <a:lnTo>
                    <a:pt x="13877" y="371298"/>
                  </a:lnTo>
                  <a:lnTo>
                    <a:pt x="13861" y="371055"/>
                  </a:lnTo>
                  <a:lnTo>
                    <a:pt x="13860" y="370812"/>
                  </a:lnTo>
                  <a:lnTo>
                    <a:pt x="13862" y="370691"/>
                  </a:lnTo>
                  <a:lnTo>
                    <a:pt x="13866" y="370569"/>
                  </a:lnTo>
                  <a:lnTo>
                    <a:pt x="13872" y="370448"/>
                  </a:lnTo>
                  <a:lnTo>
                    <a:pt x="13878" y="370326"/>
                  </a:lnTo>
                  <a:lnTo>
                    <a:pt x="13888" y="370205"/>
                  </a:lnTo>
                  <a:lnTo>
                    <a:pt x="13906" y="370083"/>
                  </a:lnTo>
                  <a:lnTo>
                    <a:pt x="13928" y="369962"/>
                  </a:lnTo>
                  <a:lnTo>
                    <a:pt x="13967" y="369846"/>
                  </a:lnTo>
                  <a:lnTo>
                    <a:pt x="14023" y="369736"/>
                  </a:lnTo>
                  <a:lnTo>
                    <a:pt x="14083" y="369633"/>
                  </a:lnTo>
                  <a:lnTo>
                    <a:pt x="14188" y="369415"/>
                  </a:lnTo>
                  <a:lnTo>
                    <a:pt x="14212" y="369172"/>
                  </a:lnTo>
                  <a:lnTo>
                    <a:pt x="14202" y="368929"/>
                  </a:lnTo>
                  <a:lnTo>
                    <a:pt x="14180" y="368813"/>
                  </a:lnTo>
                  <a:lnTo>
                    <a:pt x="14142" y="368698"/>
                  </a:lnTo>
                  <a:lnTo>
                    <a:pt x="14096" y="368582"/>
                  </a:lnTo>
                  <a:lnTo>
                    <a:pt x="14038" y="368479"/>
                  </a:lnTo>
                  <a:lnTo>
                    <a:pt x="13972" y="368375"/>
                  </a:lnTo>
                  <a:lnTo>
                    <a:pt x="13905" y="368273"/>
                  </a:lnTo>
                  <a:lnTo>
                    <a:pt x="13836" y="368175"/>
                  </a:lnTo>
                  <a:lnTo>
                    <a:pt x="13696" y="367975"/>
                  </a:lnTo>
                  <a:lnTo>
                    <a:pt x="13624" y="367878"/>
                  </a:lnTo>
                  <a:lnTo>
                    <a:pt x="13552" y="367780"/>
                  </a:lnTo>
                  <a:lnTo>
                    <a:pt x="13478" y="367683"/>
                  </a:lnTo>
                  <a:lnTo>
                    <a:pt x="13398" y="367592"/>
                  </a:lnTo>
                  <a:lnTo>
                    <a:pt x="13306" y="367513"/>
                  </a:lnTo>
                  <a:lnTo>
                    <a:pt x="13208" y="367440"/>
                  </a:lnTo>
                  <a:lnTo>
                    <a:pt x="13106" y="367374"/>
                  </a:lnTo>
                  <a:lnTo>
                    <a:pt x="12909" y="367227"/>
                  </a:lnTo>
                  <a:lnTo>
                    <a:pt x="12970" y="367051"/>
                  </a:lnTo>
                  <a:lnTo>
                    <a:pt x="13199" y="366960"/>
                  </a:lnTo>
                  <a:lnTo>
                    <a:pt x="13401" y="366833"/>
                  </a:lnTo>
                  <a:lnTo>
                    <a:pt x="13455" y="366596"/>
                  </a:lnTo>
                  <a:lnTo>
                    <a:pt x="13446" y="366353"/>
                  </a:lnTo>
                  <a:lnTo>
                    <a:pt x="13432" y="366110"/>
                  </a:lnTo>
                  <a:lnTo>
                    <a:pt x="13421" y="365867"/>
                  </a:lnTo>
                  <a:lnTo>
                    <a:pt x="13415" y="365623"/>
                  </a:lnTo>
                  <a:lnTo>
                    <a:pt x="13439" y="365381"/>
                  </a:lnTo>
                  <a:lnTo>
                    <a:pt x="13472" y="365265"/>
                  </a:lnTo>
                  <a:lnTo>
                    <a:pt x="13520" y="365156"/>
                  </a:lnTo>
                  <a:lnTo>
                    <a:pt x="13575" y="365047"/>
                  </a:lnTo>
                  <a:lnTo>
                    <a:pt x="13634" y="364937"/>
                  </a:lnTo>
                  <a:lnTo>
                    <a:pt x="13696" y="364834"/>
                  </a:lnTo>
                  <a:lnTo>
                    <a:pt x="13762" y="364731"/>
                  </a:lnTo>
                  <a:lnTo>
                    <a:pt x="13829" y="364627"/>
                  </a:lnTo>
                  <a:lnTo>
                    <a:pt x="13896" y="364530"/>
                  </a:lnTo>
                  <a:lnTo>
                    <a:pt x="14031" y="364323"/>
                  </a:lnTo>
                  <a:lnTo>
                    <a:pt x="14165" y="364123"/>
                  </a:lnTo>
                  <a:lnTo>
                    <a:pt x="14297" y="363923"/>
                  </a:lnTo>
                  <a:lnTo>
                    <a:pt x="14411" y="363704"/>
                  </a:lnTo>
                  <a:lnTo>
                    <a:pt x="14458" y="363595"/>
                  </a:lnTo>
                  <a:lnTo>
                    <a:pt x="14499" y="363479"/>
                  </a:lnTo>
                  <a:lnTo>
                    <a:pt x="14535" y="363364"/>
                  </a:lnTo>
                  <a:lnTo>
                    <a:pt x="14557" y="363242"/>
                  </a:lnTo>
                  <a:lnTo>
                    <a:pt x="14569" y="363120"/>
                  </a:lnTo>
                  <a:lnTo>
                    <a:pt x="14573" y="362999"/>
                  </a:lnTo>
                  <a:lnTo>
                    <a:pt x="14545" y="362762"/>
                  </a:lnTo>
                  <a:lnTo>
                    <a:pt x="14508" y="362519"/>
                  </a:lnTo>
                  <a:lnTo>
                    <a:pt x="14471" y="362282"/>
                  </a:lnTo>
                  <a:lnTo>
                    <a:pt x="14447" y="362039"/>
                  </a:lnTo>
                  <a:lnTo>
                    <a:pt x="14449" y="361911"/>
                  </a:lnTo>
                  <a:lnTo>
                    <a:pt x="14489" y="361674"/>
                  </a:lnTo>
                  <a:lnTo>
                    <a:pt x="14552" y="361438"/>
                  </a:lnTo>
                  <a:lnTo>
                    <a:pt x="14611" y="361207"/>
                  </a:lnTo>
                  <a:lnTo>
                    <a:pt x="14639" y="360964"/>
                  </a:lnTo>
                  <a:lnTo>
                    <a:pt x="14698" y="360727"/>
                  </a:lnTo>
                  <a:lnTo>
                    <a:pt x="14748" y="360618"/>
                  </a:lnTo>
                  <a:lnTo>
                    <a:pt x="14805" y="360508"/>
                  </a:lnTo>
                  <a:lnTo>
                    <a:pt x="14866" y="360405"/>
                  </a:lnTo>
                  <a:lnTo>
                    <a:pt x="14927" y="360302"/>
                  </a:lnTo>
                  <a:lnTo>
                    <a:pt x="15056" y="360095"/>
                  </a:lnTo>
                  <a:lnTo>
                    <a:pt x="15186" y="359889"/>
                  </a:lnTo>
                  <a:lnTo>
                    <a:pt x="15313" y="359682"/>
                  </a:lnTo>
                  <a:lnTo>
                    <a:pt x="15431" y="359469"/>
                  </a:lnTo>
                  <a:lnTo>
                    <a:pt x="15487" y="359360"/>
                  </a:lnTo>
                  <a:lnTo>
                    <a:pt x="15541" y="359251"/>
                  </a:lnTo>
                  <a:lnTo>
                    <a:pt x="15594" y="359141"/>
                  </a:lnTo>
                  <a:lnTo>
                    <a:pt x="15645" y="359032"/>
                  </a:lnTo>
                  <a:lnTo>
                    <a:pt x="15696" y="358923"/>
                  </a:lnTo>
                  <a:lnTo>
                    <a:pt x="15746" y="358807"/>
                  </a:lnTo>
                  <a:lnTo>
                    <a:pt x="15846" y="358588"/>
                  </a:lnTo>
                  <a:lnTo>
                    <a:pt x="15893" y="358479"/>
                  </a:lnTo>
                  <a:lnTo>
                    <a:pt x="15938" y="358364"/>
                  </a:lnTo>
                  <a:lnTo>
                    <a:pt x="15981" y="358248"/>
                  </a:lnTo>
                  <a:lnTo>
                    <a:pt x="16019" y="358133"/>
                  </a:lnTo>
                  <a:lnTo>
                    <a:pt x="16050" y="358017"/>
                  </a:lnTo>
                  <a:lnTo>
                    <a:pt x="16079" y="357896"/>
                  </a:lnTo>
                  <a:lnTo>
                    <a:pt x="16143" y="357665"/>
                  </a:lnTo>
                  <a:lnTo>
                    <a:pt x="16181" y="357549"/>
                  </a:lnTo>
                  <a:lnTo>
                    <a:pt x="16221" y="357434"/>
                  </a:lnTo>
                  <a:lnTo>
                    <a:pt x="16262" y="357319"/>
                  </a:lnTo>
                  <a:lnTo>
                    <a:pt x="16303" y="357203"/>
                  </a:lnTo>
                  <a:lnTo>
                    <a:pt x="16346" y="357088"/>
                  </a:lnTo>
                  <a:lnTo>
                    <a:pt x="16387" y="356978"/>
                  </a:lnTo>
                  <a:lnTo>
                    <a:pt x="16467" y="356748"/>
                  </a:lnTo>
                  <a:lnTo>
                    <a:pt x="16505" y="356632"/>
                  </a:lnTo>
                  <a:lnTo>
                    <a:pt x="16536" y="356517"/>
                  </a:lnTo>
                  <a:lnTo>
                    <a:pt x="16561" y="356395"/>
                  </a:lnTo>
                  <a:lnTo>
                    <a:pt x="16579" y="356274"/>
                  </a:lnTo>
                  <a:lnTo>
                    <a:pt x="16596" y="356152"/>
                  </a:lnTo>
                  <a:lnTo>
                    <a:pt x="16610" y="356031"/>
                  </a:lnTo>
                  <a:lnTo>
                    <a:pt x="16636" y="355830"/>
                  </a:lnTo>
                  <a:lnTo>
                    <a:pt x="16694" y="355593"/>
                  </a:lnTo>
                  <a:lnTo>
                    <a:pt x="16755" y="355357"/>
                  </a:lnTo>
                  <a:lnTo>
                    <a:pt x="16815" y="355119"/>
                  </a:lnTo>
                  <a:lnTo>
                    <a:pt x="16873" y="354889"/>
                  </a:lnTo>
                  <a:lnTo>
                    <a:pt x="16901" y="354767"/>
                  </a:lnTo>
                  <a:lnTo>
                    <a:pt x="16928" y="354651"/>
                  </a:lnTo>
                  <a:lnTo>
                    <a:pt x="16953" y="354530"/>
                  </a:lnTo>
                  <a:lnTo>
                    <a:pt x="16973" y="354408"/>
                  </a:lnTo>
                  <a:lnTo>
                    <a:pt x="16986" y="354293"/>
                  </a:lnTo>
                  <a:lnTo>
                    <a:pt x="16995" y="354171"/>
                  </a:lnTo>
                  <a:lnTo>
                    <a:pt x="17003" y="354050"/>
                  </a:lnTo>
                  <a:lnTo>
                    <a:pt x="17009" y="353928"/>
                  </a:lnTo>
                  <a:lnTo>
                    <a:pt x="17015" y="353807"/>
                  </a:lnTo>
                  <a:lnTo>
                    <a:pt x="17018" y="353686"/>
                  </a:lnTo>
                  <a:lnTo>
                    <a:pt x="17021" y="353564"/>
                  </a:lnTo>
                  <a:lnTo>
                    <a:pt x="17022" y="353442"/>
                  </a:lnTo>
                  <a:lnTo>
                    <a:pt x="17003" y="353199"/>
                  </a:lnTo>
                  <a:lnTo>
                    <a:pt x="16984" y="353078"/>
                  </a:lnTo>
                  <a:lnTo>
                    <a:pt x="16954" y="352962"/>
                  </a:lnTo>
                  <a:lnTo>
                    <a:pt x="16917" y="352841"/>
                  </a:lnTo>
                  <a:lnTo>
                    <a:pt x="16878" y="352732"/>
                  </a:lnTo>
                  <a:lnTo>
                    <a:pt x="16837" y="352616"/>
                  </a:lnTo>
                  <a:lnTo>
                    <a:pt x="16794" y="352501"/>
                  </a:lnTo>
                  <a:lnTo>
                    <a:pt x="16751" y="352386"/>
                  </a:lnTo>
                  <a:lnTo>
                    <a:pt x="16706" y="352276"/>
                  </a:lnTo>
                  <a:lnTo>
                    <a:pt x="16657" y="352167"/>
                  </a:lnTo>
                  <a:lnTo>
                    <a:pt x="16550" y="351942"/>
                  </a:lnTo>
                  <a:lnTo>
                    <a:pt x="16486" y="351845"/>
                  </a:lnTo>
                  <a:lnTo>
                    <a:pt x="16414" y="351747"/>
                  </a:lnTo>
                  <a:lnTo>
                    <a:pt x="16340" y="351650"/>
                  </a:lnTo>
                  <a:lnTo>
                    <a:pt x="16266" y="351553"/>
                  </a:lnTo>
                  <a:lnTo>
                    <a:pt x="16125" y="351353"/>
                  </a:lnTo>
                  <a:lnTo>
                    <a:pt x="16072" y="351243"/>
                  </a:lnTo>
                  <a:lnTo>
                    <a:pt x="16036" y="351127"/>
                  </a:lnTo>
                  <a:lnTo>
                    <a:pt x="16022" y="351006"/>
                  </a:lnTo>
                  <a:lnTo>
                    <a:pt x="16021" y="350885"/>
                  </a:lnTo>
                  <a:lnTo>
                    <a:pt x="16023" y="350642"/>
                  </a:lnTo>
                  <a:lnTo>
                    <a:pt x="16018" y="350520"/>
                  </a:lnTo>
                  <a:lnTo>
                    <a:pt x="16007" y="350399"/>
                  </a:lnTo>
                  <a:lnTo>
                    <a:pt x="15994" y="350277"/>
                  </a:lnTo>
                  <a:lnTo>
                    <a:pt x="15976" y="350156"/>
                  </a:lnTo>
                  <a:lnTo>
                    <a:pt x="15952" y="350040"/>
                  </a:lnTo>
                  <a:lnTo>
                    <a:pt x="15917" y="349925"/>
                  </a:lnTo>
                  <a:lnTo>
                    <a:pt x="15870" y="349810"/>
                  </a:lnTo>
                  <a:lnTo>
                    <a:pt x="15798" y="349712"/>
                  </a:lnTo>
                  <a:lnTo>
                    <a:pt x="15713" y="349627"/>
                  </a:lnTo>
                  <a:lnTo>
                    <a:pt x="15619" y="349548"/>
                  </a:lnTo>
                  <a:lnTo>
                    <a:pt x="15522" y="349475"/>
                  </a:lnTo>
                  <a:lnTo>
                    <a:pt x="15421" y="349409"/>
                  </a:lnTo>
                  <a:lnTo>
                    <a:pt x="15314" y="349348"/>
                  </a:lnTo>
                  <a:lnTo>
                    <a:pt x="15204" y="349293"/>
                  </a:lnTo>
                  <a:lnTo>
                    <a:pt x="15092" y="349251"/>
                  </a:lnTo>
                  <a:lnTo>
                    <a:pt x="14976" y="349208"/>
                  </a:lnTo>
                  <a:lnTo>
                    <a:pt x="14858" y="349183"/>
                  </a:lnTo>
                  <a:lnTo>
                    <a:pt x="14738" y="349165"/>
                  </a:lnTo>
                  <a:lnTo>
                    <a:pt x="14617" y="349153"/>
                  </a:lnTo>
                  <a:lnTo>
                    <a:pt x="14375" y="349141"/>
                  </a:lnTo>
                  <a:lnTo>
                    <a:pt x="14136" y="349190"/>
                  </a:lnTo>
                  <a:lnTo>
                    <a:pt x="13897" y="349239"/>
                  </a:lnTo>
                  <a:lnTo>
                    <a:pt x="13655" y="349226"/>
                  </a:lnTo>
                  <a:lnTo>
                    <a:pt x="13544" y="349178"/>
                  </a:lnTo>
                  <a:lnTo>
                    <a:pt x="13436" y="349123"/>
                  </a:lnTo>
                  <a:lnTo>
                    <a:pt x="13331" y="349062"/>
                  </a:lnTo>
                  <a:lnTo>
                    <a:pt x="13235" y="348989"/>
                  </a:lnTo>
                  <a:lnTo>
                    <a:pt x="13146" y="348904"/>
                  </a:lnTo>
                  <a:lnTo>
                    <a:pt x="13068" y="348813"/>
                  </a:lnTo>
                  <a:lnTo>
                    <a:pt x="13008" y="348704"/>
                  </a:lnTo>
                  <a:lnTo>
                    <a:pt x="12975" y="348589"/>
                  </a:lnTo>
                  <a:lnTo>
                    <a:pt x="12969" y="348467"/>
                  </a:lnTo>
                  <a:lnTo>
                    <a:pt x="13014" y="348230"/>
                  </a:lnTo>
                  <a:lnTo>
                    <a:pt x="13079" y="347993"/>
                  </a:lnTo>
                  <a:lnTo>
                    <a:pt x="13138" y="347762"/>
                  </a:lnTo>
                  <a:lnTo>
                    <a:pt x="13171" y="347519"/>
                  </a:lnTo>
                  <a:lnTo>
                    <a:pt x="13158" y="347276"/>
                  </a:lnTo>
                  <a:lnTo>
                    <a:pt x="13118" y="347033"/>
                  </a:lnTo>
                  <a:lnTo>
                    <a:pt x="13072" y="346796"/>
                  </a:lnTo>
                  <a:lnTo>
                    <a:pt x="13023" y="346559"/>
                  </a:lnTo>
                  <a:lnTo>
                    <a:pt x="12979" y="346322"/>
                  </a:lnTo>
                  <a:lnTo>
                    <a:pt x="12938" y="346079"/>
                  </a:lnTo>
                  <a:lnTo>
                    <a:pt x="12903" y="345836"/>
                  </a:lnTo>
                  <a:lnTo>
                    <a:pt x="12873" y="345599"/>
                  </a:lnTo>
                  <a:lnTo>
                    <a:pt x="12852" y="345356"/>
                  </a:lnTo>
                  <a:lnTo>
                    <a:pt x="12990" y="345180"/>
                  </a:lnTo>
                  <a:lnTo>
                    <a:pt x="13232" y="345204"/>
                  </a:lnTo>
                  <a:lnTo>
                    <a:pt x="13469" y="345259"/>
                  </a:lnTo>
                  <a:lnTo>
                    <a:pt x="13706" y="345314"/>
                  </a:lnTo>
                  <a:lnTo>
                    <a:pt x="13946" y="345307"/>
                  </a:lnTo>
                  <a:lnTo>
                    <a:pt x="14043" y="345101"/>
                  </a:lnTo>
                  <a:lnTo>
                    <a:pt x="14039" y="344974"/>
                  </a:lnTo>
                  <a:lnTo>
                    <a:pt x="13994" y="344737"/>
                  </a:lnTo>
                  <a:lnTo>
                    <a:pt x="13941" y="344499"/>
                  </a:lnTo>
                  <a:lnTo>
                    <a:pt x="13899" y="344262"/>
                  </a:lnTo>
                  <a:lnTo>
                    <a:pt x="13884" y="344141"/>
                  </a:lnTo>
                  <a:lnTo>
                    <a:pt x="13871" y="344020"/>
                  </a:lnTo>
                  <a:lnTo>
                    <a:pt x="13859" y="343898"/>
                  </a:lnTo>
                  <a:lnTo>
                    <a:pt x="13849" y="343776"/>
                  </a:lnTo>
                  <a:lnTo>
                    <a:pt x="13840" y="343655"/>
                  </a:lnTo>
                  <a:lnTo>
                    <a:pt x="13831" y="343533"/>
                  </a:lnTo>
                  <a:lnTo>
                    <a:pt x="13824" y="343412"/>
                  </a:lnTo>
                  <a:lnTo>
                    <a:pt x="13818" y="343290"/>
                  </a:lnTo>
                  <a:lnTo>
                    <a:pt x="13831" y="343047"/>
                  </a:lnTo>
                  <a:lnTo>
                    <a:pt x="13855" y="342926"/>
                  </a:lnTo>
                  <a:lnTo>
                    <a:pt x="13901" y="342817"/>
                  </a:lnTo>
                  <a:lnTo>
                    <a:pt x="13987" y="342732"/>
                  </a:lnTo>
                  <a:lnTo>
                    <a:pt x="14090" y="342665"/>
                  </a:lnTo>
                  <a:lnTo>
                    <a:pt x="14198" y="342610"/>
                  </a:lnTo>
                  <a:lnTo>
                    <a:pt x="14308" y="342562"/>
                  </a:lnTo>
                  <a:lnTo>
                    <a:pt x="14528" y="342452"/>
                  </a:lnTo>
                  <a:lnTo>
                    <a:pt x="14747" y="342349"/>
                  </a:lnTo>
                  <a:lnTo>
                    <a:pt x="14964" y="342245"/>
                  </a:lnTo>
                  <a:lnTo>
                    <a:pt x="15175" y="342118"/>
                  </a:lnTo>
                  <a:lnTo>
                    <a:pt x="15266" y="342039"/>
                  </a:lnTo>
                  <a:lnTo>
                    <a:pt x="15348" y="341948"/>
                  </a:lnTo>
                  <a:lnTo>
                    <a:pt x="15418" y="341851"/>
                  </a:lnTo>
                  <a:lnTo>
                    <a:pt x="15474" y="341741"/>
                  </a:lnTo>
                  <a:lnTo>
                    <a:pt x="15526" y="341632"/>
                  </a:lnTo>
                  <a:lnTo>
                    <a:pt x="15574" y="341517"/>
                  </a:lnTo>
                  <a:lnTo>
                    <a:pt x="15619" y="341407"/>
                  </a:lnTo>
                  <a:lnTo>
                    <a:pt x="15719" y="341182"/>
                  </a:lnTo>
                  <a:lnTo>
                    <a:pt x="15781" y="341079"/>
                  </a:lnTo>
                  <a:lnTo>
                    <a:pt x="15851" y="340982"/>
                  </a:lnTo>
                  <a:lnTo>
                    <a:pt x="15938" y="340897"/>
                  </a:lnTo>
                  <a:lnTo>
                    <a:pt x="16041" y="340830"/>
                  </a:lnTo>
                  <a:lnTo>
                    <a:pt x="16156" y="340794"/>
                  </a:lnTo>
                  <a:lnTo>
                    <a:pt x="16273" y="340757"/>
                  </a:lnTo>
                  <a:lnTo>
                    <a:pt x="16391" y="340727"/>
                  </a:lnTo>
                  <a:lnTo>
                    <a:pt x="16625" y="340660"/>
                  </a:lnTo>
                  <a:lnTo>
                    <a:pt x="16739" y="340624"/>
                  </a:lnTo>
                  <a:lnTo>
                    <a:pt x="16843" y="340556"/>
                  </a:lnTo>
                  <a:lnTo>
                    <a:pt x="16942" y="340490"/>
                  </a:lnTo>
                  <a:lnTo>
                    <a:pt x="17038" y="340411"/>
                  </a:lnTo>
                  <a:lnTo>
                    <a:pt x="17127" y="340332"/>
                  </a:lnTo>
                  <a:lnTo>
                    <a:pt x="17207" y="340240"/>
                  </a:lnTo>
                  <a:lnTo>
                    <a:pt x="17284" y="340144"/>
                  </a:lnTo>
                  <a:lnTo>
                    <a:pt x="17353" y="340046"/>
                  </a:lnTo>
                  <a:lnTo>
                    <a:pt x="17407" y="339937"/>
                  </a:lnTo>
                  <a:lnTo>
                    <a:pt x="17454" y="339821"/>
                  </a:lnTo>
                  <a:lnTo>
                    <a:pt x="17494" y="339706"/>
                  </a:lnTo>
                  <a:lnTo>
                    <a:pt x="17527" y="339590"/>
                  </a:lnTo>
                  <a:lnTo>
                    <a:pt x="17552" y="339475"/>
                  </a:lnTo>
                  <a:lnTo>
                    <a:pt x="17566" y="339354"/>
                  </a:lnTo>
                  <a:lnTo>
                    <a:pt x="17570" y="339232"/>
                  </a:lnTo>
                  <a:lnTo>
                    <a:pt x="17538" y="338989"/>
                  </a:lnTo>
                  <a:lnTo>
                    <a:pt x="17481" y="338886"/>
                  </a:lnTo>
                  <a:lnTo>
                    <a:pt x="17399" y="338795"/>
                  </a:lnTo>
                  <a:lnTo>
                    <a:pt x="17310" y="338709"/>
                  </a:lnTo>
                  <a:lnTo>
                    <a:pt x="17220" y="338631"/>
                  </a:lnTo>
                  <a:lnTo>
                    <a:pt x="17047" y="338461"/>
                  </a:lnTo>
                  <a:lnTo>
                    <a:pt x="16970" y="338364"/>
                  </a:lnTo>
                  <a:lnTo>
                    <a:pt x="16898" y="338266"/>
                  </a:lnTo>
                  <a:lnTo>
                    <a:pt x="16829" y="338169"/>
                  </a:lnTo>
                  <a:lnTo>
                    <a:pt x="16762" y="338066"/>
                  </a:lnTo>
                  <a:lnTo>
                    <a:pt x="16697" y="337962"/>
                  </a:lnTo>
                  <a:lnTo>
                    <a:pt x="16634" y="337859"/>
                  </a:lnTo>
                  <a:lnTo>
                    <a:pt x="16589" y="337744"/>
                  </a:lnTo>
                  <a:lnTo>
                    <a:pt x="16570" y="337622"/>
                  </a:lnTo>
                  <a:lnTo>
                    <a:pt x="16682" y="337415"/>
                  </a:lnTo>
                  <a:lnTo>
                    <a:pt x="16873" y="337264"/>
                  </a:lnTo>
                  <a:lnTo>
                    <a:pt x="17060" y="337112"/>
                  </a:lnTo>
                  <a:lnTo>
                    <a:pt x="17136" y="336887"/>
                  </a:lnTo>
                  <a:lnTo>
                    <a:pt x="17122" y="336662"/>
                  </a:lnTo>
                  <a:lnTo>
                    <a:pt x="17160" y="336419"/>
                  </a:lnTo>
                  <a:lnTo>
                    <a:pt x="17132" y="336182"/>
                  </a:lnTo>
                  <a:lnTo>
                    <a:pt x="16956" y="336018"/>
                  </a:lnTo>
                  <a:lnTo>
                    <a:pt x="16759" y="335872"/>
                  </a:lnTo>
                  <a:lnTo>
                    <a:pt x="16662" y="335800"/>
                  </a:lnTo>
                  <a:lnTo>
                    <a:pt x="16571" y="335720"/>
                  </a:lnTo>
                  <a:lnTo>
                    <a:pt x="16511" y="335611"/>
                  </a:lnTo>
                  <a:lnTo>
                    <a:pt x="16482" y="335496"/>
                  </a:lnTo>
                  <a:lnTo>
                    <a:pt x="16476" y="335374"/>
                  </a:lnTo>
                  <a:lnTo>
                    <a:pt x="16507" y="335131"/>
                  </a:lnTo>
                  <a:lnTo>
                    <a:pt x="16540" y="334894"/>
                  </a:lnTo>
                  <a:lnTo>
                    <a:pt x="16546" y="334651"/>
                  </a:lnTo>
                  <a:lnTo>
                    <a:pt x="16552" y="334408"/>
                  </a:lnTo>
                  <a:lnTo>
                    <a:pt x="16576" y="334286"/>
                  </a:lnTo>
                  <a:lnTo>
                    <a:pt x="16631" y="334177"/>
                  </a:lnTo>
                  <a:lnTo>
                    <a:pt x="16708" y="334086"/>
                  </a:lnTo>
                  <a:lnTo>
                    <a:pt x="16790" y="333995"/>
                  </a:lnTo>
                  <a:lnTo>
                    <a:pt x="16877" y="333910"/>
                  </a:lnTo>
                  <a:lnTo>
                    <a:pt x="16969" y="333831"/>
                  </a:lnTo>
                  <a:lnTo>
                    <a:pt x="17064" y="333752"/>
                  </a:lnTo>
                  <a:lnTo>
                    <a:pt x="17161" y="333679"/>
                  </a:lnTo>
                  <a:lnTo>
                    <a:pt x="17260" y="333612"/>
                  </a:lnTo>
                  <a:lnTo>
                    <a:pt x="17463" y="333479"/>
                  </a:lnTo>
                  <a:lnTo>
                    <a:pt x="17568" y="333418"/>
                  </a:lnTo>
                  <a:lnTo>
                    <a:pt x="17677" y="333363"/>
                  </a:lnTo>
                  <a:lnTo>
                    <a:pt x="17790" y="333321"/>
                  </a:lnTo>
                  <a:lnTo>
                    <a:pt x="17905" y="333278"/>
                  </a:lnTo>
                  <a:lnTo>
                    <a:pt x="18131" y="333187"/>
                  </a:lnTo>
                  <a:lnTo>
                    <a:pt x="18240" y="333138"/>
                  </a:lnTo>
                  <a:lnTo>
                    <a:pt x="18350" y="333084"/>
                  </a:lnTo>
                  <a:lnTo>
                    <a:pt x="18457" y="333023"/>
                  </a:lnTo>
                  <a:lnTo>
                    <a:pt x="18564" y="332962"/>
                  </a:lnTo>
                  <a:lnTo>
                    <a:pt x="18667" y="332902"/>
                  </a:lnTo>
                  <a:lnTo>
                    <a:pt x="18767" y="332829"/>
                  </a:lnTo>
                  <a:lnTo>
                    <a:pt x="18841" y="332737"/>
                  </a:lnTo>
                  <a:lnTo>
                    <a:pt x="18842" y="332616"/>
                  </a:lnTo>
                  <a:lnTo>
                    <a:pt x="18713" y="332409"/>
                  </a:lnTo>
                  <a:lnTo>
                    <a:pt x="18559" y="332221"/>
                  </a:lnTo>
                  <a:lnTo>
                    <a:pt x="18422" y="332021"/>
                  </a:lnTo>
                  <a:lnTo>
                    <a:pt x="18376" y="331911"/>
                  </a:lnTo>
                  <a:lnTo>
                    <a:pt x="18338" y="331795"/>
                  </a:lnTo>
                  <a:lnTo>
                    <a:pt x="18310" y="331674"/>
                  </a:lnTo>
                  <a:lnTo>
                    <a:pt x="18287" y="331559"/>
                  </a:lnTo>
                  <a:lnTo>
                    <a:pt x="18270" y="331437"/>
                  </a:lnTo>
                  <a:lnTo>
                    <a:pt x="18258" y="331316"/>
                  </a:lnTo>
                  <a:lnTo>
                    <a:pt x="18251" y="331194"/>
                  </a:lnTo>
                  <a:lnTo>
                    <a:pt x="18265" y="330951"/>
                  </a:lnTo>
                  <a:lnTo>
                    <a:pt x="18284" y="330830"/>
                  </a:lnTo>
                  <a:lnTo>
                    <a:pt x="18312" y="330714"/>
                  </a:lnTo>
                  <a:lnTo>
                    <a:pt x="18357" y="330599"/>
                  </a:lnTo>
                  <a:lnTo>
                    <a:pt x="18434" y="330508"/>
                  </a:lnTo>
                  <a:lnTo>
                    <a:pt x="18518" y="330417"/>
                  </a:lnTo>
                  <a:lnTo>
                    <a:pt x="18603" y="330331"/>
                  </a:lnTo>
                  <a:lnTo>
                    <a:pt x="18740" y="330131"/>
                  </a:lnTo>
                  <a:lnTo>
                    <a:pt x="18747" y="329888"/>
                  </a:lnTo>
                  <a:lnTo>
                    <a:pt x="18683" y="329657"/>
                  </a:lnTo>
                  <a:lnTo>
                    <a:pt x="18610" y="329421"/>
                  </a:lnTo>
                  <a:lnTo>
                    <a:pt x="18573" y="329305"/>
                  </a:lnTo>
                  <a:lnTo>
                    <a:pt x="18538" y="329189"/>
                  </a:lnTo>
                  <a:lnTo>
                    <a:pt x="18508" y="329074"/>
                  </a:lnTo>
                  <a:lnTo>
                    <a:pt x="18482" y="328953"/>
                  </a:lnTo>
                  <a:lnTo>
                    <a:pt x="18467" y="328831"/>
                  </a:lnTo>
                  <a:lnTo>
                    <a:pt x="18466" y="328716"/>
                  </a:lnTo>
                  <a:lnTo>
                    <a:pt x="18475" y="328588"/>
                  </a:lnTo>
                  <a:lnTo>
                    <a:pt x="18502" y="328345"/>
                  </a:lnTo>
                  <a:lnTo>
                    <a:pt x="18533" y="328108"/>
                  </a:lnTo>
                  <a:lnTo>
                    <a:pt x="18543" y="327865"/>
                  </a:lnTo>
                  <a:lnTo>
                    <a:pt x="18532" y="327622"/>
                  </a:lnTo>
                  <a:lnTo>
                    <a:pt x="18517" y="327379"/>
                  </a:lnTo>
                  <a:lnTo>
                    <a:pt x="18516" y="327136"/>
                  </a:lnTo>
                  <a:lnTo>
                    <a:pt x="18535" y="327014"/>
                  </a:lnTo>
                  <a:lnTo>
                    <a:pt x="18561" y="326893"/>
                  </a:lnTo>
                  <a:lnTo>
                    <a:pt x="18598" y="326784"/>
                  </a:lnTo>
                  <a:lnTo>
                    <a:pt x="18641" y="326668"/>
                  </a:lnTo>
                  <a:lnTo>
                    <a:pt x="18686" y="326552"/>
                  </a:lnTo>
                  <a:lnTo>
                    <a:pt x="18733" y="326443"/>
                  </a:lnTo>
                  <a:lnTo>
                    <a:pt x="18828" y="326219"/>
                  </a:lnTo>
                  <a:lnTo>
                    <a:pt x="18873" y="326103"/>
                  </a:lnTo>
                  <a:lnTo>
                    <a:pt x="18915" y="325994"/>
                  </a:lnTo>
                  <a:lnTo>
                    <a:pt x="18954" y="325878"/>
                  </a:lnTo>
                  <a:lnTo>
                    <a:pt x="18989" y="325763"/>
                  </a:lnTo>
                  <a:lnTo>
                    <a:pt x="19021" y="325641"/>
                  </a:lnTo>
                  <a:lnTo>
                    <a:pt x="19089" y="325411"/>
                  </a:lnTo>
                  <a:lnTo>
                    <a:pt x="19129" y="325295"/>
                  </a:lnTo>
                  <a:lnTo>
                    <a:pt x="19179" y="325186"/>
                  </a:lnTo>
                  <a:lnTo>
                    <a:pt x="19240" y="325076"/>
                  </a:lnTo>
                  <a:lnTo>
                    <a:pt x="19301" y="324973"/>
                  </a:lnTo>
                  <a:lnTo>
                    <a:pt x="19365" y="324870"/>
                  </a:lnTo>
                  <a:lnTo>
                    <a:pt x="19435" y="324773"/>
                  </a:lnTo>
                  <a:lnTo>
                    <a:pt x="19508" y="324675"/>
                  </a:lnTo>
                  <a:lnTo>
                    <a:pt x="19588" y="324578"/>
                  </a:lnTo>
                  <a:lnTo>
                    <a:pt x="19676" y="324499"/>
                  </a:lnTo>
                  <a:lnTo>
                    <a:pt x="19768" y="324420"/>
                  </a:lnTo>
                  <a:lnTo>
                    <a:pt x="19863" y="324341"/>
                  </a:lnTo>
                  <a:lnTo>
                    <a:pt x="19961" y="324268"/>
                  </a:lnTo>
                  <a:lnTo>
                    <a:pt x="20061" y="324201"/>
                  </a:lnTo>
                  <a:lnTo>
                    <a:pt x="20163" y="324135"/>
                  </a:lnTo>
                  <a:lnTo>
                    <a:pt x="20267" y="324074"/>
                  </a:lnTo>
                  <a:lnTo>
                    <a:pt x="20374" y="324013"/>
                  </a:lnTo>
                  <a:lnTo>
                    <a:pt x="20484" y="323965"/>
                  </a:lnTo>
                  <a:lnTo>
                    <a:pt x="20704" y="323861"/>
                  </a:lnTo>
                  <a:lnTo>
                    <a:pt x="20810" y="323801"/>
                  </a:lnTo>
                  <a:lnTo>
                    <a:pt x="20912" y="323734"/>
                  </a:lnTo>
                  <a:lnTo>
                    <a:pt x="21001" y="323649"/>
                  </a:lnTo>
                  <a:lnTo>
                    <a:pt x="21079" y="323557"/>
                  </a:lnTo>
                  <a:lnTo>
                    <a:pt x="21148" y="323454"/>
                  </a:lnTo>
                  <a:lnTo>
                    <a:pt x="21208" y="323351"/>
                  </a:lnTo>
                  <a:lnTo>
                    <a:pt x="21259" y="323242"/>
                  </a:lnTo>
                  <a:lnTo>
                    <a:pt x="21300" y="323126"/>
                  </a:lnTo>
                  <a:lnTo>
                    <a:pt x="21336" y="323011"/>
                  </a:lnTo>
                  <a:lnTo>
                    <a:pt x="21369" y="322895"/>
                  </a:lnTo>
                  <a:lnTo>
                    <a:pt x="21400" y="322774"/>
                  </a:lnTo>
                  <a:lnTo>
                    <a:pt x="21420" y="322652"/>
                  </a:lnTo>
                  <a:lnTo>
                    <a:pt x="21428" y="322531"/>
                  </a:lnTo>
                  <a:lnTo>
                    <a:pt x="21433" y="322409"/>
                  </a:lnTo>
                  <a:lnTo>
                    <a:pt x="21419" y="322172"/>
                  </a:lnTo>
                  <a:lnTo>
                    <a:pt x="21410" y="322051"/>
                  </a:lnTo>
                  <a:lnTo>
                    <a:pt x="21396" y="321929"/>
                  </a:lnTo>
                  <a:lnTo>
                    <a:pt x="21377" y="321808"/>
                  </a:lnTo>
                  <a:lnTo>
                    <a:pt x="21354" y="321686"/>
                  </a:lnTo>
                  <a:lnTo>
                    <a:pt x="21321" y="321571"/>
                  </a:lnTo>
                  <a:lnTo>
                    <a:pt x="21286" y="321456"/>
                  </a:lnTo>
                  <a:lnTo>
                    <a:pt x="21219" y="321225"/>
                  </a:lnTo>
                  <a:lnTo>
                    <a:pt x="21188" y="320981"/>
                  </a:lnTo>
                  <a:lnTo>
                    <a:pt x="21213" y="320739"/>
                  </a:lnTo>
                  <a:lnTo>
                    <a:pt x="21237" y="320617"/>
                  </a:lnTo>
                  <a:lnTo>
                    <a:pt x="21265" y="320502"/>
                  </a:lnTo>
                  <a:lnTo>
                    <a:pt x="21299" y="320380"/>
                  </a:lnTo>
                  <a:lnTo>
                    <a:pt x="21343" y="320271"/>
                  </a:lnTo>
                  <a:lnTo>
                    <a:pt x="21392" y="320162"/>
                  </a:lnTo>
                  <a:lnTo>
                    <a:pt x="21455" y="320052"/>
                  </a:lnTo>
                  <a:lnTo>
                    <a:pt x="21530" y="319955"/>
                  </a:lnTo>
                  <a:lnTo>
                    <a:pt x="21634" y="319894"/>
                  </a:lnTo>
                  <a:lnTo>
                    <a:pt x="21754" y="319870"/>
                  </a:lnTo>
                  <a:lnTo>
                    <a:pt x="21875" y="319870"/>
                  </a:lnTo>
                  <a:lnTo>
                    <a:pt x="22118" y="319870"/>
                  </a:lnTo>
                  <a:lnTo>
                    <a:pt x="22362" y="319876"/>
                  </a:lnTo>
                  <a:lnTo>
                    <a:pt x="22604" y="319888"/>
                  </a:lnTo>
                  <a:lnTo>
                    <a:pt x="22846" y="319906"/>
                  </a:lnTo>
                  <a:lnTo>
                    <a:pt x="22968" y="319906"/>
                  </a:lnTo>
                  <a:lnTo>
                    <a:pt x="23089" y="319894"/>
                  </a:lnTo>
                  <a:lnTo>
                    <a:pt x="23209" y="319876"/>
                  </a:lnTo>
                  <a:lnTo>
                    <a:pt x="23323" y="319833"/>
                  </a:lnTo>
                  <a:lnTo>
                    <a:pt x="23432" y="319779"/>
                  </a:lnTo>
                  <a:lnTo>
                    <a:pt x="23537" y="319718"/>
                  </a:lnTo>
                  <a:lnTo>
                    <a:pt x="23633" y="319639"/>
                  </a:lnTo>
                  <a:lnTo>
                    <a:pt x="23713" y="319548"/>
                  </a:lnTo>
                  <a:lnTo>
                    <a:pt x="23763" y="319439"/>
                  </a:lnTo>
                  <a:lnTo>
                    <a:pt x="23794" y="319323"/>
                  </a:lnTo>
                  <a:lnTo>
                    <a:pt x="23814" y="319201"/>
                  </a:lnTo>
                  <a:lnTo>
                    <a:pt x="23826" y="319080"/>
                  </a:lnTo>
                  <a:lnTo>
                    <a:pt x="23830" y="318958"/>
                  </a:lnTo>
                  <a:lnTo>
                    <a:pt x="23823" y="318715"/>
                  </a:lnTo>
                  <a:lnTo>
                    <a:pt x="23808" y="318594"/>
                  </a:lnTo>
                  <a:lnTo>
                    <a:pt x="23786" y="318478"/>
                  </a:lnTo>
                  <a:lnTo>
                    <a:pt x="23759" y="318357"/>
                  </a:lnTo>
                  <a:lnTo>
                    <a:pt x="23730" y="318242"/>
                  </a:lnTo>
                  <a:lnTo>
                    <a:pt x="23690" y="318126"/>
                  </a:lnTo>
                  <a:lnTo>
                    <a:pt x="23624" y="318023"/>
                  </a:lnTo>
                  <a:lnTo>
                    <a:pt x="23546" y="317926"/>
                  </a:lnTo>
                  <a:lnTo>
                    <a:pt x="23460" y="317841"/>
                  </a:lnTo>
                  <a:lnTo>
                    <a:pt x="23372" y="317755"/>
                  </a:lnTo>
                  <a:lnTo>
                    <a:pt x="23284" y="317671"/>
                  </a:lnTo>
                  <a:lnTo>
                    <a:pt x="23128" y="317488"/>
                  </a:lnTo>
                  <a:lnTo>
                    <a:pt x="23100" y="317343"/>
                  </a:lnTo>
                  <a:lnTo>
                    <a:pt x="23048" y="317105"/>
                  </a:lnTo>
                  <a:lnTo>
                    <a:pt x="23023" y="316984"/>
                  </a:lnTo>
                  <a:lnTo>
                    <a:pt x="23004" y="316868"/>
                  </a:lnTo>
                  <a:lnTo>
                    <a:pt x="22987" y="316747"/>
                  </a:lnTo>
                  <a:lnTo>
                    <a:pt x="22972" y="316626"/>
                  </a:lnTo>
                  <a:lnTo>
                    <a:pt x="22958" y="316504"/>
                  </a:lnTo>
                  <a:lnTo>
                    <a:pt x="22928" y="316261"/>
                  </a:lnTo>
                  <a:lnTo>
                    <a:pt x="22911" y="316145"/>
                  </a:lnTo>
                  <a:lnTo>
                    <a:pt x="22891" y="316024"/>
                  </a:lnTo>
                  <a:lnTo>
                    <a:pt x="22870" y="315902"/>
                  </a:lnTo>
                  <a:lnTo>
                    <a:pt x="22845" y="315787"/>
                  </a:lnTo>
                  <a:lnTo>
                    <a:pt x="22815" y="315666"/>
                  </a:lnTo>
                  <a:lnTo>
                    <a:pt x="22779" y="315544"/>
                  </a:lnTo>
                  <a:lnTo>
                    <a:pt x="22731" y="315441"/>
                  </a:lnTo>
                  <a:lnTo>
                    <a:pt x="22657" y="315338"/>
                  </a:lnTo>
                  <a:lnTo>
                    <a:pt x="22580" y="315247"/>
                  </a:lnTo>
                  <a:lnTo>
                    <a:pt x="22499" y="315156"/>
                  </a:lnTo>
                  <a:lnTo>
                    <a:pt x="22414" y="315070"/>
                  </a:lnTo>
                  <a:lnTo>
                    <a:pt x="22325" y="314985"/>
                  </a:lnTo>
                  <a:lnTo>
                    <a:pt x="22233" y="314906"/>
                  </a:lnTo>
                  <a:lnTo>
                    <a:pt x="22138" y="314827"/>
                  </a:lnTo>
                  <a:lnTo>
                    <a:pt x="22040" y="314755"/>
                  </a:lnTo>
                  <a:lnTo>
                    <a:pt x="21935" y="314694"/>
                  </a:lnTo>
                  <a:lnTo>
                    <a:pt x="21825" y="314645"/>
                  </a:lnTo>
                  <a:lnTo>
                    <a:pt x="21711" y="314603"/>
                  </a:lnTo>
                  <a:lnTo>
                    <a:pt x="21591" y="314584"/>
                  </a:lnTo>
                  <a:lnTo>
                    <a:pt x="21470" y="314572"/>
                  </a:lnTo>
                  <a:lnTo>
                    <a:pt x="21227" y="314584"/>
                  </a:lnTo>
                  <a:lnTo>
                    <a:pt x="21107" y="314602"/>
                  </a:lnTo>
                  <a:lnTo>
                    <a:pt x="20988" y="314626"/>
                  </a:lnTo>
                  <a:lnTo>
                    <a:pt x="20870" y="314657"/>
                  </a:lnTo>
                  <a:lnTo>
                    <a:pt x="20753" y="314693"/>
                  </a:lnTo>
                  <a:lnTo>
                    <a:pt x="20637" y="314730"/>
                  </a:lnTo>
                  <a:lnTo>
                    <a:pt x="20525" y="314779"/>
                  </a:lnTo>
                  <a:lnTo>
                    <a:pt x="20416" y="314827"/>
                  </a:lnTo>
                  <a:lnTo>
                    <a:pt x="20311" y="314888"/>
                  </a:lnTo>
                  <a:lnTo>
                    <a:pt x="20206" y="314955"/>
                  </a:lnTo>
                  <a:lnTo>
                    <a:pt x="20000" y="315082"/>
                  </a:lnTo>
                  <a:lnTo>
                    <a:pt x="19793" y="315210"/>
                  </a:lnTo>
                  <a:lnTo>
                    <a:pt x="19586" y="315338"/>
                  </a:lnTo>
                  <a:lnTo>
                    <a:pt x="19380" y="315465"/>
                  </a:lnTo>
                  <a:lnTo>
                    <a:pt x="19276" y="315526"/>
                  </a:lnTo>
                  <a:lnTo>
                    <a:pt x="19170" y="315587"/>
                  </a:lnTo>
                  <a:lnTo>
                    <a:pt x="19061" y="315641"/>
                  </a:lnTo>
                  <a:lnTo>
                    <a:pt x="18949" y="315690"/>
                  </a:lnTo>
                  <a:lnTo>
                    <a:pt x="18833" y="315720"/>
                  </a:lnTo>
                  <a:lnTo>
                    <a:pt x="18711" y="315726"/>
                  </a:lnTo>
                  <a:lnTo>
                    <a:pt x="18476" y="315672"/>
                  </a:lnTo>
                  <a:lnTo>
                    <a:pt x="18366" y="315623"/>
                  </a:lnTo>
                  <a:lnTo>
                    <a:pt x="18266" y="315550"/>
                  </a:lnTo>
                  <a:lnTo>
                    <a:pt x="18184" y="315459"/>
                  </a:lnTo>
                  <a:lnTo>
                    <a:pt x="18110" y="315362"/>
                  </a:lnTo>
                  <a:lnTo>
                    <a:pt x="18049" y="315259"/>
                  </a:lnTo>
                  <a:lnTo>
                    <a:pt x="17999" y="315149"/>
                  </a:lnTo>
                  <a:lnTo>
                    <a:pt x="17958" y="315034"/>
                  </a:lnTo>
                  <a:lnTo>
                    <a:pt x="17937" y="314912"/>
                  </a:lnTo>
                  <a:lnTo>
                    <a:pt x="17982" y="314681"/>
                  </a:lnTo>
                  <a:lnTo>
                    <a:pt x="18089" y="314462"/>
                  </a:lnTo>
                  <a:lnTo>
                    <a:pt x="18185" y="314238"/>
                  </a:lnTo>
                  <a:lnTo>
                    <a:pt x="18199" y="313995"/>
                  </a:lnTo>
                  <a:lnTo>
                    <a:pt x="18174" y="313752"/>
                  </a:lnTo>
                  <a:lnTo>
                    <a:pt x="18145" y="313636"/>
                  </a:lnTo>
                  <a:lnTo>
                    <a:pt x="18110" y="313515"/>
                  </a:lnTo>
                  <a:lnTo>
                    <a:pt x="18062" y="313406"/>
                  </a:lnTo>
                  <a:lnTo>
                    <a:pt x="18001" y="313302"/>
                  </a:lnTo>
                  <a:lnTo>
                    <a:pt x="17926" y="313205"/>
                  </a:lnTo>
                  <a:lnTo>
                    <a:pt x="17845" y="313114"/>
                  </a:lnTo>
                  <a:lnTo>
                    <a:pt x="17762" y="313022"/>
                  </a:lnTo>
                  <a:lnTo>
                    <a:pt x="17676" y="312938"/>
                  </a:lnTo>
                  <a:lnTo>
                    <a:pt x="17507" y="312762"/>
                  </a:lnTo>
                  <a:lnTo>
                    <a:pt x="17346" y="312579"/>
                  </a:lnTo>
                  <a:lnTo>
                    <a:pt x="17269" y="312488"/>
                  </a:lnTo>
                  <a:lnTo>
                    <a:pt x="17196" y="312391"/>
                  </a:lnTo>
                  <a:lnTo>
                    <a:pt x="17124" y="312293"/>
                  </a:lnTo>
                  <a:lnTo>
                    <a:pt x="17054" y="312191"/>
                  </a:lnTo>
                  <a:lnTo>
                    <a:pt x="16987" y="312087"/>
                  </a:lnTo>
                  <a:lnTo>
                    <a:pt x="16860" y="311881"/>
                  </a:lnTo>
                  <a:lnTo>
                    <a:pt x="16744" y="311668"/>
                  </a:lnTo>
                  <a:lnTo>
                    <a:pt x="16689" y="311558"/>
                  </a:lnTo>
                  <a:lnTo>
                    <a:pt x="16635" y="311449"/>
                  </a:lnTo>
                  <a:lnTo>
                    <a:pt x="16582" y="311340"/>
                  </a:lnTo>
                  <a:lnTo>
                    <a:pt x="16534" y="311230"/>
                  </a:lnTo>
                  <a:lnTo>
                    <a:pt x="16494" y="311115"/>
                  </a:lnTo>
                  <a:lnTo>
                    <a:pt x="16458" y="311000"/>
                  </a:lnTo>
                  <a:lnTo>
                    <a:pt x="16425" y="310884"/>
                  </a:lnTo>
                  <a:lnTo>
                    <a:pt x="16396" y="310769"/>
                  </a:lnTo>
                  <a:lnTo>
                    <a:pt x="16371" y="310647"/>
                  </a:lnTo>
                  <a:lnTo>
                    <a:pt x="16357" y="310526"/>
                  </a:lnTo>
                  <a:lnTo>
                    <a:pt x="16351" y="310404"/>
                  </a:lnTo>
                  <a:lnTo>
                    <a:pt x="16381" y="310167"/>
                  </a:lnTo>
                  <a:lnTo>
                    <a:pt x="16468" y="309937"/>
                  </a:lnTo>
                  <a:lnTo>
                    <a:pt x="16570" y="309718"/>
                  </a:lnTo>
                  <a:lnTo>
                    <a:pt x="16710" y="309517"/>
                  </a:lnTo>
                  <a:lnTo>
                    <a:pt x="16864" y="309329"/>
                  </a:lnTo>
                  <a:lnTo>
                    <a:pt x="16925" y="309098"/>
                  </a:lnTo>
                  <a:lnTo>
                    <a:pt x="16895" y="308855"/>
                  </a:lnTo>
                  <a:lnTo>
                    <a:pt x="16868" y="308740"/>
                  </a:lnTo>
                  <a:lnTo>
                    <a:pt x="16835" y="308618"/>
                  </a:lnTo>
                  <a:lnTo>
                    <a:pt x="16801" y="308503"/>
                  </a:lnTo>
                  <a:lnTo>
                    <a:pt x="16765" y="308387"/>
                  </a:lnTo>
                  <a:lnTo>
                    <a:pt x="16697" y="308157"/>
                  </a:lnTo>
                  <a:lnTo>
                    <a:pt x="16666" y="308041"/>
                  </a:lnTo>
                  <a:lnTo>
                    <a:pt x="16641" y="307919"/>
                  </a:lnTo>
                  <a:lnTo>
                    <a:pt x="16619" y="307798"/>
                  </a:lnTo>
                  <a:lnTo>
                    <a:pt x="16600" y="307682"/>
                  </a:lnTo>
                  <a:lnTo>
                    <a:pt x="16581" y="307561"/>
                  </a:lnTo>
                  <a:lnTo>
                    <a:pt x="16565" y="307439"/>
                  </a:lnTo>
                  <a:lnTo>
                    <a:pt x="16554" y="307318"/>
                  </a:lnTo>
                  <a:lnTo>
                    <a:pt x="16551" y="307196"/>
                  </a:lnTo>
                  <a:lnTo>
                    <a:pt x="16570" y="306953"/>
                  </a:lnTo>
                  <a:lnTo>
                    <a:pt x="16594" y="306838"/>
                  </a:lnTo>
                  <a:lnTo>
                    <a:pt x="16622" y="306717"/>
                  </a:lnTo>
                  <a:lnTo>
                    <a:pt x="16665" y="306601"/>
                  </a:lnTo>
                  <a:lnTo>
                    <a:pt x="16719" y="306498"/>
                  </a:lnTo>
                  <a:lnTo>
                    <a:pt x="16794" y="306401"/>
                  </a:lnTo>
                  <a:lnTo>
                    <a:pt x="16891" y="306328"/>
                  </a:lnTo>
                  <a:lnTo>
                    <a:pt x="17004" y="306279"/>
                  </a:lnTo>
                  <a:lnTo>
                    <a:pt x="17121" y="306249"/>
                  </a:lnTo>
                  <a:lnTo>
                    <a:pt x="17239" y="306218"/>
                  </a:lnTo>
                  <a:lnTo>
                    <a:pt x="17360" y="306206"/>
                  </a:lnTo>
                  <a:lnTo>
                    <a:pt x="17596" y="306249"/>
                  </a:lnTo>
                  <a:lnTo>
                    <a:pt x="17699" y="306315"/>
                  </a:lnTo>
                  <a:lnTo>
                    <a:pt x="17795" y="306388"/>
                  </a:lnTo>
                  <a:lnTo>
                    <a:pt x="17888" y="306468"/>
                  </a:lnTo>
                  <a:lnTo>
                    <a:pt x="17975" y="306553"/>
                  </a:lnTo>
                  <a:lnTo>
                    <a:pt x="18057" y="306644"/>
                  </a:lnTo>
                  <a:lnTo>
                    <a:pt x="18135" y="306735"/>
                  </a:lnTo>
                  <a:lnTo>
                    <a:pt x="18211" y="306832"/>
                  </a:lnTo>
                  <a:lnTo>
                    <a:pt x="18285" y="306929"/>
                  </a:lnTo>
                  <a:lnTo>
                    <a:pt x="18356" y="307026"/>
                  </a:lnTo>
                  <a:lnTo>
                    <a:pt x="18427" y="307124"/>
                  </a:lnTo>
                  <a:lnTo>
                    <a:pt x="18496" y="307227"/>
                  </a:lnTo>
                  <a:lnTo>
                    <a:pt x="18560" y="307330"/>
                  </a:lnTo>
                  <a:lnTo>
                    <a:pt x="18609" y="307439"/>
                  </a:lnTo>
                  <a:lnTo>
                    <a:pt x="18648" y="307555"/>
                  </a:lnTo>
                  <a:lnTo>
                    <a:pt x="18686" y="307670"/>
                  </a:lnTo>
                  <a:lnTo>
                    <a:pt x="18722" y="307786"/>
                  </a:lnTo>
                  <a:lnTo>
                    <a:pt x="18758" y="307901"/>
                  </a:lnTo>
                  <a:lnTo>
                    <a:pt x="18791" y="308017"/>
                  </a:lnTo>
                  <a:lnTo>
                    <a:pt x="18825" y="308132"/>
                  </a:lnTo>
                  <a:lnTo>
                    <a:pt x="18857" y="308254"/>
                  </a:lnTo>
                  <a:lnTo>
                    <a:pt x="18921" y="308485"/>
                  </a:lnTo>
                  <a:lnTo>
                    <a:pt x="18984" y="308721"/>
                  </a:lnTo>
                  <a:lnTo>
                    <a:pt x="19049" y="308958"/>
                  </a:lnTo>
                  <a:lnTo>
                    <a:pt x="19106" y="309195"/>
                  </a:lnTo>
                  <a:lnTo>
                    <a:pt x="19178" y="309426"/>
                  </a:lnTo>
                  <a:lnTo>
                    <a:pt x="19245" y="309529"/>
                  </a:lnTo>
                  <a:lnTo>
                    <a:pt x="19335" y="309609"/>
                  </a:lnTo>
                  <a:lnTo>
                    <a:pt x="19437" y="309675"/>
                  </a:lnTo>
                  <a:lnTo>
                    <a:pt x="19546" y="309730"/>
                  </a:lnTo>
                  <a:lnTo>
                    <a:pt x="19657" y="309778"/>
                  </a:lnTo>
                  <a:lnTo>
                    <a:pt x="19768" y="309827"/>
                  </a:lnTo>
                  <a:lnTo>
                    <a:pt x="19984" y="309936"/>
                  </a:lnTo>
                  <a:lnTo>
                    <a:pt x="20191" y="310064"/>
                  </a:lnTo>
                  <a:lnTo>
                    <a:pt x="20418" y="310143"/>
                  </a:lnTo>
                  <a:lnTo>
                    <a:pt x="20644" y="310064"/>
                  </a:lnTo>
                  <a:lnTo>
                    <a:pt x="20748" y="309997"/>
                  </a:lnTo>
                  <a:lnTo>
                    <a:pt x="20848" y="309924"/>
                  </a:lnTo>
                  <a:lnTo>
                    <a:pt x="20937" y="309845"/>
                  </a:lnTo>
                  <a:lnTo>
                    <a:pt x="21015" y="309748"/>
                  </a:lnTo>
                  <a:lnTo>
                    <a:pt x="21087" y="309651"/>
                  </a:lnTo>
                  <a:lnTo>
                    <a:pt x="21135" y="309542"/>
                  </a:lnTo>
                  <a:lnTo>
                    <a:pt x="21137" y="309420"/>
                  </a:lnTo>
                  <a:lnTo>
                    <a:pt x="21112" y="309177"/>
                  </a:lnTo>
                  <a:lnTo>
                    <a:pt x="21096" y="308934"/>
                  </a:lnTo>
                  <a:lnTo>
                    <a:pt x="21099" y="308691"/>
                  </a:lnTo>
                  <a:lnTo>
                    <a:pt x="21105" y="308448"/>
                  </a:lnTo>
                  <a:lnTo>
                    <a:pt x="21109" y="308327"/>
                  </a:lnTo>
                  <a:lnTo>
                    <a:pt x="21113" y="308205"/>
                  </a:lnTo>
                  <a:lnTo>
                    <a:pt x="21119" y="308084"/>
                  </a:lnTo>
                  <a:lnTo>
                    <a:pt x="21127" y="307962"/>
                  </a:lnTo>
                  <a:lnTo>
                    <a:pt x="21138" y="307841"/>
                  </a:lnTo>
                  <a:lnTo>
                    <a:pt x="21152" y="307719"/>
                  </a:lnTo>
                  <a:lnTo>
                    <a:pt x="21166" y="307597"/>
                  </a:lnTo>
                  <a:lnTo>
                    <a:pt x="21190" y="307360"/>
                  </a:lnTo>
                  <a:lnTo>
                    <a:pt x="21195" y="307117"/>
                  </a:lnTo>
                  <a:lnTo>
                    <a:pt x="21148" y="306881"/>
                  </a:lnTo>
                  <a:lnTo>
                    <a:pt x="21091" y="306637"/>
                  </a:lnTo>
                  <a:lnTo>
                    <a:pt x="21093" y="306516"/>
                  </a:lnTo>
                  <a:lnTo>
                    <a:pt x="21142" y="306407"/>
                  </a:lnTo>
                  <a:lnTo>
                    <a:pt x="21224" y="306315"/>
                  </a:lnTo>
                  <a:lnTo>
                    <a:pt x="21317" y="306236"/>
                  </a:lnTo>
                  <a:lnTo>
                    <a:pt x="21421" y="306176"/>
                  </a:lnTo>
                  <a:lnTo>
                    <a:pt x="21529" y="306121"/>
                  </a:lnTo>
                  <a:lnTo>
                    <a:pt x="21639" y="306066"/>
                  </a:lnTo>
                  <a:lnTo>
                    <a:pt x="21754" y="306030"/>
                  </a:lnTo>
                  <a:lnTo>
                    <a:pt x="21876" y="306030"/>
                  </a:lnTo>
                  <a:lnTo>
                    <a:pt x="22107" y="306103"/>
                  </a:lnTo>
                  <a:lnTo>
                    <a:pt x="22344" y="306158"/>
                  </a:lnTo>
                  <a:lnTo>
                    <a:pt x="22432" y="306079"/>
                  </a:lnTo>
                  <a:lnTo>
                    <a:pt x="22476" y="305963"/>
                  </a:lnTo>
                  <a:lnTo>
                    <a:pt x="22500" y="305848"/>
                  </a:lnTo>
                  <a:lnTo>
                    <a:pt x="22512" y="305720"/>
                  </a:lnTo>
                  <a:lnTo>
                    <a:pt x="22519" y="305605"/>
                  </a:lnTo>
                  <a:lnTo>
                    <a:pt x="22526" y="305483"/>
                  </a:lnTo>
                  <a:lnTo>
                    <a:pt x="22532" y="305362"/>
                  </a:lnTo>
                  <a:lnTo>
                    <a:pt x="22537" y="305240"/>
                  </a:lnTo>
                  <a:lnTo>
                    <a:pt x="22514" y="304997"/>
                  </a:lnTo>
                  <a:lnTo>
                    <a:pt x="22491" y="304754"/>
                  </a:lnTo>
                  <a:lnTo>
                    <a:pt x="22496" y="304511"/>
                  </a:lnTo>
                  <a:lnTo>
                    <a:pt x="22503" y="304389"/>
                  </a:lnTo>
                  <a:lnTo>
                    <a:pt x="22514" y="304268"/>
                  </a:lnTo>
                  <a:lnTo>
                    <a:pt x="22526" y="304147"/>
                  </a:lnTo>
                  <a:lnTo>
                    <a:pt x="22540" y="304025"/>
                  </a:lnTo>
                  <a:lnTo>
                    <a:pt x="22556" y="303903"/>
                  </a:lnTo>
                  <a:lnTo>
                    <a:pt x="22576" y="303788"/>
                  </a:lnTo>
                  <a:lnTo>
                    <a:pt x="22599" y="303667"/>
                  </a:lnTo>
                  <a:lnTo>
                    <a:pt x="22629" y="303551"/>
                  </a:lnTo>
                  <a:lnTo>
                    <a:pt x="22671" y="303436"/>
                  </a:lnTo>
                  <a:lnTo>
                    <a:pt x="22719" y="303320"/>
                  </a:lnTo>
                  <a:lnTo>
                    <a:pt x="22788" y="303089"/>
                  </a:lnTo>
                  <a:lnTo>
                    <a:pt x="22739" y="302859"/>
                  </a:lnTo>
                  <a:lnTo>
                    <a:pt x="22637" y="302634"/>
                  </a:lnTo>
                  <a:lnTo>
                    <a:pt x="22534" y="302415"/>
                  </a:lnTo>
                  <a:lnTo>
                    <a:pt x="22468" y="302184"/>
                  </a:lnTo>
                  <a:lnTo>
                    <a:pt x="22520" y="301947"/>
                  </a:lnTo>
                  <a:lnTo>
                    <a:pt x="22580" y="301838"/>
                  </a:lnTo>
                  <a:lnTo>
                    <a:pt x="22646" y="301735"/>
                  </a:lnTo>
                  <a:lnTo>
                    <a:pt x="22722" y="301644"/>
                  </a:lnTo>
                  <a:lnTo>
                    <a:pt x="22802" y="301552"/>
                  </a:lnTo>
                  <a:lnTo>
                    <a:pt x="22885" y="301461"/>
                  </a:lnTo>
                  <a:lnTo>
                    <a:pt x="22969" y="301376"/>
                  </a:lnTo>
                  <a:lnTo>
                    <a:pt x="23151" y="301218"/>
                  </a:lnTo>
                  <a:lnTo>
                    <a:pt x="23356" y="301084"/>
                  </a:lnTo>
                  <a:lnTo>
                    <a:pt x="23555" y="300945"/>
                  </a:lnTo>
                  <a:lnTo>
                    <a:pt x="23650" y="300872"/>
                  </a:lnTo>
                  <a:lnTo>
                    <a:pt x="23743" y="300793"/>
                  </a:lnTo>
                  <a:lnTo>
                    <a:pt x="23836" y="300714"/>
                  </a:lnTo>
                  <a:lnTo>
                    <a:pt x="23926" y="300635"/>
                  </a:lnTo>
                  <a:lnTo>
                    <a:pt x="24012" y="300544"/>
                  </a:lnTo>
                  <a:lnTo>
                    <a:pt x="24175" y="300367"/>
                  </a:lnTo>
                  <a:lnTo>
                    <a:pt x="24317" y="300167"/>
                  </a:lnTo>
                  <a:lnTo>
                    <a:pt x="24451" y="299967"/>
                  </a:lnTo>
                  <a:lnTo>
                    <a:pt x="24573" y="299754"/>
                  </a:lnTo>
                  <a:lnTo>
                    <a:pt x="24621" y="299644"/>
                  </a:lnTo>
                  <a:lnTo>
                    <a:pt x="24666" y="299530"/>
                  </a:lnTo>
                  <a:lnTo>
                    <a:pt x="24707" y="299414"/>
                  </a:lnTo>
                  <a:lnTo>
                    <a:pt x="24746" y="299299"/>
                  </a:lnTo>
                  <a:lnTo>
                    <a:pt x="24783" y="299183"/>
                  </a:lnTo>
                  <a:lnTo>
                    <a:pt x="24820" y="299068"/>
                  </a:lnTo>
                  <a:lnTo>
                    <a:pt x="24856" y="298952"/>
                  </a:lnTo>
                  <a:lnTo>
                    <a:pt x="24893" y="298837"/>
                  </a:lnTo>
                  <a:lnTo>
                    <a:pt x="24929" y="298721"/>
                  </a:lnTo>
                  <a:lnTo>
                    <a:pt x="25002" y="298490"/>
                  </a:lnTo>
                  <a:lnTo>
                    <a:pt x="25074" y="298260"/>
                  </a:lnTo>
                  <a:lnTo>
                    <a:pt x="25145" y="298023"/>
                  </a:lnTo>
                  <a:lnTo>
                    <a:pt x="25216" y="297792"/>
                  </a:lnTo>
                  <a:lnTo>
                    <a:pt x="25287" y="297561"/>
                  </a:lnTo>
                  <a:lnTo>
                    <a:pt x="25354" y="297324"/>
                  </a:lnTo>
                  <a:lnTo>
                    <a:pt x="25419" y="297093"/>
                  </a:lnTo>
                  <a:lnTo>
                    <a:pt x="25449" y="296978"/>
                  </a:lnTo>
                  <a:lnTo>
                    <a:pt x="25479" y="296856"/>
                  </a:lnTo>
                  <a:lnTo>
                    <a:pt x="25504" y="296734"/>
                  </a:lnTo>
                  <a:lnTo>
                    <a:pt x="25520" y="296619"/>
                  </a:lnTo>
                  <a:lnTo>
                    <a:pt x="25526" y="296498"/>
                  </a:lnTo>
                  <a:lnTo>
                    <a:pt x="25528" y="296376"/>
                  </a:lnTo>
                  <a:lnTo>
                    <a:pt x="25529" y="296255"/>
                  </a:lnTo>
                  <a:lnTo>
                    <a:pt x="25537" y="296012"/>
                  </a:lnTo>
                  <a:lnTo>
                    <a:pt x="25547" y="295890"/>
                  </a:lnTo>
                  <a:lnTo>
                    <a:pt x="25565" y="295768"/>
                  </a:lnTo>
                  <a:lnTo>
                    <a:pt x="25593" y="295647"/>
                  </a:lnTo>
                  <a:lnTo>
                    <a:pt x="25622" y="295532"/>
                  </a:lnTo>
                  <a:lnTo>
                    <a:pt x="25682" y="295295"/>
                  </a:lnTo>
                  <a:lnTo>
                    <a:pt x="25744" y="295058"/>
                  </a:lnTo>
                  <a:lnTo>
                    <a:pt x="25806" y="294827"/>
                  </a:lnTo>
                  <a:lnTo>
                    <a:pt x="25865" y="294590"/>
                  </a:lnTo>
                  <a:lnTo>
                    <a:pt x="25919" y="294353"/>
                  </a:lnTo>
                  <a:lnTo>
                    <a:pt x="25968" y="294116"/>
                  </a:lnTo>
                  <a:lnTo>
                    <a:pt x="25990" y="293995"/>
                  </a:lnTo>
                  <a:lnTo>
                    <a:pt x="26011" y="293879"/>
                  </a:lnTo>
                  <a:lnTo>
                    <a:pt x="26030" y="293758"/>
                  </a:lnTo>
                  <a:lnTo>
                    <a:pt x="26047" y="293636"/>
                  </a:lnTo>
                  <a:lnTo>
                    <a:pt x="26061" y="293515"/>
                  </a:lnTo>
                  <a:lnTo>
                    <a:pt x="26069" y="293393"/>
                  </a:lnTo>
                  <a:lnTo>
                    <a:pt x="26070" y="293272"/>
                  </a:lnTo>
                  <a:lnTo>
                    <a:pt x="26038" y="293028"/>
                  </a:lnTo>
                  <a:lnTo>
                    <a:pt x="25973" y="292797"/>
                  </a:lnTo>
                  <a:lnTo>
                    <a:pt x="25908" y="292561"/>
                  </a:lnTo>
                  <a:lnTo>
                    <a:pt x="25882" y="292445"/>
                  </a:lnTo>
                  <a:lnTo>
                    <a:pt x="25863" y="292324"/>
                  </a:lnTo>
                  <a:lnTo>
                    <a:pt x="25851" y="292203"/>
                  </a:lnTo>
                  <a:lnTo>
                    <a:pt x="25841" y="292081"/>
                  </a:lnTo>
                  <a:lnTo>
                    <a:pt x="25833" y="291959"/>
                  </a:lnTo>
                  <a:lnTo>
                    <a:pt x="25826" y="291838"/>
                  </a:lnTo>
                  <a:lnTo>
                    <a:pt x="25821" y="291717"/>
                  </a:lnTo>
                  <a:lnTo>
                    <a:pt x="25820" y="291595"/>
                  </a:lnTo>
                  <a:lnTo>
                    <a:pt x="25833" y="291358"/>
                  </a:lnTo>
                  <a:lnTo>
                    <a:pt x="25845" y="291236"/>
                  </a:lnTo>
                  <a:lnTo>
                    <a:pt x="25858" y="291115"/>
                  </a:lnTo>
                  <a:lnTo>
                    <a:pt x="25874" y="290994"/>
                  </a:lnTo>
                  <a:lnTo>
                    <a:pt x="25892" y="290872"/>
                  </a:lnTo>
                  <a:lnTo>
                    <a:pt x="25911" y="290750"/>
                  </a:lnTo>
                  <a:lnTo>
                    <a:pt x="25935" y="290635"/>
                  </a:lnTo>
                  <a:lnTo>
                    <a:pt x="25963" y="290514"/>
                  </a:lnTo>
                  <a:lnTo>
                    <a:pt x="25997" y="290398"/>
                  </a:lnTo>
                  <a:lnTo>
                    <a:pt x="26034" y="290283"/>
                  </a:lnTo>
                  <a:lnTo>
                    <a:pt x="26084" y="290046"/>
                  </a:lnTo>
                  <a:lnTo>
                    <a:pt x="26087" y="289802"/>
                  </a:lnTo>
                  <a:lnTo>
                    <a:pt x="26081" y="289681"/>
                  </a:lnTo>
                  <a:lnTo>
                    <a:pt x="26071" y="289559"/>
                  </a:lnTo>
                  <a:lnTo>
                    <a:pt x="26057" y="289438"/>
                  </a:lnTo>
                  <a:lnTo>
                    <a:pt x="26042" y="289316"/>
                  </a:lnTo>
                  <a:lnTo>
                    <a:pt x="26023" y="289195"/>
                  </a:lnTo>
                  <a:lnTo>
                    <a:pt x="25996" y="289079"/>
                  </a:lnTo>
                  <a:lnTo>
                    <a:pt x="25963" y="288964"/>
                  </a:lnTo>
                  <a:lnTo>
                    <a:pt x="25916" y="288721"/>
                  </a:lnTo>
                  <a:lnTo>
                    <a:pt x="25955" y="288484"/>
                  </a:lnTo>
                  <a:lnTo>
                    <a:pt x="26031" y="288254"/>
                  </a:lnTo>
                  <a:lnTo>
                    <a:pt x="26104" y="288023"/>
                  </a:lnTo>
                  <a:lnTo>
                    <a:pt x="26134" y="287907"/>
                  </a:lnTo>
                  <a:lnTo>
                    <a:pt x="26155" y="287786"/>
                  </a:lnTo>
                  <a:lnTo>
                    <a:pt x="26166" y="287664"/>
                  </a:lnTo>
                  <a:lnTo>
                    <a:pt x="26170" y="287543"/>
                  </a:lnTo>
                  <a:lnTo>
                    <a:pt x="26172" y="287421"/>
                  </a:lnTo>
                  <a:lnTo>
                    <a:pt x="26172" y="287299"/>
                  </a:lnTo>
                  <a:lnTo>
                    <a:pt x="26162" y="287056"/>
                  </a:lnTo>
                  <a:lnTo>
                    <a:pt x="26153" y="286935"/>
                  </a:lnTo>
                  <a:lnTo>
                    <a:pt x="26139" y="286813"/>
                  </a:lnTo>
                  <a:lnTo>
                    <a:pt x="26111" y="286692"/>
                  </a:lnTo>
                  <a:lnTo>
                    <a:pt x="26073" y="286576"/>
                  </a:lnTo>
                  <a:lnTo>
                    <a:pt x="26031" y="286467"/>
                  </a:lnTo>
                  <a:lnTo>
                    <a:pt x="25942" y="286236"/>
                  </a:lnTo>
                  <a:lnTo>
                    <a:pt x="25863" y="286005"/>
                  </a:lnTo>
                  <a:lnTo>
                    <a:pt x="25890" y="285769"/>
                  </a:lnTo>
                  <a:lnTo>
                    <a:pt x="25970" y="285538"/>
                  </a:lnTo>
                  <a:lnTo>
                    <a:pt x="26010" y="285301"/>
                  </a:lnTo>
                  <a:lnTo>
                    <a:pt x="25998" y="285058"/>
                  </a:lnTo>
                  <a:lnTo>
                    <a:pt x="25984" y="284815"/>
                  </a:lnTo>
                  <a:lnTo>
                    <a:pt x="25966" y="284572"/>
                  </a:lnTo>
                  <a:lnTo>
                    <a:pt x="25948" y="284328"/>
                  </a:lnTo>
                  <a:lnTo>
                    <a:pt x="25938" y="284213"/>
                  </a:lnTo>
                  <a:lnTo>
                    <a:pt x="25923" y="284092"/>
                  </a:lnTo>
                  <a:lnTo>
                    <a:pt x="25905" y="283970"/>
                  </a:lnTo>
                  <a:lnTo>
                    <a:pt x="25885" y="283849"/>
                  </a:lnTo>
                  <a:lnTo>
                    <a:pt x="25862" y="283733"/>
                  </a:lnTo>
                  <a:lnTo>
                    <a:pt x="25838" y="283612"/>
                  </a:lnTo>
                  <a:lnTo>
                    <a:pt x="25809" y="283490"/>
                  </a:lnTo>
                  <a:lnTo>
                    <a:pt x="25777" y="283375"/>
                  </a:lnTo>
                  <a:lnTo>
                    <a:pt x="25742" y="283259"/>
                  </a:lnTo>
                  <a:lnTo>
                    <a:pt x="25702" y="283144"/>
                  </a:lnTo>
                  <a:lnTo>
                    <a:pt x="25649" y="283035"/>
                  </a:lnTo>
                  <a:lnTo>
                    <a:pt x="25587" y="282932"/>
                  </a:lnTo>
                  <a:lnTo>
                    <a:pt x="25518" y="282828"/>
                  </a:lnTo>
                  <a:lnTo>
                    <a:pt x="25445" y="282731"/>
                  </a:lnTo>
                  <a:lnTo>
                    <a:pt x="25370" y="282633"/>
                  </a:lnTo>
                  <a:lnTo>
                    <a:pt x="25226" y="282439"/>
                  </a:lnTo>
                  <a:lnTo>
                    <a:pt x="25172" y="282336"/>
                  </a:lnTo>
                  <a:lnTo>
                    <a:pt x="25142" y="282214"/>
                  </a:lnTo>
                  <a:lnTo>
                    <a:pt x="25119" y="282093"/>
                  </a:lnTo>
                  <a:lnTo>
                    <a:pt x="25102" y="281977"/>
                  </a:lnTo>
                  <a:lnTo>
                    <a:pt x="25109" y="281734"/>
                  </a:lnTo>
                  <a:lnTo>
                    <a:pt x="25123" y="281613"/>
                  </a:lnTo>
                  <a:lnTo>
                    <a:pt x="25151" y="281491"/>
                  </a:lnTo>
                  <a:lnTo>
                    <a:pt x="25193" y="281376"/>
                  </a:lnTo>
                  <a:lnTo>
                    <a:pt x="25245" y="281267"/>
                  </a:lnTo>
                  <a:lnTo>
                    <a:pt x="25308" y="281164"/>
                  </a:lnTo>
                  <a:lnTo>
                    <a:pt x="25378" y="281066"/>
                  </a:lnTo>
                  <a:lnTo>
                    <a:pt x="25457" y="280975"/>
                  </a:lnTo>
                  <a:lnTo>
                    <a:pt x="25549" y="280890"/>
                  </a:lnTo>
                  <a:lnTo>
                    <a:pt x="25644" y="280817"/>
                  </a:lnTo>
                  <a:lnTo>
                    <a:pt x="25832" y="280665"/>
                  </a:lnTo>
                  <a:lnTo>
                    <a:pt x="25923" y="280586"/>
                  </a:lnTo>
                  <a:lnTo>
                    <a:pt x="26013" y="280501"/>
                  </a:lnTo>
                  <a:lnTo>
                    <a:pt x="26101" y="280416"/>
                  </a:lnTo>
                  <a:lnTo>
                    <a:pt x="26186" y="280331"/>
                  </a:lnTo>
                  <a:lnTo>
                    <a:pt x="26269" y="280240"/>
                  </a:lnTo>
                  <a:lnTo>
                    <a:pt x="26348" y="280149"/>
                  </a:lnTo>
                  <a:lnTo>
                    <a:pt x="26417" y="280046"/>
                  </a:lnTo>
                  <a:lnTo>
                    <a:pt x="26472" y="279942"/>
                  </a:lnTo>
                  <a:lnTo>
                    <a:pt x="26523" y="279833"/>
                  </a:lnTo>
                  <a:lnTo>
                    <a:pt x="26571" y="279717"/>
                  </a:lnTo>
                  <a:lnTo>
                    <a:pt x="26614" y="279602"/>
                  </a:lnTo>
                  <a:lnTo>
                    <a:pt x="26653" y="279487"/>
                  </a:lnTo>
                  <a:lnTo>
                    <a:pt x="26691" y="279371"/>
                  </a:lnTo>
                  <a:lnTo>
                    <a:pt x="26728" y="279256"/>
                  </a:lnTo>
                  <a:lnTo>
                    <a:pt x="26764" y="279140"/>
                  </a:lnTo>
                  <a:lnTo>
                    <a:pt x="26837" y="278910"/>
                  </a:lnTo>
                  <a:lnTo>
                    <a:pt x="26875" y="278794"/>
                  </a:lnTo>
                  <a:lnTo>
                    <a:pt x="26926" y="278684"/>
                  </a:lnTo>
                  <a:lnTo>
                    <a:pt x="26992" y="278581"/>
                  </a:lnTo>
                  <a:lnTo>
                    <a:pt x="27074" y="278496"/>
                  </a:lnTo>
                  <a:lnTo>
                    <a:pt x="27162" y="278411"/>
                  </a:lnTo>
                  <a:lnTo>
                    <a:pt x="27253" y="278326"/>
                  </a:lnTo>
                  <a:lnTo>
                    <a:pt x="27360" y="278265"/>
                  </a:lnTo>
                  <a:lnTo>
                    <a:pt x="27473" y="278223"/>
                  </a:lnTo>
                  <a:lnTo>
                    <a:pt x="27591" y="278198"/>
                  </a:lnTo>
                  <a:lnTo>
                    <a:pt x="27711" y="278174"/>
                  </a:lnTo>
                  <a:lnTo>
                    <a:pt x="27831" y="278162"/>
                  </a:lnTo>
                  <a:lnTo>
                    <a:pt x="27952" y="278156"/>
                  </a:lnTo>
                  <a:lnTo>
                    <a:pt x="28195" y="278138"/>
                  </a:lnTo>
                  <a:lnTo>
                    <a:pt x="28438" y="278126"/>
                  </a:lnTo>
                  <a:lnTo>
                    <a:pt x="28681" y="278113"/>
                  </a:lnTo>
                  <a:lnTo>
                    <a:pt x="28968" y="278113"/>
                  </a:lnTo>
                  <a:lnTo>
                    <a:pt x="29211" y="278089"/>
                  </a:lnTo>
                  <a:lnTo>
                    <a:pt x="29329" y="278065"/>
                  </a:lnTo>
                  <a:lnTo>
                    <a:pt x="29446" y="278028"/>
                  </a:lnTo>
                  <a:lnTo>
                    <a:pt x="29561" y="277992"/>
                  </a:lnTo>
                  <a:lnTo>
                    <a:pt x="29674" y="277943"/>
                  </a:lnTo>
                  <a:lnTo>
                    <a:pt x="29786" y="277895"/>
                  </a:lnTo>
                  <a:lnTo>
                    <a:pt x="29894" y="277840"/>
                  </a:lnTo>
                  <a:lnTo>
                    <a:pt x="29988" y="277767"/>
                  </a:lnTo>
                  <a:lnTo>
                    <a:pt x="30050" y="277664"/>
                  </a:lnTo>
                  <a:lnTo>
                    <a:pt x="30052" y="277542"/>
                  </a:lnTo>
                  <a:lnTo>
                    <a:pt x="29965" y="277312"/>
                  </a:lnTo>
                  <a:lnTo>
                    <a:pt x="29863" y="277093"/>
                  </a:lnTo>
                  <a:lnTo>
                    <a:pt x="29766" y="276868"/>
                  </a:lnTo>
                  <a:lnTo>
                    <a:pt x="29725" y="276759"/>
                  </a:lnTo>
                  <a:lnTo>
                    <a:pt x="29689" y="276637"/>
                  </a:lnTo>
                  <a:lnTo>
                    <a:pt x="29655" y="276522"/>
                  </a:lnTo>
                  <a:lnTo>
                    <a:pt x="29624" y="276406"/>
                  </a:lnTo>
                  <a:lnTo>
                    <a:pt x="29598" y="276285"/>
                  </a:lnTo>
                  <a:lnTo>
                    <a:pt x="29576" y="276169"/>
                  </a:lnTo>
                  <a:lnTo>
                    <a:pt x="29565" y="276048"/>
                  </a:lnTo>
                  <a:lnTo>
                    <a:pt x="29602" y="275804"/>
                  </a:lnTo>
                  <a:lnTo>
                    <a:pt x="29679" y="275574"/>
                  </a:lnTo>
                  <a:lnTo>
                    <a:pt x="29743" y="275343"/>
                  </a:lnTo>
                  <a:lnTo>
                    <a:pt x="29737" y="275100"/>
                  </a:lnTo>
                  <a:lnTo>
                    <a:pt x="29680" y="274863"/>
                  </a:lnTo>
                  <a:lnTo>
                    <a:pt x="29598" y="274632"/>
                  </a:lnTo>
                  <a:lnTo>
                    <a:pt x="29519" y="274407"/>
                  </a:lnTo>
                  <a:lnTo>
                    <a:pt x="29486" y="274286"/>
                  </a:lnTo>
                  <a:lnTo>
                    <a:pt x="29458" y="274171"/>
                  </a:lnTo>
                  <a:lnTo>
                    <a:pt x="29432" y="274049"/>
                  </a:lnTo>
                  <a:lnTo>
                    <a:pt x="29408" y="273927"/>
                  </a:lnTo>
                  <a:lnTo>
                    <a:pt x="29388" y="273812"/>
                  </a:lnTo>
                  <a:lnTo>
                    <a:pt x="29372" y="273690"/>
                  </a:lnTo>
                  <a:lnTo>
                    <a:pt x="29359" y="273569"/>
                  </a:lnTo>
                  <a:lnTo>
                    <a:pt x="29350" y="273447"/>
                  </a:lnTo>
                  <a:lnTo>
                    <a:pt x="29347" y="273326"/>
                  </a:lnTo>
                  <a:lnTo>
                    <a:pt x="29349" y="273083"/>
                  </a:lnTo>
                  <a:lnTo>
                    <a:pt x="29353" y="272840"/>
                  </a:lnTo>
                  <a:lnTo>
                    <a:pt x="29359" y="272597"/>
                  </a:lnTo>
                  <a:lnTo>
                    <a:pt x="29365" y="272354"/>
                  </a:lnTo>
                  <a:lnTo>
                    <a:pt x="29370" y="272232"/>
                  </a:lnTo>
                  <a:lnTo>
                    <a:pt x="29375" y="272111"/>
                  </a:lnTo>
                  <a:lnTo>
                    <a:pt x="29380" y="271990"/>
                  </a:lnTo>
                  <a:lnTo>
                    <a:pt x="29387" y="271868"/>
                  </a:lnTo>
                  <a:lnTo>
                    <a:pt x="29394" y="271747"/>
                  </a:lnTo>
                  <a:lnTo>
                    <a:pt x="29409" y="271625"/>
                  </a:lnTo>
                  <a:lnTo>
                    <a:pt x="29441" y="271510"/>
                  </a:lnTo>
                  <a:lnTo>
                    <a:pt x="29482" y="271394"/>
                  </a:lnTo>
                  <a:lnTo>
                    <a:pt x="29526" y="271279"/>
                  </a:lnTo>
                  <a:lnTo>
                    <a:pt x="29572" y="271170"/>
                  </a:lnTo>
                  <a:lnTo>
                    <a:pt x="29665" y="270944"/>
                  </a:lnTo>
                  <a:lnTo>
                    <a:pt x="29710" y="270835"/>
                  </a:lnTo>
                  <a:lnTo>
                    <a:pt x="29752" y="270720"/>
                  </a:lnTo>
                  <a:lnTo>
                    <a:pt x="29784" y="270598"/>
                  </a:lnTo>
                  <a:lnTo>
                    <a:pt x="29808" y="270483"/>
                  </a:lnTo>
                  <a:lnTo>
                    <a:pt x="29827" y="270361"/>
                  </a:lnTo>
                  <a:lnTo>
                    <a:pt x="29846" y="270240"/>
                  </a:lnTo>
                  <a:lnTo>
                    <a:pt x="29861" y="270118"/>
                  </a:lnTo>
                  <a:lnTo>
                    <a:pt x="29873" y="270003"/>
                  </a:lnTo>
                  <a:lnTo>
                    <a:pt x="29885" y="269881"/>
                  </a:lnTo>
                  <a:lnTo>
                    <a:pt x="29892" y="269760"/>
                  </a:lnTo>
                  <a:lnTo>
                    <a:pt x="29898" y="269638"/>
                  </a:lnTo>
                  <a:lnTo>
                    <a:pt x="29900" y="269517"/>
                  </a:lnTo>
                  <a:lnTo>
                    <a:pt x="29888" y="269274"/>
                  </a:lnTo>
                  <a:lnTo>
                    <a:pt x="29862" y="269030"/>
                  </a:lnTo>
                  <a:lnTo>
                    <a:pt x="29859" y="268788"/>
                  </a:lnTo>
                  <a:lnTo>
                    <a:pt x="29887" y="268545"/>
                  </a:lnTo>
                  <a:lnTo>
                    <a:pt x="29918" y="268302"/>
                  </a:lnTo>
                  <a:lnTo>
                    <a:pt x="29929" y="268064"/>
                  </a:lnTo>
                  <a:lnTo>
                    <a:pt x="29925" y="267822"/>
                  </a:lnTo>
                  <a:lnTo>
                    <a:pt x="29922" y="267700"/>
                  </a:lnTo>
                  <a:lnTo>
                    <a:pt x="29916" y="267579"/>
                  </a:lnTo>
                  <a:lnTo>
                    <a:pt x="29910" y="267457"/>
                  </a:lnTo>
                  <a:lnTo>
                    <a:pt x="29902" y="267336"/>
                  </a:lnTo>
                  <a:lnTo>
                    <a:pt x="29893" y="267214"/>
                  </a:lnTo>
                  <a:lnTo>
                    <a:pt x="29884" y="267093"/>
                  </a:lnTo>
                  <a:lnTo>
                    <a:pt x="29872" y="266971"/>
                  </a:lnTo>
                  <a:lnTo>
                    <a:pt x="29856" y="266850"/>
                  </a:lnTo>
                  <a:lnTo>
                    <a:pt x="29837" y="266728"/>
                  </a:lnTo>
                  <a:lnTo>
                    <a:pt x="29817" y="266607"/>
                  </a:lnTo>
                  <a:lnTo>
                    <a:pt x="29780" y="266369"/>
                  </a:lnTo>
                  <a:lnTo>
                    <a:pt x="29767" y="266248"/>
                  </a:lnTo>
                  <a:lnTo>
                    <a:pt x="29755" y="266127"/>
                  </a:lnTo>
                  <a:lnTo>
                    <a:pt x="29745" y="266005"/>
                  </a:lnTo>
                  <a:lnTo>
                    <a:pt x="29736" y="265884"/>
                  </a:lnTo>
                  <a:lnTo>
                    <a:pt x="29729" y="265762"/>
                  </a:lnTo>
                  <a:lnTo>
                    <a:pt x="29722" y="265641"/>
                  </a:lnTo>
                  <a:lnTo>
                    <a:pt x="29718" y="265519"/>
                  </a:lnTo>
                  <a:lnTo>
                    <a:pt x="29718" y="265398"/>
                  </a:lnTo>
                  <a:lnTo>
                    <a:pt x="29730" y="265155"/>
                  </a:lnTo>
                  <a:lnTo>
                    <a:pt x="29748" y="265033"/>
                  </a:lnTo>
                  <a:lnTo>
                    <a:pt x="29775" y="264918"/>
                  </a:lnTo>
                  <a:lnTo>
                    <a:pt x="29808" y="264802"/>
                  </a:lnTo>
                  <a:lnTo>
                    <a:pt x="29849" y="264687"/>
                  </a:lnTo>
                  <a:lnTo>
                    <a:pt x="29896" y="264577"/>
                  </a:lnTo>
                  <a:lnTo>
                    <a:pt x="29947" y="264462"/>
                  </a:lnTo>
                  <a:lnTo>
                    <a:pt x="29997" y="264353"/>
                  </a:lnTo>
                  <a:lnTo>
                    <a:pt x="30051" y="264244"/>
                  </a:lnTo>
                  <a:lnTo>
                    <a:pt x="30108" y="264140"/>
                  </a:lnTo>
                  <a:lnTo>
                    <a:pt x="30171" y="264030"/>
                  </a:lnTo>
                  <a:lnTo>
                    <a:pt x="30238" y="263927"/>
                  </a:lnTo>
                  <a:lnTo>
                    <a:pt x="30309" y="263830"/>
                  </a:lnTo>
                  <a:lnTo>
                    <a:pt x="30382" y="263733"/>
                  </a:lnTo>
                  <a:lnTo>
                    <a:pt x="30525" y="263538"/>
                  </a:lnTo>
                  <a:lnTo>
                    <a:pt x="30591" y="263435"/>
                  </a:lnTo>
                  <a:lnTo>
                    <a:pt x="30650" y="263332"/>
                  </a:lnTo>
                  <a:lnTo>
                    <a:pt x="30705" y="263223"/>
                  </a:lnTo>
                  <a:lnTo>
                    <a:pt x="30758" y="263114"/>
                  </a:lnTo>
                  <a:lnTo>
                    <a:pt x="30806" y="262998"/>
                  </a:lnTo>
                  <a:lnTo>
                    <a:pt x="30850" y="262888"/>
                  </a:lnTo>
                  <a:lnTo>
                    <a:pt x="30893" y="262773"/>
                  </a:lnTo>
                  <a:lnTo>
                    <a:pt x="30933" y="262657"/>
                  </a:lnTo>
                  <a:lnTo>
                    <a:pt x="30970" y="262542"/>
                  </a:lnTo>
                  <a:lnTo>
                    <a:pt x="31004" y="262426"/>
                  </a:lnTo>
                  <a:lnTo>
                    <a:pt x="31039" y="262311"/>
                  </a:lnTo>
                  <a:lnTo>
                    <a:pt x="31072" y="262190"/>
                  </a:lnTo>
                  <a:lnTo>
                    <a:pt x="31102" y="262074"/>
                  </a:lnTo>
                  <a:lnTo>
                    <a:pt x="31129" y="261953"/>
                  </a:lnTo>
                  <a:lnTo>
                    <a:pt x="31149" y="261837"/>
                  </a:lnTo>
                  <a:lnTo>
                    <a:pt x="31163" y="261716"/>
                  </a:lnTo>
                  <a:lnTo>
                    <a:pt x="31172" y="261594"/>
                  </a:lnTo>
                  <a:lnTo>
                    <a:pt x="31176" y="261473"/>
                  </a:lnTo>
                  <a:lnTo>
                    <a:pt x="31179" y="261351"/>
                  </a:lnTo>
                  <a:lnTo>
                    <a:pt x="31182" y="261230"/>
                  </a:lnTo>
                  <a:lnTo>
                    <a:pt x="31195" y="260987"/>
                  </a:lnTo>
                  <a:lnTo>
                    <a:pt x="31207" y="260866"/>
                  </a:lnTo>
                  <a:lnTo>
                    <a:pt x="31221" y="260744"/>
                  </a:lnTo>
                  <a:lnTo>
                    <a:pt x="31237" y="260622"/>
                  </a:lnTo>
                  <a:lnTo>
                    <a:pt x="31252" y="260507"/>
                  </a:lnTo>
                  <a:lnTo>
                    <a:pt x="31269" y="260386"/>
                  </a:lnTo>
                  <a:lnTo>
                    <a:pt x="31287" y="260264"/>
                  </a:lnTo>
                  <a:lnTo>
                    <a:pt x="31306" y="260142"/>
                  </a:lnTo>
                  <a:lnTo>
                    <a:pt x="31325" y="260027"/>
                  </a:lnTo>
                  <a:lnTo>
                    <a:pt x="31373" y="259784"/>
                  </a:lnTo>
                  <a:lnTo>
                    <a:pt x="31410" y="259669"/>
                  </a:lnTo>
                  <a:lnTo>
                    <a:pt x="31476" y="259565"/>
                  </a:lnTo>
                  <a:lnTo>
                    <a:pt x="31579" y="259504"/>
                  </a:lnTo>
                  <a:lnTo>
                    <a:pt x="31691" y="259450"/>
                  </a:lnTo>
                  <a:lnTo>
                    <a:pt x="31802" y="259401"/>
                  </a:lnTo>
                  <a:lnTo>
                    <a:pt x="31971" y="259237"/>
                  </a:lnTo>
                  <a:lnTo>
                    <a:pt x="32002" y="259122"/>
                  </a:lnTo>
                  <a:lnTo>
                    <a:pt x="32010" y="259000"/>
                  </a:lnTo>
                  <a:lnTo>
                    <a:pt x="32015" y="258879"/>
                  </a:lnTo>
                  <a:lnTo>
                    <a:pt x="32020" y="258757"/>
                  </a:lnTo>
                  <a:lnTo>
                    <a:pt x="32024" y="258636"/>
                  </a:lnTo>
                  <a:lnTo>
                    <a:pt x="32027" y="258514"/>
                  </a:lnTo>
                  <a:lnTo>
                    <a:pt x="32030" y="258392"/>
                  </a:lnTo>
                  <a:lnTo>
                    <a:pt x="32032" y="258271"/>
                  </a:lnTo>
                  <a:lnTo>
                    <a:pt x="32032" y="258150"/>
                  </a:lnTo>
                  <a:lnTo>
                    <a:pt x="32016" y="257907"/>
                  </a:lnTo>
                  <a:lnTo>
                    <a:pt x="31954" y="257670"/>
                  </a:lnTo>
                  <a:lnTo>
                    <a:pt x="31866" y="257445"/>
                  </a:lnTo>
                  <a:lnTo>
                    <a:pt x="31778" y="257220"/>
                  </a:lnTo>
                  <a:lnTo>
                    <a:pt x="31730" y="256983"/>
                  </a:lnTo>
                  <a:lnTo>
                    <a:pt x="31762" y="256740"/>
                  </a:lnTo>
                  <a:lnTo>
                    <a:pt x="31794" y="256625"/>
                  </a:lnTo>
                  <a:lnTo>
                    <a:pt x="31835" y="256509"/>
                  </a:lnTo>
                  <a:lnTo>
                    <a:pt x="31882" y="256393"/>
                  </a:lnTo>
                  <a:lnTo>
                    <a:pt x="31932" y="256285"/>
                  </a:lnTo>
                  <a:lnTo>
                    <a:pt x="31984" y="256175"/>
                  </a:lnTo>
                  <a:lnTo>
                    <a:pt x="32036" y="256066"/>
                  </a:lnTo>
                  <a:lnTo>
                    <a:pt x="32090" y="255957"/>
                  </a:lnTo>
                  <a:lnTo>
                    <a:pt x="32147" y="255847"/>
                  </a:lnTo>
                  <a:lnTo>
                    <a:pt x="32206" y="255744"/>
                  </a:lnTo>
                  <a:lnTo>
                    <a:pt x="32268" y="255640"/>
                  </a:lnTo>
                  <a:lnTo>
                    <a:pt x="32330" y="255537"/>
                  </a:lnTo>
                  <a:lnTo>
                    <a:pt x="32395" y="255434"/>
                  </a:lnTo>
                  <a:lnTo>
                    <a:pt x="32520" y="255221"/>
                  </a:lnTo>
                  <a:lnTo>
                    <a:pt x="32635" y="255008"/>
                  </a:lnTo>
                  <a:lnTo>
                    <a:pt x="32708" y="254778"/>
                  </a:lnTo>
                  <a:lnTo>
                    <a:pt x="32779" y="254547"/>
                  </a:lnTo>
                  <a:lnTo>
                    <a:pt x="32823" y="254431"/>
                  </a:lnTo>
                  <a:lnTo>
                    <a:pt x="32876" y="254322"/>
                  </a:lnTo>
                  <a:lnTo>
                    <a:pt x="32942" y="254219"/>
                  </a:lnTo>
                  <a:lnTo>
                    <a:pt x="33040" y="254146"/>
                  </a:lnTo>
                  <a:lnTo>
                    <a:pt x="33156" y="254109"/>
                  </a:lnTo>
                  <a:lnTo>
                    <a:pt x="33276" y="254085"/>
                  </a:lnTo>
                  <a:lnTo>
                    <a:pt x="33396" y="254067"/>
                  </a:lnTo>
                  <a:lnTo>
                    <a:pt x="33600" y="253945"/>
                  </a:lnTo>
                  <a:lnTo>
                    <a:pt x="33644" y="253836"/>
                  </a:lnTo>
                  <a:lnTo>
                    <a:pt x="33674" y="253714"/>
                  </a:lnTo>
                  <a:lnTo>
                    <a:pt x="33690" y="253593"/>
                  </a:lnTo>
                  <a:lnTo>
                    <a:pt x="33695" y="253471"/>
                  </a:lnTo>
                  <a:lnTo>
                    <a:pt x="33699" y="253350"/>
                  </a:lnTo>
                  <a:lnTo>
                    <a:pt x="33701" y="253229"/>
                  </a:lnTo>
                  <a:lnTo>
                    <a:pt x="33703" y="253107"/>
                  </a:lnTo>
                  <a:lnTo>
                    <a:pt x="33705" y="252986"/>
                  </a:lnTo>
                  <a:lnTo>
                    <a:pt x="33705" y="252864"/>
                  </a:lnTo>
                  <a:lnTo>
                    <a:pt x="33706" y="252621"/>
                  </a:lnTo>
                  <a:lnTo>
                    <a:pt x="33708" y="252378"/>
                  </a:lnTo>
                  <a:lnTo>
                    <a:pt x="33710" y="252257"/>
                  </a:lnTo>
                  <a:lnTo>
                    <a:pt x="33717" y="252135"/>
                  </a:lnTo>
                  <a:lnTo>
                    <a:pt x="33742" y="252013"/>
                  </a:lnTo>
                  <a:lnTo>
                    <a:pt x="33791" y="251904"/>
                  </a:lnTo>
                  <a:lnTo>
                    <a:pt x="33869" y="251813"/>
                  </a:lnTo>
                  <a:lnTo>
                    <a:pt x="33966" y="251740"/>
                  </a:lnTo>
                  <a:lnTo>
                    <a:pt x="34071" y="251673"/>
                  </a:lnTo>
                  <a:lnTo>
                    <a:pt x="34184" y="251631"/>
                  </a:lnTo>
                  <a:lnTo>
                    <a:pt x="34304" y="251619"/>
                  </a:lnTo>
                  <a:lnTo>
                    <a:pt x="34529" y="251704"/>
                  </a:lnTo>
                  <a:lnTo>
                    <a:pt x="34725" y="251849"/>
                  </a:lnTo>
                  <a:lnTo>
                    <a:pt x="34927" y="251983"/>
                  </a:lnTo>
                  <a:lnTo>
                    <a:pt x="35168" y="252007"/>
                  </a:lnTo>
                  <a:lnTo>
                    <a:pt x="35412" y="251989"/>
                  </a:lnTo>
                  <a:lnTo>
                    <a:pt x="35532" y="251971"/>
                  </a:lnTo>
                  <a:lnTo>
                    <a:pt x="35650" y="251946"/>
                  </a:lnTo>
                  <a:lnTo>
                    <a:pt x="35767" y="251916"/>
                  </a:lnTo>
                  <a:lnTo>
                    <a:pt x="35883" y="251874"/>
                  </a:lnTo>
                  <a:lnTo>
                    <a:pt x="35993" y="251825"/>
                  </a:lnTo>
                  <a:lnTo>
                    <a:pt x="36094" y="251758"/>
                  </a:lnTo>
                  <a:lnTo>
                    <a:pt x="36172" y="251661"/>
                  </a:lnTo>
                  <a:lnTo>
                    <a:pt x="36211" y="251552"/>
                  </a:lnTo>
                  <a:lnTo>
                    <a:pt x="36235" y="251430"/>
                  </a:lnTo>
                  <a:lnTo>
                    <a:pt x="36255" y="251309"/>
                  </a:lnTo>
                  <a:lnTo>
                    <a:pt x="36299" y="251072"/>
                  </a:lnTo>
                  <a:lnTo>
                    <a:pt x="36337" y="250957"/>
                  </a:lnTo>
                  <a:lnTo>
                    <a:pt x="36392" y="250847"/>
                  </a:lnTo>
                  <a:lnTo>
                    <a:pt x="36462" y="250744"/>
                  </a:lnTo>
                  <a:lnTo>
                    <a:pt x="36537" y="250653"/>
                  </a:lnTo>
                  <a:lnTo>
                    <a:pt x="36618" y="250562"/>
                  </a:lnTo>
                  <a:lnTo>
                    <a:pt x="36710" y="250482"/>
                  </a:lnTo>
                  <a:lnTo>
                    <a:pt x="36805" y="250404"/>
                  </a:lnTo>
                  <a:lnTo>
                    <a:pt x="36905" y="250337"/>
                  </a:lnTo>
                  <a:lnTo>
                    <a:pt x="37013" y="250282"/>
                  </a:lnTo>
                  <a:lnTo>
                    <a:pt x="37124" y="250233"/>
                  </a:lnTo>
                  <a:lnTo>
                    <a:pt x="37236" y="250185"/>
                  </a:lnTo>
                  <a:lnTo>
                    <a:pt x="37349" y="250136"/>
                  </a:lnTo>
                  <a:lnTo>
                    <a:pt x="37463" y="250094"/>
                  </a:lnTo>
                  <a:lnTo>
                    <a:pt x="37579" y="250058"/>
                  </a:lnTo>
                  <a:lnTo>
                    <a:pt x="37697" y="250033"/>
                  </a:lnTo>
                  <a:lnTo>
                    <a:pt x="37935" y="249978"/>
                  </a:lnTo>
                  <a:lnTo>
                    <a:pt x="38173" y="249930"/>
                  </a:lnTo>
                  <a:lnTo>
                    <a:pt x="38405" y="249863"/>
                  </a:lnTo>
                  <a:lnTo>
                    <a:pt x="38513" y="249802"/>
                  </a:lnTo>
                  <a:lnTo>
                    <a:pt x="38608" y="249729"/>
                  </a:lnTo>
                  <a:lnTo>
                    <a:pt x="38698" y="249644"/>
                  </a:lnTo>
                  <a:lnTo>
                    <a:pt x="38778" y="249553"/>
                  </a:lnTo>
                  <a:lnTo>
                    <a:pt x="38852" y="249456"/>
                  </a:lnTo>
                  <a:lnTo>
                    <a:pt x="38923" y="249358"/>
                  </a:lnTo>
                  <a:lnTo>
                    <a:pt x="38992" y="249255"/>
                  </a:lnTo>
                  <a:lnTo>
                    <a:pt x="39139" y="249067"/>
                  </a:lnTo>
                  <a:lnTo>
                    <a:pt x="39296" y="248879"/>
                  </a:lnTo>
                  <a:lnTo>
                    <a:pt x="39459" y="248696"/>
                  </a:lnTo>
                  <a:lnTo>
                    <a:pt x="39624" y="248520"/>
                  </a:lnTo>
                  <a:lnTo>
                    <a:pt x="39707" y="248429"/>
                  </a:lnTo>
                  <a:lnTo>
                    <a:pt x="39792" y="248344"/>
                  </a:lnTo>
                  <a:lnTo>
                    <a:pt x="39882" y="248265"/>
                  </a:lnTo>
                  <a:lnTo>
                    <a:pt x="39975" y="248186"/>
                  </a:lnTo>
                  <a:lnTo>
                    <a:pt x="40068" y="248107"/>
                  </a:lnTo>
                  <a:lnTo>
                    <a:pt x="40225" y="247925"/>
                  </a:lnTo>
                  <a:lnTo>
                    <a:pt x="40264" y="247803"/>
                  </a:lnTo>
                  <a:lnTo>
                    <a:pt x="40287" y="247688"/>
                  </a:lnTo>
                  <a:lnTo>
                    <a:pt x="40301" y="247567"/>
                  </a:lnTo>
                  <a:lnTo>
                    <a:pt x="40303" y="247445"/>
                  </a:lnTo>
                  <a:lnTo>
                    <a:pt x="40288" y="247202"/>
                  </a:lnTo>
                  <a:lnTo>
                    <a:pt x="40271" y="247080"/>
                  </a:lnTo>
                  <a:lnTo>
                    <a:pt x="40239" y="246965"/>
                  </a:lnTo>
                  <a:lnTo>
                    <a:pt x="40192" y="246849"/>
                  </a:lnTo>
                  <a:lnTo>
                    <a:pt x="40134" y="246746"/>
                  </a:lnTo>
                  <a:lnTo>
                    <a:pt x="40012" y="246533"/>
                  </a:lnTo>
                  <a:lnTo>
                    <a:pt x="39886" y="246327"/>
                  </a:lnTo>
                  <a:lnTo>
                    <a:pt x="39760" y="246120"/>
                  </a:lnTo>
                  <a:lnTo>
                    <a:pt x="39639" y="245908"/>
                  </a:lnTo>
                  <a:lnTo>
                    <a:pt x="39591" y="245670"/>
                  </a:lnTo>
                  <a:lnTo>
                    <a:pt x="39601" y="245428"/>
                  </a:lnTo>
                  <a:lnTo>
                    <a:pt x="39618" y="245306"/>
                  </a:lnTo>
                  <a:lnTo>
                    <a:pt x="39644" y="245191"/>
                  </a:lnTo>
                  <a:lnTo>
                    <a:pt x="39678" y="245069"/>
                  </a:lnTo>
                  <a:lnTo>
                    <a:pt x="39717" y="244954"/>
                  </a:lnTo>
                  <a:lnTo>
                    <a:pt x="39763" y="244838"/>
                  </a:lnTo>
                  <a:lnTo>
                    <a:pt x="39829" y="244741"/>
                  </a:lnTo>
                  <a:lnTo>
                    <a:pt x="39905" y="244650"/>
                  </a:lnTo>
                  <a:lnTo>
                    <a:pt x="39987" y="244559"/>
                  </a:lnTo>
                  <a:lnTo>
                    <a:pt x="40070" y="244468"/>
                  </a:lnTo>
                  <a:lnTo>
                    <a:pt x="40232" y="244285"/>
                  </a:lnTo>
                  <a:lnTo>
                    <a:pt x="40307" y="244189"/>
                  </a:lnTo>
                  <a:lnTo>
                    <a:pt x="40374" y="244091"/>
                  </a:lnTo>
                  <a:lnTo>
                    <a:pt x="40436" y="243988"/>
                  </a:lnTo>
                  <a:lnTo>
                    <a:pt x="40494" y="243878"/>
                  </a:lnTo>
                  <a:lnTo>
                    <a:pt x="40550" y="243769"/>
                  </a:lnTo>
                  <a:lnTo>
                    <a:pt x="40599" y="243654"/>
                  </a:lnTo>
                  <a:lnTo>
                    <a:pt x="40638" y="243544"/>
                  </a:lnTo>
                  <a:lnTo>
                    <a:pt x="40674" y="243429"/>
                  </a:lnTo>
                  <a:lnTo>
                    <a:pt x="40710" y="243313"/>
                  </a:lnTo>
                  <a:lnTo>
                    <a:pt x="40746" y="243192"/>
                  </a:lnTo>
                  <a:lnTo>
                    <a:pt x="40817" y="242961"/>
                  </a:lnTo>
                  <a:lnTo>
                    <a:pt x="40886" y="242730"/>
                  </a:lnTo>
                  <a:lnTo>
                    <a:pt x="40955" y="242493"/>
                  </a:lnTo>
                  <a:lnTo>
                    <a:pt x="41024" y="242263"/>
                  </a:lnTo>
                  <a:lnTo>
                    <a:pt x="41094" y="242031"/>
                  </a:lnTo>
                  <a:lnTo>
                    <a:pt x="41164" y="241794"/>
                  </a:lnTo>
                  <a:lnTo>
                    <a:pt x="41237" y="241564"/>
                  </a:lnTo>
                  <a:lnTo>
                    <a:pt x="41274" y="241448"/>
                  </a:lnTo>
                  <a:lnTo>
                    <a:pt x="41311" y="241333"/>
                  </a:lnTo>
                  <a:lnTo>
                    <a:pt x="41350" y="241217"/>
                  </a:lnTo>
                  <a:lnTo>
                    <a:pt x="41391" y="241108"/>
                  </a:lnTo>
                  <a:lnTo>
                    <a:pt x="41475" y="240877"/>
                  </a:lnTo>
                  <a:lnTo>
                    <a:pt x="41562" y="240652"/>
                  </a:lnTo>
                  <a:lnTo>
                    <a:pt x="41651" y="240422"/>
                  </a:lnTo>
                  <a:lnTo>
                    <a:pt x="41743" y="240197"/>
                  </a:lnTo>
                  <a:lnTo>
                    <a:pt x="41840" y="239972"/>
                  </a:lnTo>
                  <a:lnTo>
                    <a:pt x="41888" y="239863"/>
                  </a:lnTo>
                  <a:lnTo>
                    <a:pt x="41934" y="239753"/>
                  </a:lnTo>
                  <a:lnTo>
                    <a:pt x="41978" y="239638"/>
                  </a:lnTo>
                  <a:lnTo>
                    <a:pt x="42017" y="239522"/>
                  </a:lnTo>
                  <a:lnTo>
                    <a:pt x="42041" y="239401"/>
                  </a:lnTo>
                  <a:lnTo>
                    <a:pt x="42056" y="239286"/>
                  </a:lnTo>
                  <a:lnTo>
                    <a:pt x="42064" y="239164"/>
                  </a:lnTo>
                  <a:lnTo>
                    <a:pt x="42068" y="239043"/>
                  </a:lnTo>
                  <a:lnTo>
                    <a:pt x="42070" y="238921"/>
                  </a:lnTo>
                  <a:lnTo>
                    <a:pt x="42084" y="238678"/>
                  </a:lnTo>
                  <a:lnTo>
                    <a:pt x="42127" y="238435"/>
                  </a:lnTo>
                  <a:lnTo>
                    <a:pt x="42187" y="238198"/>
                  </a:lnTo>
                  <a:lnTo>
                    <a:pt x="42247" y="237967"/>
                  </a:lnTo>
                  <a:lnTo>
                    <a:pt x="42309" y="237730"/>
                  </a:lnTo>
                  <a:lnTo>
                    <a:pt x="42370" y="237493"/>
                  </a:lnTo>
                  <a:lnTo>
                    <a:pt x="42433" y="237262"/>
                  </a:lnTo>
                  <a:lnTo>
                    <a:pt x="42497" y="237026"/>
                  </a:lnTo>
                  <a:lnTo>
                    <a:pt x="42563" y="236788"/>
                  </a:lnTo>
                  <a:lnTo>
                    <a:pt x="42599" y="236679"/>
                  </a:lnTo>
                  <a:lnTo>
                    <a:pt x="42645" y="236564"/>
                  </a:lnTo>
                  <a:lnTo>
                    <a:pt x="42699" y="236454"/>
                  </a:lnTo>
                  <a:lnTo>
                    <a:pt x="42755" y="236345"/>
                  </a:lnTo>
                  <a:lnTo>
                    <a:pt x="42816" y="236242"/>
                  </a:lnTo>
                  <a:lnTo>
                    <a:pt x="42883" y="236139"/>
                  </a:lnTo>
                  <a:lnTo>
                    <a:pt x="42955" y="236041"/>
                  </a:lnTo>
                  <a:lnTo>
                    <a:pt x="43030" y="235950"/>
                  </a:lnTo>
                  <a:lnTo>
                    <a:pt x="43116" y="235859"/>
                  </a:lnTo>
                  <a:lnTo>
                    <a:pt x="43206" y="235780"/>
                  </a:lnTo>
                  <a:lnTo>
                    <a:pt x="43311" y="235720"/>
                  </a:lnTo>
                  <a:lnTo>
                    <a:pt x="43429" y="235695"/>
                  </a:lnTo>
                  <a:lnTo>
                    <a:pt x="43552" y="235695"/>
                  </a:lnTo>
                  <a:lnTo>
                    <a:pt x="43792" y="235659"/>
                  </a:lnTo>
                  <a:lnTo>
                    <a:pt x="43900" y="235604"/>
                  </a:lnTo>
                  <a:lnTo>
                    <a:pt x="43994" y="235525"/>
                  </a:lnTo>
                  <a:lnTo>
                    <a:pt x="44077" y="235440"/>
                  </a:lnTo>
                  <a:lnTo>
                    <a:pt x="44156" y="235349"/>
                  </a:lnTo>
                  <a:lnTo>
                    <a:pt x="44235" y="235251"/>
                  </a:lnTo>
                  <a:lnTo>
                    <a:pt x="44405" y="235082"/>
                  </a:lnTo>
                  <a:lnTo>
                    <a:pt x="44589" y="234917"/>
                  </a:lnTo>
                  <a:lnTo>
                    <a:pt x="44671" y="234832"/>
                  </a:lnTo>
                  <a:lnTo>
                    <a:pt x="44739" y="234729"/>
                  </a:lnTo>
                  <a:lnTo>
                    <a:pt x="44798" y="234626"/>
                  </a:lnTo>
                  <a:lnTo>
                    <a:pt x="44851" y="234517"/>
                  </a:lnTo>
                  <a:lnTo>
                    <a:pt x="44900" y="234401"/>
                  </a:lnTo>
                  <a:lnTo>
                    <a:pt x="44946" y="234291"/>
                  </a:lnTo>
                  <a:lnTo>
                    <a:pt x="44990" y="234176"/>
                  </a:lnTo>
                  <a:lnTo>
                    <a:pt x="45033" y="234061"/>
                  </a:lnTo>
                  <a:lnTo>
                    <a:pt x="45072" y="233951"/>
                  </a:lnTo>
                  <a:lnTo>
                    <a:pt x="45105" y="233830"/>
                  </a:lnTo>
                  <a:lnTo>
                    <a:pt x="45131" y="233714"/>
                  </a:lnTo>
                  <a:lnTo>
                    <a:pt x="45148" y="233593"/>
                  </a:lnTo>
                  <a:lnTo>
                    <a:pt x="45164" y="233471"/>
                  </a:lnTo>
                  <a:lnTo>
                    <a:pt x="45198" y="233228"/>
                  </a:lnTo>
                  <a:lnTo>
                    <a:pt x="45234" y="233113"/>
                  </a:lnTo>
                  <a:lnTo>
                    <a:pt x="45282" y="233004"/>
                  </a:lnTo>
                  <a:lnTo>
                    <a:pt x="45336" y="232894"/>
                  </a:lnTo>
                  <a:lnTo>
                    <a:pt x="45397" y="232791"/>
                  </a:lnTo>
                  <a:lnTo>
                    <a:pt x="45463" y="232688"/>
                  </a:lnTo>
                  <a:lnTo>
                    <a:pt x="45532" y="232584"/>
                  </a:lnTo>
                  <a:lnTo>
                    <a:pt x="45605" y="232487"/>
                  </a:lnTo>
                  <a:lnTo>
                    <a:pt x="45682" y="232396"/>
                  </a:lnTo>
                  <a:lnTo>
                    <a:pt x="45768" y="232311"/>
                  </a:lnTo>
                  <a:lnTo>
                    <a:pt x="45859" y="232226"/>
                  </a:lnTo>
                  <a:lnTo>
                    <a:pt x="45955" y="232153"/>
                  </a:lnTo>
                  <a:lnTo>
                    <a:pt x="46057" y="232086"/>
                  </a:lnTo>
                  <a:lnTo>
                    <a:pt x="46163" y="232032"/>
                  </a:lnTo>
                  <a:lnTo>
                    <a:pt x="46272" y="231977"/>
                  </a:lnTo>
                  <a:lnTo>
                    <a:pt x="46382" y="231922"/>
                  </a:lnTo>
                  <a:lnTo>
                    <a:pt x="46496" y="231880"/>
                  </a:lnTo>
                  <a:lnTo>
                    <a:pt x="46615" y="231849"/>
                  </a:lnTo>
                  <a:lnTo>
                    <a:pt x="46850" y="231892"/>
                  </a:lnTo>
                  <a:lnTo>
                    <a:pt x="46950" y="231958"/>
                  </a:lnTo>
                  <a:lnTo>
                    <a:pt x="47038" y="232044"/>
                  </a:lnTo>
                  <a:lnTo>
                    <a:pt x="47116" y="232141"/>
                  </a:lnTo>
                  <a:lnTo>
                    <a:pt x="47188" y="232238"/>
                  </a:lnTo>
                  <a:lnTo>
                    <a:pt x="47258" y="232335"/>
                  </a:lnTo>
                  <a:lnTo>
                    <a:pt x="47323" y="232438"/>
                  </a:lnTo>
                  <a:lnTo>
                    <a:pt x="47387" y="232542"/>
                  </a:lnTo>
                  <a:lnTo>
                    <a:pt x="47448" y="232645"/>
                  </a:lnTo>
                  <a:lnTo>
                    <a:pt x="47502" y="232754"/>
                  </a:lnTo>
                  <a:lnTo>
                    <a:pt x="47545" y="232870"/>
                  </a:lnTo>
                  <a:lnTo>
                    <a:pt x="47578" y="232985"/>
                  </a:lnTo>
                  <a:lnTo>
                    <a:pt x="47604" y="233107"/>
                  </a:lnTo>
                  <a:lnTo>
                    <a:pt x="47623" y="233223"/>
                  </a:lnTo>
                  <a:lnTo>
                    <a:pt x="47632" y="233350"/>
                  </a:lnTo>
                  <a:lnTo>
                    <a:pt x="47633" y="233471"/>
                  </a:lnTo>
                  <a:lnTo>
                    <a:pt x="47629" y="233714"/>
                  </a:lnTo>
                  <a:lnTo>
                    <a:pt x="47640" y="233836"/>
                  </a:lnTo>
                  <a:lnTo>
                    <a:pt x="47679" y="233951"/>
                  </a:lnTo>
                  <a:lnTo>
                    <a:pt x="47745" y="234049"/>
                  </a:lnTo>
                  <a:lnTo>
                    <a:pt x="47824" y="234140"/>
                  </a:lnTo>
                  <a:lnTo>
                    <a:pt x="47907" y="234231"/>
                  </a:lnTo>
                  <a:lnTo>
                    <a:pt x="48060" y="234419"/>
                  </a:lnTo>
                  <a:lnTo>
                    <a:pt x="48115" y="234529"/>
                  </a:lnTo>
                  <a:lnTo>
                    <a:pt x="48165" y="234638"/>
                  </a:lnTo>
                  <a:lnTo>
                    <a:pt x="48214" y="234747"/>
                  </a:lnTo>
                  <a:lnTo>
                    <a:pt x="48264" y="234863"/>
                  </a:lnTo>
                  <a:lnTo>
                    <a:pt x="48399" y="235063"/>
                  </a:lnTo>
                  <a:lnTo>
                    <a:pt x="48488" y="235142"/>
                  </a:lnTo>
                  <a:lnTo>
                    <a:pt x="48581" y="235221"/>
                  </a:lnTo>
                  <a:lnTo>
                    <a:pt x="48676" y="235300"/>
                  </a:lnTo>
                  <a:lnTo>
                    <a:pt x="48796" y="235397"/>
                  </a:lnTo>
                  <a:lnTo>
                    <a:pt x="48899" y="235458"/>
                  </a:lnTo>
                  <a:lnTo>
                    <a:pt x="49106" y="235585"/>
                  </a:lnTo>
                  <a:lnTo>
                    <a:pt x="49216" y="235640"/>
                  </a:lnTo>
                  <a:lnTo>
                    <a:pt x="49327" y="235689"/>
                  </a:lnTo>
                  <a:lnTo>
                    <a:pt x="49441" y="235731"/>
                  </a:lnTo>
                  <a:lnTo>
                    <a:pt x="49556" y="235768"/>
                  </a:lnTo>
                  <a:lnTo>
                    <a:pt x="49787" y="235847"/>
                  </a:lnTo>
                  <a:lnTo>
                    <a:pt x="50023" y="235907"/>
                  </a:lnTo>
                  <a:lnTo>
                    <a:pt x="50256" y="235974"/>
                  </a:lnTo>
                  <a:lnTo>
                    <a:pt x="50367" y="236023"/>
                  </a:lnTo>
                  <a:lnTo>
                    <a:pt x="50474" y="236078"/>
                  </a:lnTo>
                  <a:lnTo>
                    <a:pt x="50578" y="236145"/>
                  </a:lnTo>
                  <a:lnTo>
                    <a:pt x="50679" y="236212"/>
                  </a:lnTo>
                  <a:lnTo>
                    <a:pt x="50778" y="236284"/>
                  </a:lnTo>
                  <a:lnTo>
                    <a:pt x="50871" y="236363"/>
                  </a:lnTo>
                  <a:lnTo>
                    <a:pt x="50956" y="236449"/>
                  </a:lnTo>
                  <a:lnTo>
                    <a:pt x="51027" y="236545"/>
                  </a:lnTo>
                  <a:lnTo>
                    <a:pt x="51091" y="236649"/>
                  </a:lnTo>
                  <a:lnTo>
                    <a:pt x="51148" y="236758"/>
                  </a:lnTo>
                  <a:lnTo>
                    <a:pt x="51197" y="236868"/>
                  </a:lnTo>
                  <a:lnTo>
                    <a:pt x="51240" y="236983"/>
                  </a:lnTo>
                  <a:lnTo>
                    <a:pt x="51283" y="237098"/>
                  </a:lnTo>
                  <a:lnTo>
                    <a:pt x="51364" y="237323"/>
                  </a:lnTo>
                  <a:lnTo>
                    <a:pt x="51403" y="237438"/>
                  </a:lnTo>
                  <a:lnTo>
                    <a:pt x="51441" y="237554"/>
                  </a:lnTo>
                  <a:lnTo>
                    <a:pt x="51478" y="237669"/>
                  </a:lnTo>
                  <a:lnTo>
                    <a:pt x="51514" y="237785"/>
                  </a:lnTo>
                  <a:lnTo>
                    <a:pt x="51550" y="237906"/>
                  </a:lnTo>
                  <a:lnTo>
                    <a:pt x="51620" y="238137"/>
                  </a:lnTo>
                  <a:lnTo>
                    <a:pt x="51657" y="238253"/>
                  </a:lnTo>
                  <a:lnTo>
                    <a:pt x="51694" y="238368"/>
                  </a:lnTo>
                  <a:lnTo>
                    <a:pt x="51735" y="238483"/>
                  </a:lnTo>
                  <a:lnTo>
                    <a:pt x="51782" y="238593"/>
                  </a:lnTo>
                  <a:lnTo>
                    <a:pt x="51871" y="238824"/>
                  </a:lnTo>
                  <a:lnTo>
                    <a:pt x="51903" y="238939"/>
                  </a:lnTo>
                  <a:lnTo>
                    <a:pt x="51928" y="239055"/>
                  </a:lnTo>
                  <a:lnTo>
                    <a:pt x="51949" y="239176"/>
                  </a:lnTo>
                  <a:lnTo>
                    <a:pt x="51965" y="239298"/>
                  </a:lnTo>
                  <a:lnTo>
                    <a:pt x="51976" y="239419"/>
                  </a:lnTo>
                  <a:lnTo>
                    <a:pt x="51986" y="239540"/>
                  </a:lnTo>
                  <a:lnTo>
                    <a:pt x="51993" y="239662"/>
                  </a:lnTo>
                  <a:lnTo>
                    <a:pt x="51997" y="239783"/>
                  </a:lnTo>
                  <a:lnTo>
                    <a:pt x="51991" y="240027"/>
                  </a:lnTo>
                  <a:lnTo>
                    <a:pt x="51975" y="240270"/>
                  </a:lnTo>
                  <a:lnTo>
                    <a:pt x="51962" y="240513"/>
                  </a:lnTo>
                  <a:lnTo>
                    <a:pt x="51981" y="240750"/>
                  </a:lnTo>
                  <a:lnTo>
                    <a:pt x="52002" y="240871"/>
                  </a:lnTo>
                  <a:lnTo>
                    <a:pt x="52032" y="240993"/>
                  </a:lnTo>
                  <a:lnTo>
                    <a:pt x="52069" y="241108"/>
                  </a:lnTo>
                  <a:lnTo>
                    <a:pt x="52111" y="241218"/>
                  </a:lnTo>
                  <a:lnTo>
                    <a:pt x="52155" y="241333"/>
                  </a:lnTo>
                  <a:lnTo>
                    <a:pt x="52206" y="241442"/>
                  </a:lnTo>
                  <a:lnTo>
                    <a:pt x="52261" y="241552"/>
                  </a:lnTo>
                  <a:lnTo>
                    <a:pt x="52317" y="241661"/>
                  </a:lnTo>
                  <a:lnTo>
                    <a:pt x="52376" y="241770"/>
                  </a:lnTo>
                  <a:lnTo>
                    <a:pt x="52433" y="241873"/>
                  </a:lnTo>
                  <a:lnTo>
                    <a:pt x="52542" y="242093"/>
                  </a:lnTo>
                  <a:lnTo>
                    <a:pt x="52591" y="242202"/>
                  </a:lnTo>
                  <a:lnTo>
                    <a:pt x="52629" y="242317"/>
                  </a:lnTo>
                  <a:lnTo>
                    <a:pt x="52661" y="242432"/>
                  </a:lnTo>
                  <a:lnTo>
                    <a:pt x="52692" y="242554"/>
                  </a:lnTo>
                  <a:lnTo>
                    <a:pt x="52752" y="242785"/>
                  </a:lnTo>
                  <a:lnTo>
                    <a:pt x="52811" y="243022"/>
                  </a:lnTo>
                  <a:lnTo>
                    <a:pt x="52868" y="243259"/>
                  </a:lnTo>
                  <a:lnTo>
                    <a:pt x="52924" y="243496"/>
                  </a:lnTo>
                  <a:lnTo>
                    <a:pt x="52968" y="243733"/>
                  </a:lnTo>
                  <a:lnTo>
                    <a:pt x="52928" y="243969"/>
                  </a:lnTo>
                  <a:lnTo>
                    <a:pt x="52796" y="244176"/>
                  </a:lnTo>
                  <a:lnTo>
                    <a:pt x="52653" y="244371"/>
                  </a:lnTo>
                  <a:lnTo>
                    <a:pt x="52519" y="244577"/>
                  </a:lnTo>
                  <a:lnTo>
                    <a:pt x="52452" y="244808"/>
                  </a:lnTo>
                  <a:lnTo>
                    <a:pt x="52476" y="245051"/>
                  </a:lnTo>
                  <a:lnTo>
                    <a:pt x="52540" y="245288"/>
                  </a:lnTo>
                  <a:lnTo>
                    <a:pt x="52604" y="245519"/>
                  </a:lnTo>
                  <a:lnTo>
                    <a:pt x="52654" y="245756"/>
                  </a:lnTo>
                  <a:lnTo>
                    <a:pt x="52690" y="245999"/>
                  </a:lnTo>
                  <a:lnTo>
                    <a:pt x="52713" y="246114"/>
                  </a:lnTo>
                  <a:lnTo>
                    <a:pt x="52742" y="246236"/>
                  </a:lnTo>
                  <a:lnTo>
                    <a:pt x="52779" y="246351"/>
                  </a:lnTo>
                  <a:lnTo>
                    <a:pt x="52835" y="246460"/>
                  </a:lnTo>
                  <a:lnTo>
                    <a:pt x="52909" y="246552"/>
                  </a:lnTo>
                  <a:lnTo>
                    <a:pt x="53063" y="246740"/>
                  </a:lnTo>
                  <a:lnTo>
                    <a:pt x="53141" y="246971"/>
                  </a:lnTo>
                  <a:lnTo>
                    <a:pt x="53088" y="247208"/>
                  </a:lnTo>
                  <a:lnTo>
                    <a:pt x="53012" y="247439"/>
                  </a:lnTo>
                  <a:lnTo>
                    <a:pt x="52969" y="247676"/>
                  </a:lnTo>
                  <a:lnTo>
                    <a:pt x="52957" y="247919"/>
                  </a:lnTo>
                  <a:lnTo>
                    <a:pt x="52969" y="248162"/>
                  </a:lnTo>
                  <a:lnTo>
                    <a:pt x="52988" y="248283"/>
                  </a:lnTo>
                  <a:lnTo>
                    <a:pt x="53035" y="248399"/>
                  </a:lnTo>
                  <a:lnTo>
                    <a:pt x="53103" y="248496"/>
                  </a:lnTo>
                  <a:lnTo>
                    <a:pt x="53176" y="248593"/>
                  </a:lnTo>
                  <a:lnTo>
                    <a:pt x="53310" y="248793"/>
                  </a:lnTo>
                  <a:lnTo>
                    <a:pt x="53400" y="249018"/>
                  </a:lnTo>
                  <a:lnTo>
                    <a:pt x="53467" y="249256"/>
                  </a:lnTo>
                  <a:lnTo>
                    <a:pt x="53530" y="249486"/>
                  </a:lnTo>
                  <a:lnTo>
                    <a:pt x="53590" y="249723"/>
                  </a:lnTo>
                  <a:lnTo>
                    <a:pt x="53647" y="249960"/>
                  </a:lnTo>
                  <a:lnTo>
                    <a:pt x="53696" y="250203"/>
                  </a:lnTo>
                  <a:lnTo>
                    <a:pt x="53734" y="250440"/>
                  </a:lnTo>
                  <a:lnTo>
                    <a:pt x="53785" y="250677"/>
                  </a:lnTo>
                  <a:lnTo>
                    <a:pt x="53820" y="250798"/>
                  </a:lnTo>
                  <a:lnTo>
                    <a:pt x="53873" y="250902"/>
                  </a:lnTo>
                  <a:lnTo>
                    <a:pt x="53939" y="251005"/>
                  </a:lnTo>
                  <a:lnTo>
                    <a:pt x="54010" y="251102"/>
                  </a:lnTo>
                  <a:lnTo>
                    <a:pt x="54143" y="251309"/>
                  </a:lnTo>
                  <a:lnTo>
                    <a:pt x="54202" y="251412"/>
                  </a:lnTo>
                  <a:lnTo>
                    <a:pt x="54261" y="251521"/>
                  </a:lnTo>
                  <a:lnTo>
                    <a:pt x="54317" y="251630"/>
                  </a:lnTo>
                  <a:lnTo>
                    <a:pt x="54370" y="251740"/>
                  </a:lnTo>
                  <a:lnTo>
                    <a:pt x="54417" y="251849"/>
                  </a:lnTo>
                  <a:lnTo>
                    <a:pt x="54456" y="251965"/>
                  </a:lnTo>
                  <a:lnTo>
                    <a:pt x="54475" y="252086"/>
                  </a:lnTo>
                  <a:lnTo>
                    <a:pt x="54489" y="252208"/>
                  </a:lnTo>
                  <a:lnTo>
                    <a:pt x="54496" y="252329"/>
                  </a:lnTo>
                  <a:lnTo>
                    <a:pt x="54499" y="252451"/>
                  </a:lnTo>
                  <a:lnTo>
                    <a:pt x="54504" y="252694"/>
                  </a:lnTo>
                  <a:lnTo>
                    <a:pt x="54507" y="252937"/>
                  </a:lnTo>
                  <a:lnTo>
                    <a:pt x="54508" y="253180"/>
                  </a:lnTo>
                  <a:lnTo>
                    <a:pt x="54507" y="253417"/>
                  </a:lnTo>
                  <a:lnTo>
                    <a:pt x="54501" y="253538"/>
                  </a:lnTo>
                  <a:lnTo>
                    <a:pt x="54485" y="253660"/>
                  </a:lnTo>
                  <a:lnTo>
                    <a:pt x="54463" y="253782"/>
                  </a:lnTo>
                  <a:lnTo>
                    <a:pt x="54427" y="253897"/>
                  </a:lnTo>
                  <a:lnTo>
                    <a:pt x="54373" y="254006"/>
                  </a:lnTo>
                  <a:lnTo>
                    <a:pt x="54310" y="254109"/>
                  </a:lnTo>
                  <a:lnTo>
                    <a:pt x="54245" y="254213"/>
                  </a:lnTo>
                  <a:lnTo>
                    <a:pt x="54141" y="254431"/>
                  </a:lnTo>
                  <a:lnTo>
                    <a:pt x="54121" y="254674"/>
                  </a:lnTo>
                  <a:lnTo>
                    <a:pt x="54131" y="254796"/>
                  </a:lnTo>
                  <a:lnTo>
                    <a:pt x="54155" y="254918"/>
                  </a:lnTo>
                  <a:lnTo>
                    <a:pt x="54185" y="255033"/>
                  </a:lnTo>
                  <a:lnTo>
                    <a:pt x="54220" y="255149"/>
                  </a:lnTo>
                  <a:lnTo>
                    <a:pt x="54262" y="255264"/>
                  </a:lnTo>
                  <a:lnTo>
                    <a:pt x="54308" y="255379"/>
                  </a:lnTo>
                  <a:lnTo>
                    <a:pt x="54360" y="255488"/>
                  </a:lnTo>
                  <a:lnTo>
                    <a:pt x="54418" y="255592"/>
                  </a:lnTo>
                  <a:lnTo>
                    <a:pt x="54479" y="255701"/>
                  </a:lnTo>
                  <a:lnTo>
                    <a:pt x="54543" y="255804"/>
                  </a:lnTo>
                  <a:lnTo>
                    <a:pt x="54609" y="255902"/>
                  </a:lnTo>
                  <a:lnTo>
                    <a:pt x="54746" y="256108"/>
                  </a:lnTo>
                  <a:lnTo>
                    <a:pt x="54815" y="256206"/>
                  </a:lnTo>
                  <a:lnTo>
                    <a:pt x="54885" y="256303"/>
                  </a:lnTo>
                  <a:lnTo>
                    <a:pt x="54956" y="256400"/>
                  </a:lnTo>
                  <a:lnTo>
                    <a:pt x="55029" y="256497"/>
                  </a:lnTo>
                  <a:lnTo>
                    <a:pt x="55103" y="256594"/>
                  </a:lnTo>
                  <a:lnTo>
                    <a:pt x="55253" y="256789"/>
                  </a:lnTo>
                  <a:lnTo>
                    <a:pt x="55406" y="256977"/>
                  </a:lnTo>
                  <a:lnTo>
                    <a:pt x="55561" y="257166"/>
                  </a:lnTo>
                  <a:lnTo>
                    <a:pt x="55717" y="257348"/>
                  </a:lnTo>
                  <a:lnTo>
                    <a:pt x="55872" y="257536"/>
                  </a:lnTo>
                  <a:lnTo>
                    <a:pt x="56027" y="257725"/>
                  </a:lnTo>
                  <a:lnTo>
                    <a:pt x="56180" y="257912"/>
                  </a:lnTo>
                  <a:lnTo>
                    <a:pt x="56255" y="258010"/>
                  </a:lnTo>
                  <a:lnTo>
                    <a:pt x="56329" y="258107"/>
                  </a:lnTo>
                  <a:lnTo>
                    <a:pt x="56400" y="258205"/>
                  </a:lnTo>
                  <a:lnTo>
                    <a:pt x="56470" y="258301"/>
                  </a:lnTo>
                  <a:lnTo>
                    <a:pt x="56539" y="258405"/>
                  </a:lnTo>
                  <a:lnTo>
                    <a:pt x="56673" y="258605"/>
                  </a:lnTo>
                  <a:lnTo>
                    <a:pt x="56735" y="258708"/>
                  </a:lnTo>
                  <a:lnTo>
                    <a:pt x="56796" y="258818"/>
                  </a:lnTo>
                  <a:lnTo>
                    <a:pt x="56853" y="258921"/>
                  </a:lnTo>
                  <a:lnTo>
                    <a:pt x="56906" y="259031"/>
                  </a:lnTo>
                  <a:lnTo>
                    <a:pt x="56957" y="259140"/>
                  </a:lnTo>
                  <a:lnTo>
                    <a:pt x="57006" y="259255"/>
                  </a:lnTo>
                  <a:lnTo>
                    <a:pt x="57051" y="259365"/>
                  </a:lnTo>
                  <a:lnTo>
                    <a:pt x="57095" y="259481"/>
                  </a:lnTo>
                  <a:lnTo>
                    <a:pt x="57137" y="259595"/>
                  </a:lnTo>
                  <a:lnTo>
                    <a:pt x="57178" y="259711"/>
                  </a:lnTo>
                  <a:lnTo>
                    <a:pt x="57216" y="259827"/>
                  </a:lnTo>
                  <a:lnTo>
                    <a:pt x="57285" y="260057"/>
                  </a:lnTo>
                  <a:lnTo>
                    <a:pt x="57309" y="260173"/>
                  </a:lnTo>
                  <a:lnTo>
                    <a:pt x="57323" y="260294"/>
                  </a:lnTo>
                  <a:lnTo>
                    <a:pt x="57336" y="260416"/>
                  </a:lnTo>
                  <a:lnTo>
                    <a:pt x="57348" y="260538"/>
                  </a:lnTo>
                  <a:lnTo>
                    <a:pt x="57357" y="260659"/>
                  </a:lnTo>
                  <a:lnTo>
                    <a:pt x="57364" y="260780"/>
                  </a:lnTo>
                  <a:lnTo>
                    <a:pt x="57369" y="260902"/>
                  </a:lnTo>
                  <a:lnTo>
                    <a:pt x="57370" y="261024"/>
                  </a:lnTo>
                  <a:lnTo>
                    <a:pt x="57353" y="261267"/>
                  </a:lnTo>
                  <a:lnTo>
                    <a:pt x="57339" y="261388"/>
                  </a:lnTo>
                  <a:lnTo>
                    <a:pt x="57308" y="261504"/>
                  </a:lnTo>
                  <a:lnTo>
                    <a:pt x="57265" y="261619"/>
                  </a:lnTo>
                  <a:lnTo>
                    <a:pt x="57220" y="261734"/>
                  </a:lnTo>
                  <a:lnTo>
                    <a:pt x="57175" y="261844"/>
                  </a:lnTo>
                  <a:lnTo>
                    <a:pt x="57095" y="262075"/>
                  </a:lnTo>
                  <a:lnTo>
                    <a:pt x="57059" y="262190"/>
                  </a:lnTo>
                  <a:lnTo>
                    <a:pt x="57024" y="262305"/>
                  </a:lnTo>
                  <a:lnTo>
                    <a:pt x="56989" y="262421"/>
                  </a:lnTo>
                  <a:lnTo>
                    <a:pt x="56956" y="262536"/>
                  </a:lnTo>
                  <a:lnTo>
                    <a:pt x="56922" y="262657"/>
                  </a:lnTo>
                  <a:lnTo>
                    <a:pt x="56856" y="262889"/>
                  </a:lnTo>
                  <a:lnTo>
                    <a:pt x="56790" y="263125"/>
                  </a:lnTo>
                  <a:lnTo>
                    <a:pt x="56724" y="263356"/>
                  </a:lnTo>
                  <a:lnTo>
                    <a:pt x="56658" y="263594"/>
                  </a:lnTo>
                  <a:lnTo>
                    <a:pt x="56712" y="263800"/>
                  </a:lnTo>
                  <a:lnTo>
                    <a:pt x="56801" y="263879"/>
                  </a:lnTo>
                  <a:lnTo>
                    <a:pt x="56889" y="263964"/>
                  </a:lnTo>
                  <a:lnTo>
                    <a:pt x="56974" y="264049"/>
                  </a:lnTo>
                  <a:lnTo>
                    <a:pt x="57057" y="264140"/>
                  </a:lnTo>
                  <a:lnTo>
                    <a:pt x="57128" y="264237"/>
                  </a:lnTo>
                  <a:lnTo>
                    <a:pt x="57188" y="264341"/>
                  </a:lnTo>
                  <a:lnTo>
                    <a:pt x="57247" y="264450"/>
                  </a:lnTo>
                  <a:lnTo>
                    <a:pt x="57304" y="264559"/>
                  </a:lnTo>
                  <a:lnTo>
                    <a:pt x="57416" y="264772"/>
                  </a:lnTo>
                  <a:lnTo>
                    <a:pt x="57529" y="264991"/>
                  </a:lnTo>
                  <a:lnTo>
                    <a:pt x="57587" y="265094"/>
                  </a:lnTo>
                  <a:lnTo>
                    <a:pt x="57649" y="265197"/>
                  </a:lnTo>
                  <a:lnTo>
                    <a:pt x="57718" y="265300"/>
                  </a:lnTo>
                  <a:lnTo>
                    <a:pt x="57790" y="265398"/>
                  </a:lnTo>
                  <a:lnTo>
                    <a:pt x="57867" y="265489"/>
                  </a:lnTo>
                  <a:lnTo>
                    <a:pt x="58022" y="265677"/>
                  </a:lnTo>
                  <a:lnTo>
                    <a:pt x="58093" y="265774"/>
                  </a:lnTo>
                  <a:lnTo>
                    <a:pt x="58157" y="265877"/>
                  </a:lnTo>
                  <a:lnTo>
                    <a:pt x="58218" y="265987"/>
                  </a:lnTo>
                  <a:lnTo>
                    <a:pt x="58277" y="266096"/>
                  </a:lnTo>
                  <a:lnTo>
                    <a:pt x="58329" y="266206"/>
                  </a:lnTo>
                  <a:lnTo>
                    <a:pt x="58370" y="266315"/>
                  </a:lnTo>
                  <a:lnTo>
                    <a:pt x="58401" y="266437"/>
                  </a:lnTo>
                  <a:lnTo>
                    <a:pt x="58417" y="266558"/>
                  </a:lnTo>
                  <a:lnTo>
                    <a:pt x="58427" y="266674"/>
                  </a:lnTo>
                  <a:lnTo>
                    <a:pt x="58433" y="266795"/>
                  </a:lnTo>
                  <a:lnTo>
                    <a:pt x="58438" y="266916"/>
                  </a:lnTo>
                  <a:lnTo>
                    <a:pt x="58442" y="267038"/>
                  </a:lnTo>
                  <a:lnTo>
                    <a:pt x="58460" y="267281"/>
                  </a:lnTo>
                  <a:lnTo>
                    <a:pt x="58479" y="267403"/>
                  </a:lnTo>
                  <a:lnTo>
                    <a:pt x="58503" y="267524"/>
                  </a:lnTo>
                  <a:lnTo>
                    <a:pt x="58532" y="267639"/>
                  </a:lnTo>
                  <a:lnTo>
                    <a:pt x="58563" y="267761"/>
                  </a:lnTo>
                  <a:lnTo>
                    <a:pt x="58596" y="267876"/>
                  </a:lnTo>
                  <a:lnTo>
                    <a:pt x="58632" y="267992"/>
                  </a:lnTo>
                  <a:lnTo>
                    <a:pt x="58667" y="268107"/>
                  </a:lnTo>
                  <a:lnTo>
                    <a:pt x="58704" y="268223"/>
                  </a:lnTo>
                  <a:lnTo>
                    <a:pt x="58777" y="268454"/>
                  </a:lnTo>
                  <a:lnTo>
                    <a:pt x="58851" y="268685"/>
                  </a:lnTo>
                  <a:lnTo>
                    <a:pt x="58924" y="268921"/>
                  </a:lnTo>
                  <a:lnTo>
                    <a:pt x="58996" y="269152"/>
                  </a:lnTo>
                  <a:lnTo>
                    <a:pt x="59036" y="269389"/>
                  </a:lnTo>
                  <a:lnTo>
                    <a:pt x="59004" y="269626"/>
                  </a:lnTo>
                  <a:lnTo>
                    <a:pt x="58958" y="269869"/>
                  </a:lnTo>
                  <a:lnTo>
                    <a:pt x="58953" y="269991"/>
                  </a:lnTo>
                  <a:lnTo>
                    <a:pt x="58986" y="270106"/>
                  </a:lnTo>
                  <a:lnTo>
                    <a:pt x="59031" y="270222"/>
                  </a:lnTo>
                  <a:lnTo>
                    <a:pt x="59085" y="270331"/>
                  </a:lnTo>
                  <a:lnTo>
                    <a:pt x="59144" y="270434"/>
                  </a:lnTo>
                  <a:lnTo>
                    <a:pt x="59208" y="270538"/>
                  </a:lnTo>
                  <a:lnTo>
                    <a:pt x="59331" y="270750"/>
                  </a:lnTo>
                  <a:lnTo>
                    <a:pt x="59385" y="270859"/>
                  </a:lnTo>
                  <a:lnTo>
                    <a:pt x="59428" y="270969"/>
                  </a:lnTo>
                  <a:lnTo>
                    <a:pt x="59464" y="271091"/>
                  </a:lnTo>
                  <a:lnTo>
                    <a:pt x="59498" y="271206"/>
                  </a:lnTo>
                  <a:lnTo>
                    <a:pt x="59577" y="271436"/>
                  </a:lnTo>
                  <a:lnTo>
                    <a:pt x="59632" y="271540"/>
                  </a:lnTo>
                  <a:lnTo>
                    <a:pt x="59697" y="271643"/>
                  </a:lnTo>
                  <a:lnTo>
                    <a:pt x="59770" y="271741"/>
                  </a:lnTo>
                  <a:lnTo>
                    <a:pt x="59849" y="271838"/>
                  </a:lnTo>
                  <a:lnTo>
                    <a:pt x="59930" y="271929"/>
                  </a:lnTo>
                  <a:lnTo>
                    <a:pt x="60014" y="272014"/>
                  </a:lnTo>
                  <a:lnTo>
                    <a:pt x="60099" y="272099"/>
                  </a:lnTo>
                  <a:lnTo>
                    <a:pt x="60270" y="272275"/>
                  </a:lnTo>
                  <a:lnTo>
                    <a:pt x="60443" y="272445"/>
                  </a:lnTo>
                  <a:lnTo>
                    <a:pt x="60644" y="272646"/>
                  </a:lnTo>
                  <a:lnTo>
                    <a:pt x="60840" y="272786"/>
                  </a:lnTo>
                  <a:lnTo>
                    <a:pt x="61036" y="272931"/>
                  </a:lnTo>
                  <a:lnTo>
                    <a:pt x="61233" y="273077"/>
                  </a:lnTo>
                  <a:lnTo>
                    <a:pt x="61430" y="273217"/>
                  </a:lnTo>
                  <a:lnTo>
                    <a:pt x="61630" y="273356"/>
                  </a:lnTo>
                  <a:lnTo>
                    <a:pt x="61837" y="273484"/>
                  </a:lnTo>
                  <a:lnTo>
                    <a:pt x="62051" y="273600"/>
                  </a:lnTo>
                  <a:lnTo>
                    <a:pt x="62157" y="273654"/>
                  </a:lnTo>
                  <a:lnTo>
                    <a:pt x="62271" y="273703"/>
                  </a:lnTo>
                  <a:lnTo>
                    <a:pt x="62387" y="273739"/>
                  </a:lnTo>
                  <a:lnTo>
                    <a:pt x="62504" y="273770"/>
                  </a:lnTo>
                  <a:lnTo>
                    <a:pt x="62622" y="273794"/>
                  </a:lnTo>
                  <a:lnTo>
                    <a:pt x="62742" y="273818"/>
                  </a:lnTo>
                  <a:lnTo>
                    <a:pt x="62861" y="273842"/>
                  </a:lnTo>
                  <a:lnTo>
                    <a:pt x="63098" y="273891"/>
                  </a:lnTo>
                  <a:lnTo>
                    <a:pt x="63216" y="273927"/>
                  </a:lnTo>
                  <a:lnTo>
                    <a:pt x="63331" y="273964"/>
                  </a:lnTo>
                  <a:lnTo>
                    <a:pt x="63442" y="274012"/>
                  </a:lnTo>
                  <a:lnTo>
                    <a:pt x="63550" y="274067"/>
                  </a:lnTo>
                  <a:lnTo>
                    <a:pt x="63653" y="274134"/>
                  </a:lnTo>
                  <a:lnTo>
                    <a:pt x="63755" y="274201"/>
                  </a:lnTo>
                  <a:lnTo>
                    <a:pt x="63855" y="274268"/>
                  </a:lnTo>
                  <a:lnTo>
                    <a:pt x="63981" y="274359"/>
                  </a:lnTo>
                  <a:lnTo>
                    <a:pt x="64224" y="274347"/>
                  </a:lnTo>
                  <a:lnTo>
                    <a:pt x="64467" y="274341"/>
                  </a:lnTo>
                  <a:lnTo>
                    <a:pt x="64710" y="274341"/>
                  </a:lnTo>
                  <a:lnTo>
                    <a:pt x="64952" y="274365"/>
                  </a:lnTo>
                  <a:lnTo>
                    <a:pt x="65184" y="274438"/>
                  </a:lnTo>
                  <a:lnTo>
                    <a:pt x="65420" y="274499"/>
                  </a:lnTo>
                  <a:lnTo>
                    <a:pt x="65661" y="274517"/>
                  </a:lnTo>
                  <a:lnTo>
                    <a:pt x="65903" y="274535"/>
                  </a:lnTo>
                  <a:lnTo>
                    <a:pt x="66145" y="274553"/>
                  </a:lnTo>
                  <a:lnTo>
                    <a:pt x="66388" y="274566"/>
                  </a:lnTo>
                  <a:lnTo>
                    <a:pt x="66631" y="274578"/>
                  </a:lnTo>
                  <a:lnTo>
                    <a:pt x="66874" y="274590"/>
                  </a:lnTo>
                  <a:lnTo>
                    <a:pt x="67117" y="274608"/>
                  </a:lnTo>
                  <a:lnTo>
                    <a:pt x="67359" y="274626"/>
                  </a:lnTo>
                  <a:lnTo>
                    <a:pt x="67601" y="274656"/>
                  </a:lnTo>
                  <a:lnTo>
                    <a:pt x="67841" y="274687"/>
                  </a:lnTo>
                  <a:lnTo>
                    <a:pt x="68083" y="274724"/>
                  </a:lnTo>
                  <a:lnTo>
                    <a:pt x="68323" y="274754"/>
                  </a:lnTo>
                  <a:lnTo>
                    <a:pt x="68565" y="274784"/>
                  </a:lnTo>
                  <a:lnTo>
                    <a:pt x="68807" y="274802"/>
                  </a:lnTo>
                  <a:lnTo>
                    <a:pt x="69049" y="274827"/>
                  </a:lnTo>
                  <a:lnTo>
                    <a:pt x="69291" y="274833"/>
                  </a:lnTo>
                  <a:lnTo>
                    <a:pt x="69534" y="274845"/>
                  </a:lnTo>
                  <a:lnTo>
                    <a:pt x="69778" y="274851"/>
                  </a:lnTo>
                  <a:lnTo>
                    <a:pt x="70021" y="274857"/>
                  </a:lnTo>
                  <a:lnTo>
                    <a:pt x="70264" y="274857"/>
                  </a:lnTo>
                  <a:lnTo>
                    <a:pt x="70506" y="274851"/>
                  </a:lnTo>
                  <a:lnTo>
                    <a:pt x="70749" y="274839"/>
                  </a:lnTo>
                  <a:lnTo>
                    <a:pt x="70992" y="274827"/>
                  </a:lnTo>
                  <a:lnTo>
                    <a:pt x="71235" y="274815"/>
                  </a:lnTo>
                  <a:lnTo>
                    <a:pt x="71477" y="274809"/>
                  </a:lnTo>
                  <a:lnTo>
                    <a:pt x="71720" y="274802"/>
                  </a:lnTo>
                  <a:lnTo>
                    <a:pt x="71963" y="274808"/>
                  </a:lnTo>
                  <a:lnTo>
                    <a:pt x="72207" y="274815"/>
                  </a:lnTo>
                  <a:lnTo>
                    <a:pt x="72449" y="274827"/>
                  </a:lnTo>
                  <a:lnTo>
                    <a:pt x="72692" y="274833"/>
                  </a:lnTo>
                  <a:lnTo>
                    <a:pt x="72935" y="274833"/>
                  </a:lnTo>
                  <a:lnTo>
                    <a:pt x="73178" y="274826"/>
                  </a:lnTo>
                  <a:lnTo>
                    <a:pt x="73421" y="274821"/>
                  </a:lnTo>
                  <a:lnTo>
                    <a:pt x="73664" y="274827"/>
                  </a:lnTo>
                  <a:lnTo>
                    <a:pt x="73907" y="274839"/>
                  </a:lnTo>
                  <a:lnTo>
                    <a:pt x="74148" y="274863"/>
                  </a:lnTo>
                  <a:lnTo>
                    <a:pt x="74391" y="274888"/>
                  </a:lnTo>
                  <a:lnTo>
                    <a:pt x="74512" y="274888"/>
                  </a:lnTo>
                  <a:lnTo>
                    <a:pt x="74634" y="274882"/>
                  </a:lnTo>
                  <a:lnTo>
                    <a:pt x="74755" y="274875"/>
                  </a:lnTo>
                  <a:lnTo>
                    <a:pt x="74875" y="274863"/>
                  </a:lnTo>
                  <a:lnTo>
                    <a:pt x="74996" y="274845"/>
                  </a:lnTo>
                  <a:lnTo>
                    <a:pt x="75238" y="274815"/>
                  </a:lnTo>
                  <a:lnTo>
                    <a:pt x="75478" y="274784"/>
                  </a:lnTo>
                  <a:lnTo>
                    <a:pt x="75719" y="274754"/>
                  </a:lnTo>
                  <a:lnTo>
                    <a:pt x="75961" y="274723"/>
                  </a:lnTo>
                  <a:lnTo>
                    <a:pt x="76202" y="274693"/>
                  </a:lnTo>
                  <a:lnTo>
                    <a:pt x="76442" y="274663"/>
                  </a:lnTo>
                  <a:lnTo>
                    <a:pt x="76684" y="274632"/>
                  </a:lnTo>
                  <a:lnTo>
                    <a:pt x="76925" y="274596"/>
                  </a:lnTo>
                  <a:lnTo>
                    <a:pt x="77165" y="274565"/>
                  </a:lnTo>
                  <a:lnTo>
                    <a:pt x="77406" y="274535"/>
                  </a:lnTo>
                  <a:lnTo>
                    <a:pt x="77648" y="274505"/>
                  </a:lnTo>
                  <a:lnTo>
                    <a:pt x="77889" y="274475"/>
                  </a:lnTo>
                  <a:lnTo>
                    <a:pt x="78130" y="274444"/>
                  </a:lnTo>
                  <a:lnTo>
                    <a:pt x="78372" y="274414"/>
                  </a:lnTo>
                  <a:lnTo>
                    <a:pt x="78612" y="274389"/>
                  </a:lnTo>
                  <a:lnTo>
                    <a:pt x="78854" y="274359"/>
                  </a:lnTo>
                  <a:lnTo>
                    <a:pt x="79096" y="274335"/>
                  </a:lnTo>
                  <a:lnTo>
                    <a:pt x="79338" y="274316"/>
                  </a:lnTo>
                  <a:lnTo>
                    <a:pt x="79581" y="274310"/>
                  </a:lnTo>
                  <a:lnTo>
                    <a:pt x="79824" y="274316"/>
                  </a:lnTo>
                  <a:lnTo>
                    <a:pt x="80067" y="274329"/>
                  </a:lnTo>
                  <a:lnTo>
                    <a:pt x="80310" y="274341"/>
                  </a:lnTo>
                  <a:lnTo>
                    <a:pt x="80552" y="274341"/>
                  </a:lnTo>
                  <a:lnTo>
                    <a:pt x="80795" y="274322"/>
                  </a:lnTo>
                  <a:lnTo>
                    <a:pt x="81036" y="274292"/>
                  </a:lnTo>
                  <a:lnTo>
                    <a:pt x="81278" y="274262"/>
                  </a:lnTo>
                  <a:lnTo>
                    <a:pt x="81397" y="274243"/>
                  </a:lnTo>
                  <a:lnTo>
                    <a:pt x="81517" y="274219"/>
                  </a:lnTo>
                  <a:lnTo>
                    <a:pt x="81635" y="274195"/>
                  </a:lnTo>
                  <a:lnTo>
                    <a:pt x="81753" y="274165"/>
                  </a:lnTo>
                  <a:lnTo>
                    <a:pt x="81868" y="274122"/>
                  </a:lnTo>
                  <a:lnTo>
                    <a:pt x="82096" y="274037"/>
                  </a:lnTo>
                  <a:lnTo>
                    <a:pt x="82210" y="273995"/>
                  </a:lnTo>
                  <a:lnTo>
                    <a:pt x="82325" y="273952"/>
                  </a:lnTo>
                  <a:lnTo>
                    <a:pt x="82440" y="273921"/>
                  </a:lnTo>
                  <a:lnTo>
                    <a:pt x="82561" y="273897"/>
                  </a:lnTo>
                  <a:lnTo>
                    <a:pt x="82682" y="273891"/>
                  </a:lnTo>
                  <a:lnTo>
                    <a:pt x="82925" y="273885"/>
                  </a:lnTo>
                  <a:lnTo>
                    <a:pt x="83168" y="273885"/>
                  </a:lnTo>
                  <a:lnTo>
                    <a:pt x="83411" y="273891"/>
                  </a:lnTo>
                  <a:lnTo>
                    <a:pt x="83655" y="273891"/>
                  </a:lnTo>
                  <a:lnTo>
                    <a:pt x="83897" y="273885"/>
                  </a:lnTo>
                  <a:lnTo>
                    <a:pt x="84140" y="273873"/>
                  </a:lnTo>
                  <a:lnTo>
                    <a:pt x="84382" y="273854"/>
                  </a:lnTo>
                  <a:lnTo>
                    <a:pt x="84624" y="273837"/>
                  </a:lnTo>
                  <a:lnTo>
                    <a:pt x="84866" y="273812"/>
                  </a:lnTo>
                  <a:lnTo>
                    <a:pt x="85224" y="273781"/>
                  </a:lnTo>
                  <a:lnTo>
                    <a:pt x="85465" y="273745"/>
                  </a:lnTo>
                  <a:lnTo>
                    <a:pt x="85706" y="273715"/>
                  </a:lnTo>
                  <a:lnTo>
                    <a:pt x="85944" y="273666"/>
                  </a:lnTo>
                  <a:lnTo>
                    <a:pt x="86182" y="273618"/>
                  </a:lnTo>
                  <a:lnTo>
                    <a:pt x="86421" y="273575"/>
                  </a:lnTo>
                  <a:lnTo>
                    <a:pt x="86661" y="273533"/>
                  </a:lnTo>
                  <a:lnTo>
                    <a:pt x="86903" y="273508"/>
                  </a:lnTo>
                  <a:lnTo>
                    <a:pt x="87144" y="273484"/>
                  </a:lnTo>
                  <a:lnTo>
                    <a:pt x="87386" y="273460"/>
                  </a:lnTo>
                  <a:lnTo>
                    <a:pt x="87629" y="273441"/>
                  </a:lnTo>
                  <a:lnTo>
                    <a:pt x="87871" y="273423"/>
                  </a:lnTo>
                  <a:lnTo>
                    <a:pt x="88114" y="273417"/>
                  </a:lnTo>
                  <a:lnTo>
                    <a:pt x="88357" y="273405"/>
                  </a:lnTo>
                  <a:lnTo>
                    <a:pt x="88599" y="273393"/>
                  </a:lnTo>
                  <a:lnTo>
                    <a:pt x="88840" y="273363"/>
                  </a:lnTo>
                  <a:lnTo>
                    <a:pt x="89079" y="273314"/>
                  </a:lnTo>
                  <a:lnTo>
                    <a:pt x="89197" y="273283"/>
                  </a:lnTo>
                  <a:lnTo>
                    <a:pt x="89313" y="273247"/>
                  </a:lnTo>
                  <a:lnTo>
                    <a:pt x="89428" y="273211"/>
                  </a:lnTo>
                  <a:lnTo>
                    <a:pt x="89543" y="273169"/>
                  </a:lnTo>
                  <a:lnTo>
                    <a:pt x="89657" y="273125"/>
                  </a:lnTo>
                  <a:lnTo>
                    <a:pt x="89886" y="273047"/>
                  </a:lnTo>
                  <a:lnTo>
                    <a:pt x="90113" y="272962"/>
                  </a:lnTo>
                  <a:lnTo>
                    <a:pt x="90245" y="272913"/>
                  </a:lnTo>
                  <a:lnTo>
                    <a:pt x="90487" y="272894"/>
                  </a:lnTo>
                  <a:lnTo>
                    <a:pt x="90730" y="272876"/>
                  </a:lnTo>
                  <a:lnTo>
                    <a:pt x="90851" y="272870"/>
                  </a:lnTo>
                  <a:lnTo>
                    <a:pt x="90971" y="272846"/>
                  </a:lnTo>
                  <a:lnTo>
                    <a:pt x="91090" y="272822"/>
                  </a:lnTo>
                  <a:lnTo>
                    <a:pt x="91207" y="272785"/>
                  </a:lnTo>
                  <a:lnTo>
                    <a:pt x="91321" y="272749"/>
                  </a:lnTo>
                  <a:lnTo>
                    <a:pt x="91551" y="272670"/>
                  </a:lnTo>
                  <a:lnTo>
                    <a:pt x="91778" y="272579"/>
                  </a:lnTo>
                  <a:lnTo>
                    <a:pt x="92003" y="272488"/>
                  </a:lnTo>
                  <a:lnTo>
                    <a:pt x="92226" y="272390"/>
                  </a:lnTo>
                  <a:lnTo>
                    <a:pt x="92444" y="272281"/>
                  </a:lnTo>
                  <a:lnTo>
                    <a:pt x="92664" y="272178"/>
                  </a:lnTo>
                  <a:lnTo>
                    <a:pt x="92777" y="272135"/>
                  </a:lnTo>
                  <a:lnTo>
                    <a:pt x="92895" y="272111"/>
                  </a:lnTo>
                  <a:lnTo>
                    <a:pt x="93016" y="272093"/>
                  </a:lnTo>
                  <a:lnTo>
                    <a:pt x="93138" y="272087"/>
                  </a:lnTo>
                  <a:lnTo>
                    <a:pt x="93380" y="272075"/>
                  </a:lnTo>
                  <a:lnTo>
                    <a:pt x="93501" y="272063"/>
                  </a:lnTo>
                  <a:lnTo>
                    <a:pt x="93620" y="272038"/>
                  </a:lnTo>
                  <a:lnTo>
                    <a:pt x="93739" y="272014"/>
                  </a:lnTo>
                  <a:lnTo>
                    <a:pt x="93857" y="271984"/>
                  </a:lnTo>
                  <a:lnTo>
                    <a:pt x="94094" y="271929"/>
                  </a:lnTo>
                  <a:lnTo>
                    <a:pt x="94330" y="271868"/>
                  </a:lnTo>
                  <a:lnTo>
                    <a:pt x="94564" y="271807"/>
                  </a:lnTo>
                  <a:lnTo>
                    <a:pt x="94797" y="271734"/>
                  </a:lnTo>
                  <a:lnTo>
                    <a:pt x="95030" y="271668"/>
                  </a:lnTo>
                  <a:lnTo>
                    <a:pt x="95261" y="271588"/>
                  </a:lnTo>
                  <a:lnTo>
                    <a:pt x="95492" y="271516"/>
                  </a:lnTo>
                  <a:lnTo>
                    <a:pt x="95722" y="271436"/>
                  </a:lnTo>
                  <a:lnTo>
                    <a:pt x="95950" y="271352"/>
                  </a:lnTo>
                  <a:lnTo>
                    <a:pt x="96177" y="271267"/>
                  </a:lnTo>
                  <a:lnTo>
                    <a:pt x="96406" y="271182"/>
                  </a:lnTo>
                  <a:lnTo>
                    <a:pt x="96636" y="271103"/>
                  </a:lnTo>
                  <a:lnTo>
                    <a:pt x="96869" y="271036"/>
                  </a:lnTo>
                  <a:lnTo>
                    <a:pt x="97107" y="270987"/>
                  </a:lnTo>
                  <a:lnTo>
                    <a:pt x="97348" y="270950"/>
                  </a:lnTo>
                  <a:lnTo>
                    <a:pt x="97586" y="270902"/>
                  </a:lnTo>
                  <a:lnTo>
                    <a:pt x="97818" y="270829"/>
                  </a:lnTo>
                  <a:lnTo>
                    <a:pt x="98000" y="270774"/>
                  </a:lnTo>
                  <a:lnTo>
                    <a:pt x="98234" y="270708"/>
                  </a:lnTo>
                  <a:lnTo>
                    <a:pt x="98467" y="270641"/>
                  </a:lnTo>
                  <a:lnTo>
                    <a:pt x="98692" y="270544"/>
                  </a:lnTo>
                  <a:lnTo>
                    <a:pt x="98911" y="270440"/>
                  </a:lnTo>
                  <a:lnTo>
                    <a:pt x="99129" y="270331"/>
                  </a:lnTo>
                  <a:lnTo>
                    <a:pt x="99349" y="270228"/>
                  </a:lnTo>
                  <a:lnTo>
                    <a:pt x="99574" y="270142"/>
                  </a:lnTo>
                  <a:lnTo>
                    <a:pt x="99813" y="270088"/>
                  </a:lnTo>
                  <a:lnTo>
                    <a:pt x="100052" y="270046"/>
                  </a:lnTo>
                  <a:lnTo>
                    <a:pt x="100291" y="270003"/>
                  </a:lnTo>
                  <a:lnTo>
                    <a:pt x="100530" y="269954"/>
                  </a:lnTo>
                  <a:lnTo>
                    <a:pt x="100765" y="269894"/>
                  </a:lnTo>
                  <a:lnTo>
                    <a:pt x="100876" y="269845"/>
                  </a:lnTo>
                  <a:lnTo>
                    <a:pt x="100986" y="269790"/>
                  </a:lnTo>
                  <a:lnTo>
                    <a:pt x="101093" y="269736"/>
                  </a:lnTo>
                  <a:lnTo>
                    <a:pt x="101198" y="269675"/>
                  </a:lnTo>
                  <a:lnTo>
                    <a:pt x="101409" y="269554"/>
                  </a:lnTo>
                  <a:lnTo>
                    <a:pt x="101517" y="269499"/>
                  </a:lnTo>
                  <a:lnTo>
                    <a:pt x="101630" y="269450"/>
                  </a:lnTo>
                  <a:lnTo>
                    <a:pt x="101747" y="269420"/>
                  </a:lnTo>
                  <a:lnTo>
                    <a:pt x="101865" y="269395"/>
                  </a:lnTo>
                  <a:lnTo>
                    <a:pt x="101985" y="269371"/>
                  </a:lnTo>
                  <a:lnTo>
                    <a:pt x="102104" y="269347"/>
                  </a:lnTo>
                  <a:lnTo>
                    <a:pt x="102224" y="269329"/>
                  </a:lnTo>
                  <a:lnTo>
                    <a:pt x="102463" y="269280"/>
                  </a:lnTo>
                  <a:lnTo>
                    <a:pt x="102700" y="269232"/>
                  </a:lnTo>
                  <a:lnTo>
                    <a:pt x="102936" y="269170"/>
                  </a:lnTo>
                  <a:lnTo>
                    <a:pt x="103170" y="269104"/>
                  </a:lnTo>
                  <a:lnTo>
                    <a:pt x="103405" y="269037"/>
                  </a:lnTo>
                  <a:lnTo>
                    <a:pt x="103520" y="269000"/>
                  </a:lnTo>
                  <a:lnTo>
                    <a:pt x="103633" y="268958"/>
                  </a:lnTo>
                  <a:lnTo>
                    <a:pt x="103746" y="268915"/>
                  </a:lnTo>
                  <a:lnTo>
                    <a:pt x="103854" y="268861"/>
                  </a:lnTo>
                  <a:lnTo>
                    <a:pt x="103953" y="268788"/>
                  </a:lnTo>
                  <a:lnTo>
                    <a:pt x="104046" y="268709"/>
                  </a:lnTo>
                  <a:lnTo>
                    <a:pt x="104138" y="268630"/>
                  </a:lnTo>
                  <a:lnTo>
                    <a:pt x="104325" y="268472"/>
                  </a:lnTo>
                  <a:lnTo>
                    <a:pt x="104533" y="268350"/>
                  </a:lnTo>
                  <a:lnTo>
                    <a:pt x="104755" y="268253"/>
                  </a:lnTo>
                  <a:lnTo>
                    <a:pt x="104978" y="268156"/>
                  </a:lnTo>
                  <a:lnTo>
                    <a:pt x="105198" y="268053"/>
                  </a:lnTo>
                  <a:lnTo>
                    <a:pt x="105303" y="267992"/>
                  </a:lnTo>
                  <a:lnTo>
                    <a:pt x="105404" y="267925"/>
                  </a:lnTo>
                  <a:lnTo>
                    <a:pt x="105496" y="267840"/>
                  </a:lnTo>
                  <a:lnTo>
                    <a:pt x="105578" y="267755"/>
                  </a:lnTo>
                  <a:lnTo>
                    <a:pt x="105657" y="267664"/>
                  </a:lnTo>
                  <a:lnTo>
                    <a:pt x="105737" y="267567"/>
                  </a:lnTo>
                  <a:lnTo>
                    <a:pt x="105909" y="267396"/>
                  </a:lnTo>
                  <a:lnTo>
                    <a:pt x="106006" y="267324"/>
                  </a:lnTo>
                  <a:lnTo>
                    <a:pt x="106112" y="267263"/>
                  </a:lnTo>
                  <a:lnTo>
                    <a:pt x="106227" y="267220"/>
                  </a:lnTo>
                  <a:lnTo>
                    <a:pt x="106343" y="267190"/>
                  </a:lnTo>
                  <a:lnTo>
                    <a:pt x="106462" y="267160"/>
                  </a:lnTo>
                  <a:lnTo>
                    <a:pt x="106582" y="267142"/>
                  </a:lnTo>
                  <a:lnTo>
                    <a:pt x="106820" y="267086"/>
                  </a:lnTo>
                  <a:lnTo>
                    <a:pt x="107047" y="267008"/>
                  </a:lnTo>
                  <a:lnTo>
                    <a:pt x="107266" y="266899"/>
                  </a:lnTo>
                  <a:lnTo>
                    <a:pt x="107372" y="266838"/>
                  </a:lnTo>
                  <a:lnTo>
                    <a:pt x="107476" y="266777"/>
                  </a:lnTo>
                  <a:lnTo>
                    <a:pt x="107578" y="266710"/>
                  </a:lnTo>
                  <a:lnTo>
                    <a:pt x="107678" y="266643"/>
                  </a:lnTo>
                  <a:lnTo>
                    <a:pt x="107765" y="266558"/>
                  </a:lnTo>
                  <a:lnTo>
                    <a:pt x="107836" y="266455"/>
                  </a:lnTo>
                  <a:lnTo>
                    <a:pt x="107975" y="266255"/>
                  </a:lnTo>
                  <a:lnTo>
                    <a:pt x="108057" y="266169"/>
                  </a:lnTo>
                  <a:lnTo>
                    <a:pt x="108166" y="266114"/>
                  </a:lnTo>
                  <a:lnTo>
                    <a:pt x="108281" y="266078"/>
                  </a:lnTo>
                  <a:lnTo>
                    <a:pt x="108399" y="266042"/>
                  </a:lnTo>
                  <a:lnTo>
                    <a:pt x="108517" y="266018"/>
                  </a:lnTo>
                  <a:lnTo>
                    <a:pt x="108637" y="265999"/>
                  </a:lnTo>
                  <a:lnTo>
                    <a:pt x="108874" y="265944"/>
                  </a:lnTo>
                  <a:lnTo>
                    <a:pt x="108990" y="265902"/>
                  </a:lnTo>
                  <a:lnTo>
                    <a:pt x="109100" y="265854"/>
                  </a:lnTo>
                  <a:lnTo>
                    <a:pt x="109200" y="265781"/>
                  </a:lnTo>
                  <a:lnTo>
                    <a:pt x="109293" y="265702"/>
                  </a:lnTo>
                  <a:lnTo>
                    <a:pt x="109378" y="265616"/>
                  </a:lnTo>
                  <a:lnTo>
                    <a:pt x="109457" y="265526"/>
                  </a:lnTo>
                  <a:lnTo>
                    <a:pt x="109534" y="265434"/>
                  </a:lnTo>
                  <a:lnTo>
                    <a:pt x="109612" y="265337"/>
                  </a:lnTo>
                  <a:lnTo>
                    <a:pt x="109777" y="265161"/>
                  </a:lnTo>
                  <a:lnTo>
                    <a:pt x="109870" y="265082"/>
                  </a:lnTo>
                  <a:lnTo>
                    <a:pt x="109972" y="265009"/>
                  </a:lnTo>
                  <a:lnTo>
                    <a:pt x="110078" y="264955"/>
                  </a:lnTo>
                  <a:lnTo>
                    <a:pt x="110187" y="264900"/>
                  </a:lnTo>
                  <a:lnTo>
                    <a:pt x="110297" y="264851"/>
                  </a:lnTo>
                  <a:lnTo>
                    <a:pt x="110515" y="264741"/>
                  </a:lnTo>
                  <a:lnTo>
                    <a:pt x="110730" y="264626"/>
                  </a:lnTo>
                  <a:lnTo>
                    <a:pt x="110943" y="264511"/>
                  </a:lnTo>
                  <a:lnTo>
                    <a:pt x="111156" y="264396"/>
                  </a:lnTo>
                  <a:lnTo>
                    <a:pt x="111367" y="264274"/>
                  </a:lnTo>
                  <a:lnTo>
                    <a:pt x="111578" y="264152"/>
                  </a:lnTo>
                  <a:lnTo>
                    <a:pt x="111790" y="264031"/>
                  </a:lnTo>
                  <a:lnTo>
                    <a:pt x="112000" y="263909"/>
                  </a:lnTo>
                  <a:lnTo>
                    <a:pt x="112210" y="263788"/>
                  </a:lnTo>
                  <a:lnTo>
                    <a:pt x="112420" y="263667"/>
                  </a:lnTo>
                  <a:lnTo>
                    <a:pt x="112628" y="263539"/>
                  </a:lnTo>
                  <a:lnTo>
                    <a:pt x="112834" y="263411"/>
                  </a:lnTo>
                  <a:lnTo>
                    <a:pt x="112935" y="263345"/>
                  </a:lnTo>
                  <a:lnTo>
                    <a:pt x="113034" y="263272"/>
                  </a:lnTo>
                  <a:lnTo>
                    <a:pt x="113132" y="263199"/>
                  </a:lnTo>
                  <a:lnTo>
                    <a:pt x="113221" y="263119"/>
                  </a:lnTo>
                  <a:lnTo>
                    <a:pt x="113303" y="263028"/>
                  </a:lnTo>
                  <a:lnTo>
                    <a:pt x="113379" y="262931"/>
                  </a:lnTo>
                  <a:lnTo>
                    <a:pt x="113450" y="262834"/>
                  </a:lnTo>
                  <a:lnTo>
                    <a:pt x="113594" y="262639"/>
                  </a:lnTo>
                  <a:lnTo>
                    <a:pt x="113667" y="262543"/>
                  </a:lnTo>
                  <a:lnTo>
                    <a:pt x="113760" y="262464"/>
                  </a:lnTo>
                  <a:lnTo>
                    <a:pt x="113863" y="262397"/>
                  </a:lnTo>
                  <a:lnTo>
                    <a:pt x="113969" y="262342"/>
                  </a:lnTo>
                  <a:lnTo>
                    <a:pt x="114177" y="262215"/>
                  </a:lnTo>
                  <a:lnTo>
                    <a:pt x="114360" y="262050"/>
                  </a:lnTo>
                  <a:lnTo>
                    <a:pt x="114535" y="261887"/>
                  </a:lnTo>
                  <a:lnTo>
                    <a:pt x="114708" y="261716"/>
                  </a:lnTo>
                  <a:lnTo>
                    <a:pt x="114794" y="261631"/>
                  </a:lnTo>
                  <a:lnTo>
                    <a:pt x="114880" y="261546"/>
                  </a:lnTo>
                  <a:lnTo>
                    <a:pt x="114966" y="261461"/>
                  </a:lnTo>
                  <a:lnTo>
                    <a:pt x="115054" y="261376"/>
                  </a:lnTo>
                  <a:lnTo>
                    <a:pt x="115143" y="261291"/>
                  </a:lnTo>
                  <a:lnTo>
                    <a:pt x="115234" y="261206"/>
                  </a:lnTo>
                  <a:lnTo>
                    <a:pt x="115327" y="261133"/>
                  </a:lnTo>
                  <a:lnTo>
                    <a:pt x="115520" y="260981"/>
                  </a:lnTo>
                  <a:lnTo>
                    <a:pt x="115627" y="260926"/>
                  </a:lnTo>
                  <a:lnTo>
                    <a:pt x="115738" y="260877"/>
                  </a:lnTo>
                  <a:lnTo>
                    <a:pt x="115851" y="260829"/>
                  </a:lnTo>
                  <a:lnTo>
                    <a:pt x="115965" y="260793"/>
                  </a:lnTo>
                  <a:lnTo>
                    <a:pt x="116196" y="260714"/>
                  </a:lnTo>
                  <a:lnTo>
                    <a:pt x="116423" y="260641"/>
                  </a:lnTo>
                  <a:lnTo>
                    <a:pt x="116579" y="260452"/>
                  </a:lnTo>
                  <a:lnTo>
                    <a:pt x="116736" y="260270"/>
                  </a:lnTo>
                  <a:lnTo>
                    <a:pt x="116921" y="260051"/>
                  </a:lnTo>
                  <a:lnTo>
                    <a:pt x="117103" y="259888"/>
                  </a:lnTo>
                  <a:lnTo>
                    <a:pt x="117286" y="259729"/>
                  </a:lnTo>
                  <a:lnTo>
                    <a:pt x="117467" y="259566"/>
                  </a:lnTo>
                  <a:lnTo>
                    <a:pt x="117556" y="259480"/>
                  </a:lnTo>
                  <a:lnTo>
                    <a:pt x="117641" y="259395"/>
                  </a:lnTo>
                  <a:lnTo>
                    <a:pt x="117721" y="259304"/>
                  </a:lnTo>
                  <a:lnTo>
                    <a:pt x="117798" y="259213"/>
                  </a:lnTo>
                  <a:lnTo>
                    <a:pt x="117872" y="259116"/>
                  </a:lnTo>
                  <a:lnTo>
                    <a:pt x="117945" y="259019"/>
                  </a:lnTo>
                  <a:lnTo>
                    <a:pt x="118018" y="258921"/>
                  </a:lnTo>
                  <a:lnTo>
                    <a:pt x="118172" y="258733"/>
                  </a:lnTo>
                  <a:lnTo>
                    <a:pt x="118338" y="258557"/>
                  </a:lnTo>
                  <a:lnTo>
                    <a:pt x="118508" y="258381"/>
                  </a:lnTo>
                  <a:lnTo>
                    <a:pt x="118677" y="258205"/>
                  </a:lnTo>
                  <a:lnTo>
                    <a:pt x="118850" y="258034"/>
                  </a:lnTo>
                  <a:lnTo>
                    <a:pt x="118939" y="257949"/>
                  </a:lnTo>
                  <a:lnTo>
                    <a:pt x="119031" y="257871"/>
                  </a:lnTo>
                  <a:lnTo>
                    <a:pt x="119125" y="257798"/>
                  </a:lnTo>
                  <a:lnTo>
                    <a:pt x="119223" y="257725"/>
                  </a:lnTo>
                  <a:lnTo>
                    <a:pt x="119329" y="257664"/>
                  </a:lnTo>
                  <a:lnTo>
                    <a:pt x="119439" y="257615"/>
                  </a:lnTo>
                  <a:lnTo>
                    <a:pt x="119552" y="257567"/>
                  </a:lnTo>
                  <a:lnTo>
                    <a:pt x="119666" y="257524"/>
                  </a:lnTo>
                  <a:lnTo>
                    <a:pt x="119885" y="257421"/>
                  </a:lnTo>
                  <a:lnTo>
                    <a:pt x="119977" y="257342"/>
                  </a:lnTo>
                  <a:lnTo>
                    <a:pt x="120058" y="257251"/>
                  </a:lnTo>
                  <a:lnTo>
                    <a:pt x="120129" y="257154"/>
                  </a:lnTo>
                  <a:lnTo>
                    <a:pt x="120199" y="257050"/>
                  </a:lnTo>
                  <a:lnTo>
                    <a:pt x="120357" y="256868"/>
                  </a:lnTo>
                  <a:lnTo>
                    <a:pt x="120533" y="256704"/>
                  </a:lnTo>
                  <a:lnTo>
                    <a:pt x="120715" y="256540"/>
                  </a:lnTo>
                  <a:lnTo>
                    <a:pt x="120898" y="256382"/>
                  </a:lnTo>
                  <a:lnTo>
                    <a:pt x="121077" y="256212"/>
                  </a:lnTo>
                  <a:lnTo>
                    <a:pt x="121252" y="256048"/>
                  </a:lnTo>
                  <a:lnTo>
                    <a:pt x="121335" y="255956"/>
                  </a:lnTo>
                  <a:lnTo>
                    <a:pt x="121414" y="255865"/>
                  </a:lnTo>
                  <a:lnTo>
                    <a:pt x="121488" y="255768"/>
                  </a:lnTo>
                  <a:lnTo>
                    <a:pt x="121560" y="255671"/>
                  </a:lnTo>
                  <a:lnTo>
                    <a:pt x="121629" y="255568"/>
                  </a:lnTo>
                  <a:lnTo>
                    <a:pt x="121693" y="255465"/>
                  </a:lnTo>
                  <a:lnTo>
                    <a:pt x="121751" y="255361"/>
                  </a:lnTo>
                  <a:lnTo>
                    <a:pt x="121805" y="255252"/>
                  </a:lnTo>
                  <a:lnTo>
                    <a:pt x="121858" y="255142"/>
                  </a:lnTo>
                  <a:lnTo>
                    <a:pt x="121910" y="255033"/>
                  </a:lnTo>
                  <a:lnTo>
                    <a:pt x="121962" y="254924"/>
                  </a:lnTo>
                  <a:lnTo>
                    <a:pt x="122014" y="254814"/>
                  </a:lnTo>
                  <a:lnTo>
                    <a:pt x="122117" y="254596"/>
                  </a:lnTo>
                  <a:lnTo>
                    <a:pt x="122223" y="254377"/>
                  </a:lnTo>
                  <a:lnTo>
                    <a:pt x="122277" y="254268"/>
                  </a:lnTo>
                  <a:lnTo>
                    <a:pt x="122333" y="254158"/>
                  </a:lnTo>
                  <a:lnTo>
                    <a:pt x="122391" y="254049"/>
                  </a:lnTo>
                  <a:lnTo>
                    <a:pt x="122454" y="253946"/>
                  </a:lnTo>
                  <a:lnTo>
                    <a:pt x="122520" y="253842"/>
                  </a:lnTo>
                  <a:lnTo>
                    <a:pt x="122589" y="253745"/>
                  </a:lnTo>
                  <a:lnTo>
                    <a:pt x="122732" y="253545"/>
                  </a:lnTo>
                  <a:lnTo>
                    <a:pt x="122883" y="253356"/>
                  </a:lnTo>
                  <a:lnTo>
                    <a:pt x="122959" y="253259"/>
                  </a:lnTo>
                  <a:lnTo>
                    <a:pt x="123033" y="253162"/>
                  </a:lnTo>
                  <a:lnTo>
                    <a:pt x="123106" y="253065"/>
                  </a:lnTo>
                  <a:lnTo>
                    <a:pt x="123175" y="252968"/>
                  </a:lnTo>
                  <a:lnTo>
                    <a:pt x="123242" y="252871"/>
                  </a:lnTo>
                  <a:lnTo>
                    <a:pt x="123306" y="252761"/>
                  </a:lnTo>
                  <a:lnTo>
                    <a:pt x="123418" y="252548"/>
                  </a:lnTo>
                  <a:lnTo>
                    <a:pt x="123448" y="252427"/>
                  </a:lnTo>
                  <a:lnTo>
                    <a:pt x="123459" y="252311"/>
                  </a:lnTo>
                  <a:lnTo>
                    <a:pt x="123465" y="252190"/>
                  </a:lnTo>
                  <a:lnTo>
                    <a:pt x="123472" y="252068"/>
                  </a:lnTo>
                  <a:lnTo>
                    <a:pt x="123503" y="251825"/>
                  </a:lnTo>
                  <a:lnTo>
                    <a:pt x="123543" y="251710"/>
                  </a:lnTo>
                  <a:lnTo>
                    <a:pt x="123609" y="251606"/>
                  </a:lnTo>
                  <a:lnTo>
                    <a:pt x="123697" y="251522"/>
                  </a:lnTo>
                  <a:lnTo>
                    <a:pt x="123789" y="251443"/>
                  </a:lnTo>
                  <a:lnTo>
                    <a:pt x="123883" y="251364"/>
                  </a:lnTo>
                  <a:lnTo>
                    <a:pt x="124049" y="251188"/>
                  </a:lnTo>
                  <a:lnTo>
                    <a:pt x="124098" y="251078"/>
                  </a:lnTo>
                  <a:lnTo>
                    <a:pt x="124137" y="250963"/>
                  </a:lnTo>
                  <a:lnTo>
                    <a:pt x="124166" y="250848"/>
                  </a:lnTo>
                  <a:lnTo>
                    <a:pt x="124189" y="250726"/>
                  </a:lnTo>
                  <a:lnTo>
                    <a:pt x="124207" y="250604"/>
                  </a:lnTo>
                  <a:lnTo>
                    <a:pt x="124223" y="250482"/>
                  </a:lnTo>
                  <a:lnTo>
                    <a:pt x="124238" y="250367"/>
                  </a:lnTo>
                  <a:lnTo>
                    <a:pt x="124251" y="250246"/>
                  </a:lnTo>
                  <a:lnTo>
                    <a:pt x="124259" y="250124"/>
                  </a:lnTo>
                  <a:lnTo>
                    <a:pt x="124262" y="250002"/>
                  </a:lnTo>
                  <a:lnTo>
                    <a:pt x="124244" y="249760"/>
                  </a:lnTo>
                  <a:lnTo>
                    <a:pt x="124221" y="249517"/>
                  </a:lnTo>
                  <a:lnTo>
                    <a:pt x="124216" y="249274"/>
                  </a:lnTo>
                  <a:lnTo>
                    <a:pt x="124218" y="249031"/>
                  </a:lnTo>
                  <a:lnTo>
                    <a:pt x="124224" y="248788"/>
                  </a:lnTo>
                  <a:lnTo>
                    <a:pt x="124231" y="248545"/>
                  </a:lnTo>
                  <a:lnTo>
                    <a:pt x="124237" y="248423"/>
                  </a:lnTo>
                  <a:lnTo>
                    <a:pt x="124244" y="248301"/>
                  </a:lnTo>
                  <a:lnTo>
                    <a:pt x="124253" y="248180"/>
                  </a:lnTo>
                  <a:lnTo>
                    <a:pt x="124267" y="248059"/>
                  </a:lnTo>
                  <a:lnTo>
                    <a:pt x="124284" y="247943"/>
                  </a:lnTo>
                  <a:lnTo>
                    <a:pt x="124303" y="247822"/>
                  </a:lnTo>
                  <a:lnTo>
                    <a:pt x="124337" y="247579"/>
                  </a:lnTo>
                  <a:lnTo>
                    <a:pt x="124358" y="247336"/>
                  </a:lnTo>
                  <a:lnTo>
                    <a:pt x="124342" y="247093"/>
                  </a:lnTo>
                  <a:lnTo>
                    <a:pt x="124328" y="246971"/>
                  </a:lnTo>
                  <a:lnTo>
                    <a:pt x="124311" y="246856"/>
                  </a:lnTo>
                  <a:lnTo>
                    <a:pt x="124292" y="246734"/>
                  </a:lnTo>
                  <a:lnTo>
                    <a:pt x="124269" y="246613"/>
                  </a:lnTo>
                  <a:lnTo>
                    <a:pt x="124245" y="246497"/>
                  </a:lnTo>
                  <a:lnTo>
                    <a:pt x="124220" y="246376"/>
                  </a:lnTo>
                  <a:lnTo>
                    <a:pt x="124193" y="246261"/>
                  </a:lnTo>
                  <a:lnTo>
                    <a:pt x="124138" y="246023"/>
                  </a:lnTo>
                  <a:lnTo>
                    <a:pt x="124081" y="245774"/>
                  </a:lnTo>
                  <a:lnTo>
                    <a:pt x="123996" y="245543"/>
                  </a:lnTo>
                  <a:lnTo>
                    <a:pt x="123913" y="245319"/>
                  </a:lnTo>
                  <a:lnTo>
                    <a:pt x="123829" y="245088"/>
                  </a:lnTo>
                  <a:lnTo>
                    <a:pt x="123743" y="244863"/>
                  </a:lnTo>
                  <a:lnTo>
                    <a:pt x="123654" y="244638"/>
                  </a:lnTo>
                  <a:lnTo>
                    <a:pt x="123607" y="244523"/>
                  </a:lnTo>
                  <a:lnTo>
                    <a:pt x="123550" y="244420"/>
                  </a:lnTo>
                  <a:lnTo>
                    <a:pt x="123480" y="244316"/>
                  </a:lnTo>
                  <a:lnTo>
                    <a:pt x="123406" y="244219"/>
                  </a:lnTo>
                  <a:lnTo>
                    <a:pt x="123327" y="244128"/>
                  </a:lnTo>
                  <a:lnTo>
                    <a:pt x="123247" y="244037"/>
                  </a:lnTo>
                  <a:lnTo>
                    <a:pt x="123164" y="243945"/>
                  </a:lnTo>
                  <a:lnTo>
                    <a:pt x="123080" y="243860"/>
                  </a:lnTo>
                  <a:lnTo>
                    <a:pt x="122909" y="243684"/>
                  </a:lnTo>
                  <a:lnTo>
                    <a:pt x="122735" y="243514"/>
                  </a:lnTo>
                  <a:lnTo>
                    <a:pt x="122649" y="243429"/>
                  </a:lnTo>
                  <a:lnTo>
                    <a:pt x="122561" y="243344"/>
                  </a:lnTo>
                  <a:lnTo>
                    <a:pt x="122468" y="243271"/>
                  </a:lnTo>
                  <a:lnTo>
                    <a:pt x="122365" y="243204"/>
                  </a:lnTo>
                  <a:lnTo>
                    <a:pt x="122259" y="243143"/>
                  </a:lnTo>
                  <a:lnTo>
                    <a:pt x="122148" y="243095"/>
                  </a:lnTo>
                  <a:lnTo>
                    <a:pt x="122034" y="243053"/>
                  </a:lnTo>
                  <a:lnTo>
                    <a:pt x="121918" y="243016"/>
                  </a:lnTo>
                  <a:lnTo>
                    <a:pt x="121802" y="242979"/>
                  </a:lnTo>
                  <a:lnTo>
                    <a:pt x="121684" y="242949"/>
                  </a:lnTo>
                  <a:lnTo>
                    <a:pt x="121564" y="242931"/>
                  </a:lnTo>
                  <a:lnTo>
                    <a:pt x="121444" y="242913"/>
                  </a:lnTo>
                  <a:lnTo>
                    <a:pt x="121322" y="242900"/>
                  </a:lnTo>
                  <a:lnTo>
                    <a:pt x="121201" y="242894"/>
                  </a:lnTo>
                  <a:lnTo>
                    <a:pt x="121079" y="242888"/>
                  </a:lnTo>
                  <a:lnTo>
                    <a:pt x="120958" y="242888"/>
                  </a:lnTo>
                  <a:lnTo>
                    <a:pt x="120714" y="242888"/>
                  </a:lnTo>
                  <a:lnTo>
                    <a:pt x="120473" y="242906"/>
                  </a:lnTo>
                  <a:lnTo>
                    <a:pt x="120232" y="242943"/>
                  </a:lnTo>
                  <a:lnTo>
                    <a:pt x="119992" y="242980"/>
                  </a:lnTo>
                  <a:lnTo>
                    <a:pt x="119749" y="242992"/>
                  </a:lnTo>
                  <a:lnTo>
                    <a:pt x="119508" y="243022"/>
                  </a:lnTo>
                  <a:lnTo>
                    <a:pt x="119388" y="243046"/>
                  </a:lnTo>
                  <a:lnTo>
                    <a:pt x="119270" y="243071"/>
                  </a:lnTo>
                  <a:lnTo>
                    <a:pt x="119155" y="243113"/>
                  </a:lnTo>
                  <a:lnTo>
                    <a:pt x="119045" y="243161"/>
                  </a:lnTo>
                  <a:lnTo>
                    <a:pt x="118943" y="243228"/>
                  </a:lnTo>
                  <a:lnTo>
                    <a:pt x="118843" y="243295"/>
                  </a:lnTo>
                  <a:lnTo>
                    <a:pt x="118742" y="243368"/>
                  </a:lnTo>
                  <a:lnTo>
                    <a:pt x="118535" y="243496"/>
                  </a:lnTo>
                  <a:lnTo>
                    <a:pt x="118428" y="243550"/>
                  </a:lnTo>
                  <a:lnTo>
                    <a:pt x="118318" y="243605"/>
                  </a:lnTo>
                  <a:lnTo>
                    <a:pt x="118206" y="243654"/>
                  </a:lnTo>
                  <a:lnTo>
                    <a:pt x="118094" y="243697"/>
                  </a:lnTo>
                  <a:lnTo>
                    <a:pt x="117863" y="243775"/>
                  </a:lnTo>
                  <a:lnTo>
                    <a:pt x="117623" y="243806"/>
                  </a:lnTo>
                  <a:lnTo>
                    <a:pt x="117380" y="243782"/>
                  </a:lnTo>
                  <a:lnTo>
                    <a:pt x="117262" y="243757"/>
                  </a:lnTo>
                  <a:lnTo>
                    <a:pt x="117147" y="243721"/>
                  </a:lnTo>
                  <a:lnTo>
                    <a:pt x="117033" y="243672"/>
                  </a:lnTo>
                  <a:lnTo>
                    <a:pt x="116921" y="243623"/>
                  </a:lnTo>
                  <a:lnTo>
                    <a:pt x="116811" y="243575"/>
                  </a:lnTo>
                  <a:lnTo>
                    <a:pt x="116704" y="243514"/>
                  </a:lnTo>
                  <a:lnTo>
                    <a:pt x="116610" y="243435"/>
                  </a:lnTo>
                  <a:lnTo>
                    <a:pt x="116529" y="243344"/>
                  </a:lnTo>
                  <a:lnTo>
                    <a:pt x="116457" y="243247"/>
                  </a:lnTo>
                  <a:lnTo>
                    <a:pt x="116399" y="243144"/>
                  </a:lnTo>
                  <a:lnTo>
                    <a:pt x="116346" y="243034"/>
                  </a:lnTo>
                  <a:lnTo>
                    <a:pt x="116298" y="242925"/>
                  </a:lnTo>
                  <a:lnTo>
                    <a:pt x="116254" y="242809"/>
                  </a:lnTo>
                  <a:lnTo>
                    <a:pt x="116213" y="242694"/>
                  </a:lnTo>
                  <a:lnTo>
                    <a:pt x="116175" y="242579"/>
                  </a:lnTo>
                  <a:lnTo>
                    <a:pt x="116138" y="242463"/>
                  </a:lnTo>
                  <a:lnTo>
                    <a:pt x="116104" y="242348"/>
                  </a:lnTo>
                  <a:lnTo>
                    <a:pt x="116072" y="242226"/>
                  </a:lnTo>
                  <a:lnTo>
                    <a:pt x="116049" y="242111"/>
                  </a:lnTo>
                  <a:lnTo>
                    <a:pt x="116031" y="241989"/>
                  </a:lnTo>
                  <a:lnTo>
                    <a:pt x="116026" y="241868"/>
                  </a:lnTo>
                  <a:lnTo>
                    <a:pt x="116086" y="241631"/>
                  </a:lnTo>
                  <a:lnTo>
                    <a:pt x="116224" y="241431"/>
                  </a:lnTo>
                  <a:lnTo>
                    <a:pt x="116372" y="241242"/>
                  </a:lnTo>
                  <a:lnTo>
                    <a:pt x="116438" y="241139"/>
                  </a:lnTo>
                  <a:lnTo>
                    <a:pt x="116495" y="241030"/>
                  </a:lnTo>
                  <a:lnTo>
                    <a:pt x="116544" y="240920"/>
                  </a:lnTo>
                  <a:lnTo>
                    <a:pt x="116590" y="240811"/>
                  </a:lnTo>
                  <a:lnTo>
                    <a:pt x="116636" y="240695"/>
                  </a:lnTo>
                  <a:lnTo>
                    <a:pt x="116680" y="240579"/>
                  </a:lnTo>
                  <a:lnTo>
                    <a:pt x="116763" y="240355"/>
                  </a:lnTo>
                  <a:lnTo>
                    <a:pt x="116801" y="240233"/>
                  </a:lnTo>
                  <a:lnTo>
                    <a:pt x="116834" y="240118"/>
                  </a:lnTo>
                  <a:lnTo>
                    <a:pt x="116862" y="240003"/>
                  </a:lnTo>
                  <a:lnTo>
                    <a:pt x="116891" y="239881"/>
                  </a:lnTo>
                  <a:lnTo>
                    <a:pt x="116976" y="239656"/>
                  </a:lnTo>
                  <a:lnTo>
                    <a:pt x="117050" y="239559"/>
                  </a:lnTo>
                  <a:lnTo>
                    <a:pt x="117143" y="239480"/>
                  </a:lnTo>
                  <a:lnTo>
                    <a:pt x="117242" y="239413"/>
                  </a:lnTo>
                  <a:lnTo>
                    <a:pt x="117346" y="239346"/>
                  </a:lnTo>
                  <a:lnTo>
                    <a:pt x="117454" y="239291"/>
                  </a:lnTo>
                  <a:lnTo>
                    <a:pt x="117564" y="239243"/>
                  </a:lnTo>
                  <a:lnTo>
                    <a:pt x="117789" y="239146"/>
                  </a:lnTo>
                  <a:lnTo>
                    <a:pt x="118018" y="239073"/>
                  </a:lnTo>
                  <a:lnTo>
                    <a:pt x="118258" y="239030"/>
                  </a:lnTo>
                  <a:lnTo>
                    <a:pt x="118497" y="238982"/>
                  </a:lnTo>
                  <a:lnTo>
                    <a:pt x="118607" y="238933"/>
                  </a:lnTo>
                  <a:lnTo>
                    <a:pt x="118704" y="238860"/>
                  </a:lnTo>
                  <a:lnTo>
                    <a:pt x="118789" y="238775"/>
                  </a:lnTo>
                  <a:lnTo>
                    <a:pt x="118868" y="238678"/>
                  </a:lnTo>
                  <a:lnTo>
                    <a:pt x="119014" y="238490"/>
                  </a:lnTo>
                  <a:lnTo>
                    <a:pt x="119143" y="238277"/>
                  </a:lnTo>
                  <a:lnTo>
                    <a:pt x="119260" y="238064"/>
                  </a:lnTo>
                  <a:lnTo>
                    <a:pt x="119319" y="237961"/>
                  </a:lnTo>
                  <a:lnTo>
                    <a:pt x="119394" y="237864"/>
                  </a:lnTo>
                  <a:lnTo>
                    <a:pt x="119488" y="237791"/>
                  </a:lnTo>
                  <a:lnTo>
                    <a:pt x="119592" y="237724"/>
                  </a:lnTo>
                  <a:lnTo>
                    <a:pt x="119702" y="237676"/>
                  </a:lnTo>
                  <a:lnTo>
                    <a:pt x="119816" y="237633"/>
                  </a:lnTo>
                  <a:lnTo>
                    <a:pt x="119931" y="237591"/>
                  </a:lnTo>
                  <a:lnTo>
                    <a:pt x="120049" y="237560"/>
                  </a:lnTo>
                  <a:lnTo>
                    <a:pt x="120168" y="237536"/>
                  </a:lnTo>
                  <a:lnTo>
                    <a:pt x="120288" y="237512"/>
                  </a:lnTo>
                  <a:lnTo>
                    <a:pt x="120527" y="237469"/>
                  </a:lnTo>
                  <a:lnTo>
                    <a:pt x="120768" y="237445"/>
                  </a:lnTo>
                  <a:lnTo>
                    <a:pt x="121011" y="237439"/>
                  </a:lnTo>
                  <a:lnTo>
                    <a:pt x="121254" y="237439"/>
                  </a:lnTo>
                  <a:lnTo>
                    <a:pt x="121376" y="237445"/>
                  </a:lnTo>
                  <a:lnTo>
                    <a:pt x="121496" y="237457"/>
                  </a:lnTo>
                  <a:lnTo>
                    <a:pt x="121617" y="237475"/>
                  </a:lnTo>
                  <a:lnTo>
                    <a:pt x="121736" y="237494"/>
                  </a:lnTo>
                  <a:lnTo>
                    <a:pt x="121854" y="237530"/>
                  </a:lnTo>
                  <a:lnTo>
                    <a:pt x="121970" y="237567"/>
                  </a:lnTo>
                  <a:lnTo>
                    <a:pt x="122201" y="237639"/>
                  </a:lnTo>
                  <a:lnTo>
                    <a:pt x="122431" y="237718"/>
                  </a:lnTo>
                  <a:lnTo>
                    <a:pt x="122659" y="237803"/>
                  </a:lnTo>
                  <a:lnTo>
                    <a:pt x="122884" y="237894"/>
                  </a:lnTo>
                  <a:lnTo>
                    <a:pt x="123109" y="237986"/>
                  </a:lnTo>
                  <a:lnTo>
                    <a:pt x="123333" y="238082"/>
                  </a:lnTo>
                  <a:lnTo>
                    <a:pt x="123553" y="238180"/>
                  </a:lnTo>
                  <a:lnTo>
                    <a:pt x="123662" y="238235"/>
                  </a:lnTo>
                  <a:lnTo>
                    <a:pt x="123768" y="238295"/>
                  </a:lnTo>
                  <a:lnTo>
                    <a:pt x="123872" y="238362"/>
                  </a:lnTo>
                  <a:lnTo>
                    <a:pt x="123967" y="238435"/>
                  </a:lnTo>
                  <a:lnTo>
                    <a:pt x="124052" y="238520"/>
                  </a:lnTo>
                  <a:lnTo>
                    <a:pt x="124129" y="238618"/>
                  </a:lnTo>
                  <a:lnTo>
                    <a:pt x="124192" y="238721"/>
                  </a:lnTo>
                  <a:lnTo>
                    <a:pt x="124254" y="238824"/>
                  </a:lnTo>
                  <a:lnTo>
                    <a:pt x="124315" y="238934"/>
                  </a:lnTo>
                  <a:lnTo>
                    <a:pt x="124435" y="239140"/>
                  </a:lnTo>
                  <a:lnTo>
                    <a:pt x="124553" y="239353"/>
                  </a:lnTo>
                  <a:lnTo>
                    <a:pt x="124673" y="239565"/>
                  </a:lnTo>
                  <a:lnTo>
                    <a:pt x="124794" y="239778"/>
                  </a:lnTo>
                  <a:lnTo>
                    <a:pt x="124921" y="239984"/>
                  </a:lnTo>
                  <a:lnTo>
                    <a:pt x="125057" y="240185"/>
                  </a:lnTo>
                  <a:lnTo>
                    <a:pt x="125198" y="240385"/>
                  </a:lnTo>
                  <a:lnTo>
                    <a:pt x="125383" y="240647"/>
                  </a:lnTo>
                  <a:lnTo>
                    <a:pt x="125607" y="240737"/>
                  </a:lnTo>
                  <a:lnTo>
                    <a:pt x="125832" y="240829"/>
                  </a:lnTo>
                  <a:lnTo>
                    <a:pt x="126058" y="240920"/>
                  </a:lnTo>
                  <a:lnTo>
                    <a:pt x="126172" y="240962"/>
                  </a:lnTo>
                  <a:lnTo>
                    <a:pt x="126288" y="240999"/>
                  </a:lnTo>
                  <a:lnTo>
                    <a:pt x="126405" y="241029"/>
                  </a:lnTo>
                  <a:lnTo>
                    <a:pt x="126525" y="241054"/>
                  </a:lnTo>
                  <a:lnTo>
                    <a:pt x="126645" y="241066"/>
                  </a:lnTo>
                  <a:lnTo>
                    <a:pt x="126889" y="241054"/>
                  </a:lnTo>
                  <a:lnTo>
                    <a:pt x="127127" y="241011"/>
                  </a:lnTo>
                  <a:lnTo>
                    <a:pt x="127364" y="240950"/>
                  </a:lnTo>
                  <a:lnTo>
                    <a:pt x="127594" y="240877"/>
                  </a:lnTo>
                  <a:lnTo>
                    <a:pt x="127820" y="240787"/>
                  </a:lnTo>
                  <a:lnTo>
                    <a:pt x="128037" y="240671"/>
                  </a:lnTo>
                  <a:lnTo>
                    <a:pt x="128250" y="240555"/>
                  </a:lnTo>
                  <a:lnTo>
                    <a:pt x="128462" y="240440"/>
                  </a:lnTo>
                  <a:lnTo>
                    <a:pt x="128674" y="240318"/>
                  </a:lnTo>
                  <a:lnTo>
                    <a:pt x="128884" y="240197"/>
                  </a:lnTo>
                  <a:lnTo>
                    <a:pt x="128986" y="240136"/>
                  </a:lnTo>
                  <a:lnTo>
                    <a:pt x="129083" y="240057"/>
                  </a:lnTo>
                  <a:lnTo>
                    <a:pt x="129175" y="239979"/>
                  </a:lnTo>
                  <a:lnTo>
                    <a:pt x="129257" y="239893"/>
                  </a:lnTo>
                  <a:lnTo>
                    <a:pt x="129333" y="239796"/>
                  </a:lnTo>
                  <a:lnTo>
                    <a:pt x="129405" y="239699"/>
                  </a:lnTo>
                  <a:lnTo>
                    <a:pt x="129473" y="239595"/>
                  </a:lnTo>
                  <a:lnTo>
                    <a:pt x="129540" y="239492"/>
                  </a:lnTo>
                  <a:lnTo>
                    <a:pt x="129671" y="239292"/>
                  </a:lnTo>
                  <a:lnTo>
                    <a:pt x="129737" y="239189"/>
                  </a:lnTo>
                  <a:lnTo>
                    <a:pt x="129803" y="239085"/>
                  </a:lnTo>
                  <a:lnTo>
                    <a:pt x="129871" y="238982"/>
                  </a:lnTo>
                  <a:lnTo>
                    <a:pt x="129941" y="238885"/>
                  </a:lnTo>
                  <a:lnTo>
                    <a:pt x="130022" y="238794"/>
                  </a:lnTo>
                  <a:lnTo>
                    <a:pt x="130105" y="238708"/>
                  </a:lnTo>
                  <a:lnTo>
                    <a:pt x="130275" y="238532"/>
                  </a:lnTo>
                  <a:lnTo>
                    <a:pt x="130447" y="238362"/>
                  </a:lnTo>
                  <a:lnTo>
                    <a:pt x="130617" y="238186"/>
                  </a:lnTo>
                  <a:lnTo>
                    <a:pt x="130785" y="238010"/>
                  </a:lnTo>
                  <a:lnTo>
                    <a:pt x="130865" y="237919"/>
                  </a:lnTo>
                  <a:lnTo>
                    <a:pt x="130942" y="237821"/>
                  </a:lnTo>
                  <a:lnTo>
                    <a:pt x="131009" y="237724"/>
                  </a:lnTo>
                  <a:lnTo>
                    <a:pt x="131067" y="237621"/>
                  </a:lnTo>
                  <a:lnTo>
                    <a:pt x="131122" y="237511"/>
                  </a:lnTo>
                  <a:lnTo>
                    <a:pt x="131237" y="237293"/>
                  </a:lnTo>
                  <a:lnTo>
                    <a:pt x="131403" y="237123"/>
                  </a:lnTo>
                  <a:lnTo>
                    <a:pt x="131581" y="237062"/>
                  </a:lnTo>
                  <a:lnTo>
                    <a:pt x="131809" y="236977"/>
                  </a:lnTo>
                  <a:lnTo>
                    <a:pt x="131921" y="236929"/>
                  </a:lnTo>
                  <a:lnTo>
                    <a:pt x="132019" y="236856"/>
                  </a:lnTo>
                  <a:lnTo>
                    <a:pt x="132091" y="236758"/>
                  </a:lnTo>
                  <a:lnTo>
                    <a:pt x="132155" y="236655"/>
                  </a:lnTo>
                  <a:lnTo>
                    <a:pt x="132216" y="236552"/>
                  </a:lnTo>
                  <a:lnTo>
                    <a:pt x="132274" y="236442"/>
                  </a:lnTo>
                  <a:lnTo>
                    <a:pt x="132329" y="236333"/>
                  </a:lnTo>
                  <a:lnTo>
                    <a:pt x="132380" y="236224"/>
                  </a:lnTo>
                  <a:lnTo>
                    <a:pt x="132430" y="236114"/>
                  </a:lnTo>
                  <a:lnTo>
                    <a:pt x="132532" y="235896"/>
                  </a:lnTo>
                  <a:lnTo>
                    <a:pt x="132646" y="235677"/>
                  </a:lnTo>
                  <a:lnTo>
                    <a:pt x="132779" y="235477"/>
                  </a:lnTo>
                  <a:lnTo>
                    <a:pt x="132918" y="235276"/>
                  </a:lnTo>
                  <a:lnTo>
                    <a:pt x="133047" y="235069"/>
                  </a:lnTo>
                  <a:lnTo>
                    <a:pt x="133105" y="234960"/>
                  </a:lnTo>
                  <a:lnTo>
                    <a:pt x="133158" y="234850"/>
                  </a:lnTo>
                  <a:lnTo>
                    <a:pt x="133207" y="234741"/>
                  </a:lnTo>
                  <a:lnTo>
                    <a:pt x="133252" y="234626"/>
                  </a:lnTo>
                  <a:lnTo>
                    <a:pt x="133342" y="234401"/>
                  </a:lnTo>
                  <a:lnTo>
                    <a:pt x="133429" y="234176"/>
                  </a:lnTo>
                  <a:lnTo>
                    <a:pt x="133516" y="233952"/>
                  </a:lnTo>
                  <a:lnTo>
                    <a:pt x="133601" y="233721"/>
                  </a:lnTo>
                  <a:lnTo>
                    <a:pt x="133685" y="233496"/>
                  </a:lnTo>
                  <a:lnTo>
                    <a:pt x="133767" y="233265"/>
                  </a:lnTo>
                  <a:lnTo>
                    <a:pt x="133840" y="233034"/>
                  </a:lnTo>
                  <a:lnTo>
                    <a:pt x="133875" y="232791"/>
                  </a:lnTo>
                  <a:lnTo>
                    <a:pt x="133867" y="232548"/>
                  </a:lnTo>
                  <a:lnTo>
                    <a:pt x="133806" y="232311"/>
                  </a:lnTo>
                  <a:lnTo>
                    <a:pt x="133533" y="232104"/>
                  </a:lnTo>
                  <a:lnTo>
                    <a:pt x="133335" y="231959"/>
                  </a:lnTo>
                  <a:lnTo>
                    <a:pt x="133239" y="231886"/>
                  </a:lnTo>
                  <a:lnTo>
                    <a:pt x="133152" y="231801"/>
                  </a:lnTo>
                  <a:lnTo>
                    <a:pt x="133070" y="231715"/>
                  </a:lnTo>
                  <a:lnTo>
                    <a:pt x="132991" y="231619"/>
                  </a:lnTo>
                  <a:lnTo>
                    <a:pt x="132840" y="231430"/>
                  </a:lnTo>
                  <a:lnTo>
                    <a:pt x="132769" y="231333"/>
                  </a:lnTo>
                  <a:lnTo>
                    <a:pt x="132707" y="231223"/>
                  </a:lnTo>
                  <a:lnTo>
                    <a:pt x="132652" y="231114"/>
                  </a:lnTo>
                  <a:lnTo>
                    <a:pt x="132612" y="230999"/>
                  </a:lnTo>
                  <a:lnTo>
                    <a:pt x="132602" y="230883"/>
                  </a:lnTo>
                  <a:lnTo>
                    <a:pt x="132658" y="230646"/>
                  </a:lnTo>
                  <a:lnTo>
                    <a:pt x="132736" y="230415"/>
                  </a:lnTo>
                  <a:lnTo>
                    <a:pt x="132814" y="230185"/>
                  </a:lnTo>
                  <a:lnTo>
                    <a:pt x="132895" y="229954"/>
                  </a:lnTo>
                  <a:lnTo>
                    <a:pt x="132976" y="229723"/>
                  </a:lnTo>
                  <a:lnTo>
                    <a:pt x="133061" y="229498"/>
                  </a:lnTo>
                  <a:lnTo>
                    <a:pt x="133149" y="229274"/>
                  </a:lnTo>
                  <a:lnTo>
                    <a:pt x="133240" y="229049"/>
                  </a:lnTo>
                  <a:lnTo>
                    <a:pt x="133335" y="228824"/>
                  </a:lnTo>
                  <a:lnTo>
                    <a:pt x="133429" y="228599"/>
                  </a:lnTo>
                  <a:lnTo>
                    <a:pt x="133523" y="228374"/>
                  </a:lnTo>
                  <a:lnTo>
                    <a:pt x="133614" y="228150"/>
                  </a:lnTo>
                  <a:lnTo>
                    <a:pt x="133659" y="228034"/>
                  </a:lnTo>
                  <a:lnTo>
                    <a:pt x="133698" y="227919"/>
                  </a:lnTo>
                  <a:lnTo>
                    <a:pt x="133734" y="227803"/>
                  </a:lnTo>
                  <a:lnTo>
                    <a:pt x="133766" y="227687"/>
                  </a:lnTo>
                  <a:lnTo>
                    <a:pt x="133790" y="227566"/>
                  </a:lnTo>
                  <a:lnTo>
                    <a:pt x="133805" y="227445"/>
                  </a:lnTo>
                  <a:lnTo>
                    <a:pt x="133816" y="227323"/>
                  </a:lnTo>
                  <a:lnTo>
                    <a:pt x="133822" y="227202"/>
                  </a:lnTo>
                  <a:lnTo>
                    <a:pt x="133810" y="226965"/>
                  </a:lnTo>
                  <a:lnTo>
                    <a:pt x="133785" y="226843"/>
                  </a:lnTo>
                  <a:lnTo>
                    <a:pt x="133747" y="226728"/>
                  </a:lnTo>
                  <a:lnTo>
                    <a:pt x="133696" y="226618"/>
                  </a:lnTo>
                  <a:lnTo>
                    <a:pt x="133636" y="226509"/>
                  </a:lnTo>
                  <a:lnTo>
                    <a:pt x="133570" y="226412"/>
                  </a:lnTo>
                  <a:lnTo>
                    <a:pt x="133437" y="226205"/>
                  </a:lnTo>
                  <a:lnTo>
                    <a:pt x="133378" y="226102"/>
                  </a:lnTo>
                  <a:lnTo>
                    <a:pt x="133327" y="225987"/>
                  </a:lnTo>
                  <a:lnTo>
                    <a:pt x="133291" y="225871"/>
                  </a:lnTo>
                  <a:lnTo>
                    <a:pt x="133272" y="225756"/>
                  </a:lnTo>
                  <a:lnTo>
                    <a:pt x="133264" y="225634"/>
                  </a:lnTo>
                  <a:lnTo>
                    <a:pt x="133264" y="225513"/>
                  </a:lnTo>
                  <a:lnTo>
                    <a:pt x="133279" y="225269"/>
                  </a:lnTo>
                  <a:lnTo>
                    <a:pt x="133297" y="225026"/>
                  </a:lnTo>
                  <a:lnTo>
                    <a:pt x="133307" y="224905"/>
                  </a:lnTo>
                  <a:lnTo>
                    <a:pt x="133319" y="224783"/>
                  </a:lnTo>
                  <a:lnTo>
                    <a:pt x="133332" y="224662"/>
                  </a:lnTo>
                  <a:lnTo>
                    <a:pt x="133347" y="224541"/>
                  </a:lnTo>
                  <a:lnTo>
                    <a:pt x="133366" y="224419"/>
                  </a:lnTo>
                  <a:lnTo>
                    <a:pt x="133385" y="224303"/>
                  </a:lnTo>
                  <a:lnTo>
                    <a:pt x="133408" y="224182"/>
                  </a:lnTo>
                  <a:lnTo>
                    <a:pt x="133432" y="224061"/>
                  </a:lnTo>
                  <a:lnTo>
                    <a:pt x="133461" y="223945"/>
                  </a:lnTo>
                  <a:lnTo>
                    <a:pt x="133499" y="223830"/>
                  </a:lnTo>
                  <a:lnTo>
                    <a:pt x="133540" y="223715"/>
                  </a:lnTo>
                  <a:lnTo>
                    <a:pt x="133584" y="223599"/>
                  </a:lnTo>
                  <a:lnTo>
                    <a:pt x="133628" y="223490"/>
                  </a:lnTo>
                  <a:lnTo>
                    <a:pt x="133718" y="223265"/>
                  </a:lnTo>
                  <a:lnTo>
                    <a:pt x="133761" y="223150"/>
                  </a:lnTo>
                  <a:lnTo>
                    <a:pt x="133802" y="223034"/>
                  </a:lnTo>
                  <a:lnTo>
                    <a:pt x="133838" y="222918"/>
                  </a:lnTo>
                  <a:lnTo>
                    <a:pt x="133870" y="222803"/>
                  </a:lnTo>
                  <a:lnTo>
                    <a:pt x="133898" y="222682"/>
                  </a:lnTo>
                  <a:lnTo>
                    <a:pt x="133923" y="222566"/>
                  </a:lnTo>
                  <a:lnTo>
                    <a:pt x="133947" y="222445"/>
                  </a:lnTo>
                  <a:lnTo>
                    <a:pt x="133999" y="222208"/>
                  </a:lnTo>
                  <a:lnTo>
                    <a:pt x="134030" y="222092"/>
                  </a:lnTo>
                  <a:lnTo>
                    <a:pt x="134067" y="221977"/>
                  </a:lnTo>
                  <a:lnTo>
                    <a:pt x="134111" y="221861"/>
                  </a:lnTo>
                  <a:lnTo>
                    <a:pt x="134158" y="221746"/>
                  </a:lnTo>
                  <a:lnTo>
                    <a:pt x="134204" y="221637"/>
                  </a:lnTo>
                  <a:lnTo>
                    <a:pt x="134284" y="221406"/>
                  </a:lnTo>
                  <a:lnTo>
                    <a:pt x="134313" y="221291"/>
                  </a:lnTo>
                  <a:lnTo>
                    <a:pt x="134331" y="221169"/>
                  </a:lnTo>
                  <a:lnTo>
                    <a:pt x="134345" y="221047"/>
                  </a:lnTo>
                  <a:lnTo>
                    <a:pt x="134357" y="220926"/>
                  </a:lnTo>
                  <a:lnTo>
                    <a:pt x="134366" y="220804"/>
                  </a:lnTo>
                  <a:lnTo>
                    <a:pt x="134374" y="220683"/>
                  </a:lnTo>
                  <a:lnTo>
                    <a:pt x="134379" y="220561"/>
                  </a:lnTo>
                  <a:lnTo>
                    <a:pt x="134381" y="220440"/>
                  </a:lnTo>
                  <a:lnTo>
                    <a:pt x="134377" y="220197"/>
                  </a:lnTo>
                  <a:lnTo>
                    <a:pt x="134370" y="220075"/>
                  </a:lnTo>
                  <a:lnTo>
                    <a:pt x="134356" y="219953"/>
                  </a:lnTo>
                  <a:lnTo>
                    <a:pt x="134334" y="219838"/>
                  </a:lnTo>
                  <a:lnTo>
                    <a:pt x="134305" y="219717"/>
                  </a:lnTo>
                  <a:lnTo>
                    <a:pt x="134272" y="219601"/>
                  </a:lnTo>
                  <a:lnTo>
                    <a:pt x="134235" y="219486"/>
                  </a:lnTo>
                  <a:lnTo>
                    <a:pt x="134192" y="219371"/>
                  </a:lnTo>
                  <a:lnTo>
                    <a:pt x="134143" y="219261"/>
                  </a:lnTo>
                  <a:lnTo>
                    <a:pt x="134084" y="219152"/>
                  </a:lnTo>
                  <a:lnTo>
                    <a:pt x="134009" y="219061"/>
                  </a:lnTo>
                  <a:lnTo>
                    <a:pt x="133919" y="218976"/>
                  </a:lnTo>
                  <a:lnTo>
                    <a:pt x="133823" y="218902"/>
                  </a:lnTo>
                  <a:lnTo>
                    <a:pt x="133720" y="218836"/>
                  </a:lnTo>
                  <a:lnTo>
                    <a:pt x="133614" y="218775"/>
                  </a:lnTo>
                  <a:lnTo>
                    <a:pt x="133503" y="218727"/>
                  </a:lnTo>
                  <a:lnTo>
                    <a:pt x="133388" y="218684"/>
                  </a:lnTo>
                  <a:lnTo>
                    <a:pt x="133271" y="218654"/>
                  </a:lnTo>
                  <a:lnTo>
                    <a:pt x="133150" y="218648"/>
                  </a:lnTo>
                  <a:lnTo>
                    <a:pt x="132940" y="218763"/>
                  </a:lnTo>
                  <a:lnTo>
                    <a:pt x="132757" y="218927"/>
                  </a:lnTo>
                  <a:lnTo>
                    <a:pt x="132538" y="219018"/>
                  </a:lnTo>
                  <a:lnTo>
                    <a:pt x="132297" y="219048"/>
                  </a:lnTo>
                  <a:lnTo>
                    <a:pt x="132054" y="219037"/>
                  </a:lnTo>
                  <a:lnTo>
                    <a:pt x="131936" y="219012"/>
                  </a:lnTo>
                  <a:lnTo>
                    <a:pt x="131832" y="218945"/>
                  </a:lnTo>
                  <a:lnTo>
                    <a:pt x="131752" y="218854"/>
                  </a:lnTo>
                  <a:lnTo>
                    <a:pt x="131689" y="218751"/>
                  </a:lnTo>
                  <a:lnTo>
                    <a:pt x="131644" y="218641"/>
                  </a:lnTo>
                  <a:lnTo>
                    <a:pt x="131606" y="218526"/>
                  </a:lnTo>
                  <a:lnTo>
                    <a:pt x="131574" y="218404"/>
                  </a:lnTo>
                  <a:lnTo>
                    <a:pt x="131549" y="218289"/>
                  </a:lnTo>
                  <a:lnTo>
                    <a:pt x="131533" y="218167"/>
                  </a:lnTo>
                  <a:lnTo>
                    <a:pt x="131525" y="218046"/>
                  </a:lnTo>
                  <a:lnTo>
                    <a:pt x="131525" y="217924"/>
                  </a:lnTo>
                  <a:lnTo>
                    <a:pt x="131550" y="217682"/>
                  </a:lnTo>
                  <a:lnTo>
                    <a:pt x="131574" y="217566"/>
                  </a:lnTo>
                  <a:lnTo>
                    <a:pt x="131602" y="217445"/>
                  </a:lnTo>
                  <a:lnTo>
                    <a:pt x="131643" y="217329"/>
                  </a:lnTo>
                  <a:lnTo>
                    <a:pt x="131688" y="217220"/>
                  </a:lnTo>
                  <a:lnTo>
                    <a:pt x="131782" y="216995"/>
                  </a:lnTo>
                  <a:lnTo>
                    <a:pt x="131835" y="216886"/>
                  </a:lnTo>
                  <a:lnTo>
                    <a:pt x="131894" y="216776"/>
                  </a:lnTo>
                  <a:lnTo>
                    <a:pt x="131957" y="216673"/>
                  </a:lnTo>
                  <a:lnTo>
                    <a:pt x="132022" y="216570"/>
                  </a:lnTo>
                  <a:lnTo>
                    <a:pt x="132092" y="216472"/>
                  </a:lnTo>
                  <a:lnTo>
                    <a:pt x="132169" y="216375"/>
                  </a:lnTo>
                  <a:lnTo>
                    <a:pt x="132265" y="216302"/>
                  </a:lnTo>
                  <a:lnTo>
                    <a:pt x="132365" y="216235"/>
                  </a:lnTo>
                  <a:lnTo>
                    <a:pt x="132562" y="216090"/>
                  </a:lnTo>
                  <a:lnTo>
                    <a:pt x="132644" y="215999"/>
                  </a:lnTo>
                  <a:lnTo>
                    <a:pt x="132702" y="215895"/>
                  </a:lnTo>
                  <a:lnTo>
                    <a:pt x="132726" y="215774"/>
                  </a:lnTo>
                  <a:lnTo>
                    <a:pt x="132730" y="215653"/>
                  </a:lnTo>
                  <a:lnTo>
                    <a:pt x="132700" y="215409"/>
                  </a:lnTo>
                  <a:lnTo>
                    <a:pt x="132683" y="215288"/>
                  </a:lnTo>
                  <a:lnTo>
                    <a:pt x="132666" y="215172"/>
                  </a:lnTo>
                  <a:lnTo>
                    <a:pt x="132647" y="215051"/>
                  </a:lnTo>
                  <a:lnTo>
                    <a:pt x="132628" y="214929"/>
                  </a:lnTo>
                  <a:lnTo>
                    <a:pt x="132608" y="214808"/>
                  </a:lnTo>
                  <a:lnTo>
                    <a:pt x="132586" y="214692"/>
                  </a:lnTo>
                  <a:lnTo>
                    <a:pt x="132555" y="214571"/>
                  </a:lnTo>
                  <a:lnTo>
                    <a:pt x="132516" y="214456"/>
                  </a:lnTo>
                  <a:lnTo>
                    <a:pt x="132470" y="214346"/>
                  </a:lnTo>
                  <a:lnTo>
                    <a:pt x="132411" y="214237"/>
                  </a:lnTo>
                  <a:lnTo>
                    <a:pt x="132343" y="214139"/>
                  </a:lnTo>
                  <a:lnTo>
                    <a:pt x="132267" y="214048"/>
                  </a:lnTo>
                  <a:lnTo>
                    <a:pt x="132187" y="213958"/>
                  </a:lnTo>
                  <a:lnTo>
                    <a:pt x="132101" y="213866"/>
                  </a:lnTo>
                  <a:lnTo>
                    <a:pt x="132014" y="213781"/>
                  </a:lnTo>
                  <a:lnTo>
                    <a:pt x="131839" y="213611"/>
                  </a:lnTo>
                  <a:lnTo>
                    <a:pt x="131663" y="213447"/>
                  </a:lnTo>
                  <a:lnTo>
                    <a:pt x="131574" y="213362"/>
                  </a:lnTo>
                  <a:lnTo>
                    <a:pt x="131487" y="213277"/>
                  </a:lnTo>
                  <a:lnTo>
                    <a:pt x="131402" y="213192"/>
                  </a:lnTo>
                  <a:lnTo>
                    <a:pt x="131318" y="213107"/>
                  </a:lnTo>
                  <a:lnTo>
                    <a:pt x="131242" y="213010"/>
                  </a:lnTo>
                  <a:lnTo>
                    <a:pt x="131174" y="212906"/>
                  </a:lnTo>
                  <a:lnTo>
                    <a:pt x="131125" y="212797"/>
                  </a:lnTo>
                  <a:lnTo>
                    <a:pt x="131092" y="212682"/>
                  </a:lnTo>
                  <a:lnTo>
                    <a:pt x="131064" y="212560"/>
                  </a:lnTo>
                  <a:lnTo>
                    <a:pt x="131044" y="212445"/>
                  </a:lnTo>
                  <a:lnTo>
                    <a:pt x="131032" y="212323"/>
                  </a:lnTo>
                  <a:lnTo>
                    <a:pt x="131026" y="212201"/>
                  </a:lnTo>
                  <a:lnTo>
                    <a:pt x="131024" y="212080"/>
                  </a:lnTo>
                  <a:lnTo>
                    <a:pt x="131039" y="211837"/>
                  </a:lnTo>
                  <a:lnTo>
                    <a:pt x="131057" y="211715"/>
                  </a:lnTo>
                  <a:lnTo>
                    <a:pt x="131081" y="211594"/>
                  </a:lnTo>
                  <a:lnTo>
                    <a:pt x="131122" y="211479"/>
                  </a:lnTo>
                  <a:lnTo>
                    <a:pt x="131189" y="211382"/>
                  </a:lnTo>
                  <a:lnTo>
                    <a:pt x="131279" y="211302"/>
                  </a:lnTo>
                  <a:lnTo>
                    <a:pt x="131388" y="211242"/>
                  </a:lnTo>
                  <a:lnTo>
                    <a:pt x="131501" y="211199"/>
                  </a:lnTo>
                  <a:lnTo>
                    <a:pt x="131617" y="211163"/>
                  </a:lnTo>
                  <a:lnTo>
                    <a:pt x="131734" y="211126"/>
                  </a:lnTo>
                  <a:lnTo>
                    <a:pt x="131852" y="211102"/>
                  </a:lnTo>
                  <a:lnTo>
                    <a:pt x="132090" y="211047"/>
                  </a:lnTo>
                  <a:lnTo>
                    <a:pt x="132329" y="211011"/>
                  </a:lnTo>
                  <a:lnTo>
                    <a:pt x="132571" y="210974"/>
                  </a:lnTo>
                  <a:lnTo>
                    <a:pt x="132813" y="210950"/>
                  </a:lnTo>
                  <a:lnTo>
                    <a:pt x="133054" y="210920"/>
                  </a:lnTo>
                  <a:lnTo>
                    <a:pt x="133293" y="210877"/>
                  </a:lnTo>
                  <a:lnTo>
                    <a:pt x="133526" y="210810"/>
                  </a:lnTo>
                  <a:lnTo>
                    <a:pt x="133637" y="210761"/>
                  </a:lnTo>
                  <a:lnTo>
                    <a:pt x="133747" y="210707"/>
                  </a:lnTo>
                  <a:lnTo>
                    <a:pt x="133855" y="210652"/>
                  </a:lnTo>
                  <a:lnTo>
                    <a:pt x="133963" y="210597"/>
                  </a:lnTo>
                  <a:lnTo>
                    <a:pt x="134070" y="210537"/>
                  </a:lnTo>
                  <a:lnTo>
                    <a:pt x="134283" y="210421"/>
                  </a:lnTo>
                  <a:lnTo>
                    <a:pt x="134496" y="210300"/>
                  </a:lnTo>
                  <a:lnTo>
                    <a:pt x="134672" y="210209"/>
                  </a:lnTo>
                  <a:lnTo>
                    <a:pt x="134757" y="209978"/>
                  </a:lnTo>
                  <a:lnTo>
                    <a:pt x="134800" y="209868"/>
                  </a:lnTo>
                  <a:lnTo>
                    <a:pt x="134840" y="209753"/>
                  </a:lnTo>
                  <a:lnTo>
                    <a:pt x="134879" y="209637"/>
                  </a:lnTo>
                  <a:lnTo>
                    <a:pt x="134914" y="209522"/>
                  </a:lnTo>
                  <a:lnTo>
                    <a:pt x="134945" y="209401"/>
                  </a:lnTo>
                  <a:lnTo>
                    <a:pt x="134974" y="209286"/>
                  </a:lnTo>
                  <a:lnTo>
                    <a:pt x="134999" y="209164"/>
                  </a:lnTo>
                  <a:lnTo>
                    <a:pt x="135020" y="209048"/>
                  </a:lnTo>
                  <a:lnTo>
                    <a:pt x="135032" y="208927"/>
                  </a:lnTo>
                  <a:lnTo>
                    <a:pt x="134959" y="208696"/>
                  </a:lnTo>
                  <a:lnTo>
                    <a:pt x="134881" y="208605"/>
                  </a:lnTo>
                  <a:lnTo>
                    <a:pt x="134790" y="208526"/>
                  </a:lnTo>
                  <a:lnTo>
                    <a:pt x="134692" y="208453"/>
                  </a:lnTo>
                  <a:lnTo>
                    <a:pt x="134593" y="208380"/>
                  </a:lnTo>
                  <a:lnTo>
                    <a:pt x="134491" y="208313"/>
                  </a:lnTo>
                  <a:lnTo>
                    <a:pt x="134388" y="208246"/>
                  </a:lnTo>
                  <a:lnTo>
                    <a:pt x="134189" y="208107"/>
                  </a:lnTo>
                  <a:lnTo>
                    <a:pt x="134097" y="208028"/>
                  </a:lnTo>
                  <a:lnTo>
                    <a:pt x="134009" y="207949"/>
                  </a:lnTo>
                  <a:lnTo>
                    <a:pt x="133933" y="207851"/>
                  </a:lnTo>
                  <a:lnTo>
                    <a:pt x="133880" y="207742"/>
                  </a:lnTo>
                  <a:lnTo>
                    <a:pt x="133849" y="207627"/>
                  </a:lnTo>
                  <a:lnTo>
                    <a:pt x="133834" y="207505"/>
                  </a:lnTo>
                  <a:lnTo>
                    <a:pt x="133825" y="207384"/>
                  </a:lnTo>
                  <a:lnTo>
                    <a:pt x="133817" y="207262"/>
                  </a:lnTo>
                  <a:lnTo>
                    <a:pt x="133810" y="207140"/>
                  </a:lnTo>
                  <a:lnTo>
                    <a:pt x="133777" y="206898"/>
                  </a:lnTo>
                  <a:lnTo>
                    <a:pt x="133732" y="206788"/>
                  </a:lnTo>
                  <a:lnTo>
                    <a:pt x="133682" y="206679"/>
                  </a:lnTo>
                  <a:lnTo>
                    <a:pt x="133626" y="206570"/>
                  </a:lnTo>
                  <a:lnTo>
                    <a:pt x="133559" y="206466"/>
                  </a:lnTo>
                  <a:lnTo>
                    <a:pt x="133487" y="206369"/>
                  </a:lnTo>
                  <a:lnTo>
                    <a:pt x="133412" y="206272"/>
                  </a:lnTo>
                  <a:lnTo>
                    <a:pt x="133333" y="206180"/>
                  </a:lnTo>
                  <a:lnTo>
                    <a:pt x="133232" y="206114"/>
                  </a:lnTo>
                  <a:lnTo>
                    <a:pt x="133123" y="206059"/>
                  </a:lnTo>
                  <a:lnTo>
                    <a:pt x="133012" y="206011"/>
                  </a:lnTo>
                  <a:lnTo>
                    <a:pt x="132801" y="205889"/>
                  </a:lnTo>
                  <a:lnTo>
                    <a:pt x="132723" y="205798"/>
                  </a:lnTo>
                  <a:lnTo>
                    <a:pt x="132669" y="205689"/>
                  </a:lnTo>
                  <a:lnTo>
                    <a:pt x="132628" y="205573"/>
                  </a:lnTo>
                  <a:lnTo>
                    <a:pt x="132609" y="205452"/>
                  </a:lnTo>
                  <a:lnTo>
                    <a:pt x="132598" y="205330"/>
                  </a:lnTo>
                  <a:lnTo>
                    <a:pt x="132618" y="205087"/>
                  </a:lnTo>
                  <a:lnTo>
                    <a:pt x="132645" y="204972"/>
                  </a:lnTo>
                  <a:lnTo>
                    <a:pt x="132685" y="204856"/>
                  </a:lnTo>
                  <a:lnTo>
                    <a:pt x="132735" y="204741"/>
                  </a:lnTo>
                  <a:lnTo>
                    <a:pt x="132795" y="204638"/>
                  </a:lnTo>
                  <a:lnTo>
                    <a:pt x="132878" y="204546"/>
                  </a:lnTo>
                  <a:lnTo>
                    <a:pt x="132980" y="204480"/>
                  </a:lnTo>
                  <a:lnTo>
                    <a:pt x="133092" y="204437"/>
                  </a:lnTo>
                  <a:lnTo>
                    <a:pt x="133316" y="204346"/>
                  </a:lnTo>
                  <a:lnTo>
                    <a:pt x="133542" y="204255"/>
                  </a:lnTo>
                  <a:lnTo>
                    <a:pt x="133769" y="204164"/>
                  </a:lnTo>
                  <a:lnTo>
                    <a:pt x="133996" y="204078"/>
                  </a:lnTo>
                  <a:lnTo>
                    <a:pt x="134221" y="203987"/>
                  </a:lnTo>
                  <a:lnTo>
                    <a:pt x="134429" y="203866"/>
                  </a:lnTo>
                  <a:lnTo>
                    <a:pt x="134609" y="203702"/>
                  </a:lnTo>
                  <a:lnTo>
                    <a:pt x="134809" y="203562"/>
                  </a:lnTo>
                  <a:lnTo>
                    <a:pt x="135050" y="203568"/>
                  </a:lnTo>
                  <a:lnTo>
                    <a:pt x="135164" y="203611"/>
                  </a:lnTo>
                  <a:lnTo>
                    <a:pt x="135272" y="203666"/>
                  </a:lnTo>
                  <a:lnTo>
                    <a:pt x="135370" y="203732"/>
                  </a:lnTo>
                  <a:lnTo>
                    <a:pt x="135453" y="203830"/>
                  </a:lnTo>
                  <a:lnTo>
                    <a:pt x="135506" y="203939"/>
                  </a:lnTo>
                  <a:lnTo>
                    <a:pt x="135528" y="204055"/>
                  </a:lnTo>
                  <a:lnTo>
                    <a:pt x="135544" y="204176"/>
                  </a:lnTo>
                  <a:lnTo>
                    <a:pt x="135560" y="204298"/>
                  </a:lnTo>
                  <a:lnTo>
                    <a:pt x="135631" y="204528"/>
                  </a:lnTo>
                  <a:lnTo>
                    <a:pt x="135714" y="204613"/>
                  </a:lnTo>
                  <a:lnTo>
                    <a:pt x="135815" y="204686"/>
                  </a:lnTo>
                  <a:lnTo>
                    <a:pt x="135924" y="204741"/>
                  </a:lnTo>
                  <a:lnTo>
                    <a:pt x="136037" y="204777"/>
                  </a:lnTo>
                  <a:lnTo>
                    <a:pt x="136156" y="204808"/>
                  </a:lnTo>
                  <a:lnTo>
                    <a:pt x="136277" y="204808"/>
                  </a:lnTo>
                  <a:lnTo>
                    <a:pt x="136506" y="204729"/>
                  </a:lnTo>
                  <a:lnTo>
                    <a:pt x="136724" y="204619"/>
                  </a:lnTo>
                  <a:lnTo>
                    <a:pt x="136960" y="204564"/>
                  </a:lnTo>
                  <a:lnTo>
                    <a:pt x="137202" y="204577"/>
                  </a:lnTo>
                  <a:lnTo>
                    <a:pt x="137445" y="204589"/>
                  </a:lnTo>
                  <a:lnTo>
                    <a:pt x="137688" y="204589"/>
                  </a:lnTo>
                  <a:lnTo>
                    <a:pt x="137807" y="204565"/>
                  </a:lnTo>
                  <a:lnTo>
                    <a:pt x="137925" y="204534"/>
                  </a:lnTo>
                  <a:lnTo>
                    <a:pt x="138038" y="204492"/>
                  </a:lnTo>
                  <a:lnTo>
                    <a:pt x="138145" y="204431"/>
                  </a:lnTo>
                  <a:lnTo>
                    <a:pt x="138247" y="204364"/>
                  </a:lnTo>
                  <a:lnTo>
                    <a:pt x="138344" y="204291"/>
                  </a:lnTo>
                  <a:lnTo>
                    <a:pt x="138432" y="204206"/>
                  </a:lnTo>
                  <a:lnTo>
                    <a:pt x="138500" y="204109"/>
                  </a:lnTo>
                  <a:lnTo>
                    <a:pt x="138552" y="203994"/>
                  </a:lnTo>
                  <a:lnTo>
                    <a:pt x="138596" y="203884"/>
                  </a:lnTo>
                  <a:lnTo>
                    <a:pt x="138639" y="203769"/>
                  </a:lnTo>
                  <a:lnTo>
                    <a:pt x="138747" y="203556"/>
                  </a:lnTo>
                  <a:lnTo>
                    <a:pt x="138896" y="203362"/>
                  </a:lnTo>
                  <a:lnTo>
                    <a:pt x="139053" y="203173"/>
                  </a:lnTo>
                  <a:lnTo>
                    <a:pt x="139137" y="203083"/>
                  </a:lnTo>
                  <a:lnTo>
                    <a:pt x="139227" y="203003"/>
                  </a:lnTo>
                  <a:lnTo>
                    <a:pt x="139329" y="202936"/>
                  </a:lnTo>
                  <a:lnTo>
                    <a:pt x="139435" y="202882"/>
                  </a:lnTo>
                  <a:lnTo>
                    <a:pt x="139554" y="202845"/>
                  </a:lnTo>
                  <a:lnTo>
                    <a:pt x="139674" y="202827"/>
                  </a:lnTo>
                  <a:lnTo>
                    <a:pt x="139794" y="202815"/>
                  </a:lnTo>
                  <a:lnTo>
                    <a:pt x="139915" y="202803"/>
                  </a:lnTo>
                  <a:lnTo>
                    <a:pt x="140155" y="202767"/>
                  </a:lnTo>
                  <a:lnTo>
                    <a:pt x="140392" y="202712"/>
                  </a:lnTo>
                  <a:lnTo>
                    <a:pt x="140629" y="202657"/>
                  </a:lnTo>
                  <a:lnTo>
                    <a:pt x="140865" y="202596"/>
                  </a:lnTo>
                  <a:lnTo>
                    <a:pt x="141097" y="202523"/>
                  </a:lnTo>
                  <a:lnTo>
                    <a:pt x="141326" y="202444"/>
                  </a:lnTo>
                  <a:lnTo>
                    <a:pt x="141556" y="202366"/>
                  </a:lnTo>
                  <a:lnTo>
                    <a:pt x="141789" y="202299"/>
                  </a:lnTo>
                  <a:lnTo>
                    <a:pt x="142027" y="202250"/>
                  </a:lnTo>
                  <a:lnTo>
                    <a:pt x="142144" y="202220"/>
                  </a:lnTo>
                  <a:lnTo>
                    <a:pt x="142259" y="202177"/>
                  </a:lnTo>
                  <a:lnTo>
                    <a:pt x="142373" y="202134"/>
                  </a:lnTo>
                  <a:lnTo>
                    <a:pt x="142484" y="202086"/>
                  </a:lnTo>
                  <a:lnTo>
                    <a:pt x="142592" y="202025"/>
                  </a:lnTo>
                  <a:lnTo>
                    <a:pt x="142697" y="201964"/>
                  </a:lnTo>
                  <a:lnTo>
                    <a:pt x="142800" y="201903"/>
                  </a:lnTo>
                  <a:lnTo>
                    <a:pt x="142901" y="201837"/>
                  </a:lnTo>
                  <a:lnTo>
                    <a:pt x="143000" y="201764"/>
                  </a:lnTo>
                  <a:lnTo>
                    <a:pt x="143098" y="201691"/>
                  </a:lnTo>
                  <a:lnTo>
                    <a:pt x="143195" y="201618"/>
                  </a:lnTo>
                  <a:lnTo>
                    <a:pt x="143387" y="201472"/>
                  </a:lnTo>
                  <a:lnTo>
                    <a:pt x="143480" y="201394"/>
                  </a:lnTo>
                  <a:lnTo>
                    <a:pt x="143571" y="201315"/>
                  </a:lnTo>
                  <a:lnTo>
                    <a:pt x="143659" y="201229"/>
                  </a:lnTo>
                  <a:lnTo>
                    <a:pt x="143743" y="201138"/>
                  </a:lnTo>
                  <a:lnTo>
                    <a:pt x="143821" y="201047"/>
                  </a:lnTo>
                  <a:lnTo>
                    <a:pt x="143890" y="200950"/>
                  </a:lnTo>
                  <a:lnTo>
                    <a:pt x="143953" y="200840"/>
                  </a:lnTo>
                  <a:lnTo>
                    <a:pt x="144013" y="200737"/>
                  </a:lnTo>
                  <a:lnTo>
                    <a:pt x="144072" y="200628"/>
                  </a:lnTo>
                  <a:lnTo>
                    <a:pt x="144187" y="200415"/>
                  </a:lnTo>
                  <a:lnTo>
                    <a:pt x="144302" y="200203"/>
                  </a:lnTo>
                  <a:lnTo>
                    <a:pt x="144361" y="200093"/>
                  </a:lnTo>
                  <a:lnTo>
                    <a:pt x="144420" y="199990"/>
                  </a:lnTo>
                  <a:lnTo>
                    <a:pt x="144483" y="199887"/>
                  </a:lnTo>
                  <a:lnTo>
                    <a:pt x="144553" y="199783"/>
                  </a:lnTo>
                  <a:lnTo>
                    <a:pt x="144629" y="199686"/>
                  </a:lnTo>
                  <a:lnTo>
                    <a:pt x="144724" y="199613"/>
                  </a:lnTo>
                  <a:lnTo>
                    <a:pt x="144829" y="199552"/>
                  </a:lnTo>
                  <a:lnTo>
                    <a:pt x="144942" y="199510"/>
                  </a:lnTo>
                  <a:lnTo>
                    <a:pt x="145173" y="199431"/>
                  </a:lnTo>
                  <a:lnTo>
                    <a:pt x="145287" y="199394"/>
                  </a:lnTo>
                  <a:lnTo>
                    <a:pt x="145402" y="199352"/>
                  </a:lnTo>
                  <a:lnTo>
                    <a:pt x="145513" y="199304"/>
                  </a:lnTo>
                  <a:lnTo>
                    <a:pt x="145613" y="199231"/>
                  </a:lnTo>
                  <a:lnTo>
                    <a:pt x="145697" y="199145"/>
                  </a:lnTo>
                  <a:lnTo>
                    <a:pt x="145759" y="199042"/>
                  </a:lnTo>
                  <a:lnTo>
                    <a:pt x="145799" y="198927"/>
                  </a:lnTo>
                  <a:lnTo>
                    <a:pt x="145828" y="198805"/>
                  </a:lnTo>
                  <a:lnTo>
                    <a:pt x="145850" y="198690"/>
                  </a:lnTo>
                  <a:lnTo>
                    <a:pt x="145865" y="198568"/>
                  </a:lnTo>
                  <a:lnTo>
                    <a:pt x="145874" y="198447"/>
                  </a:lnTo>
                  <a:lnTo>
                    <a:pt x="145849" y="198204"/>
                  </a:lnTo>
                  <a:lnTo>
                    <a:pt x="145817" y="198088"/>
                  </a:lnTo>
                  <a:lnTo>
                    <a:pt x="145782" y="197973"/>
                  </a:lnTo>
                  <a:lnTo>
                    <a:pt x="145743" y="197857"/>
                  </a:lnTo>
                  <a:lnTo>
                    <a:pt x="145698" y="197742"/>
                  </a:lnTo>
                  <a:lnTo>
                    <a:pt x="145649" y="197632"/>
                  </a:lnTo>
                  <a:lnTo>
                    <a:pt x="145596" y="197523"/>
                  </a:lnTo>
                  <a:lnTo>
                    <a:pt x="145544" y="197414"/>
                  </a:lnTo>
                  <a:lnTo>
                    <a:pt x="145441" y="197196"/>
                  </a:lnTo>
                  <a:lnTo>
                    <a:pt x="145394" y="197080"/>
                  </a:lnTo>
                  <a:lnTo>
                    <a:pt x="145350" y="196970"/>
                  </a:lnTo>
                  <a:lnTo>
                    <a:pt x="145307" y="196855"/>
                  </a:lnTo>
                  <a:lnTo>
                    <a:pt x="145267" y="196740"/>
                  </a:lnTo>
                  <a:lnTo>
                    <a:pt x="145194" y="196509"/>
                  </a:lnTo>
                  <a:lnTo>
                    <a:pt x="145164" y="196266"/>
                  </a:lnTo>
                  <a:lnTo>
                    <a:pt x="145140" y="196023"/>
                  </a:lnTo>
                  <a:lnTo>
                    <a:pt x="145100" y="195786"/>
                  </a:lnTo>
                  <a:lnTo>
                    <a:pt x="145036" y="195555"/>
                  </a:lnTo>
                  <a:lnTo>
                    <a:pt x="144974" y="195318"/>
                  </a:lnTo>
                  <a:lnTo>
                    <a:pt x="144955" y="195197"/>
                  </a:lnTo>
                  <a:lnTo>
                    <a:pt x="144944" y="195075"/>
                  </a:lnTo>
                  <a:lnTo>
                    <a:pt x="144936" y="194953"/>
                  </a:lnTo>
                  <a:lnTo>
                    <a:pt x="144931" y="194832"/>
                  </a:lnTo>
                  <a:lnTo>
                    <a:pt x="144938" y="194589"/>
                  </a:lnTo>
                  <a:lnTo>
                    <a:pt x="144950" y="194468"/>
                  </a:lnTo>
                  <a:lnTo>
                    <a:pt x="144973" y="194346"/>
                  </a:lnTo>
                  <a:lnTo>
                    <a:pt x="145004" y="194231"/>
                  </a:lnTo>
                  <a:lnTo>
                    <a:pt x="145038" y="194115"/>
                  </a:lnTo>
                  <a:lnTo>
                    <a:pt x="145078" y="194000"/>
                  </a:lnTo>
                  <a:lnTo>
                    <a:pt x="145118" y="193884"/>
                  </a:lnTo>
                  <a:lnTo>
                    <a:pt x="145186" y="193653"/>
                  </a:lnTo>
                  <a:lnTo>
                    <a:pt x="145213" y="193532"/>
                  </a:lnTo>
                  <a:lnTo>
                    <a:pt x="145234" y="193416"/>
                  </a:lnTo>
                  <a:lnTo>
                    <a:pt x="145250" y="193295"/>
                  </a:lnTo>
                  <a:lnTo>
                    <a:pt x="145261" y="193173"/>
                  </a:lnTo>
                  <a:lnTo>
                    <a:pt x="145265" y="193052"/>
                  </a:lnTo>
                  <a:lnTo>
                    <a:pt x="145254" y="192809"/>
                  </a:lnTo>
                  <a:lnTo>
                    <a:pt x="145231" y="192687"/>
                  </a:lnTo>
                  <a:lnTo>
                    <a:pt x="145199" y="192572"/>
                  </a:lnTo>
                  <a:lnTo>
                    <a:pt x="145160" y="192456"/>
                  </a:lnTo>
                  <a:lnTo>
                    <a:pt x="145115" y="192341"/>
                  </a:lnTo>
                  <a:lnTo>
                    <a:pt x="145063" y="192231"/>
                  </a:lnTo>
                  <a:lnTo>
                    <a:pt x="144997" y="192128"/>
                  </a:lnTo>
                  <a:lnTo>
                    <a:pt x="144918" y="192037"/>
                  </a:lnTo>
                  <a:lnTo>
                    <a:pt x="144821" y="191964"/>
                  </a:lnTo>
                  <a:lnTo>
                    <a:pt x="144713" y="191909"/>
                  </a:lnTo>
                  <a:lnTo>
                    <a:pt x="144606" y="191855"/>
                  </a:lnTo>
                  <a:lnTo>
                    <a:pt x="144496" y="191800"/>
                  </a:lnTo>
                  <a:lnTo>
                    <a:pt x="144385" y="191751"/>
                  </a:lnTo>
                  <a:lnTo>
                    <a:pt x="144275" y="191703"/>
                  </a:lnTo>
                  <a:lnTo>
                    <a:pt x="144161" y="191654"/>
                  </a:lnTo>
                  <a:lnTo>
                    <a:pt x="144047" y="191618"/>
                  </a:lnTo>
                  <a:lnTo>
                    <a:pt x="143818" y="191533"/>
                  </a:lnTo>
                  <a:lnTo>
                    <a:pt x="143711" y="191478"/>
                  </a:lnTo>
                  <a:lnTo>
                    <a:pt x="143613" y="191406"/>
                  </a:lnTo>
                  <a:lnTo>
                    <a:pt x="143532" y="191314"/>
                  </a:lnTo>
                  <a:lnTo>
                    <a:pt x="143468" y="191211"/>
                  </a:lnTo>
                  <a:lnTo>
                    <a:pt x="143412" y="191101"/>
                  </a:lnTo>
                  <a:lnTo>
                    <a:pt x="143368" y="190986"/>
                  </a:lnTo>
                  <a:lnTo>
                    <a:pt x="143334" y="190870"/>
                  </a:lnTo>
                  <a:lnTo>
                    <a:pt x="143312" y="190749"/>
                  </a:lnTo>
                  <a:lnTo>
                    <a:pt x="143302" y="190628"/>
                  </a:lnTo>
                  <a:lnTo>
                    <a:pt x="143323" y="190391"/>
                  </a:lnTo>
                  <a:lnTo>
                    <a:pt x="143363" y="190276"/>
                  </a:lnTo>
                  <a:lnTo>
                    <a:pt x="143413" y="190160"/>
                  </a:lnTo>
                  <a:lnTo>
                    <a:pt x="143483" y="190057"/>
                  </a:lnTo>
                  <a:lnTo>
                    <a:pt x="143580" y="189990"/>
                  </a:lnTo>
                  <a:lnTo>
                    <a:pt x="143695" y="189948"/>
                  </a:lnTo>
                  <a:lnTo>
                    <a:pt x="143815" y="189935"/>
                  </a:lnTo>
                  <a:lnTo>
                    <a:pt x="144058" y="189941"/>
                  </a:lnTo>
                  <a:lnTo>
                    <a:pt x="144299" y="189972"/>
                  </a:lnTo>
                  <a:lnTo>
                    <a:pt x="144541" y="190002"/>
                  </a:lnTo>
                  <a:lnTo>
                    <a:pt x="144781" y="190039"/>
                  </a:lnTo>
                  <a:lnTo>
                    <a:pt x="145022" y="190075"/>
                  </a:lnTo>
                  <a:lnTo>
                    <a:pt x="145261" y="190117"/>
                  </a:lnTo>
                  <a:lnTo>
                    <a:pt x="145498" y="190075"/>
                  </a:lnTo>
                  <a:lnTo>
                    <a:pt x="145583" y="189996"/>
                  </a:lnTo>
                  <a:lnTo>
                    <a:pt x="145648" y="189893"/>
                  </a:lnTo>
                  <a:lnTo>
                    <a:pt x="145697" y="189777"/>
                  </a:lnTo>
                  <a:lnTo>
                    <a:pt x="145742" y="189668"/>
                  </a:lnTo>
                  <a:lnTo>
                    <a:pt x="145786" y="189552"/>
                  </a:lnTo>
                  <a:lnTo>
                    <a:pt x="145880" y="189328"/>
                  </a:lnTo>
                  <a:lnTo>
                    <a:pt x="145936" y="189218"/>
                  </a:lnTo>
                  <a:lnTo>
                    <a:pt x="146006" y="189121"/>
                  </a:lnTo>
                  <a:lnTo>
                    <a:pt x="146083" y="189024"/>
                  </a:lnTo>
                  <a:lnTo>
                    <a:pt x="146161" y="188933"/>
                  </a:lnTo>
                  <a:lnTo>
                    <a:pt x="146238" y="188841"/>
                  </a:lnTo>
                  <a:lnTo>
                    <a:pt x="146317" y="188750"/>
                  </a:lnTo>
                  <a:lnTo>
                    <a:pt x="146475" y="188562"/>
                  </a:lnTo>
                  <a:lnTo>
                    <a:pt x="146635" y="188380"/>
                  </a:lnTo>
                  <a:lnTo>
                    <a:pt x="146715" y="188289"/>
                  </a:lnTo>
                  <a:lnTo>
                    <a:pt x="146797" y="188197"/>
                  </a:lnTo>
                  <a:lnTo>
                    <a:pt x="146880" y="188107"/>
                  </a:lnTo>
                  <a:lnTo>
                    <a:pt x="146971" y="188027"/>
                  </a:lnTo>
                  <a:lnTo>
                    <a:pt x="147068" y="187954"/>
                  </a:lnTo>
                  <a:lnTo>
                    <a:pt x="147176" y="187900"/>
                  </a:lnTo>
                  <a:lnTo>
                    <a:pt x="147295" y="187875"/>
                  </a:lnTo>
                  <a:lnTo>
                    <a:pt x="147416" y="187863"/>
                  </a:lnTo>
                  <a:lnTo>
                    <a:pt x="147538" y="187851"/>
                  </a:lnTo>
                  <a:lnTo>
                    <a:pt x="147658" y="187845"/>
                  </a:lnTo>
                  <a:lnTo>
                    <a:pt x="147901" y="187845"/>
                  </a:lnTo>
                  <a:lnTo>
                    <a:pt x="148145" y="187846"/>
                  </a:lnTo>
                  <a:lnTo>
                    <a:pt x="148388" y="187845"/>
                  </a:lnTo>
                  <a:lnTo>
                    <a:pt x="148630" y="187857"/>
                  </a:lnTo>
                  <a:lnTo>
                    <a:pt x="148872" y="187882"/>
                  </a:lnTo>
                  <a:lnTo>
                    <a:pt x="149115" y="187888"/>
                  </a:lnTo>
                  <a:lnTo>
                    <a:pt x="149228" y="187839"/>
                  </a:lnTo>
                  <a:lnTo>
                    <a:pt x="149318" y="187754"/>
                  </a:lnTo>
                  <a:lnTo>
                    <a:pt x="149375" y="187651"/>
                  </a:lnTo>
                  <a:lnTo>
                    <a:pt x="149417" y="187535"/>
                  </a:lnTo>
                  <a:lnTo>
                    <a:pt x="149448" y="187420"/>
                  </a:lnTo>
                  <a:lnTo>
                    <a:pt x="149476" y="187299"/>
                  </a:lnTo>
                  <a:lnTo>
                    <a:pt x="149501" y="187183"/>
                  </a:lnTo>
                  <a:lnTo>
                    <a:pt x="149521" y="187061"/>
                  </a:lnTo>
                  <a:lnTo>
                    <a:pt x="149534" y="186940"/>
                  </a:lnTo>
                  <a:lnTo>
                    <a:pt x="149540" y="186818"/>
                  </a:lnTo>
                  <a:lnTo>
                    <a:pt x="149543" y="186697"/>
                  </a:lnTo>
                  <a:lnTo>
                    <a:pt x="149556" y="186454"/>
                  </a:lnTo>
                  <a:lnTo>
                    <a:pt x="149592" y="186217"/>
                  </a:lnTo>
                  <a:lnTo>
                    <a:pt x="149636" y="185974"/>
                  </a:lnTo>
                  <a:lnTo>
                    <a:pt x="149670" y="185737"/>
                  </a:lnTo>
                  <a:lnTo>
                    <a:pt x="149679" y="185494"/>
                  </a:lnTo>
                  <a:lnTo>
                    <a:pt x="149677" y="185251"/>
                  </a:lnTo>
                  <a:lnTo>
                    <a:pt x="149676" y="185008"/>
                  </a:lnTo>
                  <a:lnTo>
                    <a:pt x="149681" y="184887"/>
                  </a:lnTo>
                  <a:lnTo>
                    <a:pt x="149691" y="184765"/>
                  </a:lnTo>
                  <a:lnTo>
                    <a:pt x="149709" y="184643"/>
                  </a:lnTo>
                  <a:lnTo>
                    <a:pt x="149737" y="184522"/>
                  </a:lnTo>
                  <a:lnTo>
                    <a:pt x="149773" y="184406"/>
                  </a:lnTo>
                  <a:lnTo>
                    <a:pt x="149812" y="184291"/>
                  </a:lnTo>
                  <a:lnTo>
                    <a:pt x="149855" y="184181"/>
                  </a:lnTo>
                  <a:lnTo>
                    <a:pt x="149941" y="183951"/>
                  </a:lnTo>
                  <a:lnTo>
                    <a:pt x="150023" y="183726"/>
                  </a:lnTo>
                  <a:lnTo>
                    <a:pt x="150060" y="183604"/>
                  </a:lnTo>
                  <a:lnTo>
                    <a:pt x="150087" y="183489"/>
                  </a:lnTo>
                  <a:lnTo>
                    <a:pt x="150098" y="183368"/>
                  </a:lnTo>
                  <a:lnTo>
                    <a:pt x="150103" y="183246"/>
                  </a:lnTo>
                  <a:lnTo>
                    <a:pt x="150105" y="183125"/>
                  </a:lnTo>
                  <a:lnTo>
                    <a:pt x="150106" y="183003"/>
                  </a:lnTo>
                  <a:lnTo>
                    <a:pt x="150112" y="182760"/>
                  </a:lnTo>
                  <a:lnTo>
                    <a:pt x="150124" y="182639"/>
                  </a:lnTo>
                  <a:lnTo>
                    <a:pt x="150148" y="182517"/>
                  </a:lnTo>
                  <a:lnTo>
                    <a:pt x="150179" y="182402"/>
                  </a:lnTo>
                  <a:lnTo>
                    <a:pt x="150216" y="182286"/>
                  </a:lnTo>
                  <a:lnTo>
                    <a:pt x="150257" y="182171"/>
                  </a:lnTo>
                  <a:lnTo>
                    <a:pt x="150302" y="182061"/>
                  </a:lnTo>
                  <a:lnTo>
                    <a:pt x="150357" y="181952"/>
                  </a:lnTo>
                  <a:lnTo>
                    <a:pt x="150429" y="181855"/>
                  </a:lnTo>
                  <a:lnTo>
                    <a:pt x="150521" y="181776"/>
                  </a:lnTo>
                  <a:lnTo>
                    <a:pt x="150638" y="181746"/>
                  </a:lnTo>
                  <a:lnTo>
                    <a:pt x="150761" y="181740"/>
                  </a:lnTo>
                  <a:lnTo>
                    <a:pt x="151000" y="181782"/>
                  </a:lnTo>
                  <a:lnTo>
                    <a:pt x="151117" y="181812"/>
                  </a:lnTo>
                  <a:lnTo>
                    <a:pt x="151230" y="181861"/>
                  </a:lnTo>
                  <a:lnTo>
                    <a:pt x="151340" y="181910"/>
                  </a:lnTo>
                  <a:lnTo>
                    <a:pt x="151446" y="181970"/>
                  </a:lnTo>
                  <a:lnTo>
                    <a:pt x="151540" y="182049"/>
                  </a:lnTo>
                  <a:lnTo>
                    <a:pt x="151619" y="182140"/>
                  </a:lnTo>
                  <a:lnTo>
                    <a:pt x="151667" y="182256"/>
                  </a:lnTo>
                  <a:lnTo>
                    <a:pt x="151687" y="182371"/>
                  </a:lnTo>
                  <a:lnTo>
                    <a:pt x="151672" y="182614"/>
                  </a:lnTo>
                  <a:lnTo>
                    <a:pt x="151650" y="182857"/>
                  </a:lnTo>
                  <a:lnTo>
                    <a:pt x="151631" y="183100"/>
                  </a:lnTo>
                  <a:lnTo>
                    <a:pt x="151640" y="183343"/>
                  </a:lnTo>
                  <a:lnTo>
                    <a:pt x="151669" y="183459"/>
                  </a:lnTo>
                  <a:lnTo>
                    <a:pt x="151721" y="183568"/>
                  </a:lnTo>
                  <a:lnTo>
                    <a:pt x="151787" y="183672"/>
                  </a:lnTo>
                  <a:lnTo>
                    <a:pt x="151857" y="183768"/>
                  </a:lnTo>
                  <a:lnTo>
                    <a:pt x="151936" y="183866"/>
                  </a:lnTo>
                  <a:lnTo>
                    <a:pt x="152019" y="183951"/>
                  </a:lnTo>
                  <a:lnTo>
                    <a:pt x="152190" y="184127"/>
                  </a:lnTo>
                  <a:lnTo>
                    <a:pt x="152353" y="184309"/>
                  </a:lnTo>
                  <a:lnTo>
                    <a:pt x="152508" y="184492"/>
                  </a:lnTo>
                  <a:lnTo>
                    <a:pt x="152584" y="184589"/>
                  </a:lnTo>
                  <a:lnTo>
                    <a:pt x="152658" y="184686"/>
                  </a:lnTo>
                  <a:lnTo>
                    <a:pt x="152723" y="184789"/>
                  </a:lnTo>
                  <a:lnTo>
                    <a:pt x="152771" y="184898"/>
                  </a:lnTo>
                  <a:lnTo>
                    <a:pt x="152810" y="185014"/>
                  </a:lnTo>
                  <a:lnTo>
                    <a:pt x="152845" y="185129"/>
                  </a:lnTo>
                  <a:lnTo>
                    <a:pt x="152875" y="185251"/>
                  </a:lnTo>
                  <a:lnTo>
                    <a:pt x="152930" y="185488"/>
                  </a:lnTo>
                  <a:lnTo>
                    <a:pt x="152954" y="185603"/>
                  </a:lnTo>
                  <a:lnTo>
                    <a:pt x="152974" y="185725"/>
                  </a:lnTo>
                  <a:lnTo>
                    <a:pt x="152992" y="185847"/>
                  </a:lnTo>
                  <a:lnTo>
                    <a:pt x="153003" y="185968"/>
                  </a:lnTo>
                  <a:lnTo>
                    <a:pt x="153006" y="186089"/>
                  </a:lnTo>
                  <a:lnTo>
                    <a:pt x="152987" y="186332"/>
                  </a:lnTo>
                  <a:lnTo>
                    <a:pt x="152973" y="186454"/>
                  </a:lnTo>
                  <a:lnTo>
                    <a:pt x="152955" y="186570"/>
                  </a:lnTo>
                  <a:lnTo>
                    <a:pt x="152937" y="186691"/>
                  </a:lnTo>
                  <a:lnTo>
                    <a:pt x="152918" y="186812"/>
                  </a:lnTo>
                  <a:lnTo>
                    <a:pt x="152898" y="186934"/>
                  </a:lnTo>
                  <a:lnTo>
                    <a:pt x="152876" y="187049"/>
                  </a:lnTo>
                  <a:lnTo>
                    <a:pt x="152831" y="187293"/>
                  </a:lnTo>
                  <a:lnTo>
                    <a:pt x="152786" y="187529"/>
                  </a:lnTo>
                  <a:lnTo>
                    <a:pt x="152750" y="187766"/>
                  </a:lnTo>
                  <a:lnTo>
                    <a:pt x="152746" y="188015"/>
                  </a:lnTo>
                  <a:lnTo>
                    <a:pt x="152761" y="188131"/>
                  </a:lnTo>
                  <a:lnTo>
                    <a:pt x="152792" y="188252"/>
                  </a:lnTo>
                  <a:lnTo>
                    <a:pt x="152828" y="188367"/>
                  </a:lnTo>
                  <a:lnTo>
                    <a:pt x="152870" y="188483"/>
                  </a:lnTo>
                  <a:lnTo>
                    <a:pt x="152914" y="188593"/>
                  </a:lnTo>
                  <a:lnTo>
                    <a:pt x="153001" y="188823"/>
                  </a:lnTo>
                  <a:lnTo>
                    <a:pt x="153036" y="188938"/>
                  </a:lnTo>
                  <a:lnTo>
                    <a:pt x="153070" y="189054"/>
                  </a:lnTo>
                  <a:lnTo>
                    <a:pt x="153103" y="189170"/>
                  </a:lnTo>
                  <a:lnTo>
                    <a:pt x="153134" y="189291"/>
                  </a:lnTo>
                  <a:lnTo>
                    <a:pt x="153192" y="189522"/>
                  </a:lnTo>
                  <a:lnTo>
                    <a:pt x="153229" y="189765"/>
                  </a:lnTo>
                  <a:lnTo>
                    <a:pt x="153225" y="190008"/>
                  </a:lnTo>
                  <a:lnTo>
                    <a:pt x="153209" y="190251"/>
                  </a:lnTo>
                  <a:lnTo>
                    <a:pt x="153233" y="190494"/>
                  </a:lnTo>
                  <a:lnTo>
                    <a:pt x="153294" y="190725"/>
                  </a:lnTo>
                  <a:lnTo>
                    <a:pt x="153363" y="190962"/>
                  </a:lnTo>
                  <a:lnTo>
                    <a:pt x="153401" y="191077"/>
                  </a:lnTo>
                  <a:lnTo>
                    <a:pt x="153442" y="191193"/>
                  </a:lnTo>
                  <a:lnTo>
                    <a:pt x="153488" y="191302"/>
                  </a:lnTo>
                  <a:lnTo>
                    <a:pt x="153543" y="191411"/>
                  </a:lnTo>
                  <a:lnTo>
                    <a:pt x="153603" y="191515"/>
                  </a:lnTo>
                  <a:lnTo>
                    <a:pt x="153665" y="191618"/>
                  </a:lnTo>
                  <a:lnTo>
                    <a:pt x="153737" y="191721"/>
                  </a:lnTo>
                  <a:lnTo>
                    <a:pt x="153825" y="191800"/>
                  </a:lnTo>
                  <a:lnTo>
                    <a:pt x="153918" y="191879"/>
                  </a:lnTo>
                  <a:lnTo>
                    <a:pt x="154019" y="191952"/>
                  </a:lnTo>
                  <a:lnTo>
                    <a:pt x="154122" y="192013"/>
                  </a:lnTo>
                  <a:lnTo>
                    <a:pt x="154330" y="192140"/>
                  </a:lnTo>
                  <a:lnTo>
                    <a:pt x="154540" y="192262"/>
                  </a:lnTo>
                  <a:lnTo>
                    <a:pt x="154751" y="192383"/>
                  </a:lnTo>
                  <a:lnTo>
                    <a:pt x="154961" y="192505"/>
                  </a:lnTo>
                  <a:lnTo>
                    <a:pt x="155170" y="192626"/>
                  </a:lnTo>
                  <a:lnTo>
                    <a:pt x="155377" y="192754"/>
                  </a:lnTo>
                  <a:lnTo>
                    <a:pt x="155480" y="192821"/>
                  </a:lnTo>
                  <a:lnTo>
                    <a:pt x="155578" y="192894"/>
                  </a:lnTo>
                  <a:lnTo>
                    <a:pt x="155671" y="192973"/>
                  </a:lnTo>
                  <a:lnTo>
                    <a:pt x="155823" y="193125"/>
                  </a:lnTo>
                  <a:lnTo>
                    <a:pt x="155892" y="193222"/>
                  </a:lnTo>
                  <a:lnTo>
                    <a:pt x="155960" y="193325"/>
                  </a:lnTo>
                  <a:lnTo>
                    <a:pt x="156103" y="193519"/>
                  </a:lnTo>
                  <a:lnTo>
                    <a:pt x="156181" y="193611"/>
                  </a:lnTo>
                  <a:lnTo>
                    <a:pt x="156268" y="193702"/>
                  </a:lnTo>
                  <a:lnTo>
                    <a:pt x="156359" y="193781"/>
                  </a:lnTo>
                  <a:lnTo>
                    <a:pt x="156459" y="193847"/>
                  </a:lnTo>
                  <a:lnTo>
                    <a:pt x="156561" y="193915"/>
                  </a:lnTo>
                  <a:lnTo>
                    <a:pt x="156665" y="193975"/>
                  </a:lnTo>
                  <a:lnTo>
                    <a:pt x="156770" y="194036"/>
                  </a:lnTo>
                  <a:lnTo>
                    <a:pt x="156876" y="194097"/>
                  </a:lnTo>
                  <a:lnTo>
                    <a:pt x="157084" y="194224"/>
                  </a:lnTo>
                  <a:lnTo>
                    <a:pt x="157186" y="194291"/>
                  </a:lnTo>
                  <a:lnTo>
                    <a:pt x="157286" y="194358"/>
                  </a:lnTo>
                  <a:lnTo>
                    <a:pt x="157373" y="194449"/>
                  </a:lnTo>
                  <a:lnTo>
                    <a:pt x="157449" y="194540"/>
                  </a:lnTo>
                  <a:lnTo>
                    <a:pt x="157520" y="194637"/>
                  </a:lnTo>
                  <a:lnTo>
                    <a:pt x="157591" y="194741"/>
                  </a:lnTo>
                  <a:lnTo>
                    <a:pt x="157738" y="194935"/>
                  </a:lnTo>
                  <a:lnTo>
                    <a:pt x="157830" y="195008"/>
                  </a:lnTo>
                  <a:lnTo>
                    <a:pt x="157941" y="195063"/>
                  </a:lnTo>
                  <a:lnTo>
                    <a:pt x="158058" y="195093"/>
                  </a:lnTo>
                  <a:lnTo>
                    <a:pt x="158177" y="195123"/>
                  </a:lnTo>
                  <a:lnTo>
                    <a:pt x="158296" y="195148"/>
                  </a:lnTo>
                  <a:lnTo>
                    <a:pt x="158528" y="195221"/>
                  </a:lnTo>
                  <a:lnTo>
                    <a:pt x="158633" y="195275"/>
                  </a:lnTo>
                  <a:lnTo>
                    <a:pt x="158732" y="195349"/>
                  </a:lnTo>
                  <a:lnTo>
                    <a:pt x="158823" y="195428"/>
                  </a:lnTo>
                  <a:lnTo>
                    <a:pt x="158904" y="195525"/>
                  </a:lnTo>
                  <a:lnTo>
                    <a:pt x="158971" y="195622"/>
                  </a:lnTo>
                  <a:lnTo>
                    <a:pt x="159025" y="195731"/>
                  </a:lnTo>
                  <a:lnTo>
                    <a:pt x="159071" y="195847"/>
                  </a:lnTo>
                  <a:lnTo>
                    <a:pt x="159107" y="195962"/>
                  </a:lnTo>
                  <a:lnTo>
                    <a:pt x="159141" y="196078"/>
                  </a:lnTo>
                  <a:lnTo>
                    <a:pt x="159172" y="196193"/>
                  </a:lnTo>
                  <a:lnTo>
                    <a:pt x="159203" y="196314"/>
                  </a:lnTo>
                  <a:lnTo>
                    <a:pt x="159266" y="196545"/>
                  </a:lnTo>
                  <a:lnTo>
                    <a:pt x="159301" y="196667"/>
                  </a:lnTo>
                  <a:lnTo>
                    <a:pt x="159339" y="196776"/>
                  </a:lnTo>
                  <a:lnTo>
                    <a:pt x="159386" y="196892"/>
                  </a:lnTo>
                  <a:lnTo>
                    <a:pt x="159448" y="196995"/>
                  </a:lnTo>
                  <a:lnTo>
                    <a:pt x="159522" y="197092"/>
                  </a:lnTo>
                  <a:lnTo>
                    <a:pt x="159603" y="197183"/>
                  </a:lnTo>
                  <a:lnTo>
                    <a:pt x="159755" y="197371"/>
                  </a:lnTo>
                  <a:lnTo>
                    <a:pt x="159821" y="197475"/>
                  </a:lnTo>
                  <a:lnTo>
                    <a:pt x="159886" y="197578"/>
                  </a:lnTo>
                  <a:lnTo>
                    <a:pt x="159949" y="197681"/>
                  </a:lnTo>
                  <a:lnTo>
                    <a:pt x="160012" y="197785"/>
                  </a:lnTo>
                  <a:lnTo>
                    <a:pt x="160074" y="197894"/>
                  </a:lnTo>
                  <a:lnTo>
                    <a:pt x="160194" y="198100"/>
                  </a:lnTo>
                  <a:lnTo>
                    <a:pt x="160253" y="198203"/>
                  </a:lnTo>
                  <a:lnTo>
                    <a:pt x="160311" y="198313"/>
                  </a:lnTo>
                  <a:lnTo>
                    <a:pt x="160366" y="198423"/>
                  </a:lnTo>
                  <a:lnTo>
                    <a:pt x="160419" y="198532"/>
                  </a:lnTo>
                  <a:lnTo>
                    <a:pt x="160469" y="198642"/>
                  </a:lnTo>
                  <a:lnTo>
                    <a:pt x="160513" y="198757"/>
                  </a:lnTo>
                  <a:lnTo>
                    <a:pt x="160553" y="198872"/>
                  </a:lnTo>
                  <a:lnTo>
                    <a:pt x="160590" y="198987"/>
                  </a:lnTo>
                  <a:lnTo>
                    <a:pt x="160625" y="199103"/>
                  </a:lnTo>
                  <a:lnTo>
                    <a:pt x="160656" y="199218"/>
                  </a:lnTo>
                  <a:lnTo>
                    <a:pt x="160687" y="199340"/>
                  </a:lnTo>
                  <a:lnTo>
                    <a:pt x="160748" y="199577"/>
                  </a:lnTo>
                  <a:lnTo>
                    <a:pt x="160821" y="199808"/>
                  </a:lnTo>
                  <a:lnTo>
                    <a:pt x="160909" y="200032"/>
                  </a:lnTo>
                  <a:lnTo>
                    <a:pt x="161008" y="200257"/>
                  </a:lnTo>
                  <a:lnTo>
                    <a:pt x="161112" y="200476"/>
                  </a:lnTo>
                  <a:lnTo>
                    <a:pt x="161166" y="200585"/>
                  </a:lnTo>
                  <a:lnTo>
                    <a:pt x="161222" y="200689"/>
                  </a:lnTo>
                  <a:lnTo>
                    <a:pt x="161291" y="200792"/>
                  </a:lnTo>
                  <a:lnTo>
                    <a:pt x="161372" y="200883"/>
                  </a:lnTo>
                  <a:lnTo>
                    <a:pt x="161466" y="200962"/>
                  </a:lnTo>
                  <a:lnTo>
                    <a:pt x="161567" y="201029"/>
                  </a:lnTo>
                  <a:lnTo>
                    <a:pt x="161674" y="201083"/>
                  </a:lnTo>
                  <a:lnTo>
                    <a:pt x="161786" y="201132"/>
                  </a:lnTo>
                  <a:lnTo>
                    <a:pt x="161900" y="201175"/>
                  </a:lnTo>
                  <a:lnTo>
                    <a:pt x="162017" y="201211"/>
                  </a:lnTo>
                  <a:lnTo>
                    <a:pt x="162134" y="201241"/>
                  </a:lnTo>
                  <a:lnTo>
                    <a:pt x="162255" y="201260"/>
                  </a:lnTo>
                  <a:lnTo>
                    <a:pt x="162376" y="201272"/>
                  </a:lnTo>
                  <a:lnTo>
                    <a:pt x="162497" y="201284"/>
                  </a:lnTo>
                  <a:lnTo>
                    <a:pt x="162619" y="201284"/>
                  </a:lnTo>
                  <a:lnTo>
                    <a:pt x="162859" y="201254"/>
                  </a:lnTo>
                  <a:lnTo>
                    <a:pt x="163098" y="201205"/>
                  </a:lnTo>
                  <a:lnTo>
                    <a:pt x="163337" y="201156"/>
                  </a:lnTo>
                  <a:lnTo>
                    <a:pt x="163576" y="201126"/>
                  </a:lnTo>
                  <a:lnTo>
                    <a:pt x="163818" y="201102"/>
                  </a:lnTo>
                  <a:lnTo>
                    <a:pt x="164172" y="201071"/>
                  </a:lnTo>
                  <a:lnTo>
                    <a:pt x="164412" y="201029"/>
                  </a:lnTo>
                  <a:lnTo>
                    <a:pt x="164652" y="200992"/>
                  </a:lnTo>
                  <a:lnTo>
                    <a:pt x="164891" y="200950"/>
                  </a:lnTo>
                  <a:lnTo>
                    <a:pt x="165128" y="200889"/>
                  </a:lnTo>
                  <a:lnTo>
                    <a:pt x="165361" y="200828"/>
                  </a:lnTo>
                  <a:lnTo>
                    <a:pt x="165592" y="200749"/>
                  </a:lnTo>
                  <a:lnTo>
                    <a:pt x="165823" y="200676"/>
                  </a:lnTo>
                  <a:lnTo>
                    <a:pt x="166052" y="200591"/>
                  </a:lnTo>
                  <a:lnTo>
                    <a:pt x="166279" y="200506"/>
                  </a:lnTo>
                  <a:lnTo>
                    <a:pt x="166504" y="200415"/>
                  </a:lnTo>
                  <a:lnTo>
                    <a:pt x="166733" y="200330"/>
                  </a:lnTo>
                  <a:lnTo>
                    <a:pt x="166965" y="200263"/>
                  </a:lnTo>
                  <a:lnTo>
                    <a:pt x="167202" y="200209"/>
                  </a:lnTo>
                  <a:lnTo>
                    <a:pt x="167442" y="200172"/>
                  </a:lnTo>
                  <a:lnTo>
                    <a:pt x="167685" y="200148"/>
                  </a:lnTo>
                  <a:lnTo>
                    <a:pt x="167927" y="200136"/>
                  </a:lnTo>
                  <a:lnTo>
                    <a:pt x="168170" y="200118"/>
                  </a:lnTo>
                  <a:lnTo>
                    <a:pt x="168413" y="200106"/>
                  </a:lnTo>
                  <a:lnTo>
                    <a:pt x="168655" y="200093"/>
                  </a:lnTo>
                  <a:lnTo>
                    <a:pt x="168898" y="200075"/>
                  </a:lnTo>
                  <a:lnTo>
                    <a:pt x="169140" y="200050"/>
                  </a:lnTo>
                  <a:lnTo>
                    <a:pt x="169261" y="200038"/>
                  </a:lnTo>
                  <a:lnTo>
                    <a:pt x="169381" y="200020"/>
                  </a:lnTo>
                  <a:lnTo>
                    <a:pt x="169501" y="199996"/>
                  </a:lnTo>
                  <a:lnTo>
                    <a:pt x="169619" y="199972"/>
                  </a:lnTo>
                  <a:lnTo>
                    <a:pt x="169736" y="199941"/>
                  </a:lnTo>
                  <a:lnTo>
                    <a:pt x="169852" y="199905"/>
                  </a:lnTo>
                  <a:lnTo>
                    <a:pt x="169968" y="199868"/>
                  </a:lnTo>
                  <a:lnTo>
                    <a:pt x="170200" y="199795"/>
                  </a:lnTo>
                  <a:lnTo>
                    <a:pt x="170318" y="199765"/>
                  </a:lnTo>
                  <a:lnTo>
                    <a:pt x="170437" y="199741"/>
                  </a:lnTo>
                  <a:lnTo>
                    <a:pt x="170557" y="199716"/>
                  </a:lnTo>
                  <a:lnTo>
                    <a:pt x="170677" y="199698"/>
                  </a:lnTo>
                  <a:lnTo>
                    <a:pt x="170913" y="199644"/>
                  </a:lnTo>
                  <a:lnTo>
                    <a:pt x="171027" y="199601"/>
                  </a:lnTo>
                  <a:lnTo>
                    <a:pt x="171140" y="199552"/>
                  </a:lnTo>
                  <a:lnTo>
                    <a:pt x="171250" y="199504"/>
                  </a:lnTo>
                  <a:lnTo>
                    <a:pt x="171359" y="199449"/>
                  </a:lnTo>
                  <a:lnTo>
                    <a:pt x="171467" y="199395"/>
                  </a:lnTo>
                  <a:lnTo>
                    <a:pt x="171688" y="199292"/>
                  </a:lnTo>
                  <a:lnTo>
                    <a:pt x="171915" y="199207"/>
                  </a:lnTo>
                  <a:lnTo>
                    <a:pt x="172149" y="199140"/>
                  </a:lnTo>
                  <a:lnTo>
                    <a:pt x="172383" y="199073"/>
                  </a:lnTo>
                  <a:lnTo>
                    <a:pt x="172618" y="199012"/>
                  </a:lnTo>
                  <a:lnTo>
                    <a:pt x="172849" y="198951"/>
                  </a:lnTo>
                  <a:lnTo>
                    <a:pt x="173053" y="198817"/>
                  </a:lnTo>
                  <a:lnTo>
                    <a:pt x="173257" y="198684"/>
                  </a:lnTo>
                  <a:lnTo>
                    <a:pt x="173461" y="198556"/>
                  </a:lnTo>
                  <a:lnTo>
                    <a:pt x="173669" y="198429"/>
                  </a:lnTo>
                  <a:lnTo>
                    <a:pt x="173775" y="198368"/>
                  </a:lnTo>
                  <a:lnTo>
                    <a:pt x="173882" y="198307"/>
                  </a:lnTo>
                  <a:lnTo>
                    <a:pt x="173989" y="198252"/>
                  </a:lnTo>
                  <a:lnTo>
                    <a:pt x="174097" y="198197"/>
                  </a:lnTo>
                  <a:lnTo>
                    <a:pt x="174212" y="198161"/>
                  </a:lnTo>
                  <a:lnTo>
                    <a:pt x="174332" y="198137"/>
                  </a:lnTo>
                  <a:lnTo>
                    <a:pt x="174452" y="198119"/>
                  </a:lnTo>
                  <a:lnTo>
                    <a:pt x="174572" y="198100"/>
                  </a:lnTo>
                  <a:lnTo>
                    <a:pt x="174807" y="198034"/>
                  </a:lnTo>
                  <a:lnTo>
                    <a:pt x="174920" y="197985"/>
                  </a:lnTo>
                  <a:lnTo>
                    <a:pt x="175022" y="197925"/>
                  </a:lnTo>
                  <a:lnTo>
                    <a:pt x="175114" y="197845"/>
                  </a:lnTo>
                  <a:lnTo>
                    <a:pt x="175203" y="197760"/>
                  </a:lnTo>
                  <a:lnTo>
                    <a:pt x="175383" y="197596"/>
                  </a:lnTo>
                  <a:lnTo>
                    <a:pt x="175482" y="197529"/>
                  </a:lnTo>
                  <a:lnTo>
                    <a:pt x="175593" y="197481"/>
                  </a:lnTo>
                  <a:lnTo>
                    <a:pt x="175706" y="197432"/>
                  </a:lnTo>
                  <a:lnTo>
                    <a:pt x="175819" y="197389"/>
                  </a:lnTo>
                  <a:lnTo>
                    <a:pt x="176038" y="197280"/>
                  </a:lnTo>
                  <a:lnTo>
                    <a:pt x="176236" y="197141"/>
                  </a:lnTo>
                  <a:lnTo>
                    <a:pt x="176422" y="196983"/>
                  </a:lnTo>
                  <a:lnTo>
                    <a:pt x="176604" y="196824"/>
                  </a:lnTo>
                  <a:lnTo>
                    <a:pt x="176787" y="196661"/>
                  </a:lnTo>
                  <a:lnTo>
                    <a:pt x="176880" y="196581"/>
                  </a:lnTo>
                  <a:lnTo>
                    <a:pt x="176973" y="196509"/>
                  </a:lnTo>
                  <a:lnTo>
                    <a:pt x="177070" y="196436"/>
                  </a:lnTo>
                  <a:lnTo>
                    <a:pt x="177170" y="196363"/>
                  </a:lnTo>
                  <a:lnTo>
                    <a:pt x="177272" y="196302"/>
                  </a:lnTo>
                  <a:lnTo>
                    <a:pt x="177389" y="196266"/>
                  </a:lnTo>
                  <a:lnTo>
                    <a:pt x="177508" y="196241"/>
                  </a:lnTo>
                  <a:lnTo>
                    <a:pt x="177628" y="196223"/>
                  </a:lnTo>
                  <a:lnTo>
                    <a:pt x="177857" y="196138"/>
                  </a:lnTo>
                  <a:lnTo>
                    <a:pt x="178068" y="196023"/>
                  </a:lnTo>
                  <a:lnTo>
                    <a:pt x="178279" y="195901"/>
                  </a:lnTo>
                  <a:lnTo>
                    <a:pt x="178485" y="195774"/>
                  </a:lnTo>
                  <a:lnTo>
                    <a:pt x="178688" y="195640"/>
                  </a:lnTo>
                  <a:lnTo>
                    <a:pt x="178885" y="195494"/>
                  </a:lnTo>
                  <a:lnTo>
                    <a:pt x="178982" y="195421"/>
                  </a:lnTo>
                  <a:lnTo>
                    <a:pt x="179077" y="195348"/>
                  </a:lnTo>
                  <a:lnTo>
                    <a:pt x="179171" y="195270"/>
                  </a:lnTo>
                  <a:lnTo>
                    <a:pt x="179263" y="195190"/>
                  </a:lnTo>
                  <a:lnTo>
                    <a:pt x="179350" y="195106"/>
                  </a:lnTo>
                  <a:lnTo>
                    <a:pt x="179421" y="195008"/>
                  </a:lnTo>
                  <a:lnTo>
                    <a:pt x="179487" y="194905"/>
                  </a:lnTo>
                  <a:lnTo>
                    <a:pt x="179550" y="194801"/>
                  </a:lnTo>
                  <a:lnTo>
                    <a:pt x="179681" y="194595"/>
                  </a:lnTo>
                  <a:lnTo>
                    <a:pt x="179835" y="194407"/>
                  </a:lnTo>
                  <a:lnTo>
                    <a:pt x="180006" y="194237"/>
                  </a:lnTo>
                  <a:lnTo>
                    <a:pt x="180176" y="194061"/>
                  </a:lnTo>
                  <a:lnTo>
                    <a:pt x="180347" y="193890"/>
                  </a:lnTo>
                  <a:lnTo>
                    <a:pt x="180519" y="193714"/>
                  </a:lnTo>
                  <a:lnTo>
                    <a:pt x="180692" y="193544"/>
                  </a:lnTo>
                  <a:lnTo>
                    <a:pt x="180867" y="193380"/>
                  </a:lnTo>
                  <a:lnTo>
                    <a:pt x="181053" y="193222"/>
                  </a:lnTo>
                  <a:lnTo>
                    <a:pt x="181254" y="193088"/>
                  </a:lnTo>
                  <a:lnTo>
                    <a:pt x="181465" y="192967"/>
                  </a:lnTo>
                  <a:lnTo>
                    <a:pt x="181679" y="192851"/>
                  </a:lnTo>
                  <a:lnTo>
                    <a:pt x="181784" y="192791"/>
                  </a:lnTo>
                  <a:lnTo>
                    <a:pt x="181887" y="192724"/>
                  </a:lnTo>
                  <a:lnTo>
                    <a:pt x="181984" y="192651"/>
                  </a:lnTo>
                  <a:lnTo>
                    <a:pt x="182073" y="192566"/>
                  </a:lnTo>
                  <a:lnTo>
                    <a:pt x="182152" y="192475"/>
                  </a:lnTo>
                  <a:lnTo>
                    <a:pt x="182222" y="192371"/>
                  </a:lnTo>
                  <a:lnTo>
                    <a:pt x="182284" y="192268"/>
                  </a:lnTo>
                  <a:lnTo>
                    <a:pt x="182338" y="192165"/>
                  </a:lnTo>
                  <a:lnTo>
                    <a:pt x="182392" y="192056"/>
                  </a:lnTo>
                  <a:lnTo>
                    <a:pt x="182513" y="191843"/>
                  </a:lnTo>
                  <a:lnTo>
                    <a:pt x="182584" y="191746"/>
                  </a:lnTo>
                  <a:lnTo>
                    <a:pt x="182668" y="191654"/>
                  </a:lnTo>
                  <a:lnTo>
                    <a:pt x="182762" y="191576"/>
                  </a:lnTo>
                  <a:lnTo>
                    <a:pt x="182858" y="191503"/>
                  </a:lnTo>
                  <a:lnTo>
                    <a:pt x="182958" y="191430"/>
                  </a:lnTo>
                  <a:lnTo>
                    <a:pt x="183058" y="191363"/>
                  </a:lnTo>
                  <a:lnTo>
                    <a:pt x="183251" y="191217"/>
                  </a:lnTo>
                  <a:lnTo>
                    <a:pt x="183336" y="191132"/>
                  </a:lnTo>
                  <a:lnTo>
                    <a:pt x="183419" y="191041"/>
                  </a:lnTo>
                  <a:lnTo>
                    <a:pt x="183499" y="190950"/>
                  </a:lnTo>
                  <a:lnTo>
                    <a:pt x="183576" y="190858"/>
                  </a:lnTo>
                  <a:lnTo>
                    <a:pt x="183650" y="190761"/>
                  </a:lnTo>
                  <a:lnTo>
                    <a:pt x="183722" y="190664"/>
                  </a:lnTo>
                  <a:lnTo>
                    <a:pt x="183794" y="190561"/>
                  </a:lnTo>
                  <a:lnTo>
                    <a:pt x="183927" y="190361"/>
                  </a:lnTo>
                  <a:lnTo>
                    <a:pt x="184037" y="190142"/>
                  </a:lnTo>
                  <a:lnTo>
                    <a:pt x="184143" y="189923"/>
                  </a:lnTo>
                  <a:lnTo>
                    <a:pt x="184255" y="189710"/>
                  </a:lnTo>
                  <a:lnTo>
                    <a:pt x="184393" y="189510"/>
                  </a:lnTo>
                  <a:lnTo>
                    <a:pt x="184541" y="189315"/>
                  </a:lnTo>
                  <a:lnTo>
                    <a:pt x="184693" y="189127"/>
                  </a:lnTo>
                  <a:lnTo>
                    <a:pt x="184845" y="188939"/>
                  </a:lnTo>
                  <a:lnTo>
                    <a:pt x="184995" y="188745"/>
                  </a:lnTo>
                  <a:lnTo>
                    <a:pt x="185144" y="188556"/>
                  </a:lnTo>
                  <a:lnTo>
                    <a:pt x="185290" y="188356"/>
                  </a:lnTo>
                  <a:lnTo>
                    <a:pt x="185430" y="188161"/>
                  </a:lnTo>
                  <a:lnTo>
                    <a:pt x="185497" y="188058"/>
                  </a:lnTo>
                  <a:lnTo>
                    <a:pt x="185560" y="187954"/>
                  </a:lnTo>
                  <a:lnTo>
                    <a:pt x="185619" y="187845"/>
                  </a:lnTo>
                  <a:lnTo>
                    <a:pt x="185670" y="187736"/>
                  </a:lnTo>
                  <a:lnTo>
                    <a:pt x="185713" y="187626"/>
                  </a:lnTo>
                  <a:lnTo>
                    <a:pt x="185752" y="187511"/>
                  </a:lnTo>
                  <a:lnTo>
                    <a:pt x="185791" y="187396"/>
                  </a:lnTo>
                  <a:lnTo>
                    <a:pt x="185886" y="187171"/>
                  </a:lnTo>
                  <a:lnTo>
                    <a:pt x="185938" y="187062"/>
                  </a:lnTo>
                  <a:lnTo>
                    <a:pt x="185993" y="186952"/>
                  </a:lnTo>
                  <a:lnTo>
                    <a:pt x="186050" y="186843"/>
                  </a:lnTo>
                  <a:lnTo>
                    <a:pt x="186107" y="186740"/>
                  </a:lnTo>
                  <a:lnTo>
                    <a:pt x="186222" y="186521"/>
                  </a:lnTo>
                  <a:lnTo>
                    <a:pt x="186338" y="186308"/>
                  </a:lnTo>
                  <a:lnTo>
                    <a:pt x="186456" y="186095"/>
                  </a:lnTo>
                  <a:lnTo>
                    <a:pt x="186575" y="185883"/>
                  </a:lnTo>
                  <a:lnTo>
                    <a:pt x="186634" y="185780"/>
                  </a:lnTo>
                  <a:lnTo>
                    <a:pt x="186696" y="185676"/>
                  </a:lnTo>
                  <a:lnTo>
                    <a:pt x="186758" y="185573"/>
                  </a:lnTo>
                  <a:lnTo>
                    <a:pt x="186822" y="185470"/>
                  </a:lnTo>
                  <a:lnTo>
                    <a:pt x="186887" y="185367"/>
                  </a:lnTo>
                  <a:lnTo>
                    <a:pt x="186952" y="185263"/>
                  </a:lnTo>
                  <a:lnTo>
                    <a:pt x="187081" y="185057"/>
                  </a:lnTo>
                  <a:lnTo>
                    <a:pt x="187205" y="184850"/>
                  </a:lnTo>
                  <a:lnTo>
                    <a:pt x="187327" y="184637"/>
                  </a:lnTo>
                  <a:lnTo>
                    <a:pt x="187445" y="184425"/>
                  </a:lnTo>
                  <a:lnTo>
                    <a:pt x="187561" y="184212"/>
                  </a:lnTo>
                  <a:lnTo>
                    <a:pt x="187617" y="184103"/>
                  </a:lnTo>
                  <a:lnTo>
                    <a:pt x="187673" y="183993"/>
                  </a:lnTo>
                  <a:lnTo>
                    <a:pt x="187728" y="183884"/>
                  </a:lnTo>
                  <a:lnTo>
                    <a:pt x="187783" y="183775"/>
                  </a:lnTo>
                  <a:lnTo>
                    <a:pt x="187837" y="183665"/>
                  </a:lnTo>
                  <a:lnTo>
                    <a:pt x="187889" y="183556"/>
                  </a:lnTo>
                  <a:lnTo>
                    <a:pt x="187939" y="183447"/>
                  </a:lnTo>
                  <a:lnTo>
                    <a:pt x="187987" y="183337"/>
                  </a:lnTo>
                  <a:lnTo>
                    <a:pt x="188028" y="183222"/>
                  </a:lnTo>
                  <a:lnTo>
                    <a:pt x="188062" y="183107"/>
                  </a:lnTo>
                  <a:lnTo>
                    <a:pt x="188094" y="182985"/>
                  </a:lnTo>
                  <a:lnTo>
                    <a:pt x="188184" y="182766"/>
                  </a:lnTo>
                  <a:lnTo>
                    <a:pt x="188323" y="182566"/>
                  </a:lnTo>
                  <a:lnTo>
                    <a:pt x="188478" y="182371"/>
                  </a:lnTo>
                  <a:lnTo>
                    <a:pt x="188549" y="182274"/>
                  </a:lnTo>
                  <a:lnTo>
                    <a:pt x="188609" y="182171"/>
                  </a:lnTo>
                  <a:lnTo>
                    <a:pt x="188660" y="182062"/>
                  </a:lnTo>
                  <a:lnTo>
                    <a:pt x="188704" y="181946"/>
                  </a:lnTo>
                  <a:lnTo>
                    <a:pt x="188744" y="181831"/>
                  </a:lnTo>
                  <a:lnTo>
                    <a:pt x="188783" y="181715"/>
                  </a:lnTo>
                  <a:lnTo>
                    <a:pt x="188867" y="181491"/>
                  </a:lnTo>
                  <a:lnTo>
                    <a:pt x="188917" y="181375"/>
                  </a:lnTo>
                  <a:lnTo>
                    <a:pt x="188972" y="181265"/>
                  </a:lnTo>
                  <a:lnTo>
                    <a:pt x="189030" y="181163"/>
                  </a:lnTo>
                  <a:lnTo>
                    <a:pt x="189090" y="181059"/>
                  </a:lnTo>
                  <a:lnTo>
                    <a:pt x="189210" y="180846"/>
                  </a:lnTo>
                  <a:lnTo>
                    <a:pt x="189331" y="180634"/>
                  </a:lnTo>
                  <a:lnTo>
                    <a:pt x="189451" y="180421"/>
                  </a:lnTo>
                  <a:lnTo>
                    <a:pt x="189568" y="180209"/>
                  </a:lnTo>
                  <a:lnTo>
                    <a:pt x="189683" y="179996"/>
                  </a:lnTo>
                  <a:lnTo>
                    <a:pt x="189795" y="179777"/>
                  </a:lnTo>
                  <a:lnTo>
                    <a:pt x="189907" y="179565"/>
                  </a:lnTo>
                  <a:lnTo>
                    <a:pt x="190018" y="179345"/>
                  </a:lnTo>
                  <a:lnTo>
                    <a:pt x="190130" y="179133"/>
                  </a:lnTo>
                  <a:lnTo>
                    <a:pt x="190241" y="178914"/>
                  </a:lnTo>
                  <a:lnTo>
                    <a:pt x="190353" y="178702"/>
                  </a:lnTo>
                  <a:lnTo>
                    <a:pt x="190467" y="178483"/>
                  </a:lnTo>
                  <a:lnTo>
                    <a:pt x="190581" y="178270"/>
                  </a:lnTo>
                  <a:lnTo>
                    <a:pt x="190697" y="178058"/>
                  </a:lnTo>
                  <a:lnTo>
                    <a:pt x="190816" y="177845"/>
                  </a:lnTo>
                  <a:lnTo>
                    <a:pt x="190945" y="177638"/>
                  </a:lnTo>
                  <a:lnTo>
                    <a:pt x="191081" y="177438"/>
                  </a:lnTo>
                  <a:lnTo>
                    <a:pt x="191218" y="177238"/>
                  </a:lnTo>
                  <a:lnTo>
                    <a:pt x="191351" y="177031"/>
                  </a:lnTo>
                  <a:lnTo>
                    <a:pt x="191418" y="176740"/>
                  </a:lnTo>
                  <a:lnTo>
                    <a:pt x="191453" y="176496"/>
                  </a:lnTo>
                  <a:lnTo>
                    <a:pt x="191471" y="176375"/>
                  </a:lnTo>
                  <a:lnTo>
                    <a:pt x="191491" y="176260"/>
                  </a:lnTo>
                  <a:lnTo>
                    <a:pt x="191514" y="176138"/>
                  </a:lnTo>
                  <a:lnTo>
                    <a:pt x="191539" y="176017"/>
                  </a:lnTo>
                  <a:lnTo>
                    <a:pt x="191568" y="175901"/>
                  </a:lnTo>
                  <a:lnTo>
                    <a:pt x="191598" y="175780"/>
                  </a:lnTo>
                  <a:lnTo>
                    <a:pt x="191631" y="175664"/>
                  </a:lnTo>
                  <a:lnTo>
                    <a:pt x="191667" y="175549"/>
                  </a:lnTo>
                  <a:lnTo>
                    <a:pt x="191712" y="175439"/>
                  </a:lnTo>
                  <a:lnTo>
                    <a:pt x="191765" y="175330"/>
                  </a:lnTo>
                  <a:lnTo>
                    <a:pt x="191825" y="175220"/>
                  </a:lnTo>
                  <a:lnTo>
                    <a:pt x="191886" y="175117"/>
                  </a:lnTo>
                  <a:lnTo>
                    <a:pt x="191950" y="175014"/>
                  </a:lnTo>
                  <a:lnTo>
                    <a:pt x="192074" y="174808"/>
                  </a:lnTo>
                  <a:lnTo>
                    <a:pt x="192131" y="174698"/>
                  </a:lnTo>
                  <a:lnTo>
                    <a:pt x="192177" y="174582"/>
                  </a:lnTo>
                  <a:lnTo>
                    <a:pt x="192213" y="174467"/>
                  </a:lnTo>
                  <a:lnTo>
                    <a:pt x="192247" y="174352"/>
                  </a:lnTo>
                  <a:lnTo>
                    <a:pt x="192279" y="174237"/>
                  </a:lnTo>
                  <a:lnTo>
                    <a:pt x="192310" y="174115"/>
                  </a:lnTo>
                  <a:lnTo>
                    <a:pt x="192344" y="173987"/>
                  </a:lnTo>
                  <a:lnTo>
                    <a:pt x="192376" y="173866"/>
                  </a:lnTo>
                  <a:lnTo>
                    <a:pt x="192409" y="173750"/>
                  </a:lnTo>
                  <a:lnTo>
                    <a:pt x="192452" y="173641"/>
                  </a:lnTo>
                  <a:lnTo>
                    <a:pt x="192497" y="173525"/>
                  </a:lnTo>
                  <a:lnTo>
                    <a:pt x="192544" y="173416"/>
                  </a:lnTo>
                  <a:lnTo>
                    <a:pt x="192638" y="173192"/>
                  </a:lnTo>
                  <a:lnTo>
                    <a:pt x="192729" y="172967"/>
                  </a:lnTo>
                  <a:lnTo>
                    <a:pt x="192810" y="172736"/>
                  </a:lnTo>
                  <a:lnTo>
                    <a:pt x="192886" y="172505"/>
                  </a:lnTo>
                  <a:lnTo>
                    <a:pt x="192957" y="172268"/>
                  </a:lnTo>
                  <a:lnTo>
                    <a:pt x="192991" y="172153"/>
                  </a:lnTo>
                  <a:lnTo>
                    <a:pt x="193023" y="172037"/>
                  </a:lnTo>
                  <a:lnTo>
                    <a:pt x="193054" y="171922"/>
                  </a:lnTo>
                  <a:lnTo>
                    <a:pt x="193083" y="171800"/>
                  </a:lnTo>
                  <a:lnTo>
                    <a:pt x="193108" y="171685"/>
                  </a:lnTo>
                  <a:lnTo>
                    <a:pt x="193130" y="171563"/>
                  </a:lnTo>
                  <a:lnTo>
                    <a:pt x="193148" y="171442"/>
                  </a:lnTo>
                  <a:lnTo>
                    <a:pt x="193160" y="171320"/>
                  </a:lnTo>
                  <a:lnTo>
                    <a:pt x="193170" y="171199"/>
                  </a:lnTo>
                  <a:lnTo>
                    <a:pt x="193178" y="171077"/>
                  </a:lnTo>
                  <a:lnTo>
                    <a:pt x="193186" y="170956"/>
                  </a:lnTo>
                  <a:lnTo>
                    <a:pt x="193208" y="170719"/>
                  </a:lnTo>
                  <a:lnTo>
                    <a:pt x="193228" y="170597"/>
                  </a:lnTo>
                  <a:lnTo>
                    <a:pt x="193255" y="170475"/>
                  </a:lnTo>
                  <a:lnTo>
                    <a:pt x="193288" y="170360"/>
                  </a:lnTo>
                  <a:lnTo>
                    <a:pt x="193329" y="170245"/>
                  </a:lnTo>
                  <a:lnTo>
                    <a:pt x="193375" y="170135"/>
                  </a:lnTo>
                  <a:lnTo>
                    <a:pt x="193425" y="170020"/>
                  </a:lnTo>
                  <a:lnTo>
                    <a:pt x="193475" y="169911"/>
                  </a:lnTo>
                  <a:lnTo>
                    <a:pt x="193576" y="169692"/>
                  </a:lnTo>
                  <a:lnTo>
                    <a:pt x="193672" y="169467"/>
                  </a:lnTo>
                  <a:lnTo>
                    <a:pt x="193757" y="169243"/>
                  </a:lnTo>
                  <a:lnTo>
                    <a:pt x="193795" y="169127"/>
                  </a:lnTo>
                  <a:lnTo>
                    <a:pt x="193827" y="169005"/>
                  </a:lnTo>
                  <a:lnTo>
                    <a:pt x="193850" y="168890"/>
                  </a:lnTo>
                  <a:lnTo>
                    <a:pt x="193870" y="168769"/>
                  </a:lnTo>
                  <a:lnTo>
                    <a:pt x="193888" y="168647"/>
                  </a:lnTo>
                  <a:lnTo>
                    <a:pt x="193903" y="168525"/>
                  </a:lnTo>
                  <a:lnTo>
                    <a:pt x="193937" y="168289"/>
                  </a:lnTo>
                  <a:lnTo>
                    <a:pt x="193958" y="168167"/>
                  </a:lnTo>
                  <a:lnTo>
                    <a:pt x="193985" y="168051"/>
                  </a:lnTo>
                  <a:lnTo>
                    <a:pt x="194018" y="167930"/>
                  </a:lnTo>
                  <a:lnTo>
                    <a:pt x="194054" y="167815"/>
                  </a:lnTo>
                  <a:lnTo>
                    <a:pt x="194090" y="167699"/>
                  </a:lnTo>
                  <a:lnTo>
                    <a:pt x="194159" y="167462"/>
                  </a:lnTo>
                  <a:lnTo>
                    <a:pt x="194187" y="167347"/>
                  </a:lnTo>
                  <a:lnTo>
                    <a:pt x="194207" y="167231"/>
                  </a:lnTo>
                  <a:lnTo>
                    <a:pt x="194224" y="167110"/>
                  </a:lnTo>
                  <a:lnTo>
                    <a:pt x="194242" y="166988"/>
                  </a:lnTo>
                  <a:lnTo>
                    <a:pt x="194257" y="166867"/>
                  </a:lnTo>
                  <a:lnTo>
                    <a:pt x="194273" y="166746"/>
                  </a:lnTo>
                  <a:lnTo>
                    <a:pt x="194287" y="166624"/>
                  </a:lnTo>
                  <a:lnTo>
                    <a:pt x="194300" y="166502"/>
                  </a:lnTo>
                  <a:lnTo>
                    <a:pt x="194323" y="166265"/>
                  </a:lnTo>
                  <a:lnTo>
                    <a:pt x="194334" y="166144"/>
                  </a:lnTo>
                  <a:lnTo>
                    <a:pt x="194343" y="166022"/>
                  </a:lnTo>
                  <a:lnTo>
                    <a:pt x="194351" y="165901"/>
                  </a:lnTo>
                  <a:lnTo>
                    <a:pt x="194359" y="165780"/>
                  </a:lnTo>
                  <a:lnTo>
                    <a:pt x="194366" y="165658"/>
                  </a:lnTo>
                  <a:lnTo>
                    <a:pt x="194372" y="165537"/>
                  </a:lnTo>
                  <a:lnTo>
                    <a:pt x="194375" y="165415"/>
                  </a:lnTo>
                  <a:lnTo>
                    <a:pt x="194377" y="165293"/>
                  </a:lnTo>
                  <a:lnTo>
                    <a:pt x="194374" y="165050"/>
                  </a:lnTo>
                  <a:lnTo>
                    <a:pt x="194366" y="164807"/>
                  </a:lnTo>
                  <a:lnTo>
                    <a:pt x="194355" y="164564"/>
                  </a:lnTo>
                  <a:lnTo>
                    <a:pt x="194347" y="164321"/>
                  </a:lnTo>
                  <a:lnTo>
                    <a:pt x="194342" y="164079"/>
                  </a:lnTo>
                  <a:lnTo>
                    <a:pt x="194343" y="163951"/>
                  </a:lnTo>
                  <a:lnTo>
                    <a:pt x="194348" y="163829"/>
                  </a:lnTo>
                  <a:lnTo>
                    <a:pt x="194357" y="163708"/>
                  </a:lnTo>
                  <a:lnTo>
                    <a:pt x="194370" y="163592"/>
                  </a:lnTo>
                  <a:lnTo>
                    <a:pt x="194389" y="163470"/>
                  </a:lnTo>
                  <a:lnTo>
                    <a:pt x="194417" y="163355"/>
                  </a:lnTo>
                  <a:lnTo>
                    <a:pt x="194450" y="163234"/>
                  </a:lnTo>
                  <a:lnTo>
                    <a:pt x="194486" y="163118"/>
                  </a:lnTo>
                  <a:lnTo>
                    <a:pt x="194523" y="163003"/>
                  </a:lnTo>
                  <a:lnTo>
                    <a:pt x="194593" y="162772"/>
                  </a:lnTo>
                  <a:lnTo>
                    <a:pt x="194624" y="162656"/>
                  </a:lnTo>
                  <a:lnTo>
                    <a:pt x="194649" y="162535"/>
                  </a:lnTo>
                  <a:lnTo>
                    <a:pt x="194668" y="162414"/>
                  </a:lnTo>
                  <a:lnTo>
                    <a:pt x="194678" y="162292"/>
                  </a:lnTo>
                  <a:lnTo>
                    <a:pt x="194679" y="162171"/>
                  </a:lnTo>
                  <a:lnTo>
                    <a:pt x="194674" y="161928"/>
                  </a:lnTo>
                  <a:lnTo>
                    <a:pt x="194669" y="161806"/>
                  </a:lnTo>
                  <a:lnTo>
                    <a:pt x="194665" y="161685"/>
                  </a:lnTo>
                  <a:lnTo>
                    <a:pt x="194659" y="161563"/>
                  </a:lnTo>
                  <a:lnTo>
                    <a:pt x="194653" y="161442"/>
                  </a:lnTo>
                  <a:lnTo>
                    <a:pt x="194641" y="161199"/>
                  </a:lnTo>
                  <a:lnTo>
                    <a:pt x="194628" y="160956"/>
                  </a:lnTo>
                  <a:lnTo>
                    <a:pt x="194617" y="160713"/>
                  </a:lnTo>
                  <a:lnTo>
                    <a:pt x="194609" y="160470"/>
                  </a:lnTo>
                  <a:lnTo>
                    <a:pt x="194605" y="160226"/>
                  </a:lnTo>
                  <a:lnTo>
                    <a:pt x="194604" y="159983"/>
                  </a:lnTo>
                  <a:lnTo>
                    <a:pt x="194607" y="159862"/>
                  </a:lnTo>
                  <a:lnTo>
                    <a:pt x="194609" y="159740"/>
                  </a:lnTo>
                  <a:lnTo>
                    <a:pt x="194613" y="159619"/>
                  </a:lnTo>
                  <a:lnTo>
                    <a:pt x="194617" y="159498"/>
                  </a:lnTo>
                  <a:lnTo>
                    <a:pt x="194622" y="159376"/>
                  </a:lnTo>
                  <a:lnTo>
                    <a:pt x="194632" y="159133"/>
                  </a:lnTo>
                  <a:lnTo>
                    <a:pt x="194644" y="158890"/>
                  </a:lnTo>
                  <a:lnTo>
                    <a:pt x="194653" y="158647"/>
                  </a:lnTo>
                  <a:lnTo>
                    <a:pt x="194661" y="158404"/>
                  </a:lnTo>
                  <a:lnTo>
                    <a:pt x="194664" y="158161"/>
                  </a:lnTo>
                  <a:lnTo>
                    <a:pt x="194661" y="157918"/>
                  </a:lnTo>
                  <a:lnTo>
                    <a:pt x="194657" y="157796"/>
                  </a:lnTo>
                  <a:lnTo>
                    <a:pt x="194652" y="157675"/>
                  </a:lnTo>
                  <a:lnTo>
                    <a:pt x="194645" y="157553"/>
                  </a:lnTo>
                  <a:lnTo>
                    <a:pt x="194636" y="157438"/>
                  </a:lnTo>
                  <a:lnTo>
                    <a:pt x="194620" y="157317"/>
                  </a:lnTo>
                  <a:lnTo>
                    <a:pt x="194602" y="157195"/>
                  </a:lnTo>
                  <a:lnTo>
                    <a:pt x="194581" y="157074"/>
                  </a:lnTo>
                  <a:lnTo>
                    <a:pt x="194557" y="156958"/>
                  </a:lnTo>
                  <a:lnTo>
                    <a:pt x="194532" y="156837"/>
                  </a:lnTo>
                  <a:lnTo>
                    <a:pt x="194505" y="156721"/>
                  </a:lnTo>
                  <a:lnTo>
                    <a:pt x="194457" y="156478"/>
                  </a:lnTo>
                  <a:lnTo>
                    <a:pt x="194437" y="156362"/>
                  </a:lnTo>
                  <a:lnTo>
                    <a:pt x="194419" y="156241"/>
                  </a:lnTo>
                  <a:lnTo>
                    <a:pt x="194403" y="156120"/>
                  </a:lnTo>
                  <a:lnTo>
                    <a:pt x="194388" y="155998"/>
                  </a:lnTo>
                  <a:lnTo>
                    <a:pt x="194359" y="155755"/>
                  </a:lnTo>
                  <a:lnTo>
                    <a:pt x="194333" y="155512"/>
                  </a:lnTo>
                  <a:lnTo>
                    <a:pt x="194307" y="155275"/>
                  </a:lnTo>
                  <a:lnTo>
                    <a:pt x="194282" y="155032"/>
                  </a:lnTo>
                  <a:lnTo>
                    <a:pt x="194257" y="154789"/>
                  </a:lnTo>
                  <a:lnTo>
                    <a:pt x="194232" y="154546"/>
                  </a:lnTo>
                  <a:lnTo>
                    <a:pt x="194209" y="154303"/>
                  </a:lnTo>
                  <a:lnTo>
                    <a:pt x="194186" y="154066"/>
                  </a:lnTo>
                  <a:lnTo>
                    <a:pt x="194163" y="153823"/>
                  </a:lnTo>
                  <a:lnTo>
                    <a:pt x="194144" y="153580"/>
                  </a:lnTo>
                  <a:lnTo>
                    <a:pt x="194126" y="153337"/>
                  </a:lnTo>
                  <a:lnTo>
                    <a:pt x="194111" y="153094"/>
                  </a:lnTo>
                  <a:lnTo>
                    <a:pt x="194095" y="152851"/>
                  </a:lnTo>
                  <a:lnTo>
                    <a:pt x="194078" y="152608"/>
                  </a:lnTo>
                  <a:lnTo>
                    <a:pt x="194068" y="152486"/>
                  </a:lnTo>
                  <a:lnTo>
                    <a:pt x="194058" y="152365"/>
                  </a:lnTo>
                  <a:lnTo>
                    <a:pt x="194046" y="152249"/>
                  </a:lnTo>
                  <a:lnTo>
                    <a:pt x="194033" y="152128"/>
                  </a:lnTo>
                  <a:lnTo>
                    <a:pt x="194020" y="152006"/>
                  </a:lnTo>
                  <a:lnTo>
                    <a:pt x="194004" y="151885"/>
                  </a:lnTo>
                  <a:lnTo>
                    <a:pt x="193987" y="151764"/>
                  </a:lnTo>
                  <a:lnTo>
                    <a:pt x="193971" y="151648"/>
                  </a:lnTo>
                  <a:lnTo>
                    <a:pt x="193935" y="151405"/>
                  </a:lnTo>
                  <a:lnTo>
                    <a:pt x="193900" y="151162"/>
                  </a:lnTo>
                  <a:lnTo>
                    <a:pt x="193883" y="151047"/>
                  </a:lnTo>
                  <a:lnTo>
                    <a:pt x="193867" y="150925"/>
                  </a:lnTo>
                  <a:lnTo>
                    <a:pt x="193851" y="150804"/>
                  </a:lnTo>
                  <a:lnTo>
                    <a:pt x="193836" y="150682"/>
                  </a:lnTo>
                  <a:lnTo>
                    <a:pt x="193824" y="150561"/>
                  </a:lnTo>
                  <a:lnTo>
                    <a:pt x="193816" y="150439"/>
                  </a:lnTo>
                  <a:lnTo>
                    <a:pt x="193813" y="150318"/>
                  </a:lnTo>
                  <a:lnTo>
                    <a:pt x="193811" y="150196"/>
                  </a:lnTo>
                  <a:lnTo>
                    <a:pt x="193802" y="149953"/>
                  </a:lnTo>
                  <a:lnTo>
                    <a:pt x="193792" y="149832"/>
                  </a:lnTo>
                  <a:lnTo>
                    <a:pt x="193775" y="149716"/>
                  </a:lnTo>
                  <a:lnTo>
                    <a:pt x="193753" y="149595"/>
                  </a:lnTo>
                  <a:lnTo>
                    <a:pt x="193730" y="149473"/>
                  </a:lnTo>
                  <a:lnTo>
                    <a:pt x="193706" y="149358"/>
                  </a:lnTo>
                  <a:lnTo>
                    <a:pt x="193656" y="149120"/>
                  </a:lnTo>
                  <a:lnTo>
                    <a:pt x="193605" y="148878"/>
                  </a:lnTo>
                  <a:lnTo>
                    <a:pt x="193552" y="148641"/>
                  </a:lnTo>
                  <a:lnTo>
                    <a:pt x="193499" y="148404"/>
                  </a:lnTo>
                  <a:lnTo>
                    <a:pt x="193428" y="148087"/>
                  </a:lnTo>
                  <a:lnTo>
                    <a:pt x="193379" y="147851"/>
                  </a:lnTo>
                  <a:lnTo>
                    <a:pt x="193329" y="147608"/>
                  </a:lnTo>
                  <a:lnTo>
                    <a:pt x="193280" y="147371"/>
                  </a:lnTo>
                  <a:lnTo>
                    <a:pt x="193225" y="147110"/>
                  </a:lnTo>
                  <a:lnTo>
                    <a:pt x="193211" y="146866"/>
                  </a:lnTo>
                  <a:lnTo>
                    <a:pt x="193198" y="146623"/>
                  </a:lnTo>
                  <a:lnTo>
                    <a:pt x="193185" y="146380"/>
                  </a:lnTo>
                  <a:lnTo>
                    <a:pt x="193172" y="146137"/>
                  </a:lnTo>
                  <a:lnTo>
                    <a:pt x="193158" y="145894"/>
                  </a:lnTo>
                  <a:lnTo>
                    <a:pt x="193143" y="145652"/>
                  </a:lnTo>
                  <a:lnTo>
                    <a:pt x="193127" y="145409"/>
                  </a:lnTo>
                  <a:lnTo>
                    <a:pt x="193118" y="145287"/>
                  </a:lnTo>
                  <a:lnTo>
                    <a:pt x="193109" y="145166"/>
                  </a:lnTo>
                  <a:lnTo>
                    <a:pt x="193100" y="145044"/>
                  </a:lnTo>
                  <a:lnTo>
                    <a:pt x="193090" y="144928"/>
                  </a:lnTo>
                  <a:lnTo>
                    <a:pt x="193079" y="144807"/>
                  </a:lnTo>
                  <a:lnTo>
                    <a:pt x="193057" y="144564"/>
                  </a:lnTo>
                  <a:lnTo>
                    <a:pt x="193034" y="144321"/>
                  </a:lnTo>
                  <a:lnTo>
                    <a:pt x="193011" y="144078"/>
                  </a:lnTo>
                  <a:lnTo>
                    <a:pt x="192987" y="143835"/>
                  </a:lnTo>
                  <a:lnTo>
                    <a:pt x="192964" y="143592"/>
                  </a:lnTo>
                  <a:lnTo>
                    <a:pt x="192942" y="143355"/>
                  </a:lnTo>
                  <a:lnTo>
                    <a:pt x="192932" y="143234"/>
                  </a:lnTo>
                  <a:lnTo>
                    <a:pt x="192923" y="143106"/>
                  </a:lnTo>
                  <a:lnTo>
                    <a:pt x="192917" y="142985"/>
                  </a:lnTo>
                  <a:lnTo>
                    <a:pt x="192913" y="142863"/>
                  </a:lnTo>
                  <a:lnTo>
                    <a:pt x="192897" y="142626"/>
                  </a:lnTo>
                  <a:lnTo>
                    <a:pt x="192880" y="142504"/>
                  </a:lnTo>
                  <a:lnTo>
                    <a:pt x="192857" y="142383"/>
                  </a:lnTo>
                  <a:lnTo>
                    <a:pt x="192829" y="142268"/>
                  </a:lnTo>
                  <a:lnTo>
                    <a:pt x="192798" y="142146"/>
                  </a:lnTo>
                  <a:lnTo>
                    <a:pt x="192767" y="142030"/>
                  </a:lnTo>
                  <a:lnTo>
                    <a:pt x="192734" y="141915"/>
                  </a:lnTo>
                  <a:lnTo>
                    <a:pt x="192664" y="141678"/>
                  </a:lnTo>
                  <a:lnTo>
                    <a:pt x="192623" y="141563"/>
                  </a:lnTo>
                  <a:lnTo>
                    <a:pt x="192579" y="141453"/>
                  </a:lnTo>
                  <a:lnTo>
                    <a:pt x="192529" y="141344"/>
                  </a:lnTo>
                  <a:lnTo>
                    <a:pt x="192474" y="141235"/>
                  </a:lnTo>
                  <a:lnTo>
                    <a:pt x="192415" y="141125"/>
                  </a:lnTo>
                  <a:lnTo>
                    <a:pt x="192358" y="141022"/>
                  </a:lnTo>
                  <a:lnTo>
                    <a:pt x="192253" y="140803"/>
                  </a:lnTo>
                  <a:lnTo>
                    <a:pt x="192181" y="140572"/>
                  </a:lnTo>
                  <a:lnTo>
                    <a:pt x="192108" y="140335"/>
                  </a:lnTo>
                  <a:lnTo>
                    <a:pt x="192065" y="140220"/>
                  </a:lnTo>
                  <a:lnTo>
                    <a:pt x="192016" y="140111"/>
                  </a:lnTo>
                  <a:lnTo>
                    <a:pt x="191953" y="140008"/>
                  </a:lnTo>
                  <a:lnTo>
                    <a:pt x="191872" y="139916"/>
                  </a:lnTo>
                  <a:lnTo>
                    <a:pt x="191778" y="139843"/>
                  </a:lnTo>
                  <a:lnTo>
                    <a:pt x="191681" y="139771"/>
                  </a:lnTo>
                  <a:lnTo>
                    <a:pt x="191583" y="139697"/>
                  </a:lnTo>
                  <a:lnTo>
                    <a:pt x="191426" y="139582"/>
                  </a:lnTo>
                  <a:lnTo>
                    <a:pt x="191183" y="139582"/>
                  </a:lnTo>
                  <a:lnTo>
                    <a:pt x="190940" y="139588"/>
                  </a:lnTo>
                  <a:lnTo>
                    <a:pt x="190697" y="139582"/>
                  </a:lnTo>
                  <a:lnTo>
                    <a:pt x="190575" y="139576"/>
                  </a:lnTo>
                  <a:lnTo>
                    <a:pt x="190454" y="139564"/>
                  </a:lnTo>
                  <a:lnTo>
                    <a:pt x="190334" y="139539"/>
                  </a:lnTo>
                  <a:lnTo>
                    <a:pt x="190216" y="139510"/>
                  </a:lnTo>
                  <a:lnTo>
                    <a:pt x="190101" y="139473"/>
                  </a:lnTo>
                  <a:lnTo>
                    <a:pt x="189872" y="139394"/>
                  </a:lnTo>
                  <a:lnTo>
                    <a:pt x="189644" y="139309"/>
                  </a:lnTo>
                  <a:lnTo>
                    <a:pt x="189412" y="139236"/>
                  </a:lnTo>
                  <a:lnTo>
                    <a:pt x="189176" y="139181"/>
                  </a:lnTo>
                  <a:lnTo>
                    <a:pt x="188938" y="139126"/>
                  </a:lnTo>
                  <a:lnTo>
                    <a:pt x="188821" y="139096"/>
                  </a:lnTo>
                  <a:lnTo>
                    <a:pt x="188704" y="139060"/>
                  </a:lnTo>
                  <a:lnTo>
                    <a:pt x="188591" y="139017"/>
                  </a:lnTo>
                  <a:lnTo>
                    <a:pt x="188490" y="138951"/>
                  </a:lnTo>
                  <a:lnTo>
                    <a:pt x="188400" y="138865"/>
                  </a:lnTo>
                  <a:lnTo>
                    <a:pt x="188313" y="138780"/>
                  </a:lnTo>
                  <a:lnTo>
                    <a:pt x="188134" y="138616"/>
                  </a:lnTo>
                  <a:lnTo>
                    <a:pt x="188035" y="138549"/>
                  </a:lnTo>
                  <a:lnTo>
                    <a:pt x="187923" y="138501"/>
                  </a:lnTo>
                  <a:lnTo>
                    <a:pt x="187805" y="138470"/>
                  </a:lnTo>
                  <a:lnTo>
                    <a:pt x="187685" y="138452"/>
                  </a:lnTo>
                  <a:lnTo>
                    <a:pt x="187564" y="138446"/>
                  </a:lnTo>
                  <a:lnTo>
                    <a:pt x="187321" y="138428"/>
                  </a:lnTo>
                  <a:lnTo>
                    <a:pt x="187081" y="138392"/>
                  </a:lnTo>
                  <a:lnTo>
                    <a:pt x="186845" y="138337"/>
                  </a:lnTo>
                  <a:lnTo>
                    <a:pt x="186611" y="138270"/>
                  </a:lnTo>
                  <a:lnTo>
                    <a:pt x="186496" y="138227"/>
                  </a:lnTo>
                  <a:lnTo>
                    <a:pt x="186394" y="138161"/>
                  </a:lnTo>
                  <a:lnTo>
                    <a:pt x="186313" y="138070"/>
                  </a:lnTo>
                  <a:lnTo>
                    <a:pt x="186256" y="137960"/>
                  </a:lnTo>
                  <a:lnTo>
                    <a:pt x="186211" y="137851"/>
                  </a:lnTo>
                  <a:lnTo>
                    <a:pt x="186175" y="137736"/>
                  </a:lnTo>
                  <a:lnTo>
                    <a:pt x="186146" y="137613"/>
                  </a:lnTo>
                  <a:lnTo>
                    <a:pt x="186122" y="137498"/>
                  </a:lnTo>
                  <a:lnTo>
                    <a:pt x="186102" y="137377"/>
                  </a:lnTo>
                  <a:lnTo>
                    <a:pt x="186086" y="137256"/>
                  </a:lnTo>
                  <a:lnTo>
                    <a:pt x="186072" y="137134"/>
                  </a:lnTo>
                  <a:lnTo>
                    <a:pt x="186042" y="136891"/>
                  </a:lnTo>
                  <a:lnTo>
                    <a:pt x="186029" y="136775"/>
                  </a:lnTo>
                  <a:lnTo>
                    <a:pt x="186015" y="136654"/>
                  </a:lnTo>
                  <a:lnTo>
                    <a:pt x="186002" y="136532"/>
                  </a:lnTo>
                  <a:lnTo>
                    <a:pt x="185990" y="136411"/>
                  </a:lnTo>
                  <a:lnTo>
                    <a:pt x="185978" y="136290"/>
                  </a:lnTo>
                  <a:lnTo>
                    <a:pt x="185969" y="136168"/>
                  </a:lnTo>
                  <a:lnTo>
                    <a:pt x="185967" y="136047"/>
                  </a:lnTo>
                  <a:lnTo>
                    <a:pt x="185984" y="135803"/>
                  </a:lnTo>
                  <a:lnTo>
                    <a:pt x="186008" y="135688"/>
                  </a:lnTo>
                  <a:lnTo>
                    <a:pt x="186050" y="135573"/>
                  </a:lnTo>
                  <a:lnTo>
                    <a:pt x="186098" y="135463"/>
                  </a:lnTo>
                  <a:lnTo>
                    <a:pt x="186155" y="135354"/>
                  </a:lnTo>
                  <a:lnTo>
                    <a:pt x="186222" y="135250"/>
                  </a:lnTo>
                  <a:lnTo>
                    <a:pt x="186292" y="135153"/>
                  </a:lnTo>
                  <a:lnTo>
                    <a:pt x="186365" y="135056"/>
                  </a:lnTo>
                  <a:lnTo>
                    <a:pt x="186441" y="134959"/>
                  </a:lnTo>
                  <a:lnTo>
                    <a:pt x="186517" y="134867"/>
                  </a:lnTo>
                  <a:lnTo>
                    <a:pt x="186664" y="134673"/>
                  </a:lnTo>
                  <a:lnTo>
                    <a:pt x="186733" y="134570"/>
                  </a:lnTo>
                  <a:lnTo>
                    <a:pt x="186796" y="134467"/>
                  </a:lnTo>
                  <a:lnTo>
                    <a:pt x="186855" y="134363"/>
                  </a:lnTo>
                  <a:lnTo>
                    <a:pt x="186910" y="134254"/>
                  </a:lnTo>
                  <a:lnTo>
                    <a:pt x="187026" y="134041"/>
                  </a:lnTo>
                  <a:lnTo>
                    <a:pt x="187090" y="133938"/>
                  </a:lnTo>
                  <a:lnTo>
                    <a:pt x="187167" y="133847"/>
                  </a:lnTo>
                  <a:lnTo>
                    <a:pt x="187259" y="133762"/>
                  </a:lnTo>
                  <a:lnTo>
                    <a:pt x="187354" y="133683"/>
                  </a:lnTo>
                  <a:lnTo>
                    <a:pt x="187452" y="133616"/>
                  </a:lnTo>
                  <a:lnTo>
                    <a:pt x="187554" y="133549"/>
                  </a:lnTo>
                  <a:lnTo>
                    <a:pt x="187660" y="133489"/>
                  </a:lnTo>
                  <a:lnTo>
                    <a:pt x="187775" y="133446"/>
                  </a:lnTo>
                  <a:lnTo>
                    <a:pt x="187892" y="133410"/>
                  </a:lnTo>
                  <a:lnTo>
                    <a:pt x="188012" y="133398"/>
                  </a:lnTo>
                  <a:lnTo>
                    <a:pt x="188133" y="133391"/>
                  </a:lnTo>
                  <a:lnTo>
                    <a:pt x="188375" y="133422"/>
                  </a:lnTo>
                  <a:lnTo>
                    <a:pt x="188617" y="133452"/>
                  </a:lnTo>
                  <a:lnTo>
                    <a:pt x="188856" y="133495"/>
                  </a:lnTo>
                  <a:lnTo>
                    <a:pt x="189092" y="133550"/>
                  </a:lnTo>
                  <a:lnTo>
                    <a:pt x="189322" y="133628"/>
                  </a:lnTo>
                  <a:lnTo>
                    <a:pt x="189554" y="133701"/>
                  </a:lnTo>
                  <a:lnTo>
                    <a:pt x="189795" y="133695"/>
                  </a:lnTo>
                  <a:lnTo>
                    <a:pt x="189910" y="133652"/>
                  </a:lnTo>
                  <a:lnTo>
                    <a:pt x="190018" y="133598"/>
                  </a:lnTo>
                  <a:lnTo>
                    <a:pt x="190115" y="133525"/>
                  </a:lnTo>
                  <a:lnTo>
                    <a:pt x="190199" y="133434"/>
                  </a:lnTo>
                  <a:lnTo>
                    <a:pt x="190269" y="133336"/>
                  </a:lnTo>
                  <a:lnTo>
                    <a:pt x="190320" y="133221"/>
                  </a:lnTo>
                  <a:lnTo>
                    <a:pt x="190363" y="133112"/>
                  </a:lnTo>
                  <a:lnTo>
                    <a:pt x="190391" y="132990"/>
                  </a:lnTo>
                  <a:lnTo>
                    <a:pt x="190416" y="132875"/>
                  </a:lnTo>
                  <a:lnTo>
                    <a:pt x="190441" y="132753"/>
                  </a:lnTo>
                  <a:lnTo>
                    <a:pt x="190464" y="132638"/>
                  </a:lnTo>
                  <a:lnTo>
                    <a:pt x="190486" y="132517"/>
                  </a:lnTo>
                  <a:lnTo>
                    <a:pt x="190507" y="132395"/>
                  </a:lnTo>
                  <a:lnTo>
                    <a:pt x="190528" y="132273"/>
                  </a:lnTo>
                  <a:lnTo>
                    <a:pt x="190568" y="132036"/>
                  </a:lnTo>
                  <a:lnTo>
                    <a:pt x="190607" y="131800"/>
                  </a:lnTo>
                  <a:lnTo>
                    <a:pt x="190643" y="131557"/>
                  </a:lnTo>
                  <a:lnTo>
                    <a:pt x="190676" y="131313"/>
                  </a:lnTo>
                  <a:lnTo>
                    <a:pt x="190698" y="131076"/>
                  </a:lnTo>
                  <a:lnTo>
                    <a:pt x="190704" y="130949"/>
                  </a:lnTo>
                  <a:lnTo>
                    <a:pt x="190700" y="130706"/>
                  </a:lnTo>
                  <a:lnTo>
                    <a:pt x="190689" y="130463"/>
                  </a:lnTo>
                  <a:lnTo>
                    <a:pt x="190688" y="130341"/>
                  </a:lnTo>
                  <a:lnTo>
                    <a:pt x="190694" y="130226"/>
                  </a:lnTo>
                  <a:lnTo>
                    <a:pt x="190714" y="130104"/>
                  </a:lnTo>
                  <a:lnTo>
                    <a:pt x="190746" y="129989"/>
                  </a:lnTo>
                  <a:lnTo>
                    <a:pt x="190804" y="129879"/>
                  </a:lnTo>
                  <a:lnTo>
                    <a:pt x="190877" y="129782"/>
                  </a:lnTo>
                  <a:lnTo>
                    <a:pt x="190958" y="129692"/>
                  </a:lnTo>
                  <a:lnTo>
                    <a:pt x="191041" y="129600"/>
                  </a:lnTo>
                  <a:lnTo>
                    <a:pt x="191124" y="129515"/>
                  </a:lnTo>
                  <a:lnTo>
                    <a:pt x="191291" y="129333"/>
                  </a:lnTo>
                  <a:lnTo>
                    <a:pt x="191455" y="129157"/>
                  </a:lnTo>
                  <a:lnTo>
                    <a:pt x="191536" y="129066"/>
                  </a:lnTo>
                  <a:lnTo>
                    <a:pt x="191616" y="128974"/>
                  </a:lnTo>
                  <a:lnTo>
                    <a:pt x="191692" y="128877"/>
                  </a:lnTo>
                  <a:lnTo>
                    <a:pt x="191764" y="128780"/>
                  </a:lnTo>
                  <a:lnTo>
                    <a:pt x="191834" y="128683"/>
                  </a:lnTo>
                  <a:lnTo>
                    <a:pt x="191893" y="128574"/>
                  </a:lnTo>
                  <a:lnTo>
                    <a:pt x="191929" y="128458"/>
                  </a:lnTo>
                  <a:lnTo>
                    <a:pt x="191942" y="128336"/>
                  </a:lnTo>
                  <a:lnTo>
                    <a:pt x="191915" y="128100"/>
                  </a:lnTo>
                  <a:lnTo>
                    <a:pt x="191874" y="127857"/>
                  </a:lnTo>
                  <a:lnTo>
                    <a:pt x="191841" y="127620"/>
                  </a:lnTo>
                  <a:lnTo>
                    <a:pt x="191859" y="127498"/>
                  </a:lnTo>
                  <a:lnTo>
                    <a:pt x="191904" y="127383"/>
                  </a:lnTo>
                  <a:lnTo>
                    <a:pt x="191969" y="127279"/>
                  </a:lnTo>
                  <a:lnTo>
                    <a:pt x="192046" y="127188"/>
                  </a:lnTo>
                  <a:lnTo>
                    <a:pt x="192127" y="127097"/>
                  </a:lnTo>
                  <a:lnTo>
                    <a:pt x="192216" y="127012"/>
                  </a:lnTo>
                  <a:lnTo>
                    <a:pt x="192311" y="126939"/>
                  </a:lnTo>
                  <a:lnTo>
                    <a:pt x="192409" y="126867"/>
                  </a:lnTo>
                  <a:lnTo>
                    <a:pt x="192511" y="126800"/>
                  </a:lnTo>
                  <a:lnTo>
                    <a:pt x="192618" y="126745"/>
                  </a:lnTo>
                  <a:lnTo>
                    <a:pt x="192739" y="126733"/>
                  </a:lnTo>
                  <a:lnTo>
                    <a:pt x="192982" y="126751"/>
                  </a:lnTo>
                  <a:lnTo>
                    <a:pt x="193102" y="126733"/>
                  </a:lnTo>
                  <a:lnTo>
                    <a:pt x="193209" y="126672"/>
                  </a:lnTo>
                  <a:lnTo>
                    <a:pt x="193298" y="126587"/>
                  </a:lnTo>
                  <a:lnTo>
                    <a:pt x="193375" y="126496"/>
                  </a:lnTo>
                  <a:lnTo>
                    <a:pt x="193450" y="126399"/>
                  </a:lnTo>
                  <a:lnTo>
                    <a:pt x="193598" y="126210"/>
                  </a:lnTo>
                  <a:lnTo>
                    <a:pt x="193775" y="126040"/>
                  </a:lnTo>
                  <a:lnTo>
                    <a:pt x="193909" y="125846"/>
                  </a:lnTo>
                  <a:lnTo>
                    <a:pt x="193949" y="125603"/>
                  </a:lnTo>
                  <a:lnTo>
                    <a:pt x="193929" y="125359"/>
                  </a:lnTo>
                  <a:lnTo>
                    <a:pt x="193900" y="125238"/>
                  </a:lnTo>
                  <a:lnTo>
                    <a:pt x="193833" y="125141"/>
                  </a:lnTo>
                  <a:lnTo>
                    <a:pt x="193746" y="125056"/>
                  </a:lnTo>
                  <a:lnTo>
                    <a:pt x="193656" y="124971"/>
                  </a:lnTo>
                  <a:lnTo>
                    <a:pt x="193509" y="124783"/>
                  </a:lnTo>
                  <a:lnTo>
                    <a:pt x="193480" y="124545"/>
                  </a:lnTo>
                  <a:lnTo>
                    <a:pt x="193496" y="124302"/>
                  </a:lnTo>
                  <a:lnTo>
                    <a:pt x="193513" y="124181"/>
                  </a:lnTo>
                  <a:lnTo>
                    <a:pt x="193538" y="124060"/>
                  </a:lnTo>
                  <a:lnTo>
                    <a:pt x="193580" y="123950"/>
                  </a:lnTo>
                  <a:lnTo>
                    <a:pt x="193634" y="123841"/>
                  </a:lnTo>
                  <a:lnTo>
                    <a:pt x="193696" y="123732"/>
                  </a:lnTo>
                  <a:lnTo>
                    <a:pt x="193755" y="123628"/>
                  </a:lnTo>
                  <a:lnTo>
                    <a:pt x="193843" y="123404"/>
                  </a:lnTo>
                  <a:lnTo>
                    <a:pt x="193919" y="123166"/>
                  </a:lnTo>
                  <a:lnTo>
                    <a:pt x="193989" y="122936"/>
                  </a:lnTo>
                  <a:lnTo>
                    <a:pt x="194020" y="122820"/>
                  </a:lnTo>
                  <a:lnTo>
                    <a:pt x="194044" y="122699"/>
                  </a:lnTo>
                  <a:lnTo>
                    <a:pt x="194062" y="122577"/>
                  </a:lnTo>
                  <a:lnTo>
                    <a:pt x="194073" y="122456"/>
                  </a:lnTo>
                  <a:lnTo>
                    <a:pt x="194076" y="122334"/>
                  </a:lnTo>
                  <a:lnTo>
                    <a:pt x="194070" y="122091"/>
                  </a:lnTo>
                  <a:lnTo>
                    <a:pt x="194063" y="121969"/>
                  </a:lnTo>
                  <a:lnTo>
                    <a:pt x="194051" y="121854"/>
                  </a:lnTo>
                  <a:lnTo>
                    <a:pt x="194031" y="121733"/>
                  </a:lnTo>
                  <a:lnTo>
                    <a:pt x="194004" y="121611"/>
                  </a:lnTo>
                  <a:lnTo>
                    <a:pt x="193969" y="121496"/>
                  </a:lnTo>
                  <a:lnTo>
                    <a:pt x="193927" y="121381"/>
                  </a:lnTo>
                  <a:lnTo>
                    <a:pt x="193879" y="121271"/>
                  </a:lnTo>
                  <a:lnTo>
                    <a:pt x="193813" y="121167"/>
                  </a:lnTo>
                  <a:lnTo>
                    <a:pt x="193742" y="121070"/>
                  </a:lnTo>
                  <a:lnTo>
                    <a:pt x="193666" y="120973"/>
                  </a:lnTo>
                  <a:lnTo>
                    <a:pt x="193585" y="120882"/>
                  </a:lnTo>
                  <a:lnTo>
                    <a:pt x="193501" y="120797"/>
                  </a:lnTo>
                  <a:lnTo>
                    <a:pt x="193416" y="120712"/>
                  </a:lnTo>
                  <a:lnTo>
                    <a:pt x="193250" y="120536"/>
                  </a:lnTo>
                  <a:lnTo>
                    <a:pt x="193169" y="120439"/>
                  </a:lnTo>
                  <a:lnTo>
                    <a:pt x="193094" y="120347"/>
                  </a:lnTo>
                  <a:lnTo>
                    <a:pt x="193029" y="120244"/>
                  </a:lnTo>
                  <a:lnTo>
                    <a:pt x="192970" y="120135"/>
                  </a:lnTo>
                  <a:lnTo>
                    <a:pt x="192857" y="119922"/>
                  </a:lnTo>
                  <a:lnTo>
                    <a:pt x="192799" y="119813"/>
                  </a:lnTo>
                  <a:lnTo>
                    <a:pt x="192731" y="119716"/>
                  </a:lnTo>
                  <a:lnTo>
                    <a:pt x="192644" y="119630"/>
                  </a:lnTo>
                  <a:lnTo>
                    <a:pt x="192539" y="119570"/>
                  </a:lnTo>
                  <a:lnTo>
                    <a:pt x="192424" y="119527"/>
                  </a:lnTo>
                  <a:lnTo>
                    <a:pt x="192305" y="119503"/>
                  </a:lnTo>
                  <a:lnTo>
                    <a:pt x="192185" y="119484"/>
                  </a:lnTo>
                  <a:lnTo>
                    <a:pt x="192063" y="119479"/>
                  </a:lnTo>
                  <a:lnTo>
                    <a:pt x="191941" y="119479"/>
                  </a:lnTo>
                  <a:lnTo>
                    <a:pt x="191700" y="119509"/>
                  </a:lnTo>
                  <a:lnTo>
                    <a:pt x="191583" y="119539"/>
                  </a:lnTo>
                  <a:lnTo>
                    <a:pt x="191468" y="119576"/>
                  </a:lnTo>
                  <a:lnTo>
                    <a:pt x="191353" y="119618"/>
                  </a:lnTo>
                  <a:lnTo>
                    <a:pt x="191238" y="119661"/>
                  </a:lnTo>
                  <a:lnTo>
                    <a:pt x="191006" y="119734"/>
                  </a:lnTo>
                  <a:lnTo>
                    <a:pt x="190768" y="119789"/>
                  </a:lnTo>
                  <a:lnTo>
                    <a:pt x="190528" y="119831"/>
                  </a:lnTo>
                  <a:lnTo>
                    <a:pt x="190287" y="119849"/>
                  </a:lnTo>
                  <a:lnTo>
                    <a:pt x="190074" y="119746"/>
                  </a:lnTo>
                  <a:lnTo>
                    <a:pt x="189993" y="119649"/>
                  </a:lnTo>
                  <a:lnTo>
                    <a:pt x="189923" y="119552"/>
                  </a:lnTo>
                  <a:lnTo>
                    <a:pt x="189861" y="119449"/>
                  </a:lnTo>
                  <a:lnTo>
                    <a:pt x="189806" y="119339"/>
                  </a:lnTo>
                  <a:lnTo>
                    <a:pt x="189758" y="119224"/>
                  </a:lnTo>
                  <a:lnTo>
                    <a:pt x="189717" y="119114"/>
                  </a:lnTo>
                  <a:lnTo>
                    <a:pt x="189682" y="118999"/>
                  </a:lnTo>
                  <a:lnTo>
                    <a:pt x="189656" y="118877"/>
                  </a:lnTo>
                  <a:lnTo>
                    <a:pt x="189639" y="118756"/>
                  </a:lnTo>
                  <a:lnTo>
                    <a:pt x="189734" y="118543"/>
                  </a:lnTo>
                  <a:lnTo>
                    <a:pt x="189835" y="118476"/>
                  </a:lnTo>
                  <a:lnTo>
                    <a:pt x="189936" y="118409"/>
                  </a:lnTo>
                  <a:lnTo>
                    <a:pt x="190039" y="118342"/>
                  </a:lnTo>
                  <a:lnTo>
                    <a:pt x="190142" y="118282"/>
                  </a:lnTo>
                  <a:lnTo>
                    <a:pt x="190347" y="118148"/>
                  </a:lnTo>
                  <a:lnTo>
                    <a:pt x="190449" y="118081"/>
                  </a:lnTo>
                  <a:lnTo>
                    <a:pt x="190549" y="118015"/>
                  </a:lnTo>
                  <a:lnTo>
                    <a:pt x="190625" y="117917"/>
                  </a:lnTo>
                  <a:lnTo>
                    <a:pt x="190685" y="117814"/>
                  </a:lnTo>
                  <a:lnTo>
                    <a:pt x="190737" y="117705"/>
                  </a:lnTo>
                  <a:lnTo>
                    <a:pt x="190781" y="117589"/>
                  </a:lnTo>
                  <a:lnTo>
                    <a:pt x="190815" y="117474"/>
                  </a:lnTo>
                  <a:lnTo>
                    <a:pt x="190846" y="117358"/>
                  </a:lnTo>
                  <a:lnTo>
                    <a:pt x="190865" y="117237"/>
                  </a:lnTo>
                  <a:lnTo>
                    <a:pt x="190878" y="117116"/>
                  </a:lnTo>
                  <a:lnTo>
                    <a:pt x="190890" y="116994"/>
                  </a:lnTo>
                  <a:lnTo>
                    <a:pt x="190898" y="116873"/>
                  </a:lnTo>
                  <a:lnTo>
                    <a:pt x="190900" y="116751"/>
                  </a:lnTo>
                  <a:lnTo>
                    <a:pt x="190891" y="116508"/>
                  </a:lnTo>
                  <a:lnTo>
                    <a:pt x="190879" y="116386"/>
                  </a:lnTo>
                  <a:lnTo>
                    <a:pt x="190862" y="116265"/>
                  </a:lnTo>
                  <a:lnTo>
                    <a:pt x="190836" y="116150"/>
                  </a:lnTo>
                  <a:lnTo>
                    <a:pt x="190803" y="116028"/>
                  </a:lnTo>
                  <a:lnTo>
                    <a:pt x="190755" y="115919"/>
                  </a:lnTo>
                  <a:lnTo>
                    <a:pt x="190698" y="115809"/>
                  </a:lnTo>
                  <a:lnTo>
                    <a:pt x="190626" y="115712"/>
                  </a:lnTo>
                  <a:lnTo>
                    <a:pt x="190535" y="115633"/>
                  </a:lnTo>
                  <a:lnTo>
                    <a:pt x="190425" y="115584"/>
                  </a:lnTo>
                  <a:lnTo>
                    <a:pt x="190305" y="115560"/>
                  </a:lnTo>
                  <a:lnTo>
                    <a:pt x="190184" y="115554"/>
                  </a:lnTo>
                  <a:lnTo>
                    <a:pt x="189941" y="115542"/>
                  </a:lnTo>
                  <a:lnTo>
                    <a:pt x="189700" y="115512"/>
                  </a:lnTo>
                  <a:lnTo>
                    <a:pt x="189458" y="115481"/>
                  </a:lnTo>
                  <a:lnTo>
                    <a:pt x="189219" y="115445"/>
                  </a:lnTo>
                  <a:lnTo>
                    <a:pt x="189100" y="115414"/>
                  </a:lnTo>
                  <a:lnTo>
                    <a:pt x="188984" y="115384"/>
                  </a:lnTo>
                  <a:lnTo>
                    <a:pt x="188868" y="115348"/>
                  </a:lnTo>
                  <a:lnTo>
                    <a:pt x="188755" y="115305"/>
                  </a:lnTo>
                  <a:lnTo>
                    <a:pt x="188643" y="115250"/>
                  </a:lnTo>
                  <a:lnTo>
                    <a:pt x="188534" y="115196"/>
                  </a:lnTo>
                  <a:lnTo>
                    <a:pt x="188327" y="115074"/>
                  </a:lnTo>
                  <a:lnTo>
                    <a:pt x="188234" y="114995"/>
                  </a:lnTo>
                  <a:lnTo>
                    <a:pt x="188146" y="114910"/>
                  </a:lnTo>
                  <a:lnTo>
                    <a:pt x="188063" y="114819"/>
                  </a:lnTo>
                  <a:lnTo>
                    <a:pt x="187984" y="114728"/>
                  </a:lnTo>
                  <a:lnTo>
                    <a:pt x="187911" y="114630"/>
                  </a:lnTo>
                  <a:lnTo>
                    <a:pt x="187841" y="114533"/>
                  </a:lnTo>
                  <a:lnTo>
                    <a:pt x="187776" y="114430"/>
                  </a:lnTo>
                  <a:lnTo>
                    <a:pt x="187718" y="114320"/>
                  </a:lnTo>
                  <a:lnTo>
                    <a:pt x="187687" y="114205"/>
                  </a:lnTo>
                  <a:lnTo>
                    <a:pt x="187663" y="114090"/>
                  </a:lnTo>
                  <a:lnTo>
                    <a:pt x="187640" y="113968"/>
                  </a:lnTo>
                  <a:lnTo>
                    <a:pt x="187553" y="113738"/>
                  </a:lnTo>
                  <a:lnTo>
                    <a:pt x="187435" y="113531"/>
                  </a:lnTo>
                  <a:lnTo>
                    <a:pt x="187313" y="113318"/>
                  </a:lnTo>
                  <a:lnTo>
                    <a:pt x="187187" y="113112"/>
                  </a:lnTo>
                  <a:lnTo>
                    <a:pt x="187059" y="112905"/>
                  </a:lnTo>
                  <a:lnTo>
                    <a:pt x="186930" y="112698"/>
                  </a:lnTo>
                  <a:lnTo>
                    <a:pt x="186865" y="112595"/>
                  </a:lnTo>
                  <a:lnTo>
                    <a:pt x="186801" y="112492"/>
                  </a:lnTo>
                  <a:lnTo>
                    <a:pt x="186738" y="112389"/>
                  </a:lnTo>
                  <a:lnTo>
                    <a:pt x="186674" y="112285"/>
                  </a:lnTo>
                  <a:lnTo>
                    <a:pt x="186613" y="112182"/>
                  </a:lnTo>
                  <a:lnTo>
                    <a:pt x="186554" y="112073"/>
                  </a:lnTo>
                  <a:lnTo>
                    <a:pt x="186499" y="111963"/>
                  </a:lnTo>
                  <a:lnTo>
                    <a:pt x="186445" y="111854"/>
                  </a:lnTo>
                  <a:lnTo>
                    <a:pt x="186344" y="111635"/>
                  </a:lnTo>
                  <a:lnTo>
                    <a:pt x="186321" y="111398"/>
                  </a:lnTo>
                  <a:lnTo>
                    <a:pt x="186392" y="111162"/>
                  </a:lnTo>
                  <a:lnTo>
                    <a:pt x="186460" y="110931"/>
                  </a:lnTo>
                  <a:lnTo>
                    <a:pt x="186517" y="110694"/>
                  </a:lnTo>
                  <a:lnTo>
                    <a:pt x="186572" y="110457"/>
                  </a:lnTo>
                  <a:lnTo>
                    <a:pt x="186625" y="110220"/>
                  </a:lnTo>
                  <a:lnTo>
                    <a:pt x="186681" y="109983"/>
                  </a:lnTo>
                  <a:lnTo>
                    <a:pt x="186709" y="109867"/>
                  </a:lnTo>
                  <a:lnTo>
                    <a:pt x="186738" y="109746"/>
                  </a:lnTo>
                  <a:lnTo>
                    <a:pt x="186778" y="109630"/>
                  </a:lnTo>
                  <a:lnTo>
                    <a:pt x="186839" y="109527"/>
                  </a:lnTo>
                  <a:lnTo>
                    <a:pt x="186928" y="109448"/>
                  </a:lnTo>
                  <a:lnTo>
                    <a:pt x="187027" y="109375"/>
                  </a:lnTo>
                  <a:lnTo>
                    <a:pt x="187127" y="109302"/>
                  </a:lnTo>
                  <a:lnTo>
                    <a:pt x="187301" y="109138"/>
                  </a:lnTo>
                  <a:lnTo>
                    <a:pt x="187368" y="109035"/>
                  </a:lnTo>
                  <a:lnTo>
                    <a:pt x="187434" y="108932"/>
                  </a:lnTo>
                  <a:lnTo>
                    <a:pt x="187499" y="108828"/>
                  </a:lnTo>
                  <a:lnTo>
                    <a:pt x="187561" y="108725"/>
                  </a:lnTo>
                  <a:lnTo>
                    <a:pt x="187621" y="108622"/>
                  </a:lnTo>
                  <a:lnTo>
                    <a:pt x="187678" y="108512"/>
                  </a:lnTo>
                  <a:lnTo>
                    <a:pt x="187732" y="108403"/>
                  </a:lnTo>
                  <a:lnTo>
                    <a:pt x="187785" y="108294"/>
                  </a:lnTo>
                  <a:lnTo>
                    <a:pt x="187833" y="108184"/>
                  </a:lnTo>
                  <a:lnTo>
                    <a:pt x="187875" y="108069"/>
                  </a:lnTo>
                  <a:lnTo>
                    <a:pt x="187913" y="107954"/>
                  </a:lnTo>
                  <a:lnTo>
                    <a:pt x="187936" y="107832"/>
                  </a:lnTo>
                  <a:lnTo>
                    <a:pt x="187943" y="107717"/>
                  </a:lnTo>
                  <a:lnTo>
                    <a:pt x="187945" y="107589"/>
                  </a:lnTo>
                  <a:lnTo>
                    <a:pt x="187957" y="107352"/>
                  </a:lnTo>
                  <a:lnTo>
                    <a:pt x="188002" y="107109"/>
                  </a:lnTo>
                  <a:lnTo>
                    <a:pt x="188048" y="106872"/>
                  </a:lnTo>
                  <a:lnTo>
                    <a:pt x="188040" y="106750"/>
                  </a:lnTo>
                  <a:lnTo>
                    <a:pt x="188007" y="106635"/>
                  </a:lnTo>
                  <a:lnTo>
                    <a:pt x="187967" y="106520"/>
                  </a:lnTo>
                  <a:lnTo>
                    <a:pt x="187924" y="106404"/>
                  </a:lnTo>
                  <a:lnTo>
                    <a:pt x="187876" y="106295"/>
                  </a:lnTo>
                  <a:lnTo>
                    <a:pt x="187827" y="106185"/>
                  </a:lnTo>
                  <a:lnTo>
                    <a:pt x="187772" y="106076"/>
                  </a:lnTo>
                  <a:lnTo>
                    <a:pt x="187715" y="105967"/>
                  </a:lnTo>
                  <a:lnTo>
                    <a:pt x="187653" y="105864"/>
                  </a:lnTo>
                  <a:lnTo>
                    <a:pt x="187587" y="105761"/>
                  </a:lnTo>
                  <a:lnTo>
                    <a:pt x="187516" y="105663"/>
                  </a:lnTo>
                  <a:lnTo>
                    <a:pt x="187438" y="105566"/>
                  </a:lnTo>
                  <a:lnTo>
                    <a:pt x="187353" y="105481"/>
                  </a:lnTo>
                  <a:lnTo>
                    <a:pt x="187249" y="105420"/>
                  </a:lnTo>
                  <a:lnTo>
                    <a:pt x="187137" y="105372"/>
                  </a:lnTo>
                  <a:lnTo>
                    <a:pt x="187023" y="105329"/>
                  </a:lnTo>
                  <a:lnTo>
                    <a:pt x="186908" y="105286"/>
                  </a:lnTo>
                  <a:lnTo>
                    <a:pt x="186793" y="105250"/>
                  </a:lnTo>
                  <a:lnTo>
                    <a:pt x="186557" y="105189"/>
                  </a:lnTo>
                  <a:lnTo>
                    <a:pt x="186319" y="105141"/>
                  </a:lnTo>
                  <a:lnTo>
                    <a:pt x="186079" y="105104"/>
                  </a:lnTo>
                  <a:lnTo>
                    <a:pt x="185836" y="105092"/>
                  </a:lnTo>
                  <a:lnTo>
                    <a:pt x="185715" y="105080"/>
                  </a:lnTo>
                  <a:lnTo>
                    <a:pt x="185594" y="105068"/>
                  </a:lnTo>
                  <a:lnTo>
                    <a:pt x="185475" y="105043"/>
                  </a:lnTo>
                  <a:lnTo>
                    <a:pt x="185359" y="105007"/>
                  </a:lnTo>
                  <a:lnTo>
                    <a:pt x="185255" y="104946"/>
                  </a:lnTo>
                  <a:lnTo>
                    <a:pt x="185162" y="104867"/>
                  </a:lnTo>
                  <a:lnTo>
                    <a:pt x="185082" y="104776"/>
                  </a:lnTo>
                  <a:lnTo>
                    <a:pt x="185011" y="104673"/>
                  </a:lnTo>
                  <a:lnTo>
                    <a:pt x="184951" y="104570"/>
                  </a:lnTo>
                  <a:lnTo>
                    <a:pt x="184909" y="104454"/>
                  </a:lnTo>
                  <a:lnTo>
                    <a:pt x="184892" y="104332"/>
                  </a:lnTo>
                  <a:lnTo>
                    <a:pt x="184897" y="104090"/>
                  </a:lnTo>
                  <a:lnTo>
                    <a:pt x="184902" y="103852"/>
                  </a:lnTo>
                  <a:lnTo>
                    <a:pt x="184888" y="103725"/>
                  </a:lnTo>
                  <a:lnTo>
                    <a:pt x="184862" y="103609"/>
                  </a:lnTo>
                  <a:lnTo>
                    <a:pt x="184830" y="103488"/>
                  </a:lnTo>
                  <a:lnTo>
                    <a:pt x="184799" y="103373"/>
                  </a:lnTo>
                  <a:lnTo>
                    <a:pt x="184766" y="103257"/>
                  </a:lnTo>
                  <a:lnTo>
                    <a:pt x="184733" y="103142"/>
                  </a:lnTo>
                  <a:lnTo>
                    <a:pt x="184696" y="103027"/>
                  </a:lnTo>
                  <a:lnTo>
                    <a:pt x="184654" y="102911"/>
                  </a:lnTo>
                  <a:lnTo>
                    <a:pt x="184604" y="102801"/>
                  </a:lnTo>
                  <a:lnTo>
                    <a:pt x="184551" y="102692"/>
                  </a:lnTo>
                  <a:lnTo>
                    <a:pt x="184485" y="102589"/>
                  </a:lnTo>
                  <a:lnTo>
                    <a:pt x="184406" y="102498"/>
                  </a:lnTo>
                  <a:lnTo>
                    <a:pt x="184310" y="102425"/>
                  </a:lnTo>
                  <a:lnTo>
                    <a:pt x="184197" y="102376"/>
                  </a:lnTo>
                  <a:lnTo>
                    <a:pt x="184079" y="102352"/>
                  </a:lnTo>
                  <a:lnTo>
                    <a:pt x="183839" y="102309"/>
                  </a:lnTo>
                  <a:lnTo>
                    <a:pt x="183720" y="102285"/>
                  </a:lnTo>
                  <a:lnTo>
                    <a:pt x="183603" y="102255"/>
                  </a:lnTo>
                  <a:lnTo>
                    <a:pt x="183493" y="102200"/>
                  </a:lnTo>
                  <a:lnTo>
                    <a:pt x="183398" y="102121"/>
                  </a:lnTo>
                  <a:lnTo>
                    <a:pt x="183331" y="102024"/>
                  </a:lnTo>
                  <a:lnTo>
                    <a:pt x="183272" y="101914"/>
                  </a:lnTo>
                  <a:lnTo>
                    <a:pt x="183215" y="101805"/>
                  </a:lnTo>
                  <a:lnTo>
                    <a:pt x="183082" y="101605"/>
                  </a:lnTo>
                  <a:lnTo>
                    <a:pt x="182894" y="101453"/>
                  </a:lnTo>
                  <a:lnTo>
                    <a:pt x="182700" y="101307"/>
                  </a:lnTo>
                  <a:lnTo>
                    <a:pt x="182605" y="101228"/>
                  </a:lnTo>
                  <a:lnTo>
                    <a:pt x="182512" y="101149"/>
                  </a:lnTo>
                  <a:lnTo>
                    <a:pt x="182423" y="101070"/>
                  </a:lnTo>
                  <a:lnTo>
                    <a:pt x="182341" y="100979"/>
                  </a:lnTo>
                  <a:lnTo>
                    <a:pt x="182283" y="100870"/>
                  </a:lnTo>
                  <a:lnTo>
                    <a:pt x="182265" y="100754"/>
                  </a:lnTo>
                  <a:lnTo>
                    <a:pt x="182282" y="100511"/>
                  </a:lnTo>
                  <a:lnTo>
                    <a:pt x="182303" y="100268"/>
                  </a:lnTo>
                  <a:lnTo>
                    <a:pt x="182324" y="100025"/>
                  </a:lnTo>
                  <a:lnTo>
                    <a:pt x="182323" y="99782"/>
                  </a:lnTo>
                  <a:lnTo>
                    <a:pt x="182217" y="99569"/>
                  </a:lnTo>
                  <a:lnTo>
                    <a:pt x="182044" y="99399"/>
                  </a:lnTo>
                  <a:lnTo>
                    <a:pt x="181876" y="99223"/>
                  </a:lnTo>
                  <a:lnTo>
                    <a:pt x="181811" y="99120"/>
                  </a:lnTo>
                  <a:lnTo>
                    <a:pt x="181768" y="99005"/>
                  </a:lnTo>
                  <a:lnTo>
                    <a:pt x="181737" y="98889"/>
                  </a:lnTo>
                  <a:lnTo>
                    <a:pt x="181707" y="98767"/>
                  </a:lnTo>
                  <a:lnTo>
                    <a:pt x="181617" y="98549"/>
                  </a:lnTo>
                  <a:lnTo>
                    <a:pt x="181435" y="98385"/>
                  </a:lnTo>
                  <a:lnTo>
                    <a:pt x="181244" y="98233"/>
                  </a:lnTo>
                  <a:lnTo>
                    <a:pt x="181080" y="98051"/>
                  </a:lnTo>
                  <a:lnTo>
                    <a:pt x="180918" y="97868"/>
                  </a:lnTo>
                  <a:lnTo>
                    <a:pt x="180789" y="97668"/>
                  </a:lnTo>
                  <a:lnTo>
                    <a:pt x="180818" y="97437"/>
                  </a:lnTo>
                  <a:lnTo>
                    <a:pt x="180898" y="97346"/>
                  </a:lnTo>
                  <a:lnTo>
                    <a:pt x="180986" y="97261"/>
                  </a:lnTo>
                  <a:lnTo>
                    <a:pt x="181083" y="97182"/>
                  </a:lnTo>
                  <a:lnTo>
                    <a:pt x="181182" y="97115"/>
                  </a:lnTo>
                  <a:lnTo>
                    <a:pt x="181284" y="97048"/>
                  </a:lnTo>
                  <a:lnTo>
                    <a:pt x="181387" y="96981"/>
                  </a:lnTo>
                  <a:lnTo>
                    <a:pt x="181492" y="96921"/>
                  </a:lnTo>
                  <a:lnTo>
                    <a:pt x="181599" y="96866"/>
                  </a:lnTo>
                  <a:lnTo>
                    <a:pt x="181713" y="96829"/>
                  </a:lnTo>
                  <a:lnTo>
                    <a:pt x="181834" y="96805"/>
                  </a:lnTo>
                  <a:lnTo>
                    <a:pt x="182038" y="96684"/>
                  </a:lnTo>
                  <a:lnTo>
                    <a:pt x="182073" y="96447"/>
                  </a:lnTo>
                  <a:lnTo>
                    <a:pt x="182045" y="96204"/>
                  </a:lnTo>
                  <a:lnTo>
                    <a:pt x="182013" y="95961"/>
                  </a:lnTo>
                  <a:lnTo>
                    <a:pt x="181992" y="95718"/>
                  </a:lnTo>
                  <a:lnTo>
                    <a:pt x="182004" y="95474"/>
                  </a:lnTo>
                  <a:lnTo>
                    <a:pt x="182063" y="95238"/>
                  </a:lnTo>
                  <a:lnTo>
                    <a:pt x="182141" y="95013"/>
                  </a:lnTo>
                  <a:lnTo>
                    <a:pt x="182221" y="94782"/>
                  </a:lnTo>
                  <a:lnTo>
                    <a:pt x="182292" y="94545"/>
                  </a:lnTo>
                  <a:lnTo>
                    <a:pt x="182358" y="94314"/>
                  </a:lnTo>
                  <a:lnTo>
                    <a:pt x="182389" y="94199"/>
                  </a:lnTo>
                  <a:lnTo>
                    <a:pt x="182417" y="94077"/>
                  </a:lnTo>
                  <a:lnTo>
                    <a:pt x="182440" y="93962"/>
                  </a:lnTo>
                  <a:lnTo>
                    <a:pt x="182445" y="93841"/>
                  </a:lnTo>
                  <a:lnTo>
                    <a:pt x="182397" y="93604"/>
                  </a:lnTo>
                  <a:lnTo>
                    <a:pt x="182276" y="93391"/>
                  </a:lnTo>
                  <a:lnTo>
                    <a:pt x="182149" y="93178"/>
                  </a:lnTo>
                  <a:lnTo>
                    <a:pt x="182086" y="93075"/>
                  </a:lnTo>
                  <a:lnTo>
                    <a:pt x="182023" y="92971"/>
                  </a:lnTo>
                  <a:lnTo>
                    <a:pt x="181961" y="92868"/>
                  </a:lnTo>
                  <a:lnTo>
                    <a:pt x="181901" y="92765"/>
                  </a:lnTo>
                  <a:lnTo>
                    <a:pt x="181845" y="92656"/>
                  </a:lnTo>
                  <a:lnTo>
                    <a:pt x="181799" y="92540"/>
                  </a:lnTo>
                  <a:lnTo>
                    <a:pt x="181771" y="92425"/>
                  </a:lnTo>
                  <a:lnTo>
                    <a:pt x="181757" y="92303"/>
                  </a:lnTo>
                  <a:lnTo>
                    <a:pt x="181763" y="92061"/>
                  </a:lnTo>
                  <a:lnTo>
                    <a:pt x="181785" y="91818"/>
                  </a:lnTo>
                  <a:lnTo>
                    <a:pt x="181807" y="91574"/>
                  </a:lnTo>
                  <a:lnTo>
                    <a:pt x="181813" y="91453"/>
                  </a:lnTo>
                  <a:lnTo>
                    <a:pt x="181819" y="91331"/>
                  </a:lnTo>
                  <a:lnTo>
                    <a:pt x="181823" y="91210"/>
                  </a:lnTo>
                  <a:lnTo>
                    <a:pt x="181827" y="91088"/>
                  </a:lnTo>
                  <a:lnTo>
                    <a:pt x="181830" y="90967"/>
                  </a:lnTo>
                  <a:lnTo>
                    <a:pt x="181835" y="90724"/>
                  </a:lnTo>
                  <a:lnTo>
                    <a:pt x="181836" y="90481"/>
                  </a:lnTo>
                  <a:lnTo>
                    <a:pt x="181823" y="90238"/>
                  </a:lnTo>
                  <a:lnTo>
                    <a:pt x="181811" y="89994"/>
                  </a:lnTo>
                  <a:lnTo>
                    <a:pt x="181817" y="89873"/>
                  </a:lnTo>
                  <a:lnTo>
                    <a:pt x="181859" y="89764"/>
                  </a:lnTo>
                  <a:lnTo>
                    <a:pt x="181907" y="89648"/>
                  </a:lnTo>
                  <a:lnTo>
                    <a:pt x="181958" y="89539"/>
                  </a:lnTo>
                  <a:lnTo>
                    <a:pt x="182015" y="89429"/>
                  </a:lnTo>
                  <a:lnTo>
                    <a:pt x="182079" y="89326"/>
                  </a:lnTo>
                  <a:lnTo>
                    <a:pt x="182148" y="89229"/>
                  </a:lnTo>
                  <a:lnTo>
                    <a:pt x="182222" y="89132"/>
                  </a:lnTo>
                  <a:lnTo>
                    <a:pt x="182301" y="89041"/>
                  </a:lnTo>
                  <a:lnTo>
                    <a:pt x="182387" y="88955"/>
                  </a:lnTo>
                  <a:lnTo>
                    <a:pt x="182478" y="88871"/>
                  </a:lnTo>
                  <a:lnTo>
                    <a:pt x="182572" y="88798"/>
                  </a:lnTo>
                  <a:lnTo>
                    <a:pt x="182669" y="88725"/>
                  </a:lnTo>
                  <a:lnTo>
                    <a:pt x="182768" y="88652"/>
                  </a:lnTo>
                  <a:lnTo>
                    <a:pt x="182867" y="88579"/>
                  </a:lnTo>
                  <a:lnTo>
                    <a:pt x="182968" y="88512"/>
                  </a:lnTo>
                  <a:lnTo>
                    <a:pt x="183169" y="88379"/>
                  </a:lnTo>
                  <a:lnTo>
                    <a:pt x="183367" y="88239"/>
                  </a:lnTo>
                  <a:lnTo>
                    <a:pt x="183564" y="88093"/>
                  </a:lnTo>
                  <a:lnTo>
                    <a:pt x="183758" y="87947"/>
                  </a:lnTo>
                  <a:lnTo>
                    <a:pt x="183855" y="87874"/>
                  </a:lnTo>
                  <a:lnTo>
                    <a:pt x="183951" y="87802"/>
                  </a:lnTo>
                  <a:lnTo>
                    <a:pt x="184037" y="87716"/>
                  </a:lnTo>
                  <a:lnTo>
                    <a:pt x="184110" y="87619"/>
                  </a:lnTo>
                  <a:lnTo>
                    <a:pt x="184176" y="87516"/>
                  </a:lnTo>
                  <a:lnTo>
                    <a:pt x="184230" y="87406"/>
                  </a:lnTo>
                  <a:lnTo>
                    <a:pt x="184275" y="87291"/>
                  </a:lnTo>
                  <a:lnTo>
                    <a:pt x="184315" y="87175"/>
                  </a:lnTo>
                  <a:lnTo>
                    <a:pt x="184341" y="87060"/>
                  </a:lnTo>
                  <a:lnTo>
                    <a:pt x="184354" y="86939"/>
                  </a:lnTo>
                  <a:lnTo>
                    <a:pt x="184360" y="86817"/>
                  </a:lnTo>
                  <a:lnTo>
                    <a:pt x="184343" y="86575"/>
                  </a:lnTo>
                  <a:lnTo>
                    <a:pt x="184323" y="86453"/>
                  </a:lnTo>
                  <a:lnTo>
                    <a:pt x="184299" y="86337"/>
                  </a:lnTo>
                  <a:lnTo>
                    <a:pt x="184273" y="86215"/>
                  </a:lnTo>
                  <a:lnTo>
                    <a:pt x="184247" y="86094"/>
                  </a:lnTo>
                  <a:lnTo>
                    <a:pt x="184204" y="85857"/>
                  </a:lnTo>
                  <a:lnTo>
                    <a:pt x="184179" y="85614"/>
                  </a:lnTo>
                  <a:lnTo>
                    <a:pt x="184157" y="85377"/>
                  </a:lnTo>
                  <a:lnTo>
                    <a:pt x="184138" y="85256"/>
                  </a:lnTo>
                  <a:lnTo>
                    <a:pt x="184099" y="85140"/>
                  </a:lnTo>
                  <a:lnTo>
                    <a:pt x="184035" y="85037"/>
                  </a:lnTo>
                  <a:lnTo>
                    <a:pt x="183938" y="84964"/>
                  </a:lnTo>
                  <a:lnTo>
                    <a:pt x="183829" y="84910"/>
                  </a:lnTo>
                  <a:lnTo>
                    <a:pt x="183617" y="84794"/>
                  </a:lnTo>
                  <a:lnTo>
                    <a:pt x="183532" y="84703"/>
                  </a:lnTo>
                  <a:lnTo>
                    <a:pt x="183461" y="84606"/>
                  </a:lnTo>
                  <a:lnTo>
                    <a:pt x="183398" y="84503"/>
                  </a:lnTo>
                  <a:lnTo>
                    <a:pt x="183337" y="84399"/>
                  </a:lnTo>
                  <a:lnTo>
                    <a:pt x="183274" y="84290"/>
                  </a:lnTo>
                  <a:lnTo>
                    <a:pt x="183151" y="84083"/>
                  </a:lnTo>
                  <a:lnTo>
                    <a:pt x="183087" y="83980"/>
                  </a:lnTo>
                  <a:lnTo>
                    <a:pt x="183010" y="83883"/>
                  </a:lnTo>
                  <a:lnTo>
                    <a:pt x="182917" y="83804"/>
                  </a:lnTo>
                  <a:lnTo>
                    <a:pt x="182813" y="83743"/>
                  </a:lnTo>
                  <a:lnTo>
                    <a:pt x="182705" y="83688"/>
                  </a:lnTo>
                  <a:lnTo>
                    <a:pt x="182595" y="83640"/>
                  </a:lnTo>
                  <a:lnTo>
                    <a:pt x="182482" y="83591"/>
                  </a:lnTo>
                  <a:lnTo>
                    <a:pt x="182368" y="83549"/>
                  </a:lnTo>
                  <a:lnTo>
                    <a:pt x="182252" y="83512"/>
                  </a:lnTo>
                  <a:lnTo>
                    <a:pt x="182136" y="83476"/>
                  </a:lnTo>
                  <a:lnTo>
                    <a:pt x="182020" y="83445"/>
                  </a:lnTo>
                  <a:lnTo>
                    <a:pt x="181787" y="83373"/>
                  </a:lnTo>
                  <a:lnTo>
                    <a:pt x="181554" y="83299"/>
                  </a:lnTo>
                  <a:lnTo>
                    <a:pt x="181329" y="83209"/>
                  </a:lnTo>
                  <a:lnTo>
                    <a:pt x="181112" y="83099"/>
                  </a:lnTo>
                  <a:lnTo>
                    <a:pt x="180896" y="82990"/>
                  </a:lnTo>
                  <a:lnTo>
                    <a:pt x="180680" y="82880"/>
                  </a:lnTo>
                  <a:lnTo>
                    <a:pt x="180464" y="82765"/>
                  </a:lnTo>
                  <a:lnTo>
                    <a:pt x="180248" y="82656"/>
                  </a:lnTo>
                  <a:lnTo>
                    <a:pt x="180029" y="82546"/>
                  </a:lnTo>
                  <a:lnTo>
                    <a:pt x="179801" y="82461"/>
                  </a:lnTo>
                  <a:lnTo>
                    <a:pt x="179579" y="82364"/>
                  </a:lnTo>
                  <a:lnTo>
                    <a:pt x="179474" y="82303"/>
                  </a:lnTo>
                  <a:lnTo>
                    <a:pt x="179377" y="82231"/>
                  </a:lnTo>
                  <a:lnTo>
                    <a:pt x="179300" y="82133"/>
                  </a:lnTo>
                  <a:lnTo>
                    <a:pt x="179233" y="82036"/>
                  </a:lnTo>
                  <a:lnTo>
                    <a:pt x="179173" y="81926"/>
                  </a:lnTo>
                  <a:lnTo>
                    <a:pt x="179120" y="81817"/>
                  </a:lnTo>
                  <a:lnTo>
                    <a:pt x="179072" y="81708"/>
                  </a:lnTo>
                  <a:lnTo>
                    <a:pt x="178984" y="81501"/>
                  </a:lnTo>
                  <a:lnTo>
                    <a:pt x="178873" y="81282"/>
                  </a:lnTo>
                  <a:lnTo>
                    <a:pt x="178761" y="81070"/>
                  </a:lnTo>
                  <a:lnTo>
                    <a:pt x="178705" y="80960"/>
                  </a:lnTo>
                  <a:lnTo>
                    <a:pt x="178651" y="80851"/>
                  </a:lnTo>
                  <a:lnTo>
                    <a:pt x="178600" y="80742"/>
                  </a:lnTo>
                  <a:lnTo>
                    <a:pt x="178550" y="80626"/>
                  </a:lnTo>
                  <a:lnTo>
                    <a:pt x="178507" y="80517"/>
                  </a:lnTo>
                  <a:lnTo>
                    <a:pt x="178467" y="80401"/>
                  </a:lnTo>
                  <a:lnTo>
                    <a:pt x="178431" y="80286"/>
                  </a:lnTo>
                  <a:lnTo>
                    <a:pt x="178399" y="80164"/>
                  </a:lnTo>
                  <a:lnTo>
                    <a:pt x="178369" y="80049"/>
                  </a:lnTo>
                  <a:lnTo>
                    <a:pt x="178340" y="79934"/>
                  </a:lnTo>
                  <a:lnTo>
                    <a:pt x="178311" y="79812"/>
                  </a:lnTo>
                  <a:lnTo>
                    <a:pt x="178250" y="79575"/>
                  </a:lnTo>
                  <a:lnTo>
                    <a:pt x="178176" y="79344"/>
                  </a:lnTo>
                  <a:lnTo>
                    <a:pt x="178087" y="79120"/>
                  </a:lnTo>
                  <a:lnTo>
                    <a:pt x="177991" y="78895"/>
                  </a:lnTo>
                  <a:lnTo>
                    <a:pt x="177840" y="78706"/>
                  </a:lnTo>
                  <a:lnTo>
                    <a:pt x="177738" y="78640"/>
                  </a:lnTo>
                  <a:lnTo>
                    <a:pt x="177633" y="78579"/>
                  </a:lnTo>
                  <a:lnTo>
                    <a:pt x="177525" y="78524"/>
                  </a:lnTo>
                  <a:lnTo>
                    <a:pt x="177414" y="78476"/>
                  </a:lnTo>
                  <a:lnTo>
                    <a:pt x="177301" y="78433"/>
                  </a:lnTo>
                  <a:lnTo>
                    <a:pt x="177184" y="78397"/>
                  </a:lnTo>
                  <a:lnTo>
                    <a:pt x="177067" y="78366"/>
                  </a:lnTo>
                  <a:lnTo>
                    <a:pt x="176949" y="78336"/>
                  </a:lnTo>
                  <a:lnTo>
                    <a:pt x="176829" y="78318"/>
                  </a:lnTo>
                  <a:lnTo>
                    <a:pt x="176708" y="78306"/>
                  </a:lnTo>
                  <a:lnTo>
                    <a:pt x="176586" y="78299"/>
                  </a:lnTo>
                  <a:lnTo>
                    <a:pt x="176343" y="78317"/>
                  </a:lnTo>
                  <a:lnTo>
                    <a:pt x="176107" y="78378"/>
                  </a:lnTo>
                  <a:lnTo>
                    <a:pt x="175877" y="78451"/>
                  </a:lnTo>
                  <a:lnTo>
                    <a:pt x="175766" y="78506"/>
                  </a:lnTo>
                  <a:lnTo>
                    <a:pt x="175662" y="78567"/>
                  </a:lnTo>
                  <a:lnTo>
                    <a:pt x="175572" y="78652"/>
                  </a:lnTo>
                  <a:lnTo>
                    <a:pt x="175523" y="78761"/>
                  </a:lnTo>
                  <a:lnTo>
                    <a:pt x="175492" y="78876"/>
                  </a:lnTo>
                  <a:lnTo>
                    <a:pt x="175462" y="78998"/>
                  </a:lnTo>
                  <a:lnTo>
                    <a:pt x="175361" y="79217"/>
                  </a:lnTo>
                  <a:lnTo>
                    <a:pt x="175282" y="79308"/>
                  </a:lnTo>
                  <a:lnTo>
                    <a:pt x="175199" y="79399"/>
                  </a:lnTo>
                  <a:lnTo>
                    <a:pt x="175111" y="79484"/>
                  </a:lnTo>
                  <a:lnTo>
                    <a:pt x="175020" y="79563"/>
                  </a:lnTo>
                  <a:lnTo>
                    <a:pt x="174921" y="79636"/>
                  </a:lnTo>
                  <a:lnTo>
                    <a:pt x="174819" y="79697"/>
                  </a:lnTo>
                  <a:lnTo>
                    <a:pt x="174709" y="79751"/>
                  </a:lnTo>
                  <a:lnTo>
                    <a:pt x="174596" y="79794"/>
                  </a:lnTo>
                  <a:lnTo>
                    <a:pt x="174481" y="79837"/>
                  </a:lnTo>
                  <a:lnTo>
                    <a:pt x="174366" y="79873"/>
                  </a:lnTo>
                  <a:lnTo>
                    <a:pt x="174131" y="79934"/>
                  </a:lnTo>
                  <a:lnTo>
                    <a:pt x="174011" y="79958"/>
                  </a:lnTo>
                  <a:lnTo>
                    <a:pt x="173892" y="79977"/>
                  </a:lnTo>
                  <a:lnTo>
                    <a:pt x="173772" y="79995"/>
                  </a:lnTo>
                  <a:lnTo>
                    <a:pt x="173651" y="80013"/>
                  </a:lnTo>
                  <a:lnTo>
                    <a:pt x="173530" y="80025"/>
                  </a:lnTo>
                  <a:lnTo>
                    <a:pt x="173287" y="80043"/>
                  </a:lnTo>
                  <a:lnTo>
                    <a:pt x="173045" y="80049"/>
                  </a:lnTo>
                  <a:lnTo>
                    <a:pt x="172802" y="80031"/>
                  </a:lnTo>
                  <a:lnTo>
                    <a:pt x="172560" y="80013"/>
                  </a:lnTo>
                  <a:lnTo>
                    <a:pt x="172439" y="79994"/>
                  </a:lnTo>
                  <a:lnTo>
                    <a:pt x="172320" y="79971"/>
                  </a:lnTo>
                  <a:lnTo>
                    <a:pt x="172201" y="79940"/>
                  </a:lnTo>
                  <a:lnTo>
                    <a:pt x="172089" y="79897"/>
                  </a:lnTo>
                  <a:lnTo>
                    <a:pt x="171971" y="79849"/>
                  </a:lnTo>
                  <a:lnTo>
                    <a:pt x="171733" y="79752"/>
                  </a:lnTo>
                  <a:lnTo>
                    <a:pt x="171627" y="79691"/>
                  </a:lnTo>
                  <a:lnTo>
                    <a:pt x="171540" y="79618"/>
                  </a:lnTo>
                  <a:lnTo>
                    <a:pt x="171477" y="79521"/>
                  </a:lnTo>
                  <a:lnTo>
                    <a:pt x="171427" y="79417"/>
                  </a:lnTo>
                  <a:lnTo>
                    <a:pt x="171387" y="79308"/>
                  </a:lnTo>
                  <a:lnTo>
                    <a:pt x="171356" y="79186"/>
                  </a:lnTo>
                  <a:lnTo>
                    <a:pt x="171330" y="79065"/>
                  </a:lnTo>
                  <a:lnTo>
                    <a:pt x="171306" y="78943"/>
                  </a:lnTo>
                  <a:lnTo>
                    <a:pt x="171282" y="78816"/>
                  </a:lnTo>
                  <a:lnTo>
                    <a:pt x="171221" y="78579"/>
                  </a:lnTo>
                  <a:lnTo>
                    <a:pt x="171145" y="78348"/>
                  </a:lnTo>
                  <a:lnTo>
                    <a:pt x="171062" y="78117"/>
                  </a:lnTo>
                  <a:lnTo>
                    <a:pt x="170977" y="77892"/>
                  </a:lnTo>
                  <a:lnTo>
                    <a:pt x="170865" y="77674"/>
                  </a:lnTo>
                  <a:lnTo>
                    <a:pt x="170793" y="77576"/>
                  </a:lnTo>
                  <a:lnTo>
                    <a:pt x="170710" y="77491"/>
                  </a:lnTo>
                  <a:lnTo>
                    <a:pt x="170606" y="77425"/>
                  </a:lnTo>
                  <a:lnTo>
                    <a:pt x="170493" y="77382"/>
                  </a:lnTo>
                  <a:lnTo>
                    <a:pt x="170378" y="77340"/>
                  </a:lnTo>
                  <a:lnTo>
                    <a:pt x="170263" y="77303"/>
                  </a:lnTo>
                  <a:lnTo>
                    <a:pt x="170147" y="77266"/>
                  </a:lnTo>
                  <a:lnTo>
                    <a:pt x="170032" y="77231"/>
                  </a:lnTo>
                  <a:lnTo>
                    <a:pt x="169800" y="77151"/>
                  </a:lnTo>
                  <a:lnTo>
                    <a:pt x="169560" y="77121"/>
                  </a:lnTo>
                  <a:lnTo>
                    <a:pt x="169318" y="77139"/>
                  </a:lnTo>
                  <a:lnTo>
                    <a:pt x="169079" y="77188"/>
                  </a:lnTo>
                  <a:lnTo>
                    <a:pt x="168838" y="77218"/>
                  </a:lnTo>
                  <a:lnTo>
                    <a:pt x="168719" y="77200"/>
                  </a:lnTo>
                  <a:lnTo>
                    <a:pt x="168601" y="77170"/>
                  </a:lnTo>
                  <a:lnTo>
                    <a:pt x="168488" y="77127"/>
                  </a:lnTo>
                  <a:lnTo>
                    <a:pt x="168377" y="77072"/>
                  </a:lnTo>
                  <a:lnTo>
                    <a:pt x="168273" y="77012"/>
                  </a:lnTo>
                  <a:lnTo>
                    <a:pt x="168173" y="76939"/>
                  </a:lnTo>
                  <a:lnTo>
                    <a:pt x="168076" y="76865"/>
                  </a:lnTo>
                  <a:lnTo>
                    <a:pt x="167982" y="76787"/>
                  </a:lnTo>
                  <a:lnTo>
                    <a:pt x="167895" y="76708"/>
                  </a:lnTo>
                  <a:lnTo>
                    <a:pt x="167812" y="76616"/>
                  </a:lnTo>
                  <a:lnTo>
                    <a:pt x="167735" y="76520"/>
                  </a:lnTo>
                  <a:lnTo>
                    <a:pt x="167663" y="76422"/>
                  </a:lnTo>
                  <a:lnTo>
                    <a:pt x="167595" y="76325"/>
                  </a:lnTo>
                  <a:lnTo>
                    <a:pt x="167531" y="76222"/>
                  </a:lnTo>
                  <a:lnTo>
                    <a:pt x="167472" y="76112"/>
                  </a:lnTo>
                  <a:lnTo>
                    <a:pt x="167417" y="76003"/>
                  </a:lnTo>
                  <a:lnTo>
                    <a:pt x="167369" y="75893"/>
                  </a:lnTo>
                  <a:lnTo>
                    <a:pt x="167325" y="75778"/>
                  </a:lnTo>
                  <a:lnTo>
                    <a:pt x="167287" y="75663"/>
                  </a:lnTo>
                  <a:lnTo>
                    <a:pt x="167253" y="75547"/>
                  </a:lnTo>
                  <a:lnTo>
                    <a:pt x="167228" y="75426"/>
                  </a:lnTo>
                  <a:lnTo>
                    <a:pt x="167209" y="75304"/>
                  </a:lnTo>
                  <a:lnTo>
                    <a:pt x="167193" y="75189"/>
                  </a:lnTo>
                  <a:lnTo>
                    <a:pt x="167183" y="75067"/>
                  </a:lnTo>
                  <a:lnTo>
                    <a:pt x="167178" y="74946"/>
                  </a:lnTo>
                  <a:lnTo>
                    <a:pt x="167183" y="74702"/>
                  </a:lnTo>
                  <a:lnTo>
                    <a:pt x="167190" y="74581"/>
                  </a:lnTo>
                  <a:lnTo>
                    <a:pt x="167197" y="74460"/>
                  </a:lnTo>
                  <a:lnTo>
                    <a:pt x="167205" y="74338"/>
                  </a:lnTo>
                  <a:lnTo>
                    <a:pt x="167213" y="74217"/>
                  </a:lnTo>
                  <a:lnTo>
                    <a:pt x="167222" y="74095"/>
                  </a:lnTo>
                  <a:lnTo>
                    <a:pt x="167230" y="73974"/>
                  </a:lnTo>
                  <a:lnTo>
                    <a:pt x="167246" y="73731"/>
                  </a:lnTo>
                  <a:lnTo>
                    <a:pt x="167262" y="73488"/>
                  </a:lnTo>
                  <a:lnTo>
                    <a:pt x="167276" y="73244"/>
                  </a:lnTo>
                  <a:lnTo>
                    <a:pt x="167287" y="73002"/>
                  </a:lnTo>
                  <a:lnTo>
                    <a:pt x="167283" y="72758"/>
                  </a:lnTo>
                  <a:lnTo>
                    <a:pt x="167277" y="72643"/>
                  </a:lnTo>
                  <a:lnTo>
                    <a:pt x="167267" y="72522"/>
                  </a:lnTo>
                  <a:lnTo>
                    <a:pt x="167255" y="72400"/>
                  </a:lnTo>
                  <a:lnTo>
                    <a:pt x="167239" y="72279"/>
                  </a:lnTo>
                  <a:lnTo>
                    <a:pt x="167220" y="72157"/>
                  </a:lnTo>
                  <a:lnTo>
                    <a:pt x="167194" y="72042"/>
                  </a:lnTo>
                  <a:lnTo>
                    <a:pt x="167162" y="71920"/>
                  </a:lnTo>
                  <a:lnTo>
                    <a:pt x="167123" y="71805"/>
                  </a:lnTo>
                  <a:lnTo>
                    <a:pt x="167078" y="71689"/>
                  </a:lnTo>
                  <a:lnTo>
                    <a:pt x="167030" y="71580"/>
                  </a:lnTo>
                  <a:lnTo>
                    <a:pt x="166980" y="71470"/>
                  </a:lnTo>
                  <a:lnTo>
                    <a:pt x="166879" y="71252"/>
                  </a:lnTo>
                  <a:lnTo>
                    <a:pt x="166776" y="71033"/>
                  </a:lnTo>
                  <a:lnTo>
                    <a:pt x="166670" y="70809"/>
                  </a:lnTo>
                  <a:lnTo>
                    <a:pt x="166557" y="70596"/>
                  </a:lnTo>
                  <a:lnTo>
                    <a:pt x="166494" y="70492"/>
                  </a:lnTo>
                  <a:lnTo>
                    <a:pt x="166426" y="70389"/>
                  </a:lnTo>
                  <a:lnTo>
                    <a:pt x="166354" y="70292"/>
                  </a:lnTo>
                  <a:lnTo>
                    <a:pt x="166282" y="70195"/>
                  </a:lnTo>
                  <a:lnTo>
                    <a:pt x="166208" y="70097"/>
                  </a:lnTo>
                  <a:lnTo>
                    <a:pt x="166068" y="69903"/>
                  </a:lnTo>
                  <a:lnTo>
                    <a:pt x="166004" y="69800"/>
                  </a:lnTo>
                  <a:lnTo>
                    <a:pt x="165949" y="69690"/>
                  </a:lnTo>
                  <a:lnTo>
                    <a:pt x="165906" y="69575"/>
                  </a:lnTo>
                  <a:lnTo>
                    <a:pt x="165893" y="69454"/>
                  </a:lnTo>
                  <a:lnTo>
                    <a:pt x="165934" y="69216"/>
                  </a:lnTo>
                  <a:lnTo>
                    <a:pt x="165976" y="69101"/>
                  </a:lnTo>
                  <a:lnTo>
                    <a:pt x="166028" y="68992"/>
                  </a:lnTo>
                  <a:lnTo>
                    <a:pt x="166086" y="68882"/>
                  </a:lnTo>
                  <a:lnTo>
                    <a:pt x="166150" y="68779"/>
                  </a:lnTo>
                  <a:lnTo>
                    <a:pt x="166221" y="68682"/>
                  </a:lnTo>
                  <a:lnTo>
                    <a:pt x="166296" y="68585"/>
                  </a:lnTo>
                  <a:lnTo>
                    <a:pt x="166377" y="68494"/>
                  </a:lnTo>
                  <a:lnTo>
                    <a:pt x="166470" y="68415"/>
                  </a:lnTo>
                  <a:lnTo>
                    <a:pt x="166568" y="68342"/>
                  </a:lnTo>
                  <a:lnTo>
                    <a:pt x="166671" y="68281"/>
                  </a:lnTo>
                  <a:lnTo>
                    <a:pt x="166789" y="68245"/>
                  </a:lnTo>
                  <a:lnTo>
                    <a:pt x="166909" y="68226"/>
                  </a:lnTo>
                  <a:lnTo>
                    <a:pt x="167030" y="68220"/>
                  </a:lnTo>
                  <a:lnTo>
                    <a:pt x="167273" y="68227"/>
                  </a:lnTo>
                  <a:lnTo>
                    <a:pt x="167516" y="68244"/>
                  </a:lnTo>
                  <a:lnTo>
                    <a:pt x="167756" y="68275"/>
                  </a:lnTo>
                  <a:lnTo>
                    <a:pt x="167997" y="68318"/>
                  </a:lnTo>
                  <a:lnTo>
                    <a:pt x="168238" y="68336"/>
                  </a:lnTo>
                  <a:lnTo>
                    <a:pt x="168438" y="68208"/>
                  </a:lnTo>
                  <a:lnTo>
                    <a:pt x="168535" y="67983"/>
                  </a:lnTo>
                  <a:lnTo>
                    <a:pt x="168642" y="67765"/>
                  </a:lnTo>
                  <a:lnTo>
                    <a:pt x="168726" y="67680"/>
                  </a:lnTo>
                  <a:lnTo>
                    <a:pt x="168829" y="67613"/>
                  </a:lnTo>
                  <a:lnTo>
                    <a:pt x="168936" y="67558"/>
                  </a:lnTo>
                  <a:lnTo>
                    <a:pt x="169046" y="67503"/>
                  </a:lnTo>
                  <a:lnTo>
                    <a:pt x="169229" y="67352"/>
                  </a:lnTo>
                  <a:lnTo>
                    <a:pt x="169344" y="67133"/>
                  </a:lnTo>
                  <a:lnTo>
                    <a:pt x="169460" y="66920"/>
                  </a:lnTo>
                  <a:lnTo>
                    <a:pt x="169548" y="66835"/>
                  </a:lnTo>
                  <a:lnTo>
                    <a:pt x="169653" y="66774"/>
                  </a:lnTo>
                  <a:lnTo>
                    <a:pt x="169767" y="66732"/>
                  </a:lnTo>
                  <a:lnTo>
                    <a:pt x="169882" y="66695"/>
                  </a:lnTo>
                  <a:lnTo>
                    <a:pt x="169999" y="66665"/>
                  </a:lnTo>
                  <a:lnTo>
                    <a:pt x="170237" y="66610"/>
                  </a:lnTo>
                  <a:lnTo>
                    <a:pt x="170476" y="66568"/>
                  </a:lnTo>
                  <a:lnTo>
                    <a:pt x="170717" y="66532"/>
                  </a:lnTo>
                  <a:lnTo>
                    <a:pt x="170960" y="66525"/>
                  </a:lnTo>
                  <a:lnTo>
                    <a:pt x="171201" y="66501"/>
                  </a:lnTo>
                  <a:lnTo>
                    <a:pt x="171439" y="66452"/>
                  </a:lnTo>
                  <a:lnTo>
                    <a:pt x="171674" y="66385"/>
                  </a:lnTo>
                  <a:lnTo>
                    <a:pt x="171904" y="66306"/>
                  </a:lnTo>
                  <a:lnTo>
                    <a:pt x="172015" y="66258"/>
                  </a:lnTo>
                  <a:lnTo>
                    <a:pt x="172122" y="66197"/>
                  </a:lnTo>
                  <a:lnTo>
                    <a:pt x="172221" y="66125"/>
                  </a:lnTo>
                  <a:lnTo>
                    <a:pt x="172316" y="66051"/>
                  </a:lnTo>
                  <a:lnTo>
                    <a:pt x="172409" y="65972"/>
                  </a:lnTo>
                  <a:lnTo>
                    <a:pt x="172498" y="65888"/>
                  </a:lnTo>
                  <a:lnTo>
                    <a:pt x="172581" y="65802"/>
                  </a:lnTo>
                  <a:lnTo>
                    <a:pt x="172654" y="65705"/>
                  </a:lnTo>
                  <a:lnTo>
                    <a:pt x="172716" y="65596"/>
                  </a:lnTo>
                  <a:lnTo>
                    <a:pt x="172768" y="65486"/>
                  </a:lnTo>
                  <a:lnTo>
                    <a:pt x="172808" y="65371"/>
                  </a:lnTo>
                  <a:lnTo>
                    <a:pt x="172839" y="65255"/>
                  </a:lnTo>
                  <a:lnTo>
                    <a:pt x="172864" y="65134"/>
                  </a:lnTo>
                  <a:lnTo>
                    <a:pt x="172887" y="65018"/>
                  </a:lnTo>
                  <a:lnTo>
                    <a:pt x="172910" y="64897"/>
                  </a:lnTo>
                  <a:lnTo>
                    <a:pt x="172934" y="64775"/>
                  </a:lnTo>
                  <a:lnTo>
                    <a:pt x="172992" y="64545"/>
                  </a:lnTo>
                  <a:lnTo>
                    <a:pt x="173034" y="64429"/>
                  </a:lnTo>
                  <a:lnTo>
                    <a:pt x="173082" y="64314"/>
                  </a:lnTo>
                  <a:lnTo>
                    <a:pt x="173132" y="64205"/>
                  </a:lnTo>
                  <a:lnTo>
                    <a:pt x="173185" y="64095"/>
                  </a:lnTo>
                  <a:lnTo>
                    <a:pt x="173238" y="63986"/>
                  </a:lnTo>
                  <a:lnTo>
                    <a:pt x="173295" y="63876"/>
                  </a:lnTo>
                  <a:lnTo>
                    <a:pt x="173353" y="63773"/>
                  </a:lnTo>
                  <a:lnTo>
                    <a:pt x="173412" y="63670"/>
                  </a:lnTo>
                  <a:lnTo>
                    <a:pt x="173536" y="63457"/>
                  </a:lnTo>
                  <a:lnTo>
                    <a:pt x="173599" y="63354"/>
                  </a:lnTo>
                  <a:lnTo>
                    <a:pt x="173663" y="63251"/>
                  </a:lnTo>
                  <a:lnTo>
                    <a:pt x="173729" y="63147"/>
                  </a:lnTo>
                  <a:lnTo>
                    <a:pt x="173812" y="63062"/>
                  </a:lnTo>
                  <a:lnTo>
                    <a:pt x="173916" y="62996"/>
                  </a:lnTo>
                  <a:lnTo>
                    <a:pt x="174030" y="62953"/>
                  </a:lnTo>
                  <a:lnTo>
                    <a:pt x="174151" y="62941"/>
                  </a:lnTo>
                  <a:lnTo>
                    <a:pt x="174272" y="62935"/>
                  </a:lnTo>
                  <a:lnTo>
                    <a:pt x="174514" y="62916"/>
                  </a:lnTo>
                  <a:lnTo>
                    <a:pt x="174736" y="62825"/>
                  </a:lnTo>
                  <a:lnTo>
                    <a:pt x="174938" y="62686"/>
                  </a:lnTo>
                  <a:lnTo>
                    <a:pt x="175143" y="62552"/>
                  </a:lnTo>
                  <a:lnTo>
                    <a:pt x="175383" y="62515"/>
                  </a:lnTo>
                  <a:lnTo>
                    <a:pt x="175624" y="62485"/>
                  </a:lnTo>
                  <a:lnTo>
                    <a:pt x="175867" y="62467"/>
                  </a:lnTo>
                  <a:lnTo>
                    <a:pt x="176110" y="62461"/>
                  </a:lnTo>
                  <a:lnTo>
                    <a:pt x="176353" y="62473"/>
                  </a:lnTo>
                  <a:lnTo>
                    <a:pt x="176473" y="62491"/>
                  </a:lnTo>
                  <a:lnTo>
                    <a:pt x="176592" y="62516"/>
                  </a:lnTo>
                  <a:lnTo>
                    <a:pt x="176711" y="62540"/>
                  </a:lnTo>
                  <a:lnTo>
                    <a:pt x="176829" y="62570"/>
                  </a:lnTo>
                  <a:lnTo>
                    <a:pt x="176943" y="62613"/>
                  </a:lnTo>
                  <a:lnTo>
                    <a:pt x="177052" y="62668"/>
                  </a:lnTo>
                  <a:lnTo>
                    <a:pt x="177154" y="62734"/>
                  </a:lnTo>
                  <a:lnTo>
                    <a:pt x="177252" y="62807"/>
                  </a:lnTo>
                  <a:lnTo>
                    <a:pt x="177350" y="62880"/>
                  </a:lnTo>
                  <a:lnTo>
                    <a:pt x="177445" y="62959"/>
                  </a:lnTo>
                  <a:lnTo>
                    <a:pt x="177638" y="63105"/>
                  </a:lnTo>
                  <a:lnTo>
                    <a:pt x="177736" y="63178"/>
                  </a:lnTo>
                  <a:lnTo>
                    <a:pt x="177838" y="63239"/>
                  </a:lnTo>
                  <a:lnTo>
                    <a:pt x="177944" y="63299"/>
                  </a:lnTo>
                  <a:lnTo>
                    <a:pt x="178053" y="63354"/>
                  </a:lnTo>
                  <a:lnTo>
                    <a:pt x="178169" y="63390"/>
                  </a:lnTo>
                  <a:lnTo>
                    <a:pt x="178286" y="63421"/>
                  </a:lnTo>
                  <a:lnTo>
                    <a:pt x="178519" y="63487"/>
                  </a:lnTo>
                  <a:lnTo>
                    <a:pt x="178754" y="63555"/>
                  </a:lnTo>
                  <a:lnTo>
                    <a:pt x="178987" y="63621"/>
                  </a:lnTo>
                  <a:lnTo>
                    <a:pt x="179219" y="63694"/>
                  </a:lnTo>
                  <a:lnTo>
                    <a:pt x="179335" y="63736"/>
                  </a:lnTo>
                  <a:lnTo>
                    <a:pt x="179449" y="63779"/>
                  </a:lnTo>
                  <a:lnTo>
                    <a:pt x="179561" y="63822"/>
                  </a:lnTo>
                  <a:lnTo>
                    <a:pt x="179670" y="63876"/>
                  </a:lnTo>
                  <a:lnTo>
                    <a:pt x="179763" y="63955"/>
                  </a:lnTo>
                  <a:lnTo>
                    <a:pt x="179847" y="64046"/>
                  </a:lnTo>
                  <a:lnTo>
                    <a:pt x="180017" y="64217"/>
                  </a:lnTo>
                  <a:lnTo>
                    <a:pt x="180220" y="64351"/>
                  </a:lnTo>
                  <a:lnTo>
                    <a:pt x="180442" y="64448"/>
                  </a:lnTo>
                  <a:lnTo>
                    <a:pt x="180554" y="64496"/>
                  </a:lnTo>
                  <a:lnTo>
                    <a:pt x="180666" y="64545"/>
                  </a:lnTo>
                  <a:lnTo>
                    <a:pt x="180778" y="64594"/>
                  </a:lnTo>
                  <a:lnTo>
                    <a:pt x="180887" y="64648"/>
                  </a:lnTo>
                  <a:lnTo>
                    <a:pt x="180995" y="64703"/>
                  </a:lnTo>
                  <a:lnTo>
                    <a:pt x="181098" y="64763"/>
                  </a:lnTo>
                  <a:lnTo>
                    <a:pt x="181198" y="64830"/>
                  </a:lnTo>
                  <a:lnTo>
                    <a:pt x="181297" y="64903"/>
                  </a:lnTo>
                  <a:lnTo>
                    <a:pt x="181497" y="65043"/>
                  </a:lnTo>
                  <a:lnTo>
                    <a:pt x="181609" y="65092"/>
                  </a:lnTo>
                  <a:lnTo>
                    <a:pt x="181727" y="65116"/>
                  </a:lnTo>
                  <a:lnTo>
                    <a:pt x="181848" y="65134"/>
                  </a:lnTo>
                  <a:lnTo>
                    <a:pt x="181969" y="65146"/>
                  </a:lnTo>
                  <a:lnTo>
                    <a:pt x="182090" y="65152"/>
                  </a:lnTo>
                  <a:lnTo>
                    <a:pt x="182333" y="65164"/>
                  </a:lnTo>
                  <a:lnTo>
                    <a:pt x="182455" y="65158"/>
                  </a:lnTo>
                  <a:lnTo>
                    <a:pt x="182575" y="65140"/>
                  </a:lnTo>
                  <a:lnTo>
                    <a:pt x="182694" y="65116"/>
                  </a:lnTo>
                  <a:lnTo>
                    <a:pt x="182805" y="65067"/>
                  </a:lnTo>
                  <a:lnTo>
                    <a:pt x="182906" y="64995"/>
                  </a:lnTo>
                  <a:lnTo>
                    <a:pt x="182982" y="64903"/>
                  </a:lnTo>
                  <a:lnTo>
                    <a:pt x="183042" y="64800"/>
                  </a:lnTo>
                  <a:lnTo>
                    <a:pt x="183079" y="64678"/>
                  </a:lnTo>
                  <a:lnTo>
                    <a:pt x="183113" y="64563"/>
                  </a:lnTo>
                  <a:lnTo>
                    <a:pt x="183145" y="64448"/>
                  </a:lnTo>
                  <a:lnTo>
                    <a:pt x="183211" y="64211"/>
                  </a:lnTo>
                  <a:lnTo>
                    <a:pt x="183245" y="64095"/>
                  </a:lnTo>
                  <a:lnTo>
                    <a:pt x="183282" y="63980"/>
                  </a:lnTo>
                  <a:lnTo>
                    <a:pt x="183322" y="63864"/>
                  </a:lnTo>
                  <a:lnTo>
                    <a:pt x="183371" y="63755"/>
                  </a:lnTo>
                  <a:lnTo>
                    <a:pt x="183427" y="63646"/>
                  </a:lnTo>
                  <a:lnTo>
                    <a:pt x="183486" y="63536"/>
                  </a:lnTo>
                  <a:lnTo>
                    <a:pt x="183552" y="63439"/>
                  </a:lnTo>
                  <a:lnTo>
                    <a:pt x="183633" y="63348"/>
                  </a:lnTo>
                  <a:lnTo>
                    <a:pt x="183730" y="63275"/>
                  </a:lnTo>
                  <a:lnTo>
                    <a:pt x="183835" y="63214"/>
                  </a:lnTo>
                  <a:lnTo>
                    <a:pt x="183942" y="63154"/>
                  </a:lnTo>
                  <a:lnTo>
                    <a:pt x="184049" y="63099"/>
                  </a:lnTo>
                  <a:lnTo>
                    <a:pt x="184260" y="62977"/>
                  </a:lnTo>
                  <a:lnTo>
                    <a:pt x="184363" y="62910"/>
                  </a:lnTo>
                  <a:lnTo>
                    <a:pt x="184457" y="62832"/>
                  </a:lnTo>
                  <a:lnTo>
                    <a:pt x="184537" y="62740"/>
                  </a:lnTo>
                  <a:lnTo>
                    <a:pt x="184609" y="62643"/>
                  </a:lnTo>
                  <a:lnTo>
                    <a:pt x="184676" y="62546"/>
                  </a:lnTo>
                  <a:lnTo>
                    <a:pt x="184742" y="62442"/>
                  </a:lnTo>
                  <a:lnTo>
                    <a:pt x="184805" y="62339"/>
                  </a:lnTo>
                  <a:lnTo>
                    <a:pt x="184864" y="62230"/>
                  </a:lnTo>
                  <a:lnTo>
                    <a:pt x="184920" y="62121"/>
                  </a:lnTo>
                  <a:lnTo>
                    <a:pt x="184974" y="62011"/>
                  </a:lnTo>
                  <a:lnTo>
                    <a:pt x="185026" y="61902"/>
                  </a:lnTo>
                  <a:lnTo>
                    <a:pt x="185077" y="61793"/>
                  </a:lnTo>
                  <a:lnTo>
                    <a:pt x="185126" y="61683"/>
                  </a:lnTo>
                  <a:lnTo>
                    <a:pt x="185174" y="61574"/>
                  </a:lnTo>
                  <a:lnTo>
                    <a:pt x="185220" y="61458"/>
                  </a:lnTo>
                  <a:lnTo>
                    <a:pt x="185264" y="61343"/>
                  </a:lnTo>
                  <a:lnTo>
                    <a:pt x="185339" y="61112"/>
                  </a:lnTo>
                  <a:lnTo>
                    <a:pt x="185334" y="60869"/>
                  </a:lnTo>
                  <a:lnTo>
                    <a:pt x="185338" y="60626"/>
                  </a:lnTo>
                  <a:lnTo>
                    <a:pt x="185375" y="60511"/>
                  </a:lnTo>
                  <a:lnTo>
                    <a:pt x="185418" y="60402"/>
                  </a:lnTo>
                  <a:lnTo>
                    <a:pt x="185469" y="60286"/>
                  </a:lnTo>
                  <a:lnTo>
                    <a:pt x="185528" y="60183"/>
                  </a:lnTo>
                  <a:lnTo>
                    <a:pt x="185595" y="60079"/>
                  </a:lnTo>
                  <a:lnTo>
                    <a:pt x="185670" y="59988"/>
                  </a:lnTo>
                  <a:lnTo>
                    <a:pt x="185764" y="59909"/>
                  </a:lnTo>
                  <a:lnTo>
                    <a:pt x="185870" y="59848"/>
                  </a:lnTo>
                  <a:lnTo>
                    <a:pt x="185988" y="59818"/>
                  </a:lnTo>
                  <a:lnTo>
                    <a:pt x="186108" y="59800"/>
                  </a:lnTo>
                  <a:lnTo>
                    <a:pt x="186229" y="59782"/>
                  </a:lnTo>
                  <a:lnTo>
                    <a:pt x="186471" y="59757"/>
                  </a:lnTo>
                  <a:lnTo>
                    <a:pt x="186714" y="59763"/>
                  </a:lnTo>
                  <a:lnTo>
                    <a:pt x="186956" y="59769"/>
                  </a:lnTo>
                  <a:lnTo>
                    <a:pt x="187198" y="59745"/>
                  </a:lnTo>
                  <a:lnTo>
                    <a:pt x="187315" y="59715"/>
                  </a:lnTo>
                  <a:lnTo>
                    <a:pt x="187424" y="59654"/>
                  </a:lnTo>
                  <a:lnTo>
                    <a:pt x="187525" y="59588"/>
                  </a:lnTo>
                  <a:lnTo>
                    <a:pt x="187622" y="59514"/>
                  </a:lnTo>
                  <a:lnTo>
                    <a:pt x="187711" y="59435"/>
                  </a:lnTo>
                  <a:lnTo>
                    <a:pt x="187794" y="59344"/>
                  </a:lnTo>
                  <a:lnTo>
                    <a:pt x="187869" y="59247"/>
                  </a:lnTo>
                  <a:lnTo>
                    <a:pt x="187925" y="59138"/>
                  </a:lnTo>
                  <a:lnTo>
                    <a:pt x="187951" y="59022"/>
                  </a:lnTo>
                  <a:lnTo>
                    <a:pt x="187963" y="58901"/>
                  </a:lnTo>
                  <a:lnTo>
                    <a:pt x="187971" y="58779"/>
                  </a:lnTo>
                  <a:lnTo>
                    <a:pt x="188013" y="58536"/>
                  </a:lnTo>
                  <a:lnTo>
                    <a:pt x="188067" y="58433"/>
                  </a:lnTo>
                  <a:lnTo>
                    <a:pt x="188131" y="58330"/>
                  </a:lnTo>
                  <a:lnTo>
                    <a:pt x="188200" y="58227"/>
                  </a:lnTo>
                  <a:lnTo>
                    <a:pt x="188273" y="58135"/>
                  </a:lnTo>
                  <a:lnTo>
                    <a:pt x="188428" y="57947"/>
                  </a:lnTo>
                  <a:lnTo>
                    <a:pt x="188585" y="57758"/>
                  </a:lnTo>
                  <a:lnTo>
                    <a:pt x="188662" y="57667"/>
                  </a:lnTo>
                  <a:lnTo>
                    <a:pt x="188735" y="57570"/>
                  </a:lnTo>
                  <a:lnTo>
                    <a:pt x="188800" y="57467"/>
                  </a:lnTo>
                  <a:lnTo>
                    <a:pt x="188860" y="57357"/>
                  </a:lnTo>
                  <a:lnTo>
                    <a:pt x="188905" y="57248"/>
                  </a:lnTo>
                  <a:lnTo>
                    <a:pt x="188929" y="57127"/>
                  </a:lnTo>
                  <a:lnTo>
                    <a:pt x="188943" y="57005"/>
                  </a:lnTo>
                  <a:lnTo>
                    <a:pt x="188949" y="56884"/>
                  </a:lnTo>
                  <a:lnTo>
                    <a:pt x="188949" y="56762"/>
                  </a:lnTo>
                  <a:lnTo>
                    <a:pt x="188947" y="56519"/>
                  </a:lnTo>
                  <a:lnTo>
                    <a:pt x="188961" y="56276"/>
                  </a:lnTo>
                  <a:lnTo>
                    <a:pt x="188978" y="56033"/>
                  </a:lnTo>
                  <a:lnTo>
                    <a:pt x="188983" y="55790"/>
                  </a:lnTo>
                  <a:lnTo>
                    <a:pt x="188967" y="55547"/>
                  </a:lnTo>
                  <a:lnTo>
                    <a:pt x="188954" y="55426"/>
                  </a:lnTo>
                  <a:lnTo>
                    <a:pt x="188933" y="55310"/>
                  </a:lnTo>
                  <a:lnTo>
                    <a:pt x="188902" y="55189"/>
                  </a:lnTo>
                  <a:lnTo>
                    <a:pt x="188862" y="55079"/>
                  </a:lnTo>
                  <a:lnTo>
                    <a:pt x="188808" y="54970"/>
                  </a:lnTo>
                  <a:lnTo>
                    <a:pt x="188742" y="54867"/>
                  </a:lnTo>
                  <a:lnTo>
                    <a:pt x="188671" y="54770"/>
                  </a:lnTo>
                  <a:lnTo>
                    <a:pt x="188525" y="54575"/>
                  </a:lnTo>
                  <a:lnTo>
                    <a:pt x="188451" y="54478"/>
                  </a:lnTo>
                  <a:lnTo>
                    <a:pt x="188381" y="54374"/>
                  </a:lnTo>
                  <a:lnTo>
                    <a:pt x="188316" y="54271"/>
                  </a:lnTo>
                  <a:lnTo>
                    <a:pt x="188261" y="54162"/>
                  </a:lnTo>
                  <a:lnTo>
                    <a:pt x="188210" y="54052"/>
                  </a:lnTo>
                  <a:lnTo>
                    <a:pt x="188162" y="53943"/>
                  </a:lnTo>
                  <a:lnTo>
                    <a:pt x="188119" y="53828"/>
                  </a:lnTo>
                  <a:lnTo>
                    <a:pt x="188081" y="53712"/>
                  </a:lnTo>
                  <a:lnTo>
                    <a:pt x="188045" y="53597"/>
                  </a:lnTo>
                  <a:lnTo>
                    <a:pt x="188012" y="53482"/>
                  </a:lnTo>
                  <a:lnTo>
                    <a:pt x="187982" y="53360"/>
                  </a:lnTo>
                  <a:lnTo>
                    <a:pt x="187957" y="53244"/>
                  </a:lnTo>
                  <a:lnTo>
                    <a:pt x="187939" y="53123"/>
                  </a:lnTo>
                  <a:lnTo>
                    <a:pt x="187931" y="53002"/>
                  </a:lnTo>
                  <a:lnTo>
                    <a:pt x="187931" y="52880"/>
                  </a:lnTo>
                  <a:lnTo>
                    <a:pt x="187966" y="52637"/>
                  </a:lnTo>
                  <a:lnTo>
                    <a:pt x="188081" y="52388"/>
                  </a:lnTo>
                  <a:lnTo>
                    <a:pt x="188221" y="52187"/>
                  </a:lnTo>
                  <a:lnTo>
                    <a:pt x="188374" y="51999"/>
                  </a:lnTo>
                  <a:lnTo>
                    <a:pt x="188532" y="51817"/>
                  </a:lnTo>
                  <a:lnTo>
                    <a:pt x="188694" y="51635"/>
                  </a:lnTo>
                  <a:lnTo>
                    <a:pt x="188861" y="51458"/>
                  </a:lnTo>
                  <a:lnTo>
                    <a:pt x="189031" y="51282"/>
                  </a:lnTo>
                  <a:lnTo>
                    <a:pt x="189198" y="51106"/>
                  </a:lnTo>
                  <a:lnTo>
                    <a:pt x="189280" y="51015"/>
                  </a:lnTo>
                  <a:lnTo>
                    <a:pt x="189362" y="50924"/>
                  </a:lnTo>
                  <a:lnTo>
                    <a:pt x="189440" y="50832"/>
                  </a:lnTo>
                  <a:lnTo>
                    <a:pt x="189511" y="50735"/>
                  </a:lnTo>
                  <a:lnTo>
                    <a:pt x="189573" y="50632"/>
                  </a:lnTo>
                  <a:lnTo>
                    <a:pt x="189632" y="50522"/>
                  </a:lnTo>
                  <a:lnTo>
                    <a:pt x="189687" y="50414"/>
                  </a:lnTo>
                  <a:lnTo>
                    <a:pt x="189741" y="50304"/>
                  </a:lnTo>
                  <a:lnTo>
                    <a:pt x="189854" y="50091"/>
                  </a:lnTo>
                  <a:lnTo>
                    <a:pt x="189986" y="49891"/>
                  </a:lnTo>
                  <a:lnTo>
                    <a:pt x="190128" y="49690"/>
                  </a:lnTo>
                  <a:lnTo>
                    <a:pt x="190270" y="49490"/>
                  </a:lnTo>
                  <a:lnTo>
                    <a:pt x="190412" y="49296"/>
                  </a:lnTo>
                  <a:lnTo>
                    <a:pt x="190555" y="49095"/>
                  </a:lnTo>
                  <a:lnTo>
                    <a:pt x="190697" y="48901"/>
                  </a:lnTo>
                  <a:lnTo>
                    <a:pt x="190840" y="48706"/>
                  </a:lnTo>
                  <a:lnTo>
                    <a:pt x="190983" y="48505"/>
                  </a:lnTo>
                  <a:lnTo>
                    <a:pt x="191127" y="48311"/>
                  </a:lnTo>
                  <a:lnTo>
                    <a:pt x="191272" y="48117"/>
                  </a:lnTo>
                  <a:lnTo>
                    <a:pt x="191417" y="47922"/>
                  </a:lnTo>
                  <a:lnTo>
                    <a:pt x="191490" y="47825"/>
                  </a:lnTo>
                  <a:lnTo>
                    <a:pt x="191566" y="47728"/>
                  </a:lnTo>
                  <a:lnTo>
                    <a:pt x="191647" y="47637"/>
                  </a:lnTo>
                  <a:lnTo>
                    <a:pt x="191732" y="47552"/>
                  </a:lnTo>
                  <a:lnTo>
                    <a:pt x="191823" y="47473"/>
                  </a:lnTo>
                  <a:lnTo>
                    <a:pt x="191922" y="47406"/>
                  </a:lnTo>
                  <a:lnTo>
                    <a:pt x="192027" y="47339"/>
                  </a:lnTo>
                  <a:lnTo>
                    <a:pt x="192137" y="47290"/>
                  </a:lnTo>
                  <a:lnTo>
                    <a:pt x="192254" y="47254"/>
                  </a:lnTo>
                  <a:lnTo>
                    <a:pt x="192371" y="47223"/>
                  </a:lnTo>
                  <a:lnTo>
                    <a:pt x="192490" y="47193"/>
                  </a:lnTo>
                  <a:lnTo>
                    <a:pt x="192610" y="47175"/>
                  </a:lnTo>
                  <a:lnTo>
                    <a:pt x="192731" y="47169"/>
                  </a:lnTo>
                  <a:lnTo>
                    <a:pt x="192973" y="47187"/>
                  </a:lnTo>
                  <a:lnTo>
                    <a:pt x="193208" y="47248"/>
                  </a:lnTo>
                  <a:lnTo>
                    <a:pt x="193323" y="47291"/>
                  </a:lnTo>
                  <a:lnTo>
                    <a:pt x="193433" y="47345"/>
                  </a:lnTo>
                  <a:lnTo>
                    <a:pt x="193541" y="47400"/>
                  </a:lnTo>
                  <a:lnTo>
                    <a:pt x="193648" y="47460"/>
                  </a:lnTo>
                  <a:lnTo>
                    <a:pt x="193745" y="47533"/>
                  </a:lnTo>
                  <a:lnTo>
                    <a:pt x="193839" y="47607"/>
                  </a:lnTo>
                  <a:lnTo>
                    <a:pt x="193931" y="47686"/>
                  </a:lnTo>
                  <a:lnTo>
                    <a:pt x="194022" y="47771"/>
                  </a:lnTo>
                  <a:lnTo>
                    <a:pt x="194200" y="47929"/>
                  </a:lnTo>
                  <a:lnTo>
                    <a:pt x="194286" y="48019"/>
                  </a:lnTo>
                  <a:lnTo>
                    <a:pt x="194367" y="48111"/>
                  </a:lnTo>
                  <a:lnTo>
                    <a:pt x="194447" y="48202"/>
                  </a:lnTo>
                  <a:lnTo>
                    <a:pt x="194521" y="48299"/>
                  </a:lnTo>
                  <a:lnTo>
                    <a:pt x="194590" y="48396"/>
                  </a:lnTo>
                  <a:lnTo>
                    <a:pt x="194656" y="48500"/>
                  </a:lnTo>
                  <a:lnTo>
                    <a:pt x="194717" y="48609"/>
                  </a:lnTo>
                  <a:lnTo>
                    <a:pt x="194769" y="48712"/>
                  </a:lnTo>
                  <a:lnTo>
                    <a:pt x="194806" y="48828"/>
                  </a:lnTo>
                  <a:lnTo>
                    <a:pt x="194829" y="48949"/>
                  </a:lnTo>
                  <a:lnTo>
                    <a:pt x="194846" y="49071"/>
                  </a:lnTo>
                  <a:lnTo>
                    <a:pt x="194860" y="49192"/>
                  </a:lnTo>
                  <a:lnTo>
                    <a:pt x="194870" y="49314"/>
                  </a:lnTo>
                  <a:lnTo>
                    <a:pt x="194898" y="49556"/>
                  </a:lnTo>
                  <a:lnTo>
                    <a:pt x="194919" y="49673"/>
                  </a:lnTo>
                  <a:lnTo>
                    <a:pt x="194947" y="49794"/>
                  </a:lnTo>
                  <a:lnTo>
                    <a:pt x="194990" y="49903"/>
                  </a:lnTo>
                  <a:lnTo>
                    <a:pt x="195059" y="50006"/>
                  </a:lnTo>
                  <a:lnTo>
                    <a:pt x="195139" y="50097"/>
                  </a:lnTo>
                  <a:lnTo>
                    <a:pt x="195281" y="50298"/>
                  </a:lnTo>
                  <a:lnTo>
                    <a:pt x="195320" y="50407"/>
                  </a:lnTo>
                  <a:lnTo>
                    <a:pt x="195338" y="50529"/>
                  </a:lnTo>
                  <a:lnTo>
                    <a:pt x="195348" y="50650"/>
                  </a:lnTo>
                  <a:lnTo>
                    <a:pt x="195353" y="50772"/>
                  </a:lnTo>
                  <a:lnTo>
                    <a:pt x="195350" y="51015"/>
                  </a:lnTo>
                  <a:lnTo>
                    <a:pt x="195345" y="51258"/>
                  </a:lnTo>
                  <a:lnTo>
                    <a:pt x="195351" y="51501"/>
                  </a:lnTo>
                  <a:lnTo>
                    <a:pt x="195382" y="51744"/>
                  </a:lnTo>
                  <a:lnTo>
                    <a:pt x="195428" y="51980"/>
                  </a:lnTo>
                  <a:lnTo>
                    <a:pt x="195483" y="52218"/>
                  </a:lnTo>
                  <a:lnTo>
                    <a:pt x="195542" y="52454"/>
                  </a:lnTo>
                  <a:lnTo>
                    <a:pt x="195602" y="52692"/>
                  </a:lnTo>
                  <a:lnTo>
                    <a:pt x="195662" y="52928"/>
                  </a:lnTo>
                  <a:lnTo>
                    <a:pt x="195719" y="53160"/>
                  </a:lnTo>
                  <a:lnTo>
                    <a:pt x="195747" y="53281"/>
                  </a:lnTo>
                  <a:lnTo>
                    <a:pt x="195772" y="53396"/>
                  </a:lnTo>
                  <a:lnTo>
                    <a:pt x="195794" y="53518"/>
                  </a:lnTo>
                  <a:lnTo>
                    <a:pt x="195810" y="53640"/>
                  </a:lnTo>
                  <a:lnTo>
                    <a:pt x="195820" y="53761"/>
                  </a:lnTo>
                  <a:lnTo>
                    <a:pt x="195827" y="53882"/>
                  </a:lnTo>
                  <a:lnTo>
                    <a:pt x="195833" y="54004"/>
                  </a:lnTo>
                  <a:lnTo>
                    <a:pt x="195838" y="54125"/>
                  </a:lnTo>
                  <a:lnTo>
                    <a:pt x="195843" y="54247"/>
                  </a:lnTo>
                  <a:lnTo>
                    <a:pt x="195846" y="54368"/>
                  </a:lnTo>
                  <a:lnTo>
                    <a:pt x="195848" y="54490"/>
                  </a:lnTo>
                  <a:lnTo>
                    <a:pt x="195850" y="54612"/>
                  </a:lnTo>
                  <a:lnTo>
                    <a:pt x="195850" y="54733"/>
                  </a:lnTo>
                  <a:lnTo>
                    <a:pt x="195838" y="54976"/>
                  </a:lnTo>
                  <a:lnTo>
                    <a:pt x="195817" y="55219"/>
                  </a:lnTo>
                  <a:lnTo>
                    <a:pt x="195814" y="55341"/>
                  </a:lnTo>
                  <a:lnTo>
                    <a:pt x="195819" y="55462"/>
                  </a:lnTo>
                  <a:lnTo>
                    <a:pt x="195838" y="55577"/>
                  </a:lnTo>
                  <a:lnTo>
                    <a:pt x="195863" y="55699"/>
                  </a:lnTo>
                  <a:lnTo>
                    <a:pt x="195892" y="55814"/>
                  </a:lnTo>
                  <a:lnTo>
                    <a:pt x="195950" y="56051"/>
                  </a:lnTo>
                  <a:lnTo>
                    <a:pt x="195976" y="56173"/>
                  </a:lnTo>
                  <a:lnTo>
                    <a:pt x="195995" y="56294"/>
                  </a:lnTo>
                  <a:lnTo>
                    <a:pt x="196002" y="56416"/>
                  </a:lnTo>
                  <a:lnTo>
                    <a:pt x="196010" y="56537"/>
                  </a:lnTo>
                  <a:lnTo>
                    <a:pt x="196065" y="56768"/>
                  </a:lnTo>
                  <a:lnTo>
                    <a:pt x="196121" y="56877"/>
                  </a:lnTo>
                  <a:lnTo>
                    <a:pt x="196181" y="56987"/>
                  </a:lnTo>
                  <a:lnTo>
                    <a:pt x="196249" y="57084"/>
                  </a:lnTo>
                  <a:lnTo>
                    <a:pt x="196323" y="57181"/>
                  </a:lnTo>
                  <a:lnTo>
                    <a:pt x="196401" y="57272"/>
                  </a:lnTo>
                  <a:lnTo>
                    <a:pt x="196484" y="57364"/>
                  </a:lnTo>
                  <a:lnTo>
                    <a:pt x="196571" y="57449"/>
                  </a:lnTo>
                  <a:lnTo>
                    <a:pt x="196660" y="57528"/>
                  </a:lnTo>
                  <a:lnTo>
                    <a:pt x="196842" y="57692"/>
                  </a:lnTo>
                  <a:lnTo>
                    <a:pt x="196936" y="57771"/>
                  </a:lnTo>
                  <a:lnTo>
                    <a:pt x="197034" y="57844"/>
                  </a:lnTo>
                  <a:lnTo>
                    <a:pt x="197140" y="57898"/>
                  </a:lnTo>
                  <a:lnTo>
                    <a:pt x="197249" y="57953"/>
                  </a:lnTo>
                  <a:lnTo>
                    <a:pt x="197366" y="57984"/>
                  </a:lnTo>
                  <a:lnTo>
                    <a:pt x="197596" y="57916"/>
                  </a:lnTo>
                  <a:lnTo>
                    <a:pt x="197802" y="57783"/>
                  </a:lnTo>
                  <a:lnTo>
                    <a:pt x="198013" y="57668"/>
                  </a:lnTo>
                  <a:lnTo>
                    <a:pt x="198233" y="57552"/>
                  </a:lnTo>
                  <a:lnTo>
                    <a:pt x="198455" y="57430"/>
                  </a:lnTo>
                  <a:lnTo>
                    <a:pt x="198679" y="57321"/>
                  </a:lnTo>
                  <a:lnTo>
                    <a:pt x="198906" y="57254"/>
                  </a:lnTo>
                  <a:lnTo>
                    <a:pt x="199136" y="57236"/>
                  </a:lnTo>
                  <a:lnTo>
                    <a:pt x="199370" y="57260"/>
                  </a:lnTo>
                  <a:lnTo>
                    <a:pt x="199606" y="57321"/>
                  </a:lnTo>
                  <a:lnTo>
                    <a:pt x="199844" y="57400"/>
                  </a:lnTo>
                  <a:lnTo>
                    <a:pt x="200081" y="57479"/>
                  </a:lnTo>
                  <a:lnTo>
                    <a:pt x="200361" y="57564"/>
                  </a:lnTo>
                  <a:lnTo>
                    <a:pt x="200603" y="57533"/>
                  </a:lnTo>
                  <a:lnTo>
                    <a:pt x="200844" y="57510"/>
                  </a:lnTo>
                  <a:lnTo>
                    <a:pt x="201085" y="57473"/>
                  </a:lnTo>
                  <a:lnTo>
                    <a:pt x="201206" y="57455"/>
                  </a:lnTo>
                  <a:lnTo>
                    <a:pt x="201324" y="57430"/>
                  </a:lnTo>
                  <a:lnTo>
                    <a:pt x="201441" y="57394"/>
                  </a:lnTo>
                  <a:lnTo>
                    <a:pt x="201555" y="57358"/>
                  </a:lnTo>
                  <a:lnTo>
                    <a:pt x="201668" y="57309"/>
                  </a:lnTo>
                  <a:lnTo>
                    <a:pt x="201779" y="57261"/>
                  </a:lnTo>
                  <a:lnTo>
                    <a:pt x="201888" y="57206"/>
                  </a:lnTo>
                  <a:lnTo>
                    <a:pt x="201996" y="57151"/>
                  </a:lnTo>
                  <a:lnTo>
                    <a:pt x="202102" y="57090"/>
                  </a:lnTo>
                  <a:lnTo>
                    <a:pt x="202206" y="57030"/>
                  </a:lnTo>
                  <a:lnTo>
                    <a:pt x="202306" y="56963"/>
                  </a:lnTo>
                  <a:lnTo>
                    <a:pt x="202405" y="56890"/>
                  </a:lnTo>
                  <a:lnTo>
                    <a:pt x="202502" y="56817"/>
                  </a:lnTo>
                  <a:lnTo>
                    <a:pt x="202596" y="56738"/>
                  </a:lnTo>
                  <a:lnTo>
                    <a:pt x="202685" y="56659"/>
                  </a:lnTo>
                  <a:lnTo>
                    <a:pt x="202773" y="56574"/>
                  </a:lnTo>
                  <a:lnTo>
                    <a:pt x="202860" y="56488"/>
                  </a:lnTo>
                  <a:lnTo>
                    <a:pt x="203033" y="56312"/>
                  </a:lnTo>
                  <a:lnTo>
                    <a:pt x="203200" y="56143"/>
                  </a:lnTo>
                  <a:lnTo>
                    <a:pt x="203282" y="56051"/>
                  </a:lnTo>
                  <a:lnTo>
                    <a:pt x="203364" y="55960"/>
                  </a:lnTo>
                  <a:lnTo>
                    <a:pt x="203443" y="55869"/>
                  </a:lnTo>
                  <a:lnTo>
                    <a:pt x="203520" y="55772"/>
                  </a:lnTo>
                  <a:lnTo>
                    <a:pt x="203595" y="55675"/>
                  </a:lnTo>
                  <a:lnTo>
                    <a:pt x="203744" y="55487"/>
                  </a:lnTo>
                  <a:lnTo>
                    <a:pt x="203893" y="55292"/>
                  </a:lnTo>
                  <a:lnTo>
                    <a:pt x="204042" y="55104"/>
                  </a:lnTo>
                  <a:lnTo>
                    <a:pt x="204190" y="54909"/>
                  </a:lnTo>
                  <a:lnTo>
                    <a:pt x="204338" y="54714"/>
                  </a:lnTo>
                  <a:lnTo>
                    <a:pt x="204485" y="54520"/>
                  </a:lnTo>
                  <a:lnTo>
                    <a:pt x="204632" y="54326"/>
                  </a:lnTo>
                  <a:lnTo>
                    <a:pt x="204779" y="54137"/>
                  </a:lnTo>
                  <a:lnTo>
                    <a:pt x="204925" y="53943"/>
                  </a:lnTo>
                  <a:lnTo>
                    <a:pt x="205072" y="53749"/>
                  </a:lnTo>
                  <a:lnTo>
                    <a:pt x="205218" y="53554"/>
                  </a:lnTo>
                  <a:lnTo>
                    <a:pt x="205290" y="53457"/>
                  </a:lnTo>
                  <a:lnTo>
                    <a:pt x="205359" y="53354"/>
                  </a:lnTo>
                  <a:lnTo>
                    <a:pt x="205426" y="53251"/>
                  </a:lnTo>
                  <a:lnTo>
                    <a:pt x="205489" y="53147"/>
                  </a:lnTo>
                  <a:lnTo>
                    <a:pt x="205550" y="53044"/>
                  </a:lnTo>
                  <a:lnTo>
                    <a:pt x="205607" y="52935"/>
                  </a:lnTo>
                  <a:lnTo>
                    <a:pt x="205715" y="52722"/>
                  </a:lnTo>
                  <a:lnTo>
                    <a:pt x="205766" y="52613"/>
                  </a:lnTo>
                  <a:lnTo>
                    <a:pt x="205815" y="52497"/>
                  </a:lnTo>
                  <a:lnTo>
                    <a:pt x="205860" y="52388"/>
                  </a:lnTo>
                  <a:lnTo>
                    <a:pt x="205901" y="52272"/>
                  </a:lnTo>
                  <a:lnTo>
                    <a:pt x="205938" y="52157"/>
                  </a:lnTo>
                  <a:lnTo>
                    <a:pt x="205971" y="52042"/>
                  </a:lnTo>
                  <a:lnTo>
                    <a:pt x="206000" y="51920"/>
                  </a:lnTo>
                  <a:lnTo>
                    <a:pt x="206020" y="51799"/>
                  </a:lnTo>
                  <a:lnTo>
                    <a:pt x="206035" y="51677"/>
                  </a:lnTo>
                  <a:lnTo>
                    <a:pt x="206048" y="51556"/>
                  </a:lnTo>
                  <a:lnTo>
                    <a:pt x="206060" y="51440"/>
                  </a:lnTo>
                  <a:lnTo>
                    <a:pt x="206071" y="51319"/>
                  </a:lnTo>
                  <a:lnTo>
                    <a:pt x="206082" y="51197"/>
                  </a:lnTo>
                  <a:lnTo>
                    <a:pt x="206112" y="50954"/>
                  </a:lnTo>
                  <a:lnTo>
                    <a:pt x="206162" y="50717"/>
                  </a:lnTo>
                  <a:lnTo>
                    <a:pt x="206209" y="50474"/>
                  </a:lnTo>
                  <a:lnTo>
                    <a:pt x="206200" y="50237"/>
                  </a:lnTo>
                  <a:lnTo>
                    <a:pt x="206169" y="50121"/>
                  </a:lnTo>
                  <a:lnTo>
                    <a:pt x="206130" y="50006"/>
                  </a:lnTo>
                  <a:lnTo>
                    <a:pt x="206080" y="49891"/>
                  </a:lnTo>
                  <a:lnTo>
                    <a:pt x="206028" y="49781"/>
                  </a:lnTo>
                  <a:lnTo>
                    <a:pt x="205973" y="49672"/>
                  </a:lnTo>
                  <a:lnTo>
                    <a:pt x="205918" y="49563"/>
                  </a:lnTo>
                  <a:lnTo>
                    <a:pt x="205861" y="49459"/>
                  </a:lnTo>
                  <a:lnTo>
                    <a:pt x="205744" y="49247"/>
                  </a:lnTo>
                  <a:lnTo>
                    <a:pt x="205619" y="49034"/>
                  </a:lnTo>
                  <a:lnTo>
                    <a:pt x="205489" y="48828"/>
                  </a:lnTo>
                  <a:lnTo>
                    <a:pt x="205346" y="48633"/>
                  </a:lnTo>
                  <a:lnTo>
                    <a:pt x="205185" y="48451"/>
                  </a:lnTo>
                  <a:lnTo>
                    <a:pt x="205034" y="48263"/>
                  </a:lnTo>
                  <a:lnTo>
                    <a:pt x="204976" y="48154"/>
                  </a:lnTo>
                  <a:lnTo>
                    <a:pt x="204942" y="48038"/>
                  </a:lnTo>
                  <a:lnTo>
                    <a:pt x="204919" y="47916"/>
                  </a:lnTo>
                  <a:lnTo>
                    <a:pt x="204908" y="47795"/>
                  </a:lnTo>
                  <a:lnTo>
                    <a:pt x="204906" y="47673"/>
                  </a:lnTo>
                  <a:lnTo>
                    <a:pt x="204911" y="47431"/>
                  </a:lnTo>
                  <a:lnTo>
                    <a:pt x="204913" y="47309"/>
                  </a:lnTo>
                  <a:lnTo>
                    <a:pt x="204910" y="47193"/>
                  </a:lnTo>
                  <a:lnTo>
                    <a:pt x="204901" y="47072"/>
                  </a:lnTo>
                  <a:lnTo>
                    <a:pt x="204881" y="46950"/>
                  </a:lnTo>
                  <a:lnTo>
                    <a:pt x="204849" y="46835"/>
                  </a:lnTo>
                  <a:lnTo>
                    <a:pt x="204808" y="46720"/>
                  </a:lnTo>
                  <a:lnTo>
                    <a:pt x="204763" y="46604"/>
                  </a:lnTo>
                  <a:lnTo>
                    <a:pt x="204706" y="46495"/>
                  </a:lnTo>
                  <a:lnTo>
                    <a:pt x="204643" y="46392"/>
                  </a:lnTo>
                  <a:lnTo>
                    <a:pt x="204574" y="46294"/>
                  </a:lnTo>
                  <a:lnTo>
                    <a:pt x="204496" y="46203"/>
                  </a:lnTo>
                  <a:lnTo>
                    <a:pt x="204398" y="46130"/>
                  </a:lnTo>
                  <a:lnTo>
                    <a:pt x="204293" y="46063"/>
                  </a:lnTo>
                  <a:lnTo>
                    <a:pt x="204183" y="46014"/>
                  </a:lnTo>
                  <a:lnTo>
                    <a:pt x="204071" y="45966"/>
                  </a:lnTo>
                  <a:lnTo>
                    <a:pt x="203957" y="45923"/>
                  </a:lnTo>
                  <a:lnTo>
                    <a:pt x="203840" y="45887"/>
                  </a:lnTo>
                  <a:lnTo>
                    <a:pt x="203723" y="45857"/>
                  </a:lnTo>
                  <a:lnTo>
                    <a:pt x="203603" y="45838"/>
                  </a:lnTo>
                  <a:lnTo>
                    <a:pt x="203362" y="45802"/>
                  </a:lnTo>
                  <a:lnTo>
                    <a:pt x="203120" y="45784"/>
                  </a:lnTo>
                  <a:lnTo>
                    <a:pt x="202877" y="45790"/>
                  </a:lnTo>
                  <a:lnTo>
                    <a:pt x="202636" y="45821"/>
                  </a:lnTo>
                  <a:lnTo>
                    <a:pt x="202397" y="45863"/>
                  </a:lnTo>
                  <a:lnTo>
                    <a:pt x="202161" y="45918"/>
                  </a:lnTo>
                  <a:lnTo>
                    <a:pt x="201929" y="45997"/>
                  </a:lnTo>
                  <a:lnTo>
                    <a:pt x="201718" y="46118"/>
                  </a:lnTo>
                  <a:lnTo>
                    <a:pt x="201505" y="46227"/>
                  </a:lnTo>
                  <a:lnTo>
                    <a:pt x="201389" y="46270"/>
                  </a:lnTo>
                  <a:lnTo>
                    <a:pt x="201270" y="46294"/>
                  </a:lnTo>
                  <a:lnTo>
                    <a:pt x="201150" y="46313"/>
                  </a:lnTo>
                  <a:lnTo>
                    <a:pt x="201029" y="46325"/>
                  </a:lnTo>
                  <a:lnTo>
                    <a:pt x="200790" y="46294"/>
                  </a:lnTo>
                  <a:lnTo>
                    <a:pt x="200683" y="46233"/>
                  </a:lnTo>
                  <a:lnTo>
                    <a:pt x="200581" y="46167"/>
                  </a:lnTo>
                  <a:lnTo>
                    <a:pt x="200481" y="46100"/>
                  </a:lnTo>
                  <a:lnTo>
                    <a:pt x="200386" y="46027"/>
                  </a:lnTo>
                  <a:lnTo>
                    <a:pt x="200292" y="45948"/>
                  </a:lnTo>
                  <a:lnTo>
                    <a:pt x="200201" y="45869"/>
                  </a:lnTo>
                  <a:lnTo>
                    <a:pt x="200111" y="45784"/>
                  </a:lnTo>
                  <a:lnTo>
                    <a:pt x="200023" y="45699"/>
                  </a:lnTo>
                  <a:lnTo>
                    <a:pt x="199936" y="45614"/>
                  </a:lnTo>
                  <a:lnTo>
                    <a:pt x="199850" y="45529"/>
                  </a:lnTo>
                  <a:lnTo>
                    <a:pt x="199677" y="45359"/>
                  </a:lnTo>
                  <a:lnTo>
                    <a:pt x="199589" y="45279"/>
                  </a:lnTo>
                  <a:lnTo>
                    <a:pt x="199496" y="45201"/>
                  </a:lnTo>
                  <a:lnTo>
                    <a:pt x="199400" y="45122"/>
                  </a:lnTo>
                  <a:lnTo>
                    <a:pt x="199302" y="45055"/>
                  </a:lnTo>
                  <a:lnTo>
                    <a:pt x="199194" y="44994"/>
                  </a:lnTo>
                  <a:lnTo>
                    <a:pt x="199084" y="44946"/>
                  </a:lnTo>
                  <a:lnTo>
                    <a:pt x="198860" y="44848"/>
                  </a:lnTo>
                  <a:lnTo>
                    <a:pt x="198745" y="44812"/>
                  </a:lnTo>
                  <a:lnTo>
                    <a:pt x="198626" y="44787"/>
                  </a:lnTo>
                  <a:lnTo>
                    <a:pt x="198505" y="44770"/>
                  </a:lnTo>
                  <a:lnTo>
                    <a:pt x="198384" y="44757"/>
                  </a:lnTo>
                  <a:lnTo>
                    <a:pt x="198142" y="44733"/>
                  </a:lnTo>
                  <a:lnTo>
                    <a:pt x="198022" y="44709"/>
                  </a:lnTo>
                  <a:lnTo>
                    <a:pt x="197910" y="44666"/>
                  </a:lnTo>
                  <a:lnTo>
                    <a:pt x="197810" y="44593"/>
                  </a:lnTo>
                  <a:lnTo>
                    <a:pt x="197730" y="44508"/>
                  </a:lnTo>
                  <a:lnTo>
                    <a:pt x="197663" y="44405"/>
                  </a:lnTo>
                  <a:lnTo>
                    <a:pt x="197605" y="44296"/>
                  </a:lnTo>
                  <a:lnTo>
                    <a:pt x="197558" y="44186"/>
                  </a:lnTo>
                  <a:lnTo>
                    <a:pt x="197512" y="44070"/>
                  </a:lnTo>
                  <a:lnTo>
                    <a:pt x="197470" y="43955"/>
                  </a:lnTo>
                  <a:lnTo>
                    <a:pt x="197431" y="43840"/>
                  </a:lnTo>
                  <a:lnTo>
                    <a:pt x="197394" y="43725"/>
                  </a:lnTo>
                  <a:lnTo>
                    <a:pt x="197364" y="43609"/>
                  </a:lnTo>
                  <a:lnTo>
                    <a:pt x="197346" y="43488"/>
                  </a:lnTo>
                  <a:lnTo>
                    <a:pt x="197338" y="43366"/>
                  </a:lnTo>
                  <a:lnTo>
                    <a:pt x="197351" y="43123"/>
                  </a:lnTo>
                  <a:lnTo>
                    <a:pt x="197366" y="43001"/>
                  </a:lnTo>
                  <a:lnTo>
                    <a:pt x="197389" y="42886"/>
                  </a:lnTo>
                  <a:lnTo>
                    <a:pt x="197414" y="42765"/>
                  </a:lnTo>
                  <a:lnTo>
                    <a:pt x="197439" y="42649"/>
                  </a:lnTo>
                  <a:lnTo>
                    <a:pt x="197467" y="42528"/>
                  </a:lnTo>
                  <a:lnTo>
                    <a:pt x="197494" y="42412"/>
                  </a:lnTo>
                  <a:lnTo>
                    <a:pt x="197548" y="42175"/>
                  </a:lnTo>
                  <a:lnTo>
                    <a:pt x="197573" y="42054"/>
                  </a:lnTo>
                  <a:lnTo>
                    <a:pt x="197596" y="41932"/>
                  </a:lnTo>
                  <a:lnTo>
                    <a:pt x="197616" y="41810"/>
                  </a:lnTo>
                  <a:lnTo>
                    <a:pt x="197634" y="41689"/>
                  </a:lnTo>
                  <a:lnTo>
                    <a:pt x="197651" y="41574"/>
                  </a:lnTo>
                  <a:lnTo>
                    <a:pt x="197666" y="41452"/>
                  </a:lnTo>
                  <a:lnTo>
                    <a:pt x="197696" y="41209"/>
                  </a:lnTo>
                  <a:lnTo>
                    <a:pt x="197724" y="40966"/>
                  </a:lnTo>
                  <a:lnTo>
                    <a:pt x="197752" y="40729"/>
                  </a:lnTo>
                  <a:lnTo>
                    <a:pt x="197778" y="40486"/>
                  </a:lnTo>
                  <a:lnTo>
                    <a:pt x="197802" y="40243"/>
                  </a:lnTo>
                  <a:lnTo>
                    <a:pt x="197823" y="40000"/>
                  </a:lnTo>
                  <a:lnTo>
                    <a:pt x="197819" y="39763"/>
                  </a:lnTo>
                  <a:lnTo>
                    <a:pt x="197766" y="39520"/>
                  </a:lnTo>
                  <a:lnTo>
                    <a:pt x="197699" y="39290"/>
                  </a:lnTo>
                  <a:lnTo>
                    <a:pt x="197637" y="39052"/>
                  </a:lnTo>
                  <a:lnTo>
                    <a:pt x="197588" y="38815"/>
                  </a:lnTo>
                  <a:lnTo>
                    <a:pt x="197536" y="38579"/>
                  </a:lnTo>
                  <a:lnTo>
                    <a:pt x="197505" y="38463"/>
                  </a:lnTo>
                  <a:lnTo>
                    <a:pt x="197464" y="38348"/>
                  </a:lnTo>
                  <a:lnTo>
                    <a:pt x="197416" y="38232"/>
                  </a:lnTo>
                  <a:lnTo>
                    <a:pt x="197349" y="38135"/>
                  </a:lnTo>
                  <a:lnTo>
                    <a:pt x="197261" y="38050"/>
                  </a:lnTo>
                  <a:lnTo>
                    <a:pt x="197159" y="37983"/>
                  </a:lnTo>
                  <a:lnTo>
                    <a:pt x="197053" y="37922"/>
                  </a:lnTo>
                  <a:lnTo>
                    <a:pt x="196948" y="37862"/>
                  </a:lnTo>
                  <a:lnTo>
                    <a:pt x="196756" y="37715"/>
                  </a:lnTo>
                  <a:lnTo>
                    <a:pt x="196677" y="37625"/>
                  </a:lnTo>
                  <a:lnTo>
                    <a:pt x="196602" y="37527"/>
                  </a:lnTo>
                  <a:lnTo>
                    <a:pt x="196530" y="37430"/>
                  </a:lnTo>
                  <a:lnTo>
                    <a:pt x="196461" y="37327"/>
                  </a:lnTo>
                  <a:lnTo>
                    <a:pt x="196337" y="37120"/>
                  </a:lnTo>
                  <a:lnTo>
                    <a:pt x="196261" y="36890"/>
                  </a:lnTo>
                  <a:lnTo>
                    <a:pt x="196279" y="36653"/>
                  </a:lnTo>
                  <a:lnTo>
                    <a:pt x="196333" y="36543"/>
                  </a:lnTo>
                  <a:lnTo>
                    <a:pt x="196401" y="36440"/>
                  </a:lnTo>
                  <a:lnTo>
                    <a:pt x="196479" y="36349"/>
                  </a:lnTo>
                  <a:lnTo>
                    <a:pt x="196569" y="36264"/>
                  </a:lnTo>
                  <a:lnTo>
                    <a:pt x="196675" y="36209"/>
                  </a:lnTo>
                  <a:lnTo>
                    <a:pt x="196795" y="36191"/>
                  </a:lnTo>
                  <a:lnTo>
                    <a:pt x="196917" y="36185"/>
                  </a:lnTo>
                  <a:lnTo>
                    <a:pt x="197157" y="36154"/>
                  </a:lnTo>
                  <a:lnTo>
                    <a:pt x="197261" y="36087"/>
                  </a:lnTo>
                  <a:lnTo>
                    <a:pt x="197356" y="36009"/>
                  </a:lnTo>
                  <a:lnTo>
                    <a:pt x="197445" y="35930"/>
                  </a:lnTo>
                  <a:lnTo>
                    <a:pt x="197527" y="35839"/>
                  </a:lnTo>
                  <a:lnTo>
                    <a:pt x="197606" y="35747"/>
                  </a:lnTo>
                  <a:lnTo>
                    <a:pt x="197686" y="35656"/>
                  </a:lnTo>
                  <a:lnTo>
                    <a:pt x="197850" y="35474"/>
                  </a:lnTo>
                  <a:lnTo>
                    <a:pt x="198045" y="35328"/>
                  </a:lnTo>
                  <a:lnTo>
                    <a:pt x="198276" y="35310"/>
                  </a:lnTo>
                  <a:lnTo>
                    <a:pt x="198504" y="35407"/>
                  </a:lnTo>
                  <a:lnTo>
                    <a:pt x="198738" y="35462"/>
                  </a:lnTo>
                  <a:lnTo>
                    <a:pt x="198982" y="35462"/>
                  </a:lnTo>
                  <a:lnTo>
                    <a:pt x="199225" y="35450"/>
                  </a:lnTo>
                  <a:lnTo>
                    <a:pt x="199346" y="35437"/>
                  </a:lnTo>
                  <a:lnTo>
                    <a:pt x="199465" y="35413"/>
                  </a:lnTo>
                  <a:lnTo>
                    <a:pt x="199583" y="35383"/>
                  </a:lnTo>
                  <a:lnTo>
                    <a:pt x="199698" y="35340"/>
                  </a:lnTo>
                  <a:lnTo>
                    <a:pt x="199802" y="35280"/>
                  </a:lnTo>
                  <a:lnTo>
                    <a:pt x="199888" y="35194"/>
                  </a:lnTo>
                  <a:lnTo>
                    <a:pt x="199961" y="35097"/>
                  </a:lnTo>
                  <a:lnTo>
                    <a:pt x="200032" y="34994"/>
                  </a:lnTo>
                  <a:lnTo>
                    <a:pt x="200173" y="34800"/>
                  </a:lnTo>
                  <a:lnTo>
                    <a:pt x="200248" y="34703"/>
                  </a:lnTo>
                  <a:lnTo>
                    <a:pt x="200325" y="34605"/>
                  </a:lnTo>
                  <a:lnTo>
                    <a:pt x="200403" y="34514"/>
                  </a:lnTo>
                  <a:lnTo>
                    <a:pt x="200484" y="34423"/>
                  </a:lnTo>
                  <a:lnTo>
                    <a:pt x="200564" y="34331"/>
                  </a:lnTo>
                  <a:lnTo>
                    <a:pt x="200646" y="34241"/>
                  </a:lnTo>
                  <a:lnTo>
                    <a:pt x="200807" y="34058"/>
                  </a:lnTo>
                  <a:lnTo>
                    <a:pt x="200964" y="33870"/>
                  </a:lnTo>
                  <a:lnTo>
                    <a:pt x="201112" y="33682"/>
                  </a:lnTo>
                  <a:lnTo>
                    <a:pt x="201182" y="33584"/>
                  </a:lnTo>
                  <a:lnTo>
                    <a:pt x="201247" y="33481"/>
                  </a:lnTo>
                  <a:lnTo>
                    <a:pt x="201303" y="33378"/>
                  </a:lnTo>
                  <a:lnTo>
                    <a:pt x="201352" y="33262"/>
                  </a:lnTo>
                  <a:lnTo>
                    <a:pt x="201396" y="33153"/>
                  </a:lnTo>
                  <a:lnTo>
                    <a:pt x="201438" y="33037"/>
                  </a:lnTo>
                  <a:lnTo>
                    <a:pt x="201528" y="32807"/>
                  </a:lnTo>
                  <a:lnTo>
                    <a:pt x="201580" y="32698"/>
                  </a:lnTo>
                  <a:lnTo>
                    <a:pt x="201643" y="32594"/>
                  </a:lnTo>
                  <a:lnTo>
                    <a:pt x="201712" y="32491"/>
                  </a:lnTo>
                  <a:lnTo>
                    <a:pt x="201784" y="32394"/>
                  </a:lnTo>
                  <a:lnTo>
                    <a:pt x="201857" y="32296"/>
                  </a:lnTo>
                  <a:lnTo>
                    <a:pt x="201931" y="32199"/>
                  </a:lnTo>
                  <a:lnTo>
                    <a:pt x="202077" y="32005"/>
                  </a:lnTo>
                  <a:lnTo>
                    <a:pt x="202147" y="31908"/>
                  </a:lnTo>
                  <a:lnTo>
                    <a:pt x="202210" y="31805"/>
                  </a:lnTo>
                  <a:lnTo>
                    <a:pt x="202264" y="31695"/>
                  </a:lnTo>
                  <a:lnTo>
                    <a:pt x="202313" y="31586"/>
                  </a:lnTo>
                  <a:lnTo>
                    <a:pt x="202359" y="31470"/>
                  </a:lnTo>
                  <a:lnTo>
                    <a:pt x="202401" y="31355"/>
                  </a:lnTo>
                  <a:lnTo>
                    <a:pt x="202440" y="31239"/>
                  </a:lnTo>
                  <a:lnTo>
                    <a:pt x="202476" y="31124"/>
                  </a:lnTo>
                  <a:lnTo>
                    <a:pt x="202511" y="31008"/>
                  </a:lnTo>
                  <a:lnTo>
                    <a:pt x="202543" y="30893"/>
                  </a:lnTo>
                  <a:lnTo>
                    <a:pt x="202575" y="30772"/>
                  </a:lnTo>
                  <a:lnTo>
                    <a:pt x="202605" y="30656"/>
                  </a:lnTo>
                  <a:lnTo>
                    <a:pt x="202633" y="30541"/>
                  </a:lnTo>
                  <a:lnTo>
                    <a:pt x="202656" y="30419"/>
                  </a:lnTo>
                  <a:lnTo>
                    <a:pt x="202669" y="30297"/>
                  </a:lnTo>
                  <a:lnTo>
                    <a:pt x="202675" y="30176"/>
                  </a:lnTo>
                  <a:lnTo>
                    <a:pt x="202680" y="30055"/>
                  </a:lnTo>
                  <a:lnTo>
                    <a:pt x="202683" y="29933"/>
                  </a:lnTo>
                  <a:lnTo>
                    <a:pt x="202686" y="29811"/>
                  </a:lnTo>
                  <a:lnTo>
                    <a:pt x="202687" y="29690"/>
                  </a:lnTo>
                  <a:lnTo>
                    <a:pt x="202688" y="29447"/>
                  </a:lnTo>
                  <a:lnTo>
                    <a:pt x="202685" y="29326"/>
                  </a:lnTo>
                  <a:lnTo>
                    <a:pt x="202675" y="29204"/>
                  </a:lnTo>
                  <a:lnTo>
                    <a:pt x="202659" y="29083"/>
                  </a:lnTo>
                  <a:lnTo>
                    <a:pt x="202640" y="28961"/>
                  </a:lnTo>
                  <a:lnTo>
                    <a:pt x="202616" y="28724"/>
                  </a:lnTo>
                  <a:lnTo>
                    <a:pt x="202642" y="28609"/>
                  </a:lnTo>
                  <a:lnTo>
                    <a:pt x="202686" y="28493"/>
                  </a:lnTo>
                  <a:lnTo>
                    <a:pt x="202741" y="28384"/>
                  </a:lnTo>
                  <a:lnTo>
                    <a:pt x="202809" y="28281"/>
                  </a:lnTo>
                  <a:lnTo>
                    <a:pt x="202887" y="28189"/>
                  </a:lnTo>
                  <a:lnTo>
                    <a:pt x="202969" y="28098"/>
                  </a:lnTo>
                  <a:lnTo>
                    <a:pt x="203067" y="28025"/>
                  </a:lnTo>
                  <a:lnTo>
                    <a:pt x="203176" y="27971"/>
                  </a:lnTo>
                  <a:lnTo>
                    <a:pt x="203289" y="27923"/>
                  </a:lnTo>
                  <a:lnTo>
                    <a:pt x="203403" y="27886"/>
                  </a:lnTo>
                  <a:lnTo>
                    <a:pt x="203521" y="27855"/>
                  </a:lnTo>
                  <a:lnTo>
                    <a:pt x="203640" y="27831"/>
                  </a:lnTo>
                  <a:lnTo>
                    <a:pt x="203760" y="27813"/>
                  </a:lnTo>
                  <a:lnTo>
                    <a:pt x="203882" y="27801"/>
                  </a:lnTo>
                  <a:lnTo>
                    <a:pt x="204003" y="27795"/>
                  </a:lnTo>
                  <a:lnTo>
                    <a:pt x="204244" y="27819"/>
                  </a:lnTo>
                  <a:lnTo>
                    <a:pt x="204485" y="27856"/>
                  </a:lnTo>
                  <a:lnTo>
                    <a:pt x="204725" y="27892"/>
                  </a:lnTo>
                  <a:lnTo>
                    <a:pt x="204967" y="27916"/>
                  </a:lnTo>
                  <a:lnTo>
                    <a:pt x="205197" y="27849"/>
                  </a:lnTo>
                  <a:lnTo>
                    <a:pt x="205292" y="27776"/>
                  </a:lnTo>
                  <a:lnTo>
                    <a:pt x="205384" y="27698"/>
                  </a:lnTo>
                  <a:lnTo>
                    <a:pt x="205472" y="27612"/>
                  </a:lnTo>
                  <a:lnTo>
                    <a:pt x="205555" y="27521"/>
                  </a:lnTo>
                  <a:lnTo>
                    <a:pt x="205633" y="27430"/>
                  </a:lnTo>
                  <a:lnTo>
                    <a:pt x="205709" y="27333"/>
                  </a:lnTo>
                  <a:lnTo>
                    <a:pt x="205782" y="27235"/>
                  </a:lnTo>
                  <a:lnTo>
                    <a:pt x="205854" y="27138"/>
                  </a:lnTo>
                  <a:lnTo>
                    <a:pt x="205997" y="26944"/>
                  </a:lnTo>
                  <a:lnTo>
                    <a:pt x="206134" y="26744"/>
                  </a:lnTo>
                  <a:lnTo>
                    <a:pt x="206262" y="26537"/>
                  </a:lnTo>
                  <a:lnTo>
                    <a:pt x="206380" y="26324"/>
                  </a:lnTo>
                  <a:lnTo>
                    <a:pt x="206437" y="26215"/>
                  </a:lnTo>
                  <a:lnTo>
                    <a:pt x="206495" y="26106"/>
                  </a:lnTo>
                  <a:lnTo>
                    <a:pt x="206555" y="26002"/>
                  </a:lnTo>
                  <a:lnTo>
                    <a:pt x="206618" y="25899"/>
                  </a:lnTo>
                  <a:lnTo>
                    <a:pt x="206683" y="25796"/>
                  </a:lnTo>
                  <a:lnTo>
                    <a:pt x="206750" y="25692"/>
                  </a:lnTo>
                  <a:lnTo>
                    <a:pt x="206818" y="25595"/>
                  </a:lnTo>
                  <a:lnTo>
                    <a:pt x="206896" y="25498"/>
                  </a:lnTo>
                  <a:lnTo>
                    <a:pt x="206990" y="25425"/>
                  </a:lnTo>
                  <a:lnTo>
                    <a:pt x="207099" y="25370"/>
                  </a:lnTo>
                  <a:lnTo>
                    <a:pt x="207216" y="25334"/>
                  </a:lnTo>
                  <a:lnTo>
                    <a:pt x="207335" y="25310"/>
                  </a:lnTo>
                  <a:lnTo>
                    <a:pt x="207455" y="25292"/>
                  </a:lnTo>
                  <a:lnTo>
                    <a:pt x="207695" y="25255"/>
                  </a:lnTo>
                  <a:lnTo>
                    <a:pt x="207816" y="25243"/>
                  </a:lnTo>
                  <a:lnTo>
                    <a:pt x="207937" y="25237"/>
                  </a:lnTo>
                  <a:lnTo>
                    <a:pt x="208059" y="25231"/>
                  </a:lnTo>
                  <a:lnTo>
                    <a:pt x="208180" y="25225"/>
                  </a:lnTo>
                  <a:lnTo>
                    <a:pt x="208423" y="25207"/>
                  </a:lnTo>
                  <a:lnTo>
                    <a:pt x="208662" y="25170"/>
                  </a:lnTo>
                  <a:lnTo>
                    <a:pt x="208778" y="25133"/>
                  </a:lnTo>
                  <a:lnTo>
                    <a:pt x="208884" y="25066"/>
                  </a:lnTo>
                  <a:lnTo>
                    <a:pt x="208973" y="24988"/>
                  </a:lnTo>
                  <a:lnTo>
                    <a:pt x="209052" y="24897"/>
                  </a:lnTo>
                  <a:lnTo>
                    <a:pt x="209130" y="24799"/>
                  </a:lnTo>
                  <a:lnTo>
                    <a:pt x="209290" y="24618"/>
                  </a:lnTo>
                  <a:lnTo>
                    <a:pt x="209507" y="24514"/>
                  </a:lnTo>
                  <a:lnTo>
                    <a:pt x="209749" y="24520"/>
                  </a:lnTo>
                  <a:lnTo>
                    <a:pt x="209992" y="24520"/>
                  </a:lnTo>
                  <a:lnTo>
                    <a:pt x="210110" y="24490"/>
                  </a:lnTo>
                  <a:lnTo>
                    <a:pt x="210217" y="24435"/>
                  </a:lnTo>
                  <a:lnTo>
                    <a:pt x="210309" y="24356"/>
                  </a:lnTo>
                  <a:lnTo>
                    <a:pt x="210398" y="24271"/>
                  </a:lnTo>
                  <a:lnTo>
                    <a:pt x="210485" y="24186"/>
                  </a:lnTo>
                  <a:lnTo>
                    <a:pt x="210567" y="24101"/>
                  </a:lnTo>
                  <a:lnTo>
                    <a:pt x="210643" y="24004"/>
                  </a:lnTo>
                  <a:lnTo>
                    <a:pt x="210716" y="23907"/>
                  </a:lnTo>
                  <a:lnTo>
                    <a:pt x="210869" y="23718"/>
                  </a:lnTo>
                  <a:lnTo>
                    <a:pt x="210969" y="23651"/>
                  </a:lnTo>
                  <a:lnTo>
                    <a:pt x="211085" y="23615"/>
                  </a:lnTo>
                  <a:lnTo>
                    <a:pt x="211205" y="23585"/>
                  </a:lnTo>
                  <a:lnTo>
                    <a:pt x="211325" y="23566"/>
                  </a:lnTo>
                  <a:lnTo>
                    <a:pt x="211568" y="23573"/>
                  </a:lnTo>
                  <a:lnTo>
                    <a:pt x="211688" y="23584"/>
                  </a:lnTo>
                  <a:lnTo>
                    <a:pt x="211805" y="23621"/>
                  </a:lnTo>
                  <a:lnTo>
                    <a:pt x="211917" y="23669"/>
                  </a:lnTo>
                  <a:lnTo>
                    <a:pt x="212028" y="23718"/>
                  </a:lnTo>
                  <a:lnTo>
                    <a:pt x="212135" y="23779"/>
                  </a:lnTo>
                  <a:lnTo>
                    <a:pt x="212239" y="23840"/>
                  </a:lnTo>
                  <a:lnTo>
                    <a:pt x="212341" y="23906"/>
                  </a:lnTo>
                  <a:lnTo>
                    <a:pt x="212440" y="23973"/>
                  </a:lnTo>
                  <a:lnTo>
                    <a:pt x="212534" y="24052"/>
                  </a:lnTo>
                  <a:lnTo>
                    <a:pt x="212626" y="24131"/>
                  </a:lnTo>
                  <a:lnTo>
                    <a:pt x="212714" y="24216"/>
                  </a:lnTo>
                  <a:lnTo>
                    <a:pt x="212798" y="24301"/>
                  </a:lnTo>
                  <a:lnTo>
                    <a:pt x="212878" y="24393"/>
                  </a:lnTo>
                  <a:lnTo>
                    <a:pt x="212948" y="24496"/>
                  </a:lnTo>
                  <a:lnTo>
                    <a:pt x="213002" y="24605"/>
                  </a:lnTo>
                  <a:lnTo>
                    <a:pt x="213044" y="24720"/>
                  </a:lnTo>
                  <a:lnTo>
                    <a:pt x="213079" y="24836"/>
                  </a:lnTo>
                  <a:lnTo>
                    <a:pt x="213109" y="24951"/>
                  </a:lnTo>
                  <a:lnTo>
                    <a:pt x="213137" y="25067"/>
                  </a:lnTo>
                  <a:lnTo>
                    <a:pt x="213202" y="25304"/>
                  </a:lnTo>
                  <a:lnTo>
                    <a:pt x="213274" y="25541"/>
                  </a:lnTo>
                  <a:lnTo>
                    <a:pt x="213345" y="25772"/>
                  </a:lnTo>
                  <a:lnTo>
                    <a:pt x="213419" y="26002"/>
                  </a:lnTo>
                  <a:lnTo>
                    <a:pt x="213455" y="26118"/>
                  </a:lnTo>
                  <a:lnTo>
                    <a:pt x="213490" y="26233"/>
                  </a:lnTo>
                  <a:lnTo>
                    <a:pt x="213525" y="26349"/>
                  </a:lnTo>
                  <a:lnTo>
                    <a:pt x="213559" y="26464"/>
                  </a:lnTo>
                  <a:lnTo>
                    <a:pt x="213590" y="26585"/>
                  </a:lnTo>
                  <a:lnTo>
                    <a:pt x="213615" y="26701"/>
                  </a:lnTo>
                  <a:lnTo>
                    <a:pt x="213635" y="26822"/>
                  </a:lnTo>
                  <a:lnTo>
                    <a:pt x="213644" y="26944"/>
                  </a:lnTo>
                  <a:lnTo>
                    <a:pt x="213649" y="27065"/>
                  </a:lnTo>
                  <a:lnTo>
                    <a:pt x="213653" y="27187"/>
                  </a:lnTo>
                  <a:lnTo>
                    <a:pt x="213656" y="27308"/>
                  </a:lnTo>
                  <a:lnTo>
                    <a:pt x="213658" y="27430"/>
                  </a:lnTo>
                  <a:lnTo>
                    <a:pt x="213665" y="27673"/>
                  </a:lnTo>
                  <a:lnTo>
                    <a:pt x="213671" y="27795"/>
                  </a:lnTo>
                  <a:lnTo>
                    <a:pt x="213679" y="27916"/>
                  </a:lnTo>
                  <a:lnTo>
                    <a:pt x="213691" y="28037"/>
                  </a:lnTo>
                  <a:lnTo>
                    <a:pt x="213703" y="28159"/>
                  </a:lnTo>
                  <a:lnTo>
                    <a:pt x="213715" y="28275"/>
                  </a:lnTo>
                  <a:lnTo>
                    <a:pt x="213730" y="28396"/>
                  </a:lnTo>
                  <a:lnTo>
                    <a:pt x="213744" y="28517"/>
                  </a:lnTo>
                  <a:lnTo>
                    <a:pt x="213775" y="28761"/>
                  </a:lnTo>
                  <a:lnTo>
                    <a:pt x="213805" y="29004"/>
                  </a:lnTo>
                  <a:lnTo>
                    <a:pt x="213819" y="29119"/>
                  </a:lnTo>
                  <a:lnTo>
                    <a:pt x="213833" y="29241"/>
                  </a:lnTo>
                  <a:lnTo>
                    <a:pt x="213846" y="29362"/>
                  </a:lnTo>
                  <a:lnTo>
                    <a:pt x="213853" y="29483"/>
                  </a:lnTo>
                  <a:lnTo>
                    <a:pt x="213858" y="29648"/>
                  </a:lnTo>
                  <a:lnTo>
                    <a:pt x="213822" y="29885"/>
                  </a:lnTo>
                  <a:lnTo>
                    <a:pt x="213801" y="30006"/>
                  </a:lnTo>
                  <a:lnTo>
                    <a:pt x="213774" y="30122"/>
                  </a:lnTo>
                  <a:lnTo>
                    <a:pt x="213745" y="30243"/>
                  </a:lnTo>
                  <a:lnTo>
                    <a:pt x="213714" y="30359"/>
                  </a:lnTo>
                  <a:lnTo>
                    <a:pt x="213683" y="30474"/>
                  </a:lnTo>
                  <a:lnTo>
                    <a:pt x="213618" y="30711"/>
                  </a:lnTo>
                  <a:lnTo>
                    <a:pt x="213552" y="30947"/>
                  </a:lnTo>
                  <a:lnTo>
                    <a:pt x="213477" y="31179"/>
                  </a:lnTo>
                  <a:lnTo>
                    <a:pt x="213409" y="31409"/>
                  </a:lnTo>
                  <a:lnTo>
                    <a:pt x="213406" y="31653"/>
                  </a:lnTo>
                  <a:lnTo>
                    <a:pt x="213488" y="31877"/>
                  </a:lnTo>
                  <a:lnTo>
                    <a:pt x="213613" y="32090"/>
                  </a:lnTo>
                  <a:lnTo>
                    <a:pt x="213735" y="32297"/>
                  </a:lnTo>
                  <a:lnTo>
                    <a:pt x="213789" y="32406"/>
                  </a:lnTo>
                  <a:lnTo>
                    <a:pt x="213836" y="32521"/>
                  </a:lnTo>
                  <a:lnTo>
                    <a:pt x="213873" y="32637"/>
                  </a:lnTo>
                  <a:lnTo>
                    <a:pt x="213902" y="32752"/>
                  </a:lnTo>
                  <a:lnTo>
                    <a:pt x="213924" y="32874"/>
                  </a:lnTo>
                  <a:lnTo>
                    <a:pt x="213942" y="32995"/>
                  </a:lnTo>
                  <a:lnTo>
                    <a:pt x="213951" y="33117"/>
                  </a:lnTo>
                  <a:lnTo>
                    <a:pt x="213954" y="33238"/>
                  </a:lnTo>
                  <a:lnTo>
                    <a:pt x="213955" y="33359"/>
                  </a:lnTo>
                  <a:lnTo>
                    <a:pt x="213948" y="33603"/>
                  </a:lnTo>
                  <a:lnTo>
                    <a:pt x="213941" y="33724"/>
                  </a:lnTo>
                  <a:lnTo>
                    <a:pt x="213934" y="33846"/>
                  </a:lnTo>
                  <a:lnTo>
                    <a:pt x="213924" y="33967"/>
                  </a:lnTo>
                  <a:lnTo>
                    <a:pt x="213914" y="34089"/>
                  </a:lnTo>
                  <a:lnTo>
                    <a:pt x="213903" y="34204"/>
                  </a:lnTo>
                  <a:lnTo>
                    <a:pt x="213880" y="34447"/>
                  </a:lnTo>
                  <a:lnTo>
                    <a:pt x="213858" y="34690"/>
                  </a:lnTo>
                  <a:lnTo>
                    <a:pt x="213849" y="34812"/>
                  </a:lnTo>
                  <a:lnTo>
                    <a:pt x="213839" y="34933"/>
                  </a:lnTo>
                  <a:lnTo>
                    <a:pt x="213832" y="35055"/>
                  </a:lnTo>
                  <a:lnTo>
                    <a:pt x="213825" y="35177"/>
                  </a:lnTo>
                  <a:lnTo>
                    <a:pt x="213820" y="35298"/>
                  </a:lnTo>
                  <a:lnTo>
                    <a:pt x="213819" y="35419"/>
                  </a:lnTo>
                  <a:lnTo>
                    <a:pt x="213826" y="35662"/>
                  </a:lnTo>
                  <a:lnTo>
                    <a:pt x="213842" y="35905"/>
                  </a:lnTo>
                  <a:lnTo>
                    <a:pt x="213858" y="36148"/>
                  </a:lnTo>
                  <a:lnTo>
                    <a:pt x="213870" y="36391"/>
                  </a:lnTo>
                  <a:lnTo>
                    <a:pt x="213863" y="36634"/>
                  </a:lnTo>
                  <a:lnTo>
                    <a:pt x="213821" y="36871"/>
                  </a:lnTo>
                  <a:lnTo>
                    <a:pt x="213774" y="37109"/>
                  </a:lnTo>
                  <a:lnTo>
                    <a:pt x="213751" y="37351"/>
                  </a:lnTo>
                  <a:lnTo>
                    <a:pt x="213752" y="37594"/>
                  </a:lnTo>
                  <a:lnTo>
                    <a:pt x="213752" y="37837"/>
                  </a:lnTo>
                  <a:lnTo>
                    <a:pt x="213753" y="38081"/>
                  </a:lnTo>
                  <a:lnTo>
                    <a:pt x="213755" y="38323"/>
                  </a:lnTo>
                  <a:lnTo>
                    <a:pt x="213757" y="38566"/>
                  </a:lnTo>
                  <a:lnTo>
                    <a:pt x="213760" y="38809"/>
                  </a:lnTo>
                  <a:lnTo>
                    <a:pt x="213763" y="38931"/>
                  </a:lnTo>
                  <a:lnTo>
                    <a:pt x="213766" y="39053"/>
                  </a:lnTo>
                  <a:lnTo>
                    <a:pt x="213770" y="39174"/>
                  </a:lnTo>
                  <a:lnTo>
                    <a:pt x="213774" y="39296"/>
                  </a:lnTo>
                  <a:lnTo>
                    <a:pt x="213787" y="39417"/>
                  </a:lnTo>
                  <a:lnTo>
                    <a:pt x="213805" y="39538"/>
                  </a:lnTo>
                  <a:lnTo>
                    <a:pt x="213828" y="39660"/>
                  </a:lnTo>
                  <a:lnTo>
                    <a:pt x="213856" y="39776"/>
                  </a:lnTo>
                  <a:lnTo>
                    <a:pt x="213895" y="39891"/>
                  </a:lnTo>
                  <a:lnTo>
                    <a:pt x="213942" y="40006"/>
                  </a:lnTo>
                  <a:lnTo>
                    <a:pt x="213999" y="40110"/>
                  </a:lnTo>
                  <a:lnTo>
                    <a:pt x="214062" y="40213"/>
                  </a:lnTo>
                  <a:lnTo>
                    <a:pt x="214145" y="40304"/>
                  </a:lnTo>
                  <a:lnTo>
                    <a:pt x="214246" y="40371"/>
                  </a:lnTo>
                  <a:lnTo>
                    <a:pt x="214358" y="40420"/>
                  </a:lnTo>
                  <a:lnTo>
                    <a:pt x="214472" y="40462"/>
                  </a:lnTo>
                  <a:lnTo>
                    <a:pt x="214587" y="40499"/>
                  </a:lnTo>
                  <a:lnTo>
                    <a:pt x="214811" y="40596"/>
                  </a:lnTo>
                  <a:lnTo>
                    <a:pt x="214908" y="40669"/>
                  </a:lnTo>
                  <a:lnTo>
                    <a:pt x="214975" y="40772"/>
                  </a:lnTo>
                  <a:lnTo>
                    <a:pt x="215017" y="40881"/>
                  </a:lnTo>
                  <a:lnTo>
                    <a:pt x="215047" y="41003"/>
                  </a:lnTo>
                  <a:lnTo>
                    <a:pt x="215148" y="41222"/>
                  </a:lnTo>
                  <a:lnTo>
                    <a:pt x="215248" y="41288"/>
                  </a:lnTo>
                  <a:lnTo>
                    <a:pt x="215361" y="41336"/>
                  </a:lnTo>
                  <a:lnTo>
                    <a:pt x="215476" y="41373"/>
                  </a:lnTo>
                  <a:lnTo>
                    <a:pt x="215595" y="41398"/>
                  </a:lnTo>
                  <a:lnTo>
                    <a:pt x="215716" y="41422"/>
                  </a:lnTo>
                  <a:lnTo>
                    <a:pt x="215836" y="41434"/>
                  </a:lnTo>
                  <a:lnTo>
                    <a:pt x="216077" y="41470"/>
                  </a:lnTo>
                  <a:lnTo>
                    <a:pt x="216320" y="41489"/>
                  </a:lnTo>
                  <a:lnTo>
                    <a:pt x="216562" y="41489"/>
                  </a:lnTo>
                  <a:lnTo>
                    <a:pt x="216805" y="41476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" name="object 64">
              <a:extLst>
                <a:ext uri="{FF2B5EF4-FFF2-40B4-BE49-F238E27FC236}">
                  <a16:creationId xmlns:a16="http://schemas.microsoft.com/office/drawing/2014/main" id="{160BB6F9-B84A-4732-942A-AD6B2DCDF6EA}"/>
                </a:ext>
              </a:extLst>
            </p:cNvPr>
            <p:cNvSpPr/>
            <p:nvPr/>
          </p:nvSpPr>
          <p:spPr>
            <a:xfrm>
              <a:off x="2175672" y="8982123"/>
              <a:ext cx="258653" cy="584279"/>
            </a:xfrm>
            <a:custGeom>
              <a:avLst/>
              <a:gdLst/>
              <a:ahLst/>
              <a:cxnLst/>
              <a:rect l="l" t="t" r="r" b="b"/>
              <a:pathLst>
                <a:path w="258653" h="584279">
                  <a:moveTo>
                    <a:pt x="3555" y="40031"/>
                  </a:moveTo>
                  <a:lnTo>
                    <a:pt x="3679" y="39818"/>
                  </a:lnTo>
                  <a:lnTo>
                    <a:pt x="3804" y="39611"/>
                  </a:lnTo>
                  <a:lnTo>
                    <a:pt x="3930" y="39405"/>
                  </a:lnTo>
                  <a:lnTo>
                    <a:pt x="4053" y="39192"/>
                  </a:lnTo>
                  <a:lnTo>
                    <a:pt x="4173" y="38986"/>
                  </a:lnTo>
                  <a:lnTo>
                    <a:pt x="4231" y="38876"/>
                  </a:lnTo>
                  <a:lnTo>
                    <a:pt x="4279" y="38761"/>
                  </a:lnTo>
                  <a:lnTo>
                    <a:pt x="4313" y="38645"/>
                  </a:lnTo>
                  <a:lnTo>
                    <a:pt x="4335" y="38530"/>
                  </a:lnTo>
                  <a:lnTo>
                    <a:pt x="4349" y="38409"/>
                  </a:lnTo>
                  <a:lnTo>
                    <a:pt x="4360" y="38287"/>
                  </a:lnTo>
                  <a:lnTo>
                    <a:pt x="4367" y="38165"/>
                  </a:lnTo>
                  <a:lnTo>
                    <a:pt x="4370" y="38044"/>
                  </a:lnTo>
                  <a:lnTo>
                    <a:pt x="4361" y="37801"/>
                  </a:lnTo>
                  <a:lnTo>
                    <a:pt x="4351" y="37679"/>
                  </a:lnTo>
                  <a:lnTo>
                    <a:pt x="4335" y="37558"/>
                  </a:lnTo>
                  <a:lnTo>
                    <a:pt x="4314" y="37436"/>
                  </a:lnTo>
                  <a:lnTo>
                    <a:pt x="4285" y="37321"/>
                  </a:lnTo>
                  <a:lnTo>
                    <a:pt x="4230" y="37212"/>
                  </a:lnTo>
                  <a:lnTo>
                    <a:pt x="4158" y="37114"/>
                  </a:lnTo>
                  <a:lnTo>
                    <a:pt x="4081" y="37017"/>
                  </a:lnTo>
                  <a:lnTo>
                    <a:pt x="3935" y="36822"/>
                  </a:lnTo>
                  <a:lnTo>
                    <a:pt x="3811" y="36616"/>
                  </a:lnTo>
                  <a:lnTo>
                    <a:pt x="3694" y="36404"/>
                  </a:lnTo>
                  <a:lnTo>
                    <a:pt x="3570" y="36191"/>
                  </a:lnTo>
                  <a:lnTo>
                    <a:pt x="3433" y="35997"/>
                  </a:lnTo>
                  <a:lnTo>
                    <a:pt x="3288" y="35796"/>
                  </a:lnTo>
                  <a:lnTo>
                    <a:pt x="3140" y="35608"/>
                  </a:lnTo>
                  <a:lnTo>
                    <a:pt x="2988" y="35413"/>
                  </a:lnTo>
                  <a:lnTo>
                    <a:pt x="2835" y="35225"/>
                  </a:lnTo>
                  <a:lnTo>
                    <a:pt x="2681" y="35036"/>
                  </a:lnTo>
                  <a:lnTo>
                    <a:pt x="2521" y="34854"/>
                  </a:lnTo>
                  <a:lnTo>
                    <a:pt x="2346" y="34684"/>
                  </a:lnTo>
                  <a:lnTo>
                    <a:pt x="2205" y="34490"/>
                  </a:lnTo>
                  <a:lnTo>
                    <a:pt x="2173" y="34374"/>
                  </a:lnTo>
                  <a:lnTo>
                    <a:pt x="2154" y="34253"/>
                  </a:lnTo>
                  <a:lnTo>
                    <a:pt x="2143" y="34131"/>
                  </a:lnTo>
                  <a:lnTo>
                    <a:pt x="2138" y="34010"/>
                  </a:lnTo>
                  <a:lnTo>
                    <a:pt x="2136" y="33888"/>
                  </a:lnTo>
                  <a:lnTo>
                    <a:pt x="2133" y="33767"/>
                  </a:lnTo>
                  <a:lnTo>
                    <a:pt x="2119" y="33524"/>
                  </a:lnTo>
                  <a:lnTo>
                    <a:pt x="2102" y="33408"/>
                  </a:lnTo>
                  <a:lnTo>
                    <a:pt x="2077" y="33287"/>
                  </a:lnTo>
                  <a:lnTo>
                    <a:pt x="2044" y="33171"/>
                  </a:lnTo>
                  <a:lnTo>
                    <a:pt x="2009" y="33056"/>
                  </a:lnTo>
                  <a:lnTo>
                    <a:pt x="1962" y="32940"/>
                  </a:lnTo>
                  <a:lnTo>
                    <a:pt x="1896" y="32837"/>
                  </a:lnTo>
                  <a:lnTo>
                    <a:pt x="1812" y="32752"/>
                  </a:lnTo>
                  <a:lnTo>
                    <a:pt x="1709" y="32685"/>
                  </a:lnTo>
                  <a:lnTo>
                    <a:pt x="1600" y="32637"/>
                  </a:lnTo>
                  <a:lnTo>
                    <a:pt x="1378" y="32533"/>
                  </a:lnTo>
                  <a:lnTo>
                    <a:pt x="1271" y="32473"/>
                  </a:lnTo>
                  <a:lnTo>
                    <a:pt x="1175" y="32400"/>
                  </a:lnTo>
                  <a:lnTo>
                    <a:pt x="1102" y="32303"/>
                  </a:lnTo>
                  <a:lnTo>
                    <a:pt x="1046" y="32199"/>
                  </a:lnTo>
                  <a:lnTo>
                    <a:pt x="996" y="32084"/>
                  </a:lnTo>
                  <a:lnTo>
                    <a:pt x="958" y="31969"/>
                  </a:lnTo>
                  <a:lnTo>
                    <a:pt x="934" y="31847"/>
                  </a:lnTo>
                  <a:lnTo>
                    <a:pt x="914" y="31726"/>
                  </a:lnTo>
                  <a:lnTo>
                    <a:pt x="900" y="31610"/>
                  </a:lnTo>
                  <a:lnTo>
                    <a:pt x="899" y="31489"/>
                  </a:lnTo>
                  <a:lnTo>
                    <a:pt x="919" y="31246"/>
                  </a:lnTo>
                  <a:lnTo>
                    <a:pt x="970" y="31008"/>
                  </a:lnTo>
                  <a:lnTo>
                    <a:pt x="1028" y="30772"/>
                  </a:lnTo>
                  <a:lnTo>
                    <a:pt x="1087" y="30534"/>
                  </a:lnTo>
                  <a:lnTo>
                    <a:pt x="1142" y="30298"/>
                  </a:lnTo>
                  <a:lnTo>
                    <a:pt x="1189" y="30061"/>
                  </a:lnTo>
                  <a:lnTo>
                    <a:pt x="1233" y="29824"/>
                  </a:lnTo>
                  <a:lnTo>
                    <a:pt x="1275" y="29581"/>
                  </a:lnTo>
                  <a:lnTo>
                    <a:pt x="1315" y="29344"/>
                  </a:lnTo>
                  <a:lnTo>
                    <a:pt x="1355" y="29101"/>
                  </a:lnTo>
                  <a:lnTo>
                    <a:pt x="1394" y="28864"/>
                  </a:lnTo>
                  <a:lnTo>
                    <a:pt x="1432" y="28621"/>
                  </a:lnTo>
                  <a:lnTo>
                    <a:pt x="1472" y="28384"/>
                  </a:lnTo>
                  <a:lnTo>
                    <a:pt x="1488" y="28141"/>
                  </a:lnTo>
                  <a:lnTo>
                    <a:pt x="1483" y="28019"/>
                  </a:lnTo>
                  <a:lnTo>
                    <a:pt x="1477" y="27898"/>
                  </a:lnTo>
                  <a:lnTo>
                    <a:pt x="1470" y="27776"/>
                  </a:lnTo>
                  <a:lnTo>
                    <a:pt x="1463" y="27655"/>
                  </a:lnTo>
                  <a:lnTo>
                    <a:pt x="1449" y="27412"/>
                  </a:lnTo>
                  <a:lnTo>
                    <a:pt x="1434" y="27169"/>
                  </a:lnTo>
                  <a:lnTo>
                    <a:pt x="1417" y="26926"/>
                  </a:lnTo>
                  <a:lnTo>
                    <a:pt x="1402" y="26683"/>
                  </a:lnTo>
                  <a:lnTo>
                    <a:pt x="1387" y="26440"/>
                  </a:lnTo>
                  <a:lnTo>
                    <a:pt x="1373" y="26197"/>
                  </a:lnTo>
                  <a:lnTo>
                    <a:pt x="1362" y="25954"/>
                  </a:lnTo>
                  <a:lnTo>
                    <a:pt x="1352" y="25717"/>
                  </a:lnTo>
                  <a:lnTo>
                    <a:pt x="1346" y="25474"/>
                  </a:lnTo>
                  <a:lnTo>
                    <a:pt x="1341" y="25231"/>
                  </a:lnTo>
                  <a:lnTo>
                    <a:pt x="1339" y="24988"/>
                  </a:lnTo>
                  <a:lnTo>
                    <a:pt x="1338" y="24744"/>
                  </a:lnTo>
                  <a:lnTo>
                    <a:pt x="1336" y="24502"/>
                  </a:lnTo>
                  <a:lnTo>
                    <a:pt x="1336" y="24258"/>
                  </a:lnTo>
                  <a:lnTo>
                    <a:pt x="1336" y="24137"/>
                  </a:lnTo>
                  <a:lnTo>
                    <a:pt x="1338" y="24016"/>
                  </a:lnTo>
                  <a:lnTo>
                    <a:pt x="1344" y="23894"/>
                  </a:lnTo>
                  <a:lnTo>
                    <a:pt x="1355" y="23773"/>
                  </a:lnTo>
                  <a:lnTo>
                    <a:pt x="1370" y="23651"/>
                  </a:lnTo>
                  <a:lnTo>
                    <a:pt x="1388" y="23530"/>
                  </a:lnTo>
                  <a:lnTo>
                    <a:pt x="1425" y="23286"/>
                  </a:lnTo>
                  <a:lnTo>
                    <a:pt x="1460" y="23050"/>
                  </a:lnTo>
                  <a:lnTo>
                    <a:pt x="1486" y="22807"/>
                  </a:lnTo>
                  <a:lnTo>
                    <a:pt x="1482" y="22564"/>
                  </a:lnTo>
                  <a:lnTo>
                    <a:pt x="1456" y="22320"/>
                  </a:lnTo>
                  <a:lnTo>
                    <a:pt x="1441" y="22199"/>
                  </a:lnTo>
                  <a:lnTo>
                    <a:pt x="1423" y="22084"/>
                  </a:lnTo>
                  <a:lnTo>
                    <a:pt x="1402" y="21962"/>
                  </a:lnTo>
                  <a:lnTo>
                    <a:pt x="1376" y="21840"/>
                  </a:lnTo>
                  <a:lnTo>
                    <a:pt x="1343" y="21725"/>
                  </a:lnTo>
                  <a:lnTo>
                    <a:pt x="1299" y="21610"/>
                  </a:lnTo>
                  <a:lnTo>
                    <a:pt x="1249" y="21500"/>
                  </a:lnTo>
                  <a:lnTo>
                    <a:pt x="1195" y="21391"/>
                  </a:lnTo>
                  <a:lnTo>
                    <a:pt x="1142" y="21282"/>
                  </a:lnTo>
                  <a:lnTo>
                    <a:pt x="1040" y="21063"/>
                  </a:lnTo>
                  <a:lnTo>
                    <a:pt x="996" y="20948"/>
                  </a:lnTo>
                  <a:lnTo>
                    <a:pt x="963" y="20832"/>
                  </a:lnTo>
                  <a:lnTo>
                    <a:pt x="938" y="20717"/>
                  </a:lnTo>
                  <a:lnTo>
                    <a:pt x="915" y="20595"/>
                  </a:lnTo>
                  <a:lnTo>
                    <a:pt x="897" y="20474"/>
                  </a:lnTo>
                  <a:lnTo>
                    <a:pt x="887" y="20352"/>
                  </a:lnTo>
                  <a:lnTo>
                    <a:pt x="882" y="20231"/>
                  </a:lnTo>
                  <a:lnTo>
                    <a:pt x="911" y="19988"/>
                  </a:lnTo>
                  <a:lnTo>
                    <a:pt x="933" y="19872"/>
                  </a:lnTo>
                  <a:lnTo>
                    <a:pt x="961" y="19751"/>
                  </a:lnTo>
                  <a:lnTo>
                    <a:pt x="995" y="19635"/>
                  </a:lnTo>
                  <a:lnTo>
                    <a:pt x="1033" y="19520"/>
                  </a:lnTo>
                  <a:lnTo>
                    <a:pt x="1074" y="19404"/>
                  </a:lnTo>
                  <a:lnTo>
                    <a:pt x="1118" y="19295"/>
                  </a:lnTo>
                  <a:lnTo>
                    <a:pt x="1167" y="19180"/>
                  </a:lnTo>
                  <a:lnTo>
                    <a:pt x="1219" y="19071"/>
                  </a:lnTo>
                  <a:lnTo>
                    <a:pt x="1273" y="18961"/>
                  </a:lnTo>
                  <a:lnTo>
                    <a:pt x="1331" y="18851"/>
                  </a:lnTo>
                  <a:lnTo>
                    <a:pt x="1390" y="18748"/>
                  </a:lnTo>
                  <a:lnTo>
                    <a:pt x="1451" y="18645"/>
                  </a:lnTo>
                  <a:lnTo>
                    <a:pt x="1575" y="18432"/>
                  </a:lnTo>
                  <a:lnTo>
                    <a:pt x="1712" y="18232"/>
                  </a:lnTo>
                  <a:lnTo>
                    <a:pt x="1778" y="18135"/>
                  </a:lnTo>
                  <a:lnTo>
                    <a:pt x="1826" y="18019"/>
                  </a:lnTo>
                  <a:lnTo>
                    <a:pt x="1854" y="17904"/>
                  </a:lnTo>
                  <a:lnTo>
                    <a:pt x="1875" y="17782"/>
                  </a:lnTo>
                  <a:lnTo>
                    <a:pt x="1891" y="17661"/>
                  </a:lnTo>
                  <a:lnTo>
                    <a:pt x="1874" y="17418"/>
                  </a:lnTo>
                  <a:lnTo>
                    <a:pt x="1830" y="17303"/>
                  </a:lnTo>
                  <a:lnTo>
                    <a:pt x="1757" y="17211"/>
                  </a:lnTo>
                  <a:lnTo>
                    <a:pt x="1657" y="17138"/>
                  </a:lnTo>
                  <a:lnTo>
                    <a:pt x="1555" y="17077"/>
                  </a:lnTo>
                  <a:lnTo>
                    <a:pt x="1345" y="16950"/>
                  </a:lnTo>
                  <a:lnTo>
                    <a:pt x="1242" y="16883"/>
                  </a:lnTo>
                  <a:lnTo>
                    <a:pt x="1141" y="16816"/>
                  </a:lnTo>
                  <a:lnTo>
                    <a:pt x="1043" y="16749"/>
                  </a:lnTo>
                  <a:lnTo>
                    <a:pt x="947" y="16671"/>
                  </a:lnTo>
                  <a:lnTo>
                    <a:pt x="757" y="16518"/>
                  </a:lnTo>
                  <a:lnTo>
                    <a:pt x="571" y="16366"/>
                  </a:lnTo>
                  <a:lnTo>
                    <a:pt x="386" y="16208"/>
                  </a:lnTo>
                  <a:lnTo>
                    <a:pt x="201" y="16050"/>
                  </a:lnTo>
                  <a:lnTo>
                    <a:pt x="113" y="15966"/>
                  </a:lnTo>
                  <a:lnTo>
                    <a:pt x="49" y="15862"/>
                  </a:lnTo>
                  <a:lnTo>
                    <a:pt x="11" y="15747"/>
                  </a:lnTo>
                  <a:lnTo>
                    <a:pt x="0" y="15625"/>
                  </a:lnTo>
                  <a:lnTo>
                    <a:pt x="6" y="15383"/>
                  </a:lnTo>
                  <a:lnTo>
                    <a:pt x="17" y="15261"/>
                  </a:lnTo>
                  <a:lnTo>
                    <a:pt x="31" y="15139"/>
                  </a:lnTo>
                  <a:lnTo>
                    <a:pt x="49" y="15018"/>
                  </a:lnTo>
                  <a:lnTo>
                    <a:pt x="69" y="14902"/>
                  </a:lnTo>
                  <a:lnTo>
                    <a:pt x="96" y="14781"/>
                  </a:lnTo>
                  <a:lnTo>
                    <a:pt x="129" y="14666"/>
                  </a:lnTo>
                  <a:lnTo>
                    <a:pt x="170" y="14550"/>
                  </a:lnTo>
                  <a:lnTo>
                    <a:pt x="229" y="14441"/>
                  </a:lnTo>
                  <a:lnTo>
                    <a:pt x="294" y="14344"/>
                  </a:lnTo>
                  <a:lnTo>
                    <a:pt x="364" y="14240"/>
                  </a:lnTo>
                  <a:lnTo>
                    <a:pt x="439" y="14143"/>
                  </a:lnTo>
                  <a:lnTo>
                    <a:pt x="515" y="14052"/>
                  </a:lnTo>
                  <a:lnTo>
                    <a:pt x="650" y="13846"/>
                  </a:lnTo>
                  <a:lnTo>
                    <a:pt x="757" y="13633"/>
                  </a:lnTo>
                  <a:lnTo>
                    <a:pt x="864" y="13414"/>
                  </a:lnTo>
                  <a:lnTo>
                    <a:pt x="1011" y="13219"/>
                  </a:lnTo>
                  <a:lnTo>
                    <a:pt x="1218" y="13092"/>
                  </a:lnTo>
                  <a:lnTo>
                    <a:pt x="1410" y="12946"/>
                  </a:lnTo>
                  <a:lnTo>
                    <a:pt x="1466" y="12837"/>
                  </a:lnTo>
                  <a:lnTo>
                    <a:pt x="1490" y="12721"/>
                  </a:lnTo>
                  <a:lnTo>
                    <a:pt x="1503" y="12600"/>
                  </a:lnTo>
                  <a:lnTo>
                    <a:pt x="1505" y="12478"/>
                  </a:lnTo>
                  <a:lnTo>
                    <a:pt x="1493" y="12235"/>
                  </a:lnTo>
                  <a:lnTo>
                    <a:pt x="1484" y="12114"/>
                  </a:lnTo>
                  <a:lnTo>
                    <a:pt x="1473" y="11992"/>
                  </a:lnTo>
                  <a:lnTo>
                    <a:pt x="1450" y="11871"/>
                  </a:lnTo>
                  <a:lnTo>
                    <a:pt x="1420" y="11756"/>
                  </a:lnTo>
                  <a:lnTo>
                    <a:pt x="1388" y="11640"/>
                  </a:lnTo>
                  <a:lnTo>
                    <a:pt x="1342" y="11397"/>
                  </a:lnTo>
                  <a:lnTo>
                    <a:pt x="1364" y="11282"/>
                  </a:lnTo>
                  <a:lnTo>
                    <a:pt x="1414" y="11166"/>
                  </a:lnTo>
                  <a:lnTo>
                    <a:pt x="1484" y="11069"/>
                  </a:lnTo>
                  <a:lnTo>
                    <a:pt x="1562" y="10972"/>
                  </a:lnTo>
                  <a:lnTo>
                    <a:pt x="1641" y="10881"/>
                  </a:lnTo>
                  <a:lnTo>
                    <a:pt x="1793" y="10692"/>
                  </a:lnTo>
                  <a:lnTo>
                    <a:pt x="1873" y="10467"/>
                  </a:lnTo>
                  <a:lnTo>
                    <a:pt x="1869" y="10224"/>
                  </a:lnTo>
                  <a:lnTo>
                    <a:pt x="1844" y="9981"/>
                  </a:lnTo>
                  <a:lnTo>
                    <a:pt x="1839" y="9860"/>
                  </a:lnTo>
                  <a:lnTo>
                    <a:pt x="1848" y="9739"/>
                  </a:lnTo>
                  <a:lnTo>
                    <a:pt x="1866" y="9617"/>
                  </a:lnTo>
                  <a:lnTo>
                    <a:pt x="1885" y="9495"/>
                  </a:lnTo>
                  <a:lnTo>
                    <a:pt x="1908" y="9380"/>
                  </a:lnTo>
                  <a:lnTo>
                    <a:pt x="1935" y="9259"/>
                  </a:lnTo>
                  <a:lnTo>
                    <a:pt x="1964" y="9143"/>
                  </a:lnTo>
                  <a:lnTo>
                    <a:pt x="1995" y="9021"/>
                  </a:lnTo>
                  <a:lnTo>
                    <a:pt x="2028" y="8906"/>
                  </a:lnTo>
                  <a:lnTo>
                    <a:pt x="2062" y="8791"/>
                  </a:lnTo>
                  <a:lnTo>
                    <a:pt x="2101" y="8675"/>
                  </a:lnTo>
                  <a:lnTo>
                    <a:pt x="2152" y="8566"/>
                  </a:lnTo>
                  <a:lnTo>
                    <a:pt x="2213" y="8463"/>
                  </a:lnTo>
                  <a:lnTo>
                    <a:pt x="2277" y="8359"/>
                  </a:lnTo>
                  <a:lnTo>
                    <a:pt x="2342" y="8256"/>
                  </a:lnTo>
                  <a:lnTo>
                    <a:pt x="2462" y="8044"/>
                  </a:lnTo>
                  <a:lnTo>
                    <a:pt x="2498" y="7928"/>
                  </a:lnTo>
                  <a:lnTo>
                    <a:pt x="2522" y="7806"/>
                  </a:lnTo>
                  <a:lnTo>
                    <a:pt x="2537" y="7685"/>
                  </a:lnTo>
                  <a:lnTo>
                    <a:pt x="2546" y="7564"/>
                  </a:lnTo>
                  <a:lnTo>
                    <a:pt x="2551" y="7442"/>
                  </a:lnTo>
                  <a:lnTo>
                    <a:pt x="2555" y="7321"/>
                  </a:lnTo>
                  <a:lnTo>
                    <a:pt x="2559" y="7199"/>
                  </a:lnTo>
                  <a:lnTo>
                    <a:pt x="2463" y="6974"/>
                  </a:lnTo>
                  <a:lnTo>
                    <a:pt x="2415" y="6864"/>
                  </a:lnTo>
                  <a:lnTo>
                    <a:pt x="2360" y="6755"/>
                  </a:lnTo>
                  <a:lnTo>
                    <a:pt x="2284" y="6658"/>
                  </a:lnTo>
                  <a:lnTo>
                    <a:pt x="2195" y="6579"/>
                  </a:lnTo>
                  <a:lnTo>
                    <a:pt x="2099" y="6500"/>
                  </a:lnTo>
                  <a:lnTo>
                    <a:pt x="1997" y="6434"/>
                  </a:lnTo>
                  <a:lnTo>
                    <a:pt x="1891" y="6373"/>
                  </a:lnTo>
                  <a:lnTo>
                    <a:pt x="1687" y="6245"/>
                  </a:lnTo>
                  <a:lnTo>
                    <a:pt x="1592" y="6166"/>
                  </a:lnTo>
                  <a:lnTo>
                    <a:pt x="1506" y="6081"/>
                  </a:lnTo>
                  <a:lnTo>
                    <a:pt x="1422" y="5990"/>
                  </a:lnTo>
                  <a:lnTo>
                    <a:pt x="1343" y="5899"/>
                  </a:lnTo>
                  <a:lnTo>
                    <a:pt x="1269" y="5808"/>
                  </a:lnTo>
                  <a:lnTo>
                    <a:pt x="1204" y="5704"/>
                  </a:lnTo>
                  <a:lnTo>
                    <a:pt x="1149" y="5595"/>
                  </a:lnTo>
                  <a:lnTo>
                    <a:pt x="1109" y="5480"/>
                  </a:lnTo>
                  <a:lnTo>
                    <a:pt x="1089" y="5358"/>
                  </a:lnTo>
                  <a:lnTo>
                    <a:pt x="1099" y="5115"/>
                  </a:lnTo>
                  <a:lnTo>
                    <a:pt x="1117" y="4994"/>
                  </a:lnTo>
                  <a:lnTo>
                    <a:pt x="1144" y="4878"/>
                  </a:lnTo>
                  <a:lnTo>
                    <a:pt x="1179" y="4762"/>
                  </a:lnTo>
                  <a:lnTo>
                    <a:pt x="1220" y="4647"/>
                  </a:lnTo>
                  <a:lnTo>
                    <a:pt x="1279" y="4538"/>
                  </a:lnTo>
                  <a:lnTo>
                    <a:pt x="1346" y="4435"/>
                  </a:lnTo>
                  <a:lnTo>
                    <a:pt x="1413" y="4337"/>
                  </a:lnTo>
                  <a:lnTo>
                    <a:pt x="1547" y="4131"/>
                  </a:lnTo>
                  <a:lnTo>
                    <a:pt x="1607" y="4027"/>
                  </a:lnTo>
                  <a:lnTo>
                    <a:pt x="1644" y="3912"/>
                  </a:lnTo>
                  <a:lnTo>
                    <a:pt x="1667" y="3791"/>
                  </a:lnTo>
                  <a:lnTo>
                    <a:pt x="1683" y="3675"/>
                  </a:lnTo>
                  <a:lnTo>
                    <a:pt x="1690" y="3554"/>
                  </a:lnTo>
                  <a:lnTo>
                    <a:pt x="1680" y="3304"/>
                  </a:lnTo>
                  <a:lnTo>
                    <a:pt x="1671" y="3183"/>
                  </a:lnTo>
                  <a:lnTo>
                    <a:pt x="1657" y="3062"/>
                  </a:lnTo>
                  <a:lnTo>
                    <a:pt x="1631" y="2946"/>
                  </a:lnTo>
                  <a:lnTo>
                    <a:pt x="1592" y="2831"/>
                  </a:lnTo>
                  <a:lnTo>
                    <a:pt x="1547" y="2721"/>
                  </a:lnTo>
                  <a:lnTo>
                    <a:pt x="1499" y="2606"/>
                  </a:lnTo>
                  <a:lnTo>
                    <a:pt x="1448" y="2496"/>
                  </a:lnTo>
                  <a:lnTo>
                    <a:pt x="1355" y="2272"/>
                  </a:lnTo>
                  <a:lnTo>
                    <a:pt x="1318" y="2038"/>
                  </a:lnTo>
                  <a:lnTo>
                    <a:pt x="5912" y="516"/>
                  </a:lnTo>
                  <a:lnTo>
                    <a:pt x="10050" y="0"/>
                  </a:lnTo>
                  <a:lnTo>
                    <a:pt x="14447" y="1810"/>
                  </a:lnTo>
                  <a:lnTo>
                    <a:pt x="16775" y="5170"/>
                  </a:lnTo>
                  <a:lnTo>
                    <a:pt x="18586" y="8536"/>
                  </a:lnTo>
                  <a:lnTo>
                    <a:pt x="19620" y="12931"/>
                  </a:lnTo>
                  <a:lnTo>
                    <a:pt x="20644" y="16449"/>
                  </a:lnTo>
                  <a:lnTo>
                    <a:pt x="22812" y="19842"/>
                  </a:lnTo>
                  <a:lnTo>
                    <a:pt x="27305" y="22591"/>
                  </a:lnTo>
                  <a:lnTo>
                    <a:pt x="29863" y="20926"/>
                  </a:lnTo>
                  <a:lnTo>
                    <a:pt x="32631" y="18007"/>
                  </a:lnTo>
                  <a:lnTo>
                    <a:pt x="37860" y="18305"/>
                  </a:lnTo>
                  <a:lnTo>
                    <a:pt x="41653" y="18867"/>
                  </a:lnTo>
                  <a:lnTo>
                    <a:pt x="47145" y="19611"/>
                  </a:lnTo>
                  <a:lnTo>
                    <a:pt x="51681" y="19885"/>
                  </a:lnTo>
                  <a:lnTo>
                    <a:pt x="55271" y="17679"/>
                  </a:lnTo>
                  <a:lnTo>
                    <a:pt x="58930" y="15389"/>
                  </a:lnTo>
                  <a:lnTo>
                    <a:pt x="62040" y="14484"/>
                  </a:lnTo>
                  <a:lnTo>
                    <a:pt x="65403" y="12153"/>
                  </a:lnTo>
                  <a:lnTo>
                    <a:pt x="67730" y="12673"/>
                  </a:lnTo>
                  <a:lnTo>
                    <a:pt x="69799" y="10346"/>
                  </a:lnTo>
                  <a:lnTo>
                    <a:pt x="70843" y="9404"/>
                  </a:lnTo>
                  <a:lnTo>
                    <a:pt x="72894" y="12630"/>
                  </a:lnTo>
                  <a:lnTo>
                    <a:pt x="74002" y="15252"/>
                  </a:lnTo>
                  <a:lnTo>
                    <a:pt x="75097" y="18651"/>
                  </a:lnTo>
                  <a:lnTo>
                    <a:pt x="77510" y="20246"/>
                  </a:lnTo>
                  <a:lnTo>
                    <a:pt x="80640" y="22175"/>
                  </a:lnTo>
                  <a:lnTo>
                    <a:pt x="84578" y="26829"/>
                  </a:lnTo>
                  <a:lnTo>
                    <a:pt x="85040" y="32054"/>
                  </a:lnTo>
                  <a:lnTo>
                    <a:pt x="85310" y="37834"/>
                  </a:lnTo>
                  <a:lnTo>
                    <a:pt x="85127" y="42643"/>
                  </a:lnTo>
                  <a:lnTo>
                    <a:pt x="85298" y="47039"/>
                  </a:lnTo>
                  <a:lnTo>
                    <a:pt x="86971" y="51088"/>
                  </a:lnTo>
                  <a:lnTo>
                    <a:pt x="89533" y="56774"/>
                  </a:lnTo>
                  <a:lnTo>
                    <a:pt x="91955" y="60615"/>
                  </a:lnTo>
                  <a:lnTo>
                    <a:pt x="93134" y="65241"/>
                  </a:lnTo>
                  <a:lnTo>
                    <a:pt x="93574" y="72246"/>
                  </a:lnTo>
                  <a:lnTo>
                    <a:pt x="95582" y="73564"/>
                  </a:lnTo>
                  <a:lnTo>
                    <a:pt x="98998" y="75317"/>
                  </a:lnTo>
                  <a:lnTo>
                    <a:pt x="101719" y="76969"/>
                  </a:lnTo>
                  <a:lnTo>
                    <a:pt x="104224" y="79797"/>
                  </a:lnTo>
                  <a:lnTo>
                    <a:pt x="104614" y="84099"/>
                  </a:lnTo>
                  <a:lnTo>
                    <a:pt x="106158" y="88467"/>
                  </a:lnTo>
                  <a:lnTo>
                    <a:pt x="110963" y="93127"/>
                  </a:lnTo>
                  <a:lnTo>
                    <a:pt x="116470" y="95566"/>
                  </a:lnTo>
                  <a:lnTo>
                    <a:pt x="121182" y="97040"/>
                  </a:lnTo>
                  <a:lnTo>
                    <a:pt x="122039" y="99397"/>
                  </a:lnTo>
                  <a:lnTo>
                    <a:pt x="124181" y="99825"/>
                  </a:lnTo>
                  <a:lnTo>
                    <a:pt x="127394" y="101110"/>
                  </a:lnTo>
                  <a:lnTo>
                    <a:pt x="130607" y="101967"/>
                  </a:lnTo>
                  <a:lnTo>
                    <a:pt x="132750" y="102823"/>
                  </a:lnTo>
                  <a:lnTo>
                    <a:pt x="133392" y="104324"/>
                  </a:lnTo>
                  <a:lnTo>
                    <a:pt x="135154" y="105554"/>
                  </a:lnTo>
                  <a:lnTo>
                    <a:pt x="141481" y="114619"/>
                  </a:lnTo>
                  <a:lnTo>
                    <a:pt x="145274" y="113142"/>
                  </a:lnTo>
                  <a:lnTo>
                    <a:pt x="152925" y="106077"/>
                  </a:lnTo>
                  <a:lnTo>
                    <a:pt x="157598" y="102607"/>
                  </a:lnTo>
                  <a:lnTo>
                    <a:pt x="159312" y="102179"/>
                  </a:lnTo>
                  <a:lnTo>
                    <a:pt x="163168" y="102823"/>
                  </a:lnTo>
                  <a:lnTo>
                    <a:pt x="164882" y="102823"/>
                  </a:lnTo>
                  <a:lnTo>
                    <a:pt x="165524" y="101538"/>
                  </a:lnTo>
                  <a:lnTo>
                    <a:pt x="167024" y="99609"/>
                  </a:lnTo>
                  <a:lnTo>
                    <a:pt x="170483" y="98391"/>
                  </a:lnTo>
                  <a:lnTo>
                    <a:pt x="173947" y="97590"/>
                  </a:lnTo>
                  <a:lnTo>
                    <a:pt x="176878" y="97468"/>
                  </a:lnTo>
                  <a:lnTo>
                    <a:pt x="180520" y="98753"/>
                  </a:lnTo>
                  <a:lnTo>
                    <a:pt x="188587" y="100883"/>
                  </a:lnTo>
                  <a:lnTo>
                    <a:pt x="192035" y="98294"/>
                  </a:lnTo>
                  <a:lnTo>
                    <a:pt x="193616" y="95493"/>
                  </a:lnTo>
                  <a:lnTo>
                    <a:pt x="194664" y="88923"/>
                  </a:lnTo>
                  <a:lnTo>
                    <a:pt x="198466" y="91870"/>
                  </a:lnTo>
                  <a:lnTo>
                    <a:pt x="204929" y="96997"/>
                  </a:lnTo>
                  <a:lnTo>
                    <a:pt x="205722" y="98580"/>
                  </a:lnTo>
                  <a:lnTo>
                    <a:pt x="207030" y="100828"/>
                  </a:lnTo>
                  <a:lnTo>
                    <a:pt x="208345" y="101733"/>
                  </a:lnTo>
                  <a:lnTo>
                    <a:pt x="210403" y="103680"/>
                  </a:lnTo>
                  <a:lnTo>
                    <a:pt x="210831" y="105609"/>
                  </a:lnTo>
                  <a:lnTo>
                    <a:pt x="211473" y="108391"/>
                  </a:lnTo>
                  <a:lnTo>
                    <a:pt x="212973" y="109464"/>
                  </a:lnTo>
                  <a:lnTo>
                    <a:pt x="214687" y="110320"/>
                  </a:lnTo>
                  <a:lnTo>
                    <a:pt x="216020" y="112839"/>
                  </a:lnTo>
                  <a:lnTo>
                    <a:pt x="215332" y="114476"/>
                  </a:lnTo>
                  <a:lnTo>
                    <a:pt x="214760" y="115964"/>
                  </a:lnTo>
                  <a:lnTo>
                    <a:pt x="214832" y="117198"/>
                  </a:lnTo>
                  <a:lnTo>
                    <a:pt x="214759" y="119054"/>
                  </a:lnTo>
                  <a:lnTo>
                    <a:pt x="215103" y="120773"/>
                  </a:lnTo>
                  <a:lnTo>
                    <a:pt x="216020" y="121952"/>
                  </a:lnTo>
                  <a:lnTo>
                    <a:pt x="217278" y="122945"/>
                  </a:lnTo>
                  <a:lnTo>
                    <a:pt x="218538" y="123747"/>
                  </a:lnTo>
                  <a:lnTo>
                    <a:pt x="220377" y="123932"/>
                  </a:lnTo>
                  <a:lnTo>
                    <a:pt x="221515" y="123407"/>
                  </a:lnTo>
                  <a:lnTo>
                    <a:pt x="222889" y="123407"/>
                  </a:lnTo>
                  <a:lnTo>
                    <a:pt x="223942" y="123932"/>
                  </a:lnTo>
                  <a:lnTo>
                    <a:pt x="225293" y="125123"/>
                  </a:lnTo>
                  <a:lnTo>
                    <a:pt x="226439" y="126156"/>
                  </a:lnTo>
                  <a:lnTo>
                    <a:pt x="228442" y="128182"/>
                  </a:lnTo>
                  <a:lnTo>
                    <a:pt x="229587" y="130701"/>
                  </a:lnTo>
                  <a:lnTo>
                    <a:pt x="230732" y="132304"/>
                  </a:lnTo>
                  <a:lnTo>
                    <a:pt x="230676" y="135023"/>
                  </a:lnTo>
                  <a:lnTo>
                    <a:pt x="229092" y="137793"/>
                  </a:lnTo>
                  <a:lnTo>
                    <a:pt x="227507" y="139382"/>
                  </a:lnTo>
                  <a:lnTo>
                    <a:pt x="228283" y="142219"/>
                  </a:lnTo>
                  <a:lnTo>
                    <a:pt x="232113" y="144835"/>
                  </a:lnTo>
                  <a:lnTo>
                    <a:pt x="236234" y="148820"/>
                  </a:lnTo>
                  <a:lnTo>
                    <a:pt x="241731" y="150412"/>
                  </a:lnTo>
                  <a:lnTo>
                    <a:pt x="247518" y="153016"/>
                  </a:lnTo>
                  <a:lnTo>
                    <a:pt x="253882" y="158368"/>
                  </a:lnTo>
                  <a:lnTo>
                    <a:pt x="255474" y="162563"/>
                  </a:lnTo>
                  <a:lnTo>
                    <a:pt x="255473" y="167627"/>
                  </a:lnTo>
                  <a:lnTo>
                    <a:pt x="257537" y="176542"/>
                  </a:lnTo>
                  <a:lnTo>
                    <a:pt x="258653" y="181804"/>
                  </a:lnTo>
                  <a:lnTo>
                    <a:pt x="258494" y="186269"/>
                  </a:lnTo>
                  <a:lnTo>
                    <a:pt x="258334" y="191215"/>
                  </a:lnTo>
                  <a:lnTo>
                    <a:pt x="257856" y="194885"/>
                  </a:lnTo>
                  <a:lnTo>
                    <a:pt x="255942" y="198870"/>
                  </a:lnTo>
                  <a:lnTo>
                    <a:pt x="253709" y="202858"/>
                  </a:lnTo>
                  <a:lnTo>
                    <a:pt x="253071" y="205410"/>
                  </a:lnTo>
                  <a:lnTo>
                    <a:pt x="252274" y="209717"/>
                  </a:lnTo>
                  <a:lnTo>
                    <a:pt x="252114" y="214341"/>
                  </a:lnTo>
                  <a:lnTo>
                    <a:pt x="251648" y="219620"/>
                  </a:lnTo>
                  <a:lnTo>
                    <a:pt x="255527" y="221847"/>
                  </a:lnTo>
                  <a:lnTo>
                    <a:pt x="258380" y="224587"/>
                  </a:lnTo>
                  <a:lnTo>
                    <a:pt x="257273" y="226249"/>
                  </a:lnTo>
                  <a:lnTo>
                    <a:pt x="256267" y="237889"/>
                  </a:lnTo>
                  <a:lnTo>
                    <a:pt x="258329" y="245678"/>
                  </a:lnTo>
                  <a:lnTo>
                    <a:pt x="256692" y="253643"/>
                  </a:lnTo>
                  <a:lnTo>
                    <a:pt x="257767" y="257744"/>
                  </a:lnTo>
                  <a:lnTo>
                    <a:pt x="254572" y="258445"/>
                  </a:lnTo>
                  <a:lnTo>
                    <a:pt x="253612" y="260848"/>
                  </a:lnTo>
                  <a:lnTo>
                    <a:pt x="252651" y="262288"/>
                  </a:lnTo>
                  <a:lnTo>
                    <a:pt x="250250" y="262048"/>
                  </a:lnTo>
                  <a:lnTo>
                    <a:pt x="245362" y="263366"/>
                  </a:lnTo>
                  <a:lnTo>
                    <a:pt x="243979" y="262880"/>
                  </a:lnTo>
                  <a:lnTo>
                    <a:pt x="238475" y="263497"/>
                  </a:lnTo>
                  <a:lnTo>
                    <a:pt x="236230" y="264402"/>
                  </a:lnTo>
                  <a:lnTo>
                    <a:pt x="230633" y="269354"/>
                  </a:lnTo>
                  <a:lnTo>
                    <a:pt x="230448" y="270620"/>
                  </a:lnTo>
                  <a:lnTo>
                    <a:pt x="221778" y="267479"/>
                  </a:lnTo>
                  <a:lnTo>
                    <a:pt x="211632" y="269955"/>
                  </a:lnTo>
                  <a:lnTo>
                    <a:pt x="206490" y="269976"/>
                  </a:lnTo>
                  <a:lnTo>
                    <a:pt x="203674" y="270210"/>
                  </a:lnTo>
                  <a:lnTo>
                    <a:pt x="200552" y="270690"/>
                  </a:lnTo>
                  <a:lnTo>
                    <a:pt x="194070" y="273330"/>
                  </a:lnTo>
                  <a:lnTo>
                    <a:pt x="184317" y="278096"/>
                  </a:lnTo>
                  <a:lnTo>
                    <a:pt x="181585" y="279093"/>
                  </a:lnTo>
                  <a:lnTo>
                    <a:pt x="177984" y="278133"/>
                  </a:lnTo>
                  <a:lnTo>
                    <a:pt x="176063" y="276933"/>
                  </a:lnTo>
                  <a:lnTo>
                    <a:pt x="174863" y="275013"/>
                  </a:lnTo>
                  <a:lnTo>
                    <a:pt x="171982" y="275733"/>
                  </a:lnTo>
                  <a:lnTo>
                    <a:pt x="169821" y="275973"/>
                  </a:lnTo>
                  <a:lnTo>
                    <a:pt x="168141" y="278853"/>
                  </a:lnTo>
                  <a:lnTo>
                    <a:pt x="166700" y="283415"/>
                  </a:lnTo>
                  <a:lnTo>
                    <a:pt x="167213" y="285344"/>
                  </a:lnTo>
                  <a:lnTo>
                    <a:pt x="162650" y="288166"/>
                  </a:lnTo>
                  <a:lnTo>
                    <a:pt x="160128" y="287963"/>
                  </a:lnTo>
                  <a:lnTo>
                    <a:pt x="157950" y="286699"/>
                  </a:lnTo>
                  <a:lnTo>
                    <a:pt x="155176" y="285815"/>
                  </a:lnTo>
                  <a:lnTo>
                    <a:pt x="153735" y="282935"/>
                  </a:lnTo>
                  <a:lnTo>
                    <a:pt x="151334" y="279812"/>
                  </a:lnTo>
                  <a:lnTo>
                    <a:pt x="148464" y="277929"/>
                  </a:lnTo>
                  <a:lnTo>
                    <a:pt x="145025" y="278144"/>
                  </a:lnTo>
                  <a:lnTo>
                    <a:pt x="144096" y="283467"/>
                  </a:lnTo>
                  <a:lnTo>
                    <a:pt x="138870" y="282106"/>
                  </a:lnTo>
                  <a:lnTo>
                    <a:pt x="136066" y="282057"/>
                  </a:lnTo>
                  <a:lnTo>
                    <a:pt x="134632" y="286322"/>
                  </a:lnTo>
                  <a:lnTo>
                    <a:pt x="136209" y="288218"/>
                  </a:lnTo>
                  <a:lnTo>
                    <a:pt x="136209" y="290138"/>
                  </a:lnTo>
                  <a:lnTo>
                    <a:pt x="135969" y="294220"/>
                  </a:lnTo>
                  <a:lnTo>
                    <a:pt x="134048" y="299740"/>
                  </a:lnTo>
                  <a:lnTo>
                    <a:pt x="134048" y="303583"/>
                  </a:lnTo>
                  <a:lnTo>
                    <a:pt x="131167" y="306222"/>
                  </a:lnTo>
                  <a:lnTo>
                    <a:pt x="129326" y="311244"/>
                  </a:lnTo>
                  <a:lnTo>
                    <a:pt x="128496" y="314002"/>
                  </a:lnTo>
                  <a:lnTo>
                    <a:pt x="130994" y="318938"/>
                  </a:lnTo>
                  <a:lnTo>
                    <a:pt x="131887" y="321350"/>
                  </a:lnTo>
                  <a:lnTo>
                    <a:pt x="132847" y="329032"/>
                  </a:lnTo>
                  <a:lnTo>
                    <a:pt x="131167" y="334795"/>
                  </a:lnTo>
                  <a:lnTo>
                    <a:pt x="130206" y="338634"/>
                  </a:lnTo>
                  <a:lnTo>
                    <a:pt x="129246" y="341517"/>
                  </a:lnTo>
                  <a:lnTo>
                    <a:pt x="126605" y="345837"/>
                  </a:lnTo>
                  <a:lnTo>
                    <a:pt x="126845" y="349200"/>
                  </a:lnTo>
                  <a:lnTo>
                    <a:pt x="124204" y="353039"/>
                  </a:lnTo>
                  <a:lnTo>
                    <a:pt x="120879" y="360558"/>
                  </a:lnTo>
                  <a:lnTo>
                    <a:pt x="117397" y="363182"/>
                  </a:lnTo>
                  <a:lnTo>
                    <a:pt x="114830" y="369148"/>
                  </a:lnTo>
                  <a:lnTo>
                    <a:pt x="115081" y="372994"/>
                  </a:lnTo>
                  <a:lnTo>
                    <a:pt x="118805" y="380014"/>
                  </a:lnTo>
                  <a:lnTo>
                    <a:pt x="120971" y="383428"/>
                  </a:lnTo>
                  <a:lnTo>
                    <a:pt x="126040" y="389665"/>
                  </a:lnTo>
                  <a:lnTo>
                    <a:pt x="128461" y="394607"/>
                  </a:lnTo>
                  <a:lnTo>
                    <a:pt x="127180" y="405610"/>
                  </a:lnTo>
                  <a:lnTo>
                    <a:pt x="126643" y="406087"/>
                  </a:lnTo>
                  <a:lnTo>
                    <a:pt x="122266" y="409231"/>
                  </a:lnTo>
                  <a:lnTo>
                    <a:pt x="119571" y="411959"/>
                  </a:lnTo>
                  <a:lnTo>
                    <a:pt x="119287" y="415394"/>
                  </a:lnTo>
                  <a:lnTo>
                    <a:pt x="119225" y="416157"/>
                  </a:lnTo>
                  <a:lnTo>
                    <a:pt x="121871" y="418609"/>
                  </a:lnTo>
                  <a:lnTo>
                    <a:pt x="126164" y="418945"/>
                  </a:lnTo>
                  <a:lnTo>
                    <a:pt x="128570" y="421339"/>
                  </a:lnTo>
                  <a:lnTo>
                    <a:pt x="129355" y="423836"/>
                  </a:lnTo>
                  <a:lnTo>
                    <a:pt x="128053" y="428870"/>
                  </a:lnTo>
                  <a:lnTo>
                    <a:pt x="125159" y="432150"/>
                  </a:lnTo>
                  <a:lnTo>
                    <a:pt x="118175" y="438095"/>
                  </a:lnTo>
                  <a:lnTo>
                    <a:pt x="114551" y="442045"/>
                  </a:lnTo>
                  <a:lnTo>
                    <a:pt x="113096" y="444766"/>
                  </a:lnTo>
                  <a:lnTo>
                    <a:pt x="109809" y="455030"/>
                  </a:lnTo>
                  <a:lnTo>
                    <a:pt x="107552" y="459663"/>
                  </a:lnTo>
                  <a:lnTo>
                    <a:pt x="106305" y="463144"/>
                  </a:lnTo>
                  <a:lnTo>
                    <a:pt x="104886" y="467567"/>
                  </a:lnTo>
                  <a:lnTo>
                    <a:pt x="103668" y="472671"/>
                  </a:lnTo>
                  <a:lnTo>
                    <a:pt x="103501" y="478400"/>
                  </a:lnTo>
                  <a:lnTo>
                    <a:pt x="102765" y="484864"/>
                  </a:lnTo>
                  <a:lnTo>
                    <a:pt x="104396" y="488448"/>
                  </a:lnTo>
                  <a:lnTo>
                    <a:pt x="106077" y="492291"/>
                  </a:lnTo>
                  <a:lnTo>
                    <a:pt x="109679" y="496374"/>
                  </a:lnTo>
                  <a:lnTo>
                    <a:pt x="112319" y="500213"/>
                  </a:lnTo>
                  <a:lnTo>
                    <a:pt x="114000" y="503096"/>
                  </a:lnTo>
                  <a:lnTo>
                    <a:pt x="114720" y="506216"/>
                  </a:lnTo>
                  <a:lnTo>
                    <a:pt x="115200" y="510539"/>
                  </a:lnTo>
                  <a:lnTo>
                    <a:pt x="113811" y="517291"/>
                  </a:lnTo>
                  <a:lnTo>
                    <a:pt x="117234" y="523401"/>
                  </a:lnTo>
                  <a:lnTo>
                    <a:pt x="119980" y="527471"/>
                  </a:lnTo>
                  <a:lnTo>
                    <a:pt x="122168" y="530111"/>
                  </a:lnTo>
                  <a:lnTo>
                    <a:pt x="123941" y="532310"/>
                  </a:lnTo>
                  <a:lnTo>
                    <a:pt x="126406" y="536863"/>
                  </a:lnTo>
                  <a:lnTo>
                    <a:pt x="129007" y="539862"/>
                  </a:lnTo>
                  <a:lnTo>
                    <a:pt x="130615" y="543154"/>
                  </a:lnTo>
                  <a:lnTo>
                    <a:pt x="132134" y="547383"/>
                  </a:lnTo>
                  <a:lnTo>
                    <a:pt x="133005" y="550032"/>
                  </a:lnTo>
                  <a:lnTo>
                    <a:pt x="132660" y="553027"/>
                  </a:lnTo>
                  <a:lnTo>
                    <a:pt x="132508" y="554315"/>
                  </a:lnTo>
                  <a:lnTo>
                    <a:pt x="129486" y="557915"/>
                  </a:lnTo>
                  <a:lnTo>
                    <a:pt x="125707" y="559400"/>
                  </a:lnTo>
                  <a:lnTo>
                    <a:pt x="120079" y="562167"/>
                  </a:lnTo>
                  <a:lnTo>
                    <a:pt x="116012" y="562821"/>
                  </a:lnTo>
                  <a:lnTo>
                    <a:pt x="110518" y="565272"/>
                  </a:lnTo>
                  <a:lnTo>
                    <a:pt x="105886" y="567896"/>
                  </a:lnTo>
                  <a:lnTo>
                    <a:pt x="102223" y="571077"/>
                  </a:lnTo>
                  <a:lnTo>
                    <a:pt x="99609" y="573802"/>
                  </a:lnTo>
                  <a:lnTo>
                    <a:pt x="97463" y="576493"/>
                  </a:lnTo>
                  <a:lnTo>
                    <a:pt x="96373" y="579965"/>
                  </a:lnTo>
                  <a:lnTo>
                    <a:pt x="95169" y="582830"/>
                  </a:lnTo>
                  <a:lnTo>
                    <a:pt x="93757" y="584279"/>
                  </a:lnTo>
                  <a:lnTo>
                    <a:pt x="93630" y="584072"/>
                  </a:lnTo>
                  <a:lnTo>
                    <a:pt x="93504" y="583860"/>
                  </a:lnTo>
                  <a:lnTo>
                    <a:pt x="93378" y="583653"/>
                  </a:lnTo>
                  <a:lnTo>
                    <a:pt x="93253" y="583447"/>
                  </a:lnTo>
                  <a:lnTo>
                    <a:pt x="93130" y="583234"/>
                  </a:lnTo>
                  <a:lnTo>
                    <a:pt x="93013" y="583022"/>
                  </a:lnTo>
                  <a:lnTo>
                    <a:pt x="92897" y="582809"/>
                  </a:lnTo>
                  <a:lnTo>
                    <a:pt x="92840" y="582700"/>
                  </a:lnTo>
                  <a:lnTo>
                    <a:pt x="92780" y="582596"/>
                  </a:lnTo>
                  <a:lnTo>
                    <a:pt x="92718" y="582493"/>
                  </a:lnTo>
                  <a:lnTo>
                    <a:pt x="92651" y="582390"/>
                  </a:lnTo>
                  <a:lnTo>
                    <a:pt x="92580" y="582292"/>
                  </a:lnTo>
                  <a:lnTo>
                    <a:pt x="92507" y="582195"/>
                  </a:lnTo>
                  <a:lnTo>
                    <a:pt x="92434" y="582098"/>
                  </a:lnTo>
                  <a:lnTo>
                    <a:pt x="92358" y="582001"/>
                  </a:lnTo>
                  <a:lnTo>
                    <a:pt x="92280" y="581910"/>
                  </a:lnTo>
                  <a:lnTo>
                    <a:pt x="92197" y="581818"/>
                  </a:lnTo>
                  <a:lnTo>
                    <a:pt x="92108" y="581739"/>
                  </a:lnTo>
                  <a:lnTo>
                    <a:pt x="92011" y="581661"/>
                  </a:lnTo>
                  <a:lnTo>
                    <a:pt x="91909" y="581600"/>
                  </a:lnTo>
                  <a:lnTo>
                    <a:pt x="91797" y="581551"/>
                  </a:lnTo>
                  <a:lnTo>
                    <a:pt x="91557" y="581570"/>
                  </a:lnTo>
                  <a:lnTo>
                    <a:pt x="91317" y="581618"/>
                  </a:lnTo>
                  <a:lnTo>
                    <a:pt x="91077" y="581618"/>
                  </a:lnTo>
                  <a:lnTo>
                    <a:pt x="90976" y="581551"/>
                  </a:lnTo>
                  <a:lnTo>
                    <a:pt x="90907" y="581454"/>
                  </a:lnTo>
                  <a:lnTo>
                    <a:pt x="90851" y="581344"/>
                  </a:lnTo>
                  <a:lnTo>
                    <a:pt x="90804" y="581236"/>
                  </a:lnTo>
                  <a:lnTo>
                    <a:pt x="90762" y="581120"/>
                  </a:lnTo>
                  <a:lnTo>
                    <a:pt x="90726" y="580998"/>
                  </a:lnTo>
                  <a:lnTo>
                    <a:pt x="90697" y="580883"/>
                  </a:lnTo>
                  <a:lnTo>
                    <a:pt x="90671" y="580768"/>
                  </a:lnTo>
                  <a:lnTo>
                    <a:pt x="90645" y="580646"/>
                  </a:lnTo>
                  <a:lnTo>
                    <a:pt x="90622" y="580531"/>
                  </a:lnTo>
                  <a:lnTo>
                    <a:pt x="90600" y="580409"/>
                  </a:lnTo>
                  <a:lnTo>
                    <a:pt x="90577" y="580287"/>
                  </a:lnTo>
                  <a:lnTo>
                    <a:pt x="90556" y="580166"/>
                  </a:lnTo>
                  <a:lnTo>
                    <a:pt x="90542" y="580045"/>
                  </a:lnTo>
                  <a:lnTo>
                    <a:pt x="90547" y="579807"/>
                  </a:lnTo>
                  <a:lnTo>
                    <a:pt x="90557" y="579564"/>
                  </a:lnTo>
                  <a:lnTo>
                    <a:pt x="90559" y="579437"/>
                  </a:lnTo>
                  <a:lnTo>
                    <a:pt x="90552" y="579316"/>
                  </a:lnTo>
                  <a:lnTo>
                    <a:pt x="90532" y="579200"/>
                  </a:lnTo>
                  <a:lnTo>
                    <a:pt x="90507" y="579078"/>
                  </a:lnTo>
                  <a:lnTo>
                    <a:pt x="90479" y="578963"/>
                  </a:lnTo>
                  <a:lnTo>
                    <a:pt x="90447" y="578842"/>
                  </a:lnTo>
                  <a:lnTo>
                    <a:pt x="90414" y="578726"/>
                  </a:lnTo>
                  <a:lnTo>
                    <a:pt x="90382" y="578611"/>
                  </a:lnTo>
                  <a:lnTo>
                    <a:pt x="90324" y="578374"/>
                  </a:lnTo>
                  <a:lnTo>
                    <a:pt x="90294" y="578131"/>
                  </a:lnTo>
                  <a:lnTo>
                    <a:pt x="90293" y="577887"/>
                  </a:lnTo>
                  <a:lnTo>
                    <a:pt x="90297" y="577645"/>
                  </a:lnTo>
                  <a:lnTo>
                    <a:pt x="90303" y="577402"/>
                  </a:lnTo>
                  <a:lnTo>
                    <a:pt x="90307" y="577158"/>
                  </a:lnTo>
                  <a:lnTo>
                    <a:pt x="90307" y="576916"/>
                  </a:lnTo>
                  <a:lnTo>
                    <a:pt x="90303" y="576794"/>
                  </a:lnTo>
                  <a:lnTo>
                    <a:pt x="90296" y="576673"/>
                  </a:lnTo>
                  <a:lnTo>
                    <a:pt x="90286" y="576551"/>
                  </a:lnTo>
                  <a:lnTo>
                    <a:pt x="90273" y="576429"/>
                  </a:lnTo>
                  <a:lnTo>
                    <a:pt x="90258" y="576314"/>
                  </a:lnTo>
                  <a:lnTo>
                    <a:pt x="90239" y="576193"/>
                  </a:lnTo>
                  <a:lnTo>
                    <a:pt x="90220" y="576071"/>
                  </a:lnTo>
                  <a:lnTo>
                    <a:pt x="90199" y="575956"/>
                  </a:lnTo>
                  <a:lnTo>
                    <a:pt x="90175" y="575834"/>
                  </a:lnTo>
                  <a:lnTo>
                    <a:pt x="90149" y="575719"/>
                  </a:lnTo>
                  <a:lnTo>
                    <a:pt x="90121" y="575597"/>
                  </a:lnTo>
                  <a:lnTo>
                    <a:pt x="90089" y="575482"/>
                  </a:lnTo>
                  <a:lnTo>
                    <a:pt x="90051" y="575366"/>
                  </a:lnTo>
                  <a:lnTo>
                    <a:pt x="90011" y="575251"/>
                  </a:lnTo>
                  <a:lnTo>
                    <a:pt x="89962" y="575142"/>
                  </a:lnTo>
                  <a:lnTo>
                    <a:pt x="89907" y="575032"/>
                  </a:lnTo>
                  <a:lnTo>
                    <a:pt x="89851" y="574923"/>
                  </a:lnTo>
                  <a:lnTo>
                    <a:pt x="89792" y="574813"/>
                  </a:lnTo>
                  <a:lnTo>
                    <a:pt x="89731" y="574710"/>
                  </a:lnTo>
                  <a:lnTo>
                    <a:pt x="89667" y="574607"/>
                  </a:lnTo>
                  <a:lnTo>
                    <a:pt x="89600" y="574510"/>
                  </a:lnTo>
                  <a:lnTo>
                    <a:pt x="89461" y="574309"/>
                  </a:lnTo>
                  <a:lnTo>
                    <a:pt x="89317" y="574109"/>
                  </a:lnTo>
                  <a:lnTo>
                    <a:pt x="89171" y="573914"/>
                  </a:lnTo>
                  <a:lnTo>
                    <a:pt x="89016" y="573726"/>
                  </a:lnTo>
                  <a:lnTo>
                    <a:pt x="88856" y="573544"/>
                  </a:lnTo>
                  <a:lnTo>
                    <a:pt x="88694" y="573368"/>
                  </a:lnTo>
                  <a:lnTo>
                    <a:pt x="88531" y="573186"/>
                  </a:lnTo>
                  <a:lnTo>
                    <a:pt x="88371" y="573003"/>
                  </a:lnTo>
                  <a:lnTo>
                    <a:pt x="88220" y="572815"/>
                  </a:lnTo>
                  <a:lnTo>
                    <a:pt x="88077" y="572614"/>
                  </a:lnTo>
                  <a:lnTo>
                    <a:pt x="87935" y="572420"/>
                  </a:lnTo>
                  <a:lnTo>
                    <a:pt x="87860" y="572323"/>
                  </a:lnTo>
                  <a:lnTo>
                    <a:pt x="87776" y="572231"/>
                  </a:lnTo>
                  <a:lnTo>
                    <a:pt x="87683" y="572153"/>
                  </a:lnTo>
                  <a:lnTo>
                    <a:pt x="87574" y="572098"/>
                  </a:lnTo>
                  <a:lnTo>
                    <a:pt x="87335" y="572134"/>
                  </a:lnTo>
                  <a:lnTo>
                    <a:pt x="87093" y="572147"/>
                  </a:lnTo>
                  <a:lnTo>
                    <a:pt x="86984" y="572092"/>
                  </a:lnTo>
                  <a:lnTo>
                    <a:pt x="86881" y="572025"/>
                  </a:lnTo>
                  <a:lnTo>
                    <a:pt x="86782" y="571952"/>
                  </a:lnTo>
                  <a:lnTo>
                    <a:pt x="86686" y="571879"/>
                  </a:lnTo>
                  <a:lnTo>
                    <a:pt x="86596" y="571794"/>
                  </a:lnTo>
                  <a:lnTo>
                    <a:pt x="86424" y="571624"/>
                  </a:lnTo>
                  <a:lnTo>
                    <a:pt x="86348" y="571533"/>
                  </a:lnTo>
                  <a:lnTo>
                    <a:pt x="86279" y="571430"/>
                  </a:lnTo>
                  <a:lnTo>
                    <a:pt x="86220" y="571320"/>
                  </a:lnTo>
                  <a:lnTo>
                    <a:pt x="86188" y="571205"/>
                  </a:lnTo>
                  <a:lnTo>
                    <a:pt x="86177" y="571083"/>
                  </a:lnTo>
                  <a:lnTo>
                    <a:pt x="86173" y="570962"/>
                  </a:lnTo>
                  <a:lnTo>
                    <a:pt x="86198" y="570718"/>
                  </a:lnTo>
                  <a:lnTo>
                    <a:pt x="86222" y="570603"/>
                  </a:lnTo>
                  <a:lnTo>
                    <a:pt x="86254" y="570482"/>
                  </a:lnTo>
                  <a:lnTo>
                    <a:pt x="86297" y="570372"/>
                  </a:lnTo>
                  <a:lnTo>
                    <a:pt x="86348" y="570263"/>
                  </a:lnTo>
                  <a:lnTo>
                    <a:pt x="86403" y="570153"/>
                  </a:lnTo>
                  <a:lnTo>
                    <a:pt x="86461" y="570044"/>
                  </a:lnTo>
                  <a:lnTo>
                    <a:pt x="86521" y="569941"/>
                  </a:lnTo>
                  <a:lnTo>
                    <a:pt x="86636" y="569723"/>
                  </a:lnTo>
                  <a:lnTo>
                    <a:pt x="86741" y="569510"/>
                  </a:lnTo>
                  <a:lnTo>
                    <a:pt x="86840" y="569285"/>
                  </a:lnTo>
                  <a:lnTo>
                    <a:pt x="86931" y="569060"/>
                  </a:lnTo>
                  <a:lnTo>
                    <a:pt x="86972" y="568945"/>
                  </a:lnTo>
                  <a:lnTo>
                    <a:pt x="87010" y="568829"/>
                  </a:lnTo>
                  <a:lnTo>
                    <a:pt x="87047" y="568714"/>
                  </a:lnTo>
                  <a:lnTo>
                    <a:pt x="87066" y="568592"/>
                  </a:lnTo>
                  <a:lnTo>
                    <a:pt x="87032" y="568355"/>
                  </a:lnTo>
                  <a:lnTo>
                    <a:pt x="86998" y="568112"/>
                  </a:lnTo>
                  <a:lnTo>
                    <a:pt x="87081" y="567893"/>
                  </a:lnTo>
                  <a:lnTo>
                    <a:pt x="87175" y="567814"/>
                  </a:lnTo>
                  <a:lnTo>
                    <a:pt x="87278" y="567748"/>
                  </a:lnTo>
                  <a:lnTo>
                    <a:pt x="87387" y="567693"/>
                  </a:lnTo>
                  <a:lnTo>
                    <a:pt x="87497" y="567644"/>
                  </a:lnTo>
                  <a:lnTo>
                    <a:pt x="87608" y="567596"/>
                  </a:lnTo>
                  <a:lnTo>
                    <a:pt x="87721" y="567547"/>
                  </a:lnTo>
                  <a:lnTo>
                    <a:pt x="87943" y="567450"/>
                  </a:lnTo>
                  <a:lnTo>
                    <a:pt x="88163" y="567347"/>
                  </a:lnTo>
                  <a:lnTo>
                    <a:pt x="88362" y="567207"/>
                  </a:lnTo>
                  <a:lnTo>
                    <a:pt x="88437" y="566983"/>
                  </a:lnTo>
                  <a:lnTo>
                    <a:pt x="88394" y="566746"/>
                  </a:lnTo>
                  <a:lnTo>
                    <a:pt x="88377" y="566503"/>
                  </a:lnTo>
                  <a:lnTo>
                    <a:pt x="88415" y="566387"/>
                  </a:lnTo>
                  <a:lnTo>
                    <a:pt x="88463" y="566278"/>
                  </a:lnTo>
                  <a:lnTo>
                    <a:pt x="88516" y="566168"/>
                  </a:lnTo>
                  <a:lnTo>
                    <a:pt x="88582" y="566065"/>
                  </a:lnTo>
                  <a:lnTo>
                    <a:pt x="88660" y="565974"/>
                  </a:lnTo>
                  <a:lnTo>
                    <a:pt x="88750" y="565889"/>
                  </a:lnTo>
                  <a:lnTo>
                    <a:pt x="88860" y="565840"/>
                  </a:lnTo>
                  <a:lnTo>
                    <a:pt x="88980" y="565822"/>
                  </a:lnTo>
                  <a:lnTo>
                    <a:pt x="89222" y="565846"/>
                  </a:lnTo>
                  <a:lnTo>
                    <a:pt x="89464" y="565876"/>
                  </a:lnTo>
                  <a:lnTo>
                    <a:pt x="89700" y="565822"/>
                  </a:lnTo>
                  <a:lnTo>
                    <a:pt x="89930" y="565743"/>
                  </a:lnTo>
                  <a:lnTo>
                    <a:pt x="90045" y="565700"/>
                  </a:lnTo>
                  <a:lnTo>
                    <a:pt x="90158" y="565658"/>
                  </a:lnTo>
                  <a:lnTo>
                    <a:pt x="90272" y="565615"/>
                  </a:lnTo>
                  <a:lnTo>
                    <a:pt x="90384" y="565567"/>
                  </a:lnTo>
                  <a:lnTo>
                    <a:pt x="90495" y="565518"/>
                  </a:lnTo>
                  <a:lnTo>
                    <a:pt x="90715" y="565415"/>
                  </a:lnTo>
                  <a:lnTo>
                    <a:pt x="90928" y="565299"/>
                  </a:lnTo>
                  <a:lnTo>
                    <a:pt x="91139" y="565172"/>
                  </a:lnTo>
                  <a:lnTo>
                    <a:pt x="91265" y="564977"/>
                  </a:lnTo>
                  <a:lnTo>
                    <a:pt x="91219" y="564740"/>
                  </a:lnTo>
                  <a:lnTo>
                    <a:pt x="91244" y="564503"/>
                  </a:lnTo>
                  <a:lnTo>
                    <a:pt x="91410" y="564327"/>
                  </a:lnTo>
                  <a:lnTo>
                    <a:pt x="91580" y="564151"/>
                  </a:lnTo>
                  <a:lnTo>
                    <a:pt x="91660" y="563927"/>
                  </a:lnTo>
                  <a:lnTo>
                    <a:pt x="91663" y="563683"/>
                  </a:lnTo>
                  <a:lnTo>
                    <a:pt x="91645" y="563440"/>
                  </a:lnTo>
                  <a:lnTo>
                    <a:pt x="91625" y="563197"/>
                  </a:lnTo>
                  <a:lnTo>
                    <a:pt x="91619" y="562954"/>
                  </a:lnTo>
                  <a:lnTo>
                    <a:pt x="91613" y="562711"/>
                  </a:lnTo>
                  <a:lnTo>
                    <a:pt x="91611" y="562468"/>
                  </a:lnTo>
                  <a:lnTo>
                    <a:pt x="91608" y="562225"/>
                  </a:lnTo>
                  <a:lnTo>
                    <a:pt x="91607" y="561983"/>
                  </a:lnTo>
                  <a:lnTo>
                    <a:pt x="91606" y="561739"/>
                  </a:lnTo>
                  <a:lnTo>
                    <a:pt x="91610" y="561496"/>
                  </a:lnTo>
                  <a:lnTo>
                    <a:pt x="91618" y="561253"/>
                  </a:lnTo>
                  <a:lnTo>
                    <a:pt x="91625" y="561010"/>
                  </a:lnTo>
                  <a:lnTo>
                    <a:pt x="91621" y="560767"/>
                  </a:lnTo>
                  <a:lnTo>
                    <a:pt x="91605" y="560646"/>
                  </a:lnTo>
                  <a:lnTo>
                    <a:pt x="91582" y="560531"/>
                  </a:lnTo>
                  <a:lnTo>
                    <a:pt x="91543" y="560415"/>
                  </a:lnTo>
                  <a:lnTo>
                    <a:pt x="91489" y="560306"/>
                  </a:lnTo>
                  <a:lnTo>
                    <a:pt x="91433" y="560196"/>
                  </a:lnTo>
                  <a:lnTo>
                    <a:pt x="91375" y="560093"/>
                  </a:lnTo>
                  <a:lnTo>
                    <a:pt x="91264" y="559874"/>
                  </a:lnTo>
                  <a:lnTo>
                    <a:pt x="91213" y="559765"/>
                  </a:lnTo>
                  <a:lnTo>
                    <a:pt x="91174" y="559649"/>
                  </a:lnTo>
                  <a:lnTo>
                    <a:pt x="91148" y="559528"/>
                  </a:lnTo>
                  <a:lnTo>
                    <a:pt x="91128" y="559412"/>
                  </a:lnTo>
                  <a:lnTo>
                    <a:pt x="91117" y="559291"/>
                  </a:lnTo>
                  <a:lnTo>
                    <a:pt x="91111" y="559169"/>
                  </a:lnTo>
                  <a:lnTo>
                    <a:pt x="91108" y="559048"/>
                  </a:lnTo>
                  <a:lnTo>
                    <a:pt x="91115" y="558804"/>
                  </a:lnTo>
                  <a:lnTo>
                    <a:pt x="91127" y="558562"/>
                  </a:lnTo>
                  <a:lnTo>
                    <a:pt x="91139" y="558319"/>
                  </a:lnTo>
                  <a:lnTo>
                    <a:pt x="91153" y="558076"/>
                  </a:lnTo>
                  <a:lnTo>
                    <a:pt x="91162" y="557954"/>
                  </a:lnTo>
                  <a:lnTo>
                    <a:pt x="91171" y="557832"/>
                  </a:lnTo>
                  <a:lnTo>
                    <a:pt x="91182" y="557711"/>
                  </a:lnTo>
                  <a:lnTo>
                    <a:pt x="91203" y="557590"/>
                  </a:lnTo>
                  <a:lnTo>
                    <a:pt x="91234" y="557474"/>
                  </a:lnTo>
                  <a:lnTo>
                    <a:pt x="91272" y="557359"/>
                  </a:lnTo>
                  <a:lnTo>
                    <a:pt x="91326" y="557249"/>
                  </a:lnTo>
                  <a:lnTo>
                    <a:pt x="91397" y="557146"/>
                  </a:lnTo>
                  <a:lnTo>
                    <a:pt x="91475" y="557055"/>
                  </a:lnTo>
                  <a:lnTo>
                    <a:pt x="91560" y="556970"/>
                  </a:lnTo>
                  <a:lnTo>
                    <a:pt x="91648" y="556885"/>
                  </a:lnTo>
                  <a:lnTo>
                    <a:pt x="91738" y="556800"/>
                  </a:lnTo>
                  <a:lnTo>
                    <a:pt x="91830" y="556721"/>
                  </a:lnTo>
                  <a:lnTo>
                    <a:pt x="91923" y="556648"/>
                  </a:lnTo>
                  <a:lnTo>
                    <a:pt x="92021" y="556575"/>
                  </a:lnTo>
                  <a:lnTo>
                    <a:pt x="92122" y="556509"/>
                  </a:lnTo>
                  <a:lnTo>
                    <a:pt x="92227" y="556447"/>
                  </a:lnTo>
                  <a:lnTo>
                    <a:pt x="92334" y="556387"/>
                  </a:lnTo>
                  <a:lnTo>
                    <a:pt x="92543" y="556265"/>
                  </a:lnTo>
                  <a:lnTo>
                    <a:pt x="92643" y="556192"/>
                  </a:lnTo>
                  <a:lnTo>
                    <a:pt x="92735" y="556113"/>
                  </a:lnTo>
                  <a:lnTo>
                    <a:pt x="92816" y="556022"/>
                  </a:lnTo>
                  <a:lnTo>
                    <a:pt x="92874" y="555913"/>
                  </a:lnTo>
                  <a:lnTo>
                    <a:pt x="92902" y="555797"/>
                  </a:lnTo>
                  <a:lnTo>
                    <a:pt x="92917" y="555676"/>
                  </a:lnTo>
                  <a:lnTo>
                    <a:pt x="92905" y="555433"/>
                  </a:lnTo>
                  <a:lnTo>
                    <a:pt x="92879" y="555190"/>
                  </a:lnTo>
                  <a:lnTo>
                    <a:pt x="92848" y="554953"/>
                  </a:lnTo>
                  <a:lnTo>
                    <a:pt x="92814" y="554710"/>
                  </a:lnTo>
                  <a:lnTo>
                    <a:pt x="92756" y="554473"/>
                  </a:lnTo>
                  <a:lnTo>
                    <a:pt x="92702" y="554370"/>
                  </a:lnTo>
                  <a:lnTo>
                    <a:pt x="92626" y="554272"/>
                  </a:lnTo>
                  <a:lnTo>
                    <a:pt x="92540" y="554187"/>
                  </a:lnTo>
                  <a:lnTo>
                    <a:pt x="92451" y="554103"/>
                  </a:lnTo>
                  <a:lnTo>
                    <a:pt x="92363" y="554018"/>
                  </a:lnTo>
                  <a:lnTo>
                    <a:pt x="92202" y="553841"/>
                  </a:lnTo>
                  <a:lnTo>
                    <a:pt x="92145" y="553732"/>
                  </a:lnTo>
                  <a:lnTo>
                    <a:pt x="92109" y="553610"/>
                  </a:lnTo>
                  <a:lnTo>
                    <a:pt x="92083" y="553495"/>
                  </a:lnTo>
                  <a:lnTo>
                    <a:pt x="92066" y="553374"/>
                  </a:lnTo>
                  <a:lnTo>
                    <a:pt x="92052" y="553258"/>
                  </a:lnTo>
                  <a:lnTo>
                    <a:pt x="92043" y="553136"/>
                  </a:lnTo>
                  <a:lnTo>
                    <a:pt x="92037" y="553009"/>
                  </a:lnTo>
                  <a:lnTo>
                    <a:pt x="92034" y="552888"/>
                  </a:lnTo>
                  <a:lnTo>
                    <a:pt x="92033" y="552766"/>
                  </a:lnTo>
                  <a:lnTo>
                    <a:pt x="92033" y="552523"/>
                  </a:lnTo>
                  <a:lnTo>
                    <a:pt x="92022" y="552286"/>
                  </a:lnTo>
                  <a:lnTo>
                    <a:pt x="92003" y="552043"/>
                  </a:lnTo>
                  <a:lnTo>
                    <a:pt x="91988" y="551800"/>
                  </a:lnTo>
                  <a:lnTo>
                    <a:pt x="91987" y="551557"/>
                  </a:lnTo>
                  <a:lnTo>
                    <a:pt x="91996" y="551435"/>
                  </a:lnTo>
                  <a:lnTo>
                    <a:pt x="92011" y="551314"/>
                  </a:lnTo>
                  <a:lnTo>
                    <a:pt x="92038" y="551192"/>
                  </a:lnTo>
                  <a:lnTo>
                    <a:pt x="92102" y="551095"/>
                  </a:lnTo>
                  <a:lnTo>
                    <a:pt x="92178" y="550998"/>
                  </a:lnTo>
                  <a:lnTo>
                    <a:pt x="92257" y="550907"/>
                  </a:lnTo>
                  <a:lnTo>
                    <a:pt x="92401" y="550706"/>
                  </a:lnTo>
                  <a:lnTo>
                    <a:pt x="92437" y="550591"/>
                  </a:lnTo>
                  <a:lnTo>
                    <a:pt x="92456" y="550469"/>
                  </a:lnTo>
                  <a:lnTo>
                    <a:pt x="92468" y="550354"/>
                  </a:lnTo>
                  <a:lnTo>
                    <a:pt x="92473" y="550232"/>
                  </a:lnTo>
                  <a:lnTo>
                    <a:pt x="92470" y="550105"/>
                  </a:lnTo>
                  <a:lnTo>
                    <a:pt x="92464" y="549983"/>
                  </a:lnTo>
                  <a:lnTo>
                    <a:pt x="92457" y="549862"/>
                  </a:lnTo>
                  <a:lnTo>
                    <a:pt x="92449" y="549740"/>
                  </a:lnTo>
                  <a:lnTo>
                    <a:pt x="92440" y="549625"/>
                  </a:lnTo>
                  <a:lnTo>
                    <a:pt x="92429" y="549503"/>
                  </a:lnTo>
                  <a:lnTo>
                    <a:pt x="92417" y="549382"/>
                  </a:lnTo>
                  <a:lnTo>
                    <a:pt x="92400" y="549260"/>
                  </a:lnTo>
                  <a:lnTo>
                    <a:pt x="92375" y="549139"/>
                  </a:lnTo>
                  <a:lnTo>
                    <a:pt x="92338" y="548902"/>
                  </a:lnTo>
                  <a:lnTo>
                    <a:pt x="92336" y="548659"/>
                  </a:lnTo>
                  <a:lnTo>
                    <a:pt x="92344" y="548416"/>
                  </a:lnTo>
                  <a:lnTo>
                    <a:pt x="92352" y="548173"/>
                  </a:lnTo>
                  <a:lnTo>
                    <a:pt x="92353" y="548051"/>
                  </a:lnTo>
                  <a:lnTo>
                    <a:pt x="92351" y="547930"/>
                  </a:lnTo>
                  <a:lnTo>
                    <a:pt x="92343" y="547808"/>
                  </a:lnTo>
                  <a:lnTo>
                    <a:pt x="92322" y="547687"/>
                  </a:lnTo>
                  <a:lnTo>
                    <a:pt x="92295" y="547571"/>
                  </a:lnTo>
                  <a:lnTo>
                    <a:pt x="92262" y="547450"/>
                  </a:lnTo>
                  <a:lnTo>
                    <a:pt x="92224" y="547334"/>
                  </a:lnTo>
                  <a:lnTo>
                    <a:pt x="92180" y="547225"/>
                  </a:lnTo>
                  <a:lnTo>
                    <a:pt x="92132" y="547109"/>
                  </a:lnTo>
                  <a:lnTo>
                    <a:pt x="92082" y="547000"/>
                  </a:lnTo>
                  <a:lnTo>
                    <a:pt x="92032" y="546891"/>
                  </a:lnTo>
                  <a:lnTo>
                    <a:pt x="91937" y="546666"/>
                  </a:lnTo>
                  <a:lnTo>
                    <a:pt x="91857" y="546435"/>
                  </a:lnTo>
                  <a:lnTo>
                    <a:pt x="91781" y="546204"/>
                  </a:lnTo>
                  <a:lnTo>
                    <a:pt x="91735" y="546089"/>
                  </a:lnTo>
                  <a:lnTo>
                    <a:pt x="91683" y="545979"/>
                  </a:lnTo>
                  <a:lnTo>
                    <a:pt x="91630" y="545870"/>
                  </a:lnTo>
                  <a:lnTo>
                    <a:pt x="91574" y="545767"/>
                  </a:lnTo>
                  <a:lnTo>
                    <a:pt x="91460" y="545548"/>
                  </a:lnTo>
                  <a:lnTo>
                    <a:pt x="91349" y="545335"/>
                  </a:lnTo>
                  <a:lnTo>
                    <a:pt x="91249" y="545111"/>
                  </a:lnTo>
                  <a:lnTo>
                    <a:pt x="91209" y="544996"/>
                  </a:lnTo>
                  <a:lnTo>
                    <a:pt x="91173" y="544880"/>
                  </a:lnTo>
                  <a:lnTo>
                    <a:pt x="91140" y="544765"/>
                  </a:lnTo>
                  <a:lnTo>
                    <a:pt x="91109" y="544649"/>
                  </a:lnTo>
                  <a:lnTo>
                    <a:pt x="91085" y="544527"/>
                  </a:lnTo>
                  <a:lnTo>
                    <a:pt x="91064" y="544412"/>
                  </a:lnTo>
                  <a:lnTo>
                    <a:pt x="91047" y="544290"/>
                  </a:lnTo>
                  <a:lnTo>
                    <a:pt x="91035" y="544169"/>
                  </a:lnTo>
                  <a:lnTo>
                    <a:pt x="91027" y="544048"/>
                  </a:lnTo>
                  <a:lnTo>
                    <a:pt x="91023" y="543926"/>
                  </a:lnTo>
                  <a:lnTo>
                    <a:pt x="91024" y="543683"/>
                  </a:lnTo>
                  <a:lnTo>
                    <a:pt x="91028" y="543440"/>
                  </a:lnTo>
                  <a:lnTo>
                    <a:pt x="91030" y="543197"/>
                  </a:lnTo>
                  <a:lnTo>
                    <a:pt x="91027" y="542954"/>
                  </a:lnTo>
                  <a:lnTo>
                    <a:pt x="91023" y="542711"/>
                  </a:lnTo>
                  <a:lnTo>
                    <a:pt x="91018" y="542468"/>
                  </a:lnTo>
                  <a:lnTo>
                    <a:pt x="90997" y="542122"/>
                  </a:lnTo>
                  <a:lnTo>
                    <a:pt x="90983" y="541879"/>
                  </a:lnTo>
                  <a:lnTo>
                    <a:pt x="91038" y="541642"/>
                  </a:lnTo>
                  <a:lnTo>
                    <a:pt x="91084" y="541533"/>
                  </a:lnTo>
                  <a:lnTo>
                    <a:pt x="91140" y="541423"/>
                  </a:lnTo>
                  <a:lnTo>
                    <a:pt x="91203" y="541320"/>
                  </a:lnTo>
                  <a:lnTo>
                    <a:pt x="91269" y="541216"/>
                  </a:lnTo>
                  <a:lnTo>
                    <a:pt x="91339" y="541113"/>
                  </a:lnTo>
                  <a:lnTo>
                    <a:pt x="91410" y="541016"/>
                  </a:lnTo>
                  <a:lnTo>
                    <a:pt x="91483" y="540919"/>
                  </a:lnTo>
                  <a:lnTo>
                    <a:pt x="91558" y="540822"/>
                  </a:lnTo>
                  <a:lnTo>
                    <a:pt x="91636" y="540730"/>
                  </a:lnTo>
                  <a:lnTo>
                    <a:pt x="91717" y="540639"/>
                  </a:lnTo>
                  <a:lnTo>
                    <a:pt x="91808" y="540560"/>
                  </a:lnTo>
                  <a:lnTo>
                    <a:pt x="91910" y="540493"/>
                  </a:lnTo>
                  <a:lnTo>
                    <a:pt x="92022" y="540445"/>
                  </a:lnTo>
                  <a:lnTo>
                    <a:pt x="92141" y="540421"/>
                  </a:lnTo>
                  <a:lnTo>
                    <a:pt x="92365" y="540330"/>
                  </a:lnTo>
                  <a:lnTo>
                    <a:pt x="92422" y="540098"/>
                  </a:lnTo>
                  <a:lnTo>
                    <a:pt x="92414" y="539855"/>
                  </a:lnTo>
                  <a:lnTo>
                    <a:pt x="92384" y="539613"/>
                  </a:lnTo>
                  <a:lnTo>
                    <a:pt x="92376" y="539370"/>
                  </a:lnTo>
                  <a:lnTo>
                    <a:pt x="92394" y="539126"/>
                  </a:lnTo>
                  <a:lnTo>
                    <a:pt x="92390" y="539005"/>
                  </a:lnTo>
                  <a:lnTo>
                    <a:pt x="92334" y="538895"/>
                  </a:lnTo>
                  <a:lnTo>
                    <a:pt x="92261" y="538799"/>
                  </a:lnTo>
                  <a:lnTo>
                    <a:pt x="92177" y="538714"/>
                  </a:lnTo>
                  <a:lnTo>
                    <a:pt x="92091" y="538628"/>
                  </a:lnTo>
                  <a:lnTo>
                    <a:pt x="92004" y="538543"/>
                  </a:lnTo>
                  <a:lnTo>
                    <a:pt x="91833" y="538367"/>
                  </a:lnTo>
                  <a:lnTo>
                    <a:pt x="91716" y="538154"/>
                  </a:lnTo>
                  <a:lnTo>
                    <a:pt x="91707" y="537917"/>
                  </a:lnTo>
                  <a:lnTo>
                    <a:pt x="91732" y="537675"/>
                  </a:lnTo>
                  <a:lnTo>
                    <a:pt x="91750" y="537432"/>
                  </a:lnTo>
                  <a:lnTo>
                    <a:pt x="91755" y="537188"/>
                  </a:lnTo>
                  <a:lnTo>
                    <a:pt x="91759" y="537067"/>
                  </a:lnTo>
                  <a:lnTo>
                    <a:pt x="91769" y="536945"/>
                  </a:lnTo>
                  <a:lnTo>
                    <a:pt x="91784" y="536824"/>
                  </a:lnTo>
                  <a:lnTo>
                    <a:pt x="91806" y="536702"/>
                  </a:lnTo>
                  <a:lnTo>
                    <a:pt x="91846" y="536587"/>
                  </a:lnTo>
                  <a:lnTo>
                    <a:pt x="91914" y="536489"/>
                  </a:lnTo>
                  <a:lnTo>
                    <a:pt x="92018" y="536429"/>
                  </a:lnTo>
                  <a:lnTo>
                    <a:pt x="92139" y="536417"/>
                  </a:lnTo>
                  <a:lnTo>
                    <a:pt x="92380" y="536441"/>
                  </a:lnTo>
                  <a:lnTo>
                    <a:pt x="92622" y="536471"/>
                  </a:lnTo>
                  <a:lnTo>
                    <a:pt x="92864" y="536478"/>
                  </a:lnTo>
                  <a:lnTo>
                    <a:pt x="93105" y="536435"/>
                  </a:lnTo>
                  <a:lnTo>
                    <a:pt x="93221" y="536399"/>
                  </a:lnTo>
                  <a:lnTo>
                    <a:pt x="93303" y="536307"/>
                  </a:lnTo>
                  <a:lnTo>
                    <a:pt x="93338" y="536192"/>
                  </a:lnTo>
                  <a:lnTo>
                    <a:pt x="93353" y="536077"/>
                  </a:lnTo>
                  <a:lnTo>
                    <a:pt x="93361" y="535955"/>
                  </a:lnTo>
                  <a:lnTo>
                    <a:pt x="93359" y="535827"/>
                  </a:lnTo>
                  <a:lnTo>
                    <a:pt x="93351" y="535706"/>
                  </a:lnTo>
                  <a:lnTo>
                    <a:pt x="93335" y="535591"/>
                  </a:lnTo>
                  <a:lnTo>
                    <a:pt x="93318" y="535469"/>
                  </a:lnTo>
                  <a:lnTo>
                    <a:pt x="93296" y="535348"/>
                  </a:lnTo>
                  <a:lnTo>
                    <a:pt x="93266" y="535232"/>
                  </a:lnTo>
                  <a:lnTo>
                    <a:pt x="93215" y="535123"/>
                  </a:lnTo>
                  <a:lnTo>
                    <a:pt x="93151" y="535019"/>
                  </a:lnTo>
                  <a:lnTo>
                    <a:pt x="93082" y="534916"/>
                  </a:lnTo>
                  <a:lnTo>
                    <a:pt x="93008" y="534819"/>
                  </a:lnTo>
                  <a:lnTo>
                    <a:pt x="92933" y="534722"/>
                  </a:lnTo>
                  <a:lnTo>
                    <a:pt x="92855" y="534631"/>
                  </a:lnTo>
                  <a:lnTo>
                    <a:pt x="92775" y="534539"/>
                  </a:lnTo>
                  <a:lnTo>
                    <a:pt x="92693" y="534448"/>
                  </a:lnTo>
                  <a:lnTo>
                    <a:pt x="92608" y="534363"/>
                  </a:lnTo>
                  <a:lnTo>
                    <a:pt x="92519" y="534285"/>
                  </a:lnTo>
                  <a:lnTo>
                    <a:pt x="92424" y="534205"/>
                  </a:lnTo>
                  <a:lnTo>
                    <a:pt x="92322" y="534139"/>
                  </a:lnTo>
                  <a:lnTo>
                    <a:pt x="92216" y="534078"/>
                  </a:lnTo>
                  <a:lnTo>
                    <a:pt x="92109" y="534023"/>
                  </a:lnTo>
                  <a:lnTo>
                    <a:pt x="92000" y="533969"/>
                  </a:lnTo>
                  <a:lnTo>
                    <a:pt x="91784" y="533853"/>
                  </a:lnTo>
                  <a:lnTo>
                    <a:pt x="91679" y="533792"/>
                  </a:lnTo>
                  <a:lnTo>
                    <a:pt x="91590" y="533713"/>
                  </a:lnTo>
                  <a:lnTo>
                    <a:pt x="91517" y="533616"/>
                  </a:lnTo>
                  <a:lnTo>
                    <a:pt x="91484" y="533501"/>
                  </a:lnTo>
                  <a:lnTo>
                    <a:pt x="91501" y="533258"/>
                  </a:lnTo>
                  <a:lnTo>
                    <a:pt x="91528" y="533014"/>
                  </a:lnTo>
                  <a:lnTo>
                    <a:pt x="91538" y="532893"/>
                  </a:lnTo>
                  <a:lnTo>
                    <a:pt x="91527" y="532772"/>
                  </a:lnTo>
                  <a:lnTo>
                    <a:pt x="91475" y="532662"/>
                  </a:lnTo>
                  <a:lnTo>
                    <a:pt x="91392" y="532571"/>
                  </a:lnTo>
                  <a:lnTo>
                    <a:pt x="91299" y="532492"/>
                  </a:lnTo>
                  <a:lnTo>
                    <a:pt x="91204" y="532413"/>
                  </a:lnTo>
                  <a:lnTo>
                    <a:pt x="91045" y="532237"/>
                  </a:lnTo>
                  <a:lnTo>
                    <a:pt x="90916" y="532030"/>
                  </a:lnTo>
                  <a:lnTo>
                    <a:pt x="90799" y="531818"/>
                  </a:lnTo>
                  <a:lnTo>
                    <a:pt x="90746" y="531702"/>
                  </a:lnTo>
                  <a:lnTo>
                    <a:pt x="90700" y="531593"/>
                  </a:lnTo>
                  <a:lnTo>
                    <a:pt x="90660" y="531478"/>
                  </a:lnTo>
                  <a:lnTo>
                    <a:pt x="90637" y="531356"/>
                  </a:lnTo>
                  <a:lnTo>
                    <a:pt x="90624" y="531241"/>
                  </a:lnTo>
                  <a:lnTo>
                    <a:pt x="90620" y="531119"/>
                  </a:lnTo>
                  <a:lnTo>
                    <a:pt x="90622" y="530991"/>
                  </a:lnTo>
                  <a:lnTo>
                    <a:pt x="90631" y="530748"/>
                  </a:lnTo>
                  <a:lnTo>
                    <a:pt x="90642" y="530505"/>
                  </a:lnTo>
                  <a:lnTo>
                    <a:pt x="90651" y="530263"/>
                  </a:lnTo>
                  <a:lnTo>
                    <a:pt x="90648" y="530025"/>
                  </a:lnTo>
                  <a:lnTo>
                    <a:pt x="90551" y="529801"/>
                  </a:lnTo>
                  <a:lnTo>
                    <a:pt x="90414" y="529600"/>
                  </a:lnTo>
                  <a:lnTo>
                    <a:pt x="90312" y="529381"/>
                  </a:lnTo>
                  <a:lnTo>
                    <a:pt x="90302" y="529138"/>
                  </a:lnTo>
                  <a:lnTo>
                    <a:pt x="90311" y="528896"/>
                  </a:lnTo>
                  <a:lnTo>
                    <a:pt x="90303" y="528652"/>
                  </a:lnTo>
                  <a:lnTo>
                    <a:pt x="90270" y="528409"/>
                  </a:lnTo>
                  <a:lnTo>
                    <a:pt x="90229" y="528172"/>
                  </a:lnTo>
                  <a:lnTo>
                    <a:pt x="90194" y="527930"/>
                  </a:lnTo>
                  <a:lnTo>
                    <a:pt x="90180" y="527687"/>
                  </a:lnTo>
                  <a:lnTo>
                    <a:pt x="90188" y="527443"/>
                  </a:lnTo>
                  <a:lnTo>
                    <a:pt x="90200" y="527200"/>
                  </a:lnTo>
                  <a:lnTo>
                    <a:pt x="90212" y="526957"/>
                  </a:lnTo>
                  <a:lnTo>
                    <a:pt x="90219" y="526714"/>
                  </a:lnTo>
                  <a:lnTo>
                    <a:pt x="90210" y="526471"/>
                  </a:lnTo>
                  <a:lnTo>
                    <a:pt x="90196" y="526356"/>
                  </a:lnTo>
                  <a:lnTo>
                    <a:pt x="90179" y="526234"/>
                  </a:lnTo>
                  <a:lnTo>
                    <a:pt x="90147" y="526113"/>
                  </a:lnTo>
                  <a:lnTo>
                    <a:pt x="90081" y="526016"/>
                  </a:lnTo>
                  <a:lnTo>
                    <a:pt x="89988" y="525937"/>
                  </a:lnTo>
                  <a:lnTo>
                    <a:pt x="89892" y="525864"/>
                  </a:lnTo>
                  <a:lnTo>
                    <a:pt x="89795" y="525791"/>
                  </a:lnTo>
                  <a:lnTo>
                    <a:pt x="89696" y="525718"/>
                  </a:lnTo>
                  <a:lnTo>
                    <a:pt x="89597" y="525645"/>
                  </a:lnTo>
                  <a:lnTo>
                    <a:pt x="89497" y="525578"/>
                  </a:lnTo>
                  <a:lnTo>
                    <a:pt x="89295" y="525439"/>
                  </a:lnTo>
                  <a:lnTo>
                    <a:pt x="89090" y="525311"/>
                  </a:lnTo>
                  <a:lnTo>
                    <a:pt x="88884" y="525177"/>
                  </a:lnTo>
                  <a:lnTo>
                    <a:pt x="88683" y="525050"/>
                  </a:lnTo>
                  <a:lnTo>
                    <a:pt x="88590" y="524971"/>
                  </a:lnTo>
                  <a:lnTo>
                    <a:pt x="88504" y="524880"/>
                  </a:lnTo>
                  <a:lnTo>
                    <a:pt x="88427" y="524788"/>
                  </a:lnTo>
                  <a:lnTo>
                    <a:pt x="88370" y="524679"/>
                  </a:lnTo>
                  <a:lnTo>
                    <a:pt x="88343" y="524558"/>
                  </a:lnTo>
                  <a:lnTo>
                    <a:pt x="88338" y="524442"/>
                  </a:lnTo>
                  <a:lnTo>
                    <a:pt x="88363" y="524199"/>
                  </a:lnTo>
                  <a:lnTo>
                    <a:pt x="88393" y="523956"/>
                  </a:lnTo>
                  <a:lnTo>
                    <a:pt x="88397" y="523713"/>
                  </a:lnTo>
                  <a:lnTo>
                    <a:pt x="88396" y="523470"/>
                  </a:lnTo>
                  <a:lnTo>
                    <a:pt x="88392" y="523227"/>
                  </a:lnTo>
                  <a:lnTo>
                    <a:pt x="88386" y="522984"/>
                  </a:lnTo>
                  <a:lnTo>
                    <a:pt x="88380" y="522741"/>
                  </a:lnTo>
                  <a:lnTo>
                    <a:pt x="88374" y="522498"/>
                  </a:lnTo>
                  <a:lnTo>
                    <a:pt x="88369" y="522255"/>
                  </a:lnTo>
                  <a:lnTo>
                    <a:pt x="88365" y="522012"/>
                  </a:lnTo>
                  <a:lnTo>
                    <a:pt x="88362" y="521769"/>
                  </a:lnTo>
                  <a:lnTo>
                    <a:pt x="88362" y="521648"/>
                  </a:lnTo>
                  <a:lnTo>
                    <a:pt x="88365" y="521526"/>
                  </a:lnTo>
                  <a:lnTo>
                    <a:pt x="88370" y="521405"/>
                  </a:lnTo>
                  <a:lnTo>
                    <a:pt x="88379" y="521283"/>
                  </a:lnTo>
                  <a:lnTo>
                    <a:pt x="88390" y="521162"/>
                  </a:lnTo>
                  <a:lnTo>
                    <a:pt x="88403" y="521046"/>
                  </a:lnTo>
                  <a:lnTo>
                    <a:pt x="88429" y="520925"/>
                  </a:lnTo>
                  <a:lnTo>
                    <a:pt x="88463" y="520803"/>
                  </a:lnTo>
                  <a:lnTo>
                    <a:pt x="88517" y="520700"/>
                  </a:lnTo>
                  <a:lnTo>
                    <a:pt x="88590" y="520603"/>
                  </a:lnTo>
                  <a:lnTo>
                    <a:pt x="88668" y="520505"/>
                  </a:lnTo>
                  <a:lnTo>
                    <a:pt x="88749" y="520414"/>
                  </a:lnTo>
                  <a:lnTo>
                    <a:pt x="88839" y="520335"/>
                  </a:lnTo>
                  <a:lnTo>
                    <a:pt x="88934" y="520256"/>
                  </a:lnTo>
                  <a:lnTo>
                    <a:pt x="89033" y="520189"/>
                  </a:lnTo>
                  <a:lnTo>
                    <a:pt x="89137" y="520123"/>
                  </a:lnTo>
                  <a:lnTo>
                    <a:pt x="89245" y="520068"/>
                  </a:lnTo>
                  <a:lnTo>
                    <a:pt x="89356" y="520019"/>
                  </a:lnTo>
                  <a:lnTo>
                    <a:pt x="89475" y="519995"/>
                  </a:lnTo>
                  <a:lnTo>
                    <a:pt x="89597" y="519995"/>
                  </a:lnTo>
                  <a:lnTo>
                    <a:pt x="89840" y="520007"/>
                  </a:lnTo>
                  <a:lnTo>
                    <a:pt x="90082" y="520031"/>
                  </a:lnTo>
                  <a:lnTo>
                    <a:pt x="90325" y="520050"/>
                  </a:lnTo>
                  <a:lnTo>
                    <a:pt x="90567" y="520068"/>
                  </a:lnTo>
                  <a:lnTo>
                    <a:pt x="90803" y="520038"/>
                  </a:lnTo>
                  <a:lnTo>
                    <a:pt x="90873" y="519813"/>
                  </a:lnTo>
                  <a:lnTo>
                    <a:pt x="90848" y="519570"/>
                  </a:lnTo>
                  <a:lnTo>
                    <a:pt x="90821" y="519327"/>
                  </a:lnTo>
                  <a:lnTo>
                    <a:pt x="90808" y="519084"/>
                  </a:lnTo>
                  <a:lnTo>
                    <a:pt x="90804" y="518841"/>
                  </a:lnTo>
                  <a:lnTo>
                    <a:pt x="90804" y="518597"/>
                  </a:lnTo>
                  <a:lnTo>
                    <a:pt x="90804" y="518355"/>
                  </a:lnTo>
                  <a:lnTo>
                    <a:pt x="90800" y="518111"/>
                  </a:lnTo>
                  <a:lnTo>
                    <a:pt x="90793" y="517990"/>
                  </a:lnTo>
                  <a:lnTo>
                    <a:pt x="90747" y="517881"/>
                  </a:lnTo>
                  <a:lnTo>
                    <a:pt x="90680" y="517777"/>
                  </a:lnTo>
                  <a:lnTo>
                    <a:pt x="90599" y="517686"/>
                  </a:lnTo>
                  <a:lnTo>
                    <a:pt x="90514" y="517601"/>
                  </a:lnTo>
                  <a:lnTo>
                    <a:pt x="90342" y="517425"/>
                  </a:lnTo>
                  <a:lnTo>
                    <a:pt x="90259" y="517340"/>
                  </a:lnTo>
                  <a:lnTo>
                    <a:pt x="90176" y="517249"/>
                  </a:lnTo>
                  <a:lnTo>
                    <a:pt x="90098" y="517158"/>
                  </a:lnTo>
                  <a:lnTo>
                    <a:pt x="90027" y="517055"/>
                  </a:lnTo>
                  <a:lnTo>
                    <a:pt x="89982" y="516945"/>
                  </a:lnTo>
                  <a:lnTo>
                    <a:pt x="89974" y="516824"/>
                  </a:lnTo>
                  <a:lnTo>
                    <a:pt x="90064" y="516599"/>
                  </a:lnTo>
                  <a:lnTo>
                    <a:pt x="90134" y="516501"/>
                  </a:lnTo>
                  <a:lnTo>
                    <a:pt x="90209" y="516404"/>
                  </a:lnTo>
                  <a:lnTo>
                    <a:pt x="90291" y="516314"/>
                  </a:lnTo>
                  <a:lnTo>
                    <a:pt x="90380" y="516234"/>
                  </a:lnTo>
                  <a:lnTo>
                    <a:pt x="90473" y="516155"/>
                  </a:lnTo>
                  <a:lnTo>
                    <a:pt x="90571" y="516076"/>
                  </a:lnTo>
                  <a:lnTo>
                    <a:pt x="90674" y="516009"/>
                  </a:lnTo>
                  <a:lnTo>
                    <a:pt x="90783" y="515961"/>
                  </a:lnTo>
                  <a:lnTo>
                    <a:pt x="90982" y="516088"/>
                  </a:lnTo>
                  <a:lnTo>
                    <a:pt x="91135" y="516283"/>
                  </a:lnTo>
                  <a:lnTo>
                    <a:pt x="91307" y="516447"/>
                  </a:lnTo>
                  <a:lnTo>
                    <a:pt x="91400" y="516526"/>
                  </a:lnTo>
                  <a:lnTo>
                    <a:pt x="91495" y="516605"/>
                  </a:lnTo>
                  <a:lnTo>
                    <a:pt x="91590" y="516678"/>
                  </a:lnTo>
                  <a:lnTo>
                    <a:pt x="91692" y="516744"/>
                  </a:lnTo>
                  <a:lnTo>
                    <a:pt x="91803" y="516745"/>
                  </a:lnTo>
                  <a:lnTo>
                    <a:pt x="91808" y="516502"/>
                  </a:lnTo>
                  <a:lnTo>
                    <a:pt x="91783" y="516264"/>
                  </a:lnTo>
                  <a:lnTo>
                    <a:pt x="91773" y="516021"/>
                  </a:lnTo>
                  <a:lnTo>
                    <a:pt x="91770" y="515779"/>
                  </a:lnTo>
                  <a:lnTo>
                    <a:pt x="91770" y="515535"/>
                  </a:lnTo>
                  <a:lnTo>
                    <a:pt x="91768" y="515293"/>
                  </a:lnTo>
                  <a:lnTo>
                    <a:pt x="91764" y="515050"/>
                  </a:lnTo>
                  <a:lnTo>
                    <a:pt x="91748" y="514807"/>
                  </a:lnTo>
                  <a:lnTo>
                    <a:pt x="91726" y="514564"/>
                  </a:lnTo>
                  <a:lnTo>
                    <a:pt x="91731" y="514442"/>
                  </a:lnTo>
                  <a:lnTo>
                    <a:pt x="91759" y="514320"/>
                  </a:lnTo>
                  <a:lnTo>
                    <a:pt x="91835" y="514230"/>
                  </a:lnTo>
                  <a:lnTo>
                    <a:pt x="91927" y="514151"/>
                  </a:lnTo>
                  <a:lnTo>
                    <a:pt x="92022" y="514072"/>
                  </a:lnTo>
                  <a:lnTo>
                    <a:pt x="92160" y="513877"/>
                  </a:lnTo>
                  <a:lnTo>
                    <a:pt x="92186" y="513640"/>
                  </a:lnTo>
                  <a:lnTo>
                    <a:pt x="92169" y="513513"/>
                  </a:lnTo>
                  <a:lnTo>
                    <a:pt x="92057" y="513300"/>
                  </a:lnTo>
                  <a:lnTo>
                    <a:pt x="91877" y="513136"/>
                  </a:lnTo>
                  <a:lnTo>
                    <a:pt x="91693" y="512978"/>
                  </a:lnTo>
                  <a:lnTo>
                    <a:pt x="91603" y="512899"/>
                  </a:lnTo>
                  <a:lnTo>
                    <a:pt x="91521" y="512808"/>
                  </a:lnTo>
                  <a:lnTo>
                    <a:pt x="91459" y="512704"/>
                  </a:lnTo>
                  <a:lnTo>
                    <a:pt x="91422" y="512589"/>
                  </a:lnTo>
                  <a:lnTo>
                    <a:pt x="91413" y="512467"/>
                  </a:lnTo>
                  <a:lnTo>
                    <a:pt x="91429" y="512224"/>
                  </a:lnTo>
                  <a:lnTo>
                    <a:pt x="91446" y="512103"/>
                  </a:lnTo>
                  <a:lnTo>
                    <a:pt x="91471" y="511987"/>
                  </a:lnTo>
                  <a:lnTo>
                    <a:pt x="91507" y="511866"/>
                  </a:lnTo>
                  <a:lnTo>
                    <a:pt x="91547" y="511757"/>
                  </a:lnTo>
                  <a:lnTo>
                    <a:pt x="91635" y="511526"/>
                  </a:lnTo>
                  <a:lnTo>
                    <a:pt x="91722" y="511301"/>
                  </a:lnTo>
                  <a:lnTo>
                    <a:pt x="91791" y="511064"/>
                  </a:lnTo>
                  <a:lnTo>
                    <a:pt x="91828" y="510827"/>
                  </a:lnTo>
                  <a:lnTo>
                    <a:pt x="91755" y="510602"/>
                  </a:lnTo>
                  <a:lnTo>
                    <a:pt x="91600" y="510414"/>
                  </a:lnTo>
                  <a:lnTo>
                    <a:pt x="91443" y="510226"/>
                  </a:lnTo>
                  <a:lnTo>
                    <a:pt x="91370" y="510001"/>
                  </a:lnTo>
                  <a:lnTo>
                    <a:pt x="91366" y="509752"/>
                  </a:lnTo>
                  <a:lnTo>
                    <a:pt x="91377" y="509509"/>
                  </a:lnTo>
                  <a:lnTo>
                    <a:pt x="91391" y="509266"/>
                  </a:lnTo>
                  <a:lnTo>
                    <a:pt x="91404" y="509023"/>
                  </a:lnTo>
                  <a:lnTo>
                    <a:pt x="91412" y="508786"/>
                  </a:lnTo>
                  <a:lnTo>
                    <a:pt x="91412" y="508658"/>
                  </a:lnTo>
                  <a:lnTo>
                    <a:pt x="91396" y="508415"/>
                  </a:lnTo>
                  <a:lnTo>
                    <a:pt x="91384" y="508294"/>
                  </a:lnTo>
                  <a:lnTo>
                    <a:pt x="91352" y="508179"/>
                  </a:lnTo>
                  <a:lnTo>
                    <a:pt x="91304" y="508069"/>
                  </a:lnTo>
                  <a:lnTo>
                    <a:pt x="91238" y="507966"/>
                  </a:lnTo>
                  <a:lnTo>
                    <a:pt x="91167" y="507868"/>
                  </a:lnTo>
                  <a:lnTo>
                    <a:pt x="91095" y="507771"/>
                  </a:lnTo>
                  <a:lnTo>
                    <a:pt x="90967" y="507565"/>
                  </a:lnTo>
                  <a:lnTo>
                    <a:pt x="90915" y="507455"/>
                  </a:lnTo>
                  <a:lnTo>
                    <a:pt x="90881" y="507334"/>
                  </a:lnTo>
                  <a:lnTo>
                    <a:pt x="90862" y="507218"/>
                  </a:lnTo>
                  <a:lnTo>
                    <a:pt x="90854" y="507097"/>
                  </a:lnTo>
                  <a:lnTo>
                    <a:pt x="90851" y="506975"/>
                  </a:lnTo>
                  <a:lnTo>
                    <a:pt x="90852" y="506732"/>
                  </a:lnTo>
                  <a:lnTo>
                    <a:pt x="90851" y="506489"/>
                  </a:lnTo>
                  <a:lnTo>
                    <a:pt x="90846" y="506368"/>
                  </a:lnTo>
                  <a:lnTo>
                    <a:pt x="90831" y="506246"/>
                  </a:lnTo>
                  <a:lnTo>
                    <a:pt x="90804" y="506125"/>
                  </a:lnTo>
                  <a:lnTo>
                    <a:pt x="90747" y="506016"/>
                  </a:lnTo>
                  <a:lnTo>
                    <a:pt x="90662" y="505931"/>
                  </a:lnTo>
                  <a:lnTo>
                    <a:pt x="90571" y="505851"/>
                  </a:lnTo>
                  <a:lnTo>
                    <a:pt x="90479" y="505772"/>
                  </a:lnTo>
                  <a:lnTo>
                    <a:pt x="90320" y="505584"/>
                  </a:lnTo>
                  <a:lnTo>
                    <a:pt x="90252" y="505487"/>
                  </a:lnTo>
                  <a:lnTo>
                    <a:pt x="90186" y="505384"/>
                  </a:lnTo>
                  <a:lnTo>
                    <a:pt x="90121" y="505280"/>
                  </a:lnTo>
                  <a:lnTo>
                    <a:pt x="90061" y="505177"/>
                  </a:lnTo>
                  <a:lnTo>
                    <a:pt x="90006" y="505068"/>
                  </a:lnTo>
                  <a:lnTo>
                    <a:pt x="89953" y="504958"/>
                  </a:lnTo>
                  <a:lnTo>
                    <a:pt x="89901" y="504849"/>
                  </a:lnTo>
                  <a:lnTo>
                    <a:pt x="89852" y="504740"/>
                  </a:lnTo>
                  <a:lnTo>
                    <a:pt x="89805" y="504624"/>
                  </a:lnTo>
                  <a:lnTo>
                    <a:pt x="89710" y="504399"/>
                  </a:lnTo>
                  <a:lnTo>
                    <a:pt x="89667" y="504284"/>
                  </a:lnTo>
                  <a:lnTo>
                    <a:pt x="89632" y="504169"/>
                  </a:lnTo>
                  <a:lnTo>
                    <a:pt x="89606" y="504053"/>
                  </a:lnTo>
                  <a:lnTo>
                    <a:pt x="89599" y="503931"/>
                  </a:lnTo>
                  <a:lnTo>
                    <a:pt x="89597" y="503810"/>
                  </a:lnTo>
                  <a:lnTo>
                    <a:pt x="89527" y="503585"/>
                  </a:lnTo>
                  <a:lnTo>
                    <a:pt x="89427" y="503518"/>
                  </a:lnTo>
                  <a:lnTo>
                    <a:pt x="89317" y="503464"/>
                  </a:lnTo>
                  <a:lnTo>
                    <a:pt x="89204" y="503415"/>
                  </a:lnTo>
                  <a:lnTo>
                    <a:pt x="89089" y="503379"/>
                  </a:lnTo>
                  <a:lnTo>
                    <a:pt x="88972" y="503342"/>
                  </a:lnTo>
                  <a:lnTo>
                    <a:pt x="88745" y="503257"/>
                  </a:lnTo>
                  <a:lnTo>
                    <a:pt x="88556" y="503105"/>
                  </a:lnTo>
                  <a:lnTo>
                    <a:pt x="88405" y="502917"/>
                  </a:lnTo>
                  <a:lnTo>
                    <a:pt x="88202" y="502783"/>
                  </a:lnTo>
                  <a:lnTo>
                    <a:pt x="87960" y="502784"/>
                  </a:lnTo>
                  <a:lnTo>
                    <a:pt x="87718" y="502795"/>
                  </a:lnTo>
                  <a:lnTo>
                    <a:pt x="87476" y="502778"/>
                  </a:lnTo>
                  <a:lnTo>
                    <a:pt x="87382" y="502704"/>
                  </a:lnTo>
                  <a:lnTo>
                    <a:pt x="87336" y="502595"/>
                  </a:lnTo>
                  <a:lnTo>
                    <a:pt x="87312" y="502473"/>
                  </a:lnTo>
                  <a:lnTo>
                    <a:pt x="87303" y="502352"/>
                  </a:lnTo>
                  <a:lnTo>
                    <a:pt x="87299" y="502230"/>
                  </a:lnTo>
                  <a:lnTo>
                    <a:pt x="87321" y="501987"/>
                  </a:lnTo>
                  <a:lnTo>
                    <a:pt x="87342" y="501872"/>
                  </a:lnTo>
                  <a:lnTo>
                    <a:pt x="87371" y="501751"/>
                  </a:lnTo>
                  <a:lnTo>
                    <a:pt x="87412" y="501635"/>
                  </a:lnTo>
                  <a:lnTo>
                    <a:pt x="87465" y="501525"/>
                  </a:lnTo>
                  <a:lnTo>
                    <a:pt x="87531" y="501422"/>
                  </a:lnTo>
                  <a:lnTo>
                    <a:pt x="87604" y="501325"/>
                  </a:lnTo>
                  <a:lnTo>
                    <a:pt x="87682" y="501234"/>
                  </a:lnTo>
                  <a:lnTo>
                    <a:pt x="87761" y="501143"/>
                  </a:lnTo>
                  <a:lnTo>
                    <a:pt x="87913" y="500955"/>
                  </a:lnTo>
                  <a:lnTo>
                    <a:pt x="87986" y="500851"/>
                  </a:lnTo>
                  <a:lnTo>
                    <a:pt x="88054" y="500754"/>
                  </a:lnTo>
                  <a:lnTo>
                    <a:pt x="88109" y="500645"/>
                  </a:lnTo>
                  <a:lnTo>
                    <a:pt x="88141" y="500523"/>
                  </a:lnTo>
                  <a:lnTo>
                    <a:pt x="88125" y="500286"/>
                  </a:lnTo>
                  <a:lnTo>
                    <a:pt x="88106" y="500043"/>
                  </a:lnTo>
                  <a:lnTo>
                    <a:pt x="88113" y="499800"/>
                  </a:lnTo>
                  <a:lnTo>
                    <a:pt x="88127" y="499557"/>
                  </a:lnTo>
                  <a:lnTo>
                    <a:pt x="88137" y="499314"/>
                  </a:lnTo>
                  <a:lnTo>
                    <a:pt x="88124" y="499071"/>
                  </a:lnTo>
                  <a:lnTo>
                    <a:pt x="88107" y="498950"/>
                  </a:lnTo>
                  <a:lnTo>
                    <a:pt x="88050" y="498846"/>
                  </a:lnTo>
                  <a:lnTo>
                    <a:pt x="87948" y="498779"/>
                  </a:lnTo>
                  <a:lnTo>
                    <a:pt x="87833" y="498737"/>
                  </a:lnTo>
                  <a:lnTo>
                    <a:pt x="87718" y="498701"/>
                  </a:lnTo>
                  <a:lnTo>
                    <a:pt x="87495" y="498603"/>
                  </a:lnTo>
                  <a:lnTo>
                    <a:pt x="87274" y="498500"/>
                  </a:lnTo>
                  <a:lnTo>
                    <a:pt x="87164" y="498445"/>
                  </a:lnTo>
                  <a:lnTo>
                    <a:pt x="87056" y="498391"/>
                  </a:lnTo>
                  <a:lnTo>
                    <a:pt x="86950" y="498336"/>
                  </a:lnTo>
                  <a:lnTo>
                    <a:pt x="86849" y="498269"/>
                  </a:lnTo>
                  <a:lnTo>
                    <a:pt x="86756" y="498184"/>
                  </a:lnTo>
                  <a:lnTo>
                    <a:pt x="86680" y="498093"/>
                  </a:lnTo>
                  <a:lnTo>
                    <a:pt x="86641" y="497978"/>
                  </a:lnTo>
                  <a:lnTo>
                    <a:pt x="86634" y="497856"/>
                  </a:lnTo>
                  <a:lnTo>
                    <a:pt x="86662" y="497613"/>
                  </a:lnTo>
                  <a:lnTo>
                    <a:pt x="86690" y="497376"/>
                  </a:lnTo>
                  <a:lnTo>
                    <a:pt x="86666" y="497133"/>
                  </a:lnTo>
                  <a:lnTo>
                    <a:pt x="86635" y="497017"/>
                  </a:lnTo>
                  <a:lnTo>
                    <a:pt x="86601" y="496902"/>
                  </a:lnTo>
                  <a:lnTo>
                    <a:pt x="86565" y="496781"/>
                  </a:lnTo>
                  <a:lnTo>
                    <a:pt x="86524" y="496672"/>
                  </a:lnTo>
                  <a:lnTo>
                    <a:pt x="86476" y="496556"/>
                  </a:lnTo>
                  <a:lnTo>
                    <a:pt x="86424" y="496447"/>
                  </a:lnTo>
                  <a:lnTo>
                    <a:pt x="86366" y="496344"/>
                  </a:lnTo>
                  <a:lnTo>
                    <a:pt x="86234" y="496137"/>
                  </a:lnTo>
                  <a:lnTo>
                    <a:pt x="86147" y="496051"/>
                  </a:lnTo>
                  <a:lnTo>
                    <a:pt x="86047" y="495979"/>
                  </a:lnTo>
                  <a:lnTo>
                    <a:pt x="85939" y="495924"/>
                  </a:lnTo>
                  <a:lnTo>
                    <a:pt x="85830" y="495870"/>
                  </a:lnTo>
                  <a:lnTo>
                    <a:pt x="85721" y="495815"/>
                  </a:lnTo>
                  <a:lnTo>
                    <a:pt x="85612" y="495766"/>
                  </a:lnTo>
                  <a:lnTo>
                    <a:pt x="85403" y="495748"/>
                  </a:lnTo>
                  <a:lnTo>
                    <a:pt x="85196" y="495632"/>
                  </a:lnTo>
                  <a:lnTo>
                    <a:pt x="85096" y="495560"/>
                  </a:lnTo>
                  <a:lnTo>
                    <a:pt x="84996" y="495493"/>
                  </a:lnTo>
                  <a:lnTo>
                    <a:pt x="84886" y="495438"/>
                  </a:lnTo>
                  <a:lnTo>
                    <a:pt x="84767" y="495420"/>
                  </a:lnTo>
                  <a:lnTo>
                    <a:pt x="84525" y="495438"/>
                  </a:lnTo>
                  <a:lnTo>
                    <a:pt x="84283" y="495462"/>
                  </a:lnTo>
                  <a:lnTo>
                    <a:pt x="84162" y="495457"/>
                  </a:lnTo>
                  <a:lnTo>
                    <a:pt x="84051" y="495408"/>
                  </a:lnTo>
                  <a:lnTo>
                    <a:pt x="83958" y="495329"/>
                  </a:lnTo>
                  <a:lnTo>
                    <a:pt x="83881" y="495237"/>
                  </a:lnTo>
                  <a:lnTo>
                    <a:pt x="83809" y="495135"/>
                  </a:lnTo>
                  <a:lnTo>
                    <a:pt x="83741" y="495037"/>
                  </a:lnTo>
                  <a:lnTo>
                    <a:pt x="83689" y="494928"/>
                  </a:lnTo>
                  <a:lnTo>
                    <a:pt x="83673" y="494806"/>
                  </a:lnTo>
                  <a:lnTo>
                    <a:pt x="83672" y="494685"/>
                  </a:lnTo>
                  <a:lnTo>
                    <a:pt x="83672" y="494442"/>
                  </a:lnTo>
                  <a:lnTo>
                    <a:pt x="83667" y="494199"/>
                  </a:lnTo>
                  <a:lnTo>
                    <a:pt x="83667" y="493956"/>
                  </a:lnTo>
                  <a:lnTo>
                    <a:pt x="83672" y="493713"/>
                  </a:lnTo>
                  <a:lnTo>
                    <a:pt x="83677" y="493469"/>
                  </a:lnTo>
                  <a:lnTo>
                    <a:pt x="83678" y="493227"/>
                  </a:lnTo>
                  <a:lnTo>
                    <a:pt x="83645" y="492990"/>
                  </a:lnTo>
                  <a:lnTo>
                    <a:pt x="83586" y="492880"/>
                  </a:lnTo>
                  <a:lnTo>
                    <a:pt x="83512" y="492783"/>
                  </a:lnTo>
                  <a:lnTo>
                    <a:pt x="83431" y="492692"/>
                  </a:lnTo>
                  <a:lnTo>
                    <a:pt x="83345" y="492607"/>
                  </a:lnTo>
                  <a:lnTo>
                    <a:pt x="83249" y="492534"/>
                  </a:lnTo>
                  <a:lnTo>
                    <a:pt x="83141" y="492479"/>
                  </a:lnTo>
                  <a:lnTo>
                    <a:pt x="83029" y="492430"/>
                  </a:lnTo>
                  <a:lnTo>
                    <a:pt x="82916" y="492388"/>
                  </a:lnTo>
                  <a:lnTo>
                    <a:pt x="82800" y="492346"/>
                  </a:lnTo>
                  <a:lnTo>
                    <a:pt x="82683" y="492315"/>
                  </a:lnTo>
                  <a:lnTo>
                    <a:pt x="82451" y="492243"/>
                  </a:lnTo>
                  <a:lnTo>
                    <a:pt x="82286" y="492079"/>
                  </a:lnTo>
                  <a:lnTo>
                    <a:pt x="82360" y="491848"/>
                  </a:lnTo>
                  <a:lnTo>
                    <a:pt x="82504" y="491653"/>
                  </a:lnTo>
                  <a:lnTo>
                    <a:pt x="82650" y="491459"/>
                  </a:lnTo>
                  <a:lnTo>
                    <a:pt x="82781" y="491258"/>
                  </a:lnTo>
                  <a:lnTo>
                    <a:pt x="82903" y="491046"/>
                  </a:lnTo>
                  <a:lnTo>
                    <a:pt x="83017" y="490827"/>
                  </a:lnTo>
                  <a:lnTo>
                    <a:pt x="83124" y="490608"/>
                  </a:lnTo>
                  <a:lnTo>
                    <a:pt x="83194" y="490377"/>
                  </a:lnTo>
                  <a:lnTo>
                    <a:pt x="83118" y="490153"/>
                  </a:lnTo>
                  <a:lnTo>
                    <a:pt x="83024" y="490073"/>
                  </a:lnTo>
                  <a:lnTo>
                    <a:pt x="82923" y="490012"/>
                  </a:lnTo>
                  <a:lnTo>
                    <a:pt x="82814" y="489958"/>
                  </a:lnTo>
                  <a:lnTo>
                    <a:pt x="82701" y="489915"/>
                  </a:lnTo>
                  <a:lnTo>
                    <a:pt x="82580" y="489897"/>
                  </a:lnTo>
                  <a:lnTo>
                    <a:pt x="82336" y="489898"/>
                  </a:lnTo>
                  <a:lnTo>
                    <a:pt x="82096" y="489873"/>
                  </a:lnTo>
                  <a:lnTo>
                    <a:pt x="81976" y="489673"/>
                  </a:lnTo>
                  <a:lnTo>
                    <a:pt x="81991" y="489430"/>
                  </a:lnTo>
                  <a:lnTo>
                    <a:pt x="82019" y="489187"/>
                  </a:lnTo>
                  <a:lnTo>
                    <a:pt x="82022" y="488944"/>
                  </a:lnTo>
                  <a:lnTo>
                    <a:pt x="82028" y="488700"/>
                  </a:lnTo>
                  <a:lnTo>
                    <a:pt x="82044" y="488585"/>
                  </a:lnTo>
                  <a:lnTo>
                    <a:pt x="82081" y="488470"/>
                  </a:lnTo>
                  <a:lnTo>
                    <a:pt x="82130" y="488354"/>
                  </a:lnTo>
                  <a:lnTo>
                    <a:pt x="82182" y="488245"/>
                  </a:lnTo>
                  <a:lnTo>
                    <a:pt x="82235" y="488135"/>
                  </a:lnTo>
                  <a:lnTo>
                    <a:pt x="82290" y="488026"/>
                  </a:lnTo>
                  <a:lnTo>
                    <a:pt x="82346" y="487917"/>
                  </a:lnTo>
                  <a:lnTo>
                    <a:pt x="82457" y="487704"/>
                  </a:lnTo>
                  <a:lnTo>
                    <a:pt x="82511" y="487516"/>
                  </a:lnTo>
                  <a:lnTo>
                    <a:pt x="82536" y="487394"/>
                  </a:lnTo>
                  <a:lnTo>
                    <a:pt x="82555" y="487273"/>
                  </a:lnTo>
                  <a:lnTo>
                    <a:pt x="82568" y="487157"/>
                  </a:lnTo>
                  <a:lnTo>
                    <a:pt x="82575" y="487036"/>
                  </a:lnTo>
                  <a:lnTo>
                    <a:pt x="82578" y="486915"/>
                  </a:lnTo>
                  <a:lnTo>
                    <a:pt x="82529" y="486671"/>
                  </a:lnTo>
                  <a:lnTo>
                    <a:pt x="82328" y="486574"/>
                  </a:lnTo>
                  <a:lnTo>
                    <a:pt x="82088" y="486617"/>
                  </a:lnTo>
                  <a:lnTo>
                    <a:pt x="81848" y="486653"/>
                  </a:lnTo>
                  <a:lnTo>
                    <a:pt x="81729" y="486629"/>
                  </a:lnTo>
                  <a:lnTo>
                    <a:pt x="81623" y="486568"/>
                  </a:lnTo>
                  <a:lnTo>
                    <a:pt x="81536" y="486489"/>
                  </a:lnTo>
                  <a:lnTo>
                    <a:pt x="81462" y="486392"/>
                  </a:lnTo>
                  <a:lnTo>
                    <a:pt x="81399" y="486289"/>
                  </a:lnTo>
                  <a:lnTo>
                    <a:pt x="81349" y="486173"/>
                  </a:lnTo>
                  <a:lnTo>
                    <a:pt x="81325" y="486058"/>
                  </a:lnTo>
                  <a:lnTo>
                    <a:pt x="81310" y="485936"/>
                  </a:lnTo>
                  <a:lnTo>
                    <a:pt x="81298" y="485814"/>
                  </a:lnTo>
                  <a:lnTo>
                    <a:pt x="81290" y="485693"/>
                  </a:lnTo>
                  <a:lnTo>
                    <a:pt x="81297" y="485450"/>
                  </a:lnTo>
                  <a:lnTo>
                    <a:pt x="81306" y="485329"/>
                  </a:lnTo>
                  <a:lnTo>
                    <a:pt x="81320" y="485207"/>
                  </a:lnTo>
                  <a:lnTo>
                    <a:pt x="81339" y="485085"/>
                  </a:lnTo>
                  <a:lnTo>
                    <a:pt x="81360" y="484964"/>
                  </a:lnTo>
                  <a:lnTo>
                    <a:pt x="81392" y="484849"/>
                  </a:lnTo>
                  <a:lnTo>
                    <a:pt x="81461" y="484752"/>
                  </a:lnTo>
                  <a:lnTo>
                    <a:pt x="81554" y="484673"/>
                  </a:lnTo>
                  <a:lnTo>
                    <a:pt x="81654" y="484593"/>
                  </a:lnTo>
                  <a:lnTo>
                    <a:pt x="81766" y="484399"/>
                  </a:lnTo>
                  <a:lnTo>
                    <a:pt x="81737" y="484283"/>
                  </a:lnTo>
                  <a:lnTo>
                    <a:pt x="81693" y="484168"/>
                  </a:lnTo>
                  <a:lnTo>
                    <a:pt x="81643" y="484059"/>
                  </a:lnTo>
                  <a:lnTo>
                    <a:pt x="81586" y="483949"/>
                  </a:lnTo>
                  <a:lnTo>
                    <a:pt x="81522" y="483846"/>
                  </a:lnTo>
                  <a:lnTo>
                    <a:pt x="81455" y="483749"/>
                  </a:lnTo>
                  <a:lnTo>
                    <a:pt x="81381" y="483652"/>
                  </a:lnTo>
                  <a:lnTo>
                    <a:pt x="81304" y="483555"/>
                  </a:lnTo>
                  <a:lnTo>
                    <a:pt x="81220" y="483463"/>
                  </a:lnTo>
                  <a:lnTo>
                    <a:pt x="81129" y="483384"/>
                  </a:lnTo>
                  <a:lnTo>
                    <a:pt x="81015" y="483348"/>
                  </a:lnTo>
                  <a:lnTo>
                    <a:pt x="80773" y="483360"/>
                  </a:lnTo>
                  <a:lnTo>
                    <a:pt x="80529" y="483366"/>
                  </a:lnTo>
                  <a:lnTo>
                    <a:pt x="80410" y="483342"/>
                  </a:lnTo>
                  <a:lnTo>
                    <a:pt x="80298" y="483293"/>
                  </a:lnTo>
                  <a:lnTo>
                    <a:pt x="80188" y="483245"/>
                  </a:lnTo>
                  <a:lnTo>
                    <a:pt x="80079" y="483190"/>
                  </a:lnTo>
                  <a:lnTo>
                    <a:pt x="79858" y="483087"/>
                  </a:lnTo>
                  <a:lnTo>
                    <a:pt x="79747" y="483038"/>
                  </a:lnTo>
                  <a:lnTo>
                    <a:pt x="79633" y="482996"/>
                  </a:lnTo>
                  <a:lnTo>
                    <a:pt x="79514" y="482978"/>
                  </a:lnTo>
                  <a:lnTo>
                    <a:pt x="79392" y="482965"/>
                  </a:lnTo>
                  <a:lnTo>
                    <a:pt x="79149" y="482971"/>
                  </a:lnTo>
                  <a:lnTo>
                    <a:pt x="78906" y="482971"/>
                  </a:lnTo>
                  <a:lnTo>
                    <a:pt x="78788" y="482935"/>
                  </a:lnTo>
                  <a:lnTo>
                    <a:pt x="78690" y="482868"/>
                  </a:lnTo>
                  <a:lnTo>
                    <a:pt x="78616" y="482771"/>
                  </a:lnTo>
                  <a:lnTo>
                    <a:pt x="78556" y="482661"/>
                  </a:lnTo>
                  <a:lnTo>
                    <a:pt x="78510" y="482552"/>
                  </a:lnTo>
                  <a:lnTo>
                    <a:pt x="78471" y="482437"/>
                  </a:lnTo>
                  <a:lnTo>
                    <a:pt x="78437" y="482321"/>
                  </a:lnTo>
                  <a:lnTo>
                    <a:pt x="78409" y="482200"/>
                  </a:lnTo>
                  <a:lnTo>
                    <a:pt x="78356" y="481963"/>
                  </a:lnTo>
                  <a:lnTo>
                    <a:pt x="78308" y="481726"/>
                  </a:lnTo>
                  <a:lnTo>
                    <a:pt x="78295" y="481483"/>
                  </a:lnTo>
                  <a:lnTo>
                    <a:pt x="78312" y="481240"/>
                  </a:lnTo>
                  <a:lnTo>
                    <a:pt x="78285" y="481124"/>
                  </a:lnTo>
                  <a:lnTo>
                    <a:pt x="78239" y="481015"/>
                  </a:lnTo>
                  <a:lnTo>
                    <a:pt x="78187" y="480900"/>
                  </a:lnTo>
                  <a:lnTo>
                    <a:pt x="78129" y="480796"/>
                  </a:lnTo>
                  <a:lnTo>
                    <a:pt x="78069" y="480687"/>
                  </a:lnTo>
                  <a:lnTo>
                    <a:pt x="78006" y="480584"/>
                  </a:lnTo>
                  <a:lnTo>
                    <a:pt x="77886" y="480371"/>
                  </a:lnTo>
                  <a:lnTo>
                    <a:pt x="77834" y="480262"/>
                  </a:lnTo>
                  <a:lnTo>
                    <a:pt x="77793" y="480146"/>
                  </a:lnTo>
                  <a:lnTo>
                    <a:pt x="77760" y="480031"/>
                  </a:lnTo>
                  <a:lnTo>
                    <a:pt x="77749" y="479909"/>
                  </a:lnTo>
                  <a:lnTo>
                    <a:pt x="77759" y="479666"/>
                  </a:lnTo>
                  <a:lnTo>
                    <a:pt x="77770" y="479423"/>
                  </a:lnTo>
                  <a:lnTo>
                    <a:pt x="77759" y="479180"/>
                  </a:lnTo>
                  <a:lnTo>
                    <a:pt x="77732" y="478943"/>
                  </a:lnTo>
                  <a:lnTo>
                    <a:pt x="77712" y="478694"/>
                  </a:lnTo>
                  <a:lnTo>
                    <a:pt x="77730" y="478578"/>
                  </a:lnTo>
                  <a:lnTo>
                    <a:pt x="77773" y="478464"/>
                  </a:lnTo>
                  <a:lnTo>
                    <a:pt x="77849" y="478366"/>
                  </a:lnTo>
                  <a:lnTo>
                    <a:pt x="77941" y="478287"/>
                  </a:lnTo>
                  <a:lnTo>
                    <a:pt x="78043" y="478221"/>
                  </a:lnTo>
                  <a:lnTo>
                    <a:pt x="78155" y="478177"/>
                  </a:lnTo>
                  <a:lnTo>
                    <a:pt x="78384" y="478099"/>
                  </a:lnTo>
                  <a:lnTo>
                    <a:pt x="78627" y="478075"/>
                  </a:lnTo>
                  <a:lnTo>
                    <a:pt x="78870" y="478086"/>
                  </a:lnTo>
                  <a:lnTo>
                    <a:pt x="79113" y="478105"/>
                  </a:lnTo>
                  <a:lnTo>
                    <a:pt x="79355" y="478111"/>
                  </a:lnTo>
                  <a:lnTo>
                    <a:pt x="79475" y="478099"/>
                  </a:lnTo>
                  <a:lnTo>
                    <a:pt x="79590" y="478057"/>
                  </a:lnTo>
                  <a:lnTo>
                    <a:pt x="79689" y="477990"/>
                  </a:lnTo>
                  <a:lnTo>
                    <a:pt x="79772" y="477898"/>
                  </a:lnTo>
                  <a:lnTo>
                    <a:pt x="79837" y="477795"/>
                  </a:lnTo>
                  <a:lnTo>
                    <a:pt x="79895" y="477685"/>
                  </a:lnTo>
                  <a:lnTo>
                    <a:pt x="79945" y="477576"/>
                  </a:lnTo>
                  <a:lnTo>
                    <a:pt x="79990" y="477461"/>
                  </a:lnTo>
                  <a:lnTo>
                    <a:pt x="80074" y="477236"/>
                  </a:lnTo>
                  <a:lnTo>
                    <a:pt x="80111" y="477121"/>
                  </a:lnTo>
                  <a:lnTo>
                    <a:pt x="80145" y="477006"/>
                  </a:lnTo>
                  <a:lnTo>
                    <a:pt x="80179" y="476890"/>
                  </a:lnTo>
                  <a:lnTo>
                    <a:pt x="80212" y="476769"/>
                  </a:lnTo>
                  <a:lnTo>
                    <a:pt x="80243" y="476653"/>
                  </a:lnTo>
                  <a:lnTo>
                    <a:pt x="80268" y="476531"/>
                  </a:lnTo>
                  <a:lnTo>
                    <a:pt x="80286" y="476410"/>
                  </a:lnTo>
                  <a:lnTo>
                    <a:pt x="80297" y="476294"/>
                  </a:lnTo>
                  <a:lnTo>
                    <a:pt x="80302" y="476173"/>
                  </a:lnTo>
                  <a:lnTo>
                    <a:pt x="80304" y="476051"/>
                  </a:lnTo>
                  <a:lnTo>
                    <a:pt x="80300" y="475808"/>
                  </a:lnTo>
                  <a:lnTo>
                    <a:pt x="80290" y="475566"/>
                  </a:lnTo>
                  <a:lnTo>
                    <a:pt x="80278" y="475323"/>
                  </a:lnTo>
                  <a:lnTo>
                    <a:pt x="80269" y="475073"/>
                  </a:lnTo>
                  <a:lnTo>
                    <a:pt x="80255" y="474830"/>
                  </a:lnTo>
                  <a:lnTo>
                    <a:pt x="80242" y="474709"/>
                  </a:lnTo>
                  <a:lnTo>
                    <a:pt x="80213" y="474594"/>
                  </a:lnTo>
                  <a:lnTo>
                    <a:pt x="80156" y="474484"/>
                  </a:lnTo>
                  <a:lnTo>
                    <a:pt x="80090" y="474381"/>
                  </a:lnTo>
                  <a:lnTo>
                    <a:pt x="80016" y="474289"/>
                  </a:lnTo>
                  <a:lnTo>
                    <a:pt x="79939" y="474198"/>
                  </a:lnTo>
                  <a:lnTo>
                    <a:pt x="79780" y="474010"/>
                  </a:lnTo>
                  <a:lnTo>
                    <a:pt x="79621" y="473828"/>
                  </a:lnTo>
                  <a:lnTo>
                    <a:pt x="79468" y="473640"/>
                  </a:lnTo>
                  <a:lnTo>
                    <a:pt x="79326" y="473439"/>
                  </a:lnTo>
                  <a:lnTo>
                    <a:pt x="79191" y="473239"/>
                  </a:lnTo>
                  <a:lnTo>
                    <a:pt x="79062" y="473032"/>
                  </a:lnTo>
                  <a:lnTo>
                    <a:pt x="78934" y="472825"/>
                  </a:lnTo>
                  <a:lnTo>
                    <a:pt x="78806" y="472619"/>
                  </a:lnTo>
                  <a:lnTo>
                    <a:pt x="78744" y="472516"/>
                  </a:lnTo>
                  <a:lnTo>
                    <a:pt x="78694" y="472400"/>
                  </a:lnTo>
                  <a:lnTo>
                    <a:pt x="78653" y="472291"/>
                  </a:lnTo>
                  <a:lnTo>
                    <a:pt x="78632" y="472169"/>
                  </a:lnTo>
                  <a:lnTo>
                    <a:pt x="78625" y="472048"/>
                  </a:lnTo>
                  <a:lnTo>
                    <a:pt x="78644" y="471805"/>
                  </a:lnTo>
                  <a:lnTo>
                    <a:pt x="78665" y="471562"/>
                  </a:lnTo>
                  <a:lnTo>
                    <a:pt x="78671" y="471319"/>
                  </a:lnTo>
                  <a:lnTo>
                    <a:pt x="78609" y="471088"/>
                  </a:lnTo>
                  <a:lnTo>
                    <a:pt x="78547" y="470984"/>
                  </a:lnTo>
                  <a:lnTo>
                    <a:pt x="78477" y="470881"/>
                  </a:lnTo>
                  <a:lnTo>
                    <a:pt x="78400" y="470790"/>
                  </a:lnTo>
                  <a:lnTo>
                    <a:pt x="78317" y="470699"/>
                  </a:lnTo>
                  <a:lnTo>
                    <a:pt x="78230" y="470614"/>
                  </a:lnTo>
                  <a:lnTo>
                    <a:pt x="78058" y="470444"/>
                  </a:lnTo>
                  <a:lnTo>
                    <a:pt x="77974" y="470353"/>
                  </a:lnTo>
                  <a:lnTo>
                    <a:pt x="77895" y="470262"/>
                  </a:lnTo>
                  <a:lnTo>
                    <a:pt x="77817" y="470170"/>
                  </a:lnTo>
                  <a:lnTo>
                    <a:pt x="77742" y="470073"/>
                  </a:lnTo>
                  <a:lnTo>
                    <a:pt x="77589" y="469885"/>
                  </a:lnTo>
                  <a:lnTo>
                    <a:pt x="77510" y="469793"/>
                  </a:lnTo>
                  <a:lnTo>
                    <a:pt x="77427" y="469702"/>
                  </a:lnTo>
                  <a:lnTo>
                    <a:pt x="77339" y="469617"/>
                  </a:lnTo>
                  <a:lnTo>
                    <a:pt x="77248" y="469539"/>
                  </a:lnTo>
                  <a:lnTo>
                    <a:pt x="77147" y="469472"/>
                  </a:lnTo>
                  <a:lnTo>
                    <a:pt x="77035" y="469429"/>
                  </a:lnTo>
                  <a:lnTo>
                    <a:pt x="76792" y="469442"/>
                  </a:lnTo>
                  <a:lnTo>
                    <a:pt x="76550" y="469472"/>
                  </a:lnTo>
                  <a:lnTo>
                    <a:pt x="76309" y="469502"/>
                  </a:lnTo>
                  <a:lnTo>
                    <a:pt x="76067" y="469484"/>
                  </a:lnTo>
                  <a:lnTo>
                    <a:pt x="75958" y="469429"/>
                  </a:lnTo>
                  <a:lnTo>
                    <a:pt x="75854" y="469369"/>
                  </a:lnTo>
                  <a:lnTo>
                    <a:pt x="75755" y="469296"/>
                  </a:lnTo>
                  <a:lnTo>
                    <a:pt x="75658" y="469222"/>
                  </a:lnTo>
                  <a:lnTo>
                    <a:pt x="75567" y="469144"/>
                  </a:lnTo>
                  <a:lnTo>
                    <a:pt x="75482" y="469053"/>
                  </a:lnTo>
                  <a:lnTo>
                    <a:pt x="75402" y="468962"/>
                  </a:lnTo>
                  <a:lnTo>
                    <a:pt x="75321" y="468870"/>
                  </a:lnTo>
                  <a:lnTo>
                    <a:pt x="75155" y="468694"/>
                  </a:lnTo>
                  <a:lnTo>
                    <a:pt x="74922" y="468633"/>
                  </a:lnTo>
                  <a:lnTo>
                    <a:pt x="74682" y="468597"/>
                  </a:lnTo>
                  <a:lnTo>
                    <a:pt x="74578" y="468536"/>
                  </a:lnTo>
                  <a:lnTo>
                    <a:pt x="74486" y="468457"/>
                  </a:lnTo>
                  <a:lnTo>
                    <a:pt x="74398" y="468372"/>
                  </a:lnTo>
                  <a:lnTo>
                    <a:pt x="74323" y="468275"/>
                  </a:lnTo>
                  <a:lnTo>
                    <a:pt x="74265" y="468172"/>
                  </a:lnTo>
                  <a:lnTo>
                    <a:pt x="74229" y="468050"/>
                  </a:lnTo>
                  <a:lnTo>
                    <a:pt x="74206" y="467934"/>
                  </a:lnTo>
                  <a:lnTo>
                    <a:pt x="74196" y="467813"/>
                  </a:lnTo>
                  <a:lnTo>
                    <a:pt x="74197" y="467570"/>
                  </a:lnTo>
                  <a:lnTo>
                    <a:pt x="74203" y="467327"/>
                  </a:lnTo>
                  <a:lnTo>
                    <a:pt x="74209" y="467084"/>
                  </a:lnTo>
                  <a:lnTo>
                    <a:pt x="74217" y="466841"/>
                  </a:lnTo>
                  <a:lnTo>
                    <a:pt x="74222" y="466598"/>
                  </a:lnTo>
                  <a:lnTo>
                    <a:pt x="74225" y="466355"/>
                  </a:lnTo>
                  <a:lnTo>
                    <a:pt x="74219" y="466112"/>
                  </a:lnTo>
                  <a:lnTo>
                    <a:pt x="74204" y="465990"/>
                  </a:lnTo>
                  <a:lnTo>
                    <a:pt x="74182" y="465869"/>
                  </a:lnTo>
                  <a:lnTo>
                    <a:pt x="74153" y="465754"/>
                  </a:lnTo>
                  <a:lnTo>
                    <a:pt x="74121" y="465632"/>
                  </a:lnTo>
                  <a:lnTo>
                    <a:pt x="74086" y="465517"/>
                  </a:lnTo>
                  <a:lnTo>
                    <a:pt x="74047" y="465401"/>
                  </a:lnTo>
                  <a:lnTo>
                    <a:pt x="74003" y="465292"/>
                  </a:lnTo>
                  <a:lnTo>
                    <a:pt x="73956" y="465177"/>
                  </a:lnTo>
                  <a:lnTo>
                    <a:pt x="73905" y="465067"/>
                  </a:lnTo>
                  <a:lnTo>
                    <a:pt x="73853" y="464958"/>
                  </a:lnTo>
                  <a:lnTo>
                    <a:pt x="73799" y="464848"/>
                  </a:lnTo>
                  <a:lnTo>
                    <a:pt x="73744" y="464739"/>
                  </a:lnTo>
                  <a:lnTo>
                    <a:pt x="73635" y="464526"/>
                  </a:lnTo>
                  <a:lnTo>
                    <a:pt x="73579" y="464417"/>
                  </a:lnTo>
                  <a:lnTo>
                    <a:pt x="73525" y="464308"/>
                  </a:lnTo>
                  <a:lnTo>
                    <a:pt x="73472" y="464198"/>
                  </a:lnTo>
                  <a:lnTo>
                    <a:pt x="73422" y="464089"/>
                  </a:lnTo>
                  <a:lnTo>
                    <a:pt x="73376" y="463974"/>
                  </a:lnTo>
                  <a:lnTo>
                    <a:pt x="73338" y="463858"/>
                  </a:lnTo>
                  <a:lnTo>
                    <a:pt x="73305" y="463743"/>
                  </a:lnTo>
                  <a:lnTo>
                    <a:pt x="73295" y="463621"/>
                  </a:lnTo>
                  <a:lnTo>
                    <a:pt x="73532" y="463597"/>
                  </a:lnTo>
                  <a:lnTo>
                    <a:pt x="73773" y="463621"/>
                  </a:lnTo>
                  <a:lnTo>
                    <a:pt x="74016" y="463651"/>
                  </a:lnTo>
                  <a:lnTo>
                    <a:pt x="74258" y="463676"/>
                  </a:lnTo>
                  <a:lnTo>
                    <a:pt x="74500" y="463676"/>
                  </a:lnTo>
                  <a:lnTo>
                    <a:pt x="74622" y="463475"/>
                  </a:lnTo>
                  <a:lnTo>
                    <a:pt x="74612" y="463238"/>
                  </a:lnTo>
                  <a:lnTo>
                    <a:pt x="74594" y="463117"/>
                  </a:lnTo>
                  <a:lnTo>
                    <a:pt x="74573" y="462996"/>
                  </a:lnTo>
                  <a:lnTo>
                    <a:pt x="74550" y="462880"/>
                  </a:lnTo>
                  <a:lnTo>
                    <a:pt x="74524" y="462758"/>
                  </a:lnTo>
                  <a:lnTo>
                    <a:pt x="74492" y="462643"/>
                  </a:lnTo>
                  <a:lnTo>
                    <a:pt x="74454" y="462527"/>
                  </a:lnTo>
                  <a:lnTo>
                    <a:pt x="74413" y="462412"/>
                  </a:lnTo>
                  <a:lnTo>
                    <a:pt x="74371" y="462297"/>
                  </a:lnTo>
                  <a:lnTo>
                    <a:pt x="74328" y="462181"/>
                  </a:lnTo>
                  <a:lnTo>
                    <a:pt x="74286" y="462072"/>
                  </a:lnTo>
                  <a:lnTo>
                    <a:pt x="74207" y="461841"/>
                  </a:lnTo>
                  <a:lnTo>
                    <a:pt x="74176" y="461720"/>
                  </a:lnTo>
                  <a:lnTo>
                    <a:pt x="74150" y="461604"/>
                  </a:lnTo>
                  <a:lnTo>
                    <a:pt x="74128" y="461483"/>
                  </a:lnTo>
                  <a:lnTo>
                    <a:pt x="74109" y="461367"/>
                  </a:lnTo>
                  <a:lnTo>
                    <a:pt x="74112" y="461239"/>
                  </a:lnTo>
                  <a:lnTo>
                    <a:pt x="74121" y="461118"/>
                  </a:lnTo>
                  <a:lnTo>
                    <a:pt x="74142" y="460996"/>
                  </a:lnTo>
                  <a:lnTo>
                    <a:pt x="74174" y="460881"/>
                  </a:lnTo>
                  <a:lnTo>
                    <a:pt x="74212" y="460766"/>
                  </a:lnTo>
                  <a:lnTo>
                    <a:pt x="74255" y="460656"/>
                  </a:lnTo>
                  <a:lnTo>
                    <a:pt x="74302" y="460541"/>
                  </a:lnTo>
                  <a:lnTo>
                    <a:pt x="74353" y="460431"/>
                  </a:lnTo>
                  <a:lnTo>
                    <a:pt x="74408" y="460322"/>
                  </a:lnTo>
                  <a:lnTo>
                    <a:pt x="74466" y="460213"/>
                  </a:lnTo>
                  <a:lnTo>
                    <a:pt x="74523" y="460110"/>
                  </a:lnTo>
                  <a:lnTo>
                    <a:pt x="74640" y="459891"/>
                  </a:lnTo>
                  <a:lnTo>
                    <a:pt x="74772" y="459690"/>
                  </a:lnTo>
                  <a:lnTo>
                    <a:pt x="74928" y="459508"/>
                  </a:lnTo>
                  <a:lnTo>
                    <a:pt x="75088" y="459326"/>
                  </a:lnTo>
                  <a:lnTo>
                    <a:pt x="75251" y="459144"/>
                  </a:lnTo>
                  <a:lnTo>
                    <a:pt x="75415" y="458967"/>
                  </a:lnTo>
                  <a:lnTo>
                    <a:pt x="75583" y="458785"/>
                  </a:lnTo>
                  <a:lnTo>
                    <a:pt x="75750" y="458609"/>
                  </a:lnTo>
                  <a:lnTo>
                    <a:pt x="75918" y="458433"/>
                  </a:lnTo>
                  <a:lnTo>
                    <a:pt x="76094" y="458269"/>
                  </a:lnTo>
                  <a:lnTo>
                    <a:pt x="76305" y="458141"/>
                  </a:lnTo>
                  <a:lnTo>
                    <a:pt x="76545" y="458165"/>
                  </a:lnTo>
                  <a:lnTo>
                    <a:pt x="76787" y="458196"/>
                  </a:lnTo>
                  <a:lnTo>
                    <a:pt x="76901" y="458153"/>
                  </a:lnTo>
                  <a:lnTo>
                    <a:pt x="76991" y="458074"/>
                  </a:lnTo>
                  <a:lnTo>
                    <a:pt x="77067" y="457977"/>
                  </a:lnTo>
                  <a:lnTo>
                    <a:pt x="77139" y="457880"/>
                  </a:lnTo>
                  <a:lnTo>
                    <a:pt x="77200" y="457776"/>
                  </a:lnTo>
                  <a:lnTo>
                    <a:pt x="77255" y="457667"/>
                  </a:lnTo>
                  <a:lnTo>
                    <a:pt x="77305" y="457558"/>
                  </a:lnTo>
                  <a:lnTo>
                    <a:pt x="77354" y="457442"/>
                  </a:lnTo>
                  <a:lnTo>
                    <a:pt x="77434" y="457217"/>
                  </a:lnTo>
                  <a:lnTo>
                    <a:pt x="77440" y="456975"/>
                  </a:lnTo>
                  <a:lnTo>
                    <a:pt x="77332" y="456768"/>
                  </a:lnTo>
                  <a:lnTo>
                    <a:pt x="77090" y="456732"/>
                  </a:lnTo>
                  <a:lnTo>
                    <a:pt x="76849" y="456756"/>
                  </a:lnTo>
                  <a:lnTo>
                    <a:pt x="76729" y="456780"/>
                  </a:lnTo>
                  <a:lnTo>
                    <a:pt x="76611" y="456805"/>
                  </a:lnTo>
                  <a:lnTo>
                    <a:pt x="76494" y="456841"/>
                  </a:lnTo>
                  <a:lnTo>
                    <a:pt x="76383" y="456890"/>
                  </a:lnTo>
                  <a:lnTo>
                    <a:pt x="76289" y="456969"/>
                  </a:lnTo>
                  <a:lnTo>
                    <a:pt x="76200" y="457048"/>
                  </a:lnTo>
                  <a:lnTo>
                    <a:pt x="76109" y="457133"/>
                  </a:lnTo>
                  <a:lnTo>
                    <a:pt x="75893" y="457230"/>
                  </a:lnTo>
                  <a:lnTo>
                    <a:pt x="75650" y="457230"/>
                  </a:lnTo>
                  <a:lnTo>
                    <a:pt x="75407" y="457224"/>
                  </a:lnTo>
                  <a:lnTo>
                    <a:pt x="75164" y="457212"/>
                  </a:lnTo>
                  <a:lnTo>
                    <a:pt x="74921" y="457199"/>
                  </a:lnTo>
                  <a:lnTo>
                    <a:pt x="74678" y="457188"/>
                  </a:lnTo>
                  <a:lnTo>
                    <a:pt x="74558" y="457205"/>
                  </a:lnTo>
                  <a:lnTo>
                    <a:pt x="74438" y="457230"/>
                  </a:lnTo>
                  <a:lnTo>
                    <a:pt x="74325" y="457272"/>
                  </a:lnTo>
                  <a:lnTo>
                    <a:pt x="74218" y="457333"/>
                  </a:lnTo>
                  <a:lnTo>
                    <a:pt x="74116" y="457400"/>
                  </a:lnTo>
                  <a:lnTo>
                    <a:pt x="74015" y="457467"/>
                  </a:lnTo>
                  <a:lnTo>
                    <a:pt x="73809" y="457594"/>
                  </a:lnTo>
                  <a:lnTo>
                    <a:pt x="73698" y="457643"/>
                  </a:lnTo>
                  <a:lnTo>
                    <a:pt x="73580" y="457673"/>
                  </a:lnTo>
                  <a:lnTo>
                    <a:pt x="73459" y="457686"/>
                  </a:lnTo>
                  <a:lnTo>
                    <a:pt x="73337" y="457692"/>
                  </a:lnTo>
                  <a:lnTo>
                    <a:pt x="73093" y="457685"/>
                  </a:lnTo>
                  <a:lnTo>
                    <a:pt x="72848" y="457679"/>
                  </a:lnTo>
                  <a:lnTo>
                    <a:pt x="72607" y="457655"/>
                  </a:lnTo>
                  <a:lnTo>
                    <a:pt x="72490" y="457625"/>
                  </a:lnTo>
                  <a:lnTo>
                    <a:pt x="72375" y="457588"/>
                  </a:lnTo>
                  <a:lnTo>
                    <a:pt x="72263" y="457545"/>
                  </a:lnTo>
                  <a:lnTo>
                    <a:pt x="72152" y="457497"/>
                  </a:lnTo>
                  <a:lnTo>
                    <a:pt x="72041" y="457442"/>
                  </a:lnTo>
                  <a:lnTo>
                    <a:pt x="71932" y="457387"/>
                  </a:lnTo>
                  <a:lnTo>
                    <a:pt x="71823" y="457333"/>
                  </a:lnTo>
                  <a:lnTo>
                    <a:pt x="71611" y="457212"/>
                  </a:lnTo>
                  <a:lnTo>
                    <a:pt x="71424" y="457060"/>
                  </a:lnTo>
                  <a:lnTo>
                    <a:pt x="71395" y="456816"/>
                  </a:lnTo>
                  <a:lnTo>
                    <a:pt x="71432" y="456574"/>
                  </a:lnTo>
                  <a:lnTo>
                    <a:pt x="71433" y="456458"/>
                  </a:lnTo>
                  <a:lnTo>
                    <a:pt x="71411" y="456337"/>
                  </a:lnTo>
                  <a:lnTo>
                    <a:pt x="71373" y="456221"/>
                  </a:lnTo>
                  <a:lnTo>
                    <a:pt x="71328" y="456105"/>
                  </a:lnTo>
                  <a:lnTo>
                    <a:pt x="71285" y="455997"/>
                  </a:lnTo>
                  <a:lnTo>
                    <a:pt x="71233" y="455887"/>
                  </a:lnTo>
                  <a:lnTo>
                    <a:pt x="71168" y="455784"/>
                  </a:lnTo>
                  <a:lnTo>
                    <a:pt x="71099" y="455680"/>
                  </a:lnTo>
                  <a:lnTo>
                    <a:pt x="71014" y="455595"/>
                  </a:lnTo>
                  <a:lnTo>
                    <a:pt x="70910" y="455534"/>
                  </a:lnTo>
                  <a:lnTo>
                    <a:pt x="70794" y="455498"/>
                  </a:lnTo>
                  <a:lnTo>
                    <a:pt x="70674" y="455468"/>
                  </a:lnTo>
                  <a:lnTo>
                    <a:pt x="70555" y="455444"/>
                  </a:lnTo>
                  <a:lnTo>
                    <a:pt x="70324" y="455377"/>
                  </a:lnTo>
                  <a:lnTo>
                    <a:pt x="70215" y="455322"/>
                  </a:lnTo>
                  <a:lnTo>
                    <a:pt x="70109" y="455262"/>
                  </a:lnTo>
                  <a:lnTo>
                    <a:pt x="70007" y="455195"/>
                  </a:lnTo>
                  <a:lnTo>
                    <a:pt x="69906" y="455127"/>
                  </a:lnTo>
                  <a:lnTo>
                    <a:pt x="69808" y="455055"/>
                  </a:lnTo>
                  <a:lnTo>
                    <a:pt x="69720" y="454969"/>
                  </a:lnTo>
                  <a:lnTo>
                    <a:pt x="69652" y="454873"/>
                  </a:lnTo>
                  <a:lnTo>
                    <a:pt x="69629" y="454757"/>
                  </a:lnTo>
                  <a:lnTo>
                    <a:pt x="69743" y="454538"/>
                  </a:lnTo>
                  <a:lnTo>
                    <a:pt x="69824" y="454447"/>
                  </a:lnTo>
                  <a:lnTo>
                    <a:pt x="69915" y="454368"/>
                  </a:lnTo>
                  <a:lnTo>
                    <a:pt x="70019" y="454307"/>
                  </a:lnTo>
                  <a:lnTo>
                    <a:pt x="70138" y="454283"/>
                  </a:lnTo>
                  <a:lnTo>
                    <a:pt x="70379" y="454313"/>
                  </a:lnTo>
                  <a:lnTo>
                    <a:pt x="70618" y="454289"/>
                  </a:lnTo>
                  <a:lnTo>
                    <a:pt x="70724" y="454222"/>
                  </a:lnTo>
                  <a:lnTo>
                    <a:pt x="70822" y="454155"/>
                  </a:lnTo>
                  <a:lnTo>
                    <a:pt x="70907" y="454064"/>
                  </a:lnTo>
                  <a:lnTo>
                    <a:pt x="70961" y="453961"/>
                  </a:lnTo>
                  <a:lnTo>
                    <a:pt x="70961" y="453834"/>
                  </a:lnTo>
                  <a:lnTo>
                    <a:pt x="70866" y="453615"/>
                  </a:lnTo>
                  <a:lnTo>
                    <a:pt x="70738" y="453408"/>
                  </a:lnTo>
                  <a:lnTo>
                    <a:pt x="70612" y="453196"/>
                  </a:lnTo>
                  <a:lnTo>
                    <a:pt x="70564" y="453086"/>
                  </a:lnTo>
                  <a:lnTo>
                    <a:pt x="70531" y="452971"/>
                  </a:lnTo>
                  <a:lnTo>
                    <a:pt x="70505" y="452849"/>
                  </a:lnTo>
                  <a:lnTo>
                    <a:pt x="70487" y="452734"/>
                  </a:lnTo>
                  <a:lnTo>
                    <a:pt x="70473" y="452613"/>
                  </a:lnTo>
                  <a:lnTo>
                    <a:pt x="70462" y="452491"/>
                  </a:lnTo>
                  <a:lnTo>
                    <a:pt x="70457" y="452370"/>
                  </a:lnTo>
                  <a:lnTo>
                    <a:pt x="70471" y="452127"/>
                  </a:lnTo>
                  <a:lnTo>
                    <a:pt x="70489" y="452005"/>
                  </a:lnTo>
                  <a:lnTo>
                    <a:pt x="70529" y="451889"/>
                  </a:lnTo>
                  <a:lnTo>
                    <a:pt x="70609" y="451799"/>
                  </a:lnTo>
                  <a:lnTo>
                    <a:pt x="70711" y="451737"/>
                  </a:lnTo>
                  <a:lnTo>
                    <a:pt x="70819" y="451677"/>
                  </a:lnTo>
                  <a:lnTo>
                    <a:pt x="71020" y="451543"/>
                  </a:lnTo>
                  <a:lnTo>
                    <a:pt x="71070" y="451306"/>
                  </a:lnTo>
                  <a:lnTo>
                    <a:pt x="71023" y="451069"/>
                  </a:lnTo>
                  <a:lnTo>
                    <a:pt x="70980" y="450954"/>
                  </a:lnTo>
                  <a:lnTo>
                    <a:pt x="70925" y="450845"/>
                  </a:lnTo>
                  <a:lnTo>
                    <a:pt x="70854" y="450747"/>
                  </a:lnTo>
                  <a:lnTo>
                    <a:pt x="70749" y="450686"/>
                  </a:lnTo>
                  <a:lnTo>
                    <a:pt x="70630" y="450662"/>
                  </a:lnTo>
                  <a:lnTo>
                    <a:pt x="70507" y="450644"/>
                  </a:lnTo>
                  <a:lnTo>
                    <a:pt x="70275" y="450583"/>
                  </a:lnTo>
                  <a:lnTo>
                    <a:pt x="70169" y="450528"/>
                  </a:lnTo>
                  <a:lnTo>
                    <a:pt x="70067" y="450462"/>
                  </a:lnTo>
                  <a:lnTo>
                    <a:pt x="69968" y="450389"/>
                  </a:lnTo>
                  <a:lnTo>
                    <a:pt x="69871" y="450316"/>
                  </a:lnTo>
                  <a:lnTo>
                    <a:pt x="69776" y="450237"/>
                  </a:lnTo>
                  <a:lnTo>
                    <a:pt x="69686" y="450158"/>
                  </a:lnTo>
                  <a:lnTo>
                    <a:pt x="69605" y="450067"/>
                  </a:lnTo>
                  <a:lnTo>
                    <a:pt x="69532" y="449970"/>
                  </a:lnTo>
                  <a:lnTo>
                    <a:pt x="69493" y="449848"/>
                  </a:lnTo>
                  <a:lnTo>
                    <a:pt x="69539" y="449617"/>
                  </a:lnTo>
                  <a:lnTo>
                    <a:pt x="69594" y="449508"/>
                  </a:lnTo>
                  <a:lnTo>
                    <a:pt x="69660" y="449405"/>
                  </a:lnTo>
                  <a:lnTo>
                    <a:pt x="69738" y="449314"/>
                  </a:lnTo>
                  <a:lnTo>
                    <a:pt x="69819" y="449222"/>
                  </a:lnTo>
                  <a:lnTo>
                    <a:pt x="69903" y="449137"/>
                  </a:lnTo>
                  <a:lnTo>
                    <a:pt x="70160" y="448901"/>
                  </a:lnTo>
                  <a:lnTo>
                    <a:pt x="70381" y="448803"/>
                  </a:lnTo>
                  <a:lnTo>
                    <a:pt x="70607" y="448712"/>
                  </a:lnTo>
                  <a:lnTo>
                    <a:pt x="70720" y="448670"/>
                  </a:lnTo>
                  <a:lnTo>
                    <a:pt x="70832" y="448621"/>
                  </a:lnTo>
                  <a:lnTo>
                    <a:pt x="70937" y="448560"/>
                  </a:lnTo>
                  <a:lnTo>
                    <a:pt x="71025" y="448475"/>
                  </a:lnTo>
                  <a:lnTo>
                    <a:pt x="71084" y="448372"/>
                  </a:lnTo>
                  <a:lnTo>
                    <a:pt x="71115" y="448250"/>
                  </a:lnTo>
                  <a:lnTo>
                    <a:pt x="71122" y="448129"/>
                  </a:lnTo>
                  <a:lnTo>
                    <a:pt x="71109" y="447892"/>
                  </a:lnTo>
                  <a:lnTo>
                    <a:pt x="71087" y="447770"/>
                  </a:lnTo>
                  <a:lnTo>
                    <a:pt x="71058" y="447649"/>
                  </a:lnTo>
                  <a:lnTo>
                    <a:pt x="71022" y="447533"/>
                  </a:lnTo>
                  <a:lnTo>
                    <a:pt x="70978" y="447418"/>
                  </a:lnTo>
                  <a:lnTo>
                    <a:pt x="70919" y="447315"/>
                  </a:lnTo>
                  <a:lnTo>
                    <a:pt x="70823" y="447242"/>
                  </a:lnTo>
                  <a:lnTo>
                    <a:pt x="70716" y="447181"/>
                  </a:lnTo>
                  <a:lnTo>
                    <a:pt x="70609" y="447120"/>
                  </a:lnTo>
                  <a:lnTo>
                    <a:pt x="70421" y="446975"/>
                  </a:lnTo>
                  <a:lnTo>
                    <a:pt x="70354" y="446871"/>
                  </a:lnTo>
                  <a:lnTo>
                    <a:pt x="70287" y="446768"/>
                  </a:lnTo>
                  <a:lnTo>
                    <a:pt x="70222" y="446665"/>
                  </a:lnTo>
                  <a:lnTo>
                    <a:pt x="70159" y="446561"/>
                  </a:lnTo>
                  <a:lnTo>
                    <a:pt x="70097" y="446458"/>
                  </a:lnTo>
                  <a:lnTo>
                    <a:pt x="70038" y="446349"/>
                  </a:lnTo>
                  <a:lnTo>
                    <a:pt x="69983" y="446246"/>
                  </a:lnTo>
                  <a:lnTo>
                    <a:pt x="69934" y="446130"/>
                  </a:lnTo>
                  <a:lnTo>
                    <a:pt x="69890" y="446021"/>
                  </a:lnTo>
                  <a:lnTo>
                    <a:pt x="69856" y="445899"/>
                  </a:lnTo>
                  <a:lnTo>
                    <a:pt x="69833" y="445783"/>
                  </a:lnTo>
                  <a:lnTo>
                    <a:pt x="69828" y="445662"/>
                  </a:lnTo>
                  <a:lnTo>
                    <a:pt x="69951" y="445450"/>
                  </a:lnTo>
                  <a:lnTo>
                    <a:pt x="70040" y="445371"/>
                  </a:lnTo>
                  <a:lnTo>
                    <a:pt x="70133" y="445292"/>
                  </a:lnTo>
                  <a:lnTo>
                    <a:pt x="70228" y="445213"/>
                  </a:lnTo>
                  <a:lnTo>
                    <a:pt x="70324" y="445140"/>
                  </a:lnTo>
                  <a:lnTo>
                    <a:pt x="70423" y="445073"/>
                  </a:lnTo>
                  <a:lnTo>
                    <a:pt x="70526" y="445006"/>
                  </a:lnTo>
                  <a:lnTo>
                    <a:pt x="70632" y="444946"/>
                  </a:lnTo>
                  <a:lnTo>
                    <a:pt x="70739" y="444890"/>
                  </a:lnTo>
                  <a:lnTo>
                    <a:pt x="70952" y="444769"/>
                  </a:lnTo>
                  <a:lnTo>
                    <a:pt x="71047" y="444696"/>
                  </a:lnTo>
                  <a:lnTo>
                    <a:pt x="71126" y="444605"/>
                  </a:lnTo>
                  <a:lnTo>
                    <a:pt x="71174" y="444496"/>
                  </a:lnTo>
                  <a:lnTo>
                    <a:pt x="71194" y="444374"/>
                  </a:lnTo>
                  <a:lnTo>
                    <a:pt x="71175" y="444131"/>
                  </a:lnTo>
                  <a:lnTo>
                    <a:pt x="71132" y="444016"/>
                  </a:lnTo>
                  <a:lnTo>
                    <a:pt x="71062" y="443918"/>
                  </a:lnTo>
                  <a:lnTo>
                    <a:pt x="70973" y="443833"/>
                  </a:lnTo>
                  <a:lnTo>
                    <a:pt x="70872" y="443766"/>
                  </a:lnTo>
                  <a:lnTo>
                    <a:pt x="70763" y="443712"/>
                  </a:lnTo>
                  <a:lnTo>
                    <a:pt x="70651" y="443663"/>
                  </a:lnTo>
                  <a:lnTo>
                    <a:pt x="70537" y="443621"/>
                  </a:lnTo>
                  <a:lnTo>
                    <a:pt x="70419" y="443590"/>
                  </a:lnTo>
                  <a:lnTo>
                    <a:pt x="70177" y="443597"/>
                  </a:lnTo>
                  <a:lnTo>
                    <a:pt x="69934" y="443615"/>
                  </a:lnTo>
                  <a:lnTo>
                    <a:pt x="69812" y="443621"/>
                  </a:lnTo>
                  <a:lnTo>
                    <a:pt x="69691" y="443614"/>
                  </a:lnTo>
                  <a:lnTo>
                    <a:pt x="69570" y="443602"/>
                  </a:lnTo>
                  <a:lnTo>
                    <a:pt x="69450" y="443590"/>
                  </a:lnTo>
                  <a:lnTo>
                    <a:pt x="69329" y="443572"/>
                  </a:lnTo>
                  <a:lnTo>
                    <a:pt x="69209" y="443554"/>
                  </a:lnTo>
                  <a:lnTo>
                    <a:pt x="69089" y="443530"/>
                  </a:lnTo>
                  <a:lnTo>
                    <a:pt x="68851" y="443487"/>
                  </a:lnTo>
                  <a:lnTo>
                    <a:pt x="68612" y="443432"/>
                  </a:lnTo>
                  <a:lnTo>
                    <a:pt x="68388" y="443341"/>
                  </a:lnTo>
                  <a:lnTo>
                    <a:pt x="68183" y="443208"/>
                  </a:lnTo>
                  <a:lnTo>
                    <a:pt x="67972" y="443092"/>
                  </a:lnTo>
                  <a:lnTo>
                    <a:pt x="67737" y="443031"/>
                  </a:lnTo>
                  <a:lnTo>
                    <a:pt x="67495" y="443032"/>
                  </a:lnTo>
                  <a:lnTo>
                    <a:pt x="67376" y="443062"/>
                  </a:lnTo>
                  <a:lnTo>
                    <a:pt x="67264" y="443111"/>
                  </a:lnTo>
                  <a:lnTo>
                    <a:pt x="67164" y="443178"/>
                  </a:lnTo>
                  <a:lnTo>
                    <a:pt x="67068" y="443250"/>
                  </a:lnTo>
                  <a:lnTo>
                    <a:pt x="66972" y="443329"/>
                  </a:lnTo>
                  <a:lnTo>
                    <a:pt x="66765" y="443457"/>
                  </a:lnTo>
                  <a:lnTo>
                    <a:pt x="66557" y="443372"/>
                  </a:lnTo>
                  <a:lnTo>
                    <a:pt x="66452" y="443153"/>
                  </a:lnTo>
                  <a:lnTo>
                    <a:pt x="66346" y="442934"/>
                  </a:lnTo>
                  <a:lnTo>
                    <a:pt x="66266" y="442843"/>
                  </a:lnTo>
                  <a:lnTo>
                    <a:pt x="66165" y="442770"/>
                  </a:lnTo>
                  <a:lnTo>
                    <a:pt x="66054" y="442721"/>
                  </a:lnTo>
                  <a:lnTo>
                    <a:pt x="65940" y="442679"/>
                  </a:lnTo>
                  <a:lnTo>
                    <a:pt x="65826" y="442643"/>
                  </a:lnTo>
                  <a:lnTo>
                    <a:pt x="65601" y="442545"/>
                  </a:lnTo>
                  <a:lnTo>
                    <a:pt x="65503" y="442472"/>
                  </a:lnTo>
                  <a:lnTo>
                    <a:pt x="65420" y="442387"/>
                  </a:lnTo>
                  <a:lnTo>
                    <a:pt x="65357" y="442284"/>
                  </a:lnTo>
                  <a:lnTo>
                    <a:pt x="65304" y="442175"/>
                  </a:lnTo>
                  <a:lnTo>
                    <a:pt x="65251" y="442066"/>
                  </a:lnTo>
                  <a:lnTo>
                    <a:pt x="65199" y="441956"/>
                  </a:lnTo>
                  <a:lnTo>
                    <a:pt x="65147" y="441847"/>
                  </a:lnTo>
                  <a:lnTo>
                    <a:pt x="65095" y="441731"/>
                  </a:lnTo>
                  <a:lnTo>
                    <a:pt x="64992" y="441512"/>
                  </a:lnTo>
                  <a:lnTo>
                    <a:pt x="64940" y="441403"/>
                  </a:lnTo>
                  <a:lnTo>
                    <a:pt x="64887" y="441294"/>
                  </a:lnTo>
                  <a:lnTo>
                    <a:pt x="64834" y="441185"/>
                  </a:lnTo>
                  <a:lnTo>
                    <a:pt x="64780" y="441075"/>
                  </a:lnTo>
                  <a:lnTo>
                    <a:pt x="64723" y="440972"/>
                  </a:lnTo>
                  <a:lnTo>
                    <a:pt x="64600" y="440759"/>
                  </a:lnTo>
                  <a:lnTo>
                    <a:pt x="64532" y="440656"/>
                  </a:lnTo>
                  <a:lnTo>
                    <a:pt x="64455" y="440565"/>
                  </a:lnTo>
                  <a:lnTo>
                    <a:pt x="64375" y="440474"/>
                  </a:lnTo>
                  <a:lnTo>
                    <a:pt x="64293" y="440382"/>
                  </a:lnTo>
                  <a:lnTo>
                    <a:pt x="64210" y="440291"/>
                  </a:lnTo>
                  <a:lnTo>
                    <a:pt x="64126" y="440206"/>
                  </a:lnTo>
                  <a:lnTo>
                    <a:pt x="63962" y="440024"/>
                  </a:lnTo>
                  <a:lnTo>
                    <a:pt x="63883" y="439933"/>
                  </a:lnTo>
                  <a:lnTo>
                    <a:pt x="63814" y="439836"/>
                  </a:lnTo>
                  <a:lnTo>
                    <a:pt x="63754" y="439733"/>
                  </a:lnTo>
                  <a:lnTo>
                    <a:pt x="63706" y="439617"/>
                  </a:lnTo>
                  <a:lnTo>
                    <a:pt x="63689" y="439496"/>
                  </a:lnTo>
                  <a:lnTo>
                    <a:pt x="63711" y="439252"/>
                  </a:lnTo>
                  <a:lnTo>
                    <a:pt x="63738" y="439016"/>
                  </a:lnTo>
                  <a:lnTo>
                    <a:pt x="63738" y="438888"/>
                  </a:lnTo>
                  <a:lnTo>
                    <a:pt x="63712" y="438772"/>
                  </a:lnTo>
                  <a:lnTo>
                    <a:pt x="63655" y="438663"/>
                  </a:lnTo>
                  <a:lnTo>
                    <a:pt x="63586" y="438566"/>
                  </a:lnTo>
                  <a:lnTo>
                    <a:pt x="63508" y="438469"/>
                  </a:lnTo>
                  <a:lnTo>
                    <a:pt x="63425" y="438384"/>
                  </a:lnTo>
                  <a:lnTo>
                    <a:pt x="63338" y="438299"/>
                  </a:lnTo>
                  <a:lnTo>
                    <a:pt x="63248" y="438214"/>
                  </a:lnTo>
                  <a:lnTo>
                    <a:pt x="63155" y="438135"/>
                  </a:lnTo>
                  <a:lnTo>
                    <a:pt x="63059" y="438062"/>
                  </a:lnTo>
                  <a:lnTo>
                    <a:pt x="62960" y="437995"/>
                  </a:lnTo>
                  <a:lnTo>
                    <a:pt x="62763" y="437849"/>
                  </a:lnTo>
                  <a:lnTo>
                    <a:pt x="62670" y="437770"/>
                  </a:lnTo>
                  <a:lnTo>
                    <a:pt x="62582" y="437685"/>
                  </a:lnTo>
                  <a:lnTo>
                    <a:pt x="62503" y="437594"/>
                  </a:lnTo>
                  <a:lnTo>
                    <a:pt x="62448" y="437485"/>
                  </a:lnTo>
                  <a:lnTo>
                    <a:pt x="62424" y="437369"/>
                  </a:lnTo>
                  <a:lnTo>
                    <a:pt x="62442" y="437126"/>
                  </a:lnTo>
                  <a:lnTo>
                    <a:pt x="62467" y="436883"/>
                  </a:lnTo>
                  <a:lnTo>
                    <a:pt x="62471" y="436762"/>
                  </a:lnTo>
                  <a:lnTo>
                    <a:pt x="62454" y="436640"/>
                  </a:lnTo>
                  <a:lnTo>
                    <a:pt x="62392" y="436537"/>
                  </a:lnTo>
                  <a:lnTo>
                    <a:pt x="62305" y="436452"/>
                  </a:lnTo>
                  <a:lnTo>
                    <a:pt x="62214" y="436373"/>
                  </a:lnTo>
                  <a:lnTo>
                    <a:pt x="62117" y="436154"/>
                  </a:lnTo>
                  <a:lnTo>
                    <a:pt x="62093" y="435911"/>
                  </a:lnTo>
                  <a:lnTo>
                    <a:pt x="62102" y="435668"/>
                  </a:lnTo>
                  <a:lnTo>
                    <a:pt x="62114" y="435547"/>
                  </a:lnTo>
                  <a:lnTo>
                    <a:pt x="62129" y="435425"/>
                  </a:lnTo>
                  <a:lnTo>
                    <a:pt x="62148" y="435309"/>
                  </a:lnTo>
                  <a:lnTo>
                    <a:pt x="62169" y="435188"/>
                  </a:lnTo>
                  <a:lnTo>
                    <a:pt x="62193" y="435072"/>
                  </a:lnTo>
                  <a:lnTo>
                    <a:pt x="62220" y="434951"/>
                  </a:lnTo>
                  <a:lnTo>
                    <a:pt x="62254" y="434836"/>
                  </a:lnTo>
                  <a:lnTo>
                    <a:pt x="62293" y="434720"/>
                  </a:lnTo>
                  <a:lnTo>
                    <a:pt x="62339" y="434605"/>
                  </a:lnTo>
                  <a:lnTo>
                    <a:pt x="62397" y="434501"/>
                  </a:lnTo>
                  <a:lnTo>
                    <a:pt x="62470" y="434398"/>
                  </a:lnTo>
                  <a:lnTo>
                    <a:pt x="62564" y="434325"/>
                  </a:lnTo>
                  <a:lnTo>
                    <a:pt x="62674" y="434271"/>
                  </a:lnTo>
                  <a:lnTo>
                    <a:pt x="62789" y="434234"/>
                  </a:lnTo>
                  <a:lnTo>
                    <a:pt x="62906" y="434198"/>
                  </a:lnTo>
                  <a:lnTo>
                    <a:pt x="63023" y="434168"/>
                  </a:lnTo>
                  <a:lnTo>
                    <a:pt x="63246" y="434070"/>
                  </a:lnTo>
                  <a:lnTo>
                    <a:pt x="63382" y="433876"/>
                  </a:lnTo>
                  <a:lnTo>
                    <a:pt x="63384" y="433633"/>
                  </a:lnTo>
                  <a:lnTo>
                    <a:pt x="63348" y="433396"/>
                  </a:lnTo>
                  <a:lnTo>
                    <a:pt x="63309" y="433153"/>
                  </a:lnTo>
                  <a:lnTo>
                    <a:pt x="63297" y="432910"/>
                  </a:lnTo>
                  <a:lnTo>
                    <a:pt x="63400" y="432703"/>
                  </a:lnTo>
                  <a:lnTo>
                    <a:pt x="63508" y="432643"/>
                  </a:lnTo>
                  <a:lnTo>
                    <a:pt x="63623" y="432606"/>
                  </a:lnTo>
                  <a:lnTo>
                    <a:pt x="63740" y="432570"/>
                  </a:lnTo>
                  <a:lnTo>
                    <a:pt x="63858" y="432539"/>
                  </a:lnTo>
                  <a:lnTo>
                    <a:pt x="64084" y="432442"/>
                  </a:lnTo>
                  <a:lnTo>
                    <a:pt x="64004" y="432241"/>
                  </a:lnTo>
                  <a:lnTo>
                    <a:pt x="63822" y="432077"/>
                  </a:lnTo>
                  <a:lnTo>
                    <a:pt x="63639" y="431920"/>
                  </a:lnTo>
                  <a:lnTo>
                    <a:pt x="63456" y="431762"/>
                  </a:lnTo>
                  <a:lnTo>
                    <a:pt x="63268" y="431604"/>
                  </a:lnTo>
                  <a:lnTo>
                    <a:pt x="63055" y="431488"/>
                  </a:lnTo>
                  <a:lnTo>
                    <a:pt x="62845" y="431366"/>
                  </a:lnTo>
                  <a:lnTo>
                    <a:pt x="62712" y="431166"/>
                  </a:lnTo>
                  <a:lnTo>
                    <a:pt x="62710" y="430923"/>
                  </a:lnTo>
                  <a:lnTo>
                    <a:pt x="62737" y="430680"/>
                  </a:lnTo>
                  <a:lnTo>
                    <a:pt x="62722" y="430443"/>
                  </a:lnTo>
                  <a:lnTo>
                    <a:pt x="62647" y="430212"/>
                  </a:lnTo>
                  <a:lnTo>
                    <a:pt x="62559" y="429981"/>
                  </a:lnTo>
                  <a:lnTo>
                    <a:pt x="62511" y="429872"/>
                  </a:lnTo>
                  <a:lnTo>
                    <a:pt x="62461" y="429763"/>
                  </a:lnTo>
                  <a:lnTo>
                    <a:pt x="62407" y="429653"/>
                  </a:lnTo>
                  <a:lnTo>
                    <a:pt x="62352" y="429544"/>
                  </a:lnTo>
                  <a:lnTo>
                    <a:pt x="62295" y="429435"/>
                  </a:lnTo>
                  <a:lnTo>
                    <a:pt x="62236" y="429325"/>
                  </a:lnTo>
                  <a:lnTo>
                    <a:pt x="62167" y="429228"/>
                  </a:lnTo>
                  <a:lnTo>
                    <a:pt x="62086" y="429137"/>
                  </a:lnTo>
                  <a:lnTo>
                    <a:pt x="62004" y="429046"/>
                  </a:lnTo>
                  <a:lnTo>
                    <a:pt x="61919" y="428960"/>
                  </a:lnTo>
                  <a:lnTo>
                    <a:pt x="61833" y="428876"/>
                  </a:lnTo>
                  <a:lnTo>
                    <a:pt x="61663" y="428700"/>
                  </a:lnTo>
                  <a:lnTo>
                    <a:pt x="61497" y="428524"/>
                  </a:lnTo>
                  <a:lnTo>
                    <a:pt x="61397" y="428305"/>
                  </a:lnTo>
                  <a:lnTo>
                    <a:pt x="61373" y="428061"/>
                  </a:lnTo>
                  <a:lnTo>
                    <a:pt x="61404" y="427819"/>
                  </a:lnTo>
                  <a:lnTo>
                    <a:pt x="61531" y="427618"/>
                  </a:lnTo>
                  <a:lnTo>
                    <a:pt x="61708" y="427448"/>
                  </a:lnTo>
                  <a:lnTo>
                    <a:pt x="61821" y="427235"/>
                  </a:lnTo>
                  <a:lnTo>
                    <a:pt x="61841" y="426992"/>
                  </a:lnTo>
                  <a:lnTo>
                    <a:pt x="61802" y="426755"/>
                  </a:lnTo>
                  <a:lnTo>
                    <a:pt x="61666" y="426555"/>
                  </a:lnTo>
                  <a:lnTo>
                    <a:pt x="61494" y="426385"/>
                  </a:lnTo>
                  <a:lnTo>
                    <a:pt x="61424" y="426288"/>
                  </a:lnTo>
                  <a:lnTo>
                    <a:pt x="61360" y="426185"/>
                  </a:lnTo>
                  <a:lnTo>
                    <a:pt x="61296" y="426081"/>
                  </a:lnTo>
                  <a:lnTo>
                    <a:pt x="61233" y="425978"/>
                  </a:lnTo>
                  <a:lnTo>
                    <a:pt x="61172" y="425868"/>
                  </a:lnTo>
                  <a:lnTo>
                    <a:pt x="61115" y="425759"/>
                  </a:lnTo>
                  <a:lnTo>
                    <a:pt x="61066" y="425650"/>
                  </a:lnTo>
                  <a:lnTo>
                    <a:pt x="61026" y="425534"/>
                  </a:lnTo>
                  <a:lnTo>
                    <a:pt x="60992" y="425419"/>
                  </a:lnTo>
                  <a:lnTo>
                    <a:pt x="60971" y="425297"/>
                  </a:lnTo>
                  <a:lnTo>
                    <a:pt x="60957" y="425176"/>
                  </a:lnTo>
                  <a:lnTo>
                    <a:pt x="60948" y="425061"/>
                  </a:lnTo>
                  <a:lnTo>
                    <a:pt x="60961" y="424818"/>
                  </a:lnTo>
                  <a:lnTo>
                    <a:pt x="60978" y="424696"/>
                  </a:lnTo>
                  <a:lnTo>
                    <a:pt x="61007" y="424581"/>
                  </a:lnTo>
                  <a:lnTo>
                    <a:pt x="61060" y="424465"/>
                  </a:lnTo>
                  <a:lnTo>
                    <a:pt x="61132" y="424368"/>
                  </a:lnTo>
                  <a:lnTo>
                    <a:pt x="61211" y="424277"/>
                  </a:lnTo>
                  <a:lnTo>
                    <a:pt x="61295" y="424186"/>
                  </a:lnTo>
                  <a:lnTo>
                    <a:pt x="61390" y="424112"/>
                  </a:lnTo>
                  <a:lnTo>
                    <a:pt x="61491" y="424046"/>
                  </a:lnTo>
                  <a:lnTo>
                    <a:pt x="61595" y="423979"/>
                  </a:lnTo>
                  <a:lnTo>
                    <a:pt x="61779" y="423821"/>
                  </a:lnTo>
                  <a:lnTo>
                    <a:pt x="61842" y="423590"/>
                  </a:lnTo>
                  <a:lnTo>
                    <a:pt x="61823" y="423353"/>
                  </a:lnTo>
                  <a:lnTo>
                    <a:pt x="61794" y="423231"/>
                  </a:lnTo>
                  <a:lnTo>
                    <a:pt x="61726" y="423135"/>
                  </a:lnTo>
                  <a:lnTo>
                    <a:pt x="61636" y="423050"/>
                  </a:lnTo>
                  <a:lnTo>
                    <a:pt x="61539" y="422970"/>
                  </a:lnTo>
                  <a:lnTo>
                    <a:pt x="61418" y="422770"/>
                  </a:lnTo>
                  <a:lnTo>
                    <a:pt x="61403" y="422527"/>
                  </a:lnTo>
                  <a:lnTo>
                    <a:pt x="61414" y="422284"/>
                  </a:lnTo>
                  <a:lnTo>
                    <a:pt x="61425" y="422041"/>
                  </a:lnTo>
                  <a:lnTo>
                    <a:pt x="61405" y="421798"/>
                  </a:lnTo>
                  <a:lnTo>
                    <a:pt x="61389" y="421555"/>
                  </a:lnTo>
                  <a:lnTo>
                    <a:pt x="61408" y="421439"/>
                  </a:lnTo>
                  <a:lnTo>
                    <a:pt x="61457" y="421330"/>
                  </a:lnTo>
                  <a:lnTo>
                    <a:pt x="61528" y="421227"/>
                  </a:lnTo>
                  <a:lnTo>
                    <a:pt x="61610" y="421135"/>
                  </a:lnTo>
                  <a:lnTo>
                    <a:pt x="61695" y="421050"/>
                  </a:lnTo>
                  <a:lnTo>
                    <a:pt x="61845" y="420862"/>
                  </a:lnTo>
                  <a:lnTo>
                    <a:pt x="61825" y="420631"/>
                  </a:lnTo>
                  <a:lnTo>
                    <a:pt x="61648" y="420461"/>
                  </a:lnTo>
                  <a:lnTo>
                    <a:pt x="61456" y="420315"/>
                  </a:lnTo>
                  <a:lnTo>
                    <a:pt x="61260" y="420170"/>
                  </a:lnTo>
                  <a:lnTo>
                    <a:pt x="61056" y="420036"/>
                  </a:lnTo>
                  <a:lnTo>
                    <a:pt x="60858" y="419896"/>
                  </a:lnTo>
                  <a:lnTo>
                    <a:pt x="60716" y="419702"/>
                  </a:lnTo>
                  <a:lnTo>
                    <a:pt x="60685" y="419465"/>
                  </a:lnTo>
                  <a:lnTo>
                    <a:pt x="60704" y="419222"/>
                  </a:lnTo>
                  <a:lnTo>
                    <a:pt x="60767" y="418991"/>
                  </a:lnTo>
                  <a:lnTo>
                    <a:pt x="60896" y="418778"/>
                  </a:lnTo>
                  <a:lnTo>
                    <a:pt x="60952" y="418554"/>
                  </a:lnTo>
                  <a:lnTo>
                    <a:pt x="60881" y="418323"/>
                  </a:lnTo>
                  <a:lnTo>
                    <a:pt x="60838" y="418207"/>
                  </a:lnTo>
                  <a:lnTo>
                    <a:pt x="60789" y="418098"/>
                  </a:lnTo>
                  <a:lnTo>
                    <a:pt x="60736" y="417989"/>
                  </a:lnTo>
                  <a:lnTo>
                    <a:pt x="60678" y="417879"/>
                  </a:lnTo>
                  <a:lnTo>
                    <a:pt x="60619" y="417776"/>
                  </a:lnTo>
                  <a:lnTo>
                    <a:pt x="60498" y="417563"/>
                  </a:lnTo>
                  <a:lnTo>
                    <a:pt x="60346" y="417375"/>
                  </a:lnTo>
                  <a:lnTo>
                    <a:pt x="60184" y="417192"/>
                  </a:lnTo>
                  <a:lnTo>
                    <a:pt x="60042" y="416998"/>
                  </a:lnTo>
                  <a:lnTo>
                    <a:pt x="60025" y="416761"/>
                  </a:lnTo>
                  <a:lnTo>
                    <a:pt x="60135" y="416542"/>
                  </a:lnTo>
                  <a:lnTo>
                    <a:pt x="60204" y="416312"/>
                  </a:lnTo>
                  <a:lnTo>
                    <a:pt x="60208" y="416069"/>
                  </a:lnTo>
                  <a:lnTo>
                    <a:pt x="60204" y="415826"/>
                  </a:lnTo>
                  <a:lnTo>
                    <a:pt x="60199" y="415583"/>
                  </a:lnTo>
                  <a:lnTo>
                    <a:pt x="60194" y="415340"/>
                  </a:lnTo>
                  <a:lnTo>
                    <a:pt x="60190" y="415218"/>
                  </a:lnTo>
                  <a:lnTo>
                    <a:pt x="60186" y="415097"/>
                  </a:lnTo>
                  <a:lnTo>
                    <a:pt x="60182" y="414975"/>
                  </a:lnTo>
                  <a:lnTo>
                    <a:pt x="60178" y="414854"/>
                  </a:lnTo>
                  <a:lnTo>
                    <a:pt x="60167" y="414732"/>
                  </a:lnTo>
                  <a:lnTo>
                    <a:pt x="60154" y="414611"/>
                  </a:lnTo>
                  <a:lnTo>
                    <a:pt x="60142" y="414489"/>
                  </a:lnTo>
                  <a:lnTo>
                    <a:pt x="60150" y="414246"/>
                  </a:lnTo>
                  <a:lnTo>
                    <a:pt x="60345" y="414131"/>
                  </a:lnTo>
                  <a:lnTo>
                    <a:pt x="60588" y="414143"/>
                  </a:lnTo>
                  <a:lnTo>
                    <a:pt x="60828" y="414173"/>
                  </a:lnTo>
                  <a:lnTo>
                    <a:pt x="61070" y="414203"/>
                  </a:lnTo>
                  <a:lnTo>
                    <a:pt x="61300" y="414143"/>
                  </a:lnTo>
                  <a:lnTo>
                    <a:pt x="61350" y="413912"/>
                  </a:lnTo>
                  <a:lnTo>
                    <a:pt x="61326" y="413669"/>
                  </a:lnTo>
                  <a:lnTo>
                    <a:pt x="61298" y="413426"/>
                  </a:lnTo>
                  <a:lnTo>
                    <a:pt x="61270" y="413189"/>
                  </a:lnTo>
                  <a:lnTo>
                    <a:pt x="61248" y="412946"/>
                  </a:lnTo>
                  <a:lnTo>
                    <a:pt x="61280" y="412703"/>
                  </a:lnTo>
                  <a:lnTo>
                    <a:pt x="61408" y="412502"/>
                  </a:lnTo>
                  <a:lnTo>
                    <a:pt x="61559" y="412308"/>
                  </a:lnTo>
                  <a:lnTo>
                    <a:pt x="61651" y="412089"/>
                  </a:lnTo>
                  <a:lnTo>
                    <a:pt x="61599" y="411853"/>
                  </a:lnTo>
                  <a:lnTo>
                    <a:pt x="61559" y="411737"/>
                  </a:lnTo>
                  <a:lnTo>
                    <a:pt x="61514" y="411627"/>
                  </a:lnTo>
                  <a:lnTo>
                    <a:pt x="61463" y="411512"/>
                  </a:lnTo>
                  <a:lnTo>
                    <a:pt x="61407" y="411403"/>
                  </a:lnTo>
                  <a:lnTo>
                    <a:pt x="61348" y="411300"/>
                  </a:lnTo>
                  <a:lnTo>
                    <a:pt x="61284" y="411196"/>
                  </a:lnTo>
                  <a:lnTo>
                    <a:pt x="61221" y="411093"/>
                  </a:lnTo>
                  <a:lnTo>
                    <a:pt x="61096" y="410880"/>
                  </a:lnTo>
                  <a:lnTo>
                    <a:pt x="61030" y="410777"/>
                  </a:lnTo>
                  <a:lnTo>
                    <a:pt x="60960" y="410680"/>
                  </a:lnTo>
                  <a:lnTo>
                    <a:pt x="60883" y="410589"/>
                  </a:lnTo>
                  <a:lnTo>
                    <a:pt x="60802" y="410498"/>
                  </a:lnTo>
                  <a:lnTo>
                    <a:pt x="60718" y="410413"/>
                  </a:lnTo>
                  <a:lnTo>
                    <a:pt x="60551" y="410236"/>
                  </a:lnTo>
                  <a:lnTo>
                    <a:pt x="60468" y="410145"/>
                  </a:lnTo>
                  <a:lnTo>
                    <a:pt x="60396" y="410048"/>
                  </a:lnTo>
                  <a:lnTo>
                    <a:pt x="60330" y="409945"/>
                  </a:lnTo>
                  <a:lnTo>
                    <a:pt x="60264" y="409841"/>
                  </a:lnTo>
                  <a:lnTo>
                    <a:pt x="60199" y="409738"/>
                  </a:lnTo>
                  <a:lnTo>
                    <a:pt x="60137" y="409635"/>
                  </a:lnTo>
                  <a:lnTo>
                    <a:pt x="60076" y="409526"/>
                  </a:lnTo>
                  <a:lnTo>
                    <a:pt x="59961" y="409313"/>
                  </a:lnTo>
                  <a:lnTo>
                    <a:pt x="59909" y="409203"/>
                  </a:lnTo>
                  <a:lnTo>
                    <a:pt x="59859" y="409094"/>
                  </a:lnTo>
                  <a:lnTo>
                    <a:pt x="59812" y="408984"/>
                  </a:lnTo>
                  <a:lnTo>
                    <a:pt x="59767" y="408870"/>
                  </a:lnTo>
                  <a:lnTo>
                    <a:pt x="59724" y="408754"/>
                  </a:lnTo>
                  <a:lnTo>
                    <a:pt x="59646" y="408529"/>
                  </a:lnTo>
                  <a:lnTo>
                    <a:pt x="59576" y="408292"/>
                  </a:lnTo>
                  <a:lnTo>
                    <a:pt x="59545" y="408177"/>
                  </a:lnTo>
                  <a:lnTo>
                    <a:pt x="59516" y="408055"/>
                  </a:lnTo>
                  <a:lnTo>
                    <a:pt x="59491" y="407940"/>
                  </a:lnTo>
                  <a:lnTo>
                    <a:pt x="59469" y="407818"/>
                  </a:lnTo>
                  <a:lnTo>
                    <a:pt x="59450" y="407697"/>
                  </a:lnTo>
                  <a:lnTo>
                    <a:pt x="59437" y="407575"/>
                  </a:lnTo>
                  <a:lnTo>
                    <a:pt x="59430" y="407454"/>
                  </a:lnTo>
                  <a:lnTo>
                    <a:pt x="59428" y="407332"/>
                  </a:lnTo>
                  <a:lnTo>
                    <a:pt x="59440" y="407089"/>
                  </a:lnTo>
                  <a:lnTo>
                    <a:pt x="59460" y="406974"/>
                  </a:lnTo>
                  <a:lnTo>
                    <a:pt x="59488" y="406852"/>
                  </a:lnTo>
                  <a:lnTo>
                    <a:pt x="59523" y="406737"/>
                  </a:lnTo>
                  <a:lnTo>
                    <a:pt x="59566" y="406622"/>
                  </a:lnTo>
                  <a:lnTo>
                    <a:pt x="59612" y="406512"/>
                  </a:lnTo>
                  <a:lnTo>
                    <a:pt x="59661" y="406396"/>
                  </a:lnTo>
                  <a:lnTo>
                    <a:pt x="59712" y="406287"/>
                  </a:lnTo>
                  <a:lnTo>
                    <a:pt x="59763" y="406178"/>
                  </a:lnTo>
                  <a:lnTo>
                    <a:pt x="59859" y="405953"/>
                  </a:lnTo>
                  <a:lnTo>
                    <a:pt x="59900" y="405844"/>
                  </a:lnTo>
                  <a:lnTo>
                    <a:pt x="59938" y="405728"/>
                  </a:lnTo>
                  <a:lnTo>
                    <a:pt x="59974" y="405613"/>
                  </a:lnTo>
                  <a:lnTo>
                    <a:pt x="60008" y="405492"/>
                  </a:lnTo>
                  <a:lnTo>
                    <a:pt x="60079" y="405261"/>
                  </a:lnTo>
                  <a:lnTo>
                    <a:pt x="60125" y="405151"/>
                  </a:lnTo>
                  <a:lnTo>
                    <a:pt x="60191" y="405042"/>
                  </a:lnTo>
                  <a:lnTo>
                    <a:pt x="60273" y="404957"/>
                  </a:lnTo>
                  <a:lnTo>
                    <a:pt x="60378" y="404896"/>
                  </a:lnTo>
                  <a:lnTo>
                    <a:pt x="60489" y="404847"/>
                  </a:lnTo>
                  <a:lnTo>
                    <a:pt x="60602" y="404799"/>
                  </a:lnTo>
                  <a:lnTo>
                    <a:pt x="60715" y="404756"/>
                  </a:lnTo>
                  <a:lnTo>
                    <a:pt x="60923" y="404635"/>
                  </a:lnTo>
                  <a:lnTo>
                    <a:pt x="60986" y="404525"/>
                  </a:lnTo>
                  <a:lnTo>
                    <a:pt x="61019" y="404410"/>
                  </a:lnTo>
                  <a:lnTo>
                    <a:pt x="61034" y="404288"/>
                  </a:lnTo>
                  <a:lnTo>
                    <a:pt x="61042" y="404167"/>
                  </a:lnTo>
                  <a:lnTo>
                    <a:pt x="61029" y="403924"/>
                  </a:lnTo>
                  <a:lnTo>
                    <a:pt x="61019" y="403803"/>
                  </a:lnTo>
                  <a:lnTo>
                    <a:pt x="61007" y="403681"/>
                  </a:lnTo>
                  <a:lnTo>
                    <a:pt x="60996" y="403565"/>
                  </a:lnTo>
                  <a:lnTo>
                    <a:pt x="60984" y="403444"/>
                  </a:lnTo>
                  <a:lnTo>
                    <a:pt x="60960" y="403201"/>
                  </a:lnTo>
                  <a:lnTo>
                    <a:pt x="61053" y="402988"/>
                  </a:lnTo>
                  <a:lnTo>
                    <a:pt x="61151" y="402763"/>
                  </a:lnTo>
                  <a:lnTo>
                    <a:pt x="61198" y="402654"/>
                  </a:lnTo>
                  <a:lnTo>
                    <a:pt x="61245" y="402539"/>
                  </a:lnTo>
                  <a:lnTo>
                    <a:pt x="61288" y="402429"/>
                  </a:lnTo>
                  <a:lnTo>
                    <a:pt x="61324" y="402314"/>
                  </a:lnTo>
                  <a:lnTo>
                    <a:pt x="61349" y="402193"/>
                  </a:lnTo>
                  <a:lnTo>
                    <a:pt x="61351" y="402071"/>
                  </a:lnTo>
                  <a:lnTo>
                    <a:pt x="61330" y="401828"/>
                  </a:lnTo>
                  <a:lnTo>
                    <a:pt x="61335" y="401585"/>
                  </a:lnTo>
                  <a:lnTo>
                    <a:pt x="61344" y="401342"/>
                  </a:lnTo>
                  <a:lnTo>
                    <a:pt x="61343" y="401221"/>
                  </a:lnTo>
                  <a:lnTo>
                    <a:pt x="61337" y="401099"/>
                  </a:lnTo>
                  <a:lnTo>
                    <a:pt x="61317" y="400977"/>
                  </a:lnTo>
                  <a:lnTo>
                    <a:pt x="61264" y="400868"/>
                  </a:lnTo>
                  <a:lnTo>
                    <a:pt x="61195" y="400771"/>
                  </a:lnTo>
                  <a:lnTo>
                    <a:pt x="61065" y="400564"/>
                  </a:lnTo>
                  <a:lnTo>
                    <a:pt x="61030" y="400449"/>
                  </a:lnTo>
                  <a:lnTo>
                    <a:pt x="61018" y="400327"/>
                  </a:lnTo>
                  <a:lnTo>
                    <a:pt x="61009" y="400206"/>
                  </a:lnTo>
                  <a:lnTo>
                    <a:pt x="61005" y="400084"/>
                  </a:lnTo>
                  <a:lnTo>
                    <a:pt x="61009" y="399841"/>
                  </a:lnTo>
                  <a:lnTo>
                    <a:pt x="61013" y="399720"/>
                  </a:lnTo>
                  <a:lnTo>
                    <a:pt x="61020" y="399599"/>
                  </a:lnTo>
                  <a:lnTo>
                    <a:pt x="61036" y="399477"/>
                  </a:lnTo>
                  <a:lnTo>
                    <a:pt x="61059" y="399355"/>
                  </a:lnTo>
                  <a:lnTo>
                    <a:pt x="61087" y="399240"/>
                  </a:lnTo>
                  <a:lnTo>
                    <a:pt x="61135" y="398997"/>
                  </a:lnTo>
                  <a:lnTo>
                    <a:pt x="61133" y="398760"/>
                  </a:lnTo>
                  <a:lnTo>
                    <a:pt x="61109" y="398517"/>
                  </a:lnTo>
                  <a:lnTo>
                    <a:pt x="61183" y="398286"/>
                  </a:lnTo>
                  <a:lnTo>
                    <a:pt x="61363" y="398128"/>
                  </a:lnTo>
                  <a:lnTo>
                    <a:pt x="61535" y="397958"/>
                  </a:lnTo>
                  <a:lnTo>
                    <a:pt x="61610" y="397861"/>
                  </a:lnTo>
                  <a:lnTo>
                    <a:pt x="61682" y="397764"/>
                  </a:lnTo>
                  <a:lnTo>
                    <a:pt x="61750" y="397660"/>
                  </a:lnTo>
                  <a:lnTo>
                    <a:pt x="61817" y="397557"/>
                  </a:lnTo>
                  <a:lnTo>
                    <a:pt x="61947" y="397356"/>
                  </a:lnTo>
                  <a:lnTo>
                    <a:pt x="62011" y="397253"/>
                  </a:lnTo>
                  <a:lnTo>
                    <a:pt x="62072" y="397144"/>
                  </a:lnTo>
                  <a:lnTo>
                    <a:pt x="62115" y="397029"/>
                  </a:lnTo>
                  <a:lnTo>
                    <a:pt x="62130" y="396913"/>
                  </a:lnTo>
                  <a:lnTo>
                    <a:pt x="62119" y="396670"/>
                  </a:lnTo>
                  <a:lnTo>
                    <a:pt x="62117" y="396427"/>
                  </a:lnTo>
                  <a:lnTo>
                    <a:pt x="62132" y="396184"/>
                  </a:lnTo>
                  <a:lnTo>
                    <a:pt x="62095" y="395947"/>
                  </a:lnTo>
                  <a:lnTo>
                    <a:pt x="61938" y="395777"/>
                  </a:lnTo>
                  <a:lnTo>
                    <a:pt x="61813" y="395710"/>
                  </a:lnTo>
                  <a:lnTo>
                    <a:pt x="61730" y="395625"/>
                  </a:lnTo>
                  <a:lnTo>
                    <a:pt x="61697" y="395510"/>
                  </a:lnTo>
                  <a:lnTo>
                    <a:pt x="61679" y="395388"/>
                  </a:lnTo>
                  <a:lnTo>
                    <a:pt x="61670" y="395266"/>
                  </a:lnTo>
                  <a:lnTo>
                    <a:pt x="61665" y="395145"/>
                  </a:lnTo>
                  <a:lnTo>
                    <a:pt x="61672" y="394902"/>
                  </a:lnTo>
                  <a:lnTo>
                    <a:pt x="61678" y="394780"/>
                  </a:lnTo>
                  <a:lnTo>
                    <a:pt x="61686" y="394659"/>
                  </a:lnTo>
                  <a:lnTo>
                    <a:pt x="61698" y="394537"/>
                  </a:lnTo>
                  <a:lnTo>
                    <a:pt x="61715" y="394416"/>
                  </a:lnTo>
                  <a:lnTo>
                    <a:pt x="61734" y="394294"/>
                  </a:lnTo>
                  <a:lnTo>
                    <a:pt x="61758" y="394179"/>
                  </a:lnTo>
                  <a:lnTo>
                    <a:pt x="61806" y="393936"/>
                  </a:lnTo>
                  <a:lnTo>
                    <a:pt x="61826" y="393820"/>
                  </a:lnTo>
                  <a:lnTo>
                    <a:pt x="61841" y="393699"/>
                  </a:lnTo>
                  <a:lnTo>
                    <a:pt x="61853" y="393578"/>
                  </a:lnTo>
                  <a:lnTo>
                    <a:pt x="61860" y="393456"/>
                  </a:lnTo>
                  <a:lnTo>
                    <a:pt x="61861" y="393335"/>
                  </a:lnTo>
                  <a:lnTo>
                    <a:pt x="61845" y="393091"/>
                  </a:lnTo>
                  <a:lnTo>
                    <a:pt x="61828" y="392976"/>
                  </a:lnTo>
                  <a:lnTo>
                    <a:pt x="61805" y="392855"/>
                  </a:lnTo>
                  <a:lnTo>
                    <a:pt x="61778" y="392733"/>
                  </a:lnTo>
                  <a:lnTo>
                    <a:pt x="61748" y="392618"/>
                  </a:lnTo>
                  <a:lnTo>
                    <a:pt x="61685" y="392380"/>
                  </a:lnTo>
                  <a:lnTo>
                    <a:pt x="61655" y="392265"/>
                  </a:lnTo>
                  <a:lnTo>
                    <a:pt x="61628" y="392144"/>
                  </a:lnTo>
                  <a:lnTo>
                    <a:pt x="61608" y="392028"/>
                  </a:lnTo>
                  <a:lnTo>
                    <a:pt x="61589" y="391907"/>
                  </a:lnTo>
                  <a:lnTo>
                    <a:pt x="61607" y="391694"/>
                  </a:lnTo>
                  <a:lnTo>
                    <a:pt x="61621" y="391451"/>
                  </a:lnTo>
                  <a:lnTo>
                    <a:pt x="61598" y="391336"/>
                  </a:lnTo>
                  <a:lnTo>
                    <a:pt x="61534" y="391232"/>
                  </a:lnTo>
                  <a:lnTo>
                    <a:pt x="61448" y="391141"/>
                  </a:lnTo>
                  <a:lnTo>
                    <a:pt x="61349" y="391075"/>
                  </a:lnTo>
                  <a:lnTo>
                    <a:pt x="61248" y="391008"/>
                  </a:lnTo>
                  <a:lnTo>
                    <a:pt x="61147" y="390941"/>
                  </a:lnTo>
                  <a:lnTo>
                    <a:pt x="61046" y="390874"/>
                  </a:lnTo>
                  <a:lnTo>
                    <a:pt x="60943" y="390807"/>
                  </a:lnTo>
                  <a:lnTo>
                    <a:pt x="60738" y="390679"/>
                  </a:lnTo>
                  <a:lnTo>
                    <a:pt x="60526" y="390552"/>
                  </a:lnTo>
                  <a:lnTo>
                    <a:pt x="60300" y="390467"/>
                  </a:lnTo>
                  <a:lnTo>
                    <a:pt x="60058" y="390455"/>
                  </a:lnTo>
                  <a:lnTo>
                    <a:pt x="59816" y="390479"/>
                  </a:lnTo>
                  <a:lnTo>
                    <a:pt x="59575" y="390510"/>
                  </a:lnTo>
                  <a:lnTo>
                    <a:pt x="59333" y="390521"/>
                  </a:lnTo>
                  <a:lnTo>
                    <a:pt x="59162" y="390370"/>
                  </a:lnTo>
                  <a:lnTo>
                    <a:pt x="59183" y="390127"/>
                  </a:lnTo>
                  <a:lnTo>
                    <a:pt x="59212" y="389889"/>
                  </a:lnTo>
                  <a:lnTo>
                    <a:pt x="59201" y="389647"/>
                  </a:lnTo>
                  <a:lnTo>
                    <a:pt x="59188" y="389404"/>
                  </a:lnTo>
                  <a:lnTo>
                    <a:pt x="59192" y="389282"/>
                  </a:lnTo>
                  <a:lnTo>
                    <a:pt x="59213" y="389161"/>
                  </a:lnTo>
                  <a:lnTo>
                    <a:pt x="59247" y="389045"/>
                  </a:lnTo>
                  <a:lnTo>
                    <a:pt x="59286" y="388930"/>
                  </a:lnTo>
                  <a:lnTo>
                    <a:pt x="59327" y="388814"/>
                  </a:lnTo>
                  <a:lnTo>
                    <a:pt x="59370" y="388699"/>
                  </a:lnTo>
                  <a:lnTo>
                    <a:pt x="59413" y="388590"/>
                  </a:lnTo>
                  <a:lnTo>
                    <a:pt x="59498" y="388359"/>
                  </a:lnTo>
                  <a:lnTo>
                    <a:pt x="59539" y="388243"/>
                  </a:lnTo>
                  <a:lnTo>
                    <a:pt x="59578" y="388128"/>
                  </a:lnTo>
                  <a:lnTo>
                    <a:pt x="59613" y="388013"/>
                  </a:lnTo>
                  <a:lnTo>
                    <a:pt x="59641" y="387891"/>
                  </a:lnTo>
                  <a:lnTo>
                    <a:pt x="59665" y="387776"/>
                  </a:lnTo>
                  <a:lnTo>
                    <a:pt x="59681" y="387654"/>
                  </a:lnTo>
                  <a:lnTo>
                    <a:pt x="59690" y="387532"/>
                  </a:lnTo>
                  <a:lnTo>
                    <a:pt x="59691" y="387411"/>
                  </a:lnTo>
                  <a:lnTo>
                    <a:pt x="59667" y="387168"/>
                  </a:lnTo>
                  <a:lnTo>
                    <a:pt x="59644" y="387047"/>
                  </a:lnTo>
                  <a:lnTo>
                    <a:pt x="59605" y="386931"/>
                  </a:lnTo>
                  <a:lnTo>
                    <a:pt x="59545" y="386828"/>
                  </a:lnTo>
                  <a:lnTo>
                    <a:pt x="59482" y="386724"/>
                  </a:lnTo>
                  <a:lnTo>
                    <a:pt x="59418" y="386621"/>
                  </a:lnTo>
                  <a:lnTo>
                    <a:pt x="59293" y="386415"/>
                  </a:lnTo>
                  <a:lnTo>
                    <a:pt x="59242" y="386305"/>
                  </a:lnTo>
                  <a:lnTo>
                    <a:pt x="59211" y="386183"/>
                  </a:lnTo>
                  <a:lnTo>
                    <a:pt x="59183" y="386068"/>
                  </a:lnTo>
                  <a:lnTo>
                    <a:pt x="59157" y="385947"/>
                  </a:lnTo>
                  <a:lnTo>
                    <a:pt x="59106" y="385710"/>
                  </a:lnTo>
                  <a:lnTo>
                    <a:pt x="59078" y="385594"/>
                  </a:lnTo>
                  <a:lnTo>
                    <a:pt x="59042" y="385479"/>
                  </a:lnTo>
                  <a:lnTo>
                    <a:pt x="58990" y="385364"/>
                  </a:lnTo>
                  <a:lnTo>
                    <a:pt x="58917" y="385272"/>
                  </a:lnTo>
                  <a:lnTo>
                    <a:pt x="58824" y="385194"/>
                  </a:lnTo>
                  <a:lnTo>
                    <a:pt x="58716" y="385133"/>
                  </a:lnTo>
                  <a:lnTo>
                    <a:pt x="58602" y="385096"/>
                  </a:lnTo>
                  <a:lnTo>
                    <a:pt x="58486" y="385060"/>
                  </a:lnTo>
                  <a:lnTo>
                    <a:pt x="58370" y="385023"/>
                  </a:lnTo>
                  <a:lnTo>
                    <a:pt x="58138" y="384951"/>
                  </a:lnTo>
                  <a:lnTo>
                    <a:pt x="58028" y="384902"/>
                  </a:lnTo>
                  <a:lnTo>
                    <a:pt x="57925" y="384829"/>
                  </a:lnTo>
                  <a:lnTo>
                    <a:pt x="57838" y="384750"/>
                  </a:lnTo>
                  <a:lnTo>
                    <a:pt x="57767" y="384647"/>
                  </a:lnTo>
                  <a:lnTo>
                    <a:pt x="57708" y="384544"/>
                  </a:lnTo>
                  <a:lnTo>
                    <a:pt x="57655" y="384434"/>
                  </a:lnTo>
                  <a:lnTo>
                    <a:pt x="57602" y="384324"/>
                  </a:lnTo>
                  <a:lnTo>
                    <a:pt x="57492" y="384106"/>
                  </a:lnTo>
                  <a:lnTo>
                    <a:pt x="57363" y="383905"/>
                  </a:lnTo>
                  <a:lnTo>
                    <a:pt x="57213" y="383711"/>
                  </a:lnTo>
                  <a:lnTo>
                    <a:pt x="57007" y="383584"/>
                  </a:lnTo>
                  <a:lnTo>
                    <a:pt x="56765" y="383583"/>
                  </a:lnTo>
                  <a:lnTo>
                    <a:pt x="56521" y="383596"/>
                  </a:lnTo>
                  <a:lnTo>
                    <a:pt x="56280" y="383583"/>
                  </a:lnTo>
                  <a:lnTo>
                    <a:pt x="56140" y="383395"/>
                  </a:lnTo>
                  <a:lnTo>
                    <a:pt x="56143" y="383152"/>
                  </a:lnTo>
                  <a:lnTo>
                    <a:pt x="56167" y="382909"/>
                  </a:lnTo>
                  <a:lnTo>
                    <a:pt x="56187" y="382672"/>
                  </a:lnTo>
                  <a:lnTo>
                    <a:pt x="56194" y="382551"/>
                  </a:lnTo>
                  <a:lnTo>
                    <a:pt x="56200" y="382429"/>
                  </a:lnTo>
                  <a:lnTo>
                    <a:pt x="56205" y="382308"/>
                  </a:lnTo>
                  <a:lnTo>
                    <a:pt x="56207" y="382186"/>
                  </a:lnTo>
                  <a:lnTo>
                    <a:pt x="56189" y="381943"/>
                  </a:lnTo>
                  <a:lnTo>
                    <a:pt x="56151" y="381828"/>
                  </a:lnTo>
                  <a:lnTo>
                    <a:pt x="56105" y="381712"/>
                  </a:lnTo>
                  <a:lnTo>
                    <a:pt x="56051" y="381603"/>
                  </a:lnTo>
                  <a:lnTo>
                    <a:pt x="55990" y="381499"/>
                  </a:lnTo>
                  <a:lnTo>
                    <a:pt x="55923" y="381403"/>
                  </a:lnTo>
                  <a:lnTo>
                    <a:pt x="55775" y="381208"/>
                  </a:lnTo>
                  <a:lnTo>
                    <a:pt x="55574" y="381068"/>
                  </a:lnTo>
                  <a:lnTo>
                    <a:pt x="55362" y="380947"/>
                  </a:lnTo>
                  <a:lnTo>
                    <a:pt x="55191" y="380776"/>
                  </a:lnTo>
                  <a:lnTo>
                    <a:pt x="55053" y="380576"/>
                  </a:lnTo>
                  <a:lnTo>
                    <a:pt x="54920" y="380376"/>
                  </a:lnTo>
                  <a:lnTo>
                    <a:pt x="54851" y="380278"/>
                  </a:lnTo>
                  <a:lnTo>
                    <a:pt x="54776" y="380181"/>
                  </a:lnTo>
                  <a:lnTo>
                    <a:pt x="54696" y="380090"/>
                  </a:lnTo>
                  <a:lnTo>
                    <a:pt x="54608" y="380005"/>
                  </a:lnTo>
                  <a:lnTo>
                    <a:pt x="54515" y="379926"/>
                  </a:lnTo>
                  <a:lnTo>
                    <a:pt x="54416" y="379853"/>
                  </a:lnTo>
                  <a:lnTo>
                    <a:pt x="54312" y="379786"/>
                  </a:lnTo>
                  <a:lnTo>
                    <a:pt x="54203" y="379732"/>
                  </a:lnTo>
                  <a:lnTo>
                    <a:pt x="54089" y="379695"/>
                  </a:lnTo>
                  <a:lnTo>
                    <a:pt x="53849" y="379714"/>
                  </a:lnTo>
                  <a:lnTo>
                    <a:pt x="53605" y="379744"/>
                  </a:lnTo>
                  <a:lnTo>
                    <a:pt x="53493" y="379701"/>
                  </a:lnTo>
                  <a:lnTo>
                    <a:pt x="53410" y="379616"/>
                  </a:lnTo>
                  <a:lnTo>
                    <a:pt x="53350" y="379507"/>
                  </a:lnTo>
                  <a:lnTo>
                    <a:pt x="53305" y="379398"/>
                  </a:lnTo>
                  <a:lnTo>
                    <a:pt x="53266" y="379282"/>
                  </a:lnTo>
                  <a:lnTo>
                    <a:pt x="53228" y="379166"/>
                  </a:lnTo>
                  <a:lnTo>
                    <a:pt x="53146" y="378936"/>
                  </a:lnTo>
                  <a:lnTo>
                    <a:pt x="53096" y="378826"/>
                  </a:lnTo>
                  <a:lnTo>
                    <a:pt x="53037" y="378717"/>
                  </a:lnTo>
                  <a:lnTo>
                    <a:pt x="52976" y="378614"/>
                  </a:lnTo>
                  <a:lnTo>
                    <a:pt x="52909" y="378511"/>
                  </a:lnTo>
                  <a:lnTo>
                    <a:pt x="52841" y="378413"/>
                  </a:lnTo>
                  <a:lnTo>
                    <a:pt x="52689" y="378219"/>
                  </a:lnTo>
                  <a:lnTo>
                    <a:pt x="52497" y="378073"/>
                  </a:lnTo>
                  <a:lnTo>
                    <a:pt x="52255" y="378067"/>
                  </a:lnTo>
                  <a:lnTo>
                    <a:pt x="52014" y="378097"/>
                  </a:lnTo>
                  <a:lnTo>
                    <a:pt x="51772" y="378121"/>
                  </a:lnTo>
                  <a:lnTo>
                    <a:pt x="51530" y="378116"/>
                  </a:lnTo>
                  <a:lnTo>
                    <a:pt x="51420" y="378061"/>
                  </a:lnTo>
                  <a:lnTo>
                    <a:pt x="51320" y="377994"/>
                  </a:lnTo>
                  <a:lnTo>
                    <a:pt x="51226" y="377915"/>
                  </a:lnTo>
                  <a:lnTo>
                    <a:pt x="51137" y="377836"/>
                  </a:lnTo>
                  <a:lnTo>
                    <a:pt x="51051" y="377751"/>
                  </a:lnTo>
                  <a:lnTo>
                    <a:pt x="50966" y="377660"/>
                  </a:lnTo>
                  <a:lnTo>
                    <a:pt x="50884" y="377569"/>
                  </a:lnTo>
                  <a:lnTo>
                    <a:pt x="50807" y="377478"/>
                  </a:lnTo>
                  <a:lnTo>
                    <a:pt x="50643" y="377296"/>
                  </a:lnTo>
                  <a:lnTo>
                    <a:pt x="50419" y="377204"/>
                  </a:lnTo>
                  <a:lnTo>
                    <a:pt x="50181" y="377162"/>
                  </a:lnTo>
                  <a:lnTo>
                    <a:pt x="50094" y="376937"/>
                  </a:lnTo>
                  <a:lnTo>
                    <a:pt x="50108" y="376700"/>
                  </a:lnTo>
                  <a:lnTo>
                    <a:pt x="50125" y="376457"/>
                  </a:lnTo>
                  <a:lnTo>
                    <a:pt x="50135" y="376336"/>
                  </a:lnTo>
                  <a:lnTo>
                    <a:pt x="50145" y="376214"/>
                  </a:lnTo>
                  <a:lnTo>
                    <a:pt x="50154" y="376093"/>
                  </a:lnTo>
                  <a:lnTo>
                    <a:pt x="50161" y="375971"/>
                  </a:lnTo>
                  <a:lnTo>
                    <a:pt x="50168" y="375850"/>
                  </a:lnTo>
                  <a:lnTo>
                    <a:pt x="50169" y="375728"/>
                  </a:lnTo>
                  <a:lnTo>
                    <a:pt x="50147" y="375485"/>
                  </a:lnTo>
                  <a:lnTo>
                    <a:pt x="50106" y="375369"/>
                  </a:lnTo>
                  <a:lnTo>
                    <a:pt x="50029" y="375278"/>
                  </a:lnTo>
                  <a:lnTo>
                    <a:pt x="49924" y="375218"/>
                  </a:lnTo>
                  <a:lnTo>
                    <a:pt x="49815" y="375163"/>
                  </a:lnTo>
                  <a:lnTo>
                    <a:pt x="49601" y="375048"/>
                  </a:lnTo>
                  <a:lnTo>
                    <a:pt x="49523" y="374956"/>
                  </a:lnTo>
                  <a:lnTo>
                    <a:pt x="49482" y="374841"/>
                  </a:lnTo>
                  <a:lnTo>
                    <a:pt x="49463" y="374719"/>
                  </a:lnTo>
                  <a:lnTo>
                    <a:pt x="49463" y="374598"/>
                  </a:lnTo>
                  <a:lnTo>
                    <a:pt x="49516" y="374361"/>
                  </a:lnTo>
                  <a:lnTo>
                    <a:pt x="49584" y="374257"/>
                  </a:lnTo>
                  <a:lnTo>
                    <a:pt x="49666" y="374173"/>
                  </a:lnTo>
                  <a:lnTo>
                    <a:pt x="49756" y="374087"/>
                  </a:lnTo>
                  <a:lnTo>
                    <a:pt x="49851" y="374014"/>
                  </a:lnTo>
                  <a:lnTo>
                    <a:pt x="49949" y="373942"/>
                  </a:lnTo>
                  <a:lnTo>
                    <a:pt x="50049" y="373875"/>
                  </a:lnTo>
                  <a:lnTo>
                    <a:pt x="50253" y="373741"/>
                  </a:lnTo>
                  <a:lnTo>
                    <a:pt x="50356" y="373675"/>
                  </a:lnTo>
                  <a:lnTo>
                    <a:pt x="50459" y="373608"/>
                  </a:lnTo>
                  <a:lnTo>
                    <a:pt x="50559" y="373540"/>
                  </a:lnTo>
                  <a:lnTo>
                    <a:pt x="50655" y="373468"/>
                  </a:lnTo>
                  <a:lnTo>
                    <a:pt x="50734" y="373376"/>
                  </a:lnTo>
                  <a:lnTo>
                    <a:pt x="50804" y="373274"/>
                  </a:lnTo>
                  <a:lnTo>
                    <a:pt x="50870" y="373170"/>
                  </a:lnTo>
                  <a:lnTo>
                    <a:pt x="50935" y="373067"/>
                  </a:lnTo>
                  <a:lnTo>
                    <a:pt x="51068" y="372866"/>
                  </a:lnTo>
                  <a:lnTo>
                    <a:pt x="51142" y="372769"/>
                  </a:lnTo>
                  <a:lnTo>
                    <a:pt x="51226" y="372684"/>
                  </a:lnTo>
                  <a:lnTo>
                    <a:pt x="51316" y="372599"/>
                  </a:lnTo>
                  <a:lnTo>
                    <a:pt x="51406" y="372520"/>
                  </a:lnTo>
                  <a:lnTo>
                    <a:pt x="51543" y="372320"/>
                  </a:lnTo>
                  <a:lnTo>
                    <a:pt x="51578" y="372076"/>
                  </a:lnTo>
                  <a:lnTo>
                    <a:pt x="51541" y="371840"/>
                  </a:lnTo>
                  <a:lnTo>
                    <a:pt x="51502" y="371724"/>
                  </a:lnTo>
                  <a:lnTo>
                    <a:pt x="51456" y="371609"/>
                  </a:lnTo>
                  <a:lnTo>
                    <a:pt x="51393" y="371506"/>
                  </a:lnTo>
                  <a:lnTo>
                    <a:pt x="51323" y="371408"/>
                  </a:lnTo>
                  <a:lnTo>
                    <a:pt x="51248" y="371311"/>
                  </a:lnTo>
                  <a:lnTo>
                    <a:pt x="51167" y="371220"/>
                  </a:lnTo>
                  <a:lnTo>
                    <a:pt x="51084" y="371129"/>
                  </a:lnTo>
                  <a:lnTo>
                    <a:pt x="50997" y="371044"/>
                  </a:lnTo>
                  <a:lnTo>
                    <a:pt x="50900" y="370971"/>
                  </a:lnTo>
                  <a:lnTo>
                    <a:pt x="50797" y="370910"/>
                  </a:lnTo>
                  <a:lnTo>
                    <a:pt x="50689" y="370855"/>
                  </a:lnTo>
                  <a:lnTo>
                    <a:pt x="50579" y="370801"/>
                  </a:lnTo>
                  <a:lnTo>
                    <a:pt x="50469" y="370752"/>
                  </a:lnTo>
                  <a:lnTo>
                    <a:pt x="50250" y="370643"/>
                  </a:lnTo>
                  <a:lnTo>
                    <a:pt x="50087" y="370467"/>
                  </a:lnTo>
                  <a:lnTo>
                    <a:pt x="50084" y="370229"/>
                  </a:lnTo>
                  <a:lnTo>
                    <a:pt x="50158" y="369999"/>
                  </a:lnTo>
                  <a:lnTo>
                    <a:pt x="50237" y="369768"/>
                  </a:lnTo>
                  <a:lnTo>
                    <a:pt x="50276" y="369531"/>
                  </a:lnTo>
                  <a:lnTo>
                    <a:pt x="50260" y="369288"/>
                  </a:lnTo>
                  <a:lnTo>
                    <a:pt x="50240" y="369045"/>
                  </a:lnTo>
                  <a:lnTo>
                    <a:pt x="50228" y="368802"/>
                  </a:lnTo>
                  <a:lnTo>
                    <a:pt x="50250" y="368559"/>
                  </a:lnTo>
                  <a:lnTo>
                    <a:pt x="50289" y="368444"/>
                  </a:lnTo>
                  <a:lnTo>
                    <a:pt x="50353" y="368340"/>
                  </a:lnTo>
                  <a:lnTo>
                    <a:pt x="50434" y="368249"/>
                  </a:lnTo>
                  <a:lnTo>
                    <a:pt x="50517" y="368158"/>
                  </a:lnTo>
                  <a:lnTo>
                    <a:pt x="50603" y="368073"/>
                  </a:lnTo>
                  <a:lnTo>
                    <a:pt x="50758" y="367884"/>
                  </a:lnTo>
                  <a:lnTo>
                    <a:pt x="50826" y="367660"/>
                  </a:lnTo>
                  <a:lnTo>
                    <a:pt x="50829" y="367417"/>
                  </a:lnTo>
                  <a:lnTo>
                    <a:pt x="50817" y="367295"/>
                  </a:lnTo>
                  <a:lnTo>
                    <a:pt x="50800" y="367174"/>
                  </a:lnTo>
                  <a:lnTo>
                    <a:pt x="50779" y="367052"/>
                  </a:lnTo>
                  <a:lnTo>
                    <a:pt x="50744" y="366937"/>
                  </a:lnTo>
                  <a:lnTo>
                    <a:pt x="50696" y="366822"/>
                  </a:lnTo>
                  <a:lnTo>
                    <a:pt x="50650" y="366712"/>
                  </a:lnTo>
                  <a:lnTo>
                    <a:pt x="50617" y="366475"/>
                  </a:lnTo>
                  <a:lnTo>
                    <a:pt x="50623" y="366232"/>
                  </a:lnTo>
                  <a:lnTo>
                    <a:pt x="50631" y="365989"/>
                  </a:lnTo>
                  <a:lnTo>
                    <a:pt x="50638" y="365746"/>
                  </a:lnTo>
                  <a:lnTo>
                    <a:pt x="50638" y="365624"/>
                  </a:lnTo>
                  <a:lnTo>
                    <a:pt x="50622" y="365503"/>
                  </a:lnTo>
                  <a:lnTo>
                    <a:pt x="50578" y="365387"/>
                  </a:lnTo>
                  <a:lnTo>
                    <a:pt x="50504" y="365297"/>
                  </a:lnTo>
                  <a:lnTo>
                    <a:pt x="50423" y="365200"/>
                  </a:lnTo>
                  <a:lnTo>
                    <a:pt x="50344" y="365108"/>
                  </a:lnTo>
                  <a:lnTo>
                    <a:pt x="50247" y="364896"/>
                  </a:lnTo>
                  <a:lnTo>
                    <a:pt x="50270" y="364646"/>
                  </a:lnTo>
                  <a:lnTo>
                    <a:pt x="50246" y="364415"/>
                  </a:lnTo>
                  <a:lnTo>
                    <a:pt x="50153" y="364336"/>
                  </a:lnTo>
                  <a:lnTo>
                    <a:pt x="50044" y="364276"/>
                  </a:lnTo>
                  <a:lnTo>
                    <a:pt x="49932" y="364227"/>
                  </a:lnTo>
                  <a:lnTo>
                    <a:pt x="49820" y="364185"/>
                  </a:lnTo>
                  <a:lnTo>
                    <a:pt x="49596" y="364088"/>
                  </a:lnTo>
                  <a:lnTo>
                    <a:pt x="49394" y="363954"/>
                  </a:lnTo>
                  <a:lnTo>
                    <a:pt x="49216" y="363790"/>
                  </a:lnTo>
                  <a:lnTo>
                    <a:pt x="49039" y="363620"/>
                  </a:lnTo>
                  <a:lnTo>
                    <a:pt x="48864" y="363455"/>
                  </a:lnTo>
                  <a:lnTo>
                    <a:pt x="48777" y="363370"/>
                  </a:lnTo>
                  <a:lnTo>
                    <a:pt x="48699" y="363279"/>
                  </a:lnTo>
                  <a:lnTo>
                    <a:pt x="48634" y="363176"/>
                  </a:lnTo>
                  <a:lnTo>
                    <a:pt x="48586" y="363061"/>
                  </a:lnTo>
                  <a:lnTo>
                    <a:pt x="48556" y="362945"/>
                  </a:lnTo>
                  <a:lnTo>
                    <a:pt x="48533" y="362824"/>
                  </a:lnTo>
                  <a:lnTo>
                    <a:pt x="48516" y="362708"/>
                  </a:lnTo>
                  <a:lnTo>
                    <a:pt x="48505" y="362587"/>
                  </a:lnTo>
                  <a:lnTo>
                    <a:pt x="48495" y="362465"/>
                  </a:lnTo>
                  <a:lnTo>
                    <a:pt x="48486" y="362344"/>
                  </a:lnTo>
                  <a:lnTo>
                    <a:pt x="48481" y="362222"/>
                  </a:lnTo>
                  <a:lnTo>
                    <a:pt x="48477" y="362101"/>
                  </a:lnTo>
                  <a:lnTo>
                    <a:pt x="48475" y="361979"/>
                  </a:lnTo>
                  <a:lnTo>
                    <a:pt x="48473" y="361858"/>
                  </a:lnTo>
                  <a:lnTo>
                    <a:pt x="48472" y="361736"/>
                  </a:lnTo>
                  <a:lnTo>
                    <a:pt x="48470" y="361493"/>
                  </a:lnTo>
                  <a:lnTo>
                    <a:pt x="48469" y="361250"/>
                  </a:lnTo>
                  <a:lnTo>
                    <a:pt x="48468" y="361007"/>
                  </a:lnTo>
                  <a:lnTo>
                    <a:pt x="48467" y="360764"/>
                  </a:lnTo>
                  <a:lnTo>
                    <a:pt x="48467" y="360643"/>
                  </a:lnTo>
                  <a:lnTo>
                    <a:pt x="48467" y="360521"/>
                  </a:lnTo>
                  <a:lnTo>
                    <a:pt x="48466" y="360400"/>
                  </a:lnTo>
                  <a:lnTo>
                    <a:pt x="48465" y="360278"/>
                  </a:lnTo>
                  <a:lnTo>
                    <a:pt x="48464" y="360157"/>
                  </a:lnTo>
                  <a:lnTo>
                    <a:pt x="48461" y="359913"/>
                  </a:lnTo>
                  <a:lnTo>
                    <a:pt x="48457" y="359671"/>
                  </a:lnTo>
                  <a:lnTo>
                    <a:pt x="48454" y="359543"/>
                  </a:lnTo>
                  <a:lnTo>
                    <a:pt x="48438" y="359300"/>
                  </a:lnTo>
                  <a:lnTo>
                    <a:pt x="48420" y="359063"/>
                  </a:lnTo>
                  <a:lnTo>
                    <a:pt x="48412" y="358941"/>
                  </a:lnTo>
                  <a:lnTo>
                    <a:pt x="48406" y="358820"/>
                  </a:lnTo>
                  <a:lnTo>
                    <a:pt x="48402" y="358699"/>
                  </a:lnTo>
                  <a:lnTo>
                    <a:pt x="48399" y="358577"/>
                  </a:lnTo>
                  <a:lnTo>
                    <a:pt x="48397" y="358456"/>
                  </a:lnTo>
                  <a:lnTo>
                    <a:pt x="48394" y="358212"/>
                  </a:lnTo>
                  <a:lnTo>
                    <a:pt x="48392" y="357970"/>
                  </a:lnTo>
                  <a:lnTo>
                    <a:pt x="48391" y="357726"/>
                  </a:lnTo>
                  <a:lnTo>
                    <a:pt x="48389" y="357483"/>
                  </a:lnTo>
                  <a:lnTo>
                    <a:pt x="48386" y="357240"/>
                  </a:lnTo>
                  <a:lnTo>
                    <a:pt x="48382" y="356997"/>
                  </a:lnTo>
                  <a:lnTo>
                    <a:pt x="48357" y="356755"/>
                  </a:lnTo>
                  <a:lnTo>
                    <a:pt x="48373" y="356518"/>
                  </a:lnTo>
                  <a:lnTo>
                    <a:pt x="48414" y="356402"/>
                  </a:lnTo>
                  <a:lnTo>
                    <a:pt x="48466" y="356293"/>
                  </a:lnTo>
                  <a:lnTo>
                    <a:pt x="48525" y="356184"/>
                  </a:lnTo>
                  <a:lnTo>
                    <a:pt x="48592" y="356080"/>
                  </a:lnTo>
                  <a:lnTo>
                    <a:pt x="48661" y="355983"/>
                  </a:lnTo>
                  <a:lnTo>
                    <a:pt x="48804" y="355782"/>
                  </a:lnTo>
                  <a:lnTo>
                    <a:pt x="48880" y="355691"/>
                  </a:lnTo>
                  <a:lnTo>
                    <a:pt x="48961" y="355600"/>
                  </a:lnTo>
                  <a:lnTo>
                    <a:pt x="49048" y="355515"/>
                  </a:lnTo>
                  <a:lnTo>
                    <a:pt x="49138" y="355436"/>
                  </a:lnTo>
                  <a:lnTo>
                    <a:pt x="49241" y="355369"/>
                  </a:lnTo>
                  <a:lnTo>
                    <a:pt x="49357" y="355333"/>
                  </a:lnTo>
                  <a:lnTo>
                    <a:pt x="49477" y="355320"/>
                  </a:lnTo>
                  <a:lnTo>
                    <a:pt x="49599" y="355315"/>
                  </a:lnTo>
                  <a:lnTo>
                    <a:pt x="49824" y="355235"/>
                  </a:lnTo>
                  <a:lnTo>
                    <a:pt x="49847" y="355005"/>
                  </a:lnTo>
                  <a:lnTo>
                    <a:pt x="49808" y="354762"/>
                  </a:lnTo>
                  <a:lnTo>
                    <a:pt x="49817" y="354640"/>
                  </a:lnTo>
                  <a:lnTo>
                    <a:pt x="49861" y="354531"/>
                  </a:lnTo>
                  <a:lnTo>
                    <a:pt x="49928" y="354427"/>
                  </a:lnTo>
                  <a:lnTo>
                    <a:pt x="50009" y="354336"/>
                  </a:lnTo>
                  <a:lnTo>
                    <a:pt x="50092" y="354245"/>
                  </a:lnTo>
                  <a:lnTo>
                    <a:pt x="50182" y="354166"/>
                  </a:lnTo>
                  <a:lnTo>
                    <a:pt x="50285" y="354099"/>
                  </a:lnTo>
                  <a:lnTo>
                    <a:pt x="50398" y="354057"/>
                  </a:lnTo>
                  <a:lnTo>
                    <a:pt x="50608" y="353935"/>
                  </a:lnTo>
                  <a:lnTo>
                    <a:pt x="50627" y="353699"/>
                  </a:lnTo>
                  <a:lnTo>
                    <a:pt x="50604" y="353455"/>
                  </a:lnTo>
                  <a:lnTo>
                    <a:pt x="50738" y="353255"/>
                  </a:lnTo>
                  <a:lnTo>
                    <a:pt x="50924" y="353103"/>
                  </a:lnTo>
                  <a:lnTo>
                    <a:pt x="51086" y="352921"/>
                  </a:lnTo>
                  <a:lnTo>
                    <a:pt x="51139" y="352684"/>
                  </a:lnTo>
                  <a:lnTo>
                    <a:pt x="51116" y="352441"/>
                  </a:lnTo>
                  <a:lnTo>
                    <a:pt x="51093" y="352204"/>
                  </a:lnTo>
                  <a:lnTo>
                    <a:pt x="51106" y="351961"/>
                  </a:lnTo>
                  <a:lnTo>
                    <a:pt x="51161" y="351724"/>
                  </a:lnTo>
                  <a:lnTo>
                    <a:pt x="51223" y="351487"/>
                  </a:lnTo>
                  <a:lnTo>
                    <a:pt x="51259" y="351372"/>
                  </a:lnTo>
                  <a:lnTo>
                    <a:pt x="51298" y="351256"/>
                  </a:lnTo>
                  <a:lnTo>
                    <a:pt x="51339" y="351141"/>
                  </a:lnTo>
                  <a:lnTo>
                    <a:pt x="51381" y="351025"/>
                  </a:lnTo>
                  <a:lnTo>
                    <a:pt x="51428" y="350916"/>
                  </a:lnTo>
                  <a:lnTo>
                    <a:pt x="51481" y="350807"/>
                  </a:lnTo>
                  <a:lnTo>
                    <a:pt x="51562" y="350709"/>
                  </a:lnTo>
                  <a:lnTo>
                    <a:pt x="51659" y="350637"/>
                  </a:lnTo>
                  <a:lnTo>
                    <a:pt x="51758" y="350570"/>
                  </a:lnTo>
                  <a:lnTo>
                    <a:pt x="51863" y="350357"/>
                  </a:lnTo>
                  <a:lnTo>
                    <a:pt x="51869" y="350114"/>
                  </a:lnTo>
                  <a:lnTo>
                    <a:pt x="51858" y="349992"/>
                  </a:lnTo>
                  <a:lnTo>
                    <a:pt x="51840" y="349877"/>
                  </a:lnTo>
                  <a:lnTo>
                    <a:pt x="51818" y="349755"/>
                  </a:lnTo>
                  <a:lnTo>
                    <a:pt x="51790" y="349634"/>
                  </a:lnTo>
                  <a:lnTo>
                    <a:pt x="51755" y="349518"/>
                  </a:lnTo>
                  <a:lnTo>
                    <a:pt x="51712" y="349409"/>
                  </a:lnTo>
                  <a:lnTo>
                    <a:pt x="51662" y="349294"/>
                  </a:lnTo>
                  <a:lnTo>
                    <a:pt x="51602" y="349190"/>
                  </a:lnTo>
                  <a:lnTo>
                    <a:pt x="51527" y="349093"/>
                  </a:lnTo>
                  <a:lnTo>
                    <a:pt x="51440" y="349008"/>
                  </a:lnTo>
                  <a:lnTo>
                    <a:pt x="51342" y="348942"/>
                  </a:lnTo>
                  <a:lnTo>
                    <a:pt x="51222" y="348917"/>
                  </a:lnTo>
                  <a:lnTo>
                    <a:pt x="50978" y="348960"/>
                  </a:lnTo>
                  <a:lnTo>
                    <a:pt x="50797" y="348862"/>
                  </a:lnTo>
                  <a:lnTo>
                    <a:pt x="50776" y="348620"/>
                  </a:lnTo>
                  <a:lnTo>
                    <a:pt x="50792" y="348376"/>
                  </a:lnTo>
                  <a:lnTo>
                    <a:pt x="50802" y="348255"/>
                  </a:lnTo>
                  <a:lnTo>
                    <a:pt x="50813" y="348133"/>
                  </a:lnTo>
                  <a:lnTo>
                    <a:pt x="50825" y="348012"/>
                  </a:lnTo>
                  <a:lnTo>
                    <a:pt x="50840" y="347897"/>
                  </a:lnTo>
                  <a:lnTo>
                    <a:pt x="50860" y="347775"/>
                  </a:lnTo>
                  <a:lnTo>
                    <a:pt x="50892" y="347654"/>
                  </a:lnTo>
                  <a:lnTo>
                    <a:pt x="50932" y="347538"/>
                  </a:lnTo>
                  <a:lnTo>
                    <a:pt x="50985" y="347429"/>
                  </a:lnTo>
                  <a:lnTo>
                    <a:pt x="51048" y="347326"/>
                  </a:lnTo>
                  <a:lnTo>
                    <a:pt x="51115" y="347222"/>
                  </a:lnTo>
                  <a:lnTo>
                    <a:pt x="51184" y="347125"/>
                  </a:lnTo>
                  <a:lnTo>
                    <a:pt x="51316" y="346918"/>
                  </a:lnTo>
                  <a:lnTo>
                    <a:pt x="51374" y="346815"/>
                  </a:lnTo>
                  <a:lnTo>
                    <a:pt x="51427" y="346706"/>
                  </a:lnTo>
                  <a:lnTo>
                    <a:pt x="51466" y="346590"/>
                  </a:lnTo>
                  <a:lnTo>
                    <a:pt x="51482" y="346469"/>
                  </a:lnTo>
                  <a:lnTo>
                    <a:pt x="51466" y="346226"/>
                  </a:lnTo>
                  <a:lnTo>
                    <a:pt x="51440" y="345983"/>
                  </a:lnTo>
                  <a:lnTo>
                    <a:pt x="51435" y="345861"/>
                  </a:lnTo>
                  <a:lnTo>
                    <a:pt x="51445" y="345739"/>
                  </a:lnTo>
                  <a:lnTo>
                    <a:pt x="51472" y="345624"/>
                  </a:lnTo>
                  <a:lnTo>
                    <a:pt x="51505" y="345509"/>
                  </a:lnTo>
                  <a:lnTo>
                    <a:pt x="51544" y="345393"/>
                  </a:lnTo>
                  <a:lnTo>
                    <a:pt x="51588" y="345278"/>
                  </a:lnTo>
                  <a:lnTo>
                    <a:pt x="51634" y="345169"/>
                  </a:lnTo>
                  <a:lnTo>
                    <a:pt x="51728" y="344943"/>
                  </a:lnTo>
                  <a:lnTo>
                    <a:pt x="51822" y="344719"/>
                  </a:lnTo>
                  <a:lnTo>
                    <a:pt x="51583" y="344707"/>
                  </a:lnTo>
                  <a:lnTo>
                    <a:pt x="51471" y="344664"/>
                  </a:lnTo>
                  <a:lnTo>
                    <a:pt x="51378" y="344585"/>
                  </a:lnTo>
                  <a:lnTo>
                    <a:pt x="51289" y="344500"/>
                  </a:lnTo>
                  <a:lnTo>
                    <a:pt x="51202" y="344415"/>
                  </a:lnTo>
                  <a:lnTo>
                    <a:pt x="51115" y="344330"/>
                  </a:lnTo>
                  <a:lnTo>
                    <a:pt x="51029" y="344245"/>
                  </a:lnTo>
                  <a:lnTo>
                    <a:pt x="50859" y="344069"/>
                  </a:lnTo>
                  <a:lnTo>
                    <a:pt x="50792" y="343972"/>
                  </a:lnTo>
                  <a:lnTo>
                    <a:pt x="50747" y="343856"/>
                  </a:lnTo>
                  <a:lnTo>
                    <a:pt x="50710" y="343741"/>
                  </a:lnTo>
                  <a:lnTo>
                    <a:pt x="50679" y="343625"/>
                  </a:lnTo>
                  <a:lnTo>
                    <a:pt x="50652" y="343504"/>
                  </a:lnTo>
                  <a:lnTo>
                    <a:pt x="50626" y="343388"/>
                  </a:lnTo>
                  <a:lnTo>
                    <a:pt x="50602" y="343267"/>
                  </a:lnTo>
                  <a:lnTo>
                    <a:pt x="50549" y="343030"/>
                  </a:lnTo>
                  <a:lnTo>
                    <a:pt x="50520" y="342914"/>
                  </a:lnTo>
                  <a:lnTo>
                    <a:pt x="50483" y="342799"/>
                  </a:lnTo>
                  <a:lnTo>
                    <a:pt x="50431" y="342690"/>
                  </a:lnTo>
                  <a:lnTo>
                    <a:pt x="50372" y="342580"/>
                  </a:lnTo>
                  <a:lnTo>
                    <a:pt x="50306" y="342477"/>
                  </a:lnTo>
                  <a:lnTo>
                    <a:pt x="50237" y="342380"/>
                  </a:lnTo>
                  <a:lnTo>
                    <a:pt x="50116" y="342167"/>
                  </a:lnTo>
                  <a:lnTo>
                    <a:pt x="50020" y="341942"/>
                  </a:lnTo>
                  <a:lnTo>
                    <a:pt x="49937" y="341718"/>
                  </a:lnTo>
                  <a:lnTo>
                    <a:pt x="49859" y="341481"/>
                  </a:lnTo>
                  <a:lnTo>
                    <a:pt x="49822" y="341365"/>
                  </a:lnTo>
                  <a:lnTo>
                    <a:pt x="49786" y="341250"/>
                  </a:lnTo>
                  <a:lnTo>
                    <a:pt x="49751" y="341134"/>
                  </a:lnTo>
                  <a:lnTo>
                    <a:pt x="49718" y="341019"/>
                  </a:lnTo>
                  <a:lnTo>
                    <a:pt x="49686" y="340903"/>
                  </a:lnTo>
                  <a:lnTo>
                    <a:pt x="49659" y="340782"/>
                  </a:lnTo>
                  <a:lnTo>
                    <a:pt x="49644" y="340660"/>
                  </a:lnTo>
                  <a:lnTo>
                    <a:pt x="49631" y="340539"/>
                  </a:lnTo>
                  <a:lnTo>
                    <a:pt x="49568" y="340308"/>
                  </a:lnTo>
                  <a:lnTo>
                    <a:pt x="49496" y="340211"/>
                  </a:lnTo>
                  <a:lnTo>
                    <a:pt x="49416" y="340120"/>
                  </a:lnTo>
                  <a:lnTo>
                    <a:pt x="49330" y="340035"/>
                  </a:lnTo>
                  <a:lnTo>
                    <a:pt x="49241" y="339949"/>
                  </a:lnTo>
                  <a:lnTo>
                    <a:pt x="49149" y="339871"/>
                  </a:lnTo>
                  <a:lnTo>
                    <a:pt x="49058" y="339792"/>
                  </a:lnTo>
                  <a:lnTo>
                    <a:pt x="48882" y="339622"/>
                  </a:lnTo>
                  <a:lnTo>
                    <a:pt x="48803" y="339531"/>
                  </a:lnTo>
                  <a:lnTo>
                    <a:pt x="48732" y="339433"/>
                  </a:lnTo>
                  <a:lnTo>
                    <a:pt x="48677" y="339324"/>
                  </a:lnTo>
                  <a:lnTo>
                    <a:pt x="48657" y="339202"/>
                  </a:lnTo>
                  <a:lnTo>
                    <a:pt x="48657" y="339081"/>
                  </a:lnTo>
                  <a:lnTo>
                    <a:pt x="48664" y="338838"/>
                  </a:lnTo>
                  <a:lnTo>
                    <a:pt x="48645" y="338717"/>
                  </a:lnTo>
                  <a:lnTo>
                    <a:pt x="48589" y="338613"/>
                  </a:lnTo>
                  <a:lnTo>
                    <a:pt x="48510" y="338522"/>
                  </a:lnTo>
                  <a:lnTo>
                    <a:pt x="48425" y="338431"/>
                  </a:lnTo>
                  <a:lnTo>
                    <a:pt x="48333" y="338352"/>
                  </a:lnTo>
                  <a:lnTo>
                    <a:pt x="48237" y="338279"/>
                  </a:lnTo>
                  <a:lnTo>
                    <a:pt x="48139" y="338206"/>
                  </a:lnTo>
                  <a:lnTo>
                    <a:pt x="47956" y="338048"/>
                  </a:lnTo>
                  <a:lnTo>
                    <a:pt x="47785" y="337878"/>
                  </a:lnTo>
                  <a:lnTo>
                    <a:pt x="47618" y="337696"/>
                  </a:lnTo>
                  <a:lnTo>
                    <a:pt x="47457" y="337514"/>
                  </a:lnTo>
                  <a:lnTo>
                    <a:pt x="47305" y="337325"/>
                  </a:lnTo>
                  <a:lnTo>
                    <a:pt x="47232" y="337228"/>
                  </a:lnTo>
                  <a:lnTo>
                    <a:pt x="47162" y="337131"/>
                  </a:lnTo>
                  <a:lnTo>
                    <a:pt x="47096" y="337027"/>
                  </a:lnTo>
                  <a:lnTo>
                    <a:pt x="47038" y="336918"/>
                  </a:lnTo>
                  <a:lnTo>
                    <a:pt x="46989" y="336809"/>
                  </a:lnTo>
                  <a:lnTo>
                    <a:pt x="46962" y="336687"/>
                  </a:lnTo>
                  <a:lnTo>
                    <a:pt x="46952" y="336566"/>
                  </a:lnTo>
                  <a:lnTo>
                    <a:pt x="46966" y="336329"/>
                  </a:lnTo>
                  <a:lnTo>
                    <a:pt x="46984" y="336086"/>
                  </a:lnTo>
                  <a:lnTo>
                    <a:pt x="46986" y="335958"/>
                  </a:lnTo>
                  <a:lnTo>
                    <a:pt x="46982" y="335836"/>
                  </a:lnTo>
                  <a:lnTo>
                    <a:pt x="46964" y="335721"/>
                  </a:lnTo>
                  <a:lnTo>
                    <a:pt x="46926" y="335606"/>
                  </a:lnTo>
                  <a:lnTo>
                    <a:pt x="46872" y="335497"/>
                  </a:lnTo>
                  <a:lnTo>
                    <a:pt x="46811" y="335387"/>
                  </a:lnTo>
                  <a:lnTo>
                    <a:pt x="46745" y="335290"/>
                  </a:lnTo>
                  <a:lnTo>
                    <a:pt x="46610" y="335083"/>
                  </a:lnTo>
                  <a:lnTo>
                    <a:pt x="46544" y="334980"/>
                  </a:lnTo>
                  <a:lnTo>
                    <a:pt x="46490" y="334877"/>
                  </a:lnTo>
                  <a:lnTo>
                    <a:pt x="46464" y="334756"/>
                  </a:lnTo>
                  <a:lnTo>
                    <a:pt x="46461" y="334634"/>
                  </a:lnTo>
                  <a:lnTo>
                    <a:pt x="46479" y="334391"/>
                  </a:lnTo>
                  <a:lnTo>
                    <a:pt x="46478" y="334148"/>
                  </a:lnTo>
                  <a:lnTo>
                    <a:pt x="46473" y="333905"/>
                  </a:lnTo>
                  <a:lnTo>
                    <a:pt x="46466" y="333662"/>
                  </a:lnTo>
                  <a:lnTo>
                    <a:pt x="46461" y="333419"/>
                  </a:lnTo>
                  <a:lnTo>
                    <a:pt x="46456" y="333176"/>
                  </a:lnTo>
                  <a:lnTo>
                    <a:pt x="46455" y="332932"/>
                  </a:lnTo>
                  <a:lnTo>
                    <a:pt x="46464" y="332690"/>
                  </a:lnTo>
                  <a:lnTo>
                    <a:pt x="46492" y="332574"/>
                  </a:lnTo>
                  <a:lnTo>
                    <a:pt x="46526" y="332453"/>
                  </a:lnTo>
                  <a:lnTo>
                    <a:pt x="46559" y="332337"/>
                  </a:lnTo>
                  <a:lnTo>
                    <a:pt x="46594" y="332222"/>
                  </a:lnTo>
                  <a:lnTo>
                    <a:pt x="46629" y="332107"/>
                  </a:lnTo>
                  <a:lnTo>
                    <a:pt x="46692" y="331869"/>
                  </a:lnTo>
                  <a:lnTo>
                    <a:pt x="46729" y="331632"/>
                  </a:lnTo>
                  <a:lnTo>
                    <a:pt x="46734" y="331390"/>
                  </a:lnTo>
                  <a:lnTo>
                    <a:pt x="46736" y="331146"/>
                  </a:lnTo>
                  <a:lnTo>
                    <a:pt x="46731" y="330904"/>
                  </a:lnTo>
                  <a:lnTo>
                    <a:pt x="46725" y="330782"/>
                  </a:lnTo>
                  <a:lnTo>
                    <a:pt x="46716" y="330661"/>
                  </a:lnTo>
                  <a:lnTo>
                    <a:pt x="46702" y="330539"/>
                  </a:lnTo>
                  <a:lnTo>
                    <a:pt x="46683" y="330417"/>
                  </a:lnTo>
                  <a:lnTo>
                    <a:pt x="46662" y="330302"/>
                  </a:lnTo>
                  <a:lnTo>
                    <a:pt x="46636" y="330181"/>
                  </a:lnTo>
                  <a:lnTo>
                    <a:pt x="46608" y="330059"/>
                  </a:lnTo>
                  <a:lnTo>
                    <a:pt x="46579" y="329943"/>
                  </a:lnTo>
                  <a:lnTo>
                    <a:pt x="46521" y="329707"/>
                  </a:lnTo>
                  <a:lnTo>
                    <a:pt x="46488" y="329591"/>
                  </a:lnTo>
                  <a:lnTo>
                    <a:pt x="46446" y="329475"/>
                  </a:lnTo>
                  <a:lnTo>
                    <a:pt x="46398" y="329360"/>
                  </a:lnTo>
                  <a:lnTo>
                    <a:pt x="46341" y="329257"/>
                  </a:lnTo>
                  <a:lnTo>
                    <a:pt x="46270" y="329159"/>
                  </a:lnTo>
                  <a:lnTo>
                    <a:pt x="46167" y="329093"/>
                  </a:lnTo>
                  <a:lnTo>
                    <a:pt x="46046" y="329075"/>
                  </a:lnTo>
                  <a:lnTo>
                    <a:pt x="45926" y="329057"/>
                  </a:lnTo>
                  <a:lnTo>
                    <a:pt x="45805" y="329045"/>
                  </a:lnTo>
                  <a:lnTo>
                    <a:pt x="45572" y="328977"/>
                  </a:lnTo>
                  <a:lnTo>
                    <a:pt x="45458" y="328935"/>
                  </a:lnTo>
                  <a:lnTo>
                    <a:pt x="45344" y="328892"/>
                  </a:lnTo>
                  <a:lnTo>
                    <a:pt x="45230" y="328844"/>
                  </a:lnTo>
                  <a:lnTo>
                    <a:pt x="45120" y="328795"/>
                  </a:lnTo>
                  <a:lnTo>
                    <a:pt x="45012" y="328741"/>
                  </a:lnTo>
                  <a:lnTo>
                    <a:pt x="44911" y="328668"/>
                  </a:lnTo>
                  <a:lnTo>
                    <a:pt x="44824" y="328589"/>
                  </a:lnTo>
                  <a:lnTo>
                    <a:pt x="44781" y="328473"/>
                  </a:lnTo>
                  <a:lnTo>
                    <a:pt x="44809" y="328231"/>
                  </a:lnTo>
                  <a:lnTo>
                    <a:pt x="44908" y="328012"/>
                  </a:lnTo>
                  <a:lnTo>
                    <a:pt x="45076" y="327835"/>
                  </a:lnTo>
                  <a:lnTo>
                    <a:pt x="45236" y="327653"/>
                  </a:lnTo>
                  <a:lnTo>
                    <a:pt x="45284" y="327416"/>
                  </a:lnTo>
                  <a:lnTo>
                    <a:pt x="45260" y="327179"/>
                  </a:lnTo>
                  <a:lnTo>
                    <a:pt x="45205" y="326942"/>
                  </a:lnTo>
                  <a:lnTo>
                    <a:pt x="45148" y="326705"/>
                  </a:lnTo>
                  <a:lnTo>
                    <a:pt x="45108" y="326462"/>
                  </a:lnTo>
                  <a:lnTo>
                    <a:pt x="45109" y="326219"/>
                  </a:lnTo>
                  <a:lnTo>
                    <a:pt x="45121" y="325976"/>
                  </a:lnTo>
                  <a:lnTo>
                    <a:pt x="45126" y="325855"/>
                  </a:lnTo>
                  <a:lnTo>
                    <a:pt x="45117" y="325733"/>
                  </a:lnTo>
                  <a:lnTo>
                    <a:pt x="45088" y="325618"/>
                  </a:lnTo>
                  <a:lnTo>
                    <a:pt x="45031" y="325509"/>
                  </a:lnTo>
                  <a:lnTo>
                    <a:pt x="44962" y="325411"/>
                  </a:lnTo>
                  <a:lnTo>
                    <a:pt x="44819" y="325211"/>
                  </a:lnTo>
                  <a:lnTo>
                    <a:pt x="44751" y="325108"/>
                  </a:lnTo>
                  <a:lnTo>
                    <a:pt x="44702" y="324998"/>
                  </a:lnTo>
                  <a:lnTo>
                    <a:pt x="44683" y="324883"/>
                  </a:lnTo>
                  <a:lnTo>
                    <a:pt x="44673" y="324761"/>
                  </a:lnTo>
                  <a:lnTo>
                    <a:pt x="44672" y="324640"/>
                  </a:lnTo>
                  <a:lnTo>
                    <a:pt x="44682" y="324397"/>
                  </a:lnTo>
                  <a:lnTo>
                    <a:pt x="44697" y="324154"/>
                  </a:lnTo>
                  <a:lnTo>
                    <a:pt x="44712" y="323911"/>
                  </a:lnTo>
                  <a:lnTo>
                    <a:pt x="44716" y="323667"/>
                  </a:lnTo>
                  <a:lnTo>
                    <a:pt x="44649" y="323430"/>
                  </a:lnTo>
                  <a:lnTo>
                    <a:pt x="44561" y="323206"/>
                  </a:lnTo>
                  <a:lnTo>
                    <a:pt x="44511" y="323097"/>
                  </a:lnTo>
                  <a:lnTo>
                    <a:pt x="44457" y="322987"/>
                  </a:lnTo>
                  <a:lnTo>
                    <a:pt x="44399" y="322878"/>
                  </a:lnTo>
                  <a:lnTo>
                    <a:pt x="44333" y="322775"/>
                  </a:lnTo>
                  <a:lnTo>
                    <a:pt x="44260" y="322677"/>
                  </a:lnTo>
                  <a:lnTo>
                    <a:pt x="44182" y="322586"/>
                  </a:lnTo>
                  <a:lnTo>
                    <a:pt x="44093" y="322507"/>
                  </a:lnTo>
                  <a:lnTo>
                    <a:pt x="43990" y="322441"/>
                  </a:lnTo>
                  <a:lnTo>
                    <a:pt x="43877" y="322398"/>
                  </a:lnTo>
                  <a:lnTo>
                    <a:pt x="43760" y="322361"/>
                  </a:lnTo>
                  <a:lnTo>
                    <a:pt x="43644" y="322325"/>
                  </a:lnTo>
                  <a:lnTo>
                    <a:pt x="43526" y="322295"/>
                  </a:lnTo>
                  <a:lnTo>
                    <a:pt x="43297" y="322216"/>
                  </a:lnTo>
                  <a:lnTo>
                    <a:pt x="43191" y="322155"/>
                  </a:lnTo>
                  <a:lnTo>
                    <a:pt x="43090" y="322088"/>
                  </a:lnTo>
                  <a:lnTo>
                    <a:pt x="42991" y="322015"/>
                  </a:lnTo>
                  <a:lnTo>
                    <a:pt x="42894" y="321942"/>
                  </a:lnTo>
                  <a:lnTo>
                    <a:pt x="42799" y="321869"/>
                  </a:lnTo>
                  <a:lnTo>
                    <a:pt x="42708" y="321784"/>
                  </a:lnTo>
                  <a:lnTo>
                    <a:pt x="42536" y="321614"/>
                  </a:lnTo>
                  <a:lnTo>
                    <a:pt x="42460" y="321523"/>
                  </a:lnTo>
                  <a:lnTo>
                    <a:pt x="42391" y="321420"/>
                  </a:lnTo>
                  <a:lnTo>
                    <a:pt x="42346" y="321310"/>
                  </a:lnTo>
                  <a:lnTo>
                    <a:pt x="42335" y="321189"/>
                  </a:lnTo>
                  <a:lnTo>
                    <a:pt x="42361" y="320946"/>
                  </a:lnTo>
                  <a:lnTo>
                    <a:pt x="42374" y="320703"/>
                  </a:lnTo>
                  <a:lnTo>
                    <a:pt x="42376" y="320460"/>
                  </a:lnTo>
                  <a:lnTo>
                    <a:pt x="42375" y="320217"/>
                  </a:lnTo>
                  <a:lnTo>
                    <a:pt x="42373" y="320095"/>
                  </a:lnTo>
                  <a:lnTo>
                    <a:pt x="42370" y="319974"/>
                  </a:lnTo>
                  <a:lnTo>
                    <a:pt x="42365" y="319852"/>
                  </a:lnTo>
                  <a:lnTo>
                    <a:pt x="42359" y="319731"/>
                  </a:lnTo>
                  <a:lnTo>
                    <a:pt x="42349" y="319609"/>
                  </a:lnTo>
                  <a:lnTo>
                    <a:pt x="42337" y="319488"/>
                  </a:lnTo>
                  <a:lnTo>
                    <a:pt x="42323" y="319366"/>
                  </a:lnTo>
                  <a:lnTo>
                    <a:pt x="42309" y="319245"/>
                  </a:lnTo>
                  <a:lnTo>
                    <a:pt x="42286" y="319008"/>
                  </a:lnTo>
                  <a:lnTo>
                    <a:pt x="42301" y="318880"/>
                  </a:lnTo>
                  <a:lnTo>
                    <a:pt x="42354" y="318777"/>
                  </a:lnTo>
                  <a:lnTo>
                    <a:pt x="42459" y="318716"/>
                  </a:lnTo>
                  <a:lnTo>
                    <a:pt x="42582" y="318710"/>
                  </a:lnTo>
                  <a:lnTo>
                    <a:pt x="42823" y="318734"/>
                  </a:lnTo>
                  <a:lnTo>
                    <a:pt x="43065" y="318759"/>
                  </a:lnTo>
                  <a:lnTo>
                    <a:pt x="43307" y="318771"/>
                  </a:lnTo>
                  <a:lnTo>
                    <a:pt x="43550" y="318771"/>
                  </a:lnTo>
                  <a:lnTo>
                    <a:pt x="43793" y="318759"/>
                  </a:lnTo>
                  <a:lnTo>
                    <a:pt x="44036" y="318758"/>
                  </a:lnTo>
                  <a:lnTo>
                    <a:pt x="44279" y="318771"/>
                  </a:lnTo>
                  <a:lnTo>
                    <a:pt x="44522" y="318765"/>
                  </a:lnTo>
                  <a:lnTo>
                    <a:pt x="44742" y="318673"/>
                  </a:lnTo>
                  <a:lnTo>
                    <a:pt x="44936" y="318528"/>
                  </a:lnTo>
                  <a:lnTo>
                    <a:pt x="45139" y="318394"/>
                  </a:lnTo>
                  <a:lnTo>
                    <a:pt x="45363" y="318297"/>
                  </a:lnTo>
                  <a:lnTo>
                    <a:pt x="45589" y="318206"/>
                  </a:lnTo>
                  <a:lnTo>
                    <a:pt x="45548" y="318042"/>
                  </a:lnTo>
                  <a:lnTo>
                    <a:pt x="45357" y="317890"/>
                  </a:lnTo>
                  <a:lnTo>
                    <a:pt x="45164" y="317744"/>
                  </a:lnTo>
                  <a:lnTo>
                    <a:pt x="45067" y="317671"/>
                  </a:lnTo>
                  <a:lnTo>
                    <a:pt x="44968" y="317598"/>
                  </a:lnTo>
                  <a:lnTo>
                    <a:pt x="44863" y="317537"/>
                  </a:lnTo>
                  <a:lnTo>
                    <a:pt x="44754" y="317483"/>
                  </a:lnTo>
                  <a:lnTo>
                    <a:pt x="44642" y="317434"/>
                  </a:lnTo>
                  <a:lnTo>
                    <a:pt x="44529" y="317392"/>
                  </a:lnTo>
                  <a:lnTo>
                    <a:pt x="44303" y="317307"/>
                  </a:lnTo>
                  <a:lnTo>
                    <a:pt x="44191" y="317258"/>
                  </a:lnTo>
                  <a:lnTo>
                    <a:pt x="44081" y="317204"/>
                  </a:lnTo>
                  <a:lnTo>
                    <a:pt x="43974" y="317149"/>
                  </a:lnTo>
                  <a:lnTo>
                    <a:pt x="43870" y="317088"/>
                  </a:lnTo>
                  <a:lnTo>
                    <a:pt x="43767" y="317021"/>
                  </a:lnTo>
                  <a:lnTo>
                    <a:pt x="43664" y="316954"/>
                  </a:lnTo>
                  <a:lnTo>
                    <a:pt x="43563" y="316888"/>
                  </a:lnTo>
                  <a:lnTo>
                    <a:pt x="43462" y="316821"/>
                  </a:lnTo>
                  <a:lnTo>
                    <a:pt x="43366" y="316748"/>
                  </a:lnTo>
                  <a:lnTo>
                    <a:pt x="43273" y="316669"/>
                  </a:lnTo>
                  <a:lnTo>
                    <a:pt x="43070" y="316535"/>
                  </a:lnTo>
                  <a:lnTo>
                    <a:pt x="42829" y="316541"/>
                  </a:lnTo>
                  <a:lnTo>
                    <a:pt x="42587" y="316559"/>
                  </a:lnTo>
                  <a:lnTo>
                    <a:pt x="42476" y="316517"/>
                  </a:lnTo>
                  <a:lnTo>
                    <a:pt x="42382" y="316438"/>
                  </a:lnTo>
                  <a:lnTo>
                    <a:pt x="42301" y="316346"/>
                  </a:lnTo>
                  <a:lnTo>
                    <a:pt x="42225" y="316250"/>
                  </a:lnTo>
                  <a:lnTo>
                    <a:pt x="42150" y="316153"/>
                  </a:lnTo>
                  <a:lnTo>
                    <a:pt x="41997" y="315964"/>
                  </a:lnTo>
                  <a:lnTo>
                    <a:pt x="41914" y="315879"/>
                  </a:lnTo>
                  <a:lnTo>
                    <a:pt x="41825" y="315794"/>
                  </a:lnTo>
                  <a:lnTo>
                    <a:pt x="41731" y="315715"/>
                  </a:lnTo>
                  <a:lnTo>
                    <a:pt x="41636" y="315642"/>
                  </a:lnTo>
                  <a:lnTo>
                    <a:pt x="41447" y="315490"/>
                  </a:lnTo>
                  <a:lnTo>
                    <a:pt x="41282" y="315314"/>
                  </a:lnTo>
                  <a:lnTo>
                    <a:pt x="41243" y="315077"/>
                  </a:lnTo>
                  <a:lnTo>
                    <a:pt x="41272" y="314834"/>
                  </a:lnTo>
                  <a:lnTo>
                    <a:pt x="41262" y="314712"/>
                  </a:lnTo>
                  <a:lnTo>
                    <a:pt x="41205" y="314609"/>
                  </a:lnTo>
                  <a:lnTo>
                    <a:pt x="41124" y="314518"/>
                  </a:lnTo>
                  <a:lnTo>
                    <a:pt x="41037" y="314427"/>
                  </a:lnTo>
                  <a:lnTo>
                    <a:pt x="40953" y="314342"/>
                  </a:lnTo>
                  <a:lnTo>
                    <a:pt x="40846" y="314129"/>
                  </a:lnTo>
                  <a:lnTo>
                    <a:pt x="40840" y="313886"/>
                  </a:lnTo>
                  <a:lnTo>
                    <a:pt x="40856" y="313643"/>
                  </a:lnTo>
                  <a:lnTo>
                    <a:pt x="40858" y="313522"/>
                  </a:lnTo>
                  <a:lnTo>
                    <a:pt x="40855" y="313400"/>
                  </a:lnTo>
                  <a:lnTo>
                    <a:pt x="40849" y="313279"/>
                  </a:lnTo>
                  <a:lnTo>
                    <a:pt x="40841" y="313157"/>
                  </a:lnTo>
                  <a:lnTo>
                    <a:pt x="40831" y="313036"/>
                  </a:lnTo>
                  <a:lnTo>
                    <a:pt x="40816" y="312920"/>
                  </a:lnTo>
                  <a:lnTo>
                    <a:pt x="40796" y="312799"/>
                  </a:lnTo>
                  <a:lnTo>
                    <a:pt x="40764" y="312677"/>
                  </a:lnTo>
                  <a:lnTo>
                    <a:pt x="40717" y="312568"/>
                  </a:lnTo>
                  <a:lnTo>
                    <a:pt x="40666" y="312459"/>
                  </a:lnTo>
                  <a:lnTo>
                    <a:pt x="40609" y="312349"/>
                  </a:lnTo>
                  <a:lnTo>
                    <a:pt x="40549" y="312246"/>
                  </a:lnTo>
                  <a:lnTo>
                    <a:pt x="40426" y="312033"/>
                  </a:lnTo>
                  <a:lnTo>
                    <a:pt x="40368" y="311930"/>
                  </a:lnTo>
                  <a:lnTo>
                    <a:pt x="40318" y="311814"/>
                  </a:lnTo>
                  <a:lnTo>
                    <a:pt x="40286" y="311699"/>
                  </a:lnTo>
                  <a:lnTo>
                    <a:pt x="40259" y="311577"/>
                  </a:lnTo>
                  <a:lnTo>
                    <a:pt x="40143" y="311371"/>
                  </a:lnTo>
                  <a:lnTo>
                    <a:pt x="39908" y="311310"/>
                  </a:lnTo>
                  <a:lnTo>
                    <a:pt x="39682" y="311231"/>
                  </a:lnTo>
                  <a:lnTo>
                    <a:pt x="39490" y="311079"/>
                  </a:lnTo>
                  <a:lnTo>
                    <a:pt x="39304" y="310921"/>
                  </a:lnTo>
                  <a:lnTo>
                    <a:pt x="39211" y="310843"/>
                  </a:lnTo>
                  <a:lnTo>
                    <a:pt x="39122" y="310763"/>
                  </a:lnTo>
                  <a:lnTo>
                    <a:pt x="39036" y="310678"/>
                  </a:lnTo>
                  <a:lnTo>
                    <a:pt x="38956" y="310587"/>
                  </a:lnTo>
                  <a:lnTo>
                    <a:pt x="38882" y="310490"/>
                  </a:lnTo>
                  <a:lnTo>
                    <a:pt x="38811" y="310387"/>
                  </a:lnTo>
                  <a:lnTo>
                    <a:pt x="38748" y="310284"/>
                  </a:lnTo>
                  <a:lnTo>
                    <a:pt x="38713" y="310168"/>
                  </a:lnTo>
                  <a:lnTo>
                    <a:pt x="38705" y="310047"/>
                  </a:lnTo>
                  <a:lnTo>
                    <a:pt x="38722" y="309804"/>
                  </a:lnTo>
                  <a:lnTo>
                    <a:pt x="38744" y="309688"/>
                  </a:lnTo>
                  <a:lnTo>
                    <a:pt x="38769" y="309567"/>
                  </a:lnTo>
                  <a:lnTo>
                    <a:pt x="38796" y="309445"/>
                  </a:lnTo>
                  <a:lnTo>
                    <a:pt x="38827" y="309330"/>
                  </a:lnTo>
                  <a:lnTo>
                    <a:pt x="38860" y="309214"/>
                  </a:lnTo>
                  <a:lnTo>
                    <a:pt x="38899" y="309099"/>
                  </a:lnTo>
                  <a:lnTo>
                    <a:pt x="38943" y="308983"/>
                  </a:lnTo>
                  <a:lnTo>
                    <a:pt x="38992" y="308874"/>
                  </a:lnTo>
                  <a:lnTo>
                    <a:pt x="39048" y="308764"/>
                  </a:lnTo>
                  <a:lnTo>
                    <a:pt x="39114" y="308661"/>
                  </a:lnTo>
                  <a:lnTo>
                    <a:pt x="39192" y="308570"/>
                  </a:lnTo>
                  <a:lnTo>
                    <a:pt x="39283" y="308491"/>
                  </a:lnTo>
                  <a:lnTo>
                    <a:pt x="39389" y="308431"/>
                  </a:lnTo>
                  <a:lnTo>
                    <a:pt x="39498" y="308369"/>
                  </a:lnTo>
                  <a:lnTo>
                    <a:pt x="39605" y="308315"/>
                  </a:lnTo>
                  <a:lnTo>
                    <a:pt x="39807" y="308181"/>
                  </a:lnTo>
                  <a:lnTo>
                    <a:pt x="39904" y="308108"/>
                  </a:lnTo>
                  <a:lnTo>
                    <a:pt x="39999" y="308035"/>
                  </a:lnTo>
                  <a:lnTo>
                    <a:pt x="40093" y="307957"/>
                  </a:lnTo>
                  <a:lnTo>
                    <a:pt x="40187" y="307878"/>
                  </a:lnTo>
                  <a:lnTo>
                    <a:pt x="40373" y="307720"/>
                  </a:lnTo>
                  <a:lnTo>
                    <a:pt x="40515" y="307525"/>
                  </a:lnTo>
                  <a:lnTo>
                    <a:pt x="40539" y="307288"/>
                  </a:lnTo>
                  <a:lnTo>
                    <a:pt x="40430" y="307070"/>
                  </a:lnTo>
                  <a:lnTo>
                    <a:pt x="40283" y="306881"/>
                  </a:lnTo>
                  <a:lnTo>
                    <a:pt x="40140" y="306681"/>
                  </a:lnTo>
                  <a:lnTo>
                    <a:pt x="40076" y="306577"/>
                  </a:lnTo>
                  <a:lnTo>
                    <a:pt x="40020" y="306468"/>
                  </a:lnTo>
                  <a:lnTo>
                    <a:pt x="39977" y="306359"/>
                  </a:lnTo>
                  <a:lnTo>
                    <a:pt x="39964" y="306237"/>
                  </a:lnTo>
                  <a:lnTo>
                    <a:pt x="39963" y="306116"/>
                  </a:lnTo>
                  <a:lnTo>
                    <a:pt x="39967" y="305873"/>
                  </a:lnTo>
                  <a:lnTo>
                    <a:pt x="39965" y="305745"/>
                  </a:lnTo>
                  <a:lnTo>
                    <a:pt x="39897" y="305520"/>
                  </a:lnTo>
                  <a:lnTo>
                    <a:pt x="39658" y="305514"/>
                  </a:lnTo>
                  <a:lnTo>
                    <a:pt x="39417" y="305538"/>
                  </a:lnTo>
                  <a:lnTo>
                    <a:pt x="39300" y="305502"/>
                  </a:lnTo>
                  <a:lnTo>
                    <a:pt x="39185" y="305466"/>
                  </a:lnTo>
                  <a:lnTo>
                    <a:pt x="39071" y="305423"/>
                  </a:lnTo>
                  <a:lnTo>
                    <a:pt x="38959" y="305375"/>
                  </a:lnTo>
                  <a:lnTo>
                    <a:pt x="38854" y="305314"/>
                  </a:lnTo>
                  <a:lnTo>
                    <a:pt x="38770" y="305223"/>
                  </a:lnTo>
                  <a:lnTo>
                    <a:pt x="38740" y="305107"/>
                  </a:lnTo>
                  <a:lnTo>
                    <a:pt x="38763" y="304864"/>
                  </a:lnTo>
                  <a:lnTo>
                    <a:pt x="38795" y="304748"/>
                  </a:lnTo>
                  <a:lnTo>
                    <a:pt x="38835" y="304634"/>
                  </a:lnTo>
                  <a:lnTo>
                    <a:pt x="38877" y="304518"/>
                  </a:lnTo>
                  <a:lnTo>
                    <a:pt x="38921" y="304408"/>
                  </a:lnTo>
                  <a:lnTo>
                    <a:pt x="39009" y="304178"/>
                  </a:lnTo>
                  <a:lnTo>
                    <a:pt x="39049" y="304062"/>
                  </a:lnTo>
                  <a:lnTo>
                    <a:pt x="39084" y="303947"/>
                  </a:lnTo>
                  <a:lnTo>
                    <a:pt x="39111" y="303832"/>
                  </a:lnTo>
                  <a:lnTo>
                    <a:pt x="39133" y="303710"/>
                  </a:lnTo>
                  <a:lnTo>
                    <a:pt x="39150" y="303588"/>
                  </a:lnTo>
                  <a:lnTo>
                    <a:pt x="39164" y="303467"/>
                  </a:lnTo>
                  <a:lnTo>
                    <a:pt x="39174" y="303345"/>
                  </a:lnTo>
                  <a:lnTo>
                    <a:pt x="39175" y="303224"/>
                  </a:lnTo>
                  <a:lnTo>
                    <a:pt x="39141" y="302987"/>
                  </a:lnTo>
                  <a:lnTo>
                    <a:pt x="39072" y="302883"/>
                  </a:lnTo>
                  <a:lnTo>
                    <a:pt x="38960" y="302841"/>
                  </a:lnTo>
                  <a:lnTo>
                    <a:pt x="38838" y="302835"/>
                  </a:lnTo>
                  <a:lnTo>
                    <a:pt x="38717" y="302835"/>
                  </a:lnTo>
                  <a:lnTo>
                    <a:pt x="38473" y="302841"/>
                  </a:lnTo>
                  <a:lnTo>
                    <a:pt x="38230" y="302847"/>
                  </a:lnTo>
                  <a:lnTo>
                    <a:pt x="37988" y="302866"/>
                  </a:lnTo>
                  <a:lnTo>
                    <a:pt x="37752" y="302817"/>
                  </a:lnTo>
                  <a:lnTo>
                    <a:pt x="37711" y="302586"/>
                  </a:lnTo>
                  <a:lnTo>
                    <a:pt x="37742" y="302343"/>
                  </a:lnTo>
                  <a:lnTo>
                    <a:pt x="37750" y="302100"/>
                  </a:lnTo>
                  <a:lnTo>
                    <a:pt x="37747" y="301857"/>
                  </a:lnTo>
                  <a:lnTo>
                    <a:pt x="37743" y="301735"/>
                  </a:lnTo>
                  <a:lnTo>
                    <a:pt x="37739" y="301614"/>
                  </a:lnTo>
                  <a:lnTo>
                    <a:pt x="37734" y="301492"/>
                  </a:lnTo>
                  <a:lnTo>
                    <a:pt x="37726" y="301371"/>
                  </a:lnTo>
                  <a:lnTo>
                    <a:pt x="37717" y="301249"/>
                  </a:lnTo>
                  <a:lnTo>
                    <a:pt x="37686" y="301134"/>
                  </a:lnTo>
                  <a:lnTo>
                    <a:pt x="37607" y="301043"/>
                  </a:lnTo>
                  <a:lnTo>
                    <a:pt x="37494" y="301000"/>
                  </a:lnTo>
                  <a:lnTo>
                    <a:pt x="37372" y="300988"/>
                  </a:lnTo>
                  <a:lnTo>
                    <a:pt x="37131" y="301006"/>
                  </a:lnTo>
                  <a:lnTo>
                    <a:pt x="36889" y="301024"/>
                  </a:lnTo>
                  <a:lnTo>
                    <a:pt x="36646" y="301049"/>
                  </a:lnTo>
                  <a:lnTo>
                    <a:pt x="36404" y="301073"/>
                  </a:lnTo>
                  <a:lnTo>
                    <a:pt x="36161" y="301086"/>
                  </a:lnTo>
                  <a:lnTo>
                    <a:pt x="35956" y="300970"/>
                  </a:lnTo>
                  <a:lnTo>
                    <a:pt x="35804" y="300775"/>
                  </a:lnTo>
                  <a:lnTo>
                    <a:pt x="35597" y="300660"/>
                  </a:lnTo>
                  <a:lnTo>
                    <a:pt x="35355" y="300678"/>
                  </a:lnTo>
                  <a:lnTo>
                    <a:pt x="35112" y="300696"/>
                  </a:lnTo>
                  <a:lnTo>
                    <a:pt x="34991" y="300684"/>
                  </a:lnTo>
                  <a:lnTo>
                    <a:pt x="34911" y="300593"/>
                  </a:lnTo>
                  <a:lnTo>
                    <a:pt x="34886" y="300478"/>
                  </a:lnTo>
                  <a:lnTo>
                    <a:pt x="34885" y="300356"/>
                  </a:lnTo>
                  <a:lnTo>
                    <a:pt x="34909" y="300113"/>
                  </a:lnTo>
                  <a:lnTo>
                    <a:pt x="34932" y="299870"/>
                  </a:lnTo>
                  <a:lnTo>
                    <a:pt x="34933" y="299627"/>
                  </a:lnTo>
                  <a:lnTo>
                    <a:pt x="34923" y="299384"/>
                  </a:lnTo>
                  <a:lnTo>
                    <a:pt x="34912" y="299141"/>
                  </a:lnTo>
                  <a:lnTo>
                    <a:pt x="34906" y="298898"/>
                  </a:lnTo>
                  <a:lnTo>
                    <a:pt x="34941" y="298661"/>
                  </a:lnTo>
                  <a:lnTo>
                    <a:pt x="35050" y="298442"/>
                  </a:lnTo>
                  <a:lnTo>
                    <a:pt x="35177" y="298236"/>
                  </a:lnTo>
                  <a:lnTo>
                    <a:pt x="35287" y="298023"/>
                  </a:lnTo>
                  <a:lnTo>
                    <a:pt x="35314" y="297780"/>
                  </a:lnTo>
                  <a:lnTo>
                    <a:pt x="35295" y="297537"/>
                  </a:lnTo>
                  <a:lnTo>
                    <a:pt x="35292" y="297294"/>
                  </a:lnTo>
                  <a:lnTo>
                    <a:pt x="35303" y="297051"/>
                  </a:lnTo>
                  <a:lnTo>
                    <a:pt x="35306" y="296930"/>
                  </a:lnTo>
                  <a:lnTo>
                    <a:pt x="35303" y="296808"/>
                  </a:lnTo>
                  <a:lnTo>
                    <a:pt x="35289" y="296687"/>
                  </a:lnTo>
                  <a:lnTo>
                    <a:pt x="35268" y="296565"/>
                  </a:lnTo>
                  <a:lnTo>
                    <a:pt x="35245" y="296450"/>
                  </a:lnTo>
                  <a:lnTo>
                    <a:pt x="35220" y="296328"/>
                  </a:lnTo>
                  <a:lnTo>
                    <a:pt x="35192" y="296213"/>
                  </a:lnTo>
                  <a:lnTo>
                    <a:pt x="35161" y="296091"/>
                  </a:lnTo>
                  <a:lnTo>
                    <a:pt x="35126" y="295975"/>
                  </a:lnTo>
                  <a:lnTo>
                    <a:pt x="35088" y="295860"/>
                  </a:lnTo>
                  <a:lnTo>
                    <a:pt x="35045" y="295745"/>
                  </a:lnTo>
                  <a:lnTo>
                    <a:pt x="34997" y="295636"/>
                  </a:lnTo>
                  <a:lnTo>
                    <a:pt x="34938" y="295526"/>
                  </a:lnTo>
                  <a:lnTo>
                    <a:pt x="34872" y="295429"/>
                  </a:lnTo>
                  <a:lnTo>
                    <a:pt x="34788" y="295338"/>
                  </a:lnTo>
                  <a:lnTo>
                    <a:pt x="34690" y="295265"/>
                  </a:lnTo>
                  <a:lnTo>
                    <a:pt x="34583" y="295210"/>
                  </a:lnTo>
                  <a:lnTo>
                    <a:pt x="34474" y="295155"/>
                  </a:lnTo>
                  <a:lnTo>
                    <a:pt x="34365" y="295101"/>
                  </a:lnTo>
                  <a:lnTo>
                    <a:pt x="34152" y="294986"/>
                  </a:lnTo>
                  <a:lnTo>
                    <a:pt x="34059" y="294907"/>
                  </a:lnTo>
                  <a:lnTo>
                    <a:pt x="33981" y="294815"/>
                  </a:lnTo>
                  <a:lnTo>
                    <a:pt x="33906" y="294718"/>
                  </a:lnTo>
                  <a:lnTo>
                    <a:pt x="33834" y="294621"/>
                  </a:lnTo>
                  <a:lnTo>
                    <a:pt x="33765" y="294524"/>
                  </a:lnTo>
                  <a:lnTo>
                    <a:pt x="33700" y="294420"/>
                  </a:lnTo>
                  <a:lnTo>
                    <a:pt x="33642" y="294311"/>
                  </a:lnTo>
                  <a:lnTo>
                    <a:pt x="33585" y="294202"/>
                  </a:lnTo>
                  <a:lnTo>
                    <a:pt x="33533" y="294092"/>
                  </a:lnTo>
                  <a:lnTo>
                    <a:pt x="33485" y="293983"/>
                  </a:lnTo>
                  <a:lnTo>
                    <a:pt x="33440" y="293868"/>
                  </a:lnTo>
                  <a:lnTo>
                    <a:pt x="33401" y="293752"/>
                  </a:lnTo>
                  <a:lnTo>
                    <a:pt x="33371" y="293637"/>
                  </a:lnTo>
                  <a:lnTo>
                    <a:pt x="33348" y="293515"/>
                  </a:lnTo>
                  <a:lnTo>
                    <a:pt x="33335" y="293394"/>
                  </a:lnTo>
                  <a:lnTo>
                    <a:pt x="33332" y="293273"/>
                  </a:lnTo>
                  <a:lnTo>
                    <a:pt x="33335" y="293029"/>
                  </a:lnTo>
                  <a:lnTo>
                    <a:pt x="33341" y="292786"/>
                  </a:lnTo>
                  <a:lnTo>
                    <a:pt x="33347" y="292543"/>
                  </a:lnTo>
                  <a:lnTo>
                    <a:pt x="33353" y="292300"/>
                  </a:lnTo>
                  <a:lnTo>
                    <a:pt x="33356" y="292057"/>
                  </a:lnTo>
                  <a:lnTo>
                    <a:pt x="33341" y="291936"/>
                  </a:lnTo>
                  <a:lnTo>
                    <a:pt x="33317" y="291820"/>
                  </a:lnTo>
                  <a:lnTo>
                    <a:pt x="33285" y="291698"/>
                  </a:lnTo>
                  <a:lnTo>
                    <a:pt x="33248" y="291583"/>
                  </a:lnTo>
                  <a:lnTo>
                    <a:pt x="33206" y="291474"/>
                  </a:lnTo>
                  <a:lnTo>
                    <a:pt x="33162" y="291358"/>
                  </a:lnTo>
                  <a:lnTo>
                    <a:pt x="33115" y="291249"/>
                  </a:lnTo>
                  <a:lnTo>
                    <a:pt x="33019" y="291024"/>
                  </a:lnTo>
                  <a:lnTo>
                    <a:pt x="32919" y="290805"/>
                  </a:lnTo>
                  <a:lnTo>
                    <a:pt x="32817" y="290581"/>
                  </a:lnTo>
                  <a:lnTo>
                    <a:pt x="32766" y="290471"/>
                  </a:lnTo>
                  <a:lnTo>
                    <a:pt x="32712" y="290362"/>
                  </a:lnTo>
                  <a:lnTo>
                    <a:pt x="32655" y="290253"/>
                  </a:lnTo>
                  <a:lnTo>
                    <a:pt x="32591" y="290149"/>
                  </a:lnTo>
                  <a:lnTo>
                    <a:pt x="32522" y="290053"/>
                  </a:lnTo>
                  <a:lnTo>
                    <a:pt x="32440" y="289961"/>
                  </a:lnTo>
                  <a:lnTo>
                    <a:pt x="32346" y="289882"/>
                  </a:lnTo>
                  <a:lnTo>
                    <a:pt x="32249" y="289809"/>
                  </a:lnTo>
                  <a:lnTo>
                    <a:pt x="32098" y="289621"/>
                  </a:lnTo>
                  <a:lnTo>
                    <a:pt x="32086" y="289384"/>
                  </a:lnTo>
                  <a:lnTo>
                    <a:pt x="32110" y="289141"/>
                  </a:lnTo>
                  <a:lnTo>
                    <a:pt x="32104" y="289019"/>
                  </a:lnTo>
                  <a:lnTo>
                    <a:pt x="32075" y="288904"/>
                  </a:lnTo>
                  <a:lnTo>
                    <a:pt x="32041" y="288783"/>
                  </a:lnTo>
                  <a:lnTo>
                    <a:pt x="32003" y="288667"/>
                  </a:lnTo>
                  <a:lnTo>
                    <a:pt x="31964" y="288551"/>
                  </a:lnTo>
                  <a:lnTo>
                    <a:pt x="31922" y="288443"/>
                  </a:lnTo>
                  <a:lnTo>
                    <a:pt x="31835" y="288211"/>
                  </a:lnTo>
                  <a:lnTo>
                    <a:pt x="31746" y="287986"/>
                  </a:lnTo>
                  <a:lnTo>
                    <a:pt x="31658" y="287762"/>
                  </a:lnTo>
                  <a:lnTo>
                    <a:pt x="31594" y="287573"/>
                  </a:lnTo>
                  <a:lnTo>
                    <a:pt x="31516" y="287343"/>
                  </a:lnTo>
                  <a:lnTo>
                    <a:pt x="31437" y="287111"/>
                  </a:lnTo>
                  <a:lnTo>
                    <a:pt x="31350" y="286887"/>
                  </a:lnTo>
                  <a:lnTo>
                    <a:pt x="31256" y="286662"/>
                  </a:lnTo>
                  <a:lnTo>
                    <a:pt x="31153" y="286438"/>
                  </a:lnTo>
                  <a:lnTo>
                    <a:pt x="31045" y="286225"/>
                  </a:lnTo>
                  <a:lnTo>
                    <a:pt x="30928" y="286006"/>
                  </a:lnTo>
                  <a:lnTo>
                    <a:pt x="30779" y="285818"/>
                  </a:lnTo>
                  <a:lnTo>
                    <a:pt x="30588" y="285666"/>
                  </a:lnTo>
                  <a:lnTo>
                    <a:pt x="30453" y="285472"/>
                  </a:lnTo>
                  <a:lnTo>
                    <a:pt x="30444" y="285228"/>
                  </a:lnTo>
                  <a:lnTo>
                    <a:pt x="30460" y="284985"/>
                  </a:lnTo>
                  <a:lnTo>
                    <a:pt x="30453" y="284742"/>
                  </a:lnTo>
                  <a:lnTo>
                    <a:pt x="30427" y="284506"/>
                  </a:lnTo>
                  <a:lnTo>
                    <a:pt x="30421" y="284378"/>
                  </a:lnTo>
                  <a:lnTo>
                    <a:pt x="30436" y="284135"/>
                  </a:lnTo>
                  <a:lnTo>
                    <a:pt x="30551" y="283928"/>
                  </a:lnTo>
                  <a:lnTo>
                    <a:pt x="30746" y="283783"/>
                  </a:lnTo>
                  <a:lnTo>
                    <a:pt x="30922" y="283618"/>
                  </a:lnTo>
                  <a:lnTo>
                    <a:pt x="31058" y="283418"/>
                  </a:lnTo>
                  <a:lnTo>
                    <a:pt x="31124" y="283315"/>
                  </a:lnTo>
                  <a:lnTo>
                    <a:pt x="31192" y="283211"/>
                  </a:lnTo>
                  <a:lnTo>
                    <a:pt x="31261" y="283114"/>
                  </a:lnTo>
                  <a:lnTo>
                    <a:pt x="31335" y="283017"/>
                  </a:lnTo>
                  <a:lnTo>
                    <a:pt x="31412" y="282925"/>
                  </a:lnTo>
                  <a:lnTo>
                    <a:pt x="31496" y="282834"/>
                  </a:lnTo>
                  <a:lnTo>
                    <a:pt x="31592" y="282762"/>
                  </a:lnTo>
                  <a:lnTo>
                    <a:pt x="31691" y="282689"/>
                  </a:lnTo>
                  <a:lnTo>
                    <a:pt x="31795" y="282628"/>
                  </a:lnTo>
                  <a:lnTo>
                    <a:pt x="31902" y="282567"/>
                  </a:lnTo>
                  <a:lnTo>
                    <a:pt x="32011" y="282519"/>
                  </a:lnTo>
                  <a:lnTo>
                    <a:pt x="32233" y="282416"/>
                  </a:lnTo>
                  <a:lnTo>
                    <a:pt x="32347" y="282373"/>
                  </a:lnTo>
                  <a:lnTo>
                    <a:pt x="32463" y="282343"/>
                  </a:lnTo>
                  <a:lnTo>
                    <a:pt x="32584" y="282324"/>
                  </a:lnTo>
                  <a:lnTo>
                    <a:pt x="32706" y="282324"/>
                  </a:lnTo>
                  <a:lnTo>
                    <a:pt x="32949" y="282330"/>
                  </a:lnTo>
                  <a:lnTo>
                    <a:pt x="33190" y="282361"/>
                  </a:lnTo>
                  <a:lnTo>
                    <a:pt x="33434" y="282385"/>
                  </a:lnTo>
                  <a:lnTo>
                    <a:pt x="33529" y="282324"/>
                  </a:lnTo>
                  <a:lnTo>
                    <a:pt x="33559" y="282203"/>
                  </a:lnTo>
                  <a:lnTo>
                    <a:pt x="33579" y="282081"/>
                  </a:lnTo>
                  <a:lnTo>
                    <a:pt x="33586" y="281960"/>
                  </a:lnTo>
                  <a:lnTo>
                    <a:pt x="33579" y="281717"/>
                  </a:lnTo>
                  <a:lnTo>
                    <a:pt x="33570" y="281596"/>
                  </a:lnTo>
                  <a:lnTo>
                    <a:pt x="33559" y="281474"/>
                  </a:lnTo>
                  <a:lnTo>
                    <a:pt x="33542" y="281352"/>
                  </a:lnTo>
                  <a:lnTo>
                    <a:pt x="33519" y="281231"/>
                  </a:lnTo>
                  <a:lnTo>
                    <a:pt x="33490" y="281115"/>
                  </a:lnTo>
                  <a:lnTo>
                    <a:pt x="33454" y="281000"/>
                  </a:lnTo>
                  <a:lnTo>
                    <a:pt x="33409" y="280884"/>
                  </a:lnTo>
                  <a:lnTo>
                    <a:pt x="33354" y="280775"/>
                  </a:lnTo>
                  <a:lnTo>
                    <a:pt x="33293" y="280672"/>
                  </a:lnTo>
                  <a:lnTo>
                    <a:pt x="33228" y="280568"/>
                  </a:lnTo>
                  <a:lnTo>
                    <a:pt x="33158" y="280472"/>
                  </a:lnTo>
                  <a:lnTo>
                    <a:pt x="33085" y="280374"/>
                  </a:lnTo>
                  <a:lnTo>
                    <a:pt x="33009" y="280277"/>
                  </a:lnTo>
                  <a:lnTo>
                    <a:pt x="32930" y="280186"/>
                  </a:lnTo>
                  <a:lnTo>
                    <a:pt x="32848" y="280095"/>
                  </a:lnTo>
                  <a:lnTo>
                    <a:pt x="32766" y="280009"/>
                  </a:lnTo>
                  <a:lnTo>
                    <a:pt x="32597" y="279833"/>
                  </a:lnTo>
                  <a:lnTo>
                    <a:pt x="32426" y="279657"/>
                  </a:lnTo>
                  <a:lnTo>
                    <a:pt x="32252" y="279493"/>
                  </a:lnTo>
                  <a:lnTo>
                    <a:pt x="32064" y="279335"/>
                  </a:lnTo>
                  <a:lnTo>
                    <a:pt x="31968" y="279262"/>
                  </a:lnTo>
                  <a:lnTo>
                    <a:pt x="31879" y="279177"/>
                  </a:lnTo>
                  <a:lnTo>
                    <a:pt x="31802" y="279086"/>
                  </a:lnTo>
                  <a:lnTo>
                    <a:pt x="31735" y="278983"/>
                  </a:lnTo>
                  <a:lnTo>
                    <a:pt x="31675" y="278880"/>
                  </a:lnTo>
                  <a:lnTo>
                    <a:pt x="31616" y="278770"/>
                  </a:lnTo>
                  <a:lnTo>
                    <a:pt x="31560" y="278661"/>
                  </a:lnTo>
                  <a:lnTo>
                    <a:pt x="31450" y="278448"/>
                  </a:lnTo>
                  <a:lnTo>
                    <a:pt x="31345" y="278230"/>
                  </a:lnTo>
                  <a:lnTo>
                    <a:pt x="31241" y="278005"/>
                  </a:lnTo>
                  <a:lnTo>
                    <a:pt x="31137" y="277786"/>
                  </a:lnTo>
                  <a:lnTo>
                    <a:pt x="31033" y="277567"/>
                  </a:lnTo>
                  <a:lnTo>
                    <a:pt x="30928" y="277349"/>
                  </a:lnTo>
                  <a:lnTo>
                    <a:pt x="30820" y="277130"/>
                  </a:lnTo>
                  <a:lnTo>
                    <a:pt x="30701" y="276917"/>
                  </a:lnTo>
                  <a:lnTo>
                    <a:pt x="30576" y="276711"/>
                  </a:lnTo>
                  <a:lnTo>
                    <a:pt x="30456" y="276498"/>
                  </a:lnTo>
                  <a:lnTo>
                    <a:pt x="30402" y="276389"/>
                  </a:lnTo>
                  <a:lnTo>
                    <a:pt x="30348" y="276279"/>
                  </a:lnTo>
                  <a:lnTo>
                    <a:pt x="30296" y="276170"/>
                  </a:lnTo>
                  <a:lnTo>
                    <a:pt x="30246" y="276061"/>
                  </a:lnTo>
                  <a:lnTo>
                    <a:pt x="30144" y="275842"/>
                  </a:lnTo>
                  <a:lnTo>
                    <a:pt x="30093" y="275733"/>
                  </a:lnTo>
                  <a:lnTo>
                    <a:pt x="30040" y="275623"/>
                  </a:lnTo>
                  <a:lnTo>
                    <a:pt x="29985" y="275514"/>
                  </a:lnTo>
                  <a:lnTo>
                    <a:pt x="29929" y="275404"/>
                  </a:lnTo>
                  <a:lnTo>
                    <a:pt x="29870" y="275295"/>
                  </a:lnTo>
                  <a:lnTo>
                    <a:pt x="29811" y="275192"/>
                  </a:lnTo>
                  <a:lnTo>
                    <a:pt x="29695" y="274979"/>
                  </a:lnTo>
                  <a:lnTo>
                    <a:pt x="29642" y="274870"/>
                  </a:lnTo>
                  <a:lnTo>
                    <a:pt x="29610" y="274754"/>
                  </a:lnTo>
                  <a:lnTo>
                    <a:pt x="29587" y="274633"/>
                  </a:lnTo>
                  <a:lnTo>
                    <a:pt x="29574" y="274511"/>
                  </a:lnTo>
                  <a:lnTo>
                    <a:pt x="29573" y="274390"/>
                  </a:lnTo>
                  <a:lnTo>
                    <a:pt x="29581" y="274147"/>
                  </a:lnTo>
                  <a:lnTo>
                    <a:pt x="29591" y="273904"/>
                  </a:lnTo>
                  <a:lnTo>
                    <a:pt x="29592" y="273661"/>
                  </a:lnTo>
                  <a:lnTo>
                    <a:pt x="29591" y="273418"/>
                  </a:lnTo>
                  <a:lnTo>
                    <a:pt x="29590" y="273175"/>
                  </a:lnTo>
                  <a:lnTo>
                    <a:pt x="29588" y="272932"/>
                  </a:lnTo>
                  <a:lnTo>
                    <a:pt x="29586" y="272689"/>
                  </a:lnTo>
                  <a:lnTo>
                    <a:pt x="29583" y="272445"/>
                  </a:lnTo>
                  <a:lnTo>
                    <a:pt x="29580" y="272203"/>
                  </a:lnTo>
                  <a:lnTo>
                    <a:pt x="29576" y="271960"/>
                  </a:lnTo>
                  <a:lnTo>
                    <a:pt x="29573" y="271716"/>
                  </a:lnTo>
                  <a:lnTo>
                    <a:pt x="29570" y="271595"/>
                  </a:lnTo>
                  <a:lnTo>
                    <a:pt x="29568" y="271474"/>
                  </a:lnTo>
                  <a:lnTo>
                    <a:pt x="29565" y="271352"/>
                  </a:lnTo>
                  <a:lnTo>
                    <a:pt x="29563" y="271231"/>
                  </a:lnTo>
                  <a:lnTo>
                    <a:pt x="29560" y="271109"/>
                  </a:lnTo>
                  <a:lnTo>
                    <a:pt x="29549" y="270988"/>
                  </a:lnTo>
                  <a:lnTo>
                    <a:pt x="29533" y="270866"/>
                  </a:lnTo>
                  <a:lnTo>
                    <a:pt x="29525" y="270623"/>
                  </a:lnTo>
                  <a:lnTo>
                    <a:pt x="29728" y="270532"/>
                  </a:lnTo>
                  <a:lnTo>
                    <a:pt x="29971" y="270556"/>
                  </a:lnTo>
                  <a:lnTo>
                    <a:pt x="30214" y="270569"/>
                  </a:lnTo>
                  <a:lnTo>
                    <a:pt x="30457" y="270568"/>
                  </a:lnTo>
                  <a:lnTo>
                    <a:pt x="30700" y="270562"/>
                  </a:lnTo>
                  <a:lnTo>
                    <a:pt x="30942" y="270550"/>
                  </a:lnTo>
                  <a:lnTo>
                    <a:pt x="31185" y="270532"/>
                  </a:lnTo>
                  <a:lnTo>
                    <a:pt x="31306" y="270544"/>
                  </a:lnTo>
                  <a:lnTo>
                    <a:pt x="31421" y="270581"/>
                  </a:lnTo>
                  <a:lnTo>
                    <a:pt x="31528" y="270641"/>
                  </a:lnTo>
                  <a:lnTo>
                    <a:pt x="31632" y="270702"/>
                  </a:lnTo>
                  <a:lnTo>
                    <a:pt x="31736" y="270769"/>
                  </a:lnTo>
                  <a:lnTo>
                    <a:pt x="31951" y="270879"/>
                  </a:lnTo>
                  <a:lnTo>
                    <a:pt x="32190" y="270927"/>
                  </a:lnTo>
                  <a:lnTo>
                    <a:pt x="32432" y="270933"/>
                  </a:lnTo>
                  <a:lnTo>
                    <a:pt x="32548" y="270897"/>
                  </a:lnTo>
                  <a:lnTo>
                    <a:pt x="32643" y="270817"/>
                  </a:lnTo>
                  <a:lnTo>
                    <a:pt x="32723" y="270727"/>
                  </a:lnTo>
                  <a:lnTo>
                    <a:pt x="32790" y="270623"/>
                  </a:lnTo>
                  <a:lnTo>
                    <a:pt x="32846" y="270520"/>
                  </a:lnTo>
                  <a:lnTo>
                    <a:pt x="32873" y="270307"/>
                  </a:lnTo>
                  <a:lnTo>
                    <a:pt x="32694" y="270155"/>
                  </a:lnTo>
                  <a:lnTo>
                    <a:pt x="32471" y="270058"/>
                  </a:lnTo>
                  <a:lnTo>
                    <a:pt x="32250" y="269955"/>
                  </a:lnTo>
                  <a:lnTo>
                    <a:pt x="32067" y="269803"/>
                  </a:lnTo>
                  <a:lnTo>
                    <a:pt x="32037" y="269566"/>
                  </a:lnTo>
                  <a:lnTo>
                    <a:pt x="32055" y="269444"/>
                  </a:lnTo>
                  <a:lnTo>
                    <a:pt x="32093" y="269329"/>
                  </a:lnTo>
                  <a:lnTo>
                    <a:pt x="32158" y="269225"/>
                  </a:lnTo>
                  <a:lnTo>
                    <a:pt x="32240" y="269135"/>
                  </a:lnTo>
                  <a:lnTo>
                    <a:pt x="32325" y="269050"/>
                  </a:lnTo>
                  <a:lnTo>
                    <a:pt x="32478" y="268861"/>
                  </a:lnTo>
                  <a:lnTo>
                    <a:pt x="32485" y="268624"/>
                  </a:lnTo>
                  <a:lnTo>
                    <a:pt x="32398" y="268399"/>
                  </a:lnTo>
                  <a:lnTo>
                    <a:pt x="32281" y="268187"/>
                  </a:lnTo>
                  <a:lnTo>
                    <a:pt x="32152" y="267980"/>
                  </a:lnTo>
                  <a:lnTo>
                    <a:pt x="32082" y="267877"/>
                  </a:lnTo>
                  <a:lnTo>
                    <a:pt x="32005" y="267786"/>
                  </a:lnTo>
                  <a:lnTo>
                    <a:pt x="31920" y="267694"/>
                  </a:lnTo>
                  <a:lnTo>
                    <a:pt x="31833" y="267610"/>
                  </a:lnTo>
                  <a:lnTo>
                    <a:pt x="31689" y="267415"/>
                  </a:lnTo>
                  <a:lnTo>
                    <a:pt x="31635" y="267178"/>
                  </a:lnTo>
                  <a:lnTo>
                    <a:pt x="31623" y="266935"/>
                  </a:lnTo>
                  <a:lnTo>
                    <a:pt x="31628" y="266814"/>
                  </a:lnTo>
                  <a:lnTo>
                    <a:pt x="31639" y="266692"/>
                  </a:lnTo>
                  <a:lnTo>
                    <a:pt x="31657" y="266577"/>
                  </a:lnTo>
                  <a:lnTo>
                    <a:pt x="31681" y="266455"/>
                  </a:lnTo>
                  <a:lnTo>
                    <a:pt x="31710" y="266340"/>
                  </a:lnTo>
                  <a:lnTo>
                    <a:pt x="31743" y="266218"/>
                  </a:lnTo>
                  <a:lnTo>
                    <a:pt x="31783" y="266103"/>
                  </a:lnTo>
                  <a:lnTo>
                    <a:pt x="31824" y="265987"/>
                  </a:lnTo>
                  <a:lnTo>
                    <a:pt x="31866" y="265878"/>
                  </a:lnTo>
                  <a:lnTo>
                    <a:pt x="31951" y="265647"/>
                  </a:lnTo>
                  <a:lnTo>
                    <a:pt x="32038" y="265423"/>
                  </a:lnTo>
                  <a:lnTo>
                    <a:pt x="32127" y="265197"/>
                  </a:lnTo>
                  <a:lnTo>
                    <a:pt x="32221" y="264973"/>
                  </a:lnTo>
                  <a:lnTo>
                    <a:pt x="32320" y="264748"/>
                  </a:lnTo>
                  <a:lnTo>
                    <a:pt x="32415" y="264523"/>
                  </a:lnTo>
                  <a:lnTo>
                    <a:pt x="32457" y="264414"/>
                  </a:lnTo>
                  <a:lnTo>
                    <a:pt x="32489" y="264298"/>
                  </a:lnTo>
                  <a:lnTo>
                    <a:pt x="32518" y="264177"/>
                  </a:lnTo>
                  <a:lnTo>
                    <a:pt x="32532" y="264055"/>
                  </a:lnTo>
                  <a:lnTo>
                    <a:pt x="32541" y="263934"/>
                  </a:lnTo>
                  <a:lnTo>
                    <a:pt x="32549" y="263812"/>
                  </a:lnTo>
                  <a:lnTo>
                    <a:pt x="32555" y="263691"/>
                  </a:lnTo>
                  <a:lnTo>
                    <a:pt x="32557" y="263569"/>
                  </a:lnTo>
                  <a:lnTo>
                    <a:pt x="32550" y="263326"/>
                  </a:lnTo>
                  <a:lnTo>
                    <a:pt x="32538" y="263084"/>
                  </a:lnTo>
                  <a:lnTo>
                    <a:pt x="32526" y="262841"/>
                  </a:lnTo>
                  <a:lnTo>
                    <a:pt x="32511" y="262597"/>
                  </a:lnTo>
                  <a:lnTo>
                    <a:pt x="32496" y="262354"/>
                  </a:lnTo>
                  <a:lnTo>
                    <a:pt x="32481" y="262117"/>
                  </a:lnTo>
                  <a:lnTo>
                    <a:pt x="32474" y="261996"/>
                  </a:lnTo>
                  <a:lnTo>
                    <a:pt x="32467" y="261874"/>
                  </a:lnTo>
                  <a:lnTo>
                    <a:pt x="32462" y="261753"/>
                  </a:lnTo>
                  <a:lnTo>
                    <a:pt x="32456" y="261631"/>
                  </a:lnTo>
                  <a:lnTo>
                    <a:pt x="32453" y="261510"/>
                  </a:lnTo>
                  <a:lnTo>
                    <a:pt x="32473" y="261267"/>
                  </a:lnTo>
                  <a:lnTo>
                    <a:pt x="32504" y="261145"/>
                  </a:lnTo>
                  <a:lnTo>
                    <a:pt x="32568" y="261042"/>
                  </a:lnTo>
                  <a:lnTo>
                    <a:pt x="32652" y="260957"/>
                  </a:lnTo>
                  <a:lnTo>
                    <a:pt x="32740" y="260872"/>
                  </a:lnTo>
                  <a:lnTo>
                    <a:pt x="32829" y="260787"/>
                  </a:lnTo>
                  <a:lnTo>
                    <a:pt x="32917" y="260708"/>
                  </a:lnTo>
                  <a:lnTo>
                    <a:pt x="33094" y="260538"/>
                  </a:lnTo>
                  <a:lnTo>
                    <a:pt x="33272" y="260374"/>
                  </a:lnTo>
                  <a:lnTo>
                    <a:pt x="33448" y="260204"/>
                  </a:lnTo>
                  <a:lnTo>
                    <a:pt x="33624" y="260040"/>
                  </a:lnTo>
                  <a:lnTo>
                    <a:pt x="33800" y="259869"/>
                  </a:lnTo>
                  <a:lnTo>
                    <a:pt x="33971" y="259699"/>
                  </a:lnTo>
                  <a:lnTo>
                    <a:pt x="34053" y="259608"/>
                  </a:lnTo>
                  <a:lnTo>
                    <a:pt x="34132" y="259518"/>
                  </a:lnTo>
                  <a:lnTo>
                    <a:pt x="34209" y="259420"/>
                  </a:lnTo>
                  <a:lnTo>
                    <a:pt x="34279" y="259323"/>
                  </a:lnTo>
                  <a:lnTo>
                    <a:pt x="34322" y="259208"/>
                  </a:lnTo>
                  <a:lnTo>
                    <a:pt x="34298" y="258964"/>
                  </a:lnTo>
                  <a:lnTo>
                    <a:pt x="34272" y="258728"/>
                  </a:lnTo>
                  <a:lnTo>
                    <a:pt x="34268" y="258484"/>
                  </a:lnTo>
                  <a:lnTo>
                    <a:pt x="34266" y="258241"/>
                  </a:lnTo>
                  <a:lnTo>
                    <a:pt x="34277" y="257998"/>
                  </a:lnTo>
                  <a:lnTo>
                    <a:pt x="34284" y="257755"/>
                  </a:lnTo>
                  <a:lnTo>
                    <a:pt x="34270" y="257634"/>
                  </a:lnTo>
                  <a:lnTo>
                    <a:pt x="34236" y="257518"/>
                  </a:lnTo>
                  <a:lnTo>
                    <a:pt x="34183" y="257409"/>
                  </a:lnTo>
                  <a:lnTo>
                    <a:pt x="34124" y="257299"/>
                  </a:lnTo>
                  <a:lnTo>
                    <a:pt x="34063" y="257196"/>
                  </a:lnTo>
                  <a:lnTo>
                    <a:pt x="34001" y="257093"/>
                  </a:lnTo>
                  <a:lnTo>
                    <a:pt x="33882" y="256881"/>
                  </a:lnTo>
                  <a:lnTo>
                    <a:pt x="33818" y="256643"/>
                  </a:lnTo>
                  <a:lnTo>
                    <a:pt x="33896" y="256419"/>
                  </a:lnTo>
                  <a:lnTo>
                    <a:pt x="33991" y="256194"/>
                  </a:lnTo>
                  <a:lnTo>
                    <a:pt x="34008" y="255951"/>
                  </a:lnTo>
                  <a:lnTo>
                    <a:pt x="33981" y="255708"/>
                  </a:lnTo>
                  <a:lnTo>
                    <a:pt x="34033" y="255471"/>
                  </a:lnTo>
                  <a:lnTo>
                    <a:pt x="34193" y="255295"/>
                  </a:lnTo>
                  <a:lnTo>
                    <a:pt x="34356" y="255113"/>
                  </a:lnTo>
                  <a:lnTo>
                    <a:pt x="34445" y="254888"/>
                  </a:lnTo>
                  <a:lnTo>
                    <a:pt x="34453" y="254645"/>
                  </a:lnTo>
                  <a:lnTo>
                    <a:pt x="34443" y="254523"/>
                  </a:lnTo>
                  <a:lnTo>
                    <a:pt x="34429" y="254408"/>
                  </a:lnTo>
                  <a:lnTo>
                    <a:pt x="34409" y="254286"/>
                  </a:lnTo>
                  <a:lnTo>
                    <a:pt x="34385" y="254165"/>
                  </a:lnTo>
                  <a:lnTo>
                    <a:pt x="34356" y="254050"/>
                  </a:lnTo>
                  <a:lnTo>
                    <a:pt x="34313" y="253934"/>
                  </a:lnTo>
                  <a:lnTo>
                    <a:pt x="34245" y="253837"/>
                  </a:lnTo>
                  <a:lnTo>
                    <a:pt x="34148" y="253757"/>
                  </a:lnTo>
                  <a:lnTo>
                    <a:pt x="34041" y="253703"/>
                  </a:lnTo>
                  <a:lnTo>
                    <a:pt x="33926" y="253660"/>
                  </a:lnTo>
                  <a:lnTo>
                    <a:pt x="33811" y="253624"/>
                  </a:lnTo>
                  <a:lnTo>
                    <a:pt x="33695" y="253588"/>
                  </a:lnTo>
                  <a:lnTo>
                    <a:pt x="33466" y="253509"/>
                  </a:lnTo>
                  <a:lnTo>
                    <a:pt x="33355" y="253454"/>
                  </a:lnTo>
                  <a:lnTo>
                    <a:pt x="33248" y="253399"/>
                  </a:lnTo>
                  <a:lnTo>
                    <a:pt x="33151" y="253326"/>
                  </a:lnTo>
                  <a:lnTo>
                    <a:pt x="33062" y="253242"/>
                  </a:lnTo>
                  <a:lnTo>
                    <a:pt x="32980" y="253150"/>
                  </a:lnTo>
                  <a:lnTo>
                    <a:pt x="32913" y="253053"/>
                  </a:lnTo>
                  <a:lnTo>
                    <a:pt x="32864" y="252938"/>
                  </a:lnTo>
                  <a:lnTo>
                    <a:pt x="32832" y="252822"/>
                  </a:lnTo>
                  <a:lnTo>
                    <a:pt x="32818" y="252701"/>
                  </a:lnTo>
                  <a:lnTo>
                    <a:pt x="32808" y="252579"/>
                  </a:lnTo>
                  <a:lnTo>
                    <a:pt x="32807" y="252458"/>
                  </a:lnTo>
                  <a:lnTo>
                    <a:pt x="32815" y="252215"/>
                  </a:lnTo>
                  <a:lnTo>
                    <a:pt x="32827" y="251971"/>
                  </a:lnTo>
                  <a:lnTo>
                    <a:pt x="32834" y="251728"/>
                  </a:lnTo>
                  <a:lnTo>
                    <a:pt x="32835" y="251486"/>
                  </a:lnTo>
                  <a:lnTo>
                    <a:pt x="32832" y="251242"/>
                  </a:lnTo>
                  <a:lnTo>
                    <a:pt x="32825" y="250999"/>
                  </a:lnTo>
                  <a:lnTo>
                    <a:pt x="32807" y="250756"/>
                  </a:lnTo>
                  <a:lnTo>
                    <a:pt x="32795" y="250513"/>
                  </a:lnTo>
                  <a:lnTo>
                    <a:pt x="32815" y="250392"/>
                  </a:lnTo>
                  <a:lnTo>
                    <a:pt x="32867" y="250282"/>
                  </a:lnTo>
                  <a:lnTo>
                    <a:pt x="32939" y="250186"/>
                  </a:lnTo>
                  <a:lnTo>
                    <a:pt x="33015" y="250088"/>
                  </a:lnTo>
                  <a:lnTo>
                    <a:pt x="33090" y="249997"/>
                  </a:lnTo>
                  <a:lnTo>
                    <a:pt x="33203" y="249784"/>
                  </a:lnTo>
                  <a:lnTo>
                    <a:pt x="33215" y="249541"/>
                  </a:lnTo>
                  <a:lnTo>
                    <a:pt x="33199" y="249298"/>
                  </a:lnTo>
                  <a:lnTo>
                    <a:pt x="33192" y="249055"/>
                  </a:lnTo>
                  <a:lnTo>
                    <a:pt x="33211" y="248812"/>
                  </a:lnTo>
                  <a:lnTo>
                    <a:pt x="33229" y="248569"/>
                  </a:lnTo>
                  <a:lnTo>
                    <a:pt x="33217" y="248448"/>
                  </a:lnTo>
                  <a:lnTo>
                    <a:pt x="33176" y="248338"/>
                  </a:lnTo>
                  <a:lnTo>
                    <a:pt x="33073" y="248271"/>
                  </a:lnTo>
                  <a:lnTo>
                    <a:pt x="32952" y="248260"/>
                  </a:lnTo>
                  <a:lnTo>
                    <a:pt x="32714" y="248217"/>
                  </a:lnTo>
                  <a:lnTo>
                    <a:pt x="32623" y="247999"/>
                  </a:lnTo>
                  <a:lnTo>
                    <a:pt x="32644" y="247755"/>
                  </a:lnTo>
                  <a:lnTo>
                    <a:pt x="32685" y="247640"/>
                  </a:lnTo>
                  <a:lnTo>
                    <a:pt x="32758" y="247542"/>
                  </a:lnTo>
                  <a:lnTo>
                    <a:pt x="32846" y="247457"/>
                  </a:lnTo>
                  <a:lnTo>
                    <a:pt x="32943" y="247385"/>
                  </a:lnTo>
                  <a:lnTo>
                    <a:pt x="33046" y="247324"/>
                  </a:lnTo>
                  <a:lnTo>
                    <a:pt x="33255" y="247196"/>
                  </a:lnTo>
                  <a:lnTo>
                    <a:pt x="33466" y="247075"/>
                  </a:lnTo>
                  <a:lnTo>
                    <a:pt x="33680" y="246959"/>
                  </a:lnTo>
                  <a:lnTo>
                    <a:pt x="33895" y="246844"/>
                  </a:lnTo>
                  <a:lnTo>
                    <a:pt x="34122" y="246765"/>
                  </a:lnTo>
                  <a:lnTo>
                    <a:pt x="34364" y="246741"/>
                  </a:lnTo>
                  <a:lnTo>
                    <a:pt x="34584" y="246844"/>
                  </a:lnTo>
                  <a:lnTo>
                    <a:pt x="34780" y="246984"/>
                  </a:lnTo>
                  <a:lnTo>
                    <a:pt x="34975" y="247129"/>
                  </a:lnTo>
                  <a:lnTo>
                    <a:pt x="35189" y="247245"/>
                  </a:lnTo>
                  <a:lnTo>
                    <a:pt x="35428" y="247251"/>
                  </a:lnTo>
                  <a:lnTo>
                    <a:pt x="35648" y="247147"/>
                  </a:lnTo>
                  <a:lnTo>
                    <a:pt x="35854" y="247020"/>
                  </a:lnTo>
                  <a:lnTo>
                    <a:pt x="36069" y="246905"/>
                  </a:lnTo>
                  <a:lnTo>
                    <a:pt x="36305" y="246862"/>
                  </a:lnTo>
                  <a:lnTo>
                    <a:pt x="36547" y="246887"/>
                  </a:lnTo>
                  <a:lnTo>
                    <a:pt x="36790" y="246910"/>
                  </a:lnTo>
                  <a:lnTo>
                    <a:pt x="37025" y="246862"/>
                  </a:lnTo>
                  <a:lnTo>
                    <a:pt x="37121" y="246789"/>
                  </a:lnTo>
                  <a:lnTo>
                    <a:pt x="37197" y="246692"/>
                  </a:lnTo>
                  <a:lnTo>
                    <a:pt x="37260" y="246588"/>
                  </a:lnTo>
                  <a:lnTo>
                    <a:pt x="37322" y="246486"/>
                  </a:lnTo>
                  <a:lnTo>
                    <a:pt x="37384" y="246376"/>
                  </a:lnTo>
                  <a:lnTo>
                    <a:pt x="37511" y="246170"/>
                  </a:lnTo>
                  <a:lnTo>
                    <a:pt x="37588" y="246078"/>
                  </a:lnTo>
                  <a:lnTo>
                    <a:pt x="37690" y="246011"/>
                  </a:lnTo>
                  <a:lnTo>
                    <a:pt x="37809" y="245994"/>
                  </a:lnTo>
                  <a:lnTo>
                    <a:pt x="37931" y="245993"/>
                  </a:lnTo>
                  <a:lnTo>
                    <a:pt x="38162" y="245933"/>
                  </a:lnTo>
                  <a:lnTo>
                    <a:pt x="38209" y="245695"/>
                  </a:lnTo>
                  <a:lnTo>
                    <a:pt x="38198" y="245452"/>
                  </a:lnTo>
                  <a:lnTo>
                    <a:pt x="38168" y="245210"/>
                  </a:lnTo>
                  <a:lnTo>
                    <a:pt x="38159" y="244967"/>
                  </a:lnTo>
                  <a:lnTo>
                    <a:pt x="38176" y="244724"/>
                  </a:lnTo>
                  <a:lnTo>
                    <a:pt x="38148" y="244486"/>
                  </a:lnTo>
                  <a:lnTo>
                    <a:pt x="38017" y="244280"/>
                  </a:lnTo>
                  <a:lnTo>
                    <a:pt x="37858" y="244098"/>
                  </a:lnTo>
                  <a:lnTo>
                    <a:pt x="37700" y="243915"/>
                  </a:lnTo>
                  <a:lnTo>
                    <a:pt x="37541" y="243733"/>
                  </a:lnTo>
                  <a:lnTo>
                    <a:pt x="37460" y="243642"/>
                  </a:lnTo>
                  <a:lnTo>
                    <a:pt x="37377" y="243551"/>
                  </a:lnTo>
                  <a:lnTo>
                    <a:pt x="37283" y="243472"/>
                  </a:lnTo>
                  <a:lnTo>
                    <a:pt x="37180" y="243412"/>
                  </a:lnTo>
                  <a:lnTo>
                    <a:pt x="36974" y="243278"/>
                  </a:lnTo>
                  <a:lnTo>
                    <a:pt x="36879" y="243205"/>
                  </a:lnTo>
                  <a:lnTo>
                    <a:pt x="36813" y="243101"/>
                  </a:lnTo>
                  <a:lnTo>
                    <a:pt x="36779" y="242986"/>
                  </a:lnTo>
                  <a:lnTo>
                    <a:pt x="36762" y="242865"/>
                  </a:lnTo>
                  <a:lnTo>
                    <a:pt x="36755" y="242743"/>
                  </a:lnTo>
                  <a:lnTo>
                    <a:pt x="36777" y="242500"/>
                  </a:lnTo>
                  <a:lnTo>
                    <a:pt x="36801" y="242379"/>
                  </a:lnTo>
                  <a:lnTo>
                    <a:pt x="36848" y="242269"/>
                  </a:lnTo>
                  <a:lnTo>
                    <a:pt x="36923" y="242172"/>
                  </a:lnTo>
                  <a:lnTo>
                    <a:pt x="37005" y="242081"/>
                  </a:lnTo>
                  <a:lnTo>
                    <a:pt x="37156" y="241893"/>
                  </a:lnTo>
                  <a:lnTo>
                    <a:pt x="37197" y="241777"/>
                  </a:lnTo>
                  <a:lnTo>
                    <a:pt x="37214" y="241662"/>
                  </a:lnTo>
                  <a:lnTo>
                    <a:pt x="37222" y="241540"/>
                  </a:lnTo>
                  <a:lnTo>
                    <a:pt x="37224" y="241419"/>
                  </a:lnTo>
                  <a:lnTo>
                    <a:pt x="37212" y="241176"/>
                  </a:lnTo>
                  <a:lnTo>
                    <a:pt x="37193" y="240933"/>
                  </a:lnTo>
                  <a:lnTo>
                    <a:pt x="37178" y="240690"/>
                  </a:lnTo>
                  <a:lnTo>
                    <a:pt x="37177" y="240446"/>
                  </a:lnTo>
                  <a:lnTo>
                    <a:pt x="37184" y="240204"/>
                  </a:lnTo>
                  <a:lnTo>
                    <a:pt x="37184" y="240082"/>
                  </a:lnTo>
                  <a:lnTo>
                    <a:pt x="37177" y="239960"/>
                  </a:lnTo>
                  <a:lnTo>
                    <a:pt x="37159" y="239839"/>
                  </a:lnTo>
                  <a:lnTo>
                    <a:pt x="37129" y="239724"/>
                  </a:lnTo>
                  <a:lnTo>
                    <a:pt x="37087" y="239608"/>
                  </a:lnTo>
                  <a:lnTo>
                    <a:pt x="37037" y="239499"/>
                  </a:lnTo>
                  <a:lnTo>
                    <a:pt x="36983" y="239389"/>
                  </a:lnTo>
                  <a:lnTo>
                    <a:pt x="36924" y="239280"/>
                  </a:lnTo>
                  <a:lnTo>
                    <a:pt x="36863" y="239177"/>
                  </a:lnTo>
                  <a:lnTo>
                    <a:pt x="36792" y="239079"/>
                  </a:lnTo>
                  <a:lnTo>
                    <a:pt x="36709" y="238988"/>
                  </a:lnTo>
                  <a:lnTo>
                    <a:pt x="36622" y="238903"/>
                  </a:lnTo>
                  <a:lnTo>
                    <a:pt x="36523" y="238836"/>
                  </a:lnTo>
                  <a:lnTo>
                    <a:pt x="36407" y="238800"/>
                  </a:lnTo>
                  <a:lnTo>
                    <a:pt x="36286" y="238788"/>
                  </a:lnTo>
                  <a:lnTo>
                    <a:pt x="36044" y="238818"/>
                  </a:lnTo>
                  <a:lnTo>
                    <a:pt x="35804" y="238849"/>
                  </a:lnTo>
                  <a:lnTo>
                    <a:pt x="35561" y="238849"/>
                  </a:lnTo>
                  <a:lnTo>
                    <a:pt x="35318" y="238836"/>
                  </a:lnTo>
                  <a:lnTo>
                    <a:pt x="35076" y="238818"/>
                  </a:lnTo>
                  <a:lnTo>
                    <a:pt x="34840" y="238757"/>
                  </a:lnTo>
                  <a:lnTo>
                    <a:pt x="34754" y="238545"/>
                  </a:lnTo>
                  <a:lnTo>
                    <a:pt x="34835" y="238320"/>
                  </a:lnTo>
                  <a:lnTo>
                    <a:pt x="34946" y="238102"/>
                  </a:lnTo>
                  <a:lnTo>
                    <a:pt x="35058" y="237889"/>
                  </a:lnTo>
                  <a:lnTo>
                    <a:pt x="35159" y="237664"/>
                  </a:lnTo>
                  <a:lnTo>
                    <a:pt x="35185" y="237439"/>
                  </a:lnTo>
                  <a:lnTo>
                    <a:pt x="34941" y="237470"/>
                  </a:lnTo>
                  <a:lnTo>
                    <a:pt x="34703" y="237470"/>
                  </a:lnTo>
                  <a:lnTo>
                    <a:pt x="34648" y="237239"/>
                  </a:lnTo>
                  <a:lnTo>
                    <a:pt x="34655" y="237111"/>
                  </a:lnTo>
                  <a:lnTo>
                    <a:pt x="34679" y="236996"/>
                  </a:lnTo>
                  <a:lnTo>
                    <a:pt x="34721" y="236880"/>
                  </a:lnTo>
                  <a:lnTo>
                    <a:pt x="34785" y="236777"/>
                  </a:lnTo>
                  <a:lnTo>
                    <a:pt x="34858" y="236679"/>
                  </a:lnTo>
                  <a:lnTo>
                    <a:pt x="34936" y="236583"/>
                  </a:lnTo>
                  <a:lnTo>
                    <a:pt x="35017" y="236498"/>
                  </a:lnTo>
                  <a:lnTo>
                    <a:pt x="35103" y="236412"/>
                  </a:lnTo>
                  <a:lnTo>
                    <a:pt x="35192" y="236327"/>
                  </a:lnTo>
                  <a:lnTo>
                    <a:pt x="35284" y="236249"/>
                  </a:lnTo>
                  <a:lnTo>
                    <a:pt x="35378" y="236170"/>
                  </a:lnTo>
                  <a:lnTo>
                    <a:pt x="35473" y="236097"/>
                  </a:lnTo>
                  <a:lnTo>
                    <a:pt x="35570" y="236023"/>
                  </a:lnTo>
                  <a:lnTo>
                    <a:pt x="35675" y="235963"/>
                  </a:lnTo>
                  <a:lnTo>
                    <a:pt x="35792" y="235926"/>
                  </a:lnTo>
                  <a:lnTo>
                    <a:pt x="35911" y="235908"/>
                  </a:lnTo>
                  <a:lnTo>
                    <a:pt x="36149" y="235853"/>
                  </a:lnTo>
                  <a:lnTo>
                    <a:pt x="36354" y="235726"/>
                  </a:lnTo>
                  <a:lnTo>
                    <a:pt x="36547" y="235574"/>
                  </a:lnTo>
                  <a:lnTo>
                    <a:pt x="36645" y="235495"/>
                  </a:lnTo>
                  <a:lnTo>
                    <a:pt x="36729" y="235410"/>
                  </a:lnTo>
                  <a:lnTo>
                    <a:pt x="36792" y="235307"/>
                  </a:lnTo>
                  <a:lnTo>
                    <a:pt x="36845" y="235204"/>
                  </a:lnTo>
                  <a:lnTo>
                    <a:pt x="36890" y="235088"/>
                  </a:lnTo>
                  <a:lnTo>
                    <a:pt x="36932" y="234972"/>
                  </a:lnTo>
                  <a:lnTo>
                    <a:pt x="36971" y="234857"/>
                  </a:lnTo>
                  <a:lnTo>
                    <a:pt x="37007" y="234741"/>
                  </a:lnTo>
                  <a:lnTo>
                    <a:pt x="37042" y="234620"/>
                  </a:lnTo>
                  <a:lnTo>
                    <a:pt x="37099" y="234383"/>
                  </a:lnTo>
                  <a:lnTo>
                    <a:pt x="37132" y="234147"/>
                  </a:lnTo>
                  <a:lnTo>
                    <a:pt x="37135" y="233903"/>
                  </a:lnTo>
                  <a:lnTo>
                    <a:pt x="37123" y="233775"/>
                  </a:lnTo>
                  <a:lnTo>
                    <a:pt x="37099" y="233660"/>
                  </a:lnTo>
                  <a:lnTo>
                    <a:pt x="37055" y="233551"/>
                  </a:lnTo>
                  <a:lnTo>
                    <a:pt x="36973" y="233453"/>
                  </a:lnTo>
                  <a:lnTo>
                    <a:pt x="36882" y="233375"/>
                  </a:lnTo>
                  <a:lnTo>
                    <a:pt x="36739" y="233186"/>
                  </a:lnTo>
                  <a:lnTo>
                    <a:pt x="36774" y="232943"/>
                  </a:lnTo>
                  <a:lnTo>
                    <a:pt x="36857" y="232713"/>
                  </a:lnTo>
                  <a:lnTo>
                    <a:pt x="36952" y="232494"/>
                  </a:lnTo>
                  <a:lnTo>
                    <a:pt x="37047" y="232269"/>
                  </a:lnTo>
                  <a:lnTo>
                    <a:pt x="37117" y="232038"/>
                  </a:lnTo>
                  <a:lnTo>
                    <a:pt x="37106" y="231795"/>
                  </a:lnTo>
                  <a:lnTo>
                    <a:pt x="37090" y="231552"/>
                  </a:lnTo>
                  <a:lnTo>
                    <a:pt x="37099" y="231430"/>
                  </a:lnTo>
                  <a:lnTo>
                    <a:pt x="37132" y="231309"/>
                  </a:lnTo>
                  <a:lnTo>
                    <a:pt x="37172" y="231194"/>
                  </a:lnTo>
                  <a:lnTo>
                    <a:pt x="37216" y="231084"/>
                  </a:lnTo>
                  <a:lnTo>
                    <a:pt x="37265" y="230975"/>
                  </a:lnTo>
                  <a:lnTo>
                    <a:pt x="37356" y="230750"/>
                  </a:lnTo>
                  <a:lnTo>
                    <a:pt x="37386" y="230629"/>
                  </a:lnTo>
                  <a:lnTo>
                    <a:pt x="37407" y="230507"/>
                  </a:lnTo>
                  <a:lnTo>
                    <a:pt x="37421" y="230392"/>
                  </a:lnTo>
                  <a:lnTo>
                    <a:pt x="37431" y="230270"/>
                  </a:lnTo>
                  <a:lnTo>
                    <a:pt x="37439" y="230149"/>
                  </a:lnTo>
                  <a:lnTo>
                    <a:pt x="37442" y="230021"/>
                  </a:lnTo>
                  <a:lnTo>
                    <a:pt x="37437" y="229778"/>
                  </a:lnTo>
                  <a:lnTo>
                    <a:pt x="37430" y="229656"/>
                  </a:lnTo>
                  <a:lnTo>
                    <a:pt x="37419" y="229541"/>
                  </a:lnTo>
                  <a:lnTo>
                    <a:pt x="37402" y="229420"/>
                  </a:lnTo>
                  <a:lnTo>
                    <a:pt x="37376" y="229298"/>
                  </a:lnTo>
                  <a:lnTo>
                    <a:pt x="37339" y="229183"/>
                  </a:lnTo>
                  <a:lnTo>
                    <a:pt x="37294" y="229073"/>
                  </a:lnTo>
                  <a:lnTo>
                    <a:pt x="37240" y="228958"/>
                  </a:lnTo>
                  <a:lnTo>
                    <a:pt x="37179" y="228855"/>
                  </a:lnTo>
                  <a:lnTo>
                    <a:pt x="37111" y="228757"/>
                  </a:lnTo>
                  <a:lnTo>
                    <a:pt x="37039" y="228654"/>
                  </a:lnTo>
                  <a:lnTo>
                    <a:pt x="36955" y="228569"/>
                  </a:lnTo>
                  <a:lnTo>
                    <a:pt x="36857" y="228496"/>
                  </a:lnTo>
                  <a:lnTo>
                    <a:pt x="36751" y="228441"/>
                  </a:lnTo>
                  <a:lnTo>
                    <a:pt x="36640" y="228386"/>
                  </a:lnTo>
                  <a:lnTo>
                    <a:pt x="36435" y="228259"/>
                  </a:lnTo>
                  <a:lnTo>
                    <a:pt x="36282" y="228071"/>
                  </a:lnTo>
                  <a:lnTo>
                    <a:pt x="36131" y="227876"/>
                  </a:lnTo>
                  <a:lnTo>
                    <a:pt x="36039" y="227798"/>
                  </a:lnTo>
                  <a:lnTo>
                    <a:pt x="35942" y="227724"/>
                  </a:lnTo>
                  <a:lnTo>
                    <a:pt x="35841" y="227657"/>
                  </a:lnTo>
                  <a:lnTo>
                    <a:pt x="35738" y="227597"/>
                  </a:lnTo>
                  <a:lnTo>
                    <a:pt x="35631" y="227536"/>
                  </a:lnTo>
                  <a:lnTo>
                    <a:pt x="35519" y="227488"/>
                  </a:lnTo>
                  <a:lnTo>
                    <a:pt x="35404" y="227445"/>
                  </a:lnTo>
                  <a:lnTo>
                    <a:pt x="35285" y="227421"/>
                  </a:lnTo>
                  <a:lnTo>
                    <a:pt x="35044" y="227433"/>
                  </a:lnTo>
                  <a:lnTo>
                    <a:pt x="34801" y="227457"/>
                  </a:lnTo>
                  <a:lnTo>
                    <a:pt x="34583" y="227354"/>
                  </a:lnTo>
                  <a:lnTo>
                    <a:pt x="34426" y="227172"/>
                  </a:lnTo>
                  <a:lnTo>
                    <a:pt x="34248" y="227007"/>
                  </a:lnTo>
                  <a:lnTo>
                    <a:pt x="34014" y="226941"/>
                  </a:lnTo>
                  <a:lnTo>
                    <a:pt x="33781" y="226880"/>
                  </a:lnTo>
                  <a:lnTo>
                    <a:pt x="33596" y="226722"/>
                  </a:lnTo>
                  <a:lnTo>
                    <a:pt x="33437" y="226540"/>
                  </a:lnTo>
                  <a:lnTo>
                    <a:pt x="33274" y="226357"/>
                  </a:lnTo>
                  <a:lnTo>
                    <a:pt x="33098" y="226194"/>
                  </a:lnTo>
                  <a:lnTo>
                    <a:pt x="32916" y="226030"/>
                  </a:lnTo>
                  <a:lnTo>
                    <a:pt x="32731" y="225872"/>
                  </a:lnTo>
                  <a:lnTo>
                    <a:pt x="32547" y="225714"/>
                  </a:lnTo>
                  <a:lnTo>
                    <a:pt x="32341" y="225513"/>
                  </a:lnTo>
                  <a:lnTo>
                    <a:pt x="32178" y="225331"/>
                  </a:lnTo>
                  <a:lnTo>
                    <a:pt x="32102" y="225240"/>
                  </a:lnTo>
                  <a:lnTo>
                    <a:pt x="32034" y="225136"/>
                  </a:lnTo>
                  <a:lnTo>
                    <a:pt x="31974" y="225033"/>
                  </a:lnTo>
                  <a:lnTo>
                    <a:pt x="31925" y="224924"/>
                  </a:lnTo>
                  <a:lnTo>
                    <a:pt x="31904" y="224802"/>
                  </a:lnTo>
                  <a:lnTo>
                    <a:pt x="31929" y="224559"/>
                  </a:lnTo>
                  <a:lnTo>
                    <a:pt x="31920" y="224316"/>
                  </a:lnTo>
                  <a:lnTo>
                    <a:pt x="31791" y="224116"/>
                  </a:lnTo>
                  <a:lnTo>
                    <a:pt x="31632" y="223927"/>
                  </a:lnTo>
                  <a:lnTo>
                    <a:pt x="31556" y="223837"/>
                  </a:lnTo>
                  <a:lnTo>
                    <a:pt x="31498" y="223727"/>
                  </a:lnTo>
                  <a:lnTo>
                    <a:pt x="31463" y="223612"/>
                  </a:lnTo>
                  <a:lnTo>
                    <a:pt x="31451" y="223490"/>
                  </a:lnTo>
                  <a:lnTo>
                    <a:pt x="31460" y="223247"/>
                  </a:lnTo>
                  <a:lnTo>
                    <a:pt x="31472" y="223004"/>
                  </a:lnTo>
                  <a:lnTo>
                    <a:pt x="31467" y="222761"/>
                  </a:lnTo>
                  <a:lnTo>
                    <a:pt x="31443" y="222518"/>
                  </a:lnTo>
                  <a:lnTo>
                    <a:pt x="31438" y="222275"/>
                  </a:lnTo>
                  <a:lnTo>
                    <a:pt x="31475" y="222038"/>
                  </a:lnTo>
                  <a:lnTo>
                    <a:pt x="31609" y="221837"/>
                  </a:lnTo>
                  <a:lnTo>
                    <a:pt x="31764" y="221649"/>
                  </a:lnTo>
                  <a:lnTo>
                    <a:pt x="31827" y="221546"/>
                  </a:lnTo>
                  <a:lnTo>
                    <a:pt x="31854" y="221424"/>
                  </a:lnTo>
                  <a:lnTo>
                    <a:pt x="31874" y="221309"/>
                  </a:lnTo>
                  <a:lnTo>
                    <a:pt x="31891" y="221188"/>
                  </a:lnTo>
                  <a:lnTo>
                    <a:pt x="31904" y="221066"/>
                  </a:lnTo>
                  <a:lnTo>
                    <a:pt x="31909" y="220944"/>
                  </a:lnTo>
                  <a:lnTo>
                    <a:pt x="31895" y="220702"/>
                  </a:lnTo>
                  <a:lnTo>
                    <a:pt x="31877" y="220580"/>
                  </a:lnTo>
                  <a:lnTo>
                    <a:pt x="31851" y="220459"/>
                  </a:lnTo>
                  <a:lnTo>
                    <a:pt x="31790" y="220355"/>
                  </a:lnTo>
                  <a:lnTo>
                    <a:pt x="31677" y="220312"/>
                  </a:lnTo>
                  <a:lnTo>
                    <a:pt x="31557" y="220282"/>
                  </a:lnTo>
                  <a:lnTo>
                    <a:pt x="31336" y="220197"/>
                  </a:lnTo>
                  <a:lnTo>
                    <a:pt x="31269" y="220088"/>
                  </a:lnTo>
                  <a:lnTo>
                    <a:pt x="31213" y="219984"/>
                  </a:lnTo>
                  <a:lnTo>
                    <a:pt x="31166" y="219869"/>
                  </a:lnTo>
                  <a:lnTo>
                    <a:pt x="31124" y="219753"/>
                  </a:lnTo>
                  <a:lnTo>
                    <a:pt x="31086" y="219638"/>
                  </a:lnTo>
                  <a:lnTo>
                    <a:pt x="31051" y="219523"/>
                  </a:lnTo>
                  <a:lnTo>
                    <a:pt x="31017" y="219408"/>
                  </a:lnTo>
                  <a:lnTo>
                    <a:pt x="30986" y="219292"/>
                  </a:lnTo>
                  <a:lnTo>
                    <a:pt x="30958" y="219170"/>
                  </a:lnTo>
                  <a:lnTo>
                    <a:pt x="30909" y="218934"/>
                  </a:lnTo>
                  <a:lnTo>
                    <a:pt x="30904" y="218690"/>
                  </a:lnTo>
                  <a:lnTo>
                    <a:pt x="30907" y="218448"/>
                  </a:lnTo>
                  <a:lnTo>
                    <a:pt x="30909" y="218204"/>
                  </a:lnTo>
                  <a:lnTo>
                    <a:pt x="30910" y="217962"/>
                  </a:lnTo>
                  <a:lnTo>
                    <a:pt x="30908" y="217718"/>
                  </a:lnTo>
                  <a:lnTo>
                    <a:pt x="30905" y="217597"/>
                  </a:lnTo>
                  <a:lnTo>
                    <a:pt x="30899" y="217475"/>
                  </a:lnTo>
                  <a:lnTo>
                    <a:pt x="30892" y="217354"/>
                  </a:lnTo>
                  <a:lnTo>
                    <a:pt x="30884" y="217232"/>
                  </a:lnTo>
                  <a:lnTo>
                    <a:pt x="30874" y="216989"/>
                  </a:lnTo>
                  <a:lnTo>
                    <a:pt x="30887" y="216867"/>
                  </a:lnTo>
                  <a:lnTo>
                    <a:pt x="30922" y="216752"/>
                  </a:lnTo>
                  <a:lnTo>
                    <a:pt x="30980" y="216643"/>
                  </a:lnTo>
                  <a:lnTo>
                    <a:pt x="31048" y="216546"/>
                  </a:lnTo>
                  <a:lnTo>
                    <a:pt x="31119" y="216449"/>
                  </a:lnTo>
                  <a:lnTo>
                    <a:pt x="31249" y="216242"/>
                  </a:lnTo>
                  <a:lnTo>
                    <a:pt x="31279" y="216005"/>
                  </a:lnTo>
                  <a:lnTo>
                    <a:pt x="31245" y="215762"/>
                  </a:lnTo>
                  <a:lnTo>
                    <a:pt x="31284" y="215647"/>
                  </a:lnTo>
                  <a:lnTo>
                    <a:pt x="31363" y="215555"/>
                  </a:lnTo>
                  <a:lnTo>
                    <a:pt x="31459" y="215483"/>
                  </a:lnTo>
                  <a:lnTo>
                    <a:pt x="31560" y="215410"/>
                  </a:lnTo>
                  <a:lnTo>
                    <a:pt x="31661" y="215343"/>
                  </a:lnTo>
                  <a:lnTo>
                    <a:pt x="31849" y="215191"/>
                  </a:lnTo>
                  <a:lnTo>
                    <a:pt x="31916" y="215094"/>
                  </a:lnTo>
                  <a:lnTo>
                    <a:pt x="31948" y="214972"/>
                  </a:lnTo>
                  <a:lnTo>
                    <a:pt x="31966" y="214850"/>
                  </a:lnTo>
                  <a:lnTo>
                    <a:pt x="31967" y="214729"/>
                  </a:lnTo>
                  <a:lnTo>
                    <a:pt x="31948" y="214486"/>
                  </a:lnTo>
                  <a:lnTo>
                    <a:pt x="31921" y="214243"/>
                  </a:lnTo>
                  <a:lnTo>
                    <a:pt x="31905" y="214006"/>
                  </a:lnTo>
                  <a:lnTo>
                    <a:pt x="31916" y="213763"/>
                  </a:lnTo>
                  <a:lnTo>
                    <a:pt x="31921" y="213520"/>
                  </a:lnTo>
                  <a:lnTo>
                    <a:pt x="31891" y="213399"/>
                  </a:lnTo>
                  <a:lnTo>
                    <a:pt x="31842" y="213290"/>
                  </a:lnTo>
                  <a:lnTo>
                    <a:pt x="31778" y="213186"/>
                  </a:lnTo>
                  <a:lnTo>
                    <a:pt x="31711" y="213082"/>
                  </a:lnTo>
                  <a:lnTo>
                    <a:pt x="31645" y="212986"/>
                  </a:lnTo>
                  <a:lnTo>
                    <a:pt x="31517" y="212779"/>
                  </a:lnTo>
                  <a:lnTo>
                    <a:pt x="31417" y="212554"/>
                  </a:lnTo>
                  <a:lnTo>
                    <a:pt x="31403" y="212311"/>
                  </a:lnTo>
                  <a:lnTo>
                    <a:pt x="31418" y="212068"/>
                  </a:lnTo>
                  <a:lnTo>
                    <a:pt x="31421" y="211825"/>
                  </a:lnTo>
                  <a:lnTo>
                    <a:pt x="31421" y="211582"/>
                  </a:lnTo>
                  <a:lnTo>
                    <a:pt x="31420" y="211461"/>
                  </a:lnTo>
                  <a:lnTo>
                    <a:pt x="31418" y="211339"/>
                  </a:lnTo>
                  <a:lnTo>
                    <a:pt x="31414" y="211224"/>
                  </a:lnTo>
                  <a:lnTo>
                    <a:pt x="31409" y="211102"/>
                  </a:lnTo>
                  <a:lnTo>
                    <a:pt x="31404" y="210981"/>
                  </a:lnTo>
                  <a:lnTo>
                    <a:pt x="31397" y="210859"/>
                  </a:lnTo>
                  <a:lnTo>
                    <a:pt x="31388" y="210738"/>
                  </a:lnTo>
                  <a:lnTo>
                    <a:pt x="31377" y="210616"/>
                  </a:lnTo>
                  <a:lnTo>
                    <a:pt x="31364" y="210494"/>
                  </a:lnTo>
                  <a:lnTo>
                    <a:pt x="31342" y="210373"/>
                  </a:lnTo>
                  <a:lnTo>
                    <a:pt x="31307" y="210258"/>
                  </a:lnTo>
                  <a:lnTo>
                    <a:pt x="31262" y="210142"/>
                  </a:lnTo>
                  <a:lnTo>
                    <a:pt x="31188" y="210045"/>
                  </a:lnTo>
                  <a:lnTo>
                    <a:pt x="31093" y="209972"/>
                  </a:lnTo>
                  <a:lnTo>
                    <a:pt x="30988" y="209906"/>
                  </a:lnTo>
                  <a:lnTo>
                    <a:pt x="30879" y="209857"/>
                  </a:lnTo>
                  <a:lnTo>
                    <a:pt x="30659" y="209748"/>
                  </a:lnTo>
                  <a:lnTo>
                    <a:pt x="30553" y="209693"/>
                  </a:lnTo>
                  <a:lnTo>
                    <a:pt x="30457" y="209614"/>
                  </a:lnTo>
                  <a:lnTo>
                    <a:pt x="30391" y="209517"/>
                  </a:lnTo>
                  <a:lnTo>
                    <a:pt x="30375" y="209395"/>
                  </a:lnTo>
                  <a:lnTo>
                    <a:pt x="30396" y="209152"/>
                  </a:lnTo>
                  <a:lnTo>
                    <a:pt x="30414" y="208909"/>
                  </a:lnTo>
                  <a:lnTo>
                    <a:pt x="30414" y="208666"/>
                  </a:lnTo>
                  <a:lnTo>
                    <a:pt x="30414" y="208423"/>
                  </a:lnTo>
                  <a:lnTo>
                    <a:pt x="30411" y="208180"/>
                  </a:lnTo>
                  <a:lnTo>
                    <a:pt x="30408" y="207937"/>
                  </a:lnTo>
                  <a:lnTo>
                    <a:pt x="30404" y="207694"/>
                  </a:lnTo>
                  <a:lnTo>
                    <a:pt x="30399" y="207451"/>
                  </a:lnTo>
                  <a:lnTo>
                    <a:pt x="30394" y="207208"/>
                  </a:lnTo>
                  <a:lnTo>
                    <a:pt x="30388" y="206965"/>
                  </a:lnTo>
                  <a:lnTo>
                    <a:pt x="30374" y="206722"/>
                  </a:lnTo>
                  <a:lnTo>
                    <a:pt x="30359" y="206479"/>
                  </a:lnTo>
                  <a:lnTo>
                    <a:pt x="30357" y="206236"/>
                  </a:lnTo>
                  <a:lnTo>
                    <a:pt x="30377" y="205992"/>
                  </a:lnTo>
                  <a:lnTo>
                    <a:pt x="30401" y="205877"/>
                  </a:lnTo>
                  <a:lnTo>
                    <a:pt x="30430" y="205756"/>
                  </a:lnTo>
                  <a:lnTo>
                    <a:pt x="30466" y="205641"/>
                  </a:lnTo>
                  <a:lnTo>
                    <a:pt x="30507" y="205531"/>
                  </a:lnTo>
                  <a:lnTo>
                    <a:pt x="30590" y="205300"/>
                  </a:lnTo>
                  <a:lnTo>
                    <a:pt x="30673" y="205069"/>
                  </a:lnTo>
                  <a:lnTo>
                    <a:pt x="30738" y="204839"/>
                  </a:lnTo>
                  <a:lnTo>
                    <a:pt x="30767" y="204595"/>
                  </a:lnTo>
                  <a:lnTo>
                    <a:pt x="30756" y="204352"/>
                  </a:lnTo>
                  <a:lnTo>
                    <a:pt x="30742" y="204109"/>
                  </a:lnTo>
                  <a:lnTo>
                    <a:pt x="30741" y="203867"/>
                  </a:lnTo>
                  <a:lnTo>
                    <a:pt x="30746" y="203623"/>
                  </a:lnTo>
                  <a:lnTo>
                    <a:pt x="30752" y="203380"/>
                  </a:lnTo>
                  <a:lnTo>
                    <a:pt x="30753" y="203259"/>
                  </a:lnTo>
                  <a:lnTo>
                    <a:pt x="30751" y="203137"/>
                  </a:lnTo>
                  <a:lnTo>
                    <a:pt x="30743" y="203016"/>
                  </a:lnTo>
                  <a:lnTo>
                    <a:pt x="30731" y="202894"/>
                  </a:lnTo>
                  <a:lnTo>
                    <a:pt x="30710" y="202773"/>
                  </a:lnTo>
                  <a:lnTo>
                    <a:pt x="30680" y="202657"/>
                  </a:lnTo>
                  <a:lnTo>
                    <a:pt x="30645" y="202542"/>
                  </a:lnTo>
                  <a:lnTo>
                    <a:pt x="30606" y="202427"/>
                  </a:lnTo>
                  <a:lnTo>
                    <a:pt x="30565" y="202311"/>
                  </a:lnTo>
                  <a:lnTo>
                    <a:pt x="30484" y="202080"/>
                  </a:lnTo>
                  <a:lnTo>
                    <a:pt x="30447" y="201965"/>
                  </a:lnTo>
                  <a:lnTo>
                    <a:pt x="30414" y="201850"/>
                  </a:lnTo>
                  <a:lnTo>
                    <a:pt x="30395" y="201728"/>
                  </a:lnTo>
                  <a:lnTo>
                    <a:pt x="30388" y="201612"/>
                  </a:lnTo>
                  <a:lnTo>
                    <a:pt x="30385" y="201491"/>
                  </a:lnTo>
                  <a:lnTo>
                    <a:pt x="30385" y="201370"/>
                  </a:lnTo>
                  <a:lnTo>
                    <a:pt x="30386" y="201242"/>
                  </a:lnTo>
                  <a:lnTo>
                    <a:pt x="30383" y="200999"/>
                  </a:lnTo>
                  <a:lnTo>
                    <a:pt x="30372" y="200883"/>
                  </a:lnTo>
                  <a:lnTo>
                    <a:pt x="30346" y="200762"/>
                  </a:lnTo>
                  <a:lnTo>
                    <a:pt x="30304" y="200646"/>
                  </a:lnTo>
                  <a:lnTo>
                    <a:pt x="30247" y="200537"/>
                  </a:lnTo>
                  <a:lnTo>
                    <a:pt x="30183" y="200434"/>
                  </a:lnTo>
                  <a:lnTo>
                    <a:pt x="30118" y="200331"/>
                  </a:lnTo>
                  <a:lnTo>
                    <a:pt x="29997" y="200124"/>
                  </a:lnTo>
                  <a:lnTo>
                    <a:pt x="29934" y="199887"/>
                  </a:lnTo>
                  <a:lnTo>
                    <a:pt x="29934" y="199650"/>
                  </a:lnTo>
                  <a:lnTo>
                    <a:pt x="29948" y="199407"/>
                  </a:lnTo>
                  <a:lnTo>
                    <a:pt x="29946" y="199279"/>
                  </a:lnTo>
                  <a:lnTo>
                    <a:pt x="29929" y="199036"/>
                  </a:lnTo>
                  <a:lnTo>
                    <a:pt x="29913" y="198793"/>
                  </a:lnTo>
                  <a:lnTo>
                    <a:pt x="29922" y="198672"/>
                  </a:lnTo>
                  <a:lnTo>
                    <a:pt x="29969" y="198562"/>
                  </a:lnTo>
                  <a:lnTo>
                    <a:pt x="30047" y="198471"/>
                  </a:lnTo>
                  <a:lnTo>
                    <a:pt x="30139" y="198392"/>
                  </a:lnTo>
                  <a:lnTo>
                    <a:pt x="30234" y="198313"/>
                  </a:lnTo>
                  <a:lnTo>
                    <a:pt x="30408" y="198149"/>
                  </a:lnTo>
                  <a:lnTo>
                    <a:pt x="30570" y="197967"/>
                  </a:lnTo>
                  <a:lnTo>
                    <a:pt x="30726" y="197779"/>
                  </a:lnTo>
                  <a:lnTo>
                    <a:pt x="30801" y="197681"/>
                  </a:lnTo>
                  <a:lnTo>
                    <a:pt x="30873" y="197585"/>
                  </a:lnTo>
                  <a:lnTo>
                    <a:pt x="30935" y="197481"/>
                  </a:lnTo>
                  <a:lnTo>
                    <a:pt x="30986" y="197372"/>
                  </a:lnTo>
                  <a:lnTo>
                    <a:pt x="31013" y="197250"/>
                  </a:lnTo>
                  <a:lnTo>
                    <a:pt x="31021" y="197129"/>
                  </a:lnTo>
                  <a:lnTo>
                    <a:pt x="30946" y="196910"/>
                  </a:lnTo>
                  <a:lnTo>
                    <a:pt x="30705" y="196928"/>
                  </a:lnTo>
                  <a:lnTo>
                    <a:pt x="30471" y="196922"/>
                  </a:lnTo>
                  <a:lnTo>
                    <a:pt x="30385" y="196837"/>
                  </a:lnTo>
                  <a:lnTo>
                    <a:pt x="30326" y="196728"/>
                  </a:lnTo>
                  <a:lnTo>
                    <a:pt x="30276" y="196612"/>
                  </a:lnTo>
                  <a:lnTo>
                    <a:pt x="30233" y="196503"/>
                  </a:lnTo>
                  <a:lnTo>
                    <a:pt x="30198" y="196388"/>
                  </a:lnTo>
                  <a:lnTo>
                    <a:pt x="30170" y="196266"/>
                  </a:lnTo>
                  <a:lnTo>
                    <a:pt x="30146" y="196150"/>
                  </a:lnTo>
                  <a:lnTo>
                    <a:pt x="30127" y="196029"/>
                  </a:lnTo>
                  <a:lnTo>
                    <a:pt x="30117" y="195908"/>
                  </a:lnTo>
                  <a:lnTo>
                    <a:pt x="30115" y="195786"/>
                  </a:lnTo>
                  <a:lnTo>
                    <a:pt x="30117" y="195543"/>
                  </a:lnTo>
                  <a:lnTo>
                    <a:pt x="30121" y="195300"/>
                  </a:lnTo>
                  <a:lnTo>
                    <a:pt x="30124" y="195057"/>
                  </a:lnTo>
                  <a:lnTo>
                    <a:pt x="30115" y="194814"/>
                  </a:lnTo>
                  <a:lnTo>
                    <a:pt x="30084" y="194571"/>
                  </a:lnTo>
                  <a:lnTo>
                    <a:pt x="30100" y="194449"/>
                  </a:lnTo>
                  <a:lnTo>
                    <a:pt x="30165" y="194346"/>
                  </a:lnTo>
                  <a:lnTo>
                    <a:pt x="30254" y="194267"/>
                  </a:lnTo>
                  <a:lnTo>
                    <a:pt x="30357" y="194201"/>
                  </a:lnTo>
                  <a:lnTo>
                    <a:pt x="30463" y="194139"/>
                  </a:lnTo>
                  <a:lnTo>
                    <a:pt x="30572" y="194085"/>
                  </a:lnTo>
                  <a:lnTo>
                    <a:pt x="30687" y="194048"/>
                  </a:lnTo>
                  <a:lnTo>
                    <a:pt x="30806" y="194024"/>
                  </a:lnTo>
                  <a:lnTo>
                    <a:pt x="30927" y="194018"/>
                  </a:lnTo>
                  <a:lnTo>
                    <a:pt x="31170" y="194006"/>
                  </a:lnTo>
                  <a:lnTo>
                    <a:pt x="31291" y="194000"/>
                  </a:lnTo>
                  <a:lnTo>
                    <a:pt x="31411" y="193982"/>
                  </a:lnTo>
                  <a:lnTo>
                    <a:pt x="31528" y="193945"/>
                  </a:lnTo>
                  <a:lnTo>
                    <a:pt x="31627" y="193872"/>
                  </a:lnTo>
                  <a:lnTo>
                    <a:pt x="31715" y="193787"/>
                  </a:lnTo>
                  <a:lnTo>
                    <a:pt x="31787" y="193690"/>
                  </a:lnTo>
                  <a:lnTo>
                    <a:pt x="31848" y="193586"/>
                  </a:lnTo>
                  <a:lnTo>
                    <a:pt x="31905" y="193477"/>
                  </a:lnTo>
                  <a:lnTo>
                    <a:pt x="31954" y="193368"/>
                  </a:lnTo>
                  <a:lnTo>
                    <a:pt x="31981" y="193246"/>
                  </a:lnTo>
                  <a:lnTo>
                    <a:pt x="31982" y="193131"/>
                  </a:lnTo>
                  <a:lnTo>
                    <a:pt x="31961" y="192888"/>
                  </a:lnTo>
                  <a:lnTo>
                    <a:pt x="31952" y="192703"/>
                  </a:lnTo>
                  <a:lnTo>
                    <a:pt x="31955" y="192518"/>
                  </a:lnTo>
                  <a:lnTo>
                    <a:pt x="31964" y="192275"/>
                  </a:lnTo>
                  <a:lnTo>
                    <a:pt x="31943" y="192037"/>
                  </a:lnTo>
                  <a:lnTo>
                    <a:pt x="31901" y="191922"/>
                  </a:lnTo>
                  <a:lnTo>
                    <a:pt x="31841" y="191819"/>
                  </a:lnTo>
                  <a:lnTo>
                    <a:pt x="31777" y="191716"/>
                  </a:lnTo>
                  <a:lnTo>
                    <a:pt x="31713" y="191612"/>
                  </a:lnTo>
                  <a:lnTo>
                    <a:pt x="31589" y="191399"/>
                  </a:lnTo>
                  <a:lnTo>
                    <a:pt x="31540" y="191290"/>
                  </a:lnTo>
                  <a:lnTo>
                    <a:pt x="31520" y="191168"/>
                  </a:lnTo>
                  <a:lnTo>
                    <a:pt x="31509" y="191047"/>
                  </a:lnTo>
                  <a:lnTo>
                    <a:pt x="31509" y="190925"/>
                  </a:lnTo>
                  <a:lnTo>
                    <a:pt x="31553" y="190688"/>
                  </a:lnTo>
                  <a:lnTo>
                    <a:pt x="31586" y="190573"/>
                  </a:lnTo>
                  <a:lnTo>
                    <a:pt x="31627" y="190458"/>
                  </a:lnTo>
                  <a:lnTo>
                    <a:pt x="31675" y="190349"/>
                  </a:lnTo>
                  <a:lnTo>
                    <a:pt x="31727" y="190239"/>
                  </a:lnTo>
                  <a:lnTo>
                    <a:pt x="31830" y="190014"/>
                  </a:lnTo>
                  <a:lnTo>
                    <a:pt x="31936" y="189796"/>
                  </a:lnTo>
                  <a:lnTo>
                    <a:pt x="32042" y="189577"/>
                  </a:lnTo>
                  <a:lnTo>
                    <a:pt x="32151" y="189364"/>
                  </a:lnTo>
                  <a:lnTo>
                    <a:pt x="32261" y="189145"/>
                  </a:lnTo>
                  <a:lnTo>
                    <a:pt x="32320" y="189036"/>
                  </a:lnTo>
                  <a:lnTo>
                    <a:pt x="32383" y="188933"/>
                  </a:lnTo>
                  <a:lnTo>
                    <a:pt x="32448" y="188830"/>
                  </a:lnTo>
                  <a:lnTo>
                    <a:pt x="32518" y="188732"/>
                  </a:lnTo>
                  <a:lnTo>
                    <a:pt x="32596" y="188635"/>
                  </a:lnTo>
                  <a:lnTo>
                    <a:pt x="32683" y="188556"/>
                  </a:lnTo>
                  <a:lnTo>
                    <a:pt x="32781" y="188483"/>
                  </a:lnTo>
                  <a:lnTo>
                    <a:pt x="32884" y="188417"/>
                  </a:lnTo>
                  <a:lnTo>
                    <a:pt x="32991" y="188356"/>
                  </a:lnTo>
                  <a:lnTo>
                    <a:pt x="33100" y="188301"/>
                  </a:lnTo>
                  <a:lnTo>
                    <a:pt x="33309" y="188179"/>
                  </a:lnTo>
                  <a:lnTo>
                    <a:pt x="33504" y="188034"/>
                  </a:lnTo>
                  <a:lnTo>
                    <a:pt x="33695" y="187888"/>
                  </a:lnTo>
                  <a:lnTo>
                    <a:pt x="33795" y="187815"/>
                  </a:lnTo>
                  <a:lnTo>
                    <a:pt x="33902" y="187760"/>
                  </a:lnTo>
                  <a:lnTo>
                    <a:pt x="34016" y="187718"/>
                  </a:lnTo>
                  <a:lnTo>
                    <a:pt x="34137" y="187706"/>
                  </a:lnTo>
                  <a:lnTo>
                    <a:pt x="34380" y="187724"/>
                  </a:lnTo>
                  <a:lnTo>
                    <a:pt x="34622" y="187730"/>
                  </a:lnTo>
                  <a:lnTo>
                    <a:pt x="34742" y="187712"/>
                  </a:lnTo>
                  <a:lnTo>
                    <a:pt x="34860" y="187681"/>
                  </a:lnTo>
                  <a:lnTo>
                    <a:pt x="34978" y="187651"/>
                  </a:lnTo>
                  <a:lnTo>
                    <a:pt x="35095" y="187620"/>
                  </a:lnTo>
                  <a:lnTo>
                    <a:pt x="35211" y="187585"/>
                  </a:lnTo>
                  <a:lnTo>
                    <a:pt x="35320" y="187529"/>
                  </a:lnTo>
                  <a:lnTo>
                    <a:pt x="35420" y="187463"/>
                  </a:lnTo>
                  <a:lnTo>
                    <a:pt x="35498" y="187365"/>
                  </a:lnTo>
                  <a:lnTo>
                    <a:pt x="35534" y="187250"/>
                  </a:lnTo>
                  <a:lnTo>
                    <a:pt x="35545" y="187128"/>
                  </a:lnTo>
                  <a:lnTo>
                    <a:pt x="35513" y="186892"/>
                  </a:lnTo>
                  <a:lnTo>
                    <a:pt x="35486" y="186770"/>
                  </a:lnTo>
                  <a:lnTo>
                    <a:pt x="35442" y="186655"/>
                  </a:lnTo>
                  <a:lnTo>
                    <a:pt x="35363" y="186564"/>
                  </a:lnTo>
                  <a:lnTo>
                    <a:pt x="35272" y="186484"/>
                  </a:lnTo>
                  <a:lnTo>
                    <a:pt x="35106" y="186308"/>
                  </a:lnTo>
                  <a:lnTo>
                    <a:pt x="35081" y="186066"/>
                  </a:lnTo>
                  <a:lnTo>
                    <a:pt x="35095" y="185944"/>
                  </a:lnTo>
                  <a:lnTo>
                    <a:pt x="35116" y="185828"/>
                  </a:lnTo>
                  <a:lnTo>
                    <a:pt x="35142" y="185707"/>
                  </a:lnTo>
                  <a:lnTo>
                    <a:pt x="35176" y="185592"/>
                  </a:lnTo>
                  <a:lnTo>
                    <a:pt x="35219" y="185476"/>
                  </a:lnTo>
                  <a:lnTo>
                    <a:pt x="35266" y="185367"/>
                  </a:lnTo>
                  <a:lnTo>
                    <a:pt x="35319" y="185257"/>
                  </a:lnTo>
                  <a:lnTo>
                    <a:pt x="35377" y="185148"/>
                  </a:lnTo>
                  <a:lnTo>
                    <a:pt x="35449" y="185051"/>
                  </a:lnTo>
                  <a:lnTo>
                    <a:pt x="35533" y="184966"/>
                  </a:lnTo>
                  <a:lnTo>
                    <a:pt x="35634" y="184899"/>
                  </a:lnTo>
                  <a:lnTo>
                    <a:pt x="35745" y="184850"/>
                  </a:lnTo>
                  <a:lnTo>
                    <a:pt x="35858" y="184802"/>
                  </a:lnTo>
                  <a:lnTo>
                    <a:pt x="35971" y="184759"/>
                  </a:lnTo>
                  <a:lnTo>
                    <a:pt x="36197" y="184668"/>
                  </a:lnTo>
                  <a:lnTo>
                    <a:pt x="36309" y="184620"/>
                  </a:lnTo>
                  <a:lnTo>
                    <a:pt x="36420" y="184571"/>
                  </a:lnTo>
                  <a:lnTo>
                    <a:pt x="36528" y="184510"/>
                  </a:lnTo>
                  <a:lnTo>
                    <a:pt x="36632" y="184449"/>
                  </a:lnTo>
                  <a:lnTo>
                    <a:pt x="36733" y="184382"/>
                  </a:lnTo>
                  <a:lnTo>
                    <a:pt x="36827" y="184304"/>
                  </a:lnTo>
                  <a:lnTo>
                    <a:pt x="36904" y="184212"/>
                  </a:lnTo>
                  <a:lnTo>
                    <a:pt x="36970" y="184109"/>
                  </a:lnTo>
                  <a:lnTo>
                    <a:pt x="37027" y="184000"/>
                  </a:lnTo>
                  <a:lnTo>
                    <a:pt x="37075" y="183890"/>
                  </a:lnTo>
                  <a:lnTo>
                    <a:pt x="37122" y="183775"/>
                  </a:lnTo>
                  <a:lnTo>
                    <a:pt x="37225" y="183556"/>
                  </a:lnTo>
                  <a:lnTo>
                    <a:pt x="37341" y="183344"/>
                  </a:lnTo>
                  <a:lnTo>
                    <a:pt x="37403" y="183241"/>
                  </a:lnTo>
                  <a:lnTo>
                    <a:pt x="37467" y="183137"/>
                  </a:lnTo>
                  <a:lnTo>
                    <a:pt x="37536" y="183034"/>
                  </a:lnTo>
                  <a:lnTo>
                    <a:pt x="37615" y="182942"/>
                  </a:lnTo>
                  <a:lnTo>
                    <a:pt x="37706" y="182863"/>
                  </a:lnTo>
                  <a:lnTo>
                    <a:pt x="37810" y="182797"/>
                  </a:lnTo>
                  <a:lnTo>
                    <a:pt x="37919" y="182742"/>
                  </a:lnTo>
                  <a:lnTo>
                    <a:pt x="38029" y="182693"/>
                  </a:lnTo>
                  <a:lnTo>
                    <a:pt x="38248" y="182584"/>
                  </a:lnTo>
                  <a:lnTo>
                    <a:pt x="38356" y="182530"/>
                  </a:lnTo>
                  <a:lnTo>
                    <a:pt x="38462" y="182475"/>
                  </a:lnTo>
                  <a:lnTo>
                    <a:pt x="38563" y="182402"/>
                  </a:lnTo>
                  <a:lnTo>
                    <a:pt x="38651" y="182323"/>
                  </a:lnTo>
                  <a:lnTo>
                    <a:pt x="38696" y="182208"/>
                  </a:lnTo>
                  <a:lnTo>
                    <a:pt x="38662" y="181970"/>
                  </a:lnTo>
                  <a:lnTo>
                    <a:pt x="38643" y="181843"/>
                  </a:lnTo>
                  <a:lnTo>
                    <a:pt x="38641" y="181722"/>
                  </a:lnTo>
                  <a:lnTo>
                    <a:pt x="38677" y="181612"/>
                  </a:lnTo>
                  <a:lnTo>
                    <a:pt x="38726" y="181496"/>
                  </a:lnTo>
                  <a:lnTo>
                    <a:pt x="38782" y="181393"/>
                  </a:lnTo>
                  <a:lnTo>
                    <a:pt x="38847" y="181290"/>
                  </a:lnTo>
                  <a:lnTo>
                    <a:pt x="38921" y="181187"/>
                  </a:lnTo>
                  <a:lnTo>
                    <a:pt x="39001" y="181095"/>
                  </a:lnTo>
                  <a:lnTo>
                    <a:pt x="39092" y="181016"/>
                  </a:lnTo>
                  <a:lnTo>
                    <a:pt x="39195" y="180950"/>
                  </a:lnTo>
                  <a:lnTo>
                    <a:pt x="39302" y="180895"/>
                  </a:lnTo>
                  <a:lnTo>
                    <a:pt x="39413" y="180846"/>
                  </a:lnTo>
                  <a:lnTo>
                    <a:pt x="39633" y="180737"/>
                  </a:lnTo>
                  <a:lnTo>
                    <a:pt x="39737" y="180676"/>
                  </a:lnTo>
                  <a:lnTo>
                    <a:pt x="39823" y="180591"/>
                  </a:lnTo>
                  <a:lnTo>
                    <a:pt x="39885" y="180488"/>
                  </a:lnTo>
                  <a:lnTo>
                    <a:pt x="39919" y="180367"/>
                  </a:lnTo>
                  <a:lnTo>
                    <a:pt x="39941" y="180251"/>
                  </a:lnTo>
                  <a:lnTo>
                    <a:pt x="39955" y="180130"/>
                  </a:lnTo>
                  <a:lnTo>
                    <a:pt x="39958" y="180008"/>
                  </a:lnTo>
                  <a:lnTo>
                    <a:pt x="39943" y="179765"/>
                  </a:lnTo>
                  <a:lnTo>
                    <a:pt x="39928" y="179644"/>
                  </a:lnTo>
                  <a:lnTo>
                    <a:pt x="39910" y="179522"/>
                  </a:lnTo>
                  <a:lnTo>
                    <a:pt x="39888" y="179407"/>
                  </a:lnTo>
                  <a:lnTo>
                    <a:pt x="39864" y="179285"/>
                  </a:lnTo>
                  <a:lnTo>
                    <a:pt x="39833" y="179170"/>
                  </a:lnTo>
                  <a:lnTo>
                    <a:pt x="39791" y="179055"/>
                  </a:lnTo>
                  <a:lnTo>
                    <a:pt x="39740" y="178945"/>
                  </a:lnTo>
                  <a:lnTo>
                    <a:pt x="39680" y="178835"/>
                  </a:lnTo>
                  <a:lnTo>
                    <a:pt x="39617" y="178732"/>
                  </a:lnTo>
                  <a:lnTo>
                    <a:pt x="39490" y="178526"/>
                  </a:lnTo>
                  <a:lnTo>
                    <a:pt x="39362" y="178319"/>
                  </a:lnTo>
                  <a:lnTo>
                    <a:pt x="39232" y="178113"/>
                  </a:lnTo>
                  <a:lnTo>
                    <a:pt x="39100" y="177912"/>
                  </a:lnTo>
                  <a:lnTo>
                    <a:pt x="38957" y="177712"/>
                  </a:lnTo>
                  <a:lnTo>
                    <a:pt x="38790" y="177536"/>
                  </a:lnTo>
                  <a:lnTo>
                    <a:pt x="38614" y="177365"/>
                  </a:lnTo>
                  <a:lnTo>
                    <a:pt x="38533" y="177280"/>
                  </a:lnTo>
                  <a:lnTo>
                    <a:pt x="38463" y="177177"/>
                  </a:lnTo>
                  <a:lnTo>
                    <a:pt x="38405" y="177068"/>
                  </a:lnTo>
                  <a:lnTo>
                    <a:pt x="38361" y="176958"/>
                  </a:lnTo>
                  <a:lnTo>
                    <a:pt x="38328" y="176843"/>
                  </a:lnTo>
                  <a:lnTo>
                    <a:pt x="38298" y="176722"/>
                  </a:lnTo>
                  <a:lnTo>
                    <a:pt x="38274" y="176606"/>
                  </a:lnTo>
                  <a:lnTo>
                    <a:pt x="38249" y="176484"/>
                  </a:lnTo>
                  <a:lnTo>
                    <a:pt x="38183" y="176254"/>
                  </a:lnTo>
                  <a:lnTo>
                    <a:pt x="38107" y="176022"/>
                  </a:lnTo>
                  <a:lnTo>
                    <a:pt x="38027" y="175792"/>
                  </a:lnTo>
                  <a:lnTo>
                    <a:pt x="37946" y="175561"/>
                  </a:lnTo>
                  <a:lnTo>
                    <a:pt x="37865" y="175330"/>
                  </a:lnTo>
                  <a:lnTo>
                    <a:pt x="37784" y="175105"/>
                  </a:lnTo>
                  <a:lnTo>
                    <a:pt x="37409" y="174996"/>
                  </a:lnTo>
                  <a:lnTo>
                    <a:pt x="37363" y="174887"/>
                  </a:lnTo>
                  <a:lnTo>
                    <a:pt x="37328" y="174771"/>
                  </a:lnTo>
                  <a:lnTo>
                    <a:pt x="37301" y="174650"/>
                  </a:lnTo>
                  <a:lnTo>
                    <a:pt x="37280" y="174528"/>
                  </a:lnTo>
                  <a:lnTo>
                    <a:pt x="37280" y="174413"/>
                  </a:lnTo>
                  <a:lnTo>
                    <a:pt x="37341" y="174176"/>
                  </a:lnTo>
                  <a:lnTo>
                    <a:pt x="37451" y="173957"/>
                  </a:lnTo>
                  <a:lnTo>
                    <a:pt x="37568" y="173744"/>
                  </a:lnTo>
                  <a:lnTo>
                    <a:pt x="37716" y="173550"/>
                  </a:lnTo>
                  <a:lnTo>
                    <a:pt x="37879" y="173368"/>
                  </a:lnTo>
                  <a:lnTo>
                    <a:pt x="37954" y="173277"/>
                  </a:lnTo>
                  <a:lnTo>
                    <a:pt x="38008" y="173167"/>
                  </a:lnTo>
                  <a:lnTo>
                    <a:pt x="38058" y="173058"/>
                  </a:lnTo>
                  <a:lnTo>
                    <a:pt x="38106" y="172943"/>
                  </a:lnTo>
                  <a:lnTo>
                    <a:pt x="38144" y="172827"/>
                  </a:lnTo>
                  <a:lnTo>
                    <a:pt x="38161" y="172706"/>
                  </a:lnTo>
                  <a:lnTo>
                    <a:pt x="38111" y="172475"/>
                  </a:lnTo>
                  <a:lnTo>
                    <a:pt x="38064" y="172359"/>
                  </a:lnTo>
                  <a:lnTo>
                    <a:pt x="38008" y="172250"/>
                  </a:lnTo>
                  <a:lnTo>
                    <a:pt x="37944" y="172147"/>
                  </a:lnTo>
                  <a:lnTo>
                    <a:pt x="37875" y="172049"/>
                  </a:lnTo>
                  <a:lnTo>
                    <a:pt x="37736" y="171849"/>
                  </a:lnTo>
                  <a:lnTo>
                    <a:pt x="37664" y="171752"/>
                  </a:lnTo>
                  <a:lnTo>
                    <a:pt x="37589" y="171654"/>
                  </a:lnTo>
                  <a:lnTo>
                    <a:pt x="37511" y="171563"/>
                  </a:lnTo>
                  <a:lnTo>
                    <a:pt x="37428" y="171472"/>
                  </a:lnTo>
                  <a:lnTo>
                    <a:pt x="37342" y="171387"/>
                  </a:lnTo>
                  <a:lnTo>
                    <a:pt x="37178" y="171205"/>
                  </a:lnTo>
                  <a:lnTo>
                    <a:pt x="37039" y="171010"/>
                  </a:lnTo>
                  <a:lnTo>
                    <a:pt x="36922" y="170798"/>
                  </a:lnTo>
                  <a:lnTo>
                    <a:pt x="36868" y="170689"/>
                  </a:lnTo>
                  <a:lnTo>
                    <a:pt x="36817" y="170573"/>
                  </a:lnTo>
                  <a:lnTo>
                    <a:pt x="36768" y="170464"/>
                  </a:lnTo>
                  <a:lnTo>
                    <a:pt x="36720" y="170355"/>
                  </a:lnTo>
                  <a:lnTo>
                    <a:pt x="36674" y="170239"/>
                  </a:lnTo>
                  <a:lnTo>
                    <a:pt x="36637" y="170123"/>
                  </a:lnTo>
                  <a:lnTo>
                    <a:pt x="36609" y="170008"/>
                  </a:lnTo>
                  <a:lnTo>
                    <a:pt x="36586" y="169887"/>
                  </a:lnTo>
                  <a:lnTo>
                    <a:pt x="36534" y="169650"/>
                  </a:lnTo>
                  <a:lnTo>
                    <a:pt x="36497" y="169534"/>
                  </a:lnTo>
                  <a:lnTo>
                    <a:pt x="36451" y="169425"/>
                  </a:lnTo>
                  <a:lnTo>
                    <a:pt x="36399" y="169315"/>
                  </a:lnTo>
                  <a:lnTo>
                    <a:pt x="36346" y="169206"/>
                  </a:lnTo>
                  <a:lnTo>
                    <a:pt x="36291" y="169097"/>
                  </a:lnTo>
                  <a:lnTo>
                    <a:pt x="36188" y="168872"/>
                  </a:lnTo>
                  <a:lnTo>
                    <a:pt x="36144" y="168757"/>
                  </a:lnTo>
                  <a:lnTo>
                    <a:pt x="36104" y="168647"/>
                  </a:lnTo>
                  <a:lnTo>
                    <a:pt x="36073" y="168526"/>
                  </a:lnTo>
                  <a:lnTo>
                    <a:pt x="36060" y="168404"/>
                  </a:lnTo>
                  <a:lnTo>
                    <a:pt x="36054" y="168283"/>
                  </a:lnTo>
                  <a:lnTo>
                    <a:pt x="36073" y="168040"/>
                  </a:lnTo>
                  <a:lnTo>
                    <a:pt x="36085" y="167918"/>
                  </a:lnTo>
                  <a:lnTo>
                    <a:pt x="36098" y="167803"/>
                  </a:lnTo>
                  <a:lnTo>
                    <a:pt x="36112" y="167681"/>
                  </a:lnTo>
                  <a:lnTo>
                    <a:pt x="36126" y="167559"/>
                  </a:lnTo>
                  <a:lnTo>
                    <a:pt x="36141" y="167438"/>
                  </a:lnTo>
                  <a:lnTo>
                    <a:pt x="36173" y="167195"/>
                  </a:lnTo>
                  <a:lnTo>
                    <a:pt x="36189" y="167074"/>
                  </a:lnTo>
                  <a:lnTo>
                    <a:pt x="36214" y="166958"/>
                  </a:lnTo>
                  <a:lnTo>
                    <a:pt x="36264" y="166849"/>
                  </a:lnTo>
                  <a:lnTo>
                    <a:pt x="36321" y="166740"/>
                  </a:lnTo>
                  <a:lnTo>
                    <a:pt x="36380" y="166636"/>
                  </a:lnTo>
                  <a:lnTo>
                    <a:pt x="36496" y="166424"/>
                  </a:lnTo>
                  <a:lnTo>
                    <a:pt x="36544" y="166308"/>
                  </a:lnTo>
                  <a:lnTo>
                    <a:pt x="36577" y="166192"/>
                  </a:lnTo>
                  <a:lnTo>
                    <a:pt x="36608" y="166077"/>
                  </a:lnTo>
                  <a:lnTo>
                    <a:pt x="36633" y="165956"/>
                  </a:lnTo>
                  <a:lnTo>
                    <a:pt x="36648" y="165834"/>
                  </a:lnTo>
                  <a:lnTo>
                    <a:pt x="36655" y="165713"/>
                  </a:lnTo>
                  <a:lnTo>
                    <a:pt x="36621" y="165476"/>
                  </a:lnTo>
                  <a:lnTo>
                    <a:pt x="36558" y="165373"/>
                  </a:lnTo>
                  <a:lnTo>
                    <a:pt x="36475" y="165282"/>
                  </a:lnTo>
                  <a:lnTo>
                    <a:pt x="36383" y="165202"/>
                  </a:lnTo>
                  <a:lnTo>
                    <a:pt x="36289" y="165124"/>
                  </a:lnTo>
                  <a:lnTo>
                    <a:pt x="36195" y="165050"/>
                  </a:lnTo>
                  <a:lnTo>
                    <a:pt x="36006" y="164898"/>
                  </a:lnTo>
                  <a:lnTo>
                    <a:pt x="35912" y="164820"/>
                  </a:lnTo>
                  <a:lnTo>
                    <a:pt x="35819" y="164740"/>
                  </a:lnTo>
                  <a:lnTo>
                    <a:pt x="35728" y="164662"/>
                  </a:lnTo>
                  <a:lnTo>
                    <a:pt x="35653" y="164564"/>
                  </a:lnTo>
                  <a:lnTo>
                    <a:pt x="35597" y="164455"/>
                  </a:lnTo>
                  <a:lnTo>
                    <a:pt x="35551" y="164340"/>
                  </a:lnTo>
                  <a:lnTo>
                    <a:pt x="35510" y="164230"/>
                  </a:lnTo>
                  <a:lnTo>
                    <a:pt x="35475" y="164115"/>
                  </a:lnTo>
                  <a:lnTo>
                    <a:pt x="35445" y="163993"/>
                  </a:lnTo>
                  <a:lnTo>
                    <a:pt x="35418" y="163878"/>
                  </a:lnTo>
                  <a:lnTo>
                    <a:pt x="35394" y="163756"/>
                  </a:lnTo>
                  <a:lnTo>
                    <a:pt x="35374" y="163635"/>
                  </a:lnTo>
                  <a:lnTo>
                    <a:pt x="35358" y="163513"/>
                  </a:lnTo>
                  <a:lnTo>
                    <a:pt x="35344" y="163398"/>
                  </a:lnTo>
                  <a:lnTo>
                    <a:pt x="35332" y="163277"/>
                  </a:lnTo>
                  <a:lnTo>
                    <a:pt x="35324" y="163155"/>
                  </a:lnTo>
                  <a:lnTo>
                    <a:pt x="35319" y="163034"/>
                  </a:lnTo>
                  <a:lnTo>
                    <a:pt x="35317" y="162912"/>
                  </a:lnTo>
                  <a:lnTo>
                    <a:pt x="35321" y="162669"/>
                  </a:lnTo>
                  <a:lnTo>
                    <a:pt x="35332" y="162426"/>
                  </a:lnTo>
                  <a:lnTo>
                    <a:pt x="35338" y="162305"/>
                  </a:lnTo>
                  <a:lnTo>
                    <a:pt x="35345" y="162183"/>
                  </a:lnTo>
                  <a:lnTo>
                    <a:pt x="35350" y="162062"/>
                  </a:lnTo>
                  <a:lnTo>
                    <a:pt x="35356" y="161940"/>
                  </a:lnTo>
                  <a:lnTo>
                    <a:pt x="35359" y="161818"/>
                  </a:lnTo>
                  <a:lnTo>
                    <a:pt x="35359" y="161697"/>
                  </a:lnTo>
                  <a:lnTo>
                    <a:pt x="35346" y="161454"/>
                  </a:lnTo>
                  <a:lnTo>
                    <a:pt x="35330" y="161211"/>
                  </a:lnTo>
                  <a:lnTo>
                    <a:pt x="35330" y="161089"/>
                  </a:lnTo>
                  <a:lnTo>
                    <a:pt x="35358" y="160968"/>
                  </a:lnTo>
                  <a:lnTo>
                    <a:pt x="35399" y="160853"/>
                  </a:lnTo>
                  <a:lnTo>
                    <a:pt x="35453" y="160749"/>
                  </a:lnTo>
                  <a:lnTo>
                    <a:pt x="35517" y="160645"/>
                  </a:lnTo>
                  <a:lnTo>
                    <a:pt x="35583" y="160543"/>
                  </a:lnTo>
                  <a:lnTo>
                    <a:pt x="35650" y="160439"/>
                  </a:lnTo>
                  <a:lnTo>
                    <a:pt x="35717" y="160342"/>
                  </a:lnTo>
                  <a:lnTo>
                    <a:pt x="35854" y="160141"/>
                  </a:lnTo>
                  <a:lnTo>
                    <a:pt x="35990" y="159935"/>
                  </a:lnTo>
                  <a:lnTo>
                    <a:pt x="36124" y="159735"/>
                  </a:lnTo>
                  <a:lnTo>
                    <a:pt x="36186" y="159625"/>
                  </a:lnTo>
                  <a:lnTo>
                    <a:pt x="36242" y="159522"/>
                  </a:lnTo>
                  <a:lnTo>
                    <a:pt x="36290" y="159412"/>
                  </a:lnTo>
                  <a:lnTo>
                    <a:pt x="36313" y="159291"/>
                  </a:lnTo>
                  <a:lnTo>
                    <a:pt x="36281" y="159054"/>
                  </a:lnTo>
                  <a:lnTo>
                    <a:pt x="36211" y="158817"/>
                  </a:lnTo>
                  <a:lnTo>
                    <a:pt x="36186" y="158580"/>
                  </a:lnTo>
                  <a:lnTo>
                    <a:pt x="36214" y="158458"/>
                  </a:lnTo>
                  <a:lnTo>
                    <a:pt x="36264" y="158349"/>
                  </a:lnTo>
                  <a:lnTo>
                    <a:pt x="36323" y="158240"/>
                  </a:lnTo>
                  <a:lnTo>
                    <a:pt x="36384" y="158137"/>
                  </a:lnTo>
                  <a:lnTo>
                    <a:pt x="36445" y="158034"/>
                  </a:lnTo>
                  <a:lnTo>
                    <a:pt x="36551" y="157815"/>
                  </a:lnTo>
                  <a:lnTo>
                    <a:pt x="36594" y="157699"/>
                  </a:lnTo>
                  <a:lnTo>
                    <a:pt x="36630" y="157584"/>
                  </a:lnTo>
                  <a:lnTo>
                    <a:pt x="36661" y="157462"/>
                  </a:lnTo>
                  <a:lnTo>
                    <a:pt x="36679" y="157347"/>
                  </a:lnTo>
                  <a:lnTo>
                    <a:pt x="36639" y="157110"/>
                  </a:lnTo>
                  <a:lnTo>
                    <a:pt x="36553" y="156879"/>
                  </a:lnTo>
                  <a:lnTo>
                    <a:pt x="36440" y="156600"/>
                  </a:lnTo>
                  <a:lnTo>
                    <a:pt x="36234" y="156466"/>
                  </a:lnTo>
                  <a:lnTo>
                    <a:pt x="36031" y="156332"/>
                  </a:lnTo>
                  <a:lnTo>
                    <a:pt x="35939" y="156254"/>
                  </a:lnTo>
                  <a:lnTo>
                    <a:pt x="35851" y="156174"/>
                  </a:lnTo>
                  <a:lnTo>
                    <a:pt x="35767" y="156083"/>
                  </a:lnTo>
                  <a:lnTo>
                    <a:pt x="35685" y="155992"/>
                  </a:lnTo>
                  <a:lnTo>
                    <a:pt x="35605" y="155901"/>
                  </a:lnTo>
                  <a:lnTo>
                    <a:pt x="35525" y="155810"/>
                  </a:lnTo>
                  <a:lnTo>
                    <a:pt x="35446" y="155719"/>
                  </a:lnTo>
                  <a:lnTo>
                    <a:pt x="35371" y="155621"/>
                  </a:lnTo>
                  <a:lnTo>
                    <a:pt x="35302" y="155524"/>
                  </a:lnTo>
                  <a:lnTo>
                    <a:pt x="35239" y="155421"/>
                  </a:lnTo>
                  <a:lnTo>
                    <a:pt x="35182" y="155312"/>
                  </a:lnTo>
                  <a:lnTo>
                    <a:pt x="35129" y="155203"/>
                  </a:lnTo>
                  <a:lnTo>
                    <a:pt x="35088" y="155087"/>
                  </a:lnTo>
                  <a:lnTo>
                    <a:pt x="35052" y="154971"/>
                  </a:lnTo>
                  <a:lnTo>
                    <a:pt x="35023" y="154850"/>
                  </a:lnTo>
                  <a:lnTo>
                    <a:pt x="35005" y="154734"/>
                  </a:lnTo>
                  <a:lnTo>
                    <a:pt x="34998" y="154613"/>
                  </a:lnTo>
                  <a:lnTo>
                    <a:pt x="35040" y="154370"/>
                  </a:lnTo>
                  <a:lnTo>
                    <a:pt x="35088" y="154261"/>
                  </a:lnTo>
                  <a:lnTo>
                    <a:pt x="35138" y="154151"/>
                  </a:lnTo>
                  <a:lnTo>
                    <a:pt x="35191" y="154042"/>
                  </a:lnTo>
                  <a:lnTo>
                    <a:pt x="35244" y="153933"/>
                  </a:lnTo>
                  <a:lnTo>
                    <a:pt x="35300" y="153823"/>
                  </a:lnTo>
                  <a:lnTo>
                    <a:pt x="35359" y="153720"/>
                  </a:lnTo>
                  <a:lnTo>
                    <a:pt x="35485" y="153507"/>
                  </a:lnTo>
                  <a:lnTo>
                    <a:pt x="35546" y="153404"/>
                  </a:lnTo>
                  <a:lnTo>
                    <a:pt x="35600" y="153295"/>
                  </a:lnTo>
                  <a:lnTo>
                    <a:pt x="35647" y="153185"/>
                  </a:lnTo>
                  <a:lnTo>
                    <a:pt x="35683" y="153069"/>
                  </a:lnTo>
                  <a:lnTo>
                    <a:pt x="35709" y="152948"/>
                  </a:lnTo>
                  <a:lnTo>
                    <a:pt x="35727" y="152826"/>
                  </a:lnTo>
                  <a:lnTo>
                    <a:pt x="35741" y="152705"/>
                  </a:lnTo>
                  <a:lnTo>
                    <a:pt x="35745" y="152584"/>
                  </a:lnTo>
                  <a:lnTo>
                    <a:pt x="35706" y="152347"/>
                  </a:lnTo>
                  <a:lnTo>
                    <a:pt x="35647" y="152237"/>
                  </a:lnTo>
                  <a:lnTo>
                    <a:pt x="35544" y="152177"/>
                  </a:lnTo>
                  <a:lnTo>
                    <a:pt x="35425" y="152152"/>
                  </a:lnTo>
                  <a:lnTo>
                    <a:pt x="35306" y="152128"/>
                  </a:lnTo>
                  <a:lnTo>
                    <a:pt x="35187" y="152104"/>
                  </a:lnTo>
                  <a:lnTo>
                    <a:pt x="35067" y="152085"/>
                  </a:lnTo>
                  <a:lnTo>
                    <a:pt x="34827" y="152043"/>
                  </a:lnTo>
                  <a:lnTo>
                    <a:pt x="34588" y="152000"/>
                  </a:lnTo>
                  <a:lnTo>
                    <a:pt x="34469" y="151976"/>
                  </a:lnTo>
                  <a:lnTo>
                    <a:pt x="34357" y="151928"/>
                  </a:lnTo>
                  <a:lnTo>
                    <a:pt x="34270" y="151843"/>
                  </a:lnTo>
                  <a:lnTo>
                    <a:pt x="34210" y="151733"/>
                  </a:lnTo>
                  <a:lnTo>
                    <a:pt x="34168" y="151624"/>
                  </a:lnTo>
                  <a:lnTo>
                    <a:pt x="34133" y="151508"/>
                  </a:lnTo>
                  <a:lnTo>
                    <a:pt x="34098" y="151393"/>
                  </a:lnTo>
                  <a:lnTo>
                    <a:pt x="34006" y="151162"/>
                  </a:lnTo>
                  <a:lnTo>
                    <a:pt x="33931" y="151071"/>
                  </a:lnTo>
                  <a:lnTo>
                    <a:pt x="33851" y="150980"/>
                  </a:lnTo>
                  <a:lnTo>
                    <a:pt x="33767" y="150889"/>
                  </a:lnTo>
                  <a:lnTo>
                    <a:pt x="33678" y="150809"/>
                  </a:lnTo>
                  <a:lnTo>
                    <a:pt x="33498" y="150646"/>
                  </a:lnTo>
                  <a:lnTo>
                    <a:pt x="33411" y="150560"/>
                  </a:lnTo>
                  <a:lnTo>
                    <a:pt x="33329" y="150469"/>
                  </a:lnTo>
                  <a:lnTo>
                    <a:pt x="33255" y="150372"/>
                  </a:lnTo>
                  <a:lnTo>
                    <a:pt x="33189" y="150269"/>
                  </a:lnTo>
                  <a:lnTo>
                    <a:pt x="33126" y="150165"/>
                  </a:lnTo>
                  <a:lnTo>
                    <a:pt x="33064" y="150062"/>
                  </a:lnTo>
                  <a:lnTo>
                    <a:pt x="33002" y="149959"/>
                  </a:lnTo>
                  <a:lnTo>
                    <a:pt x="32874" y="149753"/>
                  </a:lnTo>
                  <a:lnTo>
                    <a:pt x="32797" y="149637"/>
                  </a:lnTo>
                  <a:lnTo>
                    <a:pt x="32730" y="149552"/>
                  </a:lnTo>
                  <a:lnTo>
                    <a:pt x="32642" y="149473"/>
                  </a:lnTo>
                  <a:lnTo>
                    <a:pt x="32549" y="149394"/>
                  </a:lnTo>
                  <a:lnTo>
                    <a:pt x="32454" y="149315"/>
                  </a:lnTo>
                  <a:lnTo>
                    <a:pt x="32358" y="149242"/>
                  </a:lnTo>
                  <a:lnTo>
                    <a:pt x="32181" y="149079"/>
                  </a:lnTo>
                  <a:lnTo>
                    <a:pt x="32111" y="148975"/>
                  </a:lnTo>
                  <a:lnTo>
                    <a:pt x="32069" y="148859"/>
                  </a:lnTo>
                  <a:lnTo>
                    <a:pt x="32042" y="148744"/>
                  </a:lnTo>
                  <a:lnTo>
                    <a:pt x="32018" y="148623"/>
                  </a:lnTo>
                  <a:lnTo>
                    <a:pt x="31960" y="148386"/>
                  </a:lnTo>
                  <a:lnTo>
                    <a:pt x="31915" y="148276"/>
                  </a:lnTo>
                  <a:lnTo>
                    <a:pt x="31856" y="148173"/>
                  </a:lnTo>
                  <a:lnTo>
                    <a:pt x="31790" y="148069"/>
                  </a:lnTo>
                  <a:lnTo>
                    <a:pt x="31723" y="147967"/>
                  </a:lnTo>
                  <a:lnTo>
                    <a:pt x="31652" y="147869"/>
                  </a:lnTo>
                  <a:lnTo>
                    <a:pt x="31579" y="147772"/>
                  </a:lnTo>
                  <a:lnTo>
                    <a:pt x="31501" y="147675"/>
                  </a:lnTo>
                  <a:lnTo>
                    <a:pt x="31422" y="147583"/>
                  </a:lnTo>
                  <a:lnTo>
                    <a:pt x="31336" y="147499"/>
                  </a:lnTo>
                  <a:lnTo>
                    <a:pt x="31240" y="147425"/>
                  </a:lnTo>
                  <a:lnTo>
                    <a:pt x="31142" y="147353"/>
                  </a:lnTo>
                  <a:lnTo>
                    <a:pt x="30950" y="147201"/>
                  </a:lnTo>
                  <a:lnTo>
                    <a:pt x="30858" y="147122"/>
                  </a:lnTo>
                  <a:lnTo>
                    <a:pt x="30778" y="147031"/>
                  </a:lnTo>
                  <a:lnTo>
                    <a:pt x="30708" y="146933"/>
                  </a:lnTo>
                  <a:lnTo>
                    <a:pt x="30644" y="146830"/>
                  </a:lnTo>
                  <a:lnTo>
                    <a:pt x="30582" y="146721"/>
                  </a:lnTo>
                  <a:lnTo>
                    <a:pt x="30525" y="146617"/>
                  </a:lnTo>
                  <a:lnTo>
                    <a:pt x="30476" y="146508"/>
                  </a:lnTo>
                  <a:lnTo>
                    <a:pt x="30434" y="146393"/>
                  </a:lnTo>
                  <a:lnTo>
                    <a:pt x="30399" y="146271"/>
                  </a:lnTo>
                  <a:lnTo>
                    <a:pt x="30373" y="146156"/>
                  </a:lnTo>
                  <a:lnTo>
                    <a:pt x="30362" y="146034"/>
                  </a:lnTo>
                  <a:lnTo>
                    <a:pt x="30417" y="145798"/>
                  </a:lnTo>
                  <a:lnTo>
                    <a:pt x="30484" y="145561"/>
                  </a:lnTo>
                  <a:lnTo>
                    <a:pt x="30518" y="145323"/>
                  </a:lnTo>
                  <a:lnTo>
                    <a:pt x="30484" y="145080"/>
                  </a:lnTo>
                  <a:lnTo>
                    <a:pt x="30453" y="144965"/>
                  </a:lnTo>
                  <a:lnTo>
                    <a:pt x="30400" y="144850"/>
                  </a:lnTo>
                  <a:lnTo>
                    <a:pt x="30314" y="144765"/>
                  </a:lnTo>
                  <a:lnTo>
                    <a:pt x="30198" y="144747"/>
                  </a:lnTo>
                  <a:lnTo>
                    <a:pt x="29961" y="144807"/>
                  </a:lnTo>
                  <a:lnTo>
                    <a:pt x="29725" y="144868"/>
                  </a:lnTo>
                  <a:lnTo>
                    <a:pt x="29498" y="144801"/>
                  </a:lnTo>
                  <a:lnTo>
                    <a:pt x="29412" y="144716"/>
                  </a:lnTo>
                  <a:lnTo>
                    <a:pt x="29333" y="144625"/>
                  </a:lnTo>
                  <a:lnTo>
                    <a:pt x="29262" y="144528"/>
                  </a:lnTo>
                  <a:lnTo>
                    <a:pt x="29198" y="144424"/>
                  </a:lnTo>
                  <a:lnTo>
                    <a:pt x="29136" y="144315"/>
                  </a:lnTo>
                  <a:lnTo>
                    <a:pt x="29081" y="144206"/>
                  </a:lnTo>
                  <a:lnTo>
                    <a:pt x="29036" y="144096"/>
                  </a:lnTo>
                  <a:lnTo>
                    <a:pt x="29005" y="143975"/>
                  </a:lnTo>
                  <a:lnTo>
                    <a:pt x="28983" y="143859"/>
                  </a:lnTo>
                  <a:lnTo>
                    <a:pt x="28962" y="143738"/>
                  </a:lnTo>
                  <a:lnTo>
                    <a:pt x="28882" y="143507"/>
                  </a:lnTo>
                  <a:lnTo>
                    <a:pt x="28712" y="143337"/>
                  </a:lnTo>
                  <a:lnTo>
                    <a:pt x="28518" y="143191"/>
                  </a:lnTo>
                  <a:lnTo>
                    <a:pt x="28340" y="143027"/>
                  </a:lnTo>
                  <a:lnTo>
                    <a:pt x="28280" y="142790"/>
                  </a:lnTo>
                  <a:lnTo>
                    <a:pt x="28323" y="142553"/>
                  </a:lnTo>
                  <a:lnTo>
                    <a:pt x="28396" y="142322"/>
                  </a:lnTo>
                  <a:lnTo>
                    <a:pt x="28457" y="142086"/>
                  </a:lnTo>
                  <a:lnTo>
                    <a:pt x="28485" y="141848"/>
                  </a:lnTo>
                  <a:lnTo>
                    <a:pt x="28482" y="141606"/>
                  </a:lnTo>
                  <a:lnTo>
                    <a:pt x="28473" y="141363"/>
                  </a:lnTo>
                  <a:lnTo>
                    <a:pt x="28471" y="141241"/>
                  </a:lnTo>
                  <a:lnTo>
                    <a:pt x="28474" y="141119"/>
                  </a:lnTo>
                  <a:lnTo>
                    <a:pt x="28485" y="140998"/>
                  </a:lnTo>
                  <a:lnTo>
                    <a:pt x="28501" y="140877"/>
                  </a:lnTo>
                  <a:lnTo>
                    <a:pt x="28519" y="140755"/>
                  </a:lnTo>
                  <a:lnTo>
                    <a:pt x="28538" y="140633"/>
                  </a:lnTo>
                  <a:lnTo>
                    <a:pt x="28557" y="140512"/>
                  </a:lnTo>
                  <a:lnTo>
                    <a:pt x="28579" y="140396"/>
                  </a:lnTo>
                  <a:lnTo>
                    <a:pt x="28602" y="140275"/>
                  </a:lnTo>
                  <a:lnTo>
                    <a:pt x="28628" y="140160"/>
                  </a:lnTo>
                  <a:lnTo>
                    <a:pt x="28657" y="140038"/>
                  </a:lnTo>
                  <a:lnTo>
                    <a:pt x="28685" y="139922"/>
                  </a:lnTo>
                  <a:lnTo>
                    <a:pt x="28727" y="139680"/>
                  </a:lnTo>
                  <a:lnTo>
                    <a:pt x="28731" y="139443"/>
                  </a:lnTo>
                  <a:lnTo>
                    <a:pt x="28721" y="139321"/>
                  </a:lnTo>
                  <a:lnTo>
                    <a:pt x="28704" y="139199"/>
                  </a:lnTo>
                  <a:lnTo>
                    <a:pt x="28675" y="139078"/>
                  </a:lnTo>
                  <a:lnTo>
                    <a:pt x="28624" y="138969"/>
                  </a:lnTo>
                  <a:lnTo>
                    <a:pt x="28557" y="138865"/>
                  </a:lnTo>
                  <a:lnTo>
                    <a:pt x="28475" y="138780"/>
                  </a:lnTo>
                  <a:lnTo>
                    <a:pt x="28382" y="138702"/>
                  </a:lnTo>
                  <a:lnTo>
                    <a:pt x="28286" y="138622"/>
                  </a:lnTo>
                  <a:lnTo>
                    <a:pt x="28191" y="138549"/>
                  </a:lnTo>
                  <a:lnTo>
                    <a:pt x="28008" y="138386"/>
                  </a:lnTo>
                  <a:lnTo>
                    <a:pt x="27924" y="138301"/>
                  </a:lnTo>
                  <a:lnTo>
                    <a:pt x="27842" y="138209"/>
                  </a:lnTo>
                  <a:lnTo>
                    <a:pt x="27764" y="138118"/>
                  </a:lnTo>
                  <a:lnTo>
                    <a:pt x="27688" y="138021"/>
                  </a:lnTo>
                  <a:lnTo>
                    <a:pt x="27617" y="137924"/>
                  </a:lnTo>
                  <a:lnTo>
                    <a:pt x="27554" y="137820"/>
                  </a:lnTo>
                  <a:lnTo>
                    <a:pt x="27497" y="137711"/>
                  </a:lnTo>
                  <a:lnTo>
                    <a:pt x="27452" y="137602"/>
                  </a:lnTo>
                  <a:lnTo>
                    <a:pt x="27424" y="137480"/>
                  </a:lnTo>
                  <a:lnTo>
                    <a:pt x="27411" y="137359"/>
                  </a:lnTo>
                  <a:lnTo>
                    <a:pt x="27407" y="137237"/>
                  </a:lnTo>
                  <a:lnTo>
                    <a:pt x="27411" y="136994"/>
                  </a:lnTo>
                  <a:lnTo>
                    <a:pt x="27417" y="136751"/>
                  </a:lnTo>
                  <a:lnTo>
                    <a:pt x="27362" y="136521"/>
                  </a:lnTo>
                  <a:lnTo>
                    <a:pt x="27199" y="136338"/>
                  </a:lnTo>
                  <a:lnTo>
                    <a:pt x="27051" y="136150"/>
                  </a:lnTo>
                  <a:lnTo>
                    <a:pt x="27012" y="136034"/>
                  </a:lnTo>
                  <a:lnTo>
                    <a:pt x="26982" y="135913"/>
                  </a:lnTo>
                  <a:lnTo>
                    <a:pt x="26957" y="135798"/>
                  </a:lnTo>
                  <a:lnTo>
                    <a:pt x="26938" y="135676"/>
                  </a:lnTo>
                  <a:lnTo>
                    <a:pt x="26924" y="135554"/>
                  </a:lnTo>
                  <a:lnTo>
                    <a:pt x="26917" y="135433"/>
                  </a:lnTo>
                  <a:lnTo>
                    <a:pt x="26916" y="135311"/>
                  </a:lnTo>
                  <a:lnTo>
                    <a:pt x="26924" y="135068"/>
                  </a:lnTo>
                  <a:lnTo>
                    <a:pt x="26952" y="134946"/>
                  </a:lnTo>
                  <a:lnTo>
                    <a:pt x="26993" y="134838"/>
                  </a:lnTo>
                  <a:lnTo>
                    <a:pt x="27037" y="134722"/>
                  </a:lnTo>
                  <a:lnTo>
                    <a:pt x="27081" y="134612"/>
                  </a:lnTo>
                  <a:lnTo>
                    <a:pt x="27163" y="134382"/>
                  </a:lnTo>
                  <a:lnTo>
                    <a:pt x="27185" y="134139"/>
                  </a:lnTo>
                  <a:lnTo>
                    <a:pt x="27141" y="133902"/>
                  </a:lnTo>
                  <a:lnTo>
                    <a:pt x="27108" y="133780"/>
                  </a:lnTo>
                  <a:lnTo>
                    <a:pt x="27067" y="133671"/>
                  </a:lnTo>
                  <a:lnTo>
                    <a:pt x="27018" y="133556"/>
                  </a:lnTo>
                  <a:lnTo>
                    <a:pt x="26958" y="133452"/>
                  </a:lnTo>
                  <a:lnTo>
                    <a:pt x="26893" y="133349"/>
                  </a:lnTo>
                  <a:lnTo>
                    <a:pt x="26827" y="133245"/>
                  </a:lnTo>
                  <a:lnTo>
                    <a:pt x="26761" y="133143"/>
                  </a:lnTo>
                  <a:lnTo>
                    <a:pt x="26637" y="132936"/>
                  </a:lnTo>
                  <a:lnTo>
                    <a:pt x="26532" y="132717"/>
                  </a:lnTo>
                  <a:lnTo>
                    <a:pt x="26436" y="132493"/>
                  </a:lnTo>
                  <a:lnTo>
                    <a:pt x="26338" y="132268"/>
                  </a:lnTo>
                  <a:lnTo>
                    <a:pt x="26221" y="132055"/>
                  </a:lnTo>
                  <a:lnTo>
                    <a:pt x="26102" y="131848"/>
                  </a:lnTo>
                  <a:lnTo>
                    <a:pt x="26036" y="131612"/>
                  </a:lnTo>
                  <a:lnTo>
                    <a:pt x="26050" y="131374"/>
                  </a:lnTo>
                  <a:lnTo>
                    <a:pt x="26093" y="131132"/>
                  </a:lnTo>
                  <a:lnTo>
                    <a:pt x="26119" y="130888"/>
                  </a:lnTo>
                  <a:lnTo>
                    <a:pt x="26106" y="130767"/>
                  </a:lnTo>
                  <a:lnTo>
                    <a:pt x="26070" y="130652"/>
                  </a:lnTo>
                  <a:lnTo>
                    <a:pt x="26023" y="130542"/>
                  </a:lnTo>
                  <a:lnTo>
                    <a:pt x="25967" y="130432"/>
                  </a:lnTo>
                  <a:lnTo>
                    <a:pt x="25907" y="130329"/>
                  </a:lnTo>
                  <a:lnTo>
                    <a:pt x="25784" y="130117"/>
                  </a:lnTo>
                  <a:lnTo>
                    <a:pt x="25722" y="130014"/>
                  </a:lnTo>
                  <a:lnTo>
                    <a:pt x="25657" y="129910"/>
                  </a:lnTo>
                  <a:lnTo>
                    <a:pt x="25590" y="129807"/>
                  </a:lnTo>
                  <a:lnTo>
                    <a:pt x="25522" y="129710"/>
                  </a:lnTo>
                  <a:lnTo>
                    <a:pt x="25380" y="129510"/>
                  </a:lnTo>
                  <a:lnTo>
                    <a:pt x="25233" y="129315"/>
                  </a:lnTo>
                  <a:lnTo>
                    <a:pt x="25082" y="129126"/>
                  </a:lnTo>
                  <a:lnTo>
                    <a:pt x="24933" y="128932"/>
                  </a:lnTo>
                  <a:lnTo>
                    <a:pt x="24859" y="128835"/>
                  </a:lnTo>
                  <a:lnTo>
                    <a:pt x="24786" y="128738"/>
                  </a:lnTo>
                  <a:lnTo>
                    <a:pt x="24715" y="128641"/>
                  </a:lnTo>
                  <a:lnTo>
                    <a:pt x="24647" y="128537"/>
                  </a:lnTo>
                  <a:lnTo>
                    <a:pt x="24519" y="128330"/>
                  </a:lnTo>
                  <a:lnTo>
                    <a:pt x="24455" y="128227"/>
                  </a:lnTo>
                  <a:lnTo>
                    <a:pt x="24391" y="128124"/>
                  </a:lnTo>
                  <a:lnTo>
                    <a:pt x="24323" y="128027"/>
                  </a:lnTo>
                  <a:lnTo>
                    <a:pt x="24252" y="127930"/>
                  </a:lnTo>
                  <a:lnTo>
                    <a:pt x="24178" y="127832"/>
                  </a:lnTo>
                  <a:lnTo>
                    <a:pt x="24103" y="127735"/>
                  </a:lnTo>
                  <a:lnTo>
                    <a:pt x="23962" y="127535"/>
                  </a:lnTo>
                  <a:lnTo>
                    <a:pt x="23917" y="127304"/>
                  </a:lnTo>
                  <a:lnTo>
                    <a:pt x="23989" y="127073"/>
                  </a:lnTo>
                  <a:lnTo>
                    <a:pt x="24061" y="126836"/>
                  </a:lnTo>
                  <a:lnTo>
                    <a:pt x="24044" y="126599"/>
                  </a:lnTo>
                  <a:lnTo>
                    <a:pt x="23941" y="126380"/>
                  </a:lnTo>
                  <a:lnTo>
                    <a:pt x="23817" y="126168"/>
                  </a:lnTo>
                  <a:lnTo>
                    <a:pt x="23685" y="125967"/>
                  </a:lnTo>
                  <a:lnTo>
                    <a:pt x="23546" y="125767"/>
                  </a:lnTo>
                  <a:lnTo>
                    <a:pt x="23389" y="125579"/>
                  </a:lnTo>
                  <a:lnTo>
                    <a:pt x="23221" y="125403"/>
                  </a:lnTo>
                  <a:lnTo>
                    <a:pt x="23050" y="125232"/>
                  </a:lnTo>
                  <a:lnTo>
                    <a:pt x="22840" y="125110"/>
                  </a:lnTo>
                  <a:lnTo>
                    <a:pt x="22614" y="125178"/>
                  </a:lnTo>
                  <a:lnTo>
                    <a:pt x="22446" y="125354"/>
                  </a:lnTo>
                  <a:lnTo>
                    <a:pt x="22294" y="125542"/>
                  </a:lnTo>
                  <a:lnTo>
                    <a:pt x="22142" y="125730"/>
                  </a:lnTo>
                  <a:lnTo>
                    <a:pt x="21990" y="125919"/>
                  </a:lnTo>
                  <a:lnTo>
                    <a:pt x="21837" y="126113"/>
                  </a:lnTo>
                  <a:lnTo>
                    <a:pt x="21682" y="126296"/>
                  </a:lnTo>
                  <a:lnTo>
                    <a:pt x="21519" y="126477"/>
                  </a:lnTo>
                  <a:lnTo>
                    <a:pt x="21354" y="126660"/>
                  </a:lnTo>
                  <a:lnTo>
                    <a:pt x="21176" y="126824"/>
                  </a:lnTo>
                  <a:lnTo>
                    <a:pt x="20954" y="126800"/>
                  </a:lnTo>
                  <a:lnTo>
                    <a:pt x="20816" y="126599"/>
                  </a:lnTo>
                  <a:lnTo>
                    <a:pt x="20677" y="126399"/>
                  </a:lnTo>
                  <a:lnTo>
                    <a:pt x="20446" y="126362"/>
                  </a:lnTo>
                  <a:lnTo>
                    <a:pt x="20227" y="126465"/>
                  </a:lnTo>
                  <a:lnTo>
                    <a:pt x="20012" y="126581"/>
                  </a:lnTo>
                  <a:lnTo>
                    <a:pt x="19785" y="126666"/>
                  </a:lnTo>
                  <a:lnTo>
                    <a:pt x="19543" y="126690"/>
                  </a:lnTo>
                  <a:lnTo>
                    <a:pt x="19301" y="126709"/>
                  </a:lnTo>
                  <a:lnTo>
                    <a:pt x="19181" y="126690"/>
                  </a:lnTo>
                  <a:lnTo>
                    <a:pt x="19065" y="126648"/>
                  </a:lnTo>
                  <a:lnTo>
                    <a:pt x="18965" y="126581"/>
                  </a:lnTo>
                  <a:lnTo>
                    <a:pt x="18886" y="126483"/>
                  </a:lnTo>
                  <a:lnTo>
                    <a:pt x="18821" y="126387"/>
                  </a:lnTo>
                  <a:lnTo>
                    <a:pt x="18771" y="126271"/>
                  </a:lnTo>
                  <a:lnTo>
                    <a:pt x="18727" y="126162"/>
                  </a:lnTo>
                  <a:lnTo>
                    <a:pt x="18689" y="126046"/>
                  </a:lnTo>
                  <a:lnTo>
                    <a:pt x="18673" y="125925"/>
                  </a:lnTo>
                  <a:lnTo>
                    <a:pt x="18691" y="125682"/>
                  </a:lnTo>
                  <a:lnTo>
                    <a:pt x="18702" y="125438"/>
                  </a:lnTo>
                  <a:lnTo>
                    <a:pt x="18668" y="125323"/>
                  </a:lnTo>
                  <a:lnTo>
                    <a:pt x="18580" y="125238"/>
                  </a:lnTo>
                  <a:lnTo>
                    <a:pt x="18466" y="125202"/>
                  </a:lnTo>
                  <a:lnTo>
                    <a:pt x="18345" y="125183"/>
                  </a:lnTo>
                  <a:lnTo>
                    <a:pt x="18224" y="125171"/>
                  </a:lnTo>
                  <a:lnTo>
                    <a:pt x="18103" y="125160"/>
                  </a:lnTo>
                  <a:lnTo>
                    <a:pt x="17883" y="125068"/>
                  </a:lnTo>
                  <a:lnTo>
                    <a:pt x="17811" y="124843"/>
                  </a:lnTo>
                  <a:lnTo>
                    <a:pt x="17828" y="124600"/>
                  </a:lnTo>
                  <a:lnTo>
                    <a:pt x="17855" y="124357"/>
                  </a:lnTo>
                  <a:lnTo>
                    <a:pt x="17875" y="124114"/>
                  </a:lnTo>
                  <a:lnTo>
                    <a:pt x="17890" y="123871"/>
                  </a:lnTo>
                  <a:lnTo>
                    <a:pt x="17901" y="123628"/>
                  </a:lnTo>
                  <a:lnTo>
                    <a:pt x="17895" y="123385"/>
                  </a:lnTo>
                  <a:lnTo>
                    <a:pt x="17863" y="123149"/>
                  </a:lnTo>
                  <a:lnTo>
                    <a:pt x="17816" y="122905"/>
                  </a:lnTo>
                  <a:lnTo>
                    <a:pt x="17779" y="122662"/>
                  </a:lnTo>
                  <a:lnTo>
                    <a:pt x="17791" y="122425"/>
                  </a:lnTo>
                  <a:lnTo>
                    <a:pt x="17844" y="122189"/>
                  </a:lnTo>
                  <a:lnTo>
                    <a:pt x="17889" y="121946"/>
                  </a:lnTo>
                  <a:lnTo>
                    <a:pt x="17902" y="121703"/>
                  </a:lnTo>
                  <a:lnTo>
                    <a:pt x="17899" y="121459"/>
                  </a:lnTo>
                  <a:lnTo>
                    <a:pt x="17878" y="121338"/>
                  </a:lnTo>
                  <a:lnTo>
                    <a:pt x="17812" y="121240"/>
                  </a:lnTo>
                  <a:lnTo>
                    <a:pt x="17701" y="121192"/>
                  </a:lnTo>
                  <a:lnTo>
                    <a:pt x="17580" y="121186"/>
                  </a:lnTo>
                  <a:lnTo>
                    <a:pt x="17339" y="121223"/>
                  </a:lnTo>
                  <a:lnTo>
                    <a:pt x="17129" y="121253"/>
                  </a:lnTo>
                  <a:lnTo>
                    <a:pt x="16913" y="121253"/>
                  </a:lnTo>
                  <a:lnTo>
                    <a:pt x="16796" y="121222"/>
                  </a:lnTo>
                  <a:lnTo>
                    <a:pt x="16687" y="121168"/>
                  </a:lnTo>
                  <a:lnTo>
                    <a:pt x="16586" y="121095"/>
                  </a:lnTo>
                  <a:lnTo>
                    <a:pt x="16495" y="121016"/>
                  </a:lnTo>
                  <a:lnTo>
                    <a:pt x="16415" y="120931"/>
                  </a:lnTo>
                  <a:lnTo>
                    <a:pt x="16354" y="120821"/>
                  </a:lnTo>
                  <a:lnTo>
                    <a:pt x="16329" y="120706"/>
                  </a:lnTo>
                  <a:lnTo>
                    <a:pt x="16317" y="120585"/>
                  </a:lnTo>
                  <a:lnTo>
                    <a:pt x="16315" y="120457"/>
                  </a:lnTo>
                  <a:lnTo>
                    <a:pt x="16338" y="120220"/>
                  </a:lnTo>
                  <a:lnTo>
                    <a:pt x="16357" y="120098"/>
                  </a:lnTo>
                  <a:lnTo>
                    <a:pt x="16382" y="119977"/>
                  </a:lnTo>
                  <a:lnTo>
                    <a:pt x="16414" y="119862"/>
                  </a:lnTo>
                  <a:lnTo>
                    <a:pt x="16450" y="119746"/>
                  </a:lnTo>
                  <a:lnTo>
                    <a:pt x="16489" y="119631"/>
                  </a:lnTo>
                  <a:lnTo>
                    <a:pt x="16531" y="119515"/>
                  </a:lnTo>
                  <a:lnTo>
                    <a:pt x="16588" y="119406"/>
                  </a:lnTo>
                  <a:lnTo>
                    <a:pt x="16680" y="119333"/>
                  </a:lnTo>
                  <a:lnTo>
                    <a:pt x="16785" y="119266"/>
                  </a:lnTo>
                  <a:lnTo>
                    <a:pt x="16894" y="119211"/>
                  </a:lnTo>
                  <a:lnTo>
                    <a:pt x="17081" y="119060"/>
                  </a:lnTo>
                  <a:lnTo>
                    <a:pt x="17031" y="118835"/>
                  </a:lnTo>
                  <a:lnTo>
                    <a:pt x="16899" y="118628"/>
                  </a:lnTo>
                  <a:lnTo>
                    <a:pt x="16802" y="118403"/>
                  </a:lnTo>
                  <a:lnTo>
                    <a:pt x="16778" y="118288"/>
                  </a:lnTo>
                  <a:lnTo>
                    <a:pt x="16763" y="118166"/>
                  </a:lnTo>
                  <a:lnTo>
                    <a:pt x="16750" y="118045"/>
                  </a:lnTo>
                  <a:lnTo>
                    <a:pt x="16740" y="117924"/>
                  </a:lnTo>
                  <a:lnTo>
                    <a:pt x="16735" y="117802"/>
                  </a:lnTo>
                  <a:lnTo>
                    <a:pt x="16732" y="117680"/>
                  </a:lnTo>
                  <a:lnTo>
                    <a:pt x="16740" y="117438"/>
                  </a:lnTo>
                  <a:lnTo>
                    <a:pt x="16760" y="117194"/>
                  </a:lnTo>
                  <a:lnTo>
                    <a:pt x="16768" y="116952"/>
                  </a:lnTo>
                  <a:lnTo>
                    <a:pt x="16763" y="116708"/>
                  </a:lnTo>
                  <a:lnTo>
                    <a:pt x="16755" y="116587"/>
                  </a:lnTo>
                  <a:lnTo>
                    <a:pt x="16740" y="116466"/>
                  </a:lnTo>
                  <a:lnTo>
                    <a:pt x="16718" y="116350"/>
                  </a:lnTo>
                  <a:lnTo>
                    <a:pt x="16691" y="116228"/>
                  </a:lnTo>
                  <a:lnTo>
                    <a:pt x="16658" y="116113"/>
                  </a:lnTo>
                  <a:lnTo>
                    <a:pt x="16622" y="115997"/>
                  </a:lnTo>
                  <a:lnTo>
                    <a:pt x="16584" y="115882"/>
                  </a:lnTo>
                  <a:lnTo>
                    <a:pt x="16545" y="115767"/>
                  </a:lnTo>
                  <a:lnTo>
                    <a:pt x="16502" y="115651"/>
                  </a:lnTo>
                  <a:lnTo>
                    <a:pt x="16456" y="115535"/>
                  </a:lnTo>
                  <a:lnTo>
                    <a:pt x="16402" y="115426"/>
                  </a:lnTo>
                  <a:lnTo>
                    <a:pt x="16332" y="115330"/>
                  </a:lnTo>
                  <a:lnTo>
                    <a:pt x="16255" y="115238"/>
                  </a:lnTo>
                  <a:lnTo>
                    <a:pt x="16174" y="115147"/>
                  </a:lnTo>
                  <a:lnTo>
                    <a:pt x="16016" y="114958"/>
                  </a:lnTo>
                  <a:lnTo>
                    <a:pt x="15950" y="114855"/>
                  </a:lnTo>
                  <a:lnTo>
                    <a:pt x="15904" y="114746"/>
                  </a:lnTo>
                  <a:lnTo>
                    <a:pt x="15863" y="114630"/>
                  </a:lnTo>
                  <a:lnTo>
                    <a:pt x="15828" y="114515"/>
                  </a:lnTo>
                  <a:lnTo>
                    <a:pt x="15799" y="114393"/>
                  </a:lnTo>
                  <a:lnTo>
                    <a:pt x="15777" y="114278"/>
                  </a:lnTo>
                  <a:lnTo>
                    <a:pt x="15758" y="114156"/>
                  </a:lnTo>
                  <a:lnTo>
                    <a:pt x="15745" y="114035"/>
                  </a:lnTo>
                  <a:lnTo>
                    <a:pt x="15736" y="113914"/>
                  </a:lnTo>
                  <a:lnTo>
                    <a:pt x="15731" y="113792"/>
                  </a:lnTo>
                  <a:lnTo>
                    <a:pt x="15742" y="113549"/>
                  </a:lnTo>
                  <a:lnTo>
                    <a:pt x="15764" y="113312"/>
                  </a:lnTo>
                  <a:lnTo>
                    <a:pt x="15787" y="113069"/>
                  </a:lnTo>
                  <a:lnTo>
                    <a:pt x="15805" y="112826"/>
                  </a:lnTo>
                  <a:lnTo>
                    <a:pt x="15813" y="112705"/>
                  </a:lnTo>
                  <a:lnTo>
                    <a:pt x="15821" y="112583"/>
                  </a:lnTo>
                  <a:lnTo>
                    <a:pt x="15829" y="112461"/>
                  </a:lnTo>
                  <a:lnTo>
                    <a:pt x="15835" y="112340"/>
                  </a:lnTo>
                  <a:lnTo>
                    <a:pt x="15839" y="112219"/>
                  </a:lnTo>
                  <a:lnTo>
                    <a:pt x="15843" y="112097"/>
                  </a:lnTo>
                  <a:lnTo>
                    <a:pt x="15828" y="111854"/>
                  </a:lnTo>
                  <a:lnTo>
                    <a:pt x="15774" y="111617"/>
                  </a:lnTo>
                  <a:lnTo>
                    <a:pt x="15706" y="111386"/>
                  </a:lnTo>
                  <a:lnTo>
                    <a:pt x="15675" y="111143"/>
                  </a:lnTo>
                  <a:lnTo>
                    <a:pt x="15722" y="110906"/>
                  </a:lnTo>
                  <a:lnTo>
                    <a:pt x="15819" y="110688"/>
                  </a:lnTo>
                  <a:lnTo>
                    <a:pt x="15930" y="110469"/>
                  </a:lnTo>
                  <a:lnTo>
                    <a:pt x="15993" y="110365"/>
                  </a:lnTo>
                  <a:lnTo>
                    <a:pt x="16061" y="110263"/>
                  </a:lnTo>
                  <a:lnTo>
                    <a:pt x="16132" y="110165"/>
                  </a:lnTo>
                  <a:lnTo>
                    <a:pt x="16204" y="110068"/>
                  </a:lnTo>
                  <a:lnTo>
                    <a:pt x="16335" y="109862"/>
                  </a:lnTo>
                  <a:lnTo>
                    <a:pt x="16373" y="109746"/>
                  </a:lnTo>
                  <a:lnTo>
                    <a:pt x="16396" y="109624"/>
                  </a:lnTo>
                  <a:lnTo>
                    <a:pt x="16412" y="109503"/>
                  </a:lnTo>
                  <a:lnTo>
                    <a:pt x="16419" y="109388"/>
                  </a:lnTo>
                  <a:lnTo>
                    <a:pt x="16421" y="109266"/>
                  </a:lnTo>
                  <a:lnTo>
                    <a:pt x="16430" y="109023"/>
                  </a:lnTo>
                  <a:lnTo>
                    <a:pt x="16441" y="108901"/>
                  </a:lnTo>
                  <a:lnTo>
                    <a:pt x="16455" y="108780"/>
                  </a:lnTo>
                  <a:lnTo>
                    <a:pt x="16470" y="108659"/>
                  </a:lnTo>
                  <a:lnTo>
                    <a:pt x="16486" y="108537"/>
                  </a:lnTo>
                  <a:lnTo>
                    <a:pt x="16520" y="108294"/>
                  </a:lnTo>
                  <a:lnTo>
                    <a:pt x="16548" y="108179"/>
                  </a:lnTo>
                  <a:lnTo>
                    <a:pt x="16581" y="108063"/>
                  </a:lnTo>
                  <a:lnTo>
                    <a:pt x="16615" y="107947"/>
                  </a:lnTo>
                  <a:lnTo>
                    <a:pt x="16650" y="107832"/>
                  </a:lnTo>
                  <a:lnTo>
                    <a:pt x="16721" y="107595"/>
                  </a:lnTo>
                  <a:lnTo>
                    <a:pt x="16795" y="107365"/>
                  </a:lnTo>
                  <a:lnTo>
                    <a:pt x="16870" y="107134"/>
                  </a:lnTo>
                  <a:lnTo>
                    <a:pt x="16946" y="106903"/>
                  </a:lnTo>
                  <a:lnTo>
                    <a:pt x="17023" y="106672"/>
                  </a:lnTo>
                  <a:lnTo>
                    <a:pt x="17100" y="106441"/>
                  </a:lnTo>
                  <a:lnTo>
                    <a:pt x="17141" y="106326"/>
                  </a:lnTo>
                  <a:lnTo>
                    <a:pt x="17182" y="106210"/>
                  </a:lnTo>
                  <a:lnTo>
                    <a:pt x="17227" y="106101"/>
                  </a:lnTo>
                  <a:lnTo>
                    <a:pt x="17276" y="105985"/>
                  </a:lnTo>
                  <a:lnTo>
                    <a:pt x="17330" y="105876"/>
                  </a:lnTo>
                  <a:lnTo>
                    <a:pt x="17389" y="105772"/>
                  </a:lnTo>
                  <a:lnTo>
                    <a:pt x="17454" y="105669"/>
                  </a:lnTo>
                  <a:lnTo>
                    <a:pt x="17521" y="105566"/>
                  </a:lnTo>
                  <a:lnTo>
                    <a:pt x="17591" y="105469"/>
                  </a:lnTo>
                  <a:lnTo>
                    <a:pt x="17663" y="105372"/>
                  </a:lnTo>
                  <a:lnTo>
                    <a:pt x="17741" y="105281"/>
                  </a:lnTo>
                  <a:lnTo>
                    <a:pt x="17822" y="105189"/>
                  </a:lnTo>
                  <a:lnTo>
                    <a:pt x="17909" y="105098"/>
                  </a:lnTo>
                  <a:lnTo>
                    <a:pt x="18012" y="105038"/>
                  </a:lnTo>
                  <a:lnTo>
                    <a:pt x="18123" y="104989"/>
                  </a:lnTo>
                  <a:lnTo>
                    <a:pt x="18234" y="104941"/>
                  </a:lnTo>
                  <a:lnTo>
                    <a:pt x="18449" y="104825"/>
                  </a:lnTo>
                  <a:lnTo>
                    <a:pt x="18530" y="104734"/>
                  </a:lnTo>
                  <a:lnTo>
                    <a:pt x="18600" y="104637"/>
                  </a:lnTo>
                  <a:lnTo>
                    <a:pt x="18665" y="104533"/>
                  </a:lnTo>
                  <a:lnTo>
                    <a:pt x="18727" y="104430"/>
                  </a:lnTo>
                  <a:lnTo>
                    <a:pt x="18784" y="104321"/>
                  </a:lnTo>
                  <a:lnTo>
                    <a:pt x="18833" y="104211"/>
                  </a:lnTo>
                  <a:lnTo>
                    <a:pt x="18877" y="104096"/>
                  </a:lnTo>
                  <a:lnTo>
                    <a:pt x="18910" y="103981"/>
                  </a:lnTo>
                  <a:lnTo>
                    <a:pt x="18928" y="103859"/>
                  </a:lnTo>
                  <a:lnTo>
                    <a:pt x="18937" y="103737"/>
                  </a:lnTo>
                  <a:lnTo>
                    <a:pt x="18864" y="103507"/>
                  </a:lnTo>
                  <a:lnTo>
                    <a:pt x="18719" y="103312"/>
                  </a:lnTo>
                  <a:lnTo>
                    <a:pt x="18565" y="103124"/>
                  </a:lnTo>
                  <a:lnTo>
                    <a:pt x="18421" y="102930"/>
                  </a:lnTo>
                  <a:lnTo>
                    <a:pt x="18281" y="102729"/>
                  </a:lnTo>
                  <a:lnTo>
                    <a:pt x="18144" y="102528"/>
                  </a:lnTo>
                  <a:lnTo>
                    <a:pt x="18079" y="102425"/>
                  </a:lnTo>
                  <a:lnTo>
                    <a:pt x="18020" y="102322"/>
                  </a:lnTo>
                  <a:lnTo>
                    <a:pt x="17967" y="102212"/>
                  </a:lnTo>
                  <a:lnTo>
                    <a:pt x="17929" y="102097"/>
                  </a:lnTo>
                  <a:lnTo>
                    <a:pt x="17916" y="101976"/>
                  </a:lnTo>
                  <a:lnTo>
                    <a:pt x="17910" y="101854"/>
                  </a:lnTo>
                  <a:lnTo>
                    <a:pt x="17910" y="101733"/>
                  </a:lnTo>
                  <a:lnTo>
                    <a:pt x="17928" y="101489"/>
                  </a:lnTo>
                  <a:lnTo>
                    <a:pt x="17978" y="101246"/>
                  </a:lnTo>
                  <a:lnTo>
                    <a:pt x="18026" y="101003"/>
                  </a:lnTo>
                  <a:lnTo>
                    <a:pt x="18018" y="100773"/>
                  </a:lnTo>
                  <a:lnTo>
                    <a:pt x="17994" y="100657"/>
                  </a:lnTo>
                  <a:lnTo>
                    <a:pt x="17960" y="100536"/>
                  </a:lnTo>
                  <a:lnTo>
                    <a:pt x="17922" y="100420"/>
                  </a:lnTo>
                  <a:lnTo>
                    <a:pt x="17879" y="100305"/>
                  </a:lnTo>
                  <a:lnTo>
                    <a:pt x="17836" y="100189"/>
                  </a:lnTo>
                  <a:lnTo>
                    <a:pt x="17754" y="99958"/>
                  </a:lnTo>
                  <a:lnTo>
                    <a:pt x="17699" y="99849"/>
                  </a:lnTo>
                  <a:lnTo>
                    <a:pt x="17636" y="99746"/>
                  </a:lnTo>
                  <a:lnTo>
                    <a:pt x="17570" y="99642"/>
                  </a:lnTo>
                  <a:lnTo>
                    <a:pt x="17505" y="99540"/>
                  </a:lnTo>
                  <a:lnTo>
                    <a:pt x="17383" y="99333"/>
                  </a:lnTo>
                  <a:lnTo>
                    <a:pt x="17344" y="99217"/>
                  </a:lnTo>
                  <a:lnTo>
                    <a:pt x="17307" y="99102"/>
                  </a:lnTo>
                  <a:lnTo>
                    <a:pt x="17277" y="98980"/>
                  </a:lnTo>
                  <a:lnTo>
                    <a:pt x="17256" y="98859"/>
                  </a:lnTo>
                  <a:lnTo>
                    <a:pt x="17245" y="98738"/>
                  </a:lnTo>
                  <a:lnTo>
                    <a:pt x="17245" y="98622"/>
                  </a:lnTo>
                  <a:lnTo>
                    <a:pt x="17319" y="98391"/>
                  </a:lnTo>
                  <a:lnTo>
                    <a:pt x="17387" y="98288"/>
                  </a:lnTo>
                  <a:lnTo>
                    <a:pt x="17460" y="98191"/>
                  </a:lnTo>
                  <a:lnTo>
                    <a:pt x="17538" y="98100"/>
                  </a:lnTo>
                  <a:lnTo>
                    <a:pt x="17618" y="98008"/>
                  </a:lnTo>
                  <a:lnTo>
                    <a:pt x="17699" y="97917"/>
                  </a:lnTo>
                  <a:lnTo>
                    <a:pt x="17861" y="97735"/>
                  </a:lnTo>
                  <a:lnTo>
                    <a:pt x="17936" y="97638"/>
                  </a:lnTo>
                  <a:lnTo>
                    <a:pt x="17995" y="97535"/>
                  </a:lnTo>
                  <a:lnTo>
                    <a:pt x="18045" y="97419"/>
                  </a:lnTo>
                  <a:lnTo>
                    <a:pt x="18084" y="97303"/>
                  </a:lnTo>
                  <a:lnTo>
                    <a:pt x="18114" y="97188"/>
                  </a:lnTo>
                  <a:lnTo>
                    <a:pt x="18139" y="97067"/>
                  </a:lnTo>
                  <a:lnTo>
                    <a:pt x="18158" y="96945"/>
                  </a:lnTo>
                  <a:lnTo>
                    <a:pt x="18171" y="96829"/>
                  </a:lnTo>
                  <a:lnTo>
                    <a:pt x="18177" y="96708"/>
                  </a:lnTo>
                  <a:lnTo>
                    <a:pt x="18178" y="96587"/>
                  </a:lnTo>
                  <a:lnTo>
                    <a:pt x="18166" y="96344"/>
                  </a:lnTo>
                  <a:lnTo>
                    <a:pt x="18149" y="96222"/>
                  </a:lnTo>
                  <a:lnTo>
                    <a:pt x="18120" y="96107"/>
                  </a:lnTo>
                  <a:lnTo>
                    <a:pt x="18069" y="95991"/>
                  </a:lnTo>
                  <a:lnTo>
                    <a:pt x="18003" y="95894"/>
                  </a:lnTo>
                  <a:lnTo>
                    <a:pt x="17926" y="95797"/>
                  </a:lnTo>
                  <a:lnTo>
                    <a:pt x="17844" y="95706"/>
                  </a:lnTo>
                  <a:lnTo>
                    <a:pt x="17759" y="95621"/>
                  </a:lnTo>
                  <a:lnTo>
                    <a:pt x="17661" y="95547"/>
                  </a:lnTo>
                  <a:lnTo>
                    <a:pt x="17556" y="95487"/>
                  </a:lnTo>
                  <a:lnTo>
                    <a:pt x="17444" y="95444"/>
                  </a:lnTo>
                  <a:lnTo>
                    <a:pt x="17329" y="95402"/>
                  </a:lnTo>
                  <a:lnTo>
                    <a:pt x="17211" y="95372"/>
                  </a:lnTo>
                  <a:lnTo>
                    <a:pt x="17092" y="95348"/>
                  </a:lnTo>
                  <a:lnTo>
                    <a:pt x="16972" y="95335"/>
                  </a:lnTo>
                  <a:lnTo>
                    <a:pt x="16850" y="95323"/>
                  </a:lnTo>
                  <a:lnTo>
                    <a:pt x="16729" y="95317"/>
                  </a:lnTo>
                  <a:lnTo>
                    <a:pt x="16607" y="95317"/>
                  </a:lnTo>
                  <a:lnTo>
                    <a:pt x="16364" y="95323"/>
                  </a:lnTo>
                  <a:lnTo>
                    <a:pt x="16243" y="95335"/>
                  </a:lnTo>
                  <a:lnTo>
                    <a:pt x="16123" y="95353"/>
                  </a:lnTo>
                  <a:lnTo>
                    <a:pt x="16003" y="95372"/>
                  </a:lnTo>
                  <a:lnTo>
                    <a:pt x="15884" y="95395"/>
                  </a:lnTo>
                  <a:lnTo>
                    <a:pt x="15644" y="95438"/>
                  </a:lnTo>
                  <a:lnTo>
                    <a:pt x="15405" y="95481"/>
                  </a:lnTo>
                  <a:lnTo>
                    <a:pt x="15164" y="95511"/>
                  </a:lnTo>
                  <a:lnTo>
                    <a:pt x="14922" y="95529"/>
                  </a:lnTo>
                  <a:lnTo>
                    <a:pt x="14679" y="95530"/>
                  </a:lnTo>
                  <a:lnTo>
                    <a:pt x="14437" y="95493"/>
                  </a:lnTo>
                  <a:lnTo>
                    <a:pt x="14200" y="95444"/>
                  </a:lnTo>
                  <a:lnTo>
                    <a:pt x="13969" y="95371"/>
                  </a:lnTo>
                  <a:lnTo>
                    <a:pt x="13854" y="95329"/>
                  </a:lnTo>
                  <a:lnTo>
                    <a:pt x="13739" y="95287"/>
                  </a:lnTo>
                  <a:lnTo>
                    <a:pt x="13632" y="95232"/>
                  </a:lnTo>
                  <a:lnTo>
                    <a:pt x="13536" y="95159"/>
                  </a:lnTo>
                  <a:lnTo>
                    <a:pt x="13454" y="95068"/>
                  </a:lnTo>
                  <a:lnTo>
                    <a:pt x="13396" y="94959"/>
                  </a:lnTo>
                  <a:lnTo>
                    <a:pt x="13355" y="94843"/>
                  </a:lnTo>
                  <a:lnTo>
                    <a:pt x="13319" y="94727"/>
                  </a:lnTo>
                  <a:lnTo>
                    <a:pt x="13293" y="94612"/>
                  </a:lnTo>
                  <a:lnTo>
                    <a:pt x="13277" y="94490"/>
                  </a:lnTo>
                  <a:lnTo>
                    <a:pt x="13266" y="94369"/>
                  </a:lnTo>
                  <a:lnTo>
                    <a:pt x="13262" y="94247"/>
                  </a:lnTo>
                  <a:lnTo>
                    <a:pt x="13291" y="94011"/>
                  </a:lnTo>
                  <a:lnTo>
                    <a:pt x="13402" y="93792"/>
                  </a:lnTo>
                  <a:lnTo>
                    <a:pt x="13500" y="93567"/>
                  </a:lnTo>
                  <a:lnTo>
                    <a:pt x="13550" y="93330"/>
                  </a:lnTo>
                  <a:lnTo>
                    <a:pt x="13597" y="93093"/>
                  </a:lnTo>
                  <a:lnTo>
                    <a:pt x="13644" y="92856"/>
                  </a:lnTo>
                  <a:lnTo>
                    <a:pt x="13691" y="92613"/>
                  </a:lnTo>
                  <a:lnTo>
                    <a:pt x="13739" y="92376"/>
                  </a:lnTo>
                  <a:lnTo>
                    <a:pt x="13764" y="92261"/>
                  </a:lnTo>
                  <a:lnTo>
                    <a:pt x="13790" y="92139"/>
                  </a:lnTo>
                  <a:lnTo>
                    <a:pt x="13818" y="92024"/>
                  </a:lnTo>
                  <a:lnTo>
                    <a:pt x="13857" y="91908"/>
                  </a:lnTo>
                  <a:lnTo>
                    <a:pt x="13903" y="91793"/>
                  </a:lnTo>
                  <a:lnTo>
                    <a:pt x="13957" y="91683"/>
                  </a:lnTo>
                  <a:lnTo>
                    <a:pt x="14018" y="91580"/>
                  </a:lnTo>
                  <a:lnTo>
                    <a:pt x="14091" y="91483"/>
                  </a:lnTo>
                  <a:lnTo>
                    <a:pt x="14173" y="91392"/>
                  </a:lnTo>
                  <a:lnTo>
                    <a:pt x="14261" y="91307"/>
                  </a:lnTo>
                  <a:lnTo>
                    <a:pt x="14360" y="91234"/>
                  </a:lnTo>
                  <a:lnTo>
                    <a:pt x="14462" y="91173"/>
                  </a:lnTo>
                  <a:lnTo>
                    <a:pt x="14568" y="91113"/>
                  </a:lnTo>
                  <a:lnTo>
                    <a:pt x="14678" y="91058"/>
                  </a:lnTo>
                  <a:lnTo>
                    <a:pt x="14790" y="91016"/>
                  </a:lnTo>
                  <a:lnTo>
                    <a:pt x="14905" y="90973"/>
                  </a:lnTo>
                  <a:lnTo>
                    <a:pt x="15024" y="90949"/>
                  </a:lnTo>
                  <a:lnTo>
                    <a:pt x="15144" y="90924"/>
                  </a:lnTo>
                  <a:lnTo>
                    <a:pt x="15265" y="90919"/>
                  </a:lnTo>
                  <a:lnTo>
                    <a:pt x="15509" y="90912"/>
                  </a:lnTo>
                  <a:lnTo>
                    <a:pt x="15630" y="90906"/>
                  </a:lnTo>
                  <a:lnTo>
                    <a:pt x="15750" y="90894"/>
                  </a:lnTo>
                  <a:lnTo>
                    <a:pt x="15868" y="90870"/>
                  </a:lnTo>
                  <a:lnTo>
                    <a:pt x="15984" y="90827"/>
                  </a:lnTo>
                  <a:lnTo>
                    <a:pt x="16097" y="90785"/>
                  </a:lnTo>
                  <a:lnTo>
                    <a:pt x="16206" y="90730"/>
                  </a:lnTo>
                  <a:lnTo>
                    <a:pt x="16306" y="90663"/>
                  </a:lnTo>
                  <a:lnTo>
                    <a:pt x="16391" y="90572"/>
                  </a:lnTo>
                  <a:lnTo>
                    <a:pt x="16461" y="90475"/>
                  </a:lnTo>
                  <a:lnTo>
                    <a:pt x="16520" y="90365"/>
                  </a:lnTo>
                  <a:lnTo>
                    <a:pt x="16575" y="90256"/>
                  </a:lnTo>
                  <a:lnTo>
                    <a:pt x="16624" y="90146"/>
                  </a:lnTo>
                  <a:lnTo>
                    <a:pt x="16664" y="90031"/>
                  </a:lnTo>
                  <a:lnTo>
                    <a:pt x="16700" y="89915"/>
                  </a:lnTo>
                  <a:lnTo>
                    <a:pt x="16734" y="89800"/>
                  </a:lnTo>
                  <a:lnTo>
                    <a:pt x="16762" y="89685"/>
                  </a:lnTo>
                  <a:lnTo>
                    <a:pt x="16786" y="89564"/>
                  </a:lnTo>
                  <a:lnTo>
                    <a:pt x="16802" y="89442"/>
                  </a:lnTo>
                  <a:lnTo>
                    <a:pt x="16817" y="89320"/>
                  </a:lnTo>
                  <a:lnTo>
                    <a:pt x="16831" y="89199"/>
                  </a:lnTo>
                  <a:lnTo>
                    <a:pt x="16843" y="89078"/>
                  </a:lnTo>
                  <a:lnTo>
                    <a:pt x="16853" y="88962"/>
                  </a:lnTo>
                  <a:lnTo>
                    <a:pt x="16859" y="88841"/>
                  </a:lnTo>
                  <a:lnTo>
                    <a:pt x="16861" y="88719"/>
                  </a:lnTo>
                  <a:lnTo>
                    <a:pt x="16861" y="88476"/>
                  </a:lnTo>
                  <a:lnTo>
                    <a:pt x="16855" y="88233"/>
                  </a:lnTo>
                  <a:lnTo>
                    <a:pt x="16847" y="87990"/>
                  </a:lnTo>
                  <a:lnTo>
                    <a:pt x="16841" y="87868"/>
                  </a:lnTo>
                  <a:lnTo>
                    <a:pt x="16835" y="87746"/>
                  </a:lnTo>
                  <a:lnTo>
                    <a:pt x="16829" y="87625"/>
                  </a:lnTo>
                  <a:lnTo>
                    <a:pt x="16822" y="87503"/>
                  </a:lnTo>
                  <a:lnTo>
                    <a:pt x="16812" y="87382"/>
                  </a:lnTo>
                  <a:lnTo>
                    <a:pt x="16800" y="87261"/>
                  </a:lnTo>
                  <a:lnTo>
                    <a:pt x="16785" y="87139"/>
                  </a:lnTo>
                  <a:lnTo>
                    <a:pt x="16770" y="87018"/>
                  </a:lnTo>
                  <a:lnTo>
                    <a:pt x="16753" y="86896"/>
                  </a:lnTo>
                  <a:lnTo>
                    <a:pt x="16727" y="86653"/>
                  </a:lnTo>
                  <a:lnTo>
                    <a:pt x="16715" y="86416"/>
                  </a:lnTo>
                  <a:lnTo>
                    <a:pt x="16742" y="86174"/>
                  </a:lnTo>
                  <a:lnTo>
                    <a:pt x="16782" y="85931"/>
                  </a:lnTo>
                  <a:lnTo>
                    <a:pt x="16797" y="85688"/>
                  </a:lnTo>
                  <a:lnTo>
                    <a:pt x="16798" y="85444"/>
                  </a:lnTo>
                  <a:lnTo>
                    <a:pt x="16798" y="85323"/>
                  </a:lnTo>
                  <a:lnTo>
                    <a:pt x="16794" y="85201"/>
                  </a:lnTo>
                  <a:lnTo>
                    <a:pt x="16788" y="85080"/>
                  </a:lnTo>
                  <a:lnTo>
                    <a:pt x="16777" y="84958"/>
                  </a:lnTo>
                  <a:lnTo>
                    <a:pt x="16763" y="84836"/>
                  </a:lnTo>
                  <a:lnTo>
                    <a:pt x="16745" y="84722"/>
                  </a:lnTo>
                  <a:lnTo>
                    <a:pt x="16720" y="84599"/>
                  </a:lnTo>
                  <a:lnTo>
                    <a:pt x="16685" y="84484"/>
                  </a:lnTo>
                  <a:lnTo>
                    <a:pt x="16641" y="84369"/>
                  </a:lnTo>
                  <a:lnTo>
                    <a:pt x="16592" y="84259"/>
                  </a:lnTo>
                  <a:lnTo>
                    <a:pt x="16539" y="84150"/>
                  </a:lnTo>
                  <a:lnTo>
                    <a:pt x="16484" y="84041"/>
                  </a:lnTo>
                  <a:lnTo>
                    <a:pt x="16426" y="83931"/>
                  </a:lnTo>
                  <a:lnTo>
                    <a:pt x="16369" y="83828"/>
                  </a:lnTo>
                  <a:lnTo>
                    <a:pt x="16247" y="83615"/>
                  </a:lnTo>
                  <a:lnTo>
                    <a:pt x="16182" y="83512"/>
                  </a:lnTo>
                  <a:lnTo>
                    <a:pt x="16110" y="83415"/>
                  </a:lnTo>
                  <a:lnTo>
                    <a:pt x="16036" y="83318"/>
                  </a:lnTo>
                  <a:lnTo>
                    <a:pt x="15960" y="83227"/>
                  </a:lnTo>
                  <a:lnTo>
                    <a:pt x="15814" y="83033"/>
                  </a:lnTo>
                  <a:lnTo>
                    <a:pt x="15762" y="82917"/>
                  </a:lnTo>
                  <a:lnTo>
                    <a:pt x="15723" y="82802"/>
                  </a:lnTo>
                  <a:lnTo>
                    <a:pt x="15696" y="82686"/>
                  </a:lnTo>
                  <a:lnTo>
                    <a:pt x="15670" y="82570"/>
                  </a:lnTo>
                  <a:lnTo>
                    <a:pt x="15648" y="82449"/>
                  </a:lnTo>
                  <a:lnTo>
                    <a:pt x="15630" y="82327"/>
                  </a:lnTo>
                  <a:lnTo>
                    <a:pt x="15617" y="82206"/>
                  </a:lnTo>
                  <a:lnTo>
                    <a:pt x="15607" y="82084"/>
                  </a:lnTo>
                  <a:lnTo>
                    <a:pt x="15600" y="81963"/>
                  </a:lnTo>
                  <a:lnTo>
                    <a:pt x="15596" y="81841"/>
                  </a:lnTo>
                  <a:lnTo>
                    <a:pt x="15622" y="81605"/>
                  </a:lnTo>
                  <a:lnTo>
                    <a:pt x="15656" y="81361"/>
                  </a:lnTo>
                  <a:lnTo>
                    <a:pt x="15670" y="81118"/>
                  </a:lnTo>
                  <a:lnTo>
                    <a:pt x="15644" y="80997"/>
                  </a:lnTo>
                  <a:lnTo>
                    <a:pt x="15611" y="80882"/>
                  </a:lnTo>
                  <a:lnTo>
                    <a:pt x="15572" y="80766"/>
                  </a:lnTo>
                  <a:lnTo>
                    <a:pt x="15524" y="80657"/>
                  </a:lnTo>
                  <a:lnTo>
                    <a:pt x="15470" y="80548"/>
                  </a:lnTo>
                  <a:lnTo>
                    <a:pt x="15411" y="80438"/>
                  </a:lnTo>
                  <a:lnTo>
                    <a:pt x="15349" y="80335"/>
                  </a:lnTo>
                  <a:lnTo>
                    <a:pt x="15284" y="80231"/>
                  </a:lnTo>
                  <a:lnTo>
                    <a:pt x="15216" y="80134"/>
                  </a:lnTo>
                  <a:lnTo>
                    <a:pt x="15147" y="80037"/>
                  </a:lnTo>
                  <a:lnTo>
                    <a:pt x="15006" y="79837"/>
                  </a:lnTo>
                  <a:lnTo>
                    <a:pt x="14862" y="79642"/>
                  </a:lnTo>
                  <a:lnTo>
                    <a:pt x="14718" y="79441"/>
                  </a:lnTo>
                  <a:lnTo>
                    <a:pt x="14571" y="79247"/>
                  </a:lnTo>
                  <a:lnTo>
                    <a:pt x="14417" y="79059"/>
                  </a:lnTo>
                  <a:lnTo>
                    <a:pt x="14342" y="78968"/>
                  </a:lnTo>
                  <a:lnTo>
                    <a:pt x="14278" y="78864"/>
                  </a:lnTo>
                  <a:lnTo>
                    <a:pt x="14229" y="78749"/>
                  </a:lnTo>
                  <a:lnTo>
                    <a:pt x="14202" y="78633"/>
                  </a:lnTo>
                  <a:lnTo>
                    <a:pt x="14184" y="78512"/>
                  </a:lnTo>
                  <a:lnTo>
                    <a:pt x="14166" y="78390"/>
                  </a:lnTo>
                  <a:lnTo>
                    <a:pt x="14109" y="78160"/>
                  </a:lnTo>
                  <a:lnTo>
                    <a:pt x="14066" y="78044"/>
                  </a:lnTo>
                  <a:lnTo>
                    <a:pt x="14011" y="77935"/>
                  </a:lnTo>
                  <a:lnTo>
                    <a:pt x="13952" y="77826"/>
                  </a:lnTo>
                  <a:lnTo>
                    <a:pt x="13894" y="77722"/>
                  </a:lnTo>
                  <a:lnTo>
                    <a:pt x="13773" y="77510"/>
                  </a:lnTo>
                  <a:lnTo>
                    <a:pt x="13651" y="77297"/>
                  </a:lnTo>
                  <a:lnTo>
                    <a:pt x="13530" y="77091"/>
                  </a:lnTo>
                  <a:lnTo>
                    <a:pt x="13410" y="76878"/>
                  </a:lnTo>
                  <a:lnTo>
                    <a:pt x="13355" y="76769"/>
                  </a:lnTo>
                  <a:lnTo>
                    <a:pt x="13312" y="76653"/>
                  </a:lnTo>
                  <a:lnTo>
                    <a:pt x="13286" y="76538"/>
                  </a:lnTo>
                  <a:lnTo>
                    <a:pt x="13274" y="76416"/>
                  </a:lnTo>
                  <a:lnTo>
                    <a:pt x="13264" y="76295"/>
                  </a:lnTo>
                  <a:lnTo>
                    <a:pt x="13232" y="76052"/>
                  </a:lnTo>
                  <a:lnTo>
                    <a:pt x="13203" y="75936"/>
                  </a:lnTo>
                  <a:lnTo>
                    <a:pt x="13170" y="75821"/>
                  </a:lnTo>
                  <a:lnTo>
                    <a:pt x="13136" y="75706"/>
                  </a:lnTo>
                  <a:lnTo>
                    <a:pt x="13098" y="75584"/>
                  </a:lnTo>
                  <a:lnTo>
                    <a:pt x="13061" y="75469"/>
                  </a:lnTo>
                  <a:lnTo>
                    <a:pt x="13021" y="75353"/>
                  </a:lnTo>
                  <a:lnTo>
                    <a:pt x="12982" y="75243"/>
                  </a:lnTo>
                  <a:lnTo>
                    <a:pt x="12901" y="75013"/>
                  </a:lnTo>
                  <a:lnTo>
                    <a:pt x="12812" y="74788"/>
                  </a:lnTo>
                  <a:lnTo>
                    <a:pt x="12661" y="74599"/>
                  </a:lnTo>
                  <a:lnTo>
                    <a:pt x="12461" y="74460"/>
                  </a:lnTo>
                  <a:lnTo>
                    <a:pt x="12281" y="74296"/>
                  </a:lnTo>
                  <a:lnTo>
                    <a:pt x="12226" y="74193"/>
                  </a:lnTo>
                  <a:lnTo>
                    <a:pt x="12178" y="74077"/>
                  </a:lnTo>
                  <a:lnTo>
                    <a:pt x="12140" y="73962"/>
                  </a:lnTo>
                  <a:lnTo>
                    <a:pt x="12112" y="73846"/>
                  </a:lnTo>
                  <a:lnTo>
                    <a:pt x="12095" y="73725"/>
                  </a:lnTo>
                  <a:lnTo>
                    <a:pt x="12088" y="73604"/>
                  </a:lnTo>
                  <a:lnTo>
                    <a:pt x="12086" y="73482"/>
                  </a:lnTo>
                  <a:lnTo>
                    <a:pt x="12096" y="73239"/>
                  </a:lnTo>
                  <a:lnTo>
                    <a:pt x="12107" y="73117"/>
                  </a:lnTo>
                  <a:lnTo>
                    <a:pt x="12119" y="72995"/>
                  </a:lnTo>
                  <a:lnTo>
                    <a:pt x="12134" y="72874"/>
                  </a:lnTo>
                  <a:lnTo>
                    <a:pt x="12155" y="72753"/>
                  </a:lnTo>
                  <a:lnTo>
                    <a:pt x="12184" y="72637"/>
                  </a:lnTo>
                  <a:lnTo>
                    <a:pt x="12224" y="72522"/>
                  </a:lnTo>
                  <a:lnTo>
                    <a:pt x="12271" y="72413"/>
                  </a:lnTo>
                  <a:lnTo>
                    <a:pt x="12348" y="72182"/>
                  </a:lnTo>
                  <a:lnTo>
                    <a:pt x="12319" y="71938"/>
                  </a:lnTo>
                  <a:lnTo>
                    <a:pt x="12266" y="71829"/>
                  </a:lnTo>
                  <a:lnTo>
                    <a:pt x="12203" y="71726"/>
                  </a:lnTo>
                  <a:lnTo>
                    <a:pt x="12132" y="71629"/>
                  </a:lnTo>
                  <a:lnTo>
                    <a:pt x="12047" y="71544"/>
                  </a:lnTo>
                  <a:lnTo>
                    <a:pt x="11890" y="71416"/>
                  </a:lnTo>
                  <a:lnTo>
                    <a:pt x="11781" y="71362"/>
                  </a:lnTo>
                  <a:lnTo>
                    <a:pt x="11671" y="71307"/>
                  </a:lnTo>
                  <a:lnTo>
                    <a:pt x="11561" y="71258"/>
                  </a:lnTo>
                  <a:lnTo>
                    <a:pt x="11343" y="71149"/>
                  </a:lnTo>
                  <a:lnTo>
                    <a:pt x="11126" y="71040"/>
                  </a:lnTo>
                  <a:lnTo>
                    <a:pt x="11021" y="70979"/>
                  </a:lnTo>
                  <a:lnTo>
                    <a:pt x="10930" y="70900"/>
                  </a:lnTo>
                  <a:lnTo>
                    <a:pt x="10860" y="70796"/>
                  </a:lnTo>
                  <a:lnTo>
                    <a:pt x="10819" y="70687"/>
                  </a:lnTo>
                  <a:lnTo>
                    <a:pt x="10801" y="70566"/>
                  </a:lnTo>
                  <a:lnTo>
                    <a:pt x="10789" y="70444"/>
                  </a:lnTo>
                  <a:lnTo>
                    <a:pt x="10778" y="70323"/>
                  </a:lnTo>
                  <a:lnTo>
                    <a:pt x="10745" y="70080"/>
                  </a:lnTo>
                  <a:lnTo>
                    <a:pt x="10719" y="69964"/>
                  </a:lnTo>
                  <a:lnTo>
                    <a:pt x="10688" y="69842"/>
                  </a:lnTo>
                  <a:lnTo>
                    <a:pt x="10654" y="69727"/>
                  </a:lnTo>
                  <a:lnTo>
                    <a:pt x="10615" y="69612"/>
                  </a:lnTo>
                  <a:lnTo>
                    <a:pt x="10557" y="69509"/>
                  </a:lnTo>
                  <a:lnTo>
                    <a:pt x="10478" y="69417"/>
                  </a:lnTo>
                  <a:lnTo>
                    <a:pt x="10382" y="69338"/>
                  </a:lnTo>
                  <a:lnTo>
                    <a:pt x="10273" y="69284"/>
                  </a:lnTo>
                  <a:lnTo>
                    <a:pt x="10163" y="69235"/>
                  </a:lnTo>
                  <a:lnTo>
                    <a:pt x="9943" y="69132"/>
                  </a:lnTo>
                  <a:lnTo>
                    <a:pt x="9835" y="69071"/>
                  </a:lnTo>
                  <a:lnTo>
                    <a:pt x="9737" y="69004"/>
                  </a:lnTo>
                  <a:lnTo>
                    <a:pt x="9656" y="68913"/>
                  </a:lnTo>
                  <a:lnTo>
                    <a:pt x="9600" y="68804"/>
                  </a:lnTo>
                  <a:lnTo>
                    <a:pt x="9563" y="68688"/>
                  </a:lnTo>
                  <a:lnTo>
                    <a:pt x="9541" y="68573"/>
                  </a:lnTo>
                  <a:lnTo>
                    <a:pt x="9526" y="68452"/>
                  </a:lnTo>
                  <a:lnTo>
                    <a:pt x="9512" y="68330"/>
                  </a:lnTo>
                  <a:lnTo>
                    <a:pt x="9482" y="68087"/>
                  </a:lnTo>
                  <a:lnTo>
                    <a:pt x="9462" y="67965"/>
                  </a:lnTo>
                  <a:lnTo>
                    <a:pt x="9426" y="67850"/>
                  </a:lnTo>
                  <a:lnTo>
                    <a:pt x="9371" y="67740"/>
                  </a:lnTo>
                  <a:lnTo>
                    <a:pt x="9300" y="67643"/>
                  </a:lnTo>
                  <a:lnTo>
                    <a:pt x="9222" y="67552"/>
                  </a:lnTo>
                  <a:lnTo>
                    <a:pt x="9142" y="67461"/>
                  </a:lnTo>
                  <a:lnTo>
                    <a:pt x="9060" y="67370"/>
                  </a:lnTo>
                  <a:lnTo>
                    <a:pt x="8975" y="67285"/>
                  </a:lnTo>
                  <a:lnTo>
                    <a:pt x="8803" y="67109"/>
                  </a:lnTo>
                  <a:lnTo>
                    <a:pt x="8625" y="66945"/>
                  </a:lnTo>
                  <a:lnTo>
                    <a:pt x="8448" y="66774"/>
                  </a:lnTo>
                  <a:lnTo>
                    <a:pt x="8361" y="66689"/>
                  </a:lnTo>
                  <a:lnTo>
                    <a:pt x="8275" y="66605"/>
                  </a:lnTo>
                  <a:lnTo>
                    <a:pt x="8195" y="66520"/>
                  </a:lnTo>
                  <a:lnTo>
                    <a:pt x="8127" y="66416"/>
                  </a:lnTo>
                  <a:lnTo>
                    <a:pt x="8061" y="66312"/>
                  </a:lnTo>
                  <a:lnTo>
                    <a:pt x="8017" y="66198"/>
                  </a:lnTo>
                  <a:lnTo>
                    <a:pt x="7992" y="66082"/>
                  </a:lnTo>
                  <a:lnTo>
                    <a:pt x="7977" y="65961"/>
                  </a:lnTo>
                  <a:lnTo>
                    <a:pt x="7974" y="65839"/>
                  </a:lnTo>
                  <a:lnTo>
                    <a:pt x="7990" y="65596"/>
                  </a:lnTo>
                  <a:lnTo>
                    <a:pt x="8009" y="65353"/>
                  </a:lnTo>
                  <a:lnTo>
                    <a:pt x="8023" y="65232"/>
                  </a:lnTo>
                  <a:lnTo>
                    <a:pt x="8043" y="65110"/>
                  </a:lnTo>
                  <a:lnTo>
                    <a:pt x="8069" y="64995"/>
                  </a:lnTo>
                  <a:lnTo>
                    <a:pt x="8097" y="64873"/>
                  </a:lnTo>
                  <a:lnTo>
                    <a:pt x="8139" y="64636"/>
                  </a:lnTo>
                  <a:lnTo>
                    <a:pt x="8154" y="64393"/>
                  </a:lnTo>
                  <a:lnTo>
                    <a:pt x="8097" y="64156"/>
                  </a:lnTo>
                  <a:lnTo>
                    <a:pt x="8008" y="63931"/>
                  </a:lnTo>
                  <a:lnTo>
                    <a:pt x="7930" y="63700"/>
                  </a:lnTo>
                  <a:lnTo>
                    <a:pt x="7911" y="63464"/>
                  </a:lnTo>
                  <a:lnTo>
                    <a:pt x="7955" y="63086"/>
                  </a:lnTo>
                  <a:lnTo>
                    <a:pt x="7994" y="62843"/>
                  </a:lnTo>
                  <a:lnTo>
                    <a:pt x="8015" y="62728"/>
                  </a:lnTo>
                  <a:lnTo>
                    <a:pt x="8032" y="62607"/>
                  </a:lnTo>
                  <a:lnTo>
                    <a:pt x="8047" y="62485"/>
                  </a:lnTo>
                  <a:lnTo>
                    <a:pt x="8058" y="62364"/>
                  </a:lnTo>
                  <a:lnTo>
                    <a:pt x="8062" y="62242"/>
                  </a:lnTo>
                  <a:lnTo>
                    <a:pt x="8064" y="62121"/>
                  </a:lnTo>
                  <a:lnTo>
                    <a:pt x="8058" y="61877"/>
                  </a:lnTo>
                  <a:lnTo>
                    <a:pt x="8046" y="61756"/>
                  </a:lnTo>
                  <a:lnTo>
                    <a:pt x="8031" y="61635"/>
                  </a:lnTo>
                  <a:lnTo>
                    <a:pt x="8011" y="61513"/>
                  </a:lnTo>
                  <a:lnTo>
                    <a:pt x="7975" y="61397"/>
                  </a:lnTo>
                  <a:lnTo>
                    <a:pt x="7928" y="61289"/>
                  </a:lnTo>
                  <a:lnTo>
                    <a:pt x="7834" y="61064"/>
                  </a:lnTo>
                  <a:lnTo>
                    <a:pt x="7833" y="60820"/>
                  </a:lnTo>
                  <a:lnTo>
                    <a:pt x="7928" y="60596"/>
                  </a:lnTo>
                  <a:lnTo>
                    <a:pt x="8034" y="60377"/>
                  </a:lnTo>
                  <a:lnTo>
                    <a:pt x="8114" y="60152"/>
                  </a:lnTo>
                  <a:lnTo>
                    <a:pt x="8136" y="59909"/>
                  </a:lnTo>
                  <a:lnTo>
                    <a:pt x="8125" y="59666"/>
                  </a:lnTo>
                  <a:lnTo>
                    <a:pt x="8105" y="59545"/>
                  </a:lnTo>
                  <a:lnTo>
                    <a:pt x="8078" y="59423"/>
                  </a:lnTo>
                  <a:lnTo>
                    <a:pt x="8042" y="59314"/>
                  </a:lnTo>
                  <a:lnTo>
                    <a:pt x="7987" y="59198"/>
                  </a:lnTo>
                  <a:lnTo>
                    <a:pt x="7913" y="59107"/>
                  </a:lnTo>
                  <a:lnTo>
                    <a:pt x="7832" y="59016"/>
                  </a:lnTo>
                  <a:lnTo>
                    <a:pt x="7749" y="58925"/>
                  </a:lnTo>
                  <a:lnTo>
                    <a:pt x="7589" y="58743"/>
                  </a:lnTo>
                  <a:lnTo>
                    <a:pt x="7530" y="58639"/>
                  </a:lnTo>
                  <a:lnTo>
                    <a:pt x="7484" y="58524"/>
                  </a:lnTo>
                  <a:lnTo>
                    <a:pt x="7441" y="58409"/>
                  </a:lnTo>
                  <a:lnTo>
                    <a:pt x="7403" y="58293"/>
                  </a:lnTo>
                  <a:lnTo>
                    <a:pt x="7370" y="58178"/>
                  </a:lnTo>
                  <a:lnTo>
                    <a:pt x="7338" y="58062"/>
                  </a:lnTo>
                  <a:lnTo>
                    <a:pt x="7307" y="57947"/>
                  </a:lnTo>
                  <a:lnTo>
                    <a:pt x="7276" y="57826"/>
                  </a:lnTo>
                  <a:lnTo>
                    <a:pt x="7216" y="57589"/>
                  </a:lnTo>
                  <a:lnTo>
                    <a:pt x="7158" y="57357"/>
                  </a:lnTo>
                  <a:lnTo>
                    <a:pt x="7100" y="57121"/>
                  </a:lnTo>
                  <a:lnTo>
                    <a:pt x="7044" y="56884"/>
                  </a:lnTo>
                  <a:lnTo>
                    <a:pt x="7018" y="56762"/>
                  </a:lnTo>
                  <a:lnTo>
                    <a:pt x="7000" y="56647"/>
                  </a:lnTo>
                  <a:lnTo>
                    <a:pt x="6986" y="56519"/>
                  </a:lnTo>
                  <a:lnTo>
                    <a:pt x="6975" y="56398"/>
                  </a:lnTo>
                  <a:lnTo>
                    <a:pt x="6966" y="56276"/>
                  </a:lnTo>
                  <a:lnTo>
                    <a:pt x="6957" y="56160"/>
                  </a:lnTo>
                  <a:lnTo>
                    <a:pt x="6948" y="56039"/>
                  </a:lnTo>
                  <a:lnTo>
                    <a:pt x="6940" y="55918"/>
                  </a:lnTo>
                  <a:lnTo>
                    <a:pt x="6916" y="55675"/>
                  </a:lnTo>
                  <a:lnTo>
                    <a:pt x="6876" y="55438"/>
                  </a:lnTo>
                  <a:lnTo>
                    <a:pt x="6838" y="55195"/>
                  </a:lnTo>
                  <a:lnTo>
                    <a:pt x="6870" y="54958"/>
                  </a:lnTo>
                  <a:lnTo>
                    <a:pt x="6906" y="54837"/>
                  </a:lnTo>
                  <a:lnTo>
                    <a:pt x="6947" y="54727"/>
                  </a:lnTo>
                  <a:lnTo>
                    <a:pt x="6993" y="54611"/>
                  </a:lnTo>
                  <a:lnTo>
                    <a:pt x="7041" y="54502"/>
                  </a:lnTo>
                  <a:lnTo>
                    <a:pt x="7092" y="54393"/>
                  </a:lnTo>
                  <a:lnTo>
                    <a:pt x="7145" y="54283"/>
                  </a:lnTo>
                  <a:lnTo>
                    <a:pt x="7205" y="54174"/>
                  </a:lnTo>
                  <a:lnTo>
                    <a:pt x="7269" y="54071"/>
                  </a:lnTo>
                  <a:lnTo>
                    <a:pt x="7389" y="53858"/>
                  </a:lnTo>
                  <a:lnTo>
                    <a:pt x="7426" y="53621"/>
                  </a:lnTo>
                  <a:lnTo>
                    <a:pt x="7410" y="53378"/>
                  </a:lnTo>
                  <a:lnTo>
                    <a:pt x="7394" y="53257"/>
                  </a:lnTo>
                  <a:lnTo>
                    <a:pt x="7375" y="53135"/>
                  </a:lnTo>
                  <a:lnTo>
                    <a:pt x="7355" y="53014"/>
                  </a:lnTo>
                  <a:lnTo>
                    <a:pt x="7335" y="52898"/>
                  </a:lnTo>
                  <a:lnTo>
                    <a:pt x="7297" y="52655"/>
                  </a:lnTo>
                  <a:lnTo>
                    <a:pt x="7295" y="52412"/>
                  </a:lnTo>
                  <a:lnTo>
                    <a:pt x="7338" y="52175"/>
                  </a:lnTo>
                  <a:lnTo>
                    <a:pt x="7384" y="51938"/>
                  </a:lnTo>
                  <a:lnTo>
                    <a:pt x="7431" y="51695"/>
                  </a:lnTo>
                  <a:lnTo>
                    <a:pt x="7476" y="51459"/>
                  </a:lnTo>
                  <a:lnTo>
                    <a:pt x="7499" y="51215"/>
                  </a:lnTo>
                  <a:lnTo>
                    <a:pt x="7406" y="50997"/>
                  </a:lnTo>
                  <a:lnTo>
                    <a:pt x="7327" y="50905"/>
                  </a:lnTo>
                  <a:lnTo>
                    <a:pt x="7238" y="50821"/>
                  </a:lnTo>
                  <a:lnTo>
                    <a:pt x="7148" y="50735"/>
                  </a:lnTo>
                  <a:lnTo>
                    <a:pt x="7058" y="50656"/>
                  </a:lnTo>
                  <a:lnTo>
                    <a:pt x="6882" y="50492"/>
                  </a:lnTo>
                  <a:lnTo>
                    <a:pt x="6712" y="50316"/>
                  </a:lnTo>
                  <a:lnTo>
                    <a:pt x="6628" y="50231"/>
                  </a:lnTo>
                  <a:lnTo>
                    <a:pt x="6545" y="50140"/>
                  </a:lnTo>
                  <a:lnTo>
                    <a:pt x="6463" y="50049"/>
                  </a:lnTo>
                  <a:lnTo>
                    <a:pt x="6383" y="49958"/>
                  </a:lnTo>
                  <a:lnTo>
                    <a:pt x="6308" y="49860"/>
                  </a:lnTo>
                  <a:lnTo>
                    <a:pt x="6241" y="49764"/>
                  </a:lnTo>
                  <a:lnTo>
                    <a:pt x="6184" y="49654"/>
                  </a:lnTo>
                  <a:lnTo>
                    <a:pt x="6160" y="49532"/>
                  </a:lnTo>
                  <a:lnTo>
                    <a:pt x="6190" y="49296"/>
                  </a:lnTo>
                  <a:lnTo>
                    <a:pt x="6249" y="49058"/>
                  </a:lnTo>
                  <a:lnTo>
                    <a:pt x="6311" y="48822"/>
                  </a:lnTo>
                  <a:lnTo>
                    <a:pt x="6341" y="48706"/>
                  </a:lnTo>
                  <a:lnTo>
                    <a:pt x="6372" y="48585"/>
                  </a:lnTo>
                  <a:lnTo>
                    <a:pt x="6401" y="48470"/>
                  </a:lnTo>
                  <a:lnTo>
                    <a:pt x="6429" y="48354"/>
                  </a:lnTo>
                  <a:lnTo>
                    <a:pt x="6446" y="48233"/>
                  </a:lnTo>
                  <a:lnTo>
                    <a:pt x="6403" y="47995"/>
                  </a:lnTo>
                  <a:lnTo>
                    <a:pt x="6306" y="47770"/>
                  </a:lnTo>
                  <a:lnTo>
                    <a:pt x="6207" y="47545"/>
                  </a:lnTo>
                  <a:lnTo>
                    <a:pt x="6162" y="47437"/>
                  </a:lnTo>
                  <a:lnTo>
                    <a:pt x="6123" y="47321"/>
                  </a:lnTo>
                  <a:lnTo>
                    <a:pt x="6094" y="47200"/>
                  </a:lnTo>
                  <a:lnTo>
                    <a:pt x="6072" y="47084"/>
                  </a:lnTo>
                  <a:lnTo>
                    <a:pt x="6053" y="46963"/>
                  </a:lnTo>
                  <a:lnTo>
                    <a:pt x="6005" y="46725"/>
                  </a:lnTo>
                  <a:lnTo>
                    <a:pt x="5975" y="46604"/>
                  </a:lnTo>
                  <a:lnTo>
                    <a:pt x="5934" y="46488"/>
                  </a:lnTo>
                  <a:lnTo>
                    <a:pt x="5877" y="46385"/>
                  </a:lnTo>
                  <a:lnTo>
                    <a:pt x="5808" y="46282"/>
                  </a:lnTo>
                  <a:lnTo>
                    <a:pt x="5734" y="46185"/>
                  </a:lnTo>
                  <a:lnTo>
                    <a:pt x="5655" y="46094"/>
                  </a:lnTo>
                  <a:lnTo>
                    <a:pt x="5575" y="46002"/>
                  </a:lnTo>
                  <a:lnTo>
                    <a:pt x="5424" y="45815"/>
                  </a:lnTo>
                  <a:lnTo>
                    <a:pt x="5352" y="45717"/>
                  </a:lnTo>
                  <a:lnTo>
                    <a:pt x="5281" y="45620"/>
                  </a:lnTo>
                  <a:lnTo>
                    <a:pt x="5211" y="45516"/>
                  </a:lnTo>
                  <a:lnTo>
                    <a:pt x="5142" y="45414"/>
                  </a:lnTo>
                  <a:lnTo>
                    <a:pt x="5078" y="45310"/>
                  </a:lnTo>
                  <a:lnTo>
                    <a:pt x="5018" y="45207"/>
                  </a:lnTo>
                  <a:lnTo>
                    <a:pt x="4965" y="45098"/>
                  </a:lnTo>
                  <a:lnTo>
                    <a:pt x="4932" y="44982"/>
                  </a:lnTo>
                  <a:lnTo>
                    <a:pt x="4930" y="44861"/>
                  </a:lnTo>
                  <a:lnTo>
                    <a:pt x="4957" y="44617"/>
                  </a:lnTo>
                  <a:lnTo>
                    <a:pt x="4962" y="44375"/>
                  </a:lnTo>
                  <a:lnTo>
                    <a:pt x="4921" y="44259"/>
                  </a:lnTo>
                  <a:lnTo>
                    <a:pt x="4856" y="44162"/>
                  </a:lnTo>
                  <a:lnTo>
                    <a:pt x="4784" y="44059"/>
                  </a:lnTo>
                  <a:lnTo>
                    <a:pt x="4705" y="43968"/>
                  </a:lnTo>
                  <a:lnTo>
                    <a:pt x="4618" y="43882"/>
                  </a:lnTo>
                  <a:lnTo>
                    <a:pt x="4527" y="43803"/>
                  </a:lnTo>
                  <a:lnTo>
                    <a:pt x="4434" y="43724"/>
                  </a:lnTo>
                  <a:lnTo>
                    <a:pt x="4340" y="43645"/>
                  </a:lnTo>
                  <a:lnTo>
                    <a:pt x="4234" y="43585"/>
                  </a:lnTo>
                  <a:lnTo>
                    <a:pt x="4122" y="43542"/>
                  </a:lnTo>
                  <a:lnTo>
                    <a:pt x="4008" y="43500"/>
                  </a:lnTo>
                  <a:lnTo>
                    <a:pt x="3781" y="43408"/>
                  </a:lnTo>
                  <a:lnTo>
                    <a:pt x="3678" y="43347"/>
                  </a:lnTo>
                  <a:lnTo>
                    <a:pt x="3603" y="43251"/>
                  </a:lnTo>
                  <a:lnTo>
                    <a:pt x="3567" y="43135"/>
                  </a:lnTo>
                  <a:lnTo>
                    <a:pt x="3554" y="43013"/>
                  </a:lnTo>
                  <a:lnTo>
                    <a:pt x="3574" y="42770"/>
                  </a:lnTo>
                  <a:lnTo>
                    <a:pt x="3589" y="42649"/>
                  </a:lnTo>
                  <a:lnTo>
                    <a:pt x="3604" y="42533"/>
                  </a:lnTo>
                  <a:lnTo>
                    <a:pt x="3626" y="42412"/>
                  </a:lnTo>
                  <a:lnTo>
                    <a:pt x="3673" y="42297"/>
                  </a:lnTo>
                  <a:lnTo>
                    <a:pt x="3728" y="42187"/>
                  </a:lnTo>
                  <a:lnTo>
                    <a:pt x="3809" y="41962"/>
                  </a:lnTo>
                  <a:lnTo>
                    <a:pt x="3734" y="41732"/>
                  </a:lnTo>
                  <a:lnTo>
                    <a:pt x="3585" y="41543"/>
                  </a:lnTo>
                  <a:lnTo>
                    <a:pt x="3427" y="41355"/>
                  </a:lnTo>
                  <a:lnTo>
                    <a:pt x="3351" y="41264"/>
                  </a:lnTo>
                  <a:lnTo>
                    <a:pt x="3277" y="41160"/>
                  </a:lnTo>
                  <a:lnTo>
                    <a:pt x="3218" y="41057"/>
                  </a:lnTo>
                  <a:lnTo>
                    <a:pt x="3181" y="40942"/>
                  </a:lnTo>
                  <a:lnTo>
                    <a:pt x="3175" y="40820"/>
                  </a:lnTo>
                  <a:lnTo>
                    <a:pt x="3248" y="40589"/>
                  </a:lnTo>
                  <a:lnTo>
                    <a:pt x="3363" y="40377"/>
                  </a:lnTo>
                  <a:lnTo>
                    <a:pt x="3481" y="40164"/>
                  </a:lnTo>
                  <a:lnTo>
                    <a:pt x="3555" y="40031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" name="object 66">
              <a:extLst>
                <a:ext uri="{FF2B5EF4-FFF2-40B4-BE49-F238E27FC236}">
                  <a16:creationId xmlns:a16="http://schemas.microsoft.com/office/drawing/2014/main" id="{86D25171-9D6B-41B0-A344-81B8B11AB5A8}"/>
                </a:ext>
              </a:extLst>
            </p:cNvPr>
            <p:cNvSpPr/>
            <p:nvPr/>
          </p:nvSpPr>
          <p:spPr>
            <a:xfrm>
              <a:off x="2274799" y="9556955"/>
              <a:ext cx="346578" cy="346980"/>
            </a:xfrm>
            <a:custGeom>
              <a:avLst/>
              <a:gdLst/>
              <a:ahLst/>
              <a:cxnLst/>
              <a:rect l="l" t="t" r="r" b="b"/>
              <a:pathLst>
                <a:path w="346578" h="346980">
                  <a:moveTo>
                    <a:pt x="3377" y="15832"/>
                  </a:moveTo>
                  <a:lnTo>
                    <a:pt x="3381" y="15595"/>
                  </a:lnTo>
                  <a:lnTo>
                    <a:pt x="3387" y="15352"/>
                  </a:lnTo>
                  <a:lnTo>
                    <a:pt x="3390" y="15109"/>
                  </a:lnTo>
                  <a:lnTo>
                    <a:pt x="3384" y="14866"/>
                  </a:lnTo>
                  <a:lnTo>
                    <a:pt x="3376" y="14744"/>
                  </a:lnTo>
                  <a:lnTo>
                    <a:pt x="3362" y="14623"/>
                  </a:lnTo>
                  <a:lnTo>
                    <a:pt x="3337" y="14502"/>
                  </a:lnTo>
                  <a:lnTo>
                    <a:pt x="3306" y="14386"/>
                  </a:lnTo>
                  <a:lnTo>
                    <a:pt x="3273" y="14271"/>
                  </a:lnTo>
                  <a:lnTo>
                    <a:pt x="3236" y="14155"/>
                  </a:lnTo>
                  <a:lnTo>
                    <a:pt x="3198" y="14040"/>
                  </a:lnTo>
                  <a:lnTo>
                    <a:pt x="3123" y="13809"/>
                  </a:lnTo>
                  <a:lnTo>
                    <a:pt x="9193" y="6507"/>
                  </a:lnTo>
                  <a:lnTo>
                    <a:pt x="14293" y="1588"/>
                  </a:lnTo>
                  <a:lnTo>
                    <a:pt x="18199" y="142"/>
                  </a:lnTo>
                  <a:lnTo>
                    <a:pt x="22973" y="0"/>
                  </a:lnTo>
                  <a:lnTo>
                    <a:pt x="29288" y="1081"/>
                  </a:lnTo>
                  <a:lnTo>
                    <a:pt x="33628" y="1105"/>
                  </a:lnTo>
                  <a:lnTo>
                    <a:pt x="37435" y="1834"/>
                  </a:lnTo>
                  <a:lnTo>
                    <a:pt x="40765" y="1011"/>
                  </a:lnTo>
                  <a:lnTo>
                    <a:pt x="44961" y="1157"/>
                  </a:lnTo>
                  <a:lnTo>
                    <a:pt x="50023" y="2315"/>
                  </a:lnTo>
                  <a:lnTo>
                    <a:pt x="53784" y="5352"/>
                  </a:lnTo>
                  <a:lnTo>
                    <a:pt x="55520" y="7956"/>
                  </a:lnTo>
                  <a:lnTo>
                    <a:pt x="58124" y="9547"/>
                  </a:lnTo>
                  <a:lnTo>
                    <a:pt x="61740" y="9979"/>
                  </a:lnTo>
                  <a:lnTo>
                    <a:pt x="64633" y="10270"/>
                  </a:lnTo>
                  <a:lnTo>
                    <a:pt x="66803" y="12874"/>
                  </a:lnTo>
                  <a:lnTo>
                    <a:pt x="67382" y="15188"/>
                  </a:lnTo>
                  <a:lnTo>
                    <a:pt x="68105" y="18515"/>
                  </a:lnTo>
                  <a:lnTo>
                    <a:pt x="68684" y="19672"/>
                  </a:lnTo>
                  <a:lnTo>
                    <a:pt x="74999" y="21279"/>
                  </a:lnTo>
                  <a:lnTo>
                    <a:pt x="79458" y="21598"/>
                  </a:lnTo>
                  <a:lnTo>
                    <a:pt x="84235" y="20644"/>
                  </a:lnTo>
                  <a:lnTo>
                    <a:pt x="88057" y="18733"/>
                  </a:lnTo>
                  <a:lnTo>
                    <a:pt x="89779" y="19976"/>
                  </a:lnTo>
                  <a:lnTo>
                    <a:pt x="90923" y="21279"/>
                  </a:lnTo>
                  <a:lnTo>
                    <a:pt x="90604" y="25100"/>
                  </a:lnTo>
                  <a:lnTo>
                    <a:pt x="91241" y="30516"/>
                  </a:lnTo>
                  <a:lnTo>
                    <a:pt x="92197" y="33063"/>
                  </a:lnTo>
                  <a:lnTo>
                    <a:pt x="93061" y="35012"/>
                  </a:lnTo>
                  <a:lnTo>
                    <a:pt x="94322" y="35553"/>
                  </a:lnTo>
                  <a:lnTo>
                    <a:pt x="96662" y="36273"/>
                  </a:lnTo>
                  <a:lnTo>
                    <a:pt x="97743" y="36993"/>
                  </a:lnTo>
                  <a:lnTo>
                    <a:pt x="99183" y="38612"/>
                  </a:lnTo>
                  <a:lnTo>
                    <a:pt x="102069" y="42300"/>
                  </a:lnTo>
                  <a:lnTo>
                    <a:pt x="105572" y="46437"/>
                  </a:lnTo>
                  <a:lnTo>
                    <a:pt x="109075" y="51534"/>
                  </a:lnTo>
                  <a:lnTo>
                    <a:pt x="112260" y="53445"/>
                  </a:lnTo>
                  <a:lnTo>
                    <a:pt x="115229" y="55991"/>
                  </a:lnTo>
                  <a:lnTo>
                    <a:pt x="117629" y="56951"/>
                  </a:lnTo>
                  <a:lnTo>
                    <a:pt x="119791" y="58871"/>
                  </a:lnTo>
                  <a:lnTo>
                    <a:pt x="124832" y="61994"/>
                  </a:lnTo>
                  <a:lnTo>
                    <a:pt x="130904" y="65663"/>
                  </a:lnTo>
                  <a:lnTo>
                    <a:pt x="135514" y="79254"/>
                  </a:lnTo>
                  <a:lnTo>
                    <a:pt x="133720" y="91435"/>
                  </a:lnTo>
                  <a:lnTo>
                    <a:pt x="135762" y="104242"/>
                  </a:lnTo>
                  <a:lnTo>
                    <a:pt x="137746" y="107662"/>
                  </a:lnTo>
                  <a:lnTo>
                    <a:pt x="156943" y="119929"/>
                  </a:lnTo>
                  <a:lnTo>
                    <a:pt x="166555" y="137317"/>
                  </a:lnTo>
                  <a:lnTo>
                    <a:pt x="171812" y="143398"/>
                  </a:lnTo>
                  <a:lnTo>
                    <a:pt x="180768" y="149291"/>
                  </a:lnTo>
                  <a:lnTo>
                    <a:pt x="186866" y="149443"/>
                  </a:lnTo>
                  <a:lnTo>
                    <a:pt x="187897" y="150409"/>
                  </a:lnTo>
                  <a:lnTo>
                    <a:pt x="191663" y="162749"/>
                  </a:lnTo>
                  <a:lnTo>
                    <a:pt x="194190" y="164881"/>
                  </a:lnTo>
                  <a:lnTo>
                    <a:pt x="196978" y="164031"/>
                  </a:lnTo>
                  <a:lnTo>
                    <a:pt x="199139" y="162830"/>
                  </a:lnTo>
                  <a:lnTo>
                    <a:pt x="200601" y="163666"/>
                  </a:lnTo>
                  <a:lnTo>
                    <a:pt x="201540" y="167390"/>
                  </a:lnTo>
                  <a:lnTo>
                    <a:pt x="201831" y="170701"/>
                  </a:lnTo>
                  <a:lnTo>
                    <a:pt x="205166" y="174164"/>
                  </a:lnTo>
                  <a:lnTo>
                    <a:pt x="211925" y="177299"/>
                  </a:lnTo>
                  <a:lnTo>
                    <a:pt x="213105" y="180975"/>
                  </a:lnTo>
                  <a:lnTo>
                    <a:pt x="216665" y="182035"/>
                  </a:lnTo>
                  <a:lnTo>
                    <a:pt x="219684" y="184584"/>
                  </a:lnTo>
                  <a:lnTo>
                    <a:pt x="222427" y="189720"/>
                  </a:lnTo>
                  <a:lnTo>
                    <a:pt x="223995" y="194237"/>
                  </a:lnTo>
                  <a:lnTo>
                    <a:pt x="227143" y="196510"/>
                  </a:lnTo>
                  <a:lnTo>
                    <a:pt x="230348" y="198041"/>
                  </a:lnTo>
                  <a:lnTo>
                    <a:pt x="234381" y="197391"/>
                  </a:lnTo>
                  <a:lnTo>
                    <a:pt x="237553" y="190441"/>
                  </a:lnTo>
                  <a:lnTo>
                    <a:pt x="240482" y="188958"/>
                  </a:lnTo>
                  <a:lnTo>
                    <a:pt x="247396" y="186357"/>
                  </a:lnTo>
                  <a:lnTo>
                    <a:pt x="257422" y="183278"/>
                  </a:lnTo>
                  <a:lnTo>
                    <a:pt x="264923" y="183478"/>
                  </a:lnTo>
                  <a:lnTo>
                    <a:pt x="273172" y="183332"/>
                  </a:lnTo>
                  <a:lnTo>
                    <a:pt x="277793" y="189019"/>
                  </a:lnTo>
                  <a:lnTo>
                    <a:pt x="279604" y="196078"/>
                  </a:lnTo>
                  <a:lnTo>
                    <a:pt x="283763" y="198630"/>
                  </a:lnTo>
                  <a:lnTo>
                    <a:pt x="291983" y="201577"/>
                  </a:lnTo>
                  <a:lnTo>
                    <a:pt x="306067" y="201613"/>
                  </a:lnTo>
                  <a:lnTo>
                    <a:pt x="311039" y="210015"/>
                  </a:lnTo>
                  <a:lnTo>
                    <a:pt x="328641" y="217495"/>
                  </a:lnTo>
                  <a:lnTo>
                    <a:pt x="333074" y="219569"/>
                  </a:lnTo>
                  <a:lnTo>
                    <a:pt x="335415" y="222091"/>
                  </a:lnTo>
                  <a:lnTo>
                    <a:pt x="338115" y="223710"/>
                  </a:lnTo>
                  <a:lnTo>
                    <a:pt x="342794" y="225836"/>
                  </a:lnTo>
                  <a:lnTo>
                    <a:pt x="344097" y="229779"/>
                  </a:lnTo>
                  <a:lnTo>
                    <a:pt x="343877" y="236495"/>
                  </a:lnTo>
                  <a:lnTo>
                    <a:pt x="344238" y="238114"/>
                  </a:lnTo>
                  <a:lnTo>
                    <a:pt x="344417" y="240095"/>
                  </a:lnTo>
                  <a:lnTo>
                    <a:pt x="343517" y="242255"/>
                  </a:lnTo>
                  <a:lnTo>
                    <a:pt x="343157" y="247674"/>
                  </a:lnTo>
                  <a:lnTo>
                    <a:pt x="341897" y="248917"/>
                  </a:lnTo>
                  <a:lnTo>
                    <a:pt x="343662" y="255727"/>
                  </a:lnTo>
                  <a:lnTo>
                    <a:pt x="344597" y="258100"/>
                  </a:lnTo>
                  <a:lnTo>
                    <a:pt x="346038" y="259901"/>
                  </a:lnTo>
                  <a:lnTo>
                    <a:pt x="346578" y="262243"/>
                  </a:lnTo>
                  <a:lnTo>
                    <a:pt x="345858" y="265484"/>
                  </a:lnTo>
                  <a:lnTo>
                    <a:pt x="344778" y="271426"/>
                  </a:lnTo>
                  <a:lnTo>
                    <a:pt x="343517" y="275205"/>
                  </a:lnTo>
                  <a:lnTo>
                    <a:pt x="341695" y="285864"/>
                  </a:lnTo>
                  <a:lnTo>
                    <a:pt x="339331" y="292143"/>
                  </a:lnTo>
                  <a:lnTo>
                    <a:pt x="338746" y="292550"/>
                  </a:lnTo>
                  <a:lnTo>
                    <a:pt x="337817" y="292654"/>
                  </a:lnTo>
                  <a:lnTo>
                    <a:pt x="337404" y="292896"/>
                  </a:lnTo>
                  <a:lnTo>
                    <a:pt x="336955" y="293024"/>
                  </a:lnTo>
                  <a:lnTo>
                    <a:pt x="332453" y="293078"/>
                  </a:lnTo>
                  <a:lnTo>
                    <a:pt x="331334" y="292702"/>
                  </a:lnTo>
                  <a:lnTo>
                    <a:pt x="328293" y="290448"/>
                  </a:lnTo>
                  <a:lnTo>
                    <a:pt x="326840" y="289646"/>
                  </a:lnTo>
                  <a:lnTo>
                    <a:pt x="325312" y="288522"/>
                  </a:lnTo>
                  <a:lnTo>
                    <a:pt x="324017" y="287945"/>
                  </a:lnTo>
                  <a:lnTo>
                    <a:pt x="322395" y="286979"/>
                  </a:lnTo>
                  <a:lnTo>
                    <a:pt x="320968" y="286985"/>
                  </a:lnTo>
                  <a:lnTo>
                    <a:pt x="320335" y="287313"/>
                  </a:lnTo>
                  <a:lnTo>
                    <a:pt x="319639" y="287453"/>
                  </a:lnTo>
                  <a:lnTo>
                    <a:pt x="317272" y="287496"/>
                  </a:lnTo>
                  <a:lnTo>
                    <a:pt x="315910" y="287088"/>
                  </a:lnTo>
                  <a:lnTo>
                    <a:pt x="314964" y="287125"/>
                  </a:lnTo>
                  <a:lnTo>
                    <a:pt x="314030" y="286961"/>
                  </a:lnTo>
                  <a:lnTo>
                    <a:pt x="313590" y="286791"/>
                  </a:lnTo>
                  <a:lnTo>
                    <a:pt x="312397" y="286013"/>
                  </a:lnTo>
                  <a:lnTo>
                    <a:pt x="311486" y="285776"/>
                  </a:lnTo>
                  <a:lnTo>
                    <a:pt x="309310" y="285066"/>
                  </a:lnTo>
                  <a:lnTo>
                    <a:pt x="301710" y="284299"/>
                  </a:lnTo>
                  <a:lnTo>
                    <a:pt x="298550" y="284166"/>
                  </a:lnTo>
                  <a:lnTo>
                    <a:pt x="294405" y="282659"/>
                  </a:lnTo>
                  <a:lnTo>
                    <a:pt x="290260" y="281529"/>
                  </a:lnTo>
                  <a:lnTo>
                    <a:pt x="287246" y="280399"/>
                  </a:lnTo>
                  <a:lnTo>
                    <a:pt x="283855" y="280776"/>
                  </a:lnTo>
                  <a:lnTo>
                    <a:pt x="279710" y="281906"/>
                  </a:lnTo>
                  <a:lnTo>
                    <a:pt x="274434" y="284543"/>
                  </a:lnTo>
                  <a:lnTo>
                    <a:pt x="269913" y="280776"/>
                  </a:lnTo>
                  <a:lnTo>
                    <a:pt x="263507" y="278892"/>
                  </a:lnTo>
                  <a:lnTo>
                    <a:pt x="260116" y="278893"/>
                  </a:lnTo>
                  <a:lnTo>
                    <a:pt x="250319" y="274746"/>
                  </a:lnTo>
                  <a:lnTo>
                    <a:pt x="243913" y="273616"/>
                  </a:lnTo>
                  <a:lnTo>
                    <a:pt x="239392" y="271356"/>
                  </a:lnTo>
                  <a:lnTo>
                    <a:pt x="230725" y="271356"/>
                  </a:lnTo>
                  <a:lnTo>
                    <a:pt x="227334" y="272109"/>
                  </a:lnTo>
                  <a:lnTo>
                    <a:pt x="222812" y="273239"/>
                  </a:lnTo>
                  <a:lnTo>
                    <a:pt x="220179" y="273944"/>
                  </a:lnTo>
                  <a:lnTo>
                    <a:pt x="218667" y="272863"/>
                  </a:lnTo>
                  <a:lnTo>
                    <a:pt x="217913" y="270226"/>
                  </a:lnTo>
                  <a:lnTo>
                    <a:pt x="216030" y="267210"/>
                  </a:lnTo>
                  <a:lnTo>
                    <a:pt x="211131" y="265326"/>
                  </a:lnTo>
                  <a:lnTo>
                    <a:pt x="208493" y="266079"/>
                  </a:lnTo>
                  <a:lnTo>
                    <a:pt x="204694" y="264224"/>
                  </a:lnTo>
                  <a:lnTo>
                    <a:pt x="201814" y="264403"/>
                  </a:lnTo>
                  <a:lnTo>
                    <a:pt x="198933" y="261702"/>
                  </a:lnTo>
                  <a:lnTo>
                    <a:pt x="193593" y="261857"/>
                  </a:lnTo>
                  <a:lnTo>
                    <a:pt x="195639" y="259940"/>
                  </a:lnTo>
                  <a:lnTo>
                    <a:pt x="196210" y="257370"/>
                  </a:lnTo>
                  <a:lnTo>
                    <a:pt x="195639" y="254226"/>
                  </a:lnTo>
                  <a:lnTo>
                    <a:pt x="193925" y="250797"/>
                  </a:lnTo>
                  <a:lnTo>
                    <a:pt x="192782" y="248798"/>
                  </a:lnTo>
                  <a:lnTo>
                    <a:pt x="190496" y="248512"/>
                  </a:lnTo>
                  <a:lnTo>
                    <a:pt x="188781" y="246511"/>
                  </a:lnTo>
                  <a:lnTo>
                    <a:pt x="187067" y="240796"/>
                  </a:lnTo>
                  <a:lnTo>
                    <a:pt x="185067" y="234512"/>
                  </a:lnTo>
                  <a:lnTo>
                    <a:pt x="183352" y="230796"/>
                  </a:lnTo>
                  <a:lnTo>
                    <a:pt x="180209" y="229654"/>
                  </a:lnTo>
                  <a:lnTo>
                    <a:pt x="176780" y="228512"/>
                  </a:lnTo>
                  <a:lnTo>
                    <a:pt x="175066" y="226225"/>
                  </a:lnTo>
                  <a:lnTo>
                    <a:pt x="172780" y="223081"/>
                  </a:lnTo>
                  <a:lnTo>
                    <a:pt x="169065" y="220511"/>
                  </a:lnTo>
                  <a:lnTo>
                    <a:pt x="165923" y="220225"/>
                  </a:lnTo>
                  <a:lnTo>
                    <a:pt x="164208" y="219368"/>
                  </a:lnTo>
                  <a:lnTo>
                    <a:pt x="163065" y="217081"/>
                  </a:lnTo>
                  <a:lnTo>
                    <a:pt x="159636" y="212795"/>
                  </a:lnTo>
                  <a:lnTo>
                    <a:pt x="155921" y="210222"/>
                  </a:lnTo>
                  <a:lnTo>
                    <a:pt x="151350" y="208223"/>
                  </a:lnTo>
                  <a:lnTo>
                    <a:pt x="149350" y="210510"/>
                  </a:lnTo>
                  <a:lnTo>
                    <a:pt x="149064" y="213937"/>
                  </a:lnTo>
                  <a:lnTo>
                    <a:pt x="147635" y="217937"/>
                  </a:lnTo>
                  <a:lnTo>
                    <a:pt x="145635" y="221367"/>
                  </a:lnTo>
                  <a:lnTo>
                    <a:pt x="143064" y="227081"/>
                  </a:lnTo>
                  <a:lnTo>
                    <a:pt x="140206" y="230796"/>
                  </a:lnTo>
                  <a:lnTo>
                    <a:pt x="138206" y="233083"/>
                  </a:lnTo>
                  <a:lnTo>
                    <a:pt x="137349" y="235939"/>
                  </a:lnTo>
                  <a:lnTo>
                    <a:pt x="137349" y="238512"/>
                  </a:lnTo>
                  <a:lnTo>
                    <a:pt x="136206" y="242798"/>
                  </a:lnTo>
                  <a:lnTo>
                    <a:pt x="134777" y="245082"/>
                  </a:lnTo>
                  <a:lnTo>
                    <a:pt x="132777" y="245939"/>
                  </a:lnTo>
                  <a:lnTo>
                    <a:pt x="132205" y="247370"/>
                  </a:lnTo>
                  <a:lnTo>
                    <a:pt x="132205" y="249654"/>
                  </a:lnTo>
                  <a:lnTo>
                    <a:pt x="130777" y="251082"/>
                  </a:lnTo>
                  <a:lnTo>
                    <a:pt x="128205" y="251942"/>
                  </a:lnTo>
                  <a:lnTo>
                    <a:pt x="124776" y="253084"/>
                  </a:lnTo>
                  <a:lnTo>
                    <a:pt x="121446" y="253637"/>
                  </a:lnTo>
                  <a:lnTo>
                    <a:pt x="118188" y="254964"/>
                  </a:lnTo>
                  <a:lnTo>
                    <a:pt x="117158" y="255383"/>
                  </a:lnTo>
                  <a:lnTo>
                    <a:pt x="114006" y="256747"/>
                  </a:lnTo>
                  <a:lnTo>
                    <a:pt x="110461" y="257984"/>
                  </a:lnTo>
                  <a:lnTo>
                    <a:pt x="106605" y="260399"/>
                  </a:lnTo>
                  <a:lnTo>
                    <a:pt x="104117" y="262492"/>
                  </a:lnTo>
                  <a:lnTo>
                    <a:pt x="99610" y="265569"/>
                  </a:lnTo>
                  <a:lnTo>
                    <a:pt x="94047" y="267865"/>
                  </a:lnTo>
                  <a:lnTo>
                    <a:pt x="91673" y="270493"/>
                  </a:lnTo>
                  <a:lnTo>
                    <a:pt x="89181" y="272513"/>
                  </a:lnTo>
                  <a:lnTo>
                    <a:pt x="86244" y="276025"/>
                  </a:lnTo>
                  <a:lnTo>
                    <a:pt x="83474" y="279685"/>
                  </a:lnTo>
                  <a:lnTo>
                    <a:pt x="80053" y="284008"/>
                  </a:lnTo>
                  <a:lnTo>
                    <a:pt x="75953" y="285046"/>
                  </a:lnTo>
                  <a:lnTo>
                    <a:pt x="71494" y="286423"/>
                  </a:lnTo>
                  <a:lnTo>
                    <a:pt x="68890" y="290226"/>
                  </a:lnTo>
                  <a:lnTo>
                    <a:pt x="69201" y="295077"/>
                  </a:lnTo>
                  <a:lnTo>
                    <a:pt x="68508" y="299837"/>
                  </a:lnTo>
                  <a:lnTo>
                    <a:pt x="67302" y="305016"/>
                  </a:lnTo>
                  <a:lnTo>
                    <a:pt x="66104" y="310275"/>
                  </a:lnTo>
                  <a:lnTo>
                    <a:pt x="63652" y="316462"/>
                  </a:lnTo>
                  <a:lnTo>
                    <a:pt x="60907" y="320509"/>
                  </a:lnTo>
                  <a:lnTo>
                    <a:pt x="58585" y="323911"/>
                  </a:lnTo>
                  <a:lnTo>
                    <a:pt x="55519" y="327669"/>
                  </a:lnTo>
                  <a:lnTo>
                    <a:pt x="51043" y="333528"/>
                  </a:lnTo>
                  <a:lnTo>
                    <a:pt x="46219" y="337556"/>
                  </a:lnTo>
                  <a:lnTo>
                    <a:pt x="42594" y="339807"/>
                  </a:lnTo>
                  <a:lnTo>
                    <a:pt x="38433" y="342171"/>
                  </a:lnTo>
                  <a:lnTo>
                    <a:pt x="36566" y="345443"/>
                  </a:lnTo>
                  <a:lnTo>
                    <a:pt x="34423" y="346980"/>
                  </a:lnTo>
                  <a:lnTo>
                    <a:pt x="34337" y="346827"/>
                  </a:lnTo>
                  <a:lnTo>
                    <a:pt x="34188" y="346633"/>
                  </a:lnTo>
                  <a:lnTo>
                    <a:pt x="34036" y="346445"/>
                  </a:lnTo>
                  <a:lnTo>
                    <a:pt x="33905" y="346238"/>
                  </a:lnTo>
                  <a:lnTo>
                    <a:pt x="33777" y="346037"/>
                  </a:lnTo>
                  <a:lnTo>
                    <a:pt x="33602" y="345868"/>
                  </a:lnTo>
                  <a:lnTo>
                    <a:pt x="33431" y="345692"/>
                  </a:lnTo>
                  <a:lnTo>
                    <a:pt x="33291" y="345491"/>
                  </a:lnTo>
                  <a:lnTo>
                    <a:pt x="33137" y="345303"/>
                  </a:lnTo>
                  <a:lnTo>
                    <a:pt x="33056" y="345212"/>
                  </a:lnTo>
                  <a:lnTo>
                    <a:pt x="32971" y="345126"/>
                  </a:lnTo>
                  <a:lnTo>
                    <a:pt x="32882" y="345047"/>
                  </a:lnTo>
                  <a:lnTo>
                    <a:pt x="32789" y="344969"/>
                  </a:lnTo>
                  <a:lnTo>
                    <a:pt x="32694" y="344889"/>
                  </a:lnTo>
                  <a:lnTo>
                    <a:pt x="32595" y="344823"/>
                  </a:lnTo>
                  <a:lnTo>
                    <a:pt x="32492" y="344756"/>
                  </a:lnTo>
                  <a:lnTo>
                    <a:pt x="32318" y="344586"/>
                  </a:lnTo>
                  <a:lnTo>
                    <a:pt x="32158" y="344404"/>
                  </a:lnTo>
                  <a:lnTo>
                    <a:pt x="31945" y="344288"/>
                  </a:lnTo>
                  <a:lnTo>
                    <a:pt x="31735" y="344166"/>
                  </a:lnTo>
                  <a:lnTo>
                    <a:pt x="31535" y="344027"/>
                  </a:lnTo>
                  <a:lnTo>
                    <a:pt x="31424" y="343978"/>
                  </a:lnTo>
                  <a:lnTo>
                    <a:pt x="31307" y="343954"/>
                  </a:lnTo>
                  <a:lnTo>
                    <a:pt x="31186" y="343936"/>
                  </a:lnTo>
                  <a:lnTo>
                    <a:pt x="31062" y="343924"/>
                  </a:lnTo>
                  <a:lnTo>
                    <a:pt x="30941" y="343923"/>
                  </a:lnTo>
                  <a:lnTo>
                    <a:pt x="30688" y="343918"/>
                  </a:lnTo>
                  <a:lnTo>
                    <a:pt x="30566" y="343935"/>
                  </a:lnTo>
                  <a:lnTo>
                    <a:pt x="30458" y="343966"/>
                  </a:lnTo>
                  <a:lnTo>
                    <a:pt x="30376" y="344051"/>
                  </a:lnTo>
                  <a:lnTo>
                    <a:pt x="30313" y="344160"/>
                  </a:lnTo>
                  <a:lnTo>
                    <a:pt x="30256" y="344269"/>
                  </a:lnTo>
                  <a:lnTo>
                    <a:pt x="30202" y="344379"/>
                  </a:lnTo>
                  <a:lnTo>
                    <a:pt x="30154" y="344494"/>
                  </a:lnTo>
                  <a:lnTo>
                    <a:pt x="30115" y="344610"/>
                  </a:lnTo>
                  <a:lnTo>
                    <a:pt x="30085" y="344725"/>
                  </a:lnTo>
                  <a:lnTo>
                    <a:pt x="30062" y="344847"/>
                  </a:lnTo>
                  <a:lnTo>
                    <a:pt x="30044" y="344968"/>
                  </a:lnTo>
                  <a:lnTo>
                    <a:pt x="30043" y="345096"/>
                  </a:lnTo>
                  <a:lnTo>
                    <a:pt x="29958" y="345315"/>
                  </a:lnTo>
                  <a:lnTo>
                    <a:pt x="29764" y="345497"/>
                  </a:lnTo>
                  <a:lnTo>
                    <a:pt x="29568" y="345539"/>
                  </a:lnTo>
                  <a:lnTo>
                    <a:pt x="29383" y="345351"/>
                  </a:lnTo>
                  <a:lnTo>
                    <a:pt x="29190" y="345181"/>
                  </a:lnTo>
                  <a:lnTo>
                    <a:pt x="28972" y="345145"/>
                  </a:lnTo>
                  <a:lnTo>
                    <a:pt x="28757" y="345272"/>
                  </a:lnTo>
                  <a:lnTo>
                    <a:pt x="28652" y="345491"/>
                  </a:lnTo>
                  <a:lnTo>
                    <a:pt x="28565" y="345728"/>
                  </a:lnTo>
                  <a:lnTo>
                    <a:pt x="28519" y="345843"/>
                  </a:lnTo>
                  <a:lnTo>
                    <a:pt x="28446" y="345928"/>
                  </a:lnTo>
                  <a:lnTo>
                    <a:pt x="28331" y="345977"/>
                  </a:lnTo>
                  <a:lnTo>
                    <a:pt x="28203" y="345989"/>
                  </a:lnTo>
                  <a:lnTo>
                    <a:pt x="27986" y="345904"/>
                  </a:lnTo>
                  <a:lnTo>
                    <a:pt x="27790" y="345746"/>
                  </a:lnTo>
                  <a:lnTo>
                    <a:pt x="27613" y="345576"/>
                  </a:lnTo>
                  <a:lnTo>
                    <a:pt x="27395" y="345491"/>
                  </a:lnTo>
                  <a:lnTo>
                    <a:pt x="27147" y="345485"/>
                  </a:lnTo>
                  <a:lnTo>
                    <a:pt x="26903" y="345485"/>
                  </a:lnTo>
                  <a:lnTo>
                    <a:pt x="26673" y="345557"/>
                  </a:lnTo>
                  <a:lnTo>
                    <a:pt x="26441" y="345631"/>
                  </a:lnTo>
                  <a:lnTo>
                    <a:pt x="26199" y="345655"/>
                  </a:lnTo>
                  <a:lnTo>
                    <a:pt x="25952" y="345636"/>
                  </a:lnTo>
                  <a:lnTo>
                    <a:pt x="25728" y="345528"/>
                  </a:lnTo>
                  <a:lnTo>
                    <a:pt x="25598" y="345345"/>
                  </a:lnTo>
                  <a:lnTo>
                    <a:pt x="25659" y="345102"/>
                  </a:lnTo>
                  <a:lnTo>
                    <a:pt x="25765" y="344877"/>
                  </a:lnTo>
                  <a:lnTo>
                    <a:pt x="25893" y="344670"/>
                  </a:lnTo>
                  <a:lnTo>
                    <a:pt x="26012" y="344458"/>
                  </a:lnTo>
                  <a:lnTo>
                    <a:pt x="26039" y="344221"/>
                  </a:lnTo>
                  <a:lnTo>
                    <a:pt x="26007" y="343978"/>
                  </a:lnTo>
                  <a:lnTo>
                    <a:pt x="25976" y="343857"/>
                  </a:lnTo>
                  <a:lnTo>
                    <a:pt x="25935" y="343747"/>
                  </a:lnTo>
                  <a:lnTo>
                    <a:pt x="25889" y="343632"/>
                  </a:lnTo>
                  <a:lnTo>
                    <a:pt x="25839" y="343516"/>
                  </a:lnTo>
                  <a:lnTo>
                    <a:pt x="25777" y="343413"/>
                  </a:lnTo>
                  <a:lnTo>
                    <a:pt x="25695" y="343328"/>
                  </a:lnTo>
                  <a:lnTo>
                    <a:pt x="25591" y="343261"/>
                  </a:lnTo>
                  <a:lnTo>
                    <a:pt x="25482" y="343200"/>
                  </a:lnTo>
                  <a:lnTo>
                    <a:pt x="25298" y="343048"/>
                  </a:lnTo>
                  <a:lnTo>
                    <a:pt x="25220" y="342951"/>
                  </a:lnTo>
                  <a:lnTo>
                    <a:pt x="25147" y="342854"/>
                  </a:lnTo>
                  <a:lnTo>
                    <a:pt x="25078" y="342751"/>
                  </a:lnTo>
                  <a:lnTo>
                    <a:pt x="25021" y="342648"/>
                  </a:lnTo>
                  <a:lnTo>
                    <a:pt x="24981" y="342532"/>
                  </a:lnTo>
                  <a:lnTo>
                    <a:pt x="24949" y="342411"/>
                  </a:lnTo>
                  <a:lnTo>
                    <a:pt x="24930" y="342289"/>
                  </a:lnTo>
                  <a:lnTo>
                    <a:pt x="24928" y="342167"/>
                  </a:lnTo>
                  <a:lnTo>
                    <a:pt x="24962" y="341931"/>
                  </a:lnTo>
                  <a:lnTo>
                    <a:pt x="25000" y="341688"/>
                  </a:lnTo>
                  <a:lnTo>
                    <a:pt x="24991" y="341445"/>
                  </a:lnTo>
                  <a:lnTo>
                    <a:pt x="25009" y="341207"/>
                  </a:lnTo>
                  <a:lnTo>
                    <a:pt x="25054" y="341093"/>
                  </a:lnTo>
                  <a:lnTo>
                    <a:pt x="25118" y="340983"/>
                  </a:lnTo>
                  <a:lnTo>
                    <a:pt x="25197" y="340898"/>
                  </a:lnTo>
                  <a:lnTo>
                    <a:pt x="25291" y="340819"/>
                  </a:lnTo>
                  <a:lnTo>
                    <a:pt x="25395" y="340752"/>
                  </a:lnTo>
                  <a:lnTo>
                    <a:pt x="25502" y="340697"/>
                  </a:lnTo>
                  <a:lnTo>
                    <a:pt x="25620" y="340667"/>
                  </a:lnTo>
                  <a:lnTo>
                    <a:pt x="25741" y="340643"/>
                  </a:lnTo>
                  <a:lnTo>
                    <a:pt x="25977" y="340582"/>
                  </a:lnTo>
                  <a:lnTo>
                    <a:pt x="26215" y="340533"/>
                  </a:lnTo>
                  <a:lnTo>
                    <a:pt x="26457" y="340515"/>
                  </a:lnTo>
                  <a:lnTo>
                    <a:pt x="26701" y="340509"/>
                  </a:lnTo>
                  <a:lnTo>
                    <a:pt x="26943" y="340491"/>
                  </a:lnTo>
                  <a:lnTo>
                    <a:pt x="27063" y="340472"/>
                  </a:lnTo>
                  <a:lnTo>
                    <a:pt x="27182" y="340448"/>
                  </a:lnTo>
                  <a:lnTo>
                    <a:pt x="27299" y="340418"/>
                  </a:lnTo>
                  <a:lnTo>
                    <a:pt x="27415" y="340381"/>
                  </a:lnTo>
                  <a:lnTo>
                    <a:pt x="27530" y="340339"/>
                  </a:lnTo>
                  <a:lnTo>
                    <a:pt x="27658" y="340297"/>
                  </a:lnTo>
                  <a:lnTo>
                    <a:pt x="27821" y="340151"/>
                  </a:lnTo>
                  <a:lnTo>
                    <a:pt x="27743" y="339908"/>
                  </a:lnTo>
                  <a:lnTo>
                    <a:pt x="27671" y="339810"/>
                  </a:lnTo>
                  <a:lnTo>
                    <a:pt x="27582" y="339725"/>
                  </a:lnTo>
                  <a:lnTo>
                    <a:pt x="27482" y="339652"/>
                  </a:lnTo>
                  <a:lnTo>
                    <a:pt x="27376" y="339597"/>
                  </a:lnTo>
                  <a:lnTo>
                    <a:pt x="27259" y="339567"/>
                  </a:lnTo>
                  <a:lnTo>
                    <a:pt x="27136" y="339555"/>
                  </a:lnTo>
                  <a:lnTo>
                    <a:pt x="26877" y="339525"/>
                  </a:lnTo>
                  <a:lnTo>
                    <a:pt x="26697" y="339421"/>
                  </a:lnTo>
                  <a:lnTo>
                    <a:pt x="26691" y="339288"/>
                  </a:lnTo>
                  <a:lnTo>
                    <a:pt x="26721" y="339161"/>
                  </a:lnTo>
                  <a:lnTo>
                    <a:pt x="26855" y="338960"/>
                  </a:lnTo>
                  <a:lnTo>
                    <a:pt x="27013" y="338771"/>
                  </a:lnTo>
                  <a:lnTo>
                    <a:pt x="27171" y="338589"/>
                  </a:lnTo>
                  <a:lnTo>
                    <a:pt x="27324" y="338401"/>
                  </a:lnTo>
                  <a:lnTo>
                    <a:pt x="27405" y="338310"/>
                  </a:lnTo>
                  <a:lnTo>
                    <a:pt x="27491" y="338218"/>
                  </a:lnTo>
                  <a:lnTo>
                    <a:pt x="27580" y="338139"/>
                  </a:lnTo>
                  <a:lnTo>
                    <a:pt x="27674" y="338060"/>
                  </a:lnTo>
                  <a:lnTo>
                    <a:pt x="27772" y="337994"/>
                  </a:lnTo>
                  <a:lnTo>
                    <a:pt x="27878" y="337927"/>
                  </a:lnTo>
                  <a:lnTo>
                    <a:pt x="27986" y="337872"/>
                  </a:lnTo>
                  <a:lnTo>
                    <a:pt x="28095" y="337824"/>
                  </a:lnTo>
                  <a:lnTo>
                    <a:pt x="28212" y="337775"/>
                  </a:lnTo>
                  <a:lnTo>
                    <a:pt x="28326" y="337732"/>
                  </a:lnTo>
                  <a:lnTo>
                    <a:pt x="28503" y="337574"/>
                  </a:lnTo>
                  <a:lnTo>
                    <a:pt x="28566" y="337465"/>
                  </a:lnTo>
                  <a:lnTo>
                    <a:pt x="28606" y="337350"/>
                  </a:lnTo>
                  <a:lnTo>
                    <a:pt x="28627" y="337234"/>
                  </a:lnTo>
                  <a:lnTo>
                    <a:pt x="28636" y="337107"/>
                  </a:lnTo>
                  <a:lnTo>
                    <a:pt x="28638" y="336986"/>
                  </a:lnTo>
                  <a:lnTo>
                    <a:pt x="28634" y="336742"/>
                  </a:lnTo>
                  <a:lnTo>
                    <a:pt x="28624" y="336614"/>
                  </a:lnTo>
                  <a:lnTo>
                    <a:pt x="28601" y="336499"/>
                  </a:lnTo>
                  <a:lnTo>
                    <a:pt x="28544" y="336396"/>
                  </a:lnTo>
                  <a:lnTo>
                    <a:pt x="28461" y="336305"/>
                  </a:lnTo>
                  <a:lnTo>
                    <a:pt x="28332" y="336110"/>
                  </a:lnTo>
                  <a:lnTo>
                    <a:pt x="28237" y="335885"/>
                  </a:lnTo>
                  <a:lnTo>
                    <a:pt x="28117" y="335667"/>
                  </a:lnTo>
                  <a:lnTo>
                    <a:pt x="28038" y="335576"/>
                  </a:lnTo>
                  <a:lnTo>
                    <a:pt x="27936" y="335533"/>
                  </a:lnTo>
                  <a:lnTo>
                    <a:pt x="27812" y="335527"/>
                  </a:lnTo>
                  <a:lnTo>
                    <a:pt x="27685" y="335527"/>
                  </a:lnTo>
                  <a:lnTo>
                    <a:pt x="27445" y="335466"/>
                  </a:lnTo>
                  <a:lnTo>
                    <a:pt x="27334" y="335418"/>
                  </a:lnTo>
                  <a:lnTo>
                    <a:pt x="27244" y="335339"/>
                  </a:lnTo>
                  <a:lnTo>
                    <a:pt x="27166" y="335248"/>
                  </a:lnTo>
                  <a:lnTo>
                    <a:pt x="27097" y="335150"/>
                  </a:lnTo>
                  <a:lnTo>
                    <a:pt x="27032" y="335041"/>
                  </a:lnTo>
                  <a:lnTo>
                    <a:pt x="26897" y="334841"/>
                  </a:lnTo>
                  <a:lnTo>
                    <a:pt x="26750" y="334640"/>
                  </a:lnTo>
                  <a:lnTo>
                    <a:pt x="26655" y="334421"/>
                  </a:lnTo>
                  <a:lnTo>
                    <a:pt x="26618" y="334179"/>
                  </a:lnTo>
                  <a:lnTo>
                    <a:pt x="26586" y="333936"/>
                  </a:lnTo>
                  <a:lnTo>
                    <a:pt x="26558" y="333698"/>
                  </a:lnTo>
                  <a:lnTo>
                    <a:pt x="26526" y="333456"/>
                  </a:lnTo>
                  <a:lnTo>
                    <a:pt x="26522" y="333212"/>
                  </a:lnTo>
                  <a:lnTo>
                    <a:pt x="26510" y="332969"/>
                  </a:lnTo>
                  <a:lnTo>
                    <a:pt x="26553" y="332732"/>
                  </a:lnTo>
                  <a:lnTo>
                    <a:pt x="26679" y="332526"/>
                  </a:lnTo>
                  <a:lnTo>
                    <a:pt x="26804" y="332313"/>
                  </a:lnTo>
                  <a:lnTo>
                    <a:pt x="26860" y="332210"/>
                  </a:lnTo>
                  <a:lnTo>
                    <a:pt x="26913" y="332094"/>
                  </a:lnTo>
                  <a:lnTo>
                    <a:pt x="26963" y="331985"/>
                  </a:lnTo>
                  <a:lnTo>
                    <a:pt x="27002" y="331870"/>
                  </a:lnTo>
                  <a:lnTo>
                    <a:pt x="27024" y="331754"/>
                  </a:lnTo>
                  <a:lnTo>
                    <a:pt x="27028" y="331633"/>
                  </a:lnTo>
                  <a:lnTo>
                    <a:pt x="27014" y="331384"/>
                  </a:lnTo>
                  <a:lnTo>
                    <a:pt x="26987" y="331147"/>
                  </a:lnTo>
                  <a:lnTo>
                    <a:pt x="26966" y="330904"/>
                  </a:lnTo>
                  <a:lnTo>
                    <a:pt x="26966" y="330661"/>
                  </a:lnTo>
                  <a:lnTo>
                    <a:pt x="26980" y="330418"/>
                  </a:lnTo>
                  <a:lnTo>
                    <a:pt x="27001" y="330175"/>
                  </a:lnTo>
                  <a:lnTo>
                    <a:pt x="27022" y="329931"/>
                  </a:lnTo>
                  <a:lnTo>
                    <a:pt x="27038" y="329689"/>
                  </a:lnTo>
                  <a:lnTo>
                    <a:pt x="27037" y="329446"/>
                  </a:lnTo>
                  <a:lnTo>
                    <a:pt x="27042" y="329203"/>
                  </a:lnTo>
                  <a:lnTo>
                    <a:pt x="27016" y="328959"/>
                  </a:lnTo>
                  <a:lnTo>
                    <a:pt x="26922" y="328735"/>
                  </a:lnTo>
                  <a:lnTo>
                    <a:pt x="26838" y="328510"/>
                  </a:lnTo>
                  <a:lnTo>
                    <a:pt x="26790" y="328395"/>
                  </a:lnTo>
                  <a:lnTo>
                    <a:pt x="26729" y="328297"/>
                  </a:lnTo>
                  <a:lnTo>
                    <a:pt x="26654" y="328200"/>
                  </a:lnTo>
                  <a:lnTo>
                    <a:pt x="26574" y="328109"/>
                  </a:lnTo>
                  <a:lnTo>
                    <a:pt x="26418" y="327921"/>
                  </a:lnTo>
                  <a:lnTo>
                    <a:pt x="26278" y="327720"/>
                  </a:lnTo>
                  <a:lnTo>
                    <a:pt x="26134" y="327525"/>
                  </a:lnTo>
                  <a:lnTo>
                    <a:pt x="25994" y="327325"/>
                  </a:lnTo>
                  <a:lnTo>
                    <a:pt x="25929" y="327222"/>
                  </a:lnTo>
                  <a:lnTo>
                    <a:pt x="25869" y="327112"/>
                  </a:lnTo>
                  <a:lnTo>
                    <a:pt x="25824" y="327004"/>
                  </a:lnTo>
                  <a:lnTo>
                    <a:pt x="25799" y="326882"/>
                  </a:lnTo>
                  <a:lnTo>
                    <a:pt x="25796" y="326754"/>
                  </a:lnTo>
                  <a:lnTo>
                    <a:pt x="25933" y="326578"/>
                  </a:lnTo>
                  <a:lnTo>
                    <a:pt x="26147" y="326445"/>
                  </a:lnTo>
                  <a:lnTo>
                    <a:pt x="26344" y="326298"/>
                  </a:lnTo>
                  <a:lnTo>
                    <a:pt x="26536" y="326147"/>
                  </a:lnTo>
                  <a:lnTo>
                    <a:pt x="26758" y="326062"/>
                  </a:lnTo>
                  <a:lnTo>
                    <a:pt x="27000" y="326025"/>
                  </a:lnTo>
                  <a:lnTo>
                    <a:pt x="27118" y="325976"/>
                  </a:lnTo>
                  <a:lnTo>
                    <a:pt x="27228" y="325916"/>
                  </a:lnTo>
                  <a:lnTo>
                    <a:pt x="27297" y="325824"/>
                  </a:lnTo>
                  <a:lnTo>
                    <a:pt x="27312" y="325710"/>
                  </a:lnTo>
                  <a:lnTo>
                    <a:pt x="27314" y="325581"/>
                  </a:lnTo>
                  <a:lnTo>
                    <a:pt x="27366" y="325345"/>
                  </a:lnTo>
                  <a:lnTo>
                    <a:pt x="27396" y="325224"/>
                  </a:lnTo>
                  <a:lnTo>
                    <a:pt x="27424" y="325108"/>
                  </a:lnTo>
                  <a:lnTo>
                    <a:pt x="27453" y="324986"/>
                  </a:lnTo>
                  <a:lnTo>
                    <a:pt x="27480" y="324871"/>
                  </a:lnTo>
                  <a:lnTo>
                    <a:pt x="27502" y="324749"/>
                  </a:lnTo>
                  <a:lnTo>
                    <a:pt x="27599" y="324531"/>
                  </a:lnTo>
                  <a:lnTo>
                    <a:pt x="27745" y="324330"/>
                  </a:lnTo>
                  <a:lnTo>
                    <a:pt x="27849" y="324111"/>
                  </a:lnTo>
                  <a:lnTo>
                    <a:pt x="27963" y="323899"/>
                  </a:lnTo>
                  <a:lnTo>
                    <a:pt x="28101" y="323698"/>
                  </a:lnTo>
                  <a:lnTo>
                    <a:pt x="28213" y="323486"/>
                  </a:lnTo>
                  <a:lnTo>
                    <a:pt x="28308" y="323261"/>
                  </a:lnTo>
                  <a:lnTo>
                    <a:pt x="28430" y="323048"/>
                  </a:lnTo>
                  <a:lnTo>
                    <a:pt x="28523" y="322830"/>
                  </a:lnTo>
                  <a:lnTo>
                    <a:pt x="28564" y="322587"/>
                  </a:lnTo>
                  <a:lnTo>
                    <a:pt x="28566" y="322343"/>
                  </a:lnTo>
                  <a:lnTo>
                    <a:pt x="28587" y="322100"/>
                  </a:lnTo>
                  <a:lnTo>
                    <a:pt x="28666" y="321870"/>
                  </a:lnTo>
                  <a:lnTo>
                    <a:pt x="28695" y="321633"/>
                  </a:lnTo>
                  <a:lnTo>
                    <a:pt x="28701" y="321390"/>
                  </a:lnTo>
                  <a:lnTo>
                    <a:pt x="28678" y="321146"/>
                  </a:lnTo>
                  <a:lnTo>
                    <a:pt x="28632" y="320903"/>
                  </a:lnTo>
                  <a:lnTo>
                    <a:pt x="28580" y="320667"/>
                  </a:lnTo>
                  <a:lnTo>
                    <a:pt x="28522" y="320430"/>
                  </a:lnTo>
                  <a:lnTo>
                    <a:pt x="28463" y="320193"/>
                  </a:lnTo>
                  <a:lnTo>
                    <a:pt x="28402" y="319962"/>
                  </a:lnTo>
                  <a:lnTo>
                    <a:pt x="28342" y="319725"/>
                  </a:lnTo>
                  <a:lnTo>
                    <a:pt x="28285" y="319488"/>
                  </a:lnTo>
                  <a:lnTo>
                    <a:pt x="28231" y="319251"/>
                  </a:lnTo>
                  <a:lnTo>
                    <a:pt x="28191" y="319014"/>
                  </a:lnTo>
                  <a:lnTo>
                    <a:pt x="28203" y="318771"/>
                  </a:lnTo>
                  <a:lnTo>
                    <a:pt x="28181" y="318650"/>
                  </a:lnTo>
                  <a:lnTo>
                    <a:pt x="28136" y="318540"/>
                  </a:lnTo>
                  <a:lnTo>
                    <a:pt x="28079" y="318431"/>
                  </a:lnTo>
                  <a:lnTo>
                    <a:pt x="28017" y="318322"/>
                  </a:lnTo>
                  <a:lnTo>
                    <a:pt x="27945" y="318225"/>
                  </a:lnTo>
                  <a:lnTo>
                    <a:pt x="27870" y="318127"/>
                  </a:lnTo>
                  <a:lnTo>
                    <a:pt x="27740" y="317921"/>
                  </a:lnTo>
                  <a:lnTo>
                    <a:pt x="27683" y="317817"/>
                  </a:lnTo>
                  <a:lnTo>
                    <a:pt x="27630" y="317708"/>
                  </a:lnTo>
                  <a:lnTo>
                    <a:pt x="27576" y="317593"/>
                  </a:lnTo>
                  <a:lnTo>
                    <a:pt x="27536" y="317477"/>
                  </a:lnTo>
                  <a:lnTo>
                    <a:pt x="27535" y="317362"/>
                  </a:lnTo>
                  <a:lnTo>
                    <a:pt x="27663" y="317143"/>
                  </a:lnTo>
                  <a:lnTo>
                    <a:pt x="27655" y="316912"/>
                  </a:lnTo>
                  <a:lnTo>
                    <a:pt x="27584" y="316675"/>
                  </a:lnTo>
                  <a:lnTo>
                    <a:pt x="27526" y="316438"/>
                  </a:lnTo>
                  <a:lnTo>
                    <a:pt x="27522" y="316195"/>
                  </a:lnTo>
                  <a:lnTo>
                    <a:pt x="27535" y="316074"/>
                  </a:lnTo>
                  <a:lnTo>
                    <a:pt x="27561" y="315959"/>
                  </a:lnTo>
                  <a:lnTo>
                    <a:pt x="27599" y="315843"/>
                  </a:lnTo>
                  <a:lnTo>
                    <a:pt x="27647" y="315733"/>
                  </a:lnTo>
                  <a:lnTo>
                    <a:pt x="27702" y="315624"/>
                  </a:lnTo>
                  <a:lnTo>
                    <a:pt x="27761" y="315515"/>
                  </a:lnTo>
                  <a:lnTo>
                    <a:pt x="27840" y="315417"/>
                  </a:lnTo>
                  <a:lnTo>
                    <a:pt x="27949" y="315211"/>
                  </a:lnTo>
                  <a:lnTo>
                    <a:pt x="27935" y="314962"/>
                  </a:lnTo>
                  <a:lnTo>
                    <a:pt x="27939" y="314713"/>
                  </a:lnTo>
                  <a:lnTo>
                    <a:pt x="27961" y="314598"/>
                  </a:lnTo>
                  <a:lnTo>
                    <a:pt x="28018" y="314494"/>
                  </a:lnTo>
                  <a:lnTo>
                    <a:pt x="28101" y="314403"/>
                  </a:lnTo>
                  <a:lnTo>
                    <a:pt x="28190" y="314318"/>
                  </a:lnTo>
                  <a:lnTo>
                    <a:pt x="28352" y="314129"/>
                  </a:lnTo>
                  <a:lnTo>
                    <a:pt x="28450" y="313911"/>
                  </a:lnTo>
                  <a:lnTo>
                    <a:pt x="28468" y="313771"/>
                  </a:lnTo>
                  <a:lnTo>
                    <a:pt x="28463" y="313644"/>
                  </a:lnTo>
                  <a:lnTo>
                    <a:pt x="28419" y="313552"/>
                  </a:lnTo>
                  <a:lnTo>
                    <a:pt x="28326" y="313498"/>
                  </a:lnTo>
                  <a:lnTo>
                    <a:pt x="28198" y="313473"/>
                  </a:lnTo>
                  <a:lnTo>
                    <a:pt x="28063" y="313461"/>
                  </a:lnTo>
                  <a:lnTo>
                    <a:pt x="27940" y="313455"/>
                  </a:lnTo>
                  <a:lnTo>
                    <a:pt x="27698" y="313492"/>
                  </a:lnTo>
                  <a:lnTo>
                    <a:pt x="27443" y="313516"/>
                  </a:lnTo>
                  <a:lnTo>
                    <a:pt x="27239" y="313437"/>
                  </a:lnTo>
                  <a:lnTo>
                    <a:pt x="27147" y="313200"/>
                  </a:lnTo>
                  <a:lnTo>
                    <a:pt x="27200" y="312957"/>
                  </a:lnTo>
                  <a:lnTo>
                    <a:pt x="27357" y="312781"/>
                  </a:lnTo>
                  <a:lnTo>
                    <a:pt x="27558" y="312635"/>
                  </a:lnTo>
                  <a:lnTo>
                    <a:pt x="27764" y="312507"/>
                  </a:lnTo>
                  <a:lnTo>
                    <a:pt x="28000" y="312446"/>
                  </a:lnTo>
                  <a:lnTo>
                    <a:pt x="28211" y="312337"/>
                  </a:lnTo>
                  <a:lnTo>
                    <a:pt x="28296" y="312246"/>
                  </a:lnTo>
                  <a:lnTo>
                    <a:pt x="28356" y="312137"/>
                  </a:lnTo>
                  <a:lnTo>
                    <a:pt x="28402" y="312027"/>
                  </a:lnTo>
                  <a:lnTo>
                    <a:pt x="28436" y="311912"/>
                  </a:lnTo>
                  <a:lnTo>
                    <a:pt x="28465" y="311790"/>
                  </a:lnTo>
                  <a:lnTo>
                    <a:pt x="28492" y="311669"/>
                  </a:lnTo>
                  <a:lnTo>
                    <a:pt x="28541" y="311432"/>
                  </a:lnTo>
                  <a:lnTo>
                    <a:pt x="28565" y="311189"/>
                  </a:lnTo>
                  <a:lnTo>
                    <a:pt x="28527" y="310946"/>
                  </a:lnTo>
                  <a:lnTo>
                    <a:pt x="28472" y="310836"/>
                  </a:lnTo>
                  <a:lnTo>
                    <a:pt x="28393" y="310751"/>
                  </a:lnTo>
                  <a:lnTo>
                    <a:pt x="28300" y="310667"/>
                  </a:lnTo>
                  <a:lnTo>
                    <a:pt x="28208" y="310588"/>
                  </a:lnTo>
                  <a:lnTo>
                    <a:pt x="28031" y="310423"/>
                  </a:lnTo>
                  <a:lnTo>
                    <a:pt x="27864" y="310217"/>
                  </a:lnTo>
                  <a:lnTo>
                    <a:pt x="27868" y="310029"/>
                  </a:lnTo>
                  <a:lnTo>
                    <a:pt x="28104" y="309901"/>
                  </a:lnTo>
                  <a:lnTo>
                    <a:pt x="28358" y="309907"/>
                  </a:lnTo>
                  <a:lnTo>
                    <a:pt x="28560" y="309846"/>
                  </a:lnTo>
                  <a:lnTo>
                    <a:pt x="28629" y="309597"/>
                  </a:lnTo>
                  <a:lnTo>
                    <a:pt x="28611" y="309360"/>
                  </a:lnTo>
                  <a:lnTo>
                    <a:pt x="28468" y="309093"/>
                  </a:lnTo>
                  <a:lnTo>
                    <a:pt x="28389" y="308880"/>
                  </a:lnTo>
                  <a:lnTo>
                    <a:pt x="28412" y="308753"/>
                  </a:lnTo>
                  <a:lnTo>
                    <a:pt x="28448" y="308510"/>
                  </a:lnTo>
                  <a:lnTo>
                    <a:pt x="28468" y="308273"/>
                  </a:lnTo>
                  <a:lnTo>
                    <a:pt x="28464" y="308030"/>
                  </a:lnTo>
                  <a:lnTo>
                    <a:pt x="28470" y="307787"/>
                  </a:lnTo>
                  <a:lnTo>
                    <a:pt x="28482" y="307665"/>
                  </a:lnTo>
                  <a:lnTo>
                    <a:pt x="28499" y="307544"/>
                  </a:lnTo>
                  <a:lnTo>
                    <a:pt x="28518" y="307423"/>
                  </a:lnTo>
                  <a:lnTo>
                    <a:pt x="28540" y="307301"/>
                  </a:lnTo>
                  <a:lnTo>
                    <a:pt x="28576" y="307185"/>
                  </a:lnTo>
                  <a:lnTo>
                    <a:pt x="28626" y="307070"/>
                  </a:lnTo>
                  <a:lnTo>
                    <a:pt x="28688" y="306961"/>
                  </a:lnTo>
                  <a:lnTo>
                    <a:pt x="28769" y="306875"/>
                  </a:lnTo>
                  <a:lnTo>
                    <a:pt x="28878" y="306839"/>
                  </a:lnTo>
                  <a:lnTo>
                    <a:pt x="29004" y="306821"/>
                  </a:lnTo>
                  <a:lnTo>
                    <a:pt x="29234" y="306736"/>
                  </a:lnTo>
                  <a:lnTo>
                    <a:pt x="29338" y="306669"/>
                  </a:lnTo>
                  <a:lnTo>
                    <a:pt x="29429" y="306596"/>
                  </a:lnTo>
                  <a:lnTo>
                    <a:pt x="29504" y="306499"/>
                  </a:lnTo>
                  <a:lnTo>
                    <a:pt x="29559" y="306384"/>
                  </a:lnTo>
                  <a:lnTo>
                    <a:pt x="29582" y="306268"/>
                  </a:lnTo>
                  <a:lnTo>
                    <a:pt x="29569" y="306019"/>
                  </a:lnTo>
                  <a:lnTo>
                    <a:pt x="29590" y="305776"/>
                  </a:lnTo>
                  <a:lnTo>
                    <a:pt x="29619" y="305660"/>
                  </a:lnTo>
                  <a:lnTo>
                    <a:pt x="29672" y="305551"/>
                  </a:lnTo>
                  <a:lnTo>
                    <a:pt x="29745" y="305454"/>
                  </a:lnTo>
                  <a:lnTo>
                    <a:pt x="29830" y="305369"/>
                  </a:lnTo>
                  <a:lnTo>
                    <a:pt x="29921" y="305284"/>
                  </a:lnTo>
                  <a:lnTo>
                    <a:pt x="30019" y="305211"/>
                  </a:lnTo>
                  <a:lnTo>
                    <a:pt x="30128" y="305156"/>
                  </a:lnTo>
                  <a:lnTo>
                    <a:pt x="30242" y="305113"/>
                  </a:lnTo>
                  <a:lnTo>
                    <a:pt x="30367" y="305102"/>
                  </a:lnTo>
                  <a:lnTo>
                    <a:pt x="30586" y="305010"/>
                  </a:lnTo>
                  <a:lnTo>
                    <a:pt x="30683" y="304925"/>
                  </a:lnTo>
                  <a:lnTo>
                    <a:pt x="30768" y="304828"/>
                  </a:lnTo>
                  <a:lnTo>
                    <a:pt x="30827" y="304725"/>
                  </a:lnTo>
                  <a:lnTo>
                    <a:pt x="30850" y="304610"/>
                  </a:lnTo>
                  <a:lnTo>
                    <a:pt x="30841" y="304476"/>
                  </a:lnTo>
                  <a:lnTo>
                    <a:pt x="30804" y="304348"/>
                  </a:lnTo>
                  <a:lnTo>
                    <a:pt x="30636" y="304251"/>
                  </a:lnTo>
                  <a:lnTo>
                    <a:pt x="30499" y="304275"/>
                  </a:lnTo>
                  <a:lnTo>
                    <a:pt x="30369" y="304275"/>
                  </a:lnTo>
                  <a:lnTo>
                    <a:pt x="30226" y="304257"/>
                  </a:lnTo>
                  <a:lnTo>
                    <a:pt x="30159" y="304026"/>
                  </a:lnTo>
                  <a:lnTo>
                    <a:pt x="30318" y="303819"/>
                  </a:lnTo>
                  <a:lnTo>
                    <a:pt x="30493" y="303643"/>
                  </a:lnTo>
                  <a:lnTo>
                    <a:pt x="30624" y="303437"/>
                  </a:lnTo>
                  <a:lnTo>
                    <a:pt x="30630" y="303194"/>
                  </a:lnTo>
                  <a:lnTo>
                    <a:pt x="30607" y="303072"/>
                  </a:lnTo>
                  <a:lnTo>
                    <a:pt x="30567" y="302957"/>
                  </a:lnTo>
                  <a:lnTo>
                    <a:pt x="30511" y="302854"/>
                  </a:lnTo>
                  <a:lnTo>
                    <a:pt x="30436" y="302756"/>
                  </a:lnTo>
                  <a:lnTo>
                    <a:pt x="30348" y="302665"/>
                  </a:lnTo>
                  <a:lnTo>
                    <a:pt x="30253" y="302587"/>
                  </a:lnTo>
                  <a:lnTo>
                    <a:pt x="30138" y="302537"/>
                  </a:lnTo>
                  <a:lnTo>
                    <a:pt x="30005" y="302520"/>
                  </a:lnTo>
                  <a:lnTo>
                    <a:pt x="29868" y="302374"/>
                  </a:lnTo>
                  <a:lnTo>
                    <a:pt x="29878" y="302246"/>
                  </a:lnTo>
                  <a:lnTo>
                    <a:pt x="29891" y="302112"/>
                  </a:lnTo>
                  <a:lnTo>
                    <a:pt x="29897" y="301870"/>
                  </a:lnTo>
                  <a:lnTo>
                    <a:pt x="29878" y="301633"/>
                  </a:lnTo>
                  <a:lnTo>
                    <a:pt x="29856" y="301505"/>
                  </a:lnTo>
                  <a:lnTo>
                    <a:pt x="29824" y="301389"/>
                  </a:lnTo>
                  <a:lnTo>
                    <a:pt x="29777" y="301280"/>
                  </a:lnTo>
                  <a:lnTo>
                    <a:pt x="29705" y="301176"/>
                  </a:lnTo>
                  <a:lnTo>
                    <a:pt x="29613" y="301086"/>
                  </a:lnTo>
                  <a:lnTo>
                    <a:pt x="29510" y="301018"/>
                  </a:lnTo>
                  <a:lnTo>
                    <a:pt x="29404" y="300995"/>
                  </a:lnTo>
                  <a:lnTo>
                    <a:pt x="29162" y="301067"/>
                  </a:lnTo>
                  <a:lnTo>
                    <a:pt x="28916" y="301098"/>
                  </a:lnTo>
                  <a:lnTo>
                    <a:pt x="28685" y="301049"/>
                  </a:lnTo>
                  <a:lnTo>
                    <a:pt x="28578" y="300988"/>
                  </a:lnTo>
                  <a:lnTo>
                    <a:pt x="28474" y="300921"/>
                  </a:lnTo>
                  <a:lnTo>
                    <a:pt x="28376" y="300843"/>
                  </a:lnTo>
                  <a:lnTo>
                    <a:pt x="28286" y="300763"/>
                  </a:lnTo>
                  <a:lnTo>
                    <a:pt x="28202" y="300672"/>
                  </a:lnTo>
                  <a:lnTo>
                    <a:pt x="28131" y="300569"/>
                  </a:lnTo>
                  <a:lnTo>
                    <a:pt x="28075" y="300466"/>
                  </a:lnTo>
                  <a:lnTo>
                    <a:pt x="28049" y="300350"/>
                  </a:lnTo>
                  <a:lnTo>
                    <a:pt x="28058" y="300223"/>
                  </a:lnTo>
                  <a:lnTo>
                    <a:pt x="28034" y="299980"/>
                  </a:lnTo>
                  <a:lnTo>
                    <a:pt x="28000" y="299865"/>
                  </a:lnTo>
                  <a:lnTo>
                    <a:pt x="27959" y="299749"/>
                  </a:lnTo>
                  <a:lnTo>
                    <a:pt x="27915" y="299633"/>
                  </a:lnTo>
                  <a:lnTo>
                    <a:pt x="27862" y="299524"/>
                  </a:lnTo>
                  <a:lnTo>
                    <a:pt x="27796" y="299427"/>
                  </a:lnTo>
                  <a:lnTo>
                    <a:pt x="27713" y="299336"/>
                  </a:lnTo>
                  <a:lnTo>
                    <a:pt x="27620" y="299257"/>
                  </a:lnTo>
                  <a:lnTo>
                    <a:pt x="27527" y="299178"/>
                  </a:lnTo>
                  <a:lnTo>
                    <a:pt x="27429" y="299099"/>
                  </a:lnTo>
                  <a:lnTo>
                    <a:pt x="27323" y="299044"/>
                  </a:lnTo>
                  <a:lnTo>
                    <a:pt x="27208" y="299020"/>
                  </a:lnTo>
                  <a:lnTo>
                    <a:pt x="27084" y="299008"/>
                  </a:lnTo>
                  <a:lnTo>
                    <a:pt x="26961" y="299002"/>
                  </a:lnTo>
                  <a:lnTo>
                    <a:pt x="26839" y="299001"/>
                  </a:lnTo>
                  <a:lnTo>
                    <a:pt x="26596" y="299008"/>
                  </a:lnTo>
                  <a:lnTo>
                    <a:pt x="26458" y="299008"/>
                  </a:lnTo>
                  <a:lnTo>
                    <a:pt x="26326" y="299002"/>
                  </a:lnTo>
                  <a:lnTo>
                    <a:pt x="26222" y="298874"/>
                  </a:lnTo>
                  <a:lnTo>
                    <a:pt x="26257" y="298735"/>
                  </a:lnTo>
                  <a:lnTo>
                    <a:pt x="26277" y="298607"/>
                  </a:lnTo>
                  <a:lnTo>
                    <a:pt x="26302" y="298364"/>
                  </a:lnTo>
                  <a:lnTo>
                    <a:pt x="26333" y="298121"/>
                  </a:lnTo>
                  <a:lnTo>
                    <a:pt x="26338" y="297878"/>
                  </a:lnTo>
                  <a:lnTo>
                    <a:pt x="26304" y="297641"/>
                  </a:lnTo>
                  <a:lnTo>
                    <a:pt x="26305" y="297398"/>
                  </a:lnTo>
                  <a:lnTo>
                    <a:pt x="26266" y="297161"/>
                  </a:lnTo>
                  <a:lnTo>
                    <a:pt x="26199" y="296924"/>
                  </a:lnTo>
                  <a:lnTo>
                    <a:pt x="26130" y="296693"/>
                  </a:lnTo>
                  <a:lnTo>
                    <a:pt x="26034" y="296468"/>
                  </a:lnTo>
                  <a:lnTo>
                    <a:pt x="25915" y="296255"/>
                  </a:lnTo>
                  <a:lnTo>
                    <a:pt x="25783" y="296055"/>
                  </a:lnTo>
                  <a:lnTo>
                    <a:pt x="25645" y="295848"/>
                  </a:lnTo>
                  <a:lnTo>
                    <a:pt x="25595" y="295739"/>
                  </a:lnTo>
                  <a:lnTo>
                    <a:pt x="25568" y="295624"/>
                  </a:lnTo>
                  <a:lnTo>
                    <a:pt x="25547" y="295502"/>
                  </a:lnTo>
                  <a:lnTo>
                    <a:pt x="25529" y="295381"/>
                  </a:lnTo>
                  <a:lnTo>
                    <a:pt x="25517" y="295260"/>
                  </a:lnTo>
                  <a:lnTo>
                    <a:pt x="25511" y="295138"/>
                  </a:lnTo>
                  <a:lnTo>
                    <a:pt x="25509" y="295016"/>
                  </a:lnTo>
                  <a:lnTo>
                    <a:pt x="25549" y="294773"/>
                  </a:lnTo>
                  <a:lnTo>
                    <a:pt x="25595" y="294658"/>
                  </a:lnTo>
                  <a:lnTo>
                    <a:pt x="25659" y="294561"/>
                  </a:lnTo>
                  <a:lnTo>
                    <a:pt x="25749" y="294476"/>
                  </a:lnTo>
                  <a:lnTo>
                    <a:pt x="25851" y="294402"/>
                  </a:lnTo>
                  <a:lnTo>
                    <a:pt x="25952" y="294336"/>
                  </a:lnTo>
                  <a:lnTo>
                    <a:pt x="26056" y="294275"/>
                  </a:lnTo>
                  <a:lnTo>
                    <a:pt x="26162" y="294214"/>
                  </a:lnTo>
                  <a:lnTo>
                    <a:pt x="26272" y="294159"/>
                  </a:lnTo>
                  <a:lnTo>
                    <a:pt x="26385" y="294117"/>
                  </a:lnTo>
                  <a:lnTo>
                    <a:pt x="26503" y="294087"/>
                  </a:lnTo>
                  <a:lnTo>
                    <a:pt x="26622" y="294062"/>
                  </a:lnTo>
                  <a:lnTo>
                    <a:pt x="26855" y="293989"/>
                  </a:lnTo>
                  <a:lnTo>
                    <a:pt x="27093" y="293928"/>
                  </a:lnTo>
                  <a:lnTo>
                    <a:pt x="27225" y="293904"/>
                  </a:lnTo>
                  <a:lnTo>
                    <a:pt x="27412" y="293795"/>
                  </a:lnTo>
                  <a:lnTo>
                    <a:pt x="27394" y="293540"/>
                  </a:lnTo>
                  <a:lnTo>
                    <a:pt x="27400" y="293412"/>
                  </a:lnTo>
                  <a:lnTo>
                    <a:pt x="27409" y="293291"/>
                  </a:lnTo>
                  <a:lnTo>
                    <a:pt x="27379" y="293182"/>
                  </a:lnTo>
                  <a:lnTo>
                    <a:pt x="27310" y="293084"/>
                  </a:lnTo>
                  <a:lnTo>
                    <a:pt x="27225" y="292993"/>
                  </a:lnTo>
                  <a:lnTo>
                    <a:pt x="27139" y="292902"/>
                  </a:lnTo>
                  <a:lnTo>
                    <a:pt x="27005" y="292690"/>
                  </a:lnTo>
                  <a:lnTo>
                    <a:pt x="26971" y="292458"/>
                  </a:lnTo>
                  <a:lnTo>
                    <a:pt x="27018" y="292349"/>
                  </a:lnTo>
                  <a:lnTo>
                    <a:pt x="27089" y="292240"/>
                  </a:lnTo>
                  <a:lnTo>
                    <a:pt x="27167" y="292149"/>
                  </a:lnTo>
                  <a:lnTo>
                    <a:pt x="27254" y="292051"/>
                  </a:lnTo>
                  <a:lnTo>
                    <a:pt x="27351" y="291966"/>
                  </a:lnTo>
                  <a:lnTo>
                    <a:pt x="27453" y="291906"/>
                  </a:lnTo>
                  <a:lnTo>
                    <a:pt x="27559" y="291893"/>
                  </a:lnTo>
                  <a:lnTo>
                    <a:pt x="27787" y="292003"/>
                  </a:lnTo>
                  <a:lnTo>
                    <a:pt x="27889" y="292076"/>
                  </a:lnTo>
                  <a:lnTo>
                    <a:pt x="27980" y="292154"/>
                  </a:lnTo>
                  <a:lnTo>
                    <a:pt x="28060" y="292246"/>
                  </a:lnTo>
                  <a:lnTo>
                    <a:pt x="28123" y="292349"/>
                  </a:lnTo>
                  <a:lnTo>
                    <a:pt x="28169" y="292471"/>
                  </a:lnTo>
                  <a:lnTo>
                    <a:pt x="28319" y="292659"/>
                  </a:lnTo>
                  <a:lnTo>
                    <a:pt x="28542" y="292732"/>
                  </a:lnTo>
                  <a:lnTo>
                    <a:pt x="28764" y="292623"/>
                  </a:lnTo>
                  <a:lnTo>
                    <a:pt x="28858" y="292538"/>
                  </a:lnTo>
                  <a:lnTo>
                    <a:pt x="28938" y="292446"/>
                  </a:lnTo>
                  <a:lnTo>
                    <a:pt x="29012" y="292349"/>
                  </a:lnTo>
                  <a:lnTo>
                    <a:pt x="29083" y="292252"/>
                  </a:lnTo>
                  <a:lnTo>
                    <a:pt x="29151" y="292155"/>
                  </a:lnTo>
                  <a:lnTo>
                    <a:pt x="29216" y="292051"/>
                  </a:lnTo>
                  <a:lnTo>
                    <a:pt x="29348" y="291845"/>
                  </a:lnTo>
                  <a:lnTo>
                    <a:pt x="29481" y="291644"/>
                  </a:lnTo>
                  <a:lnTo>
                    <a:pt x="29614" y="291437"/>
                  </a:lnTo>
                  <a:lnTo>
                    <a:pt x="29690" y="291347"/>
                  </a:lnTo>
                  <a:lnTo>
                    <a:pt x="29784" y="291268"/>
                  </a:lnTo>
                  <a:lnTo>
                    <a:pt x="29885" y="291201"/>
                  </a:lnTo>
                  <a:lnTo>
                    <a:pt x="29990" y="291134"/>
                  </a:lnTo>
                  <a:lnTo>
                    <a:pt x="30093" y="291073"/>
                  </a:lnTo>
                  <a:lnTo>
                    <a:pt x="30201" y="291013"/>
                  </a:lnTo>
                  <a:lnTo>
                    <a:pt x="30401" y="290873"/>
                  </a:lnTo>
                  <a:lnTo>
                    <a:pt x="30489" y="290787"/>
                  </a:lnTo>
                  <a:lnTo>
                    <a:pt x="30555" y="290690"/>
                  </a:lnTo>
                  <a:lnTo>
                    <a:pt x="30594" y="290575"/>
                  </a:lnTo>
                  <a:lnTo>
                    <a:pt x="30614" y="290454"/>
                  </a:lnTo>
                  <a:lnTo>
                    <a:pt x="30617" y="290332"/>
                  </a:lnTo>
                  <a:lnTo>
                    <a:pt x="30588" y="290089"/>
                  </a:lnTo>
                  <a:lnTo>
                    <a:pt x="30529" y="289852"/>
                  </a:lnTo>
                  <a:lnTo>
                    <a:pt x="30489" y="289615"/>
                  </a:lnTo>
                  <a:lnTo>
                    <a:pt x="30492" y="289373"/>
                  </a:lnTo>
                  <a:lnTo>
                    <a:pt x="30489" y="289129"/>
                  </a:lnTo>
                  <a:lnTo>
                    <a:pt x="30497" y="288886"/>
                  </a:lnTo>
                  <a:lnTo>
                    <a:pt x="30531" y="288643"/>
                  </a:lnTo>
                  <a:lnTo>
                    <a:pt x="30547" y="288516"/>
                  </a:lnTo>
                  <a:lnTo>
                    <a:pt x="30577" y="288400"/>
                  </a:lnTo>
                  <a:lnTo>
                    <a:pt x="30647" y="288309"/>
                  </a:lnTo>
                  <a:lnTo>
                    <a:pt x="30754" y="288248"/>
                  </a:lnTo>
                  <a:lnTo>
                    <a:pt x="30870" y="288200"/>
                  </a:lnTo>
                  <a:lnTo>
                    <a:pt x="30985" y="288157"/>
                  </a:lnTo>
                  <a:lnTo>
                    <a:pt x="31105" y="288127"/>
                  </a:lnTo>
                  <a:lnTo>
                    <a:pt x="31225" y="288114"/>
                  </a:lnTo>
                  <a:lnTo>
                    <a:pt x="31470" y="288127"/>
                  </a:lnTo>
                  <a:lnTo>
                    <a:pt x="31705" y="288072"/>
                  </a:lnTo>
                  <a:lnTo>
                    <a:pt x="31816" y="288023"/>
                  </a:lnTo>
                  <a:lnTo>
                    <a:pt x="31919" y="287957"/>
                  </a:lnTo>
                  <a:lnTo>
                    <a:pt x="32009" y="287878"/>
                  </a:lnTo>
                  <a:lnTo>
                    <a:pt x="32091" y="287786"/>
                  </a:lnTo>
                  <a:lnTo>
                    <a:pt x="32256" y="287598"/>
                  </a:lnTo>
                  <a:lnTo>
                    <a:pt x="32425" y="287422"/>
                  </a:lnTo>
                  <a:lnTo>
                    <a:pt x="32648" y="287452"/>
                  </a:lnTo>
                  <a:lnTo>
                    <a:pt x="32889" y="287543"/>
                  </a:lnTo>
                  <a:lnTo>
                    <a:pt x="33131" y="287610"/>
                  </a:lnTo>
                  <a:lnTo>
                    <a:pt x="33324" y="287495"/>
                  </a:lnTo>
                  <a:lnTo>
                    <a:pt x="33402" y="287392"/>
                  </a:lnTo>
                  <a:lnTo>
                    <a:pt x="33473" y="287288"/>
                  </a:lnTo>
                  <a:lnTo>
                    <a:pt x="33535" y="287185"/>
                  </a:lnTo>
                  <a:lnTo>
                    <a:pt x="33575" y="287069"/>
                  </a:lnTo>
                  <a:lnTo>
                    <a:pt x="33586" y="286948"/>
                  </a:lnTo>
                  <a:lnTo>
                    <a:pt x="33590" y="286826"/>
                  </a:lnTo>
                  <a:lnTo>
                    <a:pt x="33659" y="286584"/>
                  </a:lnTo>
                  <a:lnTo>
                    <a:pt x="33780" y="286377"/>
                  </a:lnTo>
                  <a:lnTo>
                    <a:pt x="34004" y="286371"/>
                  </a:lnTo>
                  <a:lnTo>
                    <a:pt x="34134" y="286401"/>
                  </a:lnTo>
                  <a:lnTo>
                    <a:pt x="34378" y="286408"/>
                  </a:lnTo>
                  <a:lnTo>
                    <a:pt x="34620" y="286395"/>
                  </a:lnTo>
                  <a:lnTo>
                    <a:pt x="34744" y="286377"/>
                  </a:lnTo>
                  <a:lnTo>
                    <a:pt x="34861" y="286347"/>
                  </a:lnTo>
                  <a:lnTo>
                    <a:pt x="34964" y="286286"/>
                  </a:lnTo>
                  <a:lnTo>
                    <a:pt x="35051" y="286201"/>
                  </a:lnTo>
                  <a:lnTo>
                    <a:pt x="35129" y="286104"/>
                  </a:lnTo>
                  <a:lnTo>
                    <a:pt x="35281" y="285909"/>
                  </a:lnTo>
                  <a:lnTo>
                    <a:pt x="35387" y="285697"/>
                  </a:lnTo>
                  <a:lnTo>
                    <a:pt x="35403" y="285569"/>
                  </a:lnTo>
                  <a:lnTo>
                    <a:pt x="35316" y="285357"/>
                  </a:lnTo>
                  <a:lnTo>
                    <a:pt x="35116" y="285204"/>
                  </a:lnTo>
                  <a:lnTo>
                    <a:pt x="34923" y="285046"/>
                  </a:lnTo>
                  <a:lnTo>
                    <a:pt x="34843" y="284955"/>
                  </a:lnTo>
                  <a:lnTo>
                    <a:pt x="34794" y="284846"/>
                  </a:lnTo>
                  <a:lnTo>
                    <a:pt x="34761" y="284724"/>
                  </a:lnTo>
                  <a:lnTo>
                    <a:pt x="34746" y="284603"/>
                  </a:lnTo>
                  <a:lnTo>
                    <a:pt x="34795" y="284379"/>
                  </a:lnTo>
                  <a:lnTo>
                    <a:pt x="34915" y="284153"/>
                  </a:lnTo>
                  <a:lnTo>
                    <a:pt x="34996" y="283928"/>
                  </a:lnTo>
                  <a:lnTo>
                    <a:pt x="35106" y="283710"/>
                  </a:lnTo>
                  <a:lnTo>
                    <a:pt x="35158" y="283600"/>
                  </a:lnTo>
                  <a:lnTo>
                    <a:pt x="35190" y="283485"/>
                  </a:lnTo>
                  <a:lnTo>
                    <a:pt x="35213" y="283364"/>
                  </a:lnTo>
                  <a:lnTo>
                    <a:pt x="35230" y="283242"/>
                  </a:lnTo>
                  <a:lnTo>
                    <a:pt x="35242" y="283126"/>
                  </a:lnTo>
                  <a:lnTo>
                    <a:pt x="35245" y="283005"/>
                  </a:lnTo>
                  <a:lnTo>
                    <a:pt x="35230" y="282756"/>
                  </a:lnTo>
                  <a:lnTo>
                    <a:pt x="35199" y="282519"/>
                  </a:lnTo>
                  <a:lnTo>
                    <a:pt x="35180" y="282270"/>
                  </a:lnTo>
                  <a:lnTo>
                    <a:pt x="35108" y="282045"/>
                  </a:lnTo>
                  <a:lnTo>
                    <a:pt x="34982" y="281838"/>
                  </a:lnTo>
                  <a:lnTo>
                    <a:pt x="34899" y="281608"/>
                  </a:lnTo>
                  <a:lnTo>
                    <a:pt x="34872" y="281371"/>
                  </a:lnTo>
                  <a:lnTo>
                    <a:pt x="34876" y="281244"/>
                  </a:lnTo>
                  <a:lnTo>
                    <a:pt x="34874" y="281000"/>
                  </a:lnTo>
                  <a:lnTo>
                    <a:pt x="34885" y="280763"/>
                  </a:lnTo>
                  <a:lnTo>
                    <a:pt x="34900" y="280642"/>
                  </a:lnTo>
                  <a:lnTo>
                    <a:pt x="34919" y="280521"/>
                  </a:lnTo>
                  <a:lnTo>
                    <a:pt x="34942" y="280399"/>
                  </a:lnTo>
                  <a:lnTo>
                    <a:pt x="34968" y="280284"/>
                  </a:lnTo>
                  <a:lnTo>
                    <a:pt x="35000" y="280162"/>
                  </a:lnTo>
                  <a:lnTo>
                    <a:pt x="35040" y="280047"/>
                  </a:lnTo>
                  <a:lnTo>
                    <a:pt x="35110" y="279816"/>
                  </a:lnTo>
                  <a:lnTo>
                    <a:pt x="35142" y="279572"/>
                  </a:lnTo>
                  <a:lnTo>
                    <a:pt x="35072" y="279342"/>
                  </a:lnTo>
                  <a:lnTo>
                    <a:pt x="35005" y="279239"/>
                  </a:lnTo>
                  <a:lnTo>
                    <a:pt x="34923" y="279147"/>
                  </a:lnTo>
                  <a:lnTo>
                    <a:pt x="34823" y="279074"/>
                  </a:lnTo>
                  <a:lnTo>
                    <a:pt x="34714" y="279020"/>
                  </a:lnTo>
                  <a:lnTo>
                    <a:pt x="34597" y="278995"/>
                  </a:lnTo>
                  <a:lnTo>
                    <a:pt x="34473" y="278989"/>
                  </a:lnTo>
                  <a:lnTo>
                    <a:pt x="34221" y="278941"/>
                  </a:lnTo>
                  <a:lnTo>
                    <a:pt x="34063" y="278801"/>
                  </a:lnTo>
                  <a:lnTo>
                    <a:pt x="34064" y="278673"/>
                  </a:lnTo>
                  <a:lnTo>
                    <a:pt x="34089" y="278546"/>
                  </a:lnTo>
                  <a:lnTo>
                    <a:pt x="34123" y="278424"/>
                  </a:lnTo>
                  <a:lnTo>
                    <a:pt x="34172" y="278309"/>
                  </a:lnTo>
                  <a:lnTo>
                    <a:pt x="34237" y="278212"/>
                  </a:lnTo>
                  <a:lnTo>
                    <a:pt x="34340" y="278138"/>
                  </a:lnTo>
                  <a:lnTo>
                    <a:pt x="34461" y="278084"/>
                  </a:lnTo>
                  <a:lnTo>
                    <a:pt x="34563" y="277902"/>
                  </a:lnTo>
                  <a:lnTo>
                    <a:pt x="34545" y="277774"/>
                  </a:lnTo>
                  <a:lnTo>
                    <a:pt x="34470" y="277538"/>
                  </a:lnTo>
                  <a:lnTo>
                    <a:pt x="34409" y="277428"/>
                  </a:lnTo>
                  <a:lnTo>
                    <a:pt x="34330" y="277337"/>
                  </a:lnTo>
                  <a:lnTo>
                    <a:pt x="34231" y="277270"/>
                  </a:lnTo>
                  <a:lnTo>
                    <a:pt x="34122" y="277209"/>
                  </a:lnTo>
                  <a:lnTo>
                    <a:pt x="33905" y="277094"/>
                  </a:lnTo>
                  <a:lnTo>
                    <a:pt x="33799" y="277033"/>
                  </a:lnTo>
                  <a:lnTo>
                    <a:pt x="33705" y="276960"/>
                  </a:lnTo>
                  <a:lnTo>
                    <a:pt x="33620" y="276875"/>
                  </a:lnTo>
                  <a:lnTo>
                    <a:pt x="33535" y="276784"/>
                  </a:lnTo>
                  <a:lnTo>
                    <a:pt x="33356" y="276620"/>
                  </a:lnTo>
                  <a:lnTo>
                    <a:pt x="33262" y="276547"/>
                  </a:lnTo>
                  <a:lnTo>
                    <a:pt x="33161" y="276474"/>
                  </a:lnTo>
                  <a:lnTo>
                    <a:pt x="33056" y="276413"/>
                  </a:lnTo>
                  <a:lnTo>
                    <a:pt x="32947" y="276358"/>
                  </a:lnTo>
                  <a:lnTo>
                    <a:pt x="32837" y="276310"/>
                  </a:lnTo>
                  <a:lnTo>
                    <a:pt x="32724" y="276268"/>
                  </a:lnTo>
                  <a:lnTo>
                    <a:pt x="32504" y="276158"/>
                  </a:lnTo>
                  <a:lnTo>
                    <a:pt x="32289" y="276043"/>
                  </a:lnTo>
                  <a:lnTo>
                    <a:pt x="32053" y="275982"/>
                  </a:lnTo>
                  <a:lnTo>
                    <a:pt x="31818" y="276006"/>
                  </a:lnTo>
                  <a:lnTo>
                    <a:pt x="31711" y="276073"/>
                  </a:lnTo>
                  <a:lnTo>
                    <a:pt x="31618" y="276152"/>
                  </a:lnTo>
                  <a:lnTo>
                    <a:pt x="31535" y="276243"/>
                  </a:lnTo>
                  <a:lnTo>
                    <a:pt x="31461" y="276340"/>
                  </a:lnTo>
                  <a:lnTo>
                    <a:pt x="31403" y="276450"/>
                  </a:lnTo>
                  <a:lnTo>
                    <a:pt x="31367" y="276565"/>
                  </a:lnTo>
                  <a:lnTo>
                    <a:pt x="31346" y="276687"/>
                  </a:lnTo>
                  <a:lnTo>
                    <a:pt x="31332" y="276808"/>
                  </a:lnTo>
                  <a:lnTo>
                    <a:pt x="31327" y="276930"/>
                  </a:lnTo>
                  <a:lnTo>
                    <a:pt x="31329" y="277173"/>
                  </a:lnTo>
                  <a:lnTo>
                    <a:pt x="31319" y="277300"/>
                  </a:lnTo>
                  <a:lnTo>
                    <a:pt x="31296" y="277422"/>
                  </a:lnTo>
                  <a:lnTo>
                    <a:pt x="31235" y="277513"/>
                  </a:lnTo>
                  <a:lnTo>
                    <a:pt x="31126" y="277574"/>
                  </a:lnTo>
                  <a:lnTo>
                    <a:pt x="30997" y="277610"/>
                  </a:lnTo>
                  <a:lnTo>
                    <a:pt x="30760" y="277555"/>
                  </a:lnTo>
                  <a:lnTo>
                    <a:pt x="30587" y="277391"/>
                  </a:lnTo>
                  <a:lnTo>
                    <a:pt x="30596" y="277142"/>
                  </a:lnTo>
                  <a:lnTo>
                    <a:pt x="30598" y="276899"/>
                  </a:lnTo>
                  <a:lnTo>
                    <a:pt x="30584" y="276656"/>
                  </a:lnTo>
                  <a:lnTo>
                    <a:pt x="30554" y="276413"/>
                  </a:lnTo>
                  <a:lnTo>
                    <a:pt x="30565" y="276170"/>
                  </a:lnTo>
                  <a:lnTo>
                    <a:pt x="30511" y="275933"/>
                  </a:lnTo>
                  <a:lnTo>
                    <a:pt x="30347" y="275757"/>
                  </a:lnTo>
                  <a:lnTo>
                    <a:pt x="30101" y="275769"/>
                  </a:lnTo>
                  <a:lnTo>
                    <a:pt x="29985" y="275812"/>
                  </a:lnTo>
                  <a:lnTo>
                    <a:pt x="29884" y="275872"/>
                  </a:lnTo>
                  <a:lnTo>
                    <a:pt x="29790" y="275951"/>
                  </a:lnTo>
                  <a:lnTo>
                    <a:pt x="29698" y="276036"/>
                  </a:lnTo>
                  <a:lnTo>
                    <a:pt x="29608" y="276121"/>
                  </a:lnTo>
                  <a:lnTo>
                    <a:pt x="29523" y="276207"/>
                  </a:lnTo>
                  <a:lnTo>
                    <a:pt x="29445" y="276298"/>
                  </a:lnTo>
                  <a:lnTo>
                    <a:pt x="29382" y="276407"/>
                  </a:lnTo>
                  <a:lnTo>
                    <a:pt x="29218" y="276577"/>
                  </a:lnTo>
                  <a:lnTo>
                    <a:pt x="28977" y="276650"/>
                  </a:lnTo>
                  <a:lnTo>
                    <a:pt x="28754" y="276596"/>
                  </a:lnTo>
                  <a:lnTo>
                    <a:pt x="28543" y="276462"/>
                  </a:lnTo>
                  <a:lnTo>
                    <a:pt x="28350" y="276316"/>
                  </a:lnTo>
                  <a:lnTo>
                    <a:pt x="28289" y="276079"/>
                  </a:lnTo>
                  <a:lnTo>
                    <a:pt x="28236" y="275842"/>
                  </a:lnTo>
                  <a:lnTo>
                    <a:pt x="28182" y="275605"/>
                  </a:lnTo>
                  <a:lnTo>
                    <a:pt x="28157" y="275363"/>
                  </a:lnTo>
                  <a:lnTo>
                    <a:pt x="28098" y="275125"/>
                  </a:lnTo>
                  <a:lnTo>
                    <a:pt x="28064" y="274888"/>
                  </a:lnTo>
                  <a:lnTo>
                    <a:pt x="28068" y="274645"/>
                  </a:lnTo>
                  <a:lnTo>
                    <a:pt x="28041" y="274402"/>
                  </a:lnTo>
                  <a:lnTo>
                    <a:pt x="28026" y="274159"/>
                  </a:lnTo>
                  <a:lnTo>
                    <a:pt x="28018" y="273917"/>
                  </a:lnTo>
                  <a:lnTo>
                    <a:pt x="27962" y="273679"/>
                  </a:lnTo>
                  <a:lnTo>
                    <a:pt x="27903" y="273449"/>
                  </a:lnTo>
                  <a:lnTo>
                    <a:pt x="27876" y="273327"/>
                  </a:lnTo>
                  <a:lnTo>
                    <a:pt x="27855" y="273205"/>
                  </a:lnTo>
                  <a:lnTo>
                    <a:pt x="27838" y="273084"/>
                  </a:lnTo>
                  <a:lnTo>
                    <a:pt x="27826" y="272962"/>
                  </a:lnTo>
                  <a:lnTo>
                    <a:pt x="27820" y="272847"/>
                  </a:lnTo>
                  <a:lnTo>
                    <a:pt x="27819" y="272725"/>
                  </a:lnTo>
                  <a:lnTo>
                    <a:pt x="27819" y="272483"/>
                  </a:lnTo>
                  <a:lnTo>
                    <a:pt x="27891" y="272234"/>
                  </a:lnTo>
                  <a:lnTo>
                    <a:pt x="28217" y="272014"/>
                  </a:lnTo>
                  <a:lnTo>
                    <a:pt x="28280" y="271784"/>
                  </a:lnTo>
                  <a:lnTo>
                    <a:pt x="28308" y="271668"/>
                  </a:lnTo>
                  <a:lnTo>
                    <a:pt x="28331" y="271547"/>
                  </a:lnTo>
                  <a:lnTo>
                    <a:pt x="28350" y="271425"/>
                  </a:lnTo>
                  <a:lnTo>
                    <a:pt x="28356" y="271304"/>
                  </a:lnTo>
                  <a:lnTo>
                    <a:pt x="28342" y="271061"/>
                  </a:lnTo>
                  <a:lnTo>
                    <a:pt x="28325" y="270818"/>
                  </a:lnTo>
                  <a:lnTo>
                    <a:pt x="28330" y="270575"/>
                  </a:lnTo>
                  <a:lnTo>
                    <a:pt x="28364" y="270459"/>
                  </a:lnTo>
                  <a:lnTo>
                    <a:pt x="28406" y="270344"/>
                  </a:lnTo>
                  <a:lnTo>
                    <a:pt x="28463" y="270234"/>
                  </a:lnTo>
                  <a:lnTo>
                    <a:pt x="28536" y="270138"/>
                  </a:lnTo>
                  <a:lnTo>
                    <a:pt x="28621" y="270052"/>
                  </a:lnTo>
                  <a:lnTo>
                    <a:pt x="28715" y="269979"/>
                  </a:lnTo>
                  <a:lnTo>
                    <a:pt x="28816" y="269907"/>
                  </a:lnTo>
                  <a:lnTo>
                    <a:pt x="28919" y="269840"/>
                  </a:lnTo>
                  <a:lnTo>
                    <a:pt x="29026" y="269785"/>
                  </a:lnTo>
                  <a:lnTo>
                    <a:pt x="29138" y="269737"/>
                  </a:lnTo>
                  <a:lnTo>
                    <a:pt x="29255" y="269700"/>
                  </a:lnTo>
                  <a:lnTo>
                    <a:pt x="29375" y="269682"/>
                  </a:lnTo>
                  <a:lnTo>
                    <a:pt x="29602" y="269755"/>
                  </a:lnTo>
                  <a:lnTo>
                    <a:pt x="29799" y="269901"/>
                  </a:lnTo>
                  <a:lnTo>
                    <a:pt x="30011" y="270016"/>
                  </a:lnTo>
                  <a:lnTo>
                    <a:pt x="30130" y="270034"/>
                  </a:lnTo>
                  <a:lnTo>
                    <a:pt x="30252" y="270046"/>
                  </a:lnTo>
                  <a:lnTo>
                    <a:pt x="30372" y="270058"/>
                  </a:lnTo>
                  <a:lnTo>
                    <a:pt x="30494" y="270064"/>
                  </a:lnTo>
                  <a:lnTo>
                    <a:pt x="30738" y="270059"/>
                  </a:lnTo>
                  <a:lnTo>
                    <a:pt x="30858" y="270046"/>
                  </a:lnTo>
                  <a:lnTo>
                    <a:pt x="30979" y="270028"/>
                  </a:lnTo>
                  <a:lnTo>
                    <a:pt x="31098" y="270004"/>
                  </a:lnTo>
                  <a:lnTo>
                    <a:pt x="31211" y="269961"/>
                  </a:lnTo>
                  <a:lnTo>
                    <a:pt x="31300" y="269876"/>
                  </a:lnTo>
                  <a:lnTo>
                    <a:pt x="31384" y="269791"/>
                  </a:lnTo>
                  <a:lnTo>
                    <a:pt x="31469" y="269700"/>
                  </a:lnTo>
                  <a:lnTo>
                    <a:pt x="31637" y="269523"/>
                  </a:lnTo>
                  <a:lnTo>
                    <a:pt x="31717" y="269433"/>
                  </a:lnTo>
                  <a:lnTo>
                    <a:pt x="31795" y="269341"/>
                  </a:lnTo>
                  <a:lnTo>
                    <a:pt x="31866" y="269244"/>
                  </a:lnTo>
                  <a:lnTo>
                    <a:pt x="31928" y="269141"/>
                  </a:lnTo>
                  <a:lnTo>
                    <a:pt x="31986" y="269031"/>
                  </a:lnTo>
                  <a:lnTo>
                    <a:pt x="32044" y="268922"/>
                  </a:lnTo>
                  <a:lnTo>
                    <a:pt x="32097" y="268813"/>
                  </a:lnTo>
                  <a:lnTo>
                    <a:pt x="32145" y="268703"/>
                  </a:lnTo>
                  <a:lnTo>
                    <a:pt x="32187" y="268588"/>
                  </a:lnTo>
                  <a:lnTo>
                    <a:pt x="32224" y="268473"/>
                  </a:lnTo>
                  <a:lnTo>
                    <a:pt x="32253" y="268357"/>
                  </a:lnTo>
                  <a:lnTo>
                    <a:pt x="32260" y="268230"/>
                  </a:lnTo>
                  <a:lnTo>
                    <a:pt x="32234" y="267993"/>
                  </a:lnTo>
                  <a:lnTo>
                    <a:pt x="32204" y="267750"/>
                  </a:lnTo>
                  <a:lnTo>
                    <a:pt x="32204" y="267507"/>
                  </a:lnTo>
                  <a:lnTo>
                    <a:pt x="32321" y="267300"/>
                  </a:lnTo>
                  <a:lnTo>
                    <a:pt x="32520" y="267160"/>
                  </a:lnTo>
                  <a:lnTo>
                    <a:pt x="32737" y="267051"/>
                  </a:lnTo>
                  <a:lnTo>
                    <a:pt x="32948" y="266929"/>
                  </a:lnTo>
                  <a:lnTo>
                    <a:pt x="33150" y="266796"/>
                  </a:lnTo>
                  <a:lnTo>
                    <a:pt x="33251" y="266729"/>
                  </a:lnTo>
                  <a:lnTo>
                    <a:pt x="33347" y="266650"/>
                  </a:lnTo>
                  <a:lnTo>
                    <a:pt x="33428" y="266559"/>
                  </a:lnTo>
                  <a:lnTo>
                    <a:pt x="33480" y="266456"/>
                  </a:lnTo>
                  <a:lnTo>
                    <a:pt x="33492" y="266328"/>
                  </a:lnTo>
                  <a:lnTo>
                    <a:pt x="33468" y="266091"/>
                  </a:lnTo>
                  <a:lnTo>
                    <a:pt x="33452" y="265848"/>
                  </a:lnTo>
                  <a:lnTo>
                    <a:pt x="33451" y="265605"/>
                  </a:lnTo>
                  <a:lnTo>
                    <a:pt x="33446" y="265362"/>
                  </a:lnTo>
                  <a:lnTo>
                    <a:pt x="33428" y="265119"/>
                  </a:lnTo>
                  <a:lnTo>
                    <a:pt x="33409" y="264876"/>
                  </a:lnTo>
                  <a:lnTo>
                    <a:pt x="33407" y="264633"/>
                  </a:lnTo>
                  <a:lnTo>
                    <a:pt x="33419" y="264511"/>
                  </a:lnTo>
                  <a:lnTo>
                    <a:pt x="33445" y="264396"/>
                  </a:lnTo>
                  <a:lnTo>
                    <a:pt x="33501" y="264287"/>
                  </a:lnTo>
                  <a:lnTo>
                    <a:pt x="33580" y="264196"/>
                  </a:lnTo>
                  <a:lnTo>
                    <a:pt x="33665" y="264105"/>
                  </a:lnTo>
                  <a:lnTo>
                    <a:pt x="33751" y="264020"/>
                  </a:lnTo>
                  <a:lnTo>
                    <a:pt x="33905" y="263831"/>
                  </a:lnTo>
                  <a:lnTo>
                    <a:pt x="34037" y="263625"/>
                  </a:lnTo>
                  <a:lnTo>
                    <a:pt x="34177" y="263430"/>
                  </a:lnTo>
                  <a:lnTo>
                    <a:pt x="34353" y="263260"/>
                  </a:lnTo>
                  <a:lnTo>
                    <a:pt x="34528" y="263090"/>
                  </a:lnTo>
                  <a:lnTo>
                    <a:pt x="34592" y="262992"/>
                  </a:lnTo>
                  <a:lnTo>
                    <a:pt x="34646" y="262883"/>
                  </a:lnTo>
                  <a:lnTo>
                    <a:pt x="34693" y="262768"/>
                  </a:lnTo>
                  <a:lnTo>
                    <a:pt x="34736" y="262659"/>
                  </a:lnTo>
                  <a:lnTo>
                    <a:pt x="34779" y="262543"/>
                  </a:lnTo>
                  <a:lnTo>
                    <a:pt x="34818" y="262428"/>
                  </a:lnTo>
                  <a:lnTo>
                    <a:pt x="34854" y="262306"/>
                  </a:lnTo>
                  <a:lnTo>
                    <a:pt x="34887" y="262191"/>
                  </a:lnTo>
                  <a:lnTo>
                    <a:pt x="34917" y="262076"/>
                  </a:lnTo>
                  <a:lnTo>
                    <a:pt x="34940" y="261954"/>
                  </a:lnTo>
                  <a:lnTo>
                    <a:pt x="34954" y="261832"/>
                  </a:lnTo>
                  <a:lnTo>
                    <a:pt x="34954" y="261711"/>
                  </a:lnTo>
                  <a:lnTo>
                    <a:pt x="34934" y="261468"/>
                  </a:lnTo>
                  <a:lnTo>
                    <a:pt x="34900" y="261231"/>
                  </a:lnTo>
                  <a:lnTo>
                    <a:pt x="34887" y="261109"/>
                  </a:lnTo>
                  <a:lnTo>
                    <a:pt x="34901" y="260988"/>
                  </a:lnTo>
                  <a:lnTo>
                    <a:pt x="34948" y="260878"/>
                  </a:lnTo>
                  <a:lnTo>
                    <a:pt x="35045" y="260805"/>
                  </a:lnTo>
                  <a:lnTo>
                    <a:pt x="35160" y="260763"/>
                  </a:lnTo>
                  <a:lnTo>
                    <a:pt x="35280" y="260739"/>
                  </a:lnTo>
                  <a:lnTo>
                    <a:pt x="35400" y="260726"/>
                  </a:lnTo>
                  <a:lnTo>
                    <a:pt x="35635" y="260660"/>
                  </a:lnTo>
                  <a:lnTo>
                    <a:pt x="35729" y="260587"/>
                  </a:lnTo>
                  <a:lnTo>
                    <a:pt x="35770" y="260472"/>
                  </a:lnTo>
                  <a:lnTo>
                    <a:pt x="35781" y="260350"/>
                  </a:lnTo>
                  <a:lnTo>
                    <a:pt x="35781" y="260228"/>
                  </a:lnTo>
                  <a:lnTo>
                    <a:pt x="35778" y="259986"/>
                  </a:lnTo>
                  <a:lnTo>
                    <a:pt x="35758" y="259742"/>
                  </a:lnTo>
                  <a:lnTo>
                    <a:pt x="35742" y="259499"/>
                  </a:lnTo>
                  <a:lnTo>
                    <a:pt x="35758" y="259257"/>
                  </a:lnTo>
                  <a:lnTo>
                    <a:pt x="35869" y="259044"/>
                  </a:lnTo>
                  <a:lnTo>
                    <a:pt x="36027" y="258861"/>
                  </a:lnTo>
                  <a:lnTo>
                    <a:pt x="36164" y="258539"/>
                  </a:lnTo>
                  <a:lnTo>
                    <a:pt x="36139" y="258302"/>
                  </a:lnTo>
                  <a:lnTo>
                    <a:pt x="36108" y="258060"/>
                  </a:lnTo>
                  <a:lnTo>
                    <a:pt x="36100" y="257938"/>
                  </a:lnTo>
                  <a:lnTo>
                    <a:pt x="36114" y="257817"/>
                  </a:lnTo>
                  <a:lnTo>
                    <a:pt x="36155" y="257701"/>
                  </a:lnTo>
                  <a:lnTo>
                    <a:pt x="36227" y="257610"/>
                  </a:lnTo>
                  <a:lnTo>
                    <a:pt x="36315" y="257525"/>
                  </a:lnTo>
                  <a:lnTo>
                    <a:pt x="36409" y="257446"/>
                  </a:lnTo>
                  <a:lnTo>
                    <a:pt x="36505" y="257367"/>
                  </a:lnTo>
                  <a:lnTo>
                    <a:pt x="36602" y="257294"/>
                  </a:lnTo>
                  <a:lnTo>
                    <a:pt x="36700" y="257227"/>
                  </a:lnTo>
                  <a:lnTo>
                    <a:pt x="36898" y="257087"/>
                  </a:lnTo>
                  <a:lnTo>
                    <a:pt x="37099" y="256948"/>
                  </a:lnTo>
                  <a:lnTo>
                    <a:pt x="37302" y="256814"/>
                  </a:lnTo>
                  <a:lnTo>
                    <a:pt x="37505" y="256680"/>
                  </a:lnTo>
                  <a:lnTo>
                    <a:pt x="37707" y="256547"/>
                  </a:lnTo>
                  <a:lnTo>
                    <a:pt x="37908" y="256407"/>
                  </a:lnTo>
                  <a:lnTo>
                    <a:pt x="38105" y="256267"/>
                  </a:lnTo>
                  <a:lnTo>
                    <a:pt x="38199" y="256188"/>
                  </a:lnTo>
                  <a:lnTo>
                    <a:pt x="38280" y="256097"/>
                  </a:lnTo>
                  <a:lnTo>
                    <a:pt x="38344" y="255994"/>
                  </a:lnTo>
                  <a:lnTo>
                    <a:pt x="38400" y="255884"/>
                  </a:lnTo>
                  <a:lnTo>
                    <a:pt x="38452" y="255775"/>
                  </a:lnTo>
                  <a:lnTo>
                    <a:pt x="38502" y="255666"/>
                  </a:lnTo>
                  <a:lnTo>
                    <a:pt x="38615" y="255447"/>
                  </a:lnTo>
                  <a:lnTo>
                    <a:pt x="38798" y="255295"/>
                  </a:lnTo>
                  <a:lnTo>
                    <a:pt x="39040" y="255320"/>
                  </a:lnTo>
                  <a:lnTo>
                    <a:pt x="39282" y="255344"/>
                  </a:lnTo>
                  <a:lnTo>
                    <a:pt x="39391" y="255295"/>
                  </a:lnTo>
                  <a:lnTo>
                    <a:pt x="39479" y="255210"/>
                  </a:lnTo>
                  <a:lnTo>
                    <a:pt x="39554" y="255113"/>
                  </a:lnTo>
                  <a:lnTo>
                    <a:pt x="39623" y="255016"/>
                  </a:lnTo>
                  <a:lnTo>
                    <a:pt x="39690" y="254912"/>
                  </a:lnTo>
                  <a:lnTo>
                    <a:pt x="39829" y="254712"/>
                  </a:lnTo>
                  <a:lnTo>
                    <a:pt x="39913" y="254627"/>
                  </a:lnTo>
                  <a:lnTo>
                    <a:pt x="40002" y="254542"/>
                  </a:lnTo>
                  <a:lnTo>
                    <a:pt x="40096" y="254463"/>
                  </a:lnTo>
                  <a:lnTo>
                    <a:pt x="40196" y="254396"/>
                  </a:lnTo>
                  <a:lnTo>
                    <a:pt x="40299" y="254329"/>
                  </a:lnTo>
                  <a:lnTo>
                    <a:pt x="40405" y="254274"/>
                  </a:lnTo>
                  <a:lnTo>
                    <a:pt x="40517" y="254226"/>
                  </a:lnTo>
                  <a:lnTo>
                    <a:pt x="40638" y="254207"/>
                  </a:lnTo>
                  <a:lnTo>
                    <a:pt x="40881" y="254226"/>
                  </a:lnTo>
                  <a:lnTo>
                    <a:pt x="41123" y="254244"/>
                  </a:lnTo>
                  <a:lnTo>
                    <a:pt x="41124" y="254062"/>
                  </a:lnTo>
                  <a:lnTo>
                    <a:pt x="41045" y="253965"/>
                  </a:lnTo>
                  <a:lnTo>
                    <a:pt x="40961" y="253874"/>
                  </a:lnTo>
                  <a:lnTo>
                    <a:pt x="40874" y="253788"/>
                  </a:lnTo>
                  <a:lnTo>
                    <a:pt x="40785" y="253709"/>
                  </a:lnTo>
                  <a:lnTo>
                    <a:pt x="40683" y="253643"/>
                  </a:lnTo>
                  <a:lnTo>
                    <a:pt x="40575" y="253588"/>
                  </a:lnTo>
                  <a:lnTo>
                    <a:pt x="40465" y="253533"/>
                  </a:lnTo>
                  <a:lnTo>
                    <a:pt x="40249" y="253424"/>
                  </a:lnTo>
                  <a:lnTo>
                    <a:pt x="40141" y="253229"/>
                  </a:lnTo>
                  <a:lnTo>
                    <a:pt x="40309" y="253053"/>
                  </a:lnTo>
                  <a:lnTo>
                    <a:pt x="40491" y="252889"/>
                  </a:lnTo>
                  <a:lnTo>
                    <a:pt x="40674" y="252731"/>
                  </a:lnTo>
                  <a:lnTo>
                    <a:pt x="40765" y="252652"/>
                  </a:lnTo>
                  <a:lnTo>
                    <a:pt x="40854" y="252567"/>
                  </a:lnTo>
                  <a:lnTo>
                    <a:pt x="40939" y="252482"/>
                  </a:lnTo>
                  <a:lnTo>
                    <a:pt x="40997" y="252373"/>
                  </a:lnTo>
                  <a:lnTo>
                    <a:pt x="41045" y="252263"/>
                  </a:lnTo>
                  <a:lnTo>
                    <a:pt x="41092" y="252148"/>
                  </a:lnTo>
                  <a:lnTo>
                    <a:pt x="41183" y="251923"/>
                  </a:lnTo>
                  <a:lnTo>
                    <a:pt x="41234" y="251814"/>
                  </a:lnTo>
                  <a:lnTo>
                    <a:pt x="41303" y="251717"/>
                  </a:lnTo>
                  <a:lnTo>
                    <a:pt x="41395" y="251638"/>
                  </a:lnTo>
                  <a:lnTo>
                    <a:pt x="41511" y="251602"/>
                  </a:lnTo>
                  <a:lnTo>
                    <a:pt x="41633" y="251589"/>
                  </a:lnTo>
                  <a:lnTo>
                    <a:pt x="41860" y="251668"/>
                  </a:lnTo>
                  <a:lnTo>
                    <a:pt x="41942" y="251753"/>
                  </a:lnTo>
                  <a:lnTo>
                    <a:pt x="42015" y="251856"/>
                  </a:lnTo>
                  <a:lnTo>
                    <a:pt x="42079" y="251960"/>
                  </a:lnTo>
                  <a:lnTo>
                    <a:pt x="42140" y="252063"/>
                  </a:lnTo>
                  <a:lnTo>
                    <a:pt x="42200" y="252166"/>
                  </a:lnTo>
                  <a:lnTo>
                    <a:pt x="42259" y="252276"/>
                  </a:lnTo>
                  <a:lnTo>
                    <a:pt x="42317" y="252385"/>
                  </a:lnTo>
                  <a:lnTo>
                    <a:pt x="42437" y="252591"/>
                  </a:lnTo>
                  <a:lnTo>
                    <a:pt x="42624" y="252725"/>
                  </a:lnTo>
                  <a:lnTo>
                    <a:pt x="42763" y="252531"/>
                  </a:lnTo>
                  <a:lnTo>
                    <a:pt x="42838" y="252300"/>
                  </a:lnTo>
                  <a:lnTo>
                    <a:pt x="42909" y="252069"/>
                  </a:lnTo>
                  <a:lnTo>
                    <a:pt x="42949" y="251954"/>
                  </a:lnTo>
                  <a:lnTo>
                    <a:pt x="42992" y="251838"/>
                  </a:lnTo>
                  <a:lnTo>
                    <a:pt x="43038" y="251723"/>
                  </a:lnTo>
                  <a:lnTo>
                    <a:pt x="43084" y="251613"/>
                  </a:lnTo>
                  <a:lnTo>
                    <a:pt x="43134" y="251504"/>
                  </a:lnTo>
                  <a:lnTo>
                    <a:pt x="43186" y="251394"/>
                  </a:lnTo>
                  <a:lnTo>
                    <a:pt x="43243" y="251285"/>
                  </a:lnTo>
                  <a:lnTo>
                    <a:pt x="43309" y="251182"/>
                  </a:lnTo>
                  <a:lnTo>
                    <a:pt x="43388" y="251091"/>
                  </a:lnTo>
                  <a:lnTo>
                    <a:pt x="43492" y="251030"/>
                  </a:lnTo>
                  <a:lnTo>
                    <a:pt x="43611" y="251000"/>
                  </a:lnTo>
                  <a:lnTo>
                    <a:pt x="43732" y="250994"/>
                  </a:lnTo>
                  <a:lnTo>
                    <a:pt x="43854" y="250987"/>
                  </a:lnTo>
                  <a:lnTo>
                    <a:pt x="43976" y="250982"/>
                  </a:lnTo>
                  <a:lnTo>
                    <a:pt x="44217" y="250963"/>
                  </a:lnTo>
                  <a:lnTo>
                    <a:pt x="44398" y="250812"/>
                  </a:lnTo>
                  <a:lnTo>
                    <a:pt x="44388" y="250569"/>
                  </a:lnTo>
                  <a:lnTo>
                    <a:pt x="44350" y="250332"/>
                  </a:lnTo>
                  <a:lnTo>
                    <a:pt x="44336" y="250210"/>
                  </a:lnTo>
                  <a:lnTo>
                    <a:pt x="44322" y="250088"/>
                  </a:lnTo>
                  <a:lnTo>
                    <a:pt x="44309" y="249967"/>
                  </a:lnTo>
                  <a:lnTo>
                    <a:pt x="44297" y="249851"/>
                  </a:lnTo>
                  <a:lnTo>
                    <a:pt x="44287" y="249730"/>
                  </a:lnTo>
                  <a:lnTo>
                    <a:pt x="44277" y="249609"/>
                  </a:lnTo>
                  <a:lnTo>
                    <a:pt x="44321" y="249366"/>
                  </a:lnTo>
                  <a:lnTo>
                    <a:pt x="44404" y="249281"/>
                  </a:lnTo>
                  <a:lnTo>
                    <a:pt x="44515" y="249232"/>
                  </a:lnTo>
                  <a:lnTo>
                    <a:pt x="44631" y="249195"/>
                  </a:lnTo>
                  <a:lnTo>
                    <a:pt x="44749" y="249165"/>
                  </a:lnTo>
                  <a:lnTo>
                    <a:pt x="44869" y="249141"/>
                  </a:lnTo>
                  <a:lnTo>
                    <a:pt x="44989" y="249128"/>
                  </a:lnTo>
                  <a:lnTo>
                    <a:pt x="45111" y="249116"/>
                  </a:lnTo>
                  <a:lnTo>
                    <a:pt x="45232" y="249110"/>
                  </a:lnTo>
                  <a:lnTo>
                    <a:pt x="45474" y="249135"/>
                  </a:lnTo>
                  <a:lnTo>
                    <a:pt x="45593" y="249110"/>
                  </a:lnTo>
                  <a:lnTo>
                    <a:pt x="45701" y="249055"/>
                  </a:lnTo>
                  <a:lnTo>
                    <a:pt x="45799" y="248983"/>
                  </a:lnTo>
                  <a:lnTo>
                    <a:pt x="45887" y="248897"/>
                  </a:lnTo>
                  <a:lnTo>
                    <a:pt x="45954" y="248801"/>
                  </a:lnTo>
                  <a:lnTo>
                    <a:pt x="45988" y="248679"/>
                  </a:lnTo>
                  <a:lnTo>
                    <a:pt x="46001" y="248558"/>
                  </a:lnTo>
                  <a:lnTo>
                    <a:pt x="45989" y="248321"/>
                  </a:lnTo>
                  <a:lnTo>
                    <a:pt x="45975" y="248199"/>
                  </a:lnTo>
                  <a:lnTo>
                    <a:pt x="45949" y="248078"/>
                  </a:lnTo>
                  <a:lnTo>
                    <a:pt x="45907" y="247968"/>
                  </a:lnTo>
                  <a:lnTo>
                    <a:pt x="45844" y="247859"/>
                  </a:lnTo>
                  <a:lnTo>
                    <a:pt x="45753" y="247780"/>
                  </a:lnTo>
                  <a:lnTo>
                    <a:pt x="45643" y="247731"/>
                  </a:lnTo>
                  <a:lnTo>
                    <a:pt x="45524" y="247701"/>
                  </a:lnTo>
                  <a:lnTo>
                    <a:pt x="45404" y="247689"/>
                  </a:lnTo>
                  <a:lnTo>
                    <a:pt x="45161" y="247658"/>
                  </a:lnTo>
                  <a:lnTo>
                    <a:pt x="44919" y="247646"/>
                  </a:lnTo>
                  <a:lnTo>
                    <a:pt x="44678" y="247670"/>
                  </a:lnTo>
                  <a:lnTo>
                    <a:pt x="44438" y="247646"/>
                  </a:lnTo>
                  <a:lnTo>
                    <a:pt x="44236" y="247513"/>
                  </a:lnTo>
                  <a:lnTo>
                    <a:pt x="44049" y="247361"/>
                  </a:lnTo>
                  <a:lnTo>
                    <a:pt x="43884" y="247184"/>
                  </a:lnTo>
                  <a:lnTo>
                    <a:pt x="43743" y="246984"/>
                  </a:lnTo>
                  <a:lnTo>
                    <a:pt x="43671" y="246887"/>
                  </a:lnTo>
                  <a:lnTo>
                    <a:pt x="43589" y="246795"/>
                  </a:lnTo>
                  <a:lnTo>
                    <a:pt x="43483" y="246735"/>
                  </a:lnTo>
                  <a:lnTo>
                    <a:pt x="43366" y="246704"/>
                  </a:lnTo>
                  <a:lnTo>
                    <a:pt x="43245" y="246686"/>
                  </a:lnTo>
                  <a:lnTo>
                    <a:pt x="43124" y="246680"/>
                  </a:lnTo>
                  <a:lnTo>
                    <a:pt x="42882" y="246692"/>
                  </a:lnTo>
                  <a:lnTo>
                    <a:pt x="42761" y="246711"/>
                  </a:lnTo>
                  <a:lnTo>
                    <a:pt x="42641" y="246729"/>
                  </a:lnTo>
                  <a:lnTo>
                    <a:pt x="42522" y="246759"/>
                  </a:lnTo>
                  <a:lnTo>
                    <a:pt x="42409" y="246802"/>
                  </a:lnTo>
                  <a:lnTo>
                    <a:pt x="42301" y="246862"/>
                  </a:lnTo>
                  <a:lnTo>
                    <a:pt x="42197" y="246923"/>
                  </a:lnTo>
                  <a:lnTo>
                    <a:pt x="42094" y="246990"/>
                  </a:lnTo>
                  <a:lnTo>
                    <a:pt x="41885" y="247112"/>
                  </a:lnTo>
                  <a:lnTo>
                    <a:pt x="41653" y="247185"/>
                  </a:lnTo>
                  <a:lnTo>
                    <a:pt x="41411" y="247190"/>
                  </a:lnTo>
                  <a:lnTo>
                    <a:pt x="41296" y="247154"/>
                  </a:lnTo>
                  <a:lnTo>
                    <a:pt x="41202" y="247081"/>
                  </a:lnTo>
                  <a:lnTo>
                    <a:pt x="41117" y="246990"/>
                  </a:lnTo>
                  <a:lnTo>
                    <a:pt x="41035" y="246899"/>
                  </a:lnTo>
                  <a:lnTo>
                    <a:pt x="40963" y="246802"/>
                  </a:lnTo>
                  <a:lnTo>
                    <a:pt x="40902" y="246698"/>
                  </a:lnTo>
                  <a:lnTo>
                    <a:pt x="40851" y="246589"/>
                  </a:lnTo>
                  <a:lnTo>
                    <a:pt x="40820" y="246468"/>
                  </a:lnTo>
                  <a:lnTo>
                    <a:pt x="40920" y="246255"/>
                  </a:lnTo>
                  <a:lnTo>
                    <a:pt x="41081" y="246073"/>
                  </a:lnTo>
                  <a:lnTo>
                    <a:pt x="41204" y="245866"/>
                  </a:lnTo>
                  <a:lnTo>
                    <a:pt x="41229" y="245744"/>
                  </a:lnTo>
                  <a:lnTo>
                    <a:pt x="41250" y="245629"/>
                  </a:lnTo>
                  <a:lnTo>
                    <a:pt x="41266" y="245508"/>
                  </a:lnTo>
                  <a:lnTo>
                    <a:pt x="41274" y="245386"/>
                  </a:lnTo>
                  <a:lnTo>
                    <a:pt x="41270" y="245258"/>
                  </a:lnTo>
                  <a:lnTo>
                    <a:pt x="41252" y="245143"/>
                  </a:lnTo>
                  <a:lnTo>
                    <a:pt x="41211" y="245028"/>
                  </a:lnTo>
                  <a:lnTo>
                    <a:pt x="41142" y="244930"/>
                  </a:lnTo>
                  <a:lnTo>
                    <a:pt x="41048" y="244852"/>
                  </a:lnTo>
                  <a:lnTo>
                    <a:pt x="40943" y="244791"/>
                  </a:lnTo>
                  <a:lnTo>
                    <a:pt x="40833" y="244736"/>
                  </a:lnTo>
                  <a:lnTo>
                    <a:pt x="40721" y="244687"/>
                  </a:lnTo>
                  <a:lnTo>
                    <a:pt x="40605" y="244651"/>
                  </a:lnTo>
                  <a:lnTo>
                    <a:pt x="40489" y="244614"/>
                  </a:lnTo>
                  <a:lnTo>
                    <a:pt x="40371" y="244584"/>
                  </a:lnTo>
                  <a:lnTo>
                    <a:pt x="40251" y="244566"/>
                  </a:lnTo>
                  <a:lnTo>
                    <a:pt x="40009" y="244578"/>
                  </a:lnTo>
                  <a:lnTo>
                    <a:pt x="39767" y="244596"/>
                  </a:lnTo>
                  <a:lnTo>
                    <a:pt x="39524" y="244602"/>
                  </a:lnTo>
                  <a:lnTo>
                    <a:pt x="39304" y="244499"/>
                  </a:lnTo>
                  <a:lnTo>
                    <a:pt x="39119" y="244341"/>
                  </a:lnTo>
                  <a:lnTo>
                    <a:pt x="39092" y="244122"/>
                  </a:lnTo>
                  <a:lnTo>
                    <a:pt x="39283" y="243964"/>
                  </a:lnTo>
                  <a:lnTo>
                    <a:pt x="39450" y="243794"/>
                  </a:lnTo>
                  <a:lnTo>
                    <a:pt x="39512" y="243557"/>
                  </a:lnTo>
                  <a:lnTo>
                    <a:pt x="39566" y="243321"/>
                  </a:lnTo>
                  <a:lnTo>
                    <a:pt x="39657" y="243095"/>
                  </a:lnTo>
                  <a:lnTo>
                    <a:pt x="39750" y="242871"/>
                  </a:lnTo>
                  <a:lnTo>
                    <a:pt x="39802" y="242762"/>
                  </a:lnTo>
                  <a:lnTo>
                    <a:pt x="39857" y="242652"/>
                  </a:lnTo>
                  <a:lnTo>
                    <a:pt x="39916" y="242549"/>
                  </a:lnTo>
                  <a:lnTo>
                    <a:pt x="39979" y="242446"/>
                  </a:lnTo>
                  <a:lnTo>
                    <a:pt x="40054" y="242348"/>
                  </a:lnTo>
                  <a:lnTo>
                    <a:pt x="40141" y="242263"/>
                  </a:lnTo>
                  <a:lnTo>
                    <a:pt x="40232" y="242178"/>
                  </a:lnTo>
                  <a:lnTo>
                    <a:pt x="40329" y="242105"/>
                  </a:lnTo>
                  <a:lnTo>
                    <a:pt x="40430" y="242039"/>
                  </a:lnTo>
                  <a:lnTo>
                    <a:pt x="40540" y="241990"/>
                  </a:lnTo>
                  <a:lnTo>
                    <a:pt x="40657" y="241953"/>
                  </a:lnTo>
                  <a:lnTo>
                    <a:pt x="40774" y="241923"/>
                  </a:lnTo>
                  <a:lnTo>
                    <a:pt x="41006" y="241844"/>
                  </a:lnTo>
                  <a:lnTo>
                    <a:pt x="41075" y="241626"/>
                  </a:lnTo>
                  <a:lnTo>
                    <a:pt x="41035" y="241382"/>
                  </a:lnTo>
                  <a:lnTo>
                    <a:pt x="41005" y="241267"/>
                  </a:lnTo>
                  <a:lnTo>
                    <a:pt x="40968" y="241151"/>
                  </a:lnTo>
                  <a:lnTo>
                    <a:pt x="40928" y="241036"/>
                  </a:lnTo>
                  <a:lnTo>
                    <a:pt x="40887" y="240921"/>
                  </a:lnTo>
                  <a:lnTo>
                    <a:pt x="40845" y="240811"/>
                  </a:lnTo>
                  <a:lnTo>
                    <a:pt x="40761" y="240581"/>
                  </a:lnTo>
                  <a:lnTo>
                    <a:pt x="40675" y="240355"/>
                  </a:lnTo>
                  <a:lnTo>
                    <a:pt x="40587" y="240125"/>
                  </a:lnTo>
                  <a:lnTo>
                    <a:pt x="40542" y="240015"/>
                  </a:lnTo>
                  <a:lnTo>
                    <a:pt x="40491" y="239906"/>
                  </a:lnTo>
                  <a:lnTo>
                    <a:pt x="40433" y="239797"/>
                  </a:lnTo>
                  <a:lnTo>
                    <a:pt x="40373" y="239687"/>
                  </a:lnTo>
                  <a:lnTo>
                    <a:pt x="40310" y="239584"/>
                  </a:lnTo>
                  <a:lnTo>
                    <a:pt x="40247" y="239481"/>
                  </a:lnTo>
                  <a:lnTo>
                    <a:pt x="40183" y="239377"/>
                  </a:lnTo>
                  <a:lnTo>
                    <a:pt x="40118" y="239274"/>
                  </a:lnTo>
                  <a:lnTo>
                    <a:pt x="40053" y="239171"/>
                  </a:lnTo>
                  <a:lnTo>
                    <a:pt x="39988" y="239068"/>
                  </a:lnTo>
                  <a:lnTo>
                    <a:pt x="39923" y="238971"/>
                  </a:lnTo>
                  <a:lnTo>
                    <a:pt x="39792" y="238764"/>
                  </a:lnTo>
                  <a:lnTo>
                    <a:pt x="39661" y="238558"/>
                  </a:lnTo>
                  <a:lnTo>
                    <a:pt x="39529" y="238357"/>
                  </a:lnTo>
                  <a:lnTo>
                    <a:pt x="39396" y="238151"/>
                  </a:lnTo>
                  <a:lnTo>
                    <a:pt x="39255" y="237950"/>
                  </a:lnTo>
                  <a:lnTo>
                    <a:pt x="39066" y="237798"/>
                  </a:lnTo>
                  <a:lnTo>
                    <a:pt x="38875" y="237646"/>
                  </a:lnTo>
                  <a:lnTo>
                    <a:pt x="38757" y="237439"/>
                  </a:lnTo>
                  <a:lnTo>
                    <a:pt x="38782" y="237197"/>
                  </a:lnTo>
                  <a:lnTo>
                    <a:pt x="38749" y="236960"/>
                  </a:lnTo>
                  <a:lnTo>
                    <a:pt x="38635" y="236747"/>
                  </a:lnTo>
                  <a:lnTo>
                    <a:pt x="38575" y="236643"/>
                  </a:lnTo>
                  <a:lnTo>
                    <a:pt x="38515" y="236534"/>
                  </a:lnTo>
                  <a:lnTo>
                    <a:pt x="38457" y="236425"/>
                  </a:lnTo>
                  <a:lnTo>
                    <a:pt x="38403" y="236316"/>
                  </a:lnTo>
                  <a:lnTo>
                    <a:pt x="38357" y="236206"/>
                  </a:lnTo>
                  <a:lnTo>
                    <a:pt x="38317" y="236091"/>
                  </a:lnTo>
                  <a:lnTo>
                    <a:pt x="38283" y="235975"/>
                  </a:lnTo>
                  <a:lnTo>
                    <a:pt x="38253" y="235860"/>
                  </a:lnTo>
                  <a:lnTo>
                    <a:pt x="38225" y="235738"/>
                  </a:lnTo>
                  <a:lnTo>
                    <a:pt x="38169" y="235502"/>
                  </a:lnTo>
                  <a:lnTo>
                    <a:pt x="38137" y="235386"/>
                  </a:lnTo>
                  <a:lnTo>
                    <a:pt x="38098" y="235271"/>
                  </a:lnTo>
                  <a:lnTo>
                    <a:pt x="38039" y="235161"/>
                  </a:lnTo>
                  <a:lnTo>
                    <a:pt x="37969" y="235064"/>
                  </a:lnTo>
                  <a:lnTo>
                    <a:pt x="37874" y="234991"/>
                  </a:lnTo>
                  <a:lnTo>
                    <a:pt x="37757" y="234954"/>
                  </a:lnTo>
                  <a:lnTo>
                    <a:pt x="37635" y="234948"/>
                  </a:lnTo>
                  <a:lnTo>
                    <a:pt x="37394" y="234973"/>
                  </a:lnTo>
                  <a:lnTo>
                    <a:pt x="37273" y="234991"/>
                  </a:lnTo>
                  <a:lnTo>
                    <a:pt x="37154" y="235009"/>
                  </a:lnTo>
                  <a:lnTo>
                    <a:pt x="37034" y="235034"/>
                  </a:lnTo>
                  <a:lnTo>
                    <a:pt x="36916" y="235064"/>
                  </a:lnTo>
                  <a:lnTo>
                    <a:pt x="36800" y="235100"/>
                  </a:lnTo>
                  <a:lnTo>
                    <a:pt x="36686" y="235137"/>
                  </a:lnTo>
                  <a:lnTo>
                    <a:pt x="36571" y="235179"/>
                  </a:lnTo>
                  <a:lnTo>
                    <a:pt x="36457" y="235222"/>
                  </a:lnTo>
                  <a:lnTo>
                    <a:pt x="36229" y="235307"/>
                  </a:lnTo>
                  <a:lnTo>
                    <a:pt x="35998" y="235386"/>
                  </a:lnTo>
                  <a:lnTo>
                    <a:pt x="35758" y="235423"/>
                  </a:lnTo>
                  <a:lnTo>
                    <a:pt x="35514" y="235428"/>
                  </a:lnTo>
                  <a:lnTo>
                    <a:pt x="35272" y="235428"/>
                  </a:lnTo>
                  <a:lnTo>
                    <a:pt x="35029" y="235429"/>
                  </a:lnTo>
                  <a:lnTo>
                    <a:pt x="34786" y="235422"/>
                  </a:lnTo>
                  <a:lnTo>
                    <a:pt x="34542" y="235422"/>
                  </a:lnTo>
                  <a:lnTo>
                    <a:pt x="34421" y="235423"/>
                  </a:lnTo>
                  <a:lnTo>
                    <a:pt x="34300" y="235423"/>
                  </a:lnTo>
                  <a:lnTo>
                    <a:pt x="34178" y="235428"/>
                  </a:lnTo>
                  <a:lnTo>
                    <a:pt x="34058" y="235446"/>
                  </a:lnTo>
                  <a:lnTo>
                    <a:pt x="33939" y="235471"/>
                  </a:lnTo>
                  <a:lnTo>
                    <a:pt x="33700" y="235520"/>
                  </a:lnTo>
                  <a:lnTo>
                    <a:pt x="33581" y="235544"/>
                  </a:lnTo>
                  <a:lnTo>
                    <a:pt x="33461" y="235562"/>
                  </a:lnTo>
                  <a:lnTo>
                    <a:pt x="33341" y="235574"/>
                  </a:lnTo>
                  <a:lnTo>
                    <a:pt x="33220" y="235581"/>
                  </a:lnTo>
                  <a:lnTo>
                    <a:pt x="33098" y="235586"/>
                  </a:lnTo>
                  <a:lnTo>
                    <a:pt x="32977" y="235586"/>
                  </a:lnTo>
                  <a:lnTo>
                    <a:pt x="32733" y="235605"/>
                  </a:lnTo>
                  <a:lnTo>
                    <a:pt x="32613" y="235617"/>
                  </a:lnTo>
                  <a:lnTo>
                    <a:pt x="32493" y="235641"/>
                  </a:lnTo>
                  <a:lnTo>
                    <a:pt x="32376" y="235672"/>
                  </a:lnTo>
                  <a:lnTo>
                    <a:pt x="32263" y="235714"/>
                  </a:lnTo>
                  <a:lnTo>
                    <a:pt x="32159" y="235781"/>
                  </a:lnTo>
                  <a:lnTo>
                    <a:pt x="32069" y="235860"/>
                  </a:lnTo>
                  <a:lnTo>
                    <a:pt x="31992" y="235957"/>
                  </a:lnTo>
                  <a:lnTo>
                    <a:pt x="31918" y="236054"/>
                  </a:lnTo>
                  <a:lnTo>
                    <a:pt x="31853" y="236158"/>
                  </a:lnTo>
                  <a:lnTo>
                    <a:pt x="31793" y="236261"/>
                  </a:lnTo>
                  <a:lnTo>
                    <a:pt x="31735" y="236370"/>
                  </a:lnTo>
                  <a:lnTo>
                    <a:pt x="31622" y="236583"/>
                  </a:lnTo>
                  <a:lnTo>
                    <a:pt x="31500" y="236795"/>
                  </a:lnTo>
                  <a:lnTo>
                    <a:pt x="31347" y="236984"/>
                  </a:lnTo>
                  <a:lnTo>
                    <a:pt x="31126" y="237075"/>
                  </a:lnTo>
                  <a:lnTo>
                    <a:pt x="30885" y="237044"/>
                  </a:lnTo>
                  <a:lnTo>
                    <a:pt x="30769" y="237008"/>
                  </a:lnTo>
                  <a:lnTo>
                    <a:pt x="30664" y="236948"/>
                  </a:lnTo>
                  <a:lnTo>
                    <a:pt x="30575" y="236862"/>
                  </a:lnTo>
                  <a:lnTo>
                    <a:pt x="30489" y="236777"/>
                  </a:lnTo>
                  <a:lnTo>
                    <a:pt x="30404" y="236692"/>
                  </a:lnTo>
                  <a:lnTo>
                    <a:pt x="30320" y="236601"/>
                  </a:lnTo>
                  <a:lnTo>
                    <a:pt x="30158" y="236425"/>
                  </a:lnTo>
                  <a:lnTo>
                    <a:pt x="30004" y="236236"/>
                  </a:lnTo>
                  <a:lnTo>
                    <a:pt x="29794" y="236146"/>
                  </a:lnTo>
                  <a:lnTo>
                    <a:pt x="29630" y="236328"/>
                  </a:lnTo>
                  <a:lnTo>
                    <a:pt x="29465" y="236504"/>
                  </a:lnTo>
                  <a:lnTo>
                    <a:pt x="29228" y="236552"/>
                  </a:lnTo>
                  <a:lnTo>
                    <a:pt x="28985" y="236540"/>
                  </a:lnTo>
                  <a:lnTo>
                    <a:pt x="28744" y="236510"/>
                  </a:lnTo>
                  <a:lnTo>
                    <a:pt x="28501" y="236492"/>
                  </a:lnTo>
                  <a:lnTo>
                    <a:pt x="28258" y="236491"/>
                  </a:lnTo>
                  <a:lnTo>
                    <a:pt x="28016" y="236492"/>
                  </a:lnTo>
                  <a:lnTo>
                    <a:pt x="27772" y="236498"/>
                  </a:lnTo>
                  <a:lnTo>
                    <a:pt x="27529" y="236504"/>
                  </a:lnTo>
                  <a:lnTo>
                    <a:pt x="27286" y="236510"/>
                  </a:lnTo>
                  <a:lnTo>
                    <a:pt x="27043" y="236528"/>
                  </a:lnTo>
                  <a:lnTo>
                    <a:pt x="26801" y="236540"/>
                  </a:lnTo>
                  <a:lnTo>
                    <a:pt x="26679" y="236534"/>
                  </a:lnTo>
                  <a:lnTo>
                    <a:pt x="26558" y="236522"/>
                  </a:lnTo>
                  <a:lnTo>
                    <a:pt x="26437" y="236510"/>
                  </a:lnTo>
                  <a:lnTo>
                    <a:pt x="26324" y="236467"/>
                  </a:lnTo>
                  <a:lnTo>
                    <a:pt x="26215" y="236413"/>
                  </a:lnTo>
                  <a:lnTo>
                    <a:pt x="26108" y="236358"/>
                  </a:lnTo>
                  <a:lnTo>
                    <a:pt x="25999" y="236297"/>
                  </a:lnTo>
                  <a:lnTo>
                    <a:pt x="25770" y="236224"/>
                  </a:lnTo>
                  <a:lnTo>
                    <a:pt x="25531" y="236175"/>
                  </a:lnTo>
                  <a:lnTo>
                    <a:pt x="25415" y="235981"/>
                  </a:lnTo>
                  <a:lnTo>
                    <a:pt x="25424" y="235738"/>
                  </a:lnTo>
                  <a:lnTo>
                    <a:pt x="25444" y="235617"/>
                  </a:lnTo>
                  <a:lnTo>
                    <a:pt x="25472" y="235501"/>
                  </a:lnTo>
                  <a:lnTo>
                    <a:pt x="25513" y="235386"/>
                  </a:lnTo>
                  <a:lnTo>
                    <a:pt x="25563" y="235277"/>
                  </a:lnTo>
                  <a:lnTo>
                    <a:pt x="25630" y="235173"/>
                  </a:lnTo>
                  <a:lnTo>
                    <a:pt x="25720" y="235088"/>
                  </a:lnTo>
                  <a:lnTo>
                    <a:pt x="25817" y="235015"/>
                  </a:lnTo>
                  <a:lnTo>
                    <a:pt x="25914" y="234942"/>
                  </a:lnTo>
                  <a:lnTo>
                    <a:pt x="26087" y="234779"/>
                  </a:lnTo>
                  <a:lnTo>
                    <a:pt x="26235" y="234584"/>
                  </a:lnTo>
                  <a:lnTo>
                    <a:pt x="26387" y="234389"/>
                  </a:lnTo>
                  <a:lnTo>
                    <a:pt x="26475" y="234311"/>
                  </a:lnTo>
                  <a:lnTo>
                    <a:pt x="26573" y="234237"/>
                  </a:lnTo>
                  <a:lnTo>
                    <a:pt x="26676" y="234171"/>
                  </a:lnTo>
                  <a:lnTo>
                    <a:pt x="26782" y="234110"/>
                  </a:lnTo>
                  <a:lnTo>
                    <a:pt x="26891" y="234055"/>
                  </a:lnTo>
                  <a:lnTo>
                    <a:pt x="27098" y="233928"/>
                  </a:lnTo>
                  <a:lnTo>
                    <a:pt x="27191" y="233849"/>
                  </a:lnTo>
                  <a:lnTo>
                    <a:pt x="27268" y="233758"/>
                  </a:lnTo>
                  <a:lnTo>
                    <a:pt x="27338" y="233661"/>
                  </a:lnTo>
                  <a:lnTo>
                    <a:pt x="27400" y="233551"/>
                  </a:lnTo>
                  <a:lnTo>
                    <a:pt x="27455" y="233448"/>
                  </a:lnTo>
                  <a:lnTo>
                    <a:pt x="27503" y="233333"/>
                  </a:lnTo>
                  <a:lnTo>
                    <a:pt x="27546" y="233217"/>
                  </a:lnTo>
                  <a:lnTo>
                    <a:pt x="27588" y="233102"/>
                  </a:lnTo>
                  <a:lnTo>
                    <a:pt x="27624" y="232986"/>
                  </a:lnTo>
                  <a:lnTo>
                    <a:pt x="27652" y="232871"/>
                  </a:lnTo>
                  <a:lnTo>
                    <a:pt x="27662" y="232749"/>
                  </a:lnTo>
                  <a:lnTo>
                    <a:pt x="27651" y="232506"/>
                  </a:lnTo>
                  <a:lnTo>
                    <a:pt x="27631" y="232263"/>
                  </a:lnTo>
                  <a:lnTo>
                    <a:pt x="27609" y="232020"/>
                  </a:lnTo>
                  <a:lnTo>
                    <a:pt x="27587" y="231783"/>
                  </a:lnTo>
                  <a:lnTo>
                    <a:pt x="27592" y="231540"/>
                  </a:lnTo>
                  <a:lnTo>
                    <a:pt x="27710" y="231412"/>
                  </a:lnTo>
                  <a:lnTo>
                    <a:pt x="27953" y="231437"/>
                  </a:lnTo>
                  <a:lnTo>
                    <a:pt x="28192" y="231431"/>
                  </a:lnTo>
                  <a:lnTo>
                    <a:pt x="28417" y="231340"/>
                  </a:lnTo>
                  <a:lnTo>
                    <a:pt x="28642" y="231248"/>
                  </a:lnTo>
                  <a:lnTo>
                    <a:pt x="28874" y="231169"/>
                  </a:lnTo>
                  <a:lnTo>
                    <a:pt x="29115" y="231176"/>
                  </a:lnTo>
                  <a:lnTo>
                    <a:pt x="29357" y="231200"/>
                  </a:lnTo>
                  <a:lnTo>
                    <a:pt x="29471" y="231158"/>
                  </a:lnTo>
                  <a:lnTo>
                    <a:pt x="29566" y="231085"/>
                  </a:lnTo>
                  <a:lnTo>
                    <a:pt x="29658" y="231006"/>
                  </a:lnTo>
                  <a:lnTo>
                    <a:pt x="29747" y="230921"/>
                  </a:lnTo>
                  <a:lnTo>
                    <a:pt x="29834" y="230836"/>
                  </a:lnTo>
                  <a:lnTo>
                    <a:pt x="29919" y="230750"/>
                  </a:lnTo>
                  <a:lnTo>
                    <a:pt x="30000" y="230659"/>
                  </a:lnTo>
                  <a:lnTo>
                    <a:pt x="30075" y="230562"/>
                  </a:lnTo>
                  <a:lnTo>
                    <a:pt x="30145" y="230465"/>
                  </a:lnTo>
                  <a:lnTo>
                    <a:pt x="30207" y="230356"/>
                  </a:lnTo>
                  <a:lnTo>
                    <a:pt x="30258" y="230246"/>
                  </a:lnTo>
                  <a:lnTo>
                    <a:pt x="30296" y="230131"/>
                  </a:lnTo>
                  <a:lnTo>
                    <a:pt x="30312" y="230009"/>
                  </a:lnTo>
                  <a:lnTo>
                    <a:pt x="30248" y="229779"/>
                  </a:lnTo>
                  <a:lnTo>
                    <a:pt x="30119" y="229572"/>
                  </a:lnTo>
                  <a:lnTo>
                    <a:pt x="29981" y="229372"/>
                  </a:lnTo>
                  <a:lnTo>
                    <a:pt x="29914" y="229274"/>
                  </a:lnTo>
                  <a:lnTo>
                    <a:pt x="29852" y="229171"/>
                  </a:lnTo>
                  <a:lnTo>
                    <a:pt x="29797" y="229062"/>
                  </a:lnTo>
                  <a:lnTo>
                    <a:pt x="29754" y="228946"/>
                  </a:lnTo>
                  <a:lnTo>
                    <a:pt x="29722" y="228824"/>
                  </a:lnTo>
                  <a:lnTo>
                    <a:pt x="29702" y="228709"/>
                  </a:lnTo>
                  <a:lnTo>
                    <a:pt x="29694" y="228588"/>
                  </a:lnTo>
                  <a:lnTo>
                    <a:pt x="29712" y="228344"/>
                  </a:lnTo>
                  <a:lnTo>
                    <a:pt x="29744" y="228223"/>
                  </a:lnTo>
                  <a:lnTo>
                    <a:pt x="29808" y="228126"/>
                  </a:lnTo>
                  <a:lnTo>
                    <a:pt x="29894" y="228041"/>
                  </a:lnTo>
                  <a:lnTo>
                    <a:pt x="29994" y="227968"/>
                  </a:lnTo>
                  <a:lnTo>
                    <a:pt x="30102" y="227913"/>
                  </a:lnTo>
                  <a:lnTo>
                    <a:pt x="30216" y="227864"/>
                  </a:lnTo>
                  <a:lnTo>
                    <a:pt x="30336" y="227853"/>
                  </a:lnTo>
                  <a:lnTo>
                    <a:pt x="30458" y="227853"/>
                  </a:lnTo>
                  <a:lnTo>
                    <a:pt x="30700" y="227871"/>
                  </a:lnTo>
                  <a:lnTo>
                    <a:pt x="30945" y="227883"/>
                  </a:lnTo>
                  <a:lnTo>
                    <a:pt x="30900" y="227737"/>
                  </a:lnTo>
                  <a:lnTo>
                    <a:pt x="30704" y="227585"/>
                  </a:lnTo>
                  <a:lnTo>
                    <a:pt x="30596" y="227378"/>
                  </a:lnTo>
                  <a:lnTo>
                    <a:pt x="30563" y="227136"/>
                  </a:lnTo>
                  <a:lnTo>
                    <a:pt x="30576" y="226893"/>
                  </a:lnTo>
                  <a:lnTo>
                    <a:pt x="30591" y="226771"/>
                  </a:lnTo>
                  <a:lnTo>
                    <a:pt x="30620" y="226650"/>
                  </a:lnTo>
                  <a:lnTo>
                    <a:pt x="30671" y="226540"/>
                  </a:lnTo>
                  <a:lnTo>
                    <a:pt x="30740" y="226443"/>
                  </a:lnTo>
                  <a:lnTo>
                    <a:pt x="30818" y="226352"/>
                  </a:lnTo>
                  <a:lnTo>
                    <a:pt x="30970" y="226164"/>
                  </a:lnTo>
                  <a:lnTo>
                    <a:pt x="31038" y="225933"/>
                  </a:lnTo>
                  <a:lnTo>
                    <a:pt x="31008" y="225690"/>
                  </a:lnTo>
                  <a:lnTo>
                    <a:pt x="31059" y="225465"/>
                  </a:lnTo>
                  <a:lnTo>
                    <a:pt x="31150" y="225380"/>
                  </a:lnTo>
                  <a:lnTo>
                    <a:pt x="31252" y="225319"/>
                  </a:lnTo>
                  <a:lnTo>
                    <a:pt x="31358" y="225258"/>
                  </a:lnTo>
                  <a:lnTo>
                    <a:pt x="31465" y="225198"/>
                  </a:lnTo>
                  <a:lnTo>
                    <a:pt x="31667" y="225064"/>
                  </a:lnTo>
                  <a:lnTo>
                    <a:pt x="31787" y="224857"/>
                  </a:lnTo>
                  <a:lnTo>
                    <a:pt x="31795" y="224614"/>
                  </a:lnTo>
                  <a:lnTo>
                    <a:pt x="31763" y="224371"/>
                  </a:lnTo>
                  <a:lnTo>
                    <a:pt x="31740" y="224134"/>
                  </a:lnTo>
                  <a:lnTo>
                    <a:pt x="31741" y="223891"/>
                  </a:lnTo>
                  <a:lnTo>
                    <a:pt x="31741" y="223648"/>
                  </a:lnTo>
                  <a:lnTo>
                    <a:pt x="31734" y="223520"/>
                  </a:lnTo>
                  <a:lnTo>
                    <a:pt x="31723" y="223405"/>
                  </a:lnTo>
                  <a:lnTo>
                    <a:pt x="31709" y="223284"/>
                  </a:lnTo>
                  <a:lnTo>
                    <a:pt x="31693" y="223162"/>
                  </a:lnTo>
                  <a:lnTo>
                    <a:pt x="31673" y="223041"/>
                  </a:lnTo>
                  <a:lnTo>
                    <a:pt x="31634" y="222925"/>
                  </a:lnTo>
                  <a:lnTo>
                    <a:pt x="31561" y="222828"/>
                  </a:lnTo>
                  <a:lnTo>
                    <a:pt x="31448" y="222798"/>
                  </a:lnTo>
                  <a:lnTo>
                    <a:pt x="31205" y="222828"/>
                  </a:lnTo>
                  <a:lnTo>
                    <a:pt x="30965" y="222840"/>
                  </a:lnTo>
                  <a:lnTo>
                    <a:pt x="30727" y="222785"/>
                  </a:lnTo>
                  <a:lnTo>
                    <a:pt x="30492" y="222725"/>
                  </a:lnTo>
                  <a:lnTo>
                    <a:pt x="30258" y="222658"/>
                  </a:lnTo>
                  <a:lnTo>
                    <a:pt x="30024" y="222597"/>
                  </a:lnTo>
                  <a:lnTo>
                    <a:pt x="29790" y="222530"/>
                  </a:lnTo>
                  <a:lnTo>
                    <a:pt x="29556" y="222464"/>
                  </a:lnTo>
                  <a:lnTo>
                    <a:pt x="29327" y="222385"/>
                  </a:lnTo>
                  <a:lnTo>
                    <a:pt x="29119" y="222257"/>
                  </a:lnTo>
                  <a:lnTo>
                    <a:pt x="29016" y="222196"/>
                  </a:lnTo>
                  <a:lnTo>
                    <a:pt x="28913" y="222129"/>
                  </a:lnTo>
                  <a:lnTo>
                    <a:pt x="28813" y="222056"/>
                  </a:lnTo>
                  <a:lnTo>
                    <a:pt x="28720" y="221977"/>
                  </a:lnTo>
                  <a:lnTo>
                    <a:pt x="28629" y="221899"/>
                  </a:lnTo>
                  <a:lnTo>
                    <a:pt x="28545" y="221808"/>
                  </a:lnTo>
                  <a:lnTo>
                    <a:pt x="28484" y="221704"/>
                  </a:lnTo>
                  <a:lnTo>
                    <a:pt x="28478" y="221583"/>
                  </a:lnTo>
                  <a:lnTo>
                    <a:pt x="28509" y="221339"/>
                  </a:lnTo>
                  <a:lnTo>
                    <a:pt x="28491" y="221102"/>
                  </a:lnTo>
                  <a:lnTo>
                    <a:pt x="28462" y="220981"/>
                  </a:lnTo>
                  <a:lnTo>
                    <a:pt x="28428" y="220866"/>
                  </a:lnTo>
                  <a:lnTo>
                    <a:pt x="28391" y="220750"/>
                  </a:lnTo>
                  <a:lnTo>
                    <a:pt x="28354" y="220634"/>
                  </a:lnTo>
                  <a:lnTo>
                    <a:pt x="28314" y="220519"/>
                  </a:lnTo>
                  <a:lnTo>
                    <a:pt x="28267" y="220404"/>
                  </a:lnTo>
                  <a:lnTo>
                    <a:pt x="28211" y="220295"/>
                  </a:lnTo>
                  <a:lnTo>
                    <a:pt x="28146" y="220191"/>
                  </a:lnTo>
                  <a:lnTo>
                    <a:pt x="28062" y="220112"/>
                  </a:lnTo>
                  <a:lnTo>
                    <a:pt x="27936" y="220106"/>
                  </a:lnTo>
                  <a:lnTo>
                    <a:pt x="27689" y="220148"/>
                  </a:lnTo>
                  <a:lnTo>
                    <a:pt x="27662" y="220009"/>
                  </a:lnTo>
                  <a:lnTo>
                    <a:pt x="27816" y="219815"/>
                  </a:lnTo>
                  <a:lnTo>
                    <a:pt x="27882" y="219584"/>
                  </a:lnTo>
                  <a:lnTo>
                    <a:pt x="27878" y="219341"/>
                  </a:lnTo>
                  <a:lnTo>
                    <a:pt x="27870" y="219219"/>
                  </a:lnTo>
                  <a:lnTo>
                    <a:pt x="27862" y="219098"/>
                  </a:lnTo>
                  <a:lnTo>
                    <a:pt x="27854" y="218976"/>
                  </a:lnTo>
                  <a:lnTo>
                    <a:pt x="27843" y="218855"/>
                  </a:lnTo>
                  <a:lnTo>
                    <a:pt x="27832" y="218739"/>
                  </a:lnTo>
                  <a:lnTo>
                    <a:pt x="27820" y="218618"/>
                  </a:lnTo>
                  <a:lnTo>
                    <a:pt x="27806" y="218496"/>
                  </a:lnTo>
                  <a:lnTo>
                    <a:pt x="27783" y="218375"/>
                  </a:lnTo>
                  <a:lnTo>
                    <a:pt x="27749" y="218259"/>
                  </a:lnTo>
                  <a:lnTo>
                    <a:pt x="27692" y="218150"/>
                  </a:lnTo>
                  <a:lnTo>
                    <a:pt x="27597" y="218071"/>
                  </a:lnTo>
                  <a:lnTo>
                    <a:pt x="27492" y="218010"/>
                  </a:lnTo>
                  <a:lnTo>
                    <a:pt x="27311" y="217852"/>
                  </a:lnTo>
                  <a:lnTo>
                    <a:pt x="27272" y="217737"/>
                  </a:lnTo>
                  <a:lnTo>
                    <a:pt x="27247" y="217616"/>
                  </a:lnTo>
                  <a:lnTo>
                    <a:pt x="27233" y="217500"/>
                  </a:lnTo>
                  <a:lnTo>
                    <a:pt x="27230" y="217373"/>
                  </a:lnTo>
                  <a:lnTo>
                    <a:pt x="27257" y="217129"/>
                  </a:lnTo>
                  <a:lnTo>
                    <a:pt x="27443" y="217032"/>
                  </a:lnTo>
                  <a:lnTo>
                    <a:pt x="27687" y="217069"/>
                  </a:lnTo>
                  <a:lnTo>
                    <a:pt x="27807" y="217044"/>
                  </a:lnTo>
                  <a:lnTo>
                    <a:pt x="27903" y="216971"/>
                  </a:lnTo>
                  <a:lnTo>
                    <a:pt x="27982" y="216880"/>
                  </a:lnTo>
                  <a:lnTo>
                    <a:pt x="28047" y="216777"/>
                  </a:lnTo>
                  <a:lnTo>
                    <a:pt x="28107" y="216667"/>
                  </a:lnTo>
                  <a:lnTo>
                    <a:pt x="28218" y="216455"/>
                  </a:lnTo>
                  <a:lnTo>
                    <a:pt x="28309" y="216230"/>
                  </a:lnTo>
                  <a:lnTo>
                    <a:pt x="28392" y="215999"/>
                  </a:lnTo>
                  <a:lnTo>
                    <a:pt x="28478" y="215774"/>
                  </a:lnTo>
                  <a:lnTo>
                    <a:pt x="28574" y="215550"/>
                  </a:lnTo>
                  <a:lnTo>
                    <a:pt x="28678" y="215331"/>
                  </a:lnTo>
                  <a:lnTo>
                    <a:pt x="28786" y="215112"/>
                  </a:lnTo>
                  <a:lnTo>
                    <a:pt x="28895" y="214894"/>
                  </a:lnTo>
                  <a:lnTo>
                    <a:pt x="29004" y="214675"/>
                  </a:lnTo>
                  <a:lnTo>
                    <a:pt x="29111" y="214462"/>
                  </a:lnTo>
                  <a:lnTo>
                    <a:pt x="29164" y="214353"/>
                  </a:lnTo>
                  <a:lnTo>
                    <a:pt x="29214" y="214237"/>
                  </a:lnTo>
                  <a:lnTo>
                    <a:pt x="29261" y="214128"/>
                  </a:lnTo>
                  <a:lnTo>
                    <a:pt x="29306" y="214013"/>
                  </a:lnTo>
                  <a:lnTo>
                    <a:pt x="29348" y="213903"/>
                  </a:lnTo>
                  <a:lnTo>
                    <a:pt x="29377" y="213782"/>
                  </a:lnTo>
                  <a:lnTo>
                    <a:pt x="29391" y="213660"/>
                  </a:lnTo>
                  <a:lnTo>
                    <a:pt x="29399" y="213539"/>
                  </a:lnTo>
                  <a:lnTo>
                    <a:pt x="29389" y="213295"/>
                  </a:lnTo>
                  <a:lnTo>
                    <a:pt x="29373" y="213053"/>
                  </a:lnTo>
                  <a:lnTo>
                    <a:pt x="29354" y="212810"/>
                  </a:lnTo>
                  <a:lnTo>
                    <a:pt x="29337" y="212573"/>
                  </a:lnTo>
                  <a:lnTo>
                    <a:pt x="29333" y="212323"/>
                  </a:lnTo>
                  <a:lnTo>
                    <a:pt x="29357" y="212208"/>
                  </a:lnTo>
                  <a:lnTo>
                    <a:pt x="29403" y="212099"/>
                  </a:lnTo>
                  <a:lnTo>
                    <a:pt x="29469" y="211995"/>
                  </a:lnTo>
                  <a:lnTo>
                    <a:pt x="29541" y="211899"/>
                  </a:lnTo>
                  <a:lnTo>
                    <a:pt x="29614" y="211801"/>
                  </a:lnTo>
                  <a:lnTo>
                    <a:pt x="29742" y="211595"/>
                  </a:lnTo>
                  <a:lnTo>
                    <a:pt x="29781" y="211479"/>
                  </a:lnTo>
                  <a:lnTo>
                    <a:pt x="29801" y="211357"/>
                  </a:lnTo>
                  <a:lnTo>
                    <a:pt x="29814" y="211236"/>
                  </a:lnTo>
                  <a:lnTo>
                    <a:pt x="29822" y="211114"/>
                  </a:lnTo>
                  <a:lnTo>
                    <a:pt x="29813" y="210872"/>
                  </a:lnTo>
                  <a:lnTo>
                    <a:pt x="29796" y="210750"/>
                  </a:lnTo>
                  <a:lnTo>
                    <a:pt x="29771" y="210629"/>
                  </a:lnTo>
                  <a:lnTo>
                    <a:pt x="29734" y="210519"/>
                  </a:lnTo>
                  <a:lnTo>
                    <a:pt x="29664" y="210416"/>
                  </a:lnTo>
                  <a:lnTo>
                    <a:pt x="29581" y="210331"/>
                  </a:lnTo>
                  <a:lnTo>
                    <a:pt x="29494" y="210246"/>
                  </a:lnTo>
                  <a:lnTo>
                    <a:pt x="29365" y="210039"/>
                  </a:lnTo>
                  <a:lnTo>
                    <a:pt x="29338" y="209924"/>
                  </a:lnTo>
                  <a:lnTo>
                    <a:pt x="29320" y="209802"/>
                  </a:lnTo>
                  <a:lnTo>
                    <a:pt x="29311" y="209681"/>
                  </a:lnTo>
                  <a:lnTo>
                    <a:pt x="29311" y="209559"/>
                  </a:lnTo>
                  <a:lnTo>
                    <a:pt x="29332" y="209316"/>
                  </a:lnTo>
                  <a:lnTo>
                    <a:pt x="29356" y="209195"/>
                  </a:lnTo>
                  <a:lnTo>
                    <a:pt x="29391" y="209079"/>
                  </a:lnTo>
                  <a:lnTo>
                    <a:pt x="29436" y="208970"/>
                  </a:lnTo>
                  <a:lnTo>
                    <a:pt x="29490" y="208861"/>
                  </a:lnTo>
                  <a:lnTo>
                    <a:pt x="29549" y="208751"/>
                  </a:lnTo>
                  <a:lnTo>
                    <a:pt x="29611" y="208648"/>
                  </a:lnTo>
                  <a:lnTo>
                    <a:pt x="29677" y="208545"/>
                  </a:lnTo>
                  <a:lnTo>
                    <a:pt x="29746" y="208447"/>
                  </a:lnTo>
                  <a:lnTo>
                    <a:pt x="29818" y="208350"/>
                  </a:lnTo>
                  <a:lnTo>
                    <a:pt x="29893" y="208253"/>
                  </a:lnTo>
                  <a:lnTo>
                    <a:pt x="29972" y="208162"/>
                  </a:lnTo>
                  <a:lnTo>
                    <a:pt x="30073" y="208089"/>
                  </a:lnTo>
                  <a:lnTo>
                    <a:pt x="30188" y="208052"/>
                  </a:lnTo>
                  <a:lnTo>
                    <a:pt x="30309" y="208041"/>
                  </a:lnTo>
                  <a:lnTo>
                    <a:pt x="30431" y="208041"/>
                  </a:lnTo>
                  <a:lnTo>
                    <a:pt x="30674" y="208059"/>
                  </a:lnTo>
                  <a:lnTo>
                    <a:pt x="30916" y="208059"/>
                  </a:lnTo>
                  <a:lnTo>
                    <a:pt x="31158" y="208034"/>
                  </a:lnTo>
                  <a:lnTo>
                    <a:pt x="31401" y="208016"/>
                  </a:lnTo>
                  <a:lnTo>
                    <a:pt x="31644" y="208023"/>
                  </a:lnTo>
                  <a:lnTo>
                    <a:pt x="31763" y="208047"/>
                  </a:lnTo>
                  <a:lnTo>
                    <a:pt x="31880" y="208083"/>
                  </a:lnTo>
                  <a:lnTo>
                    <a:pt x="31987" y="208138"/>
                  </a:lnTo>
                  <a:lnTo>
                    <a:pt x="32090" y="208204"/>
                  </a:lnTo>
                  <a:lnTo>
                    <a:pt x="32191" y="208271"/>
                  </a:lnTo>
                  <a:lnTo>
                    <a:pt x="32394" y="208405"/>
                  </a:lnTo>
                  <a:lnTo>
                    <a:pt x="32498" y="208466"/>
                  </a:lnTo>
                  <a:lnTo>
                    <a:pt x="32606" y="208527"/>
                  </a:lnTo>
                  <a:lnTo>
                    <a:pt x="32717" y="208575"/>
                  </a:lnTo>
                  <a:lnTo>
                    <a:pt x="32835" y="208606"/>
                  </a:lnTo>
                  <a:lnTo>
                    <a:pt x="32956" y="208618"/>
                  </a:lnTo>
                  <a:lnTo>
                    <a:pt x="33078" y="208624"/>
                  </a:lnTo>
                  <a:lnTo>
                    <a:pt x="33320" y="208624"/>
                  </a:lnTo>
                  <a:lnTo>
                    <a:pt x="33441" y="208612"/>
                  </a:lnTo>
                  <a:lnTo>
                    <a:pt x="33562" y="208600"/>
                  </a:lnTo>
                  <a:lnTo>
                    <a:pt x="33681" y="208575"/>
                  </a:lnTo>
                  <a:lnTo>
                    <a:pt x="33797" y="208539"/>
                  </a:lnTo>
                  <a:lnTo>
                    <a:pt x="33911" y="208496"/>
                  </a:lnTo>
                  <a:lnTo>
                    <a:pt x="34022" y="208441"/>
                  </a:lnTo>
                  <a:lnTo>
                    <a:pt x="34128" y="208387"/>
                  </a:lnTo>
                  <a:lnTo>
                    <a:pt x="34234" y="208326"/>
                  </a:lnTo>
                  <a:lnTo>
                    <a:pt x="34456" y="208229"/>
                  </a:lnTo>
                  <a:lnTo>
                    <a:pt x="34696" y="208186"/>
                  </a:lnTo>
                  <a:lnTo>
                    <a:pt x="34938" y="208186"/>
                  </a:lnTo>
                  <a:lnTo>
                    <a:pt x="35181" y="208199"/>
                  </a:lnTo>
                  <a:lnTo>
                    <a:pt x="35425" y="208205"/>
                  </a:lnTo>
                  <a:lnTo>
                    <a:pt x="35668" y="208198"/>
                  </a:lnTo>
                  <a:lnTo>
                    <a:pt x="35910" y="208174"/>
                  </a:lnTo>
                  <a:lnTo>
                    <a:pt x="36030" y="208156"/>
                  </a:lnTo>
                  <a:lnTo>
                    <a:pt x="36142" y="208107"/>
                  </a:lnTo>
                  <a:lnTo>
                    <a:pt x="36244" y="208041"/>
                  </a:lnTo>
                  <a:lnTo>
                    <a:pt x="36337" y="207962"/>
                  </a:lnTo>
                  <a:lnTo>
                    <a:pt x="36420" y="207876"/>
                  </a:lnTo>
                  <a:lnTo>
                    <a:pt x="36502" y="207785"/>
                  </a:lnTo>
                  <a:lnTo>
                    <a:pt x="36669" y="207609"/>
                  </a:lnTo>
                  <a:lnTo>
                    <a:pt x="36844" y="207439"/>
                  </a:lnTo>
                  <a:lnTo>
                    <a:pt x="37023" y="207275"/>
                  </a:lnTo>
                  <a:lnTo>
                    <a:pt x="37202" y="207111"/>
                  </a:lnTo>
                  <a:lnTo>
                    <a:pt x="37382" y="206953"/>
                  </a:lnTo>
                  <a:lnTo>
                    <a:pt x="37564" y="206789"/>
                  </a:lnTo>
                  <a:lnTo>
                    <a:pt x="37747" y="206631"/>
                  </a:lnTo>
                  <a:lnTo>
                    <a:pt x="37939" y="206479"/>
                  </a:lnTo>
                  <a:lnTo>
                    <a:pt x="38121" y="206315"/>
                  </a:lnTo>
                  <a:lnTo>
                    <a:pt x="38294" y="206145"/>
                  </a:lnTo>
                  <a:lnTo>
                    <a:pt x="38465" y="205975"/>
                  </a:lnTo>
                  <a:lnTo>
                    <a:pt x="38634" y="205799"/>
                  </a:lnTo>
                  <a:lnTo>
                    <a:pt x="38801" y="205622"/>
                  </a:lnTo>
                  <a:lnTo>
                    <a:pt x="38954" y="205434"/>
                  </a:lnTo>
                  <a:lnTo>
                    <a:pt x="39019" y="205331"/>
                  </a:lnTo>
                  <a:lnTo>
                    <a:pt x="39079" y="205228"/>
                  </a:lnTo>
                  <a:lnTo>
                    <a:pt x="39137" y="205119"/>
                  </a:lnTo>
                  <a:lnTo>
                    <a:pt x="39193" y="205009"/>
                  </a:lnTo>
                  <a:lnTo>
                    <a:pt x="39248" y="204900"/>
                  </a:lnTo>
                  <a:lnTo>
                    <a:pt x="39300" y="204790"/>
                  </a:lnTo>
                  <a:lnTo>
                    <a:pt x="39349" y="204681"/>
                  </a:lnTo>
                  <a:lnTo>
                    <a:pt x="39397" y="204571"/>
                  </a:lnTo>
                  <a:lnTo>
                    <a:pt x="39441" y="204456"/>
                  </a:lnTo>
                  <a:lnTo>
                    <a:pt x="39483" y="204341"/>
                  </a:lnTo>
                  <a:lnTo>
                    <a:pt x="39522" y="204231"/>
                  </a:lnTo>
                  <a:lnTo>
                    <a:pt x="39559" y="204110"/>
                  </a:lnTo>
                  <a:lnTo>
                    <a:pt x="39631" y="203879"/>
                  </a:lnTo>
                  <a:lnTo>
                    <a:pt x="39704" y="203648"/>
                  </a:lnTo>
                  <a:lnTo>
                    <a:pt x="39742" y="203533"/>
                  </a:lnTo>
                  <a:lnTo>
                    <a:pt x="39781" y="203417"/>
                  </a:lnTo>
                  <a:lnTo>
                    <a:pt x="39826" y="203308"/>
                  </a:lnTo>
                  <a:lnTo>
                    <a:pt x="39880" y="203199"/>
                  </a:lnTo>
                  <a:lnTo>
                    <a:pt x="39936" y="203089"/>
                  </a:lnTo>
                  <a:lnTo>
                    <a:pt x="39992" y="202980"/>
                  </a:lnTo>
                  <a:lnTo>
                    <a:pt x="40049" y="202870"/>
                  </a:lnTo>
                  <a:lnTo>
                    <a:pt x="40106" y="202767"/>
                  </a:lnTo>
                  <a:lnTo>
                    <a:pt x="40221" y="202548"/>
                  </a:lnTo>
                  <a:lnTo>
                    <a:pt x="40335" y="202335"/>
                  </a:lnTo>
                  <a:lnTo>
                    <a:pt x="40391" y="202226"/>
                  </a:lnTo>
                  <a:lnTo>
                    <a:pt x="40446" y="202117"/>
                  </a:lnTo>
                  <a:lnTo>
                    <a:pt x="40497" y="202007"/>
                  </a:lnTo>
                  <a:lnTo>
                    <a:pt x="40541" y="201898"/>
                  </a:lnTo>
                  <a:lnTo>
                    <a:pt x="40578" y="201783"/>
                  </a:lnTo>
                  <a:lnTo>
                    <a:pt x="40589" y="201662"/>
                  </a:lnTo>
                  <a:lnTo>
                    <a:pt x="40573" y="201419"/>
                  </a:lnTo>
                  <a:lnTo>
                    <a:pt x="40554" y="201175"/>
                  </a:lnTo>
                  <a:lnTo>
                    <a:pt x="40551" y="201054"/>
                  </a:lnTo>
                  <a:lnTo>
                    <a:pt x="40574" y="200933"/>
                  </a:lnTo>
                  <a:lnTo>
                    <a:pt x="40620" y="200823"/>
                  </a:lnTo>
                  <a:lnTo>
                    <a:pt x="40683" y="200720"/>
                  </a:lnTo>
                  <a:lnTo>
                    <a:pt x="40748" y="200616"/>
                  </a:lnTo>
                  <a:lnTo>
                    <a:pt x="40814" y="200513"/>
                  </a:lnTo>
                  <a:lnTo>
                    <a:pt x="40940" y="200307"/>
                  </a:lnTo>
                  <a:lnTo>
                    <a:pt x="41005" y="200069"/>
                  </a:lnTo>
                  <a:lnTo>
                    <a:pt x="40998" y="199827"/>
                  </a:lnTo>
                  <a:lnTo>
                    <a:pt x="40983" y="199584"/>
                  </a:lnTo>
                  <a:lnTo>
                    <a:pt x="40973" y="199341"/>
                  </a:lnTo>
                  <a:lnTo>
                    <a:pt x="40982" y="199097"/>
                  </a:lnTo>
                  <a:lnTo>
                    <a:pt x="40996" y="198860"/>
                  </a:lnTo>
                  <a:lnTo>
                    <a:pt x="40995" y="198733"/>
                  </a:lnTo>
                  <a:lnTo>
                    <a:pt x="40986" y="198617"/>
                  </a:lnTo>
                  <a:lnTo>
                    <a:pt x="40965" y="198496"/>
                  </a:lnTo>
                  <a:lnTo>
                    <a:pt x="40919" y="198381"/>
                  </a:lnTo>
                  <a:lnTo>
                    <a:pt x="40850" y="198283"/>
                  </a:lnTo>
                  <a:lnTo>
                    <a:pt x="40775" y="198186"/>
                  </a:lnTo>
                  <a:lnTo>
                    <a:pt x="40698" y="198089"/>
                  </a:lnTo>
                  <a:lnTo>
                    <a:pt x="40625" y="197998"/>
                  </a:lnTo>
                  <a:lnTo>
                    <a:pt x="40526" y="197773"/>
                  </a:lnTo>
                  <a:lnTo>
                    <a:pt x="40500" y="197536"/>
                  </a:lnTo>
                  <a:lnTo>
                    <a:pt x="40510" y="197293"/>
                  </a:lnTo>
                  <a:lnTo>
                    <a:pt x="40527" y="197050"/>
                  </a:lnTo>
                  <a:lnTo>
                    <a:pt x="40536" y="196807"/>
                  </a:lnTo>
                  <a:lnTo>
                    <a:pt x="40503" y="196564"/>
                  </a:lnTo>
                  <a:lnTo>
                    <a:pt x="40466" y="196449"/>
                  </a:lnTo>
                  <a:lnTo>
                    <a:pt x="40408" y="196345"/>
                  </a:lnTo>
                  <a:lnTo>
                    <a:pt x="40344" y="196242"/>
                  </a:lnTo>
                  <a:lnTo>
                    <a:pt x="40278" y="196139"/>
                  </a:lnTo>
                  <a:lnTo>
                    <a:pt x="40160" y="195926"/>
                  </a:lnTo>
                  <a:lnTo>
                    <a:pt x="40117" y="195683"/>
                  </a:lnTo>
                  <a:lnTo>
                    <a:pt x="40068" y="195446"/>
                  </a:lnTo>
                  <a:lnTo>
                    <a:pt x="40020" y="195337"/>
                  </a:lnTo>
                  <a:lnTo>
                    <a:pt x="39962" y="195227"/>
                  </a:lnTo>
                  <a:lnTo>
                    <a:pt x="39899" y="195124"/>
                  </a:lnTo>
                  <a:lnTo>
                    <a:pt x="39832" y="195021"/>
                  </a:lnTo>
                  <a:lnTo>
                    <a:pt x="39700" y="194820"/>
                  </a:lnTo>
                  <a:lnTo>
                    <a:pt x="39557" y="194620"/>
                  </a:lnTo>
                  <a:lnTo>
                    <a:pt x="39404" y="194431"/>
                  </a:lnTo>
                  <a:lnTo>
                    <a:pt x="39245" y="194249"/>
                  </a:lnTo>
                  <a:lnTo>
                    <a:pt x="39159" y="194164"/>
                  </a:lnTo>
                  <a:lnTo>
                    <a:pt x="39070" y="194079"/>
                  </a:lnTo>
                  <a:lnTo>
                    <a:pt x="38979" y="194000"/>
                  </a:lnTo>
                  <a:lnTo>
                    <a:pt x="38886" y="193921"/>
                  </a:lnTo>
                  <a:lnTo>
                    <a:pt x="38793" y="193842"/>
                  </a:lnTo>
                  <a:lnTo>
                    <a:pt x="38698" y="193770"/>
                  </a:lnTo>
                  <a:lnTo>
                    <a:pt x="38509" y="193611"/>
                  </a:lnTo>
                  <a:lnTo>
                    <a:pt x="38323" y="193459"/>
                  </a:lnTo>
                  <a:lnTo>
                    <a:pt x="38144" y="193296"/>
                  </a:lnTo>
                  <a:lnTo>
                    <a:pt x="37975" y="193119"/>
                  </a:lnTo>
                  <a:lnTo>
                    <a:pt x="37768" y="192998"/>
                  </a:lnTo>
                  <a:lnTo>
                    <a:pt x="37526" y="193010"/>
                  </a:lnTo>
                  <a:lnTo>
                    <a:pt x="37285" y="193041"/>
                  </a:lnTo>
                  <a:lnTo>
                    <a:pt x="37159" y="192846"/>
                  </a:lnTo>
                  <a:lnTo>
                    <a:pt x="37144" y="192603"/>
                  </a:lnTo>
                  <a:lnTo>
                    <a:pt x="37160" y="192481"/>
                  </a:lnTo>
                  <a:lnTo>
                    <a:pt x="37195" y="192366"/>
                  </a:lnTo>
                  <a:lnTo>
                    <a:pt x="37259" y="192263"/>
                  </a:lnTo>
                  <a:lnTo>
                    <a:pt x="37341" y="192172"/>
                  </a:lnTo>
                  <a:lnTo>
                    <a:pt x="37432" y="192093"/>
                  </a:lnTo>
                  <a:lnTo>
                    <a:pt x="37530" y="192020"/>
                  </a:lnTo>
                  <a:lnTo>
                    <a:pt x="37633" y="191953"/>
                  </a:lnTo>
                  <a:lnTo>
                    <a:pt x="37735" y="191892"/>
                  </a:lnTo>
                  <a:lnTo>
                    <a:pt x="37929" y="191740"/>
                  </a:lnTo>
                  <a:lnTo>
                    <a:pt x="38016" y="191655"/>
                  </a:lnTo>
                  <a:lnTo>
                    <a:pt x="38073" y="191552"/>
                  </a:lnTo>
                  <a:lnTo>
                    <a:pt x="38103" y="191430"/>
                  </a:lnTo>
                  <a:lnTo>
                    <a:pt x="38122" y="191318"/>
                  </a:lnTo>
                  <a:lnTo>
                    <a:pt x="38229" y="191096"/>
                  </a:lnTo>
                  <a:lnTo>
                    <a:pt x="38312" y="191005"/>
                  </a:lnTo>
                  <a:lnTo>
                    <a:pt x="38399" y="190920"/>
                  </a:lnTo>
                  <a:lnTo>
                    <a:pt x="38486" y="190835"/>
                  </a:lnTo>
                  <a:lnTo>
                    <a:pt x="38576" y="190756"/>
                  </a:lnTo>
                  <a:lnTo>
                    <a:pt x="38762" y="190598"/>
                  </a:lnTo>
                  <a:lnTo>
                    <a:pt x="38857" y="190525"/>
                  </a:lnTo>
                  <a:lnTo>
                    <a:pt x="38956" y="190452"/>
                  </a:lnTo>
                  <a:lnTo>
                    <a:pt x="39055" y="190379"/>
                  </a:lnTo>
                  <a:lnTo>
                    <a:pt x="39155" y="190313"/>
                  </a:lnTo>
                  <a:lnTo>
                    <a:pt x="39354" y="190173"/>
                  </a:lnTo>
                  <a:lnTo>
                    <a:pt x="39351" y="190015"/>
                  </a:lnTo>
                  <a:lnTo>
                    <a:pt x="39347" y="189772"/>
                  </a:lnTo>
                  <a:lnTo>
                    <a:pt x="39344" y="189559"/>
                  </a:lnTo>
                  <a:lnTo>
                    <a:pt x="39344" y="189407"/>
                  </a:lnTo>
                  <a:lnTo>
                    <a:pt x="39348" y="189170"/>
                  </a:lnTo>
                  <a:lnTo>
                    <a:pt x="39355" y="188927"/>
                  </a:lnTo>
                  <a:lnTo>
                    <a:pt x="39364" y="188684"/>
                  </a:lnTo>
                  <a:lnTo>
                    <a:pt x="39374" y="188441"/>
                  </a:lnTo>
                  <a:lnTo>
                    <a:pt x="39383" y="188198"/>
                  </a:lnTo>
                  <a:lnTo>
                    <a:pt x="39391" y="187955"/>
                  </a:lnTo>
                  <a:lnTo>
                    <a:pt x="39393" y="187827"/>
                  </a:lnTo>
                  <a:lnTo>
                    <a:pt x="39336" y="187597"/>
                  </a:lnTo>
                  <a:lnTo>
                    <a:pt x="39196" y="187396"/>
                  </a:lnTo>
                  <a:lnTo>
                    <a:pt x="39048" y="187202"/>
                  </a:lnTo>
                  <a:lnTo>
                    <a:pt x="38924" y="186995"/>
                  </a:lnTo>
                  <a:lnTo>
                    <a:pt x="38903" y="186752"/>
                  </a:lnTo>
                  <a:lnTo>
                    <a:pt x="38921" y="186509"/>
                  </a:lnTo>
                  <a:lnTo>
                    <a:pt x="38924" y="186266"/>
                  </a:lnTo>
                  <a:lnTo>
                    <a:pt x="38927" y="186023"/>
                  </a:lnTo>
                  <a:lnTo>
                    <a:pt x="38930" y="185780"/>
                  </a:lnTo>
                  <a:lnTo>
                    <a:pt x="38930" y="185537"/>
                  </a:lnTo>
                  <a:lnTo>
                    <a:pt x="38928" y="185416"/>
                  </a:lnTo>
                  <a:lnTo>
                    <a:pt x="38925" y="185294"/>
                  </a:lnTo>
                  <a:lnTo>
                    <a:pt x="38920" y="185172"/>
                  </a:lnTo>
                  <a:lnTo>
                    <a:pt x="38914" y="185057"/>
                  </a:lnTo>
                  <a:lnTo>
                    <a:pt x="38895" y="184936"/>
                  </a:lnTo>
                  <a:lnTo>
                    <a:pt x="38862" y="184820"/>
                  </a:lnTo>
                  <a:lnTo>
                    <a:pt x="38823" y="184699"/>
                  </a:lnTo>
                  <a:lnTo>
                    <a:pt x="38784" y="184583"/>
                  </a:lnTo>
                  <a:lnTo>
                    <a:pt x="38742" y="184468"/>
                  </a:lnTo>
                  <a:lnTo>
                    <a:pt x="38697" y="184359"/>
                  </a:lnTo>
                  <a:lnTo>
                    <a:pt x="38608" y="184127"/>
                  </a:lnTo>
                  <a:lnTo>
                    <a:pt x="38566" y="184018"/>
                  </a:lnTo>
                  <a:lnTo>
                    <a:pt x="38528" y="183903"/>
                  </a:lnTo>
                  <a:lnTo>
                    <a:pt x="38497" y="183788"/>
                  </a:lnTo>
                  <a:lnTo>
                    <a:pt x="38491" y="183666"/>
                  </a:lnTo>
                  <a:lnTo>
                    <a:pt x="38498" y="183538"/>
                  </a:lnTo>
                  <a:lnTo>
                    <a:pt x="38457" y="183301"/>
                  </a:lnTo>
                  <a:lnTo>
                    <a:pt x="38390" y="183204"/>
                  </a:lnTo>
                  <a:lnTo>
                    <a:pt x="38314" y="183107"/>
                  </a:lnTo>
                  <a:lnTo>
                    <a:pt x="38231" y="183022"/>
                  </a:lnTo>
                  <a:lnTo>
                    <a:pt x="38143" y="182937"/>
                  </a:lnTo>
                  <a:lnTo>
                    <a:pt x="37970" y="182766"/>
                  </a:lnTo>
                  <a:lnTo>
                    <a:pt x="37807" y="182585"/>
                  </a:lnTo>
                  <a:lnTo>
                    <a:pt x="37727" y="182494"/>
                  </a:lnTo>
                  <a:lnTo>
                    <a:pt x="37649" y="182402"/>
                  </a:lnTo>
                  <a:lnTo>
                    <a:pt x="37573" y="182305"/>
                  </a:lnTo>
                  <a:lnTo>
                    <a:pt x="37517" y="182196"/>
                  </a:lnTo>
                  <a:lnTo>
                    <a:pt x="37484" y="182080"/>
                  </a:lnTo>
                  <a:lnTo>
                    <a:pt x="37472" y="181959"/>
                  </a:lnTo>
                  <a:lnTo>
                    <a:pt x="37466" y="181837"/>
                  </a:lnTo>
                  <a:lnTo>
                    <a:pt x="37424" y="181600"/>
                  </a:lnTo>
                  <a:lnTo>
                    <a:pt x="37357" y="181497"/>
                  </a:lnTo>
                  <a:lnTo>
                    <a:pt x="37277" y="181406"/>
                  </a:lnTo>
                  <a:lnTo>
                    <a:pt x="37192" y="181321"/>
                  </a:lnTo>
                  <a:lnTo>
                    <a:pt x="37102" y="181235"/>
                  </a:lnTo>
                  <a:lnTo>
                    <a:pt x="37009" y="181157"/>
                  </a:lnTo>
                  <a:lnTo>
                    <a:pt x="36913" y="181084"/>
                  </a:lnTo>
                  <a:lnTo>
                    <a:pt x="36725" y="180926"/>
                  </a:lnTo>
                  <a:lnTo>
                    <a:pt x="36634" y="180847"/>
                  </a:lnTo>
                  <a:lnTo>
                    <a:pt x="36549" y="180762"/>
                  </a:lnTo>
                  <a:lnTo>
                    <a:pt x="36478" y="180665"/>
                  </a:lnTo>
                  <a:lnTo>
                    <a:pt x="36420" y="180556"/>
                  </a:lnTo>
                  <a:lnTo>
                    <a:pt x="36398" y="180440"/>
                  </a:lnTo>
                  <a:lnTo>
                    <a:pt x="36397" y="180318"/>
                  </a:lnTo>
                  <a:lnTo>
                    <a:pt x="36400" y="180069"/>
                  </a:lnTo>
                  <a:lnTo>
                    <a:pt x="36397" y="179947"/>
                  </a:lnTo>
                  <a:lnTo>
                    <a:pt x="36372" y="179832"/>
                  </a:lnTo>
                  <a:lnTo>
                    <a:pt x="36322" y="179723"/>
                  </a:lnTo>
                  <a:lnTo>
                    <a:pt x="36249" y="179620"/>
                  </a:lnTo>
                  <a:lnTo>
                    <a:pt x="36175" y="179529"/>
                  </a:lnTo>
                  <a:lnTo>
                    <a:pt x="36023" y="179334"/>
                  </a:lnTo>
                  <a:lnTo>
                    <a:pt x="35871" y="179146"/>
                  </a:lnTo>
                  <a:lnTo>
                    <a:pt x="35797" y="179049"/>
                  </a:lnTo>
                  <a:lnTo>
                    <a:pt x="35727" y="178951"/>
                  </a:lnTo>
                  <a:lnTo>
                    <a:pt x="35663" y="178848"/>
                  </a:lnTo>
                  <a:lnTo>
                    <a:pt x="35606" y="178739"/>
                  </a:lnTo>
                  <a:lnTo>
                    <a:pt x="35571" y="178623"/>
                  </a:lnTo>
                  <a:lnTo>
                    <a:pt x="35562" y="178502"/>
                  </a:lnTo>
                  <a:lnTo>
                    <a:pt x="35580" y="178259"/>
                  </a:lnTo>
                  <a:lnTo>
                    <a:pt x="35593" y="178022"/>
                  </a:lnTo>
                  <a:lnTo>
                    <a:pt x="35482" y="177803"/>
                  </a:lnTo>
                  <a:lnTo>
                    <a:pt x="35301" y="177639"/>
                  </a:lnTo>
                  <a:lnTo>
                    <a:pt x="35170" y="177445"/>
                  </a:lnTo>
                  <a:lnTo>
                    <a:pt x="35172" y="177201"/>
                  </a:lnTo>
                  <a:lnTo>
                    <a:pt x="35195" y="176959"/>
                  </a:lnTo>
                  <a:lnTo>
                    <a:pt x="35178" y="176837"/>
                  </a:lnTo>
                  <a:lnTo>
                    <a:pt x="35135" y="176722"/>
                  </a:lnTo>
                  <a:lnTo>
                    <a:pt x="35086" y="176612"/>
                  </a:lnTo>
                  <a:lnTo>
                    <a:pt x="35032" y="176503"/>
                  </a:lnTo>
                  <a:lnTo>
                    <a:pt x="34974" y="176400"/>
                  </a:lnTo>
                  <a:lnTo>
                    <a:pt x="34903" y="176296"/>
                  </a:lnTo>
                  <a:lnTo>
                    <a:pt x="34825" y="176205"/>
                  </a:lnTo>
                  <a:lnTo>
                    <a:pt x="34742" y="176114"/>
                  </a:lnTo>
                  <a:lnTo>
                    <a:pt x="34641" y="176048"/>
                  </a:lnTo>
                  <a:lnTo>
                    <a:pt x="34525" y="176011"/>
                  </a:lnTo>
                  <a:lnTo>
                    <a:pt x="34404" y="176011"/>
                  </a:lnTo>
                  <a:lnTo>
                    <a:pt x="34162" y="176041"/>
                  </a:lnTo>
                  <a:lnTo>
                    <a:pt x="33921" y="176066"/>
                  </a:lnTo>
                  <a:lnTo>
                    <a:pt x="33678" y="176072"/>
                  </a:lnTo>
                  <a:lnTo>
                    <a:pt x="33435" y="176065"/>
                  </a:lnTo>
                  <a:lnTo>
                    <a:pt x="33192" y="176078"/>
                  </a:lnTo>
                  <a:lnTo>
                    <a:pt x="32951" y="176108"/>
                  </a:lnTo>
                  <a:lnTo>
                    <a:pt x="32712" y="176151"/>
                  </a:lnTo>
                  <a:lnTo>
                    <a:pt x="32474" y="176205"/>
                  </a:lnTo>
                  <a:lnTo>
                    <a:pt x="32358" y="176242"/>
                  </a:lnTo>
                  <a:lnTo>
                    <a:pt x="32242" y="176278"/>
                  </a:lnTo>
                  <a:lnTo>
                    <a:pt x="32127" y="176315"/>
                  </a:lnTo>
                  <a:lnTo>
                    <a:pt x="32012" y="176357"/>
                  </a:lnTo>
                  <a:lnTo>
                    <a:pt x="31784" y="176436"/>
                  </a:lnTo>
                  <a:lnTo>
                    <a:pt x="31558" y="176527"/>
                  </a:lnTo>
                  <a:lnTo>
                    <a:pt x="31334" y="176624"/>
                  </a:lnTo>
                  <a:lnTo>
                    <a:pt x="31111" y="176722"/>
                  </a:lnTo>
                  <a:lnTo>
                    <a:pt x="30890" y="176818"/>
                  </a:lnTo>
                  <a:lnTo>
                    <a:pt x="30781" y="176874"/>
                  </a:lnTo>
                  <a:lnTo>
                    <a:pt x="30673" y="176928"/>
                  </a:lnTo>
                  <a:lnTo>
                    <a:pt x="30568" y="176989"/>
                  </a:lnTo>
                  <a:lnTo>
                    <a:pt x="30466" y="177055"/>
                  </a:lnTo>
                  <a:lnTo>
                    <a:pt x="30364" y="177123"/>
                  </a:lnTo>
                  <a:lnTo>
                    <a:pt x="30264" y="177190"/>
                  </a:lnTo>
                  <a:lnTo>
                    <a:pt x="30164" y="177263"/>
                  </a:lnTo>
                  <a:lnTo>
                    <a:pt x="29964" y="177402"/>
                  </a:lnTo>
                  <a:lnTo>
                    <a:pt x="29864" y="177469"/>
                  </a:lnTo>
                  <a:lnTo>
                    <a:pt x="29762" y="177536"/>
                  </a:lnTo>
                  <a:lnTo>
                    <a:pt x="29658" y="177597"/>
                  </a:lnTo>
                  <a:lnTo>
                    <a:pt x="29548" y="177651"/>
                  </a:lnTo>
                  <a:lnTo>
                    <a:pt x="29434" y="177693"/>
                  </a:lnTo>
                  <a:lnTo>
                    <a:pt x="29317" y="177724"/>
                  </a:lnTo>
                  <a:lnTo>
                    <a:pt x="29196" y="177742"/>
                  </a:lnTo>
                  <a:lnTo>
                    <a:pt x="29075" y="177748"/>
                  </a:lnTo>
                  <a:lnTo>
                    <a:pt x="28832" y="177742"/>
                  </a:lnTo>
                  <a:lnTo>
                    <a:pt x="28713" y="177718"/>
                  </a:lnTo>
                  <a:lnTo>
                    <a:pt x="28596" y="177681"/>
                  </a:lnTo>
                  <a:lnTo>
                    <a:pt x="28487" y="177627"/>
                  </a:lnTo>
                  <a:lnTo>
                    <a:pt x="28383" y="177560"/>
                  </a:lnTo>
                  <a:lnTo>
                    <a:pt x="28285" y="177493"/>
                  </a:lnTo>
                  <a:lnTo>
                    <a:pt x="28197" y="177408"/>
                  </a:lnTo>
                  <a:lnTo>
                    <a:pt x="28120" y="177311"/>
                  </a:lnTo>
                  <a:lnTo>
                    <a:pt x="28058" y="177208"/>
                  </a:lnTo>
                  <a:lnTo>
                    <a:pt x="28025" y="177092"/>
                  </a:lnTo>
                  <a:lnTo>
                    <a:pt x="28024" y="176971"/>
                  </a:lnTo>
                  <a:lnTo>
                    <a:pt x="28082" y="176734"/>
                  </a:lnTo>
                  <a:lnTo>
                    <a:pt x="28153" y="176503"/>
                  </a:lnTo>
                  <a:lnTo>
                    <a:pt x="28215" y="176266"/>
                  </a:lnTo>
                  <a:lnTo>
                    <a:pt x="28213" y="176023"/>
                  </a:lnTo>
                  <a:lnTo>
                    <a:pt x="28195" y="175780"/>
                  </a:lnTo>
                  <a:lnTo>
                    <a:pt x="28248" y="175549"/>
                  </a:lnTo>
                  <a:lnTo>
                    <a:pt x="28403" y="175361"/>
                  </a:lnTo>
                  <a:lnTo>
                    <a:pt x="28519" y="175148"/>
                  </a:lnTo>
                  <a:lnTo>
                    <a:pt x="28536" y="174905"/>
                  </a:lnTo>
                  <a:lnTo>
                    <a:pt x="28530" y="174662"/>
                  </a:lnTo>
                  <a:lnTo>
                    <a:pt x="28516" y="174419"/>
                  </a:lnTo>
                  <a:lnTo>
                    <a:pt x="28503" y="174176"/>
                  </a:lnTo>
                  <a:lnTo>
                    <a:pt x="28496" y="173933"/>
                  </a:lnTo>
                  <a:lnTo>
                    <a:pt x="28494" y="173690"/>
                  </a:lnTo>
                  <a:lnTo>
                    <a:pt x="28492" y="173447"/>
                  </a:lnTo>
                  <a:lnTo>
                    <a:pt x="28490" y="173204"/>
                  </a:lnTo>
                  <a:lnTo>
                    <a:pt x="28482" y="172961"/>
                  </a:lnTo>
                  <a:lnTo>
                    <a:pt x="28463" y="172718"/>
                  </a:lnTo>
                  <a:lnTo>
                    <a:pt x="28447" y="172475"/>
                  </a:lnTo>
                  <a:lnTo>
                    <a:pt x="28451" y="172238"/>
                  </a:lnTo>
                  <a:lnTo>
                    <a:pt x="28465" y="172111"/>
                  </a:lnTo>
                  <a:lnTo>
                    <a:pt x="28502" y="172001"/>
                  </a:lnTo>
                  <a:lnTo>
                    <a:pt x="28561" y="171892"/>
                  </a:lnTo>
                  <a:lnTo>
                    <a:pt x="28636" y="171794"/>
                  </a:lnTo>
                  <a:lnTo>
                    <a:pt x="28713" y="171697"/>
                  </a:lnTo>
                  <a:lnTo>
                    <a:pt x="28788" y="171606"/>
                  </a:lnTo>
                  <a:lnTo>
                    <a:pt x="28912" y="171394"/>
                  </a:lnTo>
                  <a:lnTo>
                    <a:pt x="29017" y="171175"/>
                  </a:lnTo>
                  <a:lnTo>
                    <a:pt x="29121" y="170956"/>
                  </a:lnTo>
                  <a:lnTo>
                    <a:pt x="29198" y="170725"/>
                  </a:lnTo>
                  <a:lnTo>
                    <a:pt x="29220" y="170482"/>
                  </a:lnTo>
                  <a:lnTo>
                    <a:pt x="29058" y="170306"/>
                  </a:lnTo>
                  <a:lnTo>
                    <a:pt x="28862" y="170166"/>
                  </a:lnTo>
                  <a:lnTo>
                    <a:pt x="28678" y="170009"/>
                  </a:lnTo>
                  <a:lnTo>
                    <a:pt x="28495" y="169844"/>
                  </a:lnTo>
                  <a:lnTo>
                    <a:pt x="28313" y="169686"/>
                  </a:lnTo>
                  <a:lnTo>
                    <a:pt x="28174" y="169546"/>
                  </a:lnTo>
                  <a:lnTo>
                    <a:pt x="28001" y="169377"/>
                  </a:lnTo>
                  <a:lnTo>
                    <a:pt x="27912" y="169292"/>
                  </a:lnTo>
                  <a:lnTo>
                    <a:pt x="27820" y="169212"/>
                  </a:lnTo>
                  <a:lnTo>
                    <a:pt x="27721" y="169146"/>
                  </a:lnTo>
                  <a:lnTo>
                    <a:pt x="27620" y="169079"/>
                  </a:lnTo>
                  <a:lnTo>
                    <a:pt x="27508" y="169030"/>
                  </a:lnTo>
                  <a:lnTo>
                    <a:pt x="27389" y="169006"/>
                  </a:lnTo>
                  <a:lnTo>
                    <a:pt x="27147" y="169024"/>
                  </a:lnTo>
                  <a:lnTo>
                    <a:pt x="26905" y="169048"/>
                  </a:lnTo>
                  <a:lnTo>
                    <a:pt x="26662" y="169054"/>
                  </a:lnTo>
                  <a:lnTo>
                    <a:pt x="26419" y="169037"/>
                  </a:lnTo>
                  <a:lnTo>
                    <a:pt x="26297" y="169036"/>
                  </a:lnTo>
                  <a:lnTo>
                    <a:pt x="26175" y="169042"/>
                  </a:lnTo>
                  <a:lnTo>
                    <a:pt x="26055" y="169054"/>
                  </a:lnTo>
                  <a:lnTo>
                    <a:pt x="25938" y="169085"/>
                  </a:lnTo>
                  <a:lnTo>
                    <a:pt x="25824" y="169127"/>
                  </a:lnTo>
                  <a:lnTo>
                    <a:pt x="25714" y="169182"/>
                  </a:lnTo>
                  <a:lnTo>
                    <a:pt x="25606" y="169237"/>
                  </a:lnTo>
                  <a:lnTo>
                    <a:pt x="25498" y="169291"/>
                  </a:lnTo>
                  <a:lnTo>
                    <a:pt x="25277" y="169395"/>
                  </a:lnTo>
                  <a:lnTo>
                    <a:pt x="25045" y="169468"/>
                  </a:lnTo>
                  <a:lnTo>
                    <a:pt x="24802" y="169468"/>
                  </a:lnTo>
                  <a:lnTo>
                    <a:pt x="24559" y="169455"/>
                  </a:lnTo>
                  <a:lnTo>
                    <a:pt x="24317" y="169455"/>
                  </a:lnTo>
                  <a:lnTo>
                    <a:pt x="24197" y="169480"/>
                  </a:lnTo>
                  <a:lnTo>
                    <a:pt x="24086" y="169528"/>
                  </a:lnTo>
                  <a:lnTo>
                    <a:pt x="23984" y="169595"/>
                  </a:lnTo>
                  <a:lnTo>
                    <a:pt x="23885" y="169662"/>
                  </a:lnTo>
                  <a:lnTo>
                    <a:pt x="23789" y="169735"/>
                  </a:lnTo>
                  <a:lnTo>
                    <a:pt x="23693" y="169814"/>
                  </a:lnTo>
                  <a:lnTo>
                    <a:pt x="23506" y="169972"/>
                  </a:lnTo>
                  <a:lnTo>
                    <a:pt x="23328" y="170136"/>
                  </a:lnTo>
                  <a:lnTo>
                    <a:pt x="23201" y="170336"/>
                  </a:lnTo>
                  <a:lnTo>
                    <a:pt x="23155" y="170579"/>
                  </a:lnTo>
                  <a:lnTo>
                    <a:pt x="23081" y="170804"/>
                  </a:lnTo>
                  <a:lnTo>
                    <a:pt x="23010" y="170907"/>
                  </a:lnTo>
                  <a:lnTo>
                    <a:pt x="22925" y="170992"/>
                  </a:lnTo>
                  <a:lnTo>
                    <a:pt x="22826" y="171059"/>
                  </a:lnTo>
                  <a:lnTo>
                    <a:pt x="22713" y="171108"/>
                  </a:lnTo>
                  <a:lnTo>
                    <a:pt x="22594" y="171126"/>
                  </a:lnTo>
                  <a:lnTo>
                    <a:pt x="22472" y="171138"/>
                  </a:lnTo>
                  <a:lnTo>
                    <a:pt x="22350" y="171145"/>
                  </a:lnTo>
                  <a:lnTo>
                    <a:pt x="22107" y="171138"/>
                  </a:lnTo>
                  <a:lnTo>
                    <a:pt x="21864" y="171138"/>
                  </a:lnTo>
                  <a:lnTo>
                    <a:pt x="21621" y="171126"/>
                  </a:lnTo>
                  <a:lnTo>
                    <a:pt x="21378" y="171120"/>
                  </a:lnTo>
                  <a:lnTo>
                    <a:pt x="21135" y="171114"/>
                  </a:lnTo>
                  <a:lnTo>
                    <a:pt x="20892" y="171114"/>
                  </a:lnTo>
                  <a:lnTo>
                    <a:pt x="20649" y="171126"/>
                  </a:lnTo>
                  <a:lnTo>
                    <a:pt x="20415" y="171187"/>
                  </a:lnTo>
                  <a:lnTo>
                    <a:pt x="20188" y="171272"/>
                  </a:lnTo>
                  <a:lnTo>
                    <a:pt x="19948" y="171302"/>
                  </a:lnTo>
                  <a:lnTo>
                    <a:pt x="19706" y="171314"/>
                  </a:lnTo>
                  <a:lnTo>
                    <a:pt x="19462" y="171314"/>
                  </a:lnTo>
                  <a:lnTo>
                    <a:pt x="19218" y="171321"/>
                  </a:lnTo>
                  <a:lnTo>
                    <a:pt x="18975" y="171333"/>
                  </a:lnTo>
                  <a:lnTo>
                    <a:pt x="18855" y="171345"/>
                  </a:lnTo>
                  <a:lnTo>
                    <a:pt x="18737" y="171375"/>
                  </a:lnTo>
                  <a:lnTo>
                    <a:pt x="18623" y="171418"/>
                  </a:lnTo>
                  <a:lnTo>
                    <a:pt x="18519" y="171485"/>
                  </a:lnTo>
                  <a:lnTo>
                    <a:pt x="18422" y="171557"/>
                  </a:lnTo>
                  <a:lnTo>
                    <a:pt x="18325" y="171630"/>
                  </a:lnTo>
                  <a:lnTo>
                    <a:pt x="18126" y="171770"/>
                  </a:lnTo>
                  <a:lnTo>
                    <a:pt x="18014" y="171819"/>
                  </a:lnTo>
                  <a:lnTo>
                    <a:pt x="17895" y="171837"/>
                  </a:lnTo>
                  <a:lnTo>
                    <a:pt x="17773" y="171849"/>
                  </a:lnTo>
                  <a:lnTo>
                    <a:pt x="17652" y="171855"/>
                  </a:lnTo>
                  <a:lnTo>
                    <a:pt x="17409" y="171843"/>
                  </a:lnTo>
                  <a:lnTo>
                    <a:pt x="17166" y="171831"/>
                  </a:lnTo>
                  <a:lnTo>
                    <a:pt x="16924" y="171831"/>
                  </a:lnTo>
                  <a:lnTo>
                    <a:pt x="16680" y="171831"/>
                  </a:lnTo>
                  <a:lnTo>
                    <a:pt x="16437" y="171831"/>
                  </a:lnTo>
                  <a:lnTo>
                    <a:pt x="16194" y="171831"/>
                  </a:lnTo>
                  <a:lnTo>
                    <a:pt x="15951" y="171837"/>
                  </a:lnTo>
                  <a:lnTo>
                    <a:pt x="15708" y="171837"/>
                  </a:lnTo>
                  <a:lnTo>
                    <a:pt x="15465" y="171843"/>
                  </a:lnTo>
                  <a:lnTo>
                    <a:pt x="15222" y="171843"/>
                  </a:lnTo>
                  <a:lnTo>
                    <a:pt x="14979" y="171849"/>
                  </a:lnTo>
                  <a:lnTo>
                    <a:pt x="14736" y="171855"/>
                  </a:lnTo>
                  <a:lnTo>
                    <a:pt x="14493" y="171861"/>
                  </a:lnTo>
                  <a:lnTo>
                    <a:pt x="14251" y="171873"/>
                  </a:lnTo>
                  <a:lnTo>
                    <a:pt x="14009" y="171892"/>
                  </a:lnTo>
                  <a:lnTo>
                    <a:pt x="13766" y="171904"/>
                  </a:lnTo>
                  <a:lnTo>
                    <a:pt x="13523" y="171916"/>
                  </a:lnTo>
                  <a:lnTo>
                    <a:pt x="13401" y="171910"/>
                  </a:lnTo>
                  <a:lnTo>
                    <a:pt x="13278" y="171898"/>
                  </a:lnTo>
                  <a:lnTo>
                    <a:pt x="13158" y="171867"/>
                  </a:lnTo>
                  <a:lnTo>
                    <a:pt x="13064" y="171801"/>
                  </a:lnTo>
                  <a:lnTo>
                    <a:pt x="12991" y="171697"/>
                  </a:lnTo>
                  <a:lnTo>
                    <a:pt x="12831" y="171515"/>
                  </a:lnTo>
                  <a:lnTo>
                    <a:pt x="12596" y="171473"/>
                  </a:lnTo>
                  <a:lnTo>
                    <a:pt x="12353" y="171491"/>
                  </a:lnTo>
                  <a:lnTo>
                    <a:pt x="12110" y="171503"/>
                  </a:lnTo>
                  <a:lnTo>
                    <a:pt x="11867" y="171497"/>
                  </a:lnTo>
                  <a:lnTo>
                    <a:pt x="11624" y="171478"/>
                  </a:lnTo>
                  <a:lnTo>
                    <a:pt x="11381" y="171479"/>
                  </a:lnTo>
                  <a:lnTo>
                    <a:pt x="11260" y="171484"/>
                  </a:lnTo>
                  <a:lnTo>
                    <a:pt x="11141" y="171509"/>
                  </a:lnTo>
                  <a:lnTo>
                    <a:pt x="11027" y="171551"/>
                  </a:lnTo>
                  <a:lnTo>
                    <a:pt x="10915" y="171600"/>
                  </a:lnTo>
                  <a:lnTo>
                    <a:pt x="10807" y="171655"/>
                  </a:lnTo>
                  <a:lnTo>
                    <a:pt x="10702" y="171721"/>
                  </a:lnTo>
                  <a:lnTo>
                    <a:pt x="10602" y="171788"/>
                  </a:lnTo>
                  <a:lnTo>
                    <a:pt x="10505" y="171861"/>
                  </a:lnTo>
                  <a:lnTo>
                    <a:pt x="10409" y="171934"/>
                  </a:lnTo>
                  <a:lnTo>
                    <a:pt x="10315" y="172013"/>
                  </a:lnTo>
                  <a:lnTo>
                    <a:pt x="10221" y="172092"/>
                  </a:lnTo>
                  <a:lnTo>
                    <a:pt x="10133" y="172177"/>
                  </a:lnTo>
                  <a:lnTo>
                    <a:pt x="10055" y="172268"/>
                  </a:lnTo>
                  <a:lnTo>
                    <a:pt x="9981" y="172366"/>
                  </a:lnTo>
                  <a:lnTo>
                    <a:pt x="9826" y="172554"/>
                  </a:lnTo>
                  <a:lnTo>
                    <a:pt x="9739" y="172639"/>
                  </a:lnTo>
                  <a:lnTo>
                    <a:pt x="9647" y="172718"/>
                  </a:lnTo>
                  <a:lnTo>
                    <a:pt x="9542" y="172778"/>
                  </a:lnTo>
                  <a:lnTo>
                    <a:pt x="9426" y="172815"/>
                  </a:lnTo>
                  <a:lnTo>
                    <a:pt x="9306" y="172833"/>
                  </a:lnTo>
                  <a:lnTo>
                    <a:pt x="9185" y="172839"/>
                  </a:lnTo>
                  <a:lnTo>
                    <a:pt x="8943" y="172815"/>
                  </a:lnTo>
                  <a:lnTo>
                    <a:pt x="8705" y="172766"/>
                  </a:lnTo>
                  <a:lnTo>
                    <a:pt x="8594" y="172718"/>
                  </a:lnTo>
                  <a:lnTo>
                    <a:pt x="8488" y="172657"/>
                  </a:lnTo>
                  <a:lnTo>
                    <a:pt x="8384" y="172596"/>
                  </a:lnTo>
                  <a:lnTo>
                    <a:pt x="8280" y="172530"/>
                  </a:lnTo>
                  <a:lnTo>
                    <a:pt x="8066" y="172414"/>
                  </a:lnTo>
                  <a:lnTo>
                    <a:pt x="7839" y="172463"/>
                  </a:lnTo>
                  <a:lnTo>
                    <a:pt x="7657" y="172627"/>
                  </a:lnTo>
                  <a:lnTo>
                    <a:pt x="7428" y="172657"/>
                  </a:lnTo>
                  <a:lnTo>
                    <a:pt x="7200" y="172572"/>
                  </a:lnTo>
                  <a:lnTo>
                    <a:pt x="6976" y="172475"/>
                  </a:lnTo>
                  <a:lnTo>
                    <a:pt x="6745" y="172408"/>
                  </a:lnTo>
                  <a:lnTo>
                    <a:pt x="6502" y="172420"/>
                  </a:lnTo>
                  <a:lnTo>
                    <a:pt x="6261" y="172457"/>
                  </a:lnTo>
                  <a:lnTo>
                    <a:pt x="6140" y="172463"/>
                  </a:lnTo>
                  <a:lnTo>
                    <a:pt x="6019" y="172451"/>
                  </a:lnTo>
                  <a:lnTo>
                    <a:pt x="5903" y="172414"/>
                  </a:lnTo>
                  <a:lnTo>
                    <a:pt x="5796" y="172360"/>
                  </a:lnTo>
                  <a:lnTo>
                    <a:pt x="5695" y="172287"/>
                  </a:lnTo>
                  <a:lnTo>
                    <a:pt x="5499" y="172147"/>
                  </a:lnTo>
                  <a:lnTo>
                    <a:pt x="5405" y="172068"/>
                  </a:lnTo>
                  <a:lnTo>
                    <a:pt x="5318" y="171983"/>
                  </a:lnTo>
                  <a:lnTo>
                    <a:pt x="5237" y="171892"/>
                  </a:lnTo>
                  <a:lnTo>
                    <a:pt x="5160" y="171800"/>
                  </a:lnTo>
                  <a:lnTo>
                    <a:pt x="5089" y="171697"/>
                  </a:lnTo>
                  <a:lnTo>
                    <a:pt x="5039" y="171588"/>
                  </a:lnTo>
                  <a:lnTo>
                    <a:pt x="5035" y="171466"/>
                  </a:lnTo>
                  <a:lnTo>
                    <a:pt x="5068" y="171224"/>
                  </a:lnTo>
                  <a:lnTo>
                    <a:pt x="5054" y="170987"/>
                  </a:lnTo>
                  <a:lnTo>
                    <a:pt x="4910" y="170792"/>
                  </a:lnTo>
                  <a:lnTo>
                    <a:pt x="4766" y="170598"/>
                  </a:lnTo>
                  <a:lnTo>
                    <a:pt x="4720" y="170361"/>
                  </a:lnTo>
                  <a:lnTo>
                    <a:pt x="4713" y="170118"/>
                  </a:lnTo>
                  <a:lnTo>
                    <a:pt x="4724" y="169875"/>
                  </a:lnTo>
                  <a:lnTo>
                    <a:pt x="4738" y="169632"/>
                  </a:lnTo>
                  <a:lnTo>
                    <a:pt x="4752" y="169389"/>
                  </a:lnTo>
                  <a:lnTo>
                    <a:pt x="4758" y="169267"/>
                  </a:lnTo>
                  <a:lnTo>
                    <a:pt x="4763" y="169146"/>
                  </a:lnTo>
                  <a:lnTo>
                    <a:pt x="4766" y="169024"/>
                  </a:lnTo>
                  <a:lnTo>
                    <a:pt x="4766" y="168902"/>
                  </a:lnTo>
                  <a:lnTo>
                    <a:pt x="4757" y="168659"/>
                  </a:lnTo>
                  <a:lnTo>
                    <a:pt x="4741" y="168416"/>
                  </a:lnTo>
                  <a:lnTo>
                    <a:pt x="4727" y="168173"/>
                  </a:lnTo>
                  <a:lnTo>
                    <a:pt x="4735" y="167930"/>
                  </a:lnTo>
                  <a:lnTo>
                    <a:pt x="4760" y="167809"/>
                  </a:lnTo>
                  <a:lnTo>
                    <a:pt x="4803" y="167700"/>
                  </a:lnTo>
                  <a:lnTo>
                    <a:pt x="4861" y="167590"/>
                  </a:lnTo>
                  <a:lnTo>
                    <a:pt x="4928" y="167487"/>
                  </a:lnTo>
                  <a:lnTo>
                    <a:pt x="4999" y="167390"/>
                  </a:lnTo>
                  <a:lnTo>
                    <a:pt x="5074" y="167292"/>
                  </a:lnTo>
                  <a:lnTo>
                    <a:pt x="5153" y="167201"/>
                  </a:lnTo>
                  <a:lnTo>
                    <a:pt x="5237" y="167110"/>
                  </a:lnTo>
                  <a:lnTo>
                    <a:pt x="5329" y="167031"/>
                  </a:lnTo>
                  <a:lnTo>
                    <a:pt x="5507" y="166867"/>
                  </a:lnTo>
                  <a:lnTo>
                    <a:pt x="5565" y="166758"/>
                  </a:lnTo>
                  <a:lnTo>
                    <a:pt x="5593" y="166642"/>
                  </a:lnTo>
                  <a:lnTo>
                    <a:pt x="5610" y="166521"/>
                  </a:lnTo>
                  <a:lnTo>
                    <a:pt x="5618" y="166400"/>
                  </a:lnTo>
                  <a:lnTo>
                    <a:pt x="5622" y="166278"/>
                  </a:lnTo>
                  <a:lnTo>
                    <a:pt x="5617" y="166035"/>
                  </a:lnTo>
                  <a:lnTo>
                    <a:pt x="5599" y="165792"/>
                  </a:lnTo>
                  <a:lnTo>
                    <a:pt x="5581" y="165549"/>
                  </a:lnTo>
                  <a:lnTo>
                    <a:pt x="5594" y="165428"/>
                  </a:lnTo>
                  <a:lnTo>
                    <a:pt x="5629" y="165312"/>
                  </a:lnTo>
                  <a:lnTo>
                    <a:pt x="5679" y="165202"/>
                  </a:lnTo>
                  <a:lnTo>
                    <a:pt x="5742" y="165099"/>
                  </a:lnTo>
                  <a:lnTo>
                    <a:pt x="5816" y="165002"/>
                  </a:lnTo>
                  <a:lnTo>
                    <a:pt x="5904" y="164923"/>
                  </a:lnTo>
                  <a:lnTo>
                    <a:pt x="6012" y="164862"/>
                  </a:lnTo>
                  <a:lnTo>
                    <a:pt x="6131" y="164838"/>
                  </a:lnTo>
                  <a:lnTo>
                    <a:pt x="6253" y="164826"/>
                  </a:lnTo>
                  <a:lnTo>
                    <a:pt x="6496" y="164832"/>
                  </a:lnTo>
                  <a:lnTo>
                    <a:pt x="6617" y="164844"/>
                  </a:lnTo>
                  <a:lnTo>
                    <a:pt x="6737" y="164862"/>
                  </a:lnTo>
                  <a:lnTo>
                    <a:pt x="6857" y="164881"/>
                  </a:lnTo>
                  <a:lnTo>
                    <a:pt x="6976" y="164911"/>
                  </a:lnTo>
                  <a:lnTo>
                    <a:pt x="7094" y="164941"/>
                  </a:lnTo>
                  <a:lnTo>
                    <a:pt x="7210" y="164972"/>
                  </a:lnTo>
                  <a:lnTo>
                    <a:pt x="7317" y="165032"/>
                  </a:lnTo>
                  <a:lnTo>
                    <a:pt x="7408" y="165111"/>
                  </a:lnTo>
                  <a:lnTo>
                    <a:pt x="7494" y="165197"/>
                  </a:lnTo>
                  <a:lnTo>
                    <a:pt x="7676" y="165354"/>
                  </a:lnTo>
                  <a:lnTo>
                    <a:pt x="7877" y="165495"/>
                  </a:lnTo>
                  <a:lnTo>
                    <a:pt x="8073" y="165640"/>
                  </a:lnTo>
                  <a:lnTo>
                    <a:pt x="8147" y="165731"/>
                  </a:lnTo>
                  <a:lnTo>
                    <a:pt x="8200" y="165847"/>
                  </a:lnTo>
                  <a:lnTo>
                    <a:pt x="8234" y="165962"/>
                  </a:lnTo>
                  <a:lnTo>
                    <a:pt x="8254" y="166077"/>
                  </a:lnTo>
                  <a:lnTo>
                    <a:pt x="8273" y="166199"/>
                  </a:lnTo>
                  <a:lnTo>
                    <a:pt x="8290" y="166321"/>
                  </a:lnTo>
                  <a:lnTo>
                    <a:pt x="8330" y="166558"/>
                  </a:lnTo>
                  <a:lnTo>
                    <a:pt x="8357" y="166679"/>
                  </a:lnTo>
                  <a:lnTo>
                    <a:pt x="8389" y="166794"/>
                  </a:lnTo>
                  <a:lnTo>
                    <a:pt x="8433" y="166910"/>
                  </a:lnTo>
                  <a:lnTo>
                    <a:pt x="8502" y="167007"/>
                  </a:lnTo>
                  <a:lnTo>
                    <a:pt x="8596" y="167086"/>
                  </a:lnTo>
                  <a:lnTo>
                    <a:pt x="8708" y="167135"/>
                  </a:lnTo>
                  <a:lnTo>
                    <a:pt x="8825" y="167171"/>
                  </a:lnTo>
                  <a:lnTo>
                    <a:pt x="8943" y="167201"/>
                  </a:lnTo>
                  <a:lnTo>
                    <a:pt x="9063" y="167220"/>
                  </a:lnTo>
                  <a:lnTo>
                    <a:pt x="9183" y="167238"/>
                  </a:lnTo>
                  <a:lnTo>
                    <a:pt x="9303" y="167250"/>
                  </a:lnTo>
                  <a:lnTo>
                    <a:pt x="9545" y="167281"/>
                  </a:lnTo>
                  <a:lnTo>
                    <a:pt x="9787" y="167305"/>
                  </a:lnTo>
                  <a:lnTo>
                    <a:pt x="10029" y="167299"/>
                  </a:lnTo>
                  <a:lnTo>
                    <a:pt x="10148" y="167269"/>
                  </a:lnTo>
                  <a:lnTo>
                    <a:pt x="10263" y="167225"/>
                  </a:lnTo>
                  <a:lnTo>
                    <a:pt x="10367" y="167165"/>
                  </a:lnTo>
                  <a:lnTo>
                    <a:pt x="10466" y="167092"/>
                  </a:lnTo>
                  <a:lnTo>
                    <a:pt x="10557" y="167013"/>
                  </a:lnTo>
                  <a:lnTo>
                    <a:pt x="10644" y="166928"/>
                  </a:lnTo>
                  <a:lnTo>
                    <a:pt x="10817" y="166758"/>
                  </a:lnTo>
                  <a:lnTo>
                    <a:pt x="10988" y="166581"/>
                  </a:lnTo>
                  <a:lnTo>
                    <a:pt x="11073" y="166497"/>
                  </a:lnTo>
                  <a:lnTo>
                    <a:pt x="11160" y="166412"/>
                  </a:lnTo>
                  <a:lnTo>
                    <a:pt x="11247" y="166327"/>
                  </a:lnTo>
                  <a:lnTo>
                    <a:pt x="11336" y="166242"/>
                  </a:lnTo>
                  <a:lnTo>
                    <a:pt x="11426" y="166163"/>
                  </a:lnTo>
                  <a:lnTo>
                    <a:pt x="11519" y="166084"/>
                  </a:lnTo>
                  <a:lnTo>
                    <a:pt x="11617" y="166011"/>
                  </a:lnTo>
                  <a:lnTo>
                    <a:pt x="11719" y="165943"/>
                  </a:lnTo>
                  <a:lnTo>
                    <a:pt x="11822" y="165883"/>
                  </a:lnTo>
                  <a:lnTo>
                    <a:pt x="12029" y="165756"/>
                  </a:lnTo>
                  <a:lnTo>
                    <a:pt x="12229" y="165616"/>
                  </a:lnTo>
                  <a:lnTo>
                    <a:pt x="12318" y="165530"/>
                  </a:lnTo>
                  <a:lnTo>
                    <a:pt x="12398" y="165440"/>
                  </a:lnTo>
                  <a:lnTo>
                    <a:pt x="12475" y="165349"/>
                  </a:lnTo>
                  <a:lnTo>
                    <a:pt x="12551" y="165251"/>
                  </a:lnTo>
                  <a:lnTo>
                    <a:pt x="12627" y="165154"/>
                  </a:lnTo>
                  <a:lnTo>
                    <a:pt x="12786" y="164972"/>
                  </a:lnTo>
                  <a:lnTo>
                    <a:pt x="12869" y="164887"/>
                  </a:lnTo>
                  <a:lnTo>
                    <a:pt x="12956" y="164802"/>
                  </a:lnTo>
                  <a:lnTo>
                    <a:pt x="13045" y="164717"/>
                  </a:lnTo>
                  <a:lnTo>
                    <a:pt x="13136" y="164638"/>
                  </a:lnTo>
                  <a:lnTo>
                    <a:pt x="13230" y="164559"/>
                  </a:lnTo>
                  <a:lnTo>
                    <a:pt x="13328" y="164485"/>
                  </a:lnTo>
                  <a:lnTo>
                    <a:pt x="13430" y="164419"/>
                  </a:lnTo>
                  <a:lnTo>
                    <a:pt x="13633" y="164285"/>
                  </a:lnTo>
                  <a:lnTo>
                    <a:pt x="13730" y="164212"/>
                  </a:lnTo>
                  <a:lnTo>
                    <a:pt x="13825" y="164139"/>
                  </a:lnTo>
                  <a:lnTo>
                    <a:pt x="13914" y="164054"/>
                  </a:lnTo>
                  <a:lnTo>
                    <a:pt x="13986" y="163957"/>
                  </a:lnTo>
                  <a:lnTo>
                    <a:pt x="14046" y="163848"/>
                  </a:lnTo>
                  <a:lnTo>
                    <a:pt x="14101" y="163745"/>
                  </a:lnTo>
                  <a:lnTo>
                    <a:pt x="14158" y="163635"/>
                  </a:lnTo>
                  <a:lnTo>
                    <a:pt x="14289" y="163428"/>
                  </a:lnTo>
                  <a:lnTo>
                    <a:pt x="14470" y="163264"/>
                  </a:lnTo>
                  <a:lnTo>
                    <a:pt x="14643" y="163094"/>
                  </a:lnTo>
                  <a:lnTo>
                    <a:pt x="14584" y="162870"/>
                  </a:lnTo>
                  <a:lnTo>
                    <a:pt x="14446" y="162669"/>
                  </a:lnTo>
                  <a:lnTo>
                    <a:pt x="14410" y="162432"/>
                  </a:lnTo>
                  <a:lnTo>
                    <a:pt x="14432" y="162189"/>
                  </a:lnTo>
                  <a:lnTo>
                    <a:pt x="14349" y="161970"/>
                  </a:lnTo>
                  <a:lnTo>
                    <a:pt x="14166" y="161807"/>
                  </a:lnTo>
                  <a:lnTo>
                    <a:pt x="14039" y="161606"/>
                  </a:lnTo>
                  <a:lnTo>
                    <a:pt x="14036" y="161363"/>
                  </a:lnTo>
                  <a:lnTo>
                    <a:pt x="14050" y="161120"/>
                  </a:lnTo>
                  <a:lnTo>
                    <a:pt x="14049" y="160877"/>
                  </a:lnTo>
                  <a:lnTo>
                    <a:pt x="14045" y="160634"/>
                  </a:lnTo>
                  <a:lnTo>
                    <a:pt x="14044" y="160391"/>
                  </a:lnTo>
                  <a:lnTo>
                    <a:pt x="14053" y="160148"/>
                  </a:lnTo>
                  <a:lnTo>
                    <a:pt x="14054" y="159905"/>
                  </a:lnTo>
                  <a:lnTo>
                    <a:pt x="14033" y="159662"/>
                  </a:lnTo>
                  <a:lnTo>
                    <a:pt x="13946" y="159437"/>
                  </a:lnTo>
                  <a:lnTo>
                    <a:pt x="13843" y="159218"/>
                  </a:lnTo>
                  <a:lnTo>
                    <a:pt x="13805" y="159103"/>
                  </a:lnTo>
                  <a:lnTo>
                    <a:pt x="13783" y="158981"/>
                  </a:lnTo>
                  <a:lnTo>
                    <a:pt x="13775" y="158860"/>
                  </a:lnTo>
                  <a:lnTo>
                    <a:pt x="13773" y="158738"/>
                  </a:lnTo>
                  <a:lnTo>
                    <a:pt x="13771" y="158617"/>
                  </a:lnTo>
                  <a:lnTo>
                    <a:pt x="13771" y="158374"/>
                  </a:lnTo>
                  <a:lnTo>
                    <a:pt x="13774" y="158131"/>
                  </a:lnTo>
                  <a:lnTo>
                    <a:pt x="13776" y="157888"/>
                  </a:lnTo>
                  <a:lnTo>
                    <a:pt x="13777" y="157645"/>
                  </a:lnTo>
                  <a:lnTo>
                    <a:pt x="13776" y="157523"/>
                  </a:lnTo>
                  <a:lnTo>
                    <a:pt x="13774" y="157401"/>
                  </a:lnTo>
                  <a:lnTo>
                    <a:pt x="13768" y="157280"/>
                  </a:lnTo>
                  <a:lnTo>
                    <a:pt x="13757" y="157158"/>
                  </a:lnTo>
                  <a:lnTo>
                    <a:pt x="13746" y="157037"/>
                  </a:lnTo>
                  <a:lnTo>
                    <a:pt x="13750" y="156794"/>
                  </a:lnTo>
                  <a:lnTo>
                    <a:pt x="13776" y="156679"/>
                  </a:lnTo>
                  <a:lnTo>
                    <a:pt x="13811" y="156563"/>
                  </a:lnTo>
                  <a:lnTo>
                    <a:pt x="13855" y="156448"/>
                  </a:lnTo>
                  <a:lnTo>
                    <a:pt x="13908" y="156339"/>
                  </a:lnTo>
                  <a:lnTo>
                    <a:pt x="13965" y="156236"/>
                  </a:lnTo>
                  <a:lnTo>
                    <a:pt x="14027" y="156126"/>
                  </a:lnTo>
                  <a:lnTo>
                    <a:pt x="14091" y="156023"/>
                  </a:lnTo>
                  <a:lnTo>
                    <a:pt x="14156" y="155920"/>
                  </a:lnTo>
                  <a:lnTo>
                    <a:pt x="14286" y="155713"/>
                  </a:lnTo>
                  <a:lnTo>
                    <a:pt x="14354" y="155616"/>
                  </a:lnTo>
                  <a:lnTo>
                    <a:pt x="14431" y="155518"/>
                  </a:lnTo>
                  <a:lnTo>
                    <a:pt x="14528" y="155446"/>
                  </a:lnTo>
                  <a:lnTo>
                    <a:pt x="14645" y="155415"/>
                  </a:lnTo>
                  <a:lnTo>
                    <a:pt x="14882" y="155464"/>
                  </a:lnTo>
                  <a:lnTo>
                    <a:pt x="15107" y="155555"/>
                  </a:lnTo>
                  <a:lnTo>
                    <a:pt x="15336" y="155634"/>
                  </a:lnTo>
                  <a:lnTo>
                    <a:pt x="15579" y="155634"/>
                  </a:lnTo>
                  <a:lnTo>
                    <a:pt x="15818" y="155598"/>
                  </a:lnTo>
                  <a:lnTo>
                    <a:pt x="16056" y="155543"/>
                  </a:lnTo>
                  <a:lnTo>
                    <a:pt x="16296" y="155506"/>
                  </a:lnTo>
                  <a:lnTo>
                    <a:pt x="16539" y="155500"/>
                  </a:lnTo>
                  <a:lnTo>
                    <a:pt x="16740" y="155397"/>
                  </a:lnTo>
                  <a:lnTo>
                    <a:pt x="16759" y="155154"/>
                  </a:lnTo>
                  <a:lnTo>
                    <a:pt x="16741" y="154911"/>
                  </a:lnTo>
                  <a:lnTo>
                    <a:pt x="16748" y="154668"/>
                  </a:lnTo>
                  <a:lnTo>
                    <a:pt x="16791" y="154552"/>
                  </a:lnTo>
                  <a:lnTo>
                    <a:pt x="16842" y="154443"/>
                  </a:lnTo>
                  <a:lnTo>
                    <a:pt x="16898" y="154339"/>
                  </a:lnTo>
                  <a:lnTo>
                    <a:pt x="16969" y="154237"/>
                  </a:lnTo>
                  <a:lnTo>
                    <a:pt x="17050" y="154151"/>
                  </a:lnTo>
                  <a:lnTo>
                    <a:pt x="17142" y="154066"/>
                  </a:lnTo>
                  <a:lnTo>
                    <a:pt x="17245" y="154006"/>
                  </a:lnTo>
                  <a:lnTo>
                    <a:pt x="17354" y="153951"/>
                  </a:lnTo>
                  <a:lnTo>
                    <a:pt x="17468" y="153908"/>
                  </a:lnTo>
                  <a:lnTo>
                    <a:pt x="17584" y="153872"/>
                  </a:lnTo>
                  <a:lnTo>
                    <a:pt x="17702" y="153841"/>
                  </a:lnTo>
                  <a:lnTo>
                    <a:pt x="17821" y="153817"/>
                  </a:lnTo>
                  <a:lnTo>
                    <a:pt x="18060" y="153781"/>
                  </a:lnTo>
                  <a:lnTo>
                    <a:pt x="18303" y="153793"/>
                  </a:lnTo>
                  <a:lnTo>
                    <a:pt x="18546" y="153787"/>
                  </a:lnTo>
                  <a:lnTo>
                    <a:pt x="18789" y="153781"/>
                  </a:lnTo>
                  <a:lnTo>
                    <a:pt x="18911" y="153775"/>
                  </a:lnTo>
                  <a:lnTo>
                    <a:pt x="19032" y="153769"/>
                  </a:lnTo>
                  <a:lnTo>
                    <a:pt x="19153" y="153750"/>
                  </a:lnTo>
                  <a:lnTo>
                    <a:pt x="19272" y="153726"/>
                  </a:lnTo>
                  <a:lnTo>
                    <a:pt x="19388" y="153690"/>
                  </a:lnTo>
                  <a:lnTo>
                    <a:pt x="19493" y="153629"/>
                  </a:lnTo>
                  <a:lnTo>
                    <a:pt x="19584" y="153550"/>
                  </a:lnTo>
                  <a:lnTo>
                    <a:pt x="19661" y="153453"/>
                  </a:lnTo>
                  <a:lnTo>
                    <a:pt x="19727" y="153349"/>
                  </a:lnTo>
                  <a:lnTo>
                    <a:pt x="19856" y="153149"/>
                  </a:lnTo>
                  <a:lnTo>
                    <a:pt x="19984" y="152942"/>
                  </a:lnTo>
                  <a:lnTo>
                    <a:pt x="20112" y="152736"/>
                  </a:lnTo>
                  <a:lnTo>
                    <a:pt x="20240" y="152529"/>
                  </a:lnTo>
                  <a:lnTo>
                    <a:pt x="20389" y="152262"/>
                  </a:lnTo>
                  <a:lnTo>
                    <a:pt x="20445" y="152152"/>
                  </a:lnTo>
                  <a:lnTo>
                    <a:pt x="20497" y="152043"/>
                  </a:lnTo>
                  <a:lnTo>
                    <a:pt x="20535" y="151928"/>
                  </a:lnTo>
                  <a:lnTo>
                    <a:pt x="20552" y="151806"/>
                  </a:lnTo>
                  <a:lnTo>
                    <a:pt x="20563" y="151691"/>
                  </a:lnTo>
                  <a:lnTo>
                    <a:pt x="20573" y="151570"/>
                  </a:lnTo>
                  <a:lnTo>
                    <a:pt x="20626" y="151332"/>
                  </a:lnTo>
                  <a:lnTo>
                    <a:pt x="20721" y="151108"/>
                  </a:lnTo>
                  <a:lnTo>
                    <a:pt x="20823" y="150889"/>
                  </a:lnTo>
                  <a:lnTo>
                    <a:pt x="20930" y="150670"/>
                  </a:lnTo>
                  <a:lnTo>
                    <a:pt x="21038" y="150451"/>
                  </a:lnTo>
                  <a:lnTo>
                    <a:pt x="21146" y="150232"/>
                  </a:lnTo>
                  <a:lnTo>
                    <a:pt x="21201" y="150123"/>
                  </a:lnTo>
                  <a:lnTo>
                    <a:pt x="21253" y="150014"/>
                  </a:lnTo>
                  <a:lnTo>
                    <a:pt x="21303" y="149905"/>
                  </a:lnTo>
                  <a:lnTo>
                    <a:pt x="21349" y="149796"/>
                  </a:lnTo>
                  <a:lnTo>
                    <a:pt x="21391" y="149680"/>
                  </a:lnTo>
                  <a:lnTo>
                    <a:pt x="21429" y="149565"/>
                  </a:lnTo>
                  <a:lnTo>
                    <a:pt x="21461" y="149443"/>
                  </a:lnTo>
                  <a:lnTo>
                    <a:pt x="21487" y="149327"/>
                  </a:lnTo>
                  <a:lnTo>
                    <a:pt x="21505" y="149206"/>
                  </a:lnTo>
                  <a:lnTo>
                    <a:pt x="21514" y="149085"/>
                  </a:lnTo>
                  <a:lnTo>
                    <a:pt x="21515" y="148963"/>
                  </a:lnTo>
                  <a:lnTo>
                    <a:pt x="21496" y="148720"/>
                  </a:lnTo>
                  <a:lnTo>
                    <a:pt x="21468" y="148477"/>
                  </a:lnTo>
                  <a:lnTo>
                    <a:pt x="21441" y="148240"/>
                  </a:lnTo>
                  <a:lnTo>
                    <a:pt x="21421" y="147997"/>
                  </a:lnTo>
                  <a:lnTo>
                    <a:pt x="21404" y="147754"/>
                  </a:lnTo>
                  <a:lnTo>
                    <a:pt x="21397" y="147633"/>
                  </a:lnTo>
                  <a:lnTo>
                    <a:pt x="21391" y="147511"/>
                  </a:lnTo>
                  <a:lnTo>
                    <a:pt x="21387" y="147390"/>
                  </a:lnTo>
                  <a:lnTo>
                    <a:pt x="21385" y="147268"/>
                  </a:lnTo>
                  <a:lnTo>
                    <a:pt x="21417" y="147025"/>
                  </a:lnTo>
                  <a:lnTo>
                    <a:pt x="21445" y="146910"/>
                  </a:lnTo>
                  <a:lnTo>
                    <a:pt x="21477" y="146788"/>
                  </a:lnTo>
                  <a:lnTo>
                    <a:pt x="21511" y="146672"/>
                  </a:lnTo>
                  <a:lnTo>
                    <a:pt x="21551" y="146557"/>
                  </a:lnTo>
                  <a:lnTo>
                    <a:pt x="21599" y="146448"/>
                  </a:lnTo>
                  <a:lnTo>
                    <a:pt x="21658" y="146339"/>
                  </a:lnTo>
                  <a:lnTo>
                    <a:pt x="21726" y="146241"/>
                  </a:lnTo>
                  <a:lnTo>
                    <a:pt x="21818" y="146162"/>
                  </a:lnTo>
                  <a:lnTo>
                    <a:pt x="21935" y="146126"/>
                  </a:lnTo>
                  <a:lnTo>
                    <a:pt x="22056" y="146126"/>
                  </a:lnTo>
                  <a:lnTo>
                    <a:pt x="22300" y="146132"/>
                  </a:lnTo>
                  <a:lnTo>
                    <a:pt x="22540" y="146108"/>
                  </a:lnTo>
                  <a:lnTo>
                    <a:pt x="22435" y="145919"/>
                  </a:lnTo>
                  <a:lnTo>
                    <a:pt x="22262" y="145743"/>
                  </a:lnTo>
                  <a:lnTo>
                    <a:pt x="22142" y="145537"/>
                  </a:lnTo>
                  <a:lnTo>
                    <a:pt x="22142" y="145287"/>
                  </a:lnTo>
                  <a:lnTo>
                    <a:pt x="22157" y="145044"/>
                  </a:lnTo>
                  <a:lnTo>
                    <a:pt x="22158" y="144802"/>
                  </a:lnTo>
                  <a:lnTo>
                    <a:pt x="22150" y="144558"/>
                  </a:lnTo>
                  <a:lnTo>
                    <a:pt x="22128" y="144322"/>
                  </a:lnTo>
                  <a:lnTo>
                    <a:pt x="22097" y="144078"/>
                  </a:lnTo>
                  <a:lnTo>
                    <a:pt x="22084" y="143835"/>
                  </a:lnTo>
                  <a:lnTo>
                    <a:pt x="22227" y="143653"/>
                  </a:lnTo>
                  <a:lnTo>
                    <a:pt x="22468" y="143617"/>
                  </a:lnTo>
                  <a:lnTo>
                    <a:pt x="22711" y="143623"/>
                  </a:lnTo>
                  <a:lnTo>
                    <a:pt x="22954" y="143628"/>
                  </a:lnTo>
                  <a:lnTo>
                    <a:pt x="23196" y="143641"/>
                  </a:lnTo>
                  <a:lnTo>
                    <a:pt x="23438" y="143629"/>
                  </a:lnTo>
                  <a:lnTo>
                    <a:pt x="23661" y="143532"/>
                  </a:lnTo>
                  <a:lnTo>
                    <a:pt x="23866" y="143404"/>
                  </a:lnTo>
                  <a:lnTo>
                    <a:pt x="23968" y="143337"/>
                  </a:lnTo>
                  <a:lnTo>
                    <a:pt x="24070" y="143270"/>
                  </a:lnTo>
                  <a:lnTo>
                    <a:pt x="24176" y="143210"/>
                  </a:lnTo>
                  <a:lnTo>
                    <a:pt x="24291" y="143179"/>
                  </a:lnTo>
                  <a:lnTo>
                    <a:pt x="24413" y="143179"/>
                  </a:lnTo>
                  <a:lnTo>
                    <a:pt x="24658" y="143197"/>
                  </a:lnTo>
                  <a:lnTo>
                    <a:pt x="24772" y="143173"/>
                  </a:lnTo>
                  <a:lnTo>
                    <a:pt x="24869" y="143094"/>
                  </a:lnTo>
                  <a:lnTo>
                    <a:pt x="24952" y="143009"/>
                  </a:lnTo>
                  <a:lnTo>
                    <a:pt x="25023" y="142906"/>
                  </a:lnTo>
                  <a:lnTo>
                    <a:pt x="25085" y="142802"/>
                  </a:lnTo>
                  <a:lnTo>
                    <a:pt x="25132" y="142693"/>
                  </a:lnTo>
                  <a:lnTo>
                    <a:pt x="25155" y="142572"/>
                  </a:lnTo>
                  <a:lnTo>
                    <a:pt x="25136" y="142329"/>
                  </a:lnTo>
                  <a:lnTo>
                    <a:pt x="25110" y="142085"/>
                  </a:lnTo>
                  <a:lnTo>
                    <a:pt x="25121" y="141970"/>
                  </a:lnTo>
                  <a:lnTo>
                    <a:pt x="25158" y="141855"/>
                  </a:lnTo>
                  <a:lnTo>
                    <a:pt x="25204" y="141733"/>
                  </a:lnTo>
                  <a:lnTo>
                    <a:pt x="25257" y="141630"/>
                  </a:lnTo>
                  <a:lnTo>
                    <a:pt x="25317" y="141520"/>
                  </a:lnTo>
                  <a:lnTo>
                    <a:pt x="25381" y="141417"/>
                  </a:lnTo>
                  <a:lnTo>
                    <a:pt x="25448" y="141320"/>
                  </a:lnTo>
                  <a:lnTo>
                    <a:pt x="25589" y="141120"/>
                  </a:lnTo>
                  <a:lnTo>
                    <a:pt x="25668" y="141028"/>
                  </a:lnTo>
                  <a:lnTo>
                    <a:pt x="25758" y="140949"/>
                  </a:lnTo>
                  <a:lnTo>
                    <a:pt x="25854" y="140870"/>
                  </a:lnTo>
                  <a:lnTo>
                    <a:pt x="25951" y="140798"/>
                  </a:lnTo>
                  <a:lnTo>
                    <a:pt x="26130" y="140633"/>
                  </a:lnTo>
                  <a:lnTo>
                    <a:pt x="26212" y="140542"/>
                  </a:lnTo>
                  <a:lnTo>
                    <a:pt x="26288" y="140452"/>
                  </a:lnTo>
                  <a:lnTo>
                    <a:pt x="26360" y="140354"/>
                  </a:lnTo>
                  <a:lnTo>
                    <a:pt x="26429" y="140251"/>
                  </a:lnTo>
                  <a:lnTo>
                    <a:pt x="26497" y="140148"/>
                  </a:lnTo>
                  <a:lnTo>
                    <a:pt x="26630" y="139947"/>
                  </a:lnTo>
                  <a:lnTo>
                    <a:pt x="26694" y="139844"/>
                  </a:lnTo>
                  <a:lnTo>
                    <a:pt x="26759" y="139740"/>
                  </a:lnTo>
                  <a:lnTo>
                    <a:pt x="26820" y="139637"/>
                  </a:lnTo>
                  <a:lnTo>
                    <a:pt x="26865" y="139522"/>
                  </a:lnTo>
                  <a:lnTo>
                    <a:pt x="26886" y="139400"/>
                  </a:lnTo>
                  <a:lnTo>
                    <a:pt x="26868" y="139158"/>
                  </a:lnTo>
                  <a:lnTo>
                    <a:pt x="26854" y="138915"/>
                  </a:lnTo>
                  <a:lnTo>
                    <a:pt x="26876" y="138799"/>
                  </a:lnTo>
                  <a:lnTo>
                    <a:pt x="26914" y="138683"/>
                  </a:lnTo>
                  <a:lnTo>
                    <a:pt x="26960" y="138568"/>
                  </a:lnTo>
                  <a:lnTo>
                    <a:pt x="27009" y="138459"/>
                  </a:lnTo>
                  <a:lnTo>
                    <a:pt x="27062" y="138350"/>
                  </a:lnTo>
                  <a:lnTo>
                    <a:pt x="27115" y="138240"/>
                  </a:lnTo>
                  <a:lnTo>
                    <a:pt x="27216" y="138021"/>
                  </a:lnTo>
                  <a:lnTo>
                    <a:pt x="27241" y="137778"/>
                  </a:lnTo>
                  <a:lnTo>
                    <a:pt x="27217" y="137535"/>
                  </a:lnTo>
                  <a:lnTo>
                    <a:pt x="27327" y="137328"/>
                  </a:lnTo>
                  <a:lnTo>
                    <a:pt x="27530" y="137195"/>
                  </a:lnTo>
                  <a:lnTo>
                    <a:pt x="27641" y="136988"/>
                  </a:lnTo>
                  <a:lnTo>
                    <a:pt x="27645" y="136861"/>
                  </a:lnTo>
                  <a:lnTo>
                    <a:pt x="27629" y="136624"/>
                  </a:lnTo>
                  <a:lnTo>
                    <a:pt x="27612" y="136381"/>
                  </a:lnTo>
                  <a:lnTo>
                    <a:pt x="27605" y="136138"/>
                  </a:lnTo>
                  <a:lnTo>
                    <a:pt x="27601" y="135895"/>
                  </a:lnTo>
                  <a:lnTo>
                    <a:pt x="27598" y="135652"/>
                  </a:lnTo>
                  <a:lnTo>
                    <a:pt x="27596" y="135408"/>
                  </a:lnTo>
                  <a:lnTo>
                    <a:pt x="27594" y="135166"/>
                  </a:lnTo>
                  <a:lnTo>
                    <a:pt x="27591" y="134923"/>
                  </a:lnTo>
                  <a:lnTo>
                    <a:pt x="27587" y="134679"/>
                  </a:lnTo>
                  <a:lnTo>
                    <a:pt x="27576" y="134437"/>
                  </a:lnTo>
                  <a:lnTo>
                    <a:pt x="27554" y="134193"/>
                  </a:lnTo>
                  <a:lnTo>
                    <a:pt x="27552" y="134072"/>
                  </a:lnTo>
                  <a:lnTo>
                    <a:pt x="27579" y="133951"/>
                  </a:lnTo>
                  <a:lnTo>
                    <a:pt x="27629" y="133841"/>
                  </a:lnTo>
                  <a:lnTo>
                    <a:pt x="27694" y="133738"/>
                  </a:lnTo>
                  <a:lnTo>
                    <a:pt x="27765" y="133641"/>
                  </a:lnTo>
                  <a:lnTo>
                    <a:pt x="27838" y="133544"/>
                  </a:lnTo>
                  <a:lnTo>
                    <a:pt x="27982" y="133349"/>
                  </a:lnTo>
                  <a:lnTo>
                    <a:pt x="28084" y="133130"/>
                  </a:lnTo>
                  <a:lnTo>
                    <a:pt x="28087" y="132888"/>
                  </a:lnTo>
                  <a:lnTo>
                    <a:pt x="28064" y="132644"/>
                  </a:lnTo>
                  <a:lnTo>
                    <a:pt x="28073" y="132401"/>
                  </a:lnTo>
                  <a:lnTo>
                    <a:pt x="28075" y="132159"/>
                  </a:lnTo>
                  <a:lnTo>
                    <a:pt x="28050" y="132037"/>
                  </a:lnTo>
                  <a:lnTo>
                    <a:pt x="28009" y="131928"/>
                  </a:lnTo>
                  <a:lnTo>
                    <a:pt x="27959" y="131812"/>
                  </a:lnTo>
                  <a:lnTo>
                    <a:pt x="27905" y="131709"/>
                  </a:lnTo>
                  <a:lnTo>
                    <a:pt x="27846" y="131600"/>
                  </a:lnTo>
                  <a:lnTo>
                    <a:pt x="27785" y="131496"/>
                  </a:lnTo>
                  <a:lnTo>
                    <a:pt x="27660" y="131284"/>
                  </a:lnTo>
                  <a:lnTo>
                    <a:pt x="27535" y="131077"/>
                  </a:lnTo>
                  <a:lnTo>
                    <a:pt x="27410" y="130870"/>
                  </a:lnTo>
                  <a:lnTo>
                    <a:pt x="27290" y="130657"/>
                  </a:lnTo>
                  <a:lnTo>
                    <a:pt x="27234" y="130548"/>
                  </a:lnTo>
                  <a:lnTo>
                    <a:pt x="27185" y="130439"/>
                  </a:lnTo>
                  <a:lnTo>
                    <a:pt x="27145" y="130324"/>
                  </a:lnTo>
                  <a:lnTo>
                    <a:pt x="27112" y="130208"/>
                  </a:lnTo>
                  <a:lnTo>
                    <a:pt x="27084" y="130087"/>
                  </a:lnTo>
                  <a:lnTo>
                    <a:pt x="27067" y="129965"/>
                  </a:lnTo>
                  <a:lnTo>
                    <a:pt x="27060" y="129844"/>
                  </a:lnTo>
                  <a:lnTo>
                    <a:pt x="27103" y="129607"/>
                  </a:lnTo>
                  <a:lnTo>
                    <a:pt x="27314" y="129516"/>
                  </a:lnTo>
                  <a:lnTo>
                    <a:pt x="27557" y="129528"/>
                  </a:lnTo>
                  <a:lnTo>
                    <a:pt x="27800" y="129546"/>
                  </a:lnTo>
                  <a:lnTo>
                    <a:pt x="28038" y="129510"/>
                  </a:lnTo>
                  <a:lnTo>
                    <a:pt x="28138" y="129437"/>
                  </a:lnTo>
                  <a:lnTo>
                    <a:pt x="28223" y="129352"/>
                  </a:lnTo>
                  <a:lnTo>
                    <a:pt x="28289" y="129248"/>
                  </a:lnTo>
                  <a:lnTo>
                    <a:pt x="28352" y="129145"/>
                  </a:lnTo>
                  <a:lnTo>
                    <a:pt x="28411" y="129035"/>
                  </a:lnTo>
                  <a:lnTo>
                    <a:pt x="28464" y="128926"/>
                  </a:lnTo>
                  <a:lnTo>
                    <a:pt x="28510" y="128817"/>
                  </a:lnTo>
                  <a:lnTo>
                    <a:pt x="28553" y="128708"/>
                  </a:lnTo>
                  <a:lnTo>
                    <a:pt x="28595" y="128592"/>
                  </a:lnTo>
                  <a:lnTo>
                    <a:pt x="28635" y="128477"/>
                  </a:lnTo>
                  <a:lnTo>
                    <a:pt x="28675" y="128361"/>
                  </a:lnTo>
                  <a:lnTo>
                    <a:pt x="28756" y="128130"/>
                  </a:lnTo>
                  <a:lnTo>
                    <a:pt x="28799" y="128021"/>
                  </a:lnTo>
                  <a:lnTo>
                    <a:pt x="28844" y="127906"/>
                  </a:lnTo>
                  <a:lnTo>
                    <a:pt x="28898" y="127796"/>
                  </a:lnTo>
                  <a:lnTo>
                    <a:pt x="28965" y="127693"/>
                  </a:lnTo>
                  <a:lnTo>
                    <a:pt x="29044" y="127602"/>
                  </a:lnTo>
                  <a:lnTo>
                    <a:pt x="29129" y="127517"/>
                  </a:lnTo>
                  <a:lnTo>
                    <a:pt x="29218" y="127432"/>
                  </a:lnTo>
                  <a:lnTo>
                    <a:pt x="29309" y="127353"/>
                  </a:lnTo>
                  <a:lnTo>
                    <a:pt x="29406" y="127280"/>
                  </a:lnTo>
                  <a:lnTo>
                    <a:pt x="29594" y="127122"/>
                  </a:lnTo>
                  <a:lnTo>
                    <a:pt x="29684" y="126897"/>
                  </a:lnTo>
                  <a:lnTo>
                    <a:pt x="29670" y="126654"/>
                  </a:lnTo>
                  <a:lnTo>
                    <a:pt x="29659" y="126539"/>
                  </a:lnTo>
                  <a:lnTo>
                    <a:pt x="29647" y="126417"/>
                  </a:lnTo>
                  <a:lnTo>
                    <a:pt x="29635" y="126295"/>
                  </a:lnTo>
                  <a:lnTo>
                    <a:pt x="29623" y="126174"/>
                  </a:lnTo>
                  <a:lnTo>
                    <a:pt x="29602" y="125931"/>
                  </a:lnTo>
                  <a:lnTo>
                    <a:pt x="29631" y="125688"/>
                  </a:lnTo>
                  <a:lnTo>
                    <a:pt x="29789" y="125512"/>
                  </a:lnTo>
                  <a:lnTo>
                    <a:pt x="29994" y="125378"/>
                  </a:lnTo>
                  <a:lnTo>
                    <a:pt x="30086" y="125299"/>
                  </a:lnTo>
                  <a:lnTo>
                    <a:pt x="30154" y="125196"/>
                  </a:lnTo>
                  <a:lnTo>
                    <a:pt x="30206" y="125086"/>
                  </a:lnTo>
                  <a:lnTo>
                    <a:pt x="30253" y="124977"/>
                  </a:lnTo>
                  <a:lnTo>
                    <a:pt x="30300" y="124862"/>
                  </a:lnTo>
                  <a:lnTo>
                    <a:pt x="30425" y="124661"/>
                  </a:lnTo>
                  <a:lnTo>
                    <a:pt x="30652" y="124582"/>
                  </a:lnTo>
                  <a:lnTo>
                    <a:pt x="30894" y="124607"/>
                  </a:lnTo>
                  <a:lnTo>
                    <a:pt x="31135" y="124631"/>
                  </a:lnTo>
                  <a:lnTo>
                    <a:pt x="31257" y="124619"/>
                  </a:lnTo>
                  <a:lnTo>
                    <a:pt x="31371" y="124582"/>
                  </a:lnTo>
                  <a:lnTo>
                    <a:pt x="31481" y="124528"/>
                  </a:lnTo>
                  <a:lnTo>
                    <a:pt x="31589" y="124473"/>
                  </a:lnTo>
                  <a:lnTo>
                    <a:pt x="31689" y="124400"/>
                  </a:lnTo>
                  <a:lnTo>
                    <a:pt x="31778" y="124321"/>
                  </a:lnTo>
                  <a:lnTo>
                    <a:pt x="31862" y="124230"/>
                  </a:lnTo>
                  <a:lnTo>
                    <a:pt x="31924" y="124127"/>
                  </a:lnTo>
                  <a:lnTo>
                    <a:pt x="31930" y="124005"/>
                  </a:lnTo>
                  <a:lnTo>
                    <a:pt x="31909" y="123762"/>
                  </a:lnTo>
                  <a:lnTo>
                    <a:pt x="31882" y="123519"/>
                  </a:lnTo>
                  <a:lnTo>
                    <a:pt x="31862" y="123276"/>
                  </a:lnTo>
                  <a:lnTo>
                    <a:pt x="31872" y="123154"/>
                  </a:lnTo>
                  <a:lnTo>
                    <a:pt x="31903" y="123039"/>
                  </a:lnTo>
                  <a:lnTo>
                    <a:pt x="31950" y="122930"/>
                  </a:lnTo>
                  <a:lnTo>
                    <a:pt x="32001" y="122821"/>
                  </a:lnTo>
                  <a:lnTo>
                    <a:pt x="32060" y="122711"/>
                  </a:lnTo>
                  <a:lnTo>
                    <a:pt x="32122" y="122608"/>
                  </a:lnTo>
                  <a:lnTo>
                    <a:pt x="32187" y="122504"/>
                  </a:lnTo>
                  <a:lnTo>
                    <a:pt x="32258" y="122407"/>
                  </a:lnTo>
                  <a:lnTo>
                    <a:pt x="32338" y="122316"/>
                  </a:lnTo>
                  <a:lnTo>
                    <a:pt x="32427" y="122231"/>
                  </a:lnTo>
                  <a:lnTo>
                    <a:pt x="32517" y="122146"/>
                  </a:lnTo>
                  <a:lnTo>
                    <a:pt x="32649" y="121952"/>
                  </a:lnTo>
                  <a:lnTo>
                    <a:pt x="32660" y="121709"/>
                  </a:lnTo>
                  <a:lnTo>
                    <a:pt x="32638" y="121466"/>
                  </a:lnTo>
                  <a:lnTo>
                    <a:pt x="32616" y="121222"/>
                  </a:lnTo>
                  <a:lnTo>
                    <a:pt x="32624" y="121101"/>
                  </a:lnTo>
                  <a:lnTo>
                    <a:pt x="32648" y="120980"/>
                  </a:lnTo>
                  <a:lnTo>
                    <a:pt x="32679" y="120864"/>
                  </a:lnTo>
                  <a:lnTo>
                    <a:pt x="32719" y="120749"/>
                  </a:lnTo>
                  <a:lnTo>
                    <a:pt x="32767" y="120639"/>
                  </a:lnTo>
                  <a:lnTo>
                    <a:pt x="32817" y="120524"/>
                  </a:lnTo>
                  <a:lnTo>
                    <a:pt x="32868" y="120414"/>
                  </a:lnTo>
                  <a:lnTo>
                    <a:pt x="32920" y="120305"/>
                  </a:lnTo>
                  <a:lnTo>
                    <a:pt x="32973" y="120196"/>
                  </a:lnTo>
                  <a:lnTo>
                    <a:pt x="33078" y="119977"/>
                  </a:lnTo>
                  <a:lnTo>
                    <a:pt x="33130" y="119868"/>
                  </a:lnTo>
                  <a:lnTo>
                    <a:pt x="33182" y="119759"/>
                  </a:lnTo>
                  <a:lnTo>
                    <a:pt x="33234" y="119649"/>
                  </a:lnTo>
                  <a:lnTo>
                    <a:pt x="33283" y="119534"/>
                  </a:lnTo>
                  <a:lnTo>
                    <a:pt x="33376" y="119315"/>
                  </a:lnTo>
                  <a:lnTo>
                    <a:pt x="33429" y="119078"/>
                  </a:lnTo>
                  <a:lnTo>
                    <a:pt x="33438" y="118835"/>
                  </a:lnTo>
                  <a:lnTo>
                    <a:pt x="33422" y="118592"/>
                  </a:lnTo>
                  <a:lnTo>
                    <a:pt x="33405" y="118349"/>
                  </a:lnTo>
                  <a:lnTo>
                    <a:pt x="33410" y="118106"/>
                  </a:lnTo>
                  <a:lnTo>
                    <a:pt x="33459" y="117869"/>
                  </a:lnTo>
                  <a:lnTo>
                    <a:pt x="33508" y="117626"/>
                  </a:lnTo>
                  <a:lnTo>
                    <a:pt x="33512" y="117383"/>
                  </a:lnTo>
                  <a:lnTo>
                    <a:pt x="33496" y="117140"/>
                  </a:lnTo>
                  <a:lnTo>
                    <a:pt x="33496" y="117018"/>
                  </a:lnTo>
                  <a:lnTo>
                    <a:pt x="33515" y="116903"/>
                  </a:lnTo>
                  <a:lnTo>
                    <a:pt x="33551" y="116782"/>
                  </a:lnTo>
                  <a:lnTo>
                    <a:pt x="33590" y="116666"/>
                  </a:lnTo>
                  <a:lnTo>
                    <a:pt x="33632" y="116551"/>
                  </a:lnTo>
                  <a:lnTo>
                    <a:pt x="33678" y="116441"/>
                  </a:lnTo>
                  <a:lnTo>
                    <a:pt x="33725" y="116332"/>
                  </a:lnTo>
                  <a:lnTo>
                    <a:pt x="33820" y="116107"/>
                  </a:lnTo>
                  <a:lnTo>
                    <a:pt x="33870" y="115998"/>
                  </a:lnTo>
                  <a:lnTo>
                    <a:pt x="33922" y="115888"/>
                  </a:lnTo>
                  <a:lnTo>
                    <a:pt x="33980" y="115779"/>
                  </a:lnTo>
                  <a:lnTo>
                    <a:pt x="34042" y="115676"/>
                  </a:lnTo>
                  <a:lnTo>
                    <a:pt x="34161" y="115463"/>
                  </a:lnTo>
                  <a:lnTo>
                    <a:pt x="34212" y="115354"/>
                  </a:lnTo>
                  <a:lnTo>
                    <a:pt x="34248" y="115238"/>
                  </a:lnTo>
                  <a:lnTo>
                    <a:pt x="34273" y="115117"/>
                  </a:lnTo>
                  <a:lnTo>
                    <a:pt x="34284" y="114996"/>
                  </a:lnTo>
                  <a:lnTo>
                    <a:pt x="34285" y="114874"/>
                  </a:lnTo>
                  <a:lnTo>
                    <a:pt x="34272" y="114631"/>
                  </a:lnTo>
                  <a:lnTo>
                    <a:pt x="34252" y="114388"/>
                  </a:lnTo>
                  <a:lnTo>
                    <a:pt x="34246" y="114144"/>
                  </a:lnTo>
                  <a:lnTo>
                    <a:pt x="34250" y="113902"/>
                  </a:lnTo>
                  <a:lnTo>
                    <a:pt x="34257" y="113659"/>
                  </a:lnTo>
                  <a:lnTo>
                    <a:pt x="34261" y="113415"/>
                  </a:lnTo>
                  <a:lnTo>
                    <a:pt x="34255" y="113173"/>
                  </a:lnTo>
                  <a:lnTo>
                    <a:pt x="34222" y="112930"/>
                  </a:lnTo>
                  <a:lnTo>
                    <a:pt x="34172" y="112693"/>
                  </a:lnTo>
                  <a:lnTo>
                    <a:pt x="34143" y="112577"/>
                  </a:lnTo>
                  <a:lnTo>
                    <a:pt x="34112" y="112462"/>
                  </a:lnTo>
                  <a:lnTo>
                    <a:pt x="34076" y="112347"/>
                  </a:lnTo>
                  <a:lnTo>
                    <a:pt x="34031" y="112231"/>
                  </a:lnTo>
                  <a:lnTo>
                    <a:pt x="33977" y="112122"/>
                  </a:lnTo>
                  <a:lnTo>
                    <a:pt x="33914" y="112018"/>
                  </a:lnTo>
                  <a:lnTo>
                    <a:pt x="33833" y="111921"/>
                  </a:lnTo>
                  <a:lnTo>
                    <a:pt x="33737" y="111848"/>
                  </a:lnTo>
                  <a:lnTo>
                    <a:pt x="33631" y="111787"/>
                  </a:lnTo>
                  <a:lnTo>
                    <a:pt x="33520" y="111739"/>
                  </a:lnTo>
                  <a:lnTo>
                    <a:pt x="33405" y="111702"/>
                  </a:lnTo>
                  <a:lnTo>
                    <a:pt x="33290" y="111666"/>
                  </a:lnTo>
                  <a:lnTo>
                    <a:pt x="33173" y="111629"/>
                  </a:lnTo>
                  <a:lnTo>
                    <a:pt x="33056" y="111599"/>
                  </a:lnTo>
                  <a:lnTo>
                    <a:pt x="32823" y="111526"/>
                  </a:lnTo>
                  <a:lnTo>
                    <a:pt x="32711" y="111478"/>
                  </a:lnTo>
                  <a:lnTo>
                    <a:pt x="32610" y="111417"/>
                  </a:lnTo>
                  <a:lnTo>
                    <a:pt x="32526" y="111326"/>
                  </a:lnTo>
                  <a:lnTo>
                    <a:pt x="32482" y="111211"/>
                  </a:lnTo>
                  <a:lnTo>
                    <a:pt x="32475" y="111095"/>
                  </a:lnTo>
                  <a:lnTo>
                    <a:pt x="32504" y="110852"/>
                  </a:lnTo>
                  <a:lnTo>
                    <a:pt x="32530" y="110609"/>
                  </a:lnTo>
                  <a:lnTo>
                    <a:pt x="32539" y="110487"/>
                  </a:lnTo>
                  <a:lnTo>
                    <a:pt x="32546" y="110366"/>
                  </a:lnTo>
                  <a:lnTo>
                    <a:pt x="32553" y="110244"/>
                  </a:lnTo>
                  <a:lnTo>
                    <a:pt x="32558" y="110123"/>
                  </a:lnTo>
                  <a:lnTo>
                    <a:pt x="32562" y="110002"/>
                  </a:lnTo>
                  <a:lnTo>
                    <a:pt x="32565" y="109879"/>
                  </a:lnTo>
                  <a:lnTo>
                    <a:pt x="32552" y="109636"/>
                  </a:lnTo>
                  <a:lnTo>
                    <a:pt x="32532" y="109516"/>
                  </a:lnTo>
                  <a:lnTo>
                    <a:pt x="32482" y="109406"/>
                  </a:lnTo>
                  <a:lnTo>
                    <a:pt x="32406" y="109315"/>
                  </a:lnTo>
                  <a:lnTo>
                    <a:pt x="32321" y="109224"/>
                  </a:lnTo>
                  <a:lnTo>
                    <a:pt x="32239" y="109139"/>
                  </a:lnTo>
                  <a:lnTo>
                    <a:pt x="32122" y="108926"/>
                  </a:lnTo>
                  <a:lnTo>
                    <a:pt x="32128" y="108683"/>
                  </a:lnTo>
                  <a:lnTo>
                    <a:pt x="32146" y="108440"/>
                  </a:lnTo>
                  <a:lnTo>
                    <a:pt x="32115" y="108325"/>
                  </a:lnTo>
                  <a:lnTo>
                    <a:pt x="32059" y="108215"/>
                  </a:lnTo>
                  <a:lnTo>
                    <a:pt x="31995" y="108112"/>
                  </a:lnTo>
                  <a:lnTo>
                    <a:pt x="31926" y="108009"/>
                  </a:lnTo>
                  <a:lnTo>
                    <a:pt x="31852" y="107912"/>
                  </a:lnTo>
                  <a:lnTo>
                    <a:pt x="31776" y="107820"/>
                  </a:lnTo>
                  <a:lnTo>
                    <a:pt x="31625" y="107626"/>
                  </a:lnTo>
                  <a:lnTo>
                    <a:pt x="31483" y="107431"/>
                  </a:lnTo>
                  <a:lnTo>
                    <a:pt x="31348" y="107231"/>
                  </a:lnTo>
                  <a:lnTo>
                    <a:pt x="31280" y="107127"/>
                  </a:lnTo>
                  <a:lnTo>
                    <a:pt x="31209" y="107031"/>
                  </a:lnTo>
                  <a:lnTo>
                    <a:pt x="31135" y="106933"/>
                  </a:lnTo>
                  <a:lnTo>
                    <a:pt x="31051" y="106848"/>
                  </a:lnTo>
                  <a:lnTo>
                    <a:pt x="30962" y="106763"/>
                  </a:lnTo>
                  <a:lnTo>
                    <a:pt x="30872" y="106678"/>
                  </a:lnTo>
                  <a:lnTo>
                    <a:pt x="30780" y="106599"/>
                  </a:lnTo>
                  <a:lnTo>
                    <a:pt x="30686" y="106526"/>
                  </a:lnTo>
                  <a:lnTo>
                    <a:pt x="30494" y="106374"/>
                  </a:lnTo>
                  <a:lnTo>
                    <a:pt x="30396" y="106301"/>
                  </a:lnTo>
                  <a:lnTo>
                    <a:pt x="30297" y="106235"/>
                  </a:lnTo>
                  <a:lnTo>
                    <a:pt x="30195" y="106168"/>
                  </a:lnTo>
                  <a:lnTo>
                    <a:pt x="30093" y="106101"/>
                  </a:lnTo>
                  <a:lnTo>
                    <a:pt x="29988" y="106040"/>
                  </a:lnTo>
                  <a:lnTo>
                    <a:pt x="29882" y="105979"/>
                  </a:lnTo>
                  <a:lnTo>
                    <a:pt x="29775" y="105919"/>
                  </a:lnTo>
                  <a:lnTo>
                    <a:pt x="29669" y="105864"/>
                  </a:lnTo>
                  <a:lnTo>
                    <a:pt x="29457" y="105743"/>
                  </a:lnTo>
                  <a:lnTo>
                    <a:pt x="29253" y="105615"/>
                  </a:lnTo>
                  <a:lnTo>
                    <a:pt x="29158" y="105536"/>
                  </a:lnTo>
                  <a:lnTo>
                    <a:pt x="29069" y="105451"/>
                  </a:lnTo>
                  <a:lnTo>
                    <a:pt x="28985" y="105366"/>
                  </a:lnTo>
                  <a:lnTo>
                    <a:pt x="28902" y="105275"/>
                  </a:lnTo>
                  <a:lnTo>
                    <a:pt x="28824" y="105184"/>
                  </a:lnTo>
                  <a:lnTo>
                    <a:pt x="28749" y="105086"/>
                  </a:lnTo>
                  <a:lnTo>
                    <a:pt x="28675" y="104989"/>
                  </a:lnTo>
                  <a:lnTo>
                    <a:pt x="28603" y="104892"/>
                  </a:lnTo>
                  <a:lnTo>
                    <a:pt x="28532" y="104795"/>
                  </a:lnTo>
                  <a:lnTo>
                    <a:pt x="28463" y="104698"/>
                  </a:lnTo>
                  <a:lnTo>
                    <a:pt x="28394" y="104594"/>
                  </a:lnTo>
                  <a:lnTo>
                    <a:pt x="28327" y="104491"/>
                  </a:lnTo>
                  <a:lnTo>
                    <a:pt x="28264" y="104388"/>
                  </a:lnTo>
                  <a:lnTo>
                    <a:pt x="28206" y="104285"/>
                  </a:lnTo>
                  <a:lnTo>
                    <a:pt x="28150" y="104175"/>
                  </a:lnTo>
                  <a:lnTo>
                    <a:pt x="28096" y="104066"/>
                  </a:lnTo>
                  <a:lnTo>
                    <a:pt x="28044" y="103956"/>
                  </a:lnTo>
                  <a:lnTo>
                    <a:pt x="27938" y="103737"/>
                  </a:lnTo>
                  <a:lnTo>
                    <a:pt x="27789" y="103792"/>
                  </a:lnTo>
                  <a:lnTo>
                    <a:pt x="27558" y="103865"/>
                  </a:lnTo>
                  <a:lnTo>
                    <a:pt x="27324" y="103926"/>
                  </a:lnTo>
                  <a:lnTo>
                    <a:pt x="27086" y="103981"/>
                  </a:lnTo>
                  <a:lnTo>
                    <a:pt x="26965" y="103986"/>
                  </a:lnTo>
                  <a:lnTo>
                    <a:pt x="26844" y="103974"/>
                  </a:lnTo>
                  <a:lnTo>
                    <a:pt x="26733" y="103926"/>
                  </a:lnTo>
                  <a:lnTo>
                    <a:pt x="26639" y="103847"/>
                  </a:lnTo>
                  <a:lnTo>
                    <a:pt x="26548" y="103768"/>
                  </a:lnTo>
                  <a:lnTo>
                    <a:pt x="26332" y="103665"/>
                  </a:lnTo>
                  <a:lnTo>
                    <a:pt x="26088" y="103659"/>
                  </a:lnTo>
                  <a:lnTo>
                    <a:pt x="25846" y="103670"/>
                  </a:lnTo>
                  <a:lnTo>
                    <a:pt x="25603" y="103689"/>
                  </a:lnTo>
                  <a:lnTo>
                    <a:pt x="25360" y="103707"/>
                  </a:lnTo>
                  <a:lnTo>
                    <a:pt x="25119" y="103701"/>
                  </a:lnTo>
                  <a:lnTo>
                    <a:pt x="25003" y="103658"/>
                  </a:lnTo>
                  <a:lnTo>
                    <a:pt x="24898" y="103598"/>
                  </a:lnTo>
                  <a:lnTo>
                    <a:pt x="24798" y="103531"/>
                  </a:lnTo>
                  <a:lnTo>
                    <a:pt x="24700" y="103458"/>
                  </a:lnTo>
                  <a:lnTo>
                    <a:pt x="24492" y="103337"/>
                  </a:lnTo>
                  <a:lnTo>
                    <a:pt x="24253" y="103288"/>
                  </a:lnTo>
                  <a:lnTo>
                    <a:pt x="24010" y="103288"/>
                  </a:lnTo>
                  <a:lnTo>
                    <a:pt x="23767" y="103300"/>
                  </a:lnTo>
                  <a:lnTo>
                    <a:pt x="23525" y="103319"/>
                  </a:lnTo>
                  <a:lnTo>
                    <a:pt x="23282" y="103318"/>
                  </a:lnTo>
                  <a:lnTo>
                    <a:pt x="23040" y="103300"/>
                  </a:lnTo>
                  <a:lnTo>
                    <a:pt x="22797" y="103282"/>
                  </a:lnTo>
                  <a:lnTo>
                    <a:pt x="22601" y="103300"/>
                  </a:lnTo>
                  <a:lnTo>
                    <a:pt x="22486" y="103330"/>
                  </a:lnTo>
                  <a:lnTo>
                    <a:pt x="22396" y="103415"/>
                  </a:lnTo>
                  <a:lnTo>
                    <a:pt x="22335" y="103525"/>
                  </a:lnTo>
                  <a:lnTo>
                    <a:pt x="22287" y="103634"/>
                  </a:lnTo>
                  <a:lnTo>
                    <a:pt x="22240" y="103743"/>
                  </a:lnTo>
                  <a:lnTo>
                    <a:pt x="22102" y="103938"/>
                  </a:lnTo>
                  <a:lnTo>
                    <a:pt x="21863" y="103950"/>
                  </a:lnTo>
                  <a:lnTo>
                    <a:pt x="21747" y="103914"/>
                  </a:lnTo>
                  <a:lnTo>
                    <a:pt x="21634" y="103865"/>
                  </a:lnTo>
                  <a:lnTo>
                    <a:pt x="21529" y="103810"/>
                  </a:lnTo>
                  <a:lnTo>
                    <a:pt x="21430" y="103738"/>
                  </a:lnTo>
                  <a:lnTo>
                    <a:pt x="21335" y="103658"/>
                  </a:lnTo>
                  <a:lnTo>
                    <a:pt x="21243" y="103580"/>
                  </a:lnTo>
                  <a:lnTo>
                    <a:pt x="21155" y="103495"/>
                  </a:lnTo>
                  <a:lnTo>
                    <a:pt x="21076" y="103404"/>
                  </a:lnTo>
                  <a:lnTo>
                    <a:pt x="21000" y="103306"/>
                  </a:lnTo>
                  <a:lnTo>
                    <a:pt x="20927" y="103209"/>
                  </a:lnTo>
                  <a:lnTo>
                    <a:pt x="20858" y="103111"/>
                  </a:lnTo>
                  <a:lnTo>
                    <a:pt x="20795" y="103008"/>
                  </a:lnTo>
                  <a:lnTo>
                    <a:pt x="20742" y="102899"/>
                  </a:lnTo>
                  <a:lnTo>
                    <a:pt x="20696" y="102784"/>
                  </a:lnTo>
                  <a:lnTo>
                    <a:pt x="20673" y="102668"/>
                  </a:lnTo>
                  <a:lnTo>
                    <a:pt x="20671" y="102541"/>
                  </a:lnTo>
                  <a:lnTo>
                    <a:pt x="20692" y="102304"/>
                  </a:lnTo>
                  <a:lnTo>
                    <a:pt x="20711" y="102061"/>
                  </a:lnTo>
                  <a:lnTo>
                    <a:pt x="20702" y="101940"/>
                  </a:lnTo>
                  <a:lnTo>
                    <a:pt x="20679" y="101817"/>
                  </a:lnTo>
                  <a:lnTo>
                    <a:pt x="20646" y="101702"/>
                  </a:lnTo>
                  <a:lnTo>
                    <a:pt x="20605" y="101587"/>
                  </a:lnTo>
                  <a:lnTo>
                    <a:pt x="20561" y="101472"/>
                  </a:lnTo>
                  <a:lnTo>
                    <a:pt x="20514" y="101362"/>
                  </a:lnTo>
                  <a:lnTo>
                    <a:pt x="20467" y="101253"/>
                  </a:lnTo>
                  <a:lnTo>
                    <a:pt x="20378" y="101022"/>
                  </a:lnTo>
                  <a:lnTo>
                    <a:pt x="20338" y="100907"/>
                  </a:lnTo>
                  <a:lnTo>
                    <a:pt x="20306" y="100791"/>
                  </a:lnTo>
                  <a:lnTo>
                    <a:pt x="20284" y="100669"/>
                  </a:lnTo>
                  <a:lnTo>
                    <a:pt x="20273" y="100548"/>
                  </a:lnTo>
                  <a:lnTo>
                    <a:pt x="20271" y="100426"/>
                  </a:lnTo>
                  <a:lnTo>
                    <a:pt x="20277" y="100183"/>
                  </a:lnTo>
                  <a:lnTo>
                    <a:pt x="20286" y="99941"/>
                  </a:lnTo>
                  <a:lnTo>
                    <a:pt x="20287" y="99825"/>
                  </a:lnTo>
                  <a:lnTo>
                    <a:pt x="20284" y="99703"/>
                  </a:lnTo>
                  <a:lnTo>
                    <a:pt x="20282" y="99582"/>
                  </a:lnTo>
                  <a:lnTo>
                    <a:pt x="20278" y="99460"/>
                  </a:lnTo>
                  <a:lnTo>
                    <a:pt x="20272" y="99339"/>
                  </a:lnTo>
                  <a:lnTo>
                    <a:pt x="20267" y="99217"/>
                  </a:lnTo>
                  <a:lnTo>
                    <a:pt x="20261" y="99096"/>
                  </a:lnTo>
                  <a:lnTo>
                    <a:pt x="20254" y="98975"/>
                  </a:lnTo>
                  <a:lnTo>
                    <a:pt x="20245" y="98847"/>
                  </a:lnTo>
                  <a:lnTo>
                    <a:pt x="20230" y="98725"/>
                  </a:lnTo>
                  <a:lnTo>
                    <a:pt x="20210" y="98610"/>
                  </a:lnTo>
                  <a:lnTo>
                    <a:pt x="20178" y="98488"/>
                  </a:lnTo>
                  <a:lnTo>
                    <a:pt x="20131" y="98379"/>
                  </a:lnTo>
                  <a:lnTo>
                    <a:pt x="20047" y="98294"/>
                  </a:lnTo>
                  <a:lnTo>
                    <a:pt x="19925" y="98282"/>
                  </a:lnTo>
                  <a:lnTo>
                    <a:pt x="19685" y="98318"/>
                  </a:lnTo>
                  <a:lnTo>
                    <a:pt x="19444" y="98348"/>
                  </a:lnTo>
                  <a:lnTo>
                    <a:pt x="19202" y="98361"/>
                  </a:lnTo>
                  <a:lnTo>
                    <a:pt x="18959" y="98361"/>
                  </a:lnTo>
                  <a:lnTo>
                    <a:pt x="18715" y="98361"/>
                  </a:lnTo>
                  <a:lnTo>
                    <a:pt x="18472" y="98355"/>
                  </a:lnTo>
                  <a:lnTo>
                    <a:pt x="18229" y="98342"/>
                  </a:lnTo>
                  <a:lnTo>
                    <a:pt x="17987" y="98355"/>
                  </a:lnTo>
                  <a:lnTo>
                    <a:pt x="17869" y="98391"/>
                  </a:lnTo>
                  <a:lnTo>
                    <a:pt x="17781" y="98470"/>
                  </a:lnTo>
                  <a:lnTo>
                    <a:pt x="17706" y="98561"/>
                  </a:lnTo>
                  <a:lnTo>
                    <a:pt x="17627" y="98658"/>
                  </a:lnTo>
                  <a:lnTo>
                    <a:pt x="17422" y="98780"/>
                  </a:lnTo>
                  <a:lnTo>
                    <a:pt x="17183" y="98822"/>
                  </a:lnTo>
                  <a:lnTo>
                    <a:pt x="16940" y="98835"/>
                  </a:lnTo>
                  <a:lnTo>
                    <a:pt x="16818" y="98823"/>
                  </a:lnTo>
                  <a:lnTo>
                    <a:pt x="16700" y="98798"/>
                  </a:lnTo>
                  <a:lnTo>
                    <a:pt x="16582" y="98768"/>
                  </a:lnTo>
                  <a:lnTo>
                    <a:pt x="16469" y="98725"/>
                  </a:lnTo>
                  <a:lnTo>
                    <a:pt x="16363" y="98665"/>
                  </a:lnTo>
                  <a:lnTo>
                    <a:pt x="16259" y="98598"/>
                  </a:lnTo>
                  <a:lnTo>
                    <a:pt x="16159" y="98531"/>
                  </a:lnTo>
                  <a:lnTo>
                    <a:pt x="16070" y="98446"/>
                  </a:lnTo>
                  <a:lnTo>
                    <a:pt x="15988" y="98355"/>
                  </a:lnTo>
                  <a:lnTo>
                    <a:pt x="15913" y="98264"/>
                  </a:lnTo>
                  <a:lnTo>
                    <a:pt x="15864" y="98148"/>
                  </a:lnTo>
                  <a:lnTo>
                    <a:pt x="15851" y="98032"/>
                  </a:lnTo>
                  <a:lnTo>
                    <a:pt x="15866" y="97789"/>
                  </a:lnTo>
                  <a:lnTo>
                    <a:pt x="15859" y="97547"/>
                  </a:lnTo>
                  <a:lnTo>
                    <a:pt x="15820" y="97304"/>
                  </a:lnTo>
                  <a:lnTo>
                    <a:pt x="15772" y="97067"/>
                  </a:lnTo>
                  <a:lnTo>
                    <a:pt x="15719" y="96830"/>
                  </a:lnTo>
                  <a:lnTo>
                    <a:pt x="15665" y="96593"/>
                  </a:lnTo>
                  <a:lnTo>
                    <a:pt x="15610" y="96356"/>
                  </a:lnTo>
                  <a:lnTo>
                    <a:pt x="15548" y="96119"/>
                  </a:lnTo>
                  <a:lnTo>
                    <a:pt x="15476" y="95888"/>
                  </a:lnTo>
                  <a:lnTo>
                    <a:pt x="15390" y="95663"/>
                  </a:lnTo>
                  <a:lnTo>
                    <a:pt x="15291" y="95438"/>
                  </a:lnTo>
                  <a:lnTo>
                    <a:pt x="15231" y="95335"/>
                  </a:lnTo>
                  <a:lnTo>
                    <a:pt x="15160" y="95232"/>
                  </a:lnTo>
                  <a:lnTo>
                    <a:pt x="15082" y="95140"/>
                  </a:lnTo>
                  <a:lnTo>
                    <a:pt x="14998" y="95049"/>
                  </a:lnTo>
                  <a:lnTo>
                    <a:pt x="14910" y="94965"/>
                  </a:lnTo>
                  <a:lnTo>
                    <a:pt x="14815" y="94892"/>
                  </a:lnTo>
                  <a:lnTo>
                    <a:pt x="14715" y="94825"/>
                  </a:lnTo>
                  <a:lnTo>
                    <a:pt x="14611" y="94758"/>
                  </a:lnTo>
                  <a:lnTo>
                    <a:pt x="14507" y="94698"/>
                  </a:lnTo>
                  <a:lnTo>
                    <a:pt x="14288" y="94594"/>
                  </a:lnTo>
                  <a:lnTo>
                    <a:pt x="14045" y="94600"/>
                  </a:lnTo>
                  <a:lnTo>
                    <a:pt x="13804" y="94630"/>
                  </a:lnTo>
                  <a:lnTo>
                    <a:pt x="13561" y="94643"/>
                  </a:lnTo>
                  <a:lnTo>
                    <a:pt x="13318" y="94642"/>
                  </a:lnTo>
                  <a:lnTo>
                    <a:pt x="13075" y="94643"/>
                  </a:lnTo>
                  <a:lnTo>
                    <a:pt x="12832" y="94648"/>
                  </a:lnTo>
                  <a:lnTo>
                    <a:pt x="12590" y="94661"/>
                  </a:lnTo>
                  <a:lnTo>
                    <a:pt x="12348" y="94685"/>
                  </a:lnTo>
                  <a:lnTo>
                    <a:pt x="12105" y="94703"/>
                  </a:lnTo>
                  <a:lnTo>
                    <a:pt x="11863" y="94709"/>
                  </a:lnTo>
                  <a:lnTo>
                    <a:pt x="11741" y="94697"/>
                  </a:lnTo>
                  <a:lnTo>
                    <a:pt x="11620" y="94679"/>
                  </a:lnTo>
                  <a:lnTo>
                    <a:pt x="11508" y="94637"/>
                  </a:lnTo>
                  <a:lnTo>
                    <a:pt x="11409" y="94570"/>
                  </a:lnTo>
                  <a:lnTo>
                    <a:pt x="11330" y="94473"/>
                  </a:lnTo>
                  <a:lnTo>
                    <a:pt x="11266" y="94369"/>
                  </a:lnTo>
                  <a:lnTo>
                    <a:pt x="11211" y="94260"/>
                  </a:lnTo>
                  <a:lnTo>
                    <a:pt x="11176" y="94144"/>
                  </a:lnTo>
                  <a:lnTo>
                    <a:pt x="11152" y="94023"/>
                  </a:lnTo>
                  <a:lnTo>
                    <a:pt x="11143" y="93901"/>
                  </a:lnTo>
                  <a:lnTo>
                    <a:pt x="11151" y="93658"/>
                  </a:lnTo>
                  <a:lnTo>
                    <a:pt x="11166" y="93415"/>
                  </a:lnTo>
                  <a:lnTo>
                    <a:pt x="11164" y="93172"/>
                  </a:lnTo>
                  <a:lnTo>
                    <a:pt x="11146" y="92929"/>
                  </a:lnTo>
                  <a:lnTo>
                    <a:pt x="11143" y="92808"/>
                  </a:lnTo>
                  <a:lnTo>
                    <a:pt x="11148" y="92686"/>
                  </a:lnTo>
                  <a:lnTo>
                    <a:pt x="11171" y="92571"/>
                  </a:lnTo>
                  <a:lnTo>
                    <a:pt x="11207" y="92455"/>
                  </a:lnTo>
                  <a:lnTo>
                    <a:pt x="11250" y="92340"/>
                  </a:lnTo>
                  <a:lnTo>
                    <a:pt x="11295" y="92225"/>
                  </a:lnTo>
                  <a:lnTo>
                    <a:pt x="11342" y="92115"/>
                  </a:lnTo>
                  <a:lnTo>
                    <a:pt x="11437" y="91890"/>
                  </a:lnTo>
                  <a:lnTo>
                    <a:pt x="11482" y="91775"/>
                  </a:lnTo>
                  <a:lnTo>
                    <a:pt x="11516" y="91659"/>
                  </a:lnTo>
                  <a:lnTo>
                    <a:pt x="11537" y="91544"/>
                  </a:lnTo>
                  <a:lnTo>
                    <a:pt x="11551" y="91423"/>
                  </a:lnTo>
                  <a:lnTo>
                    <a:pt x="11554" y="91301"/>
                  </a:lnTo>
                  <a:lnTo>
                    <a:pt x="11543" y="91058"/>
                  </a:lnTo>
                  <a:lnTo>
                    <a:pt x="11527" y="90815"/>
                  </a:lnTo>
                  <a:lnTo>
                    <a:pt x="11521" y="90572"/>
                  </a:lnTo>
                  <a:lnTo>
                    <a:pt x="11534" y="90329"/>
                  </a:lnTo>
                  <a:lnTo>
                    <a:pt x="11550" y="90086"/>
                  </a:lnTo>
                  <a:lnTo>
                    <a:pt x="11553" y="89843"/>
                  </a:lnTo>
                  <a:lnTo>
                    <a:pt x="11552" y="89600"/>
                  </a:lnTo>
                  <a:lnTo>
                    <a:pt x="11548" y="89357"/>
                  </a:lnTo>
                  <a:lnTo>
                    <a:pt x="11543" y="89114"/>
                  </a:lnTo>
                  <a:lnTo>
                    <a:pt x="11539" y="88992"/>
                  </a:lnTo>
                  <a:lnTo>
                    <a:pt x="11535" y="88871"/>
                  </a:lnTo>
                  <a:lnTo>
                    <a:pt x="11527" y="88749"/>
                  </a:lnTo>
                  <a:lnTo>
                    <a:pt x="11519" y="88628"/>
                  </a:lnTo>
                  <a:lnTo>
                    <a:pt x="11503" y="88385"/>
                  </a:lnTo>
                  <a:lnTo>
                    <a:pt x="11493" y="88142"/>
                  </a:lnTo>
                  <a:lnTo>
                    <a:pt x="11508" y="87905"/>
                  </a:lnTo>
                  <a:lnTo>
                    <a:pt x="11528" y="87777"/>
                  </a:lnTo>
                  <a:lnTo>
                    <a:pt x="11585" y="87674"/>
                  </a:lnTo>
                  <a:lnTo>
                    <a:pt x="11665" y="87583"/>
                  </a:lnTo>
                  <a:lnTo>
                    <a:pt x="11750" y="87498"/>
                  </a:lnTo>
                  <a:lnTo>
                    <a:pt x="11898" y="87303"/>
                  </a:lnTo>
                  <a:lnTo>
                    <a:pt x="11931" y="87188"/>
                  </a:lnTo>
                  <a:lnTo>
                    <a:pt x="11941" y="87067"/>
                  </a:lnTo>
                  <a:lnTo>
                    <a:pt x="11944" y="86945"/>
                  </a:lnTo>
                  <a:lnTo>
                    <a:pt x="11946" y="86824"/>
                  </a:lnTo>
                  <a:lnTo>
                    <a:pt x="11974" y="86580"/>
                  </a:lnTo>
                  <a:lnTo>
                    <a:pt x="12099" y="86374"/>
                  </a:lnTo>
                  <a:lnTo>
                    <a:pt x="12237" y="86173"/>
                  </a:lnTo>
                  <a:lnTo>
                    <a:pt x="12304" y="86076"/>
                  </a:lnTo>
                  <a:lnTo>
                    <a:pt x="12365" y="85967"/>
                  </a:lnTo>
                  <a:lnTo>
                    <a:pt x="12399" y="85851"/>
                  </a:lnTo>
                  <a:lnTo>
                    <a:pt x="12419" y="85730"/>
                  </a:lnTo>
                  <a:lnTo>
                    <a:pt x="12424" y="85609"/>
                  </a:lnTo>
                  <a:lnTo>
                    <a:pt x="12405" y="85365"/>
                  </a:lnTo>
                  <a:lnTo>
                    <a:pt x="12383" y="85244"/>
                  </a:lnTo>
                  <a:lnTo>
                    <a:pt x="12352" y="85128"/>
                  </a:lnTo>
                  <a:lnTo>
                    <a:pt x="12308" y="85013"/>
                  </a:lnTo>
                  <a:lnTo>
                    <a:pt x="12256" y="84904"/>
                  </a:lnTo>
                  <a:lnTo>
                    <a:pt x="12164" y="84679"/>
                  </a:lnTo>
                  <a:lnTo>
                    <a:pt x="12138" y="84563"/>
                  </a:lnTo>
                  <a:lnTo>
                    <a:pt x="12126" y="84442"/>
                  </a:lnTo>
                  <a:lnTo>
                    <a:pt x="12119" y="84320"/>
                  </a:lnTo>
                  <a:lnTo>
                    <a:pt x="12118" y="84199"/>
                  </a:lnTo>
                  <a:lnTo>
                    <a:pt x="12123" y="83956"/>
                  </a:lnTo>
                  <a:lnTo>
                    <a:pt x="12132" y="83713"/>
                  </a:lnTo>
                  <a:lnTo>
                    <a:pt x="12140" y="83470"/>
                  </a:lnTo>
                  <a:lnTo>
                    <a:pt x="12148" y="83227"/>
                  </a:lnTo>
                  <a:lnTo>
                    <a:pt x="12148" y="83105"/>
                  </a:lnTo>
                  <a:lnTo>
                    <a:pt x="12135" y="82984"/>
                  </a:lnTo>
                  <a:lnTo>
                    <a:pt x="12102" y="82862"/>
                  </a:lnTo>
                  <a:lnTo>
                    <a:pt x="12057" y="82753"/>
                  </a:lnTo>
                  <a:lnTo>
                    <a:pt x="12008" y="82644"/>
                  </a:lnTo>
                  <a:lnTo>
                    <a:pt x="11955" y="82535"/>
                  </a:lnTo>
                  <a:lnTo>
                    <a:pt x="11897" y="82425"/>
                  </a:lnTo>
                  <a:lnTo>
                    <a:pt x="11839" y="82315"/>
                  </a:lnTo>
                  <a:lnTo>
                    <a:pt x="11780" y="82212"/>
                  </a:lnTo>
                  <a:lnTo>
                    <a:pt x="11662" y="81999"/>
                  </a:lnTo>
                  <a:lnTo>
                    <a:pt x="11543" y="81787"/>
                  </a:lnTo>
                  <a:lnTo>
                    <a:pt x="11423" y="81574"/>
                  </a:lnTo>
                  <a:lnTo>
                    <a:pt x="11302" y="81367"/>
                  </a:lnTo>
                  <a:lnTo>
                    <a:pt x="11183" y="81155"/>
                  </a:lnTo>
                  <a:lnTo>
                    <a:pt x="11065" y="80942"/>
                  </a:lnTo>
                  <a:lnTo>
                    <a:pt x="10949" y="80724"/>
                  </a:lnTo>
                  <a:lnTo>
                    <a:pt x="10897" y="80615"/>
                  </a:lnTo>
                  <a:lnTo>
                    <a:pt x="10850" y="80505"/>
                  </a:lnTo>
                  <a:lnTo>
                    <a:pt x="10808" y="80390"/>
                  </a:lnTo>
                  <a:lnTo>
                    <a:pt x="10774" y="80274"/>
                  </a:lnTo>
                  <a:lnTo>
                    <a:pt x="10750" y="80159"/>
                  </a:lnTo>
                  <a:lnTo>
                    <a:pt x="10733" y="80037"/>
                  </a:lnTo>
                  <a:lnTo>
                    <a:pt x="10719" y="79916"/>
                  </a:lnTo>
                  <a:lnTo>
                    <a:pt x="10710" y="79794"/>
                  </a:lnTo>
                  <a:lnTo>
                    <a:pt x="10706" y="79673"/>
                  </a:lnTo>
                  <a:lnTo>
                    <a:pt x="10714" y="79430"/>
                  </a:lnTo>
                  <a:lnTo>
                    <a:pt x="10727" y="79308"/>
                  </a:lnTo>
                  <a:lnTo>
                    <a:pt x="10746" y="79186"/>
                  </a:lnTo>
                  <a:lnTo>
                    <a:pt x="10780" y="79071"/>
                  </a:lnTo>
                  <a:lnTo>
                    <a:pt x="10852" y="78974"/>
                  </a:lnTo>
                  <a:lnTo>
                    <a:pt x="10945" y="78895"/>
                  </a:lnTo>
                  <a:lnTo>
                    <a:pt x="11038" y="78816"/>
                  </a:lnTo>
                  <a:lnTo>
                    <a:pt x="11180" y="78622"/>
                  </a:lnTo>
                  <a:lnTo>
                    <a:pt x="11236" y="78512"/>
                  </a:lnTo>
                  <a:lnTo>
                    <a:pt x="11291" y="78403"/>
                  </a:lnTo>
                  <a:lnTo>
                    <a:pt x="11344" y="78294"/>
                  </a:lnTo>
                  <a:lnTo>
                    <a:pt x="11393" y="78185"/>
                  </a:lnTo>
                  <a:lnTo>
                    <a:pt x="11441" y="78069"/>
                  </a:lnTo>
                  <a:lnTo>
                    <a:pt x="11483" y="77959"/>
                  </a:lnTo>
                  <a:lnTo>
                    <a:pt x="11522" y="77844"/>
                  </a:lnTo>
                  <a:lnTo>
                    <a:pt x="11557" y="77728"/>
                  </a:lnTo>
                  <a:lnTo>
                    <a:pt x="11583" y="77607"/>
                  </a:lnTo>
                  <a:lnTo>
                    <a:pt x="11603" y="77485"/>
                  </a:lnTo>
                  <a:lnTo>
                    <a:pt x="11616" y="77364"/>
                  </a:lnTo>
                  <a:lnTo>
                    <a:pt x="11610" y="77127"/>
                  </a:lnTo>
                  <a:lnTo>
                    <a:pt x="11599" y="76884"/>
                  </a:lnTo>
                  <a:lnTo>
                    <a:pt x="11586" y="76641"/>
                  </a:lnTo>
                  <a:lnTo>
                    <a:pt x="11576" y="76398"/>
                  </a:lnTo>
                  <a:lnTo>
                    <a:pt x="11573" y="76155"/>
                  </a:lnTo>
                  <a:lnTo>
                    <a:pt x="11576" y="76027"/>
                  </a:lnTo>
                  <a:lnTo>
                    <a:pt x="11583" y="75906"/>
                  </a:lnTo>
                  <a:lnTo>
                    <a:pt x="11595" y="75790"/>
                  </a:lnTo>
                  <a:lnTo>
                    <a:pt x="11617" y="75669"/>
                  </a:lnTo>
                  <a:lnTo>
                    <a:pt x="11647" y="75548"/>
                  </a:lnTo>
                  <a:lnTo>
                    <a:pt x="11703" y="75444"/>
                  </a:lnTo>
                  <a:lnTo>
                    <a:pt x="11781" y="75353"/>
                  </a:lnTo>
                  <a:lnTo>
                    <a:pt x="11864" y="75262"/>
                  </a:lnTo>
                  <a:lnTo>
                    <a:pt x="11953" y="75177"/>
                  </a:lnTo>
                  <a:lnTo>
                    <a:pt x="12050" y="75104"/>
                  </a:lnTo>
                  <a:lnTo>
                    <a:pt x="12151" y="75037"/>
                  </a:lnTo>
                  <a:lnTo>
                    <a:pt x="12255" y="74970"/>
                  </a:lnTo>
                  <a:lnTo>
                    <a:pt x="12364" y="74922"/>
                  </a:lnTo>
                  <a:lnTo>
                    <a:pt x="12478" y="74879"/>
                  </a:lnTo>
                  <a:lnTo>
                    <a:pt x="12595" y="74849"/>
                  </a:lnTo>
                  <a:lnTo>
                    <a:pt x="12715" y="74825"/>
                  </a:lnTo>
                  <a:lnTo>
                    <a:pt x="12835" y="74806"/>
                  </a:lnTo>
                  <a:lnTo>
                    <a:pt x="13074" y="74764"/>
                  </a:lnTo>
                  <a:lnTo>
                    <a:pt x="13288" y="74660"/>
                  </a:lnTo>
                  <a:lnTo>
                    <a:pt x="13182" y="74454"/>
                  </a:lnTo>
                  <a:lnTo>
                    <a:pt x="12996" y="74296"/>
                  </a:lnTo>
                  <a:lnTo>
                    <a:pt x="12809" y="74144"/>
                  </a:lnTo>
                  <a:lnTo>
                    <a:pt x="12623" y="73986"/>
                  </a:lnTo>
                  <a:lnTo>
                    <a:pt x="12435" y="73834"/>
                  </a:lnTo>
                  <a:lnTo>
                    <a:pt x="12248" y="73676"/>
                  </a:lnTo>
                  <a:lnTo>
                    <a:pt x="12059" y="73524"/>
                  </a:lnTo>
                  <a:lnTo>
                    <a:pt x="11869" y="73373"/>
                  </a:lnTo>
                  <a:lnTo>
                    <a:pt x="11667" y="73239"/>
                  </a:lnTo>
                  <a:lnTo>
                    <a:pt x="11453" y="73124"/>
                  </a:lnTo>
                  <a:lnTo>
                    <a:pt x="11237" y="73008"/>
                  </a:lnTo>
                  <a:lnTo>
                    <a:pt x="11026" y="72892"/>
                  </a:lnTo>
                  <a:lnTo>
                    <a:pt x="10925" y="72826"/>
                  </a:lnTo>
                  <a:lnTo>
                    <a:pt x="10834" y="72740"/>
                  </a:lnTo>
                  <a:lnTo>
                    <a:pt x="10752" y="72649"/>
                  </a:lnTo>
                  <a:lnTo>
                    <a:pt x="10699" y="72540"/>
                  </a:lnTo>
                  <a:lnTo>
                    <a:pt x="10689" y="72419"/>
                  </a:lnTo>
                  <a:lnTo>
                    <a:pt x="10757" y="72188"/>
                  </a:lnTo>
                  <a:lnTo>
                    <a:pt x="10841" y="71963"/>
                  </a:lnTo>
                  <a:lnTo>
                    <a:pt x="10899" y="71726"/>
                  </a:lnTo>
                  <a:lnTo>
                    <a:pt x="10889" y="71483"/>
                  </a:lnTo>
                  <a:lnTo>
                    <a:pt x="10869" y="71362"/>
                  </a:lnTo>
                  <a:lnTo>
                    <a:pt x="10841" y="71240"/>
                  </a:lnTo>
                  <a:lnTo>
                    <a:pt x="10803" y="71131"/>
                  </a:lnTo>
                  <a:lnTo>
                    <a:pt x="10760" y="71015"/>
                  </a:lnTo>
                  <a:lnTo>
                    <a:pt x="10713" y="70900"/>
                  </a:lnTo>
                  <a:lnTo>
                    <a:pt x="10661" y="70790"/>
                  </a:lnTo>
                  <a:lnTo>
                    <a:pt x="10605" y="70687"/>
                  </a:lnTo>
                  <a:lnTo>
                    <a:pt x="10545" y="70578"/>
                  </a:lnTo>
                  <a:lnTo>
                    <a:pt x="10483" y="70474"/>
                  </a:lnTo>
                  <a:lnTo>
                    <a:pt x="10419" y="70371"/>
                  </a:lnTo>
                  <a:lnTo>
                    <a:pt x="10291" y="70165"/>
                  </a:lnTo>
                  <a:lnTo>
                    <a:pt x="10222" y="70061"/>
                  </a:lnTo>
                  <a:lnTo>
                    <a:pt x="10145" y="69970"/>
                  </a:lnTo>
                  <a:lnTo>
                    <a:pt x="10061" y="69879"/>
                  </a:lnTo>
                  <a:lnTo>
                    <a:pt x="9975" y="69794"/>
                  </a:lnTo>
                  <a:lnTo>
                    <a:pt x="9810" y="69618"/>
                  </a:lnTo>
                  <a:lnTo>
                    <a:pt x="9715" y="69399"/>
                  </a:lnTo>
                  <a:lnTo>
                    <a:pt x="9703" y="69156"/>
                  </a:lnTo>
                  <a:lnTo>
                    <a:pt x="9740" y="69035"/>
                  </a:lnTo>
                  <a:lnTo>
                    <a:pt x="9810" y="68938"/>
                  </a:lnTo>
                  <a:lnTo>
                    <a:pt x="9904" y="68859"/>
                  </a:lnTo>
                  <a:lnTo>
                    <a:pt x="10005" y="68792"/>
                  </a:lnTo>
                  <a:lnTo>
                    <a:pt x="10109" y="68731"/>
                  </a:lnTo>
                  <a:lnTo>
                    <a:pt x="10223" y="68688"/>
                  </a:lnTo>
                  <a:lnTo>
                    <a:pt x="10341" y="68658"/>
                  </a:lnTo>
                  <a:lnTo>
                    <a:pt x="10462" y="68646"/>
                  </a:lnTo>
                  <a:lnTo>
                    <a:pt x="10704" y="68652"/>
                  </a:lnTo>
                  <a:lnTo>
                    <a:pt x="10947" y="68676"/>
                  </a:lnTo>
                  <a:lnTo>
                    <a:pt x="11191" y="68682"/>
                  </a:lnTo>
                  <a:lnTo>
                    <a:pt x="11149" y="68518"/>
                  </a:lnTo>
                  <a:lnTo>
                    <a:pt x="10957" y="68366"/>
                  </a:lnTo>
                  <a:lnTo>
                    <a:pt x="10784" y="68197"/>
                  </a:lnTo>
                  <a:lnTo>
                    <a:pt x="10618" y="68020"/>
                  </a:lnTo>
                  <a:lnTo>
                    <a:pt x="10543" y="67923"/>
                  </a:lnTo>
                  <a:lnTo>
                    <a:pt x="10483" y="67813"/>
                  </a:lnTo>
                  <a:lnTo>
                    <a:pt x="10442" y="67704"/>
                  </a:lnTo>
                  <a:lnTo>
                    <a:pt x="10424" y="67583"/>
                  </a:lnTo>
                  <a:lnTo>
                    <a:pt x="10413" y="67461"/>
                  </a:lnTo>
                  <a:lnTo>
                    <a:pt x="10407" y="67340"/>
                  </a:lnTo>
                  <a:lnTo>
                    <a:pt x="10450" y="67103"/>
                  </a:lnTo>
                  <a:lnTo>
                    <a:pt x="10616" y="66927"/>
                  </a:lnTo>
                  <a:lnTo>
                    <a:pt x="10827" y="66805"/>
                  </a:lnTo>
                  <a:lnTo>
                    <a:pt x="10936" y="66598"/>
                  </a:lnTo>
                  <a:lnTo>
                    <a:pt x="10932" y="66356"/>
                  </a:lnTo>
                  <a:lnTo>
                    <a:pt x="10908" y="66234"/>
                  </a:lnTo>
                  <a:lnTo>
                    <a:pt x="10871" y="66118"/>
                  </a:lnTo>
                  <a:lnTo>
                    <a:pt x="10822" y="66009"/>
                  </a:lnTo>
                  <a:lnTo>
                    <a:pt x="10756" y="65906"/>
                  </a:lnTo>
                  <a:lnTo>
                    <a:pt x="10676" y="65815"/>
                  </a:lnTo>
                  <a:lnTo>
                    <a:pt x="10590" y="65729"/>
                  </a:lnTo>
                  <a:lnTo>
                    <a:pt x="10500" y="65644"/>
                  </a:lnTo>
                  <a:lnTo>
                    <a:pt x="10408" y="65566"/>
                  </a:lnTo>
                  <a:lnTo>
                    <a:pt x="10314" y="65486"/>
                  </a:lnTo>
                  <a:lnTo>
                    <a:pt x="10219" y="65414"/>
                  </a:lnTo>
                  <a:lnTo>
                    <a:pt x="10033" y="65256"/>
                  </a:lnTo>
                  <a:lnTo>
                    <a:pt x="9942" y="65177"/>
                  </a:lnTo>
                  <a:lnTo>
                    <a:pt x="9858" y="65092"/>
                  </a:lnTo>
                  <a:lnTo>
                    <a:pt x="9782" y="64995"/>
                  </a:lnTo>
                  <a:lnTo>
                    <a:pt x="9716" y="64891"/>
                  </a:lnTo>
                  <a:lnTo>
                    <a:pt x="9653" y="64788"/>
                  </a:lnTo>
                  <a:lnTo>
                    <a:pt x="9594" y="64685"/>
                  </a:lnTo>
                  <a:lnTo>
                    <a:pt x="9540" y="64576"/>
                  </a:lnTo>
                  <a:lnTo>
                    <a:pt x="9491" y="64460"/>
                  </a:lnTo>
                  <a:lnTo>
                    <a:pt x="9455" y="64344"/>
                  </a:lnTo>
                  <a:lnTo>
                    <a:pt x="9443" y="64223"/>
                  </a:lnTo>
                  <a:lnTo>
                    <a:pt x="9464" y="63980"/>
                  </a:lnTo>
                  <a:lnTo>
                    <a:pt x="9472" y="63737"/>
                  </a:lnTo>
                  <a:lnTo>
                    <a:pt x="9343" y="63543"/>
                  </a:lnTo>
                  <a:lnTo>
                    <a:pt x="9136" y="63409"/>
                  </a:lnTo>
                  <a:lnTo>
                    <a:pt x="9038" y="63196"/>
                  </a:lnTo>
                  <a:lnTo>
                    <a:pt x="9064" y="62954"/>
                  </a:lnTo>
                  <a:lnTo>
                    <a:pt x="9092" y="62716"/>
                  </a:lnTo>
                  <a:lnTo>
                    <a:pt x="9095" y="62474"/>
                  </a:lnTo>
                  <a:lnTo>
                    <a:pt x="9083" y="62230"/>
                  </a:lnTo>
                  <a:lnTo>
                    <a:pt x="9056" y="61987"/>
                  </a:lnTo>
                  <a:lnTo>
                    <a:pt x="9031" y="61744"/>
                  </a:lnTo>
                  <a:lnTo>
                    <a:pt x="9056" y="61507"/>
                  </a:lnTo>
                  <a:lnTo>
                    <a:pt x="9267" y="61428"/>
                  </a:lnTo>
                  <a:lnTo>
                    <a:pt x="9509" y="61465"/>
                  </a:lnTo>
                  <a:lnTo>
                    <a:pt x="9745" y="61428"/>
                  </a:lnTo>
                  <a:lnTo>
                    <a:pt x="9856" y="61380"/>
                  </a:lnTo>
                  <a:lnTo>
                    <a:pt x="9962" y="61319"/>
                  </a:lnTo>
                  <a:lnTo>
                    <a:pt x="10057" y="61240"/>
                  </a:lnTo>
                  <a:lnTo>
                    <a:pt x="10116" y="61137"/>
                  </a:lnTo>
                  <a:lnTo>
                    <a:pt x="10141" y="61021"/>
                  </a:lnTo>
                  <a:lnTo>
                    <a:pt x="10163" y="60900"/>
                  </a:lnTo>
                  <a:lnTo>
                    <a:pt x="10174" y="60772"/>
                  </a:lnTo>
                  <a:lnTo>
                    <a:pt x="10182" y="60650"/>
                  </a:lnTo>
                  <a:lnTo>
                    <a:pt x="10173" y="60407"/>
                  </a:lnTo>
                  <a:lnTo>
                    <a:pt x="10154" y="60286"/>
                  </a:lnTo>
                  <a:lnTo>
                    <a:pt x="10123" y="60171"/>
                  </a:lnTo>
                  <a:lnTo>
                    <a:pt x="10079" y="60055"/>
                  </a:lnTo>
                  <a:lnTo>
                    <a:pt x="10007" y="59958"/>
                  </a:lnTo>
                  <a:lnTo>
                    <a:pt x="9903" y="59897"/>
                  </a:lnTo>
                  <a:lnTo>
                    <a:pt x="9788" y="59855"/>
                  </a:lnTo>
                  <a:lnTo>
                    <a:pt x="9671" y="59818"/>
                  </a:lnTo>
                  <a:lnTo>
                    <a:pt x="9554" y="59788"/>
                  </a:lnTo>
                  <a:lnTo>
                    <a:pt x="9325" y="59709"/>
                  </a:lnTo>
                  <a:lnTo>
                    <a:pt x="9232" y="59630"/>
                  </a:lnTo>
                  <a:lnTo>
                    <a:pt x="9155" y="59539"/>
                  </a:lnTo>
                  <a:lnTo>
                    <a:pt x="9088" y="59436"/>
                  </a:lnTo>
                  <a:lnTo>
                    <a:pt x="9033" y="59326"/>
                  </a:lnTo>
                  <a:lnTo>
                    <a:pt x="8987" y="59211"/>
                  </a:lnTo>
                  <a:lnTo>
                    <a:pt x="8899" y="58986"/>
                  </a:lnTo>
                  <a:lnTo>
                    <a:pt x="8857" y="58870"/>
                  </a:lnTo>
                  <a:lnTo>
                    <a:pt x="8818" y="58761"/>
                  </a:lnTo>
                  <a:lnTo>
                    <a:pt x="8782" y="58646"/>
                  </a:lnTo>
                  <a:lnTo>
                    <a:pt x="8745" y="58524"/>
                  </a:lnTo>
                  <a:lnTo>
                    <a:pt x="8710" y="58409"/>
                  </a:lnTo>
                  <a:lnTo>
                    <a:pt x="8676" y="58293"/>
                  </a:lnTo>
                  <a:lnTo>
                    <a:pt x="8643" y="58178"/>
                  </a:lnTo>
                  <a:lnTo>
                    <a:pt x="8612" y="58056"/>
                  </a:lnTo>
                  <a:lnTo>
                    <a:pt x="8585" y="57941"/>
                  </a:lnTo>
                  <a:lnTo>
                    <a:pt x="8566" y="57819"/>
                  </a:lnTo>
                  <a:lnTo>
                    <a:pt x="8564" y="57698"/>
                  </a:lnTo>
                  <a:lnTo>
                    <a:pt x="8598" y="57455"/>
                  </a:lnTo>
                  <a:lnTo>
                    <a:pt x="8555" y="57224"/>
                  </a:lnTo>
                  <a:lnTo>
                    <a:pt x="8480" y="57126"/>
                  </a:lnTo>
                  <a:lnTo>
                    <a:pt x="8386" y="57048"/>
                  </a:lnTo>
                  <a:lnTo>
                    <a:pt x="8286" y="56981"/>
                  </a:lnTo>
                  <a:lnTo>
                    <a:pt x="8186" y="56914"/>
                  </a:lnTo>
                  <a:lnTo>
                    <a:pt x="8083" y="56847"/>
                  </a:lnTo>
                  <a:lnTo>
                    <a:pt x="7882" y="56714"/>
                  </a:lnTo>
                  <a:lnTo>
                    <a:pt x="7784" y="56641"/>
                  </a:lnTo>
                  <a:lnTo>
                    <a:pt x="7707" y="56543"/>
                  </a:lnTo>
                  <a:lnTo>
                    <a:pt x="7658" y="56434"/>
                  </a:lnTo>
                  <a:lnTo>
                    <a:pt x="7644" y="56313"/>
                  </a:lnTo>
                  <a:lnTo>
                    <a:pt x="7676" y="56070"/>
                  </a:lnTo>
                  <a:lnTo>
                    <a:pt x="7698" y="55948"/>
                  </a:lnTo>
                  <a:lnTo>
                    <a:pt x="7723" y="55832"/>
                  </a:lnTo>
                  <a:lnTo>
                    <a:pt x="7751" y="55711"/>
                  </a:lnTo>
                  <a:lnTo>
                    <a:pt x="7781" y="55596"/>
                  </a:lnTo>
                  <a:lnTo>
                    <a:pt x="7815" y="55481"/>
                  </a:lnTo>
                  <a:lnTo>
                    <a:pt x="7852" y="55365"/>
                  </a:lnTo>
                  <a:lnTo>
                    <a:pt x="7896" y="55249"/>
                  </a:lnTo>
                  <a:lnTo>
                    <a:pt x="7945" y="55140"/>
                  </a:lnTo>
                  <a:lnTo>
                    <a:pt x="8004" y="55031"/>
                  </a:lnTo>
                  <a:lnTo>
                    <a:pt x="8075" y="54934"/>
                  </a:lnTo>
                  <a:lnTo>
                    <a:pt x="8164" y="54849"/>
                  </a:lnTo>
                  <a:lnTo>
                    <a:pt x="8260" y="54776"/>
                  </a:lnTo>
                  <a:lnTo>
                    <a:pt x="8362" y="54709"/>
                  </a:lnTo>
                  <a:lnTo>
                    <a:pt x="8470" y="54654"/>
                  </a:lnTo>
                  <a:lnTo>
                    <a:pt x="8583" y="54606"/>
                  </a:lnTo>
                  <a:lnTo>
                    <a:pt x="8702" y="54594"/>
                  </a:lnTo>
                  <a:lnTo>
                    <a:pt x="8943" y="54630"/>
                  </a:lnTo>
                  <a:lnTo>
                    <a:pt x="9126" y="54526"/>
                  </a:lnTo>
                  <a:lnTo>
                    <a:pt x="9121" y="54283"/>
                  </a:lnTo>
                  <a:lnTo>
                    <a:pt x="9080" y="54047"/>
                  </a:lnTo>
                  <a:lnTo>
                    <a:pt x="9033" y="53803"/>
                  </a:lnTo>
                  <a:lnTo>
                    <a:pt x="9021" y="53567"/>
                  </a:lnTo>
                  <a:lnTo>
                    <a:pt x="9039" y="53324"/>
                  </a:lnTo>
                  <a:lnTo>
                    <a:pt x="9059" y="53081"/>
                  </a:lnTo>
                  <a:lnTo>
                    <a:pt x="9074" y="52838"/>
                  </a:lnTo>
                  <a:lnTo>
                    <a:pt x="9059" y="52595"/>
                  </a:lnTo>
                  <a:lnTo>
                    <a:pt x="8948" y="52382"/>
                  </a:lnTo>
                  <a:lnTo>
                    <a:pt x="8710" y="52364"/>
                  </a:lnTo>
                  <a:lnTo>
                    <a:pt x="8468" y="52394"/>
                  </a:lnTo>
                  <a:lnTo>
                    <a:pt x="8229" y="52437"/>
                  </a:lnTo>
                  <a:lnTo>
                    <a:pt x="8114" y="52473"/>
                  </a:lnTo>
                  <a:lnTo>
                    <a:pt x="8002" y="52522"/>
                  </a:lnTo>
                  <a:lnTo>
                    <a:pt x="7890" y="52570"/>
                  </a:lnTo>
                  <a:lnTo>
                    <a:pt x="7780" y="52619"/>
                  </a:lnTo>
                  <a:lnTo>
                    <a:pt x="7669" y="52674"/>
                  </a:lnTo>
                  <a:lnTo>
                    <a:pt x="7436" y="52735"/>
                  </a:lnTo>
                  <a:lnTo>
                    <a:pt x="7317" y="52710"/>
                  </a:lnTo>
                  <a:lnTo>
                    <a:pt x="7215" y="52643"/>
                  </a:lnTo>
                  <a:lnTo>
                    <a:pt x="7132" y="52552"/>
                  </a:lnTo>
                  <a:lnTo>
                    <a:pt x="7059" y="52455"/>
                  </a:lnTo>
                  <a:lnTo>
                    <a:pt x="6995" y="52351"/>
                  </a:lnTo>
                  <a:lnTo>
                    <a:pt x="6932" y="52248"/>
                  </a:lnTo>
                  <a:lnTo>
                    <a:pt x="6870" y="52145"/>
                  </a:lnTo>
                  <a:lnTo>
                    <a:pt x="6810" y="52035"/>
                  </a:lnTo>
                  <a:lnTo>
                    <a:pt x="6692" y="51823"/>
                  </a:lnTo>
                  <a:lnTo>
                    <a:pt x="6576" y="51610"/>
                  </a:lnTo>
                  <a:lnTo>
                    <a:pt x="6521" y="51501"/>
                  </a:lnTo>
                  <a:lnTo>
                    <a:pt x="6469" y="51392"/>
                  </a:lnTo>
                  <a:lnTo>
                    <a:pt x="6419" y="51282"/>
                  </a:lnTo>
                  <a:lnTo>
                    <a:pt x="6370" y="51173"/>
                  </a:lnTo>
                  <a:lnTo>
                    <a:pt x="6326" y="51057"/>
                  </a:lnTo>
                  <a:lnTo>
                    <a:pt x="6295" y="50942"/>
                  </a:lnTo>
                  <a:lnTo>
                    <a:pt x="6276" y="50820"/>
                  </a:lnTo>
                  <a:lnTo>
                    <a:pt x="6263" y="50699"/>
                  </a:lnTo>
                  <a:lnTo>
                    <a:pt x="6251" y="50578"/>
                  </a:lnTo>
                  <a:lnTo>
                    <a:pt x="6219" y="50340"/>
                  </a:lnTo>
                  <a:lnTo>
                    <a:pt x="6177" y="50225"/>
                  </a:lnTo>
                  <a:lnTo>
                    <a:pt x="6113" y="50122"/>
                  </a:lnTo>
                  <a:lnTo>
                    <a:pt x="6044" y="50018"/>
                  </a:lnTo>
                  <a:lnTo>
                    <a:pt x="5976" y="49921"/>
                  </a:lnTo>
                  <a:lnTo>
                    <a:pt x="5858" y="49709"/>
                  </a:lnTo>
                  <a:lnTo>
                    <a:pt x="5805" y="49466"/>
                  </a:lnTo>
                  <a:lnTo>
                    <a:pt x="5797" y="49223"/>
                  </a:lnTo>
                  <a:lnTo>
                    <a:pt x="5803" y="49101"/>
                  </a:lnTo>
                  <a:lnTo>
                    <a:pt x="5828" y="48986"/>
                  </a:lnTo>
                  <a:lnTo>
                    <a:pt x="5863" y="48871"/>
                  </a:lnTo>
                  <a:lnTo>
                    <a:pt x="5907" y="48755"/>
                  </a:lnTo>
                  <a:lnTo>
                    <a:pt x="5966" y="48652"/>
                  </a:lnTo>
                  <a:lnTo>
                    <a:pt x="6030" y="48549"/>
                  </a:lnTo>
                  <a:lnTo>
                    <a:pt x="6097" y="48445"/>
                  </a:lnTo>
                  <a:lnTo>
                    <a:pt x="6165" y="48342"/>
                  </a:lnTo>
                  <a:lnTo>
                    <a:pt x="6243" y="48250"/>
                  </a:lnTo>
                  <a:lnTo>
                    <a:pt x="6329" y="48165"/>
                  </a:lnTo>
                  <a:lnTo>
                    <a:pt x="6419" y="48080"/>
                  </a:lnTo>
                  <a:lnTo>
                    <a:pt x="6587" y="47905"/>
                  </a:lnTo>
                  <a:lnTo>
                    <a:pt x="6668" y="47680"/>
                  </a:lnTo>
                  <a:lnTo>
                    <a:pt x="6660" y="47436"/>
                  </a:lnTo>
                  <a:lnTo>
                    <a:pt x="6632" y="47315"/>
                  </a:lnTo>
                  <a:lnTo>
                    <a:pt x="6588" y="47206"/>
                  </a:lnTo>
                  <a:lnTo>
                    <a:pt x="6534" y="47096"/>
                  </a:lnTo>
                  <a:lnTo>
                    <a:pt x="6474" y="46993"/>
                  </a:lnTo>
                  <a:lnTo>
                    <a:pt x="6409" y="46890"/>
                  </a:lnTo>
                  <a:lnTo>
                    <a:pt x="6344" y="46787"/>
                  </a:lnTo>
                  <a:lnTo>
                    <a:pt x="6278" y="46683"/>
                  </a:lnTo>
                  <a:lnTo>
                    <a:pt x="6211" y="46586"/>
                  </a:lnTo>
                  <a:lnTo>
                    <a:pt x="6077" y="46380"/>
                  </a:lnTo>
                  <a:lnTo>
                    <a:pt x="5945" y="46179"/>
                  </a:lnTo>
                  <a:lnTo>
                    <a:pt x="5880" y="46076"/>
                  </a:lnTo>
                  <a:lnTo>
                    <a:pt x="5816" y="45973"/>
                  </a:lnTo>
                  <a:lnTo>
                    <a:pt x="5753" y="45863"/>
                  </a:lnTo>
                  <a:lnTo>
                    <a:pt x="5698" y="45760"/>
                  </a:lnTo>
                  <a:lnTo>
                    <a:pt x="5649" y="45644"/>
                  </a:lnTo>
                  <a:lnTo>
                    <a:pt x="5544" y="45426"/>
                  </a:lnTo>
                  <a:lnTo>
                    <a:pt x="5482" y="45323"/>
                  </a:lnTo>
                  <a:lnTo>
                    <a:pt x="5412" y="45225"/>
                  </a:lnTo>
                  <a:lnTo>
                    <a:pt x="5309" y="45158"/>
                  </a:lnTo>
                  <a:lnTo>
                    <a:pt x="5188" y="45146"/>
                  </a:lnTo>
                  <a:lnTo>
                    <a:pt x="4948" y="45177"/>
                  </a:lnTo>
                  <a:lnTo>
                    <a:pt x="4706" y="45188"/>
                  </a:lnTo>
                  <a:lnTo>
                    <a:pt x="4462" y="45189"/>
                  </a:lnTo>
                  <a:lnTo>
                    <a:pt x="4340" y="45189"/>
                  </a:lnTo>
                  <a:lnTo>
                    <a:pt x="4219" y="45182"/>
                  </a:lnTo>
                  <a:lnTo>
                    <a:pt x="4098" y="45170"/>
                  </a:lnTo>
                  <a:lnTo>
                    <a:pt x="3982" y="45128"/>
                  </a:lnTo>
                  <a:lnTo>
                    <a:pt x="3917" y="45031"/>
                  </a:lnTo>
                  <a:lnTo>
                    <a:pt x="3993" y="44806"/>
                  </a:lnTo>
                  <a:lnTo>
                    <a:pt x="4105" y="44587"/>
                  </a:lnTo>
                  <a:lnTo>
                    <a:pt x="4217" y="44375"/>
                  </a:lnTo>
                  <a:lnTo>
                    <a:pt x="4275" y="44138"/>
                  </a:lnTo>
                  <a:lnTo>
                    <a:pt x="4249" y="43895"/>
                  </a:lnTo>
                  <a:lnTo>
                    <a:pt x="4247" y="43652"/>
                  </a:lnTo>
                  <a:lnTo>
                    <a:pt x="4382" y="43451"/>
                  </a:lnTo>
                  <a:lnTo>
                    <a:pt x="4570" y="43300"/>
                  </a:lnTo>
                  <a:lnTo>
                    <a:pt x="4664" y="43220"/>
                  </a:lnTo>
                  <a:lnTo>
                    <a:pt x="4750" y="43141"/>
                  </a:lnTo>
                  <a:lnTo>
                    <a:pt x="4812" y="43032"/>
                  </a:lnTo>
                  <a:lnTo>
                    <a:pt x="4846" y="42916"/>
                  </a:lnTo>
                  <a:lnTo>
                    <a:pt x="4870" y="42795"/>
                  </a:lnTo>
                  <a:lnTo>
                    <a:pt x="4885" y="42673"/>
                  </a:lnTo>
                  <a:lnTo>
                    <a:pt x="4895" y="42558"/>
                  </a:lnTo>
                  <a:lnTo>
                    <a:pt x="4902" y="42436"/>
                  </a:lnTo>
                  <a:lnTo>
                    <a:pt x="4904" y="42315"/>
                  </a:lnTo>
                  <a:lnTo>
                    <a:pt x="4890" y="42072"/>
                  </a:lnTo>
                  <a:lnTo>
                    <a:pt x="4860" y="41829"/>
                  </a:lnTo>
                  <a:lnTo>
                    <a:pt x="4839" y="41586"/>
                  </a:lnTo>
                  <a:lnTo>
                    <a:pt x="4858" y="41343"/>
                  </a:lnTo>
                  <a:lnTo>
                    <a:pt x="4898" y="41227"/>
                  </a:lnTo>
                  <a:lnTo>
                    <a:pt x="4973" y="41136"/>
                  </a:lnTo>
                  <a:lnTo>
                    <a:pt x="5074" y="41069"/>
                  </a:lnTo>
                  <a:lnTo>
                    <a:pt x="5179" y="41009"/>
                  </a:lnTo>
                  <a:lnTo>
                    <a:pt x="5285" y="40948"/>
                  </a:lnTo>
                  <a:lnTo>
                    <a:pt x="5391" y="40887"/>
                  </a:lnTo>
                  <a:lnTo>
                    <a:pt x="5586" y="40741"/>
                  </a:lnTo>
                  <a:lnTo>
                    <a:pt x="5666" y="40517"/>
                  </a:lnTo>
                  <a:lnTo>
                    <a:pt x="5634" y="40274"/>
                  </a:lnTo>
                  <a:lnTo>
                    <a:pt x="5593" y="40158"/>
                  </a:lnTo>
                  <a:lnTo>
                    <a:pt x="5537" y="40055"/>
                  </a:lnTo>
                  <a:lnTo>
                    <a:pt x="5467" y="39951"/>
                  </a:lnTo>
                  <a:lnTo>
                    <a:pt x="5387" y="39860"/>
                  </a:lnTo>
                  <a:lnTo>
                    <a:pt x="5286" y="39794"/>
                  </a:lnTo>
                  <a:lnTo>
                    <a:pt x="5168" y="39764"/>
                  </a:lnTo>
                  <a:lnTo>
                    <a:pt x="4927" y="39787"/>
                  </a:lnTo>
                  <a:lnTo>
                    <a:pt x="4686" y="39818"/>
                  </a:lnTo>
                  <a:lnTo>
                    <a:pt x="4465" y="39745"/>
                  </a:lnTo>
                  <a:lnTo>
                    <a:pt x="4326" y="39545"/>
                  </a:lnTo>
                  <a:lnTo>
                    <a:pt x="4218" y="39326"/>
                  </a:lnTo>
                  <a:lnTo>
                    <a:pt x="4098" y="39113"/>
                  </a:lnTo>
                  <a:lnTo>
                    <a:pt x="4014" y="39028"/>
                  </a:lnTo>
                  <a:lnTo>
                    <a:pt x="3924" y="38943"/>
                  </a:lnTo>
                  <a:lnTo>
                    <a:pt x="3829" y="38870"/>
                  </a:lnTo>
                  <a:lnTo>
                    <a:pt x="3730" y="38797"/>
                  </a:lnTo>
                  <a:lnTo>
                    <a:pt x="3625" y="38737"/>
                  </a:lnTo>
                  <a:lnTo>
                    <a:pt x="3516" y="38682"/>
                  </a:lnTo>
                  <a:lnTo>
                    <a:pt x="3402" y="38633"/>
                  </a:lnTo>
                  <a:lnTo>
                    <a:pt x="3285" y="38609"/>
                  </a:lnTo>
                  <a:lnTo>
                    <a:pt x="3165" y="38597"/>
                  </a:lnTo>
                  <a:lnTo>
                    <a:pt x="3043" y="38585"/>
                  </a:lnTo>
                  <a:lnTo>
                    <a:pt x="2921" y="38579"/>
                  </a:lnTo>
                  <a:lnTo>
                    <a:pt x="2695" y="38500"/>
                  </a:lnTo>
                  <a:lnTo>
                    <a:pt x="2612" y="38409"/>
                  </a:lnTo>
                  <a:lnTo>
                    <a:pt x="2543" y="38311"/>
                  </a:lnTo>
                  <a:lnTo>
                    <a:pt x="2485" y="38202"/>
                  </a:lnTo>
                  <a:lnTo>
                    <a:pt x="2438" y="38093"/>
                  </a:lnTo>
                  <a:lnTo>
                    <a:pt x="2391" y="37977"/>
                  </a:lnTo>
                  <a:lnTo>
                    <a:pt x="2349" y="37861"/>
                  </a:lnTo>
                  <a:lnTo>
                    <a:pt x="2313" y="37746"/>
                  </a:lnTo>
                  <a:lnTo>
                    <a:pt x="2289" y="37631"/>
                  </a:lnTo>
                  <a:lnTo>
                    <a:pt x="2275" y="37509"/>
                  </a:lnTo>
                  <a:lnTo>
                    <a:pt x="2271" y="37388"/>
                  </a:lnTo>
                  <a:lnTo>
                    <a:pt x="2278" y="37145"/>
                  </a:lnTo>
                  <a:lnTo>
                    <a:pt x="2282" y="37017"/>
                  </a:lnTo>
                  <a:lnTo>
                    <a:pt x="2282" y="36896"/>
                  </a:lnTo>
                  <a:lnTo>
                    <a:pt x="2278" y="36774"/>
                  </a:lnTo>
                  <a:lnTo>
                    <a:pt x="2272" y="36653"/>
                  </a:lnTo>
                  <a:lnTo>
                    <a:pt x="2262" y="36531"/>
                  </a:lnTo>
                  <a:lnTo>
                    <a:pt x="2248" y="36416"/>
                  </a:lnTo>
                  <a:lnTo>
                    <a:pt x="2220" y="36295"/>
                  </a:lnTo>
                  <a:lnTo>
                    <a:pt x="2185" y="36179"/>
                  </a:lnTo>
                  <a:lnTo>
                    <a:pt x="2146" y="36063"/>
                  </a:lnTo>
                  <a:lnTo>
                    <a:pt x="2102" y="35954"/>
                  </a:lnTo>
                  <a:lnTo>
                    <a:pt x="2025" y="35717"/>
                  </a:lnTo>
                  <a:lnTo>
                    <a:pt x="1998" y="35601"/>
                  </a:lnTo>
                  <a:lnTo>
                    <a:pt x="1984" y="35480"/>
                  </a:lnTo>
                  <a:lnTo>
                    <a:pt x="1982" y="35358"/>
                  </a:lnTo>
                  <a:lnTo>
                    <a:pt x="1980" y="35237"/>
                  </a:lnTo>
                  <a:lnTo>
                    <a:pt x="1978" y="34994"/>
                  </a:lnTo>
                  <a:lnTo>
                    <a:pt x="1977" y="34751"/>
                  </a:lnTo>
                  <a:lnTo>
                    <a:pt x="1977" y="34508"/>
                  </a:lnTo>
                  <a:lnTo>
                    <a:pt x="1977" y="34265"/>
                  </a:lnTo>
                  <a:lnTo>
                    <a:pt x="1978" y="34022"/>
                  </a:lnTo>
                  <a:lnTo>
                    <a:pt x="1978" y="33779"/>
                  </a:lnTo>
                  <a:lnTo>
                    <a:pt x="1976" y="33536"/>
                  </a:lnTo>
                  <a:lnTo>
                    <a:pt x="1973" y="33293"/>
                  </a:lnTo>
                  <a:lnTo>
                    <a:pt x="1965" y="33050"/>
                  </a:lnTo>
                  <a:lnTo>
                    <a:pt x="1937" y="32807"/>
                  </a:lnTo>
                  <a:lnTo>
                    <a:pt x="1908" y="32564"/>
                  </a:lnTo>
                  <a:lnTo>
                    <a:pt x="1955" y="32339"/>
                  </a:lnTo>
                  <a:lnTo>
                    <a:pt x="2183" y="32266"/>
                  </a:lnTo>
                  <a:lnTo>
                    <a:pt x="2425" y="32285"/>
                  </a:lnTo>
                  <a:lnTo>
                    <a:pt x="2667" y="32315"/>
                  </a:lnTo>
                  <a:lnTo>
                    <a:pt x="2909" y="32333"/>
                  </a:lnTo>
                  <a:lnTo>
                    <a:pt x="3152" y="32345"/>
                  </a:lnTo>
                  <a:lnTo>
                    <a:pt x="3395" y="32358"/>
                  </a:lnTo>
                  <a:lnTo>
                    <a:pt x="3637" y="32369"/>
                  </a:lnTo>
                  <a:lnTo>
                    <a:pt x="3880" y="32352"/>
                  </a:lnTo>
                  <a:lnTo>
                    <a:pt x="4087" y="32254"/>
                  </a:lnTo>
                  <a:lnTo>
                    <a:pt x="4094" y="32127"/>
                  </a:lnTo>
                  <a:lnTo>
                    <a:pt x="4059" y="31884"/>
                  </a:lnTo>
                  <a:lnTo>
                    <a:pt x="4036" y="31646"/>
                  </a:lnTo>
                  <a:lnTo>
                    <a:pt x="4038" y="31404"/>
                  </a:lnTo>
                  <a:lnTo>
                    <a:pt x="4046" y="31161"/>
                  </a:lnTo>
                  <a:lnTo>
                    <a:pt x="4049" y="30917"/>
                  </a:lnTo>
                  <a:lnTo>
                    <a:pt x="4043" y="30796"/>
                  </a:lnTo>
                  <a:lnTo>
                    <a:pt x="4032" y="30674"/>
                  </a:lnTo>
                  <a:lnTo>
                    <a:pt x="4015" y="30553"/>
                  </a:lnTo>
                  <a:lnTo>
                    <a:pt x="3991" y="30431"/>
                  </a:lnTo>
                  <a:lnTo>
                    <a:pt x="3959" y="30316"/>
                  </a:lnTo>
                  <a:lnTo>
                    <a:pt x="3924" y="30200"/>
                  </a:lnTo>
                  <a:lnTo>
                    <a:pt x="3888" y="30085"/>
                  </a:lnTo>
                  <a:lnTo>
                    <a:pt x="3814" y="29848"/>
                  </a:lnTo>
                  <a:lnTo>
                    <a:pt x="3778" y="29733"/>
                  </a:lnTo>
                  <a:lnTo>
                    <a:pt x="3744" y="29617"/>
                  </a:lnTo>
                  <a:lnTo>
                    <a:pt x="3714" y="29502"/>
                  </a:lnTo>
                  <a:lnTo>
                    <a:pt x="3692" y="29380"/>
                  </a:lnTo>
                  <a:lnTo>
                    <a:pt x="3682" y="29259"/>
                  </a:lnTo>
                  <a:lnTo>
                    <a:pt x="3680" y="29138"/>
                  </a:lnTo>
                  <a:lnTo>
                    <a:pt x="3679" y="29016"/>
                  </a:lnTo>
                  <a:lnTo>
                    <a:pt x="3681" y="28773"/>
                  </a:lnTo>
                  <a:lnTo>
                    <a:pt x="3687" y="28530"/>
                  </a:lnTo>
                  <a:lnTo>
                    <a:pt x="3695" y="28287"/>
                  </a:lnTo>
                  <a:lnTo>
                    <a:pt x="3710" y="28044"/>
                  </a:lnTo>
                  <a:lnTo>
                    <a:pt x="3720" y="27801"/>
                  </a:lnTo>
                  <a:lnTo>
                    <a:pt x="3716" y="27680"/>
                  </a:lnTo>
                  <a:lnTo>
                    <a:pt x="3701" y="27558"/>
                  </a:lnTo>
                  <a:lnTo>
                    <a:pt x="3671" y="27443"/>
                  </a:lnTo>
                  <a:lnTo>
                    <a:pt x="3628" y="27333"/>
                  </a:lnTo>
                  <a:lnTo>
                    <a:pt x="3573" y="27218"/>
                  </a:lnTo>
                  <a:lnTo>
                    <a:pt x="3510" y="27114"/>
                  </a:lnTo>
                  <a:lnTo>
                    <a:pt x="3438" y="27017"/>
                  </a:lnTo>
                  <a:lnTo>
                    <a:pt x="3365" y="26920"/>
                  </a:lnTo>
                  <a:lnTo>
                    <a:pt x="3289" y="26823"/>
                  </a:lnTo>
                  <a:lnTo>
                    <a:pt x="3210" y="26732"/>
                  </a:lnTo>
                  <a:lnTo>
                    <a:pt x="3126" y="26647"/>
                  </a:lnTo>
                  <a:lnTo>
                    <a:pt x="3035" y="26568"/>
                  </a:lnTo>
                  <a:lnTo>
                    <a:pt x="2939" y="26488"/>
                  </a:lnTo>
                  <a:lnTo>
                    <a:pt x="2844" y="26416"/>
                  </a:lnTo>
                  <a:lnTo>
                    <a:pt x="2696" y="26227"/>
                  </a:lnTo>
                  <a:lnTo>
                    <a:pt x="2660" y="26106"/>
                  </a:lnTo>
                  <a:lnTo>
                    <a:pt x="2636" y="25990"/>
                  </a:lnTo>
                  <a:lnTo>
                    <a:pt x="2617" y="25869"/>
                  </a:lnTo>
                  <a:lnTo>
                    <a:pt x="2604" y="25747"/>
                  </a:lnTo>
                  <a:lnTo>
                    <a:pt x="2593" y="25626"/>
                  </a:lnTo>
                  <a:lnTo>
                    <a:pt x="2585" y="25511"/>
                  </a:lnTo>
                  <a:lnTo>
                    <a:pt x="2578" y="25389"/>
                  </a:lnTo>
                  <a:lnTo>
                    <a:pt x="2566" y="25146"/>
                  </a:lnTo>
                  <a:lnTo>
                    <a:pt x="2560" y="24903"/>
                  </a:lnTo>
                  <a:lnTo>
                    <a:pt x="2563" y="24660"/>
                  </a:lnTo>
                  <a:lnTo>
                    <a:pt x="2578" y="24417"/>
                  </a:lnTo>
                  <a:lnTo>
                    <a:pt x="2586" y="24174"/>
                  </a:lnTo>
                  <a:lnTo>
                    <a:pt x="2530" y="23937"/>
                  </a:lnTo>
                  <a:lnTo>
                    <a:pt x="2486" y="23821"/>
                  </a:lnTo>
                  <a:lnTo>
                    <a:pt x="2432" y="23712"/>
                  </a:lnTo>
                  <a:lnTo>
                    <a:pt x="2372" y="23609"/>
                  </a:lnTo>
                  <a:lnTo>
                    <a:pt x="2303" y="23505"/>
                  </a:lnTo>
                  <a:lnTo>
                    <a:pt x="2230" y="23408"/>
                  </a:lnTo>
                  <a:lnTo>
                    <a:pt x="2154" y="23317"/>
                  </a:lnTo>
                  <a:lnTo>
                    <a:pt x="1989" y="23135"/>
                  </a:lnTo>
                  <a:lnTo>
                    <a:pt x="1775" y="23019"/>
                  </a:lnTo>
                  <a:lnTo>
                    <a:pt x="1554" y="22916"/>
                  </a:lnTo>
                  <a:lnTo>
                    <a:pt x="1412" y="22734"/>
                  </a:lnTo>
                  <a:lnTo>
                    <a:pt x="1456" y="22497"/>
                  </a:lnTo>
                  <a:lnTo>
                    <a:pt x="1554" y="22272"/>
                  </a:lnTo>
                  <a:lnTo>
                    <a:pt x="1660" y="22054"/>
                  </a:lnTo>
                  <a:lnTo>
                    <a:pt x="1749" y="21828"/>
                  </a:lnTo>
                  <a:lnTo>
                    <a:pt x="1783" y="21592"/>
                  </a:lnTo>
                  <a:lnTo>
                    <a:pt x="1661" y="21385"/>
                  </a:lnTo>
                  <a:lnTo>
                    <a:pt x="1455" y="21258"/>
                  </a:lnTo>
                  <a:lnTo>
                    <a:pt x="1213" y="21246"/>
                  </a:lnTo>
                  <a:lnTo>
                    <a:pt x="971" y="21264"/>
                  </a:lnTo>
                  <a:lnTo>
                    <a:pt x="728" y="21282"/>
                  </a:lnTo>
                  <a:lnTo>
                    <a:pt x="486" y="21263"/>
                  </a:lnTo>
                  <a:lnTo>
                    <a:pt x="366" y="21239"/>
                  </a:lnTo>
                  <a:lnTo>
                    <a:pt x="253" y="21203"/>
                  </a:lnTo>
                  <a:lnTo>
                    <a:pt x="143" y="21148"/>
                  </a:lnTo>
                  <a:lnTo>
                    <a:pt x="55" y="21057"/>
                  </a:lnTo>
                  <a:lnTo>
                    <a:pt x="10" y="20948"/>
                  </a:lnTo>
                  <a:lnTo>
                    <a:pt x="21" y="20705"/>
                  </a:lnTo>
                  <a:lnTo>
                    <a:pt x="37" y="20462"/>
                  </a:lnTo>
                  <a:lnTo>
                    <a:pt x="9" y="20218"/>
                  </a:lnTo>
                  <a:lnTo>
                    <a:pt x="13" y="19982"/>
                  </a:lnTo>
                  <a:lnTo>
                    <a:pt x="59" y="19866"/>
                  </a:lnTo>
                  <a:lnTo>
                    <a:pt x="120" y="19763"/>
                  </a:lnTo>
                  <a:lnTo>
                    <a:pt x="191" y="19666"/>
                  </a:lnTo>
                  <a:lnTo>
                    <a:pt x="262" y="19569"/>
                  </a:lnTo>
                  <a:lnTo>
                    <a:pt x="336" y="19471"/>
                  </a:lnTo>
                  <a:lnTo>
                    <a:pt x="414" y="19374"/>
                  </a:lnTo>
                  <a:lnTo>
                    <a:pt x="497" y="19289"/>
                  </a:lnTo>
                  <a:lnTo>
                    <a:pt x="668" y="19113"/>
                  </a:lnTo>
                  <a:lnTo>
                    <a:pt x="846" y="18949"/>
                  </a:lnTo>
                  <a:lnTo>
                    <a:pt x="1033" y="18791"/>
                  </a:lnTo>
                  <a:lnTo>
                    <a:pt x="1225" y="18645"/>
                  </a:lnTo>
                  <a:lnTo>
                    <a:pt x="1419" y="18499"/>
                  </a:lnTo>
                  <a:lnTo>
                    <a:pt x="1614" y="18353"/>
                  </a:lnTo>
                  <a:lnTo>
                    <a:pt x="1814" y="18214"/>
                  </a:lnTo>
                  <a:lnTo>
                    <a:pt x="2033" y="18110"/>
                  </a:lnTo>
                  <a:lnTo>
                    <a:pt x="2250" y="18001"/>
                  </a:lnTo>
                  <a:lnTo>
                    <a:pt x="2341" y="17922"/>
                  </a:lnTo>
                  <a:lnTo>
                    <a:pt x="2420" y="17825"/>
                  </a:lnTo>
                  <a:lnTo>
                    <a:pt x="2494" y="17727"/>
                  </a:lnTo>
                  <a:lnTo>
                    <a:pt x="2565" y="17631"/>
                  </a:lnTo>
                  <a:lnTo>
                    <a:pt x="2634" y="17533"/>
                  </a:lnTo>
                  <a:lnTo>
                    <a:pt x="2703" y="17430"/>
                  </a:lnTo>
                  <a:lnTo>
                    <a:pt x="2844" y="17235"/>
                  </a:lnTo>
                  <a:lnTo>
                    <a:pt x="2997" y="17047"/>
                  </a:lnTo>
                  <a:lnTo>
                    <a:pt x="3139" y="16847"/>
                  </a:lnTo>
                  <a:lnTo>
                    <a:pt x="3191" y="16737"/>
                  </a:lnTo>
                  <a:lnTo>
                    <a:pt x="3216" y="16622"/>
                  </a:lnTo>
                  <a:lnTo>
                    <a:pt x="3230" y="16500"/>
                  </a:lnTo>
                  <a:lnTo>
                    <a:pt x="3234" y="16373"/>
                  </a:lnTo>
                  <a:lnTo>
                    <a:pt x="3214" y="16124"/>
                  </a:lnTo>
                  <a:lnTo>
                    <a:pt x="3278" y="15911"/>
                  </a:lnTo>
                  <a:close/>
                </a:path>
              </a:pathLst>
            </a:custGeom>
            <a:solidFill>
              <a:srgbClr val="EEB71A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" name="object 68">
              <a:extLst>
                <a:ext uri="{FF2B5EF4-FFF2-40B4-BE49-F238E27FC236}">
                  <a16:creationId xmlns:a16="http://schemas.microsoft.com/office/drawing/2014/main" id="{7A903275-EE5D-4961-A211-8F4A100F1279}"/>
                </a:ext>
              </a:extLst>
            </p:cNvPr>
            <p:cNvSpPr/>
            <p:nvPr/>
          </p:nvSpPr>
          <p:spPr>
            <a:xfrm>
              <a:off x="2296181" y="9765179"/>
              <a:ext cx="290011" cy="195440"/>
            </a:xfrm>
            <a:custGeom>
              <a:avLst/>
              <a:gdLst/>
              <a:ahLst/>
              <a:cxnLst/>
              <a:rect l="l" t="t" r="r" b="b"/>
              <a:pathLst>
                <a:path w="290011" h="195440">
                  <a:moveTo>
                    <a:pt x="13040" y="138756"/>
                  </a:moveTo>
                  <a:lnTo>
                    <a:pt x="15184" y="137219"/>
                  </a:lnTo>
                  <a:lnTo>
                    <a:pt x="17051" y="133947"/>
                  </a:lnTo>
                  <a:lnTo>
                    <a:pt x="21212" y="131584"/>
                  </a:lnTo>
                  <a:lnTo>
                    <a:pt x="24837" y="129332"/>
                  </a:lnTo>
                  <a:lnTo>
                    <a:pt x="29661" y="125305"/>
                  </a:lnTo>
                  <a:lnTo>
                    <a:pt x="34136" y="119445"/>
                  </a:lnTo>
                  <a:lnTo>
                    <a:pt x="37203" y="115687"/>
                  </a:lnTo>
                  <a:lnTo>
                    <a:pt x="39524" y="112285"/>
                  </a:lnTo>
                  <a:lnTo>
                    <a:pt x="42270" y="108239"/>
                  </a:lnTo>
                  <a:lnTo>
                    <a:pt x="44721" y="102051"/>
                  </a:lnTo>
                  <a:lnTo>
                    <a:pt x="45920" y="96792"/>
                  </a:lnTo>
                  <a:lnTo>
                    <a:pt x="47125" y="91613"/>
                  </a:lnTo>
                  <a:lnTo>
                    <a:pt x="47819" y="86853"/>
                  </a:lnTo>
                  <a:lnTo>
                    <a:pt x="47508" y="82002"/>
                  </a:lnTo>
                  <a:lnTo>
                    <a:pt x="50111" y="78199"/>
                  </a:lnTo>
                  <a:lnTo>
                    <a:pt x="54571" y="76823"/>
                  </a:lnTo>
                  <a:lnTo>
                    <a:pt x="58671" y="75784"/>
                  </a:lnTo>
                  <a:lnTo>
                    <a:pt x="62092" y="71461"/>
                  </a:lnTo>
                  <a:lnTo>
                    <a:pt x="64862" y="67801"/>
                  </a:lnTo>
                  <a:lnTo>
                    <a:pt x="67798" y="64289"/>
                  </a:lnTo>
                  <a:lnTo>
                    <a:pt x="70291" y="62269"/>
                  </a:lnTo>
                  <a:lnTo>
                    <a:pt x="72664" y="59642"/>
                  </a:lnTo>
                  <a:lnTo>
                    <a:pt x="78227" y="57345"/>
                  </a:lnTo>
                  <a:lnTo>
                    <a:pt x="82735" y="54268"/>
                  </a:lnTo>
                  <a:lnTo>
                    <a:pt x="85222" y="52175"/>
                  </a:lnTo>
                  <a:lnTo>
                    <a:pt x="89079" y="49760"/>
                  </a:lnTo>
                  <a:lnTo>
                    <a:pt x="92623" y="48523"/>
                  </a:lnTo>
                  <a:lnTo>
                    <a:pt x="95776" y="47160"/>
                  </a:lnTo>
                  <a:lnTo>
                    <a:pt x="96805" y="46741"/>
                  </a:lnTo>
                  <a:lnTo>
                    <a:pt x="100064" y="45413"/>
                  </a:lnTo>
                  <a:lnTo>
                    <a:pt x="103394" y="44860"/>
                  </a:lnTo>
                  <a:lnTo>
                    <a:pt x="106823" y="43718"/>
                  </a:lnTo>
                  <a:lnTo>
                    <a:pt x="109395" y="42858"/>
                  </a:lnTo>
                  <a:lnTo>
                    <a:pt x="110823" y="41431"/>
                  </a:lnTo>
                  <a:lnTo>
                    <a:pt x="110823" y="39146"/>
                  </a:lnTo>
                  <a:lnTo>
                    <a:pt x="111395" y="37715"/>
                  </a:lnTo>
                  <a:lnTo>
                    <a:pt x="113395" y="36859"/>
                  </a:lnTo>
                  <a:lnTo>
                    <a:pt x="114823" y="34574"/>
                  </a:lnTo>
                  <a:lnTo>
                    <a:pt x="115966" y="30288"/>
                  </a:lnTo>
                  <a:lnTo>
                    <a:pt x="115967" y="27715"/>
                  </a:lnTo>
                  <a:lnTo>
                    <a:pt x="116823" y="24860"/>
                  </a:lnTo>
                  <a:lnTo>
                    <a:pt x="118824" y="22572"/>
                  </a:lnTo>
                  <a:lnTo>
                    <a:pt x="121681" y="18857"/>
                  </a:lnTo>
                  <a:lnTo>
                    <a:pt x="124253" y="13144"/>
                  </a:lnTo>
                  <a:lnTo>
                    <a:pt x="126253" y="9714"/>
                  </a:lnTo>
                  <a:lnTo>
                    <a:pt x="127682" y="5713"/>
                  </a:lnTo>
                  <a:lnTo>
                    <a:pt x="127967" y="2286"/>
                  </a:lnTo>
                  <a:lnTo>
                    <a:pt x="129967" y="0"/>
                  </a:lnTo>
                  <a:lnTo>
                    <a:pt x="134539" y="1998"/>
                  </a:lnTo>
                  <a:lnTo>
                    <a:pt x="138254" y="4571"/>
                  </a:lnTo>
                  <a:lnTo>
                    <a:pt x="141683" y="8857"/>
                  </a:lnTo>
                  <a:lnTo>
                    <a:pt x="142825" y="11144"/>
                  </a:lnTo>
                  <a:lnTo>
                    <a:pt x="144540" y="12001"/>
                  </a:lnTo>
                  <a:lnTo>
                    <a:pt x="147683" y="12287"/>
                  </a:lnTo>
                  <a:lnTo>
                    <a:pt x="151398" y="14857"/>
                  </a:lnTo>
                  <a:lnTo>
                    <a:pt x="153684" y="18001"/>
                  </a:lnTo>
                  <a:lnTo>
                    <a:pt x="155398" y="20288"/>
                  </a:lnTo>
                  <a:lnTo>
                    <a:pt x="158827" y="21430"/>
                  </a:lnTo>
                  <a:lnTo>
                    <a:pt x="161970" y="22572"/>
                  </a:lnTo>
                  <a:lnTo>
                    <a:pt x="163684" y="26288"/>
                  </a:lnTo>
                  <a:lnTo>
                    <a:pt x="165685" y="32572"/>
                  </a:lnTo>
                  <a:lnTo>
                    <a:pt x="167399" y="38287"/>
                  </a:lnTo>
                  <a:lnTo>
                    <a:pt x="169113" y="40289"/>
                  </a:lnTo>
                  <a:lnTo>
                    <a:pt x="171399" y="40574"/>
                  </a:lnTo>
                  <a:lnTo>
                    <a:pt x="172542" y="42573"/>
                  </a:lnTo>
                  <a:lnTo>
                    <a:pt x="174256" y="46002"/>
                  </a:lnTo>
                  <a:lnTo>
                    <a:pt x="174828" y="49147"/>
                  </a:lnTo>
                  <a:lnTo>
                    <a:pt x="174257" y="51717"/>
                  </a:lnTo>
                  <a:lnTo>
                    <a:pt x="172211" y="53633"/>
                  </a:lnTo>
                  <a:lnTo>
                    <a:pt x="177551" y="53478"/>
                  </a:lnTo>
                  <a:lnTo>
                    <a:pt x="180432" y="56179"/>
                  </a:lnTo>
                  <a:lnTo>
                    <a:pt x="183312" y="56000"/>
                  </a:lnTo>
                  <a:lnTo>
                    <a:pt x="187111" y="57856"/>
                  </a:lnTo>
                  <a:lnTo>
                    <a:pt x="189749" y="57102"/>
                  </a:lnTo>
                  <a:lnTo>
                    <a:pt x="194647" y="58986"/>
                  </a:lnTo>
                  <a:lnTo>
                    <a:pt x="196531" y="62002"/>
                  </a:lnTo>
                  <a:lnTo>
                    <a:pt x="197285" y="64639"/>
                  </a:lnTo>
                  <a:lnTo>
                    <a:pt x="198797" y="65720"/>
                  </a:lnTo>
                  <a:lnTo>
                    <a:pt x="201430" y="65015"/>
                  </a:lnTo>
                  <a:lnTo>
                    <a:pt x="205951" y="63886"/>
                  </a:lnTo>
                  <a:lnTo>
                    <a:pt x="209342" y="63132"/>
                  </a:lnTo>
                  <a:lnTo>
                    <a:pt x="218009" y="63132"/>
                  </a:lnTo>
                  <a:lnTo>
                    <a:pt x="222531" y="65392"/>
                  </a:lnTo>
                  <a:lnTo>
                    <a:pt x="228937" y="66522"/>
                  </a:lnTo>
                  <a:lnTo>
                    <a:pt x="238734" y="70669"/>
                  </a:lnTo>
                  <a:lnTo>
                    <a:pt x="242124" y="70669"/>
                  </a:lnTo>
                  <a:lnTo>
                    <a:pt x="248530" y="72552"/>
                  </a:lnTo>
                  <a:lnTo>
                    <a:pt x="253052" y="76319"/>
                  </a:lnTo>
                  <a:lnTo>
                    <a:pt x="258328" y="73683"/>
                  </a:lnTo>
                  <a:lnTo>
                    <a:pt x="262472" y="72552"/>
                  </a:lnTo>
                  <a:lnTo>
                    <a:pt x="265864" y="72176"/>
                  </a:lnTo>
                  <a:lnTo>
                    <a:pt x="268878" y="73305"/>
                  </a:lnTo>
                  <a:lnTo>
                    <a:pt x="273023" y="74436"/>
                  </a:lnTo>
                  <a:lnTo>
                    <a:pt x="277168" y="75942"/>
                  </a:lnTo>
                  <a:lnTo>
                    <a:pt x="280328" y="76076"/>
                  </a:lnTo>
                  <a:lnTo>
                    <a:pt x="287928" y="76842"/>
                  </a:lnTo>
                  <a:lnTo>
                    <a:pt x="290011" y="77555"/>
                  </a:lnTo>
                  <a:lnTo>
                    <a:pt x="287260" y="77637"/>
                  </a:lnTo>
                  <a:lnTo>
                    <a:pt x="285669" y="78093"/>
                  </a:lnTo>
                  <a:lnTo>
                    <a:pt x="283535" y="78123"/>
                  </a:lnTo>
                  <a:lnTo>
                    <a:pt x="282133" y="78354"/>
                  </a:lnTo>
                  <a:lnTo>
                    <a:pt x="281187" y="78367"/>
                  </a:lnTo>
                  <a:lnTo>
                    <a:pt x="280731" y="78512"/>
                  </a:lnTo>
                  <a:lnTo>
                    <a:pt x="280224" y="79016"/>
                  </a:lnTo>
                  <a:lnTo>
                    <a:pt x="280084" y="79454"/>
                  </a:lnTo>
                  <a:lnTo>
                    <a:pt x="280135" y="80882"/>
                  </a:lnTo>
                  <a:lnTo>
                    <a:pt x="280331" y="82291"/>
                  </a:lnTo>
                  <a:lnTo>
                    <a:pt x="280384" y="85135"/>
                  </a:lnTo>
                  <a:lnTo>
                    <a:pt x="280714" y="85766"/>
                  </a:lnTo>
                  <a:lnTo>
                    <a:pt x="280873" y="86696"/>
                  </a:lnTo>
                  <a:lnTo>
                    <a:pt x="281275" y="87814"/>
                  </a:lnTo>
                  <a:lnTo>
                    <a:pt x="281445" y="88737"/>
                  </a:lnTo>
                  <a:lnTo>
                    <a:pt x="282560" y="90275"/>
                  </a:lnTo>
                  <a:lnTo>
                    <a:pt x="283692" y="91483"/>
                  </a:lnTo>
                  <a:lnTo>
                    <a:pt x="284121" y="92832"/>
                  </a:lnTo>
                  <a:lnTo>
                    <a:pt x="285221" y="94369"/>
                  </a:lnTo>
                  <a:lnTo>
                    <a:pt x="285831" y="96168"/>
                  </a:lnTo>
                  <a:lnTo>
                    <a:pt x="286577" y="100985"/>
                  </a:lnTo>
                  <a:lnTo>
                    <a:pt x="286584" y="103172"/>
                  </a:lnTo>
                  <a:lnTo>
                    <a:pt x="286511" y="106727"/>
                  </a:lnTo>
                  <a:lnTo>
                    <a:pt x="286258" y="107152"/>
                  </a:lnTo>
                  <a:lnTo>
                    <a:pt x="285858" y="107316"/>
                  </a:lnTo>
                  <a:lnTo>
                    <a:pt x="284650" y="107255"/>
                  </a:lnTo>
                  <a:lnTo>
                    <a:pt x="283775" y="106915"/>
                  </a:lnTo>
                  <a:lnTo>
                    <a:pt x="283067" y="106866"/>
                  </a:lnTo>
                  <a:lnTo>
                    <a:pt x="282660" y="106611"/>
                  </a:lnTo>
                  <a:lnTo>
                    <a:pt x="282208" y="106520"/>
                  </a:lnTo>
                  <a:lnTo>
                    <a:pt x="281501" y="106629"/>
                  </a:lnTo>
                  <a:lnTo>
                    <a:pt x="280620" y="106994"/>
                  </a:lnTo>
                  <a:lnTo>
                    <a:pt x="280035" y="107388"/>
                  </a:lnTo>
                  <a:lnTo>
                    <a:pt x="278472" y="108841"/>
                  </a:lnTo>
                  <a:lnTo>
                    <a:pt x="273542" y="112917"/>
                  </a:lnTo>
                  <a:lnTo>
                    <a:pt x="271942" y="114667"/>
                  </a:lnTo>
                  <a:lnTo>
                    <a:pt x="269089" y="118306"/>
                  </a:lnTo>
                  <a:lnTo>
                    <a:pt x="268052" y="119892"/>
                  </a:lnTo>
                  <a:lnTo>
                    <a:pt x="267419" y="120597"/>
                  </a:lnTo>
                  <a:lnTo>
                    <a:pt x="266177" y="121302"/>
                  </a:lnTo>
                  <a:lnTo>
                    <a:pt x="265242" y="121362"/>
                  </a:lnTo>
                  <a:lnTo>
                    <a:pt x="264372" y="121733"/>
                  </a:lnTo>
                  <a:lnTo>
                    <a:pt x="262963" y="121903"/>
                  </a:lnTo>
                  <a:lnTo>
                    <a:pt x="262063" y="122200"/>
                  </a:lnTo>
                  <a:lnTo>
                    <a:pt x="261441" y="122541"/>
                  </a:lnTo>
                  <a:lnTo>
                    <a:pt x="259841" y="123950"/>
                  </a:lnTo>
                  <a:lnTo>
                    <a:pt x="258493" y="124916"/>
                  </a:lnTo>
                  <a:lnTo>
                    <a:pt x="256694" y="126459"/>
                  </a:lnTo>
                  <a:lnTo>
                    <a:pt x="254936" y="128379"/>
                  </a:lnTo>
                  <a:lnTo>
                    <a:pt x="253414" y="129874"/>
                  </a:lnTo>
                  <a:lnTo>
                    <a:pt x="249505" y="133318"/>
                  </a:lnTo>
                  <a:lnTo>
                    <a:pt x="247962" y="134801"/>
                  </a:lnTo>
                  <a:lnTo>
                    <a:pt x="247710" y="135184"/>
                  </a:lnTo>
                  <a:lnTo>
                    <a:pt x="247278" y="136289"/>
                  </a:lnTo>
                  <a:lnTo>
                    <a:pt x="245454" y="139339"/>
                  </a:lnTo>
                  <a:lnTo>
                    <a:pt x="244424" y="140931"/>
                  </a:lnTo>
                  <a:lnTo>
                    <a:pt x="243550" y="142055"/>
                  </a:lnTo>
                  <a:lnTo>
                    <a:pt x="243004" y="142511"/>
                  </a:lnTo>
                  <a:lnTo>
                    <a:pt x="242550" y="143064"/>
                  </a:lnTo>
                  <a:lnTo>
                    <a:pt x="241208" y="143489"/>
                  </a:lnTo>
                  <a:lnTo>
                    <a:pt x="239787" y="144340"/>
                  </a:lnTo>
                  <a:lnTo>
                    <a:pt x="237912" y="145785"/>
                  </a:lnTo>
                  <a:lnTo>
                    <a:pt x="236719" y="147262"/>
                  </a:lnTo>
                  <a:lnTo>
                    <a:pt x="235026" y="150111"/>
                  </a:lnTo>
                  <a:lnTo>
                    <a:pt x="234519" y="151685"/>
                  </a:lnTo>
                  <a:lnTo>
                    <a:pt x="233775" y="152893"/>
                  </a:lnTo>
                  <a:lnTo>
                    <a:pt x="233546" y="154291"/>
                  </a:lnTo>
                  <a:lnTo>
                    <a:pt x="233009" y="155609"/>
                  </a:lnTo>
                  <a:lnTo>
                    <a:pt x="232585" y="156454"/>
                  </a:lnTo>
                  <a:lnTo>
                    <a:pt x="231856" y="157395"/>
                  </a:lnTo>
                  <a:lnTo>
                    <a:pt x="231514" y="158270"/>
                  </a:lnTo>
                  <a:lnTo>
                    <a:pt x="229643" y="159698"/>
                  </a:lnTo>
                  <a:lnTo>
                    <a:pt x="229163" y="159741"/>
                  </a:lnTo>
                  <a:lnTo>
                    <a:pt x="228286" y="160093"/>
                  </a:lnTo>
                  <a:lnTo>
                    <a:pt x="226871" y="160245"/>
                  </a:lnTo>
                  <a:lnTo>
                    <a:pt x="223287" y="161460"/>
                  </a:lnTo>
                  <a:lnTo>
                    <a:pt x="220629" y="163817"/>
                  </a:lnTo>
                  <a:lnTo>
                    <a:pt x="219042" y="165585"/>
                  </a:lnTo>
                  <a:lnTo>
                    <a:pt x="218158" y="165889"/>
                  </a:lnTo>
                  <a:lnTo>
                    <a:pt x="216814" y="166867"/>
                  </a:lnTo>
                  <a:lnTo>
                    <a:pt x="210475" y="170567"/>
                  </a:lnTo>
                  <a:lnTo>
                    <a:pt x="209791" y="170761"/>
                  </a:lnTo>
                  <a:lnTo>
                    <a:pt x="209081" y="170749"/>
                  </a:lnTo>
                  <a:lnTo>
                    <a:pt x="205917" y="172378"/>
                  </a:lnTo>
                  <a:lnTo>
                    <a:pt x="204980" y="172444"/>
                  </a:lnTo>
                  <a:lnTo>
                    <a:pt x="203671" y="172086"/>
                  </a:lnTo>
                  <a:lnTo>
                    <a:pt x="203111" y="171648"/>
                  </a:lnTo>
                  <a:lnTo>
                    <a:pt x="202683" y="171077"/>
                  </a:lnTo>
                  <a:lnTo>
                    <a:pt x="202323" y="169716"/>
                  </a:lnTo>
                  <a:lnTo>
                    <a:pt x="201667" y="168453"/>
                  </a:lnTo>
                  <a:lnTo>
                    <a:pt x="200562" y="166375"/>
                  </a:lnTo>
                  <a:lnTo>
                    <a:pt x="200242" y="165743"/>
                  </a:lnTo>
                  <a:lnTo>
                    <a:pt x="196860" y="159297"/>
                  </a:lnTo>
                  <a:lnTo>
                    <a:pt x="195564" y="156764"/>
                  </a:lnTo>
                  <a:lnTo>
                    <a:pt x="193385" y="152031"/>
                  </a:lnTo>
                  <a:lnTo>
                    <a:pt x="191820" y="149376"/>
                  </a:lnTo>
                  <a:lnTo>
                    <a:pt x="190826" y="148052"/>
                  </a:lnTo>
                  <a:lnTo>
                    <a:pt x="189950" y="147256"/>
                  </a:lnTo>
                  <a:lnTo>
                    <a:pt x="189385" y="146824"/>
                  </a:lnTo>
                  <a:lnTo>
                    <a:pt x="188550" y="146374"/>
                  </a:lnTo>
                  <a:lnTo>
                    <a:pt x="187631" y="145615"/>
                  </a:lnTo>
                  <a:lnTo>
                    <a:pt x="187215" y="145415"/>
                  </a:lnTo>
                  <a:lnTo>
                    <a:pt x="185396" y="144321"/>
                  </a:lnTo>
                  <a:lnTo>
                    <a:pt x="183221" y="144321"/>
                  </a:lnTo>
                  <a:lnTo>
                    <a:pt x="181045" y="144865"/>
                  </a:lnTo>
                  <a:lnTo>
                    <a:pt x="179322" y="146587"/>
                  </a:lnTo>
                  <a:lnTo>
                    <a:pt x="178633" y="147392"/>
                  </a:lnTo>
                  <a:lnTo>
                    <a:pt x="177690" y="148492"/>
                  </a:lnTo>
                  <a:lnTo>
                    <a:pt x="176742" y="149862"/>
                  </a:lnTo>
                  <a:lnTo>
                    <a:pt x="175593" y="151059"/>
                  </a:lnTo>
                  <a:lnTo>
                    <a:pt x="174691" y="151830"/>
                  </a:lnTo>
                  <a:lnTo>
                    <a:pt x="172020" y="153355"/>
                  </a:lnTo>
                  <a:lnTo>
                    <a:pt x="170202" y="153884"/>
                  </a:lnTo>
                  <a:lnTo>
                    <a:pt x="169030" y="153999"/>
                  </a:lnTo>
                  <a:lnTo>
                    <a:pt x="168391" y="154309"/>
                  </a:lnTo>
                  <a:lnTo>
                    <a:pt x="168030" y="154625"/>
                  </a:lnTo>
                  <a:lnTo>
                    <a:pt x="167619" y="155315"/>
                  </a:lnTo>
                  <a:lnTo>
                    <a:pt x="166943" y="156454"/>
                  </a:lnTo>
                  <a:lnTo>
                    <a:pt x="166437" y="157523"/>
                  </a:lnTo>
                  <a:lnTo>
                    <a:pt x="166013" y="160336"/>
                  </a:lnTo>
                  <a:lnTo>
                    <a:pt x="166012" y="161758"/>
                  </a:lnTo>
                  <a:lnTo>
                    <a:pt x="165673" y="163131"/>
                  </a:lnTo>
                  <a:lnTo>
                    <a:pt x="165410" y="168519"/>
                  </a:lnTo>
                  <a:lnTo>
                    <a:pt x="165159" y="171800"/>
                  </a:lnTo>
                  <a:lnTo>
                    <a:pt x="165023" y="172249"/>
                  </a:lnTo>
                  <a:lnTo>
                    <a:pt x="163789" y="173362"/>
                  </a:lnTo>
                  <a:lnTo>
                    <a:pt x="162982" y="173872"/>
                  </a:lnTo>
                  <a:lnTo>
                    <a:pt x="162540" y="174011"/>
                  </a:lnTo>
                  <a:lnTo>
                    <a:pt x="161831" y="173926"/>
                  </a:lnTo>
                  <a:lnTo>
                    <a:pt x="161181" y="173641"/>
                  </a:lnTo>
                  <a:lnTo>
                    <a:pt x="158929" y="173301"/>
                  </a:lnTo>
                  <a:lnTo>
                    <a:pt x="158220" y="173434"/>
                  </a:lnTo>
                  <a:lnTo>
                    <a:pt x="156806" y="173507"/>
                  </a:lnTo>
                  <a:lnTo>
                    <a:pt x="153265" y="177335"/>
                  </a:lnTo>
                  <a:lnTo>
                    <a:pt x="151988" y="178386"/>
                  </a:lnTo>
                  <a:lnTo>
                    <a:pt x="151327" y="178641"/>
                  </a:lnTo>
                  <a:lnTo>
                    <a:pt x="149902" y="178617"/>
                  </a:lnTo>
                  <a:lnTo>
                    <a:pt x="149203" y="178745"/>
                  </a:lnTo>
                  <a:lnTo>
                    <a:pt x="147402" y="179249"/>
                  </a:lnTo>
                  <a:lnTo>
                    <a:pt x="145922" y="180014"/>
                  </a:lnTo>
                  <a:lnTo>
                    <a:pt x="145467" y="180555"/>
                  </a:lnTo>
                  <a:lnTo>
                    <a:pt x="145319" y="181715"/>
                  </a:lnTo>
                  <a:lnTo>
                    <a:pt x="144660" y="182973"/>
                  </a:lnTo>
                  <a:lnTo>
                    <a:pt x="144367" y="184364"/>
                  </a:lnTo>
                  <a:lnTo>
                    <a:pt x="143481" y="186041"/>
                  </a:lnTo>
                  <a:lnTo>
                    <a:pt x="142902" y="186794"/>
                  </a:lnTo>
                  <a:lnTo>
                    <a:pt x="142065" y="187219"/>
                  </a:lnTo>
                  <a:lnTo>
                    <a:pt x="141126" y="187961"/>
                  </a:lnTo>
                  <a:lnTo>
                    <a:pt x="140692" y="188101"/>
                  </a:lnTo>
                  <a:lnTo>
                    <a:pt x="138557" y="187967"/>
                  </a:lnTo>
                  <a:lnTo>
                    <a:pt x="137135" y="188003"/>
                  </a:lnTo>
                  <a:lnTo>
                    <a:pt x="135486" y="188180"/>
                  </a:lnTo>
                  <a:lnTo>
                    <a:pt x="132643" y="188228"/>
                  </a:lnTo>
                  <a:lnTo>
                    <a:pt x="131945" y="188368"/>
                  </a:lnTo>
                  <a:lnTo>
                    <a:pt x="131067" y="188720"/>
                  </a:lnTo>
                  <a:lnTo>
                    <a:pt x="130068" y="189358"/>
                  </a:lnTo>
                  <a:lnTo>
                    <a:pt x="129419" y="189644"/>
                  </a:lnTo>
                  <a:lnTo>
                    <a:pt x="128497" y="189862"/>
                  </a:lnTo>
                  <a:lnTo>
                    <a:pt x="127552" y="189929"/>
                  </a:lnTo>
                  <a:lnTo>
                    <a:pt x="126874" y="190142"/>
                  </a:lnTo>
                  <a:lnTo>
                    <a:pt x="124829" y="191339"/>
                  </a:lnTo>
                  <a:lnTo>
                    <a:pt x="122880" y="192202"/>
                  </a:lnTo>
                  <a:lnTo>
                    <a:pt x="121616" y="193264"/>
                  </a:lnTo>
                  <a:lnTo>
                    <a:pt x="119905" y="194097"/>
                  </a:lnTo>
                  <a:lnTo>
                    <a:pt x="118974" y="194237"/>
                  </a:lnTo>
                  <a:lnTo>
                    <a:pt x="117734" y="194935"/>
                  </a:lnTo>
                  <a:lnTo>
                    <a:pt x="116164" y="195440"/>
                  </a:lnTo>
                  <a:lnTo>
                    <a:pt x="114970" y="195427"/>
                  </a:lnTo>
                  <a:lnTo>
                    <a:pt x="114527" y="195294"/>
                  </a:lnTo>
                  <a:lnTo>
                    <a:pt x="113182" y="194316"/>
                  </a:lnTo>
                  <a:lnTo>
                    <a:pt x="110919" y="193022"/>
                  </a:lnTo>
                  <a:lnTo>
                    <a:pt x="110259" y="192761"/>
                  </a:lnTo>
                  <a:lnTo>
                    <a:pt x="109326" y="192918"/>
                  </a:lnTo>
                  <a:lnTo>
                    <a:pt x="107426" y="192936"/>
                  </a:lnTo>
                  <a:lnTo>
                    <a:pt x="106545" y="193264"/>
                  </a:lnTo>
                  <a:lnTo>
                    <a:pt x="105848" y="193404"/>
                  </a:lnTo>
                  <a:lnTo>
                    <a:pt x="103479" y="193441"/>
                  </a:lnTo>
                  <a:lnTo>
                    <a:pt x="101586" y="193362"/>
                  </a:lnTo>
                  <a:lnTo>
                    <a:pt x="99216" y="193447"/>
                  </a:lnTo>
                  <a:lnTo>
                    <a:pt x="98289" y="193277"/>
                  </a:lnTo>
                  <a:lnTo>
                    <a:pt x="96982" y="192712"/>
                  </a:lnTo>
                  <a:lnTo>
                    <a:pt x="95419" y="191819"/>
                  </a:lnTo>
                  <a:lnTo>
                    <a:pt x="94270" y="191558"/>
                  </a:lnTo>
                  <a:lnTo>
                    <a:pt x="92699" y="191041"/>
                  </a:lnTo>
                  <a:lnTo>
                    <a:pt x="91617" y="190555"/>
                  </a:lnTo>
                  <a:lnTo>
                    <a:pt x="90144" y="189370"/>
                  </a:lnTo>
                  <a:lnTo>
                    <a:pt x="89375" y="188465"/>
                  </a:lnTo>
                  <a:lnTo>
                    <a:pt x="88962" y="188252"/>
                  </a:lnTo>
                  <a:lnTo>
                    <a:pt x="87093" y="187906"/>
                  </a:lnTo>
                  <a:lnTo>
                    <a:pt x="84958" y="187942"/>
                  </a:lnTo>
                  <a:lnTo>
                    <a:pt x="84070" y="187639"/>
                  </a:lnTo>
                  <a:lnTo>
                    <a:pt x="80516" y="187718"/>
                  </a:lnTo>
                  <a:lnTo>
                    <a:pt x="79131" y="187396"/>
                  </a:lnTo>
                  <a:lnTo>
                    <a:pt x="78186" y="187432"/>
                  </a:lnTo>
                  <a:lnTo>
                    <a:pt x="77061" y="187080"/>
                  </a:lnTo>
                  <a:lnTo>
                    <a:pt x="75879" y="187043"/>
                  </a:lnTo>
                  <a:lnTo>
                    <a:pt x="74523" y="186612"/>
                  </a:lnTo>
                  <a:lnTo>
                    <a:pt x="72872" y="186478"/>
                  </a:lnTo>
                  <a:lnTo>
                    <a:pt x="71532" y="185998"/>
                  </a:lnTo>
                  <a:lnTo>
                    <a:pt x="69584" y="185129"/>
                  </a:lnTo>
                  <a:lnTo>
                    <a:pt x="68882" y="185020"/>
                  </a:lnTo>
                  <a:lnTo>
                    <a:pt x="68213" y="184783"/>
                  </a:lnTo>
                  <a:lnTo>
                    <a:pt x="66856" y="183842"/>
                  </a:lnTo>
                  <a:lnTo>
                    <a:pt x="65914" y="183799"/>
                  </a:lnTo>
                  <a:lnTo>
                    <a:pt x="63515" y="182766"/>
                  </a:lnTo>
                  <a:lnTo>
                    <a:pt x="62583" y="182699"/>
                  </a:lnTo>
                  <a:lnTo>
                    <a:pt x="61822" y="182140"/>
                  </a:lnTo>
                  <a:lnTo>
                    <a:pt x="59465" y="179485"/>
                  </a:lnTo>
                  <a:lnTo>
                    <a:pt x="58908" y="179042"/>
                  </a:lnTo>
                  <a:lnTo>
                    <a:pt x="58347" y="178276"/>
                  </a:lnTo>
                  <a:lnTo>
                    <a:pt x="57220" y="177043"/>
                  </a:lnTo>
                  <a:lnTo>
                    <a:pt x="56855" y="176769"/>
                  </a:lnTo>
                  <a:lnTo>
                    <a:pt x="55430" y="176873"/>
                  </a:lnTo>
                  <a:lnTo>
                    <a:pt x="54499" y="176721"/>
                  </a:lnTo>
                  <a:lnTo>
                    <a:pt x="53167" y="176235"/>
                  </a:lnTo>
                  <a:lnTo>
                    <a:pt x="51562" y="175220"/>
                  </a:lnTo>
                  <a:lnTo>
                    <a:pt x="50671" y="174905"/>
                  </a:lnTo>
                  <a:lnTo>
                    <a:pt x="49728" y="174826"/>
                  </a:lnTo>
                  <a:lnTo>
                    <a:pt x="47597" y="174893"/>
                  </a:lnTo>
                  <a:lnTo>
                    <a:pt x="45957" y="174667"/>
                  </a:lnTo>
                  <a:lnTo>
                    <a:pt x="44539" y="174734"/>
                  </a:lnTo>
                  <a:lnTo>
                    <a:pt x="42965" y="174194"/>
                  </a:lnTo>
                  <a:lnTo>
                    <a:pt x="42393" y="173786"/>
                  </a:lnTo>
                  <a:lnTo>
                    <a:pt x="41404" y="172450"/>
                  </a:lnTo>
                  <a:lnTo>
                    <a:pt x="40730" y="171782"/>
                  </a:lnTo>
                  <a:lnTo>
                    <a:pt x="40158" y="170755"/>
                  </a:lnTo>
                  <a:lnTo>
                    <a:pt x="39724" y="170190"/>
                  </a:lnTo>
                  <a:lnTo>
                    <a:pt x="37747" y="168489"/>
                  </a:lnTo>
                  <a:lnTo>
                    <a:pt x="36650" y="168051"/>
                  </a:lnTo>
                  <a:lnTo>
                    <a:pt x="36267" y="167778"/>
                  </a:lnTo>
                  <a:lnTo>
                    <a:pt x="35679" y="166478"/>
                  </a:lnTo>
                  <a:lnTo>
                    <a:pt x="34961" y="165870"/>
                  </a:lnTo>
                  <a:lnTo>
                    <a:pt x="34732" y="165439"/>
                  </a:lnTo>
                  <a:lnTo>
                    <a:pt x="34348" y="165233"/>
                  </a:lnTo>
                  <a:lnTo>
                    <a:pt x="33149" y="165281"/>
                  </a:lnTo>
                  <a:lnTo>
                    <a:pt x="29141" y="167316"/>
                  </a:lnTo>
                  <a:lnTo>
                    <a:pt x="27413" y="168574"/>
                  </a:lnTo>
                  <a:lnTo>
                    <a:pt x="26543" y="168781"/>
                  </a:lnTo>
                  <a:lnTo>
                    <a:pt x="26523" y="169522"/>
                  </a:lnTo>
                  <a:lnTo>
                    <a:pt x="25753" y="171508"/>
                  </a:lnTo>
                  <a:lnTo>
                    <a:pt x="25624" y="173161"/>
                  </a:lnTo>
                  <a:lnTo>
                    <a:pt x="24569" y="176052"/>
                  </a:lnTo>
                  <a:lnTo>
                    <a:pt x="22412" y="180001"/>
                  </a:lnTo>
                  <a:lnTo>
                    <a:pt x="21677" y="180925"/>
                  </a:lnTo>
                  <a:lnTo>
                    <a:pt x="20494" y="182104"/>
                  </a:lnTo>
                  <a:lnTo>
                    <a:pt x="19493" y="181502"/>
                  </a:lnTo>
                  <a:lnTo>
                    <a:pt x="17979" y="180816"/>
                  </a:lnTo>
                  <a:lnTo>
                    <a:pt x="17044" y="180749"/>
                  </a:lnTo>
                  <a:lnTo>
                    <a:pt x="16482" y="180311"/>
                  </a:lnTo>
                  <a:lnTo>
                    <a:pt x="13679" y="180773"/>
                  </a:lnTo>
                  <a:lnTo>
                    <a:pt x="12635" y="181326"/>
                  </a:lnTo>
                  <a:lnTo>
                    <a:pt x="11322" y="182341"/>
                  </a:lnTo>
                  <a:lnTo>
                    <a:pt x="10413" y="182590"/>
                  </a:lnTo>
                  <a:lnTo>
                    <a:pt x="9707" y="182523"/>
                  </a:lnTo>
                  <a:lnTo>
                    <a:pt x="8798" y="182255"/>
                  </a:lnTo>
                  <a:lnTo>
                    <a:pt x="7613" y="182268"/>
                  </a:lnTo>
                  <a:lnTo>
                    <a:pt x="6483" y="181940"/>
                  </a:lnTo>
                  <a:lnTo>
                    <a:pt x="5295" y="181983"/>
                  </a:lnTo>
                  <a:lnTo>
                    <a:pt x="4131" y="181788"/>
                  </a:lnTo>
                  <a:lnTo>
                    <a:pt x="2944" y="181824"/>
                  </a:lnTo>
                  <a:lnTo>
                    <a:pt x="2293" y="181551"/>
                  </a:lnTo>
                  <a:lnTo>
                    <a:pt x="1153" y="181253"/>
                  </a:lnTo>
                  <a:lnTo>
                    <a:pt x="0" y="180439"/>
                  </a:lnTo>
                  <a:lnTo>
                    <a:pt x="123" y="180299"/>
                  </a:lnTo>
                  <a:lnTo>
                    <a:pt x="370" y="180269"/>
                  </a:lnTo>
                  <a:lnTo>
                    <a:pt x="603" y="180324"/>
                  </a:lnTo>
                  <a:lnTo>
                    <a:pt x="828" y="180421"/>
                  </a:lnTo>
                  <a:lnTo>
                    <a:pt x="1064" y="180487"/>
                  </a:lnTo>
                  <a:lnTo>
                    <a:pt x="1310" y="180506"/>
                  </a:lnTo>
                  <a:lnTo>
                    <a:pt x="1437" y="180500"/>
                  </a:lnTo>
                  <a:lnTo>
                    <a:pt x="1549" y="180469"/>
                  </a:lnTo>
                  <a:lnTo>
                    <a:pt x="1643" y="180397"/>
                  </a:lnTo>
                  <a:lnTo>
                    <a:pt x="1717" y="180293"/>
                  </a:lnTo>
                  <a:lnTo>
                    <a:pt x="1757" y="180178"/>
                  </a:lnTo>
                  <a:lnTo>
                    <a:pt x="1759" y="180062"/>
                  </a:lnTo>
                  <a:lnTo>
                    <a:pt x="1737" y="179935"/>
                  </a:lnTo>
                  <a:lnTo>
                    <a:pt x="1702" y="179692"/>
                  </a:lnTo>
                  <a:lnTo>
                    <a:pt x="1677" y="179449"/>
                  </a:lnTo>
                  <a:lnTo>
                    <a:pt x="1661" y="179206"/>
                  </a:lnTo>
                  <a:lnTo>
                    <a:pt x="1663" y="179085"/>
                  </a:lnTo>
                  <a:lnTo>
                    <a:pt x="1683" y="178969"/>
                  </a:lnTo>
                  <a:lnTo>
                    <a:pt x="1723" y="178853"/>
                  </a:lnTo>
                  <a:lnTo>
                    <a:pt x="1773" y="178738"/>
                  </a:lnTo>
                  <a:lnTo>
                    <a:pt x="1823" y="178622"/>
                  </a:lnTo>
                  <a:lnTo>
                    <a:pt x="1875" y="178513"/>
                  </a:lnTo>
                  <a:lnTo>
                    <a:pt x="1939" y="178410"/>
                  </a:lnTo>
                  <a:lnTo>
                    <a:pt x="2026" y="178337"/>
                  </a:lnTo>
                  <a:lnTo>
                    <a:pt x="2143" y="178295"/>
                  </a:lnTo>
                  <a:lnTo>
                    <a:pt x="2263" y="178258"/>
                  </a:lnTo>
                  <a:lnTo>
                    <a:pt x="2468" y="178131"/>
                  </a:lnTo>
                  <a:lnTo>
                    <a:pt x="2686" y="178027"/>
                  </a:lnTo>
                  <a:lnTo>
                    <a:pt x="2921" y="177966"/>
                  </a:lnTo>
                  <a:lnTo>
                    <a:pt x="3034" y="177912"/>
                  </a:lnTo>
                  <a:lnTo>
                    <a:pt x="3138" y="177845"/>
                  </a:lnTo>
                  <a:lnTo>
                    <a:pt x="3223" y="177760"/>
                  </a:lnTo>
                  <a:lnTo>
                    <a:pt x="3291" y="177663"/>
                  </a:lnTo>
                  <a:lnTo>
                    <a:pt x="3354" y="177560"/>
                  </a:lnTo>
                  <a:lnTo>
                    <a:pt x="3413" y="177456"/>
                  </a:lnTo>
                  <a:lnTo>
                    <a:pt x="3469" y="177347"/>
                  </a:lnTo>
                  <a:lnTo>
                    <a:pt x="3591" y="177134"/>
                  </a:lnTo>
                  <a:lnTo>
                    <a:pt x="3722" y="176927"/>
                  </a:lnTo>
                  <a:lnTo>
                    <a:pt x="3777" y="176818"/>
                  </a:lnTo>
                  <a:lnTo>
                    <a:pt x="3816" y="176709"/>
                  </a:lnTo>
                  <a:lnTo>
                    <a:pt x="3842" y="176587"/>
                  </a:lnTo>
                  <a:lnTo>
                    <a:pt x="3861" y="176466"/>
                  </a:lnTo>
                  <a:lnTo>
                    <a:pt x="3870" y="176344"/>
                  </a:lnTo>
                  <a:lnTo>
                    <a:pt x="3878" y="176223"/>
                  </a:lnTo>
                  <a:lnTo>
                    <a:pt x="3914" y="175986"/>
                  </a:lnTo>
                  <a:lnTo>
                    <a:pt x="3972" y="175749"/>
                  </a:lnTo>
                  <a:lnTo>
                    <a:pt x="4049" y="175518"/>
                  </a:lnTo>
                  <a:lnTo>
                    <a:pt x="4113" y="175415"/>
                  </a:lnTo>
                  <a:lnTo>
                    <a:pt x="4199" y="175329"/>
                  </a:lnTo>
                  <a:lnTo>
                    <a:pt x="4289" y="175244"/>
                  </a:lnTo>
                  <a:lnTo>
                    <a:pt x="4381" y="175159"/>
                  </a:lnTo>
                  <a:lnTo>
                    <a:pt x="4480" y="175075"/>
                  </a:lnTo>
                  <a:lnTo>
                    <a:pt x="4596" y="174880"/>
                  </a:lnTo>
                  <a:lnTo>
                    <a:pt x="4598" y="174631"/>
                  </a:lnTo>
                  <a:lnTo>
                    <a:pt x="4578" y="174510"/>
                  </a:lnTo>
                  <a:lnTo>
                    <a:pt x="4539" y="174400"/>
                  </a:lnTo>
                  <a:lnTo>
                    <a:pt x="4471" y="174297"/>
                  </a:lnTo>
                  <a:lnTo>
                    <a:pt x="4396" y="174194"/>
                  </a:lnTo>
                  <a:lnTo>
                    <a:pt x="4316" y="174103"/>
                  </a:lnTo>
                  <a:lnTo>
                    <a:pt x="4233" y="174018"/>
                  </a:lnTo>
                  <a:lnTo>
                    <a:pt x="4072" y="173835"/>
                  </a:lnTo>
                  <a:lnTo>
                    <a:pt x="4001" y="173738"/>
                  </a:lnTo>
                  <a:lnTo>
                    <a:pt x="3932" y="173634"/>
                  </a:lnTo>
                  <a:lnTo>
                    <a:pt x="3867" y="173531"/>
                  </a:lnTo>
                  <a:lnTo>
                    <a:pt x="3805" y="173428"/>
                  </a:lnTo>
                  <a:lnTo>
                    <a:pt x="3654" y="173240"/>
                  </a:lnTo>
                  <a:lnTo>
                    <a:pt x="3462" y="173088"/>
                  </a:lnTo>
                  <a:lnTo>
                    <a:pt x="3316" y="172893"/>
                  </a:lnTo>
                  <a:lnTo>
                    <a:pt x="3157" y="172711"/>
                  </a:lnTo>
                  <a:lnTo>
                    <a:pt x="2952" y="172577"/>
                  </a:lnTo>
                  <a:lnTo>
                    <a:pt x="2753" y="172438"/>
                  </a:lnTo>
                  <a:lnTo>
                    <a:pt x="2651" y="172371"/>
                  </a:lnTo>
                  <a:lnTo>
                    <a:pt x="2543" y="172316"/>
                  </a:lnTo>
                  <a:lnTo>
                    <a:pt x="2428" y="172280"/>
                  </a:lnTo>
                  <a:lnTo>
                    <a:pt x="2310" y="172249"/>
                  </a:lnTo>
                  <a:lnTo>
                    <a:pt x="2191" y="172219"/>
                  </a:lnTo>
                  <a:lnTo>
                    <a:pt x="2067" y="172207"/>
                  </a:lnTo>
                  <a:lnTo>
                    <a:pt x="1942" y="172195"/>
                  </a:lnTo>
                  <a:lnTo>
                    <a:pt x="1736" y="172085"/>
                  </a:lnTo>
                  <a:lnTo>
                    <a:pt x="1662" y="171982"/>
                  </a:lnTo>
                  <a:lnTo>
                    <a:pt x="1614" y="171867"/>
                  </a:lnTo>
                  <a:lnTo>
                    <a:pt x="1590" y="171745"/>
                  </a:lnTo>
                  <a:lnTo>
                    <a:pt x="1589" y="171617"/>
                  </a:lnTo>
                  <a:lnTo>
                    <a:pt x="1722" y="171442"/>
                  </a:lnTo>
                  <a:lnTo>
                    <a:pt x="1845" y="171393"/>
                  </a:lnTo>
                  <a:lnTo>
                    <a:pt x="1961" y="171356"/>
                  </a:lnTo>
                  <a:lnTo>
                    <a:pt x="2081" y="171332"/>
                  </a:lnTo>
                  <a:lnTo>
                    <a:pt x="2202" y="171314"/>
                  </a:lnTo>
                  <a:lnTo>
                    <a:pt x="2323" y="171301"/>
                  </a:lnTo>
                  <a:lnTo>
                    <a:pt x="2564" y="171271"/>
                  </a:lnTo>
                  <a:lnTo>
                    <a:pt x="2817" y="171241"/>
                  </a:lnTo>
                  <a:lnTo>
                    <a:pt x="2999" y="171126"/>
                  </a:lnTo>
                  <a:lnTo>
                    <a:pt x="3051" y="170876"/>
                  </a:lnTo>
                  <a:lnTo>
                    <a:pt x="3120" y="170640"/>
                  </a:lnTo>
                  <a:lnTo>
                    <a:pt x="3212" y="170415"/>
                  </a:lnTo>
                  <a:lnTo>
                    <a:pt x="3259" y="170172"/>
                  </a:lnTo>
                  <a:lnTo>
                    <a:pt x="3359" y="169971"/>
                  </a:lnTo>
                  <a:lnTo>
                    <a:pt x="3579" y="169856"/>
                  </a:lnTo>
                  <a:lnTo>
                    <a:pt x="3663" y="169765"/>
                  </a:lnTo>
                  <a:lnTo>
                    <a:pt x="3733" y="169661"/>
                  </a:lnTo>
                  <a:lnTo>
                    <a:pt x="3775" y="169552"/>
                  </a:lnTo>
                  <a:lnTo>
                    <a:pt x="3791" y="169431"/>
                  </a:lnTo>
                  <a:lnTo>
                    <a:pt x="3795" y="169309"/>
                  </a:lnTo>
                  <a:lnTo>
                    <a:pt x="3813" y="169066"/>
                  </a:lnTo>
                  <a:lnTo>
                    <a:pt x="3838" y="168823"/>
                  </a:lnTo>
                  <a:lnTo>
                    <a:pt x="3835" y="168580"/>
                  </a:lnTo>
                  <a:lnTo>
                    <a:pt x="3828" y="168337"/>
                  </a:lnTo>
                  <a:lnTo>
                    <a:pt x="3834" y="168216"/>
                  </a:lnTo>
                  <a:lnTo>
                    <a:pt x="3854" y="168094"/>
                  </a:lnTo>
                  <a:lnTo>
                    <a:pt x="3879" y="167973"/>
                  </a:lnTo>
                  <a:lnTo>
                    <a:pt x="3905" y="167857"/>
                  </a:lnTo>
                  <a:lnTo>
                    <a:pt x="3960" y="167620"/>
                  </a:lnTo>
                  <a:lnTo>
                    <a:pt x="4033" y="167389"/>
                  </a:lnTo>
                  <a:lnTo>
                    <a:pt x="4101" y="167152"/>
                  </a:lnTo>
                  <a:lnTo>
                    <a:pt x="4117" y="166909"/>
                  </a:lnTo>
                  <a:lnTo>
                    <a:pt x="4163" y="166672"/>
                  </a:lnTo>
                  <a:lnTo>
                    <a:pt x="4201" y="166557"/>
                  </a:lnTo>
                  <a:lnTo>
                    <a:pt x="4248" y="166447"/>
                  </a:lnTo>
                  <a:lnTo>
                    <a:pt x="4306" y="166338"/>
                  </a:lnTo>
                  <a:lnTo>
                    <a:pt x="4375" y="166241"/>
                  </a:lnTo>
                  <a:lnTo>
                    <a:pt x="4499" y="166028"/>
                  </a:lnTo>
                  <a:lnTo>
                    <a:pt x="4615" y="165816"/>
                  </a:lnTo>
                  <a:lnTo>
                    <a:pt x="4725" y="165597"/>
                  </a:lnTo>
                  <a:lnTo>
                    <a:pt x="4896" y="165433"/>
                  </a:lnTo>
                  <a:lnTo>
                    <a:pt x="5093" y="165287"/>
                  </a:lnTo>
                  <a:lnTo>
                    <a:pt x="5258" y="165105"/>
                  </a:lnTo>
                  <a:lnTo>
                    <a:pt x="5271" y="164868"/>
                  </a:lnTo>
                  <a:lnTo>
                    <a:pt x="5225" y="164625"/>
                  </a:lnTo>
                  <a:lnTo>
                    <a:pt x="5195" y="164382"/>
                  </a:lnTo>
                  <a:lnTo>
                    <a:pt x="5196" y="164139"/>
                  </a:lnTo>
                  <a:lnTo>
                    <a:pt x="5186" y="163896"/>
                  </a:lnTo>
                  <a:lnTo>
                    <a:pt x="5176" y="163774"/>
                  </a:lnTo>
                  <a:lnTo>
                    <a:pt x="5150" y="163659"/>
                  </a:lnTo>
                  <a:lnTo>
                    <a:pt x="5108" y="163543"/>
                  </a:lnTo>
                  <a:lnTo>
                    <a:pt x="5052" y="163434"/>
                  </a:lnTo>
                  <a:lnTo>
                    <a:pt x="4989" y="163331"/>
                  </a:lnTo>
                  <a:lnTo>
                    <a:pt x="4919" y="163233"/>
                  </a:lnTo>
                  <a:lnTo>
                    <a:pt x="4839" y="163142"/>
                  </a:lnTo>
                  <a:lnTo>
                    <a:pt x="4754" y="163051"/>
                  </a:lnTo>
                  <a:lnTo>
                    <a:pt x="4670" y="162966"/>
                  </a:lnTo>
                  <a:lnTo>
                    <a:pt x="4519" y="162772"/>
                  </a:lnTo>
                  <a:lnTo>
                    <a:pt x="4369" y="162584"/>
                  </a:lnTo>
                  <a:lnTo>
                    <a:pt x="4287" y="162492"/>
                  </a:lnTo>
                  <a:lnTo>
                    <a:pt x="4209" y="162401"/>
                  </a:lnTo>
                  <a:lnTo>
                    <a:pt x="4137" y="162304"/>
                  </a:lnTo>
                  <a:lnTo>
                    <a:pt x="4068" y="162201"/>
                  </a:lnTo>
                  <a:lnTo>
                    <a:pt x="4010" y="162091"/>
                  </a:lnTo>
                  <a:lnTo>
                    <a:pt x="3973" y="161976"/>
                  </a:lnTo>
                  <a:lnTo>
                    <a:pt x="3970" y="161860"/>
                  </a:lnTo>
                  <a:lnTo>
                    <a:pt x="3979" y="161733"/>
                  </a:lnTo>
                  <a:lnTo>
                    <a:pt x="3958" y="161490"/>
                  </a:lnTo>
                  <a:lnTo>
                    <a:pt x="3933" y="161375"/>
                  </a:lnTo>
                  <a:lnTo>
                    <a:pt x="3902" y="161253"/>
                  </a:lnTo>
                  <a:lnTo>
                    <a:pt x="3870" y="161137"/>
                  </a:lnTo>
                  <a:lnTo>
                    <a:pt x="3830" y="161016"/>
                  </a:lnTo>
                  <a:lnTo>
                    <a:pt x="3769" y="160919"/>
                  </a:lnTo>
                  <a:lnTo>
                    <a:pt x="3668" y="160846"/>
                  </a:lnTo>
                  <a:lnTo>
                    <a:pt x="3555" y="160785"/>
                  </a:lnTo>
                  <a:lnTo>
                    <a:pt x="3448" y="160597"/>
                  </a:lnTo>
                  <a:lnTo>
                    <a:pt x="3460" y="160469"/>
                  </a:lnTo>
                  <a:lnTo>
                    <a:pt x="3466" y="160341"/>
                  </a:lnTo>
                  <a:lnTo>
                    <a:pt x="3459" y="160220"/>
                  </a:lnTo>
                  <a:lnTo>
                    <a:pt x="3448" y="160098"/>
                  </a:lnTo>
                  <a:lnTo>
                    <a:pt x="3426" y="159977"/>
                  </a:lnTo>
                  <a:lnTo>
                    <a:pt x="3393" y="159862"/>
                  </a:lnTo>
                  <a:lnTo>
                    <a:pt x="3353" y="159740"/>
                  </a:lnTo>
                  <a:lnTo>
                    <a:pt x="3301" y="159631"/>
                  </a:lnTo>
                  <a:lnTo>
                    <a:pt x="3227" y="159539"/>
                  </a:lnTo>
                  <a:lnTo>
                    <a:pt x="3120" y="159479"/>
                  </a:lnTo>
                  <a:lnTo>
                    <a:pt x="2937" y="159321"/>
                  </a:lnTo>
                  <a:lnTo>
                    <a:pt x="2867" y="159224"/>
                  </a:lnTo>
                  <a:lnTo>
                    <a:pt x="2808" y="159114"/>
                  </a:lnTo>
                  <a:lnTo>
                    <a:pt x="2760" y="158999"/>
                  </a:lnTo>
                  <a:lnTo>
                    <a:pt x="2737" y="158884"/>
                  </a:lnTo>
                  <a:lnTo>
                    <a:pt x="2733" y="158756"/>
                  </a:lnTo>
                  <a:lnTo>
                    <a:pt x="2681" y="158519"/>
                  </a:lnTo>
                  <a:lnTo>
                    <a:pt x="2635" y="158409"/>
                  </a:lnTo>
                  <a:lnTo>
                    <a:pt x="2573" y="158306"/>
                  </a:lnTo>
                  <a:lnTo>
                    <a:pt x="2502" y="158203"/>
                  </a:lnTo>
                  <a:lnTo>
                    <a:pt x="2425" y="158112"/>
                  </a:lnTo>
                  <a:lnTo>
                    <a:pt x="2342" y="158021"/>
                  </a:lnTo>
                  <a:lnTo>
                    <a:pt x="2257" y="157936"/>
                  </a:lnTo>
                  <a:lnTo>
                    <a:pt x="2159" y="157863"/>
                  </a:lnTo>
                  <a:lnTo>
                    <a:pt x="2048" y="157802"/>
                  </a:lnTo>
                  <a:lnTo>
                    <a:pt x="1858" y="157657"/>
                  </a:lnTo>
                  <a:lnTo>
                    <a:pt x="1817" y="157420"/>
                  </a:lnTo>
                  <a:lnTo>
                    <a:pt x="1856" y="157176"/>
                  </a:lnTo>
                  <a:lnTo>
                    <a:pt x="1898" y="156933"/>
                  </a:lnTo>
                  <a:lnTo>
                    <a:pt x="1887" y="156691"/>
                  </a:lnTo>
                  <a:lnTo>
                    <a:pt x="1959" y="156466"/>
                  </a:lnTo>
                  <a:lnTo>
                    <a:pt x="2056" y="156240"/>
                  </a:lnTo>
                  <a:lnTo>
                    <a:pt x="2137" y="156010"/>
                  </a:lnTo>
                  <a:lnTo>
                    <a:pt x="2169" y="155773"/>
                  </a:lnTo>
                  <a:lnTo>
                    <a:pt x="2163" y="155645"/>
                  </a:lnTo>
                  <a:lnTo>
                    <a:pt x="2127" y="155408"/>
                  </a:lnTo>
                  <a:lnTo>
                    <a:pt x="2079" y="155171"/>
                  </a:lnTo>
                  <a:lnTo>
                    <a:pt x="2076" y="155044"/>
                  </a:lnTo>
                  <a:lnTo>
                    <a:pt x="2061" y="154807"/>
                  </a:lnTo>
                  <a:lnTo>
                    <a:pt x="1911" y="154619"/>
                  </a:lnTo>
                  <a:lnTo>
                    <a:pt x="1794" y="154406"/>
                  </a:lnTo>
                  <a:lnTo>
                    <a:pt x="1741" y="154296"/>
                  </a:lnTo>
                  <a:lnTo>
                    <a:pt x="1679" y="154187"/>
                  </a:lnTo>
                  <a:lnTo>
                    <a:pt x="1612" y="154078"/>
                  </a:lnTo>
                  <a:lnTo>
                    <a:pt x="1531" y="153992"/>
                  </a:lnTo>
                  <a:lnTo>
                    <a:pt x="1422" y="153938"/>
                  </a:lnTo>
                  <a:lnTo>
                    <a:pt x="1298" y="153914"/>
                  </a:lnTo>
                  <a:lnTo>
                    <a:pt x="1068" y="153956"/>
                  </a:lnTo>
                  <a:lnTo>
                    <a:pt x="958" y="154017"/>
                  </a:lnTo>
                  <a:lnTo>
                    <a:pt x="850" y="154078"/>
                  </a:lnTo>
                  <a:lnTo>
                    <a:pt x="742" y="154151"/>
                  </a:lnTo>
                  <a:lnTo>
                    <a:pt x="635" y="154230"/>
                  </a:lnTo>
                  <a:lnTo>
                    <a:pt x="430" y="154339"/>
                  </a:lnTo>
                  <a:lnTo>
                    <a:pt x="229" y="154217"/>
                  </a:lnTo>
                  <a:lnTo>
                    <a:pt x="183" y="153993"/>
                  </a:lnTo>
                  <a:lnTo>
                    <a:pt x="250" y="153750"/>
                  </a:lnTo>
                  <a:lnTo>
                    <a:pt x="241" y="153628"/>
                  </a:lnTo>
                  <a:lnTo>
                    <a:pt x="218" y="153506"/>
                  </a:lnTo>
                  <a:lnTo>
                    <a:pt x="195" y="153385"/>
                  </a:lnTo>
                  <a:lnTo>
                    <a:pt x="170" y="153270"/>
                  </a:lnTo>
                  <a:lnTo>
                    <a:pt x="140" y="153148"/>
                  </a:lnTo>
                  <a:lnTo>
                    <a:pt x="94" y="153033"/>
                  </a:lnTo>
                  <a:lnTo>
                    <a:pt x="31" y="152912"/>
                  </a:lnTo>
                  <a:lnTo>
                    <a:pt x="71" y="152723"/>
                  </a:lnTo>
                  <a:lnTo>
                    <a:pt x="184" y="152650"/>
                  </a:lnTo>
                  <a:lnTo>
                    <a:pt x="301" y="152595"/>
                  </a:lnTo>
                  <a:lnTo>
                    <a:pt x="419" y="152577"/>
                  </a:lnTo>
                  <a:lnTo>
                    <a:pt x="543" y="152565"/>
                  </a:lnTo>
                  <a:lnTo>
                    <a:pt x="668" y="152559"/>
                  </a:lnTo>
                  <a:lnTo>
                    <a:pt x="797" y="152565"/>
                  </a:lnTo>
                  <a:lnTo>
                    <a:pt x="1000" y="152468"/>
                  </a:lnTo>
                  <a:lnTo>
                    <a:pt x="1118" y="152243"/>
                  </a:lnTo>
                  <a:lnTo>
                    <a:pt x="1120" y="152000"/>
                  </a:lnTo>
                  <a:lnTo>
                    <a:pt x="1169" y="151751"/>
                  </a:lnTo>
                  <a:lnTo>
                    <a:pt x="1312" y="151587"/>
                  </a:lnTo>
                  <a:lnTo>
                    <a:pt x="1560" y="151666"/>
                  </a:lnTo>
                  <a:lnTo>
                    <a:pt x="1778" y="151593"/>
                  </a:lnTo>
                  <a:lnTo>
                    <a:pt x="1874" y="151508"/>
                  </a:lnTo>
                  <a:lnTo>
                    <a:pt x="1950" y="151417"/>
                  </a:lnTo>
                  <a:lnTo>
                    <a:pt x="1994" y="151301"/>
                  </a:lnTo>
                  <a:lnTo>
                    <a:pt x="2027" y="151180"/>
                  </a:lnTo>
                  <a:lnTo>
                    <a:pt x="2136" y="150961"/>
                  </a:lnTo>
                  <a:lnTo>
                    <a:pt x="2252" y="150749"/>
                  </a:lnTo>
                  <a:lnTo>
                    <a:pt x="2385" y="150548"/>
                  </a:lnTo>
                  <a:lnTo>
                    <a:pt x="2587" y="150390"/>
                  </a:lnTo>
                  <a:lnTo>
                    <a:pt x="2794" y="150481"/>
                  </a:lnTo>
                  <a:lnTo>
                    <a:pt x="2951" y="150676"/>
                  </a:lnTo>
                  <a:lnTo>
                    <a:pt x="3060" y="150900"/>
                  </a:lnTo>
                  <a:lnTo>
                    <a:pt x="3252" y="151034"/>
                  </a:lnTo>
                  <a:lnTo>
                    <a:pt x="3479" y="151137"/>
                  </a:lnTo>
                  <a:lnTo>
                    <a:pt x="3704" y="151234"/>
                  </a:lnTo>
                  <a:lnTo>
                    <a:pt x="3950" y="151277"/>
                  </a:lnTo>
                  <a:lnTo>
                    <a:pt x="4078" y="151277"/>
                  </a:lnTo>
                  <a:lnTo>
                    <a:pt x="4209" y="151441"/>
                  </a:lnTo>
                  <a:lnTo>
                    <a:pt x="4243" y="151569"/>
                  </a:lnTo>
                  <a:lnTo>
                    <a:pt x="4272" y="151696"/>
                  </a:lnTo>
                  <a:lnTo>
                    <a:pt x="4330" y="151933"/>
                  </a:lnTo>
                  <a:lnTo>
                    <a:pt x="4361" y="152049"/>
                  </a:lnTo>
                  <a:lnTo>
                    <a:pt x="4408" y="152158"/>
                  </a:lnTo>
                  <a:lnTo>
                    <a:pt x="4466" y="152267"/>
                  </a:lnTo>
                  <a:lnTo>
                    <a:pt x="4530" y="152371"/>
                  </a:lnTo>
                  <a:lnTo>
                    <a:pt x="4603" y="152468"/>
                  </a:lnTo>
                  <a:lnTo>
                    <a:pt x="4685" y="152559"/>
                  </a:lnTo>
                  <a:lnTo>
                    <a:pt x="4776" y="152638"/>
                  </a:lnTo>
                  <a:lnTo>
                    <a:pt x="4871" y="152717"/>
                  </a:lnTo>
                  <a:lnTo>
                    <a:pt x="4972" y="152784"/>
                  </a:lnTo>
                  <a:lnTo>
                    <a:pt x="5077" y="152851"/>
                  </a:lnTo>
                  <a:lnTo>
                    <a:pt x="5185" y="152906"/>
                  </a:lnTo>
                  <a:lnTo>
                    <a:pt x="5297" y="152948"/>
                  </a:lnTo>
                  <a:lnTo>
                    <a:pt x="5417" y="152972"/>
                  </a:lnTo>
                  <a:lnTo>
                    <a:pt x="5538" y="152990"/>
                  </a:lnTo>
                  <a:lnTo>
                    <a:pt x="5776" y="153039"/>
                  </a:lnTo>
                  <a:lnTo>
                    <a:pt x="6015" y="153075"/>
                  </a:lnTo>
                  <a:lnTo>
                    <a:pt x="6259" y="153075"/>
                  </a:lnTo>
                  <a:lnTo>
                    <a:pt x="6498" y="153027"/>
                  </a:lnTo>
                  <a:lnTo>
                    <a:pt x="6737" y="152984"/>
                  </a:lnTo>
                  <a:lnTo>
                    <a:pt x="6979" y="152990"/>
                  </a:lnTo>
                  <a:lnTo>
                    <a:pt x="7221" y="152966"/>
                  </a:lnTo>
                  <a:lnTo>
                    <a:pt x="7463" y="152942"/>
                  </a:lnTo>
                  <a:lnTo>
                    <a:pt x="7707" y="152948"/>
                  </a:lnTo>
                  <a:lnTo>
                    <a:pt x="7938" y="152881"/>
                  </a:lnTo>
                  <a:lnTo>
                    <a:pt x="8169" y="152808"/>
                  </a:lnTo>
                  <a:lnTo>
                    <a:pt x="8408" y="152760"/>
                  </a:lnTo>
                  <a:lnTo>
                    <a:pt x="8647" y="152711"/>
                  </a:lnTo>
                  <a:lnTo>
                    <a:pt x="8869" y="152620"/>
                  </a:lnTo>
                  <a:lnTo>
                    <a:pt x="9072" y="152480"/>
                  </a:lnTo>
                  <a:lnTo>
                    <a:pt x="9299" y="152401"/>
                  </a:lnTo>
                  <a:lnTo>
                    <a:pt x="9515" y="152286"/>
                  </a:lnTo>
                  <a:lnTo>
                    <a:pt x="9716" y="152152"/>
                  </a:lnTo>
                  <a:lnTo>
                    <a:pt x="9916" y="152012"/>
                  </a:lnTo>
                  <a:lnTo>
                    <a:pt x="10115" y="151872"/>
                  </a:lnTo>
                  <a:lnTo>
                    <a:pt x="10319" y="151739"/>
                  </a:lnTo>
                  <a:lnTo>
                    <a:pt x="10510" y="151587"/>
                  </a:lnTo>
                  <a:lnTo>
                    <a:pt x="10689" y="151423"/>
                  </a:lnTo>
                  <a:lnTo>
                    <a:pt x="10864" y="151259"/>
                  </a:lnTo>
                  <a:lnTo>
                    <a:pt x="11036" y="151082"/>
                  </a:lnTo>
                  <a:lnTo>
                    <a:pt x="11207" y="150913"/>
                  </a:lnTo>
                  <a:lnTo>
                    <a:pt x="11378" y="150742"/>
                  </a:lnTo>
                  <a:lnTo>
                    <a:pt x="11539" y="150560"/>
                  </a:lnTo>
                  <a:lnTo>
                    <a:pt x="11698" y="150378"/>
                  </a:lnTo>
                  <a:lnTo>
                    <a:pt x="11880" y="150214"/>
                  </a:lnTo>
                  <a:lnTo>
                    <a:pt x="12060" y="150050"/>
                  </a:lnTo>
                  <a:lnTo>
                    <a:pt x="12199" y="149849"/>
                  </a:lnTo>
                  <a:lnTo>
                    <a:pt x="12322" y="149637"/>
                  </a:lnTo>
                  <a:lnTo>
                    <a:pt x="12465" y="149442"/>
                  </a:lnTo>
                  <a:lnTo>
                    <a:pt x="12613" y="149254"/>
                  </a:lnTo>
                  <a:lnTo>
                    <a:pt x="12756" y="149054"/>
                  </a:lnTo>
                  <a:lnTo>
                    <a:pt x="12898" y="148859"/>
                  </a:lnTo>
                  <a:lnTo>
                    <a:pt x="12970" y="148755"/>
                  </a:lnTo>
                  <a:lnTo>
                    <a:pt x="13037" y="148659"/>
                  </a:lnTo>
                  <a:lnTo>
                    <a:pt x="13096" y="148549"/>
                  </a:lnTo>
                  <a:lnTo>
                    <a:pt x="13142" y="148440"/>
                  </a:lnTo>
                  <a:lnTo>
                    <a:pt x="13181" y="148324"/>
                  </a:lnTo>
                  <a:lnTo>
                    <a:pt x="13278" y="148100"/>
                  </a:lnTo>
                  <a:lnTo>
                    <a:pt x="13390" y="147887"/>
                  </a:lnTo>
                  <a:lnTo>
                    <a:pt x="13509" y="147674"/>
                  </a:lnTo>
                  <a:lnTo>
                    <a:pt x="13641" y="147468"/>
                  </a:lnTo>
                  <a:lnTo>
                    <a:pt x="13746" y="147249"/>
                  </a:lnTo>
                  <a:lnTo>
                    <a:pt x="13829" y="147018"/>
                  </a:lnTo>
                  <a:lnTo>
                    <a:pt x="13934" y="146800"/>
                  </a:lnTo>
                  <a:lnTo>
                    <a:pt x="14029" y="146575"/>
                  </a:lnTo>
                  <a:lnTo>
                    <a:pt x="14053" y="146459"/>
                  </a:lnTo>
                  <a:lnTo>
                    <a:pt x="14062" y="146338"/>
                  </a:lnTo>
                  <a:lnTo>
                    <a:pt x="14066" y="146216"/>
                  </a:lnTo>
                  <a:lnTo>
                    <a:pt x="14069" y="146095"/>
                  </a:lnTo>
                  <a:lnTo>
                    <a:pt x="14065" y="145852"/>
                  </a:lnTo>
                  <a:lnTo>
                    <a:pt x="14064" y="145609"/>
                  </a:lnTo>
                  <a:lnTo>
                    <a:pt x="14062" y="145366"/>
                  </a:lnTo>
                  <a:lnTo>
                    <a:pt x="14061" y="145123"/>
                  </a:lnTo>
                  <a:lnTo>
                    <a:pt x="14030" y="144880"/>
                  </a:lnTo>
                  <a:lnTo>
                    <a:pt x="14018" y="144637"/>
                  </a:lnTo>
                  <a:lnTo>
                    <a:pt x="14012" y="144393"/>
                  </a:lnTo>
                  <a:lnTo>
                    <a:pt x="13982" y="144157"/>
                  </a:lnTo>
                  <a:lnTo>
                    <a:pt x="13947" y="143914"/>
                  </a:lnTo>
                  <a:lnTo>
                    <a:pt x="13891" y="143552"/>
                  </a:lnTo>
                  <a:lnTo>
                    <a:pt x="14000" y="142243"/>
                  </a:lnTo>
                  <a:lnTo>
                    <a:pt x="13998" y="142012"/>
                  </a:lnTo>
                  <a:lnTo>
                    <a:pt x="13997" y="141769"/>
                  </a:lnTo>
                  <a:lnTo>
                    <a:pt x="13997" y="141526"/>
                  </a:lnTo>
                  <a:lnTo>
                    <a:pt x="13982" y="141289"/>
                  </a:lnTo>
                  <a:lnTo>
                    <a:pt x="13949" y="141046"/>
                  </a:lnTo>
                  <a:lnTo>
                    <a:pt x="13936" y="140924"/>
                  </a:lnTo>
                  <a:lnTo>
                    <a:pt x="13922" y="140803"/>
                  </a:lnTo>
                  <a:lnTo>
                    <a:pt x="13902" y="140688"/>
                  </a:lnTo>
                  <a:lnTo>
                    <a:pt x="13880" y="140566"/>
                  </a:lnTo>
                  <a:lnTo>
                    <a:pt x="13851" y="140444"/>
                  </a:lnTo>
                  <a:lnTo>
                    <a:pt x="13813" y="140329"/>
                  </a:lnTo>
                  <a:lnTo>
                    <a:pt x="13761" y="140220"/>
                  </a:lnTo>
                  <a:lnTo>
                    <a:pt x="13708" y="140111"/>
                  </a:lnTo>
                  <a:lnTo>
                    <a:pt x="13621" y="139886"/>
                  </a:lnTo>
                  <a:lnTo>
                    <a:pt x="13544" y="139655"/>
                  </a:lnTo>
                  <a:lnTo>
                    <a:pt x="13505" y="139533"/>
                  </a:lnTo>
                  <a:lnTo>
                    <a:pt x="13460" y="139424"/>
                  </a:lnTo>
                  <a:lnTo>
                    <a:pt x="13395" y="139327"/>
                  </a:lnTo>
                  <a:lnTo>
                    <a:pt x="13318" y="139229"/>
                  </a:lnTo>
                  <a:lnTo>
                    <a:pt x="13236" y="139138"/>
                  </a:lnTo>
                  <a:lnTo>
                    <a:pt x="13112" y="138931"/>
                  </a:lnTo>
                  <a:lnTo>
                    <a:pt x="13040" y="138756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" name="object 70">
              <a:extLst>
                <a:ext uri="{FF2B5EF4-FFF2-40B4-BE49-F238E27FC236}">
                  <a16:creationId xmlns:a16="http://schemas.microsoft.com/office/drawing/2014/main" id="{3F6ECF55-E9C7-4B06-88A1-E8AE2245D2D4}"/>
                </a:ext>
              </a:extLst>
            </p:cNvPr>
            <p:cNvSpPr/>
            <p:nvPr/>
          </p:nvSpPr>
          <p:spPr>
            <a:xfrm>
              <a:off x="2374842" y="9831432"/>
              <a:ext cx="544272" cy="280754"/>
            </a:xfrm>
            <a:custGeom>
              <a:avLst/>
              <a:gdLst/>
              <a:ahLst/>
              <a:cxnLst/>
              <a:rect l="l" t="t" r="r" b="b"/>
              <a:pathLst>
                <a:path w="544272" h="280754">
                  <a:moveTo>
                    <a:pt x="70542" y="112492"/>
                  </a:moveTo>
                  <a:lnTo>
                    <a:pt x="71242" y="112364"/>
                  </a:lnTo>
                  <a:lnTo>
                    <a:pt x="72666" y="112388"/>
                  </a:lnTo>
                  <a:lnTo>
                    <a:pt x="73327" y="112133"/>
                  </a:lnTo>
                  <a:lnTo>
                    <a:pt x="74604" y="111082"/>
                  </a:lnTo>
                  <a:lnTo>
                    <a:pt x="78146" y="107254"/>
                  </a:lnTo>
                  <a:lnTo>
                    <a:pt x="79560" y="107181"/>
                  </a:lnTo>
                  <a:lnTo>
                    <a:pt x="80269" y="107048"/>
                  </a:lnTo>
                  <a:lnTo>
                    <a:pt x="82521" y="107388"/>
                  </a:lnTo>
                  <a:lnTo>
                    <a:pt x="83170" y="107674"/>
                  </a:lnTo>
                  <a:lnTo>
                    <a:pt x="83879" y="107759"/>
                  </a:lnTo>
                  <a:lnTo>
                    <a:pt x="84321" y="107619"/>
                  </a:lnTo>
                  <a:lnTo>
                    <a:pt x="85129" y="107109"/>
                  </a:lnTo>
                  <a:lnTo>
                    <a:pt x="86362" y="105997"/>
                  </a:lnTo>
                  <a:lnTo>
                    <a:pt x="86498" y="105548"/>
                  </a:lnTo>
                  <a:lnTo>
                    <a:pt x="86749" y="102266"/>
                  </a:lnTo>
                  <a:lnTo>
                    <a:pt x="87012" y="96878"/>
                  </a:lnTo>
                  <a:lnTo>
                    <a:pt x="87351" y="95505"/>
                  </a:lnTo>
                  <a:lnTo>
                    <a:pt x="87352" y="94083"/>
                  </a:lnTo>
                  <a:lnTo>
                    <a:pt x="87776" y="91270"/>
                  </a:lnTo>
                  <a:lnTo>
                    <a:pt x="88282" y="90201"/>
                  </a:lnTo>
                  <a:lnTo>
                    <a:pt x="89369" y="88372"/>
                  </a:lnTo>
                  <a:lnTo>
                    <a:pt x="89730" y="88056"/>
                  </a:lnTo>
                  <a:lnTo>
                    <a:pt x="90369" y="87747"/>
                  </a:lnTo>
                  <a:lnTo>
                    <a:pt x="91541" y="87631"/>
                  </a:lnTo>
                  <a:lnTo>
                    <a:pt x="93359" y="87102"/>
                  </a:lnTo>
                  <a:lnTo>
                    <a:pt x="96030" y="85577"/>
                  </a:lnTo>
                  <a:lnTo>
                    <a:pt x="96932" y="84806"/>
                  </a:lnTo>
                  <a:lnTo>
                    <a:pt x="98081" y="83609"/>
                  </a:lnTo>
                  <a:lnTo>
                    <a:pt x="99030" y="82239"/>
                  </a:lnTo>
                  <a:lnTo>
                    <a:pt x="100661" y="80335"/>
                  </a:lnTo>
                  <a:lnTo>
                    <a:pt x="102384" y="78612"/>
                  </a:lnTo>
                  <a:lnTo>
                    <a:pt x="104560" y="78069"/>
                  </a:lnTo>
                  <a:lnTo>
                    <a:pt x="106736" y="78068"/>
                  </a:lnTo>
                  <a:lnTo>
                    <a:pt x="108554" y="79162"/>
                  </a:lnTo>
                  <a:lnTo>
                    <a:pt x="108970" y="79362"/>
                  </a:lnTo>
                  <a:lnTo>
                    <a:pt x="109889" y="80122"/>
                  </a:lnTo>
                  <a:lnTo>
                    <a:pt x="110724" y="80572"/>
                  </a:lnTo>
                  <a:lnTo>
                    <a:pt x="111290" y="81003"/>
                  </a:lnTo>
                  <a:lnTo>
                    <a:pt x="112165" y="81799"/>
                  </a:lnTo>
                  <a:lnTo>
                    <a:pt x="113159" y="83123"/>
                  </a:lnTo>
                  <a:lnTo>
                    <a:pt x="114725" y="85778"/>
                  </a:lnTo>
                  <a:lnTo>
                    <a:pt x="116903" y="90511"/>
                  </a:lnTo>
                  <a:lnTo>
                    <a:pt x="118200" y="93044"/>
                  </a:lnTo>
                  <a:lnTo>
                    <a:pt x="121582" y="99490"/>
                  </a:lnTo>
                  <a:lnTo>
                    <a:pt x="121901" y="100122"/>
                  </a:lnTo>
                  <a:lnTo>
                    <a:pt x="123006" y="102200"/>
                  </a:lnTo>
                  <a:lnTo>
                    <a:pt x="123662" y="103464"/>
                  </a:lnTo>
                  <a:lnTo>
                    <a:pt x="124022" y="104824"/>
                  </a:lnTo>
                  <a:lnTo>
                    <a:pt x="124450" y="105395"/>
                  </a:lnTo>
                  <a:lnTo>
                    <a:pt x="125010" y="105833"/>
                  </a:lnTo>
                  <a:lnTo>
                    <a:pt x="125445" y="105951"/>
                  </a:lnTo>
                  <a:lnTo>
                    <a:pt x="126320" y="106192"/>
                  </a:lnTo>
                  <a:lnTo>
                    <a:pt x="127257" y="106125"/>
                  </a:lnTo>
                  <a:lnTo>
                    <a:pt x="130420" y="104497"/>
                  </a:lnTo>
                  <a:lnTo>
                    <a:pt x="131131" y="104509"/>
                  </a:lnTo>
                  <a:lnTo>
                    <a:pt x="131814" y="104314"/>
                  </a:lnTo>
                  <a:lnTo>
                    <a:pt x="138153" y="100614"/>
                  </a:lnTo>
                  <a:lnTo>
                    <a:pt x="139497" y="99636"/>
                  </a:lnTo>
                  <a:lnTo>
                    <a:pt x="140381" y="99332"/>
                  </a:lnTo>
                  <a:lnTo>
                    <a:pt x="141969" y="97564"/>
                  </a:lnTo>
                  <a:lnTo>
                    <a:pt x="144626" y="95207"/>
                  </a:lnTo>
                  <a:lnTo>
                    <a:pt x="148210" y="93992"/>
                  </a:lnTo>
                  <a:lnTo>
                    <a:pt x="149626" y="93840"/>
                  </a:lnTo>
                  <a:lnTo>
                    <a:pt x="150502" y="93488"/>
                  </a:lnTo>
                  <a:lnTo>
                    <a:pt x="150983" y="93445"/>
                  </a:lnTo>
                  <a:lnTo>
                    <a:pt x="152854" y="92017"/>
                  </a:lnTo>
                  <a:lnTo>
                    <a:pt x="153196" y="91143"/>
                  </a:lnTo>
                  <a:lnTo>
                    <a:pt x="153925" y="90201"/>
                  </a:lnTo>
                  <a:lnTo>
                    <a:pt x="154348" y="89356"/>
                  </a:lnTo>
                  <a:lnTo>
                    <a:pt x="154886" y="88038"/>
                  </a:lnTo>
                  <a:lnTo>
                    <a:pt x="155114" y="86641"/>
                  </a:lnTo>
                  <a:lnTo>
                    <a:pt x="155859" y="85432"/>
                  </a:lnTo>
                  <a:lnTo>
                    <a:pt x="156365" y="83858"/>
                  </a:lnTo>
                  <a:lnTo>
                    <a:pt x="158058" y="81009"/>
                  </a:lnTo>
                  <a:lnTo>
                    <a:pt x="159251" y="79532"/>
                  </a:lnTo>
                  <a:lnTo>
                    <a:pt x="161126" y="78087"/>
                  </a:lnTo>
                  <a:lnTo>
                    <a:pt x="162547" y="77236"/>
                  </a:lnTo>
                  <a:lnTo>
                    <a:pt x="163889" y="76811"/>
                  </a:lnTo>
                  <a:lnTo>
                    <a:pt x="164343" y="76258"/>
                  </a:lnTo>
                  <a:lnTo>
                    <a:pt x="164889" y="75803"/>
                  </a:lnTo>
                  <a:lnTo>
                    <a:pt x="165763" y="74678"/>
                  </a:lnTo>
                  <a:lnTo>
                    <a:pt x="166793" y="73087"/>
                  </a:lnTo>
                  <a:lnTo>
                    <a:pt x="168618" y="70037"/>
                  </a:lnTo>
                  <a:lnTo>
                    <a:pt x="169050" y="68931"/>
                  </a:lnTo>
                  <a:lnTo>
                    <a:pt x="169301" y="68548"/>
                  </a:lnTo>
                  <a:lnTo>
                    <a:pt x="170844" y="67066"/>
                  </a:lnTo>
                  <a:lnTo>
                    <a:pt x="174754" y="63621"/>
                  </a:lnTo>
                  <a:lnTo>
                    <a:pt x="176276" y="62126"/>
                  </a:lnTo>
                  <a:lnTo>
                    <a:pt x="178033" y="60207"/>
                  </a:lnTo>
                  <a:lnTo>
                    <a:pt x="179833" y="58664"/>
                  </a:lnTo>
                  <a:lnTo>
                    <a:pt x="181180" y="57697"/>
                  </a:lnTo>
                  <a:lnTo>
                    <a:pt x="182781" y="56288"/>
                  </a:lnTo>
                  <a:lnTo>
                    <a:pt x="183402" y="55948"/>
                  </a:lnTo>
                  <a:lnTo>
                    <a:pt x="184302" y="55650"/>
                  </a:lnTo>
                  <a:lnTo>
                    <a:pt x="185712" y="55480"/>
                  </a:lnTo>
                  <a:lnTo>
                    <a:pt x="186581" y="55109"/>
                  </a:lnTo>
                  <a:lnTo>
                    <a:pt x="187516" y="55049"/>
                  </a:lnTo>
                  <a:lnTo>
                    <a:pt x="188759" y="54344"/>
                  </a:lnTo>
                  <a:lnTo>
                    <a:pt x="189392" y="53639"/>
                  </a:lnTo>
                  <a:lnTo>
                    <a:pt x="190428" y="52054"/>
                  </a:lnTo>
                  <a:lnTo>
                    <a:pt x="193281" y="48414"/>
                  </a:lnTo>
                  <a:lnTo>
                    <a:pt x="194882" y="46664"/>
                  </a:lnTo>
                  <a:lnTo>
                    <a:pt x="199812" y="42588"/>
                  </a:lnTo>
                  <a:lnTo>
                    <a:pt x="201374" y="41136"/>
                  </a:lnTo>
                  <a:lnTo>
                    <a:pt x="201960" y="40741"/>
                  </a:lnTo>
                  <a:lnTo>
                    <a:pt x="202840" y="40377"/>
                  </a:lnTo>
                  <a:lnTo>
                    <a:pt x="203547" y="40267"/>
                  </a:lnTo>
                  <a:lnTo>
                    <a:pt x="203999" y="40358"/>
                  </a:lnTo>
                  <a:lnTo>
                    <a:pt x="204407" y="40613"/>
                  </a:lnTo>
                  <a:lnTo>
                    <a:pt x="205114" y="40662"/>
                  </a:lnTo>
                  <a:lnTo>
                    <a:pt x="205989" y="41002"/>
                  </a:lnTo>
                  <a:lnTo>
                    <a:pt x="207197" y="41063"/>
                  </a:lnTo>
                  <a:lnTo>
                    <a:pt x="207597" y="40899"/>
                  </a:lnTo>
                  <a:lnTo>
                    <a:pt x="207850" y="40474"/>
                  </a:lnTo>
                  <a:lnTo>
                    <a:pt x="207923" y="36919"/>
                  </a:lnTo>
                  <a:lnTo>
                    <a:pt x="207916" y="34732"/>
                  </a:lnTo>
                  <a:lnTo>
                    <a:pt x="207170" y="29915"/>
                  </a:lnTo>
                  <a:lnTo>
                    <a:pt x="206560" y="28116"/>
                  </a:lnTo>
                  <a:lnTo>
                    <a:pt x="205461" y="26579"/>
                  </a:lnTo>
                  <a:lnTo>
                    <a:pt x="205031" y="25230"/>
                  </a:lnTo>
                  <a:lnTo>
                    <a:pt x="203899" y="24022"/>
                  </a:lnTo>
                  <a:lnTo>
                    <a:pt x="202784" y="22484"/>
                  </a:lnTo>
                  <a:lnTo>
                    <a:pt x="202614" y="21561"/>
                  </a:lnTo>
                  <a:lnTo>
                    <a:pt x="202212" y="20443"/>
                  </a:lnTo>
                  <a:lnTo>
                    <a:pt x="202053" y="19514"/>
                  </a:lnTo>
                  <a:lnTo>
                    <a:pt x="201723" y="18882"/>
                  </a:lnTo>
                  <a:lnTo>
                    <a:pt x="201670" y="16038"/>
                  </a:lnTo>
                  <a:lnTo>
                    <a:pt x="201474" y="14629"/>
                  </a:lnTo>
                  <a:lnTo>
                    <a:pt x="201423" y="13201"/>
                  </a:lnTo>
                  <a:lnTo>
                    <a:pt x="201563" y="12764"/>
                  </a:lnTo>
                  <a:lnTo>
                    <a:pt x="202070" y="12259"/>
                  </a:lnTo>
                  <a:lnTo>
                    <a:pt x="202527" y="12114"/>
                  </a:lnTo>
                  <a:lnTo>
                    <a:pt x="203472" y="12101"/>
                  </a:lnTo>
                  <a:lnTo>
                    <a:pt x="204874" y="11871"/>
                  </a:lnTo>
                  <a:lnTo>
                    <a:pt x="207008" y="11840"/>
                  </a:lnTo>
                  <a:lnTo>
                    <a:pt x="208600" y="11385"/>
                  </a:lnTo>
                  <a:lnTo>
                    <a:pt x="211443" y="11299"/>
                  </a:lnTo>
                  <a:lnTo>
                    <a:pt x="212354" y="11536"/>
                  </a:lnTo>
                  <a:lnTo>
                    <a:pt x="213547" y="12314"/>
                  </a:lnTo>
                  <a:lnTo>
                    <a:pt x="213987" y="12484"/>
                  </a:lnTo>
                  <a:lnTo>
                    <a:pt x="214921" y="12649"/>
                  </a:lnTo>
                  <a:lnTo>
                    <a:pt x="215867" y="12612"/>
                  </a:lnTo>
                  <a:lnTo>
                    <a:pt x="217229" y="13019"/>
                  </a:lnTo>
                  <a:lnTo>
                    <a:pt x="219596" y="12976"/>
                  </a:lnTo>
                  <a:lnTo>
                    <a:pt x="220292" y="12836"/>
                  </a:lnTo>
                  <a:lnTo>
                    <a:pt x="220925" y="12509"/>
                  </a:lnTo>
                  <a:lnTo>
                    <a:pt x="222352" y="12502"/>
                  </a:lnTo>
                  <a:lnTo>
                    <a:pt x="223973" y="13469"/>
                  </a:lnTo>
                  <a:lnTo>
                    <a:pt x="225269" y="14046"/>
                  </a:lnTo>
                  <a:lnTo>
                    <a:pt x="226797" y="15170"/>
                  </a:lnTo>
                  <a:lnTo>
                    <a:pt x="228250" y="15971"/>
                  </a:lnTo>
                  <a:lnTo>
                    <a:pt x="231291" y="18226"/>
                  </a:lnTo>
                  <a:lnTo>
                    <a:pt x="232410" y="18602"/>
                  </a:lnTo>
                  <a:lnTo>
                    <a:pt x="236912" y="18548"/>
                  </a:lnTo>
                  <a:lnTo>
                    <a:pt x="237361" y="18420"/>
                  </a:lnTo>
                  <a:lnTo>
                    <a:pt x="237774" y="18177"/>
                  </a:lnTo>
                  <a:lnTo>
                    <a:pt x="238703" y="18074"/>
                  </a:lnTo>
                  <a:lnTo>
                    <a:pt x="239288" y="17667"/>
                  </a:lnTo>
                  <a:lnTo>
                    <a:pt x="239990" y="17545"/>
                  </a:lnTo>
                  <a:lnTo>
                    <a:pt x="240590" y="17162"/>
                  </a:lnTo>
                  <a:lnTo>
                    <a:pt x="242009" y="17095"/>
                  </a:lnTo>
                  <a:lnTo>
                    <a:pt x="242940" y="16950"/>
                  </a:lnTo>
                  <a:lnTo>
                    <a:pt x="244032" y="17193"/>
                  </a:lnTo>
                  <a:lnTo>
                    <a:pt x="246795" y="17855"/>
                  </a:lnTo>
                  <a:lnTo>
                    <a:pt x="248449" y="17879"/>
                  </a:lnTo>
                  <a:lnTo>
                    <a:pt x="249832" y="18207"/>
                  </a:lnTo>
                  <a:lnTo>
                    <a:pt x="251009" y="18213"/>
                  </a:lnTo>
                  <a:lnTo>
                    <a:pt x="252145" y="18554"/>
                  </a:lnTo>
                  <a:lnTo>
                    <a:pt x="253326" y="18559"/>
                  </a:lnTo>
                  <a:lnTo>
                    <a:pt x="255106" y="19167"/>
                  </a:lnTo>
                  <a:lnTo>
                    <a:pt x="255688" y="20984"/>
                  </a:lnTo>
                  <a:lnTo>
                    <a:pt x="255755" y="22156"/>
                  </a:lnTo>
                  <a:lnTo>
                    <a:pt x="256167" y="23517"/>
                  </a:lnTo>
                  <a:lnTo>
                    <a:pt x="256300" y="28268"/>
                  </a:lnTo>
                  <a:lnTo>
                    <a:pt x="256425" y="28699"/>
                  </a:lnTo>
                  <a:lnTo>
                    <a:pt x="257402" y="29410"/>
                  </a:lnTo>
                  <a:lnTo>
                    <a:pt x="257842" y="29532"/>
                  </a:lnTo>
                  <a:lnTo>
                    <a:pt x="259750" y="29471"/>
                  </a:lnTo>
                  <a:lnTo>
                    <a:pt x="260384" y="29137"/>
                  </a:lnTo>
                  <a:lnTo>
                    <a:pt x="260829" y="29094"/>
                  </a:lnTo>
                  <a:lnTo>
                    <a:pt x="261469" y="29422"/>
                  </a:lnTo>
                  <a:lnTo>
                    <a:pt x="262142" y="30103"/>
                  </a:lnTo>
                  <a:lnTo>
                    <a:pt x="262392" y="30498"/>
                  </a:lnTo>
                  <a:lnTo>
                    <a:pt x="262591" y="31184"/>
                  </a:lnTo>
                  <a:lnTo>
                    <a:pt x="262661" y="33791"/>
                  </a:lnTo>
                  <a:lnTo>
                    <a:pt x="263032" y="34909"/>
                  </a:lnTo>
                  <a:lnTo>
                    <a:pt x="263065" y="36567"/>
                  </a:lnTo>
                  <a:lnTo>
                    <a:pt x="263375" y="37710"/>
                  </a:lnTo>
                  <a:lnTo>
                    <a:pt x="264438" y="39277"/>
                  </a:lnTo>
                  <a:lnTo>
                    <a:pt x="264919" y="39800"/>
                  </a:lnTo>
                  <a:lnTo>
                    <a:pt x="266583" y="41130"/>
                  </a:lnTo>
                  <a:lnTo>
                    <a:pt x="267011" y="41337"/>
                  </a:lnTo>
                  <a:lnTo>
                    <a:pt x="267499" y="41416"/>
                  </a:lnTo>
                  <a:lnTo>
                    <a:pt x="267922" y="41294"/>
                  </a:lnTo>
                  <a:lnTo>
                    <a:pt x="269275" y="39325"/>
                  </a:lnTo>
                  <a:lnTo>
                    <a:pt x="270009" y="38110"/>
                  </a:lnTo>
                  <a:lnTo>
                    <a:pt x="270970" y="36209"/>
                  </a:lnTo>
                  <a:lnTo>
                    <a:pt x="271502" y="35425"/>
                  </a:lnTo>
                  <a:lnTo>
                    <a:pt x="273826" y="33056"/>
                  </a:lnTo>
                  <a:lnTo>
                    <a:pt x="275824" y="31786"/>
                  </a:lnTo>
                  <a:lnTo>
                    <a:pt x="276748" y="31628"/>
                  </a:lnTo>
                  <a:lnTo>
                    <a:pt x="277344" y="31245"/>
                  </a:lnTo>
                  <a:lnTo>
                    <a:pt x="279477" y="31124"/>
                  </a:lnTo>
                  <a:lnTo>
                    <a:pt x="281476" y="31853"/>
                  </a:lnTo>
                  <a:lnTo>
                    <a:pt x="282418" y="31895"/>
                  </a:lnTo>
                  <a:lnTo>
                    <a:pt x="283539" y="32278"/>
                  </a:lnTo>
                  <a:lnTo>
                    <a:pt x="285426" y="32242"/>
                  </a:lnTo>
                  <a:lnTo>
                    <a:pt x="286743" y="31701"/>
                  </a:lnTo>
                  <a:lnTo>
                    <a:pt x="287446" y="31586"/>
                  </a:lnTo>
                  <a:lnTo>
                    <a:pt x="289099" y="30662"/>
                  </a:lnTo>
                  <a:lnTo>
                    <a:pt x="290708" y="30267"/>
                  </a:lnTo>
                  <a:lnTo>
                    <a:pt x="291508" y="29781"/>
                  </a:lnTo>
                  <a:lnTo>
                    <a:pt x="292704" y="29812"/>
                  </a:lnTo>
                  <a:lnTo>
                    <a:pt x="293781" y="29380"/>
                  </a:lnTo>
                  <a:lnTo>
                    <a:pt x="294089" y="29386"/>
                  </a:lnTo>
                  <a:lnTo>
                    <a:pt x="294973" y="29404"/>
                  </a:lnTo>
                  <a:lnTo>
                    <a:pt x="295436" y="29319"/>
                  </a:lnTo>
                  <a:lnTo>
                    <a:pt x="297016" y="28803"/>
                  </a:lnTo>
                  <a:lnTo>
                    <a:pt x="298182" y="28639"/>
                  </a:lnTo>
                  <a:lnTo>
                    <a:pt x="299463" y="28013"/>
                  </a:lnTo>
                  <a:lnTo>
                    <a:pt x="301259" y="27405"/>
                  </a:lnTo>
                  <a:lnTo>
                    <a:pt x="302110" y="26992"/>
                  </a:lnTo>
                  <a:lnTo>
                    <a:pt x="303104" y="26349"/>
                  </a:lnTo>
                  <a:lnTo>
                    <a:pt x="305106" y="24678"/>
                  </a:lnTo>
                  <a:lnTo>
                    <a:pt x="305959" y="24277"/>
                  </a:lnTo>
                  <a:lnTo>
                    <a:pt x="306886" y="23535"/>
                  </a:lnTo>
                  <a:lnTo>
                    <a:pt x="308233" y="23086"/>
                  </a:lnTo>
                  <a:lnTo>
                    <a:pt x="309406" y="23031"/>
                  </a:lnTo>
                  <a:lnTo>
                    <a:pt x="310775" y="22661"/>
                  </a:lnTo>
                  <a:lnTo>
                    <a:pt x="315755" y="22594"/>
                  </a:lnTo>
                  <a:lnTo>
                    <a:pt x="316854" y="22181"/>
                  </a:lnTo>
                  <a:lnTo>
                    <a:pt x="318750" y="22138"/>
                  </a:lnTo>
                  <a:lnTo>
                    <a:pt x="319651" y="21859"/>
                  </a:lnTo>
                  <a:lnTo>
                    <a:pt x="321075" y="21853"/>
                  </a:lnTo>
                  <a:lnTo>
                    <a:pt x="322232" y="21603"/>
                  </a:lnTo>
                  <a:lnTo>
                    <a:pt x="323098" y="21221"/>
                  </a:lnTo>
                  <a:lnTo>
                    <a:pt x="324277" y="20431"/>
                  </a:lnTo>
                  <a:lnTo>
                    <a:pt x="326398" y="19374"/>
                  </a:lnTo>
                  <a:lnTo>
                    <a:pt x="328877" y="17545"/>
                  </a:lnTo>
                  <a:lnTo>
                    <a:pt x="329463" y="17144"/>
                  </a:lnTo>
                  <a:lnTo>
                    <a:pt x="330528" y="16628"/>
                  </a:lnTo>
                  <a:lnTo>
                    <a:pt x="331457" y="15899"/>
                  </a:lnTo>
                  <a:lnTo>
                    <a:pt x="332515" y="15364"/>
                  </a:lnTo>
                  <a:lnTo>
                    <a:pt x="334993" y="13165"/>
                  </a:lnTo>
                  <a:lnTo>
                    <a:pt x="337919" y="10759"/>
                  </a:lnTo>
                  <a:lnTo>
                    <a:pt x="339386" y="9981"/>
                  </a:lnTo>
                  <a:lnTo>
                    <a:pt x="340730" y="9538"/>
                  </a:lnTo>
                  <a:lnTo>
                    <a:pt x="341937" y="9471"/>
                  </a:lnTo>
                  <a:lnTo>
                    <a:pt x="342303" y="9696"/>
                  </a:lnTo>
                  <a:lnTo>
                    <a:pt x="342637" y="10346"/>
                  </a:lnTo>
                  <a:lnTo>
                    <a:pt x="343382" y="12600"/>
                  </a:lnTo>
                  <a:lnTo>
                    <a:pt x="343473" y="13061"/>
                  </a:lnTo>
                  <a:lnTo>
                    <a:pt x="343456" y="13766"/>
                  </a:lnTo>
                  <a:lnTo>
                    <a:pt x="343894" y="15121"/>
                  </a:lnTo>
                  <a:lnTo>
                    <a:pt x="344256" y="15729"/>
                  </a:lnTo>
                  <a:lnTo>
                    <a:pt x="344884" y="16069"/>
                  </a:lnTo>
                  <a:lnTo>
                    <a:pt x="345596" y="16069"/>
                  </a:lnTo>
                  <a:lnTo>
                    <a:pt x="346285" y="16257"/>
                  </a:lnTo>
                  <a:lnTo>
                    <a:pt x="346757" y="16215"/>
                  </a:lnTo>
                  <a:lnTo>
                    <a:pt x="347178" y="16014"/>
                  </a:lnTo>
                  <a:lnTo>
                    <a:pt x="348076" y="15230"/>
                  </a:lnTo>
                  <a:lnTo>
                    <a:pt x="348683" y="14860"/>
                  </a:lnTo>
                  <a:lnTo>
                    <a:pt x="350716" y="14222"/>
                  </a:lnTo>
                  <a:lnTo>
                    <a:pt x="353317" y="14149"/>
                  </a:lnTo>
                  <a:lnTo>
                    <a:pt x="354913" y="13712"/>
                  </a:lnTo>
                  <a:lnTo>
                    <a:pt x="356813" y="13687"/>
                  </a:lnTo>
                  <a:lnTo>
                    <a:pt x="357913" y="13293"/>
                  </a:lnTo>
                  <a:lnTo>
                    <a:pt x="359333" y="13244"/>
                  </a:lnTo>
                  <a:lnTo>
                    <a:pt x="360412" y="12752"/>
                  </a:lnTo>
                  <a:lnTo>
                    <a:pt x="361206" y="12235"/>
                  </a:lnTo>
                  <a:lnTo>
                    <a:pt x="363831" y="9186"/>
                  </a:lnTo>
                  <a:lnTo>
                    <a:pt x="368038" y="6524"/>
                  </a:lnTo>
                  <a:lnTo>
                    <a:pt x="369137" y="5619"/>
                  </a:lnTo>
                  <a:lnTo>
                    <a:pt x="369998" y="5255"/>
                  </a:lnTo>
                  <a:lnTo>
                    <a:pt x="370936" y="4185"/>
                  </a:lnTo>
                  <a:lnTo>
                    <a:pt x="371586" y="3894"/>
                  </a:lnTo>
                  <a:lnTo>
                    <a:pt x="375072" y="1440"/>
                  </a:lnTo>
                  <a:lnTo>
                    <a:pt x="377115" y="236"/>
                  </a:lnTo>
                  <a:lnTo>
                    <a:pt x="377800" y="66"/>
                  </a:lnTo>
                  <a:lnTo>
                    <a:pt x="379229" y="0"/>
                  </a:lnTo>
                  <a:lnTo>
                    <a:pt x="379672" y="121"/>
                  </a:lnTo>
                  <a:lnTo>
                    <a:pt x="380699" y="722"/>
                  </a:lnTo>
                  <a:lnTo>
                    <a:pt x="381245" y="1178"/>
                  </a:lnTo>
                  <a:lnTo>
                    <a:pt x="383173" y="4161"/>
                  </a:lnTo>
                  <a:lnTo>
                    <a:pt x="383598" y="5255"/>
                  </a:lnTo>
                  <a:lnTo>
                    <a:pt x="383988" y="5546"/>
                  </a:lnTo>
                  <a:lnTo>
                    <a:pt x="384920" y="5619"/>
                  </a:lnTo>
                  <a:lnTo>
                    <a:pt x="385944" y="6209"/>
                  </a:lnTo>
                  <a:lnTo>
                    <a:pt x="386874" y="6378"/>
                  </a:lnTo>
                  <a:lnTo>
                    <a:pt x="394453" y="6215"/>
                  </a:lnTo>
                  <a:lnTo>
                    <a:pt x="397033" y="7400"/>
                  </a:lnTo>
                  <a:lnTo>
                    <a:pt x="397959" y="7582"/>
                  </a:lnTo>
                  <a:lnTo>
                    <a:pt x="399663" y="8870"/>
                  </a:lnTo>
                  <a:lnTo>
                    <a:pt x="400863" y="10334"/>
                  </a:lnTo>
                  <a:lnTo>
                    <a:pt x="401085" y="10753"/>
                  </a:lnTo>
                  <a:lnTo>
                    <a:pt x="401348" y="11652"/>
                  </a:lnTo>
                  <a:lnTo>
                    <a:pt x="402368" y="12965"/>
                  </a:lnTo>
                  <a:lnTo>
                    <a:pt x="402954" y="14258"/>
                  </a:lnTo>
                  <a:lnTo>
                    <a:pt x="403145" y="15425"/>
                  </a:lnTo>
                  <a:lnTo>
                    <a:pt x="403609" y="16233"/>
                  </a:lnTo>
                  <a:lnTo>
                    <a:pt x="403658" y="17424"/>
                  </a:lnTo>
                  <a:lnTo>
                    <a:pt x="403986" y="18560"/>
                  </a:lnTo>
                  <a:lnTo>
                    <a:pt x="404096" y="19739"/>
                  </a:lnTo>
                  <a:lnTo>
                    <a:pt x="404379" y="20893"/>
                  </a:lnTo>
                  <a:lnTo>
                    <a:pt x="404356" y="21361"/>
                  </a:lnTo>
                  <a:lnTo>
                    <a:pt x="404026" y="21993"/>
                  </a:lnTo>
                  <a:lnTo>
                    <a:pt x="403931" y="22697"/>
                  </a:lnTo>
                  <a:lnTo>
                    <a:pt x="404005" y="25304"/>
                  </a:lnTo>
                  <a:lnTo>
                    <a:pt x="404311" y="26446"/>
                  </a:lnTo>
                  <a:lnTo>
                    <a:pt x="405346" y="28317"/>
                  </a:lnTo>
                  <a:lnTo>
                    <a:pt x="405735" y="28560"/>
                  </a:lnTo>
                  <a:lnTo>
                    <a:pt x="406208" y="28657"/>
                  </a:lnTo>
                  <a:lnTo>
                    <a:pt x="406913" y="28566"/>
                  </a:lnTo>
                  <a:lnTo>
                    <a:pt x="407310" y="28299"/>
                  </a:lnTo>
                  <a:lnTo>
                    <a:pt x="408670" y="26610"/>
                  </a:lnTo>
                  <a:lnTo>
                    <a:pt x="410769" y="26215"/>
                  </a:lnTo>
                  <a:lnTo>
                    <a:pt x="412149" y="26531"/>
                  </a:lnTo>
                  <a:lnTo>
                    <a:pt x="414040" y="26476"/>
                  </a:lnTo>
                  <a:lnTo>
                    <a:pt x="415406" y="26841"/>
                  </a:lnTo>
                  <a:lnTo>
                    <a:pt x="416829" y="26865"/>
                  </a:lnTo>
                  <a:lnTo>
                    <a:pt x="417489" y="26598"/>
                  </a:lnTo>
                  <a:lnTo>
                    <a:pt x="418814" y="25602"/>
                  </a:lnTo>
                  <a:lnTo>
                    <a:pt x="421294" y="24210"/>
                  </a:lnTo>
                  <a:lnTo>
                    <a:pt x="422689" y="23961"/>
                  </a:lnTo>
                  <a:lnTo>
                    <a:pt x="424125" y="23998"/>
                  </a:lnTo>
                  <a:lnTo>
                    <a:pt x="424459" y="24283"/>
                  </a:lnTo>
                  <a:lnTo>
                    <a:pt x="425148" y="25814"/>
                  </a:lnTo>
                  <a:lnTo>
                    <a:pt x="425239" y="26276"/>
                  </a:lnTo>
                  <a:lnTo>
                    <a:pt x="425216" y="28190"/>
                  </a:lnTo>
                  <a:lnTo>
                    <a:pt x="425373" y="28603"/>
                  </a:lnTo>
                  <a:lnTo>
                    <a:pt x="426219" y="29459"/>
                  </a:lnTo>
                  <a:lnTo>
                    <a:pt x="426790" y="30753"/>
                  </a:lnTo>
                  <a:lnTo>
                    <a:pt x="427558" y="31288"/>
                  </a:lnTo>
                  <a:lnTo>
                    <a:pt x="427892" y="31920"/>
                  </a:lnTo>
                  <a:lnTo>
                    <a:pt x="429259" y="32862"/>
                  </a:lnTo>
                  <a:lnTo>
                    <a:pt x="430838" y="34289"/>
                  </a:lnTo>
                  <a:lnTo>
                    <a:pt x="431694" y="35425"/>
                  </a:lnTo>
                  <a:lnTo>
                    <a:pt x="432021" y="36057"/>
                  </a:lnTo>
                  <a:lnTo>
                    <a:pt x="432088" y="36768"/>
                  </a:lnTo>
                  <a:lnTo>
                    <a:pt x="432544" y="37582"/>
                  </a:lnTo>
                  <a:lnTo>
                    <a:pt x="432546" y="38548"/>
                  </a:lnTo>
                  <a:lnTo>
                    <a:pt x="432441" y="38998"/>
                  </a:lnTo>
                  <a:lnTo>
                    <a:pt x="429390" y="41251"/>
                  </a:lnTo>
                  <a:lnTo>
                    <a:pt x="428878" y="41750"/>
                  </a:lnTo>
                  <a:lnTo>
                    <a:pt x="428303" y="42503"/>
                  </a:lnTo>
                  <a:lnTo>
                    <a:pt x="427580" y="43725"/>
                  </a:lnTo>
                  <a:lnTo>
                    <a:pt x="426527" y="45845"/>
                  </a:lnTo>
                  <a:lnTo>
                    <a:pt x="426404" y="46306"/>
                  </a:lnTo>
                  <a:lnTo>
                    <a:pt x="426348" y="47485"/>
                  </a:lnTo>
                  <a:lnTo>
                    <a:pt x="426009" y="48864"/>
                  </a:lnTo>
                  <a:lnTo>
                    <a:pt x="426026" y="54071"/>
                  </a:lnTo>
                  <a:lnTo>
                    <a:pt x="426254" y="54739"/>
                  </a:lnTo>
                  <a:lnTo>
                    <a:pt x="426801" y="55614"/>
                  </a:lnTo>
                  <a:lnTo>
                    <a:pt x="427638" y="56951"/>
                  </a:lnTo>
                  <a:lnTo>
                    <a:pt x="427764" y="57880"/>
                  </a:lnTo>
                  <a:lnTo>
                    <a:pt x="428196" y="58713"/>
                  </a:lnTo>
                  <a:lnTo>
                    <a:pt x="428379" y="65116"/>
                  </a:lnTo>
                  <a:lnTo>
                    <a:pt x="428291" y="65815"/>
                  </a:lnTo>
                  <a:lnTo>
                    <a:pt x="427953" y="66938"/>
                  </a:lnTo>
                  <a:lnTo>
                    <a:pt x="428090" y="71920"/>
                  </a:lnTo>
                  <a:lnTo>
                    <a:pt x="428211" y="72856"/>
                  </a:lnTo>
                  <a:lnTo>
                    <a:pt x="428968" y="75353"/>
                  </a:lnTo>
                  <a:lnTo>
                    <a:pt x="428990" y="76787"/>
                  </a:lnTo>
                  <a:lnTo>
                    <a:pt x="429111" y="77212"/>
                  </a:lnTo>
                  <a:lnTo>
                    <a:pt x="430930" y="78355"/>
                  </a:lnTo>
                  <a:lnTo>
                    <a:pt x="432396" y="79132"/>
                  </a:lnTo>
                  <a:lnTo>
                    <a:pt x="437054" y="80876"/>
                  </a:lnTo>
                  <a:lnTo>
                    <a:pt x="439108" y="81447"/>
                  </a:lnTo>
                  <a:lnTo>
                    <a:pt x="440660" y="82036"/>
                  </a:lnTo>
                  <a:lnTo>
                    <a:pt x="443497" y="82030"/>
                  </a:lnTo>
                  <a:lnTo>
                    <a:pt x="445123" y="82364"/>
                  </a:lnTo>
                  <a:lnTo>
                    <a:pt x="446065" y="82322"/>
                  </a:lnTo>
                  <a:lnTo>
                    <a:pt x="446961" y="82626"/>
                  </a:lnTo>
                  <a:lnTo>
                    <a:pt x="451051" y="85025"/>
                  </a:lnTo>
                  <a:lnTo>
                    <a:pt x="451814" y="85918"/>
                  </a:lnTo>
                  <a:lnTo>
                    <a:pt x="452530" y="86538"/>
                  </a:lnTo>
                  <a:lnTo>
                    <a:pt x="453098" y="87291"/>
                  </a:lnTo>
                  <a:lnTo>
                    <a:pt x="453783" y="88543"/>
                  </a:lnTo>
                  <a:lnTo>
                    <a:pt x="454457" y="90298"/>
                  </a:lnTo>
                  <a:lnTo>
                    <a:pt x="454449" y="90785"/>
                  </a:lnTo>
                  <a:lnTo>
                    <a:pt x="454573" y="91228"/>
                  </a:lnTo>
                  <a:lnTo>
                    <a:pt x="454977" y="91817"/>
                  </a:lnTo>
                  <a:lnTo>
                    <a:pt x="455478" y="92328"/>
                  </a:lnTo>
                  <a:lnTo>
                    <a:pt x="456059" y="92729"/>
                  </a:lnTo>
                  <a:lnTo>
                    <a:pt x="456961" y="93033"/>
                  </a:lnTo>
                  <a:lnTo>
                    <a:pt x="457661" y="93142"/>
                  </a:lnTo>
                  <a:lnTo>
                    <a:pt x="458878" y="93112"/>
                  </a:lnTo>
                  <a:lnTo>
                    <a:pt x="461010" y="93075"/>
                  </a:lnTo>
                  <a:lnTo>
                    <a:pt x="463284" y="93732"/>
                  </a:lnTo>
                  <a:lnTo>
                    <a:pt x="463993" y="93798"/>
                  </a:lnTo>
                  <a:lnTo>
                    <a:pt x="466602" y="95426"/>
                  </a:lnTo>
                  <a:lnTo>
                    <a:pt x="468090" y="96155"/>
                  </a:lnTo>
                  <a:lnTo>
                    <a:pt x="468784" y="96301"/>
                  </a:lnTo>
                  <a:lnTo>
                    <a:pt x="470208" y="96259"/>
                  </a:lnTo>
                  <a:lnTo>
                    <a:pt x="471128" y="96040"/>
                  </a:lnTo>
                  <a:lnTo>
                    <a:pt x="471993" y="95651"/>
                  </a:lnTo>
                  <a:lnTo>
                    <a:pt x="472986" y="95007"/>
                  </a:lnTo>
                  <a:lnTo>
                    <a:pt x="473440" y="94855"/>
                  </a:lnTo>
                  <a:lnTo>
                    <a:pt x="476035" y="94849"/>
                  </a:lnTo>
                  <a:lnTo>
                    <a:pt x="478709" y="95821"/>
                  </a:lnTo>
                  <a:lnTo>
                    <a:pt x="481514" y="98002"/>
                  </a:lnTo>
                  <a:lnTo>
                    <a:pt x="482319" y="98501"/>
                  </a:lnTo>
                  <a:lnTo>
                    <a:pt x="483605" y="99108"/>
                  </a:lnTo>
                  <a:lnTo>
                    <a:pt x="484310" y="99740"/>
                  </a:lnTo>
                  <a:lnTo>
                    <a:pt x="485934" y="100718"/>
                  </a:lnTo>
                  <a:lnTo>
                    <a:pt x="486582" y="101004"/>
                  </a:lnTo>
                  <a:lnTo>
                    <a:pt x="487733" y="101277"/>
                  </a:lnTo>
                  <a:lnTo>
                    <a:pt x="489154" y="101198"/>
                  </a:lnTo>
                  <a:lnTo>
                    <a:pt x="490761" y="101587"/>
                  </a:lnTo>
                  <a:lnTo>
                    <a:pt x="494084" y="101514"/>
                  </a:lnTo>
                  <a:lnTo>
                    <a:pt x="494972" y="101217"/>
                  </a:lnTo>
                  <a:lnTo>
                    <a:pt x="495690" y="101216"/>
                  </a:lnTo>
                  <a:lnTo>
                    <a:pt x="496244" y="100803"/>
                  </a:lnTo>
                  <a:lnTo>
                    <a:pt x="497437" y="98756"/>
                  </a:lnTo>
                  <a:lnTo>
                    <a:pt x="497905" y="96678"/>
                  </a:lnTo>
                  <a:lnTo>
                    <a:pt x="497871" y="95736"/>
                  </a:lnTo>
                  <a:lnTo>
                    <a:pt x="497991" y="94321"/>
                  </a:lnTo>
                  <a:lnTo>
                    <a:pt x="497612" y="93458"/>
                  </a:lnTo>
                  <a:lnTo>
                    <a:pt x="496275" y="92109"/>
                  </a:lnTo>
                  <a:lnTo>
                    <a:pt x="495032" y="90378"/>
                  </a:lnTo>
                  <a:lnTo>
                    <a:pt x="493865" y="88318"/>
                  </a:lnTo>
                  <a:lnTo>
                    <a:pt x="493639" y="87650"/>
                  </a:lnTo>
                  <a:lnTo>
                    <a:pt x="493486" y="86003"/>
                  </a:lnTo>
                  <a:lnTo>
                    <a:pt x="493761" y="85353"/>
                  </a:lnTo>
                  <a:lnTo>
                    <a:pt x="494179" y="85135"/>
                  </a:lnTo>
                  <a:lnTo>
                    <a:pt x="495360" y="85062"/>
                  </a:lnTo>
                  <a:lnTo>
                    <a:pt x="496034" y="84831"/>
                  </a:lnTo>
                  <a:lnTo>
                    <a:pt x="496739" y="84764"/>
                  </a:lnTo>
                  <a:lnTo>
                    <a:pt x="497401" y="85031"/>
                  </a:lnTo>
                  <a:lnTo>
                    <a:pt x="498110" y="85098"/>
                  </a:lnTo>
                  <a:lnTo>
                    <a:pt x="499375" y="85742"/>
                  </a:lnTo>
                  <a:lnTo>
                    <a:pt x="502693" y="87018"/>
                  </a:lnTo>
                  <a:lnTo>
                    <a:pt x="503865" y="87097"/>
                  </a:lnTo>
                  <a:lnTo>
                    <a:pt x="504549" y="87291"/>
                  </a:lnTo>
                  <a:lnTo>
                    <a:pt x="505827" y="87917"/>
                  </a:lnTo>
                  <a:lnTo>
                    <a:pt x="510615" y="91435"/>
                  </a:lnTo>
                  <a:lnTo>
                    <a:pt x="512647" y="90305"/>
                  </a:lnTo>
                  <a:lnTo>
                    <a:pt x="513363" y="90341"/>
                  </a:lnTo>
                  <a:lnTo>
                    <a:pt x="513905" y="89880"/>
                  </a:lnTo>
                  <a:lnTo>
                    <a:pt x="514364" y="89819"/>
                  </a:lnTo>
                  <a:lnTo>
                    <a:pt x="515033" y="91204"/>
                  </a:lnTo>
                  <a:lnTo>
                    <a:pt x="515340" y="91836"/>
                  </a:lnTo>
                  <a:lnTo>
                    <a:pt x="515689" y="96466"/>
                  </a:lnTo>
                  <a:lnTo>
                    <a:pt x="516616" y="97431"/>
                  </a:lnTo>
                  <a:lnTo>
                    <a:pt x="518393" y="98671"/>
                  </a:lnTo>
                  <a:lnTo>
                    <a:pt x="519628" y="99060"/>
                  </a:lnTo>
                  <a:lnTo>
                    <a:pt x="520904" y="99059"/>
                  </a:lnTo>
                  <a:lnTo>
                    <a:pt x="522488" y="98944"/>
                  </a:lnTo>
                  <a:lnTo>
                    <a:pt x="524032" y="98950"/>
                  </a:lnTo>
                  <a:lnTo>
                    <a:pt x="526003" y="98409"/>
                  </a:lnTo>
                  <a:lnTo>
                    <a:pt x="528244" y="98221"/>
                  </a:lnTo>
                  <a:lnTo>
                    <a:pt x="530407" y="98227"/>
                  </a:lnTo>
                  <a:lnTo>
                    <a:pt x="532415" y="98458"/>
                  </a:lnTo>
                  <a:lnTo>
                    <a:pt x="533961" y="98464"/>
                  </a:lnTo>
                  <a:lnTo>
                    <a:pt x="535351" y="98853"/>
                  </a:lnTo>
                  <a:lnTo>
                    <a:pt x="537591" y="99090"/>
                  </a:lnTo>
                  <a:lnTo>
                    <a:pt x="539717" y="99631"/>
                  </a:lnTo>
                  <a:lnTo>
                    <a:pt x="541068" y="100870"/>
                  </a:lnTo>
                  <a:lnTo>
                    <a:pt x="542033" y="102571"/>
                  </a:lnTo>
                  <a:lnTo>
                    <a:pt x="542458" y="104035"/>
                  </a:lnTo>
                  <a:lnTo>
                    <a:pt x="543269" y="105390"/>
                  </a:lnTo>
                  <a:lnTo>
                    <a:pt x="543925" y="107170"/>
                  </a:lnTo>
                  <a:lnTo>
                    <a:pt x="544272" y="109139"/>
                  </a:lnTo>
                  <a:lnTo>
                    <a:pt x="544272" y="110372"/>
                  </a:lnTo>
                  <a:lnTo>
                    <a:pt x="544194" y="112535"/>
                  </a:lnTo>
                  <a:lnTo>
                    <a:pt x="543691" y="114194"/>
                  </a:lnTo>
                  <a:lnTo>
                    <a:pt x="543343" y="116283"/>
                  </a:lnTo>
                  <a:lnTo>
                    <a:pt x="542762" y="118015"/>
                  </a:lnTo>
                  <a:lnTo>
                    <a:pt x="542260" y="120293"/>
                  </a:lnTo>
                  <a:lnTo>
                    <a:pt x="541796" y="121454"/>
                  </a:lnTo>
                  <a:lnTo>
                    <a:pt x="541409" y="122729"/>
                  </a:lnTo>
                  <a:lnTo>
                    <a:pt x="541023" y="124194"/>
                  </a:lnTo>
                  <a:lnTo>
                    <a:pt x="540983" y="126083"/>
                  </a:lnTo>
                  <a:lnTo>
                    <a:pt x="541292" y="127438"/>
                  </a:lnTo>
                  <a:lnTo>
                    <a:pt x="541292" y="127717"/>
                  </a:lnTo>
                  <a:lnTo>
                    <a:pt x="539711" y="127790"/>
                  </a:lnTo>
                  <a:lnTo>
                    <a:pt x="538673" y="128070"/>
                  </a:lnTo>
                  <a:lnTo>
                    <a:pt x="537755" y="128659"/>
                  </a:lnTo>
                  <a:lnTo>
                    <a:pt x="536646" y="129479"/>
                  </a:lnTo>
                  <a:lnTo>
                    <a:pt x="535730" y="130342"/>
                  </a:lnTo>
                  <a:lnTo>
                    <a:pt x="534891" y="131198"/>
                  </a:lnTo>
                  <a:lnTo>
                    <a:pt x="534052" y="132055"/>
                  </a:lnTo>
                  <a:lnTo>
                    <a:pt x="533252" y="132948"/>
                  </a:lnTo>
                  <a:lnTo>
                    <a:pt x="532645" y="133726"/>
                  </a:lnTo>
                  <a:lnTo>
                    <a:pt x="531961" y="134619"/>
                  </a:lnTo>
                  <a:lnTo>
                    <a:pt x="530557" y="136721"/>
                  </a:lnTo>
                  <a:lnTo>
                    <a:pt x="529685" y="138076"/>
                  </a:lnTo>
                  <a:lnTo>
                    <a:pt x="528696" y="139322"/>
                  </a:lnTo>
                  <a:lnTo>
                    <a:pt x="527818" y="140141"/>
                  </a:lnTo>
                  <a:lnTo>
                    <a:pt x="527094" y="140841"/>
                  </a:lnTo>
                  <a:lnTo>
                    <a:pt x="526255" y="141703"/>
                  </a:lnTo>
                  <a:lnTo>
                    <a:pt x="525301" y="142560"/>
                  </a:lnTo>
                  <a:lnTo>
                    <a:pt x="523730" y="143501"/>
                  </a:lnTo>
                  <a:lnTo>
                    <a:pt x="522616" y="143860"/>
                  </a:lnTo>
                  <a:lnTo>
                    <a:pt x="521190" y="143757"/>
                  </a:lnTo>
                  <a:lnTo>
                    <a:pt x="520412" y="143717"/>
                  </a:lnTo>
                  <a:lnTo>
                    <a:pt x="519485" y="143772"/>
                  </a:lnTo>
                  <a:lnTo>
                    <a:pt x="517979" y="144039"/>
                  </a:lnTo>
                  <a:lnTo>
                    <a:pt x="515807" y="144981"/>
                  </a:lnTo>
                  <a:lnTo>
                    <a:pt x="513712" y="145889"/>
                  </a:lnTo>
                  <a:lnTo>
                    <a:pt x="510375" y="149631"/>
                  </a:lnTo>
                  <a:lnTo>
                    <a:pt x="506134" y="153404"/>
                  </a:lnTo>
                  <a:lnTo>
                    <a:pt x="505261" y="156315"/>
                  </a:lnTo>
                  <a:lnTo>
                    <a:pt x="504259" y="157366"/>
                  </a:lnTo>
                  <a:lnTo>
                    <a:pt x="499662" y="157785"/>
                  </a:lnTo>
                  <a:lnTo>
                    <a:pt x="495955" y="156023"/>
                  </a:lnTo>
                  <a:lnTo>
                    <a:pt x="489116" y="154334"/>
                  </a:lnTo>
                  <a:lnTo>
                    <a:pt x="482282" y="155038"/>
                  </a:lnTo>
                  <a:lnTo>
                    <a:pt x="478506" y="155151"/>
                  </a:lnTo>
                  <a:lnTo>
                    <a:pt x="472980" y="154279"/>
                  </a:lnTo>
                  <a:lnTo>
                    <a:pt x="463899" y="154352"/>
                  </a:lnTo>
                  <a:lnTo>
                    <a:pt x="460868" y="157074"/>
                  </a:lnTo>
                  <a:lnTo>
                    <a:pt x="459602" y="158930"/>
                  </a:lnTo>
                  <a:lnTo>
                    <a:pt x="455593" y="159808"/>
                  </a:lnTo>
                  <a:lnTo>
                    <a:pt x="448260" y="160385"/>
                  </a:lnTo>
                  <a:lnTo>
                    <a:pt x="445643" y="158349"/>
                  </a:lnTo>
                  <a:lnTo>
                    <a:pt x="442764" y="158313"/>
                  </a:lnTo>
                  <a:lnTo>
                    <a:pt x="436899" y="158167"/>
                  </a:lnTo>
                  <a:lnTo>
                    <a:pt x="431916" y="159613"/>
                  </a:lnTo>
                  <a:lnTo>
                    <a:pt x="427515" y="162001"/>
                  </a:lnTo>
                  <a:lnTo>
                    <a:pt x="424703" y="162712"/>
                  </a:lnTo>
                  <a:lnTo>
                    <a:pt x="422318" y="162056"/>
                  </a:lnTo>
                  <a:lnTo>
                    <a:pt x="418426" y="161824"/>
                  </a:lnTo>
                  <a:lnTo>
                    <a:pt x="414234" y="161548"/>
                  </a:lnTo>
                  <a:lnTo>
                    <a:pt x="410453" y="164456"/>
                  </a:lnTo>
                  <a:lnTo>
                    <a:pt x="408053" y="167949"/>
                  </a:lnTo>
                  <a:lnTo>
                    <a:pt x="404243" y="168684"/>
                  </a:lnTo>
                  <a:lnTo>
                    <a:pt x="398529" y="170564"/>
                  </a:lnTo>
                  <a:lnTo>
                    <a:pt x="390751" y="170828"/>
                  </a:lnTo>
                  <a:lnTo>
                    <a:pt x="385587" y="170355"/>
                  </a:lnTo>
                  <a:lnTo>
                    <a:pt x="379482" y="170439"/>
                  </a:lnTo>
                  <a:lnTo>
                    <a:pt x="374859" y="171749"/>
                  </a:lnTo>
                  <a:lnTo>
                    <a:pt x="371228" y="173441"/>
                  </a:lnTo>
                  <a:lnTo>
                    <a:pt x="369592" y="175218"/>
                  </a:lnTo>
                  <a:lnTo>
                    <a:pt x="365414" y="177083"/>
                  </a:lnTo>
                  <a:lnTo>
                    <a:pt x="364269" y="177794"/>
                  </a:lnTo>
                  <a:lnTo>
                    <a:pt x="359638" y="178259"/>
                  </a:lnTo>
                  <a:lnTo>
                    <a:pt x="356129" y="176035"/>
                  </a:lnTo>
                  <a:lnTo>
                    <a:pt x="352172" y="174219"/>
                  </a:lnTo>
                  <a:lnTo>
                    <a:pt x="348097" y="174230"/>
                  </a:lnTo>
                  <a:lnTo>
                    <a:pt x="343709" y="170372"/>
                  </a:lnTo>
                  <a:lnTo>
                    <a:pt x="338386" y="168344"/>
                  </a:lnTo>
                  <a:lnTo>
                    <a:pt x="333347" y="168471"/>
                  </a:lnTo>
                  <a:lnTo>
                    <a:pt x="328858" y="165980"/>
                  </a:lnTo>
                  <a:lnTo>
                    <a:pt x="327732" y="168131"/>
                  </a:lnTo>
                  <a:lnTo>
                    <a:pt x="325695" y="170239"/>
                  </a:lnTo>
                  <a:lnTo>
                    <a:pt x="325246" y="172034"/>
                  </a:lnTo>
                  <a:lnTo>
                    <a:pt x="323449" y="174732"/>
                  </a:lnTo>
                  <a:lnTo>
                    <a:pt x="321877" y="178322"/>
                  </a:lnTo>
                  <a:lnTo>
                    <a:pt x="322326" y="181691"/>
                  </a:lnTo>
                  <a:lnTo>
                    <a:pt x="322995" y="185294"/>
                  </a:lnTo>
                  <a:lnTo>
                    <a:pt x="317998" y="188253"/>
                  </a:lnTo>
                  <a:lnTo>
                    <a:pt x="313117" y="190349"/>
                  </a:lnTo>
                  <a:lnTo>
                    <a:pt x="309659" y="194832"/>
                  </a:lnTo>
                  <a:lnTo>
                    <a:pt x="305932" y="198985"/>
                  </a:lnTo>
                  <a:lnTo>
                    <a:pt x="301665" y="198985"/>
                  </a:lnTo>
                  <a:lnTo>
                    <a:pt x="298050" y="199064"/>
                  </a:lnTo>
                  <a:lnTo>
                    <a:pt x="295826" y="198311"/>
                  </a:lnTo>
                  <a:lnTo>
                    <a:pt x="292639" y="196072"/>
                  </a:lnTo>
                  <a:lnTo>
                    <a:pt x="290342" y="194863"/>
                  </a:lnTo>
                  <a:lnTo>
                    <a:pt x="287463" y="194602"/>
                  </a:lnTo>
                  <a:lnTo>
                    <a:pt x="285021" y="195473"/>
                  </a:lnTo>
                  <a:lnTo>
                    <a:pt x="283218" y="197320"/>
                  </a:lnTo>
                  <a:lnTo>
                    <a:pt x="284091" y="200808"/>
                  </a:lnTo>
                  <a:lnTo>
                    <a:pt x="283923" y="207742"/>
                  </a:lnTo>
                  <a:lnTo>
                    <a:pt x="283698" y="210215"/>
                  </a:lnTo>
                  <a:lnTo>
                    <a:pt x="282516" y="216491"/>
                  </a:lnTo>
                  <a:lnTo>
                    <a:pt x="276444" y="216041"/>
                  </a:lnTo>
                  <a:lnTo>
                    <a:pt x="270212" y="217305"/>
                  </a:lnTo>
                  <a:lnTo>
                    <a:pt x="265347" y="215692"/>
                  </a:lnTo>
                  <a:lnTo>
                    <a:pt x="265215" y="215646"/>
                  </a:lnTo>
                  <a:lnTo>
                    <a:pt x="262813" y="215154"/>
                  </a:lnTo>
                  <a:lnTo>
                    <a:pt x="258995" y="212235"/>
                  </a:lnTo>
                  <a:lnTo>
                    <a:pt x="256524" y="210215"/>
                  </a:lnTo>
                  <a:lnTo>
                    <a:pt x="253616" y="207469"/>
                  </a:lnTo>
                  <a:lnTo>
                    <a:pt x="248741" y="205847"/>
                  </a:lnTo>
                  <a:lnTo>
                    <a:pt x="242908" y="204687"/>
                  </a:lnTo>
                  <a:lnTo>
                    <a:pt x="236547" y="205604"/>
                  </a:lnTo>
                  <a:lnTo>
                    <a:pt x="230679" y="208174"/>
                  </a:lnTo>
                  <a:lnTo>
                    <a:pt x="226947" y="211698"/>
                  </a:lnTo>
                  <a:lnTo>
                    <a:pt x="221515" y="215182"/>
                  </a:lnTo>
                  <a:lnTo>
                    <a:pt x="219373" y="217001"/>
                  </a:lnTo>
                  <a:lnTo>
                    <a:pt x="217284" y="221765"/>
                  </a:lnTo>
                  <a:lnTo>
                    <a:pt x="213697" y="225929"/>
                  </a:lnTo>
                  <a:lnTo>
                    <a:pt x="212427" y="228700"/>
                  </a:lnTo>
                  <a:lnTo>
                    <a:pt x="210780" y="232293"/>
                  </a:lnTo>
                  <a:lnTo>
                    <a:pt x="207863" y="238575"/>
                  </a:lnTo>
                  <a:lnTo>
                    <a:pt x="205635" y="242348"/>
                  </a:lnTo>
                  <a:lnTo>
                    <a:pt x="201998" y="245662"/>
                  </a:lnTo>
                  <a:lnTo>
                    <a:pt x="195465" y="247965"/>
                  </a:lnTo>
                  <a:lnTo>
                    <a:pt x="188031" y="256291"/>
                  </a:lnTo>
                  <a:lnTo>
                    <a:pt x="183868" y="260754"/>
                  </a:lnTo>
                  <a:lnTo>
                    <a:pt x="181787" y="264617"/>
                  </a:lnTo>
                  <a:lnTo>
                    <a:pt x="177029" y="267889"/>
                  </a:lnTo>
                  <a:lnTo>
                    <a:pt x="174055" y="272349"/>
                  </a:lnTo>
                  <a:lnTo>
                    <a:pt x="170487" y="272646"/>
                  </a:lnTo>
                  <a:lnTo>
                    <a:pt x="167811" y="275620"/>
                  </a:lnTo>
                  <a:lnTo>
                    <a:pt x="163945" y="277701"/>
                  </a:lnTo>
                  <a:lnTo>
                    <a:pt x="160674" y="280079"/>
                  </a:lnTo>
                  <a:lnTo>
                    <a:pt x="155108" y="280754"/>
                  </a:lnTo>
                  <a:lnTo>
                    <a:pt x="151025" y="280471"/>
                  </a:lnTo>
                  <a:lnTo>
                    <a:pt x="150005" y="280274"/>
                  </a:lnTo>
                  <a:lnTo>
                    <a:pt x="142010" y="278725"/>
                  </a:lnTo>
                  <a:lnTo>
                    <a:pt x="141048" y="273837"/>
                  </a:lnTo>
                  <a:lnTo>
                    <a:pt x="142535" y="269375"/>
                  </a:lnTo>
                  <a:lnTo>
                    <a:pt x="143130" y="266403"/>
                  </a:lnTo>
                  <a:lnTo>
                    <a:pt x="144319" y="262239"/>
                  </a:lnTo>
                  <a:lnTo>
                    <a:pt x="143427" y="259265"/>
                  </a:lnTo>
                  <a:lnTo>
                    <a:pt x="141643" y="257184"/>
                  </a:lnTo>
                  <a:lnTo>
                    <a:pt x="139264" y="252427"/>
                  </a:lnTo>
                  <a:lnTo>
                    <a:pt x="136291" y="250343"/>
                  </a:lnTo>
                  <a:lnTo>
                    <a:pt x="131533" y="248858"/>
                  </a:lnTo>
                  <a:lnTo>
                    <a:pt x="122017" y="249751"/>
                  </a:lnTo>
                  <a:lnTo>
                    <a:pt x="108339" y="253317"/>
                  </a:lnTo>
                  <a:lnTo>
                    <a:pt x="98823" y="255696"/>
                  </a:lnTo>
                  <a:lnTo>
                    <a:pt x="91687" y="258375"/>
                  </a:lnTo>
                  <a:lnTo>
                    <a:pt x="81874" y="257184"/>
                  </a:lnTo>
                  <a:lnTo>
                    <a:pt x="77116" y="255993"/>
                  </a:lnTo>
                  <a:lnTo>
                    <a:pt x="73845" y="255695"/>
                  </a:lnTo>
                  <a:lnTo>
                    <a:pt x="71169" y="255993"/>
                  </a:lnTo>
                  <a:lnTo>
                    <a:pt x="69385" y="256886"/>
                  </a:lnTo>
                  <a:lnTo>
                    <a:pt x="65773" y="257807"/>
                  </a:lnTo>
                  <a:lnTo>
                    <a:pt x="59517" y="258445"/>
                  </a:lnTo>
                  <a:lnTo>
                    <a:pt x="50414" y="260194"/>
                  </a:lnTo>
                  <a:lnTo>
                    <a:pt x="48037" y="260273"/>
                  </a:lnTo>
                  <a:lnTo>
                    <a:pt x="43382" y="261889"/>
                  </a:lnTo>
                  <a:lnTo>
                    <a:pt x="38081" y="263083"/>
                  </a:lnTo>
                  <a:lnTo>
                    <a:pt x="34573" y="263466"/>
                  </a:lnTo>
                  <a:lnTo>
                    <a:pt x="29091" y="264213"/>
                  </a:lnTo>
                  <a:lnTo>
                    <a:pt x="25273" y="264538"/>
                  </a:lnTo>
                  <a:lnTo>
                    <a:pt x="11929" y="266646"/>
                  </a:lnTo>
                  <a:lnTo>
                    <a:pt x="3381" y="266646"/>
                  </a:lnTo>
                  <a:lnTo>
                    <a:pt x="764" y="266646"/>
                  </a:lnTo>
                  <a:lnTo>
                    <a:pt x="0" y="266257"/>
                  </a:lnTo>
                  <a:lnTo>
                    <a:pt x="108" y="266072"/>
                  </a:lnTo>
                  <a:lnTo>
                    <a:pt x="163" y="265963"/>
                  </a:lnTo>
                  <a:lnTo>
                    <a:pt x="210" y="265847"/>
                  </a:lnTo>
                  <a:lnTo>
                    <a:pt x="250" y="265732"/>
                  </a:lnTo>
                  <a:lnTo>
                    <a:pt x="286" y="265616"/>
                  </a:lnTo>
                  <a:lnTo>
                    <a:pt x="318" y="265501"/>
                  </a:lnTo>
                  <a:lnTo>
                    <a:pt x="347" y="265386"/>
                  </a:lnTo>
                  <a:lnTo>
                    <a:pt x="370" y="265264"/>
                  </a:lnTo>
                  <a:lnTo>
                    <a:pt x="388" y="265142"/>
                  </a:lnTo>
                  <a:lnTo>
                    <a:pt x="405" y="265021"/>
                  </a:lnTo>
                  <a:lnTo>
                    <a:pt x="422" y="264900"/>
                  </a:lnTo>
                  <a:lnTo>
                    <a:pt x="434" y="264784"/>
                  </a:lnTo>
                  <a:lnTo>
                    <a:pt x="441" y="264657"/>
                  </a:lnTo>
                  <a:lnTo>
                    <a:pt x="442" y="264535"/>
                  </a:lnTo>
                  <a:lnTo>
                    <a:pt x="437" y="264292"/>
                  </a:lnTo>
                  <a:lnTo>
                    <a:pt x="429" y="264055"/>
                  </a:lnTo>
                  <a:lnTo>
                    <a:pt x="454" y="263812"/>
                  </a:lnTo>
                  <a:lnTo>
                    <a:pt x="521" y="263575"/>
                  </a:lnTo>
                  <a:lnTo>
                    <a:pt x="554" y="263338"/>
                  </a:lnTo>
                  <a:lnTo>
                    <a:pt x="545" y="263095"/>
                  </a:lnTo>
                  <a:lnTo>
                    <a:pt x="540" y="262852"/>
                  </a:lnTo>
                  <a:lnTo>
                    <a:pt x="547" y="262609"/>
                  </a:lnTo>
                  <a:lnTo>
                    <a:pt x="578" y="262366"/>
                  </a:lnTo>
                  <a:lnTo>
                    <a:pt x="577" y="262123"/>
                  </a:lnTo>
                  <a:lnTo>
                    <a:pt x="575" y="261990"/>
                  </a:lnTo>
                  <a:lnTo>
                    <a:pt x="576" y="261758"/>
                  </a:lnTo>
                  <a:lnTo>
                    <a:pt x="551" y="261516"/>
                  </a:lnTo>
                  <a:lnTo>
                    <a:pt x="528" y="261279"/>
                  </a:lnTo>
                  <a:lnTo>
                    <a:pt x="530" y="261035"/>
                  </a:lnTo>
                  <a:lnTo>
                    <a:pt x="522" y="260786"/>
                  </a:lnTo>
                  <a:lnTo>
                    <a:pt x="514" y="260665"/>
                  </a:lnTo>
                  <a:lnTo>
                    <a:pt x="502" y="260543"/>
                  </a:lnTo>
                  <a:lnTo>
                    <a:pt x="485" y="260428"/>
                  </a:lnTo>
                  <a:lnTo>
                    <a:pt x="455" y="260307"/>
                  </a:lnTo>
                  <a:lnTo>
                    <a:pt x="413" y="260146"/>
                  </a:lnTo>
                  <a:lnTo>
                    <a:pt x="1183" y="257694"/>
                  </a:lnTo>
                  <a:lnTo>
                    <a:pt x="2161" y="255002"/>
                  </a:lnTo>
                  <a:lnTo>
                    <a:pt x="2338" y="251822"/>
                  </a:lnTo>
                  <a:lnTo>
                    <a:pt x="2243" y="247964"/>
                  </a:lnTo>
                  <a:lnTo>
                    <a:pt x="2396" y="241925"/>
                  </a:lnTo>
                  <a:lnTo>
                    <a:pt x="2552" y="237201"/>
                  </a:lnTo>
                  <a:lnTo>
                    <a:pt x="2792" y="231390"/>
                  </a:lnTo>
                  <a:lnTo>
                    <a:pt x="3679" y="227311"/>
                  </a:lnTo>
                  <a:lnTo>
                    <a:pt x="4901" y="223599"/>
                  </a:lnTo>
                  <a:lnTo>
                    <a:pt x="8018" y="219453"/>
                  </a:lnTo>
                  <a:lnTo>
                    <a:pt x="13124" y="216411"/>
                  </a:lnTo>
                  <a:lnTo>
                    <a:pt x="16808" y="215166"/>
                  </a:lnTo>
                  <a:lnTo>
                    <a:pt x="20810" y="216451"/>
                  </a:lnTo>
                  <a:lnTo>
                    <a:pt x="25843" y="215814"/>
                  </a:lnTo>
                  <a:lnTo>
                    <a:pt x="30760" y="212247"/>
                  </a:lnTo>
                  <a:lnTo>
                    <a:pt x="32124" y="207132"/>
                  </a:lnTo>
                  <a:lnTo>
                    <a:pt x="34693" y="201557"/>
                  </a:lnTo>
                  <a:lnTo>
                    <a:pt x="37192" y="198611"/>
                  </a:lnTo>
                  <a:lnTo>
                    <a:pt x="40677" y="196606"/>
                  </a:lnTo>
                  <a:lnTo>
                    <a:pt x="44507" y="196359"/>
                  </a:lnTo>
                  <a:lnTo>
                    <a:pt x="48293" y="193100"/>
                  </a:lnTo>
                  <a:lnTo>
                    <a:pt x="56449" y="188790"/>
                  </a:lnTo>
                  <a:lnTo>
                    <a:pt x="60315" y="184926"/>
                  </a:lnTo>
                  <a:lnTo>
                    <a:pt x="64181" y="178085"/>
                  </a:lnTo>
                  <a:lnTo>
                    <a:pt x="65965" y="173923"/>
                  </a:lnTo>
                  <a:lnTo>
                    <a:pt x="65073" y="165299"/>
                  </a:lnTo>
                  <a:lnTo>
                    <a:pt x="65965" y="161730"/>
                  </a:lnTo>
                  <a:lnTo>
                    <a:pt x="66857" y="156083"/>
                  </a:lnTo>
                  <a:lnTo>
                    <a:pt x="66560" y="137942"/>
                  </a:lnTo>
                  <a:lnTo>
                    <a:pt x="63772" y="134062"/>
                  </a:lnTo>
                  <a:lnTo>
                    <a:pt x="64955" y="129657"/>
                  </a:lnTo>
                  <a:lnTo>
                    <a:pt x="66256" y="125866"/>
                  </a:lnTo>
                  <a:lnTo>
                    <a:pt x="66875" y="122270"/>
                  </a:lnTo>
                  <a:lnTo>
                    <a:pt x="65706" y="118111"/>
                  </a:lnTo>
                  <a:lnTo>
                    <a:pt x="66000" y="116720"/>
                  </a:lnTo>
                  <a:lnTo>
                    <a:pt x="66658" y="115462"/>
                  </a:lnTo>
                  <a:lnTo>
                    <a:pt x="66806" y="114302"/>
                  </a:lnTo>
                  <a:lnTo>
                    <a:pt x="67261" y="113761"/>
                  </a:lnTo>
                  <a:lnTo>
                    <a:pt x="68741" y="112996"/>
                  </a:lnTo>
                  <a:lnTo>
                    <a:pt x="70542" y="112492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" name="object 72">
              <a:extLst>
                <a:ext uri="{FF2B5EF4-FFF2-40B4-BE49-F238E27FC236}">
                  <a16:creationId xmlns:a16="http://schemas.microsoft.com/office/drawing/2014/main" id="{A822BC94-0B99-4A02-B120-9DBA5BF2DFFB}"/>
                </a:ext>
              </a:extLst>
            </p:cNvPr>
            <p:cNvSpPr/>
            <p:nvPr/>
          </p:nvSpPr>
          <p:spPr>
            <a:xfrm>
              <a:off x="2294591" y="9930412"/>
              <a:ext cx="147126" cy="161098"/>
            </a:xfrm>
            <a:custGeom>
              <a:avLst/>
              <a:gdLst/>
              <a:ahLst/>
              <a:cxnLst/>
              <a:rect l="l" t="t" r="r" b="b"/>
              <a:pathLst>
                <a:path w="147126" h="161098">
                  <a:moveTo>
                    <a:pt x="1569" y="15242"/>
                  </a:moveTo>
                  <a:lnTo>
                    <a:pt x="2744" y="16020"/>
                  </a:lnTo>
                  <a:lnTo>
                    <a:pt x="3884" y="16318"/>
                  </a:lnTo>
                  <a:lnTo>
                    <a:pt x="4535" y="16591"/>
                  </a:lnTo>
                  <a:lnTo>
                    <a:pt x="5722" y="16555"/>
                  </a:lnTo>
                  <a:lnTo>
                    <a:pt x="6886" y="16749"/>
                  </a:lnTo>
                  <a:lnTo>
                    <a:pt x="8074" y="16707"/>
                  </a:lnTo>
                  <a:lnTo>
                    <a:pt x="9204" y="17035"/>
                  </a:lnTo>
                  <a:lnTo>
                    <a:pt x="10388" y="17022"/>
                  </a:lnTo>
                  <a:lnTo>
                    <a:pt x="11298" y="17290"/>
                  </a:lnTo>
                  <a:lnTo>
                    <a:pt x="12004" y="17357"/>
                  </a:lnTo>
                  <a:lnTo>
                    <a:pt x="12913" y="17107"/>
                  </a:lnTo>
                  <a:lnTo>
                    <a:pt x="14226" y="16093"/>
                  </a:lnTo>
                  <a:lnTo>
                    <a:pt x="15270" y="15540"/>
                  </a:lnTo>
                  <a:lnTo>
                    <a:pt x="18073" y="15078"/>
                  </a:lnTo>
                  <a:lnTo>
                    <a:pt x="18635" y="15516"/>
                  </a:lnTo>
                  <a:lnTo>
                    <a:pt x="19570" y="15583"/>
                  </a:lnTo>
                  <a:lnTo>
                    <a:pt x="21083" y="16269"/>
                  </a:lnTo>
                  <a:lnTo>
                    <a:pt x="22084" y="16871"/>
                  </a:lnTo>
                  <a:lnTo>
                    <a:pt x="23268" y="15692"/>
                  </a:lnTo>
                  <a:lnTo>
                    <a:pt x="24003" y="14768"/>
                  </a:lnTo>
                  <a:lnTo>
                    <a:pt x="26159" y="10819"/>
                  </a:lnTo>
                  <a:lnTo>
                    <a:pt x="27215" y="7928"/>
                  </a:lnTo>
                  <a:lnTo>
                    <a:pt x="27343" y="6275"/>
                  </a:lnTo>
                  <a:lnTo>
                    <a:pt x="28114" y="4289"/>
                  </a:lnTo>
                  <a:lnTo>
                    <a:pt x="28133" y="3547"/>
                  </a:lnTo>
                  <a:lnTo>
                    <a:pt x="29004" y="3341"/>
                  </a:lnTo>
                  <a:lnTo>
                    <a:pt x="30732" y="2083"/>
                  </a:lnTo>
                  <a:lnTo>
                    <a:pt x="34740" y="48"/>
                  </a:lnTo>
                  <a:lnTo>
                    <a:pt x="35939" y="0"/>
                  </a:lnTo>
                  <a:lnTo>
                    <a:pt x="36322" y="206"/>
                  </a:lnTo>
                  <a:lnTo>
                    <a:pt x="36551" y="637"/>
                  </a:lnTo>
                  <a:lnTo>
                    <a:pt x="37270" y="1245"/>
                  </a:lnTo>
                  <a:lnTo>
                    <a:pt x="37857" y="2545"/>
                  </a:lnTo>
                  <a:lnTo>
                    <a:pt x="38241" y="2818"/>
                  </a:lnTo>
                  <a:lnTo>
                    <a:pt x="39338" y="3256"/>
                  </a:lnTo>
                  <a:lnTo>
                    <a:pt x="41315" y="4957"/>
                  </a:lnTo>
                  <a:lnTo>
                    <a:pt x="41748" y="5522"/>
                  </a:lnTo>
                  <a:lnTo>
                    <a:pt x="42321" y="6549"/>
                  </a:lnTo>
                  <a:lnTo>
                    <a:pt x="42995" y="7217"/>
                  </a:lnTo>
                  <a:lnTo>
                    <a:pt x="43984" y="8553"/>
                  </a:lnTo>
                  <a:lnTo>
                    <a:pt x="44556" y="8961"/>
                  </a:lnTo>
                  <a:lnTo>
                    <a:pt x="46129" y="9501"/>
                  </a:lnTo>
                  <a:lnTo>
                    <a:pt x="47547" y="9434"/>
                  </a:lnTo>
                  <a:lnTo>
                    <a:pt x="49188" y="9660"/>
                  </a:lnTo>
                  <a:lnTo>
                    <a:pt x="51319" y="9593"/>
                  </a:lnTo>
                  <a:lnTo>
                    <a:pt x="52262" y="9672"/>
                  </a:lnTo>
                  <a:lnTo>
                    <a:pt x="53153" y="9987"/>
                  </a:lnTo>
                  <a:lnTo>
                    <a:pt x="54758" y="11002"/>
                  </a:lnTo>
                  <a:lnTo>
                    <a:pt x="56090" y="11488"/>
                  </a:lnTo>
                  <a:lnTo>
                    <a:pt x="57021" y="11640"/>
                  </a:lnTo>
                  <a:lnTo>
                    <a:pt x="58446" y="11536"/>
                  </a:lnTo>
                  <a:lnTo>
                    <a:pt x="58811" y="11810"/>
                  </a:lnTo>
                  <a:lnTo>
                    <a:pt x="59938" y="13043"/>
                  </a:lnTo>
                  <a:lnTo>
                    <a:pt x="60499" y="13808"/>
                  </a:lnTo>
                  <a:lnTo>
                    <a:pt x="61056" y="14252"/>
                  </a:lnTo>
                  <a:lnTo>
                    <a:pt x="63413" y="16907"/>
                  </a:lnTo>
                  <a:lnTo>
                    <a:pt x="64174" y="17466"/>
                  </a:lnTo>
                  <a:lnTo>
                    <a:pt x="65106" y="17533"/>
                  </a:lnTo>
                  <a:lnTo>
                    <a:pt x="67505" y="18566"/>
                  </a:lnTo>
                  <a:lnTo>
                    <a:pt x="68447" y="18609"/>
                  </a:lnTo>
                  <a:lnTo>
                    <a:pt x="69803" y="19550"/>
                  </a:lnTo>
                  <a:lnTo>
                    <a:pt x="70473" y="19787"/>
                  </a:lnTo>
                  <a:lnTo>
                    <a:pt x="71174" y="19896"/>
                  </a:lnTo>
                  <a:lnTo>
                    <a:pt x="73123" y="20765"/>
                  </a:lnTo>
                  <a:lnTo>
                    <a:pt x="74463" y="21245"/>
                  </a:lnTo>
                  <a:lnTo>
                    <a:pt x="76114" y="21379"/>
                  </a:lnTo>
                  <a:lnTo>
                    <a:pt x="77470" y="21810"/>
                  </a:lnTo>
                  <a:lnTo>
                    <a:pt x="78652" y="21847"/>
                  </a:lnTo>
                  <a:lnTo>
                    <a:pt x="79777" y="22199"/>
                  </a:lnTo>
                  <a:lnTo>
                    <a:pt x="80722" y="22162"/>
                  </a:lnTo>
                  <a:lnTo>
                    <a:pt x="82107" y="22485"/>
                  </a:lnTo>
                  <a:lnTo>
                    <a:pt x="85660" y="22405"/>
                  </a:lnTo>
                  <a:lnTo>
                    <a:pt x="86549" y="22709"/>
                  </a:lnTo>
                  <a:lnTo>
                    <a:pt x="88684" y="22673"/>
                  </a:lnTo>
                  <a:lnTo>
                    <a:pt x="90553" y="23019"/>
                  </a:lnTo>
                  <a:lnTo>
                    <a:pt x="90965" y="23232"/>
                  </a:lnTo>
                  <a:lnTo>
                    <a:pt x="91735" y="24137"/>
                  </a:lnTo>
                  <a:lnTo>
                    <a:pt x="93208" y="25322"/>
                  </a:lnTo>
                  <a:lnTo>
                    <a:pt x="94289" y="25808"/>
                  </a:lnTo>
                  <a:lnTo>
                    <a:pt x="95861" y="26324"/>
                  </a:lnTo>
                  <a:lnTo>
                    <a:pt x="97010" y="26586"/>
                  </a:lnTo>
                  <a:lnTo>
                    <a:pt x="98573" y="27478"/>
                  </a:lnTo>
                  <a:lnTo>
                    <a:pt x="99880" y="28043"/>
                  </a:lnTo>
                  <a:lnTo>
                    <a:pt x="100807" y="28214"/>
                  </a:lnTo>
                  <a:lnTo>
                    <a:pt x="103177" y="28129"/>
                  </a:lnTo>
                  <a:lnTo>
                    <a:pt x="105070" y="28208"/>
                  </a:lnTo>
                  <a:lnTo>
                    <a:pt x="107439" y="28171"/>
                  </a:lnTo>
                  <a:lnTo>
                    <a:pt x="108135" y="28031"/>
                  </a:lnTo>
                  <a:lnTo>
                    <a:pt x="109017" y="27703"/>
                  </a:lnTo>
                  <a:lnTo>
                    <a:pt x="110917" y="27685"/>
                  </a:lnTo>
                  <a:lnTo>
                    <a:pt x="111850" y="27527"/>
                  </a:lnTo>
                  <a:lnTo>
                    <a:pt x="112510" y="27789"/>
                  </a:lnTo>
                  <a:lnTo>
                    <a:pt x="114773" y="29083"/>
                  </a:lnTo>
                  <a:lnTo>
                    <a:pt x="116117" y="30061"/>
                  </a:lnTo>
                  <a:lnTo>
                    <a:pt x="116560" y="30194"/>
                  </a:lnTo>
                  <a:lnTo>
                    <a:pt x="117755" y="30207"/>
                  </a:lnTo>
                  <a:lnTo>
                    <a:pt x="119325" y="29702"/>
                  </a:lnTo>
                  <a:lnTo>
                    <a:pt x="120565" y="29004"/>
                  </a:lnTo>
                  <a:lnTo>
                    <a:pt x="121495" y="28864"/>
                  </a:lnTo>
                  <a:lnTo>
                    <a:pt x="123207" y="28031"/>
                  </a:lnTo>
                  <a:lnTo>
                    <a:pt x="124471" y="26969"/>
                  </a:lnTo>
                  <a:lnTo>
                    <a:pt x="126420" y="26106"/>
                  </a:lnTo>
                  <a:lnTo>
                    <a:pt x="128465" y="24909"/>
                  </a:lnTo>
                  <a:lnTo>
                    <a:pt x="129143" y="24696"/>
                  </a:lnTo>
                  <a:lnTo>
                    <a:pt x="130087" y="24629"/>
                  </a:lnTo>
                  <a:lnTo>
                    <a:pt x="131010" y="24411"/>
                  </a:lnTo>
                  <a:lnTo>
                    <a:pt x="131659" y="24125"/>
                  </a:lnTo>
                  <a:lnTo>
                    <a:pt x="132658" y="23487"/>
                  </a:lnTo>
                  <a:lnTo>
                    <a:pt x="133536" y="23135"/>
                  </a:lnTo>
                  <a:lnTo>
                    <a:pt x="134234" y="22995"/>
                  </a:lnTo>
                  <a:lnTo>
                    <a:pt x="137077" y="22946"/>
                  </a:lnTo>
                  <a:lnTo>
                    <a:pt x="138726" y="22770"/>
                  </a:lnTo>
                  <a:lnTo>
                    <a:pt x="140148" y="22734"/>
                  </a:lnTo>
                  <a:lnTo>
                    <a:pt x="142283" y="22867"/>
                  </a:lnTo>
                  <a:lnTo>
                    <a:pt x="142717" y="22727"/>
                  </a:lnTo>
                  <a:lnTo>
                    <a:pt x="143656" y="21986"/>
                  </a:lnTo>
                  <a:lnTo>
                    <a:pt x="144493" y="21561"/>
                  </a:lnTo>
                  <a:lnTo>
                    <a:pt x="145072" y="20808"/>
                  </a:lnTo>
                  <a:lnTo>
                    <a:pt x="145957" y="19131"/>
                  </a:lnTo>
                  <a:lnTo>
                    <a:pt x="147126" y="23290"/>
                  </a:lnTo>
                  <a:lnTo>
                    <a:pt x="146508" y="26886"/>
                  </a:lnTo>
                  <a:lnTo>
                    <a:pt x="145206" y="30677"/>
                  </a:lnTo>
                  <a:lnTo>
                    <a:pt x="144023" y="35082"/>
                  </a:lnTo>
                  <a:lnTo>
                    <a:pt x="146811" y="38961"/>
                  </a:lnTo>
                  <a:lnTo>
                    <a:pt x="147109" y="57102"/>
                  </a:lnTo>
                  <a:lnTo>
                    <a:pt x="146216" y="62750"/>
                  </a:lnTo>
                  <a:lnTo>
                    <a:pt x="145325" y="66319"/>
                  </a:lnTo>
                  <a:lnTo>
                    <a:pt x="146216" y="74943"/>
                  </a:lnTo>
                  <a:lnTo>
                    <a:pt x="144432" y="79104"/>
                  </a:lnTo>
                  <a:lnTo>
                    <a:pt x="140566" y="85945"/>
                  </a:lnTo>
                  <a:lnTo>
                    <a:pt x="136701" y="89809"/>
                  </a:lnTo>
                  <a:lnTo>
                    <a:pt x="128545" y="94120"/>
                  </a:lnTo>
                  <a:lnTo>
                    <a:pt x="124758" y="97379"/>
                  </a:lnTo>
                  <a:lnTo>
                    <a:pt x="120929" y="97626"/>
                  </a:lnTo>
                  <a:lnTo>
                    <a:pt x="117443" y="99631"/>
                  </a:lnTo>
                  <a:lnTo>
                    <a:pt x="114944" y="102577"/>
                  </a:lnTo>
                  <a:lnTo>
                    <a:pt x="112376" y="108151"/>
                  </a:lnTo>
                  <a:lnTo>
                    <a:pt x="111012" y="113267"/>
                  </a:lnTo>
                  <a:lnTo>
                    <a:pt x="106095" y="116833"/>
                  </a:lnTo>
                  <a:lnTo>
                    <a:pt x="101062" y="117471"/>
                  </a:lnTo>
                  <a:lnTo>
                    <a:pt x="97059" y="116186"/>
                  </a:lnTo>
                  <a:lnTo>
                    <a:pt x="93376" y="117431"/>
                  </a:lnTo>
                  <a:lnTo>
                    <a:pt x="88269" y="120472"/>
                  </a:lnTo>
                  <a:lnTo>
                    <a:pt x="85153" y="124619"/>
                  </a:lnTo>
                  <a:lnTo>
                    <a:pt x="83930" y="128330"/>
                  </a:lnTo>
                  <a:lnTo>
                    <a:pt x="83043" y="132410"/>
                  </a:lnTo>
                  <a:lnTo>
                    <a:pt x="82803" y="138221"/>
                  </a:lnTo>
                  <a:lnTo>
                    <a:pt x="82647" y="142945"/>
                  </a:lnTo>
                  <a:lnTo>
                    <a:pt x="82494" y="148984"/>
                  </a:lnTo>
                  <a:lnTo>
                    <a:pt x="82589" y="152842"/>
                  </a:lnTo>
                  <a:lnTo>
                    <a:pt x="82412" y="156022"/>
                  </a:lnTo>
                  <a:lnTo>
                    <a:pt x="81435" y="158714"/>
                  </a:lnTo>
                  <a:lnTo>
                    <a:pt x="80685" y="161098"/>
                  </a:lnTo>
                  <a:lnTo>
                    <a:pt x="80658" y="160968"/>
                  </a:lnTo>
                  <a:lnTo>
                    <a:pt x="80640" y="160731"/>
                  </a:lnTo>
                  <a:lnTo>
                    <a:pt x="80555" y="160500"/>
                  </a:lnTo>
                  <a:lnTo>
                    <a:pt x="80491" y="160263"/>
                  </a:lnTo>
                  <a:lnTo>
                    <a:pt x="80460" y="160147"/>
                  </a:lnTo>
                  <a:lnTo>
                    <a:pt x="80423" y="160032"/>
                  </a:lnTo>
                  <a:lnTo>
                    <a:pt x="80385" y="159917"/>
                  </a:lnTo>
                  <a:lnTo>
                    <a:pt x="80345" y="159808"/>
                  </a:lnTo>
                  <a:lnTo>
                    <a:pt x="80262" y="159576"/>
                  </a:lnTo>
                  <a:lnTo>
                    <a:pt x="80179" y="159346"/>
                  </a:lnTo>
                  <a:lnTo>
                    <a:pt x="80096" y="159121"/>
                  </a:lnTo>
                  <a:lnTo>
                    <a:pt x="80018" y="158890"/>
                  </a:lnTo>
                  <a:lnTo>
                    <a:pt x="79937" y="158659"/>
                  </a:lnTo>
                  <a:lnTo>
                    <a:pt x="79893" y="158544"/>
                  </a:lnTo>
                  <a:lnTo>
                    <a:pt x="79843" y="158434"/>
                  </a:lnTo>
                  <a:lnTo>
                    <a:pt x="79786" y="158325"/>
                  </a:lnTo>
                  <a:lnTo>
                    <a:pt x="79726" y="158222"/>
                  </a:lnTo>
                  <a:lnTo>
                    <a:pt x="79642" y="157991"/>
                  </a:lnTo>
                  <a:lnTo>
                    <a:pt x="79592" y="157754"/>
                  </a:lnTo>
                  <a:lnTo>
                    <a:pt x="79470" y="157548"/>
                  </a:lnTo>
                  <a:lnTo>
                    <a:pt x="79369" y="157329"/>
                  </a:lnTo>
                  <a:lnTo>
                    <a:pt x="79322" y="157086"/>
                  </a:lnTo>
                  <a:lnTo>
                    <a:pt x="79271" y="156848"/>
                  </a:lnTo>
                  <a:lnTo>
                    <a:pt x="79242" y="156733"/>
                  </a:lnTo>
                  <a:lnTo>
                    <a:pt x="79204" y="156618"/>
                  </a:lnTo>
                  <a:lnTo>
                    <a:pt x="79164" y="156502"/>
                  </a:lnTo>
                  <a:lnTo>
                    <a:pt x="79120" y="156387"/>
                  </a:lnTo>
                  <a:lnTo>
                    <a:pt x="79071" y="156277"/>
                  </a:lnTo>
                  <a:lnTo>
                    <a:pt x="79016" y="156168"/>
                  </a:lnTo>
                  <a:lnTo>
                    <a:pt x="78956" y="156059"/>
                  </a:lnTo>
                  <a:lnTo>
                    <a:pt x="78867" y="155840"/>
                  </a:lnTo>
                  <a:lnTo>
                    <a:pt x="78859" y="155713"/>
                  </a:lnTo>
                  <a:lnTo>
                    <a:pt x="78797" y="155481"/>
                  </a:lnTo>
                  <a:lnTo>
                    <a:pt x="78738" y="155378"/>
                  </a:lnTo>
                  <a:lnTo>
                    <a:pt x="78674" y="155269"/>
                  </a:lnTo>
                  <a:lnTo>
                    <a:pt x="78603" y="155172"/>
                  </a:lnTo>
                  <a:lnTo>
                    <a:pt x="78529" y="155075"/>
                  </a:lnTo>
                  <a:lnTo>
                    <a:pt x="78415" y="154862"/>
                  </a:lnTo>
                  <a:lnTo>
                    <a:pt x="78319" y="154637"/>
                  </a:lnTo>
                  <a:lnTo>
                    <a:pt x="78222" y="154419"/>
                  </a:lnTo>
                  <a:lnTo>
                    <a:pt x="78170" y="154309"/>
                  </a:lnTo>
                  <a:lnTo>
                    <a:pt x="78111" y="154200"/>
                  </a:lnTo>
                  <a:lnTo>
                    <a:pt x="78041" y="154102"/>
                  </a:lnTo>
                  <a:lnTo>
                    <a:pt x="77969" y="154006"/>
                  </a:lnTo>
                  <a:lnTo>
                    <a:pt x="77855" y="153786"/>
                  </a:lnTo>
                  <a:lnTo>
                    <a:pt x="77768" y="153562"/>
                  </a:lnTo>
                  <a:lnTo>
                    <a:pt x="77711" y="153453"/>
                  </a:lnTo>
                  <a:lnTo>
                    <a:pt x="77650" y="153349"/>
                  </a:lnTo>
                  <a:lnTo>
                    <a:pt x="77587" y="153246"/>
                  </a:lnTo>
                  <a:lnTo>
                    <a:pt x="77521" y="153143"/>
                  </a:lnTo>
                  <a:lnTo>
                    <a:pt x="77452" y="153045"/>
                  </a:lnTo>
                  <a:lnTo>
                    <a:pt x="77315" y="152845"/>
                  </a:lnTo>
                  <a:lnTo>
                    <a:pt x="77178" y="152644"/>
                  </a:lnTo>
                  <a:lnTo>
                    <a:pt x="77044" y="152438"/>
                  </a:lnTo>
                  <a:lnTo>
                    <a:pt x="76913" y="152237"/>
                  </a:lnTo>
                  <a:lnTo>
                    <a:pt x="76782" y="152031"/>
                  </a:lnTo>
                  <a:lnTo>
                    <a:pt x="76651" y="151824"/>
                  </a:lnTo>
                  <a:lnTo>
                    <a:pt x="76517" y="151624"/>
                  </a:lnTo>
                  <a:lnTo>
                    <a:pt x="76376" y="151424"/>
                  </a:lnTo>
                  <a:lnTo>
                    <a:pt x="76229" y="151229"/>
                  </a:lnTo>
                  <a:lnTo>
                    <a:pt x="76089" y="151034"/>
                  </a:lnTo>
                  <a:lnTo>
                    <a:pt x="75964" y="150822"/>
                  </a:lnTo>
                  <a:lnTo>
                    <a:pt x="75843" y="150615"/>
                  </a:lnTo>
                  <a:lnTo>
                    <a:pt x="75707" y="150415"/>
                  </a:lnTo>
                  <a:lnTo>
                    <a:pt x="75573" y="150208"/>
                  </a:lnTo>
                  <a:lnTo>
                    <a:pt x="75455" y="149996"/>
                  </a:lnTo>
                  <a:lnTo>
                    <a:pt x="75331" y="149789"/>
                  </a:lnTo>
                  <a:lnTo>
                    <a:pt x="75267" y="149686"/>
                  </a:lnTo>
                  <a:lnTo>
                    <a:pt x="75201" y="149582"/>
                  </a:lnTo>
                  <a:lnTo>
                    <a:pt x="75132" y="149479"/>
                  </a:lnTo>
                  <a:lnTo>
                    <a:pt x="75058" y="149382"/>
                  </a:lnTo>
                  <a:lnTo>
                    <a:pt x="74982" y="149291"/>
                  </a:lnTo>
                  <a:lnTo>
                    <a:pt x="74903" y="149199"/>
                  </a:lnTo>
                  <a:lnTo>
                    <a:pt x="74749" y="149011"/>
                  </a:lnTo>
                  <a:lnTo>
                    <a:pt x="74596" y="148823"/>
                  </a:lnTo>
                  <a:lnTo>
                    <a:pt x="74520" y="148726"/>
                  </a:lnTo>
                  <a:lnTo>
                    <a:pt x="74447" y="148629"/>
                  </a:lnTo>
                  <a:lnTo>
                    <a:pt x="74375" y="148531"/>
                  </a:lnTo>
                  <a:lnTo>
                    <a:pt x="74305" y="148434"/>
                  </a:lnTo>
                  <a:lnTo>
                    <a:pt x="74237" y="148331"/>
                  </a:lnTo>
                  <a:lnTo>
                    <a:pt x="74173" y="148228"/>
                  </a:lnTo>
                  <a:lnTo>
                    <a:pt x="74110" y="148125"/>
                  </a:lnTo>
                  <a:lnTo>
                    <a:pt x="74055" y="148015"/>
                  </a:lnTo>
                  <a:lnTo>
                    <a:pt x="74002" y="147905"/>
                  </a:lnTo>
                  <a:lnTo>
                    <a:pt x="73861" y="147711"/>
                  </a:lnTo>
                  <a:lnTo>
                    <a:pt x="73706" y="147523"/>
                  </a:lnTo>
                  <a:lnTo>
                    <a:pt x="73604" y="147304"/>
                  </a:lnTo>
                  <a:lnTo>
                    <a:pt x="73497" y="147086"/>
                  </a:lnTo>
                  <a:lnTo>
                    <a:pt x="73353" y="146891"/>
                  </a:lnTo>
                  <a:lnTo>
                    <a:pt x="73214" y="146684"/>
                  </a:lnTo>
                  <a:lnTo>
                    <a:pt x="73100" y="146472"/>
                  </a:lnTo>
                  <a:lnTo>
                    <a:pt x="73018" y="146247"/>
                  </a:lnTo>
                  <a:lnTo>
                    <a:pt x="72953" y="146144"/>
                  </a:lnTo>
                  <a:lnTo>
                    <a:pt x="72879" y="146047"/>
                  </a:lnTo>
                  <a:lnTo>
                    <a:pt x="72801" y="145956"/>
                  </a:lnTo>
                  <a:lnTo>
                    <a:pt x="72716" y="145864"/>
                  </a:lnTo>
                  <a:lnTo>
                    <a:pt x="72625" y="145786"/>
                  </a:lnTo>
                  <a:lnTo>
                    <a:pt x="72482" y="145591"/>
                  </a:lnTo>
                  <a:lnTo>
                    <a:pt x="72367" y="145372"/>
                  </a:lnTo>
                  <a:lnTo>
                    <a:pt x="72188" y="145214"/>
                  </a:lnTo>
                  <a:lnTo>
                    <a:pt x="72014" y="145044"/>
                  </a:lnTo>
                  <a:lnTo>
                    <a:pt x="71876" y="144843"/>
                  </a:lnTo>
                  <a:lnTo>
                    <a:pt x="71810" y="144740"/>
                  </a:lnTo>
                  <a:lnTo>
                    <a:pt x="71746" y="144637"/>
                  </a:lnTo>
                  <a:lnTo>
                    <a:pt x="71682" y="144534"/>
                  </a:lnTo>
                  <a:lnTo>
                    <a:pt x="71625" y="144430"/>
                  </a:lnTo>
                  <a:lnTo>
                    <a:pt x="71569" y="144321"/>
                  </a:lnTo>
                  <a:lnTo>
                    <a:pt x="71425" y="144127"/>
                  </a:lnTo>
                  <a:lnTo>
                    <a:pt x="71242" y="143963"/>
                  </a:lnTo>
                  <a:lnTo>
                    <a:pt x="71110" y="143762"/>
                  </a:lnTo>
                  <a:lnTo>
                    <a:pt x="70996" y="143550"/>
                  </a:lnTo>
                  <a:lnTo>
                    <a:pt x="70831" y="143367"/>
                  </a:lnTo>
                  <a:lnTo>
                    <a:pt x="70672" y="143185"/>
                  </a:lnTo>
                  <a:lnTo>
                    <a:pt x="70534" y="142984"/>
                  </a:lnTo>
                  <a:lnTo>
                    <a:pt x="70387" y="142790"/>
                  </a:lnTo>
                  <a:lnTo>
                    <a:pt x="70306" y="142699"/>
                  </a:lnTo>
                  <a:lnTo>
                    <a:pt x="70224" y="142608"/>
                  </a:lnTo>
                  <a:lnTo>
                    <a:pt x="70139" y="142523"/>
                  </a:lnTo>
                  <a:lnTo>
                    <a:pt x="70053" y="142438"/>
                  </a:lnTo>
                  <a:lnTo>
                    <a:pt x="69957" y="142365"/>
                  </a:lnTo>
                  <a:lnTo>
                    <a:pt x="69779" y="142201"/>
                  </a:lnTo>
                  <a:lnTo>
                    <a:pt x="69635" y="142006"/>
                  </a:lnTo>
                  <a:lnTo>
                    <a:pt x="69494" y="141806"/>
                  </a:lnTo>
                  <a:lnTo>
                    <a:pt x="69337" y="141618"/>
                  </a:lnTo>
                  <a:lnTo>
                    <a:pt x="69142" y="141478"/>
                  </a:lnTo>
                  <a:lnTo>
                    <a:pt x="68940" y="141344"/>
                  </a:lnTo>
                  <a:lnTo>
                    <a:pt x="68735" y="141211"/>
                  </a:lnTo>
                  <a:lnTo>
                    <a:pt x="68529" y="141077"/>
                  </a:lnTo>
                  <a:lnTo>
                    <a:pt x="68327" y="140943"/>
                  </a:lnTo>
                  <a:lnTo>
                    <a:pt x="68227" y="140876"/>
                  </a:lnTo>
                  <a:lnTo>
                    <a:pt x="68130" y="140804"/>
                  </a:lnTo>
                  <a:lnTo>
                    <a:pt x="68039" y="140724"/>
                  </a:lnTo>
                  <a:lnTo>
                    <a:pt x="67962" y="140627"/>
                  </a:lnTo>
                  <a:lnTo>
                    <a:pt x="67887" y="140530"/>
                  </a:lnTo>
                  <a:lnTo>
                    <a:pt x="67706" y="140372"/>
                  </a:lnTo>
                  <a:lnTo>
                    <a:pt x="67606" y="140299"/>
                  </a:lnTo>
                  <a:lnTo>
                    <a:pt x="67505" y="140232"/>
                  </a:lnTo>
                  <a:lnTo>
                    <a:pt x="67399" y="140172"/>
                  </a:lnTo>
                  <a:lnTo>
                    <a:pt x="67291" y="140117"/>
                  </a:lnTo>
                  <a:lnTo>
                    <a:pt x="67091" y="139977"/>
                  </a:lnTo>
                  <a:lnTo>
                    <a:pt x="66990" y="139910"/>
                  </a:lnTo>
                  <a:lnTo>
                    <a:pt x="66883" y="139856"/>
                  </a:lnTo>
                  <a:lnTo>
                    <a:pt x="66773" y="139801"/>
                  </a:lnTo>
                  <a:lnTo>
                    <a:pt x="66659" y="139759"/>
                  </a:lnTo>
                  <a:lnTo>
                    <a:pt x="66541" y="139734"/>
                  </a:lnTo>
                  <a:lnTo>
                    <a:pt x="66420" y="139722"/>
                  </a:lnTo>
                  <a:lnTo>
                    <a:pt x="66297" y="139716"/>
                  </a:lnTo>
                  <a:lnTo>
                    <a:pt x="66176" y="139710"/>
                  </a:lnTo>
                  <a:lnTo>
                    <a:pt x="65932" y="139716"/>
                  </a:lnTo>
                  <a:lnTo>
                    <a:pt x="65689" y="139710"/>
                  </a:lnTo>
                  <a:lnTo>
                    <a:pt x="65449" y="139740"/>
                  </a:lnTo>
                  <a:lnTo>
                    <a:pt x="65331" y="139771"/>
                  </a:lnTo>
                  <a:lnTo>
                    <a:pt x="65215" y="139807"/>
                  </a:lnTo>
                  <a:lnTo>
                    <a:pt x="65099" y="139843"/>
                  </a:lnTo>
                  <a:lnTo>
                    <a:pt x="64984" y="139886"/>
                  </a:lnTo>
                  <a:lnTo>
                    <a:pt x="64755" y="139965"/>
                  </a:lnTo>
                  <a:lnTo>
                    <a:pt x="64525" y="140044"/>
                  </a:lnTo>
                  <a:lnTo>
                    <a:pt x="64288" y="140098"/>
                  </a:lnTo>
                  <a:lnTo>
                    <a:pt x="64048" y="140141"/>
                  </a:lnTo>
                  <a:lnTo>
                    <a:pt x="63927" y="140153"/>
                  </a:lnTo>
                  <a:lnTo>
                    <a:pt x="63806" y="140159"/>
                  </a:lnTo>
                  <a:lnTo>
                    <a:pt x="63684" y="140159"/>
                  </a:lnTo>
                  <a:lnTo>
                    <a:pt x="63563" y="140159"/>
                  </a:lnTo>
                  <a:lnTo>
                    <a:pt x="63319" y="140147"/>
                  </a:lnTo>
                  <a:lnTo>
                    <a:pt x="63082" y="140099"/>
                  </a:lnTo>
                  <a:lnTo>
                    <a:pt x="62855" y="140008"/>
                  </a:lnTo>
                  <a:lnTo>
                    <a:pt x="62638" y="139898"/>
                  </a:lnTo>
                  <a:lnTo>
                    <a:pt x="62539" y="139831"/>
                  </a:lnTo>
                  <a:lnTo>
                    <a:pt x="62440" y="139752"/>
                  </a:lnTo>
                  <a:lnTo>
                    <a:pt x="62351" y="139667"/>
                  </a:lnTo>
                  <a:lnTo>
                    <a:pt x="62291" y="139564"/>
                  </a:lnTo>
                  <a:lnTo>
                    <a:pt x="62277" y="139449"/>
                  </a:lnTo>
                  <a:lnTo>
                    <a:pt x="62291" y="139321"/>
                  </a:lnTo>
                  <a:lnTo>
                    <a:pt x="62306" y="139200"/>
                  </a:lnTo>
                  <a:lnTo>
                    <a:pt x="62330" y="139078"/>
                  </a:lnTo>
                  <a:lnTo>
                    <a:pt x="62373" y="138968"/>
                  </a:lnTo>
                  <a:lnTo>
                    <a:pt x="62439" y="138865"/>
                  </a:lnTo>
                  <a:lnTo>
                    <a:pt x="62521" y="138774"/>
                  </a:lnTo>
                  <a:lnTo>
                    <a:pt x="62608" y="138689"/>
                  </a:lnTo>
                  <a:lnTo>
                    <a:pt x="62714" y="138616"/>
                  </a:lnTo>
                  <a:lnTo>
                    <a:pt x="62824" y="138550"/>
                  </a:lnTo>
                  <a:lnTo>
                    <a:pt x="62927" y="138355"/>
                  </a:lnTo>
                  <a:lnTo>
                    <a:pt x="62907" y="138228"/>
                  </a:lnTo>
                  <a:lnTo>
                    <a:pt x="62811" y="138003"/>
                  </a:lnTo>
                  <a:lnTo>
                    <a:pt x="62734" y="137905"/>
                  </a:lnTo>
                  <a:lnTo>
                    <a:pt x="62647" y="137820"/>
                  </a:lnTo>
                  <a:lnTo>
                    <a:pt x="62550" y="137748"/>
                  </a:lnTo>
                  <a:lnTo>
                    <a:pt x="62447" y="137681"/>
                  </a:lnTo>
                  <a:lnTo>
                    <a:pt x="62251" y="137535"/>
                  </a:lnTo>
                  <a:lnTo>
                    <a:pt x="62159" y="137456"/>
                  </a:lnTo>
                  <a:lnTo>
                    <a:pt x="62085" y="137359"/>
                  </a:lnTo>
                  <a:lnTo>
                    <a:pt x="62028" y="137255"/>
                  </a:lnTo>
                  <a:lnTo>
                    <a:pt x="61970" y="137146"/>
                  </a:lnTo>
                  <a:lnTo>
                    <a:pt x="61837" y="136940"/>
                  </a:lnTo>
                  <a:lnTo>
                    <a:pt x="61712" y="136739"/>
                  </a:lnTo>
                  <a:lnTo>
                    <a:pt x="61593" y="136527"/>
                  </a:lnTo>
                  <a:lnTo>
                    <a:pt x="61477" y="136307"/>
                  </a:lnTo>
                  <a:lnTo>
                    <a:pt x="61410" y="136211"/>
                  </a:lnTo>
                  <a:lnTo>
                    <a:pt x="61335" y="136113"/>
                  </a:lnTo>
                  <a:lnTo>
                    <a:pt x="61252" y="136022"/>
                  </a:lnTo>
                  <a:lnTo>
                    <a:pt x="61166" y="135937"/>
                  </a:lnTo>
                  <a:lnTo>
                    <a:pt x="61068" y="135864"/>
                  </a:lnTo>
                  <a:lnTo>
                    <a:pt x="60897" y="135694"/>
                  </a:lnTo>
                  <a:lnTo>
                    <a:pt x="60856" y="135567"/>
                  </a:lnTo>
                  <a:lnTo>
                    <a:pt x="60741" y="135372"/>
                  </a:lnTo>
                  <a:lnTo>
                    <a:pt x="60507" y="135347"/>
                  </a:lnTo>
                  <a:lnTo>
                    <a:pt x="60377" y="135354"/>
                  </a:lnTo>
                  <a:lnTo>
                    <a:pt x="60124" y="135335"/>
                  </a:lnTo>
                  <a:lnTo>
                    <a:pt x="60000" y="135311"/>
                  </a:lnTo>
                  <a:lnTo>
                    <a:pt x="59899" y="135263"/>
                  </a:lnTo>
                  <a:lnTo>
                    <a:pt x="59825" y="135172"/>
                  </a:lnTo>
                  <a:lnTo>
                    <a:pt x="59775" y="135050"/>
                  </a:lnTo>
                  <a:lnTo>
                    <a:pt x="59748" y="134935"/>
                  </a:lnTo>
                  <a:lnTo>
                    <a:pt x="59748" y="134807"/>
                  </a:lnTo>
                  <a:lnTo>
                    <a:pt x="59809" y="134576"/>
                  </a:lnTo>
                  <a:lnTo>
                    <a:pt x="59948" y="134369"/>
                  </a:lnTo>
                  <a:lnTo>
                    <a:pt x="60031" y="134139"/>
                  </a:lnTo>
                  <a:lnTo>
                    <a:pt x="60056" y="133902"/>
                  </a:lnTo>
                  <a:lnTo>
                    <a:pt x="60018" y="133659"/>
                  </a:lnTo>
                  <a:lnTo>
                    <a:pt x="59987" y="133543"/>
                  </a:lnTo>
                  <a:lnTo>
                    <a:pt x="59950" y="133428"/>
                  </a:lnTo>
                  <a:lnTo>
                    <a:pt x="59903" y="133313"/>
                  </a:lnTo>
                  <a:lnTo>
                    <a:pt x="59841" y="133209"/>
                  </a:lnTo>
                  <a:lnTo>
                    <a:pt x="59766" y="133112"/>
                  </a:lnTo>
                  <a:lnTo>
                    <a:pt x="59691" y="133015"/>
                  </a:lnTo>
                  <a:lnTo>
                    <a:pt x="59551" y="132815"/>
                  </a:lnTo>
                  <a:lnTo>
                    <a:pt x="59378" y="132650"/>
                  </a:lnTo>
                  <a:lnTo>
                    <a:pt x="59191" y="132492"/>
                  </a:lnTo>
                  <a:lnTo>
                    <a:pt x="59029" y="132310"/>
                  </a:lnTo>
                  <a:lnTo>
                    <a:pt x="58880" y="132121"/>
                  </a:lnTo>
                  <a:lnTo>
                    <a:pt x="58736" y="131921"/>
                  </a:lnTo>
                  <a:lnTo>
                    <a:pt x="58675" y="131818"/>
                  </a:lnTo>
                  <a:lnTo>
                    <a:pt x="58627" y="131709"/>
                  </a:lnTo>
                  <a:lnTo>
                    <a:pt x="58596" y="131587"/>
                  </a:lnTo>
                  <a:lnTo>
                    <a:pt x="58578" y="131466"/>
                  </a:lnTo>
                  <a:lnTo>
                    <a:pt x="58569" y="131344"/>
                  </a:lnTo>
                  <a:lnTo>
                    <a:pt x="58592" y="131107"/>
                  </a:lnTo>
                  <a:lnTo>
                    <a:pt x="58470" y="130828"/>
                  </a:lnTo>
                  <a:lnTo>
                    <a:pt x="58304" y="130652"/>
                  </a:lnTo>
                  <a:lnTo>
                    <a:pt x="58134" y="130475"/>
                  </a:lnTo>
                  <a:lnTo>
                    <a:pt x="58045" y="130396"/>
                  </a:lnTo>
                  <a:lnTo>
                    <a:pt x="57952" y="130317"/>
                  </a:lnTo>
                  <a:lnTo>
                    <a:pt x="57842" y="130269"/>
                  </a:lnTo>
                  <a:lnTo>
                    <a:pt x="57722" y="130238"/>
                  </a:lnTo>
                  <a:lnTo>
                    <a:pt x="57602" y="130214"/>
                  </a:lnTo>
                  <a:lnTo>
                    <a:pt x="57478" y="130208"/>
                  </a:lnTo>
                  <a:lnTo>
                    <a:pt x="57260" y="130123"/>
                  </a:lnTo>
                  <a:lnTo>
                    <a:pt x="57061" y="129983"/>
                  </a:lnTo>
                  <a:lnTo>
                    <a:pt x="56815" y="129971"/>
                  </a:lnTo>
                  <a:lnTo>
                    <a:pt x="56582" y="129916"/>
                  </a:lnTo>
                  <a:lnTo>
                    <a:pt x="56468" y="129862"/>
                  </a:lnTo>
                  <a:lnTo>
                    <a:pt x="56363" y="129801"/>
                  </a:lnTo>
                  <a:lnTo>
                    <a:pt x="56268" y="129722"/>
                  </a:lnTo>
                  <a:lnTo>
                    <a:pt x="56194" y="129631"/>
                  </a:lnTo>
                  <a:lnTo>
                    <a:pt x="56135" y="129522"/>
                  </a:lnTo>
                  <a:lnTo>
                    <a:pt x="56015" y="129309"/>
                  </a:lnTo>
                  <a:lnTo>
                    <a:pt x="55896" y="129096"/>
                  </a:lnTo>
                  <a:lnTo>
                    <a:pt x="55787" y="128883"/>
                  </a:lnTo>
                  <a:lnTo>
                    <a:pt x="55671" y="128665"/>
                  </a:lnTo>
                  <a:lnTo>
                    <a:pt x="55548" y="128458"/>
                  </a:lnTo>
                  <a:lnTo>
                    <a:pt x="55491" y="128349"/>
                  </a:lnTo>
                  <a:lnTo>
                    <a:pt x="55434" y="128239"/>
                  </a:lnTo>
                  <a:lnTo>
                    <a:pt x="55367" y="128142"/>
                  </a:lnTo>
                  <a:lnTo>
                    <a:pt x="55285" y="128051"/>
                  </a:lnTo>
                  <a:lnTo>
                    <a:pt x="55195" y="127966"/>
                  </a:lnTo>
                  <a:lnTo>
                    <a:pt x="55105" y="127887"/>
                  </a:lnTo>
                  <a:lnTo>
                    <a:pt x="54926" y="127723"/>
                  </a:lnTo>
                  <a:lnTo>
                    <a:pt x="54833" y="127644"/>
                  </a:lnTo>
                  <a:lnTo>
                    <a:pt x="54734" y="127577"/>
                  </a:lnTo>
                  <a:lnTo>
                    <a:pt x="54628" y="127516"/>
                  </a:lnTo>
                  <a:lnTo>
                    <a:pt x="54520" y="127462"/>
                  </a:lnTo>
                  <a:lnTo>
                    <a:pt x="54310" y="127334"/>
                  </a:lnTo>
                  <a:lnTo>
                    <a:pt x="54078" y="127273"/>
                  </a:lnTo>
                  <a:lnTo>
                    <a:pt x="53838" y="127231"/>
                  </a:lnTo>
                  <a:lnTo>
                    <a:pt x="53604" y="127164"/>
                  </a:lnTo>
                  <a:lnTo>
                    <a:pt x="53371" y="127091"/>
                  </a:lnTo>
                  <a:lnTo>
                    <a:pt x="53139" y="127018"/>
                  </a:lnTo>
                  <a:lnTo>
                    <a:pt x="52907" y="126945"/>
                  </a:lnTo>
                  <a:lnTo>
                    <a:pt x="52674" y="126872"/>
                  </a:lnTo>
                  <a:lnTo>
                    <a:pt x="52441" y="126799"/>
                  </a:lnTo>
                  <a:lnTo>
                    <a:pt x="52208" y="126733"/>
                  </a:lnTo>
                  <a:lnTo>
                    <a:pt x="51975" y="126666"/>
                  </a:lnTo>
                  <a:lnTo>
                    <a:pt x="51741" y="126605"/>
                  </a:lnTo>
                  <a:lnTo>
                    <a:pt x="51502" y="126575"/>
                  </a:lnTo>
                  <a:lnTo>
                    <a:pt x="51258" y="126599"/>
                  </a:lnTo>
                  <a:lnTo>
                    <a:pt x="51017" y="126635"/>
                  </a:lnTo>
                  <a:lnTo>
                    <a:pt x="50774" y="126635"/>
                  </a:lnTo>
                  <a:lnTo>
                    <a:pt x="50652" y="126636"/>
                  </a:lnTo>
                  <a:lnTo>
                    <a:pt x="50531" y="126648"/>
                  </a:lnTo>
                  <a:lnTo>
                    <a:pt x="50410" y="126666"/>
                  </a:lnTo>
                  <a:lnTo>
                    <a:pt x="50294" y="126708"/>
                  </a:lnTo>
                  <a:lnTo>
                    <a:pt x="50187" y="126757"/>
                  </a:lnTo>
                  <a:lnTo>
                    <a:pt x="50082" y="126830"/>
                  </a:lnTo>
                  <a:lnTo>
                    <a:pt x="49990" y="126909"/>
                  </a:lnTo>
                  <a:lnTo>
                    <a:pt x="49922" y="127006"/>
                  </a:lnTo>
                  <a:lnTo>
                    <a:pt x="49873" y="127115"/>
                  </a:lnTo>
                  <a:lnTo>
                    <a:pt x="49836" y="127237"/>
                  </a:lnTo>
                  <a:lnTo>
                    <a:pt x="49766" y="127468"/>
                  </a:lnTo>
                  <a:lnTo>
                    <a:pt x="49707" y="127705"/>
                  </a:lnTo>
                  <a:lnTo>
                    <a:pt x="49648" y="127942"/>
                  </a:lnTo>
                  <a:lnTo>
                    <a:pt x="49594" y="128179"/>
                  </a:lnTo>
                  <a:lnTo>
                    <a:pt x="49543" y="128416"/>
                  </a:lnTo>
                  <a:lnTo>
                    <a:pt x="49509" y="128664"/>
                  </a:lnTo>
                  <a:lnTo>
                    <a:pt x="49379" y="128859"/>
                  </a:lnTo>
                  <a:lnTo>
                    <a:pt x="49149" y="128920"/>
                  </a:lnTo>
                  <a:lnTo>
                    <a:pt x="48929" y="128798"/>
                  </a:lnTo>
                  <a:lnTo>
                    <a:pt x="48730" y="128659"/>
                  </a:lnTo>
                  <a:lnTo>
                    <a:pt x="48535" y="128513"/>
                  </a:lnTo>
                  <a:lnTo>
                    <a:pt x="48330" y="128385"/>
                  </a:lnTo>
                  <a:lnTo>
                    <a:pt x="48079" y="128191"/>
                  </a:lnTo>
                  <a:lnTo>
                    <a:pt x="47982" y="128118"/>
                  </a:lnTo>
                  <a:lnTo>
                    <a:pt x="47872" y="128075"/>
                  </a:lnTo>
                  <a:lnTo>
                    <a:pt x="47754" y="128063"/>
                  </a:lnTo>
                  <a:lnTo>
                    <a:pt x="47630" y="128057"/>
                  </a:lnTo>
                  <a:lnTo>
                    <a:pt x="47385" y="128045"/>
                  </a:lnTo>
                  <a:lnTo>
                    <a:pt x="47265" y="128020"/>
                  </a:lnTo>
                  <a:lnTo>
                    <a:pt x="47147" y="127990"/>
                  </a:lnTo>
                  <a:lnTo>
                    <a:pt x="47031" y="127954"/>
                  </a:lnTo>
                  <a:lnTo>
                    <a:pt x="46924" y="127899"/>
                  </a:lnTo>
                  <a:lnTo>
                    <a:pt x="46827" y="127820"/>
                  </a:lnTo>
                  <a:lnTo>
                    <a:pt x="46618" y="127705"/>
                  </a:lnTo>
                  <a:lnTo>
                    <a:pt x="46501" y="127663"/>
                  </a:lnTo>
                  <a:lnTo>
                    <a:pt x="46384" y="127632"/>
                  </a:lnTo>
                  <a:lnTo>
                    <a:pt x="46265" y="127607"/>
                  </a:lnTo>
                  <a:lnTo>
                    <a:pt x="46145" y="127589"/>
                  </a:lnTo>
                  <a:lnTo>
                    <a:pt x="45904" y="127559"/>
                  </a:lnTo>
                  <a:lnTo>
                    <a:pt x="45658" y="127540"/>
                  </a:lnTo>
                  <a:lnTo>
                    <a:pt x="45433" y="127614"/>
                  </a:lnTo>
                  <a:lnTo>
                    <a:pt x="45227" y="127753"/>
                  </a:lnTo>
                  <a:lnTo>
                    <a:pt x="45017" y="127875"/>
                  </a:lnTo>
                  <a:lnTo>
                    <a:pt x="44791" y="127960"/>
                  </a:lnTo>
                  <a:lnTo>
                    <a:pt x="44561" y="128045"/>
                  </a:lnTo>
                  <a:lnTo>
                    <a:pt x="44447" y="128087"/>
                  </a:lnTo>
                  <a:lnTo>
                    <a:pt x="44331" y="128118"/>
                  </a:lnTo>
                  <a:lnTo>
                    <a:pt x="44212" y="128142"/>
                  </a:lnTo>
                  <a:lnTo>
                    <a:pt x="44091" y="128160"/>
                  </a:lnTo>
                  <a:lnTo>
                    <a:pt x="43859" y="128239"/>
                  </a:lnTo>
                  <a:lnTo>
                    <a:pt x="43631" y="128300"/>
                  </a:lnTo>
                  <a:lnTo>
                    <a:pt x="43510" y="128282"/>
                  </a:lnTo>
                  <a:lnTo>
                    <a:pt x="43392" y="128233"/>
                  </a:lnTo>
                  <a:lnTo>
                    <a:pt x="43291" y="128167"/>
                  </a:lnTo>
                  <a:lnTo>
                    <a:pt x="43205" y="128076"/>
                  </a:lnTo>
                  <a:lnTo>
                    <a:pt x="43141" y="127966"/>
                  </a:lnTo>
                  <a:lnTo>
                    <a:pt x="43117" y="127857"/>
                  </a:lnTo>
                  <a:lnTo>
                    <a:pt x="43160" y="127614"/>
                  </a:lnTo>
                  <a:lnTo>
                    <a:pt x="43154" y="127370"/>
                  </a:lnTo>
                  <a:lnTo>
                    <a:pt x="43178" y="127128"/>
                  </a:lnTo>
                  <a:lnTo>
                    <a:pt x="43235" y="126891"/>
                  </a:lnTo>
                  <a:lnTo>
                    <a:pt x="43238" y="126769"/>
                  </a:lnTo>
                  <a:lnTo>
                    <a:pt x="43232" y="126648"/>
                  </a:lnTo>
                  <a:lnTo>
                    <a:pt x="43223" y="126526"/>
                  </a:lnTo>
                  <a:lnTo>
                    <a:pt x="43210" y="126404"/>
                  </a:lnTo>
                  <a:lnTo>
                    <a:pt x="43195" y="126289"/>
                  </a:lnTo>
                  <a:lnTo>
                    <a:pt x="43179" y="126046"/>
                  </a:lnTo>
                  <a:lnTo>
                    <a:pt x="43173" y="125919"/>
                  </a:lnTo>
                  <a:lnTo>
                    <a:pt x="43135" y="125682"/>
                  </a:lnTo>
                  <a:lnTo>
                    <a:pt x="43088" y="125572"/>
                  </a:lnTo>
                  <a:lnTo>
                    <a:pt x="43025" y="125463"/>
                  </a:lnTo>
                  <a:lnTo>
                    <a:pt x="42953" y="125366"/>
                  </a:lnTo>
                  <a:lnTo>
                    <a:pt x="42872" y="125274"/>
                  </a:lnTo>
                  <a:lnTo>
                    <a:pt x="42781" y="125196"/>
                  </a:lnTo>
                  <a:lnTo>
                    <a:pt x="42681" y="125129"/>
                  </a:lnTo>
                  <a:lnTo>
                    <a:pt x="42560" y="125092"/>
                  </a:lnTo>
                  <a:lnTo>
                    <a:pt x="42358" y="124977"/>
                  </a:lnTo>
                  <a:lnTo>
                    <a:pt x="42236" y="124764"/>
                  </a:lnTo>
                  <a:lnTo>
                    <a:pt x="42110" y="124552"/>
                  </a:lnTo>
                  <a:lnTo>
                    <a:pt x="41983" y="124345"/>
                  </a:lnTo>
                  <a:lnTo>
                    <a:pt x="41841" y="124150"/>
                  </a:lnTo>
                  <a:lnTo>
                    <a:pt x="41676" y="123968"/>
                  </a:lnTo>
                  <a:lnTo>
                    <a:pt x="41523" y="123780"/>
                  </a:lnTo>
                  <a:lnTo>
                    <a:pt x="41454" y="123683"/>
                  </a:lnTo>
                  <a:lnTo>
                    <a:pt x="41393" y="123574"/>
                  </a:lnTo>
                  <a:lnTo>
                    <a:pt x="41338" y="123470"/>
                  </a:lnTo>
                  <a:lnTo>
                    <a:pt x="41286" y="123355"/>
                  </a:lnTo>
                  <a:lnTo>
                    <a:pt x="41174" y="123142"/>
                  </a:lnTo>
                  <a:lnTo>
                    <a:pt x="41120" y="123032"/>
                  </a:lnTo>
                  <a:lnTo>
                    <a:pt x="41073" y="122924"/>
                  </a:lnTo>
                  <a:lnTo>
                    <a:pt x="41029" y="122808"/>
                  </a:lnTo>
                  <a:lnTo>
                    <a:pt x="40989" y="122692"/>
                  </a:lnTo>
                  <a:lnTo>
                    <a:pt x="40950" y="122577"/>
                  </a:lnTo>
                  <a:lnTo>
                    <a:pt x="40911" y="122462"/>
                  </a:lnTo>
                  <a:lnTo>
                    <a:pt x="40876" y="122347"/>
                  </a:lnTo>
                  <a:lnTo>
                    <a:pt x="40843" y="122231"/>
                  </a:lnTo>
                  <a:lnTo>
                    <a:pt x="40823" y="122109"/>
                  </a:lnTo>
                  <a:lnTo>
                    <a:pt x="40812" y="121988"/>
                  </a:lnTo>
                  <a:lnTo>
                    <a:pt x="40759" y="121751"/>
                  </a:lnTo>
                  <a:lnTo>
                    <a:pt x="40694" y="121520"/>
                  </a:lnTo>
                  <a:lnTo>
                    <a:pt x="40671" y="121277"/>
                  </a:lnTo>
                  <a:lnTo>
                    <a:pt x="40682" y="121034"/>
                  </a:lnTo>
                  <a:lnTo>
                    <a:pt x="40702" y="120791"/>
                  </a:lnTo>
                  <a:lnTo>
                    <a:pt x="40725" y="120548"/>
                  </a:lnTo>
                  <a:lnTo>
                    <a:pt x="40761" y="120305"/>
                  </a:lnTo>
                  <a:lnTo>
                    <a:pt x="40820" y="120074"/>
                  </a:lnTo>
                  <a:lnTo>
                    <a:pt x="40867" y="119837"/>
                  </a:lnTo>
                  <a:lnTo>
                    <a:pt x="40943" y="119606"/>
                  </a:lnTo>
                  <a:lnTo>
                    <a:pt x="41045" y="119381"/>
                  </a:lnTo>
                  <a:lnTo>
                    <a:pt x="41060" y="119144"/>
                  </a:lnTo>
                  <a:lnTo>
                    <a:pt x="41038" y="118896"/>
                  </a:lnTo>
                  <a:lnTo>
                    <a:pt x="41002" y="118658"/>
                  </a:lnTo>
                  <a:lnTo>
                    <a:pt x="40970" y="118415"/>
                  </a:lnTo>
                  <a:lnTo>
                    <a:pt x="40958" y="118173"/>
                  </a:lnTo>
                  <a:lnTo>
                    <a:pt x="40978" y="117930"/>
                  </a:lnTo>
                  <a:lnTo>
                    <a:pt x="41001" y="117808"/>
                  </a:lnTo>
                  <a:lnTo>
                    <a:pt x="41040" y="117692"/>
                  </a:lnTo>
                  <a:lnTo>
                    <a:pt x="41109" y="117595"/>
                  </a:lnTo>
                  <a:lnTo>
                    <a:pt x="41193" y="117504"/>
                  </a:lnTo>
                  <a:lnTo>
                    <a:pt x="41293" y="117291"/>
                  </a:lnTo>
                  <a:lnTo>
                    <a:pt x="41304" y="117048"/>
                  </a:lnTo>
                  <a:lnTo>
                    <a:pt x="41306" y="116921"/>
                  </a:lnTo>
                  <a:lnTo>
                    <a:pt x="41301" y="116678"/>
                  </a:lnTo>
                  <a:lnTo>
                    <a:pt x="41309" y="116435"/>
                  </a:lnTo>
                  <a:lnTo>
                    <a:pt x="41332" y="116313"/>
                  </a:lnTo>
                  <a:lnTo>
                    <a:pt x="41384" y="116210"/>
                  </a:lnTo>
                  <a:lnTo>
                    <a:pt x="41456" y="116107"/>
                  </a:lnTo>
                  <a:lnTo>
                    <a:pt x="41540" y="116016"/>
                  </a:lnTo>
                  <a:lnTo>
                    <a:pt x="41635" y="115943"/>
                  </a:lnTo>
                  <a:lnTo>
                    <a:pt x="41744" y="115888"/>
                  </a:lnTo>
                  <a:lnTo>
                    <a:pt x="41955" y="115767"/>
                  </a:lnTo>
                  <a:lnTo>
                    <a:pt x="42056" y="115688"/>
                  </a:lnTo>
                  <a:lnTo>
                    <a:pt x="42142" y="115597"/>
                  </a:lnTo>
                  <a:lnTo>
                    <a:pt x="42191" y="115493"/>
                  </a:lnTo>
                  <a:lnTo>
                    <a:pt x="42192" y="115378"/>
                  </a:lnTo>
                  <a:lnTo>
                    <a:pt x="42164" y="115250"/>
                  </a:lnTo>
                  <a:lnTo>
                    <a:pt x="42127" y="115135"/>
                  </a:lnTo>
                  <a:lnTo>
                    <a:pt x="42079" y="115019"/>
                  </a:lnTo>
                  <a:lnTo>
                    <a:pt x="42018" y="114910"/>
                  </a:lnTo>
                  <a:lnTo>
                    <a:pt x="41942" y="114819"/>
                  </a:lnTo>
                  <a:lnTo>
                    <a:pt x="41850" y="114734"/>
                  </a:lnTo>
                  <a:lnTo>
                    <a:pt x="41754" y="114654"/>
                  </a:lnTo>
                  <a:lnTo>
                    <a:pt x="41607" y="114473"/>
                  </a:lnTo>
                  <a:lnTo>
                    <a:pt x="41557" y="114230"/>
                  </a:lnTo>
                  <a:lnTo>
                    <a:pt x="41590" y="113992"/>
                  </a:lnTo>
                  <a:lnTo>
                    <a:pt x="41633" y="113749"/>
                  </a:lnTo>
                  <a:lnTo>
                    <a:pt x="41628" y="113507"/>
                  </a:lnTo>
                  <a:lnTo>
                    <a:pt x="41668" y="113269"/>
                  </a:lnTo>
                  <a:lnTo>
                    <a:pt x="41703" y="113026"/>
                  </a:lnTo>
                  <a:lnTo>
                    <a:pt x="41701" y="112784"/>
                  </a:lnTo>
                  <a:lnTo>
                    <a:pt x="41712" y="112534"/>
                  </a:lnTo>
                  <a:lnTo>
                    <a:pt x="41726" y="112407"/>
                  </a:lnTo>
                  <a:lnTo>
                    <a:pt x="41636" y="112200"/>
                  </a:lnTo>
                  <a:lnTo>
                    <a:pt x="41563" y="112109"/>
                  </a:lnTo>
                  <a:lnTo>
                    <a:pt x="41483" y="112018"/>
                  </a:lnTo>
                  <a:lnTo>
                    <a:pt x="41400" y="111927"/>
                  </a:lnTo>
                  <a:lnTo>
                    <a:pt x="41313" y="111842"/>
                  </a:lnTo>
                  <a:lnTo>
                    <a:pt x="41225" y="111757"/>
                  </a:lnTo>
                  <a:lnTo>
                    <a:pt x="41135" y="111672"/>
                  </a:lnTo>
                  <a:lnTo>
                    <a:pt x="40958" y="111495"/>
                  </a:lnTo>
                  <a:lnTo>
                    <a:pt x="40794" y="111319"/>
                  </a:lnTo>
                  <a:lnTo>
                    <a:pt x="40654" y="111107"/>
                  </a:lnTo>
                  <a:lnTo>
                    <a:pt x="40678" y="110876"/>
                  </a:lnTo>
                  <a:lnTo>
                    <a:pt x="40731" y="110760"/>
                  </a:lnTo>
                  <a:lnTo>
                    <a:pt x="40798" y="110657"/>
                  </a:lnTo>
                  <a:lnTo>
                    <a:pt x="40882" y="110572"/>
                  </a:lnTo>
                  <a:lnTo>
                    <a:pt x="40984" y="110505"/>
                  </a:lnTo>
                  <a:lnTo>
                    <a:pt x="41090" y="110439"/>
                  </a:lnTo>
                  <a:lnTo>
                    <a:pt x="41203" y="110383"/>
                  </a:lnTo>
                  <a:lnTo>
                    <a:pt x="41326" y="110335"/>
                  </a:lnTo>
                  <a:lnTo>
                    <a:pt x="41505" y="110207"/>
                  </a:lnTo>
                  <a:lnTo>
                    <a:pt x="41531" y="109959"/>
                  </a:lnTo>
                  <a:lnTo>
                    <a:pt x="41501" y="109715"/>
                  </a:lnTo>
                  <a:lnTo>
                    <a:pt x="41438" y="109479"/>
                  </a:lnTo>
                  <a:lnTo>
                    <a:pt x="41412" y="109363"/>
                  </a:lnTo>
                  <a:lnTo>
                    <a:pt x="41387" y="109241"/>
                  </a:lnTo>
                  <a:lnTo>
                    <a:pt x="41364" y="109120"/>
                  </a:lnTo>
                  <a:lnTo>
                    <a:pt x="41348" y="108998"/>
                  </a:lnTo>
                  <a:lnTo>
                    <a:pt x="41334" y="108883"/>
                  </a:lnTo>
                  <a:lnTo>
                    <a:pt x="41324" y="108762"/>
                  </a:lnTo>
                  <a:lnTo>
                    <a:pt x="41317" y="108640"/>
                  </a:lnTo>
                  <a:lnTo>
                    <a:pt x="41315" y="108518"/>
                  </a:lnTo>
                  <a:lnTo>
                    <a:pt x="41340" y="108276"/>
                  </a:lnTo>
                  <a:lnTo>
                    <a:pt x="41384" y="108033"/>
                  </a:lnTo>
                  <a:lnTo>
                    <a:pt x="41398" y="107790"/>
                  </a:lnTo>
                  <a:lnTo>
                    <a:pt x="41386" y="107547"/>
                  </a:lnTo>
                  <a:lnTo>
                    <a:pt x="41378" y="107425"/>
                  </a:lnTo>
                  <a:lnTo>
                    <a:pt x="41361" y="107309"/>
                  </a:lnTo>
                  <a:lnTo>
                    <a:pt x="41329" y="107188"/>
                  </a:lnTo>
                  <a:lnTo>
                    <a:pt x="41282" y="107073"/>
                  </a:lnTo>
                  <a:lnTo>
                    <a:pt x="41216" y="106970"/>
                  </a:lnTo>
                  <a:lnTo>
                    <a:pt x="41120" y="106908"/>
                  </a:lnTo>
                  <a:lnTo>
                    <a:pt x="40998" y="106884"/>
                  </a:lnTo>
                  <a:lnTo>
                    <a:pt x="40767" y="106799"/>
                  </a:lnTo>
                  <a:lnTo>
                    <a:pt x="40660" y="106738"/>
                  </a:lnTo>
                  <a:lnTo>
                    <a:pt x="40560" y="106665"/>
                  </a:lnTo>
                  <a:lnTo>
                    <a:pt x="40469" y="106586"/>
                  </a:lnTo>
                  <a:lnTo>
                    <a:pt x="40392" y="106495"/>
                  </a:lnTo>
                  <a:lnTo>
                    <a:pt x="40327" y="106386"/>
                  </a:lnTo>
                  <a:lnTo>
                    <a:pt x="40278" y="106271"/>
                  </a:lnTo>
                  <a:lnTo>
                    <a:pt x="40246" y="106162"/>
                  </a:lnTo>
                  <a:lnTo>
                    <a:pt x="40234" y="106034"/>
                  </a:lnTo>
                  <a:lnTo>
                    <a:pt x="40292" y="105803"/>
                  </a:lnTo>
                  <a:lnTo>
                    <a:pt x="40448" y="105614"/>
                  </a:lnTo>
                  <a:lnTo>
                    <a:pt x="40604" y="105426"/>
                  </a:lnTo>
                  <a:lnTo>
                    <a:pt x="40761" y="105238"/>
                  </a:lnTo>
                  <a:lnTo>
                    <a:pt x="40837" y="105141"/>
                  </a:lnTo>
                  <a:lnTo>
                    <a:pt x="40915" y="105049"/>
                  </a:lnTo>
                  <a:lnTo>
                    <a:pt x="41004" y="104970"/>
                  </a:lnTo>
                  <a:lnTo>
                    <a:pt x="41124" y="104910"/>
                  </a:lnTo>
                  <a:lnTo>
                    <a:pt x="41232" y="104855"/>
                  </a:lnTo>
                  <a:lnTo>
                    <a:pt x="41246" y="104637"/>
                  </a:lnTo>
                  <a:lnTo>
                    <a:pt x="41217" y="104509"/>
                  </a:lnTo>
                  <a:lnTo>
                    <a:pt x="41217" y="104381"/>
                  </a:lnTo>
                  <a:lnTo>
                    <a:pt x="41200" y="104144"/>
                  </a:lnTo>
                  <a:lnTo>
                    <a:pt x="41010" y="103986"/>
                  </a:lnTo>
                  <a:lnTo>
                    <a:pt x="40972" y="103761"/>
                  </a:lnTo>
                  <a:lnTo>
                    <a:pt x="40981" y="103634"/>
                  </a:lnTo>
                  <a:lnTo>
                    <a:pt x="40896" y="103409"/>
                  </a:lnTo>
                  <a:lnTo>
                    <a:pt x="40802" y="103184"/>
                  </a:lnTo>
                  <a:lnTo>
                    <a:pt x="40783" y="103063"/>
                  </a:lnTo>
                  <a:lnTo>
                    <a:pt x="40757" y="102941"/>
                  </a:lnTo>
                  <a:lnTo>
                    <a:pt x="40703" y="102838"/>
                  </a:lnTo>
                  <a:lnTo>
                    <a:pt x="40631" y="102740"/>
                  </a:lnTo>
                  <a:lnTo>
                    <a:pt x="40550" y="102644"/>
                  </a:lnTo>
                  <a:lnTo>
                    <a:pt x="40469" y="102553"/>
                  </a:lnTo>
                  <a:lnTo>
                    <a:pt x="40380" y="102467"/>
                  </a:lnTo>
                  <a:lnTo>
                    <a:pt x="40288" y="102388"/>
                  </a:lnTo>
                  <a:lnTo>
                    <a:pt x="40165" y="102182"/>
                  </a:lnTo>
                  <a:lnTo>
                    <a:pt x="40128" y="102067"/>
                  </a:lnTo>
                  <a:lnTo>
                    <a:pt x="40101" y="101945"/>
                  </a:lnTo>
                  <a:lnTo>
                    <a:pt x="40084" y="101824"/>
                  </a:lnTo>
                  <a:lnTo>
                    <a:pt x="40074" y="101702"/>
                  </a:lnTo>
                  <a:lnTo>
                    <a:pt x="40073" y="101580"/>
                  </a:lnTo>
                  <a:lnTo>
                    <a:pt x="40093" y="101337"/>
                  </a:lnTo>
                  <a:lnTo>
                    <a:pt x="40142" y="101100"/>
                  </a:lnTo>
                  <a:lnTo>
                    <a:pt x="40188" y="100863"/>
                  </a:lnTo>
                  <a:lnTo>
                    <a:pt x="40193" y="100742"/>
                  </a:lnTo>
                  <a:lnTo>
                    <a:pt x="40188" y="100621"/>
                  </a:lnTo>
                  <a:lnTo>
                    <a:pt x="40174" y="100499"/>
                  </a:lnTo>
                  <a:lnTo>
                    <a:pt x="40144" y="100384"/>
                  </a:lnTo>
                  <a:lnTo>
                    <a:pt x="40109" y="100268"/>
                  </a:lnTo>
                  <a:lnTo>
                    <a:pt x="40042" y="100031"/>
                  </a:lnTo>
                  <a:lnTo>
                    <a:pt x="40014" y="99794"/>
                  </a:lnTo>
                  <a:lnTo>
                    <a:pt x="40018" y="99551"/>
                  </a:lnTo>
                  <a:lnTo>
                    <a:pt x="40010" y="99424"/>
                  </a:lnTo>
                  <a:lnTo>
                    <a:pt x="40017" y="99187"/>
                  </a:lnTo>
                  <a:lnTo>
                    <a:pt x="40133" y="98968"/>
                  </a:lnTo>
                  <a:lnTo>
                    <a:pt x="40272" y="98768"/>
                  </a:lnTo>
                  <a:lnTo>
                    <a:pt x="40344" y="98670"/>
                  </a:lnTo>
                  <a:lnTo>
                    <a:pt x="40413" y="98573"/>
                  </a:lnTo>
                  <a:lnTo>
                    <a:pt x="40477" y="98470"/>
                  </a:lnTo>
                  <a:lnTo>
                    <a:pt x="40539" y="98360"/>
                  </a:lnTo>
                  <a:lnTo>
                    <a:pt x="40583" y="98251"/>
                  </a:lnTo>
                  <a:lnTo>
                    <a:pt x="40604" y="98130"/>
                  </a:lnTo>
                  <a:lnTo>
                    <a:pt x="40614" y="98002"/>
                  </a:lnTo>
                  <a:lnTo>
                    <a:pt x="40572" y="97771"/>
                  </a:lnTo>
                  <a:lnTo>
                    <a:pt x="40431" y="97571"/>
                  </a:lnTo>
                  <a:lnTo>
                    <a:pt x="40289" y="97370"/>
                  </a:lnTo>
                  <a:lnTo>
                    <a:pt x="40236" y="97261"/>
                  </a:lnTo>
                  <a:lnTo>
                    <a:pt x="40191" y="97146"/>
                  </a:lnTo>
                  <a:lnTo>
                    <a:pt x="40155" y="97030"/>
                  </a:lnTo>
                  <a:lnTo>
                    <a:pt x="40132" y="96908"/>
                  </a:lnTo>
                  <a:lnTo>
                    <a:pt x="40121" y="96787"/>
                  </a:lnTo>
                  <a:lnTo>
                    <a:pt x="40113" y="96665"/>
                  </a:lnTo>
                  <a:lnTo>
                    <a:pt x="40102" y="96422"/>
                  </a:lnTo>
                  <a:lnTo>
                    <a:pt x="40129" y="96307"/>
                  </a:lnTo>
                  <a:lnTo>
                    <a:pt x="40163" y="96192"/>
                  </a:lnTo>
                  <a:lnTo>
                    <a:pt x="40202" y="96076"/>
                  </a:lnTo>
                  <a:lnTo>
                    <a:pt x="40242" y="95961"/>
                  </a:lnTo>
                  <a:lnTo>
                    <a:pt x="40284" y="95845"/>
                  </a:lnTo>
                  <a:lnTo>
                    <a:pt x="40327" y="95730"/>
                  </a:lnTo>
                  <a:lnTo>
                    <a:pt x="40367" y="95620"/>
                  </a:lnTo>
                  <a:lnTo>
                    <a:pt x="40442" y="95389"/>
                  </a:lnTo>
                  <a:lnTo>
                    <a:pt x="40491" y="95147"/>
                  </a:lnTo>
                  <a:lnTo>
                    <a:pt x="40489" y="94904"/>
                  </a:lnTo>
                  <a:lnTo>
                    <a:pt x="40489" y="94660"/>
                  </a:lnTo>
                  <a:lnTo>
                    <a:pt x="40482" y="94418"/>
                  </a:lnTo>
                  <a:lnTo>
                    <a:pt x="40423" y="94186"/>
                  </a:lnTo>
                  <a:lnTo>
                    <a:pt x="40339" y="93956"/>
                  </a:lnTo>
                  <a:lnTo>
                    <a:pt x="40250" y="93731"/>
                  </a:lnTo>
                  <a:lnTo>
                    <a:pt x="40171" y="93500"/>
                  </a:lnTo>
                  <a:lnTo>
                    <a:pt x="40160" y="93257"/>
                  </a:lnTo>
                  <a:lnTo>
                    <a:pt x="40162" y="93014"/>
                  </a:lnTo>
                  <a:lnTo>
                    <a:pt x="40157" y="92892"/>
                  </a:lnTo>
                  <a:lnTo>
                    <a:pt x="40163" y="92771"/>
                  </a:lnTo>
                  <a:lnTo>
                    <a:pt x="40182" y="92650"/>
                  </a:lnTo>
                  <a:lnTo>
                    <a:pt x="40207" y="92528"/>
                  </a:lnTo>
                  <a:lnTo>
                    <a:pt x="40232" y="92413"/>
                  </a:lnTo>
                  <a:lnTo>
                    <a:pt x="40275" y="92170"/>
                  </a:lnTo>
                  <a:lnTo>
                    <a:pt x="40310" y="91932"/>
                  </a:lnTo>
                  <a:lnTo>
                    <a:pt x="40318" y="91689"/>
                  </a:lnTo>
                  <a:lnTo>
                    <a:pt x="40299" y="91568"/>
                  </a:lnTo>
                  <a:lnTo>
                    <a:pt x="40266" y="91447"/>
                  </a:lnTo>
                  <a:lnTo>
                    <a:pt x="40214" y="91337"/>
                  </a:lnTo>
                  <a:lnTo>
                    <a:pt x="40135" y="91246"/>
                  </a:lnTo>
                  <a:lnTo>
                    <a:pt x="40038" y="91173"/>
                  </a:lnTo>
                  <a:lnTo>
                    <a:pt x="39934" y="91106"/>
                  </a:lnTo>
                  <a:lnTo>
                    <a:pt x="39752" y="90948"/>
                  </a:lnTo>
                  <a:lnTo>
                    <a:pt x="39673" y="90851"/>
                  </a:lnTo>
                  <a:lnTo>
                    <a:pt x="39607" y="90748"/>
                  </a:lnTo>
                  <a:lnTo>
                    <a:pt x="39561" y="90639"/>
                  </a:lnTo>
                  <a:lnTo>
                    <a:pt x="39546" y="90517"/>
                  </a:lnTo>
                  <a:lnTo>
                    <a:pt x="39564" y="90268"/>
                  </a:lnTo>
                  <a:lnTo>
                    <a:pt x="39580" y="90153"/>
                  </a:lnTo>
                  <a:lnTo>
                    <a:pt x="39603" y="90031"/>
                  </a:lnTo>
                  <a:lnTo>
                    <a:pt x="39631" y="89910"/>
                  </a:lnTo>
                  <a:lnTo>
                    <a:pt x="39660" y="89794"/>
                  </a:lnTo>
                  <a:lnTo>
                    <a:pt x="39691" y="89672"/>
                  </a:lnTo>
                  <a:lnTo>
                    <a:pt x="39735" y="89563"/>
                  </a:lnTo>
                  <a:lnTo>
                    <a:pt x="39801" y="89460"/>
                  </a:lnTo>
                  <a:lnTo>
                    <a:pt x="39882" y="89369"/>
                  </a:lnTo>
                  <a:lnTo>
                    <a:pt x="39973" y="89284"/>
                  </a:lnTo>
                  <a:lnTo>
                    <a:pt x="40071" y="89211"/>
                  </a:lnTo>
                  <a:lnTo>
                    <a:pt x="40178" y="89156"/>
                  </a:lnTo>
                  <a:lnTo>
                    <a:pt x="40293" y="89114"/>
                  </a:lnTo>
                  <a:lnTo>
                    <a:pt x="40412" y="89077"/>
                  </a:lnTo>
                  <a:lnTo>
                    <a:pt x="40530" y="89059"/>
                  </a:lnTo>
                  <a:lnTo>
                    <a:pt x="40652" y="89059"/>
                  </a:lnTo>
                  <a:lnTo>
                    <a:pt x="40896" y="89065"/>
                  </a:lnTo>
                  <a:lnTo>
                    <a:pt x="41023" y="89053"/>
                  </a:lnTo>
                  <a:lnTo>
                    <a:pt x="41151" y="89035"/>
                  </a:lnTo>
                  <a:lnTo>
                    <a:pt x="41253" y="88986"/>
                  </a:lnTo>
                  <a:lnTo>
                    <a:pt x="41304" y="88889"/>
                  </a:lnTo>
                  <a:lnTo>
                    <a:pt x="41323" y="88755"/>
                  </a:lnTo>
                  <a:lnTo>
                    <a:pt x="41334" y="88634"/>
                  </a:lnTo>
                  <a:lnTo>
                    <a:pt x="41329" y="88391"/>
                  </a:lnTo>
                  <a:lnTo>
                    <a:pt x="41330" y="88147"/>
                  </a:lnTo>
                  <a:lnTo>
                    <a:pt x="41327" y="88026"/>
                  </a:lnTo>
                  <a:lnTo>
                    <a:pt x="41320" y="87905"/>
                  </a:lnTo>
                  <a:lnTo>
                    <a:pt x="41307" y="87783"/>
                  </a:lnTo>
                  <a:lnTo>
                    <a:pt x="41290" y="87662"/>
                  </a:lnTo>
                  <a:lnTo>
                    <a:pt x="41268" y="87546"/>
                  </a:lnTo>
                  <a:lnTo>
                    <a:pt x="41242" y="87425"/>
                  </a:lnTo>
                  <a:lnTo>
                    <a:pt x="41216" y="87309"/>
                  </a:lnTo>
                  <a:lnTo>
                    <a:pt x="41188" y="87060"/>
                  </a:lnTo>
                  <a:lnTo>
                    <a:pt x="41174" y="86944"/>
                  </a:lnTo>
                  <a:lnTo>
                    <a:pt x="41140" y="86829"/>
                  </a:lnTo>
                  <a:lnTo>
                    <a:pt x="41089" y="86720"/>
                  </a:lnTo>
                  <a:lnTo>
                    <a:pt x="41033" y="86611"/>
                  </a:lnTo>
                  <a:lnTo>
                    <a:pt x="40944" y="86379"/>
                  </a:lnTo>
                  <a:lnTo>
                    <a:pt x="40850" y="86155"/>
                  </a:lnTo>
                  <a:lnTo>
                    <a:pt x="40736" y="85942"/>
                  </a:lnTo>
                  <a:lnTo>
                    <a:pt x="40625" y="85730"/>
                  </a:lnTo>
                  <a:lnTo>
                    <a:pt x="40517" y="85511"/>
                  </a:lnTo>
                  <a:lnTo>
                    <a:pt x="40410" y="85292"/>
                  </a:lnTo>
                  <a:lnTo>
                    <a:pt x="40351" y="85055"/>
                  </a:lnTo>
                  <a:lnTo>
                    <a:pt x="40334" y="84812"/>
                  </a:lnTo>
                  <a:lnTo>
                    <a:pt x="40328" y="84569"/>
                  </a:lnTo>
                  <a:lnTo>
                    <a:pt x="40373" y="84332"/>
                  </a:lnTo>
                  <a:lnTo>
                    <a:pt x="40437" y="84095"/>
                  </a:lnTo>
                  <a:lnTo>
                    <a:pt x="40448" y="83852"/>
                  </a:lnTo>
                  <a:lnTo>
                    <a:pt x="40448" y="83609"/>
                  </a:lnTo>
                  <a:lnTo>
                    <a:pt x="40472" y="83366"/>
                  </a:lnTo>
                  <a:lnTo>
                    <a:pt x="40503" y="83129"/>
                  </a:lnTo>
                  <a:lnTo>
                    <a:pt x="40522" y="83008"/>
                  </a:lnTo>
                  <a:lnTo>
                    <a:pt x="40551" y="82892"/>
                  </a:lnTo>
                  <a:lnTo>
                    <a:pt x="40589" y="82777"/>
                  </a:lnTo>
                  <a:lnTo>
                    <a:pt x="40635" y="82662"/>
                  </a:lnTo>
                  <a:lnTo>
                    <a:pt x="40687" y="82552"/>
                  </a:lnTo>
                  <a:lnTo>
                    <a:pt x="40749" y="82443"/>
                  </a:lnTo>
                  <a:lnTo>
                    <a:pt x="40822" y="82346"/>
                  </a:lnTo>
                  <a:lnTo>
                    <a:pt x="40909" y="82260"/>
                  </a:lnTo>
                  <a:lnTo>
                    <a:pt x="41004" y="82188"/>
                  </a:lnTo>
                  <a:lnTo>
                    <a:pt x="41113" y="82133"/>
                  </a:lnTo>
                  <a:lnTo>
                    <a:pt x="41232" y="82103"/>
                  </a:lnTo>
                  <a:lnTo>
                    <a:pt x="41459" y="82018"/>
                  </a:lnTo>
                  <a:lnTo>
                    <a:pt x="41563" y="81951"/>
                  </a:lnTo>
                  <a:lnTo>
                    <a:pt x="41662" y="81884"/>
                  </a:lnTo>
                  <a:lnTo>
                    <a:pt x="41758" y="81805"/>
                  </a:lnTo>
                  <a:lnTo>
                    <a:pt x="41849" y="81726"/>
                  </a:lnTo>
                  <a:lnTo>
                    <a:pt x="41935" y="81635"/>
                  </a:lnTo>
                  <a:lnTo>
                    <a:pt x="42109" y="81447"/>
                  </a:lnTo>
                  <a:lnTo>
                    <a:pt x="42117" y="81221"/>
                  </a:lnTo>
                  <a:lnTo>
                    <a:pt x="42105" y="81106"/>
                  </a:lnTo>
                  <a:lnTo>
                    <a:pt x="42088" y="80985"/>
                  </a:lnTo>
                  <a:lnTo>
                    <a:pt x="42068" y="80869"/>
                  </a:lnTo>
                  <a:lnTo>
                    <a:pt x="42045" y="80748"/>
                  </a:lnTo>
                  <a:lnTo>
                    <a:pt x="42021" y="80626"/>
                  </a:lnTo>
                  <a:lnTo>
                    <a:pt x="41994" y="80505"/>
                  </a:lnTo>
                  <a:lnTo>
                    <a:pt x="41967" y="80390"/>
                  </a:lnTo>
                  <a:lnTo>
                    <a:pt x="41910" y="80146"/>
                  </a:lnTo>
                  <a:lnTo>
                    <a:pt x="41882" y="80025"/>
                  </a:lnTo>
                  <a:lnTo>
                    <a:pt x="41855" y="79903"/>
                  </a:lnTo>
                  <a:lnTo>
                    <a:pt x="41829" y="79782"/>
                  </a:lnTo>
                  <a:lnTo>
                    <a:pt x="41806" y="79666"/>
                  </a:lnTo>
                  <a:lnTo>
                    <a:pt x="41717" y="79454"/>
                  </a:lnTo>
                  <a:lnTo>
                    <a:pt x="41623" y="79229"/>
                  </a:lnTo>
                  <a:lnTo>
                    <a:pt x="41529" y="79004"/>
                  </a:lnTo>
                  <a:lnTo>
                    <a:pt x="41435" y="78779"/>
                  </a:lnTo>
                  <a:lnTo>
                    <a:pt x="41339" y="78554"/>
                  </a:lnTo>
                  <a:lnTo>
                    <a:pt x="41241" y="78336"/>
                  </a:lnTo>
                  <a:lnTo>
                    <a:pt x="41190" y="78226"/>
                  </a:lnTo>
                  <a:lnTo>
                    <a:pt x="41130" y="78123"/>
                  </a:lnTo>
                  <a:lnTo>
                    <a:pt x="41066" y="78014"/>
                  </a:lnTo>
                  <a:lnTo>
                    <a:pt x="41002" y="77916"/>
                  </a:lnTo>
                  <a:lnTo>
                    <a:pt x="40869" y="77710"/>
                  </a:lnTo>
                  <a:lnTo>
                    <a:pt x="40712" y="77522"/>
                  </a:lnTo>
                  <a:lnTo>
                    <a:pt x="40611" y="77309"/>
                  </a:lnTo>
                  <a:lnTo>
                    <a:pt x="40608" y="77181"/>
                  </a:lnTo>
                  <a:lnTo>
                    <a:pt x="40514" y="76963"/>
                  </a:lnTo>
                  <a:lnTo>
                    <a:pt x="40365" y="76774"/>
                  </a:lnTo>
                  <a:lnTo>
                    <a:pt x="40236" y="76568"/>
                  </a:lnTo>
                  <a:lnTo>
                    <a:pt x="40100" y="76361"/>
                  </a:lnTo>
                  <a:lnTo>
                    <a:pt x="39928" y="76185"/>
                  </a:lnTo>
                  <a:lnTo>
                    <a:pt x="39817" y="75979"/>
                  </a:lnTo>
                  <a:lnTo>
                    <a:pt x="39715" y="75754"/>
                  </a:lnTo>
                  <a:lnTo>
                    <a:pt x="39616" y="75535"/>
                  </a:lnTo>
                  <a:lnTo>
                    <a:pt x="39519" y="75310"/>
                  </a:lnTo>
                  <a:lnTo>
                    <a:pt x="39424" y="75085"/>
                  </a:lnTo>
                  <a:lnTo>
                    <a:pt x="39329" y="74860"/>
                  </a:lnTo>
                  <a:lnTo>
                    <a:pt x="39235" y="74636"/>
                  </a:lnTo>
                  <a:lnTo>
                    <a:pt x="39141" y="74411"/>
                  </a:lnTo>
                  <a:lnTo>
                    <a:pt x="39047" y="74192"/>
                  </a:lnTo>
                  <a:lnTo>
                    <a:pt x="38952" y="73968"/>
                  </a:lnTo>
                  <a:lnTo>
                    <a:pt x="38858" y="73743"/>
                  </a:lnTo>
                  <a:lnTo>
                    <a:pt x="38769" y="73518"/>
                  </a:lnTo>
                  <a:lnTo>
                    <a:pt x="38719" y="73402"/>
                  </a:lnTo>
                  <a:lnTo>
                    <a:pt x="38665" y="73293"/>
                  </a:lnTo>
                  <a:lnTo>
                    <a:pt x="38606" y="73190"/>
                  </a:lnTo>
                  <a:lnTo>
                    <a:pt x="38544" y="73087"/>
                  </a:lnTo>
                  <a:lnTo>
                    <a:pt x="38477" y="72983"/>
                  </a:lnTo>
                  <a:lnTo>
                    <a:pt x="38357" y="72771"/>
                  </a:lnTo>
                  <a:lnTo>
                    <a:pt x="38261" y="72546"/>
                  </a:lnTo>
                  <a:lnTo>
                    <a:pt x="38137" y="72339"/>
                  </a:lnTo>
                  <a:lnTo>
                    <a:pt x="38002" y="72139"/>
                  </a:lnTo>
                  <a:lnTo>
                    <a:pt x="37876" y="71932"/>
                  </a:lnTo>
                  <a:lnTo>
                    <a:pt x="37754" y="71720"/>
                  </a:lnTo>
                  <a:lnTo>
                    <a:pt x="37693" y="71616"/>
                  </a:lnTo>
                  <a:lnTo>
                    <a:pt x="37629" y="71513"/>
                  </a:lnTo>
                  <a:lnTo>
                    <a:pt x="37564" y="71410"/>
                  </a:lnTo>
                  <a:lnTo>
                    <a:pt x="37494" y="71307"/>
                  </a:lnTo>
                  <a:lnTo>
                    <a:pt x="37422" y="71209"/>
                  </a:lnTo>
                  <a:lnTo>
                    <a:pt x="37283" y="71009"/>
                  </a:lnTo>
                  <a:lnTo>
                    <a:pt x="37161" y="70802"/>
                  </a:lnTo>
                  <a:lnTo>
                    <a:pt x="37031" y="70596"/>
                  </a:lnTo>
                  <a:lnTo>
                    <a:pt x="36899" y="70389"/>
                  </a:lnTo>
                  <a:lnTo>
                    <a:pt x="36775" y="70183"/>
                  </a:lnTo>
                  <a:lnTo>
                    <a:pt x="36647" y="69976"/>
                  </a:lnTo>
                  <a:lnTo>
                    <a:pt x="36580" y="69873"/>
                  </a:lnTo>
                  <a:lnTo>
                    <a:pt x="36510" y="69776"/>
                  </a:lnTo>
                  <a:lnTo>
                    <a:pt x="36436" y="69678"/>
                  </a:lnTo>
                  <a:lnTo>
                    <a:pt x="36354" y="69587"/>
                  </a:lnTo>
                  <a:lnTo>
                    <a:pt x="36198" y="69405"/>
                  </a:lnTo>
                  <a:lnTo>
                    <a:pt x="36061" y="69204"/>
                  </a:lnTo>
                  <a:lnTo>
                    <a:pt x="35991" y="69101"/>
                  </a:lnTo>
                  <a:lnTo>
                    <a:pt x="35918" y="69004"/>
                  </a:lnTo>
                  <a:lnTo>
                    <a:pt x="35843" y="68907"/>
                  </a:lnTo>
                  <a:lnTo>
                    <a:pt x="35767" y="68815"/>
                  </a:lnTo>
                  <a:lnTo>
                    <a:pt x="35691" y="68725"/>
                  </a:lnTo>
                  <a:lnTo>
                    <a:pt x="35540" y="68530"/>
                  </a:lnTo>
                  <a:lnTo>
                    <a:pt x="35391" y="68336"/>
                  </a:lnTo>
                  <a:lnTo>
                    <a:pt x="35249" y="68141"/>
                  </a:lnTo>
                  <a:lnTo>
                    <a:pt x="35097" y="67953"/>
                  </a:lnTo>
                  <a:lnTo>
                    <a:pt x="34968" y="67747"/>
                  </a:lnTo>
                  <a:lnTo>
                    <a:pt x="34885" y="67515"/>
                  </a:lnTo>
                  <a:lnTo>
                    <a:pt x="34753" y="67315"/>
                  </a:lnTo>
                  <a:lnTo>
                    <a:pt x="34608" y="67121"/>
                  </a:lnTo>
                  <a:lnTo>
                    <a:pt x="34463" y="66926"/>
                  </a:lnTo>
                  <a:lnTo>
                    <a:pt x="34328" y="66726"/>
                  </a:lnTo>
                  <a:lnTo>
                    <a:pt x="34202" y="66513"/>
                  </a:lnTo>
                  <a:lnTo>
                    <a:pt x="34093" y="66295"/>
                  </a:lnTo>
                  <a:lnTo>
                    <a:pt x="33971" y="66088"/>
                  </a:lnTo>
                  <a:lnTo>
                    <a:pt x="33817" y="65899"/>
                  </a:lnTo>
                  <a:lnTo>
                    <a:pt x="33669" y="65705"/>
                  </a:lnTo>
                  <a:lnTo>
                    <a:pt x="33526" y="65510"/>
                  </a:lnTo>
                  <a:lnTo>
                    <a:pt x="33451" y="65414"/>
                  </a:lnTo>
                  <a:lnTo>
                    <a:pt x="33377" y="65316"/>
                  </a:lnTo>
                  <a:lnTo>
                    <a:pt x="33307" y="65219"/>
                  </a:lnTo>
                  <a:lnTo>
                    <a:pt x="33252" y="65109"/>
                  </a:lnTo>
                  <a:lnTo>
                    <a:pt x="33200" y="64994"/>
                  </a:lnTo>
                  <a:lnTo>
                    <a:pt x="33034" y="64830"/>
                  </a:lnTo>
                  <a:lnTo>
                    <a:pt x="32792" y="64770"/>
                  </a:lnTo>
                  <a:lnTo>
                    <a:pt x="32556" y="64818"/>
                  </a:lnTo>
                  <a:lnTo>
                    <a:pt x="32321" y="64885"/>
                  </a:lnTo>
                  <a:lnTo>
                    <a:pt x="32082" y="64940"/>
                  </a:lnTo>
                  <a:lnTo>
                    <a:pt x="31953" y="64970"/>
                  </a:lnTo>
                  <a:lnTo>
                    <a:pt x="31836" y="64976"/>
                  </a:lnTo>
                  <a:lnTo>
                    <a:pt x="31746" y="64921"/>
                  </a:lnTo>
                  <a:lnTo>
                    <a:pt x="31683" y="64806"/>
                  </a:lnTo>
                  <a:lnTo>
                    <a:pt x="31645" y="64684"/>
                  </a:lnTo>
                  <a:lnTo>
                    <a:pt x="31636" y="64563"/>
                  </a:lnTo>
                  <a:lnTo>
                    <a:pt x="31647" y="64320"/>
                  </a:lnTo>
                  <a:lnTo>
                    <a:pt x="31642" y="64077"/>
                  </a:lnTo>
                  <a:lnTo>
                    <a:pt x="31646" y="63956"/>
                  </a:lnTo>
                  <a:lnTo>
                    <a:pt x="31650" y="63834"/>
                  </a:lnTo>
                  <a:lnTo>
                    <a:pt x="31657" y="63712"/>
                  </a:lnTo>
                  <a:lnTo>
                    <a:pt x="31670" y="63591"/>
                  </a:lnTo>
                  <a:lnTo>
                    <a:pt x="31697" y="63475"/>
                  </a:lnTo>
                  <a:lnTo>
                    <a:pt x="31742" y="63360"/>
                  </a:lnTo>
                  <a:lnTo>
                    <a:pt x="31788" y="63245"/>
                  </a:lnTo>
                  <a:lnTo>
                    <a:pt x="31872" y="63001"/>
                  </a:lnTo>
                  <a:lnTo>
                    <a:pt x="31779" y="62813"/>
                  </a:lnTo>
                  <a:lnTo>
                    <a:pt x="31566" y="62667"/>
                  </a:lnTo>
                  <a:lnTo>
                    <a:pt x="31352" y="62552"/>
                  </a:lnTo>
                  <a:lnTo>
                    <a:pt x="31131" y="62448"/>
                  </a:lnTo>
                  <a:lnTo>
                    <a:pt x="30923" y="62321"/>
                  </a:lnTo>
                  <a:lnTo>
                    <a:pt x="30824" y="62248"/>
                  </a:lnTo>
                  <a:lnTo>
                    <a:pt x="30737" y="62163"/>
                  </a:lnTo>
                  <a:lnTo>
                    <a:pt x="30677" y="62066"/>
                  </a:lnTo>
                  <a:lnTo>
                    <a:pt x="30654" y="61944"/>
                  </a:lnTo>
                  <a:lnTo>
                    <a:pt x="30573" y="61714"/>
                  </a:lnTo>
                  <a:lnTo>
                    <a:pt x="30436" y="61513"/>
                  </a:lnTo>
                  <a:lnTo>
                    <a:pt x="30293" y="61312"/>
                  </a:lnTo>
                  <a:lnTo>
                    <a:pt x="30156" y="61112"/>
                  </a:lnTo>
                  <a:lnTo>
                    <a:pt x="30029" y="60911"/>
                  </a:lnTo>
                  <a:lnTo>
                    <a:pt x="29968" y="60802"/>
                  </a:lnTo>
                  <a:lnTo>
                    <a:pt x="29907" y="60699"/>
                  </a:lnTo>
                  <a:lnTo>
                    <a:pt x="29842" y="60595"/>
                  </a:lnTo>
                  <a:lnTo>
                    <a:pt x="29774" y="60493"/>
                  </a:lnTo>
                  <a:lnTo>
                    <a:pt x="29706" y="60395"/>
                  </a:lnTo>
                  <a:lnTo>
                    <a:pt x="29568" y="60195"/>
                  </a:lnTo>
                  <a:lnTo>
                    <a:pt x="29435" y="59988"/>
                  </a:lnTo>
                  <a:lnTo>
                    <a:pt x="29352" y="59903"/>
                  </a:lnTo>
                  <a:lnTo>
                    <a:pt x="29254" y="59824"/>
                  </a:lnTo>
                  <a:lnTo>
                    <a:pt x="29147" y="59763"/>
                  </a:lnTo>
                  <a:lnTo>
                    <a:pt x="29034" y="59727"/>
                  </a:lnTo>
                  <a:lnTo>
                    <a:pt x="28914" y="59720"/>
                  </a:lnTo>
                  <a:lnTo>
                    <a:pt x="28667" y="59733"/>
                  </a:lnTo>
                  <a:lnTo>
                    <a:pt x="28537" y="59751"/>
                  </a:lnTo>
                  <a:lnTo>
                    <a:pt x="28309" y="59727"/>
                  </a:lnTo>
                  <a:lnTo>
                    <a:pt x="28185" y="59508"/>
                  </a:lnTo>
                  <a:lnTo>
                    <a:pt x="28163" y="59271"/>
                  </a:lnTo>
                  <a:lnTo>
                    <a:pt x="28167" y="59022"/>
                  </a:lnTo>
                  <a:lnTo>
                    <a:pt x="28163" y="58901"/>
                  </a:lnTo>
                  <a:lnTo>
                    <a:pt x="28144" y="58779"/>
                  </a:lnTo>
                  <a:lnTo>
                    <a:pt x="28093" y="58670"/>
                  </a:lnTo>
                  <a:lnTo>
                    <a:pt x="28008" y="58573"/>
                  </a:lnTo>
                  <a:lnTo>
                    <a:pt x="27906" y="58506"/>
                  </a:lnTo>
                  <a:lnTo>
                    <a:pt x="27793" y="58487"/>
                  </a:lnTo>
                  <a:lnTo>
                    <a:pt x="27543" y="58530"/>
                  </a:lnTo>
                  <a:lnTo>
                    <a:pt x="27331" y="58646"/>
                  </a:lnTo>
                  <a:lnTo>
                    <a:pt x="27108" y="58743"/>
                  </a:lnTo>
                  <a:lnTo>
                    <a:pt x="26867" y="58779"/>
                  </a:lnTo>
                  <a:lnTo>
                    <a:pt x="26740" y="58785"/>
                  </a:lnTo>
                  <a:lnTo>
                    <a:pt x="26514" y="58718"/>
                  </a:lnTo>
                  <a:lnTo>
                    <a:pt x="26435" y="58627"/>
                  </a:lnTo>
                  <a:lnTo>
                    <a:pt x="26372" y="58518"/>
                  </a:lnTo>
                  <a:lnTo>
                    <a:pt x="26316" y="58408"/>
                  </a:lnTo>
                  <a:lnTo>
                    <a:pt x="26270" y="58293"/>
                  </a:lnTo>
                  <a:lnTo>
                    <a:pt x="26234" y="58178"/>
                  </a:lnTo>
                  <a:lnTo>
                    <a:pt x="26213" y="58062"/>
                  </a:lnTo>
                  <a:lnTo>
                    <a:pt x="26202" y="57941"/>
                  </a:lnTo>
                  <a:lnTo>
                    <a:pt x="26151" y="57698"/>
                  </a:lnTo>
                  <a:lnTo>
                    <a:pt x="26114" y="57582"/>
                  </a:lnTo>
                  <a:lnTo>
                    <a:pt x="26071" y="57473"/>
                  </a:lnTo>
                  <a:lnTo>
                    <a:pt x="26021" y="57364"/>
                  </a:lnTo>
                  <a:lnTo>
                    <a:pt x="25966" y="57254"/>
                  </a:lnTo>
                  <a:lnTo>
                    <a:pt x="25909" y="57145"/>
                  </a:lnTo>
                  <a:lnTo>
                    <a:pt x="25852" y="57035"/>
                  </a:lnTo>
                  <a:lnTo>
                    <a:pt x="25796" y="56932"/>
                  </a:lnTo>
                  <a:lnTo>
                    <a:pt x="25627" y="56871"/>
                  </a:lnTo>
                  <a:lnTo>
                    <a:pt x="25398" y="56792"/>
                  </a:lnTo>
                  <a:lnTo>
                    <a:pt x="25168" y="56714"/>
                  </a:lnTo>
                  <a:lnTo>
                    <a:pt x="24937" y="56641"/>
                  </a:lnTo>
                  <a:lnTo>
                    <a:pt x="24704" y="56567"/>
                  </a:lnTo>
                  <a:lnTo>
                    <a:pt x="24489" y="56458"/>
                  </a:lnTo>
                  <a:lnTo>
                    <a:pt x="24281" y="56330"/>
                  </a:lnTo>
                  <a:lnTo>
                    <a:pt x="24076" y="56197"/>
                  </a:lnTo>
                  <a:lnTo>
                    <a:pt x="23864" y="56081"/>
                  </a:lnTo>
                  <a:lnTo>
                    <a:pt x="23649" y="55960"/>
                  </a:lnTo>
                  <a:lnTo>
                    <a:pt x="23428" y="55869"/>
                  </a:lnTo>
                  <a:lnTo>
                    <a:pt x="23186" y="55863"/>
                  </a:lnTo>
                  <a:lnTo>
                    <a:pt x="22941" y="55869"/>
                  </a:lnTo>
                  <a:lnTo>
                    <a:pt x="22698" y="55869"/>
                  </a:lnTo>
                  <a:lnTo>
                    <a:pt x="22454" y="55863"/>
                  </a:lnTo>
                  <a:lnTo>
                    <a:pt x="22211" y="55863"/>
                  </a:lnTo>
                  <a:lnTo>
                    <a:pt x="21973" y="55900"/>
                  </a:lnTo>
                  <a:lnTo>
                    <a:pt x="21744" y="55984"/>
                  </a:lnTo>
                  <a:lnTo>
                    <a:pt x="21505" y="56027"/>
                  </a:lnTo>
                  <a:lnTo>
                    <a:pt x="21262" y="56039"/>
                  </a:lnTo>
                  <a:lnTo>
                    <a:pt x="21018" y="56039"/>
                  </a:lnTo>
                  <a:lnTo>
                    <a:pt x="20776" y="56039"/>
                  </a:lnTo>
                  <a:lnTo>
                    <a:pt x="20533" y="56039"/>
                  </a:lnTo>
                  <a:lnTo>
                    <a:pt x="20290" y="56039"/>
                  </a:lnTo>
                  <a:lnTo>
                    <a:pt x="20047" y="56039"/>
                  </a:lnTo>
                  <a:lnTo>
                    <a:pt x="19803" y="56045"/>
                  </a:lnTo>
                  <a:lnTo>
                    <a:pt x="19560" y="56039"/>
                  </a:lnTo>
                  <a:lnTo>
                    <a:pt x="19326" y="56100"/>
                  </a:lnTo>
                  <a:lnTo>
                    <a:pt x="19096" y="56178"/>
                  </a:lnTo>
                  <a:lnTo>
                    <a:pt x="18868" y="56264"/>
                  </a:lnTo>
                  <a:lnTo>
                    <a:pt x="18655" y="56379"/>
                  </a:lnTo>
                  <a:lnTo>
                    <a:pt x="18444" y="56506"/>
                  </a:lnTo>
                  <a:lnTo>
                    <a:pt x="18338" y="56568"/>
                  </a:lnTo>
                  <a:lnTo>
                    <a:pt x="18247" y="56647"/>
                  </a:lnTo>
                  <a:lnTo>
                    <a:pt x="18169" y="56737"/>
                  </a:lnTo>
                  <a:lnTo>
                    <a:pt x="18101" y="56841"/>
                  </a:lnTo>
                  <a:lnTo>
                    <a:pt x="18043" y="56950"/>
                  </a:lnTo>
                  <a:lnTo>
                    <a:pt x="17995" y="57060"/>
                  </a:lnTo>
                  <a:lnTo>
                    <a:pt x="17956" y="57175"/>
                  </a:lnTo>
                  <a:lnTo>
                    <a:pt x="17928" y="57296"/>
                  </a:lnTo>
                  <a:lnTo>
                    <a:pt x="17910" y="57412"/>
                  </a:lnTo>
                  <a:lnTo>
                    <a:pt x="17917" y="57655"/>
                  </a:lnTo>
                  <a:lnTo>
                    <a:pt x="17919" y="57898"/>
                  </a:lnTo>
                  <a:lnTo>
                    <a:pt x="17921" y="58147"/>
                  </a:lnTo>
                  <a:lnTo>
                    <a:pt x="17934" y="58390"/>
                  </a:lnTo>
                  <a:lnTo>
                    <a:pt x="17903" y="58506"/>
                  </a:lnTo>
                  <a:lnTo>
                    <a:pt x="17843" y="58609"/>
                  </a:lnTo>
                  <a:lnTo>
                    <a:pt x="17770" y="58712"/>
                  </a:lnTo>
                  <a:lnTo>
                    <a:pt x="17696" y="58803"/>
                  </a:lnTo>
                  <a:lnTo>
                    <a:pt x="17613" y="58895"/>
                  </a:lnTo>
                  <a:lnTo>
                    <a:pt x="17524" y="58980"/>
                  </a:lnTo>
                  <a:lnTo>
                    <a:pt x="17426" y="59052"/>
                  </a:lnTo>
                  <a:lnTo>
                    <a:pt x="17320" y="59119"/>
                  </a:lnTo>
                  <a:lnTo>
                    <a:pt x="17206" y="59150"/>
                  </a:lnTo>
                  <a:lnTo>
                    <a:pt x="17087" y="59162"/>
                  </a:lnTo>
                  <a:lnTo>
                    <a:pt x="16841" y="59155"/>
                  </a:lnTo>
                  <a:lnTo>
                    <a:pt x="16720" y="59168"/>
                  </a:lnTo>
                  <a:lnTo>
                    <a:pt x="16599" y="59186"/>
                  </a:lnTo>
                  <a:lnTo>
                    <a:pt x="16479" y="59210"/>
                  </a:lnTo>
                  <a:lnTo>
                    <a:pt x="16354" y="59241"/>
                  </a:lnTo>
                  <a:lnTo>
                    <a:pt x="16248" y="59295"/>
                  </a:lnTo>
                  <a:lnTo>
                    <a:pt x="16181" y="59387"/>
                  </a:lnTo>
                  <a:lnTo>
                    <a:pt x="16140" y="59502"/>
                  </a:lnTo>
                  <a:lnTo>
                    <a:pt x="16105" y="59624"/>
                  </a:lnTo>
                  <a:lnTo>
                    <a:pt x="16019" y="59866"/>
                  </a:lnTo>
                  <a:lnTo>
                    <a:pt x="15875" y="60031"/>
                  </a:lnTo>
                  <a:lnTo>
                    <a:pt x="15618" y="60007"/>
                  </a:lnTo>
                  <a:lnTo>
                    <a:pt x="15423" y="59879"/>
                  </a:lnTo>
                  <a:lnTo>
                    <a:pt x="15273" y="59672"/>
                  </a:lnTo>
                  <a:lnTo>
                    <a:pt x="15135" y="59472"/>
                  </a:lnTo>
                  <a:lnTo>
                    <a:pt x="15056" y="59381"/>
                  </a:lnTo>
                  <a:lnTo>
                    <a:pt x="14965" y="59301"/>
                  </a:lnTo>
                  <a:lnTo>
                    <a:pt x="14867" y="59229"/>
                  </a:lnTo>
                  <a:lnTo>
                    <a:pt x="14766" y="59162"/>
                  </a:lnTo>
                  <a:lnTo>
                    <a:pt x="14663" y="59095"/>
                  </a:lnTo>
                  <a:lnTo>
                    <a:pt x="14553" y="59046"/>
                  </a:lnTo>
                  <a:lnTo>
                    <a:pt x="14336" y="58937"/>
                  </a:lnTo>
                  <a:lnTo>
                    <a:pt x="14122" y="58821"/>
                  </a:lnTo>
                  <a:lnTo>
                    <a:pt x="13875" y="58779"/>
                  </a:lnTo>
                  <a:lnTo>
                    <a:pt x="13659" y="58870"/>
                  </a:lnTo>
                  <a:lnTo>
                    <a:pt x="13461" y="59016"/>
                  </a:lnTo>
                  <a:lnTo>
                    <a:pt x="13352" y="59004"/>
                  </a:lnTo>
                  <a:lnTo>
                    <a:pt x="13241" y="58931"/>
                  </a:lnTo>
                  <a:lnTo>
                    <a:pt x="13150" y="58846"/>
                  </a:lnTo>
                  <a:lnTo>
                    <a:pt x="13079" y="58749"/>
                  </a:lnTo>
                  <a:lnTo>
                    <a:pt x="13018" y="58639"/>
                  </a:lnTo>
                  <a:lnTo>
                    <a:pt x="12964" y="58530"/>
                  </a:lnTo>
                  <a:lnTo>
                    <a:pt x="12930" y="58409"/>
                  </a:lnTo>
                  <a:lnTo>
                    <a:pt x="12813" y="58202"/>
                  </a:lnTo>
                  <a:lnTo>
                    <a:pt x="12594" y="58080"/>
                  </a:lnTo>
                  <a:lnTo>
                    <a:pt x="12366" y="58098"/>
                  </a:lnTo>
                  <a:lnTo>
                    <a:pt x="12132" y="58177"/>
                  </a:lnTo>
                  <a:lnTo>
                    <a:pt x="12007" y="58178"/>
                  </a:lnTo>
                  <a:lnTo>
                    <a:pt x="11887" y="58153"/>
                  </a:lnTo>
                  <a:lnTo>
                    <a:pt x="11778" y="58099"/>
                  </a:lnTo>
                  <a:lnTo>
                    <a:pt x="11673" y="58026"/>
                  </a:lnTo>
                  <a:lnTo>
                    <a:pt x="11593" y="57934"/>
                  </a:lnTo>
                  <a:lnTo>
                    <a:pt x="11560" y="57825"/>
                  </a:lnTo>
                  <a:lnTo>
                    <a:pt x="11583" y="57576"/>
                  </a:lnTo>
                  <a:lnTo>
                    <a:pt x="11617" y="57449"/>
                  </a:lnTo>
                  <a:lnTo>
                    <a:pt x="11572" y="57236"/>
                  </a:lnTo>
                  <a:lnTo>
                    <a:pt x="11497" y="57145"/>
                  </a:lnTo>
                  <a:lnTo>
                    <a:pt x="11413" y="57060"/>
                  </a:lnTo>
                  <a:lnTo>
                    <a:pt x="11324" y="56975"/>
                  </a:lnTo>
                  <a:lnTo>
                    <a:pt x="11231" y="56889"/>
                  </a:lnTo>
                  <a:lnTo>
                    <a:pt x="11136" y="56811"/>
                  </a:lnTo>
                  <a:lnTo>
                    <a:pt x="10953" y="56640"/>
                  </a:lnTo>
                  <a:lnTo>
                    <a:pt x="10817" y="56440"/>
                  </a:lnTo>
                  <a:lnTo>
                    <a:pt x="10648" y="56270"/>
                  </a:lnTo>
                  <a:lnTo>
                    <a:pt x="10458" y="56118"/>
                  </a:lnTo>
                  <a:lnTo>
                    <a:pt x="10272" y="55960"/>
                  </a:lnTo>
                  <a:lnTo>
                    <a:pt x="10093" y="55796"/>
                  </a:lnTo>
                  <a:lnTo>
                    <a:pt x="10008" y="55711"/>
                  </a:lnTo>
                  <a:lnTo>
                    <a:pt x="9929" y="55620"/>
                  </a:lnTo>
                  <a:lnTo>
                    <a:pt x="9855" y="55522"/>
                  </a:lnTo>
                  <a:lnTo>
                    <a:pt x="9782" y="55426"/>
                  </a:lnTo>
                  <a:lnTo>
                    <a:pt x="9630" y="55231"/>
                  </a:lnTo>
                  <a:lnTo>
                    <a:pt x="9557" y="55134"/>
                  </a:lnTo>
                  <a:lnTo>
                    <a:pt x="9495" y="55031"/>
                  </a:lnTo>
                  <a:lnTo>
                    <a:pt x="9444" y="54921"/>
                  </a:lnTo>
                  <a:lnTo>
                    <a:pt x="9406" y="54806"/>
                  </a:lnTo>
                  <a:lnTo>
                    <a:pt x="9380" y="54684"/>
                  </a:lnTo>
                  <a:lnTo>
                    <a:pt x="9365" y="54562"/>
                  </a:lnTo>
                  <a:lnTo>
                    <a:pt x="9356" y="54441"/>
                  </a:lnTo>
                  <a:lnTo>
                    <a:pt x="9349" y="54320"/>
                  </a:lnTo>
                  <a:lnTo>
                    <a:pt x="9327" y="54071"/>
                  </a:lnTo>
                  <a:lnTo>
                    <a:pt x="9336" y="53949"/>
                  </a:lnTo>
                  <a:lnTo>
                    <a:pt x="9379" y="53852"/>
                  </a:lnTo>
                  <a:lnTo>
                    <a:pt x="9461" y="53761"/>
                  </a:lnTo>
                  <a:lnTo>
                    <a:pt x="9562" y="53681"/>
                  </a:lnTo>
                  <a:lnTo>
                    <a:pt x="9663" y="53609"/>
                  </a:lnTo>
                  <a:lnTo>
                    <a:pt x="9768" y="53548"/>
                  </a:lnTo>
                  <a:lnTo>
                    <a:pt x="9878" y="53493"/>
                  </a:lnTo>
                  <a:lnTo>
                    <a:pt x="9989" y="53445"/>
                  </a:lnTo>
                  <a:lnTo>
                    <a:pt x="10102" y="53396"/>
                  </a:lnTo>
                  <a:lnTo>
                    <a:pt x="10217" y="53359"/>
                  </a:lnTo>
                  <a:lnTo>
                    <a:pt x="10334" y="53329"/>
                  </a:lnTo>
                  <a:lnTo>
                    <a:pt x="10465" y="53305"/>
                  </a:lnTo>
                  <a:lnTo>
                    <a:pt x="10598" y="53287"/>
                  </a:lnTo>
                  <a:lnTo>
                    <a:pt x="10675" y="53111"/>
                  </a:lnTo>
                  <a:lnTo>
                    <a:pt x="10652" y="52983"/>
                  </a:lnTo>
                  <a:lnTo>
                    <a:pt x="10623" y="52850"/>
                  </a:lnTo>
                  <a:lnTo>
                    <a:pt x="10596" y="52734"/>
                  </a:lnTo>
                  <a:lnTo>
                    <a:pt x="10558" y="52613"/>
                  </a:lnTo>
                  <a:lnTo>
                    <a:pt x="10532" y="52369"/>
                  </a:lnTo>
                  <a:lnTo>
                    <a:pt x="10543" y="52248"/>
                  </a:lnTo>
                  <a:lnTo>
                    <a:pt x="10587" y="52139"/>
                  </a:lnTo>
                  <a:lnTo>
                    <a:pt x="10666" y="52035"/>
                  </a:lnTo>
                  <a:lnTo>
                    <a:pt x="10764" y="51944"/>
                  </a:lnTo>
                  <a:lnTo>
                    <a:pt x="10866" y="51889"/>
                  </a:lnTo>
                  <a:lnTo>
                    <a:pt x="11057" y="52017"/>
                  </a:lnTo>
                  <a:lnTo>
                    <a:pt x="11294" y="52108"/>
                  </a:lnTo>
                  <a:lnTo>
                    <a:pt x="11431" y="52114"/>
                  </a:lnTo>
                  <a:lnTo>
                    <a:pt x="11572" y="51993"/>
                  </a:lnTo>
                  <a:lnTo>
                    <a:pt x="11568" y="51859"/>
                  </a:lnTo>
                  <a:lnTo>
                    <a:pt x="11569" y="51725"/>
                  </a:lnTo>
                  <a:lnTo>
                    <a:pt x="11662" y="51501"/>
                  </a:lnTo>
                  <a:lnTo>
                    <a:pt x="11736" y="51270"/>
                  </a:lnTo>
                  <a:lnTo>
                    <a:pt x="11724" y="51027"/>
                  </a:lnTo>
                  <a:lnTo>
                    <a:pt x="11723" y="50784"/>
                  </a:lnTo>
                  <a:lnTo>
                    <a:pt x="11717" y="50541"/>
                  </a:lnTo>
                  <a:lnTo>
                    <a:pt x="11731" y="50298"/>
                  </a:lnTo>
                  <a:lnTo>
                    <a:pt x="11758" y="50183"/>
                  </a:lnTo>
                  <a:lnTo>
                    <a:pt x="11796" y="50067"/>
                  </a:lnTo>
                  <a:lnTo>
                    <a:pt x="11842" y="49951"/>
                  </a:lnTo>
                  <a:lnTo>
                    <a:pt x="11896" y="49842"/>
                  </a:lnTo>
                  <a:lnTo>
                    <a:pt x="11959" y="49739"/>
                  </a:lnTo>
                  <a:lnTo>
                    <a:pt x="12028" y="49636"/>
                  </a:lnTo>
                  <a:lnTo>
                    <a:pt x="12108" y="49538"/>
                  </a:lnTo>
                  <a:lnTo>
                    <a:pt x="12201" y="49472"/>
                  </a:lnTo>
                  <a:lnTo>
                    <a:pt x="12315" y="49435"/>
                  </a:lnTo>
                  <a:lnTo>
                    <a:pt x="12439" y="49417"/>
                  </a:lnTo>
                  <a:lnTo>
                    <a:pt x="12691" y="49380"/>
                  </a:lnTo>
                  <a:lnTo>
                    <a:pt x="12811" y="49356"/>
                  </a:lnTo>
                  <a:lnTo>
                    <a:pt x="12899" y="49295"/>
                  </a:lnTo>
                  <a:lnTo>
                    <a:pt x="12950" y="49186"/>
                  </a:lnTo>
                  <a:lnTo>
                    <a:pt x="12978" y="49058"/>
                  </a:lnTo>
                  <a:lnTo>
                    <a:pt x="12996" y="48937"/>
                  </a:lnTo>
                  <a:lnTo>
                    <a:pt x="12999" y="48809"/>
                  </a:lnTo>
                  <a:lnTo>
                    <a:pt x="12933" y="48572"/>
                  </a:lnTo>
                  <a:lnTo>
                    <a:pt x="12770" y="48408"/>
                  </a:lnTo>
                  <a:lnTo>
                    <a:pt x="12523" y="48365"/>
                  </a:lnTo>
                  <a:lnTo>
                    <a:pt x="12412" y="48317"/>
                  </a:lnTo>
                  <a:lnTo>
                    <a:pt x="12304" y="48263"/>
                  </a:lnTo>
                  <a:lnTo>
                    <a:pt x="12198" y="48202"/>
                  </a:lnTo>
                  <a:lnTo>
                    <a:pt x="12092" y="48141"/>
                  </a:lnTo>
                  <a:lnTo>
                    <a:pt x="11988" y="48080"/>
                  </a:lnTo>
                  <a:lnTo>
                    <a:pt x="11887" y="48014"/>
                  </a:lnTo>
                  <a:lnTo>
                    <a:pt x="11788" y="47940"/>
                  </a:lnTo>
                  <a:lnTo>
                    <a:pt x="11693" y="47861"/>
                  </a:lnTo>
                  <a:lnTo>
                    <a:pt x="11613" y="47776"/>
                  </a:lnTo>
                  <a:lnTo>
                    <a:pt x="11547" y="47673"/>
                  </a:lnTo>
                  <a:lnTo>
                    <a:pt x="11495" y="47558"/>
                  </a:lnTo>
                  <a:lnTo>
                    <a:pt x="11458" y="47442"/>
                  </a:lnTo>
                  <a:lnTo>
                    <a:pt x="11441" y="47321"/>
                  </a:lnTo>
                  <a:lnTo>
                    <a:pt x="11433" y="47199"/>
                  </a:lnTo>
                  <a:lnTo>
                    <a:pt x="11397" y="46962"/>
                  </a:lnTo>
                  <a:lnTo>
                    <a:pt x="11353" y="46725"/>
                  </a:lnTo>
                  <a:lnTo>
                    <a:pt x="11336" y="46597"/>
                  </a:lnTo>
                  <a:lnTo>
                    <a:pt x="11311" y="46361"/>
                  </a:lnTo>
                  <a:lnTo>
                    <a:pt x="11282" y="46117"/>
                  </a:lnTo>
                  <a:lnTo>
                    <a:pt x="11260" y="45875"/>
                  </a:lnTo>
                  <a:lnTo>
                    <a:pt x="11265" y="45632"/>
                  </a:lnTo>
                  <a:lnTo>
                    <a:pt x="11255" y="45389"/>
                  </a:lnTo>
                  <a:lnTo>
                    <a:pt x="11238" y="45261"/>
                  </a:lnTo>
                  <a:lnTo>
                    <a:pt x="11196" y="45145"/>
                  </a:lnTo>
                  <a:lnTo>
                    <a:pt x="11108" y="45085"/>
                  </a:lnTo>
                  <a:lnTo>
                    <a:pt x="10984" y="45061"/>
                  </a:lnTo>
                  <a:lnTo>
                    <a:pt x="10856" y="45048"/>
                  </a:lnTo>
                  <a:lnTo>
                    <a:pt x="10612" y="45061"/>
                  </a:lnTo>
                  <a:lnTo>
                    <a:pt x="10370" y="45030"/>
                  </a:lnTo>
                  <a:lnTo>
                    <a:pt x="10248" y="44988"/>
                  </a:lnTo>
                  <a:lnTo>
                    <a:pt x="10140" y="44933"/>
                  </a:lnTo>
                  <a:lnTo>
                    <a:pt x="10059" y="44854"/>
                  </a:lnTo>
                  <a:lnTo>
                    <a:pt x="10011" y="44745"/>
                  </a:lnTo>
                  <a:lnTo>
                    <a:pt x="9983" y="44617"/>
                  </a:lnTo>
                  <a:lnTo>
                    <a:pt x="9962" y="44496"/>
                  </a:lnTo>
                  <a:lnTo>
                    <a:pt x="9951" y="44374"/>
                  </a:lnTo>
                  <a:lnTo>
                    <a:pt x="9945" y="44253"/>
                  </a:lnTo>
                  <a:lnTo>
                    <a:pt x="9923" y="44016"/>
                  </a:lnTo>
                  <a:lnTo>
                    <a:pt x="9893" y="43773"/>
                  </a:lnTo>
                  <a:lnTo>
                    <a:pt x="9840" y="43536"/>
                  </a:lnTo>
                  <a:lnTo>
                    <a:pt x="9806" y="43299"/>
                  </a:lnTo>
                  <a:lnTo>
                    <a:pt x="9813" y="43050"/>
                  </a:lnTo>
                  <a:lnTo>
                    <a:pt x="9839" y="42807"/>
                  </a:lnTo>
                  <a:lnTo>
                    <a:pt x="9846" y="42570"/>
                  </a:lnTo>
                  <a:lnTo>
                    <a:pt x="9840" y="42327"/>
                  </a:lnTo>
                  <a:lnTo>
                    <a:pt x="9848" y="42199"/>
                  </a:lnTo>
                  <a:lnTo>
                    <a:pt x="9862" y="42077"/>
                  </a:lnTo>
                  <a:lnTo>
                    <a:pt x="9898" y="41956"/>
                  </a:lnTo>
                  <a:lnTo>
                    <a:pt x="9973" y="41877"/>
                  </a:lnTo>
                  <a:lnTo>
                    <a:pt x="10087" y="41823"/>
                  </a:lnTo>
                  <a:lnTo>
                    <a:pt x="10287" y="41676"/>
                  </a:lnTo>
                  <a:lnTo>
                    <a:pt x="10424" y="41482"/>
                  </a:lnTo>
                  <a:lnTo>
                    <a:pt x="10418" y="41239"/>
                  </a:lnTo>
                  <a:lnTo>
                    <a:pt x="10412" y="41112"/>
                  </a:lnTo>
                  <a:lnTo>
                    <a:pt x="10416" y="40874"/>
                  </a:lnTo>
                  <a:lnTo>
                    <a:pt x="10526" y="40656"/>
                  </a:lnTo>
                  <a:lnTo>
                    <a:pt x="10618" y="40431"/>
                  </a:lnTo>
                  <a:lnTo>
                    <a:pt x="10633" y="40310"/>
                  </a:lnTo>
                  <a:lnTo>
                    <a:pt x="10637" y="40188"/>
                  </a:lnTo>
                  <a:lnTo>
                    <a:pt x="10642" y="40067"/>
                  </a:lnTo>
                  <a:lnTo>
                    <a:pt x="10646" y="39945"/>
                  </a:lnTo>
                  <a:lnTo>
                    <a:pt x="10630" y="39702"/>
                  </a:lnTo>
                  <a:lnTo>
                    <a:pt x="10572" y="39465"/>
                  </a:lnTo>
                  <a:lnTo>
                    <a:pt x="10517" y="39228"/>
                  </a:lnTo>
                  <a:lnTo>
                    <a:pt x="10483" y="39113"/>
                  </a:lnTo>
                  <a:lnTo>
                    <a:pt x="10439" y="38997"/>
                  </a:lnTo>
                  <a:lnTo>
                    <a:pt x="10386" y="38888"/>
                  </a:lnTo>
                  <a:lnTo>
                    <a:pt x="10319" y="38785"/>
                  </a:lnTo>
                  <a:lnTo>
                    <a:pt x="10234" y="38699"/>
                  </a:lnTo>
                  <a:lnTo>
                    <a:pt x="10137" y="38627"/>
                  </a:lnTo>
                  <a:lnTo>
                    <a:pt x="10038" y="38554"/>
                  </a:lnTo>
                  <a:lnTo>
                    <a:pt x="9936" y="38487"/>
                  </a:lnTo>
                  <a:lnTo>
                    <a:pt x="9830" y="38420"/>
                  </a:lnTo>
                  <a:lnTo>
                    <a:pt x="9635" y="38275"/>
                  </a:lnTo>
                  <a:lnTo>
                    <a:pt x="9561" y="38183"/>
                  </a:lnTo>
                  <a:lnTo>
                    <a:pt x="9507" y="38080"/>
                  </a:lnTo>
                  <a:lnTo>
                    <a:pt x="9469" y="37958"/>
                  </a:lnTo>
                  <a:lnTo>
                    <a:pt x="9441" y="37837"/>
                  </a:lnTo>
                  <a:lnTo>
                    <a:pt x="9418" y="37716"/>
                  </a:lnTo>
                  <a:lnTo>
                    <a:pt x="9409" y="37594"/>
                  </a:lnTo>
                  <a:lnTo>
                    <a:pt x="9431" y="37351"/>
                  </a:lnTo>
                  <a:lnTo>
                    <a:pt x="9458" y="37229"/>
                  </a:lnTo>
                  <a:lnTo>
                    <a:pt x="9501" y="37114"/>
                  </a:lnTo>
                  <a:lnTo>
                    <a:pt x="9568" y="37023"/>
                  </a:lnTo>
                  <a:lnTo>
                    <a:pt x="9660" y="36944"/>
                  </a:lnTo>
                  <a:lnTo>
                    <a:pt x="9762" y="36871"/>
                  </a:lnTo>
                  <a:lnTo>
                    <a:pt x="9955" y="36719"/>
                  </a:lnTo>
                  <a:lnTo>
                    <a:pt x="10043" y="36634"/>
                  </a:lnTo>
                  <a:lnTo>
                    <a:pt x="10120" y="36543"/>
                  </a:lnTo>
                  <a:lnTo>
                    <a:pt x="10197" y="36433"/>
                  </a:lnTo>
                  <a:lnTo>
                    <a:pt x="10257" y="36324"/>
                  </a:lnTo>
                  <a:lnTo>
                    <a:pt x="10257" y="36215"/>
                  </a:lnTo>
                  <a:lnTo>
                    <a:pt x="10108" y="36014"/>
                  </a:lnTo>
                  <a:lnTo>
                    <a:pt x="9893" y="35911"/>
                  </a:lnTo>
                  <a:lnTo>
                    <a:pt x="9640" y="35917"/>
                  </a:lnTo>
                  <a:lnTo>
                    <a:pt x="9423" y="35832"/>
                  </a:lnTo>
                  <a:lnTo>
                    <a:pt x="9245" y="35656"/>
                  </a:lnTo>
                  <a:lnTo>
                    <a:pt x="9077" y="35480"/>
                  </a:lnTo>
                  <a:lnTo>
                    <a:pt x="8874" y="35340"/>
                  </a:lnTo>
                  <a:lnTo>
                    <a:pt x="8645" y="35285"/>
                  </a:lnTo>
                  <a:lnTo>
                    <a:pt x="8409" y="35358"/>
                  </a:lnTo>
                  <a:lnTo>
                    <a:pt x="8210" y="35504"/>
                  </a:lnTo>
                  <a:lnTo>
                    <a:pt x="8000" y="35619"/>
                  </a:lnTo>
                  <a:lnTo>
                    <a:pt x="7750" y="35613"/>
                  </a:lnTo>
                  <a:lnTo>
                    <a:pt x="7566" y="35467"/>
                  </a:lnTo>
                  <a:lnTo>
                    <a:pt x="7386" y="35298"/>
                  </a:lnTo>
                  <a:lnTo>
                    <a:pt x="7182" y="35170"/>
                  </a:lnTo>
                  <a:lnTo>
                    <a:pt x="6969" y="35042"/>
                  </a:lnTo>
                  <a:lnTo>
                    <a:pt x="6742" y="34976"/>
                  </a:lnTo>
                  <a:lnTo>
                    <a:pt x="6496" y="34988"/>
                  </a:lnTo>
                  <a:lnTo>
                    <a:pt x="6252" y="35006"/>
                  </a:lnTo>
                  <a:lnTo>
                    <a:pt x="6021" y="35073"/>
                  </a:lnTo>
                  <a:lnTo>
                    <a:pt x="5801" y="35182"/>
                  </a:lnTo>
                  <a:lnTo>
                    <a:pt x="5577" y="35292"/>
                  </a:lnTo>
                  <a:lnTo>
                    <a:pt x="5349" y="35340"/>
                  </a:lnTo>
                  <a:lnTo>
                    <a:pt x="5230" y="35298"/>
                  </a:lnTo>
                  <a:lnTo>
                    <a:pt x="5113" y="35243"/>
                  </a:lnTo>
                  <a:lnTo>
                    <a:pt x="5011" y="35170"/>
                  </a:lnTo>
                  <a:lnTo>
                    <a:pt x="4940" y="35085"/>
                  </a:lnTo>
                  <a:lnTo>
                    <a:pt x="4921" y="34969"/>
                  </a:lnTo>
                  <a:lnTo>
                    <a:pt x="4923" y="34836"/>
                  </a:lnTo>
                  <a:lnTo>
                    <a:pt x="4897" y="34592"/>
                  </a:lnTo>
                  <a:lnTo>
                    <a:pt x="4875" y="34350"/>
                  </a:lnTo>
                  <a:lnTo>
                    <a:pt x="4872" y="34107"/>
                  </a:lnTo>
                  <a:lnTo>
                    <a:pt x="4881" y="33985"/>
                  </a:lnTo>
                  <a:lnTo>
                    <a:pt x="4896" y="33870"/>
                  </a:lnTo>
                  <a:lnTo>
                    <a:pt x="4917" y="33748"/>
                  </a:lnTo>
                  <a:lnTo>
                    <a:pt x="4945" y="33627"/>
                  </a:lnTo>
                  <a:lnTo>
                    <a:pt x="4984" y="33511"/>
                  </a:lnTo>
                  <a:lnTo>
                    <a:pt x="5035" y="33402"/>
                  </a:lnTo>
                  <a:lnTo>
                    <a:pt x="5127" y="33171"/>
                  </a:lnTo>
                  <a:lnTo>
                    <a:pt x="5104" y="32940"/>
                  </a:lnTo>
                  <a:lnTo>
                    <a:pt x="5054" y="32703"/>
                  </a:lnTo>
                  <a:lnTo>
                    <a:pt x="5058" y="32461"/>
                  </a:lnTo>
                  <a:lnTo>
                    <a:pt x="5051" y="32217"/>
                  </a:lnTo>
                  <a:lnTo>
                    <a:pt x="5063" y="31974"/>
                  </a:lnTo>
                  <a:lnTo>
                    <a:pt x="5124" y="31737"/>
                  </a:lnTo>
                  <a:lnTo>
                    <a:pt x="5194" y="31506"/>
                  </a:lnTo>
                  <a:lnTo>
                    <a:pt x="5230" y="31391"/>
                  </a:lnTo>
                  <a:lnTo>
                    <a:pt x="5265" y="31269"/>
                  </a:lnTo>
                  <a:lnTo>
                    <a:pt x="5297" y="31154"/>
                  </a:lnTo>
                  <a:lnTo>
                    <a:pt x="5326" y="31033"/>
                  </a:lnTo>
                  <a:lnTo>
                    <a:pt x="5349" y="30917"/>
                  </a:lnTo>
                  <a:lnTo>
                    <a:pt x="5362" y="30796"/>
                  </a:lnTo>
                  <a:lnTo>
                    <a:pt x="5369" y="30674"/>
                  </a:lnTo>
                  <a:lnTo>
                    <a:pt x="5341" y="30431"/>
                  </a:lnTo>
                  <a:lnTo>
                    <a:pt x="5297" y="30315"/>
                  </a:lnTo>
                  <a:lnTo>
                    <a:pt x="5234" y="30206"/>
                  </a:lnTo>
                  <a:lnTo>
                    <a:pt x="5144" y="30140"/>
                  </a:lnTo>
                  <a:lnTo>
                    <a:pt x="5021" y="30121"/>
                  </a:lnTo>
                  <a:lnTo>
                    <a:pt x="4787" y="30048"/>
                  </a:lnTo>
                  <a:lnTo>
                    <a:pt x="4577" y="29926"/>
                  </a:lnTo>
                  <a:lnTo>
                    <a:pt x="4362" y="29812"/>
                  </a:lnTo>
                  <a:lnTo>
                    <a:pt x="4146" y="29696"/>
                  </a:lnTo>
                  <a:lnTo>
                    <a:pt x="4040" y="29635"/>
                  </a:lnTo>
                  <a:lnTo>
                    <a:pt x="3939" y="29574"/>
                  </a:lnTo>
                  <a:lnTo>
                    <a:pt x="3841" y="29502"/>
                  </a:lnTo>
                  <a:lnTo>
                    <a:pt x="3747" y="29422"/>
                  </a:lnTo>
                  <a:lnTo>
                    <a:pt x="3654" y="29344"/>
                  </a:lnTo>
                  <a:lnTo>
                    <a:pt x="3565" y="29265"/>
                  </a:lnTo>
                  <a:lnTo>
                    <a:pt x="3483" y="29174"/>
                  </a:lnTo>
                  <a:lnTo>
                    <a:pt x="3411" y="29076"/>
                  </a:lnTo>
                  <a:lnTo>
                    <a:pt x="3343" y="28973"/>
                  </a:lnTo>
                  <a:lnTo>
                    <a:pt x="3194" y="28779"/>
                  </a:lnTo>
                  <a:lnTo>
                    <a:pt x="3113" y="28688"/>
                  </a:lnTo>
                  <a:lnTo>
                    <a:pt x="3025" y="28602"/>
                  </a:lnTo>
                  <a:lnTo>
                    <a:pt x="2924" y="28536"/>
                  </a:lnTo>
                  <a:lnTo>
                    <a:pt x="2813" y="28481"/>
                  </a:lnTo>
                  <a:lnTo>
                    <a:pt x="2698" y="28451"/>
                  </a:lnTo>
                  <a:lnTo>
                    <a:pt x="2578" y="28450"/>
                  </a:lnTo>
                  <a:lnTo>
                    <a:pt x="2336" y="28487"/>
                  </a:lnTo>
                  <a:lnTo>
                    <a:pt x="2100" y="28554"/>
                  </a:lnTo>
                  <a:lnTo>
                    <a:pt x="1860" y="28584"/>
                  </a:lnTo>
                  <a:lnTo>
                    <a:pt x="1620" y="28627"/>
                  </a:lnTo>
                  <a:lnTo>
                    <a:pt x="1387" y="28693"/>
                  </a:lnTo>
                  <a:lnTo>
                    <a:pt x="1180" y="28821"/>
                  </a:lnTo>
                  <a:lnTo>
                    <a:pt x="927" y="28894"/>
                  </a:lnTo>
                  <a:lnTo>
                    <a:pt x="794" y="28912"/>
                  </a:lnTo>
                  <a:lnTo>
                    <a:pt x="631" y="28833"/>
                  </a:lnTo>
                  <a:lnTo>
                    <a:pt x="623" y="28566"/>
                  </a:lnTo>
                  <a:lnTo>
                    <a:pt x="622" y="28438"/>
                  </a:lnTo>
                  <a:lnTo>
                    <a:pt x="610" y="28311"/>
                  </a:lnTo>
                  <a:lnTo>
                    <a:pt x="611" y="28068"/>
                  </a:lnTo>
                  <a:lnTo>
                    <a:pt x="653" y="27958"/>
                  </a:lnTo>
                  <a:lnTo>
                    <a:pt x="724" y="27861"/>
                  </a:lnTo>
                  <a:lnTo>
                    <a:pt x="809" y="27764"/>
                  </a:lnTo>
                  <a:lnTo>
                    <a:pt x="896" y="27685"/>
                  </a:lnTo>
                  <a:lnTo>
                    <a:pt x="995" y="27612"/>
                  </a:lnTo>
                  <a:lnTo>
                    <a:pt x="1095" y="27546"/>
                  </a:lnTo>
                  <a:lnTo>
                    <a:pt x="1262" y="27369"/>
                  </a:lnTo>
                  <a:lnTo>
                    <a:pt x="1406" y="27169"/>
                  </a:lnTo>
                  <a:lnTo>
                    <a:pt x="1478" y="27071"/>
                  </a:lnTo>
                  <a:lnTo>
                    <a:pt x="1550" y="26974"/>
                  </a:lnTo>
                  <a:lnTo>
                    <a:pt x="1615" y="26871"/>
                  </a:lnTo>
                  <a:lnTo>
                    <a:pt x="1675" y="26767"/>
                  </a:lnTo>
                  <a:lnTo>
                    <a:pt x="1729" y="26658"/>
                  </a:lnTo>
                  <a:lnTo>
                    <a:pt x="1774" y="26543"/>
                  </a:lnTo>
                  <a:lnTo>
                    <a:pt x="1812" y="26427"/>
                  </a:lnTo>
                  <a:lnTo>
                    <a:pt x="1846" y="26312"/>
                  </a:lnTo>
                  <a:lnTo>
                    <a:pt x="1872" y="26190"/>
                  </a:lnTo>
                  <a:lnTo>
                    <a:pt x="1888" y="26075"/>
                  </a:lnTo>
                  <a:lnTo>
                    <a:pt x="1880" y="25832"/>
                  </a:lnTo>
                  <a:lnTo>
                    <a:pt x="1877" y="25589"/>
                  </a:lnTo>
                  <a:lnTo>
                    <a:pt x="1876" y="25346"/>
                  </a:lnTo>
                  <a:lnTo>
                    <a:pt x="1874" y="25103"/>
                  </a:lnTo>
                  <a:lnTo>
                    <a:pt x="1873" y="24860"/>
                  </a:lnTo>
                  <a:lnTo>
                    <a:pt x="1871" y="24617"/>
                  </a:lnTo>
                  <a:lnTo>
                    <a:pt x="1870" y="24489"/>
                  </a:lnTo>
                  <a:lnTo>
                    <a:pt x="1882" y="24361"/>
                  </a:lnTo>
                  <a:lnTo>
                    <a:pt x="1893" y="24228"/>
                  </a:lnTo>
                  <a:lnTo>
                    <a:pt x="1816" y="24039"/>
                  </a:lnTo>
                  <a:lnTo>
                    <a:pt x="1564" y="23973"/>
                  </a:lnTo>
                  <a:lnTo>
                    <a:pt x="1327" y="24027"/>
                  </a:lnTo>
                  <a:lnTo>
                    <a:pt x="1081" y="24034"/>
                  </a:lnTo>
                  <a:lnTo>
                    <a:pt x="862" y="23937"/>
                  </a:lnTo>
                  <a:lnTo>
                    <a:pt x="851" y="23699"/>
                  </a:lnTo>
                  <a:lnTo>
                    <a:pt x="862" y="23572"/>
                  </a:lnTo>
                  <a:lnTo>
                    <a:pt x="871" y="23450"/>
                  </a:lnTo>
                  <a:lnTo>
                    <a:pt x="886" y="23329"/>
                  </a:lnTo>
                  <a:lnTo>
                    <a:pt x="911" y="23207"/>
                  </a:lnTo>
                  <a:lnTo>
                    <a:pt x="946" y="23092"/>
                  </a:lnTo>
                  <a:lnTo>
                    <a:pt x="983" y="22976"/>
                  </a:lnTo>
                  <a:lnTo>
                    <a:pt x="1034" y="22739"/>
                  </a:lnTo>
                  <a:lnTo>
                    <a:pt x="1083" y="22503"/>
                  </a:lnTo>
                  <a:lnTo>
                    <a:pt x="1187" y="22284"/>
                  </a:lnTo>
                  <a:lnTo>
                    <a:pt x="1298" y="22071"/>
                  </a:lnTo>
                  <a:lnTo>
                    <a:pt x="1376" y="21834"/>
                  </a:lnTo>
                  <a:lnTo>
                    <a:pt x="1461" y="21610"/>
                  </a:lnTo>
                  <a:lnTo>
                    <a:pt x="1573" y="21397"/>
                  </a:lnTo>
                  <a:lnTo>
                    <a:pt x="1663" y="21166"/>
                  </a:lnTo>
                  <a:lnTo>
                    <a:pt x="1758" y="20941"/>
                  </a:lnTo>
                  <a:lnTo>
                    <a:pt x="1833" y="20844"/>
                  </a:lnTo>
                  <a:lnTo>
                    <a:pt x="1900" y="20741"/>
                  </a:lnTo>
                  <a:lnTo>
                    <a:pt x="1929" y="20631"/>
                  </a:lnTo>
                  <a:lnTo>
                    <a:pt x="1943" y="20510"/>
                  </a:lnTo>
                  <a:lnTo>
                    <a:pt x="1948" y="20382"/>
                  </a:lnTo>
                  <a:lnTo>
                    <a:pt x="1933" y="20139"/>
                  </a:lnTo>
                  <a:lnTo>
                    <a:pt x="1913" y="20017"/>
                  </a:lnTo>
                  <a:lnTo>
                    <a:pt x="1869" y="19909"/>
                  </a:lnTo>
                  <a:lnTo>
                    <a:pt x="1799" y="19799"/>
                  </a:lnTo>
                  <a:lnTo>
                    <a:pt x="1714" y="19714"/>
                  </a:lnTo>
                  <a:lnTo>
                    <a:pt x="1608" y="19665"/>
                  </a:lnTo>
                  <a:lnTo>
                    <a:pt x="1487" y="19629"/>
                  </a:lnTo>
                  <a:lnTo>
                    <a:pt x="1243" y="19544"/>
                  </a:lnTo>
                  <a:lnTo>
                    <a:pt x="1082" y="19404"/>
                  </a:lnTo>
                  <a:lnTo>
                    <a:pt x="1095" y="19155"/>
                  </a:lnTo>
                  <a:lnTo>
                    <a:pt x="1096" y="19028"/>
                  </a:lnTo>
                  <a:lnTo>
                    <a:pt x="1029" y="18797"/>
                  </a:lnTo>
                  <a:lnTo>
                    <a:pt x="957" y="18560"/>
                  </a:lnTo>
                  <a:lnTo>
                    <a:pt x="895" y="18329"/>
                  </a:lnTo>
                  <a:lnTo>
                    <a:pt x="777" y="18116"/>
                  </a:lnTo>
                  <a:lnTo>
                    <a:pt x="648" y="17904"/>
                  </a:lnTo>
                  <a:lnTo>
                    <a:pt x="585" y="17800"/>
                  </a:lnTo>
                  <a:lnTo>
                    <a:pt x="527" y="17697"/>
                  </a:lnTo>
                  <a:lnTo>
                    <a:pt x="476" y="17588"/>
                  </a:lnTo>
                  <a:lnTo>
                    <a:pt x="454" y="17472"/>
                  </a:lnTo>
                  <a:lnTo>
                    <a:pt x="466" y="17344"/>
                  </a:lnTo>
                  <a:lnTo>
                    <a:pt x="415" y="17108"/>
                  </a:lnTo>
                  <a:lnTo>
                    <a:pt x="328" y="16883"/>
                  </a:lnTo>
                  <a:lnTo>
                    <a:pt x="270" y="16646"/>
                  </a:lnTo>
                  <a:lnTo>
                    <a:pt x="200" y="16415"/>
                  </a:lnTo>
                  <a:lnTo>
                    <a:pt x="124" y="16184"/>
                  </a:lnTo>
                  <a:lnTo>
                    <a:pt x="41" y="15953"/>
                  </a:lnTo>
                  <a:lnTo>
                    <a:pt x="0" y="15698"/>
                  </a:lnTo>
                  <a:lnTo>
                    <a:pt x="81" y="15492"/>
                  </a:lnTo>
                  <a:lnTo>
                    <a:pt x="311" y="15370"/>
                  </a:lnTo>
                  <a:lnTo>
                    <a:pt x="530" y="15424"/>
                  </a:lnTo>
                  <a:lnTo>
                    <a:pt x="721" y="15595"/>
                  </a:lnTo>
                  <a:lnTo>
                    <a:pt x="898" y="15753"/>
                  </a:lnTo>
                  <a:lnTo>
                    <a:pt x="1140" y="15746"/>
                  </a:lnTo>
                  <a:lnTo>
                    <a:pt x="1388" y="15571"/>
                  </a:lnTo>
                  <a:lnTo>
                    <a:pt x="1515" y="15358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" name="object 74">
              <a:extLst>
                <a:ext uri="{FF2B5EF4-FFF2-40B4-BE49-F238E27FC236}">
                  <a16:creationId xmlns:a16="http://schemas.microsoft.com/office/drawing/2014/main" id="{0E54F92B-9FDB-42B5-ACDB-56B20D42BC47}"/>
                </a:ext>
              </a:extLst>
            </p:cNvPr>
            <p:cNvSpPr/>
            <p:nvPr/>
          </p:nvSpPr>
          <p:spPr>
            <a:xfrm>
              <a:off x="2367169" y="9959149"/>
              <a:ext cx="573889" cy="286206"/>
            </a:xfrm>
            <a:custGeom>
              <a:avLst/>
              <a:gdLst/>
              <a:ahLst/>
              <a:cxnLst/>
              <a:rect l="l" t="t" r="r" b="b"/>
              <a:pathLst>
                <a:path w="573889" h="286206">
                  <a:moveTo>
                    <a:pt x="548965" y="0"/>
                  </a:moveTo>
                  <a:lnTo>
                    <a:pt x="548965" y="1531"/>
                  </a:lnTo>
                  <a:lnTo>
                    <a:pt x="548965" y="1847"/>
                  </a:lnTo>
                  <a:lnTo>
                    <a:pt x="549544" y="3584"/>
                  </a:lnTo>
                  <a:lnTo>
                    <a:pt x="550355" y="4744"/>
                  </a:lnTo>
                  <a:lnTo>
                    <a:pt x="551475" y="5668"/>
                  </a:lnTo>
                  <a:lnTo>
                    <a:pt x="552595" y="6525"/>
                  </a:lnTo>
                  <a:lnTo>
                    <a:pt x="554063" y="6871"/>
                  </a:lnTo>
                  <a:lnTo>
                    <a:pt x="555453" y="7606"/>
                  </a:lnTo>
                  <a:lnTo>
                    <a:pt x="558505" y="8074"/>
                  </a:lnTo>
                  <a:lnTo>
                    <a:pt x="559895" y="8463"/>
                  </a:lnTo>
                  <a:lnTo>
                    <a:pt x="561595" y="8852"/>
                  </a:lnTo>
                  <a:lnTo>
                    <a:pt x="562405" y="9824"/>
                  </a:lnTo>
                  <a:lnTo>
                    <a:pt x="562521" y="11057"/>
                  </a:lnTo>
                  <a:lnTo>
                    <a:pt x="562174" y="12794"/>
                  </a:lnTo>
                  <a:lnTo>
                    <a:pt x="562172" y="16962"/>
                  </a:lnTo>
                  <a:lnTo>
                    <a:pt x="561399" y="19551"/>
                  </a:lnTo>
                  <a:lnTo>
                    <a:pt x="561359" y="23530"/>
                  </a:lnTo>
                  <a:lnTo>
                    <a:pt x="560586" y="26111"/>
                  </a:lnTo>
                  <a:lnTo>
                    <a:pt x="560779" y="28044"/>
                  </a:lnTo>
                  <a:lnTo>
                    <a:pt x="560776" y="37813"/>
                  </a:lnTo>
                  <a:lnTo>
                    <a:pt x="562050" y="38245"/>
                  </a:lnTo>
                  <a:lnTo>
                    <a:pt x="563441" y="38324"/>
                  </a:lnTo>
                  <a:lnTo>
                    <a:pt x="564986" y="38669"/>
                  </a:lnTo>
                  <a:lnTo>
                    <a:pt x="566840" y="40839"/>
                  </a:lnTo>
                  <a:lnTo>
                    <a:pt x="567226" y="41999"/>
                  </a:lnTo>
                  <a:lnTo>
                    <a:pt x="568500" y="42849"/>
                  </a:lnTo>
                  <a:lnTo>
                    <a:pt x="569389" y="43737"/>
                  </a:lnTo>
                  <a:lnTo>
                    <a:pt x="570470" y="44550"/>
                  </a:lnTo>
                  <a:lnTo>
                    <a:pt x="571667" y="45401"/>
                  </a:lnTo>
                  <a:lnTo>
                    <a:pt x="572834" y="45274"/>
                  </a:lnTo>
                  <a:lnTo>
                    <a:pt x="573444" y="45213"/>
                  </a:lnTo>
                  <a:lnTo>
                    <a:pt x="573646" y="48907"/>
                  </a:lnTo>
                  <a:lnTo>
                    <a:pt x="573646" y="51823"/>
                  </a:lnTo>
                  <a:lnTo>
                    <a:pt x="573889" y="54499"/>
                  </a:lnTo>
                  <a:lnTo>
                    <a:pt x="573646" y="56443"/>
                  </a:lnTo>
                  <a:lnTo>
                    <a:pt x="571944" y="58630"/>
                  </a:lnTo>
                  <a:lnTo>
                    <a:pt x="570729" y="60574"/>
                  </a:lnTo>
                  <a:lnTo>
                    <a:pt x="569999" y="62519"/>
                  </a:lnTo>
                  <a:lnTo>
                    <a:pt x="568784" y="63494"/>
                  </a:lnTo>
                  <a:lnTo>
                    <a:pt x="567325" y="65195"/>
                  </a:lnTo>
                  <a:lnTo>
                    <a:pt x="565867" y="67139"/>
                  </a:lnTo>
                  <a:lnTo>
                    <a:pt x="564165" y="69083"/>
                  </a:lnTo>
                  <a:lnTo>
                    <a:pt x="562706" y="72972"/>
                  </a:lnTo>
                  <a:lnTo>
                    <a:pt x="562464" y="74918"/>
                  </a:lnTo>
                  <a:lnTo>
                    <a:pt x="562464" y="76620"/>
                  </a:lnTo>
                  <a:lnTo>
                    <a:pt x="561977" y="78807"/>
                  </a:lnTo>
                  <a:lnTo>
                    <a:pt x="561248" y="80994"/>
                  </a:lnTo>
                  <a:lnTo>
                    <a:pt x="560033" y="81723"/>
                  </a:lnTo>
                  <a:lnTo>
                    <a:pt x="558574" y="81723"/>
                  </a:lnTo>
                  <a:lnTo>
                    <a:pt x="556143" y="81480"/>
                  </a:lnTo>
                  <a:lnTo>
                    <a:pt x="550552" y="81237"/>
                  </a:lnTo>
                  <a:lnTo>
                    <a:pt x="548121" y="81480"/>
                  </a:lnTo>
                  <a:lnTo>
                    <a:pt x="545933" y="82209"/>
                  </a:lnTo>
                  <a:lnTo>
                    <a:pt x="543542" y="83430"/>
                  </a:lnTo>
                  <a:lnTo>
                    <a:pt x="543415" y="83573"/>
                  </a:lnTo>
                  <a:lnTo>
                    <a:pt x="542885" y="84083"/>
                  </a:lnTo>
                  <a:lnTo>
                    <a:pt x="542398" y="84898"/>
                  </a:lnTo>
                  <a:lnTo>
                    <a:pt x="542104" y="85711"/>
                  </a:lnTo>
                  <a:lnTo>
                    <a:pt x="541888" y="86525"/>
                  </a:lnTo>
                  <a:lnTo>
                    <a:pt x="541709" y="87303"/>
                  </a:lnTo>
                  <a:lnTo>
                    <a:pt x="541490" y="88002"/>
                  </a:lnTo>
                  <a:lnTo>
                    <a:pt x="541468" y="88889"/>
                  </a:lnTo>
                  <a:lnTo>
                    <a:pt x="541483" y="89697"/>
                  </a:lnTo>
                  <a:lnTo>
                    <a:pt x="541304" y="90468"/>
                  </a:lnTo>
                  <a:lnTo>
                    <a:pt x="541090" y="91398"/>
                  </a:lnTo>
                  <a:lnTo>
                    <a:pt x="540832" y="92060"/>
                  </a:lnTo>
                  <a:lnTo>
                    <a:pt x="540462" y="92917"/>
                  </a:lnTo>
                  <a:lnTo>
                    <a:pt x="540050" y="93652"/>
                  </a:lnTo>
                  <a:lnTo>
                    <a:pt x="539718" y="94394"/>
                  </a:lnTo>
                  <a:lnTo>
                    <a:pt x="539617" y="95244"/>
                  </a:lnTo>
                  <a:lnTo>
                    <a:pt x="539244" y="95943"/>
                  </a:lnTo>
                  <a:lnTo>
                    <a:pt x="538752" y="96453"/>
                  </a:lnTo>
                  <a:lnTo>
                    <a:pt x="537872" y="96933"/>
                  </a:lnTo>
                  <a:lnTo>
                    <a:pt x="537102" y="97024"/>
                  </a:lnTo>
                  <a:lnTo>
                    <a:pt x="536246" y="96653"/>
                  </a:lnTo>
                  <a:lnTo>
                    <a:pt x="535504" y="96204"/>
                  </a:lnTo>
                  <a:lnTo>
                    <a:pt x="534843" y="95906"/>
                  </a:lnTo>
                  <a:lnTo>
                    <a:pt x="533990" y="95766"/>
                  </a:lnTo>
                  <a:lnTo>
                    <a:pt x="533292" y="95590"/>
                  </a:lnTo>
                  <a:lnTo>
                    <a:pt x="532134" y="95608"/>
                  </a:lnTo>
                  <a:lnTo>
                    <a:pt x="531323" y="95584"/>
                  </a:lnTo>
                  <a:lnTo>
                    <a:pt x="530473" y="95566"/>
                  </a:lnTo>
                  <a:lnTo>
                    <a:pt x="529864" y="95499"/>
                  </a:lnTo>
                  <a:lnTo>
                    <a:pt x="529662" y="95536"/>
                  </a:lnTo>
                  <a:lnTo>
                    <a:pt x="528926" y="95536"/>
                  </a:lnTo>
                  <a:lnTo>
                    <a:pt x="527992" y="95438"/>
                  </a:lnTo>
                  <a:lnTo>
                    <a:pt x="526665" y="95438"/>
                  </a:lnTo>
                  <a:lnTo>
                    <a:pt x="525879" y="95438"/>
                  </a:lnTo>
                  <a:lnTo>
                    <a:pt x="524892" y="95286"/>
                  </a:lnTo>
                  <a:lnTo>
                    <a:pt x="524577" y="95250"/>
                  </a:lnTo>
                  <a:lnTo>
                    <a:pt x="524364" y="95226"/>
                  </a:lnTo>
                  <a:lnTo>
                    <a:pt x="517966" y="94861"/>
                  </a:lnTo>
                  <a:lnTo>
                    <a:pt x="513291" y="93457"/>
                  </a:lnTo>
                  <a:lnTo>
                    <a:pt x="508497" y="94782"/>
                  </a:lnTo>
                  <a:lnTo>
                    <a:pt x="505373" y="95196"/>
                  </a:lnTo>
                  <a:lnTo>
                    <a:pt x="503337" y="98974"/>
                  </a:lnTo>
                  <a:lnTo>
                    <a:pt x="499256" y="105663"/>
                  </a:lnTo>
                  <a:lnTo>
                    <a:pt x="494800" y="106775"/>
                  </a:lnTo>
                  <a:lnTo>
                    <a:pt x="489427" y="105366"/>
                  </a:lnTo>
                  <a:lnTo>
                    <a:pt x="484374" y="107049"/>
                  </a:lnTo>
                  <a:lnTo>
                    <a:pt x="482081" y="111599"/>
                  </a:lnTo>
                  <a:lnTo>
                    <a:pt x="477813" y="109716"/>
                  </a:lnTo>
                  <a:lnTo>
                    <a:pt x="473941" y="108094"/>
                  </a:lnTo>
                  <a:lnTo>
                    <a:pt x="469525" y="103579"/>
                  </a:lnTo>
                  <a:lnTo>
                    <a:pt x="465488" y="103549"/>
                  </a:lnTo>
                  <a:lnTo>
                    <a:pt x="462235" y="106550"/>
                  </a:lnTo>
                  <a:lnTo>
                    <a:pt x="459276" y="109891"/>
                  </a:lnTo>
                  <a:lnTo>
                    <a:pt x="459846" y="117042"/>
                  </a:lnTo>
                  <a:lnTo>
                    <a:pt x="460805" y="121386"/>
                  </a:lnTo>
                  <a:lnTo>
                    <a:pt x="461728" y="125882"/>
                  </a:lnTo>
                  <a:lnTo>
                    <a:pt x="459952" y="130724"/>
                  </a:lnTo>
                  <a:lnTo>
                    <a:pt x="458773" y="134959"/>
                  </a:lnTo>
                  <a:lnTo>
                    <a:pt x="459360" y="140560"/>
                  </a:lnTo>
                  <a:lnTo>
                    <a:pt x="457301" y="145141"/>
                  </a:lnTo>
                  <a:lnTo>
                    <a:pt x="455085" y="148799"/>
                  </a:lnTo>
                  <a:lnTo>
                    <a:pt x="452778" y="154753"/>
                  </a:lnTo>
                  <a:lnTo>
                    <a:pt x="450793" y="158319"/>
                  </a:lnTo>
                  <a:lnTo>
                    <a:pt x="446945" y="161849"/>
                  </a:lnTo>
                  <a:lnTo>
                    <a:pt x="446389" y="166217"/>
                  </a:lnTo>
                  <a:lnTo>
                    <a:pt x="442842" y="166335"/>
                  </a:lnTo>
                  <a:lnTo>
                    <a:pt x="443962" y="174398"/>
                  </a:lnTo>
                  <a:lnTo>
                    <a:pt x="436728" y="180871"/>
                  </a:lnTo>
                  <a:lnTo>
                    <a:pt x="427734" y="184392"/>
                  </a:lnTo>
                  <a:lnTo>
                    <a:pt x="417566" y="187520"/>
                  </a:lnTo>
                  <a:lnTo>
                    <a:pt x="410137" y="190258"/>
                  </a:lnTo>
                  <a:lnTo>
                    <a:pt x="409355" y="190646"/>
                  </a:lnTo>
                  <a:lnTo>
                    <a:pt x="404662" y="193775"/>
                  </a:lnTo>
                  <a:lnTo>
                    <a:pt x="401951" y="195595"/>
                  </a:lnTo>
                  <a:lnTo>
                    <a:pt x="399033" y="200789"/>
                  </a:lnTo>
                  <a:lnTo>
                    <a:pt x="397017" y="205698"/>
                  </a:lnTo>
                  <a:lnTo>
                    <a:pt x="395514" y="208875"/>
                  </a:lnTo>
                  <a:lnTo>
                    <a:pt x="393297" y="211555"/>
                  </a:lnTo>
                  <a:lnTo>
                    <a:pt x="390327" y="211345"/>
                  </a:lnTo>
                  <a:lnTo>
                    <a:pt x="384445" y="210926"/>
                  </a:lnTo>
                  <a:lnTo>
                    <a:pt x="381342" y="210263"/>
                  </a:lnTo>
                  <a:lnTo>
                    <a:pt x="378822" y="210413"/>
                  </a:lnTo>
                  <a:lnTo>
                    <a:pt x="376870" y="209835"/>
                  </a:lnTo>
                  <a:lnTo>
                    <a:pt x="373493" y="213669"/>
                  </a:lnTo>
                  <a:lnTo>
                    <a:pt x="371587" y="217722"/>
                  </a:lnTo>
                  <a:lnTo>
                    <a:pt x="370249" y="219736"/>
                  </a:lnTo>
                  <a:lnTo>
                    <a:pt x="367858" y="223429"/>
                  </a:lnTo>
                  <a:lnTo>
                    <a:pt x="364951" y="224839"/>
                  </a:lnTo>
                  <a:lnTo>
                    <a:pt x="362311" y="225541"/>
                  </a:lnTo>
                  <a:lnTo>
                    <a:pt x="361692" y="229362"/>
                  </a:lnTo>
                  <a:lnTo>
                    <a:pt x="361369" y="234249"/>
                  </a:lnTo>
                  <a:lnTo>
                    <a:pt x="361012" y="237360"/>
                  </a:lnTo>
                  <a:lnTo>
                    <a:pt x="361448" y="245030"/>
                  </a:lnTo>
                  <a:lnTo>
                    <a:pt x="361448" y="249225"/>
                  </a:lnTo>
                  <a:lnTo>
                    <a:pt x="360749" y="253423"/>
                  </a:lnTo>
                  <a:lnTo>
                    <a:pt x="362148" y="259022"/>
                  </a:lnTo>
                  <a:lnTo>
                    <a:pt x="360749" y="263916"/>
                  </a:lnTo>
                  <a:lnTo>
                    <a:pt x="360749" y="268114"/>
                  </a:lnTo>
                  <a:lnTo>
                    <a:pt x="356552" y="273011"/>
                  </a:lnTo>
                  <a:lnTo>
                    <a:pt x="346778" y="275295"/>
                  </a:lnTo>
                  <a:lnTo>
                    <a:pt x="340247" y="282142"/>
                  </a:lnTo>
                  <a:lnTo>
                    <a:pt x="335788" y="280386"/>
                  </a:lnTo>
                  <a:lnTo>
                    <a:pt x="330712" y="280478"/>
                  </a:lnTo>
                  <a:lnTo>
                    <a:pt x="326307" y="278138"/>
                  </a:lnTo>
                  <a:lnTo>
                    <a:pt x="319457" y="275817"/>
                  </a:lnTo>
                  <a:lnTo>
                    <a:pt x="315683" y="273758"/>
                  </a:lnTo>
                  <a:lnTo>
                    <a:pt x="310664" y="273418"/>
                  </a:lnTo>
                  <a:lnTo>
                    <a:pt x="306162" y="271510"/>
                  </a:lnTo>
                  <a:lnTo>
                    <a:pt x="302310" y="272209"/>
                  </a:lnTo>
                  <a:lnTo>
                    <a:pt x="299761" y="269979"/>
                  </a:lnTo>
                  <a:lnTo>
                    <a:pt x="296853" y="270851"/>
                  </a:lnTo>
                  <a:lnTo>
                    <a:pt x="293654" y="273178"/>
                  </a:lnTo>
                  <a:lnTo>
                    <a:pt x="288419" y="276956"/>
                  </a:lnTo>
                  <a:lnTo>
                    <a:pt x="284858" y="278813"/>
                  </a:lnTo>
                  <a:lnTo>
                    <a:pt x="279163" y="278157"/>
                  </a:lnTo>
                  <a:lnTo>
                    <a:pt x="277368" y="277248"/>
                  </a:lnTo>
                  <a:lnTo>
                    <a:pt x="274751" y="278703"/>
                  </a:lnTo>
                  <a:lnTo>
                    <a:pt x="271261" y="281319"/>
                  </a:lnTo>
                  <a:lnTo>
                    <a:pt x="268352" y="283357"/>
                  </a:lnTo>
                  <a:lnTo>
                    <a:pt x="266230" y="284262"/>
                  </a:lnTo>
                  <a:lnTo>
                    <a:pt x="262222" y="284001"/>
                  </a:lnTo>
                  <a:lnTo>
                    <a:pt x="258159" y="284244"/>
                  </a:lnTo>
                  <a:lnTo>
                    <a:pt x="253062" y="285811"/>
                  </a:lnTo>
                  <a:lnTo>
                    <a:pt x="249083" y="286206"/>
                  </a:lnTo>
                  <a:lnTo>
                    <a:pt x="245410" y="283794"/>
                  </a:lnTo>
                  <a:lnTo>
                    <a:pt x="242178" y="283357"/>
                  </a:lnTo>
                  <a:lnTo>
                    <a:pt x="238688" y="280155"/>
                  </a:lnTo>
                  <a:lnTo>
                    <a:pt x="232772" y="275659"/>
                  </a:lnTo>
                  <a:lnTo>
                    <a:pt x="228703" y="276795"/>
                  </a:lnTo>
                  <a:lnTo>
                    <a:pt x="226760" y="280325"/>
                  </a:lnTo>
                  <a:lnTo>
                    <a:pt x="226149" y="284305"/>
                  </a:lnTo>
                  <a:lnTo>
                    <a:pt x="222140" y="285830"/>
                  </a:lnTo>
                  <a:lnTo>
                    <a:pt x="214027" y="286155"/>
                  </a:lnTo>
                  <a:lnTo>
                    <a:pt x="208688" y="277968"/>
                  </a:lnTo>
                  <a:lnTo>
                    <a:pt x="209632" y="273253"/>
                  </a:lnTo>
                  <a:lnTo>
                    <a:pt x="211046" y="266652"/>
                  </a:lnTo>
                  <a:lnTo>
                    <a:pt x="208217" y="261935"/>
                  </a:lnTo>
                  <a:lnTo>
                    <a:pt x="205220" y="260899"/>
                  </a:lnTo>
                  <a:lnTo>
                    <a:pt x="201949" y="260601"/>
                  </a:lnTo>
                  <a:lnTo>
                    <a:pt x="196299" y="262388"/>
                  </a:lnTo>
                  <a:lnTo>
                    <a:pt x="194515" y="263575"/>
                  </a:lnTo>
                  <a:lnTo>
                    <a:pt x="193920" y="265656"/>
                  </a:lnTo>
                  <a:lnTo>
                    <a:pt x="193902" y="267360"/>
                  </a:lnTo>
                  <a:lnTo>
                    <a:pt x="194812" y="268928"/>
                  </a:lnTo>
                  <a:lnTo>
                    <a:pt x="193326" y="274578"/>
                  </a:lnTo>
                  <a:lnTo>
                    <a:pt x="193623" y="276956"/>
                  </a:lnTo>
                  <a:lnTo>
                    <a:pt x="190412" y="278995"/>
                  </a:lnTo>
                  <a:lnTo>
                    <a:pt x="183621" y="279603"/>
                  </a:lnTo>
                  <a:lnTo>
                    <a:pt x="178981" y="279092"/>
                  </a:lnTo>
                  <a:lnTo>
                    <a:pt x="175871" y="279284"/>
                  </a:lnTo>
                  <a:lnTo>
                    <a:pt x="171508" y="277831"/>
                  </a:lnTo>
                  <a:lnTo>
                    <a:pt x="165374" y="274875"/>
                  </a:lnTo>
                  <a:lnTo>
                    <a:pt x="162784" y="274341"/>
                  </a:lnTo>
                  <a:lnTo>
                    <a:pt x="160913" y="272199"/>
                  </a:lnTo>
                  <a:lnTo>
                    <a:pt x="159426" y="271604"/>
                  </a:lnTo>
                  <a:lnTo>
                    <a:pt x="155561" y="268332"/>
                  </a:lnTo>
                  <a:lnTo>
                    <a:pt x="151100" y="264766"/>
                  </a:lnTo>
                  <a:lnTo>
                    <a:pt x="148127" y="262388"/>
                  </a:lnTo>
                  <a:lnTo>
                    <a:pt x="145153" y="262682"/>
                  </a:lnTo>
                  <a:lnTo>
                    <a:pt x="142128" y="264836"/>
                  </a:lnTo>
                  <a:lnTo>
                    <a:pt x="141218" y="265055"/>
                  </a:lnTo>
                  <a:lnTo>
                    <a:pt x="137421" y="265954"/>
                  </a:lnTo>
                  <a:lnTo>
                    <a:pt x="132961" y="268332"/>
                  </a:lnTo>
                  <a:lnTo>
                    <a:pt x="128702" y="268499"/>
                  </a:lnTo>
                  <a:lnTo>
                    <a:pt x="125676" y="265200"/>
                  </a:lnTo>
                  <a:lnTo>
                    <a:pt x="119580" y="251977"/>
                  </a:lnTo>
                  <a:lnTo>
                    <a:pt x="117201" y="245735"/>
                  </a:lnTo>
                  <a:lnTo>
                    <a:pt x="112741" y="237706"/>
                  </a:lnTo>
                  <a:lnTo>
                    <a:pt x="108578" y="235030"/>
                  </a:lnTo>
                  <a:lnTo>
                    <a:pt x="104414" y="231163"/>
                  </a:lnTo>
                  <a:lnTo>
                    <a:pt x="100309" y="226159"/>
                  </a:lnTo>
                  <a:lnTo>
                    <a:pt x="99132" y="222630"/>
                  </a:lnTo>
                  <a:lnTo>
                    <a:pt x="97522" y="219644"/>
                  </a:lnTo>
                  <a:lnTo>
                    <a:pt x="93172" y="216290"/>
                  </a:lnTo>
                  <a:lnTo>
                    <a:pt x="87213" y="213042"/>
                  </a:lnTo>
                  <a:lnTo>
                    <a:pt x="82975" y="212700"/>
                  </a:lnTo>
                  <a:lnTo>
                    <a:pt x="79412" y="212158"/>
                  </a:lnTo>
                  <a:lnTo>
                    <a:pt x="74863" y="210521"/>
                  </a:lnTo>
                  <a:lnTo>
                    <a:pt x="72437" y="207356"/>
                  </a:lnTo>
                  <a:lnTo>
                    <a:pt x="70044" y="203492"/>
                  </a:lnTo>
                  <a:lnTo>
                    <a:pt x="68483" y="200658"/>
                  </a:lnTo>
                  <a:lnTo>
                    <a:pt x="66752" y="196365"/>
                  </a:lnTo>
                  <a:lnTo>
                    <a:pt x="63801" y="190916"/>
                  </a:lnTo>
                  <a:lnTo>
                    <a:pt x="59396" y="186797"/>
                  </a:lnTo>
                  <a:lnTo>
                    <a:pt x="55514" y="184886"/>
                  </a:lnTo>
                  <a:lnTo>
                    <a:pt x="50976" y="182322"/>
                  </a:lnTo>
                  <a:lnTo>
                    <a:pt x="46537" y="180062"/>
                  </a:lnTo>
                  <a:lnTo>
                    <a:pt x="45901" y="177319"/>
                  </a:lnTo>
                  <a:lnTo>
                    <a:pt x="45299" y="170327"/>
                  </a:lnTo>
                  <a:lnTo>
                    <a:pt x="44200" y="167541"/>
                  </a:lnTo>
                  <a:lnTo>
                    <a:pt x="42656" y="164937"/>
                  </a:lnTo>
                  <a:lnTo>
                    <a:pt x="40108" y="162322"/>
                  </a:lnTo>
                  <a:lnTo>
                    <a:pt x="36390" y="160630"/>
                  </a:lnTo>
                  <a:lnTo>
                    <a:pt x="32569" y="159646"/>
                  </a:lnTo>
                  <a:lnTo>
                    <a:pt x="27996" y="157780"/>
                  </a:lnTo>
                  <a:lnTo>
                    <a:pt x="24296" y="155162"/>
                  </a:lnTo>
                  <a:lnTo>
                    <a:pt x="21045" y="153521"/>
                  </a:lnTo>
                  <a:lnTo>
                    <a:pt x="17278" y="151064"/>
                  </a:lnTo>
                  <a:lnTo>
                    <a:pt x="14502" y="147304"/>
                  </a:lnTo>
                  <a:lnTo>
                    <a:pt x="11224" y="145280"/>
                  </a:lnTo>
                  <a:lnTo>
                    <a:pt x="7391" y="145122"/>
                  </a:lnTo>
                  <a:lnTo>
                    <a:pt x="5733" y="145645"/>
                  </a:lnTo>
                  <a:lnTo>
                    <a:pt x="4774" y="146344"/>
                  </a:lnTo>
                  <a:lnTo>
                    <a:pt x="2594" y="145207"/>
                  </a:lnTo>
                  <a:lnTo>
                    <a:pt x="0" y="142732"/>
                  </a:lnTo>
                  <a:lnTo>
                    <a:pt x="248" y="142710"/>
                  </a:lnTo>
                  <a:lnTo>
                    <a:pt x="481" y="142601"/>
                  </a:lnTo>
                  <a:lnTo>
                    <a:pt x="683" y="142510"/>
                  </a:lnTo>
                  <a:lnTo>
                    <a:pt x="857" y="142692"/>
                  </a:lnTo>
                  <a:lnTo>
                    <a:pt x="999" y="142893"/>
                  </a:lnTo>
                  <a:lnTo>
                    <a:pt x="1073" y="142990"/>
                  </a:lnTo>
                  <a:lnTo>
                    <a:pt x="1173" y="143075"/>
                  </a:lnTo>
                  <a:lnTo>
                    <a:pt x="1285" y="143148"/>
                  </a:lnTo>
                  <a:lnTo>
                    <a:pt x="1394" y="143196"/>
                  </a:lnTo>
                  <a:lnTo>
                    <a:pt x="1553" y="143063"/>
                  </a:lnTo>
                  <a:lnTo>
                    <a:pt x="1668" y="142826"/>
                  </a:lnTo>
                  <a:lnTo>
                    <a:pt x="1776" y="142613"/>
                  </a:lnTo>
                  <a:lnTo>
                    <a:pt x="1992" y="142467"/>
                  </a:lnTo>
                  <a:lnTo>
                    <a:pt x="2183" y="142534"/>
                  </a:lnTo>
                  <a:lnTo>
                    <a:pt x="2368" y="142698"/>
                  </a:lnTo>
                  <a:lnTo>
                    <a:pt x="2620" y="142698"/>
                  </a:lnTo>
                  <a:lnTo>
                    <a:pt x="2802" y="142552"/>
                  </a:lnTo>
                  <a:lnTo>
                    <a:pt x="2979" y="142382"/>
                  </a:lnTo>
                  <a:lnTo>
                    <a:pt x="3078" y="142309"/>
                  </a:lnTo>
                  <a:lnTo>
                    <a:pt x="3182" y="142242"/>
                  </a:lnTo>
                  <a:lnTo>
                    <a:pt x="3293" y="142206"/>
                  </a:lnTo>
                  <a:lnTo>
                    <a:pt x="3414" y="142206"/>
                  </a:lnTo>
                  <a:lnTo>
                    <a:pt x="4707" y="143203"/>
                  </a:lnTo>
                  <a:lnTo>
                    <a:pt x="4786" y="143020"/>
                  </a:lnTo>
                  <a:lnTo>
                    <a:pt x="4905" y="142807"/>
                  </a:lnTo>
                  <a:lnTo>
                    <a:pt x="5053" y="142619"/>
                  </a:lnTo>
                  <a:lnTo>
                    <a:pt x="5213" y="142431"/>
                  </a:lnTo>
                  <a:lnTo>
                    <a:pt x="5390" y="142267"/>
                  </a:lnTo>
                  <a:lnTo>
                    <a:pt x="5519" y="142060"/>
                  </a:lnTo>
                  <a:lnTo>
                    <a:pt x="5625" y="141842"/>
                  </a:lnTo>
                  <a:lnTo>
                    <a:pt x="5752" y="141635"/>
                  </a:lnTo>
                  <a:lnTo>
                    <a:pt x="5887" y="141434"/>
                  </a:lnTo>
                  <a:lnTo>
                    <a:pt x="6024" y="141234"/>
                  </a:lnTo>
                  <a:lnTo>
                    <a:pt x="6163" y="141034"/>
                  </a:lnTo>
                  <a:lnTo>
                    <a:pt x="6303" y="140839"/>
                  </a:lnTo>
                  <a:lnTo>
                    <a:pt x="6447" y="140638"/>
                  </a:lnTo>
                  <a:lnTo>
                    <a:pt x="6615" y="140457"/>
                  </a:lnTo>
                  <a:lnTo>
                    <a:pt x="6760" y="140268"/>
                  </a:lnTo>
                  <a:lnTo>
                    <a:pt x="6806" y="140031"/>
                  </a:lnTo>
                  <a:lnTo>
                    <a:pt x="6934" y="139825"/>
                  </a:lnTo>
                  <a:lnTo>
                    <a:pt x="7069" y="139624"/>
                  </a:lnTo>
                  <a:lnTo>
                    <a:pt x="7188" y="139412"/>
                  </a:lnTo>
                  <a:lnTo>
                    <a:pt x="7324" y="139211"/>
                  </a:lnTo>
                  <a:lnTo>
                    <a:pt x="7445" y="138998"/>
                  </a:lnTo>
                  <a:lnTo>
                    <a:pt x="7551" y="138779"/>
                  </a:lnTo>
                  <a:lnTo>
                    <a:pt x="7673" y="138539"/>
                  </a:lnTo>
                  <a:lnTo>
                    <a:pt x="8437" y="138929"/>
                  </a:lnTo>
                  <a:lnTo>
                    <a:pt x="11054" y="138928"/>
                  </a:lnTo>
                  <a:lnTo>
                    <a:pt x="19602" y="138928"/>
                  </a:lnTo>
                  <a:lnTo>
                    <a:pt x="32946" y="136820"/>
                  </a:lnTo>
                  <a:lnTo>
                    <a:pt x="36765" y="136495"/>
                  </a:lnTo>
                  <a:lnTo>
                    <a:pt x="42246" y="135748"/>
                  </a:lnTo>
                  <a:lnTo>
                    <a:pt x="45754" y="135365"/>
                  </a:lnTo>
                  <a:lnTo>
                    <a:pt x="51055" y="134171"/>
                  </a:lnTo>
                  <a:lnTo>
                    <a:pt x="55710" y="132555"/>
                  </a:lnTo>
                  <a:lnTo>
                    <a:pt x="58087" y="132476"/>
                  </a:lnTo>
                  <a:lnTo>
                    <a:pt x="67190" y="130727"/>
                  </a:lnTo>
                  <a:lnTo>
                    <a:pt x="73446" y="130089"/>
                  </a:lnTo>
                  <a:lnTo>
                    <a:pt x="77058" y="129168"/>
                  </a:lnTo>
                  <a:lnTo>
                    <a:pt x="78842" y="128275"/>
                  </a:lnTo>
                  <a:lnTo>
                    <a:pt x="81518" y="127977"/>
                  </a:lnTo>
                  <a:lnTo>
                    <a:pt x="84789" y="128275"/>
                  </a:lnTo>
                  <a:lnTo>
                    <a:pt x="89547" y="129466"/>
                  </a:lnTo>
                  <a:lnTo>
                    <a:pt x="99360" y="130657"/>
                  </a:lnTo>
                  <a:lnTo>
                    <a:pt x="106497" y="127978"/>
                  </a:lnTo>
                  <a:lnTo>
                    <a:pt x="116012" y="125599"/>
                  </a:lnTo>
                  <a:lnTo>
                    <a:pt x="129690" y="122033"/>
                  </a:lnTo>
                  <a:lnTo>
                    <a:pt x="139206" y="121140"/>
                  </a:lnTo>
                  <a:lnTo>
                    <a:pt x="143964" y="122625"/>
                  </a:lnTo>
                  <a:lnTo>
                    <a:pt x="146938" y="124709"/>
                  </a:lnTo>
                  <a:lnTo>
                    <a:pt x="149316" y="129466"/>
                  </a:lnTo>
                  <a:lnTo>
                    <a:pt x="151101" y="131547"/>
                  </a:lnTo>
                  <a:lnTo>
                    <a:pt x="151992" y="134521"/>
                  </a:lnTo>
                  <a:lnTo>
                    <a:pt x="150803" y="138686"/>
                  </a:lnTo>
                  <a:lnTo>
                    <a:pt x="150208" y="141657"/>
                  </a:lnTo>
                  <a:lnTo>
                    <a:pt x="148721" y="146119"/>
                  </a:lnTo>
                  <a:lnTo>
                    <a:pt x="149683" y="151007"/>
                  </a:lnTo>
                  <a:lnTo>
                    <a:pt x="157678" y="152556"/>
                  </a:lnTo>
                  <a:lnTo>
                    <a:pt x="158698" y="152753"/>
                  </a:lnTo>
                  <a:lnTo>
                    <a:pt x="162781" y="153036"/>
                  </a:lnTo>
                  <a:lnTo>
                    <a:pt x="168347" y="152362"/>
                  </a:lnTo>
                  <a:lnTo>
                    <a:pt x="171619" y="149983"/>
                  </a:lnTo>
                  <a:lnTo>
                    <a:pt x="175484" y="147902"/>
                  </a:lnTo>
                  <a:lnTo>
                    <a:pt x="178160" y="144928"/>
                  </a:lnTo>
                  <a:lnTo>
                    <a:pt x="181729" y="144631"/>
                  </a:lnTo>
                  <a:lnTo>
                    <a:pt x="184702" y="140171"/>
                  </a:lnTo>
                  <a:lnTo>
                    <a:pt x="189460" y="136900"/>
                  </a:lnTo>
                  <a:lnTo>
                    <a:pt x="191541" y="133036"/>
                  </a:lnTo>
                  <a:lnTo>
                    <a:pt x="195705" y="128573"/>
                  </a:lnTo>
                  <a:lnTo>
                    <a:pt x="203138" y="120247"/>
                  </a:lnTo>
                  <a:lnTo>
                    <a:pt x="209672" y="117945"/>
                  </a:lnTo>
                  <a:lnTo>
                    <a:pt x="213308" y="114630"/>
                  </a:lnTo>
                  <a:lnTo>
                    <a:pt x="215536" y="110857"/>
                  </a:lnTo>
                  <a:lnTo>
                    <a:pt x="218453" y="104575"/>
                  </a:lnTo>
                  <a:lnTo>
                    <a:pt x="220100" y="100982"/>
                  </a:lnTo>
                  <a:lnTo>
                    <a:pt x="221370" y="98211"/>
                  </a:lnTo>
                  <a:lnTo>
                    <a:pt x="224958" y="94047"/>
                  </a:lnTo>
                  <a:lnTo>
                    <a:pt x="227046" y="89284"/>
                  </a:lnTo>
                  <a:lnTo>
                    <a:pt x="229188" y="87464"/>
                  </a:lnTo>
                  <a:lnTo>
                    <a:pt x="234620" y="83980"/>
                  </a:lnTo>
                  <a:lnTo>
                    <a:pt x="238352" y="80456"/>
                  </a:lnTo>
                  <a:lnTo>
                    <a:pt x="244220" y="77886"/>
                  </a:lnTo>
                  <a:lnTo>
                    <a:pt x="250582" y="76969"/>
                  </a:lnTo>
                  <a:lnTo>
                    <a:pt x="256414" y="78129"/>
                  </a:lnTo>
                  <a:lnTo>
                    <a:pt x="261290" y="79751"/>
                  </a:lnTo>
                  <a:lnTo>
                    <a:pt x="264197" y="82497"/>
                  </a:lnTo>
                  <a:lnTo>
                    <a:pt x="266668" y="84518"/>
                  </a:lnTo>
                  <a:lnTo>
                    <a:pt x="270486" y="87437"/>
                  </a:lnTo>
                  <a:lnTo>
                    <a:pt x="272888" y="87929"/>
                  </a:lnTo>
                  <a:lnTo>
                    <a:pt x="273021" y="87974"/>
                  </a:lnTo>
                  <a:lnTo>
                    <a:pt x="277885" y="89587"/>
                  </a:lnTo>
                  <a:lnTo>
                    <a:pt x="284118" y="88324"/>
                  </a:lnTo>
                  <a:lnTo>
                    <a:pt x="290189" y="88773"/>
                  </a:lnTo>
                  <a:lnTo>
                    <a:pt x="291371" y="82497"/>
                  </a:lnTo>
                  <a:lnTo>
                    <a:pt x="291596" y="80024"/>
                  </a:lnTo>
                  <a:lnTo>
                    <a:pt x="291764" y="73090"/>
                  </a:lnTo>
                  <a:lnTo>
                    <a:pt x="290891" y="69602"/>
                  </a:lnTo>
                  <a:lnTo>
                    <a:pt x="292694" y="67755"/>
                  </a:lnTo>
                  <a:lnTo>
                    <a:pt x="295136" y="66884"/>
                  </a:lnTo>
                  <a:lnTo>
                    <a:pt x="298015" y="67145"/>
                  </a:lnTo>
                  <a:lnTo>
                    <a:pt x="300312" y="68354"/>
                  </a:lnTo>
                  <a:lnTo>
                    <a:pt x="303499" y="70593"/>
                  </a:lnTo>
                  <a:lnTo>
                    <a:pt x="305724" y="71346"/>
                  </a:lnTo>
                  <a:lnTo>
                    <a:pt x="309338" y="71267"/>
                  </a:lnTo>
                  <a:lnTo>
                    <a:pt x="313605" y="71267"/>
                  </a:lnTo>
                  <a:lnTo>
                    <a:pt x="317332" y="67114"/>
                  </a:lnTo>
                  <a:lnTo>
                    <a:pt x="320790" y="62631"/>
                  </a:lnTo>
                  <a:lnTo>
                    <a:pt x="325671" y="60535"/>
                  </a:lnTo>
                  <a:lnTo>
                    <a:pt x="330668" y="57576"/>
                  </a:lnTo>
                  <a:lnTo>
                    <a:pt x="329999" y="53973"/>
                  </a:lnTo>
                  <a:lnTo>
                    <a:pt x="329550" y="50604"/>
                  </a:lnTo>
                  <a:lnTo>
                    <a:pt x="331122" y="47014"/>
                  </a:lnTo>
                  <a:lnTo>
                    <a:pt x="332919" y="44316"/>
                  </a:lnTo>
                  <a:lnTo>
                    <a:pt x="333368" y="42521"/>
                  </a:lnTo>
                  <a:lnTo>
                    <a:pt x="335405" y="40413"/>
                  </a:lnTo>
                  <a:lnTo>
                    <a:pt x="336531" y="38262"/>
                  </a:lnTo>
                  <a:lnTo>
                    <a:pt x="341020" y="40753"/>
                  </a:lnTo>
                  <a:lnTo>
                    <a:pt x="346059" y="40626"/>
                  </a:lnTo>
                  <a:lnTo>
                    <a:pt x="351382" y="42655"/>
                  </a:lnTo>
                  <a:lnTo>
                    <a:pt x="355771" y="46512"/>
                  </a:lnTo>
                  <a:lnTo>
                    <a:pt x="359845" y="46501"/>
                  </a:lnTo>
                  <a:lnTo>
                    <a:pt x="363802" y="48317"/>
                  </a:lnTo>
                  <a:lnTo>
                    <a:pt x="367311" y="50541"/>
                  </a:lnTo>
                  <a:lnTo>
                    <a:pt x="371943" y="50076"/>
                  </a:lnTo>
                  <a:lnTo>
                    <a:pt x="373025" y="49405"/>
                  </a:lnTo>
                  <a:lnTo>
                    <a:pt x="377266" y="47500"/>
                  </a:lnTo>
                  <a:lnTo>
                    <a:pt x="378901" y="45723"/>
                  </a:lnTo>
                  <a:lnTo>
                    <a:pt x="382533" y="44031"/>
                  </a:lnTo>
                  <a:lnTo>
                    <a:pt x="387156" y="42722"/>
                  </a:lnTo>
                  <a:lnTo>
                    <a:pt x="393261" y="42637"/>
                  </a:lnTo>
                  <a:lnTo>
                    <a:pt x="398424" y="43110"/>
                  </a:lnTo>
                  <a:lnTo>
                    <a:pt x="406203" y="42847"/>
                  </a:lnTo>
                  <a:lnTo>
                    <a:pt x="411917" y="40966"/>
                  </a:lnTo>
                  <a:lnTo>
                    <a:pt x="415726" y="40231"/>
                  </a:lnTo>
                  <a:lnTo>
                    <a:pt x="418127" y="36738"/>
                  </a:lnTo>
                  <a:lnTo>
                    <a:pt x="421907" y="33830"/>
                  </a:lnTo>
                  <a:lnTo>
                    <a:pt x="426100" y="34107"/>
                  </a:lnTo>
                  <a:lnTo>
                    <a:pt x="429991" y="34338"/>
                  </a:lnTo>
                  <a:lnTo>
                    <a:pt x="432377" y="34994"/>
                  </a:lnTo>
                  <a:lnTo>
                    <a:pt x="435188" y="34283"/>
                  </a:lnTo>
                  <a:lnTo>
                    <a:pt x="439589" y="31895"/>
                  </a:lnTo>
                  <a:lnTo>
                    <a:pt x="444572" y="30449"/>
                  </a:lnTo>
                  <a:lnTo>
                    <a:pt x="450437" y="30595"/>
                  </a:lnTo>
                  <a:lnTo>
                    <a:pt x="453316" y="30632"/>
                  </a:lnTo>
                  <a:lnTo>
                    <a:pt x="455933" y="32667"/>
                  </a:lnTo>
                  <a:lnTo>
                    <a:pt x="463266" y="32090"/>
                  </a:lnTo>
                  <a:lnTo>
                    <a:pt x="467275" y="31212"/>
                  </a:lnTo>
                  <a:lnTo>
                    <a:pt x="468542" y="29356"/>
                  </a:lnTo>
                  <a:lnTo>
                    <a:pt x="471572" y="26634"/>
                  </a:lnTo>
                  <a:lnTo>
                    <a:pt x="480653" y="26561"/>
                  </a:lnTo>
                  <a:lnTo>
                    <a:pt x="486179" y="27433"/>
                  </a:lnTo>
                  <a:lnTo>
                    <a:pt x="489955" y="27321"/>
                  </a:lnTo>
                  <a:lnTo>
                    <a:pt x="496789" y="26616"/>
                  </a:lnTo>
                  <a:lnTo>
                    <a:pt x="503628" y="28305"/>
                  </a:lnTo>
                  <a:lnTo>
                    <a:pt x="507335" y="30067"/>
                  </a:lnTo>
                  <a:lnTo>
                    <a:pt x="511933" y="29648"/>
                  </a:lnTo>
                  <a:lnTo>
                    <a:pt x="512934" y="28597"/>
                  </a:lnTo>
                  <a:lnTo>
                    <a:pt x="513807" y="25686"/>
                  </a:lnTo>
                  <a:lnTo>
                    <a:pt x="518048" y="21914"/>
                  </a:lnTo>
                  <a:lnTo>
                    <a:pt x="521385" y="18171"/>
                  </a:lnTo>
                  <a:lnTo>
                    <a:pt x="523480" y="17263"/>
                  </a:lnTo>
                  <a:lnTo>
                    <a:pt x="525652" y="16321"/>
                  </a:lnTo>
                  <a:lnTo>
                    <a:pt x="527158" y="16054"/>
                  </a:lnTo>
                  <a:lnTo>
                    <a:pt x="528085" y="15999"/>
                  </a:lnTo>
                  <a:lnTo>
                    <a:pt x="528863" y="16039"/>
                  </a:lnTo>
                  <a:lnTo>
                    <a:pt x="530289" y="16142"/>
                  </a:lnTo>
                  <a:lnTo>
                    <a:pt x="531404" y="15783"/>
                  </a:lnTo>
                  <a:lnTo>
                    <a:pt x="532974" y="14842"/>
                  </a:lnTo>
                  <a:lnTo>
                    <a:pt x="533928" y="13985"/>
                  </a:lnTo>
                  <a:lnTo>
                    <a:pt x="534767" y="13123"/>
                  </a:lnTo>
                  <a:lnTo>
                    <a:pt x="535491" y="12424"/>
                  </a:lnTo>
                  <a:lnTo>
                    <a:pt x="536369" y="11604"/>
                  </a:lnTo>
                  <a:lnTo>
                    <a:pt x="537358" y="10358"/>
                  </a:lnTo>
                  <a:lnTo>
                    <a:pt x="538230" y="9003"/>
                  </a:lnTo>
                  <a:lnTo>
                    <a:pt x="539634" y="6901"/>
                  </a:lnTo>
                  <a:lnTo>
                    <a:pt x="540318" y="6008"/>
                  </a:lnTo>
                  <a:lnTo>
                    <a:pt x="540926" y="5230"/>
                  </a:lnTo>
                  <a:lnTo>
                    <a:pt x="541725" y="4338"/>
                  </a:lnTo>
                  <a:lnTo>
                    <a:pt x="542564" y="3481"/>
                  </a:lnTo>
                  <a:lnTo>
                    <a:pt x="543403" y="2624"/>
                  </a:lnTo>
                  <a:lnTo>
                    <a:pt x="544319" y="1761"/>
                  </a:lnTo>
                  <a:lnTo>
                    <a:pt x="545428" y="941"/>
                  </a:lnTo>
                  <a:lnTo>
                    <a:pt x="546346" y="352"/>
                  </a:lnTo>
                  <a:lnTo>
                    <a:pt x="547384" y="72"/>
                  </a:lnTo>
                  <a:lnTo>
                    <a:pt x="548965" y="0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" name="object 76">
              <a:extLst>
                <a:ext uri="{FF2B5EF4-FFF2-40B4-BE49-F238E27FC236}">
                  <a16:creationId xmlns:a16="http://schemas.microsoft.com/office/drawing/2014/main" id="{F178E42A-BCEB-4B1D-BB33-00794ABC99A4}"/>
                </a:ext>
              </a:extLst>
            </p:cNvPr>
            <p:cNvSpPr/>
            <p:nvPr/>
          </p:nvSpPr>
          <p:spPr>
            <a:xfrm>
              <a:off x="2301289" y="10100657"/>
              <a:ext cx="194327" cy="335567"/>
            </a:xfrm>
            <a:custGeom>
              <a:avLst/>
              <a:gdLst/>
              <a:ahLst/>
              <a:cxnLst/>
              <a:rect l="l" t="t" r="r" b="b"/>
              <a:pathLst>
                <a:path w="194327" h="335567">
                  <a:moveTo>
                    <a:pt x="60749" y="44775"/>
                  </a:moveTo>
                  <a:lnTo>
                    <a:pt x="60754" y="44605"/>
                  </a:lnTo>
                  <a:lnTo>
                    <a:pt x="60727" y="44363"/>
                  </a:lnTo>
                  <a:lnTo>
                    <a:pt x="60695" y="44247"/>
                  </a:lnTo>
                  <a:lnTo>
                    <a:pt x="60653" y="44132"/>
                  </a:lnTo>
                  <a:lnTo>
                    <a:pt x="60594" y="44028"/>
                  </a:lnTo>
                  <a:lnTo>
                    <a:pt x="60515" y="43937"/>
                  </a:lnTo>
                  <a:lnTo>
                    <a:pt x="60427" y="43852"/>
                  </a:lnTo>
                  <a:lnTo>
                    <a:pt x="60262" y="43669"/>
                  </a:lnTo>
                  <a:lnTo>
                    <a:pt x="60181" y="43578"/>
                  </a:lnTo>
                  <a:lnTo>
                    <a:pt x="60107" y="43488"/>
                  </a:lnTo>
                  <a:lnTo>
                    <a:pt x="60037" y="43384"/>
                  </a:lnTo>
                  <a:lnTo>
                    <a:pt x="59975" y="43281"/>
                  </a:lnTo>
                  <a:lnTo>
                    <a:pt x="59928" y="43165"/>
                  </a:lnTo>
                  <a:lnTo>
                    <a:pt x="59912" y="43050"/>
                  </a:lnTo>
                  <a:lnTo>
                    <a:pt x="59920" y="42922"/>
                  </a:lnTo>
                  <a:lnTo>
                    <a:pt x="59922" y="42680"/>
                  </a:lnTo>
                  <a:lnTo>
                    <a:pt x="59920" y="42436"/>
                  </a:lnTo>
                  <a:lnTo>
                    <a:pt x="59919" y="42194"/>
                  </a:lnTo>
                  <a:lnTo>
                    <a:pt x="59915" y="41950"/>
                  </a:lnTo>
                  <a:lnTo>
                    <a:pt x="59920" y="41708"/>
                  </a:lnTo>
                  <a:lnTo>
                    <a:pt x="59927" y="41586"/>
                  </a:lnTo>
                  <a:lnTo>
                    <a:pt x="59936" y="41465"/>
                  </a:lnTo>
                  <a:lnTo>
                    <a:pt x="59951" y="41349"/>
                  </a:lnTo>
                  <a:lnTo>
                    <a:pt x="59971" y="41227"/>
                  </a:lnTo>
                  <a:lnTo>
                    <a:pt x="59997" y="41106"/>
                  </a:lnTo>
                  <a:lnTo>
                    <a:pt x="60027" y="40991"/>
                  </a:lnTo>
                  <a:lnTo>
                    <a:pt x="60060" y="40875"/>
                  </a:lnTo>
                  <a:lnTo>
                    <a:pt x="60096" y="40760"/>
                  </a:lnTo>
                  <a:lnTo>
                    <a:pt x="60138" y="40644"/>
                  </a:lnTo>
                  <a:lnTo>
                    <a:pt x="60183" y="40529"/>
                  </a:lnTo>
                  <a:lnTo>
                    <a:pt x="60234" y="40413"/>
                  </a:lnTo>
                  <a:lnTo>
                    <a:pt x="60305" y="40322"/>
                  </a:lnTo>
                  <a:lnTo>
                    <a:pt x="60400" y="40249"/>
                  </a:lnTo>
                  <a:lnTo>
                    <a:pt x="60509" y="40188"/>
                  </a:lnTo>
                  <a:lnTo>
                    <a:pt x="60706" y="40043"/>
                  </a:lnTo>
                  <a:lnTo>
                    <a:pt x="60874" y="39860"/>
                  </a:lnTo>
                  <a:lnTo>
                    <a:pt x="60898" y="39629"/>
                  </a:lnTo>
                  <a:lnTo>
                    <a:pt x="60861" y="39386"/>
                  </a:lnTo>
                  <a:lnTo>
                    <a:pt x="60862" y="39144"/>
                  </a:lnTo>
                  <a:lnTo>
                    <a:pt x="60865" y="38901"/>
                  </a:lnTo>
                  <a:lnTo>
                    <a:pt x="60822" y="38664"/>
                  </a:lnTo>
                  <a:lnTo>
                    <a:pt x="60776" y="38427"/>
                  </a:lnTo>
                  <a:lnTo>
                    <a:pt x="60782" y="38299"/>
                  </a:lnTo>
                  <a:lnTo>
                    <a:pt x="60760" y="38062"/>
                  </a:lnTo>
                  <a:lnTo>
                    <a:pt x="60663" y="37837"/>
                  </a:lnTo>
                  <a:lnTo>
                    <a:pt x="60625" y="37595"/>
                  </a:lnTo>
                  <a:lnTo>
                    <a:pt x="60614" y="37358"/>
                  </a:lnTo>
                  <a:lnTo>
                    <a:pt x="60616" y="37230"/>
                  </a:lnTo>
                  <a:lnTo>
                    <a:pt x="60615" y="36993"/>
                  </a:lnTo>
                  <a:lnTo>
                    <a:pt x="60612" y="36750"/>
                  </a:lnTo>
                  <a:lnTo>
                    <a:pt x="60610" y="36507"/>
                  </a:lnTo>
                  <a:lnTo>
                    <a:pt x="60609" y="36264"/>
                  </a:lnTo>
                  <a:lnTo>
                    <a:pt x="60608" y="36021"/>
                  </a:lnTo>
                  <a:lnTo>
                    <a:pt x="60605" y="35778"/>
                  </a:lnTo>
                  <a:lnTo>
                    <a:pt x="60604" y="35535"/>
                  </a:lnTo>
                  <a:lnTo>
                    <a:pt x="60603" y="35292"/>
                  </a:lnTo>
                  <a:lnTo>
                    <a:pt x="60607" y="35043"/>
                  </a:lnTo>
                  <a:lnTo>
                    <a:pt x="60600" y="34927"/>
                  </a:lnTo>
                  <a:lnTo>
                    <a:pt x="60581" y="34806"/>
                  </a:lnTo>
                  <a:lnTo>
                    <a:pt x="60552" y="34684"/>
                  </a:lnTo>
                  <a:lnTo>
                    <a:pt x="60518" y="34569"/>
                  </a:lnTo>
                  <a:lnTo>
                    <a:pt x="60474" y="34453"/>
                  </a:lnTo>
                  <a:lnTo>
                    <a:pt x="60426" y="34344"/>
                  </a:lnTo>
                  <a:lnTo>
                    <a:pt x="60386" y="34107"/>
                  </a:lnTo>
                  <a:lnTo>
                    <a:pt x="60377" y="33986"/>
                  </a:lnTo>
                  <a:lnTo>
                    <a:pt x="60341" y="33870"/>
                  </a:lnTo>
                  <a:lnTo>
                    <a:pt x="60281" y="33767"/>
                  </a:lnTo>
                  <a:lnTo>
                    <a:pt x="60207" y="33663"/>
                  </a:lnTo>
                  <a:lnTo>
                    <a:pt x="60126" y="33572"/>
                  </a:lnTo>
                  <a:lnTo>
                    <a:pt x="60032" y="33493"/>
                  </a:lnTo>
                  <a:lnTo>
                    <a:pt x="59936" y="33420"/>
                  </a:lnTo>
                  <a:lnTo>
                    <a:pt x="59765" y="33250"/>
                  </a:lnTo>
                  <a:lnTo>
                    <a:pt x="59611" y="33062"/>
                  </a:lnTo>
                  <a:lnTo>
                    <a:pt x="59466" y="32861"/>
                  </a:lnTo>
                  <a:lnTo>
                    <a:pt x="59414" y="32631"/>
                  </a:lnTo>
                  <a:lnTo>
                    <a:pt x="59416" y="32388"/>
                  </a:lnTo>
                  <a:lnTo>
                    <a:pt x="59383" y="32145"/>
                  </a:lnTo>
                  <a:lnTo>
                    <a:pt x="59372" y="31902"/>
                  </a:lnTo>
                  <a:lnTo>
                    <a:pt x="59392" y="31658"/>
                  </a:lnTo>
                  <a:lnTo>
                    <a:pt x="59466" y="31428"/>
                  </a:lnTo>
                  <a:lnTo>
                    <a:pt x="59629" y="31233"/>
                  </a:lnTo>
                  <a:lnTo>
                    <a:pt x="59637" y="31130"/>
                  </a:lnTo>
                  <a:lnTo>
                    <a:pt x="59578" y="31021"/>
                  </a:lnTo>
                  <a:lnTo>
                    <a:pt x="59495" y="30917"/>
                  </a:lnTo>
                  <a:lnTo>
                    <a:pt x="59413" y="30826"/>
                  </a:lnTo>
                  <a:lnTo>
                    <a:pt x="59322" y="30747"/>
                  </a:lnTo>
                  <a:lnTo>
                    <a:pt x="59224" y="30674"/>
                  </a:lnTo>
                  <a:lnTo>
                    <a:pt x="59116" y="30620"/>
                  </a:lnTo>
                  <a:lnTo>
                    <a:pt x="58988" y="30607"/>
                  </a:lnTo>
                  <a:lnTo>
                    <a:pt x="58794" y="30486"/>
                  </a:lnTo>
                  <a:lnTo>
                    <a:pt x="58704" y="30261"/>
                  </a:lnTo>
                  <a:lnTo>
                    <a:pt x="58707" y="30134"/>
                  </a:lnTo>
                  <a:lnTo>
                    <a:pt x="58693" y="29897"/>
                  </a:lnTo>
                  <a:lnTo>
                    <a:pt x="58593" y="29672"/>
                  </a:lnTo>
                  <a:lnTo>
                    <a:pt x="58515" y="29441"/>
                  </a:lnTo>
                  <a:lnTo>
                    <a:pt x="58470" y="29204"/>
                  </a:lnTo>
                  <a:lnTo>
                    <a:pt x="58467" y="28961"/>
                  </a:lnTo>
                  <a:lnTo>
                    <a:pt x="58468" y="28718"/>
                  </a:lnTo>
                  <a:lnTo>
                    <a:pt x="58466" y="28475"/>
                  </a:lnTo>
                  <a:lnTo>
                    <a:pt x="58461" y="28232"/>
                  </a:lnTo>
                  <a:lnTo>
                    <a:pt x="58468" y="27989"/>
                  </a:lnTo>
                  <a:lnTo>
                    <a:pt x="58478" y="27867"/>
                  </a:lnTo>
                  <a:lnTo>
                    <a:pt x="58500" y="27746"/>
                  </a:lnTo>
                  <a:lnTo>
                    <a:pt x="58533" y="27631"/>
                  </a:lnTo>
                  <a:lnTo>
                    <a:pt x="58575" y="27515"/>
                  </a:lnTo>
                  <a:lnTo>
                    <a:pt x="58627" y="27406"/>
                  </a:lnTo>
                  <a:lnTo>
                    <a:pt x="58690" y="27302"/>
                  </a:lnTo>
                  <a:lnTo>
                    <a:pt x="58765" y="27206"/>
                  </a:lnTo>
                  <a:lnTo>
                    <a:pt x="58850" y="27114"/>
                  </a:lnTo>
                  <a:lnTo>
                    <a:pt x="58940" y="27035"/>
                  </a:lnTo>
                  <a:lnTo>
                    <a:pt x="59057" y="26974"/>
                  </a:lnTo>
                  <a:lnTo>
                    <a:pt x="59172" y="26920"/>
                  </a:lnTo>
                  <a:lnTo>
                    <a:pt x="59236" y="26719"/>
                  </a:lnTo>
                  <a:lnTo>
                    <a:pt x="59207" y="26592"/>
                  </a:lnTo>
                  <a:lnTo>
                    <a:pt x="59185" y="26464"/>
                  </a:lnTo>
                  <a:lnTo>
                    <a:pt x="59181" y="26221"/>
                  </a:lnTo>
                  <a:lnTo>
                    <a:pt x="59185" y="25978"/>
                  </a:lnTo>
                  <a:lnTo>
                    <a:pt x="59196" y="25856"/>
                  </a:lnTo>
                  <a:lnTo>
                    <a:pt x="59234" y="25747"/>
                  </a:lnTo>
                  <a:lnTo>
                    <a:pt x="59309" y="25644"/>
                  </a:lnTo>
                  <a:lnTo>
                    <a:pt x="59406" y="25565"/>
                  </a:lnTo>
                  <a:lnTo>
                    <a:pt x="59512" y="25510"/>
                  </a:lnTo>
                  <a:lnTo>
                    <a:pt x="59635" y="25468"/>
                  </a:lnTo>
                  <a:lnTo>
                    <a:pt x="59757" y="25455"/>
                  </a:lnTo>
                  <a:lnTo>
                    <a:pt x="59959" y="25571"/>
                  </a:lnTo>
                  <a:lnTo>
                    <a:pt x="60166" y="25705"/>
                  </a:lnTo>
                  <a:lnTo>
                    <a:pt x="60278" y="25747"/>
                  </a:lnTo>
                  <a:lnTo>
                    <a:pt x="60394" y="25790"/>
                  </a:lnTo>
                  <a:lnTo>
                    <a:pt x="60511" y="25820"/>
                  </a:lnTo>
                  <a:lnTo>
                    <a:pt x="60630" y="25845"/>
                  </a:lnTo>
                  <a:lnTo>
                    <a:pt x="60751" y="25863"/>
                  </a:lnTo>
                  <a:lnTo>
                    <a:pt x="60991" y="25899"/>
                  </a:lnTo>
                  <a:lnTo>
                    <a:pt x="61230" y="25948"/>
                  </a:lnTo>
                  <a:lnTo>
                    <a:pt x="61472" y="25947"/>
                  </a:lnTo>
                  <a:lnTo>
                    <a:pt x="61713" y="25911"/>
                  </a:lnTo>
                  <a:lnTo>
                    <a:pt x="61962" y="25899"/>
                  </a:lnTo>
                  <a:lnTo>
                    <a:pt x="62077" y="25875"/>
                  </a:lnTo>
                  <a:lnTo>
                    <a:pt x="62177" y="25814"/>
                  </a:lnTo>
                  <a:lnTo>
                    <a:pt x="62267" y="25729"/>
                  </a:lnTo>
                  <a:lnTo>
                    <a:pt x="62350" y="25638"/>
                  </a:lnTo>
                  <a:lnTo>
                    <a:pt x="62429" y="25541"/>
                  </a:lnTo>
                  <a:lnTo>
                    <a:pt x="62499" y="25443"/>
                  </a:lnTo>
                  <a:lnTo>
                    <a:pt x="62551" y="25334"/>
                  </a:lnTo>
                  <a:lnTo>
                    <a:pt x="62579" y="25212"/>
                  </a:lnTo>
                  <a:lnTo>
                    <a:pt x="62598" y="25091"/>
                  </a:lnTo>
                  <a:lnTo>
                    <a:pt x="62659" y="24860"/>
                  </a:lnTo>
                  <a:lnTo>
                    <a:pt x="62694" y="24739"/>
                  </a:lnTo>
                  <a:lnTo>
                    <a:pt x="62729" y="24623"/>
                  </a:lnTo>
                  <a:lnTo>
                    <a:pt x="62766" y="24508"/>
                  </a:lnTo>
                  <a:lnTo>
                    <a:pt x="62810" y="24392"/>
                  </a:lnTo>
                  <a:lnTo>
                    <a:pt x="62858" y="24283"/>
                  </a:lnTo>
                  <a:lnTo>
                    <a:pt x="62922" y="24046"/>
                  </a:lnTo>
                  <a:lnTo>
                    <a:pt x="62922" y="23803"/>
                  </a:lnTo>
                  <a:lnTo>
                    <a:pt x="62914" y="23566"/>
                  </a:lnTo>
                  <a:lnTo>
                    <a:pt x="62920" y="23439"/>
                  </a:lnTo>
                  <a:lnTo>
                    <a:pt x="62888" y="23201"/>
                  </a:lnTo>
                  <a:lnTo>
                    <a:pt x="62794" y="22977"/>
                  </a:lnTo>
                  <a:lnTo>
                    <a:pt x="62789" y="22734"/>
                  </a:lnTo>
                  <a:lnTo>
                    <a:pt x="62789" y="22491"/>
                  </a:lnTo>
                  <a:lnTo>
                    <a:pt x="62788" y="22248"/>
                  </a:lnTo>
                  <a:lnTo>
                    <a:pt x="62785" y="22005"/>
                  </a:lnTo>
                  <a:lnTo>
                    <a:pt x="62785" y="21762"/>
                  </a:lnTo>
                  <a:lnTo>
                    <a:pt x="62782" y="21519"/>
                  </a:lnTo>
                  <a:lnTo>
                    <a:pt x="62775" y="21397"/>
                  </a:lnTo>
                  <a:lnTo>
                    <a:pt x="62767" y="21276"/>
                  </a:lnTo>
                  <a:lnTo>
                    <a:pt x="62754" y="21154"/>
                  </a:lnTo>
                  <a:lnTo>
                    <a:pt x="62732" y="21039"/>
                  </a:lnTo>
                  <a:lnTo>
                    <a:pt x="62699" y="20917"/>
                  </a:lnTo>
                  <a:lnTo>
                    <a:pt x="62657" y="20802"/>
                  </a:lnTo>
                  <a:lnTo>
                    <a:pt x="62604" y="20692"/>
                  </a:lnTo>
                  <a:lnTo>
                    <a:pt x="62532" y="20595"/>
                  </a:lnTo>
                  <a:lnTo>
                    <a:pt x="62418" y="20382"/>
                  </a:lnTo>
                  <a:lnTo>
                    <a:pt x="62421" y="20140"/>
                  </a:lnTo>
                  <a:lnTo>
                    <a:pt x="62422" y="19896"/>
                  </a:lnTo>
                  <a:lnTo>
                    <a:pt x="62424" y="19654"/>
                  </a:lnTo>
                  <a:lnTo>
                    <a:pt x="62414" y="19410"/>
                  </a:lnTo>
                  <a:lnTo>
                    <a:pt x="62390" y="19289"/>
                  </a:lnTo>
                  <a:lnTo>
                    <a:pt x="62359" y="19174"/>
                  </a:lnTo>
                  <a:lnTo>
                    <a:pt x="62325" y="19058"/>
                  </a:lnTo>
                  <a:lnTo>
                    <a:pt x="62288" y="18937"/>
                  </a:lnTo>
                  <a:lnTo>
                    <a:pt x="62240" y="18827"/>
                  </a:lnTo>
                  <a:lnTo>
                    <a:pt x="62169" y="18730"/>
                  </a:lnTo>
                  <a:lnTo>
                    <a:pt x="62076" y="18645"/>
                  </a:lnTo>
                  <a:lnTo>
                    <a:pt x="61937" y="18457"/>
                  </a:lnTo>
                  <a:lnTo>
                    <a:pt x="61938" y="18207"/>
                  </a:lnTo>
                  <a:lnTo>
                    <a:pt x="61987" y="17971"/>
                  </a:lnTo>
                  <a:lnTo>
                    <a:pt x="62033" y="17734"/>
                  </a:lnTo>
                  <a:lnTo>
                    <a:pt x="62051" y="17491"/>
                  </a:lnTo>
                  <a:lnTo>
                    <a:pt x="62099" y="17254"/>
                  </a:lnTo>
                  <a:lnTo>
                    <a:pt x="62144" y="17017"/>
                  </a:lnTo>
                  <a:lnTo>
                    <a:pt x="62171" y="16774"/>
                  </a:lnTo>
                  <a:lnTo>
                    <a:pt x="62203" y="16531"/>
                  </a:lnTo>
                  <a:lnTo>
                    <a:pt x="62183" y="16288"/>
                  </a:lnTo>
                  <a:lnTo>
                    <a:pt x="62164" y="16044"/>
                  </a:lnTo>
                  <a:lnTo>
                    <a:pt x="62166" y="15802"/>
                  </a:lnTo>
                  <a:lnTo>
                    <a:pt x="62079" y="15577"/>
                  </a:lnTo>
                  <a:lnTo>
                    <a:pt x="61964" y="15358"/>
                  </a:lnTo>
                  <a:lnTo>
                    <a:pt x="61906" y="15255"/>
                  </a:lnTo>
                  <a:lnTo>
                    <a:pt x="61848" y="15146"/>
                  </a:lnTo>
                  <a:lnTo>
                    <a:pt x="61802" y="15036"/>
                  </a:lnTo>
                  <a:lnTo>
                    <a:pt x="61769" y="14921"/>
                  </a:lnTo>
                  <a:lnTo>
                    <a:pt x="61746" y="14799"/>
                  </a:lnTo>
                  <a:lnTo>
                    <a:pt x="61730" y="14678"/>
                  </a:lnTo>
                  <a:lnTo>
                    <a:pt x="61721" y="14556"/>
                  </a:lnTo>
                  <a:lnTo>
                    <a:pt x="61725" y="14313"/>
                  </a:lnTo>
                  <a:lnTo>
                    <a:pt x="61725" y="14070"/>
                  </a:lnTo>
                  <a:lnTo>
                    <a:pt x="61717" y="13827"/>
                  </a:lnTo>
                  <a:lnTo>
                    <a:pt x="61708" y="13700"/>
                  </a:lnTo>
                  <a:lnTo>
                    <a:pt x="61682" y="13584"/>
                  </a:lnTo>
                  <a:lnTo>
                    <a:pt x="61621" y="13487"/>
                  </a:lnTo>
                  <a:lnTo>
                    <a:pt x="61538" y="13390"/>
                  </a:lnTo>
                  <a:lnTo>
                    <a:pt x="61424" y="13177"/>
                  </a:lnTo>
                  <a:lnTo>
                    <a:pt x="61386" y="13062"/>
                  </a:lnTo>
                  <a:lnTo>
                    <a:pt x="61363" y="12940"/>
                  </a:lnTo>
                  <a:lnTo>
                    <a:pt x="61349" y="12819"/>
                  </a:lnTo>
                  <a:lnTo>
                    <a:pt x="61347" y="12697"/>
                  </a:lnTo>
                  <a:lnTo>
                    <a:pt x="61386" y="12460"/>
                  </a:lnTo>
                  <a:lnTo>
                    <a:pt x="61429" y="12345"/>
                  </a:lnTo>
                  <a:lnTo>
                    <a:pt x="61484" y="12235"/>
                  </a:lnTo>
                  <a:lnTo>
                    <a:pt x="61547" y="12132"/>
                  </a:lnTo>
                  <a:lnTo>
                    <a:pt x="61620" y="12035"/>
                  </a:lnTo>
                  <a:lnTo>
                    <a:pt x="61703" y="11944"/>
                  </a:lnTo>
                  <a:lnTo>
                    <a:pt x="61793" y="11859"/>
                  </a:lnTo>
                  <a:lnTo>
                    <a:pt x="61884" y="11780"/>
                  </a:lnTo>
                  <a:lnTo>
                    <a:pt x="61984" y="11701"/>
                  </a:lnTo>
                  <a:lnTo>
                    <a:pt x="62095" y="11634"/>
                  </a:lnTo>
                  <a:lnTo>
                    <a:pt x="62254" y="11470"/>
                  </a:lnTo>
                  <a:lnTo>
                    <a:pt x="62279" y="11233"/>
                  </a:lnTo>
                  <a:lnTo>
                    <a:pt x="62264" y="11105"/>
                  </a:lnTo>
                  <a:lnTo>
                    <a:pt x="62238" y="10984"/>
                  </a:lnTo>
                  <a:lnTo>
                    <a:pt x="62196" y="10868"/>
                  </a:lnTo>
                  <a:lnTo>
                    <a:pt x="62133" y="10765"/>
                  </a:lnTo>
                  <a:lnTo>
                    <a:pt x="62059" y="10668"/>
                  </a:lnTo>
                  <a:lnTo>
                    <a:pt x="61967" y="10583"/>
                  </a:lnTo>
                  <a:lnTo>
                    <a:pt x="61857" y="10522"/>
                  </a:lnTo>
                  <a:lnTo>
                    <a:pt x="61710" y="10340"/>
                  </a:lnTo>
                  <a:lnTo>
                    <a:pt x="61656" y="10103"/>
                  </a:lnTo>
                  <a:lnTo>
                    <a:pt x="61728" y="9866"/>
                  </a:lnTo>
                  <a:lnTo>
                    <a:pt x="61794" y="9762"/>
                  </a:lnTo>
                  <a:lnTo>
                    <a:pt x="61880" y="9659"/>
                  </a:lnTo>
                  <a:lnTo>
                    <a:pt x="61977" y="9580"/>
                  </a:lnTo>
                  <a:lnTo>
                    <a:pt x="62081" y="9562"/>
                  </a:lnTo>
                  <a:lnTo>
                    <a:pt x="62313" y="9654"/>
                  </a:lnTo>
                  <a:lnTo>
                    <a:pt x="62552" y="9708"/>
                  </a:lnTo>
                  <a:lnTo>
                    <a:pt x="62797" y="9708"/>
                  </a:lnTo>
                  <a:lnTo>
                    <a:pt x="62922" y="9690"/>
                  </a:lnTo>
                  <a:lnTo>
                    <a:pt x="63038" y="9653"/>
                  </a:lnTo>
                  <a:lnTo>
                    <a:pt x="63139" y="9598"/>
                  </a:lnTo>
                  <a:lnTo>
                    <a:pt x="63233" y="9513"/>
                  </a:lnTo>
                  <a:lnTo>
                    <a:pt x="63309" y="9410"/>
                  </a:lnTo>
                  <a:lnTo>
                    <a:pt x="63357" y="9301"/>
                  </a:lnTo>
                  <a:lnTo>
                    <a:pt x="63377" y="9186"/>
                  </a:lnTo>
                  <a:lnTo>
                    <a:pt x="63376" y="9058"/>
                  </a:lnTo>
                  <a:lnTo>
                    <a:pt x="63360" y="8931"/>
                  </a:lnTo>
                  <a:lnTo>
                    <a:pt x="63335" y="8815"/>
                  </a:lnTo>
                  <a:lnTo>
                    <a:pt x="63297" y="8700"/>
                  </a:lnTo>
                  <a:lnTo>
                    <a:pt x="63245" y="8584"/>
                  </a:lnTo>
                  <a:lnTo>
                    <a:pt x="63182" y="8480"/>
                  </a:lnTo>
                  <a:lnTo>
                    <a:pt x="63103" y="8396"/>
                  </a:lnTo>
                  <a:lnTo>
                    <a:pt x="62993" y="8335"/>
                  </a:lnTo>
                  <a:lnTo>
                    <a:pt x="62880" y="8287"/>
                  </a:lnTo>
                  <a:lnTo>
                    <a:pt x="62662" y="8165"/>
                  </a:lnTo>
                  <a:lnTo>
                    <a:pt x="62570" y="8092"/>
                  </a:lnTo>
                  <a:lnTo>
                    <a:pt x="62501" y="7994"/>
                  </a:lnTo>
                  <a:lnTo>
                    <a:pt x="62448" y="7879"/>
                  </a:lnTo>
                  <a:lnTo>
                    <a:pt x="62414" y="7764"/>
                  </a:lnTo>
                  <a:lnTo>
                    <a:pt x="62407" y="7643"/>
                  </a:lnTo>
                  <a:lnTo>
                    <a:pt x="62440" y="7399"/>
                  </a:lnTo>
                  <a:lnTo>
                    <a:pt x="62453" y="7156"/>
                  </a:lnTo>
                  <a:lnTo>
                    <a:pt x="62453" y="6914"/>
                  </a:lnTo>
                  <a:lnTo>
                    <a:pt x="62440" y="6792"/>
                  </a:lnTo>
                  <a:lnTo>
                    <a:pt x="62411" y="6677"/>
                  </a:lnTo>
                  <a:lnTo>
                    <a:pt x="62368" y="6561"/>
                  </a:lnTo>
                  <a:lnTo>
                    <a:pt x="62315" y="6452"/>
                  </a:lnTo>
                  <a:lnTo>
                    <a:pt x="62246" y="6354"/>
                  </a:lnTo>
                  <a:lnTo>
                    <a:pt x="62169" y="6258"/>
                  </a:lnTo>
                  <a:lnTo>
                    <a:pt x="62025" y="6057"/>
                  </a:lnTo>
                  <a:lnTo>
                    <a:pt x="61955" y="5954"/>
                  </a:lnTo>
                  <a:lnTo>
                    <a:pt x="61904" y="5844"/>
                  </a:lnTo>
                  <a:lnTo>
                    <a:pt x="61878" y="5729"/>
                  </a:lnTo>
                  <a:lnTo>
                    <a:pt x="61870" y="5607"/>
                  </a:lnTo>
                  <a:lnTo>
                    <a:pt x="61890" y="5364"/>
                  </a:lnTo>
                  <a:lnTo>
                    <a:pt x="61908" y="5243"/>
                  </a:lnTo>
                  <a:lnTo>
                    <a:pt x="61936" y="5121"/>
                  </a:lnTo>
                  <a:lnTo>
                    <a:pt x="61972" y="5006"/>
                  </a:lnTo>
                  <a:lnTo>
                    <a:pt x="62019" y="4897"/>
                  </a:lnTo>
                  <a:lnTo>
                    <a:pt x="62088" y="4793"/>
                  </a:lnTo>
                  <a:lnTo>
                    <a:pt x="62164" y="4696"/>
                  </a:lnTo>
                  <a:lnTo>
                    <a:pt x="62279" y="4483"/>
                  </a:lnTo>
                  <a:lnTo>
                    <a:pt x="62389" y="4271"/>
                  </a:lnTo>
                  <a:lnTo>
                    <a:pt x="62451" y="4162"/>
                  </a:lnTo>
                  <a:lnTo>
                    <a:pt x="62510" y="4058"/>
                  </a:lnTo>
                  <a:lnTo>
                    <a:pt x="62559" y="3949"/>
                  </a:lnTo>
                  <a:lnTo>
                    <a:pt x="62600" y="3833"/>
                  </a:lnTo>
                  <a:lnTo>
                    <a:pt x="62637" y="3718"/>
                  </a:lnTo>
                  <a:lnTo>
                    <a:pt x="62671" y="3602"/>
                  </a:lnTo>
                  <a:lnTo>
                    <a:pt x="62701" y="3480"/>
                  </a:lnTo>
                  <a:lnTo>
                    <a:pt x="62720" y="3359"/>
                  </a:lnTo>
                  <a:lnTo>
                    <a:pt x="62739" y="3238"/>
                  </a:lnTo>
                  <a:lnTo>
                    <a:pt x="62822" y="3013"/>
                  </a:lnTo>
                  <a:lnTo>
                    <a:pt x="62888" y="2910"/>
                  </a:lnTo>
                  <a:lnTo>
                    <a:pt x="62967" y="2819"/>
                  </a:lnTo>
                  <a:lnTo>
                    <a:pt x="63059" y="2740"/>
                  </a:lnTo>
                  <a:lnTo>
                    <a:pt x="63156" y="2661"/>
                  </a:lnTo>
                  <a:lnTo>
                    <a:pt x="63251" y="2588"/>
                  </a:lnTo>
                  <a:lnTo>
                    <a:pt x="63348" y="2515"/>
                  </a:lnTo>
                  <a:lnTo>
                    <a:pt x="63542" y="2369"/>
                  </a:lnTo>
                  <a:lnTo>
                    <a:pt x="63733" y="2211"/>
                  </a:lnTo>
                  <a:lnTo>
                    <a:pt x="63794" y="2114"/>
                  </a:lnTo>
                  <a:lnTo>
                    <a:pt x="63840" y="1999"/>
                  </a:lnTo>
                  <a:lnTo>
                    <a:pt x="63876" y="1883"/>
                  </a:lnTo>
                  <a:lnTo>
                    <a:pt x="63903" y="1761"/>
                  </a:lnTo>
                  <a:lnTo>
                    <a:pt x="63921" y="1640"/>
                  </a:lnTo>
                  <a:lnTo>
                    <a:pt x="63911" y="1397"/>
                  </a:lnTo>
                  <a:lnTo>
                    <a:pt x="63909" y="1154"/>
                  </a:lnTo>
                  <a:lnTo>
                    <a:pt x="63907" y="911"/>
                  </a:lnTo>
                  <a:lnTo>
                    <a:pt x="63891" y="668"/>
                  </a:lnTo>
                  <a:lnTo>
                    <a:pt x="63897" y="546"/>
                  </a:lnTo>
                  <a:lnTo>
                    <a:pt x="63928" y="431"/>
                  </a:lnTo>
                  <a:lnTo>
                    <a:pt x="63978" y="316"/>
                  </a:lnTo>
                  <a:lnTo>
                    <a:pt x="64047" y="212"/>
                  </a:lnTo>
                  <a:lnTo>
                    <a:pt x="64135" y="133"/>
                  </a:lnTo>
                  <a:lnTo>
                    <a:pt x="64243" y="72"/>
                  </a:lnTo>
                  <a:lnTo>
                    <a:pt x="64362" y="30"/>
                  </a:lnTo>
                  <a:lnTo>
                    <a:pt x="64485" y="6"/>
                  </a:lnTo>
                  <a:lnTo>
                    <a:pt x="64603" y="0"/>
                  </a:lnTo>
                  <a:lnTo>
                    <a:pt x="64845" y="48"/>
                  </a:lnTo>
                  <a:lnTo>
                    <a:pt x="65082" y="115"/>
                  </a:lnTo>
                  <a:lnTo>
                    <a:pt x="65201" y="158"/>
                  </a:lnTo>
                  <a:lnTo>
                    <a:pt x="65314" y="206"/>
                  </a:lnTo>
                  <a:lnTo>
                    <a:pt x="65412" y="267"/>
                  </a:lnTo>
                  <a:lnTo>
                    <a:pt x="65483" y="358"/>
                  </a:lnTo>
                  <a:lnTo>
                    <a:pt x="65530" y="479"/>
                  </a:lnTo>
                  <a:lnTo>
                    <a:pt x="65574" y="595"/>
                  </a:lnTo>
                  <a:lnTo>
                    <a:pt x="65608" y="710"/>
                  </a:lnTo>
                  <a:lnTo>
                    <a:pt x="65639" y="826"/>
                  </a:lnTo>
                  <a:lnTo>
                    <a:pt x="65733" y="1056"/>
                  </a:lnTo>
                  <a:lnTo>
                    <a:pt x="65879" y="1224"/>
                  </a:lnTo>
                  <a:lnTo>
                    <a:pt x="68473" y="3699"/>
                  </a:lnTo>
                  <a:lnTo>
                    <a:pt x="70654" y="4836"/>
                  </a:lnTo>
                  <a:lnTo>
                    <a:pt x="71613" y="4137"/>
                  </a:lnTo>
                  <a:lnTo>
                    <a:pt x="73271" y="3615"/>
                  </a:lnTo>
                  <a:lnTo>
                    <a:pt x="77104" y="3772"/>
                  </a:lnTo>
                  <a:lnTo>
                    <a:pt x="80382" y="5796"/>
                  </a:lnTo>
                  <a:lnTo>
                    <a:pt x="83157" y="9556"/>
                  </a:lnTo>
                  <a:lnTo>
                    <a:pt x="86924" y="12014"/>
                  </a:lnTo>
                  <a:lnTo>
                    <a:pt x="90176" y="13654"/>
                  </a:lnTo>
                  <a:lnTo>
                    <a:pt x="93876" y="16272"/>
                  </a:lnTo>
                  <a:lnTo>
                    <a:pt x="98448" y="18138"/>
                  </a:lnTo>
                  <a:lnTo>
                    <a:pt x="102269" y="19122"/>
                  </a:lnTo>
                  <a:lnTo>
                    <a:pt x="105987" y="20814"/>
                  </a:lnTo>
                  <a:lnTo>
                    <a:pt x="108535" y="23429"/>
                  </a:lnTo>
                  <a:lnTo>
                    <a:pt x="110079" y="26033"/>
                  </a:lnTo>
                  <a:lnTo>
                    <a:pt x="111178" y="28819"/>
                  </a:lnTo>
                  <a:lnTo>
                    <a:pt x="111781" y="35811"/>
                  </a:lnTo>
                  <a:lnTo>
                    <a:pt x="112416" y="38554"/>
                  </a:lnTo>
                  <a:lnTo>
                    <a:pt x="116856" y="40815"/>
                  </a:lnTo>
                  <a:lnTo>
                    <a:pt x="121394" y="43378"/>
                  </a:lnTo>
                  <a:lnTo>
                    <a:pt x="125276" y="45289"/>
                  </a:lnTo>
                  <a:lnTo>
                    <a:pt x="129680" y="49408"/>
                  </a:lnTo>
                  <a:lnTo>
                    <a:pt x="132632" y="54858"/>
                  </a:lnTo>
                  <a:lnTo>
                    <a:pt x="134363" y="59150"/>
                  </a:lnTo>
                  <a:lnTo>
                    <a:pt x="135923" y="61984"/>
                  </a:lnTo>
                  <a:lnTo>
                    <a:pt x="138316" y="65848"/>
                  </a:lnTo>
                  <a:lnTo>
                    <a:pt x="140742" y="69013"/>
                  </a:lnTo>
                  <a:lnTo>
                    <a:pt x="145291" y="70651"/>
                  </a:lnTo>
                  <a:lnTo>
                    <a:pt x="148854" y="71192"/>
                  </a:lnTo>
                  <a:lnTo>
                    <a:pt x="153092" y="71535"/>
                  </a:lnTo>
                  <a:lnTo>
                    <a:pt x="159052" y="74782"/>
                  </a:lnTo>
                  <a:lnTo>
                    <a:pt x="163401" y="78136"/>
                  </a:lnTo>
                  <a:lnTo>
                    <a:pt x="165012" y="81122"/>
                  </a:lnTo>
                  <a:lnTo>
                    <a:pt x="166188" y="84652"/>
                  </a:lnTo>
                  <a:lnTo>
                    <a:pt x="170294" y="89655"/>
                  </a:lnTo>
                  <a:lnTo>
                    <a:pt x="174457" y="93522"/>
                  </a:lnTo>
                  <a:lnTo>
                    <a:pt x="178620" y="96198"/>
                  </a:lnTo>
                  <a:lnTo>
                    <a:pt x="183080" y="104227"/>
                  </a:lnTo>
                  <a:lnTo>
                    <a:pt x="185460" y="110469"/>
                  </a:lnTo>
                  <a:lnTo>
                    <a:pt x="191555" y="123692"/>
                  </a:lnTo>
                  <a:lnTo>
                    <a:pt x="194327" y="126715"/>
                  </a:lnTo>
                  <a:lnTo>
                    <a:pt x="190069" y="128015"/>
                  </a:lnTo>
                  <a:lnTo>
                    <a:pt x="185905" y="127718"/>
                  </a:lnTo>
                  <a:lnTo>
                    <a:pt x="181147" y="127717"/>
                  </a:lnTo>
                  <a:lnTo>
                    <a:pt x="175498" y="128313"/>
                  </a:lnTo>
                  <a:lnTo>
                    <a:pt x="171930" y="131287"/>
                  </a:lnTo>
                  <a:lnTo>
                    <a:pt x="169848" y="136341"/>
                  </a:lnTo>
                  <a:lnTo>
                    <a:pt x="168064" y="139907"/>
                  </a:lnTo>
                  <a:lnTo>
                    <a:pt x="166875" y="143179"/>
                  </a:lnTo>
                  <a:lnTo>
                    <a:pt x="166280" y="145260"/>
                  </a:lnTo>
                  <a:lnTo>
                    <a:pt x="163306" y="147937"/>
                  </a:lnTo>
                  <a:lnTo>
                    <a:pt x="158268" y="147930"/>
                  </a:lnTo>
                  <a:lnTo>
                    <a:pt x="153754" y="149474"/>
                  </a:lnTo>
                  <a:lnTo>
                    <a:pt x="149925" y="150318"/>
                  </a:lnTo>
                  <a:lnTo>
                    <a:pt x="147249" y="152101"/>
                  </a:lnTo>
                  <a:lnTo>
                    <a:pt x="147843" y="156262"/>
                  </a:lnTo>
                  <a:lnTo>
                    <a:pt x="145857" y="161077"/>
                  </a:lnTo>
                  <a:lnTo>
                    <a:pt x="143425" y="164127"/>
                  </a:lnTo>
                  <a:lnTo>
                    <a:pt x="141654" y="168113"/>
                  </a:lnTo>
                  <a:lnTo>
                    <a:pt x="137927" y="169143"/>
                  </a:lnTo>
                  <a:lnTo>
                    <a:pt x="137036" y="169373"/>
                  </a:lnTo>
                  <a:lnTo>
                    <a:pt x="136773" y="169638"/>
                  </a:lnTo>
                  <a:lnTo>
                    <a:pt x="133179" y="172769"/>
                  </a:lnTo>
                  <a:lnTo>
                    <a:pt x="134047" y="178198"/>
                  </a:lnTo>
                  <a:lnTo>
                    <a:pt x="137177" y="182566"/>
                  </a:lnTo>
                  <a:lnTo>
                    <a:pt x="141412" y="185495"/>
                  </a:lnTo>
                  <a:lnTo>
                    <a:pt x="145179" y="188368"/>
                  </a:lnTo>
                  <a:lnTo>
                    <a:pt x="149948" y="190112"/>
                  </a:lnTo>
                  <a:lnTo>
                    <a:pt x="152140" y="193363"/>
                  </a:lnTo>
                  <a:lnTo>
                    <a:pt x="151143" y="199177"/>
                  </a:lnTo>
                  <a:lnTo>
                    <a:pt x="148462" y="203672"/>
                  </a:lnTo>
                  <a:lnTo>
                    <a:pt x="145830" y="206644"/>
                  </a:lnTo>
                  <a:lnTo>
                    <a:pt x="140586" y="209189"/>
                  </a:lnTo>
                  <a:lnTo>
                    <a:pt x="137138" y="211276"/>
                  </a:lnTo>
                  <a:lnTo>
                    <a:pt x="134759" y="213059"/>
                  </a:lnTo>
                  <a:lnTo>
                    <a:pt x="133273" y="214845"/>
                  </a:lnTo>
                  <a:lnTo>
                    <a:pt x="133570" y="218412"/>
                  </a:lnTo>
                  <a:lnTo>
                    <a:pt x="131786" y="221981"/>
                  </a:lnTo>
                  <a:lnTo>
                    <a:pt x="131191" y="224657"/>
                  </a:lnTo>
                  <a:lnTo>
                    <a:pt x="131191" y="226738"/>
                  </a:lnTo>
                  <a:lnTo>
                    <a:pt x="132380" y="228524"/>
                  </a:lnTo>
                  <a:lnTo>
                    <a:pt x="135057" y="227928"/>
                  </a:lnTo>
                  <a:lnTo>
                    <a:pt x="138030" y="229414"/>
                  </a:lnTo>
                  <a:lnTo>
                    <a:pt x="139814" y="232685"/>
                  </a:lnTo>
                  <a:lnTo>
                    <a:pt x="137435" y="236847"/>
                  </a:lnTo>
                  <a:lnTo>
                    <a:pt x="136841" y="239523"/>
                  </a:lnTo>
                  <a:lnTo>
                    <a:pt x="138922" y="244581"/>
                  </a:lnTo>
                  <a:lnTo>
                    <a:pt x="141611" y="247886"/>
                  </a:lnTo>
                  <a:lnTo>
                    <a:pt x="141538" y="250498"/>
                  </a:lnTo>
                  <a:lnTo>
                    <a:pt x="141450" y="253203"/>
                  </a:lnTo>
                  <a:lnTo>
                    <a:pt x="139509" y="254727"/>
                  </a:lnTo>
                  <a:lnTo>
                    <a:pt x="135634" y="258689"/>
                  </a:lnTo>
                  <a:lnTo>
                    <a:pt x="132610" y="262829"/>
                  </a:lnTo>
                  <a:lnTo>
                    <a:pt x="129968" y="264548"/>
                  </a:lnTo>
                  <a:lnTo>
                    <a:pt x="127110" y="268910"/>
                  </a:lnTo>
                  <a:lnTo>
                    <a:pt x="124798" y="271641"/>
                  </a:lnTo>
                  <a:lnTo>
                    <a:pt x="122419" y="274910"/>
                  </a:lnTo>
                  <a:lnTo>
                    <a:pt x="121229" y="278777"/>
                  </a:lnTo>
                  <a:lnTo>
                    <a:pt x="121210" y="281818"/>
                  </a:lnTo>
                  <a:lnTo>
                    <a:pt x="115282" y="289779"/>
                  </a:lnTo>
                  <a:lnTo>
                    <a:pt x="112011" y="290077"/>
                  </a:lnTo>
                  <a:lnTo>
                    <a:pt x="109335" y="293051"/>
                  </a:lnTo>
                  <a:lnTo>
                    <a:pt x="107253" y="297511"/>
                  </a:lnTo>
                  <a:lnTo>
                    <a:pt x="104280" y="300485"/>
                  </a:lnTo>
                  <a:lnTo>
                    <a:pt x="100711" y="301374"/>
                  </a:lnTo>
                  <a:lnTo>
                    <a:pt x="95954" y="301969"/>
                  </a:lnTo>
                  <a:lnTo>
                    <a:pt x="92385" y="301375"/>
                  </a:lnTo>
                  <a:lnTo>
                    <a:pt x="89114" y="301374"/>
                  </a:lnTo>
                  <a:lnTo>
                    <a:pt x="86141" y="302863"/>
                  </a:lnTo>
                  <a:lnTo>
                    <a:pt x="80788" y="308215"/>
                  </a:lnTo>
                  <a:lnTo>
                    <a:pt x="77560" y="313604"/>
                  </a:lnTo>
                  <a:lnTo>
                    <a:pt x="74371" y="316290"/>
                  </a:lnTo>
                  <a:lnTo>
                    <a:pt x="71523" y="319494"/>
                  </a:lnTo>
                  <a:lnTo>
                    <a:pt x="69272" y="321265"/>
                  </a:lnTo>
                  <a:lnTo>
                    <a:pt x="66070" y="323720"/>
                  </a:lnTo>
                  <a:lnTo>
                    <a:pt x="64928" y="325017"/>
                  </a:lnTo>
                  <a:lnTo>
                    <a:pt x="61263" y="326663"/>
                  </a:lnTo>
                  <a:lnTo>
                    <a:pt x="58254" y="329673"/>
                  </a:lnTo>
                  <a:lnTo>
                    <a:pt x="55245" y="332079"/>
                  </a:lnTo>
                  <a:lnTo>
                    <a:pt x="52236" y="333586"/>
                  </a:lnTo>
                  <a:lnTo>
                    <a:pt x="51604" y="333680"/>
                  </a:lnTo>
                  <a:lnTo>
                    <a:pt x="44112" y="334789"/>
                  </a:lnTo>
                  <a:lnTo>
                    <a:pt x="24879" y="335567"/>
                  </a:lnTo>
                  <a:lnTo>
                    <a:pt x="24878" y="335418"/>
                  </a:lnTo>
                  <a:lnTo>
                    <a:pt x="24876" y="335175"/>
                  </a:lnTo>
                  <a:lnTo>
                    <a:pt x="24873" y="334932"/>
                  </a:lnTo>
                  <a:lnTo>
                    <a:pt x="24876" y="334689"/>
                  </a:lnTo>
                  <a:lnTo>
                    <a:pt x="24877" y="334446"/>
                  </a:lnTo>
                  <a:lnTo>
                    <a:pt x="24826" y="334209"/>
                  </a:lnTo>
                  <a:lnTo>
                    <a:pt x="24751" y="333978"/>
                  </a:lnTo>
                  <a:lnTo>
                    <a:pt x="24726" y="333741"/>
                  </a:lnTo>
                  <a:lnTo>
                    <a:pt x="24699" y="333498"/>
                  </a:lnTo>
                  <a:lnTo>
                    <a:pt x="24651" y="333261"/>
                  </a:lnTo>
                  <a:lnTo>
                    <a:pt x="24613" y="333018"/>
                  </a:lnTo>
                  <a:lnTo>
                    <a:pt x="24590" y="332775"/>
                  </a:lnTo>
                  <a:lnTo>
                    <a:pt x="24588" y="332532"/>
                  </a:lnTo>
                  <a:lnTo>
                    <a:pt x="24572" y="332289"/>
                  </a:lnTo>
                  <a:lnTo>
                    <a:pt x="24544" y="332046"/>
                  </a:lnTo>
                  <a:lnTo>
                    <a:pt x="24512" y="331809"/>
                  </a:lnTo>
                  <a:lnTo>
                    <a:pt x="24501" y="331566"/>
                  </a:lnTo>
                  <a:lnTo>
                    <a:pt x="24495" y="331323"/>
                  </a:lnTo>
                  <a:lnTo>
                    <a:pt x="24471" y="331080"/>
                  </a:lnTo>
                  <a:lnTo>
                    <a:pt x="24446" y="330837"/>
                  </a:lnTo>
                  <a:lnTo>
                    <a:pt x="24432" y="330716"/>
                  </a:lnTo>
                  <a:lnTo>
                    <a:pt x="24413" y="330600"/>
                  </a:lnTo>
                  <a:lnTo>
                    <a:pt x="24385" y="330478"/>
                  </a:lnTo>
                  <a:lnTo>
                    <a:pt x="24352" y="330363"/>
                  </a:lnTo>
                  <a:lnTo>
                    <a:pt x="24316" y="330248"/>
                  </a:lnTo>
                  <a:lnTo>
                    <a:pt x="24275" y="330132"/>
                  </a:lnTo>
                  <a:lnTo>
                    <a:pt x="24204" y="329901"/>
                  </a:lnTo>
                  <a:lnTo>
                    <a:pt x="24158" y="329665"/>
                  </a:lnTo>
                  <a:lnTo>
                    <a:pt x="24085" y="329434"/>
                  </a:lnTo>
                  <a:lnTo>
                    <a:pt x="23996" y="329203"/>
                  </a:lnTo>
                  <a:lnTo>
                    <a:pt x="23955" y="329087"/>
                  </a:lnTo>
                  <a:lnTo>
                    <a:pt x="23909" y="328978"/>
                  </a:lnTo>
                  <a:lnTo>
                    <a:pt x="23852" y="328868"/>
                  </a:lnTo>
                  <a:lnTo>
                    <a:pt x="23789" y="328765"/>
                  </a:lnTo>
                  <a:lnTo>
                    <a:pt x="23724" y="328662"/>
                  </a:lnTo>
                  <a:lnTo>
                    <a:pt x="23657" y="328565"/>
                  </a:lnTo>
                  <a:lnTo>
                    <a:pt x="23534" y="328352"/>
                  </a:lnTo>
                  <a:lnTo>
                    <a:pt x="23449" y="328121"/>
                  </a:lnTo>
                  <a:lnTo>
                    <a:pt x="23332" y="327908"/>
                  </a:lnTo>
                  <a:lnTo>
                    <a:pt x="23175" y="327726"/>
                  </a:lnTo>
                  <a:lnTo>
                    <a:pt x="23028" y="327532"/>
                  </a:lnTo>
                  <a:lnTo>
                    <a:pt x="22879" y="327337"/>
                  </a:lnTo>
                  <a:lnTo>
                    <a:pt x="22712" y="327161"/>
                  </a:lnTo>
                  <a:lnTo>
                    <a:pt x="22533" y="326997"/>
                  </a:lnTo>
                  <a:lnTo>
                    <a:pt x="22324" y="326876"/>
                  </a:lnTo>
                  <a:lnTo>
                    <a:pt x="22126" y="326736"/>
                  </a:lnTo>
                  <a:lnTo>
                    <a:pt x="21945" y="326572"/>
                  </a:lnTo>
                  <a:lnTo>
                    <a:pt x="21759" y="326414"/>
                  </a:lnTo>
                  <a:lnTo>
                    <a:pt x="21666" y="326335"/>
                  </a:lnTo>
                  <a:lnTo>
                    <a:pt x="21577" y="326256"/>
                  </a:lnTo>
                  <a:lnTo>
                    <a:pt x="21491" y="326171"/>
                  </a:lnTo>
                  <a:lnTo>
                    <a:pt x="21411" y="326074"/>
                  </a:lnTo>
                  <a:lnTo>
                    <a:pt x="21336" y="325983"/>
                  </a:lnTo>
                  <a:lnTo>
                    <a:pt x="21264" y="325879"/>
                  </a:lnTo>
                  <a:lnTo>
                    <a:pt x="21124" y="325685"/>
                  </a:lnTo>
                  <a:lnTo>
                    <a:pt x="21051" y="325582"/>
                  </a:lnTo>
                  <a:lnTo>
                    <a:pt x="20983" y="325484"/>
                  </a:lnTo>
                  <a:lnTo>
                    <a:pt x="20934" y="325375"/>
                  </a:lnTo>
                  <a:lnTo>
                    <a:pt x="20911" y="325253"/>
                  </a:lnTo>
                  <a:lnTo>
                    <a:pt x="20903" y="325132"/>
                  </a:lnTo>
                  <a:lnTo>
                    <a:pt x="20897" y="325011"/>
                  </a:lnTo>
                  <a:lnTo>
                    <a:pt x="20896" y="324889"/>
                  </a:lnTo>
                  <a:lnTo>
                    <a:pt x="20895" y="324646"/>
                  </a:lnTo>
                  <a:lnTo>
                    <a:pt x="20893" y="324403"/>
                  </a:lnTo>
                  <a:lnTo>
                    <a:pt x="20918" y="324160"/>
                  </a:lnTo>
                  <a:lnTo>
                    <a:pt x="20923" y="323917"/>
                  </a:lnTo>
                  <a:lnTo>
                    <a:pt x="20947" y="323680"/>
                  </a:lnTo>
                  <a:lnTo>
                    <a:pt x="21016" y="323583"/>
                  </a:lnTo>
                  <a:lnTo>
                    <a:pt x="21089" y="323479"/>
                  </a:lnTo>
                  <a:lnTo>
                    <a:pt x="21131" y="323371"/>
                  </a:lnTo>
                  <a:lnTo>
                    <a:pt x="21141" y="323249"/>
                  </a:lnTo>
                  <a:lnTo>
                    <a:pt x="21145" y="323121"/>
                  </a:lnTo>
                  <a:lnTo>
                    <a:pt x="21207" y="322890"/>
                  </a:lnTo>
                  <a:lnTo>
                    <a:pt x="21249" y="322775"/>
                  </a:lnTo>
                  <a:lnTo>
                    <a:pt x="21298" y="322659"/>
                  </a:lnTo>
                  <a:lnTo>
                    <a:pt x="21360" y="322556"/>
                  </a:lnTo>
                  <a:lnTo>
                    <a:pt x="21435" y="322459"/>
                  </a:lnTo>
                  <a:lnTo>
                    <a:pt x="21562" y="322253"/>
                  </a:lnTo>
                  <a:lnTo>
                    <a:pt x="21662" y="322034"/>
                  </a:lnTo>
                  <a:lnTo>
                    <a:pt x="21753" y="321809"/>
                  </a:lnTo>
                  <a:lnTo>
                    <a:pt x="21842" y="321584"/>
                  </a:lnTo>
                  <a:lnTo>
                    <a:pt x="21929" y="321353"/>
                  </a:lnTo>
                  <a:lnTo>
                    <a:pt x="22017" y="321129"/>
                  </a:lnTo>
                  <a:lnTo>
                    <a:pt x="22105" y="320903"/>
                  </a:lnTo>
                  <a:lnTo>
                    <a:pt x="22141" y="320770"/>
                  </a:lnTo>
                  <a:lnTo>
                    <a:pt x="22205" y="320533"/>
                  </a:lnTo>
                  <a:lnTo>
                    <a:pt x="22260" y="320296"/>
                  </a:lnTo>
                  <a:lnTo>
                    <a:pt x="22287" y="320053"/>
                  </a:lnTo>
                  <a:lnTo>
                    <a:pt x="22293" y="319810"/>
                  </a:lnTo>
                  <a:lnTo>
                    <a:pt x="22288" y="319573"/>
                  </a:lnTo>
                  <a:lnTo>
                    <a:pt x="22279" y="319324"/>
                  </a:lnTo>
                  <a:lnTo>
                    <a:pt x="22311" y="319087"/>
                  </a:lnTo>
                  <a:lnTo>
                    <a:pt x="22383" y="318850"/>
                  </a:lnTo>
                  <a:lnTo>
                    <a:pt x="22404" y="318613"/>
                  </a:lnTo>
                  <a:lnTo>
                    <a:pt x="22397" y="318371"/>
                  </a:lnTo>
                  <a:lnTo>
                    <a:pt x="22394" y="318127"/>
                  </a:lnTo>
                  <a:lnTo>
                    <a:pt x="22395" y="317884"/>
                  </a:lnTo>
                  <a:lnTo>
                    <a:pt x="22387" y="317641"/>
                  </a:lnTo>
                  <a:lnTo>
                    <a:pt x="22355" y="317398"/>
                  </a:lnTo>
                  <a:lnTo>
                    <a:pt x="22351" y="317155"/>
                  </a:lnTo>
                  <a:lnTo>
                    <a:pt x="22330" y="316918"/>
                  </a:lnTo>
                  <a:lnTo>
                    <a:pt x="22279" y="316675"/>
                  </a:lnTo>
                  <a:lnTo>
                    <a:pt x="22242" y="316438"/>
                  </a:lnTo>
                  <a:lnTo>
                    <a:pt x="22213" y="316195"/>
                  </a:lnTo>
                  <a:lnTo>
                    <a:pt x="22185" y="315952"/>
                  </a:lnTo>
                  <a:lnTo>
                    <a:pt x="22165" y="315709"/>
                  </a:lnTo>
                  <a:lnTo>
                    <a:pt x="22148" y="315593"/>
                  </a:lnTo>
                  <a:lnTo>
                    <a:pt x="22118" y="315478"/>
                  </a:lnTo>
                  <a:lnTo>
                    <a:pt x="22080" y="315363"/>
                  </a:lnTo>
                  <a:lnTo>
                    <a:pt x="22037" y="315248"/>
                  </a:lnTo>
                  <a:lnTo>
                    <a:pt x="21994" y="315132"/>
                  </a:lnTo>
                  <a:lnTo>
                    <a:pt x="21907" y="314901"/>
                  </a:lnTo>
                  <a:lnTo>
                    <a:pt x="21835" y="314677"/>
                  </a:lnTo>
                  <a:lnTo>
                    <a:pt x="21771" y="314440"/>
                  </a:lnTo>
                  <a:lnTo>
                    <a:pt x="21681" y="314214"/>
                  </a:lnTo>
                  <a:lnTo>
                    <a:pt x="21586" y="313990"/>
                  </a:lnTo>
                  <a:lnTo>
                    <a:pt x="21492" y="313765"/>
                  </a:lnTo>
                  <a:lnTo>
                    <a:pt x="21411" y="313534"/>
                  </a:lnTo>
                  <a:lnTo>
                    <a:pt x="21334" y="313303"/>
                  </a:lnTo>
                  <a:lnTo>
                    <a:pt x="21237" y="313078"/>
                  </a:lnTo>
                  <a:lnTo>
                    <a:pt x="21141" y="312859"/>
                  </a:lnTo>
                  <a:lnTo>
                    <a:pt x="21103" y="312744"/>
                  </a:lnTo>
                  <a:lnTo>
                    <a:pt x="21069" y="312629"/>
                  </a:lnTo>
                  <a:lnTo>
                    <a:pt x="21036" y="312507"/>
                  </a:lnTo>
                  <a:lnTo>
                    <a:pt x="21007" y="312392"/>
                  </a:lnTo>
                  <a:lnTo>
                    <a:pt x="20978" y="312271"/>
                  </a:lnTo>
                  <a:lnTo>
                    <a:pt x="20890" y="312046"/>
                  </a:lnTo>
                  <a:lnTo>
                    <a:pt x="20791" y="311827"/>
                  </a:lnTo>
                  <a:lnTo>
                    <a:pt x="20716" y="311596"/>
                  </a:lnTo>
                  <a:lnTo>
                    <a:pt x="20660" y="311359"/>
                  </a:lnTo>
                  <a:lnTo>
                    <a:pt x="20600" y="311122"/>
                  </a:lnTo>
                  <a:lnTo>
                    <a:pt x="20542" y="310885"/>
                  </a:lnTo>
                  <a:lnTo>
                    <a:pt x="20488" y="310648"/>
                  </a:lnTo>
                  <a:lnTo>
                    <a:pt x="20430" y="310412"/>
                  </a:lnTo>
                  <a:lnTo>
                    <a:pt x="20351" y="310180"/>
                  </a:lnTo>
                  <a:lnTo>
                    <a:pt x="20269" y="309956"/>
                  </a:lnTo>
                  <a:lnTo>
                    <a:pt x="20210" y="309719"/>
                  </a:lnTo>
                  <a:lnTo>
                    <a:pt x="20181" y="309476"/>
                  </a:lnTo>
                  <a:lnTo>
                    <a:pt x="20120" y="309245"/>
                  </a:lnTo>
                  <a:lnTo>
                    <a:pt x="20048" y="309014"/>
                  </a:lnTo>
                  <a:lnTo>
                    <a:pt x="20023" y="308771"/>
                  </a:lnTo>
                  <a:lnTo>
                    <a:pt x="19993" y="308528"/>
                  </a:lnTo>
                  <a:lnTo>
                    <a:pt x="19930" y="308291"/>
                  </a:lnTo>
                  <a:lnTo>
                    <a:pt x="19904" y="308054"/>
                  </a:lnTo>
                  <a:lnTo>
                    <a:pt x="19878" y="307811"/>
                  </a:lnTo>
                  <a:lnTo>
                    <a:pt x="19832" y="307568"/>
                  </a:lnTo>
                  <a:lnTo>
                    <a:pt x="19800" y="307331"/>
                  </a:lnTo>
                  <a:lnTo>
                    <a:pt x="19800" y="307088"/>
                  </a:lnTo>
                  <a:lnTo>
                    <a:pt x="19799" y="306845"/>
                  </a:lnTo>
                  <a:lnTo>
                    <a:pt x="19797" y="306602"/>
                  </a:lnTo>
                  <a:lnTo>
                    <a:pt x="19826" y="306359"/>
                  </a:lnTo>
                  <a:lnTo>
                    <a:pt x="19835" y="306116"/>
                  </a:lnTo>
                  <a:lnTo>
                    <a:pt x="19830" y="305873"/>
                  </a:lnTo>
                  <a:lnTo>
                    <a:pt x="19852" y="305630"/>
                  </a:lnTo>
                  <a:lnTo>
                    <a:pt x="19869" y="305393"/>
                  </a:lnTo>
                  <a:lnTo>
                    <a:pt x="19865" y="305150"/>
                  </a:lnTo>
                  <a:lnTo>
                    <a:pt x="19863" y="304907"/>
                  </a:lnTo>
                  <a:lnTo>
                    <a:pt x="19862" y="304664"/>
                  </a:lnTo>
                  <a:lnTo>
                    <a:pt x="19860" y="304421"/>
                  </a:lnTo>
                  <a:lnTo>
                    <a:pt x="19861" y="304178"/>
                  </a:lnTo>
                  <a:lnTo>
                    <a:pt x="19847" y="303935"/>
                  </a:lnTo>
                  <a:lnTo>
                    <a:pt x="19817" y="303692"/>
                  </a:lnTo>
                  <a:lnTo>
                    <a:pt x="19813" y="303449"/>
                  </a:lnTo>
                  <a:lnTo>
                    <a:pt x="19814" y="303206"/>
                  </a:lnTo>
                  <a:lnTo>
                    <a:pt x="19809" y="302963"/>
                  </a:lnTo>
                  <a:lnTo>
                    <a:pt x="19778" y="302720"/>
                  </a:lnTo>
                  <a:lnTo>
                    <a:pt x="19770" y="302477"/>
                  </a:lnTo>
                  <a:lnTo>
                    <a:pt x="19754" y="302240"/>
                  </a:lnTo>
                  <a:lnTo>
                    <a:pt x="19706" y="302003"/>
                  </a:lnTo>
                  <a:lnTo>
                    <a:pt x="19655" y="301760"/>
                  </a:lnTo>
                  <a:lnTo>
                    <a:pt x="19607" y="301523"/>
                  </a:lnTo>
                  <a:lnTo>
                    <a:pt x="19610" y="301280"/>
                  </a:lnTo>
                  <a:lnTo>
                    <a:pt x="19578" y="301043"/>
                  </a:lnTo>
                  <a:lnTo>
                    <a:pt x="19491" y="300812"/>
                  </a:lnTo>
                  <a:lnTo>
                    <a:pt x="19485" y="300569"/>
                  </a:lnTo>
                  <a:lnTo>
                    <a:pt x="19466" y="300326"/>
                  </a:lnTo>
                  <a:lnTo>
                    <a:pt x="19416" y="300090"/>
                  </a:lnTo>
                  <a:lnTo>
                    <a:pt x="19384" y="299852"/>
                  </a:lnTo>
                  <a:lnTo>
                    <a:pt x="19358" y="299610"/>
                  </a:lnTo>
                  <a:lnTo>
                    <a:pt x="19308" y="299372"/>
                  </a:lnTo>
                  <a:lnTo>
                    <a:pt x="19261" y="299129"/>
                  </a:lnTo>
                  <a:lnTo>
                    <a:pt x="19221" y="298892"/>
                  </a:lnTo>
                  <a:lnTo>
                    <a:pt x="19199" y="298771"/>
                  </a:lnTo>
                  <a:lnTo>
                    <a:pt x="19177" y="298655"/>
                  </a:lnTo>
                  <a:lnTo>
                    <a:pt x="19152" y="298534"/>
                  </a:lnTo>
                  <a:lnTo>
                    <a:pt x="19125" y="298412"/>
                  </a:lnTo>
                  <a:lnTo>
                    <a:pt x="19098" y="298297"/>
                  </a:lnTo>
                  <a:lnTo>
                    <a:pt x="19069" y="298182"/>
                  </a:lnTo>
                  <a:lnTo>
                    <a:pt x="19005" y="297945"/>
                  </a:lnTo>
                  <a:lnTo>
                    <a:pt x="18918" y="297720"/>
                  </a:lnTo>
                  <a:lnTo>
                    <a:pt x="18844" y="297489"/>
                  </a:lnTo>
                  <a:lnTo>
                    <a:pt x="18789" y="297252"/>
                  </a:lnTo>
                  <a:lnTo>
                    <a:pt x="18767" y="297131"/>
                  </a:lnTo>
                  <a:lnTo>
                    <a:pt x="18739" y="297009"/>
                  </a:lnTo>
                  <a:lnTo>
                    <a:pt x="18694" y="296900"/>
                  </a:lnTo>
                  <a:lnTo>
                    <a:pt x="18637" y="296791"/>
                  </a:lnTo>
                  <a:lnTo>
                    <a:pt x="18577" y="296687"/>
                  </a:lnTo>
                  <a:lnTo>
                    <a:pt x="18497" y="296456"/>
                  </a:lnTo>
                  <a:lnTo>
                    <a:pt x="18454" y="296219"/>
                  </a:lnTo>
                  <a:lnTo>
                    <a:pt x="18367" y="295994"/>
                  </a:lnTo>
                  <a:lnTo>
                    <a:pt x="18266" y="295770"/>
                  </a:lnTo>
                  <a:lnTo>
                    <a:pt x="18183" y="295539"/>
                  </a:lnTo>
                  <a:lnTo>
                    <a:pt x="18107" y="295308"/>
                  </a:lnTo>
                  <a:lnTo>
                    <a:pt x="18019" y="295083"/>
                  </a:lnTo>
                  <a:lnTo>
                    <a:pt x="17929" y="294858"/>
                  </a:lnTo>
                  <a:lnTo>
                    <a:pt x="17861" y="294627"/>
                  </a:lnTo>
                  <a:lnTo>
                    <a:pt x="17808" y="294391"/>
                  </a:lnTo>
                  <a:lnTo>
                    <a:pt x="17774" y="294275"/>
                  </a:lnTo>
                  <a:lnTo>
                    <a:pt x="17738" y="294154"/>
                  </a:lnTo>
                  <a:lnTo>
                    <a:pt x="17699" y="294044"/>
                  </a:lnTo>
                  <a:lnTo>
                    <a:pt x="17654" y="293929"/>
                  </a:lnTo>
                  <a:lnTo>
                    <a:pt x="17605" y="293813"/>
                  </a:lnTo>
                  <a:lnTo>
                    <a:pt x="17524" y="293589"/>
                  </a:lnTo>
                  <a:lnTo>
                    <a:pt x="17477" y="293346"/>
                  </a:lnTo>
                  <a:lnTo>
                    <a:pt x="17358" y="293139"/>
                  </a:lnTo>
                  <a:lnTo>
                    <a:pt x="17240" y="292927"/>
                  </a:lnTo>
                  <a:lnTo>
                    <a:pt x="17176" y="292689"/>
                  </a:lnTo>
                  <a:lnTo>
                    <a:pt x="17068" y="292477"/>
                  </a:lnTo>
                  <a:lnTo>
                    <a:pt x="16936" y="292270"/>
                  </a:lnTo>
                  <a:lnTo>
                    <a:pt x="16835" y="292052"/>
                  </a:lnTo>
                  <a:lnTo>
                    <a:pt x="16740" y="291827"/>
                  </a:lnTo>
                  <a:lnTo>
                    <a:pt x="16695" y="291711"/>
                  </a:lnTo>
                  <a:lnTo>
                    <a:pt x="16649" y="291602"/>
                  </a:lnTo>
                  <a:lnTo>
                    <a:pt x="16600" y="291492"/>
                  </a:lnTo>
                  <a:lnTo>
                    <a:pt x="16549" y="291377"/>
                  </a:lnTo>
                  <a:lnTo>
                    <a:pt x="16498" y="291268"/>
                  </a:lnTo>
                  <a:lnTo>
                    <a:pt x="16411" y="291043"/>
                  </a:lnTo>
                  <a:lnTo>
                    <a:pt x="16317" y="290818"/>
                  </a:lnTo>
                  <a:lnTo>
                    <a:pt x="16209" y="290600"/>
                  </a:lnTo>
                  <a:lnTo>
                    <a:pt x="16132" y="290368"/>
                  </a:lnTo>
                  <a:lnTo>
                    <a:pt x="16090" y="290131"/>
                  </a:lnTo>
                  <a:lnTo>
                    <a:pt x="16033" y="289895"/>
                  </a:lnTo>
                  <a:lnTo>
                    <a:pt x="15991" y="289658"/>
                  </a:lnTo>
                  <a:lnTo>
                    <a:pt x="15972" y="289415"/>
                  </a:lnTo>
                  <a:lnTo>
                    <a:pt x="15921" y="289086"/>
                  </a:lnTo>
                  <a:lnTo>
                    <a:pt x="15899" y="288965"/>
                  </a:lnTo>
                  <a:lnTo>
                    <a:pt x="15879" y="288843"/>
                  </a:lnTo>
                  <a:lnTo>
                    <a:pt x="15864" y="288728"/>
                  </a:lnTo>
                  <a:lnTo>
                    <a:pt x="15852" y="288607"/>
                  </a:lnTo>
                  <a:lnTo>
                    <a:pt x="15840" y="288485"/>
                  </a:lnTo>
                  <a:lnTo>
                    <a:pt x="15832" y="288364"/>
                  </a:lnTo>
                  <a:lnTo>
                    <a:pt x="15826" y="288242"/>
                  </a:lnTo>
                  <a:lnTo>
                    <a:pt x="15795" y="287999"/>
                  </a:lnTo>
                  <a:lnTo>
                    <a:pt x="15759" y="287883"/>
                  </a:lnTo>
                  <a:lnTo>
                    <a:pt x="15711" y="287774"/>
                  </a:lnTo>
                  <a:lnTo>
                    <a:pt x="15657" y="287665"/>
                  </a:lnTo>
                  <a:lnTo>
                    <a:pt x="15596" y="287556"/>
                  </a:lnTo>
                  <a:lnTo>
                    <a:pt x="15525" y="287458"/>
                  </a:lnTo>
                  <a:lnTo>
                    <a:pt x="15453" y="287361"/>
                  </a:lnTo>
                  <a:lnTo>
                    <a:pt x="15341" y="287148"/>
                  </a:lnTo>
                  <a:lnTo>
                    <a:pt x="15240" y="286924"/>
                  </a:lnTo>
                  <a:lnTo>
                    <a:pt x="15098" y="286730"/>
                  </a:lnTo>
                  <a:lnTo>
                    <a:pt x="14958" y="286529"/>
                  </a:lnTo>
                  <a:lnTo>
                    <a:pt x="14842" y="286316"/>
                  </a:lnTo>
                  <a:lnTo>
                    <a:pt x="14724" y="286103"/>
                  </a:lnTo>
                  <a:lnTo>
                    <a:pt x="14602" y="285891"/>
                  </a:lnTo>
                  <a:lnTo>
                    <a:pt x="14437" y="285715"/>
                  </a:lnTo>
                  <a:lnTo>
                    <a:pt x="14266" y="285545"/>
                  </a:lnTo>
                  <a:lnTo>
                    <a:pt x="14180" y="285454"/>
                  </a:lnTo>
                  <a:lnTo>
                    <a:pt x="14092" y="285368"/>
                  </a:lnTo>
                  <a:lnTo>
                    <a:pt x="14005" y="285283"/>
                  </a:lnTo>
                  <a:lnTo>
                    <a:pt x="13917" y="285198"/>
                  </a:lnTo>
                  <a:lnTo>
                    <a:pt x="13828" y="285114"/>
                  </a:lnTo>
                  <a:lnTo>
                    <a:pt x="13739" y="285034"/>
                  </a:lnTo>
                  <a:lnTo>
                    <a:pt x="13559" y="284870"/>
                  </a:lnTo>
                  <a:lnTo>
                    <a:pt x="13377" y="284706"/>
                  </a:lnTo>
                  <a:lnTo>
                    <a:pt x="13192" y="284554"/>
                  </a:lnTo>
                  <a:lnTo>
                    <a:pt x="12977" y="284451"/>
                  </a:lnTo>
                  <a:lnTo>
                    <a:pt x="12737" y="284396"/>
                  </a:lnTo>
                  <a:lnTo>
                    <a:pt x="12534" y="284257"/>
                  </a:lnTo>
                  <a:lnTo>
                    <a:pt x="12308" y="284184"/>
                  </a:lnTo>
                  <a:lnTo>
                    <a:pt x="12063" y="284172"/>
                  </a:lnTo>
                  <a:lnTo>
                    <a:pt x="11820" y="284177"/>
                  </a:lnTo>
                  <a:lnTo>
                    <a:pt x="11578" y="284202"/>
                  </a:lnTo>
                  <a:lnTo>
                    <a:pt x="11334" y="284220"/>
                  </a:lnTo>
                  <a:lnTo>
                    <a:pt x="11206" y="284226"/>
                  </a:lnTo>
                  <a:lnTo>
                    <a:pt x="11096" y="284263"/>
                  </a:lnTo>
                  <a:lnTo>
                    <a:pt x="11013" y="284342"/>
                  </a:lnTo>
                  <a:lnTo>
                    <a:pt x="10946" y="284445"/>
                  </a:lnTo>
                  <a:lnTo>
                    <a:pt x="10878" y="284555"/>
                  </a:lnTo>
                  <a:lnTo>
                    <a:pt x="10733" y="284767"/>
                  </a:lnTo>
                  <a:lnTo>
                    <a:pt x="10540" y="284846"/>
                  </a:lnTo>
                  <a:lnTo>
                    <a:pt x="10293" y="284773"/>
                  </a:lnTo>
                  <a:lnTo>
                    <a:pt x="10171" y="284773"/>
                  </a:lnTo>
                  <a:lnTo>
                    <a:pt x="10048" y="284785"/>
                  </a:lnTo>
                  <a:lnTo>
                    <a:pt x="9931" y="284810"/>
                  </a:lnTo>
                  <a:lnTo>
                    <a:pt x="9826" y="284870"/>
                  </a:lnTo>
                  <a:lnTo>
                    <a:pt x="9725" y="284943"/>
                  </a:lnTo>
                  <a:lnTo>
                    <a:pt x="9482" y="285016"/>
                  </a:lnTo>
                  <a:lnTo>
                    <a:pt x="9258" y="284992"/>
                  </a:lnTo>
                  <a:lnTo>
                    <a:pt x="9135" y="284773"/>
                  </a:lnTo>
                  <a:lnTo>
                    <a:pt x="8985" y="284578"/>
                  </a:lnTo>
                  <a:lnTo>
                    <a:pt x="8895" y="284500"/>
                  </a:lnTo>
                  <a:lnTo>
                    <a:pt x="8797" y="284426"/>
                  </a:lnTo>
                  <a:lnTo>
                    <a:pt x="8694" y="284354"/>
                  </a:lnTo>
                  <a:lnTo>
                    <a:pt x="8589" y="284287"/>
                  </a:lnTo>
                  <a:lnTo>
                    <a:pt x="8481" y="284232"/>
                  </a:lnTo>
                  <a:lnTo>
                    <a:pt x="8371" y="284196"/>
                  </a:lnTo>
                  <a:lnTo>
                    <a:pt x="8130" y="284232"/>
                  </a:lnTo>
                  <a:lnTo>
                    <a:pt x="7886" y="284251"/>
                  </a:lnTo>
                  <a:lnTo>
                    <a:pt x="7643" y="284244"/>
                  </a:lnTo>
                  <a:lnTo>
                    <a:pt x="7401" y="284220"/>
                  </a:lnTo>
                  <a:lnTo>
                    <a:pt x="7149" y="284202"/>
                  </a:lnTo>
                  <a:lnTo>
                    <a:pt x="7031" y="284190"/>
                  </a:lnTo>
                  <a:lnTo>
                    <a:pt x="6945" y="284117"/>
                  </a:lnTo>
                  <a:lnTo>
                    <a:pt x="6878" y="284013"/>
                  </a:lnTo>
                  <a:lnTo>
                    <a:pt x="6827" y="283898"/>
                  </a:lnTo>
                  <a:lnTo>
                    <a:pt x="6789" y="283783"/>
                  </a:lnTo>
                  <a:lnTo>
                    <a:pt x="6771" y="283661"/>
                  </a:lnTo>
                  <a:lnTo>
                    <a:pt x="6765" y="283539"/>
                  </a:lnTo>
                  <a:lnTo>
                    <a:pt x="6760" y="283412"/>
                  </a:lnTo>
                  <a:lnTo>
                    <a:pt x="6770" y="283285"/>
                  </a:lnTo>
                  <a:lnTo>
                    <a:pt x="6718" y="283060"/>
                  </a:lnTo>
                  <a:lnTo>
                    <a:pt x="6528" y="282902"/>
                  </a:lnTo>
                  <a:lnTo>
                    <a:pt x="6303" y="282969"/>
                  </a:lnTo>
                  <a:lnTo>
                    <a:pt x="6061" y="283029"/>
                  </a:lnTo>
                  <a:lnTo>
                    <a:pt x="5817" y="283030"/>
                  </a:lnTo>
                  <a:lnTo>
                    <a:pt x="5701" y="282999"/>
                  </a:lnTo>
                  <a:lnTo>
                    <a:pt x="5586" y="282950"/>
                  </a:lnTo>
                  <a:lnTo>
                    <a:pt x="5478" y="282883"/>
                  </a:lnTo>
                  <a:lnTo>
                    <a:pt x="5387" y="282811"/>
                  </a:lnTo>
                  <a:lnTo>
                    <a:pt x="5325" y="282707"/>
                  </a:lnTo>
                  <a:lnTo>
                    <a:pt x="5278" y="282592"/>
                  </a:lnTo>
                  <a:lnTo>
                    <a:pt x="5168" y="282373"/>
                  </a:lnTo>
                  <a:lnTo>
                    <a:pt x="5104" y="282270"/>
                  </a:lnTo>
                  <a:lnTo>
                    <a:pt x="5029" y="282179"/>
                  </a:lnTo>
                  <a:lnTo>
                    <a:pt x="4945" y="282088"/>
                  </a:lnTo>
                  <a:lnTo>
                    <a:pt x="4859" y="282002"/>
                  </a:lnTo>
                  <a:lnTo>
                    <a:pt x="4713" y="281808"/>
                  </a:lnTo>
                  <a:lnTo>
                    <a:pt x="4591" y="281596"/>
                  </a:lnTo>
                  <a:lnTo>
                    <a:pt x="4447" y="281401"/>
                  </a:lnTo>
                  <a:lnTo>
                    <a:pt x="4374" y="281304"/>
                  </a:lnTo>
                  <a:lnTo>
                    <a:pt x="4323" y="281195"/>
                  </a:lnTo>
                  <a:lnTo>
                    <a:pt x="4283" y="281079"/>
                  </a:lnTo>
                  <a:lnTo>
                    <a:pt x="4247" y="280964"/>
                  </a:lnTo>
                  <a:lnTo>
                    <a:pt x="4214" y="280842"/>
                  </a:lnTo>
                  <a:lnTo>
                    <a:pt x="4144" y="280611"/>
                  </a:lnTo>
                  <a:lnTo>
                    <a:pt x="4059" y="280381"/>
                  </a:lnTo>
                  <a:lnTo>
                    <a:pt x="4028" y="280265"/>
                  </a:lnTo>
                  <a:lnTo>
                    <a:pt x="4010" y="280144"/>
                  </a:lnTo>
                  <a:lnTo>
                    <a:pt x="3999" y="280022"/>
                  </a:lnTo>
                  <a:lnTo>
                    <a:pt x="3991" y="279900"/>
                  </a:lnTo>
                  <a:lnTo>
                    <a:pt x="3987" y="279785"/>
                  </a:lnTo>
                  <a:lnTo>
                    <a:pt x="3988" y="279536"/>
                  </a:lnTo>
                  <a:lnTo>
                    <a:pt x="3987" y="279293"/>
                  </a:lnTo>
                  <a:lnTo>
                    <a:pt x="4004" y="279044"/>
                  </a:lnTo>
                  <a:lnTo>
                    <a:pt x="3911" y="278844"/>
                  </a:lnTo>
                  <a:lnTo>
                    <a:pt x="3813" y="278764"/>
                  </a:lnTo>
                  <a:lnTo>
                    <a:pt x="3709" y="278692"/>
                  </a:lnTo>
                  <a:lnTo>
                    <a:pt x="3605" y="278625"/>
                  </a:lnTo>
                  <a:lnTo>
                    <a:pt x="3490" y="278564"/>
                  </a:lnTo>
                  <a:lnTo>
                    <a:pt x="3379" y="278376"/>
                  </a:lnTo>
                  <a:lnTo>
                    <a:pt x="3398" y="278121"/>
                  </a:lnTo>
                  <a:lnTo>
                    <a:pt x="3400" y="277877"/>
                  </a:lnTo>
                  <a:lnTo>
                    <a:pt x="3380" y="277634"/>
                  </a:lnTo>
                  <a:lnTo>
                    <a:pt x="3347" y="277398"/>
                  </a:lnTo>
                  <a:lnTo>
                    <a:pt x="3336" y="277276"/>
                  </a:lnTo>
                  <a:lnTo>
                    <a:pt x="3320" y="277154"/>
                  </a:lnTo>
                  <a:lnTo>
                    <a:pt x="3295" y="277039"/>
                  </a:lnTo>
                  <a:lnTo>
                    <a:pt x="3265" y="276918"/>
                  </a:lnTo>
                  <a:lnTo>
                    <a:pt x="3230" y="276802"/>
                  </a:lnTo>
                  <a:lnTo>
                    <a:pt x="3191" y="276687"/>
                  </a:lnTo>
                  <a:lnTo>
                    <a:pt x="3149" y="276571"/>
                  </a:lnTo>
                  <a:lnTo>
                    <a:pt x="3100" y="276462"/>
                  </a:lnTo>
                  <a:lnTo>
                    <a:pt x="3040" y="276359"/>
                  </a:lnTo>
                  <a:lnTo>
                    <a:pt x="2965" y="276261"/>
                  </a:lnTo>
                  <a:lnTo>
                    <a:pt x="2875" y="276176"/>
                  </a:lnTo>
                  <a:lnTo>
                    <a:pt x="2779" y="276104"/>
                  </a:lnTo>
                  <a:lnTo>
                    <a:pt x="2671" y="276049"/>
                  </a:lnTo>
                  <a:lnTo>
                    <a:pt x="2468" y="275915"/>
                  </a:lnTo>
                  <a:lnTo>
                    <a:pt x="2378" y="275830"/>
                  </a:lnTo>
                  <a:lnTo>
                    <a:pt x="2295" y="275745"/>
                  </a:lnTo>
                  <a:lnTo>
                    <a:pt x="2220" y="275648"/>
                  </a:lnTo>
                  <a:lnTo>
                    <a:pt x="2156" y="275545"/>
                  </a:lnTo>
                  <a:lnTo>
                    <a:pt x="2103" y="275435"/>
                  </a:lnTo>
                  <a:lnTo>
                    <a:pt x="2069" y="275320"/>
                  </a:lnTo>
                  <a:lnTo>
                    <a:pt x="2043" y="275198"/>
                  </a:lnTo>
                  <a:lnTo>
                    <a:pt x="1974" y="274967"/>
                  </a:lnTo>
                  <a:lnTo>
                    <a:pt x="1936" y="274852"/>
                  </a:lnTo>
                  <a:lnTo>
                    <a:pt x="1896" y="274737"/>
                  </a:lnTo>
                  <a:lnTo>
                    <a:pt x="1855" y="274621"/>
                  </a:lnTo>
                  <a:lnTo>
                    <a:pt x="1810" y="274512"/>
                  </a:lnTo>
                  <a:lnTo>
                    <a:pt x="1754" y="274402"/>
                  </a:lnTo>
                  <a:lnTo>
                    <a:pt x="1696" y="274293"/>
                  </a:lnTo>
                  <a:lnTo>
                    <a:pt x="1596" y="274068"/>
                  </a:lnTo>
                  <a:lnTo>
                    <a:pt x="1546" y="273837"/>
                  </a:lnTo>
                  <a:lnTo>
                    <a:pt x="1544" y="273594"/>
                  </a:lnTo>
                  <a:lnTo>
                    <a:pt x="1451" y="273363"/>
                  </a:lnTo>
                  <a:lnTo>
                    <a:pt x="1391" y="273133"/>
                  </a:lnTo>
                  <a:lnTo>
                    <a:pt x="1366" y="273011"/>
                  </a:lnTo>
                  <a:lnTo>
                    <a:pt x="1330" y="272896"/>
                  </a:lnTo>
                  <a:lnTo>
                    <a:pt x="1288" y="272786"/>
                  </a:lnTo>
                  <a:lnTo>
                    <a:pt x="1240" y="272671"/>
                  </a:lnTo>
                  <a:lnTo>
                    <a:pt x="1185" y="272561"/>
                  </a:lnTo>
                  <a:lnTo>
                    <a:pt x="1118" y="272464"/>
                  </a:lnTo>
                  <a:lnTo>
                    <a:pt x="1042" y="272367"/>
                  </a:lnTo>
                  <a:lnTo>
                    <a:pt x="892" y="272173"/>
                  </a:lnTo>
                  <a:lnTo>
                    <a:pt x="817" y="272075"/>
                  </a:lnTo>
                  <a:lnTo>
                    <a:pt x="739" y="271984"/>
                  </a:lnTo>
                  <a:lnTo>
                    <a:pt x="657" y="271893"/>
                  </a:lnTo>
                  <a:lnTo>
                    <a:pt x="566" y="271814"/>
                  </a:lnTo>
                  <a:lnTo>
                    <a:pt x="465" y="271747"/>
                  </a:lnTo>
                  <a:lnTo>
                    <a:pt x="269" y="271602"/>
                  </a:lnTo>
                  <a:lnTo>
                    <a:pt x="171" y="271523"/>
                  </a:lnTo>
                  <a:lnTo>
                    <a:pt x="83" y="271437"/>
                  </a:lnTo>
                  <a:lnTo>
                    <a:pt x="20" y="271340"/>
                  </a:lnTo>
                  <a:lnTo>
                    <a:pt x="0" y="271219"/>
                  </a:lnTo>
                  <a:lnTo>
                    <a:pt x="13" y="271091"/>
                  </a:lnTo>
                  <a:lnTo>
                    <a:pt x="43" y="270976"/>
                  </a:lnTo>
                  <a:lnTo>
                    <a:pt x="89" y="270854"/>
                  </a:lnTo>
                  <a:lnTo>
                    <a:pt x="155" y="270757"/>
                  </a:lnTo>
                  <a:lnTo>
                    <a:pt x="243" y="270678"/>
                  </a:lnTo>
                  <a:lnTo>
                    <a:pt x="355" y="270624"/>
                  </a:lnTo>
                  <a:lnTo>
                    <a:pt x="471" y="270581"/>
                  </a:lnTo>
                  <a:lnTo>
                    <a:pt x="592" y="270538"/>
                  </a:lnTo>
                  <a:lnTo>
                    <a:pt x="716" y="270508"/>
                  </a:lnTo>
                  <a:lnTo>
                    <a:pt x="844" y="270338"/>
                  </a:lnTo>
                  <a:lnTo>
                    <a:pt x="859" y="270204"/>
                  </a:lnTo>
                  <a:lnTo>
                    <a:pt x="869" y="270077"/>
                  </a:lnTo>
                  <a:lnTo>
                    <a:pt x="880" y="269834"/>
                  </a:lnTo>
                  <a:lnTo>
                    <a:pt x="810" y="269609"/>
                  </a:lnTo>
                  <a:lnTo>
                    <a:pt x="683" y="269396"/>
                  </a:lnTo>
                  <a:lnTo>
                    <a:pt x="595" y="269171"/>
                  </a:lnTo>
                  <a:lnTo>
                    <a:pt x="575" y="268928"/>
                  </a:lnTo>
                  <a:lnTo>
                    <a:pt x="597" y="268692"/>
                  </a:lnTo>
                  <a:lnTo>
                    <a:pt x="660" y="268454"/>
                  </a:lnTo>
                  <a:lnTo>
                    <a:pt x="717" y="268218"/>
                  </a:lnTo>
                  <a:lnTo>
                    <a:pt x="746" y="267974"/>
                  </a:lnTo>
                  <a:lnTo>
                    <a:pt x="731" y="267732"/>
                  </a:lnTo>
                  <a:lnTo>
                    <a:pt x="644" y="267507"/>
                  </a:lnTo>
                  <a:lnTo>
                    <a:pt x="606" y="267264"/>
                  </a:lnTo>
                  <a:lnTo>
                    <a:pt x="612" y="267021"/>
                  </a:lnTo>
                  <a:lnTo>
                    <a:pt x="608" y="266777"/>
                  </a:lnTo>
                  <a:lnTo>
                    <a:pt x="611" y="266535"/>
                  </a:lnTo>
                  <a:lnTo>
                    <a:pt x="618" y="266413"/>
                  </a:lnTo>
                  <a:lnTo>
                    <a:pt x="643" y="266292"/>
                  </a:lnTo>
                  <a:lnTo>
                    <a:pt x="690" y="266182"/>
                  </a:lnTo>
                  <a:lnTo>
                    <a:pt x="751" y="266079"/>
                  </a:lnTo>
                  <a:lnTo>
                    <a:pt x="819" y="265975"/>
                  </a:lnTo>
                  <a:lnTo>
                    <a:pt x="889" y="265879"/>
                  </a:lnTo>
                  <a:lnTo>
                    <a:pt x="974" y="265787"/>
                  </a:lnTo>
                  <a:lnTo>
                    <a:pt x="1059" y="265696"/>
                  </a:lnTo>
                  <a:lnTo>
                    <a:pt x="1136" y="265472"/>
                  </a:lnTo>
                  <a:lnTo>
                    <a:pt x="1143" y="265228"/>
                  </a:lnTo>
                  <a:lnTo>
                    <a:pt x="1152" y="264979"/>
                  </a:lnTo>
                  <a:lnTo>
                    <a:pt x="1100" y="264748"/>
                  </a:lnTo>
                  <a:lnTo>
                    <a:pt x="979" y="264536"/>
                  </a:lnTo>
                  <a:lnTo>
                    <a:pt x="931" y="264426"/>
                  </a:lnTo>
                  <a:lnTo>
                    <a:pt x="889" y="264311"/>
                  </a:lnTo>
                  <a:lnTo>
                    <a:pt x="852" y="264196"/>
                  </a:lnTo>
                  <a:lnTo>
                    <a:pt x="819" y="264080"/>
                  </a:lnTo>
                  <a:lnTo>
                    <a:pt x="794" y="263958"/>
                  </a:lnTo>
                  <a:lnTo>
                    <a:pt x="778" y="263837"/>
                  </a:lnTo>
                  <a:lnTo>
                    <a:pt x="776" y="263715"/>
                  </a:lnTo>
                  <a:lnTo>
                    <a:pt x="780" y="263473"/>
                  </a:lnTo>
                  <a:lnTo>
                    <a:pt x="778" y="263230"/>
                  </a:lnTo>
                  <a:lnTo>
                    <a:pt x="747" y="262987"/>
                  </a:lnTo>
                  <a:lnTo>
                    <a:pt x="714" y="262749"/>
                  </a:lnTo>
                  <a:lnTo>
                    <a:pt x="683" y="262507"/>
                  </a:lnTo>
                  <a:lnTo>
                    <a:pt x="655" y="262269"/>
                  </a:lnTo>
                  <a:lnTo>
                    <a:pt x="651" y="262027"/>
                  </a:lnTo>
                  <a:lnTo>
                    <a:pt x="651" y="261777"/>
                  </a:lnTo>
                  <a:lnTo>
                    <a:pt x="649" y="261535"/>
                  </a:lnTo>
                  <a:lnTo>
                    <a:pt x="647" y="261291"/>
                  </a:lnTo>
                  <a:lnTo>
                    <a:pt x="640" y="261048"/>
                  </a:lnTo>
                  <a:lnTo>
                    <a:pt x="642" y="260805"/>
                  </a:lnTo>
                  <a:lnTo>
                    <a:pt x="752" y="260593"/>
                  </a:lnTo>
                  <a:lnTo>
                    <a:pt x="885" y="260386"/>
                  </a:lnTo>
                  <a:lnTo>
                    <a:pt x="1019" y="260186"/>
                  </a:lnTo>
                  <a:lnTo>
                    <a:pt x="1148" y="259979"/>
                  </a:lnTo>
                  <a:lnTo>
                    <a:pt x="1274" y="259773"/>
                  </a:lnTo>
                  <a:lnTo>
                    <a:pt x="1387" y="259554"/>
                  </a:lnTo>
                  <a:lnTo>
                    <a:pt x="1474" y="259329"/>
                  </a:lnTo>
                  <a:lnTo>
                    <a:pt x="1568" y="259105"/>
                  </a:lnTo>
                  <a:lnTo>
                    <a:pt x="1679" y="258885"/>
                  </a:lnTo>
                  <a:lnTo>
                    <a:pt x="1809" y="258679"/>
                  </a:lnTo>
                  <a:lnTo>
                    <a:pt x="1839" y="258442"/>
                  </a:lnTo>
                  <a:lnTo>
                    <a:pt x="1827" y="258199"/>
                  </a:lnTo>
                  <a:lnTo>
                    <a:pt x="1822" y="257956"/>
                  </a:lnTo>
                  <a:lnTo>
                    <a:pt x="1820" y="257713"/>
                  </a:lnTo>
                  <a:lnTo>
                    <a:pt x="1818" y="257470"/>
                  </a:lnTo>
                  <a:lnTo>
                    <a:pt x="1815" y="257227"/>
                  </a:lnTo>
                  <a:lnTo>
                    <a:pt x="1816" y="256984"/>
                  </a:lnTo>
                  <a:lnTo>
                    <a:pt x="1832" y="256863"/>
                  </a:lnTo>
                  <a:lnTo>
                    <a:pt x="1858" y="256741"/>
                  </a:lnTo>
                  <a:lnTo>
                    <a:pt x="1902" y="256632"/>
                  </a:lnTo>
                  <a:lnTo>
                    <a:pt x="1962" y="256528"/>
                  </a:lnTo>
                  <a:lnTo>
                    <a:pt x="2030" y="256425"/>
                  </a:lnTo>
                  <a:lnTo>
                    <a:pt x="2101" y="256328"/>
                  </a:lnTo>
                  <a:lnTo>
                    <a:pt x="2240" y="256121"/>
                  </a:lnTo>
                  <a:lnTo>
                    <a:pt x="2348" y="255908"/>
                  </a:lnTo>
                  <a:lnTo>
                    <a:pt x="2293" y="255672"/>
                  </a:lnTo>
                  <a:lnTo>
                    <a:pt x="2262" y="255428"/>
                  </a:lnTo>
                  <a:lnTo>
                    <a:pt x="2263" y="255186"/>
                  </a:lnTo>
                  <a:lnTo>
                    <a:pt x="2259" y="255064"/>
                  </a:lnTo>
                  <a:lnTo>
                    <a:pt x="2264" y="254943"/>
                  </a:lnTo>
                  <a:lnTo>
                    <a:pt x="2274" y="254821"/>
                  </a:lnTo>
                  <a:lnTo>
                    <a:pt x="2291" y="254694"/>
                  </a:lnTo>
                  <a:lnTo>
                    <a:pt x="2329" y="254584"/>
                  </a:lnTo>
                  <a:lnTo>
                    <a:pt x="2396" y="254487"/>
                  </a:lnTo>
                  <a:lnTo>
                    <a:pt x="2485" y="254396"/>
                  </a:lnTo>
                  <a:lnTo>
                    <a:pt x="2587" y="254323"/>
                  </a:lnTo>
                  <a:lnTo>
                    <a:pt x="2692" y="254269"/>
                  </a:lnTo>
                  <a:lnTo>
                    <a:pt x="2810" y="254232"/>
                  </a:lnTo>
                  <a:lnTo>
                    <a:pt x="2933" y="254214"/>
                  </a:lnTo>
                  <a:lnTo>
                    <a:pt x="3054" y="254213"/>
                  </a:lnTo>
                  <a:lnTo>
                    <a:pt x="3295" y="254250"/>
                  </a:lnTo>
                  <a:lnTo>
                    <a:pt x="3417" y="254262"/>
                  </a:lnTo>
                  <a:lnTo>
                    <a:pt x="3538" y="254275"/>
                  </a:lnTo>
                  <a:lnTo>
                    <a:pt x="3657" y="254299"/>
                  </a:lnTo>
                  <a:lnTo>
                    <a:pt x="3773" y="254329"/>
                  </a:lnTo>
                  <a:lnTo>
                    <a:pt x="3888" y="254371"/>
                  </a:lnTo>
                  <a:lnTo>
                    <a:pt x="4000" y="254420"/>
                  </a:lnTo>
                  <a:lnTo>
                    <a:pt x="4108" y="254475"/>
                  </a:lnTo>
                  <a:lnTo>
                    <a:pt x="4330" y="254572"/>
                  </a:lnTo>
                  <a:lnTo>
                    <a:pt x="4569" y="254621"/>
                  </a:lnTo>
                  <a:lnTo>
                    <a:pt x="4815" y="254615"/>
                  </a:lnTo>
                  <a:lnTo>
                    <a:pt x="5027" y="254517"/>
                  </a:lnTo>
                  <a:lnTo>
                    <a:pt x="5206" y="254341"/>
                  </a:lnTo>
                  <a:lnTo>
                    <a:pt x="5384" y="254177"/>
                  </a:lnTo>
                  <a:lnTo>
                    <a:pt x="5587" y="254043"/>
                  </a:lnTo>
                  <a:lnTo>
                    <a:pt x="5810" y="253946"/>
                  </a:lnTo>
                  <a:lnTo>
                    <a:pt x="6037" y="253861"/>
                  </a:lnTo>
                  <a:lnTo>
                    <a:pt x="6267" y="253776"/>
                  </a:lnTo>
                  <a:lnTo>
                    <a:pt x="6494" y="253691"/>
                  </a:lnTo>
                  <a:lnTo>
                    <a:pt x="6601" y="253636"/>
                  </a:lnTo>
                  <a:lnTo>
                    <a:pt x="6699" y="253564"/>
                  </a:lnTo>
                  <a:lnTo>
                    <a:pt x="6790" y="253485"/>
                  </a:lnTo>
                  <a:lnTo>
                    <a:pt x="6873" y="253394"/>
                  </a:lnTo>
                  <a:lnTo>
                    <a:pt x="6953" y="253296"/>
                  </a:lnTo>
                  <a:lnTo>
                    <a:pt x="7028" y="253199"/>
                  </a:lnTo>
                  <a:lnTo>
                    <a:pt x="7090" y="253096"/>
                  </a:lnTo>
                  <a:lnTo>
                    <a:pt x="7129" y="252980"/>
                  </a:lnTo>
                  <a:lnTo>
                    <a:pt x="7129" y="252865"/>
                  </a:lnTo>
                  <a:lnTo>
                    <a:pt x="7117" y="252737"/>
                  </a:lnTo>
                  <a:lnTo>
                    <a:pt x="7118" y="252494"/>
                  </a:lnTo>
                  <a:lnTo>
                    <a:pt x="7096" y="252257"/>
                  </a:lnTo>
                  <a:lnTo>
                    <a:pt x="7063" y="252014"/>
                  </a:lnTo>
                  <a:lnTo>
                    <a:pt x="7035" y="251771"/>
                  </a:lnTo>
                  <a:lnTo>
                    <a:pt x="7009" y="251528"/>
                  </a:lnTo>
                  <a:lnTo>
                    <a:pt x="6939" y="251297"/>
                  </a:lnTo>
                  <a:lnTo>
                    <a:pt x="6855" y="251073"/>
                  </a:lnTo>
                  <a:lnTo>
                    <a:pt x="6797" y="250836"/>
                  </a:lnTo>
                  <a:lnTo>
                    <a:pt x="6706" y="250605"/>
                  </a:lnTo>
                  <a:lnTo>
                    <a:pt x="6647" y="250374"/>
                  </a:lnTo>
                  <a:lnTo>
                    <a:pt x="6606" y="250131"/>
                  </a:lnTo>
                  <a:lnTo>
                    <a:pt x="6503" y="249912"/>
                  </a:lnTo>
                  <a:lnTo>
                    <a:pt x="6364" y="249711"/>
                  </a:lnTo>
                  <a:lnTo>
                    <a:pt x="6293" y="249615"/>
                  </a:lnTo>
                  <a:lnTo>
                    <a:pt x="6214" y="249518"/>
                  </a:lnTo>
                  <a:lnTo>
                    <a:pt x="6124" y="249438"/>
                  </a:lnTo>
                  <a:lnTo>
                    <a:pt x="6020" y="249378"/>
                  </a:lnTo>
                  <a:lnTo>
                    <a:pt x="5908" y="249329"/>
                  </a:lnTo>
                  <a:lnTo>
                    <a:pt x="5687" y="249225"/>
                  </a:lnTo>
                  <a:lnTo>
                    <a:pt x="5576" y="249177"/>
                  </a:lnTo>
                  <a:lnTo>
                    <a:pt x="5463" y="249134"/>
                  </a:lnTo>
                  <a:lnTo>
                    <a:pt x="5344" y="249104"/>
                  </a:lnTo>
                  <a:lnTo>
                    <a:pt x="5224" y="249080"/>
                  </a:lnTo>
                  <a:lnTo>
                    <a:pt x="5004" y="248977"/>
                  </a:lnTo>
                  <a:lnTo>
                    <a:pt x="4901" y="248910"/>
                  </a:lnTo>
                  <a:lnTo>
                    <a:pt x="4809" y="248831"/>
                  </a:lnTo>
                  <a:lnTo>
                    <a:pt x="4741" y="248734"/>
                  </a:lnTo>
                  <a:lnTo>
                    <a:pt x="4687" y="248618"/>
                  </a:lnTo>
                  <a:lnTo>
                    <a:pt x="4559" y="248412"/>
                  </a:lnTo>
                  <a:lnTo>
                    <a:pt x="4389" y="248241"/>
                  </a:lnTo>
                  <a:lnTo>
                    <a:pt x="4175" y="248126"/>
                  </a:lnTo>
                  <a:lnTo>
                    <a:pt x="4085" y="248041"/>
                  </a:lnTo>
                  <a:lnTo>
                    <a:pt x="4005" y="247950"/>
                  </a:lnTo>
                  <a:lnTo>
                    <a:pt x="3940" y="247853"/>
                  </a:lnTo>
                  <a:lnTo>
                    <a:pt x="3894" y="247737"/>
                  </a:lnTo>
                  <a:lnTo>
                    <a:pt x="3858" y="247622"/>
                  </a:lnTo>
                  <a:lnTo>
                    <a:pt x="3828" y="247500"/>
                  </a:lnTo>
                  <a:lnTo>
                    <a:pt x="3800" y="247385"/>
                  </a:lnTo>
                  <a:lnTo>
                    <a:pt x="3776" y="247264"/>
                  </a:lnTo>
                  <a:lnTo>
                    <a:pt x="3757" y="247142"/>
                  </a:lnTo>
                  <a:lnTo>
                    <a:pt x="3747" y="247026"/>
                  </a:lnTo>
                  <a:lnTo>
                    <a:pt x="3746" y="246905"/>
                  </a:lnTo>
                  <a:lnTo>
                    <a:pt x="3749" y="246778"/>
                  </a:lnTo>
                  <a:lnTo>
                    <a:pt x="3745" y="246540"/>
                  </a:lnTo>
                  <a:lnTo>
                    <a:pt x="3752" y="246291"/>
                  </a:lnTo>
                  <a:lnTo>
                    <a:pt x="3783" y="246054"/>
                  </a:lnTo>
                  <a:lnTo>
                    <a:pt x="3780" y="245902"/>
                  </a:lnTo>
                  <a:lnTo>
                    <a:pt x="3780" y="245660"/>
                  </a:lnTo>
                  <a:lnTo>
                    <a:pt x="3802" y="245416"/>
                  </a:lnTo>
                  <a:lnTo>
                    <a:pt x="3847" y="245179"/>
                  </a:lnTo>
                  <a:lnTo>
                    <a:pt x="3907" y="244943"/>
                  </a:lnTo>
                  <a:lnTo>
                    <a:pt x="3965" y="244705"/>
                  </a:lnTo>
                  <a:lnTo>
                    <a:pt x="4010" y="244468"/>
                  </a:lnTo>
                  <a:lnTo>
                    <a:pt x="4089" y="244238"/>
                  </a:lnTo>
                  <a:lnTo>
                    <a:pt x="4145" y="244129"/>
                  </a:lnTo>
                  <a:lnTo>
                    <a:pt x="4204" y="244025"/>
                  </a:lnTo>
                  <a:lnTo>
                    <a:pt x="4272" y="243922"/>
                  </a:lnTo>
                  <a:lnTo>
                    <a:pt x="4342" y="243819"/>
                  </a:lnTo>
                  <a:lnTo>
                    <a:pt x="4409" y="243594"/>
                  </a:lnTo>
                  <a:lnTo>
                    <a:pt x="4415" y="243466"/>
                  </a:lnTo>
                  <a:lnTo>
                    <a:pt x="4457" y="243229"/>
                  </a:lnTo>
                  <a:lnTo>
                    <a:pt x="4522" y="242998"/>
                  </a:lnTo>
                  <a:lnTo>
                    <a:pt x="4608" y="242767"/>
                  </a:lnTo>
                  <a:lnTo>
                    <a:pt x="4638" y="242524"/>
                  </a:lnTo>
                  <a:lnTo>
                    <a:pt x="4643" y="242282"/>
                  </a:lnTo>
                  <a:lnTo>
                    <a:pt x="4635" y="242038"/>
                  </a:lnTo>
                  <a:lnTo>
                    <a:pt x="4660" y="241923"/>
                  </a:lnTo>
                  <a:lnTo>
                    <a:pt x="4709" y="241807"/>
                  </a:lnTo>
                  <a:lnTo>
                    <a:pt x="4774" y="241704"/>
                  </a:lnTo>
                  <a:lnTo>
                    <a:pt x="4855" y="241619"/>
                  </a:lnTo>
                  <a:lnTo>
                    <a:pt x="4951" y="241534"/>
                  </a:lnTo>
                  <a:lnTo>
                    <a:pt x="5055" y="241474"/>
                  </a:lnTo>
                  <a:lnTo>
                    <a:pt x="5165" y="241431"/>
                  </a:lnTo>
                  <a:lnTo>
                    <a:pt x="5287" y="241419"/>
                  </a:lnTo>
                  <a:lnTo>
                    <a:pt x="5410" y="241406"/>
                  </a:lnTo>
                  <a:lnTo>
                    <a:pt x="5646" y="241346"/>
                  </a:lnTo>
                  <a:lnTo>
                    <a:pt x="5880" y="241279"/>
                  </a:lnTo>
                  <a:lnTo>
                    <a:pt x="6116" y="241218"/>
                  </a:lnTo>
                  <a:lnTo>
                    <a:pt x="6359" y="241188"/>
                  </a:lnTo>
                  <a:lnTo>
                    <a:pt x="6596" y="241224"/>
                  </a:lnTo>
                  <a:lnTo>
                    <a:pt x="6707" y="241285"/>
                  </a:lnTo>
                  <a:lnTo>
                    <a:pt x="6803" y="241358"/>
                  </a:lnTo>
                  <a:lnTo>
                    <a:pt x="6869" y="241455"/>
                  </a:lnTo>
                  <a:lnTo>
                    <a:pt x="6923" y="241570"/>
                  </a:lnTo>
                  <a:lnTo>
                    <a:pt x="7079" y="241753"/>
                  </a:lnTo>
                  <a:lnTo>
                    <a:pt x="7256" y="241917"/>
                  </a:lnTo>
                  <a:lnTo>
                    <a:pt x="7427" y="242093"/>
                  </a:lnTo>
                  <a:lnTo>
                    <a:pt x="7514" y="242178"/>
                  </a:lnTo>
                  <a:lnTo>
                    <a:pt x="7607" y="242257"/>
                  </a:lnTo>
                  <a:lnTo>
                    <a:pt x="7709" y="242324"/>
                  </a:lnTo>
                  <a:lnTo>
                    <a:pt x="7818" y="242379"/>
                  </a:lnTo>
                  <a:lnTo>
                    <a:pt x="7933" y="242415"/>
                  </a:lnTo>
                  <a:lnTo>
                    <a:pt x="8056" y="242433"/>
                  </a:lnTo>
                  <a:lnTo>
                    <a:pt x="8266" y="242543"/>
                  </a:lnTo>
                  <a:lnTo>
                    <a:pt x="8446" y="242707"/>
                  </a:lnTo>
                  <a:lnTo>
                    <a:pt x="8633" y="242865"/>
                  </a:lnTo>
                  <a:lnTo>
                    <a:pt x="8724" y="242944"/>
                  </a:lnTo>
                  <a:lnTo>
                    <a:pt x="8808" y="243035"/>
                  </a:lnTo>
                  <a:lnTo>
                    <a:pt x="8888" y="243126"/>
                  </a:lnTo>
                  <a:lnTo>
                    <a:pt x="8966" y="243217"/>
                  </a:lnTo>
                  <a:lnTo>
                    <a:pt x="9145" y="243381"/>
                  </a:lnTo>
                  <a:lnTo>
                    <a:pt x="9349" y="243515"/>
                  </a:lnTo>
                  <a:lnTo>
                    <a:pt x="9546" y="243655"/>
                  </a:lnTo>
                  <a:lnTo>
                    <a:pt x="9745" y="243794"/>
                  </a:lnTo>
                  <a:lnTo>
                    <a:pt x="9942" y="243940"/>
                  </a:lnTo>
                  <a:lnTo>
                    <a:pt x="10142" y="244074"/>
                  </a:lnTo>
                  <a:lnTo>
                    <a:pt x="10335" y="244226"/>
                  </a:lnTo>
                  <a:lnTo>
                    <a:pt x="10425" y="244305"/>
                  </a:lnTo>
                  <a:lnTo>
                    <a:pt x="10511" y="244389"/>
                  </a:lnTo>
                  <a:lnTo>
                    <a:pt x="10592" y="244487"/>
                  </a:lnTo>
                  <a:lnTo>
                    <a:pt x="10666" y="244578"/>
                  </a:lnTo>
                  <a:lnTo>
                    <a:pt x="10735" y="244681"/>
                  </a:lnTo>
                  <a:lnTo>
                    <a:pt x="10870" y="244882"/>
                  </a:lnTo>
                  <a:lnTo>
                    <a:pt x="10937" y="244985"/>
                  </a:lnTo>
                  <a:lnTo>
                    <a:pt x="11008" y="245082"/>
                  </a:lnTo>
                  <a:lnTo>
                    <a:pt x="11086" y="245173"/>
                  </a:lnTo>
                  <a:lnTo>
                    <a:pt x="11168" y="245264"/>
                  </a:lnTo>
                  <a:lnTo>
                    <a:pt x="11323" y="245453"/>
                  </a:lnTo>
                  <a:lnTo>
                    <a:pt x="11385" y="245556"/>
                  </a:lnTo>
                  <a:lnTo>
                    <a:pt x="11430" y="245671"/>
                  </a:lnTo>
                  <a:lnTo>
                    <a:pt x="11461" y="245787"/>
                  </a:lnTo>
                  <a:lnTo>
                    <a:pt x="11480" y="245909"/>
                  </a:lnTo>
                  <a:lnTo>
                    <a:pt x="11482" y="246030"/>
                  </a:lnTo>
                  <a:lnTo>
                    <a:pt x="11469" y="246273"/>
                  </a:lnTo>
                  <a:lnTo>
                    <a:pt x="11440" y="246516"/>
                  </a:lnTo>
                  <a:lnTo>
                    <a:pt x="11430" y="246759"/>
                  </a:lnTo>
                  <a:lnTo>
                    <a:pt x="11476" y="247002"/>
                  </a:lnTo>
                  <a:lnTo>
                    <a:pt x="11515" y="247117"/>
                  </a:lnTo>
                  <a:lnTo>
                    <a:pt x="11567" y="247227"/>
                  </a:lnTo>
                  <a:lnTo>
                    <a:pt x="11640" y="247318"/>
                  </a:lnTo>
                  <a:lnTo>
                    <a:pt x="11741" y="247385"/>
                  </a:lnTo>
                  <a:lnTo>
                    <a:pt x="11855" y="247440"/>
                  </a:lnTo>
                  <a:lnTo>
                    <a:pt x="12091" y="247537"/>
                  </a:lnTo>
                  <a:lnTo>
                    <a:pt x="12241" y="247689"/>
                  </a:lnTo>
                  <a:lnTo>
                    <a:pt x="12232" y="247816"/>
                  </a:lnTo>
                  <a:lnTo>
                    <a:pt x="12221" y="247944"/>
                  </a:lnTo>
                  <a:lnTo>
                    <a:pt x="12212" y="248193"/>
                  </a:lnTo>
                  <a:lnTo>
                    <a:pt x="12288" y="248418"/>
                  </a:lnTo>
                  <a:lnTo>
                    <a:pt x="12393" y="248636"/>
                  </a:lnTo>
                  <a:lnTo>
                    <a:pt x="12418" y="248874"/>
                  </a:lnTo>
                  <a:lnTo>
                    <a:pt x="12485" y="249111"/>
                  </a:lnTo>
                  <a:lnTo>
                    <a:pt x="12499" y="249353"/>
                  </a:lnTo>
                  <a:lnTo>
                    <a:pt x="12432" y="249584"/>
                  </a:lnTo>
                  <a:lnTo>
                    <a:pt x="12308" y="249797"/>
                  </a:lnTo>
                  <a:lnTo>
                    <a:pt x="12222" y="250022"/>
                  </a:lnTo>
                  <a:lnTo>
                    <a:pt x="12154" y="250258"/>
                  </a:lnTo>
                  <a:lnTo>
                    <a:pt x="12083" y="250489"/>
                  </a:lnTo>
                  <a:lnTo>
                    <a:pt x="11957" y="250702"/>
                  </a:lnTo>
                  <a:lnTo>
                    <a:pt x="11882" y="250921"/>
                  </a:lnTo>
                  <a:lnTo>
                    <a:pt x="11899" y="251170"/>
                  </a:lnTo>
                  <a:lnTo>
                    <a:pt x="11915" y="251413"/>
                  </a:lnTo>
                  <a:lnTo>
                    <a:pt x="11988" y="251644"/>
                  </a:lnTo>
                  <a:lnTo>
                    <a:pt x="12106" y="251856"/>
                  </a:lnTo>
                  <a:lnTo>
                    <a:pt x="12186" y="252087"/>
                  </a:lnTo>
                  <a:lnTo>
                    <a:pt x="12318" y="252282"/>
                  </a:lnTo>
                  <a:lnTo>
                    <a:pt x="12529" y="252410"/>
                  </a:lnTo>
                  <a:lnTo>
                    <a:pt x="12707" y="252579"/>
                  </a:lnTo>
                  <a:lnTo>
                    <a:pt x="12904" y="252713"/>
                  </a:lnTo>
                  <a:lnTo>
                    <a:pt x="13142" y="252774"/>
                  </a:lnTo>
                  <a:lnTo>
                    <a:pt x="13354" y="252895"/>
                  </a:lnTo>
                  <a:lnTo>
                    <a:pt x="13579" y="252980"/>
                  </a:lnTo>
                  <a:lnTo>
                    <a:pt x="13813" y="253047"/>
                  </a:lnTo>
                  <a:lnTo>
                    <a:pt x="14048" y="253108"/>
                  </a:lnTo>
                  <a:lnTo>
                    <a:pt x="14283" y="253175"/>
                  </a:lnTo>
                  <a:lnTo>
                    <a:pt x="14519" y="253236"/>
                  </a:lnTo>
                  <a:lnTo>
                    <a:pt x="14755" y="253290"/>
                  </a:lnTo>
                  <a:lnTo>
                    <a:pt x="14992" y="253351"/>
                  </a:lnTo>
                  <a:lnTo>
                    <a:pt x="15229" y="253406"/>
                  </a:lnTo>
                  <a:lnTo>
                    <a:pt x="15465" y="253455"/>
                  </a:lnTo>
                  <a:lnTo>
                    <a:pt x="15705" y="253485"/>
                  </a:lnTo>
                  <a:lnTo>
                    <a:pt x="15950" y="253473"/>
                  </a:lnTo>
                  <a:lnTo>
                    <a:pt x="16194" y="253472"/>
                  </a:lnTo>
                  <a:lnTo>
                    <a:pt x="16434" y="253448"/>
                  </a:lnTo>
                  <a:lnTo>
                    <a:pt x="16669" y="253387"/>
                  </a:lnTo>
                  <a:lnTo>
                    <a:pt x="16907" y="253339"/>
                  </a:lnTo>
                  <a:lnTo>
                    <a:pt x="17143" y="253278"/>
                  </a:lnTo>
                  <a:lnTo>
                    <a:pt x="17375" y="253205"/>
                  </a:lnTo>
                  <a:lnTo>
                    <a:pt x="17612" y="253151"/>
                  </a:lnTo>
                  <a:lnTo>
                    <a:pt x="17852" y="253114"/>
                  </a:lnTo>
                  <a:lnTo>
                    <a:pt x="18094" y="253102"/>
                  </a:lnTo>
                  <a:lnTo>
                    <a:pt x="18337" y="253096"/>
                  </a:lnTo>
                  <a:lnTo>
                    <a:pt x="18578" y="253066"/>
                  </a:lnTo>
                  <a:lnTo>
                    <a:pt x="18820" y="253059"/>
                  </a:lnTo>
                  <a:lnTo>
                    <a:pt x="19064" y="253066"/>
                  </a:lnTo>
                  <a:lnTo>
                    <a:pt x="19308" y="253065"/>
                  </a:lnTo>
                  <a:lnTo>
                    <a:pt x="19544" y="253029"/>
                  </a:lnTo>
                  <a:lnTo>
                    <a:pt x="19771" y="252938"/>
                  </a:lnTo>
                  <a:lnTo>
                    <a:pt x="20013" y="252913"/>
                  </a:lnTo>
                  <a:lnTo>
                    <a:pt x="20243" y="252835"/>
                  </a:lnTo>
                  <a:lnTo>
                    <a:pt x="20474" y="252762"/>
                  </a:lnTo>
                  <a:lnTo>
                    <a:pt x="20712" y="252707"/>
                  </a:lnTo>
                  <a:lnTo>
                    <a:pt x="20935" y="252616"/>
                  </a:lnTo>
                  <a:lnTo>
                    <a:pt x="21154" y="252506"/>
                  </a:lnTo>
                  <a:lnTo>
                    <a:pt x="21369" y="252397"/>
                  </a:lnTo>
                  <a:lnTo>
                    <a:pt x="21556" y="252239"/>
                  </a:lnTo>
                  <a:lnTo>
                    <a:pt x="21735" y="252075"/>
                  </a:lnTo>
                  <a:lnTo>
                    <a:pt x="21915" y="251911"/>
                  </a:lnTo>
                  <a:lnTo>
                    <a:pt x="22018" y="251844"/>
                  </a:lnTo>
                  <a:lnTo>
                    <a:pt x="22133" y="251801"/>
                  </a:lnTo>
                  <a:lnTo>
                    <a:pt x="22251" y="251772"/>
                  </a:lnTo>
                  <a:lnTo>
                    <a:pt x="22371" y="251759"/>
                  </a:lnTo>
                  <a:lnTo>
                    <a:pt x="22493" y="251759"/>
                  </a:lnTo>
                  <a:lnTo>
                    <a:pt x="22737" y="251759"/>
                  </a:lnTo>
                  <a:lnTo>
                    <a:pt x="22981" y="251765"/>
                  </a:lnTo>
                  <a:lnTo>
                    <a:pt x="23224" y="251765"/>
                  </a:lnTo>
                  <a:lnTo>
                    <a:pt x="23344" y="251753"/>
                  </a:lnTo>
                  <a:lnTo>
                    <a:pt x="23464" y="251735"/>
                  </a:lnTo>
                  <a:lnTo>
                    <a:pt x="23582" y="251704"/>
                  </a:lnTo>
                  <a:lnTo>
                    <a:pt x="23700" y="251674"/>
                  </a:lnTo>
                  <a:lnTo>
                    <a:pt x="23814" y="251631"/>
                  </a:lnTo>
                  <a:lnTo>
                    <a:pt x="23927" y="251589"/>
                  </a:lnTo>
                  <a:lnTo>
                    <a:pt x="24160" y="251522"/>
                  </a:lnTo>
                  <a:lnTo>
                    <a:pt x="24278" y="251492"/>
                  </a:lnTo>
                  <a:lnTo>
                    <a:pt x="24394" y="251455"/>
                  </a:lnTo>
                  <a:lnTo>
                    <a:pt x="24509" y="251419"/>
                  </a:lnTo>
                  <a:lnTo>
                    <a:pt x="24623" y="251376"/>
                  </a:lnTo>
                  <a:lnTo>
                    <a:pt x="24736" y="251328"/>
                  </a:lnTo>
                  <a:lnTo>
                    <a:pt x="24959" y="251231"/>
                  </a:lnTo>
                  <a:lnTo>
                    <a:pt x="25155" y="251091"/>
                  </a:lnTo>
                  <a:lnTo>
                    <a:pt x="25368" y="250975"/>
                  </a:lnTo>
                  <a:lnTo>
                    <a:pt x="25602" y="250909"/>
                  </a:lnTo>
                  <a:lnTo>
                    <a:pt x="25736" y="250708"/>
                  </a:lnTo>
                  <a:lnTo>
                    <a:pt x="25870" y="250501"/>
                  </a:lnTo>
                  <a:lnTo>
                    <a:pt x="26031" y="250319"/>
                  </a:lnTo>
                  <a:lnTo>
                    <a:pt x="26201" y="250143"/>
                  </a:lnTo>
                  <a:lnTo>
                    <a:pt x="26289" y="250064"/>
                  </a:lnTo>
                  <a:lnTo>
                    <a:pt x="26373" y="249973"/>
                  </a:lnTo>
                  <a:lnTo>
                    <a:pt x="26452" y="249882"/>
                  </a:lnTo>
                  <a:lnTo>
                    <a:pt x="26525" y="249785"/>
                  </a:lnTo>
                  <a:lnTo>
                    <a:pt x="26595" y="249687"/>
                  </a:lnTo>
                  <a:lnTo>
                    <a:pt x="26664" y="249584"/>
                  </a:lnTo>
                  <a:lnTo>
                    <a:pt x="26804" y="249390"/>
                  </a:lnTo>
                  <a:lnTo>
                    <a:pt x="26940" y="249189"/>
                  </a:lnTo>
                  <a:lnTo>
                    <a:pt x="27001" y="249080"/>
                  </a:lnTo>
                  <a:lnTo>
                    <a:pt x="27064" y="248977"/>
                  </a:lnTo>
                  <a:lnTo>
                    <a:pt x="27136" y="248879"/>
                  </a:lnTo>
                  <a:lnTo>
                    <a:pt x="27215" y="248788"/>
                  </a:lnTo>
                  <a:lnTo>
                    <a:pt x="27298" y="248697"/>
                  </a:lnTo>
                  <a:lnTo>
                    <a:pt x="27452" y="248509"/>
                  </a:lnTo>
                  <a:lnTo>
                    <a:pt x="27584" y="248308"/>
                  </a:lnTo>
                  <a:lnTo>
                    <a:pt x="27719" y="248102"/>
                  </a:lnTo>
                  <a:lnTo>
                    <a:pt x="27788" y="248005"/>
                  </a:lnTo>
                  <a:lnTo>
                    <a:pt x="27862" y="247907"/>
                  </a:lnTo>
                  <a:lnTo>
                    <a:pt x="27939" y="247810"/>
                  </a:lnTo>
                  <a:lnTo>
                    <a:pt x="28018" y="247719"/>
                  </a:lnTo>
                  <a:lnTo>
                    <a:pt x="28102" y="247634"/>
                  </a:lnTo>
                  <a:lnTo>
                    <a:pt x="28192" y="247549"/>
                  </a:lnTo>
                  <a:lnTo>
                    <a:pt x="28285" y="247470"/>
                  </a:lnTo>
                  <a:lnTo>
                    <a:pt x="28379" y="247397"/>
                  </a:lnTo>
                  <a:lnTo>
                    <a:pt x="28557" y="247233"/>
                  </a:lnTo>
                  <a:lnTo>
                    <a:pt x="28653" y="247154"/>
                  </a:lnTo>
                  <a:lnTo>
                    <a:pt x="28756" y="247094"/>
                  </a:lnTo>
                  <a:lnTo>
                    <a:pt x="28861" y="247032"/>
                  </a:lnTo>
                  <a:lnTo>
                    <a:pt x="28968" y="246972"/>
                  </a:lnTo>
                  <a:lnTo>
                    <a:pt x="29175" y="246844"/>
                  </a:lnTo>
                  <a:lnTo>
                    <a:pt x="29277" y="246777"/>
                  </a:lnTo>
                  <a:lnTo>
                    <a:pt x="29369" y="246698"/>
                  </a:lnTo>
                  <a:lnTo>
                    <a:pt x="29445" y="246607"/>
                  </a:lnTo>
                  <a:lnTo>
                    <a:pt x="29513" y="246504"/>
                  </a:lnTo>
                  <a:lnTo>
                    <a:pt x="29674" y="246322"/>
                  </a:lnTo>
                  <a:lnTo>
                    <a:pt x="29862" y="246163"/>
                  </a:lnTo>
                  <a:lnTo>
                    <a:pt x="29968" y="245951"/>
                  </a:lnTo>
                  <a:lnTo>
                    <a:pt x="30096" y="245745"/>
                  </a:lnTo>
                  <a:lnTo>
                    <a:pt x="30260" y="245562"/>
                  </a:lnTo>
                  <a:lnTo>
                    <a:pt x="30416" y="245380"/>
                  </a:lnTo>
                  <a:lnTo>
                    <a:pt x="30574" y="245191"/>
                  </a:lnTo>
                  <a:lnTo>
                    <a:pt x="30728" y="245003"/>
                  </a:lnTo>
                  <a:lnTo>
                    <a:pt x="30861" y="244803"/>
                  </a:lnTo>
                  <a:lnTo>
                    <a:pt x="31000" y="244602"/>
                  </a:lnTo>
                  <a:lnTo>
                    <a:pt x="31148" y="244408"/>
                  </a:lnTo>
                  <a:lnTo>
                    <a:pt x="31235" y="244183"/>
                  </a:lnTo>
                  <a:lnTo>
                    <a:pt x="31349" y="243970"/>
                  </a:lnTo>
                  <a:lnTo>
                    <a:pt x="31512" y="243788"/>
                  </a:lnTo>
                  <a:lnTo>
                    <a:pt x="31584" y="243691"/>
                  </a:lnTo>
                  <a:lnTo>
                    <a:pt x="31654" y="243594"/>
                  </a:lnTo>
                  <a:lnTo>
                    <a:pt x="31720" y="243490"/>
                  </a:lnTo>
                  <a:lnTo>
                    <a:pt x="31785" y="243387"/>
                  </a:lnTo>
                  <a:lnTo>
                    <a:pt x="31849" y="243284"/>
                  </a:lnTo>
                  <a:lnTo>
                    <a:pt x="31910" y="243181"/>
                  </a:lnTo>
                  <a:lnTo>
                    <a:pt x="32031" y="242968"/>
                  </a:lnTo>
                  <a:lnTo>
                    <a:pt x="32117" y="242737"/>
                  </a:lnTo>
                  <a:lnTo>
                    <a:pt x="32197" y="242513"/>
                  </a:lnTo>
                  <a:lnTo>
                    <a:pt x="32315" y="242299"/>
                  </a:lnTo>
                  <a:lnTo>
                    <a:pt x="32427" y="242081"/>
                  </a:lnTo>
                  <a:lnTo>
                    <a:pt x="32533" y="241862"/>
                  </a:lnTo>
                  <a:lnTo>
                    <a:pt x="32584" y="241753"/>
                  </a:lnTo>
                  <a:lnTo>
                    <a:pt x="32638" y="241643"/>
                  </a:lnTo>
                  <a:lnTo>
                    <a:pt x="32701" y="241540"/>
                  </a:lnTo>
                  <a:lnTo>
                    <a:pt x="32767" y="241437"/>
                  </a:lnTo>
                  <a:lnTo>
                    <a:pt x="32837" y="241340"/>
                  </a:lnTo>
                  <a:lnTo>
                    <a:pt x="32975" y="241139"/>
                  </a:lnTo>
                  <a:lnTo>
                    <a:pt x="33045" y="241042"/>
                  </a:lnTo>
                  <a:lnTo>
                    <a:pt x="33112" y="240939"/>
                  </a:lnTo>
                  <a:lnTo>
                    <a:pt x="33177" y="240836"/>
                  </a:lnTo>
                  <a:lnTo>
                    <a:pt x="33240" y="240733"/>
                  </a:lnTo>
                  <a:lnTo>
                    <a:pt x="33301" y="240629"/>
                  </a:lnTo>
                  <a:lnTo>
                    <a:pt x="33359" y="240519"/>
                  </a:lnTo>
                  <a:lnTo>
                    <a:pt x="33481" y="240313"/>
                  </a:lnTo>
                  <a:lnTo>
                    <a:pt x="33543" y="240204"/>
                  </a:lnTo>
                  <a:lnTo>
                    <a:pt x="33593" y="240095"/>
                  </a:lnTo>
                  <a:lnTo>
                    <a:pt x="33630" y="239979"/>
                  </a:lnTo>
                  <a:lnTo>
                    <a:pt x="33664" y="239864"/>
                  </a:lnTo>
                  <a:lnTo>
                    <a:pt x="33748" y="239633"/>
                  </a:lnTo>
                  <a:lnTo>
                    <a:pt x="33839" y="239408"/>
                  </a:lnTo>
                  <a:lnTo>
                    <a:pt x="33910" y="239177"/>
                  </a:lnTo>
                  <a:lnTo>
                    <a:pt x="34002" y="238952"/>
                  </a:lnTo>
                  <a:lnTo>
                    <a:pt x="34109" y="238734"/>
                  </a:lnTo>
                  <a:lnTo>
                    <a:pt x="34171" y="238497"/>
                  </a:lnTo>
                  <a:lnTo>
                    <a:pt x="34178" y="238253"/>
                  </a:lnTo>
                  <a:lnTo>
                    <a:pt x="34192" y="238016"/>
                  </a:lnTo>
                  <a:lnTo>
                    <a:pt x="34213" y="237895"/>
                  </a:lnTo>
                  <a:lnTo>
                    <a:pt x="34236" y="237773"/>
                  </a:lnTo>
                  <a:lnTo>
                    <a:pt x="34262" y="237658"/>
                  </a:lnTo>
                  <a:lnTo>
                    <a:pt x="34293" y="237537"/>
                  </a:lnTo>
                  <a:lnTo>
                    <a:pt x="34326" y="237421"/>
                  </a:lnTo>
                  <a:lnTo>
                    <a:pt x="34370" y="237184"/>
                  </a:lnTo>
                  <a:lnTo>
                    <a:pt x="34362" y="236941"/>
                  </a:lnTo>
                  <a:lnTo>
                    <a:pt x="34367" y="236820"/>
                  </a:lnTo>
                  <a:lnTo>
                    <a:pt x="34372" y="236698"/>
                  </a:lnTo>
                  <a:lnTo>
                    <a:pt x="34378" y="236577"/>
                  </a:lnTo>
                  <a:lnTo>
                    <a:pt x="34383" y="236455"/>
                  </a:lnTo>
                  <a:lnTo>
                    <a:pt x="34389" y="236334"/>
                  </a:lnTo>
                  <a:lnTo>
                    <a:pt x="34396" y="236212"/>
                  </a:lnTo>
                  <a:lnTo>
                    <a:pt x="34408" y="235969"/>
                  </a:lnTo>
                  <a:lnTo>
                    <a:pt x="34420" y="235726"/>
                  </a:lnTo>
                  <a:lnTo>
                    <a:pt x="34432" y="235483"/>
                  </a:lnTo>
                  <a:lnTo>
                    <a:pt x="34444" y="235240"/>
                  </a:lnTo>
                  <a:lnTo>
                    <a:pt x="34455" y="234997"/>
                  </a:lnTo>
                  <a:lnTo>
                    <a:pt x="34464" y="234754"/>
                  </a:lnTo>
                  <a:lnTo>
                    <a:pt x="34459" y="234511"/>
                  </a:lnTo>
                  <a:lnTo>
                    <a:pt x="34477" y="234268"/>
                  </a:lnTo>
                  <a:lnTo>
                    <a:pt x="34504" y="234025"/>
                  </a:lnTo>
                  <a:lnTo>
                    <a:pt x="34529" y="233788"/>
                  </a:lnTo>
                  <a:lnTo>
                    <a:pt x="34560" y="233545"/>
                  </a:lnTo>
                  <a:lnTo>
                    <a:pt x="34571" y="233302"/>
                  </a:lnTo>
                  <a:lnTo>
                    <a:pt x="34567" y="233059"/>
                  </a:lnTo>
                  <a:lnTo>
                    <a:pt x="34564" y="232816"/>
                  </a:lnTo>
                  <a:lnTo>
                    <a:pt x="34563" y="232573"/>
                  </a:lnTo>
                  <a:lnTo>
                    <a:pt x="34561" y="232330"/>
                  </a:lnTo>
                  <a:lnTo>
                    <a:pt x="34561" y="232087"/>
                  </a:lnTo>
                  <a:lnTo>
                    <a:pt x="34551" y="231844"/>
                  </a:lnTo>
                  <a:lnTo>
                    <a:pt x="34528" y="231601"/>
                  </a:lnTo>
                  <a:lnTo>
                    <a:pt x="34513" y="231358"/>
                  </a:lnTo>
                  <a:lnTo>
                    <a:pt x="34515" y="231115"/>
                  </a:lnTo>
                  <a:lnTo>
                    <a:pt x="34511" y="230993"/>
                  </a:lnTo>
                  <a:lnTo>
                    <a:pt x="34502" y="230872"/>
                  </a:lnTo>
                  <a:lnTo>
                    <a:pt x="34490" y="230750"/>
                  </a:lnTo>
                  <a:lnTo>
                    <a:pt x="34473" y="230635"/>
                  </a:lnTo>
                  <a:lnTo>
                    <a:pt x="34450" y="230513"/>
                  </a:lnTo>
                  <a:lnTo>
                    <a:pt x="34422" y="230392"/>
                  </a:lnTo>
                  <a:lnTo>
                    <a:pt x="34390" y="230277"/>
                  </a:lnTo>
                  <a:lnTo>
                    <a:pt x="34350" y="230161"/>
                  </a:lnTo>
                  <a:lnTo>
                    <a:pt x="34308" y="230051"/>
                  </a:lnTo>
                  <a:lnTo>
                    <a:pt x="34259" y="229809"/>
                  </a:lnTo>
                  <a:lnTo>
                    <a:pt x="34209" y="229578"/>
                  </a:lnTo>
                  <a:lnTo>
                    <a:pt x="34057" y="229389"/>
                  </a:lnTo>
                  <a:lnTo>
                    <a:pt x="33932" y="229176"/>
                  </a:lnTo>
                  <a:lnTo>
                    <a:pt x="33802" y="228971"/>
                  </a:lnTo>
                  <a:lnTo>
                    <a:pt x="33741" y="228867"/>
                  </a:lnTo>
                  <a:lnTo>
                    <a:pt x="33707" y="228752"/>
                  </a:lnTo>
                  <a:lnTo>
                    <a:pt x="33683" y="228630"/>
                  </a:lnTo>
                  <a:lnTo>
                    <a:pt x="33664" y="228509"/>
                  </a:lnTo>
                  <a:lnTo>
                    <a:pt x="33648" y="228393"/>
                  </a:lnTo>
                  <a:lnTo>
                    <a:pt x="33634" y="228271"/>
                  </a:lnTo>
                  <a:lnTo>
                    <a:pt x="33602" y="228029"/>
                  </a:lnTo>
                  <a:lnTo>
                    <a:pt x="33610" y="227798"/>
                  </a:lnTo>
                  <a:lnTo>
                    <a:pt x="33618" y="227554"/>
                  </a:lnTo>
                  <a:lnTo>
                    <a:pt x="33589" y="227318"/>
                  </a:lnTo>
                  <a:lnTo>
                    <a:pt x="33442" y="227123"/>
                  </a:lnTo>
                  <a:lnTo>
                    <a:pt x="33272" y="226947"/>
                  </a:lnTo>
                  <a:lnTo>
                    <a:pt x="33101" y="226777"/>
                  </a:lnTo>
                  <a:lnTo>
                    <a:pt x="32943" y="226589"/>
                  </a:lnTo>
                  <a:lnTo>
                    <a:pt x="32777" y="226413"/>
                  </a:lnTo>
                  <a:lnTo>
                    <a:pt x="32690" y="226327"/>
                  </a:lnTo>
                  <a:lnTo>
                    <a:pt x="32595" y="226254"/>
                  </a:lnTo>
                  <a:lnTo>
                    <a:pt x="32489" y="226194"/>
                  </a:lnTo>
                  <a:lnTo>
                    <a:pt x="32382" y="226133"/>
                  </a:lnTo>
                  <a:lnTo>
                    <a:pt x="32212" y="225957"/>
                  </a:lnTo>
                  <a:lnTo>
                    <a:pt x="32139" y="225859"/>
                  </a:lnTo>
                  <a:lnTo>
                    <a:pt x="32044" y="225793"/>
                  </a:lnTo>
                  <a:lnTo>
                    <a:pt x="31929" y="225756"/>
                  </a:lnTo>
                  <a:lnTo>
                    <a:pt x="31804" y="225744"/>
                  </a:lnTo>
                  <a:lnTo>
                    <a:pt x="31681" y="225738"/>
                  </a:lnTo>
                  <a:lnTo>
                    <a:pt x="31440" y="225769"/>
                  </a:lnTo>
                  <a:lnTo>
                    <a:pt x="31198" y="225793"/>
                  </a:lnTo>
                  <a:lnTo>
                    <a:pt x="30955" y="225817"/>
                  </a:lnTo>
                  <a:lnTo>
                    <a:pt x="30719" y="225872"/>
                  </a:lnTo>
                  <a:lnTo>
                    <a:pt x="30484" y="225933"/>
                  </a:lnTo>
                  <a:lnTo>
                    <a:pt x="30247" y="225981"/>
                  </a:lnTo>
                  <a:lnTo>
                    <a:pt x="30011" y="226042"/>
                  </a:lnTo>
                  <a:lnTo>
                    <a:pt x="29776" y="226109"/>
                  </a:lnTo>
                  <a:lnTo>
                    <a:pt x="29660" y="226145"/>
                  </a:lnTo>
                  <a:lnTo>
                    <a:pt x="29547" y="226193"/>
                  </a:lnTo>
                  <a:lnTo>
                    <a:pt x="29440" y="226249"/>
                  </a:lnTo>
                  <a:lnTo>
                    <a:pt x="29341" y="226316"/>
                  </a:lnTo>
                  <a:lnTo>
                    <a:pt x="29247" y="226394"/>
                  </a:lnTo>
                  <a:lnTo>
                    <a:pt x="29153" y="226473"/>
                  </a:lnTo>
                  <a:lnTo>
                    <a:pt x="29064" y="226558"/>
                  </a:lnTo>
                  <a:lnTo>
                    <a:pt x="28882" y="226716"/>
                  </a:lnTo>
                  <a:lnTo>
                    <a:pt x="28783" y="226789"/>
                  </a:lnTo>
                  <a:lnTo>
                    <a:pt x="28677" y="226850"/>
                  </a:lnTo>
                  <a:lnTo>
                    <a:pt x="28564" y="226887"/>
                  </a:lnTo>
                  <a:lnTo>
                    <a:pt x="28442" y="226892"/>
                  </a:lnTo>
                  <a:lnTo>
                    <a:pt x="28198" y="226868"/>
                  </a:lnTo>
                  <a:lnTo>
                    <a:pt x="28079" y="226844"/>
                  </a:lnTo>
                  <a:lnTo>
                    <a:pt x="27962" y="226807"/>
                  </a:lnTo>
                  <a:lnTo>
                    <a:pt x="27851" y="226759"/>
                  </a:lnTo>
                  <a:lnTo>
                    <a:pt x="27744" y="226698"/>
                  </a:lnTo>
                  <a:lnTo>
                    <a:pt x="27646" y="226619"/>
                  </a:lnTo>
                  <a:lnTo>
                    <a:pt x="27569" y="226534"/>
                  </a:lnTo>
                  <a:lnTo>
                    <a:pt x="27511" y="226425"/>
                  </a:lnTo>
                  <a:lnTo>
                    <a:pt x="27463" y="226309"/>
                  </a:lnTo>
                  <a:lnTo>
                    <a:pt x="27366" y="226084"/>
                  </a:lnTo>
                  <a:lnTo>
                    <a:pt x="27288" y="225854"/>
                  </a:lnTo>
                  <a:lnTo>
                    <a:pt x="27288" y="225610"/>
                  </a:lnTo>
                  <a:lnTo>
                    <a:pt x="27253" y="225374"/>
                  </a:lnTo>
                  <a:lnTo>
                    <a:pt x="27166" y="225149"/>
                  </a:lnTo>
                  <a:lnTo>
                    <a:pt x="27110" y="224912"/>
                  </a:lnTo>
                  <a:lnTo>
                    <a:pt x="27064" y="224675"/>
                  </a:lnTo>
                  <a:lnTo>
                    <a:pt x="27025" y="224432"/>
                  </a:lnTo>
                  <a:lnTo>
                    <a:pt x="26969" y="224195"/>
                  </a:lnTo>
                  <a:lnTo>
                    <a:pt x="26900" y="223964"/>
                  </a:lnTo>
                  <a:lnTo>
                    <a:pt x="26843" y="223727"/>
                  </a:lnTo>
                  <a:lnTo>
                    <a:pt x="26790" y="223490"/>
                  </a:lnTo>
                  <a:lnTo>
                    <a:pt x="26726" y="223259"/>
                  </a:lnTo>
                  <a:lnTo>
                    <a:pt x="26671" y="223144"/>
                  </a:lnTo>
                  <a:lnTo>
                    <a:pt x="26607" y="223034"/>
                  </a:lnTo>
                  <a:lnTo>
                    <a:pt x="26530" y="222943"/>
                  </a:lnTo>
                  <a:lnTo>
                    <a:pt x="26431" y="222895"/>
                  </a:lnTo>
                  <a:lnTo>
                    <a:pt x="26299" y="222895"/>
                  </a:lnTo>
                  <a:lnTo>
                    <a:pt x="26099" y="222791"/>
                  </a:lnTo>
                  <a:lnTo>
                    <a:pt x="25988" y="222567"/>
                  </a:lnTo>
                  <a:lnTo>
                    <a:pt x="25982" y="222324"/>
                  </a:lnTo>
                  <a:lnTo>
                    <a:pt x="25971" y="222081"/>
                  </a:lnTo>
                  <a:lnTo>
                    <a:pt x="25935" y="221837"/>
                  </a:lnTo>
                  <a:lnTo>
                    <a:pt x="25920" y="221716"/>
                  </a:lnTo>
                  <a:lnTo>
                    <a:pt x="25900" y="221595"/>
                  </a:lnTo>
                  <a:lnTo>
                    <a:pt x="25863" y="221485"/>
                  </a:lnTo>
                  <a:lnTo>
                    <a:pt x="25800" y="221382"/>
                  </a:lnTo>
                  <a:lnTo>
                    <a:pt x="25715" y="221291"/>
                  </a:lnTo>
                  <a:lnTo>
                    <a:pt x="25622" y="221212"/>
                  </a:lnTo>
                  <a:lnTo>
                    <a:pt x="25517" y="221151"/>
                  </a:lnTo>
                  <a:lnTo>
                    <a:pt x="25404" y="221102"/>
                  </a:lnTo>
                  <a:lnTo>
                    <a:pt x="25167" y="221005"/>
                  </a:lnTo>
                  <a:lnTo>
                    <a:pt x="25034" y="220841"/>
                  </a:lnTo>
                  <a:lnTo>
                    <a:pt x="25074" y="220592"/>
                  </a:lnTo>
                  <a:lnTo>
                    <a:pt x="25089" y="220465"/>
                  </a:lnTo>
                  <a:lnTo>
                    <a:pt x="25100" y="220343"/>
                  </a:lnTo>
                  <a:lnTo>
                    <a:pt x="25113" y="220227"/>
                  </a:lnTo>
                  <a:lnTo>
                    <a:pt x="25132" y="220106"/>
                  </a:lnTo>
                  <a:lnTo>
                    <a:pt x="25153" y="219984"/>
                  </a:lnTo>
                  <a:lnTo>
                    <a:pt x="25183" y="219869"/>
                  </a:lnTo>
                  <a:lnTo>
                    <a:pt x="25225" y="219754"/>
                  </a:lnTo>
                  <a:lnTo>
                    <a:pt x="25277" y="219645"/>
                  </a:lnTo>
                  <a:lnTo>
                    <a:pt x="25338" y="219535"/>
                  </a:lnTo>
                  <a:lnTo>
                    <a:pt x="25404" y="219438"/>
                  </a:lnTo>
                  <a:lnTo>
                    <a:pt x="25475" y="219334"/>
                  </a:lnTo>
                  <a:lnTo>
                    <a:pt x="25551" y="219244"/>
                  </a:lnTo>
                  <a:lnTo>
                    <a:pt x="25633" y="219152"/>
                  </a:lnTo>
                  <a:lnTo>
                    <a:pt x="25737" y="219073"/>
                  </a:lnTo>
                  <a:lnTo>
                    <a:pt x="25838" y="219000"/>
                  </a:lnTo>
                  <a:lnTo>
                    <a:pt x="25900" y="218782"/>
                  </a:lnTo>
                  <a:lnTo>
                    <a:pt x="25874" y="218654"/>
                  </a:lnTo>
                  <a:lnTo>
                    <a:pt x="25818" y="218551"/>
                  </a:lnTo>
                  <a:lnTo>
                    <a:pt x="25722" y="218478"/>
                  </a:lnTo>
                  <a:lnTo>
                    <a:pt x="25609" y="218417"/>
                  </a:lnTo>
                  <a:lnTo>
                    <a:pt x="25500" y="218362"/>
                  </a:lnTo>
                  <a:lnTo>
                    <a:pt x="25388" y="218308"/>
                  </a:lnTo>
                  <a:lnTo>
                    <a:pt x="25230" y="218138"/>
                  </a:lnTo>
                  <a:lnTo>
                    <a:pt x="25101" y="217931"/>
                  </a:lnTo>
                  <a:lnTo>
                    <a:pt x="25002" y="217858"/>
                  </a:lnTo>
                  <a:lnTo>
                    <a:pt x="24902" y="217779"/>
                  </a:lnTo>
                  <a:lnTo>
                    <a:pt x="24824" y="217694"/>
                  </a:lnTo>
                  <a:lnTo>
                    <a:pt x="24781" y="217579"/>
                  </a:lnTo>
                  <a:lnTo>
                    <a:pt x="24760" y="217457"/>
                  </a:lnTo>
                  <a:lnTo>
                    <a:pt x="24745" y="217336"/>
                  </a:lnTo>
                  <a:lnTo>
                    <a:pt x="24739" y="217214"/>
                  </a:lnTo>
                  <a:lnTo>
                    <a:pt x="24773" y="216971"/>
                  </a:lnTo>
                  <a:lnTo>
                    <a:pt x="24808" y="216856"/>
                  </a:lnTo>
                  <a:lnTo>
                    <a:pt x="24848" y="216740"/>
                  </a:lnTo>
                  <a:lnTo>
                    <a:pt x="24892" y="216625"/>
                  </a:lnTo>
                  <a:lnTo>
                    <a:pt x="24943" y="216516"/>
                  </a:lnTo>
                  <a:lnTo>
                    <a:pt x="25034" y="216291"/>
                  </a:lnTo>
                  <a:lnTo>
                    <a:pt x="25090" y="216054"/>
                  </a:lnTo>
                  <a:lnTo>
                    <a:pt x="25042" y="215817"/>
                  </a:lnTo>
                  <a:lnTo>
                    <a:pt x="24949" y="215580"/>
                  </a:lnTo>
                  <a:lnTo>
                    <a:pt x="24782" y="215434"/>
                  </a:lnTo>
                  <a:lnTo>
                    <a:pt x="24532" y="215428"/>
                  </a:lnTo>
                  <a:lnTo>
                    <a:pt x="24285" y="215428"/>
                  </a:lnTo>
                  <a:lnTo>
                    <a:pt x="24043" y="215428"/>
                  </a:lnTo>
                  <a:lnTo>
                    <a:pt x="23801" y="215404"/>
                  </a:lnTo>
                  <a:lnTo>
                    <a:pt x="23564" y="215355"/>
                  </a:lnTo>
                  <a:lnTo>
                    <a:pt x="23325" y="215301"/>
                  </a:lnTo>
                  <a:lnTo>
                    <a:pt x="23083" y="215264"/>
                  </a:lnTo>
                  <a:lnTo>
                    <a:pt x="22880" y="215130"/>
                  </a:lnTo>
                  <a:lnTo>
                    <a:pt x="22777" y="214912"/>
                  </a:lnTo>
                  <a:lnTo>
                    <a:pt x="22778" y="214784"/>
                  </a:lnTo>
                  <a:lnTo>
                    <a:pt x="22885" y="214578"/>
                  </a:lnTo>
                  <a:lnTo>
                    <a:pt x="23063" y="214401"/>
                  </a:lnTo>
                  <a:lnTo>
                    <a:pt x="23240" y="214231"/>
                  </a:lnTo>
                  <a:lnTo>
                    <a:pt x="23429" y="214085"/>
                  </a:lnTo>
                  <a:lnTo>
                    <a:pt x="23636" y="213952"/>
                  </a:lnTo>
                  <a:lnTo>
                    <a:pt x="23818" y="213794"/>
                  </a:lnTo>
                  <a:lnTo>
                    <a:pt x="23995" y="213624"/>
                  </a:lnTo>
                  <a:lnTo>
                    <a:pt x="24212" y="213508"/>
                  </a:lnTo>
                  <a:lnTo>
                    <a:pt x="24251" y="213265"/>
                  </a:lnTo>
                  <a:lnTo>
                    <a:pt x="24146" y="213065"/>
                  </a:lnTo>
                  <a:lnTo>
                    <a:pt x="23941" y="212913"/>
                  </a:lnTo>
                  <a:lnTo>
                    <a:pt x="23771" y="212743"/>
                  </a:lnTo>
                  <a:lnTo>
                    <a:pt x="23582" y="212591"/>
                  </a:lnTo>
                  <a:lnTo>
                    <a:pt x="23376" y="212457"/>
                  </a:lnTo>
                  <a:lnTo>
                    <a:pt x="23271" y="212396"/>
                  </a:lnTo>
                  <a:lnTo>
                    <a:pt x="23168" y="212329"/>
                  </a:lnTo>
                  <a:lnTo>
                    <a:pt x="23073" y="212257"/>
                  </a:lnTo>
                  <a:lnTo>
                    <a:pt x="22986" y="212172"/>
                  </a:lnTo>
                  <a:lnTo>
                    <a:pt x="22901" y="212087"/>
                  </a:lnTo>
                  <a:lnTo>
                    <a:pt x="22818" y="211995"/>
                  </a:lnTo>
                  <a:lnTo>
                    <a:pt x="22735" y="211904"/>
                  </a:lnTo>
                  <a:lnTo>
                    <a:pt x="22657" y="211813"/>
                  </a:lnTo>
                  <a:lnTo>
                    <a:pt x="22588" y="211716"/>
                  </a:lnTo>
                  <a:lnTo>
                    <a:pt x="22529" y="211607"/>
                  </a:lnTo>
                  <a:lnTo>
                    <a:pt x="22472" y="211497"/>
                  </a:lnTo>
                  <a:lnTo>
                    <a:pt x="22339" y="211297"/>
                  </a:lnTo>
                  <a:lnTo>
                    <a:pt x="22193" y="211103"/>
                  </a:lnTo>
                  <a:lnTo>
                    <a:pt x="22046" y="210908"/>
                  </a:lnTo>
                  <a:lnTo>
                    <a:pt x="21909" y="210701"/>
                  </a:lnTo>
                  <a:lnTo>
                    <a:pt x="21739" y="210538"/>
                  </a:lnTo>
                  <a:lnTo>
                    <a:pt x="21504" y="210446"/>
                  </a:lnTo>
                  <a:lnTo>
                    <a:pt x="21370" y="210270"/>
                  </a:lnTo>
                  <a:lnTo>
                    <a:pt x="21354" y="210142"/>
                  </a:lnTo>
                  <a:lnTo>
                    <a:pt x="21263" y="209918"/>
                  </a:lnTo>
                  <a:lnTo>
                    <a:pt x="21203" y="209808"/>
                  </a:lnTo>
                  <a:lnTo>
                    <a:pt x="21143" y="209705"/>
                  </a:lnTo>
                  <a:lnTo>
                    <a:pt x="21081" y="209602"/>
                  </a:lnTo>
                  <a:lnTo>
                    <a:pt x="21013" y="209498"/>
                  </a:lnTo>
                  <a:lnTo>
                    <a:pt x="20934" y="209407"/>
                  </a:lnTo>
                  <a:lnTo>
                    <a:pt x="20841" y="209329"/>
                  </a:lnTo>
                  <a:lnTo>
                    <a:pt x="20687" y="209146"/>
                  </a:lnTo>
                  <a:lnTo>
                    <a:pt x="20614" y="208909"/>
                  </a:lnTo>
                  <a:lnTo>
                    <a:pt x="20523" y="208684"/>
                  </a:lnTo>
                  <a:lnTo>
                    <a:pt x="20466" y="208454"/>
                  </a:lnTo>
                  <a:lnTo>
                    <a:pt x="20470" y="208204"/>
                  </a:lnTo>
                  <a:lnTo>
                    <a:pt x="20469" y="207961"/>
                  </a:lnTo>
                  <a:lnTo>
                    <a:pt x="20463" y="207718"/>
                  </a:lnTo>
                  <a:lnTo>
                    <a:pt x="20466" y="207597"/>
                  </a:lnTo>
                  <a:lnTo>
                    <a:pt x="20477" y="207481"/>
                  </a:lnTo>
                  <a:lnTo>
                    <a:pt x="20496" y="207360"/>
                  </a:lnTo>
                  <a:lnTo>
                    <a:pt x="20518" y="207238"/>
                  </a:lnTo>
                  <a:lnTo>
                    <a:pt x="20541" y="207123"/>
                  </a:lnTo>
                  <a:lnTo>
                    <a:pt x="20576" y="206880"/>
                  </a:lnTo>
                  <a:lnTo>
                    <a:pt x="20598" y="206758"/>
                  </a:lnTo>
                  <a:lnTo>
                    <a:pt x="20630" y="206643"/>
                  </a:lnTo>
                  <a:lnTo>
                    <a:pt x="20675" y="206527"/>
                  </a:lnTo>
                  <a:lnTo>
                    <a:pt x="20727" y="206418"/>
                  </a:lnTo>
                  <a:lnTo>
                    <a:pt x="20779" y="206309"/>
                  </a:lnTo>
                  <a:lnTo>
                    <a:pt x="20840" y="206199"/>
                  </a:lnTo>
                  <a:lnTo>
                    <a:pt x="20928" y="205981"/>
                  </a:lnTo>
                  <a:lnTo>
                    <a:pt x="20921" y="205731"/>
                  </a:lnTo>
                  <a:lnTo>
                    <a:pt x="20907" y="205617"/>
                  </a:lnTo>
                  <a:lnTo>
                    <a:pt x="20891" y="205495"/>
                  </a:lnTo>
                  <a:lnTo>
                    <a:pt x="20869" y="205373"/>
                  </a:lnTo>
                  <a:lnTo>
                    <a:pt x="20839" y="205257"/>
                  </a:lnTo>
                  <a:lnTo>
                    <a:pt x="20792" y="205143"/>
                  </a:lnTo>
                  <a:lnTo>
                    <a:pt x="20732" y="205039"/>
                  </a:lnTo>
                  <a:lnTo>
                    <a:pt x="20621" y="204814"/>
                  </a:lnTo>
                  <a:lnTo>
                    <a:pt x="20562" y="204583"/>
                  </a:lnTo>
                  <a:lnTo>
                    <a:pt x="20606" y="204346"/>
                  </a:lnTo>
                  <a:lnTo>
                    <a:pt x="20643" y="204231"/>
                  </a:lnTo>
                  <a:lnTo>
                    <a:pt x="20684" y="204110"/>
                  </a:lnTo>
                  <a:lnTo>
                    <a:pt x="20738" y="203994"/>
                  </a:lnTo>
                  <a:lnTo>
                    <a:pt x="20819" y="203921"/>
                  </a:lnTo>
                  <a:lnTo>
                    <a:pt x="20935" y="203891"/>
                  </a:lnTo>
                  <a:lnTo>
                    <a:pt x="21063" y="203879"/>
                  </a:lnTo>
                  <a:lnTo>
                    <a:pt x="21290" y="203787"/>
                  </a:lnTo>
                  <a:lnTo>
                    <a:pt x="21502" y="203666"/>
                  </a:lnTo>
                  <a:lnTo>
                    <a:pt x="21711" y="203545"/>
                  </a:lnTo>
                  <a:lnTo>
                    <a:pt x="21933" y="203441"/>
                  </a:lnTo>
                  <a:lnTo>
                    <a:pt x="22163" y="203380"/>
                  </a:lnTo>
                  <a:lnTo>
                    <a:pt x="22406" y="203423"/>
                  </a:lnTo>
                  <a:lnTo>
                    <a:pt x="22649" y="203453"/>
                  </a:lnTo>
                  <a:lnTo>
                    <a:pt x="22888" y="203441"/>
                  </a:lnTo>
                  <a:lnTo>
                    <a:pt x="23126" y="203381"/>
                  </a:lnTo>
                  <a:lnTo>
                    <a:pt x="23371" y="203314"/>
                  </a:lnTo>
                  <a:lnTo>
                    <a:pt x="23589" y="203332"/>
                  </a:lnTo>
                  <a:lnTo>
                    <a:pt x="23756" y="203520"/>
                  </a:lnTo>
                  <a:lnTo>
                    <a:pt x="23873" y="203739"/>
                  </a:lnTo>
                  <a:lnTo>
                    <a:pt x="24010" y="203933"/>
                  </a:lnTo>
                  <a:lnTo>
                    <a:pt x="24101" y="204012"/>
                  </a:lnTo>
                  <a:lnTo>
                    <a:pt x="24199" y="204085"/>
                  </a:lnTo>
                  <a:lnTo>
                    <a:pt x="24304" y="204152"/>
                  </a:lnTo>
                  <a:lnTo>
                    <a:pt x="24411" y="204207"/>
                  </a:lnTo>
                  <a:lnTo>
                    <a:pt x="24524" y="204256"/>
                  </a:lnTo>
                  <a:lnTo>
                    <a:pt x="24747" y="204353"/>
                  </a:lnTo>
                  <a:lnTo>
                    <a:pt x="24859" y="204401"/>
                  </a:lnTo>
                  <a:lnTo>
                    <a:pt x="24974" y="204444"/>
                  </a:lnTo>
                  <a:lnTo>
                    <a:pt x="25093" y="204462"/>
                  </a:lnTo>
                  <a:lnTo>
                    <a:pt x="25217" y="204468"/>
                  </a:lnTo>
                  <a:lnTo>
                    <a:pt x="25453" y="204426"/>
                  </a:lnTo>
                  <a:lnTo>
                    <a:pt x="25560" y="204365"/>
                  </a:lnTo>
                  <a:lnTo>
                    <a:pt x="25659" y="204292"/>
                  </a:lnTo>
                  <a:lnTo>
                    <a:pt x="25754" y="204213"/>
                  </a:lnTo>
                  <a:lnTo>
                    <a:pt x="25841" y="204128"/>
                  </a:lnTo>
                  <a:lnTo>
                    <a:pt x="25908" y="204031"/>
                  </a:lnTo>
                  <a:lnTo>
                    <a:pt x="25938" y="203897"/>
                  </a:lnTo>
                  <a:lnTo>
                    <a:pt x="26061" y="203721"/>
                  </a:lnTo>
                  <a:lnTo>
                    <a:pt x="26304" y="203672"/>
                  </a:lnTo>
                  <a:lnTo>
                    <a:pt x="26432" y="203666"/>
                  </a:lnTo>
                  <a:lnTo>
                    <a:pt x="26676" y="203678"/>
                  </a:lnTo>
                  <a:lnTo>
                    <a:pt x="26899" y="203769"/>
                  </a:lnTo>
                  <a:lnTo>
                    <a:pt x="27114" y="203885"/>
                  </a:lnTo>
                  <a:lnTo>
                    <a:pt x="27231" y="203915"/>
                  </a:lnTo>
                  <a:lnTo>
                    <a:pt x="27350" y="203946"/>
                  </a:lnTo>
                  <a:lnTo>
                    <a:pt x="27470" y="203970"/>
                  </a:lnTo>
                  <a:lnTo>
                    <a:pt x="27594" y="203982"/>
                  </a:lnTo>
                  <a:lnTo>
                    <a:pt x="27720" y="203988"/>
                  </a:lnTo>
                  <a:lnTo>
                    <a:pt x="27924" y="203891"/>
                  </a:lnTo>
                  <a:lnTo>
                    <a:pt x="28089" y="203702"/>
                  </a:lnTo>
                  <a:lnTo>
                    <a:pt x="28177" y="203617"/>
                  </a:lnTo>
                  <a:lnTo>
                    <a:pt x="28263" y="203532"/>
                  </a:lnTo>
                  <a:lnTo>
                    <a:pt x="28341" y="203442"/>
                  </a:lnTo>
                  <a:lnTo>
                    <a:pt x="28406" y="203338"/>
                  </a:lnTo>
                  <a:lnTo>
                    <a:pt x="28466" y="203235"/>
                  </a:lnTo>
                  <a:lnTo>
                    <a:pt x="28597" y="203028"/>
                  </a:lnTo>
                  <a:lnTo>
                    <a:pt x="28730" y="202822"/>
                  </a:lnTo>
                  <a:lnTo>
                    <a:pt x="28849" y="202609"/>
                  </a:lnTo>
                  <a:lnTo>
                    <a:pt x="28977" y="202403"/>
                  </a:lnTo>
                  <a:lnTo>
                    <a:pt x="29061" y="202312"/>
                  </a:lnTo>
                  <a:lnTo>
                    <a:pt x="29155" y="202232"/>
                  </a:lnTo>
                  <a:lnTo>
                    <a:pt x="29258" y="202177"/>
                  </a:lnTo>
                  <a:lnTo>
                    <a:pt x="29376" y="202147"/>
                  </a:lnTo>
                  <a:lnTo>
                    <a:pt x="29501" y="202141"/>
                  </a:lnTo>
                  <a:lnTo>
                    <a:pt x="29742" y="202178"/>
                  </a:lnTo>
                  <a:lnTo>
                    <a:pt x="29855" y="202220"/>
                  </a:lnTo>
                  <a:lnTo>
                    <a:pt x="29962" y="202275"/>
                  </a:lnTo>
                  <a:lnTo>
                    <a:pt x="30062" y="202348"/>
                  </a:lnTo>
                  <a:lnTo>
                    <a:pt x="30151" y="202427"/>
                  </a:lnTo>
                  <a:lnTo>
                    <a:pt x="30220" y="202530"/>
                  </a:lnTo>
                  <a:lnTo>
                    <a:pt x="30287" y="202633"/>
                  </a:lnTo>
                  <a:lnTo>
                    <a:pt x="30474" y="202791"/>
                  </a:lnTo>
                  <a:lnTo>
                    <a:pt x="30581" y="202846"/>
                  </a:lnTo>
                  <a:lnTo>
                    <a:pt x="30696" y="202889"/>
                  </a:lnTo>
                  <a:lnTo>
                    <a:pt x="30818" y="202925"/>
                  </a:lnTo>
                  <a:lnTo>
                    <a:pt x="30943" y="202949"/>
                  </a:lnTo>
                  <a:lnTo>
                    <a:pt x="31165" y="202913"/>
                  </a:lnTo>
                  <a:lnTo>
                    <a:pt x="31255" y="202821"/>
                  </a:lnTo>
                  <a:lnTo>
                    <a:pt x="31328" y="202718"/>
                  </a:lnTo>
                  <a:lnTo>
                    <a:pt x="31381" y="202609"/>
                  </a:lnTo>
                  <a:lnTo>
                    <a:pt x="31419" y="202487"/>
                  </a:lnTo>
                  <a:lnTo>
                    <a:pt x="31452" y="202372"/>
                  </a:lnTo>
                  <a:lnTo>
                    <a:pt x="31475" y="202251"/>
                  </a:lnTo>
                  <a:lnTo>
                    <a:pt x="31553" y="202020"/>
                  </a:lnTo>
                  <a:lnTo>
                    <a:pt x="31699" y="201826"/>
                  </a:lnTo>
                  <a:lnTo>
                    <a:pt x="31934" y="201837"/>
                  </a:lnTo>
                  <a:lnTo>
                    <a:pt x="32154" y="201953"/>
                  </a:lnTo>
                  <a:lnTo>
                    <a:pt x="32333" y="202123"/>
                  </a:lnTo>
                  <a:lnTo>
                    <a:pt x="32501" y="202299"/>
                  </a:lnTo>
                  <a:lnTo>
                    <a:pt x="32576" y="202390"/>
                  </a:lnTo>
                  <a:lnTo>
                    <a:pt x="32644" y="202494"/>
                  </a:lnTo>
                  <a:lnTo>
                    <a:pt x="32702" y="202603"/>
                  </a:lnTo>
                  <a:lnTo>
                    <a:pt x="32751" y="202712"/>
                  </a:lnTo>
                  <a:lnTo>
                    <a:pt x="32790" y="202828"/>
                  </a:lnTo>
                  <a:lnTo>
                    <a:pt x="32817" y="202949"/>
                  </a:lnTo>
                  <a:lnTo>
                    <a:pt x="32873" y="203186"/>
                  </a:lnTo>
                  <a:lnTo>
                    <a:pt x="32903" y="203302"/>
                  </a:lnTo>
                  <a:lnTo>
                    <a:pt x="32942" y="203417"/>
                  </a:lnTo>
                  <a:lnTo>
                    <a:pt x="32987" y="203526"/>
                  </a:lnTo>
                  <a:lnTo>
                    <a:pt x="33035" y="203642"/>
                  </a:lnTo>
                  <a:lnTo>
                    <a:pt x="33081" y="203751"/>
                  </a:lnTo>
                  <a:lnTo>
                    <a:pt x="33171" y="203976"/>
                  </a:lnTo>
                  <a:lnTo>
                    <a:pt x="33210" y="204091"/>
                  </a:lnTo>
                  <a:lnTo>
                    <a:pt x="33240" y="204213"/>
                  </a:lnTo>
                  <a:lnTo>
                    <a:pt x="33268" y="204328"/>
                  </a:lnTo>
                  <a:lnTo>
                    <a:pt x="33293" y="204450"/>
                  </a:lnTo>
                  <a:lnTo>
                    <a:pt x="33317" y="204572"/>
                  </a:lnTo>
                  <a:lnTo>
                    <a:pt x="33434" y="204778"/>
                  </a:lnTo>
                  <a:lnTo>
                    <a:pt x="33606" y="204954"/>
                  </a:lnTo>
                  <a:lnTo>
                    <a:pt x="33776" y="205131"/>
                  </a:lnTo>
                  <a:lnTo>
                    <a:pt x="33862" y="205215"/>
                  </a:lnTo>
                  <a:lnTo>
                    <a:pt x="33951" y="205294"/>
                  </a:lnTo>
                  <a:lnTo>
                    <a:pt x="34048" y="205368"/>
                  </a:lnTo>
                  <a:lnTo>
                    <a:pt x="34151" y="205434"/>
                  </a:lnTo>
                  <a:lnTo>
                    <a:pt x="34351" y="205574"/>
                  </a:lnTo>
                  <a:lnTo>
                    <a:pt x="34492" y="205768"/>
                  </a:lnTo>
                  <a:lnTo>
                    <a:pt x="34664" y="205938"/>
                  </a:lnTo>
                  <a:lnTo>
                    <a:pt x="34770" y="205999"/>
                  </a:lnTo>
                  <a:lnTo>
                    <a:pt x="34881" y="206048"/>
                  </a:lnTo>
                  <a:lnTo>
                    <a:pt x="34995" y="206090"/>
                  </a:lnTo>
                  <a:lnTo>
                    <a:pt x="35112" y="206127"/>
                  </a:lnTo>
                  <a:lnTo>
                    <a:pt x="35230" y="206157"/>
                  </a:lnTo>
                  <a:lnTo>
                    <a:pt x="35351" y="206175"/>
                  </a:lnTo>
                  <a:lnTo>
                    <a:pt x="35473" y="206181"/>
                  </a:lnTo>
                  <a:lnTo>
                    <a:pt x="35708" y="206230"/>
                  </a:lnTo>
                  <a:lnTo>
                    <a:pt x="35820" y="206278"/>
                  </a:lnTo>
                  <a:lnTo>
                    <a:pt x="35929" y="206333"/>
                  </a:lnTo>
                  <a:lnTo>
                    <a:pt x="36033" y="206394"/>
                  </a:lnTo>
                  <a:lnTo>
                    <a:pt x="36133" y="206467"/>
                  </a:lnTo>
                  <a:lnTo>
                    <a:pt x="36230" y="206540"/>
                  </a:lnTo>
                  <a:lnTo>
                    <a:pt x="36322" y="206619"/>
                  </a:lnTo>
                  <a:lnTo>
                    <a:pt x="36414" y="206698"/>
                  </a:lnTo>
                  <a:lnTo>
                    <a:pt x="36609" y="206850"/>
                  </a:lnTo>
                  <a:lnTo>
                    <a:pt x="36830" y="206934"/>
                  </a:lnTo>
                  <a:lnTo>
                    <a:pt x="37075" y="206923"/>
                  </a:lnTo>
                  <a:lnTo>
                    <a:pt x="37319" y="206922"/>
                  </a:lnTo>
                  <a:lnTo>
                    <a:pt x="37561" y="206911"/>
                  </a:lnTo>
                  <a:lnTo>
                    <a:pt x="37680" y="206886"/>
                  </a:lnTo>
                  <a:lnTo>
                    <a:pt x="37798" y="206856"/>
                  </a:lnTo>
                  <a:lnTo>
                    <a:pt x="37914" y="206819"/>
                  </a:lnTo>
                  <a:lnTo>
                    <a:pt x="38026" y="206777"/>
                  </a:lnTo>
                  <a:lnTo>
                    <a:pt x="38139" y="206728"/>
                  </a:lnTo>
                  <a:lnTo>
                    <a:pt x="38378" y="206674"/>
                  </a:lnTo>
                  <a:lnTo>
                    <a:pt x="38603" y="206594"/>
                  </a:lnTo>
                  <a:lnTo>
                    <a:pt x="38811" y="206467"/>
                  </a:lnTo>
                  <a:lnTo>
                    <a:pt x="39036" y="206376"/>
                  </a:lnTo>
                  <a:lnTo>
                    <a:pt x="39252" y="206260"/>
                  </a:lnTo>
                  <a:lnTo>
                    <a:pt x="39357" y="206200"/>
                  </a:lnTo>
                  <a:lnTo>
                    <a:pt x="39460" y="206139"/>
                  </a:lnTo>
                  <a:lnTo>
                    <a:pt x="39560" y="206072"/>
                  </a:lnTo>
                  <a:lnTo>
                    <a:pt x="39658" y="205999"/>
                  </a:lnTo>
                  <a:lnTo>
                    <a:pt x="39757" y="205926"/>
                  </a:lnTo>
                  <a:lnTo>
                    <a:pt x="39960" y="205793"/>
                  </a:lnTo>
                  <a:lnTo>
                    <a:pt x="40180" y="205689"/>
                  </a:lnTo>
                  <a:lnTo>
                    <a:pt x="40406" y="205604"/>
                  </a:lnTo>
                  <a:lnTo>
                    <a:pt x="40615" y="205477"/>
                  </a:lnTo>
                  <a:lnTo>
                    <a:pt x="40789" y="205306"/>
                  </a:lnTo>
                  <a:lnTo>
                    <a:pt x="40963" y="205136"/>
                  </a:lnTo>
                  <a:lnTo>
                    <a:pt x="41053" y="205057"/>
                  </a:lnTo>
                  <a:lnTo>
                    <a:pt x="41150" y="204984"/>
                  </a:lnTo>
                  <a:lnTo>
                    <a:pt x="41259" y="204930"/>
                  </a:lnTo>
                  <a:lnTo>
                    <a:pt x="41370" y="204881"/>
                  </a:lnTo>
                  <a:lnTo>
                    <a:pt x="41577" y="204748"/>
                  </a:lnTo>
                  <a:lnTo>
                    <a:pt x="41673" y="204675"/>
                  </a:lnTo>
                  <a:lnTo>
                    <a:pt x="41760" y="204590"/>
                  </a:lnTo>
                  <a:lnTo>
                    <a:pt x="41831" y="204492"/>
                  </a:lnTo>
                  <a:lnTo>
                    <a:pt x="41896" y="204389"/>
                  </a:lnTo>
                  <a:lnTo>
                    <a:pt x="42049" y="204201"/>
                  </a:lnTo>
                  <a:lnTo>
                    <a:pt x="42200" y="204013"/>
                  </a:lnTo>
                  <a:lnTo>
                    <a:pt x="42329" y="203806"/>
                  </a:lnTo>
                  <a:lnTo>
                    <a:pt x="42489" y="203624"/>
                  </a:lnTo>
                  <a:lnTo>
                    <a:pt x="42677" y="203466"/>
                  </a:lnTo>
                  <a:lnTo>
                    <a:pt x="42863" y="203308"/>
                  </a:lnTo>
                  <a:lnTo>
                    <a:pt x="43038" y="203144"/>
                  </a:lnTo>
                  <a:lnTo>
                    <a:pt x="43212" y="202974"/>
                  </a:lnTo>
                  <a:lnTo>
                    <a:pt x="43395" y="202816"/>
                  </a:lnTo>
                  <a:lnTo>
                    <a:pt x="43577" y="202652"/>
                  </a:lnTo>
                  <a:lnTo>
                    <a:pt x="43758" y="202487"/>
                  </a:lnTo>
                  <a:lnTo>
                    <a:pt x="43935" y="202323"/>
                  </a:lnTo>
                  <a:lnTo>
                    <a:pt x="44086" y="202129"/>
                  </a:lnTo>
                  <a:lnTo>
                    <a:pt x="44232" y="201935"/>
                  </a:lnTo>
                  <a:lnTo>
                    <a:pt x="44377" y="201740"/>
                  </a:lnTo>
                  <a:lnTo>
                    <a:pt x="44521" y="201546"/>
                  </a:lnTo>
                  <a:lnTo>
                    <a:pt x="44665" y="201351"/>
                  </a:lnTo>
                  <a:lnTo>
                    <a:pt x="44808" y="201157"/>
                  </a:lnTo>
                  <a:lnTo>
                    <a:pt x="44951" y="200957"/>
                  </a:lnTo>
                  <a:lnTo>
                    <a:pt x="45093" y="200762"/>
                  </a:lnTo>
                  <a:lnTo>
                    <a:pt x="45236" y="200562"/>
                  </a:lnTo>
                  <a:lnTo>
                    <a:pt x="45378" y="200367"/>
                  </a:lnTo>
                  <a:lnTo>
                    <a:pt x="45521" y="200167"/>
                  </a:lnTo>
                  <a:lnTo>
                    <a:pt x="45664" y="199972"/>
                  </a:lnTo>
                  <a:lnTo>
                    <a:pt x="45806" y="199778"/>
                  </a:lnTo>
                  <a:lnTo>
                    <a:pt x="45878" y="199681"/>
                  </a:lnTo>
                  <a:lnTo>
                    <a:pt x="46012" y="199486"/>
                  </a:lnTo>
                  <a:lnTo>
                    <a:pt x="46078" y="199383"/>
                  </a:lnTo>
                  <a:lnTo>
                    <a:pt x="46127" y="199280"/>
                  </a:lnTo>
                  <a:lnTo>
                    <a:pt x="46158" y="199158"/>
                  </a:lnTo>
                  <a:lnTo>
                    <a:pt x="46178" y="199037"/>
                  </a:lnTo>
                  <a:lnTo>
                    <a:pt x="46197" y="198915"/>
                  </a:lnTo>
                  <a:lnTo>
                    <a:pt x="46209" y="198794"/>
                  </a:lnTo>
                  <a:lnTo>
                    <a:pt x="46237" y="198557"/>
                  </a:lnTo>
                  <a:lnTo>
                    <a:pt x="46262" y="198313"/>
                  </a:lnTo>
                  <a:lnTo>
                    <a:pt x="46295" y="198071"/>
                  </a:lnTo>
                  <a:lnTo>
                    <a:pt x="46328" y="197955"/>
                  </a:lnTo>
                  <a:lnTo>
                    <a:pt x="46372" y="197840"/>
                  </a:lnTo>
                  <a:lnTo>
                    <a:pt x="46430" y="197736"/>
                  </a:lnTo>
                  <a:lnTo>
                    <a:pt x="46498" y="197633"/>
                  </a:lnTo>
                  <a:lnTo>
                    <a:pt x="46573" y="197536"/>
                  </a:lnTo>
                  <a:lnTo>
                    <a:pt x="46656" y="197445"/>
                  </a:lnTo>
                  <a:lnTo>
                    <a:pt x="46748" y="197372"/>
                  </a:lnTo>
                  <a:lnTo>
                    <a:pt x="46850" y="197305"/>
                  </a:lnTo>
                  <a:lnTo>
                    <a:pt x="46957" y="197244"/>
                  </a:lnTo>
                  <a:lnTo>
                    <a:pt x="47068" y="197190"/>
                  </a:lnTo>
                  <a:lnTo>
                    <a:pt x="47183" y="197153"/>
                  </a:lnTo>
                  <a:lnTo>
                    <a:pt x="47303" y="197135"/>
                  </a:lnTo>
                  <a:lnTo>
                    <a:pt x="47550" y="197110"/>
                  </a:lnTo>
                  <a:lnTo>
                    <a:pt x="47675" y="197105"/>
                  </a:lnTo>
                  <a:lnTo>
                    <a:pt x="47780" y="197062"/>
                  </a:lnTo>
                  <a:lnTo>
                    <a:pt x="47866" y="196983"/>
                  </a:lnTo>
                  <a:lnTo>
                    <a:pt x="47943" y="196886"/>
                  </a:lnTo>
                  <a:lnTo>
                    <a:pt x="48017" y="196783"/>
                  </a:lnTo>
                  <a:lnTo>
                    <a:pt x="48172" y="196594"/>
                  </a:lnTo>
                  <a:lnTo>
                    <a:pt x="48250" y="196497"/>
                  </a:lnTo>
                  <a:lnTo>
                    <a:pt x="48323" y="196400"/>
                  </a:lnTo>
                  <a:lnTo>
                    <a:pt x="48387" y="196302"/>
                  </a:lnTo>
                  <a:lnTo>
                    <a:pt x="48437" y="196187"/>
                  </a:lnTo>
                  <a:lnTo>
                    <a:pt x="48481" y="196078"/>
                  </a:lnTo>
                  <a:lnTo>
                    <a:pt x="48587" y="195853"/>
                  </a:lnTo>
                  <a:lnTo>
                    <a:pt x="48705" y="195640"/>
                  </a:lnTo>
                  <a:lnTo>
                    <a:pt x="48771" y="195543"/>
                  </a:lnTo>
                  <a:lnTo>
                    <a:pt x="48840" y="195440"/>
                  </a:lnTo>
                  <a:lnTo>
                    <a:pt x="48898" y="195331"/>
                  </a:lnTo>
                  <a:lnTo>
                    <a:pt x="48934" y="195221"/>
                  </a:lnTo>
                  <a:lnTo>
                    <a:pt x="48957" y="195100"/>
                  </a:lnTo>
                  <a:lnTo>
                    <a:pt x="48975" y="194978"/>
                  </a:lnTo>
                  <a:lnTo>
                    <a:pt x="48989" y="194857"/>
                  </a:lnTo>
                  <a:lnTo>
                    <a:pt x="48998" y="194735"/>
                  </a:lnTo>
                  <a:lnTo>
                    <a:pt x="49008" y="194613"/>
                  </a:lnTo>
                  <a:lnTo>
                    <a:pt x="49034" y="194371"/>
                  </a:lnTo>
                  <a:lnTo>
                    <a:pt x="49077" y="194134"/>
                  </a:lnTo>
                  <a:lnTo>
                    <a:pt x="49121" y="193897"/>
                  </a:lnTo>
                  <a:lnTo>
                    <a:pt x="49108" y="193648"/>
                  </a:lnTo>
                  <a:lnTo>
                    <a:pt x="49200" y="193429"/>
                  </a:lnTo>
                  <a:lnTo>
                    <a:pt x="49346" y="193228"/>
                  </a:lnTo>
                  <a:lnTo>
                    <a:pt x="49420" y="193132"/>
                  </a:lnTo>
                  <a:lnTo>
                    <a:pt x="49499" y="193040"/>
                  </a:lnTo>
                  <a:lnTo>
                    <a:pt x="49586" y="192955"/>
                  </a:lnTo>
                  <a:lnTo>
                    <a:pt x="49683" y="192888"/>
                  </a:lnTo>
                  <a:lnTo>
                    <a:pt x="49788" y="192822"/>
                  </a:lnTo>
                  <a:lnTo>
                    <a:pt x="49988" y="192688"/>
                  </a:lnTo>
                  <a:lnTo>
                    <a:pt x="50082" y="192609"/>
                  </a:lnTo>
                  <a:lnTo>
                    <a:pt x="50169" y="192524"/>
                  </a:lnTo>
                  <a:lnTo>
                    <a:pt x="50248" y="192433"/>
                  </a:lnTo>
                  <a:lnTo>
                    <a:pt x="50318" y="192330"/>
                  </a:lnTo>
                  <a:lnTo>
                    <a:pt x="50385" y="192226"/>
                  </a:lnTo>
                  <a:lnTo>
                    <a:pt x="50444" y="192123"/>
                  </a:lnTo>
                  <a:lnTo>
                    <a:pt x="50502" y="192007"/>
                  </a:lnTo>
                  <a:lnTo>
                    <a:pt x="50676" y="191855"/>
                  </a:lnTo>
                  <a:lnTo>
                    <a:pt x="50790" y="191807"/>
                  </a:lnTo>
                  <a:lnTo>
                    <a:pt x="50909" y="191770"/>
                  </a:lnTo>
                  <a:lnTo>
                    <a:pt x="51028" y="191734"/>
                  </a:lnTo>
                  <a:lnTo>
                    <a:pt x="51155" y="191709"/>
                  </a:lnTo>
                  <a:lnTo>
                    <a:pt x="51366" y="191618"/>
                  </a:lnTo>
                  <a:lnTo>
                    <a:pt x="51426" y="191521"/>
                  </a:lnTo>
                  <a:lnTo>
                    <a:pt x="51466" y="191400"/>
                  </a:lnTo>
                  <a:lnTo>
                    <a:pt x="51503" y="191278"/>
                  </a:lnTo>
                  <a:lnTo>
                    <a:pt x="51534" y="191163"/>
                  </a:lnTo>
                  <a:lnTo>
                    <a:pt x="51559" y="191042"/>
                  </a:lnTo>
                  <a:lnTo>
                    <a:pt x="51629" y="190811"/>
                  </a:lnTo>
                  <a:lnTo>
                    <a:pt x="51688" y="190573"/>
                  </a:lnTo>
                  <a:lnTo>
                    <a:pt x="51681" y="190330"/>
                  </a:lnTo>
                  <a:lnTo>
                    <a:pt x="51716" y="190087"/>
                  </a:lnTo>
                  <a:lnTo>
                    <a:pt x="51769" y="189851"/>
                  </a:lnTo>
                  <a:lnTo>
                    <a:pt x="51828" y="189620"/>
                  </a:lnTo>
                  <a:lnTo>
                    <a:pt x="51871" y="189377"/>
                  </a:lnTo>
                  <a:lnTo>
                    <a:pt x="51947" y="189146"/>
                  </a:lnTo>
                  <a:lnTo>
                    <a:pt x="52001" y="189037"/>
                  </a:lnTo>
                  <a:lnTo>
                    <a:pt x="52067" y="188933"/>
                  </a:lnTo>
                  <a:lnTo>
                    <a:pt x="52147" y="188842"/>
                  </a:lnTo>
                  <a:lnTo>
                    <a:pt x="52242" y="188770"/>
                  </a:lnTo>
                  <a:lnTo>
                    <a:pt x="52344" y="188696"/>
                  </a:lnTo>
                  <a:lnTo>
                    <a:pt x="52445" y="188629"/>
                  </a:lnTo>
                  <a:lnTo>
                    <a:pt x="52549" y="188563"/>
                  </a:lnTo>
                  <a:lnTo>
                    <a:pt x="52657" y="188514"/>
                  </a:lnTo>
                  <a:lnTo>
                    <a:pt x="52778" y="188489"/>
                  </a:lnTo>
                  <a:lnTo>
                    <a:pt x="52907" y="188490"/>
                  </a:lnTo>
                  <a:lnTo>
                    <a:pt x="53104" y="188386"/>
                  </a:lnTo>
                  <a:lnTo>
                    <a:pt x="53169" y="188277"/>
                  </a:lnTo>
                  <a:lnTo>
                    <a:pt x="53226" y="188168"/>
                  </a:lnTo>
                  <a:lnTo>
                    <a:pt x="53274" y="188059"/>
                  </a:lnTo>
                  <a:lnTo>
                    <a:pt x="53316" y="187943"/>
                  </a:lnTo>
                  <a:lnTo>
                    <a:pt x="53357" y="187828"/>
                  </a:lnTo>
                  <a:lnTo>
                    <a:pt x="53398" y="187712"/>
                  </a:lnTo>
                  <a:lnTo>
                    <a:pt x="53437" y="187597"/>
                  </a:lnTo>
                  <a:lnTo>
                    <a:pt x="53539" y="187378"/>
                  </a:lnTo>
                  <a:lnTo>
                    <a:pt x="53601" y="187275"/>
                  </a:lnTo>
                  <a:lnTo>
                    <a:pt x="53668" y="187171"/>
                  </a:lnTo>
                  <a:lnTo>
                    <a:pt x="53740" y="187074"/>
                  </a:lnTo>
                  <a:lnTo>
                    <a:pt x="53814" y="186977"/>
                  </a:lnTo>
                  <a:lnTo>
                    <a:pt x="53889" y="186880"/>
                  </a:lnTo>
                  <a:lnTo>
                    <a:pt x="53967" y="186789"/>
                  </a:lnTo>
                  <a:lnTo>
                    <a:pt x="54124" y="186600"/>
                  </a:lnTo>
                  <a:lnTo>
                    <a:pt x="54282" y="186418"/>
                  </a:lnTo>
                  <a:lnTo>
                    <a:pt x="54434" y="186224"/>
                  </a:lnTo>
                  <a:lnTo>
                    <a:pt x="54506" y="186127"/>
                  </a:lnTo>
                  <a:lnTo>
                    <a:pt x="54568" y="186029"/>
                  </a:lnTo>
                  <a:lnTo>
                    <a:pt x="54619" y="185914"/>
                  </a:lnTo>
                  <a:lnTo>
                    <a:pt x="54664" y="185804"/>
                  </a:lnTo>
                  <a:lnTo>
                    <a:pt x="54762" y="185579"/>
                  </a:lnTo>
                  <a:lnTo>
                    <a:pt x="54813" y="185470"/>
                  </a:lnTo>
                  <a:lnTo>
                    <a:pt x="54856" y="185355"/>
                  </a:lnTo>
                  <a:lnTo>
                    <a:pt x="54888" y="185239"/>
                  </a:lnTo>
                  <a:lnTo>
                    <a:pt x="54913" y="185118"/>
                  </a:lnTo>
                  <a:lnTo>
                    <a:pt x="54972" y="184881"/>
                  </a:lnTo>
                  <a:lnTo>
                    <a:pt x="55070" y="184662"/>
                  </a:lnTo>
                  <a:lnTo>
                    <a:pt x="55158" y="184438"/>
                  </a:lnTo>
                  <a:lnTo>
                    <a:pt x="55231" y="184201"/>
                  </a:lnTo>
                  <a:lnTo>
                    <a:pt x="55312" y="183970"/>
                  </a:lnTo>
                  <a:lnTo>
                    <a:pt x="55403" y="183745"/>
                  </a:lnTo>
                  <a:lnTo>
                    <a:pt x="55481" y="183520"/>
                  </a:lnTo>
                  <a:lnTo>
                    <a:pt x="55557" y="183289"/>
                  </a:lnTo>
                  <a:lnTo>
                    <a:pt x="55596" y="183174"/>
                  </a:lnTo>
                  <a:lnTo>
                    <a:pt x="55641" y="183058"/>
                  </a:lnTo>
                  <a:lnTo>
                    <a:pt x="55695" y="182949"/>
                  </a:lnTo>
                  <a:lnTo>
                    <a:pt x="55758" y="182846"/>
                  </a:lnTo>
                  <a:lnTo>
                    <a:pt x="55860" y="182627"/>
                  </a:lnTo>
                  <a:lnTo>
                    <a:pt x="55912" y="182390"/>
                  </a:lnTo>
                  <a:lnTo>
                    <a:pt x="55992" y="182159"/>
                  </a:lnTo>
                  <a:lnTo>
                    <a:pt x="56075" y="181928"/>
                  </a:lnTo>
                  <a:lnTo>
                    <a:pt x="56114" y="181813"/>
                  </a:lnTo>
                  <a:lnTo>
                    <a:pt x="56152" y="181697"/>
                  </a:lnTo>
                  <a:lnTo>
                    <a:pt x="56189" y="181582"/>
                  </a:lnTo>
                  <a:lnTo>
                    <a:pt x="56225" y="181467"/>
                  </a:lnTo>
                  <a:lnTo>
                    <a:pt x="56256" y="181351"/>
                  </a:lnTo>
                  <a:lnTo>
                    <a:pt x="56284" y="181229"/>
                  </a:lnTo>
                  <a:lnTo>
                    <a:pt x="56351" y="180999"/>
                  </a:lnTo>
                  <a:lnTo>
                    <a:pt x="56437" y="180774"/>
                  </a:lnTo>
                  <a:lnTo>
                    <a:pt x="56468" y="180653"/>
                  </a:lnTo>
                  <a:lnTo>
                    <a:pt x="56493" y="180537"/>
                  </a:lnTo>
                  <a:lnTo>
                    <a:pt x="56516" y="180416"/>
                  </a:lnTo>
                  <a:lnTo>
                    <a:pt x="56538" y="180300"/>
                  </a:lnTo>
                  <a:lnTo>
                    <a:pt x="56558" y="180179"/>
                  </a:lnTo>
                  <a:lnTo>
                    <a:pt x="56616" y="179941"/>
                  </a:lnTo>
                  <a:lnTo>
                    <a:pt x="56697" y="179710"/>
                  </a:lnTo>
                  <a:lnTo>
                    <a:pt x="56780" y="179480"/>
                  </a:lnTo>
                  <a:lnTo>
                    <a:pt x="56855" y="179255"/>
                  </a:lnTo>
                  <a:lnTo>
                    <a:pt x="56931" y="179024"/>
                  </a:lnTo>
                  <a:lnTo>
                    <a:pt x="57014" y="178793"/>
                  </a:lnTo>
                  <a:lnTo>
                    <a:pt x="57098" y="178563"/>
                  </a:lnTo>
                  <a:lnTo>
                    <a:pt x="57177" y="178332"/>
                  </a:lnTo>
                  <a:lnTo>
                    <a:pt x="57220" y="178095"/>
                  </a:lnTo>
                  <a:lnTo>
                    <a:pt x="57255" y="177852"/>
                  </a:lnTo>
                  <a:lnTo>
                    <a:pt x="57289" y="177614"/>
                  </a:lnTo>
                  <a:lnTo>
                    <a:pt x="57322" y="177372"/>
                  </a:lnTo>
                  <a:lnTo>
                    <a:pt x="57354" y="177135"/>
                  </a:lnTo>
                  <a:lnTo>
                    <a:pt x="57384" y="176892"/>
                  </a:lnTo>
                  <a:lnTo>
                    <a:pt x="57415" y="176649"/>
                  </a:lnTo>
                  <a:lnTo>
                    <a:pt x="57444" y="176406"/>
                  </a:lnTo>
                  <a:lnTo>
                    <a:pt x="57474" y="176169"/>
                  </a:lnTo>
                  <a:lnTo>
                    <a:pt x="57504" y="175926"/>
                  </a:lnTo>
                  <a:lnTo>
                    <a:pt x="57534" y="175683"/>
                  </a:lnTo>
                  <a:lnTo>
                    <a:pt x="57566" y="175446"/>
                  </a:lnTo>
                  <a:lnTo>
                    <a:pt x="57598" y="175203"/>
                  </a:lnTo>
                  <a:lnTo>
                    <a:pt x="57642" y="174966"/>
                  </a:lnTo>
                  <a:lnTo>
                    <a:pt x="57678" y="174723"/>
                  </a:lnTo>
                  <a:lnTo>
                    <a:pt x="57678" y="174480"/>
                  </a:lnTo>
                  <a:lnTo>
                    <a:pt x="57672" y="174236"/>
                  </a:lnTo>
                  <a:lnTo>
                    <a:pt x="57671" y="173994"/>
                  </a:lnTo>
                  <a:lnTo>
                    <a:pt x="57670" y="173751"/>
                  </a:lnTo>
                  <a:lnTo>
                    <a:pt x="57667" y="173508"/>
                  </a:lnTo>
                  <a:lnTo>
                    <a:pt x="57666" y="173265"/>
                  </a:lnTo>
                  <a:lnTo>
                    <a:pt x="57664" y="173022"/>
                  </a:lnTo>
                  <a:lnTo>
                    <a:pt x="57662" y="172779"/>
                  </a:lnTo>
                  <a:lnTo>
                    <a:pt x="57662" y="172536"/>
                  </a:lnTo>
                  <a:lnTo>
                    <a:pt x="57668" y="172292"/>
                  </a:lnTo>
                  <a:lnTo>
                    <a:pt x="57630" y="172055"/>
                  </a:lnTo>
                  <a:lnTo>
                    <a:pt x="57542" y="171831"/>
                  </a:lnTo>
                  <a:lnTo>
                    <a:pt x="57485" y="171588"/>
                  </a:lnTo>
                  <a:lnTo>
                    <a:pt x="57432" y="171351"/>
                  </a:lnTo>
                  <a:lnTo>
                    <a:pt x="57377" y="171120"/>
                  </a:lnTo>
                  <a:lnTo>
                    <a:pt x="57329" y="170883"/>
                  </a:lnTo>
                  <a:lnTo>
                    <a:pt x="57280" y="170640"/>
                  </a:lnTo>
                  <a:lnTo>
                    <a:pt x="57230" y="170403"/>
                  </a:lnTo>
                  <a:lnTo>
                    <a:pt x="57172" y="170166"/>
                  </a:lnTo>
                  <a:lnTo>
                    <a:pt x="57114" y="169929"/>
                  </a:lnTo>
                  <a:lnTo>
                    <a:pt x="57092" y="169692"/>
                  </a:lnTo>
                  <a:lnTo>
                    <a:pt x="57096" y="169443"/>
                  </a:lnTo>
                  <a:lnTo>
                    <a:pt x="57089" y="169200"/>
                  </a:lnTo>
                  <a:lnTo>
                    <a:pt x="57123" y="168963"/>
                  </a:lnTo>
                  <a:lnTo>
                    <a:pt x="57176" y="168726"/>
                  </a:lnTo>
                  <a:lnTo>
                    <a:pt x="57207" y="168484"/>
                  </a:lnTo>
                  <a:lnTo>
                    <a:pt x="57151" y="168252"/>
                  </a:lnTo>
                  <a:lnTo>
                    <a:pt x="57101" y="168137"/>
                  </a:lnTo>
                  <a:lnTo>
                    <a:pt x="57038" y="168034"/>
                  </a:lnTo>
                  <a:lnTo>
                    <a:pt x="56963" y="167936"/>
                  </a:lnTo>
                  <a:lnTo>
                    <a:pt x="56886" y="167839"/>
                  </a:lnTo>
                  <a:lnTo>
                    <a:pt x="56776" y="167627"/>
                  </a:lnTo>
                  <a:lnTo>
                    <a:pt x="56728" y="167390"/>
                  </a:lnTo>
                  <a:lnTo>
                    <a:pt x="56680" y="167147"/>
                  </a:lnTo>
                  <a:lnTo>
                    <a:pt x="56650" y="166904"/>
                  </a:lnTo>
                  <a:lnTo>
                    <a:pt x="56649" y="166661"/>
                  </a:lnTo>
                  <a:lnTo>
                    <a:pt x="56648" y="166424"/>
                  </a:lnTo>
                  <a:lnTo>
                    <a:pt x="56648" y="166175"/>
                  </a:lnTo>
                  <a:lnTo>
                    <a:pt x="56671" y="165938"/>
                  </a:lnTo>
                  <a:lnTo>
                    <a:pt x="56684" y="165695"/>
                  </a:lnTo>
                  <a:lnTo>
                    <a:pt x="56684" y="165451"/>
                  </a:lnTo>
                  <a:lnTo>
                    <a:pt x="56716" y="165209"/>
                  </a:lnTo>
                  <a:lnTo>
                    <a:pt x="56717" y="164965"/>
                  </a:lnTo>
                  <a:lnTo>
                    <a:pt x="56716" y="164723"/>
                  </a:lnTo>
                  <a:lnTo>
                    <a:pt x="56741" y="164485"/>
                  </a:lnTo>
                  <a:lnTo>
                    <a:pt x="56755" y="164236"/>
                  </a:lnTo>
                  <a:lnTo>
                    <a:pt x="56749" y="163994"/>
                  </a:lnTo>
                  <a:lnTo>
                    <a:pt x="56731" y="163878"/>
                  </a:lnTo>
                  <a:lnTo>
                    <a:pt x="56704" y="163757"/>
                  </a:lnTo>
                  <a:lnTo>
                    <a:pt x="56671" y="163641"/>
                  </a:lnTo>
                  <a:lnTo>
                    <a:pt x="56636" y="163526"/>
                  </a:lnTo>
                  <a:lnTo>
                    <a:pt x="56594" y="163410"/>
                  </a:lnTo>
                  <a:lnTo>
                    <a:pt x="56539" y="163174"/>
                  </a:lnTo>
                  <a:lnTo>
                    <a:pt x="56548" y="162931"/>
                  </a:lnTo>
                  <a:lnTo>
                    <a:pt x="56580" y="162815"/>
                  </a:lnTo>
                  <a:lnTo>
                    <a:pt x="56624" y="162700"/>
                  </a:lnTo>
                  <a:lnTo>
                    <a:pt x="56676" y="162590"/>
                  </a:lnTo>
                  <a:lnTo>
                    <a:pt x="56735" y="162481"/>
                  </a:lnTo>
                  <a:lnTo>
                    <a:pt x="56803" y="162384"/>
                  </a:lnTo>
                  <a:lnTo>
                    <a:pt x="56881" y="162286"/>
                  </a:lnTo>
                  <a:lnTo>
                    <a:pt x="56966" y="162201"/>
                  </a:lnTo>
                  <a:lnTo>
                    <a:pt x="57056" y="162122"/>
                  </a:lnTo>
                  <a:lnTo>
                    <a:pt x="57150" y="162043"/>
                  </a:lnTo>
                  <a:lnTo>
                    <a:pt x="57248" y="161970"/>
                  </a:lnTo>
                  <a:lnTo>
                    <a:pt x="57355" y="161910"/>
                  </a:lnTo>
                  <a:lnTo>
                    <a:pt x="57562" y="161782"/>
                  </a:lnTo>
                  <a:lnTo>
                    <a:pt x="57660" y="161715"/>
                  </a:lnTo>
                  <a:lnTo>
                    <a:pt x="57755" y="161636"/>
                  </a:lnTo>
                  <a:lnTo>
                    <a:pt x="57846" y="161557"/>
                  </a:lnTo>
                  <a:lnTo>
                    <a:pt x="57930" y="161466"/>
                  </a:lnTo>
                  <a:lnTo>
                    <a:pt x="58003" y="161369"/>
                  </a:lnTo>
                  <a:lnTo>
                    <a:pt x="58067" y="161266"/>
                  </a:lnTo>
                  <a:lnTo>
                    <a:pt x="58127" y="161163"/>
                  </a:lnTo>
                  <a:lnTo>
                    <a:pt x="58182" y="161053"/>
                  </a:lnTo>
                  <a:lnTo>
                    <a:pt x="58226" y="160932"/>
                  </a:lnTo>
                  <a:lnTo>
                    <a:pt x="58374" y="160761"/>
                  </a:lnTo>
                  <a:lnTo>
                    <a:pt x="58622" y="160719"/>
                  </a:lnTo>
                  <a:lnTo>
                    <a:pt x="58857" y="160768"/>
                  </a:lnTo>
                  <a:lnTo>
                    <a:pt x="59098" y="160804"/>
                  </a:lnTo>
                  <a:lnTo>
                    <a:pt x="59220" y="160798"/>
                  </a:lnTo>
                  <a:lnTo>
                    <a:pt x="59340" y="160786"/>
                  </a:lnTo>
                  <a:lnTo>
                    <a:pt x="59464" y="160767"/>
                  </a:lnTo>
                  <a:lnTo>
                    <a:pt x="59583" y="160743"/>
                  </a:lnTo>
                  <a:lnTo>
                    <a:pt x="59692" y="160695"/>
                  </a:lnTo>
                  <a:lnTo>
                    <a:pt x="59796" y="160628"/>
                  </a:lnTo>
                  <a:lnTo>
                    <a:pt x="59887" y="160542"/>
                  </a:lnTo>
                  <a:lnTo>
                    <a:pt x="59950" y="160445"/>
                  </a:lnTo>
                  <a:lnTo>
                    <a:pt x="59989" y="160330"/>
                  </a:lnTo>
                  <a:lnTo>
                    <a:pt x="60014" y="160209"/>
                  </a:lnTo>
                  <a:lnTo>
                    <a:pt x="60036" y="160087"/>
                  </a:lnTo>
                  <a:lnTo>
                    <a:pt x="60077" y="159844"/>
                  </a:lnTo>
                  <a:lnTo>
                    <a:pt x="60113" y="159607"/>
                  </a:lnTo>
                  <a:lnTo>
                    <a:pt x="60166" y="159371"/>
                  </a:lnTo>
                  <a:lnTo>
                    <a:pt x="60246" y="159139"/>
                  </a:lnTo>
                  <a:lnTo>
                    <a:pt x="60337" y="158908"/>
                  </a:lnTo>
                  <a:lnTo>
                    <a:pt x="60388" y="158672"/>
                  </a:lnTo>
                  <a:lnTo>
                    <a:pt x="60452" y="158440"/>
                  </a:lnTo>
                  <a:lnTo>
                    <a:pt x="60543" y="158216"/>
                  </a:lnTo>
                  <a:lnTo>
                    <a:pt x="60632" y="157973"/>
                  </a:lnTo>
                  <a:lnTo>
                    <a:pt x="60784" y="157821"/>
                  </a:lnTo>
                  <a:lnTo>
                    <a:pt x="61040" y="157827"/>
                  </a:lnTo>
                  <a:lnTo>
                    <a:pt x="61249" y="157942"/>
                  </a:lnTo>
                  <a:lnTo>
                    <a:pt x="61458" y="158058"/>
                  </a:lnTo>
                  <a:lnTo>
                    <a:pt x="61704" y="158076"/>
                  </a:lnTo>
                  <a:lnTo>
                    <a:pt x="61952" y="158070"/>
                  </a:lnTo>
                  <a:lnTo>
                    <a:pt x="62070" y="158046"/>
                  </a:lnTo>
                  <a:lnTo>
                    <a:pt x="62175" y="157997"/>
                  </a:lnTo>
                  <a:lnTo>
                    <a:pt x="62266" y="157918"/>
                  </a:lnTo>
                  <a:lnTo>
                    <a:pt x="62352" y="157827"/>
                  </a:lnTo>
                  <a:lnTo>
                    <a:pt x="62533" y="157663"/>
                  </a:lnTo>
                  <a:lnTo>
                    <a:pt x="62714" y="157499"/>
                  </a:lnTo>
                  <a:lnTo>
                    <a:pt x="62889" y="157329"/>
                  </a:lnTo>
                  <a:lnTo>
                    <a:pt x="62972" y="157244"/>
                  </a:lnTo>
                  <a:lnTo>
                    <a:pt x="63048" y="157147"/>
                  </a:lnTo>
                  <a:lnTo>
                    <a:pt x="63118" y="157049"/>
                  </a:lnTo>
                  <a:lnTo>
                    <a:pt x="63186" y="156946"/>
                  </a:lnTo>
                  <a:lnTo>
                    <a:pt x="63333" y="156752"/>
                  </a:lnTo>
                  <a:lnTo>
                    <a:pt x="63511" y="156587"/>
                  </a:lnTo>
                  <a:lnTo>
                    <a:pt x="63645" y="156387"/>
                  </a:lnTo>
                  <a:lnTo>
                    <a:pt x="63742" y="156162"/>
                  </a:lnTo>
                  <a:lnTo>
                    <a:pt x="63830" y="155938"/>
                  </a:lnTo>
                  <a:lnTo>
                    <a:pt x="63918" y="155706"/>
                  </a:lnTo>
                  <a:lnTo>
                    <a:pt x="63997" y="155476"/>
                  </a:lnTo>
                  <a:lnTo>
                    <a:pt x="64047" y="155239"/>
                  </a:lnTo>
                  <a:lnTo>
                    <a:pt x="64101" y="155008"/>
                  </a:lnTo>
                  <a:lnTo>
                    <a:pt x="64158" y="154771"/>
                  </a:lnTo>
                  <a:lnTo>
                    <a:pt x="64211" y="154595"/>
                  </a:lnTo>
                  <a:lnTo>
                    <a:pt x="64273" y="154419"/>
                  </a:lnTo>
                  <a:lnTo>
                    <a:pt x="64298" y="154182"/>
                  </a:lnTo>
                  <a:lnTo>
                    <a:pt x="64288" y="153939"/>
                  </a:lnTo>
                  <a:lnTo>
                    <a:pt x="64286" y="153696"/>
                  </a:lnTo>
                  <a:lnTo>
                    <a:pt x="64286" y="153453"/>
                  </a:lnTo>
                  <a:lnTo>
                    <a:pt x="64281" y="153210"/>
                  </a:lnTo>
                  <a:lnTo>
                    <a:pt x="64258" y="152966"/>
                  </a:lnTo>
                  <a:lnTo>
                    <a:pt x="64234" y="152724"/>
                  </a:lnTo>
                  <a:lnTo>
                    <a:pt x="64212" y="152481"/>
                  </a:lnTo>
                  <a:lnTo>
                    <a:pt x="64196" y="152244"/>
                  </a:lnTo>
                  <a:lnTo>
                    <a:pt x="64196" y="152001"/>
                  </a:lnTo>
                  <a:lnTo>
                    <a:pt x="64199" y="151873"/>
                  </a:lnTo>
                  <a:lnTo>
                    <a:pt x="64202" y="151630"/>
                  </a:lnTo>
                  <a:lnTo>
                    <a:pt x="64205" y="151508"/>
                  </a:lnTo>
                  <a:lnTo>
                    <a:pt x="64209" y="151387"/>
                  </a:lnTo>
                  <a:lnTo>
                    <a:pt x="64214" y="151265"/>
                  </a:lnTo>
                  <a:lnTo>
                    <a:pt x="64221" y="151144"/>
                  </a:lnTo>
                  <a:lnTo>
                    <a:pt x="64231" y="151022"/>
                  </a:lnTo>
                  <a:lnTo>
                    <a:pt x="64247" y="150901"/>
                  </a:lnTo>
                  <a:lnTo>
                    <a:pt x="64285" y="150786"/>
                  </a:lnTo>
                  <a:lnTo>
                    <a:pt x="64355" y="150695"/>
                  </a:lnTo>
                  <a:lnTo>
                    <a:pt x="64449" y="150610"/>
                  </a:lnTo>
                  <a:lnTo>
                    <a:pt x="64555" y="150542"/>
                  </a:lnTo>
                  <a:lnTo>
                    <a:pt x="64665" y="150494"/>
                  </a:lnTo>
                  <a:lnTo>
                    <a:pt x="64783" y="150470"/>
                  </a:lnTo>
                  <a:lnTo>
                    <a:pt x="64905" y="150451"/>
                  </a:lnTo>
                  <a:lnTo>
                    <a:pt x="65136" y="150373"/>
                  </a:lnTo>
                  <a:lnTo>
                    <a:pt x="65370" y="150311"/>
                  </a:lnTo>
                  <a:lnTo>
                    <a:pt x="65614" y="150318"/>
                  </a:lnTo>
                  <a:lnTo>
                    <a:pt x="65857" y="150318"/>
                  </a:lnTo>
                  <a:lnTo>
                    <a:pt x="66100" y="150312"/>
                  </a:lnTo>
                  <a:lnTo>
                    <a:pt x="66221" y="150299"/>
                  </a:lnTo>
                  <a:lnTo>
                    <a:pt x="66341" y="150281"/>
                  </a:lnTo>
                  <a:lnTo>
                    <a:pt x="66460" y="150257"/>
                  </a:lnTo>
                  <a:lnTo>
                    <a:pt x="66578" y="150227"/>
                  </a:lnTo>
                  <a:lnTo>
                    <a:pt x="66695" y="150196"/>
                  </a:lnTo>
                  <a:lnTo>
                    <a:pt x="66477" y="150050"/>
                  </a:lnTo>
                  <a:lnTo>
                    <a:pt x="66242" y="149989"/>
                  </a:lnTo>
                  <a:lnTo>
                    <a:pt x="66000" y="149959"/>
                  </a:lnTo>
                  <a:lnTo>
                    <a:pt x="65758" y="149935"/>
                  </a:lnTo>
                  <a:lnTo>
                    <a:pt x="65513" y="149941"/>
                  </a:lnTo>
                  <a:lnTo>
                    <a:pt x="65393" y="149935"/>
                  </a:lnTo>
                  <a:lnTo>
                    <a:pt x="65276" y="149904"/>
                  </a:lnTo>
                  <a:lnTo>
                    <a:pt x="65163" y="149862"/>
                  </a:lnTo>
                  <a:lnTo>
                    <a:pt x="65052" y="149808"/>
                  </a:lnTo>
                  <a:lnTo>
                    <a:pt x="64944" y="149753"/>
                  </a:lnTo>
                  <a:lnTo>
                    <a:pt x="64838" y="149692"/>
                  </a:lnTo>
                  <a:lnTo>
                    <a:pt x="64615" y="149589"/>
                  </a:lnTo>
                  <a:lnTo>
                    <a:pt x="64406" y="149473"/>
                  </a:lnTo>
                  <a:lnTo>
                    <a:pt x="64343" y="149242"/>
                  </a:lnTo>
                  <a:lnTo>
                    <a:pt x="64318" y="149115"/>
                  </a:lnTo>
                  <a:lnTo>
                    <a:pt x="64267" y="148878"/>
                  </a:lnTo>
                  <a:lnTo>
                    <a:pt x="64180" y="148653"/>
                  </a:lnTo>
                  <a:lnTo>
                    <a:pt x="64124" y="148422"/>
                  </a:lnTo>
                  <a:lnTo>
                    <a:pt x="64131" y="148173"/>
                  </a:lnTo>
                  <a:lnTo>
                    <a:pt x="64108" y="147936"/>
                  </a:lnTo>
                  <a:lnTo>
                    <a:pt x="64067" y="147693"/>
                  </a:lnTo>
                  <a:lnTo>
                    <a:pt x="64020" y="147457"/>
                  </a:lnTo>
                  <a:lnTo>
                    <a:pt x="63977" y="147220"/>
                  </a:lnTo>
                  <a:lnTo>
                    <a:pt x="63930" y="146977"/>
                  </a:lnTo>
                  <a:lnTo>
                    <a:pt x="63852" y="146751"/>
                  </a:lnTo>
                  <a:lnTo>
                    <a:pt x="63785" y="146515"/>
                  </a:lnTo>
                  <a:lnTo>
                    <a:pt x="63732" y="146277"/>
                  </a:lnTo>
                  <a:lnTo>
                    <a:pt x="63685" y="146169"/>
                  </a:lnTo>
                  <a:lnTo>
                    <a:pt x="63628" y="146059"/>
                  </a:lnTo>
                  <a:lnTo>
                    <a:pt x="63565" y="145956"/>
                  </a:lnTo>
                  <a:lnTo>
                    <a:pt x="63498" y="145853"/>
                  </a:lnTo>
                  <a:lnTo>
                    <a:pt x="63426" y="145755"/>
                  </a:lnTo>
                  <a:lnTo>
                    <a:pt x="63350" y="145664"/>
                  </a:lnTo>
                  <a:lnTo>
                    <a:pt x="63269" y="145573"/>
                  </a:lnTo>
                  <a:lnTo>
                    <a:pt x="63187" y="145482"/>
                  </a:lnTo>
                  <a:lnTo>
                    <a:pt x="63040" y="145287"/>
                  </a:lnTo>
                  <a:lnTo>
                    <a:pt x="62977" y="145178"/>
                  </a:lnTo>
                  <a:lnTo>
                    <a:pt x="62931" y="145069"/>
                  </a:lnTo>
                  <a:lnTo>
                    <a:pt x="62897" y="144947"/>
                  </a:lnTo>
                  <a:lnTo>
                    <a:pt x="62874" y="144825"/>
                  </a:lnTo>
                  <a:lnTo>
                    <a:pt x="62867" y="144704"/>
                  </a:lnTo>
                  <a:lnTo>
                    <a:pt x="62934" y="144473"/>
                  </a:lnTo>
                  <a:lnTo>
                    <a:pt x="63004" y="144242"/>
                  </a:lnTo>
                  <a:lnTo>
                    <a:pt x="63043" y="143999"/>
                  </a:lnTo>
                  <a:lnTo>
                    <a:pt x="63078" y="143763"/>
                  </a:lnTo>
                  <a:lnTo>
                    <a:pt x="63090" y="143520"/>
                  </a:lnTo>
                  <a:lnTo>
                    <a:pt x="63053" y="143276"/>
                  </a:lnTo>
                  <a:lnTo>
                    <a:pt x="63029" y="143161"/>
                  </a:lnTo>
                  <a:lnTo>
                    <a:pt x="62999" y="143040"/>
                  </a:lnTo>
                  <a:lnTo>
                    <a:pt x="62960" y="142924"/>
                  </a:lnTo>
                  <a:lnTo>
                    <a:pt x="62933" y="142867"/>
                  </a:lnTo>
                  <a:lnTo>
                    <a:pt x="62853" y="142705"/>
                  </a:lnTo>
                  <a:lnTo>
                    <a:pt x="62792" y="142474"/>
                  </a:lnTo>
                  <a:lnTo>
                    <a:pt x="62768" y="142231"/>
                  </a:lnTo>
                  <a:lnTo>
                    <a:pt x="62748" y="142110"/>
                  </a:lnTo>
                  <a:lnTo>
                    <a:pt x="62721" y="141994"/>
                  </a:lnTo>
                  <a:lnTo>
                    <a:pt x="62676" y="141879"/>
                  </a:lnTo>
                  <a:lnTo>
                    <a:pt x="62609" y="141782"/>
                  </a:lnTo>
                  <a:lnTo>
                    <a:pt x="62531" y="141685"/>
                  </a:lnTo>
                  <a:lnTo>
                    <a:pt x="62384" y="141491"/>
                  </a:lnTo>
                  <a:lnTo>
                    <a:pt x="62234" y="141302"/>
                  </a:lnTo>
                  <a:lnTo>
                    <a:pt x="62154" y="141205"/>
                  </a:lnTo>
                  <a:lnTo>
                    <a:pt x="62079" y="141107"/>
                  </a:lnTo>
                  <a:lnTo>
                    <a:pt x="62021" y="141004"/>
                  </a:lnTo>
                  <a:lnTo>
                    <a:pt x="61983" y="140889"/>
                  </a:lnTo>
                  <a:lnTo>
                    <a:pt x="61960" y="140767"/>
                  </a:lnTo>
                  <a:lnTo>
                    <a:pt x="61946" y="140652"/>
                  </a:lnTo>
                  <a:lnTo>
                    <a:pt x="61942" y="140530"/>
                  </a:lnTo>
                  <a:lnTo>
                    <a:pt x="61947" y="140287"/>
                  </a:lnTo>
                  <a:lnTo>
                    <a:pt x="61945" y="140160"/>
                  </a:lnTo>
                  <a:lnTo>
                    <a:pt x="61943" y="140039"/>
                  </a:lnTo>
                  <a:lnTo>
                    <a:pt x="61946" y="139916"/>
                  </a:lnTo>
                  <a:lnTo>
                    <a:pt x="61954" y="139795"/>
                  </a:lnTo>
                  <a:lnTo>
                    <a:pt x="61965" y="139674"/>
                  </a:lnTo>
                  <a:lnTo>
                    <a:pt x="61981" y="139558"/>
                  </a:lnTo>
                  <a:lnTo>
                    <a:pt x="62004" y="139436"/>
                  </a:lnTo>
                  <a:lnTo>
                    <a:pt x="62032" y="139321"/>
                  </a:lnTo>
                  <a:lnTo>
                    <a:pt x="62079" y="139078"/>
                  </a:lnTo>
                  <a:lnTo>
                    <a:pt x="62119" y="138841"/>
                  </a:lnTo>
                  <a:lnTo>
                    <a:pt x="62135" y="138598"/>
                  </a:lnTo>
                  <a:lnTo>
                    <a:pt x="62125" y="138355"/>
                  </a:lnTo>
                  <a:lnTo>
                    <a:pt x="62116" y="138234"/>
                  </a:lnTo>
                  <a:lnTo>
                    <a:pt x="62103" y="138112"/>
                  </a:lnTo>
                  <a:lnTo>
                    <a:pt x="62080" y="137997"/>
                  </a:lnTo>
                  <a:lnTo>
                    <a:pt x="62047" y="137876"/>
                  </a:lnTo>
                  <a:lnTo>
                    <a:pt x="62008" y="137760"/>
                  </a:lnTo>
                  <a:lnTo>
                    <a:pt x="61941" y="137529"/>
                  </a:lnTo>
                  <a:lnTo>
                    <a:pt x="61875" y="137292"/>
                  </a:lnTo>
                  <a:lnTo>
                    <a:pt x="61765" y="137079"/>
                  </a:lnTo>
                  <a:lnTo>
                    <a:pt x="61652" y="136861"/>
                  </a:lnTo>
                  <a:lnTo>
                    <a:pt x="61542" y="136642"/>
                  </a:lnTo>
                  <a:lnTo>
                    <a:pt x="61447" y="136423"/>
                  </a:lnTo>
                  <a:lnTo>
                    <a:pt x="61354" y="136198"/>
                  </a:lnTo>
                  <a:lnTo>
                    <a:pt x="61237" y="135980"/>
                  </a:lnTo>
                  <a:lnTo>
                    <a:pt x="61137" y="135761"/>
                  </a:lnTo>
                  <a:lnTo>
                    <a:pt x="61132" y="135518"/>
                  </a:lnTo>
                  <a:lnTo>
                    <a:pt x="61153" y="135275"/>
                  </a:lnTo>
                  <a:lnTo>
                    <a:pt x="61176" y="135032"/>
                  </a:lnTo>
                  <a:lnTo>
                    <a:pt x="61173" y="134789"/>
                  </a:lnTo>
                  <a:lnTo>
                    <a:pt x="61171" y="134552"/>
                  </a:lnTo>
                  <a:lnTo>
                    <a:pt x="61169" y="134309"/>
                  </a:lnTo>
                  <a:lnTo>
                    <a:pt x="61167" y="134066"/>
                  </a:lnTo>
                  <a:lnTo>
                    <a:pt x="61168" y="133823"/>
                  </a:lnTo>
                  <a:lnTo>
                    <a:pt x="61162" y="133574"/>
                  </a:lnTo>
                  <a:lnTo>
                    <a:pt x="61135" y="133337"/>
                  </a:lnTo>
                  <a:lnTo>
                    <a:pt x="61120" y="133094"/>
                  </a:lnTo>
                  <a:lnTo>
                    <a:pt x="61120" y="132851"/>
                  </a:lnTo>
                  <a:lnTo>
                    <a:pt x="61096" y="132608"/>
                  </a:lnTo>
                  <a:lnTo>
                    <a:pt x="61070" y="132365"/>
                  </a:lnTo>
                  <a:lnTo>
                    <a:pt x="61047" y="132122"/>
                  </a:lnTo>
                  <a:lnTo>
                    <a:pt x="60970" y="131897"/>
                  </a:lnTo>
                  <a:lnTo>
                    <a:pt x="60896" y="131666"/>
                  </a:lnTo>
                  <a:lnTo>
                    <a:pt x="60853" y="131423"/>
                  </a:lnTo>
                  <a:lnTo>
                    <a:pt x="60817" y="131187"/>
                  </a:lnTo>
                  <a:lnTo>
                    <a:pt x="60783" y="130943"/>
                  </a:lnTo>
                  <a:lnTo>
                    <a:pt x="60709" y="130712"/>
                  </a:lnTo>
                  <a:lnTo>
                    <a:pt x="60603" y="130494"/>
                  </a:lnTo>
                  <a:lnTo>
                    <a:pt x="60545" y="130256"/>
                  </a:lnTo>
                  <a:lnTo>
                    <a:pt x="60456" y="130032"/>
                  </a:lnTo>
                  <a:lnTo>
                    <a:pt x="60348" y="129813"/>
                  </a:lnTo>
                  <a:lnTo>
                    <a:pt x="60275" y="129582"/>
                  </a:lnTo>
                  <a:lnTo>
                    <a:pt x="60220" y="129345"/>
                  </a:lnTo>
                  <a:lnTo>
                    <a:pt x="60166" y="129108"/>
                  </a:lnTo>
                  <a:lnTo>
                    <a:pt x="60120" y="128872"/>
                  </a:lnTo>
                  <a:lnTo>
                    <a:pt x="60061" y="128635"/>
                  </a:lnTo>
                  <a:lnTo>
                    <a:pt x="59979" y="128404"/>
                  </a:lnTo>
                  <a:lnTo>
                    <a:pt x="59917" y="128173"/>
                  </a:lnTo>
                  <a:lnTo>
                    <a:pt x="59852" y="127936"/>
                  </a:lnTo>
                  <a:lnTo>
                    <a:pt x="59816" y="127821"/>
                  </a:lnTo>
                  <a:lnTo>
                    <a:pt x="59779" y="127705"/>
                  </a:lnTo>
                  <a:lnTo>
                    <a:pt x="59738" y="127589"/>
                  </a:lnTo>
                  <a:lnTo>
                    <a:pt x="59694" y="127481"/>
                  </a:lnTo>
                  <a:lnTo>
                    <a:pt x="59612" y="127249"/>
                  </a:lnTo>
                  <a:lnTo>
                    <a:pt x="59532" y="127018"/>
                  </a:lnTo>
                  <a:lnTo>
                    <a:pt x="59425" y="126800"/>
                  </a:lnTo>
                  <a:lnTo>
                    <a:pt x="59307" y="126587"/>
                  </a:lnTo>
                  <a:lnTo>
                    <a:pt x="59246" y="126484"/>
                  </a:lnTo>
                  <a:lnTo>
                    <a:pt x="59186" y="126381"/>
                  </a:lnTo>
                  <a:lnTo>
                    <a:pt x="59131" y="126271"/>
                  </a:lnTo>
                  <a:lnTo>
                    <a:pt x="59089" y="126156"/>
                  </a:lnTo>
                  <a:lnTo>
                    <a:pt x="59048" y="126041"/>
                  </a:lnTo>
                  <a:lnTo>
                    <a:pt x="58931" y="125828"/>
                  </a:lnTo>
                  <a:lnTo>
                    <a:pt x="58799" y="125627"/>
                  </a:lnTo>
                  <a:lnTo>
                    <a:pt x="58672" y="125415"/>
                  </a:lnTo>
                  <a:lnTo>
                    <a:pt x="58552" y="125202"/>
                  </a:lnTo>
                  <a:lnTo>
                    <a:pt x="58458" y="124977"/>
                  </a:lnTo>
                  <a:lnTo>
                    <a:pt x="58325" y="124783"/>
                  </a:lnTo>
                  <a:lnTo>
                    <a:pt x="58143" y="124619"/>
                  </a:lnTo>
                  <a:lnTo>
                    <a:pt x="58013" y="124412"/>
                  </a:lnTo>
                  <a:lnTo>
                    <a:pt x="57901" y="124194"/>
                  </a:lnTo>
                  <a:lnTo>
                    <a:pt x="57847" y="124084"/>
                  </a:lnTo>
                  <a:lnTo>
                    <a:pt x="57793" y="123975"/>
                  </a:lnTo>
                  <a:lnTo>
                    <a:pt x="57732" y="123871"/>
                  </a:lnTo>
                  <a:lnTo>
                    <a:pt x="57664" y="123768"/>
                  </a:lnTo>
                  <a:lnTo>
                    <a:pt x="57599" y="123671"/>
                  </a:lnTo>
                  <a:lnTo>
                    <a:pt x="57492" y="123452"/>
                  </a:lnTo>
                  <a:lnTo>
                    <a:pt x="57391" y="123227"/>
                  </a:lnTo>
                  <a:lnTo>
                    <a:pt x="57263" y="123027"/>
                  </a:lnTo>
                  <a:lnTo>
                    <a:pt x="57139" y="122814"/>
                  </a:lnTo>
                  <a:lnTo>
                    <a:pt x="57031" y="122602"/>
                  </a:lnTo>
                  <a:lnTo>
                    <a:pt x="56974" y="122493"/>
                  </a:lnTo>
                  <a:lnTo>
                    <a:pt x="56916" y="122383"/>
                  </a:lnTo>
                  <a:lnTo>
                    <a:pt x="56854" y="122280"/>
                  </a:lnTo>
                  <a:lnTo>
                    <a:pt x="56787" y="122176"/>
                  </a:lnTo>
                  <a:lnTo>
                    <a:pt x="56717" y="122079"/>
                  </a:lnTo>
                  <a:lnTo>
                    <a:pt x="56576" y="121879"/>
                  </a:lnTo>
                  <a:lnTo>
                    <a:pt x="56432" y="121684"/>
                  </a:lnTo>
                  <a:lnTo>
                    <a:pt x="56276" y="121496"/>
                  </a:lnTo>
                  <a:lnTo>
                    <a:pt x="56082" y="121302"/>
                  </a:lnTo>
                  <a:lnTo>
                    <a:pt x="55911" y="121125"/>
                  </a:lnTo>
                  <a:lnTo>
                    <a:pt x="55741" y="120955"/>
                  </a:lnTo>
                  <a:lnTo>
                    <a:pt x="55569" y="120779"/>
                  </a:lnTo>
                  <a:lnTo>
                    <a:pt x="55398" y="120609"/>
                  </a:lnTo>
                  <a:lnTo>
                    <a:pt x="55227" y="120439"/>
                  </a:lnTo>
                  <a:lnTo>
                    <a:pt x="55056" y="120262"/>
                  </a:lnTo>
                  <a:lnTo>
                    <a:pt x="54885" y="120092"/>
                  </a:lnTo>
                  <a:lnTo>
                    <a:pt x="54800" y="120001"/>
                  </a:lnTo>
                  <a:lnTo>
                    <a:pt x="54715" y="119916"/>
                  </a:lnTo>
                  <a:lnTo>
                    <a:pt x="54628" y="119831"/>
                  </a:lnTo>
                  <a:lnTo>
                    <a:pt x="54536" y="119753"/>
                  </a:lnTo>
                  <a:lnTo>
                    <a:pt x="54434" y="119685"/>
                  </a:lnTo>
                  <a:lnTo>
                    <a:pt x="54333" y="119618"/>
                  </a:lnTo>
                  <a:lnTo>
                    <a:pt x="54156" y="119449"/>
                  </a:lnTo>
                  <a:lnTo>
                    <a:pt x="53979" y="119285"/>
                  </a:lnTo>
                  <a:lnTo>
                    <a:pt x="53793" y="119127"/>
                  </a:lnTo>
                  <a:lnTo>
                    <a:pt x="53619" y="118963"/>
                  </a:lnTo>
                  <a:lnTo>
                    <a:pt x="53442" y="118798"/>
                  </a:lnTo>
                  <a:lnTo>
                    <a:pt x="53246" y="118652"/>
                  </a:lnTo>
                  <a:lnTo>
                    <a:pt x="53048" y="118507"/>
                  </a:lnTo>
                  <a:lnTo>
                    <a:pt x="52947" y="118440"/>
                  </a:lnTo>
                  <a:lnTo>
                    <a:pt x="52844" y="118373"/>
                  </a:lnTo>
                  <a:lnTo>
                    <a:pt x="52734" y="118325"/>
                  </a:lnTo>
                  <a:lnTo>
                    <a:pt x="52620" y="118282"/>
                  </a:lnTo>
                  <a:lnTo>
                    <a:pt x="52503" y="118246"/>
                  </a:lnTo>
                  <a:lnTo>
                    <a:pt x="52384" y="118221"/>
                  </a:lnTo>
                  <a:lnTo>
                    <a:pt x="52265" y="118197"/>
                  </a:lnTo>
                  <a:lnTo>
                    <a:pt x="52144" y="118179"/>
                  </a:lnTo>
                  <a:lnTo>
                    <a:pt x="51902" y="118191"/>
                  </a:lnTo>
                  <a:lnTo>
                    <a:pt x="51661" y="118221"/>
                  </a:lnTo>
                  <a:lnTo>
                    <a:pt x="51417" y="118215"/>
                  </a:lnTo>
                  <a:lnTo>
                    <a:pt x="51176" y="118234"/>
                  </a:lnTo>
                  <a:lnTo>
                    <a:pt x="50935" y="118270"/>
                  </a:lnTo>
                  <a:lnTo>
                    <a:pt x="50814" y="118288"/>
                  </a:lnTo>
                  <a:lnTo>
                    <a:pt x="50694" y="118306"/>
                  </a:lnTo>
                  <a:lnTo>
                    <a:pt x="50578" y="118336"/>
                  </a:lnTo>
                  <a:lnTo>
                    <a:pt x="50462" y="118373"/>
                  </a:lnTo>
                  <a:lnTo>
                    <a:pt x="50349" y="118422"/>
                  </a:lnTo>
                  <a:lnTo>
                    <a:pt x="50240" y="118476"/>
                  </a:lnTo>
                  <a:lnTo>
                    <a:pt x="50135" y="118537"/>
                  </a:lnTo>
                  <a:lnTo>
                    <a:pt x="49904" y="118604"/>
                  </a:lnTo>
                  <a:lnTo>
                    <a:pt x="49660" y="118623"/>
                  </a:lnTo>
                  <a:lnTo>
                    <a:pt x="49408" y="118622"/>
                  </a:lnTo>
                  <a:lnTo>
                    <a:pt x="49293" y="118598"/>
                  </a:lnTo>
                  <a:lnTo>
                    <a:pt x="49194" y="118537"/>
                  </a:lnTo>
                  <a:lnTo>
                    <a:pt x="49102" y="118458"/>
                  </a:lnTo>
                  <a:lnTo>
                    <a:pt x="49014" y="118373"/>
                  </a:lnTo>
                  <a:lnTo>
                    <a:pt x="48928" y="118288"/>
                  </a:lnTo>
                  <a:lnTo>
                    <a:pt x="48842" y="118197"/>
                  </a:lnTo>
                  <a:lnTo>
                    <a:pt x="48756" y="118106"/>
                  </a:lnTo>
                  <a:lnTo>
                    <a:pt x="48570" y="117954"/>
                  </a:lnTo>
                  <a:lnTo>
                    <a:pt x="48471" y="117881"/>
                  </a:lnTo>
                  <a:lnTo>
                    <a:pt x="48371" y="117814"/>
                  </a:lnTo>
                  <a:lnTo>
                    <a:pt x="48268" y="117747"/>
                  </a:lnTo>
                  <a:lnTo>
                    <a:pt x="48161" y="117687"/>
                  </a:lnTo>
                  <a:lnTo>
                    <a:pt x="47958" y="117559"/>
                  </a:lnTo>
                  <a:lnTo>
                    <a:pt x="47867" y="117474"/>
                  </a:lnTo>
                  <a:lnTo>
                    <a:pt x="47785" y="117383"/>
                  </a:lnTo>
                  <a:lnTo>
                    <a:pt x="47715" y="117280"/>
                  </a:lnTo>
                  <a:lnTo>
                    <a:pt x="47654" y="117176"/>
                  </a:lnTo>
                  <a:lnTo>
                    <a:pt x="47608" y="117061"/>
                  </a:lnTo>
                  <a:lnTo>
                    <a:pt x="47595" y="116939"/>
                  </a:lnTo>
                  <a:lnTo>
                    <a:pt x="47652" y="116703"/>
                  </a:lnTo>
                  <a:lnTo>
                    <a:pt x="47702" y="116593"/>
                  </a:lnTo>
                  <a:lnTo>
                    <a:pt x="47761" y="116484"/>
                  </a:lnTo>
                  <a:lnTo>
                    <a:pt x="47835" y="116386"/>
                  </a:lnTo>
                  <a:lnTo>
                    <a:pt x="47912" y="116296"/>
                  </a:lnTo>
                  <a:lnTo>
                    <a:pt x="48070" y="116107"/>
                  </a:lnTo>
                  <a:lnTo>
                    <a:pt x="48230" y="115925"/>
                  </a:lnTo>
                  <a:lnTo>
                    <a:pt x="48360" y="115724"/>
                  </a:lnTo>
                  <a:lnTo>
                    <a:pt x="48378" y="115481"/>
                  </a:lnTo>
                  <a:lnTo>
                    <a:pt x="48379" y="115354"/>
                  </a:lnTo>
                  <a:lnTo>
                    <a:pt x="48403" y="115238"/>
                  </a:lnTo>
                  <a:lnTo>
                    <a:pt x="48452" y="115129"/>
                  </a:lnTo>
                  <a:lnTo>
                    <a:pt x="48516" y="115026"/>
                  </a:lnTo>
                  <a:lnTo>
                    <a:pt x="48582" y="114922"/>
                  </a:lnTo>
                  <a:lnTo>
                    <a:pt x="48658" y="114813"/>
                  </a:lnTo>
                  <a:lnTo>
                    <a:pt x="48741" y="114716"/>
                  </a:lnTo>
                  <a:lnTo>
                    <a:pt x="48810" y="114503"/>
                  </a:lnTo>
                  <a:lnTo>
                    <a:pt x="48684" y="114278"/>
                  </a:lnTo>
                  <a:lnTo>
                    <a:pt x="48462" y="114266"/>
                  </a:lnTo>
                  <a:lnTo>
                    <a:pt x="48333" y="114297"/>
                  </a:lnTo>
                  <a:lnTo>
                    <a:pt x="48080" y="114327"/>
                  </a:lnTo>
                  <a:lnTo>
                    <a:pt x="47882" y="114430"/>
                  </a:lnTo>
                  <a:lnTo>
                    <a:pt x="47790" y="114661"/>
                  </a:lnTo>
                  <a:lnTo>
                    <a:pt x="47613" y="114856"/>
                  </a:lnTo>
                  <a:lnTo>
                    <a:pt x="47416" y="114959"/>
                  </a:lnTo>
                  <a:lnTo>
                    <a:pt x="47235" y="114807"/>
                  </a:lnTo>
                  <a:lnTo>
                    <a:pt x="47102" y="114595"/>
                  </a:lnTo>
                  <a:lnTo>
                    <a:pt x="47024" y="114357"/>
                  </a:lnTo>
                  <a:lnTo>
                    <a:pt x="46938" y="114133"/>
                  </a:lnTo>
                  <a:lnTo>
                    <a:pt x="46914" y="113890"/>
                  </a:lnTo>
                  <a:lnTo>
                    <a:pt x="46904" y="113647"/>
                  </a:lnTo>
                  <a:lnTo>
                    <a:pt x="46867" y="113531"/>
                  </a:lnTo>
                  <a:lnTo>
                    <a:pt x="46813" y="113416"/>
                  </a:lnTo>
                  <a:lnTo>
                    <a:pt x="46740" y="113324"/>
                  </a:lnTo>
                  <a:lnTo>
                    <a:pt x="46632" y="113270"/>
                  </a:lnTo>
                  <a:lnTo>
                    <a:pt x="46511" y="113227"/>
                  </a:lnTo>
                  <a:lnTo>
                    <a:pt x="46345" y="113057"/>
                  </a:lnTo>
                  <a:lnTo>
                    <a:pt x="46275" y="112826"/>
                  </a:lnTo>
                  <a:lnTo>
                    <a:pt x="46286" y="112583"/>
                  </a:lnTo>
                  <a:lnTo>
                    <a:pt x="46295" y="112462"/>
                  </a:lnTo>
                  <a:lnTo>
                    <a:pt x="46309" y="112341"/>
                  </a:lnTo>
                  <a:lnTo>
                    <a:pt x="46324" y="112219"/>
                  </a:lnTo>
                  <a:lnTo>
                    <a:pt x="46344" y="112097"/>
                  </a:lnTo>
                  <a:lnTo>
                    <a:pt x="46349" y="111860"/>
                  </a:lnTo>
                  <a:lnTo>
                    <a:pt x="46267" y="111630"/>
                  </a:lnTo>
                  <a:lnTo>
                    <a:pt x="46224" y="111387"/>
                  </a:lnTo>
                  <a:lnTo>
                    <a:pt x="46262" y="111149"/>
                  </a:lnTo>
                  <a:lnTo>
                    <a:pt x="46395" y="110943"/>
                  </a:lnTo>
                  <a:lnTo>
                    <a:pt x="46605" y="110822"/>
                  </a:lnTo>
                  <a:lnTo>
                    <a:pt x="46774" y="110651"/>
                  </a:lnTo>
                  <a:lnTo>
                    <a:pt x="46828" y="110542"/>
                  </a:lnTo>
                  <a:lnTo>
                    <a:pt x="46868" y="110427"/>
                  </a:lnTo>
                  <a:lnTo>
                    <a:pt x="46892" y="110305"/>
                  </a:lnTo>
                  <a:lnTo>
                    <a:pt x="46913" y="110190"/>
                  </a:lnTo>
                  <a:lnTo>
                    <a:pt x="46988" y="109953"/>
                  </a:lnTo>
                  <a:lnTo>
                    <a:pt x="47082" y="109728"/>
                  </a:lnTo>
                  <a:lnTo>
                    <a:pt x="47182" y="109509"/>
                  </a:lnTo>
                  <a:lnTo>
                    <a:pt x="47234" y="109266"/>
                  </a:lnTo>
                  <a:lnTo>
                    <a:pt x="47170" y="109041"/>
                  </a:lnTo>
                  <a:lnTo>
                    <a:pt x="47036" y="108835"/>
                  </a:lnTo>
                  <a:lnTo>
                    <a:pt x="46921" y="108616"/>
                  </a:lnTo>
                  <a:lnTo>
                    <a:pt x="46930" y="108379"/>
                  </a:lnTo>
                  <a:lnTo>
                    <a:pt x="46954" y="108136"/>
                  </a:lnTo>
                  <a:lnTo>
                    <a:pt x="46953" y="107893"/>
                  </a:lnTo>
                  <a:lnTo>
                    <a:pt x="46944" y="107644"/>
                  </a:lnTo>
                  <a:lnTo>
                    <a:pt x="46938" y="107522"/>
                  </a:lnTo>
                  <a:lnTo>
                    <a:pt x="46912" y="107407"/>
                  </a:lnTo>
                  <a:lnTo>
                    <a:pt x="46853" y="107304"/>
                  </a:lnTo>
                  <a:lnTo>
                    <a:pt x="46770" y="107213"/>
                  </a:lnTo>
                  <a:lnTo>
                    <a:pt x="46680" y="107127"/>
                  </a:lnTo>
                  <a:lnTo>
                    <a:pt x="46587" y="107049"/>
                  </a:lnTo>
                  <a:lnTo>
                    <a:pt x="46489" y="106976"/>
                  </a:lnTo>
                  <a:lnTo>
                    <a:pt x="46340" y="106787"/>
                  </a:lnTo>
                  <a:lnTo>
                    <a:pt x="46233" y="106569"/>
                  </a:lnTo>
                  <a:lnTo>
                    <a:pt x="46164" y="106471"/>
                  </a:lnTo>
                  <a:lnTo>
                    <a:pt x="46090" y="106374"/>
                  </a:lnTo>
                  <a:lnTo>
                    <a:pt x="46012" y="106277"/>
                  </a:lnTo>
                  <a:lnTo>
                    <a:pt x="45930" y="106186"/>
                  </a:lnTo>
                  <a:lnTo>
                    <a:pt x="45843" y="106101"/>
                  </a:lnTo>
                  <a:lnTo>
                    <a:pt x="45752" y="106022"/>
                  </a:lnTo>
                  <a:lnTo>
                    <a:pt x="45657" y="105949"/>
                  </a:lnTo>
                  <a:lnTo>
                    <a:pt x="45560" y="105876"/>
                  </a:lnTo>
                  <a:lnTo>
                    <a:pt x="45368" y="105724"/>
                  </a:lnTo>
                  <a:lnTo>
                    <a:pt x="45185" y="105566"/>
                  </a:lnTo>
                  <a:lnTo>
                    <a:pt x="44988" y="105420"/>
                  </a:lnTo>
                  <a:lnTo>
                    <a:pt x="44783" y="105292"/>
                  </a:lnTo>
                  <a:lnTo>
                    <a:pt x="44586" y="105147"/>
                  </a:lnTo>
                  <a:lnTo>
                    <a:pt x="44406" y="104989"/>
                  </a:lnTo>
                  <a:lnTo>
                    <a:pt x="44201" y="104862"/>
                  </a:lnTo>
                  <a:lnTo>
                    <a:pt x="44093" y="104801"/>
                  </a:lnTo>
                  <a:lnTo>
                    <a:pt x="44001" y="104721"/>
                  </a:lnTo>
                  <a:lnTo>
                    <a:pt x="43916" y="104636"/>
                  </a:lnTo>
                  <a:lnTo>
                    <a:pt x="43833" y="104545"/>
                  </a:lnTo>
                  <a:lnTo>
                    <a:pt x="43651" y="104388"/>
                  </a:lnTo>
                  <a:lnTo>
                    <a:pt x="43445" y="104260"/>
                  </a:lnTo>
                  <a:lnTo>
                    <a:pt x="43252" y="104108"/>
                  </a:lnTo>
                  <a:lnTo>
                    <a:pt x="43070" y="103950"/>
                  </a:lnTo>
                  <a:lnTo>
                    <a:pt x="42882" y="103792"/>
                  </a:lnTo>
                  <a:lnTo>
                    <a:pt x="42707" y="103628"/>
                  </a:lnTo>
                  <a:lnTo>
                    <a:pt x="42550" y="103440"/>
                  </a:lnTo>
                  <a:lnTo>
                    <a:pt x="42475" y="103342"/>
                  </a:lnTo>
                  <a:lnTo>
                    <a:pt x="42403" y="103245"/>
                  </a:lnTo>
                  <a:lnTo>
                    <a:pt x="42337" y="103142"/>
                  </a:lnTo>
                  <a:lnTo>
                    <a:pt x="42277" y="103039"/>
                  </a:lnTo>
                  <a:lnTo>
                    <a:pt x="42224" y="102930"/>
                  </a:lnTo>
                  <a:lnTo>
                    <a:pt x="42183" y="102814"/>
                  </a:lnTo>
                  <a:lnTo>
                    <a:pt x="42157" y="102699"/>
                  </a:lnTo>
                  <a:lnTo>
                    <a:pt x="42133" y="102577"/>
                  </a:lnTo>
                  <a:lnTo>
                    <a:pt x="42049" y="102346"/>
                  </a:lnTo>
                  <a:lnTo>
                    <a:pt x="41959" y="102121"/>
                  </a:lnTo>
                  <a:lnTo>
                    <a:pt x="41913" y="101885"/>
                  </a:lnTo>
                  <a:lnTo>
                    <a:pt x="41875" y="101641"/>
                  </a:lnTo>
                  <a:lnTo>
                    <a:pt x="41823" y="101405"/>
                  </a:lnTo>
                  <a:lnTo>
                    <a:pt x="41786" y="101168"/>
                  </a:lnTo>
                  <a:lnTo>
                    <a:pt x="41757" y="100924"/>
                  </a:lnTo>
                  <a:lnTo>
                    <a:pt x="41677" y="100700"/>
                  </a:lnTo>
                  <a:lnTo>
                    <a:pt x="41600" y="100469"/>
                  </a:lnTo>
                  <a:lnTo>
                    <a:pt x="41577" y="100226"/>
                  </a:lnTo>
                  <a:lnTo>
                    <a:pt x="41543" y="99983"/>
                  </a:lnTo>
                  <a:lnTo>
                    <a:pt x="41500" y="99873"/>
                  </a:lnTo>
                  <a:lnTo>
                    <a:pt x="41450" y="99758"/>
                  </a:lnTo>
                  <a:lnTo>
                    <a:pt x="41401" y="99648"/>
                  </a:lnTo>
                  <a:lnTo>
                    <a:pt x="41348" y="99533"/>
                  </a:lnTo>
                  <a:lnTo>
                    <a:pt x="41286" y="99430"/>
                  </a:lnTo>
                  <a:lnTo>
                    <a:pt x="41203" y="99345"/>
                  </a:lnTo>
                  <a:lnTo>
                    <a:pt x="41108" y="99266"/>
                  </a:lnTo>
                  <a:lnTo>
                    <a:pt x="40964" y="99077"/>
                  </a:lnTo>
                  <a:lnTo>
                    <a:pt x="40921" y="98956"/>
                  </a:lnTo>
                  <a:lnTo>
                    <a:pt x="40890" y="98840"/>
                  </a:lnTo>
                  <a:lnTo>
                    <a:pt x="40869" y="98725"/>
                  </a:lnTo>
                  <a:lnTo>
                    <a:pt x="40858" y="98604"/>
                  </a:lnTo>
                  <a:lnTo>
                    <a:pt x="40851" y="98476"/>
                  </a:lnTo>
                  <a:lnTo>
                    <a:pt x="40858" y="98233"/>
                  </a:lnTo>
                  <a:lnTo>
                    <a:pt x="40818" y="98118"/>
                  </a:lnTo>
                  <a:lnTo>
                    <a:pt x="40747" y="98015"/>
                  </a:lnTo>
                  <a:lnTo>
                    <a:pt x="40660" y="97929"/>
                  </a:lnTo>
                  <a:lnTo>
                    <a:pt x="40551" y="97887"/>
                  </a:lnTo>
                  <a:lnTo>
                    <a:pt x="40425" y="97868"/>
                  </a:lnTo>
                  <a:lnTo>
                    <a:pt x="40200" y="97783"/>
                  </a:lnTo>
                  <a:lnTo>
                    <a:pt x="40093" y="97716"/>
                  </a:lnTo>
                  <a:lnTo>
                    <a:pt x="39993" y="97650"/>
                  </a:lnTo>
                  <a:lnTo>
                    <a:pt x="39905" y="97571"/>
                  </a:lnTo>
                  <a:lnTo>
                    <a:pt x="39829" y="97474"/>
                  </a:lnTo>
                  <a:lnTo>
                    <a:pt x="39761" y="97370"/>
                  </a:lnTo>
                  <a:lnTo>
                    <a:pt x="39622" y="97170"/>
                  </a:lnTo>
                  <a:lnTo>
                    <a:pt x="39558" y="97067"/>
                  </a:lnTo>
                  <a:lnTo>
                    <a:pt x="39505" y="96958"/>
                  </a:lnTo>
                  <a:lnTo>
                    <a:pt x="39454" y="96842"/>
                  </a:lnTo>
                  <a:lnTo>
                    <a:pt x="39418" y="96726"/>
                  </a:lnTo>
                  <a:lnTo>
                    <a:pt x="39406" y="96605"/>
                  </a:lnTo>
                  <a:lnTo>
                    <a:pt x="39416" y="96472"/>
                  </a:lnTo>
                  <a:lnTo>
                    <a:pt x="39526" y="96295"/>
                  </a:lnTo>
                  <a:lnTo>
                    <a:pt x="39783" y="96350"/>
                  </a:lnTo>
                  <a:lnTo>
                    <a:pt x="40027" y="96337"/>
                  </a:lnTo>
                  <a:lnTo>
                    <a:pt x="40267" y="96368"/>
                  </a:lnTo>
                  <a:lnTo>
                    <a:pt x="40503" y="96423"/>
                  </a:lnTo>
                  <a:lnTo>
                    <a:pt x="40623" y="96447"/>
                  </a:lnTo>
                  <a:lnTo>
                    <a:pt x="40742" y="96471"/>
                  </a:lnTo>
                  <a:lnTo>
                    <a:pt x="40859" y="96501"/>
                  </a:lnTo>
                  <a:lnTo>
                    <a:pt x="40974" y="96544"/>
                  </a:lnTo>
                  <a:lnTo>
                    <a:pt x="41086" y="96593"/>
                  </a:lnTo>
                  <a:lnTo>
                    <a:pt x="41310" y="96684"/>
                  </a:lnTo>
                  <a:lnTo>
                    <a:pt x="41529" y="96799"/>
                  </a:lnTo>
                  <a:lnTo>
                    <a:pt x="41753" y="96884"/>
                  </a:lnTo>
                  <a:lnTo>
                    <a:pt x="41998" y="96884"/>
                  </a:lnTo>
                  <a:lnTo>
                    <a:pt x="42229" y="96811"/>
                  </a:lnTo>
                  <a:lnTo>
                    <a:pt x="42452" y="96715"/>
                  </a:lnTo>
                  <a:lnTo>
                    <a:pt x="42695" y="96702"/>
                  </a:lnTo>
                  <a:lnTo>
                    <a:pt x="42936" y="96738"/>
                  </a:lnTo>
                  <a:lnTo>
                    <a:pt x="43053" y="96775"/>
                  </a:lnTo>
                  <a:lnTo>
                    <a:pt x="43161" y="96830"/>
                  </a:lnTo>
                  <a:lnTo>
                    <a:pt x="43261" y="96897"/>
                  </a:lnTo>
                  <a:lnTo>
                    <a:pt x="43355" y="96981"/>
                  </a:lnTo>
                  <a:lnTo>
                    <a:pt x="43441" y="97066"/>
                  </a:lnTo>
                  <a:lnTo>
                    <a:pt x="43518" y="97164"/>
                  </a:lnTo>
                  <a:lnTo>
                    <a:pt x="43584" y="97273"/>
                  </a:lnTo>
                  <a:lnTo>
                    <a:pt x="43648" y="97383"/>
                  </a:lnTo>
                  <a:lnTo>
                    <a:pt x="43830" y="97498"/>
                  </a:lnTo>
                  <a:lnTo>
                    <a:pt x="43961" y="97480"/>
                  </a:lnTo>
                  <a:lnTo>
                    <a:pt x="44174" y="97358"/>
                  </a:lnTo>
                  <a:lnTo>
                    <a:pt x="44324" y="97164"/>
                  </a:lnTo>
                  <a:lnTo>
                    <a:pt x="44344" y="96921"/>
                  </a:lnTo>
                  <a:lnTo>
                    <a:pt x="44399" y="96678"/>
                  </a:lnTo>
                  <a:lnTo>
                    <a:pt x="44448" y="96569"/>
                  </a:lnTo>
                  <a:lnTo>
                    <a:pt x="44511" y="96465"/>
                  </a:lnTo>
                  <a:lnTo>
                    <a:pt x="44598" y="96386"/>
                  </a:lnTo>
                  <a:lnTo>
                    <a:pt x="44699" y="96313"/>
                  </a:lnTo>
                  <a:lnTo>
                    <a:pt x="44848" y="96125"/>
                  </a:lnTo>
                  <a:lnTo>
                    <a:pt x="44970" y="95912"/>
                  </a:lnTo>
                  <a:lnTo>
                    <a:pt x="45114" y="95712"/>
                  </a:lnTo>
                  <a:lnTo>
                    <a:pt x="45098" y="95475"/>
                  </a:lnTo>
                  <a:lnTo>
                    <a:pt x="45074" y="95226"/>
                  </a:lnTo>
                  <a:lnTo>
                    <a:pt x="45071" y="95098"/>
                  </a:lnTo>
                  <a:lnTo>
                    <a:pt x="44989" y="94892"/>
                  </a:lnTo>
                  <a:lnTo>
                    <a:pt x="44785" y="94746"/>
                  </a:lnTo>
                  <a:lnTo>
                    <a:pt x="44574" y="94624"/>
                  </a:lnTo>
                  <a:lnTo>
                    <a:pt x="44377" y="94485"/>
                  </a:lnTo>
                  <a:lnTo>
                    <a:pt x="44192" y="94326"/>
                  </a:lnTo>
                  <a:lnTo>
                    <a:pt x="44097" y="94248"/>
                  </a:lnTo>
                  <a:lnTo>
                    <a:pt x="44003" y="94169"/>
                  </a:lnTo>
                  <a:lnTo>
                    <a:pt x="43917" y="94083"/>
                  </a:lnTo>
                  <a:lnTo>
                    <a:pt x="43844" y="93987"/>
                  </a:lnTo>
                  <a:lnTo>
                    <a:pt x="43779" y="93883"/>
                  </a:lnTo>
                  <a:lnTo>
                    <a:pt x="43640" y="93689"/>
                  </a:lnTo>
                  <a:lnTo>
                    <a:pt x="43476" y="93506"/>
                  </a:lnTo>
                  <a:lnTo>
                    <a:pt x="43345" y="93300"/>
                  </a:lnTo>
                  <a:lnTo>
                    <a:pt x="43176" y="93051"/>
                  </a:lnTo>
                  <a:lnTo>
                    <a:pt x="43034" y="92857"/>
                  </a:lnTo>
                  <a:lnTo>
                    <a:pt x="42912" y="92650"/>
                  </a:lnTo>
                  <a:lnTo>
                    <a:pt x="42802" y="92419"/>
                  </a:lnTo>
                  <a:lnTo>
                    <a:pt x="42613" y="92310"/>
                  </a:lnTo>
                  <a:lnTo>
                    <a:pt x="42483" y="92309"/>
                  </a:lnTo>
                  <a:lnTo>
                    <a:pt x="42234" y="92322"/>
                  </a:lnTo>
                  <a:lnTo>
                    <a:pt x="42000" y="92285"/>
                  </a:lnTo>
                  <a:lnTo>
                    <a:pt x="41883" y="92225"/>
                  </a:lnTo>
                  <a:lnTo>
                    <a:pt x="41783" y="92145"/>
                  </a:lnTo>
                  <a:lnTo>
                    <a:pt x="41721" y="92061"/>
                  </a:lnTo>
                  <a:lnTo>
                    <a:pt x="41719" y="91939"/>
                  </a:lnTo>
                  <a:lnTo>
                    <a:pt x="41755" y="91811"/>
                  </a:lnTo>
                  <a:lnTo>
                    <a:pt x="41879" y="91605"/>
                  </a:lnTo>
                  <a:lnTo>
                    <a:pt x="42029" y="91404"/>
                  </a:lnTo>
                  <a:lnTo>
                    <a:pt x="42174" y="91210"/>
                  </a:lnTo>
                  <a:lnTo>
                    <a:pt x="42308" y="91004"/>
                  </a:lnTo>
                  <a:lnTo>
                    <a:pt x="42362" y="90772"/>
                  </a:lnTo>
                  <a:lnTo>
                    <a:pt x="42360" y="90645"/>
                  </a:lnTo>
                  <a:lnTo>
                    <a:pt x="42303" y="90414"/>
                  </a:lnTo>
                  <a:lnTo>
                    <a:pt x="42215" y="90189"/>
                  </a:lnTo>
                  <a:lnTo>
                    <a:pt x="42117" y="89964"/>
                  </a:lnTo>
                  <a:lnTo>
                    <a:pt x="42019" y="89740"/>
                  </a:lnTo>
                  <a:lnTo>
                    <a:pt x="41917" y="89521"/>
                  </a:lnTo>
                  <a:lnTo>
                    <a:pt x="41839" y="89290"/>
                  </a:lnTo>
                  <a:lnTo>
                    <a:pt x="41752" y="89066"/>
                  </a:lnTo>
                  <a:lnTo>
                    <a:pt x="41699" y="88956"/>
                  </a:lnTo>
                  <a:lnTo>
                    <a:pt x="41641" y="88846"/>
                  </a:lnTo>
                  <a:lnTo>
                    <a:pt x="41581" y="88743"/>
                  </a:lnTo>
                  <a:lnTo>
                    <a:pt x="41518" y="88640"/>
                  </a:lnTo>
                  <a:lnTo>
                    <a:pt x="41453" y="88537"/>
                  </a:lnTo>
                  <a:lnTo>
                    <a:pt x="41387" y="88434"/>
                  </a:lnTo>
                  <a:lnTo>
                    <a:pt x="41258" y="88227"/>
                  </a:lnTo>
                  <a:lnTo>
                    <a:pt x="41136" y="88020"/>
                  </a:lnTo>
                  <a:lnTo>
                    <a:pt x="41087" y="87905"/>
                  </a:lnTo>
                  <a:lnTo>
                    <a:pt x="41042" y="87790"/>
                  </a:lnTo>
                  <a:lnTo>
                    <a:pt x="41001" y="87680"/>
                  </a:lnTo>
                  <a:lnTo>
                    <a:pt x="40962" y="87564"/>
                  </a:lnTo>
                  <a:lnTo>
                    <a:pt x="40934" y="87443"/>
                  </a:lnTo>
                  <a:lnTo>
                    <a:pt x="40907" y="87328"/>
                  </a:lnTo>
                  <a:lnTo>
                    <a:pt x="40800" y="87109"/>
                  </a:lnTo>
                  <a:lnTo>
                    <a:pt x="40692" y="86891"/>
                  </a:lnTo>
                  <a:lnTo>
                    <a:pt x="40601" y="86665"/>
                  </a:lnTo>
                  <a:lnTo>
                    <a:pt x="40443" y="86477"/>
                  </a:lnTo>
                  <a:lnTo>
                    <a:pt x="40314" y="86276"/>
                  </a:lnTo>
                  <a:lnTo>
                    <a:pt x="40266" y="86040"/>
                  </a:lnTo>
                  <a:lnTo>
                    <a:pt x="40220" y="85797"/>
                  </a:lnTo>
                  <a:lnTo>
                    <a:pt x="40199" y="85681"/>
                  </a:lnTo>
                  <a:lnTo>
                    <a:pt x="40181" y="85560"/>
                  </a:lnTo>
                  <a:lnTo>
                    <a:pt x="40171" y="85438"/>
                  </a:lnTo>
                  <a:lnTo>
                    <a:pt x="40167" y="85317"/>
                  </a:lnTo>
                  <a:lnTo>
                    <a:pt x="40190" y="85074"/>
                  </a:lnTo>
                  <a:lnTo>
                    <a:pt x="40260" y="84843"/>
                  </a:lnTo>
                  <a:lnTo>
                    <a:pt x="40383" y="84630"/>
                  </a:lnTo>
                  <a:lnTo>
                    <a:pt x="40432" y="84521"/>
                  </a:lnTo>
                  <a:lnTo>
                    <a:pt x="40473" y="84406"/>
                  </a:lnTo>
                  <a:lnTo>
                    <a:pt x="40507" y="84290"/>
                  </a:lnTo>
                  <a:lnTo>
                    <a:pt x="40528" y="84168"/>
                  </a:lnTo>
                  <a:lnTo>
                    <a:pt x="40540" y="84047"/>
                  </a:lnTo>
                  <a:lnTo>
                    <a:pt x="40546" y="83925"/>
                  </a:lnTo>
                  <a:lnTo>
                    <a:pt x="40551" y="83804"/>
                  </a:lnTo>
                  <a:lnTo>
                    <a:pt x="40553" y="83682"/>
                  </a:lnTo>
                  <a:lnTo>
                    <a:pt x="40549" y="83439"/>
                  </a:lnTo>
                  <a:lnTo>
                    <a:pt x="40546" y="83196"/>
                  </a:lnTo>
                  <a:lnTo>
                    <a:pt x="40545" y="82953"/>
                  </a:lnTo>
                  <a:lnTo>
                    <a:pt x="40548" y="82710"/>
                  </a:lnTo>
                  <a:lnTo>
                    <a:pt x="40535" y="82467"/>
                  </a:lnTo>
                  <a:lnTo>
                    <a:pt x="40477" y="82230"/>
                  </a:lnTo>
                  <a:lnTo>
                    <a:pt x="40411" y="82000"/>
                  </a:lnTo>
                  <a:lnTo>
                    <a:pt x="40387" y="81872"/>
                  </a:lnTo>
                  <a:lnTo>
                    <a:pt x="40361" y="81757"/>
                  </a:lnTo>
                  <a:lnTo>
                    <a:pt x="40317" y="81641"/>
                  </a:lnTo>
                  <a:lnTo>
                    <a:pt x="40243" y="81556"/>
                  </a:lnTo>
                  <a:lnTo>
                    <a:pt x="40140" y="81489"/>
                  </a:lnTo>
                  <a:lnTo>
                    <a:pt x="40033" y="81422"/>
                  </a:lnTo>
                  <a:lnTo>
                    <a:pt x="39858" y="81252"/>
                  </a:lnTo>
                  <a:lnTo>
                    <a:pt x="39775" y="81161"/>
                  </a:lnTo>
                  <a:lnTo>
                    <a:pt x="39684" y="81082"/>
                  </a:lnTo>
                  <a:lnTo>
                    <a:pt x="39575" y="81034"/>
                  </a:lnTo>
                  <a:lnTo>
                    <a:pt x="39454" y="81003"/>
                  </a:lnTo>
                  <a:lnTo>
                    <a:pt x="39238" y="80894"/>
                  </a:lnTo>
                  <a:lnTo>
                    <a:pt x="39140" y="80821"/>
                  </a:lnTo>
                  <a:lnTo>
                    <a:pt x="39054" y="80736"/>
                  </a:lnTo>
                  <a:lnTo>
                    <a:pt x="38994" y="80633"/>
                  </a:lnTo>
                  <a:lnTo>
                    <a:pt x="38946" y="80517"/>
                  </a:lnTo>
                  <a:lnTo>
                    <a:pt x="38818" y="80310"/>
                  </a:lnTo>
                  <a:lnTo>
                    <a:pt x="38668" y="80122"/>
                  </a:lnTo>
                  <a:lnTo>
                    <a:pt x="38532" y="79916"/>
                  </a:lnTo>
                  <a:lnTo>
                    <a:pt x="38334" y="79782"/>
                  </a:lnTo>
                  <a:lnTo>
                    <a:pt x="38123" y="79667"/>
                  </a:lnTo>
                  <a:lnTo>
                    <a:pt x="37965" y="79478"/>
                  </a:lnTo>
                  <a:lnTo>
                    <a:pt x="37798" y="79302"/>
                  </a:lnTo>
                  <a:lnTo>
                    <a:pt x="37632" y="79126"/>
                  </a:lnTo>
                  <a:lnTo>
                    <a:pt x="37563" y="79028"/>
                  </a:lnTo>
                  <a:lnTo>
                    <a:pt x="37501" y="78925"/>
                  </a:lnTo>
                  <a:lnTo>
                    <a:pt x="37441" y="78816"/>
                  </a:lnTo>
                  <a:lnTo>
                    <a:pt x="37391" y="78707"/>
                  </a:lnTo>
                  <a:lnTo>
                    <a:pt x="37352" y="78591"/>
                  </a:lnTo>
                  <a:lnTo>
                    <a:pt x="37256" y="78366"/>
                  </a:lnTo>
                  <a:lnTo>
                    <a:pt x="37201" y="78251"/>
                  </a:lnTo>
                  <a:lnTo>
                    <a:pt x="37135" y="78154"/>
                  </a:lnTo>
                  <a:lnTo>
                    <a:pt x="37048" y="78075"/>
                  </a:lnTo>
                  <a:lnTo>
                    <a:pt x="36937" y="78020"/>
                  </a:lnTo>
                  <a:lnTo>
                    <a:pt x="36729" y="77892"/>
                  </a:lnTo>
                  <a:lnTo>
                    <a:pt x="36630" y="77820"/>
                  </a:lnTo>
                  <a:lnTo>
                    <a:pt x="36524" y="77765"/>
                  </a:lnTo>
                  <a:lnTo>
                    <a:pt x="36411" y="77716"/>
                  </a:lnTo>
                  <a:lnTo>
                    <a:pt x="36296" y="77680"/>
                  </a:lnTo>
                  <a:lnTo>
                    <a:pt x="36066" y="77583"/>
                  </a:lnTo>
                  <a:lnTo>
                    <a:pt x="35955" y="77522"/>
                  </a:lnTo>
                  <a:lnTo>
                    <a:pt x="35888" y="77437"/>
                  </a:lnTo>
                  <a:lnTo>
                    <a:pt x="35861" y="77315"/>
                  </a:lnTo>
                  <a:lnTo>
                    <a:pt x="35860" y="77188"/>
                  </a:lnTo>
                  <a:lnTo>
                    <a:pt x="35910" y="76951"/>
                  </a:lnTo>
                  <a:lnTo>
                    <a:pt x="36038" y="76744"/>
                  </a:lnTo>
                  <a:lnTo>
                    <a:pt x="36216" y="76574"/>
                  </a:lnTo>
                  <a:lnTo>
                    <a:pt x="36351" y="76374"/>
                  </a:lnTo>
                  <a:lnTo>
                    <a:pt x="36527" y="76204"/>
                  </a:lnTo>
                  <a:lnTo>
                    <a:pt x="36705" y="76040"/>
                  </a:lnTo>
                  <a:lnTo>
                    <a:pt x="36776" y="75809"/>
                  </a:lnTo>
                  <a:lnTo>
                    <a:pt x="36770" y="75566"/>
                  </a:lnTo>
                  <a:lnTo>
                    <a:pt x="36717" y="75329"/>
                  </a:lnTo>
                  <a:lnTo>
                    <a:pt x="36704" y="75086"/>
                  </a:lnTo>
                  <a:lnTo>
                    <a:pt x="36676" y="74849"/>
                  </a:lnTo>
                  <a:lnTo>
                    <a:pt x="36572" y="74624"/>
                  </a:lnTo>
                  <a:lnTo>
                    <a:pt x="36530" y="74387"/>
                  </a:lnTo>
                  <a:lnTo>
                    <a:pt x="36538" y="74144"/>
                  </a:lnTo>
                  <a:lnTo>
                    <a:pt x="36535" y="73901"/>
                  </a:lnTo>
                  <a:lnTo>
                    <a:pt x="36542" y="73658"/>
                  </a:lnTo>
                  <a:lnTo>
                    <a:pt x="36548" y="73536"/>
                  </a:lnTo>
                  <a:lnTo>
                    <a:pt x="36553" y="73415"/>
                  </a:lnTo>
                  <a:lnTo>
                    <a:pt x="36560" y="73293"/>
                  </a:lnTo>
                  <a:lnTo>
                    <a:pt x="36567" y="73172"/>
                  </a:lnTo>
                  <a:lnTo>
                    <a:pt x="36580" y="72929"/>
                  </a:lnTo>
                  <a:lnTo>
                    <a:pt x="36593" y="72686"/>
                  </a:lnTo>
                  <a:lnTo>
                    <a:pt x="36603" y="72443"/>
                  </a:lnTo>
                  <a:lnTo>
                    <a:pt x="36600" y="72200"/>
                  </a:lnTo>
                  <a:lnTo>
                    <a:pt x="36617" y="71963"/>
                  </a:lnTo>
                  <a:lnTo>
                    <a:pt x="36639" y="71720"/>
                  </a:lnTo>
                  <a:lnTo>
                    <a:pt x="36635" y="71477"/>
                  </a:lnTo>
                  <a:lnTo>
                    <a:pt x="36645" y="71234"/>
                  </a:lnTo>
                  <a:lnTo>
                    <a:pt x="36659" y="71112"/>
                  </a:lnTo>
                  <a:lnTo>
                    <a:pt x="36688" y="70991"/>
                  </a:lnTo>
                  <a:lnTo>
                    <a:pt x="36729" y="70876"/>
                  </a:lnTo>
                  <a:lnTo>
                    <a:pt x="36783" y="70766"/>
                  </a:lnTo>
                  <a:lnTo>
                    <a:pt x="36851" y="70669"/>
                  </a:lnTo>
                  <a:lnTo>
                    <a:pt x="36942" y="70590"/>
                  </a:lnTo>
                  <a:lnTo>
                    <a:pt x="37042" y="70511"/>
                  </a:lnTo>
                  <a:lnTo>
                    <a:pt x="37233" y="70353"/>
                  </a:lnTo>
                  <a:lnTo>
                    <a:pt x="37371" y="70164"/>
                  </a:lnTo>
                  <a:lnTo>
                    <a:pt x="37362" y="69922"/>
                  </a:lnTo>
                  <a:lnTo>
                    <a:pt x="37356" y="69794"/>
                  </a:lnTo>
                  <a:lnTo>
                    <a:pt x="37350" y="69551"/>
                  </a:lnTo>
                  <a:lnTo>
                    <a:pt x="37411" y="69320"/>
                  </a:lnTo>
                  <a:lnTo>
                    <a:pt x="37463" y="69205"/>
                  </a:lnTo>
                  <a:lnTo>
                    <a:pt x="37522" y="69101"/>
                  </a:lnTo>
                  <a:lnTo>
                    <a:pt x="37590" y="68998"/>
                  </a:lnTo>
                  <a:lnTo>
                    <a:pt x="37674" y="68913"/>
                  </a:lnTo>
                  <a:lnTo>
                    <a:pt x="37792" y="68864"/>
                  </a:lnTo>
                  <a:lnTo>
                    <a:pt x="37913" y="68816"/>
                  </a:lnTo>
                  <a:lnTo>
                    <a:pt x="37992" y="68622"/>
                  </a:lnTo>
                  <a:lnTo>
                    <a:pt x="37977" y="68494"/>
                  </a:lnTo>
                  <a:lnTo>
                    <a:pt x="37964" y="68366"/>
                  </a:lnTo>
                  <a:lnTo>
                    <a:pt x="37942" y="68123"/>
                  </a:lnTo>
                  <a:lnTo>
                    <a:pt x="37914" y="67880"/>
                  </a:lnTo>
                  <a:lnTo>
                    <a:pt x="37884" y="67637"/>
                  </a:lnTo>
                  <a:lnTo>
                    <a:pt x="37884" y="67516"/>
                  </a:lnTo>
                  <a:lnTo>
                    <a:pt x="37891" y="67394"/>
                  </a:lnTo>
                  <a:lnTo>
                    <a:pt x="37908" y="67273"/>
                  </a:lnTo>
                  <a:lnTo>
                    <a:pt x="37933" y="67158"/>
                  </a:lnTo>
                  <a:lnTo>
                    <a:pt x="37969" y="67035"/>
                  </a:lnTo>
                  <a:lnTo>
                    <a:pt x="38021" y="66926"/>
                  </a:lnTo>
                  <a:lnTo>
                    <a:pt x="38095" y="66835"/>
                  </a:lnTo>
                  <a:lnTo>
                    <a:pt x="38186" y="66744"/>
                  </a:lnTo>
                  <a:lnTo>
                    <a:pt x="38288" y="66684"/>
                  </a:lnTo>
                  <a:lnTo>
                    <a:pt x="38408" y="66659"/>
                  </a:lnTo>
                  <a:lnTo>
                    <a:pt x="38541" y="66665"/>
                  </a:lnTo>
                  <a:lnTo>
                    <a:pt x="38715" y="66550"/>
                  </a:lnTo>
                  <a:lnTo>
                    <a:pt x="38794" y="66306"/>
                  </a:lnTo>
                  <a:lnTo>
                    <a:pt x="38869" y="66069"/>
                  </a:lnTo>
                  <a:lnTo>
                    <a:pt x="38840" y="65833"/>
                  </a:lnTo>
                  <a:lnTo>
                    <a:pt x="38758" y="65602"/>
                  </a:lnTo>
                  <a:lnTo>
                    <a:pt x="38752" y="65359"/>
                  </a:lnTo>
                  <a:lnTo>
                    <a:pt x="38743" y="65116"/>
                  </a:lnTo>
                  <a:lnTo>
                    <a:pt x="38777" y="64873"/>
                  </a:lnTo>
                  <a:lnTo>
                    <a:pt x="38819" y="64745"/>
                  </a:lnTo>
                  <a:lnTo>
                    <a:pt x="38976" y="64612"/>
                  </a:lnTo>
                  <a:lnTo>
                    <a:pt x="39104" y="64624"/>
                  </a:lnTo>
                  <a:lnTo>
                    <a:pt x="39233" y="64660"/>
                  </a:lnTo>
                  <a:lnTo>
                    <a:pt x="39438" y="64788"/>
                  </a:lnTo>
                  <a:lnTo>
                    <a:pt x="39649" y="64903"/>
                  </a:lnTo>
                  <a:lnTo>
                    <a:pt x="39899" y="64940"/>
                  </a:lnTo>
                  <a:lnTo>
                    <a:pt x="40089" y="64812"/>
                  </a:lnTo>
                  <a:lnTo>
                    <a:pt x="40159" y="64703"/>
                  </a:lnTo>
                  <a:lnTo>
                    <a:pt x="40208" y="64587"/>
                  </a:lnTo>
                  <a:lnTo>
                    <a:pt x="40237" y="64472"/>
                  </a:lnTo>
                  <a:lnTo>
                    <a:pt x="40252" y="64344"/>
                  </a:lnTo>
                  <a:lnTo>
                    <a:pt x="40224" y="64107"/>
                  </a:lnTo>
                  <a:lnTo>
                    <a:pt x="40217" y="63858"/>
                  </a:lnTo>
                  <a:lnTo>
                    <a:pt x="40228" y="63724"/>
                  </a:lnTo>
                  <a:lnTo>
                    <a:pt x="40261" y="63609"/>
                  </a:lnTo>
                  <a:lnTo>
                    <a:pt x="40332" y="63543"/>
                  </a:lnTo>
                  <a:lnTo>
                    <a:pt x="40449" y="63512"/>
                  </a:lnTo>
                  <a:lnTo>
                    <a:pt x="40584" y="63500"/>
                  </a:lnTo>
                  <a:lnTo>
                    <a:pt x="40832" y="63494"/>
                  </a:lnTo>
                  <a:lnTo>
                    <a:pt x="41075" y="63488"/>
                  </a:lnTo>
                  <a:lnTo>
                    <a:pt x="41202" y="63469"/>
                  </a:lnTo>
                  <a:lnTo>
                    <a:pt x="41313" y="63427"/>
                  </a:lnTo>
                  <a:lnTo>
                    <a:pt x="41389" y="63342"/>
                  </a:lnTo>
                  <a:lnTo>
                    <a:pt x="41444" y="63233"/>
                  </a:lnTo>
                  <a:lnTo>
                    <a:pt x="41494" y="63117"/>
                  </a:lnTo>
                  <a:lnTo>
                    <a:pt x="41622" y="62904"/>
                  </a:lnTo>
                  <a:lnTo>
                    <a:pt x="41680" y="62674"/>
                  </a:lnTo>
                  <a:lnTo>
                    <a:pt x="41678" y="62430"/>
                  </a:lnTo>
                  <a:lnTo>
                    <a:pt x="41732" y="62194"/>
                  </a:lnTo>
                  <a:lnTo>
                    <a:pt x="41787" y="61957"/>
                  </a:lnTo>
                  <a:lnTo>
                    <a:pt x="41811" y="61841"/>
                  </a:lnTo>
                  <a:lnTo>
                    <a:pt x="41830" y="61720"/>
                  </a:lnTo>
                  <a:lnTo>
                    <a:pt x="41843" y="61598"/>
                  </a:lnTo>
                  <a:lnTo>
                    <a:pt x="41852" y="61476"/>
                  </a:lnTo>
                  <a:lnTo>
                    <a:pt x="41858" y="61355"/>
                  </a:lnTo>
                  <a:lnTo>
                    <a:pt x="41849" y="61113"/>
                  </a:lnTo>
                  <a:lnTo>
                    <a:pt x="41856" y="60991"/>
                  </a:lnTo>
                  <a:lnTo>
                    <a:pt x="41878" y="60869"/>
                  </a:lnTo>
                  <a:lnTo>
                    <a:pt x="41911" y="60754"/>
                  </a:lnTo>
                  <a:lnTo>
                    <a:pt x="41952" y="60638"/>
                  </a:lnTo>
                  <a:lnTo>
                    <a:pt x="41996" y="60517"/>
                  </a:lnTo>
                  <a:lnTo>
                    <a:pt x="42059" y="60413"/>
                  </a:lnTo>
                  <a:lnTo>
                    <a:pt x="42155" y="60352"/>
                  </a:lnTo>
                  <a:lnTo>
                    <a:pt x="42279" y="60317"/>
                  </a:lnTo>
                  <a:lnTo>
                    <a:pt x="42405" y="60310"/>
                  </a:lnTo>
                  <a:lnTo>
                    <a:pt x="42633" y="60401"/>
                  </a:lnTo>
                  <a:lnTo>
                    <a:pt x="42715" y="60487"/>
                  </a:lnTo>
                  <a:lnTo>
                    <a:pt x="42767" y="60596"/>
                  </a:lnTo>
                  <a:lnTo>
                    <a:pt x="42800" y="60717"/>
                  </a:lnTo>
                  <a:lnTo>
                    <a:pt x="42823" y="60839"/>
                  </a:lnTo>
                  <a:lnTo>
                    <a:pt x="42832" y="60960"/>
                  </a:lnTo>
                  <a:lnTo>
                    <a:pt x="42821" y="61203"/>
                  </a:lnTo>
                  <a:lnTo>
                    <a:pt x="42796" y="61331"/>
                  </a:lnTo>
                  <a:lnTo>
                    <a:pt x="42741" y="61568"/>
                  </a:lnTo>
                  <a:lnTo>
                    <a:pt x="42763" y="61677"/>
                  </a:lnTo>
                  <a:lnTo>
                    <a:pt x="42825" y="61793"/>
                  </a:lnTo>
                  <a:lnTo>
                    <a:pt x="42914" y="61890"/>
                  </a:lnTo>
                  <a:lnTo>
                    <a:pt x="43013" y="61944"/>
                  </a:lnTo>
                  <a:lnTo>
                    <a:pt x="43129" y="61957"/>
                  </a:lnTo>
                  <a:lnTo>
                    <a:pt x="43256" y="61945"/>
                  </a:lnTo>
                  <a:lnTo>
                    <a:pt x="43384" y="61932"/>
                  </a:lnTo>
                  <a:lnTo>
                    <a:pt x="43624" y="61902"/>
                  </a:lnTo>
                  <a:lnTo>
                    <a:pt x="43865" y="61865"/>
                  </a:lnTo>
                  <a:lnTo>
                    <a:pt x="43985" y="61847"/>
                  </a:lnTo>
                  <a:lnTo>
                    <a:pt x="44104" y="61817"/>
                  </a:lnTo>
                  <a:lnTo>
                    <a:pt x="44221" y="61786"/>
                  </a:lnTo>
                  <a:lnTo>
                    <a:pt x="44337" y="61744"/>
                  </a:lnTo>
                  <a:lnTo>
                    <a:pt x="44447" y="61696"/>
                  </a:lnTo>
                  <a:lnTo>
                    <a:pt x="44544" y="61623"/>
                  </a:lnTo>
                  <a:lnTo>
                    <a:pt x="44636" y="61538"/>
                  </a:lnTo>
                  <a:lnTo>
                    <a:pt x="44845" y="61428"/>
                  </a:lnTo>
                  <a:lnTo>
                    <a:pt x="45092" y="61416"/>
                  </a:lnTo>
                  <a:lnTo>
                    <a:pt x="45349" y="61428"/>
                  </a:lnTo>
                  <a:lnTo>
                    <a:pt x="45554" y="61519"/>
                  </a:lnTo>
                  <a:lnTo>
                    <a:pt x="45625" y="61756"/>
                  </a:lnTo>
                  <a:lnTo>
                    <a:pt x="45688" y="62005"/>
                  </a:lnTo>
                  <a:lnTo>
                    <a:pt x="45724" y="62121"/>
                  </a:lnTo>
                  <a:lnTo>
                    <a:pt x="45792" y="62212"/>
                  </a:lnTo>
                  <a:lnTo>
                    <a:pt x="45907" y="62279"/>
                  </a:lnTo>
                  <a:lnTo>
                    <a:pt x="46032" y="62309"/>
                  </a:lnTo>
                  <a:lnTo>
                    <a:pt x="46212" y="62175"/>
                  </a:lnTo>
                  <a:lnTo>
                    <a:pt x="46388" y="61993"/>
                  </a:lnTo>
                  <a:lnTo>
                    <a:pt x="46592" y="61866"/>
                  </a:lnTo>
                  <a:lnTo>
                    <a:pt x="46841" y="61841"/>
                  </a:lnTo>
                  <a:lnTo>
                    <a:pt x="47058" y="61926"/>
                  </a:lnTo>
                  <a:lnTo>
                    <a:pt x="47149" y="62017"/>
                  </a:lnTo>
                  <a:lnTo>
                    <a:pt x="47223" y="62121"/>
                  </a:lnTo>
                  <a:lnTo>
                    <a:pt x="47267" y="62230"/>
                  </a:lnTo>
                  <a:lnTo>
                    <a:pt x="47288" y="62352"/>
                  </a:lnTo>
                  <a:lnTo>
                    <a:pt x="47374" y="62583"/>
                  </a:lnTo>
                  <a:lnTo>
                    <a:pt x="47440" y="62685"/>
                  </a:lnTo>
                  <a:lnTo>
                    <a:pt x="47531" y="62759"/>
                  </a:lnTo>
                  <a:lnTo>
                    <a:pt x="47642" y="62814"/>
                  </a:lnTo>
                  <a:lnTo>
                    <a:pt x="47757" y="62856"/>
                  </a:lnTo>
                  <a:lnTo>
                    <a:pt x="47986" y="62941"/>
                  </a:lnTo>
                  <a:lnTo>
                    <a:pt x="48102" y="62978"/>
                  </a:lnTo>
                  <a:lnTo>
                    <a:pt x="48222" y="62996"/>
                  </a:lnTo>
                  <a:lnTo>
                    <a:pt x="48343" y="63008"/>
                  </a:lnTo>
                  <a:lnTo>
                    <a:pt x="48465" y="63014"/>
                  </a:lnTo>
                  <a:lnTo>
                    <a:pt x="48706" y="63044"/>
                  </a:lnTo>
                  <a:lnTo>
                    <a:pt x="48951" y="63050"/>
                  </a:lnTo>
                  <a:lnTo>
                    <a:pt x="49074" y="63044"/>
                  </a:lnTo>
                  <a:lnTo>
                    <a:pt x="49190" y="63062"/>
                  </a:lnTo>
                  <a:lnTo>
                    <a:pt x="49295" y="63117"/>
                  </a:lnTo>
                  <a:lnTo>
                    <a:pt x="49393" y="63196"/>
                  </a:lnTo>
                  <a:lnTo>
                    <a:pt x="49482" y="63281"/>
                  </a:lnTo>
                  <a:lnTo>
                    <a:pt x="49568" y="63367"/>
                  </a:lnTo>
                  <a:lnTo>
                    <a:pt x="49649" y="63457"/>
                  </a:lnTo>
                  <a:lnTo>
                    <a:pt x="49726" y="63548"/>
                  </a:lnTo>
                  <a:lnTo>
                    <a:pt x="49798" y="63646"/>
                  </a:lnTo>
                  <a:lnTo>
                    <a:pt x="49861" y="63755"/>
                  </a:lnTo>
                  <a:lnTo>
                    <a:pt x="49992" y="63955"/>
                  </a:lnTo>
                  <a:lnTo>
                    <a:pt x="50137" y="64150"/>
                  </a:lnTo>
                  <a:lnTo>
                    <a:pt x="50276" y="64357"/>
                  </a:lnTo>
                  <a:lnTo>
                    <a:pt x="50446" y="64521"/>
                  </a:lnTo>
                  <a:lnTo>
                    <a:pt x="50663" y="64636"/>
                  </a:lnTo>
                  <a:lnTo>
                    <a:pt x="50830" y="64818"/>
                  </a:lnTo>
                  <a:lnTo>
                    <a:pt x="51047" y="64903"/>
                  </a:lnTo>
                  <a:lnTo>
                    <a:pt x="51287" y="64958"/>
                  </a:lnTo>
                  <a:lnTo>
                    <a:pt x="51519" y="65037"/>
                  </a:lnTo>
                  <a:lnTo>
                    <a:pt x="51760" y="65061"/>
                  </a:lnTo>
                  <a:lnTo>
                    <a:pt x="52001" y="65025"/>
                  </a:lnTo>
                  <a:lnTo>
                    <a:pt x="52116" y="64982"/>
                  </a:lnTo>
                  <a:lnTo>
                    <a:pt x="52226" y="64934"/>
                  </a:lnTo>
                  <a:lnTo>
                    <a:pt x="52331" y="64873"/>
                  </a:lnTo>
                  <a:lnTo>
                    <a:pt x="52432" y="64806"/>
                  </a:lnTo>
                  <a:lnTo>
                    <a:pt x="52645" y="64684"/>
                  </a:lnTo>
                  <a:lnTo>
                    <a:pt x="52758" y="64642"/>
                  </a:lnTo>
                  <a:lnTo>
                    <a:pt x="52874" y="64606"/>
                  </a:lnTo>
                  <a:lnTo>
                    <a:pt x="52995" y="64581"/>
                  </a:lnTo>
                  <a:lnTo>
                    <a:pt x="53116" y="64563"/>
                  </a:lnTo>
                  <a:lnTo>
                    <a:pt x="53353" y="64508"/>
                  </a:lnTo>
                  <a:lnTo>
                    <a:pt x="53549" y="64374"/>
                  </a:lnTo>
                  <a:lnTo>
                    <a:pt x="53720" y="64199"/>
                  </a:lnTo>
                  <a:lnTo>
                    <a:pt x="53802" y="64107"/>
                  </a:lnTo>
                  <a:lnTo>
                    <a:pt x="53893" y="64028"/>
                  </a:lnTo>
                  <a:lnTo>
                    <a:pt x="54000" y="63974"/>
                  </a:lnTo>
                  <a:lnTo>
                    <a:pt x="54117" y="63931"/>
                  </a:lnTo>
                  <a:lnTo>
                    <a:pt x="54236" y="63907"/>
                  </a:lnTo>
                  <a:lnTo>
                    <a:pt x="54358" y="63901"/>
                  </a:lnTo>
                  <a:lnTo>
                    <a:pt x="54600" y="63901"/>
                  </a:lnTo>
                  <a:lnTo>
                    <a:pt x="54806" y="63773"/>
                  </a:lnTo>
                  <a:lnTo>
                    <a:pt x="55016" y="63652"/>
                  </a:lnTo>
                  <a:lnTo>
                    <a:pt x="55233" y="63536"/>
                  </a:lnTo>
                  <a:lnTo>
                    <a:pt x="55423" y="63390"/>
                  </a:lnTo>
                  <a:lnTo>
                    <a:pt x="55606" y="63227"/>
                  </a:lnTo>
                  <a:lnTo>
                    <a:pt x="55787" y="63069"/>
                  </a:lnTo>
                  <a:lnTo>
                    <a:pt x="55966" y="62905"/>
                  </a:lnTo>
                  <a:lnTo>
                    <a:pt x="56146" y="62740"/>
                  </a:lnTo>
                  <a:lnTo>
                    <a:pt x="56324" y="62576"/>
                  </a:lnTo>
                  <a:lnTo>
                    <a:pt x="56502" y="62407"/>
                  </a:lnTo>
                  <a:lnTo>
                    <a:pt x="56679" y="62242"/>
                  </a:lnTo>
                  <a:lnTo>
                    <a:pt x="56858" y="62078"/>
                  </a:lnTo>
                  <a:lnTo>
                    <a:pt x="57036" y="61908"/>
                  </a:lnTo>
                  <a:lnTo>
                    <a:pt x="57282" y="61684"/>
                  </a:lnTo>
                  <a:lnTo>
                    <a:pt x="57465" y="61520"/>
                  </a:lnTo>
                  <a:lnTo>
                    <a:pt x="57647" y="61361"/>
                  </a:lnTo>
                  <a:lnTo>
                    <a:pt x="57828" y="61197"/>
                  </a:lnTo>
                  <a:lnTo>
                    <a:pt x="57916" y="61112"/>
                  </a:lnTo>
                  <a:lnTo>
                    <a:pt x="58003" y="61027"/>
                  </a:lnTo>
                  <a:lnTo>
                    <a:pt x="58080" y="60936"/>
                  </a:lnTo>
                  <a:lnTo>
                    <a:pt x="58147" y="60839"/>
                  </a:lnTo>
                  <a:lnTo>
                    <a:pt x="58211" y="60729"/>
                  </a:lnTo>
                  <a:lnTo>
                    <a:pt x="58333" y="60523"/>
                  </a:lnTo>
                  <a:lnTo>
                    <a:pt x="58423" y="60292"/>
                  </a:lnTo>
                  <a:lnTo>
                    <a:pt x="58508" y="60067"/>
                  </a:lnTo>
                  <a:lnTo>
                    <a:pt x="58590" y="59836"/>
                  </a:lnTo>
                  <a:lnTo>
                    <a:pt x="58671" y="59605"/>
                  </a:lnTo>
                  <a:lnTo>
                    <a:pt x="58752" y="59375"/>
                  </a:lnTo>
                  <a:lnTo>
                    <a:pt x="58836" y="59150"/>
                  </a:lnTo>
                  <a:lnTo>
                    <a:pt x="58921" y="58919"/>
                  </a:lnTo>
                  <a:lnTo>
                    <a:pt x="59011" y="58694"/>
                  </a:lnTo>
                  <a:lnTo>
                    <a:pt x="59058" y="58585"/>
                  </a:lnTo>
                  <a:lnTo>
                    <a:pt x="59106" y="58476"/>
                  </a:lnTo>
                  <a:lnTo>
                    <a:pt x="59172" y="58378"/>
                  </a:lnTo>
                  <a:lnTo>
                    <a:pt x="59263" y="58294"/>
                  </a:lnTo>
                  <a:lnTo>
                    <a:pt x="59358" y="58214"/>
                  </a:lnTo>
                  <a:lnTo>
                    <a:pt x="59546" y="58056"/>
                  </a:lnTo>
                  <a:lnTo>
                    <a:pt x="59637" y="57978"/>
                  </a:lnTo>
                  <a:lnTo>
                    <a:pt x="59712" y="57886"/>
                  </a:lnTo>
                  <a:lnTo>
                    <a:pt x="59770" y="57777"/>
                  </a:lnTo>
                  <a:lnTo>
                    <a:pt x="59817" y="57661"/>
                  </a:lnTo>
                  <a:lnTo>
                    <a:pt x="59910" y="57437"/>
                  </a:lnTo>
                  <a:lnTo>
                    <a:pt x="59985" y="57206"/>
                  </a:lnTo>
                  <a:lnTo>
                    <a:pt x="59992" y="56963"/>
                  </a:lnTo>
                  <a:lnTo>
                    <a:pt x="59985" y="56720"/>
                  </a:lnTo>
                  <a:lnTo>
                    <a:pt x="59982" y="56477"/>
                  </a:lnTo>
                  <a:lnTo>
                    <a:pt x="59979" y="56234"/>
                  </a:lnTo>
                  <a:lnTo>
                    <a:pt x="60019" y="56118"/>
                  </a:lnTo>
                  <a:lnTo>
                    <a:pt x="60077" y="56009"/>
                  </a:lnTo>
                  <a:lnTo>
                    <a:pt x="60143" y="55905"/>
                  </a:lnTo>
                  <a:lnTo>
                    <a:pt x="60220" y="55815"/>
                  </a:lnTo>
                  <a:lnTo>
                    <a:pt x="60314" y="55736"/>
                  </a:lnTo>
                  <a:lnTo>
                    <a:pt x="60456" y="55541"/>
                  </a:lnTo>
                  <a:lnTo>
                    <a:pt x="60518" y="55304"/>
                  </a:lnTo>
                  <a:lnTo>
                    <a:pt x="60494" y="55061"/>
                  </a:lnTo>
                  <a:lnTo>
                    <a:pt x="60464" y="54818"/>
                  </a:lnTo>
                  <a:lnTo>
                    <a:pt x="60452" y="54696"/>
                  </a:lnTo>
                  <a:lnTo>
                    <a:pt x="60431" y="54581"/>
                  </a:lnTo>
                  <a:lnTo>
                    <a:pt x="60399" y="54466"/>
                  </a:lnTo>
                  <a:lnTo>
                    <a:pt x="60358" y="54350"/>
                  </a:lnTo>
                  <a:lnTo>
                    <a:pt x="60311" y="54235"/>
                  </a:lnTo>
                  <a:lnTo>
                    <a:pt x="60251" y="54131"/>
                  </a:lnTo>
                  <a:lnTo>
                    <a:pt x="60187" y="54028"/>
                  </a:lnTo>
                  <a:lnTo>
                    <a:pt x="60074" y="53810"/>
                  </a:lnTo>
                  <a:lnTo>
                    <a:pt x="59955" y="53597"/>
                  </a:lnTo>
                  <a:lnTo>
                    <a:pt x="59844" y="53384"/>
                  </a:lnTo>
                  <a:lnTo>
                    <a:pt x="59846" y="53263"/>
                  </a:lnTo>
                  <a:lnTo>
                    <a:pt x="59876" y="53141"/>
                  </a:lnTo>
                  <a:lnTo>
                    <a:pt x="59931" y="53032"/>
                  </a:lnTo>
                  <a:lnTo>
                    <a:pt x="60012" y="52947"/>
                  </a:lnTo>
                  <a:lnTo>
                    <a:pt x="60111" y="52868"/>
                  </a:lnTo>
                  <a:lnTo>
                    <a:pt x="60217" y="52801"/>
                  </a:lnTo>
                  <a:lnTo>
                    <a:pt x="60325" y="52753"/>
                  </a:lnTo>
                  <a:lnTo>
                    <a:pt x="60444" y="52722"/>
                  </a:lnTo>
                  <a:lnTo>
                    <a:pt x="60564" y="52698"/>
                  </a:lnTo>
                  <a:lnTo>
                    <a:pt x="60797" y="52631"/>
                  </a:lnTo>
                  <a:lnTo>
                    <a:pt x="60911" y="52588"/>
                  </a:lnTo>
                  <a:lnTo>
                    <a:pt x="61026" y="52540"/>
                  </a:lnTo>
                  <a:lnTo>
                    <a:pt x="61138" y="52485"/>
                  </a:lnTo>
                  <a:lnTo>
                    <a:pt x="61234" y="52418"/>
                  </a:lnTo>
                  <a:lnTo>
                    <a:pt x="61302" y="52321"/>
                  </a:lnTo>
                  <a:lnTo>
                    <a:pt x="61356" y="52206"/>
                  </a:lnTo>
                  <a:lnTo>
                    <a:pt x="61486" y="51993"/>
                  </a:lnTo>
                  <a:lnTo>
                    <a:pt x="61547" y="51768"/>
                  </a:lnTo>
                  <a:lnTo>
                    <a:pt x="61534" y="51525"/>
                  </a:lnTo>
                  <a:lnTo>
                    <a:pt x="61537" y="51282"/>
                  </a:lnTo>
                  <a:lnTo>
                    <a:pt x="61541" y="51039"/>
                  </a:lnTo>
                  <a:lnTo>
                    <a:pt x="61528" y="50918"/>
                  </a:lnTo>
                  <a:lnTo>
                    <a:pt x="61492" y="50802"/>
                  </a:lnTo>
                  <a:lnTo>
                    <a:pt x="61436" y="50693"/>
                  </a:lnTo>
                  <a:lnTo>
                    <a:pt x="61378" y="50584"/>
                  </a:lnTo>
                  <a:lnTo>
                    <a:pt x="61320" y="50474"/>
                  </a:lnTo>
                  <a:lnTo>
                    <a:pt x="61257" y="50371"/>
                  </a:lnTo>
                  <a:lnTo>
                    <a:pt x="61168" y="50152"/>
                  </a:lnTo>
                  <a:lnTo>
                    <a:pt x="61170" y="49903"/>
                  </a:lnTo>
                  <a:lnTo>
                    <a:pt x="61163" y="49660"/>
                  </a:lnTo>
                  <a:lnTo>
                    <a:pt x="61152" y="49539"/>
                  </a:lnTo>
                  <a:lnTo>
                    <a:pt x="61137" y="49417"/>
                  </a:lnTo>
                  <a:lnTo>
                    <a:pt x="61118" y="49301"/>
                  </a:lnTo>
                  <a:lnTo>
                    <a:pt x="61091" y="49180"/>
                  </a:lnTo>
                  <a:lnTo>
                    <a:pt x="61052" y="49065"/>
                  </a:lnTo>
                  <a:lnTo>
                    <a:pt x="60996" y="48956"/>
                  </a:lnTo>
                  <a:lnTo>
                    <a:pt x="60931" y="48852"/>
                  </a:lnTo>
                  <a:lnTo>
                    <a:pt x="60863" y="48749"/>
                  </a:lnTo>
                  <a:lnTo>
                    <a:pt x="60796" y="48652"/>
                  </a:lnTo>
                  <a:lnTo>
                    <a:pt x="60659" y="48451"/>
                  </a:lnTo>
                  <a:lnTo>
                    <a:pt x="60460" y="48305"/>
                  </a:lnTo>
                  <a:lnTo>
                    <a:pt x="60308" y="48135"/>
                  </a:lnTo>
                  <a:lnTo>
                    <a:pt x="60281" y="48013"/>
                  </a:lnTo>
                  <a:lnTo>
                    <a:pt x="60267" y="47886"/>
                  </a:lnTo>
                  <a:lnTo>
                    <a:pt x="60253" y="47765"/>
                  </a:lnTo>
                  <a:lnTo>
                    <a:pt x="60244" y="47643"/>
                  </a:lnTo>
                  <a:lnTo>
                    <a:pt x="60246" y="47515"/>
                  </a:lnTo>
                  <a:lnTo>
                    <a:pt x="60320" y="47297"/>
                  </a:lnTo>
                  <a:lnTo>
                    <a:pt x="60484" y="47108"/>
                  </a:lnTo>
                  <a:lnTo>
                    <a:pt x="60559" y="47012"/>
                  </a:lnTo>
                  <a:lnTo>
                    <a:pt x="60635" y="46914"/>
                  </a:lnTo>
                  <a:lnTo>
                    <a:pt x="60717" y="46829"/>
                  </a:lnTo>
                  <a:lnTo>
                    <a:pt x="60808" y="46744"/>
                  </a:lnTo>
                  <a:lnTo>
                    <a:pt x="60907" y="46671"/>
                  </a:lnTo>
                  <a:lnTo>
                    <a:pt x="61014" y="46622"/>
                  </a:lnTo>
                  <a:lnTo>
                    <a:pt x="61139" y="46616"/>
                  </a:lnTo>
                  <a:lnTo>
                    <a:pt x="61370" y="46574"/>
                  </a:lnTo>
                  <a:lnTo>
                    <a:pt x="61544" y="46386"/>
                  </a:lnTo>
                  <a:lnTo>
                    <a:pt x="61610" y="46167"/>
                  </a:lnTo>
                  <a:lnTo>
                    <a:pt x="61497" y="45936"/>
                  </a:lnTo>
                  <a:lnTo>
                    <a:pt x="61301" y="45790"/>
                  </a:lnTo>
                  <a:lnTo>
                    <a:pt x="61128" y="45626"/>
                  </a:lnTo>
                  <a:lnTo>
                    <a:pt x="61011" y="45413"/>
                  </a:lnTo>
                  <a:lnTo>
                    <a:pt x="60846" y="45225"/>
                  </a:lnTo>
                  <a:lnTo>
                    <a:pt x="60736" y="45024"/>
                  </a:lnTo>
                  <a:lnTo>
                    <a:pt x="60739" y="44897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" name="object 79">
              <a:extLst>
                <a:ext uri="{FF2B5EF4-FFF2-40B4-BE49-F238E27FC236}">
                  <a16:creationId xmlns:a16="http://schemas.microsoft.com/office/drawing/2014/main" id="{962F3D2B-21F4-4D83-9F8B-867E151F6AC1}"/>
                </a:ext>
              </a:extLst>
            </p:cNvPr>
            <p:cNvSpPr/>
            <p:nvPr/>
          </p:nvSpPr>
          <p:spPr>
            <a:xfrm>
              <a:off x="2867517" y="433600"/>
              <a:ext cx="424220" cy="231018"/>
            </a:xfrm>
            <a:custGeom>
              <a:avLst/>
              <a:gdLst/>
              <a:ahLst/>
              <a:cxnLst/>
              <a:rect l="l" t="t" r="r" b="b"/>
              <a:pathLst>
                <a:path w="424220" h="231018">
                  <a:moveTo>
                    <a:pt x="399347" y="17682"/>
                  </a:moveTo>
                  <a:lnTo>
                    <a:pt x="393144" y="10915"/>
                  </a:lnTo>
                  <a:lnTo>
                    <a:pt x="389761" y="7530"/>
                  </a:lnTo>
                  <a:lnTo>
                    <a:pt x="388337" y="0"/>
                  </a:lnTo>
                  <a:lnTo>
                    <a:pt x="393389" y="3077"/>
                  </a:lnTo>
                  <a:lnTo>
                    <a:pt x="398362" y="6024"/>
                  </a:lnTo>
                  <a:lnTo>
                    <a:pt x="401677" y="12838"/>
                  </a:lnTo>
                  <a:lnTo>
                    <a:pt x="401677" y="19101"/>
                  </a:lnTo>
                  <a:lnTo>
                    <a:pt x="400756" y="24441"/>
                  </a:lnTo>
                  <a:lnTo>
                    <a:pt x="399283" y="33651"/>
                  </a:lnTo>
                  <a:lnTo>
                    <a:pt x="400204" y="42491"/>
                  </a:lnTo>
                  <a:lnTo>
                    <a:pt x="403365" y="49271"/>
                  </a:lnTo>
                  <a:lnTo>
                    <a:pt x="406275" y="50893"/>
                  </a:lnTo>
                  <a:lnTo>
                    <a:pt x="408084" y="51899"/>
                  </a:lnTo>
                  <a:lnTo>
                    <a:pt x="410442" y="52980"/>
                  </a:lnTo>
                  <a:lnTo>
                    <a:pt x="412408" y="53983"/>
                  </a:lnTo>
                  <a:lnTo>
                    <a:pt x="415237" y="55219"/>
                  </a:lnTo>
                  <a:lnTo>
                    <a:pt x="417047" y="56380"/>
                  </a:lnTo>
                  <a:lnTo>
                    <a:pt x="418384" y="57075"/>
                  </a:lnTo>
                  <a:lnTo>
                    <a:pt x="420899" y="58235"/>
                  </a:lnTo>
                  <a:lnTo>
                    <a:pt x="422554" y="59779"/>
                  </a:lnTo>
                  <a:lnTo>
                    <a:pt x="423582" y="61404"/>
                  </a:lnTo>
                  <a:lnTo>
                    <a:pt x="424058" y="62406"/>
                  </a:lnTo>
                  <a:lnTo>
                    <a:pt x="424220" y="63490"/>
                  </a:lnTo>
                  <a:lnTo>
                    <a:pt x="423992" y="64803"/>
                  </a:lnTo>
                  <a:lnTo>
                    <a:pt x="423606" y="66042"/>
                  </a:lnTo>
                  <a:lnTo>
                    <a:pt x="423061" y="66814"/>
                  </a:lnTo>
                  <a:lnTo>
                    <a:pt x="422596" y="67898"/>
                  </a:lnTo>
                  <a:lnTo>
                    <a:pt x="421662" y="69211"/>
                  </a:lnTo>
                  <a:lnTo>
                    <a:pt x="420176" y="69985"/>
                  </a:lnTo>
                  <a:lnTo>
                    <a:pt x="418768" y="70605"/>
                  </a:lnTo>
                  <a:lnTo>
                    <a:pt x="417749" y="70681"/>
                  </a:lnTo>
                  <a:lnTo>
                    <a:pt x="416338" y="70681"/>
                  </a:lnTo>
                  <a:lnTo>
                    <a:pt x="414769" y="70605"/>
                  </a:lnTo>
                  <a:lnTo>
                    <a:pt x="412888" y="70760"/>
                  </a:lnTo>
                  <a:lnTo>
                    <a:pt x="411557" y="71224"/>
                  </a:lnTo>
                  <a:lnTo>
                    <a:pt x="409603" y="72461"/>
                  </a:lnTo>
                  <a:lnTo>
                    <a:pt x="407887" y="74162"/>
                  </a:lnTo>
                  <a:lnTo>
                    <a:pt x="406249" y="75863"/>
                  </a:lnTo>
                  <a:lnTo>
                    <a:pt x="404867" y="86118"/>
                  </a:lnTo>
                  <a:lnTo>
                    <a:pt x="404867" y="89290"/>
                  </a:lnTo>
                  <a:lnTo>
                    <a:pt x="405220" y="91756"/>
                  </a:lnTo>
                  <a:lnTo>
                    <a:pt x="404163" y="97743"/>
                  </a:lnTo>
                  <a:lnTo>
                    <a:pt x="402402" y="101616"/>
                  </a:lnTo>
                  <a:lnTo>
                    <a:pt x="391130" y="113594"/>
                  </a:lnTo>
                  <a:lnTo>
                    <a:pt x="389369" y="117467"/>
                  </a:lnTo>
                  <a:lnTo>
                    <a:pt x="387959" y="120289"/>
                  </a:lnTo>
                  <a:lnTo>
                    <a:pt x="386902" y="122403"/>
                  </a:lnTo>
                  <a:lnTo>
                    <a:pt x="382676" y="126277"/>
                  </a:lnTo>
                  <a:lnTo>
                    <a:pt x="380914" y="128390"/>
                  </a:lnTo>
                  <a:lnTo>
                    <a:pt x="377392" y="131914"/>
                  </a:lnTo>
                  <a:lnTo>
                    <a:pt x="374926" y="135085"/>
                  </a:lnTo>
                  <a:lnTo>
                    <a:pt x="371756" y="138603"/>
                  </a:lnTo>
                  <a:lnTo>
                    <a:pt x="366119" y="144241"/>
                  </a:lnTo>
                  <a:lnTo>
                    <a:pt x="362949" y="146355"/>
                  </a:lnTo>
                  <a:lnTo>
                    <a:pt x="355552" y="153752"/>
                  </a:lnTo>
                  <a:lnTo>
                    <a:pt x="353086" y="156218"/>
                  </a:lnTo>
                  <a:lnTo>
                    <a:pt x="350346" y="158372"/>
                  </a:lnTo>
                  <a:lnTo>
                    <a:pt x="347511" y="161206"/>
                  </a:lnTo>
                  <a:lnTo>
                    <a:pt x="345284" y="163029"/>
                  </a:lnTo>
                  <a:lnTo>
                    <a:pt x="343259" y="164448"/>
                  </a:lnTo>
                  <a:lnTo>
                    <a:pt x="341235" y="165863"/>
                  </a:lnTo>
                  <a:lnTo>
                    <a:pt x="339210" y="166878"/>
                  </a:lnTo>
                  <a:lnTo>
                    <a:pt x="337185" y="168090"/>
                  </a:lnTo>
                  <a:lnTo>
                    <a:pt x="334147" y="168901"/>
                  </a:lnTo>
                  <a:lnTo>
                    <a:pt x="331110" y="169305"/>
                  </a:lnTo>
                  <a:lnTo>
                    <a:pt x="329896" y="169712"/>
                  </a:lnTo>
                  <a:lnTo>
                    <a:pt x="327668" y="169712"/>
                  </a:lnTo>
                  <a:lnTo>
                    <a:pt x="324631" y="170520"/>
                  </a:lnTo>
                  <a:lnTo>
                    <a:pt x="323416" y="171938"/>
                  </a:lnTo>
                  <a:lnTo>
                    <a:pt x="321999" y="173761"/>
                  </a:lnTo>
                  <a:lnTo>
                    <a:pt x="320177" y="176391"/>
                  </a:lnTo>
                  <a:lnTo>
                    <a:pt x="319366" y="179229"/>
                  </a:lnTo>
                  <a:lnTo>
                    <a:pt x="319569" y="181456"/>
                  </a:lnTo>
                  <a:lnTo>
                    <a:pt x="318759" y="182467"/>
                  </a:lnTo>
                  <a:lnTo>
                    <a:pt x="317342" y="183682"/>
                  </a:lnTo>
                  <a:lnTo>
                    <a:pt x="314597" y="184499"/>
                  </a:lnTo>
                  <a:lnTo>
                    <a:pt x="311937" y="185815"/>
                  </a:lnTo>
                  <a:lnTo>
                    <a:pt x="308967" y="187515"/>
                  </a:lnTo>
                  <a:lnTo>
                    <a:pt x="306703" y="189602"/>
                  </a:lnTo>
                  <a:lnTo>
                    <a:pt x="304362" y="191923"/>
                  </a:lnTo>
                  <a:lnTo>
                    <a:pt x="302018" y="193470"/>
                  </a:lnTo>
                  <a:lnTo>
                    <a:pt x="299985" y="194630"/>
                  </a:lnTo>
                  <a:lnTo>
                    <a:pt x="297561" y="195945"/>
                  </a:lnTo>
                  <a:lnTo>
                    <a:pt x="294276" y="197570"/>
                  </a:lnTo>
                  <a:lnTo>
                    <a:pt x="290835" y="199426"/>
                  </a:lnTo>
                  <a:lnTo>
                    <a:pt x="286453" y="201048"/>
                  </a:lnTo>
                  <a:lnTo>
                    <a:pt x="284575" y="201902"/>
                  </a:lnTo>
                  <a:lnTo>
                    <a:pt x="282463" y="202828"/>
                  </a:lnTo>
                  <a:lnTo>
                    <a:pt x="279878" y="203448"/>
                  </a:lnTo>
                  <a:lnTo>
                    <a:pt x="276279" y="204994"/>
                  </a:lnTo>
                  <a:lnTo>
                    <a:pt x="271812" y="205295"/>
                  </a:lnTo>
                  <a:lnTo>
                    <a:pt x="270478" y="205383"/>
                  </a:lnTo>
                  <a:lnTo>
                    <a:pt x="266244" y="205538"/>
                  </a:lnTo>
                  <a:lnTo>
                    <a:pt x="262010" y="205617"/>
                  </a:lnTo>
                  <a:lnTo>
                    <a:pt x="257226" y="205541"/>
                  </a:lnTo>
                  <a:lnTo>
                    <a:pt x="247257" y="203688"/>
                  </a:lnTo>
                  <a:lnTo>
                    <a:pt x="243961" y="203302"/>
                  </a:lnTo>
                  <a:lnTo>
                    <a:pt x="239884" y="203303"/>
                  </a:lnTo>
                  <a:lnTo>
                    <a:pt x="234313" y="202607"/>
                  </a:lnTo>
                  <a:lnTo>
                    <a:pt x="229841" y="202455"/>
                  </a:lnTo>
                  <a:lnTo>
                    <a:pt x="226392" y="202534"/>
                  </a:lnTo>
                  <a:lnTo>
                    <a:pt x="222471" y="202610"/>
                  </a:lnTo>
                  <a:lnTo>
                    <a:pt x="217769" y="203230"/>
                  </a:lnTo>
                  <a:lnTo>
                    <a:pt x="212596" y="203694"/>
                  </a:lnTo>
                  <a:lnTo>
                    <a:pt x="208362" y="203852"/>
                  </a:lnTo>
                  <a:lnTo>
                    <a:pt x="204525" y="204703"/>
                  </a:lnTo>
                  <a:lnTo>
                    <a:pt x="202172" y="204702"/>
                  </a:lnTo>
                  <a:lnTo>
                    <a:pt x="199272" y="205091"/>
                  </a:lnTo>
                  <a:lnTo>
                    <a:pt x="192455" y="206097"/>
                  </a:lnTo>
                  <a:lnTo>
                    <a:pt x="188694" y="206637"/>
                  </a:lnTo>
                  <a:lnTo>
                    <a:pt x="186818" y="207877"/>
                  </a:lnTo>
                  <a:lnTo>
                    <a:pt x="181267" y="210969"/>
                  </a:lnTo>
                  <a:lnTo>
                    <a:pt x="171573" y="216616"/>
                  </a:lnTo>
                  <a:lnTo>
                    <a:pt x="168444" y="218163"/>
                  </a:lnTo>
                  <a:lnTo>
                    <a:pt x="165629" y="219785"/>
                  </a:lnTo>
                  <a:lnTo>
                    <a:pt x="161173" y="222260"/>
                  </a:lnTo>
                  <a:lnTo>
                    <a:pt x="154516" y="224116"/>
                  </a:lnTo>
                  <a:lnTo>
                    <a:pt x="152163" y="224040"/>
                  </a:lnTo>
                  <a:lnTo>
                    <a:pt x="148712" y="223809"/>
                  </a:lnTo>
                  <a:lnTo>
                    <a:pt x="145028" y="224043"/>
                  </a:lnTo>
                  <a:lnTo>
                    <a:pt x="140953" y="224663"/>
                  </a:lnTo>
                  <a:lnTo>
                    <a:pt x="137035" y="225358"/>
                  </a:lnTo>
                  <a:lnTo>
                    <a:pt x="132727" y="226133"/>
                  </a:lnTo>
                  <a:lnTo>
                    <a:pt x="128493" y="226364"/>
                  </a:lnTo>
                  <a:lnTo>
                    <a:pt x="124966" y="226598"/>
                  </a:lnTo>
                  <a:lnTo>
                    <a:pt x="120260" y="226522"/>
                  </a:lnTo>
                  <a:lnTo>
                    <a:pt x="117513" y="225981"/>
                  </a:lnTo>
                  <a:lnTo>
                    <a:pt x="114532" y="225827"/>
                  </a:lnTo>
                  <a:lnTo>
                    <a:pt x="110846" y="225674"/>
                  </a:lnTo>
                  <a:lnTo>
                    <a:pt x="108259" y="226061"/>
                  </a:lnTo>
                  <a:lnTo>
                    <a:pt x="105360" y="226370"/>
                  </a:lnTo>
                  <a:lnTo>
                    <a:pt x="98696" y="226759"/>
                  </a:lnTo>
                  <a:lnTo>
                    <a:pt x="96500" y="226759"/>
                  </a:lnTo>
                  <a:lnTo>
                    <a:pt x="94385" y="227224"/>
                  </a:lnTo>
                  <a:lnTo>
                    <a:pt x="90544" y="227303"/>
                  </a:lnTo>
                  <a:lnTo>
                    <a:pt x="89681" y="227302"/>
                  </a:lnTo>
                  <a:lnTo>
                    <a:pt x="86703" y="227534"/>
                  </a:lnTo>
                  <a:lnTo>
                    <a:pt x="82860" y="227537"/>
                  </a:lnTo>
                  <a:lnTo>
                    <a:pt x="81608" y="228153"/>
                  </a:lnTo>
                  <a:lnTo>
                    <a:pt x="78629" y="228156"/>
                  </a:lnTo>
                  <a:lnTo>
                    <a:pt x="76513" y="228542"/>
                  </a:lnTo>
                  <a:lnTo>
                    <a:pt x="71339" y="228697"/>
                  </a:lnTo>
                  <a:lnTo>
                    <a:pt x="65379" y="228621"/>
                  </a:lnTo>
                  <a:lnTo>
                    <a:pt x="61927" y="228469"/>
                  </a:lnTo>
                  <a:lnTo>
                    <a:pt x="58475" y="228159"/>
                  </a:lnTo>
                  <a:lnTo>
                    <a:pt x="56591" y="227697"/>
                  </a:lnTo>
                  <a:lnTo>
                    <a:pt x="51961" y="227157"/>
                  </a:lnTo>
                  <a:lnTo>
                    <a:pt x="27653" y="231018"/>
                  </a:lnTo>
                  <a:lnTo>
                    <a:pt x="15955" y="215187"/>
                  </a:lnTo>
                  <a:lnTo>
                    <a:pt x="9307" y="207398"/>
                  </a:lnTo>
                  <a:lnTo>
                    <a:pt x="0" y="196759"/>
                  </a:lnTo>
                  <a:lnTo>
                    <a:pt x="5318" y="189350"/>
                  </a:lnTo>
                  <a:lnTo>
                    <a:pt x="14245" y="179661"/>
                  </a:lnTo>
                  <a:lnTo>
                    <a:pt x="22603" y="174152"/>
                  </a:lnTo>
                  <a:lnTo>
                    <a:pt x="32670" y="169972"/>
                  </a:lnTo>
                  <a:lnTo>
                    <a:pt x="39507" y="168453"/>
                  </a:lnTo>
                  <a:lnTo>
                    <a:pt x="48435" y="166743"/>
                  </a:lnTo>
                  <a:lnTo>
                    <a:pt x="69328" y="168453"/>
                  </a:lnTo>
                  <a:lnTo>
                    <a:pt x="114155" y="176431"/>
                  </a:lnTo>
                  <a:lnTo>
                    <a:pt x="145685" y="174152"/>
                  </a:lnTo>
                  <a:lnTo>
                    <a:pt x="173987" y="159524"/>
                  </a:lnTo>
                  <a:lnTo>
                    <a:pt x="193741" y="149265"/>
                  </a:lnTo>
                  <a:lnTo>
                    <a:pt x="216345" y="134636"/>
                  </a:lnTo>
                  <a:lnTo>
                    <a:pt x="237238" y="122858"/>
                  </a:lnTo>
                  <a:lnTo>
                    <a:pt x="248825" y="120198"/>
                  </a:lnTo>
                  <a:lnTo>
                    <a:pt x="268199" y="112029"/>
                  </a:lnTo>
                  <a:lnTo>
                    <a:pt x="291941" y="104240"/>
                  </a:lnTo>
                  <a:lnTo>
                    <a:pt x="301059" y="95501"/>
                  </a:lnTo>
                  <a:lnTo>
                    <a:pt x="326131" y="82582"/>
                  </a:lnTo>
                  <a:lnTo>
                    <a:pt x="347405" y="66814"/>
                  </a:lnTo>
                  <a:lnTo>
                    <a:pt x="352344" y="64534"/>
                  </a:lnTo>
                  <a:lnTo>
                    <a:pt x="358232" y="59974"/>
                  </a:lnTo>
                  <a:lnTo>
                    <a:pt x="365070" y="54845"/>
                  </a:lnTo>
                  <a:lnTo>
                    <a:pt x="366399" y="51236"/>
                  </a:lnTo>
                  <a:lnTo>
                    <a:pt x="376276" y="44586"/>
                  </a:lnTo>
                  <a:lnTo>
                    <a:pt x="379695" y="43826"/>
                  </a:lnTo>
                  <a:lnTo>
                    <a:pt x="384254" y="39837"/>
                  </a:lnTo>
                  <a:lnTo>
                    <a:pt x="387863" y="37747"/>
                  </a:lnTo>
                  <a:lnTo>
                    <a:pt x="391472" y="32048"/>
                  </a:lnTo>
                  <a:lnTo>
                    <a:pt x="395118" y="24733"/>
                  </a:lnTo>
                  <a:lnTo>
                    <a:pt x="395118" y="22758"/>
                  </a:lnTo>
                  <a:lnTo>
                    <a:pt x="399347" y="17682"/>
                  </a:lnTo>
                  <a:close/>
                </a:path>
              </a:pathLst>
            </a:custGeom>
            <a:solidFill>
              <a:srgbClr val="294666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" name="object 80">
              <a:extLst>
                <a:ext uri="{FF2B5EF4-FFF2-40B4-BE49-F238E27FC236}">
                  <a16:creationId xmlns:a16="http://schemas.microsoft.com/office/drawing/2014/main" id="{408B2AF3-C831-4D89-9EDF-9F70D3413122}"/>
                </a:ext>
              </a:extLst>
            </p:cNvPr>
            <p:cNvSpPr/>
            <p:nvPr/>
          </p:nvSpPr>
          <p:spPr>
            <a:xfrm>
              <a:off x="2867517" y="433600"/>
              <a:ext cx="424220" cy="231018"/>
            </a:xfrm>
            <a:custGeom>
              <a:avLst/>
              <a:gdLst/>
              <a:ahLst/>
              <a:cxnLst/>
              <a:rect l="l" t="t" r="r" b="b"/>
              <a:pathLst>
                <a:path w="424220" h="231018">
                  <a:moveTo>
                    <a:pt x="388337" y="0"/>
                  </a:moveTo>
                  <a:lnTo>
                    <a:pt x="393389" y="3077"/>
                  </a:lnTo>
                  <a:lnTo>
                    <a:pt x="398362" y="6024"/>
                  </a:lnTo>
                  <a:lnTo>
                    <a:pt x="401677" y="12838"/>
                  </a:lnTo>
                  <a:lnTo>
                    <a:pt x="401677" y="19101"/>
                  </a:lnTo>
                  <a:lnTo>
                    <a:pt x="400756" y="24441"/>
                  </a:lnTo>
                  <a:lnTo>
                    <a:pt x="399283" y="33651"/>
                  </a:lnTo>
                  <a:lnTo>
                    <a:pt x="400204" y="42491"/>
                  </a:lnTo>
                  <a:lnTo>
                    <a:pt x="403365" y="49271"/>
                  </a:lnTo>
                  <a:lnTo>
                    <a:pt x="406275" y="50893"/>
                  </a:lnTo>
                  <a:lnTo>
                    <a:pt x="408084" y="51899"/>
                  </a:lnTo>
                  <a:lnTo>
                    <a:pt x="410442" y="52980"/>
                  </a:lnTo>
                  <a:lnTo>
                    <a:pt x="412408" y="53983"/>
                  </a:lnTo>
                  <a:lnTo>
                    <a:pt x="415237" y="55219"/>
                  </a:lnTo>
                  <a:lnTo>
                    <a:pt x="417047" y="56380"/>
                  </a:lnTo>
                  <a:lnTo>
                    <a:pt x="418384" y="57075"/>
                  </a:lnTo>
                  <a:lnTo>
                    <a:pt x="420899" y="58235"/>
                  </a:lnTo>
                  <a:lnTo>
                    <a:pt x="422554" y="59779"/>
                  </a:lnTo>
                  <a:lnTo>
                    <a:pt x="423582" y="61404"/>
                  </a:lnTo>
                  <a:lnTo>
                    <a:pt x="424058" y="62406"/>
                  </a:lnTo>
                  <a:lnTo>
                    <a:pt x="424220" y="63490"/>
                  </a:lnTo>
                  <a:lnTo>
                    <a:pt x="423992" y="64803"/>
                  </a:lnTo>
                  <a:lnTo>
                    <a:pt x="423606" y="66042"/>
                  </a:lnTo>
                  <a:lnTo>
                    <a:pt x="423061" y="66814"/>
                  </a:lnTo>
                  <a:lnTo>
                    <a:pt x="422596" y="67898"/>
                  </a:lnTo>
                  <a:lnTo>
                    <a:pt x="421662" y="69211"/>
                  </a:lnTo>
                  <a:lnTo>
                    <a:pt x="420176" y="69985"/>
                  </a:lnTo>
                  <a:lnTo>
                    <a:pt x="418768" y="70605"/>
                  </a:lnTo>
                  <a:lnTo>
                    <a:pt x="417749" y="70681"/>
                  </a:lnTo>
                  <a:lnTo>
                    <a:pt x="416338" y="70681"/>
                  </a:lnTo>
                  <a:lnTo>
                    <a:pt x="414769" y="70605"/>
                  </a:lnTo>
                  <a:lnTo>
                    <a:pt x="412888" y="70760"/>
                  </a:lnTo>
                  <a:lnTo>
                    <a:pt x="411557" y="71224"/>
                  </a:lnTo>
                  <a:lnTo>
                    <a:pt x="409603" y="72461"/>
                  </a:lnTo>
                  <a:lnTo>
                    <a:pt x="407887" y="74162"/>
                  </a:lnTo>
                  <a:lnTo>
                    <a:pt x="406249" y="75863"/>
                  </a:lnTo>
                  <a:lnTo>
                    <a:pt x="404867" y="86118"/>
                  </a:lnTo>
                  <a:lnTo>
                    <a:pt x="404867" y="89290"/>
                  </a:lnTo>
                  <a:lnTo>
                    <a:pt x="405220" y="91756"/>
                  </a:lnTo>
                  <a:lnTo>
                    <a:pt x="404163" y="97743"/>
                  </a:lnTo>
                  <a:lnTo>
                    <a:pt x="402402" y="101616"/>
                  </a:lnTo>
                  <a:lnTo>
                    <a:pt x="391130" y="113594"/>
                  </a:lnTo>
                  <a:lnTo>
                    <a:pt x="389369" y="117467"/>
                  </a:lnTo>
                  <a:lnTo>
                    <a:pt x="387959" y="120289"/>
                  </a:lnTo>
                  <a:lnTo>
                    <a:pt x="386902" y="122403"/>
                  </a:lnTo>
                  <a:lnTo>
                    <a:pt x="382676" y="126277"/>
                  </a:lnTo>
                  <a:lnTo>
                    <a:pt x="380914" y="128390"/>
                  </a:lnTo>
                  <a:lnTo>
                    <a:pt x="377392" y="131914"/>
                  </a:lnTo>
                  <a:lnTo>
                    <a:pt x="374926" y="135085"/>
                  </a:lnTo>
                  <a:lnTo>
                    <a:pt x="371756" y="138603"/>
                  </a:lnTo>
                  <a:lnTo>
                    <a:pt x="366119" y="144241"/>
                  </a:lnTo>
                  <a:lnTo>
                    <a:pt x="362949" y="146355"/>
                  </a:lnTo>
                  <a:lnTo>
                    <a:pt x="355552" y="153752"/>
                  </a:lnTo>
                  <a:lnTo>
                    <a:pt x="353086" y="156218"/>
                  </a:lnTo>
                  <a:lnTo>
                    <a:pt x="350346" y="158372"/>
                  </a:lnTo>
                  <a:lnTo>
                    <a:pt x="347511" y="161206"/>
                  </a:lnTo>
                  <a:lnTo>
                    <a:pt x="345284" y="163029"/>
                  </a:lnTo>
                  <a:lnTo>
                    <a:pt x="343259" y="164448"/>
                  </a:lnTo>
                  <a:lnTo>
                    <a:pt x="341235" y="165863"/>
                  </a:lnTo>
                  <a:lnTo>
                    <a:pt x="339210" y="166878"/>
                  </a:lnTo>
                  <a:lnTo>
                    <a:pt x="337185" y="168090"/>
                  </a:lnTo>
                  <a:lnTo>
                    <a:pt x="334147" y="168901"/>
                  </a:lnTo>
                  <a:lnTo>
                    <a:pt x="331110" y="169305"/>
                  </a:lnTo>
                  <a:lnTo>
                    <a:pt x="329896" y="169712"/>
                  </a:lnTo>
                  <a:lnTo>
                    <a:pt x="327668" y="169712"/>
                  </a:lnTo>
                  <a:lnTo>
                    <a:pt x="324631" y="170520"/>
                  </a:lnTo>
                  <a:lnTo>
                    <a:pt x="323416" y="171938"/>
                  </a:lnTo>
                  <a:lnTo>
                    <a:pt x="321999" y="173761"/>
                  </a:lnTo>
                  <a:lnTo>
                    <a:pt x="320177" y="176391"/>
                  </a:lnTo>
                  <a:lnTo>
                    <a:pt x="319366" y="179229"/>
                  </a:lnTo>
                  <a:lnTo>
                    <a:pt x="319569" y="181456"/>
                  </a:lnTo>
                  <a:lnTo>
                    <a:pt x="318759" y="182467"/>
                  </a:lnTo>
                  <a:lnTo>
                    <a:pt x="317342" y="183682"/>
                  </a:lnTo>
                  <a:lnTo>
                    <a:pt x="314597" y="184499"/>
                  </a:lnTo>
                  <a:lnTo>
                    <a:pt x="311937" y="185815"/>
                  </a:lnTo>
                  <a:lnTo>
                    <a:pt x="308967" y="187515"/>
                  </a:lnTo>
                  <a:lnTo>
                    <a:pt x="306703" y="189602"/>
                  </a:lnTo>
                  <a:lnTo>
                    <a:pt x="304362" y="191923"/>
                  </a:lnTo>
                  <a:lnTo>
                    <a:pt x="302018" y="193470"/>
                  </a:lnTo>
                  <a:lnTo>
                    <a:pt x="299985" y="194630"/>
                  </a:lnTo>
                  <a:lnTo>
                    <a:pt x="297561" y="195945"/>
                  </a:lnTo>
                  <a:lnTo>
                    <a:pt x="294276" y="197570"/>
                  </a:lnTo>
                  <a:lnTo>
                    <a:pt x="290835" y="199426"/>
                  </a:lnTo>
                  <a:lnTo>
                    <a:pt x="286453" y="201048"/>
                  </a:lnTo>
                  <a:lnTo>
                    <a:pt x="284575" y="201902"/>
                  </a:lnTo>
                  <a:lnTo>
                    <a:pt x="282463" y="202828"/>
                  </a:lnTo>
                  <a:lnTo>
                    <a:pt x="279878" y="203448"/>
                  </a:lnTo>
                  <a:lnTo>
                    <a:pt x="276279" y="204994"/>
                  </a:lnTo>
                  <a:lnTo>
                    <a:pt x="271812" y="205295"/>
                  </a:lnTo>
                  <a:lnTo>
                    <a:pt x="270478" y="205383"/>
                  </a:lnTo>
                  <a:lnTo>
                    <a:pt x="266244" y="205538"/>
                  </a:lnTo>
                  <a:lnTo>
                    <a:pt x="262010" y="205617"/>
                  </a:lnTo>
                  <a:lnTo>
                    <a:pt x="257226" y="205541"/>
                  </a:lnTo>
                  <a:lnTo>
                    <a:pt x="247257" y="203688"/>
                  </a:lnTo>
                  <a:lnTo>
                    <a:pt x="243961" y="203302"/>
                  </a:lnTo>
                  <a:lnTo>
                    <a:pt x="239884" y="203303"/>
                  </a:lnTo>
                  <a:lnTo>
                    <a:pt x="234313" y="202607"/>
                  </a:lnTo>
                  <a:lnTo>
                    <a:pt x="229841" y="202455"/>
                  </a:lnTo>
                  <a:lnTo>
                    <a:pt x="226392" y="202534"/>
                  </a:lnTo>
                  <a:lnTo>
                    <a:pt x="222471" y="202610"/>
                  </a:lnTo>
                  <a:lnTo>
                    <a:pt x="217769" y="203230"/>
                  </a:lnTo>
                  <a:lnTo>
                    <a:pt x="212596" y="203694"/>
                  </a:lnTo>
                  <a:lnTo>
                    <a:pt x="208362" y="203852"/>
                  </a:lnTo>
                  <a:lnTo>
                    <a:pt x="204525" y="204703"/>
                  </a:lnTo>
                  <a:lnTo>
                    <a:pt x="202172" y="204702"/>
                  </a:lnTo>
                  <a:lnTo>
                    <a:pt x="199272" y="205091"/>
                  </a:lnTo>
                  <a:lnTo>
                    <a:pt x="192455" y="206097"/>
                  </a:lnTo>
                  <a:lnTo>
                    <a:pt x="188694" y="206637"/>
                  </a:lnTo>
                  <a:lnTo>
                    <a:pt x="186818" y="207877"/>
                  </a:lnTo>
                  <a:lnTo>
                    <a:pt x="181267" y="210969"/>
                  </a:lnTo>
                  <a:lnTo>
                    <a:pt x="171573" y="216616"/>
                  </a:lnTo>
                  <a:lnTo>
                    <a:pt x="168444" y="218163"/>
                  </a:lnTo>
                  <a:lnTo>
                    <a:pt x="165629" y="219785"/>
                  </a:lnTo>
                  <a:lnTo>
                    <a:pt x="161173" y="222260"/>
                  </a:lnTo>
                  <a:lnTo>
                    <a:pt x="154516" y="224116"/>
                  </a:lnTo>
                  <a:lnTo>
                    <a:pt x="152163" y="224040"/>
                  </a:lnTo>
                  <a:lnTo>
                    <a:pt x="148712" y="223809"/>
                  </a:lnTo>
                  <a:lnTo>
                    <a:pt x="145028" y="224043"/>
                  </a:lnTo>
                  <a:lnTo>
                    <a:pt x="140953" y="224663"/>
                  </a:lnTo>
                  <a:lnTo>
                    <a:pt x="137035" y="225358"/>
                  </a:lnTo>
                  <a:lnTo>
                    <a:pt x="132727" y="226133"/>
                  </a:lnTo>
                  <a:lnTo>
                    <a:pt x="128493" y="226364"/>
                  </a:lnTo>
                  <a:lnTo>
                    <a:pt x="124966" y="226598"/>
                  </a:lnTo>
                  <a:lnTo>
                    <a:pt x="120260" y="226522"/>
                  </a:lnTo>
                  <a:lnTo>
                    <a:pt x="117513" y="225981"/>
                  </a:lnTo>
                  <a:lnTo>
                    <a:pt x="114532" y="225827"/>
                  </a:lnTo>
                  <a:lnTo>
                    <a:pt x="110846" y="225674"/>
                  </a:lnTo>
                  <a:lnTo>
                    <a:pt x="108259" y="226061"/>
                  </a:lnTo>
                  <a:lnTo>
                    <a:pt x="105360" y="226370"/>
                  </a:lnTo>
                  <a:lnTo>
                    <a:pt x="98696" y="226759"/>
                  </a:lnTo>
                  <a:lnTo>
                    <a:pt x="96500" y="226759"/>
                  </a:lnTo>
                  <a:lnTo>
                    <a:pt x="94385" y="227224"/>
                  </a:lnTo>
                  <a:lnTo>
                    <a:pt x="90544" y="227303"/>
                  </a:lnTo>
                  <a:lnTo>
                    <a:pt x="89681" y="227302"/>
                  </a:lnTo>
                  <a:lnTo>
                    <a:pt x="86703" y="227534"/>
                  </a:lnTo>
                  <a:lnTo>
                    <a:pt x="82860" y="227537"/>
                  </a:lnTo>
                  <a:lnTo>
                    <a:pt x="81608" y="228153"/>
                  </a:lnTo>
                  <a:lnTo>
                    <a:pt x="78629" y="228156"/>
                  </a:lnTo>
                  <a:lnTo>
                    <a:pt x="76513" y="228542"/>
                  </a:lnTo>
                  <a:lnTo>
                    <a:pt x="71339" y="228697"/>
                  </a:lnTo>
                  <a:lnTo>
                    <a:pt x="65379" y="228621"/>
                  </a:lnTo>
                  <a:lnTo>
                    <a:pt x="61927" y="228469"/>
                  </a:lnTo>
                  <a:lnTo>
                    <a:pt x="58475" y="228159"/>
                  </a:lnTo>
                  <a:lnTo>
                    <a:pt x="56591" y="227697"/>
                  </a:lnTo>
                  <a:lnTo>
                    <a:pt x="51961" y="227157"/>
                  </a:lnTo>
                  <a:lnTo>
                    <a:pt x="27653" y="231018"/>
                  </a:lnTo>
                  <a:lnTo>
                    <a:pt x="15955" y="215187"/>
                  </a:lnTo>
                  <a:lnTo>
                    <a:pt x="9307" y="207398"/>
                  </a:lnTo>
                  <a:lnTo>
                    <a:pt x="0" y="196759"/>
                  </a:lnTo>
                  <a:lnTo>
                    <a:pt x="5318" y="189350"/>
                  </a:lnTo>
                  <a:lnTo>
                    <a:pt x="14245" y="179661"/>
                  </a:lnTo>
                  <a:lnTo>
                    <a:pt x="22603" y="174152"/>
                  </a:lnTo>
                  <a:lnTo>
                    <a:pt x="32670" y="169972"/>
                  </a:lnTo>
                  <a:lnTo>
                    <a:pt x="39507" y="168453"/>
                  </a:lnTo>
                  <a:lnTo>
                    <a:pt x="48435" y="166743"/>
                  </a:lnTo>
                  <a:lnTo>
                    <a:pt x="69328" y="168453"/>
                  </a:lnTo>
                  <a:lnTo>
                    <a:pt x="114155" y="176431"/>
                  </a:lnTo>
                  <a:lnTo>
                    <a:pt x="145685" y="174152"/>
                  </a:lnTo>
                  <a:lnTo>
                    <a:pt x="173987" y="159524"/>
                  </a:lnTo>
                  <a:lnTo>
                    <a:pt x="193741" y="149265"/>
                  </a:lnTo>
                  <a:lnTo>
                    <a:pt x="216345" y="134636"/>
                  </a:lnTo>
                  <a:lnTo>
                    <a:pt x="237238" y="122858"/>
                  </a:lnTo>
                  <a:lnTo>
                    <a:pt x="248825" y="120198"/>
                  </a:lnTo>
                  <a:lnTo>
                    <a:pt x="268199" y="112029"/>
                  </a:lnTo>
                  <a:lnTo>
                    <a:pt x="291941" y="104240"/>
                  </a:lnTo>
                  <a:lnTo>
                    <a:pt x="301059" y="95501"/>
                  </a:lnTo>
                  <a:lnTo>
                    <a:pt x="326131" y="82582"/>
                  </a:lnTo>
                  <a:lnTo>
                    <a:pt x="347405" y="66814"/>
                  </a:lnTo>
                  <a:lnTo>
                    <a:pt x="352344" y="64534"/>
                  </a:lnTo>
                  <a:lnTo>
                    <a:pt x="358232" y="59974"/>
                  </a:lnTo>
                  <a:lnTo>
                    <a:pt x="365070" y="54845"/>
                  </a:lnTo>
                  <a:lnTo>
                    <a:pt x="366399" y="51236"/>
                  </a:lnTo>
                  <a:lnTo>
                    <a:pt x="376276" y="44586"/>
                  </a:lnTo>
                  <a:lnTo>
                    <a:pt x="379695" y="43826"/>
                  </a:lnTo>
                  <a:lnTo>
                    <a:pt x="384254" y="39837"/>
                  </a:lnTo>
                  <a:lnTo>
                    <a:pt x="387863" y="37747"/>
                  </a:lnTo>
                  <a:lnTo>
                    <a:pt x="391472" y="32048"/>
                  </a:lnTo>
                  <a:lnTo>
                    <a:pt x="395118" y="24733"/>
                  </a:lnTo>
                  <a:lnTo>
                    <a:pt x="395118" y="22758"/>
                  </a:lnTo>
                  <a:lnTo>
                    <a:pt x="399347" y="17682"/>
                  </a:lnTo>
                  <a:lnTo>
                    <a:pt x="393144" y="10915"/>
                  </a:lnTo>
                  <a:lnTo>
                    <a:pt x="389761" y="7530"/>
                  </a:lnTo>
                  <a:lnTo>
                    <a:pt x="388337" y="0"/>
                  </a:lnTo>
                  <a:close/>
                </a:path>
              </a:pathLst>
            </a:custGeom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" name="object 81">
              <a:extLst>
                <a:ext uri="{FF2B5EF4-FFF2-40B4-BE49-F238E27FC236}">
                  <a16:creationId xmlns:a16="http://schemas.microsoft.com/office/drawing/2014/main" id="{E76DBD2F-78CE-4BC5-B806-31709B4C7525}"/>
                </a:ext>
              </a:extLst>
            </p:cNvPr>
            <p:cNvSpPr/>
            <p:nvPr/>
          </p:nvSpPr>
          <p:spPr>
            <a:xfrm>
              <a:off x="2895170" y="127868"/>
              <a:ext cx="627656" cy="612030"/>
            </a:xfrm>
            <a:custGeom>
              <a:avLst/>
              <a:gdLst/>
              <a:ahLst/>
              <a:cxnLst/>
              <a:rect l="l" t="t" r="r" b="b"/>
              <a:pathLst>
                <a:path w="627656" h="612030">
                  <a:moveTo>
                    <a:pt x="325174" y="117272"/>
                  </a:moveTo>
                  <a:lnTo>
                    <a:pt x="317842" y="105710"/>
                  </a:lnTo>
                  <a:lnTo>
                    <a:pt x="313614" y="95558"/>
                  </a:lnTo>
                  <a:lnTo>
                    <a:pt x="313050" y="84842"/>
                  </a:lnTo>
                  <a:lnTo>
                    <a:pt x="321508" y="75536"/>
                  </a:lnTo>
                  <a:lnTo>
                    <a:pt x="324610" y="67076"/>
                  </a:lnTo>
                  <a:lnTo>
                    <a:pt x="335042" y="53258"/>
                  </a:lnTo>
                  <a:lnTo>
                    <a:pt x="339834" y="46489"/>
                  </a:lnTo>
                  <a:lnTo>
                    <a:pt x="341808" y="38876"/>
                  </a:lnTo>
                  <a:lnTo>
                    <a:pt x="342936" y="26185"/>
                  </a:lnTo>
                  <a:lnTo>
                    <a:pt x="367465" y="22519"/>
                  </a:lnTo>
                  <a:lnTo>
                    <a:pt x="409194" y="33517"/>
                  </a:lnTo>
                  <a:lnTo>
                    <a:pt x="425828" y="33236"/>
                  </a:lnTo>
                  <a:lnTo>
                    <a:pt x="460790" y="1087"/>
                  </a:lnTo>
                  <a:lnTo>
                    <a:pt x="462121" y="0"/>
                  </a:lnTo>
                  <a:lnTo>
                    <a:pt x="466336" y="4939"/>
                  </a:lnTo>
                  <a:lnTo>
                    <a:pt x="466350" y="7491"/>
                  </a:lnTo>
                  <a:lnTo>
                    <a:pt x="466121" y="8727"/>
                  </a:lnTo>
                  <a:lnTo>
                    <a:pt x="465813" y="9733"/>
                  </a:lnTo>
                  <a:lnTo>
                    <a:pt x="465739" y="10659"/>
                  </a:lnTo>
                  <a:lnTo>
                    <a:pt x="465511" y="11975"/>
                  </a:lnTo>
                  <a:lnTo>
                    <a:pt x="464971" y="13597"/>
                  </a:lnTo>
                  <a:lnTo>
                    <a:pt x="464974" y="14293"/>
                  </a:lnTo>
                  <a:lnTo>
                    <a:pt x="465138" y="15608"/>
                  </a:lnTo>
                  <a:lnTo>
                    <a:pt x="465220" y="16304"/>
                  </a:lnTo>
                  <a:lnTo>
                    <a:pt x="465384" y="17694"/>
                  </a:lnTo>
                  <a:lnTo>
                    <a:pt x="465625" y="18855"/>
                  </a:lnTo>
                  <a:lnTo>
                    <a:pt x="465868" y="20401"/>
                  </a:lnTo>
                  <a:lnTo>
                    <a:pt x="466033" y="21793"/>
                  </a:lnTo>
                  <a:lnTo>
                    <a:pt x="465809" y="24034"/>
                  </a:lnTo>
                  <a:lnTo>
                    <a:pt x="465194" y="26276"/>
                  </a:lnTo>
                  <a:lnTo>
                    <a:pt x="465125" y="28284"/>
                  </a:lnTo>
                  <a:lnTo>
                    <a:pt x="465290" y="29754"/>
                  </a:lnTo>
                  <a:lnTo>
                    <a:pt x="465533" y="31069"/>
                  </a:lnTo>
                  <a:lnTo>
                    <a:pt x="465619" y="32616"/>
                  </a:lnTo>
                  <a:lnTo>
                    <a:pt x="465239" y="35013"/>
                  </a:lnTo>
                  <a:lnTo>
                    <a:pt x="465014" y="36944"/>
                  </a:lnTo>
                  <a:lnTo>
                    <a:pt x="464793" y="39727"/>
                  </a:lnTo>
                  <a:lnTo>
                    <a:pt x="464723" y="41273"/>
                  </a:lnTo>
                  <a:lnTo>
                    <a:pt x="464734" y="43360"/>
                  </a:lnTo>
                  <a:lnTo>
                    <a:pt x="464981" y="45601"/>
                  </a:lnTo>
                  <a:lnTo>
                    <a:pt x="465621" y="48154"/>
                  </a:lnTo>
                  <a:lnTo>
                    <a:pt x="467201" y="50161"/>
                  </a:lnTo>
                  <a:lnTo>
                    <a:pt x="469100" y="53488"/>
                  </a:lnTo>
                  <a:lnTo>
                    <a:pt x="469654" y="54490"/>
                  </a:lnTo>
                  <a:lnTo>
                    <a:pt x="470288" y="55805"/>
                  </a:lnTo>
                  <a:lnTo>
                    <a:pt x="471553" y="57737"/>
                  </a:lnTo>
                  <a:lnTo>
                    <a:pt x="472738" y="59284"/>
                  </a:lnTo>
                  <a:lnTo>
                    <a:pt x="473213" y="60210"/>
                  </a:lnTo>
                  <a:lnTo>
                    <a:pt x="474396" y="61525"/>
                  </a:lnTo>
                  <a:lnTo>
                    <a:pt x="476290" y="63843"/>
                  </a:lnTo>
                  <a:lnTo>
                    <a:pt x="477477" y="65854"/>
                  </a:lnTo>
                  <a:lnTo>
                    <a:pt x="478191" y="67400"/>
                  </a:lnTo>
                  <a:lnTo>
                    <a:pt x="478826" y="68946"/>
                  </a:lnTo>
                  <a:lnTo>
                    <a:pt x="479304" y="70338"/>
                  </a:lnTo>
                  <a:lnTo>
                    <a:pt x="479378" y="70675"/>
                  </a:lnTo>
                  <a:lnTo>
                    <a:pt x="479625" y="71805"/>
                  </a:lnTo>
                  <a:lnTo>
                    <a:pt x="479483" y="74587"/>
                  </a:lnTo>
                  <a:lnTo>
                    <a:pt x="479258" y="76522"/>
                  </a:lnTo>
                  <a:lnTo>
                    <a:pt x="478793" y="77603"/>
                  </a:lnTo>
                  <a:lnTo>
                    <a:pt x="477863" y="79769"/>
                  </a:lnTo>
                  <a:lnTo>
                    <a:pt x="477320" y="80926"/>
                  </a:lnTo>
                  <a:lnTo>
                    <a:pt x="476699" y="82166"/>
                  </a:lnTo>
                  <a:lnTo>
                    <a:pt x="475307" y="85720"/>
                  </a:lnTo>
                  <a:lnTo>
                    <a:pt x="474763" y="86726"/>
                  </a:lnTo>
                  <a:lnTo>
                    <a:pt x="473841" y="90282"/>
                  </a:lnTo>
                  <a:lnTo>
                    <a:pt x="474010" y="92680"/>
                  </a:lnTo>
                  <a:lnTo>
                    <a:pt x="474408" y="93761"/>
                  </a:lnTo>
                  <a:lnTo>
                    <a:pt x="475902" y="101255"/>
                  </a:lnTo>
                  <a:lnTo>
                    <a:pt x="477706" y="104563"/>
                  </a:lnTo>
                  <a:lnTo>
                    <a:pt x="480412" y="107871"/>
                  </a:lnTo>
                  <a:lnTo>
                    <a:pt x="482668" y="109672"/>
                  </a:lnTo>
                  <a:lnTo>
                    <a:pt x="487293" y="111583"/>
                  </a:lnTo>
                  <a:lnTo>
                    <a:pt x="488869" y="112567"/>
                  </a:lnTo>
                  <a:lnTo>
                    <a:pt x="492612" y="113946"/>
                  </a:lnTo>
                  <a:lnTo>
                    <a:pt x="495370" y="114144"/>
                  </a:lnTo>
                  <a:lnTo>
                    <a:pt x="497340" y="114341"/>
                  </a:lnTo>
                  <a:lnTo>
                    <a:pt x="499113" y="114930"/>
                  </a:lnTo>
                  <a:lnTo>
                    <a:pt x="501083" y="114930"/>
                  </a:lnTo>
                  <a:lnTo>
                    <a:pt x="502857" y="115128"/>
                  </a:lnTo>
                  <a:lnTo>
                    <a:pt x="504629" y="115325"/>
                  </a:lnTo>
                  <a:lnTo>
                    <a:pt x="507585" y="115128"/>
                  </a:lnTo>
                  <a:lnTo>
                    <a:pt x="510934" y="115128"/>
                  </a:lnTo>
                  <a:lnTo>
                    <a:pt x="515788" y="121054"/>
                  </a:lnTo>
                  <a:lnTo>
                    <a:pt x="520319" y="120893"/>
                  </a:lnTo>
                  <a:lnTo>
                    <a:pt x="525498" y="122512"/>
                  </a:lnTo>
                  <a:lnTo>
                    <a:pt x="531423" y="123797"/>
                  </a:lnTo>
                  <a:lnTo>
                    <a:pt x="532758" y="125058"/>
                  </a:lnTo>
                  <a:lnTo>
                    <a:pt x="533702" y="125675"/>
                  </a:lnTo>
                  <a:lnTo>
                    <a:pt x="534647" y="126449"/>
                  </a:lnTo>
                  <a:lnTo>
                    <a:pt x="535832" y="128071"/>
                  </a:lnTo>
                  <a:lnTo>
                    <a:pt x="536708" y="130623"/>
                  </a:lnTo>
                  <a:lnTo>
                    <a:pt x="539093" y="136592"/>
                  </a:lnTo>
                  <a:lnTo>
                    <a:pt x="540549" y="139991"/>
                  </a:lnTo>
                  <a:lnTo>
                    <a:pt x="540549" y="146464"/>
                  </a:lnTo>
                  <a:lnTo>
                    <a:pt x="541034" y="151158"/>
                  </a:lnTo>
                  <a:lnTo>
                    <a:pt x="541034" y="160058"/>
                  </a:lnTo>
                  <a:lnTo>
                    <a:pt x="540549" y="161516"/>
                  </a:lnTo>
                  <a:lnTo>
                    <a:pt x="539901" y="162971"/>
                  </a:lnTo>
                  <a:lnTo>
                    <a:pt x="538930" y="163782"/>
                  </a:lnTo>
                  <a:lnTo>
                    <a:pt x="537312" y="165562"/>
                  </a:lnTo>
                  <a:lnTo>
                    <a:pt x="536017" y="167828"/>
                  </a:lnTo>
                  <a:lnTo>
                    <a:pt x="537636" y="168961"/>
                  </a:lnTo>
                  <a:lnTo>
                    <a:pt x="538607" y="170094"/>
                  </a:lnTo>
                  <a:lnTo>
                    <a:pt x="539740" y="171063"/>
                  </a:lnTo>
                  <a:lnTo>
                    <a:pt x="541196" y="171874"/>
                  </a:lnTo>
                  <a:lnTo>
                    <a:pt x="543138" y="172682"/>
                  </a:lnTo>
                  <a:lnTo>
                    <a:pt x="544757" y="173654"/>
                  </a:lnTo>
                  <a:lnTo>
                    <a:pt x="546213" y="174302"/>
                  </a:lnTo>
                  <a:lnTo>
                    <a:pt x="547831" y="175596"/>
                  </a:lnTo>
                  <a:lnTo>
                    <a:pt x="552039" y="176811"/>
                  </a:lnTo>
                  <a:lnTo>
                    <a:pt x="554467" y="176972"/>
                  </a:lnTo>
                  <a:lnTo>
                    <a:pt x="557057" y="176972"/>
                  </a:lnTo>
                  <a:lnTo>
                    <a:pt x="558999" y="176646"/>
                  </a:lnTo>
                  <a:lnTo>
                    <a:pt x="562397" y="175192"/>
                  </a:lnTo>
                  <a:lnTo>
                    <a:pt x="566120" y="174381"/>
                  </a:lnTo>
                  <a:lnTo>
                    <a:pt x="568709" y="175514"/>
                  </a:lnTo>
                  <a:lnTo>
                    <a:pt x="570975" y="177780"/>
                  </a:lnTo>
                  <a:lnTo>
                    <a:pt x="573403" y="180207"/>
                  </a:lnTo>
                  <a:lnTo>
                    <a:pt x="575992" y="182637"/>
                  </a:lnTo>
                  <a:lnTo>
                    <a:pt x="579067" y="184578"/>
                  </a:lnTo>
                  <a:lnTo>
                    <a:pt x="584591" y="184802"/>
                  </a:lnTo>
                  <a:lnTo>
                    <a:pt x="587021" y="184569"/>
                  </a:lnTo>
                  <a:lnTo>
                    <a:pt x="588433" y="184803"/>
                  </a:lnTo>
                  <a:lnTo>
                    <a:pt x="589931" y="186194"/>
                  </a:lnTo>
                  <a:lnTo>
                    <a:pt x="590801" y="187740"/>
                  </a:lnTo>
                  <a:lnTo>
                    <a:pt x="592541" y="190444"/>
                  </a:lnTo>
                  <a:lnTo>
                    <a:pt x="593879" y="191525"/>
                  </a:lnTo>
                  <a:lnTo>
                    <a:pt x="595455" y="192996"/>
                  </a:lnTo>
                  <a:lnTo>
                    <a:pt x="595772" y="193536"/>
                  </a:lnTo>
                  <a:lnTo>
                    <a:pt x="596720" y="195003"/>
                  </a:lnTo>
                  <a:lnTo>
                    <a:pt x="597276" y="196164"/>
                  </a:lnTo>
                  <a:lnTo>
                    <a:pt x="599633" y="197014"/>
                  </a:lnTo>
                  <a:lnTo>
                    <a:pt x="601046" y="197324"/>
                  </a:lnTo>
                  <a:lnTo>
                    <a:pt x="602145" y="197631"/>
                  </a:lnTo>
                  <a:lnTo>
                    <a:pt x="606001" y="200259"/>
                  </a:lnTo>
                  <a:lnTo>
                    <a:pt x="607112" y="202579"/>
                  </a:lnTo>
                  <a:lnTo>
                    <a:pt x="608927" y="205340"/>
                  </a:lnTo>
                  <a:lnTo>
                    <a:pt x="611848" y="210240"/>
                  </a:lnTo>
                  <a:lnTo>
                    <a:pt x="612723" y="216890"/>
                  </a:lnTo>
                  <a:lnTo>
                    <a:pt x="612723" y="227211"/>
                  </a:lnTo>
                  <a:lnTo>
                    <a:pt x="615872" y="235784"/>
                  </a:lnTo>
                  <a:lnTo>
                    <a:pt x="620030" y="246322"/>
                  </a:lnTo>
                  <a:lnTo>
                    <a:pt x="622251" y="248746"/>
                  </a:lnTo>
                  <a:lnTo>
                    <a:pt x="624270" y="249958"/>
                  </a:lnTo>
                  <a:lnTo>
                    <a:pt x="627656" y="253494"/>
                  </a:lnTo>
                  <a:lnTo>
                    <a:pt x="627656" y="255909"/>
                  </a:lnTo>
                  <a:lnTo>
                    <a:pt x="626357" y="259250"/>
                  </a:lnTo>
                  <a:lnTo>
                    <a:pt x="624872" y="261476"/>
                  </a:lnTo>
                  <a:lnTo>
                    <a:pt x="622087" y="262218"/>
                  </a:lnTo>
                  <a:lnTo>
                    <a:pt x="618648" y="264344"/>
                  </a:lnTo>
                  <a:lnTo>
                    <a:pt x="617712" y="265271"/>
                  </a:lnTo>
                  <a:lnTo>
                    <a:pt x="616541" y="266276"/>
                  </a:lnTo>
                  <a:lnTo>
                    <a:pt x="615761" y="266896"/>
                  </a:lnTo>
                  <a:lnTo>
                    <a:pt x="617075" y="268900"/>
                  </a:lnTo>
                  <a:lnTo>
                    <a:pt x="619303" y="272242"/>
                  </a:lnTo>
                  <a:lnTo>
                    <a:pt x="620974" y="274283"/>
                  </a:lnTo>
                  <a:lnTo>
                    <a:pt x="621902" y="276328"/>
                  </a:lnTo>
                  <a:lnTo>
                    <a:pt x="621858" y="278335"/>
                  </a:lnTo>
                  <a:lnTo>
                    <a:pt x="622101" y="279727"/>
                  </a:lnTo>
                  <a:lnTo>
                    <a:pt x="621712" y="280343"/>
                  </a:lnTo>
                  <a:lnTo>
                    <a:pt x="621163" y="280498"/>
                  </a:lnTo>
                  <a:lnTo>
                    <a:pt x="620459" y="280653"/>
                  </a:lnTo>
                  <a:lnTo>
                    <a:pt x="619909" y="280422"/>
                  </a:lnTo>
                  <a:lnTo>
                    <a:pt x="619279" y="279882"/>
                  </a:lnTo>
                  <a:lnTo>
                    <a:pt x="618414" y="279572"/>
                  </a:lnTo>
                  <a:lnTo>
                    <a:pt x="617317" y="279572"/>
                  </a:lnTo>
                  <a:lnTo>
                    <a:pt x="616456" y="279882"/>
                  </a:lnTo>
                  <a:lnTo>
                    <a:pt x="615127" y="280811"/>
                  </a:lnTo>
                  <a:lnTo>
                    <a:pt x="614502" y="281273"/>
                  </a:lnTo>
                  <a:lnTo>
                    <a:pt x="613722" y="281893"/>
                  </a:lnTo>
                  <a:lnTo>
                    <a:pt x="613459" y="286191"/>
                  </a:lnTo>
                  <a:lnTo>
                    <a:pt x="613603" y="289314"/>
                  </a:lnTo>
                  <a:lnTo>
                    <a:pt x="615259" y="290936"/>
                  </a:lnTo>
                  <a:lnTo>
                    <a:pt x="616209" y="292637"/>
                  </a:lnTo>
                  <a:lnTo>
                    <a:pt x="616373" y="294107"/>
                  </a:lnTo>
                  <a:lnTo>
                    <a:pt x="615537" y="299207"/>
                  </a:lnTo>
                  <a:lnTo>
                    <a:pt x="607703" y="315599"/>
                  </a:lnTo>
                  <a:lnTo>
                    <a:pt x="606844" y="316373"/>
                  </a:lnTo>
                  <a:lnTo>
                    <a:pt x="605673" y="317455"/>
                  </a:lnTo>
                  <a:lnTo>
                    <a:pt x="603952" y="318150"/>
                  </a:lnTo>
                  <a:lnTo>
                    <a:pt x="602310" y="319080"/>
                  </a:lnTo>
                  <a:lnTo>
                    <a:pt x="600509" y="319544"/>
                  </a:lnTo>
                  <a:lnTo>
                    <a:pt x="598942" y="319930"/>
                  </a:lnTo>
                  <a:lnTo>
                    <a:pt x="598238" y="320164"/>
                  </a:lnTo>
                  <a:lnTo>
                    <a:pt x="596591" y="320165"/>
                  </a:lnTo>
                  <a:lnTo>
                    <a:pt x="595414" y="320085"/>
                  </a:lnTo>
                  <a:lnTo>
                    <a:pt x="593296" y="319855"/>
                  </a:lnTo>
                  <a:lnTo>
                    <a:pt x="590866" y="320088"/>
                  </a:lnTo>
                  <a:lnTo>
                    <a:pt x="589380" y="320784"/>
                  </a:lnTo>
                  <a:lnTo>
                    <a:pt x="587030" y="321324"/>
                  </a:lnTo>
                  <a:lnTo>
                    <a:pt x="584445" y="321865"/>
                  </a:lnTo>
                  <a:lnTo>
                    <a:pt x="582799" y="322023"/>
                  </a:lnTo>
                  <a:lnTo>
                    <a:pt x="581782" y="322485"/>
                  </a:lnTo>
                  <a:lnTo>
                    <a:pt x="579674" y="324186"/>
                  </a:lnTo>
                  <a:lnTo>
                    <a:pt x="578892" y="324575"/>
                  </a:lnTo>
                  <a:lnTo>
                    <a:pt x="578669" y="328436"/>
                  </a:lnTo>
                  <a:lnTo>
                    <a:pt x="584423" y="332458"/>
                  </a:lnTo>
                  <a:lnTo>
                    <a:pt x="585443" y="332689"/>
                  </a:lnTo>
                  <a:lnTo>
                    <a:pt x="587877" y="333229"/>
                  </a:lnTo>
                  <a:lnTo>
                    <a:pt x="589290" y="333615"/>
                  </a:lnTo>
                  <a:lnTo>
                    <a:pt x="590704" y="334080"/>
                  </a:lnTo>
                  <a:lnTo>
                    <a:pt x="593139" y="334930"/>
                  </a:lnTo>
                  <a:lnTo>
                    <a:pt x="594792" y="336012"/>
                  </a:lnTo>
                  <a:lnTo>
                    <a:pt x="596377" y="336279"/>
                  </a:lnTo>
                  <a:lnTo>
                    <a:pt x="597700" y="337248"/>
                  </a:lnTo>
                  <a:lnTo>
                    <a:pt x="597619" y="337521"/>
                  </a:lnTo>
                  <a:lnTo>
                    <a:pt x="599395" y="338409"/>
                  </a:lnTo>
                  <a:lnTo>
                    <a:pt x="601436" y="338676"/>
                  </a:lnTo>
                  <a:lnTo>
                    <a:pt x="604187" y="339739"/>
                  </a:lnTo>
                  <a:lnTo>
                    <a:pt x="605785" y="341425"/>
                  </a:lnTo>
                  <a:lnTo>
                    <a:pt x="606938" y="342580"/>
                  </a:lnTo>
                  <a:lnTo>
                    <a:pt x="608447" y="344265"/>
                  </a:lnTo>
                  <a:lnTo>
                    <a:pt x="608092" y="346218"/>
                  </a:lnTo>
                  <a:lnTo>
                    <a:pt x="607027" y="347816"/>
                  </a:lnTo>
                  <a:lnTo>
                    <a:pt x="605607" y="349502"/>
                  </a:lnTo>
                  <a:lnTo>
                    <a:pt x="603743" y="349769"/>
                  </a:lnTo>
                  <a:lnTo>
                    <a:pt x="601613" y="351100"/>
                  </a:lnTo>
                  <a:lnTo>
                    <a:pt x="599572" y="353673"/>
                  </a:lnTo>
                  <a:lnTo>
                    <a:pt x="599394" y="354827"/>
                  </a:lnTo>
                  <a:lnTo>
                    <a:pt x="598516" y="358430"/>
                  </a:lnTo>
                  <a:lnTo>
                    <a:pt x="598058" y="360671"/>
                  </a:lnTo>
                  <a:lnTo>
                    <a:pt x="598618" y="362759"/>
                  </a:lnTo>
                  <a:lnTo>
                    <a:pt x="599027" y="366082"/>
                  </a:lnTo>
                  <a:lnTo>
                    <a:pt x="599269" y="367318"/>
                  </a:lnTo>
                  <a:lnTo>
                    <a:pt x="599674" y="369793"/>
                  </a:lnTo>
                  <a:lnTo>
                    <a:pt x="600226" y="370411"/>
                  </a:lnTo>
                  <a:lnTo>
                    <a:pt x="601415" y="372807"/>
                  </a:lnTo>
                  <a:lnTo>
                    <a:pt x="601739" y="374818"/>
                  </a:lnTo>
                  <a:lnTo>
                    <a:pt x="601822" y="375590"/>
                  </a:lnTo>
                  <a:lnTo>
                    <a:pt x="600899" y="379225"/>
                  </a:lnTo>
                  <a:lnTo>
                    <a:pt x="600434" y="380383"/>
                  </a:lnTo>
                  <a:lnTo>
                    <a:pt x="599341" y="381233"/>
                  </a:lnTo>
                  <a:lnTo>
                    <a:pt x="599116" y="383090"/>
                  </a:lnTo>
                  <a:lnTo>
                    <a:pt x="598964" y="384019"/>
                  </a:lnTo>
                  <a:lnTo>
                    <a:pt x="598819" y="386337"/>
                  </a:lnTo>
                  <a:lnTo>
                    <a:pt x="598912" y="389120"/>
                  </a:lnTo>
                  <a:lnTo>
                    <a:pt x="598923" y="391206"/>
                  </a:lnTo>
                  <a:lnTo>
                    <a:pt x="598852" y="392752"/>
                  </a:lnTo>
                  <a:lnTo>
                    <a:pt x="598547" y="394299"/>
                  </a:lnTo>
                  <a:lnTo>
                    <a:pt x="597930" y="396233"/>
                  </a:lnTo>
                  <a:lnTo>
                    <a:pt x="596996" y="397546"/>
                  </a:lnTo>
                  <a:lnTo>
                    <a:pt x="595825" y="398630"/>
                  </a:lnTo>
                  <a:lnTo>
                    <a:pt x="594651" y="399092"/>
                  </a:lnTo>
                  <a:lnTo>
                    <a:pt x="593163" y="399326"/>
                  </a:lnTo>
                  <a:lnTo>
                    <a:pt x="591674" y="399557"/>
                  </a:lnTo>
                  <a:lnTo>
                    <a:pt x="590106" y="399636"/>
                  </a:lnTo>
                  <a:lnTo>
                    <a:pt x="588224" y="399715"/>
                  </a:lnTo>
                  <a:lnTo>
                    <a:pt x="585951" y="399870"/>
                  </a:lnTo>
                  <a:lnTo>
                    <a:pt x="583996" y="400951"/>
                  </a:lnTo>
                  <a:lnTo>
                    <a:pt x="582508" y="401416"/>
                  </a:lnTo>
                  <a:lnTo>
                    <a:pt x="580161" y="402342"/>
                  </a:lnTo>
                  <a:lnTo>
                    <a:pt x="578599" y="403658"/>
                  </a:lnTo>
                  <a:lnTo>
                    <a:pt x="577117" y="405128"/>
                  </a:lnTo>
                  <a:lnTo>
                    <a:pt x="575713" y="406595"/>
                  </a:lnTo>
                  <a:lnTo>
                    <a:pt x="574314" y="408916"/>
                  </a:lnTo>
                  <a:lnTo>
                    <a:pt x="571969" y="410462"/>
                  </a:lnTo>
                  <a:lnTo>
                    <a:pt x="570331" y="412008"/>
                  </a:lnTo>
                  <a:lnTo>
                    <a:pt x="568773" y="414098"/>
                  </a:lnTo>
                  <a:lnTo>
                    <a:pt x="568078" y="416185"/>
                  </a:lnTo>
                  <a:lnTo>
                    <a:pt x="566986" y="417267"/>
                  </a:lnTo>
                  <a:lnTo>
                    <a:pt x="565504" y="418737"/>
                  </a:lnTo>
                  <a:lnTo>
                    <a:pt x="564257" y="420128"/>
                  </a:lnTo>
                  <a:lnTo>
                    <a:pt x="563450" y="421653"/>
                  </a:lnTo>
                  <a:lnTo>
                    <a:pt x="563253" y="423226"/>
                  </a:lnTo>
                  <a:lnTo>
                    <a:pt x="562465" y="424605"/>
                  </a:lnTo>
                  <a:lnTo>
                    <a:pt x="561875" y="426771"/>
                  </a:lnTo>
                  <a:lnTo>
                    <a:pt x="560300" y="428740"/>
                  </a:lnTo>
                  <a:lnTo>
                    <a:pt x="559906" y="432285"/>
                  </a:lnTo>
                  <a:lnTo>
                    <a:pt x="558725" y="434645"/>
                  </a:lnTo>
                  <a:lnTo>
                    <a:pt x="556166" y="435431"/>
                  </a:lnTo>
                  <a:lnTo>
                    <a:pt x="552032" y="435629"/>
                  </a:lnTo>
                  <a:lnTo>
                    <a:pt x="549078" y="436811"/>
                  </a:lnTo>
                  <a:lnTo>
                    <a:pt x="545928" y="437598"/>
                  </a:lnTo>
                  <a:lnTo>
                    <a:pt x="543566" y="438190"/>
                  </a:lnTo>
                  <a:lnTo>
                    <a:pt x="541007" y="439764"/>
                  </a:lnTo>
                  <a:lnTo>
                    <a:pt x="539593" y="442552"/>
                  </a:lnTo>
                  <a:lnTo>
                    <a:pt x="539606" y="444949"/>
                  </a:lnTo>
                  <a:lnTo>
                    <a:pt x="539776" y="447576"/>
                  </a:lnTo>
                  <a:lnTo>
                    <a:pt x="540341" y="450514"/>
                  </a:lnTo>
                  <a:lnTo>
                    <a:pt x="540510" y="452910"/>
                  </a:lnTo>
                  <a:lnTo>
                    <a:pt x="540683" y="455927"/>
                  </a:lnTo>
                  <a:lnTo>
                    <a:pt x="540785" y="460487"/>
                  </a:lnTo>
                  <a:lnTo>
                    <a:pt x="541036" y="463424"/>
                  </a:lnTo>
                  <a:lnTo>
                    <a:pt x="541365" y="466440"/>
                  </a:lnTo>
                  <a:lnTo>
                    <a:pt x="541611" y="468448"/>
                  </a:lnTo>
                  <a:lnTo>
                    <a:pt x="541967" y="469691"/>
                  </a:lnTo>
                  <a:lnTo>
                    <a:pt x="539741" y="470769"/>
                  </a:lnTo>
                  <a:lnTo>
                    <a:pt x="535260" y="469535"/>
                  </a:lnTo>
                  <a:lnTo>
                    <a:pt x="533218" y="467491"/>
                  </a:lnTo>
                  <a:lnTo>
                    <a:pt x="532051" y="464578"/>
                  </a:lnTo>
                  <a:lnTo>
                    <a:pt x="530885" y="462537"/>
                  </a:lnTo>
                  <a:lnTo>
                    <a:pt x="526801" y="461367"/>
                  </a:lnTo>
                  <a:lnTo>
                    <a:pt x="523010" y="461953"/>
                  </a:lnTo>
                  <a:lnTo>
                    <a:pt x="520968" y="462242"/>
                  </a:lnTo>
                  <a:lnTo>
                    <a:pt x="516882" y="463120"/>
                  </a:lnTo>
                  <a:lnTo>
                    <a:pt x="514811" y="461999"/>
                  </a:lnTo>
                  <a:lnTo>
                    <a:pt x="512360" y="461246"/>
                  </a:lnTo>
                  <a:lnTo>
                    <a:pt x="511228" y="459547"/>
                  </a:lnTo>
                  <a:lnTo>
                    <a:pt x="509153" y="459925"/>
                  </a:lnTo>
                  <a:lnTo>
                    <a:pt x="506135" y="459924"/>
                  </a:lnTo>
                  <a:lnTo>
                    <a:pt x="503306" y="459171"/>
                  </a:lnTo>
                  <a:lnTo>
                    <a:pt x="501985" y="459359"/>
                  </a:lnTo>
                  <a:lnTo>
                    <a:pt x="500099" y="460304"/>
                  </a:lnTo>
                  <a:lnTo>
                    <a:pt x="498213" y="460869"/>
                  </a:lnTo>
                  <a:lnTo>
                    <a:pt x="496704" y="460869"/>
                  </a:lnTo>
                  <a:lnTo>
                    <a:pt x="495007" y="460112"/>
                  </a:lnTo>
                  <a:lnTo>
                    <a:pt x="493120" y="458983"/>
                  </a:lnTo>
                  <a:lnTo>
                    <a:pt x="490857" y="457662"/>
                  </a:lnTo>
                  <a:lnTo>
                    <a:pt x="489348" y="456720"/>
                  </a:lnTo>
                  <a:lnTo>
                    <a:pt x="487650" y="456343"/>
                  </a:lnTo>
                  <a:lnTo>
                    <a:pt x="486519" y="456343"/>
                  </a:lnTo>
                  <a:lnTo>
                    <a:pt x="484256" y="457284"/>
                  </a:lnTo>
                  <a:lnTo>
                    <a:pt x="476362" y="459718"/>
                  </a:lnTo>
                  <a:lnTo>
                    <a:pt x="476241" y="459462"/>
                  </a:lnTo>
                  <a:lnTo>
                    <a:pt x="472495" y="461513"/>
                  </a:lnTo>
                  <a:lnTo>
                    <a:pt x="467661" y="462203"/>
                  </a:lnTo>
                  <a:lnTo>
                    <a:pt x="465589" y="462479"/>
                  </a:lnTo>
                  <a:lnTo>
                    <a:pt x="462550" y="462202"/>
                  </a:lnTo>
                  <a:lnTo>
                    <a:pt x="460755" y="461926"/>
                  </a:lnTo>
                  <a:lnTo>
                    <a:pt x="458130" y="461789"/>
                  </a:lnTo>
                  <a:lnTo>
                    <a:pt x="456887" y="461789"/>
                  </a:lnTo>
                  <a:lnTo>
                    <a:pt x="455368" y="462066"/>
                  </a:lnTo>
                  <a:lnTo>
                    <a:pt x="453572" y="463032"/>
                  </a:lnTo>
                  <a:lnTo>
                    <a:pt x="451915" y="464001"/>
                  </a:lnTo>
                  <a:lnTo>
                    <a:pt x="450809" y="464691"/>
                  </a:lnTo>
                  <a:lnTo>
                    <a:pt x="448186" y="465244"/>
                  </a:lnTo>
                  <a:lnTo>
                    <a:pt x="446666" y="466622"/>
                  </a:lnTo>
                  <a:lnTo>
                    <a:pt x="446390" y="468421"/>
                  </a:lnTo>
                  <a:lnTo>
                    <a:pt x="444594" y="469523"/>
                  </a:lnTo>
                  <a:lnTo>
                    <a:pt x="443766" y="470769"/>
                  </a:lnTo>
                  <a:lnTo>
                    <a:pt x="441948" y="472172"/>
                  </a:lnTo>
                  <a:lnTo>
                    <a:pt x="441492" y="472415"/>
                  </a:lnTo>
                  <a:lnTo>
                    <a:pt x="438360" y="473421"/>
                  </a:lnTo>
                  <a:lnTo>
                    <a:pt x="434993" y="474505"/>
                  </a:lnTo>
                  <a:lnTo>
                    <a:pt x="431547" y="475201"/>
                  </a:lnTo>
                  <a:lnTo>
                    <a:pt x="427562" y="477831"/>
                  </a:lnTo>
                  <a:lnTo>
                    <a:pt x="424669" y="479608"/>
                  </a:lnTo>
                  <a:lnTo>
                    <a:pt x="420838" y="481698"/>
                  </a:lnTo>
                  <a:lnTo>
                    <a:pt x="418183" y="483940"/>
                  </a:lnTo>
                  <a:lnTo>
                    <a:pt x="415768" y="486953"/>
                  </a:lnTo>
                  <a:lnTo>
                    <a:pt x="414679" y="488733"/>
                  </a:lnTo>
                  <a:lnTo>
                    <a:pt x="413833" y="491902"/>
                  </a:lnTo>
                  <a:lnTo>
                    <a:pt x="413860" y="497005"/>
                  </a:lnTo>
                  <a:lnTo>
                    <a:pt x="413555" y="498706"/>
                  </a:lnTo>
                  <a:lnTo>
                    <a:pt x="413255" y="501258"/>
                  </a:lnTo>
                  <a:lnTo>
                    <a:pt x="412325" y="503345"/>
                  </a:lnTo>
                  <a:lnTo>
                    <a:pt x="410304" y="506823"/>
                  </a:lnTo>
                  <a:lnTo>
                    <a:pt x="409771" y="509915"/>
                  </a:lnTo>
                  <a:lnTo>
                    <a:pt x="408940" y="516024"/>
                  </a:lnTo>
                  <a:lnTo>
                    <a:pt x="408404" y="518342"/>
                  </a:lnTo>
                  <a:lnTo>
                    <a:pt x="407948" y="521203"/>
                  </a:lnTo>
                  <a:lnTo>
                    <a:pt x="406939" y="523135"/>
                  </a:lnTo>
                  <a:lnTo>
                    <a:pt x="406716" y="525456"/>
                  </a:lnTo>
                  <a:lnTo>
                    <a:pt x="405868" y="528238"/>
                  </a:lnTo>
                  <a:lnTo>
                    <a:pt x="405643" y="530250"/>
                  </a:lnTo>
                  <a:lnTo>
                    <a:pt x="406766" y="535119"/>
                  </a:lnTo>
                  <a:lnTo>
                    <a:pt x="408656" y="536586"/>
                  </a:lnTo>
                  <a:lnTo>
                    <a:pt x="410226" y="536974"/>
                  </a:lnTo>
                  <a:lnTo>
                    <a:pt x="412580" y="537206"/>
                  </a:lnTo>
                  <a:lnTo>
                    <a:pt x="414306" y="537282"/>
                  </a:lnTo>
                  <a:lnTo>
                    <a:pt x="417446" y="537898"/>
                  </a:lnTo>
                  <a:lnTo>
                    <a:pt x="421133" y="538208"/>
                  </a:lnTo>
                  <a:lnTo>
                    <a:pt x="429050" y="537588"/>
                  </a:lnTo>
                  <a:lnTo>
                    <a:pt x="431621" y="537586"/>
                  </a:lnTo>
                  <a:lnTo>
                    <a:pt x="434020" y="538387"/>
                  </a:lnTo>
                  <a:lnTo>
                    <a:pt x="435459" y="539186"/>
                  </a:lnTo>
                  <a:lnTo>
                    <a:pt x="436737" y="540623"/>
                  </a:lnTo>
                  <a:lnTo>
                    <a:pt x="438017" y="542704"/>
                  </a:lnTo>
                  <a:lnTo>
                    <a:pt x="438176" y="544942"/>
                  </a:lnTo>
                  <a:lnTo>
                    <a:pt x="438176" y="547500"/>
                  </a:lnTo>
                  <a:lnTo>
                    <a:pt x="437113" y="550031"/>
                  </a:lnTo>
                  <a:lnTo>
                    <a:pt x="436910" y="550811"/>
                  </a:lnTo>
                  <a:lnTo>
                    <a:pt x="436729" y="551501"/>
                  </a:lnTo>
                  <a:lnTo>
                    <a:pt x="436030" y="552816"/>
                  </a:lnTo>
                  <a:lnTo>
                    <a:pt x="434470" y="554283"/>
                  </a:lnTo>
                  <a:lnTo>
                    <a:pt x="430371" y="559019"/>
                  </a:lnTo>
                  <a:lnTo>
                    <a:pt x="427905" y="561115"/>
                  </a:lnTo>
                  <a:lnTo>
                    <a:pt x="424575" y="562224"/>
                  </a:lnTo>
                  <a:lnTo>
                    <a:pt x="421493" y="562470"/>
                  </a:lnTo>
                  <a:lnTo>
                    <a:pt x="418411" y="561854"/>
                  </a:lnTo>
                  <a:lnTo>
                    <a:pt x="414958" y="563087"/>
                  </a:lnTo>
                  <a:lnTo>
                    <a:pt x="412986" y="564566"/>
                  </a:lnTo>
                  <a:lnTo>
                    <a:pt x="411752" y="565183"/>
                  </a:lnTo>
                  <a:lnTo>
                    <a:pt x="410149" y="565924"/>
                  </a:lnTo>
                  <a:lnTo>
                    <a:pt x="408793" y="567403"/>
                  </a:lnTo>
                  <a:lnTo>
                    <a:pt x="407067" y="569007"/>
                  </a:lnTo>
                  <a:lnTo>
                    <a:pt x="405834" y="570237"/>
                  </a:lnTo>
                  <a:lnTo>
                    <a:pt x="404478" y="571471"/>
                  </a:lnTo>
                  <a:lnTo>
                    <a:pt x="403491" y="572704"/>
                  </a:lnTo>
                  <a:lnTo>
                    <a:pt x="401271" y="573445"/>
                  </a:lnTo>
                  <a:lnTo>
                    <a:pt x="399052" y="574924"/>
                  </a:lnTo>
                  <a:lnTo>
                    <a:pt x="397080" y="576158"/>
                  </a:lnTo>
                  <a:lnTo>
                    <a:pt x="395599" y="576404"/>
                  </a:lnTo>
                  <a:lnTo>
                    <a:pt x="393503" y="576279"/>
                  </a:lnTo>
                  <a:lnTo>
                    <a:pt x="391654" y="577020"/>
                  </a:lnTo>
                  <a:lnTo>
                    <a:pt x="388336" y="579706"/>
                  </a:lnTo>
                  <a:lnTo>
                    <a:pt x="386971" y="579706"/>
                  </a:lnTo>
                  <a:lnTo>
                    <a:pt x="384239" y="579933"/>
                  </a:lnTo>
                  <a:lnTo>
                    <a:pt x="381280" y="581073"/>
                  </a:lnTo>
                  <a:lnTo>
                    <a:pt x="378548" y="582437"/>
                  </a:lnTo>
                  <a:lnTo>
                    <a:pt x="376955" y="584715"/>
                  </a:lnTo>
                  <a:lnTo>
                    <a:pt x="376875" y="587421"/>
                  </a:lnTo>
                  <a:lnTo>
                    <a:pt x="376674" y="588928"/>
                  </a:lnTo>
                  <a:lnTo>
                    <a:pt x="375569" y="591343"/>
                  </a:lnTo>
                  <a:lnTo>
                    <a:pt x="373558" y="593555"/>
                  </a:lnTo>
                  <a:lnTo>
                    <a:pt x="372050" y="595766"/>
                  </a:lnTo>
                  <a:lnTo>
                    <a:pt x="371145" y="597473"/>
                  </a:lnTo>
                  <a:lnTo>
                    <a:pt x="370140" y="598578"/>
                  </a:lnTo>
                  <a:lnTo>
                    <a:pt x="368531" y="600188"/>
                  </a:lnTo>
                  <a:lnTo>
                    <a:pt x="367727" y="601595"/>
                  </a:lnTo>
                  <a:lnTo>
                    <a:pt x="365516" y="603406"/>
                  </a:lnTo>
                  <a:lnTo>
                    <a:pt x="362902" y="604812"/>
                  </a:lnTo>
                  <a:lnTo>
                    <a:pt x="360589" y="605917"/>
                  </a:lnTo>
                  <a:lnTo>
                    <a:pt x="358880" y="607023"/>
                  </a:lnTo>
                  <a:lnTo>
                    <a:pt x="356468" y="608934"/>
                  </a:lnTo>
                  <a:lnTo>
                    <a:pt x="353653" y="610544"/>
                  </a:lnTo>
                  <a:lnTo>
                    <a:pt x="348956" y="611802"/>
                  </a:lnTo>
                  <a:lnTo>
                    <a:pt x="342355" y="612030"/>
                  </a:lnTo>
                  <a:lnTo>
                    <a:pt x="340079" y="609754"/>
                  </a:lnTo>
                  <a:lnTo>
                    <a:pt x="337803" y="608160"/>
                  </a:lnTo>
                  <a:lnTo>
                    <a:pt x="335071" y="604745"/>
                  </a:lnTo>
                  <a:lnTo>
                    <a:pt x="327118" y="599842"/>
                  </a:lnTo>
                  <a:lnTo>
                    <a:pt x="316894" y="597528"/>
                  </a:lnTo>
                  <a:lnTo>
                    <a:pt x="310349" y="596301"/>
                  </a:lnTo>
                  <a:lnTo>
                    <a:pt x="303803" y="596301"/>
                  </a:lnTo>
                  <a:lnTo>
                    <a:pt x="294394" y="595890"/>
                  </a:lnTo>
                  <a:lnTo>
                    <a:pt x="287849" y="596707"/>
                  </a:lnTo>
                  <a:lnTo>
                    <a:pt x="281712" y="597527"/>
                  </a:lnTo>
                  <a:lnTo>
                    <a:pt x="276803" y="599162"/>
                  </a:lnTo>
                  <a:lnTo>
                    <a:pt x="268622" y="601617"/>
                  </a:lnTo>
                  <a:lnTo>
                    <a:pt x="260848" y="602843"/>
                  </a:lnTo>
                  <a:lnTo>
                    <a:pt x="256349" y="603257"/>
                  </a:lnTo>
                  <a:lnTo>
                    <a:pt x="249803" y="605298"/>
                  </a:lnTo>
                  <a:lnTo>
                    <a:pt x="243257" y="606118"/>
                  </a:lnTo>
                  <a:lnTo>
                    <a:pt x="235893" y="606938"/>
                  </a:lnTo>
                  <a:lnTo>
                    <a:pt x="227712" y="607345"/>
                  </a:lnTo>
                  <a:lnTo>
                    <a:pt x="219939" y="606118"/>
                  </a:lnTo>
                  <a:lnTo>
                    <a:pt x="213990" y="605514"/>
                  </a:lnTo>
                  <a:lnTo>
                    <a:pt x="210467" y="606595"/>
                  </a:lnTo>
                  <a:lnTo>
                    <a:pt x="206548" y="607139"/>
                  </a:lnTo>
                  <a:lnTo>
                    <a:pt x="204198" y="607448"/>
                  </a:lnTo>
                  <a:lnTo>
                    <a:pt x="201530" y="607139"/>
                  </a:lnTo>
                  <a:lnTo>
                    <a:pt x="199094" y="606133"/>
                  </a:lnTo>
                  <a:lnTo>
                    <a:pt x="195716" y="605052"/>
                  </a:lnTo>
                  <a:lnTo>
                    <a:pt x="193512" y="603429"/>
                  </a:lnTo>
                  <a:lnTo>
                    <a:pt x="191470" y="602889"/>
                  </a:lnTo>
                  <a:lnTo>
                    <a:pt x="189819" y="602117"/>
                  </a:lnTo>
                  <a:lnTo>
                    <a:pt x="187307" y="601653"/>
                  </a:lnTo>
                  <a:lnTo>
                    <a:pt x="184402" y="600957"/>
                  </a:lnTo>
                  <a:lnTo>
                    <a:pt x="180864" y="599104"/>
                  </a:lnTo>
                  <a:lnTo>
                    <a:pt x="170653" y="596090"/>
                  </a:lnTo>
                  <a:lnTo>
                    <a:pt x="167045" y="595784"/>
                  </a:lnTo>
                  <a:lnTo>
                    <a:pt x="163669" y="595164"/>
                  </a:lnTo>
                  <a:lnTo>
                    <a:pt x="158248" y="593157"/>
                  </a:lnTo>
                  <a:lnTo>
                    <a:pt x="154794" y="592539"/>
                  </a:lnTo>
                  <a:lnTo>
                    <a:pt x="152126" y="592154"/>
                  </a:lnTo>
                  <a:lnTo>
                    <a:pt x="146792" y="591768"/>
                  </a:lnTo>
                  <a:lnTo>
                    <a:pt x="143107" y="591999"/>
                  </a:lnTo>
                  <a:lnTo>
                    <a:pt x="140530" y="591932"/>
                  </a:lnTo>
                  <a:lnTo>
                    <a:pt x="140205" y="591923"/>
                  </a:lnTo>
                  <a:lnTo>
                    <a:pt x="134170" y="592388"/>
                  </a:lnTo>
                  <a:lnTo>
                    <a:pt x="130800" y="592852"/>
                  </a:lnTo>
                  <a:lnTo>
                    <a:pt x="126336" y="593858"/>
                  </a:lnTo>
                  <a:lnTo>
                    <a:pt x="124220" y="594322"/>
                  </a:lnTo>
                  <a:lnTo>
                    <a:pt x="119755" y="595098"/>
                  </a:lnTo>
                  <a:lnTo>
                    <a:pt x="115208" y="595331"/>
                  </a:lnTo>
                  <a:lnTo>
                    <a:pt x="111205" y="594636"/>
                  </a:lnTo>
                  <a:lnTo>
                    <a:pt x="108301" y="594328"/>
                  </a:lnTo>
                  <a:lnTo>
                    <a:pt x="105787" y="593399"/>
                  </a:lnTo>
                  <a:lnTo>
                    <a:pt x="101861" y="592242"/>
                  </a:lnTo>
                  <a:lnTo>
                    <a:pt x="100133" y="591856"/>
                  </a:lnTo>
                  <a:lnTo>
                    <a:pt x="97302" y="590231"/>
                  </a:lnTo>
                  <a:lnTo>
                    <a:pt x="94235" y="588764"/>
                  </a:lnTo>
                  <a:lnTo>
                    <a:pt x="91564" y="587682"/>
                  </a:lnTo>
                  <a:lnTo>
                    <a:pt x="89914" y="587142"/>
                  </a:lnTo>
                  <a:lnTo>
                    <a:pt x="82927" y="585675"/>
                  </a:lnTo>
                  <a:lnTo>
                    <a:pt x="80333" y="584517"/>
                  </a:lnTo>
                  <a:lnTo>
                    <a:pt x="78367" y="583357"/>
                  </a:lnTo>
                  <a:lnTo>
                    <a:pt x="75142" y="581580"/>
                  </a:lnTo>
                  <a:lnTo>
                    <a:pt x="68072" y="579186"/>
                  </a:lnTo>
                  <a:lnTo>
                    <a:pt x="65791" y="577716"/>
                  </a:lnTo>
                  <a:lnTo>
                    <a:pt x="61314" y="576480"/>
                  </a:lnTo>
                  <a:lnTo>
                    <a:pt x="58169" y="574781"/>
                  </a:lnTo>
                  <a:lnTo>
                    <a:pt x="53525" y="571534"/>
                  </a:lnTo>
                  <a:lnTo>
                    <a:pt x="49509" y="568290"/>
                  </a:lnTo>
                  <a:lnTo>
                    <a:pt x="47778" y="567205"/>
                  </a:lnTo>
                  <a:lnTo>
                    <a:pt x="42417" y="561719"/>
                  </a:lnTo>
                  <a:lnTo>
                    <a:pt x="39191" y="559787"/>
                  </a:lnTo>
                  <a:lnTo>
                    <a:pt x="34939" y="556388"/>
                  </a:lnTo>
                  <a:lnTo>
                    <a:pt x="32812" y="554608"/>
                  </a:lnTo>
                  <a:lnTo>
                    <a:pt x="29589" y="552986"/>
                  </a:lnTo>
                  <a:lnTo>
                    <a:pt x="27620" y="551364"/>
                  </a:lnTo>
                  <a:lnTo>
                    <a:pt x="23217" y="549201"/>
                  </a:lnTo>
                  <a:lnTo>
                    <a:pt x="20393" y="549046"/>
                  </a:lnTo>
                  <a:lnTo>
                    <a:pt x="18194" y="548505"/>
                  </a:lnTo>
                  <a:lnTo>
                    <a:pt x="12063" y="545723"/>
                  </a:lnTo>
                  <a:lnTo>
                    <a:pt x="11356" y="545337"/>
                  </a:lnTo>
                  <a:lnTo>
                    <a:pt x="8610" y="545182"/>
                  </a:lnTo>
                  <a:lnTo>
                    <a:pt x="7071" y="546172"/>
                  </a:lnTo>
                  <a:lnTo>
                    <a:pt x="1218" y="538398"/>
                  </a:lnTo>
                  <a:lnTo>
                    <a:pt x="0" y="536750"/>
                  </a:lnTo>
                  <a:lnTo>
                    <a:pt x="24308" y="532889"/>
                  </a:lnTo>
                  <a:lnTo>
                    <a:pt x="28938" y="533429"/>
                  </a:lnTo>
                  <a:lnTo>
                    <a:pt x="30822" y="533891"/>
                  </a:lnTo>
                  <a:lnTo>
                    <a:pt x="34274" y="534201"/>
                  </a:lnTo>
                  <a:lnTo>
                    <a:pt x="37725" y="534353"/>
                  </a:lnTo>
                  <a:lnTo>
                    <a:pt x="43686" y="534429"/>
                  </a:lnTo>
                  <a:lnTo>
                    <a:pt x="48860" y="534274"/>
                  </a:lnTo>
                  <a:lnTo>
                    <a:pt x="50976" y="533888"/>
                  </a:lnTo>
                  <a:lnTo>
                    <a:pt x="53955" y="533885"/>
                  </a:lnTo>
                  <a:lnTo>
                    <a:pt x="55207" y="533269"/>
                  </a:lnTo>
                  <a:lnTo>
                    <a:pt x="59050" y="533266"/>
                  </a:lnTo>
                  <a:lnTo>
                    <a:pt x="62028" y="533034"/>
                  </a:lnTo>
                  <a:lnTo>
                    <a:pt x="62891" y="533034"/>
                  </a:lnTo>
                  <a:lnTo>
                    <a:pt x="66732" y="532956"/>
                  </a:lnTo>
                  <a:lnTo>
                    <a:pt x="68847" y="532491"/>
                  </a:lnTo>
                  <a:lnTo>
                    <a:pt x="71043" y="532491"/>
                  </a:lnTo>
                  <a:lnTo>
                    <a:pt x="77707" y="532102"/>
                  </a:lnTo>
                  <a:lnTo>
                    <a:pt x="80606" y="531792"/>
                  </a:lnTo>
                  <a:lnTo>
                    <a:pt x="83193" y="531406"/>
                  </a:lnTo>
                  <a:lnTo>
                    <a:pt x="86879" y="531559"/>
                  </a:lnTo>
                  <a:lnTo>
                    <a:pt x="89860" y="531713"/>
                  </a:lnTo>
                  <a:lnTo>
                    <a:pt x="92607" y="532254"/>
                  </a:lnTo>
                  <a:lnTo>
                    <a:pt x="97313" y="532330"/>
                  </a:lnTo>
                  <a:lnTo>
                    <a:pt x="100840" y="532096"/>
                  </a:lnTo>
                  <a:lnTo>
                    <a:pt x="105073" y="531865"/>
                  </a:lnTo>
                  <a:lnTo>
                    <a:pt x="109382" y="531090"/>
                  </a:lnTo>
                  <a:lnTo>
                    <a:pt x="113300" y="530395"/>
                  </a:lnTo>
                  <a:lnTo>
                    <a:pt x="117374" y="529775"/>
                  </a:lnTo>
                  <a:lnTo>
                    <a:pt x="121059" y="529541"/>
                  </a:lnTo>
                  <a:lnTo>
                    <a:pt x="124510" y="529772"/>
                  </a:lnTo>
                  <a:lnTo>
                    <a:pt x="126863" y="529848"/>
                  </a:lnTo>
                  <a:lnTo>
                    <a:pt x="133520" y="527992"/>
                  </a:lnTo>
                  <a:lnTo>
                    <a:pt x="137976" y="525517"/>
                  </a:lnTo>
                  <a:lnTo>
                    <a:pt x="140791" y="523895"/>
                  </a:lnTo>
                  <a:lnTo>
                    <a:pt x="143920" y="522348"/>
                  </a:lnTo>
                  <a:lnTo>
                    <a:pt x="153614" y="516701"/>
                  </a:lnTo>
                  <a:lnTo>
                    <a:pt x="159165" y="513609"/>
                  </a:lnTo>
                  <a:lnTo>
                    <a:pt x="161041" y="512369"/>
                  </a:lnTo>
                  <a:lnTo>
                    <a:pt x="164802" y="511829"/>
                  </a:lnTo>
                  <a:lnTo>
                    <a:pt x="171619" y="510823"/>
                  </a:lnTo>
                  <a:lnTo>
                    <a:pt x="174519" y="510434"/>
                  </a:lnTo>
                  <a:lnTo>
                    <a:pt x="176871" y="510435"/>
                  </a:lnTo>
                  <a:lnTo>
                    <a:pt x="180709" y="509584"/>
                  </a:lnTo>
                  <a:lnTo>
                    <a:pt x="184943" y="509426"/>
                  </a:lnTo>
                  <a:lnTo>
                    <a:pt x="190116" y="508961"/>
                  </a:lnTo>
                  <a:lnTo>
                    <a:pt x="194818" y="508342"/>
                  </a:lnTo>
                  <a:lnTo>
                    <a:pt x="198738" y="508266"/>
                  </a:lnTo>
                  <a:lnTo>
                    <a:pt x="202188" y="508187"/>
                  </a:lnTo>
                  <a:lnTo>
                    <a:pt x="206660" y="508339"/>
                  </a:lnTo>
                  <a:lnTo>
                    <a:pt x="212231" y="509034"/>
                  </a:lnTo>
                  <a:lnTo>
                    <a:pt x="216308" y="509034"/>
                  </a:lnTo>
                  <a:lnTo>
                    <a:pt x="219604" y="509420"/>
                  </a:lnTo>
                  <a:lnTo>
                    <a:pt x="229573" y="511273"/>
                  </a:lnTo>
                  <a:lnTo>
                    <a:pt x="234356" y="511349"/>
                  </a:lnTo>
                  <a:lnTo>
                    <a:pt x="238591" y="511270"/>
                  </a:lnTo>
                  <a:lnTo>
                    <a:pt x="242825" y="511115"/>
                  </a:lnTo>
                  <a:lnTo>
                    <a:pt x="244159" y="511027"/>
                  </a:lnTo>
                  <a:lnTo>
                    <a:pt x="248626" y="510726"/>
                  </a:lnTo>
                  <a:lnTo>
                    <a:pt x="252224" y="509180"/>
                  </a:lnTo>
                  <a:lnTo>
                    <a:pt x="254809" y="508560"/>
                  </a:lnTo>
                  <a:lnTo>
                    <a:pt x="256922" y="507634"/>
                  </a:lnTo>
                  <a:lnTo>
                    <a:pt x="258799" y="506780"/>
                  </a:lnTo>
                  <a:lnTo>
                    <a:pt x="263182" y="505158"/>
                  </a:lnTo>
                  <a:lnTo>
                    <a:pt x="266623" y="503302"/>
                  </a:lnTo>
                  <a:lnTo>
                    <a:pt x="269908" y="501677"/>
                  </a:lnTo>
                  <a:lnTo>
                    <a:pt x="272332" y="500362"/>
                  </a:lnTo>
                  <a:lnTo>
                    <a:pt x="274365" y="499201"/>
                  </a:lnTo>
                  <a:lnTo>
                    <a:pt x="276709" y="497655"/>
                  </a:lnTo>
                  <a:lnTo>
                    <a:pt x="279050" y="495334"/>
                  </a:lnTo>
                  <a:lnTo>
                    <a:pt x="281313" y="493247"/>
                  </a:lnTo>
                  <a:lnTo>
                    <a:pt x="284284" y="491547"/>
                  </a:lnTo>
                  <a:lnTo>
                    <a:pt x="286944" y="490231"/>
                  </a:lnTo>
                  <a:lnTo>
                    <a:pt x="289689" y="489414"/>
                  </a:lnTo>
                  <a:lnTo>
                    <a:pt x="291106" y="488199"/>
                  </a:lnTo>
                  <a:lnTo>
                    <a:pt x="291916" y="487188"/>
                  </a:lnTo>
                  <a:lnTo>
                    <a:pt x="291713" y="484961"/>
                  </a:lnTo>
                  <a:lnTo>
                    <a:pt x="292523" y="482123"/>
                  </a:lnTo>
                  <a:lnTo>
                    <a:pt x="294346" y="479493"/>
                  </a:lnTo>
                  <a:lnTo>
                    <a:pt x="295763" y="477670"/>
                  </a:lnTo>
                  <a:lnTo>
                    <a:pt x="296978" y="476252"/>
                  </a:lnTo>
                  <a:lnTo>
                    <a:pt x="300015" y="475444"/>
                  </a:lnTo>
                  <a:lnTo>
                    <a:pt x="302242" y="475444"/>
                  </a:lnTo>
                  <a:lnTo>
                    <a:pt x="303457" y="475037"/>
                  </a:lnTo>
                  <a:lnTo>
                    <a:pt x="306494" y="474632"/>
                  </a:lnTo>
                  <a:lnTo>
                    <a:pt x="309531" y="473822"/>
                  </a:lnTo>
                  <a:lnTo>
                    <a:pt x="311557" y="472610"/>
                  </a:lnTo>
                  <a:lnTo>
                    <a:pt x="313582" y="471595"/>
                  </a:lnTo>
                  <a:lnTo>
                    <a:pt x="315606" y="470180"/>
                  </a:lnTo>
                  <a:lnTo>
                    <a:pt x="317631" y="468760"/>
                  </a:lnTo>
                  <a:lnTo>
                    <a:pt x="319858" y="466938"/>
                  </a:lnTo>
                  <a:lnTo>
                    <a:pt x="322693" y="464104"/>
                  </a:lnTo>
                  <a:lnTo>
                    <a:pt x="325433" y="461950"/>
                  </a:lnTo>
                  <a:lnTo>
                    <a:pt x="327898" y="459484"/>
                  </a:lnTo>
                  <a:lnTo>
                    <a:pt x="335296" y="452087"/>
                  </a:lnTo>
                  <a:lnTo>
                    <a:pt x="338466" y="449973"/>
                  </a:lnTo>
                  <a:lnTo>
                    <a:pt x="344102" y="444335"/>
                  </a:lnTo>
                  <a:lnTo>
                    <a:pt x="347273" y="440817"/>
                  </a:lnTo>
                  <a:lnTo>
                    <a:pt x="349739" y="437646"/>
                  </a:lnTo>
                  <a:lnTo>
                    <a:pt x="353261" y="434122"/>
                  </a:lnTo>
                  <a:lnTo>
                    <a:pt x="355022" y="432008"/>
                  </a:lnTo>
                  <a:lnTo>
                    <a:pt x="359249" y="428135"/>
                  </a:lnTo>
                  <a:lnTo>
                    <a:pt x="360306" y="426021"/>
                  </a:lnTo>
                  <a:lnTo>
                    <a:pt x="361715" y="423199"/>
                  </a:lnTo>
                  <a:lnTo>
                    <a:pt x="363477" y="419326"/>
                  </a:lnTo>
                  <a:lnTo>
                    <a:pt x="374749" y="407348"/>
                  </a:lnTo>
                  <a:lnTo>
                    <a:pt x="376510" y="403475"/>
                  </a:lnTo>
                  <a:lnTo>
                    <a:pt x="377567" y="397488"/>
                  </a:lnTo>
                  <a:lnTo>
                    <a:pt x="377214" y="395022"/>
                  </a:lnTo>
                  <a:lnTo>
                    <a:pt x="377214" y="391850"/>
                  </a:lnTo>
                  <a:lnTo>
                    <a:pt x="378595" y="381595"/>
                  </a:lnTo>
                  <a:lnTo>
                    <a:pt x="380233" y="379894"/>
                  </a:lnTo>
                  <a:lnTo>
                    <a:pt x="381949" y="378193"/>
                  </a:lnTo>
                  <a:lnTo>
                    <a:pt x="383904" y="376956"/>
                  </a:lnTo>
                  <a:lnTo>
                    <a:pt x="385235" y="376492"/>
                  </a:lnTo>
                  <a:lnTo>
                    <a:pt x="387115" y="376336"/>
                  </a:lnTo>
                  <a:lnTo>
                    <a:pt x="388684" y="376413"/>
                  </a:lnTo>
                  <a:lnTo>
                    <a:pt x="390096" y="376413"/>
                  </a:lnTo>
                  <a:lnTo>
                    <a:pt x="391115" y="376337"/>
                  </a:lnTo>
                  <a:lnTo>
                    <a:pt x="392523" y="375717"/>
                  </a:lnTo>
                  <a:lnTo>
                    <a:pt x="394009" y="374943"/>
                  </a:lnTo>
                  <a:lnTo>
                    <a:pt x="394943" y="373630"/>
                  </a:lnTo>
                  <a:lnTo>
                    <a:pt x="395408" y="372545"/>
                  </a:lnTo>
                  <a:lnTo>
                    <a:pt x="395953" y="371774"/>
                  </a:lnTo>
                  <a:lnTo>
                    <a:pt x="396339" y="370535"/>
                  </a:lnTo>
                  <a:lnTo>
                    <a:pt x="396567" y="369222"/>
                  </a:lnTo>
                  <a:lnTo>
                    <a:pt x="396404" y="368138"/>
                  </a:lnTo>
                  <a:lnTo>
                    <a:pt x="395929" y="367135"/>
                  </a:lnTo>
                  <a:lnTo>
                    <a:pt x="394901" y="365511"/>
                  </a:lnTo>
                  <a:lnTo>
                    <a:pt x="393246" y="363967"/>
                  </a:lnTo>
                  <a:lnTo>
                    <a:pt x="390731" y="362807"/>
                  </a:lnTo>
                  <a:lnTo>
                    <a:pt x="389394" y="362111"/>
                  </a:lnTo>
                  <a:lnTo>
                    <a:pt x="387584" y="360951"/>
                  </a:lnTo>
                  <a:lnTo>
                    <a:pt x="384755" y="359715"/>
                  </a:lnTo>
                  <a:lnTo>
                    <a:pt x="382789" y="358712"/>
                  </a:lnTo>
                  <a:lnTo>
                    <a:pt x="380431" y="357630"/>
                  </a:lnTo>
                  <a:lnTo>
                    <a:pt x="378622" y="356625"/>
                  </a:lnTo>
                  <a:lnTo>
                    <a:pt x="375712" y="355003"/>
                  </a:lnTo>
                  <a:lnTo>
                    <a:pt x="372551" y="348223"/>
                  </a:lnTo>
                  <a:lnTo>
                    <a:pt x="371629" y="339383"/>
                  </a:lnTo>
                  <a:lnTo>
                    <a:pt x="373103" y="330173"/>
                  </a:lnTo>
                  <a:lnTo>
                    <a:pt x="374024" y="324833"/>
                  </a:lnTo>
                  <a:lnTo>
                    <a:pt x="374024" y="318570"/>
                  </a:lnTo>
                  <a:lnTo>
                    <a:pt x="370708" y="311756"/>
                  </a:lnTo>
                  <a:lnTo>
                    <a:pt x="365736" y="308809"/>
                  </a:lnTo>
                  <a:lnTo>
                    <a:pt x="360684" y="305731"/>
                  </a:lnTo>
                  <a:lnTo>
                    <a:pt x="360135" y="302828"/>
                  </a:lnTo>
                  <a:lnTo>
                    <a:pt x="357879" y="298034"/>
                  </a:lnTo>
                  <a:lnTo>
                    <a:pt x="353086" y="296060"/>
                  </a:lnTo>
                  <a:lnTo>
                    <a:pt x="352804" y="278858"/>
                  </a:lnTo>
                  <a:lnTo>
                    <a:pt x="352804" y="265040"/>
                  </a:lnTo>
                  <a:lnTo>
                    <a:pt x="360134" y="261374"/>
                  </a:lnTo>
                  <a:lnTo>
                    <a:pt x="363800" y="255734"/>
                  </a:lnTo>
                  <a:lnTo>
                    <a:pt x="363236" y="250940"/>
                  </a:lnTo>
                  <a:lnTo>
                    <a:pt x="367747" y="245582"/>
                  </a:lnTo>
                  <a:lnTo>
                    <a:pt x="368311" y="238250"/>
                  </a:lnTo>
                  <a:lnTo>
                    <a:pt x="372258" y="232610"/>
                  </a:lnTo>
                  <a:lnTo>
                    <a:pt x="374232" y="223022"/>
                  </a:lnTo>
                  <a:lnTo>
                    <a:pt x="370003" y="216536"/>
                  </a:lnTo>
                  <a:lnTo>
                    <a:pt x="364082" y="213716"/>
                  </a:lnTo>
                  <a:lnTo>
                    <a:pt x="361262" y="207794"/>
                  </a:lnTo>
                  <a:lnTo>
                    <a:pt x="348857" y="199052"/>
                  </a:lnTo>
                  <a:lnTo>
                    <a:pt x="346319" y="188618"/>
                  </a:lnTo>
                  <a:lnTo>
                    <a:pt x="348293" y="183542"/>
                  </a:lnTo>
                  <a:lnTo>
                    <a:pt x="355342" y="173390"/>
                  </a:lnTo>
                  <a:lnTo>
                    <a:pt x="340680" y="165212"/>
                  </a:lnTo>
                  <a:lnTo>
                    <a:pt x="338425" y="144344"/>
                  </a:lnTo>
                  <a:lnTo>
                    <a:pt x="318688" y="127988"/>
                  </a:lnTo>
                  <a:lnTo>
                    <a:pt x="325174" y="117272"/>
                  </a:lnTo>
                  <a:close/>
                </a:path>
              </a:pathLst>
            </a:custGeom>
            <a:solidFill>
              <a:srgbClr val="294666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" name="object 82">
              <a:extLst>
                <a:ext uri="{FF2B5EF4-FFF2-40B4-BE49-F238E27FC236}">
                  <a16:creationId xmlns:a16="http://schemas.microsoft.com/office/drawing/2014/main" id="{010A2979-9D44-43FD-A536-CE60DF681740}"/>
                </a:ext>
              </a:extLst>
            </p:cNvPr>
            <p:cNvSpPr/>
            <p:nvPr/>
          </p:nvSpPr>
          <p:spPr>
            <a:xfrm>
              <a:off x="2895170" y="127868"/>
              <a:ext cx="627656" cy="612030"/>
            </a:xfrm>
            <a:custGeom>
              <a:avLst/>
              <a:gdLst/>
              <a:ahLst/>
              <a:cxnLst/>
              <a:rect l="l" t="t" r="r" b="b"/>
              <a:pathLst>
                <a:path w="627656" h="612030">
                  <a:moveTo>
                    <a:pt x="0" y="536750"/>
                  </a:moveTo>
                  <a:lnTo>
                    <a:pt x="24308" y="532889"/>
                  </a:lnTo>
                  <a:lnTo>
                    <a:pt x="28938" y="533429"/>
                  </a:lnTo>
                  <a:lnTo>
                    <a:pt x="30822" y="533891"/>
                  </a:lnTo>
                  <a:lnTo>
                    <a:pt x="34274" y="534201"/>
                  </a:lnTo>
                  <a:lnTo>
                    <a:pt x="37725" y="534353"/>
                  </a:lnTo>
                  <a:lnTo>
                    <a:pt x="43686" y="534429"/>
                  </a:lnTo>
                  <a:lnTo>
                    <a:pt x="48860" y="534274"/>
                  </a:lnTo>
                  <a:lnTo>
                    <a:pt x="50976" y="533888"/>
                  </a:lnTo>
                  <a:lnTo>
                    <a:pt x="53955" y="533885"/>
                  </a:lnTo>
                  <a:lnTo>
                    <a:pt x="55207" y="533269"/>
                  </a:lnTo>
                  <a:lnTo>
                    <a:pt x="59050" y="533266"/>
                  </a:lnTo>
                  <a:lnTo>
                    <a:pt x="62028" y="533034"/>
                  </a:lnTo>
                  <a:lnTo>
                    <a:pt x="62891" y="533034"/>
                  </a:lnTo>
                  <a:lnTo>
                    <a:pt x="66732" y="532956"/>
                  </a:lnTo>
                  <a:lnTo>
                    <a:pt x="68847" y="532491"/>
                  </a:lnTo>
                  <a:lnTo>
                    <a:pt x="71043" y="532491"/>
                  </a:lnTo>
                  <a:lnTo>
                    <a:pt x="77707" y="532102"/>
                  </a:lnTo>
                  <a:lnTo>
                    <a:pt x="80606" y="531792"/>
                  </a:lnTo>
                  <a:lnTo>
                    <a:pt x="83193" y="531406"/>
                  </a:lnTo>
                  <a:lnTo>
                    <a:pt x="86879" y="531559"/>
                  </a:lnTo>
                  <a:lnTo>
                    <a:pt x="89860" y="531713"/>
                  </a:lnTo>
                  <a:lnTo>
                    <a:pt x="92607" y="532254"/>
                  </a:lnTo>
                  <a:lnTo>
                    <a:pt x="97313" y="532330"/>
                  </a:lnTo>
                  <a:lnTo>
                    <a:pt x="100840" y="532096"/>
                  </a:lnTo>
                  <a:lnTo>
                    <a:pt x="105073" y="531865"/>
                  </a:lnTo>
                  <a:lnTo>
                    <a:pt x="109382" y="531090"/>
                  </a:lnTo>
                  <a:lnTo>
                    <a:pt x="113300" y="530395"/>
                  </a:lnTo>
                  <a:lnTo>
                    <a:pt x="117374" y="529775"/>
                  </a:lnTo>
                  <a:lnTo>
                    <a:pt x="121059" y="529541"/>
                  </a:lnTo>
                  <a:lnTo>
                    <a:pt x="124510" y="529772"/>
                  </a:lnTo>
                  <a:lnTo>
                    <a:pt x="126863" y="529848"/>
                  </a:lnTo>
                  <a:lnTo>
                    <a:pt x="133520" y="527992"/>
                  </a:lnTo>
                  <a:lnTo>
                    <a:pt x="137976" y="525517"/>
                  </a:lnTo>
                  <a:lnTo>
                    <a:pt x="140791" y="523895"/>
                  </a:lnTo>
                  <a:lnTo>
                    <a:pt x="143920" y="522348"/>
                  </a:lnTo>
                  <a:lnTo>
                    <a:pt x="153614" y="516701"/>
                  </a:lnTo>
                  <a:lnTo>
                    <a:pt x="159165" y="513609"/>
                  </a:lnTo>
                  <a:lnTo>
                    <a:pt x="161041" y="512369"/>
                  </a:lnTo>
                  <a:lnTo>
                    <a:pt x="164802" y="511829"/>
                  </a:lnTo>
                  <a:lnTo>
                    <a:pt x="171619" y="510823"/>
                  </a:lnTo>
                  <a:lnTo>
                    <a:pt x="174519" y="510434"/>
                  </a:lnTo>
                  <a:lnTo>
                    <a:pt x="176871" y="510435"/>
                  </a:lnTo>
                  <a:lnTo>
                    <a:pt x="180709" y="509584"/>
                  </a:lnTo>
                  <a:lnTo>
                    <a:pt x="184943" y="509426"/>
                  </a:lnTo>
                  <a:lnTo>
                    <a:pt x="190116" y="508961"/>
                  </a:lnTo>
                  <a:lnTo>
                    <a:pt x="194818" y="508342"/>
                  </a:lnTo>
                  <a:lnTo>
                    <a:pt x="198738" y="508266"/>
                  </a:lnTo>
                  <a:lnTo>
                    <a:pt x="202188" y="508187"/>
                  </a:lnTo>
                  <a:lnTo>
                    <a:pt x="206660" y="508339"/>
                  </a:lnTo>
                  <a:lnTo>
                    <a:pt x="212231" y="509034"/>
                  </a:lnTo>
                  <a:lnTo>
                    <a:pt x="216308" y="509034"/>
                  </a:lnTo>
                  <a:lnTo>
                    <a:pt x="219604" y="509420"/>
                  </a:lnTo>
                  <a:lnTo>
                    <a:pt x="229573" y="511273"/>
                  </a:lnTo>
                  <a:lnTo>
                    <a:pt x="234356" y="511349"/>
                  </a:lnTo>
                  <a:lnTo>
                    <a:pt x="238591" y="511270"/>
                  </a:lnTo>
                  <a:lnTo>
                    <a:pt x="242825" y="511115"/>
                  </a:lnTo>
                  <a:lnTo>
                    <a:pt x="244159" y="511027"/>
                  </a:lnTo>
                  <a:lnTo>
                    <a:pt x="248626" y="510726"/>
                  </a:lnTo>
                  <a:lnTo>
                    <a:pt x="252224" y="509180"/>
                  </a:lnTo>
                  <a:lnTo>
                    <a:pt x="254809" y="508560"/>
                  </a:lnTo>
                  <a:lnTo>
                    <a:pt x="256922" y="507634"/>
                  </a:lnTo>
                  <a:lnTo>
                    <a:pt x="258799" y="506780"/>
                  </a:lnTo>
                  <a:lnTo>
                    <a:pt x="263182" y="505158"/>
                  </a:lnTo>
                  <a:lnTo>
                    <a:pt x="266623" y="503302"/>
                  </a:lnTo>
                  <a:lnTo>
                    <a:pt x="269908" y="501677"/>
                  </a:lnTo>
                  <a:lnTo>
                    <a:pt x="272332" y="500362"/>
                  </a:lnTo>
                  <a:lnTo>
                    <a:pt x="274365" y="499201"/>
                  </a:lnTo>
                  <a:lnTo>
                    <a:pt x="276709" y="497655"/>
                  </a:lnTo>
                  <a:lnTo>
                    <a:pt x="279050" y="495334"/>
                  </a:lnTo>
                  <a:lnTo>
                    <a:pt x="281313" y="493247"/>
                  </a:lnTo>
                  <a:lnTo>
                    <a:pt x="284284" y="491547"/>
                  </a:lnTo>
                  <a:lnTo>
                    <a:pt x="286944" y="490231"/>
                  </a:lnTo>
                  <a:lnTo>
                    <a:pt x="289689" y="489414"/>
                  </a:lnTo>
                  <a:lnTo>
                    <a:pt x="291106" y="488199"/>
                  </a:lnTo>
                  <a:lnTo>
                    <a:pt x="291916" y="487188"/>
                  </a:lnTo>
                  <a:lnTo>
                    <a:pt x="291713" y="484961"/>
                  </a:lnTo>
                  <a:lnTo>
                    <a:pt x="292523" y="482123"/>
                  </a:lnTo>
                  <a:lnTo>
                    <a:pt x="294346" y="479493"/>
                  </a:lnTo>
                  <a:lnTo>
                    <a:pt x="295763" y="477670"/>
                  </a:lnTo>
                  <a:lnTo>
                    <a:pt x="296978" y="476252"/>
                  </a:lnTo>
                  <a:lnTo>
                    <a:pt x="300015" y="475444"/>
                  </a:lnTo>
                  <a:lnTo>
                    <a:pt x="302242" y="475444"/>
                  </a:lnTo>
                  <a:lnTo>
                    <a:pt x="303457" y="475037"/>
                  </a:lnTo>
                  <a:lnTo>
                    <a:pt x="306494" y="474632"/>
                  </a:lnTo>
                  <a:lnTo>
                    <a:pt x="309531" y="473822"/>
                  </a:lnTo>
                  <a:lnTo>
                    <a:pt x="311557" y="472610"/>
                  </a:lnTo>
                  <a:lnTo>
                    <a:pt x="313582" y="471595"/>
                  </a:lnTo>
                  <a:lnTo>
                    <a:pt x="315606" y="470180"/>
                  </a:lnTo>
                  <a:lnTo>
                    <a:pt x="317631" y="468760"/>
                  </a:lnTo>
                  <a:lnTo>
                    <a:pt x="319858" y="466938"/>
                  </a:lnTo>
                  <a:lnTo>
                    <a:pt x="322693" y="464104"/>
                  </a:lnTo>
                  <a:lnTo>
                    <a:pt x="325433" y="461950"/>
                  </a:lnTo>
                  <a:lnTo>
                    <a:pt x="327898" y="459484"/>
                  </a:lnTo>
                  <a:lnTo>
                    <a:pt x="335296" y="452087"/>
                  </a:lnTo>
                  <a:lnTo>
                    <a:pt x="338466" y="449973"/>
                  </a:lnTo>
                  <a:lnTo>
                    <a:pt x="344102" y="444335"/>
                  </a:lnTo>
                  <a:lnTo>
                    <a:pt x="347273" y="440817"/>
                  </a:lnTo>
                  <a:lnTo>
                    <a:pt x="349739" y="437646"/>
                  </a:lnTo>
                  <a:lnTo>
                    <a:pt x="353261" y="434122"/>
                  </a:lnTo>
                  <a:lnTo>
                    <a:pt x="355022" y="432008"/>
                  </a:lnTo>
                  <a:lnTo>
                    <a:pt x="359249" y="428135"/>
                  </a:lnTo>
                  <a:lnTo>
                    <a:pt x="360306" y="426021"/>
                  </a:lnTo>
                  <a:lnTo>
                    <a:pt x="361715" y="423199"/>
                  </a:lnTo>
                  <a:lnTo>
                    <a:pt x="363477" y="419326"/>
                  </a:lnTo>
                  <a:lnTo>
                    <a:pt x="374749" y="407348"/>
                  </a:lnTo>
                  <a:lnTo>
                    <a:pt x="376510" y="403475"/>
                  </a:lnTo>
                  <a:lnTo>
                    <a:pt x="377567" y="397488"/>
                  </a:lnTo>
                  <a:lnTo>
                    <a:pt x="377214" y="395022"/>
                  </a:lnTo>
                  <a:lnTo>
                    <a:pt x="377214" y="391850"/>
                  </a:lnTo>
                  <a:lnTo>
                    <a:pt x="378595" y="381595"/>
                  </a:lnTo>
                  <a:lnTo>
                    <a:pt x="380233" y="379894"/>
                  </a:lnTo>
                  <a:lnTo>
                    <a:pt x="381949" y="378193"/>
                  </a:lnTo>
                  <a:lnTo>
                    <a:pt x="383904" y="376956"/>
                  </a:lnTo>
                  <a:lnTo>
                    <a:pt x="385235" y="376492"/>
                  </a:lnTo>
                  <a:lnTo>
                    <a:pt x="387115" y="376336"/>
                  </a:lnTo>
                  <a:lnTo>
                    <a:pt x="388684" y="376413"/>
                  </a:lnTo>
                  <a:lnTo>
                    <a:pt x="390096" y="376413"/>
                  </a:lnTo>
                  <a:lnTo>
                    <a:pt x="391115" y="376337"/>
                  </a:lnTo>
                  <a:lnTo>
                    <a:pt x="392523" y="375717"/>
                  </a:lnTo>
                  <a:lnTo>
                    <a:pt x="394009" y="374943"/>
                  </a:lnTo>
                  <a:lnTo>
                    <a:pt x="394943" y="373630"/>
                  </a:lnTo>
                  <a:lnTo>
                    <a:pt x="395408" y="372545"/>
                  </a:lnTo>
                  <a:lnTo>
                    <a:pt x="395953" y="371774"/>
                  </a:lnTo>
                  <a:lnTo>
                    <a:pt x="396339" y="370535"/>
                  </a:lnTo>
                  <a:lnTo>
                    <a:pt x="396567" y="369222"/>
                  </a:lnTo>
                  <a:lnTo>
                    <a:pt x="396404" y="368138"/>
                  </a:lnTo>
                  <a:lnTo>
                    <a:pt x="395929" y="367135"/>
                  </a:lnTo>
                  <a:lnTo>
                    <a:pt x="394901" y="365511"/>
                  </a:lnTo>
                  <a:lnTo>
                    <a:pt x="393246" y="363967"/>
                  </a:lnTo>
                  <a:lnTo>
                    <a:pt x="390731" y="362807"/>
                  </a:lnTo>
                  <a:lnTo>
                    <a:pt x="389394" y="362111"/>
                  </a:lnTo>
                  <a:lnTo>
                    <a:pt x="387584" y="360951"/>
                  </a:lnTo>
                  <a:lnTo>
                    <a:pt x="384755" y="359715"/>
                  </a:lnTo>
                  <a:lnTo>
                    <a:pt x="382789" y="358712"/>
                  </a:lnTo>
                  <a:lnTo>
                    <a:pt x="380431" y="357630"/>
                  </a:lnTo>
                  <a:lnTo>
                    <a:pt x="378622" y="356625"/>
                  </a:lnTo>
                  <a:lnTo>
                    <a:pt x="375712" y="355003"/>
                  </a:lnTo>
                  <a:lnTo>
                    <a:pt x="372551" y="348223"/>
                  </a:lnTo>
                  <a:lnTo>
                    <a:pt x="371629" y="339383"/>
                  </a:lnTo>
                  <a:lnTo>
                    <a:pt x="373103" y="330173"/>
                  </a:lnTo>
                  <a:lnTo>
                    <a:pt x="374024" y="324833"/>
                  </a:lnTo>
                  <a:lnTo>
                    <a:pt x="374024" y="318570"/>
                  </a:lnTo>
                  <a:lnTo>
                    <a:pt x="370708" y="311756"/>
                  </a:lnTo>
                  <a:lnTo>
                    <a:pt x="365736" y="308809"/>
                  </a:lnTo>
                  <a:lnTo>
                    <a:pt x="360684" y="305731"/>
                  </a:lnTo>
                  <a:lnTo>
                    <a:pt x="360135" y="302828"/>
                  </a:lnTo>
                  <a:lnTo>
                    <a:pt x="357879" y="298034"/>
                  </a:lnTo>
                  <a:lnTo>
                    <a:pt x="353086" y="296060"/>
                  </a:lnTo>
                  <a:lnTo>
                    <a:pt x="352804" y="278858"/>
                  </a:lnTo>
                  <a:lnTo>
                    <a:pt x="352804" y="265040"/>
                  </a:lnTo>
                  <a:lnTo>
                    <a:pt x="360134" y="261374"/>
                  </a:lnTo>
                  <a:lnTo>
                    <a:pt x="363800" y="255734"/>
                  </a:lnTo>
                  <a:lnTo>
                    <a:pt x="363236" y="250940"/>
                  </a:lnTo>
                  <a:lnTo>
                    <a:pt x="367747" y="245582"/>
                  </a:lnTo>
                  <a:lnTo>
                    <a:pt x="368311" y="238250"/>
                  </a:lnTo>
                  <a:lnTo>
                    <a:pt x="372258" y="232610"/>
                  </a:lnTo>
                  <a:lnTo>
                    <a:pt x="374232" y="223022"/>
                  </a:lnTo>
                  <a:lnTo>
                    <a:pt x="370003" y="216536"/>
                  </a:lnTo>
                  <a:lnTo>
                    <a:pt x="364082" y="213716"/>
                  </a:lnTo>
                  <a:lnTo>
                    <a:pt x="361262" y="207794"/>
                  </a:lnTo>
                  <a:lnTo>
                    <a:pt x="348857" y="199052"/>
                  </a:lnTo>
                  <a:lnTo>
                    <a:pt x="346319" y="188618"/>
                  </a:lnTo>
                  <a:lnTo>
                    <a:pt x="348293" y="183542"/>
                  </a:lnTo>
                  <a:lnTo>
                    <a:pt x="355342" y="173390"/>
                  </a:lnTo>
                  <a:lnTo>
                    <a:pt x="340680" y="165212"/>
                  </a:lnTo>
                  <a:lnTo>
                    <a:pt x="338425" y="144344"/>
                  </a:lnTo>
                  <a:lnTo>
                    <a:pt x="318688" y="127988"/>
                  </a:lnTo>
                  <a:lnTo>
                    <a:pt x="325174" y="117272"/>
                  </a:lnTo>
                  <a:lnTo>
                    <a:pt x="317842" y="105710"/>
                  </a:lnTo>
                  <a:lnTo>
                    <a:pt x="313614" y="95558"/>
                  </a:lnTo>
                  <a:lnTo>
                    <a:pt x="313050" y="84842"/>
                  </a:lnTo>
                  <a:lnTo>
                    <a:pt x="321508" y="75536"/>
                  </a:lnTo>
                  <a:lnTo>
                    <a:pt x="324610" y="67076"/>
                  </a:lnTo>
                  <a:lnTo>
                    <a:pt x="335042" y="53258"/>
                  </a:lnTo>
                  <a:lnTo>
                    <a:pt x="339834" y="46489"/>
                  </a:lnTo>
                  <a:lnTo>
                    <a:pt x="341808" y="38876"/>
                  </a:lnTo>
                  <a:lnTo>
                    <a:pt x="342936" y="26185"/>
                  </a:lnTo>
                  <a:lnTo>
                    <a:pt x="367465" y="22519"/>
                  </a:lnTo>
                  <a:lnTo>
                    <a:pt x="409194" y="33517"/>
                  </a:lnTo>
                  <a:lnTo>
                    <a:pt x="425828" y="33236"/>
                  </a:lnTo>
                  <a:lnTo>
                    <a:pt x="460790" y="1087"/>
                  </a:lnTo>
                  <a:lnTo>
                    <a:pt x="462121" y="0"/>
                  </a:lnTo>
                  <a:lnTo>
                    <a:pt x="466336" y="4939"/>
                  </a:lnTo>
                  <a:lnTo>
                    <a:pt x="466343" y="6252"/>
                  </a:lnTo>
                  <a:lnTo>
                    <a:pt x="466350" y="7491"/>
                  </a:lnTo>
                  <a:lnTo>
                    <a:pt x="466121" y="8727"/>
                  </a:lnTo>
                  <a:lnTo>
                    <a:pt x="465813" y="9733"/>
                  </a:lnTo>
                  <a:lnTo>
                    <a:pt x="465739" y="10659"/>
                  </a:lnTo>
                  <a:lnTo>
                    <a:pt x="465511" y="11975"/>
                  </a:lnTo>
                  <a:lnTo>
                    <a:pt x="464971" y="13597"/>
                  </a:lnTo>
                  <a:lnTo>
                    <a:pt x="464974" y="14293"/>
                  </a:lnTo>
                  <a:lnTo>
                    <a:pt x="465138" y="15608"/>
                  </a:lnTo>
                  <a:lnTo>
                    <a:pt x="465220" y="16304"/>
                  </a:lnTo>
                  <a:lnTo>
                    <a:pt x="465384" y="17694"/>
                  </a:lnTo>
                  <a:lnTo>
                    <a:pt x="465625" y="18855"/>
                  </a:lnTo>
                  <a:lnTo>
                    <a:pt x="465868" y="20401"/>
                  </a:lnTo>
                  <a:lnTo>
                    <a:pt x="466033" y="21793"/>
                  </a:lnTo>
                  <a:lnTo>
                    <a:pt x="465809" y="24034"/>
                  </a:lnTo>
                  <a:lnTo>
                    <a:pt x="465194" y="26276"/>
                  </a:lnTo>
                  <a:lnTo>
                    <a:pt x="465125" y="28284"/>
                  </a:lnTo>
                  <a:lnTo>
                    <a:pt x="465290" y="29754"/>
                  </a:lnTo>
                  <a:lnTo>
                    <a:pt x="465533" y="31069"/>
                  </a:lnTo>
                  <a:lnTo>
                    <a:pt x="465619" y="32616"/>
                  </a:lnTo>
                  <a:lnTo>
                    <a:pt x="465239" y="35013"/>
                  </a:lnTo>
                  <a:lnTo>
                    <a:pt x="465014" y="36944"/>
                  </a:lnTo>
                  <a:lnTo>
                    <a:pt x="464793" y="39727"/>
                  </a:lnTo>
                  <a:lnTo>
                    <a:pt x="464723" y="41273"/>
                  </a:lnTo>
                  <a:lnTo>
                    <a:pt x="464734" y="43360"/>
                  </a:lnTo>
                  <a:lnTo>
                    <a:pt x="464981" y="45601"/>
                  </a:lnTo>
                  <a:lnTo>
                    <a:pt x="465621" y="48154"/>
                  </a:lnTo>
                  <a:lnTo>
                    <a:pt x="467201" y="50161"/>
                  </a:lnTo>
                  <a:lnTo>
                    <a:pt x="469100" y="53488"/>
                  </a:lnTo>
                  <a:lnTo>
                    <a:pt x="469654" y="54490"/>
                  </a:lnTo>
                  <a:lnTo>
                    <a:pt x="470288" y="55805"/>
                  </a:lnTo>
                  <a:lnTo>
                    <a:pt x="471553" y="57737"/>
                  </a:lnTo>
                  <a:lnTo>
                    <a:pt x="472738" y="59284"/>
                  </a:lnTo>
                  <a:lnTo>
                    <a:pt x="473213" y="60210"/>
                  </a:lnTo>
                  <a:lnTo>
                    <a:pt x="474396" y="61525"/>
                  </a:lnTo>
                  <a:lnTo>
                    <a:pt x="476290" y="63843"/>
                  </a:lnTo>
                  <a:lnTo>
                    <a:pt x="477477" y="65854"/>
                  </a:lnTo>
                  <a:lnTo>
                    <a:pt x="478191" y="67400"/>
                  </a:lnTo>
                  <a:lnTo>
                    <a:pt x="478826" y="68946"/>
                  </a:lnTo>
                  <a:lnTo>
                    <a:pt x="479304" y="70338"/>
                  </a:lnTo>
                  <a:lnTo>
                    <a:pt x="479378" y="70675"/>
                  </a:lnTo>
                  <a:lnTo>
                    <a:pt x="479625" y="71805"/>
                  </a:lnTo>
                  <a:lnTo>
                    <a:pt x="479483" y="74587"/>
                  </a:lnTo>
                  <a:lnTo>
                    <a:pt x="479258" y="76522"/>
                  </a:lnTo>
                  <a:lnTo>
                    <a:pt x="478793" y="77603"/>
                  </a:lnTo>
                  <a:lnTo>
                    <a:pt x="477863" y="79769"/>
                  </a:lnTo>
                  <a:lnTo>
                    <a:pt x="477320" y="80926"/>
                  </a:lnTo>
                  <a:lnTo>
                    <a:pt x="476699" y="82166"/>
                  </a:lnTo>
                  <a:lnTo>
                    <a:pt x="475307" y="85720"/>
                  </a:lnTo>
                  <a:lnTo>
                    <a:pt x="474763" y="86726"/>
                  </a:lnTo>
                  <a:lnTo>
                    <a:pt x="473841" y="90282"/>
                  </a:lnTo>
                  <a:lnTo>
                    <a:pt x="474010" y="92680"/>
                  </a:lnTo>
                  <a:lnTo>
                    <a:pt x="474408" y="93761"/>
                  </a:lnTo>
                  <a:lnTo>
                    <a:pt x="475902" y="101255"/>
                  </a:lnTo>
                  <a:lnTo>
                    <a:pt x="477706" y="104563"/>
                  </a:lnTo>
                  <a:lnTo>
                    <a:pt x="480412" y="107871"/>
                  </a:lnTo>
                  <a:lnTo>
                    <a:pt x="482668" y="109672"/>
                  </a:lnTo>
                  <a:lnTo>
                    <a:pt x="487293" y="111583"/>
                  </a:lnTo>
                  <a:lnTo>
                    <a:pt x="488869" y="112567"/>
                  </a:lnTo>
                  <a:lnTo>
                    <a:pt x="492612" y="113946"/>
                  </a:lnTo>
                  <a:lnTo>
                    <a:pt x="495370" y="114144"/>
                  </a:lnTo>
                  <a:lnTo>
                    <a:pt x="497340" y="114341"/>
                  </a:lnTo>
                  <a:lnTo>
                    <a:pt x="499113" y="114930"/>
                  </a:lnTo>
                  <a:lnTo>
                    <a:pt x="501083" y="114930"/>
                  </a:lnTo>
                  <a:lnTo>
                    <a:pt x="502857" y="115128"/>
                  </a:lnTo>
                  <a:lnTo>
                    <a:pt x="504629" y="115325"/>
                  </a:lnTo>
                  <a:lnTo>
                    <a:pt x="507585" y="115128"/>
                  </a:lnTo>
                  <a:lnTo>
                    <a:pt x="510934" y="115128"/>
                  </a:lnTo>
                  <a:lnTo>
                    <a:pt x="515788" y="121054"/>
                  </a:lnTo>
                  <a:lnTo>
                    <a:pt x="520319" y="120893"/>
                  </a:lnTo>
                  <a:lnTo>
                    <a:pt x="525498" y="122512"/>
                  </a:lnTo>
                  <a:lnTo>
                    <a:pt x="531423" y="123797"/>
                  </a:lnTo>
                  <a:lnTo>
                    <a:pt x="532758" y="125058"/>
                  </a:lnTo>
                  <a:lnTo>
                    <a:pt x="533702" y="125675"/>
                  </a:lnTo>
                  <a:lnTo>
                    <a:pt x="534647" y="126449"/>
                  </a:lnTo>
                  <a:lnTo>
                    <a:pt x="535832" y="128071"/>
                  </a:lnTo>
                  <a:lnTo>
                    <a:pt x="536708" y="130623"/>
                  </a:lnTo>
                  <a:lnTo>
                    <a:pt x="539093" y="136592"/>
                  </a:lnTo>
                  <a:lnTo>
                    <a:pt x="540549" y="139991"/>
                  </a:lnTo>
                  <a:lnTo>
                    <a:pt x="540549" y="146464"/>
                  </a:lnTo>
                  <a:lnTo>
                    <a:pt x="541034" y="151158"/>
                  </a:lnTo>
                  <a:lnTo>
                    <a:pt x="541034" y="160058"/>
                  </a:lnTo>
                  <a:lnTo>
                    <a:pt x="540549" y="161516"/>
                  </a:lnTo>
                  <a:lnTo>
                    <a:pt x="539901" y="162971"/>
                  </a:lnTo>
                  <a:lnTo>
                    <a:pt x="538930" y="163782"/>
                  </a:lnTo>
                  <a:lnTo>
                    <a:pt x="537312" y="165562"/>
                  </a:lnTo>
                  <a:lnTo>
                    <a:pt x="536017" y="167828"/>
                  </a:lnTo>
                  <a:lnTo>
                    <a:pt x="537636" y="168961"/>
                  </a:lnTo>
                  <a:lnTo>
                    <a:pt x="538607" y="170094"/>
                  </a:lnTo>
                  <a:lnTo>
                    <a:pt x="539740" y="171063"/>
                  </a:lnTo>
                  <a:lnTo>
                    <a:pt x="541196" y="171874"/>
                  </a:lnTo>
                  <a:lnTo>
                    <a:pt x="543138" y="172682"/>
                  </a:lnTo>
                  <a:lnTo>
                    <a:pt x="544757" y="173654"/>
                  </a:lnTo>
                  <a:lnTo>
                    <a:pt x="546213" y="174302"/>
                  </a:lnTo>
                  <a:lnTo>
                    <a:pt x="547831" y="175596"/>
                  </a:lnTo>
                  <a:lnTo>
                    <a:pt x="552039" y="176811"/>
                  </a:lnTo>
                  <a:lnTo>
                    <a:pt x="554467" y="176972"/>
                  </a:lnTo>
                  <a:lnTo>
                    <a:pt x="557057" y="176972"/>
                  </a:lnTo>
                  <a:lnTo>
                    <a:pt x="558999" y="176646"/>
                  </a:lnTo>
                  <a:lnTo>
                    <a:pt x="562397" y="175192"/>
                  </a:lnTo>
                  <a:lnTo>
                    <a:pt x="566120" y="174381"/>
                  </a:lnTo>
                  <a:lnTo>
                    <a:pt x="568709" y="175514"/>
                  </a:lnTo>
                  <a:lnTo>
                    <a:pt x="570975" y="177780"/>
                  </a:lnTo>
                  <a:lnTo>
                    <a:pt x="573403" y="180207"/>
                  </a:lnTo>
                  <a:lnTo>
                    <a:pt x="575992" y="182637"/>
                  </a:lnTo>
                  <a:lnTo>
                    <a:pt x="579067" y="184578"/>
                  </a:lnTo>
                  <a:lnTo>
                    <a:pt x="584591" y="184802"/>
                  </a:lnTo>
                  <a:lnTo>
                    <a:pt x="587021" y="184569"/>
                  </a:lnTo>
                  <a:lnTo>
                    <a:pt x="588433" y="184803"/>
                  </a:lnTo>
                  <a:lnTo>
                    <a:pt x="589931" y="186194"/>
                  </a:lnTo>
                  <a:lnTo>
                    <a:pt x="590801" y="187740"/>
                  </a:lnTo>
                  <a:lnTo>
                    <a:pt x="592541" y="190444"/>
                  </a:lnTo>
                  <a:lnTo>
                    <a:pt x="593879" y="191525"/>
                  </a:lnTo>
                  <a:lnTo>
                    <a:pt x="595455" y="192996"/>
                  </a:lnTo>
                  <a:lnTo>
                    <a:pt x="595772" y="193536"/>
                  </a:lnTo>
                  <a:lnTo>
                    <a:pt x="596720" y="195003"/>
                  </a:lnTo>
                  <a:lnTo>
                    <a:pt x="597276" y="196164"/>
                  </a:lnTo>
                  <a:lnTo>
                    <a:pt x="599633" y="197014"/>
                  </a:lnTo>
                  <a:lnTo>
                    <a:pt x="601046" y="197324"/>
                  </a:lnTo>
                  <a:lnTo>
                    <a:pt x="602145" y="197631"/>
                  </a:lnTo>
                  <a:lnTo>
                    <a:pt x="606001" y="200259"/>
                  </a:lnTo>
                  <a:lnTo>
                    <a:pt x="607112" y="202579"/>
                  </a:lnTo>
                  <a:lnTo>
                    <a:pt x="608927" y="205340"/>
                  </a:lnTo>
                  <a:lnTo>
                    <a:pt x="611848" y="210240"/>
                  </a:lnTo>
                  <a:lnTo>
                    <a:pt x="612723" y="216890"/>
                  </a:lnTo>
                  <a:lnTo>
                    <a:pt x="612723" y="227211"/>
                  </a:lnTo>
                  <a:lnTo>
                    <a:pt x="615872" y="235784"/>
                  </a:lnTo>
                  <a:lnTo>
                    <a:pt x="620030" y="246322"/>
                  </a:lnTo>
                  <a:lnTo>
                    <a:pt x="622251" y="248746"/>
                  </a:lnTo>
                  <a:lnTo>
                    <a:pt x="624270" y="249958"/>
                  </a:lnTo>
                  <a:lnTo>
                    <a:pt x="627656" y="253494"/>
                  </a:lnTo>
                  <a:lnTo>
                    <a:pt x="627656" y="255909"/>
                  </a:lnTo>
                  <a:lnTo>
                    <a:pt x="626357" y="259250"/>
                  </a:lnTo>
                  <a:lnTo>
                    <a:pt x="624872" y="261476"/>
                  </a:lnTo>
                  <a:lnTo>
                    <a:pt x="622087" y="262218"/>
                  </a:lnTo>
                  <a:lnTo>
                    <a:pt x="618648" y="264344"/>
                  </a:lnTo>
                  <a:lnTo>
                    <a:pt x="617712" y="265271"/>
                  </a:lnTo>
                  <a:lnTo>
                    <a:pt x="616541" y="266276"/>
                  </a:lnTo>
                  <a:lnTo>
                    <a:pt x="615761" y="266896"/>
                  </a:lnTo>
                  <a:lnTo>
                    <a:pt x="617075" y="268900"/>
                  </a:lnTo>
                  <a:lnTo>
                    <a:pt x="619303" y="272242"/>
                  </a:lnTo>
                  <a:lnTo>
                    <a:pt x="620974" y="274283"/>
                  </a:lnTo>
                  <a:lnTo>
                    <a:pt x="621902" y="276328"/>
                  </a:lnTo>
                  <a:lnTo>
                    <a:pt x="621858" y="278335"/>
                  </a:lnTo>
                  <a:lnTo>
                    <a:pt x="622101" y="279727"/>
                  </a:lnTo>
                  <a:lnTo>
                    <a:pt x="621712" y="280343"/>
                  </a:lnTo>
                  <a:lnTo>
                    <a:pt x="621163" y="280498"/>
                  </a:lnTo>
                  <a:lnTo>
                    <a:pt x="620459" y="280653"/>
                  </a:lnTo>
                  <a:lnTo>
                    <a:pt x="619909" y="280422"/>
                  </a:lnTo>
                  <a:lnTo>
                    <a:pt x="619279" y="279882"/>
                  </a:lnTo>
                  <a:lnTo>
                    <a:pt x="618414" y="279572"/>
                  </a:lnTo>
                  <a:lnTo>
                    <a:pt x="617317" y="279572"/>
                  </a:lnTo>
                  <a:lnTo>
                    <a:pt x="616456" y="279882"/>
                  </a:lnTo>
                  <a:lnTo>
                    <a:pt x="615127" y="280811"/>
                  </a:lnTo>
                  <a:lnTo>
                    <a:pt x="614502" y="281273"/>
                  </a:lnTo>
                  <a:lnTo>
                    <a:pt x="613722" y="281893"/>
                  </a:lnTo>
                  <a:lnTo>
                    <a:pt x="613459" y="286191"/>
                  </a:lnTo>
                  <a:lnTo>
                    <a:pt x="613603" y="289314"/>
                  </a:lnTo>
                  <a:lnTo>
                    <a:pt x="615259" y="290936"/>
                  </a:lnTo>
                  <a:lnTo>
                    <a:pt x="616209" y="292637"/>
                  </a:lnTo>
                  <a:lnTo>
                    <a:pt x="616373" y="294107"/>
                  </a:lnTo>
                  <a:lnTo>
                    <a:pt x="615537" y="299207"/>
                  </a:lnTo>
                  <a:lnTo>
                    <a:pt x="607703" y="315599"/>
                  </a:lnTo>
                  <a:lnTo>
                    <a:pt x="606844" y="316373"/>
                  </a:lnTo>
                  <a:lnTo>
                    <a:pt x="605673" y="317455"/>
                  </a:lnTo>
                  <a:lnTo>
                    <a:pt x="603952" y="318150"/>
                  </a:lnTo>
                  <a:lnTo>
                    <a:pt x="602310" y="319080"/>
                  </a:lnTo>
                  <a:lnTo>
                    <a:pt x="600509" y="319544"/>
                  </a:lnTo>
                  <a:lnTo>
                    <a:pt x="598942" y="319930"/>
                  </a:lnTo>
                  <a:lnTo>
                    <a:pt x="598238" y="320164"/>
                  </a:lnTo>
                  <a:lnTo>
                    <a:pt x="596591" y="320165"/>
                  </a:lnTo>
                  <a:lnTo>
                    <a:pt x="595414" y="320085"/>
                  </a:lnTo>
                  <a:lnTo>
                    <a:pt x="593296" y="319855"/>
                  </a:lnTo>
                  <a:lnTo>
                    <a:pt x="590866" y="320088"/>
                  </a:lnTo>
                  <a:lnTo>
                    <a:pt x="589380" y="320784"/>
                  </a:lnTo>
                  <a:lnTo>
                    <a:pt x="587030" y="321324"/>
                  </a:lnTo>
                  <a:lnTo>
                    <a:pt x="584445" y="321865"/>
                  </a:lnTo>
                  <a:lnTo>
                    <a:pt x="582799" y="322023"/>
                  </a:lnTo>
                  <a:lnTo>
                    <a:pt x="581782" y="322485"/>
                  </a:lnTo>
                  <a:lnTo>
                    <a:pt x="579674" y="324186"/>
                  </a:lnTo>
                  <a:lnTo>
                    <a:pt x="578892" y="324575"/>
                  </a:lnTo>
                  <a:lnTo>
                    <a:pt x="578669" y="328436"/>
                  </a:lnTo>
                  <a:lnTo>
                    <a:pt x="584423" y="332458"/>
                  </a:lnTo>
                  <a:lnTo>
                    <a:pt x="585443" y="332689"/>
                  </a:lnTo>
                  <a:lnTo>
                    <a:pt x="587877" y="333229"/>
                  </a:lnTo>
                  <a:lnTo>
                    <a:pt x="589290" y="333615"/>
                  </a:lnTo>
                  <a:lnTo>
                    <a:pt x="590704" y="334080"/>
                  </a:lnTo>
                  <a:lnTo>
                    <a:pt x="593139" y="334930"/>
                  </a:lnTo>
                  <a:lnTo>
                    <a:pt x="594792" y="336012"/>
                  </a:lnTo>
                  <a:lnTo>
                    <a:pt x="596377" y="336279"/>
                  </a:lnTo>
                  <a:lnTo>
                    <a:pt x="597700" y="337248"/>
                  </a:lnTo>
                  <a:lnTo>
                    <a:pt x="597619" y="337521"/>
                  </a:lnTo>
                  <a:lnTo>
                    <a:pt x="599395" y="338409"/>
                  </a:lnTo>
                  <a:lnTo>
                    <a:pt x="601436" y="338676"/>
                  </a:lnTo>
                  <a:lnTo>
                    <a:pt x="604187" y="339739"/>
                  </a:lnTo>
                  <a:lnTo>
                    <a:pt x="605785" y="341425"/>
                  </a:lnTo>
                  <a:lnTo>
                    <a:pt x="606938" y="342580"/>
                  </a:lnTo>
                  <a:lnTo>
                    <a:pt x="608447" y="344265"/>
                  </a:lnTo>
                  <a:lnTo>
                    <a:pt x="608092" y="346218"/>
                  </a:lnTo>
                  <a:lnTo>
                    <a:pt x="607027" y="347816"/>
                  </a:lnTo>
                  <a:lnTo>
                    <a:pt x="605607" y="349502"/>
                  </a:lnTo>
                  <a:lnTo>
                    <a:pt x="603743" y="349769"/>
                  </a:lnTo>
                  <a:lnTo>
                    <a:pt x="601613" y="351100"/>
                  </a:lnTo>
                  <a:lnTo>
                    <a:pt x="599572" y="353673"/>
                  </a:lnTo>
                  <a:lnTo>
                    <a:pt x="599394" y="354827"/>
                  </a:lnTo>
                  <a:lnTo>
                    <a:pt x="598516" y="358430"/>
                  </a:lnTo>
                  <a:lnTo>
                    <a:pt x="598058" y="360671"/>
                  </a:lnTo>
                  <a:lnTo>
                    <a:pt x="598618" y="362759"/>
                  </a:lnTo>
                  <a:lnTo>
                    <a:pt x="599027" y="366082"/>
                  </a:lnTo>
                  <a:lnTo>
                    <a:pt x="599269" y="367318"/>
                  </a:lnTo>
                  <a:lnTo>
                    <a:pt x="599674" y="369793"/>
                  </a:lnTo>
                  <a:lnTo>
                    <a:pt x="600226" y="370411"/>
                  </a:lnTo>
                  <a:lnTo>
                    <a:pt x="601415" y="372807"/>
                  </a:lnTo>
                  <a:lnTo>
                    <a:pt x="601739" y="374818"/>
                  </a:lnTo>
                  <a:lnTo>
                    <a:pt x="601822" y="375590"/>
                  </a:lnTo>
                  <a:lnTo>
                    <a:pt x="600899" y="379225"/>
                  </a:lnTo>
                  <a:lnTo>
                    <a:pt x="600434" y="380383"/>
                  </a:lnTo>
                  <a:lnTo>
                    <a:pt x="599341" y="381233"/>
                  </a:lnTo>
                  <a:lnTo>
                    <a:pt x="599116" y="383090"/>
                  </a:lnTo>
                  <a:lnTo>
                    <a:pt x="598964" y="384019"/>
                  </a:lnTo>
                  <a:lnTo>
                    <a:pt x="598819" y="386337"/>
                  </a:lnTo>
                  <a:lnTo>
                    <a:pt x="598912" y="389120"/>
                  </a:lnTo>
                  <a:lnTo>
                    <a:pt x="598923" y="391206"/>
                  </a:lnTo>
                  <a:lnTo>
                    <a:pt x="598852" y="392752"/>
                  </a:lnTo>
                  <a:lnTo>
                    <a:pt x="598547" y="394299"/>
                  </a:lnTo>
                  <a:lnTo>
                    <a:pt x="597930" y="396233"/>
                  </a:lnTo>
                  <a:lnTo>
                    <a:pt x="596996" y="397546"/>
                  </a:lnTo>
                  <a:lnTo>
                    <a:pt x="595825" y="398630"/>
                  </a:lnTo>
                  <a:lnTo>
                    <a:pt x="594651" y="399092"/>
                  </a:lnTo>
                  <a:lnTo>
                    <a:pt x="593163" y="399326"/>
                  </a:lnTo>
                  <a:lnTo>
                    <a:pt x="591674" y="399557"/>
                  </a:lnTo>
                  <a:lnTo>
                    <a:pt x="590106" y="399636"/>
                  </a:lnTo>
                  <a:lnTo>
                    <a:pt x="588224" y="399715"/>
                  </a:lnTo>
                  <a:lnTo>
                    <a:pt x="585951" y="399870"/>
                  </a:lnTo>
                  <a:lnTo>
                    <a:pt x="583996" y="400951"/>
                  </a:lnTo>
                  <a:lnTo>
                    <a:pt x="582508" y="401416"/>
                  </a:lnTo>
                  <a:lnTo>
                    <a:pt x="580161" y="402342"/>
                  </a:lnTo>
                  <a:lnTo>
                    <a:pt x="578599" y="403658"/>
                  </a:lnTo>
                  <a:lnTo>
                    <a:pt x="577117" y="405128"/>
                  </a:lnTo>
                  <a:lnTo>
                    <a:pt x="575713" y="406595"/>
                  </a:lnTo>
                  <a:lnTo>
                    <a:pt x="574314" y="408916"/>
                  </a:lnTo>
                  <a:lnTo>
                    <a:pt x="571969" y="410462"/>
                  </a:lnTo>
                  <a:lnTo>
                    <a:pt x="570331" y="412008"/>
                  </a:lnTo>
                  <a:lnTo>
                    <a:pt x="568773" y="414098"/>
                  </a:lnTo>
                  <a:lnTo>
                    <a:pt x="568078" y="416185"/>
                  </a:lnTo>
                  <a:lnTo>
                    <a:pt x="566986" y="417267"/>
                  </a:lnTo>
                  <a:lnTo>
                    <a:pt x="565504" y="418737"/>
                  </a:lnTo>
                  <a:lnTo>
                    <a:pt x="564257" y="420128"/>
                  </a:lnTo>
                  <a:lnTo>
                    <a:pt x="563450" y="421653"/>
                  </a:lnTo>
                  <a:lnTo>
                    <a:pt x="563253" y="423226"/>
                  </a:lnTo>
                  <a:lnTo>
                    <a:pt x="562465" y="424605"/>
                  </a:lnTo>
                  <a:lnTo>
                    <a:pt x="561875" y="426771"/>
                  </a:lnTo>
                  <a:lnTo>
                    <a:pt x="560300" y="428740"/>
                  </a:lnTo>
                  <a:lnTo>
                    <a:pt x="559906" y="432285"/>
                  </a:lnTo>
                  <a:lnTo>
                    <a:pt x="558725" y="434645"/>
                  </a:lnTo>
                  <a:lnTo>
                    <a:pt x="556166" y="435431"/>
                  </a:lnTo>
                  <a:lnTo>
                    <a:pt x="552032" y="435629"/>
                  </a:lnTo>
                  <a:lnTo>
                    <a:pt x="549078" y="436811"/>
                  </a:lnTo>
                  <a:lnTo>
                    <a:pt x="545928" y="437598"/>
                  </a:lnTo>
                  <a:lnTo>
                    <a:pt x="543566" y="438190"/>
                  </a:lnTo>
                  <a:lnTo>
                    <a:pt x="541007" y="439764"/>
                  </a:lnTo>
                  <a:lnTo>
                    <a:pt x="539593" y="442552"/>
                  </a:lnTo>
                  <a:lnTo>
                    <a:pt x="539606" y="444949"/>
                  </a:lnTo>
                  <a:lnTo>
                    <a:pt x="539776" y="447576"/>
                  </a:lnTo>
                  <a:lnTo>
                    <a:pt x="540341" y="450514"/>
                  </a:lnTo>
                  <a:lnTo>
                    <a:pt x="540510" y="452910"/>
                  </a:lnTo>
                  <a:lnTo>
                    <a:pt x="540683" y="455927"/>
                  </a:lnTo>
                  <a:lnTo>
                    <a:pt x="540785" y="460487"/>
                  </a:lnTo>
                  <a:lnTo>
                    <a:pt x="541036" y="463424"/>
                  </a:lnTo>
                  <a:lnTo>
                    <a:pt x="541365" y="466440"/>
                  </a:lnTo>
                  <a:lnTo>
                    <a:pt x="541611" y="468448"/>
                  </a:lnTo>
                  <a:lnTo>
                    <a:pt x="541967" y="469691"/>
                  </a:lnTo>
                  <a:lnTo>
                    <a:pt x="539741" y="470769"/>
                  </a:lnTo>
                  <a:lnTo>
                    <a:pt x="535260" y="469535"/>
                  </a:lnTo>
                  <a:lnTo>
                    <a:pt x="533218" y="467491"/>
                  </a:lnTo>
                  <a:lnTo>
                    <a:pt x="532051" y="464578"/>
                  </a:lnTo>
                  <a:lnTo>
                    <a:pt x="530885" y="462537"/>
                  </a:lnTo>
                  <a:lnTo>
                    <a:pt x="526801" y="461367"/>
                  </a:lnTo>
                  <a:lnTo>
                    <a:pt x="523010" y="461953"/>
                  </a:lnTo>
                  <a:lnTo>
                    <a:pt x="520968" y="462242"/>
                  </a:lnTo>
                  <a:lnTo>
                    <a:pt x="516882" y="463120"/>
                  </a:lnTo>
                  <a:lnTo>
                    <a:pt x="514811" y="461999"/>
                  </a:lnTo>
                  <a:lnTo>
                    <a:pt x="512360" y="461246"/>
                  </a:lnTo>
                  <a:lnTo>
                    <a:pt x="511228" y="459547"/>
                  </a:lnTo>
                  <a:lnTo>
                    <a:pt x="509153" y="459925"/>
                  </a:lnTo>
                  <a:lnTo>
                    <a:pt x="506135" y="459924"/>
                  </a:lnTo>
                  <a:lnTo>
                    <a:pt x="503306" y="459171"/>
                  </a:lnTo>
                  <a:lnTo>
                    <a:pt x="501985" y="459359"/>
                  </a:lnTo>
                  <a:lnTo>
                    <a:pt x="500099" y="460304"/>
                  </a:lnTo>
                  <a:lnTo>
                    <a:pt x="498213" y="460869"/>
                  </a:lnTo>
                  <a:lnTo>
                    <a:pt x="496704" y="460869"/>
                  </a:lnTo>
                  <a:lnTo>
                    <a:pt x="495007" y="460112"/>
                  </a:lnTo>
                  <a:lnTo>
                    <a:pt x="493120" y="458983"/>
                  </a:lnTo>
                  <a:lnTo>
                    <a:pt x="490857" y="457662"/>
                  </a:lnTo>
                  <a:lnTo>
                    <a:pt x="489348" y="456720"/>
                  </a:lnTo>
                  <a:lnTo>
                    <a:pt x="487650" y="456343"/>
                  </a:lnTo>
                  <a:lnTo>
                    <a:pt x="486519" y="456343"/>
                  </a:lnTo>
                  <a:lnTo>
                    <a:pt x="484256" y="457284"/>
                  </a:lnTo>
                  <a:lnTo>
                    <a:pt x="476362" y="459718"/>
                  </a:lnTo>
                  <a:lnTo>
                    <a:pt x="476241" y="459462"/>
                  </a:lnTo>
                  <a:lnTo>
                    <a:pt x="472495" y="461513"/>
                  </a:lnTo>
                  <a:lnTo>
                    <a:pt x="467661" y="462203"/>
                  </a:lnTo>
                  <a:lnTo>
                    <a:pt x="465589" y="462479"/>
                  </a:lnTo>
                  <a:lnTo>
                    <a:pt x="462550" y="462202"/>
                  </a:lnTo>
                  <a:lnTo>
                    <a:pt x="460755" y="461926"/>
                  </a:lnTo>
                  <a:lnTo>
                    <a:pt x="458130" y="461789"/>
                  </a:lnTo>
                  <a:lnTo>
                    <a:pt x="456887" y="461789"/>
                  </a:lnTo>
                  <a:lnTo>
                    <a:pt x="455368" y="462066"/>
                  </a:lnTo>
                  <a:lnTo>
                    <a:pt x="453572" y="463032"/>
                  </a:lnTo>
                  <a:lnTo>
                    <a:pt x="451915" y="464001"/>
                  </a:lnTo>
                  <a:lnTo>
                    <a:pt x="450809" y="464691"/>
                  </a:lnTo>
                  <a:lnTo>
                    <a:pt x="448186" y="465244"/>
                  </a:lnTo>
                  <a:lnTo>
                    <a:pt x="446666" y="466622"/>
                  </a:lnTo>
                  <a:lnTo>
                    <a:pt x="446390" y="468421"/>
                  </a:lnTo>
                  <a:lnTo>
                    <a:pt x="444594" y="469523"/>
                  </a:lnTo>
                  <a:lnTo>
                    <a:pt x="443766" y="470769"/>
                  </a:lnTo>
                  <a:lnTo>
                    <a:pt x="441948" y="472172"/>
                  </a:lnTo>
                  <a:lnTo>
                    <a:pt x="441492" y="472415"/>
                  </a:lnTo>
                  <a:lnTo>
                    <a:pt x="438360" y="473421"/>
                  </a:lnTo>
                  <a:lnTo>
                    <a:pt x="434993" y="474505"/>
                  </a:lnTo>
                  <a:lnTo>
                    <a:pt x="431547" y="475201"/>
                  </a:lnTo>
                  <a:lnTo>
                    <a:pt x="427562" y="477831"/>
                  </a:lnTo>
                  <a:lnTo>
                    <a:pt x="424669" y="479608"/>
                  </a:lnTo>
                  <a:lnTo>
                    <a:pt x="420838" y="481698"/>
                  </a:lnTo>
                  <a:lnTo>
                    <a:pt x="418183" y="483940"/>
                  </a:lnTo>
                  <a:lnTo>
                    <a:pt x="415768" y="486953"/>
                  </a:lnTo>
                  <a:lnTo>
                    <a:pt x="414679" y="488733"/>
                  </a:lnTo>
                  <a:lnTo>
                    <a:pt x="413833" y="491902"/>
                  </a:lnTo>
                  <a:lnTo>
                    <a:pt x="413844" y="493913"/>
                  </a:lnTo>
                  <a:lnTo>
                    <a:pt x="413860" y="497005"/>
                  </a:lnTo>
                  <a:lnTo>
                    <a:pt x="413555" y="498706"/>
                  </a:lnTo>
                  <a:lnTo>
                    <a:pt x="413255" y="501258"/>
                  </a:lnTo>
                  <a:lnTo>
                    <a:pt x="412325" y="503345"/>
                  </a:lnTo>
                  <a:lnTo>
                    <a:pt x="410304" y="506823"/>
                  </a:lnTo>
                  <a:lnTo>
                    <a:pt x="409771" y="509915"/>
                  </a:lnTo>
                  <a:lnTo>
                    <a:pt x="408940" y="516024"/>
                  </a:lnTo>
                  <a:lnTo>
                    <a:pt x="408404" y="518342"/>
                  </a:lnTo>
                  <a:lnTo>
                    <a:pt x="407948" y="521203"/>
                  </a:lnTo>
                  <a:lnTo>
                    <a:pt x="406939" y="523135"/>
                  </a:lnTo>
                  <a:lnTo>
                    <a:pt x="406716" y="525456"/>
                  </a:lnTo>
                  <a:lnTo>
                    <a:pt x="405868" y="528238"/>
                  </a:lnTo>
                  <a:lnTo>
                    <a:pt x="405643" y="530250"/>
                  </a:lnTo>
                  <a:lnTo>
                    <a:pt x="406766" y="535119"/>
                  </a:lnTo>
                  <a:lnTo>
                    <a:pt x="408656" y="536586"/>
                  </a:lnTo>
                  <a:lnTo>
                    <a:pt x="410226" y="536974"/>
                  </a:lnTo>
                  <a:lnTo>
                    <a:pt x="412580" y="537206"/>
                  </a:lnTo>
                  <a:lnTo>
                    <a:pt x="414306" y="537282"/>
                  </a:lnTo>
                  <a:lnTo>
                    <a:pt x="417446" y="537898"/>
                  </a:lnTo>
                  <a:lnTo>
                    <a:pt x="421133" y="538208"/>
                  </a:lnTo>
                  <a:lnTo>
                    <a:pt x="429050" y="537588"/>
                  </a:lnTo>
                  <a:lnTo>
                    <a:pt x="431621" y="537586"/>
                  </a:lnTo>
                  <a:lnTo>
                    <a:pt x="434020" y="538387"/>
                  </a:lnTo>
                  <a:lnTo>
                    <a:pt x="435459" y="539186"/>
                  </a:lnTo>
                  <a:lnTo>
                    <a:pt x="436737" y="540623"/>
                  </a:lnTo>
                  <a:lnTo>
                    <a:pt x="438017" y="542704"/>
                  </a:lnTo>
                  <a:lnTo>
                    <a:pt x="438176" y="544942"/>
                  </a:lnTo>
                  <a:lnTo>
                    <a:pt x="438176" y="547500"/>
                  </a:lnTo>
                  <a:lnTo>
                    <a:pt x="437113" y="550031"/>
                  </a:lnTo>
                  <a:lnTo>
                    <a:pt x="436910" y="550811"/>
                  </a:lnTo>
                  <a:lnTo>
                    <a:pt x="436729" y="551501"/>
                  </a:lnTo>
                  <a:lnTo>
                    <a:pt x="436030" y="552816"/>
                  </a:lnTo>
                  <a:lnTo>
                    <a:pt x="434470" y="554283"/>
                  </a:lnTo>
                  <a:lnTo>
                    <a:pt x="430371" y="559019"/>
                  </a:lnTo>
                  <a:lnTo>
                    <a:pt x="427905" y="561115"/>
                  </a:lnTo>
                  <a:lnTo>
                    <a:pt x="424575" y="562224"/>
                  </a:lnTo>
                  <a:lnTo>
                    <a:pt x="421493" y="562470"/>
                  </a:lnTo>
                  <a:lnTo>
                    <a:pt x="418411" y="561854"/>
                  </a:lnTo>
                  <a:lnTo>
                    <a:pt x="414958" y="563087"/>
                  </a:lnTo>
                  <a:lnTo>
                    <a:pt x="412986" y="564566"/>
                  </a:lnTo>
                  <a:lnTo>
                    <a:pt x="411752" y="565183"/>
                  </a:lnTo>
                  <a:lnTo>
                    <a:pt x="410149" y="565924"/>
                  </a:lnTo>
                  <a:lnTo>
                    <a:pt x="408793" y="567403"/>
                  </a:lnTo>
                  <a:lnTo>
                    <a:pt x="407067" y="569007"/>
                  </a:lnTo>
                  <a:lnTo>
                    <a:pt x="405834" y="570237"/>
                  </a:lnTo>
                  <a:lnTo>
                    <a:pt x="404478" y="571471"/>
                  </a:lnTo>
                  <a:lnTo>
                    <a:pt x="403491" y="572704"/>
                  </a:lnTo>
                  <a:lnTo>
                    <a:pt x="401271" y="573445"/>
                  </a:lnTo>
                  <a:lnTo>
                    <a:pt x="399052" y="574924"/>
                  </a:lnTo>
                  <a:lnTo>
                    <a:pt x="397080" y="576158"/>
                  </a:lnTo>
                  <a:lnTo>
                    <a:pt x="395599" y="576404"/>
                  </a:lnTo>
                  <a:lnTo>
                    <a:pt x="393503" y="576279"/>
                  </a:lnTo>
                  <a:lnTo>
                    <a:pt x="391654" y="577020"/>
                  </a:lnTo>
                  <a:lnTo>
                    <a:pt x="388336" y="579706"/>
                  </a:lnTo>
                  <a:lnTo>
                    <a:pt x="386971" y="579706"/>
                  </a:lnTo>
                  <a:lnTo>
                    <a:pt x="384239" y="579933"/>
                  </a:lnTo>
                  <a:lnTo>
                    <a:pt x="381280" y="581073"/>
                  </a:lnTo>
                  <a:lnTo>
                    <a:pt x="378548" y="582437"/>
                  </a:lnTo>
                  <a:lnTo>
                    <a:pt x="376955" y="584715"/>
                  </a:lnTo>
                  <a:lnTo>
                    <a:pt x="376875" y="587421"/>
                  </a:lnTo>
                  <a:lnTo>
                    <a:pt x="376674" y="588928"/>
                  </a:lnTo>
                  <a:lnTo>
                    <a:pt x="375569" y="591343"/>
                  </a:lnTo>
                  <a:lnTo>
                    <a:pt x="373558" y="593555"/>
                  </a:lnTo>
                  <a:lnTo>
                    <a:pt x="372050" y="595766"/>
                  </a:lnTo>
                  <a:lnTo>
                    <a:pt x="371145" y="597473"/>
                  </a:lnTo>
                  <a:lnTo>
                    <a:pt x="370140" y="598578"/>
                  </a:lnTo>
                  <a:lnTo>
                    <a:pt x="368531" y="600188"/>
                  </a:lnTo>
                  <a:lnTo>
                    <a:pt x="367727" y="601595"/>
                  </a:lnTo>
                  <a:lnTo>
                    <a:pt x="365516" y="603406"/>
                  </a:lnTo>
                  <a:lnTo>
                    <a:pt x="362902" y="604812"/>
                  </a:lnTo>
                  <a:lnTo>
                    <a:pt x="360589" y="605917"/>
                  </a:lnTo>
                  <a:lnTo>
                    <a:pt x="358880" y="607023"/>
                  </a:lnTo>
                  <a:lnTo>
                    <a:pt x="356468" y="608934"/>
                  </a:lnTo>
                  <a:lnTo>
                    <a:pt x="353653" y="610544"/>
                  </a:lnTo>
                  <a:lnTo>
                    <a:pt x="348956" y="611802"/>
                  </a:lnTo>
                  <a:lnTo>
                    <a:pt x="342355" y="612030"/>
                  </a:lnTo>
                  <a:lnTo>
                    <a:pt x="340079" y="609754"/>
                  </a:lnTo>
                  <a:lnTo>
                    <a:pt x="337803" y="608160"/>
                  </a:lnTo>
                  <a:lnTo>
                    <a:pt x="335071" y="604745"/>
                  </a:lnTo>
                  <a:lnTo>
                    <a:pt x="327118" y="599842"/>
                  </a:lnTo>
                  <a:lnTo>
                    <a:pt x="316894" y="597528"/>
                  </a:lnTo>
                  <a:lnTo>
                    <a:pt x="310349" y="596301"/>
                  </a:lnTo>
                  <a:lnTo>
                    <a:pt x="303803" y="596301"/>
                  </a:lnTo>
                  <a:lnTo>
                    <a:pt x="294394" y="595890"/>
                  </a:lnTo>
                  <a:lnTo>
                    <a:pt x="287849" y="596707"/>
                  </a:lnTo>
                  <a:lnTo>
                    <a:pt x="281712" y="597527"/>
                  </a:lnTo>
                  <a:lnTo>
                    <a:pt x="276803" y="599162"/>
                  </a:lnTo>
                  <a:lnTo>
                    <a:pt x="268622" y="601617"/>
                  </a:lnTo>
                  <a:lnTo>
                    <a:pt x="260848" y="602843"/>
                  </a:lnTo>
                  <a:lnTo>
                    <a:pt x="256349" y="603257"/>
                  </a:lnTo>
                  <a:lnTo>
                    <a:pt x="249803" y="605298"/>
                  </a:lnTo>
                  <a:lnTo>
                    <a:pt x="243257" y="606118"/>
                  </a:lnTo>
                  <a:lnTo>
                    <a:pt x="235893" y="606938"/>
                  </a:lnTo>
                  <a:lnTo>
                    <a:pt x="227712" y="607345"/>
                  </a:lnTo>
                  <a:lnTo>
                    <a:pt x="219939" y="606118"/>
                  </a:lnTo>
                  <a:lnTo>
                    <a:pt x="213990" y="605514"/>
                  </a:lnTo>
                  <a:lnTo>
                    <a:pt x="210467" y="606595"/>
                  </a:lnTo>
                  <a:lnTo>
                    <a:pt x="206548" y="607139"/>
                  </a:lnTo>
                  <a:lnTo>
                    <a:pt x="204198" y="607448"/>
                  </a:lnTo>
                  <a:lnTo>
                    <a:pt x="201530" y="607139"/>
                  </a:lnTo>
                  <a:lnTo>
                    <a:pt x="199094" y="606133"/>
                  </a:lnTo>
                  <a:lnTo>
                    <a:pt x="195716" y="605052"/>
                  </a:lnTo>
                  <a:lnTo>
                    <a:pt x="193512" y="603429"/>
                  </a:lnTo>
                  <a:lnTo>
                    <a:pt x="191470" y="602889"/>
                  </a:lnTo>
                  <a:lnTo>
                    <a:pt x="189819" y="602117"/>
                  </a:lnTo>
                  <a:lnTo>
                    <a:pt x="187307" y="601653"/>
                  </a:lnTo>
                  <a:lnTo>
                    <a:pt x="184402" y="600957"/>
                  </a:lnTo>
                  <a:lnTo>
                    <a:pt x="180864" y="599104"/>
                  </a:lnTo>
                  <a:lnTo>
                    <a:pt x="170653" y="596090"/>
                  </a:lnTo>
                  <a:lnTo>
                    <a:pt x="167045" y="595784"/>
                  </a:lnTo>
                  <a:lnTo>
                    <a:pt x="163669" y="595164"/>
                  </a:lnTo>
                  <a:lnTo>
                    <a:pt x="158248" y="593157"/>
                  </a:lnTo>
                  <a:lnTo>
                    <a:pt x="154794" y="592539"/>
                  </a:lnTo>
                  <a:lnTo>
                    <a:pt x="152126" y="592154"/>
                  </a:lnTo>
                  <a:lnTo>
                    <a:pt x="146792" y="591768"/>
                  </a:lnTo>
                  <a:lnTo>
                    <a:pt x="143107" y="591999"/>
                  </a:lnTo>
                  <a:lnTo>
                    <a:pt x="140530" y="591932"/>
                  </a:lnTo>
                  <a:lnTo>
                    <a:pt x="140205" y="591923"/>
                  </a:lnTo>
                  <a:lnTo>
                    <a:pt x="134170" y="592388"/>
                  </a:lnTo>
                  <a:lnTo>
                    <a:pt x="130800" y="592852"/>
                  </a:lnTo>
                  <a:lnTo>
                    <a:pt x="126336" y="593858"/>
                  </a:lnTo>
                  <a:lnTo>
                    <a:pt x="124220" y="594322"/>
                  </a:lnTo>
                  <a:lnTo>
                    <a:pt x="119755" y="595098"/>
                  </a:lnTo>
                  <a:lnTo>
                    <a:pt x="115208" y="595331"/>
                  </a:lnTo>
                  <a:lnTo>
                    <a:pt x="111205" y="594636"/>
                  </a:lnTo>
                  <a:lnTo>
                    <a:pt x="108301" y="594328"/>
                  </a:lnTo>
                  <a:lnTo>
                    <a:pt x="105787" y="593399"/>
                  </a:lnTo>
                  <a:lnTo>
                    <a:pt x="101861" y="592242"/>
                  </a:lnTo>
                  <a:lnTo>
                    <a:pt x="100133" y="591856"/>
                  </a:lnTo>
                  <a:lnTo>
                    <a:pt x="97302" y="590231"/>
                  </a:lnTo>
                  <a:lnTo>
                    <a:pt x="94235" y="588764"/>
                  </a:lnTo>
                  <a:lnTo>
                    <a:pt x="91564" y="587682"/>
                  </a:lnTo>
                  <a:lnTo>
                    <a:pt x="89914" y="587142"/>
                  </a:lnTo>
                  <a:lnTo>
                    <a:pt x="82927" y="585675"/>
                  </a:lnTo>
                  <a:lnTo>
                    <a:pt x="80333" y="584517"/>
                  </a:lnTo>
                  <a:lnTo>
                    <a:pt x="78367" y="583357"/>
                  </a:lnTo>
                  <a:lnTo>
                    <a:pt x="75142" y="581580"/>
                  </a:lnTo>
                  <a:lnTo>
                    <a:pt x="68072" y="579186"/>
                  </a:lnTo>
                  <a:lnTo>
                    <a:pt x="65791" y="577716"/>
                  </a:lnTo>
                  <a:lnTo>
                    <a:pt x="61314" y="576480"/>
                  </a:lnTo>
                  <a:lnTo>
                    <a:pt x="58169" y="574781"/>
                  </a:lnTo>
                  <a:lnTo>
                    <a:pt x="53525" y="571534"/>
                  </a:lnTo>
                  <a:lnTo>
                    <a:pt x="49509" y="568290"/>
                  </a:lnTo>
                  <a:lnTo>
                    <a:pt x="47778" y="567205"/>
                  </a:lnTo>
                  <a:lnTo>
                    <a:pt x="42417" y="561719"/>
                  </a:lnTo>
                  <a:lnTo>
                    <a:pt x="39191" y="559787"/>
                  </a:lnTo>
                  <a:lnTo>
                    <a:pt x="34939" y="556388"/>
                  </a:lnTo>
                  <a:lnTo>
                    <a:pt x="32812" y="554608"/>
                  </a:lnTo>
                  <a:lnTo>
                    <a:pt x="29589" y="552986"/>
                  </a:lnTo>
                  <a:lnTo>
                    <a:pt x="27620" y="551364"/>
                  </a:lnTo>
                  <a:lnTo>
                    <a:pt x="23217" y="549201"/>
                  </a:lnTo>
                  <a:lnTo>
                    <a:pt x="20393" y="549046"/>
                  </a:lnTo>
                  <a:lnTo>
                    <a:pt x="18194" y="548505"/>
                  </a:lnTo>
                  <a:lnTo>
                    <a:pt x="12063" y="545723"/>
                  </a:lnTo>
                  <a:lnTo>
                    <a:pt x="11356" y="545337"/>
                  </a:lnTo>
                  <a:lnTo>
                    <a:pt x="8610" y="545182"/>
                  </a:lnTo>
                  <a:lnTo>
                    <a:pt x="7071" y="546172"/>
                  </a:lnTo>
                  <a:lnTo>
                    <a:pt x="1218" y="538398"/>
                  </a:lnTo>
                  <a:lnTo>
                    <a:pt x="0" y="536750"/>
                  </a:lnTo>
                  <a:close/>
                </a:path>
              </a:pathLst>
            </a:custGeom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" name="object 83">
              <a:extLst>
                <a:ext uri="{FF2B5EF4-FFF2-40B4-BE49-F238E27FC236}">
                  <a16:creationId xmlns:a16="http://schemas.microsoft.com/office/drawing/2014/main" id="{1EB262ED-9F01-408E-8707-3FAE65F168E7}"/>
                </a:ext>
              </a:extLst>
            </p:cNvPr>
            <p:cNvSpPr/>
            <p:nvPr/>
          </p:nvSpPr>
          <p:spPr>
            <a:xfrm>
              <a:off x="3357292" y="361149"/>
              <a:ext cx="227314" cy="819291"/>
            </a:xfrm>
            <a:custGeom>
              <a:avLst/>
              <a:gdLst/>
              <a:ahLst/>
              <a:cxnLst/>
              <a:rect l="l" t="t" r="r" b="b"/>
              <a:pathLst>
                <a:path w="227314" h="819291">
                  <a:moveTo>
                    <a:pt x="227314" y="511523"/>
                  </a:moveTo>
                  <a:lnTo>
                    <a:pt x="224268" y="0"/>
                  </a:lnTo>
                  <a:lnTo>
                    <a:pt x="227314" y="511523"/>
                  </a:lnTo>
                  <a:close/>
                </a:path>
                <a:path w="227314" h="819291">
                  <a:moveTo>
                    <a:pt x="387495" y="1446460"/>
                  </a:moveTo>
                  <a:lnTo>
                    <a:pt x="388157" y="1444474"/>
                  </a:lnTo>
                  <a:lnTo>
                    <a:pt x="387992" y="1441825"/>
                  </a:lnTo>
                  <a:lnTo>
                    <a:pt x="385343" y="1440169"/>
                  </a:lnTo>
                  <a:lnTo>
                    <a:pt x="386921" y="1439565"/>
                  </a:lnTo>
                  <a:lnTo>
                    <a:pt x="388622" y="1435780"/>
                  </a:lnTo>
                  <a:lnTo>
                    <a:pt x="390648" y="1432289"/>
                  </a:lnTo>
                  <a:lnTo>
                    <a:pt x="395390" y="1423350"/>
                  </a:lnTo>
                  <a:lnTo>
                    <a:pt x="395866" y="1420002"/>
                  </a:lnTo>
                  <a:lnTo>
                    <a:pt x="396906" y="1417095"/>
                  </a:lnTo>
                  <a:lnTo>
                    <a:pt x="397728" y="1412803"/>
                  </a:lnTo>
                  <a:lnTo>
                    <a:pt x="398227" y="1409996"/>
                  </a:lnTo>
                  <a:lnTo>
                    <a:pt x="398942" y="1406794"/>
                  </a:lnTo>
                  <a:lnTo>
                    <a:pt x="400815" y="1401609"/>
                  </a:lnTo>
                  <a:lnTo>
                    <a:pt x="402236" y="1398532"/>
                  </a:lnTo>
                  <a:lnTo>
                    <a:pt x="403334" y="1396940"/>
                  </a:lnTo>
                  <a:lnTo>
                    <a:pt x="404619" y="1392551"/>
                  </a:lnTo>
                  <a:lnTo>
                    <a:pt x="405905" y="1388164"/>
                  </a:lnTo>
                  <a:lnTo>
                    <a:pt x="404497" y="1380947"/>
                  </a:lnTo>
                  <a:lnTo>
                    <a:pt x="404144" y="1378383"/>
                  </a:lnTo>
                  <a:lnTo>
                    <a:pt x="403524" y="1376518"/>
                  </a:lnTo>
                  <a:lnTo>
                    <a:pt x="403213" y="1374501"/>
                  </a:lnTo>
                  <a:lnTo>
                    <a:pt x="402903" y="1373258"/>
                  </a:lnTo>
                  <a:lnTo>
                    <a:pt x="401815" y="1372636"/>
                  </a:lnTo>
                  <a:lnTo>
                    <a:pt x="399485" y="1370774"/>
                  </a:lnTo>
                  <a:lnTo>
                    <a:pt x="397703" y="1369850"/>
                  </a:lnTo>
                  <a:lnTo>
                    <a:pt x="397324" y="1366539"/>
                  </a:lnTo>
                  <a:lnTo>
                    <a:pt x="393895" y="1358970"/>
                  </a:lnTo>
                  <a:lnTo>
                    <a:pt x="393429" y="1356175"/>
                  </a:lnTo>
                  <a:lnTo>
                    <a:pt x="393740" y="1353999"/>
                  </a:lnTo>
                  <a:lnTo>
                    <a:pt x="394613" y="1352721"/>
                  </a:lnTo>
                  <a:lnTo>
                    <a:pt x="394886" y="1350078"/>
                  </a:lnTo>
                  <a:lnTo>
                    <a:pt x="395943" y="1347557"/>
                  </a:lnTo>
                  <a:lnTo>
                    <a:pt x="397312" y="1345460"/>
                  </a:lnTo>
                  <a:lnTo>
                    <a:pt x="399020" y="1342821"/>
                  </a:lnTo>
                  <a:lnTo>
                    <a:pt x="401039" y="1340023"/>
                  </a:lnTo>
                  <a:lnTo>
                    <a:pt x="402436" y="1340491"/>
                  </a:lnTo>
                  <a:lnTo>
                    <a:pt x="404765" y="1340336"/>
                  </a:lnTo>
                  <a:lnTo>
                    <a:pt x="406164" y="1339404"/>
                  </a:lnTo>
                  <a:lnTo>
                    <a:pt x="406629" y="1337074"/>
                  </a:lnTo>
                  <a:lnTo>
                    <a:pt x="407406" y="1333501"/>
                  </a:lnTo>
                  <a:lnTo>
                    <a:pt x="415501" y="1331949"/>
                  </a:lnTo>
                  <a:lnTo>
                    <a:pt x="417345" y="1331484"/>
                  </a:lnTo>
                  <a:lnTo>
                    <a:pt x="419519" y="1329774"/>
                  </a:lnTo>
                  <a:lnTo>
                    <a:pt x="420140" y="1327757"/>
                  </a:lnTo>
                  <a:lnTo>
                    <a:pt x="425589" y="1322453"/>
                  </a:lnTo>
                  <a:lnTo>
                    <a:pt x="427665" y="1319492"/>
                  </a:lnTo>
                  <a:lnTo>
                    <a:pt x="430632" y="1314740"/>
                  </a:lnTo>
                  <a:lnTo>
                    <a:pt x="431011" y="1312693"/>
                  </a:lnTo>
                  <a:lnTo>
                    <a:pt x="432098" y="1311916"/>
                  </a:lnTo>
                  <a:lnTo>
                    <a:pt x="433961" y="1313003"/>
                  </a:lnTo>
                  <a:lnTo>
                    <a:pt x="436446" y="1313313"/>
                  </a:lnTo>
                  <a:lnTo>
                    <a:pt x="438465" y="1313468"/>
                  </a:lnTo>
                  <a:lnTo>
                    <a:pt x="440795" y="1312849"/>
                  </a:lnTo>
                  <a:lnTo>
                    <a:pt x="444873" y="1312071"/>
                  </a:lnTo>
                  <a:lnTo>
                    <a:pt x="447543" y="1312961"/>
                  </a:lnTo>
                  <a:lnTo>
                    <a:pt x="454959" y="1312961"/>
                  </a:lnTo>
                  <a:lnTo>
                    <a:pt x="459707" y="1311180"/>
                  </a:lnTo>
                  <a:lnTo>
                    <a:pt x="463267" y="1306432"/>
                  </a:lnTo>
                  <a:lnTo>
                    <a:pt x="466530" y="1301390"/>
                  </a:lnTo>
                  <a:lnTo>
                    <a:pt x="468465" y="1297663"/>
                  </a:lnTo>
                  <a:lnTo>
                    <a:pt x="469421" y="1296387"/>
                  </a:lnTo>
                  <a:lnTo>
                    <a:pt x="472881" y="1291909"/>
                  </a:lnTo>
                  <a:lnTo>
                    <a:pt x="475201" y="1289802"/>
                  </a:lnTo>
                  <a:lnTo>
                    <a:pt x="477248" y="1288556"/>
                  </a:lnTo>
                  <a:lnTo>
                    <a:pt x="478825" y="1287253"/>
                  </a:lnTo>
                  <a:lnTo>
                    <a:pt x="480101" y="1286193"/>
                  </a:lnTo>
                  <a:lnTo>
                    <a:pt x="483583" y="1282180"/>
                  </a:lnTo>
                  <a:lnTo>
                    <a:pt x="485390" y="1280788"/>
                  </a:lnTo>
                  <a:lnTo>
                    <a:pt x="487729" y="1277365"/>
                  </a:lnTo>
                  <a:lnTo>
                    <a:pt x="488763" y="1276083"/>
                  </a:lnTo>
                  <a:lnTo>
                    <a:pt x="490931" y="1274060"/>
                  </a:lnTo>
                  <a:lnTo>
                    <a:pt x="495812" y="1271989"/>
                  </a:lnTo>
                  <a:lnTo>
                    <a:pt x="499881" y="1268368"/>
                  </a:lnTo>
                  <a:lnTo>
                    <a:pt x="504854" y="1263170"/>
                  </a:lnTo>
                  <a:lnTo>
                    <a:pt x="512313" y="1253905"/>
                  </a:lnTo>
                  <a:lnTo>
                    <a:pt x="516834" y="1248252"/>
                  </a:lnTo>
                  <a:lnTo>
                    <a:pt x="521581" y="1243732"/>
                  </a:lnTo>
                  <a:lnTo>
                    <a:pt x="530397" y="1235141"/>
                  </a:lnTo>
                  <a:lnTo>
                    <a:pt x="537857" y="1229941"/>
                  </a:lnTo>
                  <a:lnTo>
                    <a:pt x="538310" y="1228030"/>
                  </a:lnTo>
                  <a:lnTo>
                    <a:pt x="538718" y="1225442"/>
                  </a:lnTo>
                  <a:lnTo>
                    <a:pt x="538718" y="1223535"/>
                  </a:lnTo>
                  <a:lnTo>
                    <a:pt x="538173" y="1220542"/>
                  </a:lnTo>
                  <a:lnTo>
                    <a:pt x="537629" y="1217954"/>
                  </a:lnTo>
                  <a:lnTo>
                    <a:pt x="536948" y="1214686"/>
                  </a:lnTo>
                  <a:lnTo>
                    <a:pt x="534634" y="1211964"/>
                  </a:lnTo>
                  <a:lnTo>
                    <a:pt x="531808" y="1210369"/>
                  </a:lnTo>
                  <a:lnTo>
                    <a:pt x="529371" y="1209224"/>
                  </a:lnTo>
                  <a:lnTo>
                    <a:pt x="527076" y="1208650"/>
                  </a:lnTo>
                  <a:lnTo>
                    <a:pt x="524208" y="1208361"/>
                  </a:lnTo>
                  <a:lnTo>
                    <a:pt x="521913" y="1208219"/>
                  </a:lnTo>
                  <a:lnTo>
                    <a:pt x="519905" y="1207644"/>
                  </a:lnTo>
                  <a:lnTo>
                    <a:pt x="517037" y="1205782"/>
                  </a:lnTo>
                  <a:lnTo>
                    <a:pt x="514025" y="1202769"/>
                  </a:lnTo>
                  <a:lnTo>
                    <a:pt x="512448" y="1199759"/>
                  </a:lnTo>
                  <a:lnTo>
                    <a:pt x="513021" y="1196602"/>
                  </a:lnTo>
                  <a:lnTo>
                    <a:pt x="512734" y="1194883"/>
                  </a:lnTo>
                  <a:lnTo>
                    <a:pt x="512591" y="1191870"/>
                  </a:lnTo>
                  <a:lnTo>
                    <a:pt x="513882" y="1187711"/>
                  </a:lnTo>
                  <a:lnTo>
                    <a:pt x="514169" y="1184986"/>
                  </a:lnTo>
                  <a:lnTo>
                    <a:pt x="513165" y="1183121"/>
                  </a:lnTo>
                  <a:lnTo>
                    <a:pt x="512017" y="1181687"/>
                  </a:lnTo>
                  <a:lnTo>
                    <a:pt x="509436" y="1178820"/>
                  </a:lnTo>
                  <a:lnTo>
                    <a:pt x="507715" y="1176812"/>
                  </a:lnTo>
                  <a:lnTo>
                    <a:pt x="506424" y="1175664"/>
                  </a:lnTo>
                  <a:lnTo>
                    <a:pt x="504416" y="1173656"/>
                  </a:lnTo>
                  <a:lnTo>
                    <a:pt x="502696" y="1171077"/>
                  </a:lnTo>
                  <a:lnTo>
                    <a:pt x="500975" y="1168638"/>
                  </a:lnTo>
                  <a:lnTo>
                    <a:pt x="499828" y="1166487"/>
                  </a:lnTo>
                  <a:lnTo>
                    <a:pt x="499254" y="1164479"/>
                  </a:lnTo>
                  <a:lnTo>
                    <a:pt x="499397" y="1161755"/>
                  </a:lnTo>
                  <a:lnTo>
                    <a:pt x="498250" y="1159029"/>
                  </a:lnTo>
                  <a:lnTo>
                    <a:pt x="497389" y="1157450"/>
                  </a:lnTo>
                  <a:lnTo>
                    <a:pt x="495669" y="1156162"/>
                  </a:lnTo>
                  <a:lnTo>
                    <a:pt x="492581" y="1152562"/>
                  </a:lnTo>
                  <a:lnTo>
                    <a:pt x="493661" y="1148802"/>
                  </a:lnTo>
                  <a:lnTo>
                    <a:pt x="494586" y="1145047"/>
                  </a:lnTo>
                  <a:lnTo>
                    <a:pt x="495122" y="1143091"/>
                  </a:lnTo>
                  <a:lnTo>
                    <a:pt x="495249" y="1140688"/>
                  </a:lnTo>
                  <a:lnTo>
                    <a:pt x="494915" y="1138379"/>
                  </a:lnTo>
                  <a:lnTo>
                    <a:pt x="494076" y="1137022"/>
                  </a:lnTo>
                  <a:lnTo>
                    <a:pt x="491907" y="1135484"/>
                  </a:lnTo>
                  <a:lnTo>
                    <a:pt x="490434" y="1135624"/>
                  </a:lnTo>
                  <a:lnTo>
                    <a:pt x="489434" y="1135898"/>
                  </a:lnTo>
                  <a:lnTo>
                    <a:pt x="488438" y="1136247"/>
                  </a:lnTo>
                  <a:lnTo>
                    <a:pt x="487459" y="1136985"/>
                  </a:lnTo>
                  <a:lnTo>
                    <a:pt x="485915" y="1137279"/>
                  </a:lnTo>
                  <a:lnTo>
                    <a:pt x="484828" y="1137325"/>
                  </a:lnTo>
                  <a:lnTo>
                    <a:pt x="482800" y="1137253"/>
                  </a:lnTo>
                  <a:lnTo>
                    <a:pt x="480696" y="1137186"/>
                  </a:lnTo>
                  <a:lnTo>
                    <a:pt x="479115" y="1136633"/>
                  </a:lnTo>
                  <a:lnTo>
                    <a:pt x="474827" y="1132939"/>
                  </a:lnTo>
                  <a:lnTo>
                    <a:pt x="473134" y="1131618"/>
                  </a:lnTo>
                  <a:lnTo>
                    <a:pt x="470857" y="1131168"/>
                  </a:lnTo>
                  <a:lnTo>
                    <a:pt x="468623" y="1129039"/>
                  </a:lnTo>
                  <a:lnTo>
                    <a:pt x="466052" y="1126183"/>
                  </a:lnTo>
                  <a:lnTo>
                    <a:pt x="463197" y="1122471"/>
                  </a:lnTo>
                  <a:lnTo>
                    <a:pt x="461055" y="1119041"/>
                  </a:lnTo>
                  <a:lnTo>
                    <a:pt x="458485" y="1116472"/>
                  </a:lnTo>
                  <a:lnTo>
                    <a:pt x="456201" y="1112903"/>
                  </a:lnTo>
                  <a:lnTo>
                    <a:pt x="454345" y="1110475"/>
                  </a:lnTo>
                  <a:lnTo>
                    <a:pt x="454345" y="1107763"/>
                  </a:lnTo>
                  <a:lnTo>
                    <a:pt x="454202" y="1106050"/>
                  </a:lnTo>
                  <a:lnTo>
                    <a:pt x="452489" y="1104907"/>
                  </a:lnTo>
                  <a:lnTo>
                    <a:pt x="450775" y="1103622"/>
                  </a:lnTo>
                  <a:lnTo>
                    <a:pt x="449062" y="1101909"/>
                  </a:lnTo>
                  <a:lnTo>
                    <a:pt x="448919" y="1100196"/>
                  </a:lnTo>
                  <a:lnTo>
                    <a:pt x="448205" y="1098768"/>
                  </a:lnTo>
                  <a:lnTo>
                    <a:pt x="446349" y="1097912"/>
                  </a:lnTo>
                  <a:lnTo>
                    <a:pt x="443350" y="1097055"/>
                  </a:lnTo>
                  <a:lnTo>
                    <a:pt x="443955" y="1090916"/>
                  </a:lnTo>
                  <a:lnTo>
                    <a:pt x="440007" y="1083024"/>
                  </a:lnTo>
                  <a:lnTo>
                    <a:pt x="439725" y="1078224"/>
                  </a:lnTo>
                  <a:lnTo>
                    <a:pt x="439160" y="1074278"/>
                  </a:lnTo>
                  <a:lnTo>
                    <a:pt x="438879" y="1069485"/>
                  </a:lnTo>
                  <a:lnTo>
                    <a:pt x="438879" y="1065256"/>
                  </a:lnTo>
                  <a:lnTo>
                    <a:pt x="438033" y="1059895"/>
                  </a:lnTo>
                  <a:lnTo>
                    <a:pt x="435495" y="1056797"/>
                  </a:lnTo>
                  <a:lnTo>
                    <a:pt x="432392" y="1055381"/>
                  </a:lnTo>
                  <a:lnTo>
                    <a:pt x="430418" y="1053127"/>
                  </a:lnTo>
                  <a:lnTo>
                    <a:pt x="428726" y="1050029"/>
                  </a:lnTo>
                  <a:lnTo>
                    <a:pt x="428162" y="1046644"/>
                  </a:lnTo>
                  <a:lnTo>
                    <a:pt x="429253" y="1044358"/>
                  </a:lnTo>
                  <a:lnTo>
                    <a:pt x="430021" y="1041745"/>
                  </a:lnTo>
                  <a:lnTo>
                    <a:pt x="429867" y="1038516"/>
                  </a:lnTo>
                  <a:lnTo>
                    <a:pt x="429714" y="1034211"/>
                  </a:lnTo>
                  <a:lnTo>
                    <a:pt x="429560" y="1031599"/>
                  </a:lnTo>
                  <a:lnTo>
                    <a:pt x="427869" y="1028987"/>
                  </a:lnTo>
                  <a:lnTo>
                    <a:pt x="425103" y="1026219"/>
                  </a:lnTo>
                  <a:lnTo>
                    <a:pt x="423412" y="1025451"/>
                  </a:lnTo>
                  <a:lnTo>
                    <a:pt x="421413" y="1024069"/>
                  </a:lnTo>
                  <a:lnTo>
                    <a:pt x="415880" y="1019302"/>
                  </a:lnTo>
                  <a:lnTo>
                    <a:pt x="412191" y="1016073"/>
                  </a:lnTo>
                  <a:lnTo>
                    <a:pt x="411115" y="1014691"/>
                  </a:lnTo>
                  <a:lnTo>
                    <a:pt x="410193" y="1012079"/>
                  </a:lnTo>
                  <a:lnTo>
                    <a:pt x="410346" y="1010080"/>
                  </a:lnTo>
                  <a:lnTo>
                    <a:pt x="411729" y="1008388"/>
                  </a:lnTo>
                  <a:lnTo>
                    <a:pt x="413728" y="1008081"/>
                  </a:lnTo>
                  <a:lnTo>
                    <a:pt x="415726" y="1009157"/>
                  </a:lnTo>
                  <a:lnTo>
                    <a:pt x="418947" y="1009664"/>
                  </a:lnTo>
                  <a:lnTo>
                    <a:pt x="420493" y="1008893"/>
                  </a:lnTo>
                  <a:lnTo>
                    <a:pt x="422811" y="1007347"/>
                  </a:lnTo>
                  <a:lnTo>
                    <a:pt x="426160" y="1005542"/>
                  </a:lnTo>
                  <a:lnTo>
                    <a:pt x="428736" y="1003741"/>
                  </a:lnTo>
                  <a:lnTo>
                    <a:pt x="431054" y="1001936"/>
                  </a:lnTo>
                  <a:lnTo>
                    <a:pt x="433888" y="1000132"/>
                  </a:lnTo>
                  <a:lnTo>
                    <a:pt x="436206" y="997039"/>
                  </a:lnTo>
                  <a:lnTo>
                    <a:pt x="437752" y="994466"/>
                  </a:lnTo>
                  <a:lnTo>
                    <a:pt x="439298" y="991632"/>
                  </a:lnTo>
                  <a:lnTo>
                    <a:pt x="440114" y="985903"/>
                  </a:lnTo>
                  <a:lnTo>
                    <a:pt x="441035" y="983510"/>
                  </a:lnTo>
                  <a:lnTo>
                    <a:pt x="440071" y="979524"/>
                  </a:lnTo>
                  <a:lnTo>
                    <a:pt x="436464" y="974117"/>
                  </a:lnTo>
                  <a:lnTo>
                    <a:pt x="436206" y="971797"/>
                  </a:lnTo>
                  <a:lnTo>
                    <a:pt x="435804" y="968902"/>
                  </a:lnTo>
                  <a:lnTo>
                    <a:pt x="435604" y="967401"/>
                  </a:lnTo>
                  <a:lnTo>
                    <a:pt x="435604" y="966301"/>
                  </a:lnTo>
                  <a:lnTo>
                    <a:pt x="435105" y="963905"/>
                  </a:lnTo>
                  <a:lnTo>
                    <a:pt x="434705" y="962805"/>
                  </a:lnTo>
                  <a:lnTo>
                    <a:pt x="434405" y="962106"/>
                  </a:lnTo>
                  <a:lnTo>
                    <a:pt x="434205" y="961906"/>
                  </a:lnTo>
                  <a:lnTo>
                    <a:pt x="432906" y="960108"/>
                  </a:lnTo>
                  <a:lnTo>
                    <a:pt x="431908" y="958807"/>
                  </a:lnTo>
                  <a:lnTo>
                    <a:pt x="431508" y="957310"/>
                  </a:lnTo>
                  <a:lnTo>
                    <a:pt x="431054" y="954536"/>
                  </a:lnTo>
                  <a:lnTo>
                    <a:pt x="431055" y="949645"/>
                  </a:lnTo>
                  <a:lnTo>
                    <a:pt x="430797" y="947841"/>
                  </a:lnTo>
                  <a:lnTo>
                    <a:pt x="430539" y="946037"/>
                  </a:lnTo>
                  <a:lnTo>
                    <a:pt x="428993" y="938309"/>
                  </a:lnTo>
                  <a:lnTo>
                    <a:pt x="427706" y="934962"/>
                  </a:lnTo>
                  <a:lnTo>
                    <a:pt x="420750" y="928261"/>
                  </a:lnTo>
                  <a:lnTo>
                    <a:pt x="414311" y="928009"/>
                  </a:lnTo>
                  <a:lnTo>
                    <a:pt x="410704" y="928261"/>
                  </a:lnTo>
                  <a:lnTo>
                    <a:pt x="406325" y="927489"/>
                  </a:lnTo>
                  <a:lnTo>
                    <a:pt x="402461" y="926201"/>
                  </a:lnTo>
                  <a:lnTo>
                    <a:pt x="401366" y="922504"/>
                  </a:lnTo>
                  <a:lnTo>
                    <a:pt x="401174" y="919038"/>
                  </a:lnTo>
                  <a:lnTo>
                    <a:pt x="400403" y="914415"/>
                  </a:lnTo>
                  <a:lnTo>
                    <a:pt x="399055" y="907674"/>
                  </a:lnTo>
                  <a:lnTo>
                    <a:pt x="396551" y="904014"/>
                  </a:lnTo>
                  <a:lnTo>
                    <a:pt x="395010" y="903628"/>
                  </a:lnTo>
                  <a:lnTo>
                    <a:pt x="392506" y="901702"/>
                  </a:lnTo>
                  <a:lnTo>
                    <a:pt x="388461" y="898236"/>
                  </a:lnTo>
                  <a:lnTo>
                    <a:pt x="389617" y="894770"/>
                  </a:lnTo>
                  <a:lnTo>
                    <a:pt x="401225" y="882258"/>
                  </a:lnTo>
                  <a:lnTo>
                    <a:pt x="404310" y="878051"/>
                  </a:lnTo>
                  <a:lnTo>
                    <a:pt x="404590" y="875809"/>
                  </a:lnTo>
                  <a:lnTo>
                    <a:pt x="403749" y="873567"/>
                  </a:lnTo>
                  <a:lnTo>
                    <a:pt x="400945" y="869360"/>
                  </a:lnTo>
                  <a:lnTo>
                    <a:pt x="395897" y="866836"/>
                  </a:lnTo>
                  <a:lnTo>
                    <a:pt x="389727" y="864312"/>
                  </a:lnTo>
                  <a:lnTo>
                    <a:pt x="386362" y="862067"/>
                  </a:lnTo>
                  <a:lnTo>
                    <a:pt x="383558" y="858983"/>
                  </a:lnTo>
                  <a:lnTo>
                    <a:pt x="382294" y="855867"/>
                  </a:lnTo>
                  <a:lnTo>
                    <a:pt x="382051" y="854555"/>
                  </a:lnTo>
                  <a:lnTo>
                    <a:pt x="381960" y="852157"/>
                  </a:lnTo>
                  <a:lnTo>
                    <a:pt x="382180" y="849065"/>
                  </a:lnTo>
                  <a:lnTo>
                    <a:pt x="382481" y="846824"/>
                  </a:lnTo>
                  <a:lnTo>
                    <a:pt x="382552" y="845354"/>
                  </a:lnTo>
                  <a:lnTo>
                    <a:pt x="383089" y="843036"/>
                  </a:lnTo>
                  <a:lnTo>
                    <a:pt x="383391" y="840715"/>
                  </a:lnTo>
                  <a:lnTo>
                    <a:pt x="383615" y="838707"/>
                  </a:lnTo>
                  <a:lnTo>
                    <a:pt x="383604" y="836541"/>
                  </a:lnTo>
                  <a:lnTo>
                    <a:pt x="384136" y="833373"/>
                  </a:lnTo>
                  <a:lnTo>
                    <a:pt x="384441" y="831747"/>
                  </a:lnTo>
                  <a:lnTo>
                    <a:pt x="384743" y="829351"/>
                  </a:lnTo>
                  <a:lnTo>
                    <a:pt x="386082" y="826732"/>
                  </a:lnTo>
                  <a:lnTo>
                    <a:pt x="386081" y="823090"/>
                  </a:lnTo>
                  <a:lnTo>
                    <a:pt x="385801" y="820284"/>
                  </a:lnTo>
                  <a:lnTo>
                    <a:pt x="384680" y="816918"/>
                  </a:lnTo>
                  <a:lnTo>
                    <a:pt x="382436" y="813552"/>
                  </a:lnTo>
                  <a:lnTo>
                    <a:pt x="380754" y="811869"/>
                  </a:lnTo>
                  <a:lnTo>
                    <a:pt x="379632" y="809907"/>
                  </a:lnTo>
                  <a:lnTo>
                    <a:pt x="377982" y="808266"/>
                  </a:lnTo>
                  <a:lnTo>
                    <a:pt x="378113" y="806316"/>
                  </a:lnTo>
                  <a:lnTo>
                    <a:pt x="378338" y="804305"/>
                  </a:lnTo>
                  <a:lnTo>
                    <a:pt x="378472" y="799897"/>
                  </a:lnTo>
                  <a:lnTo>
                    <a:pt x="378698" y="798199"/>
                  </a:lnTo>
                  <a:lnTo>
                    <a:pt x="378847" y="790736"/>
                  </a:lnTo>
                  <a:lnTo>
                    <a:pt x="379286" y="788099"/>
                  </a:lnTo>
                  <a:lnTo>
                    <a:pt x="380384" y="785462"/>
                  </a:lnTo>
                  <a:lnTo>
                    <a:pt x="380164" y="782386"/>
                  </a:lnTo>
                  <a:lnTo>
                    <a:pt x="380165" y="772504"/>
                  </a:lnTo>
                  <a:lnTo>
                    <a:pt x="380604" y="768333"/>
                  </a:lnTo>
                  <a:lnTo>
                    <a:pt x="380824" y="764815"/>
                  </a:lnTo>
                  <a:lnTo>
                    <a:pt x="381702" y="761301"/>
                  </a:lnTo>
                  <a:lnTo>
                    <a:pt x="382467" y="758448"/>
                  </a:lnTo>
                  <a:lnTo>
                    <a:pt x="383020" y="755684"/>
                  </a:lnTo>
                  <a:lnTo>
                    <a:pt x="382099" y="752370"/>
                  </a:lnTo>
                  <a:lnTo>
                    <a:pt x="378969" y="750712"/>
                  </a:lnTo>
                  <a:lnTo>
                    <a:pt x="374673" y="749439"/>
                  </a:lnTo>
                  <a:lnTo>
                    <a:pt x="374682" y="745043"/>
                  </a:lnTo>
                  <a:lnTo>
                    <a:pt x="373921" y="743330"/>
                  </a:lnTo>
                  <a:lnTo>
                    <a:pt x="372396" y="741234"/>
                  </a:lnTo>
                  <a:lnTo>
                    <a:pt x="372206" y="738947"/>
                  </a:lnTo>
                  <a:lnTo>
                    <a:pt x="372206" y="737042"/>
                  </a:lnTo>
                  <a:lnTo>
                    <a:pt x="371445" y="734758"/>
                  </a:lnTo>
                  <a:lnTo>
                    <a:pt x="370873" y="732853"/>
                  </a:lnTo>
                  <a:lnTo>
                    <a:pt x="369730" y="731520"/>
                  </a:lnTo>
                  <a:lnTo>
                    <a:pt x="368016" y="729423"/>
                  </a:lnTo>
                  <a:lnTo>
                    <a:pt x="365921" y="726760"/>
                  </a:lnTo>
                  <a:lnTo>
                    <a:pt x="362683" y="724093"/>
                  </a:lnTo>
                  <a:lnTo>
                    <a:pt x="360778" y="722379"/>
                  </a:lnTo>
                  <a:lnTo>
                    <a:pt x="358112" y="721617"/>
                  </a:lnTo>
                  <a:lnTo>
                    <a:pt x="354874" y="720474"/>
                  </a:lnTo>
                  <a:lnTo>
                    <a:pt x="351065" y="720284"/>
                  </a:lnTo>
                  <a:lnTo>
                    <a:pt x="341161" y="715903"/>
                  </a:lnTo>
                  <a:lnTo>
                    <a:pt x="334685" y="708856"/>
                  </a:lnTo>
                  <a:lnTo>
                    <a:pt x="332209" y="707902"/>
                  </a:lnTo>
                  <a:lnTo>
                    <a:pt x="330495" y="706189"/>
                  </a:lnTo>
                  <a:lnTo>
                    <a:pt x="328971" y="704284"/>
                  </a:lnTo>
                  <a:lnTo>
                    <a:pt x="327067" y="702571"/>
                  </a:lnTo>
                  <a:lnTo>
                    <a:pt x="325733" y="700283"/>
                  </a:lnTo>
                  <a:lnTo>
                    <a:pt x="323448" y="698950"/>
                  </a:lnTo>
                  <a:lnTo>
                    <a:pt x="322114" y="697428"/>
                  </a:lnTo>
                  <a:lnTo>
                    <a:pt x="320781" y="694570"/>
                  </a:lnTo>
                  <a:lnTo>
                    <a:pt x="318496" y="692856"/>
                  </a:lnTo>
                  <a:lnTo>
                    <a:pt x="317353" y="691903"/>
                  </a:lnTo>
                  <a:lnTo>
                    <a:pt x="316972" y="691331"/>
                  </a:lnTo>
                  <a:lnTo>
                    <a:pt x="314686" y="689618"/>
                  </a:lnTo>
                  <a:lnTo>
                    <a:pt x="313353" y="688667"/>
                  </a:lnTo>
                  <a:lnTo>
                    <a:pt x="312401" y="687142"/>
                  </a:lnTo>
                  <a:lnTo>
                    <a:pt x="312591" y="685046"/>
                  </a:lnTo>
                  <a:lnTo>
                    <a:pt x="313163" y="682953"/>
                  </a:lnTo>
                  <a:lnTo>
                    <a:pt x="313734" y="681428"/>
                  </a:lnTo>
                  <a:lnTo>
                    <a:pt x="315258" y="679524"/>
                  </a:lnTo>
                  <a:lnTo>
                    <a:pt x="314115" y="675332"/>
                  </a:lnTo>
                  <a:lnTo>
                    <a:pt x="312591" y="674381"/>
                  </a:lnTo>
                  <a:lnTo>
                    <a:pt x="311067" y="673427"/>
                  </a:lnTo>
                  <a:lnTo>
                    <a:pt x="309543" y="672668"/>
                  </a:lnTo>
                  <a:lnTo>
                    <a:pt x="308210" y="672476"/>
                  </a:lnTo>
                  <a:lnTo>
                    <a:pt x="307258" y="671523"/>
                  </a:lnTo>
                  <a:lnTo>
                    <a:pt x="306115" y="669809"/>
                  </a:lnTo>
                  <a:lnTo>
                    <a:pt x="303088" y="667282"/>
                  </a:lnTo>
                  <a:lnTo>
                    <a:pt x="302782" y="662953"/>
                  </a:lnTo>
                  <a:lnTo>
                    <a:pt x="302782" y="661429"/>
                  </a:lnTo>
                  <a:lnTo>
                    <a:pt x="301639" y="658764"/>
                  </a:lnTo>
                  <a:lnTo>
                    <a:pt x="299735" y="657619"/>
                  </a:lnTo>
                  <a:lnTo>
                    <a:pt x="298021" y="657048"/>
                  </a:lnTo>
                  <a:lnTo>
                    <a:pt x="297068" y="656286"/>
                  </a:lnTo>
                  <a:lnTo>
                    <a:pt x="297450" y="654193"/>
                  </a:lnTo>
                  <a:lnTo>
                    <a:pt x="297449" y="648096"/>
                  </a:lnTo>
                  <a:lnTo>
                    <a:pt x="296878" y="646954"/>
                  </a:lnTo>
                  <a:lnTo>
                    <a:pt x="296580" y="644277"/>
                  </a:lnTo>
                  <a:lnTo>
                    <a:pt x="297623" y="640976"/>
                  </a:lnTo>
                  <a:lnTo>
                    <a:pt x="298319" y="637325"/>
                  </a:lnTo>
                  <a:lnTo>
                    <a:pt x="299362" y="634888"/>
                  </a:lnTo>
                  <a:lnTo>
                    <a:pt x="301100" y="632455"/>
                  </a:lnTo>
                  <a:lnTo>
                    <a:pt x="301970" y="631237"/>
                  </a:lnTo>
                  <a:lnTo>
                    <a:pt x="303361" y="627066"/>
                  </a:lnTo>
                  <a:lnTo>
                    <a:pt x="304578" y="622720"/>
                  </a:lnTo>
                  <a:lnTo>
                    <a:pt x="304194" y="618475"/>
                  </a:lnTo>
                  <a:lnTo>
                    <a:pt x="299036" y="613318"/>
                  </a:lnTo>
                  <a:lnTo>
                    <a:pt x="292775" y="604846"/>
                  </a:lnTo>
                  <a:lnTo>
                    <a:pt x="288907" y="597479"/>
                  </a:lnTo>
                  <a:lnTo>
                    <a:pt x="287971" y="588718"/>
                  </a:lnTo>
                  <a:lnTo>
                    <a:pt x="288043" y="587482"/>
                  </a:lnTo>
                  <a:lnTo>
                    <a:pt x="288498" y="584466"/>
                  </a:lnTo>
                  <a:lnTo>
                    <a:pt x="288957" y="582379"/>
                  </a:lnTo>
                  <a:lnTo>
                    <a:pt x="289261" y="580523"/>
                  </a:lnTo>
                  <a:lnTo>
                    <a:pt x="289486" y="578515"/>
                  </a:lnTo>
                  <a:lnTo>
                    <a:pt x="289866" y="576349"/>
                  </a:lnTo>
                  <a:lnTo>
                    <a:pt x="290796" y="574107"/>
                  </a:lnTo>
                  <a:lnTo>
                    <a:pt x="285737" y="575666"/>
                  </a:lnTo>
                  <a:lnTo>
                    <a:pt x="283562" y="575665"/>
                  </a:lnTo>
                  <a:lnTo>
                    <a:pt x="281190" y="576656"/>
                  </a:lnTo>
                  <a:lnTo>
                    <a:pt x="277038" y="577051"/>
                  </a:lnTo>
                  <a:lnTo>
                    <a:pt x="273084" y="575468"/>
                  </a:lnTo>
                  <a:lnTo>
                    <a:pt x="269921" y="574284"/>
                  </a:lnTo>
                  <a:lnTo>
                    <a:pt x="267350" y="573491"/>
                  </a:lnTo>
                  <a:lnTo>
                    <a:pt x="265768" y="572306"/>
                  </a:lnTo>
                  <a:lnTo>
                    <a:pt x="264384" y="571319"/>
                  </a:lnTo>
                  <a:lnTo>
                    <a:pt x="263000" y="570328"/>
                  </a:lnTo>
                  <a:lnTo>
                    <a:pt x="261617" y="569539"/>
                  </a:lnTo>
                  <a:lnTo>
                    <a:pt x="259639" y="568351"/>
                  </a:lnTo>
                  <a:lnTo>
                    <a:pt x="258058" y="567361"/>
                  </a:lnTo>
                  <a:lnTo>
                    <a:pt x="256476" y="564989"/>
                  </a:lnTo>
                  <a:lnTo>
                    <a:pt x="253708" y="564001"/>
                  </a:lnTo>
                  <a:lnTo>
                    <a:pt x="242834" y="560244"/>
                  </a:lnTo>
                  <a:lnTo>
                    <a:pt x="239473" y="560244"/>
                  </a:lnTo>
                  <a:lnTo>
                    <a:pt x="238682" y="560444"/>
                  </a:lnTo>
                  <a:lnTo>
                    <a:pt x="237101" y="560836"/>
                  </a:lnTo>
                  <a:lnTo>
                    <a:pt x="235519" y="561431"/>
                  </a:lnTo>
                  <a:lnTo>
                    <a:pt x="233472" y="561614"/>
                  </a:lnTo>
                  <a:lnTo>
                    <a:pt x="233714" y="560359"/>
                  </a:lnTo>
                  <a:lnTo>
                    <a:pt x="235431" y="558813"/>
                  </a:lnTo>
                  <a:lnTo>
                    <a:pt x="237693" y="556571"/>
                  </a:lnTo>
                  <a:lnTo>
                    <a:pt x="240033" y="554174"/>
                  </a:lnTo>
                  <a:lnTo>
                    <a:pt x="241820" y="551003"/>
                  </a:lnTo>
                  <a:lnTo>
                    <a:pt x="243144" y="549150"/>
                  </a:lnTo>
                  <a:lnTo>
                    <a:pt x="242820" y="547294"/>
                  </a:lnTo>
                  <a:lnTo>
                    <a:pt x="243120" y="544588"/>
                  </a:lnTo>
                  <a:lnTo>
                    <a:pt x="243500" y="542345"/>
                  </a:lnTo>
                  <a:lnTo>
                    <a:pt x="244041" y="540723"/>
                  </a:lnTo>
                  <a:lnTo>
                    <a:pt x="244420" y="538248"/>
                  </a:lnTo>
                  <a:lnTo>
                    <a:pt x="244248" y="535466"/>
                  </a:lnTo>
                  <a:lnTo>
                    <a:pt x="244233" y="532528"/>
                  </a:lnTo>
                  <a:lnTo>
                    <a:pt x="244071" y="531523"/>
                  </a:lnTo>
                  <a:lnTo>
                    <a:pt x="243362" y="530826"/>
                  </a:lnTo>
                  <a:lnTo>
                    <a:pt x="244249" y="527831"/>
                  </a:lnTo>
                  <a:lnTo>
                    <a:pt x="245772" y="526307"/>
                  </a:lnTo>
                  <a:lnTo>
                    <a:pt x="245200" y="524593"/>
                  </a:lnTo>
                  <a:lnTo>
                    <a:pt x="244249" y="521547"/>
                  </a:lnTo>
                  <a:lnTo>
                    <a:pt x="242916" y="520025"/>
                  </a:lnTo>
                  <a:lnTo>
                    <a:pt x="242154" y="518691"/>
                  </a:lnTo>
                  <a:lnTo>
                    <a:pt x="241774" y="517169"/>
                  </a:lnTo>
                  <a:lnTo>
                    <a:pt x="240631" y="516216"/>
                  </a:lnTo>
                  <a:lnTo>
                    <a:pt x="239108" y="516216"/>
                  </a:lnTo>
                  <a:lnTo>
                    <a:pt x="236443" y="515644"/>
                  </a:lnTo>
                  <a:lnTo>
                    <a:pt x="234730" y="515644"/>
                  </a:lnTo>
                  <a:lnTo>
                    <a:pt x="230160" y="515836"/>
                  </a:lnTo>
                  <a:lnTo>
                    <a:pt x="227314" y="511523"/>
                  </a:lnTo>
                  <a:lnTo>
                    <a:pt x="221322" y="502549"/>
                  </a:lnTo>
                  <a:lnTo>
                    <a:pt x="221595" y="498309"/>
                  </a:lnTo>
                  <a:lnTo>
                    <a:pt x="221459" y="495028"/>
                  </a:lnTo>
                  <a:lnTo>
                    <a:pt x="220911" y="493251"/>
                  </a:lnTo>
                  <a:lnTo>
                    <a:pt x="219817" y="490787"/>
                  </a:lnTo>
                  <a:lnTo>
                    <a:pt x="218586" y="487506"/>
                  </a:lnTo>
                  <a:lnTo>
                    <a:pt x="215851" y="486410"/>
                  </a:lnTo>
                  <a:lnTo>
                    <a:pt x="215304" y="485453"/>
                  </a:lnTo>
                  <a:lnTo>
                    <a:pt x="214894" y="484496"/>
                  </a:lnTo>
                  <a:lnTo>
                    <a:pt x="213936" y="483403"/>
                  </a:lnTo>
                  <a:lnTo>
                    <a:pt x="212979" y="482446"/>
                  </a:lnTo>
                  <a:lnTo>
                    <a:pt x="211611" y="481489"/>
                  </a:lnTo>
                  <a:lnTo>
                    <a:pt x="210107" y="480802"/>
                  </a:lnTo>
                  <a:lnTo>
                    <a:pt x="209013" y="479845"/>
                  </a:lnTo>
                  <a:lnTo>
                    <a:pt x="208055" y="478889"/>
                  </a:lnTo>
                  <a:lnTo>
                    <a:pt x="207098" y="477658"/>
                  </a:lnTo>
                  <a:lnTo>
                    <a:pt x="205593" y="476428"/>
                  </a:lnTo>
                  <a:lnTo>
                    <a:pt x="205320" y="475195"/>
                  </a:lnTo>
                  <a:lnTo>
                    <a:pt x="206003" y="473418"/>
                  </a:lnTo>
                  <a:lnTo>
                    <a:pt x="205457" y="473008"/>
                  </a:lnTo>
                  <a:lnTo>
                    <a:pt x="204773" y="471914"/>
                  </a:lnTo>
                  <a:lnTo>
                    <a:pt x="203679" y="470411"/>
                  </a:lnTo>
                  <a:lnTo>
                    <a:pt x="202174" y="467537"/>
                  </a:lnTo>
                  <a:lnTo>
                    <a:pt x="198345" y="463980"/>
                  </a:lnTo>
                  <a:lnTo>
                    <a:pt x="195199" y="462066"/>
                  </a:lnTo>
                  <a:lnTo>
                    <a:pt x="192190" y="459606"/>
                  </a:lnTo>
                  <a:lnTo>
                    <a:pt x="185033" y="456215"/>
                  </a:lnTo>
                  <a:lnTo>
                    <a:pt x="181533" y="452902"/>
                  </a:lnTo>
                  <a:lnTo>
                    <a:pt x="179323" y="449402"/>
                  </a:lnTo>
                  <a:lnTo>
                    <a:pt x="174719" y="445350"/>
                  </a:lnTo>
                  <a:lnTo>
                    <a:pt x="167795" y="442397"/>
                  </a:lnTo>
                  <a:lnTo>
                    <a:pt x="163558" y="440580"/>
                  </a:lnTo>
                  <a:lnTo>
                    <a:pt x="157531" y="439077"/>
                  </a:lnTo>
                  <a:lnTo>
                    <a:pt x="150432" y="435872"/>
                  </a:lnTo>
                  <a:lnTo>
                    <a:pt x="149058" y="434269"/>
                  </a:lnTo>
                  <a:lnTo>
                    <a:pt x="146997" y="431522"/>
                  </a:lnTo>
                  <a:lnTo>
                    <a:pt x="144707" y="428087"/>
                  </a:lnTo>
                  <a:lnTo>
                    <a:pt x="146997" y="425110"/>
                  </a:lnTo>
                  <a:lnTo>
                    <a:pt x="148829" y="421674"/>
                  </a:lnTo>
                  <a:lnTo>
                    <a:pt x="148829" y="418925"/>
                  </a:lnTo>
                  <a:lnTo>
                    <a:pt x="147226" y="417093"/>
                  </a:lnTo>
                  <a:lnTo>
                    <a:pt x="145164" y="416176"/>
                  </a:lnTo>
                  <a:lnTo>
                    <a:pt x="142646" y="415261"/>
                  </a:lnTo>
                  <a:lnTo>
                    <a:pt x="140356" y="413658"/>
                  </a:lnTo>
                  <a:lnTo>
                    <a:pt x="139210" y="410681"/>
                  </a:lnTo>
                  <a:lnTo>
                    <a:pt x="139440" y="408163"/>
                  </a:lnTo>
                  <a:lnTo>
                    <a:pt x="140585" y="404955"/>
                  </a:lnTo>
                  <a:lnTo>
                    <a:pt x="141043" y="402209"/>
                  </a:lnTo>
                  <a:lnTo>
                    <a:pt x="139898" y="399001"/>
                  </a:lnTo>
                  <a:lnTo>
                    <a:pt x="139440" y="396024"/>
                  </a:lnTo>
                  <a:lnTo>
                    <a:pt x="136920" y="392361"/>
                  </a:lnTo>
                  <a:lnTo>
                    <a:pt x="134401" y="391674"/>
                  </a:lnTo>
                  <a:lnTo>
                    <a:pt x="132798" y="391443"/>
                  </a:lnTo>
                  <a:lnTo>
                    <a:pt x="130737" y="390756"/>
                  </a:lnTo>
                  <a:lnTo>
                    <a:pt x="128447" y="387780"/>
                  </a:lnTo>
                  <a:lnTo>
                    <a:pt x="126844" y="384117"/>
                  </a:lnTo>
                  <a:lnTo>
                    <a:pt x="126615" y="380681"/>
                  </a:lnTo>
                  <a:lnTo>
                    <a:pt x="126386" y="377245"/>
                  </a:lnTo>
                  <a:lnTo>
                    <a:pt x="125928" y="374268"/>
                  </a:lnTo>
                  <a:lnTo>
                    <a:pt x="124554" y="371291"/>
                  </a:lnTo>
                  <a:lnTo>
                    <a:pt x="123230" y="369863"/>
                  </a:lnTo>
                  <a:lnTo>
                    <a:pt x="122000" y="367558"/>
                  </a:lnTo>
                  <a:lnTo>
                    <a:pt x="122615" y="364484"/>
                  </a:lnTo>
                  <a:lnTo>
                    <a:pt x="123230" y="361872"/>
                  </a:lnTo>
                  <a:lnTo>
                    <a:pt x="122615" y="360028"/>
                  </a:lnTo>
                  <a:lnTo>
                    <a:pt x="120464" y="358952"/>
                  </a:lnTo>
                  <a:lnTo>
                    <a:pt x="119695" y="356801"/>
                  </a:lnTo>
                  <a:lnTo>
                    <a:pt x="119234" y="354499"/>
                  </a:lnTo>
                  <a:lnTo>
                    <a:pt x="118466" y="353576"/>
                  </a:lnTo>
                  <a:lnTo>
                    <a:pt x="117083" y="354344"/>
                  </a:lnTo>
                  <a:lnTo>
                    <a:pt x="115547" y="356033"/>
                  </a:lnTo>
                  <a:lnTo>
                    <a:pt x="112935" y="354806"/>
                  </a:lnTo>
                  <a:lnTo>
                    <a:pt x="110015" y="351887"/>
                  </a:lnTo>
                  <a:lnTo>
                    <a:pt x="110169" y="349426"/>
                  </a:lnTo>
                  <a:lnTo>
                    <a:pt x="109554" y="347276"/>
                  </a:lnTo>
                  <a:lnTo>
                    <a:pt x="107368" y="346203"/>
                  </a:lnTo>
                  <a:lnTo>
                    <a:pt x="106947" y="342838"/>
                  </a:lnTo>
                  <a:lnTo>
                    <a:pt x="106328" y="337904"/>
                  </a:lnTo>
                  <a:lnTo>
                    <a:pt x="106020" y="333907"/>
                  </a:lnTo>
                  <a:lnTo>
                    <a:pt x="104842" y="328518"/>
                  </a:lnTo>
                  <a:lnTo>
                    <a:pt x="103158" y="326416"/>
                  </a:lnTo>
                  <a:lnTo>
                    <a:pt x="101872" y="325917"/>
                  </a:lnTo>
                  <a:lnTo>
                    <a:pt x="100335" y="324229"/>
                  </a:lnTo>
                  <a:lnTo>
                    <a:pt x="100642" y="321923"/>
                  </a:lnTo>
                  <a:lnTo>
                    <a:pt x="100335" y="319159"/>
                  </a:lnTo>
                  <a:lnTo>
                    <a:pt x="99874" y="316853"/>
                  </a:lnTo>
                  <a:lnTo>
                    <a:pt x="98952" y="314241"/>
                  </a:lnTo>
                  <a:lnTo>
                    <a:pt x="98338" y="311321"/>
                  </a:lnTo>
                  <a:lnTo>
                    <a:pt x="97723" y="308402"/>
                  </a:lnTo>
                  <a:lnTo>
                    <a:pt x="96647" y="306866"/>
                  </a:lnTo>
                  <a:lnTo>
                    <a:pt x="93421" y="308554"/>
                  </a:lnTo>
                  <a:lnTo>
                    <a:pt x="91423" y="308554"/>
                  </a:lnTo>
                  <a:lnTo>
                    <a:pt x="91116" y="306097"/>
                  </a:lnTo>
                  <a:lnTo>
                    <a:pt x="91884" y="302871"/>
                  </a:lnTo>
                  <a:lnTo>
                    <a:pt x="92806" y="301796"/>
                  </a:lnTo>
                  <a:lnTo>
                    <a:pt x="92960" y="300872"/>
                  </a:lnTo>
                  <a:lnTo>
                    <a:pt x="92038" y="299952"/>
                  </a:lnTo>
                  <a:lnTo>
                    <a:pt x="90655" y="299028"/>
                  </a:lnTo>
                  <a:lnTo>
                    <a:pt x="89426" y="298108"/>
                  </a:lnTo>
                  <a:lnTo>
                    <a:pt x="88657" y="297340"/>
                  </a:lnTo>
                  <a:lnTo>
                    <a:pt x="87889" y="296726"/>
                  </a:lnTo>
                  <a:lnTo>
                    <a:pt x="87428" y="296264"/>
                  </a:lnTo>
                  <a:lnTo>
                    <a:pt x="87889" y="290115"/>
                  </a:lnTo>
                  <a:lnTo>
                    <a:pt x="86660" y="289350"/>
                  </a:lnTo>
                  <a:lnTo>
                    <a:pt x="84509" y="287196"/>
                  </a:lnTo>
                  <a:lnTo>
                    <a:pt x="83741" y="285046"/>
                  </a:lnTo>
                  <a:lnTo>
                    <a:pt x="83587" y="281820"/>
                  </a:lnTo>
                  <a:lnTo>
                    <a:pt x="83741" y="278287"/>
                  </a:lnTo>
                  <a:lnTo>
                    <a:pt x="84202" y="276288"/>
                  </a:lnTo>
                  <a:lnTo>
                    <a:pt x="83740" y="272449"/>
                  </a:lnTo>
                  <a:lnTo>
                    <a:pt x="83126" y="270143"/>
                  </a:lnTo>
                  <a:lnTo>
                    <a:pt x="83552" y="267622"/>
                  </a:lnTo>
                  <a:lnTo>
                    <a:pt x="85763" y="264860"/>
                  </a:lnTo>
                  <a:lnTo>
                    <a:pt x="89078" y="260441"/>
                  </a:lnTo>
                  <a:lnTo>
                    <a:pt x="92393" y="256388"/>
                  </a:lnTo>
                  <a:lnTo>
                    <a:pt x="93314" y="250310"/>
                  </a:lnTo>
                  <a:lnTo>
                    <a:pt x="91104" y="246811"/>
                  </a:lnTo>
                  <a:lnTo>
                    <a:pt x="89078" y="244232"/>
                  </a:lnTo>
                  <a:lnTo>
                    <a:pt x="83184" y="239812"/>
                  </a:lnTo>
                  <a:lnTo>
                    <a:pt x="80288" y="237953"/>
                  </a:lnTo>
                  <a:lnTo>
                    <a:pt x="79845" y="236410"/>
                  </a:lnTo>
                  <a:lnTo>
                    <a:pt x="79489" y="235167"/>
                  </a:lnTo>
                  <a:lnTo>
                    <a:pt x="79243" y="233159"/>
                  </a:lnTo>
                  <a:lnTo>
                    <a:pt x="78914" y="230143"/>
                  </a:lnTo>
                  <a:lnTo>
                    <a:pt x="78664" y="227206"/>
                  </a:lnTo>
                  <a:lnTo>
                    <a:pt x="78561" y="222646"/>
                  </a:lnTo>
                  <a:lnTo>
                    <a:pt x="78388" y="219630"/>
                  </a:lnTo>
                  <a:lnTo>
                    <a:pt x="78219" y="217233"/>
                  </a:lnTo>
                  <a:lnTo>
                    <a:pt x="77655" y="214296"/>
                  </a:lnTo>
                  <a:lnTo>
                    <a:pt x="77485" y="211668"/>
                  </a:lnTo>
                  <a:lnTo>
                    <a:pt x="77472" y="209271"/>
                  </a:lnTo>
                  <a:lnTo>
                    <a:pt x="78885" y="206483"/>
                  </a:lnTo>
                  <a:lnTo>
                    <a:pt x="81444" y="204909"/>
                  </a:lnTo>
                  <a:lnTo>
                    <a:pt x="83807" y="204317"/>
                  </a:lnTo>
                  <a:lnTo>
                    <a:pt x="86957" y="203530"/>
                  </a:lnTo>
                  <a:lnTo>
                    <a:pt x="89910" y="202348"/>
                  </a:lnTo>
                  <a:lnTo>
                    <a:pt x="94044" y="202151"/>
                  </a:lnTo>
                  <a:lnTo>
                    <a:pt x="96603" y="201364"/>
                  </a:lnTo>
                  <a:lnTo>
                    <a:pt x="97784" y="199004"/>
                  </a:lnTo>
                  <a:lnTo>
                    <a:pt x="98178" y="195459"/>
                  </a:lnTo>
                  <a:lnTo>
                    <a:pt x="99753" y="193490"/>
                  </a:lnTo>
                  <a:lnTo>
                    <a:pt x="100344" y="191324"/>
                  </a:lnTo>
                  <a:lnTo>
                    <a:pt x="101132" y="189945"/>
                  </a:lnTo>
                  <a:lnTo>
                    <a:pt x="101328" y="188372"/>
                  </a:lnTo>
                  <a:lnTo>
                    <a:pt x="102135" y="186847"/>
                  </a:lnTo>
                  <a:lnTo>
                    <a:pt x="103382" y="185456"/>
                  </a:lnTo>
                  <a:lnTo>
                    <a:pt x="104864" y="183986"/>
                  </a:lnTo>
                  <a:lnTo>
                    <a:pt x="105957" y="182904"/>
                  </a:lnTo>
                  <a:lnTo>
                    <a:pt x="106651" y="180817"/>
                  </a:lnTo>
                  <a:lnTo>
                    <a:pt x="108209" y="178727"/>
                  </a:lnTo>
                  <a:lnTo>
                    <a:pt x="109848" y="177181"/>
                  </a:lnTo>
                  <a:lnTo>
                    <a:pt x="112192" y="175635"/>
                  </a:lnTo>
                  <a:lnTo>
                    <a:pt x="113591" y="173315"/>
                  </a:lnTo>
                  <a:lnTo>
                    <a:pt x="114995" y="171847"/>
                  </a:lnTo>
                  <a:lnTo>
                    <a:pt x="116478" y="170377"/>
                  </a:lnTo>
                  <a:lnTo>
                    <a:pt x="118039" y="169061"/>
                  </a:lnTo>
                  <a:lnTo>
                    <a:pt x="120387" y="168135"/>
                  </a:lnTo>
                  <a:lnTo>
                    <a:pt x="121875" y="167670"/>
                  </a:lnTo>
                  <a:lnTo>
                    <a:pt x="123829" y="166589"/>
                  </a:lnTo>
                  <a:lnTo>
                    <a:pt x="126102" y="166434"/>
                  </a:lnTo>
                  <a:lnTo>
                    <a:pt x="127984" y="166355"/>
                  </a:lnTo>
                  <a:lnTo>
                    <a:pt x="129552" y="166276"/>
                  </a:lnTo>
                  <a:lnTo>
                    <a:pt x="131041" y="166045"/>
                  </a:lnTo>
                  <a:lnTo>
                    <a:pt x="132530" y="165811"/>
                  </a:lnTo>
                  <a:lnTo>
                    <a:pt x="133704" y="165349"/>
                  </a:lnTo>
                  <a:lnTo>
                    <a:pt x="134874" y="164265"/>
                  </a:lnTo>
                  <a:lnTo>
                    <a:pt x="135808" y="162953"/>
                  </a:lnTo>
                  <a:lnTo>
                    <a:pt x="136425" y="161018"/>
                  </a:lnTo>
                  <a:lnTo>
                    <a:pt x="136731" y="159471"/>
                  </a:lnTo>
                  <a:lnTo>
                    <a:pt x="136801" y="157925"/>
                  </a:lnTo>
                  <a:lnTo>
                    <a:pt x="136790" y="155839"/>
                  </a:lnTo>
                  <a:lnTo>
                    <a:pt x="136698" y="153056"/>
                  </a:lnTo>
                  <a:lnTo>
                    <a:pt x="136842" y="150738"/>
                  </a:lnTo>
                  <a:lnTo>
                    <a:pt x="136994" y="149809"/>
                  </a:lnTo>
                  <a:lnTo>
                    <a:pt x="137220" y="147952"/>
                  </a:lnTo>
                  <a:lnTo>
                    <a:pt x="138313" y="147102"/>
                  </a:lnTo>
                  <a:lnTo>
                    <a:pt x="138777" y="145945"/>
                  </a:lnTo>
                  <a:lnTo>
                    <a:pt x="139700" y="142309"/>
                  </a:lnTo>
                  <a:lnTo>
                    <a:pt x="139617" y="141537"/>
                  </a:lnTo>
                  <a:lnTo>
                    <a:pt x="139293" y="139526"/>
                  </a:lnTo>
                  <a:lnTo>
                    <a:pt x="138104" y="137130"/>
                  </a:lnTo>
                  <a:lnTo>
                    <a:pt x="137552" y="136513"/>
                  </a:lnTo>
                  <a:lnTo>
                    <a:pt x="137147" y="134037"/>
                  </a:lnTo>
                  <a:lnTo>
                    <a:pt x="136905" y="132801"/>
                  </a:lnTo>
                  <a:lnTo>
                    <a:pt x="136496" y="129478"/>
                  </a:lnTo>
                  <a:lnTo>
                    <a:pt x="135936" y="127391"/>
                  </a:lnTo>
                  <a:lnTo>
                    <a:pt x="136395" y="125149"/>
                  </a:lnTo>
                  <a:lnTo>
                    <a:pt x="137272" y="121546"/>
                  </a:lnTo>
                  <a:lnTo>
                    <a:pt x="137450" y="120392"/>
                  </a:lnTo>
                  <a:lnTo>
                    <a:pt x="139491" y="117819"/>
                  </a:lnTo>
                  <a:lnTo>
                    <a:pt x="141621" y="116488"/>
                  </a:lnTo>
                  <a:lnTo>
                    <a:pt x="143485" y="116222"/>
                  </a:lnTo>
                  <a:lnTo>
                    <a:pt x="144905" y="114535"/>
                  </a:lnTo>
                  <a:lnTo>
                    <a:pt x="145970" y="112937"/>
                  </a:lnTo>
                  <a:lnTo>
                    <a:pt x="146325" y="110984"/>
                  </a:lnTo>
                  <a:lnTo>
                    <a:pt x="144817" y="109299"/>
                  </a:lnTo>
                  <a:lnTo>
                    <a:pt x="143663" y="108144"/>
                  </a:lnTo>
                  <a:lnTo>
                    <a:pt x="142065" y="106458"/>
                  </a:lnTo>
                  <a:lnTo>
                    <a:pt x="139314" y="105395"/>
                  </a:lnTo>
                  <a:lnTo>
                    <a:pt x="137273" y="105128"/>
                  </a:lnTo>
                  <a:lnTo>
                    <a:pt x="135497" y="104240"/>
                  </a:lnTo>
                  <a:lnTo>
                    <a:pt x="135578" y="103967"/>
                  </a:lnTo>
                  <a:lnTo>
                    <a:pt x="134255" y="102998"/>
                  </a:lnTo>
                  <a:lnTo>
                    <a:pt x="132670" y="102731"/>
                  </a:lnTo>
                  <a:lnTo>
                    <a:pt x="131017" y="101650"/>
                  </a:lnTo>
                  <a:lnTo>
                    <a:pt x="128583" y="100799"/>
                  </a:lnTo>
                  <a:lnTo>
                    <a:pt x="127168" y="100334"/>
                  </a:lnTo>
                  <a:lnTo>
                    <a:pt x="125755" y="99949"/>
                  </a:lnTo>
                  <a:lnTo>
                    <a:pt x="123321" y="99408"/>
                  </a:lnTo>
                  <a:lnTo>
                    <a:pt x="122301" y="99177"/>
                  </a:lnTo>
                  <a:lnTo>
                    <a:pt x="116547" y="95155"/>
                  </a:lnTo>
                  <a:lnTo>
                    <a:pt x="116770" y="91294"/>
                  </a:lnTo>
                  <a:lnTo>
                    <a:pt x="117552" y="90905"/>
                  </a:lnTo>
                  <a:lnTo>
                    <a:pt x="119660" y="89204"/>
                  </a:lnTo>
                  <a:lnTo>
                    <a:pt x="120678" y="88742"/>
                  </a:lnTo>
                  <a:lnTo>
                    <a:pt x="122324" y="88585"/>
                  </a:lnTo>
                  <a:lnTo>
                    <a:pt x="124909" y="88044"/>
                  </a:lnTo>
                  <a:lnTo>
                    <a:pt x="127258" y="87503"/>
                  </a:lnTo>
                  <a:lnTo>
                    <a:pt x="128744" y="86808"/>
                  </a:lnTo>
                  <a:lnTo>
                    <a:pt x="131174" y="86574"/>
                  </a:lnTo>
                  <a:lnTo>
                    <a:pt x="133292" y="86804"/>
                  </a:lnTo>
                  <a:lnTo>
                    <a:pt x="134469" y="86884"/>
                  </a:lnTo>
                  <a:lnTo>
                    <a:pt x="136116" y="86883"/>
                  </a:lnTo>
                  <a:lnTo>
                    <a:pt x="136821" y="86649"/>
                  </a:lnTo>
                  <a:lnTo>
                    <a:pt x="138387" y="86264"/>
                  </a:lnTo>
                  <a:lnTo>
                    <a:pt x="140188" y="85799"/>
                  </a:lnTo>
                  <a:lnTo>
                    <a:pt x="141830" y="84869"/>
                  </a:lnTo>
                  <a:lnTo>
                    <a:pt x="143551" y="84174"/>
                  </a:lnTo>
                  <a:lnTo>
                    <a:pt x="144722" y="83092"/>
                  </a:lnTo>
                  <a:lnTo>
                    <a:pt x="145581" y="82318"/>
                  </a:lnTo>
                  <a:lnTo>
                    <a:pt x="153415" y="65927"/>
                  </a:lnTo>
                  <a:lnTo>
                    <a:pt x="154251" y="60826"/>
                  </a:lnTo>
                  <a:lnTo>
                    <a:pt x="154087" y="59356"/>
                  </a:lnTo>
                  <a:lnTo>
                    <a:pt x="153137" y="57655"/>
                  </a:lnTo>
                  <a:lnTo>
                    <a:pt x="151482" y="56033"/>
                  </a:lnTo>
                  <a:lnTo>
                    <a:pt x="151337" y="52910"/>
                  </a:lnTo>
                  <a:lnTo>
                    <a:pt x="151600" y="48612"/>
                  </a:lnTo>
                  <a:lnTo>
                    <a:pt x="152380" y="47992"/>
                  </a:lnTo>
                  <a:lnTo>
                    <a:pt x="153005" y="47530"/>
                  </a:lnTo>
                  <a:lnTo>
                    <a:pt x="154334" y="46601"/>
                  </a:lnTo>
                  <a:lnTo>
                    <a:pt x="155195" y="46291"/>
                  </a:lnTo>
                  <a:lnTo>
                    <a:pt x="156293" y="46291"/>
                  </a:lnTo>
                  <a:lnTo>
                    <a:pt x="157157" y="46601"/>
                  </a:lnTo>
                  <a:lnTo>
                    <a:pt x="157787" y="47141"/>
                  </a:lnTo>
                  <a:lnTo>
                    <a:pt x="158337" y="47372"/>
                  </a:lnTo>
                  <a:lnTo>
                    <a:pt x="159042" y="47218"/>
                  </a:lnTo>
                  <a:lnTo>
                    <a:pt x="159590" y="47063"/>
                  </a:lnTo>
                  <a:lnTo>
                    <a:pt x="159979" y="46446"/>
                  </a:lnTo>
                  <a:lnTo>
                    <a:pt x="159737" y="45055"/>
                  </a:lnTo>
                  <a:lnTo>
                    <a:pt x="159780" y="43047"/>
                  </a:lnTo>
                  <a:lnTo>
                    <a:pt x="158852" y="41002"/>
                  </a:lnTo>
                  <a:lnTo>
                    <a:pt x="157181" y="38961"/>
                  </a:lnTo>
                  <a:lnTo>
                    <a:pt x="154954" y="35619"/>
                  </a:lnTo>
                  <a:lnTo>
                    <a:pt x="153639" y="33615"/>
                  </a:lnTo>
                  <a:lnTo>
                    <a:pt x="154420" y="32995"/>
                  </a:lnTo>
                  <a:lnTo>
                    <a:pt x="155590" y="31990"/>
                  </a:lnTo>
                  <a:lnTo>
                    <a:pt x="156527" y="31063"/>
                  </a:lnTo>
                  <a:lnTo>
                    <a:pt x="159965" y="28937"/>
                  </a:lnTo>
                  <a:lnTo>
                    <a:pt x="162750" y="28195"/>
                  </a:lnTo>
                  <a:lnTo>
                    <a:pt x="164235" y="25969"/>
                  </a:lnTo>
                  <a:lnTo>
                    <a:pt x="165534" y="22628"/>
                  </a:lnTo>
                  <a:lnTo>
                    <a:pt x="165535" y="20213"/>
                  </a:lnTo>
                  <a:lnTo>
                    <a:pt x="162148" y="16677"/>
                  </a:lnTo>
                  <a:lnTo>
                    <a:pt x="160129" y="15465"/>
                  </a:lnTo>
                  <a:lnTo>
                    <a:pt x="157909" y="13041"/>
                  </a:lnTo>
                  <a:lnTo>
                    <a:pt x="153750" y="2503"/>
                  </a:lnTo>
                  <a:lnTo>
                    <a:pt x="150601" y="-6069"/>
                  </a:lnTo>
                  <a:lnTo>
                    <a:pt x="150601" y="-16390"/>
                  </a:lnTo>
                  <a:lnTo>
                    <a:pt x="149726" y="-23039"/>
                  </a:lnTo>
                  <a:lnTo>
                    <a:pt x="146805" y="-27940"/>
                  </a:lnTo>
                  <a:lnTo>
                    <a:pt x="144990" y="-30700"/>
                  </a:lnTo>
                  <a:lnTo>
                    <a:pt x="143880" y="-33021"/>
                  </a:lnTo>
                  <a:lnTo>
                    <a:pt x="140023" y="-35649"/>
                  </a:lnTo>
                  <a:lnTo>
                    <a:pt x="138924" y="-35956"/>
                  </a:lnTo>
                  <a:lnTo>
                    <a:pt x="137511" y="-36266"/>
                  </a:lnTo>
                  <a:lnTo>
                    <a:pt x="135154" y="-37116"/>
                  </a:lnTo>
                  <a:lnTo>
                    <a:pt x="134599" y="-38277"/>
                  </a:lnTo>
                  <a:lnTo>
                    <a:pt x="133650" y="-39744"/>
                  </a:lnTo>
                  <a:lnTo>
                    <a:pt x="133334" y="-40284"/>
                  </a:lnTo>
                  <a:lnTo>
                    <a:pt x="131758" y="-41755"/>
                  </a:lnTo>
                  <a:lnTo>
                    <a:pt x="130419" y="-42836"/>
                  </a:lnTo>
                  <a:lnTo>
                    <a:pt x="128680" y="-45540"/>
                  </a:lnTo>
                  <a:lnTo>
                    <a:pt x="127809" y="-47086"/>
                  </a:lnTo>
                  <a:lnTo>
                    <a:pt x="126312" y="-48477"/>
                  </a:lnTo>
                  <a:lnTo>
                    <a:pt x="124899" y="-48711"/>
                  </a:lnTo>
                  <a:lnTo>
                    <a:pt x="122470" y="-48477"/>
                  </a:lnTo>
                  <a:lnTo>
                    <a:pt x="116945" y="-48702"/>
                  </a:lnTo>
                  <a:lnTo>
                    <a:pt x="113870" y="-50643"/>
                  </a:lnTo>
                  <a:lnTo>
                    <a:pt x="111281" y="-53073"/>
                  </a:lnTo>
                  <a:lnTo>
                    <a:pt x="108853" y="-55500"/>
                  </a:lnTo>
                  <a:lnTo>
                    <a:pt x="106587" y="-57766"/>
                  </a:lnTo>
                  <a:lnTo>
                    <a:pt x="103998" y="-58899"/>
                  </a:lnTo>
                  <a:lnTo>
                    <a:pt x="100276" y="-58088"/>
                  </a:lnTo>
                  <a:lnTo>
                    <a:pt x="96877" y="-56633"/>
                  </a:lnTo>
                  <a:lnTo>
                    <a:pt x="94935" y="-56308"/>
                  </a:lnTo>
                  <a:lnTo>
                    <a:pt x="92345" y="-56308"/>
                  </a:lnTo>
                  <a:lnTo>
                    <a:pt x="89918" y="-56469"/>
                  </a:lnTo>
                  <a:lnTo>
                    <a:pt x="85710" y="-57684"/>
                  </a:lnTo>
                  <a:lnTo>
                    <a:pt x="84092" y="-58978"/>
                  </a:lnTo>
                  <a:lnTo>
                    <a:pt x="82635" y="-59626"/>
                  </a:lnTo>
                  <a:lnTo>
                    <a:pt x="81016" y="-60597"/>
                  </a:lnTo>
                  <a:lnTo>
                    <a:pt x="79074" y="-61406"/>
                  </a:lnTo>
                  <a:lnTo>
                    <a:pt x="77618" y="-62216"/>
                  </a:lnTo>
                  <a:lnTo>
                    <a:pt x="76485" y="-63185"/>
                  </a:lnTo>
                  <a:lnTo>
                    <a:pt x="75514" y="-64319"/>
                  </a:lnTo>
                  <a:lnTo>
                    <a:pt x="73896" y="-65452"/>
                  </a:lnTo>
                  <a:lnTo>
                    <a:pt x="75191" y="-67718"/>
                  </a:lnTo>
                  <a:lnTo>
                    <a:pt x="76809" y="-69498"/>
                  </a:lnTo>
                  <a:lnTo>
                    <a:pt x="77780" y="-70309"/>
                  </a:lnTo>
                  <a:lnTo>
                    <a:pt x="78427" y="-71764"/>
                  </a:lnTo>
                  <a:lnTo>
                    <a:pt x="78913" y="-73222"/>
                  </a:lnTo>
                  <a:lnTo>
                    <a:pt x="78913" y="-82122"/>
                  </a:lnTo>
                  <a:lnTo>
                    <a:pt x="78427" y="-86816"/>
                  </a:lnTo>
                  <a:lnTo>
                    <a:pt x="78427" y="-93289"/>
                  </a:lnTo>
                  <a:lnTo>
                    <a:pt x="76971" y="-96688"/>
                  </a:lnTo>
                  <a:lnTo>
                    <a:pt x="74586" y="-102657"/>
                  </a:lnTo>
                  <a:lnTo>
                    <a:pt x="73710" y="-105209"/>
                  </a:lnTo>
                  <a:lnTo>
                    <a:pt x="72526" y="-106831"/>
                  </a:lnTo>
                  <a:lnTo>
                    <a:pt x="71580" y="-107605"/>
                  </a:lnTo>
                  <a:lnTo>
                    <a:pt x="70636" y="-108222"/>
                  </a:lnTo>
                  <a:lnTo>
                    <a:pt x="69302" y="-109483"/>
                  </a:lnTo>
                  <a:lnTo>
                    <a:pt x="63376" y="-110768"/>
                  </a:lnTo>
                  <a:lnTo>
                    <a:pt x="58197" y="-112387"/>
                  </a:lnTo>
                  <a:lnTo>
                    <a:pt x="53666" y="-112226"/>
                  </a:lnTo>
                  <a:lnTo>
                    <a:pt x="48812" y="-118152"/>
                  </a:lnTo>
                  <a:lnTo>
                    <a:pt x="45463" y="-118152"/>
                  </a:lnTo>
                  <a:lnTo>
                    <a:pt x="42508" y="-117955"/>
                  </a:lnTo>
                  <a:lnTo>
                    <a:pt x="40735" y="-118152"/>
                  </a:lnTo>
                  <a:lnTo>
                    <a:pt x="38961" y="-118350"/>
                  </a:lnTo>
                  <a:lnTo>
                    <a:pt x="36992" y="-118349"/>
                  </a:lnTo>
                  <a:lnTo>
                    <a:pt x="35218" y="-118939"/>
                  </a:lnTo>
                  <a:lnTo>
                    <a:pt x="33248" y="-119136"/>
                  </a:lnTo>
                  <a:lnTo>
                    <a:pt x="30490" y="-119334"/>
                  </a:lnTo>
                  <a:lnTo>
                    <a:pt x="26747" y="-120713"/>
                  </a:lnTo>
                  <a:lnTo>
                    <a:pt x="25171" y="-121697"/>
                  </a:lnTo>
                  <a:lnTo>
                    <a:pt x="20546" y="-123608"/>
                  </a:lnTo>
                  <a:lnTo>
                    <a:pt x="18290" y="-125409"/>
                  </a:lnTo>
                  <a:lnTo>
                    <a:pt x="15584" y="-128717"/>
                  </a:lnTo>
                  <a:lnTo>
                    <a:pt x="13780" y="-132025"/>
                  </a:lnTo>
                  <a:lnTo>
                    <a:pt x="12286" y="-139519"/>
                  </a:lnTo>
                  <a:lnTo>
                    <a:pt x="11888" y="-140600"/>
                  </a:lnTo>
                  <a:lnTo>
                    <a:pt x="11719" y="-142997"/>
                  </a:lnTo>
                  <a:lnTo>
                    <a:pt x="12642" y="-146554"/>
                  </a:lnTo>
                  <a:lnTo>
                    <a:pt x="13185" y="-147560"/>
                  </a:lnTo>
                  <a:lnTo>
                    <a:pt x="14578" y="-151114"/>
                  </a:lnTo>
                  <a:lnTo>
                    <a:pt x="15199" y="-152353"/>
                  </a:lnTo>
                  <a:lnTo>
                    <a:pt x="15741" y="-153511"/>
                  </a:lnTo>
                  <a:lnTo>
                    <a:pt x="16671" y="-155677"/>
                  </a:lnTo>
                  <a:lnTo>
                    <a:pt x="17136" y="-156757"/>
                  </a:lnTo>
                  <a:lnTo>
                    <a:pt x="17361" y="-158693"/>
                  </a:lnTo>
                  <a:lnTo>
                    <a:pt x="17504" y="-161475"/>
                  </a:lnTo>
                  <a:lnTo>
                    <a:pt x="17256" y="-162605"/>
                  </a:lnTo>
                  <a:lnTo>
                    <a:pt x="17182" y="-162942"/>
                  </a:lnTo>
                  <a:lnTo>
                    <a:pt x="16704" y="-164333"/>
                  </a:lnTo>
                  <a:lnTo>
                    <a:pt x="16069" y="-165880"/>
                  </a:lnTo>
                  <a:lnTo>
                    <a:pt x="15355" y="-167426"/>
                  </a:lnTo>
                  <a:lnTo>
                    <a:pt x="14169" y="-169437"/>
                  </a:lnTo>
                  <a:lnTo>
                    <a:pt x="12274" y="-171755"/>
                  </a:lnTo>
                  <a:lnTo>
                    <a:pt x="11091" y="-173070"/>
                  </a:lnTo>
                  <a:lnTo>
                    <a:pt x="10616" y="-173996"/>
                  </a:lnTo>
                  <a:lnTo>
                    <a:pt x="9432" y="-175543"/>
                  </a:lnTo>
                  <a:lnTo>
                    <a:pt x="8166" y="-177474"/>
                  </a:lnTo>
                  <a:lnTo>
                    <a:pt x="7532" y="-178790"/>
                  </a:lnTo>
                  <a:lnTo>
                    <a:pt x="6978" y="-179792"/>
                  </a:lnTo>
                  <a:lnTo>
                    <a:pt x="5079" y="-183119"/>
                  </a:lnTo>
                  <a:lnTo>
                    <a:pt x="3500" y="-185126"/>
                  </a:lnTo>
                  <a:lnTo>
                    <a:pt x="2859" y="-187678"/>
                  </a:lnTo>
                  <a:lnTo>
                    <a:pt x="2612" y="-189920"/>
                  </a:lnTo>
                  <a:lnTo>
                    <a:pt x="2601" y="-192007"/>
                  </a:lnTo>
                  <a:lnTo>
                    <a:pt x="2672" y="-193553"/>
                  </a:lnTo>
                  <a:lnTo>
                    <a:pt x="2892" y="-196335"/>
                  </a:lnTo>
                  <a:lnTo>
                    <a:pt x="3117" y="-198267"/>
                  </a:lnTo>
                  <a:lnTo>
                    <a:pt x="3497" y="-200664"/>
                  </a:lnTo>
                  <a:lnTo>
                    <a:pt x="3411" y="-202210"/>
                  </a:lnTo>
                  <a:lnTo>
                    <a:pt x="3168" y="-203526"/>
                  </a:lnTo>
                  <a:lnTo>
                    <a:pt x="3004" y="-204996"/>
                  </a:lnTo>
                  <a:lnTo>
                    <a:pt x="3072" y="-207004"/>
                  </a:lnTo>
                  <a:lnTo>
                    <a:pt x="3687" y="-209246"/>
                  </a:lnTo>
                  <a:lnTo>
                    <a:pt x="3911" y="-211487"/>
                  </a:lnTo>
                  <a:lnTo>
                    <a:pt x="3747" y="-212879"/>
                  </a:lnTo>
                  <a:lnTo>
                    <a:pt x="3503" y="-214425"/>
                  </a:lnTo>
                  <a:lnTo>
                    <a:pt x="3262" y="-215585"/>
                  </a:lnTo>
                  <a:lnTo>
                    <a:pt x="3098" y="-216976"/>
                  </a:lnTo>
                  <a:lnTo>
                    <a:pt x="3016" y="-217672"/>
                  </a:lnTo>
                  <a:lnTo>
                    <a:pt x="2852" y="-218987"/>
                  </a:lnTo>
                  <a:lnTo>
                    <a:pt x="2849" y="-219683"/>
                  </a:lnTo>
                  <a:lnTo>
                    <a:pt x="3389" y="-221305"/>
                  </a:lnTo>
                  <a:lnTo>
                    <a:pt x="3617" y="-222621"/>
                  </a:lnTo>
                  <a:lnTo>
                    <a:pt x="3691" y="-223547"/>
                  </a:lnTo>
                  <a:lnTo>
                    <a:pt x="3999" y="-224552"/>
                  </a:lnTo>
                  <a:lnTo>
                    <a:pt x="4228" y="-225789"/>
                  </a:lnTo>
                  <a:lnTo>
                    <a:pt x="4215" y="-228341"/>
                  </a:lnTo>
                  <a:lnTo>
                    <a:pt x="0" y="-233280"/>
                  </a:lnTo>
                  <a:lnTo>
                    <a:pt x="13497" y="-244311"/>
                  </a:lnTo>
                  <a:lnTo>
                    <a:pt x="16660" y="-246636"/>
                  </a:lnTo>
                  <a:lnTo>
                    <a:pt x="21198" y="-249352"/>
                  </a:lnTo>
                  <a:lnTo>
                    <a:pt x="31488" y="-257736"/>
                  </a:lnTo>
                  <a:lnTo>
                    <a:pt x="41304" y="-267036"/>
                  </a:lnTo>
                  <a:lnTo>
                    <a:pt x="91147" y="-307768"/>
                  </a:lnTo>
                  <a:lnTo>
                    <a:pt x="91710" y="-235858"/>
                  </a:lnTo>
                  <a:lnTo>
                    <a:pt x="174603" y="-150694"/>
                  </a:lnTo>
                  <a:lnTo>
                    <a:pt x="178832" y="-145054"/>
                  </a:lnTo>
                  <a:lnTo>
                    <a:pt x="175731" y="-140824"/>
                  </a:lnTo>
                  <a:lnTo>
                    <a:pt x="177141" y="-135748"/>
                  </a:lnTo>
                  <a:lnTo>
                    <a:pt x="178832" y="-131800"/>
                  </a:lnTo>
                  <a:lnTo>
                    <a:pt x="178832" y="-126442"/>
                  </a:lnTo>
                  <a:lnTo>
                    <a:pt x="184471" y="-120238"/>
                  </a:lnTo>
                  <a:lnTo>
                    <a:pt x="186727" y="-117982"/>
                  </a:lnTo>
                  <a:lnTo>
                    <a:pt x="192647" y="-111214"/>
                  </a:lnTo>
                  <a:lnTo>
                    <a:pt x="193494" y="-103882"/>
                  </a:lnTo>
                  <a:lnTo>
                    <a:pt x="195185" y="-98242"/>
                  </a:lnTo>
                  <a:lnTo>
                    <a:pt x="193775" y="-92320"/>
                  </a:lnTo>
                  <a:lnTo>
                    <a:pt x="196595" y="-85552"/>
                  </a:lnTo>
                  <a:lnTo>
                    <a:pt x="197159" y="-76528"/>
                  </a:lnTo>
                  <a:lnTo>
                    <a:pt x="200260" y="-70606"/>
                  </a:lnTo>
                  <a:lnTo>
                    <a:pt x="201106" y="-63838"/>
                  </a:lnTo>
                  <a:lnTo>
                    <a:pt x="195467" y="-57352"/>
                  </a:lnTo>
                  <a:lnTo>
                    <a:pt x="197158" y="-48610"/>
                  </a:lnTo>
                  <a:lnTo>
                    <a:pt x="195749" y="-44944"/>
                  </a:lnTo>
                  <a:lnTo>
                    <a:pt x="195749" y="-42970"/>
                  </a:lnTo>
                  <a:lnTo>
                    <a:pt x="193493" y="-38458"/>
                  </a:lnTo>
                  <a:lnTo>
                    <a:pt x="195185" y="-35356"/>
                  </a:lnTo>
                  <a:lnTo>
                    <a:pt x="199696" y="-32254"/>
                  </a:lnTo>
                  <a:lnTo>
                    <a:pt x="199696" y="-29152"/>
                  </a:lnTo>
                  <a:lnTo>
                    <a:pt x="198569" y="-26049"/>
                  </a:lnTo>
                  <a:lnTo>
                    <a:pt x="199414" y="-23230"/>
                  </a:lnTo>
                  <a:lnTo>
                    <a:pt x="199696" y="-18717"/>
                  </a:lnTo>
                  <a:lnTo>
                    <a:pt x="200260" y="-13924"/>
                  </a:lnTo>
                  <a:lnTo>
                    <a:pt x="201952" y="-9976"/>
                  </a:lnTo>
                  <a:lnTo>
                    <a:pt x="203644" y="-4899"/>
                  </a:lnTo>
                  <a:lnTo>
                    <a:pt x="206745" y="175"/>
                  </a:lnTo>
                  <a:lnTo>
                    <a:pt x="209564" y="4687"/>
                  </a:lnTo>
                  <a:lnTo>
                    <a:pt x="212102" y="8636"/>
                  </a:lnTo>
                  <a:lnTo>
                    <a:pt x="218041" y="6348"/>
                  </a:lnTo>
                  <a:lnTo>
                    <a:pt x="221742" y="2400"/>
                  </a:lnTo>
                  <a:lnTo>
                    <a:pt x="224279" y="20"/>
                  </a:lnTo>
                  <a:lnTo>
                    <a:pt x="224726" y="1275"/>
                  </a:lnTo>
                  <a:lnTo>
                    <a:pt x="224595" y="1333"/>
                  </a:lnTo>
                  <a:lnTo>
                    <a:pt x="226606" y="1077"/>
                  </a:lnTo>
                  <a:lnTo>
                    <a:pt x="228916" y="-283"/>
                  </a:lnTo>
                  <a:lnTo>
                    <a:pt x="228402" y="3140"/>
                  </a:lnTo>
                  <a:lnTo>
                    <a:pt x="230376" y="12023"/>
                  </a:lnTo>
                  <a:lnTo>
                    <a:pt x="243450" y="21152"/>
                  </a:lnTo>
                  <a:lnTo>
                    <a:pt x="248385" y="16217"/>
                  </a:lnTo>
                  <a:lnTo>
                    <a:pt x="254552" y="16217"/>
                  </a:lnTo>
                  <a:lnTo>
                    <a:pt x="263187" y="23126"/>
                  </a:lnTo>
                  <a:lnTo>
                    <a:pt x="266640" y="22880"/>
                  </a:lnTo>
                  <a:lnTo>
                    <a:pt x="281442" y="26087"/>
                  </a:lnTo>
                  <a:lnTo>
                    <a:pt x="287116" y="30529"/>
                  </a:lnTo>
                  <a:lnTo>
                    <a:pt x="295257" y="28554"/>
                  </a:lnTo>
                  <a:lnTo>
                    <a:pt x="304878" y="30282"/>
                  </a:lnTo>
                  <a:lnTo>
                    <a:pt x="309812" y="29788"/>
                  </a:lnTo>
                  <a:lnTo>
                    <a:pt x="315486" y="31516"/>
                  </a:lnTo>
                  <a:lnTo>
                    <a:pt x="316719" y="34970"/>
                  </a:lnTo>
                  <a:lnTo>
                    <a:pt x="318939" y="35216"/>
                  </a:lnTo>
                  <a:lnTo>
                    <a:pt x="323133" y="42126"/>
                  </a:lnTo>
                  <a:lnTo>
                    <a:pt x="327081" y="44840"/>
                  </a:lnTo>
                  <a:lnTo>
                    <a:pt x="332755" y="46320"/>
                  </a:lnTo>
                  <a:lnTo>
                    <a:pt x="336455" y="51502"/>
                  </a:lnTo>
                  <a:lnTo>
                    <a:pt x="337442" y="57424"/>
                  </a:lnTo>
                  <a:lnTo>
                    <a:pt x="340156" y="59151"/>
                  </a:lnTo>
                  <a:lnTo>
                    <a:pt x="347556" y="56190"/>
                  </a:lnTo>
                  <a:lnTo>
                    <a:pt x="350023" y="58164"/>
                  </a:lnTo>
                  <a:lnTo>
                    <a:pt x="356931" y="71734"/>
                  </a:lnTo>
                  <a:lnTo>
                    <a:pt x="353970" y="74202"/>
                  </a:lnTo>
                  <a:lnTo>
                    <a:pt x="348296" y="76670"/>
                  </a:lnTo>
                  <a:lnTo>
                    <a:pt x="346569" y="84565"/>
                  </a:lnTo>
                  <a:lnTo>
                    <a:pt x="346076" y="87526"/>
                  </a:lnTo>
                  <a:lnTo>
                    <a:pt x="340649" y="86786"/>
                  </a:lnTo>
                  <a:lnTo>
                    <a:pt x="341389" y="88267"/>
                  </a:lnTo>
                  <a:lnTo>
                    <a:pt x="342622" y="93201"/>
                  </a:lnTo>
                  <a:lnTo>
                    <a:pt x="340895" y="94682"/>
                  </a:lnTo>
                  <a:lnTo>
                    <a:pt x="335961" y="93695"/>
                  </a:lnTo>
                  <a:lnTo>
                    <a:pt x="329054" y="100357"/>
                  </a:lnTo>
                  <a:lnTo>
                    <a:pt x="329794" y="106525"/>
                  </a:lnTo>
                  <a:lnTo>
                    <a:pt x="320173" y="112941"/>
                  </a:lnTo>
                  <a:lnTo>
                    <a:pt x="315732" y="115161"/>
                  </a:lnTo>
                  <a:lnTo>
                    <a:pt x="312772" y="114174"/>
                  </a:lnTo>
                  <a:lnTo>
                    <a:pt x="311045" y="116888"/>
                  </a:lnTo>
                  <a:lnTo>
                    <a:pt x="306851" y="124291"/>
                  </a:lnTo>
                  <a:lnTo>
                    <a:pt x="302411" y="127992"/>
                  </a:lnTo>
                  <a:lnTo>
                    <a:pt x="301424" y="134407"/>
                  </a:lnTo>
                  <a:lnTo>
                    <a:pt x="303398" y="141316"/>
                  </a:lnTo>
                  <a:lnTo>
                    <a:pt x="307591" y="147978"/>
                  </a:lnTo>
                  <a:lnTo>
                    <a:pt x="312032" y="152419"/>
                  </a:lnTo>
                  <a:lnTo>
                    <a:pt x="321900" y="166977"/>
                  </a:lnTo>
                  <a:lnTo>
                    <a:pt x="329301" y="171912"/>
                  </a:lnTo>
                  <a:lnTo>
                    <a:pt x="336208" y="173392"/>
                  </a:lnTo>
                  <a:lnTo>
                    <a:pt x="350023" y="184003"/>
                  </a:lnTo>
                  <a:lnTo>
                    <a:pt x="352490" y="187703"/>
                  </a:lnTo>
                  <a:lnTo>
                    <a:pt x="352490" y="193625"/>
                  </a:lnTo>
                  <a:lnTo>
                    <a:pt x="348296" y="198807"/>
                  </a:lnTo>
                  <a:lnTo>
                    <a:pt x="347063" y="205715"/>
                  </a:lnTo>
                  <a:lnTo>
                    <a:pt x="349283" y="211391"/>
                  </a:lnTo>
                  <a:lnTo>
                    <a:pt x="346569" y="220767"/>
                  </a:lnTo>
                  <a:lnTo>
                    <a:pt x="345583" y="222988"/>
                  </a:lnTo>
                  <a:lnTo>
                    <a:pt x="346816" y="227182"/>
                  </a:lnTo>
                  <a:lnTo>
                    <a:pt x="349036" y="228663"/>
                  </a:lnTo>
                  <a:lnTo>
                    <a:pt x="354464" y="233104"/>
                  </a:lnTo>
                  <a:lnTo>
                    <a:pt x="357917" y="237299"/>
                  </a:lnTo>
                  <a:lnTo>
                    <a:pt x="364578" y="239766"/>
                  </a:lnTo>
                  <a:lnTo>
                    <a:pt x="369759" y="245441"/>
                  </a:lnTo>
                  <a:lnTo>
                    <a:pt x="368279" y="248649"/>
                  </a:lnTo>
                  <a:lnTo>
                    <a:pt x="367045" y="248402"/>
                  </a:lnTo>
                  <a:lnTo>
                    <a:pt x="364332" y="254324"/>
                  </a:lnTo>
                  <a:lnTo>
                    <a:pt x="361125" y="257532"/>
                  </a:lnTo>
                  <a:lnTo>
                    <a:pt x="360384" y="261480"/>
                  </a:lnTo>
                  <a:lnTo>
                    <a:pt x="362111" y="266168"/>
                  </a:lnTo>
                  <a:lnTo>
                    <a:pt x="361124" y="272830"/>
                  </a:lnTo>
                  <a:lnTo>
                    <a:pt x="362111" y="276531"/>
                  </a:lnTo>
                  <a:lnTo>
                    <a:pt x="358904" y="281465"/>
                  </a:lnTo>
                  <a:lnTo>
                    <a:pt x="359644" y="284427"/>
                  </a:lnTo>
                  <a:lnTo>
                    <a:pt x="363591" y="290842"/>
                  </a:lnTo>
                  <a:lnTo>
                    <a:pt x="364084" y="297998"/>
                  </a:lnTo>
                  <a:lnTo>
                    <a:pt x="362605" y="309101"/>
                  </a:lnTo>
                  <a:lnTo>
                    <a:pt x="362852" y="316256"/>
                  </a:lnTo>
                  <a:lnTo>
                    <a:pt x="365318" y="318971"/>
                  </a:lnTo>
                  <a:lnTo>
                    <a:pt x="367045" y="323165"/>
                  </a:lnTo>
                  <a:lnTo>
                    <a:pt x="369759" y="329827"/>
                  </a:lnTo>
                  <a:lnTo>
                    <a:pt x="375186" y="329827"/>
                  </a:lnTo>
                  <a:lnTo>
                    <a:pt x="375926" y="331308"/>
                  </a:lnTo>
                  <a:lnTo>
                    <a:pt x="373706" y="336489"/>
                  </a:lnTo>
                  <a:lnTo>
                    <a:pt x="374446" y="338463"/>
                  </a:lnTo>
                  <a:lnTo>
                    <a:pt x="380860" y="342904"/>
                  </a:lnTo>
                  <a:lnTo>
                    <a:pt x="388014" y="348826"/>
                  </a:lnTo>
                  <a:lnTo>
                    <a:pt x="393688" y="353268"/>
                  </a:lnTo>
                  <a:lnTo>
                    <a:pt x="392455" y="356228"/>
                  </a:lnTo>
                  <a:lnTo>
                    <a:pt x="389001" y="354748"/>
                  </a:lnTo>
                  <a:lnTo>
                    <a:pt x="389001" y="357463"/>
                  </a:lnTo>
                  <a:lnTo>
                    <a:pt x="389494" y="362891"/>
                  </a:lnTo>
                  <a:lnTo>
                    <a:pt x="387768" y="372020"/>
                  </a:lnTo>
                  <a:lnTo>
                    <a:pt x="385054" y="377202"/>
                  </a:lnTo>
                  <a:lnTo>
                    <a:pt x="385301" y="380409"/>
                  </a:lnTo>
                  <a:lnTo>
                    <a:pt x="388261" y="379916"/>
                  </a:lnTo>
                  <a:lnTo>
                    <a:pt x="388755" y="384358"/>
                  </a:lnTo>
                  <a:lnTo>
                    <a:pt x="385548" y="389786"/>
                  </a:lnTo>
                  <a:lnTo>
                    <a:pt x="384314" y="393980"/>
                  </a:lnTo>
                  <a:lnTo>
                    <a:pt x="385301" y="397928"/>
                  </a:lnTo>
                  <a:lnTo>
                    <a:pt x="383080" y="405330"/>
                  </a:lnTo>
                  <a:lnTo>
                    <a:pt x="383081" y="412980"/>
                  </a:lnTo>
                  <a:lnTo>
                    <a:pt x="388261" y="434693"/>
                  </a:lnTo>
                  <a:lnTo>
                    <a:pt x="386287" y="437160"/>
                  </a:lnTo>
                  <a:lnTo>
                    <a:pt x="381600" y="435433"/>
                  </a:lnTo>
                  <a:lnTo>
                    <a:pt x="375433" y="436667"/>
                  </a:lnTo>
                  <a:lnTo>
                    <a:pt x="375926" y="439874"/>
                  </a:lnTo>
                  <a:lnTo>
                    <a:pt x="372719" y="443082"/>
                  </a:lnTo>
                  <a:lnTo>
                    <a:pt x="370746" y="443823"/>
                  </a:lnTo>
                  <a:lnTo>
                    <a:pt x="370746" y="449744"/>
                  </a:lnTo>
                  <a:lnTo>
                    <a:pt x="373952" y="457393"/>
                  </a:lnTo>
                  <a:lnTo>
                    <a:pt x="383820" y="457640"/>
                  </a:lnTo>
                  <a:lnTo>
                    <a:pt x="386287" y="458874"/>
                  </a:lnTo>
                  <a:lnTo>
                    <a:pt x="389494" y="464549"/>
                  </a:lnTo>
                  <a:lnTo>
                    <a:pt x="392948" y="466770"/>
                  </a:lnTo>
                  <a:lnTo>
                    <a:pt x="392208" y="471704"/>
                  </a:lnTo>
                  <a:lnTo>
                    <a:pt x="399609" y="482808"/>
                  </a:lnTo>
                  <a:lnTo>
                    <a:pt x="401829" y="488483"/>
                  </a:lnTo>
                  <a:lnTo>
                    <a:pt x="401582" y="496625"/>
                  </a:lnTo>
                  <a:lnTo>
                    <a:pt x="404296" y="500326"/>
                  </a:lnTo>
                  <a:lnTo>
                    <a:pt x="402323" y="507975"/>
                  </a:lnTo>
                  <a:lnTo>
                    <a:pt x="405530" y="515871"/>
                  </a:lnTo>
                  <a:lnTo>
                    <a:pt x="407010" y="517598"/>
                  </a:lnTo>
                  <a:lnTo>
                    <a:pt x="407257" y="524507"/>
                  </a:lnTo>
                  <a:lnTo>
                    <a:pt x="408490" y="528702"/>
                  </a:lnTo>
                  <a:lnTo>
                    <a:pt x="411944" y="536351"/>
                  </a:lnTo>
                  <a:lnTo>
                    <a:pt x="424525" y="562506"/>
                  </a:lnTo>
                  <a:lnTo>
                    <a:pt x="431186" y="576570"/>
                  </a:lnTo>
                  <a:lnTo>
                    <a:pt x="439820" y="591868"/>
                  </a:lnTo>
                  <a:lnTo>
                    <a:pt x="441547" y="603218"/>
                  </a:lnTo>
                  <a:lnTo>
                    <a:pt x="444754" y="613088"/>
                  </a:lnTo>
                  <a:lnTo>
                    <a:pt x="445494" y="620737"/>
                  </a:lnTo>
                  <a:lnTo>
                    <a:pt x="447221" y="625425"/>
                  </a:lnTo>
                  <a:lnTo>
                    <a:pt x="448701" y="627646"/>
                  </a:lnTo>
                  <a:lnTo>
                    <a:pt x="447961" y="629373"/>
                  </a:lnTo>
                  <a:lnTo>
                    <a:pt x="442781" y="633568"/>
                  </a:lnTo>
                  <a:lnTo>
                    <a:pt x="438587" y="645905"/>
                  </a:lnTo>
                  <a:lnTo>
                    <a:pt x="431433" y="648866"/>
                  </a:lnTo>
                  <a:lnTo>
                    <a:pt x="430693" y="655034"/>
                  </a:lnTo>
                  <a:lnTo>
                    <a:pt x="426252" y="658736"/>
                  </a:lnTo>
                  <a:lnTo>
                    <a:pt x="423045" y="661449"/>
                  </a:lnTo>
                  <a:lnTo>
                    <a:pt x="426813" y="658506"/>
                  </a:lnTo>
                  <a:lnTo>
                    <a:pt x="430803" y="664454"/>
                  </a:lnTo>
                  <a:lnTo>
                    <a:pt x="435180" y="670373"/>
                  </a:lnTo>
                  <a:lnTo>
                    <a:pt x="439043" y="675263"/>
                  </a:lnTo>
                  <a:lnTo>
                    <a:pt x="440587" y="676807"/>
                  </a:lnTo>
                  <a:lnTo>
                    <a:pt x="445998" y="688387"/>
                  </a:lnTo>
                  <a:lnTo>
                    <a:pt x="449863" y="698165"/>
                  </a:lnTo>
                  <a:lnTo>
                    <a:pt x="453985" y="707173"/>
                  </a:lnTo>
                  <a:lnTo>
                    <a:pt x="456306" y="713348"/>
                  </a:lnTo>
                  <a:lnTo>
                    <a:pt x="457851" y="716436"/>
                  </a:lnTo>
                  <a:lnTo>
                    <a:pt x="459398" y="721325"/>
                  </a:lnTo>
                  <a:lnTo>
                    <a:pt x="460429" y="724413"/>
                  </a:lnTo>
                  <a:lnTo>
                    <a:pt x="461460" y="727244"/>
                  </a:lnTo>
                  <a:lnTo>
                    <a:pt x="461975" y="729045"/>
                  </a:lnTo>
                  <a:lnTo>
                    <a:pt x="465363" y="733193"/>
                  </a:lnTo>
                  <a:lnTo>
                    <a:pt x="466662" y="734577"/>
                  </a:lnTo>
                  <a:lnTo>
                    <a:pt x="476360" y="741924"/>
                  </a:lnTo>
                  <a:lnTo>
                    <a:pt x="493685" y="748567"/>
                  </a:lnTo>
                  <a:lnTo>
                    <a:pt x="507370" y="754175"/>
                  </a:lnTo>
                  <a:lnTo>
                    <a:pt x="513433" y="757024"/>
                  </a:lnTo>
                  <a:lnTo>
                    <a:pt x="517330" y="759183"/>
                  </a:lnTo>
                  <a:lnTo>
                    <a:pt x="530055" y="772936"/>
                  </a:lnTo>
                  <a:lnTo>
                    <a:pt x="547715" y="790319"/>
                  </a:lnTo>
                  <a:lnTo>
                    <a:pt x="554901" y="797238"/>
                  </a:lnTo>
                  <a:lnTo>
                    <a:pt x="562519" y="805542"/>
                  </a:lnTo>
                  <a:lnTo>
                    <a:pt x="573259" y="812798"/>
                  </a:lnTo>
                  <a:lnTo>
                    <a:pt x="577587" y="815047"/>
                  </a:lnTo>
                  <a:lnTo>
                    <a:pt x="585381" y="819625"/>
                  </a:lnTo>
                  <a:lnTo>
                    <a:pt x="598284" y="828180"/>
                  </a:lnTo>
                  <a:lnTo>
                    <a:pt x="601747" y="831466"/>
                  </a:lnTo>
                  <a:lnTo>
                    <a:pt x="616806" y="850933"/>
                  </a:lnTo>
                  <a:lnTo>
                    <a:pt x="624422" y="860190"/>
                  </a:lnTo>
                  <a:lnTo>
                    <a:pt x="630479" y="869622"/>
                  </a:lnTo>
                  <a:lnTo>
                    <a:pt x="634283" y="879059"/>
                  </a:lnTo>
                  <a:lnTo>
                    <a:pt x="637481" y="887630"/>
                  </a:lnTo>
                  <a:lnTo>
                    <a:pt x="641898" y="889183"/>
                  </a:lnTo>
                  <a:lnTo>
                    <a:pt x="654374" y="892280"/>
                  </a:lnTo>
                  <a:lnTo>
                    <a:pt x="664855" y="896161"/>
                  </a:lnTo>
                  <a:lnTo>
                    <a:pt x="685732" y="901931"/>
                  </a:lnTo>
                  <a:lnTo>
                    <a:pt x="692573" y="906598"/>
                  </a:lnTo>
                  <a:lnTo>
                    <a:pt x="700886" y="913515"/>
                  </a:lnTo>
                  <a:lnTo>
                    <a:pt x="712835" y="922677"/>
                  </a:lnTo>
                  <a:lnTo>
                    <a:pt x="723916" y="932968"/>
                  </a:lnTo>
                  <a:lnTo>
                    <a:pt x="722084" y="946053"/>
                  </a:lnTo>
                  <a:lnTo>
                    <a:pt x="728401" y="954965"/>
                  </a:lnTo>
                  <a:lnTo>
                    <a:pt x="735682" y="953133"/>
                  </a:lnTo>
                  <a:lnTo>
                    <a:pt x="738192" y="955295"/>
                  </a:lnTo>
                  <a:lnTo>
                    <a:pt x="740516" y="972184"/>
                  </a:lnTo>
                  <a:lnTo>
                    <a:pt x="742245" y="976686"/>
                  </a:lnTo>
                  <a:lnTo>
                    <a:pt x="746315" y="979278"/>
                  </a:lnTo>
                  <a:lnTo>
                    <a:pt x="745273" y="981619"/>
                  </a:lnTo>
                  <a:lnTo>
                    <a:pt x="746744" y="982916"/>
                  </a:lnTo>
                  <a:lnTo>
                    <a:pt x="745270" y="985084"/>
                  </a:lnTo>
                  <a:lnTo>
                    <a:pt x="746733" y="994524"/>
                  </a:lnTo>
                  <a:lnTo>
                    <a:pt x="749853" y="994693"/>
                  </a:lnTo>
                  <a:lnTo>
                    <a:pt x="753133" y="1007855"/>
                  </a:lnTo>
                  <a:lnTo>
                    <a:pt x="747669" y="1013582"/>
                  </a:lnTo>
                  <a:lnTo>
                    <a:pt x="744980" y="1015579"/>
                  </a:lnTo>
                  <a:lnTo>
                    <a:pt x="732578" y="1027294"/>
                  </a:lnTo>
                  <a:lnTo>
                    <a:pt x="710018" y="1057912"/>
                  </a:lnTo>
                  <a:lnTo>
                    <a:pt x="698219" y="1073092"/>
                  </a:lnTo>
                  <a:lnTo>
                    <a:pt x="689196" y="1084716"/>
                  </a:lnTo>
                  <a:lnTo>
                    <a:pt x="683035" y="1093908"/>
                  </a:lnTo>
                  <a:lnTo>
                    <a:pt x="681162" y="1097376"/>
                  </a:lnTo>
                  <a:lnTo>
                    <a:pt x="673234" y="1103195"/>
                  </a:lnTo>
                  <a:lnTo>
                    <a:pt x="668986" y="1105714"/>
                  </a:lnTo>
                  <a:lnTo>
                    <a:pt x="664302" y="1110226"/>
                  </a:lnTo>
                  <a:lnTo>
                    <a:pt x="651550" y="1125148"/>
                  </a:lnTo>
                  <a:lnTo>
                    <a:pt x="650682" y="1126535"/>
                  </a:lnTo>
                  <a:lnTo>
                    <a:pt x="649724" y="1131649"/>
                  </a:lnTo>
                  <a:lnTo>
                    <a:pt x="648160" y="1135809"/>
                  </a:lnTo>
                  <a:lnTo>
                    <a:pt x="649543" y="1139878"/>
                  </a:lnTo>
                  <a:lnTo>
                    <a:pt x="650581" y="1141956"/>
                  </a:lnTo>
                  <a:lnTo>
                    <a:pt x="646588" y="1148373"/>
                  </a:lnTo>
                  <a:lnTo>
                    <a:pt x="645633" y="1150281"/>
                  </a:lnTo>
                  <a:lnTo>
                    <a:pt x="644938" y="1152621"/>
                  </a:lnTo>
                  <a:lnTo>
                    <a:pt x="644156" y="1154181"/>
                  </a:lnTo>
                  <a:lnTo>
                    <a:pt x="640952" y="1152368"/>
                  </a:lnTo>
                  <a:lnTo>
                    <a:pt x="638698" y="1153064"/>
                  </a:lnTo>
                  <a:lnTo>
                    <a:pt x="637397" y="1154713"/>
                  </a:lnTo>
                  <a:lnTo>
                    <a:pt x="636789" y="1156099"/>
                  </a:lnTo>
                  <a:lnTo>
                    <a:pt x="636701" y="1157746"/>
                  </a:lnTo>
                  <a:lnTo>
                    <a:pt x="635920" y="1158960"/>
                  </a:lnTo>
                  <a:lnTo>
                    <a:pt x="635052" y="1160434"/>
                  </a:lnTo>
                  <a:lnTo>
                    <a:pt x="634098" y="1161475"/>
                  </a:lnTo>
                  <a:lnTo>
                    <a:pt x="634096" y="1162948"/>
                  </a:lnTo>
                  <a:lnTo>
                    <a:pt x="634355" y="1164680"/>
                  </a:lnTo>
                  <a:lnTo>
                    <a:pt x="635998" y="1167796"/>
                  </a:lnTo>
                  <a:lnTo>
                    <a:pt x="635910" y="1168576"/>
                  </a:lnTo>
                  <a:lnTo>
                    <a:pt x="635130" y="1169617"/>
                  </a:lnTo>
                  <a:lnTo>
                    <a:pt x="634263" y="1170051"/>
                  </a:lnTo>
                  <a:lnTo>
                    <a:pt x="634175" y="1170831"/>
                  </a:lnTo>
                  <a:lnTo>
                    <a:pt x="634434" y="1171870"/>
                  </a:lnTo>
                  <a:lnTo>
                    <a:pt x="634347" y="1172997"/>
                  </a:lnTo>
                  <a:lnTo>
                    <a:pt x="633220" y="1173605"/>
                  </a:lnTo>
                  <a:lnTo>
                    <a:pt x="629233" y="1173698"/>
                  </a:lnTo>
                  <a:lnTo>
                    <a:pt x="625334" y="1173878"/>
                  </a:lnTo>
                  <a:lnTo>
                    <a:pt x="622560" y="1174316"/>
                  </a:lnTo>
                  <a:lnTo>
                    <a:pt x="619873" y="1175966"/>
                  </a:lnTo>
                  <a:lnTo>
                    <a:pt x="599826" y="1183416"/>
                  </a:lnTo>
                  <a:lnTo>
                    <a:pt x="597652" y="1184648"/>
                  </a:lnTo>
                  <a:lnTo>
                    <a:pt x="597653" y="1186621"/>
                  </a:lnTo>
                  <a:lnTo>
                    <a:pt x="597435" y="1189471"/>
                  </a:lnTo>
                  <a:lnTo>
                    <a:pt x="596997" y="1191006"/>
                  </a:lnTo>
                  <a:lnTo>
                    <a:pt x="595245" y="1192543"/>
                  </a:lnTo>
                  <a:lnTo>
                    <a:pt x="591521" y="1197152"/>
                  </a:lnTo>
                  <a:lnTo>
                    <a:pt x="589768" y="1197592"/>
                  </a:lnTo>
                  <a:lnTo>
                    <a:pt x="588673" y="1198471"/>
                  </a:lnTo>
                  <a:lnTo>
                    <a:pt x="586702" y="1202420"/>
                  </a:lnTo>
                  <a:lnTo>
                    <a:pt x="586483" y="1204174"/>
                  </a:lnTo>
                  <a:lnTo>
                    <a:pt x="586049" y="1206343"/>
                  </a:lnTo>
                  <a:lnTo>
                    <a:pt x="588676" y="1206582"/>
                  </a:lnTo>
                  <a:lnTo>
                    <a:pt x="590867" y="1205263"/>
                  </a:lnTo>
                  <a:lnTo>
                    <a:pt x="592459" y="1204537"/>
                  </a:lnTo>
                  <a:lnTo>
                    <a:pt x="594372" y="1204600"/>
                  </a:lnTo>
                  <a:lnTo>
                    <a:pt x="596784" y="1206569"/>
                  </a:lnTo>
                  <a:lnTo>
                    <a:pt x="599829" y="1210774"/>
                  </a:lnTo>
                  <a:lnTo>
                    <a:pt x="601813" y="1211057"/>
                  </a:lnTo>
                  <a:lnTo>
                    <a:pt x="605214" y="1209782"/>
                  </a:lnTo>
                  <a:lnTo>
                    <a:pt x="608615" y="1209073"/>
                  </a:lnTo>
                  <a:lnTo>
                    <a:pt x="611309" y="1210915"/>
                  </a:lnTo>
                  <a:lnTo>
                    <a:pt x="613440" y="1211585"/>
                  </a:lnTo>
                  <a:lnTo>
                    <a:pt x="613440" y="1213119"/>
                  </a:lnTo>
                  <a:lnTo>
                    <a:pt x="612127" y="1214655"/>
                  </a:lnTo>
                  <a:lnTo>
                    <a:pt x="612565" y="1216189"/>
                  </a:lnTo>
                  <a:lnTo>
                    <a:pt x="614976" y="1217719"/>
                  </a:lnTo>
                  <a:lnTo>
                    <a:pt x="616695" y="1219562"/>
                  </a:lnTo>
                  <a:lnTo>
                    <a:pt x="619813" y="1222114"/>
                  </a:lnTo>
                  <a:lnTo>
                    <a:pt x="622506" y="1224524"/>
                  </a:lnTo>
                  <a:lnTo>
                    <a:pt x="624632" y="1225658"/>
                  </a:lnTo>
                  <a:lnTo>
                    <a:pt x="629224" y="1227122"/>
                  </a:lnTo>
                  <a:lnTo>
                    <a:pt x="631195" y="1227558"/>
                  </a:lnTo>
                  <a:lnTo>
                    <a:pt x="632993" y="1228634"/>
                  </a:lnTo>
                  <a:lnTo>
                    <a:pt x="636895" y="1231933"/>
                  </a:lnTo>
                  <a:lnTo>
                    <a:pt x="636457" y="1233687"/>
                  </a:lnTo>
                  <a:lnTo>
                    <a:pt x="635262" y="1236714"/>
                  </a:lnTo>
                  <a:lnTo>
                    <a:pt x="648444" y="1258968"/>
                  </a:lnTo>
                  <a:lnTo>
                    <a:pt x="650930" y="1258872"/>
                  </a:lnTo>
                  <a:lnTo>
                    <a:pt x="652682" y="1258869"/>
                  </a:lnTo>
                  <a:lnTo>
                    <a:pt x="654113" y="1260386"/>
                  </a:lnTo>
                  <a:lnTo>
                    <a:pt x="658790" y="1261378"/>
                  </a:lnTo>
                  <a:lnTo>
                    <a:pt x="663609" y="1263362"/>
                  </a:lnTo>
                  <a:lnTo>
                    <a:pt x="678065" y="1266198"/>
                  </a:lnTo>
                  <a:lnTo>
                    <a:pt x="695199" y="1269763"/>
                  </a:lnTo>
                  <a:lnTo>
                    <a:pt x="695419" y="1271297"/>
                  </a:lnTo>
                  <a:lnTo>
                    <a:pt x="694544" y="1275025"/>
                  </a:lnTo>
                  <a:lnTo>
                    <a:pt x="693668" y="1278314"/>
                  </a:lnTo>
                  <a:lnTo>
                    <a:pt x="691478" y="1282921"/>
                  </a:lnTo>
                  <a:lnTo>
                    <a:pt x="687975" y="1288844"/>
                  </a:lnTo>
                  <a:lnTo>
                    <a:pt x="687099" y="1292133"/>
                  </a:lnTo>
                  <a:lnTo>
                    <a:pt x="685567" y="1297835"/>
                  </a:lnTo>
                  <a:lnTo>
                    <a:pt x="685130" y="1300028"/>
                  </a:lnTo>
                  <a:lnTo>
                    <a:pt x="685131" y="1302439"/>
                  </a:lnTo>
                  <a:lnTo>
                    <a:pt x="687990" y="1306312"/>
                  </a:lnTo>
                  <a:lnTo>
                    <a:pt x="696092" y="1314916"/>
                  </a:lnTo>
                  <a:lnTo>
                    <a:pt x="699382" y="1320171"/>
                  </a:lnTo>
                  <a:lnTo>
                    <a:pt x="700259" y="1322800"/>
                  </a:lnTo>
                  <a:lnTo>
                    <a:pt x="699822" y="1325212"/>
                  </a:lnTo>
                  <a:lnTo>
                    <a:pt x="697852" y="1331572"/>
                  </a:lnTo>
                  <a:lnTo>
                    <a:pt x="692159" y="1342759"/>
                  </a:lnTo>
                  <a:lnTo>
                    <a:pt x="687342" y="1355041"/>
                  </a:lnTo>
                  <a:lnTo>
                    <a:pt x="680995" y="1373464"/>
                  </a:lnTo>
                  <a:lnTo>
                    <a:pt x="669831" y="1405702"/>
                  </a:lnTo>
                  <a:lnTo>
                    <a:pt x="668955" y="1406361"/>
                  </a:lnTo>
                  <a:lnTo>
                    <a:pt x="655974" y="1406953"/>
                  </a:lnTo>
                  <a:lnTo>
                    <a:pt x="623379" y="1406528"/>
                  </a:lnTo>
                  <a:lnTo>
                    <a:pt x="617021" y="1408414"/>
                  </a:lnTo>
                  <a:lnTo>
                    <a:pt x="603539" y="1413190"/>
                  </a:lnTo>
                  <a:lnTo>
                    <a:pt x="590948" y="1419196"/>
                  </a:lnTo>
                  <a:lnTo>
                    <a:pt x="567064" y="1422520"/>
                  </a:lnTo>
                  <a:lnTo>
                    <a:pt x="544275" y="1424748"/>
                  </a:lnTo>
                  <a:lnTo>
                    <a:pt x="544276" y="1427159"/>
                  </a:lnTo>
                  <a:lnTo>
                    <a:pt x="546468" y="1428909"/>
                  </a:lnTo>
                  <a:lnTo>
                    <a:pt x="547126" y="1430442"/>
                  </a:lnTo>
                  <a:lnTo>
                    <a:pt x="547127" y="1434387"/>
                  </a:lnTo>
                  <a:lnTo>
                    <a:pt x="547785" y="1436140"/>
                  </a:lnTo>
                  <a:lnTo>
                    <a:pt x="551951" y="1439860"/>
                  </a:lnTo>
                  <a:lnTo>
                    <a:pt x="553266" y="1442050"/>
                  </a:lnTo>
                  <a:lnTo>
                    <a:pt x="553924" y="1444898"/>
                  </a:lnTo>
                  <a:lnTo>
                    <a:pt x="553269" y="1448626"/>
                  </a:lnTo>
                  <a:lnTo>
                    <a:pt x="553269" y="1451037"/>
                  </a:lnTo>
                  <a:lnTo>
                    <a:pt x="552394" y="1453011"/>
                  </a:lnTo>
                  <a:lnTo>
                    <a:pt x="554586" y="1455857"/>
                  </a:lnTo>
                  <a:lnTo>
                    <a:pt x="556778" y="1457826"/>
                  </a:lnTo>
                  <a:lnTo>
                    <a:pt x="564012" y="1464391"/>
                  </a:lnTo>
                  <a:lnTo>
                    <a:pt x="566861" y="1464824"/>
                  </a:lnTo>
                  <a:lnTo>
                    <a:pt x="571683" y="1466571"/>
                  </a:lnTo>
                  <a:lnTo>
                    <a:pt x="572997" y="1466130"/>
                  </a:lnTo>
                  <a:lnTo>
                    <a:pt x="573873" y="1463937"/>
                  </a:lnTo>
                  <a:lnTo>
                    <a:pt x="573872" y="1461746"/>
                  </a:lnTo>
                  <a:lnTo>
                    <a:pt x="575844" y="1461085"/>
                  </a:lnTo>
                  <a:lnTo>
                    <a:pt x="579789" y="1461517"/>
                  </a:lnTo>
                  <a:lnTo>
                    <a:pt x="582200" y="1463924"/>
                  </a:lnTo>
                  <a:lnTo>
                    <a:pt x="584392" y="1465674"/>
                  </a:lnTo>
                  <a:lnTo>
                    <a:pt x="584831" y="1466770"/>
                  </a:lnTo>
                  <a:lnTo>
                    <a:pt x="584612" y="1467647"/>
                  </a:lnTo>
                  <a:lnTo>
                    <a:pt x="583297" y="1468745"/>
                  </a:lnTo>
                  <a:lnTo>
                    <a:pt x="581764" y="1470501"/>
                  </a:lnTo>
                  <a:lnTo>
                    <a:pt x="580669" y="1472037"/>
                  </a:lnTo>
                  <a:lnTo>
                    <a:pt x="578916" y="1473354"/>
                  </a:lnTo>
                  <a:lnTo>
                    <a:pt x="578698" y="1474451"/>
                  </a:lnTo>
                  <a:lnTo>
                    <a:pt x="579575" y="1475984"/>
                  </a:lnTo>
                  <a:lnTo>
                    <a:pt x="581548" y="1478392"/>
                  </a:lnTo>
                  <a:lnTo>
                    <a:pt x="581329" y="1480365"/>
                  </a:lnTo>
                  <a:lnTo>
                    <a:pt x="581988" y="1482337"/>
                  </a:lnTo>
                  <a:lnTo>
                    <a:pt x="584197" y="1482536"/>
                  </a:lnTo>
                  <a:lnTo>
                    <a:pt x="584837" y="1483428"/>
                  </a:lnTo>
                  <a:lnTo>
                    <a:pt x="585057" y="1485181"/>
                  </a:lnTo>
                  <a:lnTo>
                    <a:pt x="586591" y="1486495"/>
                  </a:lnTo>
                  <a:lnTo>
                    <a:pt x="588564" y="1488902"/>
                  </a:lnTo>
                  <a:lnTo>
                    <a:pt x="588565" y="1491971"/>
                  </a:lnTo>
                  <a:lnTo>
                    <a:pt x="586155" y="1491537"/>
                  </a:lnTo>
                  <a:lnTo>
                    <a:pt x="584402" y="1492197"/>
                  </a:lnTo>
                  <a:lnTo>
                    <a:pt x="582868" y="1492418"/>
                  </a:lnTo>
                  <a:lnTo>
                    <a:pt x="580677" y="1492203"/>
                  </a:lnTo>
                  <a:lnTo>
                    <a:pt x="578924" y="1493521"/>
                  </a:lnTo>
                  <a:lnTo>
                    <a:pt x="580021" y="1496149"/>
                  </a:lnTo>
                  <a:lnTo>
                    <a:pt x="580021" y="1497464"/>
                  </a:lnTo>
                  <a:lnTo>
                    <a:pt x="578926" y="1498123"/>
                  </a:lnTo>
                  <a:lnTo>
                    <a:pt x="578269" y="1499440"/>
                  </a:lnTo>
                  <a:lnTo>
                    <a:pt x="578488" y="1500316"/>
                  </a:lnTo>
                  <a:lnTo>
                    <a:pt x="579804" y="1501848"/>
                  </a:lnTo>
                  <a:lnTo>
                    <a:pt x="579805" y="1503602"/>
                  </a:lnTo>
                  <a:lnTo>
                    <a:pt x="578709" y="1504042"/>
                  </a:lnTo>
                  <a:lnTo>
                    <a:pt x="576956" y="1504922"/>
                  </a:lnTo>
                  <a:lnTo>
                    <a:pt x="576299" y="1506238"/>
                  </a:lnTo>
                  <a:lnTo>
                    <a:pt x="576738" y="1508210"/>
                  </a:lnTo>
                  <a:lnTo>
                    <a:pt x="577396" y="1508647"/>
                  </a:lnTo>
                  <a:lnTo>
                    <a:pt x="577397" y="1512154"/>
                  </a:lnTo>
                  <a:lnTo>
                    <a:pt x="577617" y="1513688"/>
                  </a:lnTo>
                  <a:lnTo>
                    <a:pt x="580905" y="1515436"/>
                  </a:lnTo>
                  <a:lnTo>
                    <a:pt x="582219" y="1514558"/>
                  </a:lnTo>
                  <a:lnTo>
                    <a:pt x="583534" y="1514337"/>
                  </a:lnTo>
                  <a:lnTo>
                    <a:pt x="585944" y="1515429"/>
                  </a:lnTo>
                  <a:lnTo>
                    <a:pt x="585946" y="1518717"/>
                  </a:lnTo>
                  <a:lnTo>
                    <a:pt x="584632" y="1519815"/>
                  </a:lnTo>
                  <a:lnTo>
                    <a:pt x="580468" y="1520479"/>
                  </a:lnTo>
                  <a:lnTo>
                    <a:pt x="578058" y="1518948"/>
                  </a:lnTo>
                  <a:lnTo>
                    <a:pt x="576087" y="1521801"/>
                  </a:lnTo>
                  <a:lnTo>
                    <a:pt x="575868" y="1523993"/>
                  </a:lnTo>
                  <a:lnTo>
                    <a:pt x="575432" y="1528378"/>
                  </a:lnTo>
                  <a:lnTo>
                    <a:pt x="575872" y="1534514"/>
                  </a:lnTo>
                  <a:lnTo>
                    <a:pt x="576749" y="1535609"/>
                  </a:lnTo>
                  <a:lnTo>
                    <a:pt x="576312" y="1540213"/>
                  </a:lnTo>
                  <a:lnTo>
                    <a:pt x="577847" y="1541525"/>
                  </a:lnTo>
                  <a:lnTo>
                    <a:pt x="582010" y="1541081"/>
                  </a:lnTo>
                  <a:lnTo>
                    <a:pt x="583763" y="1541078"/>
                  </a:lnTo>
                  <a:lnTo>
                    <a:pt x="584640" y="1542611"/>
                  </a:lnTo>
                  <a:lnTo>
                    <a:pt x="585738" y="1547432"/>
                  </a:lnTo>
                  <a:lnTo>
                    <a:pt x="586397" y="1551157"/>
                  </a:lnTo>
                  <a:lnTo>
                    <a:pt x="587931" y="1552689"/>
                  </a:lnTo>
                  <a:lnTo>
                    <a:pt x="587931" y="1554004"/>
                  </a:lnTo>
                  <a:lnTo>
                    <a:pt x="588371" y="1556633"/>
                  </a:lnTo>
                  <a:lnTo>
                    <a:pt x="589687" y="1559481"/>
                  </a:lnTo>
                  <a:lnTo>
                    <a:pt x="589468" y="1561016"/>
                  </a:lnTo>
                  <a:lnTo>
                    <a:pt x="587716" y="1563429"/>
                  </a:lnTo>
                  <a:lnTo>
                    <a:pt x="586841" y="1566061"/>
                  </a:lnTo>
                  <a:lnTo>
                    <a:pt x="586623" y="1569130"/>
                  </a:lnTo>
                  <a:lnTo>
                    <a:pt x="587281" y="1571759"/>
                  </a:lnTo>
                  <a:lnTo>
                    <a:pt x="589254" y="1572633"/>
                  </a:lnTo>
                  <a:lnTo>
                    <a:pt x="592759" y="1571532"/>
                  </a:lnTo>
                  <a:lnTo>
                    <a:pt x="595169" y="1571309"/>
                  </a:lnTo>
                  <a:lnTo>
                    <a:pt x="597581" y="1571963"/>
                  </a:lnTo>
                  <a:lnTo>
                    <a:pt x="599334" y="1574590"/>
                  </a:lnTo>
                  <a:lnTo>
                    <a:pt x="599993" y="1577220"/>
                  </a:lnTo>
                  <a:lnTo>
                    <a:pt x="601746" y="1578970"/>
                  </a:lnTo>
                  <a:lnTo>
                    <a:pt x="602623" y="1580065"/>
                  </a:lnTo>
                  <a:lnTo>
                    <a:pt x="602624" y="1582038"/>
                  </a:lnTo>
                  <a:lnTo>
                    <a:pt x="603940" y="1584228"/>
                  </a:lnTo>
                  <a:lnTo>
                    <a:pt x="606351" y="1586196"/>
                  </a:lnTo>
                  <a:lnTo>
                    <a:pt x="608105" y="1588167"/>
                  </a:lnTo>
                  <a:lnTo>
                    <a:pt x="608763" y="1589262"/>
                  </a:lnTo>
                  <a:lnTo>
                    <a:pt x="608325" y="1591016"/>
                  </a:lnTo>
                  <a:lnTo>
                    <a:pt x="607230" y="1592771"/>
                  </a:lnTo>
                  <a:lnTo>
                    <a:pt x="605916" y="1594526"/>
                  </a:lnTo>
                  <a:lnTo>
                    <a:pt x="606793" y="1595841"/>
                  </a:lnTo>
                  <a:lnTo>
                    <a:pt x="610300" y="1598027"/>
                  </a:lnTo>
                  <a:lnTo>
                    <a:pt x="610740" y="1601753"/>
                  </a:lnTo>
                  <a:lnTo>
                    <a:pt x="610302" y="1604384"/>
                  </a:lnTo>
                  <a:lnTo>
                    <a:pt x="609427" y="1606139"/>
                  </a:lnTo>
                  <a:lnTo>
                    <a:pt x="608113" y="1608333"/>
                  </a:lnTo>
                  <a:lnTo>
                    <a:pt x="601322" y="1614699"/>
                  </a:lnTo>
                  <a:lnTo>
                    <a:pt x="599131" y="1615361"/>
                  </a:lnTo>
                  <a:lnTo>
                    <a:pt x="593433" y="1616027"/>
                  </a:lnTo>
                  <a:lnTo>
                    <a:pt x="589709" y="1618225"/>
                  </a:lnTo>
                  <a:lnTo>
                    <a:pt x="557497" y="1618713"/>
                  </a:lnTo>
                  <a:lnTo>
                    <a:pt x="557739" y="1678333"/>
                  </a:lnTo>
                  <a:lnTo>
                    <a:pt x="581194" y="1698462"/>
                  </a:lnTo>
                  <a:lnTo>
                    <a:pt x="596758" y="1714221"/>
                  </a:lnTo>
                  <a:lnTo>
                    <a:pt x="598950" y="1715313"/>
                  </a:lnTo>
                  <a:lnTo>
                    <a:pt x="603771" y="1716621"/>
                  </a:lnTo>
                  <a:lnTo>
                    <a:pt x="605305" y="1717714"/>
                  </a:lnTo>
                  <a:lnTo>
                    <a:pt x="605306" y="1718591"/>
                  </a:lnTo>
                  <a:lnTo>
                    <a:pt x="605087" y="1720564"/>
                  </a:lnTo>
                  <a:lnTo>
                    <a:pt x="605307" y="1721879"/>
                  </a:lnTo>
                  <a:lnTo>
                    <a:pt x="608156" y="1722532"/>
                  </a:lnTo>
                  <a:lnTo>
                    <a:pt x="611663" y="1725157"/>
                  </a:lnTo>
                  <a:lnTo>
                    <a:pt x="614731" y="1726248"/>
                  </a:lnTo>
                  <a:lnTo>
                    <a:pt x="619114" y="1726022"/>
                  </a:lnTo>
                  <a:lnTo>
                    <a:pt x="623717" y="1727112"/>
                  </a:lnTo>
                  <a:lnTo>
                    <a:pt x="628100" y="1729735"/>
                  </a:lnTo>
                  <a:lnTo>
                    <a:pt x="630292" y="1731485"/>
                  </a:lnTo>
                  <a:lnTo>
                    <a:pt x="632483" y="1731482"/>
                  </a:lnTo>
                  <a:lnTo>
                    <a:pt x="635333" y="1733231"/>
                  </a:lnTo>
                  <a:lnTo>
                    <a:pt x="636648" y="1734544"/>
                  </a:lnTo>
                  <a:lnTo>
                    <a:pt x="637306" y="1734543"/>
                  </a:lnTo>
                  <a:lnTo>
                    <a:pt x="639059" y="1736951"/>
                  </a:lnTo>
                  <a:lnTo>
                    <a:pt x="641909" y="1740892"/>
                  </a:lnTo>
                  <a:lnTo>
                    <a:pt x="644101" y="1741108"/>
                  </a:lnTo>
                  <a:lnTo>
                    <a:pt x="646511" y="1741981"/>
                  </a:lnTo>
                  <a:lnTo>
                    <a:pt x="648047" y="1743294"/>
                  </a:lnTo>
                  <a:lnTo>
                    <a:pt x="650457" y="1743290"/>
                  </a:lnTo>
                  <a:lnTo>
                    <a:pt x="651772" y="1744384"/>
                  </a:lnTo>
                  <a:lnTo>
                    <a:pt x="651773" y="1747891"/>
                  </a:lnTo>
                  <a:lnTo>
                    <a:pt x="652650" y="1748109"/>
                  </a:lnTo>
                  <a:lnTo>
                    <a:pt x="659005" y="1749195"/>
                  </a:lnTo>
                  <a:lnTo>
                    <a:pt x="660101" y="1750947"/>
                  </a:lnTo>
                  <a:lnTo>
                    <a:pt x="660322" y="1753796"/>
                  </a:lnTo>
                  <a:lnTo>
                    <a:pt x="659884" y="1755989"/>
                  </a:lnTo>
                  <a:lnTo>
                    <a:pt x="659447" y="1758401"/>
                  </a:lnTo>
                  <a:lnTo>
                    <a:pt x="660324" y="1759495"/>
                  </a:lnTo>
                  <a:lnTo>
                    <a:pt x="663831" y="1761024"/>
                  </a:lnTo>
                  <a:lnTo>
                    <a:pt x="666460" y="1761020"/>
                  </a:lnTo>
                  <a:lnTo>
                    <a:pt x="667993" y="1758387"/>
                  </a:lnTo>
                  <a:lnTo>
                    <a:pt x="669527" y="1757289"/>
                  </a:lnTo>
                  <a:lnTo>
                    <a:pt x="676539" y="1756621"/>
                  </a:lnTo>
                  <a:lnTo>
                    <a:pt x="678293" y="1758372"/>
                  </a:lnTo>
                  <a:lnTo>
                    <a:pt x="683771" y="1758582"/>
                  </a:lnTo>
                  <a:lnTo>
                    <a:pt x="685524" y="1757483"/>
                  </a:lnTo>
                  <a:lnTo>
                    <a:pt x="686619" y="1756386"/>
                  </a:lnTo>
                  <a:lnTo>
                    <a:pt x="687934" y="1756603"/>
                  </a:lnTo>
                  <a:lnTo>
                    <a:pt x="689687" y="1758354"/>
                  </a:lnTo>
                  <a:lnTo>
                    <a:pt x="689688" y="1759888"/>
                  </a:lnTo>
                  <a:lnTo>
                    <a:pt x="696044" y="1762947"/>
                  </a:lnTo>
                  <a:lnTo>
                    <a:pt x="696466" y="1763995"/>
                  </a:lnTo>
                  <a:lnTo>
                    <a:pt x="696466" y="1765504"/>
                  </a:lnTo>
                  <a:lnTo>
                    <a:pt x="695607" y="1767112"/>
                  </a:lnTo>
                  <a:lnTo>
                    <a:pt x="695608" y="1769524"/>
                  </a:lnTo>
                  <a:lnTo>
                    <a:pt x="697581" y="1770836"/>
                  </a:lnTo>
                  <a:lnTo>
                    <a:pt x="699553" y="1770833"/>
                  </a:lnTo>
                  <a:lnTo>
                    <a:pt x="700869" y="1773242"/>
                  </a:lnTo>
                  <a:lnTo>
                    <a:pt x="701527" y="1775432"/>
                  </a:lnTo>
                  <a:lnTo>
                    <a:pt x="702228" y="1777302"/>
                  </a:lnTo>
                  <a:lnTo>
                    <a:pt x="702640" y="1779223"/>
                  </a:lnTo>
                  <a:lnTo>
                    <a:pt x="701337" y="1781075"/>
                  </a:lnTo>
                  <a:lnTo>
                    <a:pt x="702366" y="1782310"/>
                  </a:lnTo>
                  <a:lnTo>
                    <a:pt x="707008" y="1781342"/>
                  </a:lnTo>
                  <a:lnTo>
                    <a:pt x="709418" y="1780681"/>
                  </a:lnTo>
                  <a:lnTo>
                    <a:pt x="712705" y="1781333"/>
                  </a:lnTo>
                  <a:lnTo>
                    <a:pt x="717308" y="1783299"/>
                  </a:lnTo>
                  <a:lnTo>
                    <a:pt x="719499" y="1782200"/>
                  </a:lnTo>
                  <a:lnTo>
                    <a:pt x="720594" y="1782198"/>
                  </a:lnTo>
                  <a:lnTo>
                    <a:pt x="723444" y="1786139"/>
                  </a:lnTo>
                  <a:lnTo>
                    <a:pt x="727829" y="1790078"/>
                  </a:lnTo>
                  <a:lnTo>
                    <a:pt x="732650" y="1792043"/>
                  </a:lnTo>
                  <a:lnTo>
                    <a:pt x="735500" y="1794012"/>
                  </a:lnTo>
                  <a:lnTo>
                    <a:pt x="735502" y="1799711"/>
                  </a:lnTo>
                  <a:lnTo>
                    <a:pt x="737475" y="1801022"/>
                  </a:lnTo>
                  <a:lnTo>
                    <a:pt x="741200" y="1801017"/>
                  </a:lnTo>
                  <a:lnTo>
                    <a:pt x="742296" y="1802111"/>
                  </a:lnTo>
                  <a:lnTo>
                    <a:pt x="744050" y="1804300"/>
                  </a:lnTo>
                  <a:lnTo>
                    <a:pt x="745260" y="1803759"/>
                  </a:lnTo>
                  <a:lnTo>
                    <a:pt x="746636" y="1803208"/>
                  </a:lnTo>
                  <a:lnTo>
                    <a:pt x="748176" y="1804089"/>
                  </a:lnTo>
                  <a:lnTo>
                    <a:pt x="748726" y="1805465"/>
                  </a:lnTo>
                  <a:lnTo>
                    <a:pt x="747736" y="1806565"/>
                  </a:lnTo>
                  <a:lnTo>
                    <a:pt x="746242" y="1807366"/>
                  </a:lnTo>
                  <a:lnTo>
                    <a:pt x="744711" y="1808051"/>
                  </a:lnTo>
                  <a:lnTo>
                    <a:pt x="743225" y="1810637"/>
                  </a:lnTo>
                  <a:lnTo>
                    <a:pt x="738440" y="1814379"/>
                  </a:lnTo>
                  <a:lnTo>
                    <a:pt x="734093" y="1814104"/>
                  </a:lnTo>
                  <a:lnTo>
                    <a:pt x="733598" y="1815259"/>
                  </a:lnTo>
                  <a:lnTo>
                    <a:pt x="732443" y="1816360"/>
                  </a:lnTo>
                  <a:lnTo>
                    <a:pt x="733874" y="1819606"/>
                  </a:lnTo>
                  <a:lnTo>
                    <a:pt x="733324" y="1820872"/>
                  </a:lnTo>
                  <a:lnTo>
                    <a:pt x="731178" y="1820597"/>
                  </a:lnTo>
                  <a:lnTo>
                    <a:pt x="728813" y="1822523"/>
                  </a:lnTo>
                  <a:lnTo>
                    <a:pt x="726007" y="1823349"/>
                  </a:lnTo>
                  <a:lnTo>
                    <a:pt x="723897" y="1823620"/>
                  </a:lnTo>
                  <a:lnTo>
                    <a:pt x="720829" y="1823625"/>
                  </a:lnTo>
                  <a:lnTo>
                    <a:pt x="718415" y="1823843"/>
                  </a:lnTo>
                  <a:lnTo>
                    <a:pt x="717866" y="1825384"/>
                  </a:lnTo>
                  <a:lnTo>
                    <a:pt x="715790" y="1825605"/>
                  </a:lnTo>
                  <a:lnTo>
                    <a:pt x="714124" y="1824779"/>
                  </a:lnTo>
                  <a:lnTo>
                    <a:pt x="712529" y="1823458"/>
                  </a:lnTo>
                  <a:lnTo>
                    <a:pt x="709833" y="1823788"/>
                  </a:lnTo>
                  <a:lnTo>
                    <a:pt x="709118" y="1825770"/>
                  </a:lnTo>
                  <a:lnTo>
                    <a:pt x="709943" y="1827475"/>
                  </a:lnTo>
                  <a:lnTo>
                    <a:pt x="710109" y="1828686"/>
                  </a:lnTo>
                  <a:lnTo>
                    <a:pt x="708568" y="1829786"/>
                  </a:lnTo>
                  <a:lnTo>
                    <a:pt x="706588" y="1830942"/>
                  </a:lnTo>
                  <a:lnTo>
                    <a:pt x="703342" y="1833583"/>
                  </a:lnTo>
                  <a:lnTo>
                    <a:pt x="702683" y="1834904"/>
                  </a:lnTo>
                  <a:lnTo>
                    <a:pt x="702463" y="1837105"/>
                  </a:lnTo>
                  <a:lnTo>
                    <a:pt x="699767" y="1839966"/>
                  </a:lnTo>
                  <a:lnTo>
                    <a:pt x="697071" y="1841947"/>
                  </a:lnTo>
                  <a:lnTo>
                    <a:pt x="695696" y="1844148"/>
                  </a:lnTo>
                  <a:lnTo>
                    <a:pt x="694926" y="1846349"/>
                  </a:lnTo>
                  <a:lnTo>
                    <a:pt x="695477" y="1848495"/>
                  </a:lnTo>
                  <a:lnTo>
                    <a:pt x="695588" y="1852512"/>
                  </a:lnTo>
                  <a:lnTo>
                    <a:pt x="695202" y="1855484"/>
                  </a:lnTo>
                  <a:lnTo>
                    <a:pt x="693388" y="1860161"/>
                  </a:lnTo>
                  <a:lnTo>
                    <a:pt x="692356" y="1862248"/>
                  </a:lnTo>
                  <a:lnTo>
                    <a:pt x="691078" y="1862747"/>
                  </a:lnTo>
                  <a:lnTo>
                    <a:pt x="687227" y="1862747"/>
                  </a:lnTo>
                  <a:lnTo>
                    <a:pt x="684695" y="1861536"/>
                  </a:lnTo>
                  <a:lnTo>
                    <a:pt x="682660" y="1861207"/>
                  </a:lnTo>
                  <a:lnTo>
                    <a:pt x="681181" y="1862484"/>
                  </a:lnTo>
                  <a:lnTo>
                    <a:pt x="680305" y="1864020"/>
                  </a:lnTo>
                  <a:lnTo>
                    <a:pt x="679868" y="1866212"/>
                  </a:lnTo>
                  <a:lnTo>
                    <a:pt x="679211" y="1869721"/>
                  </a:lnTo>
                  <a:lnTo>
                    <a:pt x="678287" y="1870478"/>
                  </a:lnTo>
                  <a:lnTo>
                    <a:pt x="676417" y="1871029"/>
                  </a:lnTo>
                  <a:lnTo>
                    <a:pt x="675867" y="1871799"/>
                  </a:lnTo>
                  <a:lnTo>
                    <a:pt x="675812" y="1872817"/>
                  </a:lnTo>
                  <a:lnTo>
                    <a:pt x="676307" y="1874440"/>
                  </a:lnTo>
                  <a:lnTo>
                    <a:pt x="676445" y="1877356"/>
                  </a:lnTo>
                  <a:lnTo>
                    <a:pt x="676148" y="1881781"/>
                  </a:lnTo>
                  <a:lnTo>
                    <a:pt x="676149" y="1884192"/>
                  </a:lnTo>
                  <a:lnTo>
                    <a:pt x="677464" y="1886163"/>
                  </a:lnTo>
                  <a:lnTo>
                    <a:pt x="679876" y="1889666"/>
                  </a:lnTo>
                  <a:lnTo>
                    <a:pt x="680535" y="1892953"/>
                  </a:lnTo>
                  <a:lnTo>
                    <a:pt x="684041" y="1893605"/>
                  </a:lnTo>
                  <a:lnTo>
                    <a:pt x="686453" y="1895355"/>
                  </a:lnTo>
                  <a:lnTo>
                    <a:pt x="687548" y="1896668"/>
                  </a:lnTo>
                  <a:lnTo>
                    <a:pt x="687111" y="1897765"/>
                  </a:lnTo>
                  <a:lnTo>
                    <a:pt x="684920" y="1900179"/>
                  </a:lnTo>
                  <a:lnTo>
                    <a:pt x="682292" y="1903033"/>
                  </a:lnTo>
                  <a:lnTo>
                    <a:pt x="681416" y="1905445"/>
                  </a:lnTo>
                  <a:lnTo>
                    <a:pt x="681637" y="1910048"/>
                  </a:lnTo>
                  <a:lnTo>
                    <a:pt x="681419" y="1913556"/>
                  </a:lnTo>
                  <a:lnTo>
                    <a:pt x="679229" y="1916628"/>
                  </a:lnTo>
                  <a:lnTo>
                    <a:pt x="677697" y="1920137"/>
                  </a:lnTo>
                  <a:lnTo>
                    <a:pt x="677698" y="1922987"/>
                  </a:lnTo>
                  <a:lnTo>
                    <a:pt x="677918" y="1924740"/>
                  </a:lnTo>
                  <a:lnTo>
                    <a:pt x="679013" y="1925615"/>
                  </a:lnTo>
                  <a:lnTo>
                    <a:pt x="680986" y="1926269"/>
                  </a:lnTo>
                  <a:lnTo>
                    <a:pt x="683396" y="1926265"/>
                  </a:lnTo>
                  <a:lnTo>
                    <a:pt x="683835" y="1927142"/>
                  </a:lnTo>
                  <a:lnTo>
                    <a:pt x="683616" y="1929334"/>
                  </a:lnTo>
                  <a:lnTo>
                    <a:pt x="683619" y="1933937"/>
                  </a:lnTo>
                  <a:lnTo>
                    <a:pt x="682962" y="1935472"/>
                  </a:lnTo>
                  <a:lnTo>
                    <a:pt x="680114" y="1937012"/>
                  </a:lnTo>
                  <a:lnTo>
                    <a:pt x="680114" y="1938984"/>
                  </a:lnTo>
                  <a:lnTo>
                    <a:pt x="680553" y="1941395"/>
                  </a:lnTo>
                  <a:lnTo>
                    <a:pt x="681431" y="1945558"/>
                  </a:lnTo>
                  <a:lnTo>
                    <a:pt x="682968" y="1951474"/>
                  </a:lnTo>
                  <a:lnTo>
                    <a:pt x="682092" y="1953886"/>
                  </a:lnTo>
                  <a:lnTo>
                    <a:pt x="680558" y="1954984"/>
                  </a:lnTo>
                  <a:lnTo>
                    <a:pt x="678149" y="1955646"/>
                  </a:lnTo>
                  <a:lnTo>
                    <a:pt x="676834" y="1958497"/>
                  </a:lnTo>
                  <a:lnTo>
                    <a:pt x="676397" y="1961786"/>
                  </a:lnTo>
                  <a:lnTo>
                    <a:pt x="677055" y="1962881"/>
                  </a:lnTo>
                  <a:lnTo>
                    <a:pt x="681440" y="1967696"/>
                  </a:lnTo>
                  <a:lnTo>
                    <a:pt x="681879" y="1969887"/>
                  </a:lnTo>
                  <a:lnTo>
                    <a:pt x="681880" y="1973395"/>
                  </a:lnTo>
                  <a:lnTo>
                    <a:pt x="682319" y="1974709"/>
                  </a:lnTo>
                  <a:lnTo>
                    <a:pt x="682320" y="1977559"/>
                  </a:lnTo>
                  <a:lnTo>
                    <a:pt x="682103" y="1982162"/>
                  </a:lnTo>
                  <a:lnTo>
                    <a:pt x="682323" y="1984573"/>
                  </a:lnTo>
                  <a:lnTo>
                    <a:pt x="685830" y="1986760"/>
                  </a:lnTo>
                  <a:lnTo>
                    <a:pt x="687802" y="1986975"/>
                  </a:lnTo>
                  <a:lnTo>
                    <a:pt x="690432" y="1987410"/>
                  </a:lnTo>
                  <a:lnTo>
                    <a:pt x="691528" y="1989162"/>
                  </a:lnTo>
                  <a:lnTo>
                    <a:pt x="693720" y="1990912"/>
                  </a:lnTo>
                  <a:lnTo>
                    <a:pt x="693940" y="1992226"/>
                  </a:lnTo>
                  <a:lnTo>
                    <a:pt x="695475" y="1994197"/>
                  </a:lnTo>
                  <a:lnTo>
                    <a:pt x="696133" y="1996168"/>
                  </a:lnTo>
                  <a:lnTo>
                    <a:pt x="696353" y="1999895"/>
                  </a:lnTo>
                  <a:lnTo>
                    <a:pt x="700518" y="2004053"/>
                  </a:lnTo>
                  <a:lnTo>
                    <a:pt x="702929" y="2005145"/>
                  </a:lnTo>
                  <a:lnTo>
                    <a:pt x="704684" y="2008211"/>
                  </a:lnTo>
                  <a:lnTo>
                    <a:pt x="707314" y="2008864"/>
                  </a:lnTo>
                  <a:lnTo>
                    <a:pt x="712135" y="2008857"/>
                  </a:lnTo>
                  <a:lnTo>
                    <a:pt x="713450" y="2009294"/>
                  </a:lnTo>
                  <a:lnTo>
                    <a:pt x="714546" y="2012799"/>
                  </a:lnTo>
                  <a:lnTo>
                    <a:pt x="715763" y="2016040"/>
                  </a:lnTo>
                  <a:lnTo>
                    <a:pt x="716843" y="2014864"/>
                  </a:lnTo>
                  <a:lnTo>
                    <a:pt x="701642" y="2049928"/>
                  </a:lnTo>
                  <a:lnTo>
                    <a:pt x="685792" y="2090657"/>
                  </a:lnTo>
                  <a:lnTo>
                    <a:pt x="679804" y="2095001"/>
                  </a:lnTo>
                  <a:lnTo>
                    <a:pt x="670148" y="2071982"/>
                  </a:lnTo>
                  <a:lnTo>
                    <a:pt x="666649" y="2066271"/>
                  </a:lnTo>
                  <a:lnTo>
                    <a:pt x="660940" y="2063877"/>
                  </a:lnTo>
                  <a:lnTo>
                    <a:pt x="648969" y="2062775"/>
                  </a:lnTo>
                  <a:lnTo>
                    <a:pt x="638102" y="2058904"/>
                  </a:lnTo>
                  <a:lnTo>
                    <a:pt x="629261" y="2055776"/>
                  </a:lnTo>
                  <a:lnTo>
                    <a:pt x="617399" y="2054952"/>
                  </a:lnTo>
                  <a:lnTo>
                    <a:pt x="610528" y="2053975"/>
                  </a:lnTo>
                  <a:lnTo>
                    <a:pt x="607903" y="2052689"/>
                  </a:lnTo>
                  <a:lnTo>
                    <a:pt x="604630" y="2052592"/>
                  </a:lnTo>
                  <a:lnTo>
                    <a:pt x="601762" y="2052865"/>
                  </a:lnTo>
                  <a:lnTo>
                    <a:pt x="597223" y="2054059"/>
                  </a:lnTo>
                  <a:lnTo>
                    <a:pt x="594615" y="2054940"/>
                  </a:lnTo>
                  <a:lnTo>
                    <a:pt x="590801" y="2054943"/>
                  </a:lnTo>
                  <a:lnTo>
                    <a:pt x="587322" y="2055475"/>
                  </a:lnTo>
                  <a:lnTo>
                    <a:pt x="586001" y="2055530"/>
                  </a:lnTo>
                  <a:lnTo>
                    <a:pt x="581867" y="2055314"/>
                  </a:lnTo>
                  <a:lnTo>
                    <a:pt x="579464" y="2053786"/>
                  </a:lnTo>
                  <a:lnTo>
                    <a:pt x="577454" y="2052322"/>
                  </a:lnTo>
                  <a:lnTo>
                    <a:pt x="577065" y="2050557"/>
                  </a:lnTo>
                  <a:lnTo>
                    <a:pt x="579084" y="2046915"/>
                  </a:lnTo>
                  <a:lnTo>
                    <a:pt x="580413" y="2041751"/>
                  </a:lnTo>
                  <a:lnTo>
                    <a:pt x="582401" y="2037413"/>
                  </a:lnTo>
                  <a:lnTo>
                    <a:pt x="586902" y="2031648"/>
                  </a:lnTo>
                  <a:lnTo>
                    <a:pt x="589296" y="2025016"/>
                  </a:lnTo>
                  <a:lnTo>
                    <a:pt x="590585" y="2020043"/>
                  </a:lnTo>
                  <a:lnTo>
                    <a:pt x="589296" y="2016177"/>
                  </a:lnTo>
                  <a:lnTo>
                    <a:pt x="585613" y="2014151"/>
                  </a:lnTo>
                  <a:lnTo>
                    <a:pt x="579719" y="2010836"/>
                  </a:lnTo>
                  <a:lnTo>
                    <a:pt x="574010" y="2011204"/>
                  </a:lnTo>
                  <a:lnTo>
                    <a:pt x="567748" y="2012492"/>
                  </a:lnTo>
                  <a:lnTo>
                    <a:pt x="562886" y="2016702"/>
                  </a:lnTo>
                  <a:lnTo>
                    <a:pt x="557740" y="2014913"/>
                  </a:lnTo>
                  <a:lnTo>
                    <a:pt x="557115" y="2014697"/>
                  </a:lnTo>
                  <a:lnTo>
                    <a:pt x="557065" y="2010469"/>
                  </a:lnTo>
                  <a:lnTo>
                    <a:pt x="557618" y="2004572"/>
                  </a:lnTo>
                  <a:lnTo>
                    <a:pt x="560164" y="2000872"/>
                  </a:lnTo>
                  <a:lnTo>
                    <a:pt x="562559" y="1998682"/>
                  </a:lnTo>
                  <a:lnTo>
                    <a:pt x="566090" y="1997024"/>
                  </a:lnTo>
                  <a:lnTo>
                    <a:pt x="567195" y="1993707"/>
                  </a:lnTo>
                  <a:lnTo>
                    <a:pt x="567897" y="1990879"/>
                  </a:lnTo>
                  <a:lnTo>
                    <a:pt x="568184" y="1989032"/>
                  </a:lnTo>
                  <a:lnTo>
                    <a:pt x="568032" y="1980900"/>
                  </a:lnTo>
                  <a:lnTo>
                    <a:pt x="567677" y="1972386"/>
                  </a:lnTo>
                  <a:lnTo>
                    <a:pt x="570772" y="1960760"/>
                  </a:lnTo>
                  <a:lnTo>
                    <a:pt x="567744" y="1957932"/>
                  </a:lnTo>
                  <a:lnTo>
                    <a:pt x="566128" y="1954903"/>
                  </a:lnTo>
                  <a:lnTo>
                    <a:pt x="564109" y="1952079"/>
                  </a:lnTo>
                  <a:lnTo>
                    <a:pt x="563100" y="1948242"/>
                  </a:lnTo>
                  <a:lnTo>
                    <a:pt x="561888" y="1946021"/>
                  </a:lnTo>
                  <a:lnTo>
                    <a:pt x="560071" y="1943798"/>
                  </a:lnTo>
                  <a:lnTo>
                    <a:pt x="559667" y="1941376"/>
                  </a:lnTo>
                  <a:lnTo>
                    <a:pt x="559869" y="1938953"/>
                  </a:lnTo>
                  <a:lnTo>
                    <a:pt x="560071" y="1933703"/>
                  </a:lnTo>
                  <a:lnTo>
                    <a:pt x="559667" y="1930471"/>
                  </a:lnTo>
                  <a:lnTo>
                    <a:pt x="558657" y="1927039"/>
                  </a:lnTo>
                  <a:lnTo>
                    <a:pt x="556840" y="1923002"/>
                  </a:lnTo>
                  <a:lnTo>
                    <a:pt x="553408" y="1920174"/>
                  </a:lnTo>
                  <a:lnTo>
                    <a:pt x="551591" y="1915128"/>
                  </a:lnTo>
                  <a:lnTo>
                    <a:pt x="550380" y="1909272"/>
                  </a:lnTo>
                  <a:lnTo>
                    <a:pt x="548966" y="1904426"/>
                  </a:lnTo>
                  <a:lnTo>
                    <a:pt x="547351" y="1900790"/>
                  </a:lnTo>
                  <a:lnTo>
                    <a:pt x="544322" y="1899985"/>
                  </a:lnTo>
                  <a:lnTo>
                    <a:pt x="542706" y="1897762"/>
                  </a:lnTo>
                  <a:lnTo>
                    <a:pt x="542303" y="1896149"/>
                  </a:lnTo>
                  <a:lnTo>
                    <a:pt x="544928" y="1892917"/>
                  </a:lnTo>
                  <a:lnTo>
                    <a:pt x="546745" y="1889687"/>
                  </a:lnTo>
                  <a:lnTo>
                    <a:pt x="546341" y="1882823"/>
                  </a:lnTo>
                  <a:lnTo>
                    <a:pt x="544322" y="1876562"/>
                  </a:lnTo>
                  <a:lnTo>
                    <a:pt x="542101" y="1874141"/>
                  </a:lnTo>
                  <a:lnTo>
                    <a:pt x="539678" y="1871717"/>
                  </a:lnTo>
                  <a:lnTo>
                    <a:pt x="537659" y="1867276"/>
                  </a:lnTo>
                  <a:lnTo>
                    <a:pt x="535842" y="1863236"/>
                  </a:lnTo>
                  <a:lnTo>
                    <a:pt x="533419" y="1859602"/>
                  </a:lnTo>
                  <a:lnTo>
                    <a:pt x="531198" y="1857178"/>
                  </a:lnTo>
                  <a:lnTo>
                    <a:pt x="527361" y="1855362"/>
                  </a:lnTo>
                  <a:lnTo>
                    <a:pt x="524131" y="1854757"/>
                  </a:lnTo>
                  <a:lnTo>
                    <a:pt x="519178" y="1852528"/>
                  </a:lnTo>
                  <a:lnTo>
                    <a:pt x="515767" y="1849119"/>
                  </a:lnTo>
                  <a:lnTo>
                    <a:pt x="513684" y="1843813"/>
                  </a:lnTo>
                  <a:lnTo>
                    <a:pt x="512736" y="1840405"/>
                  </a:lnTo>
                  <a:lnTo>
                    <a:pt x="512358" y="1838321"/>
                  </a:lnTo>
                  <a:lnTo>
                    <a:pt x="512168" y="1833017"/>
                  </a:lnTo>
                  <a:lnTo>
                    <a:pt x="512358" y="1829606"/>
                  </a:lnTo>
                  <a:lnTo>
                    <a:pt x="512736" y="1826765"/>
                  </a:lnTo>
                  <a:lnTo>
                    <a:pt x="513305" y="1824493"/>
                  </a:lnTo>
                  <a:lnTo>
                    <a:pt x="514063" y="1820890"/>
                  </a:lnTo>
                  <a:lnTo>
                    <a:pt x="514252" y="1818618"/>
                  </a:lnTo>
                  <a:lnTo>
                    <a:pt x="514631" y="1814453"/>
                  </a:lnTo>
                  <a:lnTo>
                    <a:pt x="513873" y="1811042"/>
                  </a:lnTo>
                  <a:lnTo>
                    <a:pt x="512926" y="1807255"/>
                  </a:lnTo>
                  <a:lnTo>
                    <a:pt x="512240" y="1796807"/>
                  </a:lnTo>
                  <a:lnTo>
                    <a:pt x="511248" y="1791194"/>
                  </a:lnTo>
                  <a:lnTo>
                    <a:pt x="507391" y="1784706"/>
                  </a:lnTo>
                  <a:lnTo>
                    <a:pt x="506359" y="1781951"/>
                  </a:lnTo>
                  <a:lnTo>
                    <a:pt x="504981" y="1779025"/>
                  </a:lnTo>
                  <a:lnTo>
                    <a:pt x="503604" y="1776959"/>
                  </a:lnTo>
                  <a:lnTo>
                    <a:pt x="502915" y="1774378"/>
                  </a:lnTo>
                  <a:lnTo>
                    <a:pt x="503260" y="1771106"/>
                  </a:lnTo>
                  <a:lnTo>
                    <a:pt x="504292" y="1767834"/>
                  </a:lnTo>
                  <a:lnTo>
                    <a:pt x="505842" y="1765252"/>
                  </a:lnTo>
                  <a:lnTo>
                    <a:pt x="510110" y="1761558"/>
                  </a:lnTo>
                  <a:lnTo>
                    <a:pt x="510285" y="1758411"/>
                  </a:lnTo>
                  <a:lnTo>
                    <a:pt x="509410" y="1754037"/>
                  </a:lnTo>
                  <a:lnTo>
                    <a:pt x="506875" y="1749760"/>
                  </a:lnTo>
                  <a:lnTo>
                    <a:pt x="506703" y="1746145"/>
                  </a:lnTo>
                  <a:lnTo>
                    <a:pt x="506531" y="1743907"/>
                  </a:lnTo>
                  <a:lnTo>
                    <a:pt x="506186" y="1741325"/>
                  </a:lnTo>
                  <a:lnTo>
                    <a:pt x="505497" y="1738399"/>
                  </a:lnTo>
                  <a:lnTo>
                    <a:pt x="506530" y="1735987"/>
                  </a:lnTo>
                  <a:lnTo>
                    <a:pt x="508424" y="1733922"/>
                  </a:lnTo>
                  <a:lnTo>
                    <a:pt x="509801" y="1731513"/>
                  </a:lnTo>
                  <a:lnTo>
                    <a:pt x="511006" y="1728584"/>
                  </a:lnTo>
                  <a:lnTo>
                    <a:pt x="512728" y="1725659"/>
                  </a:lnTo>
                  <a:lnTo>
                    <a:pt x="514449" y="1723247"/>
                  </a:lnTo>
                  <a:lnTo>
                    <a:pt x="514449" y="1721528"/>
                  </a:lnTo>
                  <a:lnTo>
                    <a:pt x="513416" y="1719632"/>
                  </a:lnTo>
                  <a:lnTo>
                    <a:pt x="512556" y="1716880"/>
                  </a:lnTo>
                  <a:lnTo>
                    <a:pt x="512040" y="1713952"/>
                  </a:lnTo>
                  <a:lnTo>
                    <a:pt x="512039" y="1708099"/>
                  </a:lnTo>
                  <a:lnTo>
                    <a:pt x="511695" y="1705173"/>
                  </a:lnTo>
                  <a:lnTo>
                    <a:pt x="511178" y="1702591"/>
                  </a:lnTo>
                  <a:lnTo>
                    <a:pt x="510318" y="1698460"/>
                  </a:lnTo>
                  <a:lnTo>
                    <a:pt x="508593" y="1696057"/>
                  </a:lnTo>
                  <a:lnTo>
                    <a:pt x="508028" y="1693834"/>
                  </a:lnTo>
                  <a:lnTo>
                    <a:pt x="507115" y="1690778"/>
                  </a:lnTo>
                  <a:lnTo>
                    <a:pt x="505698" y="1685109"/>
                  </a:lnTo>
                  <a:lnTo>
                    <a:pt x="504590" y="1682788"/>
                  </a:lnTo>
                  <a:lnTo>
                    <a:pt x="504068" y="1681692"/>
                  </a:lnTo>
                  <a:lnTo>
                    <a:pt x="500486" y="1676346"/>
                  </a:lnTo>
                  <a:lnTo>
                    <a:pt x="498701" y="1672937"/>
                  </a:lnTo>
                  <a:lnTo>
                    <a:pt x="496710" y="1668375"/>
                  </a:lnTo>
                  <a:lnTo>
                    <a:pt x="494161" y="1663527"/>
                  </a:lnTo>
                  <a:lnTo>
                    <a:pt x="492248" y="1658961"/>
                  </a:lnTo>
                  <a:lnTo>
                    <a:pt x="490142" y="1655334"/>
                  </a:lnTo>
                  <a:lnTo>
                    <a:pt x="487628" y="1651261"/>
                  </a:lnTo>
                  <a:lnTo>
                    <a:pt x="486099" y="1648381"/>
                  </a:lnTo>
                  <a:lnTo>
                    <a:pt x="481144" y="1647166"/>
                  </a:lnTo>
                  <a:lnTo>
                    <a:pt x="478946" y="1645249"/>
                  </a:lnTo>
                  <a:lnTo>
                    <a:pt x="474552" y="1644696"/>
                  </a:lnTo>
                  <a:lnTo>
                    <a:pt x="469609" y="1644146"/>
                  </a:lnTo>
                  <a:lnTo>
                    <a:pt x="463018" y="1644972"/>
                  </a:lnTo>
                  <a:lnTo>
                    <a:pt x="457525" y="1644696"/>
                  </a:lnTo>
                  <a:lnTo>
                    <a:pt x="451758" y="1643599"/>
                  </a:lnTo>
                  <a:lnTo>
                    <a:pt x="445990" y="1643873"/>
                  </a:lnTo>
                  <a:lnTo>
                    <a:pt x="442420" y="1644423"/>
                  </a:lnTo>
                  <a:lnTo>
                    <a:pt x="439125" y="1645519"/>
                  </a:lnTo>
                  <a:lnTo>
                    <a:pt x="436189" y="1647965"/>
                  </a:lnTo>
                  <a:lnTo>
                    <a:pt x="433349" y="1648854"/>
                  </a:lnTo>
                  <a:lnTo>
                    <a:pt x="429903" y="1650157"/>
                  </a:lnTo>
                  <a:lnTo>
                    <a:pt x="427286" y="1650808"/>
                  </a:lnTo>
                  <a:lnTo>
                    <a:pt x="424948" y="1650750"/>
                  </a:lnTo>
                  <a:lnTo>
                    <a:pt x="419026" y="1648827"/>
                  </a:lnTo>
                  <a:lnTo>
                    <a:pt x="416532" y="1645215"/>
                  </a:lnTo>
                  <a:lnTo>
                    <a:pt x="410989" y="1637782"/>
                  </a:lnTo>
                  <a:lnTo>
                    <a:pt x="408627" y="1635404"/>
                  </a:lnTo>
                  <a:lnTo>
                    <a:pt x="407727" y="1632655"/>
                  </a:lnTo>
                  <a:lnTo>
                    <a:pt x="406828" y="1629905"/>
                  </a:lnTo>
                  <a:lnTo>
                    <a:pt x="406091" y="1627302"/>
                  </a:lnTo>
                  <a:lnTo>
                    <a:pt x="405590" y="1622992"/>
                  </a:lnTo>
                  <a:lnTo>
                    <a:pt x="405274" y="1619364"/>
                  </a:lnTo>
                  <a:lnTo>
                    <a:pt x="405232" y="1614878"/>
                  </a:lnTo>
                  <a:lnTo>
                    <a:pt x="405708" y="1611531"/>
                  </a:lnTo>
                  <a:lnTo>
                    <a:pt x="405915" y="1607421"/>
                  </a:lnTo>
                  <a:lnTo>
                    <a:pt x="405569" y="1603101"/>
                  </a:lnTo>
                  <a:lnTo>
                    <a:pt x="405047" y="1598323"/>
                  </a:lnTo>
                  <a:lnTo>
                    <a:pt x="404600" y="1595245"/>
                  </a:lnTo>
                  <a:lnTo>
                    <a:pt x="404299" y="1591931"/>
                  </a:lnTo>
                  <a:lnTo>
                    <a:pt x="403601" y="1588478"/>
                  </a:lnTo>
                  <a:lnTo>
                    <a:pt x="402624" y="1583952"/>
                  </a:lnTo>
                  <a:lnTo>
                    <a:pt x="401380" y="1580443"/>
                  </a:lnTo>
                  <a:lnTo>
                    <a:pt x="400973" y="1576512"/>
                  </a:lnTo>
                  <a:lnTo>
                    <a:pt x="399489" y="1572858"/>
                  </a:lnTo>
                  <a:lnTo>
                    <a:pt x="397075" y="1569322"/>
                  </a:lnTo>
                  <a:lnTo>
                    <a:pt x="394811" y="1565622"/>
                  </a:lnTo>
                  <a:lnTo>
                    <a:pt x="394174" y="1564720"/>
                  </a:lnTo>
                  <a:lnTo>
                    <a:pt x="393482" y="1563742"/>
                  </a:lnTo>
                  <a:lnTo>
                    <a:pt x="394072" y="1559462"/>
                  </a:lnTo>
                  <a:lnTo>
                    <a:pt x="395061" y="1557175"/>
                  </a:lnTo>
                  <a:lnTo>
                    <a:pt x="397725" y="1552269"/>
                  </a:lnTo>
                  <a:lnTo>
                    <a:pt x="398602" y="1549212"/>
                  </a:lnTo>
                  <a:lnTo>
                    <a:pt x="401077" y="1545319"/>
                  </a:lnTo>
                  <a:lnTo>
                    <a:pt x="403089" y="1541521"/>
                  </a:lnTo>
                  <a:lnTo>
                    <a:pt x="406664" y="1536111"/>
                  </a:lnTo>
                  <a:lnTo>
                    <a:pt x="409646" y="1533122"/>
                  </a:lnTo>
                  <a:lnTo>
                    <a:pt x="412965" y="1528963"/>
                  </a:lnTo>
                  <a:lnTo>
                    <a:pt x="415396" y="1525844"/>
                  </a:lnTo>
                  <a:lnTo>
                    <a:pt x="416990" y="1523147"/>
                  </a:lnTo>
                  <a:lnTo>
                    <a:pt x="418392" y="1521385"/>
                  </a:lnTo>
                  <a:lnTo>
                    <a:pt x="419363" y="1518715"/>
                  </a:lnTo>
                  <a:lnTo>
                    <a:pt x="420015" y="1517603"/>
                  </a:lnTo>
                  <a:lnTo>
                    <a:pt x="421828" y="1514589"/>
                  </a:lnTo>
                  <a:lnTo>
                    <a:pt x="422363" y="1510850"/>
                  </a:lnTo>
                  <a:lnTo>
                    <a:pt x="423241" y="1509577"/>
                  </a:lnTo>
                  <a:lnTo>
                    <a:pt x="423994" y="1505443"/>
                  </a:lnTo>
                  <a:lnTo>
                    <a:pt x="424484" y="1498921"/>
                  </a:lnTo>
                  <a:lnTo>
                    <a:pt x="423016" y="1492095"/>
                  </a:lnTo>
                  <a:lnTo>
                    <a:pt x="420997" y="1486916"/>
                  </a:lnTo>
                  <a:lnTo>
                    <a:pt x="419929" y="1483863"/>
                  </a:lnTo>
                  <a:lnTo>
                    <a:pt x="418857" y="1480734"/>
                  </a:lnTo>
                  <a:lnTo>
                    <a:pt x="418140" y="1478599"/>
                  </a:lnTo>
                  <a:lnTo>
                    <a:pt x="416443" y="1475416"/>
                  </a:lnTo>
                  <a:lnTo>
                    <a:pt x="414108" y="1471877"/>
                  </a:lnTo>
                  <a:lnTo>
                    <a:pt x="411353" y="1467654"/>
                  </a:lnTo>
                  <a:lnTo>
                    <a:pt x="408542" y="1465789"/>
                  </a:lnTo>
                  <a:lnTo>
                    <a:pt x="406904" y="1465321"/>
                  </a:lnTo>
                  <a:lnTo>
                    <a:pt x="403162" y="1466491"/>
                  </a:lnTo>
                  <a:lnTo>
                    <a:pt x="400588" y="1467192"/>
                  </a:lnTo>
                  <a:lnTo>
                    <a:pt x="398483" y="1467426"/>
                  </a:lnTo>
                  <a:lnTo>
                    <a:pt x="396143" y="1465789"/>
                  </a:lnTo>
                  <a:lnTo>
                    <a:pt x="394740" y="1463450"/>
                  </a:lnTo>
                  <a:lnTo>
                    <a:pt x="392167" y="1459006"/>
                  </a:lnTo>
                  <a:lnTo>
                    <a:pt x="388273" y="1452587"/>
                  </a:lnTo>
                  <a:lnTo>
                    <a:pt x="387495" y="1446460"/>
                  </a:lnTo>
                  <a:close/>
                </a:path>
              </a:pathLst>
            </a:custGeom>
            <a:solidFill>
              <a:srgbClr val="DA2FC1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" name="object 84">
              <a:extLst>
                <a:ext uri="{FF2B5EF4-FFF2-40B4-BE49-F238E27FC236}">
                  <a16:creationId xmlns:a16="http://schemas.microsoft.com/office/drawing/2014/main" id="{58A602D5-A05B-4C64-8A62-0CA916722293}"/>
                </a:ext>
              </a:extLst>
            </p:cNvPr>
            <p:cNvSpPr/>
            <p:nvPr/>
          </p:nvSpPr>
          <p:spPr>
            <a:xfrm>
              <a:off x="3357292" y="53380"/>
              <a:ext cx="753133" cy="2402770"/>
            </a:xfrm>
            <a:custGeom>
              <a:avLst/>
              <a:gdLst/>
              <a:ahLst/>
              <a:cxnLst/>
              <a:rect l="l" t="t" r="r" b="b"/>
              <a:pathLst>
                <a:path w="753133" h="2402770">
                  <a:moveTo>
                    <a:pt x="0" y="74487"/>
                  </a:moveTo>
                  <a:lnTo>
                    <a:pt x="13497" y="63457"/>
                  </a:lnTo>
                  <a:lnTo>
                    <a:pt x="16660" y="61131"/>
                  </a:lnTo>
                  <a:lnTo>
                    <a:pt x="21198" y="58416"/>
                  </a:lnTo>
                  <a:lnTo>
                    <a:pt x="31488" y="50032"/>
                  </a:lnTo>
                  <a:lnTo>
                    <a:pt x="41304" y="40732"/>
                  </a:lnTo>
                  <a:lnTo>
                    <a:pt x="91147" y="0"/>
                  </a:lnTo>
                  <a:lnTo>
                    <a:pt x="91710" y="71909"/>
                  </a:lnTo>
                  <a:lnTo>
                    <a:pt x="174603" y="157074"/>
                  </a:lnTo>
                  <a:lnTo>
                    <a:pt x="178832" y="162714"/>
                  </a:lnTo>
                  <a:lnTo>
                    <a:pt x="175731" y="166944"/>
                  </a:lnTo>
                  <a:lnTo>
                    <a:pt x="177141" y="172020"/>
                  </a:lnTo>
                  <a:lnTo>
                    <a:pt x="178832" y="175968"/>
                  </a:lnTo>
                  <a:lnTo>
                    <a:pt x="178832" y="181326"/>
                  </a:lnTo>
                  <a:lnTo>
                    <a:pt x="184471" y="187530"/>
                  </a:lnTo>
                  <a:lnTo>
                    <a:pt x="186727" y="189786"/>
                  </a:lnTo>
                  <a:lnTo>
                    <a:pt x="192647" y="196554"/>
                  </a:lnTo>
                  <a:lnTo>
                    <a:pt x="193494" y="203886"/>
                  </a:lnTo>
                  <a:lnTo>
                    <a:pt x="195185" y="209526"/>
                  </a:lnTo>
                  <a:lnTo>
                    <a:pt x="193775" y="215448"/>
                  </a:lnTo>
                  <a:lnTo>
                    <a:pt x="196595" y="222216"/>
                  </a:lnTo>
                  <a:lnTo>
                    <a:pt x="197159" y="231240"/>
                  </a:lnTo>
                  <a:lnTo>
                    <a:pt x="200260" y="237162"/>
                  </a:lnTo>
                  <a:lnTo>
                    <a:pt x="201106" y="243930"/>
                  </a:lnTo>
                  <a:lnTo>
                    <a:pt x="195467" y="250416"/>
                  </a:lnTo>
                  <a:lnTo>
                    <a:pt x="197158" y="259158"/>
                  </a:lnTo>
                  <a:lnTo>
                    <a:pt x="195749" y="262824"/>
                  </a:lnTo>
                  <a:lnTo>
                    <a:pt x="195749" y="264798"/>
                  </a:lnTo>
                  <a:lnTo>
                    <a:pt x="193493" y="269310"/>
                  </a:lnTo>
                  <a:lnTo>
                    <a:pt x="195185" y="272412"/>
                  </a:lnTo>
                  <a:lnTo>
                    <a:pt x="199696" y="275514"/>
                  </a:lnTo>
                  <a:lnTo>
                    <a:pt x="199696" y="278616"/>
                  </a:lnTo>
                  <a:lnTo>
                    <a:pt x="198569" y="281718"/>
                  </a:lnTo>
                  <a:lnTo>
                    <a:pt x="199414" y="284538"/>
                  </a:lnTo>
                  <a:lnTo>
                    <a:pt x="199696" y="289050"/>
                  </a:lnTo>
                  <a:lnTo>
                    <a:pt x="200260" y="293844"/>
                  </a:lnTo>
                  <a:lnTo>
                    <a:pt x="201952" y="297792"/>
                  </a:lnTo>
                  <a:lnTo>
                    <a:pt x="203644" y="302868"/>
                  </a:lnTo>
                  <a:lnTo>
                    <a:pt x="206745" y="307944"/>
                  </a:lnTo>
                  <a:lnTo>
                    <a:pt x="209564" y="312456"/>
                  </a:lnTo>
                  <a:lnTo>
                    <a:pt x="212102" y="316405"/>
                  </a:lnTo>
                  <a:lnTo>
                    <a:pt x="218041" y="314116"/>
                  </a:lnTo>
                  <a:lnTo>
                    <a:pt x="221742" y="310169"/>
                  </a:lnTo>
                  <a:lnTo>
                    <a:pt x="224268" y="307768"/>
                  </a:lnTo>
                  <a:lnTo>
                    <a:pt x="224726" y="309043"/>
                  </a:lnTo>
                  <a:lnTo>
                    <a:pt x="224595" y="309101"/>
                  </a:lnTo>
                  <a:lnTo>
                    <a:pt x="226606" y="308846"/>
                  </a:lnTo>
                  <a:lnTo>
                    <a:pt x="228916" y="307485"/>
                  </a:lnTo>
                  <a:lnTo>
                    <a:pt x="228402" y="310909"/>
                  </a:lnTo>
                  <a:lnTo>
                    <a:pt x="230376" y="319791"/>
                  </a:lnTo>
                  <a:lnTo>
                    <a:pt x="243450" y="328921"/>
                  </a:lnTo>
                  <a:lnTo>
                    <a:pt x="248385" y="323986"/>
                  </a:lnTo>
                  <a:lnTo>
                    <a:pt x="254552" y="323986"/>
                  </a:lnTo>
                  <a:lnTo>
                    <a:pt x="263187" y="330895"/>
                  </a:lnTo>
                  <a:lnTo>
                    <a:pt x="266640" y="330648"/>
                  </a:lnTo>
                  <a:lnTo>
                    <a:pt x="281442" y="333856"/>
                  </a:lnTo>
                  <a:lnTo>
                    <a:pt x="287116" y="338298"/>
                  </a:lnTo>
                  <a:lnTo>
                    <a:pt x="295257" y="336323"/>
                  </a:lnTo>
                  <a:lnTo>
                    <a:pt x="304878" y="338050"/>
                  </a:lnTo>
                  <a:lnTo>
                    <a:pt x="309812" y="337557"/>
                  </a:lnTo>
                  <a:lnTo>
                    <a:pt x="315486" y="339285"/>
                  </a:lnTo>
                  <a:lnTo>
                    <a:pt x="316719" y="342739"/>
                  </a:lnTo>
                  <a:lnTo>
                    <a:pt x="318939" y="342985"/>
                  </a:lnTo>
                  <a:lnTo>
                    <a:pt x="323133" y="349894"/>
                  </a:lnTo>
                  <a:lnTo>
                    <a:pt x="327081" y="352608"/>
                  </a:lnTo>
                  <a:lnTo>
                    <a:pt x="332755" y="354089"/>
                  </a:lnTo>
                  <a:lnTo>
                    <a:pt x="336455" y="359271"/>
                  </a:lnTo>
                  <a:lnTo>
                    <a:pt x="337442" y="365192"/>
                  </a:lnTo>
                  <a:lnTo>
                    <a:pt x="340156" y="366919"/>
                  </a:lnTo>
                  <a:lnTo>
                    <a:pt x="347556" y="363959"/>
                  </a:lnTo>
                  <a:lnTo>
                    <a:pt x="350023" y="365933"/>
                  </a:lnTo>
                  <a:lnTo>
                    <a:pt x="356931" y="379503"/>
                  </a:lnTo>
                  <a:lnTo>
                    <a:pt x="353970" y="381971"/>
                  </a:lnTo>
                  <a:lnTo>
                    <a:pt x="348296" y="384438"/>
                  </a:lnTo>
                  <a:lnTo>
                    <a:pt x="346569" y="392334"/>
                  </a:lnTo>
                  <a:lnTo>
                    <a:pt x="346076" y="395295"/>
                  </a:lnTo>
                  <a:lnTo>
                    <a:pt x="340649" y="394555"/>
                  </a:lnTo>
                  <a:lnTo>
                    <a:pt x="341389" y="396035"/>
                  </a:lnTo>
                  <a:lnTo>
                    <a:pt x="342622" y="400970"/>
                  </a:lnTo>
                  <a:lnTo>
                    <a:pt x="340895" y="402451"/>
                  </a:lnTo>
                  <a:lnTo>
                    <a:pt x="335961" y="401463"/>
                  </a:lnTo>
                  <a:lnTo>
                    <a:pt x="329054" y="408125"/>
                  </a:lnTo>
                  <a:lnTo>
                    <a:pt x="329794" y="414294"/>
                  </a:lnTo>
                  <a:lnTo>
                    <a:pt x="320173" y="420709"/>
                  </a:lnTo>
                  <a:lnTo>
                    <a:pt x="315732" y="422930"/>
                  </a:lnTo>
                  <a:lnTo>
                    <a:pt x="312772" y="421943"/>
                  </a:lnTo>
                  <a:lnTo>
                    <a:pt x="311045" y="424657"/>
                  </a:lnTo>
                  <a:lnTo>
                    <a:pt x="306851" y="432060"/>
                  </a:lnTo>
                  <a:lnTo>
                    <a:pt x="302411" y="435761"/>
                  </a:lnTo>
                  <a:lnTo>
                    <a:pt x="301424" y="442176"/>
                  </a:lnTo>
                  <a:lnTo>
                    <a:pt x="303398" y="449085"/>
                  </a:lnTo>
                  <a:lnTo>
                    <a:pt x="307591" y="455747"/>
                  </a:lnTo>
                  <a:lnTo>
                    <a:pt x="312032" y="460188"/>
                  </a:lnTo>
                  <a:lnTo>
                    <a:pt x="321900" y="474746"/>
                  </a:lnTo>
                  <a:lnTo>
                    <a:pt x="329301" y="479680"/>
                  </a:lnTo>
                  <a:lnTo>
                    <a:pt x="336208" y="481161"/>
                  </a:lnTo>
                  <a:lnTo>
                    <a:pt x="350023" y="491771"/>
                  </a:lnTo>
                  <a:lnTo>
                    <a:pt x="352490" y="495472"/>
                  </a:lnTo>
                  <a:lnTo>
                    <a:pt x="352490" y="501394"/>
                  </a:lnTo>
                  <a:lnTo>
                    <a:pt x="348296" y="506576"/>
                  </a:lnTo>
                  <a:lnTo>
                    <a:pt x="347063" y="513484"/>
                  </a:lnTo>
                  <a:lnTo>
                    <a:pt x="349283" y="519160"/>
                  </a:lnTo>
                  <a:lnTo>
                    <a:pt x="346569" y="528536"/>
                  </a:lnTo>
                  <a:lnTo>
                    <a:pt x="345583" y="530756"/>
                  </a:lnTo>
                  <a:lnTo>
                    <a:pt x="346816" y="534951"/>
                  </a:lnTo>
                  <a:lnTo>
                    <a:pt x="349036" y="536431"/>
                  </a:lnTo>
                  <a:lnTo>
                    <a:pt x="354464" y="540873"/>
                  </a:lnTo>
                  <a:lnTo>
                    <a:pt x="357917" y="545068"/>
                  </a:lnTo>
                  <a:lnTo>
                    <a:pt x="364578" y="547535"/>
                  </a:lnTo>
                  <a:lnTo>
                    <a:pt x="369759" y="553210"/>
                  </a:lnTo>
                  <a:lnTo>
                    <a:pt x="368279" y="556417"/>
                  </a:lnTo>
                  <a:lnTo>
                    <a:pt x="367045" y="556171"/>
                  </a:lnTo>
                  <a:lnTo>
                    <a:pt x="364332" y="562093"/>
                  </a:lnTo>
                  <a:lnTo>
                    <a:pt x="361125" y="565301"/>
                  </a:lnTo>
                  <a:lnTo>
                    <a:pt x="360384" y="569249"/>
                  </a:lnTo>
                  <a:lnTo>
                    <a:pt x="362111" y="573937"/>
                  </a:lnTo>
                  <a:lnTo>
                    <a:pt x="361124" y="580599"/>
                  </a:lnTo>
                  <a:lnTo>
                    <a:pt x="362111" y="584300"/>
                  </a:lnTo>
                  <a:lnTo>
                    <a:pt x="358904" y="589234"/>
                  </a:lnTo>
                  <a:lnTo>
                    <a:pt x="359644" y="592196"/>
                  </a:lnTo>
                  <a:lnTo>
                    <a:pt x="363591" y="598610"/>
                  </a:lnTo>
                  <a:lnTo>
                    <a:pt x="364084" y="605766"/>
                  </a:lnTo>
                  <a:lnTo>
                    <a:pt x="362605" y="616870"/>
                  </a:lnTo>
                  <a:lnTo>
                    <a:pt x="362852" y="624025"/>
                  </a:lnTo>
                  <a:lnTo>
                    <a:pt x="365318" y="626739"/>
                  </a:lnTo>
                  <a:lnTo>
                    <a:pt x="367045" y="630934"/>
                  </a:lnTo>
                  <a:lnTo>
                    <a:pt x="369759" y="637596"/>
                  </a:lnTo>
                  <a:lnTo>
                    <a:pt x="375186" y="637596"/>
                  </a:lnTo>
                  <a:lnTo>
                    <a:pt x="375926" y="639077"/>
                  </a:lnTo>
                  <a:lnTo>
                    <a:pt x="373706" y="644258"/>
                  </a:lnTo>
                  <a:lnTo>
                    <a:pt x="374446" y="646232"/>
                  </a:lnTo>
                  <a:lnTo>
                    <a:pt x="380860" y="650673"/>
                  </a:lnTo>
                  <a:lnTo>
                    <a:pt x="388014" y="656595"/>
                  </a:lnTo>
                  <a:lnTo>
                    <a:pt x="393688" y="661037"/>
                  </a:lnTo>
                  <a:lnTo>
                    <a:pt x="392455" y="663997"/>
                  </a:lnTo>
                  <a:lnTo>
                    <a:pt x="389001" y="662517"/>
                  </a:lnTo>
                  <a:lnTo>
                    <a:pt x="389001" y="665231"/>
                  </a:lnTo>
                  <a:lnTo>
                    <a:pt x="389494" y="670659"/>
                  </a:lnTo>
                  <a:lnTo>
                    <a:pt x="387768" y="679789"/>
                  </a:lnTo>
                  <a:lnTo>
                    <a:pt x="385054" y="684970"/>
                  </a:lnTo>
                  <a:lnTo>
                    <a:pt x="385301" y="688178"/>
                  </a:lnTo>
                  <a:lnTo>
                    <a:pt x="388261" y="687685"/>
                  </a:lnTo>
                  <a:lnTo>
                    <a:pt x="388755" y="692126"/>
                  </a:lnTo>
                  <a:lnTo>
                    <a:pt x="385548" y="697554"/>
                  </a:lnTo>
                  <a:lnTo>
                    <a:pt x="384314" y="701749"/>
                  </a:lnTo>
                  <a:lnTo>
                    <a:pt x="385301" y="705697"/>
                  </a:lnTo>
                  <a:lnTo>
                    <a:pt x="383080" y="713099"/>
                  </a:lnTo>
                  <a:lnTo>
                    <a:pt x="383081" y="720749"/>
                  </a:lnTo>
                  <a:lnTo>
                    <a:pt x="388261" y="742461"/>
                  </a:lnTo>
                  <a:lnTo>
                    <a:pt x="386287" y="744929"/>
                  </a:lnTo>
                  <a:lnTo>
                    <a:pt x="381600" y="743202"/>
                  </a:lnTo>
                  <a:lnTo>
                    <a:pt x="375433" y="744436"/>
                  </a:lnTo>
                  <a:lnTo>
                    <a:pt x="375926" y="747643"/>
                  </a:lnTo>
                  <a:lnTo>
                    <a:pt x="372719" y="750851"/>
                  </a:lnTo>
                  <a:lnTo>
                    <a:pt x="370746" y="751591"/>
                  </a:lnTo>
                  <a:lnTo>
                    <a:pt x="370746" y="757513"/>
                  </a:lnTo>
                  <a:lnTo>
                    <a:pt x="373952" y="765162"/>
                  </a:lnTo>
                  <a:lnTo>
                    <a:pt x="383820" y="765408"/>
                  </a:lnTo>
                  <a:lnTo>
                    <a:pt x="386287" y="766642"/>
                  </a:lnTo>
                  <a:lnTo>
                    <a:pt x="389494" y="772318"/>
                  </a:lnTo>
                  <a:lnTo>
                    <a:pt x="392948" y="774539"/>
                  </a:lnTo>
                  <a:lnTo>
                    <a:pt x="392208" y="779473"/>
                  </a:lnTo>
                  <a:lnTo>
                    <a:pt x="399609" y="790577"/>
                  </a:lnTo>
                  <a:lnTo>
                    <a:pt x="401829" y="796252"/>
                  </a:lnTo>
                  <a:lnTo>
                    <a:pt x="401582" y="804394"/>
                  </a:lnTo>
                  <a:lnTo>
                    <a:pt x="404296" y="808095"/>
                  </a:lnTo>
                  <a:lnTo>
                    <a:pt x="402323" y="815744"/>
                  </a:lnTo>
                  <a:lnTo>
                    <a:pt x="405530" y="823640"/>
                  </a:lnTo>
                  <a:lnTo>
                    <a:pt x="407010" y="825367"/>
                  </a:lnTo>
                  <a:lnTo>
                    <a:pt x="407257" y="832276"/>
                  </a:lnTo>
                  <a:lnTo>
                    <a:pt x="408490" y="836471"/>
                  </a:lnTo>
                  <a:lnTo>
                    <a:pt x="411944" y="844120"/>
                  </a:lnTo>
                  <a:lnTo>
                    <a:pt x="424525" y="870275"/>
                  </a:lnTo>
                  <a:lnTo>
                    <a:pt x="431186" y="884338"/>
                  </a:lnTo>
                  <a:lnTo>
                    <a:pt x="439820" y="899636"/>
                  </a:lnTo>
                  <a:lnTo>
                    <a:pt x="441547" y="910987"/>
                  </a:lnTo>
                  <a:lnTo>
                    <a:pt x="444754" y="920857"/>
                  </a:lnTo>
                  <a:lnTo>
                    <a:pt x="445494" y="928506"/>
                  </a:lnTo>
                  <a:lnTo>
                    <a:pt x="447221" y="933194"/>
                  </a:lnTo>
                  <a:lnTo>
                    <a:pt x="448701" y="935414"/>
                  </a:lnTo>
                  <a:lnTo>
                    <a:pt x="447961" y="937142"/>
                  </a:lnTo>
                  <a:lnTo>
                    <a:pt x="442781" y="941337"/>
                  </a:lnTo>
                  <a:lnTo>
                    <a:pt x="438587" y="953673"/>
                  </a:lnTo>
                  <a:lnTo>
                    <a:pt x="431433" y="956634"/>
                  </a:lnTo>
                  <a:lnTo>
                    <a:pt x="430693" y="962803"/>
                  </a:lnTo>
                  <a:lnTo>
                    <a:pt x="426252" y="966504"/>
                  </a:lnTo>
                  <a:lnTo>
                    <a:pt x="423045" y="969218"/>
                  </a:lnTo>
                  <a:lnTo>
                    <a:pt x="426813" y="966275"/>
                  </a:lnTo>
                  <a:lnTo>
                    <a:pt x="430803" y="972223"/>
                  </a:lnTo>
                  <a:lnTo>
                    <a:pt x="435180" y="978142"/>
                  </a:lnTo>
                  <a:lnTo>
                    <a:pt x="439043" y="983031"/>
                  </a:lnTo>
                  <a:lnTo>
                    <a:pt x="440587" y="984575"/>
                  </a:lnTo>
                  <a:lnTo>
                    <a:pt x="445998" y="996155"/>
                  </a:lnTo>
                  <a:lnTo>
                    <a:pt x="449863" y="1005934"/>
                  </a:lnTo>
                  <a:lnTo>
                    <a:pt x="453985" y="1014941"/>
                  </a:lnTo>
                  <a:lnTo>
                    <a:pt x="456306" y="1021117"/>
                  </a:lnTo>
                  <a:lnTo>
                    <a:pt x="457851" y="1024205"/>
                  </a:lnTo>
                  <a:lnTo>
                    <a:pt x="459398" y="1029094"/>
                  </a:lnTo>
                  <a:lnTo>
                    <a:pt x="460429" y="1032182"/>
                  </a:lnTo>
                  <a:lnTo>
                    <a:pt x="461460" y="1035013"/>
                  </a:lnTo>
                  <a:lnTo>
                    <a:pt x="461975" y="1036814"/>
                  </a:lnTo>
                  <a:lnTo>
                    <a:pt x="465363" y="1040962"/>
                  </a:lnTo>
                  <a:lnTo>
                    <a:pt x="466662" y="1042345"/>
                  </a:lnTo>
                  <a:lnTo>
                    <a:pt x="476360" y="1049693"/>
                  </a:lnTo>
                  <a:lnTo>
                    <a:pt x="493685" y="1056335"/>
                  </a:lnTo>
                  <a:lnTo>
                    <a:pt x="507370" y="1061943"/>
                  </a:lnTo>
                  <a:lnTo>
                    <a:pt x="513433" y="1064793"/>
                  </a:lnTo>
                  <a:lnTo>
                    <a:pt x="517330" y="1066951"/>
                  </a:lnTo>
                  <a:lnTo>
                    <a:pt x="530055" y="1080705"/>
                  </a:lnTo>
                  <a:lnTo>
                    <a:pt x="547715" y="1098088"/>
                  </a:lnTo>
                  <a:lnTo>
                    <a:pt x="554901" y="1105007"/>
                  </a:lnTo>
                  <a:lnTo>
                    <a:pt x="562519" y="1113311"/>
                  </a:lnTo>
                  <a:lnTo>
                    <a:pt x="573259" y="1120567"/>
                  </a:lnTo>
                  <a:lnTo>
                    <a:pt x="577587" y="1122815"/>
                  </a:lnTo>
                  <a:lnTo>
                    <a:pt x="585381" y="1127394"/>
                  </a:lnTo>
                  <a:lnTo>
                    <a:pt x="598284" y="1135949"/>
                  </a:lnTo>
                  <a:lnTo>
                    <a:pt x="601747" y="1139235"/>
                  </a:lnTo>
                  <a:lnTo>
                    <a:pt x="616806" y="1158702"/>
                  </a:lnTo>
                  <a:lnTo>
                    <a:pt x="624422" y="1167959"/>
                  </a:lnTo>
                  <a:lnTo>
                    <a:pt x="630479" y="1177391"/>
                  </a:lnTo>
                  <a:lnTo>
                    <a:pt x="634283" y="1186828"/>
                  </a:lnTo>
                  <a:lnTo>
                    <a:pt x="637481" y="1195399"/>
                  </a:lnTo>
                  <a:lnTo>
                    <a:pt x="641898" y="1196951"/>
                  </a:lnTo>
                  <a:lnTo>
                    <a:pt x="654374" y="1200049"/>
                  </a:lnTo>
                  <a:lnTo>
                    <a:pt x="664855" y="1203930"/>
                  </a:lnTo>
                  <a:lnTo>
                    <a:pt x="685732" y="1209699"/>
                  </a:lnTo>
                  <a:lnTo>
                    <a:pt x="692573" y="1214366"/>
                  </a:lnTo>
                  <a:lnTo>
                    <a:pt x="700886" y="1221283"/>
                  </a:lnTo>
                  <a:lnTo>
                    <a:pt x="712835" y="1230446"/>
                  </a:lnTo>
                  <a:lnTo>
                    <a:pt x="723916" y="1240737"/>
                  </a:lnTo>
                  <a:lnTo>
                    <a:pt x="722084" y="1253821"/>
                  </a:lnTo>
                  <a:lnTo>
                    <a:pt x="728401" y="1262734"/>
                  </a:lnTo>
                  <a:lnTo>
                    <a:pt x="735682" y="1260902"/>
                  </a:lnTo>
                  <a:lnTo>
                    <a:pt x="738192" y="1263064"/>
                  </a:lnTo>
                  <a:lnTo>
                    <a:pt x="740516" y="1279953"/>
                  </a:lnTo>
                  <a:lnTo>
                    <a:pt x="742245" y="1284455"/>
                  </a:lnTo>
                  <a:lnTo>
                    <a:pt x="746315" y="1287047"/>
                  </a:lnTo>
                  <a:lnTo>
                    <a:pt x="745273" y="1289388"/>
                  </a:lnTo>
                  <a:lnTo>
                    <a:pt x="746744" y="1290685"/>
                  </a:lnTo>
                  <a:lnTo>
                    <a:pt x="745270" y="1292853"/>
                  </a:lnTo>
                  <a:lnTo>
                    <a:pt x="746733" y="1302293"/>
                  </a:lnTo>
                  <a:lnTo>
                    <a:pt x="749853" y="1302461"/>
                  </a:lnTo>
                  <a:lnTo>
                    <a:pt x="753133" y="1315624"/>
                  </a:lnTo>
                  <a:lnTo>
                    <a:pt x="747669" y="1321351"/>
                  </a:lnTo>
                  <a:lnTo>
                    <a:pt x="744980" y="1323348"/>
                  </a:lnTo>
                  <a:lnTo>
                    <a:pt x="732578" y="1335063"/>
                  </a:lnTo>
                  <a:lnTo>
                    <a:pt x="710018" y="1365681"/>
                  </a:lnTo>
                  <a:lnTo>
                    <a:pt x="698219" y="1380861"/>
                  </a:lnTo>
                  <a:lnTo>
                    <a:pt x="689196" y="1392485"/>
                  </a:lnTo>
                  <a:lnTo>
                    <a:pt x="683035" y="1401677"/>
                  </a:lnTo>
                  <a:lnTo>
                    <a:pt x="681162" y="1405145"/>
                  </a:lnTo>
                  <a:lnTo>
                    <a:pt x="673234" y="1410964"/>
                  </a:lnTo>
                  <a:lnTo>
                    <a:pt x="668986" y="1413482"/>
                  </a:lnTo>
                  <a:lnTo>
                    <a:pt x="664302" y="1417995"/>
                  </a:lnTo>
                  <a:lnTo>
                    <a:pt x="651550" y="1432917"/>
                  </a:lnTo>
                  <a:lnTo>
                    <a:pt x="650682" y="1434304"/>
                  </a:lnTo>
                  <a:lnTo>
                    <a:pt x="649724" y="1439417"/>
                  </a:lnTo>
                  <a:lnTo>
                    <a:pt x="648160" y="1443578"/>
                  </a:lnTo>
                  <a:lnTo>
                    <a:pt x="649543" y="1447647"/>
                  </a:lnTo>
                  <a:lnTo>
                    <a:pt x="650581" y="1449725"/>
                  </a:lnTo>
                  <a:lnTo>
                    <a:pt x="646588" y="1456142"/>
                  </a:lnTo>
                  <a:lnTo>
                    <a:pt x="645633" y="1458050"/>
                  </a:lnTo>
                  <a:lnTo>
                    <a:pt x="644938" y="1460390"/>
                  </a:lnTo>
                  <a:lnTo>
                    <a:pt x="644156" y="1461950"/>
                  </a:lnTo>
                  <a:lnTo>
                    <a:pt x="640952" y="1460136"/>
                  </a:lnTo>
                  <a:lnTo>
                    <a:pt x="638698" y="1460833"/>
                  </a:lnTo>
                  <a:lnTo>
                    <a:pt x="637397" y="1462481"/>
                  </a:lnTo>
                  <a:lnTo>
                    <a:pt x="636789" y="1463868"/>
                  </a:lnTo>
                  <a:lnTo>
                    <a:pt x="636701" y="1465514"/>
                  </a:lnTo>
                  <a:lnTo>
                    <a:pt x="635920" y="1466729"/>
                  </a:lnTo>
                  <a:lnTo>
                    <a:pt x="635052" y="1468203"/>
                  </a:lnTo>
                  <a:lnTo>
                    <a:pt x="634098" y="1469244"/>
                  </a:lnTo>
                  <a:lnTo>
                    <a:pt x="634096" y="1470717"/>
                  </a:lnTo>
                  <a:lnTo>
                    <a:pt x="634355" y="1472449"/>
                  </a:lnTo>
                  <a:lnTo>
                    <a:pt x="635998" y="1475565"/>
                  </a:lnTo>
                  <a:lnTo>
                    <a:pt x="635910" y="1476345"/>
                  </a:lnTo>
                  <a:lnTo>
                    <a:pt x="635130" y="1477386"/>
                  </a:lnTo>
                  <a:lnTo>
                    <a:pt x="634263" y="1477820"/>
                  </a:lnTo>
                  <a:lnTo>
                    <a:pt x="634175" y="1478600"/>
                  </a:lnTo>
                  <a:lnTo>
                    <a:pt x="634434" y="1479639"/>
                  </a:lnTo>
                  <a:lnTo>
                    <a:pt x="634347" y="1480765"/>
                  </a:lnTo>
                  <a:lnTo>
                    <a:pt x="633220" y="1481373"/>
                  </a:lnTo>
                  <a:lnTo>
                    <a:pt x="629233" y="1481467"/>
                  </a:lnTo>
                  <a:lnTo>
                    <a:pt x="625334" y="1481647"/>
                  </a:lnTo>
                  <a:lnTo>
                    <a:pt x="622560" y="1482084"/>
                  </a:lnTo>
                  <a:lnTo>
                    <a:pt x="619873" y="1483735"/>
                  </a:lnTo>
                  <a:lnTo>
                    <a:pt x="599826" y="1491185"/>
                  </a:lnTo>
                  <a:lnTo>
                    <a:pt x="597652" y="1492417"/>
                  </a:lnTo>
                  <a:lnTo>
                    <a:pt x="597653" y="1494390"/>
                  </a:lnTo>
                  <a:lnTo>
                    <a:pt x="597435" y="1497239"/>
                  </a:lnTo>
                  <a:lnTo>
                    <a:pt x="596997" y="1498775"/>
                  </a:lnTo>
                  <a:lnTo>
                    <a:pt x="595245" y="1500312"/>
                  </a:lnTo>
                  <a:lnTo>
                    <a:pt x="591521" y="1504921"/>
                  </a:lnTo>
                  <a:lnTo>
                    <a:pt x="589768" y="1505361"/>
                  </a:lnTo>
                  <a:lnTo>
                    <a:pt x="588673" y="1506240"/>
                  </a:lnTo>
                  <a:lnTo>
                    <a:pt x="586702" y="1510189"/>
                  </a:lnTo>
                  <a:lnTo>
                    <a:pt x="586483" y="1511942"/>
                  </a:lnTo>
                  <a:lnTo>
                    <a:pt x="586049" y="1514112"/>
                  </a:lnTo>
                  <a:lnTo>
                    <a:pt x="588676" y="1514350"/>
                  </a:lnTo>
                  <a:lnTo>
                    <a:pt x="590867" y="1513031"/>
                  </a:lnTo>
                  <a:lnTo>
                    <a:pt x="592459" y="1512306"/>
                  </a:lnTo>
                  <a:lnTo>
                    <a:pt x="594372" y="1512369"/>
                  </a:lnTo>
                  <a:lnTo>
                    <a:pt x="596784" y="1514338"/>
                  </a:lnTo>
                  <a:lnTo>
                    <a:pt x="599829" y="1518543"/>
                  </a:lnTo>
                  <a:lnTo>
                    <a:pt x="601813" y="1518826"/>
                  </a:lnTo>
                  <a:lnTo>
                    <a:pt x="605214" y="1517551"/>
                  </a:lnTo>
                  <a:lnTo>
                    <a:pt x="608615" y="1516842"/>
                  </a:lnTo>
                  <a:lnTo>
                    <a:pt x="611309" y="1518684"/>
                  </a:lnTo>
                  <a:lnTo>
                    <a:pt x="613440" y="1519353"/>
                  </a:lnTo>
                  <a:lnTo>
                    <a:pt x="613440" y="1520888"/>
                  </a:lnTo>
                  <a:lnTo>
                    <a:pt x="612127" y="1522424"/>
                  </a:lnTo>
                  <a:lnTo>
                    <a:pt x="612565" y="1523958"/>
                  </a:lnTo>
                  <a:lnTo>
                    <a:pt x="614976" y="1525488"/>
                  </a:lnTo>
                  <a:lnTo>
                    <a:pt x="616695" y="1527331"/>
                  </a:lnTo>
                  <a:lnTo>
                    <a:pt x="619813" y="1529883"/>
                  </a:lnTo>
                  <a:lnTo>
                    <a:pt x="622506" y="1532292"/>
                  </a:lnTo>
                  <a:lnTo>
                    <a:pt x="624632" y="1533426"/>
                  </a:lnTo>
                  <a:lnTo>
                    <a:pt x="629224" y="1534891"/>
                  </a:lnTo>
                  <a:lnTo>
                    <a:pt x="631195" y="1535326"/>
                  </a:lnTo>
                  <a:lnTo>
                    <a:pt x="632993" y="1536403"/>
                  </a:lnTo>
                  <a:lnTo>
                    <a:pt x="636895" y="1539702"/>
                  </a:lnTo>
                  <a:lnTo>
                    <a:pt x="636457" y="1541456"/>
                  </a:lnTo>
                  <a:lnTo>
                    <a:pt x="635262" y="1544483"/>
                  </a:lnTo>
                  <a:lnTo>
                    <a:pt x="648444" y="1566737"/>
                  </a:lnTo>
                  <a:lnTo>
                    <a:pt x="650930" y="1566641"/>
                  </a:lnTo>
                  <a:lnTo>
                    <a:pt x="652682" y="1566638"/>
                  </a:lnTo>
                  <a:lnTo>
                    <a:pt x="654113" y="1568155"/>
                  </a:lnTo>
                  <a:lnTo>
                    <a:pt x="658790" y="1569146"/>
                  </a:lnTo>
                  <a:lnTo>
                    <a:pt x="663609" y="1571131"/>
                  </a:lnTo>
                  <a:lnTo>
                    <a:pt x="678065" y="1573966"/>
                  </a:lnTo>
                  <a:lnTo>
                    <a:pt x="695199" y="1577532"/>
                  </a:lnTo>
                  <a:lnTo>
                    <a:pt x="695419" y="1579066"/>
                  </a:lnTo>
                  <a:lnTo>
                    <a:pt x="694544" y="1582794"/>
                  </a:lnTo>
                  <a:lnTo>
                    <a:pt x="693668" y="1586083"/>
                  </a:lnTo>
                  <a:lnTo>
                    <a:pt x="691478" y="1590690"/>
                  </a:lnTo>
                  <a:lnTo>
                    <a:pt x="687975" y="1596613"/>
                  </a:lnTo>
                  <a:lnTo>
                    <a:pt x="687099" y="1599902"/>
                  </a:lnTo>
                  <a:lnTo>
                    <a:pt x="685567" y="1605603"/>
                  </a:lnTo>
                  <a:lnTo>
                    <a:pt x="685130" y="1607797"/>
                  </a:lnTo>
                  <a:lnTo>
                    <a:pt x="685131" y="1610207"/>
                  </a:lnTo>
                  <a:lnTo>
                    <a:pt x="687990" y="1614080"/>
                  </a:lnTo>
                  <a:lnTo>
                    <a:pt x="696092" y="1622684"/>
                  </a:lnTo>
                  <a:lnTo>
                    <a:pt x="699382" y="1627940"/>
                  </a:lnTo>
                  <a:lnTo>
                    <a:pt x="700259" y="1630569"/>
                  </a:lnTo>
                  <a:lnTo>
                    <a:pt x="699822" y="1632981"/>
                  </a:lnTo>
                  <a:lnTo>
                    <a:pt x="697852" y="1639341"/>
                  </a:lnTo>
                  <a:lnTo>
                    <a:pt x="692159" y="1650528"/>
                  </a:lnTo>
                  <a:lnTo>
                    <a:pt x="687342" y="1662810"/>
                  </a:lnTo>
                  <a:lnTo>
                    <a:pt x="680995" y="1681232"/>
                  </a:lnTo>
                  <a:lnTo>
                    <a:pt x="669831" y="1713471"/>
                  </a:lnTo>
                  <a:lnTo>
                    <a:pt x="668955" y="1714130"/>
                  </a:lnTo>
                  <a:lnTo>
                    <a:pt x="655974" y="1714722"/>
                  </a:lnTo>
                  <a:lnTo>
                    <a:pt x="623379" y="1714297"/>
                  </a:lnTo>
                  <a:lnTo>
                    <a:pt x="617021" y="1716183"/>
                  </a:lnTo>
                  <a:lnTo>
                    <a:pt x="603539" y="1720959"/>
                  </a:lnTo>
                  <a:lnTo>
                    <a:pt x="590948" y="1726964"/>
                  </a:lnTo>
                  <a:lnTo>
                    <a:pt x="567064" y="1730289"/>
                  </a:lnTo>
                  <a:lnTo>
                    <a:pt x="544275" y="1732516"/>
                  </a:lnTo>
                  <a:lnTo>
                    <a:pt x="544276" y="1734927"/>
                  </a:lnTo>
                  <a:lnTo>
                    <a:pt x="546468" y="1736678"/>
                  </a:lnTo>
                  <a:lnTo>
                    <a:pt x="547126" y="1738211"/>
                  </a:lnTo>
                  <a:lnTo>
                    <a:pt x="547127" y="1742156"/>
                  </a:lnTo>
                  <a:lnTo>
                    <a:pt x="547785" y="1743909"/>
                  </a:lnTo>
                  <a:lnTo>
                    <a:pt x="551951" y="1747628"/>
                  </a:lnTo>
                  <a:lnTo>
                    <a:pt x="553266" y="1749819"/>
                  </a:lnTo>
                  <a:lnTo>
                    <a:pt x="553924" y="1752667"/>
                  </a:lnTo>
                  <a:lnTo>
                    <a:pt x="553269" y="1756395"/>
                  </a:lnTo>
                  <a:lnTo>
                    <a:pt x="553269" y="1758805"/>
                  </a:lnTo>
                  <a:lnTo>
                    <a:pt x="552394" y="1760779"/>
                  </a:lnTo>
                  <a:lnTo>
                    <a:pt x="554586" y="1763626"/>
                  </a:lnTo>
                  <a:lnTo>
                    <a:pt x="556778" y="1765595"/>
                  </a:lnTo>
                  <a:lnTo>
                    <a:pt x="564012" y="1772160"/>
                  </a:lnTo>
                  <a:lnTo>
                    <a:pt x="566861" y="1772593"/>
                  </a:lnTo>
                  <a:lnTo>
                    <a:pt x="571683" y="1774340"/>
                  </a:lnTo>
                  <a:lnTo>
                    <a:pt x="572997" y="1773899"/>
                  </a:lnTo>
                  <a:lnTo>
                    <a:pt x="573873" y="1771706"/>
                  </a:lnTo>
                  <a:lnTo>
                    <a:pt x="573872" y="1769514"/>
                  </a:lnTo>
                  <a:lnTo>
                    <a:pt x="575844" y="1768853"/>
                  </a:lnTo>
                  <a:lnTo>
                    <a:pt x="579789" y="1769286"/>
                  </a:lnTo>
                  <a:lnTo>
                    <a:pt x="582200" y="1771693"/>
                  </a:lnTo>
                  <a:lnTo>
                    <a:pt x="584392" y="1773443"/>
                  </a:lnTo>
                  <a:lnTo>
                    <a:pt x="584831" y="1774538"/>
                  </a:lnTo>
                  <a:lnTo>
                    <a:pt x="584612" y="1775415"/>
                  </a:lnTo>
                  <a:lnTo>
                    <a:pt x="583297" y="1776513"/>
                  </a:lnTo>
                  <a:lnTo>
                    <a:pt x="581764" y="1778270"/>
                  </a:lnTo>
                  <a:lnTo>
                    <a:pt x="580669" y="1779806"/>
                  </a:lnTo>
                  <a:lnTo>
                    <a:pt x="578916" y="1781123"/>
                  </a:lnTo>
                  <a:lnTo>
                    <a:pt x="578698" y="1782220"/>
                  </a:lnTo>
                  <a:lnTo>
                    <a:pt x="579575" y="1783752"/>
                  </a:lnTo>
                  <a:lnTo>
                    <a:pt x="581548" y="1786161"/>
                  </a:lnTo>
                  <a:lnTo>
                    <a:pt x="581329" y="1788134"/>
                  </a:lnTo>
                  <a:lnTo>
                    <a:pt x="581988" y="1790105"/>
                  </a:lnTo>
                  <a:lnTo>
                    <a:pt x="584197" y="1790304"/>
                  </a:lnTo>
                  <a:lnTo>
                    <a:pt x="584837" y="1791197"/>
                  </a:lnTo>
                  <a:lnTo>
                    <a:pt x="585057" y="1792950"/>
                  </a:lnTo>
                  <a:lnTo>
                    <a:pt x="586591" y="1794263"/>
                  </a:lnTo>
                  <a:lnTo>
                    <a:pt x="588564" y="1796671"/>
                  </a:lnTo>
                  <a:lnTo>
                    <a:pt x="588565" y="1799740"/>
                  </a:lnTo>
                  <a:lnTo>
                    <a:pt x="586155" y="1799306"/>
                  </a:lnTo>
                  <a:lnTo>
                    <a:pt x="584402" y="1799965"/>
                  </a:lnTo>
                  <a:lnTo>
                    <a:pt x="582868" y="1800187"/>
                  </a:lnTo>
                  <a:lnTo>
                    <a:pt x="580677" y="1799971"/>
                  </a:lnTo>
                  <a:lnTo>
                    <a:pt x="578924" y="1801289"/>
                  </a:lnTo>
                  <a:lnTo>
                    <a:pt x="580021" y="1803918"/>
                  </a:lnTo>
                  <a:lnTo>
                    <a:pt x="580021" y="1805233"/>
                  </a:lnTo>
                  <a:lnTo>
                    <a:pt x="578926" y="1805892"/>
                  </a:lnTo>
                  <a:lnTo>
                    <a:pt x="578269" y="1807209"/>
                  </a:lnTo>
                  <a:lnTo>
                    <a:pt x="578488" y="1808085"/>
                  </a:lnTo>
                  <a:lnTo>
                    <a:pt x="579804" y="1809617"/>
                  </a:lnTo>
                  <a:lnTo>
                    <a:pt x="579805" y="1811370"/>
                  </a:lnTo>
                  <a:lnTo>
                    <a:pt x="578709" y="1811811"/>
                  </a:lnTo>
                  <a:lnTo>
                    <a:pt x="576956" y="1812691"/>
                  </a:lnTo>
                  <a:lnTo>
                    <a:pt x="576299" y="1814007"/>
                  </a:lnTo>
                  <a:lnTo>
                    <a:pt x="576738" y="1815979"/>
                  </a:lnTo>
                  <a:lnTo>
                    <a:pt x="577396" y="1816416"/>
                  </a:lnTo>
                  <a:lnTo>
                    <a:pt x="577397" y="1817731"/>
                  </a:lnTo>
                  <a:lnTo>
                    <a:pt x="577397" y="1819923"/>
                  </a:lnTo>
                  <a:lnTo>
                    <a:pt x="577617" y="1821457"/>
                  </a:lnTo>
                  <a:lnTo>
                    <a:pt x="580905" y="1823205"/>
                  </a:lnTo>
                  <a:lnTo>
                    <a:pt x="582219" y="1822327"/>
                  </a:lnTo>
                  <a:lnTo>
                    <a:pt x="583534" y="1822105"/>
                  </a:lnTo>
                  <a:lnTo>
                    <a:pt x="585944" y="1823198"/>
                  </a:lnTo>
                  <a:lnTo>
                    <a:pt x="585946" y="1826486"/>
                  </a:lnTo>
                  <a:lnTo>
                    <a:pt x="584632" y="1827583"/>
                  </a:lnTo>
                  <a:lnTo>
                    <a:pt x="580468" y="1828248"/>
                  </a:lnTo>
                  <a:lnTo>
                    <a:pt x="578058" y="1826717"/>
                  </a:lnTo>
                  <a:lnTo>
                    <a:pt x="576087" y="1829570"/>
                  </a:lnTo>
                  <a:lnTo>
                    <a:pt x="575868" y="1831762"/>
                  </a:lnTo>
                  <a:lnTo>
                    <a:pt x="575432" y="1836147"/>
                  </a:lnTo>
                  <a:lnTo>
                    <a:pt x="575872" y="1842283"/>
                  </a:lnTo>
                  <a:lnTo>
                    <a:pt x="576749" y="1843378"/>
                  </a:lnTo>
                  <a:lnTo>
                    <a:pt x="576312" y="1847982"/>
                  </a:lnTo>
                  <a:lnTo>
                    <a:pt x="577847" y="1849294"/>
                  </a:lnTo>
                  <a:lnTo>
                    <a:pt x="582010" y="1848850"/>
                  </a:lnTo>
                  <a:lnTo>
                    <a:pt x="583763" y="1848847"/>
                  </a:lnTo>
                  <a:lnTo>
                    <a:pt x="584640" y="1850380"/>
                  </a:lnTo>
                  <a:lnTo>
                    <a:pt x="585738" y="1855201"/>
                  </a:lnTo>
                  <a:lnTo>
                    <a:pt x="586397" y="1858926"/>
                  </a:lnTo>
                  <a:lnTo>
                    <a:pt x="587931" y="1860457"/>
                  </a:lnTo>
                  <a:lnTo>
                    <a:pt x="587931" y="1861773"/>
                  </a:lnTo>
                  <a:lnTo>
                    <a:pt x="588371" y="1864402"/>
                  </a:lnTo>
                  <a:lnTo>
                    <a:pt x="589687" y="1867250"/>
                  </a:lnTo>
                  <a:lnTo>
                    <a:pt x="589468" y="1868784"/>
                  </a:lnTo>
                  <a:lnTo>
                    <a:pt x="587716" y="1871198"/>
                  </a:lnTo>
                  <a:lnTo>
                    <a:pt x="586841" y="1873830"/>
                  </a:lnTo>
                  <a:lnTo>
                    <a:pt x="586623" y="1876899"/>
                  </a:lnTo>
                  <a:lnTo>
                    <a:pt x="587281" y="1879528"/>
                  </a:lnTo>
                  <a:lnTo>
                    <a:pt x="589254" y="1880402"/>
                  </a:lnTo>
                  <a:lnTo>
                    <a:pt x="592759" y="1879300"/>
                  </a:lnTo>
                  <a:lnTo>
                    <a:pt x="595169" y="1879078"/>
                  </a:lnTo>
                  <a:lnTo>
                    <a:pt x="597581" y="1879731"/>
                  </a:lnTo>
                  <a:lnTo>
                    <a:pt x="599334" y="1882359"/>
                  </a:lnTo>
                  <a:lnTo>
                    <a:pt x="599993" y="1884988"/>
                  </a:lnTo>
                  <a:lnTo>
                    <a:pt x="601746" y="1886739"/>
                  </a:lnTo>
                  <a:lnTo>
                    <a:pt x="602623" y="1887834"/>
                  </a:lnTo>
                  <a:lnTo>
                    <a:pt x="602624" y="1889807"/>
                  </a:lnTo>
                  <a:lnTo>
                    <a:pt x="603940" y="1891996"/>
                  </a:lnTo>
                  <a:lnTo>
                    <a:pt x="606351" y="1893965"/>
                  </a:lnTo>
                  <a:lnTo>
                    <a:pt x="608105" y="1895935"/>
                  </a:lnTo>
                  <a:lnTo>
                    <a:pt x="608763" y="1897031"/>
                  </a:lnTo>
                  <a:lnTo>
                    <a:pt x="608325" y="1898785"/>
                  </a:lnTo>
                  <a:lnTo>
                    <a:pt x="607230" y="1900540"/>
                  </a:lnTo>
                  <a:lnTo>
                    <a:pt x="605916" y="1902295"/>
                  </a:lnTo>
                  <a:lnTo>
                    <a:pt x="606793" y="1903609"/>
                  </a:lnTo>
                  <a:lnTo>
                    <a:pt x="610300" y="1905796"/>
                  </a:lnTo>
                  <a:lnTo>
                    <a:pt x="610740" y="1909521"/>
                  </a:lnTo>
                  <a:lnTo>
                    <a:pt x="610302" y="1912153"/>
                  </a:lnTo>
                  <a:lnTo>
                    <a:pt x="609427" y="1913908"/>
                  </a:lnTo>
                  <a:lnTo>
                    <a:pt x="608113" y="1916101"/>
                  </a:lnTo>
                  <a:lnTo>
                    <a:pt x="601322" y="1922468"/>
                  </a:lnTo>
                  <a:lnTo>
                    <a:pt x="599131" y="1923129"/>
                  </a:lnTo>
                  <a:lnTo>
                    <a:pt x="593433" y="1923796"/>
                  </a:lnTo>
                  <a:lnTo>
                    <a:pt x="589709" y="1925994"/>
                  </a:lnTo>
                  <a:lnTo>
                    <a:pt x="557497" y="1926482"/>
                  </a:lnTo>
                  <a:lnTo>
                    <a:pt x="557739" y="1986102"/>
                  </a:lnTo>
                  <a:lnTo>
                    <a:pt x="581194" y="2006231"/>
                  </a:lnTo>
                  <a:lnTo>
                    <a:pt x="596758" y="2021989"/>
                  </a:lnTo>
                  <a:lnTo>
                    <a:pt x="598950" y="2023082"/>
                  </a:lnTo>
                  <a:lnTo>
                    <a:pt x="603771" y="2024390"/>
                  </a:lnTo>
                  <a:lnTo>
                    <a:pt x="605305" y="2025483"/>
                  </a:lnTo>
                  <a:lnTo>
                    <a:pt x="605306" y="2026360"/>
                  </a:lnTo>
                  <a:lnTo>
                    <a:pt x="605087" y="2028333"/>
                  </a:lnTo>
                  <a:lnTo>
                    <a:pt x="605307" y="2029648"/>
                  </a:lnTo>
                  <a:lnTo>
                    <a:pt x="608156" y="2030301"/>
                  </a:lnTo>
                  <a:lnTo>
                    <a:pt x="611663" y="2032926"/>
                  </a:lnTo>
                  <a:lnTo>
                    <a:pt x="614731" y="2034017"/>
                  </a:lnTo>
                  <a:lnTo>
                    <a:pt x="619114" y="2033791"/>
                  </a:lnTo>
                  <a:lnTo>
                    <a:pt x="623717" y="2034880"/>
                  </a:lnTo>
                  <a:lnTo>
                    <a:pt x="628100" y="2037504"/>
                  </a:lnTo>
                  <a:lnTo>
                    <a:pt x="630292" y="2039254"/>
                  </a:lnTo>
                  <a:lnTo>
                    <a:pt x="632483" y="2039250"/>
                  </a:lnTo>
                  <a:lnTo>
                    <a:pt x="635333" y="2041000"/>
                  </a:lnTo>
                  <a:lnTo>
                    <a:pt x="636648" y="2042312"/>
                  </a:lnTo>
                  <a:lnTo>
                    <a:pt x="637306" y="2042311"/>
                  </a:lnTo>
                  <a:lnTo>
                    <a:pt x="639059" y="2044720"/>
                  </a:lnTo>
                  <a:lnTo>
                    <a:pt x="641909" y="2048661"/>
                  </a:lnTo>
                  <a:lnTo>
                    <a:pt x="644101" y="2048877"/>
                  </a:lnTo>
                  <a:lnTo>
                    <a:pt x="646511" y="2049750"/>
                  </a:lnTo>
                  <a:lnTo>
                    <a:pt x="648047" y="2051062"/>
                  </a:lnTo>
                  <a:lnTo>
                    <a:pt x="650457" y="2051059"/>
                  </a:lnTo>
                  <a:lnTo>
                    <a:pt x="651772" y="2052153"/>
                  </a:lnTo>
                  <a:lnTo>
                    <a:pt x="651773" y="2053468"/>
                  </a:lnTo>
                  <a:lnTo>
                    <a:pt x="651773" y="2055660"/>
                  </a:lnTo>
                  <a:lnTo>
                    <a:pt x="652650" y="2055878"/>
                  </a:lnTo>
                  <a:lnTo>
                    <a:pt x="659005" y="2056964"/>
                  </a:lnTo>
                  <a:lnTo>
                    <a:pt x="660101" y="2058716"/>
                  </a:lnTo>
                  <a:lnTo>
                    <a:pt x="660322" y="2061565"/>
                  </a:lnTo>
                  <a:lnTo>
                    <a:pt x="659884" y="2063757"/>
                  </a:lnTo>
                  <a:lnTo>
                    <a:pt x="659447" y="2066169"/>
                  </a:lnTo>
                  <a:lnTo>
                    <a:pt x="660324" y="2067264"/>
                  </a:lnTo>
                  <a:lnTo>
                    <a:pt x="663831" y="2068793"/>
                  </a:lnTo>
                  <a:lnTo>
                    <a:pt x="666460" y="2068789"/>
                  </a:lnTo>
                  <a:lnTo>
                    <a:pt x="667993" y="2066156"/>
                  </a:lnTo>
                  <a:lnTo>
                    <a:pt x="669527" y="2065058"/>
                  </a:lnTo>
                  <a:lnTo>
                    <a:pt x="676539" y="2064389"/>
                  </a:lnTo>
                  <a:lnTo>
                    <a:pt x="678293" y="2066140"/>
                  </a:lnTo>
                  <a:lnTo>
                    <a:pt x="683771" y="2066351"/>
                  </a:lnTo>
                  <a:lnTo>
                    <a:pt x="685524" y="2065252"/>
                  </a:lnTo>
                  <a:lnTo>
                    <a:pt x="686619" y="2064155"/>
                  </a:lnTo>
                  <a:lnTo>
                    <a:pt x="687934" y="2064371"/>
                  </a:lnTo>
                  <a:lnTo>
                    <a:pt x="689687" y="2066123"/>
                  </a:lnTo>
                  <a:lnTo>
                    <a:pt x="689688" y="2067657"/>
                  </a:lnTo>
                  <a:lnTo>
                    <a:pt x="696044" y="2070716"/>
                  </a:lnTo>
                  <a:lnTo>
                    <a:pt x="696466" y="2071764"/>
                  </a:lnTo>
                  <a:lnTo>
                    <a:pt x="696466" y="2073273"/>
                  </a:lnTo>
                  <a:lnTo>
                    <a:pt x="695607" y="2074881"/>
                  </a:lnTo>
                  <a:lnTo>
                    <a:pt x="695608" y="2077292"/>
                  </a:lnTo>
                  <a:lnTo>
                    <a:pt x="697581" y="2078604"/>
                  </a:lnTo>
                  <a:lnTo>
                    <a:pt x="699553" y="2078602"/>
                  </a:lnTo>
                  <a:lnTo>
                    <a:pt x="700869" y="2081011"/>
                  </a:lnTo>
                  <a:lnTo>
                    <a:pt x="701527" y="2083201"/>
                  </a:lnTo>
                  <a:lnTo>
                    <a:pt x="702228" y="2085071"/>
                  </a:lnTo>
                  <a:lnTo>
                    <a:pt x="702640" y="2086992"/>
                  </a:lnTo>
                  <a:lnTo>
                    <a:pt x="701337" y="2088844"/>
                  </a:lnTo>
                  <a:lnTo>
                    <a:pt x="702366" y="2090079"/>
                  </a:lnTo>
                  <a:lnTo>
                    <a:pt x="707008" y="2089111"/>
                  </a:lnTo>
                  <a:lnTo>
                    <a:pt x="709418" y="2088450"/>
                  </a:lnTo>
                  <a:lnTo>
                    <a:pt x="712705" y="2089102"/>
                  </a:lnTo>
                  <a:lnTo>
                    <a:pt x="717308" y="2091068"/>
                  </a:lnTo>
                  <a:lnTo>
                    <a:pt x="719499" y="2089969"/>
                  </a:lnTo>
                  <a:lnTo>
                    <a:pt x="720594" y="2089967"/>
                  </a:lnTo>
                  <a:lnTo>
                    <a:pt x="723444" y="2093908"/>
                  </a:lnTo>
                  <a:lnTo>
                    <a:pt x="727829" y="2097847"/>
                  </a:lnTo>
                  <a:lnTo>
                    <a:pt x="732650" y="2099812"/>
                  </a:lnTo>
                  <a:lnTo>
                    <a:pt x="735500" y="2101780"/>
                  </a:lnTo>
                  <a:lnTo>
                    <a:pt x="735500" y="2103095"/>
                  </a:lnTo>
                  <a:lnTo>
                    <a:pt x="735502" y="2107479"/>
                  </a:lnTo>
                  <a:lnTo>
                    <a:pt x="737475" y="2108791"/>
                  </a:lnTo>
                  <a:lnTo>
                    <a:pt x="741200" y="2108785"/>
                  </a:lnTo>
                  <a:lnTo>
                    <a:pt x="742296" y="2109880"/>
                  </a:lnTo>
                  <a:lnTo>
                    <a:pt x="744050" y="2112069"/>
                  </a:lnTo>
                  <a:lnTo>
                    <a:pt x="745260" y="2111528"/>
                  </a:lnTo>
                  <a:lnTo>
                    <a:pt x="746636" y="2110977"/>
                  </a:lnTo>
                  <a:lnTo>
                    <a:pt x="748176" y="2111858"/>
                  </a:lnTo>
                  <a:lnTo>
                    <a:pt x="748726" y="2113233"/>
                  </a:lnTo>
                  <a:lnTo>
                    <a:pt x="747736" y="2114334"/>
                  </a:lnTo>
                  <a:lnTo>
                    <a:pt x="746242" y="2115134"/>
                  </a:lnTo>
                  <a:lnTo>
                    <a:pt x="744711" y="2115820"/>
                  </a:lnTo>
                  <a:lnTo>
                    <a:pt x="743225" y="2118406"/>
                  </a:lnTo>
                  <a:lnTo>
                    <a:pt x="738440" y="2122148"/>
                  </a:lnTo>
                  <a:lnTo>
                    <a:pt x="734093" y="2121872"/>
                  </a:lnTo>
                  <a:lnTo>
                    <a:pt x="733598" y="2123028"/>
                  </a:lnTo>
                  <a:lnTo>
                    <a:pt x="732443" y="2124129"/>
                  </a:lnTo>
                  <a:lnTo>
                    <a:pt x="733874" y="2127375"/>
                  </a:lnTo>
                  <a:lnTo>
                    <a:pt x="733324" y="2128641"/>
                  </a:lnTo>
                  <a:lnTo>
                    <a:pt x="731178" y="2128366"/>
                  </a:lnTo>
                  <a:lnTo>
                    <a:pt x="728813" y="2130291"/>
                  </a:lnTo>
                  <a:lnTo>
                    <a:pt x="726007" y="2131117"/>
                  </a:lnTo>
                  <a:lnTo>
                    <a:pt x="723897" y="2131389"/>
                  </a:lnTo>
                  <a:lnTo>
                    <a:pt x="720829" y="2131394"/>
                  </a:lnTo>
                  <a:lnTo>
                    <a:pt x="718415" y="2131612"/>
                  </a:lnTo>
                  <a:lnTo>
                    <a:pt x="717866" y="2133153"/>
                  </a:lnTo>
                  <a:lnTo>
                    <a:pt x="715790" y="2133374"/>
                  </a:lnTo>
                  <a:lnTo>
                    <a:pt x="714124" y="2132547"/>
                  </a:lnTo>
                  <a:lnTo>
                    <a:pt x="712529" y="2131227"/>
                  </a:lnTo>
                  <a:lnTo>
                    <a:pt x="709833" y="2131557"/>
                  </a:lnTo>
                  <a:lnTo>
                    <a:pt x="709118" y="2133538"/>
                  </a:lnTo>
                  <a:lnTo>
                    <a:pt x="709943" y="2135244"/>
                  </a:lnTo>
                  <a:lnTo>
                    <a:pt x="710109" y="2136455"/>
                  </a:lnTo>
                  <a:lnTo>
                    <a:pt x="708568" y="2137555"/>
                  </a:lnTo>
                  <a:lnTo>
                    <a:pt x="706588" y="2138711"/>
                  </a:lnTo>
                  <a:lnTo>
                    <a:pt x="703342" y="2141352"/>
                  </a:lnTo>
                  <a:lnTo>
                    <a:pt x="702683" y="2142673"/>
                  </a:lnTo>
                  <a:lnTo>
                    <a:pt x="702463" y="2144874"/>
                  </a:lnTo>
                  <a:lnTo>
                    <a:pt x="699767" y="2147735"/>
                  </a:lnTo>
                  <a:lnTo>
                    <a:pt x="697071" y="2149716"/>
                  </a:lnTo>
                  <a:lnTo>
                    <a:pt x="695696" y="2151917"/>
                  </a:lnTo>
                  <a:lnTo>
                    <a:pt x="694926" y="2154118"/>
                  </a:lnTo>
                  <a:lnTo>
                    <a:pt x="695477" y="2156264"/>
                  </a:lnTo>
                  <a:lnTo>
                    <a:pt x="695588" y="2160281"/>
                  </a:lnTo>
                  <a:lnTo>
                    <a:pt x="695202" y="2163253"/>
                  </a:lnTo>
                  <a:lnTo>
                    <a:pt x="693388" y="2167930"/>
                  </a:lnTo>
                  <a:lnTo>
                    <a:pt x="692356" y="2170016"/>
                  </a:lnTo>
                  <a:lnTo>
                    <a:pt x="691078" y="2170516"/>
                  </a:lnTo>
                  <a:lnTo>
                    <a:pt x="687227" y="2170516"/>
                  </a:lnTo>
                  <a:lnTo>
                    <a:pt x="684695" y="2169305"/>
                  </a:lnTo>
                  <a:lnTo>
                    <a:pt x="682660" y="2168975"/>
                  </a:lnTo>
                  <a:lnTo>
                    <a:pt x="681181" y="2170253"/>
                  </a:lnTo>
                  <a:lnTo>
                    <a:pt x="680305" y="2171789"/>
                  </a:lnTo>
                  <a:lnTo>
                    <a:pt x="679868" y="2173981"/>
                  </a:lnTo>
                  <a:lnTo>
                    <a:pt x="679211" y="2177489"/>
                  </a:lnTo>
                  <a:lnTo>
                    <a:pt x="678287" y="2178247"/>
                  </a:lnTo>
                  <a:lnTo>
                    <a:pt x="676417" y="2178797"/>
                  </a:lnTo>
                  <a:lnTo>
                    <a:pt x="675867" y="2179568"/>
                  </a:lnTo>
                  <a:lnTo>
                    <a:pt x="675812" y="2180586"/>
                  </a:lnTo>
                  <a:lnTo>
                    <a:pt x="676307" y="2182209"/>
                  </a:lnTo>
                  <a:lnTo>
                    <a:pt x="676445" y="2185125"/>
                  </a:lnTo>
                  <a:lnTo>
                    <a:pt x="676148" y="2189549"/>
                  </a:lnTo>
                  <a:lnTo>
                    <a:pt x="676149" y="2191960"/>
                  </a:lnTo>
                  <a:lnTo>
                    <a:pt x="677464" y="2193931"/>
                  </a:lnTo>
                  <a:lnTo>
                    <a:pt x="679876" y="2197435"/>
                  </a:lnTo>
                  <a:lnTo>
                    <a:pt x="680535" y="2200722"/>
                  </a:lnTo>
                  <a:lnTo>
                    <a:pt x="684041" y="2201374"/>
                  </a:lnTo>
                  <a:lnTo>
                    <a:pt x="686453" y="2203123"/>
                  </a:lnTo>
                  <a:lnTo>
                    <a:pt x="687548" y="2204437"/>
                  </a:lnTo>
                  <a:lnTo>
                    <a:pt x="687111" y="2205534"/>
                  </a:lnTo>
                  <a:lnTo>
                    <a:pt x="684920" y="2207948"/>
                  </a:lnTo>
                  <a:lnTo>
                    <a:pt x="682292" y="2210802"/>
                  </a:lnTo>
                  <a:lnTo>
                    <a:pt x="681416" y="2213214"/>
                  </a:lnTo>
                  <a:lnTo>
                    <a:pt x="681637" y="2217817"/>
                  </a:lnTo>
                  <a:lnTo>
                    <a:pt x="681419" y="2221325"/>
                  </a:lnTo>
                  <a:lnTo>
                    <a:pt x="679229" y="2224397"/>
                  </a:lnTo>
                  <a:lnTo>
                    <a:pt x="677697" y="2227906"/>
                  </a:lnTo>
                  <a:lnTo>
                    <a:pt x="677698" y="2230756"/>
                  </a:lnTo>
                  <a:lnTo>
                    <a:pt x="677918" y="2232509"/>
                  </a:lnTo>
                  <a:lnTo>
                    <a:pt x="679013" y="2233384"/>
                  </a:lnTo>
                  <a:lnTo>
                    <a:pt x="680986" y="2234038"/>
                  </a:lnTo>
                  <a:lnTo>
                    <a:pt x="683396" y="2234034"/>
                  </a:lnTo>
                  <a:lnTo>
                    <a:pt x="683835" y="2234911"/>
                  </a:lnTo>
                  <a:lnTo>
                    <a:pt x="683616" y="2237103"/>
                  </a:lnTo>
                  <a:lnTo>
                    <a:pt x="683619" y="2241706"/>
                  </a:lnTo>
                  <a:lnTo>
                    <a:pt x="682962" y="2243241"/>
                  </a:lnTo>
                  <a:lnTo>
                    <a:pt x="680114" y="2244780"/>
                  </a:lnTo>
                  <a:lnTo>
                    <a:pt x="680114" y="2246753"/>
                  </a:lnTo>
                  <a:lnTo>
                    <a:pt x="680553" y="2249163"/>
                  </a:lnTo>
                  <a:lnTo>
                    <a:pt x="681431" y="2253327"/>
                  </a:lnTo>
                  <a:lnTo>
                    <a:pt x="682968" y="2259243"/>
                  </a:lnTo>
                  <a:lnTo>
                    <a:pt x="682092" y="2261655"/>
                  </a:lnTo>
                  <a:lnTo>
                    <a:pt x="680558" y="2262753"/>
                  </a:lnTo>
                  <a:lnTo>
                    <a:pt x="678149" y="2263415"/>
                  </a:lnTo>
                  <a:lnTo>
                    <a:pt x="676834" y="2266266"/>
                  </a:lnTo>
                  <a:lnTo>
                    <a:pt x="676397" y="2269555"/>
                  </a:lnTo>
                  <a:lnTo>
                    <a:pt x="677055" y="2270650"/>
                  </a:lnTo>
                  <a:lnTo>
                    <a:pt x="681440" y="2275465"/>
                  </a:lnTo>
                  <a:lnTo>
                    <a:pt x="681879" y="2277656"/>
                  </a:lnTo>
                  <a:lnTo>
                    <a:pt x="681880" y="2281163"/>
                  </a:lnTo>
                  <a:lnTo>
                    <a:pt x="682319" y="2282478"/>
                  </a:lnTo>
                  <a:lnTo>
                    <a:pt x="682320" y="2285327"/>
                  </a:lnTo>
                  <a:lnTo>
                    <a:pt x="682103" y="2289931"/>
                  </a:lnTo>
                  <a:lnTo>
                    <a:pt x="682323" y="2292342"/>
                  </a:lnTo>
                  <a:lnTo>
                    <a:pt x="685830" y="2294528"/>
                  </a:lnTo>
                  <a:lnTo>
                    <a:pt x="687802" y="2294744"/>
                  </a:lnTo>
                  <a:lnTo>
                    <a:pt x="690432" y="2295179"/>
                  </a:lnTo>
                  <a:lnTo>
                    <a:pt x="691528" y="2296931"/>
                  </a:lnTo>
                  <a:lnTo>
                    <a:pt x="693720" y="2298681"/>
                  </a:lnTo>
                  <a:lnTo>
                    <a:pt x="693940" y="2299995"/>
                  </a:lnTo>
                  <a:lnTo>
                    <a:pt x="695475" y="2301966"/>
                  </a:lnTo>
                  <a:lnTo>
                    <a:pt x="696133" y="2303937"/>
                  </a:lnTo>
                  <a:lnTo>
                    <a:pt x="696353" y="2307664"/>
                  </a:lnTo>
                  <a:lnTo>
                    <a:pt x="700518" y="2311821"/>
                  </a:lnTo>
                  <a:lnTo>
                    <a:pt x="702929" y="2312914"/>
                  </a:lnTo>
                  <a:lnTo>
                    <a:pt x="704684" y="2315980"/>
                  </a:lnTo>
                  <a:lnTo>
                    <a:pt x="707314" y="2316633"/>
                  </a:lnTo>
                  <a:lnTo>
                    <a:pt x="712135" y="2316626"/>
                  </a:lnTo>
                  <a:lnTo>
                    <a:pt x="713450" y="2317062"/>
                  </a:lnTo>
                  <a:lnTo>
                    <a:pt x="714546" y="2320568"/>
                  </a:lnTo>
                  <a:lnTo>
                    <a:pt x="715763" y="2323809"/>
                  </a:lnTo>
                  <a:lnTo>
                    <a:pt x="716843" y="2322633"/>
                  </a:lnTo>
                  <a:lnTo>
                    <a:pt x="701642" y="2357697"/>
                  </a:lnTo>
                  <a:lnTo>
                    <a:pt x="685792" y="2398426"/>
                  </a:lnTo>
                  <a:lnTo>
                    <a:pt x="679804" y="2402770"/>
                  </a:lnTo>
                  <a:lnTo>
                    <a:pt x="670148" y="2379751"/>
                  </a:lnTo>
                  <a:lnTo>
                    <a:pt x="666649" y="2374040"/>
                  </a:lnTo>
                  <a:lnTo>
                    <a:pt x="660940" y="2371646"/>
                  </a:lnTo>
                  <a:lnTo>
                    <a:pt x="648969" y="2370543"/>
                  </a:lnTo>
                  <a:lnTo>
                    <a:pt x="638102" y="2366673"/>
                  </a:lnTo>
                  <a:lnTo>
                    <a:pt x="629261" y="2363544"/>
                  </a:lnTo>
                  <a:lnTo>
                    <a:pt x="617399" y="2362721"/>
                  </a:lnTo>
                  <a:lnTo>
                    <a:pt x="610528" y="2361743"/>
                  </a:lnTo>
                  <a:lnTo>
                    <a:pt x="607903" y="2360458"/>
                  </a:lnTo>
                  <a:lnTo>
                    <a:pt x="604630" y="2360361"/>
                  </a:lnTo>
                  <a:lnTo>
                    <a:pt x="601762" y="2360634"/>
                  </a:lnTo>
                  <a:lnTo>
                    <a:pt x="597223" y="2361828"/>
                  </a:lnTo>
                  <a:lnTo>
                    <a:pt x="594615" y="2362709"/>
                  </a:lnTo>
                  <a:lnTo>
                    <a:pt x="590801" y="2362712"/>
                  </a:lnTo>
                  <a:lnTo>
                    <a:pt x="587322" y="2363244"/>
                  </a:lnTo>
                  <a:lnTo>
                    <a:pt x="586001" y="2363299"/>
                  </a:lnTo>
                  <a:lnTo>
                    <a:pt x="581867" y="2363083"/>
                  </a:lnTo>
                  <a:lnTo>
                    <a:pt x="579464" y="2361555"/>
                  </a:lnTo>
                  <a:lnTo>
                    <a:pt x="577454" y="2360091"/>
                  </a:lnTo>
                  <a:lnTo>
                    <a:pt x="577065" y="2358326"/>
                  </a:lnTo>
                  <a:lnTo>
                    <a:pt x="579084" y="2354684"/>
                  </a:lnTo>
                  <a:lnTo>
                    <a:pt x="580413" y="2349520"/>
                  </a:lnTo>
                  <a:lnTo>
                    <a:pt x="582401" y="2345182"/>
                  </a:lnTo>
                  <a:lnTo>
                    <a:pt x="586902" y="2339416"/>
                  </a:lnTo>
                  <a:lnTo>
                    <a:pt x="589296" y="2332785"/>
                  </a:lnTo>
                  <a:lnTo>
                    <a:pt x="590585" y="2327812"/>
                  </a:lnTo>
                  <a:lnTo>
                    <a:pt x="589296" y="2323945"/>
                  </a:lnTo>
                  <a:lnTo>
                    <a:pt x="585613" y="2321919"/>
                  </a:lnTo>
                  <a:lnTo>
                    <a:pt x="579719" y="2318605"/>
                  </a:lnTo>
                  <a:lnTo>
                    <a:pt x="574010" y="2318972"/>
                  </a:lnTo>
                  <a:lnTo>
                    <a:pt x="567748" y="2320260"/>
                  </a:lnTo>
                  <a:lnTo>
                    <a:pt x="562886" y="2324471"/>
                  </a:lnTo>
                  <a:lnTo>
                    <a:pt x="557740" y="2322682"/>
                  </a:lnTo>
                  <a:lnTo>
                    <a:pt x="557115" y="2322466"/>
                  </a:lnTo>
                  <a:lnTo>
                    <a:pt x="557065" y="2318238"/>
                  </a:lnTo>
                  <a:lnTo>
                    <a:pt x="557618" y="2312341"/>
                  </a:lnTo>
                  <a:lnTo>
                    <a:pt x="560164" y="2308641"/>
                  </a:lnTo>
                  <a:lnTo>
                    <a:pt x="562559" y="2306451"/>
                  </a:lnTo>
                  <a:lnTo>
                    <a:pt x="566090" y="2304793"/>
                  </a:lnTo>
                  <a:lnTo>
                    <a:pt x="567195" y="2301475"/>
                  </a:lnTo>
                  <a:lnTo>
                    <a:pt x="567897" y="2298648"/>
                  </a:lnTo>
                  <a:lnTo>
                    <a:pt x="568184" y="2296801"/>
                  </a:lnTo>
                  <a:lnTo>
                    <a:pt x="568032" y="2288669"/>
                  </a:lnTo>
                  <a:lnTo>
                    <a:pt x="567677" y="2280154"/>
                  </a:lnTo>
                  <a:lnTo>
                    <a:pt x="570772" y="2268529"/>
                  </a:lnTo>
                  <a:lnTo>
                    <a:pt x="567744" y="2265701"/>
                  </a:lnTo>
                  <a:lnTo>
                    <a:pt x="566128" y="2262672"/>
                  </a:lnTo>
                  <a:lnTo>
                    <a:pt x="564109" y="2259847"/>
                  </a:lnTo>
                  <a:lnTo>
                    <a:pt x="563100" y="2256010"/>
                  </a:lnTo>
                  <a:lnTo>
                    <a:pt x="561888" y="2253790"/>
                  </a:lnTo>
                  <a:lnTo>
                    <a:pt x="560071" y="2251566"/>
                  </a:lnTo>
                  <a:lnTo>
                    <a:pt x="559667" y="2249145"/>
                  </a:lnTo>
                  <a:lnTo>
                    <a:pt x="559869" y="2246722"/>
                  </a:lnTo>
                  <a:lnTo>
                    <a:pt x="560071" y="2241472"/>
                  </a:lnTo>
                  <a:lnTo>
                    <a:pt x="559667" y="2238240"/>
                  </a:lnTo>
                  <a:lnTo>
                    <a:pt x="558657" y="2234808"/>
                  </a:lnTo>
                  <a:lnTo>
                    <a:pt x="556840" y="2230771"/>
                  </a:lnTo>
                  <a:lnTo>
                    <a:pt x="553408" y="2227943"/>
                  </a:lnTo>
                  <a:lnTo>
                    <a:pt x="551591" y="2222897"/>
                  </a:lnTo>
                  <a:lnTo>
                    <a:pt x="550380" y="2217040"/>
                  </a:lnTo>
                  <a:lnTo>
                    <a:pt x="548966" y="2212195"/>
                  </a:lnTo>
                  <a:lnTo>
                    <a:pt x="547351" y="2208559"/>
                  </a:lnTo>
                  <a:lnTo>
                    <a:pt x="544322" y="2207754"/>
                  </a:lnTo>
                  <a:lnTo>
                    <a:pt x="542706" y="2205531"/>
                  </a:lnTo>
                  <a:lnTo>
                    <a:pt x="542303" y="2203918"/>
                  </a:lnTo>
                  <a:lnTo>
                    <a:pt x="544928" y="2200686"/>
                  </a:lnTo>
                  <a:lnTo>
                    <a:pt x="546745" y="2197456"/>
                  </a:lnTo>
                  <a:lnTo>
                    <a:pt x="546341" y="2190591"/>
                  </a:lnTo>
                  <a:lnTo>
                    <a:pt x="544322" y="2184331"/>
                  </a:lnTo>
                  <a:lnTo>
                    <a:pt x="542101" y="2181910"/>
                  </a:lnTo>
                  <a:lnTo>
                    <a:pt x="539678" y="2179486"/>
                  </a:lnTo>
                  <a:lnTo>
                    <a:pt x="537659" y="2175045"/>
                  </a:lnTo>
                  <a:lnTo>
                    <a:pt x="535842" y="2171005"/>
                  </a:lnTo>
                  <a:lnTo>
                    <a:pt x="533419" y="2167371"/>
                  </a:lnTo>
                  <a:lnTo>
                    <a:pt x="531198" y="2164947"/>
                  </a:lnTo>
                  <a:lnTo>
                    <a:pt x="527361" y="2163131"/>
                  </a:lnTo>
                  <a:lnTo>
                    <a:pt x="524131" y="2162526"/>
                  </a:lnTo>
                  <a:lnTo>
                    <a:pt x="519178" y="2160296"/>
                  </a:lnTo>
                  <a:lnTo>
                    <a:pt x="515767" y="2156888"/>
                  </a:lnTo>
                  <a:lnTo>
                    <a:pt x="513684" y="2151581"/>
                  </a:lnTo>
                  <a:lnTo>
                    <a:pt x="512736" y="2148173"/>
                  </a:lnTo>
                  <a:lnTo>
                    <a:pt x="512358" y="2146089"/>
                  </a:lnTo>
                  <a:lnTo>
                    <a:pt x="512168" y="2140786"/>
                  </a:lnTo>
                  <a:lnTo>
                    <a:pt x="512358" y="2137374"/>
                  </a:lnTo>
                  <a:lnTo>
                    <a:pt x="512736" y="2134534"/>
                  </a:lnTo>
                  <a:lnTo>
                    <a:pt x="513305" y="2132261"/>
                  </a:lnTo>
                  <a:lnTo>
                    <a:pt x="514063" y="2128659"/>
                  </a:lnTo>
                  <a:lnTo>
                    <a:pt x="514252" y="2126387"/>
                  </a:lnTo>
                  <a:lnTo>
                    <a:pt x="514631" y="2122222"/>
                  </a:lnTo>
                  <a:lnTo>
                    <a:pt x="513873" y="2118811"/>
                  </a:lnTo>
                  <a:lnTo>
                    <a:pt x="512926" y="2115023"/>
                  </a:lnTo>
                  <a:lnTo>
                    <a:pt x="512240" y="2104576"/>
                  </a:lnTo>
                  <a:lnTo>
                    <a:pt x="511248" y="2098963"/>
                  </a:lnTo>
                  <a:lnTo>
                    <a:pt x="507391" y="2092474"/>
                  </a:lnTo>
                  <a:lnTo>
                    <a:pt x="506359" y="2089719"/>
                  </a:lnTo>
                  <a:lnTo>
                    <a:pt x="504981" y="2086794"/>
                  </a:lnTo>
                  <a:lnTo>
                    <a:pt x="503604" y="2084728"/>
                  </a:lnTo>
                  <a:lnTo>
                    <a:pt x="502915" y="2082146"/>
                  </a:lnTo>
                  <a:lnTo>
                    <a:pt x="503260" y="2078874"/>
                  </a:lnTo>
                  <a:lnTo>
                    <a:pt x="504292" y="2075603"/>
                  </a:lnTo>
                  <a:lnTo>
                    <a:pt x="505842" y="2073021"/>
                  </a:lnTo>
                  <a:lnTo>
                    <a:pt x="510110" y="2069327"/>
                  </a:lnTo>
                  <a:lnTo>
                    <a:pt x="510285" y="2066180"/>
                  </a:lnTo>
                  <a:lnTo>
                    <a:pt x="509410" y="2061806"/>
                  </a:lnTo>
                  <a:lnTo>
                    <a:pt x="506875" y="2057529"/>
                  </a:lnTo>
                  <a:lnTo>
                    <a:pt x="506703" y="2053914"/>
                  </a:lnTo>
                  <a:lnTo>
                    <a:pt x="506531" y="2051676"/>
                  </a:lnTo>
                  <a:lnTo>
                    <a:pt x="506186" y="2049093"/>
                  </a:lnTo>
                  <a:lnTo>
                    <a:pt x="505497" y="2046168"/>
                  </a:lnTo>
                  <a:lnTo>
                    <a:pt x="506530" y="2043756"/>
                  </a:lnTo>
                  <a:lnTo>
                    <a:pt x="508424" y="2041691"/>
                  </a:lnTo>
                  <a:lnTo>
                    <a:pt x="509801" y="2039282"/>
                  </a:lnTo>
                  <a:lnTo>
                    <a:pt x="511006" y="2036353"/>
                  </a:lnTo>
                  <a:lnTo>
                    <a:pt x="512728" y="2033428"/>
                  </a:lnTo>
                  <a:lnTo>
                    <a:pt x="514449" y="2031016"/>
                  </a:lnTo>
                  <a:lnTo>
                    <a:pt x="514449" y="2029297"/>
                  </a:lnTo>
                  <a:lnTo>
                    <a:pt x="513416" y="2027401"/>
                  </a:lnTo>
                  <a:lnTo>
                    <a:pt x="512556" y="2024649"/>
                  </a:lnTo>
                  <a:lnTo>
                    <a:pt x="512040" y="2021721"/>
                  </a:lnTo>
                  <a:lnTo>
                    <a:pt x="512039" y="2018623"/>
                  </a:lnTo>
                  <a:lnTo>
                    <a:pt x="512039" y="2015867"/>
                  </a:lnTo>
                  <a:lnTo>
                    <a:pt x="511695" y="2012942"/>
                  </a:lnTo>
                  <a:lnTo>
                    <a:pt x="511178" y="2010360"/>
                  </a:lnTo>
                  <a:lnTo>
                    <a:pt x="510318" y="2006229"/>
                  </a:lnTo>
                  <a:lnTo>
                    <a:pt x="508593" y="2003826"/>
                  </a:lnTo>
                  <a:lnTo>
                    <a:pt x="508028" y="2001603"/>
                  </a:lnTo>
                  <a:lnTo>
                    <a:pt x="507115" y="1998546"/>
                  </a:lnTo>
                  <a:lnTo>
                    <a:pt x="505698" y="1992878"/>
                  </a:lnTo>
                  <a:lnTo>
                    <a:pt x="504590" y="1990557"/>
                  </a:lnTo>
                  <a:lnTo>
                    <a:pt x="504068" y="1989461"/>
                  </a:lnTo>
                  <a:lnTo>
                    <a:pt x="500486" y="1984114"/>
                  </a:lnTo>
                  <a:lnTo>
                    <a:pt x="498701" y="1980706"/>
                  </a:lnTo>
                  <a:lnTo>
                    <a:pt x="496710" y="1976143"/>
                  </a:lnTo>
                  <a:lnTo>
                    <a:pt x="494161" y="1971295"/>
                  </a:lnTo>
                  <a:lnTo>
                    <a:pt x="492248" y="1966730"/>
                  </a:lnTo>
                  <a:lnTo>
                    <a:pt x="490142" y="1963103"/>
                  </a:lnTo>
                  <a:lnTo>
                    <a:pt x="487628" y="1959029"/>
                  </a:lnTo>
                  <a:lnTo>
                    <a:pt x="486099" y="1956150"/>
                  </a:lnTo>
                  <a:lnTo>
                    <a:pt x="481144" y="1954935"/>
                  </a:lnTo>
                  <a:lnTo>
                    <a:pt x="478946" y="1953018"/>
                  </a:lnTo>
                  <a:lnTo>
                    <a:pt x="474552" y="1952464"/>
                  </a:lnTo>
                  <a:lnTo>
                    <a:pt x="469609" y="1951915"/>
                  </a:lnTo>
                  <a:lnTo>
                    <a:pt x="463018" y="1952741"/>
                  </a:lnTo>
                  <a:lnTo>
                    <a:pt x="457525" y="1952465"/>
                  </a:lnTo>
                  <a:lnTo>
                    <a:pt x="451758" y="1951368"/>
                  </a:lnTo>
                  <a:lnTo>
                    <a:pt x="445990" y="1951641"/>
                  </a:lnTo>
                  <a:lnTo>
                    <a:pt x="442420" y="1952192"/>
                  </a:lnTo>
                  <a:lnTo>
                    <a:pt x="439125" y="1953288"/>
                  </a:lnTo>
                  <a:lnTo>
                    <a:pt x="436189" y="1955733"/>
                  </a:lnTo>
                  <a:lnTo>
                    <a:pt x="433349" y="1956623"/>
                  </a:lnTo>
                  <a:lnTo>
                    <a:pt x="429903" y="1957926"/>
                  </a:lnTo>
                  <a:lnTo>
                    <a:pt x="427286" y="1958577"/>
                  </a:lnTo>
                  <a:lnTo>
                    <a:pt x="424948" y="1958519"/>
                  </a:lnTo>
                  <a:lnTo>
                    <a:pt x="419026" y="1956596"/>
                  </a:lnTo>
                  <a:lnTo>
                    <a:pt x="416532" y="1952984"/>
                  </a:lnTo>
                  <a:lnTo>
                    <a:pt x="410989" y="1945551"/>
                  </a:lnTo>
                  <a:lnTo>
                    <a:pt x="408627" y="1943173"/>
                  </a:lnTo>
                  <a:lnTo>
                    <a:pt x="407727" y="1940423"/>
                  </a:lnTo>
                  <a:lnTo>
                    <a:pt x="406828" y="1937674"/>
                  </a:lnTo>
                  <a:lnTo>
                    <a:pt x="406091" y="1935071"/>
                  </a:lnTo>
                  <a:lnTo>
                    <a:pt x="405590" y="1930760"/>
                  </a:lnTo>
                  <a:lnTo>
                    <a:pt x="405274" y="1927133"/>
                  </a:lnTo>
                  <a:lnTo>
                    <a:pt x="405232" y="1922647"/>
                  </a:lnTo>
                  <a:lnTo>
                    <a:pt x="405708" y="1919299"/>
                  </a:lnTo>
                  <a:lnTo>
                    <a:pt x="405915" y="1915189"/>
                  </a:lnTo>
                  <a:lnTo>
                    <a:pt x="405569" y="1910870"/>
                  </a:lnTo>
                  <a:lnTo>
                    <a:pt x="405047" y="1906091"/>
                  </a:lnTo>
                  <a:lnTo>
                    <a:pt x="404600" y="1903014"/>
                  </a:lnTo>
                  <a:lnTo>
                    <a:pt x="404299" y="1899700"/>
                  </a:lnTo>
                  <a:lnTo>
                    <a:pt x="403601" y="1896246"/>
                  </a:lnTo>
                  <a:lnTo>
                    <a:pt x="402624" y="1891720"/>
                  </a:lnTo>
                  <a:lnTo>
                    <a:pt x="401380" y="1888212"/>
                  </a:lnTo>
                  <a:lnTo>
                    <a:pt x="400973" y="1884281"/>
                  </a:lnTo>
                  <a:lnTo>
                    <a:pt x="399489" y="1880627"/>
                  </a:lnTo>
                  <a:lnTo>
                    <a:pt x="397075" y="1877091"/>
                  </a:lnTo>
                  <a:lnTo>
                    <a:pt x="394811" y="1873391"/>
                  </a:lnTo>
                  <a:lnTo>
                    <a:pt x="394174" y="1872489"/>
                  </a:lnTo>
                  <a:lnTo>
                    <a:pt x="393482" y="1871511"/>
                  </a:lnTo>
                  <a:lnTo>
                    <a:pt x="394072" y="1867231"/>
                  </a:lnTo>
                  <a:lnTo>
                    <a:pt x="395061" y="1864943"/>
                  </a:lnTo>
                  <a:lnTo>
                    <a:pt x="397725" y="1860038"/>
                  </a:lnTo>
                  <a:lnTo>
                    <a:pt x="398602" y="1856981"/>
                  </a:lnTo>
                  <a:lnTo>
                    <a:pt x="401077" y="1853087"/>
                  </a:lnTo>
                  <a:lnTo>
                    <a:pt x="403089" y="1849290"/>
                  </a:lnTo>
                  <a:lnTo>
                    <a:pt x="406664" y="1843880"/>
                  </a:lnTo>
                  <a:lnTo>
                    <a:pt x="409646" y="1840891"/>
                  </a:lnTo>
                  <a:lnTo>
                    <a:pt x="412965" y="1836732"/>
                  </a:lnTo>
                  <a:lnTo>
                    <a:pt x="415396" y="1833613"/>
                  </a:lnTo>
                  <a:lnTo>
                    <a:pt x="416990" y="1830915"/>
                  </a:lnTo>
                  <a:lnTo>
                    <a:pt x="418392" y="1829154"/>
                  </a:lnTo>
                  <a:lnTo>
                    <a:pt x="419363" y="1826483"/>
                  </a:lnTo>
                  <a:lnTo>
                    <a:pt x="420015" y="1825371"/>
                  </a:lnTo>
                  <a:lnTo>
                    <a:pt x="421828" y="1822358"/>
                  </a:lnTo>
                  <a:lnTo>
                    <a:pt x="422363" y="1818619"/>
                  </a:lnTo>
                  <a:lnTo>
                    <a:pt x="423241" y="1817346"/>
                  </a:lnTo>
                  <a:lnTo>
                    <a:pt x="423994" y="1813212"/>
                  </a:lnTo>
                  <a:lnTo>
                    <a:pt x="424484" y="1806690"/>
                  </a:lnTo>
                  <a:lnTo>
                    <a:pt x="423016" y="1799864"/>
                  </a:lnTo>
                  <a:lnTo>
                    <a:pt x="420997" y="1794685"/>
                  </a:lnTo>
                  <a:lnTo>
                    <a:pt x="419929" y="1791632"/>
                  </a:lnTo>
                  <a:lnTo>
                    <a:pt x="418857" y="1788503"/>
                  </a:lnTo>
                  <a:lnTo>
                    <a:pt x="418140" y="1786367"/>
                  </a:lnTo>
                  <a:lnTo>
                    <a:pt x="416443" y="1783184"/>
                  </a:lnTo>
                  <a:lnTo>
                    <a:pt x="414108" y="1779646"/>
                  </a:lnTo>
                  <a:lnTo>
                    <a:pt x="411353" y="1775423"/>
                  </a:lnTo>
                  <a:lnTo>
                    <a:pt x="408542" y="1773557"/>
                  </a:lnTo>
                  <a:lnTo>
                    <a:pt x="406904" y="1773090"/>
                  </a:lnTo>
                  <a:lnTo>
                    <a:pt x="403162" y="1774259"/>
                  </a:lnTo>
                  <a:lnTo>
                    <a:pt x="400588" y="1774961"/>
                  </a:lnTo>
                  <a:lnTo>
                    <a:pt x="398483" y="1775195"/>
                  </a:lnTo>
                  <a:lnTo>
                    <a:pt x="396143" y="1773558"/>
                  </a:lnTo>
                  <a:lnTo>
                    <a:pt x="394740" y="1771219"/>
                  </a:lnTo>
                  <a:lnTo>
                    <a:pt x="392167" y="1766775"/>
                  </a:lnTo>
                  <a:lnTo>
                    <a:pt x="388273" y="1760356"/>
                  </a:lnTo>
                  <a:lnTo>
                    <a:pt x="387495" y="1754229"/>
                  </a:lnTo>
                  <a:lnTo>
                    <a:pt x="388157" y="1752242"/>
                  </a:lnTo>
                  <a:lnTo>
                    <a:pt x="387992" y="1749594"/>
                  </a:lnTo>
                  <a:lnTo>
                    <a:pt x="385343" y="1747938"/>
                  </a:lnTo>
                  <a:lnTo>
                    <a:pt x="386921" y="1747333"/>
                  </a:lnTo>
                  <a:lnTo>
                    <a:pt x="388622" y="1743549"/>
                  </a:lnTo>
                  <a:lnTo>
                    <a:pt x="390648" y="1740058"/>
                  </a:lnTo>
                  <a:lnTo>
                    <a:pt x="395390" y="1731118"/>
                  </a:lnTo>
                  <a:lnTo>
                    <a:pt x="395866" y="1727771"/>
                  </a:lnTo>
                  <a:lnTo>
                    <a:pt x="396906" y="1724864"/>
                  </a:lnTo>
                  <a:lnTo>
                    <a:pt x="397728" y="1720571"/>
                  </a:lnTo>
                  <a:lnTo>
                    <a:pt x="398227" y="1717765"/>
                  </a:lnTo>
                  <a:lnTo>
                    <a:pt x="398942" y="1714563"/>
                  </a:lnTo>
                  <a:lnTo>
                    <a:pt x="400815" y="1709378"/>
                  </a:lnTo>
                  <a:lnTo>
                    <a:pt x="402236" y="1706301"/>
                  </a:lnTo>
                  <a:lnTo>
                    <a:pt x="403334" y="1704709"/>
                  </a:lnTo>
                  <a:lnTo>
                    <a:pt x="404619" y="1700320"/>
                  </a:lnTo>
                  <a:lnTo>
                    <a:pt x="405905" y="1695933"/>
                  </a:lnTo>
                  <a:lnTo>
                    <a:pt x="404497" y="1688716"/>
                  </a:lnTo>
                  <a:lnTo>
                    <a:pt x="404144" y="1686152"/>
                  </a:lnTo>
                  <a:lnTo>
                    <a:pt x="403524" y="1684286"/>
                  </a:lnTo>
                  <a:lnTo>
                    <a:pt x="403213" y="1682269"/>
                  </a:lnTo>
                  <a:lnTo>
                    <a:pt x="402903" y="1681027"/>
                  </a:lnTo>
                  <a:lnTo>
                    <a:pt x="401815" y="1680404"/>
                  </a:lnTo>
                  <a:lnTo>
                    <a:pt x="399485" y="1678543"/>
                  </a:lnTo>
                  <a:lnTo>
                    <a:pt x="397703" y="1677619"/>
                  </a:lnTo>
                  <a:lnTo>
                    <a:pt x="397324" y="1674308"/>
                  </a:lnTo>
                  <a:lnTo>
                    <a:pt x="393895" y="1666738"/>
                  </a:lnTo>
                  <a:lnTo>
                    <a:pt x="393429" y="1663944"/>
                  </a:lnTo>
                  <a:lnTo>
                    <a:pt x="393740" y="1661768"/>
                  </a:lnTo>
                  <a:lnTo>
                    <a:pt x="394613" y="1660489"/>
                  </a:lnTo>
                  <a:lnTo>
                    <a:pt x="394886" y="1657847"/>
                  </a:lnTo>
                  <a:lnTo>
                    <a:pt x="395943" y="1655325"/>
                  </a:lnTo>
                  <a:lnTo>
                    <a:pt x="397312" y="1653229"/>
                  </a:lnTo>
                  <a:lnTo>
                    <a:pt x="399020" y="1650590"/>
                  </a:lnTo>
                  <a:lnTo>
                    <a:pt x="401039" y="1647792"/>
                  </a:lnTo>
                  <a:lnTo>
                    <a:pt x="402436" y="1648260"/>
                  </a:lnTo>
                  <a:lnTo>
                    <a:pt x="404765" y="1648105"/>
                  </a:lnTo>
                  <a:lnTo>
                    <a:pt x="406164" y="1647173"/>
                  </a:lnTo>
                  <a:lnTo>
                    <a:pt x="406629" y="1644842"/>
                  </a:lnTo>
                  <a:lnTo>
                    <a:pt x="407406" y="1641270"/>
                  </a:lnTo>
                  <a:lnTo>
                    <a:pt x="415501" y="1639718"/>
                  </a:lnTo>
                  <a:lnTo>
                    <a:pt x="417345" y="1639253"/>
                  </a:lnTo>
                  <a:lnTo>
                    <a:pt x="419519" y="1637543"/>
                  </a:lnTo>
                  <a:lnTo>
                    <a:pt x="420140" y="1635526"/>
                  </a:lnTo>
                  <a:lnTo>
                    <a:pt x="425589" y="1630222"/>
                  </a:lnTo>
                  <a:lnTo>
                    <a:pt x="427665" y="1627261"/>
                  </a:lnTo>
                  <a:lnTo>
                    <a:pt x="430632" y="1622509"/>
                  </a:lnTo>
                  <a:lnTo>
                    <a:pt x="431011" y="1620462"/>
                  </a:lnTo>
                  <a:lnTo>
                    <a:pt x="432098" y="1619685"/>
                  </a:lnTo>
                  <a:lnTo>
                    <a:pt x="433961" y="1620772"/>
                  </a:lnTo>
                  <a:lnTo>
                    <a:pt x="436446" y="1621082"/>
                  </a:lnTo>
                  <a:lnTo>
                    <a:pt x="438465" y="1621237"/>
                  </a:lnTo>
                  <a:lnTo>
                    <a:pt x="440795" y="1620617"/>
                  </a:lnTo>
                  <a:lnTo>
                    <a:pt x="444873" y="1619839"/>
                  </a:lnTo>
                  <a:lnTo>
                    <a:pt x="447543" y="1620729"/>
                  </a:lnTo>
                  <a:lnTo>
                    <a:pt x="454959" y="1620729"/>
                  </a:lnTo>
                  <a:lnTo>
                    <a:pt x="459707" y="1618949"/>
                  </a:lnTo>
                  <a:lnTo>
                    <a:pt x="463267" y="1614201"/>
                  </a:lnTo>
                  <a:lnTo>
                    <a:pt x="466530" y="1609159"/>
                  </a:lnTo>
                  <a:lnTo>
                    <a:pt x="468465" y="1605432"/>
                  </a:lnTo>
                  <a:lnTo>
                    <a:pt x="469421" y="1604156"/>
                  </a:lnTo>
                  <a:lnTo>
                    <a:pt x="472881" y="1599678"/>
                  </a:lnTo>
                  <a:lnTo>
                    <a:pt x="475201" y="1597570"/>
                  </a:lnTo>
                  <a:lnTo>
                    <a:pt x="477248" y="1596325"/>
                  </a:lnTo>
                  <a:lnTo>
                    <a:pt x="478825" y="1595022"/>
                  </a:lnTo>
                  <a:lnTo>
                    <a:pt x="480101" y="1593961"/>
                  </a:lnTo>
                  <a:lnTo>
                    <a:pt x="483583" y="1589949"/>
                  </a:lnTo>
                  <a:lnTo>
                    <a:pt x="485390" y="1588557"/>
                  </a:lnTo>
                  <a:lnTo>
                    <a:pt x="487729" y="1585134"/>
                  </a:lnTo>
                  <a:lnTo>
                    <a:pt x="488763" y="1583852"/>
                  </a:lnTo>
                  <a:lnTo>
                    <a:pt x="490931" y="1581829"/>
                  </a:lnTo>
                  <a:lnTo>
                    <a:pt x="495812" y="1579758"/>
                  </a:lnTo>
                  <a:lnTo>
                    <a:pt x="499881" y="1576136"/>
                  </a:lnTo>
                  <a:lnTo>
                    <a:pt x="504854" y="1570939"/>
                  </a:lnTo>
                  <a:lnTo>
                    <a:pt x="512313" y="1561674"/>
                  </a:lnTo>
                  <a:lnTo>
                    <a:pt x="516834" y="1556021"/>
                  </a:lnTo>
                  <a:lnTo>
                    <a:pt x="521581" y="1551501"/>
                  </a:lnTo>
                  <a:lnTo>
                    <a:pt x="530397" y="1542910"/>
                  </a:lnTo>
                  <a:lnTo>
                    <a:pt x="537857" y="1537710"/>
                  </a:lnTo>
                  <a:lnTo>
                    <a:pt x="538310" y="1535799"/>
                  </a:lnTo>
                  <a:lnTo>
                    <a:pt x="538718" y="1533211"/>
                  </a:lnTo>
                  <a:lnTo>
                    <a:pt x="538718" y="1531303"/>
                  </a:lnTo>
                  <a:lnTo>
                    <a:pt x="538173" y="1528311"/>
                  </a:lnTo>
                  <a:lnTo>
                    <a:pt x="537629" y="1525723"/>
                  </a:lnTo>
                  <a:lnTo>
                    <a:pt x="536948" y="1522454"/>
                  </a:lnTo>
                  <a:lnTo>
                    <a:pt x="534634" y="1519733"/>
                  </a:lnTo>
                  <a:lnTo>
                    <a:pt x="531808" y="1518138"/>
                  </a:lnTo>
                  <a:lnTo>
                    <a:pt x="529371" y="1516993"/>
                  </a:lnTo>
                  <a:lnTo>
                    <a:pt x="527076" y="1516419"/>
                  </a:lnTo>
                  <a:lnTo>
                    <a:pt x="524208" y="1516130"/>
                  </a:lnTo>
                  <a:lnTo>
                    <a:pt x="521913" y="1515987"/>
                  </a:lnTo>
                  <a:lnTo>
                    <a:pt x="519905" y="1515413"/>
                  </a:lnTo>
                  <a:lnTo>
                    <a:pt x="517037" y="1513551"/>
                  </a:lnTo>
                  <a:lnTo>
                    <a:pt x="514025" y="1510538"/>
                  </a:lnTo>
                  <a:lnTo>
                    <a:pt x="512448" y="1507527"/>
                  </a:lnTo>
                  <a:lnTo>
                    <a:pt x="513021" y="1504371"/>
                  </a:lnTo>
                  <a:lnTo>
                    <a:pt x="512734" y="1502652"/>
                  </a:lnTo>
                  <a:lnTo>
                    <a:pt x="512591" y="1499638"/>
                  </a:lnTo>
                  <a:lnTo>
                    <a:pt x="513882" y="1495480"/>
                  </a:lnTo>
                  <a:lnTo>
                    <a:pt x="514169" y="1492755"/>
                  </a:lnTo>
                  <a:lnTo>
                    <a:pt x="513165" y="1490890"/>
                  </a:lnTo>
                  <a:lnTo>
                    <a:pt x="512017" y="1489456"/>
                  </a:lnTo>
                  <a:lnTo>
                    <a:pt x="509436" y="1486589"/>
                  </a:lnTo>
                  <a:lnTo>
                    <a:pt x="507715" y="1484581"/>
                  </a:lnTo>
                  <a:lnTo>
                    <a:pt x="506424" y="1483432"/>
                  </a:lnTo>
                  <a:lnTo>
                    <a:pt x="504416" y="1481425"/>
                  </a:lnTo>
                  <a:lnTo>
                    <a:pt x="502696" y="1478846"/>
                  </a:lnTo>
                  <a:lnTo>
                    <a:pt x="500975" y="1476406"/>
                  </a:lnTo>
                  <a:lnTo>
                    <a:pt x="499828" y="1474256"/>
                  </a:lnTo>
                  <a:lnTo>
                    <a:pt x="499254" y="1472248"/>
                  </a:lnTo>
                  <a:lnTo>
                    <a:pt x="499397" y="1469523"/>
                  </a:lnTo>
                  <a:lnTo>
                    <a:pt x="498250" y="1466798"/>
                  </a:lnTo>
                  <a:lnTo>
                    <a:pt x="497389" y="1465219"/>
                  </a:lnTo>
                  <a:lnTo>
                    <a:pt x="495669" y="1463930"/>
                  </a:lnTo>
                  <a:lnTo>
                    <a:pt x="492581" y="1460331"/>
                  </a:lnTo>
                  <a:lnTo>
                    <a:pt x="493661" y="1456571"/>
                  </a:lnTo>
                  <a:lnTo>
                    <a:pt x="494586" y="1452816"/>
                  </a:lnTo>
                  <a:lnTo>
                    <a:pt x="495122" y="1450860"/>
                  </a:lnTo>
                  <a:lnTo>
                    <a:pt x="495249" y="1448457"/>
                  </a:lnTo>
                  <a:lnTo>
                    <a:pt x="494915" y="1446148"/>
                  </a:lnTo>
                  <a:lnTo>
                    <a:pt x="494076" y="1444791"/>
                  </a:lnTo>
                  <a:lnTo>
                    <a:pt x="491907" y="1443253"/>
                  </a:lnTo>
                  <a:lnTo>
                    <a:pt x="490434" y="1443393"/>
                  </a:lnTo>
                  <a:lnTo>
                    <a:pt x="489434" y="1443666"/>
                  </a:lnTo>
                  <a:lnTo>
                    <a:pt x="488438" y="1444016"/>
                  </a:lnTo>
                  <a:lnTo>
                    <a:pt x="487459" y="1444754"/>
                  </a:lnTo>
                  <a:lnTo>
                    <a:pt x="485915" y="1445048"/>
                  </a:lnTo>
                  <a:lnTo>
                    <a:pt x="484828" y="1445094"/>
                  </a:lnTo>
                  <a:lnTo>
                    <a:pt x="482800" y="1445021"/>
                  </a:lnTo>
                  <a:lnTo>
                    <a:pt x="480696" y="1444955"/>
                  </a:lnTo>
                  <a:lnTo>
                    <a:pt x="479115" y="1444401"/>
                  </a:lnTo>
                  <a:lnTo>
                    <a:pt x="474827" y="1440708"/>
                  </a:lnTo>
                  <a:lnTo>
                    <a:pt x="473134" y="1439386"/>
                  </a:lnTo>
                  <a:lnTo>
                    <a:pt x="470857" y="1438937"/>
                  </a:lnTo>
                  <a:lnTo>
                    <a:pt x="468623" y="1436808"/>
                  </a:lnTo>
                  <a:lnTo>
                    <a:pt x="466052" y="1433952"/>
                  </a:lnTo>
                  <a:lnTo>
                    <a:pt x="463197" y="1430240"/>
                  </a:lnTo>
                  <a:lnTo>
                    <a:pt x="461055" y="1426810"/>
                  </a:lnTo>
                  <a:lnTo>
                    <a:pt x="458485" y="1424240"/>
                  </a:lnTo>
                  <a:lnTo>
                    <a:pt x="456201" y="1420671"/>
                  </a:lnTo>
                  <a:lnTo>
                    <a:pt x="454345" y="1418244"/>
                  </a:lnTo>
                  <a:lnTo>
                    <a:pt x="454345" y="1415531"/>
                  </a:lnTo>
                  <a:lnTo>
                    <a:pt x="454202" y="1413818"/>
                  </a:lnTo>
                  <a:lnTo>
                    <a:pt x="452489" y="1412676"/>
                  </a:lnTo>
                  <a:lnTo>
                    <a:pt x="450775" y="1411391"/>
                  </a:lnTo>
                  <a:lnTo>
                    <a:pt x="449062" y="1409678"/>
                  </a:lnTo>
                  <a:lnTo>
                    <a:pt x="448919" y="1407965"/>
                  </a:lnTo>
                  <a:lnTo>
                    <a:pt x="448205" y="1406537"/>
                  </a:lnTo>
                  <a:lnTo>
                    <a:pt x="446349" y="1405681"/>
                  </a:lnTo>
                  <a:lnTo>
                    <a:pt x="443350" y="1404823"/>
                  </a:lnTo>
                  <a:lnTo>
                    <a:pt x="443955" y="1398684"/>
                  </a:lnTo>
                  <a:lnTo>
                    <a:pt x="440007" y="1390792"/>
                  </a:lnTo>
                  <a:lnTo>
                    <a:pt x="439725" y="1385993"/>
                  </a:lnTo>
                  <a:lnTo>
                    <a:pt x="439160" y="1382047"/>
                  </a:lnTo>
                  <a:lnTo>
                    <a:pt x="438879" y="1377254"/>
                  </a:lnTo>
                  <a:lnTo>
                    <a:pt x="438879" y="1373025"/>
                  </a:lnTo>
                  <a:lnTo>
                    <a:pt x="438033" y="1367664"/>
                  </a:lnTo>
                  <a:lnTo>
                    <a:pt x="435495" y="1364565"/>
                  </a:lnTo>
                  <a:lnTo>
                    <a:pt x="432392" y="1363150"/>
                  </a:lnTo>
                  <a:lnTo>
                    <a:pt x="430418" y="1360896"/>
                  </a:lnTo>
                  <a:lnTo>
                    <a:pt x="428726" y="1357797"/>
                  </a:lnTo>
                  <a:lnTo>
                    <a:pt x="428162" y="1354413"/>
                  </a:lnTo>
                  <a:lnTo>
                    <a:pt x="429253" y="1352126"/>
                  </a:lnTo>
                  <a:lnTo>
                    <a:pt x="430021" y="1349514"/>
                  </a:lnTo>
                  <a:lnTo>
                    <a:pt x="429867" y="1346285"/>
                  </a:lnTo>
                  <a:lnTo>
                    <a:pt x="429714" y="1341980"/>
                  </a:lnTo>
                  <a:lnTo>
                    <a:pt x="429560" y="1339368"/>
                  </a:lnTo>
                  <a:lnTo>
                    <a:pt x="427869" y="1336755"/>
                  </a:lnTo>
                  <a:lnTo>
                    <a:pt x="425103" y="1333988"/>
                  </a:lnTo>
                  <a:lnTo>
                    <a:pt x="423412" y="1333219"/>
                  </a:lnTo>
                  <a:lnTo>
                    <a:pt x="421413" y="1331837"/>
                  </a:lnTo>
                  <a:lnTo>
                    <a:pt x="415880" y="1327071"/>
                  </a:lnTo>
                  <a:lnTo>
                    <a:pt x="412191" y="1323842"/>
                  </a:lnTo>
                  <a:lnTo>
                    <a:pt x="411115" y="1322460"/>
                  </a:lnTo>
                  <a:lnTo>
                    <a:pt x="410193" y="1319848"/>
                  </a:lnTo>
                  <a:lnTo>
                    <a:pt x="410346" y="1317849"/>
                  </a:lnTo>
                  <a:lnTo>
                    <a:pt x="411729" y="1316157"/>
                  </a:lnTo>
                  <a:lnTo>
                    <a:pt x="413728" y="1315850"/>
                  </a:lnTo>
                  <a:lnTo>
                    <a:pt x="415726" y="1316925"/>
                  </a:lnTo>
                  <a:lnTo>
                    <a:pt x="418947" y="1317433"/>
                  </a:lnTo>
                  <a:lnTo>
                    <a:pt x="420493" y="1316662"/>
                  </a:lnTo>
                  <a:lnTo>
                    <a:pt x="422811" y="1315115"/>
                  </a:lnTo>
                  <a:lnTo>
                    <a:pt x="426160" y="1313311"/>
                  </a:lnTo>
                  <a:lnTo>
                    <a:pt x="428736" y="1311510"/>
                  </a:lnTo>
                  <a:lnTo>
                    <a:pt x="431054" y="1309705"/>
                  </a:lnTo>
                  <a:lnTo>
                    <a:pt x="433888" y="1307901"/>
                  </a:lnTo>
                  <a:lnTo>
                    <a:pt x="436206" y="1304808"/>
                  </a:lnTo>
                  <a:lnTo>
                    <a:pt x="437752" y="1302235"/>
                  </a:lnTo>
                  <a:lnTo>
                    <a:pt x="439298" y="1299401"/>
                  </a:lnTo>
                  <a:lnTo>
                    <a:pt x="440114" y="1293672"/>
                  </a:lnTo>
                  <a:lnTo>
                    <a:pt x="441035" y="1291279"/>
                  </a:lnTo>
                  <a:lnTo>
                    <a:pt x="440071" y="1287293"/>
                  </a:lnTo>
                  <a:lnTo>
                    <a:pt x="436464" y="1281886"/>
                  </a:lnTo>
                  <a:lnTo>
                    <a:pt x="436206" y="1279565"/>
                  </a:lnTo>
                  <a:lnTo>
                    <a:pt x="435804" y="1276671"/>
                  </a:lnTo>
                  <a:lnTo>
                    <a:pt x="435604" y="1275170"/>
                  </a:lnTo>
                  <a:lnTo>
                    <a:pt x="435604" y="1274070"/>
                  </a:lnTo>
                  <a:lnTo>
                    <a:pt x="435105" y="1271673"/>
                  </a:lnTo>
                  <a:lnTo>
                    <a:pt x="434705" y="1270573"/>
                  </a:lnTo>
                  <a:lnTo>
                    <a:pt x="434405" y="1269875"/>
                  </a:lnTo>
                  <a:lnTo>
                    <a:pt x="434205" y="1269674"/>
                  </a:lnTo>
                  <a:lnTo>
                    <a:pt x="432906" y="1267876"/>
                  </a:lnTo>
                  <a:lnTo>
                    <a:pt x="431908" y="1266576"/>
                  </a:lnTo>
                  <a:lnTo>
                    <a:pt x="431508" y="1265079"/>
                  </a:lnTo>
                  <a:lnTo>
                    <a:pt x="431054" y="1262305"/>
                  </a:lnTo>
                  <a:lnTo>
                    <a:pt x="431055" y="1261278"/>
                  </a:lnTo>
                  <a:lnTo>
                    <a:pt x="431055" y="1259216"/>
                  </a:lnTo>
                  <a:lnTo>
                    <a:pt x="431055" y="1257414"/>
                  </a:lnTo>
                  <a:lnTo>
                    <a:pt x="430797" y="1255610"/>
                  </a:lnTo>
                  <a:lnTo>
                    <a:pt x="430539" y="1253806"/>
                  </a:lnTo>
                  <a:lnTo>
                    <a:pt x="428993" y="1246078"/>
                  </a:lnTo>
                  <a:lnTo>
                    <a:pt x="427706" y="1242730"/>
                  </a:lnTo>
                  <a:lnTo>
                    <a:pt x="420750" y="1236030"/>
                  </a:lnTo>
                  <a:lnTo>
                    <a:pt x="414311" y="1235777"/>
                  </a:lnTo>
                  <a:lnTo>
                    <a:pt x="410704" y="1236030"/>
                  </a:lnTo>
                  <a:lnTo>
                    <a:pt x="406325" y="1235258"/>
                  </a:lnTo>
                  <a:lnTo>
                    <a:pt x="402461" y="1233970"/>
                  </a:lnTo>
                  <a:lnTo>
                    <a:pt x="401366" y="1230273"/>
                  </a:lnTo>
                  <a:lnTo>
                    <a:pt x="401174" y="1226807"/>
                  </a:lnTo>
                  <a:lnTo>
                    <a:pt x="400403" y="1222184"/>
                  </a:lnTo>
                  <a:lnTo>
                    <a:pt x="399055" y="1215443"/>
                  </a:lnTo>
                  <a:lnTo>
                    <a:pt x="396551" y="1211782"/>
                  </a:lnTo>
                  <a:lnTo>
                    <a:pt x="395010" y="1211396"/>
                  </a:lnTo>
                  <a:lnTo>
                    <a:pt x="392506" y="1209471"/>
                  </a:lnTo>
                  <a:lnTo>
                    <a:pt x="388461" y="1206005"/>
                  </a:lnTo>
                  <a:lnTo>
                    <a:pt x="389617" y="1202539"/>
                  </a:lnTo>
                  <a:lnTo>
                    <a:pt x="401225" y="1190027"/>
                  </a:lnTo>
                  <a:lnTo>
                    <a:pt x="404310" y="1185819"/>
                  </a:lnTo>
                  <a:lnTo>
                    <a:pt x="404590" y="1183578"/>
                  </a:lnTo>
                  <a:lnTo>
                    <a:pt x="403749" y="1181336"/>
                  </a:lnTo>
                  <a:lnTo>
                    <a:pt x="400945" y="1177129"/>
                  </a:lnTo>
                  <a:lnTo>
                    <a:pt x="395897" y="1174605"/>
                  </a:lnTo>
                  <a:lnTo>
                    <a:pt x="389727" y="1172080"/>
                  </a:lnTo>
                  <a:lnTo>
                    <a:pt x="386362" y="1169835"/>
                  </a:lnTo>
                  <a:lnTo>
                    <a:pt x="383558" y="1166752"/>
                  </a:lnTo>
                  <a:lnTo>
                    <a:pt x="382294" y="1163636"/>
                  </a:lnTo>
                  <a:lnTo>
                    <a:pt x="382051" y="1162323"/>
                  </a:lnTo>
                  <a:lnTo>
                    <a:pt x="381960" y="1159926"/>
                  </a:lnTo>
                  <a:lnTo>
                    <a:pt x="382180" y="1156834"/>
                  </a:lnTo>
                  <a:lnTo>
                    <a:pt x="382481" y="1154593"/>
                  </a:lnTo>
                  <a:lnTo>
                    <a:pt x="382552" y="1153122"/>
                  </a:lnTo>
                  <a:lnTo>
                    <a:pt x="383089" y="1150804"/>
                  </a:lnTo>
                  <a:lnTo>
                    <a:pt x="383391" y="1148484"/>
                  </a:lnTo>
                  <a:lnTo>
                    <a:pt x="383615" y="1146476"/>
                  </a:lnTo>
                  <a:lnTo>
                    <a:pt x="383604" y="1144310"/>
                  </a:lnTo>
                  <a:lnTo>
                    <a:pt x="384136" y="1141142"/>
                  </a:lnTo>
                  <a:lnTo>
                    <a:pt x="384441" y="1139516"/>
                  </a:lnTo>
                  <a:lnTo>
                    <a:pt x="384743" y="1137120"/>
                  </a:lnTo>
                  <a:lnTo>
                    <a:pt x="386082" y="1134501"/>
                  </a:lnTo>
                  <a:lnTo>
                    <a:pt x="386081" y="1130859"/>
                  </a:lnTo>
                  <a:lnTo>
                    <a:pt x="385801" y="1128052"/>
                  </a:lnTo>
                  <a:lnTo>
                    <a:pt x="384680" y="1124687"/>
                  </a:lnTo>
                  <a:lnTo>
                    <a:pt x="382436" y="1121321"/>
                  </a:lnTo>
                  <a:lnTo>
                    <a:pt x="380754" y="1119638"/>
                  </a:lnTo>
                  <a:lnTo>
                    <a:pt x="379632" y="1117676"/>
                  </a:lnTo>
                  <a:lnTo>
                    <a:pt x="377982" y="1116035"/>
                  </a:lnTo>
                  <a:lnTo>
                    <a:pt x="378113" y="1114085"/>
                  </a:lnTo>
                  <a:lnTo>
                    <a:pt x="378338" y="1112074"/>
                  </a:lnTo>
                  <a:lnTo>
                    <a:pt x="378472" y="1107666"/>
                  </a:lnTo>
                  <a:lnTo>
                    <a:pt x="378698" y="1105968"/>
                  </a:lnTo>
                  <a:lnTo>
                    <a:pt x="378847" y="1098505"/>
                  </a:lnTo>
                  <a:lnTo>
                    <a:pt x="379286" y="1095868"/>
                  </a:lnTo>
                  <a:lnTo>
                    <a:pt x="380384" y="1093231"/>
                  </a:lnTo>
                  <a:lnTo>
                    <a:pt x="380164" y="1090154"/>
                  </a:lnTo>
                  <a:lnTo>
                    <a:pt x="380165" y="1088180"/>
                  </a:lnTo>
                  <a:lnTo>
                    <a:pt x="380164" y="1085106"/>
                  </a:lnTo>
                  <a:lnTo>
                    <a:pt x="380165" y="1082906"/>
                  </a:lnTo>
                  <a:lnTo>
                    <a:pt x="380165" y="1080273"/>
                  </a:lnTo>
                  <a:lnTo>
                    <a:pt x="380604" y="1076102"/>
                  </a:lnTo>
                  <a:lnTo>
                    <a:pt x="380824" y="1072584"/>
                  </a:lnTo>
                  <a:lnTo>
                    <a:pt x="381702" y="1069070"/>
                  </a:lnTo>
                  <a:lnTo>
                    <a:pt x="382467" y="1066217"/>
                  </a:lnTo>
                  <a:lnTo>
                    <a:pt x="383020" y="1063453"/>
                  </a:lnTo>
                  <a:lnTo>
                    <a:pt x="382099" y="1060139"/>
                  </a:lnTo>
                  <a:lnTo>
                    <a:pt x="378969" y="1058480"/>
                  </a:lnTo>
                  <a:lnTo>
                    <a:pt x="374673" y="1057208"/>
                  </a:lnTo>
                  <a:lnTo>
                    <a:pt x="374682" y="1052812"/>
                  </a:lnTo>
                  <a:lnTo>
                    <a:pt x="373921" y="1051099"/>
                  </a:lnTo>
                  <a:lnTo>
                    <a:pt x="372396" y="1049003"/>
                  </a:lnTo>
                  <a:lnTo>
                    <a:pt x="372206" y="1046715"/>
                  </a:lnTo>
                  <a:lnTo>
                    <a:pt x="372206" y="1044811"/>
                  </a:lnTo>
                  <a:lnTo>
                    <a:pt x="371445" y="1042527"/>
                  </a:lnTo>
                  <a:lnTo>
                    <a:pt x="370873" y="1040622"/>
                  </a:lnTo>
                  <a:lnTo>
                    <a:pt x="369730" y="1039288"/>
                  </a:lnTo>
                  <a:lnTo>
                    <a:pt x="368016" y="1037192"/>
                  </a:lnTo>
                  <a:lnTo>
                    <a:pt x="365921" y="1034529"/>
                  </a:lnTo>
                  <a:lnTo>
                    <a:pt x="362683" y="1031861"/>
                  </a:lnTo>
                  <a:lnTo>
                    <a:pt x="360778" y="1030148"/>
                  </a:lnTo>
                  <a:lnTo>
                    <a:pt x="358112" y="1029386"/>
                  </a:lnTo>
                  <a:lnTo>
                    <a:pt x="354874" y="1028243"/>
                  </a:lnTo>
                  <a:lnTo>
                    <a:pt x="351065" y="1028052"/>
                  </a:lnTo>
                  <a:lnTo>
                    <a:pt x="341161" y="1023672"/>
                  </a:lnTo>
                  <a:lnTo>
                    <a:pt x="334685" y="1016624"/>
                  </a:lnTo>
                  <a:lnTo>
                    <a:pt x="332209" y="1015671"/>
                  </a:lnTo>
                  <a:lnTo>
                    <a:pt x="330495" y="1013957"/>
                  </a:lnTo>
                  <a:lnTo>
                    <a:pt x="328971" y="1012052"/>
                  </a:lnTo>
                  <a:lnTo>
                    <a:pt x="327067" y="1010339"/>
                  </a:lnTo>
                  <a:lnTo>
                    <a:pt x="325733" y="1008052"/>
                  </a:lnTo>
                  <a:lnTo>
                    <a:pt x="323448" y="1006718"/>
                  </a:lnTo>
                  <a:lnTo>
                    <a:pt x="322114" y="1005197"/>
                  </a:lnTo>
                  <a:lnTo>
                    <a:pt x="320781" y="1002338"/>
                  </a:lnTo>
                  <a:lnTo>
                    <a:pt x="318496" y="1000625"/>
                  </a:lnTo>
                  <a:lnTo>
                    <a:pt x="317353" y="999671"/>
                  </a:lnTo>
                  <a:lnTo>
                    <a:pt x="316972" y="999100"/>
                  </a:lnTo>
                  <a:lnTo>
                    <a:pt x="314686" y="997387"/>
                  </a:lnTo>
                  <a:lnTo>
                    <a:pt x="313353" y="996436"/>
                  </a:lnTo>
                  <a:lnTo>
                    <a:pt x="312401" y="994911"/>
                  </a:lnTo>
                  <a:lnTo>
                    <a:pt x="312591" y="992815"/>
                  </a:lnTo>
                  <a:lnTo>
                    <a:pt x="313163" y="990722"/>
                  </a:lnTo>
                  <a:lnTo>
                    <a:pt x="313734" y="989197"/>
                  </a:lnTo>
                  <a:lnTo>
                    <a:pt x="315258" y="987292"/>
                  </a:lnTo>
                  <a:lnTo>
                    <a:pt x="314115" y="983101"/>
                  </a:lnTo>
                  <a:lnTo>
                    <a:pt x="312591" y="982150"/>
                  </a:lnTo>
                  <a:lnTo>
                    <a:pt x="311067" y="981196"/>
                  </a:lnTo>
                  <a:lnTo>
                    <a:pt x="309543" y="980436"/>
                  </a:lnTo>
                  <a:lnTo>
                    <a:pt x="308210" y="980245"/>
                  </a:lnTo>
                  <a:lnTo>
                    <a:pt x="307258" y="979291"/>
                  </a:lnTo>
                  <a:lnTo>
                    <a:pt x="306115" y="977578"/>
                  </a:lnTo>
                  <a:lnTo>
                    <a:pt x="303088" y="975051"/>
                  </a:lnTo>
                  <a:lnTo>
                    <a:pt x="302782" y="970722"/>
                  </a:lnTo>
                  <a:lnTo>
                    <a:pt x="302782" y="969197"/>
                  </a:lnTo>
                  <a:lnTo>
                    <a:pt x="301639" y="966533"/>
                  </a:lnTo>
                  <a:lnTo>
                    <a:pt x="299735" y="965388"/>
                  </a:lnTo>
                  <a:lnTo>
                    <a:pt x="298021" y="964816"/>
                  </a:lnTo>
                  <a:lnTo>
                    <a:pt x="297068" y="964054"/>
                  </a:lnTo>
                  <a:lnTo>
                    <a:pt x="297450" y="961961"/>
                  </a:lnTo>
                  <a:lnTo>
                    <a:pt x="297450" y="959103"/>
                  </a:lnTo>
                  <a:lnTo>
                    <a:pt x="297449" y="957010"/>
                  </a:lnTo>
                  <a:lnTo>
                    <a:pt x="297449" y="955865"/>
                  </a:lnTo>
                  <a:lnTo>
                    <a:pt x="296878" y="954723"/>
                  </a:lnTo>
                  <a:lnTo>
                    <a:pt x="296580" y="952046"/>
                  </a:lnTo>
                  <a:lnTo>
                    <a:pt x="297623" y="948745"/>
                  </a:lnTo>
                  <a:lnTo>
                    <a:pt x="298319" y="945093"/>
                  </a:lnTo>
                  <a:lnTo>
                    <a:pt x="299362" y="942657"/>
                  </a:lnTo>
                  <a:lnTo>
                    <a:pt x="301100" y="940224"/>
                  </a:lnTo>
                  <a:lnTo>
                    <a:pt x="301970" y="939006"/>
                  </a:lnTo>
                  <a:lnTo>
                    <a:pt x="303361" y="934835"/>
                  </a:lnTo>
                  <a:lnTo>
                    <a:pt x="304578" y="930488"/>
                  </a:lnTo>
                  <a:lnTo>
                    <a:pt x="304194" y="926244"/>
                  </a:lnTo>
                  <a:lnTo>
                    <a:pt x="299036" y="921086"/>
                  </a:lnTo>
                  <a:lnTo>
                    <a:pt x="292775" y="912615"/>
                  </a:lnTo>
                  <a:lnTo>
                    <a:pt x="288907" y="905248"/>
                  </a:lnTo>
                  <a:lnTo>
                    <a:pt x="287971" y="896487"/>
                  </a:lnTo>
                  <a:lnTo>
                    <a:pt x="288043" y="895251"/>
                  </a:lnTo>
                  <a:lnTo>
                    <a:pt x="288498" y="892235"/>
                  </a:lnTo>
                  <a:lnTo>
                    <a:pt x="288957" y="890148"/>
                  </a:lnTo>
                  <a:lnTo>
                    <a:pt x="289261" y="888292"/>
                  </a:lnTo>
                  <a:lnTo>
                    <a:pt x="289486" y="886284"/>
                  </a:lnTo>
                  <a:lnTo>
                    <a:pt x="289866" y="884118"/>
                  </a:lnTo>
                  <a:lnTo>
                    <a:pt x="290796" y="881876"/>
                  </a:lnTo>
                  <a:lnTo>
                    <a:pt x="285737" y="883435"/>
                  </a:lnTo>
                  <a:lnTo>
                    <a:pt x="283562" y="883434"/>
                  </a:lnTo>
                  <a:lnTo>
                    <a:pt x="281190" y="884425"/>
                  </a:lnTo>
                  <a:lnTo>
                    <a:pt x="277038" y="884819"/>
                  </a:lnTo>
                  <a:lnTo>
                    <a:pt x="273084" y="883237"/>
                  </a:lnTo>
                  <a:lnTo>
                    <a:pt x="269921" y="882053"/>
                  </a:lnTo>
                  <a:lnTo>
                    <a:pt x="267350" y="881260"/>
                  </a:lnTo>
                  <a:lnTo>
                    <a:pt x="265768" y="880075"/>
                  </a:lnTo>
                  <a:lnTo>
                    <a:pt x="264384" y="879088"/>
                  </a:lnTo>
                  <a:lnTo>
                    <a:pt x="263000" y="878097"/>
                  </a:lnTo>
                  <a:lnTo>
                    <a:pt x="261617" y="877308"/>
                  </a:lnTo>
                  <a:lnTo>
                    <a:pt x="259639" y="876120"/>
                  </a:lnTo>
                  <a:lnTo>
                    <a:pt x="258058" y="875130"/>
                  </a:lnTo>
                  <a:lnTo>
                    <a:pt x="256476" y="872757"/>
                  </a:lnTo>
                  <a:lnTo>
                    <a:pt x="253708" y="871770"/>
                  </a:lnTo>
                  <a:lnTo>
                    <a:pt x="242834" y="868013"/>
                  </a:lnTo>
                  <a:lnTo>
                    <a:pt x="239473" y="868012"/>
                  </a:lnTo>
                  <a:lnTo>
                    <a:pt x="238682" y="868212"/>
                  </a:lnTo>
                  <a:lnTo>
                    <a:pt x="237101" y="868604"/>
                  </a:lnTo>
                  <a:lnTo>
                    <a:pt x="235519" y="869200"/>
                  </a:lnTo>
                  <a:lnTo>
                    <a:pt x="233472" y="869383"/>
                  </a:lnTo>
                  <a:lnTo>
                    <a:pt x="233714" y="868128"/>
                  </a:lnTo>
                  <a:lnTo>
                    <a:pt x="235431" y="866581"/>
                  </a:lnTo>
                  <a:lnTo>
                    <a:pt x="237693" y="864340"/>
                  </a:lnTo>
                  <a:lnTo>
                    <a:pt x="240033" y="861943"/>
                  </a:lnTo>
                  <a:lnTo>
                    <a:pt x="241820" y="858772"/>
                  </a:lnTo>
                  <a:lnTo>
                    <a:pt x="243144" y="856919"/>
                  </a:lnTo>
                  <a:lnTo>
                    <a:pt x="242820" y="855062"/>
                  </a:lnTo>
                  <a:lnTo>
                    <a:pt x="243120" y="852356"/>
                  </a:lnTo>
                  <a:lnTo>
                    <a:pt x="243500" y="850114"/>
                  </a:lnTo>
                  <a:lnTo>
                    <a:pt x="244041" y="848492"/>
                  </a:lnTo>
                  <a:lnTo>
                    <a:pt x="244420" y="846016"/>
                  </a:lnTo>
                  <a:lnTo>
                    <a:pt x="244248" y="843234"/>
                  </a:lnTo>
                  <a:lnTo>
                    <a:pt x="244233" y="840297"/>
                  </a:lnTo>
                  <a:lnTo>
                    <a:pt x="244071" y="839291"/>
                  </a:lnTo>
                  <a:lnTo>
                    <a:pt x="243362" y="838595"/>
                  </a:lnTo>
                  <a:lnTo>
                    <a:pt x="244249" y="835600"/>
                  </a:lnTo>
                  <a:lnTo>
                    <a:pt x="245772" y="834076"/>
                  </a:lnTo>
                  <a:lnTo>
                    <a:pt x="245200" y="832362"/>
                  </a:lnTo>
                  <a:lnTo>
                    <a:pt x="244249" y="829316"/>
                  </a:lnTo>
                  <a:lnTo>
                    <a:pt x="242916" y="827793"/>
                  </a:lnTo>
                  <a:lnTo>
                    <a:pt x="242154" y="826460"/>
                  </a:lnTo>
                  <a:lnTo>
                    <a:pt x="241774" y="824938"/>
                  </a:lnTo>
                  <a:lnTo>
                    <a:pt x="240631" y="823984"/>
                  </a:lnTo>
                  <a:lnTo>
                    <a:pt x="239108" y="823984"/>
                  </a:lnTo>
                  <a:lnTo>
                    <a:pt x="236443" y="823413"/>
                  </a:lnTo>
                  <a:lnTo>
                    <a:pt x="234730" y="823413"/>
                  </a:lnTo>
                  <a:lnTo>
                    <a:pt x="230160" y="823605"/>
                  </a:lnTo>
                  <a:lnTo>
                    <a:pt x="227314" y="819291"/>
                  </a:lnTo>
                  <a:lnTo>
                    <a:pt x="221322" y="810318"/>
                  </a:lnTo>
                  <a:lnTo>
                    <a:pt x="221595" y="806078"/>
                  </a:lnTo>
                  <a:lnTo>
                    <a:pt x="221459" y="802797"/>
                  </a:lnTo>
                  <a:lnTo>
                    <a:pt x="220911" y="801019"/>
                  </a:lnTo>
                  <a:lnTo>
                    <a:pt x="219817" y="798556"/>
                  </a:lnTo>
                  <a:lnTo>
                    <a:pt x="218586" y="795275"/>
                  </a:lnTo>
                  <a:lnTo>
                    <a:pt x="215851" y="794179"/>
                  </a:lnTo>
                  <a:lnTo>
                    <a:pt x="215304" y="793222"/>
                  </a:lnTo>
                  <a:lnTo>
                    <a:pt x="214894" y="792265"/>
                  </a:lnTo>
                  <a:lnTo>
                    <a:pt x="213936" y="791172"/>
                  </a:lnTo>
                  <a:lnTo>
                    <a:pt x="212979" y="790215"/>
                  </a:lnTo>
                  <a:lnTo>
                    <a:pt x="211611" y="789257"/>
                  </a:lnTo>
                  <a:lnTo>
                    <a:pt x="210107" y="788571"/>
                  </a:lnTo>
                  <a:lnTo>
                    <a:pt x="209013" y="787614"/>
                  </a:lnTo>
                  <a:lnTo>
                    <a:pt x="208055" y="786658"/>
                  </a:lnTo>
                  <a:lnTo>
                    <a:pt x="207098" y="785427"/>
                  </a:lnTo>
                  <a:lnTo>
                    <a:pt x="205593" y="784197"/>
                  </a:lnTo>
                  <a:lnTo>
                    <a:pt x="205320" y="782964"/>
                  </a:lnTo>
                  <a:lnTo>
                    <a:pt x="206003" y="781187"/>
                  </a:lnTo>
                  <a:lnTo>
                    <a:pt x="205457" y="780777"/>
                  </a:lnTo>
                  <a:lnTo>
                    <a:pt x="204773" y="779683"/>
                  </a:lnTo>
                  <a:lnTo>
                    <a:pt x="203679" y="778180"/>
                  </a:lnTo>
                  <a:lnTo>
                    <a:pt x="202174" y="775306"/>
                  </a:lnTo>
                  <a:lnTo>
                    <a:pt x="198345" y="771749"/>
                  </a:lnTo>
                  <a:lnTo>
                    <a:pt x="195199" y="769835"/>
                  </a:lnTo>
                  <a:lnTo>
                    <a:pt x="192190" y="767375"/>
                  </a:lnTo>
                  <a:lnTo>
                    <a:pt x="185033" y="763984"/>
                  </a:lnTo>
                  <a:lnTo>
                    <a:pt x="181533" y="760670"/>
                  </a:lnTo>
                  <a:lnTo>
                    <a:pt x="179323" y="757171"/>
                  </a:lnTo>
                  <a:lnTo>
                    <a:pt x="174719" y="753119"/>
                  </a:lnTo>
                  <a:lnTo>
                    <a:pt x="167795" y="750166"/>
                  </a:lnTo>
                  <a:lnTo>
                    <a:pt x="163558" y="748349"/>
                  </a:lnTo>
                  <a:lnTo>
                    <a:pt x="157531" y="746845"/>
                  </a:lnTo>
                  <a:lnTo>
                    <a:pt x="150432" y="743641"/>
                  </a:lnTo>
                  <a:lnTo>
                    <a:pt x="149058" y="742037"/>
                  </a:lnTo>
                  <a:lnTo>
                    <a:pt x="146997" y="739291"/>
                  </a:lnTo>
                  <a:lnTo>
                    <a:pt x="144707" y="735856"/>
                  </a:lnTo>
                  <a:lnTo>
                    <a:pt x="146997" y="732879"/>
                  </a:lnTo>
                  <a:lnTo>
                    <a:pt x="148829" y="729443"/>
                  </a:lnTo>
                  <a:lnTo>
                    <a:pt x="148829" y="726694"/>
                  </a:lnTo>
                  <a:lnTo>
                    <a:pt x="147226" y="724862"/>
                  </a:lnTo>
                  <a:lnTo>
                    <a:pt x="145164" y="723944"/>
                  </a:lnTo>
                  <a:lnTo>
                    <a:pt x="142646" y="723030"/>
                  </a:lnTo>
                  <a:lnTo>
                    <a:pt x="140356" y="721427"/>
                  </a:lnTo>
                  <a:lnTo>
                    <a:pt x="139210" y="718449"/>
                  </a:lnTo>
                  <a:lnTo>
                    <a:pt x="139440" y="715931"/>
                  </a:lnTo>
                  <a:lnTo>
                    <a:pt x="140585" y="712724"/>
                  </a:lnTo>
                  <a:lnTo>
                    <a:pt x="141043" y="709977"/>
                  </a:lnTo>
                  <a:lnTo>
                    <a:pt x="139898" y="706770"/>
                  </a:lnTo>
                  <a:lnTo>
                    <a:pt x="139440" y="703793"/>
                  </a:lnTo>
                  <a:lnTo>
                    <a:pt x="136920" y="700129"/>
                  </a:lnTo>
                  <a:lnTo>
                    <a:pt x="134401" y="699443"/>
                  </a:lnTo>
                  <a:lnTo>
                    <a:pt x="132798" y="699212"/>
                  </a:lnTo>
                  <a:lnTo>
                    <a:pt x="130737" y="698525"/>
                  </a:lnTo>
                  <a:lnTo>
                    <a:pt x="128447" y="695549"/>
                  </a:lnTo>
                  <a:lnTo>
                    <a:pt x="126844" y="691885"/>
                  </a:lnTo>
                  <a:lnTo>
                    <a:pt x="126615" y="688450"/>
                  </a:lnTo>
                  <a:lnTo>
                    <a:pt x="126386" y="685014"/>
                  </a:lnTo>
                  <a:lnTo>
                    <a:pt x="125928" y="682037"/>
                  </a:lnTo>
                  <a:lnTo>
                    <a:pt x="124554" y="679060"/>
                  </a:lnTo>
                  <a:lnTo>
                    <a:pt x="123230" y="677632"/>
                  </a:lnTo>
                  <a:lnTo>
                    <a:pt x="122000" y="675327"/>
                  </a:lnTo>
                  <a:lnTo>
                    <a:pt x="122615" y="672253"/>
                  </a:lnTo>
                  <a:lnTo>
                    <a:pt x="123230" y="669640"/>
                  </a:lnTo>
                  <a:lnTo>
                    <a:pt x="122615" y="667797"/>
                  </a:lnTo>
                  <a:lnTo>
                    <a:pt x="120464" y="666721"/>
                  </a:lnTo>
                  <a:lnTo>
                    <a:pt x="119695" y="664570"/>
                  </a:lnTo>
                  <a:lnTo>
                    <a:pt x="119234" y="662268"/>
                  </a:lnTo>
                  <a:lnTo>
                    <a:pt x="118466" y="661344"/>
                  </a:lnTo>
                  <a:lnTo>
                    <a:pt x="117083" y="662113"/>
                  </a:lnTo>
                  <a:lnTo>
                    <a:pt x="115547" y="663802"/>
                  </a:lnTo>
                  <a:lnTo>
                    <a:pt x="112935" y="662574"/>
                  </a:lnTo>
                  <a:lnTo>
                    <a:pt x="110015" y="659655"/>
                  </a:lnTo>
                  <a:lnTo>
                    <a:pt x="110169" y="657195"/>
                  </a:lnTo>
                  <a:lnTo>
                    <a:pt x="109554" y="655045"/>
                  </a:lnTo>
                  <a:lnTo>
                    <a:pt x="107368" y="653972"/>
                  </a:lnTo>
                  <a:lnTo>
                    <a:pt x="106947" y="650606"/>
                  </a:lnTo>
                  <a:lnTo>
                    <a:pt x="106328" y="645673"/>
                  </a:lnTo>
                  <a:lnTo>
                    <a:pt x="106020" y="641676"/>
                  </a:lnTo>
                  <a:lnTo>
                    <a:pt x="104842" y="636287"/>
                  </a:lnTo>
                  <a:lnTo>
                    <a:pt x="103158" y="634184"/>
                  </a:lnTo>
                  <a:lnTo>
                    <a:pt x="101872" y="633686"/>
                  </a:lnTo>
                  <a:lnTo>
                    <a:pt x="100335" y="631997"/>
                  </a:lnTo>
                  <a:lnTo>
                    <a:pt x="100642" y="629692"/>
                  </a:lnTo>
                  <a:lnTo>
                    <a:pt x="100335" y="626928"/>
                  </a:lnTo>
                  <a:lnTo>
                    <a:pt x="99874" y="624622"/>
                  </a:lnTo>
                  <a:lnTo>
                    <a:pt x="98952" y="622010"/>
                  </a:lnTo>
                  <a:lnTo>
                    <a:pt x="98338" y="619090"/>
                  </a:lnTo>
                  <a:lnTo>
                    <a:pt x="97723" y="616171"/>
                  </a:lnTo>
                  <a:lnTo>
                    <a:pt x="96647" y="614634"/>
                  </a:lnTo>
                  <a:lnTo>
                    <a:pt x="93421" y="616323"/>
                  </a:lnTo>
                  <a:lnTo>
                    <a:pt x="91423" y="616323"/>
                  </a:lnTo>
                  <a:lnTo>
                    <a:pt x="91116" y="613865"/>
                  </a:lnTo>
                  <a:lnTo>
                    <a:pt x="91884" y="610640"/>
                  </a:lnTo>
                  <a:lnTo>
                    <a:pt x="92806" y="609564"/>
                  </a:lnTo>
                  <a:lnTo>
                    <a:pt x="92960" y="608641"/>
                  </a:lnTo>
                  <a:lnTo>
                    <a:pt x="92038" y="607720"/>
                  </a:lnTo>
                  <a:lnTo>
                    <a:pt x="90655" y="606797"/>
                  </a:lnTo>
                  <a:lnTo>
                    <a:pt x="89426" y="605877"/>
                  </a:lnTo>
                  <a:lnTo>
                    <a:pt x="88657" y="605108"/>
                  </a:lnTo>
                  <a:lnTo>
                    <a:pt x="87889" y="604495"/>
                  </a:lnTo>
                  <a:lnTo>
                    <a:pt x="87428" y="604033"/>
                  </a:lnTo>
                  <a:lnTo>
                    <a:pt x="87889" y="597884"/>
                  </a:lnTo>
                  <a:lnTo>
                    <a:pt x="86660" y="597119"/>
                  </a:lnTo>
                  <a:lnTo>
                    <a:pt x="84509" y="594965"/>
                  </a:lnTo>
                  <a:lnTo>
                    <a:pt x="83741" y="592815"/>
                  </a:lnTo>
                  <a:lnTo>
                    <a:pt x="83587" y="589588"/>
                  </a:lnTo>
                  <a:lnTo>
                    <a:pt x="83741" y="586056"/>
                  </a:lnTo>
                  <a:lnTo>
                    <a:pt x="84202" y="584057"/>
                  </a:lnTo>
                  <a:lnTo>
                    <a:pt x="83740" y="580218"/>
                  </a:lnTo>
                  <a:lnTo>
                    <a:pt x="83126" y="577911"/>
                  </a:lnTo>
                  <a:lnTo>
                    <a:pt x="83552" y="575390"/>
                  </a:lnTo>
                  <a:lnTo>
                    <a:pt x="85763" y="572629"/>
                  </a:lnTo>
                  <a:lnTo>
                    <a:pt x="89078" y="568209"/>
                  </a:lnTo>
                  <a:lnTo>
                    <a:pt x="92393" y="564157"/>
                  </a:lnTo>
                  <a:lnTo>
                    <a:pt x="93314" y="558079"/>
                  </a:lnTo>
                  <a:lnTo>
                    <a:pt x="91104" y="554579"/>
                  </a:lnTo>
                  <a:lnTo>
                    <a:pt x="89078" y="552001"/>
                  </a:lnTo>
                  <a:lnTo>
                    <a:pt x="83184" y="547580"/>
                  </a:lnTo>
                  <a:lnTo>
                    <a:pt x="80288" y="545721"/>
                  </a:lnTo>
                  <a:lnTo>
                    <a:pt x="79845" y="544179"/>
                  </a:lnTo>
                  <a:lnTo>
                    <a:pt x="79489" y="542936"/>
                  </a:lnTo>
                  <a:lnTo>
                    <a:pt x="79243" y="540928"/>
                  </a:lnTo>
                  <a:lnTo>
                    <a:pt x="78914" y="537911"/>
                  </a:lnTo>
                  <a:lnTo>
                    <a:pt x="78664" y="534975"/>
                  </a:lnTo>
                  <a:lnTo>
                    <a:pt x="78561" y="530415"/>
                  </a:lnTo>
                  <a:lnTo>
                    <a:pt x="78388" y="527398"/>
                  </a:lnTo>
                  <a:lnTo>
                    <a:pt x="78219" y="525002"/>
                  </a:lnTo>
                  <a:lnTo>
                    <a:pt x="77655" y="522064"/>
                  </a:lnTo>
                  <a:lnTo>
                    <a:pt x="77485" y="519437"/>
                  </a:lnTo>
                  <a:lnTo>
                    <a:pt x="77472" y="517040"/>
                  </a:lnTo>
                  <a:lnTo>
                    <a:pt x="78885" y="514252"/>
                  </a:lnTo>
                  <a:lnTo>
                    <a:pt x="81444" y="512678"/>
                  </a:lnTo>
                  <a:lnTo>
                    <a:pt x="83807" y="512085"/>
                  </a:lnTo>
                  <a:lnTo>
                    <a:pt x="86957" y="511299"/>
                  </a:lnTo>
                  <a:lnTo>
                    <a:pt x="89910" y="510117"/>
                  </a:lnTo>
                  <a:lnTo>
                    <a:pt x="94044" y="509919"/>
                  </a:lnTo>
                  <a:lnTo>
                    <a:pt x="96603" y="509133"/>
                  </a:lnTo>
                  <a:lnTo>
                    <a:pt x="97784" y="506773"/>
                  </a:lnTo>
                  <a:lnTo>
                    <a:pt x="98178" y="503228"/>
                  </a:lnTo>
                  <a:lnTo>
                    <a:pt x="99753" y="501259"/>
                  </a:lnTo>
                  <a:lnTo>
                    <a:pt x="100344" y="499093"/>
                  </a:lnTo>
                  <a:lnTo>
                    <a:pt x="101132" y="497714"/>
                  </a:lnTo>
                  <a:lnTo>
                    <a:pt x="101328" y="496141"/>
                  </a:lnTo>
                  <a:lnTo>
                    <a:pt x="102135" y="494616"/>
                  </a:lnTo>
                  <a:lnTo>
                    <a:pt x="103382" y="493225"/>
                  </a:lnTo>
                  <a:lnTo>
                    <a:pt x="104864" y="491755"/>
                  </a:lnTo>
                  <a:lnTo>
                    <a:pt x="105957" y="490673"/>
                  </a:lnTo>
                  <a:lnTo>
                    <a:pt x="106651" y="488586"/>
                  </a:lnTo>
                  <a:lnTo>
                    <a:pt x="108209" y="486496"/>
                  </a:lnTo>
                  <a:lnTo>
                    <a:pt x="109848" y="484950"/>
                  </a:lnTo>
                  <a:lnTo>
                    <a:pt x="112192" y="483404"/>
                  </a:lnTo>
                  <a:lnTo>
                    <a:pt x="113591" y="481083"/>
                  </a:lnTo>
                  <a:lnTo>
                    <a:pt x="114995" y="479616"/>
                  </a:lnTo>
                  <a:lnTo>
                    <a:pt x="116478" y="478146"/>
                  </a:lnTo>
                  <a:lnTo>
                    <a:pt x="118039" y="476830"/>
                  </a:lnTo>
                  <a:lnTo>
                    <a:pt x="120387" y="475904"/>
                  </a:lnTo>
                  <a:lnTo>
                    <a:pt x="121875" y="475439"/>
                  </a:lnTo>
                  <a:lnTo>
                    <a:pt x="123829" y="474358"/>
                  </a:lnTo>
                  <a:lnTo>
                    <a:pt x="126102" y="474203"/>
                  </a:lnTo>
                  <a:lnTo>
                    <a:pt x="127984" y="474124"/>
                  </a:lnTo>
                  <a:lnTo>
                    <a:pt x="129552" y="474045"/>
                  </a:lnTo>
                  <a:lnTo>
                    <a:pt x="131041" y="473814"/>
                  </a:lnTo>
                  <a:lnTo>
                    <a:pt x="132530" y="473580"/>
                  </a:lnTo>
                  <a:lnTo>
                    <a:pt x="133704" y="473118"/>
                  </a:lnTo>
                  <a:lnTo>
                    <a:pt x="134874" y="472034"/>
                  </a:lnTo>
                  <a:lnTo>
                    <a:pt x="135808" y="470721"/>
                  </a:lnTo>
                  <a:lnTo>
                    <a:pt x="136425" y="468787"/>
                  </a:lnTo>
                  <a:lnTo>
                    <a:pt x="136731" y="467240"/>
                  </a:lnTo>
                  <a:lnTo>
                    <a:pt x="136801" y="465694"/>
                  </a:lnTo>
                  <a:lnTo>
                    <a:pt x="136790" y="463607"/>
                  </a:lnTo>
                  <a:lnTo>
                    <a:pt x="136698" y="460825"/>
                  </a:lnTo>
                  <a:lnTo>
                    <a:pt x="136842" y="458507"/>
                  </a:lnTo>
                  <a:lnTo>
                    <a:pt x="136994" y="457578"/>
                  </a:lnTo>
                  <a:lnTo>
                    <a:pt x="137220" y="455721"/>
                  </a:lnTo>
                  <a:lnTo>
                    <a:pt x="138313" y="454871"/>
                  </a:lnTo>
                  <a:lnTo>
                    <a:pt x="138777" y="453713"/>
                  </a:lnTo>
                  <a:lnTo>
                    <a:pt x="139700" y="450078"/>
                  </a:lnTo>
                  <a:lnTo>
                    <a:pt x="139617" y="449306"/>
                  </a:lnTo>
                  <a:lnTo>
                    <a:pt x="139293" y="447295"/>
                  </a:lnTo>
                  <a:lnTo>
                    <a:pt x="138104" y="444899"/>
                  </a:lnTo>
                  <a:lnTo>
                    <a:pt x="137552" y="444281"/>
                  </a:lnTo>
                  <a:lnTo>
                    <a:pt x="137147" y="441806"/>
                  </a:lnTo>
                  <a:lnTo>
                    <a:pt x="136905" y="440570"/>
                  </a:lnTo>
                  <a:lnTo>
                    <a:pt x="136496" y="437247"/>
                  </a:lnTo>
                  <a:lnTo>
                    <a:pt x="135936" y="435159"/>
                  </a:lnTo>
                  <a:lnTo>
                    <a:pt x="136395" y="432918"/>
                  </a:lnTo>
                  <a:lnTo>
                    <a:pt x="137272" y="429315"/>
                  </a:lnTo>
                  <a:lnTo>
                    <a:pt x="137450" y="428161"/>
                  </a:lnTo>
                  <a:lnTo>
                    <a:pt x="139491" y="425588"/>
                  </a:lnTo>
                  <a:lnTo>
                    <a:pt x="141621" y="424257"/>
                  </a:lnTo>
                  <a:lnTo>
                    <a:pt x="143485" y="423990"/>
                  </a:lnTo>
                  <a:lnTo>
                    <a:pt x="144905" y="422304"/>
                  </a:lnTo>
                  <a:lnTo>
                    <a:pt x="145970" y="420706"/>
                  </a:lnTo>
                  <a:lnTo>
                    <a:pt x="146325" y="418753"/>
                  </a:lnTo>
                  <a:lnTo>
                    <a:pt x="144817" y="417067"/>
                  </a:lnTo>
                  <a:lnTo>
                    <a:pt x="143663" y="415913"/>
                  </a:lnTo>
                  <a:lnTo>
                    <a:pt x="142065" y="414227"/>
                  </a:lnTo>
                  <a:lnTo>
                    <a:pt x="139314" y="413164"/>
                  </a:lnTo>
                  <a:lnTo>
                    <a:pt x="137273" y="412897"/>
                  </a:lnTo>
                  <a:lnTo>
                    <a:pt x="135497" y="412009"/>
                  </a:lnTo>
                  <a:lnTo>
                    <a:pt x="135578" y="411736"/>
                  </a:lnTo>
                  <a:lnTo>
                    <a:pt x="134255" y="410767"/>
                  </a:lnTo>
                  <a:lnTo>
                    <a:pt x="132670" y="410500"/>
                  </a:lnTo>
                  <a:lnTo>
                    <a:pt x="131017" y="409418"/>
                  </a:lnTo>
                  <a:lnTo>
                    <a:pt x="128583" y="408568"/>
                  </a:lnTo>
                  <a:lnTo>
                    <a:pt x="127168" y="408103"/>
                  </a:lnTo>
                  <a:lnTo>
                    <a:pt x="125755" y="407717"/>
                  </a:lnTo>
                  <a:lnTo>
                    <a:pt x="123321" y="407176"/>
                  </a:lnTo>
                  <a:lnTo>
                    <a:pt x="122301" y="406946"/>
                  </a:lnTo>
                  <a:lnTo>
                    <a:pt x="116547" y="402924"/>
                  </a:lnTo>
                  <a:lnTo>
                    <a:pt x="116770" y="399063"/>
                  </a:lnTo>
                  <a:lnTo>
                    <a:pt x="117552" y="398674"/>
                  </a:lnTo>
                  <a:lnTo>
                    <a:pt x="119660" y="396973"/>
                  </a:lnTo>
                  <a:lnTo>
                    <a:pt x="120678" y="396511"/>
                  </a:lnTo>
                  <a:lnTo>
                    <a:pt x="122324" y="396353"/>
                  </a:lnTo>
                  <a:lnTo>
                    <a:pt x="124909" y="395812"/>
                  </a:lnTo>
                  <a:lnTo>
                    <a:pt x="127258" y="395272"/>
                  </a:lnTo>
                  <a:lnTo>
                    <a:pt x="128744" y="394576"/>
                  </a:lnTo>
                  <a:lnTo>
                    <a:pt x="131174" y="394342"/>
                  </a:lnTo>
                  <a:lnTo>
                    <a:pt x="133292" y="394573"/>
                  </a:lnTo>
                  <a:lnTo>
                    <a:pt x="134469" y="394652"/>
                  </a:lnTo>
                  <a:lnTo>
                    <a:pt x="136116" y="394652"/>
                  </a:lnTo>
                  <a:lnTo>
                    <a:pt x="136821" y="394418"/>
                  </a:lnTo>
                  <a:lnTo>
                    <a:pt x="138387" y="394032"/>
                  </a:lnTo>
                  <a:lnTo>
                    <a:pt x="140188" y="393568"/>
                  </a:lnTo>
                  <a:lnTo>
                    <a:pt x="141830" y="392638"/>
                  </a:lnTo>
                  <a:lnTo>
                    <a:pt x="143551" y="391943"/>
                  </a:lnTo>
                  <a:lnTo>
                    <a:pt x="144722" y="390861"/>
                  </a:lnTo>
                  <a:lnTo>
                    <a:pt x="145581" y="390087"/>
                  </a:lnTo>
                  <a:lnTo>
                    <a:pt x="153415" y="373695"/>
                  </a:lnTo>
                  <a:lnTo>
                    <a:pt x="154251" y="368595"/>
                  </a:lnTo>
                  <a:lnTo>
                    <a:pt x="154087" y="367125"/>
                  </a:lnTo>
                  <a:lnTo>
                    <a:pt x="153137" y="365423"/>
                  </a:lnTo>
                  <a:lnTo>
                    <a:pt x="151482" y="363802"/>
                  </a:lnTo>
                  <a:lnTo>
                    <a:pt x="151337" y="360679"/>
                  </a:lnTo>
                  <a:lnTo>
                    <a:pt x="151600" y="356381"/>
                  </a:lnTo>
                  <a:lnTo>
                    <a:pt x="152380" y="355761"/>
                  </a:lnTo>
                  <a:lnTo>
                    <a:pt x="153005" y="355299"/>
                  </a:lnTo>
                  <a:lnTo>
                    <a:pt x="154334" y="354370"/>
                  </a:lnTo>
                  <a:lnTo>
                    <a:pt x="155195" y="354060"/>
                  </a:lnTo>
                  <a:lnTo>
                    <a:pt x="156293" y="354060"/>
                  </a:lnTo>
                  <a:lnTo>
                    <a:pt x="157157" y="354370"/>
                  </a:lnTo>
                  <a:lnTo>
                    <a:pt x="157787" y="354910"/>
                  </a:lnTo>
                  <a:lnTo>
                    <a:pt x="158337" y="355141"/>
                  </a:lnTo>
                  <a:lnTo>
                    <a:pt x="159042" y="354986"/>
                  </a:lnTo>
                  <a:lnTo>
                    <a:pt x="159590" y="354831"/>
                  </a:lnTo>
                  <a:lnTo>
                    <a:pt x="159979" y="354215"/>
                  </a:lnTo>
                  <a:lnTo>
                    <a:pt x="159737" y="352823"/>
                  </a:lnTo>
                  <a:lnTo>
                    <a:pt x="159780" y="350815"/>
                  </a:lnTo>
                  <a:lnTo>
                    <a:pt x="158852" y="348771"/>
                  </a:lnTo>
                  <a:lnTo>
                    <a:pt x="157181" y="346730"/>
                  </a:lnTo>
                  <a:lnTo>
                    <a:pt x="154954" y="343388"/>
                  </a:lnTo>
                  <a:lnTo>
                    <a:pt x="153639" y="341384"/>
                  </a:lnTo>
                  <a:lnTo>
                    <a:pt x="154420" y="340764"/>
                  </a:lnTo>
                  <a:lnTo>
                    <a:pt x="155590" y="339759"/>
                  </a:lnTo>
                  <a:lnTo>
                    <a:pt x="156527" y="338832"/>
                  </a:lnTo>
                  <a:lnTo>
                    <a:pt x="159965" y="336706"/>
                  </a:lnTo>
                  <a:lnTo>
                    <a:pt x="162750" y="335964"/>
                  </a:lnTo>
                  <a:lnTo>
                    <a:pt x="164235" y="333738"/>
                  </a:lnTo>
                  <a:lnTo>
                    <a:pt x="165534" y="330397"/>
                  </a:lnTo>
                  <a:lnTo>
                    <a:pt x="165535" y="327982"/>
                  </a:lnTo>
                  <a:lnTo>
                    <a:pt x="162148" y="324446"/>
                  </a:lnTo>
                  <a:lnTo>
                    <a:pt x="160129" y="323234"/>
                  </a:lnTo>
                  <a:lnTo>
                    <a:pt x="157909" y="320810"/>
                  </a:lnTo>
                  <a:lnTo>
                    <a:pt x="153750" y="310272"/>
                  </a:lnTo>
                  <a:lnTo>
                    <a:pt x="150601" y="301699"/>
                  </a:lnTo>
                  <a:lnTo>
                    <a:pt x="150601" y="291378"/>
                  </a:lnTo>
                  <a:lnTo>
                    <a:pt x="149726" y="284728"/>
                  </a:lnTo>
                  <a:lnTo>
                    <a:pt x="146805" y="279828"/>
                  </a:lnTo>
                  <a:lnTo>
                    <a:pt x="144990" y="277067"/>
                  </a:lnTo>
                  <a:lnTo>
                    <a:pt x="143880" y="274747"/>
                  </a:lnTo>
                  <a:lnTo>
                    <a:pt x="140023" y="272118"/>
                  </a:lnTo>
                  <a:lnTo>
                    <a:pt x="138924" y="271812"/>
                  </a:lnTo>
                  <a:lnTo>
                    <a:pt x="137511" y="271502"/>
                  </a:lnTo>
                  <a:lnTo>
                    <a:pt x="135154" y="270651"/>
                  </a:lnTo>
                  <a:lnTo>
                    <a:pt x="134599" y="269491"/>
                  </a:lnTo>
                  <a:lnTo>
                    <a:pt x="133650" y="268024"/>
                  </a:lnTo>
                  <a:lnTo>
                    <a:pt x="133334" y="267483"/>
                  </a:lnTo>
                  <a:lnTo>
                    <a:pt x="131758" y="266013"/>
                  </a:lnTo>
                  <a:lnTo>
                    <a:pt x="130419" y="264932"/>
                  </a:lnTo>
                  <a:lnTo>
                    <a:pt x="128680" y="262228"/>
                  </a:lnTo>
                  <a:lnTo>
                    <a:pt x="127809" y="260682"/>
                  </a:lnTo>
                  <a:lnTo>
                    <a:pt x="126312" y="259290"/>
                  </a:lnTo>
                  <a:lnTo>
                    <a:pt x="124899" y="259057"/>
                  </a:lnTo>
                  <a:lnTo>
                    <a:pt x="122470" y="259290"/>
                  </a:lnTo>
                  <a:lnTo>
                    <a:pt x="116945" y="259066"/>
                  </a:lnTo>
                  <a:lnTo>
                    <a:pt x="113870" y="257125"/>
                  </a:lnTo>
                  <a:lnTo>
                    <a:pt x="111281" y="254695"/>
                  </a:lnTo>
                  <a:lnTo>
                    <a:pt x="108853" y="252267"/>
                  </a:lnTo>
                  <a:lnTo>
                    <a:pt x="106587" y="250002"/>
                  </a:lnTo>
                  <a:lnTo>
                    <a:pt x="103998" y="248869"/>
                  </a:lnTo>
                  <a:lnTo>
                    <a:pt x="100276" y="249679"/>
                  </a:lnTo>
                  <a:lnTo>
                    <a:pt x="96877" y="251134"/>
                  </a:lnTo>
                  <a:lnTo>
                    <a:pt x="94935" y="251460"/>
                  </a:lnTo>
                  <a:lnTo>
                    <a:pt x="92345" y="251459"/>
                  </a:lnTo>
                  <a:lnTo>
                    <a:pt x="89918" y="251299"/>
                  </a:lnTo>
                  <a:lnTo>
                    <a:pt x="85710" y="250084"/>
                  </a:lnTo>
                  <a:lnTo>
                    <a:pt x="84092" y="248790"/>
                  </a:lnTo>
                  <a:lnTo>
                    <a:pt x="82635" y="248142"/>
                  </a:lnTo>
                  <a:lnTo>
                    <a:pt x="81016" y="247170"/>
                  </a:lnTo>
                  <a:lnTo>
                    <a:pt x="79074" y="246362"/>
                  </a:lnTo>
                  <a:lnTo>
                    <a:pt x="77618" y="245551"/>
                  </a:lnTo>
                  <a:lnTo>
                    <a:pt x="76485" y="244582"/>
                  </a:lnTo>
                  <a:lnTo>
                    <a:pt x="75514" y="243449"/>
                  </a:lnTo>
                  <a:lnTo>
                    <a:pt x="73896" y="242316"/>
                  </a:lnTo>
                  <a:lnTo>
                    <a:pt x="75191" y="240050"/>
                  </a:lnTo>
                  <a:lnTo>
                    <a:pt x="76809" y="238270"/>
                  </a:lnTo>
                  <a:lnTo>
                    <a:pt x="77780" y="237459"/>
                  </a:lnTo>
                  <a:lnTo>
                    <a:pt x="78427" y="236004"/>
                  </a:lnTo>
                  <a:lnTo>
                    <a:pt x="78913" y="234546"/>
                  </a:lnTo>
                  <a:lnTo>
                    <a:pt x="78913" y="225646"/>
                  </a:lnTo>
                  <a:lnTo>
                    <a:pt x="78427" y="220952"/>
                  </a:lnTo>
                  <a:lnTo>
                    <a:pt x="78427" y="214479"/>
                  </a:lnTo>
                  <a:lnTo>
                    <a:pt x="76971" y="211080"/>
                  </a:lnTo>
                  <a:lnTo>
                    <a:pt x="74586" y="205111"/>
                  </a:lnTo>
                  <a:lnTo>
                    <a:pt x="73710" y="202559"/>
                  </a:lnTo>
                  <a:lnTo>
                    <a:pt x="72526" y="200937"/>
                  </a:lnTo>
                  <a:lnTo>
                    <a:pt x="71580" y="200163"/>
                  </a:lnTo>
                  <a:lnTo>
                    <a:pt x="70636" y="199546"/>
                  </a:lnTo>
                  <a:lnTo>
                    <a:pt x="69302" y="198285"/>
                  </a:lnTo>
                  <a:lnTo>
                    <a:pt x="63376" y="197000"/>
                  </a:lnTo>
                  <a:lnTo>
                    <a:pt x="58197" y="195381"/>
                  </a:lnTo>
                  <a:lnTo>
                    <a:pt x="53666" y="195542"/>
                  </a:lnTo>
                  <a:lnTo>
                    <a:pt x="48812" y="189616"/>
                  </a:lnTo>
                  <a:lnTo>
                    <a:pt x="45463" y="189615"/>
                  </a:lnTo>
                  <a:lnTo>
                    <a:pt x="42508" y="189813"/>
                  </a:lnTo>
                  <a:lnTo>
                    <a:pt x="40735" y="189616"/>
                  </a:lnTo>
                  <a:lnTo>
                    <a:pt x="38961" y="189418"/>
                  </a:lnTo>
                  <a:lnTo>
                    <a:pt x="36992" y="189418"/>
                  </a:lnTo>
                  <a:lnTo>
                    <a:pt x="35218" y="188829"/>
                  </a:lnTo>
                  <a:lnTo>
                    <a:pt x="33248" y="188632"/>
                  </a:lnTo>
                  <a:lnTo>
                    <a:pt x="30490" y="188434"/>
                  </a:lnTo>
                  <a:lnTo>
                    <a:pt x="26747" y="187055"/>
                  </a:lnTo>
                  <a:lnTo>
                    <a:pt x="25171" y="186071"/>
                  </a:lnTo>
                  <a:lnTo>
                    <a:pt x="20546" y="184160"/>
                  </a:lnTo>
                  <a:lnTo>
                    <a:pt x="18290" y="182359"/>
                  </a:lnTo>
                  <a:lnTo>
                    <a:pt x="15584" y="179051"/>
                  </a:lnTo>
                  <a:lnTo>
                    <a:pt x="13780" y="175742"/>
                  </a:lnTo>
                  <a:lnTo>
                    <a:pt x="12286" y="168248"/>
                  </a:lnTo>
                  <a:lnTo>
                    <a:pt x="11888" y="167167"/>
                  </a:lnTo>
                  <a:lnTo>
                    <a:pt x="11719" y="164770"/>
                  </a:lnTo>
                  <a:lnTo>
                    <a:pt x="12642" y="161214"/>
                  </a:lnTo>
                  <a:lnTo>
                    <a:pt x="13185" y="160208"/>
                  </a:lnTo>
                  <a:lnTo>
                    <a:pt x="14578" y="156654"/>
                  </a:lnTo>
                  <a:lnTo>
                    <a:pt x="15199" y="155414"/>
                  </a:lnTo>
                  <a:lnTo>
                    <a:pt x="15741" y="154257"/>
                  </a:lnTo>
                  <a:lnTo>
                    <a:pt x="16671" y="152091"/>
                  </a:lnTo>
                  <a:lnTo>
                    <a:pt x="17136" y="151010"/>
                  </a:lnTo>
                  <a:lnTo>
                    <a:pt x="17361" y="149075"/>
                  </a:lnTo>
                  <a:lnTo>
                    <a:pt x="17504" y="146293"/>
                  </a:lnTo>
                  <a:lnTo>
                    <a:pt x="17256" y="145163"/>
                  </a:lnTo>
                  <a:lnTo>
                    <a:pt x="17182" y="144826"/>
                  </a:lnTo>
                  <a:lnTo>
                    <a:pt x="16704" y="143434"/>
                  </a:lnTo>
                  <a:lnTo>
                    <a:pt x="16069" y="141888"/>
                  </a:lnTo>
                  <a:lnTo>
                    <a:pt x="15355" y="140342"/>
                  </a:lnTo>
                  <a:lnTo>
                    <a:pt x="14169" y="138331"/>
                  </a:lnTo>
                  <a:lnTo>
                    <a:pt x="12274" y="136013"/>
                  </a:lnTo>
                  <a:lnTo>
                    <a:pt x="11091" y="134698"/>
                  </a:lnTo>
                  <a:lnTo>
                    <a:pt x="10616" y="133771"/>
                  </a:lnTo>
                  <a:lnTo>
                    <a:pt x="9432" y="132225"/>
                  </a:lnTo>
                  <a:lnTo>
                    <a:pt x="8166" y="130293"/>
                  </a:lnTo>
                  <a:lnTo>
                    <a:pt x="7532" y="128978"/>
                  </a:lnTo>
                  <a:lnTo>
                    <a:pt x="6978" y="127975"/>
                  </a:lnTo>
                  <a:lnTo>
                    <a:pt x="5079" y="124649"/>
                  </a:lnTo>
                  <a:lnTo>
                    <a:pt x="3500" y="122641"/>
                  </a:lnTo>
                  <a:lnTo>
                    <a:pt x="2859" y="120089"/>
                  </a:lnTo>
                  <a:lnTo>
                    <a:pt x="2612" y="117848"/>
                  </a:lnTo>
                  <a:lnTo>
                    <a:pt x="2601" y="115761"/>
                  </a:lnTo>
                  <a:lnTo>
                    <a:pt x="2672" y="114215"/>
                  </a:lnTo>
                  <a:lnTo>
                    <a:pt x="2892" y="111432"/>
                  </a:lnTo>
                  <a:lnTo>
                    <a:pt x="3117" y="109501"/>
                  </a:lnTo>
                  <a:lnTo>
                    <a:pt x="3497" y="107104"/>
                  </a:lnTo>
                  <a:lnTo>
                    <a:pt x="3411" y="105557"/>
                  </a:lnTo>
                  <a:lnTo>
                    <a:pt x="3168" y="104242"/>
                  </a:lnTo>
                  <a:lnTo>
                    <a:pt x="3004" y="102772"/>
                  </a:lnTo>
                  <a:lnTo>
                    <a:pt x="3072" y="100764"/>
                  </a:lnTo>
                  <a:lnTo>
                    <a:pt x="3687" y="98522"/>
                  </a:lnTo>
                  <a:lnTo>
                    <a:pt x="3911" y="96281"/>
                  </a:lnTo>
                  <a:lnTo>
                    <a:pt x="3747" y="94889"/>
                  </a:lnTo>
                  <a:lnTo>
                    <a:pt x="3503" y="93343"/>
                  </a:lnTo>
                  <a:lnTo>
                    <a:pt x="3262" y="92182"/>
                  </a:lnTo>
                  <a:lnTo>
                    <a:pt x="3098" y="90792"/>
                  </a:lnTo>
                  <a:lnTo>
                    <a:pt x="3016" y="90095"/>
                  </a:lnTo>
                  <a:lnTo>
                    <a:pt x="2852" y="88781"/>
                  </a:lnTo>
                  <a:lnTo>
                    <a:pt x="2849" y="88085"/>
                  </a:lnTo>
                  <a:lnTo>
                    <a:pt x="3389" y="86463"/>
                  </a:lnTo>
                  <a:lnTo>
                    <a:pt x="3617" y="85147"/>
                  </a:lnTo>
                  <a:lnTo>
                    <a:pt x="3691" y="84221"/>
                  </a:lnTo>
                  <a:lnTo>
                    <a:pt x="3999" y="83215"/>
                  </a:lnTo>
                  <a:lnTo>
                    <a:pt x="4228" y="81979"/>
                  </a:lnTo>
                  <a:lnTo>
                    <a:pt x="4222" y="80740"/>
                  </a:lnTo>
                  <a:lnTo>
                    <a:pt x="4215" y="79427"/>
                  </a:lnTo>
                  <a:lnTo>
                    <a:pt x="0" y="74487"/>
                  </a:lnTo>
                  <a:close/>
                </a:path>
              </a:pathLst>
            </a:custGeom>
            <a:solidFill>
              <a:srgbClr val="EEB71A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" name="object 86">
              <a:extLst>
                <a:ext uri="{FF2B5EF4-FFF2-40B4-BE49-F238E27FC236}">
                  <a16:creationId xmlns:a16="http://schemas.microsoft.com/office/drawing/2014/main" id="{E7622DAD-FA82-4157-B4AE-F62ABA4F7361}"/>
                </a:ext>
              </a:extLst>
            </p:cNvPr>
            <p:cNvSpPr/>
            <p:nvPr/>
          </p:nvSpPr>
          <p:spPr>
            <a:xfrm>
              <a:off x="4037096" y="2368609"/>
              <a:ext cx="304720" cy="698834"/>
            </a:xfrm>
            <a:custGeom>
              <a:avLst/>
              <a:gdLst/>
              <a:ahLst/>
              <a:cxnLst/>
              <a:rect l="l" t="t" r="r" b="b"/>
              <a:pathLst>
                <a:path w="304720" h="698834">
                  <a:moveTo>
                    <a:pt x="0" y="87541"/>
                  </a:moveTo>
                  <a:lnTo>
                    <a:pt x="5988" y="83197"/>
                  </a:lnTo>
                  <a:lnTo>
                    <a:pt x="21838" y="42469"/>
                  </a:lnTo>
                  <a:lnTo>
                    <a:pt x="37040" y="7403"/>
                  </a:lnTo>
                  <a:lnTo>
                    <a:pt x="39344" y="4893"/>
                  </a:lnTo>
                  <a:lnTo>
                    <a:pt x="45261" y="6199"/>
                  </a:lnTo>
                  <a:lnTo>
                    <a:pt x="46794" y="4882"/>
                  </a:lnTo>
                  <a:lnTo>
                    <a:pt x="47012" y="1813"/>
                  </a:lnTo>
                  <a:lnTo>
                    <a:pt x="48766" y="1810"/>
                  </a:lnTo>
                  <a:lnTo>
                    <a:pt x="54682" y="1801"/>
                  </a:lnTo>
                  <a:lnTo>
                    <a:pt x="63009" y="2665"/>
                  </a:lnTo>
                  <a:lnTo>
                    <a:pt x="74842" y="2647"/>
                  </a:lnTo>
                  <a:lnTo>
                    <a:pt x="79444" y="1982"/>
                  </a:lnTo>
                  <a:lnTo>
                    <a:pt x="83826" y="660"/>
                  </a:lnTo>
                  <a:lnTo>
                    <a:pt x="85798" y="0"/>
                  </a:lnTo>
                  <a:lnTo>
                    <a:pt x="86456" y="875"/>
                  </a:lnTo>
                  <a:lnTo>
                    <a:pt x="87771" y="1530"/>
                  </a:lnTo>
                  <a:lnTo>
                    <a:pt x="89962" y="650"/>
                  </a:lnTo>
                  <a:lnTo>
                    <a:pt x="92154" y="1962"/>
                  </a:lnTo>
                  <a:lnTo>
                    <a:pt x="92374" y="5688"/>
                  </a:lnTo>
                  <a:lnTo>
                    <a:pt x="91279" y="7005"/>
                  </a:lnTo>
                  <a:lnTo>
                    <a:pt x="90842" y="9198"/>
                  </a:lnTo>
                  <a:lnTo>
                    <a:pt x="91938" y="11826"/>
                  </a:lnTo>
                  <a:lnTo>
                    <a:pt x="94132" y="15768"/>
                  </a:lnTo>
                  <a:lnTo>
                    <a:pt x="95228" y="18397"/>
                  </a:lnTo>
                  <a:lnTo>
                    <a:pt x="95448" y="20369"/>
                  </a:lnTo>
                  <a:lnTo>
                    <a:pt x="95887" y="22342"/>
                  </a:lnTo>
                  <a:lnTo>
                    <a:pt x="97641" y="24312"/>
                  </a:lnTo>
                  <a:lnTo>
                    <a:pt x="102244" y="26935"/>
                  </a:lnTo>
                  <a:lnTo>
                    <a:pt x="106408" y="29778"/>
                  </a:lnTo>
                  <a:lnTo>
                    <a:pt x="109697" y="32841"/>
                  </a:lnTo>
                  <a:lnTo>
                    <a:pt x="112546" y="36125"/>
                  </a:lnTo>
                  <a:lnTo>
                    <a:pt x="115834" y="37435"/>
                  </a:lnTo>
                  <a:lnTo>
                    <a:pt x="116931" y="41379"/>
                  </a:lnTo>
                  <a:lnTo>
                    <a:pt x="118028" y="44446"/>
                  </a:lnTo>
                  <a:lnTo>
                    <a:pt x="119563" y="46416"/>
                  </a:lnTo>
                  <a:lnTo>
                    <a:pt x="120878" y="49702"/>
                  </a:lnTo>
                  <a:lnTo>
                    <a:pt x="124825" y="54299"/>
                  </a:lnTo>
                  <a:lnTo>
                    <a:pt x="128114" y="58897"/>
                  </a:lnTo>
                  <a:lnTo>
                    <a:pt x="134691" y="69189"/>
                  </a:lnTo>
                  <a:lnTo>
                    <a:pt x="156617" y="102472"/>
                  </a:lnTo>
                  <a:lnTo>
                    <a:pt x="159248" y="104660"/>
                  </a:lnTo>
                  <a:lnTo>
                    <a:pt x="173283" y="133133"/>
                  </a:lnTo>
                  <a:lnTo>
                    <a:pt x="182055" y="149121"/>
                  </a:lnTo>
                  <a:lnTo>
                    <a:pt x="197405" y="179127"/>
                  </a:lnTo>
                  <a:lnTo>
                    <a:pt x="209028" y="201466"/>
                  </a:lnTo>
                  <a:lnTo>
                    <a:pt x="227668" y="236947"/>
                  </a:lnTo>
                  <a:lnTo>
                    <a:pt x="230909" y="242338"/>
                  </a:lnTo>
                  <a:lnTo>
                    <a:pt x="229906" y="298222"/>
                  </a:lnTo>
                  <a:lnTo>
                    <a:pt x="228901" y="398015"/>
                  </a:lnTo>
                  <a:lnTo>
                    <a:pt x="228231" y="448244"/>
                  </a:lnTo>
                  <a:lnTo>
                    <a:pt x="240869" y="464543"/>
                  </a:lnTo>
                  <a:lnTo>
                    <a:pt x="266143" y="493816"/>
                  </a:lnTo>
                  <a:lnTo>
                    <a:pt x="270134" y="503130"/>
                  </a:lnTo>
                  <a:lnTo>
                    <a:pt x="275787" y="510448"/>
                  </a:lnTo>
                  <a:lnTo>
                    <a:pt x="278115" y="520427"/>
                  </a:lnTo>
                  <a:lnTo>
                    <a:pt x="280775" y="528078"/>
                  </a:lnTo>
                  <a:lnTo>
                    <a:pt x="283103" y="535396"/>
                  </a:lnTo>
                  <a:lnTo>
                    <a:pt x="290752" y="542049"/>
                  </a:lnTo>
                  <a:lnTo>
                    <a:pt x="300064" y="553359"/>
                  </a:lnTo>
                  <a:lnTo>
                    <a:pt x="304720" y="560344"/>
                  </a:lnTo>
                  <a:lnTo>
                    <a:pt x="299058" y="653152"/>
                  </a:lnTo>
                  <a:lnTo>
                    <a:pt x="296726" y="698724"/>
                  </a:lnTo>
                  <a:lnTo>
                    <a:pt x="296860" y="698834"/>
                  </a:lnTo>
                  <a:lnTo>
                    <a:pt x="291400" y="698710"/>
                  </a:lnTo>
                  <a:lnTo>
                    <a:pt x="289727" y="696198"/>
                  </a:lnTo>
                  <a:lnTo>
                    <a:pt x="289158" y="691678"/>
                  </a:lnTo>
                  <a:lnTo>
                    <a:pt x="291679" y="684205"/>
                  </a:lnTo>
                  <a:lnTo>
                    <a:pt x="289169" y="675001"/>
                  </a:lnTo>
                  <a:lnTo>
                    <a:pt x="287812" y="665982"/>
                  </a:lnTo>
                  <a:lnTo>
                    <a:pt x="287238" y="656222"/>
                  </a:lnTo>
                  <a:lnTo>
                    <a:pt x="286090" y="649621"/>
                  </a:lnTo>
                  <a:lnTo>
                    <a:pt x="279775" y="641298"/>
                  </a:lnTo>
                  <a:lnTo>
                    <a:pt x="263414" y="628953"/>
                  </a:lnTo>
                  <a:lnTo>
                    <a:pt x="253654" y="622064"/>
                  </a:lnTo>
                  <a:lnTo>
                    <a:pt x="245904" y="617185"/>
                  </a:lnTo>
                  <a:lnTo>
                    <a:pt x="239876" y="613451"/>
                  </a:lnTo>
                  <a:lnTo>
                    <a:pt x="215190" y="596802"/>
                  </a:lnTo>
                  <a:lnTo>
                    <a:pt x="194522" y="581018"/>
                  </a:lnTo>
                  <a:lnTo>
                    <a:pt x="181318" y="569824"/>
                  </a:lnTo>
                  <a:lnTo>
                    <a:pt x="172707" y="567525"/>
                  </a:lnTo>
                  <a:lnTo>
                    <a:pt x="168895" y="565505"/>
                  </a:lnTo>
                  <a:lnTo>
                    <a:pt x="160834" y="563205"/>
                  </a:lnTo>
                  <a:lnTo>
                    <a:pt x="146947" y="563658"/>
                  </a:lnTo>
                  <a:lnTo>
                    <a:pt x="135748" y="566343"/>
                  </a:lnTo>
                  <a:lnTo>
                    <a:pt x="122308" y="573959"/>
                  </a:lnTo>
                  <a:lnTo>
                    <a:pt x="115140" y="575301"/>
                  </a:lnTo>
                  <a:lnTo>
                    <a:pt x="106629" y="575301"/>
                  </a:lnTo>
                  <a:lnTo>
                    <a:pt x="100805" y="571720"/>
                  </a:lnTo>
                  <a:lnTo>
                    <a:pt x="96773" y="568582"/>
                  </a:lnTo>
                  <a:lnTo>
                    <a:pt x="93190" y="562759"/>
                  </a:lnTo>
                  <a:lnTo>
                    <a:pt x="91398" y="557385"/>
                  </a:lnTo>
                  <a:lnTo>
                    <a:pt x="89605" y="548873"/>
                  </a:lnTo>
                  <a:lnTo>
                    <a:pt x="89158" y="541704"/>
                  </a:lnTo>
                  <a:lnTo>
                    <a:pt x="89158" y="534536"/>
                  </a:lnTo>
                  <a:lnTo>
                    <a:pt x="90502" y="525131"/>
                  </a:lnTo>
                  <a:lnTo>
                    <a:pt x="91397" y="510794"/>
                  </a:lnTo>
                  <a:lnTo>
                    <a:pt x="91195" y="501716"/>
                  </a:lnTo>
                  <a:lnTo>
                    <a:pt x="91905" y="494842"/>
                  </a:lnTo>
                  <a:lnTo>
                    <a:pt x="93637" y="485708"/>
                  </a:lnTo>
                  <a:lnTo>
                    <a:pt x="92294" y="476747"/>
                  </a:lnTo>
                  <a:lnTo>
                    <a:pt x="86470" y="468685"/>
                  </a:lnTo>
                  <a:lnTo>
                    <a:pt x="79475" y="467330"/>
                  </a:lnTo>
                  <a:lnTo>
                    <a:pt x="77131" y="465690"/>
                  </a:lnTo>
                  <a:lnTo>
                    <a:pt x="76193" y="461938"/>
                  </a:lnTo>
                  <a:lnTo>
                    <a:pt x="74317" y="456777"/>
                  </a:lnTo>
                  <a:lnTo>
                    <a:pt x="71503" y="453026"/>
                  </a:lnTo>
                  <a:lnTo>
                    <a:pt x="70097" y="450918"/>
                  </a:lnTo>
                  <a:lnTo>
                    <a:pt x="64469" y="449040"/>
                  </a:lnTo>
                  <a:lnTo>
                    <a:pt x="59311" y="447634"/>
                  </a:lnTo>
                  <a:lnTo>
                    <a:pt x="55559" y="444821"/>
                  </a:lnTo>
                  <a:lnTo>
                    <a:pt x="50870" y="439663"/>
                  </a:lnTo>
                  <a:lnTo>
                    <a:pt x="44070" y="434268"/>
                  </a:lnTo>
                  <a:lnTo>
                    <a:pt x="40318" y="430753"/>
                  </a:lnTo>
                  <a:lnTo>
                    <a:pt x="25547" y="416215"/>
                  </a:lnTo>
                  <a:lnTo>
                    <a:pt x="22498" y="413402"/>
                  </a:lnTo>
                  <a:lnTo>
                    <a:pt x="14291" y="406835"/>
                  </a:lnTo>
                  <a:lnTo>
                    <a:pt x="24273" y="392357"/>
                  </a:lnTo>
                  <a:lnTo>
                    <a:pt x="27183" y="379259"/>
                  </a:lnTo>
                  <a:lnTo>
                    <a:pt x="28639" y="369550"/>
                  </a:lnTo>
                  <a:lnTo>
                    <a:pt x="28640" y="358393"/>
                  </a:lnTo>
                  <a:lnTo>
                    <a:pt x="27669" y="349171"/>
                  </a:lnTo>
                  <a:lnTo>
                    <a:pt x="24757" y="339471"/>
                  </a:lnTo>
                  <a:lnTo>
                    <a:pt x="20434" y="332743"/>
                  </a:lnTo>
                  <a:lnTo>
                    <a:pt x="21069" y="324799"/>
                  </a:lnTo>
                  <a:lnTo>
                    <a:pt x="23293" y="309869"/>
                  </a:lnTo>
                  <a:lnTo>
                    <a:pt x="25199" y="298113"/>
                  </a:lnTo>
                  <a:lnTo>
                    <a:pt x="25835" y="288900"/>
                  </a:lnTo>
                  <a:lnTo>
                    <a:pt x="27741" y="279684"/>
                  </a:lnTo>
                  <a:lnTo>
                    <a:pt x="30918" y="270789"/>
                  </a:lnTo>
                  <a:lnTo>
                    <a:pt x="35048" y="261892"/>
                  </a:lnTo>
                  <a:lnTo>
                    <a:pt x="41761" y="252834"/>
                  </a:lnTo>
                  <a:lnTo>
                    <a:pt x="48882" y="244881"/>
                  </a:lnTo>
                  <a:lnTo>
                    <a:pt x="50858" y="238860"/>
                  </a:lnTo>
                  <a:lnTo>
                    <a:pt x="50857" y="234058"/>
                  </a:lnTo>
                  <a:lnTo>
                    <a:pt x="49257" y="226968"/>
                  </a:lnTo>
                  <a:lnTo>
                    <a:pt x="46512" y="220792"/>
                  </a:lnTo>
                  <a:lnTo>
                    <a:pt x="44427" y="213808"/>
                  </a:lnTo>
                  <a:lnTo>
                    <a:pt x="46036" y="203809"/>
                  </a:lnTo>
                  <a:lnTo>
                    <a:pt x="51013" y="188511"/>
                  </a:lnTo>
                  <a:lnTo>
                    <a:pt x="55764" y="165072"/>
                  </a:lnTo>
                  <a:lnTo>
                    <a:pt x="57538" y="162760"/>
                  </a:lnTo>
                  <a:lnTo>
                    <a:pt x="57538" y="159267"/>
                  </a:lnTo>
                  <a:lnTo>
                    <a:pt x="57305" y="156239"/>
                  </a:lnTo>
                  <a:lnTo>
                    <a:pt x="58237" y="153674"/>
                  </a:lnTo>
                  <a:lnTo>
                    <a:pt x="68257" y="145051"/>
                  </a:lnTo>
                  <a:lnTo>
                    <a:pt x="69189" y="140157"/>
                  </a:lnTo>
                  <a:lnTo>
                    <a:pt x="69422" y="135497"/>
                  </a:lnTo>
                  <a:lnTo>
                    <a:pt x="67558" y="130139"/>
                  </a:lnTo>
                  <a:lnTo>
                    <a:pt x="67325" y="127341"/>
                  </a:lnTo>
                  <a:lnTo>
                    <a:pt x="46269" y="119865"/>
                  </a:lnTo>
                  <a:lnTo>
                    <a:pt x="41073" y="116746"/>
                  </a:lnTo>
                  <a:lnTo>
                    <a:pt x="36197" y="111624"/>
                  </a:lnTo>
                  <a:lnTo>
                    <a:pt x="17882" y="96770"/>
                  </a:lnTo>
                  <a:lnTo>
                    <a:pt x="12145" y="93799"/>
                  </a:lnTo>
                  <a:lnTo>
                    <a:pt x="5955" y="89978"/>
                  </a:lnTo>
                  <a:lnTo>
                    <a:pt x="0" y="87541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" name="object 88">
              <a:extLst>
                <a:ext uri="{FF2B5EF4-FFF2-40B4-BE49-F238E27FC236}">
                  <a16:creationId xmlns:a16="http://schemas.microsoft.com/office/drawing/2014/main" id="{877B8800-F83C-480D-9AA8-7949273BF212}"/>
                </a:ext>
              </a:extLst>
            </p:cNvPr>
            <p:cNvSpPr/>
            <p:nvPr/>
          </p:nvSpPr>
          <p:spPr>
            <a:xfrm>
              <a:off x="3927182" y="3338086"/>
              <a:ext cx="704233" cy="1300259"/>
            </a:xfrm>
            <a:custGeom>
              <a:avLst/>
              <a:gdLst/>
              <a:ahLst/>
              <a:cxnLst/>
              <a:rect l="l" t="t" r="r" b="b"/>
              <a:pathLst>
                <a:path w="704233" h="1300259">
                  <a:moveTo>
                    <a:pt x="142087" y="325423"/>
                  </a:moveTo>
                  <a:lnTo>
                    <a:pt x="146760" y="318652"/>
                  </a:lnTo>
                  <a:lnTo>
                    <a:pt x="154238" y="314084"/>
                  </a:lnTo>
                  <a:lnTo>
                    <a:pt x="163058" y="312322"/>
                  </a:lnTo>
                  <a:lnTo>
                    <a:pt x="165822" y="308257"/>
                  </a:lnTo>
                  <a:lnTo>
                    <a:pt x="167143" y="289135"/>
                  </a:lnTo>
                  <a:lnTo>
                    <a:pt x="168179" y="270812"/>
                  </a:lnTo>
                  <a:lnTo>
                    <a:pt x="170391" y="258054"/>
                  </a:lnTo>
                  <a:lnTo>
                    <a:pt x="175631" y="239311"/>
                  </a:lnTo>
                  <a:lnTo>
                    <a:pt x="184814" y="223479"/>
                  </a:lnTo>
                  <a:lnTo>
                    <a:pt x="186219" y="218454"/>
                  </a:lnTo>
                  <a:lnTo>
                    <a:pt x="196788" y="207983"/>
                  </a:lnTo>
                  <a:lnTo>
                    <a:pt x="208800" y="202950"/>
                  </a:lnTo>
                  <a:lnTo>
                    <a:pt x="209713" y="202233"/>
                  </a:lnTo>
                  <a:lnTo>
                    <a:pt x="218081" y="187807"/>
                  </a:lnTo>
                  <a:lnTo>
                    <a:pt x="227484" y="160280"/>
                  </a:lnTo>
                  <a:lnTo>
                    <a:pt x="232466" y="152761"/>
                  </a:lnTo>
                  <a:lnTo>
                    <a:pt x="238423" y="147181"/>
                  </a:lnTo>
                  <a:lnTo>
                    <a:pt x="241857" y="144717"/>
                  </a:lnTo>
                  <a:lnTo>
                    <a:pt x="251335" y="128822"/>
                  </a:lnTo>
                  <a:lnTo>
                    <a:pt x="256367" y="112582"/>
                  </a:lnTo>
                  <a:lnTo>
                    <a:pt x="259568" y="105492"/>
                  </a:lnTo>
                  <a:lnTo>
                    <a:pt x="270089" y="96574"/>
                  </a:lnTo>
                  <a:lnTo>
                    <a:pt x="279694" y="88800"/>
                  </a:lnTo>
                  <a:lnTo>
                    <a:pt x="292958" y="71874"/>
                  </a:lnTo>
                  <a:lnTo>
                    <a:pt x="296846" y="65242"/>
                  </a:lnTo>
                  <a:lnTo>
                    <a:pt x="303935" y="63183"/>
                  </a:lnTo>
                  <a:lnTo>
                    <a:pt x="310339" y="63183"/>
                  </a:lnTo>
                  <a:lnTo>
                    <a:pt x="316285" y="61582"/>
                  </a:lnTo>
                  <a:lnTo>
                    <a:pt x="322918" y="55410"/>
                  </a:lnTo>
                  <a:lnTo>
                    <a:pt x="330922" y="47405"/>
                  </a:lnTo>
                  <a:lnTo>
                    <a:pt x="337553" y="43973"/>
                  </a:lnTo>
                  <a:lnTo>
                    <a:pt x="345101" y="42372"/>
                  </a:lnTo>
                  <a:lnTo>
                    <a:pt x="352190" y="38714"/>
                  </a:lnTo>
                  <a:lnTo>
                    <a:pt x="359280" y="31624"/>
                  </a:lnTo>
                  <a:lnTo>
                    <a:pt x="375060" y="22247"/>
                  </a:lnTo>
                  <a:lnTo>
                    <a:pt x="386244" y="22135"/>
                  </a:lnTo>
                  <a:lnTo>
                    <a:pt x="392346" y="23830"/>
                  </a:lnTo>
                  <a:lnTo>
                    <a:pt x="395867" y="25297"/>
                  </a:lnTo>
                  <a:lnTo>
                    <a:pt x="402322" y="22952"/>
                  </a:lnTo>
                  <a:lnTo>
                    <a:pt x="414648" y="22952"/>
                  </a:lnTo>
                  <a:lnTo>
                    <a:pt x="419049" y="22952"/>
                  </a:lnTo>
                  <a:lnTo>
                    <a:pt x="431080" y="24711"/>
                  </a:lnTo>
                  <a:lnTo>
                    <a:pt x="437722" y="26135"/>
                  </a:lnTo>
                  <a:lnTo>
                    <a:pt x="448394" y="24711"/>
                  </a:lnTo>
                  <a:lnTo>
                    <a:pt x="450758" y="20646"/>
                  </a:lnTo>
                  <a:lnTo>
                    <a:pt x="468935" y="10039"/>
                  </a:lnTo>
                  <a:lnTo>
                    <a:pt x="475391" y="5932"/>
                  </a:lnTo>
                  <a:lnTo>
                    <a:pt x="489398" y="0"/>
                  </a:lnTo>
                  <a:lnTo>
                    <a:pt x="491430" y="1016"/>
                  </a:lnTo>
                  <a:lnTo>
                    <a:pt x="493093" y="3344"/>
                  </a:lnTo>
                  <a:lnTo>
                    <a:pt x="495753" y="5673"/>
                  </a:lnTo>
                  <a:lnTo>
                    <a:pt x="498747" y="8334"/>
                  </a:lnTo>
                  <a:lnTo>
                    <a:pt x="501407" y="6338"/>
                  </a:lnTo>
                  <a:lnTo>
                    <a:pt x="510720" y="14654"/>
                  </a:lnTo>
                  <a:lnTo>
                    <a:pt x="512382" y="20974"/>
                  </a:lnTo>
                  <a:lnTo>
                    <a:pt x="512049" y="24966"/>
                  </a:lnTo>
                  <a:lnTo>
                    <a:pt x="511051" y="28958"/>
                  </a:lnTo>
                  <a:lnTo>
                    <a:pt x="515042" y="35278"/>
                  </a:lnTo>
                  <a:lnTo>
                    <a:pt x="517370" y="35278"/>
                  </a:lnTo>
                  <a:lnTo>
                    <a:pt x="520031" y="36276"/>
                  </a:lnTo>
                  <a:lnTo>
                    <a:pt x="521029" y="39269"/>
                  </a:lnTo>
                  <a:lnTo>
                    <a:pt x="518700" y="43262"/>
                  </a:lnTo>
                  <a:lnTo>
                    <a:pt x="515706" y="45590"/>
                  </a:lnTo>
                  <a:lnTo>
                    <a:pt x="515706" y="50580"/>
                  </a:lnTo>
                  <a:lnTo>
                    <a:pt x="516038" y="58563"/>
                  </a:lnTo>
                  <a:lnTo>
                    <a:pt x="514374" y="66879"/>
                  </a:lnTo>
                  <a:lnTo>
                    <a:pt x="514041" y="73532"/>
                  </a:lnTo>
                  <a:lnTo>
                    <a:pt x="517699" y="76858"/>
                  </a:lnTo>
                  <a:lnTo>
                    <a:pt x="518364" y="80518"/>
                  </a:lnTo>
                  <a:lnTo>
                    <a:pt x="517366" y="83511"/>
                  </a:lnTo>
                  <a:lnTo>
                    <a:pt x="519361" y="86173"/>
                  </a:lnTo>
                  <a:lnTo>
                    <a:pt x="521690" y="88833"/>
                  </a:lnTo>
                  <a:lnTo>
                    <a:pt x="524018" y="92825"/>
                  </a:lnTo>
                  <a:lnTo>
                    <a:pt x="527010" y="96485"/>
                  </a:lnTo>
                  <a:lnTo>
                    <a:pt x="530003" y="99145"/>
                  </a:lnTo>
                  <a:lnTo>
                    <a:pt x="532996" y="101142"/>
                  </a:lnTo>
                  <a:lnTo>
                    <a:pt x="536323" y="99811"/>
                  </a:lnTo>
                  <a:lnTo>
                    <a:pt x="538319" y="98480"/>
                  </a:lnTo>
                  <a:lnTo>
                    <a:pt x="547298" y="98480"/>
                  </a:lnTo>
                  <a:lnTo>
                    <a:pt x="548297" y="100144"/>
                  </a:lnTo>
                  <a:lnTo>
                    <a:pt x="547963" y="103470"/>
                  </a:lnTo>
                  <a:lnTo>
                    <a:pt x="545303" y="104135"/>
                  </a:lnTo>
                  <a:lnTo>
                    <a:pt x="543639" y="106463"/>
                  </a:lnTo>
                  <a:lnTo>
                    <a:pt x="545967" y="110122"/>
                  </a:lnTo>
                  <a:lnTo>
                    <a:pt x="544304" y="112784"/>
                  </a:lnTo>
                  <a:lnTo>
                    <a:pt x="543639" y="115778"/>
                  </a:lnTo>
                  <a:lnTo>
                    <a:pt x="545967" y="119104"/>
                  </a:lnTo>
                  <a:lnTo>
                    <a:pt x="547297" y="122098"/>
                  </a:lnTo>
                  <a:lnTo>
                    <a:pt x="544303" y="124426"/>
                  </a:lnTo>
                  <a:lnTo>
                    <a:pt x="545301" y="127420"/>
                  </a:lnTo>
                  <a:lnTo>
                    <a:pt x="549292" y="130081"/>
                  </a:lnTo>
                  <a:lnTo>
                    <a:pt x="550289" y="133408"/>
                  </a:lnTo>
                  <a:lnTo>
                    <a:pt x="549291" y="136402"/>
                  </a:lnTo>
                  <a:lnTo>
                    <a:pt x="547295" y="139062"/>
                  </a:lnTo>
                  <a:lnTo>
                    <a:pt x="541309" y="142056"/>
                  </a:lnTo>
                  <a:lnTo>
                    <a:pt x="537983" y="142056"/>
                  </a:lnTo>
                  <a:lnTo>
                    <a:pt x="534324" y="142722"/>
                  </a:lnTo>
                  <a:lnTo>
                    <a:pt x="533991" y="145050"/>
                  </a:lnTo>
                  <a:lnTo>
                    <a:pt x="533991" y="149042"/>
                  </a:lnTo>
                  <a:lnTo>
                    <a:pt x="536651" y="152369"/>
                  </a:lnTo>
                  <a:lnTo>
                    <a:pt x="537981" y="155362"/>
                  </a:lnTo>
                  <a:lnTo>
                    <a:pt x="537648" y="157691"/>
                  </a:lnTo>
                  <a:lnTo>
                    <a:pt x="535320" y="160684"/>
                  </a:lnTo>
                  <a:lnTo>
                    <a:pt x="532327" y="162348"/>
                  </a:lnTo>
                  <a:lnTo>
                    <a:pt x="525009" y="162348"/>
                  </a:lnTo>
                  <a:lnTo>
                    <a:pt x="522348" y="162348"/>
                  </a:lnTo>
                  <a:lnTo>
                    <a:pt x="521018" y="165009"/>
                  </a:lnTo>
                  <a:lnTo>
                    <a:pt x="521018" y="167337"/>
                  </a:lnTo>
                  <a:lnTo>
                    <a:pt x="522016" y="169666"/>
                  </a:lnTo>
                  <a:lnTo>
                    <a:pt x="525341" y="170997"/>
                  </a:lnTo>
                  <a:lnTo>
                    <a:pt x="526006" y="172660"/>
                  </a:lnTo>
                  <a:lnTo>
                    <a:pt x="524676" y="175321"/>
                  </a:lnTo>
                  <a:lnTo>
                    <a:pt x="524343" y="179313"/>
                  </a:lnTo>
                  <a:lnTo>
                    <a:pt x="523677" y="189292"/>
                  </a:lnTo>
                  <a:lnTo>
                    <a:pt x="528998" y="194282"/>
                  </a:lnTo>
                  <a:lnTo>
                    <a:pt x="528998" y="198273"/>
                  </a:lnTo>
                  <a:lnTo>
                    <a:pt x="528664" y="204261"/>
                  </a:lnTo>
                  <a:lnTo>
                    <a:pt x="527334" y="207255"/>
                  </a:lnTo>
                  <a:lnTo>
                    <a:pt x="525006" y="210248"/>
                  </a:lnTo>
                  <a:lnTo>
                    <a:pt x="519684" y="211911"/>
                  </a:lnTo>
                  <a:lnTo>
                    <a:pt x="517355" y="215904"/>
                  </a:lnTo>
                  <a:lnTo>
                    <a:pt x="518685" y="218232"/>
                  </a:lnTo>
                  <a:lnTo>
                    <a:pt x="518353" y="221226"/>
                  </a:lnTo>
                  <a:lnTo>
                    <a:pt x="515692" y="225217"/>
                  </a:lnTo>
                  <a:lnTo>
                    <a:pt x="517687" y="227878"/>
                  </a:lnTo>
                  <a:lnTo>
                    <a:pt x="517687" y="232203"/>
                  </a:lnTo>
                  <a:lnTo>
                    <a:pt x="520014" y="235197"/>
                  </a:lnTo>
                  <a:lnTo>
                    <a:pt x="523673" y="236527"/>
                  </a:lnTo>
                  <a:lnTo>
                    <a:pt x="525336" y="238523"/>
                  </a:lnTo>
                  <a:lnTo>
                    <a:pt x="528662" y="240519"/>
                  </a:lnTo>
                  <a:lnTo>
                    <a:pt x="529659" y="242515"/>
                  </a:lnTo>
                  <a:lnTo>
                    <a:pt x="527663" y="245842"/>
                  </a:lnTo>
                  <a:lnTo>
                    <a:pt x="524005" y="249833"/>
                  </a:lnTo>
                  <a:lnTo>
                    <a:pt x="524004" y="252494"/>
                  </a:lnTo>
                  <a:lnTo>
                    <a:pt x="526000" y="257151"/>
                  </a:lnTo>
                  <a:lnTo>
                    <a:pt x="526332" y="262141"/>
                  </a:lnTo>
                  <a:lnTo>
                    <a:pt x="527329" y="266132"/>
                  </a:lnTo>
                  <a:lnTo>
                    <a:pt x="527329" y="269126"/>
                  </a:lnTo>
                  <a:lnTo>
                    <a:pt x="524668" y="272120"/>
                  </a:lnTo>
                  <a:lnTo>
                    <a:pt x="519678" y="276112"/>
                  </a:lnTo>
                  <a:lnTo>
                    <a:pt x="521341" y="280104"/>
                  </a:lnTo>
                  <a:lnTo>
                    <a:pt x="521341" y="283763"/>
                  </a:lnTo>
                  <a:lnTo>
                    <a:pt x="518347" y="288420"/>
                  </a:lnTo>
                  <a:lnTo>
                    <a:pt x="517017" y="292411"/>
                  </a:lnTo>
                  <a:lnTo>
                    <a:pt x="518347" y="296403"/>
                  </a:lnTo>
                  <a:lnTo>
                    <a:pt x="518346" y="301393"/>
                  </a:lnTo>
                  <a:lnTo>
                    <a:pt x="520009" y="303056"/>
                  </a:lnTo>
                  <a:lnTo>
                    <a:pt x="522670" y="303056"/>
                  </a:lnTo>
                  <a:lnTo>
                    <a:pt x="527326" y="302058"/>
                  </a:lnTo>
                  <a:lnTo>
                    <a:pt x="531650" y="302058"/>
                  </a:lnTo>
                  <a:lnTo>
                    <a:pt x="534643" y="304054"/>
                  </a:lnTo>
                  <a:lnTo>
                    <a:pt x="535641" y="306715"/>
                  </a:lnTo>
                  <a:lnTo>
                    <a:pt x="540962" y="311039"/>
                  </a:lnTo>
                  <a:lnTo>
                    <a:pt x="547282" y="311705"/>
                  </a:lnTo>
                  <a:lnTo>
                    <a:pt x="553934" y="310707"/>
                  </a:lnTo>
                  <a:lnTo>
                    <a:pt x="555264" y="312037"/>
                  </a:lnTo>
                  <a:lnTo>
                    <a:pt x="554931" y="315696"/>
                  </a:lnTo>
                  <a:lnTo>
                    <a:pt x="556261" y="318025"/>
                  </a:lnTo>
                  <a:lnTo>
                    <a:pt x="572255" y="332390"/>
                  </a:lnTo>
                  <a:lnTo>
                    <a:pt x="571988" y="335474"/>
                  </a:lnTo>
                  <a:lnTo>
                    <a:pt x="572555" y="344928"/>
                  </a:lnTo>
                  <a:lnTo>
                    <a:pt x="572291" y="350010"/>
                  </a:lnTo>
                  <a:lnTo>
                    <a:pt x="576329" y="355180"/>
                  </a:lnTo>
                  <a:lnTo>
                    <a:pt x="580578" y="357732"/>
                  </a:lnTo>
                  <a:lnTo>
                    <a:pt x="585131" y="360444"/>
                  </a:lnTo>
                  <a:lnTo>
                    <a:pt x="588238" y="362431"/>
                  </a:lnTo>
                  <a:lnTo>
                    <a:pt x="591374" y="366736"/>
                  </a:lnTo>
                  <a:lnTo>
                    <a:pt x="593540" y="373179"/>
                  </a:lnTo>
                  <a:lnTo>
                    <a:pt x="593663" y="378115"/>
                  </a:lnTo>
                  <a:lnTo>
                    <a:pt x="592928" y="383649"/>
                  </a:lnTo>
                  <a:lnTo>
                    <a:pt x="593622" y="390603"/>
                  </a:lnTo>
                  <a:lnTo>
                    <a:pt x="599442" y="402204"/>
                  </a:lnTo>
                  <a:lnTo>
                    <a:pt x="601382" y="408410"/>
                  </a:lnTo>
                  <a:lnTo>
                    <a:pt x="601818" y="413121"/>
                  </a:lnTo>
                  <a:lnTo>
                    <a:pt x="602036" y="417213"/>
                  </a:lnTo>
                  <a:lnTo>
                    <a:pt x="601694" y="422371"/>
                  </a:lnTo>
                  <a:lnTo>
                    <a:pt x="604309" y="436025"/>
                  </a:lnTo>
                  <a:lnTo>
                    <a:pt x="611611" y="437620"/>
                  </a:lnTo>
                  <a:lnTo>
                    <a:pt x="614279" y="444072"/>
                  </a:lnTo>
                  <a:lnTo>
                    <a:pt x="616726" y="453413"/>
                  </a:lnTo>
                  <a:lnTo>
                    <a:pt x="618060" y="457416"/>
                  </a:lnTo>
                  <a:lnTo>
                    <a:pt x="616504" y="465199"/>
                  </a:lnTo>
                  <a:lnTo>
                    <a:pt x="617393" y="472316"/>
                  </a:lnTo>
                  <a:lnTo>
                    <a:pt x="619482" y="476536"/>
                  </a:lnTo>
                  <a:lnTo>
                    <a:pt x="620729" y="481882"/>
                  </a:lnTo>
                  <a:lnTo>
                    <a:pt x="621510" y="484464"/>
                  </a:lnTo>
                  <a:lnTo>
                    <a:pt x="622286" y="487663"/>
                  </a:lnTo>
                  <a:lnTo>
                    <a:pt x="624274" y="490913"/>
                  </a:lnTo>
                  <a:lnTo>
                    <a:pt x="627039" y="493863"/>
                  </a:lnTo>
                  <a:lnTo>
                    <a:pt x="631278" y="496994"/>
                  </a:lnTo>
                  <a:lnTo>
                    <a:pt x="634227" y="499021"/>
                  </a:lnTo>
                  <a:lnTo>
                    <a:pt x="636254" y="501602"/>
                  </a:lnTo>
                  <a:lnTo>
                    <a:pt x="635148" y="505102"/>
                  </a:lnTo>
                  <a:lnTo>
                    <a:pt x="633121" y="507866"/>
                  </a:lnTo>
                  <a:lnTo>
                    <a:pt x="632752" y="511183"/>
                  </a:lnTo>
                  <a:lnTo>
                    <a:pt x="633121" y="513580"/>
                  </a:lnTo>
                  <a:lnTo>
                    <a:pt x="634042" y="515606"/>
                  </a:lnTo>
                  <a:lnTo>
                    <a:pt x="635517" y="517083"/>
                  </a:lnTo>
                  <a:lnTo>
                    <a:pt x="636992" y="519297"/>
                  </a:lnTo>
                  <a:lnTo>
                    <a:pt x="638097" y="522061"/>
                  </a:lnTo>
                  <a:lnTo>
                    <a:pt x="639629" y="526554"/>
                  </a:lnTo>
                  <a:lnTo>
                    <a:pt x="640040" y="529017"/>
                  </a:lnTo>
                  <a:lnTo>
                    <a:pt x="640040" y="532098"/>
                  </a:lnTo>
                  <a:lnTo>
                    <a:pt x="639637" y="534947"/>
                  </a:lnTo>
                  <a:lnTo>
                    <a:pt x="640344" y="537420"/>
                  </a:lnTo>
                  <a:lnTo>
                    <a:pt x="640790" y="539422"/>
                  </a:lnTo>
                  <a:lnTo>
                    <a:pt x="641345" y="540868"/>
                  </a:lnTo>
                  <a:lnTo>
                    <a:pt x="642124" y="544315"/>
                  </a:lnTo>
                  <a:lnTo>
                    <a:pt x="641901" y="546648"/>
                  </a:lnTo>
                  <a:lnTo>
                    <a:pt x="640246" y="547295"/>
                  </a:lnTo>
                  <a:lnTo>
                    <a:pt x="637986" y="549556"/>
                  </a:lnTo>
                  <a:lnTo>
                    <a:pt x="636960" y="552019"/>
                  </a:lnTo>
                  <a:lnTo>
                    <a:pt x="634085" y="555099"/>
                  </a:lnTo>
                  <a:lnTo>
                    <a:pt x="633058" y="557563"/>
                  </a:lnTo>
                  <a:lnTo>
                    <a:pt x="632647" y="560029"/>
                  </a:lnTo>
                  <a:lnTo>
                    <a:pt x="632236" y="565983"/>
                  </a:lnTo>
                  <a:lnTo>
                    <a:pt x="632852" y="568037"/>
                  </a:lnTo>
                  <a:lnTo>
                    <a:pt x="632441" y="570707"/>
                  </a:lnTo>
                  <a:lnTo>
                    <a:pt x="632852" y="577074"/>
                  </a:lnTo>
                  <a:lnTo>
                    <a:pt x="631826" y="579127"/>
                  </a:lnTo>
                  <a:lnTo>
                    <a:pt x="629362" y="581387"/>
                  </a:lnTo>
                  <a:lnTo>
                    <a:pt x="627924" y="584054"/>
                  </a:lnTo>
                  <a:lnTo>
                    <a:pt x="625664" y="586314"/>
                  </a:lnTo>
                  <a:lnTo>
                    <a:pt x="626486" y="588164"/>
                  </a:lnTo>
                  <a:lnTo>
                    <a:pt x="628540" y="587958"/>
                  </a:lnTo>
                  <a:lnTo>
                    <a:pt x="632441" y="587138"/>
                  </a:lnTo>
                  <a:lnTo>
                    <a:pt x="635933" y="586725"/>
                  </a:lnTo>
                  <a:lnTo>
                    <a:pt x="638808" y="585698"/>
                  </a:lnTo>
                  <a:lnTo>
                    <a:pt x="641478" y="585288"/>
                  </a:lnTo>
                  <a:lnTo>
                    <a:pt x="652469" y="588498"/>
                  </a:lnTo>
                  <a:lnTo>
                    <a:pt x="660473" y="591014"/>
                  </a:lnTo>
                  <a:lnTo>
                    <a:pt x="665733" y="592387"/>
                  </a:lnTo>
                  <a:lnTo>
                    <a:pt x="672594" y="593759"/>
                  </a:lnTo>
                  <a:lnTo>
                    <a:pt x="675338" y="595360"/>
                  </a:lnTo>
                  <a:lnTo>
                    <a:pt x="676481" y="598331"/>
                  </a:lnTo>
                  <a:lnTo>
                    <a:pt x="675567" y="604507"/>
                  </a:lnTo>
                  <a:lnTo>
                    <a:pt x="676482" y="608854"/>
                  </a:lnTo>
                  <a:lnTo>
                    <a:pt x="679646" y="613766"/>
                  </a:lnTo>
                  <a:lnTo>
                    <a:pt x="681647" y="615768"/>
                  </a:lnTo>
                  <a:lnTo>
                    <a:pt x="683323" y="619464"/>
                  </a:lnTo>
                  <a:lnTo>
                    <a:pt x="685381" y="623873"/>
                  </a:lnTo>
                  <a:lnTo>
                    <a:pt x="686850" y="624753"/>
                  </a:lnTo>
                  <a:lnTo>
                    <a:pt x="688908" y="625926"/>
                  </a:lnTo>
                  <a:lnTo>
                    <a:pt x="691848" y="626518"/>
                  </a:lnTo>
                  <a:lnTo>
                    <a:pt x="694494" y="628283"/>
                  </a:lnTo>
                  <a:lnTo>
                    <a:pt x="696211" y="628341"/>
                  </a:lnTo>
                  <a:lnTo>
                    <a:pt x="693318" y="632396"/>
                  </a:lnTo>
                  <a:lnTo>
                    <a:pt x="691554" y="634455"/>
                  </a:lnTo>
                  <a:lnTo>
                    <a:pt x="690966" y="636509"/>
                  </a:lnTo>
                  <a:lnTo>
                    <a:pt x="690378" y="639747"/>
                  </a:lnTo>
                  <a:lnTo>
                    <a:pt x="690672" y="641512"/>
                  </a:lnTo>
                  <a:lnTo>
                    <a:pt x="691260" y="642393"/>
                  </a:lnTo>
                  <a:lnTo>
                    <a:pt x="693318" y="645039"/>
                  </a:lnTo>
                  <a:lnTo>
                    <a:pt x="693612" y="647092"/>
                  </a:lnTo>
                  <a:lnTo>
                    <a:pt x="694200" y="651797"/>
                  </a:lnTo>
                  <a:lnTo>
                    <a:pt x="695633" y="659659"/>
                  </a:lnTo>
                  <a:lnTo>
                    <a:pt x="698858" y="665391"/>
                  </a:lnTo>
                  <a:lnTo>
                    <a:pt x="701008" y="668617"/>
                  </a:lnTo>
                  <a:lnTo>
                    <a:pt x="702800" y="672560"/>
                  </a:lnTo>
                  <a:lnTo>
                    <a:pt x="704233" y="676500"/>
                  </a:lnTo>
                  <a:lnTo>
                    <a:pt x="703874" y="679367"/>
                  </a:lnTo>
                  <a:lnTo>
                    <a:pt x="704233" y="683666"/>
                  </a:lnTo>
                  <a:lnTo>
                    <a:pt x="703875" y="687609"/>
                  </a:lnTo>
                  <a:lnTo>
                    <a:pt x="700650" y="690115"/>
                  </a:lnTo>
                  <a:lnTo>
                    <a:pt x="697783" y="693699"/>
                  </a:lnTo>
                  <a:lnTo>
                    <a:pt x="693483" y="692266"/>
                  </a:lnTo>
                  <a:lnTo>
                    <a:pt x="689350" y="692785"/>
                  </a:lnTo>
                  <a:lnTo>
                    <a:pt x="684647" y="693666"/>
                  </a:lnTo>
                  <a:lnTo>
                    <a:pt x="680531" y="693080"/>
                  </a:lnTo>
                  <a:lnTo>
                    <a:pt x="674652" y="690725"/>
                  </a:lnTo>
                  <a:lnTo>
                    <a:pt x="672300" y="690139"/>
                  </a:lnTo>
                  <a:lnTo>
                    <a:pt x="668242" y="688481"/>
                  </a:lnTo>
                  <a:lnTo>
                    <a:pt x="667415" y="686658"/>
                  </a:lnTo>
                  <a:lnTo>
                    <a:pt x="664307" y="682418"/>
                  </a:lnTo>
                  <a:lnTo>
                    <a:pt x="661340" y="676205"/>
                  </a:lnTo>
                  <a:lnTo>
                    <a:pt x="657949" y="669140"/>
                  </a:lnTo>
                  <a:lnTo>
                    <a:pt x="651451" y="666175"/>
                  </a:lnTo>
                  <a:lnTo>
                    <a:pt x="640996" y="663207"/>
                  </a:lnTo>
                  <a:lnTo>
                    <a:pt x="634921" y="661090"/>
                  </a:lnTo>
                  <a:lnTo>
                    <a:pt x="629552" y="660242"/>
                  </a:lnTo>
                  <a:lnTo>
                    <a:pt x="622205" y="656567"/>
                  </a:lnTo>
                  <a:lnTo>
                    <a:pt x="619380" y="657129"/>
                  </a:lnTo>
                  <a:lnTo>
                    <a:pt x="611468" y="663065"/>
                  </a:lnTo>
                  <a:lnTo>
                    <a:pt x="609349" y="663769"/>
                  </a:lnTo>
                  <a:lnTo>
                    <a:pt x="607371" y="665328"/>
                  </a:lnTo>
                  <a:lnTo>
                    <a:pt x="605110" y="671260"/>
                  </a:lnTo>
                  <a:lnTo>
                    <a:pt x="603980" y="674368"/>
                  </a:lnTo>
                  <a:lnTo>
                    <a:pt x="603556" y="677053"/>
                  </a:lnTo>
                  <a:lnTo>
                    <a:pt x="603980" y="679596"/>
                  </a:lnTo>
                  <a:lnTo>
                    <a:pt x="605252" y="681856"/>
                  </a:lnTo>
                  <a:lnTo>
                    <a:pt x="605595" y="686120"/>
                  </a:lnTo>
                  <a:lnTo>
                    <a:pt x="604404" y="701777"/>
                  </a:lnTo>
                  <a:lnTo>
                    <a:pt x="604262" y="703612"/>
                  </a:lnTo>
                  <a:lnTo>
                    <a:pt x="607159" y="707876"/>
                  </a:lnTo>
                  <a:lnTo>
                    <a:pt x="608635" y="710440"/>
                  </a:lnTo>
                  <a:lnTo>
                    <a:pt x="609649" y="714496"/>
                  </a:lnTo>
                  <a:lnTo>
                    <a:pt x="610662" y="718548"/>
                  </a:lnTo>
                  <a:lnTo>
                    <a:pt x="611676" y="723107"/>
                  </a:lnTo>
                  <a:lnTo>
                    <a:pt x="615223" y="725388"/>
                  </a:lnTo>
                  <a:lnTo>
                    <a:pt x="615476" y="728937"/>
                  </a:lnTo>
                  <a:lnTo>
                    <a:pt x="615476" y="732989"/>
                  </a:lnTo>
                  <a:lnTo>
                    <a:pt x="615729" y="739071"/>
                  </a:lnTo>
                  <a:lnTo>
                    <a:pt x="615730" y="743882"/>
                  </a:lnTo>
                  <a:lnTo>
                    <a:pt x="614716" y="746923"/>
                  </a:lnTo>
                  <a:lnTo>
                    <a:pt x="612182" y="748952"/>
                  </a:lnTo>
                  <a:lnTo>
                    <a:pt x="609396" y="749204"/>
                  </a:lnTo>
                  <a:lnTo>
                    <a:pt x="605088" y="749963"/>
                  </a:lnTo>
                  <a:lnTo>
                    <a:pt x="602808" y="751485"/>
                  </a:lnTo>
                  <a:lnTo>
                    <a:pt x="599008" y="756552"/>
                  </a:lnTo>
                  <a:lnTo>
                    <a:pt x="596728" y="762379"/>
                  </a:lnTo>
                  <a:lnTo>
                    <a:pt x="590648" y="792273"/>
                  </a:lnTo>
                  <a:lnTo>
                    <a:pt x="585672" y="812686"/>
                  </a:lnTo>
                  <a:lnTo>
                    <a:pt x="584361" y="816438"/>
                  </a:lnTo>
                  <a:lnTo>
                    <a:pt x="581499" y="820775"/>
                  </a:lnTo>
                  <a:lnTo>
                    <a:pt x="577845" y="826176"/>
                  </a:lnTo>
                  <a:lnTo>
                    <a:pt x="575525" y="830368"/>
                  </a:lnTo>
                  <a:lnTo>
                    <a:pt x="576085" y="836176"/>
                  </a:lnTo>
                  <a:lnTo>
                    <a:pt x="579743" y="840524"/>
                  </a:lnTo>
                  <a:lnTo>
                    <a:pt x="582030" y="846927"/>
                  </a:lnTo>
                  <a:lnTo>
                    <a:pt x="580430" y="850128"/>
                  </a:lnTo>
                  <a:lnTo>
                    <a:pt x="576084" y="852872"/>
                  </a:lnTo>
                  <a:lnTo>
                    <a:pt x="571053" y="855159"/>
                  </a:lnTo>
                  <a:lnTo>
                    <a:pt x="569173" y="860924"/>
                  </a:lnTo>
                  <a:lnTo>
                    <a:pt x="568197" y="866920"/>
                  </a:lnTo>
                  <a:lnTo>
                    <a:pt x="566378" y="872820"/>
                  </a:lnTo>
                  <a:lnTo>
                    <a:pt x="563953" y="878246"/>
                  </a:lnTo>
                  <a:lnTo>
                    <a:pt x="560613" y="886967"/>
                  </a:lnTo>
                  <a:lnTo>
                    <a:pt x="557378" y="893005"/>
                  </a:lnTo>
                  <a:lnTo>
                    <a:pt x="555322" y="898661"/>
                  </a:lnTo>
                  <a:lnTo>
                    <a:pt x="554294" y="906374"/>
                  </a:lnTo>
                  <a:lnTo>
                    <a:pt x="551724" y="914597"/>
                  </a:lnTo>
                  <a:lnTo>
                    <a:pt x="550696" y="923337"/>
                  </a:lnTo>
                  <a:lnTo>
                    <a:pt x="550696" y="929503"/>
                  </a:lnTo>
                  <a:lnTo>
                    <a:pt x="550696" y="934129"/>
                  </a:lnTo>
                  <a:lnTo>
                    <a:pt x="551609" y="940445"/>
                  </a:lnTo>
                  <a:lnTo>
                    <a:pt x="551903" y="944616"/>
                  </a:lnTo>
                  <a:lnTo>
                    <a:pt x="553330" y="949655"/>
                  </a:lnTo>
                  <a:lnTo>
                    <a:pt x="554598" y="951454"/>
                  </a:lnTo>
                  <a:lnTo>
                    <a:pt x="555552" y="953552"/>
                  </a:lnTo>
                  <a:lnTo>
                    <a:pt x="559014" y="956936"/>
                  </a:lnTo>
                  <a:lnTo>
                    <a:pt x="562369" y="958161"/>
                  </a:lnTo>
                  <a:lnTo>
                    <a:pt x="564340" y="959433"/>
                  </a:lnTo>
                  <a:lnTo>
                    <a:pt x="569312" y="960533"/>
                  </a:lnTo>
                  <a:lnTo>
                    <a:pt x="576942" y="963152"/>
                  </a:lnTo>
                  <a:lnTo>
                    <a:pt x="580481" y="962991"/>
                  </a:lnTo>
                  <a:lnTo>
                    <a:pt x="581908" y="963896"/>
                  </a:lnTo>
                  <a:lnTo>
                    <a:pt x="583024" y="964606"/>
                  </a:lnTo>
                  <a:lnTo>
                    <a:pt x="578453" y="969598"/>
                  </a:lnTo>
                  <a:lnTo>
                    <a:pt x="573313" y="977307"/>
                  </a:lnTo>
                  <a:lnTo>
                    <a:pt x="570228" y="982450"/>
                  </a:lnTo>
                  <a:lnTo>
                    <a:pt x="565602" y="989133"/>
                  </a:lnTo>
                  <a:lnTo>
                    <a:pt x="563032" y="993246"/>
                  </a:lnTo>
                  <a:lnTo>
                    <a:pt x="557184" y="998683"/>
                  </a:lnTo>
                  <a:lnTo>
                    <a:pt x="552394" y="1003291"/>
                  </a:lnTo>
                  <a:lnTo>
                    <a:pt x="547175" y="1006502"/>
                  </a:lnTo>
                  <a:lnTo>
                    <a:pt x="541851" y="1010946"/>
                  </a:lnTo>
                  <a:lnTo>
                    <a:pt x="537137" y="1015631"/>
                  </a:lnTo>
                  <a:lnTo>
                    <a:pt x="533370" y="1019182"/>
                  </a:lnTo>
                  <a:lnTo>
                    <a:pt x="529602" y="1022806"/>
                  </a:lnTo>
                  <a:lnTo>
                    <a:pt x="525334" y="1028194"/>
                  </a:lnTo>
                  <a:lnTo>
                    <a:pt x="522264" y="1031527"/>
                  </a:lnTo>
                  <a:lnTo>
                    <a:pt x="519272" y="1034780"/>
                  </a:lnTo>
                  <a:lnTo>
                    <a:pt x="515562" y="1039255"/>
                  </a:lnTo>
                  <a:lnTo>
                    <a:pt x="509707" y="1046925"/>
                  </a:lnTo>
                  <a:lnTo>
                    <a:pt x="508324" y="1050446"/>
                  </a:lnTo>
                  <a:lnTo>
                    <a:pt x="506110" y="1053331"/>
                  </a:lnTo>
                  <a:lnTo>
                    <a:pt x="503331" y="1057362"/>
                  </a:lnTo>
                  <a:lnTo>
                    <a:pt x="501731" y="1060257"/>
                  </a:lnTo>
                  <a:lnTo>
                    <a:pt x="496474" y="1061618"/>
                  </a:lnTo>
                  <a:lnTo>
                    <a:pt x="492676" y="1063086"/>
                  </a:lnTo>
                  <a:lnTo>
                    <a:pt x="486601" y="1063195"/>
                  </a:lnTo>
                  <a:lnTo>
                    <a:pt x="484390" y="1062381"/>
                  </a:lnTo>
                  <a:lnTo>
                    <a:pt x="481992" y="1059559"/>
                  </a:lnTo>
                  <a:lnTo>
                    <a:pt x="480772" y="1055524"/>
                  </a:lnTo>
                  <a:lnTo>
                    <a:pt x="477908" y="1049376"/>
                  </a:lnTo>
                  <a:lnTo>
                    <a:pt x="475235" y="1048629"/>
                  </a:lnTo>
                  <a:lnTo>
                    <a:pt x="472878" y="1047426"/>
                  </a:lnTo>
                  <a:lnTo>
                    <a:pt x="470250" y="1048067"/>
                  </a:lnTo>
                  <a:lnTo>
                    <a:pt x="467571" y="1047554"/>
                  </a:lnTo>
                  <a:lnTo>
                    <a:pt x="460255" y="1051725"/>
                  </a:lnTo>
                  <a:lnTo>
                    <a:pt x="456193" y="1054726"/>
                  </a:lnTo>
                  <a:lnTo>
                    <a:pt x="451334" y="1059024"/>
                  </a:lnTo>
                  <a:lnTo>
                    <a:pt x="448161" y="1063511"/>
                  </a:lnTo>
                  <a:lnTo>
                    <a:pt x="445457" y="1067697"/>
                  </a:lnTo>
                  <a:lnTo>
                    <a:pt x="443673" y="1071977"/>
                  </a:lnTo>
                  <a:lnTo>
                    <a:pt x="442779" y="1077743"/>
                  </a:lnTo>
                  <a:lnTo>
                    <a:pt x="441843" y="1081886"/>
                  </a:lnTo>
                  <a:lnTo>
                    <a:pt x="441743" y="1086509"/>
                  </a:lnTo>
                  <a:lnTo>
                    <a:pt x="441139" y="1093052"/>
                  </a:lnTo>
                  <a:lnTo>
                    <a:pt x="441062" y="1096597"/>
                  </a:lnTo>
                  <a:lnTo>
                    <a:pt x="441098" y="1101992"/>
                  </a:lnTo>
                  <a:lnTo>
                    <a:pt x="440974" y="1107697"/>
                  </a:lnTo>
                  <a:lnTo>
                    <a:pt x="439369" y="1110826"/>
                  </a:lnTo>
                  <a:lnTo>
                    <a:pt x="436275" y="1115234"/>
                  </a:lnTo>
                  <a:lnTo>
                    <a:pt x="432899" y="1118484"/>
                  </a:lnTo>
                  <a:lnTo>
                    <a:pt x="430414" y="1123214"/>
                  </a:lnTo>
                  <a:lnTo>
                    <a:pt x="431182" y="1126774"/>
                  </a:lnTo>
                  <a:lnTo>
                    <a:pt x="433298" y="1129702"/>
                  </a:lnTo>
                  <a:lnTo>
                    <a:pt x="435400" y="1133557"/>
                  </a:lnTo>
                  <a:lnTo>
                    <a:pt x="436101" y="1137409"/>
                  </a:lnTo>
                  <a:lnTo>
                    <a:pt x="435750" y="1142667"/>
                  </a:lnTo>
                  <a:lnTo>
                    <a:pt x="433998" y="1150377"/>
                  </a:lnTo>
                  <a:lnTo>
                    <a:pt x="432597" y="1156337"/>
                  </a:lnTo>
                  <a:lnTo>
                    <a:pt x="432247" y="1163342"/>
                  </a:lnTo>
                  <a:lnTo>
                    <a:pt x="432247" y="1166145"/>
                  </a:lnTo>
                  <a:lnTo>
                    <a:pt x="432247" y="1168596"/>
                  </a:lnTo>
                  <a:lnTo>
                    <a:pt x="432247" y="1173855"/>
                  </a:lnTo>
                  <a:lnTo>
                    <a:pt x="431545" y="1178761"/>
                  </a:lnTo>
                  <a:lnTo>
                    <a:pt x="430494" y="1181914"/>
                  </a:lnTo>
                  <a:lnTo>
                    <a:pt x="428042" y="1187172"/>
                  </a:lnTo>
                  <a:lnTo>
                    <a:pt x="425939" y="1189624"/>
                  </a:lnTo>
                  <a:lnTo>
                    <a:pt x="422785" y="1193827"/>
                  </a:lnTo>
                  <a:lnTo>
                    <a:pt x="420683" y="1198733"/>
                  </a:lnTo>
                  <a:lnTo>
                    <a:pt x="419631" y="1202941"/>
                  </a:lnTo>
                  <a:lnTo>
                    <a:pt x="417879" y="1206795"/>
                  </a:lnTo>
                  <a:lnTo>
                    <a:pt x="415426" y="1210298"/>
                  </a:lnTo>
                  <a:lnTo>
                    <a:pt x="414025" y="1212400"/>
                  </a:lnTo>
                  <a:lnTo>
                    <a:pt x="410170" y="1214851"/>
                  </a:lnTo>
                  <a:lnTo>
                    <a:pt x="407367" y="1216255"/>
                  </a:lnTo>
                  <a:lnTo>
                    <a:pt x="405264" y="1219059"/>
                  </a:lnTo>
                  <a:lnTo>
                    <a:pt x="400147" y="1222910"/>
                  </a:lnTo>
                  <a:lnTo>
                    <a:pt x="395864" y="1225228"/>
                  </a:lnTo>
                  <a:lnTo>
                    <a:pt x="391905" y="1227555"/>
                  </a:lnTo>
                  <a:lnTo>
                    <a:pt x="387479" y="1231049"/>
                  </a:lnTo>
                  <a:lnTo>
                    <a:pt x="382123" y="1238035"/>
                  </a:lnTo>
                  <a:lnTo>
                    <a:pt x="372049" y="1247288"/>
                  </a:lnTo>
                  <a:lnTo>
                    <a:pt x="367289" y="1248321"/>
                  </a:lnTo>
                  <a:lnTo>
                    <a:pt x="358031" y="1253114"/>
                  </a:lnTo>
                  <a:lnTo>
                    <a:pt x="353753" y="1254022"/>
                  </a:lnTo>
                  <a:lnTo>
                    <a:pt x="349156" y="1254557"/>
                  </a:lnTo>
                  <a:lnTo>
                    <a:pt x="344685" y="1254238"/>
                  </a:lnTo>
                  <a:lnTo>
                    <a:pt x="339188" y="1253105"/>
                  </a:lnTo>
                  <a:lnTo>
                    <a:pt x="334399" y="1252486"/>
                  </a:lnTo>
                  <a:lnTo>
                    <a:pt x="330059" y="1251468"/>
                  </a:lnTo>
                  <a:lnTo>
                    <a:pt x="325962" y="1250830"/>
                  </a:lnTo>
                  <a:lnTo>
                    <a:pt x="321358" y="1251134"/>
                  </a:lnTo>
                  <a:lnTo>
                    <a:pt x="315967" y="1250921"/>
                  </a:lnTo>
                  <a:lnTo>
                    <a:pt x="311085" y="1251975"/>
                  </a:lnTo>
                  <a:lnTo>
                    <a:pt x="309091" y="1252947"/>
                  </a:lnTo>
                  <a:lnTo>
                    <a:pt x="304714" y="1255086"/>
                  </a:lnTo>
                  <a:lnTo>
                    <a:pt x="301453" y="1256325"/>
                  </a:lnTo>
                  <a:lnTo>
                    <a:pt x="297636" y="1259609"/>
                  </a:lnTo>
                  <a:lnTo>
                    <a:pt x="293176" y="1261991"/>
                  </a:lnTo>
                  <a:lnTo>
                    <a:pt x="289140" y="1265590"/>
                  </a:lnTo>
                  <a:lnTo>
                    <a:pt x="284251" y="1268986"/>
                  </a:lnTo>
                  <a:lnTo>
                    <a:pt x="282229" y="1270672"/>
                  </a:lnTo>
                  <a:lnTo>
                    <a:pt x="280595" y="1272237"/>
                  </a:lnTo>
                  <a:lnTo>
                    <a:pt x="278723" y="1274026"/>
                  </a:lnTo>
                  <a:lnTo>
                    <a:pt x="274992" y="1277540"/>
                  </a:lnTo>
                  <a:lnTo>
                    <a:pt x="271148" y="1279976"/>
                  </a:lnTo>
                  <a:lnTo>
                    <a:pt x="265823" y="1281769"/>
                  </a:lnTo>
                  <a:lnTo>
                    <a:pt x="262169" y="1283102"/>
                  </a:lnTo>
                  <a:lnTo>
                    <a:pt x="260502" y="1283713"/>
                  </a:lnTo>
                  <a:lnTo>
                    <a:pt x="258277" y="1285259"/>
                  </a:lnTo>
                  <a:lnTo>
                    <a:pt x="256334" y="1286083"/>
                  </a:lnTo>
                  <a:lnTo>
                    <a:pt x="255718" y="1286244"/>
                  </a:lnTo>
                  <a:lnTo>
                    <a:pt x="251853" y="1287249"/>
                  </a:lnTo>
                  <a:lnTo>
                    <a:pt x="248463" y="1287948"/>
                  </a:lnTo>
                  <a:lnTo>
                    <a:pt x="246715" y="1288856"/>
                  </a:lnTo>
                  <a:lnTo>
                    <a:pt x="237842" y="1290375"/>
                  </a:lnTo>
                  <a:lnTo>
                    <a:pt x="232540" y="1289141"/>
                  </a:lnTo>
                  <a:lnTo>
                    <a:pt x="228053" y="1288099"/>
                  </a:lnTo>
                  <a:lnTo>
                    <a:pt x="223694" y="1286845"/>
                  </a:lnTo>
                  <a:lnTo>
                    <a:pt x="222747" y="1286316"/>
                  </a:lnTo>
                  <a:lnTo>
                    <a:pt x="220385" y="1284618"/>
                  </a:lnTo>
                  <a:lnTo>
                    <a:pt x="218290" y="1282850"/>
                  </a:lnTo>
                  <a:lnTo>
                    <a:pt x="216582" y="1281411"/>
                  </a:lnTo>
                  <a:lnTo>
                    <a:pt x="214557" y="1279980"/>
                  </a:lnTo>
                  <a:lnTo>
                    <a:pt x="214088" y="1279329"/>
                  </a:lnTo>
                  <a:lnTo>
                    <a:pt x="212686" y="1277388"/>
                  </a:lnTo>
                  <a:lnTo>
                    <a:pt x="212398" y="1276875"/>
                  </a:lnTo>
                  <a:lnTo>
                    <a:pt x="210082" y="1272841"/>
                  </a:lnTo>
                  <a:lnTo>
                    <a:pt x="208643" y="1266407"/>
                  </a:lnTo>
                  <a:lnTo>
                    <a:pt x="206110" y="1259469"/>
                  </a:lnTo>
                  <a:lnTo>
                    <a:pt x="205210" y="1255411"/>
                  </a:lnTo>
                  <a:lnTo>
                    <a:pt x="203622" y="1251529"/>
                  </a:lnTo>
                  <a:lnTo>
                    <a:pt x="202781" y="1246926"/>
                  </a:lnTo>
                  <a:lnTo>
                    <a:pt x="202451" y="1243853"/>
                  </a:lnTo>
                  <a:lnTo>
                    <a:pt x="202929" y="1237725"/>
                  </a:lnTo>
                  <a:lnTo>
                    <a:pt x="203064" y="1236003"/>
                  </a:lnTo>
                  <a:lnTo>
                    <a:pt x="202822" y="1231577"/>
                  </a:lnTo>
                  <a:lnTo>
                    <a:pt x="202997" y="1225092"/>
                  </a:lnTo>
                  <a:lnTo>
                    <a:pt x="203289" y="1217522"/>
                  </a:lnTo>
                  <a:lnTo>
                    <a:pt x="203224" y="1213129"/>
                  </a:lnTo>
                  <a:lnTo>
                    <a:pt x="202171" y="1206759"/>
                  </a:lnTo>
                  <a:lnTo>
                    <a:pt x="201741" y="1200602"/>
                  </a:lnTo>
                  <a:lnTo>
                    <a:pt x="201003" y="1194457"/>
                  </a:lnTo>
                  <a:lnTo>
                    <a:pt x="200266" y="1188308"/>
                  </a:lnTo>
                  <a:lnTo>
                    <a:pt x="199826" y="1184235"/>
                  </a:lnTo>
                  <a:lnTo>
                    <a:pt x="199657" y="1181385"/>
                  </a:lnTo>
                  <a:lnTo>
                    <a:pt x="199115" y="1176544"/>
                  </a:lnTo>
                  <a:lnTo>
                    <a:pt x="197305" y="1170511"/>
                  </a:lnTo>
                  <a:lnTo>
                    <a:pt x="193563" y="1164305"/>
                  </a:lnTo>
                  <a:lnTo>
                    <a:pt x="191013" y="1161355"/>
                  </a:lnTo>
                  <a:lnTo>
                    <a:pt x="187523" y="1157591"/>
                  </a:lnTo>
                  <a:lnTo>
                    <a:pt x="184033" y="1154505"/>
                  </a:lnTo>
                  <a:lnTo>
                    <a:pt x="180543" y="1151689"/>
                  </a:lnTo>
                  <a:lnTo>
                    <a:pt x="178261" y="1150210"/>
                  </a:lnTo>
                  <a:lnTo>
                    <a:pt x="175174" y="1148600"/>
                  </a:lnTo>
                  <a:lnTo>
                    <a:pt x="172758" y="1146452"/>
                  </a:lnTo>
                  <a:lnTo>
                    <a:pt x="171147" y="1144441"/>
                  </a:lnTo>
                  <a:lnTo>
                    <a:pt x="169268" y="1142026"/>
                  </a:lnTo>
                  <a:lnTo>
                    <a:pt x="167657" y="1139875"/>
                  </a:lnTo>
                  <a:lnTo>
                    <a:pt x="165644" y="1137324"/>
                  </a:lnTo>
                  <a:lnTo>
                    <a:pt x="161751" y="1134906"/>
                  </a:lnTo>
                  <a:lnTo>
                    <a:pt x="156517" y="1133566"/>
                  </a:lnTo>
                  <a:lnTo>
                    <a:pt x="150879" y="1133432"/>
                  </a:lnTo>
                  <a:lnTo>
                    <a:pt x="148731" y="1133432"/>
                  </a:lnTo>
                  <a:lnTo>
                    <a:pt x="146449" y="1133566"/>
                  </a:lnTo>
                  <a:lnTo>
                    <a:pt x="143630" y="1134775"/>
                  </a:lnTo>
                  <a:lnTo>
                    <a:pt x="142825" y="1138399"/>
                  </a:lnTo>
                  <a:lnTo>
                    <a:pt x="142959" y="1139875"/>
                  </a:lnTo>
                  <a:lnTo>
                    <a:pt x="143093" y="1142424"/>
                  </a:lnTo>
                  <a:lnTo>
                    <a:pt x="141482" y="1142831"/>
                  </a:lnTo>
                  <a:lnTo>
                    <a:pt x="138664" y="1140951"/>
                  </a:lnTo>
                  <a:lnTo>
                    <a:pt x="136516" y="1140544"/>
                  </a:lnTo>
                  <a:lnTo>
                    <a:pt x="133429" y="1142290"/>
                  </a:lnTo>
                  <a:lnTo>
                    <a:pt x="130745" y="1145647"/>
                  </a:lnTo>
                  <a:lnTo>
                    <a:pt x="129536" y="1160815"/>
                  </a:lnTo>
                  <a:lnTo>
                    <a:pt x="128194" y="1176252"/>
                  </a:lnTo>
                  <a:lnTo>
                    <a:pt x="124743" y="1188694"/>
                  </a:lnTo>
                  <a:lnTo>
                    <a:pt x="126241" y="1200429"/>
                  </a:lnTo>
                  <a:lnTo>
                    <a:pt x="129735" y="1208913"/>
                  </a:lnTo>
                  <a:lnTo>
                    <a:pt x="130275" y="1213263"/>
                  </a:lnTo>
                  <a:lnTo>
                    <a:pt x="133819" y="1219441"/>
                  </a:lnTo>
                  <a:lnTo>
                    <a:pt x="135020" y="1223910"/>
                  </a:lnTo>
                  <a:lnTo>
                    <a:pt x="135799" y="1225790"/>
                  </a:lnTo>
                  <a:lnTo>
                    <a:pt x="137756" y="1234028"/>
                  </a:lnTo>
                  <a:lnTo>
                    <a:pt x="137788" y="1237294"/>
                  </a:lnTo>
                  <a:lnTo>
                    <a:pt x="137101" y="1244566"/>
                  </a:lnTo>
                  <a:lnTo>
                    <a:pt x="134421" y="1249667"/>
                  </a:lnTo>
                  <a:lnTo>
                    <a:pt x="130482" y="1253883"/>
                  </a:lnTo>
                  <a:lnTo>
                    <a:pt x="128611" y="1255487"/>
                  </a:lnTo>
                  <a:lnTo>
                    <a:pt x="124683" y="1257696"/>
                  </a:lnTo>
                  <a:lnTo>
                    <a:pt x="122175" y="1259011"/>
                  </a:lnTo>
                  <a:lnTo>
                    <a:pt x="118255" y="1261064"/>
                  </a:lnTo>
                  <a:lnTo>
                    <a:pt x="114657" y="1263956"/>
                  </a:lnTo>
                  <a:lnTo>
                    <a:pt x="111295" y="1266997"/>
                  </a:lnTo>
                  <a:lnTo>
                    <a:pt x="109780" y="1270247"/>
                  </a:lnTo>
                  <a:lnTo>
                    <a:pt x="103835" y="1281155"/>
                  </a:lnTo>
                  <a:lnTo>
                    <a:pt x="96883" y="1299008"/>
                  </a:lnTo>
                  <a:lnTo>
                    <a:pt x="90452" y="1300083"/>
                  </a:lnTo>
                  <a:lnTo>
                    <a:pt x="86432" y="1299965"/>
                  </a:lnTo>
                  <a:lnTo>
                    <a:pt x="83783" y="1300259"/>
                  </a:lnTo>
                  <a:lnTo>
                    <a:pt x="81724" y="1298495"/>
                  </a:lnTo>
                  <a:lnTo>
                    <a:pt x="80252" y="1293786"/>
                  </a:lnTo>
                  <a:lnTo>
                    <a:pt x="69565" y="1273440"/>
                  </a:lnTo>
                  <a:lnTo>
                    <a:pt x="64441" y="1264354"/>
                  </a:lnTo>
                  <a:lnTo>
                    <a:pt x="60714" y="1257367"/>
                  </a:lnTo>
                  <a:lnTo>
                    <a:pt x="45168" y="1242975"/>
                  </a:lnTo>
                  <a:lnTo>
                    <a:pt x="40345" y="1239220"/>
                  </a:lnTo>
                  <a:lnTo>
                    <a:pt x="33914" y="1230648"/>
                  </a:lnTo>
                  <a:lnTo>
                    <a:pt x="33378" y="1224751"/>
                  </a:lnTo>
                  <a:lnTo>
                    <a:pt x="34450" y="1218858"/>
                  </a:lnTo>
                  <a:lnTo>
                    <a:pt x="34986" y="1211890"/>
                  </a:lnTo>
                  <a:lnTo>
                    <a:pt x="36594" y="1203318"/>
                  </a:lnTo>
                  <a:lnTo>
                    <a:pt x="36593" y="1196887"/>
                  </a:lnTo>
                  <a:lnTo>
                    <a:pt x="27671" y="1181738"/>
                  </a:lnTo>
                  <a:lnTo>
                    <a:pt x="25384" y="1178764"/>
                  </a:lnTo>
                  <a:lnTo>
                    <a:pt x="24240" y="1175562"/>
                  </a:lnTo>
                  <a:lnTo>
                    <a:pt x="23326" y="1172133"/>
                  </a:lnTo>
                  <a:lnTo>
                    <a:pt x="21496" y="1167786"/>
                  </a:lnTo>
                  <a:lnTo>
                    <a:pt x="20810" y="1161841"/>
                  </a:lnTo>
                  <a:lnTo>
                    <a:pt x="20353" y="1152005"/>
                  </a:lnTo>
                  <a:lnTo>
                    <a:pt x="20353" y="1142400"/>
                  </a:lnTo>
                  <a:lnTo>
                    <a:pt x="20811" y="1130280"/>
                  </a:lnTo>
                  <a:lnTo>
                    <a:pt x="22411" y="1116330"/>
                  </a:lnTo>
                  <a:lnTo>
                    <a:pt x="22660" y="1106321"/>
                  </a:lnTo>
                  <a:lnTo>
                    <a:pt x="23732" y="1099350"/>
                  </a:lnTo>
                  <a:lnTo>
                    <a:pt x="17057" y="1090692"/>
                  </a:lnTo>
                  <a:lnTo>
                    <a:pt x="16477" y="1084760"/>
                  </a:lnTo>
                  <a:lnTo>
                    <a:pt x="16225" y="1083633"/>
                  </a:lnTo>
                  <a:lnTo>
                    <a:pt x="15950" y="1079760"/>
                  </a:lnTo>
                  <a:lnTo>
                    <a:pt x="14470" y="1074963"/>
                  </a:lnTo>
                  <a:lnTo>
                    <a:pt x="14161" y="1072603"/>
                  </a:lnTo>
                  <a:lnTo>
                    <a:pt x="13411" y="1070510"/>
                  </a:lnTo>
                  <a:lnTo>
                    <a:pt x="13336" y="1065434"/>
                  </a:lnTo>
                  <a:lnTo>
                    <a:pt x="13324" y="1064556"/>
                  </a:lnTo>
                  <a:lnTo>
                    <a:pt x="13831" y="1058259"/>
                  </a:lnTo>
                  <a:lnTo>
                    <a:pt x="11725" y="1045498"/>
                  </a:lnTo>
                  <a:lnTo>
                    <a:pt x="10987" y="1041470"/>
                  </a:lnTo>
                  <a:lnTo>
                    <a:pt x="11868" y="1023012"/>
                  </a:lnTo>
                  <a:lnTo>
                    <a:pt x="13263" y="1020048"/>
                  </a:lnTo>
                  <a:lnTo>
                    <a:pt x="14178" y="1017533"/>
                  </a:lnTo>
                  <a:lnTo>
                    <a:pt x="13721" y="1012411"/>
                  </a:lnTo>
                  <a:lnTo>
                    <a:pt x="14048" y="1011646"/>
                  </a:lnTo>
                  <a:lnTo>
                    <a:pt x="14380" y="1010534"/>
                  </a:lnTo>
                  <a:lnTo>
                    <a:pt x="14599" y="1009386"/>
                  </a:lnTo>
                  <a:lnTo>
                    <a:pt x="14850" y="1008505"/>
                  </a:lnTo>
                  <a:lnTo>
                    <a:pt x="14990" y="1007387"/>
                  </a:lnTo>
                  <a:lnTo>
                    <a:pt x="15178" y="1005850"/>
                  </a:lnTo>
                  <a:lnTo>
                    <a:pt x="15404" y="1004349"/>
                  </a:lnTo>
                  <a:lnTo>
                    <a:pt x="15620" y="1003317"/>
                  </a:lnTo>
                  <a:lnTo>
                    <a:pt x="17837" y="998550"/>
                  </a:lnTo>
                  <a:lnTo>
                    <a:pt x="17837" y="995580"/>
                  </a:lnTo>
                  <a:lnTo>
                    <a:pt x="16174" y="992107"/>
                  </a:lnTo>
                  <a:lnTo>
                    <a:pt x="15662" y="990819"/>
                  </a:lnTo>
                  <a:lnTo>
                    <a:pt x="15331" y="990084"/>
                  </a:lnTo>
                  <a:lnTo>
                    <a:pt x="14864" y="985515"/>
                  </a:lnTo>
                  <a:lnTo>
                    <a:pt x="13109" y="978663"/>
                  </a:lnTo>
                  <a:lnTo>
                    <a:pt x="13172" y="977544"/>
                  </a:lnTo>
                  <a:lnTo>
                    <a:pt x="13475" y="976087"/>
                  </a:lnTo>
                  <a:lnTo>
                    <a:pt x="13616" y="974932"/>
                  </a:lnTo>
                  <a:lnTo>
                    <a:pt x="13754" y="973857"/>
                  </a:lnTo>
                  <a:lnTo>
                    <a:pt x="13936" y="972624"/>
                  </a:lnTo>
                  <a:lnTo>
                    <a:pt x="14237" y="971244"/>
                  </a:lnTo>
                  <a:lnTo>
                    <a:pt x="14349" y="969665"/>
                  </a:lnTo>
                  <a:lnTo>
                    <a:pt x="14268" y="968043"/>
                  </a:lnTo>
                  <a:lnTo>
                    <a:pt x="14382" y="966390"/>
                  </a:lnTo>
                  <a:lnTo>
                    <a:pt x="14561" y="965236"/>
                  </a:lnTo>
                  <a:lnTo>
                    <a:pt x="14794" y="963425"/>
                  </a:lnTo>
                  <a:lnTo>
                    <a:pt x="14750" y="961882"/>
                  </a:lnTo>
                  <a:lnTo>
                    <a:pt x="14820" y="960461"/>
                  </a:lnTo>
                  <a:lnTo>
                    <a:pt x="14848" y="959185"/>
                  </a:lnTo>
                  <a:lnTo>
                    <a:pt x="14882" y="957648"/>
                  </a:lnTo>
                  <a:lnTo>
                    <a:pt x="14830" y="956487"/>
                  </a:lnTo>
                  <a:lnTo>
                    <a:pt x="14817" y="955290"/>
                  </a:lnTo>
                  <a:lnTo>
                    <a:pt x="14889" y="953790"/>
                  </a:lnTo>
                  <a:lnTo>
                    <a:pt x="15150" y="952447"/>
                  </a:lnTo>
                  <a:lnTo>
                    <a:pt x="15446" y="951293"/>
                  </a:lnTo>
                  <a:lnTo>
                    <a:pt x="15384" y="948826"/>
                  </a:lnTo>
                  <a:lnTo>
                    <a:pt x="15525" y="947635"/>
                  </a:lnTo>
                  <a:lnTo>
                    <a:pt x="15745" y="946445"/>
                  </a:lnTo>
                  <a:lnTo>
                    <a:pt x="15880" y="945558"/>
                  </a:lnTo>
                  <a:lnTo>
                    <a:pt x="16108" y="943984"/>
                  </a:lnTo>
                  <a:lnTo>
                    <a:pt x="16252" y="942715"/>
                  </a:lnTo>
                  <a:lnTo>
                    <a:pt x="16326" y="941098"/>
                  </a:lnTo>
                  <a:lnTo>
                    <a:pt x="16400" y="940330"/>
                  </a:lnTo>
                  <a:lnTo>
                    <a:pt x="16525" y="939057"/>
                  </a:lnTo>
                  <a:lnTo>
                    <a:pt x="16859" y="937909"/>
                  </a:lnTo>
                  <a:lnTo>
                    <a:pt x="17393" y="936378"/>
                  </a:lnTo>
                  <a:lnTo>
                    <a:pt x="17766" y="935266"/>
                  </a:lnTo>
                  <a:lnTo>
                    <a:pt x="18255" y="934081"/>
                  </a:lnTo>
                  <a:lnTo>
                    <a:pt x="19103" y="932404"/>
                  </a:lnTo>
                  <a:lnTo>
                    <a:pt x="20139" y="929185"/>
                  </a:lnTo>
                  <a:lnTo>
                    <a:pt x="20558" y="927690"/>
                  </a:lnTo>
                  <a:lnTo>
                    <a:pt x="20864" y="926038"/>
                  </a:lnTo>
                  <a:lnTo>
                    <a:pt x="21117" y="925041"/>
                  </a:lnTo>
                  <a:lnTo>
                    <a:pt x="21452" y="923856"/>
                  </a:lnTo>
                  <a:lnTo>
                    <a:pt x="21642" y="922277"/>
                  </a:lnTo>
                  <a:lnTo>
                    <a:pt x="21938" y="921086"/>
                  </a:lnTo>
                  <a:lnTo>
                    <a:pt x="22101" y="918929"/>
                  </a:lnTo>
                  <a:lnTo>
                    <a:pt x="22250" y="917392"/>
                  </a:lnTo>
                  <a:lnTo>
                    <a:pt x="22354" y="916159"/>
                  </a:lnTo>
                  <a:lnTo>
                    <a:pt x="22093" y="913996"/>
                  </a:lnTo>
                  <a:lnTo>
                    <a:pt x="22013" y="912374"/>
                  </a:lnTo>
                  <a:lnTo>
                    <a:pt x="22179" y="910065"/>
                  </a:lnTo>
                  <a:lnTo>
                    <a:pt x="22565" y="908340"/>
                  </a:lnTo>
                  <a:lnTo>
                    <a:pt x="22793" y="906724"/>
                  </a:lnTo>
                  <a:lnTo>
                    <a:pt x="23334" y="904962"/>
                  </a:lnTo>
                  <a:lnTo>
                    <a:pt x="24506" y="902556"/>
                  </a:lnTo>
                  <a:lnTo>
                    <a:pt x="25158" y="900989"/>
                  </a:lnTo>
                  <a:lnTo>
                    <a:pt x="25889" y="899348"/>
                  </a:lnTo>
                  <a:lnTo>
                    <a:pt x="26424" y="897817"/>
                  </a:lnTo>
                  <a:lnTo>
                    <a:pt x="26608" y="896475"/>
                  </a:lnTo>
                  <a:lnTo>
                    <a:pt x="27020" y="895284"/>
                  </a:lnTo>
                  <a:lnTo>
                    <a:pt x="27896" y="894069"/>
                  </a:lnTo>
                  <a:lnTo>
                    <a:pt x="28116" y="892842"/>
                  </a:lnTo>
                  <a:lnTo>
                    <a:pt x="28529" y="891693"/>
                  </a:lnTo>
                  <a:lnTo>
                    <a:pt x="29410" y="890205"/>
                  </a:lnTo>
                  <a:lnTo>
                    <a:pt x="29744" y="889057"/>
                  </a:lnTo>
                  <a:lnTo>
                    <a:pt x="30154" y="887951"/>
                  </a:lnTo>
                  <a:lnTo>
                    <a:pt x="30566" y="886760"/>
                  </a:lnTo>
                  <a:lnTo>
                    <a:pt x="30832" y="885186"/>
                  </a:lnTo>
                  <a:lnTo>
                    <a:pt x="31128" y="884038"/>
                  </a:lnTo>
                  <a:lnTo>
                    <a:pt x="31394" y="882459"/>
                  </a:lnTo>
                  <a:lnTo>
                    <a:pt x="31661" y="880849"/>
                  </a:lnTo>
                  <a:lnTo>
                    <a:pt x="31751" y="880272"/>
                  </a:lnTo>
                  <a:lnTo>
                    <a:pt x="31477" y="878686"/>
                  </a:lnTo>
                  <a:lnTo>
                    <a:pt x="31271" y="877483"/>
                  </a:lnTo>
                  <a:lnTo>
                    <a:pt x="31113" y="875904"/>
                  </a:lnTo>
                  <a:lnTo>
                    <a:pt x="30416" y="874227"/>
                  </a:lnTo>
                  <a:lnTo>
                    <a:pt x="29655" y="871973"/>
                  </a:lnTo>
                  <a:lnTo>
                    <a:pt x="28962" y="870108"/>
                  </a:lnTo>
                  <a:lnTo>
                    <a:pt x="27918" y="868431"/>
                  </a:lnTo>
                  <a:lnTo>
                    <a:pt x="27280" y="865794"/>
                  </a:lnTo>
                  <a:lnTo>
                    <a:pt x="26986" y="865095"/>
                  </a:lnTo>
                  <a:lnTo>
                    <a:pt x="26923" y="864512"/>
                  </a:lnTo>
                  <a:lnTo>
                    <a:pt x="26897" y="863899"/>
                  </a:lnTo>
                  <a:lnTo>
                    <a:pt x="26797" y="863200"/>
                  </a:lnTo>
                  <a:lnTo>
                    <a:pt x="25978" y="861797"/>
                  </a:lnTo>
                  <a:lnTo>
                    <a:pt x="25437" y="860047"/>
                  </a:lnTo>
                  <a:lnTo>
                    <a:pt x="25044" y="858577"/>
                  </a:lnTo>
                  <a:lnTo>
                    <a:pt x="24389" y="856748"/>
                  </a:lnTo>
                  <a:lnTo>
                    <a:pt x="23948" y="855776"/>
                  </a:lnTo>
                  <a:lnTo>
                    <a:pt x="23129" y="854373"/>
                  </a:lnTo>
                  <a:lnTo>
                    <a:pt x="22578" y="853048"/>
                  </a:lnTo>
                  <a:lnTo>
                    <a:pt x="21871" y="851796"/>
                  </a:lnTo>
                  <a:lnTo>
                    <a:pt x="20565" y="849768"/>
                  </a:lnTo>
                  <a:lnTo>
                    <a:pt x="19896" y="848558"/>
                  </a:lnTo>
                  <a:lnTo>
                    <a:pt x="18875" y="847611"/>
                  </a:lnTo>
                  <a:lnTo>
                    <a:pt x="18207" y="846323"/>
                  </a:lnTo>
                  <a:lnTo>
                    <a:pt x="17653" y="845193"/>
                  </a:lnTo>
                  <a:lnTo>
                    <a:pt x="17297" y="843838"/>
                  </a:lnTo>
                  <a:lnTo>
                    <a:pt x="17014" y="842635"/>
                  </a:lnTo>
                  <a:lnTo>
                    <a:pt x="16789" y="840545"/>
                  </a:lnTo>
                  <a:lnTo>
                    <a:pt x="16709" y="838929"/>
                  </a:lnTo>
                  <a:lnTo>
                    <a:pt x="16698" y="837690"/>
                  </a:lnTo>
                  <a:lnTo>
                    <a:pt x="16655" y="836073"/>
                  </a:lnTo>
                  <a:lnTo>
                    <a:pt x="16391" y="834020"/>
                  </a:lnTo>
                  <a:lnTo>
                    <a:pt x="16300" y="832938"/>
                  </a:lnTo>
                  <a:lnTo>
                    <a:pt x="15951" y="831237"/>
                  </a:lnTo>
                  <a:lnTo>
                    <a:pt x="15942" y="829846"/>
                  </a:lnTo>
                  <a:lnTo>
                    <a:pt x="16250" y="828157"/>
                  </a:lnTo>
                  <a:lnTo>
                    <a:pt x="16669" y="826626"/>
                  </a:lnTo>
                  <a:lnTo>
                    <a:pt x="17140" y="824555"/>
                  </a:lnTo>
                  <a:lnTo>
                    <a:pt x="17514" y="823291"/>
                  </a:lnTo>
                  <a:lnTo>
                    <a:pt x="17785" y="821523"/>
                  </a:lnTo>
                  <a:lnTo>
                    <a:pt x="18050" y="820022"/>
                  </a:lnTo>
                  <a:lnTo>
                    <a:pt x="18096" y="817902"/>
                  </a:lnTo>
                  <a:lnTo>
                    <a:pt x="17974" y="816438"/>
                  </a:lnTo>
                  <a:lnTo>
                    <a:pt x="17816" y="814852"/>
                  </a:lnTo>
                  <a:lnTo>
                    <a:pt x="17272" y="813218"/>
                  </a:lnTo>
                  <a:lnTo>
                    <a:pt x="16231" y="811347"/>
                  </a:lnTo>
                  <a:lnTo>
                    <a:pt x="15227" y="809628"/>
                  </a:lnTo>
                  <a:lnTo>
                    <a:pt x="14113" y="807598"/>
                  </a:lnTo>
                  <a:lnTo>
                    <a:pt x="12942" y="806420"/>
                  </a:lnTo>
                  <a:lnTo>
                    <a:pt x="12311" y="805210"/>
                  </a:lnTo>
                  <a:lnTo>
                    <a:pt x="11642" y="804038"/>
                  </a:lnTo>
                  <a:lnTo>
                    <a:pt x="10592" y="802629"/>
                  </a:lnTo>
                  <a:lnTo>
                    <a:pt x="10269" y="801505"/>
                  </a:lnTo>
                  <a:lnTo>
                    <a:pt x="9263" y="799822"/>
                  </a:lnTo>
                  <a:lnTo>
                    <a:pt x="8596" y="798576"/>
                  </a:lnTo>
                  <a:lnTo>
                    <a:pt x="7811" y="797361"/>
                  </a:lnTo>
                  <a:lnTo>
                    <a:pt x="7267" y="795769"/>
                  </a:lnTo>
                  <a:lnTo>
                    <a:pt x="7023" y="794572"/>
                  </a:lnTo>
                  <a:lnTo>
                    <a:pt x="6893" y="793449"/>
                  </a:lnTo>
                  <a:lnTo>
                    <a:pt x="7072" y="792337"/>
                  </a:lnTo>
                  <a:lnTo>
                    <a:pt x="7319" y="791644"/>
                  </a:lnTo>
                  <a:lnTo>
                    <a:pt x="7845" y="790538"/>
                  </a:lnTo>
                  <a:lnTo>
                    <a:pt x="8363" y="789779"/>
                  </a:lnTo>
                  <a:lnTo>
                    <a:pt x="9198" y="788679"/>
                  </a:lnTo>
                  <a:lnTo>
                    <a:pt x="10373" y="787932"/>
                  </a:lnTo>
                  <a:lnTo>
                    <a:pt x="10965" y="787368"/>
                  </a:lnTo>
                  <a:lnTo>
                    <a:pt x="12136" y="786778"/>
                  </a:lnTo>
                  <a:lnTo>
                    <a:pt x="12878" y="786407"/>
                  </a:lnTo>
                  <a:lnTo>
                    <a:pt x="14210" y="785508"/>
                  </a:lnTo>
                  <a:lnTo>
                    <a:pt x="15384" y="784804"/>
                  </a:lnTo>
                  <a:lnTo>
                    <a:pt x="16055" y="784123"/>
                  </a:lnTo>
                  <a:lnTo>
                    <a:pt x="16801" y="783595"/>
                  </a:lnTo>
                  <a:lnTo>
                    <a:pt x="17246" y="782640"/>
                  </a:lnTo>
                  <a:lnTo>
                    <a:pt x="17612" y="781802"/>
                  </a:lnTo>
                  <a:lnTo>
                    <a:pt x="17779" y="781267"/>
                  </a:lnTo>
                  <a:lnTo>
                    <a:pt x="17892" y="779609"/>
                  </a:lnTo>
                  <a:lnTo>
                    <a:pt x="17834" y="778758"/>
                  </a:lnTo>
                  <a:lnTo>
                    <a:pt x="17585" y="777756"/>
                  </a:lnTo>
                  <a:lnTo>
                    <a:pt x="17269" y="776322"/>
                  </a:lnTo>
                  <a:lnTo>
                    <a:pt x="16879" y="774731"/>
                  </a:lnTo>
                  <a:lnTo>
                    <a:pt x="16287" y="773521"/>
                  </a:lnTo>
                  <a:lnTo>
                    <a:pt x="15667" y="771930"/>
                  </a:lnTo>
                  <a:lnTo>
                    <a:pt x="15187" y="770878"/>
                  </a:lnTo>
                  <a:lnTo>
                    <a:pt x="14715" y="769518"/>
                  </a:lnTo>
                  <a:lnTo>
                    <a:pt x="14087" y="768193"/>
                  </a:lnTo>
                  <a:lnTo>
                    <a:pt x="13726" y="767070"/>
                  </a:lnTo>
                  <a:lnTo>
                    <a:pt x="13299" y="765399"/>
                  </a:lnTo>
                  <a:lnTo>
                    <a:pt x="13093" y="764238"/>
                  </a:lnTo>
                  <a:lnTo>
                    <a:pt x="12885" y="763157"/>
                  </a:lnTo>
                  <a:lnTo>
                    <a:pt x="12839" y="761729"/>
                  </a:lnTo>
                  <a:lnTo>
                    <a:pt x="12704" y="760836"/>
                  </a:lnTo>
                  <a:lnTo>
                    <a:pt x="12118" y="759396"/>
                  </a:lnTo>
                  <a:lnTo>
                    <a:pt x="11835" y="758199"/>
                  </a:lnTo>
                  <a:lnTo>
                    <a:pt x="11828" y="757749"/>
                  </a:lnTo>
                  <a:lnTo>
                    <a:pt x="11820" y="757154"/>
                  </a:lnTo>
                  <a:lnTo>
                    <a:pt x="11652" y="755957"/>
                  </a:lnTo>
                  <a:lnTo>
                    <a:pt x="11341" y="754293"/>
                  </a:lnTo>
                  <a:lnTo>
                    <a:pt x="10672" y="753120"/>
                  </a:lnTo>
                  <a:lnTo>
                    <a:pt x="10300" y="750684"/>
                  </a:lnTo>
                  <a:lnTo>
                    <a:pt x="10056" y="749487"/>
                  </a:lnTo>
                  <a:lnTo>
                    <a:pt x="10057" y="747713"/>
                  </a:lnTo>
                  <a:lnTo>
                    <a:pt x="10082" y="746553"/>
                  </a:lnTo>
                  <a:lnTo>
                    <a:pt x="9914" y="745435"/>
                  </a:lnTo>
                  <a:lnTo>
                    <a:pt x="9774" y="744737"/>
                  </a:lnTo>
                  <a:lnTo>
                    <a:pt x="9494" y="743418"/>
                  </a:lnTo>
                  <a:lnTo>
                    <a:pt x="9327" y="742258"/>
                  </a:lnTo>
                  <a:lnTo>
                    <a:pt x="9276" y="741060"/>
                  </a:lnTo>
                  <a:lnTo>
                    <a:pt x="9266" y="739712"/>
                  </a:lnTo>
                  <a:lnTo>
                    <a:pt x="9230" y="737859"/>
                  </a:lnTo>
                  <a:lnTo>
                    <a:pt x="9295" y="736625"/>
                  </a:lnTo>
                  <a:lnTo>
                    <a:pt x="9333" y="734931"/>
                  </a:lnTo>
                  <a:lnTo>
                    <a:pt x="9334" y="733120"/>
                  </a:lnTo>
                  <a:lnTo>
                    <a:pt x="9331" y="731461"/>
                  </a:lnTo>
                  <a:lnTo>
                    <a:pt x="9204" y="730228"/>
                  </a:lnTo>
                  <a:lnTo>
                    <a:pt x="8871" y="727792"/>
                  </a:lnTo>
                  <a:lnTo>
                    <a:pt x="8635" y="726206"/>
                  </a:lnTo>
                  <a:lnTo>
                    <a:pt x="8472" y="724851"/>
                  </a:lnTo>
                  <a:lnTo>
                    <a:pt x="8161" y="723224"/>
                  </a:lnTo>
                  <a:lnTo>
                    <a:pt x="7854" y="721371"/>
                  </a:lnTo>
                  <a:lnTo>
                    <a:pt x="7463" y="719815"/>
                  </a:lnTo>
                  <a:lnTo>
                    <a:pt x="7137" y="718807"/>
                  </a:lnTo>
                  <a:lnTo>
                    <a:pt x="6159" y="717671"/>
                  </a:lnTo>
                  <a:lnTo>
                    <a:pt x="5718" y="716577"/>
                  </a:lnTo>
                  <a:lnTo>
                    <a:pt x="5200" y="715568"/>
                  </a:lnTo>
                  <a:lnTo>
                    <a:pt x="4893" y="713709"/>
                  </a:lnTo>
                  <a:lnTo>
                    <a:pt x="4995" y="712592"/>
                  </a:lnTo>
                  <a:lnTo>
                    <a:pt x="5061" y="711358"/>
                  </a:lnTo>
                  <a:lnTo>
                    <a:pt x="5278" y="710246"/>
                  </a:lnTo>
                  <a:lnTo>
                    <a:pt x="5571" y="709250"/>
                  </a:lnTo>
                  <a:lnTo>
                    <a:pt x="5740" y="708521"/>
                  </a:lnTo>
                  <a:lnTo>
                    <a:pt x="6046" y="706947"/>
                  </a:lnTo>
                  <a:lnTo>
                    <a:pt x="6310" y="705410"/>
                  </a:lnTo>
                  <a:lnTo>
                    <a:pt x="6459" y="703909"/>
                  </a:lnTo>
                  <a:lnTo>
                    <a:pt x="6605" y="702561"/>
                  </a:lnTo>
                  <a:lnTo>
                    <a:pt x="6560" y="701097"/>
                  </a:lnTo>
                  <a:lnTo>
                    <a:pt x="6455" y="698819"/>
                  </a:lnTo>
                  <a:lnTo>
                    <a:pt x="6487" y="697391"/>
                  </a:lnTo>
                  <a:lnTo>
                    <a:pt x="6434" y="696237"/>
                  </a:lnTo>
                  <a:lnTo>
                    <a:pt x="6159" y="694724"/>
                  </a:lnTo>
                  <a:lnTo>
                    <a:pt x="5662" y="692713"/>
                  </a:lnTo>
                  <a:lnTo>
                    <a:pt x="5316" y="690854"/>
                  </a:lnTo>
                  <a:lnTo>
                    <a:pt x="4821" y="688801"/>
                  </a:lnTo>
                  <a:lnTo>
                    <a:pt x="3888" y="687312"/>
                  </a:lnTo>
                  <a:lnTo>
                    <a:pt x="2744" y="684900"/>
                  </a:lnTo>
                  <a:lnTo>
                    <a:pt x="0" y="676243"/>
                  </a:lnTo>
                  <a:lnTo>
                    <a:pt x="225" y="674742"/>
                  </a:lnTo>
                  <a:lnTo>
                    <a:pt x="1708" y="672269"/>
                  </a:lnTo>
                  <a:lnTo>
                    <a:pt x="2883" y="671522"/>
                  </a:lnTo>
                  <a:lnTo>
                    <a:pt x="4062" y="670544"/>
                  </a:lnTo>
                  <a:lnTo>
                    <a:pt x="5861" y="669505"/>
                  </a:lnTo>
                  <a:lnTo>
                    <a:pt x="19943" y="658627"/>
                  </a:lnTo>
                  <a:lnTo>
                    <a:pt x="22114" y="658384"/>
                  </a:lnTo>
                  <a:lnTo>
                    <a:pt x="24284" y="656938"/>
                  </a:lnTo>
                  <a:lnTo>
                    <a:pt x="24766" y="654769"/>
                  </a:lnTo>
                  <a:lnTo>
                    <a:pt x="24043" y="650911"/>
                  </a:lnTo>
                  <a:lnTo>
                    <a:pt x="23801" y="647534"/>
                  </a:lnTo>
                  <a:lnTo>
                    <a:pt x="22114" y="644159"/>
                  </a:lnTo>
                  <a:lnTo>
                    <a:pt x="21391" y="642712"/>
                  </a:lnTo>
                  <a:lnTo>
                    <a:pt x="20426" y="640544"/>
                  </a:lnTo>
                  <a:lnTo>
                    <a:pt x="18979" y="638372"/>
                  </a:lnTo>
                  <a:lnTo>
                    <a:pt x="17774" y="633791"/>
                  </a:lnTo>
                  <a:lnTo>
                    <a:pt x="14133" y="628524"/>
                  </a:lnTo>
                  <a:lnTo>
                    <a:pt x="13201" y="625030"/>
                  </a:lnTo>
                  <a:lnTo>
                    <a:pt x="14133" y="620607"/>
                  </a:lnTo>
                  <a:lnTo>
                    <a:pt x="16462" y="616880"/>
                  </a:lnTo>
                  <a:lnTo>
                    <a:pt x="18738" y="613055"/>
                  </a:lnTo>
                  <a:lnTo>
                    <a:pt x="18979" y="611606"/>
                  </a:lnTo>
                  <a:lnTo>
                    <a:pt x="19220" y="607749"/>
                  </a:lnTo>
                  <a:lnTo>
                    <a:pt x="22114" y="597865"/>
                  </a:lnTo>
                  <a:lnTo>
                    <a:pt x="24766" y="592560"/>
                  </a:lnTo>
                  <a:lnTo>
                    <a:pt x="26695" y="589186"/>
                  </a:lnTo>
                  <a:lnTo>
                    <a:pt x="33205" y="584361"/>
                  </a:lnTo>
                  <a:lnTo>
                    <a:pt x="36581" y="580987"/>
                  </a:lnTo>
                  <a:lnTo>
                    <a:pt x="40921" y="576646"/>
                  </a:lnTo>
                  <a:lnTo>
                    <a:pt x="43091" y="572305"/>
                  </a:lnTo>
                  <a:lnTo>
                    <a:pt x="44537" y="564833"/>
                  </a:lnTo>
                  <a:lnTo>
                    <a:pt x="45984" y="560491"/>
                  </a:lnTo>
                  <a:lnTo>
                    <a:pt x="48154" y="556874"/>
                  </a:lnTo>
                  <a:lnTo>
                    <a:pt x="53459" y="553499"/>
                  </a:lnTo>
                  <a:lnTo>
                    <a:pt x="57799" y="551330"/>
                  </a:lnTo>
                  <a:lnTo>
                    <a:pt x="60452" y="548918"/>
                  </a:lnTo>
                  <a:lnTo>
                    <a:pt x="61657" y="544337"/>
                  </a:lnTo>
                  <a:lnTo>
                    <a:pt x="62621" y="537827"/>
                  </a:lnTo>
                  <a:lnTo>
                    <a:pt x="62533" y="529006"/>
                  </a:lnTo>
                  <a:lnTo>
                    <a:pt x="62568" y="527390"/>
                  </a:lnTo>
                  <a:lnTo>
                    <a:pt x="62526" y="525810"/>
                  </a:lnTo>
                  <a:lnTo>
                    <a:pt x="62408" y="524109"/>
                  </a:lnTo>
                  <a:lnTo>
                    <a:pt x="62272" y="523259"/>
                  </a:lnTo>
                  <a:lnTo>
                    <a:pt x="61931" y="521205"/>
                  </a:lnTo>
                  <a:lnTo>
                    <a:pt x="61533" y="520002"/>
                  </a:lnTo>
                  <a:lnTo>
                    <a:pt x="61405" y="518806"/>
                  </a:lnTo>
                  <a:lnTo>
                    <a:pt x="60943" y="516983"/>
                  </a:lnTo>
                  <a:lnTo>
                    <a:pt x="60652" y="516169"/>
                  </a:lnTo>
                  <a:lnTo>
                    <a:pt x="60138" y="514923"/>
                  </a:lnTo>
                  <a:lnTo>
                    <a:pt x="60039" y="514188"/>
                  </a:lnTo>
                  <a:lnTo>
                    <a:pt x="59756" y="513022"/>
                  </a:lnTo>
                  <a:lnTo>
                    <a:pt x="59194" y="512244"/>
                  </a:lnTo>
                  <a:lnTo>
                    <a:pt x="58788" y="511345"/>
                  </a:lnTo>
                  <a:lnTo>
                    <a:pt x="58077" y="510288"/>
                  </a:lnTo>
                  <a:lnTo>
                    <a:pt x="57495" y="508696"/>
                  </a:lnTo>
                  <a:lnTo>
                    <a:pt x="57087" y="507918"/>
                  </a:lnTo>
                  <a:lnTo>
                    <a:pt x="56297" y="506934"/>
                  </a:lnTo>
                  <a:lnTo>
                    <a:pt x="55801" y="506733"/>
                  </a:lnTo>
                  <a:lnTo>
                    <a:pt x="55014" y="505597"/>
                  </a:lnTo>
                  <a:lnTo>
                    <a:pt x="54036" y="504419"/>
                  </a:lnTo>
                  <a:lnTo>
                    <a:pt x="53429" y="503909"/>
                  </a:lnTo>
                  <a:lnTo>
                    <a:pt x="52825" y="503277"/>
                  </a:lnTo>
                  <a:lnTo>
                    <a:pt x="52178" y="502839"/>
                  </a:lnTo>
                  <a:lnTo>
                    <a:pt x="51535" y="502244"/>
                  </a:lnTo>
                  <a:lnTo>
                    <a:pt x="51041" y="501892"/>
                  </a:lnTo>
                  <a:lnTo>
                    <a:pt x="50437" y="501223"/>
                  </a:lnTo>
                  <a:lnTo>
                    <a:pt x="49909" y="500707"/>
                  </a:lnTo>
                  <a:lnTo>
                    <a:pt x="49268" y="500002"/>
                  </a:lnTo>
                  <a:lnTo>
                    <a:pt x="48274" y="499516"/>
                  </a:lnTo>
                  <a:lnTo>
                    <a:pt x="47668" y="498964"/>
                  </a:lnTo>
                  <a:lnTo>
                    <a:pt x="47288" y="498683"/>
                  </a:lnTo>
                  <a:lnTo>
                    <a:pt x="46913" y="498179"/>
                  </a:lnTo>
                  <a:lnTo>
                    <a:pt x="46458" y="497778"/>
                  </a:lnTo>
                  <a:lnTo>
                    <a:pt x="45781" y="496959"/>
                  </a:lnTo>
                  <a:lnTo>
                    <a:pt x="44711" y="496472"/>
                  </a:lnTo>
                  <a:lnTo>
                    <a:pt x="43604" y="495871"/>
                  </a:lnTo>
                  <a:lnTo>
                    <a:pt x="42880" y="495434"/>
                  </a:lnTo>
                  <a:lnTo>
                    <a:pt x="42162" y="494722"/>
                  </a:lnTo>
                  <a:lnTo>
                    <a:pt x="41059" y="494005"/>
                  </a:lnTo>
                  <a:lnTo>
                    <a:pt x="39923" y="492979"/>
                  </a:lnTo>
                  <a:lnTo>
                    <a:pt x="39165" y="492268"/>
                  </a:lnTo>
                  <a:lnTo>
                    <a:pt x="38174" y="491667"/>
                  </a:lnTo>
                  <a:lnTo>
                    <a:pt x="37418" y="490956"/>
                  </a:lnTo>
                  <a:lnTo>
                    <a:pt x="36020" y="489540"/>
                  </a:lnTo>
                  <a:lnTo>
                    <a:pt x="33676" y="487256"/>
                  </a:lnTo>
                  <a:lnTo>
                    <a:pt x="31322" y="485913"/>
                  </a:lnTo>
                  <a:lnTo>
                    <a:pt x="31598" y="485166"/>
                  </a:lnTo>
                  <a:lnTo>
                    <a:pt x="32075" y="484558"/>
                  </a:lnTo>
                  <a:lnTo>
                    <a:pt x="32314" y="484176"/>
                  </a:lnTo>
                  <a:lnTo>
                    <a:pt x="32591" y="483915"/>
                  </a:lnTo>
                  <a:lnTo>
                    <a:pt x="33066" y="483386"/>
                  </a:lnTo>
                  <a:lnTo>
                    <a:pt x="33811" y="482864"/>
                  </a:lnTo>
                  <a:lnTo>
                    <a:pt x="34210" y="482293"/>
                  </a:lnTo>
                  <a:lnTo>
                    <a:pt x="35037" y="481576"/>
                  </a:lnTo>
                  <a:lnTo>
                    <a:pt x="35509" y="481163"/>
                  </a:lnTo>
                  <a:lnTo>
                    <a:pt x="40675" y="468082"/>
                  </a:lnTo>
                  <a:lnTo>
                    <a:pt x="45837" y="463778"/>
                  </a:lnTo>
                  <a:lnTo>
                    <a:pt x="59231" y="466833"/>
                  </a:lnTo>
                  <a:lnTo>
                    <a:pt x="68836" y="473693"/>
                  </a:lnTo>
                  <a:lnTo>
                    <a:pt x="76841" y="475525"/>
                  </a:lnTo>
                  <a:lnTo>
                    <a:pt x="83473" y="475524"/>
                  </a:lnTo>
                  <a:lnTo>
                    <a:pt x="102912" y="475524"/>
                  </a:lnTo>
                  <a:lnTo>
                    <a:pt x="114346" y="471864"/>
                  </a:lnTo>
                  <a:lnTo>
                    <a:pt x="118006" y="462259"/>
                  </a:lnTo>
                  <a:lnTo>
                    <a:pt x="115947" y="448079"/>
                  </a:lnTo>
                  <a:lnTo>
                    <a:pt x="111145" y="438474"/>
                  </a:lnTo>
                  <a:lnTo>
                    <a:pt x="104970" y="425667"/>
                  </a:lnTo>
                  <a:lnTo>
                    <a:pt x="99481" y="410117"/>
                  </a:lnTo>
                  <a:lnTo>
                    <a:pt x="97423" y="400512"/>
                  </a:lnTo>
                  <a:lnTo>
                    <a:pt x="97457" y="390652"/>
                  </a:lnTo>
                  <a:lnTo>
                    <a:pt x="103479" y="378607"/>
                  </a:lnTo>
                  <a:lnTo>
                    <a:pt x="106060" y="373446"/>
                  </a:lnTo>
                  <a:lnTo>
                    <a:pt x="113803" y="361402"/>
                  </a:lnTo>
                  <a:lnTo>
                    <a:pt x="120685" y="354515"/>
                  </a:lnTo>
                  <a:lnTo>
                    <a:pt x="130149" y="347635"/>
                  </a:lnTo>
                  <a:lnTo>
                    <a:pt x="135311" y="342474"/>
                  </a:lnTo>
                  <a:lnTo>
                    <a:pt x="138871" y="333482"/>
                  </a:lnTo>
                  <a:lnTo>
                    <a:pt x="141808" y="325827"/>
                  </a:lnTo>
                  <a:lnTo>
                    <a:pt x="142087" y="325423"/>
                  </a:lnTo>
                  <a:close/>
                </a:path>
              </a:pathLst>
            </a:custGeom>
            <a:solidFill>
              <a:srgbClr val="EEB71A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" name="object 90">
              <a:extLst>
                <a:ext uri="{FF2B5EF4-FFF2-40B4-BE49-F238E27FC236}">
                  <a16:creationId xmlns:a16="http://schemas.microsoft.com/office/drawing/2014/main" id="{9F40B519-995E-4243-BE9E-5ACA30B60814}"/>
                </a:ext>
              </a:extLst>
            </p:cNvPr>
            <p:cNvSpPr/>
            <p:nvPr/>
          </p:nvSpPr>
          <p:spPr>
            <a:xfrm>
              <a:off x="4299231" y="3628834"/>
              <a:ext cx="694743" cy="1023681"/>
            </a:xfrm>
            <a:custGeom>
              <a:avLst/>
              <a:gdLst/>
              <a:ahLst/>
              <a:cxnLst/>
              <a:rect l="l" t="t" r="r" b="b"/>
              <a:pathLst>
                <a:path w="694743" h="1023681">
                  <a:moveTo>
                    <a:pt x="221573" y="99855"/>
                  </a:moveTo>
                  <a:lnTo>
                    <a:pt x="220878" y="92902"/>
                  </a:lnTo>
                  <a:lnTo>
                    <a:pt x="221614" y="87367"/>
                  </a:lnTo>
                  <a:lnTo>
                    <a:pt x="221490" y="82431"/>
                  </a:lnTo>
                  <a:lnTo>
                    <a:pt x="219324" y="75988"/>
                  </a:lnTo>
                  <a:lnTo>
                    <a:pt x="216189" y="71683"/>
                  </a:lnTo>
                  <a:lnTo>
                    <a:pt x="213081" y="69696"/>
                  </a:lnTo>
                  <a:lnTo>
                    <a:pt x="208529" y="66984"/>
                  </a:lnTo>
                  <a:lnTo>
                    <a:pt x="204280" y="64432"/>
                  </a:lnTo>
                  <a:lnTo>
                    <a:pt x="200241" y="59262"/>
                  </a:lnTo>
                  <a:lnTo>
                    <a:pt x="200505" y="54180"/>
                  </a:lnTo>
                  <a:lnTo>
                    <a:pt x="199939" y="44727"/>
                  </a:lnTo>
                  <a:lnTo>
                    <a:pt x="200206" y="41643"/>
                  </a:lnTo>
                  <a:lnTo>
                    <a:pt x="200508" y="41913"/>
                  </a:lnTo>
                  <a:lnTo>
                    <a:pt x="346850" y="58878"/>
                  </a:lnTo>
                  <a:lnTo>
                    <a:pt x="584996" y="0"/>
                  </a:lnTo>
                  <a:lnTo>
                    <a:pt x="592295" y="8428"/>
                  </a:lnTo>
                  <a:lnTo>
                    <a:pt x="592319" y="8724"/>
                  </a:lnTo>
                  <a:lnTo>
                    <a:pt x="597114" y="13993"/>
                  </a:lnTo>
                  <a:lnTo>
                    <a:pt x="694743" y="126737"/>
                  </a:lnTo>
                  <a:lnTo>
                    <a:pt x="656151" y="260127"/>
                  </a:lnTo>
                  <a:lnTo>
                    <a:pt x="534053" y="674601"/>
                  </a:lnTo>
                  <a:lnTo>
                    <a:pt x="486864" y="823575"/>
                  </a:lnTo>
                  <a:lnTo>
                    <a:pt x="27144" y="1016560"/>
                  </a:lnTo>
                  <a:lnTo>
                    <a:pt x="9419" y="1023681"/>
                  </a:lnTo>
                  <a:lnTo>
                    <a:pt x="12249" y="1018214"/>
                  </a:lnTo>
                  <a:lnTo>
                    <a:pt x="14904" y="1016772"/>
                  </a:lnTo>
                  <a:lnTo>
                    <a:pt x="16962" y="1016316"/>
                  </a:lnTo>
                  <a:lnTo>
                    <a:pt x="22451" y="1012427"/>
                  </a:lnTo>
                  <a:lnTo>
                    <a:pt x="22908" y="1009681"/>
                  </a:lnTo>
                  <a:lnTo>
                    <a:pt x="23594" y="1006480"/>
                  </a:lnTo>
                  <a:lnTo>
                    <a:pt x="22210" y="1000462"/>
                  </a:lnTo>
                  <a:lnTo>
                    <a:pt x="16733" y="986127"/>
                  </a:lnTo>
                  <a:lnTo>
                    <a:pt x="14675" y="977436"/>
                  </a:lnTo>
                  <a:lnTo>
                    <a:pt x="10101" y="967832"/>
                  </a:lnTo>
                  <a:lnTo>
                    <a:pt x="8957" y="963943"/>
                  </a:lnTo>
                  <a:lnTo>
                    <a:pt x="6899" y="959599"/>
                  </a:lnTo>
                  <a:lnTo>
                    <a:pt x="3012" y="957767"/>
                  </a:lnTo>
                  <a:lnTo>
                    <a:pt x="0" y="956540"/>
                  </a:lnTo>
                  <a:lnTo>
                    <a:pt x="10074" y="947287"/>
                  </a:lnTo>
                  <a:lnTo>
                    <a:pt x="15430" y="940301"/>
                  </a:lnTo>
                  <a:lnTo>
                    <a:pt x="19856" y="936808"/>
                  </a:lnTo>
                  <a:lnTo>
                    <a:pt x="23815" y="934481"/>
                  </a:lnTo>
                  <a:lnTo>
                    <a:pt x="28097" y="932163"/>
                  </a:lnTo>
                  <a:lnTo>
                    <a:pt x="38205" y="928815"/>
                  </a:lnTo>
                  <a:lnTo>
                    <a:pt x="43166" y="926910"/>
                  </a:lnTo>
                  <a:lnTo>
                    <a:pt x="48445" y="924550"/>
                  </a:lnTo>
                  <a:lnTo>
                    <a:pt x="54986" y="920671"/>
                  </a:lnTo>
                  <a:lnTo>
                    <a:pt x="60371" y="916923"/>
                  </a:lnTo>
                  <a:lnTo>
                    <a:pt x="63702" y="915696"/>
                  </a:lnTo>
                  <a:lnTo>
                    <a:pt x="67907" y="913594"/>
                  </a:lnTo>
                  <a:lnTo>
                    <a:pt x="71060" y="910789"/>
                  </a:lnTo>
                  <a:lnTo>
                    <a:pt x="74214" y="905883"/>
                  </a:lnTo>
                  <a:lnTo>
                    <a:pt x="75615" y="901679"/>
                  </a:lnTo>
                  <a:lnTo>
                    <a:pt x="77718" y="897475"/>
                  </a:lnTo>
                  <a:lnTo>
                    <a:pt x="81923" y="893617"/>
                  </a:lnTo>
                  <a:lnTo>
                    <a:pt x="85427" y="891166"/>
                  </a:lnTo>
                  <a:lnTo>
                    <a:pt x="91384" y="888362"/>
                  </a:lnTo>
                  <a:lnTo>
                    <a:pt x="98042" y="885562"/>
                  </a:lnTo>
                  <a:lnTo>
                    <a:pt x="106452" y="881707"/>
                  </a:lnTo>
                  <a:lnTo>
                    <a:pt x="111708" y="876798"/>
                  </a:lnTo>
                  <a:lnTo>
                    <a:pt x="112409" y="869440"/>
                  </a:lnTo>
                  <a:lnTo>
                    <a:pt x="109606" y="863131"/>
                  </a:lnTo>
                  <a:lnTo>
                    <a:pt x="110657" y="856475"/>
                  </a:lnTo>
                  <a:lnTo>
                    <a:pt x="114162" y="849817"/>
                  </a:lnTo>
                  <a:lnTo>
                    <a:pt x="116264" y="845610"/>
                  </a:lnTo>
                  <a:lnTo>
                    <a:pt x="119067" y="841758"/>
                  </a:lnTo>
                  <a:lnTo>
                    <a:pt x="123622" y="838605"/>
                  </a:lnTo>
                  <a:lnTo>
                    <a:pt x="129229" y="836150"/>
                  </a:lnTo>
                  <a:lnTo>
                    <a:pt x="135638" y="834926"/>
                  </a:lnTo>
                  <a:lnTo>
                    <a:pt x="147090" y="834729"/>
                  </a:lnTo>
                  <a:lnTo>
                    <a:pt x="155552" y="836560"/>
                  </a:lnTo>
                  <a:lnTo>
                    <a:pt x="159211" y="839531"/>
                  </a:lnTo>
                  <a:lnTo>
                    <a:pt x="164013" y="842505"/>
                  </a:lnTo>
                  <a:lnTo>
                    <a:pt x="165386" y="845707"/>
                  </a:lnTo>
                  <a:lnTo>
                    <a:pt x="165386" y="851424"/>
                  </a:lnTo>
                  <a:lnTo>
                    <a:pt x="164242" y="855771"/>
                  </a:lnTo>
                  <a:lnTo>
                    <a:pt x="162184" y="861715"/>
                  </a:lnTo>
                  <a:lnTo>
                    <a:pt x="161269" y="866518"/>
                  </a:lnTo>
                  <a:lnTo>
                    <a:pt x="160812" y="870178"/>
                  </a:lnTo>
                  <a:lnTo>
                    <a:pt x="162169" y="873644"/>
                  </a:lnTo>
                  <a:lnTo>
                    <a:pt x="167074" y="877499"/>
                  </a:lnTo>
                  <a:lnTo>
                    <a:pt x="170860" y="879656"/>
                  </a:lnTo>
                  <a:lnTo>
                    <a:pt x="172546" y="881722"/>
                  </a:lnTo>
                  <a:lnTo>
                    <a:pt x="174233" y="885094"/>
                  </a:lnTo>
                  <a:lnTo>
                    <a:pt x="175835" y="888715"/>
                  </a:lnTo>
                  <a:lnTo>
                    <a:pt x="176536" y="891515"/>
                  </a:lnTo>
                  <a:lnTo>
                    <a:pt x="177587" y="894319"/>
                  </a:lnTo>
                  <a:lnTo>
                    <a:pt x="177587" y="897126"/>
                  </a:lnTo>
                  <a:lnTo>
                    <a:pt x="179339" y="899577"/>
                  </a:lnTo>
                  <a:lnTo>
                    <a:pt x="184685" y="901740"/>
                  </a:lnTo>
                  <a:lnTo>
                    <a:pt x="187689" y="901898"/>
                  </a:lnTo>
                  <a:lnTo>
                    <a:pt x="188762" y="902147"/>
                  </a:lnTo>
                  <a:lnTo>
                    <a:pt x="192622" y="899635"/>
                  </a:lnTo>
                  <a:lnTo>
                    <a:pt x="195633" y="895118"/>
                  </a:lnTo>
                  <a:lnTo>
                    <a:pt x="199900" y="890094"/>
                  </a:lnTo>
                  <a:lnTo>
                    <a:pt x="206928" y="885576"/>
                  </a:lnTo>
                  <a:lnTo>
                    <a:pt x="209828" y="881740"/>
                  </a:lnTo>
                  <a:lnTo>
                    <a:pt x="215216" y="879799"/>
                  </a:lnTo>
                  <a:lnTo>
                    <a:pt x="222328" y="875704"/>
                  </a:lnTo>
                  <a:lnTo>
                    <a:pt x="225130" y="876567"/>
                  </a:lnTo>
                  <a:lnTo>
                    <a:pt x="229010" y="876998"/>
                  </a:lnTo>
                  <a:lnTo>
                    <a:pt x="232027" y="874841"/>
                  </a:lnTo>
                  <a:lnTo>
                    <a:pt x="235475" y="872040"/>
                  </a:lnTo>
                  <a:lnTo>
                    <a:pt x="240864" y="868593"/>
                  </a:lnTo>
                  <a:lnTo>
                    <a:pt x="244958" y="864066"/>
                  </a:lnTo>
                  <a:lnTo>
                    <a:pt x="248191" y="861478"/>
                  </a:lnTo>
                  <a:lnTo>
                    <a:pt x="252502" y="857600"/>
                  </a:lnTo>
                  <a:lnTo>
                    <a:pt x="256813" y="853504"/>
                  </a:lnTo>
                  <a:lnTo>
                    <a:pt x="258752" y="851567"/>
                  </a:lnTo>
                  <a:lnTo>
                    <a:pt x="264639" y="843413"/>
                  </a:lnTo>
                  <a:lnTo>
                    <a:pt x="267899" y="841548"/>
                  </a:lnTo>
                  <a:lnTo>
                    <a:pt x="273722" y="840151"/>
                  </a:lnTo>
                  <a:lnTo>
                    <a:pt x="276451" y="837894"/>
                  </a:lnTo>
                  <a:lnTo>
                    <a:pt x="277955" y="831010"/>
                  </a:lnTo>
                  <a:lnTo>
                    <a:pt x="277955" y="825472"/>
                  </a:lnTo>
                  <a:lnTo>
                    <a:pt x="277285" y="814464"/>
                  </a:lnTo>
                  <a:lnTo>
                    <a:pt x="278073" y="806539"/>
                  </a:lnTo>
                  <a:lnTo>
                    <a:pt x="278210" y="800220"/>
                  </a:lnTo>
                  <a:lnTo>
                    <a:pt x="279547" y="795311"/>
                  </a:lnTo>
                  <a:lnTo>
                    <a:pt x="283382" y="792149"/>
                  </a:lnTo>
                  <a:lnTo>
                    <a:pt x="284584" y="791696"/>
                  </a:lnTo>
                  <a:lnTo>
                    <a:pt x="287644" y="790540"/>
                  </a:lnTo>
                  <a:lnTo>
                    <a:pt x="292132" y="789163"/>
                  </a:lnTo>
                  <a:lnTo>
                    <a:pt x="295692" y="788079"/>
                  </a:lnTo>
                  <a:lnTo>
                    <a:pt x="298852" y="787678"/>
                  </a:lnTo>
                  <a:lnTo>
                    <a:pt x="304318" y="787326"/>
                  </a:lnTo>
                  <a:lnTo>
                    <a:pt x="312071" y="787787"/>
                  </a:lnTo>
                  <a:lnTo>
                    <a:pt x="317390" y="787046"/>
                  </a:lnTo>
                  <a:lnTo>
                    <a:pt x="322766" y="787307"/>
                  </a:lnTo>
                  <a:lnTo>
                    <a:pt x="328084" y="786642"/>
                  </a:lnTo>
                  <a:lnTo>
                    <a:pt x="335069" y="787088"/>
                  </a:lnTo>
                  <a:lnTo>
                    <a:pt x="340353" y="787966"/>
                  </a:lnTo>
                  <a:lnTo>
                    <a:pt x="346209" y="790858"/>
                  </a:lnTo>
                  <a:lnTo>
                    <a:pt x="355594" y="799048"/>
                  </a:lnTo>
                  <a:lnTo>
                    <a:pt x="357764" y="802204"/>
                  </a:lnTo>
                  <a:lnTo>
                    <a:pt x="360329" y="806347"/>
                  </a:lnTo>
                  <a:lnTo>
                    <a:pt x="361513" y="811083"/>
                  </a:lnTo>
                  <a:lnTo>
                    <a:pt x="363684" y="814242"/>
                  </a:lnTo>
                  <a:lnTo>
                    <a:pt x="365475" y="816897"/>
                  </a:lnTo>
                  <a:lnTo>
                    <a:pt x="368631" y="820715"/>
                  </a:lnTo>
                  <a:lnTo>
                    <a:pt x="371289" y="827195"/>
                  </a:lnTo>
                  <a:lnTo>
                    <a:pt x="371953" y="833009"/>
                  </a:lnTo>
                  <a:lnTo>
                    <a:pt x="372784" y="836333"/>
                  </a:lnTo>
                  <a:lnTo>
                    <a:pt x="373947" y="841645"/>
                  </a:lnTo>
                  <a:lnTo>
                    <a:pt x="375276" y="845801"/>
                  </a:lnTo>
                  <a:lnTo>
                    <a:pt x="377933" y="847961"/>
                  </a:lnTo>
                  <a:lnTo>
                    <a:pt x="380758" y="849288"/>
                  </a:lnTo>
                  <a:lnTo>
                    <a:pt x="383914" y="849619"/>
                  </a:lnTo>
                  <a:lnTo>
                    <a:pt x="390226" y="848292"/>
                  </a:lnTo>
                  <a:lnTo>
                    <a:pt x="392054" y="848623"/>
                  </a:lnTo>
                  <a:lnTo>
                    <a:pt x="394379" y="848292"/>
                  </a:lnTo>
                  <a:lnTo>
                    <a:pt x="398200" y="848459"/>
                  </a:lnTo>
                  <a:lnTo>
                    <a:pt x="401190" y="848459"/>
                  </a:lnTo>
                  <a:lnTo>
                    <a:pt x="409496" y="846299"/>
                  </a:lnTo>
                  <a:lnTo>
                    <a:pt x="413151" y="840983"/>
                  </a:lnTo>
                  <a:lnTo>
                    <a:pt x="414978" y="834009"/>
                  </a:lnTo>
                  <a:lnTo>
                    <a:pt x="415553" y="829242"/>
                  </a:lnTo>
                  <a:lnTo>
                    <a:pt x="414981" y="820211"/>
                  </a:lnTo>
                  <a:lnTo>
                    <a:pt x="416431" y="813608"/>
                  </a:lnTo>
                  <a:lnTo>
                    <a:pt x="423336" y="808157"/>
                  </a:lnTo>
                  <a:lnTo>
                    <a:pt x="431539" y="800955"/>
                  </a:lnTo>
                  <a:lnTo>
                    <a:pt x="440542" y="790551"/>
                  </a:lnTo>
                  <a:lnTo>
                    <a:pt x="443543" y="786347"/>
                  </a:lnTo>
                  <a:lnTo>
                    <a:pt x="447745" y="783947"/>
                  </a:lnTo>
                  <a:lnTo>
                    <a:pt x="453146" y="780548"/>
                  </a:lnTo>
                  <a:lnTo>
                    <a:pt x="458348" y="774943"/>
                  </a:lnTo>
                  <a:lnTo>
                    <a:pt x="460349" y="770144"/>
                  </a:lnTo>
                  <a:lnTo>
                    <a:pt x="463150" y="767143"/>
                  </a:lnTo>
                  <a:lnTo>
                    <a:pt x="467952" y="764740"/>
                  </a:lnTo>
                  <a:lnTo>
                    <a:pt x="471553" y="762741"/>
                  </a:lnTo>
                  <a:lnTo>
                    <a:pt x="476755" y="760539"/>
                  </a:lnTo>
                  <a:lnTo>
                    <a:pt x="481156" y="757139"/>
                  </a:lnTo>
                  <a:lnTo>
                    <a:pt x="484357" y="751137"/>
                  </a:lnTo>
                  <a:lnTo>
                    <a:pt x="486558" y="745736"/>
                  </a:lnTo>
                  <a:lnTo>
                    <a:pt x="487759" y="740535"/>
                  </a:lnTo>
                  <a:lnTo>
                    <a:pt x="488959" y="735931"/>
                  </a:lnTo>
                  <a:lnTo>
                    <a:pt x="489628" y="731341"/>
                  </a:lnTo>
                  <a:lnTo>
                    <a:pt x="489393" y="728020"/>
                  </a:lnTo>
                  <a:lnTo>
                    <a:pt x="486330" y="723953"/>
                  </a:lnTo>
                  <a:lnTo>
                    <a:pt x="479956" y="720126"/>
                  </a:lnTo>
                  <a:lnTo>
                    <a:pt x="472950" y="717133"/>
                  </a:lnTo>
                  <a:lnTo>
                    <a:pt x="468703" y="714503"/>
                  </a:lnTo>
                  <a:lnTo>
                    <a:pt x="465558" y="710663"/>
                  </a:lnTo>
                  <a:lnTo>
                    <a:pt x="461608" y="704958"/>
                  </a:lnTo>
                  <a:lnTo>
                    <a:pt x="459496" y="699597"/>
                  </a:lnTo>
                  <a:lnTo>
                    <a:pt x="459705" y="693509"/>
                  </a:lnTo>
                  <a:lnTo>
                    <a:pt x="460438" y="691599"/>
                  </a:lnTo>
                  <a:lnTo>
                    <a:pt x="461388" y="686836"/>
                  </a:lnTo>
                  <a:lnTo>
                    <a:pt x="462151" y="683536"/>
                  </a:lnTo>
                  <a:lnTo>
                    <a:pt x="462774" y="679618"/>
                  </a:lnTo>
                  <a:lnTo>
                    <a:pt x="461229" y="672880"/>
                  </a:lnTo>
                  <a:lnTo>
                    <a:pt x="459805" y="667686"/>
                  </a:lnTo>
                  <a:lnTo>
                    <a:pt x="457665" y="660089"/>
                  </a:lnTo>
                  <a:lnTo>
                    <a:pt x="456133" y="656280"/>
                  </a:lnTo>
                  <a:lnTo>
                    <a:pt x="454654" y="650082"/>
                  </a:lnTo>
                  <a:lnTo>
                    <a:pt x="452210" y="645793"/>
                  </a:lnTo>
                  <a:lnTo>
                    <a:pt x="450205" y="642594"/>
                  </a:lnTo>
                  <a:lnTo>
                    <a:pt x="447987" y="642087"/>
                  </a:lnTo>
                  <a:lnTo>
                    <a:pt x="442822" y="642756"/>
                  </a:lnTo>
                  <a:lnTo>
                    <a:pt x="438097" y="640887"/>
                  </a:lnTo>
                  <a:lnTo>
                    <a:pt x="435555" y="637597"/>
                  </a:lnTo>
                  <a:lnTo>
                    <a:pt x="434872" y="633655"/>
                  </a:lnTo>
                  <a:lnTo>
                    <a:pt x="438573" y="623500"/>
                  </a:lnTo>
                  <a:lnTo>
                    <a:pt x="439121" y="617834"/>
                  </a:lnTo>
                  <a:lnTo>
                    <a:pt x="438025" y="611808"/>
                  </a:lnTo>
                  <a:lnTo>
                    <a:pt x="436016" y="606695"/>
                  </a:lnTo>
                  <a:lnTo>
                    <a:pt x="434372" y="599572"/>
                  </a:lnTo>
                  <a:lnTo>
                    <a:pt x="435377" y="592919"/>
                  </a:lnTo>
                  <a:lnTo>
                    <a:pt x="438665" y="583420"/>
                  </a:lnTo>
                  <a:lnTo>
                    <a:pt x="441222" y="576115"/>
                  </a:lnTo>
                  <a:lnTo>
                    <a:pt x="440491" y="571364"/>
                  </a:lnTo>
                  <a:lnTo>
                    <a:pt x="439395" y="563329"/>
                  </a:lnTo>
                  <a:lnTo>
                    <a:pt x="436838" y="558214"/>
                  </a:lnTo>
                  <a:lnTo>
                    <a:pt x="434281" y="551637"/>
                  </a:lnTo>
                  <a:lnTo>
                    <a:pt x="434064" y="543593"/>
                  </a:lnTo>
                  <a:lnTo>
                    <a:pt x="434172" y="538584"/>
                  </a:lnTo>
                  <a:lnTo>
                    <a:pt x="435119" y="530431"/>
                  </a:lnTo>
                  <a:lnTo>
                    <a:pt x="434696" y="522281"/>
                  </a:lnTo>
                  <a:lnTo>
                    <a:pt x="435109" y="518988"/>
                  </a:lnTo>
                  <a:lnTo>
                    <a:pt x="437169" y="514043"/>
                  </a:lnTo>
                  <a:lnTo>
                    <a:pt x="442515" y="508450"/>
                  </a:lnTo>
                  <a:lnTo>
                    <a:pt x="446816" y="501035"/>
                  </a:lnTo>
                  <a:lnTo>
                    <a:pt x="451249" y="496604"/>
                  </a:lnTo>
                  <a:lnTo>
                    <a:pt x="459376" y="490321"/>
                  </a:lnTo>
                  <a:lnTo>
                    <a:pt x="465515" y="489656"/>
                  </a:lnTo>
                  <a:lnTo>
                    <a:pt x="474255" y="480121"/>
                  </a:lnTo>
                  <a:lnTo>
                    <a:pt x="477169" y="471646"/>
                  </a:lnTo>
                  <a:lnTo>
                    <a:pt x="477556" y="460124"/>
                  </a:lnTo>
                  <a:lnTo>
                    <a:pt x="477608" y="456582"/>
                  </a:lnTo>
                  <a:lnTo>
                    <a:pt x="477608" y="454006"/>
                  </a:lnTo>
                  <a:lnTo>
                    <a:pt x="476349" y="448872"/>
                  </a:lnTo>
                  <a:lnTo>
                    <a:pt x="473321" y="446077"/>
                  </a:lnTo>
                  <a:lnTo>
                    <a:pt x="472622" y="441187"/>
                  </a:lnTo>
                  <a:lnTo>
                    <a:pt x="473899" y="437523"/>
                  </a:lnTo>
                  <a:lnTo>
                    <a:pt x="475977" y="432180"/>
                  </a:lnTo>
                  <a:lnTo>
                    <a:pt x="479420" y="429531"/>
                  </a:lnTo>
                  <a:lnTo>
                    <a:pt x="484109" y="426712"/>
                  </a:lnTo>
                  <a:lnTo>
                    <a:pt x="490294" y="417970"/>
                  </a:lnTo>
                  <a:lnTo>
                    <a:pt x="494018" y="412878"/>
                  </a:lnTo>
                  <a:lnTo>
                    <a:pt x="495627" y="406050"/>
                  </a:lnTo>
                  <a:lnTo>
                    <a:pt x="497629" y="400196"/>
                  </a:lnTo>
                  <a:lnTo>
                    <a:pt x="500703" y="388094"/>
                  </a:lnTo>
                  <a:lnTo>
                    <a:pt x="503968" y="382714"/>
                  </a:lnTo>
                  <a:lnTo>
                    <a:pt x="510115" y="376952"/>
                  </a:lnTo>
                  <a:lnTo>
                    <a:pt x="512229" y="373112"/>
                  </a:lnTo>
                  <a:lnTo>
                    <a:pt x="512612" y="368884"/>
                  </a:lnTo>
                  <a:lnTo>
                    <a:pt x="511460" y="365235"/>
                  </a:lnTo>
                  <a:lnTo>
                    <a:pt x="509923" y="361587"/>
                  </a:lnTo>
                  <a:lnTo>
                    <a:pt x="511076" y="356208"/>
                  </a:lnTo>
                  <a:lnTo>
                    <a:pt x="513958" y="351791"/>
                  </a:lnTo>
                  <a:lnTo>
                    <a:pt x="518760" y="350253"/>
                  </a:lnTo>
                  <a:lnTo>
                    <a:pt x="521056" y="350123"/>
                  </a:lnTo>
                  <a:lnTo>
                    <a:pt x="526187" y="350995"/>
                  </a:lnTo>
                  <a:lnTo>
                    <a:pt x="531071" y="352635"/>
                  </a:lnTo>
                  <a:lnTo>
                    <a:pt x="534657" y="353863"/>
                  </a:lnTo>
                  <a:lnTo>
                    <a:pt x="541062" y="356226"/>
                  </a:lnTo>
                  <a:lnTo>
                    <a:pt x="547422" y="357122"/>
                  </a:lnTo>
                  <a:lnTo>
                    <a:pt x="551546" y="354813"/>
                  </a:lnTo>
                  <a:lnTo>
                    <a:pt x="553776" y="351235"/>
                  </a:lnTo>
                  <a:lnTo>
                    <a:pt x="551251" y="347176"/>
                  </a:lnTo>
                  <a:lnTo>
                    <a:pt x="546660" y="342690"/>
                  </a:lnTo>
                  <a:lnTo>
                    <a:pt x="542027" y="340132"/>
                  </a:lnTo>
                  <a:lnTo>
                    <a:pt x="537642" y="336730"/>
                  </a:lnTo>
                  <a:lnTo>
                    <a:pt x="533429" y="332559"/>
                  </a:lnTo>
                  <a:lnTo>
                    <a:pt x="536420" y="329303"/>
                  </a:lnTo>
                  <a:lnTo>
                    <a:pt x="542181" y="325949"/>
                  </a:lnTo>
                  <a:lnTo>
                    <a:pt x="549105" y="325703"/>
                  </a:lnTo>
                  <a:lnTo>
                    <a:pt x="556628" y="326159"/>
                  </a:lnTo>
                  <a:lnTo>
                    <a:pt x="561852" y="326265"/>
                  </a:lnTo>
                  <a:lnTo>
                    <a:pt x="570616" y="326208"/>
                  </a:lnTo>
                  <a:lnTo>
                    <a:pt x="575816" y="323920"/>
                  </a:lnTo>
                  <a:lnTo>
                    <a:pt x="577735" y="320490"/>
                  </a:lnTo>
                  <a:lnTo>
                    <a:pt x="579495" y="310272"/>
                  </a:lnTo>
                  <a:lnTo>
                    <a:pt x="579761" y="305110"/>
                  </a:lnTo>
                  <a:lnTo>
                    <a:pt x="580214" y="298413"/>
                  </a:lnTo>
                  <a:lnTo>
                    <a:pt x="580478" y="293330"/>
                  </a:lnTo>
                  <a:lnTo>
                    <a:pt x="581389" y="290341"/>
                  </a:lnTo>
                  <a:lnTo>
                    <a:pt x="582066" y="283956"/>
                  </a:lnTo>
                  <a:lnTo>
                    <a:pt x="585223" y="276617"/>
                  </a:lnTo>
                  <a:lnTo>
                    <a:pt x="587799" y="271274"/>
                  </a:lnTo>
                  <a:lnTo>
                    <a:pt x="589608" y="262289"/>
                  </a:lnTo>
                  <a:lnTo>
                    <a:pt x="590086" y="259536"/>
                  </a:lnTo>
                  <a:lnTo>
                    <a:pt x="590183" y="258980"/>
                  </a:lnTo>
                  <a:lnTo>
                    <a:pt x="590488" y="257219"/>
                  </a:lnTo>
                  <a:lnTo>
                    <a:pt x="586811" y="253060"/>
                  </a:lnTo>
                  <a:lnTo>
                    <a:pt x="582526" y="248655"/>
                  </a:lnTo>
                  <a:lnTo>
                    <a:pt x="577714" y="243704"/>
                  </a:lnTo>
                  <a:lnTo>
                    <a:pt x="574091" y="240623"/>
                  </a:lnTo>
                  <a:lnTo>
                    <a:pt x="567215" y="238716"/>
                  </a:lnTo>
                  <a:lnTo>
                    <a:pt x="560846" y="238203"/>
                  </a:lnTo>
                  <a:lnTo>
                    <a:pt x="555210" y="237370"/>
                  </a:lnTo>
                  <a:lnTo>
                    <a:pt x="546066" y="235077"/>
                  </a:lnTo>
                  <a:lnTo>
                    <a:pt x="539316" y="233950"/>
                  </a:lnTo>
                  <a:lnTo>
                    <a:pt x="532003" y="231699"/>
                  </a:lnTo>
                  <a:lnTo>
                    <a:pt x="523002" y="231699"/>
                  </a:lnTo>
                  <a:lnTo>
                    <a:pt x="516814" y="233388"/>
                  </a:lnTo>
                  <a:lnTo>
                    <a:pt x="510064" y="235636"/>
                  </a:lnTo>
                  <a:lnTo>
                    <a:pt x="505000" y="237325"/>
                  </a:lnTo>
                  <a:lnTo>
                    <a:pt x="500124" y="241696"/>
                  </a:lnTo>
                  <a:lnTo>
                    <a:pt x="494836" y="240857"/>
                  </a:lnTo>
                  <a:lnTo>
                    <a:pt x="490197" y="240195"/>
                  </a:lnTo>
                  <a:lnTo>
                    <a:pt x="488209" y="242182"/>
                  </a:lnTo>
                  <a:lnTo>
                    <a:pt x="482700" y="244050"/>
                  </a:lnTo>
                  <a:lnTo>
                    <a:pt x="476830" y="241851"/>
                  </a:lnTo>
                  <a:lnTo>
                    <a:pt x="471846" y="237744"/>
                  </a:lnTo>
                  <a:lnTo>
                    <a:pt x="469338" y="232914"/>
                  </a:lnTo>
                  <a:lnTo>
                    <a:pt x="469362" y="227379"/>
                  </a:lnTo>
                  <a:lnTo>
                    <a:pt x="472389" y="224585"/>
                  </a:lnTo>
                  <a:lnTo>
                    <a:pt x="481007" y="216432"/>
                  </a:lnTo>
                  <a:lnTo>
                    <a:pt x="486829" y="201061"/>
                  </a:lnTo>
                  <a:lnTo>
                    <a:pt x="485431" y="185222"/>
                  </a:lnTo>
                  <a:lnTo>
                    <a:pt x="482637" y="177072"/>
                  </a:lnTo>
                  <a:lnTo>
                    <a:pt x="475184" y="172646"/>
                  </a:lnTo>
                  <a:lnTo>
                    <a:pt x="467335" y="171279"/>
                  </a:lnTo>
                  <a:lnTo>
                    <a:pt x="466342" y="167965"/>
                  </a:lnTo>
                  <a:lnTo>
                    <a:pt x="463043" y="166559"/>
                  </a:lnTo>
                  <a:lnTo>
                    <a:pt x="457198" y="164311"/>
                  </a:lnTo>
                  <a:lnTo>
                    <a:pt x="452544" y="160660"/>
                  </a:lnTo>
                  <a:lnTo>
                    <a:pt x="447647" y="155477"/>
                  </a:lnTo>
                  <a:lnTo>
                    <a:pt x="442174" y="149429"/>
                  </a:lnTo>
                  <a:lnTo>
                    <a:pt x="439006" y="146547"/>
                  </a:lnTo>
                  <a:lnTo>
                    <a:pt x="434685" y="143956"/>
                  </a:lnTo>
                  <a:lnTo>
                    <a:pt x="430078" y="142804"/>
                  </a:lnTo>
                  <a:lnTo>
                    <a:pt x="423741" y="141942"/>
                  </a:lnTo>
                  <a:lnTo>
                    <a:pt x="419132" y="142227"/>
                  </a:lnTo>
                  <a:lnTo>
                    <a:pt x="409052" y="142227"/>
                  </a:lnTo>
                  <a:lnTo>
                    <a:pt x="403097" y="140240"/>
                  </a:lnTo>
                  <a:lnTo>
                    <a:pt x="397730" y="136046"/>
                  </a:lnTo>
                  <a:lnTo>
                    <a:pt x="395562" y="133226"/>
                  </a:lnTo>
                  <a:lnTo>
                    <a:pt x="392926" y="130708"/>
                  </a:lnTo>
                  <a:lnTo>
                    <a:pt x="390330" y="128691"/>
                  </a:lnTo>
                  <a:lnTo>
                    <a:pt x="388026" y="126963"/>
                  </a:lnTo>
                  <a:lnTo>
                    <a:pt x="382841" y="124371"/>
                  </a:lnTo>
                  <a:lnTo>
                    <a:pt x="378521" y="122932"/>
                  </a:lnTo>
                  <a:lnTo>
                    <a:pt x="372184" y="120915"/>
                  </a:lnTo>
                  <a:lnTo>
                    <a:pt x="364539" y="119201"/>
                  </a:lnTo>
                  <a:lnTo>
                    <a:pt x="358427" y="120034"/>
                  </a:lnTo>
                  <a:lnTo>
                    <a:pt x="353704" y="119758"/>
                  </a:lnTo>
                  <a:lnTo>
                    <a:pt x="348981" y="118925"/>
                  </a:lnTo>
                  <a:lnTo>
                    <a:pt x="345900" y="117449"/>
                  </a:lnTo>
                  <a:lnTo>
                    <a:pt x="342165" y="110887"/>
                  </a:lnTo>
                  <a:lnTo>
                    <a:pt x="339156" y="107899"/>
                  </a:lnTo>
                  <a:lnTo>
                    <a:pt x="334725" y="103108"/>
                  </a:lnTo>
                  <a:lnTo>
                    <a:pt x="333275" y="95523"/>
                  </a:lnTo>
                  <a:lnTo>
                    <a:pt x="334620" y="85978"/>
                  </a:lnTo>
                  <a:lnTo>
                    <a:pt x="335077" y="79347"/>
                  </a:lnTo>
                  <a:lnTo>
                    <a:pt x="334162" y="72713"/>
                  </a:lnTo>
                  <a:lnTo>
                    <a:pt x="331418" y="69056"/>
                  </a:lnTo>
                  <a:lnTo>
                    <a:pt x="326625" y="65556"/>
                  </a:lnTo>
                  <a:lnTo>
                    <a:pt x="323250" y="65258"/>
                  </a:lnTo>
                  <a:lnTo>
                    <a:pt x="321234" y="65219"/>
                  </a:lnTo>
                  <a:lnTo>
                    <a:pt x="316978" y="67370"/>
                  </a:lnTo>
                  <a:lnTo>
                    <a:pt x="314561" y="68940"/>
                  </a:lnTo>
                  <a:lnTo>
                    <a:pt x="309561" y="72619"/>
                  </a:lnTo>
                  <a:lnTo>
                    <a:pt x="306505" y="75331"/>
                  </a:lnTo>
                  <a:lnTo>
                    <a:pt x="301440" y="78470"/>
                  </a:lnTo>
                  <a:lnTo>
                    <a:pt x="295747" y="82212"/>
                  </a:lnTo>
                  <a:lnTo>
                    <a:pt x="290404" y="87576"/>
                  </a:lnTo>
                  <a:lnTo>
                    <a:pt x="288627" y="91474"/>
                  </a:lnTo>
                  <a:lnTo>
                    <a:pt x="287240" y="96301"/>
                  </a:lnTo>
                  <a:lnTo>
                    <a:pt x="286078" y="99791"/>
                  </a:lnTo>
                  <a:lnTo>
                    <a:pt x="284527" y="102892"/>
                  </a:lnTo>
                  <a:lnTo>
                    <a:pt x="281232" y="105991"/>
                  </a:lnTo>
                  <a:lnTo>
                    <a:pt x="276969" y="107154"/>
                  </a:lnTo>
                  <a:lnTo>
                    <a:pt x="273480" y="108123"/>
                  </a:lnTo>
                  <a:lnTo>
                    <a:pt x="269410" y="108123"/>
                  </a:lnTo>
                  <a:lnTo>
                    <a:pt x="260301" y="107154"/>
                  </a:lnTo>
                  <a:lnTo>
                    <a:pt x="255844" y="105991"/>
                  </a:lnTo>
                  <a:lnTo>
                    <a:pt x="250224" y="104827"/>
                  </a:lnTo>
                  <a:lnTo>
                    <a:pt x="244603" y="102504"/>
                  </a:lnTo>
                  <a:lnTo>
                    <a:pt x="240146" y="101340"/>
                  </a:lnTo>
                  <a:lnTo>
                    <a:pt x="235302" y="100757"/>
                  </a:lnTo>
                  <a:lnTo>
                    <a:pt x="230456" y="100371"/>
                  </a:lnTo>
                  <a:lnTo>
                    <a:pt x="221573" y="99855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" name="object 92">
              <a:extLst>
                <a:ext uri="{FF2B5EF4-FFF2-40B4-BE49-F238E27FC236}">
                  <a16:creationId xmlns:a16="http://schemas.microsoft.com/office/drawing/2014/main" id="{AD99884C-CE3F-4E0F-BE07-28BBAC9E187C}"/>
                </a:ext>
              </a:extLst>
            </p:cNvPr>
            <p:cNvSpPr/>
            <p:nvPr/>
          </p:nvSpPr>
          <p:spPr>
            <a:xfrm>
              <a:off x="3598985" y="3812466"/>
              <a:ext cx="723841" cy="1554084"/>
            </a:xfrm>
            <a:custGeom>
              <a:avLst/>
              <a:gdLst/>
              <a:ahLst/>
              <a:cxnLst/>
              <a:rect l="l" t="t" r="r" b="b"/>
              <a:pathLst>
                <a:path w="723841" h="1554084">
                  <a:moveTo>
                    <a:pt x="75016" y="768790"/>
                  </a:moveTo>
                  <a:lnTo>
                    <a:pt x="77324" y="768793"/>
                  </a:lnTo>
                  <a:lnTo>
                    <a:pt x="81928" y="768489"/>
                  </a:lnTo>
                  <a:lnTo>
                    <a:pt x="87026" y="766782"/>
                  </a:lnTo>
                  <a:lnTo>
                    <a:pt x="90855" y="766275"/>
                  </a:lnTo>
                  <a:lnTo>
                    <a:pt x="96022" y="764333"/>
                  </a:lnTo>
                  <a:lnTo>
                    <a:pt x="100735" y="760448"/>
                  </a:lnTo>
                  <a:lnTo>
                    <a:pt x="101523" y="759558"/>
                  </a:lnTo>
                  <a:lnTo>
                    <a:pt x="100415" y="751724"/>
                  </a:lnTo>
                  <a:lnTo>
                    <a:pt x="98814" y="744865"/>
                  </a:lnTo>
                  <a:lnTo>
                    <a:pt x="93554" y="733887"/>
                  </a:lnTo>
                  <a:lnTo>
                    <a:pt x="84177" y="723595"/>
                  </a:lnTo>
                  <a:lnTo>
                    <a:pt x="72743" y="711475"/>
                  </a:lnTo>
                  <a:lnTo>
                    <a:pt x="67926" y="701912"/>
                  </a:lnTo>
                  <a:lnTo>
                    <a:pt x="67253" y="695375"/>
                  </a:lnTo>
                  <a:lnTo>
                    <a:pt x="66418" y="688616"/>
                  </a:lnTo>
                  <a:lnTo>
                    <a:pt x="66583" y="681824"/>
                  </a:lnTo>
                  <a:lnTo>
                    <a:pt x="66968" y="674712"/>
                  </a:lnTo>
                  <a:lnTo>
                    <a:pt x="66148" y="668415"/>
                  </a:lnTo>
                  <a:lnTo>
                    <a:pt x="66318" y="664165"/>
                  </a:lnTo>
                  <a:lnTo>
                    <a:pt x="65828" y="656161"/>
                  </a:lnTo>
                  <a:lnTo>
                    <a:pt x="66288" y="651365"/>
                  </a:lnTo>
                  <a:lnTo>
                    <a:pt x="67362" y="646547"/>
                  </a:lnTo>
                  <a:lnTo>
                    <a:pt x="67910" y="639742"/>
                  </a:lnTo>
                  <a:lnTo>
                    <a:pt x="69579" y="634287"/>
                  </a:lnTo>
                  <a:lnTo>
                    <a:pt x="70193" y="629487"/>
                  </a:lnTo>
                  <a:lnTo>
                    <a:pt x="73024" y="624305"/>
                  </a:lnTo>
                  <a:lnTo>
                    <a:pt x="75689" y="618740"/>
                  </a:lnTo>
                  <a:lnTo>
                    <a:pt x="78645" y="615022"/>
                  </a:lnTo>
                  <a:lnTo>
                    <a:pt x="81250" y="612315"/>
                  </a:lnTo>
                  <a:lnTo>
                    <a:pt x="83561" y="610080"/>
                  </a:lnTo>
                  <a:lnTo>
                    <a:pt x="86535" y="609290"/>
                  </a:lnTo>
                  <a:lnTo>
                    <a:pt x="88686" y="609220"/>
                  </a:lnTo>
                  <a:lnTo>
                    <a:pt x="91739" y="608506"/>
                  </a:lnTo>
                  <a:lnTo>
                    <a:pt x="95010" y="607397"/>
                  </a:lnTo>
                  <a:lnTo>
                    <a:pt x="99190" y="603484"/>
                  </a:lnTo>
                  <a:lnTo>
                    <a:pt x="103064" y="601972"/>
                  </a:lnTo>
                  <a:lnTo>
                    <a:pt x="108516" y="599326"/>
                  </a:lnTo>
                  <a:lnTo>
                    <a:pt x="113030" y="593859"/>
                  </a:lnTo>
                  <a:lnTo>
                    <a:pt x="114937" y="588630"/>
                  </a:lnTo>
                  <a:lnTo>
                    <a:pt x="115032" y="582069"/>
                  </a:lnTo>
                  <a:lnTo>
                    <a:pt x="114537" y="578691"/>
                  </a:lnTo>
                  <a:lnTo>
                    <a:pt x="112733" y="575204"/>
                  </a:lnTo>
                  <a:lnTo>
                    <a:pt x="112022" y="569903"/>
                  </a:lnTo>
                  <a:lnTo>
                    <a:pt x="110346" y="565638"/>
                  </a:lnTo>
                  <a:lnTo>
                    <a:pt x="108960" y="560823"/>
                  </a:lnTo>
                  <a:lnTo>
                    <a:pt x="107146" y="554711"/>
                  </a:lnTo>
                  <a:lnTo>
                    <a:pt x="105489" y="548669"/>
                  </a:lnTo>
                  <a:lnTo>
                    <a:pt x="103818" y="544560"/>
                  </a:lnTo>
                  <a:lnTo>
                    <a:pt x="101213" y="537777"/>
                  </a:lnTo>
                  <a:lnTo>
                    <a:pt x="100199" y="534958"/>
                  </a:lnTo>
                  <a:lnTo>
                    <a:pt x="98815" y="530219"/>
                  </a:lnTo>
                  <a:lnTo>
                    <a:pt x="98950" y="524891"/>
                  </a:lnTo>
                  <a:lnTo>
                    <a:pt x="97464" y="518032"/>
                  </a:lnTo>
                  <a:lnTo>
                    <a:pt x="93123" y="513588"/>
                  </a:lnTo>
                  <a:lnTo>
                    <a:pt x="89266" y="510857"/>
                  </a:lnTo>
                  <a:lnTo>
                    <a:pt x="81815" y="508782"/>
                  </a:lnTo>
                  <a:lnTo>
                    <a:pt x="76311" y="507418"/>
                  </a:lnTo>
                  <a:lnTo>
                    <a:pt x="68818" y="506424"/>
                  </a:lnTo>
                  <a:lnTo>
                    <a:pt x="65199" y="503918"/>
                  </a:lnTo>
                  <a:lnTo>
                    <a:pt x="62871" y="500908"/>
                  </a:lnTo>
                  <a:lnTo>
                    <a:pt x="60734" y="496655"/>
                  </a:lnTo>
                  <a:lnTo>
                    <a:pt x="60351" y="491962"/>
                  </a:lnTo>
                  <a:lnTo>
                    <a:pt x="61103" y="484304"/>
                  </a:lnTo>
                  <a:lnTo>
                    <a:pt x="61564" y="479584"/>
                  </a:lnTo>
                  <a:lnTo>
                    <a:pt x="59033" y="475036"/>
                  </a:lnTo>
                  <a:lnTo>
                    <a:pt x="50475" y="470595"/>
                  </a:lnTo>
                  <a:lnTo>
                    <a:pt x="47926" y="467588"/>
                  </a:lnTo>
                  <a:lnTo>
                    <a:pt x="47641" y="464161"/>
                  </a:lnTo>
                  <a:lnTo>
                    <a:pt x="48497" y="460449"/>
                  </a:lnTo>
                  <a:lnTo>
                    <a:pt x="49640" y="457591"/>
                  </a:lnTo>
                  <a:lnTo>
                    <a:pt x="49925" y="451880"/>
                  </a:lnTo>
                  <a:lnTo>
                    <a:pt x="51354" y="446737"/>
                  </a:lnTo>
                  <a:lnTo>
                    <a:pt x="52210" y="442739"/>
                  </a:lnTo>
                  <a:lnTo>
                    <a:pt x="60168" y="424632"/>
                  </a:lnTo>
                  <a:lnTo>
                    <a:pt x="61327" y="415337"/>
                  </a:lnTo>
                  <a:lnTo>
                    <a:pt x="61914" y="409690"/>
                  </a:lnTo>
                  <a:lnTo>
                    <a:pt x="63275" y="404246"/>
                  </a:lnTo>
                  <a:lnTo>
                    <a:pt x="63861" y="398596"/>
                  </a:lnTo>
                  <a:lnTo>
                    <a:pt x="66006" y="393590"/>
                  </a:lnTo>
                  <a:lnTo>
                    <a:pt x="68242" y="386652"/>
                  </a:lnTo>
                  <a:lnTo>
                    <a:pt x="68863" y="382083"/>
                  </a:lnTo>
                  <a:lnTo>
                    <a:pt x="67311" y="376886"/>
                  </a:lnTo>
                  <a:lnTo>
                    <a:pt x="65366" y="371472"/>
                  </a:lnTo>
                  <a:lnTo>
                    <a:pt x="63885" y="366120"/>
                  </a:lnTo>
                  <a:lnTo>
                    <a:pt x="63554" y="360655"/>
                  </a:lnTo>
                  <a:lnTo>
                    <a:pt x="63154" y="355424"/>
                  </a:lnTo>
                  <a:lnTo>
                    <a:pt x="62981" y="350105"/>
                  </a:lnTo>
                  <a:lnTo>
                    <a:pt x="62744" y="345178"/>
                  </a:lnTo>
                  <a:lnTo>
                    <a:pt x="63293" y="338371"/>
                  </a:lnTo>
                  <a:lnTo>
                    <a:pt x="62302" y="322800"/>
                  </a:lnTo>
                  <a:lnTo>
                    <a:pt x="65968" y="314003"/>
                  </a:lnTo>
                  <a:lnTo>
                    <a:pt x="68167" y="307408"/>
                  </a:lnTo>
                  <a:lnTo>
                    <a:pt x="68900" y="297143"/>
                  </a:lnTo>
                  <a:lnTo>
                    <a:pt x="72565" y="286879"/>
                  </a:lnTo>
                  <a:lnTo>
                    <a:pt x="72565" y="279549"/>
                  </a:lnTo>
                  <a:lnTo>
                    <a:pt x="71099" y="270020"/>
                  </a:lnTo>
                  <a:lnTo>
                    <a:pt x="68900" y="262687"/>
                  </a:lnTo>
                  <a:lnTo>
                    <a:pt x="73604" y="255505"/>
                  </a:lnTo>
                  <a:lnTo>
                    <a:pt x="76384" y="248707"/>
                  </a:lnTo>
                  <a:lnTo>
                    <a:pt x="80926" y="246478"/>
                  </a:lnTo>
                  <a:lnTo>
                    <a:pt x="84123" y="247839"/>
                  </a:lnTo>
                  <a:lnTo>
                    <a:pt x="114614" y="250496"/>
                  </a:lnTo>
                  <a:lnTo>
                    <a:pt x="116550" y="245093"/>
                  </a:lnTo>
                  <a:lnTo>
                    <a:pt x="118016" y="239230"/>
                  </a:lnTo>
                  <a:lnTo>
                    <a:pt x="119482" y="234099"/>
                  </a:lnTo>
                  <a:lnTo>
                    <a:pt x="120948" y="228233"/>
                  </a:lnTo>
                  <a:lnTo>
                    <a:pt x="123148" y="220903"/>
                  </a:lnTo>
                  <a:lnTo>
                    <a:pt x="127546" y="213571"/>
                  </a:lnTo>
                  <a:lnTo>
                    <a:pt x="131944" y="201110"/>
                  </a:lnTo>
                  <a:lnTo>
                    <a:pt x="131944" y="195976"/>
                  </a:lnTo>
                  <a:lnTo>
                    <a:pt x="132678" y="192313"/>
                  </a:lnTo>
                  <a:lnTo>
                    <a:pt x="133410" y="183515"/>
                  </a:lnTo>
                  <a:lnTo>
                    <a:pt x="134144" y="179117"/>
                  </a:lnTo>
                  <a:lnTo>
                    <a:pt x="136343" y="172519"/>
                  </a:lnTo>
                  <a:lnTo>
                    <a:pt x="150271" y="156201"/>
                  </a:lnTo>
                  <a:lnTo>
                    <a:pt x="157131" y="150711"/>
                  </a:lnTo>
                  <a:lnTo>
                    <a:pt x="162849" y="148652"/>
                  </a:lnTo>
                  <a:lnTo>
                    <a:pt x="169710" y="150712"/>
                  </a:lnTo>
                  <a:lnTo>
                    <a:pt x="174512" y="152540"/>
                  </a:lnTo>
                  <a:lnTo>
                    <a:pt x="180001" y="152540"/>
                  </a:lnTo>
                  <a:lnTo>
                    <a:pt x="188692" y="152085"/>
                  </a:lnTo>
                  <a:lnTo>
                    <a:pt x="210189" y="143163"/>
                  </a:lnTo>
                  <a:lnTo>
                    <a:pt x="219794" y="137218"/>
                  </a:lnTo>
                  <a:lnTo>
                    <a:pt x="234202" y="129673"/>
                  </a:lnTo>
                  <a:lnTo>
                    <a:pt x="246323" y="124184"/>
                  </a:lnTo>
                  <a:lnTo>
                    <a:pt x="253641" y="115948"/>
                  </a:lnTo>
                  <a:lnTo>
                    <a:pt x="261645" y="105656"/>
                  </a:lnTo>
                  <a:lnTo>
                    <a:pt x="268507" y="94451"/>
                  </a:lnTo>
                  <a:lnTo>
                    <a:pt x="274453" y="75471"/>
                  </a:lnTo>
                  <a:lnTo>
                    <a:pt x="273080" y="61750"/>
                  </a:lnTo>
                  <a:lnTo>
                    <a:pt x="269878" y="47797"/>
                  </a:lnTo>
                  <a:lnTo>
                    <a:pt x="268049" y="35678"/>
                  </a:lnTo>
                  <a:lnTo>
                    <a:pt x="264847" y="27901"/>
                  </a:lnTo>
                  <a:lnTo>
                    <a:pt x="261874" y="24699"/>
                  </a:lnTo>
                  <a:lnTo>
                    <a:pt x="260731" y="16239"/>
                  </a:lnTo>
                  <a:lnTo>
                    <a:pt x="261874" y="11664"/>
                  </a:lnTo>
                  <a:lnTo>
                    <a:pt x="264847" y="8004"/>
                  </a:lnTo>
                  <a:lnTo>
                    <a:pt x="272623" y="1373"/>
                  </a:lnTo>
                  <a:lnTo>
                    <a:pt x="282914" y="0"/>
                  </a:lnTo>
                  <a:lnTo>
                    <a:pt x="300981" y="0"/>
                  </a:lnTo>
                  <a:lnTo>
                    <a:pt x="319048" y="2287"/>
                  </a:lnTo>
                  <a:lnTo>
                    <a:pt x="332055" y="7530"/>
                  </a:lnTo>
                  <a:lnTo>
                    <a:pt x="336311" y="8320"/>
                  </a:lnTo>
                  <a:lnTo>
                    <a:pt x="342502" y="9508"/>
                  </a:lnTo>
                  <a:lnTo>
                    <a:pt x="349638" y="11360"/>
                  </a:lnTo>
                  <a:lnTo>
                    <a:pt x="359519" y="11534"/>
                  </a:lnTo>
                  <a:lnTo>
                    <a:pt x="361873" y="12876"/>
                  </a:lnTo>
                  <a:lnTo>
                    <a:pt x="364218" y="15161"/>
                  </a:lnTo>
                  <a:lnTo>
                    <a:pt x="365615" y="16577"/>
                  </a:lnTo>
                  <a:lnTo>
                    <a:pt x="366371" y="17287"/>
                  </a:lnTo>
                  <a:lnTo>
                    <a:pt x="367363" y="17889"/>
                  </a:lnTo>
                  <a:lnTo>
                    <a:pt x="368120" y="18600"/>
                  </a:lnTo>
                  <a:lnTo>
                    <a:pt x="369256" y="19626"/>
                  </a:lnTo>
                  <a:lnTo>
                    <a:pt x="370360" y="20343"/>
                  </a:lnTo>
                  <a:lnTo>
                    <a:pt x="371077" y="21054"/>
                  </a:lnTo>
                  <a:lnTo>
                    <a:pt x="371801" y="21491"/>
                  </a:lnTo>
                  <a:lnTo>
                    <a:pt x="372909" y="22093"/>
                  </a:lnTo>
                  <a:lnTo>
                    <a:pt x="373979" y="22579"/>
                  </a:lnTo>
                  <a:lnTo>
                    <a:pt x="374655" y="23399"/>
                  </a:lnTo>
                  <a:lnTo>
                    <a:pt x="375111" y="23800"/>
                  </a:lnTo>
                  <a:lnTo>
                    <a:pt x="375485" y="24304"/>
                  </a:lnTo>
                  <a:lnTo>
                    <a:pt x="375866" y="24584"/>
                  </a:lnTo>
                  <a:lnTo>
                    <a:pt x="376472" y="25136"/>
                  </a:lnTo>
                  <a:lnTo>
                    <a:pt x="377465" y="25622"/>
                  </a:lnTo>
                  <a:lnTo>
                    <a:pt x="378106" y="26328"/>
                  </a:lnTo>
                  <a:lnTo>
                    <a:pt x="378635" y="26844"/>
                  </a:lnTo>
                  <a:lnTo>
                    <a:pt x="379238" y="27512"/>
                  </a:lnTo>
                  <a:lnTo>
                    <a:pt x="379732" y="27864"/>
                  </a:lnTo>
                  <a:lnTo>
                    <a:pt x="380375" y="28460"/>
                  </a:lnTo>
                  <a:lnTo>
                    <a:pt x="381022" y="28897"/>
                  </a:lnTo>
                  <a:lnTo>
                    <a:pt x="381627" y="29529"/>
                  </a:lnTo>
                  <a:lnTo>
                    <a:pt x="382233" y="30040"/>
                  </a:lnTo>
                  <a:lnTo>
                    <a:pt x="383212" y="31218"/>
                  </a:lnTo>
                  <a:lnTo>
                    <a:pt x="383998" y="32354"/>
                  </a:lnTo>
                  <a:lnTo>
                    <a:pt x="384494" y="32555"/>
                  </a:lnTo>
                  <a:lnTo>
                    <a:pt x="385284" y="33539"/>
                  </a:lnTo>
                  <a:lnTo>
                    <a:pt x="385692" y="34317"/>
                  </a:lnTo>
                  <a:lnTo>
                    <a:pt x="386275" y="35908"/>
                  </a:lnTo>
                  <a:lnTo>
                    <a:pt x="386985" y="36965"/>
                  </a:lnTo>
                  <a:lnTo>
                    <a:pt x="387391" y="37865"/>
                  </a:lnTo>
                  <a:lnTo>
                    <a:pt x="387953" y="38642"/>
                  </a:lnTo>
                  <a:lnTo>
                    <a:pt x="388237" y="39809"/>
                  </a:lnTo>
                  <a:lnTo>
                    <a:pt x="388336" y="40543"/>
                  </a:lnTo>
                  <a:lnTo>
                    <a:pt x="388849" y="41789"/>
                  </a:lnTo>
                  <a:lnTo>
                    <a:pt x="389141" y="42604"/>
                  </a:lnTo>
                  <a:lnTo>
                    <a:pt x="389602" y="44426"/>
                  </a:lnTo>
                  <a:lnTo>
                    <a:pt x="389730" y="45623"/>
                  </a:lnTo>
                  <a:lnTo>
                    <a:pt x="390129" y="46826"/>
                  </a:lnTo>
                  <a:lnTo>
                    <a:pt x="390470" y="48879"/>
                  </a:lnTo>
                  <a:lnTo>
                    <a:pt x="390606" y="49730"/>
                  </a:lnTo>
                  <a:lnTo>
                    <a:pt x="390723" y="51431"/>
                  </a:lnTo>
                  <a:lnTo>
                    <a:pt x="390766" y="53011"/>
                  </a:lnTo>
                  <a:lnTo>
                    <a:pt x="390730" y="54627"/>
                  </a:lnTo>
                  <a:lnTo>
                    <a:pt x="390819" y="63448"/>
                  </a:lnTo>
                  <a:lnTo>
                    <a:pt x="389855" y="69958"/>
                  </a:lnTo>
                  <a:lnTo>
                    <a:pt x="388649" y="74539"/>
                  </a:lnTo>
                  <a:lnTo>
                    <a:pt x="385996" y="76950"/>
                  </a:lnTo>
                  <a:lnTo>
                    <a:pt x="381656" y="79119"/>
                  </a:lnTo>
                  <a:lnTo>
                    <a:pt x="376352" y="82494"/>
                  </a:lnTo>
                  <a:lnTo>
                    <a:pt x="374181" y="86112"/>
                  </a:lnTo>
                  <a:lnTo>
                    <a:pt x="372735" y="90453"/>
                  </a:lnTo>
                  <a:lnTo>
                    <a:pt x="371288" y="97925"/>
                  </a:lnTo>
                  <a:lnTo>
                    <a:pt x="369118" y="102266"/>
                  </a:lnTo>
                  <a:lnTo>
                    <a:pt x="364778" y="106607"/>
                  </a:lnTo>
                  <a:lnTo>
                    <a:pt x="361403" y="109982"/>
                  </a:lnTo>
                  <a:lnTo>
                    <a:pt x="354893" y="114806"/>
                  </a:lnTo>
                  <a:lnTo>
                    <a:pt x="352964" y="118181"/>
                  </a:lnTo>
                  <a:lnTo>
                    <a:pt x="350311" y="123485"/>
                  </a:lnTo>
                  <a:lnTo>
                    <a:pt x="347418" y="133370"/>
                  </a:lnTo>
                  <a:lnTo>
                    <a:pt x="347177" y="137227"/>
                  </a:lnTo>
                  <a:lnTo>
                    <a:pt x="346936" y="138676"/>
                  </a:lnTo>
                  <a:lnTo>
                    <a:pt x="344659" y="142501"/>
                  </a:lnTo>
                  <a:lnTo>
                    <a:pt x="342331" y="146228"/>
                  </a:lnTo>
                  <a:lnTo>
                    <a:pt x="341399" y="150651"/>
                  </a:lnTo>
                  <a:lnTo>
                    <a:pt x="342331" y="154144"/>
                  </a:lnTo>
                  <a:lnTo>
                    <a:pt x="345971" y="159411"/>
                  </a:lnTo>
                  <a:lnTo>
                    <a:pt x="347176" y="163992"/>
                  </a:lnTo>
                  <a:lnTo>
                    <a:pt x="348623" y="166165"/>
                  </a:lnTo>
                  <a:lnTo>
                    <a:pt x="349588" y="168333"/>
                  </a:lnTo>
                  <a:lnTo>
                    <a:pt x="350311" y="169779"/>
                  </a:lnTo>
                  <a:lnTo>
                    <a:pt x="351999" y="173154"/>
                  </a:lnTo>
                  <a:lnTo>
                    <a:pt x="352240" y="176532"/>
                  </a:lnTo>
                  <a:lnTo>
                    <a:pt x="352964" y="180390"/>
                  </a:lnTo>
                  <a:lnTo>
                    <a:pt x="352481" y="182558"/>
                  </a:lnTo>
                  <a:lnTo>
                    <a:pt x="350311" y="184004"/>
                  </a:lnTo>
                  <a:lnTo>
                    <a:pt x="348141" y="184248"/>
                  </a:lnTo>
                  <a:lnTo>
                    <a:pt x="334059" y="195125"/>
                  </a:lnTo>
                  <a:lnTo>
                    <a:pt x="332260" y="196164"/>
                  </a:lnTo>
                  <a:lnTo>
                    <a:pt x="331080" y="197143"/>
                  </a:lnTo>
                  <a:lnTo>
                    <a:pt x="329905" y="197889"/>
                  </a:lnTo>
                  <a:lnTo>
                    <a:pt x="328422" y="200362"/>
                  </a:lnTo>
                  <a:lnTo>
                    <a:pt x="328197" y="201863"/>
                  </a:lnTo>
                  <a:lnTo>
                    <a:pt x="330942" y="210521"/>
                  </a:lnTo>
                  <a:lnTo>
                    <a:pt x="332085" y="212932"/>
                  </a:lnTo>
                  <a:lnTo>
                    <a:pt x="333018" y="214421"/>
                  </a:lnTo>
                  <a:lnTo>
                    <a:pt x="333514" y="216474"/>
                  </a:lnTo>
                  <a:lnTo>
                    <a:pt x="333859" y="218333"/>
                  </a:lnTo>
                  <a:lnTo>
                    <a:pt x="334356" y="220345"/>
                  </a:lnTo>
                  <a:lnTo>
                    <a:pt x="334632" y="221857"/>
                  </a:lnTo>
                  <a:lnTo>
                    <a:pt x="334684" y="223011"/>
                  </a:lnTo>
                  <a:lnTo>
                    <a:pt x="334652" y="224439"/>
                  </a:lnTo>
                  <a:lnTo>
                    <a:pt x="334757" y="226717"/>
                  </a:lnTo>
                  <a:lnTo>
                    <a:pt x="334803" y="228182"/>
                  </a:lnTo>
                  <a:lnTo>
                    <a:pt x="334657" y="229530"/>
                  </a:lnTo>
                  <a:lnTo>
                    <a:pt x="334508" y="231031"/>
                  </a:lnTo>
                  <a:lnTo>
                    <a:pt x="334243" y="232568"/>
                  </a:lnTo>
                  <a:lnTo>
                    <a:pt x="333938" y="234141"/>
                  </a:lnTo>
                  <a:lnTo>
                    <a:pt x="333768" y="234871"/>
                  </a:lnTo>
                  <a:lnTo>
                    <a:pt x="333476" y="235867"/>
                  </a:lnTo>
                  <a:lnTo>
                    <a:pt x="333258" y="236979"/>
                  </a:lnTo>
                  <a:lnTo>
                    <a:pt x="333193" y="238212"/>
                  </a:lnTo>
                  <a:lnTo>
                    <a:pt x="333091" y="239330"/>
                  </a:lnTo>
                  <a:lnTo>
                    <a:pt x="333398" y="241189"/>
                  </a:lnTo>
                  <a:lnTo>
                    <a:pt x="333916" y="242197"/>
                  </a:lnTo>
                  <a:lnTo>
                    <a:pt x="334356" y="243291"/>
                  </a:lnTo>
                  <a:lnTo>
                    <a:pt x="335335" y="244427"/>
                  </a:lnTo>
                  <a:lnTo>
                    <a:pt x="335660" y="245435"/>
                  </a:lnTo>
                  <a:lnTo>
                    <a:pt x="336051" y="246991"/>
                  </a:lnTo>
                  <a:lnTo>
                    <a:pt x="336358" y="248844"/>
                  </a:lnTo>
                  <a:lnTo>
                    <a:pt x="336669" y="250472"/>
                  </a:lnTo>
                  <a:lnTo>
                    <a:pt x="336833" y="251827"/>
                  </a:lnTo>
                  <a:lnTo>
                    <a:pt x="337068" y="253413"/>
                  </a:lnTo>
                  <a:lnTo>
                    <a:pt x="337402" y="255849"/>
                  </a:lnTo>
                  <a:lnTo>
                    <a:pt x="337529" y="257082"/>
                  </a:lnTo>
                  <a:lnTo>
                    <a:pt x="337531" y="258740"/>
                  </a:lnTo>
                  <a:lnTo>
                    <a:pt x="337531" y="260551"/>
                  </a:lnTo>
                  <a:lnTo>
                    <a:pt x="337492" y="262246"/>
                  </a:lnTo>
                  <a:lnTo>
                    <a:pt x="337427" y="263479"/>
                  </a:lnTo>
                  <a:lnTo>
                    <a:pt x="337464" y="265332"/>
                  </a:lnTo>
                  <a:lnTo>
                    <a:pt x="337473" y="266681"/>
                  </a:lnTo>
                  <a:lnTo>
                    <a:pt x="337524" y="267878"/>
                  </a:lnTo>
                  <a:lnTo>
                    <a:pt x="337692" y="269038"/>
                  </a:lnTo>
                  <a:lnTo>
                    <a:pt x="337972" y="270357"/>
                  </a:lnTo>
                  <a:lnTo>
                    <a:pt x="338111" y="271055"/>
                  </a:lnTo>
                  <a:lnTo>
                    <a:pt x="338279" y="272173"/>
                  </a:lnTo>
                  <a:lnTo>
                    <a:pt x="338255" y="273334"/>
                  </a:lnTo>
                  <a:lnTo>
                    <a:pt x="338254" y="275108"/>
                  </a:lnTo>
                  <a:lnTo>
                    <a:pt x="338498" y="276305"/>
                  </a:lnTo>
                  <a:lnTo>
                    <a:pt x="338869" y="278741"/>
                  </a:lnTo>
                  <a:lnTo>
                    <a:pt x="339539" y="279913"/>
                  </a:lnTo>
                  <a:lnTo>
                    <a:pt x="339850" y="281578"/>
                  </a:lnTo>
                  <a:lnTo>
                    <a:pt x="340017" y="282775"/>
                  </a:lnTo>
                  <a:lnTo>
                    <a:pt x="340026" y="283370"/>
                  </a:lnTo>
                  <a:lnTo>
                    <a:pt x="340032" y="283820"/>
                  </a:lnTo>
                  <a:lnTo>
                    <a:pt x="340315" y="285016"/>
                  </a:lnTo>
                  <a:lnTo>
                    <a:pt x="340902" y="286456"/>
                  </a:lnTo>
                  <a:lnTo>
                    <a:pt x="341036" y="287350"/>
                  </a:lnTo>
                  <a:lnTo>
                    <a:pt x="341083" y="288777"/>
                  </a:lnTo>
                  <a:lnTo>
                    <a:pt x="341290" y="289859"/>
                  </a:lnTo>
                  <a:lnTo>
                    <a:pt x="341496" y="291019"/>
                  </a:lnTo>
                  <a:lnTo>
                    <a:pt x="341924" y="292690"/>
                  </a:lnTo>
                  <a:lnTo>
                    <a:pt x="342285" y="293813"/>
                  </a:lnTo>
                  <a:lnTo>
                    <a:pt x="342913" y="295139"/>
                  </a:lnTo>
                  <a:lnTo>
                    <a:pt x="343385" y="296499"/>
                  </a:lnTo>
                  <a:lnTo>
                    <a:pt x="343864" y="297550"/>
                  </a:lnTo>
                  <a:lnTo>
                    <a:pt x="344485" y="299142"/>
                  </a:lnTo>
                  <a:lnTo>
                    <a:pt x="345077" y="300351"/>
                  </a:lnTo>
                  <a:lnTo>
                    <a:pt x="345466" y="301943"/>
                  </a:lnTo>
                  <a:lnTo>
                    <a:pt x="345782" y="303377"/>
                  </a:lnTo>
                  <a:lnTo>
                    <a:pt x="346031" y="304379"/>
                  </a:lnTo>
                  <a:lnTo>
                    <a:pt x="346089" y="305230"/>
                  </a:lnTo>
                  <a:lnTo>
                    <a:pt x="345977" y="306888"/>
                  </a:lnTo>
                  <a:lnTo>
                    <a:pt x="345810" y="307422"/>
                  </a:lnTo>
                  <a:lnTo>
                    <a:pt x="345443" y="308261"/>
                  </a:lnTo>
                  <a:lnTo>
                    <a:pt x="344998" y="309215"/>
                  </a:lnTo>
                  <a:lnTo>
                    <a:pt x="344253" y="309744"/>
                  </a:lnTo>
                  <a:lnTo>
                    <a:pt x="343582" y="310424"/>
                  </a:lnTo>
                  <a:lnTo>
                    <a:pt x="342408" y="311128"/>
                  </a:lnTo>
                  <a:lnTo>
                    <a:pt x="341076" y="312028"/>
                  </a:lnTo>
                  <a:lnTo>
                    <a:pt x="340333" y="312399"/>
                  </a:lnTo>
                  <a:lnTo>
                    <a:pt x="339162" y="312988"/>
                  </a:lnTo>
                  <a:lnTo>
                    <a:pt x="338570" y="313552"/>
                  </a:lnTo>
                  <a:lnTo>
                    <a:pt x="337395" y="314300"/>
                  </a:lnTo>
                  <a:lnTo>
                    <a:pt x="336561" y="315400"/>
                  </a:lnTo>
                  <a:lnTo>
                    <a:pt x="336042" y="316159"/>
                  </a:lnTo>
                  <a:lnTo>
                    <a:pt x="335517" y="317265"/>
                  </a:lnTo>
                  <a:lnTo>
                    <a:pt x="335269" y="317957"/>
                  </a:lnTo>
                  <a:lnTo>
                    <a:pt x="335091" y="319069"/>
                  </a:lnTo>
                  <a:lnTo>
                    <a:pt x="335220" y="320193"/>
                  </a:lnTo>
                  <a:lnTo>
                    <a:pt x="335465" y="321390"/>
                  </a:lnTo>
                  <a:lnTo>
                    <a:pt x="336009" y="322982"/>
                  </a:lnTo>
                  <a:lnTo>
                    <a:pt x="336794" y="324197"/>
                  </a:lnTo>
                  <a:lnTo>
                    <a:pt x="337461" y="325442"/>
                  </a:lnTo>
                  <a:lnTo>
                    <a:pt x="338466" y="327125"/>
                  </a:lnTo>
                  <a:lnTo>
                    <a:pt x="338789" y="328249"/>
                  </a:lnTo>
                  <a:lnTo>
                    <a:pt x="339840" y="329658"/>
                  </a:lnTo>
                  <a:lnTo>
                    <a:pt x="340509" y="330831"/>
                  </a:lnTo>
                  <a:lnTo>
                    <a:pt x="341139" y="332040"/>
                  </a:lnTo>
                  <a:lnTo>
                    <a:pt x="342310" y="333218"/>
                  </a:lnTo>
                  <a:lnTo>
                    <a:pt x="343425" y="335248"/>
                  </a:lnTo>
                  <a:lnTo>
                    <a:pt x="344429" y="336967"/>
                  </a:lnTo>
                  <a:lnTo>
                    <a:pt x="345469" y="338838"/>
                  </a:lnTo>
                  <a:lnTo>
                    <a:pt x="346013" y="340472"/>
                  </a:lnTo>
                  <a:lnTo>
                    <a:pt x="346171" y="342058"/>
                  </a:lnTo>
                  <a:lnTo>
                    <a:pt x="346293" y="343523"/>
                  </a:lnTo>
                  <a:lnTo>
                    <a:pt x="346247" y="345643"/>
                  </a:lnTo>
                  <a:lnTo>
                    <a:pt x="345982" y="347143"/>
                  </a:lnTo>
                  <a:lnTo>
                    <a:pt x="345712" y="348912"/>
                  </a:lnTo>
                  <a:lnTo>
                    <a:pt x="345337" y="350175"/>
                  </a:lnTo>
                  <a:lnTo>
                    <a:pt x="344867" y="352247"/>
                  </a:lnTo>
                  <a:lnTo>
                    <a:pt x="344447" y="353778"/>
                  </a:lnTo>
                  <a:lnTo>
                    <a:pt x="344139" y="355467"/>
                  </a:lnTo>
                  <a:lnTo>
                    <a:pt x="344148" y="356858"/>
                  </a:lnTo>
                  <a:lnTo>
                    <a:pt x="344497" y="358559"/>
                  </a:lnTo>
                  <a:lnTo>
                    <a:pt x="344588" y="359641"/>
                  </a:lnTo>
                  <a:lnTo>
                    <a:pt x="344853" y="361694"/>
                  </a:lnTo>
                  <a:lnTo>
                    <a:pt x="344895" y="363310"/>
                  </a:lnTo>
                  <a:lnTo>
                    <a:pt x="344906" y="364549"/>
                  </a:lnTo>
                  <a:lnTo>
                    <a:pt x="344986" y="366166"/>
                  </a:lnTo>
                  <a:lnTo>
                    <a:pt x="345211" y="368255"/>
                  </a:lnTo>
                  <a:lnTo>
                    <a:pt x="345494" y="369459"/>
                  </a:lnTo>
                  <a:lnTo>
                    <a:pt x="345850" y="370813"/>
                  </a:lnTo>
                  <a:lnTo>
                    <a:pt x="346404" y="371943"/>
                  </a:lnTo>
                  <a:lnTo>
                    <a:pt x="347072" y="373231"/>
                  </a:lnTo>
                  <a:lnTo>
                    <a:pt x="348094" y="374179"/>
                  </a:lnTo>
                  <a:lnTo>
                    <a:pt x="348762" y="375388"/>
                  </a:lnTo>
                  <a:lnTo>
                    <a:pt x="350068" y="377417"/>
                  </a:lnTo>
                  <a:lnTo>
                    <a:pt x="350776" y="378669"/>
                  </a:lnTo>
                  <a:lnTo>
                    <a:pt x="351326" y="379993"/>
                  </a:lnTo>
                  <a:lnTo>
                    <a:pt x="352145" y="381397"/>
                  </a:lnTo>
                  <a:lnTo>
                    <a:pt x="352586" y="382368"/>
                  </a:lnTo>
                  <a:lnTo>
                    <a:pt x="353242" y="384197"/>
                  </a:lnTo>
                  <a:lnTo>
                    <a:pt x="353635" y="385667"/>
                  </a:lnTo>
                  <a:lnTo>
                    <a:pt x="354175" y="387417"/>
                  </a:lnTo>
                  <a:lnTo>
                    <a:pt x="354994" y="388821"/>
                  </a:lnTo>
                  <a:lnTo>
                    <a:pt x="355094" y="389519"/>
                  </a:lnTo>
                  <a:lnTo>
                    <a:pt x="355120" y="390133"/>
                  </a:lnTo>
                  <a:lnTo>
                    <a:pt x="355184" y="390716"/>
                  </a:lnTo>
                  <a:lnTo>
                    <a:pt x="355478" y="391415"/>
                  </a:lnTo>
                  <a:lnTo>
                    <a:pt x="356115" y="394051"/>
                  </a:lnTo>
                  <a:lnTo>
                    <a:pt x="357159" y="395728"/>
                  </a:lnTo>
                  <a:lnTo>
                    <a:pt x="357852" y="397593"/>
                  </a:lnTo>
                  <a:lnTo>
                    <a:pt x="358614" y="399847"/>
                  </a:lnTo>
                  <a:lnTo>
                    <a:pt x="359311" y="401524"/>
                  </a:lnTo>
                  <a:lnTo>
                    <a:pt x="359469" y="403104"/>
                  </a:lnTo>
                  <a:lnTo>
                    <a:pt x="359674" y="404306"/>
                  </a:lnTo>
                  <a:lnTo>
                    <a:pt x="359949" y="405892"/>
                  </a:lnTo>
                  <a:lnTo>
                    <a:pt x="359859" y="406469"/>
                  </a:lnTo>
                  <a:lnTo>
                    <a:pt x="359592" y="408080"/>
                  </a:lnTo>
                  <a:lnTo>
                    <a:pt x="359326" y="409659"/>
                  </a:lnTo>
                  <a:lnTo>
                    <a:pt x="359030" y="410807"/>
                  </a:lnTo>
                  <a:lnTo>
                    <a:pt x="358764" y="412381"/>
                  </a:lnTo>
                  <a:lnTo>
                    <a:pt x="358352" y="413572"/>
                  </a:lnTo>
                  <a:lnTo>
                    <a:pt x="357942" y="414677"/>
                  </a:lnTo>
                  <a:lnTo>
                    <a:pt x="357608" y="415825"/>
                  </a:lnTo>
                  <a:lnTo>
                    <a:pt x="356726" y="417314"/>
                  </a:lnTo>
                  <a:lnTo>
                    <a:pt x="356314" y="418462"/>
                  </a:lnTo>
                  <a:lnTo>
                    <a:pt x="356094" y="419689"/>
                  </a:lnTo>
                  <a:lnTo>
                    <a:pt x="355218" y="420905"/>
                  </a:lnTo>
                  <a:lnTo>
                    <a:pt x="354806" y="422095"/>
                  </a:lnTo>
                  <a:lnTo>
                    <a:pt x="354622" y="423438"/>
                  </a:lnTo>
                  <a:lnTo>
                    <a:pt x="354086" y="424969"/>
                  </a:lnTo>
                  <a:lnTo>
                    <a:pt x="353355" y="426609"/>
                  </a:lnTo>
                  <a:lnTo>
                    <a:pt x="352703" y="428177"/>
                  </a:lnTo>
                  <a:lnTo>
                    <a:pt x="351531" y="430583"/>
                  </a:lnTo>
                  <a:lnTo>
                    <a:pt x="350991" y="432344"/>
                  </a:lnTo>
                  <a:lnTo>
                    <a:pt x="350762" y="433960"/>
                  </a:lnTo>
                  <a:lnTo>
                    <a:pt x="350377" y="435686"/>
                  </a:lnTo>
                  <a:lnTo>
                    <a:pt x="350210" y="437995"/>
                  </a:lnTo>
                  <a:lnTo>
                    <a:pt x="350291" y="439617"/>
                  </a:lnTo>
                  <a:lnTo>
                    <a:pt x="350551" y="441780"/>
                  </a:lnTo>
                  <a:lnTo>
                    <a:pt x="350448" y="443013"/>
                  </a:lnTo>
                  <a:lnTo>
                    <a:pt x="350298" y="444550"/>
                  </a:lnTo>
                  <a:lnTo>
                    <a:pt x="350135" y="446707"/>
                  </a:lnTo>
                  <a:lnTo>
                    <a:pt x="349839" y="447897"/>
                  </a:lnTo>
                  <a:lnTo>
                    <a:pt x="349649" y="449477"/>
                  </a:lnTo>
                  <a:lnTo>
                    <a:pt x="349315" y="450661"/>
                  </a:lnTo>
                  <a:lnTo>
                    <a:pt x="349062" y="451658"/>
                  </a:lnTo>
                  <a:lnTo>
                    <a:pt x="348755" y="453310"/>
                  </a:lnTo>
                  <a:lnTo>
                    <a:pt x="348336" y="454805"/>
                  </a:lnTo>
                  <a:lnTo>
                    <a:pt x="347300" y="458025"/>
                  </a:lnTo>
                  <a:lnTo>
                    <a:pt x="346453" y="459702"/>
                  </a:lnTo>
                  <a:lnTo>
                    <a:pt x="345963" y="460886"/>
                  </a:lnTo>
                  <a:lnTo>
                    <a:pt x="345591" y="461998"/>
                  </a:lnTo>
                  <a:lnTo>
                    <a:pt x="345056" y="463529"/>
                  </a:lnTo>
                  <a:lnTo>
                    <a:pt x="344722" y="464677"/>
                  </a:lnTo>
                  <a:lnTo>
                    <a:pt x="344598" y="465950"/>
                  </a:lnTo>
                  <a:lnTo>
                    <a:pt x="344523" y="466719"/>
                  </a:lnTo>
                  <a:lnTo>
                    <a:pt x="344449" y="468335"/>
                  </a:lnTo>
                  <a:lnTo>
                    <a:pt x="344306" y="469605"/>
                  </a:lnTo>
                  <a:lnTo>
                    <a:pt x="344078" y="471178"/>
                  </a:lnTo>
                  <a:lnTo>
                    <a:pt x="343942" y="472065"/>
                  </a:lnTo>
                  <a:lnTo>
                    <a:pt x="343723" y="473256"/>
                  </a:lnTo>
                  <a:lnTo>
                    <a:pt x="343582" y="474447"/>
                  </a:lnTo>
                  <a:lnTo>
                    <a:pt x="343644" y="476913"/>
                  </a:lnTo>
                  <a:lnTo>
                    <a:pt x="343348" y="478068"/>
                  </a:lnTo>
                  <a:lnTo>
                    <a:pt x="343087" y="479410"/>
                  </a:lnTo>
                  <a:lnTo>
                    <a:pt x="343015" y="480911"/>
                  </a:lnTo>
                  <a:lnTo>
                    <a:pt x="343027" y="482108"/>
                  </a:lnTo>
                  <a:lnTo>
                    <a:pt x="343079" y="483268"/>
                  </a:lnTo>
                  <a:lnTo>
                    <a:pt x="343045" y="484805"/>
                  </a:lnTo>
                  <a:lnTo>
                    <a:pt x="343018" y="486081"/>
                  </a:lnTo>
                  <a:lnTo>
                    <a:pt x="342948" y="487503"/>
                  </a:lnTo>
                  <a:lnTo>
                    <a:pt x="342992" y="489046"/>
                  </a:lnTo>
                  <a:lnTo>
                    <a:pt x="342759" y="490856"/>
                  </a:lnTo>
                  <a:lnTo>
                    <a:pt x="342579" y="492011"/>
                  </a:lnTo>
                  <a:lnTo>
                    <a:pt x="342465" y="493663"/>
                  </a:lnTo>
                  <a:lnTo>
                    <a:pt x="342546" y="495286"/>
                  </a:lnTo>
                  <a:lnTo>
                    <a:pt x="342434" y="496865"/>
                  </a:lnTo>
                  <a:lnTo>
                    <a:pt x="342134" y="498244"/>
                  </a:lnTo>
                  <a:lnTo>
                    <a:pt x="341952" y="499477"/>
                  </a:lnTo>
                  <a:lnTo>
                    <a:pt x="341813" y="500553"/>
                  </a:lnTo>
                  <a:lnTo>
                    <a:pt x="341672" y="501707"/>
                  </a:lnTo>
                  <a:lnTo>
                    <a:pt x="341369" y="503165"/>
                  </a:lnTo>
                  <a:lnTo>
                    <a:pt x="341306" y="504283"/>
                  </a:lnTo>
                  <a:lnTo>
                    <a:pt x="343062" y="511136"/>
                  </a:lnTo>
                  <a:lnTo>
                    <a:pt x="343528" y="515705"/>
                  </a:lnTo>
                  <a:lnTo>
                    <a:pt x="343859" y="516440"/>
                  </a:lnTo>
                  <a:lnTo>
                    <a:pt x="344372" y="517728"/>
                  </a:lnTo>
                  <a:lnTo>
                    <a:pt x="346035" y="521200"/>
                  </a:lnTo>
                  <a:lnTo>
                    <a:pt x="346034" y="524170"/>
                  </a:lnTo>
                  <a:lnTo>
                    <a:pt x="343817" y="528937"/>
                  </a:lnTo>
                  <a:lnTo>
                    <a:pt x="343601" y="529970"/>
                  </a:lnTo>
                  <a:lnTo>
                    <a:pt x="343375" y="531471"/>
                  </a:lnTo>
                  <a:lnTo>
                    <a:pt x="343187" y="533007"/>
                  </a:lnTo>
                  <a:lnTo>
                    <a:pt x="343047" y="534125"/>
                  </a:lnTo>
                  <a:lnTo>
                    <a:pt x="342796" y="535006"/>
                  </a:lnTo>
                  <a:lnTo>
                    <a:pt x="342578" y="536154"/>
                  </a:lnTo>
                  <a:lnTo>
                    <a:pt x="342245" y="537266"/>
                  </a:lnTo>
                  <a:lnTo>
                    <a:pt x="341919" y="538032"/>
                  </a:lnTo>
                  <a:lnTo>
                    <a:pt x="342376" y="543153"/>
                  </a:lnTo>
                  <a:lnTo>
                    <a:pt x="341461" y="545668"/>
                  </a:lnTo>
                  <a:lnTo>
                    <a:pt x="340065" y="548633"/>
                  </a:lnTo>
                  <a:lnTo>
                    <a:pt x="339185" y="567090"/>
                  </a:lnTo>
                  <a:lnTo>
                    <a:pt x="339923" y="571118"/>
                  </a:lnTo>
                  <a:lnTo>
                    <a:pt x="342028" y="583880"/>
                  </a:lnTo>
                  <a:lnTo>
                    <a:pt x="341521" y="590177"/>
                  </a:lnTo>
                  <a:lnTo>
                    <a:pt x="341534" y="591054"/>
                  </a:lnTo>
                  <a:lnTo>
                    <a:pt x="341608" y="596130"/>
                  </a:lnTo>
                  <a:lnTo>
                    <a:pt x="342359" y="598223"/>
                  </a:lnTo>
                  <a:lnTo>
                    <a:pt x="342668" y="600583"/>
                  </a:lnTo>
                  <a:lnTo>
                    <a:pt x="344147" y="605381"/>
                  </a:lnTo>
                  <a:lnTo>
                    <a:pt x="344423" y="609253"/>
                  </a:lnTo>
                  <a:lnTo>
                    <a:pt x="344674" y="610380"/>
                  </a:lnTo>
                  <a:lnTo>
                    <a:pt x="345254" y="616313"/>
                  </a:lnTo>
                  <a:lnTo>
                    <a:pt x="351930" y="624971"/>
                  </a:lnTo>
                  <a:lnTo>
                    <a:pt x="350858" y="631942"/>
                  </a:lnTo>
                  <a:lnTo>
                    <a:pt x="350609" y="641951"/>
                  </a:lnTo>
                  <a:lnTo>
                    <a:pt x="349008" y="655900"/>
                  </a:lnTo>
                  <a:lnTo>
                    <a:pt x="348550" y="668020"/>
                  </a:lnTo>
                  <a:lnTo>
                    <a:pt x="348550" y="677625"/>
                  </a:lnTo>
                  <a:lnTo>
                    <a:pt x="349008" y="687461"/>
                  </a:lnTo>
                  <a:lnTo>
                    <a:pt x="349694" y="693406"/>
                  </a:lnTo>
                  <a:lnTo>
                    <a:pt x="351524" y="697753"/>
                  </a:lnTo>
                  <a:lnTo>
                    <a:pt x="352438" y="701182"/>
                  </a:lnTo>
                  <a:lnTo>
                    <a:pt x="353582" y="704384"/>
                  </a:lnTo>
                  <a:lnTo>
                    <a:pt x="355869" y="707359"/>
                  </a:lnTo>
                  <a:lnTo>
                    <a:pt x="364791" y="722508"/>
                  </a:lnTo>
                  <a:lnTo>
                    <a:pt x="364791" y="728938"/>
                  </a:lnTo>
                  <a:lnTo>
                    <a:pt x="363183" y="737511"/>
                  </a:lnTo>
                  <a:lnTo>
                    <a:pt x="362648" y="744479"/>
                  </a:lnTo>
                  <a:lnTo>
                    <a:pt x="361576" y="750372"/>
                  </a:lnTo>
                  <a:lnTo>
                    <a:pt x="362112" y="756268"/>
                  </a:lnTo>
                  <a:lnTo>
                    <a:pt x="368542" y="764841"/>
                  </a:lnTo>
                  <a:lnTo>
                    <a:pt x="373365" y="768595"/>
                  </a:lnTo>
                  <a:lnTo>
                    <a:pt x="388912" y="782988"/>
                  </a:lnTo>
                  <a:lnTo>
                    <a:pt x="392638" y="789974"/>
                  </a:lnTo>
                  <a:lnTo>
                    <a:pt x="397762" y="799060"/>
                  </a:lnTo>
                  <a:lnTo>
                    <a:pt x="408450" y="819407"/>
                  </a:lnTo>
                  <a:lnTo>
                    <a:pt x="409921" y="824115"/>
                  </a:lnTo>
                  <a:lnTo>
                    <a:pt x="411980" y="825880"/>
                  </a:lnTo>
                  <a:lnTo>
                    <a:pt x="414629" y="825585"/>
                  </a:lnTo>
                  <a:lnTo>
                    <a:pt x="418649" y="825704"/>
                  </a:lnTo>
                  <a:lnTo>
                    <a:pt x="425080" y="824628"/>
                  </a:lnTo>
                  <a:lnTo>
                    <a:pt x="432032" y="806776"/>
                  </a:lnTo>
                  <a:lnTo>
                    <a:pt x="437977" y="795868"/>
                  </a:lnTo>
                  <a:lnTo>
                    <a:pt x="439492" y="792617"/>
                  </a:lnTo>
                  <a:lnTo>
                    <a:pt x="442854" y="789576"/>
                  </a:lnTo>
                  <a:lnTo>
                    <a:pt x="446453" y="786685"/>
                  </a:lnTo>
                  <a:lnTo>
                    <a:pt x="450372" y="784631"/>
                  </a:lnTo>
                  <a:lnTo>
                    <a:pt x="452880" y="783316"/>
                  </a:lnTo>
                  <a:lnTo>
                    <a:pt x="456808" y="781107"/>
                  </a:lnTo>
                  <a:lnTo>
                    <a:pt x="458679" y="779504"/>
                  </a:lnTo>
                  <a:lnTo>
                    <a:pt x="462619" y="775287"/>
                  </a:lnTo>
                  <a:lnTo>
                    <a:pt x="465299" y="770187"/>
                  </a:lnTo>
                  <a:lnTo>
                    <a:pt x="465986" y="762915"/>
                  </a:lnTo>
                  <a:lnTo>
                    <a:pt x="465953" y="759649"/>
                  </a:lnTo>
                  <a:lnTo>
                    <a:pt x="463996" y="751411"/>
                  </a:lnTo>
                  <a:lnTo>
                    <a:pt x="463218" y="749531"/>
                  </a:lnTo>
                  <a:lnTo>
                    <a:pt x="462016" y="745062"/>
                  </a:lnTo>
                  <a:lnTo>
                    <a:pt x="458473" y="738883"/>
                  </a:lnTo>
                  <a:lnTo>
                    <a:pt x="457933" y="734533"/>
                  </a:lnTo>
                  <a:lnTo>
                    <a:pt x="454438" y="726050"/>
                  </a:lnTo>
                  <a:lnTo>
                    <a:pt x="452940" y="714315"/>
                  </a:lnTo>
                  <a:lnTo>
                    <a:pt x="456391" y="701873"/>
                  </a:lnTo>
                  <a:lnTo>
                    <a:pt x="457734" y="686435"/>
                  </a:lnTo>
                  <a:lnTo>
                    <a:pt x="458942" y="671267"/>
                  </a:lnTo>
                  <a:lnTo>
                    <a:pt x="461626" y="667911"/>
                  </a:lnTo>
                  <a:lnTo>
                    <a:pt x="464713" y="666164"/>
                  </a:lnTo>
                  <a:lnTo>
                    <a:pt x="466861" y="666571"/>
                  </a:lnTo>
                  <a:lnTo>
                    <a:pt x="469680" y="668452"/>
                  </a:lnTo>
                  <a:lnTo>
                    <a:pt x="471291" y="668045"/>
                  </a:lnTo>
                  <a:lnTo>
                    <a:pt x="471157" y="665496"/>
                  </a:lnTo>
                  <a:lnTo>
                    <a:pt x="471022" y="664019"/>
                  </a:lnTo>
                  <a:lnTo>
                    <a:pt x="471828" y="660396"/>
                  </a:lnTo>
                  <a:lnTo>
                    <a:pt x="474647" y="659187"/>
                  </a:lnTo>
                  <a:lnTo>
                    <a:pt x="476928" y="659053"/>
                  </a:lnTo>
                  <a:lnTo>
                    <a:pt x="479076" y="659053"/>
                  </a:lnTo>
                  <a:lnTo>
                    <a:pt x="484714" y="659187"/>
                  </a:lnTo>
                  <a:lnTo>
                    <a:pt x="489948" y="660527"/>
                  </a:lnTo>
                  <a:lnTo>
                    <a:pt x="493841" y="662945"/>
                  </a:lnTo>
                  <a:lnTo>
                    <a:pt x="495855" y="665496"/>
                  </a:lnTo>
                  <a:lnTo>
                    <a:pt x="497465" y="667647"/>
                  </a:lnTo>
                  <a:lnTo>
                    <a:pt x="499345" y="670062"/>
                  </a:lnTo>
                  <a:lnTo>
                    <a:pt x="500955" y="672073"/>
                  </a:lnTo>
                  <a:lnTo>
                    <a:pt x="503372" y="674220"/>
                  </a:lnTo>
                  <a:lnTo>
                    <a:pt x="506459" y="675830"/>
                  </a:lnTo>
                  <a:lnTo>
                    <a:pt x="508741" y="677310"/>
                  </a:lnTo>
                  <a:lnTo>
                    <a:pt x="512231" y="680126"/>
                  </a:lnTo>
                  <a:lnTo>
                    <a:pt x="515720" y="683212"/>
                  </a:lnTo>
                  <a:lnTo>
                    <a:pt x="519210" y="686975"/>
                  </a:lnTo>
                  <a:lnTo>
                    <a:pt x="521761" y="689925"/>
                  </a:lnTo>
                  <a:lnTo>
                    <a:pt x="525502" y="696131"/>
                  </a:lnTo>
                  <a:lnTo>
                    <a:pt x="527313" y="702164"/>
                  </a:lnTo>
                  <a:lnTo>
                    <a:pt x="527854" y="707006"/>
                  </a:lnTo>
                  <a:lnTo>
                    <a:pt x="528023" y="709855"/>
                  </a:lnTo>
                  <a:lnTo>
                    <a:pt x="528463" y="713929"/>
                  </a:lnTo>
                  <a:lnTo>
                    <a:pt x="529201" y="720077"/>
                  </a:lnTo>
                  <a:lnTo>
                    <a:pt x="529938" y="726223"/>
                  </a:lnTo>
                  <a:lnTo>
                    <a:pt x="530369" y="732379"/>
                  </a:lnTo>
                  <a:lnTo>
                    <a:pt x="531421" y="738750"/>
                  </a:lnTo>
                  <a:lnTo>
                    <a:pt x="531487" y="743143"/>
                  </a:lnTo>
                  <a:lnTo>
                    <a:pt x="531194" y="750712"/>
                  </a:lnTo>
                  <a:lnTo>
                    <a:pt x="531019" y="757198"/>
                  </a:lnTo>
                  <a:lnTo>
                    <a:pt x="531261" y="761624"/>
                  </a:lnTo>
                  <a:lnTo>
                    <a:pt x="531127" y="763346"/>
                  </a:lnTo>
                  <a:lnTo>
                    <a:pt x="530648" y="769473"/>
                  </a:lnTo>
                  <a:lnTo>
                    <a:pt x="530978" y="772547"/>
                  </a:lnTo>
                  <a:lnTo>
                    <a:pt x="531820" y="777149"/>
                  </a:lnTo>
                  <a:lnTo>
                    <a:pt x="533407" y="781031"/>
                  </a:lnTo>
                  <a:lnTo>
                    <a:pt x="534308" y="785090"/>
                  </a:lnTo>
                  <a:lnTo>
                    <a:pt x="536840" y="792028"/>
                  </a:lnTo>
                  <a:lnTo>
                    <a:pt x="538279" y="798462"/>
                  </a:lnTo>
                  <a:lnTo>
                    <a:pt x="540595" y="802496"/>
                  </a:lnTo>
                  <a:lnTo>
                    <a:pt x="540883" y="803009"/>
                  </a:lnTo>
                  <a:lnTo>
                    <a:pt x="542285" y="804950"/>
                  </a:lnTo>
                  <a:lnTo>
                    <a:pt x="542754" y="805601"/>
                  </a:lnTo>
                  <a:lnTo>
                    <a:pt x="544780" y="807031"/>
                  </a:lnTo>
                  <a:lnTo>
                    <a:pt x="546488" y="808471"/>
                  </a:lnTo>
                  <a:lnTo>
                    <a:pt x="548582" y="810239"/>
                  </a:lnTo>
                  <a:lnTo>
                    <a:pt x="550944" y="811937"/>
                  </a:lnTo>
                  <a:lnTo>
                    <a:pt x="551891" y="812465"/>
                  </a:lnTo>
                  <a:lnTo>
                    <a:pt x="556250" y="813720"/>
                  </a:lnTo>
                  <a:lnTo>
                    <a:pt x="560738" y="814762"/>
                  </a:lnTo>
                  <a:lnTo>
                    <a:pt x="566040" y="815995"/>
                  </a:lnTo>
                  <a:lnTo>
                    <a:pt x="574912" y="814477"/>
                  </a:lnTo>
                  <a:lnTo>
                    <a:pt x="576660" y="813568"/>
                  </a:lnTo>
                  <a:lnTo>
                    <a:pt x="580050" y="812869"/>
                  </a:lnTo>
                  <a:lnTo>
                    <a:pt x="583916" y="811864"/>
                  </a:lnTo>
                  <a:lnTo>
                    <a:pt x="584531" y="811703"/>
                  </a:lnTo>
                  <a:lnTo>
                    <a:pt x="586475" y="810879"/>
                  </a:lnTo>
                  <a:lnTo>
                    <a:pt x="588700" y="809333"/>
                  </a:lnTo>
                  <a:lnTo>
                    <a:pt x="590367" y="808723"/>
                  </a:lnTo>
                  <a:lnTo>
                    <a:pt x="594020" y="807390"/>
                  </a:lnTo>
                  <a:lnTo>
                    <a:pt x="599345" y="805597"/>
                  </a:lnTo>
                  <a:lnTo>
                    <a:pt x="603189" y="803161"/>
                  </a:lnTo>
                  <a:lnTo>
                    <a:pt x="606920" y="799646"/>
                  </a:lnTo>
                  <a:lnTo>
                    <a:pt x="608792" y="797857"/>
                  </a:lnTo>
                  <a:lnTo>
                    <a:pt x="610427" y="796293"/>
                  </a:lnTo>
                  <a:lnTo>
                    <a:pt x="612449" y="794607"/>
                  </a:lnTo>
                  <a:lnTo>
                    <a:pt x="617337" y="791210"/>
                  </a:lnTo>
                  <a:lnTo>
                    <a:pt x="621373" y="787611"/>
                  </a:lnTo>
                  <a:lnTo>
                    <a:pt x="625834" y="785229"/>
                  </a:lnTo>
                  <a:lnTo>
                    <a:pt x="629650" y="781946"/>
                  </a:lnTo>
                  <a:lnTo>
                    <a:pt x="632912" y="780706"/>
                  </a:lnTo>
                  <a:lnTo>
                    <a:pt x="637288" y="778568"/>
                  </a:lnTo>
                  <a:lnTo>
                    <a:pt x="639283" y="777596"/>
                  </a:lnTo>
                  <a:lnTo>
                    <a:pt x="644165" y="776542"/>
                  </a:lnTo>
                  <a:lnTo>
                    <a:pt x="649555" y="776754"/>
                  </a:lnTo>
                  <a:lnTo>
                    <a:pt x="654160" y="776450"/>
                  </a:lnTo>
                  <a:lnTo>
                    <a:pt x="658257" y="777088"/>
                  </a:lnTo>
                  <a:lnTo>
                    <a:pt x="662597" y="778106"/>
                  </a:lnTo>
                  <a:lnTo>
                    <a:pt x="667385" y="778726"/>
                  </a:lnTo>
                  <a:lnTo>
                    <a:pt x="672882" y="779858"/>
                  </a:lnTo>
                  <a:lnTo>
                    <a:pt x="677353" y="780178"/>
                  </a:lnTo>
                  <a:lnTo>
                    <a:pt x="681951" y="779643"/>
                  </a:lnTo>
                  <a:lnTo>
                    <a:pt x="686229" y="778735"/>
                  </a:lnTo>
                  <a:lnTo>
                    <a:pt x="695486" y="773941"/>
                  </a:lnTo>
                  <a:lnTo>
                    <a:pt x="700246" y="772908"/>
                  </a:lnTo>
                  <a:lnTo>
                    <a:pt x="703259" y="774136"/>
                  </a:lnTo>
                  <a:lnTo>
                    <a:pt x="707146" y="775968"/>
                  </a:lnTo>
                  <a:lnTo>
                    <a:pt x="709204" y="780311"/>
                  </a:lnTo>
                  <a:lnTo>
                    <a:pt x="710348" y="784200"/>
                  </a:lnTo>
                  <a:lnTo>
                    <a:pt x="714922" y="793805"/>
                  </a:lnTo>
                  <a:lnTo>
                    <a:pt x="716980" y="802495"/>
                  </a:lnTo>
                  <a:lnTo>
                    <a:pt x="722457" y="816831"/>
                  </a:lnTo>
                  <a:lnTo>
                    <a:pt x="723841" y="822848"/>
                  </a:lnTo>
                  <a:lnTo>
                    <a:pt x="723155" y="826050"/>
                  </a:lnTo>
                  <a:lnTo>
                    <a:pt x="722697" y="828796"/>
                  </a:lnTo>
                  <a:lnTo>
                    <a:pt x="717209" y="832684"/>
                  </a:lnTo>
                  <a:lnTo>
                    <a:pt x="715150" y="833140"/>
                  </a:lnTo>
                  <a:lnTo>
                    <a:pt x="712496" y="834583"/>
                  </a:lnTo>
                  <a:lnTo>
                    <a:pt x="709665" y="840050"/>
                  </a:lnTo>
                  <a:lnTo>
                    <a:pt x="612308" y="879166"/>
                  </a:lnTo>
                  <a:lnTo>
                    <a:pt x="612640" y="881827"/>
                  </a:lnTo>
                  <a:lnTo>
                    <a:pt x="607651" y="881827"/>
                  </a:lnTo>
                  <a:lnTo>
                    <a:pt x="606321" y="884155"/>
                  </a:lnTo>
                  <a:lnTo>
                    <a:pt x="606321" y="887814"/>
                  </a:lnTo>
                  <a:lnTo>
                    <a:pt x="606985" y="892472"/>
                  </a:lnTo>
                  <a:lnTo>
                    <a:pt x="604989" y="895466"/>
                  </a:lnTo>
                  <a:lnTo>
                    <a:pt x="604324" y="898459"/>
                  </a:lnTo>
                  <a:lnTo>
                    <a:pt x="604323" y="902119"/>
                  </a:lnTo>
                  <a:lnTo>
                    <a:pt x="601995" y="904780"/>
                  </a:lnTo>
                  <a:lnTo>
                    <a:pt x="597671" y="906443"/>
                  </a:lnTo>
                  <a:lnTo>
                    <a:pt x="590686" y="911100"/>
                  </a:lnTo>
                  <a:lnTo>
                    <a:pt x="588026" y="913095"/>
                  </a:lnTo>
                  <a:lnTo>
                    <a:pt x="584699" y="919083"/>
                  </a:lnTo>
                  <a:lnTo>
                    <a:pt x="582703" y="922410"/>
                  </a:lnTo>
                  <a:lnTo>
                    <a:pt x="582037" y="926402"/>
                  </a:lnTo>
                  <a:lnTo>
                    <a:pt x="581704" y="933387"/>
                  </a:lnTo>
                  <a:lnTo>
                    <a:pt x="580374" y="936380"/>
                  </a:lnTo>
                  <a:lnTo>
                    <a:pt x="577380" y="938377"/>
                  </a:lnTo>
                  <a:lnTo>
                    <a:pt x="576714" y="942036"/>
                  </a:lnTo>
                  <a:lnTo>
                    <a:pt x="572391" y="942036"/>
                  </a:lnTo>
                  <a:lnTo>
                    <a:pt x="565074" y="942369"/>
                  </a:lnTo>
                  <a:lnTo>
                    <a:pt x="560084" y="943699"/>
                  </a:lnTo>
                  <a:lnTo>
                    <a:pt x="555428" y="942368"/>
                  </a:lnTo>
                  <a:lnTo>
                    <a:pt x="550107" y="941703"/>
                  </a:lnTo>
                  <a:lnTo>
                    <a:pt x="544785" y="940705"/>
                  </a:lnTo>
                  <a:lnTo>
                    <a:pt x="540461" y="943034"/>
                  </a:lnTo>
                  <a:lnTo>
                    <a:pt x="533477" y="941370"/>
                  </a:lnTo>
                  <a:lnTo>
                    <a:pt x="529486" y="938377"/>
                  </a:lnTo>
                  <a:lnTo>
                    <a:pt x="527823" y="940040"/>
                  </a:lnTo>
                  <a:lnTo>
                    <a:pt x="526159" y="944697"/>
                  </a:lnTo>
                  <a:lnTo>
                    <a:pt x="528155" y="948688"/>
                  </a:lnTo>
                  <a:lnTo>
                    <a:pt x="526824" y="951350"/>
                  </a:lnTo>
                  <a:lnTo>
                    <a:pt x="519507" y="952348"/>
                  </a:lnTo>
                  <a:lnTo>
                    <a:pt x="517178" y="956340"/>
                  </a:lnTo>
                  <a:lnTo>
                    <a:pt x="517178" y="960331"/>
                  </a:lnTo>
                  <a:lnTo>
                    <a:pt x="520171" y="964323"/>
                  </a:lnTo>
                  <a:lnTo>
                    <a:pt x="516845" y="966652"/>
                  </a:lnTo>
                  <a:lnTo>
                    <a:pt x="514848" y="974967"/>
                  </a:lnTo>
                  <a:lnTo>
                    <a:pt x="513185" y="978626"/>
                  </a:lnTo>
                  <a:lnTo>
                    <a:pt x="510856" y="983284"/>
                  </a:lnTo>
                  <a:lnTo>
                    <a:pt x="506532" y="985945"/>
                  </a:lnTo>
                  <a:lnTo>
                    <a:pt x="506532" y="990934"/>
                  </a:lnTo>
                  <a:lnTo>
                    <a:pt x="504204" y="993928"/>
                  </a:lnTo>
                  <a:lnTo>
                    <a:pt x="501210" y="996922"/>
                  </a:lnTo>
                  <a:lnTo>
                    <a:pt x="501210" y="1001912"/>
                  </a:lnTo>
                  <a:lnTo>
                    <a:pt x="500544" y="1005571"/>
                  </a:lnTo>
                  <a:lnTo>
                    <a:pt x="498548" y="1014885"/>
                  </a:lnTo>
                  <a:lnTo>
                    <a:pt x="499545" y="1019875"/>
                  </a:lnTo>
                  <a:lnTo>
                    <a:pt x="491895" y="1015217"/>
                  </a:lnTo>
                  <a:lnTo>
                    <a:pt x="490232" y="1016881"/>
                  </a:lnTo>
                  <a:lnTo>
                    <a:pt x="488569" y="1020207"/>
                  </a:lnTo>
                  <a:lnTo>
                    <a:pt x="487903" y="1025196"/>
                  </a:lnTo>
                  <a:lnTo>
                    <a:pt x="485575" y="1027858"/>
                  </a:lnTo>
                  <a:lnTo>
                    <a:pt x="479921" y="1029854"/>
                  </a:lnTo>
                  <a:lnTo>
                    <a:pt x="476928" y="1029189"/>
                  </a:lnTo>
                  <a:lnTo>
                    <a:pt x="472272" y="1022536"/>
                  </a:lnTo>
                  <a:lnTo>
                    <a:pt x="466951" y="1014552"/>
                  </a:lnTo>
                  <a:lnTo>
                    <a:pt x="464623" y="1014219"/>
                  </a:lnTo>
                  <a:lnTo>
                    <a:pt x="462294" y="1015550"/>
                  </a:lnTo>
                  <a:lnTo>
                    <a:pt x="461296" y="1018876"/>
                  </a:lnTo>
                  <a:lnTo>
                    <a:pt x="458635" y="1023201"/>
                  </a:lnTo>
                  <a:lnTo>
                    <a:pt x="457970" y="1026860"/>
                  </a:lnTo>
                  <a:lnTo>
                    <a:pt x="461628" y="1031184"/>
                  </a:lnTo>
                  <a:lnTo>
                    <a:pt x="459965" y="1034178"/>
                  </a:lnTo>
                  <a:lnTo>
                    <a:pt x="459299" y="1036506"/>
                  </a:lnTo>
                  <a:lnTo>
                    <a:pt x="462292" y="1039501"/>
                  </a:lnTo>
                  <a:lnTo>
                    <a:pt x="467281" y="1041164"/>
                  </a:lnTo>
                  <a:lnTo>
                    <a:pt x="465950" y="1047817"/>
                  </a:lnTo>
                  <a:lnTo>
                    <a:pt x="461626" y="1051476"/>
                  </a:lnTo>
                  <a:lnTo>
                    <a:pt x="463622" y="1055800"/>
                  </a:lnTo>
                  <a:lnTo>
                    <a:pt x="463621" y="1058794"/>
                  </a:lnTo>
                  <a:lnTo>
                    <a:pt x="461625" y="1060790"/>
                  </a:lnTo>
                  <a:lnTo>
                    <a:pt x="460960" y="1064116"/>
                  </a:lnTo>
                  <a:lnTo>
                    <a:pt x="457966" y="1065779"/>
                  </a:lnTo>
                  <a:lnTo>
                    <a:pt x="455970" y="1070104"/>
                  </a:lnTo>
                  <a:lnTo>
                    <a:pt x="448319" y="1085738"/>
                  </a:lnTo>
                  <a:lnTo>
                    <a:pt x="442332" y="1088732"/>
                  </a:lnTo>
                  <a:lnTo>
                    <a:pt x="438009" y="1088399"/>
                  </a:lnTo>
                  <a:lnTo>
                    <a:pt x="436345" y="1093721"/>
                  </a:lnTo>
                  <a:lnTo>
                    <a:pt x="432021" y="1097048"/>
                  </a:lnTo>
                  <a:lnTo>
                    <a:pt x="431688" y="1103036"/>
                  </a:lnTo>
                  <a:lnTo>
                    <a:pt x="431687" y="1108357"/>
                  </a:lnTo>
                  <a:lnTo>
                    <a:pt x="429026" y="1112682"/>
                  </a:lnTo>
                  <a:lnTo>
                    <a:pt x="427363" y="1118005"/>
                  </a:lnTo>
                  <a:lnTo>
                    <a:pt x="425035" y="1121663"/>
                  </a:lnTo>
                  <a:lnTo>
                    <a:pt x="421708" y="1128982"/>
                  </a:lnTo>
                  <a:lnTo>
                    <a:pt x="418714" y="1134304"/>
                  </a:lnTo>
                  <a:lnTo>
                    <a:pt x="419379" y="1136633"/>
                  </a:lnTo>
                  <a:lnTo>
                    <a:pt x="420044" y="1141622"/>
                  </a:lnTo>
                  <a:lnTo>
                    <a:pt x="417050" y="1143951"/>
                  </a:lnTo>
                  <a:lnTo>
                    <a:pt x="417050" y="1147942"/>
                  </a:lnTo>
                  <a:lnTo>
                    <a:pt x="420043" y="1150604"/>
                  </a:lnTo>
                  <a:lnTo>
                    <a:pt x="425364" y="1153597"/>
                  </a:lnTo>
                  <a:lnTo>
                    <a:pt x="427360" y="1154928"/>
                  </a:lnTo>
                  <a:lnTo>
                    <a:pt x="427027" y="1158587"/>
                  </a:lnTo>
                  <a:lnTo>
                    <a:pt x="428024" y="1161248"/>
                  </a:lnTo>
                  <a:lnTo>
                    <a:pt x="434676" y="1165572"/>
                  </a:lnTo>
                  <a:lnTo>
                    <a:pt x="436006" y="1168566"/>
                  </a:lnTo>
                  <a:lnTo>
                    <a:pt x="438334" y="1174221"/>
                  </a:lnTo>
                  <a:lnTo>
                    <a:pt x="438001" y="1178546"/>
                  </a:lnTo>
                  <a:lnTo>
                    <a:pt x="438666" y="1185198"/>
                  </a:lnTo>
                  <a:lnTo>
                    <a:pt x="440661" y="1190521"/>
                  </a:lnTo>
                  <a:lnTo>
                    <a:pt x="444652" y="1193848"/>
                  </a:lnTo>
                  <a:lnTo>
                    <a:pt x="446315" y="1195178"/>
                  </a:lnTo>
                  <a:lnTo>
                    <a:pt x="446314" y="1200168"/>
                  </a:lnTo>
                  <a:lnTo>
                    <a:pt x="451303" y="1200500"/>
                  </a:lnTo>
                  <a:lnTo>
                    <a:pt x="457290" y="1197507"/>
                  </a:lnTo>
                  <a:lnTo>
                    <a:pt x="458620" y="1198505"/>
                  </a:lnTo>
                  <a:lnTo>
                    <a:pt x="461281" y="1203162"/>
                  </a:lnTo>
                  <a:lnTo>
                    <a:pt x="460616" y="1206155"/>
                  </a:lnTo>
                  <a:lnTo>
                    <a:pt x="460616" y="1208151"/>
                  </a:lnTo>
                  <a:lnTo>
                    <a:pt x="464274" y="1210147"/>
                  </a:lnTo>
                  <a:lnTo>
                    <a:pt x="466270" y="1213141"/>
                  </a:lnTo>
                  <a:lnTo>
                    <a:pt x="474917" y="1214804"/>
                  </a:lnTo>
                  <a:lnTo>
                    <a:pt x="481901" y="1215469"/>
                  </a:lnTo>
                  <a:lnTo>
                    <a:pt x="485892" y="1216467"/>
                  </a:lnTo>
                  <a:lnTo>
                    <a:pt x="491214" y="1216134"/>
                  </a:lnTo>
                  <a:lnTo>
                    <a:pt x="494872" y="1219128"/>
                  </a:lnTo>
                  <a:lnTo>
                    <a:pt x="499862" y="1218796"/>
                  </a:lnTo>
                  <a:lnTo>
                    <a:pt x="501857" y="1222122"/>
                  </a:lnTo>
                  <a:lnTo>
                    <a:pt x="501524" y="1224783"/>
                  </a:lnTo>
                  <a:lnTo>
                    <a:pt x="498863" y="1227112"/>
                  </a:lnTo>
                  <a:lnTo>
                    <a:pt x="495537" y="1229440"/>
                  </a:lnTo>
                  <a:lnTo>
                    <a:pt x="499195" y="1234763"/>
                  </a:lnTo>
                  <a:lnTo>
                    <a:pt x="502188" y="1242746"/>
                  </a:lnTo>
                  <a:lnTo>
                    <a:pt x="502520" y="1250729"/>
                  </a:lnTo>
                  <a:lnTo>
                    <a:pt x="502852" y="1255054"/>
                  </a:lnTo>
                  <a:lnTo>
                    <a:pt x="506177" y="1258047"/>
                  </a:lnTo>
                  <a:lnTo>
                    <a:pt x="508838" y="1260376"/>
                  </a:lnTo>
                  <a:lnTo>
                    <a:pt x="512829" y="1263703"/>
                  </a:lnTo>
                  <a:lnTo>
                    <a:pt x="513161" y="1267361"/>
                  </a:lnTo>
                  <a:lnTo>
                    <a:pt x="508172" y="1271354"/>
                  </a:lnTo>
                  <a:lnTo>
                    <a:pt x="506509" y="1275012"/>
                  </a:lnTo>
                  <a:lnTo>
                    <a:pt x="508836" y="1280667"/>
                  </a:lnTo>
                  <a:lnTo>
                    <a:pt x="512495" y="1283661"/>
                  </a:lnTo>
                  <a:lnTo>
                    <a:pt x="512827" y="1290314"/>
                  </a:lnTo>
                  <a:lnTo>
                    <a:pt x="510830" y="1298963"/>
                  </a:lnTo>
                  <a:lnTo>
                    <a:pt x="517815" y="1306946"/>
                  </a:lnTo>
                  <a:lnTo>
                    <a:pt x="520808" y="1306946"/>
                  </a:lnTo>
                  <a:lnTo>
                    <a:pt x="526462" y="1310605"/>
                  </a:lnTo>
                  <a:lnTo>
                    <a:pt x="528457" y="1310605"/>
                  </a:lnTo>
                  <a:lnTo>
                    <a:pt x="533114" y="1307611"/>
                  </a:lnTo>
                  <a:lnTo>
                    <a:pt x="535775" y="1309275"/>
                  </a:lnTo>
                  <a:lnTo>
                    <a:pt x="535774" y="1312934"/>
                  </a:lnTo>
                  <a:lnTo>
                    <a:pt x="539433" y="1315928"/>
                  </a:lnTo>
                  <a:lnTo>
                    <a:pt x="541760" y="1318589"/>
                  </a:lnTo>
                  <a:lnTo>
                    <a:pt x="541761" y="1321583"/>
                  </a:lnTo>
                  <a:lnTo>
                    <a:pt x="537436" y="1324909"/>
                  </a:lnTo>
                  <a:lnTo>
                    <a:pt x="536771" y="1328568"/>
                  </a:lnTo>
                  <a:lnTo>
                    <a:pt x="539764" y="1335221"/>
                  </a:lnTo>
                  <a:lnTo>
                    <a:pt x="540096" y="1339213"/>
                  </a:lnTo>
                  <a:lnTo>
                    <a:pt x="543089" y="1340211"/>
                  </a:lnTo>
                  <a:lnTo>
                    <a:pt x="544752" y="1341874"/>
                  </a:lnTo>
                  <a:lnTo>
                    <a:pt x="545084" y="1352519"/>
                  </a:lnTo>
                  <a:lnTo>
                    <a:pt x="551735" y="1357176"/>
                  </a:lnTo>
                  <a:lnTo>
                    <a:pt x="553398" y="1358506"/>
                  </a:lnTo>
                  <a:lnTo>
                    <a:pt x="527787" y="1372810"/>
                  </a:lnTo>
                  <a:lnTo>
                    <a:pt x="515480" y="1382790"/>
                  </a:lnTo>
                  <a:lnTo>
                    <a:pt x="511489" y="1380793"/>
                  </a:lnTo>
                  <a:lnTo>
                    <a:pt x="506833" y="1377467"/>
                  </a:lnTo>
                  <a:lnTo>
                    <a:pt x="502177" y="1372145"/>
                  </a:lnTo>
                  <a:lnTo>
                    <a:pt x="500846" y="1372144"/>
                  </a:lnTo>
                  <a:lnTo>
                    <a:pt x="494527" y="1369484"/>
                  </a:lnTo>
                  <a:lnTo>
                    <a:pt x="491867" y="1370482"/>
                  </a:lnTo>
                  <a:lnTo>
                    <a:pt x="487210" y="1371812"/>
                  </a:lnTo>
                  <a:lnTo>
                    <a:pt x="481556" y="1369816"/>
                  </a:lnTo>
                  <a:lnTo>
                    <a:pt x="477564" y="1372810"/>
                  </a:lnTo>
                  <a:lnTo>
                    <a:pt x="472243" y="1373143"/>
                  </a:lnTo>
                  <a:lnTo>
                    <a:pt x="471910" y="1376802"/>
                  </a:lnTo>
                  <a:lnTo>
                    <a:pt x="471910" y="1381459"/>
                  </a:lnTo>
                  <a:lnTo>
                    <a:pt x="471909" y="1385118"/>
                  </a:lnTo>
                  <a:lnTo>
                    <a:pt x="468583" y="1386116"/>
                  </a:lnTo>
                  <a:lnTo>
                    <a:pt x="465257" y="1391106"/>
                  </a:lnTo>
                  <a:lnTo>
                    <a:pt x="455611" y="1394099"/>
                  </a:lnTo>
                  <a:lnTo>
                    <a:pt x="453282" y="1398091"/>
                  </a:lnTo>
                  <a:lnTo>
                    <a:pt x="452949" y="1410731"/>
                  </a:lnTo>
                  <a:lnTo>
                    <a:pt x="457604" y="1426366"/>
                  </a:lnTo>
                  <a:lnTo>
                    <a:pt x="457936" y="1430690"/>
                  </a:lnTo>
                  <a:lnTo>
                    <a:pt x="456939" y="1434349"/>
                  </a:lnTo>
                  <a:lnTo>
                    <a:pt x="453612" y="1437343"/>
                  </a:lnTo>
                  <a:lnTo>
                    <a:pt x="446960" y="1438008"/>
                  </a:lnTo>
                  <a:lnTo>
                    <a:pt x="444632" y="1438673"/>
                  </a:lnTo>
                  <a:lnTo>
                    <a:pt x="440973" y="1442665"/>
                  </a:lnTo>
                  <a:lnTo>
                    <a:pt x="435652" y="1442998"/>
                  </a:lnTo>
                  <a:lnTo>
                    <a:pt x="434320" y="1449983"/>
                  </a:lnTo>
                  <a:lnTo>
                    <a:pt x="430661" y="1453643"/>
                  </a:lnTo>
                  <a:lnTo>
                    <a:pt x="430661" y="1457302"/>
                  </a:lnTo>
                  <a:lnTo>
                    <a:pt x="424674" y="1459297"/>
                  </a:lnTo>
                  <a:lnTo>
                    <a:pt x="423010" y="1466616"/>
                  </a:lnTo>
                  <a:lnTo>
                    <a:pt x="427334" y="1472603"/>
                  </a:lnTo>
                  <a:lnTo>
                    <a:pt x="432988" y="1476595"/>
                  </a:lnTo>
                  <a:lnTo>
                    <a:pt x="434650" y="1481252"/>
                  </a:lnTo>
                  <a:lnTo>
                    <a:pt x="433319" y="1484246"/>
                  </a:lnTo>
                  <a:lnTo>
                    <a:pt x="429328" y="1485576"/>
                  </a:lnTo>
                  <a:lnTo>
                    <a:pt x="429577" y="1487545"/>
                  </a:lnTo>
                  <a:lnTo>
                    <a:pt x="429056" y="1487729"/>
                  </a:lnTo>
                  <a:lnTo>
                    <a:pt x="428213" y="1487863"/>
                  </a:lnTo>
                  <a:lnTo>
                    <a:pt x="426388" y="1488361"/>
                  </a:lnTo>
                  <a:lnTo>
                    <a:pt x="424584" y="1489211"/>
                  </a:lnTo>
                  <a:lnTo>
                    <a:pt x="421035" y="1489977"/>
                  </a:lnTo>
                  <a:lnTo>
                    <a:pt x="418092" y="1489272"/>
                  </a:lnTo>
                  <a:lnTo>
                    <a:pt x="414142" y="1485456"/>
                  </a:lnTo>
                  <a:lnTo>
                    <a:pt x="409303" y="1480383"/>
                  </a:lnTo>
                  <a:lnTo>
                    <a:pt x="407230" y="1480013"/>
                  </a:lnTo>
                  <a:lnTo>
                    <a:pt x="405051" y="1481660"/>
                  </a:lnTo>
                  <a:lnTo>
                    <a:pt x="402706" y="1485013"/>
                  </a:lnTo>
                  <a:lnTo>
                    <a:pt x="400699" y="1488810"/>
                  </a:lnTo>
                  <a:lnTo>
                    <a:pt x="397797" y="1492516"/>
                  </a:lnTo>
                  <a:lnTo>
                    <a:pt x="392900" y="1494636"/>
                  </a:lnTo>
                  <a:lnTo>
                    <a:pt x="387286" y="1495760"/>
                  </a:lnTo>
                  <a:lnTo>
                    <a:pt x="376181" y="1496301"/>
                  </a:lnTo>
                  <a:lnTo>
                    <a:pt x="362787" y="1499193"/>
                  </a:lnTo>
                  <a:lnTo>
                    <a:pt x="356083" y="1501471"/>
                  </a:lnTo>
                  <a:lnTo>
                    <a:pt x="355166" y="1502881"/>
                  </a:lnTo>
                  <a:lnTo>
                    <a:pt x="354168" y="1505493"/>
                  </a:lnTo>
                  <a:lnTo>
                    <a:pt x="353213" y="1512553"/>
                  </a:lnTo>
                  <a:lnTo>
                    <a:pt x="352125" y="1518689"/>
                  </a:lnTo>
                  <a:lnTo>
                    <a:pt x="346904" y="1526794"/>
                  </a:lnTo>
                  <a:lnTo>
                    <a:pt x="345547" y="1530469"/>
                  </a:lnTo>
                  <a:lnTo>
                    <a:pt x="343665" y="1533798"/>
                  </a:lnTo>
                  <a:lnTo>
                    <a:pt x="341999" y="1533750"/>
                  </a:lnTo>
                  <a:lnTo>
                    <a:pt x="340192" y="1532663"/>
                  </a:lnTo>
                  <a:lnTo>
                    <a:pt x="337724" y="1531544"/>
                  </a:lnTo>
                  <a:lnTo>
                    <a:pt x="335517" y="1532104"/>
                  </a:lnTo>
                  <a:lnTo>
                    <a:pt x="330962" y="1535366"/>
                  </a:lnTo>
                  <a:lnTo>
                    <a:pt x="326606" y="1539315"/>
                  </a:lnTo>
                  <a:lnTo>
                    <a:pt x="320900" y="1546156"/>
                  </a:lnTo>
                  <a:lnTo>
                    <a:pt x="319731" y="1547559"/>
                  </a:lnTo>
                  <a:lnTo>
                    <a:pt x="317421" y="1547121"/>
                  </a:lnTo>
                  <a:lnTo>
                    <a:pt x="314817" y="1545664"/>
                  </a:lnTo>
                  <a:lnTo>
                    <a:pt x="310068" y="1543288"/>
                  </a:lnTo>
                  <a:lnTo>
                    <a:pt x="305598" y="1541678"/>
                  </a:lnTo>
                  <a:lnTo>
                    <a:pt x="302043" y="1541702"/>
                  </a:lnTo>
                  <a:lnTo>
                    <a:pt x="299407" y="1544115"/>
                  </a:lnTo>
                  <a:lnTo>
                    <a:pt x="297087" y="1548471"/>
                  </a:lnTo>
                  <a:lnTo>
                    <a:pt x="294547" y="1553039"/>
                  </a:lnTo>
                  <a:lnTo>
                    <a:pt x="291479" y="1554084"/>
                  </a:lnTo>
                  <a:lnTo>
                    <a:pt x="288677" y="1553179"/>
                  </a:lnTo>
                  <a:lnTo>
                    <a:pt x="286617" y="1551138"/>
                  </a:lnTo>
                  <a:lnTo>
                    <a:pt x="284990" y="1549230"/>
                  </a:lnTo>
                  <a:lnTo>
                    <a:pt x="281115" y="1547231"/>
                  </a:lnTo>
                  <a:lnTo>
                    <a:pt x="278005" y="1545724"/>
                  </a:lnTo>
                  <a:lnTo>
                    <a:pt x="272852" y="1543689"/>
                  </a:lnTo>
                  <a:lnTo>
                    <a:pt x="270624" y="1541429"/>
                  </a:lnTo>
                  <a:lnTo>
                    <a:pt x="267031" y="1537753"/>
                  </a:lnTo>
                  <a:lnTo>
                    <a:pt x="262689" y="1533847"/>
                  </a:lnTo>
                  <a:lnTo>
                    <a:pt x="259487" y="1533968"/>
                  </a:lnTo>
                  <a:lnTo>
                    <a:pt x="255400" y="1536047"/>
                  </a:lnTo>
                  <a:lnTo>
                    <a:pt x="251506" y="1539959"/>
                  </a:lnTo>
                  <a:lnTo>
                    <a:pt x="245064" y="1542723"/>
                  </a:lnTo>
                  <a:lnTo>
                    <a:pt x="239021" y="1542559"/>
                  </a:lnTo>
                  <a:lnTo>
                    <a:pt x="233501" y="1541478"/>
                  </a:lnTo>
                  <a:lnTo>
                    <a:pt x="229527" y="1540372"/>
                  </a:lnTo>
                  <a:lnTo>
                    <a:pt x="224765" y="1538428"/>
                  </a:lnTo>
                  <a:lnTo>
                    <a:pt x="220858" y="1538404"/>
                  </a:lnTo>
                  <a:lnTo>
                    <a:pt x="215836" y="1538482"/>
                  </a:lnTo>
                  <a:lnTo>
                    <a:pt x="210756" y="1538264"/>
                  </a:lnTo>
                  <a:lnTo>
                    <a:pt x="206330" y="1538616"/>
                  </a:lnTo>
                  <a:lnTo>
                    <a:pt x="201919" y="1539819"/>
                  </a:lnTo>
                  <a:lnTo>
                    <a:pt x="198157" y="1541526"/>
                  </a:lnTo>
                  <a:lnTo>
                    <a:pt x="195639" y="1542687"/>
                  </a:lnTo>
                  <a:lnTo>
                    <a:pt x="189304" y="1544054"/>
                  </a:lnTo>
                  <a:lnTo>
                    <a:pt x="186576" y="1544339"/>
                  </a:lnTo>
                  <a:lnTo>
                    <a:pt x="184426" y="1544588"/>
                  </a:lnTo>
                  <a:lnTo>
                    <a:pt x="181173" y="1545761"/>
                  </a:lnTo>
                  <a:lnTo>
                    <a:pt x="177568" y="1547493"/>
                  </a:lnTo>
                  <a:lnTo>
                    <a:pt x="176158" y="1547966"/>
                  </a:lnTo>
                  <a:lnTo>
                    <a:pt x="174462" y="1548537"/>
                  </a:lnTo>
                  <a:lnTo>
                    <a:pt x="173778" y="1548118"/>
                  </a:lnTo>
                  <a:lnTo>
                    <a:pt x="173095" y="1547079"/>
                  </a:lnTo>
                  <a:lnTo>
                    <a:pt x="169496" y="1541429"/>
                  </a:lnTo>
                  <a:lnTo>
                    <a:pt x="168904" y="1541235"/>
                  </a:lnTo>
                  <a:lnTo>
                    <a:pt x="166248" y="1540821"/>
                  </a:lnTo>
                  <a:lnTo>
                    <a:pt x="162579" y="1540895"/>
                  </a:lnTo>
                  <a:lnTo>
                    <a:pt x="160200" y="1541198"/>
                  </a:lnTo>
                  <a:lnTo>
                    <a:pt x="159037" y="1541776"/>
                  </a:lnTo>
                  <a:lnTo>
                    <a:pt x="157908" y="1542267"/>
                  </a:lnTo>
                  <a:lnTo>
                    <a:pt x="156064" y="1541842"/>
                  </a:lnTo>
                  <a:lnTo>
                    <a:pt x="152780" y="1540657"/>
                  </a:lnTo>
                  <a:lnTo>
                    <a:pt x="151635" y="1540591"/>
                  </a:lnTo>
                  <a:lnTo>
                    <a:pt x="150305" y="1540645"/>
                  </a:lnTo>
                  <a:lnTo>
                    <a:pt x="149155" y="1540336"/>
                  </a:lnTo>
                  <a:lnTo>
                    <a:pt x="148666" y="1540202"/>
                  </a:lnTo>
                  <a:lnTo>
                    <a:pt x="147469" y="1540178"/>
                  </a:lnTo>
                  <a:lnTo>
                    <a:pt x="146697" y="1540123"/>
                  </a:lnTo>
                  <a:lnTo>
                    <a:pt x="144446" y="1540585"/>
                  </a:lnTo>
                  <a:lnTo>
                    <a:pt x="141692" y="1541028"/>
                  </a:lnTo>
                  <a:lnTo>
                    <a:pt x="137975" y="1541338"/>
                  </a:lnTo>
                  <a:lnTo>
                    <a:pt x="135457" y="1541599"/>
                  </a:lnTo>
                  <a:lnTo>
                    <a:pt x="134099" y="1541879"/>
                  </a:lnTo>
                  <a:lnTo>
                    <a:pt x="131539" y="1542292"/>
                  </a:lnTo>
                  <a:lnTo>
                    <a:pt x="130025" y="1542608"/>
                  </a:lnTo>
                  <a:lnTo>
                    <a:pt x="129170" y="1542857"/>
                  </a:lnTo>
                  <a:lnTo>
                    <a:pt x="128623" y="1543118"/>
                  </a:lnTo>
                  <a:lnTo>
                    <a:pt x="128157" y="1543340"/>
                  </a:lnTo>
                  <a:lnTo>
                    <a:pt x="126880" y="1543312"/>
                  </a:lnTo>
                  <a:lnTo>
                    <a:pt x="126117" y="1542796"/>
                  </a:lnTo>
                  <a:lnTo>
                    <a:pt x="125547" y="1542401"/>
                  </a:lnTo>
                  <a:lnTo>
                    <a:pt x="125287" y="1541891"/>
                  </a:lnTo>
                  <a:lnTo>
                    <a:pt x="125036" y="1540998"/>
                  </a:lnTo>
                  <a:lnTo>
                    <a:pt x="123837" y="1539272"/>
                  </a:lnTo>
                  <a:lnTo>
                    <a:pt x="123243" y="1538100"/>
                  </a:lnTo>
                  <a:lnTo>
                    <a:pt x="122805" y="1536933"/>
                  </a:lnTo>
                  <a:lnTo>
                    <a:pt x="122059" y="1535676"/>
                  </a:lnTo>
                  <a:lnTo>
                    <a:pt x="120639" y="1533410"/>
                  </a:lnTo>
                  <a:lnTo>
                    <a:pt x="119223" y="1530980"/>
                  </a:lnTo>
                  <a:lnTo>
                    <a:pt x="118036" y="1528677"/>
                  </a:lnTo>
                  <a:lnTo>
                    <a:pt x="116463" y="1526405"/>
                  </a:lnTo>
                  <a:lnTo>
                    <a:pt x="115343" y="1524564"/>
                  </a:lnTo>
                  <a:lnTo>
                    <a:pt x="114904" y="1523434"/>
                  </a:lnTo>
                  <a:lnTo>
                    <a:pt x="114272" y="1522262"/>
                  </a:lnTo>
                  <a:lnTo>
                    <a:pt x="112990" y="1520767"/>
                  </a:lnTo>
                  <a:lnTo>
                    <a:pt x="112080" y="1519977"/>
                  </a:lnTo>
                  <a:lnTo>
                    <a:pt x="111774" y="1519813"/>
                  </a:lnTo>
                  <a:lnTo>
                    <a:pt x="111083" y="1519606"/>
                  </a:lnTo>
                  <a:lnTo>
                    <a:pt x="109666" y="1519035"/>
                  </a:lnTo>
                  <a:lnTo>
                    <a:pt x="108131" y="1518501"/>
                  </a:lnTo>
                  <a:lnTo>
                    <a:pt x="105399" y="1517942"/>
                  </a:lnTo>
                  <a:lnTo>
                    <a:pt x="102790" y="1517042"/>
                  </a:lnTo>
                  <a:lnTo>
                    <a:pt x="100950" y="1516386"/>
                  </a:lnTo>
                  <a:lnTo>
                    <a:pt x="98993" y="1515724"/>
                  </a:lnTo>
                  <a:lnTo>
                    <a:pt x="96491" y="1515250"/>
                  </a:lnTo>
                  <a:lnTo>
                    <a:pt x="94688" y="1514630"/>
                  </a:lnTo>
                  <a:lnTo>
                    <a:pt x="93265" y="1514333"/>
                  </a:lnTo>
                  <a:lnTo>
                    <a:pt x="92497" y="1514126"/>
                  </a:lnTo>
                  <a:lnTo>
                    <a:pt x="91763" y="1514071"/>
                  </a:lnTo>
                  <a:lnTo>
                    <a:pt x="91111" y="1513822"/>
                  </a:lnTo>
                  <a:lnTo>
                    <a:pt x="89922" y="1513416"/>
                  </a:lnTo>
                  <a:lnTo>
                    <a:pt x="88520" y="1512146"/>
                  </a:lnTo>
                  <a:lnTo>
                    <a:pt x="87571" y="1511356"/>
                  </a:lnTo>
                  <a:lnTo>
                    <a:pt x="87014" y="1510263"/>
                  </a:lnTo>
                  <a:lnTo>
                    <a:pt x="86329" y="1509783"/>
                  </a:lnTo>
                  <a:lnTo>
                    <a:pt x="85528" y="1509302"/>
                  </a:lnTo>
                  <a:lnTo>
                    <a:pt x="84805" y="1508786"/>
                  </a:lnTo>
                  <a:lnTo>
                    <a:pt x="83302" y="1506787"/>
                  </a:lnTo>
                  <a:lnTo>
                    <a:pt x="81789" y="1505244"/>
                  </a:lnTo>
                  <a:lnTo>
                    <a:pt x="80008" y="1503628"/>
                  </a:lnTo>
                  <a:lnTo>
                    <a:pt x="77873" y="1502304"/>
                  </a:lnTo>
                  <a:lnTo>
                    <a:pt x="76501" y="1501350"/>
                  </a:lnTo>
                  <a:lnTo>
                    <a:pt x="75505" y="1500979"/>
                  </a:lnTo>
                  <a:lnTo>
                    <a:pt x="75045" y="1500815"/>
                  </a:lnTo>
                  <a:lnTo>
                    <a:pt x="74125" y="1500487"/>
                  </a:lnTo>
                  <a:lnTo>
                    <a:pt x="73784" y="1500134"/>
                  </a:lnTo>
                  <a:lnTo>
                    <a:pt x="73025" y="1499460"/>
                  </a:lnTo>
                  <a:lnTo>
                    <a:pt x="70930" y="1498105"/>
                  </a:lnTo>
                  <a:lnTo>
                    <a:pt x="69818" y="1497656"/>
                  </a:lnTo>
                  <a:lnTo>
                    <a:pt x="66905" y="1496593"/>
                  </a:lnTo>
                  <a:lnTo>
                    <a:pt x="65528" y="1495906"/>
                  </a:lnTo>
                  <a:lnTo>
                    <a:pt x="62967" y="1494582"/>
                  </a:lnTo>
                  <a:lnTo>
                    <a:pt x="61869" y="1493513"/>
                  </a:lnTo>
                  <a:lnTo>
                    <a:pt x="61186" y="1492960"/>
                  </a:lnTo>
                  <a:lnTo>
                    <a:pt x="60733" y="1492450"/>
                  </a:lnTo>
                  <a:lnTo>
                    <a:pt x="60204" y="1491897"/>
                  </a:lnTo>
                  <a:lnTo>
                    <a:pt x="59322" y="1491569"/>
                  </a:lnTo>
                  <a:lnTo>
                    <a:pt x="58903" y="1491289"/>
                  </a:lnTo>
                  <a:lnTo>
                    <a:pt x="58103" y="1490767"/>
                  </a:lnTo>
                  <a:lnTo>
                    <a:pt x="56882" y="1490007"/>
                  </a:lnTo>
                  <a:lnTo>
                    <a:pt x="55818" y="1489175"/>
                  </a:lnTo>
                  <a:lnTo>
                    <a:pt x="55438" y="1488896"/>
                  </a:lnTo>
                  <a:lnTo>
                    <a:pt x="54599" y="1488342"/>
                  </a:lnTo>
                  <a:lnTo>
                    <a:pt x="53768" y="1487474"/>
                  </a:lnTo>
                  <a:lnTo>
                    <a:pt x="53087" y="1486799"/>
                  </a:lnTo>
                  <a:lnTo>
                    <a:pt x="52521" y="1486174"/>
                  </a:lnTo>
                  <a:lnTo>
                    <a:pt x="51918" y="1485463"/>
                  </a:lnTo>
                  <a:lnTo>
                    <a:pt x="51129" y="1484405"/>
                  </a:lnTo>
                  <a:lnTo>
                    <a:pt x="49887" y="1482868"/>
                  </a:lnTo>
                  <a:lnTo>
                    <a:pt x="49007" y="1482468"/>
                  </a:lnTo>
                  <a:lnTo>
                    <a:pt x="48320" y="1482066"/>
                  </a:lnTo>
                  <a:lnTo>
                    <a:pt x="47714" y="1481471"/>
                  </a:lnTo>
                  <a:lnTo>
                    <a:pt x="46921" y="1480645"/>
                  </a:lnTo>
                  <a:lnTo>
                    <a:pt x="46656" y="1480372"/>
                  </a:lnTo>
                  <a:lnTo>
                    <a:pt x="45858" y="1479734"/>
                  </a:lnTo>
                  <a:lnTo>
                    <a:pt x="45176" y="1479139"/>
                  </a:lnTo>
                  <a:lnTo>
                    <a:pt x="44300" y="1478543"/>
                  </a:lnTo>
                  <a:lnTo>
                    <a:pt x="43654" y="1478026"/>
                  </a:lnTo>
                  <a:lnTo>
                    <a:pt x="42477" y="1477036"/>
                  </a:lnTo>
                  <a:lnTo>
                    <a:pt x="42225" y="1476180"/>
                  </a:lnTo>
                  <a:lnTo>
                    <a:pt x="41708" y="1475086"/>
                  </a:lnTo>
                  <a:lnTo>
                    <a:pt x="41606" y="1474430"/>
                  </a:lnTo>
                  <a:lnTo>
                    <a:pt x="41432" y="1473537"/>
                  </a:lnTo>
                  <a:lnTo>
                    <a:pt x="41223" y="1472449"/>
                  </a:lnTo>
                  <a:lnTo>
                    <a:pt x="40747" y="1471240"/>
                  </a:lnTo>
                  <a:lnTo>
                    <a:pt x="40275" y="1469843"/>
                  </a:lnTo>
                  <a:lnTo>
                    <a:pt x="39905" y="1469101"/>
                  </a:lnTo>
                  <a:lnTo>
                    <a:pt x="39572" y="1468361"/>
                  </a:lnTo>
                  <a:lnTo>
                    <a:pt x="39469" y="1467814"/>
                  </a:lnTo>
                  <a:lnTo>
                    <a:pt x="39182" y="1466763"/>
                  </a:lnTo>
                  <a:lnTo>
                    <a:pt x="39000" y="1466222"/>
                  </a:lnTo>
                  <a:lnTo>
                    <a:pt x="38476" y="1465475"/>
                  </a:lnTo>
                  <a:lnTo>
                    <a:pt x="38060" y="1465043"/>
                  </a:lnTo>
                  <a:lnTo>
                    <a:pt x="37531" y="1464490"/>
                  </a:lnTo>
                  <a:lnTo>
                    <a:pt x="37161" y="1463706"/>
                  </a:lnTo>
                  <a:lnTo>
                    <a:pt x="36949" y="1462777"/>
                  </a:lnTo>
                  <a:lnTo>
                    <a:pt x="36858" y="1461653"/>
                  </a:lnTo>
                  <a:lnTo>
                    <a:pt x="36757" y="1460955"/>
                  </a:lnTo>
                  <a:lnTo>
                    <a:pt x="36467" y="1460062"/>
                  </a:lnTo>
                  <a:lnTo>
                    <a:pt x="36181" y="1458974"/>
                  </a:lnTo>
                  <a:lnTo>
                    <a:pt x="35685" y="1456914"/>
                  </a:lnTo>
                  <a:lnTo>
                    <a:pt x="35507" y="1456179"/>
                  </a:lnTo>
                  <a:lnTo>
                    <a:pt x="34954" y="1454965"/>
                  </a:lnTo>
                  <a:lnTo>
                    <a:pt x="34849" y="1454460"/>
                  </a:lnTo>
                  <a:lnTo>
                    <a:pt x="34711" y="1453689"/>
                  </a:lnTo>
                  <a:lnTo>
                    <a:pt x="34496" y="1452947"/>
                  </a:lnTo>
                  <a:lnTo>
                    <a:pt x="34249" y="1451823"/>
                  </a:lnTo>
                  <a:lnTo>
                    <a:pt x="34119" y="1450699"/>
                  </a:lnTo>
                  <a:lnTo>
                    <a:pt x="33974" y="1450268"/>
                  </a:lnTo>
                  <a:lnTo>
                    <a:pt x="33676" y="1449764"/>
                  </a:lnTo>
                  <a:lnTo>
                    <a:pt x="33266" y="1449017"/>
                  </a:lnTo>
                  <a:lnTo>
                    <a:pt x="32889" y="1448585"/>
                  </a:lnTo>
                  <a:lnTo>
                    <a:pt x="32367" y="1447722"/>
                  </a:lnTo>
                  <a:lnTo>
                    <a:pt x="31992" y="1447212"/>
                  </a:lnTo>
                  <a:lnTo>
                    <a:pt x="31775" y="1446477"/>
                  </a:lnTo>
                  <a:lnTo>
                    <a:pt x="31589" y="1446125"/>
                  </a:lnTo>
                  <a:lnTo>
                    <a:pt x="31099" y="1445572"/>
                  </a:lnTo>
                  <a:lnTo>
                    <a:pt x="30722" y="1445141"/>
                  </a:lnTo>
                  <a:lnTo>
                    <a:pt x="30231" y="1444630"/>
                  </a:lnTo>
                  <a:lnTo>
                    <a:pt x="28985" y="1443288"/>
                  </a:lnTo>
                  <a:lnTo>
                    <a:pt x="28456" y="1442698"/>
                  </a:lnTo>
                  <a:lnTo>
                    <a:pt x="27481" y="1441325"/>
                  </a:lnTo>
                  <a:lnTo>
                    <a:pt x="27028" y="1440815"/>
                  </a:lnTo>
                  <a:lnTo>
                    <a:pt x="26537" y="1440298"/>
                  </a:lnTo>
                  <a:lnTo>
                    <a:pt x="25654" y="1440049"/>
                  </a:lnTo>
                  <a:lnTo>
                    <a:pt x="24038" y="1439709"/>
                  </a:lnTo>
                  <a:lnTo>
                    <a:pt x="23266" y="1439654"/>
                  </a:lnTo>
                  <a:lnTo>
                    <a:pt x="22722" y="1439794"/>
                  </a:lnTo>
                  <a:lnTo>
                    <a:pt x="22212" y="1440134"/>
                  </a:lnTo>
                  <a:lnTo>
                    <a:pt x="21740" y="1440547"/>
                  </a:lnTo>
                  <a:lnTo>
                    <a:pt x="21103" y="1441350"/>
                  </a:lnTo>
                  <a:lnTo>
                    <a:pt x="20356" y="1441951"/>
                  </a:lnTo>
                  <a:lnTo>
                    <a:pt x="19730" y="1442327"/>
                  </a:lnTo>
                  <a:lnTo>
                    <a:pt x="18788" y="1443002"/>
                  </a:lnTo>
                  <a:lnTo>
                    <a:pt x="18474" y="1443227"/>
                  </a:lnTo>
                  <a:lnTo>
                    <a:pt x="17804" y="1443792"/>
                  </a:lnTo>
                  <a:lnTo>
                    <a:pt x="17020" y="1444357"/>
                  </a:lnTo>
                  <a:lnTo>
                    <a:pt x="16354" y="1444727"/>
                  </a:lnTo>
                  <a:lnTo>
                    <a:pt x="15922" y="1445067"/>
                  </a:lnTo>
                  <a:lnTo>
                    <a:pt x="15576" y="1444946"/>
                  </a:lnTo>
                  <a:lnTo>
                    <a:pt x="15311" y="1444709"/>
                  </a:lnTo>
                  <a:lnTo>
                    <a:pt x="15049" y="1444314"/>
                  </a:lnTo>
                  <a:lnTo>
                    <a:pt x="14909" y="1443658"/>
                  </a:lnTo>
                  <a:lnTo>
                    <a:pt x="14957" y="1443232"/>
                  </a:lnTo>
                  <a:lnTo>
                    <a:pt x="15081" y="1442850"/>
                  </a:lnTo>
                  <a:lnTo>
                    <a:pt x="16532" y="1434721"/>
                  </a:lnTo>
                  <a:lnTo>
                    <a:pt x="17069" y="1433148"/>
                  </a:lnTo>
                  <a:lnTo>
                    <a:pt x="17274" y="1432570"/>
                  </a:lnTo>
                  <a:lnTo>
                    <a:pt x="17641" y="1431690"/>
                  </a:lnTo>
                  <a:lnTo>
                    <a:pt x="18054" y="1430462"/>
                  </a:lnTo>
                  <a:lnTo>
                    <a:pt x="18344" y="1429618"/>
                  </a:lnTo>
                  <a:lnTo>
                    <a:pt x="18472" y="1429041"/>
                  </a:lnTo>
                  <a:lnTo>
                    <a:pt x="18483" y="1428500"/>
                  </a:lnTo>
                  <a:lnTo>
                    <a:pt x="18423" y="1427686"/>
                  </a:lnTo>
                  <a:lnTo>
                    <a:pt x="18319" y="1427145"/>
                  </a:lnTo>
                  <a:lnTo>
                    <a:pt x="18186" y="1426137"/>
                  </a:lnTo>
                  <a:lnTo>
                    <a:pt x="18084" y="1425517"/>
                  </a:lnTo>
                  <a:lnTo>
                    <a:pt x="18059" y="1424897"/>
                  </a:lnTo>
                  <a:lnTo>
                    <a:pt x="17812" y="1423810"/>
                  </a:lnTo>
                  <a:lnTo>
                    <a:pt x="17666" y="1423384"/>
                  </a:lnTo>
                  <a:lnTo>
                    <a:pt x="17647" y="1422491"/>
                  </a:lnTo>
                  <a:lnTo>
                    <a:pt x="17584" y="1421835"/>
                  </a:lnTo>
                  <a:lnTo>
                    <a:pt x="17516" y="1421367"/>
                  </a:lnTo>
                  <a:lnTo>
                    <a:pt x="17376" y="1420711"/>
                  </a:lnTo>
                  <a:lnTo>
                    <a:pt x="16902" y="1419424"/>
                  </a:lnTo>
                  <a:lnTo>
                    <a:pt x="16680" y="1418919"/>
                  </a:lnTo>
                  <a:lnTo>
                    <a:pt x="16118" y="1418129"/>
                  </a:lnTo>
                  <a:lnTo>
                    <a:pt x="15512" y="1417540"/>
                  </a:lnTo>
                  <a:lnTo>
                    <a:pt x="14977" y="1417297"/>
                  </a:lnTo>
                  <a:lnTo>
                    <a:pt x="14094" y="1417005"/>
                  </a:lnTo>
                  <a:lnTo>
                    <a:pt x="13096" y="1416677"/>
                  </a:lnTo>
                  <a:lnTo>
                    <a:pt x="11795" y="1416112"/>
                  </a:lnTo>
                  <a:lnTo>
                    <a:pt x="11148" y="1415632"/>
                  </a:lnTo>
                  <a:lnTo>
                    <a:pt x="10468" y="1414885"/>
                  </a:lnTo>
                  <a:lnTo>
                    <a:pt x="10013" y="1414490"/>
                  </a:lnTo>
                  <a:lnTo>
                    <a:pt x="9370" y="1413859"/>
                  </a:lnTo>
                  <a:lnTo>
                    <a:pt x="8880" y="1413305"/>
                  </a:lnTo>
                  <a:lnTo>
                    <a:pt x="8617" y="1412953"/>
                  </a:lnTo>
                  <a:lnTo>
                    <a:pt x="7978" y="1412090"/>
                  </a:lnTo>
                  <a:lnTo>
                    <a:pt x="7338" y="1411306"/>
                  </a:lnTo>
                  <a:lnTo>
                    <a:pt x="6731" y="1410790"/>
                  </a:lnTo>
                  <a:lnTo>
                    <a:pt x="5853" y="1410304"/>
                  </a:lnTo>
                  <a:lnTo>
                    <a:pt x="5434" y="1409988"/>
                  </a:lnTo>
                  <a:lnTo>
                    <a:pt x="5051" y="1409867"/>
                  </a:lnTo>
                  <a:lnTo>
                    <a:pt x="3997" y="1408567"/>
                  </a:lnTo>
                  <a:lnTo>
                    <a:pt x="3663" y="1407941"/>
                  </a:lnTo>
                  <a:lnTo>
                    <a:pt x="3172" y="1407351"/>
                  </a:lnTo>
                  <a:lnTo>
                    <a:pt x="2687" y="1406568"/>
                  </a:lnTo>
                  <a:lnTo>
                    <a:pt x="2196" y="1406021"/>
                  </a:lnTo>
                  <a:lnTo>
                    <a:pt x="1781" y="1405584"/>
                  </a:lnTo>
                  <a:lnTo>
                    <a:pt x="1445" y="1405037"/>
                  </a:lnTo>
                  <a:lnTo>
                    <a:pt x="1183" y="1404605"/>
                  </a:lnTo>
                  <a:lnTo>
                    <a:pt x="856" y="1403670"/>
                  </a:lnTo>
                  <a:lnTo>
                    <a:pt x="682" y="1402783"/>
                  </a:lnTo>
                  <a:lnTo>
                    <a:pt x="215" y="1401149"/>
                  </a:lnTo>
                  <a:lnTo>
                    <a:pt x="0" y="1400371"/>
                  </a:lnTo>
                  <a:lnTo>
                    <a:pt x="52" y="1399751"/>
                  </a:lnTo>
                  <a:lnTo>
                    <a:pt x="303" y="1398871"/>
                  </a:lnTo>
                  <a:lnTo>
                    <a:pt x="548" y="1398257"/>
                  </a:lnTo>
                  <a:lnTo>
                    <a:pt x="641" y="1397485"/>
                  </a:lnTo>
                  <a:lnTo>
                    <a:pt x="614" y="1396981"/>
                  </a:lnTo>
                  <a:lnTo>
                    <a:pt x="671" y="1396131"/>
                  </a:lnTo>
                  <a:lnTo>
                    <a:pt x="807" y="1395207"/>
                  </a:lnTo>
                  <a:lnTo>
                    <a:pt x="939" y="1394435"/>
                  </a:lnTo>
                  <a:lnTo>
                    <a:pt x="1185" y="1393821"/>
                  </a:lnTo>
                  <a:lnTo>
                    <a:pt x="1633" y="1392789"/>
                  </a:lnTo>
                  <a:lnTo>
                    <a:pt x="2084" y="1391561"/>
                  </a:lnTo>
                  <a:lnTo>
                    <a:pt x="2326" y="1391063"/>
                  </a:lnTo>
                  <a:lnTo>
                    <a:pt x="2905" y="1389730"/>
                  </a:lnTo>
                  <a:lnTo>
                    <a:pt x="10833" y="1387913"/>
                  </a:lnTo>
                  <a:lnTo>
                    <a:pt x="14360" y="1386738"/>
                  </a:lnTo>
                  <a:lnTo>
                    <a:pt x="17182" y="1384857"/>
                  </a:lnTo>
                  <a:lnTo>
                    <a:pt x="17887" y="1383211"/>
                  </a:lnTo>
                  <a:lnTo>
                    <a:pt x="20003" y="1380155"/>
                  </a:lnTo>
                  <a:lnTo>
                    <a:pt x="20709" y="1377099"/>
                  </a:lnTo>
                  <a:lnTo>
                    <a:pt x="20474" y="1372864"/>
                  </a:lnTo>
                  <a:lnTo>
                    <a:pt x="20708" y="1369575"/>
                  </a:lnTo>
                  <a:lnTo>
                    <a:pt x="18592" y="1368867"/>
                  </a:lnTo>
                  <a:lnTo>
                    <a:pt x="17417" y="1367929"/>
                  </a:lnTo>
                  <a:lnTo>
                    <a:pt x="18122" y="1364635"/>
                  </a:lnTo>
                  <a:lnTo>
                    <a:pt x="20943" y="1361346"/>
                  </a:lnTo>
                  <a:lnTo>
                    <a:pt x="23765" y="1358757"/>
                  </a:lnTo>
                  <a:lnTo>
                    <a:pt x="23295" y="1356643"/>
                  </a:lnTo>
                  <a:lnTo>
                    <a:pt x="23060" y="1352408"/>
                  </a:lnTo>
                  <a:lnTo>
                    <a:pt x="23295" y="1349353"/>
                  </a:lnTo>
                  <a:lnTo>
                    <a:pt x="22824" y="1347236"/>
                  </a:lnTo>
                  <a:lnTo>
                    <a:pt x="22354" y="1343946"/>
                  </a:lnTo>
                  <a:lnTo>
                    <a:pt x="23060" y="1342533"/>
                  </a:lnTo>
                  <a:lnTo>
                    <a:pt x="24471" y="1339715"/>
                  </a:lnTo>
                  <a:lnTo>
                    <a:pt x="25881" y="1336187"/>
                  </a:lnTo>
                  <a:lnTo>
                    <a:pt x="27997" y="1333365"/>
                  </a:lnTo>
                  <a:lnTo>
                    <a:pt x="30349" y="1330310"/>
                  </a:lnTo>
                  <a:lnTo>
                    <a:pt x="31759" y="1326780"/>
                  </a:lnTo>
                  <a:lnTo>
                    <a:pt x="33640" y="1323253"/>
                  </a:lnTo>
                  <a:lnTo>
                    <a:pt x="34111" y="1321372"/>
                  </a:lnTo>
                  <a:lnTo>
                    <a:pt x="35522" y="1318083"/>
                  </a:lnTo>
                  <a:lnTo>
                    <a:pt x="40316" y="1310711"/>
                  </a:lnTo>
                  <a:lnTo>
                    <a:pt x="40325" y="1310285"/>
                  </a:lnTo>
                  <a:lnTo>
                    <a:pt x="40569" y="1309750"/>
                  </a:lnTo>
                  <a:lnTo>
                    <a:pt x="40902" y="1308596"/>
                  </a:lnTo>
                  <a:lnTo>
                    <a:pt x="41225" y="1307983"/>
                  </a:lnTo>
                  <a:lnTo>
                    <a:pt x="41681" y="1306561"/>
                  </a:lnTo>
                  <a:lnTo>
                    <a:pt x="41752" y="1303387"/>
                  </a:lnTo>
                  <a:lnTo>
                    <a:pt x="42457" y="1299860"/>
                  </a:lnTo>
                  <a:lnTo>
                    <a:pt x="43868" y="1297275"/>
                  </a:lnTo>
                  <a:lnTo>
                    <a:pt x="45514" y="1295157"/>
                  </a:lnTo>
                  <a:lnTo>
                    <a:pt x="47395" y="1292806"/>
                  </a:lnTo>
                  <a:lnTo>
                    <a:pt x="46690" y="1288575"/>
                  </a:lnTo>
                  <a:lnTo>
                    <a:pt x="48806" y="1284577"/>
                  </a:lnTo>
                  <a:lnTo>
                    <a:pt x="49041" y="1279638"/>
                  </a:lnTo>
                  <a:lnTo>
                    <a:pt x="49276" y="1274231"/>
                  </a:lnTo>
                  <a:lnTo>
                    <a:pt x="50452" y="1270233"/>
                  </a:lnTo>
                  <a:lnTo>
                    <a:pt x="51392" y="1265297"/>
                  </a:lnTo>
                  <a:lnTo>
                    <a:pt x="52568" y="1260828"/>
                  </a:lnTo>
                  <a:lnTo>
                    <a:pt x="53038" y="1257302"/>
                  </a:lnTo>
                  <a:lnTo>
                    <a:pt x="53038" y="1254246"/>
                  </a:lnTo>
                  <a:lnTo>
                    <a:pt x="54919" y="1251894"/>
                  </a:lnTo>
                  <a:lnTo>
                    <a:pt x="57068" y="1251305"/>
                  </a:lnTo>
                  <a:lnTo>
                    <a:pt x="58069" y="1249665"/>
                  </a:lnTo>
                  <a:lnTo>
                    <a:pt x="59781" y="1247520"/>
                  </a:lnTo>
                  <a:lnTo>
                    <a:pt x="61540" y="1246312"/>
                  </a:lnTo>
                  <a:lnTo>
                    <a:pt x="63380" y="1245169"/>
                  </a:lnTo>
                  <a:lnTo>
                    <a:pt x="65408" y="1244677"/>
                  </a:lnTo>
                  <a:lnTo>
                    <a:pt x="67600" y="1244373"/>
                  </a:lnTo>
                  <a:lnTo>
                    <a:pt x="70139" y="1244051"/>
                  </a:lnTo>
                  <a:lnTo>
                    <a:pt x="72252" y="1243711"/>
                  </a:lnTo>
                  <a:lnTo>
                    <a:pt x="73594" y="1241900"/>
                  </a:lnTo>
                  <a:lnTo>
                    <a:pt x="74410" y="1241202"/>
                  </a:lnTo>
                  <a:lnTo>
                    <a:pt x="74778" y="1240060"/>
                  </a:lnTo>
                  <a:lnTo>
                    <a:pt x="75699" y="1238347"/>
                  </a:lnTo>
                  <a:lnTo>
                    <a:pt x="76235" y="1235916"/>
                  </a:lnTo>
                  <a:lnTo>
                    <a:pt x="76807" y="1234993"/>
                  </a:lnTo>
                  <a:lnTo>
                    <a:pt x="78946" y="1232095"/>
                  </a:lnTo>
                  <a:lnTo>
                    <a:pt x="79437" y="1230327"/>
                  </a:lnTo>
                  <a:lnTo>
                    <a:pt x="78761" y="1228425"/>
                  </a:lnTo>
                  <a:lnTo>
                    <a:pt x="77477" y="1226007"/>
                  </a:lnTo>
                  <a:lnTo>
                    <a:pt x="76200" y="1223711"/>
                  </a:lnTo>
                  <a:lnTo>
                    <a:pt x="75556" y="1222459"/>
                  </a:lnTo>
                  <a:lnTo>
                    <a:pt x="75323" y="1220151"/>
                  </a:lnTo>
                  <a:lnTo>
                    <a:pt x="75880" y="1217369"/>
                  </a:lnTo>
                  <a:lnTo>
                    <a:pt x="76546" y="1215977"/>
                  </a:lnTo>
                  <a:lnTo>
                    <a:pt x="76985" y="1214713"/>
                  </a:lnTo>
                  <a:lnTo>
                    <a:pt x="77865" y="1213741"/>
                  </a:lnTo>
                  <a:lnTo>
                    <a:pt x="78643" y="1212265"/>
                  </a:lnTo>
                  <a:lnTo>
                    <a:pt x="79564" y="1211329"/>
                  </a:lnTo>
                  <a:lnTo>
                    <a:pt x="80765" y="1209798"/>
                  </a:lnTo>
                  <a:lnTo>
                    <a:pt x="81735" y="1208310"/>
                  </a:lnTo>
                  <a:lnTo>
                    <a:pt x="82210" y="1204683"/>
                  </a:lnTo>
                  <a:lnTo>
                    <a:pt x="81952" y="1202642"/>
                  </a:lnTo>
                  <a:lnTo>
                    <a:pt x="81317" y="1200042"/>
                  </a:lnTo>
                  <a:lnTo>
                    <a:pt x="80165" y="1197927"/>
                  </a:lnTo>
                  <a:lnTo>
                    <a:pt x="78900" y="1196633"/>
                  </a:lnTo>
                  <a:lnTo>
                    <a:pt x="78314" y="1194999"/>
                  </a:lnTo>
                  <a:lnTo>
                    <a:pt x="77334" y="1193224"/>
                  </a:lnTo>
                  <a:lnTo>
                    <a:pt x="76663" y="1191438"/>
                  </a:lnTo>
                  <a:lnTo>
                    <a:pt x="75829" y="1189506"/>
                  </a:lnTo>
                  <a:lnTo>
                    <a:pt x="75099" y="1188067"/>
                  </a:lnTo>
                  <a:lnTo>
                    <a:pt x="73694" y="1187095"/>
                  </a:lnTo>
                  <a:lnTo>
                    <a:pt x="72770" y="1186444"/>
                  </a:lnTo>
                  <a:lnTo>
                    <a:pt x="71891" y="1184354"/>
                  </a:lnTo>
                  <a:lnTo>
                    <a:pt x="71444" y="1183176"/>
                  </a:lnTo>
                  <a:lnTo>
                    <a:pt x="70675" y="1181742"/>
                  </a:lnTo>
                  <a:lnTo>
                    <a:pt x="70193" y="1179865"/>
                  </a:lnTo>
                  <a:lnTo>
                    <a:pt x="69626" y="1178620"/>
                  </a:lnTo>
                  <a:lnTo>
                    <a:pt x="69144" y="1176742"/>
                  </a:lnTo>
                  <a:lnTo>
                    <a:pt x="68947" y="1175126"/>
                  </a:lnTo>
                  <a:lnTo>
                    <a:pt x="68177" y="1172143"/>
                  </a:lnTo>
                  <a:lnTo>
                    <a:pt x="68058" y="1170558"/>
                  </a:lnTo>
                  <a:lnTo>
                    <a:pt x="68378" y="1169227"/>
                  </a:lnTo>
                  <a:lnTo>
                    <a:pt x="68485" y="1168292"/>
                  </a:lnTo>
                  <a:lnTo>
                    <a:pt x="68617" y="1167040"/>
                  </a:lnTo>
                  <a:lnTo>
                    <a:pt x="68768" y="1163892"/>
                  </a:lnTo>
                  <a:lnTo>
                    <a:pt x="68771" y="1163194"/>
                  </a:lnTo>
                  <a:lnTo>
                    <a:pt x="68783" y="1161918"/>
                  </a:lnTo>
                  <a:lnTo>
                    <a:pt x="68920" y="1160788"/>
                  </a:lnTo>
                  <a:lnTo>
                    <a:pt x="68991" y="1159117"/>
                  </a:lnTo>
                  <a:lnTo>
                    <a:pt x="68949" y="1158267"/>
                  </a:lnTo>
                  <a:lnTo>
                    <a:pt x="68391" y="1157209"/>
                  </a:lnTo>
                  <a:lnTo>
                    <a:pt x="67410" y="1156171"/>
                  </a:lnTo>
                  <a:lnTo>
                    <a:pt x="66581" y="1155090"/>
                  </a:lnTo>
                  <a:lnTo>
                    <a:pt x="66400" y="1153820"/>
                  </a:lnTo>
                  <a:lnTo>
                    <a:pt x="66423" y="1151960"/>
                  </a:lnTo>
                  <a:lnTo>
                    <a:pt x="66565" y="1150168"/>
                  </a:lnTo>
                  <a:lnTo>
                    <a:pt x="66481" y="1148510"/>
                  </a:lnTo>
                  <a:lnTo>
                    <a:pt x="66474" y="1147617"/>
                  </a:lnTo>
                  <a:lnTo>
                    <a:pt x="65931" y="1146055"/>
                  </a:lnTo>
                  <a:lnTo>
                    <a:pt x="65749" y="1145521"/>
                  </a:lnTo>
                  <a:lnTo>
                    <a:pt x="65774" y="1144476"/>
                  </a:lnTo>
                  <a:lnTo>
                    <a:pt x="65693" y="1143625"/>
                  </a:lnTo>
                  <a:lnTo>
                    <a:pt x="65673" y="1142465"/>
                  </a:lnTo>
                  <a:lnTo>
                    <a:pt x="65742" y="1141529"/>
                  </a:lnTo>
                  <a:lnTo>
                    <a:pt x="65735" y="1140636"/>
                  </a:lnTo>
                  <a:lnTo>
                    <a:pt x="65706" y="1140059"/>
                  </a:lnTo>
                  <a:lnTo>
                    <a:pt x="65889" y="1138303"/>
                  </a:lnTo>
                  <a:lnTo>
                    <a:pt x="65145" y="1136602"/>
                  </a:lnTo>
                  <a:lnTo>
                    <a:pt x="64012" y="1136426"/>
                  </a:lnTo>
                  <a:lnTo>
                    <a:pt x="62885" y="1135551"/>
                  </a:lnTo>
                  <a:lnTo>
                    <a:pt x="61978" y="1134475"/>
                  </a:lnTo>
                  <a:lnTo>
                    <a:pt x="61498" y="1133412"/>
                  </a:lnTo>
                  <a:lnTo>
                    <a:pt x="61318" y="1132143"/>
                  </a:lnTo>
                  <a:lnTo>
                    <a:pt x="61217" y="1130132"/>
                  </a:lnTo>
                  <a:lnTo>
                    <a:pt x="61085" y="1129056"/>
                  </a:lnTo>
                  <a:lnTo>
                    <a:pt x="61198" y="1127459"/>
                  </a:lnTo>
                  <a:lnTo>
                    <a:pt x="60877" y="1125691"/>
                  </a:lnTo>
                  <a:lnTo>
                    <a:pt x="60308" y="1123631"/>
                  </a:lnTo>
                  <a:lnTo>
                    <a:pt x="59275" y="1120812"/>
                  </a:lnTo>
                  <a:lnTo>
                    <a:pt x="57924" y="1118595"/>
                  </a:lnTo>
                  <a:lnTo>
                    <a:pt x="56895" y="1116632"/>
                  </a:lnTo>
                  <a:lnTo>
                    <a:pt x="56453" y="1114755"/>
                  </a:lnTo>
                  <a:lnTo>
                    <a:pt x="56654" y="1113388"/>
                  </a:lnTo>
                  <a:lnTo>
                    <a:pt x="56843" y="1111748"/>
                  </a:lnTo>
                  <a:lnTo>
                    <a:pt x="56906" y="1109925"/>
                  </a:lnTo>
                  <a:lnTo>
                    <a:pt x="57154" y="1108710"/>
                  </a:lnTo>
                  <a:lnTo>
                    <a:pt x="56782" y="1106718"/>
                  </a:lnTo>
                  <a:lnTo>
                    <a:pt x="56559" y="1104597"/>
                  </a:lnTo>
                  <a:lnTo>
                    <a:pt x="56423" y="1103437"/>
                  </a:lnTo>
                  <a:lnTo>
                    <a:pt x="54905" y="1101736"/>
                  </a:lnTo>
                  <a:lnTo>
                    <a:pt x="54417" y="1099743"/>
                  </a:lnTo>
                  <a:lnTo>
                    <a:pt x="53628" y="1097920"/>
                  </a:lnTo>
                  <a:lnTo>
                    <a:pt x="52347" y="1095544"/>
                  </a:lnTo>
                  <a:lnTo>
                    <a:pt x="50726" y="1094889"/>
                  </a:lnTo>
                  <a:lnTo>
                    <a:pt x="49545" y="1092975"/>
                  </a:lnTo>
                  <a:lnTo>
                    <a:pt x="48348" y="1091523"/>
                  </a:lnTo>
                  <a:lnTo>
                    <a:pt x="48008" y="1089372"/>
                  </a:lnTo>
                  <a:lnTo>
                    <a:pt x="48063" y="1088163"/>
                  </a:lnTo>
                  <a:lnTo>
                    <a:pt x="48155" y="1086924"/>
                  </a:lnTo>
                  <a:lnTo>
                    <a:pt x="48693" y="1085302"/>
                  </a:lnTo>
                  <a:lnTo>
                    <a:pt x="49431" y="1084572"/>
                  </a:lnTo>
                  <a:lnTo>
                    <a:pt x="49405" y="1083291"/>
                  </a:lnTo>
                  <a:lnTo>
                    <a:pt x="47944" y="1078175"/>
                  </a:lnTo>
                  <a:lnTo>
                    <a:pt x="46348" y="1073923"/>
                  </a:lnTo>
                  <a:lnTo>
                    <a:pt x="44930" y="1071441"/>
                  </a:lnTo>
                  <a:lnTo>
                    <a:pt x="44044" y="1067719"/>
                  </a:lnTo>
                  <a:lnTo>
                    <a:pt x="42626" y="1062935"/>
                  </a:lnTo>
                  <a:lnTo>
                    <a:pt x="41563" y="1060098"/>
                  </a:lnTo>
                  <a:lnTo>
                    <a:pt x="40145" y="1058148"/>
                  </a:lnTo>
                  <a:lnTo>
                    <a:pt x="39259" y="1054958"/>
                  </a:lnTo>
                  <a:lnTo>
                    <a:pt x="37841" y="1050881"/>
                  </a:lnTo>
                  <a:lnTo>
                    <a:pt x="36778" y="1045210"/>
                  </a:lnTo>
                  <a:lnTo>
                    <a:pt x="36069" y="1041489"/>
                  </a:lnTo>
                  <a:lnTo>
                    <a:pt x="35537" y="1037412"/>
                  </a:lnTo>
                  <a:lnTo>
                    <a:pt x="35537" y="1034399"/>
                  </a:lnTo>
                  <a:lnTo>
                    <a:pt x="35714" y="1031562"/>
                  </a:lnTo>
                  <a:lnTo>
                    <a:pt x="36423" y="1029791"/>
                  </a:lnTo>
                  <a:lnTo>
                    <a:pt x="36423" y="1026422"/>
                  </a:lnTo>
                  <a:lnTo>
                    <a:pt x="38550" y="1020219"/>
                  </a:lnTo>
                  <a:lnTo>
                    <a:pt x="36955" y="1015258"/>
                  </a:lnTo>
                  <a:lnTo>
                    <a:pt x="37309" y="1012777"/>
                  </a:lnTo>
                  <a:lnTo>
                    <a:pt x="38018" y="1011358"/>
                  </a:lnTo>
                  <a:lnTo>
                    <a:pt x="39081" y="1009587"/>
                  </a:lnTo>
                  <a:lnTo>
                    <a:pt x="39082" y="1007637"/>
                  </a:lnTo>
                  <a:lnTo>
                    <a:pt x="39082" y="1005331"/>
                  </a:lnTo>
                  <a:lnTo>
                    <a:pt x="38372" y="1002849"/>
                  </a:lnTo>
                  <a:lnTo>
                    <a:pt x="36955" y="1000547"/>
                  </a:lnTo>
                  <a:lnTo>
                    <a:pt x="36069" y="998773"/>
                  </a:lnTo>
                  <a:lnTo>
                    <a:pt x="33764" y="997178"/>
                  </a:lnTo>
                  <a:lnTo>
                    <a:pt x="33765" y="994165"/>
                  </a:lnTo>
                  <a:lnTo>
                    <a:pt x="33765" y="991507"/>
                  </a:lnTo>
                  <a:lnTo>
                    <a:pt x="33765" y="988493"/>
                  </a:lnTo>
                  <a:lnTo>
                    <a:pt x="34119" y="986015"/>
                  </a:lnTo>
                  <a:lnTo>
                    <a:pt x="35005" y="984065"/>
                  </a:lnTo>
                  <a:lnTo>
                    <a:pt x="35182" y="982646"/>
                  </a:lnTo>
                  <a:lnTo>
                    <a:pt x="34651" y="980696"/>
                  </a:lnTo>
                  <a:lnTo>
                    <a:pt x="33764" y="976619"/>
                  </a:lnTo>
                  <a:lnTo>
                    <a:pt x="33368" y="973919"/>
                  </a:lnTo>
                  <a:lnTo>
                    <a:pt x="35740" y="968831"/>
                  </a:lnTo>
                  <a:lnTo>
                    <a:pt x="37154" y="962613"/>
                  </a:lnTo>
                  <a:lnTo>
                    <a:pt x="36863" y="958381"/>
                  </a:lnTo>
                  <a:lnTo>
                    <a:pt x="36141" y="955085"/>
                  </a:lnTo>
                  <a:lnTo>
                    <a:pt x="39811" y="946446"/>
                  </a:lnTo>
                  <a:lnTo>
                    <a:pt x="38538" y="940930"/>
                  </a:lnTo>
                  <a:lnTo>
                    <a:pt x="38750" y="934772"/>
                  </a:lnTo>
                  <a:lnTo>
                    <a:pt x="40660" y="931166"/>
                  </a:lnTo>
                  <a:lnTo>
                    <a:pt x="42146" y="928830"/>
                  </a:lnTo>
                  <a:lnTo>
                    <a:pt x="43207" y="925646"/>
                  </a:lnTo>
                  <a:lnTo>
                    <a:pt x="43207" y="920130"/>
                  </a:lnTo>
                  <a:lnTo>
                    <a:pt x="42146" y="912278"/>
                  </a:lnTo>
                  <a:lnTo>
                    <a:pt x="42570" y="900604"/>
                  </a:lnTo>
                  <a:lnTo>
                    <a:pt x="40820" y="885901"/>
                  </a:lnTo>
                  <a:lnTo>
                    <a:pt x="44263" y="880622"/>
                  </a:lnTo>
                  <a:lnTo>
                    <a:pt x="47259" y="875743"/>
                  </a:lnTo>
                  <a:lnTo>
                    <a:pt x="52035" y="866488"/>
                  </a:lnTo>
                  <a:lnTo>
                    <a:pt x="54457" y="860546"/>
                  </a:lnTo>
                  <a:lnTo>
                    <a:pt x="56753" y="853068"/>
                  </a:lnTo>
                  <a:lnTo>
                    <a:pt x="59356" y="845579"/>
                  </a:lnTo>
                  <a:lnTo>
                    <a:pt x="62667" y="836217"/>
                  </a:lnTo>
                  <a:lnTo>
                    <a:pt x="65165" y="827882"/>
                  </a:lnTo>
                  <a:lnTo>
                    <a:pt x="67852" y="820622"/>
                  </a:lnTo>
                  <a:lnTo>
                    <a:pt x="68728" y="814425"/>
                  </a:lnTo>
                  <a:lnTo>
                    <a:pt x="69101" y="809322"/>
                  </a:lnTo>
                  <a:lnTo>
                    <a:pt x="69732" y="805060"/>
                  </a:lnTo>
                  <a:lnTo>
                    <a:pt x="69983" y="798571"/>
                  </a:lnTo>
                  <a:lnTo>
                    <a:pt x="70782" y="792374"/>
                  </a:lnTo>
                  <a:lnTo>
                    <a:pt x="71033" y="785886"/>
                  </a:lnTo>
                  <a:lnTo>
                    <a:pt x="73265" y="778795"/>
                  </a:lnTo>
                  <a:lnTo>
                    <a:pt x="75016" y="768790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" name="object 94">
              <a:extLst>
                <a:ext uri="{FF2B5EF4-FFF2-40B4-BE49-F238E27FC236}">
                  <a16:creationId xmlns:a16="http://schemas.microsoft.com/office/drawing/2014/main" id="{1C2795BD-C6E7-4364-B8BA-17CB227BD8D6}"/>
                </a:ext>
              </a:extLst>
            </p:cNvPr>
            <p:cNvSpPr/>
            <p:nvPr/>
          </p:nvSpPr>
          <p:spPr>
            <a:xfrm>
              <a:off x="3560128" y="5292479"/>
              <a:ext cx="635189" cy="1639645"/>
            </a:xfrm>
            <a:custGeom>
              <a:avLst/>
              <a:gdLst/>
              <a:ahLst/>
              <a:cxnLst/>
              <a:rect l="l" t="t" r="r" b="b"/>
              <a:pathLst>
                <a:path w="635189" h="1639645">
                  <a:moveTo>
                    <a:pt x="138655" y="198610"/>
                  </a:moveTo>
                  <a:lnTo>
                    <a:pt x="139089" y="198191"/>
                  </a:lnTo>
                  <a:lnTo>
                    <a:pt x="139522" y="197814"/>
                  </a:lnTo>
                  <a:lnTo>
                    <a:pt x="140228" y="197364"/>
                  </a:lnTo>
                  <a:lnTo>
                    <a:pt x="140968" y="197073"/>
                  </a:lnTo>
                  <a:lnTo>
                    <a:pt x="142069" y="196204"/>
                  </a:lnTo>
                  <a:lnTo>
                    <a:pt x="143872" y="195044"/>
                  </a:lnTo>
                  <a:lnTo>
                    <a:pt x="144618" y="194521"/>
                  </a:lnTo>
                  <a:lnTo>
                    <a:pt x="145134" y="193914"/>
                  </a:lnTo>
                  <a:lnTo>
                    <a:pt x="145958" y="193349"/>
                  </a:lnTo>
                  <a:lnTo>
                    <a:pt x="147408" y="192371"/>
                  </a:lnTo>
                  <a:lnTo>
                    <a:pt x="149755" y="191107"/>
                  </a:lnTo>
                  <a:lnTo>
                    <a:pt x="150307" y="190579"/>
                  </a:lnTo>
                  <a:lnTo>
                    <a:pt x="150702" y="190159"/>
                  </a:lnTo>
                  <a:lnTo>
                    <a:pt x="151102" y="189552"/>
                  </a:lnTo>
                  <a:lnTo>
                    <a:pt x="152907" y="188270"/>
                  </a:lnTo>
                  <a:lnTo>
                    <a:pt x="153541" y="187553"/>
                  </a:lnTo>
                  <a:lnTo>
                    <a:pt x="154217" y="186714"/>
                  </a:lnTo>
                  <a:lnTo>
                    <a:pt x="154812" y="185991"/>
                  </a:lnTo>
                  <a:lnTo>
                    <a:pt x="155332" y="185189"/>
                  </a:lnTo>
                  <a:lnTo>
                    <a:pt x="155812" y="184430"/>
                  </a:lnTo>
                  <a:lnTo>
                    <a:pt x="155976" y="184005"/>
                  </a:lnTo>
                  <a:lnTo>
                    <a:pt x="156186" y="183239"/>
                  </a:lnTo>
                  <a:lnTo>
                    <a:pt x="156591" y="182358"/>
                  </a:lnTo>
                  <a:lnTo>
                    <a:pt x="156919" y="181472"/>
                  </a:lnTo>
                  <a:lnTo>
                    <a:pt x="157452" y="180092"/>
                  </a:lnTo>
                  <a:lnTo>
                    <a:pt x="157662" y="179326"/>
                  </a:lnTo>
                  <a:lnTo>
                    <a:pt x="157597" y="178744"/>
                  </a:lnTo>
                  <a:lnTo>
                    <a:pt x="157572" y="178124"/>
                  </a:lnTo>
                  <a:lnTo>
                    <a:pt x="157546" y="177504"/>
                  </a:lnTo>
                  <a:lnTo>
                    <a:pt x="157535" y="176228"/>
                  </a:lnTo>
                  <a:lnTo>
                    <a:pt x="157630" y="175457"/>
                  </a:lnTo>
                  <a:lnTo>
                    <a:pt x="157923" y="174382"/>
                  </a:lnTo>
                  <a:lnTo>
                    <a:pt x="157979" y="173573"/>
                  </a:lnTo>
                  <a:lnTo>
                    <a:pt x="158311" y="172535"/>
                  </a:lnTo>
                  <a:lnTo>
                    <a:pt x="158598" y="171769"/>
                  </a:lnTo>
                  <a:lnTo>
                    <a:pt x="159200" y="170700"/>
                  </a:lnTo>
                  <a:lnTo>
                    <a:pt x="159641" y="170013"/>
                  </a:lnTo>
                  <a:lnTo>
                    <a:pt x="160120" y="169284"/>
                  </a:lnTo>
                  <a:lnTo>
                    <a:pt x="160912" y="168452"/>
                  </a:lnTo>
                  <a:lnTo>
                    <a:pt x="161667" y="167425"/>
                  </a:lnTo>
                  <a:lnTo>
                    <a:pt x="162181" y="166933"/>
                  </a:lnTo>
                  <a:lnTo>
                    <a:pt x="162889" y="166368"/>
                  </a:lnTo>
                  <a:lnTo>
                    <a:pt x="163399" y="166028"/>
                  </a:lnTo>
                  <a:lnTo>
                    <a:pt x="163829" y="165767"/>
                  </a:lnTo>
                  <a:lnTo>
                    <a:pt x="164996" y="165445"/>
                  </a:lnTo>
                  <a:lnTo>
                    <a:pt x="166044" y="165195"/>
                  </a:lnTo>
                  <a:lnTo>
                    <a:pt x="166703" y="165129"/>
                  </a:lnTo>
                  <a:lnTo>
                    <a:pt x="167748" y="165037"/>
                  </a:lnTo>
                  <a:lnTo>
                    <a:pt x="168873" y="164831"/>
                  </a:lnTo>
                  <a:lnTo>
                    <a:pt x="170312" y="164472"/>
                  </a:lnTo>
                  <a:lnTo>
                    <a:pt x="171288" y="163950"/>
                  </a:lnTo>
                  <a:lnTo>
                    <a:pt x="172079" y="163191"/>
                  </a:lnTo>
                  <a:lnTo>
                    <a:pt x="172483" y="162353"/>
                  </a:lnTo>
                  <a:lnTo>
                    <a:pt x="172853" y="161313"/>
                  </a:lnTo>
                  <a:lnTo>
                    <a:pt x="173020" y="160736"/>
                  </a:lnTo>
                  <a:lnTo>
                    <a:pt x="173242" y="159430"/>
                  </a:lnTo>
                  <a:lnTo>
                    <a:pt x="173258" y="158658"/>
                  </a:lnTo>
                  <a:lnTo>
                    <a:pt x="173252" y="157146"/>
                  </a:lnTo>
                  <a:lnTo>
                    <a:pt x="173304" y="156569"/>
                  </a:lnTo>
                  <a:lnTo>
                    <a:pt x="173472" y="155919"/>
                  </a:lnTo>
                  <a:lnTo>
                    <a:pt x="173557" y="155572"/>
                  </a:lnTo>
                  <a:lnTo>
                    <a:pt x="173843" y="154843"/>
                  </a:lnTo>
                  <a:lnTo>
                    <a:pt x="174250" y="153920"/>
                  </a:lnTo>
                  <a:lnTo>
                    <a:pt x="174657" y="152923"/>
                  </a:lnTo>
                  <a:lnTo>
                    <a:pt x="174868" y="152115"/>
                  </a:lnTo>
                  <a:lnTo>
                    <a:pt x="174963" y="151307"/>
                  </a:lnTo>
                  <a:lnTo>
                    <a:pt x="175172" y="150578"/>
                  </a:lnTo>
                  <a:lnTo>
                    <a:pt x="175537" y="149776"/>
                  </a:lnTo>
                  <a:lnTo>
                    <a:pt x="176175" y="148895"/>
                  </a:lnTo>
                  <a:lnTo>
                    <a:pt x="176574" y="148324"/>
                  </a:lnTo>
                  <a:lnTo>
                    <a:pt x="177398" y="147765"/>
                  </a:lnTo>
                  <a:lnTo>
                    <a:pt x="177946" y="147389"/>
                  </a:lnTo>
                  <a:lnTo>
                    <a:pt x="178882" y="147024"/>
                  </a:lnTo>
                  <a:lnTo>
                    <a:pt x="180671" y="146514"/>
                  </a:lnTo>
                  <a:lnTo>
                    <a:pt x="182768" y="146058"/>
                  </a:lnTo>
                  <a:lnTo>
                    <a:pt x="184167" y="145663"/>
                  </a:lnTo>
                  <a:lnTo>
                    <a:pt x="185290" y="145608"/>
                  </a:lnTo>
                  <a:lnTo>
                    <a:pt x="186559" y="145864"/>
                  </a:lnTo>
                  <a:lnTo>
                    <a:pt x="187448" y="145882"/>
                  </a:lnTo>
                  <a:lnTo>
                    <a:pt x="187855" y="146010"/>
                  </a:lnTo>
                  <a:lnTo>
                    <a:pt x="188369" y="146210"/>
                  </a:lnTo>
                  <a:lnTo>
                    <a:pt x="188742" y="146349"/>
                  </a:lnTo>
                  <a:lnTo>
                    <a:pt x="189162" y="146526"/>
                  </a:lnTo>
                  <a:lnTo>
                    <a:pt x="189314" y="146593"/>
                  </a:lnTo>
                  <a:lnTo>
                    <a:pt x="190000" y="147055"/>
                  </a:lnTo>
                  <a:lnTo>
                    <a:pt x="190571" y="147516"/>
                  </a:lnTo>
                  <a:lnTo>
                    <a:pt x="192049" y="147656"/>
                  </a:lnTo>
                  <a:lnTo>
                    <a:pt x="192957" y="146094"/>
                  </a:lnTo>
                  <a:lnTo>
                    <a:pt x="193459" y="142965"/>
                  </a:lnTo>
                  <a:lnTo>
                    <a:pt x="193754" y="140244"/>
                  </a:lnTo>
                  <a:lnTo>
                    <a:pt x="193935" y="138804"/>
                  </a:lnTo>
                  <a:lnTo>
                    <a:pt x="192675" y="134703"/>
                  </a:lnTo>
                  <a:lnTo>
                    <a:pt x="191394" y="133397"/>
                  </a:lnTo>
                  <a:lnTo>
                    <a:pt x="189610" y="132030"/>
                  </a:lnTo>
                  <a:lnTo>
                    <a:pt x="189162" y="131046"/>
                  </a:lnTo>
                  <a:lnTo>
                    <a:pt x="186246" y="129089"/>
                  </a:lnTo>
                  <a:lnTo>
                    <a:pt x="184150" y="126994"/>
                  </a:lnTo>
                  <a:lnTo>
                    <a:pt x="182985" y="124663"/>
                  </a:lnTo>
                  <a:lnTo>
                    <a:pt x="182520" y="121869"/>
                  </a:lnTo>
                  <a:lnTo>
                    <a:pt x="182758" y="110766"/>
                  </a:lnTo>
                  <a:lnTo>
                    <a:pt x="181122" y="108130"/>
                  </a:lnTo>
                  <a:lnTo>
                    <a:pt x="179725" y="106732"/>
                  </a:lnTo>
                  <a:lnTo>
                    <a:pt x="177862" y="106030"/>
                  </a:lnTo>
                  <a:lnTo>
                    <a:pt x="175175" y="105778"/>
                  </a:lnTo>
                  <a:lnTo>
                    <a:pt x="174292" y="105529"/>
                  </a:lnTo>
                  <a:lnTo>
                    <a:pt x="173175" y="105353"/>
                  </a:lnTo>
                  <a:lnTo>
                    <a:pt x="172288" y="105220"/>
                  </a:lnTo>
                  <a:lnTo>
                    <a:pt x="171747" y="105244"/>
                  </a:lnTo>
                  <a:lnTo>
                    <a:pt x="171281" y="105317"/>
                  </a:lnTo>
                  <a:lnTo>
                    <a:pt x="170169" y="104946"/>
                  </a:lnTo>
                  <a:lnTo>
                    <a:pt x="169523" y="104430"/>
                  </a:lnTo>
                  <a:lnTo>
                    <a:pt x="169227" y="103840"/>
                  </a:lnTo>
                  <a:lnTo>
                    <a:pt x="168180" y="100420"/>
                  </a:lnTo>
                  <a:lnTo>
                    <a:pt x="168240" y="99417"/>
                  </a:lnTo>
                  <a:lnTo>
                    <a:pt x="168490" y="98609"/>
                  </a:lnTo>
                  <a:lnTo>
                    <a:pt x="169170" y="97540"/>
                  </a:lnTo>
                  <a:lnTo>
                    <a:pt x="169602" y="97243"/>
                  </a:lnTo>
                  <a:lnTo>
                    <a:pt x="170384" y="96793"/>
                  </a:lnTo>
                  <a:lnTo>
                    <a:pt x="170856" y="96416"/>
                  </a:lnTo>
                  <a:lnTo>
                    <a:pt x="171679" y="95894"/>
                  </a:lnTo>
                  <a:lnTo>
                    <a:pt x="172460" y="95523"/>
                  </a:lnTo>
                  <a:lnTo>
                    <a:pt x="173357" y="95152"/>
                  </a:lnTo>
                  <a:lnTo>
                    <a:pt x="174526" y="94672"/>
                  </a:lnTo>
                  <a:lnTo>
                    <a:pt x="175932" y="94047"/>
                  </a:lnTo>
                  <a:lnTo>
                    <a:pt x="176915" y="93257"/>
                  </a:lnTo>
                  <a:lnTo>
                    <a:pt x="178328" y="92236"/>
                  </a:lnTo>
                  <a:lnTo>
                    <a:pt x="180963" y="90092"/>
                  </a:lnTo>
                  <a:lnTo>
                    <a:pt x="182458" y="88925"/>
                  </a:lnTo>
                  <a:lnTo>
                    <a:pt x="183327" y="88050"/>
                  </a:lnTo>
                  <a:lnTo>
                    <a:pt x="184314" y="87066"/>
                  </a:lnTo>
                  <a:lnTo>
                    <a:pt x="184643" y="86142"/>
                  </a:lnTo>
                  <a:lnTo>
                    <a:pt x="184973" y="85189"/>
                  </a:lnTo>
                  <a:lnTo>
                    <a:pt x="185308" y="83992"/>
                  </a:lnTo>
                  <a:lnTo>
                    <a:pt x="185324" y="83263"/>
                  </a:lnTo>
                  <a:lnTo>
                    <a:pt x="185257" y="82795"/>
                  </a:lnTo>
                  <a:lnTo>
                    <a:pt x="184963" y="82096"/>
                  </a:lnTo>
                  <a:lnTo>
                    <a:pt x="184592" y="81349"/>
                  </a:lnTo>
                  <a:lnTo>
                    <a:pt x="184297" y="80687"/>
                  </a:lnTo>
                  <a:lnTo>
                    <a:pt x="183776" y="79788"/>
                  </a:lnTo>
                  <a:lnTo>
                    <a:pt x="183247" y="79198"/>
                  </a:lnTo>
                  <a:lnTo>
                    <a:pt x="182485" y="78719"/>
                  </a:lnTo>
                  <a:lnTo>
                    <a:pt x="182028" y="78439"/>
                  </a:lnTo>
                  <a:lnTo>
                    <a:pt x="181227" y="77923"/>
                  </a:lnTo>
                  <a:lnTo>
                    <a:pt x="180620" y="77364"/>
                  </a:lnTo>
                  <a:lnTo>
                    <a:pt x="179897" y="76847"/>
                  </a:lnTo>
                  <a:lnTo>
                    <a:pt x="179252" y="76294"/>
                  </a:lnTo>
                  <a:lnTo>
                    <a:pt x="178575" y="75468"/>
                  </a:lnTo>
                  <a:lnTo>
                    <a:pt x="177630" y="74447"/>
                  </a:lnTo>
                  <a:lnTo>
                    <a:pt x="176836" y="73658"/>
                  </a:lnTo>
                  <a:lnTo>
                    <a:pt x="172323" y="69660"/>
                  </a:lnTo>
                  <a:lnTo>
                    <a:pt x="170271" y="68068"/>
                  </a:lnTo>
                  <a:lnTo>
                    <a:pt x="169280" y="67430"/>
                  </a:lnTo>
                  <a:lnTo>
                    <a:pt x="168217" y="66519"/>
                  </a:lnTo>
                  <a:lnTo>
                    <a:pt x="167689" y="65930"/>
                  </a:lnTo>
                  <a:lnTo>
                    <a:pt x="167008" y="65219"/>
                  </a:lnTo>
                  <a:lnTo>
                    <a:pt x="166525" y="64320"/>
                  </a:lnTo>
                  <a:lnTo>
                    <a:pt x="166653" y="63785"/>
                  </a:lnTo>
                  <a:lnTo>
                    <a:pt x="166784" y="63591"/>
                  </a:lnTo>
                  <a:lnTo>
                    <a:pt x="166933" y="63366"/>
                  </a:lnTo>
                  <a:lnTo>
                    <a:pt x="167479" y="63105"/>
                  </a:lnTo>
                  <a:lnTo>
                    <a:pt x="168026" y="62844"/>
                  </a:lnTo>
                  <a:lnTo>
                    <a:pt x="168882" y="62595"/>
                  </a:lnTo>
                  <a:lnTo>
                    <a:pt x="170396" y="62279"/>
                  </a:lnTo>
                  <a:lnTo>
                    <a:pt x="172956" y="61866"/>
                  </a:lnTo>
                  <a:lnTo>
                    <a:pt x="174314" y="61586"/>
                  </a:lnTo>
                  <a:lnTo>
                    <a:pt x="176832" y="61325"/>
                  </a:lnTo>
                  <a:lnTo>
                    <a:pt x="180549" y="61015"/>
                  </a:lnTo>
                  <a:lnTo>
                    <a:pt x="183302" y="60572"/>
                  </a:lnTo>
                  <a:lnTo>
                    <a:pt x="185554" y="60109"/>
                  </a:lnTo>
                  <a:lnTo>
                    <a:pt x="186326" y="60164"/>
                  </a:lnTo>
                  <a:lnTo>
                    <a:pt x="187523" y="60189"/>
                  </a:lnTo>
                  <a:lnTo>
                    <a:pt x="188012" y="60322"/>
                  </a:lnTo>
                  <a:lnTo>
                    <a:pt x="189162" y="60632"/>
                  </a:lnTo>
                  <a:lnTo>
                    <a:pt x="190492" y="60577"/>
                  </a:lnTo>
                  <a:lnTo>
                    <a:pt x="191637" y="60644"/>
                  </a:lnTo>
                  <a:lnTo>
                    <a:pt x="194921" y="61829"/>
                  </a:lnTo>
                  <a:lnTo>
                    <a:pt x="196765" y="62254"/>
                  </a:lnTo>
                  <a:lnTo>
                    <a:pt x="197894" y="61762"/>
                  </a:lnTo>
                  <a:lnTo>
                    <a:pt x="199056" y="61185"/>
                  </a:lnTo>
                  <a:lnTo>
                    <a:pt x="201436" y="60882"/>
                  </a:lnTo>
                  <a:lnTo>
                    <a:pt x="205105" y="60808"/>
                  </a:lnTo>
                  <a:lnTo>
                    <a:pt x="207761" y="61222"/>
                  </a:lnTo>
                  <a:lnTo>
                    <a:pt x="208353" y="61416"/>
                  </a:lnTo>
                  <a:lnTo>
                    <a:pt x="211952" y="67066"/>
                  </a:lnTo>
                  <a:lnTo>
                    <a:pt x="212635" y="68105"/>
                  </a:lnTo>
                  <a:lnTo>
                    <a:pt x="213319" y="68524"/>
                  </a:lnTo>
                  <a:lnTo>
                    <a:pt x="215014" y="67953"/>
                  </a:lnTo>
                  <a:lnTo>
                    <a:pt x="216425" y="67479"/>
                  </a:lnTo>
                  <a:lnTo>
                    <a:pt x="220030" y="65747"/>
                  </a:lnTo>
                  <a:lnTo>
                    <a:pt x="223283" y="64575"/>
                  </a:lnTo>
                  <a:lnTo>
                    <a:pt x="225433" y="64326"/>
                  </a:lnTo>
                  <a:lnTo>
                    <a:pt x="228161" y="64041"/>
                  </a:lnTo>
                  <a:lnTo>
                    <a:pt x="234496" y="62673"/>
                  </a:lnTo>
                  <a:lnTo>
                    <a:pt x="237014" y="61513"/>
                  </a:lnTo>
                  <a:lnTo>
                    <a:pt x="240776" y="59806"/>
                  </a:lnTo>
                  <a:lnTo>
                    <a:pt x="245187" y="58603"/>
                  </a:lnTo>
                  <a:lnTo>
                    <a:pt x="249613" y="58251"/>
                  </a:lnTo>
                  <a:lnTo>
                    <a:pt x="254693" y="58469"/>
                  </a:lnTo>
                  <a:lnTo>
                    <a:pt x="259715" y="58390"/>
                  </a:lnTo>
                  <a:lnTo>
                    <a:pt x="263622" y="58415"/>
                  </a:lnTo>
                  <a:lnTo>
                    <a:pt x="268384" y="60359"/>
                  </a:lnTo>
                  <a:lnTo>
                    <a:pt x="272358" y="61464"/>
                  </a:lnTo>
                  <a:lnTo>
                    <a:pt x="277878" y="62546"/>
                  </a:lnTo>
                  <a:lnTo>
                    <a:pt x="283921" y="62710"/>
                  </a:lnTo>
                  <a:lnTo>
                    <a:pt x="290363" y="59945"/>
                  </a:lnTo>
                  <a:lnTo>
                    <a:pt x="294257" y="56033"/>
                  </a:lnTo>
                  <a:lnTo>
                    <a:pt x="298344" y="53955"/>
                  </a:lnTo>
                  <a:lnTo>
                    <a:pt x="301546" y="53833"/>
                  </a:lnTo>
                  <a:lnTo>
                    <a:pt x="305888" y="57740"/>
                  </a:lnTo>
                  <a:lnTo>
                    <a:pt x="309481" y="61416"/>
                  </a:lnTo>
                  <a:lnTo>
                    <a:pt x="311709" y="63676"/>
                  </a:lnTo>
                  <a:lnTo>
                    <a:pt x="316862" y="65711"/>
                  </a:lnTo>
                  <a:lnTo>
                    <a:pt x="319972" y="67217"/>
                  </a:lnTo>
                  <a:lnTo>
                    <a:pt x="323847" y="69216"/>
                  </a:lnTo>
                  <a:lnTo>
                    <a:pt x="325474" y="71124"/>
                  </a:lnTo>
                  <a:lnTo>
                    <a:pt x="327534" y="73166"/>
                  </a:lnTo>
                  <a:lnTo>
                    <a:pt x="330336" y="74071"/>
                  </a:lnTo>
                  <a:lnTo>
                    <a:pt x="333404" y="73026"/>
                  </a:lnTo>
                  <a:lnTo>
                    <a:pt x="335944" y="68457"/>
                  </a:lnTo>
                  <a:lnTo>
                    <a:pt x="338264" y="64101"/>
                  </a:lnTo>
                  <a:lnTo>
                    <a:pt x="340899" y="61689"/>
                  </a:lnTo>
                  <a:lnTo>
                    <a:pt x="344455" y="61665"/>
                  </a:lnTo>
                  <a:lnTo>
                    <a:pt x="348925" y="63275"/>
                  </a:lnTo>
                  <a:lnTo>
                    <a:pt x="353674" y="65650"/>
                  </a:lnTo>
                  <a:lnTo>
                    <a:pt x="356278" y="67108"/>
                  </a:lnTo>
                  <a:lnTo>
                    <a:pt x="358587" y="67546"/>
                  </a:lnTo>
                  <a:lnTo>
                    <a:pt x="359757" y="66142"/>
                  </a:lnTo>
                  <a:lnTo>
                    <a:pt x="365462" y="59302"/>
                  </a:lnTo>
                  <a:lnTo>
                    <a:pt x="369818" y="55353"/>
                  </a:lnTo>
                  <a:lnTo>
                    <a:pt x="374374" y="52090"/>
                  </a:lnTo>
                  <a:lnTo>
                    <a:pt x="376581" y="51531"/>
                  </a:lnTo>
                  <a:lnTo>
                    <a:pt x="379049" y="52649"/>
                  </a:lnTo>
                  <a:lnTo>
                    <a:pt x="380856" y="53737"/>
                  </a:lnTo>
                  <a:lnTo>
                    <a:pt x="382522" y="53785"/>
                  </a:lnTo>
                  <a:lnTo>
                    <a:pt x="384404" y="50456"/>
                  </a:lnTo>
                  <a:lnTo>
                    <a:pt x="385761" y="46780"/>
                  </a:lnTo>
                  <a:lnTo>
                    <a:pt x="390982" y="38675"/>
                  </a:lnTo>
                  <a:lnTo>
                    <a:pt x="392070" y="32539"/>
                  </a:lnTo>
                  <a:lnTo>
                    <a:pt x="393024" y="25480"/>
                  </a:lnTo>
                  <a:lnTo>
                    <a:pt x="394023" y="22868"/>
                  </a:lnTo>
                  <a:lnTo>
                    <a:pt x="394940" y="21458"/>
                  </a:lnTo>
                  <a:lnTo>
                    <a:pt x="401644" y="19179"/>
                  </a:lnTo>
                  <a:lnTo>
                    <a:pt x="415038" y="16288"/>
                  </a:lnTo>
                  <a:lnTo>
                    <a:pt x="426143" y="15747"/>
                  </a:lnTo>
                  <a:lnTo>
                    <a:pt x="431757" y="14623"/>
                  </a:lnTo>
                  <a:lnTo>
                    <a:pt x="436654" y="12503"/>
                  </a:lnTo>
                  <a:lnTo>
                    <a:pt x="439556" y="8797"/>
                  </a:lnTo>
                  <a:lnTo>
                    <a:pt x="441563" y="5000"/>
                  </a:lnTo>
                  <a:lnTo>
                    <a:pt x="443908" y="1646"/>
                  </a:lnTo>
                  <a:lnTo>
                    <a:pt x="446087" y="0"/>
                  </a:lnTo>
                  <a:lnTo>
                    <a:pt x="448160" y="370"/>
                  </a:lnTo>
                  <a:lnTo>
                    <a:pt x="452999" y="5443"/>
                  </a:lnTo>
                  <a:lnTo>
                    <a:pt x="456949" y="9258"/>
                  </a:lnTo>
                  <a:lnTo>
                    <a:pt x="459892" y="9964"/>
                  </a:lnTo>
                  <a:lnTo>
                    <a:pt x="463441" y="9198"/>
                  </a:lnTo>
                  <a:lnTo>
                    <a:pt x="465245" y="8347"/>
                  </a:lnTo>
                  <a:lnTo>
                    <a:pt x="467070" y="7849"/>
                  </a:lnTo>
                  <a:lnTo>
                    <a:pt x="467913" y="7716"/>
                  </a:lnTo>
                  <a:lnTo>
                    <a:pt x="468434" y="7532"/>
                  </a:lnTo>
                  <a:lnTo>
                    <a:pt x="468541" y="8376"/>
                  </a:lnTo>
                  <a:lnTo>
                    <a:pt x="468185" y="15542"/>
                  </a:lnTo>
                  <a:lnTo>
                    <a:pt x="474503" y="21862"/>
                  </a:lnTo>
                  <a:lnTo>
                    <a:pt x="478162" y="22195"/>
                  </a:lnTo>
                  <a:lnTo>
                    <a:pt x="480822" y="25189"/>
                  </a:lnTo>
                  <a:lnTo>
                    <a:pt x="484148" y="32840"/>
                  </a:lnTo>
                  <a:lnTo>
                    <a:pt x="484480" y="35501"/>
                  </a:lnTo>
                  <a:lnTo>
                    <a:pt x="481819" y="39160"/>
                  </a:lnTo>
                  <a:lnTo>
                    <a:pt x="480489" y="42819"/>
                  </a:lnTo>
                  <a:lnTo>
                    <a:pt x="480821" y="45148"/>
                  </a:lnTo>
                  <a:lnTo>
                    <a:pt x="481153" y="48141"/>
                  </a:lnTo>
                  <a:lnTo>
                    <a:pt x="478824" y="54129"/>
                  </a:lnTo>
                  <a:lnTo>
                    <a:pt x="478824" y="57123"/>
                  </a:lnTo>
                  <a:lnTo>
                    <a:pt x="477161" y="60117"/>
                  </a:lnTo>
                  <a:lnTo>
                    <a:pt x="474167" y="60117"/>
                  </a:lnTo>
                  <a:lnTo>
                    <a:pt x="470176" y="60782"/>
                  </a:lnTo>
                  <a:lnTo>
                    <a:pt x="466185" y="64441"/>
                  </a:lnTo>
                  <a:lnTo>
                    <a:pt x="465187" y="67102"/>
                  </a:lnTo>
                  <a:lnTo>
                    <a:pt x="465519" y="70096"/>
                  </a:lnTo>
                  <a:lnTo>
                    <a:pt x="462858" y="72092"/>
                  </a:lnTo>
                  <a:lnTo>
                    <a:pt x="458867" y="75751"/>
                  </a:lnTo>
                  <a:lnTo>
                    <a:pt x="454542" y="81406"/>
                  </a:lnTo>
                  <a:lnTo>
                    <a:pt x="450551" y="84067"/>
                  </a:lnTo>
                  <a:lnTo>
                    <a:pt x="450883" y="87726"/>
                  </a:lnTo>
                  <a:lnTo>
                    <a:pt x="449220" y="91053"/>
                  </a:lnTo>
                  <a:lnTo>
                    <a:pt x="444564" y="93381"/>
                  </a:lnTo>
                  <a:lnTo>
                    <a:pt x="442568" y="95709"/>
                  </a:lnTo>
                  <a:lnTo>
                    <a:pt x="442235" y="99036"/>
                  </a:lnTo>
                  <a:lnTo>
                    <a:pt x="442234" y="101364"/>
                  </a:lnTo>
                  <a:lnTo>
                    <a:pt x="442234" y="104691"/>
                  </a:lnTo>
                  <a:lnTo>
                    <a:pt x="441236" y="107019"/>
                  </a:lnTo>
                  <a:lnTo>
                    <a:pt x="445227" y="110346"/>
                  </a:lnTo>
                  <a:lnTo>
                    <a:pt x="447888" y="112009"/>
                  </a:lnTo>
                  <a:lnTo>
                    <a:pt x="448886" y="114671"/>
                  </a:lnTo>
                  <a:lnTo>
                    <a:pt x="448885" y="119328"/>
                  </a:lnTo>
                  <a:lnTo>
                    <a:pt x="450548" y="123319"/>
                  </a:lnTo>
                  <a:lnTo>
                    <a:pt x="450548" y="126313"/>
                  </a:lnTo>
                  <a:lnTo>
                    <a:pt x="452210" y="128309"/>
                  </a:lnTo>
                  <a:lnTo>
                    <a:pt x="452876" y="129972"/>
                  </a:lnTo>
                  <a:lnTo>
                    <a:pt x="451877" y="132633"/>
                  </a:lnTo>
                  <a:lnTo>
                    <a:pt x="452210" y="134962"/>
                  </a:lnTo>
                  <a:lnTo>
                    <a:pt x="451544" y="137623"/>
                  </a:lnTo>
                  <a:lnTo>
                    <a:pt x="452875" y="140616"/>
                  </a:lnTo>
                  <a:lnTo>
                    <a:pt x="455535" y="140617"/>
                  </a:lnTo>
                  <a:lnTo>
                    <a:pt x="456533" y="142612"/>
                  </a:lnTo>
                  <a:lnTo>
                    <a:pt x="454537" y="144276"/>
                  </a:lnTo>
                  <a:lnTo>
                    <a:pt x="454537" y="147270"/>
                  </a:lnTo>
                  <a:lnTo>
                    <a:pt x="452541" y="149931"/>
                  </a:lnTo>
                  <a:lnTo>
                    <a:pt x="450213" y="152592"/>
                  </a:lnTo>
                  <a:lnTo>
                    <a:pt x="452541" y="155585"/>
                  </a:lnTo>
                  <a:lnTo>
                    <a:pt x="455201" y="156916"/>
                  </a:lnTo>
                  <a:lnTo>
                    <a:pt x="458195" y="160908"/>
                  </a:lnTo>
                  <a:lnTo>
                    <a:pt x="460522" y="162904"/>
                  </a:lnTo>
                  <a:lnTo>
                    <a:pt x="463849" y="163237"/>
                  </a:lnTo>
                  <a:lnTo>
                    <a:pt x="465844" y="165565"/>
                  </a:lnTo>
                  <a:lnTo>
                    <a:pt x="466842" y="164234"/>
                  </a:lnTo>
                  <a:lnTo>
                    <a:pt x="469502" y="164235"/>
                  </a:lnTo>
                  <a:lnTo>
                    <a:pt x="471166" y="166231"/>
                  </a:lnTo>
                  <a:lnTo>
                    <a:pt x="472495" y="167894"/>
                  </a:lnTo>
                  <a:lnTo>
                    <a:pt x="472828" y="170555"/>
                  </a:lnTo>
                  <a:lnTo>
                    <a:pt x="469502" y="173216"/>
                  </a:lnTo>
                  <a:lnTo>
                    <a:pt x="470167" y="174879"/>
                  </a:lnTo>
                  <a:lnTo>
                    <a:pt x="472163" y="176210"/>
                  </a:lnTo>
                  <a:lnTo>
                    <a:pt x="476153" y="178538"/>
                  </a:lnTo>
                  <a:lnTo>
                    <a:pt x="478149" y="178871"/>
                  </a:lnTo>
                  <a:lnTo>
                    <a:pt x="479479" y="180867"/>
                  </a:lnTo>
                  <a:lnTo>
                    <a:pt x="479146" y="186189"/>
                  </a:lnTo>
                  <a:lnTo>
                    <a:pt x="483137" y="188850"/>
                  </a:lnTo>
                  <a:lnTo>
                    <a:pt x="482804" y="190513"/>
                  </a:lnTo>
                  <a:lnTo>
                    <a:pt x="480476" y="193507"/>
                  </a:lnTo>
                  <a:lnTo>
                    <a:pt x="477150" y="194505"/>
                  </a:lnTo>
                  <a:lnTo>
                    <a:pt x="476817" y="195836"/>
                  </a:lnTo>
                  <a:lnTo>
                    <a:pt x="474156" y="198497"/>
                  </a:lnTo>
                  <a:lnTo>
                    <a:pt x="475819" y="201158"/>
                  </a:lnTo>
                  <a:lnTo>
                    <a:pt x="472160" y="204817"/>
                  </a:lnTo>
                  <a:lnTo>
                    <a:pt x="470164" y="206148"/>
                  </a:lnTo>
                  <a:lnTo>
                    <a:pt x="470496" y="210472"/>
                  </a:lnTo>
                  <a:lnTo>
                    <a:pt x="470829" y="215462"/>
                  </a:lnTo>
                  <a:lnTo>
                    <a:pt x="470829" y="217790"/>
                  </a:lnTo>
                  <a:lnTo>
                    <a:pt x="468168" y="218455"/>
                  </a:lnTo>
                  <a:lnTo>
                    <a:pt x="467170" y="220451"/>
                  </a:lnTo>
                  <a:lnTo>
                    <a:pt x="466172" y="226772"/>
                  </a:lnTo>
                  <a:lnTo>
                    <a:pt x="467834" y="229765"/>
                  </a:lnTo>
                  <a:lnTo>
                    <a:pt x="469829" y="232094"/>
                  </a:lnTo>
                  <a:lnTo>
                    <a:pt x="470162" y="233758"/>
                  </a:lnTo>
                  <a:lnTo>
                    <a:pt x="472490" y="235088"/>
                  </a:lnTo>
                  <a:lnTo>
                    <a:pt x="478809" y="237416"/>
                  </a:lnTo>
                  <a:lnTo>
                    <a:pt x="481470" y="236086"/>
                  </a:lnTo>
                  <a:lnTo>
                    <a:pt x="483466" y="237416"/>
                  </a:lnTo>
                  <a:lnTo>
                    <a:pt x="483798" y="239412"/>
                  </a:lnTo>
                  <a:lnTo>
                    <a:pt x="483465" y="242073"/>
                  </a:lnTo>
                  <a:lnTo>
                    <a:pt x="483465" y="244734"/>
                  </a:lnTo>
                  <a:lnTo>
                    <a:pt x="487455" y="256710"/>
                  </a:lnTo>
                  <a:lnTo>
                    <a:pt x="490449" y="256710"/>
                  </a:lnTo>
                  <a:lnTo>
                    <a:pt x="493775" y="256710"/>
                  </a:lnTo>
                  <a:lnTo>
                    <a:pt x="495771" y="257042"/>
                  </a:lnTo>
                  <a:lnTo>
                    <a:pt x="496103" y="259038"/>
                  </a:lnTo>
                  <a:lnTo>
                    <a:pt x="494772" y="261699"/>
                  </a:lnTo>
                  <a:lnTo>
                    <a:pt x="494772" y="264361"/>
                  </a:lnTo>
                  <a:lnTo>
                    <a:pt x="499095" y="268352"/>
                  </a:lnTo>
                  <a:lnTo>
                    <a:pt x="502754" y="269683"/>
                  </a:lnTo>
                  <a:lnTo>
                    <a:pt x="504084" y="270680"/>
                  </a:lnTo>
                  <a:lnTo>
                    <a:pt x="503752" y="272344"/>
                  </a:lnTo>
                  <a:lnTo>
                    <a:pt x="503419" y="274007"/>
                  </a:lnTo>
                  <a:lnTo>
                    <a:pt x="504749" y="276668"/>
                  </a:lnTo>
                  <a:lnTo>
                    <a:pt x="506079" y="279995"/>
                  </a:lnTo>
                  <a:lnTo>
                    <a:pt x="506744" y="285317"/>
                  </a:lnTo>
                  <a:lnTo>
                    <a:pt x="524696" y="378790"/>
                  </a:lnTo>
                  <a:lnTo>
                    <a:pt x="546639" y="484571"/>
                  </a:lnTo>
                  <a:lnTo>
                    <a:pt x="566918" y="602327"/>
                  </a:lnTo>
                  <a:lnTo>
                    <a:pt x="457488" y="667526"/>
                  </a:lnTo>
                  <a:lnTo>
                    <a:pt x="449601" y="738847"/>
                  </a:lnTo>
                  <a:lnTo>
                    <a:pt x="440530" y="810540"/>
                  </a:lnTo>
                  <a:lnTo>
                    <a:pt x="463304" y="843925"/>
                  </a:lnTo>
                  <a:lnTo>
                    <a:pt x="484539" y="874848"/>
                  </a:lnTo>
                  <a:lnTo>
                    <a:pt x="498696" y="896079"/>
                  </a:lnTo>
                  <a:lnTo>
                    <a:pt x="501928" y="901002"/>
                  </a:lnTo>
                  <a:lnTo>
                    <a:pt x="506083" y="908695"/>
                  </a:lnTo>
                  <a:lnTo>
                    <a:pt x="522856" y="938233"/>
                  </a:lnTo>
                  <a:lnTo>
                    <a:pt x="532089" y="952541"/>
                  </a:lnTo>
                  <a:lnTo>
                    <a:pt x="577116" y="1015187"/>
                  </a:lnTo>
                  <a:lnTo>
                    <a:pt x="634881" y="1094235"/>
                  </a:lnTo>
                  <a:lnTo>
                    <a:pt x="635189" y="1097004"/>
                  </a:lnTo>
                  <a:lnTo>
                    <a:pt x="634420" y="1099004"/>
                  </a:lnTo>
                  <a:lnTo>
                    <a:pt x="632420" y="1100696"/>
                  </a:lnTo>
                  <a:lnTo>
                    <a:pt x="629804" y="1101466"/>
                  </a:lnTo>
                  <a:lnTo>
                    <a:pt x="625650" y="1101004"/>
                  </a:lnTo>
                  <a:lnTo>
                    <a:pt x="621957" y="1100081"/>
                  </a:lnTo>
                  <a:lnTo>
                    <a:pt x="620573" y="1100697"/>
                  </a:lnTo>
                  <a:lnTo>
                    <a:pt x="617803" y="1104081"/>
                  </a:lnTo>
                  <a:lnTo>
                    <a:pt x="617496" y="1105158"/>
                  </a:lnTo>
                  <a:lnTo>
                    <a:pt x="618419" y="1108697"/>
                  </a:lnTo>
                  <a:lnTo>
                    <a:pt x="618727" y="1112235"/>
                  </a:lnTo>
                  <a:lnTo>
                    <a:pt x="618574" y="1115466"/>
                  </a:lnTo>
                  <a:lnTo>
                    <a:pt x="617498" y="1122389"/>
                  </a:lnTo>
                  <a:lnTo>
                    <a:pt x="615959" y="1125312"/>
                  </a:lnTo>
                  <a:lnTo>
                    <a:pt x="612574" y="1129158"/>
                  </a:lnTo>
                  <a:lnTo>
                    <a:pt x="611190" y="1131005"/>
                  </a:lnTo>
                  <a:lnTo>
                    <a:pt x="607651" y="1132081"/>
                  </a:lnTo>
                  <a:lnTo>
                    <a:pt x="604420" y="1133928"/>
                  </a:lnTo>
                  <a:lnTo>
                    <a:pt x="603805" y="1136389"/>
                  </a:lnTo>
                  <a:lnTo>
                    <a:pt x="602728" y="1140697"/>
                  </a:lnTo>
                  <a:lnTo>
                    <a:pt x="602421" y="1143004"/>
                  </a:lnTo>
                  <a:lnTo>
                    <a:pt x="603652" y="1145004"/>
                  </a:lnTo>
                  <a:lnTo>
                    <a:pt x="607807" y="1150236"/>
                  </a:lnTo>
                  <a:lnTo>
                    <a:pt x="608115" y="1152851"/>
                  </a:lnTo>
                  <a:lnTo>
                    <a:pt x="608731" y="1155312"/>
                  </a:lnTo>
                  <a:lnTo>
                    <a:pt x="609500" y="1156851"/>
                  </a:lnTo>
                  <a:lnTo>
                    <a:pt x="613962" y="1162851"/>
                  </a:lnTo>
                  <a:lnTo>
                    <a:pt x="614578" y="1165467"/>
                  </a:lnTo>
                  <a:lnTo>
                    <a:pt x="615501" y="1169005"/>
                  </a:lnTo>
                  <a:lnTo>
                    <a:pt x="615809" y="1175313"/>
                  </a:lnTo>
                  <a:lnTo>
                    <a:pt x="616425" y="1176235"/>
                  </a:lnTo>
                  <a:lnTo>
                    <a:pt x="613810" y="1178851"/>
                  </a:lnTo>
                  <a:lnTo>
                    <a:pt x="604886" y="1178543"/>
                  </a:lnTo>
                  <a:lnTo>
                    <a:pt x="597500" y="1174697"/>
                  </a:lnTo>
                  <a:lnTo>
                    <a:pt x="585499" y="1174697"/>
                  </a:lnTo>
                  <a:lnTo>
                    <a:pt x="580268" y="1177467"/>
                  </a:lnTo>
                  <a:lnTo>
                    <a:pt x="576575" y="1178698"/>
                  </a:lnTo>
                  <a:lnTo>
                    <a:pt x="567190" y="1181159"/>
                  </a:lnTo>
                  <a:lnTo>
                    <a:pt x="565344" y="1182236"/>
                  </a:lnTo>
                  <a:lnTo>
                    <a:pt x="564267" y="1186390"/>
                  </a:lnTo>
                  <a:lnTo>
                    <a:pt x="562267" y="1186698"/>
                  </a:lnTo>
                  <a:lnTo>
                    <a:pt x="553651" y="1191774"/>
                  </a:lnTo>
                  <a:lnTo>
                    <a:pt x="549651" y="1195313"/>
                  </a:lnTo>
                  <a:lnTo>
                    <a:pt x="546420" y="1194236"/>
                  </a:lnTo>
                  <a:lnTo>
                    <a:pt x="543650" y="1194082"/>
                  </a:lnTo>
                  <a:lnTo>
                    <a:pt x="540727" y="1196236"/>
                  </a:lnTo>
                  <a:lnTo>
                    <a:pt x="537342" y="1196236"/>
                  </a:lnTo>
                  <a:lnTo>
                    <a:pt x="533342" y="1195621"/>
                  </a:lnTo>
                  <a:lnTo>
                    <a:pt x="531957" y="1197928"/>
                  </a:lnTo>
                  <a:lnTo>
                    <a:pt x="530112" y="1203928"/>
                  </a:lnTo>
                  <a:lnTo>
                    <a:pt x="524881" y="1211005"/>
                  </a:lnTo>
                  <a:lnTo>
                    <a:pt x="522112" y="1216082"/>
                  </a:lnTo>
                  <a:lnTo>
                    <a:pt x="516880" y="1213006"/>
                  </a:lnTo>
                  <a:lnTo>
                    <a:pt x="514726" y="1211774"/>
                  </a:lnTo>
                  <a:lnTo>
                    <a:pt x="508725" y="1205313"/>
                  </a:lnTo>
                  <a:lnTo>
                    <a:pt x="506417" y="1201928"/>
                  </a:lnTo>
                  <a:lnTo>
                    <a:pt x="505032" y="1197775"/>
                  </a:lnTo>
                  <a:lnTo>
                    <a:pt x="503492" y="1192082"/>
                  </a:lnTo>
                  <a:lnTo>
                    <a:pt x="503339" y="1190851"/>
                  </a:lnTo>
                  <a:lnTo>
                    <a:pt x="502569" y="1190544"/>
                  </a:lnTo>
                  <a:lnTo>
                    <a:pt x="502108" y="1191313"/>
                  </a:lnTo>
                  <a:lnTo>
                    <a:pt x="502108" y="1193005"/>
                  </a:lnTo>
                  <a:lnTo>
                    <a:pt x="502570" y="1196390"/>
                  </a:lnTo>
                  <a:lnTo>
                    <a:pt x="503647" y="1200236"/>
                  </a:lnTo>
                  <a:lnTo>
                    <a:pt x="504263" y="1206082"/>
                  </a:lnTo>
                  <a:lnTo>
                    <a:pt x="507496" y="1226544"/>
                  </a:lnTo>
                  <a:lnTo>
                    <a:pt x="503958" y="1233467"/>
                  </a:lnTo>
                  <a:lnTo>
                    <a:pt x="496112" y="1243006"/>
                  </a:lnTo>
                  <a:lnTo>
                    <a:pt x="491649" y="1241314"/>
                  </a:lnTo>
                  <a:lnTo>
                    <a:pt x="487341" y="1238852"/>
                  </a:lnTo>
                  <a:lnTo>
                    <a:pt x="483956" y="1236698"/>
                  </a:lnTo>
                  <a:lnTo>
                    <a:pt x="479494" y="1234237"/>
                  </a:lnTo>
                  <a:lnTo>
                    <a:pt x="469338" y="1225006"/>
                  </a:lnTo>
                  <a:lnTo>
                    <a:pt x="467799" y="1224852"/>
                  </a:lnTo>
                  <a:lnTo>
                    <a:pt x="464876" y="1227313"/>
                  </a:lnTo>
                  <a:lnTo>
                    <a:pt x="461646" y="1229159"/>
                  </a:lnTo>
                  <a:lnTo>
                    <a:pt x="457029" y="1229160"/>
                  </a:lnTo>
                  <a:lnTo>
                    <a:pt x="455337" y="1232390"/>
                  </a:lnTo>
                  <a:lnTo>
                    <a:pt x="455184" y="1233621"/>
                  </a:lnTo>
                  <a:lnTo>
                    <a:pt x="458262" y="1241006"/>
                  </a:lnTo>
                  <a:lnTo>
                    <a:pt x="457646" y="1243467"/>
                  </a:lnTo>
                  <a:lnTo>
                    <a:pt x="455185" y="1245467"/>
                  </a:lnTo>
                  <a:lnTo>
                    <a:pt x="453492" y="1245775"/>
                  </a:lnTo>
                  <a:lnTo>
                    <a:pt x="449646" y="1252698"/>
                  </a:lnTo>
                  <a:lnTo>
                    <a:pt x="449339" y="1256083"/>
                  </a:lnTo>
                  <a:lnTo>
                    <a:pt x="449032" y="1258698"/>
                  </a:lnTo>
                  <a:lnTo>
                    <a:pt x="449493" y="1260852"/>
                  </a:lnTo>
                  <a:lnTo>
                    <a:pt x="449339" y="1262390"/>
                  </a:lnTo>
                  <a:lnTo>
                    <a:pt x="447647" y="1264545"/>
                  </a:lnTo>
                  <a:lnTo>
                    <a:pt x="447340" y="1267006"/>
                  </a:lnTo>
                  <a:lnTo>
                    <a:pt x="447648" y="1270545"/>
                  </a:lnTo>
                  <a:lnTo>
                    <a:pt x="445494" y="1271314"/>
                  </a:lnTo>
                  <a:lnTo>
                    <a:pt x="441493" y="1267467"/>
                  </a:lnTo>
                  <a:lnTo>
                    <a:pt x="431953" y="1259160"/>
                  </a:lnTo>
                  <a:lnTo>
                    <a:pt x="430568" y="1259468"/>
                  </a:lnTo>
                  <a:lnTo>
                    <a:pt x="428414" y="1258237"/>
                  </a:lnTo>
                  <a:lnTo>
                    <a:pt x="426568" y="1259621"/>
                  </a:lnTo>
                  <a:lnTo>
                    <a:pt x="422414" y="1262852"/>
                  </a:lnTo>
                  <a:lnTo>
                    <a:pt x="419799" y="1265160"/>
                  </a:lnTo>
                  <a:lnTo>
                    <a:pt x="418722" y="1265006"/>
                  </a:lnTo>
                  <a:lnTo>
                    <a:pt x="416875" y="1263929"/>
                  </a:lnTo>
                  <a:lnTo>
                    <a:pt x="408873" y="1253313"/>
                  </a:lnTo>
                  <a:lnTo>
                    <a:pt x="408257" y="1248390"/>
                  </a:lnTo>
                  <a:lnTo>
                    <a:pt x="399179" y="1244236"/>
                  </a:lnTo>
                  <a:lnTo>
                    <a:pt x="398871" y="1239621"/>
                  </a:lnTo>
                  <a:lnTo>
                    <a:pt x="398102" y="1234852"/>
                  </a:lnTo>
                  <a:lnTo>
                    <a:pt x="394562" y="1231314"/>
                  </a:lnTo>
                  <a:lnTo>
                    <a:pt x="393177" y="1228698"/>
                  </a:lnTo>
                  <a:lnTo>
                    <a:pt x="390715" y="1223160"/>
                  </a:lnTo>
                  <a:lnTo>
                    <a:pt x="389483" y="1217928"/>
                  </a:lnTo>
                  <a:lnTo>
                    <a:pt x="388252" y="1217467"/>
                  </a:lnTo>
                  <a:lnTo>
                    <a:pt x="387330" y="1217467"/>
                  </a:lnTo>
                  <a:lnTo>
                    <a:pt x="385022" y="1218544"/>
                  </a:lnTo>
                  <a:lnTo>
                    <a:pt x="382406" y="1220390"/>
                  </a:lnTo>
                  <a:lnTo>
                    <a:pt x="372713" y="1217313"/>
                  </a:lnTo>
                  <a:lnTo>
                    <a:pt x="367328" y="1218852"/>
                  </a:lnTo>
                  <a:lnTo>
                    <a:pt x="365636" y="1219775"/>
                  </a:lnTo>
                  <a:lnTo>
                    <a:pt x="363635" y="1222082"/>
                  </a:lnTo>
                  <a:lnTo>
                    <a:pt x="360712" y="1222082"/>
                  </a:lnTo>
                  <a:lnTo>
                    <a:pt x="356865" y="1221313"/>
                  </a:lnTo>
                  <a:lnTo>
                    <a:pt x="351942" y="1220698"/>
                  </a:lnTo>
                  <a:lnTo>
                    <a:pt x="349634" y="1220698"/>
                  </a:lnTo>
                  <a:lnTo>
                    <a:pt x="347480" y="1221929"/>
                  </a:lnTo>
                  <a:lnTo>
                    <a:pt x="345018" y="1224082"/>
                  </a:lnTo>
                  <a:lnTo>
                    <a:pt x="342711" y="1226852"/>
                  </a:lnTo>
                  <a:lnTo>
                    <a:pt x="340864" y="1226237"/>
                  </a:lnTo>
                  <a:lnTo>
                    <a:pt x="334556" y="1222852"/>
                  </a:lnTo>
                  <a:lnTo>
                    <a:pt x="330401" y="1220236"/>
                  </a:lnTo>
                  <a:lnTo>
                    <a:pt x="325939" y="1218544"/>
                  </a:lnTo>
                  <a:lnTo>
                    <a:pt x="324400" y="1218698"/>
                  </a:lnTo>
                  <a:lnTo>
                    <a:pt x="322246" y="1218852"/>
                  </a:lnTo>
                  <a:lnTo>
                    <a:pt x="317016" y="1223775"/>
                  </a:lnTo>
                  <a:lnTo>
                    <a:pt x="314862" y="1229775"/>
                  </a:lnTo>
                  <a:lnTo>
                    <a:pt x="313785" y="1232544"/>
                  </a:lnTo>
                  <a:lnTo>
                    <a:pt x="310708" y="1236390"/>
                  </a:lnTo>
                  <a:lnTo>
                    <a:pt x="312401" y="1239159"/>
                  </a:lnTo>
                  <a:lnTo>
                    <a:pt x="307786" y="1246544"/>
                  </a:lnTo>
                  <a:lnTo>
                    <a:pt x="307171" y="1249006"/>
                  </a:lnTo>
                  <a:lnTo>
                    <a:pt x="307171" y="1251160"/>
                  </a:lnTo>
                  <a:lnTo>
                    <a:pt x="308710" y="1253775"/>
                  </a:lnTo>
                  <a:lnTo>
                    <a:pt x="308556" y="1254544"/>
                  </a:lnTo>
                  <a:lnTo>
                    <a:pt x="307786" y="1254545"/>
                  </a:lnTo>
                  <a:lnTo>
                    <a:pt x="299477" y="1250083"/>
                  </a:lnTo>
                  <a:lnTo>
                    <a:pt x="297785" y="1250082"/>
                  </a:lnTo>
                  <a:lnTo>
                    <a:pt x="292246" y="1251621"/>
                  </a:lnTo>
                  <a:lnTo>
                    <a:pt x="289323" y="1254236"/>
                  </a:lnTo>
                  <a:lnTo>
                    <a:pt x="285784" y="1257467"/>
                  </a:lnTo>
                  <a:lnTo>
                    <a:pt x="285015" y="1259313"/>
                  </a:lnTo>
                  <a:lnTo>
                    <a:pt x="285939" y="1261929"/>
                  </a:lnTo>
                  <a:lnTo>
                    <a:pt x="287632" y="1266236"/>
                  </a:lnTo>
                  <a:lnTo>
                    <a:pt x="285939" y="1267006"/>
                  </a:lnTo>
                  <a:lnTo>
                    <a:pt x="285478" y="1267929"/>
                  </a:lnTo>
                  <a:lnTo>
                    <a:pt x="285016" y="1270698"/>
                  </a:lnTo>
                  <a:lnTo>
                    <a:pt x="284093" y="1272391"/>
                  </a:lnTo>
                  <a:lnTo>
                    <a:pt x="281632" y="1272083"/>
                  </a:lnTo>
                  <a:lnTo>
                    <a:pt x="281324" y="1273314"/>
                  </a:lnTo>
                  <a:lnTo>
                    <a:pt x="280863" y="1275006"/>
                  </a:lnTo>
                  <a:lnTo>
                    <a:pt x="277478" y="1277776"/>
                  </a:lnTo>
                  <a:lnTo>
                    <a:pt x="276401" y="1280391"/>
                  </a:lnTo>
                  <a:lnTo>
                    <a:pt x="277632" y="1281776"/>
                  </a:lnTo>
                  <a:lnTo>
                    <a:pt x="278094" y="1283314"/>
                  </a:lnTo>
                  <a:lnTo>
                    <a:pt x="277478" y="1285314"/>
                  </a:lnTo>
                  <a:lnTo>
                    <a:pt x="277325" y="1287929"/>
                  </a:lnTo>
                  <a:lnTo>
                    <a:pt x="279326" y="1291468"/>
                  </a:lnTo>
                  <a:lnTo>
                    <a:pt x="280402" y="1293622"/>
                  </a:lnTo>
                  <a:lnTo>
                    <a:pt x="283173" y="1296391"/>
                  </a:lnTo>
                  <a:lnTo>
                    <a:pt x="283480" y="1297468"/>
                  </a:lnTo>
                  <a:lnTo>
                    <a:pt x="282250" y="1301007"/>
                  </a:lnTo>
                  <a:lnTo>
                    <a:pt x="281019" y="1303776"/>
                  </a:lnTo>
                  <a:lnTo>
                    <a:pt x="278096" y="1305468"/>
                  </a:lnTo>
                  <a:lnTo>
                    <a:pt x="276096" y="1306545"/>
                  </a:lnTo>
                  <a:lnTo>
                    <a:pt x="272557" y="1308698"/>
                  </a:lnTo>
                  <a:lnTo>
                    <a:pt x="270865" y="1310391"/>
                  </a:lnTo>
                  <a:lnTo>
                    <a:pt x="268249" y="1315314"/>
                  </a:lnTo>
                  <a:lnTo>
                    <a:pt x="269788" y="1317160"/>
                  </a:lnTo>
                  <a:lnTo>
                    <a:pt x="269635" y="1324699"/>
                  </a:lnTo>
                  <a:lnTo>
                    <a:pt x="269943" y="1325622"/>
                  </a:lnTo>
                  <a:lnTo>
                    <a:pt x="276559" y="1331007"/>
                  </a:lnTo>
                  <a:lnTo>
                    <a:pt x="275636" y="1333160"/>
                  </a:lnTo>
                  <a:lnTo>
                    <a:pt x="276714" y="1334391"/>
                  </a:lnTo>
                  <a:lnTo>
                    <a:pt x="280561" y="1336545"/>
                  </a:lnTo>
                  <a:lnTo>
                    <a:pt x="284253" y="1337007"/>
                  </a:lnTo>
                  <a:lnTo>
                    <a:pt x="285946" y="1337160"/>
                  </a:lnTo>
                  <a:lnTo>
                    <a:pt x="286869" y="1339776"/>
                  </a:lnTo>
                  <a:lnTo>
                    <a:pt x="294255" y="1344084"/>
                  </a:lnTo>
                  <a:lnTo>
                    <a:pt x="295178" y="1347007"/>
                  </a:lnTo>
                  <a:lnTo>
                    <a:pt x="294870" y="1349007"/>
                  </a:lnTo>
                  <a:lnTo>
                    <a:pt x="289178" y="1353469"/>
                  </a:lnTo>
                  <a:lnTo>
                    <a:pt x="280409" y="1361622"/>
                  </a:lnTo>
                  <a:lnTo>
                    <a:pt x="275793" y="1364391"/>
                  </a:lnTo>
                  <a:lnTo>
                    <a:pt x="269331" y="1364545"/>
                  </a:lnTo>
                  <a:lnTo>
                    <a:pt x="262100" y="1373930"/>
                  </a:lnTo>
                  <a:lnTo>
                    <a:pt x="261947" y="1377161"/>
                  </a:lnTo>
                  <a:lnTo>
                    <a:pt x="263794" y="1381469"/>
                  </a:lnTo>
                  <a:lnTo>
                    <a:pt x="260563" y="1384853"/>
                  </a:lnTo>
                  <a:lnTo>
                    <a:pt x="258408" y="1386392"/>
                  </a:lnTo>
                  <a:lnTo>
                    <a:pt x="256716" y="1387776"/>
                  </a:lnTo>
                  <a:lnTo>
                    <a:pt x="255332" y="1390392"/>
                  </a:lnTo>
                  <a:lnTo>
                    <a:pt x="255178" y="1392700"/>
                  </a:lnTo>
                  <a:lnTo>
                    <a:pt x="255794" y="1395930"/>
                  </a:lnTo>
                  <a:lnTo>
                    <a:pt x="257487" y="1400084"/>
                  </a:lnTo>
                  <a:lnTo>
                    <a:pt x="257949" y="1401930"/>
                  </a:lnTo>
                  <a:lnTo>
                    <a:pt x="257948" y="1403623"/>
                  </a:lnTo>
                  <a:lnTo>
                    <a:pt x="255795" y="1405930"/>
                  </a:lnTo>
                  <a:lnTo>
                    <a:pt x="255641" y="1408700"/>
                  </a:lnTo>
                  <a:lnTo>
                    <a:pt x="254718" y="1410700"/>
                  </a:lnTo>
                  <a:lnTo>
                    <a:pt x="255949" y="1412854"/>
                  </a:lnTo>
                  <a:lnTo>
                    <a:pt x="255796" y="1414853"/>
                  </a:lnTo>
                  <a:lnTo>
                    <a:pt x="256873" y="1417008"/>
                  </a:lnTo>
                  <a:lnTo>
                    <a:pt x="254257" y="1418546"/>
                  </a:lnTo>
                  <a:lnTo>
                    <a:pt x="251641" y="1418700"/>
                  </a:lnTo>
                  <a:lnTo>
                    <a:pt x="247180" y="1419931"/>
                  </a:lnTo>
                  <a:lnTo>
                    <a:pt x="241179" y="1420084"/>
                  </a:lnTo>
                  <a:lnTo>
                    <a:pt x="239333" y="1421161"/>
                  </a:lnTo>
                  <a:lnTo>
                    <a:pt x="235486" y="1424238"/>
                  </a:lnTo>
                  <a:lnTo>
                    <a:pt x="232563" y="1425315"/>
                  </a:lnTo>
                  <a:lnTo>
                    <a:pt x="232564" y="1426546"/>
                  </a:lnTo>
                  <a:lnTo>
                    <a:pt x="232256" y="1428392"/>
                  </a:lnTo>
                  <a:lnTo>
                    <a:pt x="233795" y="1431469"/>
                  </a:lnTo>
                  <a:lnTo>
                    <a:pt x="235180" y="1432546"/>
                  </a:lnTo>
                  <a:lnTo>
                    <a:pt x="236257" y="1433470"/>
                  </a:lnTo>
                  <a:lnTo>
                    <a:pt x="237950" y="1436084"/>
                  </a:lnTo>
                  <a:lnTo>
                    <a:pt x="235949" y="1437315"/>
                  </a:lnTo>
                  <a:lnTo>
                    <a:pt x="235180" y="1439008"/>
                  </a:lnTo>
                  <a:lnTo>
                    <a:pt x="233950" y="1446085"/>
                  </a:lnTo>
                  <a:lnTo>
                    <a:pt x="233027" y="1448392"/>
                  </a:lnTo>
                  <a:lnTo>
                    <a:pt x="230873" y="1451008"/>
                  </a:lnTo>
                  <a:lnTo>
                    <a:pt x="228720" y="1452546"/>
                  </a:lnTo>
                  <a:lnTo>
                    <a:pt x="216101" y="1441162"/>
                  </a:lnTo>
                  <a:lnTo>
                    <a:pt x="213486" y="1441162"/>
                  </a:lnTo>
                  <a:lnTo>
                    <a:pt x="208716" y="1442238"/>
                  </a:lnTo>
                  <a:lnTo>
                    <a:pt x="203793" y="1443777"/>
                  </a:lnTo>
                  <a:lnTo>
                    <a:pt x="198562" y="1451470"/>
                  </a:lnTo>
                  <a:lnTo>
                    <a:pt x="197332" y="1454700"/>
                  </a:lnTo>
                  <a:lnTo>
                    <a:pt x="200410" y="1457470"/>
                  </a:lnTo>
                  <a:lnTo>
                    <a:pt x="203333" y="1461008"/>
                  </a:lnTo>
                  <a:lnTo>
                    <a:pt x="204718" y="1462546"/>
                  </a:lnTo>
                  <a:lnTo>
                    <a:pt x="207949" y="1465623"/>
                  </a:lnTo>
                  <a:lnTo>
                    <a:pt x="209026" y="1466239"/>
                  </a:lnTo>
                  <a:lnTo>
                    <a:pt x="211180" y="1465777"/>
                  </a:lnTo>
                  <a:lnTo>
                    <a:pt x="212258" y="1465470"/>
                  </a:lnTo>
                  <a:lnTo>
                    <a:pt x="214104" y="1464239"/>
                  </a:lnTo>
                  <a:lnTo>
                    <a:pt x="216412" y="1464393"/>
                  </a:lnTo>
                  <a:lnTo>
                    <a:pt x="216411" y="1465470"/>
                  </a:lnTo>
                  <a:lnTo>
                    <a:pt x="213796" y="1470547"/>
                  </a:lnTo>
                  <a:lnTo>
                    <a:pt x="214412" y="1475777"/>
                  </a:lnTo>
                  <a:lnTo>
                    <a:pt x="215951" y="1477162"/>
                  </a:lnTo>
                  <a:lnTo>
                    <a:pt x="219490" y="1477931"/>
                  </a:lnTo>
                  <a:lnTo>
                    <a:pt x="222260" y="1479623"/>
                  </a:lnTo>
                  <a:lnTo>
                    <a:pt x="222260" y="1484239"/>
                  </a:lnTo>
                  <a:lnTo>
                    <a:pt x="221645" y="1486393"/>
                  </a:lnTo>
                  <a:lnTo>
                    <a:pt x="221183" y="1487931"/>
                  </a:lnTo>
                  <a:lnTo>
                    <a:pt x="222260" y="1489623"/>
                  </a:lnTo>
                  <a:lnTo>
                    <a:pt x="223953" y="1489778"/>
                  </a:lnTo>
                  <a:lnTo>
                    <a:pt x="224722" y="1490239"/>
                  </a:lnTo>
                  <a:lnTo>
                    <a:pt x="225339" y="1501624"/>
                  </a:lnTo>
                  <a:lnTo>
                    <a:pt x="223493" y="1503778"/>
                  </a:lnTo>
                  <a:lnTo>
                    <a:pt x="222416" y="1505316"/>
                  </a:lnTo>
                  <a:lnTo>
                    <a:pt x="220723" y="1506393"/>
                  </a:lnTo>
                  <a:lnTo>
                    <a:pt x="218569" y="1506393"/>
                  </a:lnTo>
                  <a:lnTo>
                    <a:pt x="203644" y="1504547"/>
                  </a:lnTo>
                  <a:lnTo>
                    <a:pt x="200414" y="1504085"/>
                  </a:lnTo>
                  <a:lnTo>
                    <a:pt x="200260" y="1505624"/>
                  </a:lnTo>
                  <a:lnTo>
                    <a:pt x="203953" y="1509932"/>
                  </a:lnTo>
                  <a:lnTo>
                    <a:pt x="207953" y="1513624"/>
                  </a:lnTo>
                  <a:lnTo>
                    <a:pt x="207954" y="1518393"/>
                  </a:lnTo>
                  <a:lnTo>
                    <a:pt x="207647" y="1520393"/>
                  </a:lnTo>
                  <a:lnTo>
                    <a:pt x="207647" y="1522393"/>
                  </a:lnTo>
                  <a:lnTo>
                    <a:pt x="206262" y="1523624"/>
                  </a:lnTo>
                  <a:lnTo>
                    <a:pt x="205031" y="1523624"/>
                  </a:lnTo>
                  <a:lnTo>
                    <a:pt x="203493" y="1525163"/>
                  </a:lnTo>
                  <a:lnTo>
                    <a:pt x="201031" y="1526547"/>
                  </a:lnTo>
                  <a:lnTo>
                    <a:pt x="197646" y="1527163"/>
                  </a:lnTo>
                  <a:lnTo>
                    <a:pt x="195338" y="1526855"/>
                  </a:lnTo>
                  <a:lnTo>
                    <a:pt x="193800" y="1527162"/>
                  </a:lnTo>
                  <a:lnTo>
                    <a:pt x="191799" y="1525316"/>
                  </a:lnTo>
                  <a:lnTo>
                    <a:pt x="188106" y="1524701"/>
                  </a:lnTo>
                  <a:lnTo>
                    <a:pt x="186260" y="1523317"/>
                  </a:lnTo>
                  <a:lnTo>
                    <a:pt x="185029" y="1523470"/>
                  </a:lnTo>
                  <a:lnTo>
                    <a:pt x="184567" y="1525316"/>
                  </a:lnTo>
                  <a:lnTo>
                    <a:pt x="182875" y="1526855"/>
                  </a:lnTo>
                  <a:lnTo>
                    <a:pt x="180567" y="1527932"/>
                  </a:lnTo>
                  <a:lnTo>
                    <a:pt x="180106" y="1529932"/>
                  </a:lnTo>
                  <a:lnTo>
                    <a:pt x="179798" y="1532701"/>
                  </a:lnTo>
                  <a:lnTo>
                    <a:pt x="179337" y="1534394"/>
                  </a:lnTo>
                  <a:lnTo>
                    <a:pt x="179491" y="1537316"/>
                  </a:lnTo>
                  <a:lnTo>
                    <a:pt x="180568" y="1540239"/>
                  </a:lnTo>
                  <a:lnTo>
                    <a:pt x="181645" y="1542855"/>
                  </a:lnTo>
                  <a:lnTo>
                    <a:pt x="181492" y="1545163"/>
                  </a:lnTo>
                  <a:lnTo>
                    <a:pt x="180107" y="1547009"/>
                  </a:lnTo>
                  <a:lnTo>
                    <a:pt x="178569" y="1548240"/>
                  </a:lnTo>
                  <a:lnTo>
                    <a:pt x="176569" y="1548240"/>
                  </a:lnTo>
                  <a:lnTo>
                    <a:pt x="174261" y="1549317"/>
                  </a:lnTo>
                  <a:lnTo>
                    <a:pt x="172876" y="1548393"/>
                  </a:lnTo>
                  <a:lnTo>
                    <a:pt x="169337" y="1548701"/>
                  </a:lnTo>
                  <a:lnTo>
                    <a:pt x="167645" y="1550393"/>
                  </a:lnTo>
                  <a:lnTo>
                    <a:pt x="166414" y="1553470"/>
                  </a:lnTo>
                  <a:lnTo>
                    <a:pt x="164876" y="1557778"/>
                  </a:lnTo>
                  <a:lnTo>
                    <a:pt x="163953" y="1561009"/>
                  </a:lnTo>
                  <a:lnTo>
                    <a:pt x="162876" y="1563316"/>
                  </a:lnTo>
                  <a:lnTo>
                    <a:pt x="160415" y="1565778"/>
                  </a:lnTo>
                  <a:lnTo>
                    <a:pt x="160415" y="1568701"/>
                  </a:lnTo>
                  <a:lnTo>
                    <a:pt x="159185" y="1574855"/>
                  </a:lnTo>
                  <a:lnTo>
                    <a:pt x="158262" y="1581624"/>
                  </a:lnTo>
                  <a:lnTo>
                    <a:pt x="157955" y="1587317"/>
                  </a:lnTo>
                  <a:lnTo>
                    <a:pt x="155647" y="1591163"/>
                  </a:lnTo>
                  <a:lnTo>
                    <a:pt x="154724" y="1594855"/>
                  </a:lnTo>
                  <a:lnTo>
                    <a:pt x="154263" y="1597471"/>
                  </a:lnTo>
                  <a:lnTo>
                    <a:pt x="155340" y="1598548"/>
                  </a:lnTo>
                  <a:lnTo>
                    <a:pt x="157956" y="1598702"/>
                  </a:lnTo>
                  <a:lnTo>
                    <a:pt x="160264" y="1601163"/>
                  </a:lnTo>
                  <a:lnTo>
                    <a:pt x="160572" y="1604856"/>
                  </a:lnTo>
                  <a:lnTo>
                    <a:pt x="159495" y="1606086"/>
                  </a:lnTo>
                  <a:lnTo>
                    <a:pt x="160265" y="1607933"/>
                  </a:lnTo>
                  <a:lnTo>
                    <a:pt x="162572" y="1607779"/>
                  </a:lnTo>
                  <a:lnTo>
                    <a:pt x="163496" y="1609471"/>
                  </a:lnTo>
                  <a:lnTo>
                    <a:pt x="165034" y="1608548"/>
                  </a:lnTo>
                  <a:lnTo>
                    <a:pt x="166265" y="1609471"/>
                  </a:lnTo>
                  <a:lnTo>
                    <a:pt x="166112" y="1611009"/>
                  </a:lnTo>
                  <a:lnTo>
                    <a:pt x="164265" y="1611778"/>
                  </a:lnTo>
                  <a:lnTo>
                    <a:pt x="162881" y="1613009"/>
                  </a:lnTo>
                  <a:lnTo>
                    <a:pt x="161804" y="1614702"/>
                  </a:lnTo>
                  <a:lnTo>
                    <a:pt x="162728" y="1618856"/>
                  </a:lnTo>
                  <a:lnTo>
                    <a:pt x="162728" y="1620702"/>
                  </a:lnTo>
                  <a:lnTo>
                    <a:pt x="161651" y="1622394"/>
                  </a:lnTo>
                  <a:lnTo>
                    <a:pt x="160112" y="1623933"/>
                  </a:lnTo>
                  <a:lnTo>
                    <a:pt x="157804" y="1625471"/>
                  </a:lnTo>
                  <a:lnTo>
                    <a:pt x="156727" y="1626702"/>
                  </a:lnTo>
                  <a:lnTo>
                    <a:pt x="156728" y="1628856"/>
                  </a:lnTo>
                  <a:lnTo>
                    <a:pt x="155958" y="1630856"/>
                  </a:lnTo>
                  <a:lnTo>
                    <a:pt x="154112" y="1631625"/>
                  </a:lnTo>
                  <a:lnTo>
                    <a:pt x="152881" y="1630086"/>
                  </a:lnTo>
                  <a:lnTo>
                    <a:pt x="149958" y="1627933"/>
                  </a:lnTo>
                  <a:lnTo>
                    <a:pt x="148727" y="1629625"/>
                  </a:lnTo>
                  <a:lnTo>
                    <a:pt x="146112" y="1630856"/>
                  </a:lnTo>
                  <a:lnTo>
                    <a:pt x="144573" y="1631779"/>
                  </a:lnTo>
                  <a:lnTo>
                    <a:pt x="142419" y="1635472"/>
                  </a:lnTo>
                  <a:lnTo>
                    <a:pt x="141650" y="1637010"/>
                  </a:lnTo>
                  <a:lnTo>
                    <a:pt x="141650" y="1638394"/>
                  </a:lnTo>
                  <a:lnTo>
                    <a:pt x="141838" y="1638746"/>
                  </a:lnTo>
                  <a:lnTo>
                    <a:pt x="138403" y="1638308"/>
                  </a:lnTo>
                  <a:lnTo>
                    <a:pt x="131162" y="1639645"/>
                  </a:lnTo>
                  <a:lnTo>
                    <a:pt x="126830" y="1634693"/>
                  </a:lnTo>
                  <a:lnTo>
                    <a:pt x="125592" y="1630052"/>
                  </a:lnTo>
                  <a:lnTo>
                    <a:pt x="121570" y="1619225"/>
                  </a:lnTo>
                  <a:lnTo>
                    <a:pt x="119404" y="1611488"/>
                  </a:lnTo>
                  <a:lnTo>
                    <a:pt x="113525" y="1619842"/>
                  </a:lnTo>
                  <a:lnTo>
                    <a:pt x="106409" y="1626032"/>
                  </a:lnTo>
                  <a:lnTo>
                    <a:pt x="96198" y="1626340"/>
                  </a:lnTo>
                  <a:lnTo>
                    <a:pt x="87224" y="1623867"/>
                  </a:lnTo>
                  <a:lnTo>
                    <a:pt x="75776" y="1621081"/>
                  </a:lnTo>
                  <a:lnTo>
                    <a:pt x="59266" y="1620732"/>
                  </a:lnTo>
                  <a:lnTo>
                    <a:pt x="58139" y="1601898"/>
                  </a:lnTo>
                  <a:lnTo>
                    <a:pt x="53188" y="1591066"/>
                  </a:lnTo>
                  <a:lnTo>
                    <a:pt x="53455" y="1573328"/>
                  </a:lnTo>
                  <a:lnTo>
                    <a:pt x="52128" y="1558346"/>
                  </a:lnTo>
                  <a:lnTo>
                    <a:pt x="50610" y="1543362"/>
                  </a:lnTo>
                  <a:lnTo>
                    <a:pt x="48210" y="1536788"/>
                  </a:lnTo>
                  <a:lnTo>
                    <a:pt x="43389" y="1522763"/>
                  </a:lnTo>
                  <a:lnTo>
                    <a:pt x="41197" y="1511806"/>
                  </a:lnTo>
                  <a:lnTo>
                    <a:pt x="36815" y="1503917"/>
                  </a:lnTo>
                  <a:lnTo>
                    <a:pt x="27172" y="1499533"/>
                  </a:lnTo>
                  <a:lnTo>
                    <a:pt x="19722" y="1500846"/>
                  </a:lnTo>
                  <a:lnTo>
                    <a:pt x="14462" y="1502161"/>
                  </a:lnTo>
                  <a:lnTo>
                    <a:pt x="10080" y="1498659"/>
                  </a:lnTo>
                  <a:lnTo>
                    <a:pt x="0" y="1487261"/>
                  </a:lnTo>
                  <a:lnTo>
                    <a:pt x="4820" y="1476742"/>
                  </a:lnTo>
                  <a:lnTo>
                    <a:pt x="6135" y="1468412"/>
                  </a:lnTo>
                  <a:lnTo>
                    <a:pt x="13586" y="1455266"/>
                  </a:lnTo>
                  <a:lnTo>
                    <a:pt x="18384" y="1443348"/>
                  </a:lnTo>
                  <a:lnTo>
                    <a:pt x="17907" y="1432349"/>
                  </a:lnTo>
                  <a:lnTo>
                    <a:pt x="20448" y="1418843"/>
                  </a:lnTo>
                  <a:lnTo>
                    <a:pt x="22862" y="1413047"/>
                  </a:lnTo>
                  <a:lnTo>
                    <a:pt x="25760" y="1406288"/>
                  </a:lnTo>
                  <a:lnTo>
                    <a:pt x="32278" y="1401702"/>
                  </a:lnTo>
                  <a:lnTo>
                    <a:pt x="35416" y="1397354"/>
                  </a:lnTo>
                  <a:lnTo>
                    <a:pt x="38555" y="1394699"/>
                  </a:lnTo>
                  <a:lnTo>
                    <a:pt x="44670" y="1381610"/>
                  </a:lnTo>
                  <a:lnTo>
                    <a:pt x="53132" y="1377491"/>
                  </a:lnTo>
                  <a:lnTo>
                    <a:pt x="62938" y="1370587"/>
                  </a:lnTo>
                  <a:lnTo>
                    <a:pt x="69197" y="1366983"/>
                  </a:lnTo>
                  <a:lnTo>
                    <a:pt x="76593" y="1364897"/>
                  </a:lnTo>
                  <a:lnTo>
                    <a:pt x="79817" y="1364705"/>
                  </a:lnTo>
                  <a:lnTo>
                    <a:pt x="83421" y="1363569"/>
                  </a:lnTo>
                  <a:lnTo>
                    <a:pt x="86645" y="1362621"/>
                  </a:lnTo>
                  <a:lnTo>
                    <a:pt x="90628" y="1361102"/>
                  </a:lnTo>
                  <a:lnTo>
                    <a:pt x="95369" y="1356932"/>
                  </a:lnTo>
                  <a:lnTo>
                    <a:pt x="104283" y="1346880"/>
                  </a:lnTo>
                  <a:lnTo>
                    <a:pt x="99323" y="1334018"/>
                  </a:lnTo>
                  <a:lnTo>
                    <a:pt x="93093" y="1323930"/>
                  </a:lnTo>
                  <a:lnTo>
                    <a:pt x="89110" y="1316154"/>
                  </a:lnTo>
                  <a:lnTo>
                    <a:pt x="87593" y="1311224"/>
                  </a:lnTo>
                  <a:lnTo>
                    <a:pt x="85696" y="1306862"/>
                  </a:lnTo>
                  <a:lnTo>
                    <a:pt x="74980" y="1296449"/>
                  </a:lnTo>
                  <a:lnTo>
                    <a:pt x="66547" y="1288089"/>
                  </a:lnTo>
                  <a:lnTo>
                    <a:pt x="58936" y="1282022"/>
                  </a:lnTo>
                  <a:lnTo>
                    <a:pt x="38381" y="1266463"/>
                  </a:lnTo>
                  <a:lnTo>
                    <a:pt x="43214" y="1245983"/>
                  </a:lnTo>
                  <a:lnTo>
                    <a:pt x="46059" y="1237067"/>
                  </a:lnTo>
                  <a:lnTo>
                    <a:pt x="49472" y="1220190"/>
                  </a:lnTo>
                  <a:lnTo>
                    <a:pt x="53103" y="1210269"/>
                  </a:lnTo>
                  <a:lnTo>
                    <a:pt x="56357" y="1195624"/>
                  </a:lnTo>
                  <a:lnTo>
                    <a:pt x="59937" y="1187486"/>
                  </a:lnTo>
                  <a:lnTo>
                    <a:pt x="63516" y="1182283"/>
                  </a:lnTo>
                  <a:lnTo>
                    <a:pt x="66770" y="1170891"/>
                  </a:lnTo>
                  <a:lnTo>
                    <a:pt x="73279" y="1164709"/>
                  </a:lnTo>
                  <a:lnTo>
                    <a:pt x="74580" y="1162428"/>
                  </a:lnTo>
                  <a:lnTo>
                    <a:pt x="66120" y="1156899"/>
                  </a:lnTo>
                  <a:lnTo>
                    <a:pt x="59840" y="1152853"/>
                  </a:lnTo>
                  <a:lnTo>
                    <a:pt x="63317" y="1140344"/>
                  </a:lnTo>
                  <a:lnTo>
                    <a:pt x="65214" y="1137501"/>
                  </a:lnTo>
                  <a:lnTo>
                    <a:pt x="66352" y="1134846"/>
                  </a:lnTo>
                  <a:lnTo>
                    <a:pt x="68627" y="1132947"/>
                  </a:lnTo>
                  <a:lnTo>
                    <a:pt x="69765" y="1130672"/>
                  </a:lnTo>
                  <a:lnTo>
                    <a:pt x="69955" y="1126690"/>
                  </a:lnTo>
                  <a:lnTo>
                    <a:pt x="68628" y="1122136"/>
                  </a:lnTo>
                  <a:lnTo>
                    <a:pt x="67679" y="1119293"/>
                  </a:lnTo>
                  <a:lnTo>
                    <a:pt x="67490" y="1115690"/>
                  </a:lnTo>
                  <a:lnTo>
                    <a:pt x="68491" y="1111468"/>
                  </a:lnTo>
                  <a:lnTo>
                    <a:pt x="67542" y="1103621"/>
                  </a:lnTo>
                  <a:lnTo>
                    <a:pt x="68048" y="1098679"/>
                  </a:lnTo>
                  <a:lnTo>
                    <a:pt x="70064" y="1092324"/>
                  </a:lnTo>
                  <a:lnTo>
                    <a:pt x="72433" y="1087965"/>
                  </a:lnTo>
                  <a:lnTo>
                    <a:pt x="75102" y="1083214"/>
                  </a:lnTo>
                  <a:lnTo>
                    <a:pt x="75552" y="1079198"/>
                  </a:lnTo>
                  <a:lnTo>
                    <a:pt x="75923" y="1075183"/>
                  </a:lnTo>
                  <a:lnTo>
                    <a:pt x="79085" y="1068341"/>
                  </a:lnTo>
                  <a:lnTo>
                    <a:pt x="81385" y="1060902"/>
                  </a:lnTo>
                  <a:lnTo>
                    <a:pt x="78925" y="1056446"/>
                  </a:lnTo>
                  <a:lnTo>
                    <a:pt x="77489" y="1052263"/>
                  </a:lnTo>
                  <a:lnTo>
                    <a:pt x="72231" y="1049498"/>
                  </a:lnTo>
                  <a:lnTo>
                    <a:pt x="67789" y="1044517"/>
                  </a:lnTo>
                  <a:lnTo>
                    <a:pt x="65403" y="1042530"/>
                  </a:lnTo>
                  <a:lnTo>
                    <a:pt x="66199" y="1036959"/>
                  </a:lnTo>
                  <a:lnTo>
                    <a:pt x="61824" y="1028207"/>
                  </a:lnTo>
                  <a:lnTo>
                    <a:pt x="63017" y="1017074"/>
                  </a:lnTo>
                  <a:lnTo>
                    <a:pt x="72165" y="1007530"/>
                  </a:lnTo>
                  <a:lnTo>
                    <a:pt x="84080" y="1003633"/>
                  </a:lnTo>
                  <a:lnTo>
                    <a:pt x="82845" y="1002867"/>
                  </a:lnTo>
                  <a:lnTo>
                    <a:pt x="76081" y="1000027"/>
                  </a:lnTo>
                  <a:lnTo>
                    <a:pt x="64645" y="991655"/>
                  </a:lnTo>
                  <a:lnTo>
                    <a:pt x="57248" y="985397"/>
                  </a:lnTo>
                  <a:lnTo>
                    <a:pt x="48939" y="979480"/>
                  </a:lnTo>
                  <a:lnTo>
                    <a:pt x="39432" y="968243"/>
                  </a:lnTo>
                  <a:lnTo>
                    <a:pt x="36765" y="959792"/>
                  </a:lnTo>
                  <a:lnTo>
                    <a:pt x="34679" y="952396"/>
                  </a:lnTo>
                  <a:lnTo>
                    <a:pt x="32593" y="938550"/>
                  </a:lnTo>
                  <a:lnTo>
                    <a:pt x="31645" y="924515"/>
                  </a:lnTo>
                  <a:lnTo>
                    <a:pt x="32078" y="908795"/>
                  </a:lnTo>
                  <a:lnTo>
                    <a:pt x="34300" y="883929"/>
                  </a:lnTo>
                  <a:lnTo>
                    <a:pt x="35249" y="877483"/>
                  </a:lnTo>
                  <a:lnTo>
                    <a:pt x="36955" y="872550"/>
                  </a:lnTo>
                  <a:lnTo>
                    <a:pt x="39231" y="866860"/>
                  </a:lnTo>
                  <a:lnTo>
                    <a:pt x="42455" y="862878"/>
                  </a:lnTo>
                  <a:lnTo>
                    <a:pt x="46059" y="861171"/>
                  </a:lnTo>
                  <a:lnTo>
                    <a:pt x="49473" y="859464"/>
                  </a:lnTo>
                  <a:lnTo>
                    <a:pt x="52128" y="857380"/>
                  </a:lnTo>
                  <a:lnTo>
                    <a:pt x="52531" y="854856"/>
                  </a:lnTo>
                  <a:lnTo>
                    <a:pt x="53720" y="846046"/>
                  </a:lnTo>
                  <a:lnTo>
                    <a:pt x="51912" y="841070"/>
                  </a:lnTo>
                  <a:lnTo>
                    <a:pt x="50839" y="837929"/>
                  </a:lnTo>
                  <a:lnTo>
                    <a:pt x="46867" y="832759"/>
                  </a:lnTo>
                  <a:lnTo>
                    <a:pt x="42504" y="827364"/>
                  </a:lnTo>
                  <a:lnTo>
                    <a:pt x="36262" y="820697"/>
                  </a:lnTo>
                  <a:lnTo>
                    <a:pt x="29310" y="813270"/>
                  </a:lnTo>
                  <a:lnTo>
                    <a:pt x="23625" y="807361"/>
                  </a:lnTo>
                  <a:lnTo>
                    <a:pt x="19341" y="802042"/>
                  </a:lnTo>
                  <a:lnTo>
                    <a:pt x="11745" y="793470"/>
                  </a:lnTo>
                  <a:lnTo>
                    <a:pt x="7861" y="785371"/>
                  </a:lnTo>
                  <a:lnTo>
                    <a:pt x="5240" y="775088"/>
                  </a:lnTo>
                  <a:lnTo>
                    <a:pt x="3072" y="767883"/>
                  </a:lnTo>
                  <a:lnTo>
                    <a:pt x="3469" y="758087"/>
                  </a:lnTo>
                  <a:lnTo>
                    <a:pt x="5707" y="751340"/>
                  </a:lnTo>
                  <a:lnTo>
                    <a:pt x="7900" y="745647"/>
                  </a:lnTo>
                  <a:lnTo>
                    <a:pt x="8548" y="743967"/>
                  </a:lnTo>
                  <a:lnTo>
                    <a:pt x="10615" y="736452"/>
                  </a:lnTo>
                  <a:lnTo>
                    <a:pt x="12119" y="731336"/>
                  </a:lnTo>
                  <a:lnTo>
                    <a:pt x="15839" y="718475"/>
                  </a:lnTo>
                  <a:lnTo>
                    <a:pt x="16579" y="710292"/>
                  </a:lnTo>
                  <a:lnTo>
                    <a:pt x="16974" y="700419"/>
                  </a:lnTo>
                  <a:lnTo>
                    <a:pt x="17190" y="689468"/>
                  </a:lnTo>
                  <a:lnTo>
                    <a:pt x="16982" y="680224"/>
                  </a:lnTo>
                  <a:lnTo>
                    <a:pt x="16518" y="669905"/>
                  </a:lnTo>
                  <a:lnTo>
                    <a:pt x="13586" y="659553"/>
                  </a:lnTo>
                  <a:lnTo>
                    <a:pt x="13596" y="653152"/>
                  </a:lnTo>
                  <a:lnTo>
                    <a:pt x="12905" y="642991"/>
                  </a:lnTo>
                  <a:lnTo>
                    <a:pt x="14921" y="633243"/>
                  </a:lnTo>
                  <a:lnTo>
                    <a:pt x="20568" y="620345"/>
                  </a:lnTo>
                  <a:lnTo>
                    <a:pt x="24248" y="613483"/>
                  </a:lnTo>
                  <a:lnTo>
                    <a:pt x="27283" y="611017"/>
                  </a:lnTo>
                  <a:lnTo>
                    <a:pt x="31456" y="607034"/>
                  </a:lnTo>
                  <a:lnTo>
                    <a:pt x="36765" y="600777"/>
                  </a:lnTo>
                  <a:lnTo>
                    <a:pt x="39990" y="595464"/>
                  </a:lnTo>
                  <a:lnTo>
                    <a:pt x="42645" y="589586"/>
                  </a:lnTo>
                  <a:lnTo>
                    <a:pt x="44162" y="580861"/>
                  </a:lnTo>
                  <a:lnTo>
                    <a:pt x="44352" y="574224"/>
                  </a:lnTo>
                  <a:lnTo>
                    <a:pt x="45110" y="568722"/>
                  </a:lnTo>
                  <a:lnTo>
                    <a:pt x="47262" y="550445"/>
                  </a:lnTo>
                  <a:lnTo>
                    <a:pt x="50120" y="548367"/>
                  </a:lnTo>
                  <a:lnTo>
                    <a:pt x="56877" y="543689"/>
                  </a:lnTo>
                  <a:lnTo>
                    <a:pt x="69351" y="537191"/>
                  </a:lnTo>
                  <a:lnTo>
                    <a:pt x="77927" y="531735"/>
                  </a:lnTo>
                  <a:lnTo>
                    <a:pt x="78238" y="528935"/>
                  </a:lnTo>
                  <a:lnTo>
                    <a:pt x="80276" y="527152"/>
                  </a:lnTo>
                  <a:lnTo>
                    <a:pt x="84424" y="526797"/>
                  </a:lnTo>
                  <a:lnTo>
                    <a:pt x="93520" y="525235"/>
                  </a:lnTo>
                  <a:lnTo>
                    <a:pt x="100796" y="524199"/>
                  </a:lnTo>
                  <a:lnTo>
                    <a:pt x="107033" y="521599"/>
                  </a:lnTo>
                  <a:lnTo>
                    <a:pt x="114050" y="519779"/>
                  </a:lnTo>
                  <a:lnTo>
                    <a:pt x="109113" y="510423"/>
                  </a:lnTo>
                  <a:lnTo>
                    <a:pt x="110152" y="497950"/>
                  </a:lnTo>
                  <a:lnTo>
                    <a:pt x="116909" y="481058"/>
                  </a:lnTo>
                  <a:lnTo>
                    <a:pt x="123405" y="473263"/>
                  </a:lnTo>
                  <a:lnTo>
                    <a:pt x="141484" y="450243"/>
                  </a:lnTo>
                  <a:lnTo>
                    <a:pt x="140986" y="446759"/>
                  </a:lnTo>
                  <a:lnTo>
                    <a:pt x="140986" y="440040"/>
                  </a:lnTo>
                  <a:lnTo>
                    <a:pt x="147207" y="433570"/>
                  </a:lnTo>
                  <a:lnTo>
                    <a:pt x="150441" y="424861"/>
                  </a:lnTo>
                  <a:lnTo>
                    <a:pt x="153179" y="424612"/>
                  </a:lnTo>
                  <a:lnTo>
                    <a:pt x="158404" y="421130"/>
                  </a:lnTo>
                  <a:lnTo>
                    <a:pt x="160395" y="415653"/>
                  </a:lnTo>
                  <a:lnTo>
                    <a:pt x="161888" y="410678"/>
                  </a:lnTo>
                  <a:lnTo>
                    <a:pt x="162883" y="408189"/>
                  </a:lnTo>
                  <a:lnTo>
                    <a:pt x="166957" y="406419"/>
                  </a:lnTo>
                  <a:lnTo>
                    <a:pt x="179804" y="397740"/>
                  </a:lnTo>
                  <a:lnTo>
                    <a:pt x="185776" y="396245"/>
                  </a:lnTo>
                  <a:lnTo>
                    <a:pt x="191158" y="397658"/>
                  </a:lnTo>
                  <a:lnTo>
                    <a:pt x="189438" y="385517"/>
                  </a:lnTo>
                  <a:lnTo>
                    <a:pt x="188111" y="372621"/>
                  </a:lnTo>
                  <a:lnTo>
                    <a:pt x="187731" y="358395"/>
                  </a:lnTo>
                  <a:lnTo>
                    <a:pt x="190821" y="339620"/>
                  </a:lnTo>
                  <a:lnTo>
                    <a:pt x="192056" y="325953"/>
                  </a:lnTo>
                  <a:lnTo>
                    <a:pt x="200755" y="300142"/>
                  </a:lnTo>
                  <a:lnTo>
                    <a:pt x="191372" y="296074"/>
                  </a:lnTo>
                  <a:lnTo>
                    <a:pt x="187352" y="290121"/>
                  </a:lnTo>
                  <a:lnTo>
                    <a:pt x="180834" y="276153"/>
                  </a:lnTo>
                  <a:lnTo>
                    <a:pt x="176648" y="268213"/>
                  </a:lnTo>
                  <a:lnTo>
                    <a:pt x="164024" y="263948"/>
                  </a:lnTo>
                  <a:lnTo>
                    <a:pt x="154483" y="257113"/>
                  </a:lnTo>
                  <a:lnTo>
                    <a:pt x="154610" y="256065"/>
                  </a:lnTo>
                  <a:lnTo>
                    <a:pt x="154733" y="255755"/>
                  </a:lnTo>
                  <a:lnTo>
                    <a:pt x="154832" y="254753"/>
                  </a:lnTo>
                  <a:lnTo>
                    <a:pt x="154779" y="253635"/>
                  </a:lnTo>
                  <a:lnTo>
                    <a:pt x="155001" y="252322"/>
                  </a:lnTo>
                  <a:lnTo>
                    <a:pt x="154944" y="251357"/>
                  </a:lnTo>
                  <a:lnTo>
                    <a:pt x="154897" y="249966"/>
                  </a:lnTo>
                  <a:lnTo>
                    <a:pt x="154768" y="248799"/>
                  </a:lnTo>
                  <a:lnTo>
                    <a:pt x="154592" y="248027"/>
                  </a:lnTo>
                  <a:lnTo>
                    <a:pt x="154264" y="247092"/>
                  </a:lnTo>
                  <a:lnTo>
                    <a:pt x="153775" y="244643"/>
                  </a:lnTo>
                  <a:lnTo>
                    <a:pt x="153520" y="243981"/>
                  </a:lnTo>
                  <a:lnTo>
                    <a:pt x="153190" y="243124"/>
                  </a:lnTo>
                  <a:lnTo>
                    <a:pt x="152935" y="242383"/>
                  </a:lnTo>
                  <a:lnTo>
                    <a:pt x="152756" y="241727"/>
                  </a:lnTo>
                  <a:lnTo>
                    <a:pt x="152816" y="240797"/>
                  </a:lnTo>
                  <a:lnTo>
                    <a:pt x="152800" y="239716"/>
                  </a:lnTo>
                  <a:lnTo>
                    <a:pt x="152748" y="238556"/>
                  </a:lnTo>
                  <a:lnTo>
                    <a:pt x="152351" y="237231"/>
                  </a:lnTo>
                  <a:lnTo>
                    <a:pt x="152135" y="236497"/>
                  </a:lnTo>
                  <a:lnTo>
                    <a:pt x="151927" y="235409"/>
                  </a:lnTo>
                  <a:lnTo>
                    <a:pt x="151654" y="233738"/>
                  </a:lnTo>
                  <a:lnTo>
                    <a:pt x="151369" y="232614"/>
                  </a:lnTo>
                  <a:lnTo>
                    <a:pt x="151166" y="231296"/>
                  </a:lnTo>
                  <a:lnTo>
                    <a:pt x="150948" y="230633"/>
                  </a:lnTo>
                  <a:lnTo>
                    <a:pt x="150769" y="229971"/>
                  </a:lnTo>
                  <a:lnTo>
                    <a:pt x="150592" y="229194"/>
                  </a:lnTo>
                  <a:lnTo>
                    <a:pt x="150365" y="227219"/>
                  </a:lnTo>
                  <a:lnTo>
                    <a:pt x="150183" y="226678"/>
                  </a:lnTo>
                  <a:lnTo>
                    <a:pt x="150010" y="225743"/>
                  </a:lnTo>
                  <a:lnTo>
                    <a:pt x="149909" y="225044"/>
                  </a:lnTo>
                  <a:lnTo>
                    <a:pt x="149844" y="224503"/>
                  </a:lnTo>
                  <a:lnTo>
                    <a:pt x="149750" y="223495"/>
                  </a:lnTo>
                  <a:lnTo>
                    <a:pt x="149859" y="221994"/>
                  </a:lnTo>
                  <a:lnTo>
                    <a:pt x="149796" y="221332"/>
                  </a:lnTo>
                  <a:lnTo>
                    <a:pt x="149862" y="220099"/>
                  </a:lnTo>
                  <a:lnTo>
                    <a:pt x="149702" y="218586"/>
                  </a:lnTo>
                  <a:lnTo>
                    <a:pt x="149495" y="217383"/>
                  </a:lnTo>
                  <a:lnTo>
                    <a:pt x="149396" y="216648"/>
                  </a:lnTo>
                  <a:lnTo>
                    <a:pt x="148958" y="215439"/>
                  </a:lnTo>
                  <a:lnTo>
                    <a:pt x="148366" y="214230"/>
                  </a:lnTo>
                  <a:lnTo>
                    <a:pt x="148116" y="213258"/>
                  </a:lnTo>
                  <a:lnTo>
                    <a:pt x="148130" y="212644"/>
                  </a:lnTo>
                  <a:lnTo>
                    <a:pt x="148302" y="211793"/>
                  </a:lnTo>
                  <a:lnTo>
                    <a:pt x="149082" y="207906"/>
                  </a:lnTo>
                  <a:lnTo>
                    <a:pt x="149149" y="206593"/>
                  </a:lnTo>
                  <a:lnTo>
                    <a:pt x="149288" y="205554"/>
                  </a:lnTo>
                  <a:lnTo>
                    <a:pt x="149345" y="204668"/>
                  </a:lnTo>
                  <a:lnTo>
                    <a:pt x="149243" y="204047"/>
                  </a:lnTo>
                  <a:lnTo>
                    <a:pt x="149180" y="203349"/>
                  </a:lnTo>
                  <a:lnTo>
                    <a:pt x="148998" y="202838"/>
                  </a:lnTo>
                  <a:lnTo>
                    <a:pt x="148477" y="201939"/>
                  </a:lnTo>
                  <a:lnTo>
                    <a:pt x="147843" y="200883"/>
                  </a:lnTo>
                  <a:lnTo>
                    <a:pt x="147622" y="200378"/>
                  </a:lnTo>
                  <a:lnTo>
                    <a:pt x="147168" y="199904"/>
                  </a:lnTo>
                  <a:lnTo>
                    <a:pt x="146401" y="199655"/>
                  </a:lnTo>
                  <a:lnTo>
                    <a:pt x="145972" y="199844"/>
                  </a:lnTo>
                  <a:lnTo>
                    <a:pt x="145530" y="200609"/>
                  </a:lnTo>
                  <a:lnTo>
                    <a:pt x="145097" y="200986"/>
                  </a:lnTo>
                  <a:lnTo>
                    <a:pt x="144625" y="201362"/>
                  </a:lnTo>
                  <a:lnTo>
                    <a:pt x="144115" y="201660"/>
                  </a:lnTo>
                  <a:lnTo>
                    <a:pt x="143455" y="201799"/>
                  </a:lnTo>
                  <a:lnTo>
                    <a:pt x="143031" y="201794"/>
                  </a:lnTo>
                  <a:lnTo>
                    <a:pt x="142528" y="201818"/>
                  </a:lnTo>
                  <a:lnTo>
                    <a:pt x="142027" y="201733"/>
                  </a:lnTo>
                  <a:lnTo>
                    <a:pt x="141417" y="201374"/>
                  </a:lnTo>
                  <a:lnTo>
                    <a:pt x="140729" y="200974"/>
                  </a:lnTo>
                  <a:lnTo>
                    <a:pt x="139890" y="200530"/>
                  </a:lnTo>
                  <a:lnTo>
                    <a:pt x="139314" y="200287"/>
                  </a:lnTo>
                  <a:lnTo>
                    <a:pt x="138625" y="200038"/>
                  </a:lnTo>
                  <a:lnTo>
                    <a:pt x="138358" y="199843"/>
                  </a:lnTo>
                  <a:lnTo>
                    <a:pt x="138328" y="199412"/>
                  </a:lnTo>
                  <a:lnTo>
                    <a:pt x="138415" y="198993"/>
                  </a:lnTo>
                  <a:lnTo>
                    <a:pt x="138655" y="198610"/>
                  </a:lnTo>
                  <a:close/>
                </a:path>
              </a:pathLst>
            </a:custGeom>
            <a:solidFill>
              <a:srgbClr val="EEB71A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" name="object 96">
              <a:extLst>
                <a:ext uri="{FF2B5EF4-FFF2-40B4-BE49-F238E27FC236}">
                  <a16:creationId xmlns:a16="http://schemas.microsoft.com/office/drawing/2014/main" id="{EA5DF63F-F3A0-440E-9894-4AEA1CF4A53F}"/>
                </a:ext>
              </a:extLst>
            </p:cNvPr>
            <p:cNvSpPr/>
            <p:nvPr/>
          </p:nvSpPr>
          <p:spPr>
            <a:xfrm>
              <a:off x="2582597" y="6216994"/>
              <a:ext cx="1120413" cy="1333279"/>
            </a:xfrm>
            <a:custGeom>
              <a:avLst/>
              <a:gdLst/>
              <a:ahLst/>
              <a:cxnLst/>
              <a:rect l="l" t="t" r="r" b="b"/>
              <a:pathLst>
                <a:path w="1120412" h="1333279">
                  <a:moveTo>
                    <a:pt x="602909" y="171177"/>
                  </a:moveTo>
                  <a:lnTo>
                    <a:pt x="608300" y="170849"/>
                  </a:lnTo>
                  <a:lnTo>
                    <a:pt x="611988" y="170299"/>
                  </a:lnTo>
                  <a:lnTo>
                    <a:pt x="614649" y="170542"/>
                  </a:lnTo>
                  <a:lnTo>
                    <a:pt x="618037" y="175138"/>
                  </a:lnTo>
                  <a:lnTo>
                    <a:pt x="620457" y="175624"/>
                  </a:lnTo>
                  <a:lnTo>
                    <a:pt x="622635" y="174412"/>
                  </a:lnTo>
                  <a:lnTo>
                    <a:pt x="625780" y="174172"/>
                  </a:lnTo>
                  <a:lnTo>
                    <a:pt x="629894" y="174412"/>
                  </a:lnTo>
                  <a:lnTo>
                    <a:pt x="632314" y="174412"/>
                  </a:lnTo>
                  <a:lnTo>
                    <a:pt x="635944" y="176107"/>
                  </a:lnTo>
                  <a:lnTo>
                    <a:pt x="639331" y="176107"/>
                  </a:lnTo>
                  <a:lnTo>
                    <a:pt x="639816" y="174655"/>
                  </a:lnTo>
                  <a:lnTo>
                    <a:pt x="639331" y="172720"/>
                  </a:lnTo>
                  <a:lnTo>
                    <a:pt x="638122" y="172234"/>
                  </a:lnTo>
                  <a:lnTo>
                    <a:pt x="636912" y="169816"/>
                  </a:lnTo>
                  <a:lnTo>
                    <a:pt x="636186" y="167395"/>
                  </a:lnTo>
                  <a:lnTo>
                    <a:pt x="637396" y="164974"/>
                  </a:lnTo>
                  <a:lnTo>
                    <a:pt x="638605" y="164008"/>
                  </a:lnTo>
                  <a:lnTo>
                    <a:pt x="640783" y="161587"/>
                  </a:lnTo>
                  <a:lnTo>
                    <a:pt x="640541" y="160378"/>
                  </a:lnTo>
                  <a:lnTo>
                    <a:pt x="640299" y="157474"/>
                  </a:lnTo>
                  <a:lnTo>
                    <a:pt x="640299" y="154327"/>
                  </a:lnTo>
                  <a:lnTo>
                    <a:pt x="643929" y="150217"/>
                  </a:lnTo>
                  <a:lnTo>
                    <a:pt x="648043" y="148279"/>
                  </a:lnTo>
                  <a:lnTo>
                    <a:pt x="653124" y="147796"/>
                  </a:lnTo>
                  <a:lnTo>
                    <a:pt x="660150" y="148400"/>
                  </a:lnTo>
                  <a:lnTo>
                    <a:pt x="667359" y="146653"/>
                  </a:lnTo>
                  <a:lnTo>
                    <a:pt x="676241" y="143871"/>
                  </a:lnTo>
                  <a:lnTo>
                    <a:pt x="689126" y="140785"/>
                  </a:lnTo>
                  <a:lnTo>
                    <a:pt x="697471" y="138167"/>
                  </a:lnTo>
                  <a:lnTo>
                    <a:pt x="706118" y="137388"/>
                  </a:lnTo>
                  <a:lnTo>
                    <a:pt x="710715" y="129402"/>
                  </a:lnTo>
                  <a:lnTo>
                    <a:pt x="713135" y="122146"/>
                  </a:lnTo>
                  <a:lnTo>
                    <a:pt x="712591" y="117929"/>
                  </a:lnTo>
                  <a:lnTo>
                    <a:pt x="714695" y="112033"/>
                  </a:lnTo>
                  <a:lnTo>
                    <a:pt x="719185" y="108837"/>
                  </a:lnTo>
                  <a:lnTo>
                    <a:pt x="723782" y="103995"/>
                  </a:lnTo>
                  <a:lnTo>
                    <a:pt x="723540" y="96498"/>
                  </a:lnTo>
                  <a:lnTo>
                    <a:pt x="724750" y="92625"/>
                  </a:lnTo>
                  <a:lnTo>
                    <a:pt x="731198" y="95006"/>
                  </a:lnTo>
                  <a:lnTo>
                    <a:pt x="737131" y="94821"/>
                  </a:lnTo>
                  <a:lnTo>
                    <a:pt x="743908" y="97859"/>
                  </a:lnTo>
                  <a:lnTo>
                    <a:pt x="748971" y="100223"/>
                  </a:lnTo>
                  <a:lnTo>
                    <a:pt x="753607" y="109284"/>
                  </a:lnTo>
                  <a:lnTo>
                    <a:pt x="758244" y="111179"/>
                  </a:lnTo>
                  <a:lnTo>
                    <a:pt x="762459" y="112237"/>
                  </a:lnTo>
                  <a:lnTo>
                    <a:pt x="767555" y="113795"/>
                  </a:lnTo>
                  <a:lnTo>
                    <a:pt x="771943" y="117294"/>
                  </a:lnTo>
                  <a:lnTo>
                    <a:pt x="774051" y="123615"/>
                  </a:lnTo>
                  <a:lnTo>
                    <a:pt x="772997" y="129728"/>
                  </a:lnTo>
                  <a:lnTo>
                    <a:pt x="772997" y="135417"/>
                  </a:lnTo>
                  <a:lnTo>
                    <a:pt x="772154" y="139424"/>
                  </a:lnTo>
                  <a:lnTo>
                    <a:pt x="770468" y="143218"/>
                  </a:lnTo>
                  <a:lnTo>
                    <a:pt x="771521" y="146799"/>
                  </a:lnTo>
                  <a:lnTo>
                    <a:pt x="772575" y="149749"/>
                  </a:lnTo>
                  <a:lnTo>
                    <a:pt x="783534" y="151857"/>
                  </a:lnTo>
                  <a:lnTo>
                    <a:pt x="795126" y="145533"/>
                  </a:lnTo>
                  <a:lnTo>
                    <a:pt x="797655" y="146587"/>
                  </a:lnTo>
                  <a:lnTo>
                    <a:pt x="801870" y="149117"/>
                  </a:lnTo>
                  <a:lnTo>
                    <a:pt x="805664" y="157547"/>
                  </a:lnTo>
                  <a:lnTo>
                    <a:pt x="806928" y="157759"/>
                  </a:lnTo>
                  <a:lnTo>
                    <a:pt x="813251" y="156070"/>
                  </a:lnTo>
                  <a:lnTo>
                    <a:pt x="818941" y="157547"/>
                  </a:lnTo>
                  <a:lnTo>
                    <a:pt x="822735" y="154807"/>
                  </a:lnTo>
                  <a:lnTo>
                    <a:pt x="826318" y="146377"/>
                  </a:lnTo>
                  <a:lnTo>
                    <a:pt x="826740" y="141529"/>
                  </a:lnTo>
                  <a:lnTo>
                    <a:pt x="826740" y="138792"/>
                  </a:lnTo>
                  <a:lnTo>
                    <a:pt x="825475" y="137525"/>
                  </a:lnTo>
                  <a:lnTo>
                    <a:pt x="824632" y="135839"/>
                  </a:lnTo>
                  <a:lnTo>
                    <a:pt x="825053" y="132258"/>
                  </a:lnTo>
                  <a:lnTo>
                    <a:pt x="825264" y="130147"/>
                  </a:lnTo>
                  <a:lnTo>
                    <a:pt x="824843" y="127832"/>
                  </a:lnTo>
                  <a:lnTo>
                    <a:pt x="824843" y="123193"/>
                  </a:lnTo>
                  <a:lnTo>
                    <a:pt x="824843" y="120663"/>
                  </a:lnTo>
                  <a:lnTo>
                    <a:pt x="825265" y="118136"/>
                  </a:lnTo>
                  <a:lnTo>
                    <a:pt x="825686" y="115399"/>
                  </a:lnTo>
                  <a:lnTo>
                    <a:pt x="827161" y="114132"/>
                  </a:lnTo>
                  <a:lnTo>
                    <a:pt x="833307" y="112613"/>
                  </a:lnTo>
                  <a:lnTo>
                    <a:pt x="836739" y="106896"/>
                  </a:lnTo>
                  <a:lnTo>
                    <a:pt x="840742" y="100034"/>
                  </a:lnTo>
                  <a:lnTo>
                    <a:pt x="843315" y="93743"/>
                  </a:lnTo>
                  <a:lnTo>
                    <a:pt x="844459" y="91741"/>
                  </a:lnTo>
                  <a:lnTo>
                    <a:pt x="844459" y="89165"/>
                  </a:lnTo>
                  <a:lnTo>
                    <a:pt x="847318" y="84876"/>
                  </a:lnTo>
                  <a:lnTo>
                    <a:pt x="848176" y="80301"/>
                  </a:lnTo>
                  <a:lnTo>
                    <a:pt x="849606" y="76300"/>
                  </a:lnTo>
                  <a:lnTo>
                    <a:pt x="848462" y="71437"/>
                  </a:lnTo>
                  <a:lnTo>
                    <a:pt x="847319" y="62002"/>
                  </a:lnTo>
                  <a:lnTo>
                    <a:pt x="848502" y="58348"/>
                  </a:lnTo>
                  <a:lnTo>
                    <a:pt x="852140" y="52114"/>
                  </a:lnTo>
                  <a:lnTo>
                    <a:pt x="856008" y="45802"/>
                  </a:lnTo>
                  <a:lnTo>
                    <a:pt x="863451" y="37342"/>
                  </a:lnTo>
                  <a:lnTo>
                    <a:pt x="873370" y="32691"/>
                  </a:lnTo>
                  <a:lnTo>
                    <a:pt x="878361" y="31753"/>
                  </a:lnTo>
                  <a:lnTo>
                    <a:pt x="890124" y="30228"/>
                  </a:lnTo>
                  <a:lnTo>
                    <a:pt x="898683" y="30228"/>
                  </a:lnTo>
                  <a:lnTo>
                    <a:pt x="904394" y="30432"/>
                  </a:lnTo>
                  <a:lnTo>
                    <a:pt x="916029" y="30067"/>
                  </a:lnTo>
                  <a:lnTo>
                    <a:pt x="923154" y="28010"/>
                  </a:lnTo>
                  <a:lnTo>
                    <a:pt x="928571" y="22054"/>
                  </a:lnTo>
                  <a:lnTo>
                    <a:pt x="930119" y="18867"/>
                  </a:lnTo>
                  <a:lnTo>
                    <a:pt x="932841" y="13035"/>
                  </a:lnTo>
                  <a:lnTo>
                    <a:pt x="935615" y="6124"/>
                  </a:lnTo>
                  <a:lnTo>
                    <a:pt x="938035" y="3691"/>
                  </a:lnTo>
                  <a:lnTo>
                    <a:pt x="950003" y="5121"/>
                  </a:lnTo>
                  <a:lnTo>
                    <a:pt x="958538" y="5121"/>
                  </a:lnTo>
                  <a:lnTo>
                    <a:pt x="969727" y="4553"/>
                  </a:lnTo>
                  <a:lnTo>
                    <a:pt x="983383" y="3414"/>
                  </a:lnTo>
                  <a:lnTo>
                    <a:pt x="993624" y="2278"/>
                  </a:lnTo>
                  <a:lnTo>
                    <a:pt x="1009176" y="0"/>
                  </a:lnTo>
                  <a:lnTo>
                    <a:pt x="1010124" y="14034"/>
                  </a:lnTo>
                  <a:lnTo>
                    <a:pt x="1012210" y="27880"/>
                  </a:lnTo>
                  <a:lnTo>
                    <a:pt x="1014296" y="35276"/>
                  </a:lnTo>
                  <a:lnTo>
                    <a:pt x="1016963" y="43727"/>
                  </a:lnTo>
                  <a:lnTo>
                    <a:pt x="1026470" y="54964"/>
                  </a:lnTo>
                  <a:lnTo>
                    <a:pt x="1034779" y="60881"/>
                  </a:lnTo>
                  <a:lnTo>
                    <a:pt x="1042176" y="67139"/>
                  </a:lnTo>
                  <a:lnTo>
                    <a:pt x="1053612" y="75511"/>
                  </a:lnTo>
                  <a:lnTo>
                    <a:pt x="1060376" y="78351"/>
                  </a:lnTo>
                  <a:lnTo>
                    <a:pt x="1061611" y="79117"/>
                  </a:lnTo>
                  <a:lnTo>
                    <a:pt x="1049696" y="83014"/>
                  </a:lnTo>
                  <a:lnTo>
                    <a:pt x="1040548" y="92558"/>
                  </a:lnTo>
                  <a:lnTo>
                    <a:pt x="1039355" y="103691"/>
                  </a:lnTo>
                  <a:lnTo>
                    <a:pt x="1043730" y="112443"/>
                  </a:lnTo>
                  <a:lnTo>
                    <a:pt x="1042934" y="118014"/>
                  </a:lnTo>
                  <a:lnTo>
                    <a:pt x="1045320" y="120001"/>
                  </a:lnTo>
                  <a:lnTo>
                    <a:pt x="1049762" y="124982"/>
                  </a:lnTo>
                  <a:lnTo>
                    <a:pt x="1055020" y="127747"/>
                  </a:lnTo>
                  <a:lnTo>
                    <a:pt x="1056456" y="131930"/>
                  </a:lnTo>
                  <a:lnTo>
                    <a:pt x="1058916" y="136387"/>
                  </a:lnTo>
                  <a:lnTo>
                    <a:pt x="1056616" y="143825"/>
                  </a:lnTo>
                  <a:lnTo>
                    <a:pt x="1053454" y="150667"/>
                  </a:lnTo>
                  <a:lnTo>
                    <a:pt x="1053083" y="154682"/>
                  </a:lnTo>
                  <a:lnTo>
                    <a:pt x="1052633" y="158698"/>
                  </a:lnTo>
                  <a:lnTo>
                    <a:pt x="1049964" y="163449"/>
                  </a:lnTo>
                  <a:lnTo>
                    <a:pt x="1047595" y="167808"/>
                  </a:lnTo>
                  <a:lnTo>
                    <a:pt x="1045579" y="174163"/>
                  </a:lnTo>
                  <a:lnTo>
                    <a:pt x="1045073" y="179105"/>
                  </a:lnTo>
                  <a:lnTo>
                    <a:pt x="1046022" y="186952"/>
                  </a:lnTo>
                  <a:lnTo>
                    <a:pt x="1045021" y="191174"/>
                  </a:lnTo>
                  <a:lnTo>
                    <a:pt x="1045210" y="194777"/>
                  </a:lnTo>
                  <a:lnTo>
                    <a:pt x="1046159" y="197620"/>
                  </a:lnTo>
                  <a:lnTo>
                    <a:pt x="1047486" y="202174"/>
                  </a:lnTo>
                  <a:lnTo>
                    <a:pt x="1047296" y="206156"/>
                  </a:lnTo>
                  <a:lnTo>
                    <a:pt x="1046158" y="208431"/>
                  </a:lnTo>
                  <a:lnTo>
                    <a:pt x="1043883" y="210330"/>
                  </a:lnTo>
                  <a:lnTo>
                    <a:pt x="1042745" y="212985"/>
                  </a:lnTo>
                  <a:lnTo>
                    <a:pt x="1040848" y="215828"/>
                  </a:lnTo>
                  <a:lnTo>
                    <a:pt x="1037371" y="228337"/>
                  </a:lnTo>
                  <a:lnTo>
                    <a:pt x="1043651" y="232384"/>
                  </a:lnTo>
                  <a:lnTo>
                    <a:pt x="1052111" y="237912"/>
                  </a:lnTo>
                  <a:lnTo>
                    <a:pt x="1050810" y="240193"/>
                  </a:lnTo>
                  <a:lnTo>
                    <a:pt x="1044301" y="246375"/>
                  </a:lnTo>
                  <a:lnTo>
                    <a:pt x="1041047" y="257767"/>
                  </a:lnTo>
                  <a:lnTo>
                    <a:pt x="1037468" y="262970"/>
                  </a:lnTo>
                  <a:lnTo>
                    <a:pt x="1033888" y="271108"/>
                  </a:lnTo>
                  <a:lnTo>
                    <a:pt x="1030634" y="285753"/>
                  </a:lnTo>
                  <a:lnTo>
                    <a:pt x="1027003" y="295674"/>
                  </a:lnTo>
                  <a:lnTo>
                    <a:pt x="1023590" y="312552"/>
                  </a:lnTo>
                  <a:lnTo>
                    <a:pt x="1020745" y="321467"/>
                  </a:lnTo>
                  <a:lnTo>
                    <a:pt x="1015912" y="341947"/>
                  </a:lnTo>
                  <a:lnTo>
                    <a:pt x="1036467" y="357506"/>
                  </a:lnTo>
                  <a:lnTo>
                    <a:pt x="1044078" y="363573"/>
                  </a:lnTo>
                  <a:lnTo>
                    <a:pt x="1052511" y="371933"/>
                  </a:lnTo>
                  <a:lnTo>
                    <a:pt x="1063227" y="382346"/>
                  </a:lnTo>
                  <a:lnTo>
                    <a:pt x="1065124" y="386708"/>
                  </a:lnTo>
                  <a:lnTo>
                    <a:pt x="1066641" y="391638"/>
                  </a:lnTo>
                  <a:lnTo>
                    <a:pt x="1070624" y="399414"/>
                  </a:lnTo>
                  <a:lnTo>
                    <a:pt x="1076854" y="409503"/>
                  </a:lnTo>
                  <a:lnTo>
                    <a:pt x="1081814" y="422365"/>
                  </a:lnTo>
                  <a:lnTo>
                    <a:pt x="1072900" y="432416"/>
                  </a:lnTo>
                  <a:lnTo>
                    <a:pt x="1068159" y="436587"/>
                  </a:lnTo>
                  <a:lnTo>
                    <a:pt x="1064176" y="438105"/>
                  </a:lnTo>
                  <a:lnTo>
                    <a:pt x="1060952" y="439053"/>
                  </a:lnTo>
                  <a:lnTo>
                    <a:pt x="1057348" y="440189"/>
                  </a:lnTo>
                  <a:lnTo>
                    <a:pt x="1054124" y="440381"/>
                  </a:lnTo>
                  <a:lnTo>
                    <a:pt x="1046728" y="442467"/>
                  </a:lnTo>
                  <a:lnTo>
                    <a:pt x="1040469" y="446071"/>
                  </a:lnTo>
                  <a:lnTo>
                    <a:pt x="1030663" y="452975"/>
                  </a:lnTo>
                  <a:lnTo>
                    <a:pt x="1022201" y="457094"/>
                  </a:lnTo>
                  <a:lnTo>
                    <a:pt x="1016086" y="470183"/>
                  </a:lnTo>
                  <a:lnTo>
                    <a:pt x="1012947" y="472839"/>
                  </a:lnTo>
                  <a:lnTo>
                    <a:pt x="1009809" y="477186"/>
                  </a:lnTo>
                  <a:lnTo>
                    <a:pt x="1003291" y="481772"/>
                  </a:lnTo>
                  <a:lnTo>
                    <a:pt x="1000393" y="488531"/>
                  </a:lnTo>
                  <a:lnTo>
                    <a:pt x="997979" y="494327"/>
                  </a:lnTo>
                  <a:lnTo>
                    <a:pt x="995438" y="507833"/>
                  </a:lnTo>
                  <a:lnTo>
                    <a:pt x="995915" y="518832"/>
                  </a:lnTo>
                  <a:lnTo>
                    <a:pt x="991117" y="530750"/>
                  </a:lnTo>
                  <a:lnTo>
                    <a:pt x="983666" y="543896"/>
                  </a:lnTo>
                  <a:lnTo>
                    <a:pt x="982351" y="552226"/>
                  </a:lnTo>
                  <a:lnTo>
                    <a:pt x="977530" y="562745"/>
                  </a:lnTo>
                  <a:lnTo>
                    <a:pt x="987611" y="574143"/>
                  </a:lnTo>
                  <a:lnTo>
                    <a:pt x="991993" y="577646"/>
                  </a:lnTo>
                  <a:lnTo>
                    <a:pt x="997253" y="576330"/>
                  </a:lnTo>
                  <a:lnTo>
                    <a:pt x="1004703" y="575018"/>
                  </a:lnTo>
                  <a:lnTo>
                    <a:pt x="1014346" y="579401"/>
                  </a:lnTo>
                  <a:lnTo>
                    <a:pt x="1018728" y="587290"/>
                  </a:lnTo>
                  <a:lnTo>
                    <a:pt x="1020920" y="598247"/>
                  </a:lnTo>
                  <a:lnTo>
                    <a:pt x="1025741" y="612272"/>
                  </a:lnTo>
                  <a:lnTo>
                    <a:pt x="1028141" y="618846"/>
                  </a:lnTo>
                  <a:lnTo>
                    <a:pt x="1029659" y="633830"/>
                  </a:lnTo>
                  <a:lnTo>
                    <a:pt x="1030986" y="648812"/>
                  </a:lnTo>
                  <a:lnTo>
                    <a:pt x="1030719" y="666550"/>
                  </a:lnTo>
                  <a:lnTo>
                    <a:pt x="1035670" y="677382"/>
                  </a:lnTo>
                  <a:lnTo>
                    <a:pt x="1036797" y="696216"/>
                  </a:lnTo>
                  <a:lnTo>
                    <a:pt x="1053307" y="696565"/>
                  </a:lnTo>
                  <a:lnTo>
                    <a:pt x="1064755" y="699351"/>
                  </a:lnTo>
                  <a:lnTo>
                    <a:pt x="1073729" y="701824"/>
                  </a:lnTo>
                  <a:lnTo>
                    <a:pt x="1083940" y="701516"/>
                  </a:lnTo>
                  <a:lnTo>
                    <a:pt x="1091056" y="695326"/>
                  </a:lnTo>
                  <a:lnTo>
                    <a:pt x="1096935" y="686972"/>
                  </a:lnTo>
                  <a:lnTo>
                    <a:pt x="1099101" y="694709"/>
                  </a:lnTo>
                  <a:lnTo>
                    <a:pt x="1103123" y="705536"/>
                  </a:lnTo>
                  <a:lnTo>
                    <a:pt x="1104361" y="710177"/>
                  </a:lnTo>
                  <a:lnTo>
                    <a:pt x="1108693" y="715129"/>
                  </a:lnTo>
                  <a:lnTo>
                    <a:pt x="1115934" y="713792"/>
                  </a:lnTo>
                  <a:lnTo>
                    <a:pt x="1119369" y="714230"/>
                  </a:lnTo>
                  <a:lnTo>
                    <a:pt x="1120412" y="716186"/>
                  </a:lnTo>
                  <a:lnTo>
                    <a:pt x="1119336" y="718647"/>
                  </a:lnTo>
                  <a:lnTo>
                    <a:pt x="1118259" y="723417"/>
                  </a:lnTo>
                  <a:lnTo>
                    <a:pt x="1118259" y="725571"/>
                  </a:lnTo>
                  <a:lnTo>
                    <a:pt x="1119337" y="728340"/>
                  </a:lnTo>
                  <a:lnTo>
                    <a:pt x="1117952" y="733879"/>
                  </a:lnTo>
                  <a:lnTo>
                    <a:pt x="1116722" y="737417"/>
                  </a:lnTo>
                  <a:lnTo>
                    <a:pt x="1116414" y="740955"/>
                  </a:lnTo>
                  <a:lnTo>
                    <a:pt x="1115799" y="746494"/>
                  </a:lnTo>
                  <a:lnTo>
                    <a:pt x="1115030" y="753263"/>
                  </a:lnTo>
                  <a:lnTo>
                    <a:pt x="1113646" y="755725"/>
                  </a:lnTo>
                  <a:lnTo>
                    <a:pt x="1112107" y="757418"/>
                  </a:lnTo>
                  <a:lnTo>
                    <a:pt x="1112108" y="761571"/>
                  </a:lnTo>
                  <a:lnTo>
                    <a:pt x="1111031" y="762802"/>
                  </a:lnTo>
                  <a:lnTo>
                    <a:pt x="1109800" y="765110"/>
                  </a:lnTo>
                  <a:lnTo>
                    <a:pt x="1108108" y="768956"/>
                  </a:lnTo>
                  <a:lnTo>
                    <a:pt x="1107800" y="771110"/>
                  </a:lnTo>
                  <a:lnTo>
                    <a:pt x="1108262" y="773725"/>
                  </a:lnTo>
                  <a:lnTo>
                    <a:pt x="1109340" y="775725"/>
                  </a:lnTo>
                  <a:lnTo>
                    <a:pt x="1107340" y="779110"/>
                  </a:lnTo>
                  <a:lnTo>
                    <a:pt x="1106878" y="780956"/>
                  </a:lnTo>
                  <a:lnTo>
                    <a:pt x="1107032" y="782494"/>
                  </a:lnTo>
                  <a:lnTo>
                    <a:pt x="1107956" y="784802"/>
                  </a:lnTo>
                  <a:lnTo>
                    <a:pt x="1107956" y="786033"/>
                  </a:lnTo>
                  <a:lnTo>
                    <a:pt x="1106109" y="786802"/>
                  </a:lnTo>
                  <a:lnTo>
                    <a:pt x="1102263" y="789110"/>
                  </a:lnTo>
                  <a:lnTo>
                    <a:pt x="1100879" y="791879"/>
                  </a:lnTo>
                  <a:lnTo>
                    <a:pt x="1101648" y="793572"/>
                  </a:lnTo>
                  <a:lnTo>
                    <a:pt x="1104110" y="795264"/>
                  </a:lnTo>
                  <a:lnTo>
                    <a:pt x="1105649" y="797110"/>
                  </a:lnTo>
                  <a:lnTo>
                    <a:pt x="1105495" y="799110"/>
                  </a:lnTo>
                  <a:lnTo>
                    <a:pt x="1104418" y="800341"/>
                  </a:lnTo>
                  <a:lnTo>
                    <a:pt x="1103187" y="799571"/>
                  </a:lnTo>
                  <a:lnTo>
                    <a:pt x="1101802" y="801264"/>
                  </a:lnTo>
                  <a:lnTo>
                    <a:pt x="1095495" y="805879"/>
                  </a:lnTo>
                  <a:lnTo>
                    <a:pt x="1091187" y="810648"/>
                  </a:lnTo>
                  <a:lnTo>
                    <a:pt x="1090572" y="813726"/>
                  </a:lnTo>
                  <a:lnTo>
                    <a:pt x="1090727" y="825572"/>
                  </a:lnTo>
                  <a:lnTo>
                    <a:pt x="1091958" y="827110"/>
                  </a:lnTo>
                  <a:lnTo>
                    <a:pt x="1092265" y="828803"/>
                  </a:lnTo>
                  <a:lnTo>
                    <a:pt x="1090573" y="830495"/>
                  </a:lnTo>
                  <a:lnTo>
                    <a:pt x="1089497" y="832341"/>
                  </a:lnTo>
                  <a:lnTo>
                    <a:pt x="1090112" y="834033"/>
                  </a:lnTo>
                  <a:lnTo>
                    <a:pt x="1091959" y="835572"/>
                  </a:lnTo>
                  <a:lnTo>
                    <a:pt x="1092882" y="836187"/>
                  </a:lnTo>
                  <a:lnTo>
                    <a:pt x="1092728" y="837110"/>
                  </a:lnTo>
                  <a:lnTo>
                    <a:pt x="1092728" y="838649"/>
                  </a:lnTo>
                  <a:lnTo>
                    <a:pt x="1093651" y="839880"/>
                  </a:lnTo>
                  <a:lnTo>
                    <a:pt x="1094729" y="841726"/>
                  </a:lnTo>
                  <a:lnTo>
                    <a:pt x="1094113" y="843111"/>
                  </a:lnTo>
                  <a:lnTo>
                    <a:pt x="1091959" y="843111"/>
                  </a:lnTo>
                  <a:lnTo>
                    <a:pt x="1089651" y="843880"/>
                  </a:lnTo>
                  <a:lnTo>
                    <a:pt x="1087036" y="844033"/>
                  </a:lnTo>
                  <a:lnTo>
                    <a:pt x="1084420" y="845418"/>
                  </a:lnTo>
                  <a:lnTo>
                    <a:pt x="1082113" y="847111"/>
                  </a:lnTo>
                  <a:lnTo>
                    <a:pt x="1081189" y="848803"/>
                  </a:lnTo>
                  <a:lnTo>
                    <a:pt x="1079497" y="849880"/>
                  </a:lnTo>
                  <a:lnTo>
                    <a:pt x="1076574" y="851572"/>
                  </a:lnTo>
                  <a:lnTo>
                    <a:pt x="1075343" y="852649"/>
                  </a:lnTo>
                  <a:lnTo>
                    <a:pt x="1075036" y="854649"/>
                  </a:lnTo>
                  <a:lnTo>
                    <a:pt x="1075190" y="856803"/>
                  </a:lnTo>
                  <a:lnTo>
                    <a:pt x="1076267" y="859111"/>
                  </a:lnTo>
                  <a:lnTo>
                    <a:pt x="1076113" y="862342"/>
                  </a:lnTo>
                  <a:lnTo>
                    <a:pt x="1075036" y="865111"/>
                  </a:lnTo>
                  <a:lnTo>
                    <a:pt x="1071651" y="865880"/>
                  </a:lnTo>
                  <a:lnTo>
                    <a:pt x="1070267" y="866803"/>
                  </a:lnTo>
                  <a:lnTo>
                    <a:pt x="1069190" y="869110"/>
                  </a:lnTo>
                  <a:lnTo>
                    <a:pt x="1069036" y="871573"/>
                  </a:lnTo>
                  <a:lnTo>
                    <a:pt x="1069498" y="873572"/>
                  </a:lnTo>
                  <a:lnTo>
                    <a:pt x="1070575" y="875111"/>
                  </a:lnTo>
                  <a:lnTo>
                    <a:pt x="1066114" y="880496"/>
                  </a:lnTo>
                  <a:lnTo>
                    <a:pt x="1062267" y="880034"/>
                  </a:lnTo>
                  <a:lnTo>
                    <a:pt x="1062267" y="878649"/>
                  </a:lnTo>
                  <a:lnTo>
                    <a:pt x="1061190" y="876957"/>
                  </a:lnTo>
                  <a:lnTo>
                    <a:pt x="1059498" y="875572"/>
                  </a:lnTo>
                  <a:lnTo>
                    <a:pt x="1058112" y="875880"/>
                  </a:lnTo>
                  <a:lnTo>
                    <a:pt x="1057805" y="877265"/>
                  </a:lnTo>
                  <a:lnTo>
                    <a:pt x="1054420" y="877572"/>
                  </a:lnTo>
                  <a:lnTo>
                    <a:pt x="1052112" y="878649"/>
                  </a:lnTo>
                  <a:lnTo>
                    <a:pt x="1049496" y="877265"/>
                  </a:lnTo>
                  <a:lnTo>
                    <a:pt x="1046111" y="876342"/>
                  </a:lnTo>
                  <a:lnTo>
                    <a:pt x="1044265" y="875880"/>
                  </a:lnTo>
                  <a:lnTo>
                    <a:pt x="1042727" y="876188"/>
                  </a:lnTo>
                  <a:lnTo>
                    <a:pt x="1037957" y="878650"/>
                  </a:lnTo>
                  <a:lnTo>
                    <a:pt x="1035957" y="879572"/>
                  </a:lnTo>
                  <a:lnTo>
                    <a:pt x="1034264" y="878495"/>
                  </a:lnTo>
                  <a:lnTo>
                    <a:pt x="1033956" y="877111"/>
                  </a:lnTo>
                  <a:lnTo>
                    <a:pt x="1033802" y="875264"/>
                  </a:lnTo>
                  <a:lnTo>
                    <a:pt x="1029340" y="875419"/>
                  </a:lnTo>
                  <a:lnTo>
                    <a:pt x="1027648" y="877111"/>
                  </a:lnTo>
                  <a:lnTo>
                    <a:pt x="1027187" y="880034"/>
                  </a:lnTo>
                  <a:lnTo>
                    <a:pt x="1027187" y="884034"/>
                  </a:lnTo>
                  <a:lnTo>
                    <a:pt x="1025956" y="885726"/>
                  </a:lnTo>
                  <a:lnTo>
                    <a:pt x="1024418" y="886342"/>
                  </a:lnTo>
                  <a:lnTo>
                    <a:pt x="1021341" y="888034"/>
                  </a:lnTo>
                  <a:lnTo>
                    <a:pt x="1017802" y="887880"/>
                  </a:lnTo>
                  <a:lnTo>
                    <a:pt x="1016725" y="888496"/>
                  </a:lnTo>
                  <a:lnTo>
                    <a:pt x="1016263" y="890495"/>
                  </a:lnTo>
                  <a:lnTo>
                    <a:pt x="1015494" y="892188"/>
                  </a:lnTo>
                  <a:lnTo>
                    <a:pt x="1015495" y="896496"/>
                  </a:lnTo>
                  <a:lnTo>
                    <a:pt x="1015033" y="897727"/>
                  </a:lnTo>
                  <a:lnTo>
                    <a:pt x="1015034" y="899265"/>
                  </a:lnTo>
                  <a:lnTo>
                    <a:pt x="1015341" y="901419"/>
                  </a:lnTo>
                  <a:lnTo>
                    <a:pt x="1016418" y="902188"/>
                  </a:lnTo>
                  <a:lnTo>
                    <a:pt x="1017649" y="901726"/>
                  </a:lnTo>
                  <a:lnTo>
                    <a:pt x="1018573" y="902034"/>
                  </a:lnTo>
                  <a:lnTo>
                    <a:pt x="1018573" y="902957"/>
                  </a:lnTo>
                  <a:lnTo>
                    <a:pt x="1017957" y="904342"/>
                  </a:lnTo>
                  <a:lnTo>
                    <a:pt x="1015803" y="904650"/>
                  </a:lnTo>
                  <a:lnTo>
                    <a:pt x="1013957" y="904342"/>
                  </a:lnTo>
                  <a:lnTo>
                    <a:pt x="1013803" y="905573"/>
                  </a:lnTo>
                  <a:lnTo>
                    <a:pt x="1013496" y="908342"/>
                  </a:lnTo>
                  <a:lnTo>
                    <a:pt x="1011342" y="909419"/>
                  </a:lnTo>
                  <a:lnTo>
                    <a:pt x="1009341" y="911880"/>
                  </a:lnTo>
                  <a:lnTo>
                    <a:pt x="1009650" y="918034"/>
                  </a:lnTo>
                  <a:lnTo>
                    <a:pt x="1010420" y="919881"/>
                  </a:lnTo>
                  <a:lnTo>
                    <a:pt x="1011805" y="921881"/>
                  </a:lnTo>
                  <a:lnTo>
                    <a:pt x="1012881" y="924496"/>
                  </a:lnTo>
                  <a:lnTo>
                    <a:pt x="1012882" y="926804"/>
                  </a:lnTo>
                  <a:lnTo>
                    <a:pt x="1011343" y="930034"/>
                  </a:lnTo>
                  <a:lnTo>
                    <a:pt x="1009805" y="931881"/>
                  </a:lnTo>
                  <a:lnTo>
                    <a:pt x="1005959" y="934342"/>
                  </a:lnTo>
                  <a:lnTo>
                    <a:pt x="1004728" y="934342"/>
                  </a:lnTo>
                  <a:lnTo>
                    <a:pt x="998112" y="938035"/>
                  </a:lnTo>
                  <a:lnTo>
                    <a:pt x="995958" y="940035"/>
                  </a:lnTo>
                  <a:lnTo>
                    <a:pt x="993958" y="942342"/>
                  </a:lnTo>
                  <a:lnTo>
                    <a:pt x="991343" y="944342"/>
                  </a:lnTo>
                  <a:lnTo>
                    <a:pt x="989650" y="946343"/>
                  </a:lnTo>
                  <a:lnTo>
                    <a:pt x="990574" y="950496"/>
                  </a:lnTo>
                  <a:lnTo>
                    <a:pt x="991805" y="952189"/>
                  </a:lnTo>
                  <a:lnTo>
                    <a:pt x="991651" y="956035"/>
                  </a:lnTo>
                  <a:lnTo>
                    <a:pt x="986729" y="965881"/>
                  </a:lnTo>
                  <a:lnTo>
                    <a:pt x="986114" y="967420"/>
                  </a:lnTo>
                  <a:lnTo>
                    <a:pt x="986883" y="969419"/>
                  </a:lnTo>
                  <a:lnTo>
                    <a:pt x="987191" y="971727"/>
                  </a:lnTo>
                  <a:lnTo>
                    <a:pt x="986884" y="974804"/>
                  </a:lnTo>
                  <a:lnTo>
                    <a:pt x="986576" y="977266"/>
                  </a:lnTo>
                  <a:lnTo>
                    <a:pt x="986576" y="978958"/>
                  </a:lnTo>
                  <a:lnTo>
                    <a:pt x="985192" y="981574"/>
                  </a:lnTo>
                  <a:lnTo>
                    <a:pt x="984576" y="984804"/>
                  </a:lnTo>
                  <a:lnTo>
                    <a:pt x="984269" y="986805"/>
                  </a:lnTo>
                  <a:lnTo>
                    <a:pt x="981653" y="988497"/>
                  </a:lnTo>
                  <a:lnTo>
                    <a:pt x="979653" y="989727"/>
                  </a:lnTo>
                  <a:lnTo>
                    <a:pt x="979500" y="991420"/>
                  </a:lnTo>
                  <a:lnTo>
                    <a:pt x="977345" y="992959"/>
                  </a:lnTo>
                  <a:lnTo>
                    <a:pt x="976576" y="994496"/>
                  </a:lnTo>
                  <a:lnTo>
                    <a:pt x="975038" y="996035"/>
                  </a:lnTo>
                  <a:lnTo>
                    <a:pt x="974730" y="998497"/>
                  </a:lnTo>
                  <a:lnTo>
                    <a:pt x="973500" y="999574"/>
                  </a:lnTo>
                  <a:lnTo>
                    <a:pt x="973500" y="1001420"/>
                  </a:lnTo>
                  <a:lnTo>
                    <a:pt x="972884" y="1003727"/>
                  </a:lnTo>
                  <a:lnTo>
                    <a:pt x="970269" y="1005574"/>
                  </a:lnTo>
                  <a:lnTo>
                    <a:pt x="968731" y="1007881"/>
                  </a:lnTo>
                  <a:lnTo>
                    <a:pt x="968423" y="1010189"/>
                  </a:lnTo>
                  <a:lnTo>
                    <a:pt x="965654" y="1012189"/>
                  </a:lnTo>
                  <a:lnTo>
                    <a:pt x="958884" y="1015266"/>
                  </a:lnTo>
                  <a:lnTo>
                    <a:pt x="957807" y="1016343"/>
                  </a:lnTo>
                  <a:lnTo>
                    <a:pt x="957346" y="1017882"/>
                  </a:lnTo>
                  <a:lnTo>
                    <a:pt x="955499" y="1018959"/>
                  </a:lnTo>
                  <a:lnTo>
                    <a:pt x="954269" y="1020497"/>
                  </a:lnTo>
                  <a:lnTo>
                    <a:pt x="952576" y="1021420"/>
                  </a:lnTo>
                  <a:lnTo>
                    <a:pt x="949499" y="1021112"/>
                  </a:lnTo>
                  <a:lnTo>
                    <a:pt x="946576" y="1022958"/>
                  </a:lnTo>
                  <a:lnTo>
                    <a:pt x="945191" y="1022959"/>
                  </a:lnTo>
                  <a:lnTo>
                    <a:pt x="943037" y="1022651"/>
                  </a:lnTo>
                  <a:lnTo>
                    <a:pt x="940268" y="1023882"/>
                  </a:lnTo>
                  <a:lnTo>
                    <a:pt x="938575" y="1027420"/>
                  </a:lnTo>
                  <a:lnTo>
                    <a:pt x="938883" y="1028805"/>
                  </a:lnTo>
                  <a:lnTo>
                    <a:pt x="940576" y="1030651"/>
                  </a:lnTo>
                  <a:lnTo>
                    <a:pt x="941345" y="1032189"/>
                  </a:lnTo>
                  <a:lnTo>
                    <a:pt x="942577" y="1032344"/>
                  </a:lnTo>
                  <a:lnTo>
                    <a:pt x="943653" y="1033882"/>
                  </a:lnTo>
                  <a:lnTo>
                    <a:pt x="943346" y="1035420"/>
                  </a:lnTo>
                  <a:lnTo>
                    <a:pt x="942115" y="1037113"/>
                  </a:lnTo>
                  <a:lnTo>
                    <a:pt x="941962" y="1038959"/>
                  </a:lnTo>
                  <a:lnTo>
                    <a:pt x="941039" y="1042190"/>
                  </a:lnTo>
                  <a:lnTo>
                    <a:pt x="941039" y="1044190"/>
                  </a:lnTo>
                  <a:lnTo>
                    <a:pt x="940270" y="1045882"/>
                  </a:lnTo>
                  <a:lnTo>
                    <a:pt x="938116" y="1049113"/>
                  </a:lnTo>
                  <a:lnTo>
                    <a:pt x="936116" y="1050344"/>
                  </a:lnTo>
                  <a:lnTo>
                    <a:pt x="934269" y="1050190"/>
                  </a:lnTo>
                  <a:lnTo>
                    <a:pt x="933346" y="1048959"/>
                  </a:lnTo>
                  <a:lnTo>
                    <a:pt x="931192" y="1044959"/>
                  </a:lnTo>
                  <a:lnTo>
                    <a:pt x="929653" y="1041574"/>
                  </a:lnTo>
                  <a:lnTo>
                    <a:pt x="928422" y="1041882"/>
                  </a:lnTo>
                  <a:lnTo>
                    <a:pt x="926576" y="1042189"/>
                  </a:lnTo>
                  <a:lnTo>
                    <a:pt x="924729" y="1039574"/>
                  </a:lnTo>
                  <a:lnTo>
                    <a:pt x="920729" y="1038343"/>
                  </a:lnTo>
                  <a:lnTo>
                    <a:pt x="916574" y="1038036"/>
                  </a:lnTo>
                  <a:lnTo>
                    <a:pt x="913497" y="1036343"/>
                  </a:lnTo>
                  <a:lnTo>
                    <a:pt x="910574" y="1033728"/>
                  </a:lnTo>
                  <a:lnTo>
                    <a:pt x="909189" y="1031420"/>
                  </a:lnTo>
                  <a:lnTo>
                    <a:pt x="906419" y="1027420"/>
                  </a:lnTo>
                  <a:lnTo>
                    <a:pt x="901803" y="1024343"/>
                  </a:lnTo>
                  <a:lnTo>
                    <a:pt x="899956" y="1023112"/>
                  </a:lnTo>
                  <a:lnTo>
                    <a:pt x="897648" y="1022651"/>
                  </a:lnTo>
                  <a:lnTo>
                    <a:pt x="896263" y="1023266"/>
                  </a:lnTo>
                  <a:lnTo>
                    <a:pt x="893033" y="1025882"/>
                  </a:lnTo>
                  <a:lnTo>
                    <a:pt x="892725" y="1027112"/>
                  </a:lnTo>
                  <a:lnTo>
                    <a:pt x="892109" y="1029266"/>
                  </a:lnTo>
                  <a:lnTo>
                    <a:pt x="891802" y="1030651"/>
                  </a:lnTo>
                  <a:lnTo>
                    <a:pt x="888879" y="1033113"/>
                  </a:lnTo>
                  <a:lnTo>
                    <a:pt x="887648" y="1034190"/>
                  </a:lnTo>
                  <a:lnTo>
                    <a:pt x="887956" y="1036036"/>
                  </a:lnTo>
                  <a:lnTo>
                    <a:pt x="887187" y="1039267"/>
                  </a:lnTo>
                  <a:lnTo>
                    <a:pt x="886879" y="1040036"/>
                  </a:lnTo>
                  <a:lnTo>
                    <a:pt x="885341" y="1040343"/>
                  </a:lnTo>
                  <a:lnTo>
                    <a:pt x="883187" y="1045266"/>
                  </a:lnTo>
                  <a:lnTo>
                    <a:pt x="882879" y="1047420"/>
                  </a:lnTo>
                  <a:lnTo>
                    <a:pt x="881957" y="1049267"/>
                  </a:lnTo>
                  <a:lnTo>
                    <a:pt x="882264" y="1050959"/>
                  </a:lnTo>
                  <a:lnTo>
                    <a:pt x="885342" y="1052805"/>
                  </a:lnTo>
                  <a:lnTo>
                    <a:pt x="885034" y="1056959"/>
                  </a:lnTo>
                  <a:lnTo>
                    <a:pt x="883958" y="1059574"/>
                  </a:lnTo>
                  <a:lnTo>
                    <a:pt x="880727" y="1064959"/>
                  </a:lnTo>
                  <a:lnTo>
                    <a:pt x="878266" y="1069574"/>
                  </a:lnTo>
                  <a:lnTo>
                    <a:pt x="876265" y="1071421"/>
                  </a:lnTo>
                  <a:lnTo>
                    <a:pt x="873650" y="1073421"/>
                  </a:lnTo>
                  <a:lnTo>
                    <a:pt x="871188" y="1074805"/>
                  </a:lnTo>
                  <a:lnTo>
                    <a:pt x="869034" y="1076959"/>
                  </a:lnTo>
                  <a:lnTo>
                    <a:pt x="867496" y="1079421"/>
                  </a:lnTo>
                  <a:lnTo>
                    <a:pt x="867496" y="1082959"/>
                  </a:lnTo>
                  <a:lnTo>
                    <a:pt x="868574" y="1085575"/>
                  </a:lnTo>
                  <a:lnTo>
                    <a:pt x="869343" y="1087575"/>
                  </a:lnTo>
                  <a:lnTo>
                    <a:pt x="869036" y="1089728"/>
                  </a:lnTo>
                  <a:lnTo>
                    <a:pt x="867805" y="1092498"/>
                  </a:lnTo>
                  <a:lnTo>
                    <a:pt x="865959" y="1095882"/>
                  </a:lnTo>
                  <a:lnTo>
                    <a:pt x="864421" y="1099421"/>
                  </a:lnTo>
                  <a:lnTo>
                    <a:pt x="863959" y="1101267"/>
                  </a:lnTo>
                  <a:lnTo>
                    <a:pt x="863805" y="1104344"/>
                  </a:lnTo>
                  <a:lnTo>
                    <a:pt x="862883" y="1105883"/>
                  </a:lnTo>
                  <a:lnTo>
                    <a:pt x="861652" y="1107882"/>
                  </a:lnTo>
                  <a:lnTo>
                    <a:pt x="859498" y="1109267"/>
                  </a:lnTo>
                  <a:lnTo>
                    <a:pt x="858267" y="1110960"/>
                  </a:lnTo>
                  <a:lnTo>
                    <a:pt x="858267" y="1112498"/>
                  </a:lnTo>
                  <a:lnTo>
                    <a:pt x="857652" y="1114498"/>
                  </a:lnTo>
                  <a:lnTo>
                    <a:pt x="856575" y="1116190"/>
                  </a:lnTo>
                  <a:lnTo>
                    <a:pt x="856575" y="1117883"/>
                  </a:lnTo>
                  <a:lnTo>
                    <a:pt x="857037" y="1119575"/>
                  </a:lnTo>
                  <a:lnTo>
                    <a:pt x="856884" y="1121421"/>
                  </a:lnTo>
                  <a:lnTo>
                    <a:pt x="854729" y="1123421"/>
                  </a:lnTo>
                  <a:lnTo>
                    <a:pt x="851960" y="1124959"/>
                  </a:lnTo>
                  <a:lnTo>
                    <a:pt x="850422" y="1124037"/>
                  </a:lnTo>
                  <a:lnTo>
                    <a:pt x="848883" y="1123267"/>
                  </a:lnTo>
                  <a:lnTo>
                    <a:pt x="845959" y="1125113"/>
                  </a:lnTo>
                  <a:lnTo>
                    <a:pt x="844113" y="1127267"/>
                  </a:lnTo>
                  <a:lnTo>
                    <a:pt x="841960" y="1127421"/>
                  </a:lnTo>
                  <a:lnTo>
                    <a:pt x="841806" y="1129114"/>
                  </a:lnTo>
                  <a:lnTo>
                    <a:pt x="840421" y="1131421"/>
                  </a:lnTo>
                  <a:lnTo>
                    <a:pt x="840267" y="1133729"/>
                  </a:lnTo>
                  <a:lnTo>
                    <a:pt x="837806" y="1135729"/>
                  </a:lnTo>
                  <a:lnTo>
                    <a:pt x="835806" y="1133729"/>
                  </a:lnTo>
                  <a:lnTo>
                    <a:pt x="835652" y="1132498"/>
                  </a:lnTo>
                  <a:lnTo>
                    <a:pt x="835651" y="1131729"/>
                  </a:lnTo>
                  <a:lnTo>
                    <a:pt x="834421" y="1131421"/>
                  </a:lnTo>
                  <a:lnTo>
                    <a:pt x="833344" y="1131575"/>
                  </a:lnTo>
                  <a:lnTo>
                    <a:pt x="831805" y="1132498"/>
                  </a:lnTo>
                  <a:lnTo>
                    <a:pt x="831036" y="1134191"/>
                  </a:lnTo>
                  <a:lnTo>
                    <a:pt x="828574" y="1136344"/>
                  </a:lnTo>
                  <a:lnTo>
                    <a:pt x="828267" y="1137883"/>
                  </a:lnTo>
                  <a:lnTo>
                    <a:pt x="827959" y="1140499"/>
                  </a:lnTo>
                  <a:lnTo>
                    <a:pt x="827190" y="1142960"/>
                  </a:lnTo>
                  <a:lnTo>
                    <a:pt x="825806" y="1144345"/>
                  </a:lnTo>
                  <a:lnTo>
                    <a:pt x="824882" y="1144191"/>
                  </a:lnTo>
                  <a:lnTo>
                    <a:pt x="823343" y="1141883"/>
                  </a:lnTo>
                  <a:lnTo>
                    <a:pt x="821497" y="1140344"/>
                  </a:lnTo>
                  <a:lnTo>
                    <a:pt x="820882" y="1140190"/>
                  </a:lnTo>
                  <a:lnTo>
                    <a:pt x="819651" y="1141267"/>
                  </a:lnTo>
                  <a:lnTo>
                    <a:pt x="817959" y="1142960"/>
                  </a:lnTo>
                  <a:lnTo>
                    <a:pt x="816727" y="1143114"/>
                  </a:lnTo>
                  <a:lnTo>
                    <a:pt x="816728" y="1144652"/>
                  </a:lnTo>
                  <a:lnTo>
                    <a:pt x="817036" y="1147114"/>
                  </a:lnTo>
                  <a:lnTo>
                    <a:pt x="817959" y="1148806"/>
                  </a:lnTo>
                  <a:lnTo>
                    <a:pt x="818113" y="1150960"/>
                  </a:lnTo>
                  <a:lnTo>
                    <a:pt x="819190" y="1151883"/>
                  </a:lnTo>
                  <a:lnTo>
                    <a:pt x="819959" y="1153422"/>
                  </a:lnTo>
                  <a:lnTo>
                    <a:pt x="819498" y="1154499"/>
                  </a:lnTo>
                  <a:lnTo>
                    <a:pt x="817805" y="1155729"/>
                  </a:lnTo>
                  <a:lnTo>
                    <a:pt x="814575" y="1159576"/>
                  </a:lnTo>
                  <a:lnTo>
                    <a:pt x="812421" y="1162191"/>
                  </a:lnTo>
                  <a:lnTo>
                    <a:pt x="810267" y="1163268"/>
                  </a:lnTo>
                  <a:lnTo>
                    <a:pt x="807344" y="1163268"/>
                  </a:lnTo>
                  <a:lnTo>
                    <a:pt x="804113" y="1162499"/>
                  </a:lnTo>
                  <a:lnTo>
                    <a:pt x="801959" y="1161422"/>
                  </a:lnTo>
                  <a:lnTo>
                    <a:pt x="800265" y="1158806"/>
                  </a:lnTo>
                  <a:lnTo>
                    <a:pt x="798265" y="1154960"/>
                  </a:lnTo>
                  <a:lnTo>
                    <a:pt x="796419" y="1152806"/>
                  </a:lnTo>
                  <a:lnTo>
                    <a:pt x="795650" y="1153268"/>
                  </a:lnTo>
                  <a:lnTo>
                    <a:pt x="791495" y="1156344"/>
                  </a:lnTo>
                  <a:lnTo>
                    <a:pt x="791034" y="1158037"/>
                  </a:lnTo>
                  <a:lnTo>
                    <a:pt x="791034" y="1159576"/>
                  </a:lnTo>
                  <a:lnTo>
                    <a:pt x="792265" y="1161114"/>
                  </a:lnTo>
                  <a:lnTo>
                    <a:pt x="793804" y="1162653"/>
                  </a:lnTo>
                  <a:lnTo>
                    <a:pt x="793804" y="1163883"/>
                  </a:lnTo>
                  <a:lnTo>
                    <a:pt x="792727" y="1164653"/>
                  </a:lnTo>
                  <a:lnTo>
                    <a:pt x="791650" y="1164652"/>
                  </a:lnTo>
                  <a:lnTo>
                    <a:pt x="789342" y="1162653"/>
                  </a:lnTo>
                  <a:lnTo>
                    <a:pt x="788111" y="1161422"/>
                  </a:lnTo>
                  <a:lnTo>
                    <a:pt x="787342" y="1162037"/>
                  </a:lnTo>
                  <a:lnTo>
                    <a:pt x="786880" y="1163421"/>
                  </a:lnTo>
                  <a:lnTo>
                    <a:pt x="786573" y="1164806"/>
                  </a:lnTo>
                  <a:lnTo>
                    <a:pt x="786265" y="1166806"/>
                  </a:lnTo>
                  <a:lnTo>
                    <a:pt x="785496" y="1168345"/>
                  </a:lnTo>
                  <a:lnTo>
                    <a:pt x="783804" y="1167883"/>
                  </a:lnTo>
                  <a:lnTo>
                    <a:pt x="781188" y="1168806"/>
                  </a:lnTo>
                  <a:lnTo>
                    <a:pt x="780881" y="1172499"/>
                  </a:lnTo>
                  <a:lnTo>
                    <a:pt x="783035" y="1173575"/>
                  </a:lnTo>
                  <a:lnTo>
                    <a:pt x="782881" y="1177730"/>
                  </a:lnTo>
                  <a:lnTo>
                    <a:pt x="780112" y="1177883"/>
                  </a:lnTo>
                  <a:lnTo>
                    <a:pt x="780727" y="1180345"/>
                  </a:lnTo>
                  <a:lnTo>
                    <a:pt x="781651" y="1183884"/>
                  </a:lnTo>
                  <a:lnTo>
                    <a:pt x="784266" y="1184345"/>
                  </a:lnTo>
                  <a:lnTo>
                    <a:pt x="785189" y="1184960"/>
                  </a:lnTo>
                  <a:lnTo>
                    <a:pt x="786728" y="1186345"/>
                  </a:lnTo>
                  <a:lnTo>
                    <a:pt x="788421" y="1187422"/>
                  </a:lnTo>
                  <a:lnTo>
                    <a:pt x="791806" y="1189883"/>
                  </a:lnTo>
                  <a:lnTo>
                    <a:pt x="792114" y="1191268"/>
                  </a:lnTo>
                  <a:lnTo>
                    <a:pt x="791037" y="1192499"/>
                  </a:lnTo>
                  <a:lnTo>
                    <a:pt x="789037" y="1193576"/>
                  </a:lnTo>
                  <a:lnTo>
                    <a:pt x="787037" y="1196191"/>
                  </a:lnTo>
                  <a:lnTo>
                    <a:pt x="785344" y="1197576"/>
                  </a:lnTo>
                  <a:lnTo>
                    <a:pt x="783652" y="1198807"/>
                  </a:lnTo>
                  <a:lnTo>
                    <a:pt x="781344" y="1198191"/>
                  </a:lnTo>
                  <a:lnTo>
                    <a:pt x="779652" y="1198499"/>
                  </a:lnTo>
                  <a:lnTo>
                    <a:pt x="777344" y="1198961"/>
                  </a:lnTo>
                  <a:lnTo>
                    <a:pt x="774421" y="1201576"/>
                  </a:lnTo>
                  <a:lnTo>
                    <a:pt x="774729" y="1202960"/>
                  </a:lnTo>
                  <a:lnTo>
                    <a:pt x="775190" y="1204345"/>
                  </a:lnTo>
                  <a:lnTo>
                    <a:pt x="774729" y="1205884"/>
                  </a:lnTo>
                  <a:lnTo>
                    <a:pt x="773036" y="1206653"/>
                  </a:lnTo>
                  <a:lnTo>
                    <a:pt x="772113" y="1207422"/>
                  </a:lnTo>
                  <a:lnTo>
                    <a:pt x="771190" y="1208807"/>
                  </a:lnTo>
                  <a:lnTo>
                    <a:pt x="771652" y="1210345"/>
                  </a:lnTo>
                  <a:lnTo>
                    <a:pt x="772729" y="1211884"/>
                  </a:lnTo>
                  <a:lnTo>
                    <a:pt x="772575" y="1213422"/>
                  </a:lnTo>
                  <a:lnTo>
                    <a:pt x="772576" y="1214346"/>
                  </a:lnTo>
                  <a:lnTo>
                    <a:pt x="773652" y="1215422"/>
                  </a:lnTo>
                  <a:lnTo>
                    <a:pt x="773961" y="1216192"/>
                  </a:lnTo>
                  <a:lnTo>
                    <a:pt x="774422" y="1217422"/>
                  </a:lnTo>
                  <a:lnTo>
                    <a:pt x="774422" y="1218807"/>
                  </a:lnTo>
                  <a:lnTo>
                    <a:pt x="773653" y="1220192"/>
                  </a:lnTo>
                  <a:lnTo>
                    <a:pt x="772115" y="1220961"/>
                  </a:lnTo>
                  <a:lnTo>
                    <a:pt x="771191" y="1221884"/>
                  </a:lnTo>
                  <a:lnTo>
                    <a:pt x="771653" y="1223422"/>
                  </a:lnTo>
                  <a:lnTo>
                    <a:pt x="773038" y="1224653"/>
                  </a:lnTo>
                  <a:lnTo>
                    <a:pt x="772731" y="1229422"/>
                  </a:lnTo>
                  <a:lnTo>
                    <a:pt x="772115" y="1230807"/>
                  </a:lnTo>
                  <a:lnTo>
                    <a:pt x="772885" y="1232653"/>
                  </a:lnTo>
                  <a:lnTo>
                    <a:pt x="772732" y="1235269"/>
                  </a:lnTo>
                  <a:lnTo>
                    <a:pt x="773962" y="1236653"/>
                  </a:lnTo>
                  <a:lnTo>
                    <a:pt x="776270" y="1237423"/>
                  </a:lnTo>
                  <a:lnTo>
                    <a:pt x="778270" y="1238499"/>
                  </a:lnTo>
                  <a:lnTo>
                    <a:pt x="778886" y="1239423"/>
                  </a:lnTo>
                  <a:lnTo>
                    <a:pt x="776579" y="1242961"/>
                  </a:lnTo>
                  <a:lnTo>
                    <a:pt x="773963" y="1243884"/>
                  </a:lnTo>
                  <a:lnTo>
                    <a:pt x="772732" y="1245730"/>
                  </a:lnTo>
                  <a:lnTo>
                    <a:pt x="772886" y="1247884"/>
                  </a:lnTo>
                  <a:lnTo>
                    <a:pt x="774579" y="1249884"/>
                  </a:lnTo>
                  <a:lnTo>
                    <a:pt x="775502" y="1251884"/>
                  </a:lnTo>
                  <a:lnTo>
                    <a:pt x="777810" y="1253884"/>
                  </a:lnTo>
                  <a:lnTo>
                    <a:pt x="779657" y="1255269"/>
                  </a:lnTo>
                  <a:lnTo>
                    <a:pt x="781349" y="1256346"/>
                  </a:lnTo>
                  <a:lnTo>
                    <a:pt x="782580" y="1258038"/>
                  </a:lnTo>
                  <a:lnTo>
                    <a:pt x="782888" y="1259423"/>
                  </a:lnTo>
                  <a:lnTo>
                    <a:pt x="781811" y="1261577"/>
                  </a:lnTo>
                  <a:lnTo>
                    <a:pt x="780735" y="1261884"/>
                  </a:lnTo>
                  <a:lnTo>
                    <a:pt x="778427" y="1262653"/>
                  </a:lnTo>
                  <a:lnTo>
                    <a:pt x="776888" y="1263731"/>
                  </a:lnTo>
                  <a:lnTo>
                    <a:pt x="775503" y="1265731"/>
                  </a:lnTo>
                  <a:lnTo>
                    <a:pt x="775503" y="1268038"/>
                  </a:lnTo>
                  <a:lnTo>
                    <a:pt x="774581" y="1269269"/>
                  </a:lnTo>
                  <a:lnTo>
                    <a:pt x="773196" y="1270499"/>
                  </a:lnTo>
                  <a:lnTo>
                    <a:pt x="772888" y="1272654"/>
                  </a:lnTo>
                  <a:lnTo>
                    <a:pt x="771196" y="1273884"/>
                  </a:lnTo>
                  <a:lnTo>
                    <a:pt x="770427" y="1275115"/>
                  </a:lnTo>
                  <a:lnTo>
                    <a:pt x="771504" y="1276500"/>
                  </a:lnTo>
                  <a:lnTo>
                    <a:pt x="772735" y="1278346"/>
                  </a:lnTo>
                  <a:lnTo>
                    <a:pt x="772581" y="1279115"/>
                  </a:lnTo>
                  <a:lnTo>
                    <a:pt x="771812" y="1280038"/>
                  </a:lnTo>
                  <a:lnTo>
                    <a:pt x="770273" y="1280346"/>
                  </a:lnTo>
                  <a:lnTo>
                    <a:pt x="769965" y="1281269"/>
                  </a:lnTo>
                  <a:lnTo>
                    <a:pt x="771043" y="1282654"/>
                  </a:lnTo>
                  <a:lnTo>
                    <a:pt x="771197" y="1285269"/>
                  </a:lnTo>
                  <a:lnTo>
                    <a:pt x="770890" y="1287577"/>
                  </a:lnTo>
                  <a:lnTo>
                    <a:pt x="771198" y="1288653"/>
                  </a:lnTo>
                  <a:lnTo>
                    <a:pt x="772121" y="1289885"/>
                  </a:lnTo>
                  <a:lnTo>
                    <a:pt x="772121" y="1291269"/>
                  </a:lnTo>
                  <a:lnTo>
                    <a:pt x="774583" y="1293731"/>
                  </a:lnTo>
                  <a:lnTo>
                    <a:pt x="775044" y="1295731"/>
                  </a:lnTo>
                  <a:lnTo>
                    <a:pt x="774429" y="1297423"/>
                  </a:lnTo>
                  <a:lnTo>
                    <a:pt x="772122" y="1299115"/>
                  </a:lnTo>
                  <a:lnTo>
                    <a:pt x="769506" y="1301577"/>
                  </a:lnTo>
                  <a:lnTo>
                    <a:pt x="768582" y="1300038"/>
                  </a:lnTo>
                  <a:lnTo>
                    <a:pt x="767198" y="1297731"/>
                  </a:lnTo>
                  <a:lnTo>
                    <a:pt x="764890" y="1297116"/>
                  </a:lnTo>
                  <a:lnTo>
                    <a:pt x="761197" y="1296500"/>
                  </a:lnTo>
                  <a:lnTo>
                    <a:pt x="759043" y="1297423"/>
                  </a:lnTo>
                  <a:lnTo>
                    <a:pt x="758582" y="1299731"/>
                  </a:lnTo>
                  <a:lnTo>
                    <a:pt x="758889" y="1302039"/>
                  </a:lnTo>
                  <a:lnTo>
                    <a:pt x="760274" y="1303269"/>
                  </a:lnTo>
                  <a:lnTo>
                    <a:pt x="760428" y="1304654"/>
                  </a:lnTo>
                  <a:lnTo>
                    <a:pt x="760429" y="1306500"/>
                  </a:lnTo>
                  <a:lnTo>
                    <a:pt x="761660" y="1308038"/>
                  </a:lnTo>
                  <a:lnTo>
                    <a:pt x="761198" y="1309269"/>
                  </a:lnTo>
                  <a:lnTo>
                    <a:pt x="759660" y="1309423"/>
                  </a:lnTo>
                  <a:lnTo>
                    <a:pt x="757813" y="1310962"/>
                  </a:lnTo>
                  <a:lnTo>
                    <a:pt x="756428" y="1311269"/>
                  </a:lnTo>
                  <a:lnTo>
                    <a:pt x="754121" y="1313423"/>
                  </a:lnTo>
                  <a:lnTo>
                    <a:pt x="753783" y="1313929"/>
                  </a:lnTo>
                  <a:lnTo>
                    <a:pt x="752003" y="1302556"/>
                  </a:lnTo>
                  <a:lnTo>
                    <a:pt x="751244" y="1294588"/>
                  </a:lnTo>
                  <a:lnTo>
                    <a:pt x="748778" y="1292313"/>
                  </a:lnTo>
                  <a:lnTo>
                    <a:pt x="746123" y="1291177"/>
                  </a:lnTo>
                  <a:lnTo>
                    <a:pt x="742365" y="1290125"/>
                  </a:lnTo>
                  <a:lnTo>
                    <a:pt x="738433" y="1290125"/>
                  </a:lnTo>
                  <a:lnTo>
                    <a:pt x="738433" y="1293075"/>
                  </a:lnTo>
                  <a:lnTo>
                    <a:pt x="741382" y="1298322"/>
                  </a:lnTo>
                  <a:lnTo>
                    <a:pt x="739485" y="1305779"/>
                  </a:lnTo>
                  <a:lnTo>
                    <a:pt x="734827" y="1312086"/>
                  </a:lnTo>
                  <a:lnTo>
                    <a:pt x="726307" y="1312410"/>
                  </a:lnTo>
                  <a:lnTo>
                    <a:pt x="723685" y="1315360"/>
                  </a:lnTo>
                  <a:lnTo>
                    <a:pt x="716475" y="1329452"/>
                  </a:lnTo>
                  <a:lnTo>
                    <a:pt x="705660" y="1330108"/>
                  </a:lnTo>
                  <a:lnTo>
                    <a:pt x="695501" y="1332732"/>
                  </a:lnTo>
                  <a:lnTo>
                    <a:pt x="688847" y="1333279"/>
                  </a:lnTo>
                  <a:lnTo>
                    <a:pt x="678227" y="1331384"/>
                  </a:lnTo>
                  <a:lnTo>
                    <a:pt x="669502" y="1330244"/>
                  </a:lnTo>
                  <a:lnTo>
                    <a:pt x="662485" y="1327021"/>
                  </a:lnTo>
                  <a:lnTo>
                    <a:pt x="657933" y="1324743"/>
                  </a:lnTo>
                  <a:lnTo>
                    <a:pt x="654117" y="1321204"/>
                  </a:lnTo>
                  <a:lnTo>
                    <a:pt x="652243" y="1320952"/>
                  </a:lnTo>
                  <a:lnTo>
                    <a:pt x="650726" y="1321141"/>
                  </a:lnTo>
                  <a:lnTo>
                    <a:pt x="648046" y="1321122"/>
                  </a:lnTo>
                  <a:lnTo>
                    <a:pt x="646211" y="1320269"/>
                  </a:lnTo>
                  <a:lnTo>
                    <a:pt x="642950" y="1319625"/>
                  </a:lnTo>
                  <a:lnTo>
                    <a:pt x="640752" y="1318148"/>
                  </a:lnTo>
                  <a:lnTo>
                    <a:pt x="638209" y="1315831"/>
                  </a:lnTo>
                  <a:lnTo>
                    <a:pt x="633927" y="1315266"/>
                  </a:lnTo>
                  <a:lnTo>
                    <a:pt x="630287" y="1313142"/>
                  </a:lnTo>
                  <a:lnTo>
                    <a:pt x="624798" y="1312954"/>
                  </a:lnTo>
                  <a:lnTo>
                    <a:pt x="619928" y="1314054"/>
                  </a:lnTo>
                  <a:lnTo>
                    <a:pt x="617415" y="1313428"/>
                  </a:lnTo>
                  <a:lnTo>
                    <a:pt x="613802" y="1312170"/>
                  </a:lnTo>
                  <a:lnTo>
                    <a:pt x="610958" y="1309780"/>
                  </a:lnTo>
                  <a:lnTo>
                    <a:pt x="607907" y="1307668"/>
                  </a:lnTo>
                  <a:lnTo>
                    <a:pt x="605019" y="1305779"/>
                  </a:lnTo>
                  <a:lnTo>
                    <a:pt x="602364" y="1301229"/>
                  </a:lnTo>
                  <a:lnTo>
                    <a:pt x="598761" y="1296295"/>
                  </a:lnTo>
                  <a:lnTo>
                    <a:pt x="598002" y="1294020"/>
                  </a:lnTo>
                  <a:lnTo>
                    <a:pt x="595916" y="1293072"/>
                  </a:lnTo>
                  <a:lnTo>
                    <a:pt x="591553" y="1293260"/>
                  </a:lnTo>
                  <a:lnTo>
                    <a:pt x="580364" y="1296107"/>
                  </a:lnTo>
                  <a:lnTo>
                    <a:pt x="574675" y="1296295"/>
                  </a:lnTo>
                  <a:lnTo>
                    <a:pt x="568226" y="1295159"/>
                  </a:lnTo>
                  <a:lnTo>
                    <a:pt x="565088" y="1291362"/>
                  </a:lnTo>
                  <a:lnTo>
                    <a:pt x="559691" y="1289090"/>
                  </a:lnTo>
                  <a:lnTo>
                    <a:pt x="561035" y="1282322"/>
                  </a:lnTo>
                  <a:lnTo>
                    <a:pt x="558541" y="1279205"/>
                  </a:lnTo>
                  <a:lnTo>
                    <a:pt x="557917" y="1276398"/>
                  </a:lnTo>
                  <a:lnTo>
                    <a:pt x="558853" y="1273594"/>
                  </a:lnTo>
                  <a:lnTo>
                    <a:pt x="563105" y="1266711"/>
                  </a:lnTo>
                  <a:lnTo>
                    <a:pt x="563841" y="1259563"/>
                  </a:lnTo>
                  <a:lnTo>
                    <a:pt x="567581" y="1250213"/>
                  </a:lnTo>
                  <a:lnTo>
                    <a:pt x="566335" y="1246468"/>
                  </a:lnTo>
                  <a:lnTo>
                    <a:pt x="565192" y="1241865"/>
                  </a:lnTo>
                  <a:lnTo>
                    <a:pt x="565381" y="1237312"/>
                  </a:lnTo>
                  <a:lnTo>
                    <a:pt x="565474" y="1232066"/>
                  </a:lnTo>
                  <a:lnTo>
                    <a:pt x="564090" y="1229991"/>
                  </a:lnTo>
                  <a:lnTo>
                    <a:pt x="561667" y="1226531"/>
                  </a:lnTo>
                  <a:lnTo>
                    <a:pt x="560456" y="1222552"/>
                  </a:lnTo>
                  <a:lnTo>
                    <a:pt x="560456" y="1214590"/>
                  </a:lnTo>
                  <a:lnTo>
                    <a:pt x="559764" y="1211130"/>
                  </a:lnTo>
                  <a:lnTo>
                    <a:pt x="558380" y="1193657"/>
                  </a:lnTo>
                  <a:lnTo>
                    <a:pt x="555784" y="1188120"/>
                  </a:lnTo>
                  <a:lnTo>
                    <a:pt x="556303" y="1181026"/>
                  </a:lnTo>
                  <a:lnTo>
                    <a:pt x="558495" y="1179052"/>
                  </a:lnTo>
                  <a:lnTo>
                    <a:pt x="558617" y="1175771"/>
                  </a:lnTo>
                  <a:lnTo>
                    <a:pt x="557688" y="1174796"/>
                  </a:lnTo>
                  <a:lnTo>
                    <a:pt x="555785" y="1168569"/>
                  </a:lnTo>
                  <a:lnTo>
                    <a:pt x="554400" y="1164243"/>
                  </a:lnTo>
                  <a:lnTo>
                    <a:pt x="554107" y="1156324"/>
                  </a:lnTo>
                  <a:lnTo>
                    <a:pt x="553192" y="1150503"/>
                  </a:lnTo>
                  <a:lnTo>
                    <a:pt x="550784" y="1146810"/>
                  </a:lnTo>
                  <a:lnTo>
                    <a:pt x="547414" y="1143602"/>
                  </a:lnTo>
                  <a:lnTo>
                    <a:pt x="543883" y="1141354"/>
                  </a:lnTo>
                  <a:lnTo>
                    <a:pt x="541485" y="1139829"/>
                  </a:lnTo>
                  <a:lnTo>
                    <a:pt x="540916" y="1135279"/>
                  </a:lnTo>
                  <a:lnTo>
                    <a:pt x="542812" y="1130917"/>
                  </a:lnTo>
                  <a:lnTo>
                    <a:pt x="544899" y="1125227"/>
                  </a:lnTo>
                  <a:lnTo>
                    <a:pt x="545810" y="1117602"/>
                  </a:lnTo>
                  <a:lnTo>
                    <a:pt x="547933" y="1111573"/>
                  </a:lnTo>
                  <a:lnTo>
                    <a:pt x="548312" y="1104744"/>
                  </a:lnTo>
                  <a:lnTo>
                    <a:pt x="547933" y="1097727"/>
                  </a:lnTo>
                  <a:lnTo>
                    <a:pt x="546605" y="1092225"/>
                  </a:lnTo>
                  <a:lnTo>
                    <a:pt x="545204" y="1080120"/>
                  </a:lnTo>
                  <a:lnTo>
                    <a:pt x="544381" y="1077653"/>
                  </a:lnTo>
                  <a:lnTo>
                    <a:pt x="542325" y="1076830"/>
                  </a:lnTo>
                  <a:lnTo>
                    <a:pt x="540474" y="1073747"/>
                  </a:lnTo>
                  <a:lnTo>
                    <a:pt x="538007" y="1071690"/>
                  </a:lnTo>
                  <a:lnTo>
                    <a:pt x="535540" y="1070870"/>
                  </a:lnTo>
                  <a:lnTo>
                    <a:pt x="532571" y="1071174"/>
                  </a:lnTo>
                  <a:lnTo>
                    <a:pt x="531839" y="1068607"/>
                  </a:lnTo>
                  <a:lnTo>
                    <a:pt x="532571" y="1066432"/>
                  </a:lnTo>
                  <a:lnTo>
                    <a:pt x="532571" y="1060366"/>
                  </a:lnTo>
                  <a:lnTo>
                    <a:pt x="531623" y="1057708"/>
                  </a:lnTo>
                  <a:lnTo>
                    <a:pt x="527640" y="1057708"/>
                  </a:lnTo>
                  <a:lnTo>
                    <a:pt x="524026" y="1056681"/>
                  </a:lnTo>
                  <a:lnTo>
                    <a:pt x="524232" y="1051951"/>
                  </a:lnTo>
                  <a:lnTo>
                    <a:pt x="524848" y="1047018"/>
                  </a:lnTo>
                  <a:lnTo>
                    <a:pt x="525671" y="1043728"/>
                  </a:lnTo>
                  <a:lnTo>
                    <a:pt x="526699" y="1039206"/>
                  </a:lnTo>
                  <a:lnTo>
                    <a:pt x="524849" y="1036122"/>
                  </a:lnTo>
                  <a:lnTo>
                    <a:pt x="520971" y="1033379"/>
                  </a:lnTo>
                  <a:lnTo>
                    <a:pt x="518471" y="1031349"/>
                  </a:lnTo>
                  <a:lnTo>
                    <a:pt x="518315" y="1030256"/>
                  </a:lnTo>
                  <a:lnTo>
                    <a:pt x="518783" y="1028069"/>
                  </a:lnTo>
                  <a:lnTo>
                    <a:pt x="518915" y="1026037"/>
                  </a:lnTo>
                  <a:lnTo>
                    <a:pt x="522520" y="1023950"/>
                  </a:lnTo>
                  <a:lnTo>
                    <a:pt x="523847" y="1019020"/>
                  </a:lnTo>
                  <a:lnTo>
                    <a:pt x="525554" y="1014278"/>
                  </a:lnTo>
                  <a:lnTo>
                    <a:pt x="525933" y="1009916"/>
                  </a:lnTo>
                  <a:lnTo>
                    <a:pt x="527067" y="1003685"/>
                  </a:lnTo>
                  <a:lnTo>
                    <a:pt x="526502" y="1001383"/>
                  </a:lnTo>
                  <a:lnTo>
                    <a:pt x="526692" y="999484"/>
                  </a:lnTo>
                  <a:lnTo>
                    <a:pt x="526692" y="996830"/>
                  </a:lnTo>
                  <a:lnTo>
                    <a:pt x="526123" y="993795"/>
                  </a:lnTo>
                  <a:lnTo>
                    <a:pt x="526123" y="991140"/>
                  </a:lnTo>
                  <a:lnTo>
                    <a:pt x="527451" y="988485"/>
                  </a:lnTo>
                  <a:lnTo>
                    <a:pt x="529916" y="985641"/>
                  </a:lnTo>
                  <a:lnTo>
                    <a:pt x="532950" y="981848"/>
                  </a:lnTo>
                  <a:lnTo>
                    <a:pt x="536175" y="979381"/>
                  </a:lnTo>
                  <a:lnTo>
                    <a:pt x="538830" y="977485"/>
                  </a:lnTo>
                  <a:lnTo>
                    <a:pt x="542812" y="974830"/>
                  </a:lnTo>
                  <a:lnTo>
                    <a:pt x="544330" y="969520"/>
                  </a:lnTo>
                  <a:lnTo>
                    <a:pt x="545468" y="966866"/>
                  </a:lnTo>
                  <a:lnTo>
                    <a:pt x="544330" y="963831"/>
                  </a:lnTo>
                  <a:lnTo>
                    <a:pt x="542244" y="962312"/>
                  </a:lnTo>
                  <a:lnTo>
                    <a:pt x="539588" y="960604"/>
                  </a:lnTo>
                  <a:lnTo>
                    <a:pt x="537122" y="959848"/>
                  </a:lnTo>
                  <a:lnTo>
                    <a:pt x="533899" y="960605"/>
                  </a:lnTo>
                  <a:lnTo>
                    <a:pt x="531054" y="962312"/>
                  </a:lnTo>
                  <a:lnTo>
                    <a:pt x="527830" y="964967"/>
                  </a:lnTo>
                  <a:lnTo>
                    <a:pt x="524037" y="966294"/>
                  </a:lnTo>
                  <a:lnTo>
                    <a:pt x="520623" y="965726"/>
                  </a:lnTo>
                  <a:lnTo>
                    <a:pt x="514744" y="963639"/>
                  </a:lnTo>
                  <a:lnTo>
                    <a:pt x="508893" y="960924"/>
                  </a:lnTo>
                  <a:lnTo>
                    <a:pt x="504882" y="958898"/>
                  </a:lnTo>
                  <a:lnTo>
                    <a:pt x="502037" y="954156"/>
                  </a:lnTo>
                  <a:lnTo>
                    <a:pt x="504123" y="951501"/>
                  </a:lnTo>
                  <a:lnTo>
                    <a:pt x="507157" y="949605"/>
                  </a:lnTo>
                  <a:lnTo>
                    <a:pt x="511330" y="947898"/>
                  </a:lnTo>
                  <a:lnTo>
                    <a:pt x="511519" y="944484"/>
                  </a:lnTo>
                  <a:lnTo>
                    <a:pt x="510571" y="940693"/>
                  </a:lnTo>
                  <a:lnTo>
                    <a:pt x="508295" y="938414"/>
                  </a:lnTo>
                  <a:lnTo>
                    <a:pt x="504502" y="935191"/>
                  </a:lnTo>
                  <a:lnTo>
                    <a:pt x="502226" y="930450"/>
                  </a:lnTo>
                  <a:lnTo>
                    <a:pt x="498623" y="925519"/>
                  </a:lnTo>
                  <a:lnTo>
                    <a:pt x="494640" y="919070"/>
                  </a:lnTo>
                  <a:lnTo>
                    <a:pt x="492467" y="912162"/>
                  </a:lnTo>
                  <a:lnTo>
                    <a:pt x="488153" y="901862"/>
                  </a:lnTo>
                  <a:lnTo>
                    <a:pt x="483604" y="894881"/>
                  </a:lnTo>
                  <a:lnTo>
                    <a:pt x="473320" y="886412"/>
                  </a:lnTo>
                  <a:lnTo>
                    <a:pt x="464921" y="883058"/>
                  </a:lnTo>
                  <a:lnTo>
                    <a:pt x="459022" y="874258"/>
                  </a:lnTo>
                  <a:lnTo>
                    <a:pt x="458499" y="864643"/>
                  </a:lnTo>
                  <a:lnTo>
                    <a:pt x="452613" y="852994"/>
                  </a:lnTo>
                  <a:lnTo>
                    <a:pt x="448986" y="845837"/>
                  </a:lnTo>
                  <a:lnTo>
                    <a:pt x="447939" y="836928"/>
                  </a:lnTo>
                  <a:lnTo>
                    <a:pt x="447500" y="827620"/>
                  </a:lnTo>
                  <a:lnTo>
                    <a:pt x="447141" y="818465"/>
                  </a:lnTo>
                  <a:lnTo>
                    <a:pt x="442332" y="810178"/>
                  </a:lnTo>
                  <a:lnTo>
                    <a:pt x="432494" y="814789"/>
                  </a:lnTo>
                  <a:lnTo>
                    <a:pt x="424713" y="818355"/>
                  </a:lnTo>
                  <a:lnTo>
                    <a:pt x="418519" y="823960"/>
                  </a:lnTo>
                  <a:lnTo>
                    <a:pt x="410615" y="828914"/>
                  </a:lnTo>
                  <a:lnTo>
                    <a:pt x="402465" y="829713"/>
                  </a:lnTo>
                  <a:lnTo>
                    <a:pt x="394633" y="824115"/>
                  </a:lnTo>
                  <a:lnTo>
                    <a:pt x="387864" y="818553"/>
                  </a:lnTo>
                  <a:lnTo>
                    <a:pt x="383881" y="812863"/>
                  </a:lnTo>
                  <a:lnTo>
                    <a:pt x="379899" y="804898"/>
                  </a:lnTo>
                  <a:lnTo>
                    <a:pt x="376632" y="797954"/>
                  </a:lnTo>
                  <a:lnTo>
                    <a:pt x="370308" y="790858"/>
                  </a:lnTo>
                  <a:lnTo>
                    <a:pt x="370443" y="783075"/>
                  </a:lnTo>
                  <a:lnTo>
                    <a:pt x="371718" y="774655"/>
                  </a:lnTo>
                  <a:lnTo>
                    <a:pt x="373182" y="764302"/>
                  </a:lnTo>
                  <a:lnTo>
                    <a:pt x="369878" y="754366"/>
                  </a:lnTo>
                  <a:lnTo>
                    <a:pt x="361995" y="746456"/>
                  </a:lnTo>
                  <a:lnTo>
                    <a:pt x="359211" y="739126"/>
                  </a:lnTo>
                  <a:lnTo>
                    <a:pt x="359486" y="730727"/>
                  </a:lnTo>
                  <a:lnTo>
                    <a:pt x="362590" y="721337"/>
                  </a:lnTo>
                  <a:lnTo>
                    <a:pt x="367265" y="713302"/>
                  </a:lnTo>
                  <a:lnTo>
                    <a:pt x="367481" y="702285"/>
                  </a:lnTo>
                  <a:lnTo>
                    <a:pt x="359457" y="698384"/>
                  </a:lnTo>
                  <a:lnTo>
                    <a:pt x="351526" y="695252"/>
                  </a:lnTo>
                  <a:lnTo>
                    <a:pt x="345761" y="687312"/>
                  </a:lnTo>
                  <a:lnTo>
                    <a:pt x="367761" y="682950"/>
                  </a:lnTo>
                  <a:lnTo>
                    <a:pt x="345515" y="640094"/>
                  </a:lnTo>
                  <a:lnTo>
                    <a:pt x="342437" y="629921"/>
                  </a:lnTo>
                  <a:lnTo>
                    <a:pt x="335709" y="624726"/>
                  </a:lnTo>
                  <a:lnTo>
                    <a:pt x="320537" y="630036"/>
                  </a:lnTo>
                  <a:lnTo>
                    <a:pt x="307640" y="630036"/>
                  </a:lnTo>
                  <a:lnTo>
                    <a:pt x="295692" y="626810"/>
                  </a:lnTo>
                  <a:lnTo>
                    <a:pt x="279243" y="609170"/>
                  </a:lnTo>
                  <a:lnTo>
                    <a:pt x="273342" y="600294"/>
                  </a:lnTo>
                  <a:lnTo>
                    <a:pt x="272598" y="591144"/>
                  </a:lnTo>
                  <a:lnTo>
                    <a:pt x="272378" y="581293"/>
                  </a:lnTo>
                  <a:lnTo>
                    <a:pt x="273512" y="569947"/>
                  </a:lnTo>
                  <a:lnTo>
                    <a:pt x="271891" y="559510"/>
                  </a:lnTo>
                  <a:lnTo>
                    <a:pt x="264312" y="554832"/>
                  </a:lnTo>
                  <a:lnTo>
                    <a:pt x="253930" y="548905"/>
                  </a:lnTo>
                  <a:lnTo>
                    <a:pt x="242069" y="548407"/>
                  </a:lnTo>
                  <a:lnTo>
                    <a:pt x="238714" y="557988"/>
                  </a:lnTo>
                  <a:lnTo>
                    <a:pt x="232004" y="563504"/>
                  </a:lnTo>
                  <a:lnTo>
                    <a:pt x="218585" y="564221"/>
                  </a:lnTo>
                  <a:lnTo>
                    <a:pt x="209478" y="570691"/>
                  </a:lnTo>
                  <a:lnTo>
                    <a:pt x="197581" y="578674"/>
                  </a:lnTo>
                  <a:lnTo>
                    <a:pt x="182730" y="579665"/>
                  </a:lnTo>
                  <a:lnTo>
                    <a:pt x="175470" y="567784"/>
                  </a:lnTo>
                  <a:lnTo>
                    <a:pt x="165899" y="554251"/>
                  </a:lnTo>
                  <a:lnTo>
                    <a:pt x="161279" y="550952"/>
                  </a:lnTo>
                  <a:lnTo>
                    <a:pt x="157319" y="545342"/>
                  </a:lnTo>
                  <a:lnTo>
                    <a:pt x="160397" y="539540"/>
                  </a:lnTo>
                  <a:lnTo>
                    <a:pt x="161867" y="528780"/>
                  </a:lnTo>
                  <a:lnTo>
                    <a:pt x="157580" y="523881"/>
                  </a:lnTo>
                  <a:lnTo>
                    <a:pt x="131657" y="512857"/>
                  </a:lnTo>
                  <a:lnTo>
                    <a:pt x="127984" y="505712"/>
                  </a:lnTo>
                  <a:lnTo>
                    <a:pt x="125126" y="511836"/>
                  </a:lnTo>
                  <a:lnTo>
                    <a:pt x="120839" y="513470"/>
                  </a:lnTo>
                  <a:lnTo>
                    <a:pt x="113899" y="512039"/>
                  </a:lnTo>
                  <a:lnTo>
                    <a:pt x="100351" y="511325"/>
                  </a:lnTo>
                  <a:lnTo>
                    <a:pt x="82465" y="512856"/>
                  </a:lnTo>
                  <a:lnTo>
                    <a:pt x="76954" y="519795"/>
                  </a:lnTo>
                  <a:lnTo>
                    <a:pt x="54625" y="527158"/>
                  </a:lnTo>
                  <a:lnTo>
                    <a:pt x="40502" y="519011"/>
                  </a:lnTo>
                  <a:lnTo>
                    <a:pt x="40230" y="513309"/>
                  </a:lnTo>
                  <a:lnTo>
                    <a:pt x="36420" y="505836"/>
                  </a:lnTo>
                  <a:lnTo>
                    <a:pt x="34757" y="493476"/>
                  </a:lnTo>
                  <a:lnTo>
                    <a:pt x="28003" y="484387"/>
                  </a:lnTo>
                  <a:lnTo>
                    <a:pt x="19714" y="475566"/>
                  </a:lnTo>
                  <a:lnTo>
                    <a:pt x="11776" y="468658"/>
                  </a:lnTo>
                  <a:lnTo>
                    <a:pt x="0" y="462357"/>
                  </a:lnTo>
                  <a:lnTo>
                    <a:pt x="96" y="462118"/>
                  </a:lnTo>
                  <a:lnTo>
                    <a:pt x="266" y="461528"/>
                  </a:lnTo>
                  <a:lnTo>
                    <a:pt x="404" y="460939"/>
                  </a:lnTo>
                  <a:lnTo>
                    <a:pt x="707" y="460082"/>
                  </a:lnTo>
                  <a:lnTo>
                    <a:pt x="835" y="459797"/>
                  </a:lnTo>
                  <a:lnTo>
                    <a:pt x="1309" y="459438"/>
                  </a:lnTo>
                  <a:lnTo>
                    <a:pt x="1605" y="459365"/>
                  </a:lnTo>
                  <a:lnTo>
                    <a:pt x="1992" y="459445"/>
                  </a:lnTo>
                  <a:lnTo>
                    <a:pt x="2475" y="459815"/>
                  </a:lnTo>
                  <a:lnTo>
                    <a:pt x="2937" y="460210"/>
                  </a:lnTo>
                  <a:lnTo>
                    <a:pt x="3206" y="460392"/>
                  </a:lnTo>
                  <a:lnTo>
                    <a:pt x="3740" y="460277"/>
                  </a:lnTo>
                  <a:lnTo>
                    <a:pt x="3997" y="460082"/>
                  </a:lnTo>
                  <a:lnTo>
                    <a:pt x="4235" y="459888"/>
                  </a:lnTo>
                  <a:lnTo>
                    <a:pt x="5599" y="458259"/>
                  </a:lnTo>
                  <a:lnTo>
                    <a:pt x="5887" y="457725"/>
                  </a:lnTo>
                  <a:lnTo>
                    <a:pt x="6266" y="456255"/>
                  </a:lnTo>
                  <a:lnTo>
                    <a:pt x="6622" y="455094"/>
                  </a:lnTo>
                  <a:lnTo>
                    <a:pt x="6733" y="454499"/>
                  </a:lnTo>
                  <a:lnTo>
                    <a:pt x="6737" y="453582"/>
                  </a:lnTo>
                  <a:lnTo>
                    <a:pt x="6599" y="452379"/>
                  </a:lnTo>
                  <a:lnTo>
                    <a:pt x="6556" y="451468"/>
                  </a:lnTo>
                  <a:lnTo>
                    <a:pt x="6580" y="450860"/>
                  </a:lnTo>
                  <a:lnTo>
                    <a:pt x="6648" y="450258"/>
                  </a:lnTo>
                  <a:lnTo>
                    <a:pt x="6717" y="449961"/>
                  </a:lnTo>
                  <a:lnTo>
                    <a:pt x="7027" y="449104"/>
                  </a:lnTo>
                  <a:lnTo>
                    <a:pt x="7346" y="447932"/>
                  </a:lnTo>
                  <a:lnTo>
                    <a:pt x="7677" y="446953"/>
                  </a:lnTo>
                  <a:lnTo>
                    <a:pt x="7761" y="446656"/>
                  </a:lnTo>
                  <a:lnTo>
                    <a:pt x="7764" y="444535"/>
                  </a:lnTo>
                  <a:lnTo>
                    <a:pt x="7655" y="443326"/>
                  </a:lnTo>
                  <a:lnTo>
                    <a:pt x="21656" y="448646"/>
                  </a:lnTo>
                  <a:lnTo>
                    <a:pt x="30693" y="449596"/>
                  </a:lnTo>
                  <a:lnTo>
                    <a:pt x="38348" y="450732"/>
                  </a:lnTo>
                  <a:lnTo>
                    <a:pt x="50657" y="447017"/>
                  </a:lnTo>
                  <a:lnTo>
                    <a:pt x="66588" y="443983"/>
                  </a:lnTo>
                  <a:lnTo>
                    <a:pt x="82898" y="436777"/>
                  </a:lnTo>
                  <a:lnTo>
                    <a:pt x="88206" y="429969"/>
                  </a:lnTo>
                  <a:lnTo>
                    <a:pt x="86868" y="413724"/>
                  </a:lnTo>
                  <a:lnTo>
                    <a:pt x="89932" y="405927"/>
                  </a:lnTo>
                  <a:lnTo>
                    <a:pt x="95224" y="396734"/>
                  </a:lnTo>
                  <a:lnTo>
                    <a:pt x="101192" y="393791"/>
                  </a:lnTo>
                  <a:lnTo>
                    <a:pt x="109004" y="391613"/>
                  </a:lnTo>
                  <a:lnTo>
                    <a:pt x="118125" y="392868"/>
                  </a:lnTo>
                  <a:lnTo>
                    <a:pt x="126646" y="394833"/>
                  </a:lnTo>
                  <a:lnTo>
                    <a:pt x="140195" y="396182"/>
                  </a:lnTo>
                  <a:lnTo>
                    <a:pt x="148807" y="399623"/>
                  </a:lnTo>
                  <a:lnTo>
                    <a:pt x="159141" y="402038"/>
                  </a:lnTo>
                  <a:lnTo>
                    <a:pt x="166029" y="403071"/>
                  </a:lnTo>
                  <a:lnTo>
                    <a:pt x="176246" y="403879"/>
                  </a:lnTo>
                  <a:lnTo>
                    <a:pt x="191866" y="402831"/>
                  </a:lnTo>
                  <a:lnTo>
                    <a:pt x="205359" y="403144"/>
                  </a:lnTo>
                  <a:lnTo>
                    <a:pt x="216753" y="402655"/>
                  </a:lnTo>
                  <a:lnTo>
                    <a:pt x="224001" y="399335"/>
                  </a:lnTo>
                  <a:lnTo>
                    <a:pt x="237134" y="397345"/>
                  </a:lnTo>
                  <a:lnTo>
                    <a:pt x="239168" y="398175"/>
                  </a:lnTo>
                  <a:lnTo>
                    <a:pt x="246505" y="395978"/>
                  </a:lnTo>
                  <a:lnTo>
                    <a:pt x="245183" y="392534"/>
                  </a:lnTo>
                  <a:lnTo>
                    <a:pt x="245183" y="388023"/>
                  </a:lnTo>
                  <a:lnTo>
                    <a:pt x="247439" y="386896"/>
                  </a:lnTo>
                  <a:lnTo>
                    <a:pt x="251011" y="388211"/>
                  </a:lnTo>
                  <a:lnTo>
                    <a:pt x="254395" y="388587"/>
                  </a:lnTo>
                  <a:lnTo>
                    <a:pt x="258343" y="388587"/>
                  </a:lnTo>
                  <a:lnTo>
                    <a:pt x="260975" y="389526"/>
                  </a:lnTo>
                  <a:lnTo>
                    <a:pt x="263795" y="391406"/>
                  </a:lnTo>
                  <a:lnTo>
                    <a:pt x="267366" y="391971"/>
                  </a:lnTo>
                  <a:lnTo>
                    <a:pt x="268306" y="393287"/>
                  </a:lnTo>
                  <a:lnTo>
                    <a:pt x="276356" y="393764"/>
                  </a:lnTo>
                  <a:lnTo>
                    <a:pt x="285116" y="392643"/>
                  </a:lnTo>
                  <a:lnTo>
                    <a:pt x="303461" y="384074"/>
                  </a:lnTo>
                  <a:lnTo>
                    <a:pt x="307682" y="372427"/>
                  </a:lnTo>
                  <a:lnTo>
                    <a:pt x="315508" y="360331"/>
                  </a:lnTo>
                  <a:lnTo>
                    <a:pt x="335195" y="358432"/>
                  </a:lnTo>
                  <a:lnTo>
                    <a:pt x="339464" y="363651"/>
                  </a:lnTo>
                  <a:lnTo>
                    <a:pt x="343496" y="371239"/>
                  </a:lnTo>
                  <a:lnTo>
                    <a:pt x="353790" y="365526"/>
                  </a:lnTo>
                  <a:lnTo>
                    <a:pt x="355830" y="361756"/>
                  </a:lnTo>
                  <a:lnTo>
                    <a:pt x="357728" y="358432"/>
                  </a:lnTo>
                  <a:lnTo>
                    <a:pt x="375158" y="363040"/>
                  </a:lnTo>
                  <a:lnTo>
                    <a:pt x="384529" y="364125"/>
                  </a:lnTo>
                  <a:lnTo>
                    <a:pt x="389273" y="364836"/>
                  </a:lnTo>
                  <a:lnTo>
                    <a:pt x="396202" y="363336"/>
                  </a:lnTo>
                  <a:lnTo>
                    <a:pt x="407773" y="361755"/>
                  </a:lnTo>
                  <a:lnTo>
                    <a:pt x="413336" y="357557"/>
                  </a:lnTo>
                  <a:lnTo>
                    <a:pt x="416717" y="350243"/>
                  </a:lnTo>
                  <a:lnTo>
                    <a:pt x="420865" y="335689"/>
                  </a:lnTo>
                  <a:lnTo>
                    <a:pt x="424847" y="329052"/>
                  </a:lnTo>
                  <a:lnTo>
                    <a:pt x="429020" y="325261"/>
                  </a:lnTo>
                  <a:lnTo>
                    <a:pt x="432519" y="322855"/>
                  </a:lnTo>
                  <a:lnTo>
                    <a:pt x="433192" y="319000"/>
                  </a:lnTo>
                  <a:lnTo>
                    <a:pt x="431592" y="314553"/>
                  </a:lnTo>
                  <a:lnTo>
                    <a:pt x="427168" y="299109"/>
                  </a:lnTo>
                  <a:lnTo>
                    <a:pt x="426323" y="293189"/>
                  </a:lnTo>
                  <a:lnTo>
                    <a:pt x="426604" y="289529"/>
                  </a:lnTo>
                  <a:lnTo>
                    <a:pt x="433087" y="283608"/>
                  </a:lnTo>
                  <a:lnTo>
                    <a:pt x="437880" y="281072"/>
                  </a:lnTo>
                  <a:lnTo>
                    <a:pt x="444364" y="277123"/>
                  </a:lnTo>
                  <a:lnTo>
                    <a:pt x="452257" y="270640"/>
                  </a:lnTo>
                  <a:lnTo>
                    <a:pt x="451246" y="267426"/>
                  </a:lnTo>
                  <a:lnTo>
                    <a:pt x="452222" y="256369"/>
                  </a:lnTo>
                  <a:lnTo>
                    <a:pt x="459656" y="260798"/>
                  </a:lnTo>
                  <a:lnTo>
                    <a:pt x="466593" y="257280"/>
                  </a:lnTo>
                  <a:lnTo>
                    <a:pt x="479380" y="251934"/>
                  </a:lnTo>
                  <a:lnTo>
                    <a:pt x="488052" y="251934"/>
                  </a:lnTo>
                  <a:lnTo>
                    <a:pt x="496268" y="250564"/>
                  </a:lnTo>
                  <a:lnTo>
                    <a:pt x="510419" y="253760"/>
                  </a:lnTo>
                  <a:lnTo>
                    <a:pt x="518635" y="255130"/>
                  </a:lnTo>
                  <a:lnTo>
                    <a:pt x="523461" y="265099"/>
                  </a:lnTo>
                  <a:lnTo>
                    <a:pt x="526013" y="266536"/>
                  </a:lnTo>
                  <a:lnTo>
                    <a:pt x="549640" y="276877"/>
                  </a:lnTo>
                  <a:lnTo>
                    <a:pt x="566124" y="273666"/>
                  </a:lnTo>
                  <a:lnTo>
                    <a:pt x="573278" y="269449"/>
                  </a:lnTo>
                  <a:lnTo>
                    <a:pt x="579834" y="262702"/>
                  </a:lnTo>
                  <a:lnTo>
                    <a:pt x="591715" y="249307"/>
                  </a:lnTo>
                  <a:lnTo>
                    <a:pt x="594829" y="243778"/>
                  </a:lnTo>
                  <a:lnTo>
                    <a:pt x="599101" y="238304"/>
                  </a:lnTo>
                  <a:lnTo>
                    <a:pt x="602832" y="232763"/>
                  </a:lnTo>
                  <a:lnTo>
                    <a:pt x="606348" y="229294"/>
                  </a:lnTo>
                  <a:lnTo>
                    <a:pt x="607865" y="223225"/>
                  </a:lnTo>
                  <a:lnTo>
                    <a:pt x="608244" y="216396"/>
                  </a:lnTo>
                  <a:lnTo>
                    <a:pt x="606348" y="201605"/>
                  </a:lnTo>
                  <a:lnTo>
                    <a:pt x="603124" y="189655"/>
                  </a:lnTo>
                  <a:lnTo>
                    <a:pt x="601796" y="177708"/>
                  </a:lnTo>
                  <a:lnTo>
                    <a:pt x="601796" y="173154"/>
                  </a:lnTo>
                  <a:lnTo>
                    <a:pt x="602909" y="171177"/>
                  </a:lnTo>
                  <a:close/>
                </a:path>
              </a:pathLst>
            </a:custGeom>
            <a:solidFill>
              <a:srgbClr val="EEB71A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" name="object 98">
              <a:extLst>
                <a:ext uri="{FF2B5EF4-FFF2-40B4-BE49-F238E27FC236}">
                  <a16:creationId xmlns:a16="http://schemas.microsoft.com/office/drawing/2014/main" id="{8B7783DF-4BAD-43D9-ADA5-D4245593E1A0}"/>
                </a:ext>
              </a:extLst>
            </p:cNvPr>
            <p:cNvSpPr/>
            <p:nvPr/>
          </p:nvSpPr>
          <p:spPr>
            <a:xfrm>
              <a:off x="3079777" y="2303656"/>
              <a:ext cx="1344499" cy="1418079"/>
            </a:xfrm>
            <a:custGeom>
              <a:avLst/>
              <a:gdLst/>
              <a:ahLst/>
              <a:cxnLst/>
              <a:rect l="l" t="t" r="r" b="b"/>
              <a:pathLst>
                <a:path w="1344499" h="1418079">
                  <a:moveTo>
                    <a:pt x="1254179" y="763787"/>
                  </a:moveTo>
                  <a:lnTo>
                    <a:pt x="1287303" y="790953"/>
                  </a:lnTo>
                  <a:lnTo>
                    <a:pt x="1291626" y="801265"/>
                  </a:lnTo>
                  <a:lnTo>
                    <a:pt x="1294952" y="802595"/>
                  </a:lnTo>
                  <a:lnTo>
                    <a:pt x="1299940" y="803593"/>
                  </a:lnTo>
                  <a:lnTo>
                    <a:pt x="1306925" y="806920"/>
                  </a:lnTo>
                  <a:lnTo>
                    <a:pt x="1312578" y="811577"/>
                  </a:lnTo>
                  <a:lnTo>
                    <a:pt x="1316569" y="812575"/>
                  </a:lnTo>
                  <a:lnTo>
                    <a:pt x="1319895" y="811577"/>
                  </a:lnTo>
                  <a:lnTo>
                    <a:pt x="1320894" y="813240"/>
                  </a:lnTo>
                  <a:lnTo>
                    <a:pt x="1319895" y="816234"/>
                  </a:lnTo>
                  <a:lnTo>
                    <a:pt x="1319230" y="820225"/>
                  </a:lnTo>
                  <a:lnTo>
                    <a:pt x="1319562" y="823884"/>
                  </a:lnTo>
                  <a:lnTo>
                    <a:pt x="1319562" y="826213"/>
                  </a:lnTo>
                  <a:lnTo>
                    <a:pt x="1321225" y="829539"/>
                  </a:lnTo>
                  <a:lnTo>
                    <a:pt x="1328874" y="834862"/>
                  </a:lnTo>
                  <a:lnTo>
                    <a:pt x="1328873" y="840184"/>
                  </a:lnTo>
                  <a:lnTo>
                    <a:pt x="1331201" y="844176"/>
                  </a:lnTo>
                  <a:lnTo>
                    <a:pt x="1334527" y="848833"/>
                  </a:lnTo>
                  <a:lnTo>
                    <a:pt x="1334527" y="851494"/>
                  </a:lnTo>
                  <a:lnTo>
                    <a:pt x="1332863" y="856483"/>
                  </a:lnTo>
                  <a:lnTo>
                    <a:pt x="1334193" y="860143"/>
                  </a:lnTo>
                  <a:lnTo>
                    <a:pt x="1333860" y="862804"/>
                  </a:lnTo>
                  <a:lnTo>
                    <a:pt x="1330534" y="867128"/>
                  </a:lnTo>
                  <a:lnTo>
                    <a:pt x="1325545" y="874447"/>
                  </a:lnTo>
                  <a:lnTo>
                    <a:pt x="1323881" y="878438"/>
                  </a:lnTo>
                  <a:lnTo>
                    <a:pt x="1324546" y="888750"/>
                  </a:lnTo>
                  <a:lnTo>
                    <a:pt x="1325543" y="891411"/>
                  </a:lnTo>
                  <a:lnTo>
                    <a:pt x="1332860" y="896401"/>
                  </a:lnTo>
                  <a:lnTo>
                    <a:pt x="1334523" y="899062"/>
                  </a:lnTo>
                  <a:lnTo>
                    <a:pt x="1335853" y="903054"/>
                  </a:lnTo>
                  <a:lnTo>
                    <a:pt x="1334190" y="907045"/>
                  </a:lnTo>
                  <a:lnTo>
                    <a:pt x="1337183" y="909706"/>
                  </a:lnTo>
                  <a:lnTo>
                    <a:pt x="1339510" y="913698"/>
                  </a:lnTo>
                  <a:lnTo>
                    <a:pt x="1342836" y="918023"/>
                  </a:lnTo>
                  <a:lnTo>
                    <a:pt x="1344166" y="921349"/>
                  </a:lnTo>
                  <a:lnTo>
                    <a:pt x="1344499" y="924343"/>
                  </a:lnTo>
                  <a:lnTo>
                    <a:pt x="1343500" y="927004"/>
                  </a:lnTo>
                  <a:lnTo>
                    <a:pt x="1342835" y="931328"/>
                  </a:lnTo>
                  <a:lnTo>
                    <a:pt x="1344165" y="935320"/>
                  </a:lnTo>
                  <a:lnTo>
                    <a:pt x="1344497" y="951619"/>
                  </a:lnTo>
                  <a:lnTo>
                    <a:pt x="1342501" y="954946"/>
                  </a:lnTo>
                  <a:lnTo>
                    <a:pt x="1338842" y="954614"/>
                  </a:lnTo>
                  <a:lnTo>
                    <a:pt x="1337512" y="958272"/>
                  </a:lnTo>
                  <a:lnTo>
                    <a:pt x="1336846" y="962930"/>
                  </a:lnTo>
                  <a:lnTo>
                    <a:pt x="1338176" y="966921"/>
                  </a:lnTo>
                  <a:lnTo>
                    <a:pt x="1335848" y="970913"/>
                  </a:lnTo>
                  <a:lnTo>
                    <a:pt x="1334184" y="974239"/>
                  </a:lnTo>
                  <a:lnTo>
                    <a:pt x="1336845" y="978231"/>
                  </a:lnTo>
                  <a:lnTo>
                    <a:pt x="1337510" y="982888"/>
                  </a:lnTo>
                  <a:lnTo>
                    <a:pt x="1335180" y="989874"/>
                  </a:lnTo>
                  <a:lnTo>
                    <a:pt x="1333517" y="997192"/>
                  </a:lnTo>
                  <a:lnTo>
                    <a:pt x="1333517" y="1001849"/>
                  </a:lnTo>
                  <a:lnTo>
                    <a:pt x="1337175" y="1007504"/>
                  </a:lnTo>
                  <a:lnTo>
                    <a:pt x="1336842" y="1013824"/>
                  </a:lnTo>
                  <a:lnTo>
                    <a:pt x="1335844" y="1019812"/>
                  </a:lnTo>
                  <a:lnTo>
                    <a:pt x="1338504" y="1023138"/>
                  </a:lnTo>
                  <a:lnTo>
                    <a:pt x="1338504" y="1025466"/>
                  </a:lnTo>
                  <a:lnTo>
                    <a:pt x="1335843" y="1029458"/>
                  </a:lnTo>
                  <a:lnTo>
                    <a:pt x="1332516" y="1031787"/>
                  </a:lnTo>
                  <a:lnTo>
                    <a:pt x="1333514" y="1034115"/>
                  </a:lnTo>
                  <a:lnTo>
                    <a:pt x="1336175" y="1034115"/>
                  </a:lnTo>
                  <a:lnTo>
                    <a:pt x="1336803" y="1034429"/>
                  </a:lnTo>
                  <a:lnTo>
                    <a:pt x="1322796" y="1040362"/>
                  </a:lnTo>
                  <a:lnTo>
                    <a:pt x="1316341" y="1044469"/>
                  </a:lnTo>
                  <a:lnTo>
                    <a:pt x="1298163" y="1055076"/>
                  </a:lnTo>
                  <a:lnTo>
                    <a:pt x="1295799" y="1059141"/>
                  </a:lnTo>
                  <a:lnTo>
                    <a:pt x="1285128" y="1060565"/>
                  </a:lnTo>
                  <a:lnTo>
                    <a:pt x="1278486" y="1059141"/>
                  </a:lnTo>
                  <a:lnTo>
                    <a:pt x="1266454" y="1057382"/>
                  </a:lnTo>
                  <a:lnTo>
                    <a:pt x="1262053" y="1057382"/>
                  </a:lnTo>
                  <a:lnTo>
                    <a:pt x="1249727" y="1057382"/>
                  </a:lnTo>
                  <a:lnTo>
                    <a:pt x="1243272" y="1059727"/>
                  </a:lnTo>
                  <a:lnTo>
                    <a:pt x="1239751" y="1058260"/>
                  </a:lnTo>
                  <a:lnTo>
                    <a:pt x="1233650" y="1056565"/>
                  </a:lnTo>
                  <a:lnTo>
                    <a:pt x="1222466" y="1056677"/>
                  </a:lnTo>
                  <a:lnTo>
                    <a:pt x="1206685" y="1066054"/>
                  </a:lnTo>
                  <a:lnTo>
                    <a:pt x="1199595" y="1073144"/>
                  </a:lnTo>
                  <a:lnTo>
                    <a:pt x="1192506" y="1076802"/>
                  </a:lnTo>
                  <a:lnTo>
                    <a:pt x="1184959" y="1078403"/>
                  </a:lnTo>
                  <a:lnTo>
                    <a:pt x="1178327" y="1081835"/>
                  </a:lnTo>
                  <a:lnTo>
                    <a:pt x="1170323" y="1089840"/>
                  </a:lnTo>
                  <a:lnTo>
                    <a:pt x="1163690" y="1096012"/>
                  </a:lnTo>
                  <a:lnTo>
                    <a:pt x="1157744" y="1097613"/>
                  </a:lnTo>
                  <a:lnTo>
                    <a:pt x="1151341" y="1097613"/>
                  </a:lnTo>
                  <a:lnTo>
                    <a:pt x="1144251" y="1099672"/>
                  </a:lnTo>
                  <a:lnTo>
                    <a:pt x="1140363" y="1106304"/>
                  </a:lnTo>
                  <a:lnTo>
                    <a:pt x="1127099" y="1123229"/>
                  </a:lnTo>
                  <a:lnTo>
                    <a:pt x="1117494" y="1131004"/>
                  </a:lnTo>
                  <a:lnTo>
                    <a:pt x="1106974" y="1139922"/>
                  </a:lnTo>
                  <a:lnTo>
                    <a:pt x="1103772" y="1147012"/>
                  </a:lnTo>
                  <a:lnTo>
                    <a:pt x="1098741" y="1163251"/>
                  </a:lnTo>
                  <a:lnTo>
                    <a:pt x="1089262" y="1179147"/>
                  </a:lnTo>
                  <a:lnTo>
                    <a:pt x="1085829" y="1181611"/>
                  </a:lnTo>
                  <a:lnTo>
                    <a:pt x="1079872" y="1187191"/>
                  </a:lnTo>
                  <a:lnTo>
                    <a:pt x="1074889" y="1194710"/>
                  </a:lnTo>
                  <a:lnTo>
                    <a:pt x="1065487" y="1222237"/>
                  </a:lnTo>
                  <a:lnTo>
                    <a:pt x="1057118" y="1236663"/>
                  </a:lnTo>
                  <a:lnTo>
                    <a:pt x="1056206" y="1237380"/>
                  </a:lnTo>
                  <a:lnTo>
                    <a:pt x="1044193" y="1242413"/>
                  </a:lnTo>
                  <a:lnTo>
                    <a:pt x="1033624" y="1252884"/>
                  </a:lnTo>
                  <a:lnTo>
                    <a:pt x="1032219" y="1257909"/>
                  </a:lnTo>
                  <a:lnTo>
                    <a:pt x="1023037" y="1273741"/>
                  </a:lnTo>
                  <a:lnTo>
                    <a:pt x="1017797" y="1292484"/>
                  </a:lnTo>
                  <a:lnTo>
                    <a:pt x="1015584" y="1305242"/>
                  </a:lnTo>
                  <a:lnTo>
                    <a:pt x="1014548" y="1323565"/>
                  </a:lnTo>
                  <a:lnTo>
                    <a:pt x="1013227" y="1342687"/>
                  </a:lnTo>
                  <a:lnTo>
                    <a:pt x="1010463" y="1346752"/>
                  </a:lnTo>
                  <a:lnTo>
                    <a:pt x="1001643" y="1348514"/>
                  </a:lnTo>
                  <a:lnTo>
                    <a:pt x="994165" y="1353082"/>
                  </a:lnTo>
                  <a:lnTo>
                    <a:pt x="989492" y="1359853"/>
                  </a:lnTo>
                  <a:lnTo>
                    <a:pt x="964725" y="1351697"/>
                  </a:lnTo>
                  <a:lnTo>
                    <a:pt x="933394" y="1343693"/>
                  </a:lnTo>
                  <a:lnTo>
                    <a:pt x="905950" y="1333171"/>
                  </a:lnTo>
                  <a:lnTo>
                    <a:pt x="879878" y="1322879"/>
                  </a:lnTo>
                  <a:lnTo>
                    <a:pt x="854493" y="1309157"/>
                  </a:lnTo>
                  <a:lnTo>
                    <a:pt x="838027" y="1295436"/>
                  </a:lnTo>
                  <a:lnTo>
                    <a:pt x="836427" y="1288577"/>
                  </a:lnTo>
                  <a:lnTo>
                    <a:pt x="838485" y="1281029"/>
                  </a:lnTo>
                  <a:lnTo>
                    <a:pt x="836427" y="1267307"/>
                  </a:lnTo>
                  <a:lnTo>
                    <a:pt x="831167" y="1248783"/>
                  </a:lnTo>
                  <a:lnTo>
                    <a:pt x="824306" y="1237578"/>
                  </a:lnTo>
                  <a:lnTo>
                    <a:pt x="816759" y="1230715"/>
                  </a:lnTo>
                  <a:lnTo>
                    <a:pt x="805781" y="1221110"/>
                  </a:lnTo>
                  <a:lnTo>
                    <a:pt x="801893" y="1215849"/>
                  </a:lnTo>
                  <a:lnTo>
                    <a:pt x="796634" y="1209446"/>
                  </a:lnTo>
                  <a:lnTo>
                    <a:pt x="786113" y="1201441"/>
                  </a:lnTo>
                  <a:lnTo>
                    <a:pt x="759127" y="1195038"/>
                  </a:lnTo>
                  <a:lnTo>
                    <a:pt x="735114" y="1199385"/>
                  </a:lnTo>
                  <a:lnTo>
                    <a:pt x="716590" y="1213793"/>
                  </a:lnTo>
                  <a:lnTo>
                    <a:pt x="699249" y="1238905"/>
                  </a:lnTo>
                  <a:lnTo>
                    <a:pt x="692721" y="1248698"/>
                  </a:lnTo>
                  <a:lnTo>
                    <a:pt x="676366" y="1277505"/>
                  </a:lnTo>
                  <a:lnTo>
                    <a:pt x="668853" y="1284266"/>
                  </a:lnTo>
                  <a:lnTo>
                    <a:pt x="664086" y="1285384"/>
                  </a:lnTo>
                  <a:lnTo>
                    <a:pt x="655504" y="1283085"/>
                  </a:lnTo>
                  <a:lnTo>
                    <a:pt x="647796" y="1282174"/>
                  </a:lnTo>
                  <a:lnTo>
                    <a:pt x="641911" y="1280807"/>
                  </a:lnTo>
                  <a:lnTo>
                    <a:pt x="631826" y="1279759"/>
                  </a:lnTo>
                  <a:lnTo>
                    <a:pt x="616539" y="1278103"/>
                  </a:lnTo>
                  <a:lnTo>
                    <a:pt x="606410" y="1277368"/>
                  </a:lnTo>
                  <a:lnTo>
                    <a:pt x="597017" y="1281788"/>
                  </a:lnTo>
                  <a:lnTo>
                    <a:pt x="587439" y="1293206"/>
                  </a:lnTo>
                  <a:lnTo>
                    <a:pt x="576388" y="1300755"/>
                  </a:lnTo>
                  <a:lnTo>
                    <a:pt x="562943" y="1304443"/>
                  </a:lnTo>
                  <a:lnTo>
                    <a:pt x="549771" y="1306901"/>
                  </a:lnTo>
                  <a:lnTo>
                    <a:pt x="538493" y="1306044"/>
                  </a:lnTo>
                  <a:lnTo>
                    <a:pt x="519898" y="1308362"/>
                  </a:lnTo>
                  <a:lnTo>
                    <a:pt x="499774" y="1309744"/>
                  </a:lnTo>
                  <a:lnTo>
                    <a:pt x="488302" y="1314276"/>
                  </a:lnTo>
                  <a:lnTo>
                    <a:pt x="479441" y="1318750"/>
                  </a:lnTo>
                  <a:lnTo>
                    <a:pt x="469382" y="1329452"/>
                  </a:lnTo>
                  <a:lnTo>
                    <a:pt x="464183" y="1336961"/>
                  </a:lnTo>
                  <a:lnTo>
                    <a:pt x="461198" y="1346102"/>
                  </a:lnTo>
                  <a:lnTo>
                    <a:pt x="454411" y="1360989"/>
                  </a:lnTo>
                  <a:lnTo>
                    <a:pt x="445256" y="1374009"/>
                  </a:lnTo>
                  <a:lnTo>
                    <a:pt x="436918" y="1380412"/>
                  </a:lnTo>
                  <a:lnTo>
                    <a:pt x="417455" y="1385884"/>
                  </a:lnTo>
                  <a:lnTo>
                    <a:pt x="403722" y="1395172"/>
                  </a:lnTo>
                  <a:lnTo>
                    <a:pt x="393386" y="1401791"/>
                  </a:lnTo>
                  <a:lnTo>
                    <a:pt x="378636" y="1413611"/>
                  </a:lnTo>
                  <a:lnTo>
                    <a:pt x="368931" y="1418079"/>
                  </a:lnTo>
                  <a:lnTo>
                    <a:pt x="360878" y="1416941"/>
                  </a:lnTo>
                  <a:lnTo>
                    <a:pt x="331474" y="1396299"/>
                  </a:lnTo>
                  <a:lnTo>
                    <a:pt x="325430" y="1393404"/>
                  </a:lnTo>
                  <a:lnTo>
                    <a:pt x="319397" y="1389121"/>
                  </a:lnTo>
                  <a:lnTo>
                    <a:pt x="316276" y="1385552"/>
                  </a:lnTo>
                  <a:lnTo>
                    <a:pt x="309561" y="1379957"/>
                  </a:lnTo>
                  <a:lnTo>
                    <a:pt x="305294" y="1375609"/>
                  </a:lnTo>
                  <a:lnTo>
                    <a:pt x="303471" y="1372976"/>
                  </a:lnTo>
                  <a:lnTo>
                    <a:pt x="300342" y="1370488"/>
                  </a:lnTo>
                  <a:lnTo>
                    <a:pt x="285041" y="1355582"/>
                  </a:lnTo>
                  <a:lnTo>
                    <a:pt x="282983" y="1350552"/>
                  </a:lnTo>
                  <a:lnTo>
                    <a:pt x="281958" y="1344082"/>
                  </a:lnTo>
                  <a:lnTo>
                    <a:pt x="279994" y="1339677"/>
                  </a:lnTo>
                  <a:lnTo>
                    <a:pt x="276022" y="1336949"/>
                  </a:lnTo>
                  <a:lnTo>
                    <a:pt x="270813" y="1335445"/>
                  </a:lnTo>
                  <a:lnTo>
                    <a:pt x="265599" y="1334634"/>
                  </a:lnTo>
                  <a:lnTo>
                    <a:pt x="258877" y="1330038"/>
                  </a:lnTo>
                  <a:lnTo>
                    <a:pt x="252612" y="1325986"/>
                  </a:lnTo>
                  <a:lnTo>
                    <a:pt x="245911" y="1318462"/>
                  </a:lnTo>
                  <a:lnTo>
                    <a:pt x="219611" y="1293304"/>
                  </a:lnTo>
                  <a:lnTo>
                    <a:pt x="208547" y="1284130"/>
                  </a:lnTo>
                  <a:lnTo>
                    <a:pt x="199573" y="1272507"/>
                  </a:lnTo>
                  <a:lnTo>
                    <a:pt x="196306" y="1268015"/>
                  </a:lnTo>
                  <a:lnTo>
                    <a:pt x="193329" y="1255284"/>
                  </a:lnTo>
                  <a:lnTo>
                    <a:pt x="190606" y="1249719"/>
                  </a:lnTo>
                  <a:lnTo>
                    <a:pt x="185446" y="1241438"/>
                  </a:lnTo>
                  <a:lnTo>
                    <a:pt x="180648" y="1236241"/>
                  </a:lnTo>
                  <a:lnTo>
                    <a:pt x="174764" y="1232498"/>
                  </a:lnTo>
                  <a:lnTo>
                    <a:pt x="166343" y="1229351"/>
                  </a:lnTo>
                  <a:lnTo>
                    <a:pt x="160436" y="1228689"/>
                  </a:lnTo>
                  <a:lnTo>
                    <a:pt x="144513" y="1222635"/>
                  </a:lnTo>
                  <a:lnTo>
                    <a:pt x="138170" y="1215958"/>
                  </a:lnTo>
                  <a:lnTo>
                    <a:pt x="133502" y="1214400"/>
                  </a:lnTo>
                  <a:lnTo>
                    <a:pt x="127277" y="1214399"/>
                  </a:lnTo>
                  <a:lnTo>
                    <a:pt x="118717" y="1212844"/>
                  </a:lnTo>
                  <a:lnTo>
                    <a:pt x="112492" y="1205840"/>
                  </a:lnTo>
                  <a:lnTo>
                    <a:pt x="109380" y="1199615"/>
                  </a:lnTo>
                  <a:lnTo>
                    <a:pt x="104711" y="1192614"/>
                  </a:lnTo>
                  <a:lnTo>
                    <a:pt x="101495" y="1184636"/>
                  </a:lnTo>
                  <a:lnTo>
                    <a:pt x="99838" y="1180235"/>
                  </a:lnTo>
                  <a:lnTo>
                    <a:pt x="95581" y="1174579"/>
                  </a:lnTo>
                  <a:lnTo>
                    <a:pt x="90787" y="1168765"/>
                  </a:lnTo>
                  <a:lnTo>
                    <a:pt x="88725" y="1167285"/>
                  </a:lnTo>
                  <a:lnTo>
                    <a:pt x="85754" y="1164259"/>
                  </a:lnTo>
                  <a:lnTo>
                    <a:pt x="85245" y="1160329"/>
                  </a:lnTo>
                  <a:lnTo>
                    <a:pt x="87808" y="1156343"/>
                  </a:lnTo>
                  <a:lnTo>
                    <a:pt x="90827" y="1152978"/>
                  </a:lnTo>
                  <a:lnTo>
                    <a:pt x="91085" y="1149129"/>
                  </a:lnTo>
                  <a:lnTo>
                    <a:pt x="93747" y="1143093"/>
                  </a:lnTo>
                  <a:lnTo>
                    <a:pt x="96323" y="1139487"/>
                  </a:lnTo>
                  <a:lnTo>
                    <a:pt x="97354" y="1134849"/>
                  </a:lnTo>
                  <a:lnTo>
                    <a:pt x="96581" y="1129694"/>
                  </a:lnTo>
                  <a:lnTo>
                    <a:pt x="96581" y="1122221"/>
                  </a:lnTo>
                  <a:lnTo>
                    <a:pt x="97354" y="1115520"/>
                  </a:lnTo>
                  <a:lnTo>
                    <a:pt x="98384" y="1106501"/>
                  </a:lnTo>
                  <a:lnTo>
                    <a:pt x="97611" y="1099287"/>
                  </a:lnTo>
                  <a:lnTo>
                    <a:pt x="96199" y="1090407"/>
                  </a:lnTo>
                  <a:lnTo>
                    <a:pt x="99975" y="1077728"/>
                  </a:lnTo>
                  <a:lnTo>
                    <a:pt x="102656" y="1071030"/>
                  </a:lnTo>
                  <a:lnTo>
                    <a:pt x="104667" y="1067008"/>
                  </a:lnTo>
                  <a:lnTo>
                    <a:pt x="110028" y="1052261"/>
                  </a:lnTo>
                  <a:lnTo>
                    <a:pt x="116730" y="1030820"/>
                  </a:lnTo>
                  <a:lnTo>
                    <a:pt x="119411" y="1021434"/>
                  </a:lnTo>
                  <a:lnTo>
                    <a:pt x="122761" y="1009371"/>
                  </a:lnTo>
                  <a:lnTo>
                    <a:pt x="122761" y="999988"/>
                  </a:lnTo>
                  <a:lnTo>
                    <a:pt x="118810" y="991005"/>
                  </a:lnTo>
                  <a:lnTo>
                    <a:pt x="115401" y="984742"/>
                  </a:lnTo>
                  <a:lnTo>
                    <a:pt x="111862" y="975395"/>
                  </a:lnTo>
                  <a:lnTo>
                    <a:pt x="110612" y="967916"/>
                  </a:lnTo>
                  <a:lnTo>
                    <a:pt x="111897" y="960225"/>
                  </a:lnTo>
                  <a:lnTo>
                    <a:pt x="119145" y="955890"/>
                  </a:lnTo>
                  <a:lnTo>
                    <a:pt x="127513" y="955878"/>
                  </a:lnTo>
                  <a:lnTo>
                    <a:pt x="135160" y="953362"/>
                  </a:lnTo>
                  <a:lnTo>
                    <a:pt x="136500" y="945996"/>
                  </a:lnTo>
                  <a:lnTo>
                    <a:pt x="136500" y="932591"/>
                  </a:lnTo>
                  <a:lnTo>
                    <a:pt x="135830" y="921868"/>
                  </a:lnTo>
                  <a:lnTo>
                    <a:pt x="131848" y="909243"/>
                  </a:lnTo>
                  <a:lnTo>
                    <a:pt x="127960" y="905592"/>
                  </a:lnTo>
                  <a:lnTo>
                    <a:pt x="125965" y="902092"/>
                  </a:lnTo>
                  <a:lnTo>
                    <a:pt x="123639" y="898010"/>
                  </a:lnTo>
                  <a:lnTo>
                    <a:pt x="122677" y="893153"/>
                  </a:lnTo>
                  <a:lnTo>
                    <a:pt x="120909" y="882973"/>
                  </a:lnTo>
                  <a:lnTo>
                    <a:pt x="121756" y="872195"/>
                  </a:lnTo>
                  <a:lnTo>
                    <a:pt x="121810" y="864881"/>
                  </a:lnTo>
                  <a:lnTo>
                    <a:pt x="121465" y="859565"/>
                  </a:lnTo>
                  <a:lnTo>
                    <a:pt x="119964" y="855009"/>
                  </a:lnTo>
                  <a:lnTo>
                    <a:pt x="117314" y="849905"/>
                  </a:lnTo>
                  <a:lnTo>
                    <a:pt x="108641" y="839179"/>
                  </a:lnTo>
                  <a:lnTo>
                    <a:pt x="104971" y="831625"/>
                  </a:lnTo>
                  <a:lnTo>
                    <a:pt x="101302" y="822126"/>
                  </a:lnTo>
                  <a:lnTo>
                    <a:pt x="100870" y="813708"/>
                  </a:lnTo>
                  <a:lnTo>
                    <a:pt x="100654" y="805937"/>
                  </a:lnTo>
                  <a:lnTo>
                    <a:pt x="103094" y="789647"/>
                  </a:lnTo>
                  <a:lnTo>
                    <a:pt x="104860" y="779185"/>
                  </a:lnTo>
                  <a:lnTo>
                    <a:pt x="108706" y="767818"/>
                  </a:lnTo>
                  <a:lnTo>
                    <a:pt x="112605" y="759455"/>
                  </a:lnTo>
                  <a:lnTo>
                    <a:pt x="114328" y="754923"/>
                  </a:lnTo>
                  <a:lnTo>
                    <a:pt x="114364" y="752545"/>
                  </a:lnTo>
                  <a:lnTo>
                    <a:pt x="118574" y="752162"/>
                  </a:lnTo>
                  <a:lnTo>
                    <a:pt x="119530" y="751843"/>
                  </a:lnTo>
                  <a:lnTo>
                    <a:pt x="124947" y="750886"/>
                  </a:lnTo>
                  <a:lnTo>
                    <a:pt x="129407" y="748337"/>
                  </a:lnTo>
                  <a:lnTo>
                    <a:pt x="132913" y="745151"/>
                  </a:lnTo>
                  <a:lnTo>
                    <a:pt x="131767" y="736220"/>
                  </a:lnTo>
                  <a:lnTo>
                    <a:pt x="129015" y="728881"/>
                  </a:lnTo>
                  <a:lnTo>
                    <a:pt x="127179" y="720622"/>
                  </a:lnTo>
                  <a:lnTo>
                    <a:pt x="126262" y="710530"/>
                  </a:lnTo>
                  <a:lnTo>
                    <a:pt x="127179" y="702271"/>
                  </a:lnTo>
                  <a:lnTo>
                    <a:pt x="126262" y="694012"/>
                  </a:lnTo>
                  <a:lnTo>
                    <a:pt x="126261" y="683917"/>
                  </a:lnTo>
                  <a:lnTo>
                    <a:pt x="118002" y="677496"/>
                  </a:lnTo>
                  <a:lnTo>
                    <a:pt x="106073" y="672905"/>
                  </a:lnTo>
                  <a:lnTo>
                    <a:pt x="99650" y="669236"/>
                  </a:lnTo>
                  <a:lnTo>
                    <a:pt x="97815" y="660977"/>
                  </a:lnTo>
                  <a:lnTo>
                    <a:pt x="98733" y="650883"/>
                  </a:lnTo>
                  <a:lnTo>
                    <a:pt x="98732" y="647213"/>
                  </a:lnTo>
                  <a:lnTo>
                    <a:pt x="100568" y="641709"/>
                  </a:lnTo>
                  <a:lnTo>
                    <a:pt x="108826" y="634364"/>
                  </a:lnTo>
                  <a:lnTo>
                    <a:pt x="120943" y="628884"/>
                  </a:lnTo>
                  <a:lnTo>
                    <a:pt x="122767" y="627228"/>
                  </a:lnTo>
                  <a:lnTo>
                    <a:pt x="124756" y="624904"/>
                  </a:lnTo>
                  <a:lnTo>
                    <a:pt x="129066" y="620095"/>
                  </a:lnTo>
                  <a:lnTo>
                    <a:pt x="131388" y="615791"/>
                  </a:lnTo>
                  <a:lnTo>
                    <a:pt x="133377" y="612474"/>
                  </a:lnTo>
                  <a:lnTo>
                    <a:pt x="136527" y="609154"/>
                  </a:lnTo>
                  <a:lnTo>
                    <a:pt x="139346" y="606338"/>
                  </a:lnTo>
                  <a:lnTo>
                    <a:pt x="142330" y="601529"/>
                  </a:lnTo>
                  <a:lnTo>
                    <a:pt x="145314" y="600202"/>
                  </a:lnTo>
                  <a:lnTo>
                    <a:pt x="150454" y="600035"/>
                  </a:lnTo>
                  <a:lnTo>
                    <a:pt x="155925" y="598713"/>
                  </a:lnTo>
                  <a:lnTo>
                    <a:pt x="159572" y="598546"/>
                  </a:lnTo>
                  <a:lnTo>
                    <a:pt x="163385" y="596891"/>
                  </a:lnTo>
                  <a:lnTo>
                    <a:pt x="170348" y="594734"/>
                  </a:lnTo>
                  <a:lnTo>
                    <a:pt x="173167" y="591417"/>
                  </a:lnTo>
                  <a:lnTo>
                    <a:pt x="174824" y="587437"/>
                  </a:lnTo>
                  <a:lnTo>
                    <a:pt x="175488" y="583124"/>
                  </a:lnTo>
                  <a:lnTo>
                    <a:pt x="173996" y="579148"/>
                  </a:lnTo>
                  <a:lnTo>
                    <a:pt x="171536" y="572778"/>
                  </a:lnTo>
                  <a:lnTo>
                    <a:pt x="172060" y="570050"/>
                  </a:lnTo>
                  <a:lnTo>
                    <a:pt x="172060" y="567954"/>
                  </a:lnTo>
                  <a:lnTo>
                    <a:pt x="171640" y="565961"/>
                  </a:lnTo>
                  <a:lnTo>
                    <a:pt x="171535" y="563546"/>
                  </a:lnTo>
                  <a:lnTo>
                    <a:pt x="172795" y="561866"/>
                  </a:lnTo>
                  <a:lnTo>
                    <a:pt x="175942" y="560712"/>
                  </a:lnTo>
                  <a:lnTo>
                    <a:pt x="178830" y="557887"/>
                  </a:lnTo>
                  <a:lnTo>
                    <a:pt x="179750" y="556049"/>
                  </a:lnTo>
                  <a:lnTo>
                    <a:pt x="184090" y="546186"/>
                  </a:lnTo>
                  <a:lnTo>
                    <a:pt x="188692" y="537769"/>
                  </a:lnTo>
                  <a:lnTo>
                    <a:pt x="191717" y="528695"/>
                  </a:lnTo>
                  <a:lnTo>
                    <a:pt x="193690" y="521201"/>
                  </a:lnTo>
                  <a:lnTo>
                    <a:pt x="193701" y="515569"/>
                  </a:lnTo>
                  <a:lnTo>
                    <a:pt x="190817" y="511079"/>
                  </a:lnTo>
                  <a:lnTo>
                    <a:pt x="185631" y="506420"/>
                  </a:lnTo>
                  <a:lnTo>
                    <a:pt x="179519" y="502367"/>
                  </a:lnTo>
                  <a:lnTo>
                    <a:pt x="172950" y="497847"/>
                  </a:lnTo>
                  <a:lnTo>
                    <a:pt x="166609" y="493640"/>
                  </a:lnTo>
                  <a:lnTo>
                    <a:pt x="161652" y="489211"/>
                  </a:lnTo>
                  <a:lnTo>
                    <a:pt x="157010" y="483707"/>
                  </a:lnTo>
                  <a:lnTo>
                    <a:pt x="151621" y="475192"/>
                  </a:lnTo>
                  <a:lnTo>
                    <a:pt x="148431" y="470547"/>
                  </a:lnTo>
                  <a:lnTo>
                    <a:pt x="145323" y="465210"/>
                  </a:lnTo>
                  <a:lnTo>
                    <a:pt x="137036" y="443813"/>
                  </a:lnTo>
                  <a:lnTo>
                    <a:pt x="132349" y="433995"/>
                  </a:lnTo>
                  <a:lnTo>
                    <a:pt x="130062" y="431665"/>
                  </a:lnTo>
                  <a:lnTo>
                    <a:pt x="124525" y="433087"/>
                  </a:lnTo>
                  <a:lnTo>
                    <a:pt x="120900" y="435368"/>
                  </a:lnTo>
                  <a:lnTo>
                    <a:pt x="116886" y="438339"/>
                  </a:lnTo>
                  <a:lnTo>
                    <a:pt x="112270" y="441525"/>
                  </a:lnTo>
                  <a:lnTo>
                    <a:pt x="107080" y="445915"/>
                  </a:lnTo>
                  <a:lnTo>
                    <a:pt x="103886" y="449505"/>
                  </a:lnTo>
                  <a:lnTo>
                    <a:pt x="99095" y="454299"/>
                  </a:lnTo>
                  <a:lnTo>
                    <a:pt x="94704" y="458293"/>
                  </a:lnTo>
                  <a:lnTo>
                    <a:pt x="89514" y="462680"/>
                  </a:lnTo>
                  <a:lnTo>
                    <a:pt x="81130" y="467473"/>
                  </a:lnTo>
                  <a:lnTo>
                    <a:pt x="57176" y="473063"/>
                  </a:lnTo>
                  <a:lnTo>
                    <a:pt x="46398" y="473460"/>
                  </a:lnTo>
                  <a:lnTo>
                    <a:pt x="40808" y="471866"/>
                  </a:lnTo>
                  <a:lnTo>
                    <a:pt x="30428" y="466273"/>
                  </a:lnTo>
                  <a:lnTo>
                    <a:pt x="23404" y="455696"/>
                  </a:lnTo>
                  <a:lnTo>
                    <a:pt x="19694" y="449420"/>
                  </a:lnTo>
                  <a:lnTo>
                    <a:pt x="12274" y="443712"/>
                  </a:lnTo>
                  <a:lnTo>
                    <a:pt x="5710" y="440319"/>
                  </a:lnTo>
                  <a:lnTo>
                    <a:pt x="2856" y="438573"/>
                  </a:lnTo>
                  <a:lnTo>
                    <a:pt x="3293" y="434910"/>
                  </a:lnTo>
                  <a:lnTo>
                    <a:pt x="6566" y="434007"/>
                  </a:lnTo>
                  <a:lnTo>
                    <a:pt x="8564" y="428299"/>
                  </a:lnTo>
                  <a:lnTo>
                    <a:pt x="8564" y="422592"/>
                  </a:lnTo>
                  <a:lnTo>
                    <a:pt x="5680" y="413056"/>
                  </a:lnTo>
                  <a:lnTo>
                    <a:pt x="4967" y="405030"/>
                  </a:lnTo>
                  <a:lnTo>
                    <a:pt x="4874" y="404752"/>
                  </a:lnTo>
                  <a:lnTo>
                    <a:pt x="5007" y="404567"/>
                  </a:lnTo>
                  <a:lnTo>
                    <a:pt x="5502" y="400112"/>
                  </a:lnTo>
                  <a:lnTo>
                    <a:pt x="4489" y="396395"/>
                  </a:lnTo>
                  <a:lnTo>
                    <a:pt x="4018" y="394668"/>
                  </a:lnTo>
                  <a:lnTo>
                    <a:pt x="3801" y="394420"/>
                  </a:lnTo>
                  <a:lnTo>
                    <a:pt x="3" y="387584"/>
                  </a:lnTo>
                  <a:lnTo>
                    <a:pt x="1280" y="388773"/>
                  </a:lnTo>
                  <a:lnTo>
                    <a:pt x="2646" y="390259"/>
                  </a:lnTo>
                  <a:lnTo>
                    <a:pt x="7355" y="387011"/>
                  </a:lnTo>
                  <a:lnTo>
                    <a:pt x="9349" y="386173"/>
                  </a:lnTo>
                  <a:lnTo>
                    <a:pt x="10379" y="384514"/>
                  </a:lnTo>
                  <a:lnTo>
                    <a:pt x="12276" y="383139"/>
                  </a:lnTo>
                  <a:lnTo>
                    <a:pt x="13802" y="382312"/>
                  </a:lnTo>
                  <a:lnTo>
                    <a:pt x="14657" y="382285"/>
                  </a:lnTo>
                  <a:lnTo>
                    <a:pt x="16128" y="382084"/>
                  </a:lnTo>
                  <a:lnTo>
                    <a:pt x="17361" y="381731"/>
                  </a:lnTo>
                  <a:lnTo>
                    <a:pt x="19102" y="380361"/>
                  </a:lnTo>
                  <a:lnTo>
                    <a:pt x="21371" y="378509"/>
                  </a:lnTo>
                  <a:lnTo>
                    <a:pt x="23143" y="375820"/>
                  </a:lnTo>
                  <a:lnTo>
                    <a:pt x="25794" y="373798"/>
                  </a:lnTo>
                  <a:lnTo>
                    <a:pt x="28635" y="370532"/>
                  </a:lnTo>
                  <a:lnTo>
                    <a:pt x="29673" y="369107"/>
                  </a:lnTo>
                  <a:lnTo>
                    <a:pt x="29658" y="366476"/>
                  </a:lnTo>
                  <a:lnTo>
                    <a:pt x="29531" y="365088"/>
                  </a:lnTo>
                  <a:lnTo>
                    <a:pt x="29457" y="363001"/>
                  </a:lnTo>
                  <a:lnTo>
                    <a:pt x="29291" y="360532"/>
                  </a:lnTo>
                  <a:lnTo>
                    <a:pt x="29284" y="358132"/>
                  </a:lnTo>
                  <a:lnTo>
                    <a:pt x="29279" y="355811"/>
                  </a:lnTo>
                  <a:lnTo>
                    <a:pt x="29252" y="355039"/>
                  </a:lnTo>
                  <a:lnTo>
                    <a:pt x="29222" y="352023"/>
                  </a:lnTo>
                  <a:lnTo>
                    <a:pt x="29506" y="349074"/>
                  </a:lnTo>
                  <a:lnTo>
                    <a:pt x="29338" y="346525"/>
                  </a:lnTo>
                  <a:lnTo>
                    <a:pt x="29002" y="345838"/>
                  </a:lnTo>
                  <a:lnTo>
                    <a:pt x="28134" y="343314"/>
                  </a:lnTo>
                  <a:lnTo>
                    <a:pt x="27741" y="341006"/>
                  </a:lnTo>
                  <a:lnTo>
                    <a:pt x="27428" y="338773"/>
                  </a:lnTo>
                  <a:lnTo>
                    <a:pt x="27223" y="337388"/>
                  </a:lnTo>
                  <a:lnTo>
                    <a:pt x="26857" y="335851"/>
                  </a:lnTo>
                  <a:lnTo>
                    <a:pt x="25797" y="334493"/>
                  </a:lnTo>
                  <a:lnTo>
                    <a:pt x="24992" y="333746"/>
                  </a:lnTo>
                  <a:lnTo>
                    <a:pt x="23744" y="331464"/>
                  </a:lnTo>
                  <a:lnTo>
                    <a:pt x="23387" y="330161"/>
                  </a:lnTo>
                  <a:lnTo>
                    <a:pt x="22788" y="328633"/>
                  </a:lnTo>
                  <a:lnTo>
                    <a:pt x="22913" y="327779"/>
                  </a:lnTo>
                  <a:lnTo>
                    <a:pt x="23191" y="326841"/>
                  </a:lnTo>
                  <a:lnTo>
                    <a:pt x="23477" y="326136"/>
                  </a:lnTo>
                  <a:lnTo>
                    <a:pt x="23994" y="325343"/>
                  </a:lnTo>
                  <a:lnTo>
                    <a:pt x="24874" y="323846"/>
                  </a:lnTo>
                  <a:lnTo>
                    <a:pt x="26427" y="321553"/>
                  </a:lnTo>
                  <a:lnTo>
                    <a:pt x="27324" y="320516"/>
                  </a:lnTo>
                  <a:lnTo>
                    <a:pt x="28376" y="319475"/>
                  </a:lnTo>
                  <a:lnTo>
                    <a:pt x="29731" y="318193"/>
                  </a:lnTo>
                  <a:lnTo>
                    <a:pt x="31378" y="316361"/>
                  </a:lnTo>
                  <a:lnTo>
                    <a:pt x="33194" y="314909"/>
                  </a:lnTo>
                  <a:lnTo>
                    <a:pt x="34177" y="314104"/>
                  </a:lnTo>
                  <a:lnTo>
                    <a:pt x="36220" y="312488"/>
                  </a:lnTo>
                  <a:lnTo>
                    <a:pt x="37431" y="311522"/>
                  </a:lnTo>
                  <a:lnTo>
                    <a:pt x="38256" y="310644"/>
                  </a:lnTo>
                  <a:lnTo>
                    <a:pt x="39933" y="309660"/>
                  </a:lnTo>
                  <a:lnTo>
                    <a:pt x="42015" y="309128"/>
                  </a:lnTo>
                  <a:lnTo>
                    <a:pt x="43225" y="308159"/>
                  </a:lnTo>
                  <a:lnTo>
                    <a:pt x="44547" y="308116"/>
                  </a:lnTo>
                  <a:lnTo>
                    <a:pt x="46082" y="307524"/>
                  </a:lnTo>
                  <a:lnTo>
                    <a:pt x="47314" y="307175"/>
                  </a:lnTo>
                  <a:lnTo>
                    <a:pt x="48406" y="307217"/>
                  </a:lnTo>
                  <a:lnTo>
                    <a:pt x="49571" y="307178"/>
                  </a:lnTo>
                  <a:lnTo>
                    <a:pt x="50668" y="307375"/>
                  </a:lnTo>
                  <a:lnTo>
                    <a:pt x="52294" y="307166"/>
                  </a:lnTo>
                  <a:lnTo>
                    <a:pt x="53760" y="306811"/>
                  </a:lnTo>
                  <a:lnTo>
                    <a:pt x="56331" y="306880"/>
                  </a:lnTo>
                  <a:lnTo>
                    <a:pt x="57652" y="306838"/>
                  </a:lnTo>
                  <a:lnTo>
                    <a:pt x="58363" y="307123"/>
                  </a:lnTo>
                  <a:lnTo>
                    <a:pt x="60092" y="307609"/>
                  </a:lnTo>
                  <a:lnTo>
                    <a:pt x="61038" y="307965"/>
                  </a:lnTo>
                  <a:lnTo>
                    <a:pt x="63395" y="308584"/>
                  </a:lnTo>
                  <a:lnTo>
                    <a:pt x="66323" y="309961"/>
                  </a:lnTo>
                  <a:lnTo>
                    <a:pt x="68293" y="310668"/>
                  </a:lnTo>
                  <a:lnTo>
                    <a:pt x="71052" y="311662"/>
                  </a:lnTo>
                  <a:lnTo>
                    <a:pt x="72937" y="312142"/>
                  </a:lnTo>
                  <a:lnTo>
                    <a:pt x="75854" y="313208"/>
                  </a:lnTo>
                  <a:lnTo>
                    <a:pt x="78457" y="314207"/>
                  </a:lnTo>
                  <a:lnTo>
                    <a:pt x="80217" y="315541"/>
                  </a:lnTo>
                  <a:lnTo>
                    <a:pt x="81724" y="316343"/>
                  </a:lnTo>
                  <a:lnTo>
                    <a:pt x="83128" y="316452"/>
                  </a:lnTo>
                  <a:lnTo>
                    <a:pt x="84441" y="316179"/>
                  </a:lnTo>
                  <a:lnTo>
                    <a:pt x="86110" y="314964"/>
                  </a:lnTo>
                  <a:lnTo>
                    <a:pt x="87781" y="313824"/>
                  </a:lnTo>
                  <a:lnTo>
                    <a:pt x="89941" y="313290"/>
                  </a:lnTo>
                  <a:lnTo>
                    <a:pt x="91637" y="312846"/>
                  </a:lnTo>
                  <a:lnTo>
                    <a:pt x="93650" y="312549"/>
                  </a:lnTo>
                  <a:lnTo>
                    <a:pt x="94888" y="312354"/>
                  </a:lnTo>
                  <a:lnTo>
                    <a:pt x="96292" y="312463"/>
                  </a:lnTo>
                  <a:lnTo>
                    <a:pt x="97905" y="311868"/>
                  </a:lnTo>
                  <a:lnTo>
                    <a:pt x="100467" y="311707"/>
                  </a:lnTo>
                  <a:lnTo>
                    <a:pt x="101703" y="311437"/>
                  </a:lnTo>
                  <a:lnTo>
                    <a:pt x="103863" y="310902"/>
                  </a:lnTo>
                  <a:lnTo>
                    <a:pt x="106789" y="310033"/>
                  </a:lnTo>
                  <a:lnTo>
                    <a:pt x="111939" y="308238"/>
                  </a:lnTo>
                  <a:lnTo>
                    <a:pt x="114312" y="307157"/>
                  </a:lnTo>
                  <a:lnTo>
                    <a:pt x="119906" y="304730"/>
                  </a:lnTo>
                  <a:lnTo>
                    <a:pt x="123785" y="302205"/>
                  </a:lnTo>
                  <a:lnTo>
                    <a:pt x="125884" y="299970"/>
                  </a:lnTo>
                  <a:lnTo>
                    <a:pt x="127989" y="297889"/>
                  </a:lnTo>
                  <a:lnTo>
                    <a:pt x="129253" y="296224"/>
                  </a:lnTo>
                  <a:lnTo>
                    <a:pt x="131416" y="293600"/>
                  </a:lnTo>
                  <a:lnTo>
                    <a:pt x="132985" y="291768"/>
                  </a:lnTo>
                  <a:lnTo>
                    <a:pt x="134485" y="290173"/>
                  </a:lnTo>
                  <a:lnTo>
                    <a:pt x="135385" y="289216"/>
                  </a:lnTo>
                  <a:lnTo>
                    <a:pt x="138057" y="285568"/>
                  </a:lnTo>
                  <a:lnTo>
                    <a:pt x="140286" y="282634"/>
                  </a:lnTo>
                  <a:lnTo>
                    <a:pt x="142564" y="278846"/>
                  </a:lnTo>
                  <a:lnTo>
                    <a:pt x="143173" y="276273"/>
                  </a:lnTo>
                  <a:lnTo>
                    <a:pt x="145234" y="272956"/>
                  </a:lnTo>
                  <a:lnTo>
                    <a:pt x="146667" y="269505"/>
                  </a:lnTo>
                  <a:lnTo>
                    <a:pt x="148006" y="267758"/>
                  </a:lnTo>
                  <a:lnTo>
                    <a:pt x="149261" y="265859"/>
                  </a:lnTo>
                  <a:lnTo>
                    <a:pt x="150500" y="263499"/>
                  </a:lnTo>
                  <a:lnTo>
                    <a:pt x="152355" y="260963"/>
                  </a:lnTo>
                  <a:lnTo>
                    <a:pt x="153975" y="258356"/>
                  </a:lnTo>
                  <a:lnTo>
                    <a:pt x="155991" y="255969"/>
                  </a:lnTo>
                  <a:lnTo>
                    <a:pt x="158318" y="253572"/>
                  </a:lnTo>
                  <a:lnTo>
                    <a:pt x="159945" y="251197"/>
                  </a:lnTo>
                  <a:lnTo>
                    <a:pt x="162958" y="248390"/>
                  </a:lnTo>
                  <a:lnTo>
                    <a:pt x="165068" y="246467"/>
                  </a:lnTo>
                  <a:lnTo>
                    <a:pt x="166854" y="244165"/>
                  </a:lnTo>
                  <a:lnTo>
                    <a:pt x="169053" y="242545"/>
                  </a:lnTo>
                  <a:lnTo>
                    <a:pt x="170370" y="240179"/>
                  </a:lnTo>
                  <a:lnTo>
                    <a:pt x="172616" y="237709"/>
                  </a:lnTo>
                  <a:lnTo>
                    <a:pt x="174188" y="235954"/>
                  </a:lnTo>
                  <a:lnTo>
                    <a:pt x="176659" y="233244"/>
                  </a:lnTo>
                  <a:lnTo>
                    <a:pt x="178440" y="230786"/>
                  </a:lnTo>
                  <a:lnTo>
                    <a:pt x="180956" y="227147"/>
                  </a:lnTo>
                  <a:lnTo>
                    <a:pt x="181681" y="225653"/>
                  </a:lnTo>
                  <a:lnTo>
                    <a:pt x="183611" y="223034"/>
                  </a:lnTo>
                  <a:lnTo>
                    <a:pt x="186552" y="220386"/>
                  </a:lnTo>
                  <a:lnTo>
                    <a:pt x="188265" y="218241"/>
                  </a:lnTo>
                  <a:lnTo>
                    <a:pt x="189934" y="217026"/>
                  </a:lnTo>
                  <a:lnTo>
                    <a:pt x="192397" y="214082"/>
                  </a:lnTo>
                  <a:lnTo>
                    <a:pt x="195121" y="211904"/>
                  </a:lnTo>
                  <a:lnTo>
                    <a:pt x="197654" y="208727"/>
                  </a:lnTo>
                  <a:lnTo>
                    <a:pt x="198468" y="207542"/>
                  </a:lnTo>
                  <a:lnTo>
                    <a:pt x="200025" y="205401"/>
                  </a:lnTo>
                  <a:lnTo>
                    <a:pt x="203697" y="201412"/>
                  </a:lnTo>
                  <a:lnTo>
                    <a:pt x="205657" y="199647"/>
                  </a:lnTo>
                  <a:lnTo>
                    <a:pt x="207526" y="197497"/>
                  </a:lnTo>
                  <a:lnTo>
                    <a:pt x="209131" y="196671"/>
                  </a:lnTo>
                  <a:lnTo>
                    <a:pt x="210860" y="194990"/>
                  </a:lnTo>
                  <a:lnTo>
                    <a:pt x="213882" y="192414"/>
                  </a:lnTo>
                  <a:lnTo>
                    <a:pt x="215911" y="190416"/>
                  </a:lnTo>
                  <a:lnTo>
                    <a:pt x="217878" y="188803"/>
                  </a:lnTo>
                  <a:lnTo>
                    <a:pt x="220435" y="186321"/>
                  </a:lnTo>
                  <a:lnTo>
                    <a:pt x="222823" y="183457"/>
                  </a:lnTo>
                  <a:lnTo>
                    <a:pt x="225264" y="182062"/>
                  </a:lnTo>
                  <a:lnTo>
                    <a:pt x="226247" y="181258"/>
                  </a:lnTo>
                  <a:lnTo>
                    <a:pt x="227763" y="180124"/>
                  </a:lnTo>
                  <a:lnTo>
                    <a:pt x="229803" y="178432"/>
                  </a:lnTo>
                  <a:lnTo>
                    <a:pt x="232597" y="176020"/>
                  </a:lnTo>
                  <a:lnTo>
                    <a:pt x="235016" y="174007"/>
                  </a:lnTo>
                  <a:lnTo>
                    <a:pt x="236585" y="172177"/>
                  </a:lnTo>
                  <a:lnTo>
                    <a:pt x="238106" y="171199"/>
                  </a:lnTo>
                  <a:lnTo>
                    <a:pt x="239592" y="169216"/>
                  </a:lnTo>
                  <a:lnTo>
                    <a:pt x="240688" y="167244"/>
                  </a:lnTo>
                  <a:lnTo>
                    <a:pt x="241175" y="166169"/>
                  </a:lnTo>
                  <a:lnTo>
                    <a:pt x="244600" y="163019"/>
                  </a:lnTo>
                  <a:lnTo>
                    <a:pt x="246505" y="160310"/>
                  </a:lnTo>
                  <a:lnTo>
                    <a:pt x="249354" y="156090"/>
                  </a:lnTo>
                  <a:lnTo>
                    <a:pt x="252973" y="151686"/>
                  </a:lnTo>
                  <a:lnTo>
                    <a:pt x="257120" y="146871"/>
                  </a:lnTo>
                  <a:lnTo>
                    <a:pt x="260010" y="143578"/>
                  </a:lnTo>
                  <a:lnTo>
                    <a:pt x="264399" y="142466"/>
                  </a:lnTo>
                  <a:lnTo>
                    <a:pt x="268735" y="141977"/>
                  </a:lnTo>
                  <a:lnTo>
                    <a:pt x="273012" y="141880"/>
                  </a:lnTo>
                  <a:lnTo>
                    <a:pt x="277217" y="140157"/>
                  </a:lnTo>
                  <a:lnTo>
                    <a:pt x="282000" y="139185"/>
                  </a:lnTo>
                  <a:lnTo>
                    <a:pt x="286104" y="138709"/>
                  </a:lnTo>
                  <a:lnTo>
                    <a:pt x="302922" y="135307"/>
                  </a:lnTo>
                  <a:lnTo>
                    <a:pt x="309488" y="134182"/>
                  </a:lnTo>
                  <a:lnTo>
                    <a:pt x="320214" y="133818"/>
                  </a:lnTo>
                  <a:lnTo>
                    <a:pt x="324257" y="133727"/>
                  </a:lnTo>
                  <a:lnTo>
                    <a:pt x="327845" y="133891"/>
                  </a:lnTo>
                  <a:lnTo>
                    <a:pt x="330122" y="134337"/>
                  </a:lnTo>
                  <a:lnTo>
                    <a:pt x="335159" y="135601"/>
                  </a:lnTo>
                  <a:lnTo>
                    <a:pt x="336513" y="136318"/>
                  </a:lnTo>
                  <a:lnTo>
                    <a:pt x="342263" y="136081"/>
                  </a:lnTo>
                  <a:lnTo>
                    <a:pt x="347887" y="134766"/>
                  </a:lnTo>
                  <a:lnTo>
                    <a:pt x="355945" y="130407"/>
                  </a:lnTo>
                  <a:lnTo>
                    <a:pt x="359154" y="129036"/>
                  </a:lnTo>
                  <a:lnTo>
                    <a:pt x="363936" y="126284"/>
                  </a:lnTo>
                  <a:lnTo>
                    <a:pt x="366759" y="123228"/>
                  </a:lnTo>
                  <a:lnTo>
                    <a:pt x="370082" y="120923"/>
                  </a:lnTo>
                  <a:lnTo>
                    <a:pt x="374480" y="118265"/>
                  </a:lnTo>
                  <a:lnTo>
                    <a:pt x="377172" y="117536"/>
                  </a:lnTo>
                  <a:lnTo>
                    <a:pt x="380262" y="117023"/>
                  </a:lnTo>
                  <a:lnTo>
                    <a:pt x="384350" y="116157"/>
                  </a:lnTo>
                  <a:lnTo>
                    <a:pt x="387984" y="115619"/>
                  </a:lnTo>
                  <a:lnTo>
                    <a:pt x="390419" y="114359"/>
                  </a:lnTo>
                  <a:lnTo>
                    <a:pt x="395006" y="112466"/>
                  </a:lnTo>
                  <a:lnTo>
                    <a:pt x="399724" y="110027"/>
                  </a:lnTo>
                  <a:lnTo>
                    <a:pt x="403878" y="107147"/>
                  </a:lnTo>
                  <a:lnTo>
                    <a:pt x="406073" y="105741"/>
                  </a:lnTo>
                  <a:lnTo>
                    <a:pt x="410569" y="103542"/>
                  </a:lnTo>
                  <a:lnTo>
                    <a:pt x="414598" y="101363"/>
                  </a:lnTo>
                  <a:lnTo>
                    <a:pt x="417266" y="100093"/>
                  </a:lnTo>
                  <a:lnTo>
                    <a:pt x="420184" y="99198"/>
                  </a:lnTo>
                  <a:lnTo>
                    <a:pt x="428601" y="94131"/>
                  </a:lnTo>
                  <a:lnTo>
                    <a:pt x="431836" y="91597"/>
                  </a:lnTo>
                  <a:lnTo>
                    <a:pt x="434824" y="88766"/>
                  </a:lnTo>
                  <a:lnTo>
                    <a:pt x="437084" y="87047"/>
                  </a:lnTo>
                  <a:lnTo>
                    <a:pt x="440984" y="83712"/>
                  </a:lnTo>
                  <a:lnTo>
                    <a:pt x="445249" y="79823"/>
                  </a:lnTo>
                  <a:lnTo>
                    <a:pt x="447725" y="77709"/>
                  </a:lnTo>
                  <a:lnTo>
                    <a:pt x="450166" y="74820"/>
                  </a:lnTo>
                  <a:lnTo>
                    <a:pt x="462077" y="66047"/>
                  </a:lnTo>
                  <a:lnTo>
                    <a:pt x="465647" y="64042"/>
                  </a:lnTo>
                  <a:lnTo>
                    <a:pt x="470990" y="61655"/>
                  </a:lnTo>
                  <a:lnTo>
                    <a:pt x="477692" y="58283"/>
                  </a:lnTo>
                  <a:lnTo>
                    <a:pt x="481434" y="56658"/>
                  </a:lnTo>
                  <a:lnTo>
                    <a:pt x="485949" y="54923"/>
                  </a:lnTo>
                  <a:lnTo>
                    <a:pt x="488694" y="53572"/>
                  </a:lnTo>
                  <a:lnTo>
                    <a:pt x="491434" y="52220"/>
                  </a:lnTo>
                  <a:lnTo>
                    <a:pt x="496531" y="49534"/>
                  </a:lnTo>
                  <a:lnTo>
                    <a:pt x="501280" y="47791"/>
                  </a:lnTo>
                  <a:lnTo>
                    <a:pt x="504951" y="46324"/>
                  </a:lnTo>
                  <a:lnTo>
                    <a:pt x="513051" y="44674"/>
                  </a:lnTo>
                  <a:lnTo>
                    <a:pt x="515551" y="44881"/>
                  </a:lnTo>
                  <a:lnTo>
                    <a:pt x="518828" y="45054"/>
                  </a:lnTo>
                  <a:lnTo>
                    <a:pt x="523266" y="45103"/>
                  </a:lnTo>
                  <a:lnTo>
                    <a:pt x="525293" y="45176"/>
                  </a:lnTo>
                  <a:lnTo>
                    <a:pt x="527797" y="45458"/>
                  </a:lnTo>
                  <a:lnTo>
                    <a:pt x="533019" y="45628"/>
                  </a:lnTo>
                  <a:lnTo>
                    <a:pt x="537079" y="45926"/>
                  </a:lnTo>
                  <a:lnTo>
                    <a:pt x="546579" y="45998"/>
                  </a:lnTo>
                  <a:lnTo>
                    <a:pt x="556142" y="47539"/>
                  </a:lnTo>
                  <a:lnTo>
                    <a:pt x="568064" y="49601"/>
                  </a:lnTo>
                  <a:lnTo>
                    <a:pt x="574415" y="50655"/>
                  </a:lnTo>
                  <a:lnTo>
                    <a:pt x="577982" y="52132"/>
                  </a:lnTo>
                  <a:lnTo>
                    <a:pt x="585523" y="53678"/>
                  </a:lnTo>
                  <a:lnTo>
                    <a:pt x="589624" y="54902"/>
                  </a:lnTo>
                  <a:lnTo>
                    <a:pt x="593894" y="54650"/>
                  </a:lnTo>
                  <a:lnTo>
                    <a:pt x="602774" y="53043"/>
                  </a:lnTo>
                  <a:lnTo>
                    <a:pt x="606925" y="51867"/>
                  </a:lnTo>
                  <a:lnTo>
                    <a:pt x="624911" y="44933"/>
                  </a:lnTo>
                  <a:lnTo>
                    <a:pt x="629464" y="42268"/>
                  </a:lnTo>
                  <a:lnTo>
                    <a:pt x="631479" y="40328"/>
                  </a:lnTo>
                  <a:lnTo>
                    <a:pt x="635991" y="36737"/>
                  </a:lnTo>
                  <a:lnTo>
                    <a:pt x="639861" y="32706"/>
                  </a:lnTo>
                  <a:lnTo>
                    <a:pt x="645335" y="27991"/>
                  </a:lnTo>
                  <a:lnTo>
                    <a:pt x="649395" y="24729"/>
                  </a:lnTo>
                  <a:lnTo>
                    <a:pt x="651660" y="23164"/>
                  </a:lnTo>
                  <a:lnTo>
                    <a:pt x="656169" y="19495"/>
                  </a:lnTo>
                  <a:lnTo>
                    <a:pt x="660945" y="17584"/>
                  </a:lnTo>
                  <a:lnTo>
                    <a:pt x="665866" y="16354"/>
                  </a:lnTo>
                  <a:lnTo>
                    <a:pt x="670665" y="13997"/>
                  </a:lnTo>
                  <a:lnTo>
                    <a:pt x="676190" y="9760"/>
                  </a:lnTo>
                  <a:lnTo>
                    <a:pt x="682084" y="7918"/>
                  </a:lnTo>
                  <a:lnTo>
                    <a:pt x="689819" y="5892"/>
                  </a:lnTo>
                  <a:lnTo>
                    <a:pt x="696265" y="4052"/>
                  </a:lnTo>
                  <a:lnTo>
                    <a:pt x="702343" y="0"/>
                  </a:lnTo>
                  <a:lnTo>
                    <a:pt x="711552" y="5710"/>
                  </a:lnTo>
                  <a:lnTo>
                    <a:pt x="722233" y="9392"/>
                  </a:lnTo>
                  <a:lnTo>
                    <a:pt x="733284" y="15838"/>
                  </a:lnTo>
                  <a:lnTo>
                    <a:pt x="734390" y="20075"/>
                  </a:lnTo>
                  <a:lnTo>
                    <a:pt x="736415" y="25968"/>
                  </a:lnTo>
                  <a:lnTo>
                    <a:pt x="736968" y="32600"/>
                  </a:lnTo>
                  <a:lnTo>
                    <a:pt x="742970" y="37505"/>
                  </a:lnTo>
                  <a:lnTo>
                    <a:pt x="748308" y="38526"/>
                  </a:lnTo>
                  <a:lnTo>
                    <a:pt x="752375" y="38975"/>
                  </a:lnTo>
                  <a:lnTo>
                    <a:pt x="759164" y="39392"/>
                  </a:lnTo>
                  <a:lnTo>
                    <a:pt x="764103" y="38414"/>
                  </a:lnTo>
                  <a:lnTo>
                    <a:pt x="767933" y="37019"/>
                  </a:lnTo>
                  <a:lnTo>
                    <a:pt x="771517" y="35321"/>
                  </a:lnTo>
                  <a:lnTo>
                    <a:pt x="772803" y="34495"/>
                  </a:lnTo>
                  <a:lnTo>
                    <a:pt x="775032" y="32080"/>
                  </a:lnTo>
                  <a:lnTo>
                    <a:pt x="776552" y="31245"/>
                  </a:lnTo>
                  <a:lnTo>
                    <a:pt x="778775" y="30458"/>
                  </a:lnTo>
                  <a:lnTo>
                    <a:pt x="781132" y="29197"/>
                  </a:lnTo>
                  <a:lnTo>
                    <a:pt x="784699" y="28897"/>
                  </a:lnTo>
                  <a:lnTo>
                    <a:pt x="787766" y="29622"/>
                  </a:lnTo>
                  <a:lnTo>
                    <a:pt x="790831" y="30269"/>
                  </a:lnTo>
                  <a:lnTo>
                    <a:pt x="792827" y="31424"/>
                  </a:lnTo>
                  <a:lnTo>
                    <a:pt x="795932" y="33001"/>
                  </a:lnTo>
                  <a:lnTo>
                    <a:pt x="798473" y="34133"/>
                  </a:lnTo>
                  <a:lnTo>
                    <a:pt x="801605" y="36324"/>
                  </a:lnTo>
                  <a:lnTo>
                    <a:pt x="804446" y="37214"/>
                  </a:lnTo>
                  <a:lnTo>
                    <a:pt x="810254" y="40069"/>
                  </a:lnTo>
                  <a:lnTo>
                    <a:pt x="815177" y="42265"/>
                  </a:lnTo>
                  <a:lnTo>
                    <a:pt x="819444" y="43714"/>
                  </a:lnTo>
                  <a:lnTo>
                    <a:pt x="823595" y="44319"/>
                  </a:lnTo>
                  <a:lnTo>
                    <a:pt x="827730" y="44534"/>
                  </a:lnTo>
                  <a:lnTo>
                    <a:pt x="830034" y="45601"/>
                  </a:lnTo>
                  <a:lnTo>
                    <a:pt x="833642" y="46226"/>
                  </a:lnTo>
                  <a:lnTo>
                    <a:pt x="838013" y="46509"/>
                  </a:lnTo>
                  <a:lnTo>
                    <a:pt x="839885" y="46588"/>
                  </a:lnTo>
                  <a:lnTo>
                    <a:pt x="842918" y="46540"/>
                  </a:lnTo>
                  <a:lnTo>
                    <a:pt x="845699" y="46524"/>
                  </a:lnTo>
                  <a:lnTo>
                    <a:pt x="845412" y="48371"/>
                  </a:lnTo>
                  <a:lnTo>
                    <a:pt x="844710" y="51199"/>
                  </a:lnTo>
                  <a:lnTo>
                    <a:pt x="843605" y="54517"/>
                  </a:lnTo>
                  <a:lnTo>
                    <a:pt x="840074" y="56175"/>
                  </a:lnTo>
                  <a:lnTo>
                    <a:pt x="837679" y="58365"/>
                  </a:lnTo>
                  <a:lnTo>
                    <a:pt x="835133" y="62065"/>
                  </a:lnTo>
                  <a:lnTo>
                    <a:pt x="834580" y="67961"/>
                  </a:lnTo>
                  <a:lnTo>
                    <a:pt x="834631" y="72189"/>
                  </a:lnTo>
                  <a:lnTo>
                    <a:pt x="835255" y="72405"/>
                  </a:lnTo>
                  <a:lnTo>
                    <a:pt x="840401" y="74194"/>
                  </a:lnTo>
                  <a:lnTo>
                    <a:pt x="845263" y="69984"/>
                  </a:lnTo>
                  <a:lnTo>
                    <a:pt x="851525" y="68696"/>
                  </a:lnTo>
                  <a:lnTo>
                    <a:pt x="857234" y="68328"/>
                  </a:lnTo>
                  <a:lnTo>
                    <a:pt x="863128" y="71643"/>
                  </a:lnTo>
                  <a:lnTo>
                    <a:pt x="866811" y="73669"/>
                  </a:lnTo>
                  <a:lnTo>
                    <a:pt x="868100" y="77536"/>
                  </a:lnTo>
                  <a:lnTo>
                    <a:pt x="866811" y="82508"/>
                  </a:lnTo>
                  <a:lnTo>
                    <a:pt x="864417" y="89140"/>
                  </a:lnTo>
                  <a:lnTo>
                    <a:pt x="859916" y="94905"/>
                  </a:lnTo>
                  <a:lnTo>
                    <a:pt x="857928" y="99243"/>
                  </a:lnTo>
                  <a:lnTo>
                    <a:pt x="856599" y="104407"/>
                  </a:lnTo>
                  <a:lnTo>
                    <a:pt x="854580" y="108049"/>
                  </a:lnTo>
                  <a:lnTo>
                    <a:pt x="854969" y="109814"/>
                  </a:lnTo>
                  <a:lnTo>
                    <a:pt x="856979" y="111279"/>
                  </a:lnTo>
                  <a:lnTo>
                    <a:pt x="859382" y="112807"/>
                  </a:lnTo>
                  <a:lnTo>
                    <a:pt x="863516" y="113022"/>
                  </a:lnTo>
                  <a:lnTo>
                    <a:pt x="864837" y="112968"/>
                  </a:lnTo>
                  <a:lnTo>
                    <a:pt x="868317" y="112436"/>
                  </a:lnTo>
                  <a:lnTo>
                    <a:pt x="872130" y="112432"/>
                  </a:lnTo>
                  <a:lnTo>
                    <a:pt x="874738" y="111552"/>
                  </a:lnTo>
                  <a:lnTo>
                    <a:pt x="879277" y="110358"/>
                  </a:lnTo>
                  <a:lnTo>
                    <a:pt x="882145" y="110085"/>
                  </a:lnTo>
                  <a:lnTo>
                    <a:pt x="885419" y="110182"/>
                  </a:lnTo>
                  <a:lnTo>
                    <a:pt x="888044" y="111467"/>
                  </a:lnTo>
                  <a:lnTo>
                    <a:pt x="894914" y="112445"/>
                  </a:lnTo>
                  <a:lnTo>
                    <a:pt x="906777" y="113268"/>
                  </a:lnTo>
                  <a:lnTo>
                    <a:pt x="915617" y="116397"/>
                  </a:lnTo>
                  <a:lnTo>
                    <a:pt x="926484" y="120267"/>
                  </a:lnTo>
                  <a:lnTo>
                    <a:pt x="938455" y="121369"/>
                  </a:lnTo>
                  <a:lnTo>
                    <a:pt x="944165" y="123764"/>
                  </a:lnTo>
                  <a:lnTo>
                    <a:pt x="947663" y="129474"/>
                  </a:lnTo>
                  <a:lnTo>
                    <a:pt x="957319" y="152493"/>
                  </a:lnTo>
                  <a:lnTo>
                    <a:pt x="963274" y="154930"/>
                  </a:lnTo>
                  <a:lnTo>
                    <a:pt x="969464" y="158751"/>
                  </a:lnTo>
                  <a:lnTo>
                    <a:pt x="975201" y="161722"/>
                  </a:lnTo>
                  <a:lnTo>
                    <a:pt x="993516" y="176576"/>
                  </a:lnTo>
                  <a:lnTo>
                    <a:pt x="998392" y="181698"/>
                  </a:lnTo>
                  <a:lnTo>
                    <a:pt x="1003589" y="184817"/>
                  </a:lnTo>
                  <a:lnTo>
                    <a:pt x="1024644" y="192293"/>
                  </a:lnTo>
                  <a:lnTo>
                    <a:pt x="1024877" y="195091"/>
                  </a:lnTo>
                  <a:lnTo>
                    <a:pt x="1026741" y="200449"/>
                  </a:lnTo>
                  <a:lnTo>
                    <a:pt x="1026508" y="205109"/>
                  </a:lnTo>
                  <a:lnTo>
                    <a:pt x="1025576" y="210003"/>
                  </a:lnTo>
                  <a:lnTo>
                    <a:pt x="1015556" y="218627"/>
                  </a:lnTo>
                  <a:lnTo>
                    <a:pt x="1014624" y="221191"/>
                  </a:lnTo>
                  <a:lnTo>
                    <a:pt x="1014857" y="224219"/>
                  </a:lnTo>
                  <a:lnTo>
                    <a:pt x="1014857" y="227713"/>
                  </a:lnTo>
                  <a:lnTo>
                    <a:pt x="1013083" y="230024"/>
                  </a:lnTo>
                  <a:lnTo>
                    <a:pt x="1008333" y="253463"/>
                  </a:lnTo>
                  <a:lnTo>
                    <a:pt x="1003356" y="268761"/>
                  </a:lnTo>
                  <a:lnTo>
                    <a:pt x="1001746" y="278760"/>
                  </a:lnTo>
                  <a:lnTo>
                    <a:pt x="1003832" y="285744"/>
                  </a:lnTo>
                  <a:lnTo>
                    <a:pt x="1006576" y="291920"/>
                  </a:lnTo>
                  <a:lnTo>
                    <a:pt x="1008177" y="299010"/>
                  </a:lnTo>
                  <a:lnTo>
                    <a:pt x="1008177" y="303812"/>
                  </a:lnTo>
                  <a:lnTo>
                    <a:pt x="1006201" y="309833"/>
                  </a:lnTo>
                  <a:lnTo>
                    <a:pt x="999080" y="317786"/>
                  </a:lnTo>
                  <a:lnTo>
                    <a:pt x="992367" y="326844"/>
                  </a:lnTo>
                  <a:lnTo>
                    <a:pt x="988237" y="335742"/>
                  </a:lnTo>
                  <a:lnTo>
                    <a:pt x="985060" y="344636"/>
                  </a:lnTo>
                  <a:lnTo>
                    <a:pt x="983154" y="353852"/>
                  </a:lnTo>
                  <a:lnTo>
                    <a:pt x="982518" y="363065"/>
                  </a:lnTo>
                  <a:lnTo>
                    <a:pt x="980612" y="374821"/>
                  </a:lnTo>
                  <a:lnTo>
                    <a:pt x="978388" y="389751"/>
                  </a:lnTo>
                  <a:lnTo>
                    <a:pt x="977753" y="397695"/>
                  </a:lnTo>
                  <a:lnTo>
                    <a:pt x="982077" y="404423"/>
                  </a:lnTo>
                  <a:lnTo>
                    <a:pt x="984988" y="414123"/>
                  </a:lnTo>
                  <a:lnTo>
                    <a:pt x="985959" y="423345"/>
                  </a:lnTo>
                  <a:lnTo>
                    <a:pt x="985958" y="434502"/>
                  </a:lnTo>
                  <a:lnTo>
                    <a:pt x="984503" y="444211"/>
                  </a:lnTo>
                  <a:lnTo>
                    <a:pt x="981592" y="457309"/>
                  </a:lnTo>
                  <a:lnTo>
                    <a:pt x="971611" y="471787"/>
                  </a:lnTo>
                  <a:lnTo>
                    <a:pt x="979817" y="478354"/>
                  </a:lnTo>
                  <a:lnTo>
                    <a:pt x="982866" y="481168"/>
                  </a:lnTo>
                  <a:lnTo>
                    <a:pt x="997637" y="495706"/>
                  </a:lnTo>
                  <a:lnTo>
                    <a:pt x="1001389" y="499220"/>
                  </a:lnTo>
                  <a:lnTo>
                    <a:pt x="1008189" y="504615"/>
                  </a:lnTo>
                  <a:lnTo>
                    <a:pt x="1012878" y="509773"/>
                  </a:lnTo>
                  <a:lnTo>
                    <a:pt x="1016630" y="512586"/>
                  </a:lnTo>
                  <a:lnTo>
                    <a:pt x="1021788" y="513992"/>
                  </a:lnTo>
                  <a:lnTo>
                    <a:pt x="1027416" y="515870"/>
                  </a:lnTo>
                  <a:lnTo>
                    <a:pt x="1028822" y="517978"/>
                  </a:lnTo>
                  <a:lnTo>
                    <a:pt x="1031636" y="521729"/>
                  </a:lnTo>
                  <a:lnTo>
                    <a:pt x="1033512" y="526891"/>
                  </a:lnTo>
                  <a:lnTo>
                    <a:pt x="1034450" y="530642"/>
                  </a:lnTo>
                  <a:lnTo>
                    <a:pt x="1036794" y="532283"/>
                  </a:lnTo>
                  <a:lnTo>
                    <a:pt x="1043789" y="533637"/>
                  </a:lnTo>
                  <a:lnTo>
                    <a:pt x="1049613" y="541699"/>
                  </a:lnTo>
                  <a:lnTo>
                    <a:pt x="1050957" y="550661"/>
                  </a:lnTo>
                  <a:lnTo>
                    <a:pt x="1049225" y="559795"/>
                  </a:lnTo>
                  <a:lnTo>
                    <a:pt x="1048514" y="566669"/>
                  </a:lnTo>
                  <a:lnTo>
                    <a:pt x="1048717" y="575746"/>
                  </a:lnTo>
                  <a:lnTo>
                    <a:pt x="1047821" y="590083"/>
                  </a:lnTo>
                  <a:lnTo>
                    <a:pt x="1046477" y="599488"/>
                  </a:lnTo>
                  <a:lnTo>
                    <a:pt x="1046477" y="606657"/>
                  </a:lnTo>
                  <a:lnTo>
                    <a:pt x="1046925" y="613826"/>
                  </a:lnTo>
                  <a:lnTo>
                    <a:pt x="1048717" y="622337"/>
                  </a:lnTo>
                  <a:lnTo>
                    <a:pt x="1050509" y="627711"/>
                  </a:lnTo>
                  <a:lnTo>
                    <a:pt x="1054093" y="633534"/>
                  </a:lnTo>
                  <a:lnTo>
                    <a:pt x="1058124" y="636672"/>
                  </a:lnTo>
                  <a:lnTo>
                    <a:pt x="1063948" y="640253"/>
                  </a:lnTo>
                  <a:lnTo>
                    <a:pt x="1072459" y="640253"/>
                  </a:lnTo>
                  <a:lnTo>
                    <a:pt x="1079627" y="638911"/>
                  </a:lnTo>
                  <a:lnTo>
                    <a:pt x="1093067" y="631295"/>
                  </a:lnTo>
                  <a:lnTo>
                    <a:pt x="1104266" y="628610"/>
                  </a:lnTo>
                  <a:lnTo>
                    <a:pt x="1118153" y="628158"/>
                  </a:lnTo>
                  <a:lnTo>
                    <a:pt x="1126214" y="630457"/>
                  </a:lnTo>
                  <a:lnTo>
                    <a:pt x="1130026" y="632477"/>
                  </a:lnTo>
                  <a:lnTo>
                    <a:pt x="1138638" y="634777"/>
                  </a:lnTo>
                  <a:lnTo>
                    <a:pt x="1151842" y="645970"/>
                  </a:lnTo>
                  <a:lnTo>
                    <a:pt x="1172509" y="661754"/>
                  </a:lnTo>
                  <a:lnTo>
                    <a:pt x="1197196" y="678404"/>
                  </a:lnTo>
                  <a:lnTo>
                    <a:pt x="1203223" y="682137"/>
                  </a:lnTo>
                  <a:lnTo>
                    <a:pt x="1210973" y="687016"/>
                  </a:lnTo>
                  <a:lnTo>
                    <a:pt x="1220733" y="693905"/>
                  </a:lnTo>
                  <a:lnTo>
                    <a:pt x="1237094" y="706251"/>
                  </a:lnTo>
                  <a:lnTo>
                    <a:pt x="1243409" y="714573"/>
                  </a:lnTo>
                  <a:lnTo>
                    <a:pt x="1244557" y="721174"/>
                  </a:lnTo>
                  <a:lnTo>
                    <a:pt x="1245132" y="730934"/>
                  </a:lnTo>
                  <a:lnTo>
                    <a:pt x="1246488" y="739953"/>
                  </a:lnTo>
                  <a:lnTo>
                    <a:pt x="1248998" y="749157"/>
                  </a:lnTo>
                  <a:lnTo>
                    <a:pt x="1246478" y="756630"/>
                  </a:lnTo>
                  <a:lnTo>
                    <a:pt x="1247046" y="761150"/>
                  </a:lnTo>
                  <a:lnTo>
                    <a:pt x="1248719" y="763662"/>
                  </a:lnTo>
                  <a:lnTo>
                    <a:pt x="1254179" y="763787"/>
                  </a:lnTo>
                  <a:close/>
                </a:path>
              </a:pathLst>
            </a:custGeom>
            <a:solidFill>
              <a:srgbClr val="EEB71A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" name="object 100">
              <a:extLst>
                <a:ext uri="{FF2B5EF4-FFF2-40B4-BE49-F238E27FC236}">
                  <a16:creationId xmlns:a16="http://schemas.microsoft.com/office/drawing/2014/main" id="{D65BDBD1-1E2E-40A9-A911-52DCE425D2E2}"/>
                </a:ext>
              </a:extLst>
            </p:cNvPr>
            <p:cNvSpPr/>
            <p:nvPr/>
          </p:nvSpPr>
          <p:spPr>
            <a:xfrm>
              <a:off x="2421028" y="7404999"/>
              <a:ext cx="919699" cy="886077"/>
            </a:xfrm>
            <a:custGeom>
              <a:avLst/>
              <a:gdLst/>
              <a:ahLst/>
              <a:cxnLst/>
              <a:rect l="l" t="t" r="r" b="b"/>
              <a:pathLst>
                <a:path w="919699" h="886077">
                  <a:moveTo>
                    <a:pt x="5158" y="33405"/>
                  </a:moveTo>
                  <a:lnTo>
                    <a:pt x="6734" y="33536"/>
                  </a:lnTo>
                  <a:lnTo>
                    <a:pt x="7270" y="35144"/>
                  </a:lnTo>
                  <a:lnTo>
                    <a:pt x="8744" y="35815"/>
                  </a:lnTo>
                  <a:lnTo>
                    <a:pt x="9951" y="35279"/>
                  </a:lnTo>
                  <a:lnTo>
                    <a:pt x="12632" y="32866"/>
                  </a:lnTo>
                  <a:lnTo>
                    <a:pt x="14240" y="29783"/>
                  </a:lnTo>
                  <a:lnTo>
                    <a:pt x="16385" y="25359"/>
                  </a:lnTo>
                  <a:lnTo>
                    <a:pt x="17323" y="22410"/>
                  </a:lnTo>
                  <a:lnTo>
                    <a:pt x="18395" y="20400"/>
                  </a:lnTo>
                  <a:lnTo>
                    <a:pt x="19333" y="18121"/>
                  </a:lnTo>
                  <a:lnTo>
                    <a:pt x="19199" y="15708"/>
                  </a:lnTo>
                  <a:lnTo>
                    <a:pt x="19468" y="14099"/>
                  </a:lnTo>
                  <a:lnTo>
                    <a:pt x="19601" y="10480"/>
                  </a:lnTo>
                  <a:lnTo>
                    <a:pt x="19735" y="5252"/>
                  </a:lnTo>
                  <a:lnTo>
                    <a:pt x="19735" y="4716"/>
                  </a:lnTo>
                  <a:lnTo>
                    <a:pt x="20807" y="3912"/>
                  </a:lnTo>
                  <a:lnTo>
                    <a:pt x="20808" y="3763"/>
                  </a:lnTo>
                  <a:lnTo>
                    <a:pt x="27941" y="5434"/>
                  </a:lnTo>
                  <a:lnTo>
                    <a:pt x="32621" y="6065"/>
                  </a:lnTo>
                  <a:lnTo>
                    <a:pt x="36224" y="5309"/>
                  </a:lnTo>
                  <a:lnTo>
                    <a:pt x="40017" y="3411"/>
                  </a:lnTo>
                  <a:lnTo>
                    <a:pt x="44569" y="1327"/>
                  </a:lnTo>
                  <a:lnTo>
                    <a:pt x="51017" y="0"/>
                  </a:lnTo>
                  <a:lnTo>
                    <a:pt x="54241" y="567"/>
                  </a:lnTo>
                  <a:lnTo>
                    <a:pt x="57466" y="3982"/>
                  </a:lnTo>
                  <a:lnTo>
                    <a:pt x="60500" y="10051"/>
                  </a:lnTo>
                  <a:lnTo>
                    <a:pt x="66189" y="16892"/>
                  </a:lnTo>
                  <a:lnTo>
                    <a:pt x="75351" y="19920"/>
                  </a:lnTo>
                  <a:lnTo>
                    <a:pt x="97456" y="19043"/>
                  </a:lnTo>
                  <a:lnTo>
                    <a:pt x="106208" y="14450"/>
                  </a:lnTo>
                  <a:lnTo>
                    <a:pt x="114322" y="12032"/>
                  </a:lnTo>
                  <a:lnTo>
                    <a:pt x="122450" y="10231"/>
                  </a:lnTo>
                  <a:lnTo>
                    <a:pt x="132379" y="11755"/>
                  </a:lnTo>
                  <a:lnTo>
                    <a:pt x="141673" y="15741"/>
                  </a:lnTo>
                  <a:lnTo>
                    <a:pt x="150966" y="19152"/>
                  </a:lnTo>
                  <a:lnTo>
                    <a:pt x="166006" y="28116"/>
                  </a:lnTo>
                  <a:lnTo>
                    <a:pt x="179206" y="29128"/>
                  </a:lnTo>
                  <a:lnTo>
                    <a:pt x="188394" y="29921"/>
                  </a:lnTo>
                  <a:lnTo>
                    <a:pt x="200703" y="32415"/>
                  </a:lnTo>
                  <a:lnTo>
                    <a:pt x="208383" y="31239"/>
                  </a:lnTo>
                  <a:lnTo>
                    <a:pt x="217504" y="29034"/>
                  </a:lnTo>
                  <a:lnTo>
                    <a:pt x="224849" y="23168"/>
                  </a:lnTo>
                  <a:lnTo>
                    <a:pt x="234780" y="13150"/>
                  </a:lnTo>
                  <a:lnTo>
                    <a:pt x="244867" y="12011"/>
                  </a:lnTo>
                  <a:lnTo>
                    <a:pt x="252068" y="17007"/>
                  </a:lnTo>
                  <a:lnTo>
                    <a:pt x="256992" y="23521"/>
                  </a:lnTo>
                  <a:lnTo>
                    <a:pt x="263564" y="31382"/>
                  </a:lnTo>
                  <a:lnTo>
                    <a:pt x="274621" y="45325"/>
                  </a:lnTo>
                  <a:lnTo>
                    <a:pt x="285146" y="31589"/>
                  </a:lnTo>
                  <a:lnTo>
                    <a:pt x="291937" y="25119"/>
                  </a:lnTo>
                  <a:lnTo>
                    <a:pt x="299514" y="19326"/>
                  </a:lnTo>
                  <a:lnTo>
                    <a:pt x="304397" y="17445"/>
                  </a:lnTo>
                  <a:lnTo>
                    <a:pt x="308569" y="17445"/>
                  </a:lnTo>
                  <a:lnTo>
                    <a:pt x="313121" y="15550"/>
                  </a:lnTo>
                  <a:lnTo>
                    <a:pt x="317673" y="13463"/>
                  </a:lnTo>
                  <a:lnTo>
                    <a:pt x="322035" y="10808"/>
                  </a:lnTo>
                  <a:lnTo>
                    <a:pt x="327914" y="9860"/>
                  </a:lnTo>
                  <a:lnTo>
                    <a:pt x="333035" y="11756"/>
                  </a:lnTo>
                  <a:lnTo>
                    <a:pt x="336638" y="14791"/>
                  </a:lnTo>
                  <a:lnTo>
                    <a:pt x="340431" y="17637"/>
                  </a:lnTo>
                  <a:lnTo>
                    <a:pt x="342518" y="20103"/>
                  </a:lnTo>
                  <a:lnTo>
                    <a:pt x="344983" y="23326"/>
                  </a:lnTo>
                  <a:lnTo>
                    <a:pt x="346344" y="30781"/>
                  </a:lnTo>
                  <a:lnTo>
                    <a:pt x="351233" y="35201"/>
                  </a:lnTo>
                  <a:lnTo>
                    <a:pt x="352863" y="40559"/>
                  </a:lnTo>
                  <a:lnTo>
                    <a:pt x="354959" y="43819"/>
                  </a:lnTo>
                  <a:lnTo>
                    <a:pt x="357520" y="46848"/>
                  </a:lnTo>
                  <a:lnTo>
                    <a:pt x="361479" y="49405"/>
                  </a:lnTo>
                  <a:lnTo>
                    <a:pt x="362410" y="54530"/>
                  </a:lnTo>
                  <a:lnTo>
                    <a:pt x="384764" y="69430"/>
                  </a:lnTo>
                  <a:lnTo>
                    <a:pt x="384065" y="64776"/>
                  </a:lnTo>
                  <a:lnTo>
                    <a:pt x="385229" y="61283"/>
                  </a:lnTo>
                  <a:lnTo>
                    <a:pt x="387558" y="58023"/>
                  </a:lnTo>
                  <a:lnTo>
                    <a:pt x="390585" y="56158"/>
                  </a:lnTo>
                  <a:lnTo>
                    <a:pt x="394543" y="55927"/>
                  </a:lnTo>
                  <a:lnTo>
                    <a:pt x="398967" y="55693"/>
                  </a:lnTo>
                  <a:lnTo>
                    <a:pt x="402693" y="54296"/>
                  </a:lnTo>
                  <a:lnTo>
                    <a:pt x="408048" y="54761"/>
                  </a:lnTo>
                  <a:lnTo>
                    <a:pt x="410609" y="51966"/>
                  </a:lnTo>
                  <a:lnTo>
                    <a:pt x="417362" y="47546"/>
                  </a:lnTo>
                  <a:lnTo>
                    <a:pt x="421554" y="49405"/>
                  </a:lnTo>
                  <a:lnTo>
                    <a:pt x="430402" y="47774"/>
                  </a:lnTo>
                  <a:lnTo>
                    <a:pt x="436688" y="46149"/>
                  </a:lnTo>
                  <a:lnTo>
                    <a:pt x="439242" y="35654"/>
                  </a:lnTo>
                  <a:lnTo>
                    <a:pt x="439425" y="31377"/>
                  </a:lnTo>
                  <a:lnTo>
                    <a:pt x="447400" y="36628"/>
                  </a:lnTo>
                  <a:lnTo>
                    <a:pt x="455394" y="42607"/>
                  </a:lnTo>
                  <a:lnTo>
                    <a:pt x="463864" y="49193"/>
                  </a:lnTo>
                  <a:lnTo>
                    <a:pt x="471925" y="58175"/>
                  </a:lnTo>
                  <a:lnTo>
                    <a:pt x="476027" y="65860"/>
                  </a:lnTo>
                  <a:lnTo>
                    <a:pt x="478483" y="75739"/>
                  </a:lnTo>
                  <a:lnTo>
                    <a:pt x="477890" y="83686"/>
                  </a:lnTo>
                  <a:lnTo>
                    <a:pt x="473646" y="93792"/>
                  </a:lnTo>
                  <a:lnTo>
                    <a:pt x="468868" y="100675"/>
                  </a:lnTo>
                  <a:lnTo>
                    <a:pt x="466173" y="109810"/>
                  </a:lnTo>
                  <a:lnTo>
                    <a:pt x="466173" y="118343"/>
                  </a:lnTo>
                  <a:lnTo>
                    <a:pt x="467880" y="127067"/>
                  </a:lnTo>
                  <a:lnTo>
                    <a:pt x="469208" y="133704"/>
                  </a:lnTo>
                  <a:lnTo>
                    <a:pt x="469208" y="137119"/>
                  </a:lnTo>
                  <a:lnTo>
                    <a:pt x="466173" y="142428"/>
                  </a:lnTo>
                  <a:lnTo>
                    <a:pt x="467311" y="146223"/>
                  </a:lnTo>
                  <a:lnTo>
                    <a:pt x="470535" y="148310"/>
                  </a:lnTo>
                  <a:lnTo>
                    <a:pt x="473000" y="152860"/>
                  </a:lnTo>
                  <a:lnTo>
                    <a:pt x="473570" y="157793"/>
                  </a:lnTo>
                  <a:lnTo>
                    <a:pt x="483786" y="167620"/>
                  </a:lnTo>
                  <a:lnTo>
                    <a:pt x="486296" y="163127"/>
                  </a:lnTo>
                  <a:lnTo>
                    <a:pt x="488674" y="160749"/>
                  </a:lnTo>
                  <a:lnTo>
                    <a:pt x="493035" y="158371"/>
                  </a:lnTo>
                  <a:lnTo>
                    <a:pt x="497263" y="155069"/>
                  </a:lnTo>
                  <a:lnTo>
                    <a:pt x="499112" y="153085"/>
                  </a:lnTo>
                  <a:lnTo>
                    <a:pt x="499906" y="144719"/>
                  </a:lnTo>
                  <a:lnTo>
                    <a:pt x="503345" y="141293"/>
                  </a:lnTo>
                  <a:lnTo>
                    <a:pt x="507912" y="140840"/>
                  </a:lnTo>
                  <a:lnTo>
                    <a:pt x="511501" y="142429"/>
                  </a:lnTo>
                  <a:lnTo>
                    <a:pt x="514439" y="146700"/>
                  </a:lnTo>
                  <a:lnTo>
                    <a:pt x="518139" y="148878"/>
                  </a:lnTo>
                  <a:lnTo>
                    <a:pt x="522450" y="149984"/>
                  </a:lnTo>
                  <a:lnTo>
                    <a:pt x="523260" y="153808"/>
                  </a:lnTo>
                  <a:lnTo>
                    <a:pt x="523070" y="158170"/>
                  </a:lnTo>
                  <a:lnTo>
                    <a:pt x="526863" y="165758"/>
                  </a:lnTo>
                  <a:lnTo>
                    <a:pt x="533690" y="168602"/>
                  </a:lnTo>
                  <a:lnTo>
                    <a:pt x="537863" y="168601"/>
                  </a:lnTo>
                  <a:lnTo>
                    <a:pt x="540708" y="168602"/>
                  </a:lnTo>
                  <a:lnTo>
                    <a:pt x="543174" y="169549"/>
                  </a:lnTo>
                  <a:lnTo>
                    <a:pt x="544311" y="176190"/>
                  </a:lnTo>
                  <a:lnTo>
                    <a:pt x="544311" y="181880"/>
                  </a:lnTo>
                  <a:lnTo>
                    <a:pt x="544902" y="188952"/>
                  </a:lnTo>
                  <a:lnTo>
                    <a:pt x="548040" y="192539"/>
                  </a:lnTo>
                  <a:lnTo>
                    <a:pt x="551329" y="194966"/>
                  </a:lnTo>
                  <a:lnTo>
                    <a:pt x="553225" y="193068"/>
                  </a:lnTo>
                  <a:lnTo>
                    <a:pt x="554553" y="189653"/>
                  </a:lnTo>
                  <a:lnTo>
                    <a:pt x="555122" y="186621"/>
                  </a:lnTo>
                  <a:lnTo>
                    <a:pt x="556449" y="184343"/>
                  </a:lnTo>
                  <a:lnTo>
                    <a:pt x="557208" y="183015"/>
                  </a:lnTo>
                  <a:lnTo>
                    <a:pt x="559294" y="183016"/>
                  </a:lnTo>
                  <a:lnTo>
                    <a:pt x="567070" y="183964"/>
                  </a:lnTo>
                  <a:lnTo>
                    <a:pt x="571622" y="182068"/>
                  </a:lnTo>
                  <a:lnTo>
                    <a:pt x="574467" y="178465"/>
                  </a:lnTo>
                  <a:lnTo>
                    <a:pt x="578449" y="176758"/>
                  </a:lnTo>
                  <a:lnTo>
                    <a:pt x="582242" y="173155"/>
                  </a:lnTo>
                  <a:lnTo>
                    <a:pt x="589639" y="164052"/>
                  </a:lnTo>
                  <a:lnTo>
                    <a:pt x="599880" y="156086"/>
                  </a:lnTo>
                  <a:lnTo>
                    <a:pt x="602157" y="150777"/>
                  </a:lnTo>
                  <a:lnTo>
                    <a:pt x="604825" y="145831"/>
                  </a:lnTo>
                  <a:lnTo>
                    <a:pt x="612129" y="142371"/>
                  </a:lnTo>
                  <a:lnTo>
                    <a:pt x="621312" y="133136"/>
                  </a:lnTo>
                  <a:lnTo>
                    <a:pt x="625199" y="121806"/>
                  </a:lnTo>
                  <a:lnTo>
                    <a:pt x="632118" y="116617"/>
                  </a:lnTo>
                  <a:lnTo>
                    <a:pt x="636863" y="108862"/>
                  </a:lnTo>
                  <a:lnTo>
                    <a:pt x="638380" y="105448"/>
                  </a:lnTo>
                  <a:lnTo>
                    <a:pt x="642743" y="102033"/>
                  </a:lnTo>
                  <a:lnTo>
                    <a:pt x="651864" y="99394"/>
                  </a:lnTo>
                  <a:lnTo>
                    <a:pt x="661209" y="103504"/>
                  </a:lnTo>
                  <a:lnTo>
                    <a:pt x="671597" y="112711"/>
                  </a:lnTo>
                  <a:lnTo>
                    <a:pt x="677645" y="121648"/>
                  </a:lnTo>
                  <a:lnTo>
                    <a:pt x="686718" y="133483"/>
                  </a:lnTo>
                  <a:lnTo>
                    <a:pt x="695265" y="144659"/>
                  </a:lnTo>
                  <a:lnTo>
                    <a:pt x="698157" y="141372"/>
                  </a:lnTo>
                  <a:lnTo>
                    <a:pt x="701839" y="139006"/>
                  </a:lnTo>
                  <a:lnTo>
                    <a:pt x="703285" y="136903"/>
                  </a:lnTo>
                  <a:lnTo>
                    <a:pt x="703679" y="134534"/>
                  </a:lnTo>
                  <a:lnTo>
                    <a:pt x="701838" y="131381"/>
                  </a:lnTo>
                  <a:lnTo>
                    <a:pt x="702101" y="128881"/>
                  </a:lnTo>
                  <a:lnTo>
                    <a:pt x="703416" y="127040"/>
                  </a:lnTo>
                  <a:lnTo>
                    <a:pt x="704731" y="125068"/>
                  </a:lnTo>
                  <a:lnTo>
                    <a:pt x="707229" y="122568"/>
                  </a:lnTo>
                  <a:lnTo>
                    <a:pt x="708743" y="122137"/>
                  </a:lnTo>
                  <a:lnTo>
                    <a:pt x="713146" y="122304"/>
                  </a:lnTo>
                  <a:lnTo>
                    <a:pt x="714856" y="122438"/>
                  </a:lnTo>
                  <a:lnTo>
                    <a:pt x="716959" y="121912"/>
                  </a:lnTo>
                  <a:lnTo>
                    <a:pt x="720247" y="118626"/>
                  </a:lnTo>
                  <a:lnTo>
                    <a:pt x="723156" y="117016"/>
                  </a:lnTo>
                  <a:lnTo>
                    <a:pt x="725812" y="115120"/>
                  </a:lnTo>
                  <a:lnTo>
                    <a:pt x="725812" y="112845"/>
                  </a:lnTo>
                  <a:lnTo>
                    <a:pt x="725053" y="110946"/>
                  </a:lnTo>
                  <a:lnTo>
                    <a:pt x="726656" y="103358"/>
                  </a:lnTo>
                  <a:lnTo>
                    <a:pt x="729794" y="107155"/>
                  </a:lnTo>
                  <a:lnTo>
                    <a:pt x="736243" y="108291"/>
                  </a:lnTo>
                  <a:lnTo>
                    <a:pt x="741932" y="108103"/>
                  </a:lnTo>
                  <a:lnTo>
                    <a:pt x="753122" y="105257"/>
                  </a:lnTo>
                  <a:lnTo>
                    <a:pt x="757484" y="105069"/>
                  </a:lnTo>
                  <a:lnTo>
                    <a:pt x="759570" y="106016"/>
                  </a:lnTo>
                  <a:lnTo>
                    <a:pt x="760329" y="108291"/>
                  </a:lnTo>
                  <a:lnTo>
                    <a:pt x="763933" y="113225"/>
                  </a:lnTo>
                  <a:lnTo>
                    <a:pt x="766587" y="117775"/>
                  </a:lnTo>
                  <a:lnTo>
                    <a:pt x="769476" y="119665"/>
                  </a:lnTo>
                  <a:lnTo>
                    <a:pt x="772526" y="121776"/>
                  </a:lnTo>
                  <a:lnTo>
                    <a:pt x="775370" y="124166"/>
                  </a:lnTo>
                  <a:lnTo>
                    <a:pt x="778983" y="125424"/>
                  </a:lnTo>
                  <a:lnTo>
                    <a:pt x="781496" y="126050"/>
                  </a:lnTo>
                  <a:lnTo>
                    <a:pt x="786366" y="124950"/>
                  </a:lnTo>
                  <a:lnTo>
                    <a:pt x="791856" y="125138"/>
                  </a:lnTo>
                  <a:lnTo>
                    <a:pt x="795496" y="127262"/>
                  </a:lnTo>
                  <a:lnTo>
                    <a:pt x="799778" y="127827"/>
                  </a:lnTo>
                  <a:lnTo>
                    <a:pt x="802320" y="130145"/>
                  </a:lnTo>
                  <a:lnTo>
                    <a:pt x="804519" y="131621"/>
                  </a:lnTo>
                  <a:lnTo>
                    <a:pt x="807780" y="132265"/>
                  </a:lnTo>
                  <a:lnTo>
                    <a:pt x="809615" y="133119"/>
                  </a:lnTo>
                  <a:lnTo>
                    <a:pt x="812295" y="133137"/>
                  </a:lnTo>
                  <a:lnTo>
                    <a:pt x="813812" y="132949"/>
                  </a:lnTo>
                  <a:lnTo>
                    <a:pt x="815686" y="133200"/>
                  </a:lnTo>
                  <a:lnTo>
                    <a:pt x="819502" y="136739"/>
                  </a:lnTo>
                  <a:lnTo>
                    <a:pt x="824053" y="139018"/>
                  </a:lnTo>
                  <a:lnTo>
                    <a:pt x="831071" y="142241"/>
                  </a:lnTo>
                  <a:lnTo>
                    <a:pt x="839795" y="143380"/>
                  </a:lnTo>
                  <a:lnTo>
                    <a:pt x="850416" y="145275"/>
                  </a:lnTo>
                  <a:lnTo>
                    <a:pt x="857069" y="144728"/>
                  </a:lnTo>
                  <a:lnTo>
                    <a:pt x="867229" y="142104"/>
                  </a:lnTo>
                  <a:lnTo>
                    <a:pt x="878044" y="141448"/>
                  </a:lnTo>
                  <a:lnTo>
                    <a:pt x="885253" y="127356"/>
                  </a:lnTo>
                  <a:lnTo>
                    <a:pt x="887875" y="124406"/>
                  </a:lnTo>
                  <a:lnTo>
                    <a:pt x="896396" y="124082"/>
                  </a:lnTo>
                  <a:lnTo>
                    <a:pt x="901053" y="117775"/>
                  </a:lnTo>
                  <a:lnTo>
                    <a:pt x="902950" y="110318"/>
                  </a:lnTo>
                  <a:lnTo>
                    <a:pt x="900001" y="105071"/>
                  </a:lnTo>
                  <a:lnTo>
                    <a:pt x="900001" y="102122"/>
                  </a:lnTo>
                  <a:lnTo>
                    <a:pt x="903934" y="102122"/>
                  </a:lnTo>
                  <a:lnTo>
                    <a:pt x="907692" y="103173"/>
                  </a:lnTo>
                  <a:lnTo>
                    <a:pt x="910347" y="104309"/>
                  </a:lnTo>
                  <a:lnTo>
                    <a:pt x="912812" y="106584"/>
                  </a:lnTo>
                  <a:lnTo>
                    <a:pt x="913571" y="114552"/>
                  </a:lnTo>
                  <a:lnTo>
                    <a:pt x="915352" y="125925"/>
                  </a:lnTo>
                  <a:lnTo>
                    <a:pt x="914459" y="127265"/>
                  </a:lnTo>
                  <a:lnTo>
                    <a:pt x="914305" y="129112"/>
                  </a:lnTo>
                  <a:lnTo>
                    <a:pt x="913689" y="130804"/>
                  </a:lnTo>
                  <a:lnTo>
                    <a:pt x="914459" y="132035"/>
                  </a:lnTo>
                  <a:lnTo>
                    <a:pt x="915536" y="133881"/>
                  </a:lnTo>
                  <a:lnTo>
                    <a:pt x="915536" y="136343"/>
                  </a:lnTo>
                  <a:lnTo>
                    <a:pt x="915690" y="138035"/>
                  </a:lnTo>
                  <a:lnTo>
                    <a:pt x="916767" y="138804"/>
                  </a:lnTo>
                  <a:lnTo>
                    <a:pt x="917537" y="139574"/>
                  </a:lnTo>
                  <a:lnTo>
                    <a:pt x="918768" y="141574"/>
                  </a:lnTo>
                  <a:lnTo>
                    <a:pt x="918614" y="142650"/>
                  </a:lnTo>
                  <a:lnTo>
                    <a:pt x="915845" y="142497"/>
                  </a:lnTo>
                  <a:lnTo>
                    <a:pt x="914768" y="145112"/>
                  </a:lnTo>
                  <a:lnTo>
                    <a:pt x="913691" y="146035"/>
                  </a:lnTo>
                  <a:lnTo>
                    <a:pt x="911691" y="146958"/>
                  </a:lnTo>
                  <a:lnTo>
                    <a:pt x="911537" y="148189"/>
                  </a:lnTo>
                  <a:lnTo>
                    <a:pt x="909998" y="149727"/>
                  </a:lnTo>
                  <a:lnTo>
                    <a:pt x="908152" y="152343"/>
                  </a:lnTo>
                  <a:lnTo>
                    <a:pt x="906768" y="153727"/>
                  </a:lnTo>
                  <a:lnTo>
                    <a:pt x="906922" y="155574"/>
                  </a:lnTo>
                  <a:lnTo>
                    <a:pt x="904614" y="158651"/>
                  </a:lnTo>
                  <a:lnTo>
                    <a:pt x="903075" y="158497"/>
                  </a:lnTo>
                  <a:lnTo>
                    <a:pt x="901999" y="160036"/>
                  </a:lnTo>
                  <a:lnTo>
                    <a:pt x="901384" y="162343"/>
                  </a:lnTo>
                  <a:lnTo>
                    <a:pt x="900460" y="162497"/>
                  </a:lnTo>
                  <a:lnTo>
                    <a:pt x="898922" y="165574"/>
                  </a:lnTo>
                  <a:lnTo>
                    <a:pt x="897999" y="167266"/>
                  </a:lnTo>
                  <a:lnTo>
                    <a:pt x="898307" y="169112"/>
                  </a:lnTo>
                  <a:lnTo>
                    <a:pt x="897384" y="169420"/>
                  </a:lnTo>
                  <a:lnTo>
                    <a:pt x="895538" y="169882"/>
                  </a:lnTo>
                  <a:lnTo>
                    <a:pt x="895384" y="171882"/>
                  </a:lnTo>
                  <a:lnTo>
                    <a:pt x="896769" y="173882"/>
                  </a:lnTo>
                  <a:lnTo>
                    <a:pt x="898615" y="180189"/>
                  </a:lnTo>
                  <a:lnTo>
                    <a:pt x="898770" y="181574"/>
                  </a:lnTo>
                  <a:lnTo>
                    <a:pt x="896462" y="182959"/>
                  </a:lnTo>
                  <a:lnTo>
                    <a:pt x="895692" y="184497"/>
                  </a:lnTo>
                  <a:lnTo>
                    <a:pt x="896154" y="186805"/>
                  </a:lnTo>
                  <a:lnTo>
                    <a:pt x="896462" y="188190"/>
                  </a:lnTo>
                  <a:lnTo>
                    <a:pt x="897232" y="189882"/>
                  </a:lnTo>
                  <a:lnTo>
                    <a:pt x="898155" y="190343"/>
                  </a:lnTo>
                  <a:lnTo>
                    <a:pt x="898770" y="189882"/>
                  </a:lnTo>
                  <a:lnTo>
                    <a:pt x="900463" y="190036"/>
                  </a:lnTo>
                  <a:lnTo>
                    <a:pt x="900616" y="191728"/>
                  </a:lnTo>
                  <a:lnTo>
                    <a:pt x="899540" y="192959"/>
                  </a:lnTo>
                  <a:lnTo>
                    <a:pt x="898309" y="194344"/>
                  </a:lnTo>
                  <a:lnTo>
                    <a:pt x="897694" y="196497"/>
                  </a:lnTo>
                  <a:lnTo>
                    <a:pt x="898617" y="198189"/>
                  </a:lnTo>
                  <a:lnTo>
                    <a:pt x="898618" y="200343"/>
                  </a:lnTo>
                  <a:lnTo>
                    <a:pt x="900310" y="202497"/>
                  </a:lnTo>
                  <a:lnTo>
                    <a:pt x="900310" y="203574"/>
                  </a:lnTo>
                  <a:lnTo>
                    <a:pt x="901695" y="205113"/>
                  </a:lnTo>
                  <a:lnTo>
                    <a:pt x="902311" y="208805"/>
                  </a:lnTo>
                  <a:lnTo>
                    <a:pt x="903388" y="211728"/>
                  </a:lnTo>
                  <a:lnTo>
                    <a:pt x="905542" y="213574"/>
                  </a:lnTo>
                  <a:lnTo>
                    <a:pt x="910005" y="216036"/>
                  </a:lnTo>
                  <a:lnTo>
                    <a:pt x="912313" y="216805"/>
                  </a:lnTo>
                  <a:lnTo>
                    <a:pt x="914313" y="218959"/>
                  </a:lnTo>
                  <a:lnTo>
                    <a:pt x="919545" y="227267"/>
                  </a:lnTo>
                  <a:lnTo>
                    <a:pt x="919699" y="228652"/>
                  </a:lnTo>
                  <a:lnTo>
                    <a:pt x="918930" y="230652"/>
                  </a:lnTo>
                  <a:lnTo>
                    <a:pt x="918314" y="231575"/>
                  </a:lnTo>
                  <a:lnTo>
                    <a:pt x="917083" y="231575"/>
                  </a:lnTo>
                  <a:lnTo>
                    <a:pt x="915083" y="232190"/>
                  </a:lnTo>
                  <a:lnTo>
                    <a:pt x="913545" y="233267"/>
                  </a:lnTo>
                  <a:lnTo>
                    <a:pt x="913545" y="235883"/>
                  </a:lnTo>
                  <a:lnTo>
                    <a:pt x="913237" y="237882"/>
                  </a:lnTo>
                  <a:lnTo>
                    <a:pt x="912007" y="238498"/>
                  </a:lnTo>
                  <a:lnTo>
                    <a:pt x="910930" y="241729"/>
                  </a:lnTo>
                  <a:lnTo>
                    <a:pt x="911546" y="249267"/>
                  </a:lnTo>
                  <a:lnTo>
                    <a:pt x="910777" y="250344"/>
                  </a:lnTo>
                  <a:lnTo>
                    <a:pt x="909546" y="251113"/>
                  </a:lnTo>
                  <a:lnTo>
                    <a:pt x="909546" y="252344"/>
                  </a:lnTo>
                  <a:lnTo>
                    <a:pt x="907700" y="254805"/>
                  </a:lnTo>
                  <a:lnTo>
                    <a:pt x="907238" y="256344"/>
                  </a:lnTo>
                  <a:lnTo>
                    <a:pt x="907392" y="260190"/>
                  </a:lnTo>
                  <a:lnTo>
                    <a:pt x="908778" y="264036"/>
                  </a:lnTo>
                  <a:lnTo>
                    <a:pt x="908470" y="265575"/>
                  </a:lnTo>
                  <a:lnTo>
                    <a:pt x="907547" y="267267"/>
                  </a:lnTo>
                  <a:lnTo>
                    <a:pt x="904778" y="267883"/>
                  </a:lnTo>
                  <a:lnTo>
                    <a:pt x="903239" y="268498"/>
                  </a:lnTo>
                  <a:lnTo>
                    <a:pt x="902162" y="270960"/>
                  </a:lnTo>
                  <a:lnTo>
                    <a:pt x="901393" y="273114"/>
                  </a:lnTo>
                  <a:lnTo>
                    <a:pt x="902470" y="274498"/>
                  </a:lnTo>
                  <a:lnTo>
                    <a:pt x="901086" y="275883"/>
                  </a:lnTo>
                  <a:lnTo>
                    <a:pt x="900778" y="276806"/>
                  </a:lnTo>
                  <a:lnTo>
                    <a:pt x="901701" y="278191"/>
                  </a:lnTo>
                  <a:lnTo>
                    <a:pt x="901701" y="279421"/>
                  </a:lnTo>
                  <a:lnTo>
                    <a:pt x="900471" y="280652"/>
                  </a:lnTo>
                  <a:lnTo>
                    <a:pt x="898471" y="281883"/>
                  </a:lnTo>
                  <a:lnTo>
                    <a:pt x="897086" y="281268"/>
                  </a:lnTo>
                  <a:lnTo>
                    <a:pt x="896163" y="282960"/>
                  </a:lnTo>
                  <a:lnTo>
                    <a:pt x="895394" y="284191"/>
                  </a:lnTo>
                  <a:lnTo>
                    <a:pt x="893547" y="282191"/>
                  </a:lnTo>
                  <a:lnTo>
                    <a:pt x="889855" y="281883"/>
                  </a:lnTo>
                  <a:lnTo>
                    <a:pt x="888008" y="281883"/>
                  </a:lnTo>
                  <a:lnTo>
                    <a:pt x="887547" y="282806"/>
                  </a:lnTo>
                  <a:lnTo>
                    <a:pt x="888008" y="285422"/>
                  </a:lnTo>
                  <a:lnTo>
                    <a:pt x="889855" y="288191"/>
                  </a:lnTo>
                  <a:lnTo>
                    <a:pt x="890624" y="290806"/>
                  </a:lnTo>
                  <a:lnTo>
                    <a:pt x="890625" y="292345"/>
                  </a:lnTo>
                  <a:lnTo>
                    <a:pt x="891702" y="294345"/>
                  </a:lnTo>
                  <a:lnTo>
                    <a:pt x="892164" y="297268"/>
                  </a:lnTo>
                  <a:lnTo>
                    <a:pt x="891548" y="299268"/>
                  </a:lnTo>
                  <a:lnTo>
                    <a:pt x="889549" y="301268"/>
                  </a:lnTo>
                  <a:lnTo>
                    <a:pt x="888163" y="303268"/>
                  </a:lnTo>
                  <a:lnTo>
                    <a:pt x="888164" y="305114"/>
                  </a:lnTo>
                  <a:lnTo>
                    <a:pt x="887548" y="306191"/>
                  </a:lnTo>
                  <a:lnTo>
                    <a:pt x="886318" y="307883"/>
                  </a:lnTo>
                  <a:lnTo>
                    <a:pt x="886010" y="310499"/>
                  </a:lnTo>
                  <a:lnTo>
                    <a:pt x="884164" y="311575"/>
                  </a:lnTo>
                  <a:lnTo>
                    <a:pt x="881549" y="312806"/>
                  </a:lnTo>
                  <a:lnTo>
                    <a:pt x="879394" y="314807"/>
                  </a:lnTo>
                  <a:lnTo>
                    <a:pt x="879241" y="315883"/>
                  </a:lnTo>
                  <a:lnTo>
                    <a:pt x="879241" y="317114"/>
                  </a:lnTo>
                  <a:lnTo>
                    <a:pt x="880011" y="319729"/>
                  </a:lnTo>
                  <a:lnTo>
                    <a:pt x="878472" y="320806"/>
                  </a:lnTo>
                  <a:lnTo>
                    <a:pt x="878165" y="321883"/>
                  </a:lnTo>
                  <a:lnTo>
                    <a:pt x="879395" y="323268"/>
                  </a:lnTo>
                  <a:lnTo>
                    <a:pt x="878164" y="324037"/>
                  </a:lnTo>
                  <a:lnTo>
                    <a:pt x="876472" y="325730"/>
                  </a:lnTo>
                  <a:lnTo>
                    <a:pt x="876472" y="327730"/>
                  </a:lnTo>
                  <a:lnTo>
                    <a:pt x="876934" y="328961"/>
                  </a:lnTo>
                  <a:lnTo>
                    <a:pt x="878627" y="329268"/>
                  </a:lnTo>
                  <a:lnTo>
                    <a:pt x="878627" y="330191"/>
                  </a:lnTo>
                  <a:lnTo>
                    <a:pt x="877088" y="330345"/>
                  </a:lnTo>
                  <a:lnTo>
                    <a:pt x="876319" y="331730"/>
                  </a:lnTo>
                  <a:lnTo>
                    <a:pt x="875858" y="334191"/>
                  </a:lnTo>
                  <a:lnTo>
                    <a:pt x="876781" y="336191"/>
                  </a:lnTo>
                  <a:lnTo>
                    <a:pt x="878320" y="337268"/>
                  </a:lnTo>
                  <a:lnTo>
                    <a:pt x="881859" y="340960"/>
                  </a:lnTo>
                  <a:lnTo>
                    <a:pt x="881090" y="342191"/>
                  </a:lnTo>
                  <a:lnTo>
                    <a:pt x="881243" y="343268"/>
                  </a:lnTo>
                  <a:lnTo>
                    <a:pt x="883090" y="345268"/>
                  </a:lnTo>
                  <a:lnTo>
                    <a:pt x="883705" y="346961"/>
                  </a:lnTo>
                  <a:lnTo>
                    <a:pt x="882475" y="350499"/>
                  </a:lnTo>
                  <a:lnTo>
                    <a:pt x="881860" y="352345"/>
                  </a:lnTo>
                  <a:lnTo>
                    <a:pt x="881860" y="354191"/>
                  </a:lnTo>
                  <a:lnTo>
                    <a:pt x="883091" y="356191"/>
                  </a:lnTo>
                  <a:lnTo>
                    <a:pt x="882783" y="358345"/>
                  </a:lnTo>
                  <a:lnTo>
                    <a:pt x="881245" y="360037"/>
                  </a:lnTo>
                  <a:lnTo>
                    <a:pt x="878937" y="361730"/>
                  </a:lnTo>
                  <a:lnTo>
                    <a:pt x="877706" y="363114"/>
                  </a:lnTo>
                  <a:lnTo>
                    <a:pt x="879092" y="365268"/>
                  </a:lnTo>
                  <a:lnTo>
                    <a:pt x="878937" y="366961"/>
                  </a:lnTo>
                  <a:lnTo>
                    <a:pt x="878784" y="368807"/>
                  </a:lnTo>
                  <a:lnTo>
                    <a:pt x="879246" y="369730"/>
                  </a:lnTo>
                  <a:lnTo>
                    <a:pt x="881707" y="372192"/>
                  </a:lnTo>
                  <a:lnTo>
                    <a:pt x="882785" y="373115"/>
                  </a:lnTo>
                  <a:lnTo>
                    <a:pt x="882785" y="374346"/>
                  </a:lnTo>
                  <a:lnTo>
                    <a:pt x="879554" y="378500"/>
                  </a:lnTo>
                  <a:lnTo>
                    <a:pt x="876938" y="378653"/>
                  </a:lnTo>
                  <a:lnTo>
                    <a:pt x="875246" y="379423"/>
                  </a:lnTo>
                  <a:lnTo>
                    <a:pt x="874785" y="382653"/>
                  </a:lnTo>
                  <a:lnTo>
                    <a:pt x="871708" y="387731"/>
                  </a:lnTo>
                  <a:lnTo>
                    <a:pt x="870324" y="389730"/>
                  </a:lnTo>
                  <a:lnTo>
                    <a:pt x="869708" y="390807"/>
                  </a:lnTo>
                  <a:lnTo>
                    <a:pt x="870324" y="393423"/>
                  </a:lnTo>
                  <a:lnTo>
                    <a:pt x="871093" y="394961"/>
                  </a:lnTo>
                  <a:lnTo>
                    <a:pt x="872016" y="396038"/>
                  </a:lnTo>
                  <a:lnTo>
                    <a:pt x="871401" y="397115"/>
                  </a:lnTo>
                  <a:lnTo>
                    <a:pt x="869093" y="398346"/>
                  </a:lnTo>
                  <a:lnTo>
                    <a:pt x="865247" y="401884"/>
                  </a:lnTo>
                  <a:lnTo>
                    <a:pt x="864940" y="404499"/>
                  </a:lnTo>
                  <a:lnTo>
                    <a:pt x="864017" y="405884"/>
                  </a:lnTo>
                  <a:lnTo>
                    <a:pt x="863863" y="407885"/>
                  </a:lnTo>
                  <a:lnTo>
                    <a:pt x="867249" y="415269"/>
                  </a:lnTo>
                  <a:lnTo>
                    <a:pt x="867249" y="420500"/>
                  </a:lnTo>
                  <a:lnTo>
                    <a:pt x="864941" y="420653"/>
                  </a:lnTo>
                  <a:lnTo>
                    <a:pt x="862787" y="419577"/>
                  </a:lnTo>
                  <a:lnTo>
                    <a:pt x="862325" y="420346"/>
                  </a:lnTo>
                  <a:lnTo>
                    <a:pt x="862479" y="421884"/>
                  </a:lnTo>
                  <a:lnTo>
                    <a:pt x="861710" y="424500"/>
                  </a:lnTo>
                  <a:lnTo>
                    <a:pt x="861095" y="425115"/>
                  </a:lnTo>
                  <a:lnTo>
                    <a:pt x="859095" y="424654"/>
                  </a:lnTo>
                  <a:lnTo>
                    <a:pt x="859710" y="425731"/>
                  </a:lnTo>
                  <a:lnTo>
                    <a:pt x="860326" y="427577"/>
                  </a:lnTo>
                  <a:lnTo>
                    <a:pt x="861557" y="428962"/>
                  </a:lnTo>
                  <a:lnTo>
                    <a:pt x="861711" y="430192"/>
                  </a:lnTo>
                  <a:lnTo>
                    <a:pt x="860787" y="430961"/>
                  </a:lnTo>
                  <a:lnTo>
                    <a:pt x="859865" y="432346"/>
                  </a:lnTo>
                  <a:lnTo>
                    <a:pt x="859865" y="434039"/>
                  </a:lnTo>
                  <a:lnTo>
                    <a:pt x="861250" y="435884"/>
                  </a:lnTo>
                  <a:lnTo>
                    <a:pt x="861250" y="437116"/>
                  </a:lnTo>
                  <a:lnTo>
                    <a:pt x="861250" y="438808"/>
                  </a:lnTo>
                  <a:lnTo>
                    <a:pt x="859403" y="439731"/>
                  </a:lnTo>
                  <a:lnTo>
                    <a:pt x="858942" y="441116"/>
                  </a:lnTo>
                  <a:lnTo>
                    <a:pt x="859865" y="442193"/>
                  </a:lnTo>
                  <a:lnTo>
                    <a:pt x="861712" y="444192"/>
                  </a:lnTo>
                  <a:lnTo>
                    <a:pt x="862019" y="445885"/>
                  </a:lnTo>
                  <a:lnTo>
                    <a:pt x="862636" y="448192"/>
                  </a:lnTo>
                  <a:lnTo>
                    <a:pt x="864944" y="452192"/>
                  </a:lnTo>
                  <a:lnTo>
                    <a:pt x="865713" y="454038"/>
                  </a:lnTo>
                  <a:lnTo>
                    <a:pt x="865559" y="456039"/>
                  </a:lnTo>
                  <a:lnTo>
                    <a:pt x="862329" y="461731"/>
                  </a:lnTo>
                  <a:lnTo>
                    <a:pt x="862329" y="464654"/>
                  </a:lnTo>
                  <a:lnTo>
                    <a:pt x="863560" y="465578"/>
                  </a:lnTo>
                  <a:lnTo>
                    <a:pt x="864175" y="466500"/>
                  </a:lnTo>
                  <a:lnTo>
                    <a:pt x="863868" y="467885"/>
                  </a:lnTo>
                  <a:lnTo>
                    <a:pt x="864022" y="468654"/>
                  </a:lnTo>
                  <a:lnTo>
                    <a:pt x="863868" y="470193"/>
                  </a:lnTo>
                  <a:lnTo>
                    <a:pt x="862945" y="471731"/>
                  </a:lnTo>
                  <a:lnTo>
                    <a:pt x="864945" y="473731"/>
                  </a:lnTo>
                  <a:lnTo>
                    <a:pt x="864176" y="474346"/>
                  </a:lnTo>
                  <a:lnTo>
                    <a:pt x="862330" y="473116"/>
                  </a:lnTo>
                  <a:lnTo>
                    <a:pt x="860176" y="473578"/>
                  </a:lnTo>
                  <a:lnTo>
                    <a:pt x="858483" y="475116"/>
                  </a:lnTo>
                  <a:lnTo>
                    <a:pt x="856022" y="475885"/>
                  </a:lnTo>
                  <a:lnTo>
                    <a:pt x="853098" y="473731"/>
                  </a:lnTo>
                  <a:lnTo>
                    <a:pt x="848636" y="473885"/>
                  </a:lnTo>
                  <a:lnTo>
                    <a:pt x="846944" y="473116"/>
                  </a:lnTo>
                  <a:lnTo>
                    <a:pt x="846021" y="474808"/>
                  </a:lnTo>
                  <a:lnTo>
                    <a:pt x="843098" y="474808"/>
                  </a:lnTo>
                  <a:lnTo>
                    <a:pt x="841866" y="472808"/>
                  </a:lnTo>
                  <a:lnTo>
                    <a:pt x="841559" y="471885"/>
                  </a:lnTo>
                  <a:lnTo>
                    <a:pt x="839404" y="471731"/>
                  </a:lnTo>
                  <a:lnTo>
                    <a:pt x="838789" y="470501"/>
                  </a:lnTo>
                  <a:lnTo>
                    <a:pt x="837712" y="470039"/>
                  </a:lnTo>
                  <a:lnTo>
                    <a:pt x="835404" y="470347"/>
                  </a:lnTo>
                  <a:lnTo>
                    <a:pt x="834481" y="470962"/>
                  </a:lnTo>
                  <a:lnTo>
                    <a:pt x="834327" y="473116"/>
                  </a:lnTo>
                  <a:lnTo>
                    <a:pt x="832635" y="474039"/>
                  </a:lnTo>
                  <a:lnTo>
                    <a:pt x="829711" y="476962"/>
                  </a:lnTo>
                  <a:lnTo>
                    <a:pt x="823711" y="476501"/>
                  </a:lnTo>
                  <a:lnTo>
                    <a:pt x="821711" y="477424"/>
                  </a:lnTo>
                  <a:lnTo>
                    <a:pt x="820634" y="478808"/>
                  </a:lnTo>
                  <a:lnTo>
                    <a:pt x="819557" y="479885"/>
                  </a:lnTo>
                  <a:lnTo>
                    <a:pt x="818019" y="479885"/>
                  </a:lnTo>
                  <a:lnTo>
                    <a:pt x="816480" y="481423"/>
                  </a:lnTo>
                  <a:lnTo>
                    <a:pt x="814018" y="481423"/>
                  </a:lnTo>
                  <a:lnTo>
                    <a:pt x="812479" y="480500"/>
                  </a:lnTo>
                  <a:lnTo>
                    <a:pt x="811556" y="480039"/>
                  </a:lnTo>
                  <a:lnTo>
                    <a:pt x="810941" y="481270"/>
                  </a:lnTo>
                  <a:lnTo>
                    <a:pt x="810941" y="482501"/>
                  </a:lnTo>
                  <a:lnTo>
                    <a:pt x="810172" y="483885"/>
                  </a:lnTo>
                  <a:lnTo>
                    <a:pt x="808787" y="483270"/>
                  </a:lnTo>
                  <a:lnTo>
                    <a:pt x="808633" y="481577"/>
                  </a:lnTo>
                  <a:lnTo>
                    <a:pt x="807556" y="482962"/>
                  </a:lnTo>
                  <a:lnTo>
                    <a:pt x="806941" y="484654"/>
                  </a:lnTo>
                  <a:lnTo>
                    <a:pt x="805095" y="485270"/>
                  </a:lnTo>
                  <a:lnTo>
                    <a:pt x="799248" y="486808"/>
                  </a:lnTo>
                  <a:lnTo>
                    <a:pt x="798017" y="487731"/>
                  </a:lnTo>
                  <a:lnTo>
                    <a:pt x="797709" y="489116"/>
                  </a:lnTo>
                  <a:lnTo>
                    <a:pt x="797556" y="491885"/>
                  </a:lnTo>
                  <a:lnTo>
                    <a:pt x="797248" y="495116"/>
                  </a:lnTo>
                  <a:lnTo>
                    <a:pt x="796633" y="497885"/>
                  </a:lnTo>
                  <a:lnTo>
                    <a:pt x="795249" y="500809"/>
                  </a:lnTo>
                  <a:lnTo>
                    <a:pt x="792172" y="502808"/>
                  </a:lnTo>
                  <a:lnTo>
                    <a:pt x="790018" y="505116"/>
                  </a:lnTo>
                  <a:lnTo>
                    <a:pt x="788787" y="507270"/>
                  </a:lnTo>
                  <a:lnTo>
                    <a:pt x="786941" y="508655"/>
                  </a:lnTo>
                  <a:lnTo>
                    <a:pt x="785248" y="510039"/>
                  </a:lnTo>
                  <a:lnTo>
                    <a:pt x="783710" y="512655"/>
                  </a:lnTo>
                  <a:lnTo>
                    <a:pt x="782172" y="513117"/>
                  </a:lnTo>
                  <a:lnTo>
                    <a:pt x="773709" y="513424"/>
                  </a:lnTo>
                  <a:lnTo>
                    <a:pt x="772478" y="512347"/>
                  </a:lnTo>
                  <a:lnTo>
                    <a:pt x="770786" y="512039"/>
                  </a:lnTo>
                  <a:lnTo>
                    <a:pt x="769555" y="513578"/>
                  </a:lnTo>
                  <a:lnTo>
                    <a:pt x="769247" y="515270"/>
                  </a:lnTo>
                  <a:lnTo>
                    <a:pt x="769555" y="516347"/>
                  </a:lnTo>
                  <a:lnTo>
                    <a:pt x="770786" y="518655"/>
                  </a:lnTo>
                  <a:lnTo>
                    <a:pt x="770633" y="520963"/>
                  </a:lnTo>
                  <a:lnTo>
                    <a:pt x="770787" y="522501"/>
                  </a:lnTo>
                  <a:lnTo>
                    <a:pt x="772018" y="524347"/>
                  </a:lnTo>
                  <a:lnTo>
                    <a:pt x="771095" y="528809"/>
                  </a:lnTo>
                  <a:lnTo>
                    <a:pt x="771403" y="532194"/>
                  </a:lnTo>
                  <a:lnTo>
                    <a:pt x="769711" y="533270"/>
                  </a:lnTo>
                  <a:lnTo>
                    <a:pt x="769095" y="534501"/>
                  </a:lnTo>
                  <a:lnTo>
                    <a:pt x="769557" y="536809"/>
                  </a:lnTo>
                  <a:lnTo>
                    <a:pt x="772480" y="541424"/>
                  </a:lnTo>
                  <a:lnTo>
                    <a:pt x="774173" y="544040"/>
                  </a:lnTo>
                  <a:lnTo>
                    <a:pt x="775250" y="546040"/>
                  </a:lnTo>
                  <a:lnTo>
                    <a:pt x="776020" y="549116"/>
                  </a:lnTo>
                  <a:lnTo>
                    <a:pt x="775866" y="551732"/>
                  </a:lnTo>
                  <a:lnTo>
                    <a:pt x="776790" y="553117"/>
                  </a:lnTo>
                  <a:lnTo>
                    <a:pt x="776175" y="553732"/>
                  </a:lnTo>
                  <a:lnTo>
                    <a:pt x="776021" y="554963"/>
                  </a:lnTo>
                  <a:lnTo>
                    <a:pt x="775251" y="555886"/>
                  </a:lnTo>
                  <a:lnTo>
                    <a:pt x="770329" y="564502"/>
                  </a:lnTo>
                  <a:lnTo>
                    <a:pt x="768482" y="566040"/>
                  </a:lnTo>
                  <a:lnTo>
                    <a:pt x="758174" y="569271"/>
                  </a:lnTo>
                  <a:lnTo>
                    <a:pt x="755866" y="569732"/>
                  </a:lnTo>
                  <a:lnTo>
                    <a:pt x="754020" y="571271"/>
                  </a:lnTo>
                  <a:lnTo>
                    <a:pt x="752482" y="572348"/>
                  </a:lnTo>
                  <a:lnTo>
                    <a:pt x="749558" y="572809"/>
                  </a:lnTo>
                  <a:lnTo>
                    <a:pt x="747404" y="573732"/>
                  </a:lnTo>
                  <a:lnTo>
                    <a:pt x="746481" y="574963"/>
                  </a:lnTo>
                  <a:lnTo>
                    <a:pt x="745404" y="576194"/>
                  </a:lnTo>
                  <a:lnTo>
                    <a:pt x="743096" y="577578"/>
                  </a:lnTo>
                  <a:lnTo>
                    <a:pt x="742173" y="579117"/>
                  </a:lnTo>
                  <a:lnTo>
                    <a:pt x="741250" y="581733"/>
                  </a:lnTo>
                  <a:lnTo>
                    <a:pt x="742328" y="582502"/>
                  </a:lnTo>
                  <a:lnTo>
                    <a:pt x="742943" y="582963"/>
                  </a:lnTo>
                  <a:lnTo>
                    <a:pt x="741712" y="584348"/>
                  </a:lnTo>
                  <a:lnTo>
                    <a:pt x="739712" y="585733"/>
                  </a:lnTo>
                  <a:lnTo>
                    <a:pt x="739712" y="587886"/>
                  </a:lnTo>
                  <a:lnTo>
                    <a:pt x="739559" y="589579"/>
                  </a:lnTo>
                  <a:lnTo>
                    <a:pt x="737251" y="590810"/>
                  </a:lnTo>
                  <a:lnTo>
                    <a:pt x="736635" y="592502"/>
                  </a:lnTo>
                  <a:lnTo>
                    <a:pt x="735097" y="597886"/>
                  </a:lnTo>
                  <a:lnTo>
                    <a:pt x="725404" y="604194"/>
                  </a:lnTo>
                  <a:lnTo>
                    <a:pt x="730483" y="613733"/>
                  </a:lnTo>
                  <a:lnTo>
                    <a:pt x="732176" y="614963"/>
                  </a:lnTo>
                  <a:lnTo>
                    <a:pt x="732791" y="615579"/>
                  </a:lnTo>
                  <a:lnTo>
                    <a:pt x="732791" y="617425"/>
                  </a:lnTo>
                  <a:lnTo>
                    <a:pt x="733253" y="618502"/>
                  </a:lnTo>
                  <a:lnTo>
                    <a:pt x="733868" y="621271"/>
                  </a:lnTo>
                  <a:lnTo>
                    <a:pt x="734484" y="623579"/>
                  </a:lnTo>
                  <a:lnTo>
                    <a:pt x="733869" y="625117"/>
                  </a:lnTo>
                  <a:lnTo>
                    <a:pt x="733869" y="626348"/>
                  </a:lnTo>
                  <a:lnTo>
                    <a:pt x="734792" y="628041"/>
                  </a:lnTo>
                  <a:lnTo>
                    <a:pt x="734638" y="629271"/>
                  </a:lnTo>
                  <a:lnTo>
                    <a:pt x="732638" y="629733"/>
                  </a:lnTo>
                  <a:lnTo>
                    <a:pt x="730330" y="628502"/>
                  </a:lnTo>
                  <a:lnTo>
                    <a:pt x="728330" y="628810"/>
                  </a:lnTo>
                  <a:lnTo>
                    <a:pt x="726792" y="629733"/>
                  </a:lnTo>
                  <a:lnTo>
                    <a:pt x="725561" y="630810"/>
                  </a:lnTo>
                  <a:lnTo>
                    <a:pt x="725715" y="632503"/>
                  </a:lnTo>
                  <a:lnTo>
                    <a:pt x="726484" y="633271"/>
                  </a:lnTo>
                  <a:lnTo>
                    <a:pt x="729100" y="634502"/>
                  </a:lnTo>
                  <a:lnTo>
                    <a:pt x="730485" y="635272"/>
                  </a:lnTo>
                  <a:lnTo>
                    <a:pt x="731100" y="636502"/>
                  </a:lnTo>
                  <a:lnTo>
                    <a:pt x="730793" y="640810"/>
                  </a:lnTo>
                  <a:lnTo>
                    <a:pt x="730024" y="642964"/>
                  </a:lnTo>
                  <a:lnTo>
                    <a:pt x="729408" y="645271"/>
                  </a:lnTo>
                  <a:lnTo>
                    <a:pt x="728947" y="646810"/>
                  </a:lnTo>
                  <a:lnTo>
                    <a:pt x="729870" y="647734"/>
                  </a:lnTo>
                  <a:lnTo>
                    <a:pt x="732178" y="647425"/>
                  </a:lnTo>
                  <a:lnTo>
                    <a:pt x="732794" y="648656"/>
                  </a:lnTo>
                  <a:lnTo>
                    <a:pt x="732178" y="648964"/>
                  </a:lnTo>
                  <a:lnTo>
                    <a:pt x="730332" y="650503"/>
                  </a:lnTo>
                  <a:lnTo>
                    <a:pt x="730332" y="652195"/>
                  </a:lnTo>
                  <a:lnTo>
                    <a:pt x="731871" y="652502"/>
                  </a:lnTo>
                  <a:lnTo>
                    <a:pt x="734179" y="652964"/>
                  </a:lnTo>
                  <a:lnTo>
                    <a:pt x="735718" y="654041"/>
                  </a:lnTo>
                  <a:lnTo>
                    <a:pt x="737718" y="655118"/>
                  </a:lnTo>
                  <a:lnTo>
                    <a:pt x="739256" y="654964"/>
                  </a:lnTo>
                  <a:lnTo>
                    <a:pt x="740795" y="654810"/>
                  </a:lnTo>
                  <a:lnTo>
                    <a:pt x="744641" y="656503"/>
                  </a:lnTo>
                  <a:lnTo>
                    <a:pt x="746027" y="657734"/>
                  </a:lnTo>
                  <a:lnTo>
                    <a:pt x="747719" y="657733"/>
                  </a:lnTo>
                  <a:lnTo>
                    <a:pt x="748796" y="658348"/>
                  </a:lnTo>
                  <a:lnTo>
                    <a:pt x="748950" y="660349"/>
                  </a:lnTo>
                  <a:lnTo>
                    <a:pt x="750335" y="661118"/>
                  </a:lnTo>
                  <a:lnTo>
                    <a:pt x="751412" y="660195"/>
                  </a:lnTo>
                  <a:lnTo>
                    <a:pt x="752951" y="661272"/>
                  </a:lnTo>
                  <a:lnTo>
                    <a:pt x="756182" y="659887"/>
                  </a:lnTo>
                  <a:lnTo>
                    <a:pt x="756951" y="660041"/>
                  </a:lnTo>
                  <a:lnTo>
                    <a:pt x="758643" y="660964"/>
                  </a:lnTo>
                  <a:lnTo>
                    <a:pt x="760490" y="661426"/>
                  </a:lnTo>
                  <a:lnTo>
                    <a:pt x="761105" y="662195"/>
                  </a:lnTo>
                  <a:lnTo>
                    <a:pt x="760336" y="663272"/>
                  </a:lnTo>
                  <a:lnTo>
                    <a:pt x="759721" y="664349"/>
                  </a:lnTo>
                  <a:lnTo>
                    <a:pt x="759721" y="666964"/>
                  </a:lnTo>
                  <a:lnTo>
                    <a:pt x="761106" y="669272"/>
                  </a:lnTo>
                  <a:lnTo>
                    <a:pt x="761106" y="671887"/>
                  </a:lnTo>
                  <a:lnTo>
                    <a:pt x="760799" y="673888"/>
                  </a:lnTo>
                  <a:lnTo>
                    <a:pt x="759722" y="676810"/>
                  </a:lnTo>
                  <a:lnTo>
                    <a:pt x="758799" y="678657"/>
                  </a:lnTo>
                  <a:lnTo>
                    <a:pt x="758799" y="681272"/>
                  </a:lnTo>
                  <a:lnTo>
                    <a:pt x="758491" y="682810"/>
                  </a:lnTo>
                  <a:lnTo>
                    <a:pt x="757261" y="683734"/>
                  </a:lnTo>
                  <a:lnTo>
                    <a:pt x="756645" y="685733"/>
                  </a:lnTo>
                  <a:lnTo>
                    <a:pt x="755107" y="687580"/>
                  </a:lnTo>
                  <a:lnTo>
                    <a:pt x="754338" y="689118"/>
                  </a:lnTo>
                  <a:lnTo>
                    <a:pt x="753569" y="689888"/>
                  </a:lnTo>
                  <a:lnTo>
                    <a:pt x="751568" y="689888"/>
                  </a:lnTo>
                  <a:lnTo>
                    <a:pt x="750953" y="690657"/>
                  </a:lnTo>
                  <a:lnTo>
                    <a:pt x="751107" y="692349"/>
                  </a:lnTo>
                  <a:lnTo>
                    <a:pt x="752338" y="694503"/>
                  </a:lnTo>
                  <a:lnTo>
                    <a:pt x="753415" y="694657"/>
                  </a:lnTo>
                  <a:lnTo>
                    <a:pt x="754954" y="693580"/>
                  </a:lnTo>
                  <a:lnTo>
                    <a:pt x="756184" y="693119"/>
                  </a:lnTo>
                  <a:lnTo>
                    <a:pt x="757262" y="694503"/>
                  </a:lnTo>
                  <a:lnTo>
                    <a:pt x="757570" y="696657"/>
                  </a:lnTo>
                  <a:lnTo>
                    <a:pt x="757570" y="698964"/>
                  </a:lnTo>
                  <a:lnTo>
                    <a:pt x="756955" y="701888"/>
                  </a:lnTo>
                  <a:lnTo>
                    <a:pt x="758494" y="702965"/>
                  </a:lnTo>
                  <a:lnTo>
                    <a:pt x="760647" y="700042"/>
                  </a:lnTo>
                  <a:lnTo>
                    <a:pt x="762801" y="698503"/>
                  </a:lnTo>
                  <a:lnTo>
                    <a:pt x="765570" y="698042"/>
                  </a:lnTo>
                  <a:lnTo>
                    <a:pt x="766802" y="698195"/>
                  </a:lnTo>
                  <a:lnTo>
                    <a:pt x="767571" y="699426"/>
                  </a:lnTo>
                  <a:lnTo>
                    <a:pt x="767417" y="700504"/>
                  </a:lnTo>
                  <a:lnTo>
                    <a:pt x="765263" y="701426"/>
                  </a:lnTo>
                  <a:lnTo>
                    <a:pt x="764494" y="703119"/>
                  </a:lnTo>
                  <a:lnTo>
                    <a:pt x="763571" y="705119"/>
                  </a:lnTo>
                  <a:lnTo>
                    <a:pt x="763879" y="707118"/>
                  </a:lnTo>
                  <a:lnTo>
                    <a:pt x="765264" y="708196"/>
                  </a:lnTo>
                  <a:lnTo>
                    <a:pt x="767418" y="709273"/>
                  </a:lnTo>
                  <a:lnTo>
                    <a:pt x="769110" y="710965"/>
                  </a:lnTo>
                  <a:lnTo>
                    <a:pt x="770188" y="712350"/>
                  </a:lnTo>
                  <a:lnTo>
                    <a:pt x="770803" y="714504"/>
                  </a:lnTo>
                  <a:lnTo>
                    <a:pt x="772034" y="714657"/>
                  </a:lnTo>
                  <a:lnTo>
                    <a:pt x="772804" y="714965"/>
                  </a:lnTo>
                  <a:lnTo>
                    <a:pt x="773573" y="715888"/>
                  </a:lnTo>
                  <a:lnTo>
                    <a:pt x="773265" y="717119"/>
                  </a:lnTo>
                  <a:lnTo>
                    <a:pt x="771419" y="717734"/>
                  </a:lnTo>
                  <a:lnTo>
                    <a:pt x="770496" y="718965"/>
                  </a:lnTo>
                  <a:lnTo>
                    <a:pt x="769265" y="722196"/>
                  </a:lnTo>
                  <a:lnTo>
                    <a:pt x="768650" y="725273"/>
                  </a:lnTo>
                  <a:lnTo>
                    <a:pt x="771266" y="728042"/>
                  </a:lnTo>
                  <a:lnTo>
                    <a:pt x="772036" y="729734"/>
                  </a:lnTo>
                  <a:lnTo>
                    <a:pt x="772036" y="730658"/>
                  </a:lnTo>
                  <a:lnTo>
                    <a:pt x="772805" y="731427"/>
                  </a:lnTo>
                  <a:lnTo>
                    <a:pt x="772805" y="732503"/>
                  </a:lnTo>
                  <a:lnTo>
                    <a:pt x="772651" y="733580"/>
                  </a:lnTo>
                  <a:lnTo>
                    <a:pt x="772497" y="734503"/>
                  </a:lnTo>
                  <a:lnTo>
                    <a:pt x="773113" y="735734"/>
                  </a:lnTo>
                  <a:lnTo>
                    <a:pt x="773728" y="736504"/>
                  </a:lnTo>
                  <a:lnTo>
                    <a:pt x="772959" y="737735"/>
                  </a:lnTo>
                  <a:lnTo>
                    <a:pt x="772498" y="738504"/>
                  </a:lnTo>
                  <a:lnTo>
                    <a:pt x="772498" y="741119"/>
                  </a:lnTo>
                  <a:lnTo>
                    <a:pt x="772037" y="742657"/>
                  </a:lnTo>
                  <a:lnTo>
                    <a:pt x="771113" y="743581"/>
                  </a:lnTo>
                  <a:lnTo>
                    <a:pt x="768652" y="743888"/>
                  </a:lnTo>
                  <a:lnTo>
                    <a:pt x="768652" y="745734"/>
                  </a:lnTo>
                  <a:lnTo>
                    <a:pt x="768498" y="746504"/>
                  </a:lnTo>
                  <a:lnTo>
                    <a:pt x="767113" y="746504"/>
                  </a:lnTo>
                  <a:lnTo>
                    <a:pt x="767114" y="747119"/>
                  </a:lnTo>
                  <a:lnTo>
                    <a:pt x="768037" y="748196"/>
                  </a:lnTo>
                  <a:lnTo>
                    <a:pt x="768652" y="748812"/>
                  </a:lnTo>
                  <a:lnTo>
                    <a:pt x="768652" y="749888"/>
                  </a:lnTo>
                  <a:lnTo>
                    <a:pt x="769114" y="750812"/>
                  </a:lnTo>
                  <a:lnTo>
                    <a:pt x="770499" y="751273"/>
                  </a:lnTo>
                  <a:lnTo>
                    <a:pt x="770961" y="752042"/>
                  </a:lnTo>
                  <a:lnTo>
                    <a:pt x="771730" y="753119"/>
                  </a:lnTo>
                  <a:lnTo>
                    <a:pt x="772499" y="753581"/>
                  </a:lnTo>
                  <a:lnTo>
                    <a:pt x="772653" y="754504"/>
                  </a:lnTo>
                  <a:lnTo>
                    <a:pt x="773269" y="757427"/>
                  </a:lnTo>
                  <a:lnTo>
                    <a:pt x="773269" y="758350"/>
                  </a:lnTo>
                  <a:lnTo>
                    <a:pt x="774192" y="759581"/>
                  </a:lnTo>
                  <a:lnTo>
                    <a:pt x="775423" y="760196"/>
                  </a:lnTo>
                  <a:lnTo>
                    <a:pt x="776346" y="760350"/>
                  </a:lnTo>
                  <a:lnTo>
                    <a:pt x="777115" y="760196"/>
                  </a:lnTo>
                  <a:lnTo>
                    <a:pt x="777269" y="758966"/>
                  </a:lnTo>
                  <a:lnTo>
                    <a:pt x="777885" y="758196"/>
                  </a:lnTo>
                  <a:lnTo>
                    <a:pt x="778808" y="757581"/>
                  </a:lnTo>
                  <a:lnTo>
                    <a:pt x="779423" y="757581"/>
                  </a:lnTo>
                  <a:lnTo>
                    <a:pt x="779731" y="758196"/>
                  </a:lnTo>
                  <a:lnTo>
                    <a:pt x="779885" y="758658"/>
                  </a:lnTo>
                  <a:lnTo>
                    <a:pt x="778962" y="759581"/>
                  </a:lnTo>
                  <a:lnTo>
                    <a:pt x="778346" y="760504"/>
                  </a:lnTo>
                  <a:lnTo>
                    <a:pt x="778193" y="761889"/>
                  </a:lnTo>
                  <a:lnTo>
                    <a:pt x="777578" y="763273"/>
                  </a:lnTo>
                  <a:lnTo>
                    <a:pt x="777270" y="764811"/>
                  </a:lnTo>
                  <a:lnTo>
                    <a:pt x="777732" y="765735"/>
                  </a:lnTo>
                  <a:lnTo>
                    <a:pt x="778501" y="765889"/>
                  </a:lnTo>
                  <a:lnTo>
                    <a:pt x="779117" y="766658"/>
                  </a:lnTo>
                  <a:lnTo>
                    <a:pt x="779424" y="767735"/>
                  </a:lnTo>
                  <a:lnTo>
                    <a:pt x="779732" y="768504"/>
                  </a:lnTo>
                  <a:lnTo>
                    <a:pt x="779732" y="770350"/>
                  </a:lnTo>
                  <a:lnTo>
                    <a:pt x="780262" y="772939"/>
                  </a:lnTo>
                  <a:lnTo>
                    <a:pt x="780262" y="775027"/>
                  </a:lnTo>
                  <a:lnTo>
                    <a:pt x="780262" y="777116"/>
                  </a:lnTo>
                  <a:lnTo>
                    <a:pt x="781456" y="779652"/>
                  </a:lnTo>
                  <a:lnTo>
                    <a:pt x="781456" y="781144"/>
                  </a:lnTo>
                  <a:lnTo>
                    <a:pt x="781157" y="784276"/>
                  </a:lnTo>
                  <a:lnTo>
                    <a:pt x="780859" y="787110"/>
                  </a:lnTo>
                  <a:lnTo>
                    <a:pt x="780860" y="789348"/>
                  </a:lnTo>
                  <a:lnTo>
                    <a:pt x="778921" y="791287"/>
                  </a:lnTo>
                  <a:lnTo>
                    <a:pt x="778026" y="795166"/>
                  </a:lnTo>
                  <a:lnTo>
                    <a:pt x="776534" y="798000"/>
                  </a:lnTo>
                  <a:lnTo>
                    <a:pt x="776982" y="800386"/>
                  </a:lnTo>
                  <a:lnTo>
                    <a:pt x="777878" y="802326"/>
                  </a:lnTo>
                  <a:lnTo>
                    <a:pt x="778027" y="803668"/>
                  </a:lnTo>
                  <a:lnTo>
                    <a:pt x="778325" y="805906"/>
                  </a:lnTo>
                  <a:lnTo>
                    <a:pt x="777580" y="810381"/>
                  </a:lnTo>
                  <a:lnTo>
                    <a:pt x="776536" y="820226"/>
                  </a:lnTo>
                  <a:lnTo>
                    <a:pt x="776537" y="823657"/>
                  </a:lnTo>
                  <a:lnTo>
                    <a:pt x="776985" y="826044"/>
                  </a:lnTo>
                  <a:lnTo>
                    <a:pt x="778327" y="827834"/>
                  </a:lnTo>
                  <a:lnTo>
                    <a:pt x="780117" y="829475"/>
                  </a:lnTo>
                  <a:lnTo>
                    <a:pt x="780715" y="831265"/>
                  </a:lnTo>
                  <a:lnTo>
                    <a:pt x="780714" y="833801"/>
                  </a:lnTo>
                  <a:lnTo>
                    <a:pt x="781610" y="834845"/>
                  </a:lnTo>
                  <a:lnTo>
                    <a:pt x="783698" y="835591"/>
                  </a:lnTo>
                  <a:lnTo>
                    <a:pt x="785489" y="836933"/>
                  </a:lnTo>
                  <a:lnTo>
                    <a:pt x="787428" y="839767"/>
                  </a:lnTo>
                  <a:lnTo>
                    <a:pt x="786981" y="841558"/>
                  </a:lnTo>
                  <a:lnTo>
                    <a:pt x="788473" y="843944"/>
                  </a:lnTo>
                  <a:lnTo>
                    <a:pt x="788175" y="844989"/>
                  </a:lnTo>
                  <a:lnTo>
                    <a:pt x="787727" y="846480"/>
                  </a:lnTo>
                  <a:lnTo>
                    <a:pt x="788920" y="848420"/>
                  </a:lnTo>
                  <a:lnTo>
                    <a:pt x="791606" y="849911"/>
                  </a:lnTo>
                  <a:lnTo>
                    <a:pt x="793844" y="851850"/>
                  </a:lnTo>
                  <a:lnTo>
                    <a:pt x="794590" y="855132"/>
                  </a:lnTo>
                  <a:lnTo>
                    <a:pt x="795187" y="856624"/>
                  </a:lnTo>
                  <a:lnTo>
                    <a:pt x="797424" y="856325"/>
                  </a:lnTo>
                  <a:lnTo>
                    <a:pt x="799960" y="854536"/>
                  </a:lnTo>
                  <a:lnTo>
                    <a:pt x="802496" y="852447"/>
                  </a:lnTo>
                  <a:lnTo>
                    <a:pt x="804286" y="853491"/>
                  </a:lnTo>
                  <a:lnTo>
                    <a:pt x="805629" y="856176"/>
                  </a:lnTo>
                  <a:lnTo>
                    <a:pt x="806972" y="857967"/>
                  </a:lnTo>
                  <a:lnTo>
                    <a:pt x="808762" y="859607"/>
                  </a:lnTo>
                  <a:lnTo>
                    <a:pt x="810701" y="861994"/>
                  </a:lnTo>
                  <a:lnTo>
                    <a:pt x="811000" y="863187"/>
                  </a:lnTo>
                  <a:lnTo>
                    <a:pt x="809658" y="864828"/>
                  </a:lnTo>
                  <a:lnTo>
                    <a:pt x="808762" y="866171"/>
                  </a:lnTo>
                  <a:lnTo>
                    <a:pt x="809210" y="868259"/>
                  </a:lnTo>
                  <a:lnTo>
                    <a:pt x="808465" y="870646"/>
                  </a:lnTo>
                  <a:lnTo>
                    <a:pt x="808763" y="871988"/>
                  </a:lnTo>
                  <a:lnTo>
                    <a:pt x="811448" y="873182"/>
                  </a:lnTo>
                  <a:lnTo>
                    <a:pt x="813835" y="874076"/>
                  </a:lnTo>
                  <a:lnTo>
                    <a:pt x="808928" y="874774"/>
                  </a:lnTo>
                  <a:lnTo>
                    <a:pt x="808181" y="875661"/>
                  </a:lnTo>
                  <a:lnTo>
                    <a:pt x="801961" y="875229"/>
                  </a:lnTo>
                  <a:lnTo>
                    <a:pt x="793716" y="874795"/>
                  </a:lnTo>
                  <a:lnTo>
                    <a:pt x="780986" y="873349"/>
                  </a:lnTo>
                  <a:lnTo>
                    <a:pt x="774910" y="874215"/>
                  </a:lnTo>
                  <a:lnTo>
                    <a:pt x="771531" y="876381"/>
                  </a:lnTo>
                  <a:lnTo>
                    <a:pt x="767316" y="876943"/>
                  </a:lnTo>
                  <a:lnTo>
                    <a:pt x="762181" y="879568"/>
                  </a:lnTo>
                  <a:lnTo>
                    <a:pt x="758998" y="882317"/>
                  </a:lnTo>
                  <a:lnTo>
                    <a:pt x="753501" y="885065"/>
                  </a:lnTo>
                  <a:lnTo>
                    <a:pt x="745690" y="886077"/>
                  </a:lnTo>
                  <a:lnTo>
                    <a:pt x="739759" y="884051"/>
                  </a:lnTo>
                  <a:lnTo>
                    <a:pt x="733410" y="883550"/>
                  </a:lnTo>
                  <a:lnTo>
                    <a:pt x="729307" y="883413"/>
                  </a:lnTo>
                  <a:lnTo>
                    <a:pt x="724450" y="882241"/>
                  </a:lnTo>
                  <a:lnTo>
                    <a:pt x="720771" y="881460"/>
                  </a:lnTo>
                  <a:lnTo>
                    <a:pt x="713134" y="880381"/>
                  </a:lnTo>
                  <a:lnTo>
                    <a:pt x="708895" y="880564"/>
                  </a:lnTo>
                  <a:lnTo>
                    <a:pt x="700616" y="880300"/>
                  </a:lnTo>
                  <a:lnTo>
                    <a:pt x="693720" y="880233"/>
                  </a:lnTo>
                  <a:lnTo>
                    <a:pt x="688551" y="882751"/>
                  </a:lnTo>
                  <a:lnTo>
                    <a:pt x="684935" y="885500"/>
                  </a:lnTo>
                  <a:lnTo>
                    <a:pt x="679727" y="885500"/>
                  </a:lnTo>
                  <a:lnTo>
                    <a:pt x="676689" y="882751"/>
                  </a:lnTo>
                  <a:lnTo>
                    <a:pt x="670469" y="878699"/>
                  </a:lnTo>
                  <a:lnTo>
                    <a:pt x="668444" y="877253"/>
                  </a:lnTo>
                  <a:lnTo>
                    <a:pt x="666381" y="875068"/>
                  </a:lnTo>
                  <a:lnTo>
                    <a:pt x="663006" y="872960"/>
                  </a:lnTo>
                  <a:lnTo>
                    <a:pt x="658854" y="870746"/>
                  </a:lnTo>
                  <a:lnTo>
                    <a:pt x="654101" y="867565"/>
                  </a:lnTo>
                  <a:lnTo>
                    <a:pt x="646294" y="865725"/>
                  </a:lnTo>
                  <a:lnTo>
                    <a:pt x="639187" y="862881"/>
                  </a:lnTo>
                  <a:lnTo>
                    <a:pt x="634213" y="861223"/>
                  </a:lnTo>
                  <a:lnTo>
                    <a:pt x="630186" y="860511"/>
                  </a:lnTo>
                  <a:lnTo>
                    <a:pt x="626632" y="860038"/>
                  </a:lnTo>
                  <a:lnTo>
                    <a:pt x="624737" y="860275"/>
                  </a:lnTo>
                  <a:lnTo>
                    <a:pt x="622368" y="859327"/>
                  </a:lnTo>
                  <a:lnTo>
                    <a:pt x="619762" y="860275"/>
                  </a:lnTo>
                  <a:lnTo>
                    <a:pt x="616683" y="862404"/>
                  </a:lnTo>
                  <a:lnTo>
                    <a:pt x="613367" y="865248"/>
                  </a:lnTo>
                  <a:lnTo>
                    <a:pt x="609576" y="868328"/>
                  </a:lnTo>
                  <a:lnTo>
                    <a:pt x="604839" y="867857"/>
                  </a:lnTo>
                  <a:lnTo>
                    <a:pt x="602233" y="866198"/>
                  </a:lnTo>
                  <a:lnTo>
                    <a:pt x="599864" y="863826"/>
                  </a:lnTo>
                  <a:lnTo>
                    <a:pt x="596873" y="860630"/>
                  </a:lnTo>
                  <a:lnTo>
                    <a:pt x="591572" y="858643"/>
                  </a:lnTo>
                  <a:lnTo>
                    <a:pt x="590389" y="858619"/>
                  </a:lnTo>
                  <a:lnTo>
                    <a:pt x="581730" y="850770"/>
                  </a:lnTo>
                  <a:lnTo>
                    <a:pt x="578356" y="847507"/>
                  </a:lnTo>
                  <a:lnTo>
                    <a:pt x="575829" y="844114"/>
                  </a:lnTo>
                  <a:lnTo>
                    <a:pt x="574638" y="837392"/>
                  </a:lnTo>
                  <a:lnTo>
                    <a:pt x="573326" y="833692"/>
                  </a:lnTo>
                  <a:lnTo>
                    <a:pt x="571668" y="829394"/>
                  </a:lnTo>
                  <a:lnTo>
                    <a:pt x="569433" y="824594"/>
                  </a:lnTo>
                  <a:lnTo>
                    <a:pt x="567410" y="821900"/>
                  </a:lnTo>
                  <a:lnTo>
                    <a:pt x="564568" y="818345"/>
                  </a:lnTo>
                  <a:lnTo>
                    <a:pt x="559593" y="812659"/>
                  </a:lnTo>
                  <a:lnTo>
                    <a:pt x="555092" y="811237"/>
                  </a:lnTo>
                  <a:lnTo>
                    <a:pt x="552724" y="813846"/>
                  </a:lnTo>
                  <a:lnTo>
                    <a:pt x="549407" y="813609"/>
                  </a:lnTo>
                  <a:lnTo>
                    <a:pt x="546802" y="811714"/>
                  </a:lnTo>
                  <a:lnTo>
                    <a:pt x="545143" y="808160"/>
                  </a:lnTo>
                  <a:lnTo>
                    <a:pt x="543757" y="806774"/>
                  </a:lnTo>
                  <a:lnTo>
                    <a:pt x="540643" y="803658"/>
                  </a:lnTo>
                  <a:lnTo>
                    <a:pt x="538747" y="800578"/>
                  </a:lnTo>
                  <a:lnTo>
                    <a:pt x="537285" y="796586"/>
                  </a:lnTo>
                  <a:lnTo>
                    <a:pt x="533290" y="790894"/>
                  </a:lnTo>
                  <a:lnTo>
                    <a:pt x="531467" y="788925"/>
                  </a:lnTo>
                  <a:lnTo>
                    <a:pt x="528954" y="787154"/>
                  </a:lnTo>
                  <a:lnTo>
                    <a:pt x="525657" y="785125"/>
                  </a:lnTo>
                  <a:lnTo>
                    <a:pt x="523812" y="782925"/>
                  </a:lnTo>
                  <a:lnTo>
                    <a:pt x="520295" y="778670"/>
                  </a:lnTo>
                  <a:lnTo>
                    <a:pt x="517818" y="776203"/>
                  </a:lnTo>
                  <a:lnTo>
                    <a:pt x="512155" y="769845"/>
                  </a:lnTo>
                  <a:lnTo>
                    <a:pt x="508225" y="766464"/>
                  </a:lnTo>
                  <a:lnTo>
                    <a:pt x="504843" y="763129"/>
                  </a:lnTo>
                  <a:lnTo>
                    <a:pt x="500338" y="757333"/>
                  </a:lnTo>
                  <a:lnTo>
                    <a:pt x="498747" y="754875"/>
                  </a:lnTo>
                  <a:lnTo>
                    <a:pt x="498024" y="754007"/>
                  </a:lnTo>
                  <a:lnTo>
                    <a:pt x="496866" y="753861"/>
                  </a:lnTo>
                  <a:lnTo>
                    <a:pt x="495275" y="754441"/>
                  </a:lnTo>
                  <a:lnTo>
                    <a:pt x="493828" y="754441"/>
                  </a:lnTo>
                  <a:lnTo>
                    <a:pt x="492816" y="754007"/>
                  </a:lnTo>
                  <a:lnTo>
                    <a:pt x="492526" y="752126"/>
                  </a:lnTo>
                  <a:lnTo>
                    <a:pt x="494117" y="750969"/>
                  </a:lnTo>
                  <a:lnTo>
                    <a:pt x="494117" y="750246"/>
                  </a:lnTo>
                  <a:lnTo>
                    <a:pt x="493683" y="748800"/>
                  </a:lnTo>
                  <a:lnTo>
                    <a:pt x="490791" y="746197"/>
                  </a:lnTo>
                  <a:lnTo>
                    <a:pt x="488365" y="742560"/>
                  </a:lnTo>
                  <a:lnTo>
                    <a:pt x="486623" y="732415"/>
                  </a:lnTo>
                  <a:lnTo>
                    <a:pt x="485166" y="725859"/>
                  </a:lnTo>
                  <a:lnTo>
                    <a:pt x="480067" y="720759"/>
                  </a:lnTo>
                  <a:lnTo>
                    <a:pt x="477122" y="714319"/>
                  </a:lnTo>
                  <a:lnTo>
                    <a:pt x="476425" y="693080"/>
                  </a:lnTo>
                  <a:lnTo>
                    <a:pt x="479338" y="681424"/>
                  </a:lnTo>
                  <a:lnTo>
                    <a:pt x="474968" y="670497"/>
                  </a:lnTo>
                  <a:lnTo>
                    <a:pt x="472783" y="662487"/>
                  </a:lnTo>
                  <a:lnTo>
                    <a:pt x="475202" y="654898"/>
                  </a:lnTo>
                  <a:lnTo>
                    <a:pt x="472219" y="649792"/>
                  </a:lnTo>
                  <a:lnTo>
                    <a:pt x="470403" y="649567"/>
                  </a:lnTo>
                  <a:lnTo>
                    <a:pt x="466833" y="646262"/>
                  </a:lnTo>
                  <a:lnTo>
                    <a:pt x="459984" y="642477"/>
                  </a:lnTo>
                  <a:lnTo>
                    <a:pt x="458526" y="641377"/>
                  </a:lnTo>
                  <a:lnTo>
                    <a:pt x="458336" y="640825"/>
                  </a:lnTo>
                  <a:lnTo>
                    <a:pt x="458153" y="639604"/>
                  </a:lnTo>
                  <a:lnTo>
                    <a:pt x="458245" y="638419"/>
                  </a:lnTo>
                  <a:lnTo>
                    <a:pt x="459721" y="636481"/>
                  </a:lnTo>
                  <a:lnTo>
                    <a:pt x="461604" y="633364"/>
                  </a:lnTo>
                  <a:lnTo>
                    <a:pt x="463607" y="629616"/>
                  </a:lnTo>
                  <a:lnTo>
                    <a:pt x="464950" y="626262"/>
                  </a:lnTo>
                  <a:lnTo>
                    <a:pt x="467495" y="622847"/>
                  </a:lnTo>
                  <a:lnTo>
                    <a:pt x="467962" y="622471"/>
                  </a:lnTo>
                  <a:lnTo>
                    <a:pt x="469122" y="622173"/>
                  </a:lnTo>
                  <a:lnTo>
                    <a:pt x="470566" y="621074"/>
                  </a:lnTo>
                  <a:lnTo>
                    <a:pt x="471727" y="620709"/>
                  </a:lnTo>
                  <a:lnTo>
                    <a:pt x="472558" y="619853"/>
                  </a:lnTo>
                  <a:lnTo>
                    <a:pt x="473374" y="618243"/>
                  </a:lnTo>
                  <a:lnTo>
                    <a:pt x="473373" y="617629"/>
                  </a:lnTo>
                  <a:lnTo>
                    <a:pt x="474100" y="614682"/>
                  </a:lnTo>
                  <a:lnTo>
                    <a:pt x="474065" y="611031"/>
                  </a:lnTo>
                  <a:lnTo>
                    <a:pt x="473820" y="610472"/>
                  </a:lnTo>
                  <a:lnTo>
                    <a:pt x="472826" y="609797"/>
                  </a:lnTo>
                  <a:lnTo>
                    <a:pt x="472697" y="609196"/>
                  </a:lnTo>
                  <a:lnTo>
                    <a:pt x="471281" y="608103"/>
                  </a:lnTo>
                  <a:lnTo>
                    <a:pt x="468858" y="605362"/>
                  </a:lnTo>
                  <a:lnTo>
                    <a:pt x="467919" y="603151"/>
                  </a:lnTo>
                  <a:lnTo>
                    <a:pt x="466630" y="601103"/>
                  </a:lnTo>
                  <a:lnTo>
                    <a:pt x="466455" y="599931"/>
                  </a:lnTo>
                  <a:lnTo>
                    <a:pt x="465852" y="598862"/>
                  </a:lnTo>
                  <a:lnTo>
                    <a:pt x="465800" y="597045"/>
                  </a:lnTo>
                  <a:lnTo>
                    <a:pt x="465111" y="595363"/>
                  </a:lnTo>
                  <a:lnTo>
                    <a:pt x="464871" y="594214"/>
                  </a:lnTo>
                  <a:lnTo>
                    <a:pt x="464513" y="593710"/>
                  </a:lnTo>
                  <a:lnTo>
                    <a:pt x="464509" y="593102"/>
                  </a:lnTo>
                  <a:lnTo>
                    <a:pt x="464123" y="592634"/>
                  </a:lnTo>
                  <a:lnTo>
                    <a:pt x="462674" y="591796"/>
                  </a:lnTo>
                  <a:lnTo>
                    <a:pt x="462080" y="591675"/>
                  </a:lnTo>
                  <a:lnTo>
                    <a:pt x="454215" y="584973"/>
                  </a:lnTo>
                  <a:lnTo>
                    <a:pt x="453553" y="583303"/>
                  </a:lnTo>
                  <a:lnTo>
                    <a:pt x="452868" y="582306"/>
                  </a:lnTo>
                  <a:lnTo>
                    <a:pt x="452824" y="580471"/>
                  </a:lnTo>
                  <a:lnTo>
                    <a:pt x="453488" y="578163"/>
                  </a:lnTo>
                  <a:lnTo>
                    <a:pt x="455282" y="574997"/>
                  </a:lnTo>
                  <a:lnTo>
                    <a:pt x="455651" y="573242"/>
                  </a:lnTo>
                  <a:lnTo>
                    <a:pt x="457064" y="570550"/>
                  </a:lnTo>
                  <a:lnTo>
                    <a:pt x="458704" y="566626"/>
                  </a:lnTo>
                  <a:lnTo>
                    <a:pt x="458870" y="565429"/>
                  </a:lnTo>
                  <a:lnTo>
                    <a:pt x="460328" y="562774"/>
                  </a:lnTo>
                  <a:lnTo>
                    <a:pt x="462860" y="556590"/>
                  </a:lnTo>
                  <a:lnTo>
                    <a:pt x="463128" y="555411"/>
                  </a:lnTo>
                  <a:lnTo>
                    <a:pt x="463025" y="553582"/>
                  </a:lnTo>
                  <a:lnTo>
                    <a:pt x="463194" y="552992"/>
                  </a:lnTo>
                  <a:lnTo>
                    <a:pt x="463058" y="552507"/>
                  </a:lnTo>
                  <a:lnTo>
                    <a:pt x="461872" y="551103"/>
                  </a:lnTo>
                  <a:lnTo>
                    <a:pt x="459328" y="548503"/>
                  </a:lnTo>
                  <a:lnTo>
                    <a:pt x="457167" y="544846"/>
                  </a:lnTo>
                  <a:lnTo>
                    <a:pt x="456773" y="543728"/>
                  </a:lnTo>
                  <a:lnTo>
                    <a:pt x="455690" y="542446"/>
                  </a:lnTo>
                  <a:lnTo>
                    <a:pt x="453298" y="542215"/>
                  </a:lnTo>
                  <a:lnTo>
                    <a:pt x="452745" y="541942"/>
                  </a:lnTo>
                  <a:lnTo>
                    <a:pt x="451560" y="541808"/>
                  </a:lnTo>
                  <a:lnTo>
                    <a:pt x="448300" y="540197"/>
                  </a:lnTo>
                  <a:lnTo>
                    <a:pt x="447433" y="538958"/>
                  </a:lnTo>
                  <a:lnTo>
                    <a:pt x="445123" y="536553"/>
                  </a:lnTo>
                  <a:lnTo>
                    <a:pt x="444459" y="535538"/>
                  </a:lnTo>
                  <a:lnTo>
                    <a:pt x="444418" y="533108"/>
                  </a:lnTo>
                  <a:lnTo>
                    <a:pt x="444150" y="531297"/>
                  </a:lnTo>
                  <a:lnTo>
                    <a:pt x="444554" y="530173"/>
                  </a:lnTo>
                  <a:lnTo>
                    <a:pt x="444561" y="527749"/>
                  </a:lnTo>
                  <a:lnTo>
                    <a:pt x="444897" y="526595"/>
                  </a:lnTo>
                  <a:lnTo>
                    <a:pt x="444723" y="518691"/>
                  </a:lnTo>
                  <a:lnTo>
                    <a:pt x="445010" y="516899"/>
                  </a:lnTo>
                  <a:lnTo>
                    <a:pt x="444945" y="515070"/>
                  </a:lnTo>
                  <a:lnTo>
                    <a:pt x="445323" y="513302"/>
                  </a:lnTo>
                  <a:lnTo>
                    <a:pt x="445294" y="511485"/>
                  </a:lnTo>
                  <a:lnTo>
                    <a:pt x="445609" y="510957"/>
                  </a:lnTo>
                  <a:lnTo>
                    <a:pt x="445658" y="509754"/>
                  </a:lnTo>
                  <a:lnTo>
                    <a:pt x="445997" y="508593"/>
                  </a:lnTo>
                  <a:lnTo>
                    <a:pt x="445879" y="501910"/>
                  </a:lnTo>
                  <a:lnTo>
                    <a:pt x="445262" y="500197"/>
                  </a:lnTo>
                  <a:lnTo>
                    <a:pt x="443853" y="497518"/>
                  </a:lnTo>
                  <a:lnTo>
                    <a:pt x="443704" y="496844"/>
                  </a:lnTo>
                  <a:lnTo>
                    <a:pt x="443273" y="496005"/>
                  </a:lnTo>
                  <a:lnTo>
                    <a:pt x="442461" y="496029"/>
                  </a:lnTo>
                  <a:lnTo>
                    <a:pt x="441859" y="496470"/>
                  </a:lnTo>
                  <a:lnTo>
                    <a:pt x="441675" y="496242"/>
                  </a:lnTo>
                  <a:lnTo>
                    <a:pt x="441358" y="495823"/>
                  </a:lnTo>
                  <a:lnTo>
                    <a:pt x="441041" y="495361"/>
                  </a:lnTo>
                  <a:lnTo>
                    <a:pt x="440765" y="494984"/>
                  </a:lnTo>
                  <a:lnTo>
                    <a:pt x="440606" y="494717"/>
                  </a:lnTo>
                  <a:lnTo>
                    <a:pt x="440330" y="494377"/>
                  </a:lnTo>
                  <a:lnTo>
                    <a:pt x="440132" y="494067"/>
                  </a:lnTo>
                  <a:lnTo>
                    <a:pt x="439700" y="493654"/>
                  </a:lnTo>
                  <a:lnTo>
                    <a:pt x="439385" y="493271"/>
                  </a:lnTo>
                  <a:lnTo>
                    <a:pt x="439149" y="493046"/>
                  </a:lnTo>
                  <a:lnTo>
                    <a:pt x="438913" y="492779"/>
                  </a:lnTo>
                  <a:lnTo>
                    <a:pt x="438558" y="492360"/>
                  </a:lnTo>
                  <a:lnTo>
                    <a:pt x="438283" y="492062"/>
                  </a:lnTo>
                  <a:lnTo>
                    <a:pt x="438006" y="491680"/>
                  </a:lnTo>
                  <a:lnTo>
                    <a:pt x="437769" y="491333"/>
                  </a:lnTo>
                  <a:lnTo>
                    <a:pt x="437571" y="491072"/>
                  </a:lnTo>
                  <a:lnTo>
                    <a:pt x="437254" y="490610"/>
                  </a:lnTo>
                  <a:lnTo>
                    <a:pt x="436938" y="490234"/>
                  </a:lnTo>
                  <a:lnTo>
                    <a:pt x="436661" y="489814"/>
                  </a:lnTo>
                  <a:lnTo>
                    <a:pt x="436423" y="489468"/>
                  </a:lnTo>
                  <a:lnTo>
                    <a:pt x="436145" y="489012"/>
                  </a:lnTo>
                  <a:lnTo>
                    <a:pt x="435867" y="488557"/>
                  </a:lnTo>
                  <a:lnTo>
                    <a:pt x="435551" y="488174"/>
                  </a:lnTo>
                  <a:lnTo>
                    <a:pt x="435354" y="487907"/>
                  </a:lnTo>
                  <a:lnTo>
                    <a:pt x="435078" y="487603"/>
                  </a:lnTo>
                  <a:lnTo>
                    <a:pt x="434764" y="487263"/>
                  </a:lnTo>
                  <a:lnTo>
                    <a:pt x="434525" y="486886"/>
                  </a:lnTo>
                  <a:lnTo>
                    <a:pt x="434326" y="486540"/>
                  </a:lnTo>
                  <a:lnTo>
                    <a:pt x="434205" y="486236"/>
                  </a:lnTo>
                  <a:lnTo>
                    <a:pt x="434004" y="485774"/>
                  </a:lnTo>
                  <a:lnTo>
                    <a:pt x="433844" y="485470"/>
                  </a:lnTo>
                  <a:lnTo>
                    <a:pt x="433605" y="485051"/>
                  </a:lnTo>
                  <a:lnTo>
                    <a:pt x="433483" y="484668"/>
                  </a:lnTo>
                  <a:lnTo>
                    <a:pt x="433361" y="484359"/>
                  </a:lnTo>
                  <a:lnTo>
                    <a:pt x="433161" y="483939"/>
                  </a:lnTo>
                  <a:lnTo>
                    <a:pt x="432763" y="483253"/>
                  </a:lnTo>
                  <a:lnTo>
                    <a:pt x="432448" y="482870"/>
                  </a:lnTo>
                  <a:lnTo>
                    <a:pt x="432132" y="482493"/>
                  </a:lnTo>
                  <a:lnTo>
                    <a:pt x="431934" y="482226"/>
                  </a:lnTo>
                  <a:lnTo>
                    <a:pt x="431620" y="481922"/>
                  </a:lnTo>
                  <a:lnTo>
                    <a:pt x="431307" y="481661"/>
                  </a:lnTo>
                  <a:lnTo>
                    <a:pt x="431071" y="481394"/>
                  </a:lnTo>
                  <a:lnTo>
                    <a:pt x="430719" y="481127"/>
                  </a:lnTo>
                  <a:lnTo>
                    <a:pt x="430407" y="480902"/>
                  </a:lnTo>
                  <a:lnTo>
                    <a:pt x="430134" y="480756"/>
                  </a:lnTo>
                  <a:lnTo>
                    <a:pt x="429784" y="480568"/>
                  </a:lnTo>
                  <a:lnTo>
                    <a:pt x="429394" y="480306"/>
                  </a:lnTo>
                  <a:lnTo>
                    <a:pt x="429120" y="480155"/>
                  </a:lnTo>
                  <a:lnTo>
                    <a:pt x="428729" y="479814"/>
                  </a:lnTo>
                  <a:lnTo>
                    <a:pt x="428338" y="479516"/>
                  </a:lnTo>
                  <a:lnTo>
                    <a:pt x="427946" y="479176"/>
                  </a:lnTo>
                  <a:lnTo>
                    <a:pt x="427633" y="478909"/>
                  </a:lnTo>
                  <a:lnTo>
                    <a:pt x="427321" y="478727"/>
                  </a:lnTo>
                  <a:lnTo>
                    <a:pt x="426969" y="478460"/>
                  </a:lnTo>
                  <a:lnTo>
                    <a:pt x="426501" y="478162"/>
                  </a:lnTo>
                  <a:lnTo>
                    <a:pt x="426150" y="477937"/>
                  </a:lnTo>
                  <a:lnTo>
                    <a:pt x="425799" y="477712"/>
                  </a:lnTo>
                  <a:lnTo>
                    <a:pt x="425526" y="477523"/>
                  </a:lnTo>
                  <a:lnTo>
                    <a:pt x="425289" y="477257"/>
                  </a:lnTo>
                  <a:lnTo>
                    <a:pt x="425015" y="477032"/>
                  </a:lnTo>
                  <a:lnTo>
                    <a:pt x="424701" y="476728"/>
                  </a:lnTo>
                  <a:lnTo>
                    <a:pt x="424386" y="476309"/>
                  </a:lnTo>
                  <a:lnTo>
                    <a:pt x="424226" y="476005"/>
                  </a:lnTo>
                  <a:lnTo>
                    <a:pt x="424182" y="475695"/>
                  </a:lnTo>
                  <a:lnTo>
                    <a:pt x="424136" y="475312"/>
                  </a:lnTo>
                  <a:lnTo>
                    <a:pt x="424246" y="475002"/>
                  </a:lnTo>
                  <a:lnTo>
                    <a:pt x="424316" y="474577"/>
                  </a:lnTo>
                  <a:lnTo>
                    <a:pt x="424462" y="474146"/>
                  </a:lnTo>
                  <a:lnTo>
                    <a:pt x="424494" y="473800"/>
                  </a:lnTo>
                  <a:lnTo>
                    <a:pt x="424414" y="469480"/>
                  </a:lnTo>
                  <a:lnTo>
                    <a:pt x="424367" y="468982"/>
                  </a:lnTo>
                  <a:lnTo>
                    <a:pt x="424319" y="468484"/>
                  </a:lnTo>
                  <a:lnTo>
                    <a:pt x="424233" y="467979"/>
                  </a:lnTo>
                  <a:lnTo>
                    <a:pt x="424147" y="467518"/>
                  </a:lnTo>
                  <a:lnTo>
                    <a:pt x="424100" y="467056"/>
                  </a:lnTo>
                  <a:lnTo>
                    <a:pt x="423977" y="466673"/>
                  </a:lnTo>
                  <a:lnTo>
                    <a:pt x="423893" y="466254"/>
                  </a:lnTo>
                  <a:lnTo>
                    <a:pt x="423771" y="465944"/>
                  </a:lnTo>
                  <a:lnTo>
                    <a:pt x="423726" y="465597"/>
                  </a:lnTo>
                  <a:lnTo>
                    <a:pt x="423529" y="465331"/>
                  </a:lnTo>
                  <a:lnTo>
                    <a:pt x="423369" y="465026"/>
                  </a:lnTo>
                  <a:lnTo>
                    <a:pt x="423132" y="464687"/>
                  </a:lnTo>
                  <a:lnTo>
                    <a:pt x="422896" y="464455"/>
                  </a:lnTo>
                  <a:lnTo>
                    <a:pt x="422582" y="464152"/>
                  </a:lnTo>
                  <a:lnTo>
                    <a:pt x="422269" y="463891"/>
                  </a:lnTo>
                  <a:lnTo>
                    <a:pt x="421759" y="463435"/>
                  </a:lnTo>
                  <a:lnTo>
                    <a:pt x="421096" y="462985"/>
                  </a:lnTo>
                  <a:lnTo>
                    <a:pt x="420785" y="462839"/>
                  </a:lnTo>
                  <a:lnTo>
                    <a:pt x="420433" y="462615"/>
                  </a:lnTo>
                  <a:lnTo>
                    <a:pt x="420081" y="462311"/>
                  </a:lnTo>
                  <a:lnTo>
                    <a:pt x="419730" y="462123"/>
                  </a:lnTo>
                  <a:lnTo>
                    <a:pt x="419301" y="461825"/>
                  </a:lnTo>
                  <a:lnTo>
                    <a:pt x="419027" y="461637"/>
                  </a:lnTo>
                  <a:lnTo>
                    <a:pt x="418715" y="461412"/>
                  </a:lnTo>
                  <a:lnTo>
                    <a:pt x="418363" y="461145"/>
                  </a:lnTo>
                  <a:lnTo>
                    <a:pt x="418010" y="460804"/>
                  </a:lnTo>
                  <a:lnTo>
                    <a:pt x="417656" y="460428"/>
                  </a:lnTo>
                  <a:lnTo>
                    <a:pt x="417497" y="460160"/>
                  </a:lnTo>
                  <a:lnTo>
                    <a:pt x="417334" y="459698"/>
                  </a:lnTo>
                  <a:lnTo>
                    <a:pt x="417095" y="459243"/>
                  </a:lnTo>
                  <a:lnTo>
                    <a:pt x="416932" y="458745"/>
                  </a:lnTo>
                  <a:lnTo>
                    <a:pt x="416807" y="458283"/>
                  </a:lnTo>
                  <a:lnTo>
                    <a:pt x="416801" y="457900"/>
                  </a:lnTo>
                  <a:lnTo>
                    <a:pt x="416795" y="457590"/>
                  </a:lnTo>
                  <a:lnTo>
                    <a:pt x="416787" y="457165"/>
                  </a:lnTo>
                  <a:lnTo>
                    <a:pt x="416780" y="456819"/>
                  </a:lnTo>
                  <a:lnTo>
                    <a:pt x="416773" y="456393"/>
                  </a:lnTo>
                  <a:lnTo>
                    <a:pt x="416844" y="456084"/>
                  </a:lnTo>
                  <a:lnTo>
                    <a:pt x="416915" y="455738"/>
                  </a:lnTo>
                  <a:lnTo>
                    <a:pt x="416909" y="455427"/>
                  </a:lnTo>
                  <a:lnTo>
                    <a:pt x="417562" y="451096"/>
                  </a:lnTo>
                  <a:lnTo>
                    <a:pt x="417631" y="450671"/>
                  </a:lnTo>
                  <a:lnTo>
                    <a:pt x="417664" y="450324"/>
                  </a:lnTo>
                  <a:lnTo>
                    <a:pt x="417812" y="450008"/>
                  </a:lnTo>
                  <a:lnTo>
                    <a:pt x="417957" y="449504"/>
                  </a:lnTo>
                  <a:lnTo>
                    <a:pt x="418101" y="448964"/>
                  </a:lnTo>
                  <a:lnTo>
                    <a:pt x="418284" y="448459"/>
                  </a:lnTo>
                  <a:lnTo>
                    <a:pt x="418354" y="448034"/>
                  </a:lnTo>
                  <a:lnTo>
                    <a:pt x="418426" y="447724"/>
                  </a:lnTo>
                  <a:lnTo>
                    <a:pt x="418496" y="447335"/>
                  </a:lnTo>
                  <a:lnTo>
                    <a:pt x="418566" y="446989"/>
                  </a:lnTo>
                  <a:lnTo>
                    <a:pt x="418715" y="446679"/>
                  </a:lnTo>
                  <a:lnTo>
                    <a:pt x="418863" y="446363"/>
                  </a:lnTo>
                  <a:lnTo>
                    <a:pt x="419048" y="445938"/>
                  </a:lnTo>
                  <a:lnTo>
                    <a:pt x="419273" y="445586"/>
                  </a:lnTo>
                  <a:lnTo>
                    <a:pt x="419458" y="445160"/>
                  </a:lnTo>
                  <a:lnTo>
                    <a:pt x="419642" y="444729"/>
                  </a:lnTo>
                  <a:lnTo>
                    <a:pt x="419751" y="444346"/>
                  </a:lnTo>
                  <a:lnTo>
                    <a:pt x="419823" y="444036"/>
                  </a:lnTo>
                  <a:lnTo>
                    <a:pt x="420008" y="443647"/>
                  </a:lnTo>
                  <a:lnTo>
                    <a:pt x="420080" y="443337"/>
                  </a:lnTo>
                  <a:lnTo>
                    <a:pt x="420149" y="442912"/>
                  </a:lnTo>
                  <a:lnTo>
                    <a:pt x="420258" y="442560"/>
                  </a:lnTo>
                  <a:lnTo>
                    <a:pt x="420330" y="442250"/>
                  </a:lnTo>
                  <a:lnTo>
                    <a:pt x="420400" y="441904"/>
                  </a:lnTo>
                  <a:lnTo>
                    <a:pt x="420393" y="441515"/>
                  </a:lnTo>
                  <a:lnTo>
                    <a:pt x="420426" y="441169"/>
                  </a:lnTo>
                  <a:lnTo>
                    <a:pt x="420418" y="440743"/>
                  </a:lnTo>
                  <a:lnTo>
                    <a:pt x="420408" y="440245"/>
                  </a:lnTo>
                  <a:lnTo>
                    <a:pt x="420402" y="439899"/>
                  </a:lnTo>
                  <a:lnTo>
                    <a:pt x="420396" y="439546"/>
                  </a:lnTo>
                  <a:lnTo>
                    <a:pt x="420273" y="439163"/>
                  </a:lnTo>
                  <a:lnTo>
                    <a:pt x="420264" y="438702"/>
                  </a:lnTo>
                  <a:lnTo>
                    <a:pt x="420259" y="438392"/>
                  </a:lnTo>
                  <a:lnTo>
                    <a:pt x="420252" y="438046"/>
                  </a:lnTo>
                  <a:lnTo>
                    <a:pt x="420245" y="437663"/>
                  </a:lnTo>
                  <a:lnTo>
                    <a:pt x="420389" y="437122"/>
                  </a:lnTo>
                  <a:lnTo>
                    <a:pt x="420459" y="436691"/>
                  </a:lnTo>
                  <a:lnTo>
                    <a:pt x="420489" y="436272"/>
                  </a:lnTo>
                  <a:lnTo>
                    <a:pt x="420521" y="435883"/>
                  </a:lnTo>
                  <a:lnTo>
                    <a:pt x="420513" y="435421"/>
                  </a:lnTo>
                  <a:lnTo>
                    <a:pt x="420544" y="435032"/>
                  </a:lnTo>
                  <a:lnTo>
                    <a:pt x="420575" y="434607"/>
                  </a:lnTo>
                  <a:lnTo>
                    <a:pt x="420605" y="434182"/>
                  </a:lnTo>
                  <a:lnTo>
                    <a:pt x="420599" y="433799"/>
                  </a:lnTo>
                  <a:lnTo>
                    <a:pt x="420589" y="433295"/>
                  </a:lnTo>
                  <a:lnTo>
                    <a:pt x="420581" y="432833"/>
                  </a:lnTo>
                  <a:lnTo>
                    <a:pt x="420498" y="432487"/>
                  </a:lnTo>
                  <a:lnTo>
                    <a:pt x="419096" y="429662"/>
                  </a:lnTo>
                  <a:lnTo>
                    <a:pt x="418820" y="429322"/>
                  </a:lnTo>
                  <a:lnTo>
                    <a:pt x="418622" y="429054"/>
                  </a:lnTo>
                  <a:lnTo>
                    <a:pt x="418268" y="428635"/>
                  </a:lnTo>
                  <a:lnTo>
                    <a:pt x="417991" y="428252"/>
                  </a:lnTo>
                  <a:lnTo>
                    <a:pt x="417755" y="428027"/>
                  </a:lnTo>
                  <a:lnTo>
                    <a:pt x="417441" y="427687"/>
                  </a:lnTo>
                  <a:lnTo>
                    <a:pt x="417088" y="427347"/>
                  </a:lnTo>
                  <a:lnTo>
                    <a:pt x="416852" y="427116"/>
                  </a:lnTo>
                  <a:lnTo>
                    <a:pt x="416498" y="426703"/>
                  </a:lnTo>
                  <a:lnTo>
                    <a:pt x="416183" y="426357"/>
                  </a:lnTo>
                  <a:lnTo>
                    <a:pt x="415908" y="426096"/>
                  </a:lnTo>
                  <a:lnTo>
                    <a:pt x="415594" y="425756"/>
                  </a:lnTo>
                  <a:lnTo>
                    <a:pt x="415317" y="425409"/>
                  </a:lnTo>
                  <a:lnTo>
                    <a:pt x="415002" y="425032"/>
                  </a:lnTo>
                  <a:lnTo>
                    <a:pt x="414647" y="424613"/>
                  </a:lnTo>
                  <a:lnTo>
                    <a:pt x="414293" y="424194"/>
                  </a:lnTo>
                  <a:lnTo>
                    <a:pt x="413978" y="423854"/>
                  </a:lnTo>
                  <a:lnTo>
                    <a:pt x="413704" y="423587"/>
                  </a:lnTo>
                  <a:lnTo>
                    <a:pt x="413390" y="423325"/>
                  </a:lnTo>
                  <a:lnTo>
                    <a:pt x="413076" y="423021"/>
                  </a:lnTo>
                  <a:lnTo>
                    <a:pt x="412762" y="422717"/>
                  </a:lnTo>
                  <a:lnTo>
                    <a:pt x="412488" y="422493"/>
                  </a:lnTo>
                  <a:lnTo>
                    <a:pt x="412213" y="422226"/>
                  </a:lnTo>
                  <a:lnTo>
                    <a:pt x="411991" y="421980"/>
                  </a:lnTo>
                  <a:lnTo>
                    <a:pt x="423002" y="416043"/>
                  </a:lnTo>
                  <a:lnTo>
                    <a:pt x="429125" y="409829"/>
                  </a:lnTo>
                  <a:lnTo>
                    <a:pt x="435166" y="402954"/>
                  </a:lnTo>
                  <a:lnTo>
                    <a:pt x="437458" y="396080"/>
                  </a:lnTo>
                  <a:lnTo>
                    <a:pt x="439124" y="392954"/>
                  </a:lnTo>
                  <a:lnTo>
                    <a:pt x="439750" y="389622"/>
                  </a:lnTo>
                  <a:lnTo>
                    <a:pt x="441833" y="385664"/>
                  </a:lnTo>
                  <a:lnTo>
                    <a:pt x="442458" y="382331"/>
                  </a:lnTo>
                  <a:lnTo>
                    <a:pt x="440791" y="378789"/>
                  </a:lnTo>
                  <a:lnTo>
                    <a:pt x="439749" y="375873"/>
                  </a:lnTo>
                  <a:lnTo>
                    <a:pt x="434958" y="372957"/>
                  </a:lnTo>
                  <a:lnTo>
                    <a:pt x="434542" y="369831"/>
                  </a:lnTo>
                  <a:lnTo>
                    <a:pt x="434542" y="363167"/>
                  </a:lnTo>
                  <a:lnTo>
                    <a:pt x="433708" y="358792"/>
                  </a:lnTo>
                  <a:lnTo>
                    <a:pt x="431201" y="357835"/>
                  </a:lnTo>
                  <a:lnTo>
                    <a:pt x="428292" y="356708"/>
                  </a:lnTo>
                  <a:lnTo>
                    <a:pt x="427667" y="355044"/>
                  </a:lnTo>
                  <a:lnTo>
                    <a:pt x="428740" y="349226"/>
                  </a:lnTo>
                  <a:lnTo>
                    <a:pt x="433323" y="336815"/>
                  </a:lnTo>
                  <a:lnTo>
                    <a:pt x="431233" y="323919"/>
                  </a:lnTo>
                  <a:lnTo>
                    <a:pt x="428890" y="320666"/>
                  </a:lnTo>
                  <a:lnTo>
                    <a:pt x="421400" y="314600"/>
                  </a:lnTo>
                  <a:lnTo>
                    <a:pt x="408942" y="308631"/>
                  </a:lnTo>
                  <a:lnTo>
                    <a:pt x="399284" y="308946"/>
                  </a:lnTo>
                  <a:lnTo>
                    <a:pt x="395643" y="305307"/>
                  </a:lnTo>
                  <a:lnTo>
                    <a:pt x="390102" y="299448"/>
                  </a:lnTo>
                  <a:lnTo>
                    <a:pt x="382328" y="302328"/>
                  </a:lnTo>
                  <a:lnTo>
                    <a:pt x="380818" y="304216"/>
                  </a:lnTo>
                  <a:lnTo>
                    <a:pt x="379497" y="306856"/>
                  </a:lnTo>
                  <a:lnTo>
                    <a:pt x="376666" y="308934"/>
                  </a:lnTo>
                  <a:lnTo>
                    <a:pt x="374968" y="311577"/>
                  </a:lnTo>
                  <a:lnTo>
                    <a:pt x="375157" y="314029"/>
                  </a:lnTo>
                  <a:lnTo>
                    <a:pt x="375911" y="317616"/>
                  </a:lnTo>
                  <a:lnTo>
                    <a:pt x="377799" y="321012"/>
                  </a:lnTo>
                  <a:lnTo>
                    <a:pt x="379309" y="323278"/>
                  </a:lnTo>
                  <a:lnTo>
                    <a:pt x="379309" y="325165"/>
                  </a:lnTo>
                  <a:lnTo>
                    <a:pt x="376100" y="326483"/>
                  </a:lnTo>
                  <a:lnTo>
                    <a:pt x="371760" y="326298"/>
                  </a:lnTo>
                  <a:lnTo>
                    <a:pt x="367985" y="327239"/>
                  </a:lnTo>
                  <a:lnTo>
                    <a:pt x="365909" y="326483"/>
                  </a:lnTo>
                  <a:lnTo>
                    <a:pt x="364966" y="327239"/>
                  </a:lnTo>
                  <a:lnTo>
                    <a:pt x="364022" y="329694"/>
                  </a:lnTo>
                  <a:lnTo>
                    <a:pt x="363644" y="333093"/>
                  </a:lnTo>
                  <a:lnTo>
                    <a:pt x="362323" y="333844"/>
                  </a:lnTo>
                  <a:lnTo>
                    <a:pt x="358737" y="333658"/>
                  </a:lnTo>
                  <a:lnTo>
                    <a:pt x="355906" y="331769"/>
                  </a:lnTo>
                  <a:lnTo>
                    <a:pt x="351943" y="331580"/>
                  </a:lnTo>
                  <a:lnTo>
                    <a:pt x="342696" y="334791"/>
                  </a:lnTo>
                  <a:lnTo>
                    <a:pt x="339298" y="336674"/>
                  </a:lnTo>
                  <a:lnTo>
                    <a:pt x="336069" y="334363"/>
                  </a:lnTo>
                  <a:lnTo>
                    <a:pt x="336090" y="332146"/>
                  </a:lnTo>
                  <a:lnTo>
                    <a:pt x="336090" y="328938"/>
                  </a:lnTo>
                  <a:lnTo>
                    <a:pt x="334362" y="325638"/>
                  </a:lnTo>
                  <a:lnTo>
                    <a:pt x="330806" y="324031"/>
                  </a:lnTo>
                  <a:lnTo>
                    <a:pt x="326277" y="320447"/>
                  </a:lnTo>
                  <a:lnTo>
                    <a:pt x="322502" y="317616"/>
                  </a:lnTo>
                  <a:lnTo>
                    <a:pt x="321370" y="315918"/>
                  </a:lnTo>
                  <a:lnTo>
                    <a:pt x="322879" y="311762"/>
                  </a:lnTo>
                  <a:lnTo>
                    <a:pt x="323446" y="307989"/>
                  </a:lnTo>
                  <a:lnTo>
                    <a:pt x="323931" y="302688"/>
                  </a:lnTo>
                  <a:lnTo>
                    <a:pt x="321936" y="299687"/>
                  </a:lnTo>
                  <a:lnTo>
                    <a:pt x="319671" y="295535"/>
                  </a:lnTo>
                  <a:lnTo>
                    <a:pt x="314069" y="290741"/>
                  </a:lnTo>
                  <a:lnTo>
                    <a:pt x="308725" y="289116"/>
                  </a:lnTo>
                  <a:lnTo>
                    <a:pt x="307052" y="288086"/>
                  </a:lnTo>
                  <a:lnTo>
                    <a:pt x="305517" y="285343"/>
                  </a:lnTo>
                  <a:lnTo>
                    <a:pt x="301742" y="278739"/>
                  </a:lnTo>
                  <a:lnTo>
                    <a:pt x="299289" y="275152"/>
                  </a:lnTo>
                  <a:lnTo>
                    <a:pt x="296269" y="271564"/>
                  </a:lnTo>
                  <a:lnTo>
                    <a:pt x="292872" y="269490"/>
                  </a:lnTo>
                  <a:lnTo>
                    <a:pt x="289475" y="270246"/>
                  </a:lnTo>
                  <a:lnTo>
                    <a:pt x="287588" y="271944"/>
                  </a:lnTo>
                  <a:lnTo>
                    <a:pt x="284672" y="275947"/>
                  </a:lnTo>
                  <a:lnTo>
                    <a:pt x="284190" y="279304"/>
                  </a:lnTo>
                  <a:lnTo>
                    <a:pt x="283813" y="280623"/>
                  </a:lnTo>
                  <a:lnTo>
                    <a:pt x="282115" y="281571"/>
                  </a:lnTo>
                  <a:lnTo>
                    <a:pt x="279850" y="281756"/>
                  </a:lnTo>
                  <a:lnTo>
                    <a:pt x="277019" y="281191"/>
                  </a:lnTo>
                  <a:lnTo>
                    <a:pt x="273244" y="282321"/>
                  </a:lnTo>
                  <a:lnTo>
                    <a:pt x="265517" y="288654"/>
                  </a:lnTo>
                  <a:lnTo>
                    <a:pt x="248153" y="290094"/>
                  </a:lnTo>
                  <a:lnTo>
                    <a:pt x="240362" y="289733"/>
                  </a:lnTo>
                  <a:lnTo>
                    <a:pt x="232680" y="290829"/>
                  </a:lnTo>
                  <a:lnTo>
                    <a:pt x="220540" y="282093"/>
                  </a:lnTo>
                  <a:lnTo>
                    <a:pt x="216555" y="270759"/>
                  </a:lnTo>
                  <a:lnTo>
                    <a:pt x="216293" y="260316"/>
                  </a:lnTo>
                  <a:lnTo>
                    <a:pt x="215510" y="253268"/>
                  </a:lnTo>
                  <a:lnTo>
                    <a:pt x="213161" y="245698"/>
                  </a:lnTo>
                  <a:lnTo>
                    <a:pt x="210812" y="240218"/>
                  </a:lnTo>
                  <a:lnTo>
                    <a:pt x="207418" y="239435"/>
                  </a:lnTo>
                  <a:lnTo>
                    <a:pt x="206896" y="227165"/>
                  </a:lnTo>
                  <a:lnTo>
                    <a:pt x="199327" y="221682"/>
                  </a:lnTo>
                  <a:lnTo>
                    <a:pt x="191741" y="217153"/>
                  </a:lnTo>
                  <a:lnTo>
                    <a:pt x="183776" y="219619"/>
                  </a:lnTo>
                  <a:lnTo>
                    <a:pt x="178967" y="225598"/>
                  </a:lnTo>
                  <a:lnTo>
                    <a:pt x="176356" y="232126"/>
                  </a:lnTo>
                  <a:lnTo>
                    <a:pt x="169570" y="236822"/>
                  </a:lnTo>
                  <a:lnTo>
                    <a:pt x="168244" y="245887"/>
                  </a:lnTo>
                  <a:lnTo>
                    <a:pt x="159187" y="245631"/>
                  </a:lnTo>
                  <a:lnTo>
                    <a:pt x="154379" y="245604"/>
                  </a:lnTo>
                  <a:lnTo>
                    <a:pt x="150565" y="247879"/>
                  </a:lnTo>
                  <a:lnTo>
                    <a:pt x="147753" y="249753"/>
                  </a:lnTo>
                  <a:lnTo>
                    <a:pt x="145305" y="229422"/>
                  </a:lnTo>
                  <a:lnTo>
                    <a:pt x="136857" y="221752"/>
                  </a:lnTo>
                  <a:lnTo>
                    <a:pt x="131259" y="219577"/>
                  </a:lnTo>
                  <a:lnTo>
                    <a:pt x="122888" y="220117"/>
                  </a:lnTo>
                  <a:lnTo>
                    <a:pt x="116451" y="217326"/>
                  </a:lnTo>
                  <a:lnTo>
                    <a:pt x="110189" y="220299"/>
                  </a:lnTo>
                  <a:lnTo>
                    <a:pt x="103331" y="220889"/>
                  </a:lnTo>
                  <a:lnTo>
                    <a:pt x="99493" y="218802"/>
                  </a:lnTo>
                  <a:lnTo>
                    <a:pt x="97078" y="214880"/>
                  </a:lnTo>
                  <a:lnTo>
                    <a:pt x="94210" y="213222"/>
                  </a:lnTo>
                  <a:lnTo>
                    <a:pt x="91342" y="210354"/>
                  </a:lnTo>
                  <a:lnTo>
                    <a:pt x="89229" y="207787"/>
                  </a:lnTo>
                  <a:lnTo>
                    <a:pt x="85606" y="204167"/>
                  </a:lnTo>
                  <a:lnTo>
                    <a:pt x="88625" y="197827"/>
                  </a:lnTo>
                  <a:lnTo>
                    <a:pt x="87620" y="192878"/>
                  </a:lnTo>
                  <a:lnTo>
                    <a:pt x="88568" y="188516"/>
                  </a:lnTo>
                  <a:lnTo>
                    <a:pt x="90276" y="183015"/>
                  </a:lnTo>
                  <a:lnTo>
                    <a:pt x="92931" y="176757"/>
                  </a:lnTo>
                  <a:lnTo>
                    <a:pt x="104120" y="164619"/>
                  </a:lnTo>
                  <a:lnTo>
                    <a:pt x="101086" y="159497"/>
                  </a:lnTo>
                  <a:lnTo>
                    <a:pt x="99379" y="154379"/>
                  </a:lnTo>
                  <a:lnTo>
                    <a:pt x="99759" y="147550"/>
                  </a:lnTo>
                  <a:lnTo>
                    <a:pt x="100328" y="141672"/>
                  </a:lnTo>
                  <a:lnTo>
                    <a:pt x="99569" y="137498"/>
                  </a:lnTo>
                  <a:lnTo>
                    <a:pt x="94448" y="134843"/>
                  </a:lnTo>
                  <a:lnTo>
                    <a:pt x="89896" y="133135"/>
                  </a:lnTo>
                  <a:lnTo>
                    <a:pt x="85913" y="133704"/>
                  </a:lnTo>
                  <a:lnTo>
                    <a:pt x="70362" y="132376"/>
                  </a:lnTo>
                  <a:lnTo>
                    <a:pt x="64672" y="133515"/>
                  </a:lnTo>
                  <a:lnTo>
                    <a:pt x="62206" y="135602"/>
                  </a:lnTo>
                  <a:lnTo>
                    <a:pt x="56327" y="135791"/>
                  </a:lnTo>
                  <a:lnTo>
                    <a:pt x="48172" y="132568"/>
                  </a:lnTo>
                  <a:lnTo>
                    <a:pt x="44189" y="128774"/>
                  </a:lnTo>
                  <a:lnTo>
                    <a:pt x="36034" y="123084"/>
                  </a:lnTo>
                  <a:lnTo>
                    <a:pt x="28629" y="119007"/>
                  </a:lnTo>
                  <a:lnTo>
                    <a:pt x="23706" y="117394"/>
                  </a:lnTo>
                  <a:lnTo>
                    <a:pt x="18775" y="116067"/>
                  </a:lnTo>
                  <a:lnTo>
                    <a:pt x="11758" y="112652"/>
                  </a:lnTo>
                  <a:lnTo>
                    <a:pt x="6827" y="105826"/>
                  </a:lnTo>
                  <a:lnTo>
                    <a:pt x="1138" y="99220"/>
                  </a:lnTo>
                  <a:lnTo>
                    <a:pt x="0" y="92169"/>
                  </a:lnTo>
                  <a:lnTo>
                    <a:pt x="379" y="84775"/>
                  </a:lnTo>
                  <a:lnTo>
                    <a:pt x="1138" y="76999"/>
                  </a:lnTo>
                  <a:lnTo>
                    <a:pt x="1896" y="68843"/>
                  </a:lnTo>
                  <a:lnTo>
                    <a:pt x="1358" y="57321"/>
                  </a:lnTo>
                  <a:lnTo>
                    <a:pt x="1458" y="48001"/>
                  </a:lnTo>
                  <a:lnTo>
                    <a:pt x="5158" y="33405"/>
                  </a:lnTo>
                  <a:close/>
                </a:path>
              </a:pathLst>
            </a:custGeom>
            <a:solidFill>
              <a:srgbClr val="EEB71A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" name="object 102">
              <a:extLst>
                <a:ext uri="{FF2B5EF4-FFF2-40B4-BE49-F238E27FC236}">
                  <a16:creationId xmlns:a16="http://schemas.microsoft.com/office/drawing/2014/main" id="{FAD85AD6-A88C-43B5-9D16-CF7EAA15A757}"/>
                </a:ext>
              </a:extLst>
            </p:cNvPr>
            <p:cNvSpPr/>
            <p:nvPr/>
          </p:nvSpPr>
          <p:spPr>
            <a:xfrm>
              <a:off x="2373480" y="8036073"/>
              <a:ext cx="904412" cy="768585"/>
            </a:xfrm>
            <a:custGeom>
              <a:avLst/>
              <a:gdLst/>
              <a:ahLst/>
              <a:cxnLst/>
              <a:rect l="l" t="t" r="r" b="b"/>
              <a:pathLst>
                <a:path w="904412" h="768585">
                  <a:moveTo>
                    <a:pt x="0" y="276828"/>
                  </a:moveTo>
                  <a:lnTo>
                    <a:pt x="157" y="276727"/>
                  </a:lnTo>
                  <a:lnTo>
                    <a:pt x="386" y="276649"/>
                  </a:lnTo>
                  <a:lnTo>
                    <a:pt x="615" y="276564"/>
                  </a:lnTo>
                  <a:lnTo>
                    <a:pt x="726" y="276509"/>
                  </a:lnTo>
                  <a:lnTo>
                    <a:pt x="816" y="276430"/>
                  </a:lnTo>
                  <a:lnTo>
                    <a:pt x="876" y="276327"/>
                  </a:lnTo>
                  <a:lnTo>
                    <a:pt x="908" y="276212"/>
                  </a:lnTo>
                  <a:lnTo>
                    <a:pt x="921" y="276090"/>
                  </a:lnTo>
                  <a:lnTo>
                    <a:pt x="927" y="275968"/>
                  </a:lnTo>
                  <a:lnTo>
                    <a:pt x="930" y="275847"/>
                  </a:lnTo>
                  <a:lnTo>
                    <a:pt x="946" y="275604"/>
                  </a:lnTo>
                  <a:lnTo>
                    <a:pt x="976" y="275482"/>
                  </a:lnTo>
                  <a:lnTo>
                    <a:pt x="1025" y="275373"/>
                  </a:lnTo>
                  <a:lnTo>
                    <a:pt x="1092" y="275269"/>
                  </a:lnTo>
                  <a:lnTo>
                    <a:pt x="1164" y="275172"/>
                  </a:lnTo>
                  <a:lnTo>
                    <a:pt x="1236" y="275075"/>
                  </a:lnTo>
                  <a:lnTo>
                    <a:pt x="1365" y="274868"/>
                  </a:lnTo>
                  <a:lnTo>
                    <a:pt x="1407" y="274759"/>
                  </a:lnTo>
                  <a:lnTo>
                    <a:pt x="1431" y="274638"/>
                  </a:lnTo>
                  <a:lnTo>
                    <a:pt x="1443" y="274516"/>
                  </a:lnTo>
                  <a:lnTo>
                    <a:pt x="1449" y="274395"/>
                  </a:lnTo>
                  <a:lnTo>
                    <a:pt x="1442" y="274152"/>
                  </a:lnTo>
                  <a:lnTo>
                    <a:pt x="1432" y="274030"/>
                  </a:lnTo>
                  <a:lnTo>
                    <a:pt x="1417" y="273908"/>
                  </a:lnTo>
                  <a:lnTo>
                    <a:pt x="1396" y="273787"/>
                  </a:lnTo>
                  <a:lnTo>
                    <a:pt x="1370" y="273672"/>
                  </a:lnTo>
                  <a:lnTo>
                    <a:pt x="1355" y="273601"/>
                  </a:lnTo>
                  <a:lnTo>
                    <a:pt x="1714" y="273241"/>
                  </a:lnTo>
                  <a:lnTo>
                    <a:pt x="1014" y="269917"/>
                  </a:lnTo>
                  <a:lnTo>
                    <a:pt x="1197" y="269771"/>
                  </a:lnTo>
                  <a:lnTo>
                    <a:pt x="1389" y="269625"/>
                  </a:lnTo>
                  <a:lnTo>
                    <a:pt x="1466" y="269528"/>
                  </a:lnTo>
                  <a:lnTo>
                    <a:pt x="1527" y="269425"/>
                  </a:lnTo>
                  <a:lnTo>
                    <a:pt x="1580" y="269316"/>
                  </a:lnTo>
                  <a:lnTo>
                    <a:pt x="1625" y="269200"/>
                  </a:lnTo>
                  <a:lnTo>
                    <a:pt x="1662" y="269085"/>
                  </a:lnTo>
                  <a:lnTo>
                    <a:pt x="1693" y="268964"/>
                  </a:lnTo>
                  <a:lnTo>
                    <a:pt x="1718" y="268848"/>
                  </a:lnTo>
                  <a:lnTo>
                    <a:pt x="1736" y="268726"/>
                  </a:lnTo>
                  <a:lnTo>
                    <a:pt x="1740" y="268605"/>
                  </a:lnTo>
                  <a:lnTo>
                    <a:pt x="1711" y="268368"/>
                  </a:lnTo>
                  <a:lnTo>
                    <a:pt x="1688" y="268193"/>
                  </a:lnTo>
                  <a:lnTo>
                    <a:pt x="2196" y="267939"/>
                  </a:lnTo>
                  <a:lnTo>
                    <a:pt x="2196" y="266905"/>
                  </a:lnTo>
                  <a:lnTo>
                    <a:pt x="2273" y="266861"/>
                  </a:lnTo>
                  <a:lnTo>
                    <a:pt x="2382" y="266806"/>
                  </a:lnTo>
                  <a:lnTo>
                    <a:pt x="2495" y="266758"/>
                  </a:lnTo>
                  <a:lnTo>
                    <a:pt x="2611" y="266722"/>
                  </a:lnTo>
                  <a:lnTo>
                    <a:pt x="2727" y="266691"/>
                  </a:lnTo>
                  <a:lnTo>
                    <a:pt x="2845" y="266661"/>
                  </a:lnTo>
                  <a:lnTo>
                    <a:pt x="2964" y="266636"/>
                  </a:lnTo>
                  <a:lnTo>
                    <a:pt x="3085" y="266618"/>
                  </a:lnTo>
                  <a:lnTo>
                    <a:pt x="3206" y="266612"/>
                  </a:lnTo>
                  <a:lnTo>
                    <a:pt x="3449" y="266612"/>
                  </a:lnTo>
                  <a:lnTo>
                    <a:pt x="3692" y="266606"/>
                  </a:lnTo>
                  <a:lnTo>
                    <a:pt x="3935" y="266606"/>
                  </a:lnTo>
                  <a:lnTo>
                    <a:pt x="4178" y="266600"/>
                  </a:lnTo>
                  <a:lnTo>
                    <a:pt x="4420" y="266564"/>
                  </a:lnTo>
                  <a:lnTo>
                    <a:pt x="4537" y="266375"/>
                  </a:lnTo>
                  <a:lnTo>
                    <a:pt x="4519" y="266132"/>
                  </a:lnTo>
                  <a:lnTo>
                    <a:pt x="4552" y="265895"/>
                  </a:lnTo>
                  <a:lnTo>
                    <a:pt x="4720" y="265719"/>
                  </a:lnTo>
                  <a:lnTo>
                    <a:pt x="4901" y="265555"/>
                  </a:lnTo>
                  <a:lnTo>
                    <a:pt x="5071" y="265385"/>
                  </a:lnTo>
                  <a:lnTo>
                    <a:pt x="5228" y="265197"/>
                  </a:lnTo>
                  <a:lnTo>
                    <a:pt x="5389" y="265014"/>
                  </a:lnTo>
                  <a:lnTo>
                    <a:pt x="5479" y="264929"/>
                  </a:lnTo>
                  <a:lnTo>
                    <a:pt x="5580" y="264863"/>
                  </a:lnTo>
                  <a:lnTo>
                    <a:pt x="5690" y="264814"/>
                  </a:lnTo>
                  <a:lnTo>
                    <a:pt x="5811" y="264807"/>
                  </a:lnTo>
                  <a:lnTo>
                    <a:pt x="6054" y="264832"/>
                  </a:lnTo>
                  <a:lnTo>
                    <a:pt x="6297" y="264844"/>
                  </a:lnTo>
                  <a:lnTo>
                    <a:pt x="6539" y="264844"/>
                  </a:lnTo>
                  <a:lnTo>
                    <a:pt x="6783" y="264838"/>
                  </a:lnTo>
                  <a:lnTo>
                    <a:pt x="7026" y="264838"/>
                  </a:lnTo>
                  <a:lnTo>
                    <a:pt x="7268" y="264838"/>
                  </a:lnTo>
                  <a:lnTo>
                    <a:pt x="7512" y="264851"/>
                  </a:lnTo>
                  <a:lnTo>
                    <a:pt x="7754" y="264850"/>
                  </a:lnTo>
                  <a:lnTo>
                    <a:pt x="7873" y="264826"/>
                  </a:lnTo>
                  <a:lnTo>
                    <a:pt x="7986" y="264784"/>
                  </a:lnTo>
                  <a:lnTo>
                    <a:pt x="8081" y="264704"/>
                  </a:lnTo>
                  <a:lnTo>
                    <a:pt x="8158" y="264613"/>
                  </a:lnTo>
                  <a:lnTo>
                    <a:pt x="8228" y="264510"/>
                  </a:lnTo>
                  <a:lnTo>
                    <a:pt x="8292" y="264407"/>
                  </a:lnTo>
                  <a:lnTo>
                    <a:pt x="8352" y="264303"/>
                  </a:lnTo>
                  <a:lnTo>
                    <a:pt x="8411" y="264200"/>
                  </a:lnTo>
                  <a:lnTo>
                    <a:pt x="8468" y="264091"/>
                  </a:lnTo>
                  <a:lnTo>
                    <a:pt x="8524" y="263981"/>
                  </a:lnTo>
                  <a:lnTo>
                    <a:pt x="8575" y="263872"/>
                  </a:lnTo>
                  <a:lnTo>
                    <a:pt x="8621" y="263757"/>
                  </a:lnTo>
                  <a:lnTo>
                    <a:pt x="8662" y="263648"/>
                  </a:lnTo>
                  <a:lnTo>
                    <a:pt x="8690" y="263526"/>
                  </a:lnTo>
                  <a:lnTo>
                    <a:pt x="8703" y="263404"/>
                  </a:lnTo>
                  <a:lnTo>
                    <a:pt x="8944" y="263360"/>
                  </a:lnTo>
                  <a:lnTo>
                    <a:pt x="9165" y="262258"/>
                  </a:lnTo>
                  <a:lnTo>
                    <a:pt x="9306" y="262031"/>
                  </a:lnTo>
                  <a:lnTo>
                    <a:pt x="9426" y="261812"/>
                  </a:lnTo>
                  <a:lnTo>
                    <a:pt x="9534" y="261600"/>
                  </a:lnTo>
                  <a:lnTo>
                    <a:pt x="9577" y="261485"/>
                  </a:lnTo>
                  <a:lnTo>
                    <a:pt x="9610" y="261369"/>
                  </a:lnTo>
                  <a:lnTo>
                    <a:pt x="9633" y="261248"/>
                  </a:lnTo>
                  <a:lnTo>
                    <a:pt x="9646" y="261126"/>
                  </a:lnTo>
                  <a:lnTo>
                    <a:pt x="9649" y="261004"/>
                  </a:lnTo>
                  <a:lnTo>
                    <a:pt x="9651" y="260883"/>
                  </a:lnTo>
                  <a:lnTo>
                    <a:pt x="10149" y="260468"/>
                  </a:lnTo>
                  <a:lnTo>
                    <a:pt x="9185" y="256130"/>
                  </a:lnTo>
                  <a:lnTo>
                    <a:pt x="9184" y="255436"/>
                  </a:lnTo>
                  <a:lnTo>
                    <a:pt x="9319" y="255239"/>
                  </a:lnTo>
                  <a:lnTo>
                    <a:pt x="9464" y="255039"/>
                  </a:lnTo>
                  <a:lnTo>
                    <a:pt x="9613" y="254850"/>
                  </a:lnTo>
                  <a:lnTo>
                    <a:pt x="9765" y="254662"/>
                  </a:lnTo>
                  <a:lnTo>
                    <a:pt x="9915" y="254468"/>
                  </a:lnTo>
                  <a:lnTo>
                    <a:pt x="10060" y="254273"/>
                  </a:lnTo>
                  <a:lnTo>
                    <a:pt x="10125" y="254170"/>
                  </a:lnTo>
                  <a:lnTo>
                    <a:pt x="10179" y="254060"/>
                  </a:lnTo>
                  <a:lnTo>
                    <a:pt x="10222" y="253951"/>
                  </a:lnTo>
                  <a:lnTo>
                    <a:pt x="10255" y="253830"/>
                  </a:lnTo>
                  <a:lnTo>
                    <a:pt x="10280" y="253708"/>
                  </a:lnTo>
                  <a:lnTo>
                    <a:pt x="10300" y="253593"/>
                  </a:lnTo>
                  <a:lnTo>
                    <a:pt x="10314" y="253471"/>
                  </a:lnTo>
                  <a:lnTo>
                    <a:pt x="10325" y="253350"/>
                  </a:lnTo>
                  <a:lnTo>
                    <a:pt x="10334" y="253228"/>
                  </a:lnTo>
                  <a:lnTo>
                    <a:pt x="10342" y="253106"/>
                  </a:lnTo>
                  <a:lnTo>
                    <a:pt x="10345" y="253041"/>
                  </a:lnTo>
                  <a:lnTo>
                    <a:pt x="11353" y="252033"/>
                  </a:lnTo>
                  <a:lnTo>
                    <a:pt x="10441" y="250390"/>
                  </a:lnTo>
                  <a:lnTo>
                    <a:pt x="10494" y="250221"/>
                  </a:lnTo>
                  <a:lnTo>
                    <a:pt x="10546" y="249984"/>
                  </a:lnTo>
                  <a:lnTo>
                    <a:pt x="10544" y="249741"/>
                  </a:lnTo>
                  <a:lnTo>
                    <a:pt x="10522" y="249503"/>
                  </a:lnTo>
                  <a:lnTo>
                    <a:pt x="11112" y="248899"/>
                  </a:lnTo>
                  <a:lnTo>
                    <a:pt x="10148" y="247212"/>
                  </a:lnTo>
                  <a:lnTo>
                    <a:pt x="8460" y="245043"/>
                  </a:lnTo>
                  <a:lnTo>
                    <a:pt x="7176" y="243209"/>
                  </a:lnTo>
                  <a:lnTo>
                    <a:pt x="7237" y="243107"/>
                  </a:lnTo>
                  <a:lnTo>
                    <a:pt x="7312" y="243009"/>
                  </a:lnTo>
                  <a:lnTo>
                    <a:pt x="7397" y="242924"/>
                  </a:lnTo>
                  <a:lnTo>
                    <a:pt x="7484" y="242839"/>
                  </a:lnTo>
                  <a:lnTo>
                    <a:pt x="7576" y="242760"/>
                  </a:lnTo>
                  <a:lnTo>
                    <a:pt x="7668" y="242681"/>
                  </a:lnTo>
                  <a:lnTo>
                    <a:pt x="7762" y="242602"/>
                  </a:lnTo>
                  <a:lnTo>
                    <a:pt x="7860" y="242529"/>
                  </a:lnTo>
                  <a:lnTo>
                    <a:pt x="7964" y="242469"/>
                  </a:lnTo>
                  <a:lnTo>
                    <a:pt x="8070" y="242408"/>
                  </a:lnTo>
                  <a:lnTo>
                    <a:pt x="8178" y="242353"/>
                  </a:lnTo>
                  <a:lnTo>
                    <a:pt x="8391" y="242232"/>
                  </a:lnTo>
                  <a:lnTo>
                    <a:pt x="8483" y="242152"/>
                  </a:lnTo>
                  <a:lnTo>
                    <a:pt x="8556" y="242061"/>
                  </a:lnTo>
                  <a:lnTo>
                    <a:pt x="8603" y="241946"/>
                  </a:lnTo>
                  <a:lnTo>
                    <a:pt x="8633" y="241831"/>
                  </a:lnTo>
                  <a:lnTo>
                    <a:pt x="8649" y="241709"/>
                  </a:lnTo>
                  <a:lnTo>
                    <a:pt x="8659" y="241588"/>
                  </a:lnTo>
                  <a:lnTo>
                    <a:pt x="8665" y="241466"/>
                  </a:lnTo>
                  <a:lnTo>
                    <a:pt x="8645" y="241223"/>
                  </a:lnTo>
                  <a:lnTo>
                    <a:pt x="8600" y="240986"/>
                  </a:lnTo>
                  <a:lnTo>
                    <a:pt x="8559" y="240749"/>
                  </a:lnTo>
                  <a:lnTo>
                    <a:pt x="8554" y="240622"/>
                  </a:lnTo>
                  <a:lnTo>
                    <a:pt x="8727" y="240360"/>
                  </a:lnTo>
                  <a:lnTo>
                    <a:pt x="8833" y="240299"/>
                  </a:lnTo>
                  <a:lnTo>
                    <a:pt x="8941" y="240245"/>
                  </a:lnTo>
                  <a:lnTo>
                    <a:pt x="9051" y="240197"/>
                  </a:lnTo>
                  <a:lnTo>
                    <a:pt x="9165" y="240154"/>
                  </a:lnTo>
                  <a:lnTo>
                    <a:pt x="9280" y="240111"/>
                  </a:lnTo>
                  <a:lnTo>
                    <a:pt x="9399" y="240087"/>
                  </a:lnTo>
                  <a:lnTo>
                    <a:pt x="9520" y="240075"/>
                  </a:lnTo>
                  <a:lnTo>
                    <a:pt x="9642" y="240069"/>
                  </a:lnTo>
                  <a:lnTo>
                    <a:pt x="9884" y="240050"/>
                  </a:lnTo>
                  <a:lnTo>
                    <a:pt x="10127" y="240038"/>
                  </a:lnTo>
                  <a:lnTo>
                    <a:pt x="10369" y="240020"/>
                  </a:lnTo>
                  <a:lnTo>
                    <a:pt x="10611" y="239990"/>
                  </a:lnTo>
                  <a:lnTo>
                    <a:pt x="10730" y="239965"/>
                  </a:lnTo>
                  <a:lnTo>
                    <a:pt x="10847" y="239935"/>
                  </a:lnTo>
                  <a:lnTo>
                    <a:pt x="10963" y="239899"/>
                  </a:lnTo>
                  <a:lnTo>
                    <a:pt x="11079" y="239862"/>
                  </a:lnTo>
                  <a:lnTo>
                    <a:pt x="11310" y="239789"/>
                  </a:lnTo>
                  <a:lnTo>
                    <a:pt x="11541" y="239710"/>
                  </a:lnTo>
                  <a:lnTo>
                    <a:pt x="11774" y="239643"/>
                  </a:lnTo>
                  <a:lnTo>
                    <a:pt x="12009" y="239583"/>
                  </a:lnTo>
                  <a:lnTo>
                    <a:pt x="12249" y="239534"/>
                  </a:lnTo>
                  <a:lnTo>
                    <a:pt x="12364" y="239497"/>
                  </a:lnTo>
                  <a:lnTo>
                    <a:pt x="12467" y="239437"/>
                  </a:lnTo>
                  <a:lnTo>
                    <a:pt x="12560" y="239358"/>
                  </a:lnTo>
                  <a:lnTo>
                    <a:pt x="12649" y="239273"/>
                  </a:lnTo>
                  <a:lnTo>
                    <a:pt x="12734" y="239188"/>
                  </a:lnTo>
                  <a:lnTo>
                    <a:pt x="12814" y="239097"/>
                  </a:lnTo>
                  <a:lnTo>
                    <a:pt x="12894" y="239006"/>
                  </a:lnTo>
                  <a:lnTo>
                    <a:pt x="12971" y="238914"/>
                  </a:lnTo>
                  <a:lnTo>
                    <a:pt x="13049" y="238817"/>
                  </a:lnTo>
                  <a:lnTo>
                    <a:pt x="13206" y="238635"/>
                  </a:lnTo>
                  <a:lnTo>
                    <a:pt x="13373" y="238459"/>
                  </a:lnTo>
                  <a:lnTo>
                    <a:pt x="13536" y="238276"/>
                  </a:lnTo>
                  <a:lnTo>
                    <a:pt x="13608" y="238179"/>
                  </a:lnTo>
                  <a:lnTo>
                    <a:pt x="13671" y="238070"/>
                  </a:lnTo>
                  <a:lnTo>
                    <a:pt x="13716" y="237960"/>
                  </a:lnTo>
                  <a:lnTo>
                    <a:pt x="13731" y="237839"/>
                  </a:lnTo>
                  <a:lnTo>
                    <a:pt x="13719" y="237674"/>
                  </a:lnTo>
                  <a:lnTo>
                    <a:pt x="14726" y="236849"/>
                  </a:lnTo>
                  <a:lnTo>
                    <a:pt x="12316" y="234198"/>
                  </a:lnTo>
                  <a:lnTo>
                    <a:pt x="11593" y="232511"/>
                  </a:lnTo>
                  <a:lnTo>
                    <a:pt x="11340" y="232258"/>
                  </a:lnTo>
                  <a:lnTo>
                    <a:pt x="11439" y="232055"/>
                  </a:lnTo>
                  <a:lnTo>
                    <a:pt x="11534" y="231831"/>
                  </a:lnTo>
                  <a:lnTo>
                    <a:pt x="11623" y="231606"/>
                  </a:lnTo>
                  <a:lnTo>
                    <a:pt x="11665" y="231490"/>
                  </a:lnTo>
                  <a:lnTo>
                    <a:pt x="11704" y="231375"/>
                  </a:lnTo>
                  <a:lnTo>
                    <a:pt x="11739" y="231259"/>
                  </a:lnTo>
                  <a:lnTo>
                    <a:pt x="11759" y="231138"/>
                  </a:lnTo>
                  <a:lnTo>
                    <a:pt x="11764" y="231016"/>
                  </a:lnTo>
                  <a:lnTo>
                    <a:pt x="11744" y="230779"/>
                  </a:lnTo>
                  <a:lnTo>
                    <a:pt x="11730" y="230530"/>
                  </a:lnTo>
                  <a:lnTo>
                    <a:pt x="11780" y="230299"/>
                  </a:lnTo>
                  <a:lnTo>
                    <a:pt x="11880" y="230075"/>
                  </a:lnTo>
                  <a:lnTo>
                    <a:pt x="11982" y="229856"/>
                  </a:lnTo>
                  <a:lnTo>
                    <a:pt x="12078" y="229631"/>
                  </a:lnTo>
                  <a:lnTo>
                    <a:pt x="12102" y="229510"/>
                  </a:lnTo>
                  <a:lnTo>
                    <a:pt x="12119" y="229388"/>
                  </a:lnTo>
                  <a:lnTo>
                    <a:pt x="12128" y="229267"/>
                  </a:lnTo>
                  <a:lnTo>
                    <a:pt x="12129" y="229151"/>
                  </a:lnTo>
                  <a:lnTo>
                    <a:pt x="12123" y="228908"/>
                  </a:lnTo>
                  <a:lnTo>
                    <a:pt x="12112" y="228746"/>
                  </a:lnTo>
                  <a:lnTo>
                    <a:pt x="13039" y="227450"/>
                  </a:lnTo>
                  <a:lnTo>
                    <a:pt x="11979" y="226391"/>
                  </a:lnTo>
                  <a:lnTo>
                    <a:pt x="12009" y="226253"/>
                  </a:lnTo>
                  <a:lnTo>
                    <a:pt x="12035" y="226138"/>
                  </a:lnTo>
                  <a:lnTo>
                    <a:pt x="12059" y="226016"/>
                  </a:lnTo>
                  <a:lnTo>
                    <a:pt x="12080" y="225895"/>
                  </a:lnTo>
                  <a:lnTo>
                    <a:pt x="12098" y="225773"/>
                  </a:lnTo>
                  <a:lnTo>
                    <a:pt x="12114" y="225652"/>
                  </a:lnTo>
                  <a:lnTo>
                    <a:pt x="12125" y="225530"/>
                  </a:lnTo>
                  <a:lnTo>
                    <a:pt x="12133" y="225415"/>
                  </a:lnTo>
                  <a:lnTo>
                    <a:pt x="12138" y="225329"/>
                  </a:lnTo>
                  <a:lnTo>
                    <a:pt x="12315" y="224799"/>
                  </a:lnTo>
                  <a:lnTo>
                    <a:pt x="13279" y="223353"/>
                  </a:lnTo>
                  <a:lnTo>
                    <a:pt x="12556" y="221906"/>
                  </a:lnTo>
                  <a:lnTo>
                    <a:pt x="12074" y="219017"/>
                  </a:lnTo>
                  <a:lnTo>
                    <a:pt x="12234" y="219023"/>
                  </a:lnTo>
                  <a:lnTo>
                    <a:pt x="12476" y="219011"/>
                  </a:lnTo>
                  <a:lnTo>
                    <a:pt x="12597" y="218987"/>
                  </a:lnTo>
                  <a:lnTo>
                    <a:pt x="12711" y="218950"/>
                  </a:lnTo>
                  <a:lnTo>
                    <a:pt x="12821" y="218896"/>
                  </a:lnTo>
                  <a:lnTo>
                    <a:pt x="12929" y="218841"/>
                  </a:lnTo>
                  <a:lnTo>
                    <a:pt x="13037" y="218781"/>
                  </a:lnTo>
                  <a:lnTo>
                    <a:pt x="13256" y="218677"/>
                  </a:lnTo>
                  <a:lnTo>
                    <a:pt x="13481" y="218586"/>
                  </a:lnTo>
                  <a:lnTo>
                    <a:pt x="13707" y="218495"/>
                  </a:lnTo>
                  <a:lnTo>
                    <a:pt x="13817" y="218440"/>
                  </a:lnTo>
                  <a:lnTo>
                    <a:pt x="13912" y="218367"/>
                  </a:lnTo>
                  <a:lnTo>
                    <a:pt x="14001" y="218282"/>
                  </a:lnTo>
                  <a:lnTo>
                    <a:pt x="14081" y="218191"/>
                  </a:lnTo>
                  <a:lnTo>
                    <a:pt x="14148" y="218088"/>
                  </a:lnTo>
                  <a:lnTo>
                    <a:pt x="14205" y="217985"/>
                  </a:lnTo>
                  <a:lnTo>
                    <a:pt x="14253" y="217869"/>
                  </a:lnTo>
                  <a:lnTo>
                    <a:pt x="14271" y="217753"/>
                  </a:lnTo>
                  <a:lnTo>
                    <a:pt x="14265" y="217562"/>
                  </a:lnTo>
                  <a:lnTo>
                    <a:pt x="15207" y="217327"/>
                  </a:lnTo>
                  <a:lnTo>
                    <a:pt x="15206" y="215399"/>
                  </a:lnTo>
                  <a:lnTo>
                    <a:pt x="14001" y="213712"/>
                  </a:lnTo>
                  <a:lnTo>
                    <a:pt x="14200" y="213050"/>
                  </a:lnTo>
                  <a:lnTo>
                    <a:pt x="14242" y="212966"/>
                  </a:lnTo>
                  <a:lnTo>
                    <a:pt x="14288" y="212857"/>
                  </a:lnTo>
                  <a:lnTo>
                    <a:pt x="14323" y="212741"/>
                  </a:lnTo>
                  <a:lnTo>
                    <a:pt x="14354" y="212620"/>
                  </a:lnTo>
                  <a:lnTo>
                    <a:pt x="14379" y="212504"/>
                  </a:lnTo>
                  <a:lnTo>
                    <a:pt x="14399" y="212386"/>
                  </a:lnTo>
                  <a:lnTo>
                    <a:pt x="14724" y="211302"/>
                  </a:lnTo>
                  <a:lnTo>
                    <a:pt x="15206" y="209615"/>
                  </a:lnTo>
                  <a:lnTo>
                    <a:pt x="14118" y="209252"/>
                  </a:lnTo>
                  <a:lnTo>
                    <a:pt x="14307" y="209066"/>
                  </a:lnTo>
                  <a:lnTo>
                    <a:pt x="14505" y="208920"/>
                  </a:lnTo>
                  <a:lnTo>
                    <a:pt x="14726" y="208823"/>
                  </a:lnTo>
                  <a:lnTo>
                    <a:pt x="14955" y="208737"/>
                  </a:lnTo>
                  <a:lnTo>
                    <a:pt x="15058" y="208671"/>
                  </a:lnTo>
                  <a:lnTo>
                    <a:pt x="15137" y="208580"/>
                  </a:lnTo>
                  <a:lnTo>
                    <a:pt x="15188" y="208471"/>
                  </a:lnTo>
                  <a:lnTo>
                    <a:pt x="15228" y="208355"/>
                  </a:lnTo>
                  <a:lnTo>
                    <a:pt x="15265" y="208239"/>
                  </a:lnTo>
                  <a:lnTo>
                    <a:pt x="15346" y="208009"/>
                  </a:lnTo>
                  <a:lnTo>
                    <a:pt x="15452" y="207790"/>
                  </a:lnTo>
                  <a:lnTo>
                    <a:pt x="15929" y="207687"/>
                  </a:lnTo>
                  <a:lnTo>
                    <a:pt x="15993" y="207451"/>
                  </a:lnTo>
                  <a:lnTo>
                    <a:pt x="19069" y="208331"/>
                  </a:lnTo>
                  <a:lnTo>
                    <a:pt x="19754" y="215475"/>
                  </a:lnTo>
                  <a:lnTo>
                    <a:pt x="22820" y="218094"/>
                  </a:lnTo>
                  <a:lnTo>
                    <a:pt x="26750" y="229868"/>
                  </a:lnTo>
                  <a:lnTo>
                    <a:pt x="29206" y="232851"/>
                  </a:lnTo>
                  <a:lnTo>
                    <a:pt x="32624" y="234027"/>
                  </a:lnTo>
                  <a:lnTo>
                    <a:pt x="35731" y="233228"/>
                  </a:lnTo>
                  <a:lnTo>
                    <a:pt x="38256" y="231867"/>
                  </a:lnTo>
                  <a:lnTo>
                    <a:pt x="39006" y="228616"/>
                  </a:lnTo>
                  <a:lnTo>
                    <a:pt x="40007" y="226113"/>
                  </a:lnTo>
                  <a:lnTo>
                    <a:pt x="41508" y="224865"/>
                  </a:lnTo>
                  <a:lnTo>
                    <a:pt x="43453" y="224649"/>
                  </a:lnTo>
                  <a:lnTo>
                    <a:pt x="54168" y="223890"/>
                  </a:lnTo>
                  <a:lnTo>
                    <a:pt x="61509" y="218076"/>
                  </a:lnTo>
                  <a:lnTo>
                    <a:pt x="68211" y="215384"/>
                  </a:lnTo>
                  <a:lnTo>
                    <a:pt x="68774" y="213106"/>
                  </a:lnTo>
                  <a:lnTo>
                    <a:pt x="70274" y="210105"/>
                  </a:lnTo>
                  <a:lnTo>
                    <a:pt x="74133" y="208805"/>
                  </a:lnTo>
                  <a:lnTo>
                    <a:pt x="78399" y="207583"/>
                  </a:lnTo>
                  <a:lnTo>
                    <a:pt x="82506" y="208768"/>
                  </a:lnTo>
                  <a:lnTo>
                    <a:pt x="91065" y="206687"/>
                  </a:lnTo>
                  <a:lnTo>
                    <a:pt x="93090" y="202926"/>
                  </a:lnTo>
                  <a:lnTo>
                    <a:pt x="96638" y="196855"/>
                  </a:lnTo>
                  <a:lnTo>
                    <a:pt x="101191" y="195396"/>
                  </a:lnTo>
                  <a:lnTo>
                    <a:pt x="103127" y="192978"/>
                  </a:lnTo>
                  <a:lnTo>
                    <a:pt x="104579" y="190801"/>
                  </a:lnTo>
                  <a:lnTo>
                    <a:pt x="111840" y="184023"/>
                  </a:lnTo>
                  <a:lnTo>
                    <a:pt x="114745" y="183780"/>
                  </a:lnTo>
                  <a:lnTo>
                    <a:pt x="117649" y="181116"/>
                  </a:lnTo>
                  <a:lnTo>
                    <a:pt x="137002" y="179497"/>
                  </a:lnTo>
                  <a:lnTo>
                    <a:pt x="140280" y="177692"/>
                  </a:lnTo>
                  <a:lnTo>
                    <a:pt x="143336" y="175691"/>
                  </a:lnTo>
                  <a:lnTo>
                    <a:pt x="143525" y="173804"/>
                  </a:lnTo>
                  <a:lnTo>
                    <a:pt x="143336" y="171918"/>
                  </a:lnTo>
                  <a:lnTo>
                    <a:pt x="142015" y="170408"/>
                  </a:lnTo>
                  <a:lnTo>
                    <a:pt x="140505" y="168330"/>
                  </a:lnTo>
                  <a:lnTo>
                    <a:pt x="141638" y="165500"/>
                  </a:lnTo>
                  <a:lnTo>
                    <a:pt x="142770" y="164746"/>
                  </a:lnTo>
                  <a:lnTo>
                    <a:pt x="146168" y="164934"/>
                  </a:lnTo>
                  <a:lnTo>
                    <a:pt x="148622" y="164934"/>
                  </a:lnTo>
                  <a:lnTo>
                    <a:pt x="151642" y="164555"/>
                  </a:lnTo>
                  <a:lnTo>
                    <a:pt x="154095" y="162292"/>
                  </a:lnTo>
                  <a:lnTo>
                    <a:pt x="155475" y="160007"/>
                  </a:lnTo>
                  <a:lnTo>
                    <a:pt x="158248" y="155120"/>
                  </a:lnTo>
                  <a:lnTo>
                    <a:pt x="160702" y="155120"/>
                  </a:lnTo>
                  <a:lnTo>
                    <a:pt x="163533" y="155496"/>
                  </a:lnTo>
                  <a:lnTo>
                    <a:pt x="165798" y="156817"/>
                  </a:lnTo>
                  <a:lnTo>
                    <a:pt x="172027" y="153798"/>
                  </a:lnTo>
                  <a:lnTo>
                    <a:pt x="175236" y="153041"/>
                  </a:lnTo>
                  <a:lnTo>
                    <a:pt x="177501" y="151155"/>
                  </a:lnTo>
                  <a:lnTo>
                    <a:pt x="178634" y="149266"/>
                  </a:lnTo>
                  <a:lnTo>
                    <a:pt x="180144" y="147568"/>
                  </a:lnTo>
                  <a:lnTo>
                    <a:pt x="182220" y="145113"/>
                  </a:lnTo>
                  <a:lnTo>
                    <a:pt x="183873" y="143491"/>
                  </a:lnTo>
                  <a:lnTo>
                    <a:pt x="188260" y="145493"/>
                  </a:lnTo>
                  <a:lnTo>
                    <a:pt x="189393" y="147568"/>
                  </a:lnTo>
                  <a:lnTo>
                    <a:pt x="189393" y="150211"/>
                  </a:lnTo>
                  <a:lnTo>
                    <a:pt x="191280" y="155120"/>
                  </a:lnTo>
                  <a:lnTo>
                    <a:pt x="192371" y="155937"/>
                  </a:lnTo>
                  <a:lnTo>
                    <a:pt x="194867" y="156438"/>
                  </a:lnTo>
                  <a:lnTo>
                    <a:pt x="196943" y="157383"/>
                  </a:lnTo>
                  <a:lnTo>
                    <a:pt x="199208" y="159272"/>
                  </a:lnTo>
                  <a:lnTo>
                    <a:pt x="200718" y="161912"/>
                  </a:lnTo>
                  <a:lnTo>
                    <a:pt x="202228" y="163613"/>
                  </a:lnTo>
                  <a:lnTo>
                    <a:pt x="204493" y="167577"/>
                  </a:lnTo>
                  <a:lnTo>
                    <a:pt x="207224" y="168355"/>
                  </a:lnTo>
                  <a:lnTo>
                    <a:pt x="213009" y="166909"/>
                  </a:lnTo>
                  <a:lnTo>
                    <a:pt x="216337" y="164883"/>
                  </a:lnTo>
                  <a:lnTo>
                    <a:pt x="222846" y="156927"/>
                  </a:lnTo>
                  <a:lnTo>
                    <a:pt x="229356" y="150129"/>
                  </a:lnTo>
                  <a:lnTo>
                    <a:pt x="235431" y="148027"/>
                  </a:lnTo>
                  <a:lnTo>
                    <a:pt x="245702" y="145499"/>
                  </a:lnTo>
                  <a:lnTo>
                    <a:pt x="251488" y="141738"/>
                  </a:lnTo>
                  <a:lnTo>
                    <a:pt x="256406" y="136675"/>
                  </a:lnTo>
                  <a:lnTo>
                    <a:pt x="258884" y="132741"/>
                  </a:lnTo>
                  <a:lnTo>
                    <a:pt x="259784" y="130760"/>
                  </a:lnTo>
                  <a:lnTo>
                    <a:pt x="264073" y="126404"/>
                  </a:lnTo>
                  <a:lnTo>
                    <a:pt x="266446" y="127881"/>
                  </a:lnTo>
                  <a:lnTo>
                    <a:pt x="269507" y="129499"/>
                  </a:lnTo>
                  <a:lnTo>
                    <a:pt x="270407" y="131660"/>
                  </a:lnTo>
                  <a:lnTo>
                    <a:pt x="270582" y="134071"/>
                  </a:lnTo>
                  <a:lnTo>
                    <a:pt x="274343" y="136674"/>
                  </a:lnTo>
                  <a:lnTo>
                    <a:pt x="279407" y="136675"/>
                  </a:lnTo>
                  <a:lnTo>
                    <a:pt x="282010" y="134795"/>
                  </a:lnTo>
                  <a:lnTo>
                    <a:pt x="285591" y="132765"/>
                  </a:lnTo>
                  <a:lnTo>
                    <a:pt x="288954" y="133349"/>
                  </a:lnTo>
                  <a:lnTo>
                    <a:pt x="290834" y="137544"/>
                  </a:lnTo>
                  <a:lnTo>
                    <a:pt x="288086" y="164160"/>
                  </a:lnTo>
                  <a:lnTo>
                    <a:pt x="292715" y="165317"/>
                  </a:lnTo>
                  <a:lnTo>
                    <a:pt x="295319" y="167921"/>
                  </a:lnTo>
                  <a:lnTo>
                    <a:pt x="298356" y="171827"/>
                  </a:lnTo>
                  <a:lnTo>
                    <a:pt x="299513" y="176022"/>
                  </a:lnTo>
                  <a:lnTo>
                    <a:pt x="306022" y="182529"/>
                  </a:lnTo>
                  <a:lnTo>
                    <a:pt x="310218" y="182098"/>
                  </a:lnTo>
                  <a:lnTo>
                    <a:pt x="314123" y="178337"/>
                  </a:lnTo>
                  <a:lnTo>
                    <a:pt x="320922" y="177468"/>
                  </a:lnTo>
                  <a:lnTo>
                    <a:pt x="328878" y="179060"/>
                  </a:lnTo>
                  <a:lnTo>
                    <a:pt x="337524" y="183039"/>
                  </a:lnTo>
                  <a:lnTo>
                    <a:pt x="339744" y="186630"/>
                  </a:lnTo>
                  <a:lnTo>
                    <a:pt x="344520" y="186903"/>
                  </a:lnTo>
                  <a:lnTo>
                    <a:pt x="352921" y="180244"/>
                  </a:lnTo>
                  <a:lnTo>
                    <a:pt x="361209" y="179984"/>
                  </a:lnTo>
                  <a:lnTo>
                    <a:pt x="372664" y="188106"/>
                  </a:lnTo>
                  <a:lnTo>
                    <a:pt x="392237" y="224046"/>
                  </a:lnTo>
                  <a:lnTo>
                    <a:pt x="394257" y="223277"/>
                  </a:lnTo>
                  <a:lnTo>
                    <a:pt x="411521" y="224935"/>
                  </a:lnTo>
                  <a:lnTo>
                    <a:pt x="423353" y="227202"/>
                  </a:lnTo>
                  <a:lnTo>
                    <a:pt x="426741" y="228435"/>
                  </a:lnTo>
                  <a:lnTo>
                    <a:pt x="428590" y="230437"/>
                  </a:lnTo>
                  <a:lnTo>
                    <a:pt x="431516" y="230747"/>
                  </a:lnTo>
                  <a:lnTo>
                    <a:pt x="432440" y="233210"/>
                  </a:lnTo>
                  <a:lnTo>
                    <a:pt x="433518" y="235212"/>
                  </a:lnTo>
                  <a:lnTo>
                    <a:pt x="435521" y="236445"/>
                  </a:lnTo>
                  <a:lnTo>
                    <a:pt x="436599" y="238754"/>
                  </a:lnTo>
                  <a:lnTo>
                    <a:pt x="438139" y="242606"/>
                  </a:lnTo>
                  <a:lnTo>
                    <a:pt x="440296" y="238754"/>
                  </a:lnTo>
                  <a:lnTo>
                    <a:pt x="441682" y="237062"/>
                  </a:lnTo>
                  <a:lnTo>
                    <a:pt x="446457" y="231515"/>
                  </a:lnTo>
                  <a:lnTo>
                    <a:pt x="451232" y="228897"/>
                  </a:lnTo>
                  <a:lnTo>
                    <a:pt x="451232" y="227512"/>
                  </a:lnTo>
                  <a:lnTo>
                    <a:pt x="450923" y="222120"/>
                  </a:lnTo>
                  <a:lnTo>
                    <a:pt x="450770" y="220886"/>
                  </a:lnTo>
                  <a:lnTo>
                    <a:pt x="449229" y="217654"/>
                  </a:lnTo>
                  <a:lnTo>
                    <a:pt x="447689" y="215649"/>
                  </a:lnTo>
                  <a:lnTo>
                    <a:pt x="444520" y="209984"/>
                  </a:lnTo>
                  <a:lnTo>
                    <a:pt x="443172" y="204097"/>
                  </a:lnTo>
                  <a:lnTo>
                    <a:pt x="443620" y="201342"/>
                  </a:lnTo>
                  <a:lnTo>
                    <a:pt x="445781" y="197922"/>
                  </a:lnTo>
                  <a:lnTo>
                    <a:pt x="448121" y="194322"/>
                  </a:lnTo>
                  <a:lnTo>
                    <a:pt x="448301" y="190360"/>
                  </a:lnTo>
                  <a:lnTo>
                    <a:pt x="446680" y="184057"/>
                  </a:lnTo>
                  <a:lnTo>
                    <a:pt x="448081" y="177244"/>
                  </a:lnTo>
                  <a:lnTo>
                    <a:pt x="452576" y="167052"/>
                  </a:lnTo>
                  <a:lnTo>
                    <a:pt x="458506" y="165026"/>
                  </a:lnTo>
                  <a:lnTo>
                    <a:pt x="463499" y="160518"/>
                  </a:lnTo>
                  <a:lnTo>
                    <a:pt x="463066" y="156150"/>
                  </a:lnTo>
                  <a:lnTo>
                    <a:pt x="461805" y="153628"/>
                  </a:lnTo>
                  <a:lnTo>
                    <a:pt x="460905" y="149847"/>
                  </a:lnTo>
                  <a:lnTo>
                    <a:pt x="460365" y="145527"/>
                  </a:lnTo>
                  <a:lnTo>
                    <a:pt x="459645" y="143546"/>
                  </a:lnTo>
                  <a:lnTo>
                    <a:pt x="458924" y="139944"/>
                  </a:lnTo>
                  <a:lnTo>
                    <a:pt x="460365" y="137963"/>
                  </a:lnTo>
                  <a:lnTo>
                    <a:pt x="462267" y="137687"/>
                  </a:lnTo>
                  <a:lnTo>
                    <a:pt x="463581" y="130524"/>
                  </a:lnTo>
                  <a:lnTo>
                    <a:pt x="463426" y="127881"/>
                  </a:lnTo>
                  <a:lnTo>
                    <a:pt x="465947" y="123738"/>
                  </a:lnTo>
                  <a:lnTo>
                    <a:pt x="469187" y="119776"/>
                  </a:lnTo>
                  <a:lnTo>
                    <a:pt x="470088" y="117258"/>
                  </a:lnTo>
                  <a:lnTo>
                    <a:pt x="471709" y="113834"/>
                  </a:lnTo>
                  <a:lnTo>
                    <a:pt x="475287" y="107832"/>
                  </a:lnTo>
                  <a:lnTo>
                    <a:pt x="475573" y="101963"/>
                  </a:lnTo>
                  <a:lnTo>
                    <a:pt x="477637" y="94333"/>
                  </a:lnTo>
                  <a:lnTo>
                    <a:pt x="477252" y="84691"/>
                  </a:lnTo>
                  <a:lnTo>
                    <a:pt x="475090" y="78712"/>
                  </a:lnTo>
                  <a:lnTo>
                    <a:pt x="469950" y="77923"/>
                  </a:lnTo>
                  <a:lnTo>
                    <a:pt x="469100" y="75894"/>
                  </a:lnTo>
                  <a:lnTo>
                    <a:pt x="478612" y="64089"/>
                  </a:lnTo>
                  <a:lnTo>
                    <a:pt x="476390" y="63512"/>
                  </a:lnTo>
                  <a:lnTo>
                    <a:pt x="476210" y="60629"/>
                  </a:lnTo>
                  <a:lnTo>
                    <a:pt x="475489" y="58828"/>
                  </a:lnTo>
                  <a:lnTo>
                    <a:pt x="474769" y="58290"/>
                  </a:lnTo>
                  <a:lnTo>
                    <a:pt x="474410" y="55590"/>
                  </a:lnTo>
                  <a:lnTo>
                    <a:pt x="474909" y="51632"/>
                  </a:lnTo>
                  <a:lnTo>
                    <a:pt x="472522" y="49894"/>
                  </a:lnTo>
                  <a:lnTo>
                    <a:pt x="470570" y="48160"/>
                  </a:lnTo>
                  <a:lnTo>
                    <a:pt x="467533" y="46640"/>
                  </a:lnTo>
                  <a:lnTo>
                    <a:pt x="465797" y="44687"/>
                  </a:lnTo>
                  <a:lnTo>
                    <a:pt x="465580" y="40784"/>
                  </a:lnTo>
                  <a:lnTo>
                    <a:pt x="464279" y="34708"/>
                  </a:lnTo>
                  <a:lnTo>
                    <a:pt x="469268" y="17138"/>
                  </a:lnTo>
                  <a:lnTo>
                    <a:pt x="473607" y="10413"/>
                  </a:lnTo>
                  <a:lnTo>
                    <a:pt x="479893" y="4860"/>
                  </a:lnTo>
                  <a:lnTo>
                    <a:pt x="488337" y="1299"/>
                  </a:lnTo>
                  <a:lnTo>
                    <a:pt x="491396" y="0"/>
                  </a:lnTo>
                  <a:lnTo>
                    <a:pt x="496169" y="431"/>
                  </a:lnTo>
                  <a:lnTo>
                    <a:pt x="500074" y="2384"/>
                  </a:lnTo>
                  <a:lnTo>
                    <a:pt x="504514" y="8450"/>
                  </a:lnTo>
                  <a:lnTo>
                    <a:pt x="505298" y="9659"/>
                  </a:lnTo>
                  <a:lnTo>
                    <a:pt x="505721" y="10337"/>
                  </a:lnTo>
                  <a:lnTo>
                    <a:pt x="506314" y="10823"/>
                  </a:lnTo>
                  <a:lnTo>
                    <a:pt x="507112" y="11084"/>
                  </a:lnTo>
                  <a:lnTo>
                    <a:pt x="507533" y="11403"/>
                  </a:lnTo>
                  <a:lnTo>
                    <a:pt x="514381" y="15188"/>
                  </a:lnTo>
                  <a:lnTo>
                    <a:pt x="517952" y="18493"/>
                  </a:lnTo>
                  <a:lnTo>
                    <a:pt x="519767" y="18718"/>
                  </a:lnTo>
                  <a:lnTo>
                    <a:pt x="522750" y="23824"/>
                  </a:lnTo>
                  <a:lnTo>
                    <a:pt x="520331" y="31413"/>
                  </a:lnTo>
                  <a:lnTo>
                    <a:pt x="522516" y="39423"/>
                  </a:lnTo>
                  <a:lnTo>
                    <a:pt x="526887" y="50350"/>
                  </a:lnTo>
                  <a:lnTo>
                    <a:pt x="523973" y="62005"/>
                  </a:lnTo>
                  <a:lnTo>
                    <a:pt x="524671" y="83245"/>
                  </a:lnTo>
                  <a:lnTo>
                    <a:pt x="527615" y="89685"/>
                  </a:lnTo>
                  <a:lnTo>
                    <a:pt x="532714" y="94785"/>
                  </a:lnTo>
                  <a:lnTo>
                    <a:pt x="534171" y="101341"/>
                  </a:lnTo>
                  <a:lnTo>
                    <a:pt x="535914" y="111486"/>
                  </a:lnTo>
                  <a:lnTo>
                    <a:pt x="538339" y="115123"/>
                  </a:lnTo>
                  <a:lnTo>
                    <a:pt x="541232" y="117726"/>
                  </a:lnTo>
                  <a:lnTo>
                    <a:pt x="541666" y="119172"/>
                  </a:lnTo>
                  <a:lnTo>
                    <a:pt x="541666" y="119895"/>
                  </a:lnTo>
                  <a:lnTo>
                    <a:pt x="540075" y="121052"/>
                  </a:lnTo>
                  <a:lnTo>
                    <a:pt x="540364" y="122933"/>
                  </a:lnTo>
                  <a:lnTo>
                    <a:pt x="541377" y="123367"/>
                  </a:lnTo>
                  <a:lnTo>
                    <a:pt x="542823" y="123367"/>
                  </a:lnTo>
                  <a:lnTo>
                    <a:pt x="544414" y="122787"/>
                  </a:lnTo>
                  <a:lnTo>
                    <a:pt x="545572" y="122933"/>
                  </a:lnTo>
                  <a:lnTo>
                    <a:pt x="546295" y="123801"/>
                  </a:lnTo>
                  <a:lnTo>
                    <a:pt x="547886" y="126259"/>
                  </a:lnTo>
                  <a:lnTo>
                    <a:pt x="552392" y="132055"/>
                  </a:lnTo>
                  <a:lnTo>
                    <a:pt x="555773" y="135390"/>
                  </a:lnTo>
                  <a:lnTo>
                    <a:pt x="559704" y="138771"/>
                  </a:lnTo>
                  <a:lnTo>
                    <a:pt x="565366" y="145129"/>
                  </a:lnTo>
                  <a:lnTo>
                    <a:pt x="567844" y="147596"/>
                  </a:lnTo>
                  <a:lnTo>
                    <a:pt x="571361" y="151851"/>
                  </a:lnTo>
                  <a:lnTo>
                    <a:pt x="573205" y="154051"/>
                  </a:lnTo>
                  <a:lnTo>
                    <a:pt x="576502" y="156080"/>
                  </a:lnTo>
                  <a:lnTo>
                    <a:pt x="579015" y="157851"/>
                  </a:lnTo>
                  <a:lnTo>
                    <a:pt x="580839" y="159820"/>
                  </a:lnTo>
                  <a:lnTo>
                    <a:pt x="584833" y="165512"/>
                  </a:lnTo>
                  <a:lnTo>
                    <a:pt x="586295" y="169504"/>
                  </a:lnTo>
                  <a:lnTo>
                    <a:pt x="588191" y="172584"/>
                  </a:lnTo>
                  <a:lnTo>
                    <a:pt x="591306" y="175700"/>
                  </a:lnTo>
                  <a:lnTo>
                    <a:pt x="592691" y="177086"/>
                  </a:lnTo>
                  <a:lnTo>
                    <a:pt x="594350" y="180640"/>
                  </a:lnTo>
                  <a:lnTo>
                    <a:pt x="596956" y="182535"/>
                  </a:lnTo>
                  <a:lnTo>
                    <a:pt x="600272" y="182772"/>
                  </a:lnTo>
                  <a:lnTo>
                    <a:pt x="602641" y="180163"/>
                  </a:lnTo>
                  <a:lnTo>
                    <a:pt x="607142" y="181584"/>
                  </a:lnTo>
                  <a:lnTo>
                    <a:pt x="612117" y="187271"/>
                  </a:lnTo>
                  <a:lnTo>
                    <a:pt x="614959" y="190826"/>
                  </a:lnTo>
                  <a:lnTo>
                    <a:pt x="616982" y="193520"/>
                  </a:lnTo>
                  <a:lnTo>
                    <a:pt x="619216" y="198320"/>
                  </a:lnTo>
                  <a:lnTo>
                    <a:pt x="620875" y="202618"/>
                  </a:lnTo>
                  <a:lnTo>
                    <a:pt x="622186" y="206318"/>
                  </a:lnTo>
                  <a:lnTo>
                    <a:pt x="623377" y="213040"/>
                  </a:lnTo>
                  <a:lnTo>
                    <a:pt x="625905" y="216433"/>
                  </a:lnTo>
                  <a:lnTo>
                    <a:pt x="629278" y="219696"/>
                  </a:lnTo>
                  <a:lnTo>
                    <a:pt x="637694" y="227324"/>
                  </a:lnTo>
                  <a:lnTo>
                    <a:pt x="637937" y="227545"/>
                  </a:lnTo>
                  <a:lnTo>
                    <a:pt x="639121" y="227569"/>
                  </a:lnTo>
                  <a:lnTo>
                    <a:pt x="644421" y="229556"/>
                  </a:lnTo>
                  <a:lnTo>
                    <a:pt x="647412" y="232752"/>
                  </a:lnTo>
                  <a:lnTo>
                    <a:pt x="649781" y="235124"/>
                  </a:lnTo>
                  <a:lnTo>
                    <a:pt x="652387" y="236783"/>
                  </a:lnTo>
                  <a:lnTo>
                    <a:pt x="657125" y="237254"/>
                  </a:lnTo>
                  <a:lnTo>
                    <a:pt x="660915" y="234174"/>
                  </a:lnTo>
                  <a:lnTo>
                    <a:pt x="664232" y="231330"/>
                  </a:lnTo>
                  <a:lnTo>
                    <a:pt x="667311" y="229201"/>
                  </a:lnTo>
                  <a:lnTo>
                    <a:pt x="669917" y="228253"/>
                  </a:lnTo>
                  <a:lnTo>
                    <a:pt x="672285" y="229201"/>
                  </a:lnTo>
                  <a:lnTo>
                    <a:pt x="674181" y="228964"/>
                  </a:lnTo>
                  <a:lnTo>
                    <a:pt x="677734" y="229437"/>
                  </a:lnTo>
                  <a:lnTo>
                    <a:pt x="681761" y="230149"/>
                  </a:lnTo>
                  <a:lnTo>
                    <a:pt x="686736" y="231807"/>
                  </a:lnTo>
                  <a:lnTo>
                    <a:pt x="693842" y="234651"/>
                  </a:lnTo>
                  <a:lnTo>
                    <a:pt x="701649" y="236491"/>
                  </a:lnTo>
                  <a:lnTo>
                    <a:pt x="706403" y="239672"/>
                  </a:lnTo>
                  <a:lnTo>
                    <a:pt x="710554" y="241886"/>
                  </a:lnTo>
                  <a:lnTo>
                    <a:pt x="713929" y="243994"/>
                  </a:lnTo>
                  <a:lnTo>
                    <a:pt x="715993" y="246178"/>
                  </a:lnTo>
                  <a:lnTo>
                    <a:pt x="718018" y="247625"/>
                  </a:lnTo>
                  <a:lnTo>
                    <a:pt x="724237" y="251677"/>
                  </a:lnTo>
                  <a:lnTo>
                    <a:pt x="727275" y="254426"/>
                  </a:lnTo>
                  <a:lnTo>
                    <a:pt x="732483" y="254426"/>
                  </a:lnTo>
                  <a:lnTo>
                    <a:pt x="736100" y="251677"/>
                  </a:lnTo>
                  <a:lnTo>
                    <a:pt x="741269" y="249159"/>
                  </a:lnTo>
                  <a:lnTo>
                    <a:pt x="748164" y="249226"/>
                  </a:lnTo>
                  <a:lnTo>
                    <a:pt x="756443" y="249489"/>
                  </a:lnTo>
                  <a:lnTo>
                    <a:pt x="760683" y="249307"/>
                  </a:lnTo>
                  <a:lnTo>
                    <a:pt x="768319" y="250386"/>
                  </a:lnTo>
                  <a:lnTo>
                    <a:pt x="771998" y="251167"/>
                  </a:lnTo>
                  <a:lnTo>
                    <a:pt x="776855" y="252339"/>
                  </a:lnTo>
                  <a:lnTo>
                    <a:pt x="780958" y="252476"/>
                  </a:lnTo>
                  <a:lnTo>
                    <a:pt x="787307" y="252977"/>
                  </a:lnTo>
                  <a:lnTo>
                    <a:pt x="793238" y="255003"/>
                  </a:lnTo>
                  <a:lnTo>
                    <a:pt x="801050" y="253991"/>
                  </a:lnTo>
                  <a:lnTo>
                    <a:pt x="806546" y="251242"/>
                  </a:lnTo>
                  <a:lnTo>
                    <a:pt x="809729" y="248494"/>
                  </a:lnTo>
                  <a:lnTo>
                    <a:pt x="814865" y="245869"/>
                  </a:lnTo>
                  <a:lnTo>
                    <a:pt x="819079" y="245307"/>
                  </a:lnTo>
                  <a:lnTo>
                    <a:pt x="822459" y="243141"/>
                  </a:lnTo>
                  <a:lnTo>
                    <a:pt x="828534" y="242275"/>
                  </a:lnTo>
                  <a:lnTo>
                    <a:pt x="841264" y="243721"/>
                  </a:lnTo>
                  <a:lnTo>
                    <a:pt x="849509" y="244155"/>
                  </a:lnTo>
                  <a:lnTo>
                    <a:pt x="855729" y="244587"/>
                  </a:lnTo>
                  <a:lnTo>
                    <a:pt x="856476" y="243700"/>
                  </a:lnTo>
                  <a:lnTo>
                    <a:pt x="861384" y="243002"/>
                  </a:lnTo>
                  <a:lnTo>
                    <a:pt x="861384" y="243748"/>
                  </a:lnTo>
                  <a:lnTo>
                    <a:pt x="860190" y="244793"/>
                  </a:lnTo>
                  <a:lnTo>
                    <a:pt x="860041" y="245986"/>
                  </a:lnTo>
                  <a:lnTo>
                    <a:pt x="860191" y="247776"/>
                  </a:lnTo>
                  <a:lnTo>
                    <a:pt x="859445" y="248821"/>
                  </a:lnTo>
                  <a:lnTo>
                    <a:pt x="857804" y="250461"/>
                  </a:lnTo>
                  <a:lnTo>
                    <a:pt x="856611" y="251953"/>
                  </a:lnTo>
                  <a:lnTo>
                    <a:pt x="855716" y="253743"/>
                  </a:lnTo>
                  <a:lnTo>
                    <a:pt x="854225" y="256876"/>
                  </a:lnTo>
                  <a:lnTo>
                    <a:pt x="854224" y="258218"/>
                  </a:lnTo>
                  <a:lnTo>
                    <a:pt x="853329" y="259411"/>
                  </a:lnTo>
                  <a:lnTo>
                    <a:pt x="851838" y="260754"/>
                  </a:lnTo>
                  <a:lnTo>
                    <a:pt x="850794" y="262097"/>
                  </a:lnTo>
                  <a:lnTo>
                    <a:pt x="850645" y="263737"/>
                  </a:lnTo>
                  <a:lnTo>
                    <a:pt x="851540" y="265080"/>
                  </a:lnTo>
                  <a:lnTo>
                    <a:pt x="852882" y="266572"/>
                  </a:lnTo>
                  <a:lnTo>
                    <a:pt x="852585" y="271494"/>
                  </a:lnTo>
                  <a:lnTo>
                    <a:pt x="850646" y="273583"/>
                  </a:lnTo>
                  <a:lnTo>
                    <a:pt x="849751" y="275373"/>
                  </a:lnTo>
                  <a:lnTo>
                    <a:pt x="849453" y="277461"/>
                  </a:lnTo>
                  <a:lnTo>
                    <a:pt x="847066" y="279997"/>
                  </a:lnTo>
                  <a:lnTo>
                    <a:pt x="846619" y="282384"/>
                  </a:lnTo>
                  <a:lnTo>
                    <a:pt x="846321" y="284771"/>
                  </a:lnTo>
                  <a:lnTo>
                    <a:pt x="844680" y="286113"/>
                  </a:lnTo>
                  <a:lnTo>
                    <a:pt x="842144" y="287754"/>
                  </a:lnTo>
                  <a:lnTo>
                    <a:pt x="842144" y="290737"/>
                  </a:lnTo>
                  <a:lnTo>
                    <a:pt x="841846" y="292527"/>
                  </a:lnTo>
                  <a:lnTo>
                    <a:pt x="840354" y="294019"/>
                  </a:lnTo>
                  <a:lnTo>
                    <a:pt x="841100" y="294616"/>
                  </a:lnTo>
                  <a:lnTo>
                    <a:pt x="841249" y="297002"/>
                  </a:lnTo>
                  <a:lnTo>
                    <a:pt x="841399" y="298494"/>
                  </a:lnTo>
                  <a:lnTo>
                    <a:pt x="843040" y="299091"/>
                  </a:lnTo>
                  <a:lnTo>
                    <a:pt x="845277" y="299090"/>
                  </a:lnTo>
                  <a:lnTo>
                    <a:pt x="846471" y="299688"/>
                  </a:lnTo>
                  <a:lnTo>
                    <a:pt x="848261" y="299837"/>
                  </a:lnTo>
                  <a:lnTo>
                    <a:pt x="849604" y="301179"/>
                  </a:lnTo>
                  <a:lnTo>
                    <a:pt x="848709" y="302522"/>
                  </a:lnTo>
                  <a:lnTo>
                    <a:pt x="851245" y="305803"/>
                  </a:lnTo>
                  <a:lnTo>
                    <a:pt x="853781" y="307146"/>
                  </a:lnTo>
                  <a:lnTo>
                    <a:pt x="854826" y="307742"/>
                  </a:lnTo>
                  <a:lnTo>
                    <a:pt x="852290" y="309234"/>
                  </a:lnTo>
                  <a:lnTo>
                    <a:pt x="850052" y="311323"/>
                  </a:lnTo>
                  <a:lnTo>
                    <a:pt x="850052" y="313262"/>
                  </a:lnTo>
                  <a:lnTo>
                    <a:pt x="850948" y="315201"/>
                  </a:lnTo>
                  <a:lnTo>
                    <a:pt x="850799" y="316395"/>
                  </a:lnTo>
                  <a:lnTo>
                    <a:pt x="849158" y="319378"/>
                  </a:lnTo>
                  <a:lnTo>
                    <a:pt x="849009" y="321914"/>
                  </a:lnTo>
                  <a:lnTo>
                    <a:pt x="850053" y="324599"/>
                  </a:lnTo>
                  <a:lnTo>
                    <a:pt x="852292" y="328328"/>
                  </a:lnTo>
                  <a:lnTo>
                    <a:pt x="853783" y="329223"/>
                  </a:lnTo>
                  <a:lnTo>
                    <a:pt x="856319" y="328776"/>
                  </a:lnTo>
                  <a:lnTo>
                    <a:pt x="857960" y="330119"/>
                  </a:lnTo>
                  <a:lnTo>
                    <a:pt x="859154" y="332207"/>
                  </a:lnTo>
                  <a:lnTo>
                    <a:pt x="860049" y="332356"/>
                  </a:lnTo>
                  <a:lnTo>
                    <a:pt x="861392" y="333549"/>
                  </a:lnTo>
                  <a:lnTo>
                    <a:pt x="863182" y="335041"/>
                  </a:lnTo>
                  <a:lnTo>
                    <a:pt x="862436" y="336085"/>
                  </a:lnTo>
                  <a:lnTo>
                    <a:pt x="860795" y="337427"/>
                  </a:lnTo>
                  <a:lnTo>
                    <a:pt x="859304" y="339516"/>
                  </a:lnTo>
                  <a:lnTo>
                    <a:pt x="858260" y="341754"/>
                  </a:lnTo>
                  <a:lnTo>
                    <a:pt x="853188" y="344140"/>
                  </a:lnTo>
                  <a:lnTo>
                    <a:pt x="851547" y="345781"/>
                  </a:lnTo>
                  <a:lnTo>
                    <a:pt x="851995" y="347124"/>
                  </a:lnTo>
                  <a:lnTo>
                    <a:pt x="853934" y="349660"/>
                  </a:lnTo>
                  <a:lnTo>
                    <a:pt x="855426" y="350704"/>
                  </a:lnTo>
                  <a:lnTo>
                    <a:pt x="856470" y="351300"/>
                  </a:lnTo>
                  <a:lnTo>
                    <a:pt x="856023" y="353836"/>
                  </a:lnTo>
                  <a:lnTo>
                    <a:pt x="854531" y="354433"/>
                  </a:lnTo>
                  <a:lnTo>
                    <a:pt x="852443" y="356074"/>
                  </a:lnTo>
                  <a:lnTo>
                    <a:pt x="852294" y="358162"/>
                  </a:lnTo>
                  <a:lnTo>
                    <a:pt x="853637" y="359654"/>
                  </a:lnTo>
                  <a:lnTo>
                    <a:pt x="855427" y="361742"/>
                  </a:lnTo>
                  <a:lnTo>
                    <a:pt x="856621" y="363085"/>
                  </a:lnTo>
                  <a:lnTo>
                    <a:pt x="856471" y="364129"/>
                  </a:lnTo>
                  <a:lnTo>
                    <a:pt x="854533" y="365919"/>
                  </a:lnTo>
                  <a:lnTo>
                    <a:pt x="851251" y="369649"/>
                  </a:lnTo>
                  <a:lnTo>
                    <a:pt x="848864" y="371737"/>
                  </a:lnTo>
                  <a:lnTo>
                    <a:pt x="847522" y="373378"/>
                  </a:lnTo>
                  <a:lnTo>
                    <a:pt x="847074" y="375317"/>
                  </a:lnTo>
                  <a:lnTo>
                    <a:pt x="845732" y="377405"/>
                  </a:lnTo>
                  <a:lnTo>
                    <a:pt x="844688" y="379494"/>
                  </a:lnTo>
                  <a:lnTo>
                    <a:pt x="844539" y="382179"/>
                  </a:lnTo>
                  <a:lnTo>
                    <a:pt x="844539" y="384416"/>
                  </a:lnTo>
                  <a:lnTo>
                    <a:pt x="845434" y="386057"/>
                  </a:lnTo>
                  <a:lnTo>
                    <a:pt x="846479" y="386952"/>
                  </a:lnTo>
                  <a:lnTo>
                    <a:pt x="848418" y="385759"/>
                  </a:lnTo>
                  <a:lnTo>
                    <a:pt x="850656" y="384864"/>
                  </a:lnTo>
                  <a:lnTo>
                    <a:pt x="852147" y="385162"/>
                  </a:lnTo>
                  <a:lnTo>
                    <a:pt x="851849" y="389637"/>
                  </a:lnTo>
                  <a:lnTo>
                    <a:pt x="851104" y="392919"/>
                  </a:lnTo>
                  <a:lnTo>
                    <a:pt x="849762" y="395157"/>
                  </a:lnTo>
                  <a:lnTo>
                    <a:pt x="850209" y="396946"/>
                  </a:lnTo>
                  <a:lnTo>
                    <a:pt x="850508" y="399930"/>
                  </a:lnTo>
                  <a:lnTo>
                    <a:pt x="849165" y="403062"/>
                  </a:lnTo>
                  <a:lnTo>
                    <a:pt x="845288" y="407239"/>
                  </a:lnTo>
                  <a:lnTo>
                    <a:pt x="845437" y="410969"/>
                  </a:lnTo>
                  <a:lnTo>
                    <a:pt x="844542" y="412610"/>
                  </a:lnTo>
                  <a:lnTo>
                    <a:pt x="842603" y="413206"/>
                  </a:lnTo>
                  <a:lnTo>
                    <a:pt x="838873" y="416488"/>
                  </a:lnTo>
                  <a:lnTo>
                    <a:pt x="837830" y="417980"/>
                  </a:lnTo>
                  <a:lnTo>
                    <a:pt x="837233" y="420814"/>
                  </a:lnTo>
                  <a:lnTo>
                    <a:pt x="837084" y="423350"/>
                  </a:lnTo>
                  <a:lnTo>
                    <a:pt x="834847" y="428571"/>
                  </a:lnTo>
                  <a:lnTo>
                    <a:pt x="834400" y="430659"/>
                  </a:lnTo>
                  <a:lnTo>
                    <a:pt x="834847" y="432747"/>
                  </a:lnTo>
                  <a:lnTo>
                    <a:pt x="835892" y="434985"/>
                  </a:lnTo>
                  <a:lnTo>
                    <a:pt x="837234" y="436775"/>
                  </a:lnTo>
                  <a:lnTo>
                    <a:pt x="839025" y="439460"/>
                  </a:lnTo>
                  <a:lnTo>
                    <a:pt x="841561" y="444084"/>
                  </a:lnTo>
                  <a:lnTo>
                    <a:pt x="841561" y="445278"/>
                  </a:lnTo>
                  <a:lnTo>
                    <a:pt x="838876" y="447665"/>
                  </a:lnTo>
                  <a:lnTo>
                    <a:pt x="837236" y="449753"/>
                  </a:lnTo>
                  <a:lnTo>
                    <a:pt x="837236" y="452587"/>
                  </a:lnTo>
                  <a:lnTo>
                    <a:pt x="835446" y="453930"/>
                  </a:lnTo>
                  <a:lnTo>
                    <a:pt x="832910" y="457211"/>
                  </a:lnTo>
                  <a:lnTo>
                    <a:pt x="830971" y="459151"/>
                  </a:lnTo>
                  <a:lnTo>
                    <a:pt x="830679" y="463062"/>
                  </a:lnTo>
                  <a:lnTo>
                    <a:pt x="829486" y="463957"/>
                  </a:lnTo>
                  <a:lnTo>
                    <a:pt x="826354" y="464554"/>
                  </a:lnTo>
                  <a:lnTo>
                    <a:pt x="825161" y="466194"/>
                  </a:lnTo>
                  <a:lnTo>
                    <a:pt x="825161" y="467835"/>
                  </a:lnTo>
                  <a:lnTo>
                    <a:pt x="823072" y="470371"/>
                  </a:lnTo>
                  <a:lnTo>
                    <a:pt x="821730" y="472460"/>
                  </a:lnTo>
                  <a:lnTo>
                    <a:pt x="820537" y="474399"/>
                  </a:lnTo>
                  <a:lnTo>
                    <a:pt x="817852" y="475294"/>
                  </a:lnTo>
                  <a:lnTo>
                    <a:pt x="814868" y="475443"/>
                  </a:lnTo>
                  <a:lnTo>
                    <a:pt x="813824" y="477532"/>
                  </a:lnTo>
                  <a:lnTo>
                    <a:pt x="814570" y="478725"/>
                  </a:lnTo>
                  <a:lnTo>
                    <a:pt x="815913" y="479769"/>
                  </a:lnTo>
                  <a:lnTo>
                    <a:pt x="816659" y="481111"/>
                  </a:lnTo>
                  <a:lnTo>
                    <a:pt x="815465" y="483349"/>
                  </a:lnTo>
                  <a:lnTo>
                    <a:pt x="812333" y="486631"/>
                  </a:lnTo>
                  <a:lnTo>
                    <a:pt x="813974" y="489316"/>
                  </a:lnTo>
                  <a:lnTo>
                    <a:pt x="819793" y="491703"/>
                  </a:lnTo>
                  <a:lnTo>
                    <a:pt x="821732" y="492001"/>
                  </a:lnTo>
                  <a:lnTo>
                    <a:pt x="824268" y="492001"/>
                  </a:lnTo>
                  <a:lnTo>
                    <a:pt x="825312" y="492597"/>
                  </a:lnTo>
                  <a:lnTo>
                    <a:pt x="825760" y="495581"/>
                  </a:lnTo>
                  <a:lnTo>
                    <a:pt x="826805" y="499907"/>
                  </a:lnTo>
                  <a:lnTo>
                    <a:pt x="824716" y="503935"/>
                  </a:lnTo>
                  <a:lnTo>
                    <a:pt x="824866" y="505725"/>
                  </a:lnTo>
                  <a:lnTo>
                    <a:pt x="825910" y="507366"/>
                  </a:lnTo>
                  <a:lnTo>
                    <a:pt x="827849" y="508857"/>
                  </a:lnTo>
                  <a:lnTo>
                    <a:pt x="830087" y="509901"/>
                  </a:lnTo>
                  <a:lnTo>
                    <a:pt x="833966" y="509752"/>
                  </a:lnTo>
                  <a:lnTo>
                    <a:pt x="835010" y="508559"/>
                  </a:lnTo>
                  <a:lnTo>
                    <a:pt x="836352" y="507962"/>
                  </a:lnTo>
                  <a:lnTo>
                    <a:pt x="837844" y="507813"/>
                  </a:lnTo>
                  <a:lnTo>
                    <a:pt x="839038" y="507067"/>
                  </a:lnTo>
                  <a:lnTo>
                    <a:pt x="839485" y="505128"/>
                  </a:lnTo>
                  <a:lnTo>
                    <a:pt x="840081" y="504084"/>
                  </a:lnTo>
                  <a:lnTo>
                    <a:pt x="841722" y="503487"/>
                  </a:lnTo>
                  <a:lnTo>
                    <a:pt x="843960" y="503487"/>
                  </a:lnTo>
                  <a:lnTo>
                    <a:pt x="847540" y="500802"/>
                  </a:lnTo>
                  <a:lnTo>
                    <a:pt x="849031" y="500504"/>
                  </a:lnTo>
                  <a:lnTo>
                    <a:pt x="852015" y="501100"/>
                  </a:lnTo>
                  <a:lnTo>
                    <a:pt x="855595" y="502741"/>
                  </a:lnTo>
                  <a:lnTo>
                    <a:pt x="857386" y="502742"/>
                  </a:lnTo>
                  <a:lnTo>
                    <a:pt x="860369" y="502294"/>
                  </a:lnTo>
                  <a:lnTo>
                    <a:pt x="863949" y="503487"/>
                  </a:lnTo>
                  <a:lnTo>
                    <a:pt x="868873" y="504233"/>
                  </a:lnTo>
                  <a:lnTo>
                    <a:pt x="870066" y="504233"/>
                  </a:lnTo>
                  <a:lnTo>
                    <a:pt x="871856" y="505426"/>
                  </a:lnTo>
                  <a:lnTo>
                    <a:pt x="873199" y="506918"/>
                  </a:lnTo>
                  <a:lnTo>
                    <a:pt x="873647" y="509007"/>
                  </a:lnTo>
                  <a:lnTo>
                    <a:pt x="874243" y="510648"/>
                  </a:lnTo>
                  <a:lnTo>
                    <a:pt x="875884" y="512139"/>
                  </a:lnTo>
                  <a:lnTo>
                    <a:pt x="877973" y="511841"/>
                  </a:lnTo>
                  <a:lnTo>
                    <a:pt x="879017" y="512288"/>
                  </a:lnTo>
                  <a:lnTo>
                    <a:pt x="879167" y="513780"/>
                  </a:lnTo>
                  <a:lnTo>
                    <a:pt x="879614" y="514675"/>
                  </a:lnTo>
                  <a:lnTo>
                    <a:pt x="881106" y="516018"/>
                  </a:lnTo>
                  <a:lnTo>
                    <a:pt x="882747" y="516166"/>
                  </a:lnTo>
                  <a:lnTo>
                    <a:pt x="884984" y="515868"/>
                  </a:lnTo>
                  <a:lnTo>
                    <a:pt x="887004" y="514722"/>
                  </a:lnTo>
                  <a:lnTo>
                    <a:pt x="889161" y="513631"/>
                  </a:lnTo>
                  <a:lnTo>
                    <a:pt x="891846" y="512885"/>
                  </a:lnTo>
                  <a:lnTo>
                    <a:pt x="898708" y="515868"/>
                  </a:lnTo>
                  <a:lnTo>
                    <a:pt x="898559" y="518106"/>
                  </a:lnTo>
                  <a:lnTo>
                    <a:pt x="899104" y="518872"/>
                  </a:lnTo>
                  <a:lnTo>
                    <a:pt x="901239" y="519415"/>
                  </a:lnTo>
                  <a:lnTo>
                    <a:pt x="901387" y="520907"/>
                  </a:lnTo>
                  <a:lnTo>
                    <a:pt x="903775" y="523741"/>
                  </a:lnTo>
                  <a:lnTo>
                    <a:pt x="904073" y="525084"/>
                  </a:lnTo>
                  <a:lnTo>
                    <a:pt x="903178" y="526277"/>
                  </a:lnTo>
                  <a:lnTo>
                    <a:pt x="902581" y="527769"/>
                  </a:lnTo>
                  <a:lnTo>
                    <a:pt x="903477" y="529112"/>
                  </a:lnTo>
                  <a:lnTo>
                    <a:pt x="904412" y="531545"/>
                  </a:lnTo>
                  <a:lnTo>
                    <a:pt x="903368" y="532291"/>
                  </a:lnTo>
                  <a:lnTo>
                    <a:pt x="900235" y="533037"/>
                  </a:lnTo>
                  <a:lnTo>
                    <a:pt x="898594" y="534081"/>
                  </a:lnTo>
                  <a:lnTo>
                    <a:pt x="897699" y="535722"/>
                  </a:lnTo>
                  <a:lnTo>
                    <a:pt x="894865" y="535722"/>
                  </a:lnTo>
                  <a:lnTo>
                    <a:pt x="893225" y="537065"/>
                  </a:lnTo>
                  <a:lnTo>
                    <a:pt x="893225" y="539004"/>
                  </a:lnTo>
                  <a:lnTo>
                    <a:pt x="895164" y="540793"/>
                  </a:lnTo>
                  <a:lnTo>
                    <a:pt x="896805" y="541987"/>
                  </a:lnTo>
                  <a:lnTo>
                    <a:pt x="897402" y="543628"/>
                  </a:lnTo>
                  <a:lnTo>
                    <a:pt x="896059" y="544374"/>
                  </a:lnTo>
                  <a:lnTo>
                    <a:pt x="897999" y="546313"/>
                  </a:lnTo>
                  <a:lnTo>
                    <a:pt x="898745" y="547954"/>
                  </a:lnTo>
                  <a:lnTo>
                    <a:pt x="898297" y="549744"/>
                  </a:lnTo>
                  <a:lnTo>
                    <a:pt x="898148" y="551683"/>
                  </a:lnTo>
                  <a:lnTo>
                    <a:pt x="898298" y="553921"/>
                  </a:lnTo>
                  <a:lnTo>
                    <a:pt x="895911" y="555413"/>
                  </a:lnTo>
                  <a:lnTo>
                    <a:pt x="894867" y="556606"/>
                  </a:lnTo>
                  <a:lnTo>
                    <a:pt x="894569" y="557949"/>
                  </a:lnTo>
                  <a:lnTo>
                    <a:pt x="893674" y="559887"/>
                  </a:lnTo>
                  <a:lnTo>
                    <a:pt x="893226" y="561976"/>
                  </a:lnTo>
                  <a:lnTo>
                    <a:pt x="892630" y="564512"/>
                  </a:lnTo>
                  <a:lnTo>
                    <a:pt x="891437" y="568987"/>
                  </a:lnTo>
                  <a:lnTo>
                    <a:pt x="890841" y="571224"/>
                  </a:lnTo>
                  <a:lnTo>
                    <a:pt x="890542" y="573462"/>
                  </a:lnTo>
                  <a:lnTo>
                    <a:pt x="889647" y="575103"/>
                  </a:lnTo>
                  <a:lnTo>
                    <a:pt x="887559" y="576147"/>
                  </a:lnTo>
                  <a:lnTo>
                    <a:pt x="885471" y="576147"/>
                  </a:lnTo>
                  <a:lnTo>
                    <a:pt x="882785" y="574805"/>
                  </a:lnTo>
                  <a:lnTo>
                    <a:pt x="878758" y="574208"/>
                  </a:lnTo>
                  <a:lnTo>
                    <a:pt x="876927" y="573266"/>
                  </a:lnTo>
                  <a:lnTo>
                    <a:pt x="876331" y="571774"/>
                  </a:lnTo>
                  <a:lnTo>
                    <a:pt x="874392" y="571775"/>
                  </a:lnTo>
                  <a:lnTo>
                    <a:pt x="870513" y="569388"/>
                  </a:lnTo>
                  <a:lnTo>
                    <a:pt x="869021" y="569686"/>
                  </a:lnTo>
                  <a:lnTo>
                    <a:pt x="866037" y="569686"/>
                  </a:lnTo>
                  <a:lnTo>
                    <a:pt x="864247" y="571029"/>
                  </a:lnTo>
                  <a:lnTo>
                    <a:pt x="863800" y="572371"/>
                  </a:lnTo>
                  <a:lnTo>
                    <a:pt x="861562" y="573714"/>
                  </a:lnTo>
                  <a:lnTo>
                    <a:pt x="859922" y="574907"/>
                  </a:lnTo>
                  <a:lnTo>
                    <a:pt x="859027" y="577443"/>
                  </a:lnTo>
                  <a:lnTo>
                    <a:pt x="858878" y="580277"/>
                  </a:lnTo>
                  <a:lnTo>
                    <a:pt x="860370" y="583260"/>
                  </a:lnTo>
                  <a:lnTo>
                    <a:pt x="859326" y="585199"/>
                  </a:lnTo>
                  <a:lnTo>
                    <a:pt x="858730" y="586990"/>
                  </a:lnTo>
                  <a:lnTo>
                    <a:pt x="859177" y="589078"/>
                  </a:lnTo>
                  <a:lnTo>
                    <a:pt x="859923" y="589973"/>
                  </a:lnTo>
                  <a:lnTo>
                    <a:pt x="860432" y="593332"/>
                  </a:lnTo>
                  <a:lnTo>
                    <a:pt x="859388" y="593928"/>
                  </a:lnTo>
                  <a:lnTo>
                    <a:pt x="859835" y="595420"/>
                  </a:lnTo>
                  <a:lnTo>
                    <a:pt x="862521" y="598701"/>
                  </a:lnTo>
                  <a:lnTo>
                    <a:pt x="863864" y="600193"/>
                  </a:lnTo>
                  <a:lnTo>
                    <a:pt x="864162" y="601536"/>
                  </a:lnTo>
                  <a:lnTo>
                    <a:pt x="864162" y="603475"/>
                  </a:lnTo>
                  <a:lnTo>
                    <a:pt x="863715" y="605415"/>
                  </a:lnTo>
                  <a:lnTo>
                    <a:pt x="863417" y="606757"/>
                  </a:lnTo>
                  <a:lnTo>
                    <a:pt x="862671" y="608249"/>
                  </a:lnTo>
                  <a:lnTo>
                    <a:pt x="861776" y="608845"/>
                  </a:lnTo>
                  <a:lnTo>
                    <a:pt x="861776" y="611232"/>
                  </a:lnTo>
                  <a:lnTo>
                    <a:pt x="861030" y="611680"/>
                  </a:lnTo>
                  <a:lnTo>
                    <a:pt x="859240" y="612127"/>
                  </a:lnTo>
                  <a:lnTo>
                    <a:pt x="857749" y="613469"/>
                  </a:lnTo>
                  <a:lnTo>
                    <a:pt x="856257" y="612276"/>
                  </a:lnTo>
                  <a:lnTo>
                    <a:pt x="855362" y="612276"/>
                  </a:lnTo>
                  <a:lnTo>
                    <a:pt x="855362" y="614513"/>
                  </a:lnTo>
                  <a:lnTo>
                    <a:pt x="854914" y="615707"/>
                  </a:lnTo>
                  <a:lnTo>
                    <a:pt x="853423" y="617497"/>
                  </a:lnTo>
                  <a:lnTo>
                    <a:pt x="853125" y="618989"/>
                  </a:lnTo>
                  <a:lnTo>
                    <a:pt x="854318" y="619735"/>
                  </a:lnTo>
                  <a:lnTo>
                    <a:pt x="855362" y="620332"/>
                  </a:lnTo>
                  <a:lnTo>
                    <a:pt x="855512" y="621972"/>
                  </a:lnTo>
                  <a:lnTo>
                    <a:pt x="855064" y="622718"/>
                  </a:lnTo>
                  <a:lnTo>
                    <a:pt x="853572" y="622420"/>
                  </a:lnTo>
                  <a:lnTo>
                    <a:pt x="851783" y="621525"/>
                  </a:lnTo>
                  <a:lnTo>
                    <a:pt x="851036" y="622121"/>
                  </a:lnTo>
                  <a:lnTo>
                    <a:pt x="851186" y="623464"/>
                  </a:lnTo>
                  <a:lnTo>
                    <a:pt x="850141" y="624508"/>
                  </a:lnTo>
                  <a:lnTo>
                    <a:pt x="850142" y="626149"/>
                  </a:lnTo>
                  <a:lnTo>
                    <a:pt x="851335" y="627342"/>
                  </a:lnTo>
                  <a:lnTo>
                    <a:pt x="850738" y="628535"/>
                  </a:lnTo>
                  <a:lnTo>
                    <a:pt x="851783" y="629879"/>
                  </a:lnTo>
                  <a:lnTo>
                    <a:pt x="852976" y="630922"/>
                  </a:lnTo>
                  <a:lnTo>
                    <a:pt x="852679" y="633309"/>
                  </a:lnTo>
                  <a:lnTo>
                    <a:pt x="851336" y="634652"/>
                  </a:lnTo>
                  <a:lnTo>
                    <a:pt x="851784" y="636591"/>
                  </a:lnTo>
                  <a:lnTo>
                    <a:pt x="849844" y="636889"/>
                  </a:lnTo>
                  <a:lnTo>
                    <a:pt x="848651" y="637785"/>
                  </a:lnTo>
                  <a:lnTo>
                    <a:pt x="848353" y="639724"/>
                  </a:lnTo>
                  <a:lnTo>
                    <a:pt x="848055" y="641066"/>
                  </a:lnTo>
                  <a:lnTo>
                    <a:pt x="847906" y="643154"/>
                  </a:lnTo>
                  <a:lnTo>
                    <a:pt x="847906" y="645392"/>
                  </a:lnTo>
                  <a:lnTo>
                    <a:pt x="849398" y="647331"/>
                  </a:lnTo>
                  <a:lnTo>
                    <a:pt x="849846" y="647928"/>
                  </a:lnTo>
                  <a:lnTo>
                    <a:pt x="848951" y="649718"/>
                  </a:lnTo>
                  <a:lnTo>
                    <a:pt x="848951" y="651060"/>
                  </a:lnTo>
                  <a:lnTo>
                    <a:pt x="849100" y="655983"/>
                  </a:lnTo>
                  <a:lnTo>
                    <a:pt x="849697" y="658220"/>
                  </a:lnTo>
                  <a:lnTo>
                    <a:pt x="851487" y="660011"/>
                  </a:lnTo>
                  <a:lnTo>
                    <a:pt x="854173" y="661801"/>
                  </a:lnTo>
                  <a:lnTo>
                    <a:pt x="856262" y="662994"/>
                  </a:lnTo>
                  <a:lnTo>
                    <a:pt x="857007" y="664187"/>
                  </a:lnTo>
                  <a:lnTo>
                    <a:pt x="856858" y="665381"/>
                  </a:lnTo>
                  <a:lnTo>
                    <a:pt x="855068" y="667171"/>
                  </a:lnTo>
                  <a:lnTo>
                    <a:pt x="853129" y="667768"/>
                  </a:lnTo>
                  <a:lnTo>
                    <a:pt x="850145" y="666574"/>
                  </a:lnTo>
                  <a:lnTo>
                    <a:pt x="847311" y="666425"/>
                  </a:lnTo>
                  <a:lnTo>
                    <a:pt x="844327" y="665083"/>
                  </a:lnTo>
                  <a:lnTo>
                    <a:pt x="842239" y="664486"/>
                  </a:lnTo>
                  <a:lnTo>
                    <a:pt x="838957" y="665679"/>
                  </a:lnTo>
                  <a:lnTo>
                    <a:pt x="837913" y="666873"/>
                  </a:lnTo>
                  <a:lnTo>
                    <a:pt x="835974" y="668215"/>
                  </a:lnTo>
                  <a:lnTo>
                    <a:pt x="832842" y="670005"/>
                  </a:lnTo>
                  <a:lnTo>
                    <a:pt x="831350" y="671049"/>
                  </a:lnTo>
                  <a:lnTo>
                    <a:pt x="830455" y="674182"/>
                  </a:lnTo>
                  <a:lnTo>
                    <a:pt x="828814" y="677911"/>
                  </a:lnTo>
                  <a:lnTo>
                    <a:pt x="827472" y="680149"/>
                  </a:lnTo>
                  <a:lnTo>
                    <a:pt x="827025" y="681790"/>
                  </a:lnTo>
                  <a:lnTo>
                    <a:pt x="825085" y="684326"/>
                  </a:lnTo>
                  <a:lnTo>
                    <a:pt x="823594" y="685817"/>
                  </a:lnTo>
                  <a:lnTo>
                    <a:pt x="821804" y="687756"/>
                  </a:lnTo>
                  <a:lnTo>
                    <a:pt x="820163" y="688503"/>
                  </a:lnTo>
                  <a:lnTo>
                    <a:pt x="818970" y="687607"/>
                  </a:lnTo>
                  <a:lnTo>
                    <a:pt x="817179" y="686861"/>
                  </a:lnTo>
                  <a:lnTo>
                    <a:pt x="815390" y="687756"/>
                  </a:lnTo>
                  <a:lnTo>
                    <a:pt x="813301" y="688204"/>
                  </a:lnTo>
                  <a:lnTo>
                    <a:pt x="810765" y="687607"/>
                  </a:lnTo>
                  <a:lnTo>
                    <a:pt x="808080" y="686563"/>
                  </a:lnTo>
                  <a:lnTo>
                    <a:pt x="803157" y="684475"/>
                  </a:lnTo>
                  <a:lnTo>
                    <a:pt x="800471" y="683878"/>
                  </a:lnTo>
                  <a:lnTo>
                    <a:pt x="797339" y="684177"/>
                  </a:lnTo>
                  <a:lnTo>
                    <a:pt x="793461" y="687757"/>
                  </a:lnTo>
                  <a:lnTo>
                    <a:pt x="792566" y="688950"/>
                  </a:lnTo>
                  <a:lnTo>
                    <a:pt x="792267" y="690591"/>
                  </a:lnTo>
                  <a:lnTo>
                    <a:pt x="790477" y="691336"/>
                  </a:lnTo>
                  <a:lnTo>
                    <a:pt x="786897" y="692083"/>
                  </a:lnTo>
                  <a:lnTo>
                    <a:pt x="784510" y="695066"/>
                  </a:lnTo>
                  <a:lnTo>
                    <a:pt x="782124" y="696409"/>
                  </a:lnTo>
                  <a:lnTo>
                    <a:pt x="780334" y="696110"/>
                  </a:lnTo>
                  <a:lnTo>
                    <a:pt x="778096" y="694170"/>
                  </a:lnTo>
                  <a:lnTo>
                    <a:pt x="775858" y="693425"/>
                  </a:lnTo>
                  <a:lnTo>
                    <a:pt x="773173" y="692828"/>
                  </a:lnTo>
                  <a:lnTo>
                    <a:pt x="770786" y="691933"/>
                  </a:lnTo>
                  <a:lnTo>
                    <a:pt x="767952" y="691784"/>
                  </a:lnTo>
                  <a:lnTo>
                    <a:pt x="765714" y="691038"/>
                  </a:lnTo>
                  <a:lnTo>
                    <a:pt x="763626" y="691038"/>
                  </a:lnTo>
                  <a:lnTo>
                    <a:pt x="762581" y="691933"/>
                  </a:lnTo>
                  <a:lnTo>
                    <a:pt x="761090" y="692381"/>
                  </a:lnTo>
                  <a:lnTo>
                    <a:pt x="760195" y="693574"/>
                  </a:lnTo>
                  <a:lnTo>
                    <a:pt x="759002" y="694917"/>
                  </a:lnTo>
                  <a:lnTo>
                    <a:pt x="756913" y="694767"/>
                  </a:lnTo>
                  <a:lnTo>
                    <a:pt x="755421" y="694170"/>
                  </a:lnTo>
                  <a:lnTo>
                    <a:pt x="753780" y="692381"/>
                  </a:lnTo>
                  <a:lnTo>
                    <a:pt x="752139" y="690740"/>
                  </a:lnTo>
                  <a:lnTo>
                    <a:pt x="751990" y="689397"/>
                  </a:lnTo>
                  <a:lnTo>
                    <a:pt x="750647" y="687906"/>
                  </a:lnTo>
                  <a:lnTo>
                    <a:pt x="749453" y="686414"/>
                  </a:lnTo>
                  <a:lnTo>
                    <a:pt x="747812" y="686116"/>
                  </a:lnTo>
                  <a:lnTo>
                    <a:pt x="746619" y="684475"/>
                  </a:lnTo>
                  <a:lnTo>
                    <a:pt x="746619" y="683281"/>
                  </a:lnTo>
                  <a:lnTo>
                    <a:pt x="747215" y="682088"/>
                  </a:lnTo>
                  <a:lnTo>
                    <a:pt x="747216" y="681491"/>
                  </a:lnTo>
                  <a:lnTo>
                    <a:pt x="746171" y="681641"/>
                  </a:lnTo>
                  <a:lnTo>
                    <a:pt x="743784" y="681641"/>
                  </a:lnTo>
                  <a:lnTo>
                    <a:pt x="741248" y="681043"/>
                  </a:lnTo>
                  <a:lnTo>
                    <a:pt x="738861" y="679254"/>
                  </a:lnTo>
                  <a:lnTo>
                    <a:pt x="736773" y="678209"/>
                  </a:lnTo>
                  <a:lnTo>
                    <a:pt x="734685" y="677613"/>
                  </a:lnTo>
                  <a:lnTo>
                    <a:pt x="733640" y="676121"/>
                  </a:lnTo>
                  <a:lnTo>
                    <a:pt x="733788" y="669408"/>
                  </a:lnTo>
                  <a:lnTo>
                    <a:pt x="732297" y="667320"/>
                  </a:lnTo>
                  <a:lnTo>
                    <a:pt x="731252" y="666574"/>
                  </a:lnTo>
                  <a:lnTo>
                    <a:pt x="728866" y="665828"/>
                  </a:lnTo>
                  <a:lnTo>
                    <a:pt x="726180" y="664337"/>
                  </a:lnTo>
                  <a:lnTo>
                    <a:pt x="720660" y="661801"/>
                  </a:lnTo>
                  <a:lnTo>
                    <a:pt x="716036" y="660011"/>
                  </a:lnTo>
                  <a:lnTo>
                    <a:pt x="713052" y="659115"/>
                  </a:lnTo>
                  <a:lnTo>
                    <a:pt x="709173" y="658967"/>
                  </a:lnTo>
                  <a:lnTo>
                    <a:pt x="706936" y="659712"/>
                  </a:lnTo>
                  <a:lnTo>
                    <a:pt x="704550" y="662099"/>
                  </a:lnTo>
                  <a:lnTo>
                    <a:pt x="704102" y="663889"/>
                  </a:lnTo>
                  <a:lnTo>
                    <a:pt x="704251" y="665679"/>
                  </a:lnTo>
                  <a:lnTo>
                    <a:pt x="704848" y="668364"/>
                  </a:lnTo>
                  <a:lnTo>
                    <a:pt x="704252" y="670303"/>
                  </a:lnTo>
                  <a:lnTo>
                    <a:pt x="703208" y="672243"/>
                  </a:lnTo>
                  <a:lnTo>
                    <a:pt x="703506" y="674182"/>
                  </a:lnTo>
                  <a:lnTo>
                    <a:pt x="704402" y="675972"/>
                  </a:lnTo>
                  <a:lnTo>
                    <a:pt x="705595" y="676867"/>
                  </a:lnTo>
                  <a:lnTo>
                    <a:pt x="706788" y="678358"/>
                  </a:lnTo>
                  <a:lnTo>
                    <a:pt x="708728" y="679254"/>
                  </a:lnTo>
                  <a:lnTo>
                    <a:pt x="710369" y="680298"/>
                  </a:lnTo>
                  <a:lnTo>
                    <a:pt x="710966" y="682684"/>
                  </a:lnTo>
                  <a:lnTo>
                    <a:pt x="711563" y="685071"/>
                  </a:lnTo>
                  <a:lnTo>
                    <a:pt x="712010" y="688353"/>
                  </a:lnTo>
                  <a:lnTo>
                    <a:pt x="713204" y="689696"/>
                  </a:lnTo>
                  <a:lnTo>
                    <a:pt x="713204" y="690740"/>
                  </a:lnTo>
                  <a:lnTo>
                    <a:pt x="714995" y="692381"/>
                  </a:lnTo>
                  <a:lnTo>
                    <a:pt x="714547" y="694022"/>
                  </a:lnTo>
                  <a:lnTo>
                    <a:pt x="715293" y="695663"/>
                  </a:lnTo>
                  <a:lnTo>
                    <a:pt x="716337" y="697154"/>
                  </a:lnTo>
                  <a:lnTo>
                    <a:pt x="716934" y="698944"/>
                  </a:lnTo>
                  <a:lnTo>
                    <a:pt x="716636" y="700137"/>
                  </a:lnTo>
                  <a:lnTo>
                    <a:pt x="716636" y="701182"/>
                  </a:lnTo>
                  <a:lnTo>
                    <a:pt x="718427" y="702375"/>
                  </a:lnTo>
                  <a:lnTo>
                    <a:pt x="719620" y="703569"/>
                  </a:lnTo>
                  <a:lnTo>
                    <a:pt x="721261" y="704165"/>
                  </a:lnTo>
                  <a:lnTo>
                    <a:pt x="721261" y="705955"/>
                  </a:lnTo>
                  <a:lnTo>
                    <a:pt x="722306" y="707895"/>
                  </a:lnTo>
                  <a:lnTo>
                    <a:pt x="723350" y="709983"/>
                  </a:lnTo>
                  <a:lnTo>
                    <a:pt x="723350" y="711624"/>
                  </a:lnTo>
                  <a:lnTo>
                    <a:pt x="723947" y="713115"/>
                  </a:lnTo>
                  <a:lnTo>
                    <a:pt x="725588" y="714906"/>
                  </a:lnTo>
                  <a:lnTo>
                    <a:pt x="726185" y="717143"/>
                  </a:lnTo>
                  <a:lnTo>
                    <a:pt x="726036" y="718187"/>
                  </a:lnTo>
                  <a:lnTo>
                    <a:pt x="726484" y="720276"/>
                  </a:lnTo>
                  <a:lnTo>
                    <a:pt x="724246" y="721618"/>
                  </a:lnTo>
                  <a:lnTo>
                    <a:pt x="722456" y="723259"/>
                  </a:lnTo>
                  <a:lnTo>
                    <a:pt x="721860" y="724750"/>
                  </a:lnTo>
                  <a:lnTo>
                    <a:pt x="721860" y="727286"/>
                  </a:lnTo>
                  <a:lnTo>
                    <a:pt x="721561" y="729076"/>
                  </a:lnTo>
                  <a:lnTo>
                    <a:pt x="718218" y="729447"/>
                  </a:lnTo>
                  <a:lnTo>
                    <a:pt x="717920" y="731237"/>
                  </a:lnTo>
                  <a:lnTo>
                    <a:pt x="717324" y="734221"/>
                  </a:lnTo>
                  <a:lnTo>
                    <a:pt x="715141" y="738351"/>
                  </a:lnTo>
                  <a:lnTo>
                    <a:pt x="712903" y="738500"/>
                  </a:lnTo>
                  <a:lnTo>
                    <a:pt x="711114" y="739843"/>
                  </a:lnTo>
                  <a:lnTo>
                    <a:pt x="709025" y="741335"/>
                  </a:lnTo>
                  <a:lnTo>
                    <a:pt x="707683" y="741484"/>
                  </a:lnTo>
                  <a:lnTo>
                    <a:pt x="706489" y="742230"/>
                  </a:lnTo>
                  <a:lnTo>
                    <a:pt x="705445" y="743423"/>
                  </a:lnTo>
                  <a:lnTo>
                    <a:pt x="703805" y="744318"/>
                  </a:lnTo>
                  <a:lnTo>
                    <a:pt x="702015" y="745809"/>
                  </a:lnTo>
                  <a:lnTo>
                    <a:pt x="700672" y="745810"/>
                  </a:lnTo>
                  <a:lnTo>
                    <a:pt x="698136" y="747301"/>
                  </a:lnTo>
                  <a:lnTo>
                    <a:pt x="697838" y="748644"/>
                  </a:lnTo>
                  <a:lnTo>
                    <a:pt x="695749" y="749986"/>
                  </a:lnTo>
                  <a:lnTo>
                    <a:pt x="693065" y="751776"/>
                  </a:lnTo>
                  <a:lnTo>
                    <a:pt x="691573" y="752970"/>
                  </a:lnTo>
                  <a:lnTo>
                    <a:pt x="688589" y="755804"/>
                  </a:lnTo>
                  <a:lnTo>
                    <a:pt x="685457" y="756849"/>
                  </a:lnTo>
                  <a:lnTo>
                    <a:pt x="680535" y="760876"/>
                  </a:lnTo>
                  <a:lnTo>
                    <a:pt x="682243" y="763649"/>
                  </a:lnTo>
                  <a:lnTo>
                    <a:pt x="681651" y="764037"/>
                  </a:lnTo>
                  <a:lnTo>
                    <a:pt x="673744" y="768585"/>
                  </a:lnTo>
                  <a:lnTo>
                    <a:pt x="661211" y="760735"/>
                  </a:lnTo>
                  <a:lnTo>
                    <a:pt x="651504" y="760368"/>
                  </a:lnTo>
                  <a:lnTo>
                    <a:pt x="642803" y="756969"/>
                  </a:lnTo>
                  <a:lnTo>
                    <a:pt x="636462" y="751586"/>
                  </a:lnTo>
                  <a:lnTo>
                    <a:pt x="632247" y="749071"/>
                  </a:lnTo>
                  <a:lnTo>
                    <a:pt x="624010" y="746525"/>
                  </a:lnTo>
                  <a:lnTo>
                    <a:pt x="623546" y="744779"/>
                  </a:lnTo>
                  <a:lnTo>
                    <a:pt x="624088" y="741944"/>
                  </a:lnTo>
                  <a:lnTo>
                    <a:pt x="620073" y="726923"/>
                  </a:lnTo>
                  <a:lnTo>
                    <a:pt x="615031" y="723502"/>
                  </a:lnTo>
                  <a:lnTo>
                    <a:pt x="613591" y="722242"/>
                  </a:lnTo>
                  <a:lnTo>
                    <a:pt x="612330" y="720261"/>
                  </a:lnTo>
                  <a:lnTo>
                    <a:pt x="610890" y="716658"/>
                  </a:lnTo>
                  <a:lnTo>
                    <a:pt x="607469" y="714860"/>
                  </a:lnTo>
                  <a:lnTo>
                    <a:pt x="601167" y="712518"/>
                  </a:lnTo>
                  <a:lnTo>
                    <a:pt x="595765" y="710359"/>
                  </a:lnTo>
                  <a:lnTo>
                    <a:pt x="588864" y="709526"/>
                  </a:lnTo>
                  <a:lnTo>
                    <a:pt x="584879" y="712794"/>
                  </a:lnTo>
                  <a:lnTo>
                    <a:pt x="579617" y="724720"/>
                  </a:lnTo>
                  <a:lnTo>
                    <a:pt x="574350" y="726409"/>
                  </a:lnTo>
                  <a:lnTo>
                    <a:pt x="571830" y="728041"/>
                  </a:lnTo>
                  <a:lnTo>
                    <a:pt x="569458" y="728338"/>
                  </a:lnTo>
                  <a:lnTo>
                    <a:pt x="568865" y="727005"/>
                  </a:lnTo>
                  <a:lnTo>
                    <a:pt x="567530" y="727151"/>
                  </a:lnTo>
                  <a:lnTo>
                    <a:pt x="566344" y="728189"/>
                  </a:lnTo>
                  <a:lnTo>
                    <a:pt x="564417" y="729672"/>
                  </a:lnTo>
                  <a:lnTo>
                    <a:pt x="563231" y="730264"/>
                  </a:lnTo>
                  <a:lnTo>
                    <a:pt x="560711" y="731303"/>
                  </a:lnTo>
                  <a:lnTo>
                    <a:pt x="558043" y="731303"/>
                  </a:lnTo>
                  <a:lnTo>
                    <a:pt x="555671" y="732637"/>
                  </a:lnTo>
                  <a:lnTo>
                    <a:pt x="554337" y="732488"/>
                  </a:lnTo>
                  <a:lnTo>
                    <a:pt x="551668" y="731005"/>
                  </a:lnTo>
                  <a:lnTo>
                    <a:pt x="549889" y="726115"/>
                  </a:lnTo>
                  <a:lnTo>
                    <a:pt x="548407" y="725668"/>
                  </a:lnTo>
                  <a:lnTo>
                    <a:pt x="547517" y="723742"/>
                  </a:lnTo>
                  <a:lnTo>
                    <a:pt x="546331" y="721370"/>
                  </a:lnTo>
                  <a:lnTo>
                    <a:pt x="544997" y="720777"/>
                  </a:lnTo>
                  <a:lnTo>
                    <a:pt x="543663" y="719295"/>
                  </a:lnTo>
                  <a:lnTo>
                    <a:pt x="543960" y="717220"/>
                  </a:lnTo>
                  <a:lnTo>
                    <a:pt x="542773" y="714997"/>
                  </a:lnTo>
                  <a:lnTo>
                    <a:pt x="540550" y="714401"/>
                  </a:lnTo>
                  <a:lnTo>
                    <a:pt x="538474" y="714256"/>
                  </a:lnTo>
                  <a:lnTo>
                    <a:pt x="537437" y="715143"/>
                  </a:lnTo>
                  <a:lnTo>
                    <a:pt x="536251" y="716330"/>
                  </a:lnTo>
                  <a:lnTo>
                    <a:pt x="535509" y="716032"/>
                  </a:lnTo>
                  <a:lnTo>
                    <a:pt x="533137" y="713366"/>
                  </a:lnTo>
                  <a:lnTo>
                    <a:pt x="531507" y="711142"/>
                  </a:lnTo>
                  <a:lnTo>
                    <a:pt x="530024" y="709067"/>
                  </a:lnTo>
                  <a:lnTo>
                    <a:pt x="530024" y="705954"/>
                  </a:lnTo>
                  <a:lnTo>
                    <a:pt x="528838" y="703876"/>
                  </a:lnTo>
                  <a:lnTo>
                    <a:pt x="527504" y="701652"/>
                  </a:lnTo>
                  <a:lnTo>
                    <a:pt x="525873" y="700765"/>
                  </a:lnTo>
                  <a:lnTo>
                    <a:pt x="522909" y="701357"/>
                  </a:lnTo>
                  <a:lnTo>
                    <a:pt x="518516" y="701084"/>
                  </a:lnTo>
                  <a:lnTo>
                    <a:pt x="515964" y="701166"/>
                  </a:lnTo>
                  <a:lnTo>
                    <a:pt x="506375" y="700316"/>
                  </a:lnTo>
                  <a:lnTo>
                    <a:pt x="505800" y="696290"/>
                  </a:lnTo>
                  <a:lnTo>
                    <a:pt x="504362" y="694276"/>
                  </a:lnTo>
                  <a:lnTo>
                    <a:pt x="503212" y="692408"/>
                  </a:lnTo>
                  <a:lnTo>
                    <a:pt x="503355" y="689674"/>
                  </a:lnTo>
                  <a:lnTo>
                    <a:pt x="504650" y="687806"/>
                  </a:lnTo>
                  <a:lnTo>
                    <a:pt x="504362" y="686223"/>
                  </a:lnTo>
                  <a:lnTo>
                    <a:pt x="504506" y="684786"/>
                  </a:lnTo>
                  <a:lnTo>
                    <a:pt x="505944" y="683204"/>
                  </a:lnTo>
                  <a:lnTo>
                    <a:pt x="508532" y="678605"/>
                  </a:lnTo>
                  <a:lnTo>
                    <a:pt x="509538" y="675297"/>
                  </a:lnTo>
                  <a:lnTo>
                    <a:pt x="509358" y="671138"/>
                  </a:lnTo>
                  <a:lnTo>
                    <a:pt x="508391" y="669625"/>
                  </a:lnTo>
                  <a:lnTo>
                    <a:pt x="504757" y="666916"/>
                  </a:lnTo>
                  <a:lnTo>
                    <a:pt x="502115" y="662432"/>
                  </a:lnTo>
                  <a:lnTo>
                    <a:pt x="497598" y="659671"/>
                  </a:lnTo>
                  <a:lnTo>
                    <a:pt x="491827" y="656412"/>
                  </a:lnTo>
                  <a:lnTo>
                    <a:pt x="487310" y="655406"/>
                  </a:lnTo>
                  <a:lnTo>
                    <a:pt x="482021" y="649774"/>
                  </a:lnTo>
                  <a:lnTo>
                    <a:pt x="481304" y="646545"/>
                  </a:lnTo>
                  <a:lnTo>
                    <a:pt x="480945" y="642960"/>
                  </a:lnTo>
                  <a:lnTo>
                    <a:pt x="476642" y="639014"/>
                  </a:lnTo>
                  <a:lnTo>
                    <a:pt x="474489" y="634710"/>
                  </a:lnTo>
                  <a:lnTo>
                    <a:pt x="474131" y="630767"/>
                  </a:lnTo>
                  <a:lnTo>
                    <a:pt x="473056" y="628255"/>
                  </a:lnTo>
                  <a:lnTo>
                    <a:pt x="473055" y="622517"/>
                  </a:lnTo>
                  <a:lnTo>
                    <a:pt x="474128" y="617201"/>
                  </a:lnTo>
                  <a:lnTo>
                    <a:pt x="475086" y="613774"/>
                  </a:lnTo>
                  <a:lnTo>
                    <a:pt x="474765" y="610840"/>
                  </a:lnTo>
                  <a:lnTo>
                    <a:pt x="475469" y="609254"/>
                  </a:lnTo>
                  <a:lnTo>
                    <a:pt x="475381" y="607933"/>
                  </a:lnTo>
                  <a:lnTo>
                    <a:pt x="473972" y="606347"/>
                  </a:lnTo>
                  <a:lnTo>
                    <a:pt x="471980" y="603510"/>
                  </a:lnTo>
                  <a:lnTo>
                    <a:pt x="470186" y="600642"/>
                  </a:lnTo>
                  <a:lnTo>
                    <a:pt x="468752" y="596696"/>
                  </a:lnTo>
                  <a:lnTo>
                    <a:pt x="465883" y="592036"/>
                  </a:lnTo>
                  <a:lnTo>
                    <a:pt x="463731" y="588090"/>
                  </a:lnTo>
                  <a:lnTo>
                    <a:pt x="462513" y="585490"/>
                  </a:lnTo>
                  <a:lnTo>
                    <a:pt x="461579" y="582710"/>
                  </a:lnTo>
                  <a:lnTo>
                    <a:pt x="460907" y="578907"/>
                  </a:lnTo>
                  <a:lnTo>
                    <a:pt x="461514" y="574318"/>
                  </a:lnTo>
                  <a:lnTo>
                    <a:pt x="459798" y="574038"/>
                  </a:lnTo>
                  <a:lnTo>
                    <a:pt x="458017" y="573284"/>
                  </a:lnTo>
                  <a:lnTo>
                    <a:pt x="455852" y="575429"/>
                  </a:lnTo>
                  <a:lnTo>
                    <a:pt x="455026" y="577528"/>
                  </a:lnTo>
                  <a:lnTo>
                    <a:pt x="454427" y="581325"/>
                  </a:lnTo>
                  <a:lnTo>
                    <a:pt x="454027" y="584925"/>
                  </a:lnTo>
                  <a:lnTo>
                    <a:pt x="452427" y="588522"/>
                  </a:lnTo>
                  <a:lnTo>
                    <a:pt x="450629" y="590922"/>
                  </a:lnTo>
                  <a:lnTo>
                    <a:pt x="449505" y="593200"/>
                  </a:lnTo>
                  <a:lnTo>
                    <a:pt x="447738" y="594002"/>
                  </a:lnTo>
                  <a:lnTo>
                    <a:pt x="445956" y="592960"/>
                  </a:lnTo>
                  <a:lnTo>
                    <a:pt x="444824" y="590925"/>
                  </a:lnTo>
                  <a:lnTo>
                    <a:pt x="444032" y="589339"/>
                  </a:lnTo>
                  <a:lnTo>
                    <a:pt x="441202" y="587300"/>
                  </a:lnTo>
                  <a:lnTo>
                    <a:pt x="438147" y="586171"/>
                  </a:lnTo>
                  <a:lnTo>
                    <a:pt x="434638" y="585378"/>
                  </a:lnTo>
                  <a:lnTo>
                    <a:pt x="427395" y="584244"/>
                  </a:lnTo>
                  <a:lnTo>
                    <a:pt x="424678" y="582662"/>
                  </a:lnTo>
                  <a:lnTo>
                    <a:pt x="420647" y="580526"/>
                  </a:lnTo>
                  <a:lnTo>
                    <a:pt x="416049" y="575128"/>
                  </a:lnTo>
                  <a:lnTo>
                    <a:pt x="414863" y="574208"/>
                  </a:lnTo>
                  <a:lnTo>
                    <a:pt x="411652" y="571933"/>
                  </a:lnTo>
                  <a:lnTo>
                    <a:pt x="406855" y="571130"/>
                  </a:lnTo>
                  <a:lnTo>
                    <a:pt x="403657" y="572732"/>
                  </a:lnTo>
                  <a:lnTo>
                    <a:pt x="402492" y="572859"/>
                  </a:lnTo>
                  <a:lnTo>
                    <a:pt x="402247" y="573841"/>
                  </a:lnTo>
                  <a:lnTo>
                    <a:pt x="402458" y="575529"/>
                  </a:lnTo>
                  <a:lnTo>
                    <a:pt x="402258" y="578728"/>
                  </a:lnTo>
                  <a:lnTo>
                    <a:pt x="399859" y="581325"/>
                  </a:lnTo>
                  <a:lnTo>
                    <a:pt x="396661" y="583926"/>
                  </a:lnTo>
                  <a:lnTo>
                    <a:pt x="393064" y="584925"/>
                  </a:lnTo>
                  <a:lnTo>
                    <a:pt x="390065" y="588120"/>
                  </a:lnTo>
                  <a:lnTo>
                    <a:pt x="388666" y="591921"/>
                  </a:lnTo>
                  <a:lnTo>
                    <a:pt x="384668" y="594718"/>
                  </a:lnTo>
                  <a:lnTo>
                    <a:pt x="383384" y="595153"/>
                  </a:lnTo>
                  <a:lnTo>
                    <a:pt x="382282" y="596255"/>
                  </a:lnTo>
                  <a:lnTo>
                    <a:pt x="380934" y="596866"/>
                  </a:lnTo>
                  <a:lnTo>
                    <a:pt x="379587" y="596991"/>
                  </a:lnTo>
                  <a:lnTo>
                    <a:pt x="378607" y="597847"/>
                  </a:lnTo>
                  <a:lnTo>
                    <a:pt x="377995" y="598704"/>
                  </a:lnTo>
                  <a:lnTo>
                    <a:pt x="377698" y="599795"/>
                  </a:lnTo>
                  <a:lnTo>
                    <a:pt x="377516" y="599925"/>
                  </a:lnTo>
                  <a:lnTo>
                    <a:pt x="372035" y="600831"/>
                  </a:lnTo>
                  <a:lnTo>
                    <a:pt x="366977" y="603285"/>
                  </a:lnTo>
                  <a:lnTo>
                    <a:pt x="365340" y="603045"/>
                  </a:lnTo>
                  <a:lnTo>
                    <a:pt x="362255" y="599810"/>
                  </a:lnTo>
                  <a:lnTo>
                    <a:pt x="360420" y="599379"/>
                  </a:lnTo>
                  <a:lnTo>
                    <a:pt x="353277" y="600284"/>
                  </a:lnTo>
                  <a:lnTo>
                    <a:pt x="349043" y="598151"/>
                  </a:lnTo>
                  <a:lnTo>
                    <a:pt x="343970" y="597161"/>
                  </a:lnTo>
                  <a:lnTo>
                    <a:pt x="341172" y="594889"/>
                  </a:lnTo>
                  <a:lnTo>
                    <a:pt x="339235" y="594642"/>
                  </a:lnTo>
                  <a:lnTo>
                    <a:pt x="338718" y="594624"/>
                  </a:lnTo>
                  <a:lnTo>
                    <a:pt x="336182" y="596241"/>
                  </a:lnTo>
                  <a:lnTo>
                    <a:pt x="335239" y="597537"/>
                  </a:lnTo>
                  <a:lnTo>
                    <a:pt x="334649" y="599190"/>
                  </a:lnTo>
                  <a:lnTo>
                    <a:pt x="332998" y="600721"/>
                  </a:lnTo>
                  <a:lnTo>
                    <a:pt x="330639" y="601428"/>
                  </a:lnTo>
                  <a:lnTo>
                    <a:pt x="327573" y="601547"/>
                  </a:lnTo>
                  <a:lnTo>
                    <a:pt x="323799" y="603081"/>
                  </a:lnTo>
                  <a:lnTo>
                    <a:pt x="320968" y="604260"/>
                  </a:lnTo>
                  <a:lnTo>
                    <a:pt x="319789" y="604497"/>
                  </a:lnTo>
                  <a:lnTo>
                    <a:pt x="318054" y="603989"/>
                  </a:lnTo>
                  <a:lnTo>
                    <a:pt x="316432" y="602237"/>
                  </a:lnTo>
                  <a:lnTo>
                    <a:pt x="315362" y="602204"/>
                  </a:lnTo>
                  <a:lnTo>
                    <a:pt x="314914" y="602188"/>
                  </a:lnTo>
                  <a:lnTo>
                    <a:pt x="311954" y="604451"/>
                  </a:lnTo>
                  <a:lnTo>
                    <a:pt x="309728" y="608868"/>
                  </a:lnTo>
                  <a:lnTo>
                    <a:pt x="308117" y="610332"/>
                  </a:lnTo>
                  <a:lnTo>
                    <a:pt x="306709" y="609776"/>
                  </a:lnTo>
                  <a:lnTo>
                    <a:pt x="305714" y="608361"/>
                  </a:lnTo>
                  <a:lnTo>
                    <a:pt x="305356" y="602905"/>
                  </a:lnTo>
                  <a:lnTo>
                    <a:pt x="303291" y="603045"/>
                  </a:lnTo>
                  <a:lnTo>
                    <a:pt x="300253" y="602319"/>
                  </a:lnTo>
                  <a:lnTo>
                    <a:pt x="298517" y="601307"/>
                  </a:lnTo>
                  <a:lnTo>
                    <a:pt x="298662" y="599138"/>
                  </a:lnTo>
                  <a:lnTo>
                    <a:pt x="298315" y="597920"/>
                  </a:lnTo>
                  <a:lnTo>
                    <a:pt x="296347" y="597692"/>
                  </a:lnTo>
                  <a:lnTo>
                    <a:pt x="292855" y="599533"/>
                  </a:lnTo>
                  <a:lnTo>
                    <a:pt x="290444" y="599539"/>
                  </a:lnTo>
                  <a:lnTo>
                    <a:pt x="273224" y="597802"/>
                  </a:lnTo>
                  <a:lnTo>
                    <a:pt x="270166" y="595681"/>
                  </a:lnTo>
                  <a:lnTo>
                    <a:pt x="268602" y="593315"/>
                  </a:lnTo>
                  <a:lnTo>
                    <a:pt x="269273" y="591480"/>
                  </a:lnTo>
                  <a:lnTo>
                    <a:pt x="268677" y="590638"/>
                  </a:lnTo>
                  <a:lnTo>
                    <a:pt x="261649" y="591428"/>
                  </a:lnTo>
                  <a:lnTo>
                    <a:pt x="260190" y="590177"/>
                  </a:lnTo>
                  <a:lnTo>
                    <a:pt x="262229" y="586265"/>
                  </a:lnTo>
                  <a:lnTo>
                    <a:pt x="263631" y="581434"/>
                  </a:lnTo>
                  <a:lnTo>
                    <a:pt x="263077" y="580864"/>
                  </a:lnTo>
                  <a:lnTo>
                    <a:pt x="260405" y="584050"/>
                  </a:lnTo>
                  <a:lnTo>
                    <a:pt x="257290" y="585684"/>
                  </a:lnTo>
                  <a:lnTo>
                    <a:pt x="254831" y="586264"/>
                  </a:lnTo>
                  <a:lnTo>
                    <a:pt x="253819" y="585250"/>
                  </a:lnTo>
                  <a:lnTo>
                    <a:pt x="252372" y="584815"/>
                  </a:lnTo>
                  <a:lnTo>
                    <a:pt x="248536" y="586207"/>
                  </a:lnTo>
                  <a:lnTo>
                    <a:pt x="246760" y="587631"/>
                  </a:lnTo>
                  <a:lnTo>
                    <a:pt x="246323" y="590684"/>
                  </a:lnTo>
                  <a:lnTo>
                    <a:pt x="246542" y="594828"/>
                  </a:lnTo>
                  <a:lnTo>
                    <a:pt x="245887" y="597993"/>
                  </a:lnTo>
                  <a:lnTo>
                    <a:pt x="243924" y="598537"/>
                  </a:lnTo>
                  <a:lnTo>
                    <a:pt x="241851" y="598427"/>
                  </a:lnTo>
                  <a:lnTo>
                    <a:pt x="239779" y="597555"/>
                  </a:lnTo>
                  <a:lnTo>
                    <a:pt x="237816" y="596903"/>
                  </a:lnTo>
                  <a:lnTo>
                    <a:pt x="235416" y="596575"/>
                  </a:lnTo>
                  <a:lnTo>
                    <a:pt x="233235" y="597665"/>
                  </a:lnTo>
                  <a:lnTo>
                    <a:pt x="232362" y="599408"/>
                  </a:lnTo>
                  <a:lnTo>
                    <a:pt x="231162" y="599518"/>
                  </a:lnTo>
                  <a:lnTo>
                    <a:pt x="226614" y="600733"/>
                  </a:lnTo>
                  <a:lnTo>
                    <a:pt x="222433" y="601951"/>
                  </a:lnTo>
                  <a:lnTo>
                    <a:pt x="218949" y="603172"/>
                  </a:lnTo>
                  <a:lnTo>
                    <a:pt x="214768" y="603694"/>
                  </a:lnTo>
                  <a:lnTo>
                    <a:pt x="210587" y="604041"/>
                  </a:lnTo>
                  <a:lnTo>
                    <a:pt x="205332" y="605368"/>
                  </a:lnTo>
                  <a:lnTo>
                    <a:pt x="201469" y="608500"/>
                  </a:lnTo>
                  <a:lnTo>
                    <a:pt x="201340" y="614245"/>
                  </a:lnTo>
                  <a:lnTo>
                    <a:pt x="187520" y="618212"/>
                  </a:lnTo>
                  <a:lnTo>
                    <a:pt x="184442" y="619278"/>
                  </a:lnTo>
                  <a:lnTo>
                    <a:pt x="180630" y="618695"/>
                  </a:lnTo>
                  <a:lnTo>
                    <a:pt x="177683" y="618285"/>
                  </a:lnTo>
                  <a:lnTo>
                    <a:pt x="174951" y="617704"/>
                  </a:lnTo>
                  <a:lnTo>
                    <a:pt x="172974" y="616915"/>
                  </a:lnTo>
                  <a:lnTo>
                    <a:pt x="169103" y="616568"/>
                  </a:lnTo>
                  <a:lnTo>
                    <a:pt x="164870" y="615399"/>
                  </a:lnTo>
                  <a:lnTo>
                    <a:pt x="160191" y="614490"/>
                  </a:lnTo>
                  <a:lnTo>
                    <a:pt x="156652" y="614512"/>
                  </a:lnTo>
                  <a:lnTo>
                    <a:pt x="150977" y="614755"/>
                  </a:lnTo>
                  <a:lnTo>
                    <a:pt x="146581" y="615684"/>
                  </a:lnTo>
                  <a:lnTo>
                    <a:pt x="141965" y="616787"/>
                  </a:lnTo>
                  <a:lnTo>
                    <a:pt x="138389" y="617349"/>
                  </a:lnTo>
                  <a:lnTo>
                    <a:pt x="135115" y="616729"/>
                  </a:lnTo>
                  <a:lnTo>
                    <a:pt x="132110" y="616635"/>
                  </a:lnTo>
                  <a:lnTo>
                    <a:pt x="129887" y="616863"/>
                  </a:lnTo>
                  <a:lnTo>
                    <a:pt x="128668" y="616186"/>
                  </a:lnTo>
                  <a:lnTo>
                    <a:pt x="127449" y="614427"/>
                  </a:lnTo>
                  <a:lnTo>
                    <a:pt x="126367" y="612665"/>
                  </a:lnTo>
                  <a:lnTo>
                    <a:pt x="126231" y="611040"/>
                  </a:lnTo>
                  <a:lnTo>
                    <a:pt x="126254" y="609123"/>
                  </a:lnTo>
                  <a:lnTo>
                    <a:pt x="126773" y="606167"/>
                  </a:lnTo>
                  <a:lnTo>
                    <a:pt x="127585" y="604542"/>
                  </a:lnTo>
                  <a:lnTo>
                    <a:pt x="128262" y="601833"/>
                  </a:lnTo>
                  <a:lnTo>
                    <a:pt x="127314" y="600073"/>
                  </a:lnTo>
                  <a:lnTo>
                    <a:pt x="126502" y="597908"/>
                  </a:lnTo>
                  <a:lnTo>
                    <a:pt x="126081" y="593992"/>
                  </a:lnTo>
                  <a:lnTo>
                    <a:pt x="126816" y="592336"/>
                  </a:lnTo>
                  <a:lnTo>
                    <a:pt x="129481" y="591407"/>
                  </a:lnTo>
                  <a:lnTo>
                    <a:pt x="132912" y="590529"/>
                  </a:lnTo>
                  <a:lnTo>
                    <a:pt x="136928" y="588697"/>
                  </a:lnTo>
                  <a:lnTo>
                    <a:pt x="140720" y="589104"/>
                  </a:lnTo>
                  <a:lnTo>
                    <a:pt x="143834" y="588697"/>
                  </a:lnTo>
                  <a:lnTo>
                    <a:pt x="146415" y="587616"/>
                  </a:lnTo>
                  <a:lnTo>
                    <a:pt x="152097" y="586984"/>
                  </a:lnTo>
                  <a:lnTo>
                    <a:pt x="156516" y="587616"/>
                  </a:lnTo>
                  <a:lnTo>
                    <a:pt x="162830" y="585723"/>
                  </a:lnTo>
                  <a:lnTo>
                    <a:pt x="169144" y="582564"/>
                  </a:lnTo>
                  <a:lnTo>
                    <a:pt x="175457" y="580672"/>
                  </a:lnTo>
                  <a:lnTo>
                    <a:pt x="182402" y="579408"/>
                  </a:lnTo>
                  <a:lnTo>
                    <a:pt x="188716" y="576252"/>
                  </a:lnTo>
                  <a:lnTo>
                    <a:pt x="195029" y="571200"/>
                  </a:lnTo>
                  <a:lnTo>
                    <a:pt x="198818" y="565520"/>
                  </a:lnTo>
                  <a:lnTo>
                    <a:pt x="196292" y="560468"/>
                  </a:lnTo>
                  <a:lnTo>
                    <a:pt x="192895" y="558630"/>
                  </a:lnTo>
                  <a:lnTo>
                    <a:pt x="189314" y="559192"/>
                  </a:lnTo>
                  <a:lnTo>
                    <a:pt x="186899" y="558742"/>
                  </a:lnTo>
                  <a:lnTo>
                    <a:pt x="185413" y="557300"/>
                  </a:lnTo>
                  <a:lnTo>
                    <a:pt x="183882" y="554086"/>
                  </a:lnTo>
                  <a:lnTo>
                    <a:pt x="183336" y="549487"/>
                  </a:lnTo>
                  <a:lnTo>
                    <a:pt x="182879" y="546194"/>
                  </a:lnTo>
                  <a:lnTo>
                    <a:pt x="181636" y="545037"/>
                  </a:lnTo>
                  <a:lnTo>
                    <a:pt x="179345" y="543597"/>
                  </a:lnTo>
                  <a:lnTo>
                    <a:pt x="176606" y="543138"/>
                  </a:lnTo>
                  <a:lnTo>
                    <a:pt x="173563" y="543597"/>
                  </a:lnTo>
                  <a:lnTo>
                    <a:pt x="171128" y="542378"/>
                  </a:lnTo>
                  <a:lnTo>
                    <a:pt x="168085" y="541009"/>
                  </a:lnTo>
                  <a:lnTo>
                    <a:pt x="166868" y="539638"/>
                  </a:lnTo>
                  <a:lnTo>
                    <a:pt x="166352" y="536534"/>
                  </a:lnTo>
                  <a:lnTo>
                    <a:pt x="164613" y="534727"/>
                  </a:lnTo>
                  <a:lnTo>
                    <a:pt x="162373" y="529271"/>
                  </a:lnTo>
                  <a:lnTo>
                    <a:pt x="158594" y="528120"/>
                  </a:lnTo>
                  <a:lnTo>
                    <a:pt x="157115" y="528612"/>
                  </a:lnTo>
                  <a:lnTo>
                    <a:pt x="155308" y="527791"/>
                  </a:lnTo>
                  <a:lnTo>
                    <a:pt x="153829" y="526640"/>
                  </a:lnTo>
                  <a:lnTo>
                    <a:pt x="151693" y="526804"/>
                  </a:lnTo>
                  <a:lnTo>
                    <a:pt x="150379" y="527132"/>
                  </a:lnTo>
                  <a:lnTo>
                    <a:pt x="149065" y="527132"/>
                  </a:lnTo>
                  <a:lnTo>
                    <a:pt x="146600" y="526640"/>
                  </a:lnTo>
                  <a:lnTo>
                    <a:pt x="145450" y="526148"/>
                  </a:lnTo>
                  <a:lnTo>
                    <a:pt x="143149" y="524340"/>
                  </a:lnTo>
                  <a:lnTo>
                    <a:pt x="141506" y="522041"/>
                  </a:lnTo>
                  <a:lnTo>
                    <a:pt x="137805" y="518131"/>
                  </a:lnTo>
                  <a:lnTo>
                    <a:pt x="133265" y="515683"/>
                  </a:lnTo>
                  <a:lnTo>
                    <a:pt x="130744" y="511351"/>
                  </a:lnTo>
                  <a:lnTo>
                    <a:pt x="130352" y="508796"/>
                  </a:lnTo>
                  <a:lnTo>
                    <a:pt x="131923" y="505850"/>
                  </a:lnTo>
                  <a:lnTo>
                    <a:pt x="134044" y="503374"/>
                  </a:lnTo>
                  <a:lnTo>
                    <a:pt x="138239" y="498602"/>
                  </a:lnTo>
                  <a:lnTo>
                    <a:pt x="139386" y="494458"/>
                  </a:lnTo>
                  <a:lnTo>
                    <a:pt x="141133" y="491224"/>
                  </a:lnTo>
                  <a:lnTo>
                    <a:pt x="141154" y="489550"/>
                  </a:lnTo>
                  <a:lnTo>
                    <a:pt x="139975" y="488331"/>
                  </a:lnTo>
                  <a:lnTo>
                    <a:pt x="139386" y="486603"/>
                  </a:lnTo>
                  <a:lnTo>
                    <a:pt x="137226" y="487174"/>
                  </a:lnTo>
                  <a:lnTo>
                    <a:pt x="129566" y="490336"/>
                  </a:lnTo>
                  <a:lnTo>
                    <a:pt x="126227" y="493872"/>
                  </a:lnTo>
                  <a:lnTo>
                    <a:pt x="123477" y="497211"/>
                  </a:lnTo>
                  <a:lnTo>
                    <a:pt x="119942" y="500549"/>
                  </a:lnTo>
                  <a:lnTo>
                    <a:pt x="118567" y="499173"/>
                  </a:lnTo>
                  <a:lnTo>
                    <a:pt x="118764" y="497013"/>
                  </a:lnTo>
                  <a:lnTo>
                    <a:pt x="118371" y="495835"/>
                  </a:lnTo>
                  <a:lnTo>
                    <a:pt x="116397" y="492815"/>
                  </a:lnTo>
                  <a:lnTo>
                    <a:pt x="116211" y="487979"/>
                  </a:lnTo>
                  <a:lnTo>
                    <a:pt x="117585" y="483854"/>
                  </a:lnTo>
                  <a:lnTo>
                    <a:pt x="119549" y="477766"/>
                  </a:lnTo>
                  <a:lnTo>
                    <a:pt x="120925" y="467748"/>
                  </a:lnTo>
                  <a:lnTo>
                    <a:pt x="120728" y="464410"/>
                  </a:lnTo>
                  <a:lnTo>
                    <a:pt x="121514" y="459501"/>
                  </a:lnTo>
                  <a:lnTo>
                    <a:pt x="119942" y="458322"/>
                  </a:lnTo>
                  <a:lnTo>
                    <a:pt x="119943" y="454589"/>
                  </a:lnTo>
                  <a:lnTo>
                    <a:pt x="118371" y="452235"/>
                  </a:lnTo>
                  <a:lnTo>
                    <a:pt x="115032" y="447322"/>
                  </a:lnTo>
                  <a:lnTo>
                    <a:pt x="113068" y="446931"/>
                  </a:lnTo>
                  <a:lnTo>
                    <a:pt x="111104" y="444181"/>
                  </a:lnTo>
                  <a:lnTo>
                    <a:pt x="103273" y="437106"/>
                  </a:lnTo>
                  <a:lnTo>
                    <a:pt x="98579" y="434500"/>
                  </a:lnTo>
                  <a:lnTo>
                    <a:pt x="95266" y="431660"/>
                  </a:lnTo>
                  <a:lnTo>
                    <a:pt x="93951" y="429163"/>
                  </a:lnTo>
                  <a:lnTo>
                    <a:pt x="92242" y="426666"/>
                  </a:lnTo>
                  <a:lnTo>
                    <a:pt x="90007" y="424430"/>
                  </a:lnTo>
                  <a:lnTo>
                    <a:pt x="86326" y="421013"/>
                  </a:lnTo>
                  <a:lnTo>
                    <a:pt x="84617" y="419564"/>
                  </a:lnTo>
                  <a:lnTo>
                    <a:pt x="81881" y="419178"/>
                  </a:lnTo>
                  <a:lnTo>
                    <a:pt x="79492" y="415256"/>
                  </a:lnTo>
                  <a:lnTo>
                    <a:pt x="78860" y="407680"/>
                  </a:lnTo>
                  <a:lnTo>
                    <a:pt x="77597" y="402628"/>
                  </a:lnTo>
                  <a:lnTo>
                    <a:pt x="74441" y="398840"/>
                  </a:lnTo>
                  <a:lnTo>
                    <a:pt x="75314" y="389387"/>
                  </a:lnTo>
                  <a:lnTo>
                    <a:pt x="75459" y="388518"/>
                  </a:lnTo>
                  <a:lnTo>
                    <a:pt x="74302" y="387653"/>
                  </a:lnTo>
                  <a:lnTo>
                    <a:pt x="72855" y="387073"/>
                  </a:lnTo>
                  <a:lnTo>
                    <a:pt x="69383" y="387073"/>
                  </a:lnTo>
                  <a:lnTo>
                    <a:pt x="65622" y="386204"/>
                  </a:lnTo>
                  <a:lnTo>
                    <a:pt x="61521" y="385447"/>
                  </a:lnTo>
                  <a:lnTo>
                    <a:pt x="58314" y="382662"/>
                  </a:lnTo>
                  <a:lnTo>
                    <a:pt x="55070" y="380496"/>
                  </a:lnTo>
                  <a:lnTo>
                    <a:pt x="49933" y="376614"/>
                  </a:lnTo>
                  <a:lnTo>
                    <a:pt x="46976" y="375204"/>
                  </a:lnTo>
                  <a:lnTo>
                    <a:pt x="43375" y="373375"/>
                  </a:lnTo>
                  <a:lnTo>
                    <a:pt x="42757" y="373183"/>
                  </a:lnTo>
                  <a:lnTo>
                    <a:pt x="43178" y="366994"/>
                  </a:lnTo>
                  <a:lnTo>
                    <a:pt x="42213" y="357836"/>
                  </a:lnTo>
                  <a:lnTo>
                    <a:pt x="41248" y="347232"/>
                  </a:lnTo>
                  <a:lnTo>
                    <a:pt x="39560" y="335904"/>
                  </a:lnTo>
                  <a:lnTo>
                    <a:pt x="35944" y="324817"/>
                  </a:lnTo>
                  <a:lnTo>
                    <a:pt x="34256" y="321925"/>
                  </a:lnTo>
                  <a:lnTo>
                    <a:pt x="32569" y="321203"/>
                  </a:lnTo>
                  <a:lnTo>
                    <a:pt x="28231" y="321925"/>
                  </a:lnTo>
                  <a:lnTo>
                    <a:pt x="24856" y="320961"/>
                  </a:lnTo>
                  <a:lnTo>
                    <a:pt x="21241" y="319274"/>
                  </a:lnTo>
                  <a:lnTo>
                    <a:pt x="20938" y="318364"/>
                  </a:lnTo>
                  <a:lnTo>
                    <a:pt x="21012" y="318198"/>
                  </a:lnTo>
                  <a:lnTo>
                    <a:pt x="21101" y="317973"/>
                  </a:lnTo>
                  <a:lnTo>
                    <a:pt x="21132" y="317858"/>
                  </a:lnTo>
                  <a:lnTo>
                    <a:pt x="21158" y="317736"/>
                  </a:lnTo>
                  <a:lnTo>
                    <a:pt x="21182" y="317615"/>
                  </a:lnTo>
                  <a:lnTo>
                    <a:pt x="21204" y="317500"/>
                  </a:lnTo>
                  <a:lnTo>
                    <a:pt x="21223" y="317378"/>
                  </a:lnTo>
                  <a:lnTo>
                    <a:pt x="21235" y="317257"/>
                  </a:lnTo>
                  <a:lnTo>
                    <a:pt x="21237" y="317135"/>
                  </a:lnTo>
                  <a:lnTo>
                    <a:pt x="21203" y="316898"/>
                  </a:lnTo>
                  <a:lnTo>
                    <a:pt x="21723" y="315659"/>
                  </a:lnTo>
                  <a:lnTo>
                    <a:pt x="20517" y="314936"/>
                  </a:lnTo>
                  <a:lnTo>
                    <a:pt x="19103" y="314936"/>
                  </a:lnTo>
                  <a:lnTo>
                    <a:pt x="19091" y="314693"/>
                  </a:lnTo>
                  <a:lnTo>
                    <a:pt x="19075" y="314571"/>
                  </a:lnTo>
                  <a:lnTo>
                    <a:pt x="19055" y="314450"/>
                  </a:lnTo>
                  <a:lnTo>
                    <a:pt x="19033" y="314328"/>
                  </a:lnTo>
                  <a:lnTo>
                    <a:pt x="19011" y="314213"/>
                  </a:lnTo>
                  <a:lnTo>
                    <a:pt x="18965" y="313970"/>
                  </a:lnTo>
                  <a:lnTo>
                    <a:pt x="18855" y="313093"/>
                  </a:lnTo>
                  <a:lnTo>
                    <a:pt x="18866" y="312888"/>
                  </a:lnTo>
                  <a:lnTo>
                    <a:pt x="18880" y="312646"/>
                  </a:lnTo>
                  <a:lnTo>
                    <a:pt x="18880" y="312524"/>
                  </a:lnTo>
                  <a:lnTo>
                    <a:pt x="18869" y="312403"/>
                  </a:lnTo>
                  <a:lnTo>
                    <a:pt x="18851" y="312281"/>
                  </a:lnTo>
                  <a:lnTo>
                    <a:pt x="18817" y="312166"/>
                  </a:lnTo>
                  <a:lnTo>
                    <a:pt x="18769" y="312050"/>
                  </a:lnTo>
                  <a:lnTo>
                    <a:pt x="18719" y="311947"/>
                  </a:lnTo>
                  <a:lnTo>
                    <a:pt x="18589" y="310839"/>
                  </a:lnTo>
                  <a:lnTo>
                    <a:pt x="17235" y="309871"/>
                  </a:lnTo>
                  <a:lnTo>
                    <a:pt x="17228" y="309772"/>
                  </a:lnTo>
                  <a:lnTo>
                    <a:pt x="17220" y="309650"/>
                  </a:lnTo>
                  <a:lnTo>
                    <a:pt x="17214" y="309529"/>
                  </a:lnTo>
                  <a:lnTo>
                    <a:pt x="17208" y="309408"/>
                  </a:lnTo>
                  <a:lnTo>
                    <a:pt x="17204" y="309286"/>
                  </a:lnTo>
                  <a:lnTo>
                    <a:pt x="17202" y="309164"/>
                  </a:lnTo>
                  <a:lnTo>
                    <a:pt x="17214" y="308922"/>
                  </a:lnTo>
                  <a:lnTo>
                    <a:pt x="17241" y="308685"/>
                  </a:lnTo>
                  <a:lnTo>
                    <a:pt x="17246" y="308441"/>
                  </a:lnTo>
                  <a:lnTo>
                    <a:pt x="17205" y="308198"/>
                  </a:lnTo>
                  <a:lnTo>
                    <a:pt x="17175" y="308083"/>
                  </a:lnTo>
                  <a:lnTo>
                    <a:pt x="17139" y="307967"/>
                  </a:lnTo>
                  <a:lnTo>
                    <a:pt x="17101" y="307852"/>
                  </a:lnTo>
                  <a:lnTo>
                    <a:pt x="17058" y="307736"/>
                  </a:lnTo>
                  <a:lnTo>
                    <a:pt x="17014" y="307621"/>
                  </a:lnTo>
                  <a:lnTo>
                    <a:pt x="16968" y="307512"/>
                  </a:lnTo>
                  <a:lnTo>
                    <a:pt x="16919" y="307402"/>
                  </a:lnTo>
                  <a:lnTo>
                    <a:pt x="16902" y="307223"/>
                  </a:lnTo>
                  <a:lnTo>
                    <a:pt x="15993" y="304046"/>
                  </a:lnTo>
                  <a:lnTo>
                    <a:pt x="15935" y="303812"/>
                  </a:lnTo>
                  <a:lnTo>
                    <a:pt x="15214" y="301198"/>
                  </a:lnTo>
                  <a:lnTo>
                    <a:pt x="14507" y="299076"/>
                  </a:lnTo>
                  <a:lnTo>
                    <a:pt x="14491" y="298933"/>
                  </a:lnTo>
                  <a:lnTo>
                    <a:pt x="14491" y="297468"/>
                  </a:lnTo>
                  <a:lnTo>
                    <a:pt x="14514" y="297262"/>
                  </a:lnTo>
                  <a:lnTo>
                    <a:pt x="14528" y="297141"/>
                  </a:lnTo>
                  <a:lnTo>
                    <a:pt x="14544" y="297020"/>
                  </a:lnTo>
                  <a:lnTo>
                    <a:pt x="14560" y="296904"/>
                  </a:lnTo>
                  <a:lnTo>
                    <a:pt x="14579" y="296783"/>
                  </a:lnTo>
                  <a:lnTo>
                    <a:pt x="14602" y="296661"/>
                  </a:lnTo>
                  <a:lnTo>
                    <a:pt x="14631" y="296540"/>
                  </a:lnTo>
                  <a:lnTo>
                    <a:pt x="14664" y="296424"/>
                  </a:lnTo>
                  <a:lnTo>
                    <a:pt x="14703" y="296309"/>
                  </a:lnTo>
                  <a:lnTo>
                    <a:pt x="14762" y="296206"/>
                  </a:lnTo>
                  <a:lnTo>
                    <a:pt x="14846" y="296114"/>
                  </a:lnTo>
                  <a:lnTo>
                    <a:pt x="14935" y="296035"/>
                  </a:lnTo>
                  <a:lnTo>
                    <a:pt x="15107" y="295859"/>
                  </a:lnTo>
                  <a:lnTo>
                    <a:pt x="15198" y="295640"/>
                  </a:lnTo>
                  <a:lnTo>
                    <a:pt x="15201" y="295397"/>
                  </a:lnTo>
                  <a:lnTo>
                    <a:pt x="15197" y="295155"/>
                  </a:lnTo>
                  <a:lnTo>
                    <a:pt x="15209" y="294911"/>
                  </a:lnTo>
                  <a:lnTo>
                    <a:pt x="15240" y="294669"/>
                  </a:lnTo>
                  <a:lnTo>
                    <a:pt x="15235" y="294426"/>
                  </a:lnTo>
                  <a:lnTo>
                    <a:pt x="15203" y="294310"/>
                  </a:lnTo>
                  <a:lnTo>
                    <a:pt x="15164" y="294195"/>
                  </a:lnTo>
                  <a:lnTo>
                    <a:pt x="15115" y="294079"/>
                  </a:lnTo>
                  <a:lnTo>
                    <a:pt x="15063" y="293970"/>
                  </a:lnTo>
                  <a:lnTo>
                    <a:pt x="15008" y="293860"/>
                  </a:lnTo>
                  <a:lnTo>
                    <a:pt x="14954" y="293751"/>
                  </a:lnTo>
                  <a:lnTo>
                    <a:pt x="14856" y="293532"/>
                  </a:lnTo>
                  <a:lnTo>
                    <a:pt x="14789" y="293301"/>
                  </a:lnTo>
                  <a:lnTo>
                    <a:pt x="14972" y="291317"/>
                  </a:lnTo>
                  <a:lnTo>
                    <a:pt x="13885" y="290541"/>
                  </a:lnTo>
                  <a:lnTo>
                    <a:pt x="13859" y="290428"/>
                  </a:lnTo>
                  <a:lnTo>
                    <a:pt x="13819" y="290313"/>
                  </a:lnTo>
                  <a:lnTo>
                    <a:pt x="13770" y="290197"/>
                  </a:lnTo>
                  <a:lnTo>
                    <a:pt x="13708" y="290094"/>
                  </a:lnTo>
                  <a:lnTo>
                    <a:pt x="13632" y="290002"/>
                  </a:lnTo>
                  <a:lnTo>
                    <a:pt x="13542" y="289917"/>
                  </a:lnTo>
                  <a:lnTo>
                    <a:pt x="13442" y="289851"/>
                  </a:lnTo>
                  <a:lnTo>
                    <a:pt x="13337" y="289784"/>
                  </a:lnTo>
                  <a:lnTo>
                    <a:pt x="13285" y="289757"/>
                  </a:lnTo>
                  <a:lnTo>
                    <a:pt x="13285" y="288425"/>
                  </a:lnTo>
                  <a:lnTo>
                    <a:pt x="12080" y="288425"/>
                  </a:lnTo>
                  <a:lnTo>
                    <a:pt x="9429" y="289630"/>
                  </a:lnTo>
                  <a:lnTo>
                    <a:pt x="7741" y="288666"/>
                  </a:lnTo>
                  <a:lnTo>
                    <a:pt x="6250" y="288666"/>
                  </a:lnTo>
                  <a:lnTo>
                    <a:pt x="6062" y="288617"/>
                  </a:lnTo>
                  <a:lnTo>
                    <a:pt x="5813" y="287461"/>
                  </a:lnTo>
                  <a:lnTo>
                    <a:pt x="4367" y="286979"/>
                  </a:lnTo>
                  <a:lnTo>
                    <a:pt x="3162" y="285292"/>
                  </a:lnTo>
                  <a:lnTo>
                    <a:pt x="2198" y="283605"/>
                  </a:lnTo>
                  <a:lnTo>
                    <a:pt x="2357" y="280564"/>
                  </a:lnTo>
                  <a:lnTo>
                    <a:pt x="2369" y="280434"/>
                  </a:lnTo>
                  <a:lnTo>
                    <a:pt x="2438" y="279026"/>
                  </a:lnTo>
                  <a:lnTo>
                    <a:pt x="1233" y="278062"/>
                  </a:lnTo>
                  <a:lnTo>
                    <a:pt x="0" y="276828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" name="object 104">
              <a:extLst>
                <a:ext uri="{FF2B5EF4-FFF2-40B4-BE49-F238E27FC236}">
                  <a16:creationId xmlns:a16="http://schemas.microsoft.com/office/drawing/2014/main" id="{D9E95C9F-768F-4F6F-B0D1-A504081C2121}"/>
                </a:ext>
              </a:extLst>
            </p:cNvPr>
            <p:cNvSpPr/>
            <p:nvPr/>
          </p:nvSpPr>
          <p:spPr>
            <a:xfrm>
              <a:off x="2174124" y="8607204"/>
              <a:ext cx="887985" cy="830977"/>
            </a:xfrm>
            <a:custGeom>
              <a:avLst/>
              <a:gdLst/>
              <a:ahLst/>
              <a:cxnLst/>
              <a:rect l="l" t="t" r="r" b="b"/>
              <a:pathLst>
                <a:path w="887985" h="830977">
                  <a:moveTo>
                    <a:pt x="0" y="362807"/>
                  </a:moveTo>
                  <a:lnTo>
                    <a:pt x="15297" y="355307"/>
                  </a:lnTo>
                  <a:lnTo>
                    <a:pt x="16665" y="352105"/>
                  </a:lnTo>
                  <a:lnTo>
                    <a:pt x="18220" y="347269"/>
                  </a:lnTo>
                  <a:lnTo>
                    <a:pt x="18817" y="343977"/>
                  </a:lnTo>
                  <a:lnTo>
                    <a:pt x="19510" y="341911"/>
                  </a:lnTo>
                  <a:lnTo>
                    <a:pt x="20082" y="338308"/>
                  </a:lnTo>
                  <a:lnTo>
                    <a:pt x="18887" y="328721"/>
                  </a:lnTo>
                  <a:lnTo>
                    <a:pt x="17694" y="322157"/>
                  </a:lnTo>
                  <a:lnTo>
                    <a:pt x="15605" y="318278"/>
                  </a:lnTo>
                  <a:lnTo>
                    <a:pt x="14412" y="313208"/>
                  </a:lnTo>
                  <a:lnTo>
                    <a:pt x="12920" y="307239"/>
                  </a:lnTo>
                  <a:lnTo>
                    <a:pt x="14710" y="299778"/>
                  </a:lnTo>
                  <a:lnTo>
                    <a:pt x="18255" y="291555"/>
                  </a:lnTo>
                  <a:lnTo>
                    <a:pt x="19302" y="285279"/>
                  </a:lnTo>
                  <a:lnTo>
                    <a:pt x="22788" y="281792"/>
                  </a:lnTo>
                  <a:lnTo>
                    <a:pt x="26622" y="280747"/>
                  </a:lnTo>
                  <a:lnTo>
                    <a:pt x="35687" y="282141"/>
                  </a:lnTo>
                  <a:lnTo>
                    <a:pt x="39173" y="281791"/>
                  </a:lnTo>
                  <a:lnTo>
                    <a:pt x="42310" y="279699"/>
                  </a:lnTo>
                  <a:lnTo>
                    <a:pt x="44053" y="277609"/>
                  </a:lnTo>
                  <a:lnTo>
                    <a:pt x="46217" y="274055"/>
                  </a:lnTo>
                  <a:lnTo>
                    <a:pt x="48206" y="269881"/>
                  </a:lnTo>
                  <a:lnTo>
                    <a:pt x="51997" y="267195"/>
                  </a:lnTo>
                  <a:lnTo>
                    <a:pt x="55788" y="267603"/>
                  </a:lnTo>
                  <a:lnTo>
                    <a:pt x="60436" y="267174"/>
                  </a:lnTo>
                  <a:lnTo>
                    <a:pt x="64096" y="267903"/>
                  </a:lnTo>
                  <a:lnTo>
                    <a:pt x="69191" y="270458"/>
                  </a:lnTo>
                  <a:lnTo>
                    <a:pt x="74049" y="272093"/>
                  </a:lnTo>
                  <a:lnTo>
                    <a:pt x="74908" y="272378"/>
                  </a:lnTo>
                  <a:lnTo>
                    <a:pt x="87669" y="276646"/>
                  </a:lnTo>
                  <a:lnTo>
                    <a:pt x="92581" y="276664"/>
                  </a:lnTo>
                  <a:lnTo>
                    <a:pt x="97153" y="276242"/>
                  </a:lnTo>
                  <a:lnTo>
                    <a:pt x="101267" y="274851"/>
                  </a:lnTo>
                  <a:lnTo>
                    <a:pt x="106268" y="272931"/>
                  </a:lnTo>
                  <a:lnTo>
                    <a:pt x="112668" y="271291"/>
                  </a:lnTo>
                  <a:lnTo>
                    <a:pt x="117040" y="270267"/>
                  </a:lnTo>
                  <a:lnTo>
                    <a:pt x="122597" y="269699"/>
                  </a:lnTo>
                  <a:lnTo>
                    <a:pt x="128205" y="269820"/>
                  </a:lnTo>
                  <a:lnTo>
                    <a:pt x="133413" y="271831"/>
                  </a:lnTo>
                  <a:lnTo>
                    <a:pt x="138766" y="273751"/>
                  </a:lnTo>
                  <a:lnTo>
                    <a:pt x="143517" y="275796"/>
                  </a:lnTo>
                  <a:lnTo>
                    <a:pt x="149201" y="276999"/>
                  </a:lnTo>
                  <a:lnTo>
                    <a:pt x="152596" y="278293"/>
                  </a:lnTo>
                  <a:lnTo>
                    <a:pt x="155949" y="280130"/>
                  </a:lnTo>
                  <a:lnTo>
                    <a:pt x="159434" y="280646"/>
                  </a:lnTo>
                  <a:lnTo>
                    <a:pt x="163431" y="281819"/>
                  </a:lnTo>
                  <a:lnTo>
                    <a:pt x="168046" y="280939"/>
                  </a:lnTo>
                  <a:lnTo>
                    <a:pt x="171703" y="278502"/>
                  </a:lnTo>
                  <a:lnTo>
                    <a:pt x="174550" y="275431"/>
                  </a:lnTo>
                  <a:lnTo>
                    <a:pt x="177832" y="273098"/>
                  </a:lnTo>
                  <a:lnTo>
                    <a:pt x="179948" y="270546"/>
                  </a:lnTo>
                  <a:lnTo>
                    <a:pt x="182533" y="267029"/>
                  </a:lnTo>
                  <a:lnTo>
                    <a:pt x="185325" y="262108"/>
                  </a:lnTo>
                  <a:lnTo>
                    <a:pt x="188355" y="257323"/>
                  </a:lnTo>
                  <a:lnTo>
                    <a:pt x="190697" y="254675"/>
                  </a:lnTo>
                  <a:lnTo>
                    <a:pt x="194161" y="251637"/>
                  </a:lnTo>
                  <a:lnTo>
                    <a:pt x="195884" y="248957"/>
                  </a:lnTo>
                  <a:lnTo>
                    <a:pt x="198419" y="246357"/>
                  </a:lnTo>
                  <a:lnTo>
                    <a:pt x="200580" y="245816"/>
                  </a:lnTo>
                  <a:lnTo>
                    <a:pt x="203101" y="247077"/>
                  </a:lnTo>
                  <a:lnTo>
                    <a:pt x="207422" y="247979"/>
                  </a:lnTo>
                  <a:lnTo>
                    <a:pt x="210843" y="248159"/>
                  </a:lnTo>
                  <a:lnTo>
                    <a:pt x="211743" y="246719"/>
                  </a:lnTo>
                  <a:lnTo>
                    <a:pt x="212463" y="243477"/>
                  </a:lnTo>
                  <a:lnTo>
                    <a:pt x="212823" y="239337"/>
                  </a:lnTo>
                  <a:lnTo>
                    <a:pt x="212644" y="236816"/>
                  </a:lnTo>
                  <a:lnTo>
                    <a:pt x="212463" y="233933"/>
                  </a:lnTo>
                  <a:lnTo>
                    <a:pt x="210483" y="232134"/>
                  </a:lnTo>
                  <a:lnTo>
                    <a:pt x="207782" y="230513"/>
                  </a:lnTo>
                  <a:lnTo>
                    <a:pt x="205981" y="228893"/>
                  </a:lnTo>
                  <a:lnTo>
                    <a:pt x="204361" y="227633"/>
                  </a:lnTo>
                  <a:lnTo>
                    <a:pt x="201840" y="224571"/>
                  </a:lnTo>
                  <a:lnTo>
                    <a:pt x="200940" y="219890"/>
                  </a:lnTo>
                  <a:lnTo>
                    <a:pt x="200400" y="215209"/>
                  </a:lnTo>
                  <a:lnTo>
                    <a:pt x="199319" y="211788"/>
                  </a:lnTo>
                  <a:lnTo>
                    <a:pt x="198239" y="207827"/>
                  </a:lnTo>
                  <a:lnTo>
                    <a:pt x="198779" y="203686"/>
                  </a:lnTo>
                  <a:lnTo>
                    <a:pt x="198599" y="199185"/>
                  </a:lnTo>
                  <a:lnTo>
                    <a:pt x="197006" y="189394"/>
                  </a:lnTo>
                  <a:lnTo>
                    <a:pt x="197741" y="186669"/>
                  </a:lnTo>
                  <a:lnTo>
                    <a:pt x="199733" y="184658"/>
                  </a:lnTo>
                  <a:lnTo>
                    <a:pt x="206409" y="181320"/>
                  </a:lnTo>
                  <a:lnTo>
                    <a:pt x="211918" y="175369"/>
                  </a:lnTo>
                  <a:lnTo>
                    <a:pt x="211609" y="170572"/>
                  </a:lnTo>
                  <a:lnTo>
                    <a:pt x="212559" y="169160"/>
                  </a:lnTo>
                  <a:lnTo>
                    <a:pt x="215106" y="167836"/>
                  </a:lnTo>
                  <a:lnTo>
                    <a:pt x="215651" y="162942"/>
                  </a:lnTo>
                  <a:lnTo>
                    <a:pt x="218634" y="157194"/>
                  </a:lnTo>
                  <a:lnTo>
                    <a:pt x="218830" y="149792"/>
                  </a:lnTo>
                  <a:lnTo>
                    <a:pt x="219650" y="147528"/>
                  </a:lnTo>
                  <a:lnTo>
                    <a:pt x="220858" y="145612"/>
                  </a:lnTo>
                  <a:lnTo>
                    <a:pt x="223027" y="144166"/>
                  </a:lnTo>
                  <a:lnTo>
                    <a:pt x="226354" y="143732"/>
                  </a:lnTo>
                  <a:lnTo>
                    <a:pt x="243858" y="146623"/>
                  </a:lnTo>
                  <a:lnTo>
                    <a:pt x="242767" y="143309"/>
                  </a:lnTo>
                  <a:lnTo>
                    <a:pt x="240483" y="136572"/>
                  </a:lnTo>
                  <a:lnTo>
                    <a:pt x="240165" y="128673"/>
                  </a:lnTo>
                  <a:lnTo>
                    <a:pt x="237017" y="121210"/>
                  </a:lnTo>
                  <a:lnTo>
                    <a:pt x="235653" y="117367"/>
                  </a:lnTo>
                  <a:lnTo>
                    <a:pt x="234150" y="112242"/>
                  </a:lnTo>
                  <a:lnTo>
                    <a:pt x="233918" y="109560"/>
                  </a:lnTo>
                  <a:lnTo>
                    <a:pt x="232858" y="102677"/>
                  </a:lnTo>
                  <a:lnTo>
                    <a:pt x="237989" y="103998"/>
                  </a:lnTo>
                  <a:lnTo>
                    <a:pt x="238344" y="101862"/>
                  </a:lnTo>
                  <a:lnTo>
                    <a:pt x="235520" y="95444"/>
                  </a:lnTo>
                  <a:lnTo>
                    <a:pt x="235263" y="93937"/>
                  </a:lnTo>
                  <a:lnTo>
                    <a:pt x="235974" y="92142"/>
                  </a:lnTo>
                  <a:lnTo>
                    <a:pt x="237049" y="92470"/>
                  </a:lnTo>
                  <a:lnTo>
                    <a:pt x="239034" y="92470"/>
                  </a:lnTo>
                  <a:lnTo>
                    <a:pt x="240866" y="92928"/>
                  </a:lnTo>
                  <a:lnTo>
                    <a:pt x="243155" y="93080"/>
                  </a:lnTo>
                  <a:lnTo>
                    <a:pt x="245293" y="91707"/>
                  </a:lnTo>
                  <a:lnTo>
                    <a:pt x="247888" y="90335"/>
                  </a:lnTo>
                  <a:lnTo>
                    <a:pt x="250025" y="89569"/>
                  </a:lnTo>
                  <a:lnTo>
                    <a:pt x="252314" y="89724"/>
                  </a:lnTo>
                  <a:lnTo>
                    <a:pt x="254451" y="88503"/>
                  </a:lnTo>
                  <a:lnTo>
                    <a:pt x="256669" y="87190"/>
                  </a:lnTo>
                  <a:lnTo>
                    <a:pt x="258290" y="86425"/>
                  </a:lnTo>
                  <a:lnTo>
                    <a:pt x="260710" y="83922"/>
                  </a:lnTo>
                  <a:lnTo>
                    <a:pt x="264374" y="82397"/>
                  </a:lnTo>
                  <a:lnTo>
                    <a:pt x="267426" y="81939"/>
                  </a:lnTo>
                  <a:lnTo>
                    <a:pt x="275376" y="82084"/>
                  </a:lnTo>
                  <a:lnTo>
                    <a:pt x="279638" y="81021"/>
                  </a:lnTo>
                  <a:lnTo>
                    <a:pt x="278570" y="79189"/>
                  </a:lnTo>
                  <a:lnTo>
                    <a:pt x="278723" y="77053"/>
                  </a:lnTo>
                  <a:lnTo>
                    <a:pt x="279943" y="75070"/>
                  </a:lnTo>
                  <a:lnTo>
                    <a:pt x="280860" y="72780"/>
                  </a:lnTo>
                  <a:lnTo>
                    <a:pt x="279791" y="69879"/>
                  </a:lnTo>
                  <a:lnTo>
                    <a:pt x="280096" y="66826"/>
                  </a:lnTo>
                  <a:lnTo>
                    <a:pt x="281928" y="64994"/>
                  </a:lnTo>
                  <a:lnTo>
                    <a:pt x="282844" y="60568"/>
                  </a:lnTo>
                  <a:lnTo>
                    <a:pt x="283760" y="56753"/>
                  </a:lnTo>
                  <a:lnTo>
                    <a:pt x="284371" y="52934"/>
                  </a:lnTo>
                  <a:lnTo>
                    <a:pt x="284065" y="49423"/>
                  </a:lnTo>
                  <a:lnTo>
                    <a:pt x="282844" y="46370"/>
                  </a:lnTo>
                  <a:lnTo>
                    <a:pt x="281936" y="43997"/>
                  </a:lnTo>
                  <a:lnTo>
                    <a:pt x="282067" y="42409"/>
                  </a:lnTo>
                  <a:lnTo>
                    <a:pt x="283418" y="41761"/>
                  </a:lnTo>
                  <a:lnTo>
                    <a:pt x="285641" y="40586"/>
                  </a:lnTo>
                  <a:lnTo>
                    <a:pt x="286590" y="40723"/>
                  </a:lnTo>
                  <a:lnTo>
                    <a:pt x="292954" y="40179"/>
                  </a:lnTo>
                  <a:lnTo>
                    <a:pt x="295255" y="39908"/>
                  </a:lnTo>
                  <a:lnTo>
                    <a:pt x="298911" y="39368"/>
                  </a:lnTo>
                  <a:lnTo>
                    <a:pt x="301349" y="39908"/>
                  </a:lnTo>
                  <a:lnTo>
                    <a:pt x="305276" y="40045"/>
                  </a:lnTo>
                  <a:lnTo>
                    <a:pt x="305953" y="40316"/>
                  </a:lnTo>
                  <a:lnTo>
                    <a:pt x="307578" y="42618"/>
                  </a:lnTo>
                  <a:lnTo>
                    <a:pt x="308254" y="42619"/>
                  </a:lnTo>
                  <a:lnTo>
                    <a:pt x="309473" y="41670"/>
                  </a:lnTo>
                  <a:lnTo>
                    <a:pt x="310286" y="40723"/>
                  </a:lnTo>
                  <a:lnTo>
                    <a:pt x="311911" y="40045"/>
                  </a:lnTo>
                  <a:lnTo>
                    <a:pt x="313129" y="39098"/>
                  </a:lnTo>
                  <a:lnTo>
                    <a:pt x="313671" y="37473"/>
                  </a:lnTo>
                  <a:lnTo>
                    <a:pt x="315025" y="35984"/>
                  </a:lnTo>
                  <a:lnTo>
                    <a:pt x="316244" y="36254"/>
                  </a:lnTo>
                  <a:lnTo>
                    <a:pt x="317056" y="36932"/>
                  </a:lnTo>
                  <a:lnTo>
                    <a:pt x="318952" y="37609"/>
                  </a:lnTo>
                  <a:lnTo>
                    <a:pt x="320712" y="38150"/>
                  </a:lnTo>
                  <a:lnTo>
                    <a:pt x="325227" y="37792"/>
                  </a:lnTo>
                  <a:lnTo>
                    <a:pt x="325610" y="37992"/>
                  </a:lnTo>
                  <a:lnTo>
                    <a:pt x="325587" y="39909"/>
                  </a:lnTo>
                  <a:lnTo>
                    <a:pt x="325722" y="41534"/>
                  </a:lnTo>
                  <a:lnTo>
                    <a:pt x="326805" y="43296"/>
                  </a:lnTo>
                  <a:lnTo>
                    <a:pt x="328024" y="45055"/>
                  </a:lnTo>
                  <a:lnTo>
                    <a:pt x="329243" y="45732"/>
                  </a:lnTo>
                  <a:lnTo>
                    <a:pt x="331466" y="45504"/>
                  </a:lnTo>
                  <a:lnTo>
                    <a:pt x="334471" y="45598"/>
                  </a:lnTo>
                  <a:lnTo>
                    <a:pt x="337744" y="46218"/>
                  </a:lnTo>
                  <a:lnTo>
                    <a:pt x="341321" y="45656"/>
                  </a:lnTo>
                  <a:lnTo>
                    <a:pt x="345937" y="44553"/>
                  </a:lnTo>
                  <a:lnTo>
                    <a:pt x="350332" y="43624"/>
                  </a:lnTo>
                  <a:lnTo>
                    <a:pt x="356008" y="43381"/>
                  </a:lnTo>
                  <a:lnTo>
                    <a:pt x="359546" y="43359"/>
                  </a:lnTo>
                  <a:lnTo>
                    <a:pt x="364225" y="44268"/>
                  </a:lnTo>
                  <a:lnTo>
                    <a:pt x="368459" y="45437"/>
                  </a:lnTo>
                  <a:lnTo>
                    <a:pt x="372329" y="45784"/>
                  </a:lnTo>
                  <a:lnTo>
                    <a:pt x="374307" y="46573"/>
                  </a:lnTo>
                  <a:lnTo>
                    <a:pt x="377039" y="47154"/>
                  </a:lnTo>
                  <a:lnTo>
                    <a:pt x="379986" y="47564"/>
                  </a:lnTo>
                  <a:lnTo>
                    <a:pt x="383798" y="48147"/>
                  </a:lnTo>
                  <a:lnTo>
                    <a:pt x="386876" y="47081"/>
                  </a:lnTo>
                  <a:lnTo>
                    <a:pt x="400696" y="43114"/>
                  </a:lnTo>
                  <a:lnTo>
                    <a:pt x="400824" y="37369"/>
                  </a:lnTo>
                  <a:lnTo>
                    <a:pt x="404688" y="34237"/>
                  </a:lnTo>
                  <a:lnTo>
                    <a:pt x="409943" y="32910"/>
                  </a:lnTo>
                  <a:lnTo>
                    <a:pt x="414124" y="32563"/>
                  </a:lnTo>
                  <a:lnTo>
                    <a:pt x="418305" y="32041"/>
                  </a:lnTo>
                  <a:lnTo>
                    <a:pt x="421789" y="30820"/>
                  </a:lnTo>
                  <a:lnTo>
                    <a:pt x="425970" y="29602"/>
                  </a:lnTo>
                  <a:lnTo>
                    <a:pt x="430518" y="28387"/>
                  </a:lnTo>
                  <a:lnTo>
                    <a:pt x="431718" y="28278"/>
                  </a:lnTo>
                  <a:lnTo>
                    <a:pt x="432590" y="26534"/>
                  </a:lnTo>
                  <a:lnTo>
                    <a:pt x="434772" y="25444"/>
                  </a:lnTo>
                  <a:lnTo>
                    <a:pt x="437172" y="25772"/>
                  </a:lnTo>
                  <a:lnTo>
                    <a:pt x="439135" y="26424"/>
                  </a:lnTo>
                  <a:lnTo>
                    <a:pt x="441207" y="27296"/>
                  </a:lnTo>
                  <a:lnTo>
                    <a:pt x="443279" y="27406"/>
                  </a:lnTo>
                  <a:lnTo>
                    <a:pt x="445243" y="26862"/>
                  </a:lnTo>
                  <a:lnTo>
                    <a:pt x="445897" y="23697"/>
                  </a:lnTo>
                  <a:lnTo>
                    <a:pt x="445679" y="19553"/>
                  </a:lnTo>
                  <a:lnTo>
                    <a:pt x="446115" y="16500"/>
                  </a:lnTo>
                  <a:lnTo>
                    <a:pt x="447891" y="15076"/>
                  </a:lnTo>
                  <a:lnTo>
                    <a:pt x="451727" y="13684"/>
                  </a:lnTo>
                  <a:lnTo>
                    <a:pt x="453174" y="14119"/>
                  </a:lnTo>
                  <a:lnTo>
                    <a:pt x="454187" y="15133"/>
                  </a:lnTo>
                  <a:lnTo>
                    <a:pt x="456646" y="14553"/>
                  </a:lnTo>
                  <a:lnTo>
                    <a:pt x="459760" y="12919"/>
                  </a:lnTo>
                  <a:lnTo>
                    <a:pt x="462433" y="9733"/>
                  </a:lnTo>
                  <a:lnTo>
                    <a:pt x="462987" y="10303"/>
                  </a:lnTo>
                  <a:lnTo>
                    <a:pt x="461585" y="15134"/>
                  </a:lnTo>
                  <a:lnTo>
                    <a:pt x="459546" y="19046"/>
                  </a:lnTo>
                  <a:lnTo>
                    <a:pt x="461004" y="20297"/>
                  </a:lnTo>
                  <a:lnTo>
                    <a:pt x="468032" y="19507"/>
                  </a:lnTo>
                  <a:lnTo>
                    <a:pt x="468629" y="20349"/>
                  </a:lnTo>
                  <a:lnTo>
                    <a:pt x="467958" y="22184"/>
                  </a:lnTo>
                  <a:lnTo>
                    <a:pt x="469522" y="24550"/>
                  </a:lnTo>
                  <a:lnTo>
                    <a:pt x="472579" y="26671"/>
                  </a:lnTo>
                  <a:lnTo>
                    <a:pt x="489799" y="28408"/>
                  </a:lnTo>
                  <a:lnTo>
                    <a:pt x="492211" y="28402"/>
                  </a:lnTo>
                  <a:lnTo>
                    <a:pt x="495703" y="26561"/>
                  </a:lnTo>
                  <a:lnTo>
                    <a:pt x="497670" y="26789"/>
                  </a:lnTo>
                  <a:lnTo>
                    <a:pt x="498018" y="28007"/>
                  </a:lnTo>
                  <a:lnTo>
                    <a:pt x="497873" y="30176"/>
                  </a:lnTo>
                  <a:lnTo>
                    <a:pt x="499609" y="31188"/>
                  </a:lnTo>
                  <a:lnTo>
                    <a:pt x="502647" y="31914"/>
                  </a:lnTo>
                  <a:lnTo>
                    <a:pt x="504712" y="31774"/>
                  </a:lnTo>
                  <a:lnTo>
                    <a:pt x="505070" y="37230"/>
                  </a:lnTo>
                  <a:lnTo>
                    <a:pt x="506064" y="38645"/>
                  </a:lnTo>
                  <a:lnTo>
                    <a:pt x="507473" y="39201"/>
                  </a:lnTo>
                  <a:lnTo>
                    <a:pt x="509084" y="37737"/>
                  </a:lnTo>
                  <a:lnTo>
                    <a:pt x="511310" y="33320"/>
                  </a:lnTo>
                  <a:lnTo>
                    <a:pt x="514270" y="31057"/>
                  </a:lnTo>
                  <a:lnTo>
                    <a:pt x="514718" y="31073"/>
                  </a:lnTo>
                  <a:lnTo>
                    <a:pt x="515787" y="31106"/>
                  </a:lnTo>
                  <a:lnTo>
                    <a:pt x="517409" y="32858"/>
                  </a:lnTo>
                  <a:lnTo>
                    <a:pt x="519145" y="33366"/>
                  </a:lnTo>
                  <a:lnTo>
                    <a:pt x="520324" y="33129"/>
                  </a:lnTo>
                  <a:lnTo>
                    <a:pt x="523155" y="31950"/>
                  </a:lnTo>
                  <a:lnTo>
                    <a:pt x="526929" y="30416"/>
                  </a:lnTo>
                  <a:lnTo>
                    <a:pt x="529995" y="30297"/>
                  </a:lnTo>
                  <a:lnTo>
                    <a:pt x="532354" y="29590"/>
                  </a:lnTo>
                  <a:lnTo>
                    <a:pt x="534004" y="28059"/>
                  </a:lnTo>
                  <a:lnTo>
                    <a:pt x="534594" y="26406"/>
                  </a:lnTo>
                  <a:lnTo>
                    <a:pt x="535538" y="25110"/>
                  </a:lnTo>
                  <a:lnTo>
                    <a:pt x="538074" y="23493"/>
                  </a:lnTo>
                  <a:lnTo>
                    <a:pt x="538591" y="23511"/>
                  </a:lnTo>
                  <a:lnTo>
                    <a:pt x="540528" y="23758"/>
                  </a:lnTo>
                  <a:lnTo>
                    <a:pt x="543326" y="26030"/>
                  </a:lnTo>
                  <a:lnTo>
                    <a:pt x="548398" y="27020"/>
                  </a:lnTo>
                  <a:lnTo>
                    <a:pt x="552632" y="29153"/>
                  </a:lnTo>
                  <a:lnTo>
                    <a:pt x="559776" y="28248"/>
                  </a:lnTo>
                  <a:lnTo>
                    <a:pt x="561611" y="28679"/>
                  </a:lnTo>
                  <a:lnTo>
                    <a:pt x="564696" y="31914"/>
                  </a:lnTo>
                  <a:lnTo>
                    <a:pt x="566333" y="32154"/>
                  </a:lnTo>
                  <a:lnTo>
                    <a:pt x="571390" y="29700"/>
                  </a:lnTo>
                  <a:lnTo>
                    <a:pt x="576872" y="28794"/>
                  </a:lnTo>
                  <a:lnTo>
                    <a:pt x="577053" y="28664"/>
                  </a:lnTo>
                  <a:lnTo>
                    <a:pt x="577350" y="27573"/>
                  </a:lnTo>
                  <a:lnTo>
                    <a:pt x="577963" y="26716"/>
                  </a:lnTo>
                  <a:lnTo>
                    <a:pt x="578943" y="25860"/>
                  </a:lnTo>
                  <a:lnTo>
                    <a:pt x="580290" y="25735"/>
                  </a:lnTo>
                  <a:lnTo>
                    <a:pt x="581637" y="25124"/>
                  </a:lnTo>
                  <a:lnTo>
                    <a:pt x="582740" y="24022"/>
                  </a:lnTo>
                  <a:lnTo>
                    <a:pt x="584024" y="23587"/>
                  </a:lnTo>
                  <a:lnTo>
                    <a:pt x="588021" y="20790"/>
                  </a:lnTo>
                  <a:lnTo>
                    <a:pt x="589421" y="16989"/>
                  </a:lnTo>
                  <a:lnTo>
                    <a:pt x="592419" y="13794"/>
                  </a:lnTo>
                  <a:lnTo>
                    <a:pt x="596017" y="12795"/>
                  </a:lnTo>
                  <a:lnTo>
                    <a:pt x="599215" y="10194"/>
                  </a:lnTo>
                  <a:lnTo>
                    <a:pt x="601614" y="7597"/>
                  </a:lnTo>
                  <a:lnTo>
                    <a:pt x="601814" y="4398"/>
                  </a:lnTo>
                  <a:lnTo>
                    <a:pt x="601603" y="2710"/>
                  </a:lnTo>
                  <a:lnTo>
                    <a:pt x="601848" y="1728"/>
                  </a:lnTo>
                  <a:lnTo>
                    <a:pt x="603013" y="1601"/>
                  </a:lnTo>
                  <a:lnTo>
                    <a:pt x="606211" y="0"/>
                  </a:lnTo>
                  <a:lnTo>
                    <a:pt x="611008" y="802"/>
                  </a:lnTo>
                  <a:lnTo>
                    <a:pt x="614218" y="3077"/>
                  </a:lnTo>
                  <a:lnTo>
                    <a:pt x="615405" y="3997"/>
                  </a:lnTo>
                  <a:lnTo>
                    <a:pt x="620003" y="9395"/>
                  </a:lnTo>
                  <a:lnTo>
                    <a:pt x="624034" y="11531"/>
                  </a:lnTo>
                  <a:lnTo>
                    <a:pt x="626751" y="13113"/>
                  </a:lnTo>
                  <a:lnTo>
                    <a:pt x="633994" y="14247"/>
                  </a:lnTo>
                  <a:lnTo>
                    <a:pt x="637503" y="15040"/>
                  </a:lnTo>
                  <a:lnTo>
                    <a:pt x="640558" y="16169"/>
                  </a:lnTo>
                  <a:lnTo>
                    <a:pt x="643387" y="18208"/>
                  </a:lnTo>
                  <a:lnTo>
                    <a:pt x="644180" y="19794"/>
                  </a:lnTo>
                  <a:lnTo>
                    <a:pt x="645312" y="21829"/>
                  </a:lnTo>
                  <a:lnTo>
                    <a:pt x="647094" y="22871"/>
                  </a:lnTo>
                  <a:lnTo>
                    <a:pt x="648861" y="22069"/>
                  </a:lnTo>
                  <a:lnTo>
                    <a:pt x="649984" y="19791"/>
                  </a:lnTo>
                  <a:lnTo>
                    <a:pt x="651783" y="17391"/>
                  </a:lnTo>
                  <a:lnTo>
                    <a:pt x="653382" y="13794"/>
                  </a:lnTo>
                  <a:lnTo>
                    <a:pt x="653782" y="10195"/>
                  </a:lnTo>
                  <a:lnTo>
                    <a:pt x="654382" y="6397"/>
                  </a:lnTo>
                  <a:lnTo>
                    <a:pt x="655207" y="4298"/>
                  </a:lnTo>
                  <a:lnTo>
                    <a:pt x="657372" y="2153"/>
                  </a:lnTo>
                  <a:lnTo>
                    <a:pt x="659153" y="2907"/>
                  </a:lnTo>
                  <a:lnTo>
                    <a:pt x="660869" y="3187"/>
                  </a:lnTo>
                  <a:lnTo>
                    <a:pt x="660263" y="7776"/>
                  </a:lnTo>
                  <a:lnTo>
                    <a:pt x="660935" y="11579"/>
                  </a:lnTo>
                  <a:lnTo>
                    <a:pt x="661869" y="14359"/>
                  </a:lnTo>
                  <a:lnTo>
                    <a:pt x="663087" y="16959"/>
                  </a:lnTo>
                  <a:lnTo>
                    <a:pt x="665238" y="20905"/>
                  </a:lnTo>
                  <a:lnTo>
                    <a:pt x="668108" y="25565"/>
                  </a:lnTo>
                  <a:lnTo>
                    <a:pt x="669542" y="29511"/>
                  </a:lnTo>
                  <a:lnTo>
                    <a:pt x="671335" y="32379"/>
                  </a:lnTo>
                  <a:lnTo>
                    <a:pt x="673327" y="35216"/>
                  </a:lnTo>
                  <a:lnTo>
                    <a:pt x="674737" y="36802"/>
                  </a:lnTo>
                  <a:lnTo>
                    <a:pt x="674825" y="38123"/>
                  </a:lnTo>
                  <a:lnTo>
                    <a:pt x="674120" y="39709"/>
                  </a:lnTo>
                  <a:lnTo>
                    <a:pt x="674441" y="42643"/>
                  </a:lnTo>
                  <a:lnTo>
                    <a:pt x="673484" y="46070"/>
                  </a:lnTo>
                  <a:lnTo>
                    <a:pt x="672411" y="51386"/>
                  </a:lnTo>
                  <a:lnTo>
                    <a:pt x="672411" y="57124"/>
                  </a:lnTo>
                  <a:lnTo>
                    <a:pt x="673487" y="59636"/>
                  </a:lnTo>
                  <a:lnTo>
                    <a:pt x="673845" y="63579"/>
                  </a:lnTo>
                  <a:lnTo>
                    <a:pt x="675997" y="67883"/>
                  </a:lnTo>
                  <a:lnTo>
                    <a:pt x="680301" y="71829"/>
                  </a:lnTo>
                  <a:lnTo>
                    <a:pt x="680660" y="75414"/>
                  </a:lnTo>
                  <a:lnTo>
                    <a:pt x="681376" y="78643"/>
                  </a:lnTo>
                  <a:lnTo>
                    <a:pt x="686666" y="84275"/>
                  </a:lnTo>
                  <a:lnTo>
                    <a:pt x="691182" y="85281"/>
                  </a:lnTo>
                  <a:lnTo>
                    <a:pt x="696954" y="88540"/>
                  </a:lnTo>
                  <a:lnTo>
                    <a:pt x="701470" y="91301"/>
                  </a:lnTo>
                  <a:lnTo>
                    <a:pt x="704112" y="95785"/>
                  </a:lnTo>
                  <a:lnTo>
                    <a:pt x="707747" y="98494"/>
                  </a:lnTo>
                  <a:lnTo>
                    <a:pt x="708714" y="100007"/>
                  </a:lnTo>
                  <a:lnTo>
                    <a:pt x="708894" y="104166"/>
                  </a:lnTo>
                  <a:lnTo>
                    <a:pt x="707887" y="107474"/>
                  </a:lnTo>
                  <a:lnTo>
                    <a:pt x="705299" y="112073"/>
                  </a:lnTo>
                  <a:lnTo>
                    <a:pt x="703862" y="113655"/>
                  </a:lnTo>
                  <a:lnTo>
                    <a:pt x="703718" y="115093"/>
                  </a:lnTo>
                  <a:lnTo>
                    <a:pt x="704005" y="116675"/>
                  </a:lnTo>
                  <a:lnTo>
                    <a:pt x="702711" y="118543"/>
                  </a:lnTo>
                  <a:lnTo>
                    <a:pt x="702567" y="121277"/>
                  </a:lnTo>
                  <a:lnTo>
                    <a:pt x="703718" y="123145"/>
                  </a:lnTo>
                  <a:lnTo>
                    <a:pt x="705155" y="125160"/>
                  </a:lnTo>
                  <a:lnTo>
                    <a:pt x="705730" y="129185"/>
                  </a:lnTo>
                  <a:lnTo>
                    <a:pt x="715319" y="130035"/>
                  </a:lnTo>
                  <a:lnTo>
                    <a:pt x="717872" y="129953"/>
                  </a:lnTo>
                  <a:lnTo>
                    <a:pt x="722264" y="130226"/>
                  </a:lnTo>
                  <a:lnTo>
                    <a:pt x="725229" y="129634"/>
                  </a:lnTo>
                  <a:lnTo>
                    <a:pt x="726860" y="130521"/>
                  </a:lnTo>
                  <a:lnTo>
                    <a:pt x="728194" y="132745"/>
                  </a:lnTo>
                  <a:lnTo>
                    <a:pt x="729380" y="134823"/>
                  </a:lnTo>
                  <a:lnTo>
                    <a:pt x="729380" y="137936"/>
                  </a:lnTo>
                  <a:lnTo>
                    <a:pt x="730863" y="140011"/>
                  </a:lnTo>
                  <a:lnTo>
                    <a:pt x="732493" y="142235"/>
                  </a:lnTo>
                  <a:lnTo>
                    <a:pt x="734865" y="144901"/>
                  </a:lnTo>
                  <a:lnTo>
                    <a:pt x="735606" y="145199"/>
                  </a:lnTo>
                  <a:lnTo>
                    <a:pt x="736792" y="144012"/>
                  </a:lnTo>
                  <a:lnTo>
                    <a:pt x="737830" y="143125"/>
                  </a:lnTo>
                  <a:lnTo>
                    <a:pt x="739905" y="143270"/>
                  </a:lnTo>
                  <a:lnTo>
                    <a:pt x="742129" y="143866"/>
                  </a:lnTo>
                  <a:lnTo>
                    <a:pt x="743315" y="146089"/>
                  </a:lnTo>
                  <a:lnTo>
                    <a:pt x="743019" y="148164"/>
                  </a:lnTo>
                  <a:lnTo>
                    <a:pt x="744353" y="149646"/>
                  </a:lnTo>
                  <a:lnTo>
                    <a:pt x="745687" y="150239"/>
                  </a:lnTo>
                  <a:lnTo>
                    <a:pt x="746873" y="152611"/>
                  </a:lnTo>
                  <a:lnTo>
                    <a:pt x="747762" y="154537"/>
                  </a:lnTo>
                  <a:lnTo>
                    <a:pt x="749245" y="154984"/>
                  </a:lnTo>
                  <a:lnTo>
                    <a:pt x="751024" y="159874"/>
                  </a:lnTo>
                  <a:lnTo>
                    <a:pt x="753692" y="161357"/>
                  </a:lnTo>
                  <a:lnTo>
                    <a:pt x="755026" y="161506"/>
                  </a:lnTo>
                  <a:lnTo>
                    <a:pt x="757399" y="160172"/>
                  </a:lnTo>
                  <a:lnTo>
                    <a:pt x="760067" y="160172"/>
                  </a:lnTo>
                  <a:lnTo>
                    <a:pt x="762587" y="159133"/>
                  </a:lnTo>
                  <a:lnTo>
                    <a:pt x="763773" y="158541"/>
                  </a:lnTo>
                  <a:lnTo>
                    <a:pt x="765700" y="157058"/>
                  </a:lnTo>
                  <a:lnTo>
                    <a:pt x="766886" y="156020"/>
                  </a:lnTo>
                  <a:lnTo>
                    <a:pt x="768220" y="155874"/>
                  </a:lnTo>
                  <a:lnTo>
                    <a:pt x="768813" y="157207"/>
                  </a:lnTo>
                  <a:lnTo>
                    <a:pt x="771185" y="156910"/>
                  </a:lnTo>
                  <a:lnTo>
                    <a:pt x="773705" y="155278"/>
                  </a:lnTo>
                  <a:lnTo>
                    <a:pt x="778972" y="153589"/>
                  </a:lnTo>
                  <a:lnTo>
                    <a:pt x="784235" y="141663"/>
                  </a:lnTo>
                  <a:lnTo>
                    <a:pt x="788219" y="138395"/>
                  </a:lnTo>
                  <a:lnTo>
                    <a:pt x="795121" y="139228"/>
                  </a:lnTo>
                  <a:lnTo>
                    <a:pt x="800523" y="141387"/>
                  </a:lnTo>
                  <a:lnTo>
                    <a:pt x="806825" y="143729"/>
                  </a:lnTo>
                  <a:lnTo>
                    <a:pt x="810246" y="145527"/>
                  </a:lnTo>
                  <a:lnTo>
                    <a:pt x="811686" y="149130"/>
                  </a:lnTo>
                  <a:lnTo>
                    <a:pt x="812946" y="151111"/>
                  </a:lnTo>
                  <a:lnTo>
                    <a:pt x="814387" y="152371"/>
                  </a:lnTo>
                  <a:lnTo>
                    <a:pt x="819429" y="155792"/>
                  </a:lnTo>
                  <a:lnTo>
                    <a:pt x="823444" y="170813"/>
                  </a:lnTo>
                  <a:lnTo>
                    <a:pt x="822902" y="173648"/>
                  </a:lnTo>
                  <a:lnTo>
                    <a:pt x="823365" y="175394"/>
                  </a:lnTo>
                  <a:lnTo>
                    <a:pt x="831602" y="177940"/>
                  </a:lnTo>
                  <a:lnTo>
                    <a:pt x="835817" y="180455"/>
                  </a:lnTo>
                  <a:lnTo>
                    <a:pt x="842159" y="185838"/>
                  </a:lnTo>
                  <a:lnTo>
                    <a:pt x="850860" y="189237"/>
                  </a:lnTo>
                  <a:lnTo>
                    <a:pt x="860567" y="189604"/>
                  </a:lnTo>
                  <a:lnTo>
                    <a:pt x="873100" y="197454"/>
                  </a:lnTo>
                  <a:lnTo>
                    <a:pt x="881007" y="192907"/>
                  </a:lnTo>
                  <a:lnTo>
                    <a:pt x="881599" y="192518"/>
                  </a:lnTo>
                  <a:lnTo>
                    <a:pt x="886941" y="201187"/>
                  </a:lnTo>
                  <a:lnTo>
                    <a:pt x="887985" y="203126"/>
                  </a:lnTo>
                  <a:lnTo>
                    <a:pt x="887687" y="204916"/>
                  </a:lnTo>
                  <a:lnTo>
                    <a:pt x="887090" y="207302"/>
                  </a:lnTo>
                  <a:lnTo>
                    <a:pt x="885748" y="209092"/>
                  </a:lnTo>
                  <a:lnTo>
                    <a:pt x="884256" y="210286"/>
                  </a:lnTo>
                  <a:lnTo>
                    <a:pt x="883063" y="211032"/>
                  </a:lnTo>
                  <a:lnTo>
                    <a:pt x="882168" y="212673"/>
                  </a:lnTo>
                  <a:lnTo>
                    <a:pt x="880975" y="213419"/>
                  </a:lnTo>
                  <a:lnTo>
                    <a:pt x="880826" y="214463"/>
                  </a:lnTo>
                  <a:lnTo>
                    <a:pt x="881572" y="216402"/>
                  </a:lnTo>
                  <a:lnTo>
                    <a:pt x="882765" y="217446"/>
                  </a:lnTo>
                  <a:lnTo>
                    <a:pt x="882616" y="218043"/>
                  </a:lnTo>
                  <a:lnTo>
                    <a:pt x="880826" y="218192"/>
                  </a:lnTo>
                  <a:lnTo>
                    <a:pt x="878589" y="218938"/>
                  </a:lnTo>
                  <a:lnTo>
                    <a:pt x="878141" y="220281"/>
                  </a:lnTo>
                  <a:lnTo>
                    <a:pt x="878738" y="221921"/>
                  </a:lnTo>
                  <a:lnTo>
                    <a:pt x="880528" y="223861"/>
                  </a:lnTo>
                  <a:lnTo>
                    <a:pt x="881722" y="225949"/>
                  </a:lnTo>
                  <a:lnTo>
                    <a:pt x="882468" y="228634"/>
                  </a:lnTo>
                  <a:lnTo>
                    <a:pt x="878441" y="231319"/>
                  </a:lnTo>
                  <a:lnTo>
                    <a:pt x="874413" y="233855"/>
                  </a:lnTo>
                  <a:lnTo>
                    <a:pt x="872921" y="235645"/>
                  </a:lnTo>
                  <a:lnTo>
                    <a:pt x="872474" y="237137"/>
                  </a:lnTo>
                  <a:lnTo>
                    <a:pt x="873071" y="239672"/>
                  </a:lnTo>
                  <a:lnTo>
                    <a:pt x="873370" y="241761"/>
                  </a:lnTo>
                  <a:lnTo>
                    <a:pt x="872624" y="243253"/>
                  </a:lnTo>
                  <a:lnTo>
                    <a:pt x="870834" y="245192"/>
                  </a:lnTo>
                  <a:lnTo>
                    <a:pt x="865165" y="249816"/>
                  </a:lnTo>
                  <a:lnTo>
                    <a:pt x="864868" y="255336"/>
                  </a:lnTo>
                  <a:lnTo>
                    <a:pt x="864719" y="257424"/>
                  </a:lnTo>
                  <a:lnTo>
                    <a:pt x="866211" y="259065"/>
                  </a:lnTo>
                  <a:lnTo>
                    <a:pt x="865614" y="260407"/>
                  </a:lnTo>
                  <a:lnTo>
                    <a:pt x="862332" y="264286"/>
                  </a:lnTo>
                  <a:lnTo>
                    <a:pt x="862333" y="266374"/>
                  </a:lnTo>
                  <a:lnTo>
                    <a:pt x="859797" y="268164"/>
                  </a:lnTo>
                  <a:lnTo>
                    <a:pt x="855322" y="270849"/>
                  </a:lnTo>
                  <a:lnTo>
                    <a:pt x="854427" y="272490"/>
                  </a:lnTo>
                  <a:lnTo>
                    <a:pt x="854577" y="278159"/>
                  </a:lnTo>
                  <a:lnTo>
                    <a:pt x="854694" y="280241"/>
                  </a:lnTo>
                  <a:lnTo>
                    <a:pt x="852903" y="282777"/>
                  </a:lnTo>
                  <a:lnTo>
                    <a:pt x="852009" y="284418"/>
                  </a:lnTo>
                  <a:lnTo>
                    <a:pt x="850666" y="286953"/>
                  </a:lnTo>
                  <a:lnTo>
                    <a:pt x="851114" y="288445"/>
                  </a:lnTo>
                  <a:lnTo>
                    <a:pt x="851114" y="290832"/>
                  </a:lnTo>
                  <a:lnTo>
                    <a:pt x="850219" y="292025"/>
                  </a:lnTo>
                  <a:lnTo>
                    <a:pt x="850816" y="293070"/>
                  </a:lnTo>
                  <a:lnTo>
                    <a:pt x="850667" y="294114"/>
                  </a:lnTo>
                  <a:lnTo>
                    <a:pt x="848728" y="294859"/>
                  </a:lnTo>
                  <a:lnTo>
                    <a:pt x="848429" y="299036"/>
                  </a:lnTo>
                  <a:lnTo>
                    <a:pt x="849176" y="300080"/>
                  </a:lnTo>
                  <a:lnTo>
                    <a:pt x="849176" y="304705"/>
                  </a:lnTo>
                  <a:lnTo>
                    <a:pt x="849922" y="305898"/>
                  </a:lnTo>
                  <a:lnTo>
                    <a:pt x="851265" y="306495"/>
                  </a:lnTo>
                  <a:lnTo>
                    <a:pt x="854099" y="306644"/>
                  </a:lnTo>
                  <a:lnTo>
                    <a:pt x="855292" y="307240"/>
                  </a:lnTo>
                  <a:lnTo>
                    <a:pt x="855442" y="308881"/>
                  </a:lnTo>
                  <a:lnTo>
                    <a:pt x="854995" y="310224"/>
                  </a:lnTo>
                  <a:lnTo>
                    <a:pt x="853801" y="311865"/>
                  </a:lnTo>
                  <a:lnTo>
                    <a:pt x="853503" y="313058"/>
                  </a:lnTo>
                  <a:lnTo>
                    <a:pt x="852011" y="313804"/>
                  </a:lnTo>
                  <a:lnTo>
                    <a:pt x="848133" y="313953"/>
                  </a:lnTo>
                  <a:lnTo>
                    <a:pt x="847387" y="315445"/>
                  </a:lnTo>
                  <a:lnTo>
                    <a:pt x="847387" y="318279"/>
                  </a:lnTo>
                  <a:lnTo>
                    <a:pt x="847089" y="320964"/>
                  </a:lnTo>
                  <a:lnTo>
                    <a:pt x="846134" y="323001"/>
                  </a:lnTo>
                  <a:lnTo>
                    <a:pt x="845686" y="324492"/>
                  </a:lnTo>
                  <a:lnTo>
                    <a:pt x="845388" y="326432"/>
                  </a:lnTo>
                  <a:lnTo>
                    <a:pt x="844195" y="328818"/>
                  </a:lnTo>
                  <a:lnTo>
                    <a:pt x="845090" y="330459"/>
                  </a:lnTo>
                  <a:lnTo>
                    <a:pt x="846134" y="332399"/>
                  </a:lnTo>
                  <a:lnTo>
                    <a:pt x="846433" y="337023"/>
                  </a:lnTo>
                  <a:lnTo>
                    <a:pt x="847478" y="339260"/>
                  </a:lnTo>
                  <a:lnTo>
                    <a:pt x="848074" y="341050"/>
                  </a:lnTo>
                  <a:lnTo>
                    <a:pt x="850014" y="343885"/>
                  </a:lnTo>
                  <a:lnTo>
                    <a:pt x="852103" y="347166"/>
                  </a:lnTo>
                  <a:lnTo>
                    <a:pt x="849567" y="349255"/>
                  </a:lnTo>
                  <a:lnTo>
                    <a:pt x="847479" y="350597"/>
                  </a:lnTo>
                  <a:lnTo>
                    <a:pt x="843302" y="353581"/>
                  </a:lnTo>
                  <a:lnTo>
                    <a:pt x="841512" y="355669"/>
                  </a:lnTo>
                  <a:lnTo>
                    <a:pt x="841513" y="356862"/>
                  </a:lnTo>
                  <a:lnTo>
                    <a:pt x="839872" y="358056"/>
                  </a:lnTo>
                  <a:lnTo>
                    <a:pt x="838082" y="360144"/>
                  </a:lnTo>
                  <a:lnTo>
                    <a:pt x="838380" y="361785"/>
                  </a:lnTo>
                  <a:lnTo>
                    <a:pt x="836739" y="363873"/>
                  </a:lnTo>
                  <a:lnTo>
                    <a:pt x="836591" y="367453"/>
                  </a:lnTo>
                  <a:lnTo>
                    <a:pt x="836292" y="370735"/>
                  </a:lnTo>
                  <a:lnTo>
                    <a:pt x="837570" y="374594"/>
                  </a:lnTo>
                  <a:lnTo>
                    <a:pt x="837570" y="376682"/>
                  </a:lnTo>
                  <a:lnTo>
                    <a:pt x="836675" y="378770"/>
                  </a:lnTo>
                  <a:lnTo>
                    <a:pt x="836675" y="380859"/>
                  </a:lnTo>
                  <a:lnTo>
                    <a:pt x="837123" y="383693"/>
                  </a:lnTo>
                  <a:lnTo>
                    <a:pt x="835930" y="385334"/>
                  </a:lnTo>
                  <a:lnTo>
                    <a:pt x="833692" y="386676"/>
                  </a:lnTo>
                  <a:lnTo>
                    <a:pt x="831156" y="385632"/>
                  </a:lnTo>
                  <a:lnTo>
                    <a:pt x="829814" y="386676"/>
                  </a:lnTo>
                  <a:lnTo>
                    <a:pt x="828023" y="388764"/>
                  </a:lnTo>
                  <a:lnTo>
                    <a:pt x="827726" y="389808"/>
                  </a:lnTo>
                  <a:lnTo>
                    <a:pt x="827129" y="391748"/>
                  </a:lnTo>
                  <a:lnTo>
                    <a:pt x="827129" y="394284"/>
                  </a:lnTo>
                  <a:lnTo>
                    <a:pt x="826532" y="395627"/>
                  </a:lnTo>
                  <a:lnTo>
                    <a:pt x="826533" y="396820"/>
                  </a:lnTo>
                  <a:lnTo>
                    <a:pt x="828174" y="397864"/>
                  </a:lnTo>
                  <a:lnTo>
                    <a:pt x="830262" y="398908"/>
                  </a:lnTo>
                  <a:lnTo>
                    <a:pt x="831605" y="399803"/>
                  </a:lnTo>
                  <a:lnTo>
                    <a:pt x="833246" y="401743"/>
                  </a:lnTo>
                  <a:lnTo>
                    <a:pt x="834887" y="404875"/>
                  </a:lnTo>
                  <a:lnTo>
                    <a:pt x="834589" y="406367"/>
                  </a:lnTo>
                  <a:lnTo>
                    <a:pt x="832203" y="409052"/>
                  </a:lnTo>
                  <a:lnTo>
                    <a:pt x="833694" y="410693"/>
                  </a:lnTo>
                  <a:lnTo>
                    <a:pt x="834142" y="412333"/>
                  </a:lnTo>
                  <a:lnTo>
                    <a:pt x="833397" y="418897"/>
                  </a:lnTo>
                  <a:lnTo>
                    <a:pt x="831756" y="420836"/>
                  </a:lnTo>
                  <a:lnTo>
                    <a:pt x="831159" y="422178"/>
                  </a:lnTo>
                  <a:lnTo>
                    <a:pt x="831010" y="423671"/>
                  </a:lnTo>
                  <a:lnTo>
                    <a:pt x="829966" y="424864"/>
                  </a:lnTo>
                  <a:lnTo>
                    <a:pt x="827728" y="425908"/>
                  </a:lnTo>
                  <a:lnTo>
                    <a:pt x="825192" y="426355"/>
                  </a:lnTo>
                  <a:lnTo>
                    <a:pt x="824447" y="427847"/>
                  </a:lnTo>
                  <a:lnTo>
                    <a:pt x="824447" y="429339"/>
                  </a:lnTo>
                  <a:lnTo>
                    <a:pt x="824447" y="432322"/>
                  </a:lnTo>
                  <a:lnTo>
                    <a:pt x="824448" y="435455"/>
                  </a:lnTo>
                  <a:lnTo>
                    <a:pt x="821763" y="436798"/>
                  </a:lnTo>
                  <a:lnTo>
                    <a:pt x="821530" y="440398"/>
                  </a:lnTo>
                  <a:lnTo>
                    <a:pt x="820337" y="442486"/>
                  </a:lnTo>
                  <a:lnTo>
                    <a:pt x="820337" y="444127"/>
                  </a:lnTo>
                  <a:lnTo>
                    <a:pt x="819442" y="446514"/>
                  </a:lnTo>
                  <a:lnTo>
                    <a:pt x="819890" y="449497"/>
                  </a:lnTo>
                  <a:lnTo>
                    <a:pt x="819741" y="451436"/>
                  </a:lnTo>
                  <a:lnTo>
                    <a:pt x="819144" y="452928"/>
                  </a:lnTo>
                  <a:lnTo>
                    <a:pt x="817802" y="454122"/>
                  </a:lnTo>
                  <a:lnTo>
                    <a:pt x="817802" y="455464"/>
                  </a:lnTo>
                  <a:lnTo>
                    <a:pt x="818399" y="457552"/>
                  </a:lnTo>
                  <a:lnTo>
                    <a:pt x="818101" y="458447"/>
                  </a:lnTo>
                  <a:lnTo>
                    <a:pt x="818101" y="460984"/>
                  </a:lnTo>
                  <a:lnTo>
                    <a:pt x="817504" y="464265"/>
                  </a:lnTo>
                  <a:lnTo>
                    <a:pt x="816162" y="465160"/>
                  </a:lnTo>
                  <a:lnTo>
                    <a:pt x="814521" y="466801"/>
                  </a:lnTo>
                  <a:lnTo>
                    <a:pt x="814969" y="468292"/>
                  </a:lnTo>
                  <a:lnTo>
                    <a:pt x="814671" y="469337"/>
                  </a:lnTo>
                  <a:lnTo>
                    <a:pt x="812332" y="473987"/>
                  </a:lnTo>
                  <a:lnTo>
                    <a:pt x="812333" y="475927"/>
                  </a:lnTo>
                  <a:lnTo>
                    <a:pt x="812482" y="477717"/>
                  </a:lnTo>
                  <a:lnTo>
                    <a:pt x="811587" y="479059"/>
                  </a:lnTo>
                  <a:lnTo>
                    <a:pt x="809349" y="480402"/>
                  </a:lnTo>
                  <a:lnTo>
                    <a:pt x="808604" y="482938"/>
                  </a:lnTo>
                  <a:lnTo>
                    <a:pt x="808604" y="484728"/>
                  </a:lnTo>
                  <a:lnTo>
                    <a:pt x="808902" y="486518"/>
                  </a:lnTo>
                  <a:lnTo>
                    <a:pt x="812483" y="491142"/>
                  </a:lnTo>
                  <a:lnTo>
                    <a:pt x="813032" y="493652"/>
                  </a:lnTo>
                  <a:lnTo>
                    <a:pt x="813861" y="495925"/>
                  </a:lnTo>
                  <a:lnTo>
                    <a:pt x="813563" y="500400"/>
                  </a:lnTo>
                  <a:lnTo>
                    <a:pt x="816994" y="503830"/>
                  </a:lnTo>
                  <a:lnTo>
                    <a:pt x="823707" y="506068"/>
                  </a:lnTo>
                  <a:lnTo>
                    <a:pt x="824752" y="508455"/>
                  </a:lnTo>
                  <a:lnTo>
                    <a:pt x="825796" y="510394"/>
                  </a:lnTo>
                  <a:lnTo>
                    <a:pt x="826990" y="512930"/>
                  </a:lnTo>
                  <a:lnTo>
                    <a:pt x="826095" y="516958"/>
                  </a:lnTo>
                  <a:lnTo>
                    <a:pt x="825498" y="519195"/>
                  </a:lnTo>
                  <a:lnTo>
                    <a:pt x="824454" y="520687"/>
                  </a:lnTo>
                  <a:lnTo>
                    <a:pt x="824007" y="522924"/>
                  </a:lnTo>
                  <a:lnTo>
                    <a:pt x="822516" y="525460"/>
                  </a:lnTo>
                  <a:lnTo>
                    <a:pt x="821471" y="527549"/>
                  </a:lnTo>
                  <a:lnTo>
                    <a:pt x="821620" y="529339"/>
                  </a:lnTo>
                  <a:lnTo>
                    <a:pt x="823113" y="529936"/>
                  </a:lnTo>
                  <a:lnTo>
                    <a:pt x="824902" y="529786"/>
                  </a:lnTo>
                  <a:lnTo>
                    <a:pt x="825648" y="531576"/>
                  </a:lnTo>
                  <a:lnTo>
                    <a:pt x="825052" y="532471"/>
                  </a:lnTo>
                  <a:lnTo>
                    <a:pt x="824605" y="534560"/>
                  </a:lnTo>
                  <a:lnTo>
                    <a:pt x="826395" y="536499"/>
                  </a:lnTo>
                  <a:lnTo>
                    <a:pt x="826843" y="539184"/>
                  </a:lnTo>
                  <a:lnTo>
                    <a:pt x="825351" y="541869"/>
                  </a:lnTo>
                  <a:lnTo>
                    <a:pt x="824307" y="544703"/>
                  </a:lnTo>
                  <a:lnTo>
                    <a:pt x="824904" y="545896"/>
                  </a:lnTo>
                  <a:lnTo>
                    <a:pt x="826545" y="546494"/>
                  </a:lnTo>
                  <a:lnTo>
                    <a:pt x="828186" y="546792"/>
                  </a:lnTo>
                  <a:lnTo>
                    <a:pt x="829827" y="547687"/>
                  </a:lnTo>
                  <a:lnTo>
                    <a:pt x="831318" y="546345"/>
                  </a:lnTo>
                  <a:lnTo>
                    <a:pt x="832512" y="545002"/>
                  </a:lnTo>
                  <a:lnTo>
                    <a:pt x="836540" y="545748"/>
                  </a:lnTo>
                  <a:lnTo>
                    <a:pt x="837435" y="547538"/>
                  </a:lnTo>
                  <a:lnTo>
                    <a:pt x="838330" y="548432"/>
                  </a:lnTo>
                  <a:lnTo>
                    <a:pt x="840120" y="551118"/>
                  </a:lnTo>
                  <a:lnTo>
                    <a:pt x="840121" y="557234"/>
                  </a:lnTo>
                  <a:lnTo>
                    <a:pt x="841165" y="558427"/>
                  </a:lnTo>
                  <a:lnTo>
                    <a:pt x="841016" y="561112"/>
                  </a:lnTo>
                  <a:lnTo>
                    <a:pt x="840271" y="560963"/>
                  </a:lnTo>
                  <a:lnTo>
                    <a:pt x="838182" y="562306"/>
                  </a:lnTo>
                  <a:lnTo>
                    <a:pt x="835348" y="563052"/>
                  </a:lnTo>
                  <a:lnTo>
                    <a:pt x="833409" y="561858"/>
                  </a:lnTo>
                  <a:lnTo>
                    <a:pt x="831618" y="561261"/>
                  </a:lnTo>
                  <a:lnTo>
                    <a:pt x="830425" y="561858"/>
                  </a:lnTo>
                  <a:lnTo>
                    <a:pt x="828486" y="563200"/>
                  </a:lnTo>
                  <a:lnTo>
                    <a:pt x="826248" y="563499"/>
                  </a:lnTo>
                  <a:lnTo>
                    <a:pt x="822668" y="563051"/>
                  </a:lnTo>
                  <a:lnTo>
                    <a:pt x="818789" y="561709"/>
                  </a:lnTo>
                  <a:lnTo>
                    <a:pt x="816402" y="561112"/>
                  </a:lnTo>
                  <a:lnTo>
                    <a:pt x="811330" y="560814"/>
                  </a:lnTo>
                  <a:lnTo>
                    <a:pt x="809391" y="563648"/>
                  </a:lnTo>
                  <a:lnTo>
                    <a:pt x="808944" y="564991"/>
                  </a:lnTo>
                  <a:lnTo>
                    <a:pt x="808944" y="567377"/>
                  </a:lnTo>
                  <a:lnTo>
                    <a:pt x="807453" y="568571"/>
                  </a:lnTo>
                  <a:lnTo>
                    <a:pt x="807452" y="570062"/>
                  </a:lnTo>
                  <a:lnTo>
                    <a:pt x="807602" y="572002"/>
                  </a:lnTo>
                  <a:lnTo>
                    <a:pt x="809094" y="573792"/>
                  </a:lnTo>
                  <a:lnTo>
                    <a:pt x="809774" y="575376"/>
                  </a:lnTo>
                  <a:lnTo>
                    <a:pt x="807387" y="575376"/>
                  </a:lnTo>
                  <a:lnTo>
                    <a:pt x="805895" y="575675"/>
                  </a:lnTo>
                  <a:lnTo>
                    <a:pt x="803210" y="577316"/>
                  </a:lnTo>
                  <a:lnTo>
                    <a:pt x="801420" y="578211"/>
                  </a:lnTo>
                  <a:lnTo>
                    <a:pt x="799182" y="580001"/>
                  </a:lnTo>
                  <a:lnTo>
                    <a:pt x="798138" y="580896"/>
                  </a:lnTo>
                  <a:lnTo>
                    <a:pt x="798735" y="582387"/>
                  </a:lnTo>
                  <a:lnTo>
                    <a:pt x="799481" y="583730"/>
                  </a:lnTo>
                  <a:lnTo>
                    <a:pt x="798288" y="584774"/>
                  </a:lnTo>
                  <a:lnTo>
                    <a:pt x="796200" y="587012"/>
                  </a:lnTo>
                  <a:lnTo>
                    <a:pt x="794708" y="589249"/>
                  </a:lnTo>
                  <a:lnTo>
                    <a:pt x="794559" y="591487"/>
                  </a:lnTo>
                  <a:lnTo>
                    <a:pt x="793366" y="593128"/>
                  </a:lnTo>
                  <a:lnTo>
                    <a:pt x="791576" y="593426"/>
                  </a:lnTo>
                  <a:lnTo>
                    <a:pt x="790233" y="595217"/>
                  </a:lnTo>
                  <a:lnTo>
                    <a:pt x="789786" y="598498"/>
                  </a:lnTo>
                  <a:lnTo>
                    <a:pt x="787996" y="599691"/>
                  </a:lnTo>
                  <a:lnTo>
                    <a:pt x="786504" y="601929"/>
                  </a:lnTo>
                  <a:lnTo>
                    <a:pt x="785311" y="604017"/>
                  </a:lnTo>
                  <a:lnTo>
                    <a:pt x="783969" y="608343"/>
                  </a:lnTo>
                  <a:lnTo>
                    <a:pt x="784566" y="610431"/>
                  </a:lnTo>
                  <a:lnTo>
                    <a:pt x="786505" y="611327"/>
                  </a:lnTo>
                  <a:lnTo>
                    <a:pt x="787699" y="612968"/>
                  </a:lnTo>
                  <a:lnTo>
                    <a:pt x="787699" y="614758"/>
                  </a:lnTo>
                  <a:lnTo>
                    <a:pt x="786953" y="616249"/>
                  </a:lnTo>
                  <a:lnTo>
                    <a:pt x="787550" y="618189"/>
                  </a:lnTo>
                  <a:lnTo>
                    <a:pt x="786655" y="619978"/>
                  </a:lnTo>
                  <a:lnTo>
                    <a:pt x="787103" y="621172"/>
                  </a:lnTo>
                  <a:lnTo>
                    <a:pt x="788893" y="622216"/>
                  </a:lnTo>
                  <a:lnTo>
                    <a:pt x="788744" y="623410"/>
                  </a:lnTo>
                  <a:lnTo>
                    <a:pt x="787103" y="625199"/>
                  </a:lnTo>
                  <a:lnTo>
                    <a:pt x="786805" y="626691"/>
                  </a:lnTo>
                  <a:lnTo>
                    <a:pt x="782330" y="630868"/>
                  </a:lnTo>
                  <a:lnTo>
                    <a:pt x="781584" y="632360"/>
                  </a:lnTo>
                  <a:lnTo>
                    <a:pt x="781286" y="634597"/>
                  </a:lnTo>
                  <a:lnTo>
                    <a:pt x="780092" y="635343"/>
                  </a:lnTo>
                  <a:lnTo>
                    <a:pt x="778601" y="635194"/>
                  </a:lnTo>
                  <a:lnTo>
                    <a:pt x="776363" y="635045"/>
                  </a:lnTo>
                  <a:lnTo>
                    <a:pt x="773827" y="636089"/>
                  </a:lnTo>
                  <a:lnTo>
                    <a:pt x="770695" y="638923"/>
                  </a:lnTo>
                  <a:lnTo>
                    <a:pt x="769651" y="641906"/>
                  </a:lnTo>
                  <a:lnTo>
                    <a:pt x="767861" y="643995"/>
                  </a:lnTo>
                  <a:lnTo>
                    <a:pt x="766519" y="645636"/>
                  </a:lnTo>
                  <a:lnTo>
                    <a:pt x="765027" y="646233"/>
                  </a:lnTo>
                  <a:lnTo>
                    <a:pt x="763237" y="645338"/>
                  </a:lnTo>
                  <a:lnTo>
                    <a:pt x="761446" y="643249"/>
                  </a:lnTo>
                  <a:lnTo>
                    <a:pt x="760700" y="641906"/>
                  </a:lnTo>
                  <a:lnTo>
                    <a:pt x="759954" y="640713"/>
                  </a:lnTo>
                  <a:lnTo>
                    <a:pt x="758910" y="639371"/>
                  </a:lnTo>
                  <a:lnTo>
                    <a:pt x="758463" y="637879"/>
                  </a:lnTo>
                  <a:lnTo>
                    <a:pt x="758761" y="636835"/>
                  </a:lnTo>
                  <a:lnTo>
                    <a:pt x="759805" y="634896"/>
                  </a:lnTo>
                  <a:lnTo>
                    <a:pt x="760252" y="633255"/>
                  </a:lnTo>
                  <a:lnTo>
                    <a:pt x="759655" y="631912"/>
                  </a:lnTo>
                  <a:lnTo>
                    <a:pt x="758909" y="629973"/>
                  </a:lnTo>
                  <a:lnTo>
                    <a:pt x="758312" y="626095"/>
                  </a:lnTo>
                  <a:lnTo>
                    <a:pt x="757566" y="623410"/>
                  </a:lnTo>
                  <a:lnTo>
                    <a:pt x="754732" y="620874"/>
                  </a:lnTo>
                  <a:lnTo>
                    <a:pt x="753090" y="618935"/>
                  </a:lnTo>
                  <a:lnTo>
                    <a:pt x="751897" y="616995"/>
                  </a:lnTo>
                  <a:lnTo>
                    <a:pt x="752046" y="615951"/>
                  </a:lnTo>
                  <a:lnTo>
                    <a:pt x="750852" y="614161"/>
                  </a:lnTo>
                  <a:lnTo>
                    <a:pt x="749509" y="610283"/>
                  </a:lnTo>
                  <a:lnTo>
                    <a:pt x="748913" y="608045"/>
                  </a:lnTo>
                  <a:lnTo>
                    <a:pt x="748017" y="605807"/>
                  </a:lnTo>
                  <a:lnTo>
                    <a:pt x="747420" y="603122"/>
                  </a:lnTo>
                  <a:lnTo>
                    <a:pt x="746973" y="601332"/>
                  </a:lnTo>
                  <a:lnTo>
                    <a:pt x="745481" y="599393"/>
                  </a:lnTo>
                  <a:lnTo>
                    <a:pt x="743690" y="597155"/>
                  </a:lnTo>
                  <a:lnTo>
                    <a:pt x="741900" y="595365"/>
                  </a:lnTo>
                  <a:lnTo>
                    <a:pt x="739364" y="594470"/>
                  </a:lnTo>
                  <a:lnTo>
                    <a:pt x="737574" y="593128"/>
                  </a:lnTo>
                  <a:lnTo>
                    <a:pt x="735635" y="591188"/>
                  </a:lnTo>
                  <a:lnTo>
                    <a:pt x="734590" y="588504"/>
                  </a:lnTo>
                  <a:lnTo>
                    <a:pt x="734291" y="587459"/>
                  </a:lnTo>
                  <a:lnTo>
                    <a:pt x="733546" y="588056"/>
                  </a:lnTo>
                  <a:lnTo>
                    <a:pt x="733397" y="588951"/>
                  </a:lnTo>
                  <a:lnTo>
                    <a:pt x="732054" y="591039"/>
                  </a:lnTo>
                  <a:lnTo>
                    <a:pt x="731309" y="592829"/>
                  </a:lnTo>
                  <a:lnTo>
                    <a:pt x="731010" y="595514"/>
                  </a:lnTo>
                  <a:lnTo>
                    <a:pt x="729966" y="598199"/>
                  </a:lnTo>
                  <a:lnTo>
                    <a:pt x="728773" y="600736"/>
                  </a:lnTo>
                  <a:lnTo>
                    <a:pt x="728624" y="602227"/>
                  </a:lnTo>
                  <a:lnTo>
                    <a:pt x="727879" y="603122"/>
                  </a:lnTo>
                  <a:lnTo>
                    <a:pt x="726536" y="604465"/>
                  </a:lnTo>
                  <a:lnTo>
                    <a:pt x="724597" y="607895"/>
                  </a:lnTo>
                  <a:lnTo>
                    <a:pt x="724149" y="608045"/>
                  </a:lnTo>
                  <a:lnTo>
                    <a:pt x="722061" y="611028"/>
                  </a:lnTo>
                  <a:lnTo>
                    <a:pt x="719823" y="611476"/>
                  </a:lnTo>
                  <a:lnTo>
                    <a:pt x="715348" y="611625"/>
                  </a:lnTo>
                  <a:lnTo>
                    <a:pt x="710127" y="615354"/>
                  </a:lnTo>
                  <a:lnTo>
                    <a:pt x="709680" y="616697"/>
                  </a:lnTo>
                  <a:lnTo>
                    <a:pt x="709979" y="618636"/>
                  </a:lnTo>
                  <a:lnTo>
                    <a:pt x="711172" y="621321"/>
                  </a:lnTo>
                  <a:lnTo>
                    <a:pt x="711471" y="623410"/>
                  </a:lnTo>
                  <a:lnTo>
                    <a:pt x="710576" y="626094"/>
                  </a:lnTo>
                  <a:lnTo>
                    <a:pt x="708189" y="629675"/>
                  </a:lnTo>
                  <a:lnTo>
                    <a:pt x="706549" y="629675"/>
                  </a:lnTo>
                  <a:lnTo>
                    <a:pt x="704908" y="630719"/>
                  </a:lnTo>
                  <a:lnTo>
                    <a:pt x="703118" y="632658"/>
                  </a:lnTo>
                  <a:lnTo>
                    <a:pt x="702820" y="634448"/>
                  </a:lnTo>
                  <a:lnTo>
                    <a:pt x="703864" y="636238"/>
                  </a:lnTo>
                  <a:lnTo>
                    <a:pt x="701477" y="641459"/>
                  </a:lnTo>
                  <a:lnTo>
                    <a:pt x="699539" y="643398"/>
                  </a:lnTo>
                  <a:lnTo>
                    <a:pt x="698942" y="645039"/>
                  </a:lnTo>
                  <a:lnTo>
                    <a:pt x="699390" y="647575"/>
                  </a:lnTo>
                  <a:lnTo>
                    <a:pt x="699987" y="649813"/>
                  </a:lnTo>
                  <a:lnTo>
                    <a:pt x="698495" y="651453"/>
                  </a:lnTo>
                  <a:lnTo>
                    <a:pt x="696854" y="654138"/>
                  </a:lnTo>
                  <a:lnTo>
                    <a:pt x="696258" y="656525"/>
                  </a:lnTo>
                  <a:lnTo>
                    <a:pt x="695298" y="658970"/>
                  </a:lnTo>
                  <a:lnTo>
                    <a:pt x="694254" y="660910"/>
                  </a:lnTo>
                  <a:lnTo>
                    <a:pt x="695148" y="661506"/>
                  </a:lnTo>
                  <a:lnTo>
                    <a:pt x="697088" y="661507"/>
                  </a:lnTo>
                  <a:lnTo>
                    <a:pt x="698281" y="661954"/>
                  </a:lnTo>
                  <a:lnTo>
                    <a:pt x="698431" y="663297"/>
                  </a:lnTo>
                  <a:lnTo>
                    <a:pt x="699475" y="664639"/>
                  </a:lnTo>
                  <a:lnTo>
                    <a:pt x="700370" y="665087"/>
                  </a:lnTo>
                  <a:lnTo>
                    <a:pt x="700520" y="666279"/>
                  </a:lnTo>
                  <a:lnTo>
                    <a:pt x="699773" y="668070"/>
                  </a:lnTo>
                  <a:lnTo>
                    <a:pt x="698730" y="669561"/>
                  </a:lnTo>
                  <a:lnTo>
                    <a:pt x="699177" y="672247"/>
                  </a:lnTo>
                  <a:lnTo>
                    <a:pt x="698282" y="674037"/>
                  </a:lnTo>
                  <a:lnTo>
                    <a:pt x="698282" y="675230"/>
                  </a:lnTo>
                  <a:lnTo>
                    <a:pt x="697984" y="677169"/>
                  </a:lnTo>
                  <a:lnTo>
                    <a:pt x="697090" y="679258"/>
                  </a:lnTo>
                  <a:lnTo>
                    <a:pt x="697089" y="680600"/>
                  </a:lnTo>
                  <a:lnTo>
                    <a:pt x="698880" y="683285"/>
                  </a:lnTo>
                  <a:lnTo>
                    <a:pt x="698880" y="685075"/>
                  </a:lnTo>
                  <a:lnTo>
                    <a:pt x="699179" y="686716"/>
                  </a:lnTo>
                  <a:lnTo>
                    <a:pt x="699924" y="688804"/>
                  </a:lnTo>
                  <a:lnTo>
                    <a:pt x="699477" y="690595"/>
                  </a:lnTo>
                  <a:lnTo>
                    <a:pt x="697836" y="691191"/>
                  </a:lnTo>
                  <a:lnTo>
                    <a:pt x="693958" y="693429"/>
                  </a:lnTo>
                  <a:lnTo>
                    <a:pt x="693809" y="694622"/>
                  </a:lnTo>
                  <a:lnTo>
                    <a:pt x="690676" y="697755"/>
                  </a:lnTo>
                  <a:lnTo>
                    <a:pt x="690527" y="699097"/>
                  </a:lnTo>
                  <a:lnTo>
                    <a:pt x="691572" y="700440"/>
                  </a:lnTo>
                  <a:lnTo>
                    <a:pt x="692914" y="700887"/>
                  </a:lnTo>
                  <a:lnTo>
                    <a:pt x="693810" y="701932"/>
                  </a:lnTo>
                  <a:lnTo>
                    <a:pt x="694705" y="703722"/>
                  </a:lnTo>
                  <a:lnTo>
                    <a:pt x="694705" y="706108"/>
                  </a:lnTo>
                  <a:lnTo>
                    <a:pt x="693512" y="707898"/>
                  </a:lnTo>
                  <a:lnTo>
                    <a:pt x="693512" y="709689"/>
                  </a:lnTo>
                  <a:lnTo>
                    <a:pt x="693959" y="711479"/>
                  </a:lnTo>
                  <a:lnTo>
                    <a:pt x="693512" y="713269"/>
                  </a:lnTo>
                  <a:lnTo>
                    <a:pt x="692170" y="716550"/>
                  </a:lnTo>
                  <a:lnTo>
                    <a:pt x="692170" y="718192"/>
                  </a:lnTo>
                  <a:lnTo>
                    <a:pt x="693811" y="719981"/>
                  </a:lnTo>
                  <a:lnTo>
                    <a:pt x="693812" y="721622"/>
                  </a:lnTo>
                  <a:lnTo>
                    <a:pt x="692021" y="723561"/>
                  </a:lnTo>
                  <a:lnTo>
                    <a:pt x="691574" y="724606"/>
                  </a:lnTo>
                  <a:lnTo>
                    <a:pt x="691872" y="727290"/>
                  </a:lnTo>
                  <a:lnTo>
                    <a:pt x="690083" y="727290"/>
                  </a:lnTo>
                  <a:lnTo>
                    <a:pt x="688889" y="728186"/>
                  </a:lnTo>
                  <a:lnTo>
                    <a:pt x="688591" y="730423"/>
                  </a:lnTo>
                  <a:lnTo>
                    <a:pt x="686950" y="733108"/>
                  </a:lnTo>
                  <a:lnTo>
                    <a:pt x="686950" y="735345"/>
                  </a:lnTo>
                  <a:lnTo>
                    <a:pt x="686503" y="736838"/>
                  </a:lnTo>
                  <a:lnTo>
                    <a:pt x="684564" y="738031"/>
                  </a:lnTo>
                  <a:lnTo>
                    <a:pt x="683371" y="739671"/>
                  </a:lnTo>
                  <a:lnTo>
                    <a:pt x="683299" y="740897"/>
                  </a:lnTo>
                  <a:lnTo>
                    <a:pt x="679574" y="740165"/>
                  </a:lnTo>
                  <a:lnTo>
                    <a:pt x="677352" y="742847"/>
                  </a:lnTo>
                  <a:lnTo>
                    <a:pt x="675432" y="744047"/>
                  </a:lnTo>
                  <a:lnTo>
                    <a:pt x="674471" y="743087"/>
                  </a:lnTo>
                  <a:lnTo>
                    <a:pt x="673751" y="739484"/>
                  </a:lnTo>
                  <a:lnTo>
                    <a:pt x="671830" y="732762"/>
                  </a:lnTo>
                  <a:lnTo>
                    <a:pt x="669962" y="733023"/>
                  </a:lnTo>
                  <a:lnTo>
                    <a:pt x="666308" y="733962"/>
                  </a:lnTo>
                  <a:lnTo>
                    <a:pt x="664388" y="731082"/>
                  </a:lnTo>
                  <a:lnTo>
                    <a:pt x="662227" y="728920"/>
                  </a:lnTo>
                  <a:lnTo>
                    <a:pt x="660066" y="725799"/>
                  </a:lnTo>
                  <a:lnTo>
                    <a:pt x="656313" y="725955"/>
                  </a:lnTo>
                  <a:lnTo>
                    <a:pt x="653887" y="725393"/>
                  </a:lnTo>
                  <a:lnTo>
                    <a:pt x="651460" y="726140"/>
                  </a:lnTo>
                  <a:lnTo>
                    <a:pt x="649383" y="728200"/>
                  </a:lnTo>
                  <a:lnTo>
                    <a:pt x="647462" y="730122"/>
                  </a:lnTo>
                  <a:lnTo>
                    <a:pt x="645061" y="734922"/>
                  </a:lnTo>
                  <a:lnTo>
                    <a:pt x="644821" y="738045"/>
                  </a:lnTo>
                  <a:lnTo>
                    <a:pt x="644341" y="739724"/>
                  </a:lnTo>
                  <a:lnTo>
                    <a:pt x="640271" y="741690"/>
                  </a:lnTo>
                  <a:lnTo>
                    <a:pt x="616003" y="759063"/>
                  </a:lnTo>
                  <a:lnTo>
                    <a:pt x="599643" y="766553"/>
                  </a:lnTo>
                  <a:lnTo>
                    <a:pt x="586017" y="769017"/>
                  </a:lnTo>
                  <a:lnTo>
                    <a:pt x="584207" y="770335"/>
                  </a:lnTo>
                  <a:lnTo>
                    <a:pt x="580159" y="773282"/>
                  </a:lnTo>
                  <a:lnTo>
                    <a:pt x="578661" y="772571"/>
                  </a:lnTo>
                  <a:lnTo>
                    <a:pt x="575784" y="769367"/>
                  </a:lnTo>
                  <a:lnTo>
                    <a:pt x="574119" y="769321"/>
                  </a:lnTo>
                  <a:lnTo>
                    <a:pt x="570963" y="771577"/>
                  </a:lnTo>
                  <a:lnTo>
                    <a:pt x="567891" y="774731"/>
                  </a:lnTo>
                  <a:lnTo>
                    <a:pt x="566270" y="774190"/>
                  </a:lnTo>
                  <a:lnTo>
                    <a:pt x="565370" y="772750"/>
                  </a:lnTo>
                  <a:lnTo>
                    <a:pt x="565370" y="770229"/>
                  </a:lnTo>
                  <a:lnTo>
                    <a:pt x="565550" y="766626"/>
                  </a:lnTo>
                  <a:lnTo>
                    <a:pt x="564469" y="764287"/>
                  </a:lnTo>
                  <a:lnTo>
                    <a:pt x="563750" y="762665"/>
                  </a:lnTo>
                  <a:lnTo>
                    <a:pt x="563290" y="760800"/>
                  </a:lnTo>
                  <a:lnTo>
                    <a:pt x="561409" y="760505"/>
                  </a:lnTo>
                  <a:lnTo>
                    <a:pt x="561413" y="759333"/>
                  </a:lnTo>
                  <a:lnTo>
                    <a:pt x="559443" y="759375"/>
                  </a:lnTo>
                  <a:lnTo>
                    <a:pt x="557087" y="761225"/>
                  </a:lnTo>
                  <a:lnTo>
                    <a:pt x="555647" y="763385"/>
                  </a:lnTo>
                  <a:lnTo>
                    <a:pt x="554566" y="765548"/>
                  </a:lnTo>
                  <a:lnTo>
                    <a:pt x="555287" y="768070"/>
                  </a:lnTo>
                  <a:lnTo>
                    <a:pt x="551866" y="772210"/>
                  </a:lnTo>
                  <a:lnTo>
                    <a:pt x="550965" y="774011"/>
                  </a:lnTo>
                  <a:lnTo>
                    <a:pt x="551146" y="776171"/>
                  </a:lnTo>
                  <a:lnTo>
                    <a:pt x="550605" y="778331"/>
                  </a:lnTo>
                  <a:lnTo>
                    <a:pt x="547725" y="778871"/>
                  </a:lnTo>
                  <a:lnTo>
                    <a:pt x="545384" y="779412"/>
                  </a:lnTo>
                  <a:lnTo>
                    <a:pt x="543223" y="781210"/>
                  </a:lnTo>
                  <a:lnTo>
                    <a:pt x="542143" y="782471"/>
                  </a:lnTo>
                  <a:lnTo>
                    <a:pt x="541062" y="783552"/>
                  </a:lnTo>
                  <a:lnTo>
                    <a:pt x="541005" y="785980"/>
                  </a:lnTo>
                  <a:lnTo>
                    <a:pt x="538722" y="787152"/>
                  </a:lnTo>
                  <a:lnTo>
                    <a:pt x="537101" y="788054"/>
                  </a:lnTo>
                  <a:lnTo>
                    <a:pt x="536201" y="788413"/>
                  </a:lnTo>
                  <a:lnTo>
                    <a:pt x="536021" y="790575"/>
                  </a:lnTo>
                  <a:lnTo>
                    <a:pt x="535301" y="792556"/>
                  </a:lnTo>
                  <a:lnTo>
                    <a:pt x="532960" y="793276"/>
                  </a:lnTo>
                  <a:lnTo>
                    <a:pt x="530924" y="794756"/>
                  </a:lnTo>
                  <a:lnTo>
                    <a:pt x="532006" y="797571"/>
                  </a:lnTo>
                  <a:lnTo>
                    <a:pt x="533780" y="801426"/>
                  </a:lnTo>
                  <a:lnTo>
                    <a:pt x="534020" y="812952"/>
                  </a:lnTo>
                  <a:lnTo>
                    <a:pt x="529459" y="818474"/>
                  </a:lnTo>
                  <a:lnTo>
                    <a:pt x="520613" y="820555"/>
                  </a:lnTo>
                  <a:lnTo>
                    <a:pt x="518615" y="821797"/>
                  </a:lnTo>
                  <a:lnTo>
                    <a:pt x="514506" y="830050"/>
                  </a:lnTo>
                  <a:lnTo>
                    <a:pt x="512688" y="830977"/>
                  </a:lnTo>
                  <a:lnTo>
                    <a:pt x="510895" y="830628"/>
                  </a:lnTo>
                  <a:lnTo>
                    <a:pt x="504151" y="824064"/>
                  </a:lnTo>
                  <a:lnTo>
                    <a:pt x="502328" y="823756"/>
                  </a:lnTo>
                  <a:lnTo>
                    <a:pt x="498247" y="820633"/>
                  </a:lnTo>
                  <a:lnTo>
                    <a:pt x="496326" y="817994"/>
                  </a:lnTo>
                  <a:lnTo>
                    <a:pt x="494886" y="817034"/>
                  </a:lnTo>
                  <a:lnTo>
                    <a:pt x="492005" y="815111"/>
                  </a:lnTo>
                  <a:lnTo>
                    <a:pt x="490136" y="813823"/>
                  </a:lnTo>
                  <a:lnTo>
                    <a:pt x="486002" y="814391"/>
                  </a:lnTo>
                  <a:lnTo>
                    <a:pt x="482401" y="810552"/>
                  </a:lnTo>
                  <a:lnTo>
                    <a:pt x="482401" y="803589"/>
                  </a:lnTo>
                  <a:lnTo>
                    <a:pt x="482401" y="801426"/>
                  </a:lnTo>
                  <a:lnTo>
                    <a:pt x="482401" y="800226"/>
                  </a:lnTo>
                  <a:lnTo>
                    <a:pt x="482641" y="797826"/>
                  </a:lnTo>
                  <a:lnTo>
                    <a:pt x="483602" y="790864"/>
                  </a:lnTo>
                  <a:lnTo>
                    <a:pt x="483361" y="778859"/>
                  </a:lnTo>
                  <a:lnTo>
                    <a:pt x="483866" y="776882"/>
                  </a:lnTo>
                  <a:lnTo>
                    <a:pt x="482882" y="774536"/>
                  </a:lnTo>
                  <a:lnTo>
                    <a:pt x="480721" y="773816"/>
                  </a:lnTo>
                  <a:lnTo>
                    <a:pt x="479520" y="774057"/>
                  </a:lnTo>
                  <a:lnTo>
                    <a:pt x="477600" y="774776"/>
                  </a:lnTo>
                  <a:lnTo>
                    <a:pt x="475679" y="776699"/>
                  </a:lnTo>
                  <a:lnTo>
                    <a:pt x="473518" y="775976"/>
                  </a:lnTo>
                  <a:lnTo>
                    <a:pt x="472798" y="773336"/>
                  </a:lnTo>
                  <a:lnTo>
                    <a:pt x="471837" y="769977"/>
                  </a:lnTo>
                  <a:lnTo>
                    <a:pt x="470877" y="765894"/>
                  </a:lnTo>
                  <a:lnTo>
                    <a:pt x="470877" y="762775"/>
                  </a:lnTo>
                  <a:lnTo>
                    <a:pt x="471838" y="760132"/>
                  </a:lnTo>
                  <a:lnTo>
                    <a:pt x="469815" y="758634"/>
                  </a:lnTo>
                  <a:lnTo>
                    <a:pt x="466013" y="755508"/>
                  </a:lnTo>
                  <a:lnTo>
                    <a:pt x="464096" y="754968"/>
                  </a:lnTo>
                  <a:lnTo>
                    <a:pt x="462301" y="755508"/>
                  </a:lnTo>
                  <a:lnTo>
                    <a:pt x="460433" y="755569"/>
                  </a:lnTo>
                  <a:lnTo>
                    <a:pt x="459473" y="756772"/>
                  </a:lnTo>
                  <a:lnTo>
                    <a:pt x="456276" y="759473"/>
                  </a:lnTo>
                  <a:lnTo>
                    <a:pt x="454191" y="760132"/>
                  </a:lnTo>
                  <a:lnTo>
                    <a:pt x="452511" y="759891"/>
                  </a:lnTo>
                  <a:lnTo>
                    <a:pt x="451310" y="758932"/>
                  </a:lnTo>
                  <a:lnTo>
                    <a:pt x="450382" y="756237"/>
                  </a:lnTo>
                  <a:lnTo>
                    <a:pt x="448181" y="756328"/>
                  </a:lnTo>
                  <a:lnTo>
                    <a:pt x="444347" y="760132"/>
                  </a:lnTo>
                  <a:lnTo>
                    <a:pt x="442426" y="761331"/>
                  </a:lnTo>
                  <a:lnTo>
                    <a:pt x="439785" y="763254"/>
                  </a:lnTo>
                  <a:lnTo>
                    <a:pt x="436490" y="762619"/>
                  </a:lnTo>
                  <a:lnTo>
                    <a:pt x="432776" y="761614"/>
                  </a:lnTo>
                  <a:lnTo>
                    <a:pt x="430245" y="762146"/>
                  </a:lnTo>
                  <a:lnTo>
                    <a:pt x="425997" y="769825"/>
                  </a:lnTo>
                  <a:lnTo>
                    <a:pt x="423591" y="771511"/>
                  </a:lnTo>
                  <a:lnTo>
                    <a:pt x="420339" y="773576"/>
                  </a:lnTo>
                  <a:lnTo>
                    <a:pt x="416779" y="774193"/>
                  </a:lnTo>
                  <a:lnTo>
                    <a:pt x="414353" y="778200"/>
                  </a:lnTo>
                  <a:lnTo>
                    <a:pt x="411455" y="780779"/>
                  </a:lnTo>
                  <a:lnTo>
                    <a:pt x="410975" y="783182"/>
                  </a:lnTo>
                  <a:lnTo>
                    <a:pt x="411455" y="786782"/>
                  </a:lnTo>
                  <a:lnTo>
                    <a:pt x="411083" y="790867"/>
                  </a:lnTo>
                  <a:lnTo>
                    <a:pt x="405329" y="797681"/>
                  </a:lnTo>
                  <a:lnTo>
                    <a:pt x="403503" y="799342"/>
                  </a:lnTo>
                  <a:lnTo>
                    <a:pt x="401354" y="799743"/>
                  </a:lnTo>
                  <a:lnTo>
                    <a:pt x="393708" y="798127"/>
                  </a:lnTo>
                  <a:lnTo>
                    <a:pt x="391427" y="797179"/>
                  </a:lnTo>
                  <a:lnTo>
                    <a:pt x="389575" y="795402"/>
                  </a:lnTo>
                  <a:lnTo>
                    <a:pt x="388167" y="793744"/>
                  </a:lnTo>
                  <a:lnTo>
                    <a:pt x="386246" y="790624"/>
                  </a:lnTo>
                  <a:lnTo>
                    <a:pt x="384566" y="787741"/>
                  </a:lnTo>
                  <a:lnTo>
                    <a:pt x="382885" y="785102"/>
                  </a:lnTo>
                  <a:lnTo>
                    <a:pt x="380149" y="781486"/>
                  </a:lnTo>
                  <a:lnTo>
                    <a:pt x="376883" y="778139"/>
                  </a:lnTo>
                  <a:lnTo>
                    <a:pt x="374002" y="775976"/>
                  </a:lnTo>
                  <a:lnTo>
                    <a:pt x="371712" y="772829"/>
                  </a:lnTo>
                  <a:lnTo>
                    <a:pt x="371696" y="768652"/>
                  </a:lnTo>
                  <a:lnTo>
                    <a:pt x="369878" y="765827"/>
                  </a:lnTo>
                  <a:lnTo>
                    <a:pt x="369943" y="765204"/>
                  </a:lnTo>
                  <a:lnTo>
                    <a:pt x="370078" y="763901"/>
                  </a:lnTo>
                  <a:lnTo>
                    <a:pt x="371131" y="756765"/>
                  </a:lnTo>
                  <a:lnTo>
                    <a:pt x="370621" y="753771"/>
                  </a:lnTo>
                  <a:lnTo>
                    <a:pt x="368195" y="750235"/>
                  </a:lnTo>
                  <a:lnTo>
                    <a:pt x="367147" y="742583"/>
                  </a:lnTo>
                  <a:lnTo>
                    <a:pt x="364995" y="739156"/>
                  </a:lnTo>
                  <a:lnTo>
                    <a:pt x="362611" y="731944"/>
                  </a:lnTo>
                  <a:lnTo>
                    <a:pt x="360317" y="728679"/>
                  </a:lnTo>
                  <a:lnTo>
                    <a:pt x="357676" y="726039"/>
                  </a:lnTo>
                  <a:lnTo>
                    <a:pt x="353835" y="725799"/>
                  </a:lnTo>
                  <a:lnTo>
                    <a:pt x="350473" y="724599"/>
                  </a:lnTo>
                  <a:lnTo>
                    <a:pt x="347352" y="718837"/>
                  </a:lnTo>
                  <a:lnTo>
                    <a:pt x="345431" y="714514"/>
                  </a:lnTo>
                  <a:lnTo>
                    <a:pt x="345296" y="708575"/>
                  </a:lnTo>
                  <a:lnTo>
                    <a:pt x="344871" y="706698"/>
                  </a:lnTo>
                  <a:lnTo>
                    <a:pt x="347475" y="701370"/>
                  </a:lnTo>
                  <a:lnTo>
                    <a:pt x="348671" y="694705"/>
                  </a:lnTo>
                  <a:lnTo>
                    <a:pt x="347686" y="692388"/>
                  </a:lnTo>
                  <a:lnTo>
                    <a:pt x="345312" y="690127"/>
                  </a:lnTo>
                  <a:lnTo>
                    <a:pt x="341625" y="688852"/>
                  </a:lnTo>
                  <a:lnTo>
                    <a:pt x="340489" y="687546"/>
                  </a:lnTo>
                  <a:lnTo>
                    <a:pt x="340800" y="681925"/>
                  </a:lnTo>
                  <a:lnTo>
                    <a:pt x="339410" y="680088"/>
                  </a:lnTo>
                  <a:lnTo>
                    <a:pt x="335711" y="677575"/>
                  </a:lnTo>
                  <a:lnTo>
                    <a:pt x="333034" y="677378"/>
                  </a:lnTo>
                  <a:lnTo>
                    <a:pt x="330856" y="676114"/>
                  </a:lnTo>
                  <a:lnTo>
                    <a:pt x="327500" y="672542"/>
                  </a:lnTo>
                  <a:lnTo>
                    <a:pt x="324967" y="671138"/>
                  </a:lnTo>
                  <a:lnTo>
                    <a:pt x="321626" y="670762"/>
                  </a:lnTo>
                  <a:lnTo>
                    <a:pt x="319723" y="670546"/>
                  </a:lnTo>
                  <a:lnTo>
                    <a:pt x="314461" y="669859"/>
                  </a:lnTo>
                  <a:lnTo>
                    <a:pt x="311820" y="669860"/>
                  </a:lnTo>
                  <a:lnTo>
                    <a:pt x="308218" y="670339"/>
                  </a:lnTo>
                  <a:lnTo>
                    <a:pt x="300295" y="669619"/>
                  </a:lnTo>
                  <a:lnTo>
                    <a:pt x="295733" y="668900"/>
                  </a:lnTo>
                  <a:lnTo>
                    <a:pt x="293333" y="667697"/>
                  </a:lnTo>
                  <a:lnTo>
                    <a:pt x="290211" y="666977"/>
                  </a:lnTo>
                  <a:lnTo>
                    <a:pt x="286412" y="668265"/>
                  </a:lnTo>
                  <a:lnTo>
                    <a:pt x="283687" y="667836"/>
                  </a:lnTo>
                  <a:lnTo>
                    <a:pt x="281088" y="668176"/>
                  </a:lnTo>
                  <a:lnTo>
                    <a:pt x="277007" y="668417"/>
                  </a:lnTo>
                  <a:lnTo>
                    <a:pt x="274126" y="669620"/>
                  </a:lnTo>
                  <a:lnTo>
                    <a:pt x="271485" y="671060"/>
                  </a:lnTo>
                  <a:lnTo>
                    <a:pt x="269316" y="673906"/>
                  </a:lnTo>
                  <a:lnTo>
                    <a:pt x="266848" y="673994"/>
                  </a:lnTo>
                  <a:lnTo>
                    <a:pt x="259960" y="672980"/>
                  </a:lnTo>
                  <a:lnTo>
                    <a:pt x="253958" y="670340"/>
                  </a:lnTo>
                  <a:lnTo>
                    <a:pt x="251557" y="666257"/>
                  </a:lnTo>
                  <a:lnTo>
                    <a:pt x="249397" y="660735"/>
                  </a:lnTo>
                  <a:lnTo>
                    <a:pt x="247956" y="656894"/>
                  </a:lnTo>
                  <a:lnTo>
                    <a:pt x="252132" y="645178"/>
                  </a:lnTo>
                  <a:lnTo>
                    <a:pt x="246909" y="638286"/>
                  </a:lnTo>
                  <a:lnTo>
                    <a:pt x="251798" y="636967"/>
                  </a:lnTo>
                  <a:lnTo>
                    <a:pt x="254199" y="637207"/>
                  </a:lnTo>
                  <a:lnTo>
                    <a:pt x="255159" y="635767"/>
                  </a:lnTo>
                  <a:lnTo>
                    <a:pt x="256119" y="633364"/>
                  </a:lnTo>
                  <a:lnTo>
                    <a:pt x="259314" y="632663"/>
                  </a:lnTo>
                  <a:lnTo>
                    <a:pt x="258239" y="628562"/>
                  </a:lnTo>
                  <a:lnTo>
                    <a:pt x="259876" y="620597"/>
                  </a:lnTo>
                  <a:lnTo>
                    <a:pt x="257814" y="612808"/>
                  </a:lnTo>
                  <a:lnTo>
                    <a:pt x="258820" y="601168"/>
                  </a:lnTo>
                  <a:lnTo>
                    <a:pt x="259927" y="599506"/>
                  </a:lnTo>
                  <a:lnTo>
                    <a:pt x="257074" y="596766"/>
                  </a:lnTo>
                  <a:lnTo>
                    <a:pt x="253196" y="594539"/>
                  </a:lnTo>
                  <a:lnTo>
                    <a:pt x="253661" y="589260"/>
                  </a:lnTo>
                  <a:lnTo>
                    <a:pt x="253821" y="584636"/>
                  </a:lnTo>
                  <a:lnTo>
                    <a:pt x="254618" y="580329"/>
                  </a:lnTo>
                  <a:lnTo>
                    <a:pt x="255256" y="577777"/>
                  </a:lnTo>
                  <a:lnTo>
                    <a:pt x="257489" y="573789"/>
                  </a:lnTo>
                  <a:lnTo>
                    <a:pt x="259403" y="569804"/>
                  </a:lnTo>
                  <a:lnTo>
                    <a:pt x="259882" y="566134"/>
                  </a:lnTo>
                  <a:lnTo>
                    <a:pt x="260041" y="561188"/>
                  </a:lnTo>
                  <a:lnTo>
                    <a:pt x="260201" y="556723"/>
                  </a:lnTo>
                  <a:lnTo>
                    <a:pt x="259084" y="551462"/>
                  </a:lnTo>
                  <a:lnTo>
                    <a:pt x="257020" y="542546"/>
                  </a:lnTo>
                  <a:lnTo>
                    <a:pt x="257021" y="537482"/>
                  </a:lnTo>
                  <a:lnTo>
                    <a:pt x="255430" y="533287"/>
                  </a:lnTo>
                  <a:lnTo>
                    <a:pt x="249065" y="527935"/>
                  </a:lnTo>
                  <a:lnTo>
                    <a:pt x="243278" y="525331"/>
                  </a:lnTo>
                  <a:lnTo>
                    <a:pt x="237782" y="523739"/>
                  </a:lnTo>
                  <a:lnTo>
                    <a:pt x="233660" y="519754"/>
                  </a:lnTo>
                  <a:lnTo>
                    <a:pt x="229830" y="517138"/>
                  </a:lnTo>
                  <a:lnTo>
                    <a:pt x="229055" y="514301"/>
                  </a:lnTo>
                  <a:lnTo>
                    <a:pt x="230639" y="512712"/>
                  </a:lnTo>
                  <a:lnTo>
                    <a:pt x="232224" y="509942"/>
                  </a:lnTo>
                  <a:lnTo>
                    <a:pt x="232280" y="507223"/>
                  </a:lnTo>
                  <a:lnTo>
                    <a:pt x="231135" y="505620"/>
                  </a:lnTo>
                  <a:lnTo>
                    <a:pt x="229990" y="503101"/>
                  </a:lnTo>
                  <a:lnTo>
                    <a:pt x="227986" y="501075"/>
                  </a:lnTo>
                  <a:lnTo>
                    <a:pt x="226840" y="500042"/>
                  </a:lnTo>
                  <a:lnTo>
                    <a:pt x="225489" y="498851"/>
                  </a:lnTo>
                  <a:lnTo>
                    <a:pt x="224436" y="498326"/>
                  </a:lnTo>
                  <a:lnTo>
                    <a:pt x="223062" y="498326"/>
                  </a:lnTo>
                  <a:lnTo>
                    <a:pt x="221925" y="498851"/>
                  </a:lnTo>
                  <a:lnTo>
                    <a:pt x="220085" y="498666"/>
                  </a:lnTo>
                  <a:lnTo>
                    <a:pt x="218825" y="497864"/>
                  </a:lnTo>
                  <a:lnTo>
                    <a:pt x="217567" y="496871"/>
                  </a:lnTo>
                  <a:lnTo>
                    <a:pt x="216650" y="495692"/>
                  </a:lnTo>
                  <a:lnTo>
                    <a:pt x="216307" y="493973"/>
                  </a:lnTo>
                  <a:lnTo>
                    <a:pt x="216379" y="492117"/>
                  </a:lnTo>
                  <a:lnTo>
                    <a:pt x="216307" y="490884"/>
                  </a:lnTo>
                  <a:lnTo>
                    <a:pt x="216879" y="489395"/>
                  </a:lnTo>
                  <a:lnTo>
                    <a:pt x="217567" y="487758"/>
                  </a:lnTo>
                  <a:lnTo>
                    <a:pt x="216234" y="485239"/>
                  </a:lnTo>
                  <a:lnTo>
                    <a:pt x="214520" y="484383"/>
                  </a:lnTo>
                  <a:lnTo>
                    <a:pt x="213021" y="483310"/>
                  </a:lnTo>
                  <a:lnTo>
                    <a:pt x="212378" y="480528"/>
                  </a:lnTo>
                  <a:lnTo>
                    <a:pt x="211950" y="478599"/>
                  </a:lnTo>
                  <a:lnTo>
                    <a:pt x="209892" y="476652"/>
                  </a:lnTo>
                  <a:lnTo>
                    <a:pt x="208577" y="475747"/>
                  </a:lnTo>
                  <a:lnTo>
                    <a:pt x="207269" y="473499"/>
                  </a:lnTo>
                  <a:lnTo>
                    <a:pt x="206476" y="471916"/>
                  </a:lnTo>
                  <a:lnTo>
                    <a:pt x="200013" y="466789"/>
                  </a:lnTo>
                  <a:lnTo>
                    <a:pt x="196211" y="463842"/>
                  </a:lnTo>
                  <a:lnTo>
                    <a:pt x="195163" y="470412"/>
                  </a:lnTo>
                  <a:lnTo>
                    <a:pt x="193582" y="473213"/>
                  </a:lnTo>
                  <a:lnTo>
                    <a:pt x="190134" y="475802"/>
                  </a:lnTo>
                  <a:lnTo>
                    <a:pt x="182067" y="473672"/>
                  </a:lnTo>
                  <a:lnTo>
                    <a:pt x="178425" y="472387"/>
                  </a:lnTo>
                  <a:lnTo>
                    <a:pt x="175494" y="472509"/>
                  </a:lnTo>
                  <a:lnTo>
                    <a:pt x="172030" y="473310"/>
                  </a:lnTo>
                  <a:lnTo>
                    <a:pt x="168571" y="474528"/>
                  </a:lnTo>
                  <a:lnTo>
                    <a:pt x="167071" y="476457"/>
                  </a:lnTo>
                  <a:lnTo>
                    <a:pt x="166429" y="477742"/>
                  </a:lnTo>
                  <a:lnTo>
                    <a:pt x="164715" y="477743"/>
                  </a:lnTo>
                  <a:lnTo>
                    <a:pt x="160859" y="477098"/>
                  </a:lnTo>
                  <a:lnTo>
                    <a:pt x="159146" y="477527"/>
                  </a:lnTo>
                  <a:lnTo>
                    <a:pt x="154472" y="480996"/>
                  </a:lnTo>
                  <a:lnTo>
                    <a:pt x="146821" y="488061"/>
                  </a:lnTo>
                  <a:lnTo>
                    <a:pt x="143028" y="489538"/>
                  </a:lnTo>
                  <a:lnTo>
                    <a:pt x="136701" y="480473"/>
                  </a:lnTo>
                  <a:lnTo>
                    <a:pt x="134940" y="479243"/>
                  </a:lnTo>
                  <a:lnTo>
                    <a:pt x="134297" y="477742"/>
                  </a:lnTo>
                  <a:lnTo>
                    <a:pt x="132154" y="476886"/>
                  </a:lnTo>
                  <a:lnTo>
                    <a:pt x="128941" y="476029"/>
                  </a:lnTo>
                  <a:lnTo>
                    <a:pt x="125728" y="474744"/>
                  </a:lnTo>
                  <a:lnTo>
                    <a:pt x="123586" y="474316"/>
                  </a:lnTo>
                  <a:lnTo>
                    <a:pt x="122729" y="471959"/>
                  </a:lnTo>
                  <a:lnTo>
                    <a:pt x="118017" y="470485"/>
                  </a:lnTo>
                  <a:lnTo>
                    <a:pt x="112510" y="468046"/>
                  </a:lnTo>
                  <a:lnTo>
                    <a:pt x="107706" y="463386"/>
                  </a:lnTo>
                  <a:lnTo>
                    <a:pt x="106161" y="459018"/>
                  </a:lnTo>
                  <a:lnTo>
                    <a:pt x="105771" y="454716"/>
                  </a:lnTo>
                  <a:lnTo>
                    <a:pt x="103267" y="451888"/>
                  </a:lnTo>
                  <a:lnTo>
                    <a:pt x="100545" y="450236"/>
                  </a:lnTo>
                  <a:lnTo>
                    <a:pt x="97129" y="448483"/>
                  </a:lnTo>
                  <a:lnTo>
                    <a:pt x="95121" y="447165"/>
                  </a:lnTo>
                  <a:lnTo>
                    <a:pt x="94682" y="440160"/>
                  </a:lnTo>
                  <a:lnTo>
                    <a:pt x="93502" y="435534"/>
                  </a:lnTo>
                  <a:lnTo>
                    <a:pt x="91080" y="431693"/>
                  </a:lnTo>
                  <a:lnTo>
                    <a:pt x="88518" y="426007"/>
                  </a:lnTo>
                  <a:lnTo>
                    <a:pt x="86846" y="421958"/>
                  </a:lnTo>
                  <a:lnTo>
                    <a:pt x="86674" y="417562"/>
                  </a:lnTo>
                  <a:lnTo>
                    <a:pt x="86857" y="412753"/>
                  </a:lnTo>
                  <a:lnTo>
                    <a:pt x="86587" y="406973"/>
                  </a:lnTo>
                  <a:lnTo>
                    <a:pt x="86125" y="401748"/>
                  </a:lnTo>
                  <a:lnTo>
                    <a:pt x="82187" y="397094"/>
                  </a:lnTo>
                  <a:lnTo>
                    <a:pt x="79057" y="395165"/>
                  </a:lnTo>
                  <a:lnTo>
                    <a:pt x="76645" y="393570"/>
                  </a:lnTo>
                  <a:lnTo>
                    <a:pt x="75550" y="390171"/>
                  </a:lnTo>
                  <a:lnTo>
                    <a:pt x="74441" y="387549"/>
                  </a:lnTo>
                  <a:lnTo>
                    <a:pt x="72390" y="384323"/>
                  </a:lnTo>
                  <a:lnTo>
                    <a:pt x="71347" y="385265"/>
                  </a:lnTo>
                  <a:lnTo>
                    <a:pt x="69278" y="387592"/>
                  </a:lnTo>
                  <a:lnTo>
                    <a:pt x="66950" y="387072"/>
                  </a:lnTo>
                  <a:lnTo>
                    <a:pt x="63587" y="389403"/>
                  </a:lnTo>
                  <a:lnTo>
                    <a:pt x="60477" y="390308"/>
                  </a:lnTo>
                  <a:lnTo>
                    <a:pt x="56818" y="392598"/>
                  </a:lnTo>
                  <a:lnTo>
                    <a:pt x="53228" y="394804"/>
                  </a:lnTo>
                  <a:lnTo>
                    <a:pt x="48692" y="394530"/>
                  </a:lnTo>
                  <a:lnTo>
                    <a:pt x="43200" y="393786"/>
                  </a:lnTo>
                  <a:lnTo>
                    <a:pt x="39407" y="393224"/>
                  </a:lnTo>
                  <a:lnTo>
                    <a:pt x="34178" y="392926"/>
                  </a:lnTo>
                  <a:lnTo>
                    <a:pt x="31410" y="395845"/>
                  </a:lnTo>
                  <a:lnTo>
                    <a:pt x="28852" y="397510"/>
                  </a:lnTo>
                  <a:lnTo>
                    <a:pt x="24359" y="394761"/>
                  </a:lnTo>
                  <a:lnTo>
                    <a:pt x="22191" y="391368"/>
                  </a:lnTo>
                  <a:lnTo>
                    <a:pt x="21168" y="387850"/>
                  </a:lnTo>
                  <a:lnTo>
                    <a:pt x="20133" y="383455"/>
                  </a:lnTo>
                  <a:lnTo>
                    <a:pt x="18322" y="380089"/>
                  </a:lnTo>
                  <a:lnTo>
                    <a:pt x="15994" y="376729"/>
                  </a:lnTo>
                  <a:lnTo>
                    <a:pt x="11597" y="374919"/>
                  </a:lnTo>
                  <a:lnTo>
                    <a:pt x="7459" y="375435"/>
                  </a:lnTo>
                  <a:lnTo>
                    <a:pt x="3456" y="376761"/>
                  </a:lnTo>
                  <a:lnTo>
                    <a:pt x="4186" y="375448"/>
                  </a:lnTo>
                  <a:lnTo>
                    <a:pt x="5391" y="372075"/>
                  </a:lnTo>
                  <a:lnTo>
                    <a:pt x="4427" y="371352"/>
                  </a:lnTo>
                  <a:lnTo>
                    <a:pt x="4668" y="370147"/>
                  </a:lnTo>
                  <a:lnTo>
                    <a:pt x="6595" y="367978"/>
                  </a:lnTo>
                  <a:lnTo>
                    <a:pt x="6354" y="366050"/>
                  </a:lnTo>
                  <a:lnTo>
                    <a:pt x="3704" y="365568"/>
                  </a:lnTo>
                  <a:lnTo>
                    <a:pt x="1535" y="364123"/>
                  </a:lnTo>
                  <a:lnTo>
                    <a:pt x="0" y="362807"/>
                  </a:lnTo>
                  <a:close/>
                </a:path>
              </a:pathLst>
            </a:custGeom>
            <a:solidFill>
              <a:srgbClr val="EEB71A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" name="object 106">
              <a:extLst>
                <a:ext uri="{FF2B5EF4-FFF2-40B4-BE49-F238E27FC236}">
                  <a16:creationId xmlns:a16="http://schemas.microsoft.com/office/drawing/2014/main" id="{3CBEA04D-A58E-4DC8-9B5C-9A8B0E91F95B}"/>
                </a:ext>
              </a:extLst>
            </p:cNvPr>
            <p:cNvSpPr/>
            <p:nvPr/>
          </p:nvSpPr>
          <p:spPr>
            <a:xfrm>
              <a:off x="2270440" y="9245004"/>
              <a:ext cx="787061" cy="759547"/>
            </a:xfrm>
            <a:custGeom>
              <a:avLst/>
              <a:gdLst/>
              <a:ahLst/>
              <a:cxnLst/>
              <a:rect l="l" t="t" r="r" b="b"/>
              <a:pathLst>
                <a:path w="787061" h="759547">
                  <a:moveTo>
                    <a:pt x="0" y="320360"/>
                  </a:moveTo>
                  <a:lnTo>
                    <a:pt x="400" y="319949"/>
                  </a:lnTo>
                  <a:lnTo>
                    <a:pt x="1605" y="317085"/>
                  </a:lnTo>
                  <a:lnTo>
                    <a:pt x="2694" y="313613"/>
                  </a:lnTo>
                  <a:lnTo>
                    <a:pt x="4841" y="310921"/>
                  </a:lnTo>
                  <a:lnTo>
                    <a:pt x="7454" y="308196"/>
                  </a:lnTo>
                  <a:lnTo>
                    <a:pt x="11117" y="305016"/>
                  </a:lnTo>
                  <a:lnTo>
                    <a:pt x="15749" y="302392"/>
                  </a:lnTo>
                  <a:lnTo>
                    <a:pt x="21244" y="299940"/>
                  </a:lnTo>
                  <a:lnTo>
                    <a:pt x="25310" y="299287"/>
                  </a:lnTo>
                  <a:lnTo>
                    <a:pt x="30939" y="296519"/>
                  </a:lnTo>
                  <a:lnTo>
                    <a:pt x="34718" y="295034"/>
                  </a:lnTo>
                  <a:lnTo>
                    <a:pt x="37740" y="291434"/>
                  </a:lnTo>
                  <a:lnTo>
                    <a:pt x="37891" y="290146"/>
                  </a:lnTo>
                  <a:lnTo>
                    <a:pt x="38236" y="287151"/>
                  </a:lnTo>
                  <a:lnTo>
                    <a:pt x="37365" y="284502"/>
                  </a:lnTo>
                  <a:lnTo>
                    <a:pt x="35846" y="280274"/>
                  </a:lnTo>
                  <a:lnTo>
                    <a:pt x="34239" y="276981"/>
                  </a:lnTo>
                  <a:lnTo>
                    <a:pt x="31638" y="273982"/>
                  </a:lnTo>
                  <a:lnTo>
                    <a:pt x="29172" y="269429"/>
                  </a:lnTo>
                  <a:lnTo>
                    <a:pt x="27399" y="267230"/>
                  </a:lnTo>
                  <a:lnTo>
                    <a:pt x="25211" y="264590"/>
                  </a:lnTo>
                  <a:lnTo>
                    <a:pt x="22465" y="260520"/>
                  </a:lnTo>
                  <a:lnTo>
                    <a:pt x="19042" y="254411"/>
                  </a:lnTo>
                  <a:lnTo>
                    <a:pt x="20431" y="247658"/>
                  </a:lnTo>
                  <a:lnTo>
                    <a:pt x="19952" y="243335"/>
                  </a:lnTo>
                  <a:lnTo>
                    <a:pt x="19231" y="240215"/>
                  </a:lnTo>
                  <a:lnTo>
                    <a:pt x="17551" y="237332"/>
                  </a:lnTo>
                  <a:lnTo>
                    <a:pt x="14910" y="233493"/>
                  </a:lnTo>
                  <a:lnTo>
                    <a:pt x="11308" y="229410"/>
                  </a:lnTo>
                  <a:lnTo>
                    <a:pt x="9628" y="225567"/>
                  </a:lnTo>
                  <a:lnTo>
                    <a:pt x="7997" y="221983"/>
                  </a:lnTo>
                  <a:lnTo>
                    <a:pt x="8733" y="215519"/>
                  </a:lnTo>
                  <a:lnTo>
                    <a:pt x="8900" y="209790"/>
                  </a:lnTo>
                  <a:lnTo>
                    <a:pt x="10117" y="204686"/>
                  </a:lnTo>
                  <a:lnTo>
                    <a:pt x="11536" y="200263"/>
                  </a:lnTo>
                  <a:lnTo>
                    <a:pt x="12783" y="196782"/>
                  </a:lnTo>
                  <a:lnTo>
                    <a:pt x="15040" y="192149"/>
                  </a:lnTo>
                  <a:lnTo>
                    <a:pt x="18327" y="181885"/>
                  </a:lnTo>
                  <a:lnTo>
                    <a:pt x="19782" y="179164"/>
                  </a:lnTo>
                  <a:lnTo>
                    <a:pt x="23406" y="175214"/>
                  </a:lnTo>
                  <a:lnTo>
                    <a:pt x="30390" y="169270"/>
                  </a:lnTo>
                  <a:lnTo>
                    <a:pt x="33284" y="165989"/>
                  </a:lnTo>
                  <a:lnTo>
                    <a:pt x="34586" y="160955"/>
                  </a:lnTo>
                  <a:lnTo>
                    <a:pt x="33801" y="158458"/>
                  </a:lnTo>
                  <a:lnTo>
                    <a:pt x="31395" y="156065"/>
                  </a:lnTo>
                  <a:lnTo>
                    <a:pt x="27103" y="155728"/>
                  </a:lnTo>
                  <a:lnTo>
                    <a:pt x="24456" y="153276"/>
                  </a:lnTo>
                  <a:lnTo>
                    <a:pt x="24518" y="152513"/>
                  </a:lnTo>
                  <a:lnTo>
                    <a:pt x="24802" y="149078"/>
                  </a:lnTo>
                  <a:lnTo>
                    <a:pt x="27498" y="146350"/>
                  </a:lnTo>
                  <a:lnTo>
                    <a:pt x="31875" y="143206"/>
                  </a:lnTo>
                  <a:lnTo>
                    <a:pt x="32411" y="142729"/>
                  </a:lnTo>
                  <a:lnTo>
                    <a:pt x="33692" y="131726"/>
                  </a:lnTo>
                  <a:lnTo>
                    <a:pt x="31272" y="126784"/>
                  </a:lnTo>
                  <a:lnTo>
                    <a:pt x="26203" y="120548"/>
                  </a:lnTo>
                  <a:lnTo>
                    <a:pt x="24036" y="117133"/>
                  </a:lnTo>
                  <a:lnTo>
                    <a:pt x="20313" y="110113"/>
                  </a:lnTo>
                  <a:lnTo>
                    <a:pt x="20061" y="106267"/>
                  </a:lnTo>
                  <a:lnTo>
                    <a:pt x="22628" y="100302"/>
                  </a:lnTo>
                  <a:lnTo>
                    <a:pt x="26110" y="97677"/>
                  </a:lnTo>
                  <a:lnTo>
                    <a:pt x="29436" y="90158"/>
                  </a:lnTo>
                  <a:lnTo>
                    <a:pt x="32077" y="86319"/>
                  </a:lnTo>
                  <a:lnTo>
                    <a:pt x="31837" y="82956"/>
                  </a:lnTo>
                  <a:lnTo>
                    <a:pt x="34477" y="78636"/>
                  </a:lnTo>
                  <a:lnTo>
                    <a:pt x="35437" y="75753"/>
                  </a:lnTo>
                  <a:lnTo>
                    <a:pt x="36398" y="71914"/>
                  </a:lnTo>
                  <a:lnTo>
                    <a:pt x="38079" y="66152"/>
                  </a:lnTo>
                  <a:lnTo>
                    <a:pt x="37118" y="58469"/>
                  </a:lnTo>
                  <a:lnTo>
                    <a:pt x="36225" y="56057"/>
                  </a:lnTo>
                  <a:lnTo>
                    <a:pt x="33727" y="51121"/>
                  </a:lnTo>
                  <a:lnTo>
                    <a:pt x="34557" y="48363"/>
                  </a:lnTo>
                  <a:lnTo>
                    <a:pt x="36398" y="43341"/>
                  </a:lnTo>
                  <a:lnTo>
                    <a:pt x="39279" y="40702"/>
                  </a:lnTo>
                  <a:lnTo>
                    <a:pt x="39279" y="36859"/>
                  </a:lnTo>
                  <a:lnTo>
                    <a:pt x="41200" y="31340"/>
                  </a:lnTo>
                  <a:lnTo>
                    <a:pt x="41440" y="27257"/>
                  </a:lnTo>
                  <a:lnTo>
                    <a:pt x="41441" y="25337"/>
                  </a:lnTo>
                  <a:lnTo>
                    <a:pt x="39863" y="23441"/>
                  </a:lnTo>
                  <a:lnTo>
                    <a:pt x="41297" y="19176"/>
                  </a:lnTo>
                  <a:lnTo>
                    <a:pt x="44101" y="19225"/>
                  </a:lnTo>
                  <a:lnTo>
                    <a:pt x="49328" y="20586"/>
                  </a:lnTo>
                  <a:lnTo>
                    <a:pt x="50257" y="15264"/>
                  </a:lnTo>
                  <a:lnTo>
                    <a:pt x="53695" y="15048"/>
                  </a:lnTo>
                  <a:lnTo>
                    <a:pt x="56566" y="16931"/>
                  </a:lnTo>
                  <a:lnTo>
                    <a:pt x="58966" y="20054"/>
                  </a:lnTo>
                  <a:lnTo>
                    <a:pt x="60407" y="22934"/>
                  </a:lnTo>
                  <a:lnTo>
                    <a:pt x="63181" y="23818"/>
                  </a:lnTo>
                  <a:lnTo>
                    <a:pt x="65359" y="25082"/>
                  </a:lnTo>
                  <a:lnTo>
                    <a:pt x="67881" y="25285"/>
                  </a:lnTo>
                  <a:lnTo>
                    <a:pt x="72444" y="22463"/>
                  </a:lnTo>
                  <a:lnTo>
                    <a:pt x="71932" y="20534"/>
                  </a:lnTo>
                  <a:lnTo>
                    <a:pt x="73372" y="15972"/>
                  </a:lnTo>
                  <a:lnTo>
                    <a:pt x="75052" y="13092"/>
                  </a:lnTo>
                  <a:lnTo>
                    <a:pt x="77213" y="12852"/>
                  </a:lnTo>
                  <a:lnTo>
                    <a:pt x="80094" y="12132"/>
                  </a:lnTo>
                  <a:lnTo>
                    <a:pt x="81295" y="14052"/>
                  </a:lnTo>
                  <a:lnTo>
                    <a:pt x="83215" y="15252"/>
                  </a:lnTo>
                  <a:lnTo>
                    <a:pt x="86817" y="16212"/>
                  </a:lnTo>
                  <a:lnTo>
                    <a:pt x="89549" y="15216"/>
                  </a:lnTo>
                  <a:lnTo>
                    <a:pt x="99301" y="10449"/>
                  </a:lnTo>
                  <a:lnTo>
                    <a:pt x="105784" y="7810"/>
                  </a:lnTo>
                  <a:lnTo>
                    <a:pt x="108905" y="7330"/>
                  </a:lnTo>
                  <a:lnTo>
                    <a:pt x="111721" y="7096"/>
                  </a:lnTo>
                  <a:lnTo>
                    <a:pt x="116863" y="7074"/>
                  </a:lnTo>
                  <a:lnTo>
                    <a:pt x="127010" y="4598"/>
                  </a:lnTo>
                  <a:lnTo>
                    <a:pt x="135679" y="7740"/>
                  </a:lnTo>
                  <a:lnTo>
                    <a:pt x="135864" y="6473"/>
                  </a:lnTo>
                  <a:lnTo>
                    <a:pt x="141461" y="1521"/>
                  </a:lnTo>
                  <a:lnTo>
                    <a:pt x="143706" y="616"/>
                  </a:lnTo>
                  <a:lnTo>
                    <a:pt x="149210" y="0"/>
                  </a:lnTo>
                  <a:lnTo>
                    <a:pt x="150593" y="486"/>
                  </a:lnTo>
                  <a:lnTo>
                    <a:pt x="155816" y="7378"/>
                  </a:lnTo>
                  <a:lnTo>
                    <a:pt x="151640" y="19094"/>
                  </a:lnTo>
                  <a:lnTo>
                    <a:pt x="153081" y="22935"/>
                  </a:lnTo>
                  <a:lnTo>
                    <a:pt x="155241" y="28457"/>
                  </a:lnTo>
                  <a:lnTo>
                    <a:pt x="157642" y="32540"/>
                  </a:lnTo>
                  <a:lnTo>
                    <a:pt x="163644" y="35180"/>
                  </a:lnTo>
                  <a:lnTo>
                    <a:pt x="170532" y="36194"/>
                  </a:lnTo>
                  <a:lnTo>
                    <a:pt x="173001" y="36106"/>
                  </a:lnTo>
                  <a:lnTo>
                    <a:pt x="175169" y="33260"/>
                  </a:lnTo>
                  <a:lnTo>
                    <a:pt x="177810" y="31820"/>
                  </a:lnTo>
                  <a:lnTo>
                    <a:pt x="180691" y="30617"/>
                  </a:lnTo>
                  <a:lnTo>
                    <a:pt x="184773" y="30377"/>
                  </a:lnTo>
                  <a:lnTo>
                    <a:pt x="187371" y="30036"/>
                  </a:lnTo>
                  <a:lnTo>
                    <a:pt x="190096" y="30465"/>
                  </a:lnTo>
                  <a:lnTo>
                    <a:pt x="193895" y="29177"/>
                  </a:lnTo>
                  <a:lnTo>
                    <a:pt x="197017" y="29897"/>
                  </a:lnTo>
                  <a:lnTo>
                    <a:pt x="199418" y="31100"/>
                  </a:lnTo>
                  <a:lnTo>
                    <a:pt x="203979" y="31820"/>
                  </a:lnTo>
                  <a:lnTo>
                    <a:pt x="211902" y="32539"/>
                  </a:lnTo>
                  <a:lnTo>
                    <a:pt x="215504" y="32060"/>
                  </a:lnTo>
                  <a:lnTo>
                    <a:pt x="218145" y="32060"/>
                  </a:lnTo>
                  <a:lnTo>
                    <a:pt x="223407" y="32746"/>
                  </a:lnTo>
                  <a:lnTo>
                    <a:pt x="225310" y="32962"/>
                  </a:lnTo>
                  <a:lnTo>
                    <a:pt x="228651" y="33338"/>
                  </a:lnTo>
                  <a:lnTo>
                    <a:pt x="231184" y="34742"/>
                  </a:lnTo>
                  <a:lnTo>
                    <a:pt x="234540" y="38314"/>
                  </a:lnTo>
                  <a:lnTo>
                    <a:pt x="236718" y="39578"/>
                  </a:lnTo>
                  <a:lnTo>
                    <a:pt x="239395" y="39776"/>
                  </a:lnTo>
                  <a:lnTo>
                    <a:pt x="243094" y="42288"/>
                  </a:lnTo>
                  <a:lnTo>
                    <a:pt x="244484" y="44125"/>
                  </a:lnTo>
                  <a:lnTo>
                    <a:pt x="244173" y="49746"/>
                  </a:lnTo>
                  <a:lnTo>
                    <a:pt x="245309" y="51052"/>
                  </a:lnTo>
                  <a:lnTo>
                    <a:pt x="248996" y="52327"/>
                  </a:lnTo>
                  <a:lnTo>
                    <a:pt x="251371" y="54588"/>
                  </a:lnTo>
                  <a:lnTo>
                    <a:pt x="252355" y="56905"/>
                  </a:lnTo>
                  <a:lnTo>
                    <a:pt x="251159" y="63570"/>
                  </a:lnTo>
                  <a:lnTo>
                    <a:pt x="248555" y="68898"/>
                  </a:lnTo>
                  <a:lnTo>
                    <a:pt x="248980" y="70775"/>
                  </a:lnTo>
                  <a:lnTo>
                    <a:pt x="249116" y="76714"/>
                  </a:lnTo>
                  <a:lnTo>
                    <a:pt x="251036" y="81037"/>
                  </a:lnTo>
                  <a:lnTo>
                    <a:pt x="254158" y="86799"/>
                  </a:lnTo>
                  <a:lnTo>
                    <a:pt x="257519" y="87999"/>
                  </a:lnTo>
                  <a:lnTo>
                    <a:pt x="261360" y="88240"/>
                  </a:lnTo>
                  <a:lnTo>
                    <a:pt x="264001" y="90879"/>
                  </a:lnTo>
                  <a:lnTo>
                    <a:pt x="266295" y="94144"/>
                  </a:lnTo>
                  <a:lnTo>
                    <a:pt x="268679" y="101356"/>
                  </a:lnTo>
                  <a:lnTo>
                    <a:pt x="270831" y="104783"/>
                  </a:lnTo>
                  <a:lnTo>
                    <a:pt x="271879" y="112435"/>
                  </a:lnTo>
                  <a:lnTo>
                    <a:pt x="274306" y="115971"/>
                  </a:lnTo>
                  <a:lnTo>
                    <a:pt x="274815" y="118965"/>
                  </a:lnTo>
                  <a:lnTo>
                    <a:pt x="273762" y="126101"/>
                  </a:lnTo>
                  <a:lnTo>
                    <a:pt x="273627" y="127404"/>
                  </a:lnTo>
                  <a:lnTo>
                    <a:pt x="273562" y="128027"/>
                  </a:lnTo>
                  <a:lnTo>
                    <a:pt x="275380" y="130852"/>
                  </a:lnTo>
                  <a:lnTo>
                    <a:pt x="275396" y="135029"/>
                  </a:lnTo>
                  <a:lnTo>
                    <a:pt x="277686" y="138176"/>
                  </a:lnTo>
                  <a:lnTo>
                    <a:pt x="280567" y="140339"/>
                  </a:lnTo>
                  <a:lnTo>
                    <a:pt x="283833" y="143686"/>
                  </a:lnTo>
                  <a:lnTo>
                    <a:pt x="286569" y="147302"/>
                  </a:lnTo>
                  <a:lnTo>
                    <a:pt x="288250" y="149941"/>
                  </a:lnTo>
                  <a:lnTo>
                    <a:pt x="289930" y="152824"/>
                  </a:lnTo>
                  <a:lnTo>
                    <a:pt x="291851" y="155944"/>
                  </a:lnTo>
                  <a:lnTo>
                    <a:pt x="293259" y="157603"/>
                  </a:lnTo>
                  <a:lnTo>
                    <a:pt x="295111" y="159379"/>
                  </a:lnTo>
                  <a:lnTo>
                    <a:pt x="297392" y="160327"/>
                  </a:lnTo>
                  <a:lnTo>
                    <a:pt x="305038" y="161943"/>
                  </a:lnTo>
                  <a:lnTo>
                    <a:pt x="307187" y="161542"/>
                  </a:lnTo>
                  <a:lnTo>
                    <a:pt x="309013" y="159881"/>
                  </a:lnTo>
                  <a:lnTo>
                    <a:pt x="314767" y="153067"/>
                  </a:lnTo>
                  <a:lnTo>
                    <a:pt x="315140" y="148982"/>
                  </a:lnTo>
                  <a:lnTo>
                    <a:pt x="314659" y="145382"/>
                  </a:lnTo>
                  <a:lnTo>
                    <a:pt x="315139" y="142979"/>
                  </a:lnTo>
                  <a:lnTo>
                    <a:pt x="318037" y="140400"/>
                  </a:lnTo>
                  <a:lnTo>
                    <a:pt x="320463" y="136393"/>
                  </a:lnTo>
                  <a:lnTo>
                    <a:pt x="324023" y="135776"/>
                  </a:lnTo>
                  <a:lnTo>
                    <a:pt x="327275" y="133711"/>
                  </a:lnTo>
                  <a:lnTo>
                    <a:pt x="329681" y="132025"/>
                  </a:lnTo>
                  <a:lnTo>
                    <a:pt x="333929" y="124346"/>
                  </a:lnTo>
                  <a:lnTo>
                    <a:pt x="336460" y="123814"/>
                  </a:lnTo>
                  <a:lnTo>
                    <a:pt x="340175" y="124819"/>
                  </a:lnTo>
                  <a:lnTo>
                    <a:pt x="343470" y="125454"/>
                  </a:lnTo>
                  <a:lnTo>
                    <a:pt x="346111" y="123531"/>
                  </a:lnTo>
                  <a:lnTo>
                    <a:pt x="348031" y="122332"/>
                  </a:lnTo>
                  <a:lnTo>
                    <a:pt x="351865" y="118528"/>
                  </a:lnTo>
                  <a:lnTo>
                    <a:pt x="354066" y="118437"/>
                  </a:lnTo>
                  <a:lnTo>
                    <a:pt x="354994" y="121132"/>
                  </a:lnTo>
                  <a:lnTo>
                    <a:pt x="356195" y="122091"/>
                  </a:lnTo>
                  <a:lnTo>
                    <a:pt x="357875" y="122332"/>
                  </a:lnTo>
                  <a:lnTo>
                    <a:pt x="359960" y="121673"/>
                  </a:lnTo>
                  <a:lnTo>
                    <a:pt x="363157" y="118972"/>
                  </a:lnTo>
                  <a:lnTo>
                    <a:pt x="364117" y="117769"/>
                  </a:lnTo>
                  <a:lnTo>
                    <a:pt x="365985" y="117709"/>
                  </a:lnTo>
                  <a:lnTo>
                    <a:pt x="367780" y="117168"/>
                  </a:lnTo>
                  <a:lnTo>
                    <a:pt x="369697" y="117708"/>
                  </a:lnTo>
                  <a:lnTo>
                    <a:pt x="373499" y="120834"/>
                  </a:lnTo>
                  <a:lnTo>
                    <a:pt x="375522" y="122332"/>
                  </a:lnTo>
                  <a:lnTo>
                    <a:pt x="374561" y="124975"/>
                  </a:lnTo>
                  <a:lnTo>
                    <a:pt x="374561" y="128094"/>
                  </a:lnTo>
                  <a:lnTo>
                    <a:pt x="375521" y="132177"/>
                  </a:lnTo>
                  <a:lnTo>
                    <a:pt x="376482" y="135536"/>
                  </a:lnTo>
                  <a:lnTo>
                    <a:pt x="377202" y="138176"/>
                  </a:lnTo>
                  <a:lnTo>
                    <a:pt x="379363" y="138899"/>
                  </a:lnTo>
                  <a:lnTo>
                    <a:pt x="381284" y="136976"/>
                  </a:lnTo>
                  <a:lnTo>
                    <a:pt x="383204" y="136257"/>
                  </a:lnTo>
                  <a:lnTo>
                    <a:pt x="384405" y="136016"/>
                  </a:lnTo>
                  <a:lnTo>
                    <a:pt x="386566" y="136737"/>
                  </a:lnTo>
                  <a:lnTo>
                    <a:pt x="387550" y="139082"/>
                  </a:lnTo>
                  <a:lnTo>
                    <a:pt x="387045" y="141059"/>
                  </a:lnTo>
                  <a:lnTo>
                    <a:pt x="387286" y="153064"/>
                  </a:lnTo>
                  <a:lnTo>
                    <a:pt x="386325" y="160026"/>
                  </a:lnTo>
                  <a:lnTo>
                    <a:pt x="386085" y="162426"/>
                  </a:lnTo>
                  <a:lnTo>
                    <a:pt x="386085" y="163626"/>
                  </a:lnTo>
                  <a:lnTo>
                    <a:pt x="386085" y="165789"/>
                  </a:lnTo>
                  <a:lnTo>
                    <a:pt x="386085" y="172752"/>
                  </a:lnTo>
                  <a:lnTo>
                    <a:pt x="389686" y="176591"/>
                  </a:lnTo>
                  <a:lnTo>
                    <a:pt x="393820" y="176023"/>
                  </a:lnTo>
                  <a:lnTo>
                    <a:pt x="395689" y="177311"/>
                  </a:lnTo>
                  <a:lnTo>
                    <a:pt x="398570" y="179234"/>
                  </a:lnTo>
                  <a:lnTo>
                    <a:pt x="400010" y="180194"/>
                  </a:lnTo>
                  <a:lnTo>
                    <a:pt x="401931" y="182833"/>
                  </a:lnTo>
                  <a:lnTo>
                    <a:pt x="406013" y="185956"/>
                  </a:lnTo>
                  <a:lnTo>
                    <a:pt x="407835" y="186264"/>
                  </a:lnTo>
                  <a:lnTo>
                    <a:pt x="414579" y="192828"/>
                  </a:lnTo>
                  <a:lnTo>
                    <a:pt x="416372" y="193177"/>
                  </a:lnTo>
                  <a:lnTo>
                    <a:pt x="418190" y="192250"/>
                  </a:lnTo>
                  <a:lnTo>
                    <a:pt x="422299" y="183997"/>
                  </a:lnTo>
                  <a:lnTo>
                    <a:pt x="424297" y="182755"/>
                  </a:lnTo>
                  <a:lnTo>
                    <a:pt x="433143" y="180674"/>
                  </a:lnTo>
                  <a:lnTo>
                    <a:pt x="437704" y="175152"/>
                  </a:lnTo>
                  <a:lnTo>
                    <a:pt x="437464" y="163626"/>
                  </a:lnTo>
                  <a:lnTo>
                    <a:pt x="435690" y="159771"/>
                  </a:lnTo>
                  <a:lnTo>
                    <a:pt x="434608" y="156956"/>
                  </a:lnTo>
                  <a:lnTo>
                    <a:pt x="436644" y="155476"/>
                  </a:lnTo>
                  <a:lnTo>
                    <a:pt x="438985" y="154756"/>
                  </a:lnTo>
                  <a:lnTo>
                    <a:pt x="439705" y="152775"/>
                  </a:lnTo>
                  <a:lnTo>
                    <a:pt x="439885" y="150613"/>
                  </a:lnTo>
                  <a:lnTo>
                    <a:pt x="440785" y="150254"/>
                  </a:lnTo>
                  <a:lnTo>
                    <a:pt x="442406" y="149352"/>
                  </a:lnTo>
                  <a:lnTo>
                    <a:pt x="444689" y="148180"/>
                  </a:lnTo>
                  <a:lnTo>
                    <a:pt x="444746" y="145752"/>
                  </a:lnTo>
                  <a:lnTo>
                    <a:pt x="445827" y="144671"/>
                  </a:lnTo>
                  <a:lnTo>
                    <a:pt x="446907" y="143410"/>
                  </a:lnTo>
                  <a:lnTo>
                    <a:pt x="449068" y="141612"/>
                  </a:lnTo>
                  <a:lnTo>
                    <a:pt x="451409" y="141071"/>
                  </a:lnTo>
                  <a:lnTo>
                    <a:pt x="454289" y="140531"/>
                  </a:lnTo>
                  <a:lnTo>
                    <a:pt x="454830" y="138371"/>
                  </a:lnTo>
                  <a:lnTo>
                    <a:pt x="454649" y="136211"/>
                  </a:lnTo>
                  <a:lnTo>
                    <a:pt x="455550" y="134410"/>
                  </a:lnTo>
                  <a:lnTo>
                    <a:pt x="458971" y="130270"/>
                  </a:lnTo>
                  <a:lnTo>
                    <a:pt x="458250" y="127748"/>
                  </a:lnTo>
                  <a:lnTo>
                    <a:pt x="459331" y="125585"/>
                  </a:lnTo>
                  <a:lnTo>
                    <a:pt x="460772" y="123425"/>
                  </a:lnTo>
                  <a:lnTo>
                    <a:pt x="463127" y="121575"/>
                  </a:lnTo>
                  <a:lnTo>
                    <a:pt x="465097" y="121533"/>
                  </a:lnTo>
                  <a:lnTo>
                    <a:pt x="465093" y="122705"/>
                  </a:lnTo>
                  <a:lnTo>
                    <a:pt x="466975" y="123000"/>
                  </a:lnTo>
                  <a:lnTo>
                    <a:pt x="467434" y="124865"/>
                  </a:lnTo>
                  <a:lnTo>
                    <a:pt x="468153" y="126487"/>
                  </a:lnTo>
                  <a:lnTo>
                    <a:pt x="469234" y="128826"/>
                  </a:lnTo>
                  <a:lnTo>
                    <a:pt x="469054" y="132429"/>
                  </a:lnTo>
                  <a:lnTo>
                    <a:pt x="469054" y="134950"/>
                  </a:lnTo>
                  <a:lnTo>
                    <a:pt x="469954" y="136390"/>
                  </a:lnTo>
                  <a:lnTo>
                    <a:pt x="471575" y="136931"/>
                  </a:lnTo>
                  <a:lnTo>
                    <a:pt x="474647" y="133778"/>
                  </a:lnTo>
                  <a:lnTo>
                    <a:pt x="477803" y="131521"/>
                  </a:lnTo>
                  <a:lnTo>
                    <a:pt x="479468" y="131567"/>
                  </a:lnTo>
                  <a:lnTo>
                    <a:pt x="482345" y="134771"/>
                  </a:lnTo>
                  <a:lnTo>
                    <a:pt x="483843" y="135482"/>
                  </a:lnTo>
                  <a:lnTo>
                    <a:pt x="487891" y="132536"/>
                  </a:lnTo>
                  <a:lnTo>
                    <a:pt x="489701" y="131217"/>
                  </a:lnTo>
                  <a:lnTo>
                    <a:pt x="503328" y="128753"/>
                  </a:lnTo>
                  <a:lnTo>
                    <a:pt x="519687" y="121263"/>
                  </a:lnTo>
                  <a:lnTo>
                    <a:pt x="543955" y="103890"/>
                  </a:lnTo>
                  <a:lnTo>
                    <a:pt x="548025" y="101925"/>
                  </a:lnTo>
                  <a:lnTo>
                    <a:pt x="548505" y="100245"/>
                  </a:lnTo>
                  <a:lnTo>
                    <a:pt x="548745" y="97122"/>
                  </a:lnTo>
                  <a:lnTo>
                    <a:pt x="551146" y="92323"/>
                  </a:lnTo>
                  <a:lnTo>
                    <a:pt x="553067" y="90400"/>
                  </a:lnTo>
                  <a:lnTo>
                    <a:pt x="555144" y="88340"/>
                  </a:lnTo>
                  <a:lnTo>
                    <a:pt x="557571" y="87593"/>
                  </a:lnTo>
                  <a:lnTo>
                    <a:pt x="559997" y="88155"/>
                  </a:lnTo>
                  <a:lnTo>
                    <a:pt x="563750" y="87999"/>
                  </a:lnTo>
                  <a:lnTo>
                    <a:pt x="565911" y="91120"/>
                  </a:lnTo>
                  <a:lnTo>
                    <a:pt x="568072" y="93283"/>
                  </a:lnTo>
                  <a:lnTo>
                    <a:pt x="569992" y="96162"/>
                  </a:lnTo>
                  <a:lnTo>
                    <a:pt x="573646" y="95223"/>
                  </a:lnTo>
                  <a:lnTo>
                    <a:pt x="575514" y="94962"/>
                  </a:lnTo>
                  <a:lnTo>
                    <a:pt x="577435" y="101684"/>
                  </a:lnTo>
                  <a:lnTo>
                    <a:pt x="578155" y="105287"/>
                  </a:lnTo>
                  <a:lnTo>
                    <a:pt x="579116" y="106247"/>
                  </a:lnTo>
                  <a:lnTo>
                    <a:pt x="581037" y="105047"/>
                  </a:lnTo>
                  <a:lnTo>
                    <a:pt x="583258" y="102365"/>
                  </a:lnTo>
                  <a:lnTo>
                    <a:pt x="586983" y="103097"/>
                  </a:lnTo>
                  <a:lnTo>
                    <a:pt x="586906" y="104408"/>
                  </a:lnTo>
                  <a:lnTo>
                    <a:pt x="586458" y="106347"/>
                  </a:lnTo>
                  <a:lnTo>
                    <a:pt x="586310" y="107838"/>
                  </a:lnTo>
                  <a:lnTo>
                    <a:pt x="588398" y="110225"/>
                  </a:lnTo>
                  <a:lnTo>
                    <a:pt x="588249" y="112612"/>
                  </a:lnTo>
                  <a:lnTo>
                    <a:pt x="588448" y="116900"/>
                  </a:lnTo>
                  <a:lnTo>
                    <a:pt x="588597" y="118392"/>
                  </a:lnTo>
                  <a:lnTo>
                    <a:pt x="590835" y="120779"/>
                  </a:lnTo>
                  <a:lnTo>
                    <a:pt x="589195" y="123613"/>
                  </a:lnTo>
                  <a:lnTo>
                    <a:pt x="589642" y="125552"/>
                  </a:lnTo>
                  <a:lnTo>
                    <a:pt x="593670" y="128685"/>
                  </a:lnTo>
                  <a:lnTo>
                    <a:pt x="594864" y="129580"/>
                  </a:lnTo>
                  <a:lnTo>
                    <a:pt x="595342" y="135073"/>
                  </a:lnTo>
                  <a:lnTo>
                    <a:pt x="595342" y="137758"/>
                  </a:lnTo>
                  <a:lnTo>
                    <a:pt x="595044" y="139995"/>
                  </a:lnTo>
                  <a:lnTo>
                    <a:pt x="597132" y="140742"/>
                  </a:lnTo>
                  <a:lnTo>
                    <a:pt x="598027" y="141488"/>
                  </a:lnTo>
                  <a:lnTo>
                    <a:pt x="598326" y="142830"/>
                  </a:lnTo>
                  <a:lnTo>
                    <a:pt x="597580" y="144918"/>
                  </a:lnTo>
                  <a:lnTo>
                    <a:pt x="596685" y="147604"/>
                  </a:lnTo>
                  <a:lnTo>
                    <a:pt x="595940" y="150139"/>
                  </a:lnTo>
                  <a:lnTo>
                    <a:pt x="593554" y="153570"/>
                  </a:lnTo>
                  <a:lnTo>
                    <a:pt x="592808" y="154913"/>
                  </a:lnTo>
                  <a:lnTo>
                    <a:pt x="591316" y="156554"/>
                  </a:lnTo>
                  <a:lnTo>
                    <a:pt x="591764" y="159985"/>
                  </a:lnTo>
                  <a:lnTo>
                    <a:pt x="593107" y="164012"/>
                  </a:lnTo>
                  <a:lnTo>
                    <a:pt x="594599" y="166697"/>
                  </a:lnTo>
                  <a:lnTo>
                    <a:pt x="595643" y="168786"/>
                  </a:lnTo>
                  <a:lnTo>
                    <a:pt x="595792" y="170874"/>
                  </a:lnTo>
                  <a:lnTo>
                    <a:pt x="594450" y="172217"/>
                  </a:lnTo>
                  <a:lnTo>
                    <a:pt x="590571" y="171023"/>
                  </a:lnTo>
                  <a:lnTo>
                    <a:pt x="585798" y="171172"/>
                  </a:lnTo>
                  <a:lnTo>
                    <a:pt x="582367" y="173858"/>
                  </a:lnTo>
                  <a:lnTo>
                    <a:pt x="582665" y="175797"/>
                  </a:lnTo>
                  <a:lnTo>
                    <a:pt x="579682" y="178631"/>
                  </a:lnTo>
                  <a:lnTo>
                    <a:pt x="579384" y="180123"/>
                  </a:lnTo>
                  <a:lnTo>
                    <a:pt x="580876" y="182659"/>
                  </a:lnTo>
                  <a:lnTo>
                    <a:pt x="582368" y="184449"/>
                  </a:lnTo>
                  <a:lnTo>
                    <a:pt x="584606" y="185343"/>
                  </a:lnTo>
                  <a:lnTo>
                    <a:pt x="585501" y="185940"/>
                  </a:lnTo>
                  <a:lnTo>
                    <a:pt x="585501" y="187581"/>
                  </a:lnTo>
                  <a:lnTo>
                    <a:pt x="587142" y="189073"/>
                  </a:lnTo>
                  <a:lnTo>
                    <a:pt x="587142" y="190266"/>
                  </a:lnTo>
                  <a:lnTo>
                    <a:pt x="585054" y="192056"/>
                  </a:lnTo>
                  <a:lnTo>
                    <a:pt x="584755" y="193249"/>
                  </a:lnTo>
                  <a:lnTo>
                    <a:pt x="585502" y="194443"/>
                  </a:lnTo>
                  <a:lnTo>
                    <a:pt x="586546" y="196531"/>
                  </a:lnTo>
                  <a:lnTo>
                    <a:pt x="586695" y="198471"/>
                  </a:lnTo>
                  <a:lnTo>
                    <a:pt x="585800" y="201007"/>
                  </a:lnTo>
                  <a:lnTo>
                    <a:pt x="584309" y="202797"/>
                  </a:lnTo>
                  <a:lnTo>
                    <a:pt x="580281" y="204437"/>
                  </a:lnTo>
                  <a:lnTo>
                    <a:pt x="578492" y="206973"/>
                  </a:lnTo>
                  <a:lnTo>
                    <a:pt x="574912" y="214731"/>
                  </a:lnTo>
                  <a:lnTo>
                    <a:pt x="574763" y="216819"/>
                  </a:lnTo>
                  <a:lnTo>
                    <a:pt x="575807" y="218608"/>
                  </a:lnTo>
                  <a:lnTo>
                    <a:pt x="577299" y="219056"/>
                  </a:lnTo>
                  <a:lnTo>
                    <a:pt x="578791" y="220697"/>
                  </a:lnTo>
                  <a:lnTo>
                    <a:pt x="578493" y="222636"/>
                  </a:lnTo>
                  <a:lnTo>
                    <a:pt x="577747" y="224277"/>
                  </a:lnTo>
                  <a:lnTo>
                    <a:pt x="577747" y="225918"/>
                  </a:lnTo>
                  <a:lnTo>
                    <a:pt x="577747" y="227410"/>
                  </a:lnTo>
                  <a:lnTo>
                    <a:pt x="577449" y="228305"/>
                  </a:lnTo>
                  <a:lnTo>
                    <a:pt x="576703" y="230841"/>
                  </a:lnTo>
                  <a:lnTo>
                    <a:pt x="576555" y="233526"/>
                  </a:lnTo>
                  <a:lnTo>
                    <a:pt x="581627" y="238747"/>
                  </a:lnTo>
                  <a:lnTo>
                    <a:pt x="582224" y="239343"/>
                  </a:lnTo>
                  <a:lnTo>
                    <a:pt x="584014" y="239343"/>
                  </a:lnTo>
                  <a:lnTo>
                    <a:pt x="584909" y="239791"/>
                  </a:lnTo>
                  <a:lnTo>
                    <a:pt x="585208" y="241283"/>
                  </a:lnTo>
                  <a:lnTo>
                    <a:pt x="584760" y="242774"/>
                  </a:lnTo>
                  <a:lnTo>
                    <a:pt x="583268" y="244564"/>
                  </a:lnTo>
                  <a:lnTo>
                    <a:pt x="582224" y="245608"/>
                  </a:lnTo>
                  <a:lnTo>
                    <a:pt x="582374" y="247100"/>
                  </a:lnTo>
                  <a:lnTo>
                    <a:pt x="582523" y="248890"/>
                  </a:lnTo>
                  <a:lnTo>
                    <a:pt x="582523" y="251128"/>
                  </a:lnTo>
                  <a:lnTo>
                    <a:pt x="583120" y="253664"/>
                  </a:lnTo>
                  <a:lnTo>
                    <a:pt x="583120" y="255006"/>
                  </a:lnTo>
                  <a:lnTo>
                    <a:pt x="582375" y="256498"/>
                  </a:lnTo>
                  <a:lnTo>
                    <a:pt x="582374" y="258437"/>
                  </a:lnTo>
                  <a:lnTo>
                    <a:pt x="581151" y="258463"/>
                  </a:lnTo>
                  <a:lnTo>
                    <a:pt x="581300" y="260402"/>
                  </a:lnTo>
                  <a:lnTo>
                    <a:pt x="582046" y="261446"/>
                  </a:lnTo>
                  <a:lnTo>
                    <a:pt x="582047" y="262640"/>
                  </a:lnTo>
                  <a:lnTo>
                    <a:pt x="581151" y="264728"/>
                  </a:lnTo>
                  <a:lnTo>
                    <a:pt x="581152" y="267264"/>
                  </a:lnTo>
                  <a:lnTo>
                    <a:pt x="580853" y="268309"/>
                  </a:lnTo>
                  <a:lnTo>
                    <a:pt x="579810" y="270546"/>
                  </a:lnTo>
                  <a:lnTo>
                    <a:pt x="579874" y="274220"/>
                  </a:lnTo>
                  <a:lnTo>
                    <a:pt x="582125" y="283448"/>
                  </a:lnTo>
                  <a:lnTo>
                    <a:pt x="581081" y="285386"/>
                  </a:lnTo>
                  <a:lnTo>
                    <a:pt x="580037" y="287027"/>
                  </a:lnTo>
                  <a:lnTo>
                    <a:pt x="577800" y="289116"/>
                  </a:lnTo>
                  <a:lnTo>
                    <a:pt x="577501" y="290458"/>
                  </a:lnTo>
                  <a:lnTo>
                    <a:pt x="578098" y="293740"/>
                  </a:lnTo>
                  <a:lnTo>
                    <a:pt x="578695" y="295232"/>
                  </a:lnTo>
                  <a:lnTo>
                    <a:pt x="580933" y="297320"/>
                  </a:lnTo>
                  <a:lnTo>
                    <a:pt x="579441" y="298812"/>
                  </a:lnTo>
                  <a:lnTo>
                    <a:pt x="577950" y="300005"/>
                  </a:lnTo>
                  <a:lnTo>
                    <a:pt x="577801" y="301199"/>
                  </a:lnTo>
                  <a:lnTo>
                    <a:pt x="578397" y="302093"/>
                  </a:lnTo>
                  <a:lnTo>
                    <a:pt x="580933" y="302989"/>
                  </a:lnTo>
                  <a:lnTo>
                    <a:pt x="582426" y="303436"/>
                  </a:lnTo>
                  <a:lnTo>
                    <a:pt x="584216" y="304481"/>
                  </a:lnTo>
                  <a:lnTo>
                    <a:pt x="585707" y="304480"/>
                  </a:lnTo>
                  <a:lnTo>
                    <a:pt x="588840" y="304779"/>
                  </a:lnTo>
                  <a:lnTo>
                    <a:pt x="589884" y="305972"/>
                  </a:lnTo>
                  <a:lnTo>
                    <a:pt x="590630" y="307911"/>
                  </a:lnTo>
                  <a:lnTo>
                    <a:pt x="590481" y="309552"/>
                  </a:lnTo>
                  <a:lnTo>
                    <a:pt x="591228" y="311790"/>
                  </a:lnTo>
                  <a:lnTo>
                    <a:pt x="591675" y="313580"/>
                  </a:lnTo>
                  <a:lnTo>
                    <a:pt x="593018" y="316115"/>
                  </a:lnTo>
                  <a:lnTo>
                    <a:pt x="594659" y="318353"/>
                  </a:lnTo>
                  <a:lnTo>
                    <a:pt x="595704" y="320143"/>
                  </a:lnTo>
                  <a:lnTo>
                    <a:pt x="597196" y="321486"/>
                  </a:lnTo>
                  <a:lnTo>
                    <a:pt x="598091" y="323126"/>
                  </a:lnTo>
                  <a:lnTo>
                    <a:pt x="598091" y="325663"/>
                  </a:lnTo>
                  <a:lnTo>
                    <a:pt x="599433" y="326856"/>
                  </a:lnTo>
                  <a:lnTo>
                    <a:pt x="600477" y="327602"/>
                  </a:lnTo>
                  <a:lnTo>
                    <a:pt x="601672" y="328795"/>
                  </a:lnTo>
                  <a:lnTo>
                    <a:pt x="603611" y="329988"/>
                  </a:lnTo>
                  <a:lnTo>
                    <a:pt x="605550" y="330585"/>
                  </a:lnTo>
                  <a:lnTo>
                    <a:pt x="607191" y="331928"/>
                  </a:lnTo>
                  <a:lnTo>
                    <a:pt x="609279" y="332823"/>
                  </a:lnTo>
                  <a:lnTo>
                    <a:pt x="610921" y="334464"/>
                  </a:lnTo>
                  <a:lnTo>
                    <a:pt x="612711" y="335956"/>
                  </a:lnTo>
                  <a:lnTo>
                    <a:pt x="613308" y="337149"/>
                  </a:lnTo>
                  <a:lnTo>
                    <a:pt x="613755" y="338342"/>
                  </a:lnTo>
                  <a:lnTo>
                    <a:pt x="614502" y="339834"/>
                  </a:lnTo>
                  <a:lnTo>
                    <a:pt x="614651" y="340579"/>
                  </a:lnTo>
                  <a:lnTo>
                    <a:pt x="613756" y="341325"/>
                  </a:lnTo>
                  <a:lnTo>
                    <a:pt x="612115" y="341773"/>
                  </a:lnTo>
                  <a:lnTo>
                    <a:pt x="611518" y="342817"/>
                  </a:lnTo>
                  <a:lnTo>
                    <a:pt x="611071" y="344757"/>
                  </a:lnTo>
                  <a:lnTo>
                    <a:pt x="610325" y="348038"/>
                  </a:lnTo>
                  <a:lnTo>
                    <a:pt x="609729" y="351022"/>
                  </a:lnTo>
                  <a:lnTo>
                    <a:pt x="610325" y="352811"/>
                  </a:lnTo>
                  <a:lnTo>
                    <a:pt x="611221" y="352662"/>
                  </a:lnTo>
                  <a:lnTo>
                    <a:pt x="612563" y="352961"/>
                  </a:lnTo>
                  <a:lnTo>
                    <a:pt x="614353" y="353408"/>
                  </a:lnTo>
                  <a:lnTo>
                    <a:pt x="616740" y="353557"/>
                  </a:lnTo>
                  <a:lnTo>
                    <a:pt x="618083" y="353707"/>
                  </a:lnTo>
                  <a:lnTo>
                    <a:pt x="619276" y="354453"/>
                  </a:lnTo>
                  <a:lnTo>
                    <a:pt x="620619" y="355049"/>
                  </a:lnTo>
                  <a:lnTo>
                    <a:pt x="621961" y="356541"/>
                  </a:lnTo>
                  <a:lnTo>
                    <a:pt x="622857" y="356541"/>
                  </a:lnTo>
                  <a:lnTo>
                    <a:pt x="623752" y="355795"/>
                  </a:lnTo>
                  <a:lnTo>
                    <a:pt x="624796" y="355646"/>
                  </a:lnTo>
                  <a:lnTo>
                    <a:pt x="625989" y="356243"/>
                  </a:lnTo>
                  <a:lnTo>
                    <a:pt x="626288" y="357883"/>
                  </a:lnTo>
                  <a:lnTo>
                    <a:pt x="629271" y="359375"/>
                  </a:lnTo>
                  <a:lnTo>
                    <a:pt x="629570" y="360270"/>
                  </a:lnTo>
                  <a:lnTo>
                    <a:pt x="629272" y="362060"/>
                  </a:lnTo>
                  <a:lnTo>
                    <a:pt x="630018" y="363552"/>
                  </a:lnTo>
                  <a:lnTo>
                    <a:pt x="631211" y="364000"/>
                  </a:lnTo>
                  <a:lnTo>
                    <a:pt x="634195" y="364298"/>
                  </a:lnTo>
                  <a:lnTo>
                    <a:pt x="635836" y="365491"/>
                  </a:lnTo>
                  <a:lnTo>
                    <a:pt x="636284" y="367580"/>
                  </a:lnTo>
                  <a:lnTo>
                    <a:pt x="635986" y="369817"/>
                  </a:lnTo>
                  <a:lnTo>
                    <a:pt x="635389" y="372204"/>
                  </a:lnTo>
                  <a:lnTo>
                    <a:pt x="636732" y="375336"/>
                  </a:lnTo>
                  <a:lnTo>
                    <a:pt x="638373" y="376530"/>
                  </a:lnTo>
                  <a:lnTo>
                    <a:pt x="638074" y="377425"/>
                  </a:lnTo>
                  <a:lnTo>
                    <a:pt x="636732" y="378916"/>
                  </a:lnTo>
                  <a:lnTo>
                    <a:pt x="637180" y="380707"/>
                  </a:lnTo>
                  <a:lnTo>
                    <a:pt x="639119" y="384287"/>
                  </a:lnTo>
                  <a:lnTo>
                    <a:pt x="640611" y="386823"/>
                  </a:lnTo>
                  <a:lnTo>
                    <a:pt x="641656" y="389657"/>
                  </a:lnTo>
                  <a:lnTo>
                    <a:pt x="641059" y="390254"/>
                  </a:lnTo>
                  <a:lnTo>
                    <a:pt x="640314" y="391894"/>
                  </a:lnTo>
                  <a:lnTo>
                    <a:pt x="640313" y="393684"/>
                  </a:lnTo>
                  <a:lnTo>
                    <a:pt x="639568" y="395176"/>
                  </a:lnTo>
                  <a:lnTo>
                    <a:pt x="639419" y="397563"/>
                  </a:lnTo>
                  <a:lnTo>
                    <a:pt x="638375" y="398159"/>
                  </a:lnTo>
                  <a:lnTo>
                    <a:pt x="636734" y="399055"/>
                  </a:lnTo>
                  <a:lnTo>
                    <a:pt x="635784" y="402542"/>
                  </a:lnTo>
                  <a:lnTo>
                    <a:pt x="635634" y="404780"/>
                  </a:lnTo>
                  <a:lnTo>
                    <a:pt x="633397" y="406420"/>
                  </a:lnTo>
                  <a:lnTo>
                    <a:pt x="633845" y="408061"/>
                  </a:lnTo>
                  <a:lnTo>
                    <a:pt x="635784" y="409105"/>
                  </a:lnTo>
                  <a:lnTo>
                    <a:pt x="635784" y="410597"/>
                  </a:lnTo>
                  <a:lnTo>
                    <a:pt x="635635" y="412835"/>
                  </a:lnTo>
                  <a:lnTo>
                    <a:pt x="636083" y="416116"/>
                  </a:lnTo>
                  <a:lnTo>
                    <a:pt x="636531" y="418205"/>
                  </a:lnTo>
                  <a:lnTo>
                    <a:pt x="638172" y="420443"/>
                  </a:lnTo>
                  <a:lnTo>
                    <a:pt x="639216" y="422232"/>
                  </a:lnTo>
                  <a:lnTo>
                    <a:pt x="638023" y="424172"/>
                  </a:lnTo>
                  <a:lnTo>
                    <a:pt x="638769" y="425813"/>
                  </a:lnTo>
                  <a:lnTo>
                    <a:pt x="638918" y="427752"/>
                  </a:lnTo>
                  <a:lnTo>
                    <a:pt x="638769" y="429243"/>
                  </a:lnTo>
                  <a:lnTo>
                    <a:pt x="640858" y="431332"/>
                  </a:lnTo>
                  <a:lnTo>
                    <a:pt x="642947" y="432675"/>
                  </a:lnTo>
                  <a:lnTo>
                    <a:pt x="641903" y="436255"/>
                  </a:lnTo>
                  <a:lnTo>
                    <a:pt x="640709" y="437895"/>
                  </a:lnTo>
                  <a:lnTo>
                    <a:pt x="640709" y="439238"/>
                  </a:lnTo>
                  <a:lnTo>
                    <a:pt x="643246" y="440431"/>
                  </a:lnTo>
                  <a:lnTo>
                    <a:pt x="645931" y="441326"/>
                  </a:lnTo>
                  <a:lnTo>
                    <a:pt x="646080" y="442221"/>
                  </a:lnTo>
                  <a:lnTo>
                    <a:pt x="645036" y="443415"/>
                  </a:lnTo>
                  <a:lnTo>
                    <a:pt x="644141" y="445503"/>
                  </a:lnTo>
                  <a:lnTo>
                    <a:pt x="643992" y="447741"/>
                  </a:lnTo>
                  <a:lnTo>
                    <a:pt x="643097" y="449530"/>
                  </a:lnTo>
                  <a:lnTo>
                    <a:pt x="642949" y="451321"/>
                  </a:lnTo>
                  <a:lnTo>
                    <a:pt x="641606" y="453558"/>
                  </a:lnTo>
                  <a:lnTo>
                    <a:pt x="641159" y="455796"/>
                  </a:lnTo>
                  <a:lnTo>
                    <a:pt x="641755" y="457884"/>
                  </a:lnTo>
                  <a:lnTo>
                    <a:pt x="641458" y="459824"/>
                  </a:lnTo>
                  <a:lnTo>
                    <a:pt x="640861" y="462210"/>
                  </a:lnTo>
                  <a:lnTo>
                    <a:pt x="640563" y="464000"/>
                  </a:lnTo>
                  <a:lnTo>
                    <a:pt x="640861" y="464895"/>
                  </a:lnTo>
                  <a:lnTo>
                    <a:pt x="642651" y="465343"/>
                  </a:lnTo>
                  <a:lnTo>
                    <a:pt x="643696" y="466089"/>
                  </a:lnTo>
                  <a:lnTo>
                    <a:pt x="643695" y="467133"/>
                  </a:lnTo>
                  <a:lnTo>
                    <a:pt x="644144" y="468177"/>
                  </a:lnTo>
                  <a:lnTo>
                    <a:pt x="646530" y="468177"/>
                  </a:lnTo>
                  <a:lnTo>
                    <a:pt x="647276" y="469072"/>
                  </a:lnTo>
                  <a:lnTo>
                    <a:pt x="649066" y="470116"/>
                  </a:lnTo>
                  <a:lnTo>
                    <a:pt x="650409" y="469669"/>
                  </a:lnTo>
                  <a:lnTo>
                    <a:pt x="651901" y="468624"/>
                  </a:lnTo>
                  <a:lnTo>
                    <a:pt x="654436" y="469370"/>
                  </a:lnTo>
                  <a:lnTo>
                    <a:pt x="656376" y="471011"/>
                  </a:lnTo>
                  <a:lnTo>
                    <a:pt x="658017" y="471757"/>
                  </a:lnTo>
                  <a:lnTo>
                    <a:pt x="659359" y="471608"/>
                  </a:lnTo>
                  <a:lnTo>
                    <a:pt x="660404" y="472652"/>
                  </a:lnTo>
                  <a:lnTo>
                    <a:pt x="661896" y="474591"/>
                  </a:lnTo>
                  <a:lnTo>
                    <a:pt x="663686" y="475934"/>
                  </a:lnTo>
                  <a:lnTo>
                    <a:pt x="665626" y="476680"/>
                  </a:lnTo>
                  <a:lnTo>
                    <a:pt x="668162" y="478917"/>
                  </a:lnTo>
                  <a:lnTo>
                    <a:pt x="669803" y="479962"/>
                  </a:lnTo>
                  <a:lnTo>
                    <a:pt x="671593" y="480857"/>
                  </a:lnTo>
                  <a:lnTo>
                    <a:pt x="672040" y="482050"/>
                  </a:lnTo>
                  <a:lnTo>
                    <a:pt x="672787" y="483840"/>
                  </a:lnTo>
                  <a:lnTo>
                    <a:pt x="674129" y="485033"/>
                  </a:lnTo>
                  <a:lnTo>
                    <a:pt x="676516" y="485481"/>
                  </a:lnTo>
                  <a:lnTo>
                    <a:pt x="681141" y="488464"/>
                  </a:lnTo>
                  <a:lnTo>
                    <a:pt x="682931" y="487569"/>
                  </a:lnTo>
                  <a:lnTo>
                    <a:pt x="685317" y="487569"/>
                  </a:lnTo>
                  <a:lnTo>
                    <a:pt x="687406" y="488315"/>
                  </a:lnTo>
                  <a:lnTo>
                    <a:pt x="688451" y="489210"/>
                  </a:lnTo>
                  <a:lnTo>
                    <a:pt x="689345" y="491149"/>
                  </a:lnTo>
                  <a:lnTo>
                    <a:pt x="690092" y="492343"/>
                  </a:lnTo>
                  <a:lnTo>
                    <a:pt x="693075" y="489658"/>
                  </a:lnTo>
                  <a:lnTo>
                    <a:pt x="695611" y="489061"/>
                  </a:lnTo>
                  <a:lnTo>
                    <a:pt x="697252" y="488912"/>
                  </a:lnTo>
                  <a:lnTo>
                    <a:pt x="698296" y="489210"/>
                  </a:lnTo>
                  <a:lnTo>
                    <a:pt x="700385" y="490851"/>
                  </a:lnTo>
                  <a:lnTo>
                    <a:pt x="701280" y="491895"/>
                  </a:lnTo>
                  <a:lnTo>
                    <a:pt x="703070" y="494133"/>
                  </a:lnTo>
                  <a:lnTo>
                    <a:pt x="704711" y="494133"/>
                  </a:lnTo>
                  <a:lnTo>
                    <a:pt x="705457" y="495177"/>
                  </a:lnTo>
                  <a:lnTo>
                    <a:pt x="706799" y="494282"/>
                  </a:lnTo>
                  <a:lnTo>
                    <a:pt x="707098" y="493536"/>
                  </a:lnTo>
                  <a:lnTo>
                    <a:pt x="708142" y="492492"/>
                  </a:lnTo>
                  <a:lnTo>
                    <a:pt x="710082" y="492045"/>
                  </a:lnTo>
                  <a:lnTo>
                    <a:pt x="710976" y="492641"/>
                  </a:lnTo>
                  <a:lnTo>
                    <a:pt x="712021" y="492194"/>
                  </a:lnTo>
                  <a:lnTo>
                    <a:pt x="712617" y="492194"/>
                  </a:lnTo>
                  <a:lnTo>
                    <a:pt x="713811" y="491149"/>
                  </a:lnTo>
                  <a:lnTo>
                    <a:pt x="714706" y="490702"/>
                  </a:lnTo>
                  <a:lnTo>
                    <a:pt x="717689" y="491149"/>
                  </a:lnTo>
                  <a:lnTo>
                    <a:pt x="723059" y="489061"/>
                  </a:lnTo>
                  <a:lnTo>
                    <a:pt x="724551" y="488315"/>
                  </a:lnTo>
                  <a:lnTo>
                    <a:pt x="726192" y="488315"/>
                  </a:lnTo>
                  <a:lnTo>
                    <a:pt x="728430" y="489807"/>
                  </a:lnTo>
                  <a:lnTo>
                    <a:pt x="729474" y="491149"/>
                  </a:lnTo>
                  <a:lnTo>
                    <a:pt x="736933" y="490851"/>
                  </a:lnTo>
                  <a:lnTo>
                    <a:pt x="738872" y="489956"/>
                  </a:lnTo>
                  <a:lnTo>
                    <a:pt x="741259" y="489210"/>
                  </a:lnTo>
                  <a:lnTo>
                    <a:pt x="743944" y="489807"/>
                  </a:lnTo>
                  <a:lnTo>
                    <a:pt x="745138" y="491299"/>
                  </a:lnTo>
                  <a:lnTo>
                    <a:pt x="747226" y="492940"/>
                  </a:lnTo>
                  <a:lnTo>
                    <a:pt x="748867" y="494282"/>
                  </a:lnTo>
                  <a:lnTo>
                    <a:pt x="748867" y="495625"/>
                  </a:lnTo>
                  <a:lnTo>
                    <a:pt x="749912" y="497265"/>
                  </a:lnTo>
                  <a:lnTo>
                    <a:pt x="751404" y="499652"/>
                  </a:lnTo>
                  <a:lnTo>
                    <a:pt x="751404" y="500697"/>
                  </a:lnTo>
                  <a:lnTo>
                    <a:pt x="750957" y="502337"/>
                  </a:lnTo>
                  <a:lnTo>
                    <a:pt x="751553" y="503382"/>
                  </a:lnTo>
                  <a:lnTo>
                    <a:pt x="753194" y="505172"/>
                  </a:lnTo>
                  <a:lnTo>
                    <a:pt x="753344" y="506514"/>
                  </a:lnTo>
                  <a:lnTo>
                    <a:pt x="754538" y="508752"/>
                  </a:lnTo>
                  <a:lnTo>
                    <a:pt x="757074" y="509349"/>
                  </a:lnTo>
                  <a:lnTo>
                    <a:pt x="759460" y="510989"/>
                  </a:lnTo>
                  <a:lnTo>
                    <a:pt x="761101" y="510989"/>
                  </a:lnTo>
                  <a:lnTo>
                    <a:pt x="762444" y="510989"/>
                  </a:lnTo>
                  <a:lnTo>
                    <a:pt x="763786" y="511735"/>
                  </a:lnTo>
                  <a:lnTo>
                    <a:pt x="766472" y="512332"/>
                  </a:lnTo>
                  <a:lnTo>
                    <a:pt x="767814" y="512929"/>
                  </a:lnTo>
                  <a:lnTo>
                    <a:pt x="768113" y="515315"/>
                  </a:lnTo>
                  <a:lnTo>
                    <a:pt x="769008" y="516210"/>
                  </a:lnTo>
                  <a:lnTo>
                    <a:pt x="771246" y="516956"/>
                  </a:lnTo>
                  <a:lnTo>
                    <a:pt x="773185" y="518000"/>
                  </a:lnTo>
                  <a:lnTo>
                    <a:pt x="772589" y="519641"/>
                  </a:lnTo>
                  <a:lnTo>
                    <a:pt x="774230" y="522177"/>
                  </a:lnTo>
                  <a:lnTo>
                    <a:pt x="774677" y="523221"/>
                  </a:lnTo>
                  <a:lnTo>
                    <a:pt x="775423" y="525458"/>
                  </a:lnTo>
                  <a:lnTo>
                    <a:pt x="775424" y="527398"/>
                  </a:lnTo>
                  <a:lnTo>
                    <a:pt x="776915" y="529337"/>
                  </a:lnTo>
                  <a:lnTo>
                    <a:pt x="778407" y="532321"/>
                  </a:lnTo>
                  <a:lnTo>
                    <a:pt x="783480" y="535304"/>
                  </a:lnTo>
                  <a:lnTo>
                    <a:pt x="783182" y="537094"/>
                  </a:lnTo>
                  <a:lnTo>
                    <a:pt x="784674" y="538735"/>
                  </a:lnTo>
                  <a:lnTo>
                    <a:pt x="785718" y="540525"/>
                  </a:lnTo>
                  <a:lnTo>
                    <a:pt x="785420" y="541868"/>
                  </a:lnTo>
                  <a:lnTo>
                    <a:pt x="785121" y="544254"/>
                  </a:lnTo>
                  <a:lnTo>
                    <a:pt x="785122" y="545895"/>
                  </a:lnTo>
                  <a:lnTo>
                    <a:pt x="785718" y="549028"/>
                  </a:lnTo>
                  <a:lnTo>
                    <a:pt x="787061" y="552160"/>
                  </a:lnTo>
                  <a:lnTo>
                    <a:pt x="785719" y="553950"/>
                  </a:lnTo>
                  <a:lnTo>
                    <a:pt x="784526" y="553951"/>
                  </a:lnTo>
                  <a:lnTo>
                    <a:pt x="782736" y="555143"/>
                  </a:lnTo>
                  <a:lnTo>
                    <a:pt x="780946" y="555740"/>
                  </a:lnTo>
                  <a:lnTo>
                    <a:pt x="778857" y="555740"/>
                  </a:lnTo>
                  <a:lnTo>
                    <a:pt x="775426" y="554696"/>
                  </a:lnTo>
                  <a:lnTo>
                    <a:pt x="774531" y="556188"/>
                  </a:lnTo>
                  <a:lnTo>
                    <a:pt x="771548" y="559022"/>
                  </a:lnTo>
                  <a:lnTo>
                    <a:pt x="771399" y="561110"/>
                  </a:lnTo>
                  <a:lnTo>
                    <a:pt x="768565" y="562304"/>
                  </a:lnTo>
                  <a:lnTo>
                    <a:pt x="765283" y="562006"/>
                  </a:lnTo>
                  <a:lnTo>
                    <a:pt x="763194" y="562751"/>
                  </a:lnTo>
                  <a:lnTo>
                    <a:pt x="762747" y="563796"/>
                  </a:lnTo>
                  <a:lnTo>
                    <a:pt x="762896" y="564690"/>
                  </a:lnTo>
                  <a:lnTo>
                    <a:pt x="763940" y="567226"/>
                  </a:lnTo>
                  <a:lnTo>
                    <a:pt x="764687" y="570359"/>
                  </a:lnTo>
                  <a:lnTo>
                    <a:pt x="762748" y="572000"/>
                  </a:lnTo>
                  <a:lnTo>
                    <a:pt x="762449" y="573193"/>
                  </a:lnTo>
                  <a:lnTo>
                    <a:pt x="762897" y="575133"/>
                  </a:lnTo>
                  <a:lnTo>
                    <a:pt x="763942" y="575879"/>
                  </a:lnTo>
                  <a:lnTo>
                    <a:pt x="763559" y="580488"/>
                  </a:lnTo>
                  <a:lnTo>
                    <a:pt x="764471" y="584525"/>
                  </a:lnTo>
                  <a:lnTo>
                    <a:pt x="761189" y="585270"/>
                  </a:lnTo>
                  <a:lnTo>
                    <a:pt x="758951" y="586165"/>
                  </a:lnTo>
                  <a:lnTo>
                    <a:pt x="758354" y="587060"/>
                  </a:lnTo>
                  <a:lnTo>
                    <a:pt x="758205" y="588253"/>
                  </a:lnTo>
                  <a:lnTo>
                    <a:pt x="757161" y="589596"/>
                  </a:lnTo>
                  <a:lnTo>
                    <a:pt x="757758" y="590939"/>
                  </a:lnTo>
                  <a:lnTo>
                    <a:pt x="758057" y="592729"/>
                  </a:lnTo>
                  <a:lnTo>
                    <a:pt x="756714" y="594369"/>
                  </a:lnTo>
                  <a:lnTo>
                    <a:pt x="755223" y="594071"/>
                  </a:lnTo>
                  <a:lnTo>
                    <a:pt x="754029" y="592729"/>
                  </a:lnTo>
                  <a:lnTo>
                    <a:pt x="752388" y="591834"/>
                  </a:lnTo>
                  <a:lnTo>
                    <a:pt x="750001" y="592729"/>
                  </a:lnTo>
                  <a:lnTo>
                    <a:pt x="747465" y="594071"/>
                  </a:lnTo>
                  <a:lnTo>
                    <a:pt x="745377" y="594071"/>
                  </a:lnTo>
                  <a:lnTo>
                    <a:pt x="744631" y="594817"/>
                  </a:lnTo>
                  <a:lnTo>
                    <a:pt x="744184" y="598994"/>
                  </a:lnTo>
                  <a:lnTo>
                    <a:pt x="743438" y="601828"/>
                  </a:lnTo>
                  <a:lnTo>
                    <a:pt x="741648" y="603022"/>
                  </a:lnTo>
                  <a:lnTo>
                    <a:pt x="740007" y="603320"/>
                  </a:lnTo>
                  <a:lnTo>
                    <a:pt x="738516" y="604215"/>
                  </a:lnTo>
                  <a:lnTo>
                    <a:pt x="737322" y="603618"/>
                  </a:lnTo>
                  <a:lnTo>
                    <a:pt x="736576" y="602425"/>
                  </a:lnTo>
                  <a:lnTo>
                    <a:pt x="735831" y="602425"/>
                  </a:lnTo>
                  <a:lnTo>
                    <a:pt x="733294" y="601679"/>
                  </a:lnTo>
                  <a:lnTo>
                    <a:pt x="729415" y="601082"/>
                  </a:lnTo>
                  <a:lnTo>
                    <a:pt x="725835" y="600933"/>
                  </a:lnTo>
                  <a:lnTo>
                    <a:pt x="722404" y="602425"/>
                  </a:lnTo>
                  <a:lnTo>
                    <a:pt x="720316" y="601977"/>
                  </a:lnTo>
                  <a:lnTo>
                    <a:pt x="718377" y="601381"/>
                  </a:lnTo>
                  <a:lnTo>
                    <a:pt x="717929" y="599889"/>
                  </a:lnTo>
                  <a:lnTo>
                    <a:pt x="715244" y="599590"/>
                  </a:lnTo>
                  <a:lnTo>
                    <a:pt x="713454" y="599590"/>
                  </a:lnTo>
                  <a:lnTo>
                    <a:pt x="712260" y="598248"/>
                  </a:lnTo>
                  <a:lnTo>
                    <a:pt x="710619" y="598099"/>
                  </a:lnTo>
                  <a:lnTo>
                    <a:pt x="708530" y="595861"/>
                  </a:lnTo>
                  <a:lnTo>
                    <a:pt x="708381" y="593176"/>
                  </a:lnTo>
                  <a:lnTo>
                    <a:pt x="707784" y="591237"/>
                  </a:lnTo>
                  <a:lnTo>
                    <a:pt x="707038" y="589895"/>
                  </a:lnTo>
                  <a:lnTo>
                    <a:pt x="706441" y="587657"/>
                  </a:lnTo>
                  <a:lnTo>
                    <a:pt x="705248" y="586911"/>
                  </a:lnTo>
                  <a:lnTo>
                    <a:pt x="703905" y="586911"/>
                  </a:lnTo>
                  <a:lnTo>
                    <a:pt x="702115" y="586762"/>
                  </a:lnTo>
                  <a:lnTo>
                    <a:pt x="696446" y="586165"/>
                  </a:lnTo>
                  <a:lnTo>
                    <a:pt x="694656" y="586315"/>
                  </a:lnTo>
                  <a:lnTo>
                    <a:pt x="693314" y="587209"/>
                  </a:lnTo>
                  <a:lnTo>
                    <a:pt x="692568" y="586762"/>
                  </a:lnTo>
                  <a:lnTo>
                    <a:pt x="691225" y="586165"/>
                  </a:lnTo>
                  <a:lnTo>
                    <a:pt x="689584" y="587209"/>
                  </a:lnTo>
                  <a:lnTo>
                    <a:pt x="688689" y="588254"/>
                  </a:lnTo>
                  <a:lnTo>
                    <a:pt x="688839" y="590044"/>
                  </a:lnTo>
                  <a:lnTo>
                    <a:pt x="689585" y="591833"/>
                  </a:lnTo>
                  <a:lnTo>
                    <a:pt x="689286" y="592728"/>
                  </a:lnTo>
                  <a:lnTo>
                    <a:pt x="687645" y="593773"/>
                  </a:lnTo>
                  <a:lnTo>
                    <a:pt x="686452" y="595116"/>
                  </a:lnTo>
                  <a:lnTo>
                    <a:pt x="686453" y="596607"/>
                  </a:lnTo>
                  <a:lnTo>
                    <a:pt x="685558" y="598099"/>
                  </a:lnTo>
                  <a:lnTo>
                    <a:pt x="684662" y="599143"/>
                  </a:lnTo>
                  <a:lnTo>
                    <a:pt x="684663" y="600336"/>
                  </a:lnTo>
                  <a:lnTo>
                    <a:pt x="685856" y="600784"/>
                  </a:lnTo>
                  <a:lnTo>
                    <a:pt x="686751" y="601232"/>
                  </a:lnTo>
                  <a:lnTo>
                    <a:pt x="688691" y="603767"/>
                  </a:lnTo>
                  <a:lnTo>
                    <a:pt x="689884" y="604811"/>
                  </a:lnTo>
                  <a:lnTo>
                    <a:pt x="691227" y="605259"/>
                  </a:lnTo>
                  <a:lnTo>
                    <a:pt x="692868" y="606452"/>
                  </a:lnTo>
                  <a:lnTo>
                    <a:pt x="695851" y="606602"/>
                  </a:lnTo>
                  <a:lnTo>
                    <a:pt x="697493" y="606602"/>
                  </a:lnTo>
                  <a:lnTo>
                    <a:pt x="698387" y="607944"/>
                  </a:lnTo>
                  <a:lnTo>
                    <a:pt x="699730" y="608541"/>
                  </a:lnTo>
                  <a:lnTo>
                    <a:pt x="701968" y="608392"/>
                  </a:lnTo>
                  <a:lnTo>
                    <a:pt x="703609" y="610033"/>
                  </a:lnTo>
                  <a:lnTo>
                    <a:pt x="705548" y="610927"/>
                  </a:lnTo>
                  <a:lnTo>
                    <a:pt x="707786" y="611226"/>
                  </a:lnTo>
                  <a:lnTo>
                    <a:pt x="710620" y="613612"/>
                  </a:lnTo>
                  <a:lnTo>
                    <a:pt x="711814" y="614806"/>
                  </a:lnTo>
                  <a:lnTo>
                    <a:pt x="714648" y="615701"/>
                  </a:lnTo>
                  <a:lnTo>
                    <a:pt x="715395" y="617193"/>
                  </a:lnTo>
                  <a:lnTo>
                    <a:pt x="715246" y="620474"/>
                  </a:lnTo>
                  <a:lnTo>
                    <a:pt x="714948" y="621071"/>
                  </a:lnTo>
                  <a:lnTo>
                    <a:pt x="714052" y="622413"/>
                  </a:lnTo>
                  <a:lnTo>
                    <a:pt x="713605" y="623906"/>
                  </a:lnTo>
                  <a:lnTo>
                    <a:pt x="712114" y="625397"/>
                  </a:lnTo>
                  <a:lnTo>
                    <a:pt x="711069" y="626292"/>
                  </a:lnTo>
                  <a:lnTo>
                    <a:pt x="708235" y="626441"/>
                  </a:lnTo>
                  <a:lnTo>
                    <a:pt x="707638" y="627336"/>
                  </a:lnTo>
                  <a:lnTo>
                    <a:pt x="707639" y="630021"/>
                  </a:lnTo>
                  <a:lnTo>
                    <a:pt x="708235" y="631066"/>
                  </a:lnTo>
                  <a:lnTo>
                    <a:pt x="708683" y="632109"/>
                  </a:lnTo>
                  <a:lnTo>
                    <a:pt x="710324" y="632856"/>
                  </a:lnTo>
                  <a:lnTo>
                    <a:pt x="711070" y="633751"/>
                  </a:lnTo>
                  <a:lnTo>
                    <a:pt x="710772" y="635690"/>
                  </a:lnTo>
                  <a:lnTo>
                    <a:pt x="711219" y="636585"/>
                  </a:lnTo>
                  <a:lnTo>
                    <a:pt x="712413" y="636585"/>
                  </a:lnTo>
                  <a:lnTo>
                    <a:pt x="713755" y="637032"/>
                  </a:lnTo>
                  <a:lnTo>
                    <a:pt x="714203" y="637778"/>
                  </a:lnTo>
                  <a:lnTo>
                    <a:pt x="713756" y="639270"/>
                  </a:lnTo>
                  <a:lnTo>
                    <a:pt x="711966" y="642254"/>
                  </a:lnTo>
                  <a:lnTo>
                    <a:pt x="712712" y="643596"/>
                  </a:lnTo>
                  <a:lnTo>
                    <a:pt x="714651" y="646281"/>
                  </a:lnTo>
                  <a:lnTo>
                    <a:pt x="716143" y="647176"/>
                  </a:lnTo>
                  <a:lnTo>
                    <a:pt x="716591" y="647475"/>
                  </a:lnTo>
                  <a:lnTo>
                    <a:pt x="717038" y="648817"/>
                  </a:lnTo>
                  <a:lnTo>
                    <a:pt x="719724" y="652546"/>
                  </a:lnTo>
                  <a:lnTo>
                    <a:pt x="720321" y="653590"/>
                  </a:lnTo>
                  <a:lnTo>
                    <a:pt x="720321" y="654933"/>
                  </a:lnTo>
                  <a:lnTo>
                    <a:pt x="722707" y="654187"/>
                  </a:lnTo>
                  <a:lnTo>
                    <a:pt x="724050" y="655828"/>
                  </a:lnTo>
                  <a:lnTo>
                    <a:pt x="725393" y="657767"/>
                  </a:lnTo>
                  <a:lnTo>
                    <a:pt x="726139" y="657022"/>
                  </a:lnTo>
                  <a:lnTo>
                    <a:pt x="728078" y="656872"/>
                  </a:lnTo>
                  <a:lnTo>
                    <a:pt x="728973" y="657469"/>
                  </a:lnTo>
                  <a:lnTo>
                    <a:pt x="731360" y="658065"/>
                  </a:lnTo>
                  <a:lnTo>
                    <a:pt x="733300" y="659856"/>
                  </a:lnTo>
                  <a:lnTo>
                    <a:pt x="734344" y="661198"/>
                  </a:lnTo>
                  <a:lnTo>
                    <a:pt x="734045" y="662839"/>
                  </a:lnTo>
                  <a:lnTo>
                    <a:pt x="733300" y="664182"/>
                  </a:lnTo>
                  <a:lnTo>
                    <a:pt x="730764" y="666568"/>
                  </a:lnTo>
                  <a:lnTo>
                    <a:pt x="727482" y="668806"/>
                  </a:lnTo>
                  <a:lnTo>
                    <a:pt x="726438" y="670297"/>
                  </a:lnTo>
                  <a:lnTo>
                    <a:pt x="726289" y="672236"/>
                  </a:lnTo>
                  <a:lnTo>
                    <a:pt x="727483" y="675220"/>
                  </a:lnTo>
                  <a:lnTo>
                    <a:pt x="728527" y="677905"/>
                  </a:lnTo>
                  <a:lnTo>
                    <a:pt x="729423" y="679696"/>
                  </a:lnTo>
                  <a:lnTo>
                    <a:pt x="729125" y="680590"/>
                  </a:lnTo>
                  <a:lnTo>
                    <a:pt x="727484" y="681634"/>
                  </a:lnTo>
                  <a:lnTo>
                    <a:pt x="728229" y="682828"/>
                  </a:lnTo>
                  <a:lnTo>
                    <a:pt x="728677" y="684469"/>
                  </a:lnTo>
                  <a:lnTo>
                    <a:pt x="728230" y="685065"/>
                  </a:lnTo>
                  <a:lnTo>
                    <a:pt x="728230" y="685811"/>
                  </a:lnTo>
                  <a:lnTo>
                    <a:pt x="727484" y="687005"/>
                  </a:lnTo>
                  <a:lnTo>
                    <a:pt x="727036" y="688347"/>
                  </a:lnTo>
                  <a:lnTo>
                    <a:pt x="727932" y="690734"/>
                  </a:lnTo>
                  <a:lnTo>
                    <a:pt x="729573" y="692226"/>
                  </a:lnTo>
                  <a:lnTo>
                    <a:pt x="731065" y="692226"/>
                  </a:lnTo>
                  <a:lnTo>
                    <a:pt x="731065" y="693718"/>
                  </a:lnTo>
                  <a:lnTo>
                    <a:pt x="732109" y="694911"/>
                  </a:lnTo>
                  <a:lnTo>
                    <a:pt x="731363" y="695955"/>
                  </a:lnTo>
                  <a:lnTo>
                    <a:pt x="730916" y="697298"/>
                  </a:lnTo>
                  <a:lnTo>
                    <a:pt x="731961" y="698491"/>
                  </a:lnTo>
                  <a:lnTo>
                    <a:pt x="731662" y="698938"/>
                  </a:lnTo>
                  <a:lnTo>
                    <a:pt x="731662" y="700430"/>
                  </a:lnTo>
                  <a:lnTo>
                    <a:pt x="730767" y="702220"/>
                  </a:lnTo>
                  <a:lnTo>
                    <a:pt x="731215" y="702519"/>
                  </a:lnTo>
                  <a:lnTo>
                    <a:pt x="733303" y="703413"/>
                  </a:lnTo>
                  <a:lnTo>
                    <a:pt x="734348" y="704010"/>
                  </a:lnTo>
                  <a:lnTo>
                    <a:pt x="734795" y="705502"/>
                  </a:lnTo>
                  <a:lnTo>
                    <a:pt x="735691" y="706248"/>
                  </a:lnTo>
                  <a:lnTo>
                    <a:pt x="736138" y="706844"/>
                  </a:lnTo>
                  <a:lnTo>
                    <a:pt x="736138" y="708485"/>
                  </a:lnTo>
                  <a:lnTo>
                    <a:pt x="735243" y="709082"/>
                  </a:lnTo>
                  <a:lnTo>
                    <a:pt x="735392" y="710723"/>
                  </a:lnTo>
                  <a:lnTo>
                    <a:pt x="733603" y="712363"/>
                  </a:lnTo>
                  <a:lnTo>
                    <a:pt x="732260" y="713856"/>
                  </a:lnTo>
                  <a:lnTo>
                    <a:pt x="731663" y="716242"/>
                  </a:lnTo>
                  <a:lnTo>
                    <a:pt x="730470" y="717734"/>
                  </a:lnTo>
                  <a:lnTo>
                    <a:pt x="730470" y="719076"/>
                  </a:lnTo>
                  <a:lnTo>
                    <a:pt x="731217" y="721314"/>
                  </a:lnTo>
                  <a:lnTo>
                    <a:pt x="732709" y="723700"/>
                  </a:lnTo>
                  <a:lnTo>
                    <a:pt x="734051" y="724894"/>
                  </a:lnTo>
                  <a:lnTo>
                    <a:pt x="735245" y="725043"/>
                  </a:lnTo>
                  <a:lnTo>
                    <a:pt x="734648" y="728026"/>
                  </a:lnTo>
                  <a:lnTo>
                    <a:pt x="732709" y="729369"/>
                  </a:lnTo>
                  <a:lnTo>
                    <a:pt x="731366" y="731160"/>
                  </a:lnTo>
                  <a:lnTo>
                    <a:pt x="730024" y="733397"/>
                  </a:lnTo>
                  <a:lnTo>
                    <a:pt x="729726" y="735187"/>
                  </a:lnTo>
                  <a:lnTo>
                    <a:pt x="729129" y="737275"/>
                  </a:lnTo>
                  <a:lnTo>
                    <a:pt x="727787" y="740109"/>
                  </a:lnTo>
                  <a:lnTo>
                    <a:pt x="725848" y="745479"/>
                  </a:lnTo>
                  <a:lnTo>
                    <a:pt x="725998" y="748762"/>
                  </a:lnTo>
                  <a:lnTo>
                    <a:pt x="724141" y="750215"/>
                  </a:lnTo>
                  <a:lnTo>
                    <a:pt x="722827" y="752335"/>
                  </a:lnTo>
                  <a:lnTo>
                    <a:pt x="721281" y="753684"/>
                  </a:lnTo>
                  <a:lnTo>
                    <a:pt x="719890" y="754687"/>
                  </a:lnTo>
                  <a:lnTo>
                    <a:pt x="717920" y="754917"/>
                  </a:lnTo>
                  <a:lnTo>
                    <a:pt x="716375" y="754912"/>
                  </a:lnTo>
                  <a:lnTo>
                    <a:pt x="715371" y="753872"/>
                  </a:lnTo>
                  <a:lnTo>
                    <a:pt x="712783" y="752129"/>
                  </a:lnTo>
                  <a:lnTo>
                    <a:pt x="711200" y="750738"/>
                  </a:lnTo>
                  <a:lnTo>
                    <a:pt x="709771" y="748302"/>
                  </a:lnTo>
                  <a:lnTo>
                    <a:pt x="709385" y="746868"/>
                  </a:lnTo>
                  <a:lnTo>
                    <a:pt x="708883" y="745482"/>
                  </a:lnTo>
                  <a:lnTo>
                    <a:pt x="707880" y="744012"/>
                  </a:lnTo>
                  <a:lnTo>
                    <a:pt x="706721" y="743162"/>
                  </a:lnTo>
                  <a:lnTo>
                    <a:pt x="705601" y="742232"/>
                  </a:lnTo>
                  <a:lnTo>
                    <a:pt x="704326" y="741381"/>
                  </a:lnTo>
                  <a:lnTo>
                    <a:pt x="701931" y="740604"/>
                  </a:lnTo>
                  <a:lnTo>
                    <a:pt x="700270" y="740598"/>
                  </a:lnTo>
                  <a:lnTo>
                    <a:pt x="698918" y="741679"/>
                  </a:lnTo>
                  <a:lnTo>
                    <a:pt x="698029" y="742529"/>
                  </a:lnTo>
                  <a:lnTo>
                    <a:pt x="696754" y="743952"/>
                  </a:lnTo>
                  <a:lnTo>
                    <a:pt x="695209" y="745768"/>
                  </a:lnTo>
                  <a:lnTo>
                    <a:pt x="693663" y="747001"/>
                  </a:lnTo>
                  <a:lnTo>
                    <a:pt x="691229" y="748350"/>
                  </a:lnTo>
                  <a:lnTo>
                    <a:pt x="690147" y="749079"/>
                  </a:lnTo>
                  <a:lnTo>
                    <a:pt x="688563" y="749620"/>
                  </a:lnTo>
                  <a:lnTo>
                    <a:pt x="687365" y="750543"/>
                  </a:lnTo>
                  <a:lnTo>
                    <a:pt x="683502" y="752232"/>
                  </a:lnTo>
                  <a:lnTo>
                    <a:pt x="680836" y="752809"/>
                  </a:lnTo>
                  <a:lnTo>
                    <a:pt x="679445" y="753235"/>
                  </a:lnTo>
                  <a:lnTo>
                    <a:pt x="677939" y="753769"/>
                  </a:lnTo>
                  <a:lnTo>
                    <a:pt x="676779" y="754808"/>
                  </a:lnTo>
                  <a:lnTo>
                    <a:pt x="674268" y="756698"/>
                  </a:lnTo>
                  <a:lnTo>
                    <a:pt x="672916" y="757816"/>
                  </a:lnTo>
                  <a:lnTo>
                    <a:pt x="671602" y="758781"/>
                  </a:lnTo>
                  <a:lnTo>
                    <a:pt x="670173" y="759359"/>
                  </a:lnTo>
                  <a:lnTo>
                    <a:pt x="669563" y="759419"/>
                  </a:lnTo>
                  <a:lnTo>
                    <a:pt x="668395" y="759547"/>
                  </a:lnTo>
                  <a:lnTo>
                    <a:pt x="667198" y="758696"/>
                  </a:lnTo>
                  <a:lnTo>
                    <a:pt x="666117" y="757882"/>
                  </a:lnTo>
                  <a:lnTo>
                    <a:pt x="665229" y="756995"/>
                  </a:lnTo>
                  <a:lnTo>
                    <a:pt x="663955" y="756145"/>
                  </a:lnTo>
                  <a:lnTo>
                    <a:pt x="663569" y="754985"/>
                  </a:lnTo>
                  <a:lnTo>
                    <a:pt x="661714" y="752815"/>
                  </a:lnTo>
                  <a:lnTo>
                    <a:pt x="660170" y="752469"/>
                  </a:lnTo>
                  <a:lnTo>
                    <a:pt x="658779" y="752390"/>
                  </a:lnTo>
                  <a:lnTo>
                    <a:pt x="657504" y="751959"/>
                  </a:lnTo>
                  <a:lnTo>
                    <a:pt x="657507" y="742189"/>
                  </a:lnTo>
                  <a:lnTo>
                    <a:pt x="657314" y="740257"/>
                  </a:lnTo>
                  <a:lnTo>
                    <a:pt x="658087" y="737675"/>
                  </a:lnTo>
                  <a:lnTo>
                    <a:pt x="658127" y="733696"/>
                  </a:lnTo>
                  <a:lnTo>
                    <a:pt x="658901" y="731108"/>
                  </a:lnTo>
                  <a:lnTo>
                    <a:pt x="658902" y="726940"/>
                  </a:lnTo>
                  <a:lnTo>
                    <a:pt x="659249" y="725203"/>
                  </a:lnTo>
                  <a:lnTo>
                    <a:pt x="659134" y="723969"/>
                  </a:lnTo>
                  <a:lnTo>
                    <a:pt x="658324" y="722997"/>
                  </a:lnTo>
                  <a:lnTo>
                    <a:pt x="656624" y="722609"/>
                  </a:lnTo>
                  <a:lnTo>
                    <a:pt x="655233" y="722220"/>
                  </a:lnTo>
                  <a:lnTo>
                    <a:pt x="652181" y="721751"/>
                  </a:lnTo>
                  <a:lnTo>
                    <a:pt x="650791" y="721016"/>
                  </a:lnTo>
                  <a:lnTo>
                    <a:pt x="649324" y="720670"/>
                  </a:lnTo>
                  <a:lnTo>
                    <a:pt x="648203" y="719814"/>
                  </a:lnTo>
                  <a:lnTo>
                    <a:pt x="647083" y="718890"/>
                  </a:lnTo>
                  <a:lnTo>
                    <a:pt x="646273" y="717730"/>
                  </a:lnTo>
                  <a:lnTo>
                    <a:pt x="645694" y="715992"/>
                  </a:lnTo>
                  <a:lnTo>
                    <a:pt x="645693" y="715676"/>
                  </a:lnTo>
                  <a:lnTo>
                    <a:pt x="645694" y="713866"/>
                  </a:lnTo>
                  <a:lnTo>
                    <a:pt x="645385" y="712511"/>
                  </a:lnTo>
                  <a:lnTo>
                    <a:pt x="645424" y="710622"/>
                  </a:lnTo>
                  <a:lnTo>
                    <a:pt x="645811" y="709157"/>
                  </a:lnTo>
                  <a:lnTo>
                    <a:pt x="646198" y="707881"/>
                  </a:lnTo>
                  <a:lnTo>
                    <a:pt x="646662" y="706721"/>
                  </a:lnTo>
                  <a:lnTo>
                    <a:pt x="647164" y="704443"/>
                  </a:lnTo>
                  <a:lnTo>
                    <a:pt x="647745" y="702711"/>
                  </a:lnTo>
                  <a:lnTo>
                    <a:pt x="648093" y="700621"/>
                  </a:lnTo>
                  <a:lnTo>
                    <a:pt x="648596" y="698963"/>
                  </a:lnTo>
                  <a:lnTo>
                    <a:pt x="648673" y="696800"/>
                  </a:lnTo>
                  <a:lnTo>
                    <a:pt x="648673" y="695567"/>
                  </a:lnTo>
                  <a:lnTo>
                    <a:pt x="648327" y="693598"/>
                  </a:lnTo>
                  <a:lnTo>
                    <a:pt x="647671" y="691818"/>
                  </a:lnTo>
                  <a:lnTo>
                    <a:pt x="646859" y="690463"/>
                  </a:lnTo>
                  <a:lnTo>
                    <a:pt x="646435" y="688999"/>
                  </a:lnTo>
                  <a:lnTo>
                    <a:pt x="645470" y="687298"/>
                  </a:lnTo>
                  <a:lnTo>
                    <a:pt x="644118" y="686058"/>
                  </a:lnTo>
                  <a:lnTo>
                    <a:pt x="641993" y="685518"/>
                  </a:lnTo>
                  <a:lnTo>
                    <a:pt x="639753" y="685281"/>
                  </a:lnTo>
                  <a:lnTo>
                    <a:pt x="638362" y="684892"/>
                  </a:lnTo>
                  <a:lnTo>
                    <a:pt x="636817" y="684886"/>
                  </a:lnTo>
                  <a:lnTo>
                    <a:pt x="634809" y="684655"/>
                  </a:lnTo>
                  <a:lnTo>
                    <a:pt x="632645" y="684649"/>
                  </a:lnTo>
                  <a:lnTo>
                    <a:pt x="630405" y="684837"/>
                  </a:lnTo>
                  <a:lnTo>
                    <a:pt x="628434" y="685378"/>
                  </a:lnTo>
                  <a:lnTo>
                    <a:pt x="626889" y="685372"/>
                  </a:lnTo>
                  <a:lnTo>
                    <a:pt x="625306" y="685487"/>
                  </a:lnTo>
                  <a:lnTo>
                    <a:pt x="624030" y="685487"/>
                  </a:lnTo>
                  <a:lnTo>
                    <a:pt x="622795" y="685098"/>
                  </a:lnTo>
                  <a:lnTo>
                    <a:pt x="621018" y="683859"/>
                  </a:lnTo>
                  <a:lnTo>
                    <a:pt x="620091" y="682893"/>
                  </a:lnTo>
                  <a:lnTo>
                    <a:pt x="619741" y="678263"/>
                  </a:lnTo>
                  <a:lnTo>
                    <a:pt x="619435" y="677632"/>
                  </a:lnTo>
                  <a:lnTo>
                    <a:pt x="618765" y="676247"/>
                  </a:lnTo>
                  <a:lnTo>
                    <a:pt x="618307" y="676308"/>
                  </a:lnTo>
                  <a:lnTo>
                    <a:pt x="617765" y="676769"/>
                  </a:lnTo>
                  <a:lnTo>
                    <a:pt x="617049" y="676733"/>
                  </a:lnTo>
                  <a:lnTo>
                    <a:pt x="615017" y="677863"/>
                  </a:lnTo>
                  <a:lnTo>
                    <a:pt x="610228" y="674345"/>
                  </a:lnTo>
                  <a:lnTo>
                    <a:pt x="608951" y="673719"/>
                  </a:lnTo>
                  <a:lnTo>
                    <a:pt x="608267" y="673525"/>
                  </a:lnTo>
                  <a:lnTo>
                    <a:pt x="607095" y="673446"/>
                  </a:lnTo>
                  <a:lnTo>
                    <a:pt x="603777" y="672170"/>
                  </a:lnTo>
                  <a:lnTo>
                    <a:pt x="602512" y="671526"/>
                  </a:lnTo>
                  <a:lnTo>
                    <a:pt x="601849" y="671462"/>
                  </a:lnTo>
                  <a:lnTo>
                    <a:pt x="601141" y="671192"/>
                  </a:lnTo>
                  <a:lnTo>
                    <a:pt x="600436" y="671259"/>
                  </a:lnTo>
                  <a:lnTo>
                    <a:pt x="599761" y="671490"/>
                  </a:lnTo>
                  <a:lnTo>
                    <a:pt x="598581" y="671562"/>
                  </a:lnTo>
                  <a:lnTo>
                    <a:pt x="598163" y="671781"/>
                  </a:lnTo>
                  <a:lnTo>
                    <a:pt x="597888" y="672431"/>
                  </a:lnTo>
                  <a:lnTo>
                    <a:pt x="598041" y="674077"/>
                  </a:lnTo>
                  <a:lnTo>
                    <a:pt x="598267" y="674746"/>
                  </a:lnTo>
                  <a:lnTo>
                    <a:pt x="599434" y="676805"/>
                  </a:lnTo>
                  <a:lnTo>
                    <a:pt x="600677" y="678537"/>
                  </a:lnTo>
                  <a:lnTo>
                    <a:pt x="602014" y="679886"/>
                  </a:lnTo>
                  <a:lnTo>
                    <a:pt x="602393" y="680749"/>
                  </a:lnTo>
                  <a:lnTo>
                    <a:pt x="602272" y="682164"/>
                  </a:lnTo>
                  <a:lnTo>
                    <a:pt x="602307" y="683106"/>
                  </a:lnTo>
                  <a:lnTo>
                    <a:pt x="601839" y="685183"/>
                  </a:lnTo>
                  <a:lnTo>
                    <a:pt x="600646" y="687231"/>
                  </a:lnTo>
                  <a:lnTo>
                    <a:pt x="600092" y="687644"/>
                  </a:lnTo>
                  <a:lnTo>
                    <a:pt x="599374" y="687644"/>
                  </a:lnTo>
                  <a:lnTo>
                    <a:pt x="598485" y="687942"/>
                  </a:lnTo>
                  <a:lnTo>
                    <a:pt x="595163" y="688015"/>
                  </a:lnTo>
                  <a:lnTo>
                    <a:pt x="593556" y="687626"/>
                  </a:lnTo>
                  <a:lnTo>
                    <a:pt x="592135" y="687705"/>
                  </a:lnTo>
                  <a:lnTo>
                    <a:pt x="590984" y="687432"/>
                  </a:lnTo>
                  <a:lnTo>
                    <a:pt x="590336" y="687146"/>
                  </a:lnTo>
                  <a:lnTo>
                    <a:pt x="588712" y="686168"/>
                  </a:lnTo>
                  <a:lnTo>
                    <a:pt x="588006" y="685536"/>
                  </a:lnTo>
                  <a:lnTo>
                    <a:pt x="586721" y="684928"/>
                  </a:lnTo>
                  <a:lnTo>
                    <a:pt x="585915" y="684430"/>
                  </a:lnTo>
                  <a:lnTo>
                    <a:pt x="583110" y="682249"/>
                  </a:lnTo>
                  <a:lnTo>
                    <a:pt x="580437" y="681277"/>
                  </a:lnTo>
                  <a:lnTo>
                    <a:pt x="577841" y="681283"/>
                  </a:lnTo>
                  <a:lnTo>
                    <a:pt x="577388" y="681435"/>
                  </a:lnTo>
                  <a:lnTo>
                    <a:pt x="576395" y="682079"/>
                  </a:lnTo>
                  <a:lnTo>
                    <a:pt x="575530" y="682468"/>
                  </a:lnTo>
                  <a:lnTo>
                    <a:pt x="574609" y="682687"/>
                  </a:lnTo>
                  <a:lnTo>
                    <a:pt x="573186" y="682729"/>
                  </a:lnTo>
                  <a:lnTo>
                    <a:pt x="572492" y="682583"/>
                  </a:lnTo>
                  <a:lnTo>
                    <a:pt x="571004" y="681854"/>
                  </a:lnTo>
                  <a:lnTo>
                    <a:pt x="568395" y="680226"/>
                  </a:lnTo>
                  <a:lnTo>
                    <a:pt x="567686" y="680159"/>
                  </a:lnTo>
                  <a:lnTo>
                    <a:pt x="565412" y="679503"/>
                  </a:lnTo>
                  <a:lnTo>
                    <a:pt x="563280" y="679540"/>
                  </a:lnTo>
                  <a:lnTo>
                    <a:pt x="562063" y="679570"/>
                  </a:lnTo>
                  <a:lnTo>
                    <a:pt x="561363" y="679460"/>
                  </a:lnTo>
                  <a:lnTo>
                    <a:pt x="560461" y="679157"/>
                  </a:lnTo>
                  <a:lnTo>
                    <a:pt x="559880" y="678756"/>
                  </a:lnTo>
                  <a:lnTo>
                    <a:pt x="559379" y="678245"/>
                  </a:lnTo>
                  <a:lnTo>
                    <a:pt x="558975" y="677656"/>
                  </a:lnTo>
                  <a:lnTo>
                    <a:pt x="558850" y="677213"/>
                  </a:lnTo>
                  <a:lnTo>
                    <a:pt x="558859" y="676726"/>
                  </a:lnTo>
                  <a:lnTo>
                    <a:pt x="558185" y="674971"/>
                  </a:lnTo>
                  <a:lnTo>
                    <a:pt x="557500" y="673719"/>
                  </a:lnTo>
                  <a:lnTo>
                    <a:pt x="556932" y="672966"/>
                  </a:lnTo>
                  <a:lnTo>
                    <a:pt x="556216" y="672346"/>
                  </a:lnTo>
                  <a:lnTo>
                    <a:pt x="555453" y="671453"/>
                  </a:lnTo>
                  <a:lnTo>
                    <a:pt x="551363" y="669053"/>
                  </a:lnTo>
                  <a:lnTo>
                    <a:pt x="550467" y="668750"/>
                  </a:lnTo>
                  <a:lnTo>
                    <a:pt x="549525" y="668792"/>
                  </a:lnTo>
                  <a:lnTo>
                    <a:pt x="547899" y="668458"/>
                  </a:lnTo>
                  <a:lnTo>
                    <a:pt x="545062" y="668464"/>
                  </a:lnTo>
                  <a:lnTo>
                    <a:pt x="543509" y="667875"/>
                  </a:lnTo>
                  <a:lnTo>
                    <a:pt x="541456" y="667304"/>
                  </a:lnTo>
                  <a:lnTo>
                    <a:pt x="536797" y="665560"/>
                  </a:lnTo>
                  <a:lnTo>
                    <a:pt x="535332" y="664782"/>
                  </a:lnTo>
                  <a:lnTo>
                    <a:pt x="533513" y="663640"/>
                  </a:lnTo>
                  <a:lnTo>
                    <a:pt x="533391" y="663215"/>
                  </a:lnTo>
                  <a:lnTo>
                    <a:pt x="533369" y="661781"/>
                  </a:lnTo>
                  <a:lnTo>
                    <a:pt x="532613" y="659284"/>
                  </a:lnTo>
                  <a:lnTo>
                    <a:pt x="532492" y="658348"/>
                  </a:lnTo>
                  <a:lnTo>
                    <a:pt x="532355" y="653366"/>
                  </a:lnTo>
                  <a:lnTo>
                    <a:pt x="532693" y="652243"/>
                  </a:lnTo>
                  <a:lnTo>
                    <a:pt x="532781" y="651544"/>
                  </a:lnTo>
                  <a:lnTo>
                    <a:pt x="532598" y="645141"/>
                  </a:lnTo>
                  <a:lnTo>
                    <a:pt x="532166" y="644308"/>
                  </a:lnTo>
                  <a:lnTo>
                    <a:pt x="532040" y="643379"/>
                  </a:lnTo>
                  <a:lnTo>
                    <a:pt x="530656" y="641167"/>
                  </a:lnTo>
                  <a:lnTo>
                    <a:pt x="530428" y="640499"/>
                  </a:lnTo>
                  <a:lnTo>
                    <a:pt x="530411" y="635292"/>
                  </a:lnTo>
                  <a:lnTo>
                    <a:pt x="530750" y="633913"/>
                  </a:lnTo>
                  <a:lnTo>
                    <a:pt x="530806" y="632734"/>
                  </a:lnTo>
                  <a:lnTo>
                    <a:pt x="530928" y="632273"/>
                  </a:lnTo>
                  <a:lnTo>
                    <a:pt x="531982" y="630153"/>
                  </a:lnTo>
                  <a:lnTo>
                    <a:pt x="532705" y="628931"/>
                  </a:lnTo>
                  <a:lnTo>
                    <a:pt x="533280" y="628178"/>
                  </a:lnTo>
                  <a:lnTo>
                    <a:pt x="533792" y="627679"/>
                  </a:lnTo>
                  <a:lnTo>
                    <a:pt x="536843" y="625426"/>
                  </a:lnTo>
                  <a:lnTo>
                    <a:pt x="536948" y="624976"/>
                  </a:lnTo>
                  <a:lnTo>
                    <a:pt x="536945" y="624010"/>
                  </a:lnTo>
                  <a:lnTo>
                    <a:pt x="536490" y="623196"/>
                  </a:lnTo>
                  <a:lnTo>
                    <a:pt x="536423" y="622485"/>
                  </a:lnTo>
                  <a:lnTo>
                    <a:pt x="536096" y="621853"/>
                  </a:lnTo>
                  <a:lnTo>
                    <a:pt x="535240" y="620717"/>
                  </a:lnTo>
                  <a:lnTo>
                    <a:pt x="533661" y="619290"/>
                  </a:lnTo>
                  <a:lnTo>
                    <a:pt x="532294" y="618348"/>
                  </a:lnTo>
                  <a:lnTo>
                    <a:pt x="531960" y="617716"/>
                  </a:lnTo>
                  <a:lnTo>
                    <a:pt x="531192" y="617181"/>
                  </a:lnTo>
                  <a:lnTo>
                    <a:pt x="530621" y="615887"/>
                  </a:lnTo>
                  <a:lnTo>
                    <a:pt x="529775" y="615031"/>
                  </a:lnTo>
                  <a:lnTo>
                    <a:pt x="529618" y="614618"/>
                  </a:lnTo>
                  <a:lnTo>
                    <a:pt x="529641" y="612704"/>
                  </a:lnTo>
                  <a:lnTo>
                    <a:pt x="529550" y="612242"/>
                  </a:lnTo>
                  <a:lnTo>
                    <a:pt x="528861" y="610711"/>
                  </a:lnTo>
                  <a:lnTo>
                    <a:pt x="528527" y="610426"/>
                  </a:lnTo>
                  <a:lnTo>
                    <a:pt x="528109" y="610416"/>
                  </a:lnTo>
                  <a:lnTo>
                    <a:pt x="527090" y="610389"/>
                  </a:lnTo>
                  <a:lnTo>
                    <a:pt x="525696" y="610638"/>
                  </a:lnTo>
                  <a:lnTo>
                    <a:pt x="524774" y="611154"/>
                  </a:lnTo>
                  <a:lnTo>
                    <a:pt x="523216" y="612029"/>
                  </a:lnTo>
                  <a:lnTo>
                    <a:pt x="521891" y="613025"/>
                  </a:lnTo>
                  <a:lnTo>
                    <a:pt x="521231" y="613293"/>
                  </a:lnTo>
                  <a:lnTo>
                    <a:pt x="519808" y="613269"/>
                  </a:lnTo>
                  <a:lnTo>
                    <a:pt x="518441" y="612904"/>
                  </a:lnTo>
                  <a:lnTo>
                    <a:pt x="516551" y="612959"/>
                  </a:lnTo>
                  <a:lnTo>
                    <a:pt x="515171" y="612643"/>
                  </a:lnTo>
                  <a:lnTo>
                    <a:pt x="513072" y="613038"/>
                  </a:lnTo>
                  <a:lnTo>
                    <a:pt x="511712" y="614727"/>
                  </a:lnTo>
                  <a:lnTo>
                    <a:pt x="511315" y="614994"/>
                  </a:lnTo>
                  <a:lnTo>
                    <a:pt x="510610" y="615085"/>
                  </a:lnTo>
                  <a:lnTo>
                    <a:pt x="510137" y="614988"/>
                  </a:lnTo>
                  <a:lnTo>
                    <a:pt x="509748" y="614745"/>
                  </a:lnTo>
                  <a:lnTo>
                    <a:pt x="508713" y="612874"/>
                  </a:lnTo>
                  <a:lnTo>
                    <a:pt x="508407" y="611731"/>
                  </a:lnTo>
                  <a:lnTo>
                    <a:pt x="508333" y="609125"/>
                  </a:lnTo>
                  <a:lnTo>
                    <a:pt x="508428" y="608420"/>
                  </a:lnTo>
                  <a:lnTo>
                    <a:pt x="508758" y="607789"/>
                  </a:lnTo>
                  <a:lnTo>
                    <a:pt x="508781" y="607321"/>
                  </a:lnTo>
                  <a:lnTo>
                    <a:pt x="508497" y="606166"/>
                  </a:lnTo>
                  <a:lnTo>
                    <a:pt x="508388" y="604988"/>
                  </a:lnTo>
                  <a:lnTo>
                    <a:pt x="508059" y="603852"/>
                  </a:lnTo>
                  <a:lnTo>
                    <a:pt x="508011" y="602661"/>
                  </a:lnTo>
                  <a:lnTo>
                    <a:pt x="507547" y="601853"/>
                  </a:lnTo>
                  <a:lnTo>
                    <a:pt x="507356" y="600686"/>
                  </a:lnTo>
                  <a:lnTo>
                    <a:pt x="506770" y="599392"/>
                  </a:lnTo>
                  <a:lnTo>
                    <a:pt x="505750" y="598080"/>
                  </a:lnTo>
                  <a:lnTo>
                    <a:pt x="505487" y="597181"/>
                  </a:lnTo>
                  <a:lnTo>
                    <a:pt x="505265" y="596762"/>
                  </a:lnTo>
                  <a:lnTo>
                    <a:pt x="504065" y="595298"/>
                  </a:lnTo>
                  <a:lnTo>
                    <a:pt x="502361" y="594009"/>
                  </a:lnTo>
                  <a:lnTo>
                    <a:pt x="501435" y="593827"/>
                  </a:lnTo>
                  <a:lnTo>
                    <a:pt x="498855" y="592643"/>
                  </a:lnTo>
                  <a:lnTo>
                    <a:pt x="491276" y="592806"/>
                  </a:lnTo>
                  <a:lnTo>
                    <a:pt x="490346" y="592637"/>
                  </a:lnTo>
                  <a:lnTo>
                    <a:pt x="489321" y="592047"/>
                  </a:lnTo>
                  <a:lnTo>
                    <a:pt x="488389" y="591974"/>
                  </a:lnTo>
                  <a:lnTo>
                    <a:pt x="488000" y="591682"/>
                  </a:lnTo>
                  <a:lnTo>
                    <a:pt x="487575" y="590589"/>
                  </a:lnTo>
                  <a:lnTo>
                    <a:pt x="485647" y="587606"/>
                  </a:lnTo>
                  <a:lnTo>
                    <a:pt x="485101" y="587150"/>
                  </a:lnTo>
                  <a:lnTo>
                    <a:pt x="484074" y="586549"/>
                  </a:lnTo>
                  <a:lnTo>
                    <a:pt x="483631" y="586427"/>
                  </a:lnTo>
                  <a:lnTo>
                    <a:pt x="482202" y="586494"/>
                  </a:lnTo>
                  <a:lnTo>
                    <a:pt x="481517" y="586664"/>
                  </a:lnTo>
                  <a:lnTo>
                    <a:pt x="479474" y="587867"/>
                  </a:lnTo>
                  <a:lnTo>
                    <a:pt x="475988" y="590322"/>
                  </a:lnTo>
                  <a:lnTo>
                    <a:pt x="475338" y="590613"/>
                  </a:lnTo>
                  <a:lnTo>
                    <a:pt x="474400" y="591683"/>
                  </a:lnTo>
                  <a:lnTo>
                    <a:pt x="473925" y="591883"/>
                  </a:lnTo>
                  <a:lnTo>
                    <a:pt x="473539" y="592047"/>
                  </a:lnTo>
                  <a:lnTo>
                    <a:pt x="472439" y="592952"/>
                  </a:lnTo>
                  <a:lnTo>
                    <a:pt x="468232" y="595613"/>
                  </a:lnTo>
                  <a:lnTo>
                    <a:pt x="465608" y="598663"/>
                  </a:lnTo>
                  <a:lnTo>
                    <a:pt x="464814" y="599179"/>
                  </a:lnTo>
                  <a:lnTo>
                    <a:pt x="463735" y="599672"/>
                  </a:lnTo>
                  <a:lnTo>
                    <a:pt x="462315" y="599720"/>
                  </a:lnTo>
                  <a:lnTo>
                    <a:pt x="461215" y="600115"/>
                  </a:lnTo>
                  <a:lnTo>
                    <a:pt x="459315" y="600140"/>
                  </a:lnTo>
                  <a:lnTo>
                    <a:pt x="457719" y="600577"/>
                  </a:lnTo>
                  <a:lnTo>
                    <a:pt x="455117" y="600650"/>
                  </a:lnTo>
                  <a:lnTo>
                    <a:pt x="453084" y="601288"/>
                  </a:lnTo>
                  <a:lnTo>
                    <a:pt x="452478" y="601658"/>
                  </a:lnTo>
                  <a:lnTo>
                    <a:pt x="451580" y="602442"/>
                  </a:lnTo>
                  <a:lnTo>
                    <a:pt x="451159" y="602643"/>
                  </a:lnTo>
                  <a:lnTo>
                    <a:pt x="450686" y="602685"/>
                  </a:lnTo>
                  <a:lnTo>
                    <a:pt x="449998" y="602496"/>
                  </a:lnTo>
                  <a:lnTo>
                    <a:pt x="449285" y="602497"/>
                  </a:lnTo>
                  <a:lnTo>
                    <a:pt x="448658" y="602156"/>
                  </a:lnTo>
                  <a:lnTo>
                    <a:pt x="448296" y="601549"/>
                  </a:lnTo>
                  <a:lnTo>
                    <a:pt x="447858" y="600194"/>
                  </a:lnTo>
                  <a:lnTo>
                    <a:pt x="447875" y="599489"/>
                  </a:lnTo>
                  <a:lnTo>
                    <a:pt x="447784" y="599028"/>
                  </a:lnTo>
                  <a:lnTo>
                    <a:pt x="447039" y="596774"/>
                  </a:lnTo>
                  <a:lnTo>
                    <a:pt x="446705" y="596124"/>
                  </a:lnTo>
                  <a:lnTo>
                    <a:pt x="446339" y="595899"/>
                  </a:lnTo>
                  <a:lnTo>
                    <a:pt x="445132" y="595965"/>
                  </a:lnTo>
                  <a:lnTo>
                    <a:pt x="443788" y="596409"/>
                  </a:lnTo>
                  <a:lnTo>
                    <a:pt x="442320" y="597187"/>
                  </a:lnTo>
                  <a:lnTo>
                    <a:pt x="439395" y="599593"/>
                  </a:lnTo>
                  <a:lnTo>
                    <a:pt x="436916" y="601792"/>
                  </a:lnTo>
                  <a:lnTo>
                    <a:pt x="435859" y="602326"/>
                  </a:lnTo>
                  <a:lnTo>
                    <a:pt x="434930" y="603056"/>
                  </a:lnTo>
                  <a:lnTo>
                    <a:pt x="433865" y="603572"/>
                  </a:lnTo>
                  <a:lnTo>
                    <a:pt x="433279" y="603973"/>
                  </a:lnTo>
                  <a:lnTo>
                    <a:pt x="430800" y="605802"/>
                  </a:lnTo>
                  <a:lnTo>
                    <a:pt x="428678" y="606859"/>
                  </a:lnTo>
                  <a:lnTo>
                    <a:pt x="427499" y="607649"/>
                  </a:lnTo>
                  <a:lnTo>
                    <a:pt x="426634" y="608031"/>
                  </a:lnTo>
                  <a:lnTo>
                    <a:pt x="425477" y="608281"/>
                  </a:lnTo>
                  <a:lnTo>
                    <a:pt x="424053" y="608287"/>
                  </a:lnTo>
                  <a:lnTo>
                    <a:pt x="423152" y="608566"/>
                  </a:lnTo>
                  <a:lnTo>
                    <a:pt x="421256" y="608609"/>
                  </a:lnTo>
                  <a:lnTo>
                    <a:pt x="420157" y="609022"/>
                  </a:lnTo>
                  <a:lnTo>
                    <a:pt x="415176" y="609088"/>
                  </a:lnTo>
                  <a:lnTo>
                    <a:pt x="413807" y="609459"/>
                  </a:lnTo>
                  <a:lnTo>
                    <a:pt x="412635" y="609514"/>
                  </a:lnTo>
                  <a:lnTo>
                    <a:pt x="411288" y="609963"/>
                  </a:lnTo>
                  <a:lnTo>
                    <a:pt x="410361" y="610705"/>
                  </a:lnTo>
                  <a:lnTo>
                    <a:pt x="409507" y="611106"/>
                  </a:lnTo>
                  <a:lnTo>
                    <a:pt x="407506" y="612776"/>
                  </a:lnTo>
                  <a:lnTo>
                    <a:pt x="406512" y="613420"/>
                  </a:lnTo>
                  <a:lnTo>
                    <a:pt x="405661" y="613833"/>
                  </a:lnTo>
                  <a:lnTo>
                    <a:pt x="403865" y="614441"/>
                  </a:lnTo>
                  <a:lnTo>
                    <a:pt x="402584" y="615066"/>
                  </a:lnTo>
                  <a:lnTo>
                    <a:pt x="401418" y="615231"/>
                  </a:lnTo>
                  <a:lnTo>
                    <a:pt x="399838" y="615747"/>
                  </a:lnTo>
                  <a:lnTo>
                    <a:pt x="399375" y="615832"/>
                  </a:lnTo>
                  <a:lnTo>
                    <a:pt x="398183" y="615808"/>
                  </a:lnTo>
                  <a:lnTo>
                    <a:pt x="397105" y="616240"/>
                  </a:lnTo>
                  <a:lnTo>
                    <a:pt x="395910" y="616209"/>
                  </a:lnTo>
                  <a:lnTo>
                    <a:pt x="395110" y="616695"/>
                  </a:lnTo>
                  <a:lnTo>
                    <a:pt x="393501" y="617090"/>
                  </a:lnTo>
                  <a:lnTo>
                    <a:pt x="391848" y="618014"/>
                  </a:lnTo>
                  <a:lnTo>
                    <a:pt x="391145" y="618129"/>
                  </a:lnTo>
                  <a:lnTo>
                    <a:pt x="389827" y="618670"/>
                  </a:lnTo>
                  <a:lnTo>
                    <a:pt x="387940" y="618706"/>
                  </a:lnTo>
                  <a:lnTo>
                    <a:pt x="386820" y="618323"/>
                  </a:lnTo>
                  <a:lnTo>
                    <a:pt x="385878" y="618281"/>
                  </a:lnTo>
                  <a:lnTo>
                    <a:pt x="383878" y="617552"/>
                  </a:lnTo>
                  <a:lnTo>
                    <a:pt x="381746" y="617673"/>
                  </a:lnTo>
                  <a:lnTo>
                    <a:pt x="381150" y="618056"/>
                  </a:lnTo>
                  <a:lnTo>
                    <a:pt x="380226" y="618214"/>
                  </a:lnTo>
                  <a:lnTo>
                    <a:pt x="378228" y="619484"/>
                  </a:lnTo>
                  <a:lnTo>
                    <a:pt x="375903" y="621853"/>
                  </a:lnTo>
                  <a:lnTo>
                    <a:pt x="375372" y="622637"/>
                  </a:lnTo>
                  <a:lnTo>
                    <a:pt x="374410" y="624538"/>
                  </a:lnTo>
                  <a:lnTo>
                    <a:pt x="373677" y="625753"/>
                  </a:lnTo>
                  <a:lnTo>
                    <a:pt x="372323" y="627722"/>
                  </a:lnTo>
                  <a:lnTo>
                    <a:pt x="371901" y="627843"/>
                  </a:lnTo>
                  <a:lnTo>
                    <a:pt x="371413" y="627765"/>
                  </a:lnTo>
                  <a:lnTo>
                    <a:pt x="370984" y="627558"/>
                  </a:lnTo>
                  <a:lnTo>
                    <a:pt x="369321" y="626227"/>
                  </a:lnTo>
                  <a:lnTo>
                    <a:pt x="368840" y="625704"/>
                  </a:lnTo>
                  <a:lnTo>
                    <a:pt x="367777" y="624137"/>
                  </a:lnTo>
                  <a:lnTo>
                    <a:pt x="367467" y="622995"/>
                  </a:lnTo>
                  <a:lnTo>
                    <a:pt x="367434" y="621337"/>
                  </a:lnTo>
                  <a:lnTo>
                    <a:pt x="367063" y="620219"/>
                  </a:lnTo>
                  <a:lnTo>
                    <a:pt x="366993" y="617612"/>
                  </a:lnTo>
                  <a:lnTo>
                    <a:pt x="366794" y="616926"/>
                  </a:lnTo>
                  <a:lnTo>
                    <a:pt x="366543" y="616531"/>
                  </a:lnTo>
                  <a:lnTo>
                    <a:pt x="365871" y="615850"/>
                  </a:lnTo>
                  <a:lnTo>
                    <a:pt x="365231" y="615522"/>
                  </a:lnTo>
                  <a:lnTo>
                    <a:pt x="364786" y="615565"/>
                  </a:lnTo>
                  <a:lnTo>
                    <a:pt x="364151" y="615899"/>
                  </a:lnTo>
                  <a:lnTo>
                    <a:pt x="362244" y="615960"/>
                  </a:lnTo>
                  <a:lnTo>
                    <a:pt x="361804" y="615838"/>
                  </a:lnTo>
                  <a:lnTo>
                    <a:pt x="360827" y="615127"/>
                  </a:lnTo>
                  <a:lnTo>
                    <a:pt x="360702" y="614696"/>
                  </a:lnTo>
                  <a:lnTo>
                    <a:pt x="360569" y="609945"/>
                  </a:lnTo>
                  <a:lnTo>
                    <a:pt x="360157" y="608584"/>
                  </a:lnTo>
                  <a:lnTo>
                    <a:pt x="360090" y="607412"/>
                  </a:lnTo>
                  <a:lnTo>
                    <a:pt x="359508" y="605595"/>
                  </a:lnTo>
                  <a:lnTo>
                    <a:pt x="357728" y="604987"/>
                  </a:lnTo>
                  <a:lnTo>
                    <a:pt x="356547" y="604982"/>
                  </a:lnTo>
                  <a:lnTo>
                    <a:pt x="355411" y="604641"/>
                  </a:lnTo>
                  <a:lnTo>
                    <a:pt x="354234" y="604635"/>
                  </a:lnTo>
                  <a:lnTo>
                    <a:pt x="352851" y="604307"/>
                  </a:lnTo>
                  <a:lnTo>
                    <a:pt x="351197" y="604283"/>
                  </a:lnTo>
                  <a:lnTo>
                    <a:pt x="348434" y="603621"/>
                  </a:lnTo>
                  <a:lnTo>
                    <a:pt x="348238" y="603578"/>
                  </a:lnTo>
                  <a:lnTo>
                    <a:pt x="347342" y="603377"/>
                  </a:lnTo>
                  <a:lnTo>
                    <a:pt x="346410" y="603523"/>
                  </a:lnTo>
                  <a:lnTo>
                    <a:pt x="344992" y="603590"/>
                  </a:lnTo>
                  <a:lnTo>
                    <a:pt x="344392" y="603973"/>
                  </a:lnTo>
                  <a:lnTo>
                    <a:pt x="343690" y="604095"/>
                  </a:lnTo>
                  <a:lnTo>
                    <a:pt x="346053" y="597816"/>
                  </a:lnTo>
                  <a:lnTo>
                    <a:pt x="347876" y="587156"/>
                  </a:lnTo>
                  <a:lnTo>
                    <a:pt x="349137" y="583377"/>
                  </a:lnTo>
                  <a:lnTo>
                    <a:pt x="350217" y="577435"/>
                  </a:lnTo>
                  <a:lnTo>
                    <a:pt x="350937" y="574194"/>
                  </a:lnTo>
                  <a:lnTo>
                    <a:pt x="350397" y="571852"/>
                  </a:lnTo>
                  <a:lnTo>
                    <a:pt x="348956" y="570051"/>
                  </a:lnTo>
                  <a:lnTo>
                    <a:pt x="348021" y="567678"/>
                  </a:lnTo>
                  <a:lnTo>
                    <a:pt x="346255" y="560868"/>
                  </a:lnTo>
                  <a:lnTo>
                    <a:pt x="347516" y="559625"/>
                  </a:lnTo>
                  <a:lnTo>
                    <a:pt x="347876" y="554206"/>
                  </a:lnTo>
                  <a:lnTo>
                    <a:pt x="348776" y="552046"/>
                  </a:lnTo>
                  <a:lnTo>
                    <a:pt x="348597" y="550066"/>
                  </a:lnTo>
                  <a:lnTo>
                    <a:pt x="348236" y="548446"/>
                  </a:lnTo>
                  <a:lnTo>
                    <a:pt x="348456" y="541730"/>
                  </a:lnTo>
                  <a:lnTo>
                    <a:pt x="347153" y="537787"/>
                  </a:lnTo>
                  <a:lnTo>
                    <a:pt x="342474" y="535661"/>
                  </a:lnTo>
                  <a:lnTo>
                    <a:pt x="339773" y="534042"/>
                  </a:lnTo>
                  <a:lnTo>
                    <a:pt x="337433" y="531520"/>
                  </a:lnTo>
                  <a:lnTo>
                    <a:pt x="333000" y="529446"/>
                  </a:lnTo>
                  <a:lnTo>
                    <a:pt x="315397" y="521967"/>
                  </a:lnTo>
                  <a:lnTo>
                    <a:pt x="310426" y="513564"/>
                  </a:lnTo>
                  <a:lnTo>
                    <a:pt x="296342" y="513528"/>
                  </a:lnTo>
                  <a:lnTo>
                    <a:pt x="288122" y="510581"/>
                  </a:lnTo>
                  <a:lnTo>
                    <a:pt x="283963" y="508030"/>
                  </a:lnTo>
                  <a:lnTo>
                    <a:pt x="282152" y="500970"/>
                  </a:lnTo>
                  <a:lnTo>
                    <a:pt x="277531" y="495284"/>
                  </a:lnTo>
                  <a:lnTo>
                    <a:pt x="269282" y="495429"/>
                  </a:lnTo>
                  <a:lnTo>
                    <a:pt x="261781" y="495229"/>
                  </a:lnTo>
                  <a:lnTo>
                    <a:pt x="251755" y="498309"/>
                  </a:lnTo>
                  <a:lnTo>
                    <a:pt x="244841" y="500909"/>
                  </a:lnTo>
                  <a:lnTo>
                    <a:pt x="241912" y="502392"/>
                  </a:lnTo>
                  <a:lnTo>
                    <a:pt x="238740" y="509342"/>
                  </a:lnTo>
                  <a:lnTo>
                    <a:pt x="234707" y="509992"/>
                  </a:lnTo>
                  <a:lnTo>
                    <a:pt x="231501" y="508461"/>
                  </a:lnTo>
                  <a:lnTo>
                    <a:pt x="228354" y="506189"/>
                  </a:lnTo>
                  <a:lnTo>
                    <a:pt x="226786" y="501672"/>
                  </a:lnTo>
                  <a:lnTo>
                    <a:pt x="224042" y="496535"/>
                  </a:lnTo>
                  <a:lnTo>
                    <a:pt x="221024" y="493986"/>
                  </a:lnTo>
                  <a:lnTo>
                    <a:pt x="217464" y="492926"/>
                  </a:lnTo>
                  <a:lnTo>
                    <a:pt x="216284" y="489250"/>
                  </a:lnTo>
                  <a:lnTo>
                    <a:pt x="209525" y="486116"/>
                  </a:lnTo>
                  <a:lnTo>
                    <a:pt x="206190" y="482653"/>
                  </a:lnTo>
                  <a:lnTo>
                    <a:pt x="205899" y="479342"/>
                  </a:lnTo>
                  <a:lnTo>
                    <a:pt x="204960" y="475617"/>
                  </a:lnTo>
                  <a:lnTo>
                    <a:pt x="203498" y="474782"/>
                  </a:lnTo>
                  <a:lnTo>
                    <a:pt x="201337" y="475982"/>
                  </a:lnTo>
                  <a:lnTo>
                    <a:pt x="198548" y="476832"/>
                  </a:lnTo>
                  <a:lnTo>
                    <a:pt x="196022" y="474700"/>
                  </a:lnTo>
                  <a:lnTo>
                    <a:pt x="192256" y="462361"/>
                  </a:lnTo>
                  <a:lnTo>
                    <a:pt x="191225" y="461395"/>
                  </a:lnTo>
                  <a:lnTo>
                    <a:pt x="185127" y="461243"/>
                  </a:lnTo>
                  <a:lnTo>
                    <a:pt x="176171" y="455350"/>
                  </a:lnTo>
                  <a:lnTo>
                    <a:pt x="170914" y="449268"/>
                  </a:lnTo>
                  <a:lnTo>
                    <a:pt x="161302" y="431880"/>
                  </a:lnTo>
                  <a:lnTo>
                    <a:pt x="142104" y="419613"/>
                  </a:lnTo>
                  <a:lnTo>
                    <a:pt x="140121" y="416193"/>
                  </a:lnTo>
                  <a:lnTo>
                    <a:pt x="138079" y="403386"/>
                  </a:lnTo>
                  <a:lnTo>
                    <a:pt x="139873" y="391205"/>
                  </a:lnTo>
                  <a:lnTo>
                    <a:pt x="135263" y="377614"/>
                  </a:lnTo>
                  <a:lnTo>
                    <a:pt x="129191" y="373945"/>
                  </a:lnTo>
                  <a:lnTo>
                    <a:pt x="124149" y="370822"/>
                  </a:lnTo>
                  <a:lnTo>
                    <a:pt x="121988" y="368902"/>
                  </a:lnTo>
                  <a:lnTo>
                    <a:pt x="119588" y="367942"/>
                  </a:lnTo>
                  <a:lnTo>
                    <a:pt x="116619" y="365397"/>
                  </a:lnTo>
                  <a:lnTo>
                    <a:pt x="113434" y="363486"/>
                  </a:lnTo>
                  <a:lnTo>
                    <a:pt x="109931" y="358389"/>
                  </a:lnTo>
                  <a:lnTo>
                    <a:pt x="106428" y="354251"/>
                  </a:lnTo>
                  <a:lnTo>
                    <a:pt x="103542" y="350564"/>
                  </a:lnTo>
                  <a:lnTo>
                    <a:pt x="102101" y="348945"/>
                  </a:lnTo>
                  <a:lnTo>
                    <a:pt x="101021" y="348224"/>
                  </a:lnTo>
                  <a:lnTo>
                    <a:pt x="98681" y="347505"/>
                  </a:lnTo>
                  <a:lnTo>
                    <a:pt x="97420" y="346963"/>
                  </a:lnTo>
                  <a:lnTo>
                    <a:pt x="96556" y="345014"/>
                  </a:lnTo>
                  <a:lnTo>
                    <a:pt x="95600" y="342468"/>
                  </a:lnTo>
                  <a:lnTo>
                    <a:pt x="94963" y="337051"/>
                  </a:lnTo>
                  <a:lnTo>
                    <a:pt x="95281" y="333230"/>
                  </a:lnTo>
                  <a:lnTo>
                    <a:pt x="94138" y="331927"/>
                  </a:lnTo>
                  <a:lnTo>
                    <a:pt x="92415" y="330685"/>
                  </a:lnTo>
                  <a:lnTo>
                    <a:pt x="88594" y="332596"/>
                  </a:lnTo>
                  <a:lnTo>
                    <a:pt x="83817" y="333549"/>
                  </a:lnTo>
                  <a:lnTo>
                    <a:pt x="79358" y="333230"/>
                  </a:lnTo>
                  <a:lnTo>
                    <a:pt x="73043" y="331623"/>
                  </a:lnTo>
                  <a:lnTo>
                    <a:pt x="72464" y="330466"/>
                  </a:lnTo>
                  <a:lnTo>
                    <a:pt x="71740" y="327139"/>
                  </a:lnTo>
                  <a:lnTo>
                    <a:pt x="71162" y="324825"/>
                  </a:lnTo>
                  <a:lnTo>
                    <a:pt x="68992" y="322221"/>
                  </a:lnTo>
                  <a:lnTo>
                    <a:pt x="66099" y="321930"/>
                  </a:lnTo>
                  <a:lnTo>
                    <a:pt x="62483" y="321498"/>
                  </a:lnTo>
                  <a:lnTo>
                    <a:pt x="59879" y="319907"/>
                  </a:lnTo>
                  <a:lnTo>
                    <a:pt x="58143" y="317303"/>
                  </a:lnTo>
                  <a:lnTo>
                    <a:pt x="54382" y="314266"/>
                  </a:lnTo>
                  <a:lnTo>
                    <a:pt x="49320" y="313108"/>
                  </a:lnTo>
                  <a:lnTo>
                    <a:pt x="45124" y="312962"/>
                  </a:lnTo>
                  <a:lnTo>
                    <a:pt x="41794" y="313786"/>
                  </a:lnTo>
                  <a:lnTo>
                    <a:pt x="37987" y="313057"/>
                  </a:lnTo>
                  <a:lnTo>
                    <a:pt x="33647" y="313032"/>
                  </a:lnTo>
                  <a:lnTo>
                    <a:pt x="27332" y="311951"/>
                  </a:lnTo>
                  <a:lnTo>
                    <a:pt x="22558" y="312093"/>
                  </a:lnTo>
                  <a:lnTo>
                    <a:pt x="18652" y="313539"/>
                  </a:lnTo>
                  <a:lnTo>
                    <a:pt x="13552" y="318458"/>
                  </a:lnTo>
                  <a:lnTo>
                    <a:pt x="7470" y="325718"/>
                  </a:lnTo>
                  <a:lnTo>
                    <a:pt x="7429" y="325523"/>
                  </a:lnTo>
                  <a:lnTo>
                    <a:pt x="7435" y="325280"/>
                  </a:lnTo>
                  <a:lnTo>
                    <a:pt x="7438" y="325038"/>
                  </a:lnTo>
                  <a:lnTo>
                    <a:pt x="7381" y="324800"/>
                  </a:lnTo>
                  <a:lnTo>
                    <a:pt x="7318" y="324563"/>
                  </a:lnTo>
                  <a:lnTo>
                    <a:pt x="7254" y="324333"/>
                  </a:lnTo>
                  <a:lnTo>
                    <a:pt x="7189" y="324096"/>
                  </a:lnTo>
                  <a:lnTo>
                    <a:pt x="7124" y="323865"/>
                  </a:lnTo>
                  <a:lnTo>
                    <a:pt x="7059" y="323628"/>
                  </a:lnTo>
                  <a:lnTo>
                    <a:pt x="6858" y="323688"/>
                  </a:lnTo>
                  <a:lnTo>
                    <a:pt x="6645" y="323810"/>
                  </a:lnTo>
                  <a:lnTo>
                    <a:pt x="6455" y="323956"/>
                  </a:lnTo>
                  <a:lnTo>
                    <a:pt x="6282" y="324132"/>
                  </a:lnTo>
                  <a:lnTo>
                    <a:pt x="6202" y="324223"/>
                  </a:lnTo>
                  <a:lnTo>
                    <a:pt x="6128" y="324320"/>
                  </a:lnTo>
                  <a:lnTo>
                    <a:pt x="6057" y="324418"/>
                  </a:lnTo>
                  <a:lnTo>
                    <a:pt x="5986" y="324515"/>
                  </a:lnTo>
                  <a:lnTo>
                    <a:pt x="5918" y="324618"/>
                  </a:lnTo>
                  <a:lnTo>
                    <a:pt x="5791" y="324825"/>
                  </a:lnTo>
                  <a:lnTo>
                    <a:pt x="5751" y="324940"/>
                  </a:lnTo>
                  <a:lnTo>
                    <a:pt x="5717" y="325056"/>
                  </a:lnTo>
                  <a:lnTo>
                    <a:pt x="5701" y="325177"/>
                  </a:lnTo>
                  <a:lnTo>
                    <a:pt x="5694" y="325298"/>
                  </a:lnTo>
                  <a:lnTo>
                    <a:pt x="5690" y="325420"/>
                  </a:lnTo>
                  <a:lnTo>
                    <a:pt x="5687" y="325542"/>
                  </a:lnTo>
                  <a:lnTo>
                    <a:pt x="5686" y="325663"/>
                  </a:lnTo>
                  <a:lnTo>
                    <a:pt x="5684" y="325784"/>
                  </a:lnTo>
                  <a:lnTo>
                    <a:pt x="5683" y="325906"/>
                  </a:lnTo>
                  <a:lnTo>
                    <a:pt x="5655" y="326198"/>
                  </a:lnTo>
                  <a:lnTo>
                    <a:pt x="5570" y="326429"/>
                  </a:lnTo>
                  <a:lnTo>
                    <a:pt x="5403" y="326599"/>
                  </a:lnTo>
                  <a:lnTo>
                    <a:pt x="4068" y="325463"/>
                  </a:lnTo>
                  <a:lnTo>
                    <a:pt x="2379" y="322569"/>
                  </a:lnTo>
                  <a:lnTo>
                    <a:pt x="0" y="320360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" name="object 108">
              <a:extLst>
                <a:ext uri="{FF2B5EF4-FFF2-40B4-BE49-F238E27FC236}">
                  <a16:creationId xmlns:a16="http://schemas.microsoft.com/office/drawing/2014/main" id="{668FC68B-D9D2-4DB7-AED6-C9818A7A4AC8}"/>
                </a:ext>
              </a:extLst>
            </p:cNvPr>
            <p:cNvSpPr/>
            <p:nvPr/>
          </p:nvSpPr>
          <p:spPr>
            <a:xfrm>
              <a:off x="2299589" y="9985602"/>
              <a:ext cx="896685" cy="628381"/>
            </a:xfrm>
            <a:custGeom>
              <a:avLst/>
              <a:gdLst/>
              <a:ahLst/>
              <a:cxnLst/>
              <a:rect l="l" t="t" r="r" b="b"/>
              <a:pathLst>
                <a:path w="896685" h="628381">
                  <a:moveTo>
                    <a:pt x="0" y="475115"/>
                  </a:moveTo>
                  <a:lnTo>
                    <a:pt x="206" y="474926"/>
                  </a:lnTo>
                  <a:lnTo>
                    <a:pt x="387" y="474763"/>
                  </a:lnTo>
                  <a:lnTo>
                    <a:pt x="534" y="474568"/>
                  </a:lnTo>
                  <a:lnTo>
                    <a:pt x="603" y="474338"/>
                  </a:lnTo>
                  <a:lnTo>
                    <a:pt x="588" y="474094"/>
                  </a:lnTo>
                  <a:lnTo>
                    <a:pt x="579" y="473851"/>
                  </a:lnTo>
                  <a:lnTo>
                    <a:pt x="597" y="473608"/>
                  </a:lnTo>
                  <a:lnTo>
                    <a:pt x="623" y="473487"/>
                  </a:lnTo>
                  <a:lnTo>
                    <a:pt x="655" y="473371"/>
                  </a:lnTo>
                  <a:lnTo>
                    <a:pt x="689" y="473256"/>
                  </a:lnTo>
                  <a:lnTo>
                    <a:pt x="726" y="473134"/>
                  </a:lnTo>
                  <a:lnTo>
                    <a:pt x="775" y="473025"/>
                  </a:lnTo>
                  <a:lnTo>
                    <a:pt x="847" y="472934"/>
                  </a:lnTo>
                  <a:lnTo>
                    <a:pt x="948" y="472867"/>
                  </a:lnTo>
                  <a:lnTo>
                    <a:pt x="1061" y="472806"/>
                  </a:lnTo>
                  <a:lnTo>
                    <a:pt x="1261" y="472672"/>
                  </a:lnTo>
                  <a:lnTo>
                    <a:pt x="1469" y="472539"/>
                  </a:lnTo>
                  <a:lnTo>
                    <a:pt x="1665" y="472405"/>
                  </a:lnTo>
                  <a:lnTo>
                    <a:pt x="1697" y="472162"/>
                  </a:lnTo>
                  <a:lnTo>
                    <a:pt x="1776" y="471943"/>
                  </a:lnTo>
                  <a:lnTo>
                    <a:pt x="1989" y="471816"/>
                  </a:lnTo>
                  <a:lnTo>
                    <a:pt x="2137" y="471616"/>
                  </a:lnTo>
                  <a:lnTo>
                    <a:pt x="2203" y="471402"/>
                  </a:lnTo>
                  <a:lnTo>
                    <a:pt x="2066" y="470512"/>
                  </a:lnTo>
                  <a:lnTo>
                    <a:pt x="2046" y="470431"/>
                  </a:lnTo>
                  <a:lnTo>
                    <a:pt x="2018" y="470315"/>
                  </a:lnTo>
                  <a:lnTo>
                    <a:pt x="1992" y="470194"/>
                  </a:lnTo>
                  <a:lnTo>
                    <a:pt x="1965" y="470073"/>
                  </a:lnTo>
                  <a:lnTo>
                    <a:pt x="1910" y="469835"/>
                  </a:lnTo>
                  <a:lnTo>
                    <a:pt x="1832" y="469605"/>
                  </a:lnTo>
                  <a:lnTo>
                    <a:pt x="1783" y="469374"/>
                  </a:lnTo>
                  <a:lnTo>
                    <a:pt x="1787" y="469246"/>
                  </a:lnTo>
                  <a:lnTo>
                    <a:pt x="1776" y="469003"/>
                  </a:lnTo>
                  <a:lnTo>
                    <a:pt x="1748" y="468760"/>
                  </a:lnTo>
                  <a:lnTo>
                    <a:pt x="1722" y="468523"/>
                  </a:lnTo>
                  <a:lnTo>
                    <a:pt x="1700" y="468280"/>
                  </a:lnTo>
                  <a:lnTo>
                    <a:pt x="1695" y="468152"/>
                  </a:lnTo>
                  <a:lnTo>
                    <a:pt x="1673" y="468037"/>
                  </a:lnTo>
                  <a:lnTo>
                    <a:pt x="1613" y="467934"/>
                  </a:lnTo>
                  <a:lnTo>
                    <a:pt x="1531" y="467843"/>
                  </a:lnTo>
                  <a:lnTo>
                    <a:pt x="1466" y="467782"/>
                  </a:lnTo>
                  <a:lnTo>
                    <a:pt x="1429" y="467557"/>
                  </a:lnTo>
                  <a:lnTo>
                    <a:pt x="1601" y="466521"/>
                  </a:lnTo>
                  <a:lnTo>
                    <a:pt x="1701" y="466421"/>
                  </a:lnTo>
                  <a:lnTo>
                    <a:pt x="1795" y="466342"/>
                  </a:lnTo>
                  <a:lnTo>
                    <a:pt x="1896" y="466269"/>
                  </a:lnTo>
                  <a:lnTo>
                    <a:pt x="2003" y="466215"/>
                  </a:lnTo>
                  <a:lnTo>
                    <a:pt x="2117" y="466178"/>
                  </a:lnTo>
                  <a:lnTo>
                    <a:pt x="2238" y="466166"/>
                  </a:lnTo>
                  <a:lnTo>
                    <a:pt x="2361" y="466159"/>
                  </a:lnTo>
                  <a:lnTo>
                    <a:pt x="2483" y="466154"/>
                  </a:lnTo>
                  <a:lnTo>
                    <a:pt x="2604" y="466154"/>
                  </a:lnTo>
                  <a:lnTo>
                    <a:pt x="2847" y="466160"/>
                  </a:lnTo>
                  <a:lnTo>
                    <a:pt x="3091" y="466154"/>
                  </a:lnTo>
                  <a:lnTo>
                    <a:pt x="3333" y="466153"/>
                  </a:lnTo>
                  <a:lnTo>
                    <a:pt x="3577" y="466160"/>
                  </a:lnTo>
                  <a:lnTo>
                    <a:pt x="3819" y="466154"/>
                  </a:lnTo>
                  <a:lnTo>
                    <a:pt x="4058" y="466111"/>
                  </a:lnTo>
                  <a:lnTo>
                    <a:pt x="4294" y="466051"/>
                  </a:lnTo>
                  <a:lnTo>
                    <a:pt x="4529" y="465990"/>
                  </a:lnTo>
                  <a:lnTo>
                    <a:pt x="4760" y="465911"/>
                  </a:lnTo>
                  <a:lnTo>
                    <a:pt x="4989" y="465832"/>
                  </a:lnTo>
                  <a:lnTo>
                    <a:pt x="5217" y="465747"/>
                  </a:lnTo>
                  <a:lnTo>
                    <a:pt x="5418" y="465607"/>
                  </a:lnTo>
                  <a:lnTo>
                    <a:pt x="5628" y="465503"/>
                  </a:lnTo>
                  <a:lnTo>
                    <a:pt x="5876" y="465510"/>
                  </a:lnTo>
                  <a:lnTo>
                    <a:pt x="6114" y="465558"/>
                  </a:lnTo>
                  <a:lnTo>
                    <a:pt x="6344" y="465637"/>
                  </a:lnTo>
                  <a:lnTo>
                    <a:pt x="6582" y="465698"/>
                  </a:lnTo>
                  <a:lnTo>
                    <a:pt x="6770" y="465844"/>
                  </a:lnTo>
                  <a:lnTo>
                    <a:pt x="6926" y="466032"/>
                  </a:lnTo>
                  <a:lnTo>
                    <a:pt x="7113" y="466190"/>
                  </a:lnTo>
                  <a:lnTo>
                    <a:pt x="7293" y="466354"/>
                  </a:lnTo>
                  <a:lnTo>
                    <a:pt x="7455" y="466531"/>
                  </a:lnTo>
                  <a:lnTo>
                    <a:pt x="7592" y="466743"/>
                  </a:lnTo>
                  <a:lnTo>
                    <a:pt x="7802" y="466834"/>
                  </a:lnTo>
                  <a:lnTo>
                    <a:pt x="8052" y="466853"/>
                  </a:lnTo>
                  <a:lnTo>
                    <a:pt x="8294" y="466888"/>
                  </a:lnTo>
                  <a:lnTo>
                    <a:pt x="8525" y="466956"/>
                  </a:lnTo>
                  <a:lnTo>
                    <a:pt x="8635" y="467010"/>
                  </a:lnTo>
                  <a:lnTo>
                    <a:pt x="8742" y="467065"/>
                  </a:lnTo>
                  <a:lnTo>
                    <a:pt x="8850" y="467126"/>
                  </a:lnTo>
                  <a:lnTo>
                    <a:pt x="8953" y="467187"/>
                  </a:lnTo>
                  <a:lnTo>
                    <a:pt x="9055" y="467253"/>
                  </a:lnTo>
                  <a:lnTo>
                    <a:pt x="9275" y="467356"/>
                  </a:lnTo>
                  <a:lnTo>
                    <a:pt x="9499" y="467448"/>
                  </a:lnTo>
                  <a:lnTo>
                    <a:pt x="9689" y="467606"/>
                  </a:lnTo>
                  <a:lnTo>
                    <a:pt x="9905" y="467709"/>
                  </a:lnTo>
                  <a:lnTo>
                    <a:pt x="10145" y="467757"/>
                  </a:lnTo>
                  <a:lnTo>
                    <a:pt x="10387" y="467776"/>
                  </a:lnTo>
                  <a:lnTo>
                    <a:pt x="10630" y="467764"/>
                  </a:lnTo>
                  <a:lnTo>
                    <a:pt x="10872" y="467739"/>
                  </a:lnTo>
                  <a:lnTo>
                    <a:pt x="11117" y="467709"/>
                  </a:lnTo>
                  <a:lnTo>
                    <a:pt x="11237" y="467685"/>
                  </a:lnTo>
                  <a:lnTo>
                    <a:pt x="11343" y="467630"/>
                  </a:lnTo>
                  <a:lnTo>
                    <a:pt x="11440" y="467563"/>
                  </a:lnTo>
                  <a:lnTo>
                    <a:pt x="11535" y="467490"/>
                  </a:lnTo>
                  <a:lnTo>
                    <a:pt x="11628" y="467412"/>
                  </a:lnTo>
                  <a:lnTo>
                    <a:pt x="11721" y="467333"/>
                  </a:lnTo>
                  <a:lnTo>
                    <a:pt x="11813" y="467253"/>
                  </a:lnTo>
                  <a:lnTo>
                    <a:pt x="11996" y="467089"/>
                  </a:lnTo>
                  <a:lnTo>
                    <a:pt x="12179" y="466925"/>
                  </a:lnTo>
                  <a:lnTo>
                    <a:pt x="12271" y="466846"/>
                  </a:lnTo>
                  <a:lnTo>
                    <a:pt x="12365" y="466768"/>
                  </a:lnTo>
                  <a:lnTo>
                    <a:pt x="12460" y="466694"/>
                  </a:lnTo>
                  <a:lnTo>
                    <a:pt x="12563" y="466628"/>
                  </a:lnTo>
                  <a:lnTo>
                    <a:pt x="12669" y="466567"/>
                  </a:lnTo>
                  <a:lnTo>
                    <a:pt x="12856" y="466415"/>
                  </a:lnTo>
                  <a:lnTo>
                    <a:pt x="12940" y="466330"/>
                  </a:lnTo>
                  <a:lnTo>
                    <a:pt x="13022" y="466239"/>
                  </a:lnTo>
                  <a:lnTo>
                    <a:pt x="13104" y="466148"/>
                  </a:lnTo>
                  <a:lnTo>
                    <a:pt x="13186" y="466057"/>
                  </a:lnTo>
                  <a:lnTo>
                    <a:pt x="13264" y="465965"/>
                  </a:lnTo>
                  <a:lnTo>
                    <a:pt x="13340" y="465868"/>
                  </a:lnTo>
                  <a:lnTo>
                    <a:pt x="13408" y="465777"/>
                  </a:lnTo>
                  <a:lnTo>
                    <a:pt x="15653" y="464654"/>
                  </a:lnTo>
                  <a:lnTo>
                    <a:pt x="16814" y="462622"/>
                  </a:lnTo>
                  <a:lnTo>
                    <a:pt x="17685" y="460009"/>
                  </a:lnTo>
                  <a:lnTo>
                    <a:pt x="19427" y="459138"/>
                  </a:lnTo>
                  <a:lnTo>
                    <a:pt x="20683" y="459390"/>
                  </a:lnTo>
                  <a:lnTo>
                    <a:pt x="20878" y="459519"/>
                  </a:lnTo>
                  <a:lnTo>
                    <a:pt x="21086" y="459647"/>
                  </a:lnTo>
                  <a:lnTo>
                    <a:pt x="21291" y="459781"/>
                  </a:lnTo>
                  <a:lnTo>
                    <a:pt x="21501" y="459902"/>
                  </a:lnTo>
                  <a:lnTo>
                    <a:pt x="21715" y="460018"/>
                  </a:lnTo>
                  <a:lnTo>
                    <a:pt x="21823" y="460078"/>
                  </a:lnTo>
                  <a:lnTo>
                    <a:pt x="21934" y="460121"/>
                  </a:lnTo>
                  <a:lnTo>
                    <a:pt x="22053" y="460145"/>
                  </a:lnTo>
                  <a:lnTo>
                    <a:pt x="22176" y="460151"/>
                  </a:lnTo>
                  <a:lnTo>
                    <a:pt x="22298" y="460157"/>
                  </a:lnTo>
                  <a:lnTo>
                    <a:pt x="22540" y="460158"/>
                  </a:lnTo>
                  <a:lnTo>
                    <a:pt x="22662" y="460151"/>
                  </a:lnTo>
                  <a:lnTo>
                    <a:pt x="22782" y="460139"/>
                  </a:lnTo>
                  <a:lnTo>
                    <a:pt x="22903" y="460121"/>
                  </a:lnTo>
                  <a:lnTo>
                    <a:pt x="23023" y="460097"/>
                  </a:lnTo>
                  <a:lnTo>
                    <a:pt x="23263" y="460054"/>
                  </a:lnTo>
                  <a:lnTo>
                    <a:pt x="23477" y="459944"/>
                  </a:lnTo>
                  <a:lnTo>
                    <a:pt x="23702" y="459853"/>
                  </a:lnTo>
                  <a:lnTo>
                    <a:pt x="23945" y="459817"/>
                  </a:lnTo>
                  <a:lnTo>
                    <a:pt x="24041" y="459750"/>
                  </a:lnTo>
                  <a:lnTo>
                    <a:pt x="24133" y="459677"/>
                  </a:lnTo>
                  <a:lnTo>
                    <a:pt x="24223" y="459598"/>
                  </a:lnTo>
                  <a:lnTo>
                    <a:pt x="24310" y="459513"/>
                  </a:lnTo>
                  <a:lnTo>
                    <a:pt x="24396" y="459422"/>
                  </a:lnTo>
                  <a:lnTo>
                    <a:pt x="24567" y="459246"/>
                  </a:lnTo>
                  <a:lnTo>
                    <a:pt x="24737" y="459070"/>
                  </a:lnTo>
                  <a:lnTo>
                    <a:pt x="25750" y="458705"/>
                  </a:lnTo>
                  <a:lnTo>
                    <a:pt x="25724" y="458493"/>
                  </a:lnTo>
                  <a:lnTo>
                    <a:pt x="25707" y="458250"/>
                  </a:lnTo>
                  <a:lnTo>
                    <a:pt x="25738" y="458006"/>
                  </a:lnTo>
                  <a:lnTo>
                    <a:pt x="25760" y="457885"/>
                  </a:lnTo>
                  <a:lnTo>
                    <a:pt x="25788" y="457770"/>
                  </a:lnTo>
                  <a:lnTo>
                    <a:pt x="25821" y="457654"/>
                  </a:lnTo>
                  <a:lnTo>
                    <a:pt x="25858" y="457539"/>
                  </a:lnTo>
                  <a:lnTo>
                    <a:pt x="25871" y="457502"/>
                  </a:lnTo>
                  <a:lnTo>
                    <a:pt x="26394" y="457397"/>
                  </a:lnTo>
                  <a:lnTo>
                    <a:pt x="26394" y="454861"/>
                  </a:lnTo>
                  <a:lnTo>
                    <a:pt x="26429" y="454707"/>
                  </a:lnTo>
                  <a:lnTo>
                    <a:pt x="26457" y="454465"/>
                  </a:lnTo>
                  <a:lnTo>
                    <a:pt x="26450" y="454221"/>
                  </a:lnTo>
                  <a:lnTo>
                    <a:pt x="26476" y="453979"/>
                  </a:lnTo>
                  <a:lnTo>
                    <a:pt x="26525" y="453742"/>
                  </a:lnTo>
                  <a:lnTo>
                    <a:pt x="26565" y="453505"/>
                  </a:lnTo>
                  <a:lnTo>
                    <a:pt x="26556" y="453262"/>
                  </a:lnTo>
                  <a:lnTo>
                    <a:pt x="26602" y="453019"/>
                  </a:lnTo>
                  <a:lnTo>
                    <a:pt x="26639" y="452782"/>
                  </a:lnTo>
                  <a:lnTo>
                    <a:pt x="26632" y="452538"/>
                  </a:lnTo>
                  <a:lnTo>
                    <a:pt x="26630" y="452296"/>
                  </a:lnTo>
                  <a:lnTo>
                    <a:pt x="26628" y="452052"/>
                  </a:lnTo>
                  <a:lnTo>
                    <a:pt x="26626" y="451810"/>
                  </a:lnTo>
                  <a:lnTo>
                    <a:pt x="26628" y="451566"/>
                  </a:lnTo>
                  <a:lnTo>
                    <a:pt x="26604" y="451324"/>
                  </a:lnTo>
                  <a:lnTo>
                    <a:pt x="26579" y="451081"/>
                  </a:lnTo>
                  <a:lnTo>
                    <a:pt x="26581" y="450837"/>
                  </a:lnTo>
                  <a:lnTo>
                    <a:pt x="26580" y="450622"/>
                  </a:lnTo>
                  <a:lnTo>
                    <a:pt x="45813" y="449844"/>
                  </a:lnTo>
                  <a:lnTo>
                    <a:pt x="53305" y="448735"/>
                  </a:lnTo>
                  <a:lnTo>
                    <a:pt x="53937" y="448641"/>
                  </a:lnTo>
                  <a:lnTo>
                    <a:pt x="56946" y="447134"/>
                  </a:lnTo>
                  <a:lnTo>
                    <a:pt x="59955" y="444729"/>
                  </a:lnTo>
                  <a:lnTo>
                    <a:pt x="62964" y="441718"/>
                  </a:lnTo>
                  <a:lnTo>
                    <a:pt x="66629" y="440072"/>
                  </a:lnTo>
                  <a:lnTo>
                    <a:pt x="67770" y="438775"/>
                  </a:lnTo>
                  <a:lnTo>
                    <a:pt x="70973" y="436320"/>
                  </a:lnTo>
                  <a:lnTo>
                    <a:pt x="73224" y="434549"/>
                  </a:lnTo>
                  <a:lnTo>
                    <a:pt x="76072" y="431345"/>
                  </a:lnTo>
                  <a:lnTo>
                    <a:pt x="79261" y="428659"/>
                  </a:lnTo>
                  <a:lnTo>
                    <a:pt x="82489" y="423270"/>
                  </a:lnTo>
                  <a:lnTo>
                    <a:pt x="87842" y="417918"/>
                  </a:lnTo>
                  <a:lnTo>
                    <a:pt x="90815" y="416430"/>
                  </a:lnTo>
                  <a:lnTo>
                    <a:pt x="94086" y="416430"/>
                  </a:lnTo>
                  <a:lnTo>
                    <a:pt x="97654" y="417025"/>
                  </a:lnTo>
                  <a:lnTo>
                    <a:pt x="102412" y="416429"/>
                  </a:lnTo>
                  <a:lnTo>
                    <a:pt x="105980" y="415540"/>
                  </a:lnTo>
                  <a:lnTo>
                    <a:pt x="108954" y="412566"/>
                  </a:lnTo>
                  <a:lnTo>
                    <a:pt x="111036" y="408106"/>
                  </a:lnTo>
                  <a:lnTo>
                    <a:pt x="113712" y="405132"/>
                  </a:lnTo>
                  <a:lnTo>
                    <a:pt x="116983" y="404834"/>
                  </a:lnTo>
                  <a:lnTo>
                    <a:pt x="122911" y="396873"/>
                  </a:lnTo>
                  <a:lnTo>
                    <a:pt x="122930" y="393832"/>
                  </a:lnTo>
                  <a:lnTo>
                    <a:pt x="124120" y="389965"/>
                  </a:lnTo>
                  <a:lnTo>
                    <a:pt x="126498" y="386696"/>
                  </a:lnTo>
                  <a:lnTo>
                    <a:pt x="128811" y="383965"/>
                  </a:lnTo>
                  <a:lnTo>
                    <a:pt x="131669" y="379604"/>
                  </a:lnTo>
                  <a:lnTo>
                    <a:pt x="134311" y="377884"/>
                  </a:lnTo>
                  <a:lnTo>
                    <a:pt x="137335" y="373744"/>
                  </a:lnTo>
                  <a:lnTo>
                    <a:pt x="141210" y="369782"/>
                  </a:lnTo>
                  <a:lnTo>
                    <a:pt x="143151" y="368258"/>
                  </a:lnTo>
                  <a:lnTo>
                    <a:pt x="143238" y="365554"/>
                  </a:lnTo>
                  <a:lnTo>
                    <a:pt x="143312" y="362942"/>
                  </a:lnTo>
                  <a:lnTo>
                    <a:pt x="140623" y="359637"/>
                  </a:lnTo>
                  <a:lnTo>
                    <a:pt x="138542" y="354579"/>
                  </a:lnTo>
                  <a:lnTo>
                    <a:pt x="139136" y="351903"/>
                  </a:lnTo>
                  <a:lnTo>
                    <a:pt x="141515" y="347740"/>
                  </a:lnTo>
                  <a:lnTo>
                    <a:pt x="139731" y="344469"/>
                  </a:lnTo>
                  <a:lnTo>
                    <a:pt x="136758" y="342984"/>
                  </a:lnTo>
                  <a:lnTo>
                    <a:pt x="134081" y="343579"/>
                  </a:lnTo>
                  <a:lnTo>
                    <a:pt x="132892" y="341793"/>
                  </a:lnTo>
                  <a:lnTo>
                    <a:pt x="132892" y="339712"/>
                  </a:lnTo>
                  <a:lnTo>
                    <a:pt x="133487" y="337036"/>
                  </a:lnTo>
                  <a:lnTo>
                    <a:pt x="135270" y="333467"/>
                  </a:lnTo>
                  <a:lnTo>
                    <a:pt x="134973" y="329900"/>
                  </a:lnTo>
                  <a:lnTo>
                    <a:pt x="136460" y="328114"/>
                  </a:lnTo>
                  <a:lnTo>
                    <a:pt x="138839" y="326331"/>
                  </a:lnTo>
                  <a:lnTo>
                    <a:pt x="142287" y="324244"/>
                  </a:lnTo>
                  <a:lnTo>
                    <a:pt x="147530" y="321699"/>
                  </a:lnTo>
                  <a:lnTo>
                    <a:pt x="150162" y="318727"/>
                  </a:lnTo>
                  <a:lnTo>
                    <a:pt x="152844" y="314232"/>
                  </a:lnTo>
                  <a:lnTo>
                    <a:pt x="153841" y="308418"/>
                  </a:lnTo>
                  <a:lnTo>
                    <a:pt x="151649" y="305167"/>
                  </a:lnTo>
                  <a:lnTo>
                    <a:pt x="146880" y="303424"/>
                  </a:lnTo>
                  <a:lnTo>
                    <a:pt x="143113" y="300550"/>
                  </a:lnTo>
                  <a:lnTo>
                    <a:pt x="138878" y="297622"/>
                  </a:lnTo>
                  <a:lnTo>
                    <a:pt x="135747" y="293253"/>
                  </a:lnTo>
                  <a:lnTo>
                    <a:pt x="134880" y="287825"/>
                  </a:lnTo>
                  <a:lnTo>
                    <a:pt x="138474" y="284693"/>
                  </a:lnTo>
                  <a:lnTo>
                    <a:pt x="138737" y="284428"/>
                  </a:lnTo>
                  <a:lnTo>
                    <a:pt x="139628" y="284198"/>
                  </a:lnTo>
                  <a:lnTo>
                    <a:pt x="143354" y="283168"/>
                  </a:lnTo>
                  <a:lnTo>
                    <a:pt x="145126" y="279182"/>
                  </a:lnTo>
                  <a:lnTo>
                    <a:pt x="147558" y="276132"/>
                  </a:lnTo>
                  <a:lnTo>
                    <a:pt x="149544" y="271318"/>
                  </a:lnTo>
                  <a:lnTo>
                    <a:pt x="148950" y="267156"/>
                  </a:lnTo>
                  <a:lnTo>
                    <a:pt x="151626" y="265373"/>
                  </a:lnTo>
                  <a:lnTo>
                    <a:pt x="155455" y="264529"/>
                  </a:lnTo>
                  <a:lnTo>
                    <a:pt x="159969" y="262985"/>
                  </a:lnTo>
                  <a:lnTo>
                    <a:pt x="165007" y="262992"/>
                  </a:lnTo>
                  <a:lnTo>
                    <a:pt x="167981" y="260316"/>
                  </a:lnTo>
                  <a:lnTo>
                    <a:pt x="168575" y="258234"/>
                  </a:lnTo>
                  <a:lnTo>
                    <a:pt x="169765" y="254963"/>
                  </a:lnTo>
                  <a:lnTo>
                    <a:pt x="171549" y="251396"/>
                  </a:lnTo>
                  <a:lnTo>
                    <a:pt x="173631" y="246342"/>
                  </a:lnTo>
                  <a:lnTo>
                    <a:pt x="177199" y="243368"/>
                  </a:lnTo>
                  <a:lnTo>
                    <a:pt x="182848" y="242772"/>
                  </a:lnTo>
                  <a:lnTo>
                    <a:pt x="187606" y="242773"/>
                  </a:lnTo>
                  <a:lnTo>
                    <a:pt x="191770" y="243070"/>
                  </a:lnTo>
                  <a:lnTo>
                    <a:pt x="196028" y="241770"/>
                  </a:lnTo>
                  <a:lnTo>
                    <a:pt x="196282" y="242046"/>
                  </a:lnTo>
                  <a:lnTo>
                    <a:pt x="200541" y="241880"/>
                  </a:lnTo>
                  <a:lnTo>
                    <a:pt x="205002" y="239501"/>
                  </a:lnTo>
                  <a:lnTo>
                    <a:pt x="208799" y="238602"/>
                  </a:lnTo>
                  <a:lnTo>
                    <a:pt x="209708" y="238383"/>
                  </a:lnTo>
                  <a:lnTo>
                    <a:pt x="212734" y="236229"/>
                  </a:lnTo>
                  <a:lnTo>
                    <a:pt x="215707" y="235935"/>
                  </a:lnTo>
                  <a:lnTo>
                    <a:pt x="218680" y="238313"/>
                  </a:lnTo>
                  <a:lnTo>
                    <a:pt x="223141" y="241880"/>
                  </a:lnTo>
                  <a:lnTo>
                    <a:pt x="227006" y="245151"/>
                  </a:lnTo>
                  <a:lnTo>
                    <a:pt x="228494" y="245746"/>
                  </a:lnTo>
                  <a:lnTo>
                    <a:pt x="230364" y="247888"/>
                  </a:lnTo>
                  <a:lnTo>
                    <a:pt x="232954" y="248422"/>
                  </a:lnTo>
                  <a:lnTo>
                    <a:pt x="239088" y="251379"/>
                  </a:lnTo>
                  <a:lnTo>
                    <a:pt x="243451" y="252831"/>
                  </a:lnTo>
                  <a:lnTo>
                    <a:pt x="246561" y="252640"/>
                  </a:lnTo>
                  <a:lnTo>
                    <a:pt x="251201" y="253150"/>
                  </a:lnTo>
                  <a:lnTo>
                    <a:pt x="257992" y="252542"/>
                  </a:lnTo>
                  <a:lnTo>
                    <a:pt x="261203" y="250503"/>
                  </a:lnTo>
                  <a:lnTo>
                    <a:pt x="260906" y="248125"/>
                  </a:lnTo>
                  <a:lnTo>
                    <a:pt x="262393" y="242475"/>
                  </a:lnTo>
                  <a:lnTo>
                    <a:pt x="261482" y="240907"/>
                  </a:lnTo>
                  <a:lnTo>
                    <a:pt x="261501" y="239203"/>
                  </a:lnTo>
                  <a:lnTo>
                    <a:pt x="262095" y="237123"/>
                  </a:lnTo>
                  <a:lnTo>
                    <a:pt x="263879" y="235935"/>
                  </a:lnTo>
                  <a:lnTo>
                    <a:pt x="269529" y="234149"/>
                  </a:lnTo>
                  <a:lnTo>
                    <a:pt x="272800" y="234446"/>
                  </a:lnTo>
                  <a:lnTo>
                    <a:pt x="275797" y="235483"/>
                  </a:lnTo>
                  <a:lnTo>
                    <a:pt x="278626" y="240200"/>
                  </a:lnTo>
                  <a:lnTo>
                    <a:pt x="277212" y="246801"/>
                  </a:lnTo>
                  <a:lnTo>
                    <a:pt x="276269" y="251515"/>
                  </a:lnTo>
                  <a:lnTo>
                    <a:pt x="281608" y="259702"/>
                  </a:lnTo>
                  <a:lnTo>
                    <a:pt x="289720" y="259377"/>
                  </a:lnTo>
                  <a:lnTo>
                    <a:pt x="293729" y="257852"/>
                  </a:lnTo>
                  <a:lnTo>
                    <a:pt x="294341" y="253873"/>
                  </a:lnTo>
                  <a:lnTo>
                    <a:pt x="296284" y="250343"/>
                  </a:lnTo>
                  <a:lnTo>
                    <a:pt x="300352" y="249206"/>
                  </a:lnTo>
                  <a:lnTo>
                    <a:pt x="306269" y="253702"/>
                  </a:lnTo>
                  <a:lnTo>
                    <a:pt x="309759" y="256904"/>
                  </a:lnTo>
                  <a:lnTo>
                    <a:pt x="312990" y="257341"/>
                  </a:lnTo>
                  <a:lnTo>
                    <a:pt x="316664" y="259754"/>
                  </a:lnTo>
                  <a:lnTo>
                    <a:pt x="320642" y="259359"/>
                  </a:lnTo>
                  <a:lnTo>
                    <a:pt x="325739" y="257791"/>
                  </a:lnTo>
                  <a:lnTo>
                    <a:pt x="329802" y="257549"/>
                  </a:lnTo>
                  <a:lnTo>
                    <a:pt x="333810" y="257809"/>
                  </a:lnTo>
                  <a:lnTo>
                    <a:pt x="335933" y="256904"/>
                  </a:lnTo>
                  <a:lnTo>
                    <a:pt x="338841" y="254866"/>
                  </a:lnTo>
                  <a:lnTo>
                    <a:pt x="342331" y="252250"/>
                  </a:lnTo>
                  <a:lnTo>
                    <a:pt x="344948" y="250795"/>
                  </a:lnTo>
                  <a:lnTo>
                    <a:pt x="346743" y="251704"/>
                  </a:lnTo>
                  <a:lnTo>
                    <a:pt x="352438" y="252360"/>
                  </a:lnTo>
                  <a:lnTo>
                    <a:pt x="355999" y="250504"/>
                  </a:lnTo>
                  <a:lnTo>
                    <a:pt x="361234" y="246725"/>
                  </a:lnTo>
                  <a:lnTo>
                    <a:pt x="364433" y="244398"/>
                  </a:lnTo>
                  <a:lnTo>
                    <a:pt x="367341" y="243526"/>
                  </a:lnTo>
                  <a:lnTo>
                    <a:pt x="369890" y="245756"/>
                  </a:lnTo>
                  <a:lnTo>
                    <a:pt x="373742" y="245057"/>
                  </a:lnTo>
                  <a:lnTo>
                    <a:pt x="378244" y="246965"/>
                  </a:lnTo>
                  <a:lnTo>
                    <a:pt x="383263" y="247305"/>
                  </a:lnTo>
                  <a:lnTo>
                    <a:pt x="387037" y="249365"/>
                  </a:lnTo>
                  <a:lnTo>
                    <a:pt x="393887" y="251685"/>
                  </a:lnTo>
                  <a:lnTo>
                    <a:pt x="398292" y="254025"/>
                  </a:lnTo>
                  <a:lnTo>
                    <a:pt x="403368" y="253934"/>
                  </a:lnTo>
                  <a:lnTo>
                    <a:pt x="407828" y="255689"/>
                  </a:lnTo>
                  <a:lnTo>
                    <a:pt x="414358" y="248842"/>
                  </a:lnTo>
                  <a:lnTo>
                    <a:pt x="424132" y="246558"/>
                  </a:lnTo>
                  <a:lnTo>
                    <a:pt x="428329" y="241661"/>
                  </a:lnTo>
                  <a:lnTo>
                    <a:pt x="428329" y="237463"/>
                  </a:lnTo>
                  <a:lnTo>
                    <a:pt x="429728" y="232569"/>
                  </a:lnTo>
                  <a:lnTo>
                    <a:pt x="428329" y="226971"/>
                  </a:lnTo>
                  <a:lnTo>
                    <a:pt x="429029" y="222773"/>
                  </a:lnTo>
                  <a:lnTo>
                    <a:pt x="429029" y="218577"/>
                  </a:lnTo>
                  <a:lnTo>
                    <a:pt x="428592" y="210907"/>
                  </a:lnTo>
                  <a:lnTo>
                    <a:pt x="428949" y="207797"/>
                  </a:lnTo>
                  <a:lnTo>
                    <a:pt x="429272" y="202909"/>
                  </a:lnTo>
                  <a:lnTo>
                    <a:pt x="429892" y="199088"/>
                  </a:lnTo>
                  <a:lnTo>
                    <a:pt x="432531" y="198386"/>
                  </a:lnTo>
                  <a:lnTo>
                    <a:pt x="435438" y="196976"/>
                  </a:lnTo>
                  <a:lnTo>
                    <a:pt x="437829" y="193283"/>
                  </a:lnTo>
                  <a:lnTo>
                    <a:pt x="439167" y="191269"/>
                  </a:lnTo>
                  <a:lnTo>
                    <a:pt x="441073" y="187216"/>
                  </a:lnTo>
                  <a:lnTo>
                    <a:pt x="444450" y="183383"/>
                  </a:lnTo>
                  <a:lnTo>
                    <a:pt x="446403" y="183960"/>
                  </a:lnTo>
                  <a:lnTo>
                    <a:pt x="448922" y="183811"/>
                  </a:lnTo>
                  <a:lnTo>
                    <a:pt x="452025" y="184473"/>
                  </a:lnTo>
                  <a:lnTo>
                    <a:pt x="457908" y="184892"/>
                  </a:lnTo>
                  <a:lnTo>
                    <a:pt x="460877" y="185102"/>
                  </a:lnTo>
                  <a:lnTo>
                    <a:pt x="463094" y="182423"/>
                  </a:lnTo>
                  <a:lnTo>
                    <a:pt x="464597" y="179246"/>
                  </a:lnTo>
                  <a:lnTo>
                    <a:pt x="466614" y="174337"/>
                  </a:lnTo>
                  <a:lnTo>
                    <a:pt x="469531" y="169142"/>
                  </a:lnTo>
                  <a:lnTo>
                    <a:pt x="472243" y="167322"/>
                  </a:lnTo>
                  <a:lnTo>
                    <a:pt x="476935" y="164193"/>
                  </a:lnTo>
                  <a:lnTo>
                    <a:pt x="477717" y="163805"/>
                  </a:lnTo>
                  <a:lnTo>
                    <a:pt x="485147" y="161068"/>
                  </a:lnTo>
                  <a:lnTo>
                    <a:pt x="495314" y="157939"/>
                  </a:lnTo>
                  <a:lnTo>
                    <a:pt x="504308" y="154418"/>
                  </a:lnTo>
                  <a:lnTo>
                    <a:pt x="511543" y="147945"/>
                  </a:lnTo>
                  <a:lnTo>
                    <a:pt x="510422" y="139883"/>
                  </a:lnTo>
                  <a:lnTo>
                    <a:pt x="513969" y="139765"/>
                  </a:lnTo>
                  <a:lnTo>
                    <a:pt x="514525" y="135396"/>
                  </a:lnTo>
                  <a:lnTo>
                    <a:pt x="518373" y="131866"/>
                  </a:lnTo>
                  <a:lnTo>
                    <a:pt x="520358" y="128300"/>
                  </a:lnTo>
                  <a:lnTo>
                    <a:pt x="522666" y="122346"/>
                  </a:lnTo>
                  <a:lnTo>
                    <a:pt x="524881" y="118688"/>
                  </a:lnTo>
                  <a:lnTo>
                    <a:pt x="526940" y="114108"/>
                  </a:lnTo>
                  <a:lnTo>
                    <a:pt x="526353" y="108506"/>
                  </a:lnTo>
                  <a:lnTo>
                    <a:pt x="527532" y="104272"/>
                  </a:lnTo>
                  <a:lnTo>
                    <a:pt x="529309" y="99430"/>
                  </a:lnTo>
                  <a:lnTo>
                    <a:pt x="528386" y="94934"/>
                  </a:lnTo>
                  <a:lnTo>
                    <a:pt x="527426" y="90590"/>
                  </a:lnTo>
                  <a:lnTo>
                    <a:pt x="526856" y="83439"/>
                  </a:lnTo>
                  <a:lnTo>
                    <a:pt x="529816" y="80097"/>
                  </a:lnTo>
                  <a:lnTo>
                    <a:pt x="533068" y="77096"/>
                  </a:lnTo>
                  <a:lnTo>
                    <a:pt x="537105" y="77127"/>
                  </a:lnTo>
                  <a:lnTo>
                    <a:pt x="541521" y="81641"/>
                  </a:lnTo>
                  <a:lnTo>
                    <a:pt x="545393" y="83263"/>
                  </a:lnTo>
                  <a:lnTo>
                    <a:pt x="549661" y="85146"/>
                  </a:lnTo>
                  <a:lnTo>
                    <a:pt x="551954" y="80596"/>
                  </a:lnTo>
                  <a:lnTo>
                    <a:pt x="557007" y="78913"/>
                  </a:lnTo>
                  <a:lnTo>
                    <a:pt x="562381" y="80322"/>
                  </a:lnTo>
                  <a:lnTo>
                    <a:pt x="566836" y="79211"/>
                  </a:lnTo>
                  <a:lnTo>
                    <a:pt x="570918" y="72521"/>
                  </a:lnTo>
                  <a:lnTo>
                    <a:pt x="572953" y="68743"/>
                  </a:lnTo>
                  <a:lnTo>
                    <a:pt x="576078" y="68330"/>
                  </a:lnTo>
                  <a:lnTo>
                    <a:pt x="580871" y="67005"/>
                  </a:lnTo>
                  <a:lnTo>
                    <a:pt x="585547" y="68408"/>
                  </a:lnTo>
                  <a:lnTo>
                    <a:pt x="591944" y="68773"/>
                  </a:lnTo>
                  <a:lnTo>
                    <a:pt x="592157" y="68798"/>
                  </a:lnTo>
                  <a:lnTo>
                    <a:pt x="592472" y="68834"/>
                  </a:lnTo>
                  <a:lnTo>
                    <a:pt x="593459" y="68986"/>
                  </a:lnTo>
                  <a:lnTo>
                    <a:pt x="594246" y="68985"/>
                  </a:lnTo>
                  <a:lnTo>
                    <a:pt x="595572" y="68986"/>
                  </a:lnTo>
                  <a:lnTo>
                    <a:pt x="596506" y="69083"/>
                  </a:lnTo>
                  <a:lnTo>
                    <a:pt x="597243" y="69083"/>
                  </a:lnTo>
                  <a:lnTo>
                    <a:pt x="597445" y="69046"/>
                  </a:lnTo>
                  <a:lnTo>
                    <a:pt x="598053" y="69113"/>
                  </a:lnTo>
                  <a:lnTo>
                    <a:pt x="598903" y="69132"/>
                  </a:lnTo>
                  <a:lnTo>
                    <a:pt x="599715" y="69156"/>
                  </a:lnTo>
                  <a:lnTo>
                    <a:pt x="600872" y="69137"/>
                  </a:lnTo>
                  <a:lnTo>
                    <a:pt x="601571" y="69314"/>
                  </a:lnTo>
                  <a:lnTo>
                    <a:pt x="602423" y="69453"/>
                  </a:lnTo>
                  <a:lnTo>
                    <a:pt x="603084" y="69751"/>
                  </a:lnTo>
                  <a:lnTo>
                    <a:pt x="603826" y="70201"/>
                  </a:lnTo>
                  <a:lnTo>
                    <a:pt x="604682" y="70571"/>
                  </a:lnTo>
                  <a:lnTo>
                    <a:pt x="605453" y="70480"/>
                  </a:lnTo>
                  <a:lnTo>
                    <a:pt x="606332" y="70000"/>
                  </a:lnTo>
                  <a:lnTo>
                    <a:pt x="606824" y="69490"/>
                  </a:lnTo>
                  <a:lnTo>
                    <a:pt x="607197" y="68791"/>
                  </a:lnTo>
                  <a:lnTo>
                    <a:pt x="607298" y="67941"/>
                  </a:lnTo>
                  <a:lnTo>
                    <a:pt x="607631" y="67199"/>
                  </a:lnTo>
                  <a:lnTo>
                    <a:pt x="608042" y="66464"/>
                  </a:lnTo>
                  <a:lnTo>
                    <a:pt x="608412" y="65607"/>
                  </a:lnTo>
                  <a:lnTo>
                    <a:pt x="608670" y="64946"/>
                  </a:lnTo>
                  <a:lnTo>
                    <a:pt x="608884" y="64016"/>
                  </a:lnTo>
                  <a:lnTo>
                    <a:pt x="609063" y="63245"/>
                  </a:lnTo>
                  <a:lnTo>
                    <a:pt x="609048" y="62436"/>
                  </a:lnTo>
                  <a:lnTo>
                    <a:pt x="609071" y="61550"/>
                  </a:lnTo>
                  <a:lnTo>
                    <a:pt x="609289" y="60851"/>
                  </a:lnTo>
                  <a:lnTo>
                    <a:pt x="609468" y="60073"/>
                  </a:lnTo>
                  <a:lnTo>
                    <a:pt x="609684" y="59259"/>
                  </a:lnTo>
                  <a:lnTo>
                    <a:pt x="609978" y="58445"/>
                  </a:lnTo>
                  <a:lnTo>
                    <a:pt x="610465" y="57630"/>
                  </a:lnTo>
                  <a:lnTo>
                    <a:pt x="610995" y="57121"/>
                  </a:lnTo>
                  <a:lnTo>
                    <a:pt x="611123" y="56977"/>
                  </a:lnTo>
                  <a:lnTo>
                    <a:pt x="613513" y="55756"/>
                  </a:lnTo>
                  <a:lnTo>
                    <a:pt x="615701" y="55027"/>
                  </a:lnTo>
                  <a:lnTo>
                    <a:pt x="618132" y="54785"/>
                  </a:lnTo>
                  <a:lnTo>
                    <a:pt x="623723" y="55027"/>
                  </a:lnTo>
                  <a:lnTo>
                    <a:pt x="626154" y="55270"/>
                  </a:lnTo>
                  <a:lnTo>
                    <a:pt x="627613" y="55271"/>
                  </a:lnTo>
                  <a:lnTo>
                    <a:pt x="628828" y="54542"/>
                  </a:lnTo>
                  <a:lnTo>
                    <a:pt x="629557" y="52355"/>
                  </a:lnTo>
                  <a:lnTo>
                    <a:pt x="630044" y="50167"/>
                  </a:lnTo>
                  <a:lnTo>
                    <a:pt x="630044" y="48466"/>
                  </a:lnTo>
                  <a:lnTo>
                    <a:pt x="630287" y="46519"/>
                  </a:lnTo>
                  <a:lnTo>
                    <a:pt x="631745" y="42631"/>
                  </a:lnTo>
                  <a:lnTo>
                    <a:pt x="633447" y="40687"/>
                  </a:lnTo>
                  <a:lnTo>
                    <a:pt x="634906" y="38742"/>
                  </a:lnTo>
                  <a:lnTo>
                    <a:pt x="636364" y="37041"/>
                  </a:lnTo>
                  <a:lnTo>
                    <a:pt x="637579" y="36066"/>
                  </a:lnTo>
                  <a:lnTo>
                    <a:pt x="638309" y="34122"/>
                  </a:lnTo>
                  <a:lnTo>
                    <a:pt x="639524" y="32178"/>
                  </a:lnTo>
                  <a:lnTo>
                    <a:pt x="641226" y="29991"/>
                  </a:lnTo>
                  <a:lnTo>
                    <a:pt x="641469" y="28047"/>
                  </a:lnTo>
                  <a:lnTo>
                    <a:pt x="641226" y="25370"/>
                  </a:lnTo>
                  <a:lnTo>
                    <a:pt x="641226" y="22454"/>
                  </a:lnTo>
                  <a:lnTo>
                    <a:pt x="641024" y="18760"/>
                  </a:lnTo>
                  <a:lnTo>
                    <a:pt x="642454" y="18183"/>
                  </a:lnTo>
                  <a:lnTo>
                    <a:pt x="643767" y="17217"/>
                  </a:lnTo>
                  <a:lnTo>
                    <a:pt x="645119" y="16099"/>
                  </a:lnTo>
                  <a:lnTo>
                    <a:pt x="647631" y="14210"/>
                  </a:lnTo>
                  <a:lnTo>
                    <a:pt x="648790" y="13171"/>
                  </a:lnTo>
                  <a:lnTo>
                    <a:pt x="650297" y="12636"/>
                  </a:lnTo>
                  <a:lnTo>
                    <a:pt x="651688" y="12211"/>
                  </a:lnTo>
                  <a:lnTo>
                    <a:pt x="654354" y="11634"/>
                  </a:lnTo>
                  <a:lnTo>
                    <a:pt x="658217" y="9945"/>
                  </a:lnTo>
                  <a:lnTo>
                    <a:pt x="659415" y="9021"/>
                  </a:lnTo>
                  <a:lnTo>
                    <a:pt x="660999" y="8481"/>
                  </a:lnTo>
                  <a:lnTo>
                    <a:pt x="662080" y="7751"/>
                  </a:lnTo>
                  <a:lnTo>
                    <a:pt x="664515" y="6403"/>
                  </a:lnTo>
                  <a:lnTo>
                    <a:pt x="666060" y="5170"/>
                  </a:lnTo>
                  <a:lnTo>
                    <a:pt x="667606" y="3353"/>
                  </a:lnTo>
                  <a:lnTo>
                    <a:pt x="668881" y="1931"/>
                  </a:lnTo>
                  <a:lnTo>
                    <a:pt x="669769" y="1080"/>
                  </a:lnTo>
                  <a:lnTo>
                    <a:pt x="671122" y="0"/>
                  </a:lnTo>
                  <a:lnTo>
                    <a:pt x="672783" y="5"/>
                  </a:lnTo>
                  <a:lnTo>
                    <a:pt x="675178" y="783"/>
                  </a:lnTo>
                  <a:lnTo>
                    <a:pt x="676452" y="1634"/>
                  </a:lnTo>
                  <a:lnTo>
                    <a:pt x="677573" y="2563"/>
                  </a:lnTo>
                  <a:lnTo>
                    <a:pt x="678731" y="3414"/>
                  </a:lnTo>
                  <a:lnTo>
                    <a:pt x="679735" y="4884"/>
                  </a:lnTo>
                  <a:lnTo>
                    <a:pt x="680237" y="6269"/>
                  </a:lnTo>
                  <a:lnTo>
                    <a:pt x="680622" y="7703"/>
                  </a:lnTo>
                  <a:lnTo>
                    <a:pt x="682052" y="10139"/>
                  </a:lnTo>
                  <a:lnTo>
                    <a:pt x="683635" y="11531"/>
                  </a:lnTo>
                  <a:lnTo>
                    <a:pt x="686222" y="13274"/>
                  </a:lnTo>
                  <a:lnTo>
                    <a:pt x="687227" y="14313"/>
                  </a:lnTo>
                  <a:lnTo>
                    <a:pt x="688772" y="14319"/>
                  </a:lnTo>
                  <a:lnTo>
                    <a:pt x="690742" y="14088"/>
                  </a:lnTo>
                  <a:lnTo>
                    <a:pt x="692133" y="13086"/>
                  </a:lnTo>
                  <a:lnTo>
                    <a:pt x="693679" y="11737"/>
                  </a:lnTo>
                  <a:lnTo>
                    <a:pt x="694992" y="9617"/>
                  </a:lnTo>
                  <a:lnTo>
                    <a:pt x="696849" y="8163"/>
                  </a:lnTo>
                  <a:lnTo>
                    <a:pt x="698789" y="9505"/>
                  </a:lnTo>
                  <a:lnTo>
                    <a:pt x="701922" y="10997"/>
                  </a:lnTo>
                  <a:lnTo>
                    <a:pt x="705651" y="12638"/>
                  </a:lnTo>
                  <a:lnTo>
                    <a:pt x="709679" y="14279"/>
                  </a:lnTo>
                  <a:lnTo>
                    <a:pt x="711768" y="16666"/>
                  </a:lnTo>
                  <a:lnTo>
                    <a:pt x="712067" y="18903"/>
                  </a:lnTo>
                  <a:lnTo>
                    <a:pt x="712813" y="20843"/>
                  </a:lnTo>
                  <a:lnTo>
                    <a:pt x="714155" y="22334"/>
                  </a:lnTo>
                  <a:lnTo>
                    <a:pt x="716393" y="23826"/>
                  </a:lnTo>
                  <a:lnTo>
                    <a:pt x="719227" y="24124"/>
                  </a:lnTo>
                  <a:lnTo>
                    <a:pt x="720868" y="24124"/>
                  </a:lnTo>
                  <a:lnTo>
                    <a:pt x="723255" y="24124"/>
                  </a:lnTo>
                  <a:lnTo>
                    <a:pt x="725343" y="24124"/>
                  </a:lnTo>
                  <a:lnTo>
                    <a:pt x="727133" y="23378"/>
                  </a:lnTo>
                  <a:lnTo>
                    <a:pt x="729073" y="23677"/>
                  </a:lnTo>
                  <a:lnTo>
                    <a:pt x="729968" y="24273"/>
                  </a:lnTo>
                  <a:lnTo>
                    <a:pt x="729819" y="26212"/>
                  </a:lnTo>
                  <a:lnTo>
                    <a:pt x="730416" y="27704"/>
                  </a:lnTo>
                  <a:lnTo>
                    <a:pt x="731460" y="28301"/>
                  </a:lnTo>
                  <a:lnTo>
                    <a:pt x="732355" y="29345"/>
                  </a:lnTo>
                  <a:lnTo>
                    <a:pt x="734593" y="31732"/>
                  </a:lnTo>
                  <a:lnTo>
                    <a:pt x="736085" y="32329"/>
                  </a:lnTo>
                  <a:lnTo>
                    <a:pt x="737278" y="33522"/>
                  </a:lnTo>
                  <a:lnTo>
                    <a:pt x="738770" y="35610"/>
                  </a:lnTo>
                  <a:lnTo>
                    <a:pt x="739665" y="37699"/>
                  </a:lnTo>
                  <a:lnTo>
                    <a:pt x="741157" y="38743"/>
                  </a:lnTo>
                  <a:lnTo>
                    <a:pt x="742799" y="40981"/>
                  </a:lnTo>
                  <a:lnTo>
                    <a:pt x="746080" y="41129"/>
                  </a:lnTo>
                  <a:lnTo>
                    <a:pt x="748020" y="42174"/>
                  </a:lnTo>
                  <a:lnTo>
                    <a:pt x="750407" y="43516"/>
                  </a:lnTo>
                  <a:lnTo>
                    <a:pt x="751899" y="45307"/>
                  </a:lnTo>
                  <a:lnTo>
                    <a:pt x="753689" y="47694"/>
                  </a:lnTo>
                  <a:lnTo>
                    <a:pt x="754734" y="48887"/>
                  </a:lnTo>
                  <a:lnTo>
                    <a:pt x="755778" y="50975"/>
                  </a:lnTo>
                  <a:lnTo>
                    <a:pt x="754904" y="53248"/>
                  </a:lnTo>
                  <a:lnTo>
                    <a:pt x="754421" y="54939"/>
                  </a:lnTo>
                  <a:lnTo>
                    <a:pt x="754663" y="57837"/>
                  </a:lnTo>
                  <a:lnTo>
                    <a:pt x="754663" y="60252"/>
                  </a:lnTo>
                  <a:lnTo>
                    <a:pt x="752731" y="63875"/>
                  </a:lnTo>
                  <a:lnTo>
                    <a:pt x="749832" y="69430"/>
                  </a:lnTo>
                  <a:lnTo>
                    <a:pt x="749591" y="71121"/>
                  </a:lnTo>
                  <a:lnTo>
                    <a:pt x="750557" y="73054"/>
                  </a:lnTo>
                  <a:lnTo>
                    <a:pt x="751281" y="74744"/>
                  </a:lnTo>
                  <a:lnTo>
                    <a:pt x="751764" y="77643"/>
                  </a:lnTo>
                  <a:lnTo>
                    <a:pt x="753938" y="81266"/>
                  </a:lnTo>
                  <a:lnTo>
                    <a:pt x="756112" y="83681"/>
                  </a:lnTo>
                  <a:lnTo>
                    <a:pt x="755146" y="85130"/>
                  </a:lnTo>
                  <a:lnTo>
                    <a:pt x="753938" y="87062"/>
                  </a:lnTo>
                  <a:lnTo>
                    <a:pt x="752972" y="88512"/>
                  </a:lnTo>
                  <a:lnTo>
                    <a:pt x="751523" y="89961"/>
                  </a:lnTo>
                  <a:lnTo>
                    <a:pt x="748624" y="89478"/>
                  </a:lnTo>
                  <a:lnTo>
                    <a:pt x="747658" y="89478"/>
                  </a:lnTo>
                  <a:lnTo>
                    <a:pt x="747175" y="91410"/>
                  </a:lnTo>
                  <a:lnTo>
                    <a:pt x="747175" y="94067"/>
                  </a:lnTo>
                  <a:lnTo>
                    <a:pt x="746451" y="95758"/>
                  </a:lnTo>
                  <a:lnTo>
                    <a:pt x="744277" y="98898"/>
                  </a:lnTo>
                  <a:lnTo>
                    <a:pt x="744519" y="101555"/>
                  </a:lnTo>
                  <a:lnTo>
                    <a:pt x="745726" y="104695"/>
                  </a:lnTo>
                  <a:lnTo>
                    <a:pt x="745726" y="105661"/>
                  </a:lnTo>
                  <a:lnTo>
                    <a:pt x="745484" y="109525"/>
                  </a:lnTo>
                  <a:lnTo>
                    <a:pt x="745967" y="110975"/>
                  </a:lnTo>
                  <a:lnTo>
                    <a:pt x="747658" y="112182"/>
                  </a:lnTo>
                  <a:lnTo>
                    <a:pt x="748625" y="113390"/>
                  </a:lnTo>
                  <a:lnTo>
                    <a:pt x="749591" y="116530"/>
                  </a:lnTo>
                  <a:lnTo>
                    <a:pt x="753697" y="116530"/>
                  </a:lnTo>
                  <a:lnTo>
                    <a:pt x="755629" y="116772"/>
                  </a:lnTo>
                  <a:lnTo>
                    <a:pt x="756836" y="118221"/>
                  </a:lnTo>
                  <a:lnTo>
                    <a:pt x="758527" y="120877"/>
                  </a:lnTo>
                  <a:lnTo>
                    <a:pt x="759977" y="122568"/>
                  </a:lnTo>
                  <a:lnTo>
                    <a:pt x="762150" y="123534"/>
                  </a:lnTo>
                  <a:lnTo>
                    <a:pt x="766015" y="123534"/>
                  </a:lnTo>
                  <a:lnTo>
                    <a:pt x="767705" y="125708"/>
                  </a:lnTo>
                  <a:lnTo>
                    <a:pt x="769638" y="128365"/>
                  </a:lnTo>
                  <a:lnTo>
                    <a:pt x="770846" y="129331"/>
                  </a:lnTo>
                  <a:lnTo>
                    <a:pt x="776884" y="129090"/>
                  </a:lnTo>
                  <a:lnTo>
                    <a:pt x="779782" y="131022"/>
                  </a:lnTo>
                  <a:lnTo>
                    <a:pt x="782681" y="130781"/>
                  </a:lnTo>
                  <a:lnTo>
                    <a:pt x="786545" y="133196"/>
                  </a:lnTo>
                  <a:lnTo>
                    <a:pt x="787994" y="134645"/>
                  </a:lnTo>
                  <a:lnTo>
                    <a:pt x="791376" y="137060"/>
                  </a:lnTo>
                  <a:lnTo>
                    <a:pt x="793791" y="138510"/>
                  </a:lnTo>
                  <a:lnTo>
                    <a:pt x="794033" y="139717"/>
                  </a:lnTo>
                  <a:lnTo>
                    <a:pt x="795241" y="141649"/>
                  </a:lnTo>
                  <a:lnTo>
                    <a:pt x="795723" y="143099"/>
                  </a:lnTo>
                  <a:lnTo>
                    <a:pt x="797414" y="145031"/>
                  </a:lnTo>
                  <a:lnTo>
                    <a:pt x="799346" y="146722"/>
                  </a:lnTo>
                  <a:lnTo>
                    <a:pt x="799105" y="149620"/>
                  </a:lnTo>
                  <a:lnTo>
                    <a:pt x="799830" y="152277"/>
                  </a:lnTo>
                  <a:lnTo>
                    <a:pt x="801037" y="153485"/>
                  </a:lnTo>
                  <a:lnTo>
                    <a:pt x="803452" y="154451"/>
                  </a:lnTo>
                  <a:lnTo>
                    <a:pt x="803694" y="156625"/>
                  </a:lnTo>
                  <a:lnTo>
                    <a:pt x="802004" y="158315"/>
                  </a:lnTo>
                  <a:lnTo>
                    <a:pt x="800554" y="160731"/>
                  </a:lnTo>
                  <a:lnTo>
                    <a:pt x="800313" y="162663"/>
                  </a:lnTo>
                  <a:lnTo>
                    <a:pt x="801521" y="164354"/>
                  </a:lnTo>
                  <a:lnTo>
                    <a:pt x="801762" y="166045"/>
                  </a:lnTo>
                  <a:lnTo>
                    <a:pt x="803694" y="168218"/>
                  </a:lnTo>
                  <a:lnTo>
                    <a:pt x="804902" y="170875"/>
                  </a:lnTo>
                  <a:lnTo>
                    <a:pt x="805627" y="174257"/>
                  </a:lnTo>
                  <a:lnTo>
                    <a:pt x="806351" y="176431"/>
                  </a:lnTo>
                  <a:lnTo>
                    <a:pt x="807076" y="179571"/>
                  </a:lnTo>
                  <a:lnTo>
                    <a:pt x="808766" y="182228"/>
                  </a:lnTo>
                  <a:lnTo>
                    <a:pt x="810216" y="185126"/>
                  </a:lnTo>
                  <a:lnTo>
                    <a:pt x="810940" y="187300"/>
                  </a:lnTo>
                  <a:lnTo>
                    <a:pt x="810699" y="188991"/>
                  </a:lnTo>
                  <a:lnTo>
                    <a:pt x="810215" y="191164"/>
                  </a:lnTo>
                  <a:lnTo>
                    <a:pt x="810941" y="192130"/>
                  </a:lnTo>
                  <a:lnTo>
                    <a:pt x="810216" y="193580"/>
                  </a:lnTo>
                  <a:lnTo>
                    <a:pt x="809250" y="194787"/>
                  </a:lnTo>
                  <a:lnTo>
                    <a:pt x="808767" y="197203"/>
                  </a:lnTo>
                  <a:lnTo>
                    <a:pt x="808283" y="198410"/>
                  </a:lnTo>
                  <a:lnTo>
                    <a:pt x="809491" y="199860"/>
                  </a:lnTo>
                  <a:lnTo>
                    <a:pt x="809491" y="200826"/>
                  </a:lnTo>
                  <a:lnTo>
                    <a:pt x="808766" y="202275"/>
                  </a:lnTo>
                  <a:lnTo>
                    <a:pt x="808042" y="204690"/>
                  </a:lnTo>
                  <a:lnTo>
                    <a:pt x="808042" y="206381"/>
                  </a:lnTo>
                  <a:lnTo>
                    <a:pt x="809491" y="210487"/>
                  </a:lnTo>
                  <a:lnTo>
                    <a:pt x="809491" y="212661"/>
                  </a:lnTo>
                  <a:lnTo>
                    <a:pt x="809008" y="214110"/>
                  </a:lnTo>
                  <a:lnTo>
                    <a:pt x="807559" y="215076"/>
                  </a:lnTo>
                  <a:lnTo>
                    <a:pt x="805626" y="215076"/>
                  </a:lnTo>
                  <a:lnTo>
                    <a:pt x="804177" y="214593"/>
                  </a:lnTo>
                  <a:lnTo>
                    <a:pt x="802970" y="216042"/>
                  </a:lnTo>
                  <a:lnTo>
                    <a:pt x="800313" y="217250"/>
                  </a:lnTo>
                  <a:lnTo>
                    <a:pt x="797656" y="217250"/>
                  </a:lnTo>
                  <a:lnTo>
                    <a:pt x="795482" y="217009"/>
                  </a:lnTo>
                  <a:lnTo>
                    <a:pt x="794516" y="219907"/>
                  </a:lnTo>
                  <a:lnTo>
                    <a:pt x="792584" y="222081"/>
                  </a:lnTo>
                  <a:lnTo>
                    <a:pt x="791376" y="224013"/>
                  </a:lnTo>
                  <a:lnTo>
                    <a:pt x="788961" y="227153"/>
                  </a:lnTo>
                  <a:lnTo>
                    <a:pt x="788719" y="230534"/>
                  </a:lnTo>
                  <a:lnTo>
                    <a:pt x="788477" y="233433"/>
                  </a:lnTo>
                  <a:lnTo>
                    <a:pt x="787270" y="235123"/>
                  </a:lnTo>
                  <a:lnTo>
                    <a:pt x="786545" y="238264"/>
                  </a:lnTo>
                  <a:lnTo>
                    <a:pt x="787270" y="241404"/>
                  </a:lnTo>
                  <a:lnTo>
                    <a:pt x="785579" y="242611"/>
                  </a:lnTo>
                  <a:lnTo>
                    <a:pt x="783888" y="243819"/>
                  </a:lnTo>
                  <a:lnTo>
                    <a:pt x="783164" y="245993"/>
                  </a:lnTo>
                  <a:lnTo>
                    <a:pt x="784613" y="248649"/>
                  </a:lnTo>
                  <a:lnTo>
                    <a:pt x="787028" y="249133"/>
                  </a:lnTo>
                  <a:lnTo>
                    <a:pt x="789926" y="249857"/>
                  </a:lnTo>
                  <a:lnTo>
                    <a:pt x="792584" y="251306"/>
                  </a:lnTo>
                  <a:lnTo>
                    <a:pt x="794274" y="254205"/>
                  </a:lnTo>
                  <a:lnTo>
                    <a:pt x="794999" y="256137"/>
                  </a:lnTo>
                  <a:lnTo>
                    <a:pt x="794757" y="259035"/>
                  </a:lnTo>
                  <a:lnTo>
                    <a:pt x="794758" y="260968"/>
                  </a:lnTo>
                  <a:lnTo>
                    <a:pt x="797656" y="263624"/>
                  </a:lnTo>
                  <a:lnTo>
                    <a:pt x="797897" y="265074"/>
                  </a:lnTo>
                  <a:lnTo>
                    <a:pt x="797414" y="267006"/>
                  </a:lnTo>
                  <a:lnTo>
                    <a:pt x="796448" y="268938"/>
                  </a:lnTo>
                  <a:lnTo>
                    <a:pt x="798139" y="270146"/>
                  </a:lnTo>
                  <a:lnTo>
                    <a:pt x="798622" y="272079"/>
                  </a:lnTo>
                  <a:lnTo>
                    <a:pt x="798863" y="274977"/>
                  </a:lnTo>
                  <a:lnTo>
                    <a:pt x="798864" y="279324"/>
                  </a:lnTo>
                  <a:lnTo>
                    <a:pt x="798863" y="280774"/>
                  </a:lnTo>
                  <a:lnTo>
                    <a:pt x="800313" y="284638"/>
                  </a:lnTo>
                  <a:lnTo>
                    <a:pt x="800313" y="295024"/>
                  </a:lnTo>
                  <a:lnTo>
                    <a:pt x="799588" y="296715"/>
                  </a:lnTo>
                  <a:lnTo>
                    <a:pt x="799105" y="298888"/>
                  </a:lnTo>
                  <a:lnTo>
                    <a:pt x="798381" y="302270"/>
                  </a:lnTo>
                  <a:lnTo>
                    <a:pt x="799588" y="303961"/>
                  </a:lnTo>
                  <a:lnTo>
                    <a:pt x="800312" y="308550"/>
                  </a:lnTo>
                  <a:lnTo>
                    <a:pt x="799588" y="313864"/>
                  </a:lnTo>
                  <a:lnTo>
                    <a:pt x="800795" y="316279"/>
                  </a:lnTo>
                  <a:lnTo>
                    <a:pt x="803936" y="318936"/>
                  </a:lnTo>
                  <a:lnTo>
                    <a:pt x="805385" y="321835"/>
                  </a:lnTo>
                  <a:lnTo>
                    <a:pt x="804902" y="324491"/>
                  </a:lnTo>
                  <a:lnTo>
                    <a:pt x="805868" y="326665"/>
                  </a:lnTo>
                  <a:lnTo>
                    <a:pt x="809008" y="330530"/>
                  </a:lnTo>
                  <a:lnTo>
                    <a:pt x="809249" y="333428"/>
                  </a:lnTo>
                  <a:lnTo>
                    <a:pt x="809249" y="335844"/>
                  </a:lnTo>
                  <a:lnTo>
                    <a:pt x="811181" y="338500"/>
                  </a:lnTo>
                  <a:lnTo>
                    <a:pt x="813356" y="340433"/>
                  </a:lnTo>
                  <a:lnTo>
                    <a:pt x="816737" y="342607"/>
                  </a:lnTo>
                  <a:lnTo>
                    <a:pt x="818428" y="344297"/>
                  </a:lnTo>
                  <a:lnTo>
                    <a:pt x="818669" y="347437"/>
                  </a:lnTo>
                  <a:lnTo>
                    <a:pt x="819636" y="349370"/>
                  </a:lnTo>
                  <a:lnTo>
                    <a:pt x="819152" y="351785"/>
                  </a:lnTo>
                  <a:lnTo>
                    <a:pt x="820360" y="353476"/>
                  </a:lnTo>
                  <a:lnTo>
                    <a:pt x="822051" y="355408"/>
                  </a:lnTo>
                  <a:lnTo>
                    <a:pt x="822051" y="359272"/>
                  </a:lnTo>
                  <a:lnTo>
                    <a:pt x="821568" y="363620"/>
                  </a:lnTo>
                  <a:lnTo>
                    <a:pt x="822292" y="366277"/>
                  </a:lnTo>
                  <a:lnTo>
                    <a:pt x="825674" y="365552"/>
                  </a:lnTo>
                  <a:lnTo>
                    <a:pt x="830746" y="367001"/>
                  </a:lnTo>
                  <a:lnTo>
                    <a:pt x="834611" y="369900"/>
                  </a:lnTo>
                  <a:lnTo>
                    <a:pt x="834611" y="372074"/>
                  </a:lnTo>
                  <a:lnTo>
                    <a:pt x="836784" y="374731"/>
                  </a:lnTo>
                  <a:lnTo>
                    <a:pt x="838233" y="376663"/>
                  </a:lnTo>
                  <a:lnTo>
                    <a:pt x="838475" y="378354"/>
                  </a:lnTo>
                  <a:lnTo>
                    <a:pt x="839683" y="380286"/>
                  </a:lnTo>
                  <a:lnTo>
                    <a:pt x="841615" y="381011"/>
                  </a:lnTo>
                  <a:lnTo>
                    <a:pt x="844513" y="382460"/>
                  </a:lnTo>
                  <a:lnTo>
                    <a:pt x="847653" y="383909"/>
                  </a:lnTo>
                  <a:lnTo>
                    <a:pt x="850794" y="386325"/>
                  </a:lnTo>
                  <a:lnTo>
                    <a:pt x="852726" y="387532"/>
                  </a:lnTo>
                  <a:lnTo>
                    <a:pt x="853692" y="390431"/>
                  </a:lnTo>
                  <a:lnTo>
                    <a:pt x="853209" y="392363"/>
                  </a:lnTo>
                  <a:lnTo>
                    <a:pt x="852726" y="399368"/>
                  </a:lnTo>
                  <a:lnTo>
                    <a:pt x="851518" y="402266"/>
                  </a:lnTo>
                  <a:lnTo>
                    <a:pt x="852243" y="403956"/>
                  </a:lnTo>
                  <a:lnTo>
                    <a:pt x="853933" y="405647"/>
                  </a:lnTo>
                  <a:lnTo>
                    <a:pt x="856349" y="408062"/>
                  </a:lnTo>
                  <a:lnTo>
                    <a:pt x="857315" y="409270"/>
                  </a:lnTo>
                  <a:lnTo>
                    <a:pt x="858281" y="410720"/>
                  </a:lnTo>
                  <a:lnTo>
                    <a:pt x="860455" y="412411"/>
                  </a:lnTo>
                  <a:lnTo>
                    <a:pt x="864078" y="414101"/>
                  </a:lnTo>
                  <a:lnTo>
                    <a:pt x="867459" y="415550"/>
                  </a:lnTo>
                  <a:lnTo>
                    <a:pt x="869875" y="415551"/>
                  </a:lnTo>
                  <a:lnTo>
                    <a:pt x="871565" y="417241"/>
                  </a:lnTo>
                  <a:lnTo>
                    <a:pt x="873981" y="418449"/>
                  </a:lnTo>
                  <a:lnTo>
                    <a:pt x="877845" y="419173"/>
                  </a:lnTo>
                  <a:lnTo>
                    <a:pt x="880985" y="419173"/>
                  </a:lnTo>
                  <a:lnTo>
                    <a:pt x="882918" y="419898"/>
                  </a:lnTo>
                  <a:lnTo>
                    <a:pt x="889439" y="429076"/>
                  </a:lnTo>
                  <a:lnTo>
                    <a:pt x="889680" y="431491"/>
                  </a:lnTo>
                  <a:lnTo>
                    <a:pt x="889439" y="433665"/>
                  </a:lnTo>
                  <a:lnTo>
                    <a:pt x="888956" y="435598"/>
                  </a:lnTo>
                  <a:lnTo>
                    <a:pt x="888473" y="438254"/>
                  </a:lnTo>
                  <a:lnTo>
                    <a:pt x="888231" y="440428"/>
                  </a:lnTo>
                  <a:lnTo>
                    <a:pt x="886299" y="442360"/>
                  </a:lnTo>
                  <a:lnTo>
                    <a:pt x="882918" y="444534"/>
                  </a:lnTo>
                  <a:lnTo>
                    <a:pt x="881710" y="447674"/>
                  </a:lnTo>
                  <a:lnTo>
                    <a:pt x="881710" y="450090"/>
                  </a:lnTo>
                  <a:lnTo>
                    <a:pt x="880260" y="452747"/>
                  </a:lnTo>
                  <a:lnTo>
                    <a:pt x="880261" y="454921"/>
                  </a:lnTo>
                  <a:lnTo>
                    <a:pt x="880744" y="456611"/>
                  </a:lnTo>
                  <a:lnTo>
                    <a:pt x="880502" y="458544"/>
                  </a:lnTo>
                  <a:lnTo>
                    <a:pt x="882193" y="460718"/>
                  </a:lnTo>
                  <a:lnTo>
                    <a:pt x="881951" y="462166"/>
                  </a:lnTo>
                  <a:lnTo>
                    <a:pt x="881468" y="464823"/>
                  </a:lnTo>
                  <a:lnTo>
                    <a:pt x="880260" y="466031"/>
                  </a:lnTo>
                  <a:lnTo>
                    <a:pt x="879777" y="467963"/>
                  </a:lnTo>
                  <a:lnTo>
                    <a:pt x="880502" y="469171"/>
                  </a:lnTo>
                  <a:lnTo>
                    <a:pt x="882676" y="469654"/>
                  </a:lnTo>
                  <a:lnTo>
                    <a:pt x="885091" y="470379"/>
                  </a:lnTo>
                  <a:lnTo>
                    <a:pt x="885091" y="471587"/>
                  </a:lnTo>
                  <a:lnTo>
                    <a:pt x="886782" y="475693"/>
                  </a:lnTo>
                  <a:lnTo>
                    <a:pt x="888714" y="479074"/>
                  </a:lnTo>
                  <a:lnTo>
                    <a:pt x="890647" y="481006"/>
                  </a:lnTo>
                  <a:lnTo>
                    <a:pt x="892579" y="481972"/>
                  </a:lnTo>
                  <a:lnTo>
                    <a:pt x="894753" y="482939"/>
                  </a:lnTo>
                  <a:lnTo>
                    <a:pt x="895960" y="484388"/>
                  </a:lnTo>
                  <a:lnTo>
                    <a:pt x="896685" y="486562"/>
                  </a:lnTo>
                  <a:lnTo>
                    <a:pt x="895477" y="488252"/>
                  </a:lnTo>
                  <a:lnTo>
                    <a:pt x="895477" y="489943"/>
                  </a:lnTo>
                  <a:lnTo>
                    <a:pt x="894511" y="493566"/>
                  </a:lnTo>
                  <a:lnTo>
                    <a:pt x="893062" y="496465"/>
                  </a:lnTo>
                  <a:lnTo>
                    <a:pt x="891854" y="497430"/>
                  </a:lnTo>
                  <a:lnTo>
                    <a:pt x="889680" y="497431"/>
                  </a:lnTo>
                  <a:lnTo>
                    <a:pt x="886299" y="495981"/>
                  </a:lnTo>
                  <a:lnTo>
                    <a:pt x="880260" y="495015"/>
                  </a:lnTo>
                  <a:lnTo>
                    <a:pt x="878570" y="495498"/>
                  </a:lnTo>
                  <a:lnTo>
                    <a:pt x="876879" y="497430"/>
                  </a:lnTo>
                  <a:lnTo>
                    <a:pt x="876396" y="499846"/>
                  </a:lnTo>
                  <a:lnTo>
                    <a:pt x="874464" y="501537"/>
                  </a:lnTo>
                  <a:lnTo>
                    <a:pt x="872773" y="503711"/>
                  </a:lnTo>
                  <a:lnTo>
                    <a:pt x="870357" y="505884"/>
                  </a:lnTo>
                  <a:lnTo>
                    <a:pt x="869150" y="507575"/>
                  </a:lnTo>
                  <a:lnTo>
                    <a:pt x="867459" y="511198"/>
                  </a:lnTo>
                  <a:lnTo>
                    <a:pt x="865044" y="514580"/>
                  </a:lnTo>
                  <a:lnTo>
                    <a:pt x="862628" y="515063"/>
                  </a:lnTo>
                  <a:lnTo>
                    <a:pt x="859730" y="516753"/>
                  </a:lnTo>
                  <a:lnTo>
                    <a:pt x="856832" y="517961"/>
                  </a:lnTo>
                  <a:lnTo>
                    <a:pt x="852484" y="518203"/>
                  </a:lnTo>
                  <a:lnTo>
                    <a:pt x="849103" y="518686"/>
                  </a:lnTo>
                  <a:lnTo>
                    <a:pt x="844755" y="519169"/>
                  </a:lnTo>
                  <a:lnTo>
                    <a:pt x="840166" y="519652"/>
                  </a:lnTo>
                  <a:lnTo>
                    <a:pt x="837992" y="521584"/>
                  </a:lnTo>
                  <a:lnTo>
                    <a:pt x="837750" y="522792"/>
                  </a:lnTo>
                  <a:lnTo>
                    <a:pt x="836543" y="524241"/>
                  </a:lnTo>
                  <a:lnTo>
                    <a:pt x="834852" y="525690"/>
                  </a:lnTo>
                  <a:lnTo>
                    <a:pt x="834852" y="527623"/>
                  </a:lnTo>
                  <a:lnTo>
                    <a:pt x="835577" y="529796"/>
                  </a:lnTo>
                  <a:lnTo>
                    <a:pt x="833886" y="531245"/>
                  </a:lnTo>
                  <a:lnTo>
                    <a:pt x="832437" y="531970"/>
                  </a:lnTo>
                  <a:lnTo>
                    <a:pt x="831471" y="533661"/>
                  </a:lnTo>
                  <a:lnTo>
                    <a:pt x="831127" y="534014"/>
                  </a:lnTo>
                  <a:lnTo>
                    <a:pt x="830935" y="534334"/>
                  </a:lnTo>
                  <a:lnTo>
                    <a:pt x="830125" y="534832"/>
                  </a:lnTo>
                  <a:lnTo>
                    <a:pt x="829660" y="535451"/>
                  </a:lnTo>
                  <a:lnTo>
                    <a:pt x="828039" y="536254"/>
                  </a:lnTo>
                  <a:lnTo>
                    <a:pt x="827460" y="536254"/>
                  </a:lnTo>
                  <a:lnTo>
                    <a:pt x="826494" y="537061"/>
                  </a:lnTo>
                  <a:lnTo>
                    <a:pt x="825837" y="537523"/>
                  </a:lnTo>
                  <a:lnTo>
                    <a:pt x="825451" y="537985"/>
                  </a:lnTo>
                  <a:lnTo>
                    <a:pt x="824909" y="538526"/>
                  </a:lnTo>
                  <a:lnTo>
                    <a:pt x="824908" y="539094"/>
                  </a:lnTo>
                  <a:lnTo>
                    <a:pt x="824908" y="539255"/>
                  </a:lnTo>
                  <a:lnTo>
                    <a:pt x="824366" y="540372"/>
                  </a:lnTo>
                  <a:lnTo>
                    <a:pt x="823910" y="541013"/>
                  </a:lnTo>
                  <a:lnTo>
                    <a:pt x="823708" y="541296"/>
                  </a:lnTo>
                  <a:lnTo>
                    <a:pt x="823073" y="542058"/>
                  </a:lnTo>
                  <a:lnTo>
                    <a:pt x="822934" y="542225"/>
                  </a:lnTo>
                  <a:lnTo>
                    <a:pt x="822432" y="542687"/>
                  </a:lnTo>
                  <a:lnTo>
                    <a:pt x="821659" y="543222"/>
                  </a:lnTo>
                  <a:lnTo>
                    <a:pt x="821272" y="543684"/>
                  </a:lnTo>
                  <a:lnTo>
                    <a:pt x="820943" y="544051"/>
                  </a:lnTo>
                  <a:lnTo>
                    <a:pt x="820308" y="544145"/>
                  </a:lnTo>
                  <a:lnTo>
                    <a:pt x="819420" y="544644"/>
                  </a:lnTo>
                  <a:lnTo>
                    <a:pt x="818647" y="545184"/>
                  </a:lnTo>
                  <a:lnTo>
                    <a:pt x="817991" y="545221"/>
                  </a:lnTo>
                  <a:lnTo>
                    <a:pt x="817180" y="545682"/>
                  </a:lnTo>
                  <a:lnTo>
                    <a:pt x="816253" y="546259"/>
                  </a:lnTo>
                  <a:lnTo>
                    <a:pt x="815789" y="546642"/>
                  </a:lnTo>
                  <a:lnTo>
                    <a:pt x="815403" y="547067"/>
                  </a:lnTo>
                  <a:lnTo>
                    <a:pt x="815401" y="547760"/>
                  </a:lnTo>
                  <a:lnTo>
                    <a:pt x="815014" y="548496"/>
                  </a:lnTo>
                  <a:lnTo>
                    <a:pt x="815013" y="549036"/>
                  </a:lnTo>
                  <a:lnTo>
                    <a:pt x="814586" y="549844"/>
                  </a:lnTo>
                  <a:lnTo>
                    <a:pt x="814199" y="550804"/>
                  </a:lnTo>
                  <a:lnTo>
                    <a:pt x="814198" y="551424"/>
                  </a:lnTo>
                  <a:lnTo>
                    <a:pt x="813346" y="552730"/>
                  </a:lnTo>
                  <a:lnTo>
                    <a:pt x="812535" y="553422"/>
                  </a:lnTo>
                  <a:lnTo>
                    <a:pt x="812071" y="553926"/>
                  </a:lnTo>
                  <a:lnTo>
                    <a:pt x="811722" y="554461"/>
                  </a:lnTo>
                  <a:lnTo>
                    <a:pt x="811721" y="555081"/>
                  </a:lnTo>
                  <a:lnTo>
                    <a:pt x="811719" y="556083"/>
                  </a:lnTo>
                  <a:lnTo>
                    <a:pt x="811782" y="556709"/>
                  </a:lnTo>
                  <a:lnTo>
                    <a:pt x="811870" y="557584"/>
                  </a:lnTo>
                  <a:lnTo>
                    <a:pt x="811869" y="558125"/>
                  </a:lnTo>
                  <a:lnTo>
                    <a:pt x="811867" y="558939"/>
                  </a:lnTo>
                  <a:lnTo>
                    <a:pt x="812136" y="559783"/>
                  </a:lnTo>
                  <a:lnTo>
                    <a:pt x="812133" y="560865"/>
                  </a:lnTo>
                  <a:lnTo>
                    <a:pt x="812172" y="560993"/>
                  </a:lnTo>
                  <a:lnTo>
                    <a:pt x="812516" y="562135"/>
                  </a:lnTo>
                  <a:lnTo>
                    <a:pt x="812515" y="562490"/>
                  </a:lnTo>
                  <a:lnTo>
                    <a:pt x="812514" y="563022"/>
                  </a:lnTo>
                  <a:lnTo>
                    <a:pt x="812126" y="563988"/>
                  </a:lnTo>
                  <a:lnTo>
                    <a:pt x="812125" y="564492"/>
                  </a:lnTo>
                  <a:lnTo>
                    <a:pt x="812124" y="565415"/>
                  </a:lnTo>
                  <a:lnTo>
                    <a:pt x="811618" y="566995"/>
                  </a:lnTo>
                  <a:lnTo>
                    <a:pt x="810922" y="567882"/>
                  </a:lnTo>
                  <a:lnTo>
                    <a:pt x="810304" y="568301"/>
                  </a:lnTo>
                  <a:lnTo>
                    <a:pt x="809570" y="568684"/>
                  </a:lnTo>
                  <a:lnTo>
                    <a:pt x="808567" y="569110"/>
                  </a:lnTo>
                  <a:lnTo>
                    <a:pt x="807987" y="569492"/>
                  </a:lnTo>
                  <a:lnTo>
                    <a:pt x="807253" y="569881"/>
                  </a:lnTo>
                  <a:lnTo>
                    <a:pt x="806559" y="569875"/>
                  </a:lnTo>
                  <a:lnTo>
                    <a:pt x="805904" y="569875"/>
                  </a:lnTo>
                  <a:lnTo>
                    <a:pt x="805325" y="569875"/>
                  </a:lnTo>
                  <a:lnTo>
                    <a:pt x="804514" y="570336"/>
                  </a:lnTo>
                  <a:lnTo>
                    <a:pt x="803743" y="570373"/>
                  </a:lnTo>
                  <a:lnTo>
                    <a:pt x="802970" y="570713"/>
                  </a:lnTo>
                  <a:lnTo>
                    <a:pt x="802777" y="570798"/>
                  </a:lnTo>
                  <a:lnTo>
                    <a:pt x="802776" y="571297"/>
                  </a:lnTo>
                  <a:lnTo>
                    <a:pt x="802350" y="572184"/>
                  </a:lnTo>
                  <a:lnTo>
                    <a:pt x="801963" y="573107"/>
                  </a:lnTo>
                  <a:lnTo>
                    <a:pt x="801962" y="573654"/>
                  </a:lnTo>
                  <a:lnTo>
                    <a:pt x="801960" y="574304"/>
                  </a:lnTo>
                  <a:lnTo>
                    <a:pt x="801958" y="575075"/>
                  </a:lnTo>
                  <a:lnTo>
                    <a:pt x="801455" y="575847"/>
                  </a:lnTo>
                  <a:lnTo>
                    <a:pt x="801030" y="576424"/>
                  </a:lnTo>
                  <a:lnTo>
                    <a:pt x="800527" y="577038"/>
                  </a:lnTo>
                  <a:lnTo>
                    <a:pt x="799960" y="577603"/>
                  </a:lnTo>
                  <a:lnTo>
                    <a:pt x="798672" y="578575"/>
                  </a:lnTo>
                  <a:lnTo>
                    <a:pt x="798247" y="578963"/>
                  </a:lnTo>
                  <a:lnTo>
                    <a:pt x="797825" y="579085"/>
                  </a:lnTo>
                  <a:lnTo>
                    <a:pt x="797591" y="579152"/>
                  </a:lnTo>
                  <a:lnTo>
                    <a:pt x="797052" y="579152"/>
                  </a:lnTo>
                  <a:lnTo>
                    <a:pt x="796511" y="579152"/>
                  </a:lnTo>
                  <a:lnTo>
                    <a:pt x="795740" y="579152"/>
                  </a:lnTo>
                  <a:lnTo>
                    <a:pt x="794892" y="578763"/>
                  </a:lnTo>
                  <a:lnTo>
                    <a:pt x="794198" y="578763"/>
                  </a:lnTo>
                  <a:lnTo>
                    <a:pt x="793736" y="578302"/>
                  </a:lnTo>
                  <a:lnTo>
                    <a:pt x="793158" y="578295"/>
                  </a:lnTo>
                  <a:lnTo>
                    <a:pt x="792734" y="577913"/>
                  </a:lnTo>
                  <a:lnTo>
                    <a:pt x="792311" y="577524"/>
                  </a:lnTo>
                  <a:lnTo>
                    <a:pt x="791810" y="577444"/>
                  </a:lnTo>
                  <a:lnTo>
                    <a:pt x="791232" y="576946"/>
                  </a:lnTo>
                  <a:lnTo>
                    <a:pt x="790655" y="576290"/>
                  </a:lnTo>
                  <a:lnTo>
                    <a:pt x="789808" y="575324"/>
                  </a:lnTo>
                  <a:lnTo>
                    <a:pt x="789424" y="574705"/>
                  </a:lnTo>
                  <a:lnTo>
                    <a:pt x="789040" y="573818"/>
                  </a:lnTo>
                  <a:lnTo>
                    <a:pt x="788655" y="573435"/>
                  </a:lnTo>
                  <a:lnTo>
                    <a:pt x="788271" y="572548"/>
                  </a:lnTo>
                  <a:lnTo>
                    <a:pt x="787848" y="572195"/>
                  </a:lnTo>
                  <a:lnTo>
                    <a:pt x="787502" y="571466"/>
                  </a:lnTo>
                  <a:lnTo>
                    <a:pt x="787003" y="570810"/>
                  </a:lnTo>
                  <a:lnTo>
                    <a:pt x="786656" y="570227"/>
                  </a:lnTo>
                  <a:lnTo>
                    <a:pt x="786118" y="569534"/>
                  </a:lnTo>
                  <a:lnTo>
                    <a:pt x="785733" y="569031"/>
                  </a:lnTo>
                  <a:lnTo>
                    <a:pt x="784924" y="568799"/>
                  </a:lnTo>
                  <a:lnTo>
                    <a:pt x="784421" y="569340"/>
                  </a:lnTo>
                  <a:lnTo>
                    <a:pt x="783610" y="570069"/>
                  </a:lnTo>
                  <a:lnTo>
                    <a:pt x="783069" y="570452"/>
                  </a:lnTo>
                  <a:lnTo>
                    <a:pt x="781988" y="571071"/>
                  </a:lnTo>
                  <a:lnTo>
                    <a:pt x="781486" y="571066"/>
                  </a:lnTo>
                  <a:lnTo>
                    <a:pt x="781175" y="571196"/>
                  </a:lnTo>
                  <a:lnTo>
                    <a:pt x="780559" y="571455"/>
                  </a:lnTo>
                  <a:lnTo>
                    <a:pt x="779806" y="571448"/>
                  </a:lnTo>
                  <a:lnTo>
                    <a:pt x="779055" y="571448"/>
                  </a:lnTo>
                  <a:lnTo>
                    <a:pt x="777936" y="571715"/>
                  </a:lnTo>
                  <a:lnTo>
                    <a:pt x="777396" y="571715"/>
                  </a:lnTo>
                  <a:lnTo>
                    <a:pt x="776701" y="572177"/>
                  </a:lnTo>
                  <a:lnTo>
                    <a:pt x="776045" y="572603"/>
                  </a:lnTo>
                  <a:lnTo>
                    <a:pt x="774462" y="573064"/>
                  </a:lnTo>
                  <a:lnTo>
                    <a:pt x="773612" y="573830"/>
                  </a:lnTo>
                  <a:lnTo>
                    <a:pt x="773034" y="573981"/>
                  </a:lnTo>
                  <a:lnTo>
                    <a:pt x="772338" y="574522"/>
                  </a:lnTo>
                  <a:lnTo>
                    <a:pt x="771565" y="575100"/>
                  </a:lnTo>
                  <a:lnTo>
                    <a:pt x="771563" y="575871"/>
                  </a:lnTo>
                  <a:lnTo>
                    <a:pt x="771870" y="576527"/>
                  </a:lnTo>
                  <a:lnTo>
                    <a:pt x="771869" y="577141"/>
                  </a:lnTo>
                  <a:lnTo>
                    <a:pt x="772676" y="578417"/>
                  </a:lnTo>
                  <a:lnTo>
                    <a:pt x="773228" y="578821"/>
                  </a:lnTo>
                  <a:lnTo>
                    <a:pt x="773524" y="579037"/>
                  </a:lnTo>
                  <a:lnTo>
                    <a:pt x="774023" y="579887"/>
                  </a:lnTo>
                  <a:lnTo>
                    <a:pt x="774600" y="580500"/>
                  </a:lnTo>
                  <a:lnTo>
                    <a:pt x="775217" y="581157"/>
                  </a:lnTo>
                  <a:lnTo>
                    <a:pt x="775600" y="581813"/>
                  </a:lnTo>
                  <a:lnTo>
                    <a:pt x="775599" y="582317"/>
                  </a:lnTo>
                  <a:lnTo>
                    <a:pt x="775328" y="582779"/>
                  </a:lnTo>
                  <a:lnTo>
                    <a:pt x="775327" y="583617"/>
                  </a:lnTo>
                  <a:lnTo>
                    <a:pt x="775326" y="583976"/>
                  </a:lnTo>
                  <a:lnTo>
                    <a:pt x="774977" y="584358"/>
                  </a:lnTo>
                  <a:lnTo>
                    <a:pt x="774553" y="584705"/>
                  </a:lnTo>
                  <a:lnTo>
                    <a:pt x="773510" y="585088"/>
                  </a:lnTo>
                  <a:lnTo>
                    <a:pt x="772662" y="584972"/>
                  </a:lnTo>
                  <a:lnTo>
                    <a:pt x="771544" y="584972"/>
                  </a:lnTo>
                  <a:lnTo>
                    <a:pt x="770580" y="584966"/>
                  </a:lnTo>
                  <a:lnTo>
                    <a:pt x="769384" y="585002"/>
                  </a:lnTo>
                  <a:lnTo>
                    <a:pt x="768690" y="585003"/>
                  </a:lnTo>
                  <a:lnTo>
                    <a:pt x="768072" y="585385"/>
                  </a:lnTo>
                  <a:lnTo>
                    <a:pt x="766953" y="585385"/>
                  </a:lnTo>
                  <a:lnTo>
                    <a:pt x="766105" y="585422"/>
                  </a:lnTo>
                  <a:lnTo>
                    <a:pt x="764986" y="585805"/>
                  </a:lnTo>
                  <a:lnTo>
                    <a:pt x="764213" y="586230"/>
                  </a:lnTo>
                  <a:lnTo>
                    <a:pt x="763441" y="586613"/>
                  </a:lnTo>
                  <a:lnTo>
                    <a:pt x="762437" y="586807"/>
                  </a:lnTo>
                  <a:lnTo>
                    <a:pt x="761548" y="587500"/>
                  </a:lnTo>
                  <a:lnTo>
                    <a:pt x="760854" y="587688"/>
                  </a:lnTo>
                  <a:lnTo>
                    <a:pt x="760197" y="588308"/>
                  </a:lnTo>
                  <a:lnTo>
                    <a:pt x="759811" y="588769"/>
                  </a:lnTo>
                  <a:lnTo>
                    <a:pt x="759231" y="589304"/>
                  </a:lnTo>
                  <a:lnTo>
                    <a:pt x="758186" y="590653"/>
                  </a:lnTo>
                  <a:lnTo>
                    <a:pt x="757259" y="591576"/>
                  </a:lnTo>
                  <a:lnTo>
                    <a:pt x="756988" y="592001"/>
                  </a:lnTo>
                  <a:lnTo>
                    <a:pt x="756022" y="592961"/>
                  </a:lnTo>
                  <a:lnTo>
                    <a:pt x="755564" y="593338"/>
                  </a:lnTo>
                  <a:lnTo>
                    <a:pt x="754901" y="593885"/>
                  </a:lnTo>
                  <a:lnTo>
                    <a:pt x="754514" y="594462"/>
                  </a:lnTo>
                  <a:lnTo>
                    <a:pt x="753508" y="595616"/>
                  </a:lnTo>
                  <a:lnTo>
                    <a:pt x="753507" y="596199"/>
                  </a:lnTo>
                  <a:lnTo>
                    <a:pt x="753583" y="596855"/>
                  </a:lnTo>
                  <a:lnTo>
                    <a:pt x="753968" y="597275"/>
                  </a:lnTo>
                  <a:lnTo>
                    <a:pt x="753966" y="597858"/>
                  </a:lnTo>
                  <a:lnTo>
                    <a:pt x="754506" y="598284"/>
                  </a:lnTo>
                  <a:lnTo>
                    <a:pt x="755083" y="598709"/>
                  </a:lnTo>
                  <a:lnTo>
                    <a:pt x="756007" y="599596"/>
                  </a:lnTo>
                  <a:lnTo>
                    <a:pt x="756391" y="600058"/>
                  </a:lnTo>
                  <a:lnTo>
                    <a:pt x="756391" y="600404"/>
                  </a:lnTo>
                  <a:lnTo>
                    <a:pt x="756391" y="600561"/>
                  </a:lnTo>
                  <a:lnTo>
                    <a:pt x="756736" y="601370"/>
                  </a:lnTo>
                  <a:lnTo>
                    <a:pt x="757120" y="602336"/>
                  </a:lnTo>
                  <a:lnTo>
                    <a:pt x="757118" y="603374"/>
                  </a:lnTo>
                  <a:lnTo>
                    <a:pt x="757116" y="603952"/>
                  </a:lnTo>
                  <a:lnTo>
                    <a:pt x="756729" y="604377"/>
                  </a:lnTo>
                  <a:lnTo>
                    <a:pt x="756653" y="604854"/>
                  </a:lnTo>
                  <a:lnTo>
                    <a:pt x="756612" y="605106"/>
                  </a:lnTo>
                  <a:lnTo>
                    <a:pt x="755722" y="606418"/>
                  </a:lnTo>
                  <a:lnTo>
                    <a:pt x="755297" y="606801"/>
                  </a:lnTo>
                  <a:lnTo>
                    <a:pt x="755093" y="607004"/>
                  </a:lnTo>
                  <a:lnTo>
                    <a:pt x="754408" y="607688"/>
                  </a:lnTo>
                  <a:lnTo>
                    <a:pt x="753558" y="608763"/>
                  </a:lnTo>
                  <a:lnTo>
                    <a:pt x="752939" y="609456"/>
                  </a:lnTo>
                  <a:lnTo>
                    <a:pt x="752705" y="610343"/>
                  </a:lnTo>
                  <a:lnTo>
                    <a:pt x="752240" y="611424"/>
                  </a:lnTo>
                  <a:lnTo>
                    <a:pt x="751854" y="611850"/>
                  </a:lnTo>
                  <a:lnTo>
                    <a:pt x="751774" y="612810"/>
                  </a:lnTo>
                  <a:lnTo>
                    <a:pt x="751077" y="614274"/>
                  </a:lnTo>
                  <a:lnTo>
                    <a:pt x="750651" y="615124"/>
                  </a:lnTo>
                  <a:lnTo>
                    <a:pt x="750649" y="616084"/>
                  </a:lnTo>
                  <a:lnTo>
                    <a:pt x="750261" y="617050"/>
                  </a:lnTo>
                  <a:lnTo>
                    <a:pt x="750258" y="618132"/>
                  </a:lnTo>
                  <a:lnTo>
                    <a:pt x="750257" y="618861"/>
                  </a:lnTo>
                  <a:lnTo>
                    <a:pt x="749869" y="619596"/>
                  </a:lnTo>
                  <a:lnTo>
                    <a:pt x="749868" y="620440"/>
                  </a:lnTo>
                  <a:lnTo>
                    <a:pt x="749670" y="620853"/>
                  </a:lnTo>
                  <a:lnTo>
                    <a:pt x="749481" y="621249"/>
                  </a:lnTo>
                  <a:lnTo>
                    <a:pt x="749479" y="621868"/>
                  </a:lnTo>
                  <a:lnTo>
                    <a:pt x="749092" y="622907"/>
                  </a:lnTo>
                  <a:lnTo>
                    <a:pt x="748394" y="624220"/>
                  </a:lnTo>
                  <a:lnTo>
                    <a:pt x="747737" y="624833"/>
                  </a:lnTo>
                  <a:lnTo>
                    <a:pt x="747736" y="625453"/>
                  </a:lnTo>
                  <a:lnTo>
                    <a:pt x="747733" y="626643"/>
                  </a:lnTo>
                  <a:lnTo>
                    <a:pt x="747731" y="627804"/>
                  </a:lnTo>
                  <a:lnTo>
                    <a:pt x="747729" y="628381"/>
                  </a:lnTo>
                  <a:lnTo>
                    <a:pt x="747382" y="628338"/>
                  </a:lnTo>
                  <a:lnTo>
                    <a:pt x="747071" y="628029"/>
                  </a:lnTo>
                  <a:lnTo>
                    <a:pt x="746613" y="627530"/>
                  </a:lnTo>
                  <a:lnTo>
                    <a:pt x="746111" y="627530"/>
                  </a:lnTo>
                  <a:lnTo>
                    <a:pt x="745379" y="627105"/>
                  </a:lnTo>
                  <a:lnTo>
                    <a:pt x="744878" y="627105"/>
                  </a:lnTo>
                  <a:lnTo>
                    <a:pt x="744339" y="626753"/>
                  </a:lnTo>
                  <a:lnTo>
                    <a:pt x="743683" y="626753"/>
                  </a:lnTo>
                  <a:lnTo>
                    <a:pt x="743091" y="626683"/>
                  </a:lnTo>
                  <a:lnTo>
                    <a:pt x="742950" y="626674"/>
                  </a:lnTo>
                  <a:lnTo>
                    <a:pt x="742449" y="626674"/>
                  </a:lnTo>
                  <a:lnTo>
                    <a:pt x="741369" y="626826"/>
                  </a:lnTo>
                  <a:lnTo>
                    <a:pt x="740829" y="626826"/>
                  </a:lnTo>
                  <a:lnTo>
                    <a:pt x="739842" y="627027"/>
                  </a:lnTo>
                  <a:lnTo>
                    <a:pt x="739517" y="627093"/>
                  </a:lnTo>
                  <a:lnTo>
                    <a:pt x="738977" y="627093"/>
                  </a:lnTo>
                  <a:lnTo>
                    <a:pt x="738013" y="627014"/>
                  </a:lnTo>
                  <a:lnTo>
                    <a:pt x="737589" y="626510"/>
                  </a:lnTo>
                  <a:lnTo>
                    <a:pt x="737630" y="625550"/>
                  </a:lnTo>
                  <a:lnTo>
                    <a:pt x="737787" y="624663"/>
                  </a:lnTo>
                  <a:lnTo>
                    <a:pt x="737788" y="623739"/>
                  </a:lnTo>
                  <a:lnTo>
                    <a:pt x="737790" y="623041"/>
                  </a:lnTo>
                  <a:lnTo>
                    <a:pt x="737985" y="622348"/>
                  </a:lnTo>
                  <a:lnTo>
                    <a:pt x="737986" y="621461"/>
                  </a:lnTo>
                  <a:lnTo>
                    <a:pt x="737989" y="619882"/>
                  </a:lnTo>
                  <a:lnTo>
                    <a:pt x="737991" y="619305"/>
                  </a:lnTo>
                  <a:lnTo>
                    <a:pt x="737645" y="618496"/>
                  </a:lnTo>
                  <a:lnTo>
                    <a:pt x="737647" y="617840"/>
                  </a:lnTo>
                  <a:lnTo>
                    <a:pt x="737649" y="616722"/>
                  </a:lnTo>
                  <a:lnTo>
                    <a:pt x="737264" y="616370"/>
                  </a:lnTo>
                  <a:lnTo>
                    <a:pt x="736882" y="615063"/>
                  </a:lnTo>
                  <a:lnTo>
                    <a:pt x="736420" y="614596"/>
                  </a:lnTo>
                  <a:lnTo>
                    <a:pt x="736344" y="613788"/>
                  </a:lnTo>
                  <a:lnTo>
                    <a:pt x="735882" y="613478"/>
                  </a:lnTo>
                  <a:lnTo>
                    <a:pt x="735498" y="612743"/>
                  </a:lnTo>
                  <a:lnTo>
                    <a:pt x="735075" y="611856"/>
                  </a:lnTo>
                  <a:lnTo>
                    <a:pt x="734691" y="611315"/>
                  </a:lnTo>
                  <a:lnTo>
                    <a:pt x="734230" y="610702"/>
                  </a:lnTo>
                  <a:lnTo>
                    <a:pt x="733884" y="610003"/>
                  </a:lnTo>
                  <a:lnTo>
                    <a:pt x="733345" y="609116"/>
                  </a:lnTo>
                  <a:lnTo>
                    <a:pt x="732692" y="608345"/>
                  </a:lnTo>
                  <a:lnTo>
                    <a:pt x="732616" y="607767"/>
                  </a:lnTo>
                  <a:lnTo>
                    <a:pt x="732194" y="606650"/>
                  </a:lnTo>
                  <a:lnTo>
                    <a:pt x="731772" y="605647"/>
                  </a:lnTo>
                  <a:lnTo>
                    <a:pt x="731350" y="604796"/>
                  </a:lnTo>
                  <a:lnTo>
                    <a:pt x="731352" y="603642"/>
                  </a:lnTo>
                  <a:lnTo>
                    <a:pt x="731353" y="603101"/>
                  </a:lnTo>
                  <a:lnTo>
                    <a:pt x="731354" y="602560"/>
                  </a:lnTo>
                  <a:lnTo>
                    <a:pt x="731357" y="601595"/>
                  </a:lnTo>
                  <a:lnTo>
                    <a:pt x="731744" y="600592"/>
                  </a:lnTo>
                  <a:lnTo>
                    <a:pt x="731746" y="599632"/>
                  </a:lnTo>
                  <a:lnTo>
                    <a:pt x="732134" y="598551"/>
                  </a:lnTo>
                  <a:lnTo>
                    <a:pt x="732561" y="597591"/>
                  </a:lnTo>
                  <a:lnTo>
                    <a:pt x="732563" y="596473"/>
                  </a:lnTo>
                  <a:lnTo>
                    <a:pt x="732951" y="595276"/>
                  </a:lnTo>
                  <a:lnTo>
                    <a:pt x="733377" y="594662"/>
                  </a:lnTo>
                  <a:lnTo>
                    <a:pt x="733379" y="594043"/>
                  </a:lnTo>
                  <a:lnTo>
                    <a:pt x="733380" y="593077"/>
                  </a:lnTo>
                  <a:lnTo>
                    <a:pt x="733267" y="591922"/>
                  </a:lnTo>
                  <a:lnTo>
                    <a:pt x="732844" y="591303"/>
                  </a:lnTo>
                  <a:lnTo>
                    <a:pt x="732460" y="590841"/>
                  </a:lnTo>
                  <a:lnTo>
                    <a:pt x="732460" y="590343"/>
                  </a:lnTo>
                  <a:lnTo>
                    <a:pt x="731651" y="589954"/>
                  </a:lnTo>
                  <a:lnTo>
                    <a:pt x="731190" y="589644"/>
                  </a:lnTo>
                  <a:lnTo>
                    <a:pt x="730649" y="589832"/>
                  </a:lnTo>
                  <a:lnTo>
                    <a:pt x="729530" y="590064"/>
                  </a:lnTo>
                  <a:lnTo>
                    <a:pt x="728411" y="590258"/>
                  </a:lnTo>
                  <a:lnTo>
                    <a:pt x="727601" y="590251"/>
                  </a:lnTo>
                  <a:lnTo>
                    <a:pt x="725335" y="589823"/>
                  </a:lnTo>
                  <a:lnTo>
                    <a:pt x="722886" y="589823"/>
                  </a:lnTo>
                  <a:lnTo>
                    <a:pt x="720892" y="589732"/>
                  </a:lnTo>
                  <a:lnTo>
                    <a:pt x="719441" y="589189"/>
                  </a:lnTo>
                  <a:lnTo>
                    <a:pt x="718807" y="587375"/>
                  </a:lnTo>
                  <a:lnTo>
                    <a:pt x="716924" y="584173"/>
                  </a:lnTo>
                  <a:lnTo>
                    <a:pt x="716357" y="582098"/>
                  </a:lnTo>
                  <a:lnTo>
                    <a:pt x="716011" y="581442"/>
                  </a:lnTo>
                  <a:lnTo>
                    <a:pt x="715896" y="580901"/>
                  </a:lnTo>
                  <a:lnTo>
                    <a:pt x="715396" y="580094"/>
                  </a:lnTo>
                  <a:lnTo>
                    <a:pt x="714819" y="579322"/>
                  </a:lnTo>
                  <a:lnTo>
                    <a:pt x="714242" y="578781"/>
                  </a:lnTo>
                  <a:lnTo>
                    <a:pt x="713819" y="578320"/>
                  </a:lnTo>
                  <a:lnTo>
                    <a:pt x="712895" y="577505"/>
                  </a:lnTo>
                  <a:lnTo>
                    <a:pt x="712047" y="577116"/>
                  </a:lnTo>
                  <a:lnTo>
                    <a:pt x="711083" y="576733"/>
                  </a:lnTo>
                  <a:lnTo>
                    <a:pt x="710196" y="576734"/>
                  </a:lnTo>
                  <a:lnTo>
                    <a:pt x="709503" y="576345"/>
                  </a:lnTo>
                  <a:lnTo>
                    <a:pt x="708616" y="576345"/>
                  </a:lnTo>
                  <a:lnTo>
                    <a:pt x="707498" y="575798"/>
                  </a:lnTo>
                  <a:lnTo>
                    <a:pt x="706999" y="575142"/>
                  </a:lnTo>
                  <a:lnTo>
                    <a:pt x="706306" y="574413"/>
                  </a:lnTo>
                  <a:lnTo>
                    <a:pt x="705767" y="574024"/>
                  </a:lnTo>
                  <a:lnTo>
                    <a:pt x="705575" y="573447"/>
                  </a:lnTo>
                  <a:lnTo>
                    <a:pt x="704960" y="572517"/>
                  </a:lnTo>
                  <a:lnTo>
                    <a:pt x="704344" y="572056"/>
                  </a:lnTo>
                  <a:lnTo>
                    <a:pt x="703534" y="572056"/>
                  </a:lnTo>
                  <a:lnTo>
                    <a:pt x="703034" y="571667"/>
                  </a:lnTo>
                  <a:lnTo>
                    <a:pt x="701671" y="570783"/>
                  </a:lnTo>
                  <a:lnTo>
                    <a:pt x="700091" y="568997"/>
                  </a:lnTo>
                  <a:lnTo>
                    <a:pt x="697997" y="567949"/>
                  </a:lnTo>
                  <a:lnTo>
                    <a:pt x="696369" y="567918"/>
                  </a:lnTo>
                  <a:lnTo>
                    <a:pt x="694857" y="567688"/>
                  </a:lnTo>
                  <a:lnTo>
                    <a:pt x="690409" y="568386"/>
                  </a:lnTo>
                  <a:lnTo>
                    <a:pt x="687296" y="572335"/>
                  </a:lnTo>
                  <a:lnTo>
                    <a:pt x="686252" y="573180"/>
                  </a:lnTo>
                  <a:lnTo>
                    <a:pt x="685517" y="573988"/>
                  </a:lnTo>
                  <a:lnTo>
                    <a:pt x="684528" y="574370"/>
                  </a:lnTo>
                  <a:lnTo>
                    <a:pt x="683897" y="574413"/>
                  </a:lnTo>
                  <a:lnTo>
                    <a:pt x="682700" y="574832"/>
                  </a:lnTo>
                  <a:lnTo>
                    <a:pt x="681620" y="575215"/>
                  </a:lnTo>
                  <a:lnTo>
                    <a:pt x="680925" y="575215"/>
                  </a:lnTo>
                  <a:lnTo>
                    <a:pt x="680038" y="575215"/>
                  </a:lnTo>
                  <a:lnTo>
                    <a:pt x="679074" y="575215"/>
                  </a:lnTo>
                  <a:lnTo>
                    <a:pt x="678187" y="575209"/>
                  </a:lnTo>
                  <a:lnTo>
                    <a:pt x="676837" y="575209"/>
                  </a:lnTo>
                  <a:lnTo>
                    <a:pt x="676259" y="575130"/>
                  </a:lnTo>
                  <a:lnTo>
                    <a:pt x="675409" y="575130"/>
                  </a:lnTo>
                  <a:lnTo>
                    <a:pt x="674021" y="575130"/>
                  </a:lnTo>
                  <a:lnTo>
                    <a:pt x="673405" y="574741"/>
                  </a:lnTo>
                  <a:lnTo>
                    <a:pt x="671862" y="574741"/>
                  </a:lnTo>
                  <a:lnTo>
                    <a:pt x="671631" y="574620"/>
                  </a:lnTo>
                  <a:lnTo>
                    <a:pt x="671536" y="574471"/>
                  </a:lnTo>
                  <a:lnTo>
                    <a:pt x="671093" y="573775"/>
                  </a:lnTo>
                  <a:lnTo>
                    <a:pt x="671096" y="572657"/>
                  </a:lnTo>
                  <a:lnTo>
                    <a:pt x="670710" y="572347"/>
                  </a:lnTo>
                  <a:lnTo>
                    <a:pt x="670712" y="571576"/>
                  </a:lnTo>
                  <a:lnTo>
                    <a:pt x="670250" y="571035"/>
                  </a:lnTo>
                  <a:lnTo>
                    <a:pt x="669867" y="569917"/>
                  </a:lnTo>
                  <a:lnTo>
                    <a:pt x="669485" y="568568"/>
                  </a:lnTo>
                  <a:lnTo>
                    <a:pt x="669370" y="567560"/>
                  </a:lnTo>
                  <a:lnTo>
                    <a:pt x="669333" y="567025"/>
                  </a:lnTo>
                  <a:lnTo>
                    <a:pt x="668719" y="565980"/>
                  </a:lnTo>
                  <a:lnTo>
                    <a:pt x="667872" y="565015"/>
                  </a:lnTo>
                  <a:lnTo>
                    <a:pt x="667335" y="563896"/>
                  </a:lnTo>
                  <a:lnTo>
                    <a:pt x="666642" y="562857"/>
                  </a:lnTo>
                  <a:lnTo>
                    <a:pt x="666142" y="562080"/>
                  </a:lnTo>
                  <a:lnTo>
                    <a:pt x="665450" y="561041"/>
                  </a:lnTo>
                  <a:lnTo>
                    <a:pt x="664719" y="560422"/>
                  </a:lnTo>
                  <a:lnTo>
                    <a:pt x="664567" y="559577"/>
                  </a:lnTo>
                  <a:lnTo>
                    <a:pt x="663836" y="558416"/>
                  </a:lnTo>
                  <a:lnTo>
                    <a:pt x="663146" y="556758"/>
                  </a:lnTo>
                  <a:lnTo>
                    <a:pt x="662684" y="555870"/>
                  </a:lnTo>
                  <a:lnTo>
                    <a:pt x="661839" y="554674"/>
                  </a:lnTo>
                  <a:lnTo>
                    <a:pt x="661725" y="553902"/>
                  </a:lnTo>
                  <a:lnTo>
                    <a:pt x="661015" y="552338"/>
                  </a:lnTo>
                  <a:lnTo>
                    <a:pt x="660230" y="551290"/>
                  </a:lnTo>
                  <a:lnTo>
                    <a:pt x="658955" y="550579"/>
                  </a:lnTo>
                  <a:lnTo>
                    <a:pt x="658531" y="550154"/>
                  </a:lnTo>
                  <a:lnTo>
                    <a:pt x="658031" y="549807"/>
                  </a:lnTo>
                  <a:lnTo>
                    <a:pt x="657491" y="549807"/>
                  </a:lnTo>
                  <a:lnTo>
                    <a:pt x="656913" y="549498"/>
                  </a:lnTo>
                  <a:lnTo>
                    <a:pt x="655988" y="549498"/>
                  </a:lnTo>
                  <a:lnTo>
                    <a:pt x="654869" y="549497"/>
                  </a:lnTo>
                  <a:lnTo>
                    <a:pt x="654445" y="549109"/>
                  </a:lnTo>
                  <a:lnTo>
                    <a:pt x="653868" y="548416"/>
                  </a:lnTo>
                  <a:lnTo>
                    <a:pt x="653408" y="547104"/>
                  </a:lnTo>
                  <a:lnTo>
                    <a:pt x="653564" y="546332"/>
                  </a:lnTo>
                  <a:lnTo>
                    <a:pt x="653565" y="545639"/>
                  </a:lnTo>
                  <a:lnTo>
                    <a:pt x="653606" y="544941"/>
                  </a:lnTo>
                  <a:lnTo>
                    <a:pt x="654031" y="544595"/>
                  </a:lnTo>
                  <a:lnTo>
                    <a:pt x="654187" y="543866"/>
                  </a:lnTo>
                  <a:lnTo>
                    <a:pt x="654922" y="542596"/>
                  </a:lnTo>
                  <a:lnTo>
                    <a:pt x="655890" y="540937"/>
                  </a:lnTo>
                  <a:lnTo>
                    <a:pt x="656703" y="539588"/>
                  </a:lnTo>
                  <a:lnTo>
                    <a:pt x="657129" y="538780"/>
                  </a:lnTo>
                  <a:lnTo>
                    <a:pt x="657555" y="537815"/>
                  </a:lnTo>
                  <a:lnTo>
                    <a:pt x="657944" y="536660"/>
                  </a:lnTo>
                  <a:lnTo>
                    <a:pt x="658409" y="535816"/>
                  </a:lnTo>
                  <a:lnTo>
                    <a:pt x="658874" y="534583"/>
                  </a:lnTo>
                  <a:lnTo>
                    <a:pt x="659339" y="533191"/>
                  </a:lnTo>
                  <a:lnTo>
                    <a:pt x="659341" y="532383"/>
                  </a:lnTo>
                  <a:lnTo>
                    <a:pt x="659729" y="531539"/>
                  </a:lnTo>
                  <a:lnTo>
                    <a:pt x="659731" y="530573"/>
                  </a:lnTo>
                  <a:lnTo>
                    <a:pt x="659465" y="528489"/>
                  </a:lnTo>
                  <a:lnTo>
                    <a:pt x="658965" y="527717"/>
                  </a:lnTo>
                  <a:lnTo>
                    <a:pt x="658466" y="527219"/>
                  </a:lnTo>
                  <a:lnTo>
                    <a:pt x="657658" y="526369"/>
                  </a:lnTo>
                  <a:lnTo>
                    <a:pt x="656772" y="525554"/>
                  </a:lnTo>
                  <a:lnTo>
                    <a:pt x="656311" y="524898"/>
                  </a:lnTo>
                  <a:lnTo>
                    <a:pt x="655502" y="524242"/>
                  </a:lnTo>
                  <a:lnTo>
                    <a:pt x="654809" y="523702"/>
                  </a:lnTo>
                  <a:lnTo>
                    <a:pt x="653692" y="522887"/>
                  </a:lnTo>
                  <a:lnTo>
                    <a:pt x="652844" y="522347"/>
                  </a:lnTo>
                  <a:lnTo>
                    <a:pt x="651882" y="521691"/>
                  </a:lnTo>
                  <a:lnTo>
                    <a:pt x="650879" y="521612"/>
                  </a:lnTo>
                  <a:lnTo>
                    <a:pt x="650378" y="521150"/>
                  </a:lnTo>
                  <a:lnTo>
                    <a:pt x="649454" y="520725"/>
                  </a:lnTo>
                  <a:lnTo>
                    <a:pt x="648722" y="520336"/>
                  </a:lnTo>
                  <a:lnTo>
                    <a:pt x="647604" y="519946"/>
                  </a:lnTo>
                  <a:lnTo>
                    <a:pt x="646872" y="519448"/>
                  </a:lnTo>
                  <a:lnTo>
                    <a:pt x="646101" y="519370"/>
                  </a:lnTo>
                  <a:lnTo>
                    <a:pt x="644945" y="518981"/>
                  </a:lnTo>
                  <a:lnTo>
                    <a:pt x="643942" y="518981"/>
                  </a:lnTo>
                  <a:lnTo>
                    <a:pt x="643056" y="518628"/>
                  </a:lnTo>
                  <a:lnTo>
                    <a:pt x="641474" y="518628"/>
                  </a:lnTo>
                  <a:lnTo>
                    <a:pt x="640954" y="518671"/>
                  </a:lnTo>
                  <a:lnTo>
                    <a:pt x="640163" y="518780"/>
                  </a:lnTo>
                  <a:lnTo>
                    <a:pt x="639160" y="518780"/>
                  </a:lnTo>
                  <a:lnTo>
                    <a:pt x="638735" y="519163"/>
                  </a:lnTo>
                  <a:lnTo>
                    <a:pt x="637616" y="519278"/>
                  </a:lnTo>
                  <a:lnTo>
                    <a:pt x="636882" y="519661"/>
                  </a:lnTo>
                  <a:lnTo>
                    <a:pt x="636303" y="520275"/>
                  </a:lnTo>
                  <a:lnTo>
                    <a:pt x="635685" y="520816"/>
                  </a:lnTo>
                  <a:lnTo>
                    <a:pt x="635142" y="521551"/>
                  </a:lnTo>
                  <a:lnTo>
                    <a:pt x="634679" y="522279"/>
                  </a:lnTo>
                  <a:lnTo>
                    <a:pt x="633943" y="523398"/>
                  </a:lnTo>
                  <a:lnTo>
                    <a:pt x="633054" y="524284"/>
                  </a:lnTo>
                  <a:lnTo>
                    <a:pt x="631624" y="525511"/>
                  </a:lnTo>
                  <a:lnTo>
                    <a:pt x="630927" y="526593"/>
                  </a:lnTo>
                  <a:lnTo>
                    <a:pt x="630154" y="527669"/>
                  </a:lnTo>
                  <a:lnTo>
                    <a:pt x="629419" y="528671"/>
                  </a:lnTo>
                  <a:lnTo>
                    <a:pt x="628955" y="529327"/>
                  </a:lnTo>
                  <a:lnTo>
                    <a:pt x="628104" y="530287"/>
                  </a:lnTo>
                  <a:lnTo>
                    <a:pt x="627176" y="531484"/>
                  </a:lnTo>
                  <a:lnTo>
                    <a:pt x="626557" y="532061"/>
                  </a:lnTo>
                  <a:lnTo>
                    <a:pt x="625592" y="532790"/>
                  </a:lnTo>
                  <a:lnTo>
                    <a:pt x="624895" y="533750"/>
                  </a:lnTo>
                  <a:lnTo>
                    <a:pt x="624778" y="534522"/>
                  </a:lnTo>
                  <a:lnTo>
                    <a:pt x="624120" y="535603"/>
                  </a:lnTo>
                  <a:lnTo>
                    <a:pt x="623654" y="536721"/>
                  </a:lnTo>
                  <a:lnTo>
                    <a:pt x="622919" y="538185"/>
                  </a:lnTo>
                  <a:lnTo>
                    <a:pt x="622454" y="539030"/>
                  </a:lnTo>
                  <a:lnTo>
                    <a:pt x="621912" y="540069"/>
                  </a:lnTo>
                  <a:lnTo>
                    <a:pt x="621369" y="541071"/>
                  </a:lnTo>
                  <a:lnTo>
                    <a:pt x="620750" y="542456"/>
                  </a:lnTo>
                  <a:lnTo>
                    <a:pt x="620207" y="543574"/>
                  </a:lnTo>
                  <a:lnTo>
                    <a:pt x="619588" y="544461"/>
                  </a:lnTo>
                  <a:lnTo>
                    <a:pt x="618930" y="545773"/>
                  </a:lnTo>
                  <a:lnTo>
                    <a:pt x="618194" y="547006"/>
                  </a:lnTo>
                  <a:lnTo>
                    <a:pt x="617229" y="547505"/>
                  </a:lnTo>
                  <a:lnTo>
                    <a:pt x="616495" y="547967"/>
                  </a:lnTo>
                  <a:lnTo>
                    <a:pt x="615722" y="548349"/>
                  </a:lnTo>
                  <a:lnTo>
                    <a:pt x="614640" y="549619"/>
                  </a:lnTo>
                  <a:lnTo>
                    <a:pt x="614253" y="550044"/>
                  </a:lnTo>
                  <a:lnTo>
                    <a:pt x="613866" y="550773"/>
                  </a:lnTo>
                  <a:lnTo>
                    <a:pt x="613285" y="551812"/>
                  </a:lnTo>
                  <a:lnTo>
                    <a:pt x="612511" y="553277"/>
                  </a:lnTo>
                  <a:lnTo>
                    <a:pt x="611582" y="554546"/>
                  </a:lnTo>
                  <a:lnTo>
                    <a:pt x="610769" y="555664"/>
                  </a:lnTo>
                  <a:lnTo>
                    <a:pt x="609958" y="556745"/>
                  </a:lnTo>
                  <a:lnTo>
                    <a:pt x="609223" y="557590"/>
                  </a:lnTo>
                  <a:lnTo>
                    <a:pt x="608642" y="558325"/>
                  </a:lnTo>
                  <a:lnTo>
                    <a:pt x="607676" y="559285"/>
                  </a:lnTo>
                  <a:lnTo>
                    <a:pt x="606711" y="559784"/>
                  </a:lnTo>
                  <a:lnTo>
                    <a:pt x="605707" y="560360"/>
                  </a:lnTo>
                  <a:lnTo>
                    <a:pt x="604432" y="561320"/>
                  </a:lnTo>
                  <a:lnTo>
                    <a:pt x="603428" y="561782"/>
                  </a:lnTo>
                  <a:lnTo>
                    <a:pt x="602232" y="562323"/>
                  </a:lnTo>
                  <a:lnTo>
                    <a:pt x="601075" y="562317"/>
                  </a:lnTo>
                  <a:lnTo>
                    <a:pt x="599139" y="563498"/>
                  </a:lnTo>
                  <a:lnTo>
                    <a:pt x="595036" y="562375"/>
                  </a:lnTo>
                  <a:lnTo>
                    <a:pt x="594274" y="562165"/>
                  </a:lnTo>
                  <a:lnTo>
                    <a:pt x="593543" y="560458"/>
                  </a:lnTo>
                  <a:lnTo>
                    <a:pt x="592627" y="558948"/>
                  </a:lnTo>
                  <a:lnTo>
                    <a:pt x="590722" y="556943"/>
                  </a:lnTo>
                  <a:lnTo>
                    <a:pt x="589968" y="555582"/>
                  </a:lnTo>
                  <a:lnTo>
                    <a:pt x="589773" y="554664"/>
                  </a:lnTo>
                  <a:lnTo>
                    <a:pt x="588705" y="552310"/>
                  </a:lnTo>
                  <a:lnTo>
                    <a:pt x="587304" y="550323"/>
                  </a:lnTo>
                  <a:lnTo>
                    <a:pt x="586267" y="548705"/>
                  </a:lnTo>
                  <a:lnTo>
                    <a:pt x="585165" y="546469"/>
                  </a:lnTo>
                  <a:lnTo>
                    <a:pt x="584823" y="544822"/>
                  </a:lnTo>
                  <a:lnTo>
                    <a:pt x="584783" y="543896"/>
                  </a:lnTo>
                  <a:lnTo>
                    <a:pt x="584100" y="540597"/>
                  </a:lnTo>
                  <a:lnTo>
                    <a:pt x="583559" y="539731"/>
                  </a:lnTo>
                  <a:lnTo>
                    <a:pt x="581762" y="537526"/>
                  </a:lnTo>
                  <a:lnTo>
                    <a:pt x="579383" y="535272"/>
                  </a:lnTo>
                  <a:lnTo>
                    <a:pt x="578698" y="534643"/>
                  </a:lnTo>
                  <a:lnTo>
                    <a:pt x="575067" y="531165"/>
                  </a:lnTo>
                  <a:lnTo>
                    <a:pt x="574528" y="530339"/>
                  </a:lnTo>
                  <a:lnTo>
                    <a:pt x="574770" y="528780"/>
                  </a:lnTo>
                  <a:lnTo>
                    <a:pt x="576014" y="527100"/>
                  </a:lnTo>
                  <a:lnTo>
                    <a:pt x="577218" y="525424"/>
                  </a:lnTo>
                  <a:lnTo>
                    <a:pt x="577864" y="523346"/>
                  </a:lnTo>
                  <a:lnTo>
                    <a:pt x="577619" y="521268"/>
                  </a:lnTo>
                  <a:lnTo>
                    <a:pt x="577272" y="520393"/>
                  </a:lnTo>
                  <a:lnTo>
                    <a:pt x="576200" y="518853"/>
                  </a:lnTo>
                  <a:lnTo>
                    <a:pt x="574530" y="516915"/>
                  </a:lnTo>
                  <a:lnTo>
                    <a:pt x="573992" y="516086"/>
                  </a:lnTo>
                  <a:lnTo>
                    <a:pt x="572455" y="513640"/>
                  </a:lnTo>
                  <a:lnTo>
                    <a:pt x="571530" y="511010"/>
                  </a:lnTo>
                  <a:lnTo>
                    <a:pt x="571300" y="510168"/>
                  </a:lnTo>
                  <a:lnTo>
                    <a:pt x="570350" y="507890"/>
                  </a:lnTo>
                  <a:lnTo>
                    <a:pt x="569714" y="506705"/>
                  </a:lnTo>
                  <a:lnTo>
                    <a:pt x="568555" y="506295"/>
                  </a:lnTo>
                  <a:lnTo>
                    <a:pt x="568385" y="505602"/>
                  </a:lnTo>
                  <a:lnTo>
                    <a:pt x="568157" y="505189"/>
                  </a:lnTo>
                  <a:lnTo>
                    <a:pt x="566774" y="503270"/>
                  </a:lnTo>
                  <a:lnTo>
                    <a:pt x="563383" y="499302"/>
                  </a:lnTo>
                  <a:lnTo>
                    <a:pt x="562933" y="497978"/>
                  </a:lnTo>
                  <a:lnTo>
                    <a:pt x="561603" y="496015"/>
                  </a:lnTo>
                  <a:lnTo>
                    <a:pt x="559486" y="493786"/>
                  </a:lnTo>
                  <a:lnTo>
                    <a:pt x="558837" y="493500"/>
                  </a:lnTo>
                  <a:lnTo>
                    <a:pt x="558275" y="493069"/>
                  </a:lnTo>
                  <a:lnTo>
                    <a:pt x="557078" y="491307"/>
                  </a:lnTo>
                  <a:lnTo>
                    <a:pt x="555690" y="489691"/>
                  </a:lnTo>
                  <a:lnTo>
                    <a:pt x="554394" y="488658"/>
                  </a:lnTo>
                  <a:lnTo>
                    <a:pt x="550897" y="486665"/>
                  </a:lnTo>
                  <a:lnTo>
                    <a:pt x="549784" y="486258"/>
                  </a:lnTo>
                  <a:lnTo>
                    <a:pt x="548612" y="486137"/>
                  </a:lnTo>
                  <a:lnTo>
                    <a:pt x="547471" y="485772"/>
                  </a:lnTo>
                  <a:lnTo>
                    <a:pt x="547127" y="485468"/>
                  </a:lnTo>
                  <a:lnTo>
                    <a:pt x="546960" y="485019"/>
                  </a:lnTo>
                  <a:lnTo>
                    <a:pt x="547214" y="484351"/>
                  </a:lnTo>
                  <a:lnTo>
                    <a:pt x="547286" y="483409"/>
                  </a:lnTo>
                  <a:lnTo>
                    <a:pt x="548037" y="481665"/>
                  </a:lnTo>
                  <a:lnTo>
                    <a:pt x="548045" y="480730"/>
                  </a:lnTo>
                  <a:lnTo>
                    <a:pt x="548356" y="480086"/>
                  </a:lnTo>
                  <a:lnTo>
                    <a:pt x="548437" y="479624"/>
                  </a:lnTo>
                  <a:lnTo>
                    <a:pt x="548372" y="477959"/>
                  </a:lnTo>
                  <a:lnTo>
                    <a:pt x="547981" y="477115"/>
                  </a:lnTo>
                  <a:lnTo>
                    <a:pt x="547964" y="476404"/>
                  </a:lnTo>
                  <a:lnTo>
                    <a:pt x="546552" y="474806"/>
                  </a:lnTo>
                  <a:lnTo>
                    <a:pt x="545774" y="473342"/>
                  </a:lnTo>
                  <a:lnTo>
                    <a:pt x="544966" y="472170"/>
                  </a:lnTo>
                  <a:lnTo>
                    <a:pt x="544026" y="469496"/>
                  </a:lnTo>
                  <a:lnTo>
                    <a:pt x="543430" y="468470"/>
                  </a:lnTo>
                  <a:lnTo>
                    <a:pt x="543106" y="468129"/>
                  </a:lnTo>
                  <a:lnTo>
                    <a:pt x="542429" y="467899"/>
                  </a:lnTo>
                  <a:lnTo>
                    <a:pt x="541814" y="467200"/>
                  </a:lnTo>
                  <a:lnTo>
                    <a:pt x="540765" y="466640"/>
                  </a:lnTo>
                  <a:lnTo>
                    <a:pt x="539361" y="465790"/>
                  </a:lnTo>
                  <a:lnTo>
                    <a:pt x="538719" y="466118"/>
                  </a:lnTo>
                  <a:lnTo>
                    <a:pt x="538026" y="466282"/>
                  </a:lnTo>
                  <a:lnTo>
                    <a:pt x="537624" y="466543"/>
                  </a:lnTo>
                  <a:lnTo>
                    <a:pt x="537336" y="466908"/>
                  </a:lnTo>
                  <a:lnTo>
                    <a:pt x="536416" y="468834"/>
                  </a:lnTo>
                  <a:lnTo>
                    <a:pt x="535663" y="470043"/>
                  </a:lnTo>
                  <a:lnTo>
                    <a:pt x="535409" y="470711"/>
                  </a:lnTo>
                  <a:lnTo>
                    <a:pt x="535063" y="471021"/>
                  </a:lnTo>
                  <a:lnTo>
                    <a:pt x="533433" y="471975"/>
                  </a:lnTo>
                  <a:lnTo>
                    <a:pt x="532486" y="471884"/>
                  </a:lnTo>
                  <a:lnTo>
                    <a:pt x="530996" y="471161"/>
                  </a:lnTo>
                  <a:lnTo>
                    <a:pt x="530052" y="471179"/>
                  </a:lnTo>
                  <a:lnTo>
                    <a:pt x="529218" y="470784"/>
                  </a:lnTo>
                  <a:lnTo>
                    <a:pt x="528503" y="470827"/>
                  </a:lnTo>
                  <a:lnTo>
                    <a:pt x="527125" y="470475"/>
                  </a:lnTo>
                  <a:lnTo>
                    <a:pt x="525940" y="470456"/>
                  </a:lnTo>
                  <a:lnTo>
                    <a:pt x="525059" y="470116"/>
                  </a:lnTo>
                  <a:lnTo>
                    <a:pt x="522930" y="470164"/>
                  </a:lnTo>
                  <a:lnTo>
                    <a:pt x="520140" y="469630"/>
                  </a:lnTo>
                  <a:lnTo>
                    <a:pt x="517767" y="469606"/>
                  </a:lnTo>
                  <a:lnTo>
                    <a:pt x="517308" y="469678"/>
                  </a:lnTo>
                  <a:lnTo>
                    <a:pt x="516683" y="470025"/>
                  </a:lnTo>
                  <a:lnTo>
                    <a:pt x="515015" y="471355"/>
                  </a:lnTo>
                  <a:lnTo>
                    <a:pt x="513440" y="472801"/>
                  </a:lnTo>
                  <a:lnTo>
                    <a:pt x="512990" y="472874"/>
                  </a:lnTo>
                  <a:lnTo>
                    <a:pt x="509944" y="472771"/>
                  </a:lnTo>
                  <a:lnTo>
                    <a:pt x="509207" y="472716"/>
                  </a:lnTo>
                  <a:lnTo>
                    <a:pt x="507794" y="472886"/>
                  </a:lnTo>
                  <a:lnTo>
                    <a:pt x="505892" y="473852"/>
                  </a:lnTo>
                  <a:lnTo>
                    <a:pt x="505069" y="474678"/>
                  </a:lnTo>
                  <a:lnTo>
                    <a:pt x="503981" y="475158"/>
                  </a:lnTo>
                  <a:lnTo>
                    <a:pt x="503423" y="475596"/>
                  </a:lnTo>
                  <a:lnTo>
                    <a:pt x="502560" y="475985"/>
                  </a:lnTo>
                  <a:lnTo>
                    <a:pt x="502096" y="476088"/>
                  </a:lnTo>
                  <a:lnTo>
                    <a:pt x="501155" y="476106"/>
                  </a:lnTo>
                  <a:lnTo>
                    <a:pt x="500515" y="476422"/>
                  </a:lnTo>
                  <a:lnTo>
                    <a:pt x="497666" y="476538"/>
                  </a:lnTo>
                  <a:lnTo>
                    <a:pt x="496829" y="476137"/>
                  </a:lnTo>
                  <a:lnTo>
                    <a:pt x="495637" y="476197"/>
                  </a:lnTo>
                  <a:lnTo>
                    <a:pt x="494749" y="475894"/>
                  </a:lnTo>
                  <a:lnTo>
                    <a:pt x="493811" y="475808"/>
                  </a:lnTo>
                  <a:lnTo>
                    <a:pt x="492078" y="475019"/>
                  </a:lnTo>
                  <a:lnTo>
                    <a:pt x="491621" y="474952"/>
                  </a:lnTo>
                  <a:lnTo>
                    <a:pt x="490433" y="475043"/>
                  </a:lnTo>
                  <a:lnTo>
                    <a:pt x="489739" y="475207"/>
                  </a:lnTo>
                  <a:lnTo>
                    <a:pt x="489171" y="475638"/>
                  </a:lnTo>
                  <a:lnTo>
                    <a:pt x="488265" y="475851"/>
                  </a:lnTo>
                  <a:lnTo>
                    <a:pt x="487717" y="476312"/>
                  </a:lnTo>
                  <a:lnTo>
                    <a:pt x="487068" y="476598"/>
                  </a:lnTo>
                  <a:lnTo>
                    <a:pt x="486357" y="476592"/>
                  </a:lnTo>
                  <a:lnTo>
                    <a:pt x="485434" y="476386"/>
                  </a:lnTo>
                  <a:lnTo>
                    <a:pt x="484246" y="476373"/>
                  </a:lnTo>
                  <a:lnTo>
                    <a:pt x="482637" y="476756"/>
                  </a:lnTo>
                  <a:lnTo>
                    <a:pt x="480269" y="476768"/>
                  </a:lnTo>
                  <a:lnTo>
                    <a:pt x="479570" y="476641"/>
                  </a:lnTo>
                  <a:lnTo>
                    <a:pt x="477783" y="476021"/>
                  </a:lnTo>
                  <a:lnTo>
                    <a:pt x="476450" y="475037"/>
                  </a:lnTo>
                  <a:lnTo>
                    <a:pt x="475198" y="473950"/>
                  </a:lnTo>
                  <a:lnTo>
                    <a:pt x="474707" y="473606"/>
                  </a:lnTo>
                  <a:lnTo>
                    <a:pt x="474190" y="473244"/>
                  </a:lnTo>
                  <a:lnTo>
                    <a:pt x="473698" y="472722"/>
                  </a:lnTo>
                  <a:lnTo>
                    <a:pt x="473524" y="471804"/>
                  </a:lnTo>
                  <a:lnTo>
                    <a:pt x="473144" y="470942"/>
                  </a:lnTo>
                  <a:lnTo>
                    <a:pt x="472989" y="469290"/>
                  </a:lnTo>
                  <a:lnTo>
                    <a:pt x="473123" y="468111"/>
                  </a:lnTo>
                  <a:lnTo>
                    <a:pt x="473011" y="464089"/>
                  </a:lnTo>
                  <a:lnTo>
                    <a:pt x="472760" y="461974"/>
                  </a:lnTo>
                  <a:lnTo>
                    <a:pt x="472152" y="460183"/>
                  </a:lnTo>
                  <a:lnTo>
                    <a:pt x="470603" y="458104"/>
                  </a:lnTo>
                  <a:lnTo>
                    <a:pt x="468599" y="456835"/>
                  </a:lnTo>
                  <a:lnTo>
                    <a:pt x="468162" y="456665"/>
                  </a:lnTo>
                  <a:lnTo>
                    <a:pt x="467686" y="456610"/>
                  </a:lnTo>
                  <a:lnTo>
                    <a:pt x="466883" y="456118"/>
                  </a:lnTo>
                  <a:lnTo>
                    <a:pt x="465778" y="455650"/>
                  </a:lnTo>
                  <a:lnTo>
                    <a:pt x="464911" y="455918"/>
                  </a:lnTo>
                  <a:lnTo>
                    <a:pt x="463657" y="455905"/>
                  </a:lnTo>
                  <a:lnTo>
                    <a:pt x="462289" y="456300"/>
                  </a:lnTo>
                  <a:lnTo>
                    <a:pt x="461572" y="456294"/>
                  </a:lnTo>
                  <a:lnTo>
                    <a:pt x="460846" y="456884"/>
                  </a:lnTo>
                  <a:lnTo>
                    <a:pt x="459809" y="457461"/>
                  </a:lnTo>
                  <a:lnTo>
                    <a:pt x="458441" y="458403"/>
                  </a:lnTo>
                  <a:lnTo>
                    <a:pt x="454887" y="458414"/>
                  </a:lnTo>
                  <a:lnTo>
                    <a:pt x="453061" y="458882"/>
                  </a:lnTo>
                  <a:lnTo>
                    <a:pt x="449167" y="461556"/>
                  </a:lnTo>
                  <a:lnTo>
                    <a:pt x="448254" y="462297"/>
                  </a:lnTo>
                  <a:lnTo>
                    <a:pt x="447536" y="462303"/>
                  </a:lnTo>
                  <a:lnTo>
                    <a:pt x="446157" y="462625"/>
                  </a:lnTo>
                  <a:lnTo>
                    <a:pt x="445494" y="462363"/>
                  </a:lnTo>
                  <a:lnTo>
                    <a:pt x="443355" y="462509"/>
                  </a:lnTo>
                  <a:lnTo>
                    <a:pt x="442577" y="462023"/>
                  </a:lnTo>
                  <a:lnTo>
                    <a:pt x="441872" y="461944"/>
                  </a:lnTo>
                  <a:lnTo>
                    <a:pt x="441137" y="461343"/>
                  </a:lnTo>
                  <a:lnTo>
                    <a:pt x="440390" y="460414"/>
                  </a:lnTo>
                  <a:lnTo>
                    <a:pt x="439698" y="460268"/>
                  </a:lnTo>
                  <a:lnTo>
                    <a:pt x="439009" y="459630"/>
                  </a:lnTo>
                  <a:lnTo>
                    <a:pt x="437328" y="458730"/>
                  </a:lnTo>
                  <a:lnTo>
                    <a:pt x="436876" y="458676"/>
                  </a:lnTo>
                  <a:lnTo>
                    <a:pt x="435454" y="458797"/>
                  </a:lnTo>
                  <a:lnTo>
                    <a:pt x="434758" y="458663"/>
                  </a:lnTo>
                  <a:lnTo>
                    <a:pt x="433640" y="458256"/>
                  </a:lnTo>
                  <a:lnTo>
                    <a:pt x="432303" y="457291"/>
                  </a:lnTo>
                  <a:lnTo>
                    <a:pt x="431292" y="456276"/>
                  </a:lnTo>
                  <a:lnTo>
                    <a:pt x="430130" y="456221"/>
                  </a:lnTo>
                  <a:lnTo>
                    <a:pt x="428413" y="455419"/>
                  </a:lnTo>
                  <a:lnTo>
                    <a:pt x="427233" y="455486"/>
                  </a:lnTo>
                  <a:lnTo>
                    <a:pt x="426316" y="455729"/>
                  </a:lnTo>
                  <a:lnTo>
                    <a:pt x="425261" y="456264"/>
                  </a:lnTo>
                  <a:lnTo>
                    <a:pt x="424319" y="456986"/>
                  </a:lnTo>
                  <a:lnTo>
                    <a:pt x="423407" y="457218"/>
                  </a:lnTo>
                  <a:lnTo>
                    <a:pt x="422118" y="457813"/>
                  </a:lnTo>
                  <a:lnTo>
                    <a:pt x="420708" y="457959"/>
                  </a:lnTo>
                  <a:lnTo>
                    <a:pt x="419795" y="458208"/>
                  </a:lnTo>
                  <a:lnTo>
                    <a:pt x="417666" y="458287"/>
                  </a:lnTo>
                  <a:lnTo>
                    <a:pt x="416980" y="458099"/>
                  </a:lnTo>
                  <a:lnTo>
                    <a:pt x="415571" y="457904"/>
                  </a:lnTo>
                  <a:lnTo>
                    <a:pt x="414892" y="457685"/>
                  </a:lnTo>
                  <a:lnTo>
                    <a:pt x="413239" y="457637"/>
                  </a:lnTo>
                  <a:lnTo>
                    <a:pt x="410542" y="456732"/>
                  </a:lnTo>
                  <a:lnTo>
                    <a:pt x="409974" y="456300"/>
                  </a:lnTo>
                  <a:lnTo>
                    <a:pt x="409278" y="456233"/>
                  </a:lnTo>
                  <a:lnTo>
                    <a:pt x="408852" y="456069"/>
                  </a:lnTo>
                  <a:lnTo>
                    <a:pt x="407854" y="455413"/>
                  </a:lnTo>
                  <a:lnTo>
                    <a:pt x="406570" y="454374"/>
                  </a:lnTo>
                  <a:lnTo>
                    <a:pt x="404563" y="453669"/>
                  </a:lnTo>
                  <a:lnTo>
                    <a:pt x="403173" y="453979"/>
                  </a:lnTo>
                  <a:lnTo>
                    <a:pt x="402511" y="454240"/>
                  </a:lnTo>
                  <a:lnTo>
                    <a:pt x="400674" y="455729"/>
                  </a:lnTo>
                  <a:lnTo>
                    <a:pt x="399251" y="456579"/>
                  </a:lnTo>
                  <a:lnTo>
                    <a:pt x="396506" y="458833"/>
                  </a:lnTo>
                  <a:lnTo>
                    <a:pt x="395385" y="459216"/>
                  </a:lnTo>
                  <a:lnTo>
                    <a:pt x="394596" y="459745"/>
                  </a:lnTo>
                  <a:lnTo>
                    <a:pt x="393895" y="459842"/>
                  </a:lnTo>
                  <a:lnTo>
                    <a:pt x="393078" y="460297"/>
                  </a:lnTo>
                  <a:lnTo>
                    <a:pt x="391713" y="460687"/>
                  </a:lnTo>
                  <a:lnTo>
                    <a:pt x="390291" y="460729"/>
                  </a:lnTo>
                  <a:lnTo>
                    <a:pt x="389620" y="460960"/>
                  </a:lnTo>
                  <a:lnTo>
                    <a:pt x="388681" y="461027"/>
                  </a:lnTo>
                  <a:lnTo>
                    <a:pt x="386674" y="461756"/>
                  </a:lnTo>
                  <a:lnTo>
                    <a:pt x="384310" y="461834"/>
                  </a:lnTo>
                  <a:lnTo>
                    <a:pt x="382952" y="462248"/>
                  </a:lnTo>
                  <a:lnTo>
                    <a:pt x="382014" y="462345"/>
                  </a:lnTo>
                  <a:lnTo>
                    <a:pt x="381356" y="462606"/>
                  </a:lnTo>
                  <a:lnTo>
                    <a:pt x="378430" y="464630"/>
                  </a:lnTo>
                  <a:lnTo>
                    <a:pt x="377769" y="464897"/>
                  </a:lnTo>
                  <a:lnTo>
                    <a:pt x="377069" y="464824"/>
                  </a:lnTo>
                  <a:lnTo>
                    <a:pt x="375945" y="464447"/>
                  </a:lnTo>
                  <a:lnTo>
                    <a:pt x="374355" y="463414"/>
                  </a:lnTo>
                  <a:lnTo>
                    <a:pt x="373893" y="463384"/>
                  </a:lnTo>
                  <a:lnTo>
                    <a:pt x="372239" y="463609"/>
                  </a:lnTo>
                  <a:lnTo>
                    <a:pt x="371797" y="463773"/>
                  </a:lnTo>
                  <a:lnTo>
                    <a:pt x="371206" y="464161"/>
                  </a:lnTo>
                  <a:lnTo>
                    <a:pt x="369403" y="466057"/>
                  </a:lnTo>
                  <a:lnTo>
                    <a:pt x="368480" y="466172"/>
                  </a:lnTo>
                  <a:lnTo>
                    <a:pt x="367872" y="466549"/>
                  </a:lnTo>
                  <a:lnTo>
                    <a:pt x="367326" y="467321"/>
                  </a:lnTo>
                  <a:lnTo>
                    <a:pt x="366657" y="468840"/>
                  </a:lnTo>
                  <a:lnTo>
                    <a:pt x="365788" y="470250"/>
                  </a:lnTo>
                  <a:lnTo>
                    <a:pt x="365267" y="471300"/>
                  </a:lnTo>
                  <a:lnTo>
                    <a:pt x="364653" y="471664"/>
                  </a:lnTo>
                  <a:lnTo>
                    <a:pt x="363952" y="471799"/>
                  </a:lnTo>
                  <a:lnTo>
                    <a:pt x="363011" y="471829"/>
                  </a:lnTo>
                  <a:lnTo>
                    <a:pt x="362093" y="472127"/>
                  </a:lnTo>
                  <a:lnTo>
                    <a:pt x="361732" y="472394"/>
                  </a:lnTo>
                  <a:lnTo>
                    <a:pt x="361518" y="472831"/>
                  </a:lnTo>
                  <a:lnTo>
                    <a:pt x="361227" y="473980"/>
                  </a:lnTo>
                  <a:lnTo>
                    <a:pt x="360347" y="475389"/>
                  </a:lnTo>
                  <a:lnTo>
                    <a:pt x="360261" y="476319"/>
                  </a:lnTo>
                  <a:lnTo>
                    <a:pt x="359903" y="477193"/>
                  </a:lnTo>
                  <a:lnTo>
                    <a:pt x="358472" y="479375"/>
                  </a:lnTo>
                  <a:lnTo>
                    <a:pt x="357728" y="480292"/>
                  </a:lnTo>
                  <a:lnTo>
                    <a:pt x="354751" y="484861"/>
                  </a:lnTo>
                  <a:lnTo>
                    <a:pt x="354151" y="485590"/>
                  </a:lnTo>
                  <a:lnTo>
                    <a:pt x="352144" y="487606"/>
                  </a:lnTo>
                  <a:lnTo>
                    <a:pt x="351580" y="488032"/>
                  </a:lnTo>
                  <a:lnTo>
                    <a:pt x="350740" y="488475"/>
                  </a:lnTo>
                  <a:lnTo>
                    <a:pt x="350286" y="488603"/>
                  </a:lnTo>
                  <a:lnTo>
                    <a:pt x="349338" y="488658"/>
                  </a:lnTo>
                  <a:lnTo>
                    <a:pt x="347934" y="488463"/>
                  </a:lnTo>
                  <a:lnTo>
                    <a:pt x="346039" y="488512"/>
                  </a:lnTo>
                  <a:lnTo>
                    <a:pt x="344431" y="488129"/>
                  </a:lnTo>
                  <a:lnTo>
                    <a:pt x="342536" y="488220"/>
                  </a:lnTo>
                  <a:lnTo>
                    <a:pt x="340172" y="488081"/>
                  </a:lnTo>
                  <a:lnTo>
                    <a:pt x="339058" y="488469"/>
                  </a:lnTo>
                  <a:lnTo>
                    <a:pt x="338592" y="488555"/>
                  </a:lnTo>
                  <a:lnTo>
                    <a:pt x="337882" y="488524"/>
                  </a:lnTo>
                  <a:lnTo>
                    <a:pt x="336775" y="488949"/>
                  </a:lnTo>
                  <a:lnTo>
                    <a:pt x="335616" y="489162"/>
                  </a:lnTo>
                  <a:lnTo>
                    <a:pt x="332036" y="491021"/>
                  </a:lnTo>
                  <a:lnTo>
                    <a:pt x="331358" y="491185"/>
                  </a:lnTo>
                  <a:lnTo>
                    <a:pt x="328270" y="491240"/>
                  </a:lnTo>
                  <a:lnTo>
                    <a:pt x="327158" y="490888"/>
                  </a:lnTo>
                  <a:lnTo>
                    <a:pt x="325967" y="490936"/>
                  </a:lnTo>
                  <a:lnTo>
                    <a:pt x="325281" y="490760"/>
                  </a:lnTo>
                  <a:lnTo>
                    <a:pt x="324235" y="490243"/>
                  </a:lnTo>
                  <a:lnTo>
                    <a:pt x="323753" y="490292"/>
                  </a:lnTo>
                  <a:lnTo>
                    <a:pt x="322871" y="490620"/>
                  </a:lnTo>
                  <a:lnTo>
                    <a:pt x="321212" y="490639"/>
                  </a:lnTo>
                  <a:lnTo>
                    <a:pt x="320113" y="491076"/>
                  </a:lnTo>
                  <a:lnTo>
                    <a:pt x="319645" y="491137"/>
                  </a:lnTo>
                  <a:lnTo>
                    <a:pt x="314669" y="491203"/>
                  </a:lnTo>
                  <a:lnTo>
                    <a:pt x="313969" y="491094"/>
                  </a:lnTo>
                  <a:lnTo>
                    <a:pt x="313311" y="490827"/>
                  </a:lnTo>
                  <a:lnTo>
                    <a:pt x="311179" y="490899"/>
                  </a:lnTo>
                  <a:lnTo>
                    <a:pt x="309535" y="490693"/>
                  </a:lnTo>
                  <a:lnTo>
                    <a:pt x="309306" y="490690"/>
                  </a:lnTo>
                  <a:lnTo>
                    <a:pt x="308113" y="490681"/>
                  </a:lnTo>
                  <a:lnTo>
                    <a:pt x="307965" y="491112"/>
                  </a:lnTo>
                  <a:lnTo>
                    <a:pt x="307477" y="491628"/>
                  </a:lnTo>
                  <a:lnTo>
                    <a:pt x="306768" y="491713"/>
                  </a:lnTo>
                  <a:lnTo>
                    <a:pt x="306417" y="492023"/>
                  </a:lnTo>
                  <a:lnTo>
                    <a:pt x="305927" y="492838"/>
                  </a:lnTo>
                  <a:lnTo>
                    <a:pt x="305418" y="493336"/>
                  </a:lnTo>
                  <a:lnTo>
                    <a:pt x="305196" y="494235"/>
                  </a:lnTo>
                  <a:lnTo>
                    <a:pt x="304308" y="495353"/>
                  </a:lnTo>
                  <a:lnTo>
                    <a:pt x="303999" y="496969"/>
                  </a:lnTo>
                  <a:lnTo>
                    <a:pt x="303365" y="497972"/>
                  </a:lnTo>
                  <a:lnTo>
                    <a:pt x="303394" y="498919"/>
                  </a:lnTo>
                  <a:lnTo>
                    <a:pt x="303184" y="500802"/>
                  </a:lnTo>
                  <a:lnTo>
                    <a:pt x="303174" y="501750"/>
                  </a:lnTo>
                  <a:lnTo>
                    <a:pt x="302764" y="502686"/>
                  </a:lnTo>
                  <a:lnTo>
                    <a:pt x="302786" y="503403"/>
                  </a:lnTo>
                  <a:lnTo>
                    <a:pt x="302615" y="504333"/>
                  </a:lnTo>
                  <a:lnTo>
                    <a:pt x="302794" y="510730"/>
                  </a:lnTo>
                  <a:lnTo>
                    <a:pt x="302681" y="511301"/>
                  </a:lnTo>
                  <a:lnTo>
                    <a:pt x="302524" y="511878"/>
                  </a:lnTo>
                  <a:lnTo>
                    <a:pt x="302418" y="513895"/>
                  </a:lnTo>
                  <a:lnTo>
                    <a:pt x="302944" y="515341"/>
                  </a:lnTo>
                  <a:lnTo>
                    <a:pt x="304058" y="516957"/>
                  </a:lnTo>
                  <a:lnTo>
                    <a:pt x="304479" y="517753"/>
                  </a:lnTo>
                  <a:lnTo>
                    <a:pt x="305509" y="520104"/>
                  </a:lnTo>
                  <a:lnTo>
                    <a:pt x="305839" y="525080"/>
                  </a:lnTo>
                  <a:lnTo>
                    <a:pt x="307039" y="528704"/>
                  </a:lnTo>
                  <a:lnTo>
                    <a:pt x="307229" y="529509"/>
                  </a:lnTo>
                  <a:lnTo>
                    <a:pt x="309870" y="536046"/>
                  </a:lnTo>
                  <a:lnTo>
                    <a:pt x="312154" y="538771"/>
                  </a:lnTo>
                  <a:lnTo>
                    <a:pt x="314361" y="544205"/>
                  </a:lnTo>
                  <a:lnTo>
                    <a:pt x="312924" y="546785"/>
                  </a:lnTo>
                  <a:lnTo>
                    <a:pt x="311710" y="548227"/>
                  </a:lnTo>
                  <a:lnTo>
                    <a:pt x="310243" y="550111"/>
                  </a:lnTo>
                  <a:lnTo>
                    <a:pt x="308816" y="552921"/>
                  </a:lnTo>
                  <a:lnTo>
                    <a:pt x="307101" y="555315"/>
                  </a:lnTo>
                  <a:lnTo>
                    <a:pt x="304734" y="557854"/>
                  </a:lnTo>
                  <a:lnTo>
                    <a:pt x="304375" y="558489"/>
                  </a:lnTo>
                  <a:lnTo>
                    <a:pt x="301553" y="562131"/>
                  </a:lnTo>
                  <a:lnTo>
                    <a:pt x="301082" y="562887"/>
                  </a:lnTo>
                  <a:lnTo>
                    <a:pt x="299834" y="565339"/>
                  </a:lnTo>
                  <a:lnTo>
                    <a:pt x="299826" y="566964"/>
                  </a:lnTo>
                  <a:lnTo>
                    <a:pt x="300318" y="567517"/>
                  </a:lnTo>
                  <a:lnTo>
                    <a:pt x="300261" y="567723"/>
                  </a:lnTo>
                  <a:lnTo>
                    <a:pt x="300187" y="568082"/>
                  </a:lnTo>
                  <a:lnTo>
                    <a:pt x="300078" y="568562"/>
                  </a:lnTo>
                  <a:lnTo>
                    <a:pt x="300003" y="569467"/>
                  </a:lnTo>
                  <a:lnTo>
                    <a:pt x="298921" y="571684"/>
                  </a:lnTo>
                  <a:lnTo>
                    <a:pt x="298755" y="572049"/>
                  </a:lnTo>
                  <a:lnTo>
                    <a:pt x="298466" y="572487"/>
                  </a:lnTo>
                  <a:lnTo>
                    <a:pt x="297307" y="573616"/>
                  </a:lnTo>
                  <a:lnTo>
                    <a:pt x="296921" y="573769"/>
                  </a:lnTo>
                  <a:lnTo>
                    <a:pt x="296565" y="573872"/>
                  </a:lnTo>
                  <a:lnTo>
                    <a:pt x="296154" y="573933"/>
                  </a:lnTo>
                  <a:lnTo>
                    <a:pt x="295689" y="574060"/>
                  </a:lnTo>
                  <a:lnTo>
                    <a:pt x="295303" y="574230"/>
                  </a:lnTo>
                  <a:lnTo>
                    <a:pt x="293340" y="575074"/>
                  </a:lnTo>
                  <a:lnTo>
                    <a:pt x="292991" y="575160"/>
                  </a:lnTo>
                  <a:lnTo>
                    <a:pt x="292140" y="575378"/>
                  </a:lnTo>
                  <a:lnTo>
                    <a:pt x="290535" y="575591"/>
                  </a:lnTo>
                  <a:lnTo>
                    <a:pt x="290084" y="575634"/>
                  </a:lnTo>
                  <a:lnTo>
                    <a:pt x="289617" y="575567"/>
                  </a:lnTo>
                  <a:lnTo>
                    <a:pt x="289112" y="575524"/>
                  </a:lnTo>
                  <a:lnTo>
                    <a:pt x="288568" y="575536"/>
                  </a:lnTo>
                  <a:lnTo>
                    <a:pt x="286582" y="575743"/>
                  </a:lnTo>
                  <a:lnTo>
                    <a:pt x="286000" y="575803"/>
                  </a:lnTo>
                  <a:lnTo>
                    <a:pt x="285581" y="575882"/>
                  </a:lnTo>
                  <a:lnTo>
                    <a:pt x="285132" y="575974"/>
                  </a:lnTo>
                  <a:lnTo>
                    <a:pt x="284776" y="576053"/>
                  </a:lnTo>
                  <a:lnTo>
                    <a:pt x="283310" y="576891"/>
                  </a:lnTo>
                  <a:lnTo>
                    <a:pt x="282886" y="577068"/>
                  </a:lnTo>
                  <a:lnTo>
                    <a:pt x="282140" y="577073"/>
                  </a:lnTo>
                  <a:lnTo>
                    <a:pt x="281346" y="576977"/>
                  </a:lnTo>
                  <a:lnTo>
                    <a:pt x="279283" y="575439"/>
                  </a:lnTo>
                  <a:lnTo>
                    <a:pt x="278698" y="574753"/>
                  </a:lnTo>
                  <a:lnTo>
                    <a:pt x="277682" y="574224"/>
                  </a:lnTo>
                  <a:lnTo>
                    <a:pt x="277161" y="574206"/>
                  </a:lnTo>
                  <a:lnTo>
                    <a:pt x="276644" y="574455"/>
                  </a:lnTo>
                  <a:lnTo>
                    <a:pt x="276174" y="574747"/>
                  </a:lnTo>
                  <a:lnTo>
                    <a:pt x="275719" y="575020"/>
                  </a:lnTo>
                  <a:lnTo>
                    <a:pt x="275280" y="575330"/>
                  </a:lnTo>
                  <a:lnTo>
                    <a:pt x="273547" y="576454"/>
                  </a:lnTo>
                  <a:lnTo>
                    <a:pt x="273169" y="576684"/>
                  </a:lnTo>
                  <a:lnTo>
                    <a:pt x="272746" y="577013"/>
                  </a:lnTo>
                  <a:lnTo>
                    <a:pt x="272077" y="577565"/>
                  </a:lnTo>
                  <a:lnTo>
                    <a:pt x="270781" y="578853"/>
                  </a:lnTo>
                  <a:lnTo>
                    <a:pt x="270371" y="579011"/>
                  </a:lnTo>
                  <a:lnTo>
                    <a:pt x="269677" y="579461"/>
                  </a:lnTo>
                  <a:lnTo>
                    <a:pt x="269238" y="579723"/>
                  </a:lnTo>
                  <a:lnTo>
                    <a:pt x="268017" y="580239"/>
                  </a:lnTo>
                  <a:lnTo>
                    <a:pt x="267490" y="580323"/>
                  </a:lnTo>
                  <a:lnTo>
                    <a:pt x="267154" y="580743"/>
                  </a:lnTo>
                  <a:lnTo>
                    <a:pt x="266591" y="581065"/>
                  </a:lnTo>
                  <a:lnTo>
                    <a:pt x="266106" y="581448"/>
                  </a:lnTo>
                  <a:lnTo>
                    <a:pt x="264657" y="582395"/>
                  </a:lnTo>
                  <a:lnTo>
                    <a:pt x="264273" y="582681"/>
                  </a:lnTo>
                  <a:lnTo>
                    <a:pt x="263856" y="582863"/>
                  </a:lnTo>
                  <a:lnTo>
                    <a:pt x="263478" y="583094"/>
                  </a:lnTo>
                  <a:lnTo>
                    <a:pt x="263132" y="583331"/>
                  </a:lnTo>
                  <a:lnTo>
                    <a:pt x="262000" y="584115"/>
                  </a:lnTo>
                  <a:lnTo>
                    <a:pt x="261660" y="584327"/>
                  </a:lnTo>
                  <a:lnTo>
                    <a:pt x="261028" y="584649"/>
                  </a:lnTo>
                  <a:lnTo>
                    <a:pt x="260641" y="584783"/>
                  </a:lnTo>
                  <a:lnTo>
                    <a:pt x="260055" y="585190"/>
                  </a:lnTo>
                  <a:lnTo>
                    <a:pt x="258554" y="586180"/>
                  </a:lnTo>
                  <a:lnTo>
                    <a:pt x="258254" y="586466"/>
                  </a:lnTo>
                  <a:lnTo>
                    <a:pt x="257862" y="586818"/>
                  </a:lnTo>
                  <a:lnTo>
                    <a:pt x="257470" y="587153"/>
                  </a:lnTo>
                  <a:lnTo>
                    <a:pt x="257118" y="587462"/>
                  </a:lnTo>
                  <a:lnTo>
                    <a:pt x="255403" y="588884"/>
                  </a:lnTo>
                  <a:lnTo>
                    <a:pt x="254779" y="589242"/>
                  </a:lnTo>
                  <a:lnTo>
                    <a:pt x="254221" y="589382"/>
                  </a:lnTo>
                  <a:lnTo>
                    <a:pt x="251295" y="588434"/>
                  </a:lnTo>
                  <a:lnTo>
                    <a:pt x="250856" y="588088"/>
                  </a:lnTo>
                  <a:lnTo>
                    <a:pt x="248474" y="587183"/>
                  </a:lnTo>
                  <a:lnTo>
                    <a:pt x="248145" y="587529"/>
                  </a:lnTo>
                  <a:lnTo>
                    <a:pt x="247878" y="587900"/>
                  </a:lnTo>
                  <a:lnTo>
                    <a:pt x="247509" y="588203"/>
                  </a:lnTo>
                  <a:lnTo>
                    <a:pt x="247102" y="588556"/>
                  </a:lnTo>
                  <a:lnTo>
                    <a:pt x="245412" y="589570"/>
                  </a:lnTo>
                  <a:lnTo>
                    <a:pt x="244859" y="589984"/>
                  </a:lnTo>
                  <a:lnTo>
                    <a:pt x="244250" y="590336"/>
                  </a:lnTo>
                  <a:lnTo>
                    <a:pt x="243647" y="590561"/>
                  </a:lnTo>
                  <a:lnTo>
                    <a:pt x="241959" y="591016"/>
                  </a:lnTo>
                  <a:lnTo>
                    <a:pt x="241518" y="591150"/>
                  </a:lnTo>
                  <a:lnTo>
                    <a:pt x="241169" y="591229"/>
                  </a:lnTo>
                  <a:lnTo>
                    <a:pt x="240807" y="591484"/>
                  </a:lnTo>
                  <a:lnTo>
                    <a:pt x="240507" y="591697"/>
                  </a:lnTo>
                  <a:lnTo>
                    <a:pt x="239770" y="593003"/>
                  </a:lnTo>
                  <a:lnTo>
                    <a:pt x="239596" y="593921"/>
                  </a:lnTo>
                  <a:lnTo>
                    <a:pt x="239553" y="594261"/>
                  </a:lnTo>
                  <a:lnTo>
                    <a:pt x="239406" y="594862"/>
                  </a:lnTo>
                  <a:lnTo>
                    <a:pt x="239460" y="596618"/>
                  </a:lnTo>
                  <a:lnTo>
                    <a:pt x="239561" y="597213"/>
                  </a:lnTo>
                  <a:lnTo>
                    <a:pt x="239600" y="597809"/>
                  </a:lnTo>
                  <a:lnTo>
                    <a:pt x="239604" y="598137"/>
                  </a:lnTo>
                  <a:lnTo>
                    <a:pt x="240108" y="599802"/>
                  </a:lnTo>
                  <a:lnTo>
                    <a:pt x="240344" y="600063"/>
                  </a:lnTo>
                  <a:lnTo>
                    <a:pt x="240736" y="600397"/>
                  </a:lnTo>
                  <a:lnTo>
                    <a:pt x="240954" y="601035"/>
                  </a:lnTo>
                  <a:lnTo>
                    <a:pt x="240402" y="601582"/>
                  </a:lnTo>
                  <a:lnTo>
                    <a:pt x="240104" y="601758"/>
                  </a:lnTo>
                  <a:lnTo>
                    <a:pt x="239983" y="601782"/>
                  </a:lnTo>
                  <a:lnTo>
                    <a:pt x="238473" y="602025"/>
                  </a:lnTo>
                  <a:lnTo>
                    <a:pt x="238077" y="602031"/>
                  </a:lnTo>
                  <a:lnTo>
                    <a:pt x="237720" y="602007"/>
                  </a:lnTo>
                  <a:lnTo>
                    <a:pt x="237013" y="602019"/>
                  </a:lnTo>
                  <a:lnTo>
                    <a:pt x="235886" y="602025"/>
                  </a:lnTo>
                  <a:lnTo>
                    <a:pt x="235559" y="601953"/>
                  </a:lnTo>
                  <a:lnTo>
                    <a:pt x="235202" y="601989"/>
                  </a:lnTo>
                  <a:lnTo>
                    <a:pt x="234783" y="602043"/>
                  </a:lnTo>
                  <a:lnTo>
                    <a:pt x="234216" y="602056"/>
                  </a:lnTo>
                  <a:lnTo>
                    <a:pt x="233822" y="602219"/>
                  </a:lnTo>
                  <a:lnTo>
                    <a:pt x="232819" y="602772"/>
                  </a:lnTo>
                  <a:lnTo>
                    <a:pt x="231983" y="603641"/>
                  </a:lnTo>
                  <a:lnTo>
                    <a:pt x="231754" y="603884"/>
                  </a:lnTo>
                  <a:lnTo>
                    <a:pt x="231197" y="604759"/>
                  </a:lnTo>
                  <a:lnTo>
                    <a:pt x="230703" y="605573"/>
                  </a:lnTo>
                  <a:lnTo>
                    <a:pt x="230167" y="606150"/>
                  </a:lnTo>
                  <a:lnTo>
                    <a:pt x="229828" y="606333"/>
                  </a:lnTo>
                  <a:lnTo>
                    <a:pt x="228704" y="606606"/>
                  </a:lnTo>
                  <a:lnTo>
                    <a:pt x="227767" y="606800"/>
                  </a:lnTo>
                  <a:lnTo>
                    <a:pt x="226516" y="606788"/>
                  </a:lnTo>
                  <a:lnTo>
                    <a:pt x="225461" y="606284"/>
                  </a:lnTo>
                  <a:lnTo>
                    <a:pt x="224463" y="606065"/>
                  </a:lnTo>
                  <a:lnTo>
                    <a:pt x="222927" y="605591"/>
                  </a:lnTo>
                  <a:lnTo>
                    <a:pt x="221990" y="605300"/>
                  </a:lnTo>
                  <a:lnTo>
                    <a:pt x="221516" y="605257"/>
                  </a:lnTo>
                  <a:lnTo>
                    <a:pt x="221167" y="605294"/>
                  </a:lnTo>
                  <a:lnTo>
                    <a:pt x="220802" y="605330"/>
                  </a:lnTo>
                  <a:lnTo>
                    <a:pt x="220062" y="605779"/>
                  </a:lnTo>
                  <a:lnTo>
                    <a:pt x="219636" y="605877"/>
                  </a:lnTo>
                  <a:lnTo>
                    <a:pt x="218115" y="606011"/>
                  </a:lnTo>
                  <a:lnTo>
                    <a:pt x="216896" y="606065"/>
                  </a:lnTo>
                  <a:lnTo>
                    <a:pt x="216523" y="606029"/>
                  </a:lnTo>
                  <a:lnTo>
                    <a:pt x="214718" y="606466"/>
                  </a:lnTo>
                  <a:lnTo>
                    <a:pt x="214846" y="607390"/>
                  </a:lnTo>
                  <a:lnTo>
                    <a:pt x="215093" y="608386"/>
                  </a:lnTo>
                  <a:lnTo>
                    <a:pt x="215260" y="608672"/>
                  </a:lnTo>
                  <a:lnTo>
                    <a:pt x="215586" y="609869"/>
                  </a:lnTo>
                  <a:lnTo>
                    <a:pt x="215262" y="610707"/>
                  </a:lnTo>
                  <a:lnTo>
                    <a:pt x="214460" y="611126"/>
                  </a:lnTo>
                  <a:lnTo>
                    <a:pt x="214127" y="611248"/>
                  </a:lnTo>
                  <a:lnTo>
                    <a:pt x="213172" y="611278"/>
                  </a:lnTo>
                  <a:lnTo>
                    <a:pt x="212867" y="611132"/>
                  </a:lnTo>
                  <a:lnTo>
                    <a:pt x="212006" y="611211"/>
                  </a:lnTo>
                  <a:lnTo>
                    <a:pt x="210912" y="611940"/>
                  </a:lnTo>
                  <a:lnTo>
                    <a:pt x="210227" y="612456"/>
                  </a:lnTo>
                  <a:lnTo>
                    <a:pt x="209503" y="612930"/>
                  </a:lnTo>
                  <a:lnTo>
                    <a:pt x="209379" y="614176"/>
                  </a:lnTo>
                  <a:lnTo>
                    <a:pt x="209654" y="615002"/>
                  </a:lnTo>
                  <a:lnTo>
                    <a:pt x="209674" y="615367"/>
                  </a:lnTo>
                  <a:lnTo>
                    <a:pt x="209285" y="616442"/>
                  </a:lnTo>
                  <a:lnTo>
                    <a:pt x="208705" y="617268"/>
                  </a:lnTo>
                  <a:lnTo>
                    <a:pt x="207443" y="617602"/>
                  </a:lnTo>
                  <a:lnTo>
                    <a:pt x="206612" y="617645"/>
                  </a:lnTo>
                  <a:lnTo>
                    <a:pt x="206279" y="617718"/>
                  </a:lnTo>
                  <a:lnTo>
                    <a:pt x="205821" y="617888"/>
                  </a:lnTo>
                  <a:lnTo>
                    <a:pt x="205350" y="617426"/>
                  </a:lnTo>
                  <a:lnTo>
                    <a:pt x="205197" y="616989"/>
                  </a:lnTo>
                  <a:lnTo>
                    <a:pt x="205030" y="616649"/>
                  </a:lnTo>
                  <a:lnTo>
                    <a:pt x="204949" y="615847"/>
                  </a:lnTo>
                  <a:lnTo>
                    <a:pt x="204773" y="615458"/>
                  </a:lnTo>
                  <a:lnTo>
                    <a:pt x="204601" y="614710"/>
                  </a:lnTo>
                  <a:lnTo>
                    <a:pt x="204518" y="614352"/>
                  </a:lnTo>
                  <a:lnTo>
                    <a:pt x="203522" y="613064"/>
                  </a:lnTo>
                  <a:lnTo>
                    <a:pt x="203160" y="612706"/>
                  </a:lnTo>
                  <a:lnTo>
                    <a:pt x="203025" y="612420"/>
                  </a:lnTo>
                  <a:lnTo>
                    <a:pt x="202947" y="611837"/>
                  </a:lnTo>
                  <a:lnTo>
                    <a:pt x="202568" y="611332"/>
                  </a:lnTo>
                  <a:lnTo>
                    <a:pt x="202284" y="611005"/>
                  </a:lnTo>
                  <a:lnTo>
                    <a:pt x="201969" y="610713"/>
                  </a:lnTo>
                  <a:lnTo>
                    <a:pt x="201617" y="610549"/>
                  </a:lnTo>
                  <a:lnTo>
                    <a:pt x="200890" y="610191"/>
                  </a:lnTo>
                  <a:lnTo>
                    <a:pt x="200342" y="609856"/>
                  </a:lnTo>
                  <a:lnTo>
                    <a:pt x="200267" y="609480"/>
                  </a:lnTo>
                  <a:lnTo>
                    <a:pt x="200209" y="609164"/>
                  </a:lnTo>
                  <a:lnTo>
                    <a:pt x="199882" y="608550"/>
                  </a:lnTo>
                  <a:lnTo>
                    <a:pt x="199620" y="608094"/>
                  </a:lnTo>
                  <a:lnTo>
                    <a:pt x="199402" y="607523"/>
                  </a:lnTo>
                  <a:lnTo>
                    <a:pt x="199310" y="607013"/>
                  </a:lnTo>
                  <a:lnTo>
                    <a:pt x="198885" y="606582"/>
                  </a:lnTo>
                  <a:lnTo>
                    <a:pt x="198594" y="606272"/>
                  </a:lnTo>
                  <a:lnTo>
                    <a:pt x="198295" y="605974"/>
                  </a:lnTo>
                  <a:lnTo>
                    <a:pt x="198036" y="605737"/>
                  </a:lnTo>
                  <a:lnTo>
                    <a:pt x="197636" y="605457"/>
                  </a:lnTo>
                  <a:lnTo>
                    <a:pt x="197369" y="605227"/>
                  </a:lnTo>
                  <a:lnTo>
                    <a:pt x="197040" y="605033"/>
                  </a:lnTo>
                  <a:lnTo>
                    <a:pt x="196522" y="604698"/>
                  </a:lnTo>
                  <a:lnTo>
                    <a:pt x="196202" y="604552"/>
                  </a:lnTo>
                  <a:lnTo>
                    <a:pt x="195702" y="604334"/>
                  </a:lnTo>
                  <a:lnTo>
                    <a:pt x="195304" y="604188"/>
                  </a:lnTo>
                  <a:lnTo>
                    <a:pt x="194617" y="603963"/>
                  </a:lnTo>
                  <a:lnTo>
                    <a:pt x="194268" y="603957"/>
                  </a:lnTo>
                  <a:lnTo>
                    <a:pt x="193608" y="604030"/>
                  </a:lnTo>
                  <a:lnTo>
                    <a:pt x="193228" y="604085"/>
                  </a:lnTo>
                  <a:lnTo>
                    <a:pt x="192748" y="604206"/>
                  </a:lnTo>
                  <a:lnTo>
                    <a:pt x="192020" y="604352"/>
                  </a:lnTo>
                  <a:lnTo>
                    <a:pt x="191516" y="604461"/>
                  </a:lnTo>
                  <a:lnTo>
                    <a:pt x="191044" y="604631"/>
                  </a:lnTo>
                  <a:lnTo>
                    <a:pt x="190381" y="604984"/>
                  </a:lnTo>
                  <a:lnTo>
                    <a:pt x="189993" y="605026"/>
                  </a:lnTo>
                  <a:lnTo>
                    <a:pt x="189419" y="605111"/>
                  </a:lnTo>
                  <a:lnTo>
                    <a:pt x="188833" y="604892"/>
                  </a:lnTo>
                  <a:lnTo>
                    <a:pt x="188301" y="604583"/>
                  </a:lnTo>
                  <a:lnTo>
                    <a:pt x="187974" y="604510"/>
                  </a:lnTo>
                  <a:lnTo>
                    <a:pt x="187640" y="604474"/>
                  </a:lnTo>
                  <a:lnTo>
                    <a:pt x="187206" y="604577"/>
                  </a:lnTo>
                  <a:lnTo>
                    <a:pt x="186734" y="604723"/>
                  </a:lnTo>
                  <a:lnTo>
                    <a:pt x="186559" y="605051"/>
                  </a:lnTo>
                  <a:lnTo>
                    <a:pt x="186376" y="605342"/>
                  </a:lnTo>
                  <a:lnTo>
                    <a:pt x="186056" y="605810"/>
                  </a:lnTo>
                  <a:lnTo>
                    <a:pt x="185827" y="606114"/>
                  </a:lnTo>
                  <a:lnTo>
                    <a:pt x="185549" y="606315"/>
                  </a:lnTo>
                  <a:lnTo>
                    <a:pt x="185133" y="606485"/>
                  </a:lnTo>
                  <a:lnTo>
                    <a:pt x="184823" y="606618"/>
                  </a:lnTo>
                  <a:lnTo>
                    <a:pt x="184482" y="606631"/>
                  </a:lnTo>
                  <a:lnTo>
                    <a:pt x="183879" y="606891"/>
                  </a:lnTo>
                  <a:lnTo>
                    <a:pt x="183407" y="607049"/>
                  </a:lnTo>
                  <a:lnTo>
                    <a:pt x="183202" y="606788"/>
                  </a:lnTo>
                  <a:lnTo>
                    <a:pt x="182891" y="606247"/>
                  </a:lnTo>
                  <a:lnTo>
                    <a:pt x="182654" y="605889"/>
                  </a:lnTo>
                  <a:lnTo>
                    <a:pt x="182395" y="605694"/>
                  </a:lnTo>
                  <a:lnTo>
                    <a:pt x="182158" y="605354"/>
                  </a:lnTo>
                  <a:lnTo>
                    <a:pt x="181780" y="605002"/>
                  </a:lnTo>
                  <a:lnTo>
                    <a:pt x="181498" y="604795"/>
                  </a:lnTo>
                  <a:lnTo>
                    <a:pt x="181231" y="604565"/>
                  </a:lnTo>
                  <a:lnTo>
                    <a:pt x="180972" y="604364"/>
                  </a:lnTo>
                  <a:lnTo>
                    <a:pt x="180625" y="604036"/>
                  </a:lnTo>
                  <a:lnTo>
                    <a:pt x="180333" y="603678"/>
                  </a:lnTo>
                  <a:lnTo>
                    <a:pt x="180034" y="603319"/>
                  </a:lnTo>
                  <a:lnTo>
                    <a:pt x="179787" y="602949"/>
                  </a:lnTo>
                  <a:lnTo>
                    <a:pt x="179490" y="602736"/>
                  </a:lnTo>
                  <a:lnTo>
                    <a:pt x="179119" y="602329"/>
                  </a:lnTo>
                  <a:lnTo>
                    <a:pt x="178680" y="602000"/>
                  </a:lnTo>
                  <a:lnTo>
                    <a:pt x="178611" y="601448"/>
                  </a:lnTo>
                  <a:lnTo>
                    <a:pt x="178443" y="601029"/>
                  </a:lnTo>
                  <a:lnTo>
                    <a:pt x="178244" y="600780"/>
                  </a:lnTo>
                  <a:lnTo>
                    <a:pt x="178176" y="600306"/>
                  </a:lnTo>
                  <a:lnTo>
                    <a:pt x="177885" y="600014"/>
                  </a:lnTo>
                  <a:lnTo>
                    <a:pt x="177639" y="599643"/>
                  </a:lnTo>
                  <a:lnTo>
                    <a:pt x="177205" y="599115"/>
                  </a:lnTo>
                  <a:lnTo>
                    <a:pt x="176903" y="598622"/>
                  </a:lnTo>
                  <a:lnTo>
                    <a:pt x="176510" y="598210"/>
                  </a:lnTo>
                  <a:lnTo>
                    <a:pt x="176209" y="597839"/>
                  </a:lnTo>
                  <a:lnTo>
                    <a:pt x="175825" y="597487"/>
                  </a:lnTo>
                  <a:lnTo>
                    <a:pt x="175580" y="597243"/>
                  </a:lnTo>
                  <a:lnTo>
                    <a:pt x="174985" y="596848"/>
                  </a:lnTo>
                  <a:lnTo>
                    <a:pt x="174609" y="596606"/>
                  </a:lnTo>
                  <a:lnTo>
                    <a:pt x="173884" y="596399"/>
                  </a:lnTo>
                  <a:lnTo>
                    <a:pt x="173461" y="596162"/>
                  </a:lnTo>
                  <a:lnTo>
                    <a:pt x="172914" y="595883"/>
                  </a:lnTo>
                  <a:lnTo>
                    <a:pt x="172561" y="595646"/>
                  </a:lnTo>
                  <a:lnTo>
                    <a:pt x="172340" y="595385"/>
                  </a:lnTo>
                  <a:lnTo>
                    <a:pt x="171969" y="595026"/>
                  </a:lnTo>
                  <a:lnTo>
                    <a:pt x="171711" y="594808"/>
                  </a:lnTo>
                  <a:lnTo>
                    <a:pt x="171311" y="594467"/>
                  </a:lnTo>
                  <a:lnTo>
                    <a:pt x="171020" y="594260"/>
                  </a:lnTo>
                  <a:lnTo>
                    <a:pt x="170466" y="594090"/>
                  </a:lnTo>
                  <a:lnTo>
                    <a:pt x="169730" y="593647"/>
                  </a:lnTo>
                  <a:lnTo>
                    <a:pt x="169528" y="593027"/>
                  </a:lnTo>
                  <a:lnTo>
                    <a:pt x="169228" y="592681"/>
                  </a:lnTo>
                  <a:lnTo>
                    <a:pt x="168883" y="592414"/>
                  </a:lnTo>
                  <a:lnTo>
                    <a:pt x="168267" y="592244"/>
                  </a:lnTo>
                  <a:lnTo>
                    <a:pt x="167737" y="592165"/>
                  </a:lnTo>
                  <a:lnTo>
                    <a:pt x="167211" y="591752"/>
                  </a:lnTo>
                  <a:lnTo>
                    <a:pt x="166788" y="591454"/>
                  </a:lnTo>
                  <a:lnTo>
                    <a:pt x="166107" y="591059"/>
                  </a:lnTo>
                  <a:lnTo>
                    <a:pt x="165364" y="590712"/>
                  </a:lnTo>
                  <a:lnTo>
                    <a:pt x="163048" y="588270"/>
                  </a:lnTo>
                  <a:lnTo>
                    <a:pt x="161450" y="584276"/>
                  </a:lnTo>
                  <a:lnTo>
                    <a:pt x="160385" y="582146"/>
                  </a:lnTo>
                  <a:lnTo>
                    <a:pt x="160695" y="578790"/>
                  </a:lnTo>
                  <a:lnTo>
                    <a:pt x="160992" y="574330"/>
                  </a:lnTo>
                  <a:lnTo>
                    <a:pt x="159803" y="569867"/>
                  </a:lnTo>
                  <a:lnTo>
                    <a:pt x="155639" y="567192"/>
                  </a:lnTo>
                  <a:lnTo>
                    <a:pt x="153855" y="563625"/>
                  </a:lnTo>
                  <a:lnTo>
                    <a:pt x="150287" y="559758"/>
                  </a:lnTo>
                  <a:lnTo>
                    <a:pt x="142537" y="554445"/>
                  </a:lnTo>
                  <a:lnTo>
                    <a:pt x="137742" y="549649"/>
                  </a:lnTo>
                  <a:lnTo>
                    <a:pt x="132682" y="544855"/>
                  </a:lnTo>
                  <a:lnTo>
                    <a:pt x="131083" y="542990"/>
                  </a:lnTo>
                  <a:lnTo>
                    <a:pt x="128992" y="542474"/>
                  </a:lnTo>
                  <a:lnTo>
                    <a:pt x="128807" y="542468"/>
                  </a:lnTo>
                  <a:lnTo>
                    <a:pt x="128321" y="542394"/>
                  </a:lnTo>
                  <a:lnTo>
                    <a:pt x="128108" y="542364"/>
                  </a:lnTo>
                  <a:lnTo>
                    <a:pt x="127853" y="542316"/>
                  </a:lnTo>
                  <a:lnTo>
                    <a:pt x="127703" y="542243"/>
                  </a:lnTo>
                  <a:lnTo>
                    <a:pt x="127524" y="542127"/>
                  </a:lnTo>
                  <a:lnTo>
                    <a:pt x="127349" y="542005"/>
                  </a:lnTo>
                  <a:lnTo>
                    <a:pt x="127212" y="541878"/>
                  </a:lnTo>
                  <a:lnTo>
                    <a:pt x="127056" y="541750"/>
                  </a:lnTo>
                  <a:lnTo>
                    <a:pt x="126834" y="541678"/>
                  </a:lnTo>
                  <a:lnTo>
                    <a:pt x="126612" y="541532"/>
                  </a:lnTo>
                  <a:lnTo>
                    <a:pt x="126405" y="541447"/>
                  </a:lnTo>
                  <a:lnTo>
                    <a:pt x="126238" y="541331"/>
                  </a:lnTo>
                  <a:lnTo>
                    <a:pt x="125972" y="541185"/>
                  </a:lnTo>
                  <a:lnTo>
                    <a:pt x="125820" y="541100"/>
                  </a:lnTo>
                  <a:lnTo>
                    <a:pt x="125559" y="540906"/>
                  </a:lnTo>
                  <a:lnTo>
                    <a:pt x="125399" y="540858"/>
                  </a:lnTo>
                  <a:lnTo>
                    <a:pt x="125248" y="540779"/>
                  </a:lnTo>
                  <a:lnTo>
                    <a:pt x="125084" y="540730"/>
                  </a:lnTo>
                  <a:lnTo>
                    <a:pt x="124915" y="540754"/>
                  </a:lnTo>
                  <a:lnTo>
                    <a:pt x="124747" y="540797"/>
                  </a:lnTo>
                  <a:lnTo>
                    <a:pt x="124597" y="540827"/>
                  </a:lnTo>
                  <a:lnTo>
                    <a:pt x="124376" y="540967"/>
                  </a:lnTo>
                  <a:lnTo>
                    <a:pt x="124204" y="541076"/>
                  </a:lnTo>
                  <a:lnTo>
                    <a:pt x="124119" y="541216"/>
                  </a:lnTo>
                  <a:lnTo>
                    <a:pt x="123843" y="541544"/>
                  </a:lnTo>
                  <a:lnTo>
                    <a:pt x="123738" y="541757"/>
                  </a:lnTo>
                  <a:lnTo>
                    <a:pt x="123604" y="541884"/>
                  </a:lnTo>
                  <a:lnTo>
                    <a:pt x="123509" y="542042"/>
                  </a:lnTo>
                  <a:lnTo>
                    <a:pt x="123376" y="542121"/>
                  </a:lnTo>
                  <a:lnTo>
                    <a:pt x="123195" y="542194"/>
                  </a:lnTo>
                  <a:lnTo>
                    <a:pt x="123053" y="542243"/>
                  </a:lnTo>
                  <a:lnTo>
                    <a:pt x="122841" y="542230"/>
                  </a:lnTo>
                  <a:lnTo>
                    <a:pt x="122572" y="542127"/>
                  </a:lnTo>
                  <a:lnTo>
                    <a:pt x="122413" y="542091"/>
                  </a:lnTo>
                  <a:lnTo>
                    <a:pt x="122246" y="542012"/>
                  </a:lnTo>
                  <a:lnTo>
                    <a:pt x="122045" y="541878"/>
                  </a:lnTo>
                  <a:lnTo>
                    <a:pt x="121775" y="541739"/>
                  </a:lnTo>
                  <a:lnTo>
                    <a:pt x="121575" y="541647"/>
                  </a:lnTo>
                  <a:lnTo>
                    <a:pt x="121403" y="541526"/>
                  </a:lnTo>
                  <a:lnTo>
                    <a:pt x="121258" y="541386"/>
                  </a:lnTo>
                  <a:lnTo>
                    <a:pt x="121118" y="541198"/>
                  </a:lnTo>
                  <a:lnTo>
                    <a:pt x="120896" y="540943"/>
                  </a:lnTo>
                  <a:lnTo>
                    <a:pt x="120802" y="540779"/>
                  </a:lnTo>
                  <a:lnTo>
                    <a:pt x="120675" y="540639"/>
                  </a:lnTo>
                  <a:lnTo>
                    <a:pt x="120501" y="540438"/>
                  </a:lnTo>
                  <a:lnTo>
                    <a:pt x="120386" y="540244"/>
                  </a:lnTo>
                  <a:lnTo>
                    <a:pt x="120246" y="540044"/>
                  </a:lnTo>
                  <a:lnTo>
                    <a:pt x="120126" y="539873"/>
                  </a:lnTo>
                  <a:lnTo>
                    <a:pt x="119956" y="539715"/>
                  </a:lnTo>
                  <a:lnTo>
                    <a:pt x="119913" y="539582"/>
                  </a:lnTo>
                  <a:lnTo>
                    <a:pt x="119714" y="539326"/>
                  </a:lnTo>
                  <a:lnTo>
                    <a:pt x="119616" y="539163"/>
                  </a:lnTo>
                  <a:lnTo>
                    <a:pt x="119534" y="539023"/>
                  </a:lnTo>
                  <a:lnTo>
                    <a:pt x="119386" y="538731"/>
                  </a:lnTo>
                  <a:lnTo>
                    <a:pt x="119189" y="538348"/>
                  </a:lnTo>
                  <a:lnTo>
                    <a:pt x="119064" y="538172"/>
                  </a:lnTo>
                  <a:lnTo>
                    <a:pt x="118907" y="538026"/>
                  </a:lnTo>
                  <a:lnTo>
                    <a:pt x="118822" y="537881"/>
                  </a:lnTo>
                  <a:lnTo>
                    <a:pt x="118607" y="537613"/>
                  </a:lnTo>
                  <a:lnTo>
                    <a:pt x="118498" y="537437"/>
                  </a:lnTo>
                  <a:lnTo>
                    <a:pt x="118405" y="537297"/>
                  </a:lnTo>
                  <a:lnTo>
                    <a:pt x="118241" y="537073"/>
                  </a:lnTo>
                  <a:lnTo>
                    <a:pt x="118186" y="537012"/>
                  </a:lnTo>
                  <a:lnTo>
                    <a:pt x="118023" y="536854"/>
                  </a:lnTo>
                  <a:lnTo>
                    <a:pt x="117820" y="536684"/>
                  </a:lnTo>
                  <a:lnTo>
                    <a:pt x="117637" y="536562"/>
                  </a:lnTo>
                  <a:lnTo>
                    <a:pt x="117275" y="536380"/>
                  </a:lnTo>
                  <a:lnTo>
                    <a:pt x="116858" y="536337"/>
                  </a:lnTo>
                  <a:lnTo>
                    <a:pt x="116614" y="536270"/>
                  </a:lnTo>
                  <a:lnTo>
                    <a:pt x="116392" y="536204"/>
                  </a:lnTo>
                  <a:lnTo>
                    <a:pt x="116200" y="536119"/>
                  </a:lnTo>
                  <a:lnTo>
                    <a:pt x="116064" y="536051"/>
                  </a:lnTo>
                  <a:lnTo>
                    <a:pt x="115766" y="535784"/>
                  </a:lnTo>
                  <a:lnTo>
                    <a:pt x="115539" y="535602"/>
                  </a:lnTo>
                  <a:lnTo>
                    <a:pt x="115272" y="535347"/>
                  </a:lnTo>
                  <a:lnTo>
                    <a:pt x="114876" y="535092"/>
                  </a:lnTo>
                  <a:lnTo>
                    <a:pt x="114740" y="534995"/>
                  </a:lnTo>
                  <a:lnTo>
                    <a:pt x="114367" y="534733"/>
                  </a:lnTo>
                  <a:lnTo>
                    <a:pt x="113963" y="534381"/>
                  </a:lnTo>
                  <a:lnTo>
                    <a:pt x="113825" y="534247"/>
                  </a:lnTo>
                  <a:lnTo>
                    <a:pt x="113647" y="534132"/>
                  </a:lnTo>
                  <a:lnTo>
                    <a:pt x="113478" y="533998"/>
                  </a:lnTo>
                  <a:lnTo>
                    <a:pt x="113106" y="533761"/>
                  </a:lnTo>
                  <a:lnTo>
                    <a:pt x="112869" y="533579"/>
                  </a:lnTo>
                  <a:lnTo>
                    <a:pt x="112701" y="533445"/>
                  </a:lnTo>
                  <a:lnTo>
                    <a:pt x="112425" y="533282"/>
                  </a:lnTo>
                  <a:lnTo>
                    <a:pt x="112119" y="533075"/>
                  </a:lnTo>
                  <a:lnTo>
                    <a:pt x="111906" y="532954"/>
                  </a:lnTo>
                  <a:lnTo>
                    <a:pt x="111727" y="532911"/>
                  </a:lnTo>
                  <a:lnTo>
                    <a:pt x="111482" y="532929"/>
                  </a:lnTo>
                  <a:lnTo>
                    <a:pt x="111351" y="532929"/>
                  </a:lnTo>
                  <a:lnTo>
                    <a:pt x="110851" y="532929"/>
                  </a:lnTo>
                  <a:lnTo>
                    <a:pt x="110689" y="532911"/>
                  </a:lnTo>
                  <a:lnTo>
                    <a:pt x="110524" y="532844"/>
                  </a:lnTo>
                  <a:lnTo>
                    <a:pt x="110364" y="532820"/>
                  </a:lnTo>
                  <a:lnTo>
                    <a:pt x="110234" y="532783"/>
                  </a:lnTo>
                  <a:lnTo>
                    <a:pt x="109795" y="532650"/>
                  </a:lnTo>
                  <a:lnTo>
                    <a:pt x="109618" y="532576"/>
                  </a:lnTo>
                  <a:lnTo>
                    <a:pt x="109411" y="532503"/>
                  </a:lnTo>
                  <a:lnTo>
                    <a:pt x="109221" y="532388"/>
                  </a:lnTo>
                  <a:lnTo>
                    <a:pt x="108862" y="532121"/>
                  </a:lnTo>
                  <a:lnTo>
                    <a:pt x="108639" y="531926"/>
                  </a:lnTo>
                  <a:lnTo>
                    <a:pt x="108468" y="531811"/>
                  </a:lnTo>
                  <a:lnTo>
                    <a:pt x="108313" y="531793"/>
                  </a:lnTo>
                  <a:lnTo>
                    <a:pt x="108148" y="531720"/>
                  </a:lnTo>
                  <a:lnTo>
                    <a:pt x="107816" y="531659"/>
                  </a:lnTo>
                  <a:lnTo>
                    <a:pt x="107631" y="531556"/>
                  </a:lnTo>
                  <a:lnTo>
                    <a:pt x="107398" y="531513"/>
                  </a:lnTo>
                  <a:lnTo>
                    <a:pt x="107266" y="531429"/>
                  </a:lnTo>
                  <a:lnTo>
                    <a:pt x="107119" y="531343"/>
                  </a:lnTo>
                  <a:lnTo>
                    <a:pt x="106783" y="531155"/>
                  </a:lnTo>
                  <a:lnTo>
                    <a:pt x="106562" y="531100"/>
                  </a:lnTo>
                  <a:lnTo>
                    <a:pt x="106236" y="530979"/>
                  </a:lnTo>
                  <a:lnTo>
                    <a:pt x="105705" y="530833"/>
                  </a:lnTo>
                  <a:lnTo>
                    <a:pt x="105409" y="530687"/>
                  </a:lnTo>
                  <a:lnTo>
                    <a:pt x="105129" y="530602"/>
                  </a:lnTo>
                  <a:lnTo>
                    <a:pt x="104728" y="530407"/>
                  </a:lnTo>
                  <a:lnTo>
                    <a:pt x="104511" y="530268"/>
                  </a:lnTo>
                  <a:lnTo>
                    <a:pt x="104318" y="530074"/>
                  </a:lnTo>
                  <a:lnTo>
                    <a:pt x="104180" y="529922"/>
                  </a:lnTo>
                  <a:lnTo>
                    <a:pt x="103858" y="529648"/>
                  </a:lnTo>
                  <a:lnTo>
                    <a:pt x="103668" y="529502"/>
                  </a:lnTo>
                  <a:lnTo>
                    <a:pt x="102954" y="529047"/>
                  </a:lnTo>
                  <a:lnTo>
                    <a:pt x="102781" y="528974"/>
                  </a:lnTo>
                  <a:lnTo>
                    <a:pt x="102611" y="528901"/>
                  </a:lnTo>
                  <a:lnTo>
                    <a:pt x="102478" y="528871"/>
                  </a:lnTo>
                  <a:lnTo>
                    <a:pt x="102095" y="528743"/>
                  </a:lnTo>
                  <a:lnTo>
                    <a:pt x="101916" y="528652"/>
                  </a:lnTo>
                  <a:lnTo>
                    <a:pt x="101717" y="528537"/>
                  </a:lnTo>
                  <a:lnTo>
                    <a:pt x="101438" y="528300"/>
                  </a:lnTo>
                  <a:lnTo>
                    <a:pt x="101285" y="528232"/>
                  </a:lnTo>
                  <a:lnTo>
                    <a:pt x="100879" y="528002"/>
                  </a:lnTo>
                  <a:lnTo>
                    <a:pt x="100700" y="527892"/>
                  </a:lnTo>
                  <a:lnTo>
                    <a:pt x="100568" y="527801"/>
                  </a:lnTo>
                  <a:lnTo>
                    <a:pt x="100437" y="527729"/>
                  </a:lnTo>
                  <a:lnTo>
                    <a:pt x="100296" y="527631"/>
                  </a:lnTo>
                  <a:lnTo>
                    <a:pt x="100215" y="527485"/>
                  </a:lnTo>
                  <a:lnTo>
                    <a:pt x="100129" y="527139"/>
                  </a:lnTo>
                  <a:lnTo>
                    <a:pt x="100076" y="526969"/>
                  </a:lnTo>
                  <a:lnTo>
                    <a:pt x="100067" y="526842"/>
                  </a:lnTo>
                  <a:lnTo>
                    <a:pt x="100011" y="526677"/>
                  </a:lnTo>
                  <a:lnTo>
                    <a:pt x="99952" y="526544"/>
                  </a:lnTo>
                  <a:lnTo>
                    <a:pt x="99577" y="526052"/>
                  </a:lnTo>
                  <a:lnTo>
                    <a:pt x="99372" y="525857"/>
                  </a:lnTo>
                  <a:lnTo>
                    <a:pt x="99237" y="525699"/>
                  </a:lnTo>
                  <a:lnTo>
                    <a:pt x="99096" y="525486"/>
                  </a:lnTo>
                  <a:lnTo>
                    <a:pt x="98966" y="525092"/>
                  </a:lnTo>
                  <a:lnTo>
                    <a:pt x="98899" y="524836"/>
                  </a:lnTo>
                  <a:lnTo>
                    <a:pt x="98866" y="524691"/>
                  </a:lnTo>
                  <a:lnTo>
                    <a:pt x="98812" y="524472"/>
                  </a:lnTo>
                  <a:lnTo>
                    <a:pt x="98700" y="524065"/>
                  </a:lnTo>
                  <a:lnTo>
                    <a:pt x="98638" y="523938"/>
                  </a:lnTo>
                  <a:lnTo>
                    <a:pt x="98518" y="523773"/>
                  </a:lnTo>
                  <a:lnTo>
                    <a:pt x="98372" y="523621"/>
                  </a:lnTo>
                  <a:lnTo>
                    <a:pt x="98131" y="523384"/>
                  </a:lnTo>
                  <a:lnTo>
                    <a:pt x="97810" y="523287"/>
                  </a:lnTo>
                  <a:lnTo>
                    <a:pt x="97611" y="523208"/>
                  </a:lnTo>
                  <a:lnTo>
                    <a:pt x="97418" y="523196"/>
                  </a:lnTo>
                  <a:lnTo>
                    <a:pt x="97251" y="523190"/>
                  </a:lnTo>
                  <a:lnTo>
                    <a:pt x="97067" y="523208"/>
                  </a:lnTo>
                  <a:lnTo>
                    <a:pt x="96653" y="523329"/>
                  </a:lnTo>
                  <a:lnTo>
                    <a:pt x="96309" y="523415"/>
                  </a:lnTo>
                  <a:lnTo>
                    <a:pt x="96172" y="523470"/>
                  </a:lnTo>
                  <a:lnTo>
                    <a:pt x="95973" y="523488"/>
                  </a:lnTo>
                  <a:lnTo>
                    <a:pt x="95822" y="523488"/>
                  </a:lnTo>
                  <a:lnTo>
                    <a:pt x="95618" y="523476"/>
                  </a:lnTo>
                  <a:lnTo>
                    <a:pt x="95411" y="523494"/>
                  </a:lnTo>
                  <a:lnTo>
                    <a:pt x="95270" y="523457"/>
                  </a:lnTo>
                  <a:lnTo>
                    <a:pt x="95008" y="523439"/>
                  </a:lnTo>
                  <a:lnTo>
                    <a:pt x="94751" y="523421"/>
                  </a:lnTo>
                  <a:lnTo>
                    <a:pt x="94595" y="523390"/>
                  </a:lnTo>
                  <a:lnTo>
                    <a:pt x="94077" y="523360"/>
                  </a:lnTo>
                  <a:lnTo>
                    <a:pt x="93911" y="523366"/>
                  </a:lnTo>
                  <a:lnTo>
                    <a:pt x="93695" y="523372"/>
                  </a:lnTo>
                  <a:lnTo>
                    <a:pt x="93404" y="523348"/>
                  </a:lnTo>
                  <a:lnTo>
                    <a:pt x="92989" y="523257"/>
                  </a:lnTo>
                  <a:lnTo>
                    <a:pt x="92802" y="523202"/>
                  </a:lnTo>
                  <a:lnTo>
                    <a:pt x="92614" y="523136"/>
                  </a:lnTo>
                  <a:lnTo>
                    <a:pt x="92439" y="523105"/>
                  </a:lnTo>
                  <a:lnTo>
                    <a:pt x="92252" y="523056"/>
                  </a:lnTo>
                  <a:lnTo>
                    <a:pt x="91795" y="522959"/>
                  </a:lnTo>
                  <a:lnTo>
                    <a:pt x="91630" y="522923"/>
                  </a:lnTo>
                  <a:lnTo>
                    <a:pt x="91460" y="522886"/>
                  </a:lnTo>
                  <a:lnTo>
                    <a:pt x="91242" y="522826"/>
                  </a:lnTo>
                  <a:lnTo>
                    <a:pt x="91072" y="522819"/>
                  </a:lnTo>
                  <a:lnTo>
                    <a:pt x="90726" y="522856"/>
                  </a:lnTo>
                  <a:lnTo>
                    <a:pt x="90577" y="522898"/>
                  </a:lnTo>
                  <a:lnTo>
                    <a:pt x="90138" y="523050"/>
                  </a:lnTo>
                  <a:lnTo>
                    <a:pt x="89992" y="523069"/>
                  </a:lnTo>
                  <a:lnTo>
                    <a:pt x="89560" y="523129"/>
                  </a:lnTo>
                  <a:lnTo>
                    <a:pt x="89391" y="523142"/>
                  </a:lnTo>
                  <a:lnTo>
                    <a:pt x="89224" y="523135"/>
                  </a:lnTo>
                  <a:lnTo>
                    <a:pt x="88987" y="523123"/>
                  </a:lnTo>
                  <a:lnTo>
                    <a:pt x="88872" y="523111"/>
                  </a:lnTo>
                  <a:lnTo>
                    <a:pt x="88685" y="523051"/>
                  </a:lnTo>
                  <a:lnTo>
                    <a:pt x="88617" y="523002"/>
                  </a:lnTo>
                  <a:lnTo>
                    <a:pt x="87988" y="521738"/>
                  </a:lnTo>
                  <a:lnTo>
                    <a:pt x="87417" y="521131"/>
                  </a:lnTo>
                  <a:lnTo>
                    <a:pt x="86552" y="521100"/>
                  </a:lnTo>
                  <a:lnTo>
                    <a:pt x="85670" y="521513"/>
                  </a:lnTo>
                  <a:lnTo>
                    <a:pt x="85068" y="521617"/>
                  </a:lnTo>
                  <a:lnTo>
                    <a:pt x="84248" y="521368"/>
                  </a:lnTo>
                  <a:lnTo>
                    <a:pt x="83638" y="521070"/>
                  </a:lnTo>
                  <a:lnTo>
                    <a:pt x="82882" y="520626"/>
                  </a:lnTo>
                  <a:lnTo>
                    <a:pt x="82341" y="520681"/>
                  </a:lnTo>
                  <a:lnTo>
                    <a:pt x="81985" y="520930"/>
                  </a:lnTo>
                  <a:lnTo>
                    <a:pt x="80957" y="520584"/>
                  </a:lnTo>
                  <a:lnTo>
                    <a:pt x="80038" y="520316"/>
                  </a:lnTo>
                  <a:lnTo>
                    <a:pt x="79412" y="520232"/>
                  </a:lnTo>
                  <a:lnTo>
                    <a:pt x="78532" y="519873"/>
                  </a:lnTo>
                  <a:lnTo>
                    <a:pt x="77883" y="519690"/>
                  </a:lnTo>
                  <a:lnTo>
                    <a:pt x="77003" y="519696"/>
                  </a:lnTo>
                  <a:lnTo>
                    <a:pt x="76183" y="519715"/>
                  </a:lnTo>
                  <a:lnTo>
                    <a:pt x="75179" y="519338"/>
                  </a:lnTo>
                  <a:lnTo>
                    <a:pt x="74755" y="518694"/>
                  </a:lnTo>
                  <a:lnTo>
                    <a:pt x="74493" y="518002"/>
                  </a:lnTo>
                  <a:lnTo>
                    <a:pt x="74315" y="517491"/>
                  </a:lnTo>
                  <a:lnTo>
                    <a:pt x="74139" y="516987"/>
                  </a:lnTo>
                  <a:lnTo>
                    <a:pt x="73770" y="516458"/>
                  </a:lnTo>
                  <a:lnTo>
                    <a:pt x="73479" y="515675"/>
                  </a:lnTo>
                  <a:lnTo>
                    <a:pt x="73241" y="515650"/>
                  </a:lnTo>
                  <a:lnTo>
                    <a:pt x="72683" y="515699"/>
                  </a:lnTo>
                  <a:lnTo>
                    <a:pt x="72380" y="515584"/>
                  </a:lnTo>
                  <a:lnTo>
                    <a:pt x="72107" y="515462"/>
                  </a:lnTo>
                  <a:lnTo>
                    <a:pt x="71970" y="515389"/>
                  </a:lnTo>
                  <a:lnTo>
                    <a:pt x="71741" y="515298"/>
                  </a:lnTo>
                  <a:lnTo>
                    <a:pt x="71508" y="515140"/>
                  </a:lnTo>
                  <a:lnTo>
                    <a:pt x="71334" y="515019"/>
                  </a:lnTo>
                  <a:lnTo>
                    <a:pt x="71062" y="514903"/>
                  </a:lnTo>
                  <a:lnTo>
                    <a:pt x="70591" y="514764"/>
                  </a:lnTo>
                  <a:lnTo>
                    <a:pt x="70007" y="514666"/>
                  </a:lnTo>
                  <a:lnTo>
                    <a:pt x="69814" y="514557"/>
                  </a:lnTo>
                  <a:lnTo>
                    <a:pt x="69678" y="514435"/>
                  </a:lnTo>
                  <a:lnTo>
                    <a:pt x="67126" y="513776"/>
                  </a:lnTo>
                  <a:lnTo>
                    <a:pt x="67135" y="513946"/>
                  </a:lnTo>
                  <a:lnTo>
                    <a:pt x="67212" y="514298"/>
                  </a:lnTo>
                  <a:lnTo>
                    <a:pt x="66911" y="514584"/>
                  </a:lnTo>
                  <a:lnTo>
                    <a:pt x="66524" y="514882"/>
                  </a:lnTo>
                  <a:lnTo>
                    <a:pt x="66031" y="515104"/>
                  </a:lnTo>
                  <a:lnTo>
                    <a:pt x="65503" y="515140"/>
                  </a:lnTo>
                  <a:lnTo>
                    <a:pt x="64862" y="515204"/>
                  </a:lnTo>
                  <a:lnTo>
                    <a:pt x="64281" y="515265"/>
                  </a:lnTo>
                  <a:lnTo>
                    <a:pt x="63742" y="515286"/>
                  </a:lnTo>
                  <a:lnTo>
                    <a:pt x="63365" y="515304"/>
                  </a:lnTo>
                  <a:lnTo>
                    <a:pt x="62762" y="515274"/>
                  </a:lnTo>
                  <a:lnTo>
                    <a:pt x="62353" y="515197"/>
                  </a:lnTo>
                  <a:lnTo>
                    <a:pt x="62006" y="514995"/>
                  </a:lnTo>
                  <a:lnTo>
                    <a:pt x="61763" y="514797"/>
                  </a:lnTo>
                  <a:lnTo>
                    <a:pt x="61543" y="514490"/>
                  </a:lnTo>
                  <a:lnTo>
                    <a:pt x="61316" y="514214"/>
                  </a:lnTo>
                  <a:lnTo>
                    <a:pt x="61062" y="513903"/>
                  </a:lnTo>
                  <a:lnTo>
                    <a:pt x="60776" y="513551"/>
                  </a:lnTo>
                  <a:lnTo>
                    <a:pt x="60509" y="513254"/>
                  </a:lnTo>
                  <a:lnTo>
                    <a:pt x="60155" y="512941"/>
                  </a:lnTo>
                  <a:lnTo>
                    <a:pt x="59863" y="512682"/>
                  </a:lnTo>
                  <a:lnTo>
                    <a:pt x="59573" y="512518"/>
                  </a:lnTo>
                  <a:lnTo>
                    <a:pt x="59309" y="512345"/>
                  </a:lnTo>
                  <a:lnTo>
                    <a:pt x="59153" y="511987"/>
                  </a:lnTo>
                  <a:lnTo>
                    <a:pt x="58973" y="511492"/>
                  </a:lnTo>
                  <a:lnTo>
                    <a:pt x="58805" y="511179"/>
                  </a:lnTo>
                  <a:lnTo>
                    <a:pt x="58636" y="510790"/>
                  </a:lnTo>
                  <a:lnTo>
                    <a:pt x="58515" y="510428"/>
                  </a:lnTo>
                  <a:lnTo>
                    <a:pt x="58350" y="510052"/>
                  </a:lnTo>
                  <a:lnTo>
                    <a:pt x="58115" y="509669"/>
                  </a:lnTo>
                  <a:lnTo>
                    <a:pt x="57739" y="509155"/>
                  </a:lnTo>
                  <a:lnTo>
                    <a:pt x="57526" y="508925"/>
                  </a:lnTo>
                  <a:lnTo>
                    <a:pt x="57259" y="508639"/>
                  </a:lnTo>
                  <a:lnTo>
                    <a:pt x="56945" y="508378"/>
                  </a:lnTo>
                  <a:lnTo>
                    <a:pt x="56669" y="508247"/>
                  </a:lnTo>
                  <a:lnTo>
                    <a:pt x="56407" y="508165"/>
                  </a:lnTo>
                  <a:lnTo>
                    <a:pt x="56137" y="508117"/>
                  </a:lnTo>
                  <a:lnTo>
                    <a:pt x="55816" y="508111"/>
                  </a:lnTo>
                  <a:lnTo>
                    <a:pt x="55517" y="508092"/>
                  </a:lnTo>
                  <a:lnTo>
                    <a:pt x="55181" y="508001"/>
                  </a:lnTo>
                  <a:lnTo>
                    <a:pt x="54902" y="507923"/>
                  </a:lnTo>
                  <a:lnTo>
                    <a:pt x="54584" y="507704"/>
                  </a:lnTo>
                  <a:lnTo>
                    <a:pt x="54384" y="507482"/>
                  </a:lnTo>
                  <a:lnTo>
                    <a:pt x="54170" y="507224"/>
                  </a:lnTo>
                  <a:lnTo>
                    <a:pt x="53940" y="507014"/>
                  </a:lnTo>
                  <a:lnTo>
                    <a:pt x="53538" y="506889"/>
                  </a:lnTo>
                  <a:lnTo>
                    <a:pt x="53285" y="506841"/>
                  </a:lnTo>
                  <a:lnTo>
                    <a:pt x="53025" y="506649"/>
                  </a:lnTo>
                  <a:lnTo>
                    <a:pt x="52817" y="506464"/>
                  </a:lnTo>
                  <a:lnTo>
                    <a:pt x="52585" y="506176"/>
                  </a:lnTo>
                  <a:lnTo>
                    <a:pt x="52352" y="505833"/>
                  </a:lnTo>
                  <a:lnTo>
                    <a:pt x="52201" y="505517"/>
                  </a:lnTo>
                  <a:lnTo>
                    <a:pt x="51960" y="505228"/>
                  </a:lnTo>
                  <a:lnTo>
                    <a:pt x="51632" y="504918"/>
                  </a:lnTo>
                  <a:lnTo>
                    <a:pt x="51355" y="504727"/>
                  </a:lnTo>
                  <a:lnTo>
                    <a:pt x="51015" y="504468"/>
                  </a:lnTo>
                  <a:lnTo>
                    <a:pt x="50732" y="504262"/>
                  </a:lnTo>
                  <a:lnTo>
                    <a:pt x="50431" y="504192"/>
                  </a:lnTo>
                  <a:lnTo>
                    <a:pt x="50086" y="504231"/>
                  </a:lnTo>
                  <a:lnTo>
                    <a:pt x="49831" y="504268"/>
                  </a:lnTo>
                  <a:lnTo>
                    <a:pt x="49485" y="504313"/>
                  </a:lnTo>
                  <a:lnTo>
                    <a:pt x="49256" y="504323"/>
                  </a:lnTo>
                  <a:lnTo>
                    <a:pt x="49068" y="504259"/>
                  </a:lnTo>
                  <a:lnTo>
                    <a:pt x="48800" y="504107"/>
                  </a:lnTo>
                  <a:lnTo>
                    <a:pt x="48516" y="504025"/>
                  </a:lnTo>
                  <a:lnTo>
                    <a:pt x="48303" y="503991"/>
                  </a:lnTo>
                  <a:lnTo>
                    <a:pt x="48147" y="504025"/>
                  </a:lnTo>
                  <a:lnTo>
                    <a:pt x="47840" y="504058"/>
                  </a:lnTo>
                  <a:lnTo>
                    <a:pt x="47474" y="504119"/>
                  </a:lnTo>
                  <a:lnTo>
                    <a:pt x="47297" y="504192"/>
                  </a:lnTo>
                  <a:lnTo>
                    <a:pt x="47039" y="504268"/>
                  </a:lnTo>
                  <a:lnTo>
                    <a:pt x="46859" y="504332"/>
                  </a:lnTo>
                  <a:lnTo>
                    <a:pt x="46657" y="504429"/>
                  </a:lnTo>
                  <a:lnTo>
                    <a:pt x="46443" y="504359"/>
                  </a:lnTo>
                  <a:lnTo>
                    <a:pt x="46093" y="504213"/>
                  </a:lnTo>
                  <a:lnTo>
                    <a:pt x="46061" y="503955"/>
                  </a:lnTo>
                  <a:lnTo>
                    <a:pt x="45967" y="503651"/>
                  </a:lnTo>
                  <a:lnTo>
                    <a:pt x="45849" y="503436"/>
                  </a:lnTo>
                  <a:lnTo>
                    <a:pt x="45673" y="503132"/>
                  </a:lnTo>
                  <a:lnTo>
                    <a:pt x="45540" y="502850"/>
                  </a:lnTo>
                  <a:lnTo>
                    <a:pt x="45232" y="502628"/>
                  </a:lnTo>
                  <a:lnTo>
                    <a:pt x="44982" y="502536"/>
                  </a:lnTo>
                  <a:lnTo>
                    <a:pt x="44756" y="502673"/>
                  </a:lnTo>
                  <a:lnTo>
                    <a:pt x="44627" y="502703"/>
                  </a:lnTo>
                  <a:lnTo>
                    <a:pt x="44416" y="502776"/>
                  </a:lnTo>
                  <a:lnTo>
                    <a:pt x="44145" y="502870"/>
                  </a:lnTo>
                  <a:lnTo>
                    <a:pt x="43925" y="502934"/>
                  </a:lnTo>
                  <a:lnTo>
                    <a:pt x="43654" y="503038"/>
                  </a:lnTo>
                  <a:lnTo>
                    <a:pt x="43474" y="503080"/>
                  </a:lnTo>
                  <a:lnTo>
                    <a:pt x="43253" y="503083"/>
                  </a:lnTo>
                  <a:lnTo>
                    <a:pt x="43101" y="503071"/>
                  </a:lnTo>
                  <a:lnTo>
                    <a:pt x="42937" y="502922"/>
                  </a:lnTo>
                  <a:lnTo>
                    <a:pt x="42837" y="502737"/>
                  </a:lnTo>
                  <a:lnTo>
                    <a:pt x="42588" y="502633"/>
                  </a:lnTo>
                  <a:lnTo>
                    <a:pt x="42470" y="502415"/>
                  </a:lnTo>
                  <a:lnTo>
                    <a:pt x="42482" y="502202"/>
                  </a:lnTo>
                  <a:lnTo>
                    <a:pt x="42498" y="501969"/>
                  </a:lnTo>
                  <a:lnTo>
                    <a:pt x="42497" y="501725"/>
                  </a:lnTo>
                  <a:lnTo>
                    <a:pt x="42425" y="501461"/>
                  </a:lnTo>
                  <a:lnTo>
                    <a:pt x="42381" y="501230"/>
                  </a:lnTo>
                  <a:lnTo>
                    <a:pt x="42274" y="500938"/>
                  </a:lnTo>
                  <a:lnTo>
                    <a:pt x="42113" y="500735"/>
                  </a:lnTo>
                  <a:lnTo>
                    <a:pt x="42001" y="500562"/>
                  </a:lnTo>
                  <a:lnTo>
                    <a:pt x="41884" y="500380"/>
                  </a:lnTo>
                  <a:lnTo>
                    <a:pt x="41746" y="500215"/>
                  </a:lnTo>
                  <a:lnTo>
                    <a:pt x="41542" y="500009"/>
                  </a:lnTo>
                  <a:lnTo>
                    <a:pt x="41304" y="499845"/>
                  </a:lnTo>
                  <a:lnTo>
                    <a:pt x="40962" y="499702"/>
                  </a:lnTo>
                  <a:lnTo>
                    <a:pt x="40646" y="499556"/>
                  </a:lnTo>
                  <a:lnTo>
                    <a:pt x="40476" y="499478"/>
                  </a:lnTo>
                  <a:lnTo>
                    <a:pt x="40141" y="499268"/>
                  </a:lnTo>
                  <a:lnTo>
                    <a:pt x="39934" y="499147"/>
                  </a:lnTo>
                  <a:lnTo>
                    <a:pt x="39711" y="499058"/>
                  </a:lnTo>
                  <a:lnTo>
                    <a:pt x="39341" y="498967"/>
                  </a:lnTo>
                  <a:lnTo>
                    <a:pt x="39035" y="498885"/>
                  </a:lnTo>
                  <a:lnTo>
                    <a:pt x="38798" y="498770"/>
                  </a:lnTo>
                  <a:lnTo>
                    <a:pt x="38546" y="498575"/>
                  </a:lnTo>
                  <a:lnTo>
                    <a:pt x="38331" y="498448"/>
                  </a:lnTo>
                  <a:lnTo>
                    <a:pt x="37981" y="498320"/>
                  </a:lnTo>
                  <a:lnTo>
                    <a:pt x="37825" y="498150"/>
                  </a:lnTo>
                  <a:lnTo>
                    <a:pt x="37606" y="498019"/>
                  </a:lnTo>
                  <a:lnTo>
                    <a:pt x="35402" y="496710"/>
                  </a:lnTo>
                  <a:lnTo>
                    <a:pt x="30378" y="493630"/>
                  </a:lnTo>
                  <a:lnTo>
                    <a:pt x="28141" y="492196"/>
                  </a:lnTo>
                  <a:lnTo>
                    <a:pt x="26667" y="491145"/>
                  </a:lnTo>
                  <a:lnTo>
                    <a:pt x="25908" y="490583"/>
                  </a:lnTo>
                  <a:lnTo>
                    <a:pt x="24932" y="489818"/>
                  </a:lnTo>
                  <a:lnTo>
                    <a:pt x="24218" y="489508"/>
                  </a:lnTo>
                  <a:lnTo>
                    <a:pt x="23920" y="489186"/>
                  </a:lnTo>
                  <a:lnTo>
                    <a:pt x="23609" y="488709"/>
                  </a:lnTo>
                  <a:lnTo>
                    <a:pt x="23323" y="488198"/>
                  </a:lnTo>
                  <a:lnTo>
                    <a:pt x="22681" y="487785"/>
                  </a:lnTo>
                  <a:lnTo>
                    <a:pt x="21774" y="487415"/>
                  </a:lnTo>
                  <a:lnTo>
                    <a:pt x="21014" y="487184"/>
                  </a:lnTo>
                  <a:lnTo>
                    <a:pt x="19633" y="486768"/>
                  </a:lnTo>
                  <a:lnTo>
                    <a:pt x="5934" y="481190"/>
                  </a:lnTo>
                  <a:lnTo>
                    <a:pt x="5436" y="480883"/>
                  </a:lnTo>
                  <a:lnTo>
                    <a:pt x="4794" y="480525"/>
                  </a:lnTo>
                  <a:lnTo>
                    <a:pt x="4393" y="480264"/>
                  </a:lnTo>
                  <a:lnTo>
                    <a:pt x="4021" y="480100"/>
                  </a:lnTo>
                  <a:lnTo>
                    <a:pt x="3517" y="479908"/>
                  </a:lnTo>
                  <a:lnTo>
                    <a:pt x="3170" y="479694"/>
                  </a:lnTo>
                  <a:lnTo>
                    <a:pt x="3170" y="479169"/>
                  </a:lnTo>
                  <a:lnTo>
                    <a:pt x="1719" y="478008"/>
                  </a:lnTo>
                  <a:lnTo>
                    <a:pt x="1138" y="475685"/>
                  </a:lnTo>
                  <a:lnTo>
                    <a:pt x="0" y="475115"/>
                  </a:lnTo>
                  <a:close/>
                </a:path>
              </a:pathLst>
            </a:custGeom>
            <a:solidFill>
              <a:srgbClr val="EEB71A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" name="object 113">
              <a:extLst>
                <a:ext uri="{FF2B5EF4-FFF2-40B4-BE49-F238E27FC236}">
                  <a16:creationId xmlns:a16="http://schemas.microsoft.com/office/drawing/2014/main" id="{553E78FF-C41A-44EE-A2E3-31C4E8E33D32}"/>
                </a:ext>
              </a:extLst>
            </p:cNvPr>
            <p:cNvSpPr/>
            <p:nvPr/>
          </p:nvSpPr>
          <p:spPr>
            <a:xfrm>
              <a:off x="2427864" y="7988340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" name="object 114">
              <a:extLst>
                <a:ext uri="{FF2B5EF4-FFF2-40B4-BE49-F238E27FC236}">
                  <a16:creationId xmlns:a16="http://schemas.microsoft.com/office/drawing/2014/main" id="{DCA17364-C6EB-4D8E-B0E3-45B994536900}"/>
                </a:ext>
              </a:extLst>
            </p:cNvPr>
            <p:cNvSpPr/>
            <p:nvPr/>
          </p:nvSpPr>
          <p:spPr>
            <a:xfrm>
              <a:off x="2427864" y="7988340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" name="object 115">
              <a:extLst>
                <a:ext uri="{FF2B5EF4-FFF2-40B4-BE49-F238E27FC236}">
                  <a16:creationId xmlns:a16="http://schemas.microsoft.com/office/drawing/2014/main" id="{EBD33745-5D23-4CDA-8EDE-25088486B7ED}"/>
                </a:ext>
              </a:extLst>
            </p:cNvPr>
            <p:cNvSpPr/>
            <p:nvPr/>
          </p:nvSpPr>
          <p:spPr>
            <a:xfrm>
              <a:off x="2473458" y="8033934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" name="object 116">
              <a:extLst>
                <a:ext uri="{FF2B5EF4-FFF2-40B4-BE49-F238E27FC236}">
                  <a16:creationId xmlns:a16="http://schemas.microsoft.com/office/drawing/2014/main" id="{F1E16372-2A0C-4CDB-B758-1F35CA6878B3}"/>
                </a:ext>
              </a:extLst>
            </p:cNvPr>
            <p:cNvSpPr/>
            <p:nvPr/>
          </p:nvSpPr>
          <p:spPr>
            <a:xfrm>
              <a:off x="2473458" y="8033934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" name="object 117">
              <a:extLst>
                <a:ext uri="{FF2B5EF4-FFF2-40B4-BE49-F238E27FC236}">
                  <a16:creationId xmlns:a16="http://schemas.microsoft.com/office/drawing/2014/main" id="{6DF2FB3C-BA91-4BC6-B03F-D2823BAD84E5}"/>
                </a:ext>
              </a:extLst>
            </p:cNvPr>
            <p:cNvSpPr/>
            <p:nvPr/>
          </p:nvSpPr>
          <p:spPr>
            <a:xfrm>
              <a:off x="2356588" y="7394614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" name="object 118">
              <a:extLst>
                <a:ext uri="{FF2B5EF4-FFF2-40B4-BE49-F238E27FC236}">
                  <a16:creationId xmlns:a16="http://schemas.microsoft.com/office/drawing/2014/main" id="{51C0B3C6-3AF8-46C0-A6CB-CAE4FA7255E2}"/>
                </a:ext>
              </a:extLst>
            </p:cNvPr>
            <p:cNvSpPr/>
            <p:nvPr/>
          </p:nvSpPr>
          <p:spPr>
            <a:xfrm>
              <a:off x="2356588" y="7394614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" name="object 119">
              <a:extLst>
                <a:ext uri="{FF2B5EF4-FFF2-40B4-BE49-F238E27FC236}">
                  <a16:creationId xmlns:a16="http://schemas.microsoft.com/office/drawing/2014/main" id="{6C02E30B-8A5D-415F-8223-7CDFFACE5DF9}"/>
                </a:ext>
              </a:extLst>
            </p:cNvPr>
            <p:cNvSpPr/>
            <p:nvPr/>
          </p:nvSpPr>
          <p:spPr>
            <a:xfrm>
              <a:off x="2402183" y="7440209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" name="object 120">
              <a:extLst>
                <a:ext uri="{FF2B5EF4-FFF2-40B4-BE49-F238E27FC236}">
                  <a16:creationId xmlns:a16="http://schemas.microsoft.com/office/drawing/2014/main" id="{95445E28-9BCE-46E3-9012-3969C10E9724}"/>
                </a:ext>
              </a:extLst>
            </p:cNvPr>
            <p:cNvSpPr/>
            <p:nvPr/>
          </p:nvSpPr>
          <p:spPr>
            <a:xfrm>
              <a:off x="2402183" y="7440209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" name="object 121">
              <a:extLst>
                <a:ext uri="{FF2B5EF4-FFF2-40B4-BE49-F238E27FC236}">
                  <a16:creationId xmlns:a16="http://schemas.microsoft.com/office/drawing/2014/main" id="{95CF194D-A7E2-4489-BAC9-10C70F69834F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" name="object 122">
              <a:extLst>
                <a:ext uri="{FF2B5EF4-FFF2-40B4-BE49-F238E27FC236}">
                  <a16:creationId xmlns:a16="http://schemas.microsoft.com/office/drawing/2014/main" id="{A930A2F4-4F74-4681-AAB5-8D85733676F2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" name="object 123">
              <a:extLst>
                <a:ext uri="{FF2B5EF4-FFF2-40B4-BE49-F238E27FC236}">
                  <a16:creationId xmlns:a16="http://schemas.microsoft.com/office/drawing/2014/main" id="{4F7C0B04-2474-4A9C-87E7-0662E47A9FB7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" name="object 124">
              <a:extLst>
                <a:ext uri="{FF2B5EF4-FFF2-40B4-BE49-F238E27FC236}">
                  <a16:creationId xmlns:a16="http://schemas.microsoft.com/office/drawing/2014/main" id="{3F6BC378-2499-4A3C-915D-04E62BC14008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" name="object 125">
              <a:extLst>
                <a:ext uri="{FF2B5EF4-FFF2-40B4-BE49-F238E27FC236}">
                  <a16:creationId xmlns:a16="http://schemas.microsoft.com/office/drawing/2014/main" id="{BFDD603B-1908-4939-A4DB-894CCF855058}"/>
                </a:ext>
              </a:extLst>
            </p:cNvPr>
            <p:cNvSpPr/>
            <p:nvPr/>
          </p:nvSpPr>
          <p:spPr>
            <a:xfrm>
              <a:off x="2264140" y="9701237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" name="object 126">
              <a:extLst>
                <a:ext uri="{FF2B5EF4-FFF2-40B4-BE49-F238E27FC236}">
                  <a16:creationId xmlns:a16="http://schemas.microsoft.com/office/drawing/2014/main" id="{41F0AE4C-8E0A-42EF-A37B-CAC08B7FB55F}"/>
                </a:ext>
              </a:extLst>
            </p:cNvPr>
            <p:cNvSpPr/>
            <p:nvPr/>
          </p:nvSpPr>
          <p:spPr>
            <a:xfrm>
              <a:off x="2264140" y="9701237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" name="object 127">
              <a:extLst>
                <a:ext uri="{FF2B5EF4-FFF2-40B4-BE49-F238E27FC236}">
                  <a16:creationId xmlns:a16="http://schemas.microsoft.com/office/drawing/2014/main" id="{EE84CFDA-39CA-4E1C-8C48-9AA596C28673}"/>
                </a:ext>
              </a:extLst>
            </p:cNvPr>
            <p:cNvSpPr/>
            <p:nvPr/>
          </p:nvSpPr>
          <p:spPr>
            <a:xfrm>
              <a:off x="2309734" y="9746831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" name="object 128">
              <a:extLst>
                <a:ext uri="{FF2B5EF4-FFF2-40B4-BE49-F238E27FC236}">
                  <a16:creationId xmlns:a16="http://schemas.microsoft.com/office/drawing/2014/main" id="{8BD55075-6104-409C-A276-D71A4F0B1A71}"/>
                </a:ext>
              </a:extLst>
            </p:cNvPr>
            <p:cNvSpPr/>
            <p:nvPr/>
          </p:nvSpPr>
          <p:spPr>
            <a:xfrm>
              <a:off x="2309734" y="9746831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" name="object 129">
              <a:extLst>
                <a:ext uri="{FF2B5EF4-FFF2-40B4-BE49-F238E27FC236}">
                  <a16:creationId xmlns:a16="http://schemas.microsoft.com/office/drawing/2014/main" id="{FAEB59CB-D429-4408-A151-D9FF32E3D168}"/>
                </a:ext>
              </a:extLst>
            </p:cNvPr>
            <p:cNvSpPr/>
            <p:nvPr/>
          </p:nvSpPr>
          <p:spPr>
            <a:xfrm>
              <a:off x="3082416" y="794937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" name="object 130">
              <a:extLst>
                <a:ext uri="{FF2B5EF4-FFF2-40B4-BE49-F238E27FC236}">
                  <a16:creationId xmlns:a16="http://schemas.microsoft.com/office/drawing/2014/main" id="{B37C4F5A-81DE-4CC0-BE01-60AE672FE9A7}"/>
                </a:ext>
              </a:extLst>
            </p:cNvPr>
            <p:cNvSpPr/>
            <p:nvPr/>
          </p:nvSpPr>
          <p:spPr>
            <a:xfrm>
              <a:off x="3082416" y="794937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" name="object 131">
              <a:extLst>
                <a:ext uri="{FF2B5EF4-FFF2-40B4-BE49-F238E27FC236}">
                  <a16:creationId xmlns:a16="http://schemas.microsoft.com/office/drawing/2014/main" id="{A64542CA-F7FE-4611-8150-8618A1B42398}"/>
                </a:ext>
              </a:extLst>
            </p:cNvPr>
            <p:cNvSpPr/>
            <p:nvPr/>
          </p:nvSpPr>
          <p:spPr>
            <a:xfrm>
              <a:off x="3128010" y="799497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" name="object 132">
              <a:extLst>
                <a:ext uri="{FF2B5EF4-FFF2-40B4-BE49-F238E27FC236}">
                  <a16:creationId xmlns:a16="http://schemas.microsoft.com/office/drawing/2014/main" id="{CB338B18-EDD8-4693-8306-EC20C24D1AB2}"/>
                </a:ext>
              </a:extLst>
            </p:cNvPr>
            <p:cNvSpPr/>
            <p:nvPr/>
          </p:nvSpPr>
          <p:spPr>
            <a:xfrm>
              <a:off x="3128010" y="799497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" name="object 133">
              <a:extLst>
                <a:ext uri="{FF2B5EF4-FFF2-40B4-BE49-F238E27FC236}">
                  <a16:creationId xmlns:a16="http://schemas.microsoft.com/office/drawing/2014/main" id="{81E4EEBC-3DB7-4B7A-A137-C1DCB400756C}"/>
                </a:ext>
              </a:extLst>
            </p:cNvPr>
            <p:cNvSpPr/>
            <p:nvPr/>
          </p:nvSpPr>
          <p:spPr>
            <a:xfrm>
              <a:off x="3082416" y="794937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" name="object 134">
              <a:extLst>
                <a:ext uri="{FF2B5EF4-FFF2-40B4-BE49-F238E27FC236}">
                  <a16:creationId xmlns:a16="http://schemas.microsoft.com/office/drawing/2014/main" id="{C26FBFE7-3747-4BB7-A123-76DFE9DAD2A8}"/>
                </a:ext>
              </a:extLst>
            </p:cNvPr>
            <p:cNvSpPr/>
            <p:nvPr/>
          </p:nvSpPr>
          <p:spPr>
            <a:xfrm>
              <a:off x="3082416" y="794937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" name="object 135">
              <a:extLst>
                <a:ext uri="{FF2B5EF4-FFF2-40B4-BE49-F238E27FC236}">
                  <a16:creationId xmlns:a16="http://schemas.microsoft.com/office/drawing/2014/main" id="{473B5673-7354-4AF1-A71C-DF8AB1A21B14}"/>
                </a:ext>
              </a:extLst>
            </p:cNvPr>
            <p:cNvSpPr/>
            <p:nvPr/>
          </p:nvSpPr>
          <p:spPr>
            <a:xfrm>
              <a:off x="3128010" y="799497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" name="object 136">
              <a:extLst>
                <a:ext uri="{FF2B5EF4-FFF2-40B4-BE49-F238E27FC236}">
                  <a16:creationId xmlns:a16="http://schemas.microsoft.com/office/drawing/2014/main" id="{73003C3B-403F-4E91-B102-0435D2AC0FEF}"/>
                </a:ext>
              </a:extLst>
            </p:cNvPr>
            <p:cNvSpPr/>
            <p:nvPr/>
          </p:nvSpPr>
          <p:spPr>
            <a:xfrm>
              <a:off x="3128010" y="799497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" name="object 137">
              <a:extLst>
                <a:ext uri="{FF2B5EF4-FFF2-40B4-BE49-F238E27FC236}">
                  <a16:creationId xmlns:a16="http://schemas.microsoft.com/office/drawing/2014/main" id="{6FF164AC-6B29-4644-97F4-7CBB3303817B}"/>
                </a:ext>
              </a:extLst>
            </p:cNvPr>
            <p:cNvSpPr/>
            <p:nvPr/>
          </p:nvSpPr>
          <p:spPr>
            <a:xfrm>
              <a:off x="2350877" y="7384061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" name="object 138">
              <a:extLst>
                <a:ext uri="{FF2B5EF4-FFF2-40B4-BE49-F238E27FC236}">
                  <a16:creationId xmlns:a16="http://schemas.microsoft.com/office/drawing/2014/main" id="{5FDA2FCC-23A6-4742-8CDA-AC2836B5D385}"/>
                </a:ext>
              </a:extLst>
            </p:cNvPr>
            <p:cNvSpPr/>
            <p:nvPr/>
          </p:nvSpPr>
          <p:spPr>
            <a:xfrm>
              <a:off x="2350877" y="7384061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" name="object 139">
              <a:extLst>
                <a:ext uri="{FF2B5EF4-FFF2-40B4-BE49-F238E27FC236}">
                  <a16:creationId xmlns:a16="http://schemas.microsoft.com/office/drawing/2014/main" id="{5C949D74-05B1-4C21-A8CB-6756A4BB4974}"/>
                </a:ext>
              </a:extLst>
            </p:cNvPr>
            <p:cNvSpPr/>
            <p:nvPr/>
          </p:nvSpPr>
          <p:spPr>
            <a:xfrm>
              <a:off x="2396472" y="7429656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" name="object 140">
              <a:extLst>
                <a:ext uri="{FF2B5EF4-FFF2-40B4-BE49-F238E27FC236}">
                  <a16:creationId xmlns:a16="http://schemas.microsoft.com/office/drawing/2014/main" id="{BCA44391-CD4F-4E18-89A8-58863B3E4FAA}"/>
                </a:ext>
              </a:extLst>
            </p:cNvPr>
            <p:cNvSpPr/>
            <p:nvPr/>
          </p:nvSpPr>
          <p:spPr>
            <a:xfrm>
              <a:off x="2396472" y="7429656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" name="object 141">
              <a:extLst>
                <a:ext uri="{FF2B5EF4-FFF2-40B4-BE49-F238E27FC236}">
                  <a16:creationId xmlns:a16="http://schemas.microsoft.com/office/drawing/2014/main" id="{1C41AE70-06FA-44BE-8C18-A9D83B6D1F5A}"/>
                </a:ext>
              </a:extLst>
            </p:cNvPr>
            <p:cNvSpPr/>
            <p:nvPr/>
          </p:nvSpPr>
          <p:spPr>
            <a:xfrm>
              <a:off x="2350877" y="7384061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" name="object 142">
              <a:extLst>
                <a:ext uri="{FF2B5EF4-FFF2-40B4-BE49-F238E27FC236}">
                  <a16:creationId xmlns:a16="http://schemas.microsoft.com/office/drawing/2014/main" id="{31AD10C0-62B8-4EAD-911C-EF8E438AB1FF}"/>
                </a:ext>
              </a:extLst>
            </p:cNvPr>
            <p:cNvSpPr/>
            <p:nvPr/>
          </p:nvSpPr>
          <p:spPr>
            <a:xfrm>
              <a:off x="2350877" y="7384061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" name="object 143">
              <a:extLst>
                <a:ext uri="{FF2B5EF4-FFF2-40B4-BE49-F238E27FC236}">
                  <a16:creationId xmlns:a16="http://schemas.microsoft.com/office/drawing/2014/main" id="{688A99AD-F4E2-41DE-9D76-9E09F322E02D}"/>
                </a:ext>
              </a:extLst>
            </p:cNvPr>
            <p:cNvSpPr/>
            <p:nvPr/>
          </p:nvSpPr>
          <p:spPr>
            <a:xfrm>
              <a:off x="2396472" y="7429656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7" name="object 144">
              <a:extLst>
                <a:ext uri="{FF2B5EF4-FFF2-40B4-BE49-F238E27FC236}">
                  <a16:creationId xmlns:a16="http://schemas.microsoft.com/office/drawing/2014/main" id="{1951DDAF-BD8D-45CE-A8AC-F91FD1619F39}"/>
                </a:ext>
              </a:extLst>
            </p:cNvPr>
            <p:cNvSpPr/>
            <p:nvPr/>
          </p:nvSpPr>
          <p:spPr>
            <a:xfrm>
              <a:off x="2396472" y="7429656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8" name="object 145">
              <a:extLst>
                <a:ext uri="{FF2B5EF4-FFF2-40B4-BE49-F238E27FC236}">
                  <a16:creationId xmlns:a16="http://schemas.microsoft.com/office/drawing/2014/main" id="{CCA58B98-2EE1-4B74-903E-CB0FECD91B79}"/>
                </a:ext>
              </a:extLst>
            </p:cNvPr>
            <p:cNvSpPr/>
            <p:nvPr/>
          </p:nvSpPr>
          <p:spPr>
            <a:xfrm>
              <a:off x="2350877" y="7384061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9" name="object 146">
              <a:extLst>
                <a:ext uri="{FF2B5EF4-FFF2-40B4-BE49-F238E27FC236}">
                  <a16:creationId xmlns:a16="http://schemas.microsoft.com/office/drawing/2014/main" id="{3D615BF0-2095-4115-A339-E04D967211E8}"/>
                </a:ext>
              </a:extLst>
            </p:cNvPr>
            <p:cNvSpPr/>
            <p:nvPr/>
          </p:nvSpPr>
          <p:spPr>
            <a:xfrm>
              <a:off x="2350877" y="7384061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0" name="object 147">
              <a:extLst>
                <a:ext uri="{FF2B5EF4-FFF2-40B4-BE49-F238E27FC236}">
                  <a16:creationId xmlns:a16="http://schemas.microsoft.com/office/drawing/2014/main" id="{25A291C9-1666-4591-B636-A8A9D57C4365}"/>
                </a:ext>
              </a:extLst>
            </p:cNvPr>
            <p:cNvSpPr/>
            <p:nvPr/>
          </p:nvSpPr>
          <p:spPr>
            <a:xfrm>
              <a:off x="2396472" y="7429656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1" name="object 148">
              <a:extLst>
                <a:ext uri="{FF2B5EF4-FFF2-40B4-BE49-F238E27FC236}">
                  <a16:creationId xmlns:a16="http://schemas.microsoft.com/office/drawing/2014/main" id="{4E99D2C0-8781-49B8-A7E0-6052D3E7211C}"/>
                </a:ext>
              </a:extLst>
            </p:cNvPr>
            <p:cNvSpPr/>
            <p:nvPr/>
          </p:nvSpPr>
          <p:spPr>
            <a:xfrm>
              <a:off x="2396472" y="7429656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2" name="object 149">
              <a:extLst>
                <a:ext uri="{FF2B5EF4-FFF2-40B4-BE49-F238E27FC236}">
                  <a16:creationId xmlns:a16="http://schemas.microsoft.com/office/drawing/2014/main" id="{41F7C9C3-F6F1-4335-8FC7-D149D817558D}"/>
                </a:ext>
              </a:extLst>
            </p:cNvPr>
            <p:cNvSpPr/>
            <p:nvPr/>
          </p:nvSpPr>
          <p:spPr>
            <a:xfrm>
              <a:off x="2350877" y="7384061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3" name="object 150">
              <a:extLst>
                <a:ext uri="{FF2B5EF4-FFF2-40B4-BE49-F238E27FC236}">
                  <a16:creationId xmlns:a16="http://schemas.microsoft.com/office/drawing/2014/main" id="{9F8E1262-668F-4B7C-BCC5-4097A5CFA7AE}"/>
                </a:ext>
              </a:extLst>
            </p:cNvPr>
            <p:cNvSpPr/>
            <p:nvPr/>
          </p:nvSpPr>
          <p:spPr>
            <a:xfrm>
              <a:off x="2350877" y="7384061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4" name="object 151">
              <a:extLst>
                <a:ext uri="{FF2B5EF4-FFF2-40B4-BE49-F238E27FC236}">
                  <a16:creationId xmlns:a16="http://schemas.microsoft.com/office/drawing/2014/main" id="{DA709CAD-5113-4F4D-B86C-155E270C0E72}"/>
                </a:ext>
              </a:extLst>
            </p:cNvPr>
            <p:cNvSpPr/>
            <p:nvPr/>
          </p:nvSpPr>
          <p:spPr>
            <a:xfrm>
              <a:off x="2396472" y="7429656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5" name="object 152">
              <a:extLst>
                <a:ext uri="{FF2B5EF4-FFF2-40B4-BE49-F238E27FC236}">
                  <a16:creationId xmlns:a16="http://schemas.microsoft.com/office/drawing/2014/main" id="{F213FC53-7057-48EC-8E56-79E0E0510712}"/>
                </a:ext>
              </a:extLst>
            </p:cNvPr>
            <p:cNvSpPr/>
            <p:nvPr/>
          </p:nvSpPr>
          <p:spPr>
            <a:xfrm>
              <a:off x="2396472" y="7429656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6" name="object 153">
              <a:extLst>
                <a:ext uri="{FF2B5EF4-FFF2-40B4-BE49-F238E27FC236}">
                  <a16:creationId xmlns:a16="http://schemas.microsoft.com/office/drawing/2014/main" id="{5C21D472-9577-4C98-9EFF-EA7A0A74F8E8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7" name="object 154">
              <a:extLst>
                <a:ext uri="{FF2B5EF4-FFF2-40B4-BE49-F238E27FC236}">
                  <a16:creationId xmlns:a16="http://schemas.microsoft.com/office/drawing/2014/main" id="{CE780806-07A9-4085-962C-F1F5B64DFB88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8" name="object 155">
              <a:extLst>
                <a:ext uri="{FF2B5EF4-FFF2-40B4-BE49-F238E27FC236}">
                  <a16:creationId xmlns:a16="http://schemas.microsoft.com/office/drawing/2014/main" id="{BAFB7070-CB98-435D-A951-72380B4CA269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9" name="object 156">
              <a:extLst>
                <a:ext uri="{FF2B5EF4-FFF2-40B4-BE49-F238E27FC236}">
                  <a16:creationId xmlns:a16="http://schemas.microsoft.com/office/drawing/2014/main" id="{43D34967-9540-4781-8525-BA22BF621C10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0" name="object 157">
              <a:extLst>
                <a:ext uri="{FF2B5EF4-FFF2-40B4-BE49-F238E27FC236}">
                  <a16:creationId xmlns:a16="http://schemas.microsoft.com/office/drawing/2014/main" id="{EF952FDF-F1CE-4ECD-9D92-4964AF63A7FB}"/>
                </a:ext>
              </a:extLst>
            </p:cNvPr>
            <p:cNvSpPr/>
            <p:nvPr/>
          </p:nvSpPr>
          <p:spPr>
            <a:xfrm>
              <a:off x="2818086" y="4154878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1" name="object 158">
              <a:extLst>
                <a:ext uri="{FF2B5EF4-FFF2-40B4-BE49-F238E27FC236}">
                  <a16:creationId xmlns:a16="http://schemas.microsoft.com/office/drawing/2014/main" id="{28E663F3-D164-417D-83ED-A7E3A84D43FC}"/>
                </a:ext>
              </a:extLst>
            </p:cNvPr>
            <p:cNvSpPr/>
            <p:nvPr/>
          </p:nvSpPr>
          <p:spPr>
            <a:xfrm>
              <a:off x="2818086" y="4154878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2" name="object 159">
              <a:extLst>
                <a:ext uri="{FF2B5EF4-FFF2-40B4-BE49-F238E27FC236}">
                  <a16:creationId xmlns:a16="http://schemas.microsoft.com/office/drawing/2014/main" id="{F0190AFC-F503-4B06-AEC6-478EC7D3E454}"/>
                </a:ext>
              </a:extLst>
            </p:cNvPr>
            <p:cNvSpPr/>
            <p:nvPr/>
          </p:nvSpPr>
          <p:spPr>
            <a:xfrm>
              <a:off x="2863681" y="4200472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3" name="object 160">
              <a:extLst>
                <a:ext uri="{FF2B5EF4-FFF2-40B4-BE49-F238E27FC236}">
                  <a16:creationId xmlns:a16="http://schemas.microsoft.com/office/drawing/2014/main" id="{6EF5FEDB-0E6B-4D78-A0ED-9C2DCB456144}"/>
                </a:ext>
              </a:extLst>
            </p:cNvPr>
            <p:cNvSpPr/>
            <p:nvPr/>
          </p:nvSpPr>
          <p:spPr>
            <a:xfrm>
              <a:off x="2863681" y="4200472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4" name="object 161">
              <a:extLst>
                <a:ext uri="{FF2B5EF4-FFF2-40B4-BE49-F238E27FC236}">
                  <a16:creationId xmlns:a16="http://schemas.microsoft.com/office/drawing/2014/main" id="{0BD36657-EA8C-4FB5-85BA-7249ECF2DECE}"/>
                </a:ext>
              </a:extLst>
            </p:cNvPr>
            <p:cNvSpPr/>
            <p:nvPr/>
          </p:nvSpPr>
          <p:spPr>
            <a:xfrm>
              <a:off x="2823633" y="4139398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5" name="object 162">
              <a:extLst>
                <a:ext uri="{FF2B5EF4-FFF2-40B4-BE49-F238E27FC236}">
                  <a16:creationId xmlns:a16="http://schemas.microsoft.com/office/drawing/2014/main" id="{3B40DE3B-D9DA-44AD-BD5B-53DC7144620F}"/>
                </a:ext>
              </a:extLst>
            </p:cNvPr>
            <p:cNvSpPr/>
            <p:nvPr/>
          </p:nvSpPr>
          <p:spPr>
            <a:xfrm>
              <a:off x="2823633" y="4139398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6" name="object 163">
              <a:extLst>
                <a:ext uri="{FF2B5EF4-FFF2-40B4-BE49-F238E27FC236}">
                  <a16:creationId xmlns:a16="http://schemas.microsoft.com/office/drawing/2014/main" id="{13A27A62-B139-40E1-BCA9-084E7C27BA3A}"/>
                </a:ext>
              </a:extLst>
            </p:cNvPr>
            <p:cNvSpPr/>
            <p:nvPr/>
          </p:nvSpPr>
          <p:spPr>
            <a:xfrm>
              <a:off x="2869227" y="4184992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7" name="object 164">
              <a:extLst>
                <a:ext uri="{FF2B5EF4-FFF2-40B4-BE49-F238E27FC236}">
                  <a16:creationId xmlns:a16="http://schemas.microsoft.com/office/drawing/2014/main" id="{CA6C47B0-A0A6-4CFE-A18C-25AB7C182DEA}"/>
                </a:ext>
              </a:extLst>
            </p:cNvPr>
            <p:cNvSpPr/>
            <p:nvPr/>
          </p:nvSpPr>
          <p:spPr>
            <a:xfrm>
              <a:off x="2869227" y="4184992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8" name="object 165">
              <a:extLst>
                <a:ext uri="{FF2B5EF4-FFF2-40B4-BE49-F238E27FC236}">
                  <a16:creationId xmlns:a16="http://schemas.microsoft.com/office/drawing/2014/main" id="{38789F81-0BCA-442B-90CA-2ECDCCEC3FDA}"/>
                </a:ext>
              </a:extLst>
            </p:cNvPr>
            <p:cNvSpPr/>
            <p:nvPr/>
          </p:nvSpPr>
          <p:spPr>
            <a:xfrm>
              <a:off x="3427349" y="3753612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9" name="object 166">
              <a:extLst>
                <a:ext uri="{FF2B5EF4-FFF2-40B4-BE49-F238E27FC236}">
                  <a16:creationId xmlns:a16="http://schemas.microsoft.com/office/drawing/2014/main" id="{13BE353D-FEF6-4109-B743-E7E56F2F6728}"/>
                </a:ext>
              </a:extLst>
            </p:cNvPr>
            <p:cNvSpPr/>
            <p:nvPr/>
          </p:nvSpPr>
          <p:spPr>
            <a:xfrm>
              <a:off x="3427349" y="3753612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0" name="object 167">
              <a:extLst>
                <a:ext uri="{FF2B5EF4-FFF2-40B4-BE49-F238E27FC236}">
                  <a16:creationId xmlns:a16="http://schemas.microsoft.com/office/drawing/2014/main" id="{E3B248C9-FCD4-4062-908C-E49373C4285A}"/>
                </a:ext>
              </a:extLst>
            </p:cNvPr>
            <p:cNvSpPr/>
            <p:nvPr/>
          </p:nvSpPr>
          <p:spPr>
            <a:xfrm>
              <a:off x="3472943" y="379920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1" name="object 168">
              <a:extLst>
                <a:ext uri="{FF2B5EF4-FFF2-40B4-BE49-F238E27FC236}">
                  <a16:creationId xmlns:a16="http://schemas.microsoft.com/office/drawing/2014/main" id="{DD785E23-C3C9-4F1B-A769-89D0C1147DED}"/>
                </a:ext>
              </a:extLst>
            </p:cNvPr>
            <p:cNvSpPr/>
            <p:nvPr/>
          </p:nvSpPr>
          <p:spPr>
            <a:xfrm>
              <a:off x="3472943" y="379920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2" name="object 169">
              <a:extLst>
                <a:ext uri="{FF2B5EF4-FFF2-40B4-BE49-F238E27FC236}">
                  <a16:creationId xmlns:a16="http://schemas.microsoft.com/office/drawing/2014/main" id="{DA675A52-3C29-4F30-9FEC-8160872EA08A}"/>
                </a:ext>
              </a:extLst>
            </p:cNvPr>
            <p:cNvSpPr/>
            <p:nvPr/>
          </p:nvSpPr>
          <p:spPr>
            <a:xfrm>
              <a:off x="3001857" y="183710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3" name="object 170">
              <a:extLst>
                <a:ext uri="{FF2B5EF4-FFF2-40B4-BE49-F238E27FC236}">
                  <a16:creationId xmlns:a16="http://schemas.microsoft.com/office/drawing/2014/main" id="{8EBB6D4A-7FFA-44F9-9F15-55D46A6715EE}"/>
                </a:ext>
              </a:extLst>
            </p:cNvPr>
            <p:cNvSpPr/>
            <p:nvPr/>
          </p:nvSpPr>
          <p:spPr>
            <a:xfrm>
              <a:off x="3001857" y="183710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4" name="object 171">
              <a:extLst>
                <a:ext uri="{FF2B5EF4-FFF2-40B4-BE49-F238E27FC236}">
                  <a16:creationId xmlns:a16="http://schemas.microsoft.com/office/drawing/2014/main" id="{2C009853-8AD6-47C1-ABE3-813976F72AE3}"/>
                </a:ext>
              </a:extLst>
            </p:cNvPr>
            <p:cNvSpPr/>
            <p:nvPr/>
          </p:nvSpPr>
          <p:spPr>
            <a:xfrm>
              <a:off x="3047451" y="1882698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5" name="object 172">
              <a:extLst>
                <a:ext uri="{FF2B5EF4-FFF2-40B4-BE49-F238E27FC236}">
                  <a16:creationId xmlns:a16="http://schemas.microsoft.com/office/drawing/2014/main" id="{9D1B7F11-4645-49E5-90C4-BADB9CE64398}"/>
                </a:ext>
              </a:extLst>
            </p:cNvPr>
            <p:cNvSpPr/>
            <p:nvPr/>
          </p:nvSpPr>
          <p:spPr>
            <a:xfrm>
              <a:off x="3047451" y="1882698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6" name="object 173">
              <a:extLst>
                <a:ext uri="{FF2B5EF4-FFF2-40B4-BE49-F238E27FC236}">
                  <a16:creationId xmlns:a16="http://schemas.microsoft.com/office/drawing/2014/main" id="{A634D109-F733-492A-9CE0-8EAF8C008E91}"/>
                </a:ext>
              </a:extLst>
            </p:cNvPr>
            <p:cNvSpPr/>
            <p:nvPr/>
          </p:nvSpPr>
          <p:spPr>
            <a:xfrm>
              <a:off x="2933534" y="6645567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7" name="object 174">
              <a:extLst>
                <a:ext uri="{FF2B5EF4-FFF2-40B4-BE49-F238E27FC236}">
                  <a16:creationId xmlns:a16="http://schemas.microsoft.com/office/drawing/2014/main" id="{9EFC53AB-CE47-4101-8F3A-061EA535450F}"/>
                </a:ext>
              </a:extLst>
            </p:cNvPr>
            <p:cNvSpPr/>
            <p:nvPr/>
          </p:nvSpPr>
          <p:spPr>
            <a:xfrm>
              <a:off x="2933534" y="6645567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8" name="object 175">
              <a:extLst>
                <a:ext uri="{FF2B5EF4-FFF2-40B4-BE49-F238E27FC236}">
                  <a16:creationId xmlns:a16="http://schemas.microsoft.com/office/drawing/2014/main" id="{9049FAF7-EC65-4E0D-8874-18B60B806FA0}"/>
                </a:ext>
              </a:extLst>
            </p:cNvPr>
            <p:cNvSpPr/>
            <p:nvPr/>
          </p:nvSpPr>
          <p:spPr>
            <a:xfrm>
              <a:off x="2979128" y="6691161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9" name="object 176">
              <a:extLst>
                <a:ext uri="{FF2B5EF4-FFF2-40B4-BE49-F238E27FC236}">
                  <a16:creationId xmlns:a16="http://schemas.microsoft.com/office/drawing/2014/main" id="{120ED38B-59F3-4091-A3F3-AFD6347B32B3}"/>
                </a:ext>
              </a:extLst>
            </p:cNvPr>
            <p:cNvSpPr/>
            <p:nvPr/>
          </p:nvSpPr>
          <p:spPr>
            <a:xfrm>
              <a:off x="2979128" y="6691161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0" name="object 177">
              <a:extLst>
                <a:ext uri="{FF2B5EF4-FFF2-40B4-BE49-F238E27FC236}">
                  <a16:creationId xmlns:a16="http://schemas.microsoft.com/office/drawing/2014/main" id="{7D8B0BCA-9027-477B-823E-99404AD4B0BD}"/>
                </a:ext>
              </a:extLst>
            </p:cNvPr>
            <p:cNvSpPr/>
            <p:nvPr/>
          </p:nvSpPr>
          <p:spPr>
            <a:xfrm>
              <a:off x="4111235" y="4036974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1" name="object 178">
              <a:extLst>
                <a:ext uri="{FF2B5EF4-FFF2-40B4-BE49-F238E27FC236}">
                  <a16:creationId xmlns:a16="http://schemas.microsoft.com/office/drawing/2014/main" id="{C587CDFD-32D9-4AFE-9703-D6EC320BC05A}"/>
                </a:ext>
              </a:extLst>
            </p:cNvPr>
            <p:cNvSpPr/>
            <p:nvPr/>
          </p:nvSpPr>
          <p:spPr>
            <a:xfrm>
              <a:off x="4111235" y="4036974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2" name="object 179">
              <a:extLst>
                <a:ext uri="{FF2B5EF4-FFF2-40B4-BE49-F238E27FC236}">
                  <a16:creationId xmlns:a16="http://schemas.microsoft.com/office/drawing/2014/main" id="{E31A0B7D-A19E-4450-8785-A22846694A1D}"/>
                </a:ext>
              </a:extLst>
            </p:cNvPr>
            <p:cNvSpPr/>
            <p:nvPr/>
          </p:nvSpPr>
          <p:spPr>
            <a:xfrm>
              <a:off x="4156830" y="4082568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3" name="object 180">
              <a:extLst>
                <a:ext uri="{FF2B5EF4-FFF2-40B4-BE49-F238E27FC236}">
                  <a16:creationId xmlns:a16="http://schemas.microsoft.com/office/drawing/2014/main" id="{B96CD20A-D88A-4081-BD49-8A123FA45474}"/>
                </a:ext>
              </a:extLst>
            </p:cNvPr>
            <p:cNvSpPr/>
            <p:nvPr/>
          </p:nvSpPr>
          <p:spPr>
            <a:xfrm>
              <a:off x="4156830" y="4082568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4" name="object 181">
              <a:extLst>
                <a:ext uri="{FF2B5EF4-FFF2-40B4-BE49-F238E27FC236}">
                  <a16:creationId xmlns:a16="http://schemas.microsoft.com/office/drawing/2014/main" id="{8A7AD133-B71A-4DDF-BCAA-1CDD655B7154}"/>
                </a:ext>
              </a:extLst>
            </p:cNvPr>
            <p:cNvSpPr/>
            <p:nvPr/>
          </p:nvSpPr>
          <p:spPr>
            <a:xfrm>
              <a:off x="4111235" y="4036974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5" name="object 182">
              <a:extLst>
                <a:ext uri="{FF2B5EF4-FFF2-40B4-BE49-F238E27FC236}">
                  <a16:creationId xmlns:a16="http://schemas.microsoft.com/office/drawing/2014/main" id="{E7313070-F81E-42B4-A67B-B6843DA22260}"/>
                </a:ext>
              </a:extLst>
            </p:cNvPr>
            <p:cNvSpPr/>
            <p:nvPr/>
          </p:nvSpPr>
          <p:spPr>
            <a:xfrm>
              <a:off x="4111235" y="4036974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6" name="object 183">
              <a:extLst>
                <a:ext uri="{FF2B5EF4-FFF2-40B4-BE49-F238E27FC236}">
                  <a16:creationId xmlns:a16="http://schemas.microsoft.com/office/drawing/2014/main" id="{CB7243DC-CEC8-4870-97E5-D4455CC7DBD1}"/>
                </a:ext>
              </a:extLst>
            </p:cNvPr>
            <p:cNvSpPr/>
            <p:nvPr/>
          </p:nvSpPr>
          <p:spPr>
            <a:xfrm>
              <a:off x="4156830" y="4082568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7" name="object 184">
              <a:extLst>
                <a:ext uri="{FF2B5EF4-FFF2-40B4-BE49-F238E27FC236}">
                  <a16:creationId xmlns:a16="http://schemas.microsoft.com/office/drawing/2014/main" id="{FE57B5B5-0820-4976-8CED-65F2C804A23F}"/>
                </a:ext>
              </a:extLst>
            </p:cNvPr>
            <p:cNvSpPr/>
            <p:nvPr/>
          </p:nvSpPr>
          <p:spPr>
            <a:xfrm>
              <a:off x="4156830" y="4082568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8" name="object 185">
              <a:extLst>
                <a:ext uri="{FF2B5EF4-FFF2-40B4-BE49-F238E27FC236}">
                  <a16:creationId xmlns:a16="http://schemas.microsoft.com/office/drawing/2014/main" id="{76422794-EDE4-482E-8BED-FFD4D582EC57}"/>
                </a:ext>
              </a:extLst>
            </p:cNvPr>
            <p:cNvSpPr/>
            <p:nvPr/>
          </p:nvSpPr>
          <p:spPr>
            <a:xfrm>
              <a:off x="4111235" y="4036974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9" name="object 186">
              <a:extLst>
                <a:ext uri="{FF2B5EF4-FFF2-40B4-BE49-F238E27FC236}">
                  <a16:creationId xmlns:a16="http://schemas.microsoft.com/office/drawing/2014/main" id="{3DD4D210-7729-4636-BBB0-AD43858CD326}"/>
                </a:ext>
              </a:extLst>
            </p:cNvPr>
            <p:cNvSpPr/>
            <p:nvPr/>
          </p:nvSpPr>
          <p:spPr>
            <a:xfrm>
              <a:off x="4111235" y="4036974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0" name="object 187">
              <a:extLst>
                <a:ext uri="{FF2B5EF4-FFF2-40B4-BE49-F238E27FC236}">
                  <a16:creationId xmlns:a16="http://schemas.microsoft.com/office/drawing/2014/main" id="{A0EF9777-F3C4-4767-B974-665349CB9172}"/>
                </a:ext>
              </a:extLst>
            </p:cNvPr>
            <p:cNvSpPr/>
            <p:nvPr/>
          </p:nvSpPr>
          <p:spPr>
            <a:xfrm>
              <a:off x="4156830" y="4082568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1" name="object 188">
              <a:extLst>
                <a:ext uri="{FF2B5EF4-FFF2-40B4-BE49-F238E27FC236}">
                  <a16:creationId xmlns:a16="http://schemas.microsoft.com/office/drawing/2014/main" id="{49D736B0-FAA8-446F-8E69-75D5D28DE194}"/>
                </a:ext>
              </a:extLst>
            </p:cNvPr>
            <p:cNvSpPr/>
            <p:nvPr/>
          </p:nvSpPr>
          <p:spPr>
            <a:xfrm>
              <a:off x="4156830" y="4082568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2" name="object 189">
              <a:extLst>
                <a:ext uri="{FF2B5EF4-FFF2-40B4-BE49-F238E27FC236}">
                  <a16:creationId xmlns:a16="http://schemas.microsoft.com/office/drawing/2014/main" id="{0B6D875C-3379-4819-8773-12D095CF0BAD}"/>
                </a:ext>
              </a:extLst>
            </p:cNvPr>
            <p:cNvSpPr/>
            <p:nvPr/>
          </p:nvSpPr>
          <p:spPr>
            <a:xfrm>
              <a:off x="2484320" y="918526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3" name="object 190">
              <a:extLst>
                <a:ext uri="{FF2B5EF4-FFF2-40B4-BE49-F238E27FC236}">
                  <a16:creationId xmlns:a16="http://schemas.microsoft.com/office/drawing/2014/main" id="{E64AAF1B-0CA3-4ACC-B04F-4C674DEBEB26}"/>
                </a:ext>
              </a:extLst>
            </p:cNvPr>
            <p:cNvSpPr/>
            <p:nvPr/>
          </p:nvSpPr>
          <p:spPr>
            <a:xfrm>
              <a:off x="2484320" y="918526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4" name="object 191">
              <a:extLst>
                <a:ext uri="{FF2B5EF4-FFF2-40B4-BE49-F238E27FC236}">
                  <a16:creationId xmlns:a16="http://schemas.microsoft.com/office/drawing/2014/main" id="{A855321D-2D77-4942-8C2E-EAC6037BA412}"/>
                </a:ext>
              </a:extLst>
            </p:cNvPr>
            <p:cNvSpPr/>
            <p:nvPr/>
          </p:nvSpPr>
          <p:spPr>
            <a:xfrm>
              <a:off x="2529915" y="9230864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5" name="object 192">
              <a:extLst>
                <a:ext uri="{FF2B5EF4-FFF2-40B4-BE49-F238E27FC236}">
                  <a16:creationId xmlns:a16="http://schemas.microsoft.com/office/drawing/2014/main" id="{0306E977-29FF-49E3-BA4E-2F802066EAC8}"/>
                </a:ext>
              </a:extLst>
            </p:cNvPr>
            <p:cNvSpPr/>
            <p:nvPr/>
          </p:nvSpPr>
          <p:spPr>
            <a:xfrm>
              <a:off x="2529915" y="9230864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6" name="object 193">
              <a:extLst>
                <a:ext uri="{FF2B5EF4-FFF2-40B4-BE49-F238E27FC236}">
                  <a16:creationId xmlns:a16="http://schemas.microsoft.com/office/drawing/2014/main" id="{15E6D77F-B3BB-4F96-81EA-03708642F51A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7" name="object 194">
              <a:extLst>
                <a:ext uri="{FF2B5EF4-FFF2-40B4-BE49-F238E27FC236}">
                  <a16:creationId xmlns:a16="http://schemas.microsoft.com/office/drawing/2014/main" id="{20210AF4-07F6-4E05-B9B9-344EA5199EA8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8" name="object 195">
              <a:extLst>
                <a:ext uri="{FF2B5EF4-FFF2-40B4-BE49-F238E27FC236}">
                  <a16:creationId xmlns:a16="http://schemas.microsoft.com/office/drawing/2014/main" id="{D972CD4F-43DD-4E2B-831C-62986F379C09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9" name="object 196">
              <a:extLst>
                <a:ext uri="{FF2B5EF4-FFF2-40B4-BE49-F238E27FC236}">
                  <a16:creationId xmlns:a16="http://schemas.microsoft.com/office/drawing/2014/main" id="{1F921FCA-EF0E-450D-A32F-638421EDDB2A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0" name="object 197">
              <a:extLst>
                <a:ext uri="{FF2B5EF4-FFF2-40B4-BE49-F238E27FC236}">
                  <a16:creationId xmlns:a16="http://schemas.microsoft.com/office/drawing/2014/main" id="{35BB2621-ECE7-4E8F-9578-31A018FF4AD0}"/>
                </a:ext>
              </a:extLst>
            </p:cNvPr>
            <p:cNvSpPr/>
            <p:nvPr/>
          </p:nvSpPr>
          <p:spPr>
            <a:xfrm>
              <a:off x="2963570" y="1839272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1" name="object 198">
              <a:extLst>
                <a:ext uri="{FF2B5EF4-FFF2-40B4-BE49-F238E27FC236}">
                  <a16:creationId xmlns:a16="http://schemas.microsoft.com/office/drawing/2014/main" id="{F45B7779-4776-4736-8E4C-FC63EAB59D18}"/>
                </a:ext>
              </a:extLst>
            </p:cNvPr>
            <p:cNvSpPr/>
            <p:nvPr/>
          </p:nvSpPr>
          <p:spPr>
            <a:xfrm>
              <a:off x="2963570" y="1839272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2" name="object 199">
              <a:extLst>
                <a:ext uri="{FF2B5EF4-FFF2-40B4-BE49-F238E27FC236}">
                  <a16:creationId xmlns:a16="http://schemas.microsoft.com/office/drawing/2014/main" id="{AD11D49B-E8D6-412E-B453-BDA1C38D42C8}"/>
                </a:ext>
              </a:extLst>
            </p:cNvPr>
            <p:cNvSpPr/>
            <p:nvPr/>
          </p:nvSpPr>
          <p:spPr>
            <a:xfrm>
              <a:off x="3009164" y="1884866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3" name="object 200">
              <a:extLst>
                <a:ext uri="{FF2B5EF4-FFF2-40B4-BE49-F238E27FC236}">
                  <a16:creationId xmlns:a16="http://schemas.microsoft.com/office/drawing/2014/main" id="{02B4BE69-7A90-409A-8546-9A8AA2E84196}"/>
                </a:ext>
              </a:extLst>
            </p:cNvPr>
            <p:cNvSpPr/>
            <p:nvPr/>
          </p:nvSpPr>
          <p:spPr>
            <a:xfrm>
              <a:off x="3009164" y="1884866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4" name="object 201">
              <a:extLst>
                <a:ext uri="{FF2B5EF4-FFF2-40B4-BE49-F238E27FC236}">
                  <a16:creationId xmlns:a16="http://schemas.microsoft.com/office/drawing/2014/main" id="{FE9118E7-7C9E-4B6A-A360-8C39190857CE}"/>
                </a:ext>
              </a:extLst>
            </p:cNvPr>
            <p:cNvSpPr/>
            <p:nvPr/>
          </p:nvSpPr>
          <p:spPr>
            <a:xfrm>
              <a:off x="2882999" y="6085610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5" name="object 202">
              <a:extLst>
                <a:ext uri="{FF2B5EF4-FFF2-40B4-BE49-F238E27FC236}">
                  <a16:creationId xmlns:a16="http://schemas.microsoft.com/office/drawing/2014/main" id="{33E0C0F1-536C-4BEE-B058-8CE6D7D8130F}"/>
                </a:ext>
              </a:extLst>
            </p:cNvPr>
            <p:cNvSpPr/>
            <p:nvPr/>
          </p:nvSpPr>
          <p:spPr>
            <a:xfrm>
              <a:off x="2882999" y="6085610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6" name="object 203">
              <a:extLst>
                <a:ext uri="{FF2B5EF4-FFF2-40B4-BE49-F238E27FC236}">
                  <a16:creationId xmlns:a16="http://schemas.microsoft.com/office/drawing/2014/main" id="{52C6E461-33D2-4579-964B-586EB615F5EB}"/>
                </a:ext>
              </a:extLst>
            </p:cNvPr>
            <p:cNvSpPr/>
            <p:nvPr/>
          </p:nvSpPr>
          <p:spPr>
            <a:xfrm>
              <a:off x="2928594" y="6131204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7" name="object 204">
              <a:extLst>
                <a:ext uri="{FF2B5EF4-FFF2-40B4-BE49-F238E27FC236}">
                  <a16:creationId xmlns:a16="http://schemas.microsoft.com/office/drawing/2014/main" id="{A04301E3-4A2B-4308-B1AE-DCDE0745DF05}"/>
                </a:ext>
              </a:extLst>
            </p:cNvPr>
            <p:cNvSpPr/>
            <p:nvPr/>
          </p:nvSpPr>
          <p:spPr>
            <a:xfrm>
              <a:off x="2928594" y="6131204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8" name="object 205">
              <a:extLst>
                <a:ext uri="{FF2B5EF4-FFF2-40B4-BE49-F238E27FC236}">
                  <a16:creationId xmlns:a16="http://schemas.microsoft.com/office/drawing/2014/main" id="{E11BF8F5-E7D5-4068-BCBB-DAA84F04E542}"/>
                </a:ext>
              </a:extLst>
            </p:cNvPr>
            <p:cNvSpPr/>
            <p:nvPr/>
          </p:nvSpPr>
          <p:spPr>
            <a:xfrm>
              <a:off x="2697742" y="10249660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9" name="object 206">
              <a:extLst>
                <a:ext uri="{FF2B5EF4-FFF2-40B4-BE49-F238E27FC236}">
                  <a16:creationId xmlns:a16="http://schemas.microsoft.com/office/drawing/2014/main" id="{D1147031-451D-46D9-9A7C-87DC3EDFFF64}"/>
                </a:ext>
              </a:extLst>
            </p:cNvPr>
            <p:cNvSpPr/>
            <p:nvPr/>
          </p:nvSpPr>
          <p:spPr>
            <a:xfrm>
              <a:off x="2697742" y="10249660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0" name="object 207">
              <a:extLst>
                <a:ext uri="{FF2B5EF4-FFF2-40B4-BE49-F238E27FC236}">
                  <a16:creationId xmlns:a16="http://schemas.microsoft.com/office/drawing/2014/main" id="{A35E5A9D-F3A4-43E7-9F45-AE91D31FB918}"/>
                </a:ext>
              </a:extLst>
            </p:cNvPr>
            <p:cNvSpPr/>
            <p:nvPr/>
          </p:nvSpPr>
          <p:spPr>
            <a:xfrm>
              <a:off x="2743336" y="10295254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1" name="object 208">
              <a:extLst>
                <a:ext uri="{FF2B5EF4-FFF2-40B4-BE49-F238E27FC236}">
                  <a16:creationId xmlns:a16="http://schemas.microsoft.com/office/drawing/2014/main" id="{ECC24ABC-8415-49F6-9123-861921D7A296}"/>
                </a:ext>
              </a:extLst>
            </p:cNvPr>
            <p:cNvSpPr/>
            <p:nvPr/>
          </p:nvSpPr>
          <p:spPr>
            <a:xfrm>
              <a:off x="2743336" y="10295254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2" name="object 209">
              <a:extLst>
                <a:ext uri="{FF2B5EF4-FFF2-40B4-BE49-F238E27FC236}">
                  <a16:creationId xmlns:a16="http://schemas.microsoft.com/office/drawing/2014/main" id="{6F10509A-0A6C-487A-99E5-88D6C2083CD3}"/>
                </a:ext>
              </a:extLst>
            </p:cNvPr>
            <p:cNvSpPr/>
            <p:nvPr/>
          </p:nvSpPr>
          <p:spPr>
            <a:xfrm>
              <a:off x="3896908" y="2147548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3" name="object 210">
              <a:extLst>
                <a:ext uri="{FF2B5EF4-FFF2-40B4-BE49-F238E27FC236}">
                  <a16:creationId xmlns:a16="http://schemas.microsoft.com/office/drawing/2014/main" id="{257D7967-C4BA-4C6E-9C8A-57F9601D28AB}"/>
                </a:ext>
              </a:extLst>
            </p:cNvPr>
            <p:cNvSpPr/>
            <p:nvPr/>
          </p:nvSpPr>
          <p:spPr>
            <a:xfrm>
              <a:off x="3896908" y="2147548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4" name="object 211">
              <a:extLst>
                <a:ext uri="{FF2B5EF4-FFF2-40B4-BE49-F238E27FC236}">
                  <a16:creationId xmlns:a16="http://schemas.microsoft.com/office/drawing/2014/main" id="{7438FFD1-67B9-4DC5-8B9F-52AE640375D3}"/>
                </a:ext>
              </a:extLst>
            </p:cNvPr>
            <p:cNvSpPr/>
            <p:nvPr/>
          </p:nvSpPr>
          <p:spPr>
            <a:xfrm>
              <a:off x="3942502" y="2193142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5" name="object 212">
              <a:extLst>
                <a:ext uri="{FF2B5EF4-FFF2-40B4-BE49-F238E27FC236}">
                  <a16:creationId xmlns:a16="http://schemas.microsoft.com/office/drawing/2014/main" id="{6EC073FF-BA80-4844-AE5E-C01C84215F2A}"/>
                </a:ext>
              </a:extLst>
            </p:cNvPr>
            <p:cNvSpPr/>
            <p:nvPr/>
          </p:nvSpPr>
          <p:spPr>
            <a:xfrm>
              <a:off x="3942502" y="2193142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6" name="object 213">
              <a:extLst>
                <a:ext uri="{FF2B5EF4-FFF2-40B4-BE49-F238E27FC236}">
                  <a16:creationId xmlns:a16="http://schemas.microsoft.com/office/drawing/2014/main" id="{A3BFD4EB-2CA4-4B38-8F34-7C87B3385587}"/>
                </a:ext>
              </a:extLst>
            </p:cNvPr>
            <p:cNvSpPr/>
            <p:nvPr/>
          </p:nvSpPr>
          <p:spPr>
            <a:xfrm>
              <a:off x="2561323" y="7728416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7" name="object 214">
              <a:extLst>
                <a:ext uri="{FF2B5EF4-FFF2-40B4-BE49-F238E27FC236}">
                  <a16:creationId xmlns:a16="http://schemas.microsoft.com/office/drawing/2014/main" id="{43516654-9081-4C2F-954C-AA99BE24AE86}"/>
                </a:ext>
              </a:extLst>
            </p:cNvPr>
            <p:cNvSpPr/>
            <p:nvPr/>
          </p:nvSpPr>
          <p:spPr>
            <a:xfrm>
              <a:off x="2561323" y="7728416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8" name="object 215">
              <a:extLst>
                <a:ext uri="{FF2B5EF4-FFF2-40B4-BE49-F238E27FC236}">
                  <a16:creationId xmlns:a16="http://schemas.microsoft.com/office/drawing/2014/main" id="{911B0CA9-74D7-49E6-8FE2-D68A508A88EA}"/>
                </a:ext>
              </a:extLst>
            </p:cNvPr>
            <p:cNvSpPr/>
            <p:nvPr/>
          </p:nvSpPr>
          <p:spPr>
            <a:xfrm>
              <a:off x="2606917" y="7774010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9" name="object 216">
              <a:extLst>
                <a:ext uri="{FF2B5EF4-FFF2-40B4-BE49-F238E27FC236}">
                  <a16:creationId xmlns:a16="http://schemas.microsoft.com/office/drawing/2014/main" id="{8AF596F6-5D54-48C7-AEC5-55FD4F928F52}"/>
                </a:ext>
              </a:extLst>
            </p:cNvPr>
            <p:cNvSpPr/>
            <p:nvPr/>
          </p:nvSpPr>
          <p:spPr>
            <a:xfrm>
              <a:off x="2606917" y="7774010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0" name="object 217">
              <a:extLst>
                <a:ext uri="{FF2B5EF4-FFF2-40B4-BE49-F238E27FC236}">
                  <a16:creationId xmlns:a16="http://schemas.microsoft.com/office/drawing/2014/main" id="{19CD6655-5EFC-40D6-94F5-C34CCE1DCE5B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1" name="object 218">
              <a:extLst>
                <a:ext uri="{FF2B5EF4-FFF2-40B4-BE49-F238E27FC236}">
                  <a16:creationId xmlns:a16="http://schemas.microsoft.com/office/drawing/2014/main" id="{3A5C2FBD-2BEF-4F36-9704-A46D0A6D54F4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2" name="object 219">
              <a:extLst>
                <a:ext uri="{FF2B5EF4-FFF2-40B4-BE49-F238E27FC236}">
                  <a16:creationId xmlns:a16="http://schemas.microsoft.com/office/drawing/2014/main" id="{ED0FF0AF-8051-436F-89ED-EB0AF979F849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3" name="object 220">
              <a:extLst>
                <a:ext uri="{FF2B5EF4-FFF2-40B4-BE49-F238E27FC236}">
                  <a16:creationId xmlns:a16="http://schemas.microsoft.com/office/drawing/2014/main" id="{5FFC6358-F76E-4938-B575-1E4605B70B53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4" name="object 221">
              <a:extLst>
                <a:ext uri="{FF2B5EF4-FFF2-40B4-BE49-F238E27FC236}">
                  <a16:creationId xmlns:a16="http://schemas.microsoft.com/office/drawing/2014/main" id="{7C9ACCF7-E449-4A5B-B5B3-85A7F99E3D79}"/>
                </a:ext>
              </a:extLst>
            </p:cNvPr>
            <p:cNvSpPr/>
            <p:nvPr/>
          </p:nvSpPr>
          <p:spPr>
            <a:xfrm>
              <a:off x="3082416" y="794937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5" name="object 222">
              <a:extLst>
                <a:ext uri="{FF2B5EF4-FFF2-40B4-BE49-F238E27FC236}">
                  <a16:creationId xmlns:a16="http://schemas.microsoft.com/office/drawing/2014/main" id="{8DE4CDA8-2BEB-49AC-9DFD-9E41F1371114}"/>
                </a:ext>
              </a:extLst>
            </p:cNvPr>
            <p:cNvSpPr/>
            <p:nvPr/>
          </p:nvSpPr>
          <p:spPr>
            <a:xfrm>
              <a:off x="3082416" y="794937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6" name="object 223">
              <a:extLst>
                <a:ext uri="{FF2B5EF4-FFF2-40B4-BE49-F238E27FC236}">
                  <a16:creationId xmlns:a16="http://schemas.microsoft.com/office/drawing/2014/main" id="{2648C315-36E3-423F-B78C-5B20C2528D6A}"/>
                </a:ext>
              </a:extLst>
            </p:cNvPr>
            <p:cNvSpPr/>
            <p:nvPr/>
          </p:nvSpPr>
          <p:spPr>
            <a:xfrm>
              <a:off x="3128010" y="799497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7" name="object 224">
              <a:extLst>
                <a:ext uri="{FF2B5EF4-FFF2-40B4-BE49-F238E27FC236}">
                  <a16:creationId xmlns:a16="http://schemas.microsoft.com/office/drawing/2014/main" id="{97AD043C-DBE5-4184-9EC5-AF105276F8E5}"/>
                </a:ext>
              </a:extLst>
            </p:cNvPr>
            <p:cNvSpPr/>
            <p:nvPr/>
          </p:nvSpPr>
          <p:spPr>
            <a:xfrm>
              <a:off x="3128010" y="799497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8" name="object 225">
              <a:extLst>
                <a:ext uri="{FF2B5EF4-FFF2-40B4-BE49-F238E27FC236}">
                  <a16:creationId xmlns:a16="http://schemas.microsoft.com/office/drawing/2014/main" id="{40B0A238-54CA-44E9-85E2-A7153A11F23F}"/>
                </a:ext>
              </a:extLst>
            </p:cNvPr>
            <p:cNvSpPr/>
            <p:nvPr/>
          </p:nvSpPr>
          <p:spPr>
            <a:xfrm>
              <a:off x="3826495" y="2547841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9" name="object 226">
              <a:extLst>
                <a:ext uri="{FF2B5EF4-FFF2-40B4-BE49-F238E27FC236}">
                  <a16:creationId xmlns:a16="http://schemas.microsoft.com/office/drawing/2014/main" id="{7D71EC74-FEBC-4E67-B84D-E40B2817B73D}"/>
                </a:ext>
              </a:extLst>
            </p:cNvPr>
            <p:cNvSpPr/>
            <p:nvPr/>
          </p:nvSpPr>
          <p:spPr>
            <a:xfrm>
              <a:off x="3826495" y="2547841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0" name="object 227">
              <a:extLst>
                <a:ext uri="{FF2B5EF4-FFF2-40B4-BE49-F238E27FC236}">
                  <a16:creationId xmlns:a16="http://schemas.microsoft.com/office/drawing/2014/main" id="{BDE758C4-2356-4D02-A859-5805A6045EE3}"/>
                </a:ext>
              </a:extLst>
            </p:cNvPr>
            <p:cNvSpPr/>
            <p:nvPr/>
          </p:nvSpPr>
          <p:spPr>
            <a:xfrm>
              <a:off x="3872089" y="2593435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1" name="object 228">
              <a:extLst>
                <a:ext uri="{FF2B5EF4-FFF2-40B4-BE49-F238E27FC236}">
                  <a16:creationId xmlns:a16="http://schemas.microsoft.com/office/drawing/2014/main" id="{870152BC-606D-473F-A40E-396886C2E451}"/>
                </a:ext>
              </a:extLst>
            </p:cNvPr>
            <p:cNvSpPr/>
            <p:nvPr/>
          </p:nvSpPr>
          <p:spPr>
            <a:xfrm>
              <a:off x="3872089" y="2593435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2" name="object 229">
              <a:extLst>
                <a:ext uri="{FF2B5EF4-FFF2-40B4-BE49-F238E27FC236}">
                  <a16:creationId xmlns:a16="http://schemas.microsoft.com/office/drawing/2014/main" id="{ABF74CDC-94D3-40DB-8E86-53FE0943413C}"/>
                </a:ext>
              </a:extLst>
            </p:cNvPr>
            <p:cNvSpPr/>
            <p:nvPr/>
          </p:nvSpPr>
          <p:spPr>
            <a:xfrm>
              <a:off x="3082416" y="794937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BB75E4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3" name="object 230">
              <a:extLst>
                <a:ext uri="{FF2B5EF4-FFF2-40B4-BE49-F238E27FC236}">
                  <a16:creationId xmlns:a16="http://schemas.microsoft.com/office/drawing/2014/main" id="{57FE8B0A-44DF-4339-B156-531E78CD32B3}"/>
                </a:ext>
              </a:extLst>
            </p:cNvPr>
            <p:cNvSpPr/>
            <p:nvPr/>
          </p:nvSpPr>
          <p:spPr>
            <a:xfrm>
              <a:off x="3082416" y="794937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4" name="object 231">
              <a:extLst>
                <a:ext uri="{FF2B5EF4-FFF2-40B4-BE49-F238E27FC236}">
                  <a16:creationId xmlns:a16="http://schemas.microsoft.com/office/drawing/2014/main" id="{F0EB5342-A3AE-4B17-8E17-F3CB25CE5E07}"/>
                </a:ext>
              </a:extLst>
            </p:cNvPr>
            <p:cNvSpPr/>
            <p:nvPr/>
          </p:nvSpPr>
          <p:spPr>
            <a:xfrm>
              <a:off x="3128010" y="799497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BB75E4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5" name="object 232">
              <a:extLst>
                <a:ext uri="{FF2B5EF4-FFF2-40B4-BE49-F238E27FC236}">
                  <a16:creationId xmlns:a16="http://schemas.microsoft.com/office/drawing/2014/main" id="{71D8BF2C-1BDF-4E0D-9D58-6FE37775083A}"/>
                </a:ext>
              </a:extLst>
            </p:cNvPr>
            <p:cNvSpPr/>
            <p:nvPr/>
          </p:nvSpPr>
          <p:spPr>
            <a:xfrm>
              <a:off x="3128010" y="799497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6" name="object 233">
              <a:extLst>
                <a:ext uri="{FF2B5EF4-FFF2-40B4-BE49-F238E27FC236}">
                  <a16:creationId xmlns:a16="http://schemas.microsoft.com/office/drawing/2014/main" id="{5D55C4B0-083B-4084-871A-A1DB56E2CECC}"/>
                </a:ext>
              </a:extLst>
            </p:cNvPr>
            <p:cNvSpPr/>
            <p:nvPr/>
          </p:nvSpPr>
          <p:spPr>
            <a:xfrm>
              <a:off x="3746148" y="5729872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7" name="object 234">
              <a:extLst>
                <a:ext uri="{FF2B5EF4-FFF2-40B4-BE49-F238E27FC236}">
                  <a16:creationId xmlns:a16="http://schemas.microsoft.com/office/drawing/2014/main" id="{131732A1-74CA-4210-BFBA-82BB8B874F63}"/>
                </a:ext>
              </a:extLst>
            </p:cNvPr>
            <p:cNvSpPr/>
            <p:nvPr/>
          </p:nvSpPr>
          <p:spPr>
            <a:xfrm>
              <a:off x="3746148" y="5729872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8" name="object 235">
              <a:extLst>
                <a:ext uri="{FF2B5EF4-FFF2-40B4-BE49-F238E27FC236}">
                  <a16:creationId xmlns:a16="http://schemas.microsoft.com/office/drawing/2014/main" id="{AC010FFE-C802-4522-8E34-DE6B42DE2DA0}"/>
                </a:ext>
              </a:extLst>
            </p:cNvPr>
            <p:cNvSpPr/>
            <p:nvPr/>
          </p:nvSpPr>
          <p:spPr>
            <a:xfrm>
              <a:off x="3791742" y="577546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9" name="object 236">
              <a:extLst>
                <a:ext uri="{FF2B5EF4-FFF2-40B4-BE49-F238E27FC236}">
                  <a16:creationId xmlns:a16="http://schemas.microsoft.com/office/drawing/2014/main" id="{923C480B-8F3F-4F1A-AD50-A953738DD9C8}"/>
                </a:ext>
              </a:extLst>
            </p:cNvPr>
            <p:cNvSpPr/>
            <p:nvPr/>
          </p:nvSpPr>
          <p:spPr>
            <a:xfrm>
              <a:off x="3791742" y="577546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0" name="object 237">
              <a:extLst>
                <a:ext uri="{FF2B5EF4-FFF2-40B4-BE49-F238E27FC236}">
                  <a16:creationId xmlns:a16="http://schemas.microsoft.com/office/drawing/2014/main" id="{FD1F678C-4299-4B93-A4B8-3B4F3BE5EAAB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1" name="object 238">
              <a:extLst>
                <a:ext uri="{FF2B5EF4-FFF2-40B4-BE49-F238E27FC236}">
                  <a16:creationId xmlns:a16="http://schemas.microsoft.com/office/drawing/2014/main" id="{8A86D832-9AE3-4FE3-8805-458037FB2025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2" name="object 239">
              <a:extLst>
                <a:ext uri="{FF2B5EF4-FFF2-40B4-BE49-F238E27FC236}">
                  <a16:creationId xmlns:a16="http://schemas.microsoft.com/office/drawing/2014/main" id="{331C38EA-4A6A-4FB6-83F9-5414DBCE4F13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3" name="object 240">
              <a:extLst>
                <a:ext uri="{FF2B5EF4-FFF2-40B4-BE49-F238E27FC236}">
                  <a16:creationId xmlns:a16="http://schemas.microsoft.com/office/drawing/2014/main" id="{357DA345-364C-4493-8B10-A6AC67905985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4" name="object 241">
              <a:extLst>
                <a:ext uri="{FF2B5EF4-FFF2-40B4-BE49-F238E27FC236}">
                  <a16:creationId xmlns:a16="http://schemas.microsoft.com/office/drawing/2014/main" id="{BCE74305-3AE2-4479-A9CD-841DD5BCEE75}"/>
                </a:ext>
              </a:extLst>
            </p:cNvPr>
            <p:cNvSpPr/>
            <p:nvPr/>
          </p:nvSpPr>
          <p:spPr>
            <a:xfrm>
              <a:off x="3348738" y="7166375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5" name="object 242">
              <a:extLst>
                <a:ext uri="{FF2B5EF4-FFF2-40B4-BE49-F238E27FC236}">
                  <a16:creationId xmlns:a16="http://schemas.microsoft.com/office/drawing/2014/main" id="{65B484F4-8DCE-48A2-9F82-37AE906CA5A7}"/>
                </a:ext>
              </a:extLst>
            </p:cNvPr>
            <p:cNvSpPr/>
            <p:nvPr/>
          </p:nvSpPr>
          <p:spPr>
            <a:xfrm>
              <a:off x="3348738" y="7166375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6" name="object 243">
              <a:extLst>
                <a:ext uri="{FF2B5EF4-FFF2-40B4-BE49-F238E27FC236}">
                  <a16:creationId xmlns:a16="http://schemas.microsoft.com/office/drawing/2014/main" id="{2CBEF8E5-1D8C-41D5-91BF-09DC056429D3}"/>
                </a:ext>
              </a:extLst>
            </p:cNvPr>
            <p:cNvSpPr/>
            <p:nvPr/>
          </p:nvSpPr>
          <p:spPr>
            <a:xfrm>
              <a:off x="3394332" y="7211969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7" name="object 244">
              <a:extLst>
                <a:ext uri="{FF2B5EF4-FFF2-40B4-BE49-F238E27FC236}">
                  <a16:creationId xmlns:a16="http://schemas.microsoft.com/office/drawing/2014/main" id="{D904A06D-0A0E-4D09-8290-EBCFD310A0D8}"/>
                </a:ext>
              </a:extLst>
            </p:cNvPr>
            <p:cNvSpPr/>
            <p:nvPr/>
          </p:nvSpPr>
          <p:spPr>
            <a:xfrm>
              <a:off x="3394332" y="7211969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8" name="object 245">
              <a:extLst>
                <a:ext uri="{FF2B5EF4-FFF2-40B4-BE49-F238E27FC236}">
                  <a16:creationId xmlns:a16="http://schemas.microsoft.com/office/drawing/2014/main" id="{2661A39D-78D3-432E-ABD2-4BF26D489F63}"/>
                </a:ext>
              </a:extLst>
            </p:cNvPr>
            <p:cNvSpPr/>
            <p:nvPr/>
          </p:nvSpPr>
          <p:spPr>
            <a:xfrm>
              <a:off x="3771063" y="5716148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9" name="object 246">
              <a:extLst>
                <a:ext uri="{FF2B5EF4-FFF2-40B4-BE49-F238E27FC236}">
                  <a16:creationId xmlns:a16="http://schemas.microsoft.com/office/drawing/2014/main" id="{AF58676C-A192-4152-869B-771D26FA1D55}"/>
                </a:ext>
              </a:extLst>
            </p:cNvPr>
            <p:cNvSpPr/>
            <p:nvPr/>
          </p:nvSpPr>
          <p:spPr>
            <a:xfrm>
              <a:off x="3771063" y="5716148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0" name="object 247">
              <a:extLst>
                <a:ext uri="{FF2B5EF4-FFF2-40B4-BE49-F238E27FC236}">
                  <a16:creationId xmlns:a16="http://schemas.microsoft.com/office/drawing/2014/main" id="{009C822A-53C0-4CD9-9FE8-DF2946560047}"/>
                </a:ext>
              </a:extLst>
            </p:cNvPr>
            <p:cNvSpPr/>
            <p:nvPr/>
          </p:nvSpPr>
          <p:spPr>
            <a:xfrm>
              <a:off x="3816658" y="5761742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1" name="object 248">
              <a:extLst>
                <a:ext uri="{FF2B5EF4-FFF2-40B4-BE49-F238E27FC236}">
                  <a16:creationId xmlns:a16="http://schemas.microsoft.com/office/drawing/2014/main" id="{2EDE3EE8-4788-469F-B004-E9A47A70EE2A}"/>
                </a:ext>
              </a:extLst>
            </p:cNvPr>
            <p:cNvSpPr/>
            <p:nvPr/>
          </p:nvSpPr>
          <p:spPr>
            <a:xfrm>
              <a:off x="3816658" y="5761742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2" name="object 249">
              <a:extLst>
                <a:ext uri="{FF2B5EF4-FFF2-40B4-BE49-F238E27FC236}">
                  <a16:creationId xmlns:a16="http://schemas.microsoft.com/office/drawing/2014/main" id="{CE7D76B0-4858-45BD-90CE-DDEF9947ED1C}"/>
                </a:ext>
              </a:extLst>
            </p:cNvPr>
            <p:cNvSpPr/>
            <p:nvPr/>
          </p:nvSpPr>
          <p:spPr>
            <a:xfrm>
              <a:off x="3746148" y="5729872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3" name="object 250">
              <a:extLst>
                <a:ext uri="{FF2B5EF4-FFF2-40B4-BE49-F238E27FC236}">
                  <a16:creationId xmlns:a16="http://schemas.microsoft.com/office/drawing/2014/main" id="{66D10D36-228A-4C6E-BE30-5B434B537A1C}"/>
                </a:ext>
              </a:extLst>
            </p:cNvPr>
            <p:cNvSpPr/>
            <p:nvPr/>
          </p:nvSpPr>
          <p:spPr>
            <a:xfrm>
              <a:off x="3746148" y="5729872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4" name="object 251">
              <a:extLst>
                <a:ext uri="{FF2B5EF4-FFF2-40B4-BE49-F238E27FC236}">
                  <a16:creationId xmlns:a16="http://schemas.microsoft.com/office/drawing/2014/main" id="{81D95E39-3369-41B6-AE24-8725F898C602}"/>
                </a:ext>
              </a:extLst>
            </p:cNvPr>
            <p:cNvSpPr/>
            <p:nvPr/>
          </p:nvSpPr>
          <p:spPr>
            <a:xfrm>
              <a:off x="3791742" y="577546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5" name="object 252">
              <a:extLst>
                <a:ext uri="{FF2B5EF4-FFF2-40B4-BE49-F238E27FC236}">
                  <a16:creationId xmlns:a16="http://schemas.microsoft.com/office/drawing/2014/main" id="{2863CC58-CEB8-47AB-9F09-83D4A3FA5700}"/>
                </a:ext>
              </a:extLst>
            </p:cNvPr>
            <p:cNvSpPr/>
            <p:nvPr/>
          </p:nvSpPr>
          <p:spPr>
            <a:xfrm>
              <a:off x="3791742" y="577546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6" name="object 253">
              <a:extLst>
                <a:ext uri="{FF2B5EF4-FFF2-40B4-BE49-F238E27FC236}">
                  <a16:creationId xmlns:a16="http://schemas.microsoft.com/office/drawing/2014/main" id="{8D255037-D567-453A-ABBF-33CD5929D7D6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7" name="object 254">
              <a:extLst>
                <a:ext uri="{FF2B5EF4-FFF2-40B4-BE49-F238E27FC236}">
                  <a16:creationId xmlns:a16="http://schemas.microsoft.com/office/drawing/2014/main" id="{D3D9C26C-5692-4DE5-AAF3-DF2838B6A7BB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8" name="object 255">
              <a:extLst>
                <a:ext uri="{FF2B5EF4-FFF2-40B4-BE49-F238E27FC236}">
                  <a16:creationId xmlns:a16="http://schemas.microsoft.com/office/drawing/2014/main" id="{E03EF1D1-5177-4BED-BB9B-A27C8E6EA831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9" name="object 256">
              <a:extLst>
                <a:ext uri="{FF2B5EF4-FFF2-40B4-BE49-F238E27FC236}">
                  <a16:creationId xmlns:a16="http://schemas.microsoft.com/office/drawing/2014/main" id="{07178CFB-E1F1-4F75-B37E-E0809FBC888D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0" name="object 257">
              <a:extLst>
                <a:ext uri="{FF2B5EF4-FFF2-40B4-BE49-F238E27FC236}">
                  <a16:creationId xmlns:a16="http://schemas.microsoft.com/office/drawing/2014/main" id="{26DC58C6-4848-4961-9FDF-0B41202696C6}"/>
                </a:ext>
              </a:extLst>
            </p:cNvPr>
            <p:cNvSpPr/>
            <p:nvPr/>
          </p:nvSpPr>
          <p:spPr>
            <a:xfrm>
              <a:off x="2963266" y="1839108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1" name="object 258">
              <a:extLst>
                <a:ext uri="{FF2B5EF4-FFF2-40B4-BE49-F238E27FC236}">
                  <a16:creationId xmlns:a16="http://schemas.microsoft.com/office/drawing/2014/main" id="{8624F75E-4EB4-4EAC-8A06-B30978D46443}"/>
                </a:ext>
              </a:extLst>
            </p:cNvPr>
            <p:cNvSpPr/>
            <p:nvPr/>
          </p:nvSpPr>
          <p:spPr>
            <a:xfrm>
              <a:off x="2963266" y="1839108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2" name="object 259">
              <a:extLst>
                <a:ext uri="{FF2B5EF4-FFF2-40B4-BE49-F238E27FC236}">
                  <a16:creationId xmlns:a16="http://schemas.microsoft.com/office/drawing/2014/main" id="{95967FF7-2C67-4E97-8274-9CD855B63C10}"/>
                </a:ext>
              </a:extLst>
            </p:cNvPr>
            <p:cNvSpPr/>
            <p:nvPr/>
          </p:nvSpPr>
          <p:spPr>
            <a:xfrm>
              <a:off x="3008860" y="1884702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3" name="object 260">
              <a:extLst>
                <a:ext uri="{FF2B5EF4-FFF2-40B4-BE49-F238E27FC236}">
                  <a16:creationId xmlns:a16="http://schemas.microsoft.com/office/drawing/2014/main" id="{0BAF8B0D-6D13-4CCA-85D1-E62F7E240697}"/>
                </a:ext>
              </a:extLst>
            </p:cNvPr>
            <p:cNvSpPr/>
            <p:nvPr/>
          </p:nvSpPr>
          <p:spPr>
            <a:xfrm>
              <a:off x="3008860" y="1884702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4" name="object 261">
              <a:extLst>
                <a:ext uri="{FF2B5EF4-FFF2-40B4-BE49-F238E27FC236}">
                  <a16:creationId xmlns:a16="http://schemas.microsoft.com/office/drawing/2014/main" id="{BB57778A-DC73-4277-8FD1-CEFEFA148286}"/>
                </a:ext>
              </a:extLst>
            </p:cNvPr>
            <p:cNvSpPr/>
            <p:nvPr/>
          </p:nvSpPr>
          <p:spPr>
            <a:xfrm>
              <a:off x="3560060" y="172913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87EB9E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5" name="object 262">
              <a:extLst>
                <a:ext uri="{FF2B5EF4-FFF2-40B4-BE49-F238E27FC236}">
                  <a16:creationId xmlns:a16="http://schemas.microsoft.com/office/drawing/2014/main" id="{EA3B3D8C-4435-4A40-A545-BFEEBFDACC4D}"/>
                </a:ext>
              </a:extLst>
            </p:cNvPr>
            <p:cNvSpPr/>
            <p:nvPr/>
          </p:nvSpPr>
          <p:spPr>
            <a:xfrm>
              <a:off x="3560060" y="172913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6" name="object 263">
              <a:extLst>
                <a:ext uri="{FF2B5EF4-FFF2-40B4-BE49-F238E27FC236}">
                  <a16:creationId xmlns:a16="http://schemas.microsoft.com/office/drawing/2014/main" id="{C9909E71-E673-4D00-A79C-771AD5D65983}"/>
                </a:ext>
              </a:extLst>
            </p:cNvPr>
            <p:cNvSpPr/>
            <p:nvPr/>
          </p:nvSpPr>
          <p:spPr>
            <a:xfrm>
              <a:off x="3605654" y="177473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87EB9E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7" name="object 264">
              <a:extLst>
                <a:ext uri="{FF2B5EF4-FFF2-40B4-BE49-F238E27FC236}">
                  <a16:creationId xmlns:a16="http://schemas.microsoft.com/office/drawing/2014/main" id="{3A2BDAE6-75B7-4238-9C20-BA7849FFC201}"/>
                </a:ext>
              </a:extLst>
            </p:cNvPr>
            <p:cNvSpPr/>
            <p:nvPr/>
          </p:nvSpPr>
          <p:spPr>
            <a:xfrm>
              <a:off x="3605654" y="177473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8" name="object 265">
              <a:extLst>
                <a:ext uri="{FF2B5EF4-FFF2-40B4-BE49-F238E27FC236}">
                  <a16:creationId xmlns:a16="http://schemas.microsoft.com/office/drawing/2014/main" id="{A1ED0D57-FD15-4075-A2FE-F8C34A4F80DC}"/>
                </a:ext>
              </a:extLst>
            </p:cNvPr>
            <p:cNvSpPr/>
            <p:nvPr/>
          </p:nvSpPr>
          <p:spPr>
            <a:xfrm>
              <a:off x="3560060" y="172913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9" name="object 266">
              <a:extLst>
                <a:ext uri="{FF2B5EF4-FFF2-40B4-BE49-F238E27FC236}">
                  <a16:creationId xmlns:a16="http://schemas.microsoft.com/office/drawing/2014/main" id="{6A7B66F9-2AC9-4096-8A41-C57CCE0CD18E}"/>
                </a:ext>
              </a:extLst>
            </p:cNvPr>
            <p:cNvSpPr/>
            <p:nvPr/>
          </p:nvSpPr>
          <p:spPr>
            <a:xfrm>
              <a:off x="3560060" y="172913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0" name="object 267">
              <a:extLst>
                <a:ext uri="{FF2B5EF4-FFF2-40B4-BE49-F238E27FC236}">
                  <a16:creationId xmlns:a16="http://schemas.microsoft.com/office/drawing/2014/main" id="{B0B3D2BE-0932-44CE-B6B4-EEE5D4BB0032}"/>
                </a:ext>
              </a:extLst>
            </p:cNvPr>
            <p:cNvSpPr/>
            <p:nvPr/>
          </p:nvSpPr>
          <p:spPr>
            <a:xfrm>
              <a:off x="3605654" y="177473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87EB9E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1" name="object 268">
              <a:extLst>
                <a:ext uri="{FF2B5EF4-FFF2-40B4-BE49-F238E27FC236}">
                  <a16:creationId xmlns:a16="http://schemas.microsoft.com/office/drawing/2014/main" id="{226D378F-5BFC-455A-8AF3-A96E60BC13CA}"/>
                </a:ext>
              </a:extLst>
            </p:cNvPr>
            <p:cNvSpPr/>
            <p:nvPr/>
          </p:nvSpPr>
          <p:spPr>
            <a:xfrm>
              <a:off x="3605654" y="177473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2" name="object 269">
              <a:extLst>
                <a:ext uri="{FF2B5EF4-FFF2-40B4-BE49-F238E27FC236}">
                  <a16:creationId xmlns:a16="http://schemas.microsoft.com/office/drawing/2014/main" id="{7D9E89C7-93BB-4D2A-A0BA-920D0848AB83}"/>
                </a:ext>
              </a:extLst>
            </p:cNvPr>
            <p:cNvSpPr/>
            <p:nvPr/>
          </p:nvSpPr>
          <p:spPr>
            <a:xfrm>
              <a:off x="3082416" y="794937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3" name="object 270">
              <a:extLst>
                <a:ext uri="{FF2B5EF4-FFF2-40B4-BE49-F238E27FC236}">
                  <a16:creationId xmlns:a16="http://schemas.microsoft.com/office/drawing/2014/main" id="{27CC1F86-8503-4740-BAA7-5982C42F2C17}"/>
                </a:ext>
              </a:extLst>
            </p:cNvPr>
            <p:cNvSpPr/>
            <p:nvPr/>
          </p:nvSpPr>
          <p:spPr>
            <a:xfrm>
              <a:off x="3082416" y="794937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4" name="object 271">
              <a:extLst>
                <a:ext uri="{FF2B5EF4-FFF2-40B4-BE49-F238E27FC236}">
                  <a16:creationId xmlns:a16="http://schemas.microsoft.com/office/drawing/2014/main" id="{576D72AB-6C2F-43F0-9AF6-501F61956AC8}"/>
                </a:ext>
              </a:extLst>
            </p:cNvPr>
            <p:cNvSpPr/>
            <p:nvPr/>
          </p:nvSpPr>
          <p:spPr>
            <a:xfrm>
              <a:off x="3128010" y="799497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87EB9E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5" name="object 272">
              <a:extLst>
                <a:ext uri="{FF2B5EF4-FFF2-40B4-BE49-F238E27FC236}">
                  <a16:creationId xmlns:a16="http://schemas.microsoft.com/office/drawing/2014/main" id="{2F12FBFE-8837-4A69-9E14-90A21736B1A6}"/>
                </a:ext>
              </a:extLst>
            </p:cNvPr>
            <p:cNvSpPr/>
            <p:nvPr/>
          </p:nvSpPr>
          <p:spPr>
            <a:xfrm>
              <a:off x="3128010" y="799497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6" name="object 273">
              <a:extLst>
                <a:ext uri="{FF2B5EF4-FFF2-40B4-BE49-F238E27FC236}">
                  <a16:creationId xmlns:a16="http://schemas.microsoft.com/office/drawing/2014/main" id="{8397F93B-9A59-47CA-AB8A-690AF7FAEBEA}"/>
                </a:ext>
              </a:extLst>
            </p:cNvPr>
            <p:cNvSpPr/>
            <p:nvPr/>
          </p:nvSpPr>
          <p:spPr>
            <a:xfrm>
              <a:off x="2909098" y="6745890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7" name="object 274">
              <a:extLst>
                <a:ext uri="{FF2B5EF4-FFF2-40B4-BE49-F238E27FC236}">
                  <a16:creationId xmlns:a16="http://schemas.microsoft.com/office/drawing/2014/main" id="{BD34A132-FECB-48C4-9E25-20D0A1F60BEB}"/>
                </a:ext>
              </a:extLst>
            </p:cNvPr>
            <p:cNvSpPr/>
            <p:nvPr/>
          </p:nvSpPr>
          <p:spPr>
            <a:xfrm>
              <a:off x="2909098" y="6745890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8" name="object 275">
              <a:extLst>
                <a:ext uri="{FF2B5EF4-FFF2-40B4-BE49-F238E27FC236}">
                  <a16:creationId xmlns:a16="http://schemas.microsoft.com/office/drawing/2014/main" id="{6B7E5978-C36B-482A-8682-6F4601F2C54D}"/>
                </a:ext>
              </a:extLst>
            </p:cNvPr>
            <p:cNvSpPr/>
            <p:nvPr/>
          </p:nvSpPr>
          <p:spPr>
            <a:xfrm>
              <a:off x="2954693" y="6791484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87EB9E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9" name="object 276">
              <a:extLst>
                <a:ext uri="{FF2B5EF4-FFF2-40B4-BE49-F238E27FC236}">
                  <a16:creationId xmlns:a16="http://schemas.microsoft.com/office/drawing/2014/main" id="{2055DFE3-1E9A-44F8-A4B1-FFFCE901E753}"/>
                </a:ext>
              </a:extLst>
            </p:cNvPr>
            <p:cNvSpPr/>
            <p:nvPr/>
          </p:nvSpPr>
          <p:spPr>
            <a:xfrm>
              <a:off x="2954693" y="6791484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graphicFrame>
        <p:nvGraphicFramePr>
          <p:cNvPr id="280" name="Tabla 279">
            <a:extLst>
              <a:ext uri="{FF2B5EF4-FFF2-40B4-BE49-F238E27FC236}">
                <a16:creationId xmlns:a16="http://schemas.microsoft.com/office/drawing/2014/main" id="{71197F51-06FF-4D31-AFEB-E9DDA1065C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9245886"/>
              </p:ext>
            </p:extLst>
          </p:nvPr>
        </p:nvGraphicFramePr>
        <p:xfrm>
          <a:off x="405252" y="619409"/>
          <a:ext cx="6905188" cy="6183495"/>
        </p:xfrm>
        <a:graphic>
          <a:graphicData uri="http://schemas.openxmlformats.org/drawingml/2006/table">
            <a:tbl>
              <a:tblPr firstRow="1">
                <a:tableStyleId>{9D7B26C5-4107-4FEC-AEDC-1716B250A1EF}</a:tableStyleId>
              </a:tblPr>
              <a:tblGrid>
                <a:gridCol w="704236">
                  <a:extLst>
                    <a:ext uri="{9D8B030D-6E8A-4147-A177-3AD203B41FA5}">
                      <a16:colId xmlns:a16="http://schemas.microsoft.com/office/drawing/2014/main" val="29689370"/>
                    </a:ext>
                  </a:extLst>
                </a:gridCol>
                <a:gridCol w="4278472">
                  <a:extLst>
                    <a:ext uri="{9D8B030D-6E8A-4147-A177-3AD203B41FA5}">
                      <a16:colId xmlns:a16="http://schemas.microsoft.com/office/drawing/2014/main" val="2533371649"/>
                    </a:ext>
                  </a:extLst>
                </a:gridCol>
                <a:gridCol w="793684">
                  <a:extLst>
                    <a:ext uri="{9D8B030D-6E8A-4147-A177-3AD203B41FA5}">
                      <a16:colId xmlns:a16="http://schemas.microsoft.com/office/drawing/2014/main" val="1423956729"/>
                    </a:ext>
                  </a:extLst>
                </a:gridCol>
                <a:gridCol w="1128796">
                  <a:extLst>
                    <a:ext uri="{9D8B030D-6E8A-4147-A177-3AD203B41FA5}">
                      <a16:colId xmlns:a16="http://schemas.microsoft.com/office/drawing/2014/main" val="3990774897"/>
                    </a:ext>
                  </a:extLst>
                </a:gridCol>
              </a:tblGrid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1200"/>
                        </a:lnSpc>
                      </a:pPr>
                      <a:r>
                        <a:rPr lang="es-CL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Código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s-CL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Cuenca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s-CL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Área Km2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s-CL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Tipo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8555645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12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010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u="none" strike="noStrike" dirty="0" err="1">
                          <a:solidFill>
                            <a:srgbClr val="294666"/>
                          </a:solidFill>
                          <a:effectLst/>
                        </a:rPr>
                        <a:t>Altiplánicas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11.369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u="none" strike="noStrike" dirty="0" err="1">
                          <a:solidFill>
                            <a:srgbClr val="294666"/>
                          </a:solidFill>
                          <a:effectLst/>
                        </a:rPr>
                        <a:t>Endorreica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6850029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011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Quebrada de La Concordia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785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079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5295629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012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Río Lluta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3.437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6719355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013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Río San José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3.194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40596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014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Costeras Río San José - Quebrada Camarones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2.675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4596965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015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Quebrada Río Camarones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4.682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4471804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016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Costeras Río Camarones - Pampa del Tamarugal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3.806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6199428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>
                          <a:solidFill>
                            <a:srgbClr val="294666"/>
                          </a:solidFill>
                          <a:effectLst/>
                        </a:rPr>
                        <a:t>017</a:t>
                      </a:r>
                      <a:endParaRPr lang="es-CL" sz="1200" b="1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spc="-15" dirty="0">
                          <a:solidFill>
                            <a:srgbClr val="294666"/>
                          </a:solidFill>
                          <a:effectLst/>
                        </a:rPr>
                        <a:t>Pampa del </a:t>
                      </a:r>
                      <a:r>
                        <a:rPr lang="en-US" sz="1200" b="1" u="none" strike="noStrike" spc="-15" dirty="0" err="1">
                          <a:solidFill>
                            <a:srgbClr val="294666"/>
                          </a:solidFill>
                          <a:effectLst/>
                        </a:rPr>
                        <a:t>Tamarugal</a:t>
                      </a:r>
                      <a:endParaRPr lang="es-CL" sz="1200" b="1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>
                          <a:solidFill>
                            <a:srgbClr val="294666"/>
                          </a:solidFill>
                          <a:effectLst/>
                        </a:rPr>
                        <a:t>17.353</a:t>
                      </a:r>
                      <a:endParaRPr lang="es-CL" sz="1200" b="1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 err="1">
                          <a:solidFill>
                            <a:srgbClr val="294666"/>
                          </a:solidFill>
                          <a:effectLst/>
                        </a:rPr>
                        <a:t>Endorreica</a:t>
                      </a:r>
                      <a:endParaRPr lang="es-CL" sz="1200" b="1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68996573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018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 dirty="0" err="1">
                          <a:solidFill>
                            <a:srgbClr val="294666"/>
                          </a:solidFill>
                          <a:effectLst/>
                        </a:rPr>
                        <a:t>Costeras</a:t>
                      </a:r>
                      <a:r>
                        <a:rPr lang="en-US" sz="1200" u="none" strike="noStrike" spc="-20" dirty="0">
                          <a:solidFill>
                            <a:srgbClr val="294666"/>
                          </a:solidFill>
                          <a:effectLst/>
                        </a:rPr>
                        <a:t> </a:t>
                      </a:r>
                      <a:r>
                        <a:rPr lang="en-US" sz="1200" u="none" strike="noStrike" spc="-20" dirty="0" err="1">
                          <a:solidFill>
                            <a:srgbClr val="294666"/>
                          </a:solidFill>
                          <a:effectLst/>
                        </a:rPr>
                        <a:t>Tilviche</a:t>
                      </a:r>
                      <a:r>
                        <a:rPr lang="en-US" sz="1200" u="none" strike="noStrike" spc="-20" dirty="0">
                          <a:solidFill>
                            <a:srgbClr val="294666"/>
                          </a:solidFill>
                          <a:effectLst/>
                        </a:rPr>
                        <a:t> - Loa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5.847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 dirty="0" err="1">
                          <a:solidFill>
                            <a:srgbClr val="294666"/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7529806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020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5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Fronterizas Salar Michincha - Río Loa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2.675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Endorreica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1519513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>
                          <a:solidFill>
                            <a:srgbClr val="294666"/>
                          </a:solidFill>
                          <a:effectLst/>
                        </a:rPr>
                        <a:t>021</a:t>
                      </a:r>
                      <a:endParaRPr lang="es-CL" sz="1200" b="1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spc="-10" dirty="0">
                          <a:solidFill>
                            <a:srgbClr val="294666"/>
                          </a:solidFill>
                          <a:effectLst/>
                        </a:rPr>
                        <a:t>Río Loa</a:t>
                      </a:r>
                      <a:endParaRPr lang="es-CL" sz="1200" b="1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>
                          <a:solidFill>
                            <a:srgbClr val="294666"/>
                          </a:solidFill>
                          <a:effectLst/>
                        </a:rPr>
                        <a:t>33.081</a:t>
                      </a:r>
                      <a:endParaRPr lang="es-CL" sz="1200" b="1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spc="-15" dirty="0" err="1">
                          <a:solidFill>
                            <a:srgbClr val="294666"/>
                          </a:solidFill>
                          <a:effectLst/>
                        </a:rPr>
                        <a:t>Exorreica</a:t>
                      </a:r>
                      <a:endParaRPr lang="es-CL" sz="1200" b="1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1688688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022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 dirty="0" err="1">
                          <a:solidFill>
                            <a:srgbClr val="294666"/>
                          </a:solidFill>
                          <a:effectLst/>
                        </a:rPr>
                        <a:t>Costeras</a:t>
                      </a:r>
                      <a:r>
                        <a:rPr lang="en-US" sz="1200" u="none" strike="noStrike" spc="-20" dirty="0">
                          <a:solidFill>
                            <a:srgbClr val="294666"/>
                          </a:solidFill>
                          <a:effectLst/>
                        </a:rPr>
                        <a:t> Río Loa - Quebrada Caracoles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8.377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 dirty="0" err="1">
                          <a:solidFill>
                            <a:srgbClr val="294666"/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6538145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023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5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Fronterizas</a:t>
                      </a:r>
                      <a:r>
                        <a:rPr lang="en-US" sz="1200" u="none" strike="noStrike" spc="-25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en-US" sz="1200" u="none" strike="noStrike" spc="-25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Salares</a:t>
                      </a:r>
                      <a:r>
                        <a:rPr lang="en-US" sz="1200" u="none" strike="noStrike" spc="-25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Atacama - </a:t>
                      </a:r>
                      <a:r>
                        <a:rPr lang="en-US" sz="1200" u="none" strike="noStrike" spc="-25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Socompa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4.055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Endorreica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9705592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024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Endorreica entre Fronterizas y Salar Atacama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5.308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Endorreica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4395837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>
                          <a:solidFill>
                            <a:srgbClr val="294666"/>
                          </a:solidFill>
                          <a:effectLst/>
                        </a:rPr>
                        <a:t>025</a:t>
                      </a:r>
                      <a:endParaRPr lang="es-CL" sz="1200" b="1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 err="1">
                          <a:solidFill>
                            <a:srgbClr val="294666"/>
                          </a:solidFill>
                          <a:effectLst/>
                        </a:rPr>
                        <a:t>Salar</a:t>
                      </a:r>
                      <a:r>
                        <a:rPr lang="en-US" sz="1200" b="1" u="none" strike="noStrike" dirty="0">
                          <a:solidFill>
                            <a:srgbClr val="294666"/>
                          </a:solidFill>
                          <a:effectLst/>
                        </a:rPr>
                        <a:t> de Atacama</a:t>
                      </a:r>
                      <a:endParaRPr lang="es-CL" sz="1200" b="1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>
                          <a:solidFill>
                            <a:srgbClr val="294666"/>
                          </a:solidFill>
                          <a:effectLst/>
                        </a:rPr>
                        <a:t>15.576</a:t>
                      </a:r>
                      <a:endParaRPr lang="es-CL" sz="1200" b="1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 err="1">
                          <a:solidFill>
                            <a:srgbClr val="294666"/>
                          </a:solidFill>
                          <a:effectLst/>
                        </a:rPr>
                        <a:t>Endorreica</a:t>
                      </a:r>
                      <a:endParaRPr lang="es-CL" sz="1200" b="1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8400401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026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Endorreicas</a:t>
                      </a: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en-US" sz="1200" u="none" strike="noStrike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Salar</a:t>
                      </a: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Atacama - </a:t>
                      </a:r>
                      <a:r>
                        <a:rPr lang="en-US" sz="1200" u="none" strike="noStrike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Vertiente</a:t>
                      </a: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en-US" sz="1200" u="none" strike="noStrike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Pacífico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14.473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Endorreica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7841568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027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rgbClr val="294666"/>
                          </a:solidFill>
                          <a:effectLst/>
                        </a:rPr>
                        <a:t>Quebrada Caracoles</a:t>
                      </a:r>
                      <a:endParaRPr lang="es-CL" sz="1200" b="0" i="0" u="none" strike="noStrike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rgbClr val="294666"/>
                          </a:solidFill>
                          <a:effectLst/>
                        </a:rPr>
                        <a:t>18.295</a:t>
                      </a:r>
                      <a:endParaRPr lang="es-CL" sz="1200" b="0" i="0" u="none" strike="noStrike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solidFill>
                            <a:srgbClr val="294666"/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0900725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028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Quebrada La Negra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11.347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 dirty="0" err="1">
                          <a:solidFill>
                            <a:srgbClr val="294666"/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3149663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029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Costeras entre Quebrada La Negra y Quebrada Pan de Ázucar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16.897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0274203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030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 err="1">
                          <a:solidFill>
                            <a:srgbClr val="294666"/>
                          </a:solidFill>
                          <a:effectLst/>
                        </a:rPr>
                        <a:t>Endorreicas</a:t>
                      </a: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 entre Frontera y </a:t>
                      </a:r>
                      <a:r>
                        <a:rPr lang="en-US" sz="1200" u="none" strike="noStrike" dirty="0" err="1">
                          <a:solidFill>
                            <a:srgbClr val="294666"/>
                          </a:solidFill>
                          <a:effectLst/>
                        </a:rPr>
                        <a:t>Vertiente</a:t>
                      </a: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 del </a:t>
                      </a:r>
                      <a:r>
                        <a:rPr lang="en-US" sz="1200" u="none" strike="noStrike" dirty="0" err="1">
                          <a:solidFill>
                            <a:srgbClr val="294666"/>
                          </a:solidFill>
                          <a:effectLst/>
                        </a:rPr>
                        <a:t>Pacífico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15.618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 err="1">
                          <a:solidFill>
                            <a:srgbClr val="294666"/>
                          </a:solidFill>
                          <a:effectLst/>
                        </a:rPr>
                        <a:t>Endorreica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7692006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031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Costeras Quebrada Pan de Ázucar - Río Salado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6.626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4373792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032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0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Río Salado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7.528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1082271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033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 dirty="0" err="1">
                          <a:solidFill>
                            <a:srgbClr val="294666"/>
                          </a:solidFill>
                          <a:effectLst/>
                        </a:rPr>
                        <a:t>Costeras</a:t>
                      </a:r>
                      <a:r>
                        <a:rPr lang="en-US" sz="1200" u="none" strike="noStrike" spc="-20" dirty="0">
                          <a:solidFill>
                            <a:srgbClr val="294666"/>
                          </a:solidFill>
                          <a:effectLst/>
                        </a:rPr>
                        <a:t> e </a:t>
                      </a:r>
                      <a:r>
                        <a:rPr lang="en-US" sz="1200" u="none" strike="noStrike" spc="-20" dirty="0" err="1">
                          <a:solidFill>
                            <a:srgbClr val="294666"/>
                          </a:solidFill>
                          <a:effectLst/>
                        </a:rPr>
                        <a:t>islas</a:t>
                      </a:r>
                      <a:r>
                        <a:rPr lang="en-US" sz="1200" u="none" strike="noStrike" spc="-20" dirty="0">
                          <a:solidFill>
                            <a:srgbClr val="294666"/>
                          </a:solidFill>
                          <a:effectLst/>
                        </a:rPr>
                        <a:t> Río Salado - Río </a:t>
                      </a:r>
                      <a:r>
                        <a:rPr lang="en-US" sz="1200" u="none" strike="noStrike" spc="-20" dirty="0" err="1">
                          <a:solidFill>
                            <a:srgbClr val="294666"/>
                          </a:solidFill>
                          <a:effectLst/>
                        </a:rPr>
                        <a:t>Copiapó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rgbClr val="294666"/>
                          </a:solidFill>
                          <a:effectLst/>
                        </a:rPr>
                        <a:t>5.849</a:t>
                      </a:r>
                      <a:endParaRPr lang="es-CL" sz="1200" b="0" i="0" u="none" strike="noStrike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 dirty="0" err="1">
                          <a:solidFill>
                            <a:srgbClr val="294666"/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9322529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>
                          <a:solidFill>
                            <a:srgbClr val="294666"/>
                          </a:solidFill>
                          <a:effectLst/>
                        </a:rPr>
                        <a:t>034</a:t>
                      </a:r>
                      <a:endParaRPr lang="es-CL" sz="1200" b="1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spc="-10" dirty="0">
                          <a:solidFill>
                            <a:srgbClr val="294666"/>
                          </a:solidFill>
                          <a:effectLst/>
                        </a:rPr>
                        <a:t>Río </a:t>
                      </a:r>
                      <a:r>
                        <a:rPr lang="en-US" sz="1200" b="1" u="none" strike="noStrike" spc="-10" dirty="0" err="1">
                          <a:solidFill>
                            <a:srgbClr val="294666"/>
                          </a:solidFill>
                          <a:effectLst/>
                        </a:rPr>
                        <a:t>Copiapó</a:t>
                      </a:r>
                      <a:endParaRPr lang="es-CL" sz="1200" b="1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>
                          <a:solidFill>
                            <a:srgbClr val="294666"/>
                          </a:solidFill>
                          <a:effectLst/>
                        </a:rPr>
                        <a:t>18.703</a:t>
                      </a:r>
                      <a:endParaRPr lang="es-CL" sz="1200" b="1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spc="-15" dirty="0" err="1">
                          <a:solidFill>
                            <a:srgbClr val="294666"/>
                          </a:solidFill>
                          <a:effectLst/>
                        </a:rPr>
                        <a:t>Exorreica</a:t>
                      </a:r>
                      <a:endParaRPr lang="es-CL" sz="1200" b="1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0778108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035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 dirty="0" err="1">
                          <a:solidFill>
                            <a:srgbClr val="294666"/>
                          </a:solidFill>
                          <a:effectLst/>
                        </a:rPr>
                        <a:t>Costeras</a:t>
                      </a:r>
                      <a:r>
                        <a:rPr lang="en-US" sz="1200" u="none" strike="noStrike" spc="-20" dirty="0">
                          <a:solidFill>
                            <a:srgbClr val="294666"/>
                          </a:solidFill>
                          <a:effectLst/>
                        </a:rPr>
                        <a:t> entre Río </a:t>
                      </a:r>
                      <a:r>
                        <a:rPr lang="en-US" sz="1200" u="none" strike="noStrike" spc="-20" dirty="0" err="1">
                          <a:solidFill>
                            <a:srgbClr val="294666"/>
                          </a:solidFill>
                          <a:effectLst/>
                        </a:rPr>
                        <a:t>Copiapó</a:t>
                      </a:r>
                      <a:r>
                        <a:rPr lang="en-US" sz="1200" u="none" strike="noStrike" spc="-20" dirty="0">
                          <a:solidFill>
                            <a:srgbClr val="294666"/>
                          </a:solidFill>
                          <a:effectLst/>
                        </a:rPr>
                        <a:t> y Quebrada </a:t>
                      </a:r>
                      <a:r>
                        <a:rPr lang="en-US" sz="1200" u="none" strike="noStrike" spc="-20" dirty="0" err="1">
                          <a:solidFill>
                            <a:srgbClr val="294666"/>
                          </a:solidFill>
                          <a:effectLst/>
                        </a:rPr>
                        <a:t>Totoral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2.046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 dirty="0" err="1">
                          <a:solidFill>
                            <a:srgbClr val="294666"/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1686060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036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Quebrada </a:t>
                      </a:r>
                      <a:r>
                        <a:rPr lang="en-US" sz="1200" u="none" strike="noStrike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Totoral</a:t>
                      </a: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y </a:t>
                      </a:r>
                      <a:r>
                        <a:rPr lang="en-US" sz="1200" u="none" strike="noStrike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costeras</a:t>
                      </a: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hasta Quebrada </a:t>
                      </a:r>
                      <a:r>
                        <a:rPr lang="en-US" sz="1200" u="none" strike="noStrike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Carrizal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5.944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40588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037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Quebrada </a:t>
                      </a:r>
                      <a:r>
                        <a:rPr lang="en-US" sz="1200" u="none" strike="noStrike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Carrizal</a:t>
                      </a: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y </a:t>
                      </a:r>
                      <a:r>
                        <a:rPr lang="en-US" sz="1200" u="none" strike="noStrike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costeras</a:t>
                      </a: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hasta Río </a:t>
                      </a:r>
                      <a:r>
                        <a:rPr lang="en-US" sz="1200" u="none" strike="noStrike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Huasco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2.415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8517188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038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0" dirty="0">
                          <a:solidFill>
                            <a:srgbClr val="294666"/>
                          </a:solidFill>
                          <a:effectLst/>
                        </a:rPr>
                        <a:t>Río </a:t>
                      </a:r>
                      <a:r>
                        <a:rPr lang="en-US" sz="1200" u="none" strike="noStrike" spc="-10" dirty="0" err="1">
                          <a:solidFill>
                            <a:srgbClr val="294666"/>
                          </a:solidFill>
                          <a:effectLst/>
                        </a:rPr>
                        <a:t>Huasco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rgbClr val="294666"/>
                          </a:solidFill>
                          <a:effectLst/>
                        </a:rPr>
                        <a:t>9.813</a:t>
                      </a:r>
                      <a:endParaRPr lang="es-CL" sz="1200" b="0" i="0" u="none" strike="noStrike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solidFill>
                            <a:srgbClr val="294666"/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7748467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039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 dirty="0" err="1">
                          <a:solidFill>
                            <a:srgbClr val="294666"/>
                          </a:solidFill>
                          <a:effectLst/>
                        </a:rPr>
                        <a:t>Costeras</a:t>
                      </a:r>
                      <a:r>
                        <a:rPr lang="en-US" sz="1200" u="none" strike="noStrike" spc="-20" dirty="0">
                          <a:solidFill>
                            <a:srgbClr val="294666"/>
                          </a:solidFill>
                          <a:effectLst/>
                        </a:rPr>
                        <a:t> e </a:t>
                      </a:r>
                      <a:r>
                        <a:rPr lang="en-US" sz="1200" u="none" strike="noStrike" spc="-20" dirty="0" err="1">
                          <a:solidFill>
                            <a:srgbClr val="294666"/>
                          </a:solidFill>
                          <a:effectLst/>
                        </a:rPr>
                        <a:t>islas</a:t>
                      </a:r>
                      <a:r>
                        <a:rPr lang="en-US" sz="1200" u="none" strike="noStrike" spc="-20" dirty="0">
                          <a:solidFill>
                            <a:srgbClr val="294666"/>
                          </a:solidFill>
                          <a:effectLst/>
                        </a:rPr>
                        <a:t> entre Río </a:t>
                      </a:r>
                      <a:r>
                        <a:rPr lang="en-US" sz="1200" u="none" strike="noStrike" spc="-20" dirty="0" err="1">
                          <a:solidFill>
                            <a:srgbClr val="294666"/>
                          </a:solidFill>
                          <a:effectLst/>
                        </a:rPr>
                        <a:t>Huasco</a:t>
                      </a:r>
                      <a:r>
                        <a:rPr lang="en-US" sz="1200" u="none" strike="noStrike" spc="-20" dirty="0">
                          <a:solidFill>
                            <a:srgbClr val="294666"/>
                          </a:solidFill>
                          <a:effectLst/>
                        </a:rPr>
                        <a:t> y </a:t>
                      </a:r>
                      <a:r>
                        <a:rPr lang="en-US" sz="1200" u="none" strike="noStrike" spc="-20" dirty="0" err="1">
                          <a:solidFill>
                            <a:srgbClr val="294666"/>
                          </a:solidFill>
                          <a:effectLst/>
                        </a:rPr>
                        <a:t>Cuarta</a:t>
                      </a:r>
                      <a:r>
                        <a:rPr lang="en-US" sz="1200" u="none" strike="noStrike" spc="-20" dirty="0">
                          <a:solidFill>
                            <a:srgbClr val="294666"/>
                          </a:solidFill>
                          <a:effectLst/>
                        </a:rPr>
                        <a:t> </a:t>
                      </a:r>
                      <a:r>
                        <a:rPr lang="en-US" sz="1200" u="none" strike="noStrike" spc="-20" dirty="0" err="1">
                          <a:solidFill>
                            <a:srgbClr val="294666"/>
                          </a:solidFill>
                          <a:effectLst/>
                        </a:rPr>
                        <a:t>Región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3.959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 dirty="0" err="1">
                          <a:solidFill>
                            <a:srgbClr val="294666"/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8163514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040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Costeras</a:t>
                      </a:r>
                      <a:r>
                        <a:rPr lang="en-US" sz="1200" u="none" strike="noStrike" spc="-20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e </a:t>
                      </a:r>
                      <a:r>
                        <a:rPr lang="en-US" sz="1200" u="none" strike="noStrike" spc="-2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islas</a:t>
                      </a:r>
                      <a:r>
                        <a:rPr lang="en-US" sz="1200" u="none" strike="noStrike" spc="-20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entre </a:t>
                      </a:r>
                      <a:r>
                        <a:rPr lang="en-US" sz="1200" u="none" strike="noStrike" spc="-2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Tercera</a:t>
                      </a:r>
                      <a:r>
                        <a:rPr lang="en-US" sz="1200" u="none" strike="noStrike" spc="-20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 </a:t>
                      </a:r>
                      <a:r>
                        <a:rPr lang="en-US" sz="1200" u="none" strike="noStrike" spc="-2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Región</a:t>
                      </a:r>
                      <a:r>
                        <a:rPr lang="en-US" sz="1200" u="none" strike="noStrike" spc="-20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y Quebrada Los </a:t>
                      </a:r>
                      <a:r>
                        <a:rPr lang="en-US" sz="1200" u="none" strike="noStrike" spc="-2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Choros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230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079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7398479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041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0" dirty="0">
                          <a:solidFill>
                            <a:srgbClr val="294666"/>
                          </a:solidFill>
                          <a:effectLst/>
                        </a:rPr>
                        <a:t>Río Los </a:t>
                      </a:r>
                      <a:r>
                        <a:rPr lang="en-US" sz="1200" u="none" strike="noStrike" spc="-10" dirty="0" err="1">
                          <a:solidFill>
                            <a:srgbClr val="294666"/>
                          </a:solidFill>
                          <a:effectLst/>
                        </a:rPr>
                        <a:t>Choros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3.838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 dirty="0" err="1">
                          <a:solidFill>
                            <a:srgbClr val="294666"/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5131342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042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Costeras</a:t>
                      </a:r>
                      <a:r>
                        <a:rPr lang="en-US" sz="1200" u="none" strike="noStrike" spc="-20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en-US" sz="1200" u="none" strike="noStrike" spc="-2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entrre</a:t>
                      </a:r>
                      <a:r>
                        <a:rPr lang="en-US" sz="1200" u="none" strike="noStrike" spc="-20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Río Los </a:t>
                      </a:r>
                      <a:r>
                        <a:rPr lang="en-US" sz="1200" u="none" strike="noStrike" spc="-2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Choros</a:t>
                      </a:r>
                      <a:r>
                        <a:rPr lang="en-US" sz="1200" u="none" strike="noStrike" spc="-20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y Río </a:t>
                      </a:r>
                      <a:r>
                        <a:rPr lang="en-US" sz="1200" u="none" strike="noStrike" spc="-2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Elqui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441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079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25422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043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Río Elqui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9.825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7891210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044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Costeras</a:t>
                      </a:r>
                      <a:r>
                        <a:rPr lang="en-US" sz="1200" u="none" strike="noStrike" spc="-20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entre </a:t>
                      </a:r>
                      <a:r>
                        <a:rPr lang="en-US" sz="1200" u="none" strike="noStrike" spc="-2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Elqui</a:t>
                      </a:r>
                      <a:r>
                        <a:rPr lang="en-US" sz="1200" u="none" strike="noStrike" spc="-20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y </a:t>
                      </a:r>
                      <a:r>
                        <a:rPr lang="en-US" sz="1200" u="none" strike="noStrike" spc="-2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Limarí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2.299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660708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>
                          <a:solidFill>
                            <a:srgbClr val="294666"/>
                          </a:solidFill>
                          <a:effectLst/>
                        </a:rPr>
                        <a:t>045</a:t>
                      </a:r>
                      <a:endParaRPr lang="es-CL" sz="1200" b="1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spc="-10" dirty="0">
                          <a:solidFill>
                            <a:srgbClr val="294666"/>
                          </a:solidFill>
                          <a:effectLst/>
                        </a:rPr>
                        <a:t>Río </a:t>
                      </a:r>
                      <a:r>
                        <a:rPr lang="en-US" sz="1200" b="1" u="none" strike="noStrike" spc="-10" dirty="0" err="1">
                          <a:solidFill>
                            <a:srgbClr val="294666"/>
                          </a:solidFill>
                          <a:effectLst/>
                        </a:rPr>
                        <a:t>Limarí</a:t>
                      </a:r>
                      <a:endParaRPr lang="es-CL" sz="1200" b="1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dirty="0">
                          <a:solidFill>
                            <a:srgbClr val="294666"/>
                          </a:solidFill>
                          <a:effectLst/>
                        </a:rPr>
                        <a:t>11.696</a:t>
                      </a:r>
                      <a:endParaRPr lang="es-CL" sz="1200" b="1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1200"/>
                        </a:lnSpc>
                      </a:pPr>
                      <a:r>
                        <a:rPr lang="en-US" sz="1200" b="1" u="none" strike="noStrike" spc="-15" dirty="0" err="1">
                          <a:solidFill>
                            <a:srgbClr val="294666"/>
                          </a:solidFill>
                          <a:effectLst/>
                        </a:rPr>
                        <a:t>Exorreica</a:t>
                      </a:r>
                      <a:endParaRPr lang="es-CL" sz="1200" b="1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2282007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046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Costeras</a:t>
                      </a:r>
                      <a:r>
                        <a:rPr lang="en-US" sz="1200" u="none" strike="noStrike" spc="-20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entre Río </a:t>
                      </a:r>
                      <a:r>
                        <a:rPr lang="en-US" sz="1200" u="none" strike="noStrike" spc="-2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Limarí</a:t>
                      </a:r>
                      <a:r>
                        <a:rPr lang="en-US" sz="1200" u="none" strike="noStrike" spc="-20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y Río </a:t>
                      </a:r>
                      <a:r>
                        <a:rPr lang="en-US" sz="1200" u="none" strike="noStrike" spc="-2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Choapa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1.667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0029997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047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Río Choapa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7.653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2235254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048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 dirty="0" err="1">
                          <a:solidFill>
                            <a:srgbClr val="294666"/>
                          </a:solidFill>
                          <a:effectLst/>
                        </a:rPr>
                        <a:t>Costeras</a:t>
                      </a:r>
                      <a:r>
                        <a:rPr lang="en-US" sz="1200" u="none" strike="noStrike" spc="-20" dirty="0">
                          <a:solidFill>
                            <a:srgbClr val="294666"/>
                          </a:solidFill>
                          <a:effectLst/>
                        </a:rPr>
                        <a:t> entre Río </a:t>
                      </a:r>
                      <a:r>
                        <a:rPr lang="en-US" sz="1200" u="none" strike="noStrike" spc="-20" dirty="0" err="1">
                          <a:solidFill>
                            <a:srgbClr val="294666"/>
                          </a:solidFill>
                          <a:effectLst/>
                        </a:rPr>
                        <a:t>Choapa</a:t>
                      </a:r>
                      <a:r>
                        <a:rPr lang="en-US" sz="1200" u="none" strike="noStrike" spc="-20" dirty="0">
                          <a:solidFill>
                            <a:srgbClr val="294666"/>
                          </a:solidFill>
                          <a:effectLst/>
                        </a:rPr>
                        <a:t> y Río </a:t>
                      </a:r>
                      <a:r>
                        <a:rPr lang="en-US" sz="1200" u="none" strike="noStrike" spc="-20" dirty="0" err="1">
                          <a:solidFill>
                            <a:srgbClr val="294666"/>
                          </a:solidFill>
                          <a:effectLst/>
                        </a:rPr>
                        <a:t>Quilimarí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1.293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 dirty="0" err="1">
                          <a:solidFill>
                            <a:srgbClr val="294666"/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1503202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049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Río Quilimarí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783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079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888033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050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Costeras</a:t>
                      </a:r>
                      <a:r>
                        <a:rPr lang="en-US" sz="1200" u="none" strike="noStrike" spc="-20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en-US" sz="1200" u="none" strike="noStrike" spc="-2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Quilimarí</a:t>
                      </a:r>
                      <a:r>
                        <a:rPr lang="en-US" sz="1200" u="none" strike="noStrike" spc="-20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- </a:t>
                      </a:r>
                      <a:r>
                        <a:rPr lang="en-US" sz="1200" u="none" strike="noStrike" spc="-2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Petorca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333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079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8747282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051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0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Río </a:t>
                      </a:r>
                      <a:r>
                        <a:rPr lang="en-US" sz="1200" u="none" strike="noStrike" spc="-1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Petorca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1.988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5868842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052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0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Río La </a:t>
                      </a:r>
                      <a:r>
                        <a:rPr lang="en-US" sz="1200" u="none" strike="noStrike" spc="-1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Ligua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1.980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09530157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053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2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Costeras</a:t>
                      </a:r>
                      <a:r>
                        <a:rPr lang="en-US" sz="1200" u="none" strike="noStrike" spc="-20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La </a:t>
                      </a:r>
                      <a:r>
                        <a:rPr lang="en-US" sz="1200" u="none" strike="noStrike" spc="-20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Ligua</a:t>
                      </a:r>
                      <a:r>
                        <a:rPr lang="en-US" sz="1200" u="none" strike="noStrike" spc="-20" dirty="0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 - Aconcagua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850</a:t>
                      </a:r>
                      <a:endParaRPr lang="es-CL" sz="1200" b="0" i="0" u="none" strike="noStrike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079" marR="1521" marT="1521" marB="0" anchor="ctr">
                    <a:solidFill>
                      <a:srgbClr val="2946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 dirty="0"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2946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60797143"/>
                  </a:ext>
                </a:extLst>
              </a:tr>
              <a:tr h="126659">
                <a:tc>
                  <a:txBody>
                    <a:bodyPr/>
                    <a:lstStyle/>
                    <a:p>
                      <a:pPr algn="ctr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054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0" dirty="0">
                          <a:solidFill>
                            <a:srgbClr val="294666"/>
                          </a:solidFill>
                          <a:effectLst/>
                        </a:rPr>
                        <a:t>Río Aconcagua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521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dirty="0">
                          <a:solidFill>
                            <a:srgbClr val="294666"/>
                          </a:solidFill>
                          <a:effectLst/>
                        </a:rPr>
                        <a:t>7.334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386" marR="1521" marT="1521" marB="0" anchor="ctr">
                    <a:solidFill>
                      <a:srgbClr val="EEB7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ts val="900"/>
                        </a:lnSpc>
                      </a:pPr>
                      <a:r>
                        <a:rPr lang="en-US" sz="1200" u="none" strike="noStrike" spc="-15" dirty="0" err="1">
                          <a:solidFill>
                            <a:srgbClr val="294666"/>
                          </a:solidFill>
                          <a:effectLst/>
                        </a:rPr>
                        <a:t>Exorreica</a:t>
                      </a:r>
                      <a:endParaRPr lang="es-CL" sz="1200" b="0" i="0" u="none" strike="noStrike" dirty="0">
                        <a:solidFill>
                          <a:srgbClr val="29466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3693" marR="1521" marT="1521" marB="0" anchor="ctr">
                    <a:solidFill>
                      <a:srgbClr val="EEB71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3549253"/>
                  </a:ext>
                </a:extLst>
              </a:tr>
            </a:tbl>
          </a:graphicData>
        </a:graphic>
      </p:graphicFrame>
      <p:grpSp>
        <p:nvGrpSpPr>
          <p:cNvPr id="281" name="Grupo 280">
            <a:extLst>
              <a:ext uri="{FF2B5EF4-FFF2-40B4-BE49-F238E27FC236}">
                <a16:creationId xmlns:a16="http://schemas.microsoft.com/office/drawing/2014/main" id="{C01F413A-3511-49F3-861E-5C03854BE91A}"/>
              </a:ext>
            </a:extLst>
          </p:cNvPr>
          <p:cNvGrpSpPr/>
          <p:nvPr/>
        </p:nvGrpSpPr>
        <p:grpSpPr>
          <a:xfrm>
            <a:off x="8530048" y="120722"/>
            <a:ext cx="2034389" cy="6669998"/>
            <a:chOff x="8530048" y="120722"/>
            <a:chExt cx="2034389" cy="6669998"/>
          </a:xfrm>
        </p:grpSpPr>
        <p:sp>
          <p:nvSpPr>
            <p:cNvPr id="282" name="CuadroTexto 281">
              <a:extLst>
                <a:ext uri="{FF2B5EF4-FFF2-40B4-BE49-F238E27FC236}">
                  <a16:creationId xmlns:a16="http://schemas.microsoft.com/office/drawing/2014/main" id="{12B88644-3E4F-45A1-AA8A-0009857DA655}"/>
                </a:ext>
              </a:extLst>
            </p:cNvPr>
            <p:cNvSpPr txBox="1"/>
            <p:nvPr/>
          </p:nvSpPr>
          <p:spPr>
            <a:xfrm>
              <a:off x="9287124" y="120722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012</a:t>
              </a:r>
            </a:p>
          </p:txBody>
        </p:sp>
        <p:sp>
          <p:nvSpPr>
            <p:cNvPr id="283" name="CuadroTexto 282">
              <a:extLst>
                <a:ext uri="{FF2B5EF4-FFF2-40B4-BE49-F238E27FC236}">
                  <a16:creationId xmlns:a16="http://schemas.microsoft.com/office/drawing/2014/main" id="{45E78772-F832-44B9-B975-3705AF30C748}"/>
                </a:ext>
              </a:extLst>
            </p:cNvPr>
            <p:cNvSpPr txBox="1"/>
            <p:nvPr/>
          </p:nvSpPr>
          <p:spPr>
            <a:xfrm>
              <a:off x="9225631" y="416980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013</a:t>
              </a:r>
            </a:p>
          </p:txBody>
        </p:sp>
        <p:sp>
          <p:nvSpPr>
            <p:cNvPr id="284" name="CuadroTexto 283">
              <a:extLst>
                <a:ext uri="{FF2B5EF4-FFF2-40B4-BE49-F238E27FC236}">
                  <a16:creationId xmlns:a16="http://schemas.microsoft.com/office/drawing/2014/main" id="{F69928E1-F796-4D29-88B6-D7BEB0009D11}"/>
                </a:ext>
              </a:extLst>
            </p:cNvPr>
            <p:cNvSpPr txBox="1"/>
            <p:nvPr/>
          </p:nvSpPr>
          <p:spPr>
            <a:xfrm>
              <a:off x="9318339" y="611036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015</a:t>
              </a:r>
            </a:p>
          </p:txBody>
        </p:sp>
        <p:sp>
          <p:nvSpPr>
            <p:cNvPr id="285" name="CuadroTexto 284">
              <a:extLst>
                <a:ext uri="{FF2B5EF4-FFF2-40B4-BE49-F238E27FC236}">
                  <a16:creationId xmlns:a16="http://schemas.microsoft.com/office/drawing/2014/main" id="{E0C9EED5-B2F6-45C6-857E-547DAEB38B2B}"/>
                </a:ext>
              </a:extLst>
            </p:cNvPr>
            <p:cNvSpPr txBox="1"/>
            <p:nvPr/>
          </p:nvSpPr>
          <p:spPr>
            <a:xfrm>
              <a:off x="9192170" y="758213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016</a:t>
              </a:r>
            </a:p>
          </p:txBody>
        </p:sp>
        <p:sp>
          <p:nvSpPr>
            <p:cNvPr id="286" name="CuadroTexto 285">
              <a:extLst>
                <a:ext uri="{FF2B5EF4-FFF2-40B4-BE49-F238E27FC236}">
                  <a16:creationId xmlns:a16="http://schemas.microsoft.com/office/drawing/2014/main" id="{A754E4A4-5058-4EF5-9082-3A4BD39338D5}"/>
                </a:ext>
              </a:extLst>
            </p:cNvPr>
            <p:cNvSpPr txBox="1"/>
            <p:nvPr/>
          </p:nvSpPr>
          <p:spPr>
            <a:xfrm>
              <a:off x="9649456" y="735395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010</a:t>
              </a:r>
            </a:p>
          </p:txBody>
        </p:sp>
        <p:sp>
          <p:nvSpPr>
            <p:cNvPr id="287" name="CuadroTexto 286">
              <a:extLst>
                <a:ext uri="{FF2B5EF4-FFF2-40B4-BE49-F238E27FC236}">
                  <a16:creationId xmlns:a16="http://schemas.microsoft.com/office/drawing/2014/main" id="{40143C5C-3C31-47ED-9AEE-744BBA357807}"/>
                </a:ext>
              </a:extLst>
            </p:cNvPr>
            <p:cNvSpPr txBox="1"/>
            <p:nvPr/>
          </p:nvSpPr>
          <p:spPr>
            <a:xfrm>
              <a:off x="9140432" y="1316235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018</a:t>
              </a:r>
            </a:p>
          </p:txBody>
        </p:sp>
        <p:sp>
          <p:nvSpPr>
            <p:cNvPr id="288" name="CuadroTexto 287">
              <a:extLst>
                <a:ext uri="{FF2B5EF4-FFF2-40B4-BE49-F238E27FC236}">
                  <a16:creationId xmlns:a16="http://schemas.microsoft.com/office/drawing/2014/main" id="{8CB099A2-9933-4DB7-A2CD-BF4BF98F5A7D}"/>
                </a:ext>
              </a:extLst>
            </p:cNvPr>
            <p:cNvSpPr txBox="1"/>
            <p:nvPr/>
          </p:nvSpPr>
          <p:spPr>
            <a:xfrm>
              <a:off x="9388288" y="1141496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017</a:t>
              </a:r>
            </a:p>
          </p:txBody>
        </p:sp>
        <p:sp>
          <p:nvSpPr>
            <p:cNvPr id="289" name="CuadroTexto 288">
              <a:extLst>
                <a:ext uri="{FF2B5EF4-FFF2-40B4-BE49-F238E27FC236}">
                  <a16:creationId xmlns:a16="http://schemas.microsoft.com/office/drawing/2014/main" id="{D0441BD6-DB25-4F0F-9D5A-44C0AE733037}"/>
                </a:ext>
              </a:extLst>
            </p:cNvPr>
            <p:cNvSpPr txBox="1"/>
            <p:nvPr/>
          </p:nvSpPr>
          <p:spPr>
            <a:xfrm>
              <a:off x="9509733" y="1797804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021</a:t>
              </a:r>
            </a:p>
          </p:txBody>
        </p:sp>
        <p:sp>
          <p:nvSpPr>
            <p:cNvPr id="290" name="CuadroTexto 289">
              <a:extLst>
                <a:ext uri="{FF2B5EF4-FFF2-40B4-BE49-F238E27FC236}">
                  <a16:creationId xmlns:a16="http://schemas.microsoft.com/office/drawing/2014/main" id="{BD6BB29C-5776-45B4-A856-5B4FF1079F0D}"/>
                </a:ext>
              </a:extLst>
            </p:cNvPr>
            <p:cNvSpPr txBox="1"/>
            <p:nvPr/>
          </p:nvSpPr>
          <p:spPr>
            <a:xfrm>
              <a:off x="9892442" y="2477606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025</a:t>
              </a:r>
            </a:p>
          </p:txBody>
        </p:sp>
        <p:sp>
          <p:nvSpPr>
            <p:cNvPr id="291" name="CuadroTexto 290">
              <a:extLst>
                <a:ext uri="{FF2B5EF4-FFF2-40B4-BE49-F238E27FC236}">
                  <a16:creationId xmlns:a16="http://schemas.microsoft.com/office/drawing/2014/main" id="{E7BDB26B-9B85-44AE-B9A4-D93BE4BA3B8B}"/>
                </a:ext>
              </a:extLst>
            </p:cNvPr>
            <p:cNvSpPr txBox="1"/>
            <p:nvPr/>
          </p:nvSpPr>
          <p:spPr>
            <a:xfrm>
              <a:off x="9080682" y="2121616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022</a:t>
              </a:r>
            </a:p>
          </p:txBody>
        </p:sp>
        <p:sp>
          <p:nvSpPr>
            <p:cNvPr id="292" name="CuadroTexto 291">
              <a:extLst>
                <a:ext uri="{FF2B5EF4-FFF2-40B4-BE49-F238E27FC236}">
                  <a16:creationId xmlns:a16="http://schemas.microsoft.com/office/drawing/2014/main" id="{4CA116F9-C6B2-4DFF-9F83-496F9FD883B2}"/>
                </a:ext>
              </a:extLst>
            </p:cNvPr>
            <p:cNvSpPr txBox="1"/>
            <p:nvPr/>
          </p:nvSpPr>
          <p:spPr>
            <a:xfrm>
              <a:off x="9876458" y="1639424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020</a:t>
              </a:r>
            </a:p>
          </p:txBody>
        </p:sp>
        <p:sp>
          <p:nvSpPr>
            <p:cNvPr id="293" name="CuadroTexto 292">
              <a:extLst>
                <a:ext uri="{FF2B5EF4-FFF2-40B4-BE49-F238E27FC236}">
                  <a16:creationId xmlns:a16="http://schemas.microsoft.com/office/drawing/2014/main" id="{FC93ED71-1A5C-4131-BB32-3D563BFF12BE}"/>
                </a:ext>
              </a:extLst>
            </p:cNvPr>
            <p:cNvSpPr txBox="1"/>
            <p:nvPr/>
          </p:nvSpPr>
          <p:spPr>
            <a:xfrm>
              <a:off x="9304956" y="2469759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027</a:t>
              </a:r>
            </a:p>
          </p:txBody>
        </p:sp>
        <p:sp>
          <p:nvSpPr>
            <p:cNvPr id="294" name="CuadroTexto 293">
              <a:extLst>
                <a:ext uri="{FF2B5EF4-FFF2-40B4-BE49-F238E27FC236}">
                  <a16:creationId xmlns:a16="http://schemas.microsoft.com/office/drawing/2014/main" id="{007906C0-C308-446E-B3CC-DEF4246C1646}"/>
                </a:ext>
              </a:extLst>
            </p:cNvPr>
            <p:cNvSpPr txBox="1"/>
            <p:nvPr/>
          </p:nvSpPr>
          <p:spPr>
            <a:xfrm>
              <a:off x="10147977" y="2603552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024</a:t>
              </a:r>
            </a:p>
          </p:txBody>
        </p:sp>
        <p:sp>
          <p:nvSpPr>
            <p:cNvPr id="295" name="CuadroTexto 294">
              <a:extLst>
                <a:ext uri="{FF2B5EF4-FFF2-40B4-BE49-F238E27FC236}">
                  <a16:creationId xmlns:a16="http://schemas.microsoft.com/office/drawing/2014/main" id="{98679210-0AD6-4D4A-90FF-8DC8AFAFAC2F}"/>
                </a:ext>
              </a:extLst>
            </p:cNvPr>
            <p:cNvSpPr txBox="1"/>
            <p:nvPr/>
          </p:nvSpPr>
          <p:spPr>
            <a:xfrm>
              <a:off x="9660694" y="3002891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026</a:t>
              </a:r>
            </a:p>
          </p:txBody>
        </p:sp>
        <p:sp>
          <p:nvSpPr>
            <p:cNvPr id="296" name="CuadroTexto 295">
              <a:extLst>
                <a:ext uri="{FF2B5EF4-FFF2-40B4-BE49-F238E27FC236}">
                  <a16:creationId xmlns:a16="http://schemas.microsoft.com/office/drawing/2014/main" id="{7A4CACFD-0CD8-4AD1-ACE4-684EA70DC2D5}"/>
                </a:ext>
              </a:extLst>
            </p:cNvPr>
            <p:cNvSpPr txBox="1"/>
            <p:nvPr/>
          </p:nvSpPr>
          <p:spPr>
            <a:xfrm>
              <a:off x="9338821" y="2969764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028</a:t>
              </a:r>
            </a:p>
          </p:txBody>
        </p:sp>
        <p:sp>
          <p:nvSpPr>
            <p:cNvPr id="297" name="CuadroTexto 296">
              <a:extLst>
                <a:ext uri="{FF2B5EF4-FFF2-40B4-BE49-F238E27FC236}">
                  <a16:creationId xmlns:a16="http://schemas.microsoft.com/office/drawing/2014/main" id="{C01F2D73-5283-4FA1-9FAA-A98DE42E5433}"/>
                </a:ext>
              </a:extLst>
            </p:cNvPr>
            <p:cNvSpPr txBox="1"/>
            <p:nvPr/>
          </p:nvSpPr>
          <p:spPr>
            <a:xfrm>
              <a:off x="9167623" y="3317208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029</a:t>
              </a:r>
            </a:p>
          </p:txBody>
        </p:sp>
        <p:sp>
          <p:nvSpPr>
            <p:cNvPr id="298" name="CuadroTexto 297">
              <a:extLst>
                <a:ext uri="{FF2B5EF4-FFF2-40B4-BE49-F238E27FC236}">
                  <a16:creationId xmlns:a16="http://schemas.microsoft.com/office/drawing/2014/main" id="{0D4682B2-8B4A-4CF3-A5FD-348026712621}"/>
                </a:ext>
              </a:extLst>
            </p:cNvPr>
            <p:cNvSpPr txBox="1"/>
            <p:nvPr/>
          </p:nvSpPr>
          <p:spPr>
            <a:xfrm>
              <a:off x="9338821" y="3588688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031</a:t>
              </a:r>
            </a:p>
          </p:txBody>
        </p:sp>
        <p:sp>
          <p:nvSpPr>
            <p:cNvPr id="299" name="CuadroTexto 298">
              <a:extLst>
                <a:ext uri="{FF2B5EF4-FFF2-40B4-BE49-F238E27FC236}">
                  <a16:creationId xmlns:a16="http://schemas.microsoft.com/office/drawing/2014/main" id="{364E1089-CE95-4124-BAF3-E5CC7E689224}"/>
                </a:ext>
              </a:extLst>
            </p:cNvPr>
            <p:cNvSpPr txBox="1"/>
            <p:nvPr/>
          </p:nvSpPr>
          <p:spPr>
            <a:xfrm>
              <a:off x="9615683" y="3746266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030</a:t>
              </a:r>
            </a:p>
          </p:txBody>
        </p:sp>
        <p:sp>
          <p:nvSpPr>
            <p:cNvPr id="300" name="CuadroTexto 299">
              <a:extLst>
                <a:ext uri="{FF2B5EF4-FFF2-40B4-BE49-F238E27FC236}">
                  <a16:creationId xmlns:a16="http://schemas.microsoft.com/office/drawing/2014/main" id="{D5340602-D236-4000-9272-C10F2504031D}"/>
                </a:ext>
              </a:extLst>
            </p:cNvPr>
            <p:cNvSpPr txBox="1"/>
            <p:nvPr/>
          </p:nvSpPr>
          <p:spPr>
            <a:xfrm>
              <a:off x="9233147" y="3803288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032</a:t>
              </a:r>
            </a:p>
          </p:txBody>
        </p:sp>
        <p:sp>
          <p:nvSpPr>
            <p:cNvPr id="301" name="CuadroTexto 300">
              <a:extLst>
                <a:ext uri="{FF2B5EF4-FFF2-40B4-BE49-F238E27FC236}">
                  <a16:creationId xmlns:a16="http://schemas.microsoft.com/office/drawing/2014/main" id="{4EC3C04F-56AF-4421-8159-D2CC06CEA6CA}"/>
                </a:ext>
              </a:extLst>
            </p:cNvPr>
            <p:cNvSpPr txBox="1"/>
            <p:nvPr/>
          </p:nvSpPr>
          <p:spPr>
            <a:xfrm>
              <a:off x="8994910" y="3998896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033</a:t>
              </a:r>
            </a:p>
          </p:txBody>
        </p:sp>
        <p:sp>
          <p:nvSpPr>
            <p:cNvPr id="302" name="CuadroTexto 301">
              <a:extLst>
                <a:ext uri="{FF2B5EF4-FFF2-40B4-BE49-F238E27FC236}">
                  <a16:creationId xmlns:a16="http://schemas.microsoft.com/office/drawing/2014/main" id="{3D6C5026-124D-4EBA-8872-65CE585F4896}"/>
                </a:ext>
              </a:extLst>
            </p:cNvPr>
            <p:cNvSpPr txBox="1"/>
            <p:nvPr/>
          </p:nvSpPr>
          <p:spPr>
            <a:xfrm>
              <a:off x="9275691" y="4297411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034</a:t>
              </a:r>
            </a:p>
          </p:txBody>
        </p:sp>
        <p:sp>
          <p:nvSpPr>
            <p:cNvPr id="304" name="CuadroTexto 303">
              <a:extLst>
                <a:ext uri="{FF2B5EF4-FFF2-40B4-BE49-F238E27FC236}">
                  <a16:creationId xmlns:a16="http://schemas.microsoft.com/office/drawing/2014/main" id="{5F3559D9-448F-47E7-9401-9F1172CDFDB1}"/>
                </a:ext>
              </a:extLst>
            </p:cNvPr>
            <p:cNvSpPr txBox="1"/>
            <p:nvPr/>
          </p:nvSpPr>
          <p:spPr>
            <a:xfrm>
              <a:off x="9002133" y="4511426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036</a:t>
              </a:r>
            </a:p>
          </p:txBody>
        </p:sp>
        <p:sp>
          <p:nvSpPr>
            <p:cNvPr id="305" name="CuadroTexto 304">
              <a:extLst>
                <a:ext uri="{FF2B5EF4-FFF2-40B4-BE49-F238E27FC236}">
                  <a16:creationId xmlns:a16="http://schemas.microsoft.com/office/drawing/2014/main" id="{858A5192-6032-4D06-849F-9E386282EEE6}"/>
                </a:ext>
              </a:extLst>
            </p:cNvPr>
            <p:cNvSpPr txBox="1"/>
            <p:nvPr/>
          </p:nvSpPr>
          <p:spPr>
            <a:xfrm>
              <a:off x="8801282" y="4606000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037</a:t>
              </a:r>
            </a:p>
          </p:txBody>
        </p:sp>
        <p:sp>
          <p:nvSpPr>
            <p:cNvPr id="306" name="CuadroTexto 305">
              <a:extLst>
                <a:ext uri="{FF2B5EF4-FFF2-40B4-BE49-F238E27FC236}">
                  <a16:creationId xmlns:a16="http://schemas.microsoft.com/office/drawing/2014/main" id="{C3BE335F-2C1D-4675-96FC-53CDD966BCB3}"/>
                </a:ext>
              </a:extLst>
            </p:cNvPr>
            <p:cNvSpPr txBox="1"/>
            <p:nvPr/>
          </p:nvSpPr>
          <p:spPr>
            <a:xfrm>
              <a:off x="9116235" y="4869874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038</a:t>
              </a:r>
            </a:p>
          </p:txBody>
        </p:sp>
        <p:sp>
          <p:nvSpPr>
            <p:cNvPr id="307" name="CuadroTexto 306">
              <a:extLst>
                <a:ext uri="{FF2B5EF4-FFF2-40B4-BE49-F238E27FC236}">
                  <a16:creationId xmlns:a16="http://schemas.microsoft.com/office/drawing/2014/main" id="{3C57FDDA-0800-4256-90F0-0B074F034D4B}"/>
                </a:ext>
              </a:extLst>
            </p:cNvPr>
            <p:cNvSpPr txBox="1"/>
            <p:nvPr/>
          </p:nvSpPr>
          <p:spPr>
            <a:xfrm>
              <a:off x="8719885" y="4900810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039</a:t>
              </a:r>
            </a:p>
          </p:txBody>
        </p:sp>
        <p:sp>
          <p:nvSpPr>
            <p:cNvPr id="308" name="CuadroTexto 307">
              <a:extLst>
                <a:ext uri="{FF2B5EF4-FFF2-40B4-BE49-F238E27FC236}">
                  <a16:creationId xmlns:a16="http://schemas.microsoft.com/office/drawing/2014/main" id="{A50738FD-EA5A-4EFA-9A2C-D531C2A465D7}"/>
                </a:ext>
              </a:extLst>
            </p:cNvPr>
            <p:cNvSpPr txBox="1"/>
            <p:nvPr/>
          </p:nvSpPr>
          <p:spPr>
            <a:xfrm>
              <a:off x="8556152" y="5050268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040</a:t>
              </a:r>
            </a:p>
          </p:txBody>
        </p:sp>
        <p:sp>
          <p:nvSpPr>
            <p:cNvPr id="309" name="CuadroTexto 308">
              <a:extLst>
                <a:ext uri="{FF2B5EF4-FFF2-40B4-BE49-F238E27FC236}">
                  <a16:creationId xmlns:a16="http://schemas.microsoft.com/office/drawing/2014/main" id="{F71A13D5-3AF5-4B83-95FF-39BB9CE23E2F}"/>
                </a:ext>
              </a:extLst>
            </p:cNvPr>
            <p:cNvSpPr txBox="1"/>
            <p:nvPr/>
          </p:nvSpPr>
          <p:spPr>
            <a:xfrm>
              <a:off x="8834719" y="5074684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041</a:t>
              </a:r>
            </a:p>
          </p:txBody>
        </p:sp>
        <p:sp>
          <p:nvSpPr>
            <p:cNvPr id="310" name="CuadroTexto 309">
              <a:extLst>
                <a:ext uri="{FF2B5EF4-FFF2-40B4-BE49-F238E27FC236}">
                  <a16:creationId xmlns:a16="http://schemas.microsoft.com/office/drawing/2014/main" id="{288A9BF0-A782-4CC3-81F7-8E59099DE7D9}"/>
                </a:ext>
              </a:extLst>
            </p:cNvPr>
            <p:cNvSpPr txBox="1"/>
            <p:nvPr/>
          </p:nvSpPr>
          <p:spPr>
            <a:xfrm>
              <a:off x="8616767" y="5202681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042</a:t>
              </a:r>
            </a:p>
          </p:txBody>
        </p:sp>
        <p:sp>
          <p:nvSpPr>
            <p:cNvPr id="311" name="CuadroTexto 310">
              <a:extLst>
                <a:ext uri="{FF2B5EF4-FFF2-40B4-BE49-F238E27FC236}">
                  <a16:creationId xmlns:a16="http://schemas.microsoft.com/office/drawing/2014/main" id="{B4714E15-B61E-4FF5-85BC-13AFDF0EA0C0}"/>
                </a:ext>
              </a:extLst>
            </p:cNvPr>
            <p:cNvSpPr txBox="1"/>
            <p:nvPr/>
          </p:nvSpPr>
          <p:spPr>
            <a:xfrm>
              <a:off x="9038623" y="5345383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043</a:t>
              </a:r>
            </a:p>
          </p:txBody>
        </p:sp>
        <p:sp>
          <p:nvSpPr>
            <p:cNvPr id="312" name="CuadroTexto 311">
              <a:extLst>
                <a:ext uri="{FF2B5EF4-FFF2-40B4-BE49-F238E27FC236}">
                  <a16:creationId xmlns:a16="http://schemas.microsoft.com/office/drawing/2014/main" id="{C6CC523E-058D-4F44-B2B4-4A79227B8C4A}"/>
                </a:ext>
              </a:extLst>
            </p:cNvPr>
            <p:cNvSpPr txBox="1"/>
            <p:nvPr/>
          </p:nvSpPr>
          <p:spPr>
            <a:xfrm>
              <a:off x="8563625" y="5527267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044</a:t>
              </a:r>
            </a:p>
          </p:txBody>
        </p:sp>
        <p:sp>
          <p:nvSpPr>
            <p:cNvPr id="313" name="CuadroTexto 312">
              <a:extLst>
                <a:ext uri="{FF2B5EF4-FFF2-40B4-BE49-F238E27FC236}">
                  <a16:creationId xmlns:a16="http://schemas.microsoft.com/office/drawing/2014/main" id="{EFB290A6-27D9-4097-98AE-E7B8E6740D94}"/>
                </a:ext>
              </a:extLst>
            </p:cNvPr>
            <p:cNvSpPr txBox="1"/>
            <p:nvPr/>
          </p:nvSpPr>
          <p:spPr>
            <a:xfrm>
              <a:off x="8856807" y="5678344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045</a:t>
              </a:r>
            </a:p>
          </p:txBody>
        </p:sp>
        <p:sp>
          <p:nvSpPr>
            <p:cNvPr id="314" name="CuadroTexto 313">
              <a:extLst>
                <a:ext uri="{FF2B5EF4-FFF2-40B4-BE49-F238E27FC236}">
                  <a16:creationId xmlns:a16="http://schemas.microsoft.com/office/drawing/2014/main" id="{E890DEEC-623E-46AB-AB9C-9E18BA933712}"/>
                </a:ext>
              </a:extLst>
            </p:cNvPr>
            <p:cNvSpPr txBox="1"/>
            <p:nvPr/>
          </p:nvSpPr>
          <p:spPr>
            <a:xfrm>
              <a:off x="8530048" y="5815197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046</a:t>
              </a:r>
            </a:p>
          </p:txBody>
        </p:sp>
        <p:sp>
          <p:nvSpPr>
            <p:cNvPr id="315" name="CuadroTexto 314">
              <a:extLst>
                <a:ext uri="{FF2B5EF4-FFF2-40B4-BE49-F238E27FC236}">
                  <a16:creationId xmlns:a16="http://schemas.microsoft.com/office/drawing/2014/main" id="{67985822-1C65-4CA8-9FB3-86BBF27B0EC5}"/>
                </a:ext>
              </a:extLst>
            </p:cNvPr>
            <p:cNvSpPr txBox="1"/>
            <p:nvPr/>
          </p:nvSpPr>
          <p:spPr>
            <a:xfrm>
              <a:off x="8845837" y="6092042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047</a:t>
              </a:r>
            </a:p>
          </p:txBody>
        </p:sp>
        <p:sp>
          <p:nvSpPr>
            <p:cNvPr id="316" name="CuadroTexto 315">
              <a:extLst>
                <a:ext uri="{FF2B5EF4-FFF2-40B4-BE49-F238E27FC236}">
                  <a16:creationId xmlns:a16="http://schemas.microsoft.com/office/drawing/2014/main" id="{23A8208C-722F-46B6-82CC-B8B9DFA61C61}"/>
                </a:ext>
              </a:extLst>
            </p:cNvPr>
            <p:cNvSpPr txBox="1"/>
            <p:nvPr/>
          </p:nvSpPr>
          <p:spPr>
            <a:xfrm>
              <a:off x="8537380" y="6103027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048</a:t>
              </a:r>
            </a:p>
          </p:txBody>
        </p:sp>
        <p:sp>
          <p:nvSpPr>
            <p:cNvPr id="317" name="CuadroTexto 316">
              <a:extLst>
                <a:ext uri="{FF2B5EF4-FFF2-40B4-BE49-F238E27FC236}">
                  <a16:creationId xmlns:a16="http://schemas.microsoft.com/office/drawing/2014/main" id="{6ABE3EF1-D4A8-4276-A1EF-5AB4AE07E68F}"/>
                </a:ext>
              </a:extLst>
            </p:cNvPr>
            <p:cNvSpPr txBox="1"/>
            <p:nvPr/>
          </p:nvSpPr>
          <p:spPr>
            <a:xfrm>
              <a:off x="8545273" y="6382288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050</a:t>
              </a:r>
            </a:p>
          </p:txBody>
        </p:sp>
        <p:sp>
          <p:nvSpPr>
            <p:cNvPr id="318" name="CuadroTexto 317">
              <a:extLst>
                <a:ext uri="{FF2B5EF4-FFF2-40B4-BE49-F238E27FC236}">
                  <a16:creationId xmlns:a16="http://schemas.microsoft.com/office/drawing/2014/main" id="{DF815266-020D-425E-BA76-E6CEB0A8A9D6}"/>
                </a:ext>
              </a:extLst>
            </p:cNvPr>
            <p:cNvSpPr txBox="1"/>
            <p:nvPr/>
          </p:nvSpPr>
          <p:spPr>
            <a:xfrm>
              <a:off x="8885762" y="6293245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051</a:t>
              </a:r>
            </a:p>
          </p:txBody>
        </p:sp>
        <p:sp>
          <p:nvSpPr>
            <p:cNvPr id="319" name="CuadroTexto 318">
              <a:extLst>
                <a:ext uri="{FF2B5EF4-FFF2-40B4-BE49-F238E27FC236}">
                  <a16:creationId xmlns:a16="http://schemas.microsoft.com/office/drawing/2014/main" id="{89790841-5657-4B5E-A9FC-0EA669D2EA4D}"/>
                </a:ext>
              </a:extLst>
            </p:cNvPr>
            <p:cNvSpPr txBox="1"/>
            <p:nvPr/>
          </p:nvSpPr>
          <p:spPr>
            <a:xfrm>
              <a:off x="8593572" y="6268679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049</a:t>
              </a:r>
            </a:p>
          </p:txBody>
        </p:sp>
        <p:sp>
          <p:nvSpPr>
            <p:cNvPr id="320" name="CuadroTexto 319">
              <a:extLst>
                <a:ext uri="{FF2B5EF4-FFF2-40B4-BE49-F238E27FC236}">
                  <a16:creationId xmlns:a16="http://schemas.microsoft.com/office/drawing/2014/main" id="{3F35860F-D45E-4E05-986C-2B52468E5567}"/>
                </a:ext>
              </a:extLst>
            </p:cNvPr>
            <p:cNvSpPr txBox="1"/>
            <p:nvPr/>
          </p:nvSpPr>
          <p:spPr>
            <a:xfrm>
              <a:off x="8857370" y="6421111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052</a:t>
              </a:r>
            </a:p>
          </p:txBody>
        </p:sp>
        <p:sp>
          <p:nvSpPr>
            <p:cNvPr id="321" name="CuadroTexto 320">
              <a:extLst>
                <a:ext uri="{FF2B5EF4-FFF2-40B4-BE49-F238E27FC236}">
                  <a16:creationId xmlns:a16="http://schemas.microsoft.com/office/drawing/2014/main" id="{598848AB-50BB-49DB-9808-4255FEBFB9E9}"/>
                </a:ext>
              </a:extLst>
            </p:cNvPr>
            <p:cNvSpPr txBox="1"/>
            <p:nvPr/>
          </p:nvSpPr>
          <p:spPr>
            <a:xfrm>
              <a:off x="8582163" y="6537060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053</a:t>
              </a:r>
            </a:p>
          </p:txBody>
        </p:sp>
        <p:sp>
          <p:nvSpPr>
            <p:cNvPr id="322" name="CuadroTexto 321">
              <a:extLst>
                <a:ext uri="{FF2B5EF4-FFF2-40B4-BE49-F238E27FC236}">
                  <a16:creationId xmlns:a16="http://schemas.microsoft.com/office/drawing/2014/main" id="{193CD8A5-BE99-4F51-AD0E-7CFE6D719ED3}"/>
                </a:ext>
              </a:extLst>
            </p:cNvPr>
            <p:cNvSpPr txBox="1"/>
            <p:nvPr/>
          </p:nvSpPr>
          <p:spPr>
            <a:xfrm>
              <a:off x="8994910" y="6559888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054</a:t>
              </a:r>
            </a:p>
          </p:txBody>
        </p:sp>
        <p:sp>
          <p:nvSpPr>
            <p:cNvPr id="323" name="CuadroTexto 322">
              <a:extLst>
                <a:ext uri="{FF2B5EF4-FFF2-40B4-BE49-F238E27FC236}">
                  <a16:creationId xmlns:a16="http://schemas.microsoft.com/office/drawing/2014/main" id="{E48E10E8-AB2B-426E-9E3E-5DD3C4C9B1FA}"/>
                </a:ext>
              </a:extLst>
            </p:cNvPr>
            <p:cNvSpPr txBox="1"/>
            <p:nvPr/>
          </p:nvSpPr>
          <p:spPr>
            <a:xfrm>
              <a:off x="9101916" y="212319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011</a:t>
              </a:r>
            </a:p>
          </p:txBody>
        </p:sp>
        <p:sp>
          <p:nvSpPr>
            <p:cNvPr id="324" name="CuadroTexto 323">
              <a:extLst>
                <a:ext uri="{FF2B5EF4-FFF2-40B4-BE49-F238E27FC236}">
                  <a16:creationId xmlns:a16="http://schemas.microsoft.com/office/drawing/2014/main" id="{2FD905B7-3525-4AFE-A2A3-37E6668F03F1}"/>
                </a:ext>
              </a:extLst>
            </p:cNvPr>
            <p:cNvSpPr txBox="1"/>
            <p:nvPr/>
          </p:nvSpPr>
          <p:spPr>
            <a:xfrm>
              <a:off x="9042412" y="531994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014</a:t>
              </a:r>
            </a:p>
          </p:txBody>
        </p:sp>
        <p:sp>
          <p:nvSpPr>
            <p:cNvPr id="303" name="CuadroTexto 302">
              <a:extLst>
                <a:ext uri="{FF2B5EF4-FFF2-40B4-BE49-F238E27FC236}">
                  <a16:creationId xmlns:a16="http://schemas.microsoft.com/office/drawing/2014/main" id="{F888F762-9969-429B-BBC5-588C54BB70CC}"/>
                </a:ext>
              </a:extLst>
            </p:cNvPr>
            <p:cNvSpPr txBox="1"/>
            <p:nvPr/>
          </p:nvSpPr>
          <p:spPr>
            <a:xfrm>
              <a:off x="8710426" y="4352439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035</a:t>
              </a:r>
            </a:p>
          </p:txBody>
        </p:sp>
      </p:grpSp>
      <p:sp>
        <p:nvSpPr>
          <p:cNvPr id="325" name="Rectángulo 324">
            <a:extLst>
              <a:ext uri="{FF2B5EF4-FFF2-40B4-BE49-F238E27FC236}">
                <a16:creationId xmlns:a16="http://schemas.microsoft.com/office/drawing/2014/main" id="{984BB0A3-DA77-4587-8C8A-8592693CC538}"/>
              </a:ext>
            </a:extLst>
          </p:cNvPr>
          <p:cNvSpPr/>
          <p:nvPr/>
        </p:nvSpPr>
        <p:spPr>
          <a:xfrm>
            <a:off x="10036700" y="779308"/>
            <a:ext cx="2069894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17 cuencas </a:t>
            </a:r>
            <a:r>
              <a:rPr lang="es-MX" sz="2000" dirty="0">
                <a:solidFill>
                  <a:schemeClr val="bg1">
                    <a:lumMod val="95000"/>
                  </a:schemeClr>
                </a:solidFill>
              </a:rPr>
              <a:t>con controversias</a:t>
            </a:r>
          </a:p>
          <a:p>
            <a:pPr algn="ctr"/>
            <a:r>
              <a:rPr lang="es-MX" sz="3600" b="1" dirty="0">
                <a:solidFill>
                  <a:schemeClr val="bg1">
                    <a:lumMod val="95000"/>
                  </a:schemeClr>
                </a:solidFill>
              </a:rPr>
              <a:t>43,6% </a:t>
            </a:r>
          </a:p>
        </p:txBody>
      </p:sp>
      <p:graphicFrame>
        <p:nvGraphicFramePr>
          <p:cNvPr id="326" name="Gráfico 325">
            <a:extLst>
              <a:ext uri="{FF2B5EF4-FFF2-40B4-BE49-F238E27FC236}">
                <a16:creationId xmlns:a16="http://schemas.microsoft.com/office/drawing/2014/main" id="{CA6424A4-D593-4C8C-8975-E7645F0AA7C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76470662"/>
              </p:ext>
            </p:extLst>
          </p:nvPr>
        </p:nvGraphicFramePr>
        <p:xfrm>
          <a:off x="10118879" y="3013415"/>
          <a:ext cx="2018190" cy="36965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327" name="Grupo 326">
            <a:extLst>
              <a:ext uri="{FF2B5EF4-FFF2-40B4-BE49-F238E27FC236}">
                <a16:creationId xmlns:a16="http://schemas.microsoft.com/office/drawing/2014/main" id="{A20DA9DA-A79C-4756-BCFA-F5BB254BD126}"/>
              </a:ext>
            </a:extLst>
          </p:cNvPr>
          <p:cNvGrpSpPr/>
          <p:nvPr/>
        </p:nvGrpSpPr>
        <p:grpSpPr>
          <a:xfrm>
            <a:off x="10461800" y="230977"/>
            <a:ext cx="973186" cy="364107"/>
            <a:chOff x="11203059" y="6709445"/>
            <a:chExt cx="3796633" cy="1420470"/>
          </a:xfrm>
          <a:solidFill>
            <a:schemeClr val="bg1"/>
          </a:solidFill>
        </p:grpSpPr>
        <p:grpSp>
          <p:nvGrpSpPr>
            <p:cNvPr id="328" name="Grupo 327">
              <a:extLst>
                <a:ext uri="{FF2B5EF4-FFF2-40B4-BE49-F238E27FC236}">
                  <a16:creationId xmlns:a16="http://schemas.microsoft.com/office/drawing/2014/main" id="{347B65C7-72D8-462E-9DC8-CC5E34A582F3}"/>
                </a:ext>
              </a:extLst>
            </p:cNvPr>
            <p:cNvGrpSpPr/>
            <p:nvPr/>
          </p:nvGrpSpPr>
          <p:grpSpPr>
            <a:xfrm>
              <a:off x="11203059" y="6930654"/>
              <a:ext cx="2016957" cy="987205"/>
              <a:chOff x="9134476" y="289491"/>
              <a:chExt cx="2098957" cy="1027340"/>
            </a:xfrm>
            <a:grpFill/>
          </p:grpSpPr>
          <p:sp>
            <p:nvSpPr>
              <p:cNvPr id="370" name="Forma libre: forma 369">
                <a:extLst>
                  <a:ext uri="{FF2B5EF4-FFF2-40B4-BE49-F238E27FC236}">
                    <a16:creationId xmlns:a16="http://schemas.microsoft.com/office/drawing/2014/main" id="{CCA8D1FB-AA04-4C54-9710-2BAD3B6C65A1}"/>
                  </a:ext>
                </a:extLst>
              </p:cNvPr>
              <p:cNvSpPr/>
              <p:nvPr/>
            </p:nvSpPr>
            <p:spPr>
              <a:xfrm>
                <a:off x="9134476" y="289491"/>
                <a:ext cx="569224" cy="1017815"/>
              </a:xfrm>
              <a:custGeom>
                <a:avLst/>
                <a:gdLst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97631 w 569119"/>
                  <a:gd name="connsiteY2" fmla="*/ 154781 h 973931"/>
                  <a:gd name="connsiteX3" fmla="*/ 185738 w 569119"/>
                  <a:gd name="connsiteY3" fmla="*/ 78581 h 973931"/>
                  <a:gd name="connsiteX4" fmla="*/ 235744 w 569119"/>
                  <a:gd name="connsiteY4" fmla="*/ 2381 h 973931"/>
                  <a:gd name="connsiteX5" fmla="*/ 414338 w 569119"/>
                  <a:gd name="connsiteY5" fmla="*/ 0 h 973931"/>
                  <a:gd name="connsiteX6" fmla="*/ 409575 w 569119"/>
                  <a:gd name="connsiteY6" fmla="*/ 802481 h 973931"/>
                  <a:gd name="connsiteX7" fmla="*/ 564356 w 569119"/>
                  <a:gd name="connsiteY7" fmla="*/ 807244 h 973931"/>
                  <a:gd name="connsiteX8" fmla="*/ 569119 w 569119"/>
                  <a:gd name="connsiteY8" fmla="*/ 971550 h 973931"/>
                  <a:gd name="connsiteX9" fmla="*/ 78581 w 569119"/>
                  <a:gd name="connsiteY9" fmla="*/ 973931 h 973931"/>
                  <a:gd name="connsiteX10" fmla="*/ 76200 w 569119"/>
                  <a:gd name="connsiteY10" fmla="*/ 807244 h 973931"/>
                  <a:gd name="connsiteX11" fmla="*/ 200025 w 569119"/>
                  <a:gd name="connsiteY11" fmla="*/ 809625 h 973931"/>
                  <a:gd name="connsiteX12" fmla="*/ 195263 w 569119"/>
                  <a:gd name="connsiteY12" fmla="*/ 302419 h 973931"/>
                  <a:gd name="connsiteX13" fmla="*/ 157163 w 569119"/>
                  <a:gd name="connsiteY13" fmla="*/ 326231 h 973931"/>
                  <a:gd name="connsiteX14" fmla="*/ 126206 w 569119"/>
                  <a:gd name="connsiteY14" fmla="*/ 352425 h 973931"/>
                  <a:gd name="connsiteX15" fmla="*/ 95250 w 569119"/>
                  <a:gd name="connsiteY15" fmla="*/ 373856 h 973931"/>
                  <a:gd name="connsiteX16" fmla="*/ 54769 w 569119"/>
                  <a:gd name="connsiteY16" fmla="*/ 373856 h 973931"/>
                  <a:gd name="connsiteX17" fmla="*/ 0 w 569119"/>
                  <a:gd name="connsiteY17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185738 w 569119"/>
                  <a:gd name="connsiteY2" fmla="*/ 78581 h 973931"/>
                  <a:gd name="connsiteX3" fmla="*/ 235744 w 569119"/>
                  <a:gd name="connsiteY3" fmla="*/ 2381 h 973931"/>
                  <a:gd name="connsiteX4" fmla="*/ 414338 w 569119"/>
                  <a:gd name="connsiteY4" fmla="*/ 0 h 973931"/>
                  <a:gd name="connsiteX5" fmla="*/ 409575 w 569119"/>
                  <a:gd name="connsiteY5" fmla="*/ 802481 h 973931"/>
                  <a:gd name="connsiteX6" fmla="*/ 564356 w 569119"/>
                  <a:gd name="connsiteY6" fmla="*/ 807244 h 973931"/>
                  <a:gd name="connsiteX7" fmla="*/ 569119 w 569119"/>
                  <a:gd name="connsiteY7" fmla="*/ 971550 h 973931"/>
                  <a:gd name="connsiteX8" fmla="*/ 78581 w 569119"/>
                  <a:gd name="connsiteY8" fmla="*/ 973931 h 973931"/>
                  <a:gd name="connsiteX9" fmla="*/ 76200 w 569119"/>
                  <a:gd name="connsiteY9" fmla="*/ 807244 h 973931"/>
                  <a:gd name="connsiteX10" fmla="*/ 200025 w 569119"/>
                  <a:gd name="connsiteY10" fmla="*/ 809625 h 973931"/>
                  <a:gd name="connsiteX11" fmla="*/ 195263 w 569119"/>
                  <a:gd name="connsiteY11" fmla="*/ 302419 h 973931"/>
                  <a:gd name="connsiteX12" fmla="*/ 157163 w 569119"/>
                  <a:gd name="connsiteY12" fmla="*/ 326231 h 973931"/>
                  <a:gd name="connsiteX13" fmla="*/ 126206 w 569119"/>
                  <a:gd name="connsiteY13" fmla="*/ 352425 h 973931"/>
                  <a:gd name="connsiteX14" fmla="*/ 95250 w 569119"/>
                  <a:gd name="connsiteY14" fmla="*/ 373856 h 973931"/>
                  <a:gd name="connsiteX15" fmla="*/ 54769 w 569119"/>
                  <a:gd name="connsiteY15" fmla="*/ 373856 h 973931"/>
                  <a:gd name="connsiteX16" fmla="*/ 0 w 569119"/>
                  <a:gd name="connsiteY16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0 w 569119"/>
                  <a:gd name="connsiteY14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0 w 569119"/>
                  <a:gd name="connsiteY13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0 w 569119"/>
                  <a:gd name="connsiteY12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71500"/>
                  <a:gd name="connsiteY0" fmla="*/ 342900 h 973931"/>
                  <a:gd name="connsiteX1" fmla="*/ 0 w 571500"/>
                  <a:gd name="connsiteY1" fmla="*/ 183356 h 973931"/>
                  <a:gd name="connsiteX2" fmla="*/ 235744 w 571500"/>
                  <a:gd name="connsiteY2" fmla="*/ 2381 h 973931"/>
                  <a:gd name="connsiteX3" fmla="*/ 414338 w 571500"/>
                  <a:gd name="connsiteY3" fmla="*/ 0 h 973931"/>
                  <a:gd name="connsiteX4" fmla="*/ 409575 w 571500"/>
                  <a:gd name="connsiteY4" fmla="*/ 802481 h 973931"/>
                  <a:gd name="connsiteX5" fmla="*/ 571500 w 571500"/>
                  <a:gd name="connsiteY5" fmla="*/ 797719 h 973931"/>
                  <a:gd name="connsiteX6" fmla="*/ 569119 w 571500"/>
                  <a:gd name="connsiteY6" fmla="*/ 971550 h 973931"/>
                  <a:gd name="connsiteX7" fmla="*/ 78581 w 571500"/>
                  <a:gd name="connsiteY7" fmla="*/ 973931 h 973931"/>
                  <a:gd name="connsiteX8" fmla="*/ 76200 w 571500"/>
                  <a:gd name="connsiteY8" fmla="*/ 807244 h 973931"/>
                  <a:gd name="connsiteX9" fmla="*/ 197644 w 571500"/>
                  <a:gd name="connsiteY9" fmla="*/ 807244 h 973931"/>
                  <a:gd name="connsiteX10" fmla="*/ 195263 w 571500"/>
                  <a:gd name="connsiteY10" fmla="*/ 302419 h 973931"/>
                  <a:gd name="connsiteX11" fmla="*/ 0 w 571500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09575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4337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9224" h="973931">
                    <a:moveTo>
                      <a:pt x="0" y="342900"/>
                    </a:moveTo>
                    <a:lnTo>
                      <a:pt x="0" y="183356"/>
                    </a:lnTo>
                    <a:cubicBezTo>
                      <a:pt x="152400" y="146843"/>
                      <a:pt x="188119" y="69850"/>
                      <a:pt x="235744" y="2381"/>
                    </a:cubicBezTo>
                    <a:lnTo>
                      <a:pt x="414338" y="0"/>
                    </a:lnTo>
                    <a:cubicBezTo>
                      <a:pt x="412750" y="267494"/>
                      <a:pt x="413544" y="534987"/>
                      <a:pt x="411956" y="802481"/>
                    </a:cubicBezTo>
                    <a:lnTo>
                      <a:pt x="566738" y="800100"/>
                    </a:lnTo>
                    <a:cubicBezTo>
                      <a:pt x="565944" y="858044"/>
                      <a:pt x="569913" y="913606"/>
                      <a:pt x="569119" y="971550"/>
                    </a:cubicBezTo>
                    <a:lnTo>
                      <a:pt x="78581" y="973931"/>
                    </a:lnTo>
                    <a:cubicBezTo>
                      <a:pt x="77787" y="918369"/>
                      <a:pt x="76994" y="862806"/>
                      <a:pt x="76200" y="807244"/>
                    </a:cubicBezTo>
                    <a:lnTo>
                      <a:pt x="197644" y="807244"/>
                    </a:lnTo>
                    <a:cubicBezTo>
                      <a:pt x="196057" y="638175"/>
                      <a:pt x="196850" y="471488"/>
                      <a:pt x="195263" y="302419"/>
                    </a:cubicBezTo>
                    <a:cubicBezTo>
                      <a:pt x="142081" y="346869"/>
                      <a:pt x="103186" y="410368"/>
                      <a:pt x="0" y="3429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71" name="Forma libre: forma 370">
                <a:extLst>
                  <a:ext uri="{FF2B5EF4-FFF2-40B4-BE49-F238E27FC236}">
                    <a16:creationId xmlns:a16="http://schemas.microsoft.com/office/drawing/2014/main" id="{1509B326-4312-4ED3-996E-8DAF89DD3528}"/>
                  </a:ext>
                </a:extLst>
              </p:cNvPr>
              <p:cNvSpPr/>
              <p:nvPr/>
            </p:nvSpPr>
            <p:spPr>
              <a:xfrm>
                <a:off x="9672638" y="290512"/>
                <a:ext cx="726281" cy="1026319"/>
              </a:xfrm>
              <a:custGeom>
                <a:avLst/>
                <a:gdLst>
                  <a:gd name="connsiteX0" fmla="*/ 0 w 726281"/>
                  <a:gd name="connsiteY0" fmla="*/ 180975 h 1021556"/>
                  <a:gd name="connsiteX1" fmla="*/ 0 w 726281"/>
                  <a:gd name="connsiteY1" fmla="*/ 2381 h 1021556"/>
                  <a:gd name="connsiteX2" fmla="*/ 726281 w 726281"/>
                  <a:gd name="connsiteY2" fmla="*/ 0 h 1021556"/>
                  <a:gd name="connsiteX3" fmla="*/ 726281 w 726281"/>
                  <a:gd name="connsiteY3" fmla="*/ 185737 h 1021556"/>
                  <a:gd name="connsiteX4" fmla="*/ 471487 w 726281"/>
                  <a:gd name="connsiteY4" fmla="*/ 190500 h 1021556"/>
                  <a:gd name="connsiteX5" fmla="*/ 471487 w 726281"/>
                  <a:gd name="connsiteY5" fmla="*/ 1014412 h 1021556"/>
                  <a:gd name="connsiteX6" fmla="*/ 266700 w 726281"/>
                  <a:gd name="connsiteY6" fmla="*/ 1021556 h 1021556"/>
                  <a:gd name="connsiteX7" fmla="*/ 250031 w 726281"/>
                  <a:gd name="connsiteY7" fmla="*/ 183356 h 1021556"/>
                  <a:gd name="connsiteX8" fmla="*/ 0 w 726281"/>
                  <a:gd name="connsiteY8" fmla="*/ 180975 h 1021556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7175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8119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5737 h 1019175"/>
                  <a:gd name="connsiteX1" fmla="*/ 0 w 726281"/>
                  <a:gd name="connsiteY1" fmla="*/ 7143 h 1019175"/>
                  <a:gd name="connsiteX2" fmla="*/ 726281 w 726281"/>
                  <a:gd name="connsiteY2" fmla="*/ 0 h 1019175"/>
                  <a:gd name="connsiteX3" fmla="*/ 726281 w 726281"/>
                  <a:gd name="connsiteY3" fmla="*/ 192881 h 1019175"/>
                  <a:gd name="connsiteX4" fmla="*/ 471487 w 726281"/>
                  <a:gd name="connsiteY4" fmla="*/ 195262 h 1019175"/>
                  <a:gd name="connsiteX5" fmla="*/ 471487 w 726281"/>
                  <a:gd name="connsiteY5" fmla="*/ 1019174 h 1019175"/>
                  <a:gd name="connsiteX6" fmla="*/ 252412 w 726281"/>
                  <a:gd name="connsiteY6" fmla="*/ 1019175 h 1019175"/>
                  <a:gd name="connsiteX7" fmla="*/ 250031 w 726281"/>
                  <a:gd name="connsiteY7" fmla="*/ 188118 h 1019175"/>
                  <a:gd name="connsiteX8" fmla="*/ 0 w 726281"/>
                  <a:gd name="connsiteY8" fmla="*/ 185737 h 1019175"/>
                  <a:gd name="connsiteX0" fmla="*/ 0 w 726281"/>
                  <a:gd name="connsiteY0" fmla="*/ 188119 h 1021557"/>
                  <a:gd name="connsiteX1" fmla="*/ 0 w 726281"/>
                  <a:gd name="connsiteY1" fmla="*/ 0 h 1021557"/>
                  <a:gd name="connsiteX2" fmla="*/ 726281 w 726281"/>
                  <a:gd name="connsiteY2" fmla="*/ 2382 h 1021557"/>
                  <a:gd name="connsiteX3" fmla="*/ 726281 w 726281"/>
                  <a:gd name="connsiteY3" fmla="*/ 195263 h 1021557"/>
                  <a:gd name="connsiteX4" fmla="*/ 471487 w 726281"/>
                  <a:gd name="connsiteY4" fmla="*/ 197644 h 1021557"/>
                  <a:gd name="connsiteX5" fmla="*/ 471487 w 726281"/>
                  <a:gd name="connsiteY5" fmla="*/ 1021556 h 1021557"/>
                  <a:gd name="connsiteX6" fmla="*/ 252412 w 726281"/>
                  <a:gd name="connsiteY6" fmla="*/ 1021557 h 1021557"/>
                  <a:gd name="connsiteX7" fmla="*/ 250031 w 726281"/>
                  <a:gd name="connsiteY7" fmla="*/ 190500 h 1021557"/>
                  <a:gd name="connsiteX8" fmla="*/ 0 w 726281"/>
                  <a:gd name="connsiteY8" fmla="*/ 188119 h 1021557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6281 w 726281"/>
                  <a:gd name="connsiteY2" fmla="*/ 7144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1519 w 726281"/>
                  <a:gd name="connsiteY2" fmla="*/ 2382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6281" h="1026319">
                    <a:moveTo>
                      <a:pt x="0" y="192881"/>
                    </a:moveTo>
                    <a:lnTo>
                      <a:pt x="0" y="0"/>
                    </a:lnTo>
                    <a:lnTo>
                      <a:pt x="721519" y="2382"/>
                    </a:lnTo>
                    <a:lnTo>
                      <a:pt x="726281" y="200025"/>
                    </a:lnTo>
                    <a:lnTo>
                      <a:pt x="471487" y="202406"/>
                    </a:lnTo>
                    <a:lnTo>
                      <a:pt x="471487" y="1026318"/>
                    </a:lnTo>
                    <a:lnTo>
                      <a:pt x="252412" y="1026319"/>
                    </a:lnTo>
                    <a:cubicBezTo>
                      <a:pt x="250031" y="749300"/>
                      <a:pt x="252412" y="472281"/>
                      <a:pt x="250031" y="195262"/>
                    </a:cubicBezTo>
                    <a:lnTo>
                      <a:pt x="0" y="192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72" name="Grupo 371">
                <a:extLst>
                  <a:ext uri="{FF2B5EF4-FFF2-40B4-BE49-F238E27FC236}">
                    <a16:creationId xmlns:a16="http://schemas.microsoft.com/office/drawing/2014/main" id="{27301969-7ECF-43C2-8984-DB8D99E543BF}"/>
                  </a:ext>
                </a:extLst>
              </p:cNvPr>
              <p:cNvGrpSpPr/>
              <p:nvPr/>
            </p:nvGrpSpPr>
            <p:grpSpPr>
              <a:xfrm>
                <a:off x="10330939" y="294083"/>
                <a:ext cx="902494" cy="1019174"/>
                <a:chOff x="10330939" y="294083"/>
                <a:chExt cx="902494" cy="1019174"/>
              </a:xfrm>
              <a:grpFill/>
            </p:grpSpPr>
            <p:sp>
              <p:nvSpPr>
                <p:cNvPr id="373" name="Forma libre: forma 372">
                  <a:extLst>
                    <a:ext uri="{FF2B5EF4-FFF2-40B4-BE49-F238E27FC236}">
                      <a16:creationId xmlns:a16="http://schemas.microsoft.com/office/drawing/2014/main" id="{460CB955-1749-4419-9536-43A886DB57A9}"/>
                    </a:ext>
                  </a:extLst>
                </p:cNvPr>
                <p:cNvSpPr/>
                <p:nvPr/>
              </p:nvSpPr>
              <p:spPr>
                <a:xfrm>
                  <a:off x="10330939" y="294083"/>
                  <a:ext cx="902494" cy="1019174"/>
                </a:xfrm>
                <a:custGeom>
                  <a:avLst/>
                  <a:gdLst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09550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4813 w 897731"/>
                    <a:gd name="connsiteY6" fmla="*/ 200025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6793"/>
                    <a:gd name="connsiteX1" fmla="*/ 276225 w 897731"/>
                    <a:gd name="connsiteY1" fmla="*/ 0 h 1016793"/>
                    <a:gd name="connsiteX2" fmla="*/ 635794 w 897731"/>
                    <a:gd name="connsiteY2" fmla="*/ 0 h 1016793"/>
                    <a:gd name="connsiteX3" fmla="*/ 897731 w 897731"/>
                    <a:gd name="connsiteY3" fmla="*/ 1012031 h 1016793"/>
                    <a:gd name="connsiteX4" fmla="*/ 654844 w 897731"/>
                    <a:gd name="connsiteY4" fmla="*/ 1016793 h 1016793"/>
                    <a:gd name="connsiteX5" fmla="*/ 469106 w 897731"/>
                    <a:gd name="connsiteY5" fmla="*/ 204787 h 1016793"/>
                    <a:gd name="connsiteX6" fmla="*/ 404813 w 897731"/>
                    <a:gd name="connsiteY6" fmla="*/ 200025 h 1016793"/>
                    <a:gd name="connsiteX7" fmla="*/ 219075 w 897731"/>
                    <a:gd name="connsiteY7" fmla="*/ 1014412 h 1016793"/>
                    <a:gd name="connsiteX8" fmla="*/ 0 w 897731"/>
                    <a:gd name="connsiteY8" fmla="*/ 1007269 h 1016793"/>
                    <a:gd name="connsiteX0" fmla="*/ 0 w 895350"/>
                    <a:gd name="connsiteY0" fmla="*/ 1007269 h 1016793"/>
                    <a:gd name="connsiteX1" fmla="*/ 276225 w 895350"/>
                    <a:gd name="connsiteY1" fmla="*/ 0 h 1016793"/>
                    <a:gd name="connsiteX2" fmla="*/ 635794 w 895350"/>
                    <a:gd name="connsiteY2" fmla="*/ 0 h 1016793"/>
                    <a:gd name="connsiteX3" fmla="*/ 895350 w 895350"/>
                    <a:gd name="connsiteY3" fmla="*/ 1016793 h 1016793"/>
                    <a:gd name="connsiteX4" fmla="*/ 654844 w 895350"/>
                    <a:gd name="connsiteY4" fmla="*/ 1016793 h 1016793"/>
                    <a:gd name="connsiteX5" fmla="*/ 469106 w 895350"/>
                    <a:gd name="connsiteY5" fmla="*/ 204787 h 1016793"/>
                    <a:gd name="connsiteX6" fmla="*/ 404813 w 895350"/>
                    <a:gd name="connsiteY6" fmla="*/ 200025 h 1016793"/>
                    <a:gd name="connsiteX7" fmla="*/ 219075 w 895350"/>
                    <a:gd name="connsiteY7" fmla="*/ 1014412 h 1016793"/>
                    <a:gd name="connsiteX8" fmla="*/ 0 w 895350"/>
                    <a:gd name="connsiteY8" fmla="*/ 1007269 h 1016793"/>
                    <a:gd name="connsiteX0" fmla="*/ 0 w 902494"/>
                    <a:gd name="connsiteY0" fmla="*/ 1007269 h 1019174"/>
                    <a:gd name="connsiteX1" fmla="*/ 276225 w 902494"/>
                    <a:gd name="connsiteY1" fmla="*/ 0 h 1019174"/>
                    <a:gd name="connsiteX2" fmla="*/ 635794 w 902494"/>
                    <a:gd name="connsiteY2" fmla="*/ 0 h 1019174"/>
                    <a:gd name="connsiteX3" fmla="*/ 902494 w 902494"/>
                    <a:gd name="connsiteY3" fmla="*/ 1019174 h 1019174"/>
                    <a:gd name="connsiteX4" fmla="*/ 654844 w 902494"/>
                    <a:gd name="connsiteY4" fmla="*/ 1016793 h 1019174"/>
                    <a:gd name="connsiteX5" fmla="*/ 469106 w 902494"/>
                    <a:gd name="connsiteY5" fmla="*/ 204787 h 1019174"/>
                    <a:gd name="connsiteX6" fmla="*/ 404813 w 902494"/>
                    <a:gd name="connsiteY6" fmla="*/ 200025 h 1019174"/>
                    <a:gd name="connsiteX7" fmla="*/ 219075 w 902494"/>
                    <a:gd name="connsiteY7" fmla="*/ 1014412 h 1019174"/>
                    <a:gd name="connsiteX8" fmla="*/ 0 w 902494"/>
                    <a:gd name="connsiteY8" fmla="*/ 1007269 h 101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2494" h="1019174">
                      <a:moveTo>
                        <a:pt x="0" y="1007269"/>
                      </a:moveTo>
                      <a:lnTo>
                        <a:pt x="276225" y="0"/>
                      </a:lnTo>
                      <a:lnTo>
                        <a:pt x="635794" y="0"/>
                      </a:lnTo>
                      <a:lnTo>
                        <a:pt x="902494" y="1019174"/>
                      </a:lnTo>
                      <a:lnTo>
                        <a:pt x="654844" y="1016793"/>
                      </a:lnTo>
                      <a:lnTo>
                        <a:pt x="469106" y="204787"/>
                      </a:lnTo>
                      <a:lnTo>
                        <a:pt x="404813" y="200025"/>
                      </a:lnTo>
                      <a:lnTo>
                        <a:pt x="219075" y="1014412"/>
                      </a:lnTo>
                      <a:lnTo>
                        <a:pt x="0" y="10072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4" name="Rectángulo 373">
                  <a:extLst>
                    <a:ext uri="{FF2B5EF4-FFF2-40B4-BE49-F238E27FC236}">
                      <a16:creationId xmlns:a16="http://schemas.microsoft.com/office/drawing/2014/main" id="{9F9AA26E-410F-4F60-999E-7018B6FB1BE1}"/>
                    </a:ext>
                  </a:extLst>
                </p:cNvPr>
                <p:cNvSpPr/>
                <p:nvPr/>
              </p:nvSpPr>
              <p:spPr>
                <a:xfrm>
                  <a:off x="10598944" y="924129"/>
                  <a:ext cx="402431" cy="17002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329" name="Grupo 328">
              <a:extLst>
                <a:ext uri="{FF2B5EF4-FFF2-40B4-BE49-F238E27FC236}">
                  <a16:creationId xmlns:a16="http://schemas.microsoft.com/office/drawing/2014/main" id="{2F7FED87-4A63-42C0-8F02-2E2EBBD05493}"/>
                </a:ext>
              </a:extLst>
            </p:cNvPr>
            <p:cNvGrpSpPr/>
            <p:nvPr/>
          </p:nvGrpSpPr>
          <p:grpSpPr>
            <a:xfrm>
              <a:off x="13446672" y="6709445"/>
              <a:ext cx="1553020" cy="1420470"/>
              <a:chOff x="4472073" y="2818787"/>
              <a:chExt cx="2784843" cy="2547157"/>
            </a:xfrm>
            <a:grpFill/>
          </p:grpSpPr>
          <p:grpSp>
            <p:nvGrpSpPr>
              <p:cNvPr id="330" name="Grupo 329">
                <a:extLst>
                  <a:ext uri="{FF2B5EF4-FFF2-40B4-BE49-F238E27FC236}">
                    <a16:creationId xmlns:a16="http://schemas.microsoft.com/office/drawing/2014/main" id="{10A84940-BB79-4668-8F86-5F9692422341}"/>
                  </a:ext>
                </a:extLst>
              </p:cNvPr>
              <p:cNvGrpSpPr/>
              <p:nvPr/>
            </p:nvGrpSpPr>
            <p:grpSpPr>
              <a:xfrm>
                <a:off x="4842173" y="2962206"/>
                <a:ext cx="2293128" cy="1909647"/>
                <a:chOff x="4842173" y="2962206"/>
                <a:chExt cx="2293128" cy="1909647"/>
              </a:xfrm>
              <a:grpFill/>
            </p:grpSpPr>
            <p:grpSp>
              <p:nvGrpSpPr>
                <p:cNvPr id="352" name="Grupo 351">
                  <a:extLst>
                    <a:ext uri="{FF2B5EF4-FFF2-40B4-BE49-F238E27FC236}">
                      <a16:creationId xmlns:a16="http://schemas.microsoft.com/office/drawing/2014/main" id="{037B46D9-59D2-4E27-A184-038D9CCF528A}"/>
                    </a:ext>
                  </a:extLst>
                </p:cNvPr>
                <p:cNvGrpSpPr/>
                <p:nvPr/>
              </p:nvGrpSpPr>
              <p:grpSpPr>
                <a:xfrm>
                  <a:off x="4842173" y="2962206"/>
                  <a:ext cx="2027276" cy="1909647"/>
                  <a:chOff x="4842173" y="2962206"/>
                  <a:chExt cx="2027276" cy="1909647"/>
                </a:xfrm>
                <a:grpFill/>
              </p:grpSpPr>
              <p:grpSp>
                <p:nvGrpSpPr>
                  <p:cNvPr id="354" name="Grupo 353">
                    <a:extLst>
                      <a:ext uri="{FF2B5EF4-FFF2-40B4-BE49-F238E27FC236}">
                        <a16:creationId xmlns:a16="http://schemas.microsoft.com/office/drawing/2014/main" id="{C813A974-2A2F-4613-A3C5-E05DA600E800}"/>
                      </a:ext>
                    </a:extLst>
                  </p:cNvPr>
                  <p:cNvGrpSpPr/>
                  <p:nvPr/>
                </p:nvGrpSpPr>
                <p:grpSpPr>
                  <a:xfrm>
                    <a:off x="4842173" y="2962206"/>
                    <a:ext cx="2027276" cy="1909647"/>
                    <a:chOff x="4842173" y="2962206"/>
                    <a:chExt cx="2027276" cy="1909647"/>
                  </a:xfrm>
                  <a:grpFill/>
                </p:grpSpPr>
                <p:sp>
                  <p:nvSpPr>
                    <p:cNvPr id="356" name="Forma libre: forma 355">
                      <a:extLst>
                        <a:ext uri="{FF2B5EF4-FFF2-40B4-BE49-F238E27FC236}">
                          <a16:creationId xmlns:a16="http://schemas.microsoft.com/office/drawing/2014/main" id="{47D48BB7-6D57-4600-A03C-161A1F61B2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92" y="4259896"/>
                      <a:ext cx="372252" cy="113680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57" name="Forma libre: forma 356">
                      <a:extLst>
                        <a:ext uri="{FF2B5EF4-FFF2-40B4-BE49-F238E27FC236}">
                          <a16:creationId xmlns:a16="http://schemas.microsoft.com/office/drawing/2014/main" id="{10646E52-C502-4440-A640-B780AE0BB812}"/>
                        </a:ext>
                      </a:extLst>
                    </p:cNvPr>
                    <p:cNvSpPr/>
                    <p:nvPr/>
                  </p:nvSpPr>
                  <p:spPr>
                    <a:xfrm rot="18585001" flipV="1">
                      <a:off x="4748939" y="3757648"/>
                      <a:ext cx="392642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58" name="Forma libre: forma 357">
                      <a:extLst>
                        <a:ext uri="{FF2B5EF4-FFF2-40B4-BE49-F238E27FC236}">
                          <a16:creationId xmlns:a16="http://schemas.microsoft.com/office/drawing/2014/main" id="{A7E0DB0D-A833-43CA-A6F5-DC3BACD2E0F3}"/>
                        </a:ext>
                      </a:extLst>
                    </p:cNvPr>
                    <p:cNvSpPr/>
                    <p:nvPr/>
                  </p:nvSpPr>
                  <p:spPr>
                    <a:xfrm rot="21335326">
                      <a:off x="5300747" y="3655222"/>
                      <a:ext cx="181381" cy="396843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59" name="Rectángulo 358">
                      <a:extLst>
                        <a:ext uri="{FF2B5EF4-FFF2-40B4-BE49-F238E27FC236}">
                          <a16:creationId xmlns:a16="http://schemas.microsoft.com/office/drawing/2014/main" id="{5AF96981-37FE-400B-9009-7280D6D4DAB9}"/>
                        </a:ext>
                      </a:extLst>
                    </p:cNvPr>
                    <p:cNvSpPr/>
                    <p:nvPr/>
                  </p:nvSpPr>
                  <p:spPr>
                    <a:xfrm rot="1300841">
                      <a:off x="5391885" y="4557199"/>
                      <a:ext cx="83352" cy="314654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60" name="Forma libre: forma 359">
                      <a:extLst>
                        <a:ext uri="{FF2B5EF4-FFF2-40B4-BE49-F238E27FC236}">
                          <a16:creationId xmlns:a16="http://schemas.microsoft.com/office/drawing/2014/main" id="{757388AA-BF0F-41E1-A1C7-1D436E9BF5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58263" y="4483202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61" name="Forma libre: forma 360">
                      <a:extLst>
                        <a:ext uri="{FF2B5EF4-FFF2-40B4-BE49-F238E27FC236}">
                          <a16:creationId xmlns:a16="http://schemas.microsoft.com/office/drawing/2014/main" id="{827739B0-BEE3-4B0D-9767-737E9E4110A7}"/>
                        </a:ext>
                      </a:extLst>
                    </p:cNvPr>
                    <p:cNvSpPr/>
                    <p:nvPr/>
                  </p:nvSpPr>
                  <p:spPr>
                    <a:xfrm rot="14248479">
                      <a:off x="6383531" y="4242755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62" name="Forma libre: forma 361">
                      <a:extLst>
                        <a:ext uri="{FF2B5EF4-FFF2-40B4-BE49-F238E27FC236}">
                          <a16:creationId xmlns:a16="http://schemas.microsoft.com/office/drawing/2014/main" id="{F9C88CBC-5A88-4A03-BC38-D22468264E4A}"/>
                        </a:ext>
                      </a:extLst>
                    </p:cNvPr>
                    <p:cNvSpPr/>
                    <p:nvPr/>
                  </p:nvSpPr>
                  <p:spPr>
                    <a:xfrm rot="16698033">
                      <a:off x="6651650" y="3604511"/>
                      <a:ext cx="274281" cy="161317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20322 w 421612"/>
                        <a:gd name="connsiteY0" fmla="*/ 123323 h 294384"/>
                        <a:gd name="connsiteX1" fmla="*/ 388146 w 421612"/>
                        <a:gd name="connsiteY1" fmla="*/ 289439 h 294384"/>
                        <a:gd name="connsiteX2" fmla="*/ 375173 w 421612"/>
                        <a:gd name="connsiteY2" fmla="*/ 183383 h 294384"/>
                        <a:gd name="connsiteX3" fmla="*/ 68843 w 421612"/>
                        <a:gd name="connsiteY3" fmla="*/ 4066 h 294384"/>
                        <a:gd name="connsiteX4" fmla="*/ 20322 w 421612"/>
                        <a:gd name="connsiteY4" fmla="*/ 123323 h 294384"/>
                        <a:gd name="connsiteX0" fmla="*/ 20322 w 421612"/>
                        <a:gd name="connsiteY0" fmla="*/ 123321 h 294382"/>
                        <a:gd name="connsiteX1" fmla="*/ 388146 w 421612"/>
                        <a:gd name="connsiteY1" fmla="*/ 289437 h 294382"/>
                        <a:gd name="connsiteX2" fmla="*/ 375173 w 421612"/>
                        <a:gd name="connsiteY2" fmla="*/ 183381 h 294382"/>
                        <a:gd name="connsiteX3" fmla="*/ 68843 w 421612"/>
                        <a:gd name="connsiteY3" fmla="*/ 4064 h 294382"/>
                        <a:gd name="connsiteX4" fmla="*/ 20322 w 421612"/>
                        <a:gd name="connsiteY4" fmla="*/ 123321 h 294382"/>
                        <a:gd name="connsiteX0" fmla="*/ 19963 w 421253"/>
                        <a:gd name="connsiteY0" fmla="*/ 111890 h 282951"/>
                        <a:gd name="connsiteX1" fmla="*/ 387787 w 421253"/>
                        <a:gd name="connsiteY1" fmla="*/ 278006 h 282951"/>
                        <a:gd name="connsiteX2" fmla="*/ 374814 w 421253"/>
                        <a:gd name="connsiteY2" fmla="*/ 171950 h 282951"/>
                        <a:gd name="connsiteX3" fmla="*/ 70068 w 421253"/>
                        <a:gd name="connsiteY3" fmla="*/ 4536 h 282951"/>
                        <a:gd name="connsiteX4" fmla="*/ 19963 w 421253"/>
                        <a:gd name="connsiteY4" fmla="*/ 111890 h 28295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1787"/>
                        <a:gd name="connsiteY0" fmla="*/ 92586 h 272252"/>
                        <a:gd name="connsiteX1" fmla="*/ 389062 w 421787"/>
                        <a:gd name="connsiteY1" fmla="*/ 266634 h 272252"/>
                        <a:gd name="connsiteX2" fmla="*/ 374055 w 421787"/>
                        <a:gd name="connsiteY2" fmla="*/ 173060 h 272252"/>
                        <a:gd name="connsiteX3" fmla="*/ 69309 w 421787"/>
                        <a:gd name="connsiteY3" fmla="*/ 5646 h 272252"/>
                        <a:gd name="connsiteX4" fmla="*/ 20184 w 421787"/>
                        <a:gd name="connsiteY4" fmla="*/ 92586 h 272252"/>
                        <a:gd name="connsiteX0" fmla="*/ 20184 w 421226"/>
                        <a:gd name="connsiteY0" fmla="*/ 92586 h 271607"/>
                        <a:gd name="connsiteX1" fmla="*/ 389062 w 421226"/>
                        <a:gd name="connsiteY1" fmla="*/ 266634 h 271607"/>
                        <a:gd name="connsiteX2" fmla="*/ 372471 w 421226"/>
                        <a:gd name="connsiteY2" fmla="*/ 161158 h 271607"/>
                        <a:gd name="connsiteX3" fmla="*/ 69309 w 421226"/>
                        <a:gd name="connsiteY3" fmla="*/ 5646 h 271607"/>
                        <a:gd name="connsiteX4" fmla="*/ 20184 w 421226"/>
                        <a:gd name="connsiteY4" fmla="*/ 92586 h 271607"/>
                        <a:gd name="connsiteX0" fmla="*/ 20184 w 421228"/>
                        <a:gd name="connsiteY0" fmla="*/ 92586 h 271607"/>
                        <a:gd name="connsiteX1" fmla="*/ 389062 w 421228"/>
                        <a:gd name="connsiteY1" fmla="*/ 266634 h 271607"/>
                        <a:gd name="connsiteX2" fmla="*/ 372471 w 421228"/>
                        <a:gd name="connsiteY2" fmla="*/ 161158 h 271607"/>
                        <a:gd name="connsiteX3" fmla="*/ 69309 w 421228"/>
                        <a:gd name="connsiteY3" fmla="*/ 5646 h 271607"/>
                        <a:gd name="connsiteX4" fmla="*/ 20184 w 421228"/>
                        <a:gd name="connsiteY4" fmla="*/ 92586 h 2716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1228" h="271607">
                          <a:moveTo>
                            <a:pt x="20184" y="92586"/>
                          </a:moveTo>
                          <a:cubicBezTo>
                            <a:pt x="53990" y="165537"/>
                            <a:pt x="233392" y="272314"/>
                            <a:pt x="389062" y="266634"/>
                          </a:cubicBezTo>
                          <a:cubicBezTo>
                            <a:pt x="446609" y="292431"/>
                            <a:pt x="418111" y="211958"/>
                            <a:pt x="372471" y="161158"/>
                          </a:cubicBezTo>
                          <a:cubicBezTo>
                            <a:pt x="279716" y="153356"/>
                            <a:pt x="138538" y="95553"/>
                            <a:pt x="69309" y="5646"/>
                          </a:cubicBezTo>
                          <a:cubicBezTo>
                            <a:pt x="12953" y="-18960"/>
                            <a:pt x="-25456" y="41786"/>
                            <a:pt x="20184" y="9258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63" name="Forma libre: forma 362">
                      <a:extLst>
                        <a:ext uri="{FF2B5EF4-FFF2-40B4-BE49-F238E27FC236}">
                          <a16:creationId xmlns:a16="http://schemas.microsoft.com/office/drawing/2014/main" id="{7A38E9A1-F10E-44CF-8D73-DF08B474403E}"/>
                        </a:ext>
                      </a:extLst>
                    </p:cNvPr>
                    <p:cNvSpPr/>
                    <p:nvPr/>
                  </p:nvSpPr>
                  <p:spPr>
                    <a:xfrm rot="11874946">
                      <a:off x="6172662" y="3365332"/>
                      <a:ext cx="359911" cy="30201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9622"/>
                        <a:gd name="connsiteY0" fmla="*/ 71966 h 321207"/>
                        <a:gd name="connsiteX1" fmla="*/ 351406 w 399622"/>
                        <a:gd name="connsiteY1" fmla="*/ 312472 h 321207"/>
                        <a:gd name="connsiteX2" fmla="*/ 369394 w 399622"/>
                        <a:gd name="connsiteY2" fmla="*/ 252721 h 321207"/>
                        <a:gd name="connsiteX3" fmla="*/ 77563 w 399622"/>
                        <a:gd name="connsiteY3" fmla="*/ 7672 h 321207"/>
                        <a:gd name="connsiteX4" fmla="*/ 18031 w 399622"/>
                        <a:gd name="connsiteY4" fmla="*/ 71966 h 321207"/>
                        <a:gd name="connsiteX0" fmla="*/ 23816 w 405405"/>
                        <a:gd name="connsiteY0" fmla="*/ 80385 h 329624"/>
                        <a:gd name="connsiteX1" fmla="*/ 357191 w 405405"/>
                        <a:gd name="connsiteY1" fmla="*/ 320891 h 329624"/>
                        <a:gd name="connsiteX2" fmla="*/ 375179 w 405405"/>
                        <a:gd name="connsiteY2" fmla="*/ 261140 h 329624"/>
                        <a:gd name="connsiteX3" fmla="*/ 59003 w 405405"/>
                        <a:gd name="connsiteY3" fmla="*/ 6689 h 329624"/>
                        <a:gd name="connsiteX4" fmla="*/ 23816 w 405405"/>
                        <a:gd name="connsiteY4" fmla="*/ 80385 h 329624"/>
                        <a:gd name="connsiteX0" fmla="*/ 15812 w 435036"/>
                        <a:gd name="connsiteY0" fmla="*/ 48129 h 336150"/>
                        <a:gd name="connsiteX1" fmla="*/ 386820 w 435036"/>
                        <a:gd name="connsiteY1" fmla="*/ 327416 h 336150"/>
                        <a:gd name="connsiteX2" fmla="*/ 404808 w 435036"/>
                        <a:gd name="connsiteY2" fmla="*/ 267665 h 336150"/>
                        <a:gd name="connsiteX3" fmla="*/ 88632 w 435036"/>
                        <a:gd name="connsiteY3" fmla="*/ 13214 h 336150"/>
                        <a:gd name="connsiteX4" fmla="*/ 15812 w 435036"/>
                        <a:gd name="connsiteY4" fmla="*/ 48129 h 336150"/>
                        <a:gd name="connsiteX0" fmla="*/ 15813 w 432563"/>
                        <a:gd name="connsiteY0" fmla="*/ 48129 h 335385"/>
                        <a:gd name="connsiteX1" fmla="*/ 380493 w 432563"/>
                        <a:gd name="connsiteY1" fmla="*/ 326528 h 335385"/>
                        <a:gd name="connsiteX2" fmla="*/ 404809 w 432563"/>
                        <a:gd name="connsiteY2" fmla="*/ 267665 h 335385"/>
                        <a:gd name="connsiteX3" fmla="*/ 88633 w 432563"/>
                        <a:gd name="connsiteY3" fmla="*/ 13214 h 335385"/>
                        <a:gd name="connsiteX4" fmla="*/ 15813 w 432563"/>
                        <a:gd name="connsiteY4" fmla="*/ 48129 h 3353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32563" h="335385">
                          <a:moveTo>
                            <a:pt x="15813" y="48129"/>
                          </a:moveTo>
                          <a:cubicBezTo>
                            <a:pt x="61453" y="98929"/>
                            <a:pt x="280083" y="303112"/>
                            <a:pt x="380493" y="326528"/>
                          </a:cubicBezTo>
                          <a:cubicBezTo>
                            <a:pt x="438040" y="352325"/>
                            <a:pt x="450449" y="318465"/>
                            <a:pt x="404809" y="267665"/>
                          </a:cubicBezTo>
                          <a:cubicBezTo>
                            <a:pt x="318688" y="226390"/>
                            <a:pt x="152132" y="87826"/>
                            <a:pt x="88633" y="13214"/>
                          </a:cubicBezTo>
                          <a:cubicBezTo>
                            <a:pt x="32277" y="-11392"/>
                            <a:pt x="-29827" y="-2671"/>
                            <a:pt x="15813" y="481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64" name="Forma libre: forma 363">
                      <a:extLst>
                        <a:ext uri="{FF2B5EF4-FFF2-40B4-BE49-F238E27FC236}">
                          <a16:creationId xmlns:a16="http://schemas.microsoft.com/office/drawing/2014/main" id="{299F7B00-2E8E-48E6-8BFA-52E08F73C2C1}"/>
                        </a:ext>
                      </a:extLst>
                    </p:cNvPr>
                    <p:cNvSpPr/>
                    <p:nvPr/>
                  </p:nvSpPr>
                  <p:spPr>
                    <a:xfrm rot="921035" flipV="1">
                      <a:off x="6249402" y="3213098"/>
                      <a:ext cx="433142" cy="6955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75037"/>
                        <a:gd name="connsiteY0" fmla="*/ 61912 h 106446"/>
                        <a:gd name="connsiteX1" fmla="*/ 375037 w 375037"/>
                        <a:gd name="connsiteY1" fmla="*/ 92601 h 106446"/>
                        <a:gd name="connsiteX2" fmla="*/ 352425 w 375037"/>
                        <a:gd name="connsiteY2" fmla="*/ 28574 h 106446"/>
                        <a:gd name="connsiteX3" fmla="*/ 73818 w 375037"/>
                        <a:gd name="connsiteY3" fmla="*/ 0 h 106446"/>
                        <a:gd name="connsiteX4" fmla="*/ 0 w 375037"/>
                        <a:gd name="connsiteY4" fmla="*/ 61912 h 106446"/>
                        <a:gd name="connsiteX0" fmla="*/ 0 w 375037"/>
                        <a:gd name="connsiteY0" fmla="*/ 61912 h 112019"/>
                        <a:gd name="connsiteX1" fmla="*/ 375037 w 375037"/>
                        <a:gd name="connsiteY1" fmla="*/ 92601 h 112019"/>
                        <a:gd name="connsiteX2" fmla="*/ 352425 w 375037"/>
                        <a:gd name="connsiteY2" fmla="*/ 28574 h 112019"/>
                        <a:gd name="connsiteX3" fmla="*/ 73818 w 375037"/>
                        <a:gd name="connsiteY3" fmla="*/ 0 h 112019"/>
                        <a:gd name="connsiteX4" fmla="*/ 0 w 375037"/>
                        <a:gd name="connsiteY4" fmla="*/ 61912 h 112019"/>
                        <a:gd name="connsiteX0" fmla="*/ 0 w 375037"/>
                        <a:gd name="connsiteY0" fmla="*/ 61912 h 115860"/>
                        <a:gd name="connsiteX1" fmla="*/ 375037 w 375037"/>
                        <a:gd name="connsiteY1" fmla="*/ 92601 h 115860"/>
                        <a:gd name="connsiteX2" fmla="*/ 352425 w 375037"/>
                        <a:gd name="connsiteY2" fmla="*/ 28574 h 115860"/>
                        <a:gd name="connsiteX3" fmla="*/ 73818 w 375037"/>
                        <a:gd name="connsiteY3" fmla="*/ 0 h 115860"/>
                        <a:gd name="connsiteX4" fmla="*/ 0 w 375037"/>
                        <a:gd name="connsiteY4" fmla="*/ 61912 h 1158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5037" h="115860">
                          <a:moveTo>
                            <a:pt x="0" y="61912"/>
                          </a:moveTo>
                          <a:cubicBezTo>
                            <a:pt x="55517" y="123758"/>
                            <a:pt x="301004" y="130206"/>
                            <a:pt x="375037" y="92601"/>
                          </a:cubicBezTo>
                          <a:cubicBezTo>
                            <a:pt x="372258" y="58073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65" name="Rectángulo 364">
                      <a:extLst>
                        <a:ext uri="{FF2B5EF4-FFF2-40B4-BE49-F238E27FC236}">
                          <a16:creationId xmlns:a16="http://schemas.microsoft.com/office/drawing/2014/main" id="{B51D69A6-EB67-41B1-81CB-158D383CB006}"/>
                        </a:ext>
                      </a:extLst>
                    </p:cNvPr>
                    <p:cNvSpPr/>
                    <p:nvPr/>
                  </p:nvSpPr>
                  <p:spPr>
                    <a:xfrm rot="1848189">
                      <a:off x="6188765" y="2962206"/>
                      <a:ext cx="45719" cy="134015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66" name="Forma libre: forma 365">
                      <a:extLst>
                        <a:ext uri="{FF2B5EF4-FFF2-40B4-BE49-F238E27FC236}">
                          <a16:creationId xmlns:a16="http://schemas.microsoft.com/office/drawing/2014/main" id="{936BF96E-7BF3-4FA5-8116-84BCDE1057E2}"/>
                        </a:ext>
                      </a:extLst>
                    </p:cNvPr>
                    <p:cNvSpPr/>
                    <p:nvPr/>
                  </p:nvSpPr>
                  <p:spPr>
                    <a:xfrm rot="18069118" flipV="1">
                      <a:off x="5196457" y="3164951"/>
                      <a:ext cx="244988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67" name="Forma libre: forma 366">
                      <a:extLst>
                        <a:ext uri="{FF2B5EF4-FFF2-40B4-BE49-F238E27FC236}">
                          <a16:creationId xmlns:a16="http://schemas.microsoft.com/office/drawing/2014/main" id="{81FA355C-9867-4FFA-9FE6-DEE624EAC4B3}"/>
                        </a:ext>
                      </a:extLst>
                    </p:cNvPr>
                    <p:cNvSpPr/>
                    <p:nvPr/>
                  </p:nvSpPr>
                  <p:spPr>
                    <a:xfrm rot="1384792" flipV="1">
                      <a:off x="5635913" y="2989672"/>
                      <a:ext cx="335572" cy="7134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68" name="Forma libre: forma 367">
                      <a:extLst>
                        <a:ext uri="{FF2B5EF4-FFF2-40B4-BE49-F238E27FC236}">
                          <a16:creationId xmlns:a16="http://schemas.microsoft.com/office/drawing/2014/main" id="{3B9D2611-E6BA-4A34-988B-9F4DA9909EC1}"/>
                        </a:ext>
                      </a:extLst>
                    </p:cNvPr>
                    <p:cNvSpPr/>
                    <p:nvPr/>
                  </p:nvSpPr>
                  <p:spPr>
                    <a:xfrm rot="6991877">
                      <a:off x="4898981" y="3316020"/>
                      <a:ext cx="118757" cy="232374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69" name="Forma libre: forma 368">
                      <a:extLst>
                        <a:ext uri="{FF2B5EF4-FFF2-40B4-BE49-F238E27FC236}">
                          <a16:creationId xmlns:a16="http://schemas.microsoft.com/office/drawing/2014/main" id="{C3FF2640-A9B5-4973-A24C-03CB9AFE29B4}"/>
                        </a:ext>
                      </a:extLst>
                    </p:cNvPr>
                    <p:cNvSpPr/>
                    <p:nvPr/>
                  </p:nvSpPr>
                  <p:spPr>
                    <a:xfrm rot="15664287">
                      <a:off x="6025676" y="3900780"/>
                      <a:ext cx="159511" cy="472640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355" name="Forma libre: forma 354">
                    <a:extLst>
                      <a:ext uri="{FF2B5EF4-FFF2-40B4-BE49-F238E27FC236}">
                        <a16:creationId xmlns:a16="http://schemas.microsoft.com/office/drawing/2014/main" id="{0066AB37-62BF-4481-935A-5533206C7617}"/>
                      </a:ext>
                    </a:extLst>
                  </p:cNvPr>
                  <p:cNvSpPr/>
                  <p:nvPr/>
                </p:nvSpPr>
                <p:spPr>
                  <a:xfrm rot="20640057" flipV="1">
                    <a:off x="5436782" y="3279071"/>
                    <a:ext cx="437297" cy="75066"/>
                  </a:xfrm>
                  <a:custGeom>
                    <a:avLst/>
                    <a:gdLst>
                      <a:gd name="connsiteX0" fmla="*/ 18429 w 434669"/>
                      <a:gd name="connsiteY0" fmla="*/ 67243 h 115262"/>
                      <a:gd name="connsiteX1" fmla="*/ 392285 w 434669"/>
                      <a:gd name="connsiteY1" fmla="*/ 114868 h 115262"/>
                      <a:gd name="connsiteX2" fmla="*/ 392285 w 434669"/>
                      <a:gd name="connsiteY2" fmla="*/ 41049 h 115262"/>
                      <a:gd name="connsiteX3" fmla="*/ 89866 w 434669"/>
                      <a:gd name="connsiteY3" fmla="*/ 568 h 115262"/>
                      <a:gd name="connsiteX4" fmla="*/ 18429 w 434669"/>
                      <a:gd name="connsiteY4" fmla="*/ 67243 h 115262"/>
                      <a:gd name="connsiteX0" fmla="*/ 18429 w 440406"/>
                      <a:gd name="connsiteY0" fmla="*/ 67243 h 120815"/>
                      <a:gd name="connsiteX1" fmla="*/ 392285 w 440406"/>
                      <a:gd name="connsiteY1" fmla="*/ 114868 h 120815"/>
                      <a:gd name="connsiteX2" fmla="*/ 392285 w 440406"/>
                      <a:gd name="connsiteY2" fmla="*/ 41049 h 120815"/>
                      <a:gd name="connsiteX3" fmla="*/ 89866 w 440406"/>
                      <a:gd name="connsiteY3" fmla="*/ 568 h 120815"/>
                      <a:gd name="connsiteX4" fmla="*/ 18429 w 440406"/>
                      <a:gd name="connsiteY4" fmla="*/ 67243 h 120815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59531 h 116327"/>
                      <a:gd name="connsiteX1" fmla="*/ 373856 w 421977"/>
                      <a:gd name="connsiteY1" fmla="*/ 107156 h 116327"/>
                      <a:gd name="connsiteX2" fmla="*/ 373856 w 421977"/>
                      <a:gd name="connsiteY2" fmla="*/ 33337 h 116327"/>
                      <a:gd name="connsiteX3" fmla="*/ 90487 w 421977"/>
                      <a:gd name="connsiteY3" fmla="*/ 0 h 116327"/>
                      <a:gd name="connsiteX4" fmla="*/ 0 w 421977"/>
                      <a:gd name="connsiteY4" fmla="*/ 59531 h 116327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76602"/>
                      <a:gd name="connsiteY0" fmla="*/ 69056 h 110553"/>
                      <a:gd name="connsiteX1" fmla="*/ 354806 w 376602"/>
                      <a:gd name="connsiteY1" fmla="*/ 107156 h 110553"/>
                      <a:gd name="connsiteX2" fmla="*/ 354806 w 376602"/>
                      <a:gd name="connsiteY2" fmla="*/ 33337 h 110553"/>
                      <a:gd name="connsiteX3" fmla="*/ 71437 w 376602"/>
                      <a:gd name="connsiteY3" fmla="*/ 0 h 110553"/>
                      <a:gd name="connsiteX4" fmla="*/ 0 w 376602"/>
                      <a:gd name="connsiteY4" fmla="*/ 69056 h 110553"/>
                      <a:gd name="connsiteX0" fmla="*/ 0 w 354806"/>
                      <a:gd name="connsiteY0" fmla="*/ 69056 h 110553"/>
                      <a:gd name="connsiteX1" fmla="*/ 354806 w 354806"/>
                      <a:gd name="connsiteY1" fmla="*/ 107156 h 110553"/>
                      <a:gd name="connsiteX2" fmla="*/ 354806 w 354806"/>
                      <a:gd name="connsiteY2" fmla="*/ 33337 h 110553"/>
                      <a:gd name="connsiteX3" fmla="*/ 71437 w 354806"/>
                      <a:gd name="connsiteY3" fmla="*/ 0 h 110553"/>
                      <a:gd name="connsiteX4" fmla="*/ 0 w 354806"/>
                      <a:gd name="connsiteY4" fmla="*/ 69056 h 110553"/>
                      <a:gd name="connsiteX0" fmla="*/ 0 w 354806"/>
                      <a:gd name="connsiteY0" fmla="*/ 69056 h 118996"/>
                      <a:gd name="connsiteX1" fmla="*/ 354806 w 354806"/>
                      <a:gd name="connsiteY1" fmla="*/ 107156 h 118996"/>
                      <a:gd name="connsiteX2" fmla="*/ 354806 w 354806"/>
                      <a:gd name="connsiteY2" fmla="*/ 33337 h 118996"/>
                      <a:gd name="connsiteX3" fmla="*/ 71437 w 354806"/>
                      <a:gd name="connsiteY3" fmla="*/ 0 h 118996"/>
                      <a:gd name="connsiteX4" fmla="*/ 0 w 354806"/>
                      <a:gd name="connsiteY4" fmla="*/ 69056 h 118996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4294 h 116062"/>
                      <a:gd name="connsiteX1" fmla="*/ 352425 w 352425"/>
                      <a:gd name="connsiteY1" fmla="*/ 104775 h 116062"/>
                      <a:gd name="connsiteX2" fmla="*/ 352425 w 352425"/>
                      <a:gd name="connsiteY2" fmla="*/ 30956 h 116062"/>
                      <a:gd name="connsiteX3" fmla="*/ 66675 w 352425"/>
                      <a:gd name="connsiteY3" fmla="*/ 0 h 116062"/>
                      <a:gd name="connsiteX4" fmla="*/ 0 w 352425"/>
                      <a:gd name="connsiteY4" fmla="*/ 64294 h 116062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2425" h="113680">
                        <a:moveTo>
                          <a:pt x="0" y="61912"/>
                        </a:moveTo>
                        <a:cubicBezTo>
                          <a:pt x="55166" y="109537"/>
                          <a:pt x="288528" y="127396"/>
                          <a:pt x="352425" y="102393"/>
                        </a:cubicBezTo>
                        <a:cubicBezTo>
                          <a:pt x="349646" y="67865"/>
                          <a:pt x="348059" y="57149"/>
                          <a:pt x="352425" y="28574"/>
                        </a:cubicBezTo>
                        <a:cubicBezTo>
                          <a:pt x="232965" y="38099"/>
                          <a:pt x="152003" y="47625"/>
                          <a:pt x="73818" y="0"/>
                        </a:cubicBezTo>
                        <a:cubicBezTo>
                          <a:pt x="50403" y="28576"/>
                          <a:pt x="54372" y="45243"/>
                          <a:pt x="0" y="6191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53" name="Forma libre: forma 352">
                  <a:extLst>
                    <a:ext uri="{FF2B5EF4-FFF2-40B4-BE49-F238E27FC236}">
                      <a16:creationId xmlns:a16="http://schemas.microsoft.com/office/drawing/2014/main" id="{88DA5A3D-7007-4788-92EF-095C201AF0E2}"/>
                    </a:ext>
                  </a:extLst>
                </p:cNvPr>
                <p:cNvSpPr/>
                <p:nvPr/>
              </p:nvSpPr>
              <p:spPr>
                <a:xfrm rot="7940955">
                  <a:off x="6825102" y="3890118"/>
                  <a:ext cx="147758" cy="472640"/>
                </a:xfrm>
                <a:custGeom>
                  <a:avLst/>
                  <a:gdLst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0 w 208130"/>
                    <a:gd name="connsiteY0" fmla="*/ 46545 h 394824"/>
                    <a:gd name="connsiteX1" fmla="*/ 133350 w 208130"/>
                    <a:gd name="connsiteY1" fmla="*/ 370395 h 394824"/>
                    <a:gd name="connsiteX2" fmla="*/ 207169 w 208130"/>
                    <a:gd name="connsiteY2" fmla="*/ 332295 h 394824"/>
                    <a:gd name="connsiteX3" fmla="*/ 83344 w 208130"/>
                    <a:gd name="connsiteY3" fmla="*/ 17970 h 394824"/>
                    <a:gd name="connsiteX4" fmla="*/ 0 w 208130"/>
                    <a:gd name="connsiteY4" fmla="*/ 46545 h 394824"/>
                    <a:gd name="connsiteX0" fmla="*/ 0 w 208130"/>
                    <a:gd name="connsiteY0" fmla="*/ 28575 h 376854"/>
                    <a:gd name="connsiteX1" fmla="*/ 133350 w 208130"/>
                    <a:gd name="connsiteY1" fmla="*/ 352425 h 376854"/>
                    <a:gd name="connsiteX2" fmla="*/ 207169 w 208130"/>
                    <a:gd name="connsiteY2" fmla="*/ 314325 h 376854"/>
                    <a:gd name="connsiteX3" fmla="*/ 83344 w 208130"/>
                    <a:gd name="connsiteY3" fmla="*/ 0 h 376854"/>
                    <a:gd name="connsiteX4" fmla="*/ 0 w 208130"/>
                    <a:gd name="connsiteY4" fmla="*/ 28575 h 376854"/>
                    <a:gd name="connsiteX0" fmla="*/ 0 w 207962"/>
                    <a:gd name="connsiteY0" fmla="*/ 28575 h 352425"/>
                    <a:gd name="connsiteX1" fmla="*/ 133350 w 207962"/>
                    <a:gd name="connsiteY1" fmla="*/ 352425 h 352425"/>
                    <a:gd name="connsiteX2" fmla="*/ 207169 w 207962"/>
                    <a:gd name="connsiteY2" fmla="*/ 314325 h 352425"/>
                    <a:gd name="connsiteX3" fmla="*/ 83344 w 207962"/>
                    <a:gd name="connsiteY3" fmla="*/ 0 h 352425"/>
                    <a:gd name="connsiteX4" fmla="*/ 0 w 207962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169" h="352425">
                      <a:moveTo>
                        <a:pt x="0" y="28575"/>
                      </a:moveTo>
                      <a:cubicBezTo>
                        <a:pt x="8334" y="87312"/>
                        <a:pt x="98822" y="304800"/>
                        <a:pt x="133350" y="352425"/>
                      </a:cubicBezTo>
                      <a:cubicBezTo>
                        <a:pt x="155972" y="335757"/>
                        <a:pt x="177403" y="337343"/>
                        <a:pt x="207169" y="314325"/>
                      </a:cubicBezTo>
                      <a:cubicBezTo>
                        <a:pt x="148829" y="200819"/>
                        <a:pt x="108744" y="85725"/>
                        <a:pt x="83344" y="0"/>
                      </a:cubicBezTo>
                      <a:cubicBezTo>
                        <a:pt x="50800" y="2381"/>
                        <a:pt x="22622" y="12700"/>
                        <a:pt x="0" y="285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331" name="Elipse 330">
                <a:extLst>
                  <a:ext uri="{FF2B5EF4-FFF2-40B4-BE49-F238E27FC236}">
                    <a16:creationId xmlns:a16="http://schemas.microsoft.com/office/drawing/2014/main" id="{72DAB687-7BF6-4EE0-BBCE-2B4F35B55A58}"/>
                  </a:ext>
                </a:extLst>
              </p:cNvPr>
              <p:cNvSpPr/>
              <p:nvPr/>
            </p:nvSpPr>
            <p:spPr>
              <a:xfrm rot="19528455">
                <a:off x="5287860" y="3982765"/>
                <a:ext cx="649640" cy="63579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32" name="Elipse 331">
                <a:extLst>
                  <a:ext uri="{FF2B5EF4-FFF2-40B4-BE49-F238E27FC236}">
                    <a16:creationId xmlns:a16="http://schemas.microsoft.com/office/drawing/2014/main" id="{E047BBDA-0DFC-4D5F-A7EC-9DE74B737037}"/>
                  </a:ext>
                </a:extLst>
              </p:cNvPr>
              <p:cNvSpPr/>
              <p:nvPr/>
            </p:nvSpPr>
            <p:spPr>
              <a:xfrm>
                <a:off x="6092448" y="4448011"/>
                <a:ext cx="512522" cy="5203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33" name="Elipse 332">
                <a:extLst>
                  <a:ext uri="{FF2B5EF4-FFF2-40B4-BE49-F238E27FC236}">
                    <a16:creationId xmlns:a16="http://schemas.microsoft.com/office/drawing/2014/main" id="{20506A23-B1B7-4BDB-BBCD-C6C2B12B06FA}"/>
                  </a:ext>
                </a:extLst>
              </p:cNvPr>
              <p:cNvSpPr/>
              <p:nvPr/>
            </p:nvSpPr>
            <p:spPr>
              <a:xfrm rot="2245573">
                <a:off x="6201534" y="3665998"/>
                <a:ext cx="620102" cy="5280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34" name="Elipse 333">
                <a:extLst>
                  <a:ext uri="{FF2B5EF4-FFF2-40B4-BE49-F238E27FC236}">
                    <a16:creationId xmlns:a16="http://schemas.microsoft.com/office/drawing/2014/main" id="{B7D8656D-034E-4860-ABE2-1668B34293AD}"/>
                  </a:ext>
                </a:extLst>
              </p:cNvPr>
              <p:cNvSpPr/>
              <p:nvPr/>
            </p:nvSpPr>
            <p:spPr>
              <a:xfrm rot="18347581">
                <a:off x="4633835" y="3930709"/>
                <a:ext cx="474002" cy="39887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35" name="Elipse 334">
                <a:extLst>
                  <a:ext uri="{FF2B5EF4-FFF2-40B4-BE49-F238E27FC236}">
                    <a16:creationId xmlns:a16="http://schemas.microsoft.com/office/drawing/2014/main" id="{92E37D4C-DE02-4CA3-A4AB-4B33A097CBB3}"/>
                  </a:ext>
                </a:extLst>
              </p:cNvPr>
              <p:cNvSpPr/>
              <p:nvPr/>
            </p:nvSpPr>
            <p:spPr>
              <a:xfrm rot="20053029">
                <a:off x="4991046" y="3295454"/>
                <a:ext cx="574760" cy="4104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36" name="Elipse 335">
                <a:extLst>
                  <a:ext uri="{FF2B5EF4-FFF2-40B4-BE49-F238E27FC236}">
                    <a16:creationId xmlns:a16="http://schemas.microsoft.com/office/drawing/2014/main" id="{2DA3CB40-FFAD-43E6-9EBA-BB6E445EF964}"/>
                  </a:ext>
                </a:extLst>
              </p:cNvPr>
              <p:cNvSpPr/>
              <p:nvPr/>
            </p:nvSpPr>
            <p:spPr>
              <a:xfrm rot="514851">
                <a:off x="5827588" y="3058327"/>
                <a:ext cx="533885" cy="33635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37" name="Elipse 336">
                <a:extLst>
                  <a:ext uri="{FF2B5EF4-FFF2-40B4-BE49-F238E27FC236}">
                    <a16:creationId xmlns:a16="http://schemas.microsoft.com/office/drawing/2014/main" id="{8719541C-D5DB-412E-AED3-4814A83585AF}"/>
                  </a:ext>
                </a:extLst>
              </p:cNvPr>
              <p:cNvSpPr/>
              <p:nvPr/>
            </p:nvSpPr>
            <p:spPr>
              <a:xfrm rot="2032607">
                <a:off x="6558601" y="3311546"/>
                <a:ext cx="419444" cy="24804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38" name="Elipse 337">
                <a:extLst>
                  <a:ext uri="{FF2B5EF4-FFF2-40B4-BE49-F238E27FC236}">
                    <a16:creationId xmlns:a16="http://schemas.microsoft.com/office/drawing/2014/main" id="{B76B972C-A525-4844-AD4F-81AC2B2F1EA8}"/>
                  </a:ext>
                </a:extLst>
              </p:cNvPr>
              <p:cNvSpPr/>
              <p:nvPr/>
            </p:nvSpPr>
            <p:spPr>
              <a:xfrm rot="4254409">
                <a:off x="6945387" y="4113353"/>
                <a:ext cx="361455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39" name="Elipse 338">
                <a:extLst>
                  <a:ext uri="{FF2B5EF4-FFF2-40B4-BE49-F238E27FC236}">
                    <a16:creationId xmlns:a16="http://schemas.microsoft.com/office/drawing/2014/main" id="{74995170-CBE6-4BA2-B35A-365AA71B63FA}"/>
                  </a:ext>
                </a:extLst>
              </p:cNvPr>
              <p:cNvSpPr/>
              <p:nvPr/>
            </p:nvSpPr>
            <p:spPr>
              <a:xfrm rot="3363619">
                <a:off x="7012955" y="3655498"/>
                <a:ext cx="269064" cy="144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40" name="Elipse 339">
                <a:extLst>
                  <a:ext uri="{FF2B5EF4-FFF2-40B4-BE49-F238E27FC236}">
                    <a16:creationId xmlns:a16="http://schemas.microsoft.com/office/drawing/2014/main" id="{4D2F54B9-379D-49D3-AD96-7A065E0A44E5}"/>
                  </a:ext>
                </a:extLst>
              </p:cNvPr>
              <p:cNvSpPr/>
              <p:nvPr/>
            </p:nvSpPr>
            <p:spPr>
              <a:xfrm rot="1974097">
                <a:off x="6614768" y="3091064"/>
                <a:ext cx="240953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41" name="Elipse 340">
                <a:extLst>
                  <a:ext uri="{FF2B5EF4-FFF2-40B4-BE49-F238E27FC236}">
                    <a16:creationId xmlns:a16="http://schemas.microsoft.com/office/drawing/2014/main" id="{F15AA88D-3D25-4CC0-8D74-16C21A13F61B}"/>
                  </a:ext>
                </a:extLst>
              </p:cNvPr>
              <p:cNvSpPr/>
              <p:nvPr/>
            </p:nvSpPr>
            <p:spPr>
              <a:xfrm rot="715556">
                <a:off x="6127217" y="2873992"/>
                <a:ext cx="289582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42" name="Elipse 341">
                <a:extLst>
                  <a:ext uri="{FF2B5EF4-FFF2-40B4-BE49-F238E27FC236}">
                    <a16:creationId xmlns:a16="http://schemas.microsoft.com/office/drawing/2014/main" id="{892EDCA1-9349-41D4-AD00-D4A2CE7EAD50}"/>
                  </a:ext>
                </a:extLst>
              </p:cNvPr>
              <p:cNvSpPr/>
              <p:nvPr/>
            </p:nvSpPr>
            <p:spPr>
              <a:xfrm rot="21439050">
                <a:off x="5680790" y="2818787"/>
                <a:ext cx="207170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43" name="Elipse 342">
                <a:extLst>
                  <a:ext uri="{FF2B5EF4-FFF2-40B4-BE49-F238E27FC236}">
                    <a16:creationId xmlns:a16="http://schemas.microsoft.com/office/drawing/2014/main" id="{049E95EC-3DD6-48F3-B4A9-1B29C01D1C2A}"/>
                  </a:ext>
                </a:extLst>
              </p:cNvPr>
              <p:cNvSpPr/>
              <p:nvPr/>
            </p:nvSpPr>
            <p:spPr>
              <a:xfrm rot="20039878">
                <a:off x="5000644" y="3019145"/>
                <a:ext cx="230364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44" name="Elipse 343">
                <a:extLst>
                  <a:ext uri="{FF2B5EF4-FFF2-40B4-BE49-F238E27FC236}">
                    <a16:creationId xmlns:a16="http://schemas.microsoft.com/office/drawing/2014/main" id="{48083CE8-21BA-4501-BF00-0E02BD421C7A}"/>
                  </a:ext>
                </a:extLst>
              </p:cNvPr>
              <p:cNvSpPr/>
              <p:nvPr/>
            </p:nvSpPr>
            <p:spPr>
              <a:xfrm rot="18960564">
                <a:off x="4620826" y="3333913"/>
                <a:ext cx="305734" cy="1515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45" name="Elipse 344">
                <a:extLst>
                  <a:ext uri="{FF2B5EF4-FFF2-40B4-BE49-F238E27FC236}">
                    <a16:creationId xmlns:a16="http://schemas.microsoft.com/office/drawing/2014/main" id="{44999BBD-B1C0-45C5-92CF-5959EF92D839}"/>
                  </a:ext>
                </a:extLst>
              </p:cNvPr>
              <p:cNvSpPr/>
              <p:nvPr/>
            </p:nvSpPr>
            <p:spPr>
              <a:xfrm rot="18293511">
                <a:off x="4413891" y="3808799"/>
                <a:ext cx="273519" cy="15715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46" name="Elipse 345">
                <a:extLst>
                  <a:ext uri="{FF2B5EF4-FFF2-40B4-BE49-F238E27FC236}">
                    <a16:creationId xmlns:a16="http://schemas.microsoft.com/office/drawing/2014/main" id="{647F643A-CC5A-408F-B3FB-72392DE5E728}"/>
                  </a:ext>
                </a:extLst>
              </p:cNvPr>
              <p:cNvSpPr/>
              <p:nvPr/>
            </p:nvSpPr>
            <p:spPr>
              <a:xfrm rot="461863">
                <a:off x="5679131" y="3509118"/>
                <a:ext cx="393331" cy="32036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47" name="Elipse 346">
                <a:extLst>
                  <a:ext uri="{FF2B5EF4-FFF2-40B4-BE49-F238E27FC236}">
                    <a16:creationId xmlns:a16="http://schemas.microsoft.com/office/drawing/2014/main" id="{BD5653D1-710C-42B7-A428-CE1DA2DFD9B5}"/>
                  </a:ext>
                </a:extLst>
              </p:cNvPr>
              <p:cNvSpPr/>
              <p:nvPr/>
            </p:nvSpPr>
            <p:spPr>
              <a:xfrm rot="20864984">
                <a:off x="5317575" y="2936783"/>
                <a:ext cx="393331" cy="1829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48" name="Elipse 347">
                <a:extLst>
                  <a:ext uri="{FF2B5EF4-FFF2-40B4-BE49-F238E27FC236}">
                    <a16:creationId xmlns:a16="http://schemas.microsoft.com/office/drawing/2014/main" id="{E1BA3A17-F6D1-4CC0-9351-6FDA2494FB63}"/>
                  </a:ext>
                </a:extLst>
              </p:cNvPr>
              <p:cNvSpPr/>
              <p:nvPr/>
            </p:nvSpPr>
            <p:spPr>
              <a:xfrm rot="5111713">
                <a:off x="6720953" y="4676776"/>
                <a:ext cx="315709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49" name="Elipse 348">
                <a:extLst>
                  <a:ext uri="{FF2B5EF4-FFF2-40B4-BE49-F238E27FC236}">
                    <a16:creationId xmlns:a16="http://schemas.microsoft.com/office/drawing/2014/main" id="{87B06EA6-9AA7-48BA-8513-F4AE45FC2387}"/>
                  </a:ext>
                </a:extLst>
              </p:cNvPr>
              <p:cNvSpPr/>
              <p:nvPr/>
            </p:nvSpPr>
            <p:spPr>
              <a:xfrm rot="5111713">
                <a:off x="5847579" y="5041291"/>
                <a:ext cx="315709" cy="33359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50" name="Elipse 349">
                <a:extLst>
                  <a:ext uri="{FF2B5EF4-FFF2-40B4-BE49-F238E27FC236}">
                    <a16:creationId xmlns:a16="http://schemas.microsoft.com/office/drawing/2014/main" id="{4D410839-B87D-458A-B88B-D2A6516AAD36}"/>
                  </a:ext>
                </a:extLst>
              </p:cNvPr>
              <p:cNvSpPr/>
              <p:nvPr/>
            </p:nvSpPr>
            <p:spPr>
              <a:xfrm rot="5111713">
                <a:off x="5111754" y="4844584"/>
                <a:ext cx="400621" cy="37882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51" name="Elipse 350">
                <a:extLst>
                  <a:ext uri="{FF2B5EF4-FFF2-40B4-BE49-F238E27FC236}">
                    <a16:creationId xmlns:a16="http://schemas.microsoft.com/office/drawing/2014/main" id="{8B5FD112-0D56-4A38-A30A-BAFCEB0E3787}"/>
                  </a:ext>
                </a:extLst>
              </p:cNvPr>
              <p:cNvSpPr/>
              <p:nvPr/>
            </p:nvSpPr>
            <p:spPr>
              <a:xfrm rot="5400000">
                <a:off x="4604010" y="4546358"/>
                <a:ext cx="306218" cy="2381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5" name="Grupo 4">
            <a:extLst>
              <a:ext uri="{FF2B5EF4-FFF2-40B4-BE49-F238E27FC236}">
                <a16:creationId xmlns:a16="http://schemas.microsoft.com/office/drawing/2014/main" id="{1816E3A2-6D71-4219-AC52-81D1F1BA2887}"/>
              </a:ext>
            </a:extLst>
          </p:cNvPr>
          <p:cNvGrpSpPr/>
          <p:nvPr/>
        </p:nvGrpSpPr>
        <p:grpSpPr>
          <a:xfrm>
            <a:off x="8978154" y="4403798"/>
            <a:ext cx="74394" cy="74394"/>
            <a:chOff x="8978154" y="4403798"/>
            <a:chExt cx="74394" cy="74394"/>
          </a:xfrm>
        </p:grpSpPr>
        <p:sp>
          <p:nvSpPr>
            <p:cNvPr id="375" name="object 173">
              <a:extLst>
                <a:ext uri="{FF2B5EF4-FFF2-40B4-BE49-F238E27FC236}">
                  <a16:creationId xmlns:a16="http://schemas.microsoft.com/office/drawing/2014/main" id="{195EB98E-6013-4FC5-BB34-22944AF35E23}"/>
                </a:ext>
              </a:extLst>
            </p:cNvPr>
            <p:cNvSpPr/>
            <p:nvPr/>
          </p:nvSpPr>
          <p:spPr>
            <a:xfrm>
              <a:off x="8978154" y="4403798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6" name="object 176">
              <a:extLst>
                <a:ext uri="{FF2B5EF4-FFF2-40B4-BE49-F238E27FC236}">
                  <a16:creationId xmlns:a16="http://schemas.microsoft.com/office/drawing/2014/main" id="{90454040-5FB0-41DB-87DD-B45D925D6D4B}"/>
                </a:ext>
              </a:extLst>
            </p:cNvPr>
            <p:cNvSpPr/>
            <p:nvPr/>
          </p:nvSpPr>
          <p:spPr>
            <a:xfrm>
              <a:off x="9005161" y="443153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9525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grpSp>
        <p:nvGrpSpPr>
          <p:cNvPr id="377" name="Grupo 376">
            <a:extLst>
              <a:ext uri="{FF2B5EF4-FFF2-40B4-BE49-F238E27FC236}">
                <a16:creationId xmlns:a16="http://schemas.microsoft.com/office/drawing/2014/main" id="{7D54D393-918A-4D1C-9445-5FA46E706A8B}"/>
              </a:ext>
            </a:extLst>
          </p:cNvPr>
          <p:cNvGrpSpPr/>
          <p:nvPr/>
        </p:nvGrpSpPr>
        <p:grpSpPr>
          <a:xfrm>
            <a:off x="9797457" y="2136194"/>
            <a:ext cx="74394" cy="74394"/>
            <a:chOff x="8978154" y="4403798"/>
            <a:chExt cx="74394" cy="74394"/>
          </a:xfrm>
        </p:grpSpPr>
        <p:sp>
          <p:nvSpPr>
            <p:cNvPr id="378" name="object 173">
              <a:extLst>
                <a:ext uri="{FF2B5EF4-FFF2-40B4-BE49-F238E27FC236}">
                  <a16:creationId xmlns:a16="http://schemas.microsoft.com/office/drawing/2014/main" id="{9F0D590F-1AE5-4463-9754-01C8DB799D54}"/>
                </a:ext>
              </a:extLst>
            </p:cNvPr>
            <p:cNvSpPr/>
            <p:nvPr/>
          </p:nvSpPr>
          <p:spPr>
            <a:xfrm>
              <a:off x="8978154" y="4403798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9" name="object 176">
              <a:extLst>
                <a:ext uri="{FF2B5EF4-FFF2-40B4-BE49-F238E27FC236}">
                  <a16:creationId xmlns:a16="http://schemas.microsoft.com/office/drawing/2014/main" id="{105A2E5A-2BE5-444D-8539-70AC5A9F5166}"/>
                </a:ext>
              </a:extLst>
            </p:cNvPr>
            <p:cNvSpPr/>
            <p:nvPr/>
          </p:nvSpPr>
          <p:spPr>
            <a:xfrm>
              <a:off x="9005161" y="443153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9525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grpSp>
        <p:nvGrpSpPr>
          <p:cNvPr id="380" name="Grupo 379">
            <a:extLst>
              <a:ext uri="{FF2B5EF4-FFF2-40B4-BE49-F238E27FC236}">
                <a16:creationId xmlns:a16="http://schemas.microsoft.com/office/drawing/2014/main" id="{7B7BD7B5-E546-48E4-B59F-D0B15AF82CD3}"/>
              </a:ext>
            </a:extLst>
          </p:cNvPr>
          <p:cNvGrpSpPr/>
          <p:nvPr/>
        </p:nvGrpSpPr>
        <p:grpSpPr>
          <a:xfrm>
            <a:off x="9101160" y="4299751"/>
            <a:ext cx="74394" cy="74394"/>
            <a:chOff x="8978154" y="4403798"/>
            <a:chExt cx="74394" cy="74394"/>
          </a:xfrm>
        </p:grpSpPr>
        <p:sp>
          <p:nvSpPr>
            <p:cNvPr id="381" name="object 173">
              <a:extLst>
                <a:ext uri="{FF2B5EF4-FFF2-40B4-BE49-F238E27FC236}">
                  <a16:creationId xmlns:a16="http://schemas.microsoft.com/office/drawing/2014/main" id="{9608F3B3-A823-4987-9576-F9BD862B8DCF}"/>
                </a:ext>
              </a:extLst>
            </p:cNvPr>
            <p:cNvSpPr/>
            <p:nvPr/>
          </p:nvSpPr>
          <p:spPr>
            <a:xfrm>
              <a:off x="8978154" y="4403798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2" name="object 176">
              <a:extLst>
                <a:ext uri="{FF2B5EF4-FFF2-40B4-BE49-F238E27FC236}">
                  <a16:creationId xmlns:a16="http://schemas.microsoft.com/office/drawing/2014/main" id="{8B307F09-50EC-439B-A934-D299C7B87A45}"/>
                </a:ext>
              </a:extLst>
            </p:cNvPr>
            <p:cNvSpPr/>
            <p:nvPr/>
          </p:nvSpPr>
          <p:spPr>
            <a:xfrm>
              <a:off x="9005161" y="443153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9525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grpSp>
        <p:nvGrpSpPr>
          <p:cNvPr id="392" name="Grupo 391">
            <a:extLst>
              <a:ext uri="{FF2B5EF4-FFF2-40B4-BE49-F238E27FC236}">
                <a16:creationId xmlns:a16="http://schemas.microsoft.com/office/drawing/2014/main" id="{5A22FEED-9719-4402-86E9-67495986419C}"/>
              </a:ext>
            </a:extLst>
          </p:cNvPr>
          <p:cNvGrpSpPr/>
          <p:nvPr/>
        </p:nvGrpSpPr>
        <p:grpSpPr>
          <a:xfrm>
            <a:off x="9162700" y="2452480"/>
            <a:ext cx="74394" cy="74394"/>
            <a:chOff x="9898225" y="3855903"/>
            <a:chExt cx="74394" cy="74394"/>
          </a:xfrm>
        </p:grpSpPr>
        <p:sp>
          <p:nvSpPr>
            <p:cNvPr id="393" name="object 249">
              <a:extLst>
                <a:ext uri="{FF2B5EF4-FFF2-40B4-BE49-F238E27FC236}">
                  <a16:creationId xmlns:a16="http://schemas.microsoft.com/office/drawing/2014/main" id="{5A07BBA0-7D64-4FEF-B9F9-D32FD9A53C3F}"/>
                </a:ext>
              </a:extLst>
            </p:cNvPr>
            <p:cNvSpPr/>
            <p:nvPr/>
          </p:nvSpPr>
          <p:spPr>
            <a:xfrm>
              <a:off x="9898225" y="385590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4" name="object 252">
              <a:extLst>
                <a:ext uri="{FF2B5EF4-FFF2-40B4-BE49-F238E27FC236}">
                  <a16:creationId xmlns:a16="http://schemas.microsoft.com/office/drawing/2014/main" id="{94A9B062-698D-4217-870E-534A2D93A5A4}"/>
                </a:ext>
              </a:extLst>
            </p:cNvPr>
            <p:cNvSpPr/>
            <p:nvPr/>
          </p:nvSpPr>
          <p:spPr>
            <a:xfrm>
              <a:off x="9927672" y="388535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75018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5" grpId="0"/>
      <p:bldGraphic spid="326" grpId="0">
        <p:bldAsOne/>
      </p:bldGraphic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" name="object 3">
            <a:extLst>
              <a:ext uri="{FF2B5EF4-FFF2-40B4-BE49-F238E27FC236}">
                <a16:creationId xmlns:a16="http://schemas.microsoft.com/office/drawing/2014/main" id="{928147E3-351E-4E3C-91CD-2D711FF0BC80}"/>
              </a:ext>
            </a:extLst>
          </p:cNvPr>
          <p:cNvSpPr/>
          <p:nvPr/>
        </p:nvSpPr>
        <p:spPr>
          <a:xfrm>
            <a:off x="7987003" y="-5744"/>
            <a:ext cx="4207087" cy="6863744"/>
          </a:xfrm>
          <a:prstGeom prst="rect">
            <a:avLst/>
          </a:prstGeom>
          <a:blipFill>
            <a:blip r:embed="rId2" cstate="print"/>
            <a:stretch>
              <a:fillRect l="-15708" t="1" b="-420"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 dirty="0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B9F420E4-6FEA-442E-9114-65534CA5E3EF}"/>
              </a:ext>
            </a:extLst>
          </p:cNvPr>
          <p:cNvSpPr/>
          <p:nvPr/>
        </p:nvSpPr>
        <p:spPr>
          <a:xfrm>
            <a:off x="7987004" y="0"/>
            <a:ext cx="4204996" cy="6858000"/>
          </a:xfrm>
          <a:prstGeom prst="rect">
            <a:avLst/>
          </a:prstGeom>
          <a:solidFill>
            <a:schemeClr val="tx1">
              <a:alpha val="4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id="{98D9AC5A-435A-4DD6-9178-BA6B31B28B8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09" t="6959" r="3018" b="17166"/>
          <a:stretch/>
        </p:blipFill>
        <p:spPr>
          <a:xfrm>
            <a:off x="234977" y="6012806"/>
            <a:ext cx="2295525" cy="696639"/>
          </a:xfrm>
          <a:prstGeom prst="rect">
            <a:avLst/>
          </a:prstGeom>
        </p:spPr>
      </p:pic>
      <p:sp>
        <p:nvSpPr>
          <p:cNvPr id="6" name="Rectángulo 25">
            <a:extLst>
              <a:ext uri="{FF2B5EF4-FFF2-40B4-BE49-F238E27FC236}">
                <a16:creationId xmlns:a16="http://schemas.microsoft.com/office/drawing/2014/main" id="{F911941E-079F-4969-BC18-12FE147B4179}"/>
              </a:ext>
            </a:extLst>
          </p:cNvPr>
          <p:cNvSpPr/>
          <p:nvPr/>
        </p:nvSpPr>
        <p:spPr>
          <a:xfrm>
            <a:off x="132340" y="148555"/>
            <a:ext cx="11659573" cy="542925"/>
          </a:xfrm>
          <a:custGeom>
            <a:avLst/>
            <a:gdLst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86200 w 10686200"/>
              <a:gd name="connsiteY2" fmla="*/ 13150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19525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67138 w 10686200"/>
              <a:gd name="connsiteY2" fmla="*/ 117214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57613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569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7723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251780 w 10686200"/>
              <a:gd name="connsiteY2" fmla="*/ 129755 h 131501"/>
              <a:gd name="connsiteX3" fmla="*/ 0 w 10686200"/>
              <a:gd name="connsiteY3" fmla="*/ 131501 h 131501"/>
              <a:gd name="connsiteX4" fmla="*/ 0 w 10686200"/>
              <a:gd name="connsiteY4" fmla="*/ 0 h 131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86200" h="131501">
                <a:moveTo>
                  <a:pt x="0" y="0"/>
                </a:moveTo>
                <a:lnTo>
                  <a:pt x="10686200" y="0"/>
                </a:lnTo>
                <a:lnTo>
                  <a:pt x="10251780" y="129755"/>
                </a:lnTo>
                <a:lnTo>
                  <a:pt x="0" y="1315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71E0A5DE-0AED-4227-91DA-B138D1FBFB36}"/>
              </a:ext>
            </a:extLst>
          </p:cNvPr>
          <p:cNvSpPr txBox="1"/>
          <p:nvPr/>
        </p:nvSpPr>
        <p:spPr>
          <a:xfrm>
            <a:off x="234977" y="158407"/>
            <a:ext cx="73099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2800" b="1" dirty="0">
                <a:solidFill>
                  <a:schemeClr val="bg1"/>
                </a:solidFill>
              </a:rPr>
              <a:t>Causas distribuidas en las cuencas </a:t>
            </a:r>
          </a:p>
        </p:txBody>
      </p:sp>
      <p:grpSp>
        <p:nvGrpSpPr>
          <p:cNvPr id="2" name="Grupo 1">
            <a:extLst>
              <a:ext uri="{FF2B5EF4-FFF2-40B4-BE49-F238E27FC236}">
                <a16:creationId xmlns:a16="http://schemas.microsoft.com/office/drawing/2014/main" id="{3F1BA4A7-3C0F-41D4-90AB-FD7D35B9FEBD}"/>
              </a:ext>
            </a:extLst>
          </p:cNvPr>
          <p:cNvGrpSpPr/>
          <p:nvPr/>
        </p:nvGrpSpPr>
        <p:grpSpPr>
          <a:xfrm>
            <a:off x="8726070" y="37232"/>
            <a:ext cx="1825687" cy="6820767"/>
            <a:chOff x="2167261" y="53380"/>
            <a:chExt cx="2826713" cy="10560603"/>
          </a:xfrm>
        </p:grpSpPr>
        <p:sp>
          <p:nvSpPr>
            <p:cNvPr id="7" name="object 5">
              <a:extLst>
                <a:ext uri="{FF2B5EF4-FFF2-40B4-BE49-F238E27FC236}">
                  <a16:creationId xmlns:a16="http://schemas.microsoft.com/office/drawing/2014/main" id="{2C81DEEC-4DF2-404D-B491-DF80FDDD0C65}"/>
                </a:ext>
              </a:extLst>
            </p:cNvPr>
            <p:cNvSpPr/>
            <p:nvPr/>
          </p:nvSpPr>
          <p:spPr>
            <a:xfrm>
              <a:off x="2888924" y="584211"/>
              <a:ext cx="670542" cy="330051"/>
            </a:xfrm>
            <a:custGeom>
              <a:avLst/>
              <a:gdLst/>
              <a:ahLst/>
              <a:cxnLst/>
              <a:rect l="l" t="t" r="r" b="b"/>
              <a:pathLst>
                <a:path w="670542" h="330051">
                  <a:moveTo>
                    <a:pt x="619117" y="286324"/>
                  </a:moveTo>
                  <a:lnTo>
                    <a:pt x="612375" y="295179"/>
                  </a:lnTo>
                  <a:lnTo>
                    <a:pt x="602671" y="300286"/>
                  </a:lnTo>
                  <a:lnTo>
                    <a:pt x="591944" y="300286"/>
                  </a:lnTo>
                  <a:lnTo>
                    <a:pt x="586326" y="296713"/>
                  </a:lnTo>
                  <a:lnTo>
                    <a:pt x="579998" y="292855"/>
                  </a:lnTo>
                  <a:lnTo>
                    <a:pt x="575240" y="291176"/>
                  </a:lnTo>
                  <a:lnTo>
                    <a:pt x="573000" y="290896"/>
                  </a:lnTo>
                  <a:lnTo>
                    <a:pt x="570060" y="289918"/>
                  </a:lnTo>
                  <a:lnTo>
                    <a:pt x="567541" y="288099"/>
                  </a:lnTo>
                  <a:lnTo>
                    <a:pt x="565022" y="286418"/>
                  </a:lnTo>
                  <a:lnTo>
                    <a:pt x="562083" y="284319"/>
                  </a:lnTo>
                  <a:lnTo>
                    <a:pt x="560403" y="282919"/>
                  </a:lnTo>
                  <a:lnTo>
                    <a:pt x="558303" y="280820"/>
                  </a:lnTo>
                  <a:lnTo>
                    <a:pt x="554525" y="279140"/>
                  </a:lnTo>
                  <a:lnTo>
                    <a:pt x="550604" y="278348"/>
                  </a:lnTo>
                  <a:lnTo>
                    <a:pt x="550035" y="278581"/>
                  </a:lnTo>
                  <a:lnTo>
                    <a:pt x="541373" y="275000"/>
                  </a:lnTo>
                  <a:lnTo>
                    <a:pt x="530443" y="273633"/>
                  </a:lnTo>
                  <a:lnTo>
                    <a:pt x="521790" y="273180"/>
                  </a:lnTo>
                  <a:lnTo>
                    <a:pt x="512226" y="273633"/>
                  </a:lnTo>
                  <a:lnTo>
                    <a:pt x="504028" y="274547"/>
                  </a:lnTo>
                  <a:lnTo>
                    <a:pt x="494920" y="280921"/>
                  </a:lnTo>
                  <a:lnTo>
                    <a:pt x="484445" y="284566"/>
                  </a:lnTo>
                  <a:lnTo>
                    <a:pt x="470327" y="284566"/>
                  </a:lnTo>
                  <a:lnTo>
                    <a:pt x="460764" y="286385"/>
                  </a:lnTo>
                  <a:lnTo>
                    <a:pt x="447101" y="289116"/>
                  </a:lnTo>
                  <a:lnTo>
                    <a:pt x="435261" y="292761"/>
                  </a:lnTo>
                  <a:lnTo>
                    <a:pt x="427063" y="295948"/>
                  </a:lnTo>
                  <a:lnTo>
                    <a:pt x="420687" y="299141"/>
                  </a:lnTo>
                  <a:lnTo>
                    <a:pt x="400648" y="309158"/>
                  </a:lnTo>
                  <a:lnTo>
                    <a:pt x="355858" y="320990"/>
                  </a:lnTo>
                  <a:lnTo>
                    <a:pt x="353426" y="320759"/>
                  </a:lnTo>
                  <a:lnTo>
                    <a:pt x="349270" y="320914"/>
                  </a:lnTo>
                  <a:lnTo>
                    <a:pt x="346217" y="321920"/>
                  </a:lnTo>
                  <a:lnTo>
                    <a:pt x="344180" y="322229"/>
                  </a:lnTo>
                  <a:lnTo>
                    <a:pt x="340338" y="322385"/>
                  </a:lnTo>
                  <a:lnTo>
                    <a:pt x="337988" y="322849"/>
                  </a:lnTo>
                  <a:lnTo>
                    <a:pt x="332511" y="325246"/>
                  </a:lnTo>
                  <a:lnTo>
                    <a:pt x="329456" y="325944"/>
                  </a:lnTo>
                  <a:lnTo>
                    <a:pt x="327420" y="326406"/>
                  </a:lnTo>
                  <a:lnTo>
                    <a:pt x="323737" y="326795"/>
                  </a:lnTo>
                  <a:lnTo>
                    <a:pt x="320367" y="327336"/>
                  </a:lnTo>
                  <a:lnTo>
                    <a:pt x="315193" y="327569"/>
                  </a:lnTo>
                  <a:lnTo>
                    <a:pt x="311821" y="327649"/>
                  </a:lnTo>
                  <a:lnTo>
                    <a:pt x="306337" y="328499"/>
                  </a:lnTo>
                  <a:lnTo>
                    <a:pt x="303748" y="328500"/>
                  </a:lnTo>
                  <a:lnTo>
                    <a:pt x="295518" y="329274"/>
                  </a:lnTo>
                  <a:lnTo>
                    <a:pt x="277565" y="330051"/>
                  </a:lnTo>
                  <a:lnTo>
                    <a:pt x="260842" y="326191"/>
                  </a:lnTo>
                  <a:lnTo>
                    <a:pt x="257384" y="324799"/>
                  </a:lnTo>
                  <a:lnTo>
                    <a:pt x="254716" y="324493"/>
                  </a:lnTo>
                  <a:lnTo>
                    <a:pt x="251732" y="323642"/>
                  </a:lnTo>
                  <a:lnTo>
                    <a:pt x="247963" y="322791"/>
                  </a:lnTo>
                  <a:lnTo>
                    <a:pt x="243089" y="320474"/>
                  </a:lnTo>
                  <a:lnTo>
                    <a:pt x="241752" y="319702"/>
                  </a:lnTo>
                  <a:lnTo>
                    <a:pt x="237747" y="318541"/>
                  </a:lnTo>
                  <a:lnTo>
                    <a:pt x="232880" y="317616"/>
                  </a:lnTo>
                  <a:lnTo>
                    <a:pt x="228801" y="317385"/>
                  </a:lnTo>
                  <a:lnTo>
                    <a:pt x="225665" y="317543"/>
                  </a:lnTo>
                  <a:lnTo>
                    <a:pt x="222606" y="317542"/>
                  </a:lnTo>
                  <a:lnTo>
                    <a:pt x="218136" y="317387"/>
                  </a:lnTo>
                  <a:lnTo>
                    <a:pt x="214607" y="317236"/>
                  </a:lnTo>
                  <a:lnTo>
                    <a:pt x="209431" y="317390"/>
                  </a:lnTo>
                  <a:lnTo>
                    <a:pt x="206062" y="317855"/>
                  </a:lnTo>
                  <a:lnTo>
                    <a:pt x="202924" y="317625"/>
                  </a:lnTo>
                  <a:lnTo>
                    <a:pt x="200335" y="317470"/>
                  </a:lnTo>
                  <a:lnTo>
                    <a:pt x="194214" y="316622"/>
                  </a:lnTo>
                  <a:lnTo>
                    <a:pt x="189430" y="316543"/>
                  </a:lnTo>
                  <a:lnTo>
                    <a:pt x="184883" y="316856"/>
                  </a:lnTo>
                  <a:lnTo>
                    <a:pt x="181905" y="317166"/>
                  </a:lnTo>
                  <a:lnTo>
                    <a:pt x="175635" y="317861"/>
                  </a:lnTo>
                  <a:lnTo>
                    <a:pt x="170306" y="318405"/>
                  </a:lnTo>
                  <a:lnTo>
                    <a:pt x="165604" y="319101"/>
                  </a:lnTo>
                  <a:lnTo>
                    <a:pt x="161060" y="319796"/>
                  </a:lnTo>
                  <a:lnTo>
                    <a:pt x="158159" y="319954"/>
                  </a:lnTo>
                  <a:lnTo>
                    <a:pt x="153770" y="320340"/>
                  </a:lnTo>
                  <a:lnTo>
                    <a:pt x="148127" y="320960"/>
                  </a:lnTo>
                  <a:lnTo>
                    <a:pt x="144912" y="320960"/>
                  </a:lnTo>
                  <a:lnTo>
                    <a:pt x="140599" y="321039"/>
                  </a:lnTo>
                  <a:lnTo>
                    <a:pt x="137383" y="320732"/>
                  </a:lnTo>
                  <a:lnTo>
                    <a:pt x="133380" y="320112"/>
                  </a:lnTo>
                  <a:lnTo>
                    <a:pt x="131330" y="319760"/>
                  </a:lnTo>
                  <a:lnTo>
                    <a:pt x="130240" y="319572"/>
                  </a:lnTo>
                  <a:lnTo>
                    <a:pt x="127650" y="318955"/>
                  </a:lnTo>
                  <a:lnTo>
                    <a:pt x="125134" y="317873"/>
                  </a:lnTo>
                  <a:lnTo>
                    <a:pt x="121278" y="315322"/>
                  </a:lnTo>
                  <a:lnTo>
                    <a:pt x="117268" y="313238"/>
                  </a:lnTo>
                  <a:lnTo>
                    <a:pt x="114907" y="311692"/>
                  </a:lnTo>
                  <a:lnTo>
                    <a:pt x="110345" y="308833"/>
                  </a:lnTo>
                  <a:lnTo>
                    <a:pt x="108689" y="307208"/>
                  </a:lnTo>
                  <a:lnTo>
                    <a:pt x="105925" y="303499"/>
                  </a:lnTo>
                  <a:lnTo>
                    <a:pt x="103876" y="301567"/>
                  </a:lnTo>
                  <a:lnTo>
                    <a:pt x="102066" y="300252"/>
                  </a:lnTo>
                  <a:lnTo>
                    <a:pt x="99386" y="297703"/>
                  </a:lnTo>
                  <a:lnTo>
                    <a:pt x="98034" y="294225"/>
                  </a:lnTo>
                  <a:lnTo>
                    <a:pt x="96841" y="290823"/>
                  </a:lnTo>
                  <a:lnTo>
                    <a:pt x="95250" y="286649"/>
                  </a:lnTo>
                  <a:lnTo>
                    <a:pt x="93897" y="282861"/>
                  </a:lnTo>
                  <a:lnTo>
                    <a:pt x="93483" y="278608"/>
                  </a:lnTo>
                  <a:lnTo>
                    <a:pt x="92364" y="274510"/>
                  </a:lnTo>
                  <a:lnTo>
                    <a:pt x="91963" y="272733"/>
                  </a:lnTo>
                  <a:lnTo>
                    <a:pt x="91083" y="269486"/>
                  </a:lnTo>
                  <a:lnTo>
                    <a:pt x="90670" y="265547"/>
                  </a:lnTo>
                  <a:lnTo>
                    <a:pt x="89640" y="263456"/>
                  </a:lnTo>
                  <a:lnTo>
                    <a:pt x="88370" y="260598"/>
                  </a:lnTo>
                  <a:lnTo>
                    <a:pt x="87178" y="257661"/>
                  </a:lnTo>
                  <a:lnTo>
                    <a:pt x="85128" y="255498"/>
                  </a:lnTo>
                  <a:lnTo>
                    <a:pt x="82053" y="252251"/>
                  </a:lnTo>
                  <a:lnTo>
                    <a:pt x="80241" y="250704"/>
                  </a:lnTo>
                  <a:lnTo>
                    <a:pt x="77250" y="248462"/>
                  </a:lnTo>
                  <a:lnTo>
                    <a:pt x="74180" y="246300"/>
                  </a:lnTo>
                  <a:lnTo>
                    <a:pt x="72292" y="245139"/>
                  </a:lnTo>
                  <a:lnTo>
                    <a:pt x="67896" y="244291"/>
                  </a:lnTo>
                  <a:lnTo>
                    <a:pt x="66563" y="244292"/>
                  </a:lnTo>
                  <a:lnTo>
                    <a:pt x="64135" y="244987"/>
                  </a:lnTo>
                  <a:lnTo>
                    <a:pt x="61792" y="246688"/>
                  </a:lnTo>
                  <a:lnTo>
                    <a:pt x="59208" y="247308"/>
                  </a:lnTo>
                  <a:lnTo>
                    <a:pt x="56708" y="249164"/>
                  </a:lnTo>
                  <a:lnTo>
                    <a:pt x="54442" y="250710"/>
                  </a:lnTo>
                  <a:lnTo>
                    <a:pt x="52019" y="252256"/>
                  </a:lnTo>
                  <a:lnTo>
                    <a:pt x="49908" y="253572"/>
                  </a:lnTo>
                  <a:lnTo>
                    <a:pt x="45128" y="254268"/>
                  </a:lnTo>
                  <a:lnTo>
                    <a:pt x="42780" y="255042"/>
                  </a:lnTo>
                  <a:lnTo>
                    <a:pt x="39097" y="255507"/>
                  </a:lnTo>
                  <a:lnTo>
                    <a:pt x="36431" y="255662"/>
                  </a:lnTo>
                  <a:lnTo>
                    <a:pt x="33608" y="255661"/>
                  </a:lnTo>
                  <a:lnTo>
                    <a:pt x="32039" y="255586"/>
                  </a:lnTo>
                  <a:lnTo>
                    <a:pt x="26709" y="256050"/>
                  </a:lnTo>
                  <a:lnTo>
                    <a:pt x="24433" y="255589"/>
                  </a:lnTo>
                  <a:lnTo>
                    <a:pt x="20588" y="255124"/>
                  </a:lnTo>
                  <a:lnTo>
                    <a:pt x="17917" y="254276"/>
                  </a:lnTo>
                  <a:lnTo>
                    <a:pt x="15720" y="253966"/>
                  </a:lnTo>
                  <a:lnTo>
                    <a:pt x="14151" y="253891"/>
                  </a:lnTo>
                  <a:lnTo>
                    <a:pt x="10697" y="253040"/>
                  </a:lnTo>
                  <a:lnTo>
                    <a:pt x="9594" y="252190"/>
                  </a:lnTo>
                  <a:lnTo>
                    <a:pt x="8260" y="251880"/>
                  </a:lnTo>
                  <a:lnTo>
                    <a:pt x="6848" y="251880"/>
                  </a:lnTo>
                  <a:lnTo>
                    <a:pt x="4889" y="252190"/>
                  </a:lnTo>
                  <a:lnTo>
                    <a:pt x="4367" y="252533"/>
                  </a:lnTo>
                  <a:lnTo>
                    <a:pt x="1564" y="248966"/>
                  </a:lnTo>
                  <a:lnTo>
                    <a:pt x="1252" y="247369"/>
                  </a:lnTo>
                  <a:lnTo>
                    <a:pt x="0" y="245382"/>
                  </a:lnTo>
                  <a:lnTo>
                    <a:pt x="0" y="240996"/>
                  </a:lnTo>
                  <a:lnTo>
                    <a:pt x="735" y="237582"/>
                  </a:lnTo>
                  <a:lnTo>
                    <a:pt x="1354" y="235957"/>
                  </a:lnTo>
                  <a:lnTo>
                    <a:pt x="2440" y="233715"/>
                  </a:lnTo>
                  <a:lnTo>
                    <a:pt x="3757" y="230777"/>
                  </a:lnTo>
                  <a:lnTo>
                    <a:pt x="4538" y="229926"/>
                  </a:lnTo>
                  <a:lnTo>
                    <a:pt x="6008" y="226293"/>
                  </a:lnTo>
                  <a:lnTo>
                    <a:pt x="7169" y="223277"/>
                  </a:lnTo>
                  <a:lnTo>
                    <a:pt x="8168" y="219568"/>
                  </a:lnTo>
                  <a:lnTo>
                    <a:pt x="8634" y="218562"/>
                  </a:lnTo>
                  <a:lnTo>
                    <a:pt x="9477" y="214695"/>
                  </a:lnTo>
                  <a:lnTo>
                    <a:pt x="10867" y="210677"/>
                  </a:lnTo>
                  <a:lnTo>
                    <a:pt x="13432" y="206424"/>
                  </a:lnTo>
                  <a:lnTo>
                    <a:pt x="14987" y="203794"/>
                  </a:lnTo>
                  <a:lnTo>
                    <a:pt x="16076" y="202092"/>
                  </a:lnTo>
                  <a:lnTo>
                    <a:pt x="18786" y="195367"/>
                  </a:lnTo>
                  <a:lnTo>
                    <a:pt x="21350" y="190883"/>
                  </a:lnTo>
                  <a:lnTo>
                    <a:pt x="21957" y="186940"/>
                  </a:lnTo>
                  <a:lnTo>
                    <a:pt x="22801" y="183538"/>
                  </a:lnTo>
                  <a:lnTo>
                    <a:pt x="23009" y="178204"/>
                  </a:lnTo>
                  <a:lnTo>
                    <a:pt x="23617" y="174492"/>
                  </a:lnTo>
                  <a:lnTo>
                    <a:pt x="23994" y="171555"/>
                  </a:lnTo>
                  <a:lnTo>
                    <a:pt x="24129" y="167460"/>
                  </a:lnTo>
                  <a:lnTo>
                    <a:pt x="24190" y="164213"/>
                  </a:lnTo>
                  <a:lnTo>
                    <a:pt x="24421" y="163283"/>
                  </a:lnTo>
                  <a:lnTo>
                    <a:pt x="23617" y="159419"/>
                  </a:lnTo>
                  <a:lnTo>
                    <a:pt x="21248" y="156327"/>
                  </a:lnTo>
                  <a:lnTo>
                    <a:pt x="19747" y="154316"/>
                  </a:lnTo>
                  <a:lnTo>
                    <a:pt x="18087" y="151767"/>
                  </a:lnTo>
                  <a:lnTo>
                    <a:pt x="15570" y="150297"/>
                  </a:lnTo>
                  <a:lnTo>
                    <a:pt x="15891" y="151959"/>
                  </a:lnTo>
                  <a:lnTo>
                    <a:pt x="15636" y="151910"/>
                  </a:lnTo>
                  <a:lnTo>
                    <a:pt x="15280" y="150944"/>
                  </a:lnTo>
                  <a:lnTo>
                    <a:pt x="15275" y="150330"/>
                  </a:lnTo>
                  <a:lnTo>
                    <a:pt x="14566" y="148714"/>
                  </a:lnTo>
                  <a:lnTo>
                    <a:pt x="13817" y="147062"/>
                  </a:lnTo>
                  <a:lnTo>
                    <a:pt x="12806" y="146187"/>
                  </a:lnTo>
                  <a:lnTo>
                    <a:pt x="12185" y="145804"/>
                  </a:lnTo>
                  <a:lnTo>
                    <a:pt x="11832" y="145227"/>
                  </a:lnTo>
                  <a:lnTo>
                    <a:pt x="10386" y="143198"/>
                  </a:lnTo>
                  <a:lnTo>
                    <a:pt x="10457" y="142542"/>
                  </a:lnTo>
                  <a:lnTo>
                    <a:pt x="10297" y="141849"/>
                  </a:lnTo>
                  <a:lnTo>
                    <a:pt x="9370" y="141819"/>
                  </a:lnTo>
                  <a:lnTo>
                    <a:pt x="8785" y="141090"/>
                  </a:lnTo>
                  <a:lnTo>
                    <a:pt x="8470" y="140398"/>
                  </a:lnTo>
                  <a:lnTo>
                    <a:pt x="8193" y="139668"/>
                  </a:lnTo>
                  <a:lnTo>
                    <a:pt x="8455" y="138818"/>
                  </a:lnTo>
                  <a:lnTo>
                    <a:pt x="9263" y="138459"/>
                  </a:lnTo>
                  <a:lnTo>
                    <a:pt x="9954" y="138028"/>
                  </a:lnTo>
                  <a:lnTo>
                    <a:pt x="9910" y="137487"/>
                  </a:lnTo>
                  <a:lnTo>
                    <a:pt x="9552" y="136296"/>
                  </a:lnTo>
                  <a:lnTo>
                    <a:pt x="9621" y="135409"/>
                  </a:lnTo>
                  <a:lnTo>
                    <a:pt x="8959" y="134759"/>
                  </a:lnTo>
                  <a:lnTo>
                    <a:pt x="8339" y="134492"/>
                  </a:lnTo>
                  <a:lnTo>
                    <a:pt x="8030" y="134419"/>
                  </a:lnTo>
                  <a:lnTo>
                    <a:pt x="7297" y="134468"/>
                  </a:lnTo>
                  <a:lnTo>
                    <a:pt x="6449" y="134589"/>
                  </a:lnTo>
                  <a:lnTo>
                    <a:pt x="5634" y="134134"/>
                  </a:lnTo>
                  <a:lnTo>
                    <a:pt x="5129" y="133678"/>
                  </a:lnTo>
                  <a:lnTo>
                    <a:pt x="4926" y="132597"/>
                  </a:lnTo>
                  <a:lnTo>
                    <a:pt x="5729" y="131855"/>
                  </a:lnTo>
                  <a:lnTo>
                    <a:pt x="6465" y="132159"/>
                  </a:lnTo>
                  <a:lnTo>
                    <a:pt x="7081" y="131959"/>
                  </a:lnTo>
                  <a:lnTo>
                    <a:pt x="7740" y="132263"/>
                  </a:lnTo>
                  <a:lnTo>
                    <a:pt x="7476" y="132955"/>
                  </a:lnTo>
                  <a:lnTo>
                    <a:pt x="7907" y="133648"/>
                  </a:lnTo>
                  <a:lnTo>
                    <a:pt x="8294" y="133720"/>
                  </a:lnTo>
                  <a:lnTo>
                    <a:pt x="8912" y="133830"/>
                  </a:lnTo>
                  <a:lnTo>
                    <a:pt x="9183" y="133830"/>
                  </a:lnTo>
                  <a:lnTo>
                    <a:pt x="9796" y="133362"/>
                  </a:lnTo>
                  <a:lnTo>
                    <a:pt x="10248" y="132196"/>
                  </a:lnTo>
                  <a:lnTo>
                    <a:pt x="10783" y="131576"/>
                  </a:lnTo>
                  <a:lnTo>
                    <a:pt x="10508" y="131035"/>
                  </a:lnTo>
                  <a:lnTo>
                    <a:pt x="9847" y="130543"/>
                  </a:lnTo>
                  <a:lnTo>
                    <a:pt x="8955" y="129972"/>
                  </a:lnTo>
                  <a:lnTo>
                    <a:pt x="8681" y="129626"/>
                  </a:lnTo>
                  <a:lnTo>
                    <a:pt x="8126" y="128010"/>
                  </a:lnTo>
                  <a:lnTo>
                    <a:pt x="8390" y="127311"/>
                  </a:lnTo>
                  <a:lnTo>
                    <a:pt x="8616" y="126844"/>
                  </a:lnTo>
                  <a:lnTo>
                    <a:pt x="9324" y="125300"/>
                  </a:lnTo>
                  <a:lnTo>
                    <a:pt x="10413" y="125580"/>
                  </a:lnTo>
                  <a:lnTo>
                    <a:pt x="9970" y="126989"/>
                  </a:lnTo>
                  <a:lnTo>
                    <a:pt x="9626" y="127457"/>
                  </a:lnTo>
                  <a:lnTo>
                    <a:pt x="9136" y="128775"/>
                  </a:lnTo>
                  <a:lnTo>
                    <a:pt x="12470" y="130324"/>
                  </a:lnTo>
                  <a:lnTo>
                    <a:pt x="13240" y="130081"/>
                  </a:lnTo>
                  <a:lnTo>
                    <a:pt x="13695" y="129303"/>
                  </a:lnTo>
                  <a:lnTo>
                    <a:pt x="13770" y="128994"/>
                  </a:lnTo>
                  <a:lnTo>
                    <a:pt x="12685" y="128544"/>
                  </a:lnTo>
                  <a:lnTo>
                    <a:pt x="12446" y="127737"/>
                  </a:lnTo>
                  <a:lnTo>
                    <a:pt x="12441" y="127117"/>
                  </a:lnTo>
                  <a:lnTo>
                    <a:pt x="13093" y="126728"/>
                  </a:lnTo>
                  <a:lnTo>
                    <a:pt x="13259" y="127998"/>
                  </a:lnTo>
                  <a:lnTo>
                    <a:pt x="13882" y="128569"/>
                  </a:lnTo>
                  <a:lnTo>
                    <a:pt x="14614" y="128447"/>
                  </a:lnTo>
                  <a:lnTo>
                    <a:pt x="16768" y="127694"/>
                  </a:lnTo>
                  <a:lnTo>
                    <a:pt x="17691" y="127299"/>
                  </a:lnTo>
                  <a:lnTo>
                    <a:pt x="18566" y="125859"/>
                  </a:lnTo>
                  <a:lnTo>
                    <a:pt x="19252" y="124930"/>
                  </a:lnTo>
                  <a:lnTo>
                    <a:pt x="19983" y="124614"/>
                  </a:lnTo>
                  <a:lnTo>
                    <a:pt x="21945" y="123975"/>
                  </a:lnTo>
                  <a:lnTo>
                    <a:pt x="22901" y="123004"/>
                  </a:lnTo>
                  <a:lnTo>
                    <a:pt x="23663" y="121795"/>
                  </a:lnTo>
                  <a:lnTo>
                    <a:pt x="23955" y="119978"/>
                  </a:lnTo>
                  <a:lnTo>
                    <a:pt x="25042" y="116418"/>
                  </a:lnTo>
                  <a:lnTo>
                    <a:pt x="25462" y="116029"/>
                  </a:lnTo>
                  <a:lnTo>
                    <a:pt x="25325" y="113672"/>
                  </a:lnTo>
                  <a:lnTo>
                    <a:pt x="25112" y="111400"/>
                  </a:lnTo>
                  <a:lnTo>
                    <a:pt x="24232" y="107894"/>
                  </a:lnTo>
                  <a:lnTo>
                    <a:pt x="23561" y="106278"/>
                  </a:lnTo>
                  <a:lnTo>
                    <a:pt x="22732" y="104243"/>
                  </a:lnTo>
                  <a:lnTo>
                    <a:pt x="21986" y="102937"/>
                  </a:lnTo>
                  <a:lnTo>
                    <a:pt x="20657" y="100981"/>
                  </a:lnTo>
                  <a:lnTo>
                    <a:pt x="18509" y="98186"/>
                  </a:lnTo>
                  <a:lnTo>
                    <a:pt x="17257" y="96345"/>
                  </a:lnTo>
                  <a:lnTo>
                    <a:pt x="14998" y="94049"/>
                  </a:lnTo>
                  <a:lnTo>
                    <a:pt x="13274" y="91169"/>
                  </a:lnTo>
                  <a:lnTo>
                    <a:pt x="12516" y="90346"/>
                  </a:lnTo>
                  <a:lnTo>
                    <a:pt x="14857" y="88839"/>
                  </a:lnTo>
                  <a:lnTo>
                    <a:pt x="17602" y="88994"/>
                  </a:lnTo>
                  <a:lnTo>
                    <a:pt x="18310" y="89380"/>
                  </a:lnTo>
                  <a:lnTo>
                    <a:pt x="24441" y="92162"/>
                  </a:lnTo>
                  <a:lnTo>
                    <a:pt x="26640" y="92703"/>
                  </a:lnTo>
                  <a:lnTo>
                    <a:pt x="29463" y="92858"/>
                  </a:lnTo>
                  <a:lnTo>
                    <a:pt x="33867" y="95021"/>
                  </a:lnTo>
                  <a:lnTo>
                    <a:pt x="35835" y="96643"/>
                  </a:lnTo>
                  <a:lnTo>
                    <a:pt x="39059" y="98265"/>
                  </a:lnTo>
                  <a:lnTo>
                    <a:pt x="41185" y="100045"/>
                  </a:lnTo>
                  <a:lnTo>
                    <a:pt x="45438" y="103444"/>
                  </a:lnTo>
                  <a:lnTo>
                    <a:pt x="48663" y="105376"/>
                  </a:lnTo>
                  <a:lnTo>
                    <a:pt x="54024" y="110862"/>
                  </a:lnTo>
                  <a:lnTo>
                    <a:pt x="55755" y="111947"/>
                  </a:lnTo>
                  <a:lnTo>
                    <a:pt x="59771" y="115190"/>
                  </a:lnTo>
                  <a:lnTo>
                    <a:pt x="64415" y="118438"/>
                  </a:lnTo>
                  <a:lnTo>
                    <a:pt x="67561" y="120136"/>
                  </a:lnTo>
                  <a:lnTo>
                    <a:pt x="72037" y="121373"/>
                  </a:lnTo>
                  <a:lnTo>
                    <a:pt x="74318" y="122843"/>
                  </a:lnTo>
                  <a:lnTo>
                    <a:pt x="81389" y="125236"/>
                  </a:lnTo>
                  <a:lnTo>
                    <a:pt x="84614" y="127013"/>
                  </a:lnTo>
                  <a:lnTo>
                    <a:pt x="86580" y="128174"/>
                  </a:lnTo>
                  <a:lnTo>
                    <a:pt x="89174" y="129331"/>
                  </a:lnTo>
                  <a:lnTo>
                    <a:pt x="96161" y="130798"/>
                  </a:lnTo>
                  <a:lnTo>
                    <a:pt x="97811" y="131339"/>
                  </a:lnTo>
                  <a:lnTo>
                    <a:pt x="100482" y="132420"/>
                  </a:lnTo>
                  <a:lnTo>
                    <a:pt x="103548" y="133888"/>
                  </a:lnTo>
                  <a:lnTo>
                    <a:pt x="106380" y="135513"/>
                  </a:lnTo>
                  <a:lnTo>
                    <a:pt x="108107" y="135898"/>
                  </a:lnTo>
                  <a:lnTo>
                    <a:pt x="112034" y="137056"/>
                  </a:lnTo>
                  <a:lnTo>
                    <a:pt x="114548" y="137985"/>
                  </a:lnTo>
                  <a:lnTo>
                    <a:pt x="117451" y="138293"/>
                  </a:lnTo>
                  <a:lnTo>
                    <a:pt x="121454" y="138988"/>
                  </a:lnTo>
                  <a:lnTo>
                    <a:pt x="126001" y="138754"/>
                  </a:lnTo>
                  <a:lnTo>
                    <a:pt x="130467" y="137979"/>
                  </a:lnTo>
                  <a:lnTo>
                    <a:pt x="132582" y="137515"/>
                  </a:lnTo>
                  <a:lnTo>
                    <a:pt x="137047" y="136509"/>
                  </a:lnTo>
                  <a:lnTo>
                    <a:pt x="140416" y="136044"/>
                  </a:lnTo>
                  <a:lnTo>
                    <a:pt x="146452" y="135580"/>
                  </a:lnTo>
                  <a:lnTo>
                    <a:pt x="146776" y="135589"/>
                  </a:lnTo>
                  <a:lnTo>
                    <a:pt x="149354" y="135656"/>
                  </a:lnTo>
                  <a:lnTo>
                    <a:pt x="153038" y="135425"/>
                  </a:lnTo>
                  <a:lnTo>
                    <a:pt x="158373" y="135811"/>
                  </a:lnTo>
                  <a:lnTo>
                    <a:pt x="161041" y="136196"/>
                  </a:lnTo>
                  <a:lnTo>
                    <a:pt x="164495" y="136813"/>
                  </a:lnTo>
                  <a:lnTo>
                    <a:pt x="169916" y="138821"/>
                  </a:lnTo>
                  <a:lnTo>
                    <a:pt x="173291" y="139441"/>
                  </a:lnTo>
                  <a:lnTo>
                    <a:pt x="176900" y="139747"/>
                  </a:lnTo>
                  <a:lnTo>
                    <a:pt x="187110" y="142761"/>
                  </a:lnTo>
                  <a:lnTo>
                    <a:pt x="190649" y="144614"/>
                  </a:lnTo>
                  <a:lnTo>
                    <a:pt x="193554" y="145309"/>
                  </a:lnTo>
                  <a:lnTo>
                    <a:pt x="196066" y="145774"/>
                  </a:lnTo>
                  <a:lnTo>
                    <a:pt x="197717" y="146546"/>
                  </a:lnTo>
                  <a:lnTo>
                    <a:pt x="199758" y="147086"/>
                  </a:lnTo>
                  <a:lnTo>
                    <a:pt x="201962" y="148709"/>
                  </a:lnTo>
                  <a:lnTo>
                    <a:pt x="205340" y="149790"/>
                  </a:lnTo>
                  <a:lnTo>
                    <a:pt x="207776" y="150795"/>
                  </a:lnTo>
                  <a:lnTo>
                    <a:pt x="210444" y="151105"/>
                  </a:lnTo>
                  <a:lnTo>
                    <a:pt x="212795" y="150795"/>
                  </a:lnTo>
                  <a:lnTo>
                    <a:pt x="216713" y="150252"/>
                  </a:lnTo>
                  <a:lnTo>
                    <a:pt x="220236" y="149171"/>
                  </a:lnTo>
                  <a:lnTo>
                    <a:pt x="226186" y="149775"/>
                  </a:lnTo>
                  <a:lnTo>
                    <a:pt x="233958" y="151002"/>
                  </a:lnTo>
                  <a:lnTo>
                    <a:pt x="242140" y="150595"/>
                  </a:lnTo>
                  <a:lnTo>
                    <a:pt x="249504" y="149775"/>
                  </a:lnTo>
                  <a:lnTo>
                    <a:pt x="256050" y="148955"/>
                  </a:lnTo>
                  <a:lnTo>
                    <a:pt x="262595" y="146913"/>
                  </a:lnTo>
                  <a:lnTo>
                    <a:pt x="267095" y="146500"/>
                  </a:lnTo>
                  <a:lnTo>
                    <a:pt x="274868" y="145273"/>
                  </a:lnTo>
                  <a:lnTo>
                    <a:pt x="283050" y="142819"/>
                  </a:lnTo>
                  <a:lnTo>
                    <a:pt x="287959" y="141184"/>
                  </a:lnTo>
                  <a:lnTo>
                    <a:pt x="294095" y="140364"/>
                  </a:lnTo>
                  <a:lnTo>
                    <a:pt x="300641" y="139547"/>
                  </a:lnTo>
                  <a:lnTo>
                    <a:pt x="310050" y="139957"/>
                  </a:lnTo>
                  <a:lnTo>
                    <a:pt x="316595" y="139957"/>
                  </a:lnTo>
                  <a:lnTo>
                    <a:pt x="323141" y="141185"/>
                  </a:lnTo>
                  <a:lnTo>
                    <a:pt x="333364" y="143499"/>
                  </a:lnTo>
                  <a:lnTo>
                    <a:pt x="341317" y="148402"/>
                  </a:lnTo>
                  <a:lnTo>
                    <a:pt x="344050" y="151816"/>
                  </a:lnTo>
                  <a:lnTo>
                    <a:pt x="346326" y="153411"/>
                  </a:lnTo>
                  <a:lnTo>
                    <a:pt x="348602" y="155686"/>
                  </a:lnTo>
                  <a:lnTo>
                    <a:pt x="355203" y="155458"/>
                  </a:lnTo>
                  <a:lnTo>
                    <a:pt x="359899" y="154201"/>
                  </a:lnTo>
                  <a:lnTo>
                    <a:pt x="362714" y="152591"/>
                  </a:lnTo>
                  <a:lnTo>
                    <a:pt x="365127" y="150680"/>
                  </a:lnTo>
                  <a:lnTo>
                    <a:pt x="366836" y="149574"/>
                  </a:lnTo>
                  <a:lnTo>
                    <a:pt x="369148" y="148469"/>
                  </a:lnTo>
                  <a:lnTo>
                    <a:pt x="371762" y="147063"/>
                  </a:lnTo>
                  <a:lnTo>
                    <a:pt x="373974" y="145252"/>
                  </a:lnTo>
                  <a:lnTo>
                    <a:pt x="374778" y="143845"/>
                  </a:lnTo>
                  <a:lnTo>
                    <a:pt x="376387" y="142235"/>
                  </a:lnTo>
                  <a:lnTo>
                    <a:pt x="377392" y="141130"/>
                  </a:lnTo>
                  <a:lnTo>
                    <a:pt x="378297" y="139423"/>
                  </a:lnTo>
                  <a:lnTo>
                    <a:pt x="379805" y="137211"/>
                  </a:lnTo>
                  <a:lnTo>
                    <a:pt x="381816" y="135000"/>
                  </a:lnTo>
                  <a:lnTo>
                    <a:pt x="382921" y="132585"/>
                  </a:lnTo>
                  <a:lnTo>
                    <a:pt x="383122" y="131078"/>
                  </a:lnTo>
                  <a:lnTo>
                    <a:pt x="383201" y="128371"/>
                  </a:lnTo>
                  <a:lnTo>
                    <a:pt x="384795" y="126093"/>
                  </a:lnTo>
                  <a:lnTo>
                    <a:pt x="387526" y="124730"/>
                  </a:lnTo>
                  <a:lnTo>
                    <a:pt x="390485" y="123590"/>
                  </a:lnTo>
                  <a:lnTo>
                    <a:pt x="393217" y="123363"/>
                  </a:lnTo>
                  <a:lnTo>
                    <a:pt x="394583" y="123362"/>
                  </a:lnTo>
                  <a:lnTo>
                    <a:pt x="397901" y="120677"/>
                  </a:lnTo>
                  <a:lnTo>
                    <a:pt x="399750" y="119936"/>
                  </a:lnTo>
                  <a:lnTo>
                    <a:pt x="401846" y="120060"/>
                  </a:lnTo>
                  <a:lnTo>
                    <a:pt x="403326" y="119814"/>
                  </a:lnTo>
                  <a:lnTo>
                    <a:pt x="405299" y="118581"/>
                  </a:lnTo>
                  <a:lnTo>
                    <a:pt x="407518" y="117102"/>
                  </a:lnTo>
                  <a:lnTo>
                    <a:pt x="409737" y="116361"/>
                  </a:lnTo>
                  <a:lnTo>
                    <a:pt x="410724" y="115128"/>
                  </a:lnTo>
                  <a:lnTo>
                    <a:pt x="412080" y="113894"/>
                  </a:lnTo>
                  <a:lnTo>
                    <a:pt x="413314" y="112664"/>
                  </a:lnTo>
                  <a:lnTo>
                    <a:pt x="415040" y="111060"/>
                  </a:lnTo>
                  <a:lnTo>
                    <a:pt x="416396" y="109581"/>
                  </a:lnTo>
                  <a:lnTo>
                    <a:pt x="417999" y="108840"/>
                  </a:lnTo>
                  <a:lnTo>
                    <a:pt x="419232" y="108223"/>
                  </a:lnTo>
                  <a:lnTo>
                    <a:pt x="421204" y="106744"/>
                  </a:lnTo>
                  <a:lnTo>
                    <a:pt x="424657" y="105510"/>
                  </a:lnTo>
                  <a:lnTo>
                    <a:pt x="427740" y="106127"/>
                  </a:lnTo>
                  <a:lnTo>
                    <a:pt x="430822" y="105881"/>
                  </a:lnTo>
                  <a:lnTo>
                    <a:pt x="434152" y="104772"/>
                  </a:lnTo>
                  <a:lnTo>
                    <a:pt x="436618" y="102676"/>
                  </a:lnTo>
                  <a:lnTo>
                    <a:pt x="440716" y="97940"/>
                  </a:lnTo>
                  <a:lnTo>
                    <a:pt x="442277" y="96473"/>
                  </a:lnTo>
                  <a:lnTo>
                    <a:pt x="442976" y="95158"/>
                  </a:lnTo>
                  <a:lnTo>
                    <a:pt x="443156" y="94468"/>
                  </a:lnTo>
                  <a:lnTo>
                    <a:pt x="443360" y="93688"/>
                  </a:lnTo>
                  <a:lnTo>
                    <a:pt x="444423" y="91157"/>
                  </a:lnTo>
                  <a:lnTo>
                    <a:pt x="444423" y="88599"/>
                  </a:lnTo>
                  <a:lnTo>
                    <a:pt x="444263" y="86361"/>
                  </a:lnTo>
                  <a:lnTo>
                    <a:pt x="442984" y="84280"/>
                  </a:lnTo>
                  <a:lnTo>
                    <a:pt x="441705" y="82843"/>
                  </a:lnTo>
                  <a:lnTo>
                    <a:pt x="440266" y="82044"/>
                  </a:lnTo>
                  <a:lnTo>
                    <a:pt x="437868" y="81242"/>
                  </a:lnTo>
                  <a:lnTo>
                    <a:pt x="435296" y="81245"/>
                  </a:lnTo>
                  <a:lnTo>
                    <a:pt x="427380" y="81865"/>
                  </a:lnTo>
                  <a:lnTo>
                    <a:pt x="423692" y="81555"/>
                  </a:lnTo>
                  <a:lnTo>
                    <a:pt x="420552" y="80938"/>
                  </a:lnTo>
                  <a:lnTo>
                    <a:pt x="418826" y="80862"/>
                  </a:lnTo>
                  <a:lnTo>
                    <a:pt x="416473" y="80631"/>
                  </a:lnTo>
                  <a:lnTo>
                    <a:pt x="414903" y="80243"/>
                  </a:lnTo>
                  <a:lnTo>
                    <a:pt x="413013" y="78776"/>
                  </a:lnTo>
                  <a:lnTo>
                    <a:pt x="411890" y="73906"/>
                  </a:lnTo>
                  <a:lnTo>
                    <a:pt x="412114" y="71895"/>
                  </a:lnTo>
                  <a:lnTo>
                    <a:pt x="412962" y="69113"/>
                  </a:lnTo>
                  <a:lnTo>
                    <a:pt x="413186" y="66792"/>
                  </a:lnTo>
                  <a:lnTo>
                    <a:pt x="414195" y="64860"/>
                  </a:lnTo>
                  <a:lnTo>
                    <a:pt x="414650" y="61999"/>
                  </a:lnTo>
                  <a:lnTo>
                    <a:pt x="415187" y="59681"/>
                  </a:lnTo>
                  <a:lnTo>
                    <a:pt x="416018" y="53572"/>
                  </a:lnTo>
                  <a:lnTo>
                    <a:pt x="416550" y="50480"/>
                  </a:lnTo>
                  <a:lnTo>
                    <a:pt x="418571" y="47002"/>
                  </a:lnTo>
                  <a:lnTo>
                    <a:pt x="419501" y="44914"/>
                  </a:lnTo>
                  <a:lnTo>
                    <a:pt x="419802" y="42363"/>
                  </a:lnTo>
                  <a:lnTo>
                    <a:pt x="420106" y="40662"/>
                  </a:lnTo>
                  <a:lnTo>
                    <a:pt x="420079" y="35559"/>
                  </a:lnTo>
                  <a:lnTo>
                    <a:pt x="420926" y="32390"/>
                  </a:lnTo>
                  <a:lnTo>
                    <a:pt x="422014" y="30610"/>
                  </a:lnTo>
                  <a:lnTo>
                    <a:pt x="424430" y="27597"/>
                  </a:lnTo>
                  <a:lnTo>
                    <a:pt x="427084" y="25355"/>
                  </a:lnTo>
                  <a:lnTo>
                    <a:pt x="430916" y="23265"/>
                  </a:lnTo>
                  <a:lnTo>
                    <a:pt x="433808" y="21488"/>
                  </a:lnTo>
                  <a:lnTo>
                    <a:pt x="437793" y="18858"/>
                  </a:lnTo>
                  <a:lnTo>
                    <a:pt x="441240" y="18162"/>
                  </a:lnTo>
                  <a:lnTo>
                    <a:pt x="444607" y="17078"/>
                  </a:lnTo>
                  <a:lnTo>
                    <a:pt x="447738" y="16072"/>
                  </a:lnTo>
                  <a:lnTo>
                    <a:pt x="448195" y="15829"/>
                  </a:lnTo>
                  <a:lnTo>
                    <a:pt x="450012" y="14425"/>
                  </a:lnTo>
                  <a:lnTo>
                    <a:pt x="450841" y="13180"/>
                  </a:lnTo>
                  <a:lnTo>
                    <a:pt x="452637" y="12077"/>
                  </a:lnTo>
                  <a:lnTo>
                    <a:pt x="452913" y="10279"/>
                  </a:lnTo>
                  <a:lnTo>
                    <a:pt x="454432" y="8900"/>
                  </a:lnTo>
                  <a:lnTo>
                    <a:pt x="457056" y="8347"/>
                  </a:lnTo>
                  <a:lnTo>
                    <a:pt x="458161" y="7658"/>
                  </a:lnTo>
                  <a:lnTo>
                    <a:pt x="459819" y="6689"/>
                  </a:lnTo>
                  <a:lnTo>
                    <a:pt x="461614" y="5723"/>
                  </a:lnTo>
                  <a:lnTo>
                    <a:pt x="463134" y="5446"/>
                  </a:lnTo>
                  <a:lnTo>
                    <a:pt x="464377" y="5446"/>
                  </a:lnTo>
                  <a:lnTo>
                    <a:pt x="467001" y="5583"/>
                  </a:lnTo>
                  <a:lnTo>
                    <a:pt x="468797" y="5859"/>
                  </a:lnTo>
                  <a:lnTo>
                    <a:pt x="471835" y="6135"/>
                  </a:lnTo>
                  <a:lnTo>
                    <a:pt x="473907" y="5860"/>
                  </a:lnTo>
                  <a:lnTo>
                    <a:pt x="478741" y="5170"/>
                  </a:lnTo>
                  <a:lnTo>
                    <a:pt x="482487" y="3119"/>
                  </a:lnTo>
                  <a:lnTo>
                    <a:pt x="482609" y="3374"/>
                  </a:lnTo>
                  <a:lnTo>
                    <a:pt x="490502" y="941"/>
                  </a:lnTo>
                  <a:lnTo>
                    <a:pt x="492765" y="0"/>
                  </a:lnTo>
                  <a:lnTo>
                    <a:pt x="493897" y="0"/>
                  </a:lnTo>
                  <a:lnTo>
                    <a:pt x="495595" y="377"/>
                  </a:lnTo>
                  <a:lnTo>
                    <a:pt x="497104" y="1318"/>
                  </a:lnTo>
                  <a:lnTo>
                    <a:pt x="499367" y="2640"/>
                  </a:lnTo>
                  <a:lnTo>
                    <a:pt x="501253" y="3769"/>
                  </a:lnTo>
                  <a:lnTo>
                    <a:pt x="502951" y="4526"/>
                  </a:lnTo>
                  <a:lnTo>
                    <a:pt x="504460" y="4526"/>
                  </a:lnTo>
                  <a:lnTo>
                    <a:pt x="506346" y="3961"/>
                  </a:lnTo>
                  <a:lnTo>
                    <a:pt x="508232" y="3016"/>
                  </a:lnTo>
                  <a:lnTo>
                    <a:pt x="509552" y="2828"/>
                  </a:lnTo>
                  <a:lnTo>
                    <a:pt x="512382" y="3581"/>
                  </a:lnTo>
                  <a:lnTo>
                    <a:pt x="515400" y="3581"/>
                  </a:lnTo>
                  <a:lnTo>
                    <a:pt x="517474" y="3204"/>
                  </a:lnTo>
                  <a:lnTo>
                    <a:pt x="518606" y="4903"/>
                  </a:lnTo>
                  <a:lnTo>
                    <a:pt x="521058" y="5656"/>
                  </a:lnTo>
                  <a:lnTo>
                    <a:pt x="523128" y="6777"/>
                  </a:lnTo>
                  <a:lnTo>
                    <a:pt x="527215" y="5899"/>
                  </a:lnTo>
                  <a:lnTo>
                    <a:pt x="529256" y="5610"/>
                  </a:lnTo>
                  <a:lnTo>
                    <a:pt x="533048" y="5024"/>
                  </a:lnTo>
                  <a:lnTo>
                    <a:pt x="537131" y="6194"/>
                  </a:lnTo>
                  <a:lnTo>
                    <a:pt x="538298" y="8235"/>
                  </a:lnTo>
                  <a:lnTo>
                    <a:pt x="539465" y="11148"/>
                  </a:lnTo>
                  <a:lnTo>
                    <a:pt x="541506" y="13192"/>
                  </a:lnTo>
                  <a:lnTo>
                    <a:pt x="545988" y="14426"/>
                  </a:lnTo>
                  <a:lnTo>
                    <a:pt x="548214" y="13347"/>
                  </a:lnTo>
                  <a:lnTo>
                    <a:pt x="548656" y="14890"/>
                  </a:lnTo>
                  <a:lnTo>
                    <a:pt x="551552" y="16749"/>
                  </a:lnTo>
                  <a:lnTo>
                    <a:pt x="557446" y="21170"/>
                  </a:lnTo>
                  <a:lnTo>
                    <a:pt x="559472" y="23748"/>
                  </a:lnTo>
                  <a:lnTo>
                    <a:pt x="561682" y="27247"/>
                  </a:lnTo>
                  <a:lnTo>
                    <a:pt x="560761" y="33326"/>
                  </a:lnTo>
                  <a:lnTo>
                    <a:pt x="557446" y="37378"/>
                  </a:lnTo>
                  <a:lnTo>
                    <a:pt x="554131" y="41798"/>
                  </a:lnTo>
                  <a:lnTo>
                    <a:pt x="551921" y="44559"/>
                  </a:lnTo>
                  <a:lnTo>
                    <a:pt x="551494" y="47080"/>
                  </a:lnTo>
                  <a:lnTo>
                    <a:pt x="552109" y="49386"/>
                  </a:lnTo>
                  <a:lnTo>
                    <a:pt x="552570" y="53225"/>
                  </a:lnTo>
                  <a:lnTo>
                    <a:pt x="552109" y="55224"/>
                  </a:lnTo>
                  <a:lnTo>
                    <a:pt x="551955" y="58757"/>
                  </a:lnTo>
                  <a:lnTo>
                    <a:pt x="552109" y="61983"/>
                  </a:lnTo>
                  <a:lnTo>
                    <a:pt x="552878" y="64134"/>
                  </a:lnTo>
                  <a:lnTo>
                    <a:pt x="555028" y="66288"/>
                  </a:lnTo>
                  <a:lnTo>
                    <a:pt x="556258" y="67053"/>
                  </a:lnTo>
                  <a:lnTo>
                    <a:pt x="555796" y="73202"/>
                  </a:lnTo>
                  <a:lnTo>
                    <a:pt x="556258" y="73663"/>
                  </a:lnTo>
                  <a:lnTo>
                    <a:pt x="557026" y="74277"/>
                  </a:lnTo>
                  <a:lnTo>
                    <a:pt x="557794" y="75046"/>
                  </a:lnTo>
                  <a:lnTo>
                    <a:pt x="559023" y="75966"/>
                  </a:lnTo>
                  <a:lnTo>
                    <a:pt x="560406" y="76889"/>
                  </a:lnTo>
                  <a:lnTo>
                    <a:pt x="561328" y="77810"/>
                  </a:lnTo>
                  <a:lnTo>
                    <a:pt x="561174" y="78733"/>
                  </a:lnTo>
                  <a:lnTo>
                    <a:pt x="560252" y="79808"/>
                  </a:lnTo>
                  <a:lnTo>
                    <a:pt x="559484" y="83034"/>
                  </a:lnTo>
                  <a:lnTo>
                    <a:pt x="559792" y="85492"/>
                  </a:lnTo>
                  <a:lnTo>
                    <a:pt x="561789" y="85492"/>
                  </a:lnTo>
                  <a:lnTo>
                    <a:pt x="565016" y="83803"/>
                  </a:lnTo>
                  <a:lnTo>
                    <a:pt x="566092" y="85340"/>
                  </a:lnTo>
                  <a:lnTo>
                    <a:pt x="566706" y="88259"/>
                  </a:lnTo>
                  <a:lnTo>
                    <a:pt x="567320" y="91179"/>
                  </a:lnTo>
                  <a:lnTo>
                    <a:pt x="568243" y="93791"/>
                  </a:lnTo>
                  <a:lnTo>
                    <a:pt x="568703" y="96096"/>
                  </a:lnTo>
                  <a:lnTo>
                    <a:pt x="569011" y="98860"/>
                  </a:lnTo>
                  <a:lnTo>
                    <a:pt x="568703" y="101166"/>
                  </a:lnTo>
                  <a:lnTo>
                    <a:pt x="570240" y="102855"/>
                  </a:lnTo>
                  <a:lnTo>
                    <a:pt x="571526" y="103353"/>
                  </a:lnTo>
                  <a:lnTo>
                    <a:pt x="573210" y="105456"/>
                  </a:lnTo>
                  <a:lnTo>
                    <a:pt x="574388" y="110845"/>
                  </a:lnTo>
                  <a:lnTo>
                    <a:pt x="574696" y="114842"/>
                  </a:lnTo>
                  <a:lnTo>
                    <a:pt x="575316" y="119775"/>
                  </a:lnTo>
                  <a:lnTo>
                    <a:pt x="575736" y="123141"/>
                  </a:lnTo>
                  <a:lnTo>
                    <a:pt x="577922" y="124213"/>
                  </a:lnTo>
                  <a:lnTo>
                    <a:pt x="578537" y="126364"/>
                  </a:lnTo>
                  <a:lnTo>
                    <a:pt x="578383" y="128824"/>
                  </a:lnTo>
                  <a:lnTo>
                    <a:pt x="581303" y="131743"/>
                  </a:lnTo>
                  <a:lnTo>
                    <a:pt x="583915" y="132970"/>
                  </a:lnTo>
                  <a:lnTo>
                    <a:pt x="585452" y="131282"/>
                  </a:lnTo>
                  <a:lnTo>
                    <a:pt x="586835" y="130513"/>
                  </a:lnTo>
                  <a:lnTo>
                    <a:pt x="587603" y="131436"/>
                  </a:lnTo>
                  <a:lnTo>
                    <a:pt x="588064" y="133739"/>
                  </a:lnTo>
                  <a:lnTo>
                    <a:pt x="588832" y="135890"/>
                  </a:lnTo>
                  <a:lnTo>
                    <a:pt x="590983" y="136965"/>
                  </a:lnTo>
                  <a:lnTo>
                    <a:pt x="591598" y="138809"/>
                  </a:lnTo>
                  <a:lnTo>
                    <a:pt x="590983" y="141421"/>
                  </a:lnTo>
                  <a:lnTo>
                    <a:pt x="590368" y="144496"/>
                  </a:lnTo>
                  <a:lnTo>
                    <a:pt x="591598" y="146801"/>
                  </a:lnTo>
                  <a:lnTo>
                    <a:pt x="592922" y="148229"/>
                  </a:lnTo>
                  <a:lnTo>
                    <a:pt x="594296" y="151206"/>
                  </a:lnTo>
                  <a:lnTo>
                    <a:pt x="594754" y="154183"/>
                  </a:lnTo>
                  <a:lnTo>
                    <a:pt x="594983" y="157618"/>
                  </a:lnTo>
                  <a:lnTo>
                    <a:pt x="595212" y="161054"/>
                  </a:lnTo>
                  <a:lnTo>
                    <a:pt x="596815" y="164717"/>
                  </a:lnTo>
                  <a:lnTo>
                    <a:pt x="599106" y="167694"/>
                  </a:lnTo>
                  <a:lnTo>
                    <a:pt x="601167" y="168381"/>
                  </a:lnTo>
                  <a:lnTo>
                    <a:pt x="602770" y="168611"/>
                  </a:lnTo>
                  <a:lnTo>
                    <a:pt x="605288" y="169298"/>
                  </a:lnTo>
                  <a:lnTo>
                    <a:pt x="607808" y="172962"/>
                  </a:lnTo>
                  <a:lnTo>
                    <a:pt x="608266" y="175938"/>
                  </a:lnTo>
                  <a:lnTo>
                    <a:pt x="609411" y="179146"/>
                  </a:lnTo>
                  <a:lnTo>
                    <a:pt x="608953" y="181893"/>
                  </a:lnTo>
                  <a:lnTo>
                    <a:pt x="607808" y="185100"/>
                  </a:lnTo>
                  <a:lnTo>
                    <a:pt x="607579" y="187618"/>
                  </a:lnTo>
                  <a:lnTo>
                    <a:pt x="608724" y="190596"/>
                  </a:lnTo>
                  <a:lnTo>
                    <a:pt x="611014" y="192199"/>
                  </a:lnTo>
                  <a:lnTo>
                    <a:pt x="613533" y="193113"/>
                  </a:lnTo>
                  <a:lnTo>
                    <a:pt x="615594" y="194031"/>
                  </a:lnTo>
                  <a:lnTo>
                    <a:pt x="617197" y="195863"/>
                  </a:lnTo>
                  <a:lnTo>
                    <a:pt x="617197" y="198611"/>
                  </a:lnTo>
                  <a:lnTo>
                    <a:pt x="615365" y="202048"/>
                  </a:lnTo>
                  <a:lnTo>
                    <a:pt x="613075" y="205024"/>
                  </a:lnTo>
                  <a:lnTo>
                    <a:pt x="615365" y="208460"/>
                  </a:lnTo>
                  <a:lnTo>
                    <a:pt x="617426" y="211206"/>
                  </a:lnTo>
                  <a:lnTo>
                    <a:pt x="618800" y="212810"/>
                  </a:lnTo>
                  <a:lnTo>
                    <a:pt x="625899" y="216014"/>
                  </a:lnTo>
                  <a:lnTo>
                    <a:pt x="631926" y="217518"/>
                  </a:lnTo>
                  <a:lnTo>
                    <a:pt x="636164" y="219335"/>
                  </a:lnTo>
                  <a:lnTo>
                    <a:pt x="643087" y="222288"/>
                  </a:lnTo>
                  <a:lnTo>
                    <a:pt x="647691" y="226340"/>
                  </a:lnTo>
                  <a:lnTo>
                    <a:pt x="649902" y="229839"/>
                  </a:lnTo>
                  <a:lnTo>
                    <a:pt x="653401" y="233153"/>
                  </a:lnTo>
                  <a:lnTo>
                    <a:pt x="660558" y="236543"/>
                  </a:lnTo>
                  <a:lnTo>
                    <a:pt x="663567" y="239004"/>
                  </a:lnTo>
                  <a:lnTo>
                    <a:pt x="666713" y="240918"/>
                  </a:lnTo>
                  <a:lnTo>
                    <a:pt x="670542" y="244475"/>
                  </a:lnTo>
                  <a:lnTo>
                    <a:pt x="663962" y="252272"/>
                  </a:lnTo>
                  <a:lnTo>
                    <a:pt x="658855" y="257892"/>
                  </a:lnTo>
                  <a:lnTo>
                    <a:pt x="654258" y="260446"/>
                  </a:lnTo>
                  <a:lnTo>
                    <a:pt x="650683" y="264529"/>
                  </a:lnTo>
                  <a:lnTo>
                    <a:pt x="645064" y="269642"/>
                  </a:lnTo>
                  <a:lnTo>
                    <a:pt x="637581" y="272375"/>
                  </a:lnTo>
                  <a:lnTo>
                    <a:pt x="634572" y="274289"/>
                  </a:lnTo>
                  <a:lnTo>
                    <a:pt x="632521" y="274973"/>
                  </a:lnTo>
                  <a:lnTo>
                    <a:pt x="630879" y="276206"/>
                  </a:lnTo>
                  <a:lnTo>
                    <a:pt x="628965" y="277846"/>
                  </a:lnTo>
                  <a:lnTo>
                    <a:pt x="627871" y="279077"/>
                  </a:lnTo>
                  <a:lnTo>
                    <a:pt x="626503" y="279213"/>
                  </a:lnTo>
                  <a:lnTo>
                    <a:pt x="625682" y="280034"/>
                  </a:lnTo>
                  <a:lnTo>
                    <a:pt x="625135" y="280170"/>
                  </a:lnTo>
                  <a:lnTo>
                    <a:pt x="623904" y="281813"/>
                  </a:lnTo>
                  <a:lnTo>
                    <a:pt x="620896" y="285231"/>
                  </a:lnTo>
                  <a:lnTo>
                    <a:pt x="619117" y="286324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" name="object 6">
              <a:extLst>
                <a:ext uri="{FF2B5EF4-FFF2-40B4-BE49-F238E27FC236}">
                  <a16:creationId xmlns:a16="http://schemas.microsoft.com/office/drawing/2014/main" id="{CB80F9F5-F869-4132-AF25-E70A068EB19D}"/>
                </a:ext>
              </a:extLst>
            </p:cNvPr>
            <p:cNvSpPr/>
            <p:nvPr/>
          </p:nvSpPr>
          <p:spPr>
            <a:xfrm>
              <a:off x="2888924" y="584211"/>
              <a:ext cx="670542" cy="330051"/>
            </a:xfrm>
            <a:custGeom>
              <a:avLst/>
              <a:gdLst/>
              <a:ahLst/>
              <a:cxnLst/>
              <a:rect l="l" t="t" r="r" b="b"/>
              <a:pathLst>
                <a:path w="670542" h="330051">
                  <a:moveTo>
                    <a:pt x="15891" y="151959"/>
                  </a:moveTo>
                  <a:lnTo>
                    <a:pt x="15636" y="151910"/>
                  </a:lnTo>
                  <a:lnTo>
                    <a:pt x="15280" y="150944"/>
                  </a:lnTo>
                  <a:lnTo>
                    <a:pt x="15275" y="150330"/>
                  </a:lnTo>
                  <a:lnTo>
                    <a:pt x="14566" y="148714"/>
                  </a:lnTo>
                  <a:lnTo>
                    <a:pt x="13817" y="147062"/>
                  </a:lnTo>
                  <a:lnTo>
                    <a:pt x="12806" y="146187"/>
                  </a:lnTo>
                  <a:lnTo>
                    <a:pt x="12185" y="145804"/>
                  </a:lnTo>
                  <a:lnTo>
                    <a:pt x="11832" y="145227"/>
                  </a:lnTo>
                  <a:lnTo>
                    <a:pt x="10386" y="143198"/>
                  </a:lnTo>
                  <a:lnTo>
                    <a:pt x="10457" y="142542"/>
                  </a:lnTo>
                  <a:lnTo>
                    <a:pt x="10297" y="141849"/>
                  </a:lnTo>
                  <a:lnTo>
                    <a:pt x="9370" y="141819"/>
                  </a:lnTo>
                  <a:lnTo>
                    <a:pt x="8785" y="141090"/>
                  </a:lnTo>
                  <a:lnTo>
                    <a:pt x="8470" y="140398"/>
                  </a:lnTo>
                  <a:lnTo>
                    <a:pt x="8193" y="139668"/>
                  </a:lnTo>
                  <a:lnTo>
                    <a:pt x="8152" y="139358"/>
                  </a:lnTo>
                  <a:lnTo>
                    <a:pt x="8455" y="138818"/>
                  </a:lnTo>
                  <a:lnTo>
                    <a:pt x="9263" y="138459"/>
                  </a:lnTo>
                  <a:lnTo>
                    <a:pt x="9954" y="138028"/>
                  </a:lnTo>
                  <a:lnTo>
                    <a:pt x="9910" y="137487"/>
                  </a:lnTo>
                  <a:lnTo>
                    <a:pt x="9552" y="136296"/>
                  </a:lnTo>
                  <a:lnTo>
                    <a:pt x="9621" y="135409"/>
                  </a:lnTo>
                  <a:lnTo>
                    <a:pt x="9464" y="135179"/>
                  </a:lnTo>
                  <a:lnTo>
                    <a:pt x="9230" y="134911"/>
                  </a:lnTo>
                  <a:lnTo>
                    <a:pt x="8959" y="134759"/>
                  </a:lnTo>
                  <a:lnTo>
                    <a:pt x="8339" y="134492"/>
                  </a:lnTo>
                  <a:lnTo>
                    <a:pt x="8030" y="134419"/>
                  </a:lnTo>
                  <a:lnTo>
                    <a:pt x="7297" y="134468"/>
                  </a:lnTo>
                  <a:lnTo>
                    <a:pt x="7027" y="134583"/>
                  </a:lnTo>
                  <a:lnTo>
                    <a:pt x="6449" y="134589"/>
                  </a:lnTo>
                  <a:lnTo>
                    <a:pt x="6022" y="134364"/>
                  </a:lnTo>
                  <a:lnTo>
                    <a:pt x="5634" y="134134"/>
                  </a:lnTo>
                  <a:lnTo>
                    <a:pt x="5401" y="133945"/>
                  </a:lnTo>
                  <a:lnTo>
                    <a:pt x="5129" y="133678"/>
                  </a:lnTo>
                  <a:lnTo>
                    <a:pt x="4926" y="132597"/>
                  </a:lnTo>
                  <a:lnTo>
                    <a:pt x="5229" y="132013"/>
                  </a:lnTo>
                  <a:lnTo>
                    <a:pt x="5729" y="131855"/>
                  </a:lnTo>
                  <a:lnTo>
                    <a:pt x="6465" y="132159"/>
                  </a:lnTo>
                  <a:lnTo>
                    <a:pt x="6735" y="132153"/>
                  </a:lnTo>
                  <a:lnTo>
                    <a:pt x="7081" y="131959"/>
                  </a:lnTo>
                  <a:lnTo>
                    <a:pt x="7466" y="131880"/>
                  </a:lnTo>
                  <a:lnTo>
                    <a:pt x="7740" y="132263"/>
                  </a:lnTo>
                  <a:lnTo>
                    <a:pt x="7476" y="132955"/>
                  </a:lnTo>
                  <a:lnTo>
                    <a:pt x="7907" y="133648"/>
                  </a:lnTo>
                  <a:lnTo>
                    <a:pt x="8294" y="133720"/>
                  </a:lnTo>
                  <a:lnTo>
                    <a:pt x="8912" y="133830"/>
                  </a:lnTo>
                  <a:lnTo>
                    <a:pt x="9183" y="133830"/>
                  </a:lnTo>
                  <a:lnTo>
                    <a:pt x="9796" y="133362"/>
                  </a:lnTo>
                  <a:lnTo>
                    <a:pt x="10248" y="132196"/>
                  </a:lnTo>
                  <a:lnTo>
                    <a:pt x="10783" y="131576"/>
                  </a:lnTo>
                  <a:lnTo>
                    <a:pt x="10508" y="131035"/>
                  </a:lnTo>
                  <a:lnTo>
                    <a:pt x="9847" y="130543"/>
                  </a:lnTo>
                  <a:lnTo>
                    <a:pt x="8955" y="129972"/>
                  </a:lnTo>
                  <a:lnTo>
                    <a:pt x="8681" y="129626"/>
                  </a:lnTo>
                  <a:lnTo>
                    <a:pt x="8126" y="128010"/>
                  </a:lnTo>
                  <a:lnTo>
                    <a:pt x="8239" y="127621"/>
                  </a:lnTo>
                  <a:lnTo>
                    <a:pt x="8390" y="127311"/>
                  </a:lnTo>
                  <a:lnTo>
                    <a:pt x="8616" y="126844"/>
                  </a:lnTo>
                  <a:lnTo>
                    <a:pt x="9324" y="125300"/>
                  </a:lnTo>
                  <a:lnTo>
                    <a:pt x="10413" y="125580"/>
                  </a:lnTo>
                  <a:lnTo>
                    <a:pt x="9970" y="126989"/>
                  </a:lnTo>
                  <a:lnTo>
                    <a:pt x="9626" y="127457"/>
                  </a:lnTo>
                  <a:lnTo>
                    <a:pt x="9136" y="128775"/>
                  </a:lnTo>
                  <a:lnTo>
                    <a:pt x="12470" y="130324"/>
                  </a:lnTo>
                  <a:lnTo>
                    <a:pt x="13240" y="130081"/>
                  </a:lnTo>
                  <a:lnTo>
                    <a:pt x="13391" y="129772"/>
                  </a:lnTo>
                  <a:lnTo>
                    <a:pt x="13695" y="129303"/>
                  </a:lnTo>
                  <a:lnTo>
                    <a:pt x="13770" y="128994"/>
                  </a:lnTo>
                  <a:lnTo>
                    <a:pt x="12685" y="128544"/>
                  </a:lnTo>
                  <a:lnTo>
                    <a:pt x="12446" y="127737"/>
                  </a:lnTo>
                  <a:lnTo>
                    <a:pt x="12441" y="127117"/>
                  </a:lnTo>
                  <a:lnTo>
                    <a:pt x="12553" y="126692"/>
                  </a:lnTo>
                  <a:lnTo>
                    <a:pt x="13093" y="126728"/>
                  </a:lnTo>
                  <a:lnTo>
                    <a:pt x="13259" y="127998"/>
                  </a:lnTo>
                  <a:lnTo>
                    <a:pt x="13379" y="128459"/>
                  </a:lnTo>
                  <a:lnTo>
                    <a:pt x="13882" y="128569"/>
                  </a:lnTo>
                  <a:lnTo>
                    <a:pt x="14614" y="128447"/>
                  </a:lnTo>
                  <a:lnTo>
                    <a:pt x="16768" y="127694"/>
                  </a:lnTo>
                  <a:lnTo>
                    <a:pt x="17691" y="127299"/>
                  </a:lnTo>
                  <a:lnTo>
                    <a:pt x="18566" y="125859"/>
                  </a:lnTo>
                  <a:lnTo>
                    <a:pt x="19252" y="124930"/>
                  </a:lnTo>
                  <a:lnTo>
                    <a:pt x="19983" y="124614"/>
                  </a:lnTo>
                  <a:lnTo>
                    <a:pt x="21945" y="123975"/>
                  </a:lnTo>
                  <a:lnTo>
                    <a:pt x="22901" y="123004"/>
                  </a:lnTo>
                  <a:lnTo>
                    <a:pt x="23663" y="121795"/>
                  </a:lnTo>
                  <a:lnTo>
                    <a:pt x="23955" y="119978"/>
                  </a:lnTo>
                  <a:lnTo>
                    <a:pt x="25042" y="116418"/>
                  </a:lnTo>
                  <a:lnTo>
                    <a:pt x="25462" y="116029"/>
                  </a:lnTo>
                  <a:lnTo>
                    <a:pt x="25325" y="113672"/>
                  </a:lnTo>
                  <a:lnTo>
                    <a:pt x="25112" y="111400"/>
                  </a:lnTo>
                  <a:lnTo>
                    <a:pt x="24232" y="107894"/>
                  </a:lnTo>
                  <a:lnTo>
                    <a:pt x="23561" y="106278"/>
                  </a:lnTo>
                  <a:lnTo>
                    <a:pt x="22732" y="104243"/>
                  </a:lnTo>
                  <a:lnTo>
                    <a:pt x="21986" y="102937"/>
                  </a:lnTo>
                  <a:lnTo>
                    <a:pt x="20657" y="100981"/>
                  </a:lnTo>
                  <a:lnTo>
                    <a:pt x="18509" y="98186"/>
                  </a:lnTo>
                  <a:lnTo>
                    <a:pt x="17257" y="96345"/>
                  </a:lnTo>
                  <a:lnTo>
                    <a:pt x="14998" y="94049"/>
                  </a:lnTo>
                  <a:lnTo>
                    <a:pt x="13274" y="91169"/>
                  </a:lnTo>
                  <a:lnTo>
                    <a:pt x="12516" y="90346"/>
                  </a:lnTo>
                  <a:lnTo>
                    <a:pt x="14857" y="88839"/>
                  </a:lnTo>
                  <a:lnTo>
                    <a:pt x="17602" y="88994"/>
                  </a:lnTo>
                  <a:lnTo>
                    <a:pt x="18310" y="89380"/>
                  </a:lnTo>
                  <a:lnTo>
                    <a:pt x="24441" y="92162"/>
                  </a:lnTo>
                  <a:lnTo>
                    <a:pt x="26640" y="92703"/>
                  </a:lnTo>
                  <a:lnTo>
                    <a:pt x="29463" y="92858"/>
                  </a:lnTo>
                  <a:lnTo>
                    <a:pt x="33867" y="95021"/>
                  </a:lnTo>
                  <a:lnTo>
                    <a:pt x="35835" y="96643"/>
                  </a:lnTo>
                  <a:lnTo>
                    <a:pt x="39059" y="98265"/>
                  </a:lnTo>
                  <a:lnTo>
                    <a:pt x="41185" y="100045"/>
                  </a:lnTo>
                  <a:lnTo>
                    <a:pt x="45438" y="103444"/>
                  </a:lnTo>
                  <a:lnTo>
                    <a:pt x="48663" y="105376"/>
                  </a:lnTo>
                  <a:lnTo>
                    <a:pt x="54024" y="110862"/>
                  </a:lnTo>
                  <a:lnTo>
                    <a:pt x="55755" y="111947"/>
                  </a:lnTo>
                  <a:lnTo>
                    <a:pt x="59771" y="115190"/>
                  </a:lnTo>
                  <a:lnTo>
                    <a:pt x="64415" y="118438"/>
                  </a:lnTo>
                  <a:lnTo>
                    <a:pt x="67561" y="120136"/>
                  </a:lnTo>
                  <a:lnTo>
                    <a:pt x="72037" y="121373"/>
                  </a:lnTo>
                  <a:lnTo>
                    <a:pt x="74318" y="122843"/>
                  </a:lnTo>
                  <a:lnTo>
                    <a:pt x="81389" y="125236"/>
                  </a:lnTo>
                  <a:lnTo>
                    <a:pt x="84614" y="127013"/>
                  </a:lnTo>
                  <a:lnTo>
                    <a:pt x="86580" y="128174"/>
                  </a:lnTo>
                  <a:lnTo>
                    <a:pt x="89174" y="129331"/>
                  </a:lnTo>
                  <a:lnTo>
                    <a:pt x="96161" y="130798"/>
                  </a:lnTo>
                  <a:lnTo>
                    <a:pt x="97811" y="131339"/>
                  </a:lnTo>
                  <a:lnTo>
                    <a:pt x="100482" y="132420"/>
                  </a:lnTo>
                  <a:lnTo>
                    <a:pt x="103548" y="133888"/>
                  </a:lnTo>
                  <a:lnTo>
                    <a:pt x="106380" y="135513"/>
                  </a:lnTo>
                  <a:lnTo>
                    <a:pt x="108107" y="135898"/>
                  </a:lnTo>
                  <a:lnTo>
                    <a:pt x="112034" y="137056"/>
                  </a:lnTo>
                  <a:lnTo>
                    <a:pt x="114548" y="137985"/>
                  </a:lnTo>
                  <a:lnTo>
                    <a:pt x="117451" y="138293"/>
                  </a:lnTo>
                  <a:lnTo>
                    <a:pt x="121454" y="138988"/>
                  </a:lnTo>
                  <a:lnTo>
                    <a:pt x="126001" y="138754"/>
                  </a:lnTo>
                  <a:lnTo>
                    <a:pt x="130467" y="137979"/>
                  </a:lnTo>
                  <a:lnTo>
                    <a:pt x="132582" y="137515"/>
                  </a:lnTo>
                  <a:lnTo>
                    <a:pt x="137047" y="136509"/>
                  </a:lnTo>
                  <a:lnTo>
                    <a:pt x="140416" y="136044"/>
                  </a:lnTo>
                  <a:lnTo>
                    <a:pt x="146452" y="135580"/>
                  </a:lnTo>
                  <a:lnTo>
                    <a:pt x="146776" y="135589"/>
                  </a:lnTo>
                  <a:lnTo>
                    <a:pt x="149354" y="135656"/>
                  </a:lnTo>
                  <a:lnTo>
                    <a:pt x="153038" y="135425"/>
                  </a:lnTo>
                  <a:lnTo>
                    <a:pt x="158373" y="135811"/>
                  </a:lnTo>
                  <a:lnTo>
                    <a:pt x="161041" y="136196"/>
                  </a:lnTo>
                  <a:lnTo>
                    <a:pt x="164495" y="136813"/>
                  </a:lnTo>
                  <a:lnTo>
                    <a:pt x="169916" y="138821"/>
                  </a:lnTo>
                  <a:lnTo>
                    <a:pt x="173291" y="139441"/>
                  </a:lnTo>
                  <a:lnTo>
                    <a:pt x="176900" y="139747"/>
                  </a:lnTo>
                  <a:lnTo>
                    <a:pt x="187110" y="142761"/>
                  </a:lnTo>
                  <a:lnTo>
                    <a:pt x="190649" y="144614"/>
                  </a:lnTo>
                  <a:lnTo>
                    <a:pt x="193554" y="145309"/>
                  </a:lnTo>
                  <a:lnTo>
                    <a:pt x="196066" y="145774"/>
                  </a:lnTo>
                  <a:lnTo>
                    <a:pt x="197717" y="146546"/>
                  </a:lnTo>
                  <a:lnTo>
                    <a:pt x="199758" y="147086"/>
                  </a:lnTo>
                  <a:lnTo>
                    <a:pt x="201962" y="148709"/>
                  </a:lnTo>
                  <a:lnTo>
                    <a:pt x="205340" y="149790"/>
                  </a:lnTo>
                  <a:lnTo>
                    <a:pt x="207776" y="150795"/>
                  </a:lnTo>
                  <a:lnTo>
                    <a:pt x="210444" y="151105"/>
                  </a:lnTo>
                  <a:lnTo>
                    <a:pt x="212795" y="150795"/>
                  </a:lnTo>
                  <a:lnTo>
                    <a:pt x="216713" y="150252"/>
                  </a:lnTo>
                  <a:lnTo>
                    <a:pt x="220236" y="149171"/>
                  </a:lnTo>
                  <a:lnTo>
                    <a:pt x="226186" y="149775"/>
                  </a:lnTo>
                  <a:lnTo>
                    <a:pt x="233958" y="151002"/>
                  </a:lnTo>
                  <a:lnTo>
                    <a:pt x="242140" y="150595"/>
                  </a:lnTo>
                  <a:lnTo>
                    <a:pt x="249504" y="149775"/>
                  </a:lnTo>
                  <a:lnTo>
                    <a:pt x="256050" y="148955"/>
                  </a:lnTo>
                  <a:lnTo>
                    <a:pt x="262595" y="146913"/>
                  </a:lnTo>
                  <a:lnTo>
                    <a:pt x="267095" y="146500"/>
                  </a:lnTo>
                  <a:lnTo>
                    <a:pt x="274868" y="145273"/>
                  </a:lnTo>
                  <a:lnTo>
                    <a:pt x="283050" y="142819"/>
                  </a:lnTo>
                  <a:lnTo>
                    <a:pt x="287959" y="141184"/>
                  </a:lnTo>
                  <a:lnTo>
                    <a:pt x="294095" y="140364"/>
                  </a:lnTo>
                  <a:lnTo>
                    <a:pt x="300641" y="139547"/>
                  </a:lnTo>
                  <a:lnTo>
                    <a:pt x="310050" y="139957"/>
                  </a:lnTo>
                  <a:lnTo>
                    <a:pt x="316595" y="139957"/>
                  </a:lnTo>
                  <a:lnTo>
                    <a:pt x="323141" y="141185"/>
                  </a:lnTo>
                  <a:lnTo>
                    <a:pt x="333364" y="143499"/>
                  </a:lnTo>
                  <a:lnTo>
                    <a:pt x="341317" y="148402"/>
                  </a:lnTo>
                  <a:lnTo>
                    <a:pt x="344050" y="151816"/>
                  </a:lnTo>
                  <a:lnTo>
                    <a:pt x="346326" y="153411"/>
                  </a:lnTo>
                  <a:lnTo>
                    <a:pt x="348602" y="155686"/>
                  </a:lnTo>
                  <a:lnTo>
                    <a:pt x="355203" y="155458"/>
                  </a:lnTo>
                  <a:lnTo>
                    <a:pt x="359899" y="154201"/>
                  </a:lnTo>
                  <a:lnTo>
                    <a:pt x="362714" y="152591"/>
                  </a:lnTo>
                  <a:lnTo>
                    <a:pt x="365127" y="150680"/>
                  </a:lnTo>
                  <a:lnTo>
                    <a:pt x="366836" y="149574"/>
                  </a:lnTo>
                  <a:lnTo>
                    <a:pt x="369148" y="148469"/>
                  </a:lnTo>
                  <a:lnTo>
                    <a:pt x="371762" y="147063"/>
                  </a:lnTo>
                  <a:lnTo>
                    <a:pt x="373974" y="145252"/>
                  </a:lnTo>
                  <a:lnTo>
                    <a:pt x="374778" y="143845"/>
                  </a:lnTo>
                  <a:lnTo>
                    <a:pt x="376387" y="142235"/>
                  </a:lnTo>
                  <a:lnTo>
                    <a:pt x="377392" y="141130"/>
                  </a:lnTo>
                  <a:lnTo>
                    <a:pt x="378297" y="139423"/>
                  </a:lnTo>
                  <a:lnTo>
                    <a:pt x="379805" y="137211"/>
                  </a:lnTo>
                  <a:lnTo>
                    <a:pt x="381816" y="135000"/>
                  </a:lnTo>
                  <a:lnTo>
                    <a:pt x="382921" y="132585"/>
                  </a:lnTo>
                  <a:lnTo>
                    <a:pt x="383122" y="131078"/>
                  </a:lnTo>
                  <a:lnTo>
                    <a:pt x="383201" y="128371"/>
                  </a:lnTo>
                  <a:lnTo>
                    <a:pt x="384795" y="126093"/>
                  </a:lnTo>
                  <a:lnTo>
                    <a:pt x="387526" y="124730"/>
                  </a:lnTo>
                  <a:lnTo>
                    <a:pt x="390485" y="123590"/>
                  </a:lnTo>
                  <a:lnTo>
                    <a:pt x="393217" y="123363"/>
                  </a:lnTo>
                  <a:lnTo>
                    <a:pt x="394583" y="123362"/>
                  </a:lnTo>
                  <a:lnTo>
                    <a:pt x="397901" y="120677"/>
                  </a:lnTo>
                  <a:lnTo>
                    <a:pt x="399750" y="119936"/>
                  </a:lnTo>
                  <a:lnTo>
                    <a:pt x="401846" y="120060"/>
                  </a:lnTo>
                  <a:lnTo>
                    <a:pt x="403326" y="119814"/>
                  </a:lnTo>
                  <a:lnTo>
                    <a:pt x="405299" y="118581"/>
                  </a:lnTo>
                  <a:lnTo>
                    <a:pt x="407518" y="117102"/>
                  </a:lnTo>
                  <a:lnTo>
                    <a:pt x="409737" y="116361"/>
                  </a:lnTo>
                  <a:lnTo>
                    <a:pt x="410724" y="115128"/>
                  </a:lnTo>
                  <a:lnTo>
                    <a:pt x="412080" y="113894"/>
                  </a:lnTo>
                  <a:lnTo>
                    <a:pt x="413314" y="112664"/>
                  </a:lnTo>
                  <a:lnTo>
                    <a:pt x="415040" y="111060"/>
                  </a:lnTo>
                  <a:lnTo>
                    <a:pt x="416396" y="109581"/>
                  </a:lnTo>
                  <a:lnTo>
                    <a:pt x="417999" y="108840"/>
                  </a:lnTo>
                  <a:lnTo>
                    <a:pt x="419232" y="108223"/>
                  </a:lnTo>
                  <a:lnTo>
                    <a:pt x="421204" y="106744"/>
                  </a:lnTo>
                  <a:lnTo>
                    <a:pt x="424657" y="105510"/>
                  </a:lnTo>
                  <a:lnTo>
                    <a:pt x="427740" y="106127"/>
                  </a:lnTo>
                  <a:lnTo>
                    <a:pt x="430822" y="105881"/>
                  </a:lnTo>
                  <a:lnTo>
                    <a:pt x="434152" y="104772"/>
                  </a:lnTo>
                  <a:lnTo>
                    <a:pt x="436618" y="102676"/>
                  </a:lnTo>
                  <a:lnTo>
                    <a:pt x="440716" y="97940"/>
                  </a:lnTo>
                  <a:lnTo>
                    <a:pt x="442277" y="96473"/>
                  </a:lnTo>
                  <a:lnTo>
                    <a:pt x="442976" y="95158"/>
                  </a:lnTo>
                  <a:lnTo>
                    <a:pt x="443156" y="94468"/>
                  </a:lnTo>
                  <a:lnTo>
                    <a:pt x="443360" y="93688"/>
                  </a:lnTo>
                  <a:lnTo>
                    <a:pt x="444423" y="91157"/>
                  </a:lnTo>
                  <a:lnTo>
                    <a:pt x="444423" y="88599"/>
                  </a:lnTo>
                  <a:lnTo>
                    <a:pt x="444263" y="86361"/>
                  </a:lnTo>
                  <a:lnTo>
                    <a:pt x="442984" y="84280"/>
                  </a:lnTo>
                  <a:lnTo>
                    <a:pt x="441705" y="82843"/>
                  </a:lnTo>
                  <a:lnTo>
                    <a:pt x="440266" y="82044"/>
                  </a:lnTo>
                  <a:lnTo>
                    <a:pt x="437868" y="81242"/>
                  </a:lnTo>
                  <a:lnTo>
                    <a:pt x="435296" y="81245"/>
                  </a:lnTo>
                  <a:lnTo>
                    <a:pt x="427380" y="81865"/>
                  </a:lnTo>
                  <a:lnTo>
                    <a:pt x="423692" y="81555"/>
                  </a:lnTo>
                  <a:lnTo>
                    <a:pt x="420552" y="80938"/>
                  </a:lnTo>
                  <a:lnTo>
                    <a:pt x="418826" y="80862"/>
                  </a:lnTo>
                  <a:lnTo>
                    <a:pt x="416473" y="80631"/>
                  </a:lnTo>
                  <a:lnTo>
                    <a:pt x="414903" y="80243"/>
                  </a:lnTo>
                  <a:lnTo>
                    <a:pt x="413013" y="78776"/>
                  </a:lnTo>
                  <a:lnTo>
                    <a:pt x="411890" y="73906"/>
                  </a:lnTo>
                  <a:lnTo>
                    <a:pt x="412114" y="71895"/>
                  </a:lnTo>
                  <a:lnTo>
                    <a:pt x="412962" y="69113"/>
                  </a:lnTo>
                  <a:lnTo>
                    <a:pt x="413186" y="66792"/>
                  </a:lnTo>
                  <a:lnTo>
                    <a:pt x="414195" y="64860"/>
                  </a:lnTo>
                  <a:lnTo>
                    <a:pt x="414650" y="61999"/>
                  </a:lnTo>
                  <a:lnTo>
                    <a:pt x="415187" y="59681"/>
                  </a:lnTo>
                  <a:lnTo>
                    <a:pt x="416018" y="53572"/>
                  </a:lnTo>
                  <a:lnTo>
                    <a:pt x="416550" y="50480"/>
                  </a:lnTo>
                  <a:lnTo>
                    <a:pt x="418571" y="47002"/>
                  </a:lnTo>
                  <a:lnTo>
                    <a:pt x="419501" y="44914"/>
                  </a:lnTo>
                  <a:lnTo>
                    <a:pt x="419802" y="42363"/>
                  </a:lnTo>
                  <a:lnTo>
                    <a:pt x="420106" y="40662"/>
                  </a:lnTo>
                  <a:lnTo>
                    <a:pt x="420090" y="37569"/>
                  </a:lnTo>
                  <a:lnTo>
                    <a:pt x="420079" y="35559"/>
                  </a:lnTo>
                  <a:lnTo>
                    <a:pt x="420926" y="32390"/>
                  </a:lnTo>
                  <a:lnTo>
                    <a:pt x="422014" y="30610"/>
                  </a:lnTo>
                  <a:lnTo>
                    <a:pt x="424430" y="27597"/>
                  </a:lnTo>
                  <a:lnTo>
                    <a:pt x="427084" y="25355"/>
                  </a:lnTo>
                  <a:lnTo>
                    <a:pt x="430916" y="23265"/>
                  </a:lnTo>
                  <a:lnTo>
                    <a:pt x="433808" y="21488"/>
                  </a:lnTo>
                  <a:lnTo>
                    <a:pt x="437793" y="18858"/>
                  </a:lnTo>
                  <a:lnTo>
                    <a:pt x="441240" y="18162"/>
                  </a:lnTo>
                  <a:lnTo>
                    <a:pt x="444607" y="17078"/>
                  </a:lnTo>
                  <a:lnTo>
                    <a:pt x="447738" y="16072"/>
                  </a:lnTo>
                  <a:lnTo>
                    <a:pt x="448195" y="15829"/>
                  </a:lnTo>
                  <a:lnTo>
                    <a:pt x="450012" y="14425"/>
                  </a:lnTo>
                  <a:lnTo>
                    <a:pt x="450841" y="13180"/>
                  </a:lnTo>
                  <a:lnTo>
                    <a:pt x="452637" y="12077"/>
                  </a:lnTo>
                  <a:lnTo>
                    <a:pt x="452913" y="10279"/>
                  </a:lnTo>
                  <a:lnTo>
                    <a:pt x="454432" y="8900"/>
                  </a:lnTo>
                  <a:lnTo>
                    <a:pt x="457056" y="8347"/>
                  </a:lnTo>
                  <a:lnTo>
                    <a:pt x="458161" y="7658"/>
                  </a:lnTo>
                  <a:lnTo>
                    <a:pt x="459819" y="6689"/>
                  </a:lnTo>
                  <a:lnTo>
                    <a:pt x="461614" y="5723"/>
                  </a:lnTo>
                  <a:lnTo>
                    <a:pt x="463134" y="5446"/>
                  </a:lnTo>
                  <a:lnTo>
                    <a:pt x="464377" y="5446"/>
                  </a:lnTo>
                  <a:lnTo>
                    <a:pt x="467001" y="5583"/>
                  </a:lnTo>
                  <a:lnTo>
                    <a:pt x="468797" y="5859"/>
                  </a:lnTo>
                  <a:lnTo>
                    <a:pt x="471835" y="6135"/>
                  </a:lnTo>
                  <a:lnTo>
                    <a:pt x="473907" y="5860"/>
                  </a:lnTo>
                  <a:lnTo>
                    <a:pt x="478741" y="5170"/>
                  </a:lnTo>
                  <a:lnTo>
                    <a:pt x="482487" y="3119"/>
                  </a:lnTo>
                  <a:lnTo>
                    <a:pt x="482609" y="3374"/>
                  </a:lnTo>
                  <a:lnTo>
                    <a:pt x="490502" y="941"/>
                  </a:lnTo>
                  <a:lnTo>
                    <a:pt x="492765" y="0"/>
                  </a:lnTo>
                  <a:lnTo>
                    <a:pt x="493897" y="0"/>
                  </a:lnTo>
                  <a:lnTo>
                    <a:pt x="495595" y="377"/>
                  </a:lnTo>
                  <a:lnTo>
                    <a:pt x="497104" y="1318"/>
                  </a:lnTo>
                  <a:lnTo>
                    <a:pt x="499367" y="2640"/>
                  </a:lnTo>
                  <a:lnTo>
                    <a:pt x="501253" y="3769"/>
                  </a:lnTo>
                  <a:lnTo>
                    <a:pt x="502951" y="4526"/>
                  </a:lnTo>
                  <a:lnTo>
                    <a:pt x="504460" y="4526"/>
                  </a:lnTo>
                  <a:lnTo>
                    <a:pt x="506346" y="3961"/>
                  </a:lnTo>
                  <a:lnTo>
                    <a:pt x="508232" y="3016"/>
                  </a:lnTo>
                  <a:lnTo>
                    <a:pt x="509552" y="2828"/>
                  </a:lnTo>
                  <a:lnTo>
                    <a:pt x="512382" y="3581"/>
                  </a:lnTo>
                  <a:lnTo>
                    <a:pt x="515400" y="3581"/>
                  </a:lnTo>
                  <a:lnTo>
                    <a:pt x="517474" y="3204"/>
                  </a:lnTo>
                  <a:lnTo>
                    <a:pt x="518606" y="4903"/>
                  </a:lnTo>
                  <a:lnTo>
                    <a:pt x="521058" y="5656"/>
                  </a:lnTo>
                  <a:lnTo>
                    <a:pt x="523128" y="6777"/>
                  </a:lnTo>
                  <a:lnTo>
                    <a:pt x="527215" y="5899"/>
                  </a:lnTo>
                  <a:lnTo>
                    <a:pt x="529256" y="5610"/>
                  </a:lnTo>
                  <a:lnTo>
                    <a:pt x="533048" y="5024"/>
                  </a:lnTo>
                  <a:lnTo>
                    <a:pt x="537131" y="6194"/>
                  </a:lnTo>
                  <a:lnTo>
                    <a:pt x="538298" y="8235"/>
                  </a:lnTo>
                  <a:lnTo>
                    <a:pt x="539465" y="11148"/>
                  </a:lnTo>
                  <a:lnTo>
                    <a:pt x="541506" y="13192"/>
                  </a:lnTo>
                  <a:lnTo>
                    <a:pt x="545988" y="14426"/>
                  </a:lnTo>
                  <a:lnTo>
                    <a:pt x="548214" y="13347"/>
                  </a:lnTo>
                  <a:lnTo>
                    <a:pt x="548656" y="14890"/>
                  </a:lnTo>
                  <a:lnTo>
                    <a:pt x="551552" y="16749"/>
                  </a:lnTo>
                  <a:lnTo>
                    <a:pt x="557446" y="21170"/>
                  </a:lnTo>
                  <a:lnTo>
                    <a:pt x="559472" y="23748"/>
                  </a:lnTo>
                  <a:lnTo>
                    <a:pt x="561682" y="27247"/>
                  </a:lnTo>
                  <a:lnTo>
                    <a:pt x="560761" y="33326"/>
                  </a:lnTo>
                  <a:lnTo>
                    <a:pt x="557446" y="37378"/>
                  </a:lnTo>
                  <a:lnTo>
                    <a:pt x="554131" y="41798"/>
                  </a:lnTo>
                  <a:lnTo>
                    <a:pt x="551921" y="44559"/>
                  </a:lnTo>
                  <a:lnTo>
                    <a:pt x="551494" y="47080"/>
                  </a:lnTo>
                  <a:lnTo>
                    <a:pt x="552109" y="49386"/>
                  </a:lnTo>
                  <a:lnTo>
                    <a:pt x="552570" y="53225"/>
                  </a:lnTo>
                  <a:lnTo>
                    <a:pt x="552109" y="55224"/>
                  </a:lnTo>
                  <a:lnTo>
                    <a:pt x="551955" y="58757"/>
                  </a:lnTo>
                  <a:lnTo>
                    <a:pt x="552109" y="61983"/>
                  </a:lnTo>
                  <a:lnTo>
                    <a:pt x="552878" y="64134"/>
                  </a:lnTo>
                  <a:lnTo>
                    <a:pt x="555028" y="66288"/>
                  </a:lnTo>
                  <a:lnTo>
                    <a:pt x="556258" y="67053"/>
                  </a:lnTo>
                  <a:lnTo>
                    <a:pt x="555796" y="73202"/>
                  </a:lnTo>
                  <a:lnTo>
                    <a:pt x="556258" y="73663"/>
                  </a:lnTo>
                  <a:lnTo>
                    <a:pt x="557026" y="74277"/>
                  </a:lnTo>
                  <a:lnTo>
                    <a:pt x="557794" y="75046"/>
                  </a:lnTo>
                  <a:lnTo>
                    <a:pt x="559023" y="75966"/>
                  </a:lnTo>
                  <a:lnTo>
                    <a:pt x="560406" y="76889"/>
                  </a:lnTo>
                  <a:lnTo>
                    <a:pt x="561328" y="77810"/>
                  </a:lnTo>
                  <a:lnTo>
                    <a:pt x="561174" y="78733"/>
                  </a:lnTo>
                  <a:lnTo>
                    <a:pt x="560252" y="79808"/>
                  </a:lnTo>
                  <a:lnTo>
                    <a:pt x="559484" y="83034"/>
                  </a:lnTo>
                  <a:lnTo>
                    <a:pt x="559792" y="85492"/>
                  </a:lnTo>
                  <a:lnTo>
                    <a:pt x="561789" y="85492"/>
                  </a:lnTo>
                  <a:lnTo>
                    <a:pt x="565016" y="83803"/>
                  </a:lnTo>
                  <a:lnTo>
                    <a:pt x="566092" y="85340"/>
                  </a:lnTo>
                  <a:lnTo>
                    <a:pt x="566706" y="88259"/>
                  </a:lnTo>
                  <a:lnTo>
                    <a:pt x="567320" y="91179"/>
                  </a:lnTo>
                  <a:lnTo>
                    <a:pt x="568243" y="93791"/>
                  </a:lnTo>
                  <a:lnTo>
                    <a:pt x="568703" y="96096"/>
                  </a:lnTo>
                  <a:lnTo>
                    <a:pt x="569011" y="98860"/>
                  </a:lnTo>
                  <a:lnTo>
                    <a:pt x="568703" y="101166"/>
                  </a:lnTo>
                  <a:lnTo>
                    <a:pt x="570240" y="102855"/>
                  </a:lnTo>
                  <a:lnTo>
                    <a:pt x="571526" y="103353"/>
                  </a:lnTo>
                  <a:lnTo>
                    <a:pt x="573210" y="105456"/>
                  </a:lnTo>
                  <a:lnTo>
                    <a:pt x="574388" y="110845"/>
                  </a:lnTo>
                  <a:lnTo>
                    <a:pt x="574696" y="114842"/>
                  </a:lnTo>
                  <a:lnTo>
                    <a:pt x="575316" y="119775"/>
                  </a:lnTo>
                  <a:lnTo>
                    <a:pt x="575736" y="123141"/>
                  </a:lnTo>
                  <a:lnTo>
                    <a:pt x="577922" y="124213"/>
                  </a:lnTo>
                  <a:lnTo>
                    <a:pt x="578537" y="126364"/>
                  </a:lnTo>
                  <a:lnTo>
                    <a:pt x="578383" y="128824"/>
                  </a:lnTo>
                  <a:lnTo>
                    <a:pt x="581303" y="131743"/>
                  </a:lnTo>
                  <a:lnTo>
                    <a:pt x="583915" y="132970"/>
                  </a:lnTo>
                  <a:lnTo>
                    <a:pt x="585452" y="131282"/>
                  </a:lnTo>
                  <a:lnTo>
                    <a:pt x="586835" y="130513"/>
                  </a:lnTo>
                  <a:lnTo>
                    <a:pt x="587603" y="131436"/>
                  </a:lnTo>
                  <a:lnTo>
                    <a:pt x="588064" y="133739"/>
                  </a:lnTo>
                  <a:lnTo>
                    <a:pt x="588832" y="135890"/>
                  </a:lnTo>
                  <a:lnTo>
                    <a:pt x="590983" y="136965"/>
                  </a:lnTo>
                  <a:lnTo>
                    <a:pt x="591598" y="138809"/>
                  </a:lnTo>
                  <a:lnTo>
                    <a:pt x="590983" y="141421"/>
                  </a:lnTo>
                  <a:lnTo>
                    <a:pt x="590368" y="144496"/>
                  </a:lnTo>
                  <a:lnTo>
                    <a:pt x="591598" y="146801"/>
                  </a:lnTo>
                  <a:lnTo>
                    <a:pt x="592922" y="148229"/>
                  </a:lnTo>
                  <a:lnTo>
                    <a:pt x="594296" y="151206"/>
                  </a:lnTo>
                  <a:lnTo>
                    <a:pt x="594754" y="154183"/>
                  </a:lnTo>
                  <a:lnTo>
                    <a:pt x="594983" y="157618"/>
                  </a:lnTo>
                  <a:lnTo>
                    <a:pt x="595212" y="161054"/>
                  </a:lnTo>
                  <a:lnTo>
                    <a:pt x="596815" y="164717"/>
                  </a:lnTo>
                  <a:lnTo>
                    <a:pt x="599106" y="167694"/>
                  </a:lnTo>
                  <a:lnTo>
                    <a:pt x="601167" y="168381"/>
                  </a:lnTo>
                  <a:lnTo>
                    <a:pt x="602770" y="168611"/>
                  </a:lnTo>
                  <a:lnTo>
                    <a:pt x="605288" y="169298"/>
                  </a:lnTo>
                  <a:lnTo>
                    <a:pt x="607808" y="172962"/>
                  </a:lnTo>
                  <a:lnTo>
                    <a:pt x="608266" y="175938"/>
                  </a:lnTo>
                  <a:lnTo>
                    <a:pt x="609411" y="179146"/>
                  </a:lnTo>
                  <a:lnTo>
                    <a:pt x="608953" y="181893"/>
                  </a:lnTo>
                  <a:lnTo>
                    <a:pt x="607808" y="185100"/>
                  </a:lnTo>
                  <a:lnTo>
                    <a:pt x="607579" y="187618"/>
                  </a:lnTo>
                  <a:lnTo>
                    <a:pt x="608724" y="190596"/>
                  </a:lnTo>
                  <a:lnTo>
                    <a:pt x="611014" y="192199"/>
                  </a:lnTo>
                  <a:lnTo>
                    <a:pt x="613533" y="193113"/>
                  </a:lnTo>
                  <a:lnTo>
                    <a:pt x="615594" y="194031"/>
                  </a:lnTo>
                  <a:lnTo>
                    <a:pt x="617197" y="195863"/>
                  </a:lnTo>
                  <a:lnTo>
                    <a:pt x="617197" y="198611"/>
                  </a:lnTo>
                  <a:lnTo>
                    <a:pt x="615365" y="202048"/>
                  </a:lnTo>
                  <a:lnTo>
                    <a:pt x="613075" y="205024"/>
                  </a:lnTo>
                  <a:lnTo>
                    <a:pt x="615365" y="208460"/>
                  </a:lnTo>
                  <a:lnTo>
                    <a:pt x="617426" y="211206"/>
                  </a:lnTo>
                  <a:lnTo>
                    <a:pt x="618800" y="212810"/>
                  </a:lnTo>
                  <a:lnTo>
                    <a:pt x="625899" y="216014"/>
                  </a:lnTo>
                  <a:lnTo>
                    <a:pt x="631926" y="217518"/>
                  </a:lnTo>
                  <a:lnTo>
                    <a:pt x="636164" y="219335"/>
                  </a:lnTo>
                  <a:lnTo>
                    <a:pt x="643087" y="222288"/>
                  </a:lnTo>
                  <a:lnTo>
                    <a:pt x="647691" y="226340"/>
                  </a:lnTo>
                  <a:lnTo>
                    <a:pt x="649902" y="229839"/>
                  </a:lnTo>
                  <a:lnTo>
                    <a:pt x="653401" y="233153"/>
                  </a:lnTo>
                  <a:lnTo>
                    <a:pt x="660558" y="236543"/>
                  </a:lnTo>
                  <a:lnTo>
                    <a:pt x="663567" y="239004"/>
                  </a:lnTo>
                  <a:lnTo>
                    <a:pt x="666713" y="240918"/>
                  </a:lnTo>
                  <a:lnTo>
                    <a:pt x="670542" y="244475"/>
                  </a:lnTo>
                  <a:lnTo>
                    <a:pt x="663962" y="252272"/>
                  </a:lnTo>
                  <a:lnTo>
                    <a:pt x="658855" y="257892"/>
                  </a:lnTo>
                  <a:lnTo>
                    <a:pt x="654258" y="260446"/>
                  </a:lnTo>
                  <a:lnTo>
                    <a:pt x="650683" y="264529"/>
                  </a:lnTo>
                  <a:lnTo>
                    <a:pt x="645064" y="269642"/>
                  </a:lnTo>
                  <a:lnTo>
                    <a:pt x="637581" y="272375"/>
                  </a:lnTo>
                  <a:lnTo>
                    <a:pt x="634572" y="274289"/>
                  </a:lnTo>
                  <a:lnTo>
                    <a:pt x="632521" y="274973"/>
                  </a:lnTo>
                  <a:lnTo>
                    <a:pt x="630879" y="276206"/>
                  </a:lnTo>
                  <a:lnTo>
                    <a:pt x="628965" y="277846"/>
                  </a:lnTo>
                  <a:lnTo>
                    <a:pt x="627871" y="279077"/>
                  </a:lnTo>
                  <a:lnTo>
                    <a:pt x="626503" y="279213"/>
                  </a:lnTo>
                  <a:lnTo>
                    <a:pt x="625682" y="280034"/>
                  </a:lnTo>
                  <a:lnTo>
                    <a:pt x="625135" y="280170"/>
                  </a:lnTo>
                  <a:lnTo>
                    <a:pt x="623904" y="281813"/>
                  </a:lnTo>
                  <a:lnTo>
                    <a:pt x="620896" y="285231"/>
                  </a:lnTo>
                  <a:lnTo>
                    <a:pt x="619117" y="286324"/>
                  </a:lnTo>
                  <a:lnTo>
                    <a:pt x="612375" y="295179"/>
                  </a:lnTo>
                  <a:lnTo>
                    <a:pt x="602671" y="300286"/>
                  </a:lnTo>
                  <a:lnTo>
                    <a:pt x="591944" y="300286"/>
                  </a:lnTo>
                  <a:lnTo>
                    <a:pt x="586326" y="296713"/>
                  </a:lnTo>
                  <a:lnTo>
                    <a:pt x="579998" y="292855"/>
                  </a:lnTo>
                  <a:lnTo>
                    <a:pt x="575240" y="291176"/>
                  </a:lnTo>
                  <a:lnTo>
                    <a:pt x="573000" y="290896"/>
                  </a:lnTo>
                  <a:lnTo>
                    <a:pt x="570060" y="289918"/>
                  </a:lnTo>
                  <a:lnTo>
                    <a:pt x="567541" y="288099"/>
                  </a:lnTo>
                  <a:lnTo>
                    <a:pt x="565022" y="286418"/>
                  </a:lnTo>
                  <a:lnTo>
                    <a:pt x="562083" y="284319"/>
                  </a:lnTo>
                  <a:lnTo>
                    <a:pt x="560403" y="282919"/>
                  </a:lnTo>
                  <a:lnTo>
                    <a:pt x="558303" y="280820"/>
                  </a:lnTo>
                  <a:lnTo>
                    <a:pt x="554525" y="279140"/>
                  </a:lnTo>
                  <a:lnTo>
                    <a:pt x="550604" y="278348"/>
                  </a:lnTo>
                  <a:lnTo>
                    <a:pt x="550035" y="278581"/>
                  </a:lnTo>
                  <a:lnTo>
                    <a:pt x="541373" y="275000"/>
                  </a:lnTo>
                  <a:lnTo>
                    <a:pt x="530443" y="273633"/>
                  </a:lnTo>
                  <a:lnTo>
                    <a:pt x="521790" y="273180"/>
                  </a:lnTo>
                  <a:lnTo>
                    <a:pt x="512226" y="273633"/>
                  </a:lnTo>
                  <a:lnTo>
                    <a:pt x="504028" y="274547"/>
                  </a:lnTo>
                  <a:lnTo>
                    <a:pt x="494920" y="280921"/>
                  </a:lnTo>
                  <a:lnTo>
                    <a:pt x="484445" y="284566"/>
                  </a:lnTo>
                  <a:lnTo>
                    <a:pt x="470327" y="284566"/>
                  </a:lnTo>
                  <a:lnTo>
                    <a:pt x="460764" y="286385"/>
                  </a:lnTo>
                  <a:lnTo>
                    <a:pt x="447101" y="289116"/>
                  </a:lnTo>
                  <a:lnTo>
                    <a:pt x="435261" y="292761"/>
                  </a:lnTo>
                  <a:lnTo>
                    <a:pt x="427063" y="295948"/>
                  </a:lnTo>
                  <a:lnTo>
                    <a:pt x="420687" y="299141"/>
                  </a:lnTo>
                  <a:lnTo>
                    <a:pt x="400648" y="309158"/>
                  </a:lnTo>
                  <a:lnTo>
                    <a:pt x="355858" y="320990"/>
                  </a:lnTo>
                  <a:lnTo>
                    <a:pt x="353426" y="320759"/>
                  </a:lnTo>
                  <a:lnTo>
                    <a:pt x="349270" y="320914"/>
                  </a:lnTo>
                  <a:lnTo>
                    <a:pt x="346217" y="321920"/>
                  </a:lnTo>
                  <a:lnTo>
                    <a:pt x="344180" y="322229"/>
                  </a:lnTo>
                  <a:lnTo>
                    <a:pt x="340338" y="322385"/>
                  </a:lnTo>
                  <a:lnTo>
                    <a:pt x="337988" y="322849"/>
                  </a:lnTo>
                  <a:lnTo>
                    <a:pt x="332511" y="325246"/>
                  </a:lnTo>
                  <a:lnTo>
                    <a:pt x="329456" y="325944"/>
                  </a:lnTo>
                  <a:lnTo>
                    <a:pt x="327420" y="326406"/>
                  </a:lnTo>
                  <a:lnTo>
                    <a:pt x="323737" y="326795"/>
                  </a:lnTo>
                  <a:lnTo>
                    <a:pt x="320367" y="327336"/>
                  </a:lnTo>
                  <a:lnTo>
                    <a:pt x="315193" y="327569"/>
                  </a:lnTo>
                  <a:lnTo>
                    <a:pt x="311821" y="327649"/>
                  </a:lnTo>
                  <a:lnTo>
                    <a:pt x="306337" y="328499"/>
                  </a:lnTo>
                  <a:lnTo>
                    <a:pt x="303748" y="328500"/>
                  </a:lnTo>
                  <a:lnTo>
                    <a:pt x="295518" y="329274"/>
                  </a:lnTo>
                  <a:lnTo>
                    <a:pt x="277565" y="330051"/>
                  </a:lnTo>
                  <a:lnTo>
                    <a:pt x="260842" y="326191"/>
                  </a:lnTo>
                  <a:lnTo>
                    <a:pt x="257384" y="324799"/>
                  </a:lnTo>
                  <a:lnTo>
                    <a:pt x="254716" y="324493"/>
                  </a:lnTo>
                  <a:lnTo>
                    <a:pt x="251732" y="323642"/>
                  </a:lnTo>
                  <a:lnTo>
                    <a:pt x="247963" y="322791"/>
                  </a:lnTo>
                  <a:lnTo>
                    <a:pt x="243089" y="320474"/>
                  </a:lnTo>
                  <a:lnTo>
                    <a:pt x="241752" y="319702"/>
                  </a:lnTo>
                  <a:lnTo>
                    <a:pt x="237747" y="318541"/>
                  </a:lnTo>
                  <a:lnTo>
                    <a:pt x="232880" y="317616"/>
                  </a:lnTo>
                  <a:lnTo>
                    <a:pt x="228801" y="317385"/>
                  </a:lnTo>
                  <a:lnTo>
                    <a:pt x="225665" y="317543"/>
                  </a:lnTo>
                  <a:lnTo>
                    <a:pt x="222606" y="317542"/>
                  </a:lnTo>
                  <a:lnTo>
                    <a:pt x="218136" y="317387"/>
                  </a:lnTo>
                  <a:lnTo>
                    <a:pt x="214607" y="317236"/>
                  </a:lnTo>
                  <a:lnTo>
                    <a:pt x="209431" y="317390"/>
                  </a:lnTo>
                  <a:lnTo>
                    <a:pt x="206062" y="317855"/>
                  </a:lnTo>
                  <a:lnTo>
                    <a:pt x="202924" y="317625"/>
                  </a:lnTo>
                  <a:lnTo>
                    <a:pt x="200335" y="317470"/>
                  </a:lnTo>
                  <a:lnTo>
                    <a:pt x="194214" y="316622"/>
                  </a:lnTo>
                  <a:lnTo>
                    <a:pt x="189430" y="316543"/>
                  </a:lnTo>
                  <a:lnTo>
                    <a:pt x="184883" y="316856"/>
                  </a:lnTo>
                  <a:lnTo>
                    <a:pt x="181905" y="317166"/>
                  </a:lnTo>
                  <a:lnTo>
                    <a:pt x="175635" y="317861"/>
                  </a:lnTo>
                  <a:lnTo>
                    <a:pt x="170306" y="318405"/>
                  </a:lnTo>
                  <a:lnTo>
                    <a:pt x="165604" y="319101"/>
                  </a:lnTo>
                  <a:lnTo>
                    <a:pt x="161060" y="319796"/>
                  </a:lnTo>
                  <a:lnTo>
                    <a:pt x="158159" y="319954"/>
                  </a:lnTo>
                  <a:lnTo>
                    <a:pt x="153770" y="320340"/>
                  </a:lnTo>
                  <a:lnTo>
                    <a:pt x="148127" y="320960"/>
                  </a:lnTo>
                  <a:lnTo>
                    <a:pt x="144912" y="320960"/>
                  </a:lnTo>
                  <a:lnTo>
                    <a:pt x="140599" y="321039"/>
                  </a:lnTo>
                  <a:lnTo>
                    <a:pt x="137383" y="320732"/>
                  </a:lnTo>
                  <a:lnTo>
                    <a:pt x="133380" y="320112"/>
                  </a:lnTo>
                  <a:lnTo>
                    <a:pt x="131330" y="319760"/>
                  </a:lnTo>
                  <a:lnTo>
                    <a:pt x="130240" y="319572"/>
                  </a:lnTo>
                  <a:lnTo>
                    <a:pt x="127650" y="318955"/>
                  </a:lnTo>
                  <a:lnTo>
                    <a:pt x="125134" y="317873"/>
                  </a:lnTo>
                  <a:lnTo>
                    <a:pt x="121278" y="315322"/>
                  </a:lnTo>
                  <a:lnTo>
                    <a:pt x="117268" y="313238"/>
                  </a:lnTo>
                  <a:lnTo>
                    <a:pt x="114907" y="311692"/>
                  </a:lnTo>
                  <a:lnTo>
                    <a:pt x="110345" y="308833"/>
                  </a:lnTo>
                  <a:lnTo>
                    <a:pt x="108689" y="307208"/>
                  </a:lnTo>
                  <a:lnTo>
                    <a:pt x="105925" y="303499"/>
                  </a:lnTo>
                  <a:lnTo>
                    <a:pt x="103876" y="301567"/>
                  </a:lnTo>
                  <a:lnTo>
                    <a:pt x="102066" y="300252"/>
                  </a:lnTo>
                  <a:lnTo>
                    <a:pt x="99386" y="297703"/>
                  </a:lnTo>
                  <a:lnTo>
                    <a:pt x="98034" y="294225"/>
                  </a:lnTo>
                  <a:lnTo>
                    <a:pt x="96841" y="290823"/>
                  </a:lnTo>
                  <a:lnTo>
                    <a:pt x="95250" y="286649"/>
                  </a:lnTo>
                  <a:lnTo>
                    <a:pt x="93897" y="282861"/>
                  </a:lnTo>
                  <a:lnTo>
                    <a:pt x="93483" y="278608"/>
                  </a:lnTo>
                  <a:lnTo>
                    <a:pt x="92364" y="274510"/>
                  </a:lnTo>
                  <a:lnTo>
                    <a:pt x="91963" y="272733"/>
                  </a:lnTo>
                  <a:lnTo>
                    <a:pt x="91083" y="269486"/>
                  </a:lnTo>
                  <a:lnTo>
                    <a:pt x="90670" y="265547"/>
                  </a:lnTo>
                  <a:lnTo>
                    <a:pt x="89640" y="263456"/>
                  </a:lnTo>
                  <a:lnTo>
                    <a:pt x="88370" y="260598"/>
                  </a:lnTo>
                  <a:lnTo>
                    <a:pt x="87178" y="257661"/>
                  </a:lnTo>
                  <a:lnTo>
                    <a:pt x="85128" y="255498"/>
                  </a:lnTo>
                  <a:lnTo>
                    <a:pt x="82053" y="252251"/>
                  </a:lnTo>
                  <a:lnTo>
                    <a:pt x="80241" y="250704"/>
                  </a:lnTo>
                  <a:lnTo>
                    <a:pt x="77250" y="248462"/>
                  </a:lnTo>
                  <a:lnTo>
                    <a:pt x="74180" y="246300"/>
                  </a:lnTo>
                  <a:lnTo>
                    <a:pt x="72292" y="245139"/>
                  </a:lnTo>
                  <a:lnTo>
                    <a:pt x="67896" y="244291"/>
                  </a:lnTo>
                  <a:lnTo>
                    <a:pt x="66563" y="244292"/>
                  </a:lnTo>
                  <a:lnTo>
                    <a:pt x="64135" y="244987"/>
                  </a:lnTo>
                  <a:lnTo>
                    <a:pt x="61792" y="246688"/>
                  </a:lnTo>
                  <a:lnTo>
                    <a:pt x="59208" y="247308"/>
                  </a:lnTo>
                  <a:lnTo>
                    <a:pt x="56708" y="249164"/>
                  </a:lnTo>
                  <a:lnTo>
                    <a:pt x="54442" y="250710"/>
                  </a:lnTo>
                  <a:lnTo>
                    <a:pt x="52019" y="252256"/>
                  </a:lnTo>
                  <a:lnTo>
                    <a:pt x="49908" y="253572"/>
                  </a:lnTo>
                  <a:lnTo>
                    <a:pt x="45128" y="254268"/>
                  </a:lnTo>
                  <a:lnTo>
                    <a:pt x="42780" y="255042"/>
                  </a:lnTo>
                  <a:lnTo>
                    <a:pt x="39097" y="255507"/>
                  </a:lnTo>
                  <a:lnTo>
                    <a:pt x="36431" y="255662"/>
                  </a:lnTo>
                  <a:lnTo>
                    <a:pt x="33608" y="255661"/>
                  </a:lnTo>
                  <a:lnTo>
                    <a:pt x="32039" y="255586"/>
                  </a:lnTo>
                  <a:lnTo>
                    <a:pt x="26709" y="256050"/>
                  </a:lnTo>
                  <a:lnTo>
                    <a:pt x="24433" y="255589"/>
                  </a:lnTo>
                  <a:lnTo>
                    <a:pt x="20588" y="255124"/>
                  </a:lnTo>
                  <a:lnTo>
                    <a:pt x="17917" y="254276"/>
                  </a:lnTo>
                  <a:lnTo>
                    <a:pt x="15720" y="253966"/>
                  </a:lnTo>
                  <a:lnTo>
                    <a:pt x="14151" y="253891"/>
                  </a:lnTo>
                  <a:lnTo>
                    <a:pt x="10697" y="253040"/>
                  </a:lnTo>
                  <a:lnTo>
                    <a:pt x="9594" y="252190"/>
                  </a:lnTo>
                  <a:lnTo>
                    <a:pt x="8260" y="251880"/>
                  </a:lnTo>
                  <a:lnTo>
                    <a:pt x="6848" y="251880"/>
                  </a:lnTo>
                  <a:lnTo>
                    <a:pt x="4889" y="252190"/>
                  </a:lnTo>
                  <a:lnTo>
                    <a:pt x="4367" y="252533"/>
                  </a:lnTo>
                  <a:lnTo>
                    <a:pt x="1564" y="248966"/>
                  </a:lnTo>
                  <a:lnTo>
                    <a:pt x="1252" y="247369"/>
                  </a:lnTo>
                  <a:lnTo>
                    <a:pt x="0" y="245382"/>
                  </a:lnTo>
                  <a:lnTo>
                    <a:pt x="0" y="240996"/>
                  </a:lnTo>
                  <a:lnTo>
                    <a:pt x="735" y="237582"/>
                  </a:lnTo>
                  <a:lnTo>
                    <a:pt x="1354" y="235957"/>
                  </a:lnTo>
                  <a:lnTo>
                    <a:pt x="2440" y="233715"/>
                  </a:lnTo>
                  <a:lnTo>
                    <a:pt x="3757" y="230777"/>
                  </a:lnTo>
                  <a:lnTo>
                    <a:pt x="4538" y="229926"/>
                  </a:lnTo>
                  <a:lnTo>
                    <a:pt x="6008" y="226293"/>
                  </a:lnTo>
                  <a:lnTo>
                    <a:pt x="7169" y="223277"/>
                  </a:lnTo>
                  <a:lnTo>
                    <a:pt x="8168" y="219568"/>
                  </a:lnTo>
                  <a:lnTo>
                    <a:pt x="8634" y="218562"/>
                  </a:lnTo>
                  <a:lnTo>
                    <a:pt x="9477" y="214695"/>
                  </a:lnTo>
                  <a:lnTo>
                    <a:pt x="10867" y="210677"/>
                  </a:lnTo>
                  <a:lnTo>
                    <a:pt x="13432" y="206424"/>
                  </a:lnTo>
                  <a:lnTo>
                    <a:pt x="14987" y="203794"/>
                  </a:lnTo>
                  <a:lnTo>
                    <a:pt x="16076" y="202092"/>
                  </a:lnTo>
                  <a:lnTo>
                    <a:pt x="18786" y="195367"/>
                  </a:lnTo>
                  <a:lnTo>
                    <a:pt x="21350" y="190883"/>
                  </a:lnTo>
                  <a:lnTo>
                    <a:pt x="21957" y="186940"/>
                  </a:lnTo>
                  <a:lnTo>
                    <a:pt x="22801" y="183538"/>
                  </a:lnTo>
                  <a:lnTo>
                    <a:pt x="23009" y="178204"/>
                  </a:lnTo>
                  <a:lnTo>
                    <a:pt x="23617" y="174492"/>
                  </a:lnTo>
                  <a:lnTo>
                    <a:pt x="23994" y="171555"/>
                  </a:lnTo>
                  <a:lnTo>
                    <a:pt x="24129" y="167460"/>
                  </a:lnTo>
                  <a:lnTo>
                    <a:pt x="24190" y="164213"/>
                  </a:lnTo>
                  <a:lnTo>
                    <a:pt x="24421" y="163283"/>
                  </a:lnTo>
                  <a:lnTo>
                    <a:pt x="23617" y="159419"/>
                  </a:lnTo>
                  <a:lnTo>
                    <a:pt x="21248" y="156327"/>
                  </a:lnTo>
                  <a:lnTo>
                    <a:pt x="19747" y="154316"/>
                  </a:lnTo>
                  <a:lnTo>
                    <a:pt x="18087" y="151767"/>
                  </a:lnTo>
                  <a:lnTo>
                    <a:pt x="15570" y="150297"/>
                  </a:lnTo>
                  <a:lnTo>
                    <a:pt x="15891" y="151959"/>
                  </a:lnTo>
                  <a:close/>
                </a:path>
              </a:pathLst>
            </a:custGeom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" name="object 7">
              <a:extLst>
                <a:ext uri="{FF2B5EF4-FFF2-40B4-BE49-F238E27FC236}">
                  <a16:creationId xmlns:a16="http://schemas.microsoft.com/office/drawing/2014/main" id="{DA7317B1-3FAE-49E4-8DB6-69B69C56B856}"/>
                </a:ext>
              </a:extLst>
            </p:cNvPr>
            <p:cNvSpPr/>
            <p:nvPr/>
          </p:nvSpPr>
          <p:spPr>
            <a:xfrm>
              <a:off x="2878392" y="734509"/>
              <a:ext cx="724672" cy="455027"/>
            </a:xfrm>
            <a:custGeom>
              <a:avLst/>
              <a:gdLst/>
              <a:ahLst/>
              <a:cxnLst/>
              <a:rect l="l" t="t" r="r" b="b"/>
              <a:pathLst>
                <a:path w="724672" h="455027">
                  <a:moveTo>
                    <a:pt x="23759" y="16880"/>
                  </a:moveTo>
                  <a:lnTo>
                    <a:pt x="23899" y="15300"/>
                  </a:lnTo>
                  <a:lnTo>
                    <a:pt x="24540" y="13593"/>
                  </a:lnTo>
                  <a:lnTo>
                    <a:pt x="24872" y="11971"/>
                  </a:lnTo>
                  <a:lnTo>
                    <a:pt x="25437" y="10343"/>
                  </a:lnTo>
                  <a:lnTo>
                    <a:pt x="26236" y="9061"/>
                  </a:lnTo>
                  <a:lnTo>
                    <a:pt x="27030" y="7274"/>
                  </a:lnTo>
                  <a:lnTo>
                    <a:pt x="27756" y="6460"/>
                  </a:lnTo>
                  <a:lnTo>
                    <a:pt x="28174" y="5798"/>
                  </a:lnTo>
                  <a:lnTo>
                    <a:pt x="27823" y="5379"/>
                  </a:lnTo>
                  <a:lnTo>
                    <a:pt x="27312" y="4340"/>
                  </a:lnTo>
                  <a:lnTo>
                    <a:pt x="26687" y="3575"/>
                  </a:lnTo>
                  <a:lnTo>
                    <a:pt x="26876" y="3034"/>
                  </a:lnTo>
                  <a:lnTo>
                    <a:pt x="27139" y="2256"/>
                  </a:lnTo>
                  <a:lnTo>
                    <a:pt x="27135" y="1795"/>
                  </a:lnTo>
                  <a:lnTo>
                    <a:pt x="26423" y="1661"/>
                  </a:lnTo>
                  <a:lnTo>
                    <a:pt x="26102" y="0"/>
                  </a:lnTo>
                  <a:lnTo>
                    <a:pt x="28619" y="1470"/>
                  </a:lnTo>
                  <a:lnTo>
                    <a:pt x="30279" y="4018"/>
                  </a:lnTo>
                  <a:lnTo>
                    <a:pt x="31780" y="6029"/>
                  </a:lnTo>
                  <a:lnTo>
                    <a:pt x="34148" y="9121"/>
                  </a:lnTo>
                  <a:lnTo>
                    <a:pt x="34952" y="12986"/>
                  </a:lnTo>
                  <a:lnTo>
                    <a:pt x="34722" y="13915"/>
                  </a:lnTo>
                  <a:lnTo>
                    <a:pt x="34661" y="17163"/>
                  </a:lnTo>
                  <a:lnTo>
                    <a:pt x="34526" y="21257"/>
                  </a:lnTo>
                  <a:lnTo>
                    <a:pt x="34149" y="24194"/>
                  </a:lnTo>
                  <a:lnTo>
                    <a:pt x="33541" y="27906"/>
                  </a:lnTo>
                  <a:lnTo>
                    <a:pt x="33333" y="33240"/>
                  </a:lnTo>
                  <a:lnTo>
                    <a:pt x="32488" y="36643"/>
                  </a:lnTo>
                  <a:lnTo>
                    <a:pt x="31882" y="40586"/>
                  </a:lnTo>
                  <a:lnTo>
                    <a:pt x="29317" y="45069"/>
                  </a:lnTo>
                  <a:lnTo>
                    <a:pt x="26608" y="51794"/>
                  </a:lnTo>
                  <a:lnTo>
                    <a:pt x="25519" y="53496"/>
                  </a:lnTo>
                  <a:lnTo>
                    <a:pt x="23964" y="56127"/>
                  </a:lnTo>
                  <a:lnTo>
                    <a:pt x="21399" y="60379"/>
                  </a:lnTo>
                  <a:lnTo>
                    <a:pt x="20008" y="64398"/>
                  </a:lnTo>
                  <a:lnTo>
                    <a:pt x="19166" y="68265"/>
                  </a:lnTo>
                  <a:lnTo>
                    <a:pt x="18700" y="69271"/>
                  </a:lnTo>
                  <a:lnTo>
                    <a:pt x="17701" y="72980"/>
                  </a:lnTo>
                  <a:lnTo>
                    <a:pt x="16540" y="75996"/>
                  </a:lnTo>
                  <a:lnTo>
                    <a:pt x="15069" y="79629"/>
                  </a:lnTo>
                  <a:lnTo>
                    <a:pt x="14289" y="80479"/>
                  </a:lnTo>
                  <a:lnTo>
                    <a:pt x="12971" y="83417"/>
                  </a:lnTo>
                  <a:lnTo>
                    <a:pt x="11886" y="85659"/>
                  </a:lnTo>
                  <a:lnTo>
                    <a:pt x="11267" y="87284"/>
                  </a:lnTo>
                  <a:lnTo>
                    <a:pt x="10531" y="90698"/>
                  </a:lnTo>
                  <a:lnTo>
                    <a:pt x="10532" y="95085"/>
                  </a:lnTo>
                  <a:lnTo>
                    <a:pt x="11784" y="97071"/>
                  </a:lnTo>
                  <a:lnTo>
                    <a:pt x="12095" y="98669"/>
                  </a:lnTo>
                  <a:lnTo>
                    <a:pt x="14899" y="102236"/>
                  </a:lnTo>
                  <a:lnTo>
                    <a:pt x="15421" y="101892"/>
                  </a:lnTo>
                  <a:lnTo>
                    <a:pt x="17380" y="101582"/>
                  </a:lnTo>
                  <a:lnTo>
                    <a:pt x="18792" y="101582"/>
                  </a:lnTo>
                  <a:lnTo>
                    <a:pt x="20126" y="101892"/>
                  </a:lnTo>
                  <a:lnTo>
                    <a:pt x="21228" y="102742"/>
                  </a:lnTo>
                  <a:lnTo>
                    <a:pt x="24683" y="103593"/>
                  </a:lnTo>
                  <a:lnTo>
                    <a:pt x="26252" y="103669"/>
                  </a:lnTo>
                  <a:lnTo>
                    <a:pt x="28449" y="103979"/>
                  </a:lnTo>
                  <a:lnTo>
                    <a:pt x="31120" y="104827"/>
                  </a:lnTo>
                  <a:lnTo>
                    <a:pt x="34965" y="105291"/>
                  </a:lnTo>
                  <a:lnTo>
                    <a:pt x="37241" y="105753"/>
                  </a:lnTo>
                  <a:lnTo>
                    <a:pt x="42571" y="105288"/>
                  </a:lnTo>
                  <a:lnTo>
                    <a:pt x="44140" y="105364"/>
                  </a:lnTo>
                  <a:lnTo>
                    <a:pt x="46963" y="105364"/>
                  </a:lnTo>
                  <a:lnTo>
                    <a:pt x="49628" y="105209"/>
                  </a:lnTo>
                  <a:lnTo>
                    <a:pt x="53312" y="104745"/>
                  </a:lnTo>
                  <a:lnTo>
                    <a:pt x="55660" y="103970"/>
                  </a:lnTo>
                  <a:lnTo>
                    <a:pt x="60440" y="103275"/>
                  </a:lnTo>
                  <a:lnTo>
                    <a:pt x="62551" y="101959"/>
                  </a:lnTo>
                  <a:lnTo>
                    <a:pt x="64973" y="100413"/>
                  </a:lnTo>
                  <a:lnTo>
                    <a:pt x="67240" y="98866"/>
                  </a:lnTo>
                  <a:lnTo>
                    <a:pt x="69739" y="97011"/>
                  </a:lnTo>
                  <a:lnTo>
                    <a:pt x="72324" y="96391"/>
                  </a:lnTo>
                  <a:lnTo>
                    <a:pt x="74667" y="94690"/>
                  </a:lnTo>
                  <a:lnTo>
                    <a:pt x="77095" y="93994"/>
                  </a:lnTo>
                  <a:lnTo>
                    <a:pt x="78428" y="93994"/>
                  </a:lnTo>
                  <a:lnTo>
                    <a:pt x="82824" y="94842"/>
                  </a:lnTo>
                  <a:lnTo>
                    <a:pt x="84712" y="96002"/>
                  </a:lnTo>
                  <a:lnTo>
                    <a:pt x="87782" y="98165"/>
                  </a:lnTo>
                  <a:lnTo>
                    <a:pt x="90773" y="100407"/>
                  </a:lnTo>
                  <a:lnTo>
                    <a:pt x="92585" y="101953"/>
                  </a:lnTo>
                  <a:lnTo>
                    <a:pt x="95660" y="105200"/>
                  </a:lnTo>
                  <a:lnTo>
                    <a:pt x="97710" y="107363"/>
                  </a:lnTo>
                  <a:lnTo>
                    <a:pt x="98902" y="110300"/>
                  </a:lnTo>
                  <a:lnTo>
                    <a:pt x="100171" y="113159"/>
                  </a:lnTo>
                  <a:lnTo>
                    <a:pt x="101202" y="115249"/>
                  </a:lnTo>
                  <a:lnTo>
                    <a:pt x="101615" y="119189"/>
                  </a:lnTo>
                  <a:lnTo>
                    <a:pt x="102495" y="122436"/>
                  </a:lnTo>
                  <a:lnTo>
                    <a:pt x="102896" y="124213"/>
                  </a:lnTo>
                  <a:lnTo>
                    <a:pt x="104015" y="128311"/>
                  </a:lnTo>
                  <a:lnTo>
                    <a:pt x="104429" y="132564"/>
                  </a:lnTo>
                  <a:lnTo>
                    <a:pt x="105782" y="136351"/>
                  </a:lnTo>
                  <a:lnTo>
                    <a:pt x="107372" y="140525"/>
                  </a:lnTo>
                  <a:lnTo>
                    <a:pt x="108566" y="143928"/>
                  </a:lnTo>
                  <a:lnTo>
                    <a:pt x="109917" y="147405"/>
                  </a:lnTo>
                  <a:lnTo>
                    <a:pt x="112597" y="149954"/>
                  </a:lnTo>
                  <a:lnTo>
                    <a:pt x="114408" y="151270"/>
                  </a:lnTo>
                  <a:lnTo>
                    <a:pt x="116457" y="153201"/>
                  </a:lnTo>
                  <a:lnTo>
                    <a:pt x="119221" y="156911"/>
                  </a:lnTo>
                  <a:lnTo>
                    <a:pt x="120876" y="158535"/>
                  </a:lnTo>
                  <a:lnTo>
                    <a:pt x="125439" y="161394"/>
                  </a:lnTo>
                  <a:lnTo>
                    <a:pt x="127800" y="162940"/>
                  </a:lnTo>
                  <a:lnTo>
                    <a:pt x="131810" y="165024"/>
                  </a:lnTo>
                  <a:lnTo>
                    <a:pt x="135666" y="167576"/>
                  </a:lnTo>
                  <a:lnTo>
                    <a:pt x="138181" y="168657"/>
                  </a:lnTo>
                  <a:lnTo>
                    <a:pt x="140772" y="169274"/>
                  </a:lnTo>
                  <a:lnTo>
                    <a:pt x="141862" y="169462"/>
                  </a:lnTo>
                  <a:lnTo>
                    <a:pt x="143911" y="169815"/>
                  </a:lnTo>
                  <a:lnTo>
                    <a:pt x="147914" y="170434"/>
                  </a:lnTo>
                  <a:lnTo>
                    <a:pt x="151131" y="170741"/>
                  </a:lnTo>
                  <a:lnTo>
                    <a:pt x="155444" y="170662"/>
                  </a:lnTo>
                  <a:lnTo>
                    <a:pt x="158659" y="170662"/>
                  </a:lnTo>
                  <a:lnTo>
                    <a:pt x="164302" y="170043"/>
                  </a:lnTo>
                  <a:lnTo>
                    <a:pt x="168691" y="169656"/>
                  </a:lnTo>
                  <a:lnTo>
                    <a:pt x="171592" y="169499"/>
                  </a:lnTo>
                  <a:lnTo>
                    <a:pt x="176136" y="168803"/>
                  </a:lnTo>
                  <a:lnTo>
                    <a:pt x="180837" y="168108"/>
                  </a:lnTo>
                  <a:lnTo>
                    <a:pt x="186167" y="167564"/>
                  </a:lnTo>
                  <a:lnTo>
                    <a:pt x="192437" y="166868"/>
                  </a:lnTo>
                  <a:lnTo>
                    <a:pt x="195415" y="166558"/>
                  </a:lnTo>
                  <a:lnTo>
                    <a:pt x="199962" y="166245"/>
                  </a:lnTo>
                  <a:lnTo>
                    <a:pt x="204746" y="166324"/>
                  </a:lnTo>
                  <a:lnTo>
                    <a:pt x="210867" y="167172"/>
                  </a:lnTo>
                  <a:lnTo>
                    <a:pt x="213456" y="167327"/>
                  </a:lnTo>
                  <a:lnTo>
                    <a:pt x="216594" y="167558"/>
                  </a:lnTo>
                  <a:lnTo>
                    <a:pt x="219963" y="167093"/>
                  </a:lnTo>
                  <a:lnTo>
                    <a:pt x="225138" y="166938"/>
                  </a:lnTo>
                  <a:lnTo>
                    <a:pt x="228668" y="167090"/>
                  </a:lnTo>
                  <a:lnTo>
                    <a:pt x="233138" y="167245"/>
                  </a:lnTo>
                  <a:lnTo>
                    <a:pt x="236197" y="167245"/>
                  </a:lnTo>
                  <a:lnTo>
                    <a:pt x="239333" y="167087"/>
                  </a:lnTo>
                  <a:lnTo>
                    <a:pt x="243412" y="167318"/>
                  </a:lnTo>
                  <a:lnTo>
                    <a:pt x="248279" y="168244"/>
                  </a:lnTo>
                  <a:lnTo>
                    <a:pt x="252284" y="169405"/>
                  </a:lnTo>
                  <a:lnTo>
                    <a:pt x="253621" y="170176"/>
                  </a:lnTo>
                  <a:lnTo>
                    <a:pt x="258495" y="172494"/>
                  </a:lnTo>
                  <a:lnTo>
                    <a:pt x="262263" y="173344"/>
                  </a:lnTo>
                  <a:lnTo>
                    <a:pt x="265248" y="174195"/>
                  </a:lnTo>
                  <a:lnTo>
                    <a:pt x="267916" y="174501"/>
                  </a:lnTo>
                  <a:lnTo>
                    <a:pt x="271374" y="175893"/>
                  </a:lnTo>
                  <a:lnTo>
                    <a:pt x="288097" y="179754"/>
                  </a:lnTo>
                  <a:lnTo>
                    <a:pt x="306050" y="178976"/>
                  </a:lnTo>
                  <a:lnTo>
                    <a:pt x="314280" y="178202"/>
                  </a:lnTo>
                  <a:lnTo>
                    <a:pt x="316868" y="178201"/>
                  </a:lnTo>
                  <a:lnTo>
                    <a:pt x="322353" y="177351"/>
                  </a:lnTo>
                  <a:lnTo>
                    <a:pt x="325725" y="177272"/>
                  </a:lnTo>
                  <a:lnTo>
                    <a:pt x="330899" y="177038"/>
                  </a:lnTo>
                  <a:lnTo>
                    <a:pt x="334268" y="176498"/>
                  </a:lnTo>
                  <a:lnTo>
                    <a:pt x="337952" y="176109"/>
                  </a:lnTo>
                  <a:lnTo>
                    <a:pt x="339988" y="175647"/>
                  </a:lnTo>
                  <a:lnTo>
                    <a:pt x="343043" y="174948"/>
                  </a:lnTo>
                  <a:lnTo>
                    <a:pt x="348520" y="172552"/>
                  </a:lnTo>
                  <a:lnTo>
                    <a:pt x="350870" y="172087"/>
                  </a:lnTo>
                  <a:lnTo>
                    <a:pt x="354712" y="171932"/>
                  </a:lnTo>
                  <a:lnTo>
                    <a:pt x="356749" y="171622"/>
                  </a:lnTo>
                  <a:lnTo>
                    <a:pt x="359802" y="170617"/>
                  </a:lnTo>
                  <a:lnTo>
                    <a:pt x="363957" y="170462"/>
                  </a:lnTo>
                  <a:lnTo>
                    <a:pt x="366389" y="170693"/>
                  </a:lnTo>
                  <a:lnTo>
                    <a:pt x="411180" y="158861"/>
                  </a:lnTo>
                  <a:lnTo>
                    <a:pt x="431219" y="148843"/>
                  </a:lnTo>
                  <a:lnTo>
                    <a:pt x="437595" y="145650"/>
                  </a:lnTo>
                  <a:lnTo>
                    <a:pt x="445792" y="142464"/>
                  </a:lnTo>
                  <a:lnTo>
                    <a:pt x="457633" y="138818"/>
                  </a:lnTo>
                  <a:lnTo>
                    <a:pt x="471295" y="136087"/>
                  </a:lnTo>
                  <a:lnTo>
                    <a:pt x="480859" y="134268"/>
                  </a:lnTo>
                  <a:lnTo>
                    <a:pt x="494977" y="134268"/>
                  </a:lnTo>
                  <a:lnTo>
                    <a:pt x="505452" y="130623"/>
                  </a:lnTo>
                  <a:lnTo>
                    <a:pt x="514560" y="124250"/>
                  </a:lnTo>
                  <a:lnTo>
                    <a:pt x="522758" y="123336"/>
                  </a:lnTo>
                  <a:lnTo>
                    <a:pt x="532322" y="122883"/>
                  </a:lnTo>
                  <a:lnTo>
                    <a:pt x="540974" y="123335"/>
                  </a:lnTo>
                  <a:lnTo>
                    <a:pt x="551905" y="124702"/>
                  </a:lnTo>
                  <a:lnTo>
                    <a:pt x="560567" y="128284"/>
                  </a:lnTo>
                  <a:lnTo>
                    <a:pt x="561136" y="128050"/>
                  </a:lnTo>
                  <a:lnTo>
                    <a:pt x="565056" y="128843"/>
                  </a:lnTo>
                  <a:lnTo>
                    <a:pt x="568835" y="130523"/>
                  </a:lnTo>
                  <a:lnTo>
                    <a:pt x="570935" y="132622"/>
                  </a:lnTo>
                  <a:lnTo>
                    <a:pt x="572615" y="134022"/>
                  </a:lnTo>
                  <a:lnTo>
                    <a:pt x="575554" y="136121"/>
                  </a:lnTo>
                  <a:lnTo>
                    <a:pt x="578073" y="137801"/>
                  </a:lnTo>
                  <a:lnTo>
                    <a:pt x="580592" y="139620"/>
                  </a:lnTo>
                  <a:lnTo>
                    <a:pt x="583532" y="140598"/>
                  </a:lnTo>
                  <a:lnTo>
                    <a:pt x="585771" y="140878"/>
                  </a:lnTo>
                  <a:lnTo>
                    <a:pt x="590530" y="142558"/>
                  </a:lnTo>
                  <a:lnTo>
                    <a:pt x="596858" y="146416"/>
                  </a:lnTo>
                  <a:lnTo>
                    <a:pt x="602476" y="149988"/>
                  </a:lnTo>
                  <a:lnTo>
                    <a:pt x="613202" y="149988"/>
                  </a:lnTo>
                  <a:lnTo>
                    <a:pt x="622907" y="144882"/>
                  </a:lnTo>
                  <a:lnTo>
                    <a:pt x="629649" y="136027"/>
                  </a:lnTo>
                  <a:lnTo>
                    <a:pt x="631427" y="134933"/>
                  </a:lnTo>
                  <a:lnTo>
                    <a:pt x="634436" y="131516"/>
                  </a:lnTo>
                  <a:lnTo>
                    <a:pt x="635667" y="129873"/>
                  </a:lnTo>
                  <a:lnTo>
                    <a:pt x="636214" y="129736"/>
                  </a:lnTo>
                  <a:lnTo>
                    <a:pt x="637035" y="128915"/>
                  </a:lnTo>
                  <a:lnTo>
                    <a:pt x="638402" y="128779"/>
                  </a:lnTo>
                  <a:lnTo>
                    <a:pt x="639497" y="127548"/>
                  </a:lnTo>
                  <a:lnTo>
                    <a:pt x="641411" y="125908"/>
                  </a:lnTo>
                  <a:lnTo>
                    <a:pt x="643053" y="124675"/>
                  </a:lnTo>
                  <a:lnTo>
                    <a:pt x="645104" y="123991"/>
                  </a:lnTo>
                  <a:lnTo>
                    <a:pt x="648113" y="122078"/>
                  </a:lnTo>
                  <a:lnTo>
                    <a:pt x="655596" y="119344"/>
                  </a:lnTo>
                  <a:lnTo>
                    <a:pt x="661214" y="114232"/>
                  </a:lnTo>
                  <a:lnTo>
                    <a:pt x="664789" y="110149"/>
                  </a:lnTo>
                  <a:lnTo>
                    <a:pt x="669387" y="107594"/>
                  </a:lnTo>
                  <a:lnTo>
                    <a:pt x="674494" y="101974"/>
                  </a:lnTo>
                  <a:lnTo>
                    <a:pt x="681074" y="94177"/>
                  </a:lnTo>
                  <a:lnTo>
                    <a:pt x="682579" y="97051"/>
                  </a:lnTo>
                  <a:lnTo>
                    <a:pt x="683673" y="98554"/>
                  </a:lnTo>
                  <a:lnTo>
                    <a:pt x="684357" y="99648"/>
                  </a:lnTo>
                  <a:lnTo>
                    <a:pt x="684903" y="100058"/>
                  </a:lnTo>
                  <a:lnTo>
                    <a:pt x="684220" y="101835"/>
                  </a:lnTo>
                  <a:lnTo>
                    <a:pt x="684493" y="103068"/>
                  </a:lnTo>
                  <a:lnTo>
                    <a:pt x="685998" y="104298"/>
                  </a:lnTo>
                  <a:lnTo>
                    <a:pt x="686955" y="105529"/>
                  </a:lnTo>
                  <a:lnTo>
                    <a:pt x="687913" y="106485"/>
                  </a:lnTo>
                  <a:lnTo>
                    <a:pt x="689007" y="107442"/>
                  </a:lnTo>
                  <a:lnTo>
                    <a:pt x="690511" y="108129"/>
                  </a:lnTo>
                  <a:lnTo>
                    <a:pt x="691879" y="109086"/>
                  </a:lnTo>
                  <a:lnTo>
                    <a:pt x="692836" y="110043"/>
                  </a:lnTo>
                  <a:lnTo>
                    <a:pt x="693794" y="111136"/>
                  </a:lnTo>
                  <a:lnTo>
                    <a:pt x="694204" y="112093"/>
                  </a:lnTo>
                  <a:lnTo>
                    <a:pt x="694751" y="113050"/>
                  </a:lnTo>
                  <a:lnTo>
                    <a:pt x="697486" y="114146"/>
                  </a:lnTo>
                  <a:lnTo>
                    <a:pt x="698717" y="117427"/>
                  </a:lnTo>
                  <a:lnTo>
                    <a:pt x="699811" y="119891"/>
                  </a:lnTo>
                  <a:lnTo>
                    <a:pt x="700359" y="121668"/>
                  </a:lnTo>
                  <a:lnTo>
                    <a:pt x="700496" y="124949"/>
                  </a:lnTo>
                  <a:lnTo>
                    <a:pt x="700222" y="129189"/>
                  </a:lnTo>
                  <a:lnTo>
                    <a:pt x="706214" y="138163"/>
                  </a:lnTo>
                  <a:lnTo>
                    <a:pt x="709060" y="142476"/>
                  </a:lnTo>
                  <a:lnTo>
                    <a:pt x="713630" y="142284"/>
                  </a:lnTo>
                  <a:lnTo>
                    <a:pt x="715343" y="142284"/>
                  </a:lnTo>
                  <a:lnTo>
                    <a:pt x="718008" y="142856"/>
                  </a:lnTo>
                  <a:lnTo>
                    <a:pt x="719531" y="142856"/>
                  </a:lnTo>
                  <a:lnTo>
                    <a:pt x="720674" y="143809"/>
                  </a:lnTo>
                  <a:lnTo>
                    <a:pt x="721054" y="145331"/>
                  </a:lnTo>
                  <a:lnTo>
                    <a:pt x="721816" y="146665"/>
                  </a:lnTo>
                  <a:lnTo>
                    <a:pt x="723149" y="148187"/>
                  </a:lnTo>
                  <a:lnTo>
                    <a:pt x="724100" y="151233"/>
                  </a:lnTo>
                  <a:lnTo>
                    <a:pt x="724672" y="152947"/>
                  </a:lnTo>
                  <a:lnTo>
                    <a:pt x="723149" y="154471"/>
                  </a:lnTo>
                  <a:lnTo>
                    <a:pt x="722262" y="157466"/>
                  </a:lnTo>
                  <a:lnTo>
                    <a:pt x="722971" y="158163"/>
                  </a:lnTo>
                  <a:lnTo>
                    <a:pt x="723133" y="159168"/>
                  </a:lnTo>
                  <a:lnTo>
                    <a:pt x="723148" y="162106"/>
                  </a:lnTo>
                  <a:lnTo>
                    <a:pt x="723320" y="164888"/>
                  </a:lnTo>
                  <a:lnTo>
                    <a:pt x="722941" y="167363"/>
                  </a:lnTo>
                  <a:lnTo>
                    <a:pt x="722400" y="168985"/>
                  </a:lnTo>
                  <a:lnTo>
                    <a:pt x="722020" y="171228"/>
                  </a:lnTo>
                  <a:lnTo>
                    <a:pt x="721721" y="173934"/>
                  </a:lnTo>
                  <a:lnTo>
                    <a:pt x="722044" y="175790"/>
                  </a:lnTo>
                  <a:lnTo>
                    <a:pt x="720720" y="177643"/>
                  </a:lnTo>
                  <a:lnTo>
                    <a:pt x="718933" y="180814"/>
                  </a:lnTo>
                  <a:lnTo>
                    <a:pt x="716593" y="183211"/>
                  </a:lnTo>
                  <a:lnTo>
                    <a:pt x="714331" y="185453"/>
                  </a:lnTo>
                  <a:lnTo>
                    <a:pt x="712614" y="186999"/>
                  </a:lnTo>
                  <a:lnTo>
                    <a:pt x="712372" y="188254"/>
                  </a:lnTo>
                  <a:lnTo>
                    <a:pt x="710817" y="188314"/>
                  </a:lnTo>
                  <a:lnTo>
                    <a:pt x="707682" y="188703"/>
                  </a:lnTo>
                  <a:lnTo>
                    <a:pt x="705802" y="189089"/>
                  </a:lnTo>
                  <a:lnTo>
                    <a:pt x="702667" y="189399"/>
                  </a:lnTo>
                  <a:lnTo>
                    <a:pt x="699682" y="191139"/>
                  </a:lnTo>
                  <a:lnTo>
                    <a:pt x="695692" y="190143"/>
                  </a:lnTo>
                  <a:lnTo>
                    <a:pt x="692035" y="188147"/>
                  </a:lnTo>
                  <a:lnTo>
                    <a:pt x="689043" y="184821"/>
                  </a:lnTo>
                  <a:lnTo>
                    <a:pt x="687048" y="182828"/>
                  </a:lnTo>
                  <a:lnTo>
                    <a:pt x="683723" y="182494"/>
                  </a:lnTo>
                  <a:lnTo>
                    <a:pt x="679402" y="182828"/>
                  </a:lnTo>
                  <a:lnTo>
                    <a:pt x="676409" y="183824"/>
                  </a:lnTo>
                  <a:lnTo>
                    <a:pt x="673417" y="185486"/>
                  </a:lnTo>
                  <a:lnTo>
                    <a:pt x="671423" y="187479"/>
                  </a:lnTo>
                  <a:lnTo>
                    <a:pt x="669760" y="188812"/>
                  </a:lnTo>
                  <a:lnTo>
                    <a:pt x="667100" y="191804"/>
                  </a:lnTo>
                  <a:lnTo>
                    <a:pt x="665771" y="193463"/>
                  </a:lnTo>
                  <a:lnTo>
                    <a:pt x="662113" y="196127"/>
                  </a:lnTo>
                  <a:lnTo>
                    <a:pt x="660451" y="196789"/>
                  </a:lnTo>
                  <a:lnTo>
                    <a:pt x="657459" y="198451"/>
                  </a:lnTo>
                  <a:lnTo>
                    <a:pt x="654467" y="200116"/>
                  </a:lnTo>
                  <a:lnTo>
                    <a:pt x="650193" y="202090"/>
                  </a:lnTo>
                  <a:lnTo>
                    <a:pt x="647143" y="203712"/>
                  </a:lnTo>
                  <a:lnTo>
                    <a:pt x="645657" y="204487"/>
                  </a:lnTo>
                  <a:lnTo>
                    <a:pt x="642999" y="206033"/>
                  </a:lnTo>
                  <a:lnTo>
                    <a:pt x="641360" y="207503"/>
                  </a:lnTo>
                  <a:lnTo>
                    <a:pt x="640487" y="208187"/>
                  </a:lnTo>
                  <a:lnTo>
                    <a:pt x="639485" y="208974"/>
                  </a:lnTo>
                  <a:lnTo>
                    <a:pt x="637453" y="210134"/>
                  </a:lnTo>
                  <a:lnTo>
                    <a:pt x="636280" y="210830"/>
                  </a:lnTo>
                  <a:lnTo>
                    <a:pt x="632991" y="211601"/>
                  </a:lnTo>
                  <a:lnTo>
                    <a:pt x="629532" y="211416"/>
                  </a:lnTo>
                  <a:lnTo>
                    <a:pt x="626872" y="207761"/>
                  </a:lnTo>
                  <a:lnTo>
                    <a:pt x="625875" y="203438"/>
                  </a:lnTo>
                  <a:lnTo>
                    <a:pt x="623547" y="199447"/>
                  </a:lnTo>
                  <a:lnTo>
                    <a:pt x="620223" y="194463"/>
                  </a:lnTo>
                  <a:lnTo>
                    <a:pt x="619226" y="191139"/>
                  </a:lnTo>
                  <a:lnTo>
                    <a:pt x="615901" y="187151"/>
                  </a:lnTo>
                  <a:lnTo>
                    <a:pt x="612909" y="185155"/>
                  </a:lnTo>
                  <a:lnTo>
                    <a:pt x="607922" y="183824"/>
                  </a:lnTo>
                  <a:lnTo>
                    <a:pt x="602602" y="182163"/>
                  </a:lnTo>
                  <a:lnTo>
                    <a:pt x="599942" y="181829"/>
                  </a:lnTo>
                  <a:lnTo>
                    <a:pt x="594955" y="182163"/>
                  </a:lnTo>
                  <a:lnTo>
                    <a:pt x="589636" y="184159"/>
                  </a:lnTo>
                  <a:lnTo>
                    <a:pt x="585979" y="185820"/>
                  </a:lnTo>
                  <a:lnTo>
                    <a:pt x="581657" y="187813"/>
                  </a:lnTo>
                  <a:lnTo>
                    <a:pt x="577335" y="189809"/>
                  </a:lnTo>
                  <a:lnTo>
                    <a:pt x="571254" y="192601"/>
                  </a:lnTo>
                  <a:lnTo>
                    <a:pt x="569929" y="194147"/>
                  </a:lnTo>
                  <a:lnTo>
                    <a:pt x="565943" y="196619"/>
                  </a:lnTo>
                  <a:lnTo>
                    <a:pt x="562352" y="199714"/>
                  </a:lnTo>
                  <a:lnTo>
                    <a:pt x="560008" y="201492"/>
                  </a:lnTo>
                  <a:lnTo>
                    <a:pt x="557117" y="203348"/>
                  </a:lnTo>
                  <a:lnTo>
                    <a:pt x="553448" y="206519"/>
                  </a:lnTo>
                  <a:lnTo>
                    <a:pt x="550950" y="208606"/>
                  </a:lnTo>
                  <a:lnTo>
                    <a:pt x="548293" y="210462"/>
                  </a:lnTo>
                  <a:lnTo>
                    <a:pt x="545015" y="213478"/>
                  </a:lnTo>
                  <a:lnTo>
                    <a:pt x="541260" y="215180"/>
                  </a:lnTo>
                  <a:lnTo>
                    <a:pt x="537426" y="216959"/>
                  </a:lnTo>
                  <a:lnTo>
                    <a:pt x="533827" y="218506"/>
                  </a:lnTo>
                  <a:lnTo>
                    <a:pt x="530464" y="220052"/>
                  </a:lnTo>
                  <a:lnTo>
                    <a:pt x="527257" y="221598"/>
                  </a:lnTo>
                  <a:lnTo>
                    <a:pt x="523104" y="222218"/>
                  </a:lnTo>
                  <a:lnTo>
                    <a:pt x="519893" y="223071"/>
                  </a:lnTo>
                  <a:lnTo>
                    <a:pt x="516681" y="223533"/>
                  </a:lnTo>
                  <a:lnTo>
                    <a:pt x="514249" y="223536"/>
                  </a:lnTo>
                  <a:lnTo>
                    <a:pt x="512133" y="223691"/>
                  </a:lnTo>
                  <a:lnTo>
                    <a:pt x="509940" y="224307"/>
                  </a:lnTo>
                  <a:lnTo>
                    <a:pt x="507825" y="224772"/>
                  </a:lnTo>
                  <a:lnTo>
                    <a:pt x="505477" y="225623"/>
                  </a:lnTo>
                  <a:lnTo>
                    <a:pt x="502343" y="226088"/>
                  </a:lnTo>
                  <a:lnTo>
                    <a:pt x="500466" y="227017"/>
                  </a:lnTo>
                  <a:lnTo>
                    <a:pt x="498197" y="228023"/>
                  </a:lnTo>
                  <a:lnTo>
                    <a:pt x="492946" y="230532"/>
                  </a:lnTo>
                  <a:lnTo>
                    <a:pt x="487351" y="233515"/>
                  </a:lnTo>
                  <a:lnTo>
                    <a:pt x="481756" y="234818"/>
                  </a:lnTo>
                  <a:lnTo>
                    <a:pt x="475789" y="235006"/>
                  </a:lnTo>
                  <a:lnTo>
                    <a:pt x="467583" y="235006"/>
                  </a:lnTo>
                  <a:lnTo>
                    <a:pt x="461988" y="234074"/>
                  </a:lnTo>
                  <a:lnTo>
                    <a:pt x="456952" y="232582"/>
                  </a:lnTo>
                  <a:lnTo>
                    <a:pt x="450798" y="231276"/>
                  </a:lnTo>
                  <a:lnTo>
                    <a:pt x="445576" y="231090"/>
                  </a:lnTo>
                  <a:lnTo>
                    <a:pt x="439235" y="232208"/>
                  </a:lnTo>
                  <a:lnTo>
                    <a:pt x="434573" y="234259"/>
                  </a:lnTo>
                  <a:lnTo>
                    <a:pt x="431215" y="237057"/>
                  </a:lnTo>
                  <a:lnTo>
                    <a:pt x="428045" y="239295"/>
                  </a:lnTo>
                  <a:lnTo>
                    <a:pt x="426180" y="240972"/>
                  </a:lnTo>
                  <a:lnTo>
                    <a:pt x="421331" y="244147"/>
                  </a:lnTo>
                  <a:lnTo>
                    <a:pt x="417788" y="247126"/>
                  </a:lnTo>
                  <a:lnTo>
                    <a:pt x="412760" y="250462"/>
                  </a:lnTo>
                  <a:lnTo>
                    <a:pt x="408534" y="252163"/>
                  </a:lnTo>
                  <a:lnTo>
                    <a:pt x="403285" y="253169"/>
                  </a:lnTo>
                  <a:lnTo>
                    <a:pt x="399680" y="253557"/>
                  </a:lnTo>
                  <a:lnTo>
                    <a:pt x="396703" y="254253"/>
                  </a:lnTo>
                  <a:lnTo>
                    <a:pt x="391766" y="254797"/>
                  </a:lnTo>
                  <a:lnTo>
                    <a:pt x="388630" y="254951"/>
                  </a:lnTo>
                  <a:lnTo>
                    <a:pt x="385025" y="255261"/>
                  </a:lnTo>
                  <a:lnTo>
                    <a:pt x="381109" y="256188"/>
                  </a:lnTo>
                  <a:lnTo>
                    <a:pt x="376259" y="258509"/>
                  </a:lnTo>
                  <a:lnTo>
                    <a:pt x="372189" y="259979"/>
                  </a:lnTo>
                  <a:lnTo>
                    <a:pt x="369535" y="262376"/>
                  </a:lnTo>
                  <a:lnTo>
                    <a:pt x="366251" y="264310"/>
                  </a:lnTo>
                  <a:lnTo>
                    <a:pt x="357106" y="269955"/>
                  </a:lnTo>
                  <a:lnTo>
                    <a:pt x="351012" y="274286"/>
                  </a:lnTo>
                  <a:lnTo>
                    <a:pt x="347022" y="276142"/>
                  </a:lnTo>
                  <a:lnTo>
                    <a:pt x="343666" y="279158"/>
                  </a:lnTo>
                  <a:lnTo>
                    <a:pt x="340505" y="281224"/>
                  </a:lnTo>
                  <a:lnTo>
                    <a:pt x="339290" y="282020"/>
                  </a:lnTo>
                  <a:lnTo>
                    <a:pt x="336243" y="284338"/>
                  </a:lnTo>
                  <a:lnTo>
                    <a:pt x="332963" y="286890"/>
                  </a:lnTo>
                  <a:lnTo>
                    <a:pt x="331322" y="287895"/>
                  </a:lnTo>
                  <a:lnTo>
                    <a:pt x="327727" y="290216"/>
                  </a:lnTo>
                  <a:lnTo>
                    <a:pt x="325384" y="291996"/>
                  </a:lnTo>
                  <a:lnTo>
                    <a:pt x="322334" y="293773"/>
                  </a:lnTo>
                  <a:lnTo>
                    <a:pt x="318814" y="295553"/>
                  </a:lnTo>
                  <a:lnTo>
                    <a:pt x="315063" y="297795"/>
                  </a:lnTo>
                  <a:lnTo>
                    <a:pt x="311229" y="299496"/>
                  </a:lnTo>
                  <a:lnTo>
                    <a:pt x="304198" y="304524"/>
                  </a:lnTo>
                  <a:lnTo>
                    <a:pt x="301004" y="308621"/>
                  </a:lnTo>
                  <a:lnTo>
                    <a:pt x="295780" y="314420"/>
                  </a:lnTo>
                  <a:lnTo>
                    <a:pt x="293366" y="317512"/>
                  </a:lnTo>
                  <a:lnTo>
                    <a:pt x="290800" y="321765"/>
                  </a:lnTo>
                  <a:lnTo>
                    <a:pt x="288621" y="325091"/>
                  </a:lnTo>
                  <a:lnTo>
                    <a:pt x="285813" y="327798"/>
                  </a:lnTo>
                  <a:lnTo>
                    <a:pt x="282455" y="330580"/>
                  </a:lnTo>
                  <a:lnTo>
                    <a:pt x="280010" y="330851"/>
                  </a:lnTo>
                  <a:lnTo>
                    <a:pt x="278678" y="331349"/>
                  </a:lnTo>
                  <a:lnTo>
                    <a:pt x="275514" y="332846"/>
                  </a:lnTo>
                  <a:lnTo>
                    <a:pt x="273683" y="333347"/>
                  </a:lnTo>
                  <a:lnTo>
                    <a:pt x="271852" y="334013"/>
                  </a:lnTo>
                  <a:lnTo>
                    <a:pt x="268855" y="335012"/>
                  </a:lnTo>
                  <a:lnTo>
                    <a:pt x="267024" y="336510"/>
                  </a:lnTo>
                  <a:lnTo>
                    <a:pt x="265691" y="339675"/>
                  </a:lnTo>
                  <a:lnTo>
                    <a:pt x="262861" y="341507"/>
                  </a:lnTo>
                  <a:lnTo>
                    <a:pt x="260863" y="342172"/>
                  </a:lnTo>
                  <a:lnTo>
                    <a:pt x="259531" y="341340"/>
                  </a:lnTo>
                  <a:lnTo>
                    <a:pt x="258699" y="339675"/>
                  </a:lnTo>
                  <a:lnTo>
                    <a:pt x="257700" y="338342"/>
                  </a:lnTo>
                  <a:lnTo>
                    <a:pt x="255868" y="337342"/>
                  </a:lnTo>
                  <a:lnTo>
                    <a:pt x="254702" y="337175"/>
                  </a:lnTo>
                  <a:lnTo>
                    <a:pt x="252871" y="337175"/>
                  </a:lnTo>
                  <a:lnTo>
                    <a:pt x="250032" y="338706"/>
                  </a:lnTo>
                  <a:lnTo>
                    <a:pt x="247137" y="339942"/>
                  </a:lnTo>
                  <a:lnTo>
                    <a:pt x="245046" y="341005"/>
                  </a:lnTo>
                  <a:lnTo>
                    <a:pt x="242518" y="341413"/>
                  </a:lnTo>
                  <a:lnTo>
                    <a:pt x="237742" y="342883"/>
                  </a:lnTo>
                  <a:lnTo>
                    <a:pt x="233751" y="344353"/>
                  </a:lnTo>
                  <a:lnTo>
                    <a:pt x="230074" y="345978"/>
                  </a:lnTo>
                  <a:lnTo>
                    <a:pt x="226083" y="347679"/>
                  </a:lnTo>
                  <a:lnTo>
                    <a:pt x="220685" y="350076"/>
                  </a:lnTo>
                  <a:lnTo>
                    <a:pt x="215909" y="351622"/>
                  </a:lnTo>
                  <a:lnTo>
                    <a:pt x="212702" y="353171"/>
                  </a:lnTo>
                  <a:lnTo>
                    <a:pt x="208088" y="355568"/>
                  </a:lnTo>
                  <a:lnTo>
                    <a:pt x="200505" y="360055"/>
                  </a:lnTo>
                  <a:lnTo>
                    <a:pt x="197063" y="361756"/>
                  </a:lnTo>
                  <a:lnTo>
                    <a:pt x="191038" y="364076"/>
                  </a:lnTo>
                  <a:lnTo>
                    <a:pt x="185795" y="366318"/>
                  </a:lnTo>
                  <a:lnTo>
                    <a:pt x="181415" y="368484"/>
                  </a:lnTo>
                  <a:lnTo>
                    <a:pt x="170148" y="373357"/>
                  </a:lnTo>
                  <a:lnTo>
                    <a:pt x="149672" y="386659"/>
                  </a:lnTo>
                  <a:lnTo>
                    <a:pt x="145836" y="387974"/>
                  </a:lnTo>
                  <a:lnTo>
                    <a:pt x="143181" y="390061"/>
                  </a:lnTo>
                  <a:lnTo>
                    <a:pt x="140992" y="391376"/>
                  </a:lnTo>
                  <a:lnTo>
                    <a:pt x="137869" y="393928"/>
                  </a:lnTo>
                  <a:lnTo>
                    <a:pt x="135134" y="395784"/>
                  </a:lnTo>
                  <a:lnTo>
                    <a:pt x="131227" y="398569"/>
                  </a:lnTo>
                  <a:lnTo>
                    <a:pt x="128727" y="400270"/>
                  </a:lnTo>
                  <a:lnTo>
                    <a:pt x="126381" y="401583"/>
                  </a:lnTo>
                  <a:lnTo>
                    <a:pt x="123486" y="402743"/>
                  </a:lnTo>
                  <a:lnTo>
                    <a:pt x="122702" y="402743"/>
                  </a:lnTo>
                  <a:lnTo>
                    <a:pt x="120355" y="403827"/>
                  </a:lnTo>
                  <a:lnTo>
                    <a:pt x="119258" y="404059"/>
                  </a:lnTo>
                  <a:lnTo>
                    <a:pt x="117262" y="402610"/>
                  </a:lnTo>
                  <a:lnTo>
                    <a:pt x="116262" y="400890"/>
                  </a:lnTo>
                  <a:lnTo>
                    <a:pt x="114753" y="397336"/>
                  </a:lnTo>
                  <a:lnTo>
                    <a:pt x="113912" y="386358"/>
                  </a:lnTo>
                  <a:lnTo>
                    <a:pt x="114437" y="381950"/>
                  </a:lnTo>
                  <a:lnTo>
                    <a:pt x="113963" y="381178"/>
                  </a:lnTo>
                  <a:lnTo>
                    <a:pt x="113403" y="379092"/>
                  </a:lnTo>
                  <a:lnTo>
                    <a:pt x="112771" y="378086"/>
                  </a:lnTo>
                  <a:lnTo>
                    <a:pt x="112295" y="377081"/>
                  </a:lnTo>
                  <a:lnTo>
                    <a:pt x="111507" y="376464"/>
                  </a:lnTo>
                  <a:lnTo>
                    <a:pt x="110249" y="375769"/>
                  </a:lnTo>
                  <a:lnTo>
                    <a:pt x="109073" y="375845"/>
                  </a:lnTo>
                  <a:lnTo>
                    <a:pt x="107980" y="376619"/>
                  </a:lnTo>
                  <a:lnTo>
                    <a:pt x="105636" y="378475"/>
                  </a:lnTo>
                  <a:lnTo>
                    <a:pt x="104233" y="380021"/>
                  </a:lnTo>
                  <a:lnTo>
                    <a:pt x="102126" y="382032"/>
                  </a:lnTo>
                  <a:lnTo>
                    <a:pt x="99478" y="385589"/>
                  </a:lnTo>
                  <a:lnTo>
                    <a:pt x="97924" y="388372"/>
                  </a:lnTo>
                  <a:lnTo>
                    <a:pt x="96764" y="391385"/>
                  </a:lnTo>
                  <a:lnTo>
                    <a:pt x="94504" y="393937"/>
                  </a:lnTo>
                  <a:lnTo>
                    <a:pt x="90676" y="396723"/>
                  </a:lnTo>
                  <a:lnTo>
                    <a:pt x="86146" y="400356"/>
                  </a:lnTo>
                  <a:lnTo>
                    <a:pt x="83254" y="402212"/>
                  </a:lnTo>
                  <a:lnTo>
                    <a:pt x="81768" y="402986"/>
                  </a:lnTo>
                  <a:lnTo>
                    <a:pt x="79191" y="404918"/>
                  </a:lnTo>
                  <a:lnTo>
                    <a:pt x="75980" y="405772"/>
                  </a:lnTo>
                  <a:lnTo>
                    <a:pt x="73706" y="405927"/>
                  </a:lnTo>
                  <a:lnTo>
                    <a:pt x="71515" y="406698"/>
                  </a:lnTo>
                  <a:lnTo>
                    <a:pt x="69564" y="408478"/>
                  </a:lnTo>
                  <a:lnTo>
                    <a:pt x="67854" y="411416"/>
                  </a:lnTo>
                  <a:lnTo>
                    <a:pt x="65229" y="414870"/>
                  </a:lnTo>
                  <a:lnTo>
                    <a:pt x="64751" y="417260"/>
                  </a:lnTo>
                  <a:lnTo>
                    <a:pt x="66664" y="419651"/>
                  </a:lnTo>
                  <a:lnTo>
                    <a:pt x="68100" y="422044"/>
                  </a:lnTo>
                  <a:lnTo>
                    <a:pt x="69295" y="423958"/>
                  </a:lnTo>
                  <a:lnTo>
                    <a:pt x="69773" y="427306"/>
                  </a:lnTo>
                  <a:lnTo>
                    <a:pt x="70469" y="431515"/>
                  </a:lnTo>
                  <a:lnTo>
                    <a:pt x="67382" y="437111"/>
                  </a:lnTo>
                  <a:lnTo>
                    <a:pt x="65946" y="440699"/>
                  </a:lnTo>
                  <a:lnTo>
                    <a:pt x="63794" y="443569"/>
                  </a:lnTo>
                  <a:lnTo>
                    <a:pt x="61881" y="446917"/>
                  </a:lnTo>
                  <a:lnTo>
                    <a:pt x="58506" y="455027"/>
                  </a:lnTo>
                  <a:lnTo>
                    <a:pt x="58317" y="454353"/>
                  </a:lnTo>
                  <a:lnTo>
                    <a:pt x="57768" y="453740"/>
                  </a:lnTo>
                  <a:lnTo>
                    <a:pt x="57870" y="452847"/>
                  </a:lnTo>
                  <a:lnTo>
                    <a:pt x="58051" y="452032"/>
                  </a:lnTo>
                  <a:lnTo>
                    <a:pt x="57616" y="451376"/>
                  </a:lnTo>
                  <a:lnTo>
                    <a:pt x="57450" y="450605"/>
                  </a:lnTo>
                  <a:lnTo>
                    <a:pt x="57440" y="449912"/>
                  </a:lnTo>
                  <a:lnTo>
                    <a:pt x="57006" y="449299"/>
                  </a:lnTo>
                  <a:lnTo>
                    <a:pt x="57695" y="448940"/>
                  </a:lnTo>
                  <a:lnTo>
                    <a:pt x="57875" y="448083"/>
                  </a:lnTo>
                  <a:lnTo>
                    <a:pt x="57594" y="447311"/>
                  </a:lnTo>
                  <a:lnTo>
                    <a:pt x="57659" y="446498"/>
                  </a:lnTo>
                  <a:lnTo>
                    <a:pt x="58189" y="445872"/>
                  </a:lnTo>
                  <a:lnTo>
                    <a:pt x="58252" y="444942"/>
                  </a:lnTo>
                  <a:lnTo>
                    <a:pt x="58009" y="444171"/>
                  </a:lnTo>
                  <a:lnTo>
                    <a:pt x="57532" y="443211"/>
                  </a:lnTo>
                  <a:lnTo>
                    <a:pt x="57983" y="442391"/>
                  </a:lnTo>
                  <a:lnTo>
                    <a:pt x="58046" y="441498"/>
                  </a:lnTo>
                  <a:lnTo>
                    <a:pt x="58149" y="440647"/>
                  </a:lnTo>
                  <a:lnTo>
                    <a:pt x="58336" y="440258"/>
                  </a:lnTo>
                  <a:lnTo>
                    <a:pt x="58403" y="439639"/>
                  </a:lnTo>
                  <a:lnTo>
                    <a:pt x="58702" y="438976"/>
                  </a:lnTo>
                  <a:lnTo>
                    <a:pt x="59468" y="438618"/>
                  </a:lnTo>
                  <a:lnTo>
                    <a:pt x="60227" y="437755"/>
                  </a:lnTo>
                  <a:lnTo>
                    <a:pt x="60447" y="436977"/>
                  </a:lnTo>
                  <a:lnTo>
                    <a:pt x="60393" y="435969"/>
                  </a:lnTo>
                  <a:lnTo>
                    <a:pt x="60420" y="435198"/>
                  </a:lnTo>
                  <a:lnTo>
                    <a:pt x="60561" y="434268"/>
                  </a:lnTo>
                  <a:lnTo>
                    <a:pt x="60703" y="433412"/>
                  </a:lnTo>
                  <a:lnTo>
                    <a:pt x="60078" y="432992"/>
                  </a:lnTo>
                  <a:lnTo>
                    <a:pt x="60103" y="432062"/>
                  </a:lnTo>
                  <a:lnTo>
                    <a:pt x="60398" y="431206"/>
                  </a:lnTo>
                  <a:lnTo>
                    <a:pt x="61316" y="430617"/>
                  </a:lnTo>
                  <a:lnTo>
                    <a:pt x="61994" y="429481"/>
                  </a:lnTo>
                  <a:lnTo>
                    <a:pt x="61900" y="428442"/>
                  </a:lnTo>
                  <a:lnTo>
                    <a:pt x="61577" y="427475"/>
                  </a:lnTo>
                  <a:lnTo>
                    <a:pt x="61220" y="426820"/>
                  </a:lnTo>
                  <a:lnTo>
                    <a:pt x="60549" y="425866"/>
                  </a:lnTo>
                  <a:lnTo>
                    <a:pt x="59998" y="425094"/>
                  </a:lnTo>
                  <a:lnTo>
                    <a:pt x="59289" y="424140"/>
                  </a:lnTo>
                  <a:lnTo>
                    <a:pt x="58777" y="423527"/>
                  </a:lnTo>
                  <a:lnTo>
                    <a:pt x="58112" y="422877"/>
                  </a:lnTo>
                  <a:lnTo>
                    <a:pt x="57370" y="422306"/>
                  </a:lnTo>
                  <a:lnTo>
                    <a:pt x="56549" y="421619"/>
                  </a:lnTo>
                  <a:lnTo>
                    <a:pt x="56037" y="420926"/>
                  </a:lnTo>
                  <a:lnTo>
                    <a:pt x="55448" y="420276"/>
                  </a:lnTo>
                  <a:lnTo>
                    <a:pt x="54710" y="419942"/>
                  </a:lnTo>
                  <a:lnTo>
                    <a:pt x="54737" y="419165"/>
                  </a:lnTo>
                  <a:lnTo>
                    <a:pt x="54842" y="418430"/>
                  </a:lnTo>
                  <a:lnTo>
                    <a:pt x="55179" y="417768"/>
                  </a:lnTo>
                  <a:lnTo>
                    <a:pt x="55166" y="416953"/>
                  </a:lnTo>
                  <a:lnTo>
                    <a:pt x="54776" y="416570"/>
                  </a:lnTo>
                  <a:lnTo>
                    <a:pt x="54110" y="416000"/>
                  </a:lnTo>
                  <a:lnTo>
                    <a:pt x="53406" y="415349"/>
                  </a:lnTo>
                  <a:lnTo>
                    <a:pt x="52583" y="414511"/>
                  </a:lnTo>
                  <a:lnTo>
                    <a:pt x="51994" y="413861"/>
                  </a:lnTo>
                  <a:lnTo>
                    <a:pt x="51635" y="413126"/>
                  </a:lnTo>
                  <a:lnTo>
                    <a:pt x="51854" y="412232"/>
                  </a:lnTo>
                  <a:lnTo>
                    <a:pt x="51725" y="411425"/>
                  </a:lnTo>
                  <a:lnTo>
                    <a:pt x="51252" y="410732"/>
                  </a:lnTo>
                  <a:lnTo>
                    <a:pt x="51356" y="409918"/>
                  </a:lnTo>
                  <a:lnTo>
                    <a:pt x="51651" y="409025"/>
                  </a:lnTo>
                  <a:lnTo>
                    <a:pt x="52063" y="408247"/>
                  </a:lnTo>
                  <a:lnTo>
                    <a:pt x="52791" y="407846"/>
                  </a:lnTo>
                  <a:lnTo>
                    <a:pt x="53397" y="407105"/>
                  </a:lnTo>
                  <a:lnTo>
                    <a:pt x="53304" y="406060"/>
                  </a:lnTo>
                  <a:lnTo>
                    <a:pt x="52713" y="405252"/>
                  </a:lnTo>
                  <a:lnTo>
                    <a:pt x="52238" y="404450"/>
                  </a:lnTo>
                  <a:lnTo>
                    <a:pt x="52843" y="403624"/>
                  </a:lnTo>
                  <a:lnTo>
                    <a:pt x="52716" y="402895"/>
                  </a:lnTo>
                  <a:lnTo>
                    <a:pt x="52591" y="402275"/>
                  </a:lnTo>
                  <a:lnTo>
                    <a:pt x="53238" y="401686"/>
                  </a:lnTo>
                  <a:lnTo>
                    <a:pt x="53072" y="400951"/>
                  </a:lnTo>
                  <a:lnTo>
                    <a:pt x="52652" y="400033"/>
                  </a:lnTo>
                  <a:lnTo>
                    <a:pt x="52483" y="399669"/>
                  </a:lnTo>
                  <a:lnTo>
                    <a:pt x="52203" y="398982"/>
                  </a:lnTo>
                  <a:lnTo>
                    <a:pt x="51978" y="398041"/>
                  </a:lnTo>
                  <a:lnTo>
                    <a:pt x="51741" y="397099"/>
                  </a:lnTo>
                  <a:lnTo>
                    <a:pt x="50889" y="396880"/>
                  </a:lnTo>
                  <a:lnTo>
                    <a:pt x="50605" y="396030"/>
                  </a:lnTo>
                  <a:lnTo>
                    <a:pt x="50785" y="395173"/>
                  </a:lnTo>
                  <a:lnTo>
                    <a:pt x="50734" y="394323"/>
                  </a:lnTo>
                  <a:lnTo>
                    <a:pt x="49958" y="394061"/>
                  </a:lnTo>
                  <a:lnTo>
                    <a:pt x="49943" y="393095"/>
                  </a:lnTo>
                  <a:lnTo>
                    <a:pt x="49697" y="392093"/>
                  </a:lnTo>
                  <a:lnTo>
                    <a:pt x="48919" y="391716"/>
                  </a:lnTo>
                  <a:lnTo>
                    <a:pt x="48484" y="390987"/>
                  </a:lnTo>
                  <a:lnTo>
                    <a:pt x="48277" y="390057"/>
                  </a:lnTo>
                  <a:lnTo>
                    <a:pt x="47877" y="389177"/>
                  </a:lnTo>
                  <a:lnTo>
                    <a:pt x="47717" y="388752"/>
                  </a:lnTo>
                  <a:lnTo>
                    <a:pt x="47166" y="388102"/>
                  </a:lnTo>
                  <a:lnTo>
                    <a:pt x="46694" y="387488"/>
                  </a:lnTo>
                  <a:lnTo>
                    <a:pt x="45907" y="386412"/>
                  </a:lnTo>
                  <a:lnTo>
                    <a:pt x="45738" y="385447"/>
                  </a:lnTo>
                  <a:lnTo>
                    <a:pt x="45570" y="384596"/>
                  </a:lnTo>
                  <a:lnTo>
                    <a:pt x="44796" y="384456"/>
                  </a:lnTo>
                  <a:lnTo>
                    <a:pt x="44012" y="383648"/>
                  </a:lnTo>
                  <a:lnTo>
                    <a:pt x="43883" y="382804"/>
                  </a:lnTo>
                  <a:lnTo>
                    <a:pt x="43488" y="382148"/>
                  </a:lnTo>
                  <a:lnTo>
                    <a:pt x="42938" y="381497"/>
                  </a:lnTo>
                  <a:lnTo>
                    <a:pt x="42925" y="380647"/>
                  </a:lnTo>
                  <a:lnTo>
                    <a:pt x="43337" y="379790"/>
                  </a:lnTo>
                  <a:lnTo>
                    <a:pt x="43784" y="378812"/>
                  </a:lnTo>
                  <a:lnTo>
                    <a:pt x="43804" y="377537"/>
                  </a:lnTo>
                  <a:lnTo>
                    <a:pt x="43676" y="376722"/>
                  </a:lnTo>
                  <a:lnTo>
                    <a:pt x="43432" y="375951"/>
                  </a:lnTo>
                  <a:lnTo>
                    <a:pt x="43192" y="375337"/>
                  </a:lnTo>
                  <a:lnTo>
                    <a:pt x="42912" y="374681"/>
                  </a:lnTo>
                  <a:lnTo>
                    <a:pt x="42670" y="374031"/>
                  </a:lnTo>
                  <a:lnTo>
                    <a:pt x="42159" y="373338"/>
                  </a:lnTo>
                  <a:lnTo>
                    <a:pt x="41725" y="372725"/>
                  </a:lnTo>
                  <a:lnTo>
                    <a:pt x="40784" y="371771"/>
                  </a:lnTo>
                  <a:lnTo>
                    <a:pt x="40004" y="371200"/>
                  </a:lnTo>
                  <a:lnTo>
                    <a:pt x="39225" y="370744"/>
                  </a:lnTo>
                  <a:lnTo>
                    <a:pt x="38674" y="370015"/>
                  </a:lnTo>
                  <a:lnTo>
                    <a:pt x="38393" y="369286"/>
                  </a:lnTo>
                  <a:lnTo>
                    <a:pt x="38339" y="368320"/>
                  </a:lnTo>
                  <a:lnTo>
                    <a:pt x="38329" y="367622"/>
                  </a:lnTo>
                  <a:lnTo>
                    <a:pt x="38124" y="366850"/>
                  </a:lnTo>
                  <a:lnTo>
                    <a:pt x="37805" y="366157"/>
                  </a:lnTo>
                  <a:lnTo>
                    <a:pt x="37518" y="365076"/>
                  </a:lnTo>
                  <a:lnTo>
                    <a:pt x="37504" y="364110"/>
                  </a:lnTo>
                  <a:lnTo>
                    <a:pt x="37379" y="363490"/>
                  </a:lnTo>
                  <a:lnTo>
                    <a:pt x="37057" y="362646"/>
                  </a:lnTo>
                  <a:lnTo>
                    <a:pt x="36464" y="361685"/>
                  </a:lnTo>
                  <a:lnTo>
                    <a:pt x="35759" y="360993"/>
                  </a:lnTo>
                  <a:lnTo>
                    <a:pt x="34857" y="360076"/>
                  </a:lnTo>
                  <a:lnTo>
                    <a:pt x="34266" y="359274"/>
                  </a:lnTo>
                  <a:lnTo>
                    <a:pt x="34020" y="358272"/>
                  </a:lnTo>
                  <a:lnTo>
                    <a:pt x="33936" y="357804"/>
                  </a:lnTo>
                  <a:lnTo>
                    <a:pt x="33926" y="357148"/>
                  </a:lnTo>
                  <a:lnTo>
                    <a:pt x="33834" y="356497"/>
                  </a:lnTo>
                  <a:lnTo>
                    <a:pt x="34311" y="355410"/>
                  </a:lnTo>
                  <a:lnTo>
                    <a:pt x="34437" y="354638"/>
                  </a:lnTo>
                  <a:lnTo>
                    <a:pt x="34338" y="353854"/>
                  </a:lnTo>
                  <a:lnTo>
                    <a:pt x="34216" y="353430"/>
                  </a:lnTo>
                  <a:lnTo>
                    <a:pt x="34012" y="352658"/>
                  </a:lnTo>
                  <a:lnTo>
                    <a:pt x="33653" y="351850"/>
                  </a:lnTo>
                  <a:lnTo>
                    <a:pt x="33251" y="350847"/>
                  </a:lnTo>
                  <a:lnTo>
                    <a:pt x="32697" y="349961"/>
                  </a:lnTo>
                  <a:lnTo>
                    <a:pt x="32262" y="349195"/>
                  </a:lnTo>
                  <a:lnTo>
                    <a:pt x="31939" y="348308"/>
                  </a:lnTo>
                  <a:lnTo>
                    <a:pt x="31610" y="347670"/>
                  </a:lnTo>
                  <a:lnTo>
                    <a:pt x="30730" y="347087"/>
                  </a:lnTo>
                  <a:lnTo>
                    <a:pt x="30598" y="346351"/>
                  </a:lnTo>
                  <a:lnTo>
                    <a:pt x="30624" y="345580"/>
                  </a:lnTo>
                  <a:lnTo>
                    <a:pt x="29885" y="345124"/>
                  </a:lnTo>
                  <a:lnTo>
                    <a:pt x="29601" y="344237"/>
                  </a:lnTo>
                  <a:lnTo>
                    <a:pt x="29585" y="343193"/>
                  </a:lnTo>
                  <a:lnTo>
                    <a:pt x="29617" y="342767"/>
                  </a:lnTo>
                  <a:lnTo>
                    <a:pt x="29723" y="342069"/>
                  </a:lnTo>
                  <a:lnTo>
                    <a:pt x="29713" y="341406"/>
                  </a:lnTo>
                  <a:lnTo>
                    <a:pt x="30010" y="340629"/>
                  </a:lnTo>
                  <a:lnTo>
                    <a:pt x="30230" y="339851"/>
                  </a:lnTo>
                  <a:lnTo>
                    <a:pt x="30567" y="339189"/>
                  </a:lnTo>
                  <a:lnTo>
                    <a:pt x="30794" y="338879"/>
                  </a:lnTo>
                  <a:lnTo>
                    <a:pt x="31170" y="338210"/>
                  </a:lnTo>
                  <a:lnTo>
                    <a:pt x="31880" y="337427"/>
                  </a:lnTo>
                  <a:lnTo>
                    <a:pt x="32420" y="336710"/>
                  </a:lnTo>
                  <a:lnTo>
                    <a:pt x="32530" y="335811"/>
                  </a:lnTo>
                  <a:lnTo>
                    <a:pt x="32062" y="334894"/>
                  </a:lnTo>
                  <a:lnTo>
                    <a:pt x="31605" y="334231"/>
                  </a:lnTo>
                  <a:lnTo>
                    <a:pt x="31130" y="332883"/>
                  </a:lnTo>
                  <a:lnTo>
                    <a:pt x="31047" y="332226"/>
                  </a:lnTo>
                  <a:lnTo>
                    <a:pt x="31618" y="331412"/>
                  </a:lnTo>
                  <a:lnTo>
                    <a:pt x="32417" y="330130"/>
                  </a:lnTo>
                  <a:lnTo>
                    <a:pt x="32792" y="328891"/>
                  </a:lnTo>
                  <a:lnTo>
                    <a:pt x="34738" y="326400"/>
                  </a:lnTo>
                  <a:lnTo>
                    <a:pt x="34872" y="324165"/>
                  </a:lnTo>
                  <a:lnTo>
                    <a:pt x="34559" y="323739"/>
                  </a:lnTo>
                  <a:lnTo>
                    <a:pt x="33964" y="321935"/>
                  </a:lnTo>
                  <a:lnTo>
                    <a:pt x="33293" y="320319"/>
                  </a:lnTo>
                  <a:lnTo>
                    <a:pt x="32976" y="319353"/>
                  </a:lnTo>
                  <a:lnTo>
                    <a:pt x="32621" y="318472"/>
                  </a:lnTo>
                  <a:lnTo>
                    <a:pt x="32572" y="317390"/>
                  </a:lnTo>
                  <a:lnTo>
                    <a:pt x="33061" y="316036"/>
                  </a:lnTo>
                  <a:lnTo>
                    <a:pt x="33902" y="315021"/>
                  </a:lnTo>
                  <a:lnTo>
                    <a:pt x="33385" y="313332"/>
                  </a:lnTo>
                  <a:lnTo>
                    <a:pt x="33531" y="312403"/>
                  </a:lnTo>
                  <a:lnTo>
                    <a:pt x="33744" y="310428"/>
                  </a:lnTo>
                  <a:lnTo>
                    <a:pt x="33110" y="308544"/>
                  </a:lnTo>
                  <a:lnTo>
                    <a:pt x="32714" y="307506"/>
                  </a:lnTo>
                  <a:lnTo>
                    <a:pt x="32570" y="304304"/>
                  </a:lnTo>
                  <a:lnTo>
                    <a:pt x="32362" y="302646"/>
                  </a:lnTo>
                  <a:lnTo>
                    <a:pt x="31848" y="301260"/>
                  </a:lnTo>
                  <a:lnTo>
                    <a:pt x="31766" y="300720"/>
                  </a:lnTo>
                  <a:lnTo>
                    <a:pt x="30517" y="299189"/>
                  </a:lnTo>
                  <a:lnTo>
                    <a:pt x="29354" y="298624"/>
                  </a:lnTo>
                  <a:lnTo>
                    <a:pt x="28499" y="297974"/>
                  </a:lnTo>
                  <a:lnTo>
                    <a:pt x="27220" y="297330"/>
                  </a:lnTo>
                  <a:lnTo>
                    <a:pt x="25841" y="294219"/>
                  </a:lnTo>
                  <a:lnTo>
                    <a:pt x="26296" y="293363"/>
                  </a:lnTo>
                  <a:lnTo>
                    <a:pt x="27020" y="292390"/>
                  </a:lnTo>
                  <a:lnTo>
                    <a:pt x="27160" y="290732"/>
                  </a:lnTo>
                  <a:lnTo>
                    <a:pt x="27022" y="288223"/>
                  </a:lnTo>
                  <a:lnTo>
                    <a:pt x="27398" y="287178"/>
                  </a:lnTo>
                  <a:lnTo>
                    <a:pt x="27112" y="285441"/>
                  </a:lnTo>
                  <a:lnTo>
                    <a:pt x="26888" y="282008"/>
                  </a:lnTo>
                  <a:lnTo>
                    <a:pt x="25767" y="277506"/>
                  </a:lnTo>
                  <a:lnTo>
                    <a:pt x="25374" y="276813"/>
                  </a:lnTo>
                  <a:lnTo>
                    <a:pt x="23533" y="273745"/>
                  </a:lnTo>
                  <a:lnTo>
                    <a:pt x="22711" y="272555"/>
                  </a:lnTo>
                  <a:lnTo>
                    <a:pt x="22077" y="270708"/>
                  </a:lnTo>
                  <a:lnTo>
                    <a:pt x="21975" y="268736"/>
                  </a:lnTo>
                  <a:lnTo>
                    <a:pt x="21890" y="267117"/>
                  </a:lnTo>
                  <a:lnTo>
                    <a:pt x="22904" y="263982"/>
                  </a:lnTo>
                  <a:lnTo>
                    <a:pt x="22940" y="263636"/>
                  </a:lnTo>
                  <a:lnTo>
                    <a:pt x="21868" y="260288"/>
                  </a:lnTo>
                  <a:lnTo>
                    <a:pt x="20846" y="258290"/>
                  </a:lnTo>
                  <a:lnTo>
                    <a:pt x="20452" y="257408"/>
                  </a:lnTo>
                  <a:lnTo>
                    <a:pt x="20164" y="255361"/>
                  </a:lnTo>
                  <a:lnTo>
                    <a:pt x="20537" y="249802"/>
                  </a:lnTo>
                  <a:lnTo>
                    <a:pt x="20757" y="248447"/>
                  </a:lnTo>
                  <a:lnTo>
                    <a:pt x="21166" y="246820"/>
                  </a:lnTo>
                  <a:lnTo>
                    <a:pt x="20617" y="245744"/>
                  </a:lnTo>
                  <a:lnTo>
                    <a:pt x="20340" y="245057"/>
                  </a:lnTo>
                  <a:lnTo>
                    <a:pt x="19016" y="243642"/>
                  </a:lnTo>
                  <a:lnTo>
                    <a:pt x="18497" y="241910"/>
                  </a:lnTo>
                  <a:lnTo>
                    <a:pt x="17667" y="239675"/>
                  </a:lnTo>
                  <a:lnTo>
                    <a:pt x="16839" y="237718"/>
                  </a:lnTo>
                  <a:lnTo>
                    <a:pt x="16090" y="235950"/>
                  </a:lnTo>
                  <a:lnTo>
                    <a:pt x="15427" y="235142"/>
                  </a:lnTo>
                  <a:lnTo>
                    <a:pt x="14025" y="233727"/>
                  </a:lnTo>
                  <a:lnTo>
                    <a:pt x="13828" y="233308"/>
                  </a:lnTo>
                  <a:lnTo>
                    <a:pt x="13702" y="232263"/>
                  </a:lnTo>
                  <a:lnTo>
                    <a:pt x="13161" y="232153"/>
                  </a:lnTo>
                  <a:lnTo>
                    <a:pt x="11952" y="230781"/>
                  </a:lnTo>
                  <a:lnTo>
                    <a:pt x="11401" y="229626"/>
                  </a:lnTo>
                  <a:lnTo>
                    <a:pt x="10737" y="228703"/>
                  </a:lnTo>
                  <a:lnTo>
                    <a:pt x="10141" y="226819"/>
                  </a:lnTo>
                  <a:lnTo>
                    <a:pt x="9818" y="225239"/>
                  </a:lnTo>
                  <a:lnTo>
                    <a:pt x="8537" y="224481"/>
                  </a:lnTo>
                  <a:lnTo>
                    <a:pt x="8032" y="224098"/>
                  </a:lnTo>
                  <a:lnTo>
                    <a:pt x="6973" y="222220"/>
                  </a:lnTo>
                  <a:lnTo>
                    <a:pt x="6812" y="221528"/>
                  </a:lnTo>
                  <a:lnTo>
                    <a:pt x="7188" y="220361"/>
                  </a:lnTo>
                  <a:lnTo>
                    <a:pt x="7236" y="217123"/>
                  </a:lnTo>
                  <a:lnTo>
                    <a:pt x="7111" y="216041"/>
                  </a:lnTo>
                  <a:lnTo>
                    <a:pt x="7097" y="214535"/>
                  </a:lnTo>
                  <a:lnTo>
                    <a:pt x="7165" y="213532"/>
                  </a:lnTo>
                  <a:lnTo>
                    <a:pt x="7767" y="211825"/>
                  </a:lnTo>
                  <a:lnTo>
                    <a:pt x="6867" y="210482"/>
                  </a:lnTo>
                  <a:lnTo>
                    <a:pt x="6435" y="209681"/>
                  </a:lnTo>
                  <a:lnTo>
                    <a:pt x="5654" y="208642"/>
                  </a:lnTo>
                  <a:lnTo>
                    <a:pt x="6060" y="206515"/>
                  </a:lnTo>
                  <a:lnTo>
                    <a:pt x="6088" y="205434"/>
                  </a:lnTo>
                  <a:lnTo>
                    <a:pt x="5810" y="204511"/>
                  </a:lnTo>
                  <a:lnTo>
                    <a:pt x="5025" y="203089"/>
                  </a:lnTo>
                  <a:lnTo>
                    <a:pt x="4671" y="202323"/>
                  </a:lnTo>
                  <a:lnTo>
                    <a:pt x="4736" y="200969"/>
                  </a:lnTo>
                  <a:lnTo>
                    <a:pt x="4805" y="200081"/>
                  </a:lnTo>
                  <a:lnTo>
                    <a:pt x="4259" y="199431"/>
                  </a:lnTo>
                  <a:lnTo>
                    <a:pt x="3871" y="199201"/>
                  </a:lnTo>
                  <a:lnTo>
                    <a:pt x="2512" y="198326"/>
                  </a:lnTo>
                  <a:lnTo>
                    <a:pt x="2277" y="197986"/>
                  </a:lnTo>
                  <a:lnTo>
                    <a:pt x="2112" y="196752"/>
                  </a:lnTo>
                  <a:lnTo>
                    <a:pt x="2260" y="196017"/>
                  </a:lnTo>
                  <a:lnTo>
                    <a:pt x="2443" y="195009"/>
                  </a:lnTo>
                  <a:lnTo>
                    <a:pt x="2053" y="194511"/>
                  </a:lnTo>
                  <a:lnTo>
                    <a:pt x="1397" y="194444"/>
                  </a:lnTo>
                  <a:lnTo>
                    <a:pt x="777" y="194256"/>
                  </a:lnTo>
                  <a:lnTo>
                    <a:pt x="157" y="193952"/>
                  </a:lnTo>
                  <a:lnTo>
                    <a:pt x="0" y="193642"/>
                  </a:lnTo>
                  <a:lnTo>
                    <a:pt x="922" y="193290"/>
                  </a:lnTo>
                  <a:lnTo>
                    <a:pt x="1848" y="193241"/>
                  </a:lnTo>
                  <a:lnTo>
                    <a:pt x="2580" y="193004"/>
                  </a:lnTo>
                  <a:lnTo>
                    <a:pt x="3039" y="192573"/>
                  </a:lnTo>
                  <a:lnTo>
                    <a:pt x="3339" y="191643"/>
                  </a:lnTo>
                  <a:lnTo>
                    <a:pt x="3490" y="191290"/>
                  </a:lnTo>
                  <a:lnTo>
                    <a:pt x="3600" y="190598"/>
                  </a:lnTo>
                  <a:lnTo>
                    <a:pt x="3671" y="189899"/>
                  </a:lnTo>
                  <a:lnTo>
                    <a:pt x="3624" y="188897"/>
                  </a:lnTo>
                  <a:lnTo>
                    <a:pt x="4733" y="187925"/>
                  </a:lnTo>
                  <a:lnTo>
                    <a:pt x="5425" y="187530"/>
                  </a:lnTo>
                  <a:lnTo>
                    <a:pt x="5881" y="186716"/>
                  </a:lnTo>
                  <a:lnTo>
                    <a:pt x="6066" y="185938"/>
                  </a:lnTo>
                  <a:lnTo>
                    <a:pt x="6562" y="185240"/>
                  </a:lnTo>
                  <a:lnTo>
                    <a:pt x="6635" y="184814"/>
                  </a:lnTo>
                  <a:lnTo>
                    <a:pt x="5741" y="184055"/>
                  </a:lnTo>
                  <a:lnTo>
                    <a:pt x="5155" y="183290"/>
                  </a:lnTo>
                  <a:lnTo>
                    <a:pt x="5068" y="182245"/>
                  </a:lnTo>
                  <a:lnTo>
                    <a:pt x="5712" y="180847"/>
                  </a:lnTo>
                  <a:lnTo>
                    <a:pt x="5344" y="178575"/>
                  </a:lnTo>
                  <a:lnTo>
                    <a:pt x="5439" y="176260"/>
                  </a:lnTo>
                  <a:lnTo>
                    <a:pt x="6471" y="175203"/>
                  </a:lnTo>
                  <a:lnTo>
                    <a:pt x="6963" y="174122"/>
                  </a:lnTo>
                  <a:lnTo>
                    <a:pt x="7187" y="173229"/>
                  </a:lnTo>
                  <a:lnTo>
                    <a:pt x="8261" y="172560"/>
                  </a:lnTo>
                  <a:lnTo>
                    <a:pt x="9419" y="172554"/>
                  </a:lnTo>
                  <a:lnTo>
                    <a:pt x="10655" y="172615"/>
                  </a:lnTo>
                  <a:lnTo>
                    <a:pt x="12274" y="172445"/>
                  </a:lnTo>
                  <a:lnTo>
                    <a:pt x="13158" y="172050"/>
                  </a:lnTo>
                  <a:lnTo>
                    <a:pt x="14001" y="171352"/>
                  </a:lnTo>
                  <a:lnTo>
                    <a:pt x="15143" y="169601"/>
                  </a:lnTo>
                  <a:lnTo>
                    <a:pt x="15541" y="166582"/>
                  </a:lnTo>
                  <a:lnTo>
                    <a:pt x="15448" y="164887"/>
                  </a:lnTo>
                  <a:lnTo>
                    <a:pt x="15279" y="163265"/>
                  </a:lnTo>
                  <a:lnTo>
                    <a:pt x="14845" y="162190"/>
                  </a:lnTo>
                  <a:lnTo>
                    <a:pt x="15031" y="161497"/>
                  </a:lnTo>
                  <a:lnTo>
                    <a:pt x="15245" y="159823"/>
                  </a:lnTo>
                  <a:lnTo>
                    <a:pt x="14483" y="156327"/>
                  </a:lnTo>
                  <a:lnTo>
                    <a:pt x="13923" y="154134"/>
                  </a:lnTo>
                  <a:lnTo>
                    <a:pt x="13726" y="153709"/>
                  </a:lnTo>
                  <a:lnTo>
                    <a:pt x="12928" y="150787"/>
                  </a:lnTo>
                  <a:lnTo>
                    <a:pt x="12803" y="149821"/>
                  </a:lnTo>
                  <a:lnTo>
                    <a:pt x="12282" y="147700"/>
                  </a:lnTo>
                  <a:lnTo>
                    <a:pt x="11916" y="145580"/>
                  </a:lnTo>
                  <a:lnTo>
                    <a:pt x="12026" y="144966"/>
                  </a:lnTo>
                  <a:lnTo>
                    <a:pt x="12129" y="143575"/>
                  </a:lnTo>
                  <a:lnTo>
                    <a:pt x="12433" y="143071"/>
                  </a:lnTo>
                  <a:lnTo>
                    <a:pt x="12772" y="142098"/>
                  </a:lnTo>
                  <a:lnTo>
                    <a:pt x="12570" y="141096"/>
                  </a:lnTo>
                  <a:lnTo>
                    <a:pt x="12250" y="139790"/>
                  </a:lnTo>
                  <a:lnTo>
                    <a:pt x="12193" y="137822"/>
                  </a:lnTo>
                  <a:lnTo>
                    <a:pt x="14731" y="132469"/>
                  </a:lnTo>
                  <a:lnTo>
                    <a:pt x="15367" y="130300"/>
                  </a:lnTo>
                  <a:lnTo>
                    <a:pt x="15480" y="125708"/>
                  </a:lnTo>
                  <a:lnTo>
                    <a:pt x="15491" y="122737"/>
                  </a:lnTo>
                  <a:lnTo>
                    <a:pt x="15778" y="120258"/>
                  </a:lnTo>
                  <a:lnTo>
                    <a:pt x="15826" y="117056"/>
                  </a:lnTo>
                  <a:lnTo>
                    <a:pt x="15428" y="115708"/>
                  </a:lnTo>
                  <a:lnTo>
                    <a:pt x="14721" y="114328"/>
                  </a:lnTo>
                  <a:lnTo>
                    <a:pt x="13768" y="111364"/>
                  </a:lnTo>
                  <a:lnTo>
                    <a:pt x="12757" y="110598"/>
                  </a:lnTo>
                  <a:lnTo>
                    <a:pt x="12093" y="109760"/>
                  </a:lnTo>
                  <a:lnTo>
                    <a:pt x="11430" y="108915"/>
                  </a:lnTo>
                  <a:lnTo>
                    <a:pt x="11962" y="107986"/>
                  </a:lnTo>
                  <a:lnTo>
                    <a:pt x="12458" y="107324"/>
                  </a:lnTo>
                  <a:lnTo>
                    <a:pt x="11834" y="106673"/>
                  </a:lnTo>
                  <a:lnTo>
                    <a:pt x="10744" y="105641"/>
                  </a:lnTo>
                  <a:lnTo>
                    <a:pt x="10658" y="104638"/>
                  </a:lnTo>
                  <a:lnTo>
                    <a:pt x="10771" y="104292"/>
                  </a:lnTo>
                  <a:lnTo>
                    <a:pt x="10336" y="103210"/>
                  </a:lnTo>
                  <a:lnTo>
                    <a:pt x="9742" y="101442"/>
                  </a:lnTo>
                  <a:lnTo>
                    <a:pt x="9498" y="100093"/>
                  </a:lnTo>
                  <a:lnTo>
                    <a:pt x="9139" y="98824"/>
                  </a:lnTo>
                  <a:lnTo>
                    <a:pt x="8285" y="98289"/>
                  </a:lnTo>
                  <a:lnTo>
                    <a:pt x="8122" y="97408"/>
                  </a:lnTo>
                  <a:lnTo>
                    <a:pt x="7851" y="97256"/>
                  </a:lnTo>
                  <a:lnTo>
                    <a:pt x="7116" y="97032"/>
                  </a:lnTo>
                  <a:lnTo>
                    <a:pt x="6683" y="96187"/>
                  </a:lnTo>
                  <a:lnTo>
                    <a:pt x="7409" y="95252"/>
                  </a:lnTo>
                  <a:lnTo>
                    <a:pt x="7551" y="93897"/>
                  </a:lnTo>
                  <a:lnTo>
                    <a:pt x="7928" y="92931"/>
                  </a:lnTo>
                  <a:lnTo>
                    <a:pt x="8002" y="92542"/>
                  </a:lnTo>
                  <a:lnTo>
                    <a:pt x="7879" y="91849"/>
                  </a:lnTo>
                  <a:lnTo>
                    <a:pt x="7601" y="90889"/>
                  </a:lnTo>
                  <a:lnTo>
                    <a:pt x="7749" y="90227"/>
                  </a:lnTo>
                  <a:lnTo>
                    <a:pt x="8398" y="89450"/>
                  </a:lnTo>
                  <a:lnTo>
                    <a:pt x="8623" y="88751"/>
                  </a:lnTo>
                  <a:lnTo>
                    <a:pt x="9196" y="87973"/>
                  </a:lnTo>
                  <a:lnTo>
                    <a:pt x="10029" y="86230"/>
                  </a:lnTo>
                  <a:lnTo>
                    <a:pt x="10021" y="85343"/>
                  </a:lnTo>
                  <a:lnTo>
                    <a:pt x="10506" y="83526"/>
                  </a:lnTo>
                  <a:lnTo>
                    <a:pt x="11881" y="81929"/>
                  </a:lnTo>
                  <a:lnTo>
                    <a:pt x="12913" y="80877"/>
                  </a:lnTo>
                  <a:lnTo>
                    <a:pt x="13011" y="78903"/>
                  </a:lnTo>
                  <a:lnTo>
                    <a:pt x="13184" y="76552"/>
                  </a:lnTo>
                  <a:lnTo>
                    <a:pt x="13324" y="75045"/>
                  </a:lnTo>
                  <a:lnTo>
                    <a:pt x="13422" y="73149"/>
                  </a:lnTo>
                  <a:lnTo>
                    <a:pt x="13406" y="71333"/>
                  </a:lnTo>
                  <a:lnTo>
                    <a:pt x="14205" y="70051"/>
                  </a:lnTo>
                  <a:lnTo>
                    <a:pt x="13877" y="67937"/>
                  </a:lnTo>
                  <a:lnTo>
                    <a:pt x="13216" y="67360"/>
                  </a:lnTo>
                  <a:lnTo>
                    <a:pt x="12978" y="66746"/>
                  </a:lnTo>
                  <a:lnTo>
                    <a:pt x="13241" y="65932"/>
                  </a:lnTo>
                  <a:lnTo>
                    <a:pt x="13588" y="65738"/>
                  </a:lnTo>
                  <a:lnTo>
                    <a:pt x="13870" y="62876"/>
                  </a:lnTo>
                  <a:lnTo>
                    <a:pt x="14276" y="60786"/>
                  </a:lnTo>
                  <a:lnTo>
                    <a:pt x="14208" y="57585"/>
                  </a:lnTo>
                  <a:lnTo>
                    <a:pt x="13789" y="53964"/>
                  </a:lnTo>
                  <a:lnTo>
                    <a:pt x="13664" y="52803"/>
                  </a:lnTo>
                  <a:lnTo>
                    <a:pt x="13108" y="51072"/>
                  </a:lnTo>
                  <a:lnTo>
                    <a:pt x="12678" y="50574"/>
                  </a:lnTo>
                  <a:lnTo>
                    <a:pt x="12474" y="49383"/>
                  </a:lnTo>
                  <a:lnTo>
                    <a:pt x="12775" y="48569"/>
                  </a:lnTo>
                  <a:lnTo>
                    <a:pt x="12928" y="48332"/>
                  </a:lnTo>
                  <a:lnTo>
                    <a:pt x="13495" y="47093"/>
                  </a:lnTo>
                  <a:lnTo>
                    <a:pt x="13939" y="44808"/>
                  </a:lnTo>
                  <a:lnTo>
                    <a:pt x="14315" y="43727"/>
                  </a:lnTo>
                  <a:lnTo>
                    <a:pt x="14498" y="42682"/>
                  </a:lnTo>
                  <a:lnTo>
                    <a:pt x="14336" y="41874"/>
                  </a:lnTo>
                  <a:lnTo>
                    <a:pt x="14054" y="40604"/>
                  </a:lnTo>
                  <a:lnTo>
                    <a:pt x="13811" y="39328"/>
                  </a:lnTo>
                  <a:lnTo>
                    <a:pt x="13882" y="38557"/>
                  </a:lnTo>
                  <a:lnTo>
                    <a:pt x="14266" y="38441"/>
                  </a:lnTo>
                  <a:lnTo>
                    <a:pt x="14724" y="37736"/>
                  </a:lnTo>
                  <a:lnTo>
                    <a:pt x="14291" y="36892"/>
                  </a:lnTo>
                  <a:lnTo>
                    <a:pt x="14092" y="36163"/>
                  </a:lnTo>
                  <a:lnTo>
                    <a:pt x="14705" y="35653"/>
                  </a:lnTo>
                  <a:lnTo>
                    <a:pt x="15381" y="33642"/>
                  </a:lnTo>
                  <a:lnTo>
                    <a:pt x="15761" y="32979"/>
                  </a:lnTo>
                  <a:lnTo>
                    <a:pt x="16919" y="32894"/>
                  </a:lnTo>
                  <a:lnTo>
                    <a:pt x="17408" y="31576"/>
                  </a:lnTo>
                  <a:lnTo>
                    <a:pt x="17559" y="31187"/>
                  </a:lnTo>
                  <a:lnTo>
                    <a:pt x="18444" y="30829"/>
                  </a:lnTo>
                  <a:lnTo>
                    <a:pt x="18772" y="28702"/>
                  </a:lnTo>
                  <a:lnTo>
                    <a:pt x="18682" y="27396"/>
                  </a:lnTo>
                  <a:lnTo>
                    <a:pt x="18321" y="25817"/>
                  </a:lnTo>
                  <a:lnTo>
                    <a:pt x="17684" y="23617"/>
                  </a:lnTo>
                  <a:lnTo>
                    <a:pt x="17712" y="22500"/>
                  </a:lnTo>
                  <a:lnTo>
                    <a:pt x="18398" y="21570"/>
                  </a:lnTo>
                  <a:lnTo>
                    <a:pt x="19319" y="20981"/>
                  </a:lnTo>
                  <a:lnTo>
                    <a:pt x="21940" y="20604"/>
                  </a:lnTo>
                  <a:lnTo>
                    <a:pt x="22821" y="19862"/>
                  </a:lnTo>
                  <a:lnTo>
                    <a:pt x="23388" y="18587"/>
                  </a:lnTo>
                  <a:lnTo>
                    <a:pt x="23759" y="1688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" name="object 8">
              <a:extLst>
                <a:ext uri="{FF2B5EF4-FFF2-40B4-BE49-F238E27FC236}">
                  <a16:creationId xmlns:a16="http://schemas.microsoft.com/office/drawing/2014/main" id="{ACF96AFA-D27A-460F-89E5-06B259334127}"/>
                </a:ext>
              </a:extLst>
            </p:cNvPr>
            <p:cNvSpPr/>
            <p:nvPr/>
          </p:nvSpPr>
          <p:spPr>
            <a:xfrm>
              <a:off x="2878392" y="734509"/>
              <a:ext cx="724672" cy="455027"/>
            </a:xfrm>
            <a:custGeom>
              <a:avLst/>
              <a:gdLst/>
              <a:ahLst/>
              <a:cxnLst/>
              <a:rect l="l" t="t" r="r" b="b"/>
              <a:pathLst>
                <a:path w="724672" h="455027">
                  <a:moveTo>
                    <a:pt x="26423" y="1661"/>
                  </a:moveTo>
                  <a:lnTo>
                    <a:pt x="26102" y="0"/>
                  </a:lnTo>
                  <a:lnTo>
                    <a:pt x="28619" y="1470"/>
                  </a:lnTo>
                  <a:lnTo>
                    <a:pt x="30279" y="4018"/>
                  </a:lnTo>
                  <a:lnTo>
                    <a:pt x="31780" y="6029"/>
                  </a:lnTo>
                  <a:lnTo>
                    <a:pt x="34148" y="9121"/>
                  </a:lnTo>
                  <a:lnTo>
                    <a:pt x="34952" y="12986"/>
                  </a:lnTo>
                  <a:lnTo>
                    <a:pt x="34722" y="13915"/>
                  </a:lnTo>
                  <a:lnTo>
                    <a:pt x="34661" y="17163"/>
                  </a:lnTo>
                  <a:lnTo>
                    <a:pt x="34526" y="21257"/>
                  </a:lnTo>
                  <a:lnTo>
                    <a:pt x="34149" y="24194"/>
                  </a:lnTo>
                  <a:lnTo>
                    <a:pt x="33541" y="27906"/>
                  </a:lnTo>
                  <a:lnTo>
                    <a:pt x="33333" y="33240"/>
                  </a:lnTo>
                  <a:lnTo>
                    <a:pt x="32488" y="36643"/>
                  </a:lnTo>
                  <a:lnTo>
                    <a:pt x="31882" y="40586"/>
                  </a:lnTo>
                  <a:lnTo>
                    <a:pt x="29317" y="45069"/>
                  </a:lnTo>
                  <a:lnTo>
                    <a:pt x="26608" y="51794"/>
                  </a:lnTo>
                  <a:lnTo>
                    <a:pt x="25519" y="53496"/>
                  </a:lnTo>
                  <a:lnTo>
                    <a:pt x="23964" y="56127"/>
                  </a:lnTo>
                  <a:lnTo>
                    <a:pt x="21399" y="60379"/>
                  </a:lnTo>
                  <a:lnTo>
                    <a:pt x="20008" y="64398"/>
                  </a:lnTo>
                  <a:lnTo>
                    <a:pt x="19166" y="68265"/>
                  </a:lnTo>
                  <a:lnTo>
                    <a:pt x="18700" y="69271"/>
                  </a:lnTo>
                  <a:lnTo>
                    <a:pt x="17701" y="72980"/>
                  </a:lnTo>
                  <a:lnTo>
                    <a:pt x="16540" y="75996"/>
                  </a:lnTo>
                  <a:lnTo>
                    <a:pt x="15069" y="79629"/>
                  </a:lnTo>
                  <a:lnTo>
                    <a:pt x="14289" y="80479"/>
                  </a:lnTo>
                  <a:lnTo>
                    <a:pt x="12971" y="83417"/>
                  </a:lnTo>
                  <a:lnTo>
                    <a:pt x="11886" y="85659"/>
                  </a:lnTo>
                  <a:lnTo>
                    <a:pt x="11267" y="87284"/>
                  </a:lnTo>
                  <a:lnTo>
                    <a:pt x="10531" y="90698"/>
                  </a:lnTo>
                  <a:lnTo>
                    <a:pt x="10532" y="95085"/>
                  </a:lnTo>
                  <a:lnTo>
                    <a:pt x="11784" y="97071"/>
                  </a:lnTo>
                  <a:lnTo>
                    <a:pt x="12095" y="98669"/>
                  </a:lnTo>
                  <a:lnTo>
                    <a:pt x="14899" y="102236"/>
                  </a:lnTo>
                  <a:lnTo>
                    <a:pt x="15421" y="101892"/>
                  </a:lnTo>
                  <a:lnTo>
                    <a:pt x="17380" y="101582"/>
                  </a:lnTo>
                  <a:lnTo>
                    <a:pt x="18792" y="101582"/>
                  </a:lnTo>
                  <a:lnTo>
                    <a:pt x="20126" y="101892"/>
                  </a:lnTo>
                  <a:lnTo>
                    <a:pt x="21228" y="102742"/>
                  </a:lnTo>
                  <a:lnTo>
                    <a:pt x="24683" y="103593"/>
                  </a:lnTo>
                  <a:lnTo>
                    <a:pt x="26252" y="103669"/>
                  </a:lnTo>
                  <a:lnTo>
                    <a:pt x="28449" y="103979"/>
                  </a:lnTo>
                  <a:lnTo>
                    <a:pt x="31120" y="104827"/>
                  </a:lnTo>
                  <a:lnTo>
                    <a:pt x="34965" y="105291"/>
                  </a:lnTo>
                  <a:lnTo>
                    <a:pt x="37241" y="105753"/>
                  </a:lnTo>
                  <a:lnTo>
                    <a:pt x="42571" y="105288"/>
                  </a:lnTo>
                  <a:lnTo>
                    <a:pt x="44140" y="105364"/>
                  </a:lnTo>
                  <a:lnTo>
                    <a:pt x="46963" y="105364"/>
                  </a:lnTo>
                  <a:lnTo>
                    <a:pt x="49628" y="105209"/>
                  </a:lnTo>
                  <a:lnTo>
                    <a:pt x="53312" y="104745"/>
                  </a:lnTo>
                  <a:lnTo>
                    <a:pt x="55660" y="103970"/>
                  </a:lnTo>
                  <a:lnTo>
                    <a:pt x="60440" y="103275"/>
                  </a:lnTo>
                  <a:lnTo>
                    <a:pt x="62551" y="101959"/>
                  </a:lnTo>
                  <a:lnTo>
                    <a:pt x="64973" y="100413"/>
                  </a:lnTo>
                  <a:lnTo>
                    <a:pt x="67240" y="98866"/>
                  </a:lnTo>
                  <a:lnTo>
                    <a:pt x="69739" y="97011"/>
                  </a:lnTo>
                  <a:lnTo>
                    <a:pt x="72324" y="96391"/>
                  </a:lnTo>
                  <a:lnTo>
                    <a:pt x="74667" y="94690"/>
                  </a:lnTo>
                  <a:lnTo>
                    <a:pt x="77095" y="93994"/>
                  </a:lnTo>
                  <a:lnTo>
                    <a:pt x="78428" y="93994"/>
                  </a:lnTo>
                  <a:lnTo>
                    <a:pt x="82824" y="94842"/>
                  </a:lnTo>
                  <a:lnTo>
                    <a:pt x="84712" y="96002"/>
                  </a:lnTo>
                  <a:lnTo>
                    <a:pt x="87782" y="98165"/>
                  </a:lnTo>
                  <a:lnTo>
                    <a:pt x="90773" y="100407"/>
                  </a:lnTo>
                  <a:lnTo>
                    <a:pt x="92585" y="101953"/>
                  </a:lnTo>
                  <a:lnTo>
                    <a:pt x="95660" y="105200"/>
                  </a:lnTo>
                  <a:lnTo>
                    <a:pt x="97710" y="107363"/>
                  </a:lnTo>
                  <a:lnTo>
                    <a:pt x="98902" y="110300"/>
                  </a:lnTo>
                  <a:lnTo>
                    <a:pt x="100171" y="113159"/>
                  </a:lnTo>
                  <a:lnTo>
                    <a:pt x="101202" y="115249"/>
                  </a:lnTo>
                  <a:lnTo>
                    <a:pt x="101615" y="119189"/>
                  </a:lnTo>
                  <a:lnTo>
                    <a:pt x="102495" y="122436"/>
                  </a:lnTo>
                  <a:lnTo>
                    <a:pt x="102896" y="124213"/>
                  </a:lnTo>
                  <a:lnTo>
                    <a:pt x="104015" y="128311"/>
                  </a:lnTo>
                  <a:lnTo>
                    <a:pt x="104429" y="132564"/>
                  </a:lnTo>
                  <a:lnTo>
                    <a:pt x="105782" y="136351"/>
                  </a:lnTo>
                  <a:lnTo>
                    <a:pt x="107372" y="140525"/>
                  </a:lnTo>
                  <a:lnTo>
                    <a:pt x="108566" y="143928"/>
                  </a:lnTo>
                  <a:lnTo>
                    <a:pt x="109917" y="147405"/>
                  </a:lnTo>
                  <a:lnTo>
                    <a:pt x="112597" y="149954"/>
                  </a:lnTo>
                  <a:lnTo>
                    <a:pt x="114408" y="151270"/>
                  </a:lnTo>
                  <a:lnTo>
                    <a:pt x="116457" y="153201"/>
                  </a:lnTo>
                  <a:lnTo>
                    <a:pt x="119221" y="156911"/>
                  </a:lnTo>
                  <a:lnTo>
                    <a:pt x="120876" y="158535"/>
                  </a:lnTo>
                  <a:lnTo>
                    <a:pt x="125439" y="161394"/>
                  </a:lnTo>
                  <a:lnTo>
                    <a:pt x="127800" y="162940"/>
                  </a:lnTo>
                  <a:lnTo>
                    <a:pt x="131810" y="165024"/>
                  </a:lnTo>
                  <a:lnTo>
                    <a:pt x="135666" y="167576"/>
                  </a:lnTo>
                  <a:lnTo>
                    <a:pt x="138181" y="168657"/>
                  </a:lnTo>
                  <a:lnTo>
                    <a:pt x="140772" y="169274"/>
                  </a:lnTo>
                  <a:lnTo>
                    <a:pt x="141862" y="169462"/>
                  </a:lnTo>
                  <a:lnTo>
                    <a:pt x="143911" y="169815"/>
                  </a:lnTo>
                  <a:lnTo>
                    <a:pt x="147914" y="170434"/>
                  </a:lnTo>
                  <a:lnTo>
                    <a:pt x="151131" y="170741"/>
                  </a:lnTo>
                  <a:lnTo>
                    <a:pt x="155444" y="170662"/>
                  </a:lnTo>
                  <a:lnTo>
                    <a:pt x="158659" y="170662"/>
                  </a:lnTo>
                  <a:lnTo>
                    <a:pt x="164302" y="170043"/>
                  </a:lnTo>
                  <a:lnTo>
                    <a:pt x="168691" y="169656"/>
                  </a:lnTo>
                  <a:lnTo>
                    <a:pt x="171592" y="169499"/>
                  </a:lnTo>
                  <a:lnTo>
                    <a:pt x="176136" y="168803"/>
                  </a:lnTo>
                  <a:lnTo>
                    <a:pt x="180837" y="168108"/>
                  </a:lnTo>
                  <a:lnTo>
                    <a:pt x="186167" y="167564"/>
                  </a:lnTo>
                  <a:lnTo>
                    <a:pt x="192437" y="166868"/>
                  </a:lnTo>
                  <a:lnTo>
                    <a:pt x="195415" y="166558"/>
                  </a:lnTo>
                  <a:lnTo>
                    <a:pt x="199962" y="166245"/>
                  </a:lnTo>
                  <a:lnTo>
                    <a:pt x="204746" y="166324"/>
                  </a:lnTo>
                  <a:lnTo>
                    <a:pt x="210867" y="167172"/>
                  </a:lnTo>
                  <a:lnTo>
                    <a:pt x="213456" y="167327"/>
                  </a:lnTo>
                  <a:lnTo>
                    <a:pt x="216594" y="167558"/>
                  </a:lnTo>
                  <a:lnTo>
                    <a:pt x="219963" y="167093"/>
                  </a:lnTo>
                  <a:lnTo>
                    <a:pt x="225138" y="166938"/>
                  </a:lnTo>
                  <a:lnTo>
                    <a:pt x="228668" y="167090"/>
                  </a:lnTo>
                  <a:lnTo>
                    <a:pt x="233138" y="167245"/>
                  </a:lnTo>
                  <a:lnTo>
                    <a:pt x="236197" y="167245"/>
                  </a:lnTo>
                  <a:lnTo>
                    <a:pt x="239333" y="167087"/>
                  </a:lnTo>
                  <a:lnTo>
                    <a:pt x="243412" y="167318"/>
                  </a:lnTo>
                  <a:lnTo>
                    <a:pt x="248279" y="168244"/>
                  </a:lnTo>
                  <a:lnTo>
                    <a:pt x="252284" y="169405"/>
                  </a:lnTo>
                  <a:lnTo>
                    <a:pt x="253621" y="170176"/>
                  </a:lnTo>
                  <a:lnTo>
                    <a:pt x="258495" y="172494"/>
                  </a:lnTo>
                  <a:lnTo>
                    <a:pt x="262263" y="173344"/>
                  </a:lnTo>
                  <a:lnTo>
                    <a:pt x="265248" y="174195"/>
                  </a:lnTo>
                  <a:lnTo>
                    <a:pt x="267916" y="174501"/>
                  </a:lnTo>
                  <a:lnTo>
                    <a:pt x="271374" y="175893"/>
                  </a:lnTo>
                  <a:lnTo>
                    <a:pt x="288097" y="179754"/>
                  </a:lnTo>
                  <a:lnTo>
                    <a:pt x="306050" y="178976"/>
                  </a:lnTo>
                  <a:lnTo>
                    <a:pt x="314280" y="178202"/>
                  </a:lnTo>
                  <a:lnTo>
                    <a:pt x="316868" y="178201"/>
                  </a:lnTo>
                  <a:lnTo>
                    <a:pt x="322353" y="177351"/>
                  </a:lnTo>
                  <a:lnTo>
                    <a:pt x="325725" y="177272"/>
                  </a:lnTo>
                  <a:lnTo>
                    <a:pt x="330899" y="177038"/>
                  </a:lnTo>
                  <a:lnTo>
                    <a:pt x="334268" y="176498"/>
                  </a:lnTo>
                  <a:lnTo>
                    <a:pt x="337952" y="176109"/>
                  </a:lnTo>
                  <a:lnTo>
                    <a:pt x="339988" y="175647"/>
                  </a:lnTo>
                  <a:lnTo>
                    <a:pt x="343043" y="174948"/>
                  </a:lnTo>
                  <a:lnTo>
                    <a:pt x="348520" y="172552"/>
                  </a:lnTo>
                  <a:lnTo>
                    <a:pt x="350870" y="172087"/>
                  </a:lnTo>
                  <a:lnTo>
                    <a:pt x="354712" y="171932"/>
                  </a:lnTo>
                  <a:lnTo>
                    <a:pt x="356749" y="171622"/>
                  </a:lnTo>
                  <a:lnTo>
                    <a:pt x="359802" y="170617"/>
                  </a:lnTo>
                  <a:lnTo>
                    <a:pt x="363957" y="170462"/>
                  </a:lnTo>
                  <a:lnTo>
                    <a:pt x="366389" y="170693"/>
                  </a:lnTo>
                  <a:lnTo>
                    <a:pt x="411180" y="158861"/>
                  </a:lnTo>
                  <a:lnTo>
                    <a:pt x="431219" y="148843"/>
                  </a:lnTo>
                  <a:lnTo>
                    <a:pt x="437595" y="145650"/>
                  </a:lnTo>
                  <a:lnTo>
                    <a:pt x="445792" y="142464"/>
                  </a:lnTo>
                  <a:lnTo>
                    <a:pt x="457633" y="138818"/>
                  </a:lnTo>
                  <a:lnTo>
                    <a:pt x="471295" y="136087"/>
                  </a:lnTo>
                  <a:lnTo>
                    <a:pt x="480859" y="134268"/>
                  </a:lnTo>
                  <a:lnTo>
                    <a:pt x="494977" y="134268"/>
                  </a:lnTo>
                  <a:lnTo>
                    <a:pt x="505452" y="130623"/>
                  </a:lnTo>
                  <a:lnTo>
                    <a:pt x="514560" y="124250"/>
                  </a:lnTo>
                  <a:lnTo>
                    <a:pt x="522758" y="123336"/>
                  </a:lnTo>
                  <a:lnTo>
                    <a:pt x="532322" y="122883"/>
                  </a:lnTo>
                  <a:lnTo>
                    <a:pt x="540974" y="123335"/>
                  </a:lnTo>
                  <a:lnTo>
                    <a:pt x="551905" y="124702"/>
                  </a:lnTo>
                  <a:lnTo>
                    <a:pt x="560567" y="128284"/>
                  </a:lnTo>
                  <a:lnTo>
                    <a:pt x="561136" y="128050"/>
                  </a:lnTo>
                  <a:lnTo>
                    <a:pt x="565056" y="128843"/>
                  </a:lnTo>
                  <a:lnTo>
                    <a:pt x="568835" y="130523"/>
                  </a:lnTo>
                  <a:lnTo>
                    <a:pt x="570935" y="132622"/>
                  </a:lnTo>
                  <a:lnTo>
                    <a:pt x="572615" y="134022"/>
                  </a:lnTo>
                  <a:lnTo>
                    <a:pt x="575554" y="136121"/>
                  </a:lnTo>
                  <a:lnTo>
                    <a:pt x="578073" y="137801"/>
                  </a:lnTo>
                  <a:lnTo>
                    <a:pt x="580592" y="139620"/>
                  </a:lnTo>
                  <a:lnTo>
                    <a:pt x="583532" y="140598"/>
                  </a:lnTo>
                  <a:lnTo>
                    <a:pt x="585771" y="140878"/>
                  </a:lnTo>
                  <a:lnTo>
                    <a:pt x="590530" y="142558"/>
                  </a:lnTo>
                  <a:lnTo>
                    <a:pt x="596858" y="146416"/>
                  </a:lnTo>
                  <a:lnTo>
                    <a:pt x="602476" y="149988"/>
                  </a:lnTo>
                  <a:lnTo>
                    <a:pt x="613202" y="149988"/>
                  </a:lnTo>
                  <a:lnTo>
                    <a:pt x="622907" y="144882"/>
                  </a:lnTo>
                  <a:lnTo>
                    <a:pt x="629649" y="136027"/>
                  </a:lnTo>
                  <a:lnTo>
                    <a:pt x="631427" y="134933"/>
                  </a:lnTo>
                  <a:lnTo>
                    <a:pt x="634436" y="131516"/>
                  </a:lnTo>
                  <a:lnTo>
                    <a:pt x="635667" y="129873"/>
                  </a:lnTo>
                  <a:lnTo>
                    <a:pt x="636214" y="129736"/>
                  </a:lnTo>
                  <a:lnTo>
                    <a:pt x="637035" y="128915"/>
                  </a:lnTo>
                  <a:lnTo>
                    <a:pt x="638402" y="128779"/>
                  </a:lnTo>
                  <a:lnTo>
                    <a:pt x="639497" y="127548"/>
                  </a:lnTo>
                  <a:lnTo>
                    <a:pt x="641411" y="125908"/>
                  </a:lnTo>
                  <a:lnTo>
                    <a:pt x="643053" y="124675"/>
                  </a:lnTo>
                  <a:lnTo>
                    <a:pt x="645104" y="123991"/>
                  </a:lnTo>
                  <a:lnTo>
                    <a:pt x="648113" y="122078"/>
                  </a:lnTo>
                  <a:lnTo>
                    <a:pt x="655596" y="119344"/>
                  </a:lnTo>
                  <a:lnTo>
                    <a:pt x="661214" y="114232"/>
                  </a:lnTo>
                  <a:lnTo>
                    <a:pt x="664789" y="110149"/>
                  </a:lnTo>
                  <a:lnTo>
                    <a:pt x="669387" y="107594"/>
                  </a:lnTo>
                  <a:lnTo>
                    <a:pt x="674494" y="101974"/>
                  </a:lnTo>
                  <a:lnTo>
                    <a:pt x="681074" y="94177"/>
                  </a:lnTo>
                  <a:lnTo>
                    <a:pt x="682579" y="97051"/>
                  </a:lnTo>
                  <a:lnTo>
                    <a:pt x="683673" y="98554"/>
                  </a:lnTo>
                  <a:lnTo>
                    <a:pt x="684357" y="99648"/>
                  </a:lnTo>
                  <a:lnTo>
                    <a:pt x="684903" y="100058"/>
                  </a:lnTo>
                  <a:lnTo>
                    <a:pt x="684220" y="101835"/>
                  </a:lnTo>
                  <a:lnTo>
                    <a:pt x="684493" y="103068"/>
                  </a:lnTo>
                  <a:lnTo>
                    <a:pt x="685998" y="104298"/>
                  </a:lnTo>
                  <a:lnTo>
                    <a:pt x="686955" y="105529"/>
                  </a:lnTo>
                  <a:lnTo>
                    <a:pt x="687913" y="106485"/>
                  </a:lnTo>
                  <a:lnTo>
                    <a:pt x="689007" y="107442"/>
                  </a:lnTo>
                  <a:lnTo>
                    <a:pt x="690511" y="108129"/>
                  </a:lnTo>
                  <a:lnTo>
                    <a:pt x="691879" y="109086"/>
                  </a:lnTo>
                  <a:lnTo>
                    <a:pt x="692836" y="110043"/>
                  </a:lnTo>
                  <a:lnTo>
                    <a:pt x="693794" y="111136"/>
                  </a:lnTo>
                  <a:lnTo>
                    <a:pt x="694204" y="112093"/>
                  </a:lnTo>
                  <a:lnTo>
                    <a:pt x="694751" y="113050"/>
                  </a:lnTo>
                  <a:lnTo>
                    <a:pt x="697486" y="114146"/>
                  </a:lnTo>
                  <a:lnTo>
                    <a:pt x="698717" y="117427"/>
                  </a:lnTo>
                  <a:lnTo>
                    <a:pt x="699811" y="119891"/>
                  </a:lnTo>
                  <a:lnTo>
                    <a:pt x="700359" y="121668"/>
                  </a:lnTo>
                  <a:lnTo>
                    <a:pt x="700496" y="124949"/>
                  </a:lnTo>
                  <a:lnTo>
                    <a:pt x="700222" y="129189"/>
                  </a:lnTo>
                  <a:lnTo>
                    <a:pt x="706214" y="138163"/>
                  </a:lnTo>
                  <a:lnTo>
                    <a:pt x="709060" y="142476"/>
                  </a:lnTo>
                  <a:lnTo>
                    <a:pt x="713630" y="142284"/>
                  </a:lnTo>
                  <a:lnTo>
                    <a:pt x="715343" y="142284"/>
                  </a:lnTo>
                  <a:lnTo>
                    <a:pt x="718008" y="142856"/>
                  </a:lnTo>
                  <a:lnTo>
                    <a:pt x="719531" y="142856"/>
                  </a:lnTo>
                  <a:lnTo>
                    <a:pt x="720674" y="143809"/>
                  </a:lnTo>
                  <a:lnTo>
                    <a:pt x="721054" y="145331"/>
                  </a:lnTo>
                  <a:lnTo>
                    <a:pt x="721816" y="146665"/>
                  </a:lnTo>
                  <a:lnTo>
                    <a:pt x="723149" y="148187"/>
                  </a:lnTo>
                  <a:lnTo>
                    <a:pt x="724100" y="151233"/>
                  </a:lnTo>
                  <a:lnTo>
                    <a:pt x="724672" y="152947"/>
                  </a:lnTo>
                  <a:lnTo>
                    <a:pt x="723149" y="154471"/>
                  </a:lnTo>
                  <a:lnTo>
                    <a:pt x="722262" y="157466"/>
                  </a:lnTo>
                  <a:lnTo>
                    <a:pt x="722971" y="158163"/>
                  </a:lnTo>
                  <a:lnTo>
                    <a:pt x="723133" y="159168"/>
                  </a:lnTo>
                  <a:lnTo>
                    <a:pt x="723148" y="162106"/>
                  </a:lnTo>
                  <a:lnTo>
                    <a:pt x="723320" y="164888"/>
                  </a:lnTo>
                  <a:lnTo>
                    <a:pt x="722941" y="167363"/>
                  </a:lnTo>
                  <a:lnTo>
                    <a:pt x="722400" y="168985"/>
                  </a:lnTo>
                  <a:lnTo>
                    <a:pt x="722020" y="171228"/>
                  </a:lnTo>
                  <a:lnTo>
                    <a:pt x="721721" y="173934"/>
                  </a:lnTo>
                  <a:lnTo>
                    <a:pt x="722044" y="175790"/>
                  </a:lnTo>
                  <a:lnTo>
                    <a:pt x="720720" y="177643"/>
                  </a:lnTo>
                  <a:lnTo>
                    <a:pt x="718933" y="180814"/>
                  </a:lnTo>
                  <a:lnTo>
                    <a:pt x="716593" y="183211"/>
                  </a:lnTo>
                  <a:lnTo>
                    <a:pt x="714331" y="185453"/>
                  </a:lnTo>
                  <a:lnTo>
                    <a:pt x="712614" y="186999"/>
                  </a:lnTo>
                  <a:lnTo>
                    <a:pt x="712372" y="188254"/>
                  </a:lnTo>
                  <a:lnTo>
                    <a:pt x="710817" y="188314"/>
                  </a:lnTo>
                  <a:lnTo>
                    <a:pt x="707682" y="188703"/>
                  </a:lnTo>
                  <a:lnTo>
                    <a:pt x="705802" y="189089"/>
                  </a:lnTo>
                  <a:lnTo>
                    <a:pt x="702667" y="189399"/>
                  </a:lnTo>
                  <a:lnTo>
                    <a:pt x="699682" y="191139"/>
                  </a:lnTo>
                  <a:lnTo>
                    <a:pt x="695692" y="190143"/>
                  </a:lnTo>
                  <a:lnTo>
                    <a:pt x="692035" y="188147"/>
                  </a:lnTo>
                  <a:lnTo>
                    <a:pt x="689043" y="184821"/>
                  </a:lnTo>
                  <a:lnTo>
                    <a:pt x="687048" y="182828"/>
                  </a:lnTo>
                  <a:lnTo>
                    <a:pt x="683723" y="182494"/>
                  </a:lnTo>
                  <a:lnTo>
                    <a:pt x="679402" y="182828"/>
                  </a:lnTo>
                  <a:lnTo>
                    <a:pt x="676409" y="183824"/>
                  </a:lnTo>
                  <a:lnTo>
                    <a:pt x="673417" y="185486"/>
                  </a:lnTo>
                  <a:lnTo>
                    <a:pt x="671423" y="187479"/>
                  </a:lnTo>
                  <a:lnTo>
                    <a:pt x="669760" y="188812"/>
                  </a:lnTo>
                  <a:lnTo>
                    <a:pt x="667100" y="191804"/>
                  </a:lnTo>
                  <a:lnTo>
                    <a:pt x="665771" y="193463"/>
                  </a:lnTo>
                  <a:lnTo>
                    <a:pt x="662113" y="196127"/>
                  </a:lnTo>
                  <a:lnTo>
                    <a:pt x="660451" y="196789"/>
                  </a:lnTo>
                  <a:lnTo>
                    <a:pt x="657459" y="198451"/>
                  </a:lnTo>
                  <a:lnTo>
                    <a:pt x="654467" y="200116"/>
                  </a:lnTo>
                  <a:lnTo>
                    <a:pt x="650193" y="202090"/>
                  </a:lnTo>
                  <a:lnTo>
                    <a:pt x="647143" y="203712"/>
                  </a:lnTo>
                  <a:lnTo>
                    <a:pt x="645657" y="204487"/>
                  </a:lnTo>
                  <a:lnTo>
                    <a:pt x="642999" y="206033"/>
                  </a:lnTo>
                  <a:lnTo>
                    <a:pt x="641360" y="207503"/>
                  </a:lnTo>
                  <a:lnTo>
                    <a:pt x="640487" y="208187"/>
                  </a:lnTo>
                  <a:lnTo>
                    <a:pt x="639485" y="208974"/>
                  </a:lnTo>
                  <a:lnTo>
                    <a:pt x="637453" y="210134"/>
                  </a:lnTo>
                  <a:lnTo>
                    <a:pt x="636280" y="210830"/>
                  </a:lnTo>
                  <a:lnTo>
                    <a:pt x="632991" y="211601"/>
                  </a:lnTo>
                  <a:lnTo>
                    <a:pt x="629532" y="211416"/>
                  </a:lnTo>
                  <a:lnTo>
                    <a:pt x="626872" y="207761"/>
                  </a:lnTo>
                  <a:lnTo>
                    <a:pt x="625875" y="203438"/>
                  </a:lnTo>
                  <a:lnTo>
                    <a:pt x="623547" y="199447"/>
                  </a:lnTo>
                  <a:lnTo>
                    <a:pt x="620223" y="194463"/>
                  </a:lnTo>
                  <a:lnTo>
                    <a:pt x="619226" y="191139"/>
                  </a:lnTo>
                  <a:lnTo>
                    <a:pt x="615901" y="187151"/>
                  </a:lnTo>
                  <a:lnTo>
                    <a:pt x="612909" y="185155"/>
                  </a:lnTo>
                  <a:lnTo>
                    <a:pt x="607922" y="183824"/>
                  </a:lnTo>
                  <a:lnTo>
                    <a:pt x="602602" y="182163"/>
                  </a:lnTo>
                  <a:lnTo>
                    <a:pt x="599942" y="181829"/>
                  </a:lnTo>
                  <a:lnTo>
                    <a:pt x="594955" y="182163"/>
                  </a:lnTo>
                  <a:lnTo>
                    <a:pt x="589636" y="184159"/>
                  </a:lnTo>
                  <a:lnTo>
                    <a:pt x="585979" y="185820"/>
                  </a:lnTo>
                  <a:lnTo>
                    <a:pt x="581657" y="187813"/>
                  </a:lnTo>
                  <a:lnTo>
                    <a:pt x="577335" y="189809"/>
                  </a:lnTo>
                  <a:lnTo>
                    <a:pt x="571254" y="192601"/>
                  </a:lnTo>
                  <a:lnTo>
                    <a:pt x="569929" y="194147"/>
                  </a:lnTo>
                  <a:lnTo>
                    <a:pt x="565943" y="196619"/>
                  </a:lnTo>
                  <a:lnTo>
                    <a:pt x="562352" y="199714"/>
                  </a:lnTo>
                  <a:lnTo>
                    <a:pt x="560008" y="201492"/>
                  </a:lnTo>
                  <a:lnTo>
                    <a:pt x="557117" y="203348"/>
                  </a:lnTo>
                  <a:lnTo>
                    <a:pt x="553448" y="206519"/>
                  </a:lnTo>
                  <a:lnTo>
                    <a:pt x="550950" y="208606"/>
                  </a:lnTo>
                  <a:lnTo>
                    <a:pt x="548293" y="210462"/>
                  </a:lnTo>
                  <a:lnTo>
                    <a:pt x="545015" y="213478"/>
                  </a:lnTo>
                  <a:lnTo>
                    <a:pt x="541260" y="215180"/>
                  </a:lnTo>
                  <a:lnTo>
                    <a:pt x="537426" y="216959"/>
                  </a:lnTo>
                  <a:lnTo>
                    <a:pt x="533827" y="218506"/>
                  </a:lnTo>
                  <a:lnTo>
                    <a:pt x="530464" y="220052"/>
                  </a:lnTo>
                  <a:lnTo>
                    <a:pt x="527257" y="221598"/>
                  </a:lnTo>
                  <a:lnTo>
                    <a:pt x="523104" y="222218"/>
                  </a:lnTo>
                  <a:lnTo>
                    <a:pt x="519893" y="223071"/>
                  </a:lnTo>
                  <a:lnTo>
                    <a:pt x="516681" y="223533"/>
                  </a:lnTo>
                  <a:lnTo>
                    <a:pt x="514249" y="223536"/>
                  </a:lnTo>
                  <a:lnTo>
                    <a:pt x="512133" y="223691"/>
                  </a:lnTo>
                  <a:lnTo>
                    <a:pt x="509940" y="224307"/>
                  </a:lnTo>
                  <a:lnTo>
                    <a:pt x="507825" y="224772"/>
                  </a:lnTo>
                  <a:lnTo>
                    <a:pt x="505477" y="225623"/>
                  </a:lnTo>
                  <a:lnTo>
                    <a:pt x="502343" y="226088"/>
                  </a:lnTo>
                  <a:lnTo>
                    <a:pt x="500466" y="227017"/>
                  </a:lnTo>
                  <a:lnTo>
                    <a:pt x="498197" y="228023"/>
                  </a:lnTo>
                  <a:lnTo>
                    <a:pt x="492946" y="230532"/>
                  </a:lnTo>
                  <a:lnTo>
                    <a:pt x="487351" y="233515"/>
                  </a:lnTo>
                  <a:lnTo>
                    <a:pt x="481756" y="234818"/>
                  </a:lnTo>
                  <a:lnTo>
                    <a:pt x="475789" y="235006"/>
                  </a:lnTo>
                  <a:lnTo>
                    <a:pt x="472245" y="235006"/>
                  </a:lnTo>
                  <a:lnTo>
                    <a:pt x="467583" y="235006"/>
                  </a:lnTo>
                  <a:lnTo>
                    <a:pt x="461988" y="234074"/>
                  </a:lnTo>
                  <a:lnTo>
                    <a:pt x="456952" y="232582"/>
                  </a:lnTo>
                  <a:lnTo>
                    <a:pt x="450798" y="231276"/>
                  </a:lnTo>
                  <a:lnTo>
                    <a:pt x="445576" y="231090"/>
                  </a:lnTo>
                  <a:lnTo>
                    <a:pt x="439235" y="232208"/>
                  </a:lnTo>
                  <a:lnTo>
                    <a:pt x="434573" y="234259"/>
                  </a:lnTo>
                  <a:lnTo>
                    <a:pt x="431215" y="237057"/>
                  </a:lnTo>
                  <a:lnTo>
                    <a:pt x="428045" y="239295"/>
                  </a:lnTo>
                  <a:lnTo>
                    <a:pt x="426180" y="240972"/>
                  </a:lnTo>
                  <a:lnTo>
                    <a:pt x="421331" y="244147"/>
                  </a:lnTo>
                  <a:lnTo>
                    <a:pt x="417788" y="247126"/>
                  </a:lnTo>
                  <a:lnTo>
                    <a:pt x="412760" y="250462"/>
                  </a:lnTo>
                  <a:lnTo>
                    <a:pt x="408534" y="252163"/>
                  </a:lnTo>
                  <a:lnTo>
                    <a:pt x="403285" y="253169"/>
                  </a:lnTo>
                  <a:lnTo>
                    <a:pt x="399680" y="253557"/>
                  </a:lnTo>
                  <a:lnTo>
                    <a:pt x="396703" y="254253"/>
                  </a:lnTo>
                  <a:lnTo>
                    <a:pt x="391766" y="254797"/>
                  </a:lnTo>
                  <a:lnTo>
                    <a:pt x="388630" y="254951"/>
                  </a:lnTo>
                  <a:lnTo>
                    <a:pt x="385025" y="255261"/>
                  </a:lnTo>
                  <a:lnTo>
                    <a:pt x="381109" y="256188"/>
                  </a:lnTo>
                  <a:lnTo>
                    <a:pt x="376259" y="258509"/>
                  </a:lnTo>
                  <a:lnTo>
                    <a:pt x="372189" y="259979"/>
                  </a:lnTo>
                  <a:lnTo>
                    <a:pt x="369535" y="262376"/>
                  </a:lnTo>
                  <a:lnTo>
                    <a:pt x="366251" y="264310"/>
                  </a:lnTo>
                  <a:lnTo>
                    <a:pt x="357106" y="269955"/>
                  </a:lnTo>
                  <a:lnTo>
                    <a:pt x="351012" y="274286"/>
                  </a:lnTo>
                  <a:lnTo>
                    <a:pt x="347022" y="276142"/>
                  </a:lnTo>
                  <a:lnTo>
                    <a:pt x="343666" y="279158"/>
                  </a:lnTo>
                  <a:lnTo>
                    <a:pt x="340505" y="281224"/>
                  </a:lnTo>
                  <a:lnTo>
                    <a:pt x="339290" y="282020"/>
                  </a:lnTo>
                  <a:lnTo>
                    <a:pt x="336243" y="284338"/>
                  </a:lnTo>
                  <a:lnTo>
                    <a:pt x="332963" y="286890"/>
                  </a:lnTo>
                  <a:lnTo>
                    <a:pt x="331322" y="287895"/>
                  </a:lnTo>
                  <a:lnTo>
                    <a:pt x="327727" y="290216"/>
                  </a:lnTo>
                  <a:lnTo>
                    <a:pt x="325384" y="291996"/>
                  </a:lnTo>
                  <a:lnTo>
                    <a:pt x="322334" y="293773"/>
                  </a:lnTo>
                  <a:lnTo>
                    <a:pt x="318814" y="295553"/>
                  </a:lnTo>
                  <a:lnTo>
                    <a:pt x="315063" y="297795"/>
                  </a:lnTo>
                  <a:lnTo>
                    <a:pt x="311229" y="299496"/>
                  </a:lnTo>
                  <a:lnTo>
                    <a:pt x="304198" y="304524"/>
                  </a:lnTo>
                  <a:lnTo>
                    <a:pt x="301004" y="308621"/>
                  </a:lnTo>
                  <a:lnTo>
                    <a:pt x="295780" y="314420"/>
                  </a:lnTo>
                  <a:lnTo>
                    <a:pt x="293366" y="317512"/>
                  </a:lnTo>
                  <a:lnTo>
                    <a:pt x="290800" y="321765"/>
                  </a:lnTo>
                  <a:lnTo>
                    <a:pt x="288621" y="325091"/>
                  </a:lnTo>
                  <a:lnTo>
                    <a:pt x="285813" y="327798"/>
                  </a:lnTo>
                  <a:lnTo>
                    <a:pt x="282455" y="330580"/>
                  </a:lnTo>
                  <a:lnTo>
                    <a:pt x="280010" y="330851"/>
                  </a:lnTo>
                  <a:lnTo>
                    <a:pt x="278678" y="331349"/>
                  </a:lnTo>
                  <a:lnTo>
                    <a:pt x="275514" y="332846"/>
                  </a:lnTo>
                  <a:lnTo>
                    <a:pt x="273683" y="333347"/>
                  </a:lnTo>
                  <a:lnTo>
                    <a:pt x="271852" y="334013"/>
                  </a:lnTo>
                  <a:lnTo>
                    <a:pt x="268855" y="335012"/>
                  </a:lnTo>
                  <a:lnTo>
                    <a:pt x="267024" y="336510"/>
                  </a:lnTo>
                  <a:lnTo>
                    <a:pt x="265691" y="339675"/>
                  </a:lnTo>
                  <a:lnTo>
                    <a:pt x="262861" y="341507"/>
                  </a:lnTo>
                  <a:lnTo>
                    <a:pt x="260863" y="342172"/>
                  </a:lnTo>
                  <a:lnTo>
                    <a:pt x="259531" y="341340"/>
                  </a:lnTo>
                  <a:lnTo>
                    <a:pt x="258699" y="339675"/>
                  </a:lnTo>
                  <a:lnTo>
                    <a:pt x="257700" y="338342"/>
                  </a:lnTo>
                  <a:lnTo>
                    <a:pt x="255868" y="337342"/>
                  </a:lnTo>
                  <a:lnTo>
                    <a:pt x="254702" y="337175"/>
                  </a:lnTo>
                  <a:lnTo>
                    <a:pt x="252871" y="337175"/>
                  </a:lnTo>
                  <a:lnTo>
                    <a:pt x="250032" y="338706"/>
                  </a:lnTo>
                  <a:lnTo>
                    <a:pt x="247137" y="339942"/>
                  </a:lnTo>
                  <a:lnTo>
                    <a:pt x="245046" y="341005"/>
                  </a:lnTo>
                  <a:lnTo>
                    <a:pt x="242518" y="341413"/>
                  </a:lnTo>
                  <a:lnTo>
                    <a:pt x="237742" y="342883"/>
                  </a:lnTo>
                  <a:lnTo>
                    <a:pt x="233751" y="344353"/>
                  </a:lnTo>
                  <a:lnTo>
                    <a:pt x="230074" y="345978"/>
                  </a:lnTo>
                  <a:lnTo>
                    <a:pt x="226083" y="347679"/>
                  </a:lnTo>
                  <a:lnTo>
                    <a:pt x="220685" y="350076"/>
                  </a:lnTo>
                  <a:lnTo>
                    <a:pt x="215909" y="351622"/>
                  </a:lnTo>
                  <a:lnTo>
                    <a:pt x="212702" y="353171"/>
                  </a:lnTo>
                  <a:lnTo>
                    <a:pt x="208088" y="355568"/>
                  </a:lnTo>
                  <a:lnTo>
                    <a:pt x="200505" y="360055"/>
                  </a:lnTo>
                  <a:lnTo>
                    <a:pt x="197063" y="361756"/>
                  </a:lnTo>
                  <a:lnTo>
                    <a:pt x="191038" y="364076"/>
                  </a:lnTo>
                  <a:lnTo>
                    <a:pt x="185795" y="366318"/>
                  </a:lnTo>
                  <a:lnTo>
                    <a:pt x="181415" y="368484"/>
                  </a:lnTo>
                  <a:lnTo>
                    <a:pt x="170148" y="373357"/>
                  </a:lnTo>
                  <a:lnTo>
                    <a:pt x="149672" y="386659"/>
                  </a:lnTo>
                  <a:lnTo>
                    <a:pt x="145836" y="387974"/>
                  </a:lnTo>
                  <a:lnTo>
                    <a:pt x="143181" y="390061"/>
                  </a:lnTo>
                  <a:lnTo>
                    <a:pt x="140992" y="391376"/>
                  </a:lnTo>
                  <a:lnTo>
                    <a:pt x="137869" y="393928"/>
                  </a:lnTo>
                  <a:lnTo>
                    <a:pt x="135134" y="395784"/>
                  </a:lnTo>
                  <a:lnTo>
                    <a:pt x="131227" y="398569"/>
                  </a:lnTo>
                  <a:lnTo>
                    <a:pt x="128727" y="400270"/>
                  </a:lnTo>
                  <a:lnTo>
                    <a:pt x="126381" y="401583"/>
                  </a:lnTo>
                  <a:lnTo>
                    <a:pt x="123486" y="402743"/>
                  </a:lnTo>
                  <a:lnTo>
                    <a:pt x="122702" y="402743"/>
                  </a:lnTo>
                  <a:lnTo>
                    <a:pt x="120355" y="403827"/>
                  </a:lnTo>
                  <a:lnTo>
                    <a:pt x="119258" y="404059"/>
                  </a:lnTo>
                  <a:lnTo>
                    <a:pt x="117262" y="402610"/>
                  </a:lnTo>
                  <a:lnTo>
                    <a:pt x="116262" y="400890"/>
                  </a:lnTo>
                  <a:lnTo>
                    <a:pt x="114753" y="397336"/>
                  </a:lnTo>
                  <a:lnTo>
                    <a:pt x="113912" y="386358"/>
                  </a:lnTo>
                  <a:lnTo>
                    <a:pt x="114437" y="381950"/>
                  </a:lnTo>
                  <a:lnTo>
                    <a:pt x="113963" y="381178"/>
                  </a:lnTo>
                  <a:lnTo>
                    <a:pt x="113403" y="379092"/>
                  </a:lnTo>
                  <a:lnTo>
                    <a:pt x="112771" y="378086"/>
                  </a:lnTo>
                  <a:lnTo>
                    <a:pt x="112295" y="377081"/>
                  </a:lnTo>
                  <a:lnTo>
                    <a:pt x="111507" y="376464"/>
                  </a:lnTo>
                  <a:lnTo>
                    <a:pt x="110249" y="375769"/>
                  </a:lnTo>
                  <a:lnTo>
                    <a:pt x="109073" y="375845"/>
                  </a:lnTo>
                  <a:lnTo>
                    <a:pt x="107980" y="376619"/>
                  </a:lnTo>
                  <a:lnTo>
                    <a:pt x="105636" y="378475"/>
                  </a:lnTo>
                  <a:lnTo>
                    <a:pt x="104233" y="380021"/>
                  </a:lnTo>
                  <a:lnTo>
                    <a:pt x="102126" y="382032"/>
                  </a:lnTo>
                  <a:lnTo>
                    <a:pt x="99478" y="385589"/>
                  </a:lnTo>
                  <a:lnTo>
                    <a:pt x="97924" y="388372"/>
                  </a:lnTo>
                  <a:lnTo>
                    <a:pt x="96764" y="391385"/>
                  </a:lnTo>
                  <a:lnTo>
                    <a:pt x="94504" y="393937"/>
                  </a:lnTo>
                  <a:lnTo>
                    <a:pt x="90676" y="396723"/>
                  </a:lnTo>
                  <a:lnTo>
                    <a:pt x="86146" y="400356"/>
                  </a:lnTo>
                  <a:lnTo>
                    <a:pt x="83254" y="402212"/>
                  </a:lnTo>
                  <a:lnTo>
                    <a:pt x="81768" y="402986"/>
                  </a:lnTo>
                  <a:lnTo>
                    <a:pt x="79191" y="404918"/>
                  </a:lnTo>
                  <a:lnTo>
                    <a:pt x="75980" y="405772"/>
                  </a:lnTo>
                  <a:lnTo>
                    <a:pt x="73706" y="405927"/>
                  </a:lnTo>
                  <a:lnTo>
                    <a:pt x="71515" y="406698"/>
                  </a:lnTo>
                  <a:lnTo>
                    <a:pt x="69564" y="408478"/>
                  </a:lnTo>
                  <a:lnTo>
                    <a:pt x="67854" y="411416"/>
                  </a:lnTo>
                  <a:lnTo>
                    <a:pt x="65229" y="414870"/>
                  </a:lnTo>
                  <a:lnTo>
                    <a:pt x="64751" y="417260"/>
                  </a:lnTo>
                  <a:lnTo>
                    <a:pt x="66664" y="419651"/>
                  </a:lnTo>
                  <a:lnTo>
                    <a:pt x="68100" y="422044"/>
                  </a:lnTo>
                  <a:lnTo>
                    <a:pt x="69295" y="423958"/>
                  </a:lnTo>
                  <a:lnTo>
                    <a:pt x="69773" y="427306"/>
                  </a:lnTo>
                  <a:lnTo>
                    <a:pt x="70469" y="431515"/>
                  </a:lnTo>
                  <a:lnTo>
                    <a:pt x="67382" y="437111"/>
                  </a:lnTo>
                  <a:lnTo>
                    <a:pt x="65946" y="440699"/>
                  </a:lnTo>
                  <a:lnTo>
                    <a:pt x="63794" y="443569"/>
                  </a:lnTo>
                  <a:lnTo>
                    <a:pt x="61881" y="446917"/>
                  </a:lnTo>
                  <a:lnTo>
                    <a:pt x="58506" y="455027"/>
                  </a:lnTo>
                  <a:lnTo>
                    <a:pt x="58439" y="454772"/>
                  </a:lnTo>
                  <a:lnTo>
                    <a:pt x="58317" y="454353"/>
                  </a:lnTo>
                  <a:lnTo>
                    <a:pt x="57966" y="454043"/>
                  </a:lnTo>
                  <a:lnTo>
                    <a:pt x="57768" y="453740"/>
                  </a:lnTo>
                  <a:lnTo>
                    <a:pt x="57761" y="453272"/>
                  </a:lnTo>
                  <a:lnTo>
                    <a:pt x="57870" y="452847"/>
                  </a:lnTo>
                  <a:lnTo>
                    <a:pt x="58057" y="452457"/>
                  </a:lnTo>
                  <a:lnTo>
                    <a:pt x="58051" y="452032"/>
                  </a:lnTo>
                  <a:lnTo>
                    <a:pt x="57891" y="451644"/>
                  </a:lnTo>
                  <a:lnTo>
                    <a:pt x="57616" y="451376"/>
                  </a:lnTo>
                  <a:lnTo>
                    <a:pt x="57457" y="451030"/>
                  </a:lnTo>
                  <a:lnTo>
                    <a:pt x="57450" y="450605"/>
                  </a:lnTo>
                  <a:lnTo>
                    <a:pt x="57561" y="450258"/>
                  </a:lnTo>
                  <a:lnTo>
                    <a:pt x="57440" y="449912"/>
                  </a:lnTo>
                  <a:lnTo>
                    <a:pt x="57127" y="449681"/>
                  </a:lnTo>
                  <a:lnTo>
                    <a:pt x="57006" y="449299"/>
                  </a:lnTo>
                  <a:lnTo>
                    <a:pt x="57351" y="449134"/>
                  </a:lnTo>
                  <a:lnTo>
                    <a:pt x="57695" y="448940"/>
                  </a:lnTo>
                  <a:lnTo>
                    <a:pt x="57687" y="448399"/>
                  </a:lnTo>
                  <a:lnTo>
                    <a:pt x="57875" y="448083"/>
                  </a:lnTo>
                  <a:lnTo>
                    <a:pt x="57947" y="447695"/>
                  </a:lnTo>
                  <a:lnTo>
                    <a:pt x="57594" y="447311"/>
                  </a:lnTo>
                  <a:lnTo>
                    <a:pt x="57471" y="446850"/>
                  </a:lnTo>
                  <a:lnTo>
                    <a:pt x="57659" y="446498"/>
                  </a:lnTo>
                  <a:lnTo>
                    <a:pt x="57964" y="446260"/>
                  </a:lnTo>
                  <a:lnTo>
                    <a:pt x="58189" y="445872"/>
                  </a:lnTo>
                  <a:lnTo>
                    <a:pt x="58221" y="445410"/>
                  </a:lnTo>
                  <a:lnTo>
                    <a:pt x="58252" y="444942"/>
                  </a:lnTo>
                  <a:lnTo>
                    <a:pt x="58245" y="444438"/>
                  </a:lnTo>
                  <a:lnTo>
                    <a:pt x="58009" y="444171"/>
                  </a:lnTo>
                  <a:lnTo>
                    <a:pt x="57660" y="444025"/>
                  </a:lnTo>
                  <a:lnTo>
                    <a:pt x="57461" y="443636"/>
                  </a:lnTo>
                  <a:lnTo>
                    <a:pt x="57532" y="443211"/>
                  </a:lnTo>
                  <a:lnTo>
                    <a:pt x="57836" y="442895"/>
                  </a:lnTo>
                  <a:lnTo>
                    <a:pt x="57983" y="442391"/>
                  </a:lnTo>
                  <a:lnTo>
                    <a:pt x="58053" y="442002"/>
                  </a:lnTo>
                  <a:lnTo>
                    <a:pt x="58046" y="441498"/>
                  </a:lnTo>
                  <a:lnTo>
                    <a:pt x="58039" y="441036"/>
                  </a:lnTo>
                  <a:lnTo>
                    <a:pt x="58149" y="440647"/>
                  </a:lnTo>
                  <a:lnTo>
                    <a:pt x="58336" y="440258"/>
                  </a:lnTo>
                  <a:lnTo>
                    <a:pt x="58403" y="439639"/>
                  </a:lnTo>
                  <a:lnTo>
                    <a:pt x="58476" y="439286"/>
                  </a:lnTo>
                  <a:lnTo>
                    <a:pt x="58702" y="438976"/>
                  </a:lnTo>
                  <a:lnTo>
                    <a:pt x="59086" y="438812"/>
                  </a:lnTo>
                  <a:lnTo>
                    <a:pt x="59468" y="438618"/>
                  </a:lnTo>
                  <a:lnTo>
                    <a:pt x="59812" y="438381"/>
                  </a:lnTo>
                  <a:lnTo>
                    <a:pt x="60040" y="438108"/>
                  </a:lnTo>
                  <a:lnTo>
                    <a:pt x="60227" y="437755"/>
                  </a:lnTo>
                  <a:lnTo>
                    <a:pt x="60299" y="437366"/>
                  </a:lnTo>
                  <a:lnTo>
                    <a:pt x="60447" y="436977"/>
                  </a:lnTo>
                  <a:lnTo>
                    <a:pt x="60439" y="436437"/>
                  </a:lnTo>
                  <a:lnTo>
                    <a:pt x="60393" y="435969"/>
                  </a:lnTo>
                  <a:lnTo>
                    <a:pt x="60349" y="435586"/>
                  </a:lnTo>
                  <a:lnTo>
                    <a:pt x="60420" y="435198"/>
                  </a:lnTo>
                  <a:lnTo>
                    <a:pt x="60489" y="434693"/>
                  </a:lnTo>
                  <a:lnTo>
                    <a:pt x="60561" y="434268"/>
                  </a:lnTo>
                  <a:lnTo>
                    <a:pt x="60632" y="433879"/>
                  </a:lnTo>
                  <a:lnTo>
                    <a:pt x="60703" y="433412"/>
                  </a:lnTo>
                  <a:lnTo>
                    <a:pt x="60353" y="433260"/>
                  </a:lnTo>
                  <a:lnTo>
                    <a:pt x="60078" y="432992"/>
                  </a:lnTo>
                  <a:lnTo>
                    <a:pt x="60071" y="432567"/>
                  </a:lnTo>
                  <a:lnTo>
                    <a:pt x="60103" y="432062"/>
                  </a:lnTo>
                  <a:lnTo>
                    <a:pt x="60251" y="431637"/>
                  </a:lnTo>
                  <a:lnTo>
                    <a:pt x="60398" y="431206"/>
                  </a:lnTo>
                  <a:lnTo>
                    <a:pt x="60587" y="430896"/>
                  </a:lnTo>
                  <a:lnTo>
                    <a:pt x="60932" y="430738"/>
                  </a:lnTo>
                  <a:lnTo>
                    <a:pt x="61316" y="430617"/>
                  </a:lnTo>
                  <a:lnTo>
                    <a:pt x="61659" y="430380"/>
                  </a:lnTo>
                  <a:lnTo>
                    <a:pt x="61887" y="430064"/>
                  </a:lnTo>
                  <a:lnTo>
                    <a:pt x="61994" y="429481"/>
                  </a:lnTo>
                  <a:lnTo>
                    <a:pt x="61986" y="429019"/>
                  </a:lnTo>
                  <a:lnTo>
                    <a:pt x="61900" y="428442"/>
                  </a:lnTo>
                  <a:lnTo>
                    <a:pt x="61777" y="427937"/>
                  </a:lnTo>
                  <a:lnTo>
                    <a:pt x="61577" y="427475"/>
                  </a:lnTo>
                  <a:lnTo>
                    <a:pt x="61220" y="426820"/>
                  </a:lnTo>
                  <a:lnTo>
                    <a:pt x="60826" y="426248"/>
                  </a:lnTo>
                  <a:lnTo>
                    <a:pt x="60549" y="425866"/>
                  </a:lnTo>
                  <a:lnTo>
                    <a:pt x="59998" y="425094"/>
                  </a:lnTo>
                  <a:lnTo>
                    <a:pt x="59643" y="424596"/>
                  </a:lnTo>
                  <a:lnTo>
                    <a:pt x="59289" y="424140"/>
                  </a:lnTo>
                  <a:lnTo>
                    <a:pt x="58777" y="423527"/>
                  </a:lnTo>
                  <a:lnTo>
                    <a:pt x="58424" y="423144"/>
                  </a:lnTo>
                  <a:lnTo>
                    <a:pt x="58112" y="422877"/>
                  </a:lnTo>
                  <a:lnTo>
                    <a:pt x="57761" y="422609"/>
                  </a:lnTo>
                  <a:lnTo>
                    <a:pt x="57370" y="422306"/>
                  </a:lnTo>
                  <a:lnTo>
                    <a:pt x="56940" y="421923"/>
                  </a:lnTo>
                  <a:lnTo>
                    <a:pt x="56549" y="421619"/>
                  </a:lnTo>
                  <a:lnTo>
                    <a:pt x="56274" y="421273"/>
                  </a:lnTo>
                  <a:lnTo>
                    <a:pt x="56037" y="420926"/>
                  </a:lnTo>
                  <a:lnTo>
                    <a:pt x="55723" y="420544"/>
                  </a:lnTo>
                  <a:lnTo>
                    <a:pt x="55448" y="420276"/>
                  </a:lnTo>
                  <a:lnTo>
                    <a:pt x="55021" y="420131"/>
                  </a:lnTo>
                  <a:lnTo>
                    <a:pt x="54710" y="419942"/>
                  </a:lnTo>
                  <a:lnTo>
                    <a:pt x="54627" y="419596"/>
                  </a:lnTo>
                  <a:lnTo>
                    <a:pt x="54737" y="419165"/>
                  </a:lnTo>
                  <a:lnTo>
                    <a:pt x="54848" y="418818"/>
                  </a:lnTo>
                  <a:lnTo>
                    <a:pt x="54842" y="418430"/>
                  </a:lnTo>
                  <a:lnTo>
                    <a:pt x="54913" y="418077"/>
                  </a:lnTo>
                  <a:lnTo>
                    <a:pt x="55179" y="417768"/>
                  </a:lnTo>
                  <a:lnTo>
                    <a:pt x="55287" y="417299"/>
                  </a:lnTo>
                  <a:lnTo>
                    <a:pt x="55166" y="416953"/>
                  </a:lnTo>
                  <a:lnTo>
                    <a:pt x="54776" y="416570"/>
                  </a:lnTo>
                  <a:lnTo>
                    <a:pt x="54110" y="416000"/>
                  </a:lnTo>
                  <a:lnTo>
                    <a:pt x="53406" y="415349"/>
                  </a:lnTo>
                  <a:lnTo>
                    <a:pt x="53131" y="415082"/>
                  </a:lnTo>
                  <a:lnTo>
                    <a:pt x="52857" y="414778"/>
                  </a:lnTo>
                  <a:lnTo>
                    <a:pt x="52583" y="414511"/>
                  </a:lnTo>
                  <a:lnTo>
                    <a:pt x="52269" y="414207"/>
                  </a:lnTo>
                  <a:lnTo>
                    <a:pt x="51994" y="413861"/>
                  </a:lnTo>
                  <a:lnTo>
                    <a:pt x="51834" y="413472"/>
                  </a:lnTo>
                  <a:lnTo>
                    <a:pt x="51635" y="413126"/>
                  </a:lnTo>
                  <a:lnTo>
                    <a:pt x="51550" y="412549"/>
                  </a:lnTo>
                  <a:lnTo>
                    <a:pt x="51854" y="412232"/>
                  </a:lnTo>
                  <a:lnTo>
                    <a:pt x="51885" y="411771"/>
                  </a:lnTo>
                  <a:lnTo>
                    <a:pt x="51725" y="411425"/>
                  </a:lnTo>
                  <a:lnTo>
                    <a:pt x="51452" y="411194"/>
                  </a:lnTo>
                  <a:lnTo>
                    <a:pt x="51252" y="410732"/>
                  </a:lnTo>
                  <a:lnTo>
                    <a:pt x="51245" y="410306"/>
                  </a:lnTo>
                  <a:lnTo>
                    <a:pt x="51356" y="409918"/>
                  </a:lnTo>
                  <a:lnTo>
                    <a:pt x="51541" y="409450"/>
                  </a:lnTo>
                  <a:lnTo>
                    <a:pt x="51651" y="409025"/>
                  </a:lnTo>
                  <a:lnTo>
                    <a:pt x="51798" y="408600"/>
                  </a:lnTo>
                  <a:lnTo>
                    <a:pt x="52063" y="408247"/>
                  </a:lnTo>
                  <a:lnTo>
                    <a:pt x="52408" y="408083"/>
                  </a:lnTo>
                  <a:lnTo>
                    <a:pt x="52791" y="407846"/>
                  </a:lnTo>
                  <a:lnTo>
                    <a:pt x="53172" y="407494"/>
                  </a:lnTo>
                  <a:lnTo>
                    <a:pt x="53397" y="407105"/>
                  </a:lnTo>
                  <a:lnTo>
                    <a:pt x="53427" y="406565"/>
                  </a:lnTo>
                  <a:lnTo>
                    <a:pt x="53304" y="406060"/>
                  </a:lnTo>
                  <a:lnTo>
                    <a:pt x="53027" y="405599"/>
                  </a:lnTo>
                  <a:lnTo>
                    <a:pt x="52713" y="405252"/>
                  </a:lnTo>
                  <a:lnTo>
                    <a:pt x="52324" y="404991"/>
                  </a:lnTo>
                  <a:lnTo>
                    <a:pt x="52238" y="404450"/>
                  </a:lnTo>
                  <a:lnTo>
                    <a:pt x="52541" y="404098"/>
                  </a:lnTo>
                  <a:lnTo>
                    <a:pt x="52843" y="403624"/>
                  </a:lnTo>
                  <a:lnTo>
                    <a:pt x="52914" y="403278"/>
                  </a:lnTo>
                  <a:lnTo>
                    <a:pt x="52716" y="402895"/>
                  </a:lnTo>
                  <a:lnTo>
                    <a:pt x="52364" y="402628"/>
                  </a:lnTo>
                  <a:lnTo>
                    <a:pt x="52591" y="402275"/>
                  </a:lnTo>
                  <a:lnTo>
                    <a:pt x="52896" y="402075"/>
                  </a:lnTo>
                  <a:lnTo>
                    <a:pt x="53238" y="401686"/>
                  </a:lnTo>
                  <a:lnTo>
                    <a:pt x="53270" y="401261"/>
                  </a:lnTo>
                  <a:lnTo>
                    <a:pt x="53072" y="400951"/>
                  </a:lnTo>
                  <a:lnTo>
                    <a:pt x="52835" y="400604"/>
                  </a:lnTo>
                  <a:lnTo>
                    <a:pt x="52652" y="400033"/>
                  </a:lnTo>
                  <a:lnTo>
                    <a:pt x="52483" y="399669"/>
                  </a:lnTo>
                  <a:lnTo>
                    <a:pt x="52203" y="398982"/>
                  </a:lnTo>
                  <a:lnTo>
                    <a:pt x="52118" y="398521"/>
                  </a:lnTo>
                  <a:lnTo>
                    <a:pt x="51978" y="398041"/>
                  </a:lnTo>
                  <a:lnTo>
                    <a:pt x="51938" y="397445"/>
                  </a:lnTo>
                  <a:lnTo>
                    <a:pt x="51741" y="397099"/>
                  </a:lnTo>
                  <a:lnTo>
                    <a:pt x="51275" y="396947"/>
                  </a:lnTo>
                  <a:lnTo>
                    <a:pt x="50889" y="396880"/>
                  </a:lnTo>
                  <a:lnTo>
                    <a:pt x="50540" y="396807"/>
                  </a:lnTo>
                  <a:lnTo>
                    <a:pt x="50457" y="396455"/>
                  </a:lnTo>
                  <a:lnTo>
                    <a:pt x="50605" y="396030"/>
                  </a:lnTo>
                  <a:lnTo>
                    <a:pt x="50792" y="395598"/>
                  </a:lnTo>
                  <a:lnTo>
                    <a:pt x="50785" y="395173"/>
                  </a:lnTo>
                  <a:lnTo>
                    <a:pt x="50779" y="394748"/>
                  </a:lnTo>
                  <a:lnTo>
                    <a:pt x="50734" y="394323"/>
                  </a:lnTo>
                  <a:lnTo>
                    <a:pt x="50344" y="394061"/>
                  </a:lnTo>
                  <a:lnTo>
                    <a:pt x="49958" y="394061"/>
                  </a:lnTo>
                  <a:lnTo>
                    <a:pt x="49951" y="393563"/>
                  </a:lnTo>
                  <a:lnTo>
                    <a:pt x="49943" y="393095"/>
                  </a:lnTo>
                  <a:lnTo>
                    <a:pt x="49936" y="392591"/>
                  </a:lnTo>
                  <a:lnTo>
                    <a:pt x="49697" y="392093"/>
                  </a:lnTo>
                  <a:lnTo>
                    <a:pt x="49307" y="391868"/>
                  </a:lnTo>
                  <a:lnTo>
                    <a:pt x="48919" y="391716"/>
                  </a:lnTo>
                  <a:lnTo>
                    <a:pt x="48645" y="391412"/>
                  </a:lnTo>
                  <a:lnTo>
                    <a:pt x="48484" y="390987"/>
                  </a:lnTo>
                  <a:lnTo>
                    <a:pt x="48360" y="390447"/>
                  </a:lnTo>
                  <a:lnTo>
                    <a:pt x="48277" y="390057"/>
                  </a:lnTo>
                  <a:lnTo>
                    <a:pt x="48115" y="389560"/>
                  </a:lnTo>
                  <a:lnTo>
                    <a:pt x="47877" y="389177"/>
                  </a:lnTo>
                  <a:lnTo>
                    <a:pt x="47717" y="388752"/>
                  </a:lnTo>
                  <a:lnTo>
                    <a:pt x="47166" y="388102"/>
                  </a:lnTo>
                  <a:lnTo>
                    <a:pt x="46694" y="387488"/>
                  </a:lnTo>
                  <a:lnTo>
                    <a:pt x="46382" y="387257"/>
                  </a:lnTo>
                  <a:lnTo>
                    <a:pt x="46147" y="386989"/>
                  </a:lnTo>
                  <a:lnTo>
                    <a:pt x="45907" y="386412"/>
                  </a:lnTo>
                  <a:lnTo>
                    <a:pt x="45822" y="385908"/>
                  </a:lnTo>
                  <a:lnTo>
                    <a:pt x="45738" y="385447"/>
                  </a:lnTo>
                  <a:lnTo>
                    <a:pt x="45653" y="384985"/>
                  </a:lnTo>
                  <a:lnTo>
                    <a:pt x="45570" y="384596"/>
                  </a:lnTo>
                  <a:lnTo>
                    <a:pt x="45145" y="384523"/>
                  </a:lnTo>
                  <a:lnTo>
                    <a:pt x="44796" y="384456"/>
                  </a:lnTo>
                  <a:lnTo>
                    <a:pt x="44328" y="384110"/>
                  </a:lnTo>
                  <a:lnTo>
                    <a:pt x="44012" y="383648"/>
                  </a:lnTo>
                  <a:lnTo>
                    <a:pt x="43929" y="383302"/>
                  </a:lnTo>
                  <a:lnTo>
                    <a:pt x="43883" y="382804"/>
                  </a:lnTo>
                  <a:lnTo>
                    <a:pt x="43878" y="382415"/>
                  </a:lnTo>
                  <a:lnTo>
                    <a:pt x="43488" y="382148"/>
                  </a:lnTo>
                  <a:lnTo>
                    <a:pt x="43174" y="381801"/>
                  </a:lnTo>
                  <a:lnTo>
                    <a:pt x="42938" y="381497"/>
                  </a:lnTo>
                  <a:lnTo>
                    <a:pt x="42931" y="381072"/>
                  </a:lnTo>
                  <a:lnTo>
                    <a:pt x="42925" y="380647"/>
                  </a:lnTo>
                  <a:lnTo>
                    <a:pt x="43111" y="380179"/>
                  </a:lnTo>
                  <a:lnTo>
                    <a:pt x="43337" y="379790"/>
                  </a:lnTo>
                  <a:lnTo>
                    <a:pt x="43561" y="379322"/>
                  </a:lnTo>
                  <a:lnTo>
                    <a:pt x="43784" y="378812"/>
                  </a:lnTo>
                  <a:lnTo>
                    <a:pt x="43814" y="378192"/>
                  </a:lnTo>
                  <a:lnTo>
                    <a:pt x="43804" y="377537"/>
                  </a:lnTo>
                  <a:lnTo>
                    <a:pt x="43721" y="377147"/>
                  </a:lnTo>
                  <a:lnTo>
                    <a:pt x="43676" y="376722"/>
                  </a:lnTo>
                  <a:lnTo>
                    <a:pt x="43555" y="376376"/>
                  </a:lnTo>
                  <a:lnTo>
                    <a:pt x="43432" y="375951"/>
                  </a:lnTo>
                  <a:lnTo>
                    <a:pt x="43192" y="375337"/>
                  </a:lnTo>
                  <a:lnTo>
                    <a:pt x="42912" y="374681"/>
                  </a:lnTo>
                  <a:lnTo>
                    <a:pt x="42670" y="374031"/>
                  </a:lnTo>
                  <a:lnTo>
                    <a:pt x="42393" y="373606"/>
                  </a:lnTo>
                  <a:lnTo>
                    <a:pt x="42159" y="373338"/>
                  </a:lnTo>
                  <a:lnTo>
                    <a:pt x="41960" y="372992"/>
                  </a:lnTo>
                  <a:lnTo>
                    <a:pt x="41725" y="372725"/>
                  </a:lnTo>
                  <a:lnTo>
                    <a:pt x="41489" y="372458"/>
                  </a:lnTo>
                  <a:lnTo>
                    <a:pt x="41215" y="372148"/>
                  </a:lnTo>
                  <a:lnTo>
                    <a:pt x="40784" y="371771"/>
                  </a:lnTo>
                  <a:lnTo>
                    <a:pt x="40354" y="371425"/>
                  </a:lnTo>
                  <a:lnTo>
                    <a:pt x="40004" y="371200"/>
                  </a:lnTo>
                  <a:lnTo>
                    <a:pt x="39615" y="371011"/>
                  </a:lnTo>
                  <a:lnTo>
                    <a:pt x="39225" y="370744"/>
                  </a:lnTo>
                  <a:lnTo>
                    <a:pt x="38950" y="370441"/>
                  </a:lnTo>
                  <a:lnTo>
                    <a:pt x="38674" y="370015"/>
                  </a:lnTo>
                  <a:lnTo>
                    <a:pt x="38475" y="369669"/>
                  </a:lnTo>
                  <a:lnTo>
                    <a:pt x="38393" y="369286"/>
                  </a:lnTo>
                  <a:lnTo>
                    <a:pt x="38385" y="368782"/>
                  </a:lnTo>
                  <a:lnTo>
                    <a:pt x="38339" y="368320"/>
                  </a:lnTo>
                  <a:lnTo>
                    <a:pt x="38329" y="367622"/>
                  </a:lnTo>
                  <a:lnTo>
                    <a:pt x="38245" y="367232"/>
                  </a:lnTo>
                  <a:lnTo>
                    <a:pt x="38124" y="366850"/>
                  </a:lnTo>
                  <a:lnTo>
                    <a:pt x="37849" y="366540"/>
                  </a:lnTo>
                  <a:lnTo>
                    <a:pt x="37805" y="366157"/>
                  </a:lnTo>
                  <a:lnTo>
                    <a:pt x="37604" y="365617"/>
                  </a:lnTo>
                  <a:lnTo>
                    <a:pt x="37518" y="365076"/>
                  </a:lnTo>
                  <a:lnTo>
                    <a:pt x="37512" y="364614"/>
                  </a:lnTo>
                  <a:lnTo>
                    <a:pt x="37504" y="364110"/>
                  </a:lnTo>
                  <a:lnTo>
                    <a:pt x="37379" y="363490"/>
                  </a:lnTo>
                  <a:lnTo>
                    <a:pt x="37256" y="363065"/>
                  </a:lnTo>
                  <a:lnTo>
                    <a:pt x="37057" y="362646"/>
                  </a:lnTo>
                  <a:lnTo>
                    <a:pt x="36818" y="362184"/>
                  </a:lnTo>
                  <a:lnTo>
                    <a:pt x="36464" y="361685"/>
                  </a:lnTo>
                  <a:lnTo>
                    <a:pt x="35759" y="360993"/>
                  </a:lnTo>
                  <a:lnTo>
                    <a:pt x="35210" y="360458"/>
                  </a:lnTo>
                  <a:lnTo>
                    <a:pt x="34857" y="360076"/>
                  </a:lnTo>
                  <a:lnTo>
                    <a:pt x="34582" y="359735"/>
                  </a:lnTo>
                  <a:lnTo>
                    <a:pt x="34266" y="359274"/>
                  </a:lnTo>
                  <a:lnTo>
                    <a:pt x="34142" y="358696"/>
                  </a:lnTo>
                  <a:lnTo>
                    <a:pt x="34020" y="358272"/>
                  </a:lnTo>
                  <a:lnTo>
                    <a:pt x="33936" y="357804"/>
                  </a:lnTo>
                  <a:lnTo>
                    <a:pt x="33926" y="357148"/>
                  </a:lnTo>
                  <a:lnTo>
                    <a:pt x="33834" y="356497"/>
                  </a:lnTo>
                  <a:lnTo>
                    <a:pt x="33932" y="356248"/>
                  </a:lnTo>
                  <a:lnTo>
                    <a:pt x="34184" y="355933"/>
                  </a:lnTo>
                  <a:lnTo>
                    <a:pt x="34311" y="355410"/>
                  </a:lnTo>
                  <a:lnTo>
                    <a:pt x="34423" y="355076"/>
                  </a:lnTo>
                  <a:lnTo>
                    <a:pt x="34437" y="354638"/>
                  </a:lnTo>
                  <a:lnTo>
                    <a:pt x="34423" y="354238"/>
                  </a:lnTo>
                  <a:lnTo>
                    <a:pt x="34338" y="353854"/>
                  </a:lnTo>
                  <a:lnTo>
                    <a:pt x="34216" y="353430"/>
                  </a:lnTo>
                  <a:lnTo>
                    <a:pt x="34012" y="352658"/>
                  </a:lnTo>
                  <a:lnTo>
                    <a:pt x="33852" y="352269"/>
                  </a:lnTo>
                  <a:lnTo>
                    <a:pt x="33653" y="351850"/>
                  </a:lnTo>
                  <a:lnTo>
                    <a:pt x="33451" y="351267"/>
                  </a:lnTo>
                  <a:lnTo>
                    <a:pt x="33251" y="350847"/>
                  </a:lnTo>
                  <a:lnTo>
                    <a:pt x="33015" y="350501"/>
                  </a:lnTo>
                  <a:lnTo>
                    <a:pt x="32697" y="349961"/>
                  </a:lnTo>
                  <a:lnTo>
                    <a:pt x="32500" y="349620"/>
                  </a:lnTo>
                  <a:lnTo>
                    <a:pt x="32262" y="349195"/>
                  </a:lnTo>
                  <a:lnTo>
                    <a:pt x="32100" y="348733"/>
                  </a:lnTo>
                  <a:lnTo>
                    <a:pt x="31939" y="348308"/>
                  </a:lnTo>
                  <a:lnTo>
                    <a:pt x="31739" y="347943"/>
                  </a:lnTo>
                  <a:lnTo>
                    <a:pt x="31610" y="347670"/>
                  </a:lnTo>
                  <a:lnTo>
                    <a:pt x="31416" y="347445"/>
                  </a:lnTo>
                  <a:lnTo>
                    <a:pt x="31077" y="347330"/>
                  </a:lnTo>
                  <a:lnTo>
                    <a:pt x="30730" y="347087"/>
                  </a:lnTo>
                  <a:lnTo>
                    <a:pt x="30604" y="346741"/>
                  </a:lnTo>
                  <a:lnTo>
                    <a:pt x="30598" y="346351"/>
                  </a:lnTo>
                  <a:lnTo>
                    <a:pt x="30630" y="345963"/>
                  </a:lnTo>
                  <a:lnTo>
                    <a:pt x="30624" y="345580"/>
                  </a:lnTo>
                  <a:lnTo>
                    <a:pt x="30235" y="345392"/>
                  </a:lnTo>
                  <a:lnTo>
                    <a:pt x="29885" y="345124"/>
                  </a:lnTo>
                  <a:lnTo>
                    <a:pt x="29686" y="344736"/>
                  </a:lnTo>
                  <a:lnTo>
                    <a:pt x="29601" y="344237"/>
                  </a:lnTo>
                  <a:lnTo>
                    <a:pt x="29593" y="343654"/>
                  </a:lnTo>
                  <a:lnTo>
                    <a:pt x="29585" y="343193"/>
                  </a:lnTo>
                  <a:lnTo>
                    <a:pt x="29617" y="342767"/>
                  </a:lnTo>
                  <a:lnTo>
                    <a:pt x="29723" y="342069"/>
                  </a:lnTo>
                  <a:lnTo>
                    <a:pt x="29713" y="341406"/>
                  </a:lnTo>
                  <a:lnTo>
                    <a:pt x="29862" y="341060"/>
                  </a:lnTo>
                  <a:lnTo>
                    <a:pt x="30010" y="340629"/>
                  </a:lnTo>
                  <a:lnTo>
                    <a:pt x="30120" y="340283"/>
                  </a:lnTo>
                  <a:lnTo>
                    <a:pt x="30230" y="339851"/>
                  </a:lnTo>
                  <a:lnTo>
                    <a:pt x="30417" y="339541"/>
                  </a:lnTo>
                  <a:lnTo>
                    <a:pt x="30567" y="339189"/>
                  </a:lnTo>
                  <a:lnTo>
                    <a:pt x="30794" y="338879"/>
                  </a:lnTo>
                  <a:lnTo>
                    <a:pt x="31170" y="338210"/>
                  </a:lnTo>
                  <a:lnTo>
                    <a:pt x="31702" y="337700"/>
                  </a:lnTo>
                  <a:lnTo>
                    <a:pt x="31880" y="337427"/>
                  </a:lnTo>
                  <a:lnTo>
                    <a:pt x="32114" y="337032"/>
                  </a:lnTo>
                  <a:lnTo>
                    <a:pt x="32420" y="336710"/>
                  </a:lnTo>
                  <a:lnTo>
                    <a:pt x="32530" y="335811"/>
                  </a:lnTo>
                  <a:lnTo>
                    <a:pt x="32325" y="335270"/>
                  </a:lnTo>
                  <a:lnTo>
                    <a:pt x="32062" y="334894"/>
                  </a:lnTo>
                  <a:lnTo>
                    <a:pt x="31674" y="334602"/>
                  </a:lnTo>
                  <a:lnTo>
                    <a:pt x="31605" y="334231"/>
                  </a:lnTo>
                  <a:lnTo>
                    <a:pt x="31130" y="332883"/>
                  </a:lnTo>
                  <a:lnTo>
                    <a:pt x="31047" y="332226"/>
                  </a:lnTo>
                  <a:lnTo>
                    <a:pt x="31618" y="331412"/>
                  </a:lnTo>
                  <a:lnTo>
                    <a:pt x="32417" y="330130"/>
                  </a:lnTo>
                  <a:lnTo>
                    <a:pt x="32792" y="328891"/>
                  </a:lnTo>
                  <a:lnTo>
                    <a:pt x="34738" y="326400"/>
                  </a:lnTo>
                  <a:lnTo>
                    <a:pt x="34872" y="324165"/>
                  </a:lnTo>
                  <a:lnTo>
                    <a:pt x="34559" y="323739"/>
                  </a:lnTo>
                  <a:lnTo>
                    <a:pt x="33964" y="321935"/>
                  </a:lnTo>
                  <a:lnTo>
                    <a:pt x="33293" y="320319"/>
                  </a:lnTo>
                  <a:lnTo>
                    <a:pt x="32976" y="319353"/>
                  </a:lnTo>
                  <a:lnTo>
                    <a:pt x="32621" y="318472"/>
                  </a:lnTo>
                  <a:lnTo>
                    <a:pt x="32572" y="317390"/>
                  </a:lnTo>
                  <a:lnTo>
                    <a:pt x="33061" y="316036"/>
                  </a:lnTo>
                  <a:lnTo>
                    <a:pt x="33599" y="315604"/>
                  </a:lnTo>
                  <a:lnTo>
                    <a:pt x="33902" y="315021"/>
                  </a:lnTo>
                  <a:lnTo>
                    <a:pt x="33385" y="313332"/>
                  </a:lnTo>
                  <a:lnTo>
                    <a:pt x="33531" y="312403"/>
                  </a:lnTo>
                  <a:lnTo>
                    <a:pt x="33744" y="310428"/>
                  </a:lnTo>
                  <a:lnTo>
                    <a:pt x="33110" y="308544"/>
                  </a:lnTo>
                  <a:lnTo>
                    <a:pt x="32714" y="307506"/>
                  </a:lnTo>
                  <a:lnTo>
                    <a:pt x="32570" y="304304"/>
                  </a:lnTo>
                  <a:lnTo>
                    <a:pt x="32362" y="302646"/>
                  </a:lnTo>
                  <a:lnTo>
                    <a:pt x="31848" y="301260"/>
                  </a:lnTo>
                  <a:lnTo>
                    <a:pt x="31766" y="300720"/>
                  </a:lnTo>
                  <a:lnTo>
                    <a:pt x="30517" y="299189"/>
                  </a:lnTo>
                  <a:lnTo>
                    <a:pt x="29354" y="298624"/>
                  </a:lnTo>
                  <a:lnTo>
                    <a:pt x="28499" y="297974"/>
                  </a:lnTo>
                  <a:lnTo>
                    <a:pt x="27220" y="297330"/>
                  </a:lnTo>
                  <a:lnTo>
                    <a:pt x="25841" y="294219"/>
                  </a:lnTo>
                  <a:lnTo>
                    <a:pt x="26296" y="293363"/>
                  </a:lnTo>
                  <a:lnTo>
                    <a:pt x="27020" y="292390"/>
                  </a:lnTo>
                  <a:lnTo>
                    <a:pt x="27160" y="290732"/>
                  </a:lnTo>
                  <a:lnTo>
                    <a:pt x="27022" y="288223"/>
                  </a:lnTo>
                  <a:lnTo>
                    <a:pt x="27398" y="287178"/>
                  </a:lnTo>
                  <a:lnTo>
                    <a:pt x="27112" y="285441"/>
                  </a:lnTo>
                  <a:lnTo>
                    <a:pt x="26888" y="282008"/>
                  </a:lnTo>
                  <a:lnTo>
                    <a:pt x="25767" y="277506"/>
                  </a:lnTo>
                  <a:lnTo>
                    <a:pt x="25374" y="276813"/>
                  </a:lnTo>
                  <a:lnTo>
                    <a:pt x="23533" y="273745"/>
                  </a:lnTo>
                  <a:lnTo>
                    <a:pt x="22711" y="272555"/>
                  </a:lnTo>
                  <a:lnTo>
                    <a:pt x="22077" y="270708"/>
                  </a:lnTo>
                  <a:lnTo>
                    <a:pt x="21975" y="268736"/>
                  </a:lnTo>
                  <a:lnTo>
                    <a:pt x="21890" y="267117"/>
                  </a:lnTo>
                  <a:lnTo>
                    <a:pt x="22904" y="263982"/>
                  </a:lnTo>
                  <a:lnTo>
                    <a:pt x="22940" y="263636"/>
                  </a:lnTo>
                  <a:lnTo>
                    <a:pt x="21868" y="260288"/>
                  </a:lnTo>
                  <a:lnTo>
                    <a:pt x="20846" y="258290"/>
                  </a:lnTo>
                  <a:lnTo>
                    <a:pt x="20452" y="257408"/>
                  </a:lnTo>
                  <a:lnTo>
                    <a:pt x="20164" y="255361"/>
                  </a:lnTo>
                  <a:lnTo>
                    <a:pt x="20537" y="249802"/>
                  </a:lnTo>
                  <a:lnTo>
                    <a:pt x="20757" y="248447"/>
                  </a:lnTo>
                  <a:lnTo>
                    <a:pt x="21166" y="246820"/>
                  </a:lnTo>
                  <a:lnTo>
                    <a:pt x="20617" y="245744"/>
                  </a:lnTo>
                  <a:lnTo>
                    <a:pt x="20340" y="245057"/>
                  </a:lnTo>
                  <a:lnTo>
                    <a:pt x="19016" y="243642"/>
                  </a:lnTo>
                  <a:lnTo>
                    <a:pt x="18497" y="241910"/>
                  </a:lnTo>
                  <a:lnTo>
                    <a:pt x="17667" y="239675"/>
                  </a:lnTo>
                  <a:lnTo>
                    <a:pt x="16839" y="237718"/>
                  </a:lnTo>
                  <a:lnTo>
                    <a:pt x="16090" y="235950"/>
                  </a:lnTo>
                  <a:lnTo>
                    <a:pt x="15427" y="235142"/>
                  </a:lnTo>
                  <a:lnTo>
                    <a:pt x="14025" y="233727"/>
                  </a:lnTo>
                  <a:lnTo>
                    <a:pt x="13828" y="233308"/>
                  </a:lnTo>
                  <a:lnTo>
                    <a:pt x="13702" y="232263"/>
                  </a:lnTo>
                  <a:lnTo>
                    <a:pt x="13161" y="232153"/>
                  </a:lnTo>
                  <a:lnTo>
                    <a:pt x="11952" y="230781"/>
                  </a:lnTo>
                  <a:lnTo>
                    <a:pt x="11401" y="229626"/>
                  </a:lnTo>
                  <a:lnTo>
                    <a:pt x="10737" y="228703"/>
                  </a:lnTo>
                  <a:lnTo>
                    <a:pt x="10141" y="226819"/>
                  </a:lnTo>
                  <a:lnTo>
                    <a:pt x="9818" y="225239"/>
                  </a:lnTo>
                  <a:lnTo>
                    <a:pt x="8537" y="224481"/>
                  </a:lnTo>
                  <a:lnTo>
                    <a:pt x="8032" y="224098"/>
                  </a:lnTo>
                  <a:lnTo>
                    <a:pt x="6973" y="222220"/>
                  </a:lnTo>
                  <a:lnTo>
                    <a:pt x="6812" y="221528"/>
                  </a:lnTo>
                  <a:lnTo>
                    <a:pt x="7188" y="220361"/>
                  </a:lnTo>
                  <a:lnTo>
                    <a:pt x="7236" y="217123"/>
                  </a:lnTo>
                  <a:lnTo>
                    <a:pt x="7111" y="216041"/>
                  </a:lnTo>
                  <a:lnTo>
                    <a:pt x="7097" y="214535"/>
                  </a:lnTo>
                  <a:lnTo>
                    <a:pt x="7165" y="213532"/>
                  </a:lnTo>
                  <a:lnTo>
                    <a:pt x="7767" y="211825"/>
                  </a:lnTo>
                  <a:lnTo>
                    <a:pt x="6867" y="210482"/>
                  </a:lnTo>
                  <a:lnTo>
                    <a:pt x="6435" y="209681"/>
                  </a:lnTo>
                  <a:lnTo>
                    <a:pt x="5654" y="208642"/>
                  </a:lnTo>
                  <a:lnTo>
                    <a:pt x="6060" y="206515"/>
                  </a:lnTo>
                  <a:lnTo>
                    <a:pt x="6088" y="205434"/>
                  </a:lnTo>
                  <a:lnTo>
                    <a:pt x="5810" y="204511"/>
                  </a:lnTo>
                  <a:lnTo>
                    <a:pt x="5025" y="203089"/>
                  </a:lnTo>
                  <a:lnTo>
                    <a:pt x="4671" y="202323"/>
                  </a:lnTo>
                  <a:lnTo>
                    <a:pt x="4736" y="200969"/>
                  </a:lnTo>
                  <a:lnTo>
                    <a:pt x="4805" y="200081"/>
                  </a:lnTo>
                  <a:lnTo>
                    <a:pt x="4259" y="199431"/>
                  </a:lnTo>
                  <a:lnTo>
                    <a:pt x="3871" y="199201"/>
                  </a:lnTo>
                  <a:lnTo>
                    <a:pt x="2512" y="198326"/>
                  </a:lnTo>
                  <a:lnTo>
                    <a:pt x="2277" y="197986"/>
                  </a:lnTo>
                  <a:lnTo>
                    <a:pt x="2112" y="196752"/>
                  </a:lnTo>
                  <a:lnTo>
                    <a:pt x="2260" y="196017"/>
                  </a:lnTo>
                  <a:lnTo>
                    <a:pt x="2443" y="195009"/>
                  </a:lnTo>
                  <a:lnTo>
                    <a:pt x="2053" y="194511"/>
                  </a:lnTo>
                  <a:lnTo>
                    <a:pt x="1397" y="194444"/>
                  </a:lnTo>
                  <a:lnTo>
                    <a:pt x="777" y="194256"/>
                  </a:lnTo>
                  <a:lnTo>
                    <a:pt x="429" y="194140"/>
                  </a:lnTo>
                  <a:lnTo>
                    <a:pt x="157" y="193952"/>
                  </a:lnTo>
                  <a:lnTo>
                    <a:pt x="0" y="193642"/>
                  </a:lnTo>
                  <a:lnTo>
                    <a:pt x="922" y="193290"/>
                  </a:lnTo>
                  <a:lnTo>
                    <a:pt x="1848" y="193241"/>
                  </a:lnTo>
                  <a:lnTo>
                    <a:pt x="2580" y="193004"/>
                  </a:lnTo>
                  <a:lnTo>
                    <a:pt x="3039" y="192573"/>
                  </a:lnTo>
                  <a:lnTo>
                    <a:pt x="3339" y="191643"/>
                  </a:lnTo>
                  <a:lnTo>
                    <a:pt x="3490" y="191290"/>
                  </a:lnTo>
                  <a:lnTo>
                    <a:pt x="3600" y="190598"/>
                  </a:lnTo>
                  <a:lnTo>
                    <a:pt x="3671" y="189899"/>
                  </a:lnTo>
                  <a:lnTo>
                    <a:pt x="3624" y="188897"/>
                  </a:lnTo>
                  <a:lnTo>
                    <a:pt x="4733" y="187925"/>
                  </a:lnTo>
                  <a:lnTo>
                    <a:pt x="5425" y="187530"/>
                  </a:lnTo>
                  <a:lnTo>
                    <a:pt x="5881" y="186716"/>
                  </a:lnTo>
                  <a:lnTo>
                    <a:pt x="6066" y="185938"/>
                  </a:lnTo>
                  <a:lnTo>
                    <a:pt x="6334" y="185549"/>
                  </a:lnTo>
                  <a:lnTo>
                    <a:pt x="6562" y="185240"/>
                  </a:lnTo>
                  <a:lnTo>
                    <a:pt x="6635" y="184814"/>
                  </a:lnTo>
                  <a:lnTo>
                    <a:pt x="5741" y="184055"/>
                  </a:lnTo>
                  <a:lnTo>
                    <a:pt x="5155" y="183290"/>
                  </a:lnTo>
                  <a:lnTo>
                    <a:pt x="5068" y="182245"/>
                  </a:lnTo>
                  <a:lnTo>
                    <a:pt x="5712" y="180847"/>
                  </a:lnTo>
                  <a:lnTo>
                    <a:pt x="5344" y="178575"/>
                  </a:lnTo>
                  <a:lnTo>
                    <a:pt x="5439" y="176260"/>
                  </a:lnTo>
                  <a:lnTo>
                    <a:pt x="6471" y="175203"/>
                  </a:lnTo>
                  <a:lnTo>
                    <a:pt x="6963" y="174122"/>
                  </a:lnTo>
                  <a:lnTo>
                    <a:pt x="7187" y="173229"/>
                  </a:lnTo>
                  <a:lnTo>
                    <a:pt x="8261" y="172560"/>
                  </a:lnTo>
                  <a:lnTo>
                    <a:pt x="9419" y="172554"/>
                  </a:lnTo>
                  <a:lnTo>
                    <a:pt x="10655" y="172615"/>
                  </a:lnTo>
                  <a:lnTo>
                    <a:pt x="12274" y="172445"/>
                  </a:lnTo>
                  <a:lnTo>
                    <a:pt x="13158" y="172050"/>
                  </a:lnTo>
                  <a:lnTo>
                    <a:pt x="14001" y="171352"/>
                  </a:lnTo>
                  <a:lnTo>
                    <a:pt x="15143" y="169601"/>
                  </a:lnTo>
                  <a:lnTo>
                    <a:pt x="15541" y="166582"/>
                  </a:lnTo>
                  <a:lnTo>
                    <a:pt x="15448" y="164887"/>
                  </a:lnTo>
                  <a:lnTo>
                    <a:pt x="15279" y="163265"/>
                  </a:lnTo>
                  <a:lnTo>
                    <a:pt x="15235" y="162688"/>
                  </a:lnTo>
                  <a:lnTo>
                    <a:pt x="14845" y="162190"/>
                  </a:lnTo>
                  <a:lnTo>
                    <a:pt x="14726" y="161843"/>
                  </a:lnTo>
                  <a:lnTo>
                    <a:pt x="15031" y="161497"/>
                  </a:lnTo>
                  <a:lnTo>
                    <a:pt x="15245" y="159823"/>
                  </a:lnTo>
                  <a:lnTo>
                    <a:pt x="14483" y="156327"/>
                  </a:lnTo>
                  <a:lnTo>
                    <a:pt x="13923" y="154134"/>
                  </a:lnTo>
                  <a:lnTo>
                    <a:pt x="13726" y="153709"/>
                  </a:lnTo>
                  <a:lnTo>
                    <a:pt x="12928" y="150787"/>
                  </a:lnTo>
                  <a:lnTo>
                    <a:pt x="12803" y="149821"/>
                  </a:lnTo>
                  <a:lnTo>
                    <a:pt x="12282" y="147700"/>
                  </a:lnTo>
                  <a:lnTo>
                    <a:pt x="11916" y="145580"/>
                  </a:lnTo>
                  <a:lnTo>
                    <a:pt x="12026" y="144966"/>
                  </a:lnTo>
                  <a:lnTo>
                    <a:pt x="12129" y="143575"/>
                  </a:lnTo>
                  <a:lnTo>
                    <a:pt x="12433" y="143071"/>
                  </a:lnTo>
                  <a:lnTo>
                    <a:pt x="12772" y="142098"/>
                  </a:lnTo>
                  <a:lnTo>
                    <a:pt x="12570" y="141096"/>
                  </a:lnTo>
                  <a:lnTo>
                    <a:pt x="12250" y="139790"/>
                  </a:lnTo>
                  <a:lnTo>
                    <a:pt x="12193" y="137822"/>
                  </a:lnTo>
                  <a:lnTo>
                    <a:pt x="14731" y="132469"/>
                  </a:lnTo>
                  <a:lnTo>
                    <a:pt x="15367" y="130300"/>
                  </a:lnTo>
                  <a:lnTo>
                    <a:pt x="15480" y="125708"/>
                  </a:lnTo>
                  <a:lnTo>
                    <a:pt x="15491" y="122737"/>
                  </a:lnTo>
                  <a:lnTo>
                    <a:pt x="15778" y="120258"/>
                  </a:lnTo>
                  <a:lnTo>
                    <a:pt x="15826" y="117056"/>
                  </a:lnTo>
                  <a:lnTo>
                    <a:pt x="15428" y="115708"/>
                  </a:lnTo>
                  <a:lnTo>
                    <a:pt x="14721" y="114328"/>
                  </a:lnTo>
                  <a:lnTo>
                    <a:pt x="13768" y="111364"/>
                  </a:lnTo>
                  <a:lnTo>
                    <a:pt x="12757" y="110598"/>
                  </a:lnTo>
                  <a:lnTo>
                    <a:pt x="12093" y="109760"/>
                  </a:lnTo>
                  <a:lnTo>
                    <a:pt x="11430" y="108915"/>
                  </a:lnTo>
                  <a:lnTo>
                    <a:pt x="11580" y="108411"/>
                  </a:lnTo>
                  <a:lnTo>
                    <a:pt x="11962" y="107986"/>
                  </a:lnTo>
                  <a:lnTo>
                    <a:pt x="12458" y="107324"/>
                  </a:lnTo>
                  <a:lnTo>
                    <a:pt x="12105" y="106825"/>
                  </a:lnTo>
                  <a:lnTo>
                    <a:pt x="11834" y="106673"/>
                  </a:lnTo>
                  <a:lnTo>
                    <a:pt x="10744" y="105641"/>
                  </a:lnTo>
                  <a:lnTo>
                    <a:pt x="10658" y="104638"/>
                  </a:lnTo>
                  <a:lnTo>
                    <a:pt x="10771" y="104292"/>
                  </a:lnTo>
                  <a:lnTo>
                    <a:pt x="10336" y="103210"/>
                  </a:lnTo>
                  <a:lnTo>
                    <a:pt x="9742" y="101442"/>
                  </a:lnTo>
                  <a:lnTo>
                    <a:pt x="9498" y="100093"/>
                  </a:lnTo>
                  <a:lnTo>
                    <a:pt x="9139" y="98824"/>
                  </a:lnTo>
                  <a:lnTo>
                    <a:pt x="8285" y="98289"/>
                  </a:lnTo>
                  <a:lnTo>
                    <a:pt x="8122" y="97408"/>
                  </a:lnTo>
                  <a:lnTo>
                    <a:pt x="7851" y="97256"/>
                  </a:lnTo>
                  <a:lnTo>
                    <a:pt x="7116" y="97032"/>
                  </a:lnTo>
                  <a:lnTo>
                    <a:pt x="6880" y="96570"/>
                  </a:lnTo>
                  <a:lnTo>
                    <a:pt x="6683" y="96187"/>
                  </a:lnTo>
                  <a:lnTo>
                    <a:pt x="6719" y="95878"/>
                  </a:lnTo>
                  <a:lnTo>
                    <a:pt x="7026" y="95677"/>
                  </a:lnTo>
                  <a:lnTo>
                    <a:pt x="7409" y="95252"/>
                  </a:lnTo>
                  <a:lnTo>
                    <a:pt x="7551" y="93897"/>
                  </a:lnTo>
                  <a:lnTo>
                    <a:pt x="7928" y="92931"/>
                  </a:lnTo>
                  <a:lnTo>
                    <a:pt x="8002" y="92542"/>
                  </a:lnTo>
                  <a:lnTo>
                    <a:pt x="7879" y="91849"/>
                  </a:lnTo>
                  <a:lnTo>
                    <a:pt x="7601" y="90889"/>
                  </a:lnTo>
                  <a:lnTo>
                    <a:pt x="7749" y="90227"/>
                  </a:lnTo>
                  <a:lnTo>
                    <a:pt x="8398" y="89450"/>
                  </a:lnTo>
                  <a:lnTo>
                    <a:pt x="8623" y="88751"/>
                  </a:lnTo>
                  <a:lnTo>
                    <a:pt x="9196" y="87973"/>
                  </a:lnTo>
                  <a:lnTo>
                    <a:pt x="10029" y="86230"/>
                  </a:lnTo>
                  <a:lnTo>
                    <a:pt x="10021" y="85343"/>
                  </a:lnTo>
                  <a:lnTo>
                    <a:pt x="10506" y="83526"/>
                  </a:lnTo>
                  <a:lnTo>
                    <a:pt x="11881" y="81929"/>
                  </a:lnTo>
                  <a:lnTo>
                    <a:pt x="12913" y="80877"/>
                  </a:lnTo>
                  <a:lnTo>
                    <a:pt x="13011" y="78903"/>
                  </a:lnTo>
                  <a:lnTo>
                    <a:pt x="13184" y="76552"/>
                  </a:lnTo>
                  <a:lnTo>
                    <a:pt x="13324" y="75045"/>
                  </a:lnTo>
                  <a:lnTo>
                    <a:pt x="13422" y="73149"/>
                  </a:lnTo>
                  <a:lnTo>
                    <a:pt x="13406" y="71333"/>
                  </a:lnTo>
                  <a:lnTo>
                    <a:pt x="14205" y="70051"/>
                  </a:lnTo>
                  <a:lnTo>
                    <a:pt x="13877" y="67937"/>
                  </a:lnTo>
                  <a:lnTo>
                    <a:pt x="13216" y="67360"/>
                  </a:lnTo>
                  <a:lnTo>
                    <a:pt x="12978" y="66746"/>
                  </a:lnTo>
                  <a:lnTo>
                    <a:pt x="12976" y="66436"/>
                  </a:lnTo>
                  <a:lnTo>
                    <a:pt x="13241" y="65932"/>
                  </a:lnTo>
                  <a:lnTo>
                    <a:pt x="13588" y="65738"/>
                  </a:lnTo>
                  <a:lnTo>
                    <a:pt x="13870" y="62876"/>
                  </a:lnTo>
                  <a:lnTo>
                    <a:pt x="14276" y="60786"/>
                  </a:lnTo>
                  <a:lnTo>
                    <a:pt x="14208" y="57585"/>
                  </a:lnTo>
                  <a:lnTo>
                    <a:pt x="13789" y="53964"/>
                  </a:lnTo>
                  <a:lnTo>
                    <a:pt x="13664" y="52803"/>
                  </a:lnTo>
                  <a:lnTo>
                    <a:pt x="13108" y="51072"/>
                  </a:lnTo>
                  <a:lnTo>
                    <a:pt x="12678" y="50574"/>
                  </a:lnTo>
                  <a:lnTo>
                    <a:pt x="12474" y="49383"/>
                  </a:lnTo>
                  <a:lnTo>
                    <a:pt x="12775" y="48569"/>
                  </a:lnTo>
                  <a:lnTo>
                    <a:pt x="12928" y="48332"/>
                  </a:lnTo>
                  <a:lnTo>
                    <a:pt x="13495" y="47093"/>
                  </a:lnTo>
                  <a:lnTo>
                    <a:pt x="13939" y="44808"/>
                  </a:lnTo>
                  <a:lnTo>
                    <a:pt x="14315" y="43727"/>
                  </a:lnTo>
                  <a:lnTo>
                    <a:pt x="14498" y="42682"/>
                  </a:lnTo>
                  <a:lnTo>
                    <a:pt x="14336" y="41874"/>
                  </a:lnTo>
                  <a:lnTo>
                    <a:pt x="14054" y="40604"/>
                  </a:lnTo>
                  <a:lnTo>
                    <a:pt x="13811" y="39328"/>
                  </a:lnTo>
                  <a:lnTo>
                    <a:pt x="13882" y="38557"/>
                  </a:lnTo>
                  <a:lnTo>
                    <a:pt x="14266" y="38441"/>
                  </a:lnTo>
                  <a:lnTo>
                    <a:pt x="14724" y="37736"/>
                  </a:lnTo>
                  <a:lnTo>
                    <a:pt x="14526" y="37281"/>
                  </a:lnTo>
                  <a:lnTo>
                    <a:pt x="14291" y="36892"/>
                  </a:lnTo>
                  <a:lnTo>
                    <a:pt x="14092" y="36163"/>
                  </a:lnTo>
                  <a:lnTo>
                    <a:pt x="14705" y="35653"/>
                  </a:lnTo>
                  <a:lnTo>
                    <a:pt x="15381" y="33642"/>
                  </a:lnTo>
                  <a:lnTo>
                    <a:pt x="15761" y="32979"/>
                  </a:lnTo>
                  <a:lnTo>
                    <a:pt x="16919" y="32894"/>
                  </a:lnTo>
                  <a:lnTo>
                    <a:pt x="17408" y="31576"/>
                  </a:lnTo>
                  <a:lnTo>
                    <a:pt x="17559" y="31187"/>
                  </a:lnTo>
                  <a:lnTo>
                    <a:pt x="18444" y="30829"/>
                  </a:lnTo>
                  <a:lnTo>
                    <a:pt x="18772" y="28702"/>
                  </a:lnTo>
                  <a:lnTo>
                    <a:pt x="18682" y="27396"/>
                  </a:lnTo>
                  <a:lnTo>
                    <a:pt x="18321" y="25817"/>
                  </a:lnTo>
                  <a:lnTo>
                    <a:pt x="17684" y="23617"/>
                  </a:lnTo>
                  <a:lnTo>
                    <a:pt x="17712" y="22500"/>
                  </a:lnTo>
                  <a:lnTo>
                    <a:pt x="18398" y="21570"/>
                  </a:lnTo>
                  <a:lnTo>
                    <a:pt x="19319" y="20981"/>
                  </a:lnTo>
                  <a:lnTo>
                    <a:pt x="21940" y="20604"/>
                  </a:lnTo>
                  <a:lnTo>
                    <a:pt x="22438" y="20215"/>
                  </a:lnTo>
                  <a:lnTo>
                    <a:pt x="22821" y="19862"/>
                  </a:lnTo>
                  <a:lnTo>
                    <a:pt x="23388" y="18587"/>
                  </a:lnTo>
                  <a:lnTo>
                    <a:pt x="23759" y="16880"/>
                  </a:lnTo>
                  <a:lnTo>
                    <a:pt x="23899" y="15300"/>
                  </a:lnTo>
                  <a:lnTo>
                    <a:pt x="24540" y="13593"/>
                  </a:lnTo>
                  <a:lnTo>
                    <a:pt x="24872" y="11971"/>
                  </a:lnTo>
                  <a:lnTo>
                    <a:pt x="25437" y="10343"/>
                  </a:lnTo>
                  <a:lnTo>
                    <a:pt x="26236" y="9061"/>
                  </a:lnTo>
                  <a:lnTo>
                    <a:pt x="27030" y="7274"/>
                  </a:lnTo>
                  <a:lnTo>
                    <a:pt x="27756" y="6460"/>
                  </a:lnTo>
                  <a:lnTo>
                    <a:pt x="28174" y="5798"/>
                  </a:lnTo>
                  <a:lnTo>
                    <a:pt x="28018" y="5567"/>
                  </a:lnTo>
                  <a:lnTo>
                    <a:pt x="27823" y="5379"/>
                  </a:lnTo>
                  <a:lnTo>
                    <a:pt x="27312" y="4340"/>
                  </a:lnTo>
                  <a:lnTo>
                    <a:pt x="26923" y="3921"/>
                  </a:lnTo>
                  <a:lnTo>
                    <a:pt x="26687" y="3575"/>
                  </a:lnTo>
                  <a:lnTo>
                    <a:pt x="26876" y="3034"/>
                  </a:lnTo>
                  <a:lnTo>
                    <a:pt x="27139" y="2256"/>
                  </a:lnTo>
                  <a:lnTo>
                    <a:pt x="27135" y="1795"/>
                  </a:lnTo>
                  <a:lnTo>
                    <a:pt x="26423" y="1661"/>
                  </a:lnTo>
                  <a:close/>
                </a:path>
              </a:pathLst>
            </a:custGeom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" name="object 9">
              <a:extLst>
                <a:ext uri="{FF2B5EF4-FFF2-40B4-BE49-F238E27FC236}">
                  <a16:creationId xmlns:a16="http://schemas.microsoft.com/office/drawing/2014/main" id="{C39CCAB2-0128-46AC-BC90-C097994D744C}"/>
                </a:ext>
              </a:extLst>
            </p:cNvPr>
            <p:cNvSpPr/>
            <p:nvPr/>
          </p:nvSpPr>
          <p:spPr>
            <a:xfrm>
              <a:off x="2928517" y="916338"/>
              <a:ext cx="779839" cy="376749"/>
            </a:xfrm>
            <a:custGeom>
              <a:avLst/>
              <a:gdLst/>
              <a:ahLst/>
              <a:cxnLst/>
              <a:rect l="l" t="t" r="r" b="b"/>
              <a:pathLst>
                <a:path w="779839" h="376749">
                  <a:moveTo>
                    <a:pt x="1285" y="295573"/>
                  </a:moveTo>
                  <a:lnTo>
                    <a:pt x="1506" y="294795"/>
                  </a:lnTo>
                  <a:lnTo>
                    <a:pt x="2033" y="293939"/>
                  </a:lnTo>
                  <a:lnTo>
                    <a:pt x="2801" y="293696"/>
                  </a:lnTo>
                  <a:lnTo>
                    <a:pt x="3756" y="293101"/>
                  </a:lnTo>
                  <a:lnTo>
                    <a:pt x="4720" y="293052"/>
                  </a:lnTo>
                  <a:lnTo>
                    <a:pt x="5677" y="292536"/>
                  </a:lnTo>
                  <a:lnTo>
                    <a:pt x="6246" y="291903"/>
                  </a:lnTo>
                  <a:lnTo>
                    <a:pt x="6853" y="291163"/>
                  </a:lnTo>
                  <a:lnTo>
                    <a:pt x="7766" y="290300"/>
                  </a:lnTo>
                  <a:lnTo>
                    <a:pt x="7870" y="289522"/>
                  </a:lnTo>
                  <a:lnTo>
                    <a:pt x="8049" y="288593"/>
                  </a:lnTo>
                  <a:lnTo>
                    <a:pt x="8858" y="288501"/>
                  </a:lnTo>
                  <a:lnTo>
                    <a:pt x="9504" y="287833"/>
                  </a:lnTo>
                  <a:lnTo>
                    <a:pt x="10266" y="287165"/>
                  </a:lnTo>
                  <a:lnTo>
                    <a:pt x="10681" y="286546"/>
                  </a:lnTo>
                  <a:lnTo>
                    <a:pt x="11439" y="285640"/>
                  </a:lnTo>
                  <a:lnTo>
                    <a:pt x="11388" y="284789"/>
                  </a:lnTo>
                  <a:lnTo>
                    <a:pt x="11532" y="284127"/>
                  </a:lnTo>
                  <a:lnTo>
                    <a:pt x="11482" y="283398"/>
                  </a:lnTo>
                  <a:lnTo>
                    <a:pt x="11473" y="282778"/>
                  </a:lnTo>
                  <a:lnTo>
                    <a:pt x="12239" y="282377"/>
                  </a:lnTo>
                  <a:lnTo>
                    <a:pt x="12379" y="281448"/>
                  </a:lnTo>
                  <a:lnTo>
                    <a:pt x="12173" y="280597"/>
                  </a:lnTo>
                  <a:lnTo>
                    <a:pt x="11893" y="279941"/>
                  </a:lnTo>
                  <a:lnTo>
                    <a:pt x="11533" y="279060"/>
                  </a:lnTo>
                  <a:lnTo>
                    <a:pt x="11057" y="278289"/>
                  </a:lnTo>
                  <a:lnTo>
                    <a:pt x="10423" y="277178"/>
                  </a:lnTo>
                  <a:lnTo>
                    <a:pt x="9872" y="276412"/>
                  </a:lnTo>
                  <a:lnTo>
                    <a:pt x="9319" y="275603"/>
                  </a:lnTo>
                  <a:lnTo>
                    <a:pt x="8727" y="274723"/>
                  </a:lnTo>
                  <a:lnTo>
                    <a:pt x="8482" y="273836"/>
                  </a:lnTo>
                  <a:lnTo>
                    <a:pt x="8381" y="273198"/>
                  </a:lnTo>
                  <a:lnTo>
                    <a:pt x="11755" y="265087"/>
                  </a:lnTo>
                  <a:lnTo>
                    <a:pt x="13669" y="261740"/>
                  </a:lnTo>
                  <a:lnTo>
                    <a:pt x="15821" y="258869"/>
                  </a:lnTo>
                  <a:lnTo>
                    <a:pt x="17257" y="255282"/>
                  </a:lnTo>
                  <a:lnTo>
                    <a:pt x="20344" y="249686"/>
                  </a:lnTo>
                  <a:lnTo>
                    <a:pt x="19648" y="245476"/>
                  </a:lnTo>
                  <a:lnTo>
                    <a:pt x="19170" y="242129"/>
                  </a:lnTo>
                  <a:lnTo>
                    <a:pt x="17974" y="240215"/>
                  </a:lnTo>
                  <a:lnTo>
                    <a:pt x="16539" y="237821"/>
                  </a:lnTo>
                  <a:lnTo>
                    <a:pt x="14625" y="235431"/>
                  </a:lnTo>
                  <a:lnTo>
                    <a:pt x="15104" y="233040"/>
                  </a:lnTo>
                  <a:lnTo>
                    <a:pt x="17729" y="229586"/>
                  </a:lnTo>
                  <a:lnTo>
                    <a:pt x="19439" y="226649"/>
                  </a:lnTo>
                  <a:lnTo>
                    <a:pt x="21390" y="224868"/>
                  </a:lnTo>
                  <a:lnTo>
                    <a:pt x="23581" y="224097"/>
                  </a:lnTo>
                  <a:lnTo>
                    <a:pt x="25855" y="223942"/>
                  </a:lnTo>
                  <a:lnTo>
                    <a:pt x="29066" y="223088"/>
                  </a:lnTo>
                  <a:lnTo>
                    <a:pt x="31643" y="221156"/>
                  </a:lnTo>
                  <a:lnTo>
                    <a:pt x="33129" y="220382"/>
                  </a:lnTo>
                  <a:lnTo>
                    <a:pt x="36021" y="218526"/>
                  </a:lnTo>
                  <a:lnTo>
                    <a:pt x="40550" y="214893"/>
                  </a:lnTo>
                  <a:lnTo>
                    <a:pt x="44378" y="212107"/>
                  </a:lnTo>
                  <a:lnTo>
                    <a:pt x="46639" y="209556"/>
                  </a:lnTo>
                  <a:lnTo>
                    <a:pt x="47799" y="206542"/>
                  </a:lnTo>
                  <a:lnTo>
                    <a:pt x="49353" y="203760"/>
                  </a:lnTo>
                  <a:lnTo>
                    <a:pt x="52001" y="200203"/>
                  </a:lnTo>
                  <a:lnTo>
                    <a:pt x="54108" y="198191"/>
                  </a:lnTo>
                  <a:lnTo>
                    <a:pt x="55511" y="196645"/>
                  </a:lnTo>
                  <a:lnTo>
                    <a:pt x="57854" y="194790"/>
                  </a:lnTo>
                  <a:lnTo>
                    <a:pt x="58948" y="194015"/>
                  </a:lnTo>
                  <a:lnTo>
                    <a:pt x="60124" y="193939"/>
                  </a:lnTo>
                  <a:lnTo>
                    <a:pt x="61382" y="194635"/>
                  </a:lnTo>
                  <a:lnTo>
                    <a:pt x="62170" y="195251"/>
                  </a:lnTo>
                  <a:lnTo>
                    <a:pt x="62646" y="196257"/>
                  </a:lnTo>
                  <a:lnTo>
                    <a:pt x="63278" y="197262"/>
                  </a:lnTo>
                  <a:lnTo>
                    <a:pt x="63838" y="199349"/>
                  </a:lnTo>
                  <a:lnTo>
                    <a:pt x="64312" y="200120"/>
                  </a:lnTo>
                  <a:lnTo>
                    <a:pt x="63786" y="204529"/>
                  </a:lnTo>
                  <a:lnTo>
                    <a:pt x="64628" y="215506"/>
                  </a:lnTo>
                  <a:lnTo>
                    <a:pt x="66137" y="219061"/>
                  </a:lnTo>
                  <a:lnTo>
                    <a:pt x="67137" y="220780"/>
                  </a:lnTo>
                  <a:lnTo>
                    <a:pt x="69133" y="222229"/>
                  </a:lnTo>
                  <a:lnTo>
                    <a:pt x="70230" y="221998"/>
                  </a:lnTo>
                  <a:lnTo>
                    <a:pt x="72577" y="220914"/>
                  </a:lnTo>
                  <a:lnTo>
                    <a:pt x="73361" y="220914"/>
                  </a:lnTo>
                  <a:lnTo>
                    <a:pt x="76256" y="219753"/>
                  </a:lnTo>
                  <a:lnTo>
                    <a:pt x="78602" y="218441"/>
                  </a:lnTo>
                  <a:lnTo>
                    <a:pt x="81102" y="216740"/>
                  </a:lnTo>
                  <a:lnTo>
                    <a:pt x="85009" y="213954"/>
                  </a:lnTo>
                  <a:lnTo>
                    <a:pt x="87744" y="212098"/>
                  </a:lnTo>
                  <a:lnTo>
                    <a:pt x="90867" y="209546"/>
                  </a:lnTo>
                  <a:lnTo>
                    <a:pt x="93056" y="208231"/>
                  </a:lnTo>
                  <a:lnTo>
                    <a:pt x="95711" y="206144"/>
                  </a:lnTo>
                  <a:lnTo>
                    <a:pt x="99547" y="204829"/>
                  </a:lnTo>
                  <a:lnTo>
                    <a:pt x="120023" y="191527"/>
                  </a:lnTo>
                  <a:lnTo>
                    <a:pt x="131290" y="186654"/>
                  </a:lnTo>
                  <a:lnTo>
                    <a:pt x="135670" y="184489"/>
                  </a:lnTo>
                  <a:lnTo>
                    <a:pt x="140912" y="182247"/>
                  </a:lnTo>
                  <a:lnTo>
                    <a:pt x="146938" y="179926"/>
                  </a:lnTo>
                  <a:lnTo>
                    <a:pt x="150380" y="178225"/>
                  </a:lnTo>
                  <a:lnTo>
                    <a:pt x="157963" y="173738"/>
                  </a:lnTo>
                  <a:lnTo>
                    <a:pt x="162577" y="171342"/>
                  </a:lnTo>
                  <a:lnTo>
                    <a:pt x="165784" y="169793"/>
                  </a:lnTo>
                  <a:lnTo>
                    <a:pt x="170560" y="168246"/>
                  </a:lnTo>
                  <a:lnTo>
                    <a:pt x="175958" y="165850"/>
                  </a:lnTo>
                  <a:lnTo>
                    <a:pt x="179949" y="164149"/>
                  </a:lnTo>
                  <a:lnTo>
                    <a:pt x="183626" y="162524"/>
                  </a:lnTo>
                  <a:lnTo>
                    <a:pt x="187617" y="161053"/>
                  </a:lnTo>
                  <a:lnTo>
                    <a:pt x="192393" y="159583"/>
                  </a:lnTo>
                  <a:lnTo>
                    <a:pt x="194921" y="159176"/>
                  </a:lnTo>
                  <a:lnTo>
                    <a:pt x="197012" y="158113"/>
                  </a:lnTo>
                  <a:lnTo>
                    <a:pt x="199907" y="156876"/>
                  </a:lnTo>
                  <a:lnTo>
                    <a:pt x="202746" y="155345"/>
                  </a:lnTo>
                  <a:lnTo>
                    <a:pt x="204577" y="155345"/>
                  </a:lnTo>
                  <a:lnTo>
                    <a:pt x="205743" y="155513"/>
                  </a:lnTo>
                  <a:lnTo>
                    <a:pt x="207574" y="156512"/>
                  </a:lnTo>
                  <a:lnTo>
                    <a:pt x="208574" y="157846"/>
                  </a:lnTo>
                  <a:lnTo>
                    <a:pt x="209406" y="159510"/>
                  </a:lnTo>
                  <a:lnTo>
                    <a:pt x="210738" y="160342"/>
                  </a:lnTo>
                  <a:lnTo>
                    <a:pt x="212735" y="159677"/>
                  </a:lnTo>
                  <a:lnTo>
                    <a:pt x="215566" y="157845"/>
                  </a:lnTo>
                  <a:lnTo>
                    <a:pt x="216898" y="154680"/>
                  </a:lnTo>
                  <a:lnTo>
                    <a:pt x="218729" y="153183"/>
                  </a:lnTo>
                  <a:lnTo>
                    <a:pt x="221726" y="152183"/>
                  </a:lnTo>
                  <a:lnTo>
                    <a:pt x="223558" y="151518"/>
                  </a:lnTo>
                  <a:lnTo>
                    <a:pt x="225389" y="151017"/>
                  </a:lnTo>
                  <a:lnTo>
                    <a:pt x="228553" y="149519"/>
                  </a:lnTo>
                  <a:lnTo>
                    <a:pt x="229885" y="149021"/>
                  </a:lnTo>
                  <a:lnTo>
                    <a:pt x="232330" y="148751"/>
                  </a:lnTo>
                  <a:lnTo>
                    <a:pt x="235687" y="145968"/>
                  </a:lnTo>
                  <a:lnTo>
                    <a:pt x="238496" y="143261"/>
                  </a:lnTo>
                  <a:lnTo>
                    <a:pt x="240674" y="139936"/>
                  </a:lnTo>
                  <a:lnTo>
                    <a:pt x="243240" y="135683"/>
                  </a:lnTo>
                  <a:lnTo>
                    <a:pt x="245655" y="132591"/>
                  </a:lnTo>
                  <a:lnTo>
                    <a:pt x="250878" y="126792"/>
                  </a:lnTo>
                  <a:lnTo>
                    <a:pt x="254073" y="122694"/>
                  </a:lnTo>
                  <a:lnTo>
                    <a:pt x="261103" y="117666"/>
                  </a:lnTo>
                  <a:lnTo>
                    <a:pt x="264938" y="115965"/>
                  </a:lnTo>
                  <a:lnTo>
                    <a:pt x="268689" y="113723"/>
                  </a:lnTo>
                  <a:lnTo>
                    <a:pt x="272209" y="111943"/>
                  </a:lnTo>
                  <a:lnTo>
                    <a:pt x="275258" y="110167"/>
                  </a:lnTo>
                  <a:lnTo>
                    <a:pt x="277601" y="108386"/>
                  </a:lnTo>
                  <a:lnTo>
                    <a:pt x="281196" y="106065"/>
                  </a:lnTo>
                  <a:lnTo>
                    <a:pt x="282838" y="105060"/>
                  </a:lnTo>
                  <a:lnTo>
                    <a:pt x="286118" y="102508"/>
                  </a:lnTo>
                  <a:lnTo>
                    <a:pt x="289165" y="100190"/>
                  </a:lnTo>
                  <a:lnTo>
                    <a:pt x="290380" y="99395"/>
                  </a:lnTo>
                  <a:lnTo>
                    <a:pt x="293541" y="97329"/>
                  </a:lnTo>
                  <a:lnTo>
                    <a:pt x="296897" y="94313"/>
                  </a:lnTo>
                  <a:lnTo>
                    <a:pt x="300886" y="92457"/>
                  </a:lnTo>
                  <a:lnTo>
                    <a:pt x="306981" y="88125"/>
                  </a:lnTo>
                  <a:lnTo>
                    <a:pt x="316126" y="82481"/>
                  </a:lnTo>
                  <a:lnTo>
                    <a:pt x="319410" y="80546"/>
                  </a:lnTo>
                  <a:lnTo>
                    <a:pt x="322063" y="78149"/>
                  </a:lnTo>
                  <a:lnTo>
                    <a:pt x="326134" y="76679"/>
                  </a:lnTo>
                  <a:lnTo>
                    <a:pt x="330984" y="74358"/>
                  </a:lnTo>
                  <a:lnTo>
                    <a:pt x="334900" y="73432"/>
                  </a:lnTo>
                  <a:lnTo>
                    <a:pt x="338505" y="73122"/>
                  </a:lnTo>
                  <a:lnTo>
                    <a:pt x="341641" y="72967"/>
                  </a:lnTo>
                  <a:lnTo>
                    <a:pt x="346578" y="72423"/>
                  </a:lnTo>
                  <a:lnTo>
                    <a:pt x="349555" y="71728"/>
                  </a:lnTo>
                  <a:lnTo>
                    <a:pt x="353160" y="71339"/>
                  </a:lnTo>
                  <a:lnTo>
                    <a:pt x="358409" y="70333"/>
                  </a:lnTo>
                  <a:lnTo>
                    <a:pt x="362635" y="68632"/>
                  </a:lnTo>
                  <a:lnTo>
                    <a:pt x="367662" y="65297"/>
                  </a:lnTo>
                  <a:lnTo>
                    <a:pt x="371206" y="62317"/>
                  </a:lnTo>
                  <a:lnTo>
                    <a:pt x="376055" y="59142"/>
                  </a:lnTo>
                  <a:lnTo>
                    <a:pt x="377920" y="57466"/>
                  </a:lnTo>
                  <a:lnTo>
                    <a:pt x="381090" y="55227"/>
                  </a:lnTo>
                  <a:lnTo>
                    <a:pt x="384448" y="52429"/>
                  </a:lnTo>
                  <a:lnTo>
                    <a:pt x="389110" y="50379"/>
                  </a:lnTo>
                  <a:lnTo>
                    <a:pt x="395451" y="49261"/>
                  </a:lnTo>
                  <a:lnTo>
                    <a:pt x="400672" y="49446"/>
                  </a:lnTo>
                  <a:lnTo>
                    <a:pt x="406827" y="50753"/>
                  </a:lnTo>
                  <a:lnTo>
                    <a:pt x="411862" y="52244"/>
                  </a:lnTo>
                  <a:lnTo>
                    <a:pt x="417458" y="53177"/>
                  </a:lnTo>
                  <a:lnTo>
                    <a:pt x="425664" y="53177"/>
                  </a:lnTo>
                  <a:lnTo>
                    <a:pt x="431631" y="52989"/>
                  </a:lnTo>
                  <a:lnTo>
                    <a:pt x="437226" y="51685"/>
                  </a:lnTo>
                  <a:lnTo>
                    <a:pt x="442821" y="48702"/>
                  </a:lnTo>
                  <a:lnTo>
                    <a:pt x="448072" y="46193"/>
                  </a:lnTo>
                  <a:lnTo>
                    <a:pt x="450341" y="45187"/>
                  </a:lnTo>
                  <a:lnTo>
                    <a:pt x="452218" y="44258"/>
                  </a:lnTo>
                  <a:lnTo>
                    <a:pt x="455352" y="43793"/>
                  </a:lnTo>
                  <a:lnTo>
                    <a:pt x="457700" y="42942"/>
                  </a:lnTo>
                  <a:lnTo>
                    <a:pt x="459815" y="42478"/>
                  </a:lnTo>
                  <a:lnTo>
                    <a:pt x="462008" y="41861"/>
                  </a:lnTo>
                  <a:lnTo>
                    <a:pt x="464124" y="41707"/>
                  </a:lnTo>
                  <a:lnTo>
                    <a:pt x="466555" y="41704"/>
                  </a:lnTo>
                  <a:lnTo>
                    <a:pt x="469768" y="41242"/>
                  </a:lnTo>
                  <a:lnTo>
                    <a:pt x="472979" y="40388"/>
                  </a:lnTo>
                  <a:lnTo>
                    <a:pt x="477131" y="39769"/>
                  </a:lnTo>
                  <a:lnTo>
                    <a:pt x="480339" y="38222"/>
                  </a:lnTo>
                  <a:lnTo>
                    <a:pt x="483702" y="36676"/>
                  </a:lnTo>
                  <a:lnTo>
                    <a:pt x="487301" y="35130"/>
                  </a:lnTo>
                  <a:lnTo>
                    <a:pt x="491135" y="33350"/>
                  </a:lnTo>
                  <a:lnTo>
                    <a:pt x="494890" y="31648"/>
                  </a:lnTo>
                  <a:lnTo>
                    <a:pt x="498168" y="28632"/>
                  </a:lnTo>
                  <a:lnTo>
                    <a:pt x="500824" y="26777"/>
                  </a:lnTo>
                  <a:lnTo>
                    <a:pt x="503323" y="24690"/>
                  </a:lnTo>
                  <a:lnTo>
                    <a:pt x="506991" y="21518"/>
                  </a:lnTo>
                  <a:lnTo>
                    <a:pt x="509883" y="19662"/>
                  </a:lnTo>
                  <a:lnTo>
                    <a:pt x="512227" y="17885"/>
                  </a:lnTo>
                  <a:lnTo>
                    <a:pt x="515818" y="14790"/>
                  </a:lnTo>
                  <a:lnTo>
                    <a:pt x="519804" y="12317"/>
                  </a:lnTo>
                  <a:lnTo>
                    <a:pt x="521129" y="10771"/>
                  </a:lnTo>
                  <a:lnTo>
                    <a:pt x="527210" y="7979"/>
                  </a:lnTo>
                  <a:lnTo>
                    <a:pt x="531532" y="5983"/>
                  </a:lnTo>
                  <a:lnTo>
                    <a:pt x="535854" y="3990"/>
                  </a:lnTo>
                  <a:lnTo>
                    <a:pt x="539511" y="2329"/>
                  </a:lnTo>
                  <a:lnTo>
                    <a:pt x="544830" y="334"/>
                  </a:lnTo>
                  <a:lnTo>
                    <a:pt x="549817" y="0"/>
                  </a:lnTo>
                  <a:lnTo>
                    <a:pt x="552477" y="333"/>
                  </a:lnTo>
                  <a:lnTo>
                    <a:pt x="557796" y="1995"/>
                  </a:lnTo>
                  <a:lnTo>
                    <a:pt x="562784" y="3326"/>
                  </a:lnTo>
                  <a:lnTo>
                    <a:pt x="565776" y="5321"/>
                  </a:lnTo>
                  <a:lnTo>
                    <a:pt x="569100" y="9310"/>
                  </a:lnTo>
                  <a:lnTo>
                    <a:pt x="570098" y="12633"/>
                  </a:lnTo>
                  <a:lnTo>
                    <a:pt x="573422" y="17618"/>
                  </a:lnTo>
                  <a:lnTo>
                    <a:pt x="575750" y="21609"/>
                  </a:lnTo>
                  <a:lnTo>
                    <a:pt x="576747" y="25932"/>
                  </a:lnTo>
                  <a:lnTo>
                    <a:pt x="579406" y="29586"/>
                  </a:lnTo>
                  <a:lnTo>
                    <a:pt x="582865" y="29771"/>
                  </a:lnTo>
                  <a:lnTo>
                    <a:pt x="586155" y="29000"/>
                  </a:lnTo>
                  <a:lnTo>
                    <a:pt x="587328" y="28304"/>
                  </a:lnTo>
                  <a:lnTo>
                    <a:pt x="589360" y="27144"/>
                  </a:lnTo>
                  <a:lnTo>
                    <a:pt x="590362" y="26357"/>
                  </a:lnTo>
                  <a:lnTo>
                    <a:pt x="591235" y="25674"/>
                  </a:lnTo>
                  <a:lnTo>
                    <a:pt x="592874" y="24203"/>
                  </a:lnTo>
                  <a:lnTo>
                    <a:pt x="595532" y="22657"/>
                  </a:lnTo>
                  <a:lnTo>
                    <a:pt x="597018" y="21883"/>
                  </a:lnTo>
                  <a:lnTo>
                    <a:pt x="600068" y="20261"/>
                  </a:lnTo>
                  <a:lnTo>
                    <a:pt x="604342" y="18286"/>
                  </a:lnTo>
                  <a:lnTo>
                    <a:pt x="607333" y="16621"/>
                  </a:lnTo>
                  <a:lnTo>
                    <a:pt x="610326" y="14959"/>
                  </a:lnTo>
                  <a:lnTo>
                    <a:pt x="611988" y="14298"/>
                  </a:lnTo>
                  <a:lnTo>
                    <a:pt x="615645" y="11634"/>
                  </a:lnTo>
                  <a:lnTo>
                    <a:pt x="616975" y="9975"/>
                  </a:lnTo>
                  <a:lnTo>
                    <a:pt x="619635" y="6983"/>
                  </a:lnTo>
                  <a:lnTo>
                    <a:pt x="621297" y="5650"/>
                  </a:lnTo>
                  <a:lnTo>
                    <a:pt x="623292" y="3656"/>
                  </a:lnTo>
                  <a:lnTo>
                    <a:pt x="626284" y="1995"/>
                  </a:lnTo>
                  <a:lnTo>
                    <a:pt x="629276" y="999"/>
                  </a:lnTo>
                  <a:lnTo>
                    <a:pt x="633598" y="664"/>
                  </a:lnTo>
                  <a:lnTo>
                    <a:pt x="636922" y="999"/>
                  </a:lnTo>
                  <a:lnTo>
                    <a:pt x="638917" y="2991"/>
                  </a:lnTo>
                  <a:lnTo>
                    <a:pt x="641910" y="6317"/>
                  </a:lnTo>
                  <a:lnTo>
                    <a:pt x="645567" y="8314"/>
                  </a:lnTo>
                  <a:lnTo>
                    <a:pt x="649556" y="9310"/>
                  </a:lnTo>
                  <a:lnTo>
                    <a:pt x="652542" y="7569"/>
                  </a:lnTo>
                  <a:lnTo>
                    <a:pt x="655677" y="7259"/>
                  </a:lnTo>
                  <a:lnTo>
                    <a:pt x="657557" y="6873"/>
                  </a:lnTo>
                  <a:lnTo>
                    <a:pt x="660691" y="6485"/>
                  </a:lnTo>
                  <a:lnTo>
                    <a:pt x="662246" y="6424"/>
                  </a:lnTo>
                  <a:lnTo>
                    <a:pt x="664294" y="6242"/>
                  </a:lnTo>
                  <a:lnTo>
                    <a:pt x="665875" y="5646"/>
                  </a:lnTo>
                  <a:lnTo>
                    <a:pt x="667457" y="5254"/>
                  </a:lnTo>
                  <a:lnTo>
                    <a:pt x="668248" y="5054"/>
                  </a:lnTo>
                  <a:lnTo>
                    <a:pt x="671609" y="5054"/>
                  </a:lnTo>
                  <a:lnTo>
                    <a:pt x="682483" y="8811"/>
                  </a:lnTo>
                  <a:lnTo>
                    <a:pt x="685251" y="9799"/>
                  </a:lnTo>
                  <a:lnTo>
                    <a:pt x="686833" y="12171"/>
                  </a:lnTo>
                  <a:lnTo>
                    <a:pt x="688414" y="13162"/>
                  </a:lnTo>
                  <a:lnTo>
                    <a:pt x="690392" y="14349"/>
                  </a:lnTo>
                  <a:lnTo>
                    <a:pt x="691775" y="15139"/>
                  </a:lnTo>
                  <a:lnTo>
                    <a:pt x="693159" y="16129"/>
                  </a:lnTo>
                  <a:lnTo>
                    <a:pt x="694543" y="17117"/>
                  </a:lnTo>
                  <a:lnTo>
                    <a:pt x="696125" y="18301"/>
                  </a:lnTo>
                  <a:lnTo>
                    <a:pt x="698695" y="19094"/>
                  </a:lnTo>
                  <a:lnTo>
                    <a:pt x="701858" y="20279"/>
                  </a:lnTo>
                  <a:lnTo>
                    <a:pt x="705813" y="21861"/>
                  </a:lnTo>
                  <a:lnTo>
                    <a:pt x="709964" y="21466"/>
                  </a:lnTo>
                  <a:lnTo>
                    <a:pt x="712337" y="20476"/>
                  </a:lnTo>
                  <a:lnTo>
                    <a:pt x="714512" y="20476"/>
                  </a:lnTo>
                  <a:lnTo>
                    <a:pt x="719571" y="18918"/>
                  </a:lnTo>
                  <a:lnTo>
                    <a:pt x="718641" y="21160"/>
                  </a:lnTo>
                  <a:lnTo>
                    <a:pt x="718260" y="23325"/>
                  </a:lnTo>
                  <a:lnTo>
                    <a:pt x="718036" y="25333"/>
                  </a:lnTo>
                  <a:lnTo>
                    <a:pt x="717731" y="27190"/>
                  </a:lnTo>
                  <a:lnTo>
                    <a:pt x="717272" y="29277"/>
                  </a:lnTo>
                  <a:lnTo>
                    <a:pt x="716818" y="32293"/>
                  </a:lnTo>
                  <a:lnTo>
                    <a:pt x="716746" y="33529"/>
                  </a:lnTo>
                  <a:lnTo>
                    <a:pt x="717682" y="42290"/>
                  </a:lnTo>
                  <a:lnTo>
                    <a:pt x="721550" y="49656"/>
                  </a:lnTo>
                  <a:lnTo>
                    <a:pt x="727811" y="58128"/>
                  </a:lnTo>
                  <a:lnTo>
                    <a:pt x="732969" y="63286"/>
                  </a:lnTo>
                  <a:lnTo>
                    <a:pt x="733353" y="67530"/>
                  </a:lnTo>
                  <a:lnTo>
                    <a:pt x="732136" y="71877"/>
                  </a:lnTo>
                  <a:lnTo>
                    <a:pt x="730745" y="76048"/>
                  </a:lnTo>
                  <a:lnTo>
                    <a:pt x="729875" y="77266"/>
                  </a:lnTo>
                  <a:lnTo>
                    <a:pt x="728136" y="79699"/>
                  </a:lnTo>
                  <a:lnTo>
                    <a:pt x="727094" y="82135"/>
                  </a:lnTo>
                  <a:lnTo>
                    <a:pt x="726398" y="85786"/>
                  </a:lnTo>
                  <a:lnTo>
                    <a:pt x="725355" y="89088"/>
                  </a:lnTo>
                  <a:lnTo>
                    <a:pt x="725653" y="91764"/>
                  </a:lnTo>
                  <a:lnTo>
                    <a:pt x="726224" y="92907"/>
                  </a:lnTo>
                  <a:lnTo>
                    <a:pt x="726224" y="99003"/>
                  </a:lnTo>
                  <a:lnTo>
                    <a:pt x="725843" y="101096"/>
                  </a:lnTo>
                  <a:lnTo>
                    <a:pt x="726795" y="101858"/>
                  </a:lnTo>
                  <a:lnTo>
                    <a:pt x="728510" y="102429"/>
                  </a:lnTo>
                  <a:lnTo>
                    <a:pt x="730414" y="103575"/>
                  </a:lnTo>
                  <a:lnTo>
                    <a:pt x="731557" y="106239"/>
                  </a:lnTo>
                  <a:lnTo>
                    <a:pt x="731557" y="107764"/>
                  </a:lnTo>
                  <a:lnTo>
                    <a:pt x="731863" y="112093"/>
                  </a:lnTo>
                  <a:lnTo>
                    <a:pt x="734890" y="114620"/>
                  </a:lnTo>
                  <a:lnTo>
                    <a:pt x="736033" y="116333"/>
                  </a:lnTo>
                  <a:lnTo>
                    <a:pt x="736985" y="117287"/>
                  </a:lnTo>
                  <a:lnTo>
                    <a:pt x="738318" y="117478"/>
                  </a:lnTo>
                  <a:lnTo>
                    <a:pt x="739842" y="118237"/>
                  </a:lnTo>
                  <a:lnTo>
                    <a:pt x="741366" y="119191"/>
                  </a:lnTo>
                  <a:lnTo>
                    <a:pt x="742889" y="120142"/>
                  </a:lnTo>
                  <a:lnTo>
                    <a:pt x="744033" y="124334"/>
                  </a:lnTo>
                  <a:lnTo>
                    <a:pt x="742509" y="126239"/>
                  </a:lnTo>
                  <a:lnTo>
                    <a:pt x="741937" y="127764"/>
                  </a:lnTo>
                  <a:lnTo>
                    <a:pt x="741366" y="129857"/>
                  </a:lnTo>
                  <a:lnTo>
                    <a:pt x="741175" y="131952"/>
                  </a:lnTo>
                  <a:lnTo>
                    <a:pt x="742128" y="133478"/>
                  </a:lnTo>
                  <a:lnTo>
                    <a:pt x="743461" y="134429"/>
                  </a:lnTo>
                  <a:lnTo>
                    <a:pt x="745747" y="136142"/>
                  </a:lnTo>
                  <a:lnTo>
                    <a:pt x="746128" y="136713"/>
                  </a:lnTo>
                  <a:lnTo>
                    <a:pt x="747271" y="137667"/>
                  </a:lnTo>
                  <a:lnTo>
                    <a:pt x="749556" y="139380"/>
                  </a:lnTo>
                  <a:lnTo>
                    <a:pt x="750889" y="142238"/>
                  </a:lnTo>
                  <a:lnTo>
                    <a:pt x="752223" y="143760"/>
                  </a:lnTo>
                  <a:lnTo>
                    <a:pt x="754508" y="145094"/>
                  </a:lnTo>
                  <a:lnTo>
                    <a:pt x="755842" y="147381"/>
                  </a:lnTo>
                  <a:lnTo>
                    <a:pt x="757746" y="149094"/>
                  </a:lnTo>
                  <a:lnTo>
                    <a:pt x="759270" y="150999"/>
                  </a:lnTo>
                  <a:lnTo>
                    <a:pt x="760984" y="152712"/>
                  </a:lnTo>
                  <a:lnTo>
                    <a:pt x="763460" y="153666"/>
                  </a:lnTo>
                  <a:lnTo>
                    <a:pt x="769936" y="160713"/>
                  </a:lnTo>
                  <a:lnTo>
                    <a:pt x="779839" y="165094"/>
                  </a:lnTo>
                  <a:lnTo>
                    <a:pt x="778125" y="166427"/>
                  </a:lnTo>
                  <a:lnTo>
                    <a:pt x="777363" y="168140"/>
                  </a:lnTo>
                  <a:lnTo>
                    <a:pt x="776221" y="171949"/>
                  </a:lnTo>
                  <a:lnTo>
                    <a:pt x="775459" y="174426"/>
                  </a:lnTo>
                  <a:lnTo>
                    <a:pt x="772253" y="181093"/>
                  </a:lnTo>
                  <a:lnTo>
                    <a:pt x="770461" y="183183"/>
                  </a:lnTo>
                  <a:lnTo>
                    <a:pt x="768978" y="184729"/>
                  </a:lnTo>
                  <a:lnTo>
                    <a:pt x="766247" y="187281"/>
                  </a:lnTo>
                  <a:lnTo>
                    <a:pt x="763595" y="189987"/>
                  </a:lnTo>
                  <a:lnTo>
                    <a:pt x="761565" y="191610"/>
                  </a:lnTo>
                  <a:lnTo>
                    <a:pt x="760315" y="192539"/>
                  </a:lnTo>
                  <a:lnTo>
                    <a:pt x="756485" y="194860"/>
                  </a:lnTo>
                  <a:lnTo>
                    <a:pt x="754450" y="195710"/>
                  </a:lnTo>
                  <a:lnTo>
                    <a:pt x="750857" y="198417"/>
                  </a:lnTo>
                  <a:lnTo>
                    <a:pt x="747413" y="199577"/>
                  </a:lnTo>
                  <a:lnTo>
                    <a:pt x="743504" y="201895"/>
                  </a:lnTo>
                  <a:lnTo>
                    <a:pt x="740294" y="202825"/>
                  </a:lnTo>
                  <a:lnTo>
                    <a:pt x="736773" y="204450"/>
                  </a:lnTo>
                  <a:lnTo>
                    <a:pt x="732623" y="205686"/>
                  </a:lnTo>
                  <a:lnTo>
                    <a:pt x="728950" y="208007"/>
                  </a:lnTo>
                  <a:lnTo>
                    <a:pt x="724250" y="209091"/>
                  </a:lnTo>
                  <a:lnTo>
                    <a:pt x="719243" y="211102"/>
                  </a:lnTo>
                  <a:lnTo>
                    <a:pt x="713442" y="211643"/>
                  </a:lnTo>
                  <a:lnTo>
                    <a:pt x="708971" y="211412"/>
                  </a:lnTo>
                  <a:lnTo>
                    <a:pt x="705206" y="211181"/>
                  </a:lnTo>
                  <a:lnTo>
                    <a:pt x="701990" y="211029"/>
                  </a:lnTo>
                  <a:lnTo>
                    <a:pt x="698933" y="211184"/>
                  </a:lnTo>
                  <a:lnTo>
                    <a:pt x="694469" y="212345"/>
                  </a:lnTo>
                  <a:lnTo>
                    <a:pt x="691100" y="213040"/>
                  </a:lnTo>
                  <a:lnTo>
                    <a:pt x="687815" y="214586"/>
                  </a:lnTo>
                  <a:lnTo>
                    <a:pt x="684053" y="215051"/>
                  </a:lnTo>
                  <a:lnTo>
                    <a:pt x="680765" y="216060"/>
                  </a:lnTo>
                  <a:lnTo>
                    <a:pt x="676927" y="216831"/>
                  </a:lnTo>
                  <a:lnTo>
                    <a:pt x="671596" y="217296"/>
                  </a:lnTo>
                  <a:lnTo>
                    <a:pt x="669010" y="217530"/>
                  </a:lnTo>
                  <a:lnTo>
                    <a:pt x="664700" y="218150"/>
                  </a:lnTo>
                  <a:lnTo>
                    <a:pt x="663450" y="219076"/>
                  </a:lnTo>
                  <a:lnTo>
                    <a:pt x="661492" y="219541"/>
                  </a:lnTo>
                  <a:lnTo>
                    <a:pt x="659688" y="219465"/>
                  </a:lnTo>
                  <a:lnTo>
                    <a:pt x="657653" y="220240"/>
                  </a:lnTo>
                  <a:lnTo>
                    <a:pt x="656016" y="222092"/>
                  </a:lnTo>
                  <a:lnTo>
                    <a:pt x="653688" y="226734"/>
                  </a:lnTo>
                  <a:lnTo>
                    <a:pt x="652217" y="230367"/>
                  </a:lnTo>
                  <a:lnTo>
                    <a:pt x="649658" y="235777"/>
                  </a:lnTo>
                  <a:lnTo>
                    <a:pt x="647793" y="239896"/>
                  </a:lnTo>
                  <a:lnTo>
                    <a:pt x="646789" y="242117"/>
                  </a:lnTo>
                  <a:lnTo>
                    <a:pt x="643773" y="250312"/>
                  </a:lnTo>
                  <a:lnTo>
                    <a:pt x="641452" y="256266"/>
                  </a:lnTo>
                  <a:lnTo>
                    <a:pt x="638804" y="259747"/>
                  </a:lnTo>
                  <a:lnTo>
                    <a:pt x="637098" y="263381"/>
                  </a:lnTo>
                  <a:lnTo>
                    <a:pt x="635772" y="264848"/>
                  </a:lnTo>
                  <a:lnTo>
                    <a:pt x="633361" y="268639"/>
                  </a:lnTo>
                  <a:lnTo>
                    <a:pt x="631645" y="270340"/>
                  </a:lnTo>
                  <a:lnTo>
                    <a:pt x="627970" y="272427"/>
                  </a:lnTo>
                  <a:lnTo>
                    <a:pt x="625704" y="273973"/>
                  </a:lnTo>
                  <a:lnTo>
                    <a:pt x="610910" y="279155"/>
                  </a:lnTo>
                  <a:lnTo>
                    <a:pt x="608717" y="279699"/>
                  </a:lnTo>
                  <a:lnTo>
                    <a:pt x="606838" y="280315"/>
                  </a:lnTo>
                  <a:lnTo>
                    <a:pt x="604413" y="281245"/>
                  </a:lnTo>
                  <a:lnTo>
                    <a:pt x="601204" y="282482"/>
                  </a:lnTo>
                  <a:lnTo>
                    <a:pt x="599015" y="283876"/>
                  </a:lnTo>
                  <a:lnTo>
                    <a:pt x="597376" y="285343"/>
                  </a:lnTo>
                  <a:lnTo>
                    <a:pt x="594878" y="287433"/>
                  </a:lnTo>
                  <a:lnTo>
                    <a:pt x="588945" y="292612"/>
                  </a:lnTo>
                  <a:lnTo>
                    <a:pt x="586681" y="294623"/>
                  </a:lnTo>
                  <a:lnTo>
                    <a:pt x="584266" y="297560"/>
                  </a:lnTo>
                  <a:lnTo>
                    <a:pt x="582791" y="300422"/>
                  </a:lnTo>
                  <a:lnTo>
                    <a:pt x="581549" y="302974"/>
                  </a:lnTo>
                  <a:lnTo>
                    <a:pt x="581324" y="304906"/>
                  </a:lnTo>
                  <a:lnTo>
                    <a:pt x="579708" y="310629"/>
                  </a:lnTo>
                  <a:lnTo>
                    <a:pt x="579719" y="312715"/>
                  </a:lnTo>
                  <a:lnTo>
                    <a:pt x="578409" y="317199"/>
                  </a:lnTo>
                  <a:lnTo>
                    <a:pt x="577794" y="319671"/>
                  </a:lnTo>
                  <a:lnTo>
                    <a:pt x="577261" y="322688"/>
                  </a:lnTo>
                  <a:lnTo>
                    <a:pt x="577034" y="324234"/>
                  </a:lnTo>
                  <a:lnTo>
                    <a:pt x="576419" y="326552"/>
                  </a:lnTo>
                  <a:lnTo>
                    <a:pt x="575886" y="329645"/>
                  </a:lnTo>
                  <a:lnTo>
                    <a:pt x="575267" y="331191"/>
                  </a:lnTo>
                  <a:lnTo>
                    <a:pt x="574107" y="334286"/>
                  </a:lnTo>
                  <a:lnTo>
                    <a:pt x="573879" y="335677"/>
                  </a:lnTo>
                  <a:lnTo>
                    <a:pt x="572163" y="337454"/>
                  </a:lnTo>
                  <a:lnTo>
                    <a:pt x="568580" y="341208"/>
                  </a:lnTo>
                  <a:lnTo>
                    <a:pt x="565966" y="341208"/>
                  </a:lnTo>
                  <a:lnTo>
                    <a:pt x="564121" y="341977"/>
                  </a:lnTo>
                  <a:lnTo>
                    <a:pt x="561507" y="342591"/>
                  </a:lnTo>
                  <a:lnTo>
                    <a:pt x="559662" y="343821"/>
                  </a:lnTo>
                  <a:lnTo>
                    <a:pt x="558431" y="345206"/>
                  </a:lnTo>
                  <a:lnTo>
                    <a:pt x="555664" y="346281"/>
                  </a:lnTo>
                  <a:lnTo>
                    <a:pt x="553049" y="347667"/>
                  </a:lnTo>
                  <a:lnTo>
                    <a:pt x="550589" y="347667"/>
                  </a:lnTo>
                  <a:lnTo>
                    <a:pt x="548129" y="348128"/>
                  </a:lnTo>
                  <a:lnTo>
                    <a:pt x="545207" y="349049"/>
                  </a:lnTo>
                  <a:lnTo>
                    <a:pt x="543516" y="349204"/>
                  </a:lnTo>
                  <a:lnTo>
                    <a:pt x="541517" y="349666"/>
                  </a:lnTo>
                  <a:lnTo>
                    <a:pt x="538749" y="350279"/>
                  </a:lnTo>
                  <a:lnTo>
                    <a:pt x="536750" y="351358"/>
                  </a:lnTo>
                  <a:lnTo>
                    <a:pt x="533829" y="353201"/>
                  </a:lnTo>
                  <a:lnTo>
                    <a:pt x="531522" y="353818"/>
                  </a:lnTo>
                  <a:lnTo>
                    <a:pt x="529216" y="354586"/>
                  </a:lnTo>
                  <a:lnTo>
                    <a:pt x="519682" y="359507"/>
                  </a:lnTo>
                  <a:lnTo>
                    <a:pt x="516232" y="363830"/>
                  </a:lnTo>
                  <a:lnTo>
                    <a:pt x="513729" y="365143"/>
                  </a:lnTo>
                  <a:lnTo>
                    <a:pt x="509274" y="368083"/>
                  </a:lnTo>
                  <a:lnTo>
                    <a:pt x="506612" y="368854"/>
                  </a:lnTo>
                  <a:lnTo>
                    <a:pt x="503091" y="370325"/>
                  </a:lnTo>
                  <a:lnTo>
                    <a:pt x="501137" y="371485"/>
                  </a:lnTo>
                  <a:lnTo>
                    <a:pt x="496047" y="373034"/>
                  </a:lnTo>
                  <a:lnTo>
                    <a:pt x="493231" y="374271"/>
                  </a:lnTo>
                  <a:lnTo>
                    <a:pt x="491427" y="374271"/>
                  </a:lnTo>
                  <a:lnTo>
                    <a:pt x="487509" y="374659"/>
                  </a:lnTo>
                  <a:lnTo>
                    <a:pt x="484770" y="375741"/>
                  </a:lnTo>
                  <a:lnTo>
                    <a:pt x="482888" y="375820"/>
                  </a:lnTo>
                  <a:lnTo>
                    <a:pt x="478500" y="376440"/>
                  </a:lnTo>
                  <a:lnTo>
                    <a:pt x="476148" y="376595"/>
                  </a:lnTo>
                  <a:lnTo>
                    <a:pt x="472149" y="376749"/>
                  </a:lnTo>
                  <a:lnTo>
                    <a:pt x="468620" y="376518"/>
                  </a:lnTo>
                  <a:lnTo>
                    <a:pt x="465015" y="376124"/>
                  </a:lnTo>
                  <a:lnTo>
                    <a:pt x="464382" y="376054"/>
                  </a:lnTo>
                  <a:lnTo>
                    <a:pt x="461945" y="374818"/>
                  </a:lnTo>
                  <a:lnTo>
                    <a:pt x="455428" y="373274"/>
                  </a:lnTo>
                  <a:lnTo>
                    <a:pt x="452442" y="372193"/>
                  </a:lnTo>
                  <a:lnTo>
                    <a:pt x="449696" y="371883"/>
                  </a:lnTo>
                  <a:lnTo>
                    <a:pt x="445854" y="371886"/>
                  </a:lnTo>
                  <a:lnTo>
                    <a:pt x="441303" y="371501"/>
                  </a:lnTo>
                  <a:lnTo>
                    <a:pt x="433926" y="370419"/>
                  </a:lnTo>
                  <a:lnTo>
                    <a:pt x="429375" y="369879"/>
                  </a:lnTo>
                  <a:lnTo>
                    <a:pt x="423725" y="369185"/>
                  </a:lnTo>
                  <a:lnTo>
                    <a:pt x="419488" y="368645"/>
                  </a:lnTo>
                  <a:lnTo>
                    <a:pt x="413367" y="367873"/>
                  </a:lnTo>
                  <a:lnTo>
                    <a:pt x="410070" y="367023"/>
                  </a:lnTo>
                  <a:lnTo>
                    <a:pt x="404890" y="366251"/>
                  </a:lnTo>
                  <a:lnTo>
                    <a:pt x="402221" y="365787"/>
                  </a:lnTo>
                  <a:lnTo>
                    <a:pt x="397747" y="365015"/>
                  </a:lnTo>
                  <a:lnTo>
                    <a:pt x="392330" y="363782"/>
                  </a:lnTo>
                  <a:lnTo>
                    <a:pt x="389819" y="363471"/>
                  </a:lnTo>
                  <a:lnTo>
                    <a:pt x="385032" y="362776"/>
                  </a:lnTo>
                  <a:lnTo>
                    <a:pt x="379851" y="361850"/>
                  </a:lnTo>
                  <a:lnTo>
                    <a:pt x="378046" y="361464"/>
                  </a:lnTo>
                  <a:lnTo>
                    <a:pt x="373022" y="360537"/>
                  </a:lnTo>
                  <a:lnTo>
                    <a:pt x="370983" y="360616"/>
                  </a:lnTo>
                  <a:lnTo>
                    <a:pt x="364632" y="360771"/>
                  </a:lnTo>
                  <a:lnTo>
                    <a:pt x="358043" y="360309"/>
                  </a:lnTo>
                  <a:lnTo>
                    <a:pt x="355375" y="359999"/>
                  </a:lnTo>
                  <a:lnTo>
                    <a:pt x="350436" y="360313"/>
                  </a:lnTo>
                  <a:lnTo>
                    <a:pt x="347849" y="360544"/>
                  </a:lnTo>
                  <a:lnTo>
                    <a:pt x="344165" y="360777"/>
                  </a:lnTo>
                  <a:lnTo>
                    <a:pt x="336088" y="360778"/>
                  </a:lnTo>
                  <a:lnTo>
                    <a:pt x="332873" y="360856"/>
                  </a:lnTo>
                  <a:lnTo>
                    <a:pt x="328402" y="360549"/>
                  </a:lnTo>
                  <a:lnTo>
                    <a:pt x="323618" y="360473"/>
                  </a:lnTo>
                  <a:lnTo>
                    <a:pt x="318910" y="359933"/>
                  </a:lnTo>
                  <a:lnTo>
                    <a:pt x="313336" y="358696"/>
                  </a:lnTo>
                  <a:lnTo>
                    <a:pt x="307997" y="357460"/>
                  </a:lnTo>
                  <a:lnTo>
                    <a:pt x="304303" y="355838"/>
                  </a:lnTo>
                  <a:lnTo>
                    <a:pt x="300374" y="354447"/>
                  </a:lnTo>
                  <a:lnTo>
                    <a:pt x="295427" y="353059"/>
                  </a:lnTo>
                  <a:lnTo>
                    <a:pt x="292205" y="351822"/>
                  </a:lnTo>
                  <a:lnTo>
                    <a:pt x="287653" y="351048"/>
                  </a:lnTo>
                  <a:lnTo>
                    <a:pt x="282942" y="349969"/>
                  </a:lnTo>
                  <a:lnTo>
                    <a:pt x="278224" y="347497"/>
                  </a:lnTo>
                  <a:lnTo>
                    <a:pt x="274450" y="345565"/>
                  </a:lnTo>
                  <a:lnTo>
                    <a:pt x="269740" y="344638"/>
                  </a:lnTo>
                  <a:lnTo>
                    <a:pt x="268403" y="343942"/>
                  </a:lnTo>
                  <a:lnTo>
                    <a:pt x="264714" y="343168"/>
                  </a:lnTo>
                  <a:lnTo>
                    <a:pt x="262825" y="341777"/>
                  </a:lnTo>
                  <a:lnTo>
                    <a:pt x="259291" y="340850"/>
                  </a:lnTo>
                  <a:lnTo>
                    <a:pt x="255127" y="339462"/>
                  </a:lnTo>
                  <a:lnTo>
                    <a:pt x="251116" y="337296"/>
                  </a:lnTo>
                  <a:lnTo>
                    <a:pt x="247894" y="335829"/>
                  </a:lnTo>
                  <a:lnTo>
                    <a:pt x="240425" y="332120"/>
                  </a:lnTo>
                  <a:lnTo>
                    <a:pt x="236496" y="330573"/>
                  </a:lnTo>
                  <a:lnTo>
                    <a:pt x="232409" y="328876"/>
                  </a:lnTo>
                  <a:lnTo>
                    <a:pt x="229107" y="327254"/>
                  </a:lnTo>
                  <a:lnTo>
                    <a:pt x="224863" y="325477"/>
                  </a:lnTo>
                  <a:lnTo>
                    <a:pt x="220934" y="323930"/>
                  </a:lnTo>
                  <a:lnTo>
                    <a:pt x="216849" y="322618"/>
                  </a:lnTo>
                  <a:lnTo>
                    <a:pt x="213946" y="322232"/>
                  </a:lnTo>
                  <a:lnTo>
                    <a:pt x="210884" y="321692"/>
                  </a:lnTo>
                  <a:lnTo>
                    <a:pt x="208455" y="322001"/>
                  </a:lnTo>
                  <a:lnTo>
                    <a:pt x="203828" y="321925"/>
                  </a:lnTo>
                  <a:lnTo>
                    <a:pt x="200298" y="321691"/>
                  </a:lnTo>
                  <a:lnTo>
                    <a:pt x="197552" y="321539"/>
                  </a:lnTo>
                  <a:lnTo>
                    <a:pt x="193241" y="321771"/>
                  </a:lnTo>
                  <a:lnTo>
                    <a:pt x="189794" y="322314"/>
                  </a:lnTo>
                  <a:lnTo>
                    <a:pt x="187290" y="323629"/>
                  </a:lnTo>
                  <a:lnTo>
                    <a:pt x="183460" y="325871"/>
                  </a:lnTo>
                  <a:lnTo>
                    <a:pt x="179469" y="327417"/>
                  </a:lnTo>
                  <a:lnTo>
                    <a:pt x="175949" y="329197"/>
                  </a:lnTo>
                  <a:lnTo>
                    <a:pt x="170002" y="331594"/>
                  </a:lnTo>
                  <a:lnTo>
                    <a:pt x="166477" y="332369"/>
                  </a:lnTo>
                  <a:lnTo>
                    <a:pt x="161938" y="334149"/>
                  </a:lnTo>
                  <a:lnTo>
                    <a:pt x="156382" y="336314"/>
                  </a:lnTo>
                  <a:lnTo>
                    <a:pt x="148163" y="339176"/>
                  </a:lnTo>
                  <a:lnTo>
                    <a:pt x="144324" y="339796"/>
                  </a:lnTo>
                  <a:lnTo>
                    <a:pt x="141111" y="340182"/>
                  </a:lnTo>
                  <a:lnTo>
                    <a:pt x="138767" y="341883"/>
                  </a:lnTo>
                  <a:lnTo>
                    <a:pt x="135955" y="343973"/>
                  </a:lnTo>
                  <a:lnTo>
                    <a:pt x="132903" y="345288"/>
                  </a:lnTo>
                  <a:lnTo>
                    <a:pt x="128988" y="346370"/>
                  </a:lnTo>
                  <a:lnTo>
                    <a:pt x="124679" y="347144"/>
                  </a:lnTo>
                  <a:lnTo>
                    <a:pt x="121464" y="347144"/>
                  </a:lnTo>
                  <a:lnTo>
                    <a:pt x="117236" y="348384"/>
                  </a:lnTo>
                  <a:lnTo>
                    <a:pt x="112533" y="348848"/>
                  </a:lnTo>
                  <a:lnTo>
                    <a:pt x="108148" y="350085"/>
                  </a:lnTo>
                  <a:lnTo>
                    <a:pt x="106189" y="350318"/>
                  </a:lnTo>
                  <a:lnTo>
                    <a:pt x="100940" y="351403"/>
                  </a:lnTo>
                  <a:lnTo>
                    <a:pt x="98823" y="351402"/>
                  </a:lnTo>
                  <a:lnTo>
                    <a:pt x="96864" y="351634"/>
                  </a:lnTo>
                  <a:lnTo>
                    <a:pt x="94510" y="351403"/>
                  </a:lnTo>
                  <a:lnTo>
                    <a:pt x="93332" y="350938"/>
                  </a:lnTo>
                  <a:lnTo>
                    <a:pt x="90173" y="346688"/>
                  </a:lnTo>
                  <a:lnTo>
                    <a:pt x="87488" y="343134"/>
                  </a:lnTo>
                  <a:lnTo>
                    <a:pt x="85358" y="340813"/>
                  </a:lnTo>
                  <a:lnTo>
                    <a:pt x="83064" y="337026"/>
                  </a:lnTo>
                  <a:lnTo>
                    <a:pt x="81325" y="334322"/>
                  </a:lnTo>
                  <a:lnTo>
                    <a:pt x="80806" y="330707"/>
                  </a:lnTo>
                  <a:lnTo>
                    <a:pt x="80069" y="325735"/>
                  </a:lnTo>
                  <a:lnTo>
                    <a:pt x="79148" y="320024"/>
                  </a:lnTo>
                  <a:lnTo>
                    <a:pt x="76939" y="315236"/>
                  </a:lnTo>
                  <a:lnTo>
                    <a:pt x="74544" y="311919"/>
                  </a:lnTo>
                  <a:lnTo>
                    <a:pt x="71413" y="309896"/>
                  </a:lnTo>
                  <a:lnTo>
                    <a:pt x="60984" y="313608"/>
                  </a:lnTo>
                  <a:lnTo>
                    <a:pt x="58951" y="314614"/>
                  </a:lnTo>
                  <a:lnTo>
                    <a:pt x="56449" y="316084"/>
                  </a:lnTo>
                  <a:lnTo>
                    <a:pt x="55280" y="317396"/>
                  </a:lnTo>
                  <a:lnTo>
                    <a:pt x="53190" y="322578"/>
                  </a:lnTo>
                  <a:lnTo>
                    <a:pt x="51806" y="327833"/>
                  </a:lnTo>
                  <a:lnTo>
                    <a:pt x="49627" y="331080"/>
                  </a:lnTo>
                  <a:lnTo>
                    <a:pt x="47520" y="333092"/>
                  </a:lnTo>
                  <a:lnTo>
                    <a:pt x="45417" y="335799"/>
                  </a:lnTo>
                  <a:lnTo>
                    <a:pt x="42924" y="338890"/>
                  </a:lnTo>
                  <a:lnTo>
                    <a:pt x="40664" y="341676"/>
                  </a:lnTo>
                  <a:lnTo>
                    <a:pt x="38640" y="344380"/>
                  </a:lnTo>
                  <a:lnTo>
                    <a:pt x="35288" y="348402"/>
                  </a:lnTo>
                  <a:lnTo>
                    <a:pt x="29507" y="352423"/>
                  </a:lnTo>
                  <a:lnTo>
                    <a:pt x="27709" y="353739"/>
                  </a:lnTo>
                  <a:lnTo>
                    <a:pt x="25751" y="353969"/>
                  </a:lnTo>
                  <a:lnTo>
                    <a:pt x="24164" y="350492"/>
                  </a:lnTo>
                  <a:lnTo>
                    <a:pt x="22889" y="346548"/>
                  </a:lnTo>
                  <a:lnTo>
                    <a:pt x="19346" y="343845"/>
                  </a:lnTo>
                  <a:lnTo>
                    <a:pt x="18946" y="342530"/>
                  </a:lnTo>
                  <a:lnTo>
                    <a:pt x="18780" y="340598"/>
                  </a:lnTo>
                  <a:lnTo>
                    <a:pt x="19151" y="336579"/>
                  </a:lnTo>
                  <a:lnTo>
                    <a:pt x="19133" y="333098"/>
                  </a:lnTo>
                  <a:lnTo>
                    <a:pt x="18877" y="329309"/>
                  </a:lnTo>
                  <a:lnTo>
                    <a:pt x="18147" y="324440"/>
                  </a:lnTo>
                  <a:lnTo>
                    <a:pt x="17824" y="322894"/>
                  </a:lnTo>
                  <a:lnTo>
                    <a:pt x="17341" y="320343"/>
                  </a:lnTo>
                  <a:lnTo>
                    <a:pt x="16705" y="318645"/>
                  </a:lnTo>
                  <a:lnTo>
                    <a:pt x="3751" y="308034"/>
                  </a:lnTo>
                  <a:lnTo>
                    <a:pt x="4277" y="307147"/>
                  </a:lnTo>
                  <a:lnTo>
                    <a:pt x="4265" y="306332"/>
                  </a:lnTo>
                  <a:lnTo>
                    <a:pt x="4137" y="305561"/>
                  </a:lnTo>
                  <a:lnTo>
                    <a:pt x="3970" y="304637"/>
                  </a:lnTo>
                  <a:lnTo>
                    <a:pt x="3151" y="304103"/>
                  </a:lnTo>
                  <a:lnTo>
                    <a:pt x="2301" y="304037"/>
                  </a:lnTo>
                  <a:lnTo>
                    <a:pt x="1490" y="304012"/>
                  </a:lnTo>
                  <a:lnTo>
                    <a:pt x="562" y="303909"/>
                  </a:lnTo>
                  <a:lnTo>
                    <a:pt x="129" y="303295"/>
                  </a:lnTo>
                  <a:lnTo>
                    <a:pt x="0" y="302402"/>
                  </a:lnTo>
                  <a:lnTo>
                    <a:pt x="336" y="301740"/>
                  </a:lnTo>
                  <a:lnTo>
                    <a:pt x="595" y="300962"/>
                  </a:lnTo>
                  <a:lnTo>
                    <a:pt x="892" y="300185"/>
                  </a:lnTo>
                  <a:lnTo>
                    <a:pt x="415" y="299225"/>
                  </a:lnTo>
                  <a:lnTo>
                    <a:pt x="321" y="298143"/>
                  </a:lnTo>
                  <a:lnTo>
                    <a:pt x="657" y="297402"/>
                  </a:lnTo>
                  <a:lnTo>
                    <a:pt x="1071" y="296698"/>
                  </a:lnTo>
                  <a:lnTo>
                    <a:pt x="449" y="296400"/>
                  </a:lnTo>
                  <a:lnTo>
                    <a:pt x="1285" y="295573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" name="object 10">
              <a:extLst>
                <a:ext uri="{FF2B5EF4-FFF2-40B4-BE49-F238E27FC236}">
                  <a16:creationId xmlns:a16="http://schemas.microsoft.com/office/drawing/2014/main" id="{CC0CA388-72EC-44D9-9F02-0B93E3010FAF}"/>
                </a:ext>
              </a:extLst>
            </p:cNvPr>
            <p:cNvSpPr/>
            <p:nvPr/>
          </p:nvSpPr>
          <p:spPr>
            <a:xfrm>
              <a:off x="2928517" y="916338"/>
              <a:ext cx="779839" cy="376749"/>
            </a:xfrm>
            <a:custGeom>
              <a:avLst/>
              <a:gdLst/>
              <a:ahLst/>
              <a:cxnLst/>
              <a:rect l="l" t="t" r="r" b="b"/>
              <a:pathLst>
                <a:path w="779839" h="376749">
                  <a:moveTo>
                    <a:pt x="662246" y="6424"/>
                  </a:moveTo>
                  <a:lnTo>
                    <a:pt x="664294" y="6242"/>
                  </a:lnTo>
                  <a:lnTo>
                    <a:pt x="665875" y="5646"/>
                  </a:lnTo>
                  <a:lnTo>
                    <a:pt x="667457" y="5254"/>
                  </a:lnTo>
                  <a:lnTo>
                    <a:pt x="668248" y="5054"/>
                  </a:lnTo>
                  <a:lnTo>
                    <a:pt x="671609" y="5054"/>
                  </a:lnTo>
                  <a:lnTo>
                    <a:pt x="682483" y="8811"/>
                  </a:lnTo>
                  <a:lnTo>
                    <a:pt x="685251" y="9799"/>
                  </a:lnTo>
                  <a:lnTo>
                    <a:pt x="686833" y="12171"/>
                  </a:lnTo>
                  <a:lnTo>
                    <a:pt x="688414" y="13162"/>
                  </a:lnTo>
                  <a:lnTo>
                    <a:pt x="690392" y="14349"/>
                  </a:lnTo>
                  <a:lnTo>
                    <a:pt x="691775" y="15139"/>
                  </a:lnTo>
                  <a:lnTo>
                    <a:pt x="693159" y="16129"/>
                  </a:lnTo>
                  <a:lnTo>
                    <a:pt x="694543" y="17117"/>
                  </a:lnTo>
                  <a:lnTo>
                    <a:pt x="696125" y="18301"/>
                  </a:lnTo>
                  <a:lnTo>
                    <a:pt x="698695" y="19094"/>
                  </a:lnTo>
                  <a:lnTo>
                    <a:pt x="701858" y="20279"/>
                  </a:lnTo>
                  <a:lnTo>
                    <a:pt x="705813" y="21861"/>
                  </a:lnTo>
                  <a:lnTo>
                    <a:pt x="709964" y="21466"/>
                  </a:lnTo>
                  <a:lnTo>
                    <a:pt x="712337" y="20476"/>
                  </a:lnTo>
                  <a:lnTo>
                    <a:pt x="714512" y="20476"/>
                  </a:lnTo>
                  <a:lnTo>
                    <a:pt x="719571" y="18918"/>
                  </a:lnTo>
                  <a:lnTo>
                    <a:pt x="718641" y="21160"/>
                  </a:lnTo>
                  <a:lnTo>
                    <a:pt x="718260" y="23325"/>
                  </a:lnTo>
                  <a:lnTo>
                    <a:pt x="718036" y="25333"/>
                  </a:lnTo>
                  <a:lnTo>
                    <a:pt x="717731" y="27190"/>
                  </a:lnTo>
                  <a:lnTo>
                    <a:pt x="717272" y="29277"/>
                  </a:lnTo>
                  <a:lnTo>
                    <a:pt x="716818" y="32293"/>
                  </a:lnTo>
                  <a:lnTo>
                    <a:pt x="716746" y="33529"/>
                  </a:lnTo>
                  <a:lnTo>
                    <a:pt x="717682" y="42290"/>
                  </a:lnTo>
                  <a:lnTo>
                    <a:pt x="721550" y="49656"/>
                  </a:lnTo>
                  <a:lnTo>
                    <a:pt x="727811" y="58128"/>
                  </a:lnTo>
                  <a:lnTo>
                    <a:pt x="732969" y="63286"/>
                  </a:lnTo>
                  <a:lnTo>
                    <a:pt x="733353" y="67530"/>
                  </a:lnTo>
                  <a:lnTo>
                    <a:pt x="732136" y="71877"/>
                  </a:lnTo>
                  <a:lnTo>
                    <a:pt x="730745" y="76048"/>
                  </a:lnTo>
                  <a:lnTo>
                    <a:pt x="729875" y="77266"/>
                  </a:lnTo>
                  <a:lnTo>
                    <a:pt x="728136" y="79699"/>
                  </a:lnTo>
                  <a:lnTo>
                    <a:pt x="727094" y="82135"/>
                  </a:lnTo>
                  <a:lnTo>
                    <a:pt x="726398" y="85786"/>
                  </a:lnTo>
                  <a:lnTo>
                    <a:pt x="725355" y="89088"/>
                  </a:lnTo>
                  <a:lnTo>
                    <a:pt x="725653" y="91764"/>
                  </a:lnTo>
                  <a:lnTo>
                    <a:pt x="726224" y="92907"/>
                  </a:lnTo>
                  <a:lnTo>
                    <a:pt x="726224" y="94051"/>
                  </a:lnTo>
                  <a:lnTo>
                    <a:pt x="726225" y="96145"/>
                  </a:lnTo>
                  <a:lnTo>
                    <a:pt x="726224" y="99003"/>
                  </a:lnTo>
                  <a:lnTo>
                    <a:pt x="725843" y="101096"/>
                  </a:lnTo>
                  <a:lnTo>
                    <a:pt x="726795" y="101858"/>
                  </a:lnTo>
                  <a:lnTo>
                    <a:pt x="728510" y="102429"/>
                  </a:lnTo>
                  <a:lnTo>
                    <a:pt x="730414" y="103575"/>
                  </a:lnTo>
                  <a:lnTo>
                    <a:pt x="731557" y="106239"/>
                  </a:lnTo>
                  <a:lnTo>
                    <a:pt x="731557" y="107764"/>
                  </a:lnTo>
                  <a:lnTo>
                    <a:pt x="731863" y="112093"/>
                  </a:lnTo>
                  <a:lnTo>
                    <a:pt x="734890" y="114620"/>
                  </a:lnTo>
                  <a:lnTo>
                    <a:pt x="736033" y="116333"/>
                  </a:lnTo>
                  <a:lnTo>
                    <a:pt x="736985" y="117287"/>
                  </a:lnTo>
                  <a:lnTo>
                    <a:pt x="738318" y="117478"/>
                  </a:lnTo>
                  <a:lnTo>
                    <a:pt x="739842" y="118237"/>
                  </a:lnTo>
                  <a:lnTo>
                    <a:pt x="741366" y="119191"/>
                  </a:lnTo>
                  <a:lnTo>
                    <a:pt x="742889" y="120142"/>
                  </a:lnTo>
                  <a:lnTo>
                    <a:pt x="744033" y="124334"/>
                  </a:lnTo>
                  <a:lnTo>
                    <a:pt x="742509" y="126239"/>
                  </a:lnTo>
                  <a:lnTo>
                    <a:pt x="741937" y="127764"/>
                  </a:lnTo>
                  <a:lnTo>
                    <a:pt x="741366" y="129857"/>
                  </a:lnTo>
                  <a:lnTo>
                    <a:pt x="741175" y="131952"/>
                  </a:lnTo>
                  <a:lnTo>
                    <a:pt x="742128" y="133478"/>
                  </a:lnTo>
                  <a:lnTo>
                    <a:pt x="743461" y="134429"/>
                  </a:lnTo>
                  <a:lnTo>
                    <a:pt x="745747" y="136142"/>
                  </a:lnTo>
                  <a:lnTo>
                    <a:pt x="746128" y="136713"/>
                  </a:lnTo>
                  <a:lnTo>
                    <a:pt x="747271" y="137667"/>
                  </a:lnTo>
                  <a:lnTo>
                    <a:pt x="749556" y="139380"/>
                  </a:lnTo>
                  <a:lnTo>
                    <a:pt x="750889" y="142238"/>
                  </a:lnTo>
                  <a:lnTo>
                    <a:pt x="752223" y="143760"/>
                  </a:lnTo>
                  <a:lnTo>
                    <a:pt x="754508" y="145094"/>
                  </a:lnTo>
                  <a:lnTo>
                    <a:pt x="755842" y="147381"/>
                  </a:lnTo>
                  <a:lnTo>
                    <a:pt x="757746" y="149094"/>
                  </a:lnTo>
                  <a:lnTo>
                    <a:pt x="759270" y="150999"/>
                  </a:lnTo>
                  <a:lnTo>
                    <a:pt x="760984" y="152712"/>
                  </a:lnTo>
                  <a:lnTo>
                    <a:pt x="763460" y="153666"/>
                  </a:lnTo>
                  <a:lnTo>
                    <a:pt x="769936" y="160713"/>
                  </a:lnTo>
                  <a:lnTo>
                    <a:pt x="779839" y="165094"/>
                  </a:lnTo>
                  <a:lnTo>
                    <a:pt x="778125" y="166427"/>
                  </a:lnTo>
                  <a:lnTo>
                    <a:pt x="777363" y="168140"/>
                  </a:lnTo>
                  <a:lnTo>
                    <a:pt x="776221" y="171949"/>
                  </a:lnTo>
                  <a:lnTo>
                    <a:pt x="775459" y="174426"/>
                  </a:lnTo>
                  <a:lnTo>
                    <a:pt x="772253" y="181093"/>
                  </a:lnTo>
                  <a:lnTo>
                    <a:pt x="770461" y="183183"/>
                  </a:lnTo>
                  <a:lnTo>
                    <a:pt x="768978" y="184729"/>
                  </a:lnTo>
                  <a:lnTo>
                    <a:pt x="766247" y="187281"/>
                  </a:lnTo>
                  <a:lnTo>
                    <a:pt x="763595" y="189987"/>
                  </a:lnTo>
                  <a:lnTo>
                    <a:pt x="761565" y="191610"/>
                  </a:lnTo>
                  <a:lnTo>
                    <a:pt x="760315" y="192539"/>
                  </a:lnTo>
                  <a:lnTo>
                    <a:pt x="756485" y="194860"/>
                  </a:lnTo>
                  <a:lnTo>
                    <a:pt x="754450" y="195710"/>
                  </a:lnTo>
                  <a:lnTo>
                    <a:pt x="750857" y="198417"/>
                  </a:lnTo>
                  <a:lnTo>
                    <a:pt x="747413" y="199577"/>
                  </a:lnTo>
                  <a:lnTo>
                    <a:pt x="743504" y="201895"/>
                  </a:lnTo>
                  <a:lnTo>
                    <a:pt x="740294" y="202825"/>
                  </a:lnTo>
                  <a:lnTo>
                    <a:pt x="736773" y="204450"/>
                  </a:lnTo>
                  <a:lnTo>
                    <a:pt x="732623" y="205686"/>
                  </a:lnTo>
                  <a:lnTo>
                    <a:pt x="728950" y="208007"/>
                  </a:lnTo>
                  <a:lnTo>
                    <a:pt x="724250" y="209091"/>
                  </a:lnTo>
                  <a:lnTo>
                    <a:pt x="719243" y="211102"/>
                  </a:lnTo>
                  <a:lnTo>
                    <a:pt x="713442" y="211643"/>
                  </a:lnTo>
                  <a:lnTo>
                    <a:pt x="708971" y="211412"/>
                  </a:lnTo>
                  <a:lnTo>
                    <a:pt x="705206" y="211181"/>
                  </a:lnTo>
                  <a:lnTo>
                    <a:pt x="701990" y="211029"/>
                  </a:lnTo>
                  <a:lnTo>
                    <a:pt x="698933" y="211184"/>
                  </a:lnTo>
                  <a:lnTo>
                    <a:pt x="694469" y="212345"/>
                  </a:lnTo>
                  <a:lnTo>
                    <a:pt x="691100" y="213040"/>
                  </a:lnTo>
                  <a:lnTo>
                    <a:pt x="687815" y="214586"/>
                  </a:lnTo>
                  <a:lnTo>
                    <a:pt x="684053" y="215051"/>
                  </a:lnTo>
                  <a:lnTo>
                    <a:pt x="680765" y="216060"/>
                  </a:lnTo>
                  <a:lnTo>
                    <a:pt x="676927" y="216831"/>
                  </a:lnTo>
                  <a:lnTo>
                    <a:pt x="671596" y="217296"/>
                  </a:lnTo>
                  <a:lnTo>
                    <a:pt x="669010" y="217530"/>
                  </a:lnTo>
                  <a:lnTo>
                    <a:pt x="664700" y="218150"/>
                  </a:lnTo>
                  <a:lnTo>
                    <a:pt x="663450" y="219076"/>
                  </a:lnTo>
                  <a:lnTo>
                    <a:pt x="661492" y="219541"/>
                  </a:lnTo>
                  <a:lnTo>
                    <a:pt x="659688" y="219465"/>
                  </a:lnTo>
                  <a:lnTo>
                    <a:pt x="657653" y="220240"/>
                  </a:lnTo>
                  <a:lnTo>
                    <a:pt x="656016" y="222092"/>
                  </a:lnTo>
                  <a:lnTo>
                    <a:pt x="653688" y="226734"/>
                  </a:lnTo>
                  <a:lnTo>
                    <a:pt x="652217" y="230367"/>
                  </a:lnTo>
                  <a:lnTo>
                    <a:pt x="649658" y="235777"/>
                  </a:lnTo>
                  <a:lnTo>
                    <a:pt x="647793" y="239896"/>
                  </a:lnTo>
                  <a:lnTo>
                    <a:pt x="646789" y="242117"/>
                  </a:lnTo>
                  <a:lnTo>
                    <a:pt x="643773" y="250312"/>
                  </a:lnTo>
                  <a:lnTo>
                    <a:pt x="641452" y="256266"/>
                  </a:lnTo>
                  <a:lnTo>
                    <a:pt x="638804" y="259747"/>
                  </a:lnTo>
                  <a:lnTo>
                    <a:pt x="637098" y="263381"/>
                  </a:lnTo>
                  <a:lnTo>
                    <a:pt x="635772" y="264848"/>
                  </a:lnTo>
                  <a:lnTo>
                    <a:pt x="633361" y="268639"/>
                  </a:lnTo>
                  <a:lnTo>
                    <a:pt x="631645" y="270340"/>
                  </a:lnTo>
                  <a:lnTo>
                    <a:pt x="627970" y="272427"/>
                  </a:lnTo>
                  <a:lnTo>
                    <a:pt x="625704" y="273973"/>
                  </a:lnTo>
                  <a:lnTo>
                    <a:pt x="610910" y="279155"/>
                  </a:lnTo>
                  <a:lnTo>
                    <a:pt x="608717" y="279699"/>
                  </a:lnTo>
                  <a:lnTo>
                    <a:pt x="606838" y="280315"/>
                  </a:lnTo>
                  <a:lnTo>
                    <a:pt x="604413" y="281245"/>
                  </a:lnTo>
                  <a:lnTo>
                    <a:pt x="601204" y="282482"/>
                  </a:lnTo>
                  <a:lnTo>
                    <a:pt x="599015" y="283876"/>
                  </a:lnTo>
                  <a:lnTo>
                    <a:pt x="597376" y="285343"/>
                  </a:lnTo>
                  <a:lnTo>
                    <a:pt x="594878" y="287433"/>
                  </a:lnTo>
                  <a:lnTo>
                    <a:pt x="588945" y="292612"/>
                  </a:lnTo>
                  <a:lnTo>
                    <a:pt x="586681" y="294623"/>
                  </a:lnTo>
                  <a:lnTo>
                    <a:pt x="584266" y="297560"/>
                  </a:lnTo>
                  <a:lnTo>
                    <a:pt x="582791" y="300422"/>
                  </a:lnTo>
                  <a:lnTo>
                    <a:pt x="581549" y="302974"/>
                  </a:lnTo>
                  <a:lnTo>
                    <a:pt x="581324" y="304906"/>
                  </a:lnTo>
                  <a:lnTo>
                    <a:pt x="579708" y="310629"/>
                  </a:lnTo>
                  <a:lnTo>
                    <a:pt x="579719" y="312715"/>
                  </a:lnTo>
                  <a:lnTo>
                    <a:pt x="578409" y="317199"/>
                  </a:lnTo>
                  <a:lnTo>
                    <a:pt x="577794" y="319671"/>
                  </a:lnTo>
                  <a:lnTo>
                    <a:pt x="577261" y="322688"/>
                  </a:lnTo>
                  <a:lnTo>
                    <a:pt x="577034" y="324234"/>
                  </a:lnTo>
                  <a:lnTo>
                    <a:pt x="576419" y="326552"/>
                  </a:lnTo>
                  <a:lnTo>
                    <a:pt x="575886" y="329645"/>
                  </a:lnTo>
                  <a:lnTo>
                    <a:pt x="575267" y="331191"/>
                  </a:lnTo>
                  <a:lnTo>
                    <a:pt x="574107" y="334286"/>
                  </a:lnTo>
                  <a:lnTo>
                    <a:pt x="573879" y="335677"/>
                  </a:lnTo>
                  <a:lnTo>
                    <a:pt x="572163" y="337454"/>
                  </a:lnTo>
                  <a:lnTo>
                    <a:pt x="568580" y="341208"/>
                  </a:lnTo>
                  <a:lnTo>
                    <a:pt x="565966" y="341208"/>
                  </a:lnTo>
                  <a:lnTo>
                    <a:pt x="564121" y="341977"/>
                  </a:lnTo>
                  <a:lnTo>
                    <a:pt x="561507" y="342591"/>
                  </a:lnTo>
                  <a:lnTo>
                    <a:pt x="559662" y="343821"/>
                  </a:lnTo>
                  <a:lnTo>
                    <a:pt x="558431" y="345206"/>
                  </a:lnTo>
                  <a:lnTo>
                    <a:pt x="555664" y="346281"/>
                  </a:lnTo>
                  <a:lnTo>
                    <a:pt x="553049" y="347667"/>
                  </a:lnTo>
                  <a:lnTo>
                    <a:pt x="550589" y="347667"/>
                  </a:lnTo>
                  <a:lnTo>
                    <a:pt x="548129" y="348128"/>
                  </a:lnTo>
                  <a:lnTo>
                    <a:pt x="545207" y="349049"/>
                  </a:lnTo>
                  <a:lnTo>
                    <a:pt x="543516" y="349204"/>
                  </a:lnTo>
                  <a:lnTo>
                    <a:pt x="541517" y="349666"/>
                  </a:lnTo>
                  <a:lnTo>
                    <a:pt x="538749" y="350279"/>
                  </a:lnTo>
                  <a:lnTo>
                    <a:pt x="536750" y="351358"/>
                  </a:lnTo>
                  <a:lnTo>
                    <a:pt x="533829" y="353201"/>
                  </a:lnTo>
                  <a:lnTo>
                    <a:pt x="531522" y="353818"/>
                  </a:lnTo>
                  <a:lnTo>
                    <a:pt x="529216" y="354586"/>
                  </a:lnTo>
                  <a:lnTo>
                    <a:pt x="519682" y="359507"/>
                  </a:lnTo>
                  <a:lnTo>
                    <a:pt x="516232" y="363830"/>
                  </a:lnTo>
                  <a:lnTo>
                    <a:pt x="513729" y="365143"/>
                  </a:lnTo>
                  <a:lnTo>
                    <a:pt x="509274" y="368083"/>
                  </a:lnTo>
                  <a:lnTo>
                    <a:pt x="506612" y="368854"/>
                  </a:lnTo>
                  <a:lnTo>
                    <a:pt x="503091" y="370325"/>
                  </a:lnTo>
                  <a:lnTo>
                    <a:pt x="501137" y="371485"/>
                  </a:lnTo>
                  <a:lnTo>
                    <a:pt x="496047" y="373034"/>
                  </a:lnTo>
                  <a:lnTo>
                    <a:pt x="493231" y="374271"/>
                  </a:lnTo>
                  <a:lnTo>
                    <a:pt x="491427" y="374271"/>
                  </a:lnTo>
                  <a:lnTo>
                    <a:pt x="487509" y="374659"/>
                  </a:lnTo>
                  <a:lnTo>
                    <a:pt x="484770" y="375741"/>
                  </a:lnTo>
                  <a:lnTo>
                    <a:pt x="482888" y="375820"/>
                  </a:lnTo>
                  <a:lnTo>
                    <a:pt x="478500" y="376440"/>
                  </a:lnTo>
                  <a:lnTo>
                    <a:pt x="476148" y="376595"/>
                  </a:lnTo>
                  <a:lnTo>
                    <a:pt x="472149" y="376749"/>
                  </a:lnTo>
                  <a:lnTo>
                    <a:pt x="468620" y="376518"/>
                  </a:lnTo>
                  <a:lnTo>
                    <a:pt x="465015" y="376124"/>
                  </a:lnTo>
                  <a:lnTo>
                    <a:pt x="464382" y="376054"/>
                  </a:lnTo>
                  <a:lnTo>
                    <a:pt x="461945" y="374818"/>
                  </a:lnTo>
                  <a:lnTo>
                    <a:pt x="455428" y="373274"/>
                  </a:lnTo>
                  <a:lnTo>
                    <a:pt x="452442" y="372193"/>
                  </a:lnTo>
                  <a:lnTo>
                    <a:pt x="449696" y="371883"/>
                  </a:lnTo>
                  <a:lnTo>
                    <a:pt x="445854" y="371886"/>
                  </a:lnTo>
                  <a:lnTo>
                    <a:pt x="441303" y="371501"/>
                  </a:lnTo>
                  <a:lnTo>
                    <a:pt x="433926" y="370419"/>
                  </a:lnTo>
                  <a:lnTo>
                    <a:pt x="429375" y="369879"/>
                  </a:lnTo>
                  <a:lnTo>
                    <a:pt x="423725" y="369185"/>
                  </a:lnTo>
                  <a:lnTo>
                    <a:pt x="419488" y="368645"/>
                  </a:lnTo>
                  <a:lnTo>
                    <a:pt x="413367" y="367873"/>
                  </a:lnTo>
                  <a:lnTo>
                    <a:pt x="410070" y="367023"/>
                  </a:lnTo>
                  <a:lnTo>
                    <a:pt x="404890" y="366251"/>
                  </a:lnTo>
                  <a:lnTo>
                    <a:pt x="402221" y="365787"/>
                  </a:lnTo>
                  <a:lnTo>
                    <a:pt x="397747" y="365015"/>
                  </a:lnTo>
                  <a:lnTo>
                    <a:pt x="392330" y="363782"/>
                  </a:lnTo>
                  <a:lnTo>
                    <a:pt x="389819" y="363471"/>
                  </a:lnTo>
                  <a:lnTo>
                    <a:pt x="385032" y="362776"/>
                  </a:lnTo>
                  <a:lnTo>
                    <a:pt x="379851" y="361850"/>
                  </a:lnTo>
                  <a:lnTo>
                    <a:pt x="378046" y="361464"/>
                  </a:lnTo>
                  <a:lnTo>
                    <a:pt x="373022" y="360537"/>
                  </a:lnTo>
                  <a:lnTo>
                    <a:pt x="370983" y="360616"/>
                  </a:lnTo>
                  <a:lnTo>
                    <a:pt x="364632" y="360771"/>
                  </a:lnTo>
                  <a:lnTo>
                    <a:pt x="358043" y="360309"/>
                  </a:lnTo>
                  <a:lnTo>
                    <a:pt x="355375" y="359999"/>
                  </a:lnTo>
                  <a:lnTo>
                    <a:pt x="350436" y="360313"/>
                  </a:lnTo>
                  <a:lnTo>
                    <a:pt x="347849" y="360544"/>
                  </a:lnTo>
                  <a:lnTo>
                    <a:pt x="344165" y="360777"/>
                  </a:lnTo>
                  <a:lnTo>
                    <a:pt x="340793" y="360777"/>
                  </a:lnTo>
                  <a:lnTo>
                    <a:pt x="336088" y="360778"/>
                  </a:lnTo>
                  <a:lnTo>
                    <a:pt x="332873" y="360856"/>
                  </a:lnTo>
                  <a:lnTo>
                    <a:pt x="328402" y="360549"/>
                  </a:lnTo>
                  <a:lnTo>
                    <a:pt x="323618" y="360473"/>
                  </a:lnTo>
                  <a:lnTo>
                    <a:pt x="318910" y="359933"/>
                  </a:lnTo>
                  <a:lnTo>
                    <a:pt x="313336" y="358696"/>
                  </a:lnTo>
                  <a:lnTo>
                    <a:pt x="307997" y="357460"/>
                  </a:lnTo>
                  <a:lnTo>
                    <a:pt x="304303" y="355838"/>
                  </a:lnTo>
                  <a:lnTo>
                    <a:pt x="300374" y="354447"/>
                  </a:lnTo>
                  <a:lnTo>
                    <a:pt x="295427" y="353059"/>
                  </a:lnTo>
                  <a:lnTo>
                    <a:pt x="292205" y="351822"/>
                  </a:lnTo>
                  <a:lnTo>
                    <a:pt x="287653" y="351048"/>
                  </a:lnTo>
                  <a:lnTo>
                    <a:pt x="282942" y="349969"/>
                  </a:lnTo>
                  <a:lnTo>
                    <a:pt x="278224" y="347497"/>
                  </a:lnTo>
                  <a:lnTo>
                    <a:pt x="274450" y="345565"/>
                  </a:lnTo>
                  <a:lnTo>
                    <a:pt x="269740" y="344638"/>
                  </a:lnTo>
                  <a:lnTo>
                    <a:pt x="268403" y="343942"/>
                  </a:lnTo>
                  <a:lnTo>
                    <a:pt x="264714" y="343168"/>
                  </a:lnTo>
                  <a:lnTo>
                    <a:pt x="262825" y="341777"/>
                  </a:lnTo>
                  <a:lnTo>
                    <a:pt x="259291" y="340850"/>
                  </a:lnTo>
                  <a:lnTo>
                    <a:pt x="255127" y="339462"/>
                  </a:lnTo>
                  <a:lnTo>
                    <a:pt x="251116" y="337296"/>
                  </a:lnTo>
                  <a:lnTo>
                    <a:pt x="247894" y="335829"/>
                  </a:lnTo>
                  <a:lnTo>
                    <a:pt x="240425" y="332120"/>
                  </a:lnTo>
                  <a:lnTo>
                    <a:pt x="236496" y="330573"/>
                  </a:lnTo>
                  <a:lnTo>
                    <a:pt x="232409" y="328876"/>
                  </a:lnTo>
                  <a:lnTo>
                    <a:pt x="229107" y="327254"/>
                  </a:lnTo>
                  <a:lnTo>
                    <a:pt x="224863" y="325477"/>
                  </a:lnTo>
                  <a:lnTo>
                    <a:pt x="220934" y="323930"/>
                  </a:lnTo>
                  <a:lnTo>
                    <a:pt x="216849" y="322618"/>
                  </a:lnTo>
                  <a:lnTo>
                    <a:pt x="213946" y="322232"/>
                  </a:lnTo>
                  <a:lnTo>
                    <a:pt x="210884" y="321692"/>
                  </a:lnTo>
                  <a:lnTo>
                    <a:pt x="208455" y="322001"/>
                  </a:lnTo>
                  <a:lnTo>
                    <a:pt x="203828" y="321925"/>
                  </a:lnTo>
                  <a:lnTo>
                    <a:pt x="200298" y="321691"/>
                  </a:lnTo>
                  <a:lnTo>
                    <a:pt x="197552" y="321539"/>
                  </a:lnTo>
                  <a:lnTo>
                    <a:pt x="193241" y="321771"/>
                  </a:lnTo>
                  <a:lnTo>
                    <a:pt x="189794" y="322314"/>
                  </a:lnTo>
                  <a:lnTo>
                    <a:pt x="187290" y="323629"/>
                  </a:lnTo>
                  <a:lnTo>
                    <a:pt x="183460" y="325871"/>
                  </a:lnTo>
                  <a:lnTo>
                    <a:pt x="179469" y="327417"/>
                  </a:lnTo>
                  <a:lnTo>
                    <a:pt x="175949" y="329197"/>
                  </a:lnTo>
                  <a:lnTo>
                    <a:pt x="170002" y="331594"/>
                  </a:lnTo>
                  <a:lnTo>
                    <a:pt x="166477" y="332369"/>
                  </a:lnTo>
                  <a:lnTo>
                    <a:pt x="161938" y="334149"/>
                  </a:lnTo>
                  <a:lnTo>
                    <a:pt x="156382" y="336314"/>
                  </a:lnTo>
                  <a:lnTo>
                    <a:pt x="148163" y="339176"/>
                  </a:lnTo>
                  <a:lnTo>
                    <a:pt x="144324" y="339796"/>
                  </a:lnTo>
                  <a:lnTo>
                    <a:pt x="141111" y="340182"/>
                  </a:lnTo>
                  <a:lnTo>
                    <a:pt x="138767" y="341883"/>
                  </a:lnTo>
                  <a:lnTo>
                    <a:pt x="135955" y="343973"/>
                  </a:lnTo>
                  <a:lnTo>
                    <a:pt x="132903" y="345288"/>
                  </a:lnTo>
                  <a:lnTo>
                    <a:pt x="128988" y="346370"/>
                  </a:lnTo>
                  <a:lnTo>
                    <a:pt x="124679" y="347144"/>
                  </a:lnTo>
                  <a:lnTo>
                    <a:pt x="121464" y="347144"/>
                  </a:lnTo>
                  <a:lnTo>
                    <a:pt x="117236" y="348384"/>
                  </a:lnTo>
                  <a:lnTo>
                    <a:pt x="112533" y="348848"/>
                  </a:lnTo>
                  <a:lnTo>
                    <a:pt x="108148" y="350085"/>
                  </a:lnTo>
                  <a:lnTo>
                    <a:pt x="106189" y="350318"/>
                  </a:lnTo>
                  <a:lnTo>
                    <a:pt x="100940" y="351403"/>
                  </a:lnTo>
                  <a:lnTo>
                    <a:pt x="98823" y="351402"/>
                  </a:lnTo>
                  <a:lnTo>
                    <a:pt x="96864" y="351634"/>
                  </a:lnTo>
                  <a:lnTo>
                    <a:pt x="94510" y="351403"/>
                  </a:lnTo>
                  <a:lnTo>
                    <a:pt x="93332" y="350938"/>
                  </a:lnTo>
                  <a:lnTo>
                    <a:pt x="90173" y="346688"/>
                  </a:lnTo>
                  <a:lnTo>
                    <a:pt x="87488" y="343134"/>
                  </a:lnTo>
                  <a:lnTo>
                    <a:pt x="85358" y="340813"/>
                  </a:lnTo>
                  <a:lnTo>
                    <a:pt x="83064" y="337026"/>
                  </a:lnTo>
                  <a:lnTo>
                    <a:pt x="81325" y="334322"/>
                  </a:lnTo>
                  <a:lnTo>
                    <a:pt x="80806" y="330707"/>
                  </a:lnTo>
                  <a:lnTo>
                    <a:pt x="80069" y="325735"/>
                  </a:lnTo>
                  <a:lnTo>
                    <a:pt x="79148" y="320024"/>
                  </a:lnTo>
                  <a:lnTo>
                    <a:pt x="76939" y="315236"/>
                  </a:lnTo>
                  <a:lnTo>
                    <a:pt x="74544" y="311919"/>
                  </a:lnTo>
                  <a:lnTo>
                    <a:pt x="71413" y="309896"/>
                  </a:lnTo>
                  <a:lnTo>
                    <a:pt x="60984" y="313608"/>
                  </a:lnTo>
                  <a:lnTo>
                    <a:pt x="58951" y="314614"/>
                  </a:lnTo>
                  <a:lnTo>
                    <a:pt x="56449" y="316084"/>
                  </a:lnTo>
                  <a:lnTo>
                    <a:pt x="55280" y="317396"/>
                  </a:lnTo>
                  <a:lnTo>
                    <a:pt x="53190" y="322578"/>
                  </a:lnTo>
                  <a:lnTo>
                    <a:pt x="51806" y="327833"/>
                  </a:lnTo>
                  <a:lnTo>
                    <a:pt x="49627" y="331080"/>
                  </a:lnTo>
                  <a:lnTo>
                    <a:pt x="47520" y="333092"/>
                  </a:lnTo>
                  <a:lnTo>
                    <a:pt x="45417" y="335799"/>
                  </a:lnTo>
                  <a:lnTo>
                    <a:pt x="42924" y="338890"/>
                  </a:lnTo>
                  <a:lnTo>
                    <a:pt x="40664" y="341676"/>
                  </a:lnTo>
                  <a:lnTo>
                    <a:pt x="38640" y="344380"/>
                  </a:lnTo>
                  <a:lnTo>
                    <a:pt x="35288" y="348402"/>
                  </a:lnTo>
                  <a:lnTo>
                    <a:pt x="29507" y="352423"/>
                  </a:lnTo>
                  <a:lnTo>
                    <a:pt x="27709" y="353739"/>
                  </a:lnTo>
                  <a:lnTo>
                    <a:pt x="25751" y="353969"/>
                  </a:lnTo>
                  <a:lnTo>
                    <a:pt x="24164" y="350492"/>
                  </a:lnTo>
                  <a:lnTo>
                    <a:pt x="22889" y="346548"/>
                  </a:lnTo>
                  <a:lnTo>
                    <a:pt x="19346" y="343845"/>
                  </a:lnTo>
                  <a:lnTo>
                    <a:pt x="18946" y="342530"/>
                  </a:lnTo>
                  <a:lnTo>
                    <a:pt x="18780" y="340598"/>
                  </a:lnTo>
                  <a:lnTo>
                    <a:pt x="19151" y="336579"/>
                  </a:lnTo>
                  <a:lnTo>
                    <a:pt x="19133" y="333098"/>
                  </a:lnTo>
                  <a:lnTo>
                    <a:pt x="18877" y="329309"/>
                  </a:lnTo>
                  <a:lnTo>
                    <a:pt x="18147" y="324440"/>
                  </a:lnTo>
                  <a:lnTo>
                    <a:pt x="17824" y="322894"/>
                  </a:lnTo>
                  <a:lnTo>
                    <a:pt x="17341" y="320343"/>
                  </a:lnTo>
                  <a:lnTo>
                    <a:pt x="16705" y="318645"/>
                  </a:lnTo>
                  <a:lnTo>
                    <a:pt x="3751" y="308034"/>
                  </a:lnTo>
                  <a:lnTo>
                    <a:pt x="4014" y="307578"/>
                  </a:lnTo>
                  <a:lnTo>
                    <a:pt x="4277" y="307147"/>
                  </a:lnTo>
                  <a:lnTo>
                    <a:pt x="4270" y="306722"/>
                  </a:lnTo>
                  <a:lnTo>
                    <a:pt x="4265" y="306332"/>
                  </a:lnTo>
                  <a:lnTo>
                    <a:pt x="4143" y="305950"/>
                  </a:lnTo>
                  <a:lnTo>
                    <a:pt x="4137" y="305561"/>
                  </a:lnTo>
                  <a:lnTo>
                    <a:pt x="4131" y="305100"/>
                  </a:lnTo>
                  <a:lnTo>
                    <a:pt x="3970" y="304637"/>
                  </a:lnTo>
                  <a:lnTo>
                    <a:pt x="3657" y="304407"/>
                  </a:lnTo>
                  <a:lnTo>
                    <a:pt x="3151" y="304103"/>
                  </a:lnTo>
                  <a:lnTo>
                    <a:pt x="2725" y="304030"/>
                  </a:lnTo>
                  <a:lnTo>
                    <a:pt x="2301" y="304037"/>
                  </a:lnTo>
                  <a:lnTo>
                    <a:pt x="1877" y="304042"/>
                  </a:lnTo>
                  <a:lnTo>
                    <a:pt x="1490" y="304012"/>
                  </a:lnTo>
                  <a:lnTo>
                    <a:pt x="948" y="303903"/>
                  </a:lnTo>
                  <a:lnTo>
                    <a:pt x="562" y="303909"/>
                  </a:lnTo>
                  <a:lnTo>
                    <a:pt x="251" y="303720"/>
                  </a:lnTo>
                  <a:lnTo>
                    <a:pt x="129" y="303295"/>
                  </a:lnTo>
                  <a:lnTo>
                    <a:pt x="8" y="302949"/>
                  </a:lnTo>
                  <a:lnTo>
                    <a:pt x="0" y="302402"/>
                  </a:lnTo>
                  <a:lnTo>
                    <a:pt x="72" y="302056"/>
                  </a:lnTo>
                  <a:lnTo>
                    <a:pt x="336" y="301740"/>
                  </a:lnTo>
                  <a:lnTo>
                    <a:pt x="485" y="301351"/>
                  </a:lnTo>
                  <a:lnTo>
                    <a:pt x="595" y="300962"/>
                  </a:lnTo>
                  <a:lnTo>
                    <a:pt x="900" y="300689"/>
                  </a:lnTo>
                  <a:lnTo>
                    <a:pt x="1166" y="300415"/>
                  </a:lnTo>
                  <a:lnTo>
                    <a:pt x="892" y="300185"/>
                  </a:lnTo>
                  <a:lnTo>
                    <a:pt x="577" y="299802"/>
                  </a:lnTo>
                  <a:lnTo>
                    <a:pt x="415" y="299225"/>
                  </a:lnTo>
                  <a:lnTo>
                    <a:pt x="367" y="298684"/>
                  </a:lnTo>
                  <a:lnTo>
                    <a:pt x="321" y="298143"/>
                  </a:lnTo>
                  <a:lnTo>
                    <a:pt x="390" y="297639"/>
                  </a:lnTo>
                  <a:lnTo>
                    <a:pt x="657" y="297402"/>
                  </a:lnTo>
                  <a:lnTo>
                    <a:pt x="1077" y="297122"/>
                  </a:lnTo>
                  <a:lnTo>
                    <a:pt x="1071" y="296698"/>
                  </a:lnTo>
                  <a:lnTo>
                    <a:pt x="685" y="296667"/>
                  </a:lnTo>
                  <a:lnTo>
                    <a:pt x="449" y="296400"/>
                  </a:lnTo>
                  <a:lnTo>
                    <a:pt x="676" y="296126"/>
                  </a:lnTo>
                  <a:lnTo>
                    <a:pt x="1019" y="295810"/>
                  </a:lnTo>
                  <a:lnTo>
                    <a:pt x="1285" y="295573"/>
                  </a:lnTo>
                  <a:lnTo>
                    <a:pt x="1434" y="295185"/>
                  </a:lnTo>
                  <a:lnTo>
                    <a:pt x="1506" y="294795"/>
                  </a:lnTo>
                  <a:lnTo>
                    <a:pt x="1925" y="294443"/>
                  </a:lnTo>
                  <a:lnTo>
                    <a:pt x="2033" y="293939"/>
                  </a:lnTo>
                  <a:lnTo>
                    <a:pt x="2376" y="293702"/>
                  </a:lnTo>
                  <a:lnTo>
                    <a:pt x="2801" y="293696"/>
                  </a:lnTo>
                  <a:lnTo>
                    <a:pt x="3067" y="293459"/>
                  </a:lnTo>
                  <a:lnTo>
                    <a:pt x="3372" y="293185"/>
                  </a:lnTo>
                  <a:lnTo>
                    <a:pt x="3756" y="293101"/>
                  </a:lnTo>
                  <a:lnTo>
                    <a:pt x="4257" y="293058"/>
                  </a:lnTo>
                  <a:lnTo>
                    <a:pt x="4720" y="293052"/>
                  </a:lnTo>
                  <a:lnTo>
                    <a:pt x="5219" y="292852"/>
                  </a:lnTo>
                  <a:lnTo>
                    <a:pt x="5677" y="292536"/>
                  </a:lnTo>
                  <a:lnTo>
                    <a:pt x="6020" y="292220"/>
                  </a:lnTo>
                  <a:lnTo>
                    <a:pt x="6246" y="291903"/>
                  </a:lnTo>
                  <a:lnTo>
                    <a:pt x="6511" y="291551"/>
                  </a:lnTo>
                  <a:lnTo>
                    <a:pt x="6853" y="291163"/>
                  </a:lnTo>
                  <a:lnTo>
                    <a:pt x="7119" y="290889"/>
                  </a:lnTo>
                  <a:lnTo>
                    <a:pt x="7424" y="290689"/>
                  </a:lnTo>
                  <a:lnTo>
                    <a:pt x="7766" y="290300"/>
                  </a:lnTo>
                  <a:lnTo>
                    <a:pt x="7876" y="289911"/>
                  </a:lnTo>
                  <a:lnTo>
                    <a:pt x="7870" y="289522"/>
                  </a:lnTo>
                  <a:lnTo>
                    <a:pt x="7862" y="289018"/>
                  </a:lnTo>
                  <a:lnTo>
                    <a:pt x="8049" y="288593"/>
                  </a:lnTo>
                  <a:lnTo>
                    <a:pt x="8434" y="288508"/>
                  </a:lnTo>
                  <a:lnTo>
                    <a:pt x="8858" y="288501"/>
                  </a:lnTo>
                  <a:lnTo>
                    <a:pt x="9279" y="288264"/>
                  </a:lnTo>
                  <a:lnTo>
                    <a:pt x="9504" y="287833"/>
                  </a:lnTo>
                  <a:lnTo>
                    <a:pt x="9808" y="287524"/>
                  </a:lnTo>
                  <a:lnTo>
                    <a:pt x="10266" y="287165"/>
                  </a:lnTo>
                  <a:lnTo>
                    <a:pt x="10493" y="286892"/>
                  </a:lnTo>
                  <a:lnTo>
                    <a:pt x="10681" y="286546"/>
                  </a:lnTo>
                  <a:lnTo>
                    <a:pt x="10908" y="286229"/>
                  </a:lnTo>
                  <a:lnTo>
                    <a:pt x="11135" y="285956"/>
                  </a:lnTo>
                  <a:lnTo>
                    <a:pt x="11439" y="285640"/>
                  </a:lnTo>
                  <a:lnTo>
                    <a:pt x="11549" y="285252"/>
                  </a:lnTo>
                  <a:lnTo>
                    <a:pt x="11388" y="284789"/>
                  </a:lnTo>
                  <a:lnTo>
                    <a:pt x="11227" y="284407"/>
                  </a:lnTo>
                  <a:lnTo>
                    <a:pt x="11532" y="284127"/>
                  </a:lnTo>
                  <a:lnTo>
                    <a:pt x="11915" y="283969"/>
                  </a:lnTo>
                  <a:lnTo>
                    <a:pt x="11871" y="283544"/>
                  </a:lnTo>
                  <a:lnTo>
                    <a:pt x="11482" y="283398"/>
                  </a:lnTo>
                  <a:lnTo>
                    <a:pt x="11247" y="283125"/>
                  </a:lnTo>
                  <a:lnTo>
                    <a:pt x="11473" y="282778"/>
                  </a:lnTo>
                  <a:lnTo>
                    <a:pt x="11934" y="282651"/>
                  </a:lnTo>
                  <a:lnTo>
                    <a:pt x="12239" y="282377"/>
                  </a:lnTo>
                  <a:lnTo>
                    <a:pt x="12387" y="281953"/>
                  </a:lnTo>
                  <a:lnTo>
                    <a:pt x="12379" y="281448"/>
                  </a:lnTo>
                  <a:lnTo>
                    <a:pt x="12173" y="280597"/>
                  </a:lnTo>
                  <a:lnTo>
                    <a:pt x="11893" y="279941"/>
                  </a:lnTo>
                  <a:lnTo>
                    <a:pt x="11615" y="279407"/>
                  </a:lnTo>
                  <a:lnTo>
                    <a:pt x="11533" y="279060"/>
                  </a:lnTo>
                  <a:lnTo>
                    <a:pt x="11335" y="278751"/>
                  </a:lnTo>
                  <a:lnTo>
                    <a:pt x="11057" y="278289"/>
                  </a:lnTo>
                  <a:lnTo>
                    <a:pt x="10741" y="277754"/>
                  </a:lnTo>
                  <a:lnTo>
                    <a:pt x="10423" y="277178"/>
                  </a:lnTo>
                  <a:lnTo>
                    <a:pt x="10108" y="276752"/>
                  </a:lnTo>
                  <a:lnTo>
                    <a:pt x="9872" y="276412"/>
                  </a:lnTo>
                  <a:lnTo>
                    <a:pt x="9556" y="275986"/>
                  </a:lnTo>
                  <a:lnTo>
                    <a:pt x="9319" y="275603"/>
                  </a:lnTo>
                  <a:lnTo>
                    <a:pt x="8936" y="275069"/>
                  </a:lnTo>
                  <a:lnTo>
                    <a:pt x="8727" y="274723"/>
                  </a:lnTo>
                  <a:lnTo>
                    <a:pt x="8566" y="274261"/>
                  </a:lnTo>
                  <a:lnTo>
                    <a:pt x="8482" y="273836"/>
                  </a:lnTo>
                  <a:lnTo>
                    <a:pt x="8438" y="273410"/>
                  </a:lnTo>
                  <a:lnTo>
                    <a:pt x="8381" y="273198"/>
                  </a:lnTo>
                  <a:lnTo>
                    <a:pt x="11755" y="265087"/>
                  </a:lnTo>
                  <a:lnTo>
                    <a:pt x="13669" y="261740"/>
                  </a:lnTo>
                  <a:lnTo>
                    <a:pt x="15821" y="258869"/>
                  </a:lnTo>
                  <a:lnTo>
                    <a:pt x="17257" y="255282"/>
                  </a:lnTo>
                  <a:lnTo>
                    <a:pt x="20344" y="249686"/>
                  </a:lnTo>
                  <a:lnTo>
                    <a:pt x="19648" y="245476"/>
                  </a:lnTo>
                  <a:lnTo>
                    <a:pt x="19170" y="242129"/>
                  </a:lnTo>
                  <a:lnTo>
                    <a:pt x="17974" y="240215"/>
                  </a:lnTo>
                  <a:lnTo>
                    <a:pt x="16539" y="237821"/>
                  </a:lnTo>
                  <a:lnTo>
                    <a:pt x="14625" y="235431"/>
                  </a:lnTo>
                  <a:lnTo>
                    <a:pt x="15104" y="233040"/>
                  </a:lnTo>
                  <a:lnTo>
                    <a:pt x="17729" y="229586"/>
                  </a:lnTo>
                  <a:lnTo>
                    <a:pt x="19439" y="226649"/>
                  </a:lnTo>
                  <a:lnTo>
                    <a:pt x="21390" y="224868"/>
                  </a:lnTo>
                  <a:lnTo>
                    <a:pt x="23581" y="224097"/>
                  </a:lnTo>
                  <a:lnTo>
                    <a:pt x="25855" y="223942"/>
                  </a:lnTo>
                  <a:lnTo>
                    <a:pt x="29066" y="223088"/>
                  </a:lnTo>
                  <a:lnTo>
                    <a:pt x="31643" y="221156"/>
                  </a:lnTo>
                  <a:lnTo>
                    <a:pt x="33129" y="220382"/>
                  </a:lnTo>
                  <a:lnTo>
                    <a:pt x="36021" y="218526"/>
                  </a:lnTo>
                  <a:lnTo>
                    <a:pt x="40550" y="214893"/>
                  </a:lnTo>
                  <a:lnTo>
                    <a:pt x="44378" y="212107"/>
                  </a:lnTo>
                  <a:lnTo>
                    <a:pt x="46639" y="209556"/>
                  </a:lnTo>
                  <a:lnTo>
                    <a:pt x="47799" y="206542"/>
                  </a:lnTo>
                  <a:lnTo>
                    <a:pt x="49353" y="203760"/>
                  </a:lnTo>
                  <a:lnTo>
                    <a:pt x="52001" y="200203"/>
                  </a:lnTo>
                  <a:lnTo>
                    <a:pt x="54108" y="198191"/>
                  </a:lnTo>
                  <a:lnTo>
                    <a:pt x="55511" y="196645"/>
                  </a:lnTo>
                  <a:lnTo>
                    <a:pt x="57854" y="194790"/>
                  </a:lnTo>
                  <a:lnTo>
                    <a:pt x="58948" y="194015"/>
                  </a:lnTo>
                  <a:lnTo>
                    <a:pt x="60124" y="193939"/>
                  </a:lnTo>
                  <a:lnTo>
                    <a:pt x="61382" y="194635"/>
                  </a:lnTo>
                  <a:lnTo>
                    <a:pt x="62170" y="195251"/>
                  </a:lnTo>
                  <a:lnTo>
                    <a:pt x="62646" y="196257"/>
                  </a:lnTo>
                  <a:lnTo>
                    <a:pt x="63278" y="197262"/>
                  </a:lnTo>
                  <a:lnTo>
                    <a:pt x="63838" y="199349"/>
                  </a:lnTo>
                  <a:lnTo>
                    <a:pt x="64312" y="200120"/>
                  </a:lnTo>
                  <a:lnTo>
                    <a:pt x="63786" y="204529"/>
                  </a:lnTo>
                  <a:lnTo>
                    <a:pt x="64628" y="215506"/>
                  </a:lnTo>
                  <a:lnTo>
                    <a:pt x="66137" y="219061"/>
                  </a:lnTo>
                  <a:lnTo>
                    <a:pt x="67137" y="220780"/>
                  </a:lnTo>
                  <a:lnTo>
                    <a:pt x="69133" y="222229"/>
                  </a:lnTo>
                  <a:lnTo>
                    <a:pt x="70230" y="221998"/>
                  </a:lnTo>
                  <a:lnTo>
                    <a:pt x="72577" y="220914"/>
                  </a:lnTo>
                  <a:lnTo>
                    <a:pt x="73361" y="220914"/>
                  </a:lnTo>
                  <a:lnTo>
                    <a:pt x="76256" y="219753"/>
                  </a:lnTo>
                  <a:lnTo>
                    <a:pt x="78602" y="218441"/>
                  </a:lnTo>
                  <a:lnTo>
                    <a:pt x="81102" y="216740"/>
                  </a:lnTo>
                  <a:lnTo>
                    <a:pt x="85009" y="213954"/>
                  </a:lnTo>
                  <a:lnTo>
                    <a:pt x="87744" y="212098"/>
                  </a:lnTo>
                  <a:lnTo>
                    <a:pt x="90867" y="209546"/>
                  </a:lnTo>
                  <a:lnTo>
                    <a:pt x="93056" y="208231"/>
                  </a:lnTo>
                  <a:lnTo>
                    <a:pt x="95711" y="206144"/>
                  </a:lnTo>
                  <a:lnTo>
                    <a:pt x="99547" y="204829"/>
                  </a:lnTo>
                  <a:lnTo>
                    <a:pt x="120023" y="191527"/>
                  </a:lnTo>
                  <a:lnTo>
                    <a:pt x="131290" y="186654"/>
                  </a:lnTo>
                  <a:lnTo>
                    <a:pt x="135670" y="184489"/>
                  </a:lnTo>
                  <a:lnTo>
                    <a:pt x="140912" y="182247"/>
                  </a:lnTo>
                  <a:lnTo>
                    <a:pt x="146938" y="179926"/>
                  </a:lnTo>
                  <a:lnTo>
                    <a:pt x="150380" y="178225"/>
                  </a:lnTo>
                  <a:lnTo>
                    <a:pt x="157963" y="173738"/>
                  </a:lnTo>
                  <a:lnTo>
                    <a:pt x="162577" y="171342"/>
                  </a:lnTo>
                  <a:lnTo>
                    <a:pt x="165784" y="169793"/>
                  </a:lnTo>
                  <a:lnTo>
                    <a:pt x="170560" y="168246"/>
                  </a:lnTo>
                  <a:lnTo>
                    <a:pt x="175958" y="165850"/>
                  </a:lnTo>
                  <a:lnTo>
                    <a:pt x="179949" y="164149"/>
                  </a:lnTo>
                  <a:lnTo>
                    <a:pt x="183626" y="162524"/>
                  </a:lnTo>
                  <a:lnTo>
                    <a:pt x="187617" y="161053"/>
                  </a:lnTo>
                  <a:lnTo>
                    <a:pt x="192393" y="159583"/>
                  </a:lnTo>
                  <a:lnTo>
                    <a:pt x="194921" y="159176"/>
                  </a:lnTo>
                  <a:lnTo>
                    <a:pt x="197012" y="158113"/>
                  </a:lnTo>
                  <a:lnTo>
                    <a:pt x="199907" y="156876"/>
                  </a:lnTo>
                  <a:lnTo>
                    <a:pt x="202746" y="155345"/>
                  </a:lnTo>
                  <a:lnTo>
                    <a:pt x="204577" y="155345"/>
                  </a:lnTo>
                  <a:lnTo>
                    <a:pt x="205743" y="155513"/>
                  </a:lnTo>
                  <a:lnTo>
                    <a:pt x="207574" y="156512"/>
                  </a:lnTo>
                  <a:lnTo>
                    <a:pt x="208574" y="157846"/>
                  </a:lnTo>
                  <a:lnTo>
                    <a:pt x="209406" y="159510"/>
                  </a:lnTo>
                  <a:lnTo>
                    <a:pt x="210738" y="160342"/>
                  </a:lnTo>
                  <a:lnTo>
                    <a:pt x="212735" y="159677"/>
                  </a:lnTo>
                  <a:lnTo>
                    <a:pt x="215566" y="157845"/>
                  </a:lnTo>
                  <a:lnTo>
                    <a:pt x="216898" y="154680"/>
                  </a:lnTo>
                  <a:lnTo>
                    <a:pt x="218729" y="153183"/>
                  </a:lnTo>
                  <a:lnTo>
                    <a:pt x="221726" y="152183"/>
                  </a:lnTo>
                  <a:lnTo>
                    <a:pt x="223558" y="151518"/>
                  </a:lnTo>
                  <a:lnTo>
                    <a:pt x="225389" y="151017"/>
                  </a:lnTo>
                  <a:lnTo>
                    <a:pt x="228553" y="149519"/>
                  </a:lnTo>
                  <a:lnTo>
                    <a:pt x="229885" y="149021"/>
                  </a:lnTo>
                  <a:lnTo>
                    <a:pt x="232330" y="148751"/>
                  </a:lnTo>
                  <a:lnTo>
                    <a:pt x="235687" y="145968"/>
                  </a:lnTo>
                  <a:lnTo>
                    <a:pt x="238496" y="143261"/>
                  </a:lnTo>
                  <a:lnTo>
                    <a:pt x="240674" y="139936"/>
                  </a:lnTo>
                  <a:lnTo>
                    <a:pt x="243240" y="135683"/>
                  </a:lnTo>
                  <a:lnTo>
                    <a:pt x="245655" y="132591"/>
                  </a:lnTo>
                  <a:lnTo>
                    <a:pt x="250878" y="126792"/>
                  </a:lnTo>
                  <a:lnTo>
                    <a:pt x="254073" y="122694"/>
                  </a:lnTo>
                  <a:lnTo>
                    <a:pt x="261103" y="117666"/>
                  </a:lnTo>
                  <a:lnTo>
                    <a:pt x="264938" y="115965"/>
                  </a:lnTo>
                  <a:lnTo>
                    <a:pt x="268689" y="113723"/>
                  </a:lnTo>
                  <a:lnTo>
                    <a:pt x="272209" y="111943"/>
                  </a:lnTo>
                  <a:lnTo>
                    <a:pt x="275258" y="110167"/>
                  </a:lnTo>
                  <a:lnTo>
                    <a:pt x="277601" y="108386"/>
                  </a:lnTo>
                  <a:lnTo>
                    <a:pt x="281196" y="106065"/>
                  </a:lnTo>
                  <a:lnTo>
                    <a:pt x="282838" y="105060"/>
                  </a:lnTo>
                  <a:lnTo>
                    <a:pt x="286118" y="102508"/>
                  </a:lnTo>
                  <a:lnTo>
                    <a:pt x="289165" y="100190"/>
                  </a:lnTo>
                  <a:lnTo>
                    <a:pt x="290380" y="99395"/>
                  </a:lnTo>
                  <a:lnTo>
                    <a:pt x="293541" y="97329"/>
                  </a:lnTo>
                  <a:lnTo>
                    <a:pt x="296897" y="94313"/>
                  </a:lnTo>
                  <a:lnTo>
                    <a:pt x="300886" y="92457"/>
                  </a:lnTo>
                  <a:lnTo>
                    <a:pt x="306981" y="88125"/>
                  </a:lnTo>
                  <a:lnTo>
                    <a:pt x="316126" y="82481"/>
                  </a:lnTo>
                  <a:lnTo>
                    <a:pt x="319410" y="80546"/>
                  </a:lnTo>
                  <a:lnTo>
                    <a:pt x="322063" y="78149"/>
                  </a:lnTo>
                  <a:lnTo>
                    <a:pt x="326134" y="76679"/>
                  </a:lnTo>
                  <a:lnTo>
                    <a:pt x="330984" y="74358"/>
                  </a:lnTo>
                  <a:lnTo>
                    <a:pt x="334900" y="73432"/>
                  </a:lnTo>
                  <a:lnTo>
                    <a:pt x="338505" y="73122"/>
                  </a:lnTo>
                  <a:lnTo>
                    <a:pt x="341641" y="72967"/>
                  </a:lnTo>
                  <a:lnTo>
                    <a:pt x="346578" y="72423"/>
                  </a:lnTo>
                  <a:lnTo>
                    <a:pt x="349555" y="71728"/>
                  </a:lnTo>
                  <a:lnTo>
                    <a:pt x="353160" y="71339"/>
                  </a:lnTo>
                  <a:lnTo>
                    <a:pt x="358409" y="70333"/>
                  </a:lnTo>
                  <a:lnTo>
                    <a:pt x="362635" y="68632"/>
                  </a:lnTo>
                  <a:lnTo>
                    <a:pt x="367662" y="65297"/>
                  </a:lnTo>
                  <a:lnTo>
                    <a:pt x="371206" y="62317"/>
                  </a:lnTo>
                  <a:lnTo>
                    <a:pt x="376055" y="59142"/>
                  </a:lnTo>
                  <a:lnTo>
                    <a:pt x="377920" y="57466"/>
                  </a:lnTo>
                  <a:lnTo>
                    <a:pt x="381090" y="55227"/>
                  </a:lnTo>
                  <a:lnTo>
                    <a:pt x="384448" y="52429"/>
                  </a:lnTo>
                  <a:lnTo>
                    <a:pt x="389110" y="50379"/>
                  </a:lnTo>
                  <a:lnTo>
                    <a:pt x="395451" y="49261"/>
                  </a:lnTo>
                  <a:lnTo>
                    <a:pt x="400672" y="49446"/>
                  </a:lnTo>
                  <a:lnTo>
                    <a:pt x="406827" y="50753"/>
                  </a:lnTo>
                  <a:lnTo>
                    <a:pt x="411862" y="52244"/>
                  </a:lnTo>
                  <a:lnTo>
                    <a:pt x="417458" y="53177"/>
                  </a:lnTo>
                  <a:lnTo>
                    <a:pt x="422120" y="53176"/>
                  </a:lnTo>
                  <a:lnTo>
                    <a:pt x="425664" y="53177"/>
                  </a:lnTo>
                  <a:lnTo>
                    <a:pt x="431631" y="52989"/>
                  </a:lnTo>
                  <a:lnTo>
                    <a:pt x="437226" y="51685"/>
                  </a:lnTo>
                  <a:lnTo>
                    <a:pt x="442821" y="48702"/>
                  </a:lnTo>
                  <a:lnTo>
                    <a:pt x="448072" y="46193"/>
                  </a:lnTo>
                  <a:lnTo>
                    <a:pt x="450341" y="45187"/>
                  </a:lnTo>
                  <a:lnTo>
                    <a:pt x="452218" y="44258"/>
                  </a:lnTo>
                  <a:lnTo>
                    <a:pt x="455352" y="43793"/>
                  </a:lnTo>
                  <a:lnTo>
                    <a:pt x="457700" y="42942"/>
                  </a:lnTo>
                  <a:lnTo>
                    <a:pt x="459815" y="42478"/>
                  </a:lnTo>
                  <a:lnTo>
                    <a:pt x="462008" y="41861"/>
                  </a:lnTo>
                  <a:lnTo>
                    <a:pt x="464124" y="41707"/>
                  </a:lnTo>
                  <a:lnTo>
                    <a:pt x="466555" y="41704"/>
                  </a:lnTo>
                  <a:lnTo>
                    <a:pt x="469768" y="41242"/>
                  </a:lnTo>
                  <a:lnTo>
                    <a:pt x="472979" y="40388"/>
                  </a:lnTo>
                  <a:lnTo>
                    <a:pt x="477131" y="39769"/>
                  </a:lnTo>
                  <a:lnTo>
                    <a:pt x="480339" y="38222"/>
                  </a:lnTo>
                  <a:lnTo>
                    <a:pt x="483702" y="36676"/>
                  </a:lnTo>
                  <a:lnTo>
                    <a:pt x="487301" y="35130"/>
                  </a:lnTo>
                  <a:lnTo>
                    <a:pt x="491135" y="33350"/>
                  </a:lnTo>
                  <a:lnTo>
                    <a:pt x="494890" y="31648"/>
                  </a:lnTo>
                  <a:lnTo>
                    <a:pt x="498168" y="28632"/>
                  </a:lnTo>
                  <a:lnTo>
                    <a:pt x="500824" y="26777"/>
                  </a:lnTo>
                  <a:lnTo>
                    <a:pt x="503323" y="24690"/>
                  </a:lnTo>
                  <a:lnTo>
                    <a:pt x="506991" y="21518"/>
                  </a:lnTo>
                  <a:lnTo>
                    <a:pt x="509883" y="19662"/>
                  </a:lnTo>
                  <a:lnTo>
                    <a:pt x="512227" y="17885"/>
                  </a:lnTo>
                  <a:lnTo>
                    <a:pt x="515818" y="14790"/>
                  </a:lnTo>
                  <a:lnTo>
                    <a:pt x="519804" y="12317"/>
                  </a:lnTo>
                  <a:lnTo>
                    <a:pt x="521129" y="10771"/>
                  </a:lnTo>
                  <a:lnTo>
                    <a:pt x="527210" y="7979"/>
                  </a:lnTo>
                  <a:lnTo>
                    <a:pt x="531532" y="5983"/>
                  </a:lnTo>
                  <a:lnTo>
                    <a:pt x="535854" y="3990"/>
                  </a:lnTo>
                  <a:lnTo>
                    <a:pt x="539511" y="2329"/>
                  </a:lnTo>
                  <a:lnTo>
                    <a:pt x="544830" y="334"/>
                  </a:lnTo>
                  <a:lnTo>
                    <a:pt x="549817" y="0"/>
                  </a:lnTo>
                  <a:lnTo>
                    <a:pt x="552477" y="333"/>
                  </a:lnTo>
                  <a:lnTo>
                    <a:pt x="557796" y="1995"/>
                  </a:lnTo>
                  <a:lnTo>
                    <a:pt x="562784" y="3326"/>
                  </a:lnTo>
                  <a:lnTo>
                    <a:pt x="565776" y="5321"/>
                  </a:lnTo>
                  <a:lnTo>
                    <a:pt x="569100" y="9310"/>
                  </a:lnTo>
                  <a:lnTo>
                    <a:pt x="570098" y="12633"/>
                  </a:lnTo>
                  <a:lnTo>
                    <a:pt x="573422" y="17618"/>
                  </a:lnTo>
                  <a:lnTo>
                    <a:pt x="575750" y="21609"/>
                  </a:lnTo>
                  <a:lnTo>
                    <a:pt x="576747" y="25932"/>
                  </a:lnTo>
                  <a:lnTo>
                    <a:pt x="579406" y="29586"/>
                  </a:lnTo>
                  <a:lnTo>
                    <a:pt x="582865" y="29771"/>
                  </a:lnTo>
                  <a:lnTo>
                    <a:pt x="586155" y="29000"/>
                  </a:lnTo>
                  <a:lnTo>
                    <a:pt x="587328" y="28304"/>
                  </a:lnTo>
                  <a:lnTo>
                    <a:pt x="589360" y="27144"/>
                  </a:lnTo>
                  <a:lnTo>
                    <a:pt x="590362" y="26357"/>
                  </a:lnTo>
                  <a:lnTo>
                    <a:pt x="591235" y="25674"/>
                  </a:lnTo>
                  <a:lnTo>
                    <a:pt x="592874" y="24203"/>
                  </a:lnTo>
                  <a:lnTo>
                    <a:pt x="595532" y="22657"/>
                  </a:lnTo>
                  <a:lnTo>
                    <a:pt x="597018" y="21883"/>
                  </a:lnTo>
                  <a:lnTo>
                    <a:pt x="600068" y="20261"/>
                  </a:lnTo>
                  <a:lnTo>
                    <a:pt x="604342" y="18286"/>
                  </a:lnTo>
                  <a:lnTo>
                    <a:pt x="607333" y="16621"/>
                  </a:lnTo>
                  <a:lnTo>
                    <a:pt x="610326" y="14959"/>
                  </a:lnTo>
                  <a:lnTo>
                    <a:pt x="611988" y="14298"/>
                  </a:lnTo>
                  <a:lnTo>
                    <a:pt x="615645" y="11634"/>
                  </a:lnTo>
                  <a:lnTo>
                    <a:pt x="616975" y="9975"/>
                  </a:lnTo>
                  <a:lnTo>
                    <a:pt x="619635" y="6983"/>
                  </a:lnTo>
                  <a:lnTo>
                    <a:pt x="621297" y="5650"/>
                  </a:lnTo>
                  <a:lnTo>
                    <a:pt x="623292" y="3656"/>
                  </a:lnTo>
                  <a:lnTo>
                    <a:pt x="626284" y="1995"/>
                  </a:lnTo>
                  <a:lnTo>
                    <a:pt x="629276" y="999"/>
                  </a:lnTo>
                  <a:lnTo>
                    <a:pt x="633598" y="664"/>
                  </a:lnTo>
                  <a:lnTo>
                    <a:pt x="636922" y="999"/>
                  </a:lnTo>
                  <a:lnTo>
                    <a:pt x="638917" y="2991"/>
                  </a:lnTo>
                  <a:lnTo>
                    <a:pt x="641910" y="6317"/>
                  </a:lnTo>
                  <a:lnTo>
                    <a:pt x="645567" y="8314"/>
                  </a:lnTo>
                  <a:lnTo>
                    <a:pt x="649556" y="9310"/>
                  </a:lnTo>
                  <a:lnTo>
                    <a:pt x="652542" y="7569"/>
                  </a:lnTo>
                  <a:lnTo>
                    <a:pt x="655677" y="7259"/>
                  </a:lnTo>
                  <a:lnTo>
                    <a:pt x="657557" y="6873"/>
                  </a:lnTo>
                  <a:lnTo>
                    <a:pt x="660691" y="6485"/>
                  </a:lnTo>
                  <a:lnTo>
                    <a:pt x="662246" y="6424"/>
                  </a:lnTo>
                  <a:close/>
                </a:path>
              </a:pathLst>
            </a:custGeom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" name="object 12">
              <a:extLst>
                <a:ext uri="{FF2B5EF4-FFF2-40B4-BE49-F238E27FC236}">
                  <a16:creationId xmlns:a16="http://schemas.microsoft.com/office/drawing/2014/main" id="{B191681C-CD4D-49CD-86A1-08BF1A0E2010}"/>
                </a:ext>
              </a:extLst>
            </p:cNvPr>
            <p:cNvSpPr/>
            <p:nvPr/>
          </p:nvSpPr>
          <p:spPr>
            <a:xfrm>
              <a:off x="2929366" y="1081433"/>
              <a:ext cx="832516" cy="417588"/>
            </a:xfrm>
            <a:custGeom>
              <a:avLst/>
              <a:gdLst/>
              <a:ahLst/>
              <a:cxnLst/>
              <a:rect l="l" t="t" r="r" b="b"/>
              <a:pathLst>
                <a:path w="832516" h="417588">
                  <a:moveTo>
                    <a:pt x="778991" y="0"/>
                  </a:moveTo>
                  <a:lnTo>
                    <a:pt x="782800" y="190"/>
                  </a:lnTo>
                  <a:lnTo>
                    <a:pt x="786038" y="1333"/>
                  </a:lnTo>
                  <a:lnTo>
                    <a:pt x="788705" y="2095"/>
                  </a:lnTo>
                  <a:lnTo>
                    <a:pt x="790609" y="3809"/>
                  </a:lnTo>
                  <a:lnTo>
                    <a:pt x="793847" y="6476"/>
                  </a:lnTo>
                  <a:lnTo>
                    <a:pt x="795942" y="9139"/>
                  </a:lnTo>
                  <a:lnTo>
                    <a:pt x="797656" y="11236"/>
                  </a:lnTo>
                  <a:lnTo>
                    <a:pt x="798799" y="12569"/>
                  </a:lnTo>
                  <a:lnTo>
                    <a:pt x="799371" y="14474"/>
                  </a:lnTo>
                  <a:lnTo>
                    <a:pt x="800133" y="16758"/>
                  </a:lnTo>
                  <a:lnTo>
                    <a:pt x="800132" y="18663"/>
                  </a:lnTo>
                  <a:lnTo>
                    <a:pt x="800323" y="20950"/>
                  </a:lnTo>
                  <a:lnTo>
                    <a:pt x="801847" y="23046"/>
                  </a:lnTo>
                  <a:lnTo>
                    <a:pt x="802608" y="24759"/>
                  </a:lnTo>
                  <a:lnTo>
                    <a:pt x="802600" y="29155"/>
                  </a:lnTo>
                  <a:lnTo>
                    <a:pt x="806895" y="30427"/>
                  </a:lnTo>
                  <a:lnTo>
                    <a:pt x="810026" y="32086"/>
                  </a:lnTo>
                  <a:lnTo>
                    <a:pt x="810946" y="35400"/>
                  </a:lnTo>
                  <a:lnTo>
                    <a:pt x="810394" y="38164"/>
                  </a:lnTo>
                  <a:lnTo>
                    <a:pt x="809628" y="41017"/>
                  </a:lnTo>
                  <a:lnTo>
                    <a:pt x="808750" y="44531"/>
                  </a:lnTo>
                  <a:lnTo>
                    <a:pt x="808530" y="48049"/>
                  </a:lnTo>
                  <a:lnTo>
                    <a:pt x="808091" y="52220"/>
                  </a:lnTo>
                  <a:lnTo>
                    <a:pt x="808091" y="54853"/>
                  </a:lnTo>
                  <a:lnTo>
                    <a:pt x="808091" y="57053"/>
                  </a:lnTo>
                  <a:lnTo>
                    <a:pt x="808091" y="60127"/>
                  </a:lnTo>
                  <a:lnTo>
                    <a:pt x="808091" y="62101"/>
                  </a:lnTo>
                  <a:lnTo>
                    <a:pt x="808310" y="65178"/>
                  </a:lnTo>
                  <a:lnTo>
                    <a:pt x="807212" y="67815"/>
                  </a:lnTo>
                  <a:lnTo>
                    <a:pt x="806773" y="70452"/>
                  </a:lnTo>
                  <a:lnTo>
                    <a:pt x="806624" y="77915"/>
                  </a:lnTo>
                  <a:lnTo>
                    <a:pt x="806398" y="79613"/>
                  </a:lnTo>
                  <a:lnTo>
                    <a:pt x="806264" y="84021"/>
                  </a:lnTo>
                  <a:lnTo>
                    <a:pt x="806040" y="86032"/>
                  </a:lnTo>
                  <a:lnTo>
                    <a:pt x="805908" y="87982"/>
                  </a:lnTo>
                  <a:lnTo>
                    <a:pt x="807558" y="89623"/>
                  </a:lnTo>
                  <a:lnTo>
                    <a:pt x="808680" y="91585"/>
                  </a:lnTo>
                  <a:lnTo>
                    <a:pt x="810362" y="93268"/>
                  </a:lnTo>
                  <a:lnTo>
                    <a:pt x="812606" y="96634"/>
                  </a:lnTo>
                  <a:lnTo>
                    <a:pt x="813728" y="100000"/>
                  </a:lnTo>
                  <a:lnTo>
                    <a:pt x="814008" y="102806"/>
                  </a:lnTo>
                  <a:lnTo>
                    <a:pt x="814008" y="106448"/>
                  </a:lnTo>
                  <a:lnTo>
                    <a:pt x="812669" y="109067"/>
                  </a:lnTo>
                  <a:lnTo>
                    <a:pt x="812367" y="111463"/>
                  </a:lnTo>
                  <a:lnTo>
                    <a:pt x="812062" y="113089"/>
                  </a:lnTo>
                  <a:lnTo>
                    <a:pt x="811530" y="116257"/>
                  </a:lnTo>
                  <a:lnTo>
                    <a:pt x="811542" y="118423"/>
                  </a:lnTo>
                  <a:lnTo>
                    <a:pt x="811317" y="120431"/>
                  </a:lnTo>
                  <a:lnTo>
                    <a:pt x="811015" y="122752"/>
                  </a:lnTo>
                  <a:lnTo>
                    <a:pt x="810478" y="125070"/>
                  </a:lnTo>
                  <a:lnTo>
                    <a:pt x="810408" y="126540"/>
                  </a:lnTo>
                  <a:lnTo>
                    <a:pt x="810106" y="128781"/>
                  </a:lnTo>
                  <a:lnTo>
                    <a:pt x="809886" y="131873"/>
                  </a:lnTo>
                  <a:lnTo>
                    <a:pt x="809977" y="134271"/>
                  </a:lnTo>
                  <a:lnTo>
                    <a:pt x="810220" y="135583"/>
                  </a:lnTo>
                  <a:lnTo>
                    <a:pt x="811484" y="138699"/>
                  </a:lnTo>
                  <a:lnTo>
                    <a:pt x="814289" y="141782"/>
                  </a:lnTo>
                  <a:lnTo>
                    <a:pt x="817654" y="144028"/>
                  </a:lnTo>
                  <a:lnTo>
                    <a:pt x="823823" y="146552"/>
                  </a:lnTo>
                  <a:lnTo>
                    <a:pt x="828871" y="149076"/>
                  </a:lnTo>
                  <a:lnTo>
                    <a:pt x="831675" y="153283"/>
                  </a:lnTo>
                  <a:lnTo>
                    <a:pt x="832516" y="155525"/>
                  </a:lnTo>
                  <a:lnTo>
                    <a:pt x="832236" y="157767"/>
                  </a:lnTo>
                  <a:lnTo>
                    <a:pt x="829151" y="161974"/>
                  </a:lnTo>
                  <a:lnTo>
                    <a:pt x="817543" y="174486"/>
                  </a:lnTo>
                  <a:lnTo>
                    <a:pt x="810994" y="172560"/>
                  </a:lnTo>
                  <a:lnTo>
                    <a:pt x="807335" y="171980"/>
                  </a:lnTo>
                  <a:lnTo>
                    <a:pt x="803290" y="171212"/>
                  </a:lnTo>
                  <a:lnTo>
                    <a:pt x="799245" y="170826"/>
                  </a:lnTo>
                  <a:lnTo>
                    <a:pt x="794262" y="169708"/>
                  </a:lnTo>
                  <a:lnTo>
                    <a:pt x="793771" y="169544"/>
                  </a:lnTo>
                  <a:lnTo>
                    <a:pt x="789514" y="169708"/>
                  </a:lnTo>
                  <a:lnTo>
                    <a:pt x="782965" y="169872"/>
                  </a:lnTo>
                  <a:lnTo>
                    <a:pt x="781328" y="170036"/>
                  </a:lnTo>
                  <a:lnTo>
                    <a:pt x="778381" y="171673"/>
                  </a:lnTo>
                  <a:lnTo>
                    <a:pt x="776580" y="171837"/>
                  </a:lnTo>
                  <a:lnTo>
                    <a:pt x="772978" y="172165"/>
                  </a:lnTo>
                  <a:lnTo>
                    <a:pt x="769867" y="171837"/>
                  </a:lnTo>
                  <a:lnTo>
                    <a:pt x="765611" y="172490"/>
                  </a:lnTo>
                  <a:lnTo>
                    <a:pt x="756769" y="174292"/>
                  </a:lnTo>
                  <a:lnTo>
                    <a:pt x="750030" y="175711"/>
                  </a:lnTo>
                  <a:lnTo>
                    <a:pt x="745402" y="176674"/>
                  </a:lnTo>
                  <a:lnTo>
                    <a:pt x="740947" y="178019"/>
                  </a:lnTo>
                  <a:lnTo>
                    <a:pt x="735878" y="179544"/>
                  </a:lnTo>
                  <a:lnTo>
                    <a:pt x="732061" y="181248"/>
                  </a:lnTo>
                  <a:lnTo>
                    <a:pt x="728056" y="183466"/>
                  </a:lnTo>
                  <a:lnTo>
                    <a:pt x="722811" y="187044"/>
                  </a:lnTo>
                  <a:lnTo>
                    <a:pt x="718758" y="189422"/>
                  </a:lnTo>
                  <a:lnTo>
                    <a:pt x="715302" y="192284"/>
                  </a:lnTo>
                  <a:lnTo>
                    <a:pt x="713037" y="195504"/>
                  </a:lnTo>
                  <a:lnTo>
                    <a:pt x="710534" y="198839"/>
                  </a:lnTo>
                  <a:lnTo>
                    <a:pt x="706362" y="203845"/>
                  </a:lnTo>
                  <a:lnTo>
                    <a:pt x="704217" y="208377"/>
                  </a:lnTo>
                  <a:lnTo>
                    <a:pt x="703010" y="210850"/>
                  </a:lnTo>
                  <a:lnTo>
                    <a:pt x="700842" y="214656"/>
                  </a:lnTo>
                  <a:lnTo>
                    <a:pt x="698125" y="218329"/>
                  </a:lnTo>
                  <a:lnTo>
                    <a:pt x="695015" y="221941"/>
                  </a:lnTo>
                  <a:lnTo>
                    <a:pt x="687192" y="226363"/>
                  </a:lnTo>
                  <a:lnTo>
                    <a:pt x="682590" y="226062"/>
                  </a:lnTo>
                  <a:lnTo>
                    <a:pt x="680385" y="226914"/>
                  </a:lnTo>
                  <a:lnTo>
                    <a:pt x="679368" y="228098"/>
                  </a:lnTo>
                  <a:lnTo>
                    <a:pt x="678860" y="230133"/>
                  </a:lnTo>
                  <a:lnTo>
                    <a:pt x="679382" y="232800"/>
                  </a:lnTo>
                  <a:lnTo>
                    <a:pt x="678181" y="234034"/>
                  </a:lnTo>
                  <a:lnTo>
                    <a:pt x="675298" y="238444"/>
                  </a:lnTo>
                  <a:lnTo>
                    <a:pt x="672245" y="242004"/>
                  </a:lnTo>
                  <a:lnTo>
                    <a:pt x="669024" y="243700"/>
                  </a:lnTo>
                  <a:lnTo>
                    <a:pt x="666790" y="245549"/>
                  </a:lnTo>
                  <a:lnTo>
                    <a:pt x="663840" y="245209"/>
                  </a:lnTo>
                  <a:lnTo>
                    <a:pt x="661384" y="244228"/>
                  </a:lnTo>
                  <a:lnTo>
                    <a:pt x="659664" y="243982"/>
                  </a:lnTo>
                  <a:lnTo>
                    <a:pt x="655980" y="245209"/>
                  </a:lnTo>
                  <a:lnTo>
                    <a:pt x="652541" y="245455"/>
                  </a:lnTo>
                  <a:lnTo>
                    <a:pt x="651313" y="243736"/>
                  </a:lnTo>
                  <a:lnTo>
                    <a:pt x="648119" y="242017"/>
                  </a:lnTo>
                  <a:lnTo>
                    <a:pt x="645172" y="241527"/>
                  </a:lnTo>
                  <a:lnTo>
                    <a:pt x="641978" y="242263"/>
                  </a:lnTo>
                  <a:lnTo>
                    <a:pt x="640013" y="243490"/>
                  </a:lnTo>
                  <a:lnTo>
                    <a:pt x="636575" y="245209"/>
                  </a:lnTo>
                  <a:lnTo>
                    <a:pt x="629943" y="246193"/>
                  </a:lnTo>
                  <a:lnTo>
                    <a:pt x="625275" y="247913"/>
                  </a:lnTo>
                  <a:lnTo>
                    <a:pt x="621247" y="251789"/>
                  </a:lnTo>
                  <a:lnTo>
                    <a:pt x="619094" y="253225"/>
                  </a:lnTo>
                  <a:lnTo>
                    <a:pt x="618376" y="254659"/>
                  </a:lnTo>
                  <a:lnTo>
                    <a:pt x="617300" y="257171"/>
                  </a:lnTo>
                  <a:lnTo>
                    <a:pt x="616941" y="262554"/>
                  </a:lnTo>
                  <a:lnTo>
                    <a:pt x="616223" y="265425"/>
                  </a:lnTo>
                  <a:lnTo>
                    <a:pt x="614070" y="267579"/>
                  </a:lnTo>
                  <a:lnTo>
                    <a:pt x="611917" y="270449"/>
                  </a:lnTo>
                  <a:lnTo>
                    <a:pt x="609405" y="272961"/>
                  </a:lnTo>
                  <a:lnTo>
                    <a:pt x="607970" y="274757"/>
                  </a:lnTo>
                  <a:lnTo>
                    <a:pt x="607252" y="276190"/>
                  </a:lnTo>
                  <a:lnTo>
                    <a:pt x="603664" y="281932"/>
                  </a:lnTo>
                  <a:lnTo>
                    <a:pt x="597805" y="289182"/>
                  </a:lnTo>
                  <a:lnTo>
                    <a:pt x="596280" y="293423"/>
                  </a:lnTo>
                  <a:lnTo>
                    <a:pt x="595091" y="294711"/>
                  </a:lnTo>
                  <a:lnTo>
                    <a:pt x="591688" y="300501"/>
                  </a:lnTo>
                  <a:lnTo>
                    <a:pt x="590976" y="302001"/>
                  </a:lnTo>
                  <a:lnTo>
                    <a:pt x="587241" y="305561"/>
                  </a:lnTo>
                  <a:lnTo>
                    <a:pt x="576848" y="318760"/>
                  </a:lnTo>
                  <a:lnTo>
                    <a:pt x="575051" y="320382"/>
                  </a:lnTo>
                  <a:lnTo>
                    <a:pt x="572745" y="322798"/>
                  </a:lnTo>
                  <a:lnTo>
                    <a:pt x="567185" y="325583"/>
                  </a:lnTo>
                  <a:lnTo>
                    <a:pt x="562606" y="327627"/>
                  </a:lnTo>
                  <a:lnTo>
                    <a:pt x="561285" y="327682"/>
                  </a:lnTo>
                  <a:lnTo>
                    <a:pt x="558566" y="327794"/>
                  </a:lnTo>
                  <a:lnTo>
                    <a:pt x="555020" y="326218"/>
                  </a:lnTo>
                  <a:lnTo>
                    <a:pt x="547268" y="323399"/>
                  </a:lnTo>
                  <a:lnTo>
                    <a:pt x="538812" y="322342"/>
                  </a:lnTo>
                  <a:lnTo>
                    <a:pt x="526127" y="321285"/>
                  </a:lnTo>
                  <a:lnTo>
                    <a:pt x="521194" y="322341"/>
                  </a:lnTo>
                  <a:lnTo>
                    <a:pt x="514500" y="324811"/>
                  </a:lnTo>
                  <a:lnTo>
                    <a:pt x="507101" y="327983"/>
                  </a:lnTo>
                  <a:lnTo>
                    <a:pt x="501463" y="329741"/>
                  </a:lnTo>
                  <a:lnTo>
                    <a:pt x="495121" y="332560"/>
                  </a:lnTo>
                  <a:lnTo>
                    <a:pt x="490541" y="334325"/>
                  </a:lnTo>
                  <a:lnTo>
                    <a:pt x="486664" y="335732"/>
                  </a:lnTo>
                  <a:lnTo>
                    <a:pt x="481027" y="336789"/>
                  </a:lnTo>
                  <a:lnTo>
                    <a:pt x="472570" y="338903"/>
                  </a:lnTo>
                  <a:lnTo>
                    <a:pt x="469399" y="340312"/>
                  </a:lnTo>
                  <a:lnTo>
                    <a:pt x="463762" y="341370"/>
                  </a:lnTo>
                  <a:lnTo>
                    <a:pt x="460943" y="341370"/>
                  </a:lnTo>
                  <a:lnTo>
                    <a:pt x="456715" y="341722"/>
                  </a:lnTo>
                  <a:lnTo>
                    <a:pt x="451430" y="342427"/>
                  </a:lnTo>
                  <a:lnTo>
                    <a:pt x="444383" y="344894"/>
                  </a:lnTo>
                  <a:lnTo>
                    <a:pt x="439803" y="348770"/>
                  </a:lnTo>
                  <a:lnTo>
                    <a:pt x="434870" y="351589"/>
                  </a:lnTo>
                  <a:lnTo>
                    <a:pt x="430642" y="353350"/>
                  </a:lnTo>
                  <a:lnTo>
                    <a:pt x="425709" y="353350"/>
                  </a:lnTo>
                  <a:lnTo>
                    <a:pt x="418662" y="353702"/>
                  </a:lnTo>
                  <a:lnTo>
                    <a:pt x="415843" y="355464"/>
                  </a:lnTo>
                  <a:lnTo>
                    <a:pt x="410967" y="357259"/>
                  </a:lnTo>
                  <a:lnTo>
                    <a:pt x="407532" y="358794"/>
                  </a:lnTo>
                  <a:lnTo>
                    <a:pt x="399564" y="359897"/>
                  </a:lnTo>
                  <a:lnTo>
                    <a:pt x="390463" y="360966"/>
                  </a:lnTo>
                  <a:lnTo>
                    <a:pt x="377989" y="363195"/>
                  </a:lnTo>
                  <a:lnTo>
                    <a:pt x="364177" y="368541"/>
                  </a:lnTo>
                  <a:lnTo>
                    <a:pt x="356158" y="373442"/>
                  </a:lnTo>
                  <a:lnTo>
                    <a:pt x="347692" y="380571"/>
                  </a:lnTo>
                  <a:lnTo>
                    <a:pt x="340119" y="385027"/>
                  </a:lnTo>
                  <a:lnTo>
                    <a:pt x="332099" y="391710"/>
                  </a:lnTo>
                  <a:lnTo>
                    <a:pt x="324525" y="395273"/>
                  </a:lnTo>
                  <a:lnTo>
                    <a:pt x="314723" y="401066"/>
                  </a:lnTo>
                  <a:lnTo>
                    <a:pt x="301802" y="404185"/>
                  </a:lnTo>
                  <a:lnTo>
                    <a:pt x="289328" y="404629"/>
                  </a:lnTo>
                  <a:lnTo>
                    <a:pt x="275071" y="404629"/>
                  </a:lnTo>
                  <a:lnTo>
                    <a:pt x="265715" y="404186"/>
                  </a:lnTo>
                  <a:lnTo>
                    <a:pt x="255022" y="404629"/>
                  </a:lnTo>
                  <a:lnTo>
                    <a:pt x="247002" y="404186"/>
                  </a:lnTo>
                  <a:lnTo>
                    <a:pt x="237646" y="405076"/>
                  </a:lnTo>
                  <a:lnTo>
                    <a:pt x="228735" y="406859"/>
                  </a:lnTo>
                  <a:lnTo>
                    <a:pt x="225617" y="408639"/>
                  </a:lnTo>
                  <a:lnTo>
                    <a:pt x="217392" y="411992"/>
                  </a:lnTo>
                  <a:lnTo>
                    <a:pt x="215494" y="413077"/>
                  </a:lnTo>
                  <a:lnTo>
                    <a:pt x="212399" y="413514"/>
                  </a:lnTo>
                  <a:lnTo>
                    <a:pt x="210005" y="413924"/>
                  </a:lnTo>
                  <a:lnTo>
                    <a:pt x="207549" y="414720"/>
                  </a:lnTo>
                  <a:lnTo>
                    <a:pt x="203277" y="416677"/>
                  </a:lnTo>
                  <a:lnTo>
                    <a:pt x="198443" y="416491"/>
                  </a:lnTo>
                  <a:lnTo>
                    <a:pt x="193876" y="417065"/>
                  </a:lnTo>
                  <a:lnTo>
                    <a:pt x="190629" y="417588"/>
                  </a:lnTo>
                  <a:lnTo>
                    <a:pt x="185873" y="417396"/>
                  </a:lnTo>
                  <a:lnTo>
                    <a:pt x="183123" y="416813"/>
                  </a:lnTo>
                  <a:lnTo>
                    <a:pt x="177242" y="415817"/>
                  </a:lnTo>
                  <a:lnTo>
                    <a:pt x="172857" y="413445"/>
                  </a:lnTo>
                  <a:lnTo>
                    <a:pt x="169144" y="412205"/>
                  </a:lnTo>
                  <a:lnTo>
                    <a:pt x="166167" y="410006"/>
                  </a:lnTo>
                  <a:lnTo>
                    <a:pt x="164164" y="408697"/>
                  </a:lnTo>
                  <a:lnTo>
                    <a:pt x="161609" y="407254"/>
                  </a:lnTo>
                  <a:lnTo>
                    <a:pt x="159213" y="405881"/>
                  </a:lnTo>
                  <a:lnTo>
                    <a:pt x="156936" y="403654"/>
                  </a:lnTo>
                  <a:lnTo>
                    <a:pt x="155284" y="401476"/>
                  </a:lnTo>
                  <a:lnTo>
                    <a:pt x="152803" y="399954"/>
                  </a:lnTo>
                  <a:lnTo>
                    <a:pt x="151263" y="398547"/>
                  </a:lnTo>
                  <a:lnTo>
                    <a:pt x="147904" y="396519"/>
                  </a:lnTo>
                  <a:lnTo>
                    <a:pt x="146751" y="395920"/>
                  </a:lnTo>
                  <a:lnTo>
                    <a:pt x="145833" y="395443"/>
                  </a:lnTo>
                  <a:lnTo>
                    <a:pt x="142890" y="394016"/>
                  </a:lnTo>
                  <a:lnTo>
                    <a:pt x="140613" y="391789"/>
                  </a:lnTo>
                  <a:lnTo>
                    <a:pt x="139765" y="390200"/>
                  </a:lnTo>
                  <a:lnTo>
                    <a:pt x="139322" y="388979"/>
                  </a:lnTo>
                  <a:lnTo>
                    <a:pt x="138652" y="387922"/>
                  </a:lnTo>
                  <a:lnTo>
                    <a:pt x="137895" y="384857"/>
                  </a:lnTo>
                  <a:lnTo>
                    <a:pt x="137282" y="383335"/>
                  </a:lnTo>
                  <a:lnTo>
                    <a:pt x="136751" y="380106"/>
                  </a:lnTo>
                  <a:lnTo>
                    <a:pt x="136379" y="378730"/>
                  </a:lnTo>
                  <a:lnTo>
                    <a:pt x="135923" y="377199"/>
                  </a:lnTo>
                  <a:lnTo>
                    <a:pt x="135432" y="374899"/>
                  </a:lnTo>
                  <a:lnTo>
                    <a:pt x="134164" y="372630"/>
                  </a:lnTo>
                  <a:lnTo>
                    <a:pt x="133012" y="371206"/>
                  </a:lnTo>
                  <a:lnTo>
                    <a:pt x="131559" y="370027"/>
                  </a:lnTo>
                  <a:lnTo>
                    <a:pt x="129643" y="368946"/>
                  </a:lnTo>
                  <a:lnTo>
                    <a:pt x="128130" y="368158"/>
                  </a:lnTo>
                  <a:lnTo>
                    <a:pt x="126370" y="367068"/>
                  </a:lnTo>
                  <a:lnTo>
                    <a:pt x="120778" y="365598"/>
                  </a:lnTo>
                  <a:lnTo>
                    <a:pt x="118279" y="365391"/>
                  </a:lnTo>
                  <a:lnTo>
                    <a:pt x="116124" y="365944"/>
                  </a:lnTo>
                  <a:lnTo>
                    <a:pt x="114577" y="366163"/>
                  </a:lnTo>
                  <a:lnTo>
                    <a:pt x="111733" y="366977"/>
                  </a:lnTo>
                  <a:lnTo>
                    <a:pt x="109601" y="368071"/>
                  </a:lnTo>
                  <a:lnTo>
                    <a:pt x="108301" y="368590"/>
                  </a:lnTo>
                  <a:lnTo>
                    <a:pt x="107095" y="369489"/>
                  </a:lnTo>
                  <a:lnTo>
                    <a:pt x="105525" y="370947"/>
                  </a:lnTo>
                  <a:lnTo>
                    <a:pt x="103985" y="371321"/>
                  </a:lnTo>
                  <a:lnTo>
                    <a:pt x="101769" y="372263"/>
                  </a:lnTo>
                  <a:lnTo>
                    <a:pt x="98773" y="373161"/>
                  </a:lnTo>
                  <a:lnTo>
                    <a:pt x="97156" y="373539"/>
                  </a:lnTo>
                  <a:lnTo>
                    <a:pt x="93054" y="374095"/>
                  </a:lnTo>
                  <a:lnTo>
                    <a:pt x="91903" y="374450"/>
                  </a:lnTo>
                  <a:lnTo>
                    <a:pt x="90461" y="375285"/>
                  </a:lnTo>
                  <a:lnTo>
                    <a:pt x="88178" y="376460"/>
                  </a:lnTo>
                  <a:lnTo>
                    <a:pt x="87495" y="376877"/>
                  </a:lnTo>
                  <a:lnTo>
                    <a:pt x="85993" y="378101"/>
                  </a:lnTo>
                  <a:lnTo>
                    <a:pt x="84787" y="379000"/>
                  </a:lnTo>
                  <a:lnTo>
                    <a:pt x="82868" y="379623"/>
                  </a:lnTo>
                  <a:lnTo>
                    <a:pt x="82186" y="380036"/>
                  </a:lnTo>
                  <a:lnTo>
                    <a:pt x="79600" y="380914"/>
                  </a:lnTo>
                  <a:lnTo>
                    <a:pt x="76952" y="382615"/>
                  </a:lnTo>
                  <a:lnTo>
                    <a:pt x="73738" y="383560"/>
                  </a:lnTo>
                  <a:lnTo>
                    <a:pt x="72415" y="383559"/>
                  </a:lnTo>
                  <a:lnTo>
                    <a:pt x="69851" y="382712"/>
                  </a:lnTo>
                  <a:lnTo>
                    <a:pt x="68141" y="382785"/>
                  </a:lnTo>
                  <a:lnTo>
                    <a:pt x="66986" y="383064"/>
                  </a:lnTo>
                  <a:lnTo>
                    <a:pt x="64382" y="382241"/>
                  </a:lnTo>
                  <a:lnTo>
                    <a:pt x="61392" y="381515"/>
                  </a:lnTo>
                  <a:lnTo>
                    <a:pt x="59750" y="381351"/>
                  </a:lnTo>
                  <a:lnTo>
                    <a:pt x="57398" y="380984"/>
                  </a:lnTo>
                  <a:lnTo>
                    <a:pt x="56145" y="380801"/>
                  </a:lnTo>
                  <a:lnTo>
                    <a:pt x="54888" y="380543"/>
                  </a:lnTo>
                  <a:lnTo>
                    <a:pt x="52401" y="382107"/>
                  </a:lnTo>
                  <a:lnTo>
                    <a:pt x="52589" y="381791"/>
                  </a:lnTo>
                  <a:lnTo>
                    <a:pt x="52891" y="381403"/>
                  </a:lnTo>
                  <a:lnTo>
                    <a:pt x="53041" y="381051"/>
                  </a:lnTo>
                  <a:lnTo>
                    <a:pt x="53031" y="380431"/>
                  </a:lnTo>
                  <a:lnTo>
                    <a:pt x="52949" y="380084"/>
                  </a:lnTo>
                  <a:lnTo>
                    <a:pt x="53255" y="379847"/>
                  </a:lnTo>
                  <a:lnTo>
                    <a:pt x="53675" y="379610"/>
                  </a:lnTo>
                  <a:lnTo>
                    <a:pt x="53862" y="379222"/>
                  </a:lnTo>
                  <a:lnTo>
                    <a:pt x="53663" y="378833"/>
                  </a:lnTo>
                  <a:lnTo>
                    <a:pt x="53426" y="378450"/>
                  </a:lnTo>
                  <a:lnTo>
                    <a:pt x="53344" y="378104"/>
                  </a:lnTo>
                  <a:lnTo>
                    <a:pt x="53336" y="377563"/>
                  </a:lnTo>
                  <a:lnTo>
                    <a:pt x="53366" y="377095"/>
                  </a:lnTo>
                  <a:lnTo>
                    <a:pt x="53515" y="376707"/>
                  </a:lnTo>
                  <a:lnTo>
                    <a:pt x="53509" y="376281"/>
                  </a:lnTo>
                  <a:lnTo>
                    <a:pt x="53427" y="375935"/>
                  </a:lnTo>
                  <a:lnTo>
                    <a:pt x="53076" y="375704"/>
                  </a:lnTo>
                  <a:lnTo>
                    <a:pt x="53069" y="375279"/>
                  </a:lnTo>
                  <a:lnTo>
                    <a:pt x="53374" y="375048"/>
                  </a:lnTo>
                  <a:lnTo>
                    <a:pt x="53561" y="374617"/>
                  </a:lnTo>
                  <a:lnTo>
                    <a:pt x="53593" y="374191"/>
                  </a:lnTo>
                  <a:lnTo>
                    <a:pt x="53899" y="373991"/>
                  </a:lnTo>
                  <a:lnTo>
                    <a:pt x="54087" y="373681"/>
                  </a:lnTo>
                  <a:lnTo>
                    <a:pt x="54158" y="373256"/>
                  </a:lnTo>
                  <a:lnTo>
                    <a:pt x="53922" y="372989"/>
                  </a:lnTo>
                  <a:lnTo>
                    <a:pt x="53725" y="372679"/>
                  </a:lnTo>
                  <a:lnTo>
                    <a:pt x="53680" y="372290"/>
                  </a:lnTo>
                  <a:lnTo>
                    <a:pt x="53597" y="371907"/>
                  </a:lnTo>
                  <a:lnTo>
                    <a:pt x="53747" y="371554"/>
                  </a:lnTo>
                  <a:lnTo>
                    <a:pt x="54089" y="371239"/>
                  </a:lnTo>
                  <a:lnTo>
                    <a:pt x="54316" y="370965"/>
                  </a:lnTo>
                  <a:lnTo>
                    <a:pt x="54503" y="370540"/>
                  </a:lnTo>
                  <a:lnTo>
                    <a:pt x="54303" y="370115"/>
                  </a:lnTo>
                  <a:lnTo>
                    <a:pt x="54068" y="369848"/>
                  </a:lnTo>
                  <a:lnTo>
                    <a:pt x="53869" y="369465"/>
                  </a:lnTo>
                  <a:lnTo>
                    <a:pt x="53862" y="369039"/>
                  </a:lnTo>
                  <a:lnTo>
                    <a:pt x="53856" y="368615"/>
                  </a:lnTo>
                  <a:lnTo>
                    <a:pt x="53735" y="368262"/>
                  </a:lnTo>
                  <a:lnTo>
                    <a:pt x="53461" y="367995"/>
                  </a:lnTo>
                  <a:lnTo>
                    <a:pt x="53111" y="367806"/>
                  </a:lnTo>
                  <a:lnTo>
                    <a:pt x="52687" y="367812"/>
                  </a:lnTo>
                  <a:lnTo>
                    <a:pt x="52488" y="367466"/>
                  </a:lnTo>
                  <a:lnTo>
                    <a:pt x="52558" y="366961"/>
                  </a:lnTo>
                  <a:lnTo>
                    <a:pt x="52628" y="366537"/>
                  </a:lnTo>
                  <a:lnTo>
                    <a:pt x="52699" y="366111"/>
                  </a:lnTo>
                  <a:lnTo>
                    <a:pt x="52692" y="365643"/>
                  </a:lnTo>
                  <a:lnTo>
                    <a:pt x="52531" y="365224"/>
                  </a:lnTo>
                  <a:lnTo>
                    <a:pt x="52295" y="364957"/>
                  </a:lnTo>
                  <a:lnTo>
                    <a:pt x="51909" y="364884"/>
                  </a:lnTo>
                  <a:lnTo>
                    <a:pt x="51407" y="364847"/>
                  </a:lnTo>
                  <a:lnTo>
                    <a:pt x="51170" y="364508"/>
                  </a:lnTo>
                  <a:lnTo>
                    <a:pt x="51049" y="364118"/>
                  </a:lnTo>
                  <a:lnTo>
                    <a:pt x="51004" y="363729"/>
                  </a:lnTo>
                  <a:lnTo>
                    <a:pt x="50768" y="363462"/>
                  </a:lnTo>
                  <a:lnTo>
                    <a:pt x="50381" y="363432"/>
                  </a:lnTo>
                  <a:lnTo>
                    <a:pt x="50076" y="363626"/>
                  </a:lnTo>
                  <a:lnTo>
                    <a:pt x="49926" y="363978"/>
                  </a:lnTo>
                  <a:lnTo>
                    <a:pt x="49624" y="364331"/>
                  </a:lnTo>
                  <a:lnTo>
                    <a:pt x="49202" y="364495"/>
                  </a:lnTo>
                  <a:lnTo>
                    <a:pt x="48699" y="364422"/>
                  </a:lnTo>
                  <a:lnTo>
                    <a:pt x="48386" y="364118"/>
                  </a:lnTo>
                  <a:lnTo>
                    <a:pt x="48187" y="363730"/>
                  </a:lnTo>
                  <a:lnTo>
                    <a:pt x="48179" y="363268"/>
                  </a:lnTo>
                  <a:lnTo>
                    <a:pt x="48171" y="362685"/>
                  </a:lnTo>
                  <a:lnTo>
                    <a:pt x="48473" y="362259"/>
                  </a:lnTo>
                  <a:lnTo>
                    <a:pt x="48621" y="361828"/>
                  </a:lnTo>
                  <a:lnTo>
                    <a:pt x="48847" y="361439"/>
                  </a:lnTo>
                  <a:lnTo>
                    <a:pt x="49420" y="361080"/>
                  </a:lnTo>
                  <a:lnTo>
                    <a:pt x="49803" y="360923"/>
                  </a:lnTo>
                  <a:lnTo>
                    <a:pt x="50340" y="360680"/>
                  </a:lnTo>
                  <a:lnTo>
                    <a:pt x="50686" y="360565"/>
                  </a:lnTo>
                  <a:lnTo>
                    <a:pt x="51030" y="360364"/>
                  </a:lnTo>
                  <a:lnTo>
                    <a:pt x="51491" y="360200"/>
                  </a:lnTo>
                  <a:lnTo>
                    <a:pt x="51913" y="360042"/>
                  </a:lnTo>
                  <a:lnTo>
                    <a:pt x="52373" y="359884"/>
                  </a:lnTo>
                  <a:lnTo>
                    <a:pt x="52718" y="359720"/>
                  </a:lnTo>
                  <a:lnTo>
                    <a:pt x="53176" y="359331"/>
                  </a:lnTo>
                  <a:lnTo>
                    <a:pt x="53324" y="358936"/>
                  </a:lnTo>
                  <a:lnTo>
                    <a:pt x="53317" y="358474"/>
                  </a:lnTo>
                  <a:lnTo>
                    <a:pt x="53181" y="357904"/>
                  </a:lnTo>
                  <a:lnTo>
                    <a:pt x="53023" y="356931"/>
                  </a:lnTo>
                  <a:lnTo>
                    <a:pt x="52854" y="355923"/>
                  </a:lnTo>
                  <a:lnTo>
                    <a:pt x="52730" y="355382"/>
                  </a:lnTo>
                  <a:lnTo>
                    <a:pt x="52643" y="354769"/>
                  </a:lnTo>
                  <a:lnTo>
                    <a:pt x="52522" y="354422"/>
                  </a:lnTo>
                  <a:lnTo>
                    <a:pt x="52324" y="354033"/>
                  </a:lnTo>
                  <a:lnTo>
                    <a:pt x="52009" y="353651"/>
                  </a:lnTo>
                  <a:lnTo>
                    <a:pt x="51735" y="353426"/>
                  </a:lnTo>
                  <a:lnTo>
                    <a:pt x="51346" y="353237"/>
                  </a:lnTo>
                  <a:lnTo>
                    <a:pt x="50996" y="353006"/>
                  </a:lnTo>
                  <a:lnTo>
                    <a:pt x="50720" y="352624"/>
                  </a:lnTo>
                  <a:lnTo>
                    <a:pt x="50519" y="352083"/>
                  </a:lnTo>
                  <a:lnTo>
                    <a:pt x="50511" y="351579"/>
                  </a:lnTo>
                  <a:lnTo>
                    <a:pt x="50505" y="351117"/>
                  </a:lnTo>
                  <a:lnTo>
                    <a:pt x="50499" y="350728"/>
                  </a:lnTo>
                  <a:lnTo>
                    <a:pt x="50301" y="350382"/>
                  </a:lnTo>
                  <a:lnTo>
                    <a:pt x="50025" y="350042"/>
                  </a:lnTo>
                  <a:lnTo>
                    <a:pt x="49711" y="349696"/>
                  </a:lnTo>
                  <a:lnTo>
                    <a:pt x="49551" y="349349"/>
                  </a:lnTo>
                  <a:lnTo>
                    <a:pt x="49854" y="348918"/>
                  </a:lnTo>
                  <a:lnTo>
                    <a:pt x="50157" y="348608"/>
                  </a:lnTo>
                  <a:lnTo>
                    <a:pt x="50150" y="348104"/>
                  </a:lnTo>
                  <a:lnTo>
                    <a:pt x="50028" y="347678"/>
                  </a:lnTo>
                  <a:lnTo>
                    <a:pt x="50100" y="347326"/>
                  </a:lnTo>
                  <a:lnTo>
                    <a:pt x="50444" y="347132"/>
                  </a:lnTo>
                  <a:lnTo>
                    <a:pt x="50553" y="346664"/>
                  </a:lnTo>
                  <a:lnTo>
                    <a:pt x="50430" y="346239"/>
                  </a:lnTo>
                  <a:lnTo>
                    <a:pt x="50194" y="345893"/>
                  </a:lnTo>
                  <a:lnTo>
                    <a:pt x="50033" y="345473"/>
                  </a:lnTo>
                  <a:lnTo>
                    <a:pt x="49872" y="344969"/>
                  </a:lnTo>
                  <a:lnTo>
                    <a:pt x="49826" y="344580"/>
                  </a:lnTo>
                  <a:lnTo>
                    <a:pt x="49744" y="344197"/>
                  </a:lnTo>
                  <a:lnTo>
                    <a:pt x="49508" y="343888"/>
                  </a:lnTo>
                  <a:lnTo>
                    <a:pt x="49194" y="343584"/>
                  </a:lnTo>
                  <a:lnTo>
                    <a:pt x="49302" y="343079"/>
                  </a:lnTo>
                  <a:lnTo>
                    <a:pt x="49688" y="343073"/>
                  </a:lnTo>
                  <a:lnTo>
                    <a:pt x="49954" y="342800"/>
                  </a:lnTo>
                  <a:lnTo>
                    <a:pt x="49986" y="342338"/>
                  </a:lnTo>
                  <a:lnTo>
                    <a:pt x="49903" y="341986"/>
                  </a:lnTo>
                  <a:lnTo>
                    <a:pt x="49665" y="341524"/>
                  </a:lnTo>
                  <a:lnTo>
                    <a:pt x="49621" y="341141"/>
                  </a:lnTo>
                  <a:lnTo>
                    <a:pt x="49847" y="340789"/>
                  </a:lnTo>
                  <a:lnTo>
                    <a:pt x="49800" y="340285"/>
                  </a:lnTo>
                  <a:lnTo>
                    <a:pt x="50145" y="340091"/>
                  </a:lnTo>
                  <a:lnTo>
                    <a:pt x="50419" y="340394"/>
                  </a:lnTo>
                  <a:lnTo>
                    <a:pt x="50768" y="340467"/>
                  </a:lnTo>
                  <a:lnTo>
                    <a:pt x="51192" y="340461"/>
                  </a:lnTo>
                  <a:lnTo>
                    <a:pt x="51303" y="340109"/>
                  </a:lnTo>
                  <a:lnTo>
                    <a:pt x="51411" y="339647"/>
                  </a:lnTo>
                  <a:lnTo>
                    <a:pt x="51521" y="339258"/>
                  </a:lnTo>
                  <a:lnTo>
                    <a:pt x="51749" y="338985"/>
                  </a:lnTo>
                  <a:lnTo>
                    <a:pt x="52171" y="338857"/>
                  </a:lnTo>
                  <a:lnTo>
                    <a:pt x="52708" y="338620"/>
                  </a:lnTo>
                  <a:lnTo>
                    <a:pt x="53201" y="338073"/>
                  </a:lnTo>
                  <a:lnTo>
                    <a:pt x="53542" y="337642"/>
                  </a:lnTo>
                  <a:lnTo>
                    <a:pt x="53765" y="337059"/>
                  </a:lnTo>
                  <a:lnTo>
                    <a:pt x="53914" y="336670"/>
                  </a:lnTo>
                  <a:lnTo>
                    <a:pt x="54180" y="336433"/>
                  </a:lnTo>
                  <a:lnTo>
                    <a:pt x="54598" y="336038"/>
                  </a:lnTo>
                  <a:lnTo>
                    <a:pt x="54864" y="335728"/>
                  </a:lnTo>
                  <a:lnTo>
                    <a:pt x="55092" y="335455"/>
                  </a:lnTo>
                  <a:lnTo>
                    <a:pt x="55318" y="335139"/>
                  </a:lnTo>
                  <a:lnTo>
                    <a:pt x="55503" y="334635"/>
                  </a:lnTo>
                  <a:lnTo>
                    <a:pt x="55613" y="334210"/>
                  </a:lnTo>
                  <a:lnTo>
                    <a:pt x="55606" y="333742"/>
                  </a:lnTo>
                  <a:lnTo>
                    <a:pt x="55600" y="333353"/>
                  </a:lnTo>
                  <a:lnTo>
                    <a:pt x="55553" y="332812"/>
                  </a:lnTo>
                  <a:lnTo>
                    <a:pt x="55470" y="332429"/>
                  </a:lnTo>
                  <a:lnTo>
                    <a:pt x="55347" y="331962"/>
                  </a:lnTo>
                  <a:lnTo>
                    <a:pt x="55262" y="331421"/>
                  </a:lnTo>
                  <a:lnTo>
                    <a:pt x="55217" y="330996"/>
                  </a:lnTo>
                  <a:lnTo>
                    <a:pt x="55287" y="330534"/>
                  </a:lnTo>
                  <a:lnTo>
                    <a:pt x="55435" y="330066"/>
                  </a:lnTo>
                  <a:lnTo>
                    <a:pt x="55349" y="329525"/>
                  </a:lnTo>
                  <a:lnTo>
                    <a:pt x="55037" y="329258"/>
                  </a:lnTo>
                  <a:lnTo>
                    <a:pt x="54611" y="329185"/>
                  </a:lnTo>
                  <a:lnTo>
                    <a:pt x="54262" y="329076"/>
                  </a:lnTo>
                  <a:lnTo>
                    <a:pt x="53873" y="328924"/>
                  </a:lnTo>
                  <a:lnTo>
                    <a:pt x="53672" y="328347"/>
                  </a:lnTo>
                  <a:lnTo>
                    <a:pt x="53589" y="327964"/>
                  </a:lnTo>
                  <a:lnTo>
                    <a:pt x="53195" y="327423"/>
                  </a:lnTo>
                  <a:lnTo>
                    <a:pt x="52881" y="327041"/>
                  </a:lnTo>
                  <a:lnTo>
                    <a:pt x="52759" y="326695"/>
                  </a:lnTo>
                  <a:lnTo>
                    <a:pt x="52751" y="326117"/>
                  </a:lnTo>
                  <a:lnTo>
                    <a:pt x="52822" y="325729"/>
                  </a:lnTo>
                  <a:lnTo>
                    <a:pt x="53245" y="325644"/>
                  </a:lnTo>
                  <a:lnTo>
                    <a:pt x="53704" y="325364"/>
                  </a:lnTo>
                  <a:lnTo>
                    <a:pt x="53932" y="325091"/>
                  </a:lnTo>
                  <a:lnTo>
                    <a:pt x="54042" y="324744"/>
                  </a:lnTo>
                  <a:lnTo>
                    <a:pt x="53919" y="324319"/>
                  </a:lnTo>
                  <a:lnTo>
                    <a:pt x="53837" y="323930"/>
                  </a:lnTo>
                  <a:lnTo>
                    <a:pt x="53947" y="323584"/>
                  </a:lnTo>
                  <a:lnTo>
                    <a:pt x="54410" y="323535"/>
                  </a:lnTo>
                  <a:lnTo>
                    <a:pt x="54712" y="323104"/>
                  </a:lnTo>
                  <a:lnTo>
                    <a:pt x="54628" y="322642"/>
                  </a:lnTo>
                  <a:lnTo>
                    <a:pt x="54314" y="322339"/>
                  </a:lnTo>
                  <a:lnTo>
                    <a:pt x="54040" y="322107"/>
                  </a:lnTo>
                  <a:lnTo>
                    <a:pt x="53918" y="321609"/>
                  </a:lnTo>
                  <a:lnTo>
                    <a:pt x="53987" y="321105"/>
                  </a:lnTo>
                  <a:lnTo>
                    <a:pt x="54054" y="320443"/>
                  </a:lnTo>
                  <a:lnTo>
                    <a:pt x="54201" y="319975"/>
                  </a:lnTo>
                  <a:lnTo>
                    <a:pt x="54347" y="319392"/>
                  </a:lnTo>
                  <a:lnTo>
                    <a:pt x="54328" y="318159"/>
                  </a:lnTo>
                  <a:lnTo>
                    <a:pt x="54322" y="317733"/>
                  </a:lnTo>
                  <a:lnTo>
                    <a:pt x="54275" y="317229"/>
                  </a:lnTo>
                  <a:lnTo>
                    <a:pt x="54038" y="316804"/>
                  </a:lnTo>
                  <a:lnTo>
                    <a:pt x="53839" y="316384"/>
                  </a:lnTo>
                  <a:lnTo>
                    <a:pt x="53527" y="316190"/>
                  </a:lnTo>
                  <a:lnTo>
                    <a:pt x="53023" y="316044"/>
                  </a:lnTo>
                  <a:lnTo>
                    <a:pt x="52561" y="316129"/>
                  </a:lnTo>
                  <a:lnTo>
                    <a:pt x="52296" y="316439"/>
                  </a:lnTo>
                  <a:lnTo>
                    <a:pt x="52108" y="316791"/>
                  </a:lnTo>
                  <a:lnTo>
                    <a:pt x="51766" y="317065"/>
                  </a:lnTo>
                  <a:lnTo>
                    <a:pt x="51422" y="317302"/>
                  </a:lnTo>
                  <a:lnTo>
                    <a:pt x="51077" y="317502"/>
                  </a:lnTo>
                  <a:lnTo>
                    <a:pt x="50731" y="317588"/>
                  </a:lnTo>
                  <a:lnTo>
                    <a:pt x="50309" y="317709"/>
                  </a:lnTo>
                  <a:lnTo>
                    <a:pt x="49923" y="317751"/>
                  </a:lnTo>
                  <a:lnTo>
                    <a:pt x="49611" y="317521"/>
                  </a:lnTo>
                  <a:lnTo>
                    <a:pt x="49296" y="317138"/>
                  </a:lnTo>
                  <a:lnTo>
                    <a:pt x="49019" y="316639"/>
                  </a:lnTo>
                  <a:lnTo>
                    <a:pt x="48857" y="316178"/>
                  </a:lnTo>
                  <a:lnTo>
                    <a:pt x="48619" y="315679"/>
                  </a:lnTo>
                  <a:lnTo>
                    <a:pt x="48497" y="315333"/>
                  </a:lnTo>
                  <a:lnTo>
                    <a:pt x="48413" y="314866"/>
                  </a:lnTo>
                  <a:lnTo>
                    <a:pt x="48446" y="314477"/>
                  </a:lnTo>
                  <a:lnTo>
                    <a:pt x="48750" y="314203"/>
                  </a:lnTo>
                  <a:lnTo>
                    <a:pt x="49212" y="314161"/>
                  </a:lnTo>
                  <a:lnTo>
                    <a:pt x="49638" y="314192"/>
                  </a:lnTo>
                  <a:lnTo>
                    <a:pt x="49983" y="314033"/>
                  </a:lnTo>
                  <a:lnTo>
                    <a:pt x="49975" y="313529"/>
                  </a:lnTo>
                  <a:lnTo>
                    <a:pt x="49892" y="313183"/>
                  </a:lnTo>
                  <a:lnTo>
                    <a:pt x="49542" y="312952"/>
                  </a:lnTo>
                  <a:lnTo>
                    <a:pt x="49154" y="312806"/>
                  </a:lnTo>
                  <a:lnTo>
                    <a:pt x="48686" y="312539"/>
                  </a:lnTo>
                  <a:lnTo>
                    <a:pt x="48565" y="312193"/>
                  </a:lnTo>
                  <a:lnTo>
                    <a:pt x="48482" y="311846"/>
                  </a:lnTo>
                  <a:lnTo>
                    <a:pt x="48477" y="311458"/>
                  </a:lnTo>
                  <a:lnTo>
                    <a:pt x="48701" y="310989"/>
                  </a:lnTo>
                  <a:lnTo>
                    <a:pt x="48695" y="310528"/>
                  </a:lnTo>
                  <a:lnTo>
                    <a:pt x="48421" y="310261"/>
                  </a:lnTo>
                  <a:lnTo>
                    <a:pt x="48071" y="310108"/>
                  </a:lnTo>
                  <a:lnTo>
                    <a:pt x="48027" y="309720"/>
                  </a:lnTo>
                  <a:lnTo>
                    <a:pt x="48020" y="309337"/>
                  </a:lnTo>
                  <a:lnTo>
                    <a:pt x="48014" y="308869"/>
                  </a:lnTo>
                  <a:lnTo>
                    <a:pt x="48007" y="308408"/>
                  </a:lnTo>
                  <a:lnTo>
                    <a:pt x="47733" y="308177"/>
                  </a:lnTo>
                  <a:lnTo>
                    <a:pt x="47347" y="308183"/>
                  </a:lnTo>
                  <a:lnTo>
                    <a:pt x="46961" y="308189"/>
                  </a:lnTo>
                  <a:lnTo>
                    <a:pt x="46724" y="307806"/>
                  </a:lnTo>
                  <a:lnTo>
                    <a:pt x="46526" y="307460"/>
                  </a:lnTo>
                  <a:lnTo>
                    <a:pt x="46442" y="307071"/>
                  </a:lnTo>
                  <a:lnTo>
                    <a:pt x="46433" y="306415"/>
                  </a:lnTo>
                  <a:lnTo>
                    <a:pt x="46427" y="305989"/>
                  </a:lnTo>
                  <a:lnTo>
                    <a:pt x="46574" y="305522"/>
                  </a:lnTo>
                  <a:lnTo>
                    <a:pt x="46720" y="304975"/>
                  </a:lnTo>
                  <a:lnTo>
                    <a:pt x="46714" y="304592"/>
                  </a:lnTo>
                  <a:lnTo>
                    <a:pt x="46362" y="304289"/>
                  </a:lnTo>
                  <a:lnTo>
                    <a:pt x="46127" y="304015"/>
                  </a:lnTo>
                  <a:lnTo>
                    <a:pt x="45928" y="303675"/>
                  </a:lnTo>
                  <a:lnTo>
                    <a:pt x="45923" y="303286"/>
                  </a:lnTo>
                  <a:lnTo>
                    <a:pt x="45874" y="302666"/>
                  </a:lnTo>
                  <a:lnTo>
                    <a:pt x="45868" y="302278"/>
                  </a:lnTo>
                  <a:lnTo>
                    <a:pt x="45978" y="301852"/>
                  </a:lnTo>
                  <a:lnTo>
                    <a:pt x="45854" y="301311"/>
                  </a:lnTo>
                  <a:lnTo>
                    <a:pt x="45617" y="300928"/>
                  </a:lnTo>
                  <a:lnTo>
                    <a:pt x="45609" y="300388"/>
                  </a:lnTo>
                  <a:lnTo>
                    <a:pt x="45602" y="299921"/>
                  </a:lnTo>
                  <a:lnTo>
                    <a:pt x="45519" y="299537"/>
                  </a:lnTo>
                  <a:lnTo>
                    <a:pt x="45283" y="299264"/>
                  </a:lnTo>
                  <a:lnTo>
                    <a:pt x="44894" y="299076"/>
                  </a:lnTo>
                  <a:lnTo>
                    <a:pt x="44582" y="298888"/>
                  </a:lnTo>
                  <a:lnTo>
                    <a:pt x="44347" y="298584"/>
                  </a:lnTo>
                  <a:lnTo>
                    <a:pt x="44185" y="298122"/>
                  </a:lnTo>
                  <a:lnTo>
                    <a:pt x="44101" y="297697"/>
                  </a:lnTo>
                  <a:lnTo>
                    <a:pt x="44173" y="297345"/>
                  </a:lnTo>
                  <a:lnTo>
                    <a:pt x="44167" y="296961"/>
                  </a:lnTo>
                  <a:lnTo>
                    <a:pt x="43888" y="296384"/>
                  </a:lnTo>
                  <a:lnTo>
                    <a:pt x="43728" y="296038"/>
                  </a:lnTo>
                  <a:lnTo>
                    <a:pt x="43567" y="295534"/>
                  </a:lnTo>
                  <a:lnTo>
                    <a:pt x="43558" y="294993"/>
                  </a:lnTo>
                  <a:lnTo>
                    <a:pt x="43667" y="294489"/>
                  </a:lnTo>
                  <a:lnTo>
                    <a:pt x="44206" y="294440"/>
                  </a:lnTo>
                  <a:lnTo>
                    <a:pt x="44669" y="294355"/>
                  </a:lnTo>
                  <a:lnTo>
                    <a:pt x="44893" y="293887"/>
                  </a:lnTo>
                  <a:lnTo>
                    <a:pt x="44964" y="293462"/>
                  </a:lnTo>
                  <a:lnTo>
                    <a:pt x="45184" y="292727"/>
                  </a:lnTo>
                  <a:lnTo>
                    <a:pt x="45214" y="292144"/>
                  </a:lnTo>
                  <a:lnTo>
                    <a:pt x="45397" y="291482"/>
                  </a:lnTo>
                  <a:lnTo>
                    <a:pt x="45507" y="291136"/>
                  </a:lnTo>
                  <a:lnTo>
                    <a:pt x="45656" y="290747"/>
                  </a:lnTo>
                  <a:lnTo>
                    <a:pt x="45802" y="290236"/>
                  </a:lnTo>
                  <a:lnTo>
                    <a:pt x="45873" y="289775"/>
                  </a:lnTo>
                  <a:lnTo>
                    <a:pt x="45865" y="289307"/>
                  </a:lnTo>
                  <a:lnTo>
                    <a:pt x="45783" y="288960"/>
                  </a:lnTo>
                  <a:lnTo>
                    <a:pt x="45584" y="288541"/>
                  </a:lnTo>
                  <a:lnTo>
                    <a:pt x="45385" y="288152"/>
                  </a:lnTo>
                  <a:lnTo>
                    <a:pt x="45222" y="287611"/>
                  </a:lnTo>
                  <a:lnTo>
                    <a:pt x="45099" y="287071"/>
                  </a:lnTo>
                  <a:lnTo>
                    <a:pt x="45016" y="286725"/>
                  </a:lnTo>
                  <a:lnTo>
                    <a:pt x="45010" y="286342"/>
                  </a:lnTo>
                  <a:lnTo>
                    <a:pt x="45005" y="285953"/>
                  </a:lnTo>
                  <a:lnTo>
                    <a:pt x="44958" y="285449"/>
                  </a:lnTo>
                  <a:lnTo>
                    <a:pt x="44952" y="285060"/>
                  </a:lnTo>
                  <a:lnTo>
                    <a:pt x="45063" y="284714"/>
                  </a:lnTo>
                  <a:lnTo>
                    <a:pt x="45057" y="284325"/>
                  </a:lnTo>
                  <a:lnTo>
                    <a:pt x="44973" y="283863"/>
                  </a:lnTo>
                  <a:lnTo>
                    <a:pt x="44813" y="283517"/>
                  </a:lnTo>
                  <a:lnTo>
                    <a:pt x="44425" y="283365"/>
                  </a:lnTo>
                  <a:lnTo>
                    <a:pt x="44079" y="283486"/>
                  </a:lnTo>
                  <a:lnTo>
                    <a:pt x="43348" y="283571"/>
                  </a:lnTo>
                  <a:lnTo>
                    <a:pt x="42883" y="283462"/>
                  </a:lnTo>
                  <a:lnTo>
                    <a:pt x="42493" y="283201"/>
                  </a:lnTo>
                  <a:lnTo>
                    <a:pt x="42257" y="282928"/>
                  </a:lnTo>
                  <a:lnTo>
                    <a:pt x="42059" y="282545"/>
                  </a:lnTo>
                  <a:lnTo>
                    <a:pt x="41820" y="282083"/>
                  </a:lnTo>
                  <a:lnTo>
                    <a:pt x="41543" y="281664"/>
                  </a:lnTo>
                  <a:lnTo>
                    <a:pt x="41308" y="281397"/>
                  </a:lnTo>
                  <a:lnTo>
                    <a:pt x="40996" y="281165"/>
                  </a:lnTo>
                  <a:lnTo>
                    <a:pt x="40569" y="281056"/>
                  </a:lnTo>
                  <a:lnTo>
                    <a:pt x="40183" y="281020"/>
                  </a:lnTo>
                  <a:lnTo>
                    <a:pt x="39717" y="280795"/>
                  </a:lnTo>
                  <a:lnTo>
                    <a:pt x="39403" y="280528"/>
                  </a:lnTo>
                  <a:lnTo>
                    <a:pt x="39017" y="280498"/>
                  </a:lnTo>
                  <a:lnTo>
                    <a:pt x="38635" y="280692"/>
                  </a:lnTo>
                  <a:lnTo>
                    <a:pt x="38284" y="280467"/>
                  </a:lnTo>
                  <a:lnTo>
                    <a:pt x="38200" y="280005"/>
                  </a:lnTo>
                  <a:lnTo>
                    <a:pt x="38193" y="279580"/>
                  </a:lnTo>
                  <a:lnTo>
                    <a:pt x="38499" y="279343"/>
                  </a:lnTo>
                  <a:lnTo>
                    <a:pt x="38841" y="278991"/>
                  </a:lnTo>
                  <a:lnTo>
                    <a:pt x="39184" y="278675"/>
                  </a:lnTo>
                  <a:lnTo>
                    <a:pt x="39411" y="278402"/>
                  </a:lnTo>
                  <a:lnTo>
                    <a:pt x="39712" y="277970"/>
                  </a:lnTo>
                  <a:lnTo>
                    <a:pt x="39823" y="277581"/>
                  </a:lnTo>
                  <a:lnTo>
                    <a:pt x="39817" y="277193"/>
                  </a:lnTo>
                  <a:lnTo>
                    <a:pt x="39850" y="276804"/>
                  </a:lnTo>
                  <a:lnTo>
                    <a:pt x="39728" y="276421"/>
                  </a:lnTo>
                  <a:lnTo>
                    <a:pt x="39645" y="276032"/>
                  </a:lnTo>
                  <a:lnTo>
                    <a:pt x="39716" y="275649"/>
                  </a:lnTo>
                  <a:lnTo>
                    <a:pt x="39825" y="275181"/>
                  </a:lnTo>
                  <a:lnTo>
                    <a:pt x="40011" y="274750"/>
                  </a:lnTo>
                  <a:lnTo>
                    <a:pt x="40005" y="274325"/>
                  </a:lnTo>
                  <a:lnTo>
                    <a:pt x="39922" y="273942"/>
                  </a:lnTo>
                  <a:lnTo>
                    <a:pt x="39648" y="273675"/>
                  </a:lnTo>
                  <a:lnTo>
                    <a:pt x="39336" y="273444"/>
                  </a:lnTo>
                  <a:lnTo>
                    <a:pt x="39100" y="273140"/>
                  </a:lnTo>
                  <a:lnTo>
                    <a:pt x="38978" y="272794"/>
                  </a:lnTo>
                  <a:lnTo>
                    <a:pt x="38856" y="272369"/>
                  </a:lnTo>
                  <a:lnTo>
                    <a:pt x="38773" y="271943"/>
                  </a:lnTo>
                  <a:lnTo>
                    <a:pt x="38690" y="271597"/>
                  </a:lnTo>
                  <a:lnTo>
                    <a:pt x="38375" y="271172"/>
                  </a:lnTo>
                  <a:lnTo>
                    <a:pt x="38100" y="270868"/>
                  </a:lnTo>
                  <a:lnTo>
                    <a:pt x="37788" y="270637"/>
                  </a:lnTo>
                  <a:lnTo>
                    <a:pt x="37666" y="270212"/>
                  </a:lnTo>
                  <a:lnTo>
                    <a:pt x="37660" y="269829"/>
                  </a:lnTo>
                  <a:lnTo>
                    <a:pt x="37690" y="269246"/>
                  </a:lnTo>
                  <a:lnTo>
                    <a:pt x="37943" y="268122"/>
                  </a:lnTo>
                  <a:lnTo>
                    <a:pt x="37971" y="267423"/>
                  </a:lnTo>
                  <a:lnTo>
                    <a:pt x="38001" y="266840"/>
                  </a:lnTo>
                  <a:lnTo>
                    <a:pt x="37995" y="266415"/>
                  </a:lnTo>
                  <a:lnTo>
                    <a:pt x="38063" y="265874"/>
                  </a:lnTo>
                  <a:lnTo>
                    <a:pt x="38057" y="265485"/>
                  </a:lnTo>
                  <a:lnTo>
                    <a:pt x="38049" y="264908"/>
                  </a:lnTo>
                  <a:lnTo>
                    <a:pt x="37663" y="264908"/>
                  </a:lnTo>
                  <a:lnTo>
                    <a:pt x="37427" y="264605"/>
                  </a:lnTo>
                  <a:lnTo>
                    <a:pt x="37419" y="264137"/>
                  </a:lnTo>
                  <a:lnTo>
                    <a:pt x="37492" y="263790"/>
                  </a:lnTo>
                  <a:lnTo>
                    <a:pt x="37680" y="263480"/>
                  </a:lnTo>
                  <a:lnTo>
                    <a:pt x="37984" y="263164"/>
                  </a:lnTo>
                  <a:lnTo>
                    <a:pt x="38366" y="262885"/>
                  </a:lnTo>
                  <a:lnTo>
                    <a:pt x="38790" y="262843"/>
                  </a:lnTo>
                  <a:lnTo>
                    <a:pt x="39174" y="262763"/>
                  </a:lnTo>
                  <a:lnTo>
                    <a:pt x="39479" y="262526"/>
                  </a:lnTo>
                  <a:lnTo>
                    <a:pt x="39707" y="262253"/>
                  </a:lnTo>
                  <a:lnTo>
                    <a:pt x="39739" y="261864"/>
                  </a:lnTo>
                  <a:lnTo>
                    <a:pt x="39731" y="261281"/>
                  </a:lnTo>
                  <a:lnTo>
                    <a:pt x="39685" y="260820"/>
                  </a:lnTo>
                  <a:lnTo>
                    <a:pt x="39486" y="260394"/>
                  </a:lnTo>
                  <a:lnTo>
                    <a:pt x="39210" y="260011"/>
                  </a:lnTo>
                  <a:lnTo>
                    <a:pt x="38855" y="259550"/>
                  </a:lnTo>
                  <a:lnTo>
                    <a:pt x="38771" y="259052"/>
                  </a:lnTo>
                  <a:lnTo>
                    <a:pt x="38762" y="258504"/>
                  </a:lnTo>
                  <a:lnTo>
                    <a:pt x="38756" y="258079"/>
                  </a:lnTo>
                  <a:lnTo>
                    <a:pt x="38750" y="257697"/>
                  </a:lnTo>
                  <a:lnTo>
                    <a:pt x="38744" y="257308"/>
                  </a:lnTo>
                  <a:lnTo>
                    <a:pt x="38662" y="256961"/>
                  </a:lnTo>
                  <a:lnTo>
                    <a:pt x="38465" y="256694"/>
                  </a:lnTo>
                  <a:lnTo>
                    <a:pt x="38172" y="256269"/>
                  </a:lnTo>
                  <a:lnTo>
                    <a:pt x="37649" y="256354"/>
                  </a:lnTo>
                  <a:lnTo>
                    <a:pt x="37147" y="256281"/>
                  </a:lnTo>
                  <a:lnTo>
                    <a:pt x="36758" y="256056"/>
                  </a:lnTo>
                  <a:lnTo>
                    <a:pt x="36481" y="255637"/>
                  </a:lnTo>
                  <a:lnTo>
                    <a:pt x="36433" y="255054"/>
                  </a:lnTo>
                  <a:lnTo>
                    <a:pt x="36160" y="254823"/>
                  </a:lnTo>
                  <a:lnTo>
                    <a:pt x="35812" y="254750"/>
                  </a:lnTo>
                  <a:lnTo>
                    <a:pt x="35465" y="254835"/>
                  </a:lnTo>
                  <a:lnTo>
                    <a:pt x="35121" y="254993"/>
                  </a:lnTo>
                  <a:lnTo>
                    <a:pt x="34815" y="255230"/>
                  </a:lnTo>
                  <a:lnTo>
                    <a:pt x="34472" y="255546"/>
                  </a:lnTo>
                  <a:lnTo>
                    <a:pt x="34129" y="255783"/>
                  </a:lnTo>
                  <a:lnTo>
                    <a:pt x="33707" y="255941"/>
                  </a:lnTo>
                  <a:lnTo>
                    <a:pt x="33243" y="255874"/>
                  </a:lnTo>
                  <a:lnTo>
                    <a:pt x="33003" y="255370"/>
                  </a:lnTo>
                  <a:lnTo>
                    <a:pt x="32921" y="254987"/>
                  </a:lnTo>
                  <a:lnTo>
                    <a:pt x="32569" y="254677"/>
                  </a:lnTo>
                  <a:lnTo>
                    <a:pt x="32181" y="254531"/>
                  </a:lnTo>
                  <a:lnTo>
                    <a:pt x="31983" y="254222"/>
                  </a:lnTo>
                  <a:lnTo>
                    <a:pt x="31900" y="253838"/>
                  </a:lnTo>
                  <a:lnTo>
                    <a:pt x="31855" y="253414"/>
                  </a:lnTo>
                  <a:lnTo>
                    <a:pt x="31809" y="252873"/>
                  </a:lnTo>
                  <a:lnTo>
                    <a:pt x="31917" y="252442"/>
                  </a:lnTo>
                  <a:lnTo>
                    <a:pt x="32066" y="252053"/>
                  </a:lnTo>
                  <a:lnTo>
                    <a:pt x="32059" y="251627"/>
                  </a:lnTo>
                  <a:lnTo>
                    <a:pt x="31937" y="251202"/>
                  </a:lnTo>
                  <a:lnTo>
                    <a:pt x="31664" y="250977"/>
                  </a:lnTo>
                  <a:lnTo>
                    <a:pt x="31350" y="250595"/>
                  </a:lnTo>
                  <a:lnTo>
                    <a:pt x="31190" y="250248"/>
                  </a:lnTo>
                  <a:lnTo>
                    <a:pt x="31182" y="249702"/>
                  </a:lnTo>
                  <a:lnTo>
                    <a:pt x="31134" y="249161"/>
                  </a:lnTo>
                  <a:lnTo>
                    <a:pt x="31126" y="248584"/>
                  </a:lnTo>
                  <a:lnTo>
                    <a:pt x="31194" y="248000"/>
                  </a:lnTo>
                  <a:lnTo>
                    <a:pt x="31343" y="247575"/>
                  </a:lnTo>
                  <a:lnTo>
                    <a:pt x="31487" y="246949"/>
                  </a:lnTo>
                  <a:lnTo>
                    <a:pt x="31630" y="246214"/>
                  </a:lnTo>
                  <a:lnTo>
                    <a:pt x="31739" y="245746"/>
                  </a:lnTo>
                  <a:lnTo>
                    <a:pt x="31848" y="245278"/>
                  </a:lnTo>
                  <a:lnTo>
                    <a:pt x="32036" y="244932"/>
                  </a:lnTo>
                  <a:lnTo>
                    <a:pt x="32146" y="244543"/>
                  </a:lnTo>
                  <a:lnTo>
                    <a:pt x="32333" y="244191"/>
                  </a:lnTo>
                  <a:lnTo>
                    <a:pt x="32593" y="243529"/>
                  </a:lnTo>
                  <a:lnTo>
                    <a:pt x="32665" y="243140"/>
                  </a:lnTo>
                  <a:lnTo>
                    <a:pt x="32463" y="242563"/>
                  </a:lnTo>
                  <a:lnTo>
                    <a:pt x="31920" y="242417"/>
                  </a:lnTo>
                  <a:lnTo>
                    <a:pt x="31551" y="242356"/>
                  </a:lnTo>
                  <a:lnTo>
                    <a:pt x="31068" y="242235"/>
                  </a:lnTo>
                  <a:lnTo>
                    <a:pt x="30639" y="241889"/>
                  </a:lnTo>
                  <a:lnTo>
                    <a:pt x="30206" y="241318"/>
                  </a:lnTo>
                  <a:lnTo>
                    <a:pt x="30046" y="240971"/>
                  </a:lnTo>
                  <a:lnTo>
                    <a:pt x="29846" y="240509"/>
                  </a:lnTo>
                  <a:lnTo>
                    <a:pt x="29684" y="240042"/>
                  </a:lnTo>
                  <a:lnTo>
                    <a:pt x="29601" y="239580"/>
                  </a:lnTo>
                  <a:lnTo>
                    <a:pt x="29478" y="239118"/>
                  </a:lnTo>
                  <a:lnTo>
                    <a:pt x="29355" y="238693"/>
                  </a:lnTo>
                  <a:lnTo>
                    <a:pt x="29117" y="238231"/>
                  </a:lnTo>
                  <a:lnTo>
                    <a:pt x="28958" y="237885"/>
                  </a:lnTo>
                  <a:lnTo>
                    <a:pt x="28718" y="237350"/>
                  </a:lnTo>
                  <a:lnTo>
                    <a:pt x="28399" y="236731"/>
                  </a:lnTo>
                  <a:lnTo>
                    <a:pt x="28240" y="236348"/>
                  </a:lnTo>
                  <a:lnTo>
                    <a:pt x="28042" y="236038"/>
                  </a:lnTo>
                  <a:lnTo>
                    <a:pt x="27803" y="235576"/>
                  </a:lnTo>
                  <a:lnTo>
                    <a:pt x="27490" y="235236"/>
                  </a:lnTo>
                  <a:lnTo>
                    <a:pt x="27134" y="234738"/>
                  </a:lnTo>
                  <a:lnTo>
                    <a:pt x="26937" y="234392"/>
                  </a:lnTo>
                  <a:lnTo>
                    <a:pt x="26587" y="234240"/>
                  </a:lnTo>
                  <a:lnTo>
                    <a:pt x="26238" y="234087"/>
                  </a:lnTo>
                  <a:lnTo>
                    <a:pt x="26116" y="233741"/>
                  </a:lnTo>
                  <a:lnTo>
                    <a:pt x="25995" y="233359"/>
                  </a:lnTo>
                  <a:lnTo>
                    <a:pt x="25835" y="233012"/>
                  </a:lnTo>
                  <a:lnTo>
                    <a:pt x="25486" y="232897"/>
                  </a:lnTo>
                  <a:lnTo>
                    <a:pt x="25019" y="232593"/>
                  </a:lnTo>
                  <a:lnTo>
                    <a:pt x="24781" y="232253"/>
                  </a:lnTo>
                  <a:lnTo>
                    <a:pt x="24623" y="231907"/>
                  </a:lnTo>
                  <a:lnTo>
                    <a:pt x="24617" y="231518"/>
                  </a:lnTo>
                  <a:lnTo>
                    <a:pt x="24762" y="230971"/>
                  </a:lnTo>
                  <a:lnTo>
                    <a:pt x="24835" y="230625"/>
                  </a:lnTo>
                  <a:lnTo>
                    <a:pt x="24867" y="230199"/>
                  </a:lnTo>
                  <a:lnTo>
                    <a:pt x="24900" y="229810"/>
                  </a:lnTo>
                  <a:lnTo>
                    <a:pt x="24623" y="229428"/>
                  </a:lnTo>
                  <a:lnTo>
                    <a:pt x="24312" y="229240"/>
                  </a:lnTo>
                  <a:lnTo>
                    <a:pt x="23849" y="229246"/>
                  </a:lnTo>
                  <a:lnTo>
                    <a:pt x="23498" y="229015"/>
                  </a:lnTo>
                  <a:lnTo>
                    <a:pt x="23336" y="228517"/>
                  </a:lnTo>
                  <a:lnTo>
                    <a:pt x="23138" y="228207"/>
                  </a:lnTo>
                  <a:lnTo>
                    <a:pt x="22941" y="227903"/>
                  </a:lnTo>
                  <a:lnTo>
                    <a:pt x="22401" y="227946"/>
                  </a:lnTo>
                  <a:lnTo>
                    <a:pt x="21981" y="228225"/>
                  </a:lnTo>
                  <a:lnTo>
                    <a:pt x="21635" y="228347"/>
                  </a:lnTo>
                  <a:lnTo>
                    <a:pt x="21287" y="228274"/>
                  </a:lnTo>
                  <a:lnTo>
                    <a:pt x="21049" y="227812"/>
                  </a:lnTo>
                  <a:lnTo>
                    <a:pt x="21004" y="227423"/>
                  </a:lnTo>
                  <a:lnTo>
                    <a:pt x="20883" y="227040"/>
                  </a:lnTo>
                  <a:lnTo>
                    <a:pt x="20799" y="226572"/>
                  </a:lnTo>
                  <a:lnTo>
                    <a:pt x="20405" y="226074"/>
                  </a:lnTo>
                  <a:lnTo>
                    <a:pt x="20169" y="225807"/>
                  </a:lnTo>
                  <a:lnTo>
                    <a:pt x="19932" y="225461"/>
                  </a:lnTo>
                  <a:lnTo>
                    <a:pt x="19578" y="225005"/>
                  </a:lnTo>
                  <a:lnTo>
                    <a:pt x="19417" y="224544"/>
                  </a:lnTo>
                  <a:lnTo>
                    <a:pt x="19410" y="224112"/>
                  </a:lnTo>
                  <a:lnTo>
                    <a:pt x="19209" y="223498"/>
                  </a:lnTo>
                  <a:lnTo>
                    <a:pt x="18782" y="223347"/>
                  </a:lnTo>
                  <a:lnTo>
                    <a:pt x="18398" y="223468"/>
                  </a:lnTo>
                  <a:lnTo>
                    <a:pt x="18009" y="223280"/>
                  </a:lnTo>
                  <a:lnTo>
                    <a:pt x="17964" y="222854"/>
                  </a:lnTo>
                  <a:lnTo>
                    <a:pt x="17958" y="222472"/>
                  </a:lnTo>
                  <a:lnTo>
                    <a:pt x="17646" y="222278"/>
                  </a:lnTo>
                  <a:lnTo>
                    <a:pt x="17222" y="222362"/>
                  </a:lnTo>
                  <a:lnTo>
                    <a:pt x="16949" y="222095"/>
                  </a:lnTo>
                  <a:lnTo>
                    <a:pt x="16942" y="221670"/>
                  </a:lnTo>
                  <a:lnTo>
                    <a:pt x="17053" y="221318"/>
                  </a:lnTo>
                  <a:lnTo>
                    <a:pt x="16970" y="220934"/>
                  </a:lnTo>
                  <a:lnTo>
                    <a:pt x="16579" y="220631"/>
                  </a:lnTo>
                  <a:lnTo>
                    <a:pt x="16265" y="220285"/>
                  </a:lnTo>
                  <a:lnTo>
                    <a:pt x="16066" y="219859"/>
                  </a:lnTo>
                  <a:lnTo>
                    <a:pt x="15982" y="219434"/>
                  </a:lnTo>
                  <a:lnTo>
                    <a:pt x="16328" y="219319"/>
                  </a:lnTo>
                  <a:lnTo>
                    <a:pt x="16438" y="218966"/>
                  </a:lnTo>
                  <a:lnTo>
                    <a:pt x="16586" y="218541"/>
                  </a:lnTo>
                  <a:lnTo>
                    <a:pt x="16658" y="218189"/>
                  </a:lnTo>
                  <a:lnTo>
                    <a:pt x="16575" y="217842"/>
                  </a:lnTo>
                  <a:lnTo>
                    <a:pt x="16152" y="217849"/>
                  </a:lnTo>
                  <a:lnTo>
                    <a:pt x="15689" y="217891"/>
                  </a:lnTo>
                  <a:lnTo>
                    <a:pt x="15491" y="217545"/>
                  </a:lnTo>
                  <a:lnTo>
                    <a:pt x="15406" y="217004"/>
                  </a:lnTo>
                  <a:lnTo>
                    <a:pt x="15318" y="216384"/>
                  </a:lnTo>
                  <a:lnTo>
                    <a:pt x="15273" y="215923"/>
                  </a:lnTo>
                  <a:lnTo>
                    <a:pt x="15189" y="215418"/>
                  </a:lnTo>
                  <a:lnTo>
                    <a:pt x="15144" y="215035"/>
                  </a:lnTo>
                  <a:lnTo>
                    <a:pt x="15022" y="214610"/>
                  </a:lnTo>
                  <a:lnTo>
                    <a:pt x="14898" y="214106"/>
                  </a:lnTo>
                  <a:lnTo>
                    <a:pt x="14739" y="213760"/>
                  </a:lnTo>
                  <a:lnTo>
                    <a:pt x="14733" y="213377"/>
                  </a:lnTo>
                  <a:lnTo>
                    <a:pt x="14686" y="212836"/>
                  </a:lnTo>
                  <a:lnTo>
                    <a:pt x="14757" y="212447"/>
                  </a:lnTo>
                  <a:lnTo>
                    <a:pt x="15023" y="212168"/>
                  </a:lnTo>
                  <a:lnTo>
                    <a:pt x="15369" y="212053"/>
                  </a:lnTo>
                  <a:lnTo>
                    <a:pt x="15719" y="212198"/>
                  </a:lnTo>
                  <a:lnTo>
                    <a:pt x="15994" y="212508"/>
                  </a:lnTo>
                  <a:lnTo>
                    <a:pt x="16229" y="212812"/>
                  </a:lnTo>
                  <a:lnTo>
                    <a:pt x="16582" y="213116"/>
                  </a:lnTo>
                  <a:lnTo>
                    <a:pt x="16970" y="213268"/>
                  </a:lnTo>
                  <a:lnTo>
                    <a:pt x="17351" y="212951"/>
                  </a:lnTo>
                  <a:lnTo>
                    <a:pt x="17577" y="212563"/>
                  </a:lnTo>
                  <a:lnTo>
                    <a:pt x="17722" y="211980"/>
                  </a:lnTo>
                  <a:lnTo>
                    <a:pt x="17755" y="211555"/>
                  </a:lnTo>
                  <a:lnTo>
                    <a:pt x="17902" y="211123"/>
                  </a:lnTo>
                  <a:lnTo>
                    <a:pt x="18323" y="210850"/>
                  </a:lnTo>
                  <a:lnTo>
                    <a:pt x="18859" y="210570"/>
                  </a:lnTo>
                  <a:lnTo>
                    <a:pt x="19200" y="210181"/>
                  </a:lnTo>
                  <a:lnTo>
                    <a:pt x="19578" y="209671"/>
                  </a:lnTo>
                  <a:lnTo>
                    <a:pt x="19766" y="209318"/>
                  </a:lnTo>
                  <a:lnTo>
                    <a:pt x="19838" y="208972"/>
                  </a:lnTo>
                  <a:lnTo>
                    <a:pt x="19906" y="208352"/>
                  </a:lnTo>
                  <a:lnTo>
                    <a:pt x="19895" y="207690"/>
                  </a:lnTo>
                  <a:lnTo>
                    <a:pt x="19771" y="207150"/>
                  </a:lnTo>
                  <a:lnTo>
                    <a:pt x="19571" y="206652"/>
                  </a:lnTo>
                  <a:lnTo>
                    <a:pt x="19373" y="206305"/>
                  </a:lnTo>
                  <a:lnTo>
                    <a:pt x="19251" y="205922"/>
                  </a:lnTo>
                  <a:lnTo>
                    <a:pt x="19050" y="205339"/>
                  </a:lnTo>
                  <a:lnTo>
                    <a:pt x="18655" y="204804"/>
                  </a:lnTo>
                  <a:lnTo>
                    <a:pt x="18380" y="204458"/>
                  </a:lnTo>
                  <a:lnTo>
                    <a:pt x="17951" y="204118"/>
                  </a:lnTo>
                  <a:lnTo>
                    <a:pt x="17483" y="203814"/>
                  </a:lnTo>
                  <a:lnTo>
                    <a:pt x="17018" y="203705"/>
                  </a:lnTo>
                  <a:lnTo>
                    <a:pt x="16628" y="203474"/>
                  </a:lnTo>
                  <a:lnTo>
                    <a:pt x="16317" y="203249"/>
                  </a:lnTo>
                  <a:lnTo>
                    <a:pt x="16004" y="202982"/>
                  </a:lnTo>
                  <a:lnTo>
                    <a:pt x="15691" y="202678"/>
                  </a:lnTo>
                  <a:lnTo>
                    <a:pt x="15188" y="202605"/>
                  </a:lnTo>
                  <a:lnTo>
                    <a:pt x="14766" y="202763"/>
                  </a:lnTo>
                  <a:lnTo>
                    <a:pt x="14266" y="202927"/>
                  </a:lnTo>
                  <a:lnTo>
                    <a:pt x="13881" y="202970"/>
                  </a:lnTo>
                  <a:lnTo>
                    <a:pt x="13457" y="202976"/>
                  </a:lnTo>
                  <a:lnTo>
                    <a:pt x="13258" y="202630"/>
                  </a:lnTo>
                  <a:lnTo>
                    <a:pt x="13252" y="202168"/>
                  </a:lnTo>
                  <a:lnTo>
                    <a:pt x="13128" y="201627"/>
                  </a:lnTo>
                  <a:lnTo>
                    <a:pt x="12663" y="201475"/>
                  </a:lnTo>
                  <a:lnTo>
                    <a:pt x="12276" y="201481"/>
                  </a:lnTo>
                  <a:lnTo>
                    <a:pt x="11891" y="201524"/>
                  </a:lnTo>
                  <a:lnTo>
                    <a:pt x="11546" y="201646"/>
                  </a:lnTo>
                  <a:lnTo>
                    <a:pt x="11160" y="201652"/>
                  </a:lnTo>
                  <a:lnTo>
                    <a:pt x="10886" y="201426"/>
                  </a:lnTo>
                  <a:lnTo>
                    <a:pt x="10610" y="201001"/>
                  </a:lnTo>
                  <a:lnTo>
                    <a:pt x="10412" y="200698"/>
                  </a:lnTo>
                  <a:lnTo>
                    <a:pt x="10097" y="200272"/>
                  </a:lnTo>
                  <a:lnTo>
                    <a:pt x="9746" y="200005"/>
                  </a:lnTo>
                  <a:lnTo>
                    <a:pt x="9242" y="199823"/>
                  </a:lnTo>
                  <a:lnTo>
                    <a:pt x="8853" y="199635"/>
                  </a:lnTo>
                  <a:lnTo>
                    <a:pt x="8462" y="199325"/>
                  </a:lnTo>
                  <a:lnTo>
                    <a:pt x="8109" y="198905"/>
                  </a:lnTo>
                  <a:lnTo>
                    <a:pt x="7910" y="198559"/>
                  </a:lnTo>
                  <a:lnTo>
                    <a:pt x="7826" y="198098"/>
                  </a:lnTo>
                  <a:lnTo>
                    <a:pt x="7820" y="197672"/>
                  </a:lnTo>
                  <a:lnTo>
                    <a:pt x="7813" y="197204"/>
                  </a:lnTo>
                  <a:lnTo>
                    <a:pt x="7498" y="196822"/>
                  </a:lnTo>
                  <a:lnTo>
                    <a:pt x="7109" y="196633"/>
                  </a:lnTo>
                  <a:lnTo>
                    <a:pt x="6720" y="196372"/>
                  </a:lnTo>
                  <a:lnTo>
                    <a:pt x="6368" y="196105"/>
                  </a:lnTo>
                  <a:lnTo>
                    <a:pt x="6131" y="195759"/>
                  </a:lnTo>
                  <a:lnTo>
                    <a:pt x="5892" y="195260"/>
                  </a:lnTo>
                  <a:lnTo>
                    <a:pt x="5654" y="194756"/>
                  </a:lnTo>
                  <a:lnTo>
                    <a:pt x="5493" y="194374"/>
                  </a:lnTo>
                  <a:lnTo>
                    <a:pt x="5294" y="193990"/>
                  </a:lnTo>
                  <a:lnTo>
                    <a:pt x="5174" y="193638"/>
                  </a:lnTo>
                  <a:lnTo>
                    <a:pt x="4897" y="193256"/>
                  </a:lnTo>
                  <a:lnTo>
                    <a:pt x="4661" y="192951"/>
                  </a:lnTo>
                  <a:lnTo>
                    <a:pt x="4271" y="192648"/>
                  </a:lnTo>
                  <a:lnTo>
                    <a:pt x="3883" y="192496"/>
                  </a:lnTo>
                  <a:lnTo>
                    <a:pt x="3339" y="192308"/>
                  </a:lnTo>
                  <a:lnTo>
                    <a:pt x="2836" y="192241"/>
                  </a:lnTo>
                  <a:lnTo>
                    <a:pt x="2335" y="192247"/>
                  </a:lnTo>
                  <a:lnTo>
                    <a:pt x="1910" y="192217"/>
                  </a:lnTo>
                  <a:lnTo>
                    <a:pt x="1409" y="192222"/>
                  </a:lnTo>
                  <a:lnTo>
                    <a:pt x="1059" y="192107"/>
                  </a:lnTo>
                  <a:lnTo>
                    <a:pt x="633" y="191961"/>
                  </a:lnTo>
                  <a:lnTo>
                    <a:pt x="317" y="191463"/>
                  </a:lnTo>
                  <a:lnTo>
                    <a:pt x="156" y="191074"/>
                  </a:lnTo>
                  <a:lnTo>
                    <a:pt x="111" y="190649"/>
                  </a:lnTo>
                  <a:lnTo>
                    <a:pt x="181" y="190187"/>
                  </a:lnTo>
                  <a:lnTo>
                    <a:pt x="448" y="189950"/>
                  </a:lnTo>
                  <a:lnTo>
                    <a:pt x="909" y="189787"/>
                  </a:lnTo>
                  <a:lnTo>
                    <a:pt x="1370" y="189701"/>
                  </a:lnTo>
                  <a:lnTo>
                    <a:pt x="1832" y="189580"/>
                  </a:lnTo>
                  <a:lnTo>
                    <a:pt x="2292" y="189458"/>
                  </a:lnTo>
                  <a:lnTo>
                    <a:pt x="2715" y="189300"/>
                  </a:lnTo>
                  <a:lnTo>
                    <a:pt x="3177" y="189215"/>
                  </a:lnTo>
                  <a:lnTo>
                    <a:pt x="3482" y="189015"/>
                  </a:lnTo>
                  <a:lnTo>
                    <a:pt x="3710" y="188705"/>
                  </a:lnTo>
                  <a:lnTo>
                    <a:pt x="3897" y="188316"/>
                  </a:lnTo>
                  <a:lnTo>
                    <a:pt x="3888" y="187776"/>
                  </a:lnTo>
                  <a:lnTo>
                    <a:pt x="3728" y="187350"/>
                  </a:lnTo>
                  <a:lnTo>
                    <a:pt x="3606" y="187004"/>
                  </a:lnTo>
                  <a:lnTo>
                    <a:pt x="3367" y="186500"/>
                  </a:lnTo>
                  <a:lnTo>
                    <a:pt x="3169" y="186117"/>
                  </a:lnTo>
                  <a:lnTo>
                    <a:pt x="3124" y="185655"/>
                  </a:lnTo>
                  <a:lnTo>
                    <a:pt x="3311" y="185339"/>
                  </a:lnTo>
                  <a:lnTo>
                    <a:pt x="3697" y="185296"/>
                  </a:lnTo>
                  <a:lnTo>
                    <a:pt x="3962" y="185060"/>
                  </a:lnTo>
                  <a:lnTo>
                    <a:pt x="4268" y="184823"/>
                  </a:lnTo>
                  <a:lnTo>
                    <a:pt x="4573" y="184550"/>
                  </a:lnTo>
                  <a:lnTo>
                    <a:pt x="4760" y="184161"/>
                  </a:lnTo>
                  <a:lnTo>
                    <a:pt x="4987" y="183851"/>
                  </a:lnTo>
                  <a:lnTo>
                    <a:pt x="5097" y="183498"/>
                  </a:lnTo>
                  <a:lnTo>
                    <a:pt x="5128" y="182994"/>
                  </a:lnTo>
                  <a:lnTo>
                    <a:pt x="5122" y="182569"/>
                  </a:lnTo>
                  <a:lnTo>
                    <a:pt x="5035" y="181949"/>
                  </a:lnTo>
                  <a:lnTo>
                    <a:pt x="4721" y="181609"/>
                  </a:lnTo>
                  <a:lnTo>
                    <a:pt x="4334" y="181536"/>
                  </a:lnTo>
                  <a:lnTo>
                    <a:pt x="4029" y="181730"/>
                  </a:lnTo>
                  <a:lnTo>
                    <a:pt x="3606" y="181895"/>
                  </a:lnTo>
                  <a:lnTo>
                    <a:pt x="3220" y="181894"/>
                  </a:lnTo>
                  <a:lnTo>
                    <a:pt x="2715" y="181633"/>
                  </a:lnTo>
                  <a:lnTo>
                    <a:pt x="2326" y="181445"/>
                  </a:lnTo>
                  <a:lnTo>
                    <a:pt x="1936" y="181177"/>
                  </a:lnTo>
                  <a:lnTo>
                    <a:pt x="1701" y="180910"/>
                  </a:lnTo>
                  <a:lnTo>
                    <a:pt x="1422" y="180376"/>
                  </a:lnTo>
                  <a:lnTo>
                    <a:pt x="1298" y="179835"/>
                  </a:lnTo>
                  <a:lnTo>
                    <a:pt x="1214" y="179331"/>
                  </a:lnTo>
                  <a:lnTo>
                    <a:pt x="1207" y="178827"/>
                  </a:lnTo>
                  <a:lnTo>
                    <a:pt x="1199" y="178365"/>
                  </a:lnTo>
                  <a:lnTo>
                    <a:pt x="1270" y="177933"/>
                  </a:lnTo>
                  <a:lnTo>
                    <a:pt x="1341" y="177508"/>
                  </a:lnTo>
                  <a:lnTo>
                    <a:pt x="1333" y="177047"/>
                  </a:lnTo>
                  <a:lnTo>
                    <a:pt x="1249" y="176579"/>
                  </a:lnTo>
                  <a:lnTo>
                    <a:pt x="1089" y="176196"/>
                  </a:lnTo>
                  <a:lnTo>
                    <a:pt x="851" y="175734"/>
                  </a:lnTo>
                  <a:lnTo>
                    <a:pt x="653" y="175424"/>
                  </a:lnTo>
                  <a:lnTo>
                    <a:pt x="454" y="175005"/>
                  </a:lnTo>
                  <a:lnTo>
                    <a:pt x="252" y="174464"/>
                  </a:lnTo>
                  <a:lnTo>
                    <a:pt x="91" y="174002"/>
                  </a:lnTo>
                  <a:lnTo>
                    <a:pt x="7" y="173541"/>
                  </a:lnTo>
                  <a:lnTo>
                    <a:pt x="0" y="173073"/>
                  </a:lnTo>
                  <a:lnTo>
                    <a:pt x="70" y="172569"/>
                  </a:lnTo>
                  <a:lnTo>
                    <a:pt x="454" y="172447"/>
                  </a:lnTo>
                  <a:lnTo>
                    <a:pt x="916" y="172405"/>
                  </a:lnTo>
                  <a:lnTo>
                    <a:pt x="1417" y="172356"/>
                  </a:lnTo>
                  <a:lnTo>
                    <a:pt x="1802" y="172277"/>
                  </a:lnTo>
                  <a:lnTo>
                    <a:pt x="2221" y="171919"/>
                  </a:lnTo>
                  <a:lnTo>
                    <a:pt x="2369" y="171530"/>
                  </a:lnTo>
                  <a:lnTo>
                    <a:pt x="2362" y="171032"/>
                  </a:lnTo>
                  <a:lnTo>
                    <a:pt x="2161" y="170570"/>
                  </a:lnTo>
                  <a:lnTo>
                    <a:pt x="2040" y="170145"/>
                  </a:lnTo>
                  <a:lnTo>
                    <a:pt x="2033" y="169719"/>
                  </a:lnTo>
                  <a:lnTo>
                    <a:pt x="2027" y="169331"/>
                  </a:lnTo>
                  <a:lnTo>
                    <a:pt x="2136" y="168905"/>
                  </a:lnTo>
                  <a:lnTo>
                    <a:pt x="2361" y="168395"/>
                  </a:lnTo>
                  <a:lnTo>
                    <a:pt x="2546" y="167970"/>
                  </a:lnTo>
                  <a:lnTo>
                    <a:pt x="2618" y="167581"/>
                  </a:lnTo>
                  <a:lnTo>
                    <a:pt x="2690" y="167229"/>
                  </a:lnTo>
                  <a:lnTo>
                    <a:pt x="2915" y="166803"/>
                  </a:lnTo>
                  <a:lnTo>
                    <a:pt x="3139" y="166293"/>
                  </a:lnTo>
                  <a:lnTo>
                    <a:pt x="3287" y="165904"/>
                  </a:lnTo>
                  <a:lnTo>
                    <a:pt x="3204" y="165479"/>
                  </a:lnTo>
                  <a:lnTo>
                    <a:pt x="3006" y="165132"/>
                  </a:lnTo>
                  <a:lnTo>
                    <a:pt x="2807" y="164792"/>
                  </a:lnTo>
                  <a:lnTo>
                    <a:pt x="2957" y="164440"/>
                  </a:lnTo>
                  <a:lnTo>
                    <a:pt x="3143" y="163972"/>
                  </a:lnTo>
                  <a:lnTo>
                    <a:pt x="3366" y="163425"/>
                  </a:lnTo>
                  <a:lnTo>
                    <a:pt x="3435" y="162921"/>
                  </a:lnTo>
                  <a:lnTo>
                    <a:pt x="3427" y="162381"/>
                  </a:lnTo>
                  <a:lnTo>
                    <a:pt x="3421" y="161955"/>
                  </a:lnTo>
                  <a:lnTo>
                    <a:pt x="3414" y="161530"/>
                  </a:lnTo>
                  <a:lnTo>
                    <a:pt x="3408" y="161104"/>
                  </a:lnTo>
                  <a:lnTo>
                    <a:pt x="3401" y="160680"/>
                  </a:lnTo>
                  <a:lnTo>
                    <a:pt x="3509" y="160175"/>
                  </a:lnTo>
                  <a:lnTo>
                    <a:pt x="3582" y="159823"/>
                  </a:lnTo>
                  <a:lnTo>
                    <a:pt x="3688" y="159203"/>
                  </a:lnTo>
                  <a:lnTo>
                    <a:pt x="3795" y="158583"/>
                  </a:lnTo>
                  <a:lnTo>
                    <a:pt x="3865" y="158152"/>
                  </a:lnTo>
                  <a:lnTo>
                    <a:pt x="3897" y="157690"/>
                  </a:lnTo>
                  <a:lnTo>
                    <a:pt x="4007" y="157338"/>
                  </a:lnTo>
                  <a:lnTo>
                    <a:pt x="4115" y="156833"/>
                  </a:lnTo>
                  <a:lnTo>
                    <a:pt x="4184" y="156293"/>
                  </a:lnTo>
                  <a:lnTo>
                    <a:pt x="4176" y="155752"/>
                  </a:lnTo>
                  <a:lnTo>
                    <a:pt x="4169" y="155327"/>
                  </a:lnTo>
                  <a:lnTo>
                    <a:pt x="4124" y="154859"/>
                  </a:lnTo>
                  <a:lnTo>
                    <a:pt x="4040" y="154434"/>
                  </a:lnTo>
                  <a:lnTo>
                    <a:pt x="3843" y="154130"/>
                  </a:lnTo>
                  <a:lnTo>
                    <a:pt x="3568" y="153820"/>
                  </a:lnTo>
                  <a:lnTo>
                    <a:pt x="3368" y="153359"/>
                  </a:lnTo>
                  <a:lnTo>
                    <a:pt x="3130" y="152939"/>
                  </a:lnTo>
                  <a:lnTo>
                    <a:pt x="3006" y="152399"/>
                  </a:lnTo>
                  <a:lnTo>
                    <a:pt x="2998" y="151858"/>
                  </a:lnTo>
                  <a:lnTo>
                    <a:pt x="2991" y="151427"/>
                  </a:lnTo>
                  <a:lnTo>
                    <a:pt x="3139" y="150965"/>
                  </a:lnTo>
                  <a:lnTo>
                    <a:pt x="3285" y="150460"/>
                  </a:lnTo>
                  <a:lnTo>
                    <a:pt x="3279" y="150029"/>
                  </a:lnTo>
                  <a:lnTo>
                    <a:pt x="3188" y="149768"/>
                  </a:lnTo>
                  <a:lnTo>
                    <a:pt x="3088" y="149519"/>
                  </a:lnTo>
                  <a:lnTo>
                    <a:pt x="2997" y="149227"/>
                  </a:lnTo>
                  <a:lnTo>
                    <a:pt x="2947" y="148893"/>
                  </a:lnTo>
                  <a:lnTo>
                    <a:pt x="2980" y="148462"/>
                  </a:lnTo>
                  <a:lnTo>
                    <a:pt x="3297" y="148225"/>
                  </a:lnTo>
                  <a:lnTo>
                    <a:pt x="3588" y="148013"/>
                  </a:lnTo>
                  <a:lnTo>
                    <a:pt x="3596" y="147721"/>
                  </a:lnTo>
                  <a:lnTo>
                    <a:pt x="3355" y="147380"/>
                  </a:lnTo>
                  <a:lnTo>
                    <a:pt x="2855" y="147010"/>
                  </a:lnTo>
                  <a:lnTo>
                    <a:pt x="2456" y="146530"/>
                  </a:lnTo>
                  <a:lnTo>
                    <a:pt x="2327" y="145783"/>
                  </a:lnTo>
                  <a:lnTo>
                    <a:pt x="2321" y="145400"/>
                  </a:lnTo>
                  <a:lnTo>
                    <a:pt x="2627" y="145200"/>
                  </a:lnTo>
                  <a:lnTo>
                    <a:pt x="2893" y="144890"/>
                  </a:lnTo>
                  <a:lnTo>
                    <a:pt x="3040" y="144422"/>
                  </a:lnTo>
                  <a:lnTo>
                    <a:pt x="3035" y="144033"/>
                  </a:lnTo>
                  <a:lnTo>
                    <a:pt x="2990" y="143650"/>
                  </a:lnTo>
                  <a:lnTo>
                    <a:pt x="2906" y="143225"/>
                  </a:lnTo>
                  <a:lnTo>
                    <a:pt x="2902" y="142940"/>
                  </a:lnTo>
                  <a:lnTo>
                    <a:pt x="15856" y="153550"/>
                  </a:lnTo>
                  <a:lnTo>
                    <a:pt x="16492" y="155248"/>
                  </a:lnTo>
                  <a:lnTo>
                    <a:pt x="16976" y="157800"/>
                  </a:lnTo>
                  <a:lnTo>
                    <a:pt x="17298" y="159346"/>
                  </a:lnTo>
                  <a:lnTo>
                    <a:pt x="18029" y="164215"/>
                  </a:lnTo>
                  <a:lnTo>
                    <a:pt x="18284" y="168004"/>
                  </a:lnTo>
                  <a:lnTo>
                    <a:pt x="18302" y="171484"/>
                  </a:lnTo>
                  <a:lnTo>
                    <a:pt x="17931" y="175503"/>
                  </a:lnTo>
                  <a:lnTo>
                    <a:pt x="18098" y="177435"/>
                  </a:lnTo>
                  <a:lnTo>
                    <a:pt x="18497" y="178750"/>
                  </a:lnTo>
                  <a:lnTo>
                    <a:pt x="22040" y="181454"/>
                  </a:lnTo>
                  <a:lnTo>
                    <a:pt x="23315" y="185397"/>
                  </a:lnTo>
                  <a:lnTo>
                    <a:pt x="24902" y="188875"/>
                  </a:lnTo>
                  <a:lnTo>
                    <a:pt x="26861" y="188644"/>
                  </a:lnTo>
                  <a:lnTo>
                    <a:pt x="28658" y="187329"/>
                  </a:lnTo>
                  <a:lnTo>
                    <a:pt x="34440" y="183307"/>
                  </a:lnTo>
                  <a:lnTo>
                    <a:pt x="37791" y="179285"/>
                  </a:lnTo>
                  <a:lnTo>
                    <a:pt x="39816" y="176582"/>
                  </a:lnTo>
                  <a:lnTo>
                    <a:pt x="42075" y="173796"/>
                  </a:lnTo>
                  <a:lnTo>
                    <a:pt x="44568" y="170704"/>
                  </a:lnTo>
                  <a:lnTo>
                    <a:pt x="46672" y="167997"/>
                  </a:lnTo>
                  <a:lnTo>
                    <a:pt x="48778" y="165986"/>
                  </a:lnTo>
                  <a:lnTo>
                    <a:pt x="50957" y="162739"/>
                  </a:lnTo>
                  <a:lnTo>
                    <a:pt x="52341" y="157484"/>
                  </a:lnTo>
                  <a:lnTo>
                    <a:pt x="54432" y="152301"/>
                  </a:lnTo>
                  <a:lnTo>
                    <a:pt x="55601" y="150989"/>
                  </a:lnTo>
                  <a:lnTo>
                    <a:pt x="58102" y="149519"/>
                  </a:lnTo>
                  <a:lnTo>
                    <a:pt x="60136" y="148513"/>
                  </a:lnTo>
                  <a:lnTo>
                    <a:pt x="70564" y="144801"/>
                  </a:lnTo>
                  <a:lnTo>
                    <a:pt x="73696" y="146825"/>
                  </a:lnTo>
                  <a:lnTo>
                    <a:pt x="76090" y="150142"/>
                  </a:lnTo>
                  <a:lnTo>
                    <a:pt x="78300" y="154929"/>
                  </a:lnTo>
                  <a:lnTo>
                    <a:pt x="79220" y="160640"/>
                  </a:lnTo>
                  <a:lnTo>
                    <a:pt x="79957" y="165612"/>
                  </a:lnTo>
                  <a:lnTo>
                    <a:pt x="80476" y="169228"/>
                  </a:lnTo>
                  <a:lnTo>
                    <a:pt x="82216" y="171931"/>
                  </a:lnTo>
                  <a:lnTo>
                    <a:pt x="84510" y="175719"/>
                  </a:lnTo>
                  <a:lnTo>
                    <a:pt x="86639" y="178040"/>
                  </a:lnTo>
                  <a:lnTo>
                    <a:pt x="89324" y="181594"/>
                  </a:lnTo>
                  <a:lnTo>
                    <a:pt x="92483" y="185844"/>
                  </a:lnTo>
                  <a:lnTo>
                    <a:pt x="93661" y="186308"/>
                  </a:lnTo>
                  <a:lnTo>
                    <a:pt x="96015" y="186539"/>
                  </a:lnTo>
                  <a:lnTo>
                    <a:pt x="97974" y="186308"/>
                  </a:lnTo>
                  <a:lnTo>
                    <a:pt x="100092" y="186308"/>
                  </a:lnTo>
                  <a:lnTo>
                    <a:pt x="105340" y="185224"/>
                  </a:lnTo>
                  <a:lnTo>
                    <a:pt x="107300" y="184990"/>
                  </a:lnTo>
                  <a:lnTo>
                    <a:pt x="111685" y="183754"/>
                  </a:lnTo>
                  <a:lnTo>
                    <a:pt x="116387" y="183289"/>
                  </a:lnTo>
                  <a:lnTo>
                    <a:pt x="120615" y="182049"/>
                  </a:lnTo>
                  <a:lnTo>
                    <a:pt x="123830" y="182049"/>
                  </a:lnTo>
                  <a:lnTo>
                    <a:pt x="128139" y="181275"/>
                  </a:lnTo>
                  <a:lnTo>
                    <a:pt x="132055" y="180194"/>
                  </a:lnTo>
                  <a:lnTo>
                    <a:pt x="135106" y="178879"/>
                  </a:lnTo>
                  <a:lnTo>
                    <a:pt x="137918" y="176788"/>
                  </a:lnTo>
                  <a:lnTo>
                    <a:pt x="140262" y="175087"/>
                  </a:lnTo>
                  <a:lnTo>
                    <a:pt x="143475" y="174701"/>
                  </a:lnTo>
                  <a:lnTo>
                    <a:pt x="147314" y="174082"/>
                  </a:lnTo>
                  <a:lnTo>
                    <a:pt x="155533" y="171220"/>
                  </a:lnTo>
                  <a:lnTo>
                    <a:pt x="161090" y="169055"/>
                  </a:lnTo>
                  <a:lnTo>
                    <a:pt x="165628" y="167274"/>
                  </a:lnTo>
                  <a:lnTo>
                    <a:pt x="169153" y="166500"/>
                  </a:lnTo>
                  <a:lnTo>
                    <a:pt x="175101" y="164103"/>
                  </a:lnTo>
                  <a:lnTo>
                    <a:pt x="178620" y="162323"/>
                  </a:lnTo>
                  <a:lnTo>
                    <a:pt x="182611" y="160777"/>
                  </a:lnTo>
                  <a:lnTo>
                    <a:pt x="186442" y="158535"/>
                  </a:lnTo>
                  <a:lnTo>
                    <a:pt x="188945" y="157220"/>
                  </a:lnTo>
                  <a:lnTo>
                    <a:pt x="192392" y="156676"/>
                  </a:lnTo>
                  <a:lnTo>
                    <a:pt x="196704" y="156445"/>
                  </a:lnTo>
                  <a:lnTo>
                    <a:pt x="199450" y="156597"/>
                  </a:lnTo>
                  <a:lnTo>
                    <a:pt x="202979" y="156831"/>
                  </a:lnTo>
                  <a:lnTo>
                    <a:pt x="207607" y="156907"/>
                  </a:lnTo>
                  <a:lnTo>
                    <a:pt x="210036" y="156597"/>
                  </a:lnTo>
                  <a:lnTo>
                    <a:pt x="213097" y="157138"/>
                  </a:lnTo>
                  <a:lnTo>
                    <a:pt x="216001" y="157524"/>
                  </a:lnTo>
                  <a:lnTo>
                    <a:pt x="220086" y="158835"/>
                  </a:lnTo>
                  <a:lnTo>
                    <a:pt x="224014" y="160382"/>
                  </a:lnTo>
                  <a:lnTo>
                    <a:pt x="228258" y="162159"/>
                  </a:lnTo>
                  <a:lnTo>
                    <a:pt x="231560" y="163781"/>
                  </a:lnTo>
                  <a:lnTo>
                    <a:pt x="235647" y="165479"/>
                  </a:lnTo>
                  <a:lnTo>
                    <a:pt x="239576" y="167025"/>
                  </a:lnTo>
                  <a:lnTo>
                    <a:pt x="247045" y="170735"/>
                  </a:lnTo>
                  <a:lnTo>
                    <a:pt x="250268" y="172202"/>
                  </a:lnTo>
                  <a:lnTo>
                    <a:pt x="254278" y="174368"/>
                  </a:lnTo>
                  <a:lnTo>
                    <a:pt x="258442" y="175755"/>
                  </a:lnTo>
                  <a:lnTo>
                    <a:pt x="261976" y="176682"/>
                  </a:lnTo>
                  <a:lnTo>
                    <a:pt x="263865" y="178073"/>
                  </a:lnTo>
                  <a:lnTo>
                    <a:pt x="267555" y="178848"/>
                  </a:lnTo>
                  <a:lnTo>
                    <a:pt x="268891" y="179544"/>
                  </a:lnTo>
                  <a:lnTo>
                    <a:pt x="273601" y="180470"/>
                  </a:lnTo>
                  <a:lnTo>
                    <a:pt x="277376" y="182402"/>
                  </a:lnTo>
                  <a:lnTo>
                    <a:pt x="282094" y="184875"/>
                  </a:lnTo>
                  <a:lnTo>
                    <a:pt x="286804" y="185953"/>
                  </a:lnTo>
                  <a:lnTo>
                    <a:pt x="291357" y="186728"/>
                  </a:lnTo>
                  <a:lnTo>
                    <a:pt x="294578" y="187964"/>
                  </a:lnTo>
                  <a:lnTo>
                    <a:pt x="299526" y="189352"/>
                  </a:lnTo>
                  <a:lnTo>
                    <a:pt x="303454" y="190744"/>
                  </a:lnTo>
                  <a:lnTo>
                    <a:pt x="307148" y="192365"/>
                  </a:lnTo>
                  <a:lnTo>
                    <a:pt x="312488" y="193602"/>
                  </a:lnTo>
                  <a:lnTo>
                    <a:pt x="318062" y="194838"/>
                  </a:lnTo>
                  <a:lnTo>
                    <a:pt x="322769" y="195379"/>
                  </a:lnTo>
                  <a:lnTo>
                    <a:pt x="327553" y="195455"/>
                  </a:lnTo>
                  <a:lnTo>
                    <a:pt x="332025" y="195762"/>
                  </a:lnTo>
                  <a:lnTo>
                    <a:pt x="335239" y="195683"/>
                  </a:lnTo>
                  <a:lnTo>
                    <a:pt x="339944" y="195683"/>
                  </a:lnTo>
                  <a:lnTo>
                    <a:pt x="343316" y="195683"/>
                  </a:lnTo>
                  <a:lnTo>
                    <a:pt x="347001" y="195449"/>
                  </a:lnTo>
                  <a:lnTo>
                    <a:pt x="349587" y="195218"/>
                  </a:lnTo>
                  <a:lnTo>
                    <a:pt x="354526" y="194905"/>
                  </a:lnTo>
                  <a:lnTo>
                    <a:pt x="357194" y="195215"/>
                  </a:lnTo>
                  <a:lnTo>
                    <a:pt x="363783" y="195677"/>
                  </a:lnTo>
                  <a:lnTo>
                    <a:pt x="370135" y="195522"/>
                  </a:lnTo>
                  <a:lnTo>
                    <a:pt x="372174" y="195443"/>
                  </a:lnTo>
                  <a:lnTo>
                    <a:pt x="377197" y="196369"/>
                  </a:lnTo>
                  <a:lnTo>
                    <a:pt x="379003" y="196755"/>
                  </a:lnTo>
                  <a:lnTo>
                    <a:pt x="384183" y="197682"/>
                  </a:lnTo>
                  <a:lnTo>
                    <a:pt x="388970" y="198377"/>
                  </a:lnTo>
                  <a:lnTo>
                    <a:pt x="391481" y="198687"/>
                  </a:lnTo>
                  <a:lnTo>
                    <a:pt x="396898" y="199920"/>
                  </a:lnTo>
                  <a:lnTo>
                    <a:pt x="401373" y="200692"/>
                  </a:lnTo>
                  <a:lnTo>
                    <a:pt x="404041" y="201157"/>
                  </a:lnTo>
                  <a:lnTo>
                    <a:pt x="409221" y="201929"/>
                  </a:lnTo>
                  <a:lnTo>
                    <a:pt x="412519" y="202779"/>
                  </a:lnTo>
                  <a:lnTo>
                    <a:pt x="418639" y="203550"/>
                  </a:lnTo>
                  <a:lnTo>
                    <a:pt x="422877" y="204091"/>
                  </a:lnTo>
                  <a:lnTo>
                    <a:pt x="428527" y="204784"/>
                  </a:lnTo>
                  <a:lnTo>
                    <a:pt x="433078" y="205325"/>
                  </a:lnTo>
                  <a:lnTo>
                    <a:pt x="440454" y="206406"/>
                  </a:lnTo>
                  <a:lnTo>
                    <a:pt x="445005" y="206792"/>
                  </a:lnTo>
                  <a:lnTo>
                    <a:pt x="448848" y="206788"/>
                  </a:lnTo>
                  <a:lnTo>
                    <a:pt x="451593" y="207098"/>
                  </a:lnTo>
                  <a:lnTo>
                    <a:pt x="454579" y="208180"/>
                  </a:lnTo>
                  <a:lnTo>
                    <a:pt x="461096" y="209723"/>
                  </a:lnTo>
                  <a:lnTo>
                    <a:pt x="463533" y="210960"/>
                  </a:lnTo>
                  <a:lnTo>
                    <a:pt x="464166" y="211030"/>
                  </a:lnTo>
                  <a:lnTo>
                    <a:pt x="467771" y="211424"/>
                  </a:lnTo>
                  <a:lnTo>
                    <a:pt x="471300" y="211655"/>
                  </a:lnTo>
                  <a:lnTo>
                    <a:pt x="475299" y="211500"/>
                  </a:lnTo>
                  <a:lnTo>
                    <a:pt x="477651" y="211345"/>
                  </a:lnTo>
                  <a:lnTo>
                    <a:pt x="482039" y="210726"/>
                  </a:lnTo>
                  <a:lnTo>
                    <a:pt x="483921" y="210647"/>
                  </a:lnTo>
                  <a:lnTo>
                    <a:pt x="486660" y="209565"/>
                  </a:lnTo>
                  <a:lnTo>
                    <a:pt x="490578" y="209176"/>
                  </a:lnTo>
                  <a:lnTo>
                    <a:pt x="492382" y="209176"/>
                  </a:lnTo>
                  <a:lnTo>
                    <a:pt x="495199" y="207940"/>
                  </a:lnTo>
                  <a:lnTo>
                    <a:pt x="500288" y="206391"/>
                  </a:lnTo>
                  <a:lnTo>
                    <a:pt x="502243" y="205230"/>
                  </a:lnTo>
                  <a:lnTo>
                    <a:pt x="505764" y="203760"/>
                  </a:lnTo>
                  <a:lnTo>
                    <a:pt x="508426" y="202989"/>
                  </a:lnTo>
                  <a:lnTo>
                    <a:pt x="512880" y="200048"/>
                  </a:lnTo>
                  <a:lnTo>
                    <a:pt x="515383" y="198736"/>
                  </a:lnTo>
                  <a:lnTo>
                    <a:pt x="518833" y="194413"/>
                  </a:lnTo>
                  <a:lnTo>
                    <a:pt x="528367" y="189492"/>
                  </a:lnTo>
                  <a:lnTo>
                    <a:pt x="530674" y="188723"/>
                  </a:lnTo>
                  <a:lnTo>
                    <a:pt x="532980" y="188107"/>
                  </a:lnTo>
                  <a:lnTo>
                    <a:pt x="535902" y="186263"/>
                  </a:lnTo>
                  <a:lnTo>
                    <a:pt x="537901" y="185185"/>
                  </a:lnTo>
                  <a:lnTo>
                    <a:pt x="540669" y="184571"/>
                  </a:lnTo>
                  <a:lnTo>
                    <a:pt x="542667" y="184110"/>
                  </a:lnTo>
                  <a:lnTo>
                    <a:pt x="544359" y="183954"/>
                  </a:lnTo>
                  <a:lnTo>
                    <a:pt x="547281" y="183034"/>
                  </a:lnTo>
                  <a:lnTo>
                    <a:pt x="549741" y="182572"/>
                  </a:lnTo>
                  <a:lnTo>
                    <a:pt x="552201" y="182572"/>
                  </a:lnTo>
                  <a:lnTo>
                    <a:pt x="554815" y="181187"/>
                  </a:lnTo>
                  <a:lnTo>
                    <a:pt x="557583" y="180111"/>
                  </a:lnTo>
                  <a:lnTo>
                    <a:pt x="558813" y="178726"/>
                  </a:lnTo>
                  <a:lnTo>
                    <a:pt x="560658" y="177496"/>
                  </a:lnTo>
                  <a:lnTo>
                    <a:pt x="563272" y="176883"/>
                  </a:lnTo>
                  <a:lnTo>
                    <a:pt x="565117" y="176114"/>
                  </a:lnTo>
                  <a:lnTo>
                    <a:pt x="567732" y="176114"/>
                  </a:lnTo>
                  <a:lnTo>
                    <a:pt x="571314" y="172359"/>
                  </a:lnTo>
                  <a:lnTo>
                    <a:pt x="573030" y="170583"/>
                  </a:lnTo>
                  <a:lnTo>
                    <a:pt x="573258" y="169191"/>
                  </a:lnTo>
                  <a:lnTo>
                    <a:pt x="574418" y="166096"/>
                  </a:lnTo>
                  <a:lnTo>
                    <a:pt x="575037" y="164550"/>
                  </a:lnTo>
                  <a:lnTo>
                    <a:pt x="575570" y="161457"/>
                  </a:lnTo>
                  <a:lnTo>
                    <a:pt x="576185" y="159140"/>
                  </a:lnTo>
                  <a:lnTo>
                    <a:pt x="576413" y="157594"/>
                  </a:lnTo>
                  <a:lnTo>
                    <a:pt x="576946" y="154577"/>
                  </a:lnTo>
                  <a:lnTo>
                    <a:pt x="577560" y="152104"/>
                  </a:lnTo>
                  <a:lnTo>
                    <a:pt x="578870" y="147621"/>
                  </a:lnTo>
                  <a:lnTo>
                    <a:pt x="578859" y="145534"/>
                  </a:lnTo>
                  <a:lnTo>
                    <a:pt x="580475" y="139811"/>
                  </a:lnTo>
                  <a:lnTo>
                    <a:pt x="580700" y="137879"/>
                  </a:lnTo>
                  <a:lnTo>
                    <a:pt x="581942" y="135327"/>
                  </a:lnTo>
                  <a:lnTo>
                    <a:pt x="583417" y="132466"/>
                  </a:lnTo>
                  <a:lnTo>
                    <a:pt x="585833" y="129528"/>
                  </a:lnTo>
                  <a:lnTo>
                    <a:pt x="588096" y="127518"/>
                  </a:lnTo>
                  <a:lnTo>
                    <a:pt x="594029" y="122338"/>
                  </a:lnTo>
                  <a:lnTo>
                    <a:pt x="596528" y="120249"/>
                  </a:lnTo>
                  <a:lnTo>
                    <a:pt x="598167" y="118781"/>
                  </a:lnTo>
                  <a:lnTo>
                    <a:pt x="600355" y="117387"/>
                  </a:lnTo>
                  <a:lnTo>
                    <a:pt x="603564" y="116151"/>
                  </a:lnTo>
                  <a:lnTo>
                    <a:pt x="605990" y="115221"/>
                  </a:lnTo>
                  <a:lnTo>
                    <a:pt x="607869" y="114604"/>
                  </a:lnTo>
                  <a:lnTo>
                    <a:pt x="610062" y="114061"/>
                  </a:lnTo>
                  <a:lnTo>
                    <a:pt x="624856" y="108878"/>
                  </a:lnTo>
                  <a:lnTo>
                    <a:pt x="627122" y="107332"/>
                  </a:lnTo>
                  <a:lnTo>
                    <a:pt x="630797" y="105245"/>
                  </a:lnTo>
                  <a:lnTo>
                    <a:pt x="632513" y="103544"/>
                  </a:lnTo>
                  <a:lnTo>
                    <a:pt x="634924" y="99753"/>
                  </a:lnTo>
                  <a:lnTo>
                    <a:pt x="636249" y="98286"/>
                  </a:lnTo>
                  <a:lnTo>
                    <a:pt x="637955" y="94653"/>
                  </a:lnTo>
                  <a:lnTo>
                    <a:pt x="640604" y="91172"/>
                  </a:lnTo>
                  <a:lnTo>
                    <a:pt x="642925" y="85218"/>
                  </a:lnTo>
                  <a:lnTo>
                    <a:pt x="645941" y="77022"/>
                  </a:lnTo>
                  <a:lnTo>
                    <a:pt x="646945" y="74802"/>
                  </a:lnTo>
                  <a:lnTo>
                    <a:pt x="648809" y="70683"/>
                  </a:lnTo>
                  <a:lnTo>
                    <a:pt x="651369" y="65273"/>
                  </a:lnTo>
                  <a:lnTo>
                    <a:pt x="652839" y="61640"/>
                  </a:lnTo>
                  <a:lnTo>
                    <a:pt x="655168" y="56998"/>
                  </a:lnTo>
                  <a:lnTo>
                    <a:pt x="656805" y="55145"/>
                  </a:lnTo>
                  <a:lnTo>
                    <a:pt x="658839" y="54371"/>
                  </a:lnTo>
                  <a:lnTo>
                    <a:pt x="660643" y="54447"/>
                  </a:lnTo>
                  <a:lnTo>
                    <a:pt x="662601" y="53981"/>
                  </a:lnTo>
                  <a:lnTo>
                    <a:pt x="663851" y="53055"/>
                  </a:lnTo>
                  <a:lnTo>
                    <a:pt x="668161" y="52436"/>
                  </a:lnTo>
                  <a:lnTo>
                    <a:pt x="670748" y="52201"/>
                  </a:lnTo>
                  <a:lnTo>
                    <a:pt x="676078" y="51737"/>
                  </a:lnTo>
                  <a:lnTo>
                    <a:pt x="679916" y="50965"/>
                  </a:lnTo>
                  <a:lnTo>
                    <a:pt x="683205" y="49957"/>
                  </a:lnTo>
                  <a:lnTo>
                    <a:pt x="686966" y="49492"/>
                  </a:lnTo>
                  <a:lnTo>
                    <a:pt x="690252" y="47946"/>
                  </a:lnTo>
                  <a:lnTo>
                    <a:pt x="693620" y="47250"/>
                  </a:lnTo>
                  <a:lnTo>
                    <a:pt x="698084" y="46090"/>
                  </a:lnTo>
                  <a:lnTo>
                    <a:pt x="701142" y="45935"/>
                  </a:lnTo>
                  <a:lnTo>
                    <a:pt x="704358" y="46087"/>
                  </a:lnTo>
                  <a:lnTo>
                    <a:pt x="708122" y="46318"/>
                  </a:lnTo>
                  <a:lnTo>
                    <a:pt x="712594" y="46548"/>
                  </a:lnTo>
                  <a:lnTo>
                    <a:pt x="718394" y="46008"/>
                  </a:lnTo>
                  <a:lnTo>
                    <a:pt x="723402" y="43997"/>
                  </a:lnTo>
                  <a:lnTo>
                    <a:pt x="728101" y="42912"/>
                  </a:lnTo>
                  <a:lnTo>
                    <a:pt x="731775" y="40592"/>
                  </a:lnTo>
                  <a:lnTo>
                    <a:pt x="735925" y="39356"/>
                  </a:lnTo>
                  <a:lnTo>
                    <a:pt x="739445" y="37730"/>
                  </a:lnTo>
                  <a:lnTo>
                    <a:pt x="742655" y="36801"/>
                  </a:lnTo>
                  <a:lnTo>
                    <a:pt x="746564" y="34483"/>
                  </a:lnTo>
                  <a:lnTo>
                    <a:pt x="750008" y="33322"/>
                  </a:lnTo>
                  <a:lnTo>
                    <a:pt x="753601" y="30616"/>
                  </a:lnTo>
                  <a:lnTo>
                    <a:pt x="755636" y="29766"/>
                  </a:lnTo>
                  <a:lnTo>
                    <a:pt x="759466" y="27445"/>
                  </a:lnTo>
                  <a:lnTo>
                    <a:pt x="760716" y="26515"/>
                  </a:lnTo>
                  <a:lnTo>
                    <a:pt x="762746" y="24893"/>
                  </a:lnTo>
                  <a:lnTo>
                    <a:pt x="765398" y="22186"/>
                  </a:lnTo>
                  <a:lnTo>
                    <a:pt x="768130" y="19635"/>
                  </a:lnTo>
                  <a:lnTo>
                    <a:pt x="769612" y="18088"/>
                  </a:lnTo>
                  <a:lnTo>
                    <a:pt x="771405" y="15999"/>
                  </a:lnTo>
                  <a:lnTo>
                    <a:pt x="774610" y="9331"/>
                  </a:lnTo>
                  <a:lnTo>
                    <a:pt x="775372" y="6855"/>
                  </a:lnTo>
                  <a:lnTo>
                    <a:pt x="776515" y="3046"/>
                  </a:lnTo>
                  <a:lnTo>
                    <a:pt x="777277" y="1333"/>
                  </a:lnTo>
                  <a:lnTo>
                    <a:pt x="778991" y="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" name="object 14">
              <a:extLst>
                <a:ext uri="{FF2B5EF4-FFF2-40B4-BE49-F238E27FC236}">
                  <a16:creationId xmlns:a16="http://schemas.microsoft.com/office/drawing/2014/main" id="{2ED2B043-BE73-45AB-A0F0-A071667655B0}"/>
                </a:ext>
              </a:extLst>
            </p:cNvPr>
            <p:cNvSpPr/>
            <p:nvPr/>
          </p:nvSpPr>
          <p:spPr>
            <a:xfrm>
              <a:off x="3076117" y="1250977"/>
              <a:ext cx="851947" cy="1219507"/>
            </a:xfrm>
            <a:custGeom>
              <a:avLst/>
              <a:gdLst/>
              <a:ahLst/>
              <a:cxnLst/>
              <a:rect l="l" t="t" r="r" b="b"/>
              <a:pathLst>
                <a:path w="851947" h="1219507">
                  <a:moveTo>
                    <a:pt x="0" y="226375"/>
                  </a:moveTo>
                  <a:lnTo>
                    <a:pt x="1153" y="226974"/>
                  </a:lnTo>
                  <a:lnTo>
                    <a:pt x="4511" y="229003"/>
                  </a:lnTo>
                  <a:lnTo>
                    <a:pt x="6052" y="230409"/>
                  </a:lnTo>
                  <a:lnTo>
                    <a:pt x="8533" y="231931"/>
                  </a:lnTo>
                  <a:lnTo>
                    <a:pt x="10185" y="234110"/>
                  </a:lnTo>
                  <a:lnTo>
                    <a:pt x="12462" y="236336"/>
                  </a:lnTo>
                  <a:lnTo>
                    <a:pt x="14858" y="237709"/>
                  </a:lnTo>
                  <a:lnTo>
                    <a:pt x="17412" y="239152"/>
                  </a:lnTo>
                  <a:lnTo>
                    <a:pt x="19416" y="240461"/>
                  </a:lnTo>
                  <a:lnTo>
                    <a:pt x="22393" y="242660"/>
                  </a:lnTo>
                  <a:lnTo>
                    <a:pt x="26106" y="243900"/>
                  </a:lnTo>
                  <a:lnTo>
                    <a:pt x="30491" y="246272"/>
                  </a:lnTo>
                  <a:lnTo>
                    <a:pt x="36372" y="247269"/>
                  </a:lnTo>
                  <a:lnTo>
                    <a:pt x="39122" y="247852"/>
                  </a:lnTo>
                  <a:lnTo>
                    <a:pt x="43878" y="248043"/>
                  </a:lnTo>
                  <a:lnTo>
                    <a:pt x="47125" y="247521"/>
                  </a:lnTo>
                  <a:lnTo>
                    <a:pt x="51692" y="246947"/>
                  </a:lnTo>
                  <a:lnTo>
                    <a:pt x="56526" y="247132"/>
                  </a:lnTo>
                  <a:lnTo>
                    <a:pt x="60798" y="245176"/>
                  </a:lnTo>
                  <a:lnTo>
                    <a:pt x="63254" y="244380"/>
                  </a:lnTo>
                  <a:lnTo>
                    <a:pt x="65648" y="243970"/>
                  </a:lnTo>
                  <a:lnTo>
                    <a:pt x="68743" y="243532"/>
                  </a:lnTo>
                  <a:lnTo>
                    <a:pt x="70641" y="242448"/>
                  </a:lnTo>
                  <a:lnTo>
                    <a:pt x="78866" y="239094"/>
                  </a:lnTo>
                  <a:lnTo>
                    <a:pt x="81984" y="237314"/>
                  </a:lnTo>
                  <a:lnTo>
                    <a:pt x="90895" y="235531"/>
                  </a:lnTo>
                  <a:lnTo>
                    <a:pt x="100251" y="234641"/>
                  </a:lnTo>
                  <a:lnTo>
                    <a:pt x="108271" y="235084"/>
                  </a:lnTo>
                  <a:lnTo>
                    <a:pt x="118964" y="234641"/>
                  </a:lnTo>
                  <a:lnTo>
                    <a:pt x="128320" y="235085"/>
                  </a:lnTo>
                  <a:lnTo>
                    <a:pt x="142577" y="235084"/>
                  </a:lnTo>
                  <a:lnTo>
                    <a:pt x="155051" y="234641"/>
                  </a:lnTo>
                  <a:lnTo>
                    <a:pt x="167972" y="231521"/>
                  </a:lnTo>
                  <a:lnTo>
                    <a:pt x="177774" y="225728"/>
                  </a:lnTo>
                  <a:lnTo>
                    <a:pt x="185348" y="222166"/>
                  </a:lnTo>
                  <a:lnTo>
                    <a:pt x="193368" y="215483"/>
                  </a:lnTo>
                  <a:lnTo>
                    <a:pt x="200941" y="211026"/>
                  </a:lnTo>
                  <a:lnTo>
                    <a:pt x="209406" y="203897"/>
                  </a:lnTo>
                  <a:lnTo>
                    <a:pt x="217426" y="198997"/>
                  </a:lnTo>
                  <a:lnTo>
                    <a:pt x="231237" y="193651"/>
                  </a:lnTo>
                  <a:lnTo>
                    <a:pt x="243712" y="191421"/>
                  </a:lnTo>
                  <a:lnTo>
                    <a:pt x="252812" y="190352"/>
                  </a:lnTo>
                  <a:lnTo>
                    <a:pt x="260781" y="189249"/>
                  </a:lnTo>
                  <a:lnTo>
                    <a:pt x="264216" y="187715"/>
                  </a:lnTo>
                  <a:lnTo>
                    <a:pt x="269092" y="185920"/>
                  </a:lnTo>
                  <a:lnTo>
                    <a:pt x="271911" y="184158"/>
                  </a:lnTo>
                  <a:lnTo>
                    <a:pt x="278958" y="183806"/>
                  </a:lnTo>
                  <a:lnTo>
                    <a:pt x="283891" y="183806"/>
                  </a:lnTo>
                  <a:lnTo>
                    <a:pt x="288119" y="182044"/>
                  </a:lnTo>
                  <a:lnTo>
                    <a:pt x="293052" y="179225"/>
                  </a:lnTo>
                  <a:lnTo>
                    <a:pt x="297632" y="175349"/>
                  </a:lnTo>
                  <a:lnTo>
                    <a:pt x="304679" y="172883"/>
                  </a:lnTo>
                  <a:lnTo>
                    <a:pt x="309964" y="172178"/>
                  </a:lnTo>
                  <a:lnTo>
                    <a:pt x="314192" y="171825"/>
                  </a:lnTo>
                  <a:lnTo>
                    <a:pt x="317011" y="171826"/>
                  </a:lnTo>
                  <a:lnTo>
                    <a:pt x="322648" y="170768"/>
                  </a:lnTo>
                  <a:lnTo>
                    <a:pt x="325819" y="169359"/>
                  </a:lnTo>
                  <a:lnTo>
                    <a:pt x="334276" y="167245"/>
                  </a:lnTo>
                  <a:lnTo>
                    <a:pt x="339913" y="166187"/>
                  </a:lnTo>
                  <a:lnTo>
                    <a:pt x="343790" y="164781"/>
                  </a:lnTo>
                  <a:lnTo>
                    <a:pt x="348370" y="163016"/>
                  </a:lnTo>
                  <a:lnTo>
                    <a:pt x="354712" y="160197"/>
                  </a:lnTo>
                  <a:lnTo>
                    <a:pt x="360350" y="158438"/>
                  </a:lnTo>
                  <a:lnTo>
                    <a:pt x="367749" y="155267"/>
                  </a:lnTo>
                  <a:lnTo>
                    <a:pt x="374443" y="152797"/>
                  </a:lnTo>
                  <a:lnTo>
                    <a:pt x="379376" y="151740"/>
                  </a:lnTo>
                  <a:lnTo>
                    <a:pt x="392061" y="152797"/>
                  </a:lnTo>
                  <a:lnTo>
                    <a:pt x="400517" y="153855"/>
                  </a:lnTo>
                  <a:lnTo>
                    <a:pt x="408269" y="156673"/>
                  </a:lnTo>
                  <a:lnTo>
                    <a:pt x="411815" y="158250"/>
                  </a:lnTo>
                  <a:lnTo>
                    <a:pt x="414534" y="158138"/>
                  </a:lnTo>
                  <a:lnTo>
                    <a:pt x="415855" y="158083"/>
                  </a:lnTo>
                  <a:lnTo>
                    <a:pt x="420434" y="156038"/>
                  </a:lnTo>
                  <a:lnTo>
                    <a:pt x="425994" y="153253"/>
                  </a:lnTo>
                  <a:lnTo>
                    <a:pt x="428300" y="150838"/>
                  </a:lnTo>
                  <a:lnTo>
                    <a:pt x="430097" y="149216"/>
                  </a:lnTo>
                  <a:lnTo>
                    <a:pt x="440490" y="136017"/>
                  </a:lnTo>
                  <a:lnTo>
                    <a:pt x="444225" y="132457"/>
                  </a:lnTo>
                  <a:lnTo>
                    <a:pt x="444937" y="130956"/>
                  </a:lnTo>
                  <a:lnTo>
                    <a:pt x="448340" y="125167"/>
                  </a:lnTo>
                  <a:lnTo>
                    <a:pt x="449529" y="123878"/>
                  </a:lnTo>
                  <a:lnTo>
                    <a:pt x="451054" y="119638"/>
                  </a:lnTo>
                  <a:lnTo>
                    <a:pt x="456913" y="112387"/>
                  </a:lnTo>
                  <a:lnTo>
                    <a:pt x="460501" y="106646"/>
                  </a:lnTo>
                  <a:lnTo>
                    <a:pt x="461219" y="105212"/>
                  </a:lnTo>
                  <a:lnTo>
                    <a:pt x="462654" y="103417"/>
                  </a:lnTo>
                  <a:lnTo>
                    <a:pt x="465166" y="100905"/>
                  </a:lnTo>
                  <a:lnTo>
                    <a:pt x="467319" y="98034"/>
                  </a:lnTo>
                  <a:lnTo>
                    <a:pt x="469472" y="95880"/>
                  </a:lnTo>
                  <a:lnTo>
                    <a:pt x="470190" y="93010"/>
                  </a:lnTo>
                  <a:lnTo>
                    <a:pt x="470549" y="87627"/>
                  </a:lnTo>
                  <a:lnTo>
                    <a:pt x="471625" y="85115"/>
                  </a:lnTo>
                  <a:lnTo>
                    <a:pt x="472343" y="83681"/>
                  </a:lnTo>
                  <a:lnTo>
                    <a:pt x="474496" y="82244"/>
                  </a:lnTo>
                  <a:lnTo>
                    <a:pt x="478524" y="78368"/>
                  </a:lnTo>
                  <a:lnTo>
                    <a:pt x="483192" y="76649"/>
                  </a:lnTo>
                  <a:lnTo>
                    <a:pt x="489824" y="75665"/>
                  </a:lnTo>
                  <a:lnTo>
                    <a:pt x="493262" y="73946"/>
                  </a:lnTo>
                  <a:lnTo>
                    <a:pt x="495227" y="72718"/>
                  </a:lnTo>
                  <a:lnTo>
                    <a:pt x="498421" y="71983"/>
                  </a:lnTo>
                  <a:lnTo>
                    <a:pt x="501368" y="72472"/>
                  </a:lnTo>
                  <a:lnTo>
                    <a:pt x="504562" y="74192"/>
                  </a:lnTo>
                  <a:lnTo>
                    <a:pt x="505790" y="75911"/>
                  </a:lnTo>
                  <a:lnTo>
                    <a:pt x="509229" y="75665"/>
                  </a:lnTo>
                  <a:lnTo>
                    <a:pt x="512913" y="74437"/>
                  </a:lnTo>
                  <a:lnTo>
                    <a:pt x="514633" y="74684"/>
                  </a:lnTo>
                  <a:lnTo>
                    <a:pt x="517089" y="75665"/>
                  </a:lnTo>
                  <a:lnTo>
                    <a:pt x="520039" y="76005"/>
                  </a:lnTo>
                  <a:lnTo>
                    <a:pt x="522273" y="74155"/>
                  </a:lnTo>
                  <a:lnTo>
                    <a:pt x="525494" y="72460"/>
                  </a:lnTo>
                  <a:lnTo>
                    <a:pt x="528547" y="68900"/>
                  </a:lnTo>
                  <a:lnTo>
                    <a:pt x="531430" y="64489"/>
                  </a:lnTo>
                  <a:lnTo>
                    <a:pt x="532631" y="63256"/>
                  </a:lnTo>
                  <a:lnTo>
                    <a:pt x="532109" y="60589"/>
                  </a:lnTo>
                  <a:lnTo>
                    <a:pt x="532617" y="58554"/>
                  </a:lnTo>
                  <a:lnTo>
                    <a:pt x="533634" y="57369"/>
                  </a:lnTo>
                  <a:lnTo>
                    <a:pt x="535839" y="56518"/>
                  </a:lnTo>
                  <a:lnTo>
                    <a:pt x="540441" y="56819"/>
                  </a:lnTo>
                  <a:lnTo>
                    <a:pt x="548264" y="52396"/>
                  </a:lnTo>
                  <a:lnTo>
                    <a:pt x="551374" y="48785"/>
                  </a:lnTo>
                  <a:lnTo>
                    <a:pt x="554091" y="45112"/>
                  </a:lnTo>
                  <a:lnTo>
                    <a:pt x="556259" y="41306"/>
                  </a:lnTo>
                  <a:lnTo>
                    <a:pt x="557466" y="38833"/>
                  </a:lnTo>
                  <a:lnTo>
                    <a:pt x="559611" y="34301"/>
                  </a:lnTo>
                  <a:lnTo>
                    <a:pt x="563783" y="29294"/>
                  </a:lnTo>
                  <a:lnTo>
                    <a:pt x="566286" y="25960"/>
                  </a:lnTo>
                  <a:lnTo>
                    <a:pt x="568551" y="22739"/>
                  </a:lnTo>
                  <a:lnTo>
                    <a:pt x="572007" y="19878"/>
                  </a:lnTo>
                  <a:lnTo>
                    <a:pt x="576060" y="17500"/>
                  </a:lnTo>
                  <a:lnTo>
                    <a:pt x="581305" y="13921"/>
                  </a:lnTo>
                  <a:lnTo>
                    <a:pt x="585310" y="11704"/>
                  </a:lnTo>
                  <a:lnTo>
                    <a:pt x="589127" y="9999"/>
                  </a:lnTo>
                  <a:lnTo>
                    <a:pt x="594196" y="8475"/>
                  </a:lnTo>
                  <a:lnTo>
                    <a:pt x="598651" y="7129"/>
                  </a:lnTo>
                  <a:lnTo>
                    <a:pt x="603279" y="6166"/>
                  </a:lnTo>
                  <a:lnTo>
                    <a:pt x="610018" y="4748"/>
                  </a:lnTo>
                  <a:lnTo>
                    <a:pt x="618860" y="2946"/>
                  </a:lnTo>
                  <a:lnTo>
                    <a:pt x="623116" y="2293"/>
                  </a:lnTo>
                  <a:lnTo>
                    <a:pt x="626227" y="2621"/>
                  </a:lnTo>
                  <a:lnTo>
                    <a:pt x="629829" y="2293"/>
                  </a:lnTo>
                  <a:lnTo>
                    <a:pt x="631630" y="2129"/>
                  </a:lnTo>
                  <a:lnTo>
                    <a:pt x="634577" y="491"/>
                  </a:lnTo>
                  <a:lnTo>
                    <a:pt x="636214" y="327"/>
                  </a:lnTo>
                  <a:lnTo>
                    <a:pt x="642763" y="163"/>
                  </a:lnTo>
                  <a:lnTo>
                    <a:pt x="647020" y="0"/>
                  </a:lnTo>
                  <a:lnTo>
                    <a:pt x="647511" y="163"/>
                  </a:lnTo>
                  <a:lnTo>
                    <a:pt x="652494" y="1282"/>
                  </a:lnTo>
                  <a:lnTo>
                    <a:pt x="656539" y="1667"/>
                  </a:lnTo>
                  <a:lnTo>
                    <a:pt x="660584" y="2436"/>
                  </a:lnTo>
                  <a:lnTo>
                    <a:pt x="664243" y="3016"/>
                  </a:lnTo>
                  <a:lnTo>
                    <a:pt x="670792" y="4942"/>
                  </a:lnTo>
                  <a:lnTo>
                    <a:pt x="669636" y="8408"/>
                  </a:lnTo>
                  <a:lnTo>
                    <a:pt x="673681" y="11874"/>
                  </a:lnTo>
                  <a:lnTo>
                    <a:pt x="676185" y="13799"/>
                  </a:lnTo>
                  <a:lnTo>
                    <a:pt x="677726" y="14185"/>
                  </a:lnTo>
                  <a:lnTo>
                    <a:pt x="680230" y="17846"/>
                  </a:lnTo>
                  <a:lnTo>
                    <a:pt x="681578" y="24586"/>
                  </a:lnTo>
                  <a:lnTo>
                    <a:pt x="682349" y="29209"/>
                  </a:lnTo>
                  <a:lnTo>
                    <a:pt x="682542" y="32676"/>
                  </a:lnTo>
                  <a:lnTo>
                    <a:pt x="683636" y="36372"/>
                  </a:lnTo>
                  <a:lnTo>
                    <a:pt x="687500" y="37661"/>
                  </a:lnTo>
                  <a:lnTo>
                    <a:pt x="691880" y="38432"/>
                  </a:lnTo>
                  <a:lnTo>
                    <a:pt x="695486" y="38180"/>
                  </a:lnTo>
                  <a:lnTo>
                    <a:pt x="701926" y="38432"/>
                  </a:lnTo>
                  <a:lnTo>
                    <a:pt x="708881" y="45133"/>
                  </a:lnTo>
                  <a:lnTo>
                    <a:pt x="710168" y="48481"/>
                  </a:lnTo>
                  <a:lnTo>
                    <a:pt x="711714" y="56209"/>
                  </a:lnTo>
                  <a:lnTo>
                    <a:pt x="711972" y="58013"/>
                  </a:lnTo>
                  <a:lnTo>
                    <a:pt x="712230" y="59817"/>
                  </a:lnTo>
                  <a:lnTo>
                    <a:pt x="712230" y="61619"/>
                  </a:lnTo>
                  <a:lnTo>
                    <a:pt x="712230" y="63681"/>
                  </a:lnTo>
                  <a:lnTo>
                    <a:pt x="712230" y="64708"/>
                  </a:lnTo>
                  <a:lnTo>
                    <a:pt x="712683" y="67481"/>
                  </a:lnTo>
                  <a:lnTo>
                    <a:pt x="713083" y="68979"/>
                  </a:lnTo>
                  <a:lnTo>
                    <a:pt x="714082" y="70279"/>
                  </a:lnTo>
                  <a:lnTo>
                    <a:pt x="715380" y="72077"/>
                  </a:lnTo>
                  <a:lnTo>
                    <a:pt x="715580" y="72278"/>
                  </a:lnTo>
                  <a:lnTo>
                    <a:pt x="715880" y="72976"/>
                  </a:lnTo>
                  <a:lnTo>
                    <a:pt x="716280" y="74076"/>
                  </a:lnTo>
                  <a:lnTo>
                    <a:pt x="716779" y="76473"/>
                  </a:lnTo>
                  <a:lnTo>
                    <a:pt x="716779" y="77573"/>
                  </a:lnTo>
                  <a:lnTo>
                    <a:pt x="716979" y="79073"/>
                  </a:lnTo>
                  <a:lnTo>
                    <a:pt x="717382" y="81968"/>
                  </a:lnTo>
                  <a:lnTo>
                    <a:pt x="717639" y="84289"/>
                  </a:lnTo>
                  <a:lnTo>
                    <a:pt x="721246" y="89696"/>
                  </a:lnTo>
                  <a:lnTo>
                    <a:pt x="722210" y="93682"/>
                  </a:lnTo>
                  <a:lnTo>
                    <a:pt x="721290" y="96075"/>
                  </a:lnTo>
                  <a:lnTo>
                    <a:pt x="720473" y="101804"/>
                  </a:lnTo>
                  <a:lnTo>
                    <a:pt x="718927" y="104638"/>
                  </a:lnTo>
                  <a:lnTo>
                    <a:pt x="717381" y="107211"/>
                  </a:lnTo>
                  <a:lnTo>
                    <a:pt x="715063" y="110304"/>
                  </a:lnTo>
                  <a:lnTo>
                    <a:pt x="712229" y="112108"/>
                  </a:lnTo>
                  <a:lnTo>
                    <a:pt x="709911" y="113912"/>
                  </a:lnTo>
                  <a:lnTo>
                    <a:pt x="707335" y="115713"/>
                  </a:lnTo>
                  <a:lnTo>
                    <a:pt x="703986" y="117518"/>
                  </a:lnTo>
                  <a:lnTo>
                    <a:pt x="701668" y="119064"/>
                  </a:lnTo>
                  <a:lnTo>
                    <a:pt x="700122" y="119836"/>
                  </a:lnTo>
                  <a:lnTo>
                    <a:pt x="696901" y="119328"/>
                  </a:lnTo>
                  <a:lnTo>
                    <a:pt x="694903" y="118253"/>
                  </a:lnTo>
                  <a:lnTo>
                    <a:pt x="692905" y="118560"/>
                  </a:lnTo>
                  <a:lnTo>
                    <a:pt x="691521" y="120252"/>
                  </a:lnTo>
                  <a:lnTo>
                    <a:pt x="691368" y="122251"/>
                  </a:lnTo>
                  <a:lnTo>
                    <a:pt x="692290" y="124863"/>
                  </a:lnTo>
                  <a:lnTo>
                    <a:pt x="693366" y="126245"/>
                  </a:lnTo>
                  <a:lnTo>
                    <a:pt x="697055" y="129474"/>
                  </a:lnTo>
                  <a:lnTo>
                    <a:pt x="702589" y="134240"/>
                  </a:lnTo>
                  <a:lnTo>
                    <a:pt x="704587" y="135622"/>
                  </a:lnTo>
                  <a:lnTo>
                    <a:pt x="706278" y="136391"/>
                  </a:lnTo>
                  <a:lnTo>
                    <a:pt x="709044" y="139158"/>
                  </a:lnTo>
                  <a:lnTo>
                    <a:pt x="710735" y="141770"/>
                  </a:lnTo>
                  <a:lnTo>
                    <a:pt x="710889" y="144383"/>
                  </a:lnTo>
                  <a:lnTo>
                    <a:pt x="711043" y="148687"/>
                  </a:lnTo>
                  <a:lnTo>
                    <a:pt x="711196" y="151916"/>
                  </a:lnTo>
                  <a:lnTo>
                    <a:pt x="710428" y="154529"/>
                  </a:lnTo>
                  <a:lnTo>
                    <a:pt x="709337" y="156816"/>
                  </a:lnTo>
                  <a:lnTo>
                    <a:pt x="709902" y="160200"/>
                  </a:lnTo>
                  <a:lnTo>
                    <a:pt x="711594" y="163299"/>
                  </a:lnTo>
                  <a:lnTo>
                    <a:pt x="713567" y="165553"/>
                  </a:lnTo>
                  <a:lnTo>
                    <a:pt x="716670" y="166968"/>
                  </a:lnTo>
                  <a:lnTo>
                    <a:pt x="719208" y="170066"/>
                  </a:lnTo>
                  <a:lnTo>
                    <a:pt x="720054" y="175428"/>
                  </a:lnTo>
                  <a:lnTo>
                    <a:pt x="720054" y="179657"/>
                  </a:lnTo>
                  <a:lnTo>
                    <a:pt x="720336" y="184450"/>
                  </a:lnTo>
                  <a:lnTo>
                    <a:pt x="720900" y="188396"/>
                  </a:lnTo>
                  <a:lnTo>
                    <a:pt x="721182" y="193195"/>
                  </a:lnTo>
                  <a:lnTo>
                    <a:pt x="725130" y="201087"/>
                  </a:lnTo>
                  <a:lnTo>
                    <a:pt x="724526" y="207226"/>
                  </a:lnTo>
                  <a:lnTo>
                    <a:pt x="727524" y="208083"/>
                  </a:lnTo>
                  <a:lnTo>
                    <a:pt x="729380" y="208939"/>
                  </a:lnTo>
                  <a:lnTo>
                    <a:pt x="730094" y="210368"/>
                  </a:lnTo>
                  <a:lnTo>
                    <a:pt x="730237" y="212081"/>
                  </a:lnTo>
                  <a:lnTo>
                    <a:pt x="731950" y="213794"/>
                  </a:lnTo>
                  <a:lnTo>
                    <a:pt x="733664" y="215079"/>
                  </a:lnTo>
                  <a:lnTo>
                    <a:pt x="735377" y="216221"/>
                  </a:lnTo>
                  <a:lnTo>
                    <a:pt x="735520" y="217934"/>
                  </a:lnTo>
                  <a:lnTo>
                    <a:pt x="735520" y="220647"/>
                  </a:lnTo>
                  <a:lnTo>
                    <a:pt x="737376" y="223074"/>
                  </a:lnTo>
                  <a:lnTo>
                    <a:pt x="739660" y="226643"/>
                  </a:lnTo>
                  <a:lnTo>
                    <a:pt x="742230" y="229213"/>
                  </a:lnTo>
                  <a:lnTo>
                    <a:pt x="744372" y="232643"/>
                  </a:lnTo>
                  <a:lnTo>
                    <a:pt x="747228" y="236355"/>
                  </a:lnTo>
                  <a:lnTo>
                    <a:pt x="749798" y="239210"/>
                  </a:lnTo>
                  <a:lnTo>
                    <a:pt x="752033" y="241340"/>
                  </a:lnTo>
                  <a:lnTo>
                    <a:pt x="754309" y="241789"/>
                  </a:lnTo>
                  <a:lnTo>
                    <a:pt x="756002" y="243111"/>
                  </a:lnTo>
                  <a:lnTo>
                    <a:pt x="760290" y="246804"/>
                  </a:lnTo>
                  <a:lnTo>
                    <a:pt x="761871" y="247357"/>
                  </a:lnTo>
                  <a:lnTo>
                    <a:pt x="763975" y="247424"/>
                  </a:lnTo>
                  <a:lnTo>
                    <a:pt x="766003" y="247496"/>
                  </a:lnTo>
                  <a:lnTo>
                    <a:pt x="767090" y="247451"/>
                  </a:lnTo>
                  <a:lnTo>
                    <a:pt x="768634" y="247157"/>
                  </a:lnTo>
                  <a:lnTo>
                    <a:pt x="769613" y="246419"/>
                  </a:lnTo>
                  <a:lnTo>
                    <a:pt x="770609" y="246069"/>
                  </a:lnTo>
                  <a:lnTo>
                    <a:pt x="771609" y="245796"/>
                  </a:lnTo>
                  <a:lnTo>
                    <a:pt x="773082" y="245656"/>
                  </a:lnTo>
                  <a:lnTo>
                    <a:pt x="775251" y="247193"/>
                  </a:lnTo>
                  <a:lnTo>
                    <a:pt x="776090" y="248551"/>
                  </a:lnTo>
                  <a:lnTo>
                    <a:pt x="776425" y="250860"/>
                  </a:lnTo>
                  <a:lnTo>
                    <a:pt x="776297" y="253262"/>
                  </a:lnTo>
                  <a:lnTo>
                    <a:pt x="775761" y="255219"/>
                  </a:lnTo>
                  <a:lnTo>
                    <a:pt x="774836" y="258973"/>
                  </a:lnTo>
                  <a:lnTo>
                    <a:pt x="773757" y="262734"/>
                  </a:lnTo>
                  <a:lnTo>
                    <a:pt x="776844" y="266333"/>
                  </a:lnTo>
                  <a:lnTo>
                    <a:pt x="778564" y="267622"/>
                  </a:lnTo>
                  <a:lnTo>
                    <a:pt x="779425" y="269201"/>
                  </a:lnTo>
                  <a:lnTo>
                    <a:pt x="780573" y="271926"/>
                  </a:lnTo>
                  <a:lnTo>
                    <a:pt x="780429" y="274651"/>
                  </a:lnTo>
                  <a:lnTo>
                    <a:pt x="781003" y="276659"/>
                  </a:lnTo>
                  <a:lnTo>
                    <a:pt x="782150" y="278809"/>
                  </a:lnTo>
                  <a:lnTo>
                    <a:pt x="783871" y="281248"/>
                  </a:lnTo>
                  <a:lnTo>
                    <a:pt x="785591" y="283828"/>
                  </a:lnTo>
                  <a:lnTo>
                    <a:pt x="787599" y="285835"/>
                  </a:lnTo>
                  <a:lnTo>
                    <a:pt x="788890" y="286983"/>
                  </a:lnTo>
                  <a:lnTo>
                    <a:pt x="790611" y="288991"/>
                  </a:lnTo>
                  <a:lnTo>
                    <a:pt x="793193" y="291859"/>
                  </a:lnTo>
                  <a:lnTo>
                    <a:pt x="794340" y="293293"/>
                  </a:lnTo>
                  <a:lnTo>
                    <a:pt x="795344" y="295158"/>
                  </a:lnTo>
                  <a:lnTo>
                    <a:pt x="795057" y="297882"/>
                  </a:lnTo>
                  <a:lnTo>
                    <a:pt x="793766" y="302041"/>
                  </a:lnTo>
                  <a:lnTo>
                    <a:pt x="793909" y="305054"/>
                  </a:lnTo>
                  <a:lnTo>
                    <a:pt x="794197" y="306774"/>
                  </a:lnTo>
                  <a:lnTo>
                    <a:pt x="793623" y="309930"/>
                  </a:lnTo>
                  <a:lnTo>
                    <a:pt x="795201" y="312940"/>
                  </a:lnTo>
                  <a:lnTo>
                    <a:pt x="798212" y="315954"/>
                  </a:lnTo>
                  <a:lnTo>
                    <a:pt x="801080" y="317816"/>
                  </a:lnTo>
                  <a:lnTo>
                    <a:pt x="803088" y="318390"/>
                  </a:lnTo>
                  <a:lnTo>
                    <a:pt x="805383" y="318533"/>
                  </a:lnTo>
                  <a:lnTo>
                    <a:pt x="808251" y="318821"/>
                  </a:lnTo>
                  <a:lnTo>
                    <a:pt x="810546" y="319396"/>
                  </a:lnTo>
                  <a:lnTo>
                    <a:pt x="812983" y="320541"/>
                  </a:lnTo>
                  <a:lnTo>
                    <a:pt x="815809" y="322135"/>
                  </a:lnTo>
                  <a:lnTo>
                    <a:pt x="818123" y="324857"/>
                  </a:lnTo>
                  <a:lnTo>
                    <a:pt x="818804" y="328126"/>
                  </a:lnTo>
                  <a:lnTo>
                    <a:pt x="819348" y="330714"/>
                  </a:lnTo>
                  <a:lnTo>
                    <a:pt x="819893" y="333706"/>
                  </a:lnTo>
                  <a:lnTo>
                    <a:pt x="819893" y="335613"/>
                  </a:lnTo>
                  <a:lnTo>
                    <a:pt x="819485" y="338202"/>
                  </a:lnTo>
                  <a:lnTo>
                    <a:pt x="819032" y="340112"/>
                  </a:lnTo>
                  <a:lnTo>
                    <a:pt x="811572" y="345313"/>
                  </a:lnTo>
                  <a:lnTo>
                    <a:pt x="802756" y="353903"/>
                  </a:lnTo>
                  <a:lnTo>
                    <a:pt x="798009" y="358424"/>
                  </a:lnTo>
                  <a:lnTo>
                    <a:pt x="793488" y="364077"/>
                  </a:lnTo>
                  <a:lnTo>
                    <a:pt x="786029" y="373341"/>
                  </a:lnTo>
                  <a:lnTo>
                    <a:pt x="781056" y="378539"/>
                  </a:lnTo>
                  <a:lnTo>
                    <a:pt x="776987" y="382160"/>
                  </a:lnTo>
                  <a:lnTo>
                    <a:pt x="772106" y="384232"/>
                  </a:lnTo>
                  <a:lnTo>
                    <a:pt x="769938" y="386255"/>
                  </a:lnTo>
                  <a:lnTo>
                    <a:pt x="768905" y="387537"/>
                  </a:lnTo>
                  <a:lnTo>
                    <a:pt x="766565" y="390960"/>
                  </a:lnTo>
                  <a:lnTo>
                    <a:pt x="764758" y="392351"/>
                  </a:lnTo>
                  <a:lnTo>
                    <a:pt x="761276" y="396364"/>
                  </a:lnTo>
                  <a:lnTo>
                    <a:pt x="760000" y="397425"/>
                  </a:lnTo>
                  <a:lnTo>
                    <a:pt x="758423" y="398728"/>
                  </a:lnTo>
                  <a:lnTo>
                    <a:pt x="756376" y="399973"/>
                  </a:lnTo>
                  <a:lnTo>
                    <a:pt x="754056" y="402081"/>
                  </a:lnTo>
                  <a:lnTo>
                    <a:pt x="750596" y="406559"/>
                  </a:lnTo>
                  <a:lnTo>
                    <a:pt x="749640" y="407835"/>
                  </a:lnTo>
                  <a:lnTo>
                    <a:pt x="747705" y="411562"/>
                  </a:lnTo>
                  <a:lnTo>
                    <a:pt x="744442" y="416604"/>
                  </a:lnTo>
                  <a:lnTo>
                    <a:pt x="740882" y="421352"/>
                  </a:lnTo>
                  <a:lnTo>
                    <a:pt x="736134" y="423132"/>
                  </a:lnTo>
                  <a:lnTo>
                    <a:pt x="728718" y="423132"/>
                  </a:lnTo>
                  <a:lnTo>
                    <a:pt x="726048" y="422242"/>
                  </a:lnTo>
                  <a:lnTo>
                    <a:pt x="721970" y="423020"/>
                  </a:lnTo>
                  <a:lnTo>
                    <a:pt x="719640" y="423640"/>
                  </a:lnTo>
                  <a:lnTo>
                    <a:pt x="717621" y="423485"/>
                  </a:lnTo>
                  <a:lnTo>
                    <a:pt x="715137" y="423175"/>
                  </a:lnTo>
                  <a:lnTo>
                    <a:pt x="713273" y="422087"/>
                  </a:lnTo>
                  <a:lnTo>
                    <a:pt x="712186" y="422865"/>
                  </a:lnTo>
                  <a:lnTo>
                    <a:pt x="711807" y="424912"/>
                  </a:lnTo>
                  <a:lnTo>
                    <a:pt x="708841" y="429663"/>
                  </a:lnTo>
                  <a:lnTo>
                    <a:pt x="706764" y="432625"/>
                  </a:lnTo>
                  <a:lnTo>
                    <a:pt x="701315" y="437928"/>
                  </a:lnTo>
                  <a:lnTo>
                    <a:pt x="700694" y="439946"/>
                  </a:lnTo>
                  <a:lnTo>
                    <a:pt x="698520" y="441656"/>
                  </a:lnTo>
                  <a:lnTo>
                    <a:pt x="696676" y="442120"/>
                  </a:lnTo>
                  <a:lnTo>
                    <a:pt x="688581" y="443673"/>
                  </a:lnTo>
                  <a:lnTo>
                    <a:pt x="687804" y="447245"/>
                  </a:lnTo>
                  <a:lnTo>
                    <a:pt x="687339" y="449575"/>
                  </a:lnTo>
                  <a:lnTo>
                    <a:pt x="685941" y="450508"/>
                  </a:lnTo>
                  <a:lnTo>
                    <a:pt x="683611" y="450663"/>
                  </a:lnTo>
                  <a:lnTo>
                    <a:pt x="682214" y="450195"/>
                  </a:lnTo>
                  <a:lnTo>
                    <a:pt x="680195" y="452993"/>
                  </a:lnTo>
                  <a:lnTo>
                    <a:pt x="678487" y="455632"/>
                  </a:lnTo>
                  <a:lnTo>
                    <a:pt x="677118" y="457728"/>
                  </a:lnTo>
                  <a:lnTo>
                    <a:pt x="676061" y="460249"/>
                  </a:lnTo>
                  <a:lnTo>
                    <a:pt x="675788" y="462892"/>
                  </a:lnTo>
                  <a:lnTo>
                    <a:pt x="674915" y="464171"/>
                  </a:lnTo>
                  <a:lnTo>
                    <a:pt x="674605" y="466346"/>
                  </a:lnTo>
                  <a:lnTo>
                    <a:pt x="675070" y="469141"/>
                  </a:lnTo>
                  <a:lnTo>
                    <a:pt x="678499" y="476711"/>
                  </a:lnTo>
                  <a:lnTo>
                    <a:pt x="678879" y="480022"/>
                  </a:lnTo>
                  <a:lnTo>
                    <a:pt x="680661" y="480945"/>
                  </a:lnTo>
                  <a:lnTo>
                    <a:pt x="682990" y="482807"/>
                  </a:lnTo>
                  <a:lnTo>
                    <a:pt x="684078" y="483430"/>
                  </a:lnTo>
                  <a:lnTo>
                    <a:pt x="684388" y="484672"/>
                  </a:lnTo>
                  <a:lnTo>
                    <a:pt x="684699" y="486689"/>
                  </a:lnTo>
                  <a:lnTo>
                    <a:pt x="685320" y="488555"/>
                  </a:lnTo>
                  <a:lnTo>
                    <a:pt x="685672" y="491118"/>
                  </a:lnTo>
                  <a:lnTo>
                    <a:pt x="687080" y="498336"/>
                  </a:lnTo>
                  <a:lnTo>
                    <a:pt x="685794" y="502722"/>
                  </a:lnTo>
                  <a:lnTo>
                    <a:pt x="684509" y="507112"/>
                  </a:lnTo>
                  <a:lnTo>
                    <a:pt x="683411" y="508704"/>
                  </a:lnTo>
                  <a:lnTo>
                    <a:pt x="681990" y="511781"/>
                  </a:lnTo>
                  <a:lnTo>
                    <a:pt x="680117" y="516966"/>
                  </a:lnTo>
                  <a:lnTo>
                    <a:pt x="679402" y="520167"/>
                  </a:lnTo>
                  <a:lnTo>
                    <a:pt x="678904" y="522974"/>
                  </a:lnTo>
                  <a:lnTo>
                    <a:pt x="678081" y="527267"/>
                  </a:lnTo>
                  <a:lnTo>
                    <a:pt x="677041" y="530174"/>
                  </a:lnTo>
                  <a:lnTo>
                    <a:pt x="676566" y="533521"/>
                  </a:lnTo>
                  <a:lnTo>
                    <a:pt x="671823" y="542461"/>
                  </a:lnTo>
                  <a:lnTo>
                    <a:pt x="669797" y="545952"/>
                  </a:lnTo>
                  <a:lnTo>
                    <a:pt x="668096" y="549736"/>
                  </a:lnTo>
                  <a:lnTo>
                    <a:pt x="666518" y="550341"/>
                  </a:lnTo>
                  <a:lnTo>
                    <a:pt x="669167" y="551996"/>
                  </a:lnTo>
                  <a:lnTo>
                    <a:pt x="669332" y="554645"/>
                  </a:lnTo>
                  <a:lnTo>
                    <a:pt x="668670" y="556632"/>
                  </a:lnTo>
                  <a:lnTo>
                    <a:pt x="669448" y="562759"/>
                  </a:lnTo>
                  <a:lnTo>
                    <a:pt x="673342" y="569178"/>
                  </a:lnTo>
                  <a:lnTo>
                    <a:pt x="675915" y="573622"/>
                  </a:lnTo>
                  <a:lnTo>
                    <a:pt x="677319" y="575961"/>
                  </a:lnTo>
                  <a:lnTo>
                    <a:pt x="679658" y="577598"/>
                  </a:lnTo>
                  <a:lnTo>
                    <a:pt x="681763" y="577364"/>
                  </a:lnTo>
                  <a:lnTo>
                    <a:pt x="684337" y="576662"/>
                  </a:lnTo>
                  <a:lnTo>
                    <a:pt x="688079" y="575493"/>
                  </a:lnTo>
                  <a:lnTo>
                    <a:pt x="689718" y="575960"/>
                  </a:lnTo>
                  <a:lnTo>
                    <a:pt x="692528" y="577826"/>
                  </a:lnTo>
                  <a:lnTo>
                    <a:pt x="695283" y="582048"/>
                  </a:lnTo>
                  <a:lnTo>
                    <a:pt x="697618" y="585587"/>
                  </a:lnTo>
                  <a:lnTo>
                    <a:pt x="699315" y="588770"/>
                  </a:lnTo>
                  <a:lnTo>
                    <a:pt x="700032" y="590906"/>
                  </a:lnTo>
                  <a:lnTo>
                    <a:pt x="701104" y="594035"/>
                  </a:lnTo>
                  <a:lnTo>
                    <a:pt x="702173" y="597087"/>
                  </a:lnTo>
                  <a:lnTo>
                    <a:pt x="704191" y="602267"/>
                  </a:lnTo>
                  <a:lnTo>
                    <a:pt x="705659" y="609092"/>
                  </a:lnTo>
                  <a:lnTo>
                    <a:pt x="705169" y="615614"/>
                  </a:lnTo>
                  <a:lnTo>
                    <a:pt x="704417" y="619748"/>
                  </a:lnTo>
                  <a:lnTo>
                    <a:pt x="703538" y="621021"/>
                  </a:lnTo>
                  <a:lnTo>
                    <a:pt x="703003" y="624761"/>
                  </a:lnTo>
                  <a:lnTo>
                    <a:pt x="701190" y="627774"/>
                  </a:lnTo>
                  <a:lnTo>
                    <a:pt x="700538" y="628886"/>
                  </a:lnTo>
                  <a:lnTo>
                    <a:pt x="699567" y="631556"/>
                  </a:lnTo>
                  <a:lnTo>
                    <a:pt x="698165" y="633318"/>
                  </a:lnTo>
                  <a:lnTo>
                    <a:pt x="696572" y="636016"/>
                  </a:lnTo>
                  <a:lnTo>
                    <a:pt x="694140" y="639135"/>
                  </a:lnTo>
                  <a:lnTo>
                    <a:pt x="690822" y="643294"/>
                  </a:lnTo>
                  <a:lnTo>
                    <a:pt x="687839" y="646283"/>
                  </a:lnTo>
                  <a:lnTo>
                    <a:pt x="684264" y="651693"/>
                  </a:lnTo>
                  <a:lnTo>
                    <a:pt x="682252" y="655490"/>
                  </a:lnTo>
                  <a:lnTo>
                    <a:pt x="679778" y="659384"/>
                  </a:lnTo>
                  <a:lnTo>
                    <a:pt x="678900" y="662440"/>
                  </a:lnTo>
                  <a:lnTo>
                    <a:pt x="676237" y="667346"/>
                  </a:lnTo>
                  <a:lnTo>
                    <a:pt x="675248" y="669633"/>
                  </a:lnTo>
                  <a:lnTo>
                    <a:pt x="674658" y="673913"/>
                  </a:lnTo>
                  <a:lnTo>
                    <a:pt x="675350" y="674892"/>
                  </a:lnTo>
                  <a:lnTo>
                    <a:pt x="675986" y="675794"/>
                  </a:lnTo>
                  <a:lnTo>
                    <a:pt x="678250" y="679494"/>
                  </a:lnTo>
                  <a:lnTo>
                    <a:pt x="680664" y="683030"/>
                  </a:lnTo>
                  <a:lnTo>
                    <a:pt x="682148" y="686684"/>
                  </a:lnTo>
                  <a:lnTo>
                    <a:pt x="682555" y="690615"/>
                  </a:lnTo>
                  <a:lnTo>
                    <a:pt x="683799" y="694123"/>
                  </a:lnTo>
                  <a:lnTo>
                    <a:pt x="684777" y="698649"/>
                  </a:lnTo>
                  <a:lnTo>
                    <a:pt x="685474" y="702103"/>
                  </a:lnTo>
                  <a:lnTo>
                    <a:pt x="685775" y="705417"/>
                  </a:lnTo>
                  <a:lnTo>
                    <a:pt x="686222" y="708494"/>
                  </a:lnTo>
                  <a:lnTo>
                    <a:pt x="686744" y="713272"/>
                  </a:lnTo>
                  <a:lnTo>
                    <a:pt x="687091" y="717592"/>
                  </a:lnTo>
                  <a:lnTo>
                    <a:pt x="686883" y="721702"/>
                  </a:lnTo>
                  <a:lnTo>
                    <a:pt x="686407" y="725050"/>
                  </a:lnTo>
                  <a:lnTo>
                    <a:pt x="686449" y="729536"/>
                  </a:lnTo>
                  <a:lnTo>
                    <a:pt x="686765" y="733163"/>
                  </a:lnTo>
                  <a:lnTo>
                    <a:pt x="687266" y="737474"/>
                  </a:lnTo>
                  <a:lnTo>
                    <a:pt x="688003" y="740077"/>
                  </a:lnTo>
                  <a:lnTo>
                    <a:pt x="688903" y="742826"/>
                  </a:lnTo>
                  <a:lnTo>
                    <a:pt x="689802" y="745575"/>
                  </a:lnTo>
                  <a:lnTo>
                    <a:pt x="692164" y="747954"/>
                  </a:lnTo>
                  <a:lnTo>
                    <a:pt x="697707" y="755387"/>
                  </a:lnTo>
                  <a:lnTo>
                    <a:pt x="700201" y="758999"/>
                  </a:lnTo>
                  <a:lnTo>
                    <a:pt x="706124" y="760922"/>
                  </a:lnTo>
                  <a:lnTo>
                    <a:pt x="708461" y="760980"/>
                  </a:lnTo>
                  <a:lnTo>
                    <a:pt x="711078" y="760329"/>
                  </a:lnTo>
                  <a:lnTo>
                    <a:pt x="714524" y="759026"/>
                  </a:lnTo>
                  <a:lnTo>
                    <a:pt x="717365" y="758136"/>
                  </a:lnTo>
                  <a:lnTo>
                    <a:pt x="720300" y="755691"/>
                  </a:lnTo>
                  <a:lnTo>
                    <a:pt x="723595" y="754594"/>
                  </a:lnTo>
                  <a:lnTo>
                    <a:pt x="727165" y="754044"/>
                  </a:lnTo>
                  <a:lnTo>
                    <a:pt x="732933" y="753771"/>
                  </a:lnTo>
                  <a:lnTo>
                    <a:pt x="738701" y="754867"/>
                  </a:lnTo>
                  <a:lnTo>
                    <a:pt x="744193" y="755144"/>
                  </a:lnTo>
                  <a:lnTo>
                    <a:pt x="750784" y="754318"/>
                  </a:lnTo>
                  <a:lnTo>
                    <a:pt x="755727" y="754867"/>
                  </a:lnTo>
                  <a:lnTo>
                    <a:pt x="760121" y="755421"/>
                  </a:lnTo>
                  <a:lnTo>
                    <a:pt x="762319" y="757337"/>
                  </a:lnTo>
                  <a:lnTo>
                    <a:pt x="767275" y="758552"/>
                  </a:lnTo>
                  <a:lnTo>
                    <a:pt x="768803" y="761432"/>
                  </a:lnTo>
                  <a:lnTo>
                    <a:pt x="771317" y="765505"/>
                  </a:lnTo>
                  <a:lnTo>
                    <a:pt x="773423" y="769133"/>
                  </a:lnTo>
                  <a:lnTo>
                    <a:pt x="775337" y="773698"/>
                  </a:lnTo>
                  <a:lnTo>
                    <a:pt x="777885" y="778546"/>
                  </a:lnTo>
                  <a:lnTo>
                    <a:pt x="779876" y="783109"/>
                  </a:lnTo>
                  <a:lnTo>
                    <a:pt x="781661" y="786517"/>
                  </a:lnTo>
                  <a:lnTo>
                    <a:pt x="785243" y="791863"/>
                  </a:lnTo>
                  <a:lnTo>
                    <a:pt x="785766" y="792960"/>
                  </a:lnTo>
                  <a:lnTo>
                    <a:pt x="786873" y="795280"/>
                  </a:lnTo>
                  <a:lnTo>
                    <a:pt x="788290" y="800949"/>
                  </a:lnTo>
                  <a:lnTo>
                    <a:pt x="789203" y="804005"/>
                  </a:lnTo>
                  <a:lnTo>
                    <a:pt x="789768" y="806229"/>
                  </a:lnTo>
                  <a:lnTo>
                    <a:pt x="791493" y="808632"/>
                  </a:lnTo>
                  <a:lnTo>
                    <a:pt x="792353" y="812763"/>
                  </a:lnTo>
                  <a:lnTo>
                    <a:pt x="792870" y="815344"/>
                  </a:lnTo>
                  <a:lnTo>
                    <a:pt x="793214" y="818270"/>
                  </a:lnTo>
                  <a:lnTo>
                    <a:pt x="793214" y="821025"/>
                  </a:lnTo>
                  <a:lnTo>
                    <a:pt x="793215" y="824123"/>
                  </a:lnTo>
                  <a:lnTo>
                    <a:pt x="793731" y="827051"/>
                  </a:lnTo>
                  <a:lnTo>
                    <a:pt x="794592" y="829804"/>
                  </a:lnTo>
                  <a:lnTo>
                    <a:pt x="795624" y="831700"/>
                  </a:lnTo>
                  <a:lnTo>
                    <a:pt x="795624" y="833419"/>
                  </a:lnTo>
                  <a:lnTo>
                    <a:pt x="793903" y="835830"/>
                  </a:lnTo>
                  <a:lnTo>
                    <a:pt x="792181" y="838756"/>
                  </a:lnTo>
                  <a:lnTo>
                    <a:pt x="790977" y="841685"/>
                  </a:lnTo>
                  <a:lnTo>
                    <a:pt x="789600" y="844093"/>
                  </a:lnTo>
                  <a:lnTo>
                    <a:pt x="787706" y="846159"/>
                  </a:lnTo>
                  <a:lnTo>
                    <a:pt x="786672" y="848571"/>
                  </a:lnTo>
                  <a:lnTo>
                    <a:pt x="787362" y="851496"/>
                  </a:lnTo>
                  <a:lnTo>
                    <a:pt x="787706" y="854078"/>
                  </a:lnTo>
                  <a:lnTo>
                    <a:pt x="787878" y="856317"/>
                  </a:lnTo>
                  <a:lnTo>
                    <a:pt x="788050" y="859931"/>
                  </a:lnTo>
                  <a:lnTo>
                    <a:pt x="790585" y="864208"/>
                  </a:lnTo>
                  <a:lnTo>
                    <a:pt x="791461" y="868583"/>
                  </a:lnTo>
                  <a:lnTo>
                    <a:pt x="791285" y="871730"/>
                  </a:lnTo>
                  <a:lnTo>
                    <a:pt x="787017" y="875424"/>
                  </a:lnTo>
                  <a:lnTo>
                    <a:pt x="785467" y="878006"/>
                  </a:lnTo>
                  <a:lnTo>
                    <a:pt x="784435" y="881277"/>
                  </a:lnTo>
                  <a:lnTo>
                    <a:pt x="784090" y="884549"/>
                  </a:lnTo>
                  <a:lnTo>
                    <a:pt x="784779" y="887131"/>
                  </a:lnTo>
                  <a:lnTo>
                    <a:pt x="786156" y="889197"/>
                  </a:lnTo>
                  <a:lnTo>
                    <a:pt x="787534" y="892122"/>
                  </a:lnTo>
                  <a:lnTo>
                    <a:pt x="788566" y="894877"/>
                  </a:lnTo>
                  <a:lnTo>
                    <a:pt x="792423" y="901366"/>
                  </a:lnTo>
                  <a:lnTo>
                    <a:pt x="793415" y="906979"/>
                  </a:lnTo>
                  <a:lnTo>
                    <a:pt x="794101" y="917426"/>
                  </a:lnTo>
                  <a:lnTo>
                    <a:pt x="795048" y="921214"/>
                  </a:lnTo>
                  <a:lnTo>
                    <a:pt x="795806" y="924625"/>
                  </a:lnTo>
                  <a:lnTo>
                    <a:pt x="795427" y="928790"/>
                  </a:lnTo>
                  <a:lnTo>
                    <a:pt x="795238" y="931062"/>
                  </a:lnTo>
                  <a:lnTo>
                    <a:pt x="794480" y="934664"/>
                  </a:lnTo>
                  <a:lnTo>
                    <a:pt x="793912" y="936937"/>
                  </a:lnTo>
                  <a:lnTo>
                    <a:pt x="793533" y="939777"/>
                  </a:lnTo>
                  <a:lnTo>
                    <a:pt x="793343" y="943188"/>
                  </a:lnTo>
                  <a:lnTo>
                    <a:pt x="793533" y="948492"/>
                  </a:lnTo>
                  <a:lnTo>
                    <a:pt x="793912" y="950576"/>
                  </a:lnTo>
                  <a:lnTo>
                    <a:pt x="794859" y="953984"/>
                  </a:lnTo>
                  <a:lnTo>
                    <a:pt x="796943" y="959291"/>
                  </a:lnTo>
                  <a:lnTo>
                    <a:pt x="800353" y="962699"/>
                  </a:lnTo>
                  <a:lnTo>
                    <a:pt x="805306" y="964929"/>
                  </a:lnTo>
                  <a:lnTo>
                    <a:pt x="808536" y="965533"/>
                  </a:lnTo>
                  <a:lnTo>
                    <a:pt x="812373" y="967350"/>
                  </a:lnTo>
                  <a:lnTo>
                    <a:pt x="814594" y="969774"/>
                  </a:lnTo>
                  <a:lnTo>
                    <a:pt x="817017" y="973407"/>
                  </a:lnTo>
                  <a:lnTo>
                    <a:pt x="818834" y="977447"/>
                  </a:lnTo>
                  <a:lnTo>
                    <a:pt x="820853" y="981889"/>
                  </a:lnTo>
                  <a:lnTo>
                    <a:pt x="823276" y="984313"/>
                  </a:lnTo>
                  <a:lnTo>
                    <a:pt x="825497" y="986734"/>
                  </a:lnTo>
                  <a:lnTo>
                    <a:pt x="827516" y="992994"/>
                  </a:lnTo>
                  <a:lnTo>
                    <a:pt x="827920" y="999859"/>
                  </a:lnTo>
                  <a:lnTo>
                    <a:pt x="826103" y="1003088"/>
                  </a:lnTo>
                  <a:lnTo>
                    <a:pt x="823478" y="1006321"/>
                  </a:lnTo>
                  <a:lnTo>
                    <a:pt x="823881" y="1007934"/>
                  </a:lnTo>
                  <a:lnTo>
                    <a:pt x="825497" y="1010157"/>
                  </a:lnTo>
                  <a:lnTo>
                    <a:pt x="828526" y="1010962"/>
                  </a:lnTo>
                  <a:lnTo>
                    <a:pt x="830141" y="1014598"/>
                  </a:lnTo>
                  <a:lnTo>
                    <a:pt x="831555" y="1019443"/>
                  </a:lnTo>
                  <a:lnTo>
                    <a:pt x="832766" y="1025300"/>
                  </a:lnTo>
                  <a:lnTo>
                    <a:pt x="834583" y="1030346"/>
                  </a:lnTo>
                  <a:lnTo>
                    <a:pt x="838015" y="1033174"/>
                  </a:lnTo>
                  <a:lnTo>
                    <a:pt x="839833" y="1037211"/>
                  </a:lnTo>
                  <a:lnTo>
                    <a:pt x="840842" y="1040643"/>
                  </a:lnTo>
                  <a:lnTo>
                    <a:pt x="841246" y="1043875"/>
                  </a:lnTo>
                  <a:lnTo>
                    <a:pt x="841044" y="1049124"/>
                  </a:lnTo>
                  <a:lnTo>
                    <a:pt x="840842" y="1051548"/>
                  </a:lnTo>
                  <a:lnTo>
                    <a:pt x="841246" y="1053969"/>
                  </a:lnTo>
                  <a:lnTo>
                    <a:pt x="843063" y="1056193"/>
                  </a:lnTo>
                  <a:lnTo>
                    <a:pt x="844275" y="1058413"/>
                  </a:lnTo>
                  <a:lnTo>
                    <a:pt x="845284" y="1062250"/>
                  </a:lnTo>
                  <a:lnTo>
                    <a:pt x="847304" y="1065075"/>
                  </a:lnTo>
                  <a:lnTo>
                    <a:pt x="848919" y="1068104"/>
                  </a:lnTo>
                  <a:lnTo>
                    <a:pt x="851947" y="1070932"/>
                  </a:lnTo>
                  <a:lnTo>
                    <a:pt x="848852" y="1082557"/>
                  </a:lnTo>
                  <a:lnTo>
                    <a:pt x="849207" y="1091071"/>
                  </a:lnTo>
                  <a:lnTo>
                    <a:pt x="849359" y="1099203"/>
                  </a:lnTo>
                  <a:lnTo>
                    <a:pt x="846578" y="1099219"/>
                  </a:lnTo>
                  <a:lnTo>
                    <a:pt x="843545" y="1099267"/>
                  </a:lnTo>
                  <a:lnTo>
                    <a:pt x="841673" y="1099188"/>
                  </a:lnTo>
                  <a:lnTo>
                    <a:pt x="837302" y="1098906"/>
                  </a:lnTo>
                  <a:lnTo>
                    <a:pt x="833694" y="1098280"/>
                  </a:lnTo>
                  <a:lnTo>
                    <a:pt x="831390" y="1097213"/>
                  </a:lnTo>
                  <a:lnTo>
                    <a:pt x="827255" y="1096998"/>
                  </a:lnTo>
                  <a:lnTo>
                    <a:pt x="823104" y="1096393"/>
                  </a:lnTo>
                  <a:lnTo>
                    <a:pt x="818837" y="1094944"/>
                  </a:lnTo>
                  <a:lnTo>
                    <a:pt x="813914" y="1092748"/>
                  </a:lnTo>
                  <a:lnTo>
                    <a:pt x="808106" y="1089893"/>
                  </a:lnTo>
                  <a:lnTo>
                    <a:pt x="805265" y="1089003"/>
                  </a:lnTo>
                  <a:lnTo>
                    <a:pt x="802133" y="1086812"/>
                  </a:lnTo>
                  <a:lnTo>
                    <a:pt x="799592" y="1085680"/>
                  </a:lnTo>
                  <a:lnTo>
                    <a:pt x="796487" y="1084103"/>
                  </a:lnTo>
                  <a:lnTo>
                    <a:pt x="794491" y="1082948"/>
                  </a:lnTo>
                  <a:lnTo>
                    <a:pt x="791426" y="1082301"/>
                  </a:lnTo>
                  <a:lnTo>
                    <a:pt x="788359" y="1081576"/>
                  </a:lnTo>
                  <a:lnTo>
                    <a:pt x="784792" y="1081876"/>
                  </a:lnTo>
                  <a:lnTo>
                    <a:pt x="782435" y="1083137"/>
                  </a:lnTo>
                  <a:lnTo>
                    <a:pt x="780212" y="1083924"/>
                  </a:lnTo>
                  <a:lnTo>
                    <a:pt x="778692" y="1084759"/>
                  </a:lnTo>
                  <a:lnTo>
                    <a:pt x="776463" y="1087174"/>
                  </a:lnTo>
                  <a:lnTo>
                    <a:pt x="775177" y="1088001"/>
                  </a:lnTo>
                  <a:lnTo>
                    <a:pt x="771593" y="1089698"/>
                  </a:lnTo>
                  <a:lnTo>
                    <a:pt x="767763" y="1091093"/>
                  </a:lnTo>
                  <a:lnTo>
                    <a:pt x="762824" y="1092071"/>
                  </a:lnTo>
                  <a:lnTo>
                    <a:pt x="756035" y="1091655"/>
                  </a:lnTo>
                  <a:lnTo>
                    <a:pt x="751968" y="1091205"/>
                  </a:lnTo>
                  <a:lnTo>
                    <a:pt x="746630" y="1090184"/>
                  </a:lnTo>
                  <a:lnTo>
                    <a:pt x="740628" y="1085279"/>
                  </a:lnTo>
                  <a:lnTo>
                    <a:pt x="740075" y="1078647"/>
                  </a:lnTo>
                  <a:lnTo>
                    <a:pt x="738049" y="1072754"/>
                  </a:lnTo>
                  <a:lnTo>
                    <a:pt x="736944" y="1068517"/>
                  </a:lnTo>
                  <a:lnTo>
                    <a:pt x="725893" y="1062071"/>
                  </a:lnTo>
                  <a:lnTo>
                    <a:pt x="715212" y="1058389"/>
                  </a:lnTo>
                  <a:lnTo>
                    <a:pt x="709050" y="1054568"/>
                  </a:lnTo>
                  <a:lnTo>
                    <a:pt x="706003" y="1052679"/>
                  </a:lnTo>
                  <a:lnTo>
                    <a:pt x="699925" y="1056731"/>
                  </a:lnTo>
                  <a:lnTo>
                    <a:pt x="693479" y="1058571"/>
                  </a:lnTo>
                  <a:lnTo>
                    <a:pt x="685744" y="1060598"/>
                  </a:lnTo>
                  <a:lnTo>
                    <a:pt x="679850" y="1062439"/>
                  </a:lnTo>
                  <a:lnTo>
                    <a:pt x="674325" y="1066676"/>
                  </a:lnTo>
                  <a:lnTo>
                    <a:pt x="669526" y="1069033"/>
                  </a:lnTo>
                  <a:lnTo>
                    <a:pt x="664605" y="1070263"/>
                  </a:lnTo>
                  <a:lnTo>
                    <a:pt x="659829" y="1072174"/>
                  </a:lnTo>
                  <a:lnTo>
                    <a:pt x="655320" y="1075843"/>
                  </a:lnTo>
                  <a:lnTo>
                    <a:pt x="653055" y="1077408"/>
                  </a:lnTo>
                  <a:lnTo>
                    <a:pt x="648995" y="1080670"/>
                  </a:lnTo>
                  <a:lnTo>
                    <a:pt x="643521" y="1085385"/>
                  </a:lnTo>
                  <a:lnTo>
                    <a:pt x="639651" y="1089416"/>
                  </a:lnTo>
                  <a:lnTo>
                    <a:pt x="635139" y="1093007"/>
                  </a:lnTo>
                  <a:lnTo>
                    <a:pt x="633124" y="1094947"/>
                  </a:lnTo>
                  <a:lnTo>
                    <a:pt x="628571" y="1097612"/>
                  </a:lnTo>
                  <a:lnTo>
                    <a:pt x="610585" y="1104546"/>
                  </a:lnTo>
                  <a:lnTo>
                    <a:pt x="606434" y="1105722"/>
                  </a:lnTo>
                  <a:lnTo>
                    <a:pt x="597554" y="1107329"/>
                  </a:lnTo>
                  <a:lnTo>
                    <a:pt x="593284" y="1107581"/>
                  </a:lnTo>
                  <a:lnTo>
                    <a:pt x="589183" y="1106357"/>
                  </a:lnTo>
                  <a:lnTo>
                    <a:pt x="581642" y="1104811"/>
                  </a:lnTo>
                  <a:lnTo>
                    <a:pt x="578075" y="1103334"/>
                  </a:lnTo>
                  <a:lnTo>
                    <a:pt x="571724" y="1102280"/>
                  </a:lnTo>
                  <a:lnTo>
                    <a:pt x="559802" y="1100218"/>
                  </a:lnTo>
                  <a:lnTo>
                    <a:pt x="550239" y="1098678"/>
                  </a:lnTo>
                  <a:lnTo>
                    <a:pt x="540739" y="1098605"/>
                  </a:lnTo>
                  <a:lnTo>
                    <a:pt x="536679" y="1098307"/>
                  </a:lnTo>
                  <a:lnTo>
                    <a:pt x="531457" y="1098137"/>
                  </a:lnTo>
                  <a:lnTo>
                    <a:pt x="528953" y="1097855"/>
                  </a:lnTo>
                  <a:lnTo>
                    <a:pt x="526926" y="1097782"/>
                  </a:lnTo>
                  <a:lnTo>
                    <a:pt x="522488" y="1097733"/>
                  </a:lnTo>
                  <a:lnTo>
                    <a:pt x="519211" y="1097560"/>
                  </a:lnTo>
                  <a:lnTo>
                    <a:pt x="516711" y="1097353"/>
                  </a:lnTo>
                  <a:lnTo>
                    <a:pt x="508611" y="1099003"/>
                  </a:lnTo>
                  <a:lnTo>
                    <a:pt x="504940" y="1100470"/>
                  </a:lnTo>
                  <a:lnTo>
                    <a:pt x="500191" y="1102213"/>
                  </a:lnTo>
                  <a:lnTo>
                    <a:pt x="495094" y="1104899"/>
                  </a:lnTo>
                  <a:lnTo>
                    <a:pt x="492769" y="1106047"/>
                  </a:lnTo>
                  <a:lnTo>
                    <a:pt x="492354" y="1106251"/>
                  </a:lnTo>
                  <a:lnTo>
                    <a:pt x="489609" y="1107602"/>
                  </a:lnTo>
                  <a:lnTo>
                    <a:pt x="485094" y="1109337"/>
                  </a:lnTo>
                  <a:lnTo>
                    <a:pt x="481352" y="1110962"/>
                  </a:lnTo>
                  <a:lnTo>
                    <a:pt x="474650" y="1114334"/>
                  </a:lnTo>
                  <a:lnTo>
                    <a:pt x="469307" y="1116721"/>
                  </a:lnTo>
                  <a:lnTo>
                    <a:pt x="465737" y="1118726"/>
                  </a:lnTo>
                  <a:lnTo>
                    <a:pt x="453826" y="1127499"/>
                  </a:lnTo>
                  <a:lnTo>
                    <a:pt x="451385" y="1130388"/>
                  </a:lnTo>
                  <a:lnTo>
                    <a:pt x="448909" y="1132502"/>
                  </a:lnTo>
                  <a:lnTo>
                    <a:pt x="444644" y="1136391"/>
                  </a:lnTo>
                  <a:lnTo>
                    <a:pt x="440744" y="1139726"/>
                  </a:lnTo>
                  <a:lnTo>
                    <a:pt x="438484" y="1141445"/>
                  </a:lnTo>
                  <a:lnTo>
                    <a:pt x="435496" y="1144276"/>
                  </a:lnTo>
                  <a:lnTo>
                    <a:pt x="432261" y="1146810"/>
                  </a:lnTo>
                  <a:lnTo>
                    <a:pt x="423844" y="1151877"/>
                  </a:lnTo>
                  <a:lnTo>
                    <a:pt x="420926" y="1152772"/>
                  </a:lnTo>
                  <a:lnTo>
                    <a:pt x="418258" y="1154043"/>
                  </a:lnTo>
                  <a:lnTo>
                    <a:pt x="414229" y="1156221"/>
                  </a:lnTo>
                  <a:lnTo>
                    <a:pt x="409733" y="1158420"/>
                  </a:lnTo>
                  <a:lnTo>
                    <a:pt x="407538" y="1159826"/>
                  </a:lnTo>
                  <a:lnTo>
                    <a:pt x="403384" y="1162706"/>
                  </a:lnTo>
                  <a:lnTo>
                    <a:pt x="398666" y="1165145"/>
                  </a:lnTo>
                  <a:lnTo>
                    <a:pt x="394079" y="1167038"/>
                  </a:lnTo>
                  <a:lnTo>
                    <a:pt x="391644" y="1168299"/>
                  </a:lnTo>
                  <a:lnTo>
                    <a:pt x="388010" y="1168836"/>
                  </a:lnTo>
                  <a:lnTo>
                    <a:pt x="383922" y="1169702"/>
                  </a:lnTo>
                  <a:lnTo>
                    <a:pt x="380832" y="1170215"/>
                  </a:lnTo>
                  <a:lnTo>
                    <a:pt x="378140" y="1170944"/>
                  </a:lnTo>
                  <a:lnTo>
                    <a:pt x="373742" y="1173602"/>
                  </a:lnTo>
                  <a:lnTo>
                    <a:pt x="370419" y="1175907"/>
                  </a:lnTo>
                  <a:lnTo>
                    <a:pt x="367596" y="1178963"/>
                  </a:lnTo>
                  <a:lnTo>
                    <a:pt x="362814" y="1181715"/>
                  </a:lnTo>
                  <a:lnTo>
                    <a:pt x="359605" y="1183086"/>
                  </a:lnTo>
                  <a:lnTo>
                    <a:pt x="351547" y="1187445"/>
                  </a:lnTo>
                  <a:lnTo>
                    <a:pt x="345923" y="1188760"/>
                  </a:lnTo>
                  <a:lnTo>
                    <a:pt x="340173" y="1188997"/>
                  </a:lnTo>
                  <a:lnTo>
                    <a:pt x="338819" y="1188280"/>
                  </a:lnTo>
                  <a:lnTo>
                    <a:pt x="333782" y="1187017"/>
                  </a:lnTo>
                  <a:lnTo>
                    <a:pt x="331505" y="1186570"/>
                  </a:lnTo>
                  <a:lnTo>
                    <a:pt x="327917" y="1186406"/>
                  </a:lnTo>
                  <a:lnTo>
                    <a:pt x="323874" y="1186497"/>
                  </a:lnTo>
                  <a:lnTo>
                    <a:pt x="313148" y="1186861"/>
                  </a:lnTo>
                  <a:lnTo>
                    <a:pt x="306582" y="1187986"/>
                  </a:lnTo>
                  <a:lnTo>
                    <a:pt x="289764" y="1191388"/>
                  </a:lnTo>
                  <a:lnTo>
                    <a:pt x="285660" y="1191864"/>
                  </a:lnTo>
                  <a:lnTo>
                    <a:pt x="280877" y="1192836"/>
                  </a:lnTo>
                  <a:lnTo>
                    <a:pt x="276672" y="1194559"/>
                  </a:lnTo>
                  <a:lnTo>
                    <a:pt x="272395" y="1194657"/>
                  </a:lnTo>
                  <a:lnTo>
                    <a:pt x="268059" y="1195145"/>
                  </a:lnTo>
                  <a:lnTo>
                    <a:pt x="263670" y="1196257"/>
                  </a:lnTo>
                  <a:lnTo>
                    <a:pt x="260780" y="1199550"/>
                  </a:lnTo>
                  <a:lnTo>
                    <a:pt x="256633" y="1204365"/>
                  </a:lnTo>
                  <a:lnTo>
                    <a:pt x="253014" y="1208769"/>
                  </a:lnTo>
                  <a:lnTo>
                    <a:pt x="250165" y="1212989"/>
                  </a:lnTo>
                  <a:lnTo>
                    <a:pt x="248260" y="1215698"/>
                  </a:lnTo>
                  <a:lnTo>
                    <a:pt x="244774" y="1219507"/>
                  </a:lnTo>
                  <a:lnTo>
                    <a:pt x="244828" y="1217311"/>
                  </a:lnTo>
                  <a:lnTo>
                    <a:pt x="244602" y="1215695"/>
                  </a:lnTo>
                  <a:lnTo>
                    <a:pt x="244054" y="1213861"/>
                  </a:lnTo>
                  <a:lnTo>
                    <a:pt x="243013" y="1211427"/>
                  </a:lnTo>
                  <a:lnTo>
                    <a:pt x="241288" y="1207627"/>
                  </a:lnTo>
                  <a:lnTo>
                    <a:pt x="239085" y="1205319"/>
                  </a:lnTo>
                  <a:lnTo>
                    <a:pt x="237648" y="1202749"/>
                  </a:lnTo>
                  <a:lnTo>
                    <a:pt x="235917" y="1198794"/>
                  </a:lnTo>
                  <a:lnTo>
                    <a:pt x="233940" y="1196321"/>
                  </a:lnTo>
                  <a:lnTo>
                    <a:pt x="233049" y="1193727"/>
                  </a:lnTo>
                  <a:lnTo>
                    <a:pt x="230368" y="1189426"/>
                  </a:lnTo>
                  <a:lnTo>
                    <a:pt x="228296" y="1186570"/>
                  </a:lnTo>
                  <a:lnTo>
                    <a:pt x="227190" y="1182670"/>
                  </a:lnTo>
                  <a:lnTo>
                    <a:pt x="226544" y="1180373"/>
                  </a:lnTo>
                  <a:lnTo>
                    <a:pt x="222890" y="1173405"/>
                  </a:lnTo>
                  <a:lnTo>
                    <a:pt x="220305" y="1169486"/>
                  </a:lnTo>
                  <a:lnTo>
                    <a:pt x="218688" y="1164601"/>
                  </a:lnTo>
                  <a:lnTo>
                    <a:pt x="215905" y="1163247"/>
                  </a:lnTo>
                  <a:lnTo>
                    <a:pt x="214725" y="1162985"/>
                  </a:lnTo>
                  <a:lnTo>
                    <a:pt x="212053" y="1162399"/>
                  </a:lnTo>
                  <a:lnTo>
                    <a:pt x="209773" y="1161873"/>
                  </a:lnTo>
                  <a:lnTo>
                    <a:pt x="205087" y="1161524"/>
                  </a:lnTo>
                  <a:lnTo>
                    <a:pt x="203824" y="1161111"/>
                  </a:lnTo>
                  <a:lnTo>
                    <a:pt x="200824" y="1160151"/>
                  </a:lnTo>
                  <a:lnTo>
                    <a:pt x="199060" y="1158987"/>
                  </a:lnTo>
                  <a:lnTo>
                    <a:pt x="196567" y="1157156"/>
                  </a:lnTo>
                  <a:lnTo>
                    <a:pt x="193431" y="1154884"/>
                  </a:lnTo>
                  <a:lnTo>
                    <a:pt x="189606" y="1151096"/>
                  </a:lnTo>
                  <a:lnTo>
                    <a:pt x="186721" y="1149203"/>
                  </a:lnTo>
                  <a:lnTo>
                    <a:pt x="183142" y="1145713"/>
                  </a:lnTo>
                  <a:lnTo>
                    <a:pt x="180725" y="1142099"/>
                  </a:lnTo>
                  <a:lnTo>
                    <a:pt x="178056" y="1139808"/>
                  </a:lnTo>
                  <a:lnTo>
                    <a:pt x="174251" y="1134705"/>
                  </a:lnTo>
                  <a:lnTo>
                    <a:pt x="171172" y="1130188"/>
                  </a:lnTo>
                  <a:lnTo>
                    <a:pt x="168674" y="1126497"/>
                  </a:lnTo>
                  <a:lnTo>
                    <a:pt x="168007" y="1120178"/>
                  </a:lnTo>
                  <a:lnTo>
                    <a:pt x="167137" y="1118125"/>
                  </a:lnTo>
                  <a:lnTo>
                    <a:pt x="164619" y="1112192"/>
                  </a:lnTo>
                  <a:lnTo>
                    <a:pt x="164533" y="1106700"/>
                  </a:lnTo>
                  <a:lnTo>
                    <a:pt x="164386" y="1103380"/>
                  </a:lnTo>
                  <a:lnTo>
                    <a:pt x="165115" y="1100485"/>
                  </a:lnTo>
                  <a:lnTo>
                    <a:pt x="165965" y="1096812"/>
                  </a:lnTo>
                  <a:lnTo>
                    <a:pt x="168362" y="1092921"/>
                  </a:lnTo>
                  <a:lnTo>
                    <a:pt x="168663" y="1092350"/>
                  </a:lnTo>
                  <a:lnTo>
                    <a:pt x="170445" y="1088966"/>
                  </a:lnTo>
                  <a:lnTo>
                    <a:pt x="174044" y="1084097"/>
                  </a:lnTo>
                  <a:lnTo>
                    <a:pt x="177468" y="1078768"/>
                  </a:lnTo>
                  <a:lnTo>
                    <a:pt x="183781" y="1068371"/>
                  </a:lnTo>
                  <a:lnTo>
                    <a:pt x="187495" y="1062565"/>
                  </a:lnTo>
                  <a:lnTo>
                    <a:pt x="188899" y="1059102"/>
                  </a:lnTo>
                  <a:lnTo>
                    <a:pt x="193004" y="1053361"/>
                  </a:lnTo>
                  <a:lnTo>
                    <a:pt x="194943" y="1049644"/>
                  </a:lnTo>
                  <a:lnTo>
                    <a:pt x="197058" y="1041123"/>
                  </a:lnTo>
                  <a:lnTo>
                    <a:pt x="199215" y="1037086"/>
                  </a:lnTo>
                  <a:lnTo>
                    <a:pt x="199919" y="1033650"/>
                  </a:lnTo>
                  <a:lnTo>
                    <a:pt x="201394" y="1028249"/>
                  </a:lnTo>
                  <a:lnTo>
                    <a:pt x="202642" y="1024792"/>
                  </a:lnTo>
                  <a:lnTo>
                    <a:pt x="203707" y="1017165"/>
                  </a:lnTo>
                  <a:lnTo>
                    <a:pt x="203131" y="1011150"/>
                  </a:lnTo>
                  <a:lnTo>
                    <a:pt x="202511" y="1005913"/>
                  </a:lnTo>
                  <a:lnTo>
                    <a:pt x="200983" y="1001256"/>
                  </a:lnTo>
                  <a:lnTo>
                    <a:pt x="199161" y="996998"/>
                  </a:lnTo>
                  <a:lnTo>
                    <a:pt x="197112" y="992903"/>
                  </a:lnTo>
                  <a:lnTo>
                    <a:pt x="194855" y="991138"/>
                  </a:lnTo>
                  <a:lnTo>
                    <a:pt x="192481" y="984969"/>
                  </a:lnTo>
                  <a:lnTo>
                    <a:pt x="191500" y="980363"/>
                  </a:lnTo>
                  <a:lnTo>
                    <a:pt x="190583" y="975448"/>
                  </a:lnTo>
                  <a:lnTo>
                    <a:pt x="190155" y="967495"/>
                  </a:lnTo>
                  <a:lnTo>
                    <a:pt x="189623" y="964266"/>
                  </a:lnTo>
                  <a:lnTo>
                    <a:pt x="187865" y="959695"/>
                  </a:lnTo>
                  <a:lnTo>
                    <a:pt x="186127" y="953808"/>
                  </a:lnTo>
                  <a:lnTo>
                    <a:pt x="185173" y="949823"/>
                  </a:lnTo>
                  <a:lnTo>
                    <a:pt x="183841" y="946086"/>
                  </a:lnTo>
                  <a:lnTo>
                    <a:pt x="182566" y="941882"/>
                  </a:lnTo>
                  <a:lnTo>
                    <a:pt x="180879" y="938933"/>
                  </a:lnTo>
                  <a:lnTo>
                    <a:pt x="179821" y="936113"/>
                  </a:lnTo>
                  <a:lnTo>
                    <a:pt x="178549" y="931985"/>
                  </a:lnTo>
                  <a:lnTo>
                    <a:pt x="178720" y="928805"/>
                  </a:lnTo>
                  <a:lnTo>
                    <a:pt x="179090" y="923063"/>
                  </a:lnTo>
                  <a:lnTo>
                    <a:pt x="180318" y="919142"/>
                  </a:lnTo>
                  <a:lnTo>
                    <a:pt x="181593" y="912745"/>
                  </a:lnTo>
                  <a:lnTo>
                    <a:pt x="183655" y="908325"/>
                  </a:lnTo>
                  <a:lnTo>
                    <a:pt x="185934" y="903510"/>
                  </a:lnTo>
                  <a:lnTo>
                    <a:pt x="188935" y="897425"/>
                  </a:lnTo>
                  <a:lnTo>
                    <a:pt x="193019" y="887662"/>
                  </a:lnTo>
                  <a:lnTo>
                    <a:pt x="193321" y="882155"/>
                  </a:lnTo>
                  <a:lnTo>
                    <a:pt x="192357" y="877936"/>
                  </a:lnTo>
                  <a:lnTo>
                    <a:pt x="189633" y="872632"/>
                  </a:lnTo>
                  <a:lnTo>
                    <a:pt x="186314" y="869749"/>
                  </a:lnTo>
                  <a:lnTo>
                    <a:pt x="182960" y="867799"/>
                  </a:lnTo>
                  <a:lnTo>
                    <a:pt x="180446" y="867283"/>
                  </a:lnTo>
                  <a:lnTo>
                    <a:pt x="173193" y="865183"/>
                  </a:lnTo>
                  <a:lnTo>
                    <a:pt x="169200" y="864652"/>
                  </a:lnTo>
                  <a:lnTo>
                    <a:pt x="165858" y="863008"/>
                  </a:lnTo>
                  <a:lnTo>
                    <a:pt x="161610" y="858464"/>
                  </a:lnTo>
                  <a:lnTo>
                    <a:pt x="156220" y="850946"/>
                  </a:lnTo>
                  <a:lnTo>
                    <a:pt x="151888" y="846250"/>
                  </a:lnTo>
                  <a:lnTo>
                    <a:pt x="148509" y="841979"/>
                  </a:lnTo>
                  <a:lnTo>
                    <a:pt x="143527" y="836690"/>
                  </a:lnTo>
                  <a:lnTo>
                    <a:pt x="139746" y="832125"/>
                  </a:lnTo>
                  <a:lnTo>
                    <a:pt x="136045" y="825851"/>
                  </a:lnTo>
                  <a:lnTo>
                    <a:pt x="134493" y="822434"/>
                  </a:lnTo>
                  <a:lnTo>
                    <a:pt x="134631" y="818482"/>
                  </a:lnTo>
                  <a:lnTo>
                    <a:pt x="134937" y="816611"/>
                  </a:lnTo>
                  <a:lnTo>
                    <a:pt x="135562" y="814883"/>
                  </a:lnTo>
                  <a:lnTo>
                    <a:pt x="136888" y="813203"/>
                  </a:lnTo>
                  <a:lnTo>
                    <a:pt x="144921" y="805596"/>
                  </a:lnTo>
                  <a:lnTo>
                    <a:pt x="153424" y="796210"/>
                  </a:lnTo>
                  <a:lnTo>
                    <a:pt x="156612" y="793729"/>
                  </a:lnTo>
                  <a:lnTo>
                    <a:pt x="158738" y="790894"/>
                  </a:lnTo>
                  <a:lnTo>
                    <a:pt x="159446" y="787528"/>
                  </a:lnTo>
                  <a:lnTo>
                    <a:pt x="159978" y="785226"/>
                  </a:lnTo>
                  <a:lnTo>
                    <a:pt x="161572" y="783455"/>
                  </a:lnTo>
                  <a:lnTo>
                    <a:pt x="163698" y="782036"/>
                  </a:lnTo>
                  <a:lnTo>
                    <a:pt x="166340" y="780332"/>
                  </a:lnTo>
                  <a:lnTo>
                    <a:pt x="166355" y="776547"/>
                  </a:lnTo>
                  <a:lnTo>
                    <a:pt x="166532" y="773358"/>
                  </a:lnTo>
                  <a:lnTo>
                    <a:pt x="166886" y="770347"/>
                  </a:lnTo>
                  <a:lnTo>
                    <a:pt x="167156" y="767066"/>
                  </a:lnTo>
                  <a:lnTo>
                    <a:pt x="165666" y="763257"/>
                  </a:lnTo>
                  <a:lnTo>
                    <a:pt x="163310" y="761034"/>
                  </a:lnTo>
                  <a:lnTo>
                    <a:pt x="160658" y="759129"/>
                  </a:lnTo>
                  <a:lnTo>
                    <a:pt x="157729" y="758011"/>
                  </a:lnTo>
                  <a:lnTo>
                    <a:pt x="154195" y="757307"/>
                  </a:lnTo>
                  <a:lnTo>
                    <a:pt x="150844" y="755432"/>
                  </a:lnTo>
                  <a:lnTo>
                    <a:pt x="148364" y="753911"/>
                  </a:lnTo>
                  <a:lnTo>
                    <a:pt x="144866" y="750493"/>
                  </a:lnTo>
                  <a:lnTo>
                    <a:pt x="136647" y="746383"/>
                  </a:lnTo>
                  <a:lnTo>
                    <a:pt x="130114" y="740317"/>
                  </a:lnTo>
                  <a:lnTo>
                    <a:pt x="126381" y="734253"/>
                  </a:lnTo>
                  <a:lnTo>
                    <a:pt x="124048" y="729117"/>
                  </a:lnTo>
                  <a:lnTo>
                    <a:pt x="122647" y="722118"/>
                  </a:lnTo>
                  <a:lnTo>
                    <a:pt x="122648" y="715119"/>
                  </a:lnTo>
                  <a:lnTo>
                    <a:pt x="123115" y="711386"/>
                  </a:lnTo>
                  <a:lnTo>
                    <a:pt x="121248" y="705320"/>
                  </a:lnTo>
                  <a:lnTo>
                    <a:pt x="114295" y="701450"/>
                  </a:lnTo>
                  <a:lnTo>
                    <a:pt x="106448" y="699995"/>
                  </a:lnTo>
                  <a:lnTo>
                    <a:pt x="101559" y="698570"/>
                  </a:lnTo>
                  <a:lnTo>
                    <a:pt x="98640" y="697686"/>
                  </a:lnTo>
                  <a:lnTo>
                    <a:pt x="94705" y="696687"/>
                  </a:lnTo>
                  <a:lnTo>
                    <a:pt x="89150" y="694284"/>
                  </a:lnTo>
                  <a:lnTo>
                    <a:pt x="86299" y="693163"/>
                  </a:lnTo>
                  <a:lnTo>
                    <a:pt x="82262" y="691626"/>
                  </a:lnTo>
                  <a:lnTo>
                    <a:pt x="79504" y="689111"/>
                  </a:lnTo>
                  <a:lnTo>
                    <a:pt x="75801" y="686322"/>
                  </a:lnTo>
                  <a:lnTo>
                    <a:pt x="72250" y="683448"/>
                  </a:lnTo>
                  <a:lnTo>
                    <a:pt x="68715" y="679184"/>
                  </a:lnTo>
                  <a:lnTo>
                    <a:pt x="66142" y="673795"/>
                  </a:lnTo>
                  <a:lnTo>
                    <a:pt x="68113" y="668187"/>
                  </a:lnTo>
                  <a:lnTo>
                    <a:pt x="70070" y="664469"/>
                  </a:lnTo>
                  <a:lnTo>
                    <a:pt x="71831" y="660946"/>
                  </a:lnTo>
                  <a:lnTo>
                    <a:pt x="73788" y="656641"/>
                  </a:lnTo>
                  <a:lnTo>
                    <a:pt x="76667" y="649448"/>
                  </a:lnTo>
                  <a:lnTo>
                    <a:pt x="80497" y="646271"/>
                  </a:lnTo>
                  <a:lnTo>
                    <a:pt x="82859" y="641608"/>
                  </a:lnTo>
                  <a:lnTo>
                    <a:pt x="86566" y="633868"/>
                  </a:lnTo>
                  <a:lnTo>
                    <a:pt x="88902" y="630368"/>
                  </a:lnTo>
                  <a:lnTo>
                    <a:pt x="90468" y="628211"/>
                  </a:lnTo>
                  <a:lnTo>
                    <a:pt x="91104" y="627336"/>
                  </a:lnTo>
                  <a:lnTo>
                    <a:pt x="93896" y="623582"/>
                  </a:lnTo>
                  <a:lnTo>
                    <a:pt x="95756" y="619867"/>
                  </a:lnTo>
                  <a:lnTo>
                    <a:pt x="98129" y="615435"/>
                  </a:lnTo>
                  <a:lnTo>
                    <a:pt x="100155" y="611948"/>
                  </a:lnTo>
                  <a:lnTo>
                    <a:pt x="101951" y="608546"/>
                  </a:lnTo>
                  <a:lnTo>
                    <a:pt x="103207" y="605243"/>
                  </a:lnTo>
                  <a:lnTo>
                    <a:pt x="105387" y="599967"/>
                  </a:lnTo>
                  <a:lnTo>
                    <a:pt x="108032" y="589332"/>
                  </a:lnTo>
                  <a:lnTo>
                    <a:pt x="105676" y="583506"/>
                  </a:lnTo>
                  <a:lnTo>
                    <a:pt x="105513" y="582199"/>
                  </a:lnTo>
                  <a:lnTo>
                    <a:pt x="106818" y="581057"/>
                  </a:lnTo>
                  <a:lnTo>
                    <a:pt x="110080" y="577145"/>
                  </a:lnTo>
                  <a:lnTo>
                    <a:pt x="111548" y="575839"/>
                  </a:lnTo>
                  <a:lnTo>
                    <a:pt x="111385" y="573393"/>
                  </a:lnTo>
                  <a:lnTo>
                    <a:pt x="108123" y="570945"/>
                  </a:lnTo>
                  <a:lnTo>
                    <a:pt x="107110" y="570177"/>
                  </a:lnTo>
                  <a:lnTo>
                    <a:pt x="106008" y="568132"/>
                  </a:lnTo>
                  <a:lnTo>
                    <a:pt x="103814" y="566058"/>
                  </a:lnTo>
                  <a:lnTo>
                    <a:pt x="101213" y="563533"/>
                  </a:lnTo>
                  <a:lnTo>
                    <a:pt x="99902" y="562039"/>
                  </a:lnTo>
                  <a:lnTo>
                    <a:pt x="99221" y="558971"/>
                  </a:lnTo>
                  <a:lnTo>
                    <a:pt x="98055" y="555459"/>
                  </a:lnTo>
                  <a:lnTo>
                    <a:pt x="97770" y="552530"/>
                  </a:lnTo>
                  <a:lnTo>
                    <a:pt x="97036" y="550006"/>
                  </a:lnTo>
                  <a:lnTo>
                    <a:pt x="95411" y="546668"/>
                  </a:lnTo>
                  <a:lnTo>
                    <a:pt x="92549" y="545316"/>
                  </a:lnTo>
                  <a:lnTo>
                    <a:pt x="90312" y="545793"/>
                  </a:lnTo>
                  <a:lnTo>
                    <a:pt x="88695" y="546170"/>
                  </a:lnTo>
                  <a:lnTo>
                    <a:pt x="86323" y="545340"/>
                  </a:lnTo>
                  <a:lnTo>
                    <a:pt x="85887" y="544274"/>
                  </a:lnTo>
                  <a:lnTo>
                    <a:pt x="85397" y="541972"/>
                  </a:lnTo>
                  <a:lnTo>
                    <a:pt x="85268" y="540818"/>
                  </a:lnTo>
                  <a:lnTo>
                    <a:pt x="85338" y="538879"/>
                  </a:lnTo>
                  <a:lnTo>
                    <a:pt x="85814" y="537312"/>
                  </a:lnTo>
                  <a:lnTo>
                    <a:pt x="86833" y="535723"/>
                  </a:lnTo>
                  <a:lnTo>
                    <a:pt x="88228" y="533806"/>
                  </a:lnTo>
                  <a:lnTo>
                    <a:pt x="90460" y="531471"/>
                  </a:lnTo>
                  <a:lnTo>
                    <a:pt x="92094" y="529700"/>
                  </a:lnTo>
                  <a:lnTo>
                    <a:pt x="95401" y="527561"/>
                  </a:lnTo>
                  <a:lnTo>
                    <a:pt x="98174" y="525605"/>
                  </a:lnTo>
                  <a:lnTo>
                    <a:pt x="99642" y="523649"/>
                  </a:lnTo>
                  <a:lnTo>
                    <a:pt x="99009" y="520593"/>
                  </a:lnTo>
                  <a:lnTo>
                    <a:pt x="99103" y="517415"/>
                  </a:lnTo>
                  <a:lnTo>
                    <a:pt x="99153" y="515167"/>
                  </a:lnTo>
                  <a:lnTo>
                    <a:pt x="98500" y="512066"/>
                  </a:lnTo>
                  <a:lnTo>
                    <a:pt x="97358" y="510110"/>
                  </a:lnTo>
                  <a:lnTo>
                    <a:pt x="96543" y="506686"/>
                  </a:lnTo>
                  <a:lnTo>
                    <a:pt x="96217" y="504402"/>
                  </a:lnTo>
                  <a:lnTo>
                    <a:pt x="96543" y="500814"/>
                  </a:lnTo>
                  <a:lnTo>
                    <a:pt x="96168" y="498497"/>
                  </a:lnTo>
                  <a:lnTo>
                    <a:pt x="93119" y="494675"/>
                  </a:lnTo>
                  <a:lnTo>
                    <a:pt x="90349" y="491850"/>
                  </a:lnTo>
                  <a:lnTo>
                    <a:pt x="88567" y="490298"/>
                  </a:lnTo>
                  <a:lnTo>
                    <a:pt x="86381" y="488375"/>
                  </a:lnTo>
                  <a:lnTo>
                    <a:pt x="83979" y="486850"/>
                  </a:lnTo>
                  <a:lnTo>
                    <a:pt x="82836" y="483879"/>
                  </a:lnTo>
                  <a:lnTo>
                    <a:pt x="83153" y="482239"/>
                  </a:lnTo>
                  <a:lnTo>
                    <a:pt x="84709" y="478694"/>
                  </a:lnTo>
                  <a:lnTo>
                    <a:pt x="86891" y="475198"/>
                  </a:lnTo>
                  <a:lnTo>
                    <a:pt x="88066" y="473603"/>
                  </a:lnTo>
                  <a:lnTo>
                    <a:pt x="89111" y="469071"/>
                  </a:lnTo>
                  <a:lnTo>
                    <a:pt x="89748" y="465869"/>
                  </a:lnTo>
                  <a:lnTo>
                    <a:pt x="90718" y="464900"/>
                  </a:lnTo>
                  <a:lnTo>
                    <a:pt x="92520" y="459873"/>
                  </a:lnTo>
                  <a:lnTo>
                    <a:pt x="94005" y="456485"/>
                  </a:lnTo>
                  <a:lnTo>
                    <a:pt x="95132" y="453806"/>
                  </a:lnTo>
                  <a:lnTo>
                    <a:pt x="95854" y="450759"/>
                  </a:lnTo>
                  <a:lnTo>
                    <a:pt x="96862" y="445377"/>
                  </a:lnTo>
                  <a:lnTo>
                    <a:pt x="97533" y="441169"/>
                  </a:lnTo>
                  <a:lnTo>
                    <a:pt x="97920" y="437594"/>
                  </a:lnTo>
                  <a:lnTo>
                    <a:pt x="97142" y="432284"/>
                  </a:lnTo>
                  <a:lnTo>
                    <a:pt x="96019" y="429778"/>
                  </a:lnTo>
                  <a:lnTo>
                    <a:pt x="93525" y="426166"/>
                  </a:lnTo>
                  <a:lnTo>
                    <a:pt x="91886" y="424298"/>
                  </a:lnTo>
                  <a:lnTo>
                    <a:pt x="88456" y="420647"/>
                  </a:lnTo>
                  <a:lnTo>
                    <a:pt x="86830" y="419089"/>
                  </a:lnTo>
                  <a:lnTo>
                    <a:pt x="84769" y="416467"/>
                  </a:lnTo>
                  <a:lnTo>
                    <a:pt x="83123" y="412664"/>
                  </a:lnTo>
                  <a:lnTo>
                    <a:pt x="81426" y="409484"/>
                  </a:lnTo>
                  <a:lnTo>
                    <a:pt x="80378" y="408676"/>
                  </a:lnTo>
                  <a:lnTo>
                    <a:pt x="77969" y="405216"/>
                  </a:lnTo>
                  <a:lnTo>
                    <a:pt x="76106" y="401810"/>
                  </a:lnTo>
                  <a:lnTo>
                    <a:pt x="75207" y="399061"/>
                  </a:lnTo>
                  <a:lnTo>
                    <a:pt x="72959" y="395747"/>
                  </a:lnTo>
                  <a:lnTo>
                    <a:pt x="71192" y="392724"/>
                  </a:lnTo>
                  <a:lnTo>
                    <a:pt x="69644" y="391163"/>
                  </a:lnTo>
                  <a:lnTo>
                    <a:pt x="65001" y="386479"/>
                  </a:lnTo>
                  <a:lnTo>
                    <a:pt x="63044" y="384471"/>
                  </a:lnTo>
                  <a:lnTo>
                    <a:pt x="59625" y="382831"/>
                  </a:lnTo>
                  <a:lnTo>
                    <a:pt x="56858" y="380082"/>
                  </a:lnTo>
                  <a:lnTo>
                    <a:pt x="55039" y="375899"/>
                  </a:lnTo>
                  <a:lnTo>
                    <a:pt x="53238" y="373885"/>
                  </a:lnTo>
                  <a:lnTo>
                    <a:pt x="46815" y="365100"/>
                  </a:lnTo>
                  <a:lnTo>
                    <a:pt x="43970" y="365489"/>
                  </a:lnTo>
                  <a:lnTo>
                    <a:pt x="42548" y="366005"/>
                  </a:lnTo>
                  <a:lnTo>
                    <a:pt x="40737" y="367041"/>
                  </a:lnTo>
                  <a:lnTo>
                    <a:pt x="38926" y="367558"/>
                  </a:lnTo>
                  <a:lnTo>
                    <a:pt x="36340" y="368204"/>
                  </a:lnTo>
                  <a:lnTo>
                    <a:pt x="34400" y="369629"/>
                  </a:lnTo>
                  <a:lnTo>
                    <a:pt x="31167" y="370273"/>
                  </a:lnTo>
                  <a:lnTo>
                    <a:pt x="28006" y="371209"/>
                  </a:lnTo>
                  <a:lnTo>
                    <a:pt x="25191" y="370604"/>
                  </a:lnTo>
                  <a:lnTo>
                    <a:pt x="22576" y="369195"/>
                  </a:lnTo>
                  <a:lnTo>
                    <a:pt x="20364" y="367989"/>
                  </a:lnTo>
                  <a:lnTo>
                    <a:pt x="18956" y="366983"/>
                  </a:lnTo>
                  <a:lnTo>
                    <a:pt x="16811" y="363162"/>
                  </a:lnTo>
                  <a:lnTo>
                    <a:pt x="16164" y="361351"/>
                  </a:lnTo>
                  <a:lnTo>
                    <a:pt x="15388" y="357858"/>
                  </a:lnTo>
                  <a:lnTo>
                    <a:pt x="14224" y="356695"/>
                  </a:lnTo>
                  <a:lnTo>
                    <a:pt x="12155" y="357211"/>
                  </a:lnTo>
                  <a:lnTo>
                    <a:pt x="10215" y="356695"/>
                  </a:lnTo>
                  <a:lnTo>
                    <a:pt x="10337" y="354772"/>
                  </a:lnTo>
                  <a:lnTo>
                    <a:pt x="11561" y="353023"/>
                  </a:lnTo>
                  <a:lnTo>
                    <a:pt x="11911" y="350225"/>
                  </a:lnTo>
                  <a:lnTo>
                    <a:pt x="10991" y="348028"/>
                  </a:lnTo>
                  <a:lnTo>
                    <a:pt x="9627" y="345237"/>
                  </a:lnTo>
                  <a:lnTo>
                    <a:pt x="8176" y="317466"/>
                  </a:lnTo>
                  <a:lnTo>
                    <a:pt x="7024" y="305440"/>
                  </a:lnTo>
                  <a:lnTo>
                    <a:pt x="6678" y="301120"/>
                  </a:lnTo>
                  <a:lnTo>
                    <a:pt x="6112" y="297120"/>
                  </a:lnTo>
                  <a:lnTo>
                    <a:pt x="5929" y="292949"/>
                  </a:lnTo>
                  <a:lnTo>
                    <a:pt x="5319" y="287943"/>
                  </a:lnTo>
                  <a:lnTo>
                    <a:pt x="4739" y="281852"/>
                  </a:lnTo>
                  <a:lnTo>
                    <a:pt x="4971" y="278283"/>
                  </a:lnTo>
                  <a:lnTo>
                    <a:pt x="4773" y="273803"/>
                  </a:lnTo>
                  <a:lnTo>
                    <a:pt x="4119" y="267794"/>
                  </a:lnTo>
                  <a:lnTo>
                    <a:pt x="3956" y="264085"/>
                  </a:lnTo>
                  <a:lnTo>
                    <a:pt x="3728" y="258909"/>
                  </a:lnTo>
                  <a:lnTo>
                    <a:pt x="4852" y="256154"/>
                  </a:lnTo>
                  <a:lnTo>
                    <a:pt x="5262" y="251339"/>
                  </a:lnTo>
                  <a:lnTo>
                    <a:pt x="5336" y="249477"/>
                  </a:lnTo>
                  <a:lnTo>
                    <a:pt x="6074" y="245036"/>
                  </a:lnTo>
                  <a:lnTo>
                    <a:pt x="4583" y="239446"/>
                  </a:lnTo>
                  <a:lnTo>
                    <a:pt x="3477" y="237327"/>
                  </a:lnTo>
                  <a:lnTo>
                    <a:pt x="2567" y="234346"/>
                  </a:lnTo>
                  <a:lnTo>
                    <a:pt x="2017" y="232433"/>
                  </a:lnTo>
                  <a:lnTo>
                    <a:pt x="1408" y="230987"/>
                  </a:lnTo>
                  <a:lnTo>
                    <a:pt x="958" y="229614"/>
                  </a:lnTo>
                  <a:lnTo>
                    <a:pt x="322" y="227551"/>
                  </a:lnTo>
                  <a:lnTo>
                    <a:pt x="0" y="22637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" name="object 20">
              <a:extLst>
                <a:ext uri="{FF2B5EF4-FFF2-40B4-BE49-F238E27FC236}">
                  <a16:creationId xmlns:a16="http://schemas.microsoft.com/office/drawing/2014/main" id="{0087324E-9B5A-4916-8853-06797F0EFB24}"/>
                </a:ext>
              </a:extLst>
            </p:cNvPr>
            <p:cNvSpPr/>
            <p:nvPr/>
          </p:nvSpPr>
          <p:spPr>
            <a:xfrm>
              <a:off x="2960514" y="1446825"/>
              <a:ext cx="360431" cy="1247090"/>
            </a:xfrm>
            <a:custGeom>
              <a:avLst/>
              <a:gdLst/>
              <a:ahLst/>
              <a:cxnLst/>
              <a:rect l="l" t="t" r="r" b="b"/>
              <a:pathLst>
                <a:path w="360431" h="1247090">
                  <a:moveTo>
                    <a:pt x="21253" y="16715"/>
                  </a:moveTo>
                  <a:lnTo>
                    <a:pt x="23740" y="15151"/>
                  </a:lnTo>
                  <a:lnTo>
                    <a:pt x="24997" y="15409"/>
                  </a:lnTo>
                  <a:lnTo>
                    <a:pt x="26250" y="15592"/>
                  </a:lnTo>
                  <a:lnTo>
                    <a:pt x="28602" y="15959"/>
                  </a:lnTo>
                  <a:lnTo>
                    <a:pt x="30244" y="16123"/>
                  </a:lnTo>
                  <a:lnTo>
                    <a:pt x="33234" y="16849"/>
                  </a:lnTo>
                  <a:lnTo>
                    <a:pt x="35838" y="17672"/>
                  </a:lnTo>
                  <a:lnTo>
                    <a:pt x="36993" y="17393"/>
                  </a:lnTo>
                  <a:lnTo>
                    <a:pt x="38703" y="17320"/>
                  </a:lnTo>
                  <a:lnTo>
                    <a:pt x="41267" y="18168"/>
                  </a:lnTo>
                  <a:lnTo>
                    <a:pt x="42590" y="18168"/>
                  </a:lnTo>
                  <a:lnTo>
                    <a:pt x="45804" y="17223"/>
                  </a:lnTo>
                  <a:lnTo>
                    <a:pt x="48452" y="15522"/>
                  </a:lnTo>
                  <a:lnTo>
                    <a:pt x="51038" y="14644"/>
                  </a:lnTo>
                  <a:lnTo>
                    <a:pt x="51720" y="14231"/>
                  </a:lnTo>
                  <a:lnTo>
                    <a:pt x="53639" y="13608"/>
                  </a:lnTo>
                  <a:lnTo>
                    <a:pt x="54845" y="12709"/>
                  </a:lnTo>
                  <a:lnTo>
                    <a:pt x="56347" y="11485"/>
                  </a:lnTo>
                  <a:lnTo>
                    <a:pt x="57030" y="11069"/>
                  </a:lnTo>
                  <a:lnTo>
                    <a:pt x="59313" y="9893"/>
                  </a:lnTo>
                  <a:lnTo>
                    <a:pt x="60755" y="9058"/>
                  </a:lnTo>
                  <a:lnTo>
                    <a:pt x="61906" y="8703"/>
                  </a:lnTo>
                  <a:lnTo>
                    <a:pt x="66008" y="8147"/>
                  </a:lnTo>
                  <a:lnTo>
                    <a:pt x="67625" y="7770"/>
                  </a:lnTo>
                  <a:lnTo>
                    <a:pt x="70621" y="6871"/>
                  </a:lnTo>
                  <a:lnTo>
                    <a:pt x="72837" y="5929"/>
                  </a:lnTo>
                  <a:lnTo>
                    <a:pt x="74377" y="5555"/>
                  </a:lnTo>
                  <a:lnTo>
                    <a:pt x="75947" y="4097"/>
                  </a:lnTo>
                  <a:lnTo>
                    <a:pt x="77153" y="3198"/>
                  </a:lnTo>
                  <a:lnTo>
                    <a:pt x="78453" y="2679"/>
                  </a:lnTo>
                  <a:lnTo>
                    <a:pt x="80585" y="1585"/>
                  </a:lnTo>
                  <a:lnTo>
                    <a:pt x="83429" y="771"/>
                  </a:lnTo>
                  <a:lnTo>
                    <a:pt x="84976" y="552"/>
                  </a:lnTo>
                  <a:lnTo>
                    <a:pt x="87131" y="0"/>
                  </a:lnTo>
                  <a:lnTo>
                    <a:pt x="89630" y="206"/>
                  </a:lnTo>
                  <a:lnTo>
                    <a:pt x="95222" y="1676"/>
                  </a:lnTo>
                  <a:lnTo>
                    <a:pt x="96982" y="2766"/>
                  </a:lnTo>
                  <a:lnTo>
                    <a:pt x="98495" y="3554"/>
                  </a:lnTo>
                  <a:lnTo>
                    <a:pt x="100411" y="4635"/>
                  </a:lnTo>
                  <a:lnTo>
                    <a:pt x="101864" y="5814"/>
                  </a:lnTo>
                  <a:lnTo>
                    <a:pt x="103016" y="7238"/>
                  </a:lnTo>
                  <a:lnTo>
                    <a:pt x="104284" y="9507"/>
                  </a:lnTo>
                  <a:lnTo>
                    <a:pt x="104775" y="11807"/>
                  </a:lnTo>
                  <a:lnTo>
                    <a:pt x="105231" y="13338"/>
                  </a:lnTo>
                  <a:lnTo>
                    <a:pt x="105603" y="14714"/>
                  </a:lnTo>
                  <a:lnTo>
                    <a:pt x="106134" y="17943"/>
                  </a:lnTo>
                  <a:lnTo>
                    <a:pt x="106747" y="19465"/>
                  </a:lnTo>
                  <a:lnTo>
                    <a:pt x="107504" y="22530"/>
                  </a:lnTo>
                  <a:lnTo>
                    <a:pt x="108174" y="23587"/>
                  </a:lnTo>
                  <a:lnTo>
                    <a:pt x="108617" y="24808"/>
                  </a:lnTo>
                  <a:lnTo>
                    <a:pt x="109465" y="26397"/>
                  </a:lnTo>
                  <a:lnTo>
                    <a:pt x="111742" y="28624"/>
                  </a:lnTo>
                  <a:lnTo>
                    <a:pt x="114685" y="30051"/>
                  </a:lnTo>
                  <a:lnTo>
                    <a:pt x="115603" y="30528"/>
                  </a:lnTo>
                  <a:lnTo>
                    <a:pt x="115925" y="31703"/>
                  </a:lnTo>
                  <a:lnTo>
                    <a:pt x="116561" y="33766"/>
                  </a:lnTo>
                  <a:lnTo>
                    <a:pt x="117011" y="35139"/>
                  </a:lnTo>
                  <a:lnTo>
                    <a:pt x="117620" y="36585"/>
                  </a:lnTo>
                  <a:lnTo>
                    <a:pt x="118171" y="38499"/>
                  </a:lnTo>
                  <a:lnTo>
                    <a:pt x="119080" y="41479"/>
                  </a:lnTo>
                  <a:lnTo>
                    <a:pt x="120186" y="43599"/>
                  </a:lnTo>
                  <a:lnTo>
                    <a:pt x="121677" y="49189"/>
                  </a:lnTo>
                  <a:lnTo>
                    <a:pt x="120939" y="53630"/>
                  </a:lnTo>
                  <a:lnTo>
                    <a:pt x="120865" y="55492"/>
                  </a:lnTo>
                  <a:lnTo>
                    <a:pt x="120455" y="60306"/>
                  </a:lnTo>
                  <a:lnTo>
                    <a:pt x="119331" y="63062"/>
                  </a:lnTo>
                  <a:lnTo>
                    <a:pt x="119559" y="68238"/>
                  </a:lnTo>
                  <a:lnTo>
                    <a:pt x="119722" y="71947"/>
                  </a:lnTo>
                  <a:lnTo>
                    <a:pt x="120377" y="77955"/>
                  </a:lnTo>
                  <a:lnTo>
                    <a:pt x="120574" y="82436"/>
                  </a:lnTo>
                  <a:lnTo>
                    <a:pt x="120342" y="86005"/>
                  </a:lnTo>
                  <a:lnTo>
                    <a:pt x="120922" y="92096"/>
                  </a:lnTo>
                  <a:lnTo>
                    <a:pt x="121532" y="97102"/>
                  </a:lnTo>
                  <a:lnTo>
                    <a:pt x="121715" y="101272"/>
                  </a:lnTo>
                  <a:lnTo>
                    <a:pt x="122281" y="105273"/>
                  </a:lnTo>
                  <a:lnTo>
                    <a:pt x="122627" y="109593"/>
                  </a:lnTo>
                  <a:lnTo>
                    <a:pt x="123779" y="121619"/>
                  </a:lnTo>
                  <a:lnTo>
                    <a:pt x="125230" y="149389"/>
                  </a:lnTo>
                  <a:lnTo>
                    <a:pt x="126594" y="152181"/>
                  </a:lnTo>
                  <a:lnTo>
                    <a:pt x="127514" y="154377"/>
                  </a:lnTo>
                  <a:lnTo>
                    <a:pt x="127164" y="157175"/>
                  </a:lnTo>
                  <a:lnTo>
                    <a:pt x="125940" y="158925"/>
                  </a:lnTo>
                  <a:lnTo>
                    <a:pt x="125818" y="160847"/>
                  </a:lnTo>
                  <a:lnTo>
                    <a:pt x="127758" y="161364"/>
                  </a:lnTo>
                  <a:lnTo>
                    <a:pt x="129827" y="160847"/>
                  </a:lnTo>
                  <a:lnTo>
                    <a:pt x="130991" y="162011"/>
                  </a:lnTo>
                  <a:lnTo>
                    <a:pt x="131767" y="165504"/>
                  </a:lnTo>
                  <a:lnTo>
                    <a:pt x="132414" y="167315"/>
                  </a:lnTo>
                  <a:lnTo>
                    <a:pt x="134559" y="171136"/>
                  </a:lnTo>
                  <a:lnTo>
                    <a:pt x="135967" y="172142"/>
                  </a:lnTo>
                  <a:lnTo>
                    <a:pt x="138180" y="173347"/>
                  </a:lnTo>
                  <a:lnTo>
                    <a:pt x="140794" y="174757"/>
                  </a:lnTo>
                  <a:lnTo>
                    <a:pt x="143609" y="175361"/>
                  </a:lnTo>
                  <a:lnTo>
                    <a:pt x="146770" y="174426"/>
                  </a:lnTo>
                  <a:lnTo>
                    <a:pt x="150003" y="173782"/>
                  </a:lnTo>
                  <a:lnTo>
                    <a:pt x="151943" y="172357"/>
                  </a:lnTo>
                  <a:lnTo>
                    <a:pt x="154529" y="171710"/>
                  </a:lnTo>
                  <a:lnTo>
                    <a:pt x="156340" y="171194"/>
                  </a:lnTo>
                  <a:lnTo>
                    <a:pt x="158151" y="170158"/>
                  </a:lnTo>
                  <a:lnTo>
                    <a:pt x="159573" y="169641"/>
                  </a:lnTo>
                  <a:lnTo>
                    <a:pt x="162419" y="169253"/>
                  </a:lnTo>
                  <a:lnTo>
                    <a:pt x="168841" y="178038"/>
                  </a:lnTo>
                  <a:lnTo>
                    <a:pt x="170642" y="180051"/>
                  </a:lnTo>
                  <a:lnTo>
                    <a:pt x="172461" y="184234"/>
                  </a:lnTo>
                  <a:lnTo>
                    <a:pt x="175228" y="186983"/>
                  </a:lnTo>
                  <a:lnTo>
                    <a:pt x="178648" y="188624"/>
                  </a:lnTo>
                  <a:lnTo>
                    <a:pt x="180604" y="190632"/>
                  </a:lnTo>
                  <a:lnTo>
                    <a:pt x="185247" y="195316"/>
                  </a:lnTo>
                  <a:lnTo>
                    <a:pt x="186795" y="196877"/>
                  </a:lnTo>
                  <a:lnTo>
                    <a:pt x="188562" y="199899"/>
                  </a:lnTo>
                  <a:lnTo>
                    <a:pt x="190810" y="203214"/>
                  </a:lnTo>
                  <a:lnTo>
                    <a:pt x="191709" y="205963"/>
                  </a:lnTo>
                  <a:lnTo>
                    <a:pt x="193572" y="209368"/>
                  </a:lnTo>
                  <a:lnTo>
                    <a:pt x="195981" y="212828"/>
                  </a:lnTo>
                  <a:lnTo>
                    <a:pt x="197029" y="213636"/>
                  </a:lnTo>
                  <a:lnTo>
                    <a:pt x="198726" y="216816"/>
                  </a:lnTo>
                  <a:lnTo>
                    <a:pt x="200372" y="220620"/>
                  </a:lnTo>
                  <a:lnTo>
                    <a:pt x="202434" y="223241"/>
                  </a:lnTo>
                  <a:lnTo>
                    <a:pt x="204059" y="224799"/>
                  </a:lnTo>
                  <a:lnTo>
                    <a:pt x="207489" y="228451"/>
                  </a:lnTo>
                  <a:lnTo>
                    <a:pt x="209128" y="230319"/>
                  </a:lnTo>
                  <a:lnTo>
                    <a:pt x="211622" y="233931"/>
                  </a:lnTo>
                  <a:lnTo>
                    <a:pt x="212745" y="236437"/>
                  </a:lnTo>
                  <a:lnTo>
                    <a:pt x="213523" y="241747"/>
                  </a:lnTo>
                  <a:lnTo>
                    <a:pt x="213136" y="245322"/>
                  </a:lnTo>
                  <a:lnTo>
                    <a:pt x="212465" y="249529"/>
                  </a:lnTo>
                  <a:lnTo>
                    <a:pt x="211457" y="254912"/>
                  </a:lnTo>
                  <a:lnTo>
                    <a:pt x="210735" y="257959"/>
                  </a:lnTo>
                  <a:lnTo>
                    <a:pt x="209608" y="260638"/>
                  </a:lnTo>
                  <a:lnTo>
                    <a:pt x="208123" y="264025"/>
                  </a:lnTo>
                  <a:lnTo>
                    <a:pt x="206321" y="269052"/>
                  </a:lnTo>
                  <a:lnTo>
                    <a:pt x="205351" y="270021"/>
                  </a:lnTo>
                  <a:lnTo>
                    <a:pt x="204714" y="273223"/>
                  </a:lnTo>
                  <a:lnTo>
                    <a:pt x="203669" y="277755"/>
                  </a:lnTo>
                  <a:lnTo>
                    <a:pt x="202494" y="279350"/>
                  </a:lnTo>
                  <a:lnTo>
                    <a:pt x="200312" y="282846"/>
                  </a:lnTo>
                  <a:lnTo>
                    <a:pt x="198756" y="286391"/>
                  </a:lnTo>
                  <a:lnTo>
                    <a:pt x="198439" y="288031"/>
                  </a:lnTo>
                  <a:lnTo>
                    <a:pt x="199582" y="291002"/>
                  </a:lnTo>
                  <a:lnTo>
                    <a:pt x="201984" y="292528"/>
                  </a:lnTo>
                  <a:lnTo>
                    <a:pt x="204170" y="294451"/>
                  </a:lnTo>
                  <a:lnTo>
                    <a:pt x="205952" y="296003"/>
                  </a:lnTo>
                  <a:lnTo>
                    <a:pt x="208722" y="298828"/>
                  </a:lnTo>
                  <a:lnTo>
                    <a:pt x="211771" y="302649"/>
                  </a:lnTo>
                  <a:lnTo>
                    <a:pt x="212146" y="304967"/>
                  </a:lnTo>
                  <a:lnTo>
                    <a:pt x="211820" y="308554"/>
                  </a:lnTo>
                  <a:lnTo>
                    <a:pt x="212146" y="310839"/>
                  </a:lnTo>
                  <a:lnTo>
                    <a:pt x="212961" y="314262"/>
                  </a:lnTo>
                  <a:lnTo>
                    <a:pt x="214103" y="316219"/>
                  </a:lnTo>
                  <a:lnTo>
                    <a:pt x="214756" y="319320"/>
                  </a:lnTo>
                  <a:lnTo>
                    <a:pt x="214706" y="321568"/>
                  </a:lnTo>
                  <a:lnTo>
                    <a:pt x="214612" y="324745"/>
                  </a:lnTo>
                  <a:lnTo>
                    <a:pt x="215245" y="327801"/>
                  </a:lnTo>
                  <a:lnTo>
                    <a:pt x="213777" y="329758"/>
                  </a:lnTo>
                  <a:lnTo>
                    <a:pt x="211005" y="331714"/>
                  </a:lnTo>
                  <a:lnTo>
                    <a:pt x="207697" y="333852"/>
                  </a:lnTo>
                  <a:lnTo>
                    <a:pt x="206063" y="335623"/>
                  </a:lnTo>
                  <a:lnTo>
                    <a:pt x="203831" y="337959"/>
                  </a:lnTo>
                  <a:lnTo>
                    <a:pt x="202436" y="339875"/>
                  </a:lnTo>
                  <a:lnTo>
                    <a:pt x="201417" y="341465"/>
                  </a:lnTo>
                  <a:lnTo>
                    <a:pt x="200941" y="343032"/>
                  </a:lnTo>
                  <a:lnTo>
                    <a:pt x="200871" y="344970"/>
                  </a:lnTo>
                  <a:lnTo>
                    <a:pt x="201000" y="346125"/>
                  </a:lnTo>
                  <a:lnTo>
                    <a:pt x="201490" y="348427"/>
                  </a:lnTo>
                  <a:lnTo>
                    <a:pt x="201926" y="349493"/>
                  </a:lnTo>
                  <a:lnTo>
                    <a:pt x="204298" y="350322"/>
                  </a:lnTo>
                  <a:lnTo>
                    <a:pt x="205916" y="349945"/>
                  </a:lnTo>
                  <a:lnTo>
                    <a:pt x="208152" y="349468"/>
                  </a:lnTo>
                  <a:lnTo>
                    <a:pt x="211014" y="350820"/>
                  </a:lnTo>
                  <a:lnTo>
                    <a:pt x="212640" y="354159"/>
                  </a:lnTo>
                  <a:lnTo>
                    <a:pt x="213373" y="356683"/>
                  </a:lnTo>
                  <a:lnTo>
                    <a:pt x="213658" y="359612"/>
                  </a:lnTo>
                  <a:lnTo>
                    <a:pt x="214825" y="363123"/>
                  </a:lnTo>
                  <a:lnTo>
                    <a:pt x="215505" y="366191"/>
                  </a:lnTo>
                  <a:lnTo>
                    <a:pt x="216816" y="367685"/>
                  </a:lnTo>
                  <a:lnTo>
                    <a:pt x="219417" y="370210"/>
                  </a:lnTo>
                  <a:lnTo>
                    <a:pt x="221611" y="372285"/>
                  </a:lnTo>
                  <a:lnTo>
                    <a:pt x="222713" y="374329"/>
                  </a:lnTo>
                  <a:lnTo>
                    <a:pt x="223726" y="375098"/>
                  </a:lnTo>
                  <a:lnTo>
                    <a:pt x="226988" y="377546"/>
                  </a:lnTo>
                  <a:lnTo>
                    <a:pt x="227151" y="379991"/>
                  </a:lnTo>
                  <a:lnTo>
                    <a:pt x="225684" y="381297"/>
                  </a:lnTo>
                  <a:lnTo>
                    <a:pt x="222421" y="385210"/>
                  </a:lnTo>
                  <a:lnTo>
                    <a:pt x="221116" y="386352"/>
                  </a:lnTo>
                  <a:lnTo>
                    <a:pt x="221279" y="387658"/>
                  </a:lnTo>
                  <a:lnTo>
                    <a:pt x="223635" y="393485"/>
                  </a:lnTo>
                  <a:lnTo>
                    <a:pt x="220990" y="404119"/>
                  </a:lnTo>
                  <a:lnTo>
                    <a:pt x="218810" y="409396"/>
                  </a:lnTo>
                  <a:lnTo>
                    <a:pt x="217554" y="412698"/>
                  </a:lnTo>
                  <a:lnTo>
                    <a:pt x="215758" y="416100"/>
                  </a:lnTo>
                  <a:lnTo>
                    <a:pt x="213732" y="419587"/>
                  </a:lnTo>
                  <a:lnTo>
                    <a:pt x="211359" y="424020"/>
                  </a:lnTo>
                  <a:lnTo>
                    <a:pt x="209499" y="427735"/>
                  </a:lnTo>
                  <a:lnTo>
                    <a:pt x="206707" y="431489"/>
                  </a:lnTo>
                  <a:lnTo>
                    <a:pt x="206071" y="432364"/>
                  </a:lnTo>
                  <a:lnTo>
                    <a:pt x="204505" y="434521"/>
                  </a:lnTo>
                  <a:lnTo>
                    <a:pt x="202169" y="438020"/>
                  </a:lnTo>
                  <a:lnTo>
                    <a:pt x="198462" y="445760"/>
                  </a:lnTo>
                  <a:lnTo>
                    <a:pt x="196100" y="450423"/>
                  </a:lnTo>
                  <a:lnTo>
                    <a:pt x="192270" y="453600"/>
                  </a:lnTo>
                  <a:lnTo>
                    <a:pt x="189391" y="460793"/>
                  </a:lnTo>
                  <a:lnTo>
                    <a:pt x="187434" y="465098"/>
                  </a:lnTo>
                  <a:lnTo>
                    <a:pt x="185673" y="468622"/>
                  </a:lnTo>
                  <a:lnTo>
                    <a:pt x="183716" y="472340"/>
                  </a:lnTo>
                  <a:lnTo>
                    <a:pt x="181745" y="477947"/>
                  </a:lnTo>
                  <a:lnTo>
                    <a:pt x="184318" y="483336"/>
                  </a:lnTo>
                  <a:lnTo>
                    <a:pt x="187853" y="487601"/>
                  </a:lnTo>
                  <a:lnTo>
                    <a:pt x="191404" y="490474"/>
                  </a:lnTo>
                  <a:lnTo>
                    <a:pt x="195107" y="493263"/>
                  </a:lnTo>
                  <a:lnTo>
                    <a:pt x="197865" y="495779"/>
                  </a:lnTo>
                  <a:lnTo>
                    <a:pt x="201902" y="497315"/>
                  </a:lnTo>
                  <a:lnTo>
                    <a:pt x="204753" y="498436"/>
                  </a:lnTo>
                  <a:lnTo>
                    <a:pt x="210308" y="500839"/>
                  </a:lnTo>
                  <a:lnTo>
                    <a:pt x="214243" y="501838"/>
                  </a:lnTo>
                  <a:lnTo>
                    <a:pt x="217162" y="502723"/>
                  </a:lnTo>
                  <a:lnTo>
                    <a:pt x="222051" y="504147"/>
                  </a:lnTo>
                  <a:lnTo>
                    <a:pt x="229898" y="505602"/>
                  </a:lnTo>
                  <a:lnTo>
                    <a:pt x="236851" y="509473"/>
                  </a:lnTo>
                  <a:lnTo>
                    <a:pt x="238718" y="515538"/>
                  </a:lnTo>
                  <a:lnTo>
                    <a:pt x="238251" y="519271"/>
                  </a:lnTo>
                  <a:lnTo>
                    <a:pt x="238250" y="526270"/>
                  </a:lnTo>
                  <a:lnTo>
                    <a:pt x="239651" y="533270"/>
                  </a:lnTo>
                  <a:lnTo>
                    <a:pt x="241984" y="538406"/>
                  </a:lnTo>
                  <a:lnTo>
                    <a:pt x="245717" y="544470"/>
                  </a:lnTo>
                  <a:lnTo>
                    <a:pt x="252250" y="550536"/>
                  </a:lnTo>
                  <a:lnTo>
                    <a:pt x="260469" y="554646"/>
                  </a:lnTo>
                  <a:lnTo>
                    <a:pt x="263967" y="558063"/>
                  </a:lnTo>
                  <a:lnTo>
                    <a:pt x="266447" y="559584"/>
                  </a:lnTo>
                  <a:lnTo>
                    <a:pt x="269799" y="561459"/>
                  </a:lnTo>
                  <a:lnTo>
                    <a:pt x="273332" y="562164"/>
                  </a:lnTo>
                  <a:lnTo>
                    <a:pt x="276261" y="563282"/>
                  </a:lnTo>
                  <a:lnTo>
                    <a:pt x="278913" y="565186"/>
                  </a:lnTo>
                  <a:lnTo>
                    <a:pt x="281269" y="567410"/>
                  </a:lnTo>
                  <a:lnTo>
                    <a:pt x="282759" y="571219"/>
                  </a:lnTo>
                  <a:lnTo>
                    <a:pt x="282490" y="574499"/>
                  </a:lnTo>
                  <a:lnTo>
                    <a:pt x="282135" y="577510"/>
                  </a:lnTo>
                  <a:lnTo>
                    <a:pt x="281958" y="580700"/>
                  </a:lnTo>
                  <a:lnTo>
                    <a:pt x="281943" y="584485"/>
                  </a:lnTo>
                  <a:lnTo>
                    <a:pt x="279301" y="586189"/>
                  </a:lnTo>
                  <a:lnTo>
                    <a:pt x="277175" y="587607"/>
                  </a:lnTo>
                  <a:lnTo>
                    <a:pt x="275581" y="589379"/>
                  </a:lnTo>
                  <a:lnTo>
                    <a:pt x="275050" y="591681"/>
                  </a:lnTo>
                  <a:lnTo>
                    <a:pt x="274341" y="595046"/>
                  </a:lnTo>
                  <a:lnTo>
                    <a:pt x="272215" y="597881"/>
                  </a:lnTo>
                  <a:lnTo>
                    <a:pt x="269027" y="600363"/>
                  </a:lnTo>
                  <a:lnTo>
                    <a:pt x="260524" y="609749"/>
                  </a:lnTo>
                  <a:lnTo>
                    <a:pt x="252491" y="617355"/>
                  </a:lnTo>
                  <a:lnTo>
                    <a:pt x="251165" y="619035"/>
                  </a:lnTo>
                  <a:lnTo>
                    <a:pt x="250540" y="620763"/>
                  </a:lnTo>
                  <a:lnTo>
                    <a:pt x="250234" y="622635"/>
                  </a:lnTo>
                  <a:lnTo>
                    <a:pt x="250096" y="626587"/>
                  </a:lnTo>
                  <a:lnTo>
                    <a:pt x="251648" y="630004"/>
                  </a:lnTo>
                  <a:lnTo>
                    <a:pt x="255349" y="636277"/>
                  </a:lnTo>
                  <a:lnTo>
                    <a:pt x="259130" y="640843"/>
                  </a:lnTo>
                  <a:lnTo>
                    <a:pt x="264112" y="646131"/>
                  </a:lnTo>
                  <a:lnTo>
                    <a:pt x="267491" y="650402"/>
                  </a:lnTo>
                  <a:lnTo>
                    <a:pt x="271823" y="655099"/>
                  </a:lnTo>
                  <a:lnTo>
                    <a:pt x="277213" y="662617"/>
                  </a:lnTo>
                  <a:lnTo>
                    <a:pt x="281461" y="667161"/>
                  </a:lnTo>
                  <a:lnTo>
                    <a:pt x="284803" y="668805"/>
                  </a:lnTo>
                  <a:lnTo>
                    <a:pt x="288796" y="669336"/>
                  </a:lnTo>
                  <a:lnTo>
                    <a:pt x="296049" y="671435"/>
                  </a:lnTo>
                  <a:lnTo>
                    <a:pt x="298563" y="671952"/>
                  </a:lnTo>
                  <a:lnTo>
                    <a:pt x="301917" y="673902"/>
                  </a:lnTo>
                  <a:lnTo>
                    <a:pt x="305236" y="676784"/>
                  </a:lnTo>
                  <a:lnTo>
                    <a:pt x="307960" y="682088"/>
                  </a:lnTo>
                  <a:lnTo>
                    <a:pt x="308924" y="686308"/>
                  </a:lnTo>
                  <a:lnTo>
                    <a:pt x="308622" y="691815"/>
                  </a:lnTo>
                  <a:lnTo>
                    <a:pt x="304538" y="701578"/>
                  </a:lnTo>
                  <a:lnTo>
                    <a:pt x="301537" y="707662"/>
                  </a:lnTo>
                  <a:lnTo>
                    <a:pt x="299258" y="712477"/>
                  </a:lnTo>
                  <a:lnTo>
                    <a:pt x="297196" y="716897"/>
                  </a:lnTo>
                  <a:lnTo>
                    <a:pt x="295921" y="723295"/>
                  </a:lnTo>
                  <a:lnTo>
                    <a:pt x="294693" y="727216"/>
                  </a:lnTo>
                  <a:lnTo>
                    <a:pt x="294324" y="732957"/>
                  </a:lnTo>
                  <a:lnTo>
                    <a:pt x="294152" y="736137"/>
                  </a:lnTo>
                  <a:lnTo>
                    <a:pt x="295424" y="740266"/>
                  </a:lnTo>
                  <a:lnTo>
                    <a:pt x="296482" y="743085"/>
                  </a:lnTo>
                  <a:lnTo>
                    <a:pt x="298169" y="746034"/>
                  </a:lnTo>
                  <a:lnTo>
                    <a:pt x="299444" y="750239"/>
                  </a:lnTo>
                  <a:lnTo>
                    <a:pt x="300776" y="753975"/>
                  </a:lnTo>
                  <a:lnTo>
                    <a:pt x="301730" y="757961"/>
                  </a:lnTo>
                  <a:lnTo>
                    <a:pt x="303468" y="763847"/>
                  </a:lnTo>
                  <a:lnTo>
                    <a:pt x="305226" y="768419"/>
                  </a:lnTo>
                  <a:lnTo>
                    <a:pt x="305758" y="771648"/>
                  </a:lnTo>
                  <a:lnTo>
                    <a:pt x="306186" y="779601"/>
                  </a:lnTo>
                  <a:lnTo>
                    <a:pt x="307103" y="784516"/>
                  </a:lnTo>
                  <a:lnTo>
                    <a:pt x="308085" y="789121"/>
                  </a:lnTo>
                  <a:lnTo>
                    <a:pt x="310458" y="795290"/>
                  </a:lnTo>
                  <a:lnTo>
                    <a:pt x="312715" y="797055"/>
                  </a:lnTo>
                  <a:lnTo>
                    <a:pt x="314764" y="801150"/>
                  </a:lnTo>
                  <a:lnTo>
                    <a:pt x="316586" y="805409"/>
                  </a:lnTo>
                  <a:lnTo>
                    <a:pt x="318114" y="810066"/>
                  </a:lnTo>
                  <a:lnTo>
                    <a:pt x="318734" y="815302"/>
                  </a:lnTo>
                  <a:lnTo>
                    <a:pt x="319310" y="821317"/>
                  </a:lnTo>
                  <a:lnTo>
                    <a:pt x="318246" y="828945"/>
                  </a:lnTo>
                  <a:lnTo>
                    <a:pt x="316997" y="832402"/>
                  </a:lnTo>
                  <a:lnTo>
                    <a:pt x="315522" y="837803"/>
                  </a:lnTo>
                  <a:lnTo>
                    <a:pt x="314818" y="841238"/>
                  </a:lnTo>
                  <a:lnTo>
                    <a:pt x="312661" y="845275"/>
                  </a:lnTo>
                  <a:lnTo>
                    <a:pt x="310546" y="853796"/>
                  </a:lnTo>
                  <a:lnTo>
                    <a:pt x="308607" y="857514"/>
                  </a:lnTo>
                  <a:lnTo>
                    <a:pt x="304502" y="863255"/>
                  </a:lnTo>
                  <a:lnTo>
                    <a:pt x="303098" y="866718"/>
                  </a:lnTo>
                  <a:lnTo>
                    <a:pt x="299384" y="872523"/>
                  </a:lnTo>
                  <a:lnTo>
                    <a:pt x="293071" y="882921"/>
                  </a:lnTo>
                  <a:lnTo>
                    <a:pt x="289647" y="888249"/>
                  </a:lnTo>
                  <a:lnTo>
                    <a:pt x="286048" y="893119"/>
                  </a:lnTo>
                  <a:lnTo>
                    <a:pt x="284266" y="896503"/>
                  </a:lnTo>
                  <a:lnTo>
                    <a:pt x="283965" y="897074"/>
                  </a:lnTo>
                  <a:lnTo>
                    <a:pt x="281568" y="900965"/>
                  </a:lnTo>
                  <a:lnTo>
                    <a:pt x="280718" y="904637"/>
                  </a:lnTo>
                  <a:lnTo>
                    <a:pt x="279989" y="907532"/>
                  </a:lnTo>
                  <a:lnTo>
                    <a:pt x="280136" y="910853"/>
                  </a:lnTo>
                  <a:lnTo>
                    <a:pt x="280222" y="916345"/>
                  </a:lnTo>
                  <a:lnTo>
                    <a:pt x="282740" y="922277"/>
                  </a:lnTo>
                  <a:lnTo>
                    <a:pt x="283610" y="924331"/>
                  </a:lnTo>
                  <a:lnTo>
                    <a:pt x="284277" y="930649"/>
                  </a:lnTo>
                  <a:lnTo>
                    <a:pt x="286775" y="934340"/>
                  </a:lnTo>
                  <a:lnTo>
                    <a:pt x="289854" y="938857"/>
                  </a:lnTo>
                  <a:lnTo>
                    <a:pt x="293659" y="943960"/>
                  </a:lnTo>
                  <a:lnTo>
                    <a:pt x="296328" y="946251"/>
                  </a:lnTo>
                  <a:lnTo>
                    <a:pt x="298745" y="949866"/>
                  </a:lnTo>
                  <a:lnTo>
                    <a:pt x="302324" y="953356"/>
                  </a:lnTo>
                  <a:lnTo>
                    <a:pt x="305209" y="955248"/>
                  </a:lnTo>
                  <a:lnTo>
                    <a:pt x="309034" y="959037"/>
                  </a:lnTo>
                  <a:lnTo>
                    <a:pt x="312170" y="961309"/>
                  </a:lnTo>
                  <a:lnTo>
                    <a:pt x="314663" y="963140"/>
                  </a:lnTo>
                  <a:lnTo>
                    <a:pt x="316427" y="964304"/>
                  </a:lnTo>
                  <a:lnTo>
                    <a:pt x="319427" y="965263"/>
                  </a:lnTo>
                  <a:lnTo>
                    <a:pt x="320690" y="965676"/>
                  </a:lnTo>
                  <a:lnTo>
                    <a:pt x="325376" y="966026"/>
                  </a:lnTo>
                  <a:lnTo>
                    <a:pt x="327657" y="966551"/>
                  </a:lnTo>
                  <a:lnTo>
                    <a:pt x="330328" y="967138"/>
                  </a:lnTo>
                  <a:lnTo>
                    <a:pt x="331508" y="967399"/>
                  </a:lnTo>
                  <a:lnTo>
                    <a:pt x="334291" y="968754"/>
                  </a:lnTo>
                  <a:lnTo>
                    <a:pt x="335908" y="973638"/>
                  </a:lnTo>
                  <a:lnTo>
                    <a:pt x="338493" y="977557"/>
                  </a:lnTo>
                  <a:lnTo>
                    <a:pt x="342147" y="984525"/>
                  </a:lnTo>
                  <a:lnTo>
                    <a:pt x="342793" y="986822"/>
                  </a:lnTo>
                  <a:lnTo>
                    <a:pt x="343899" y="990723"/>
                  </a:lnTo>
                  <a:lnTo>
                    <a:pt x="345971" y="993578"/>
                  </a:lnTo>
                  <a:lnTo>
                    <a:pt x="348652" y="997879"/>
                  </a:lnTo>
                  <a:lnTo>
                    <a:pt x="349543" y="1000474"/>
                  </a:lnTo>
                  <a:lnTo>
                    <a:pt x="351520" y="1002946"/>
                  </a:lnTo>
                  <a:lnTo>
                    <a:pt x="353251" y="1006901"/>
                  </a:lnTo>
                  <a:lnTo>
                    <a:pt x="354688" y="1009471"/>
                  </a:lnTo>
                  <a:lnTo>
                    <a:pt x="356891" y="1011780"/>
                  </a:lnTo>
                  <a:lnTo>
                    <a:pt x="358616" y="1015579"/>
                  </a:lnTo>
                  <a:lnTo>
                    <a:pt x="359657" y="1018013"/>
                  </a:lnTo>
                  <a:lnTo>
                    <a:pt x="360205" y="1019848"/>
                  </a:lnTo>
                  <a:lnTo>
                    <a:pt x="360431" y="1021463"/>
                  </a:lnTo>
                  <a:lnTo>
                    <a:pt x="360378" y="1023660"/>
                  </a:lnTo>
                  <a:lnTo>
                    <a:pt x="359951" y="1024076"/>
                  </a:lnTo>
                  <a:lnTo>
                    <a:pt x="358855" y="1026047"/>
                  </a:lnTo>
                  <a:lnTo>
                    <a:pt x="357369" y="1028031"/>
                  </a:lnTo>
                  <a:lnTo>
                    <a:pt x="355848" y="1029009"/>
                  </a:lnTo>
                  <a:lnTo>
                    <a:pt x="354279" y="1030838"/>
                  </a:lnTo>
                  <a:lnTo>
                    <a:pt x="351860" y="1032852"/>
                  </a:lnTo>
                  <a:lnTo>
                    <a:pt x="349066" y="1035264"/>
                  </a:lnTo>
                  <a:lnTo>
                    <a:pt x="347026" y="1036955"/>
                  </a:lnTo>
                  <a:lnTo>
                    <a:pt x="345510" y="1038089"/>
                  </a:lnTo>
                  <a:lnTo>
                    <a:pt x="344527" y="1038894"/>
                  </a:lnTo>
                  <a:lnTo>
                    <a:pt x="342086" y="1040288"/>
                  </a:lnTo>
                  <a:lnTo>
                    <a:pt x="339698" y="1043152"/>
                  </a:lnTo>
                  <a:lnTo>
                    <a:pt x="337141" y="1045634"/>
                  </a:lnTo>
                  <a:lnTo>
                    <a:pt x="335175" y="1047248"/>
                  </a:lnTo>
                  <a:lnTo>
                    <a:pt x="333145" y="1049246"/>
                  </a:lnTo>
                  <a:lnTo>
                    <a:pt x="330124" y="1051822"/>
                  </a:lnTo>
                  <a:lnTo>
                    <a:pt x="328394" y="1053502"/>
                  </a:lnTo>
                  <a:lnTo>
                    <a:pt x="326789" y="1054329"/>
                  </a:lnTo>
                  <a:lnTo>
                    <a:pt x="324920" y="1056479"/>
                  </a:lnTo>
                  <a:lnTo>
                    <a:pt x="322960" y="1058244"/>
                  </a:lnTo>
                  <a:lnTo>
                    <a:pt x="319288" y="1062233"/>
                  </a:lnTo>
                  <a:lnTo>
                    <a:pt x="317731" y="1064374"/>
                  </a:lnTo>
                  <a:lnTo>
                    <a:pt x="316917" y="1065558"/>
                  </a:lnTo>
                  <a:lnTo>
                    <a:pt x="314384" y="1068736"/>
                  </a:lnTo>
                  <a:lnTo>
                    <a:pt x="311660" y="1070914"/>
                  </a:lnTo>
                  <a:lnTo>
                    <a:pt x="309197" y="1073857"/>
                  </a:lnTo>
                  <a:lnTo>
                    <a:pt x="307529" y="1075072"/>
                  </a:lnTo>
                  <a:lnTo>
                    <a:pt x="305815" y="1077217"/>
                  </a:lnTo>
                  <a:lnTo>
                    <a:pt x="302874" y="1079866"/>
                  </a:lnTo>
                  <a:lnTo>
                    <a:pt x="300944" y="1082485"/>
                  </a:lnTo>
                  <a:lnTo>
                    <a:pt x="300219" y="1083979"/>
                  </a:lnTo>
                  <a:lnTo>
                    <a:pt x="297703" y="1087618"/>
                  </a:lnTo>
                  <a:lnTo>
                    <a:pt x="295922" y="1090076"/>
                  </a:lnTo>
                  <a:lnTo>
                    <a:pt x="293451" y="1092785"/>
                  </a:lnTo>
                  <a:lnTo>
                    <a:pt x="291880" y="1094541"/>
                  </a:lnTo>
                  <a:lnTo>
                    <a:pt x="289633" y="1097011"/>
                  </a:lnTo>
                  <a:lnTo>
                    <a:pt x="288316" y="1099377"/>
                  </a:lnTo>
                  <a:lnTo>
                    <a:pt x="286117" y="1100996"/>
                  </a:lnTo>
                  <a:lnTo>
                    <a:pt x="284331" y="1103298"/>
                  </a:lnTo>
                  <a:lnTo>
                    <a:pt x="282221" y="1105222"/>
                  </a:lnTo>
                  <a:lnTo>
                    <a:pt x="279209" y="1108028"/>
                  </a:lnTo>
                  <a:lnTo>
                    <a:pt x="277581" y="1110404"/>
                  </a:lnTo>
                  <a:lnTo>
                    <a:pt x="275254" y="1112800"/>
                  </a:lnTo>
                  <a:lnTo>
                    <a:pt x="273238" y="1115188"/>
                  </a:lnTo>
                  <a:lnTo>
                    <a:pt x="271618" y="1117794"/>
                  </a:lnTo>
                  <a:lnTo>
                    <a:pt x="269763" y="1120331"/>
                  </a:lnTo>
                  <a:lnTo>
                    <a:pt x="268524" y="1122691"/>
                  </a:lnTo>
                  <a:lnTo>
                    <a:pt x="267269" y="1124590"/>
                  </a:lnTo>
                  <a:lnTo>
                    <a:pt x="265930" y="1126337"/>
                  </a:lnTo>
                  <a:lnTo>
                    <a:pt x="264497" y="1129787"/>
                  </a:lnTo>
                  <a:lnTo>
                    <a:pt x="262436" y="1133105"/>
                  </a:lnTo>
                  <a:lnTo>
                    <a:pt x="261827" y="1135677"/>
                  </a:lnTo>
                  <a:lnTo>
                    <a:pt x="259549" y="1139465"/>
                  </a:lnTo>
                  <a:lnTo>
                    <a:pt x="257320" y="1142400"/>
                  </a:lnTo>
                  <a:lnTo>
                    <a:pt x="254648" y="1146048"/>
                  </a:lnTo>
                  <a:lnTo>
                    <a:pt x="253748" y="1147005"/>
                  </a:lnTo>
                  <a:lnTo>
                    <a:pt x="252248" y="1148600"/>
                  </a:lnTo>
                  <a:lnTo>
                    <a:pt x="250679" y="1150431"/>
                  </a:lnTo>
                  <a:lnTo>
                    <a:pt x="248516" y="1153056"/>
                  </a:lnTo>
                  <a:lnTo>
                    <a:pt x="247253" y="1154720"/>
                  </a:lnTo>
                  <a:lnTo>
                    <a:pt x="245147" y="1156802"/>
                  </a:lnTo>
                  <a:lnTo>
                    <a:pt x="243048" y="1159037"/>
                  </a:lnTo>
                  <a:lnTo>
                    <a:pt x="239169" y="1161561"/>
                  </a:lnTo>
                  <a:lnTo>
                    <a:pt x="233575" y="1163989"/>
                  </a:lnTo>
                  <a:lnTo>
                    <a:pt x="231202" y="1165070"/>
                  </a:lnTo>
                  <a:lnTo>
                    <a:pt x="226052" y="1166865"/>
                  </a:lnTo>
                  <a:lnTo>
                    <a:pt x="223126" y="1167734"/>
                  </a:lnTo>
                  <a:lnTo>
                    <a:pt x="220966" y="1168268"/>
                  </a:lnTo>
                  <a:lnTo>
                    <a:pt x="219731" y="1168538"/>
                  </a:lnTo>
                  <a:lnTo>
                    <a:pt x="217169" y="1168700"/>
                  </a:lnTo>
                  <a:lnTo>
                    <a:pt x="215556" y="1169295"/>
                  </a:lnTo>
                  <a:lnTo>
                    <a:pt x="214151" y="1169186"/>
                  </a:lnTo>
                  <a:lnTo>
                    <a:pt x="212913" y="1169380"/>
                  </a:lnTo>
                  <a:lnTo>
                    <a:pt x="210900" y="1169678"/>
                  </a:lnTo>
                  <a:lnTo>
                    <a:pt x="209204" y="1170121"/>
                  </a:lnTo>
                  <a:lnTo>
                    <a:pt x="207044" y="1170656"/>
                  </a:lnTo>
                  <a:lnTo>
                    <a:pt x="205373" y="1171795"/>
                  </a:lnTo>
                  <a:lnTo>
                    <a:pt x="203704" y="1173010"/>
                  </a:lnTo>
                  <a:lnTo>
                    <a:pt x="202391" y="1173284"/>
                  </a:lnTo>
                  <a:lnTo>
                    <a:pt x="200987" y="1173174"/>
                  </a:lnTo>
                  <a:lnTo>
                    <a:pt x="199480" y="1172372"/>
                  </a:lnTo>
                  <a:lnTo>
                    <a:pt x="197720" y="1171039"/>
                  </a:lnTo>
                  <a:lnTo>
                    <a:pt x="195117" y="1170039"/>
                  </a:lnTo>
                  <a:lnTo>
                    <a:pt x="192200" y="1168973"/>
                  </a:lnTo>
                  <a:lnTo>
                    <a:pt x="190315" y="1168493"/>
                  </a:lnTo>
                  <a:lnTo>
                    <a:pt x="187556" y="1167500"/>
                  </a:lnTo>
                  <a:lnTo>
                    <a:pt x="185586" y="1166792"/>
                  </a:lnTo>
                  <a:lnTo>
                    <a:pt x="182658" y="1165416"/>
                  </a:lnTo>
                  <a:lnTo>
                    <a:pt x="180301" y="1164796"/>
                  </a:lnTo>
                  <a:lnTo>
                    <a:pt x="179355" y="1164441"/>
                  </a:lnTo>
                  <a:lnTo>
                    <a:pt x="177626" y="1163955"/>
                  </a:lnTo>
                  <a:lnTo>
                    <a:pt x="176915" y="1163669"/>
                  </a:lnTo>
                  <a:lnTo>
                    <a:pt x="175594" y="1163712"/>
                  </a:lnTo>
                  <a:lnTo>
                    <a:pt x="173023" y="1163642"/>
                  </a:lnTo>
                  <a:lnTo>
                    <a:pt x="171558" y="1163998"/>
                  </a:lnTo>
                  <a:lnTo>
                    <a:pt x="169931" y="1164207"/>
                  </a:lnTo>
                  <a:lnTo>
                    <a:pt x="168834" y="1164010"/>
                  </a:lnTo>
                  <a:lnTo>
                    <a:pt x="167669" y="1164049"/>
                  </a:lnTo>
                  <a:lnTo>
                    <a:pt x="166578" y="1164007"/>
                  </a:lnTo>
                  <a:lnTo>
                    <a:pt x="165345" y="1164356"/>
                  </a:lnTo>
                  <a:lnTo>
                    <a:pt x="163810" y="1164948"/>
                  </a:lnTo>
                  <a:lnTo>
                    <a:pt x="162488" y="1164991"/>
                  </a:lnTo>
                  <a:lnTo>
                    <a:pt x="161278" y="1165960"/>
                  </a:lnTo>
                  <a:lnTo>
                    <a:pt x="159196" y="1166492"/>
                  </a:lnTo>
                  <a:lnTo>
                    <a:pt x="157519" y="1167475"/>
                  </a:lnTo>
                  <a:lnTo>
                    <a:pt x="156694" y="1168354"/>
                  </a:lnTo>
                  <a:lnTo>
                    <a:pt x="155483" y="1169320"/>
                  </a:lnTo>
                  <a:lnTo>
                    <a:pt x="153440" y="1170935"/>
                  </a:lnTo>
                  <a:lnTo>
                    <a:pt x="152457" y="1171740"/>
                  </a:lnTo>
                  <a:lnTo>
                    <a:pt x="150641" y="1173193"/>
                  </a:lnTo>
                  <a:lnTo>
                    <a:pt x="148994" y="1175024"/>
                  </a:lnTo>
                  <a:lnTo>
                    <a:pt x="147639" y="1176306"/>
                  </a:lnTo>
                  <a:lnTo>
                    <a:pt x="146587" y="1177348"/>
                  </a:lnTo>
                  <a:lnTo>
                    <a:pt x="145690" y="1178384"/>
                  </a:lnTo>
                  <a:lnTo>
                    <a:pt x="144137" y="1180677"/>
                  </a:lnTo>
                  <a:lnTo>
                    <a:pt x="143257" y="1182175"/>
                  </a:lnTo>
                  <a:lnTo>
                    <a:pt x="142740" y="1182968"/>
                  </a:lnTo>
                  <a:lnTo>
                    <a:pt x="142454" y="1183672"/>
                  </a:lnTo>
                  <a:lnTo>
                    <a:pt x="142176" y="1184611"/>
                  </a:lnTo>
                  <a:lnTo>
                    <a:pt x="142051" y="1185465"/>
                  </a:lnTo>
                  <a:lnTo>
                    <a:pt x="142650" y="1186993"/>
                  </a:lnTo>
                  <a:lnTo>
                    <a:pt x="143008" y="1188296"/>
                  </a:lnTo>
                  <a:lnTo>
                    <a:pt x="144255" y="1190577"/>
                  </a:lnTo>
                  <a:lnTo>
                    <a:pt x="145061" y="1191325"/>
                  </a:lnTo>
                  <a:lnTo>
                    <a:pt x="146120" y="1192682"/>
                  </a:lnTo>
                  <a:lnTo>
                    <a:pt x="146486" y="1194219"/>
                  </a:lnTo>
                  <a:lnTo>
                    <a:pt x="146691" y="1195605"/>
                  </a:lnTo>
                  <a:lnTo>
                    <a:pt x="147004" y="1197837"/>
                  </a:lnTo>
                  <a:lnTo>
                    <a:pt x="147397" y="1200146"/>
                  </a:lnTo>
                  <a:lnTo>
                    <a:pt x="148265" y="1202670"/>
                  </a:lnTo>
                  <a:lnTo>
                    <a:pt x="148601" y="1203356"/>
                  </a:lnTo>
                  <a:lnTo>
                    <a:pt x="148769" y="1205906"/>
                  </a:lnTo>
                  <a:lnTo>
                    <a:pt x="148485" y="1208855"/>
                  </a:lnTo>
                  <a:lnTo>
                    <a:pt x="148515" y="1211871"/>
                  </a:lnTo>
                  <a:lnTo>
                    <a:pt x="148542" y="1212643"/>
                  </a:lnTo>
                  <a:lnTo>
                    <a:pt x="148547" y="1214964"/>
                  </a:lnTo>
                  <a:lnTo>
                    <a:pt x="148554" y="1217363"/>
                  </a:lnTo>
                  <a:lnTo>
                    <a:pt x="148720" y="1219833"/>
                  </a:lnTo>
                  <a:lnTo>
                    <a:pt x="148794" y="1221920"/>
                  </a:lnTo>
                  <a:lnTo>
                    <a:pt x="148921" y="1223308"/>
                  </a:lnTo>
                  <a:lnTo>
                    <a:pt x="148937" y="1225939"/>
                  </a:lnTo>
                  <a:lnTo>
                    <a:pt x="147898" y="1227364"/>
                  </a:lnTo>
                  <a:lnTo>
                    <a:pt x="145057" y="1230629"/>
                  </a:lnTo>
                  <a:lnTo>
                    <a:pt x="142406" y="1232652"/>
                  </a:lnTo>
                  <a:lnTo>
                    <a:pt x="140634" y="1235340"/>
                  </a:lnTo>
                  <a:lnTo>
                    <a:pt x="138365" y="1237193"/>
                  </a:lnTo>
                  <a:lnTo>
                    <a:pt x="136624" y="1238563"/>
                  </a:lnTo>
                  <a:lnTo>
                    <a:pt x="135391" y="1238916"/>
                  </a:lnTo>
                  <a:lnTo>
                    <a:pt x="133920" y="1239116"/>
                  </a:lnTo>
                  <a:lnTo>
                    <a:pt x="133065" y="1239144"/>
                  </a:lnTo>
                  <a:lnTo>
                    <a:pt x="131539" y="1239970"/>
                  </a:lnTo>
                  <a:lnTo>
                    <a:pt x="129642" y="1241346"/>
                  </a:lnTo>
                  <a:lnTo>
                    <a:pt x="128612" y="1243005"/>
                  </a:lnTo>
                  <a:lnTo>
                    <a:pt x="126618" y="1243842"/>
                  </a:lnTo>
                  <a:lnTo>
                    <a:pt x="121909" y="1247090"/>
                  </a:lnTo>
                  <a:lnTo>
                    <a:pt x="120543" y="1245604"/>
                  </a:lnTo>
                  <a:lnTo>
                    <a:pt x="118039" y="1243290"/>
                  </a:lnTo>
                  <a:lnTo>
                    <a:pt x="117815" y="1242764"/>
                  </a:lnTo>
                  <a:lnTo>
                    <a:pt x="117582" y="1242266"/>
                  </a:lnTo>
                  <a:lnTo>
                    <a:pt x="117196" y="1241725"/>
                  </a:lnTo>
                  <a:lnTo>
                    <a:pt x="117004" y="1241336"/>
                  </a:lnTo>
                  <a:lnTo>
                    <a:pt x="116579" y="1240796"/>
                  </a:lnTo>
                  <a:lnTo>
                    <a:pt x="116424" y="1240450"/>
                  </a:lnTo>
                  <a:lnTo>
                    <a:pt x="116193" y="1240183"/>
                  </a:lnTo>
                  <a:lnTo>
                    <a:pt x="115999" y="1239909"/>
                  </a:lnTo>
                  <a:lnTo>
                    <a:pt x="115729" y="1239447"/>
                  </a:lnTo>
                  <a:lnTo>
                    <a:pt x="115497" y="1239138"/>
                  </a:lnTo>
                  <a:lnTo>
                    <a:pt x="115149" y="1238524"/>
                  </a:lnTo>
                  <a:lnTo>
                    <a:pt x="114956" y="1238257"/>
                  </a:lnTo>
                  <a:lnTo>
                    <a:pt x="114802" y="1237946"/>
                  </a:lnTo>
                  <a:lnTo>
                    <a:pt x="114686" y="1237637"/>
                  </a:lnTo>
                  <a:lnTo>
                    <a:pt x="114570" y="1237212"/>
                  </a:lnTo>
                  <a:lnTo>
                    <a:pt x="114493" y="1236901"/>
                  </a:lnTo>
                  <a:lnTo>
                    <a:pt x="114416" y="1236404"/>
                  </a:lnTo>
                  <a:lnTo>
                    <a:pt x="114416" y="1236015"/>
                  </a:lnTo>
                  <a:lnTo>
                    <a:pt x="114416" y="1235669"/>
                  </a:lnTo>
                  <a:lnTo>
                    <a:pt x="114416" y="1235243"/>
                  </a:lnTo>
                  <a:lnTo>
                    <a:pt x="114455" y="1234818"/>
                  </a:lnTo>
                  <a:lnTo>
                    <a:pt x="114493" y="1234398"/>
                  </a:lnTo>
                  <a:lnTo>
                    <a:pt x="114494" y="1234089"/>
                  </a:lnTo>
                  <a:lnTo>
                    <a:pt x="114416" y="1233700"/>
                  </a:lnTo>
                  <a:lnTo>
                    <a:pt x="114108" y="1233390"/>
                  </a:lnTo>
                  <a:lnTo>
                    <a:pt x="113837" y="1233202"/>
                  </a:lnTo>
                  <a:lnTo>
                    <a:pt x="113566" y="1232971"/>
                  </a:lnTo>
                  <a:lnTo>
                    <a:pt x="113258" y="1232697"/>
                  </a:lnTo>
                  <a:lnTo>
                    <a:pt x="113026" y="1232467"/>
                  </a:lnTo>
                  <a:lnTo>
                    <a:pt x="112832" y="1232199"/>
                  </a:lnTo>
                  <a:lnTo>
                    <a:pt x="112678" y="1231811"/>
                  </a:lnTo>
                  <a:lnTo>
                    <a:pt x="112601" y="1231464"/>
                  </a:lnTo>
                  <a:lnTo>
                    <a:pt x="112447" y="1231155"/>
                  </a:lnTo>
                  <a:lnTo>
                    <a:pt x="112292" y="1230772"/>
                  </a:lnTo>
                  <a:lnTo>
                    <a:pt x="112137" y="1230462"/>
                  </a:lnTo>
                  <a:lnTo>
                    <a:pt x="111867" y="1230037"/>
                  </a:lnTo>
                  <a:lnTo>
                    <a:pt x="111674" y="1229653"/>
                  </a:lnTo>
                  <a:lnTo>
                    <a:pt x="111442" y="1229344"/>
                  </a:lnTo>
                  <a:lnTo>
                    <a:pt x="111326" y="1229034"/>
                  </a:lnTo>
                  <a:lnTo>
                    <a:pt x="111133" y="1228688"/>
                  </a:lnTo>
                  <a:lnTo>
                    <a:pt x="111056" y="1228262"/>
                  </a:lnTo>
                  <a:lnTo>
                    <a:pt x="110979" y="1227916"/>
                  </a:lnTo>
                  <a:lnTo>
                    <a:pt x="110862" y="1227454"/>
                  </a:lnTo>
                  <a:lnTo>
                    <a:pt x="110708" y="1226950"/>
                  </a:lnTo>
                  <a:lnTo>
                    <a:pt x="110554" y="1226531"/>
                  </a:lnTo>
                  <a:lnTo>
                    <a:pt x="110322" y="1226221"/>
                  </a:lnTo>
                  <a:lnTo>
                    <a:pt x="110206" y="1225760"/>
                  </a:lnTo>
                  <a:lnTo>
                    <a:pt x="110206" y="1225371"/>
                  </a:lnTo>
                  <a:lnTo>
                    <a:pt x="110168" y="1224988"/>
                  </a:lnTo>
                  <a:lnTo>
                    <a:pt x="110169" y="1224635"/>
                  </a:lnTo>
                  <a:lnTo>
                    <a:pt x="109975" y="1224332"/>
                  </a:lnTo>
                  <a:lnTo>
                    <a:pt x="109705" y="1223985"/>
                  </a:lnTo>
                  <a:lnTo>
                    <a:pt x="109512" y="1223712"/>
                  </a:lnTo>
                  <a:lnTo>
                    <a:pt x="109357" y="1223444"/>
                  </a:lnTo>
                  <a:lnTo>
                    <a:pt x="109009" y="1223020"/>
                  </a:lnTo>
                  <a:lnTo>
                    <a:pt x="108855" y="1222746"/>
                  </a:lnTo>
                  <a:lnTo>
                    <a:pt x="108585" y="1222400"/>
                  </a:lnTo>
                  <a:lnTo>
                    <a:pt x="108391" y="1221859"/>
                  </a:lnTo>
                  <a:lnTo>
                    <a:pt x="108083" y="1221513"/>
                  </a:lnTo>
                  <a:lnTo>
                    <a:pt x="107889" y="1221209"/>
                  </a:lnTo>
                  <a:lnTo>
                    <a:pt x="107658" y="1220936"/>
                  </a:lnTo>
                  <a:lnTo>
                    <a:pt x="107310" y="1220626"/>
                  </a:lnTo>
                  <a:lnTo>
                    <a:pt x="107078" y="1220395"/>
                  </a:lnTo>
                  <a:lnTo>
                    <a:pt x="106769" y="1220128"/>
                  </a:lnTo>
                  <a:lnTo>
                    <a:pt x="106460" y="1219818"/>
                  </a:lnTo>
                  <a:lnTo>
                    <a:pt x="106189" y="1219587"/>
                  </a:lnTo>
                  <a:lnTo>
                    <a:pt x="105997" y="1219204"/>
                  </a:lnTo>
                  <a:lnTo>
                    <a:pt x="105880" y="1218858"/>
                  </a:lnTo>
                  <a:lnTo>
                    <a:pt x="105726" y="1218354"/>
                  </a:lnTo>
                  <a:lnTo>
                    <a:pt x="105610" y="1218007"/>
                  </a:lnTo>
                  <a:lnTo>
                    <a:pt x="105649" y="1217661"/>
                  </a:lnTo>
                  <a:lnTo>
                    <a:pt x="105649" y="1217351"/>
                  </a:lnTo>
                  <a:lnTo>
                    <a:pt x="105765" y="1217041"/>
                  </a:lnTo>
                  <a:lnTo>
                    <a:pt x="105803" y="1216695"/>
                  </a:lnTo>
                  <a:lnTo>
                    <a:pt x="105997" y="1216385"/>
                  </a:lnTo>
                  <a:lnTo>
                    <a:pt x="106190" y="1216075"/>
                  </a:lnTo>
                  <a:lnTo>
                    <a:pt x="106229" y="1215692"/>
                  </a:lnTo>
                  <a:lnTo>
                    <a:pt x="106229" y="1215383"/>
                  </a:lnTo>
                  <a:lnTo>
                    <a:pt x="106152" y="1215073"/>
                  </a:lnTo>
                  <a:lnTo>
                    <a:pt x="105843" y="1214727"/>
                  </a:lnTo>
                  <a:lnTo>
                    <a:pt x="105649" y="1214460"/>
                  </a:lnTo>
                  <a:lnTo>
                    <a:pt x="105302" y="1214034"/>
                  </a:lnTo>
                  <a:lnTo>
                    <a:pt x="105032" y="1213688"/>
                  </a:lnTo>
                  <a:lnTo>
                    <a:pt x="104761" y="1213341"/>
                  </a:lnTo>
                  <a:lnTo>
                    <a:pt x="104453" y="1212874"/>
                  </a:lnTo>
                  <a:lnTo>
                    <a:pt x="104182" y="1212570"/>
                  </a:lnTo>
                  <a:lnTo>
                    <a:pt x="104028" y="1212218"/>
                  </a:lnTo>
                  <a:lnTo>
                    <a:pt x="103834" y="1211798"/>
                  </a:lnTo>
                  <a:lnTo>
                    <a:pt x="103680" y="1211488"/>
                  </a:lnTo>
                  <a:lnTo>
                    <a:pt x="103525" y="1211027"/>
                  </a:lnTo>
                  <a:lnTo>
                    <a:pt x="103294" y="1210565"/>
                  </a:lnTo>
                  <a:lnTo>
                    <a:pt x="103139" y="1210212"/>
                  </a:lnTo>
                  <a:lnTo>
                    <a:pt x="102985" y="1209866"/>
                  </a:lnTo>
                  <a:lnTo>
                    <a:pt x="102831" y="1209520"/>
                  </a:lnTo>
                  <a:lnTo>
                    <a:pt x="102791" y="1209210"/>
                  </a:lnTo>
                  <a:lnTo>
                    <a:pt x="102715" y="1208827"/>
                  </a:lnTo>
                  <a:lnTo>
                    <a:pt x="102714" y="1208439"/>
                  </a:lnTo>
                  <a:lnTo>
                    <a:pt x="102715" y="1207940"/>
                  </a:lnTo>
                  <a:lnTo>
                    <a:pt x="102715" y="1207515"/>
                  </a:lnTo>
                  <a:lnTo>
                    <a:pt x="102715" y="1207169"/>
                  </a:lnTo>
                  <a:lnTo>
                    <a:pt x="102715" y="1206859"/>
                  </a:lnTo>
                  <a:lnTo>
                    <a:pt x="102715" y="1206549"/>
                  </a:lnTo>
                  <a:lnTo>
                    <a:pt x="102715" y="1206124"/>
                  </a:lnTo>
                  <a:lnTo>
                    <a:pt x="102599" y="1205777"/>
                  </a:lnTo>
                  <a:lnTo>
                    <a:pt x="102600" y="1205395"/>
                  </a:lnTo>
                  <a:lnTo>
                    <a:pt x="102523" y="1204970"/>
                  </a:lnTo>
                  <a:lnTo>
                    <a:pt x="102445" y="1204465"/>
                  </a:lnTo>
                  <a:lnTo>
                    <a:pt x="102329" y="1204040"/>
                  </a:lnTo>
                  <a:lnTo>
                    <a:pt x="102175" y="1203621"/>
                  </a:lnTo>
                  <a:lnTo>
                    <a:pt x="101944" y="1203232"/>
                  </a:lnTo>
                  <a:lnTo>
                    <a:pt x="101750" y="1202885"/>
                  </a:lnTo>
                  <a:lnTo>
                    <a:pt x="101479" y="1202618"/>
                  </a:lnTo>
                  <a:lnTo>
                    <a:pt x="101287" y="1202266"/>
                  </a:lnTo>
                  <a:lnTo>
                    <a:pt x="101094" y="1201963"/>
                  </a:lnTo>
                  <a:lnTo>
                    <a:pt x="100978" y="1201573"/>
                  </a:lnTo>
                  <a:lnTo>
                    <a:pt x="100862" y="1201191"/>
                  </a:lnTo>
                  <a:lnTo>
                    <a:pt x="100707" y="1200802"/>
                  </a:lnTo>
                  <a:lnTo>
                    <a:pt x="100630" y="1200492"/>
                  </a:lnTo>
                  <a:lnTo>
                    <a:pt x="100514" y="1200109"/>
                  </a:lnTo>
                  <a:lnTo>
                    <a:pt x="100322" y="1199836"/>
                  </a:lnTo>
                  <a:lnTo>
                    <a:pt x="100090" y="1199532"/>
                  </a:lnTo>
                  <a:lnTo>
                    <a:pt x="99819" y="1199222"/>
                  </a:lnTo>
                  <a:lnTo>
                    <a:pt x="99471" y="1198991"/>
                  </a:lnTo>
                  <a:lnTo>
                    <a:pt x="99201" y="1198840"/>
                  </a:lnTo>
                  <a:lnTo>
                    <a:pt x="99123" y="1198530"/>
                  </a:lnTo>
                  <a:lnTo>
                    <a:pt x="99008" y="1198068"/>
                  </a:lnTo>
                  <a:lnTo>
                    <a:pt x="99085" y="1197643"/>
                  </a:lnTo>
                  <a:lnTo>
                    <a:pt x="99201" y="1197254"/>
                  </a:lnTo>
                  <a:lnTo>
                    <a:pt x="99317" y="1196907"/>
                  </a:lnTo>
                  <a:lnTo>
                    <a:pt x="99549" y="1196518"/>
                  </a:lnTo>
                  <a:lnTo>
                    <a:pt x="99743" y="1196136"/>
                  </a:lnTo>
                  <a:lnTo>
                    <a:pt x="99897" y="1195862"/>
                  </a:lnTo>
                  <a:lnTo>
                    <a:pt x="100129" y="1195443"/>
                  </a:lnTo>
                  <a:lnTo>
                    <a:pt x="100090" y="1195133"/>
                  </a:lnTo>
                  <a:lnTo>
                    <a:pt x="100052" y="1194745"/>
                  </a:lnTo>
                  <a:lnTo>
                    <a:pt x="99743" y="1194477"/>
                  </a:lnTo>
                  <a:lnTo>
                    <a:pt x="99473" y="1194283"/>
                  </a:lnTo>
                  <a:lnTo>
                    <a:pt x="99241" y="1194015"/>
                  </a:lnTo>
                  <a:lnTo>
                    <a:pt x="99318" y="1193591"/>
                  </a:lnTo>
                  <a:lnTo>
                    <a:pt x="99512" y="1193280"/>
                  </a:lnTo>
                  <a:lnTo>
                    <a:pt x="99511" y="1192970"/>
                  </a:lnTo>
                  <a:lnTo>
                    <a:pt x="99434" y="1192661"/>
                  </a:lnTo>
                  <a:lnTo>
                    <a:pt x="99318" y="1192357"/>
                  </a:lnTo>
                  <a:lnTo>
                    <a:pt x="99357" y="1192005"/>
                  </a:lnTo>
                  <a:lnTo>
                    <a:pt x="99396" y="1191701"/>
                  </a:lnTo>
                  <a:lnTo>
                    <a:pt x="99705" y="1191428"/>
                  </a:lnTo>
                  <a:lnTo>
                    <a:pt x="100014" y="1191349"/>
                  </a:lnTo>
                  <a:lnTo>
                    <a:pt x="100400" y="1191313"/>
                  </a:lnTo>
                  <a:lnTo>
                    <a:pt x="100710" y="1191312"/>
                  </a:lnTo>
                  <a:lnTo>
                    <a:pt x="101058" y="1191197"/>
                  </a:lnTo>
                  <a:lnTo>
                    <a:pt x="101366" y="1191118"/>
                  </a:lnTo>
                  <a:lnTo>
                    <a:pt x="101830" y="1191081"/>
                  </a:lnTo>
                  <a:lnTo>
                    <a:pt x="102217" y="1191081"/>
                  </a:lnTo>
                  <a:lnTo>
                    <a:pt x="102797" y="1190960"/>
                  </a:lnTo>
                  <a:lnTo>
                    <a:pt x="103105" y="1190887"/>
                  </a:lnTo>
                  <a:lnTo>
                    <a:pt x="103415" y="1190844"/>
                  </a:lnTo>
                  <a:lnTo>
                    <a:pt x="103917" y="1190844"/>
                  </a:lnTo>
                  <a:lnTo>
                    <a:pt x="104226" y="1190808"/>
                  </a:lnTo>
                  <a:lnTo>
                    <a:pt x="104690" y="1190729"/>
                  </a:lnTo>
                  <a:lnTo>
                    <a:pt x="105153" y="1190729"/>
                  </a:lnTo>
                  <a:lnTo>
                    <a:pt x="105579" y="1190650"/>
                  </a:lnTo>
                  <a:lnTo>
                    <a:pt x="105888" y="1190498"/>
                  </a:lnTo>
                  <a:lnTo>
                    <a:pt x="106158" y="1190189"/>
                  </a:lnTo>
                  <a:lnTo>
                    <a:pt x="106352" y="1189842"/>
                  </a:lnTo>
                  <a:lnTo>
                    <a:pt x="106584" y="1189490"/>
                  </a:lnTo>
                  <a:lnTo>
                    <a:pt x="106777" y="1189071"/>
                  </a:lnTo>
                  <a:lnTo>
                    <a:pt x="107009" y="1188797"/>
                  </a:lnTo>
                  <a:lnTo>
                    <a:pt x="107319" y="1188566"/>
                  </a:lnTo>
                  <a:lnTo>
                    <a:pt x="107472" y="1188220"/>
                  </a:lnTo>
                  <a:lnTo>
                    <a:pt x="107627" y="1187946"/>
                  </a:lnTo>
                  <a:lnTo>
                    <a:pt x="107859" y="1187637"/>
                  </a:lnTo>
                  <a:lnTo>
                    <a:pt x="108053" y="1187369"/>
                  </a:lnTo>
                  <a:lnTo>
                    <a:pt x="108169" y="1187060"/>
                  </a:lnTo>
                  <a:lnTo>
                    <a:pt x="108478" y="1186482"/>
                  </a:lnTo>
                  <a:lnTo>
                    <a:pt x="108632" y="1186173"/>
                  </a:lnTo>
                  <a:lnTo>
                    <a:pt x="108787" y="1185711"/>
                  </a:lnTo>
                  <a:lnTo>
                    <a:pt x="108981" y="1185170"/>
                  </a:lnTo>
                  <a:lnTo>
                    <a:pt x="109290" y="1184744"/>
                  </a:lnTo>
                  <a:lnTo>
                    <a:pt x="109522" y="1184399"/>
                  </a:lnTo>
                  <a:lnTo>
                    <a:pt x="109831" y="1184088"/>
                  </a:lnTo>
                  <a:lnTo>
                    <a:pt x="110217" y="1183742"/>
                  </a:lnTo>
                  <a:lnTo>
                    <a:pt x="110527" y="1183548"/>
                  </a:lnTo>
                  <a:lnTo>
                    <a:pt x="110836" y="1183317"/>
                  </a:lnTo>
                  <a:lnTo>
                    <a:pt x="111145" y="1183080"/>
                  </a:lnTo>
                  <a:lnTo>
                    <a:pt x="111531" y="1182849"/>
                  </a:lnTo>
                  <a:lnTo>
                    <a:pt x="111841" y="1182770"/>
                  </a:lnTo>
                  <a:lnTo>
                    <a:pt x="112150" y="1182582"/>
                  </a:lnTo>
                  <a:lnTo>
                    <a:pt x="112536" y="1182467"/>
                  </a:lnTo>
                  <a:lnTo>
                    <a:pt x="112961" y="1182193"/>
                  </a:lnTo>
                  <a:lnTo>
                    <a:pt x="113193" y="1181926"/>
                  </a:lnTo>
                  <a:lnTo>
                    <a:pt x="113542" y="1181689"/>
                  </a:lnTo>
                  <a:lnTo>
                    <a:pt x="113851" y="1181458"/>
                  </a:lnTo>
                  <a:lnTo>
                    <a:pt x="114198" y="1181148"/>
                  </a:lnTo>
                  <a:lnTo>
                    <a:pt x="114469" y="1180960"/>
                  </a:lnTo>
                  <a:lnTo>
                    <a:pt x="114701" y="1180686"/>
                  </a:lnTo>
                  <a:lnTo>
                    <a:pt x="115088" y="1180340"/>
                  </a:lnTo>
                  <a:lnTo>
                    <a:pt x="115281" y="1180066"/>
                  </a:lnTo>
                  <a:lnTo>
                    <a:pt x="115513" y="1179721"/>
                  </a:lnTo>
                  <a:lnTo>
                    <a:pt x="115744" y="1179410"/>
                  </a:lnTo>
                  <a:lnTo>
                    <a:pt x="116016" y="1178985"/>
                  </a:lnTo>
                  <a:lnTo>
                    <a:pt x="116208" y="1178718"/>
                  </a:lnTo>
                  <a:lnTo>
                    <a:pt x="116402" y="1178408"/>
                  </a:lnTo>
                  <a:lnTo>
                    <a:pt x="116556" y="1178062"/>
                  </a:lnTo>
                  <a:lnTo>
                    <a:pt x="116750" y="1177637"/>
                  </a:lnTo>
                  <a:lnTo>
                    <a:pt x="116904" y="1177327"/>
                  </a:lnTo>
                  <a:lnTo>
                    <a:pt x="117059" y="1177060"/>
                  </a:lnTo>
                  <a:lnTo>
                    <a:pt x="117252" y="1176670"/>
                  </a:lnTo>
                  <a:lnTo>
                    <a:pt x="117484" y="1176324"/>
                  </a:lnTo>
                  <a:lnTo>
                    <a:pt x="117600" y="1176014"/>
                  </a:lnTo>
                  <a:lnTo>
                    <a:pt x="117793" y="1175668"/>
                  </a:lnTo>
                  <a:lnTo>
                    <a:pt x="117947" y="1175243"/>
                  </a:lnTo>
                  <a:lnTo>
                    <a:pt x="118103" y="1174781"/>
                  </a:lnTo>
                  <a:lnTo>
                    <a:pt x="118219" y="1174392"/>
                  </a:lnTo>
                  <a:lnTo>
                    <a:pt x="118296" y="1173931"/>
                  </a:lnTo>
                  <a:lnTo>
                    <a:pt x="118374" y="1173621"/>
                  </a:lnTo>
                  <a:lnTo>
                    <a:pt x="118490" y="1173238"/>
                  </a:lnTo>
                  <a:lnTo>
                    <a:pt x="118490" y="1172734"/>
                  </a:lnTo>
                  <a:lnTo>
                    <a:pt x="118567" y="1172351"/>
                  </a:lnTo>
                  <a:lnTo>
                    <a:pt x="118567" y="1172041"/>
                  </a:lnTo>
                  <a:lnTo>
                    <a:pt x="118568" y="1171616"/>
                  </a:lnTo>
                  <a:lnTo>
                    <a:pt x="118567" y="1171306"/>
                  </a:lnTo>
                  <a:lnTo>
                    <a:pt x="118567" y="1170808"/>
                  </a:lnTo>
                  <a:lnTo>
                    <a:pt x="118567" y="1170383"/>
                  </a:lnTo>
                  <a:lnTo>
                    <a:pt x="118530" y="1169994"/>
                  </a:lnTo>
                  <a:lnTo>
                    <a:pt x="118490" y="1169568"/>
                  </a:lnTo>
                  <a:lnTo>
                    <a:pt x="118490" y="1169223"/>
                  </a:lnTo>
                  <a:lnTo>
                    <a:pt x="118491" y="1168797"/>
                  </a:lnTo>
                  <a:lnTo>
                    <a:pt x="118375" y="1168451"/>
                  </a:lnTo>
                  <a:lnTo>
                    <a:pt x="118375" y="1168141"/>
                  </a:lnTo>
                  <a:lnTo>
                    <a:pt x="118375" y="1167643"/>
                  </a:lnTo>
                  <a:lnTo>
                    <a:pt x="118336" y="1167254"/>
                  </a:lnTo>
                  <a:lnTo>
                    <a:pt x="118336" y="1166871"/>
                  </a:lnTo>
                  <a:lnTo>
                    <a:pt x="118337" y="1166445"/>
                  </a:lnTo>
                  <a:lnTo>
                    <a:pt x="118337" y="1166020"/>
                  </a:lnTo>
                  <a:lnTo>
                    <a:pt x="118337" y="1165595"/>
                  </a:lnTo>
                  <a:lnTo>
                    <a:pt x="118298" y="1165170"/>
                  </a:lnTo>
                  <a:lnTo>
                    <a:pt x="118260" y="1164672"/>
                  </a:lnTo>
                  <a:lnTo>
                    <a:pt x="118144" y="1164326"/>
                  </a:lnTo>
                  <a:lnTo>
                    <a:pt x="118067" y="1163979"/>
                  </a:lnTo>
                  <a:lnTo>
                    <a:pt x="118028" y="1163554"/>
                  </a:lnTo>
                  <a:lnTo>
                    <a:pt x="117951" y="1163208"/>
                  </a:lnTo>
                  <a:lnTo>
                    <a:pt x="117874" y="1162855"/>
                  </a:lnTo>
                  <a:lnTo>
                    <a:pt x="117797" y="1162551"/>
                  </a:lnTo>
                  <a:lnTo>
                    <a:pt x="117681" y="1162205"/>
                  </a:lnTo>
                  <a:lnTo>
                    <a:pt x="117604" y="1161853"/>
                  </a:lnTo>
                  <a:lnTo>
                    <a:pt x="117488" y="1161507"/>
                  </a:lnTo>
                  <a:lnTo>
                    <a:pt x="117450" y="1161124"/>
                  </a:lnTo>
                  <a:lnTo>
                    <a:pt x="117295" y="1160778"/>
                  </a:lnTo>
                  <a:lnTo>
                    <a:pt x="117179" y="1160468"/>
                  </a:lnTo>
                  <a:lnTo>
                    <a:pt x="117101" y="1160121"/>
                  </a:lnTo>
                  <a:lnTo>
                    <a:pt x="116948" y="1159732"/>
                  </a:lnTo>
                  <a:lnTo>
                    <a:pt x="116870" y="1159423"/>
                  </a:lnTo>
                  <a:lnTo>
                    <a:pt x="116677" y="1159076"/>
                  </a:lnTo>
                  <a:lnTo>
                    <a:pt x="116561" y="1158730"/>
                  </a:lnTo>
                  <a:lnTo>
                    <a:pt x="116175" y="1158347"/>
                  </a:lnTo>
                  <a:lnTo>
                    <a:pt x="115982" y="1158074"/>
                  </a:lnTo>
                  <a:lnTo>
                    <a:pt x="115672" y="1157843"/>
                  </a:lnTo>
                  <a:lnTo>
                    <a:pt x="115596" y="1157497"/>
                  </a:lnTo>
                  <a:lnTo>
                    <a:pt x="115441" y="1157114"/>
                  </a:lnTo>
                  <a:lnTo>
                    <a:pt x="115325" y="1156761"/>
                  </a:lnTo>
                  <a:lnTo>
                    <a:pt x="115171" y="1156379"/>
                  </a:lnTo>
                  <a:lnTo>
                    <a:pt x="115016" y="1155838"/>
                  </a:lnTo>
                  <a:lnTo>
                    <a:pt x="114900" y="1155340"/>
                  </a:lnTo>
                  <a:lnTo>
                    <a:pt x="114785" y="1154872"/>
                  </a:lnTo>
                  <a:lnTo>
                    <a:pt x="114630" y="1154605"/>
                  </a:lnTo>
                  <a:lnTo>
                    <a:pt x="114515" y="1154258"/>
                  </a:lnTo>
                  <a:lnTo>
                    <a:pt x="114399" y="1153912"/>
                  </a:lnTo>
                  <a:lnTo>
                    <a:pt x="114283" y="1153487"/>
                  </a:lnTo>
                  <a:lnTo>
                    <a:pt x="114128" y="1153177"/>
                  </a:lnTo>
                  <a:lnTo>
                    <a:pt x="113974" y="1152752"/>
                  </a:lnTo>
                  <a:lnTo>
                    <a:pt x="113820" y="1152327"/>
                  </a:lnTo>
                  <a:lnTo>
                    <a:pt x="113742" y="1151980"/>
                  </a:lnTo>
                  <a:lnTo>
                    <a:pt x="113665" y="1151670"/>
                  </a:lnTo>
                  <a:lnTo>
                    <a:pt x="113549" y="1151251"/>
                  </a:lnTo>
                  <a:lnTo>
                    <a:pt x="113395" y="1150826"/>
                  </a:lnTo>
                  <a:lnTo>
                    <a:pt x="113318" y="1150401"/>
                  </a:lnTo>
                  <a:lnTo>
                    <a:pt x="113202" y="1150091"/>
                  </a:lnTo>
                  <a:lnTo>
                    <a:pt x="113086" y="1149665"/>
                  </a:lnTo>
                  <a:lnTo>
                    <a:pt x="112931" y="1149356"/>
                  </a:lnTo>
                  <a:lnTo>
                    <a:pt x="112777" y="1149052"/>
                  </a:lnTo>
                  <a:lnTo>
                    <a:pt x="112545" y="1148706"/>
                  </a:lnTo>
                  <a:lnTo>
                    <a:pt x="112391" y="1148432"/>
                  </a:lnTo>
                  <a:lnTo>
                    <a:pt x="112236" y="1148165"/>
                  </a:lnTo>
                  <a:lnTo>
                    <a:pt x="111965" y="1147819"/>
                  </a:lnTo>
                  <a:lnTo>
                    <a:pt x="111850" y="1147509"/>
                  </a:lnTo>
                  <a:lnTo>
                    <a:pt x="111657" y="1147163"/>
                  </a:lnTo>
                  <a:lnTo>
                    <a:pt x="111463" y="1146889"/>
                  </a:lnTo>
                  <a:lnTo>
                    <a:pt x="111464" y="1146580"/>
                  </a:lnTo>
                  <a:lnTo>
                    <a:pt x="111464" y="1146160"/>
                  </a:lnTo>
                  <a:lnTo>
                    <a:pt x="111619" y="1145808"/>
                  </a:lnTo>
                  <a:lnTo>
                    <a:pt x="111542" y="1145504"/>
                  </a:lnTo>
                  <a:lnTo>
                    <a:pt x="111387" y="1145194"/>
                  </a:lnTo>
                  <a:lnTo>
                    <a:pt x="111039" y="1145079"/>
                  </a:lnTo>
                  <a:lnTo>
                    <a:pt x="110769" y="1144848"/>
                  </a:lnTo>
                  <a:lnTo>
                    <a:pt x="110537" y="1144574"/>
                  </a:lnTo>
                  <a:lnTo>
                    <a:pt x="110305" y="1144344"/>
                  </a:lnTo>
                  <a:lnTo>
                    <a:pt x="110112" y="1144076"/>
                  </a:lnTo>
                  <a:lnTo>
                    <a:pt x="109958" y="1143767"/>
                  </a:lnTo>
                  <a:lnTo>
                    <a:pt x="109957" y="1143457"/>
                  </a:lnTo>
                  <a:lnTo>
                    <a:pt x="109919" y="1143147"/>
                  </a:lnTo>
                  <a:lnTo>
                    <a:pt x="109919" y="1142728"/>
                  </a:lnTo>
                  <a:lnTo>
                    <a:pt x="109764" y="1142417"/>
                  </a:lnTo>
                  <a:lnTo>
                    <a:pt x="109571" y="1142144"/>
                  </a:lnTo>
                  <a:lnTo>
                    <a:pt x="109340" y="1141913"/>
                  </a:lnTo>
                  <a:lnTo>
                    <a:pt x="109069" y="1141725"/>
                  </a:lnTo>
                  <a:lnTo>
                    <a:pt x="108953" y="1141379"/>
                  </a:lnTo>
                  <a:lnTo>
                    <a:pt x="108953" y="1140954"/>
                  </a:lnTo>
                  <a:lnTo>
                    <a:pt x="108954" y="1140644"/>
                  </a:lnTo>
                  <a:lnTo>
                    <a:pt x="108954" y="1140334"/>
                  </a:lnTo>
                  <a:lnTo>
                    <a:pt x="108915" y="1139987"/>
                  </a:lnTo>
                  <a:lnTo>
                    <a:pt x="108722" y="1139562"/>
                  </a:lnTo>
                  <a:lnTo>
                    <a:pt x="108413" y="1139180"/>
                  </a:lnTo>
                  <a:lnTo>
                    <a:pt x="108181" y="1138791"/>
                  </a:lnTo>
                  <a:lnTo>
                    <a:pt x="107911" y="1138481"/>
                  </a:lnTo>
                  <a:lnTo>
                    <a:pt x="107795" y="1138134"/>
                  </a:lnTo>
                  <a:lnTo>
                    <a:pt x="107640" y="1137788"/>
                  </a:lnTo>
                  <a:lnTo>
                    <a:pt x="107564" y="1137442"/>
                  </a:lnTo>
                  <a:lnTo>
                    <a:pt x="107293" y="1137053"/>
                  </a:lnTo>
                  <a:lnTo>
                    <a:pt x="106906" y="1136750"/>
                  </a:lnTo>
                  <a:lnTo>
                    <a:pt x="106520" y="1136439"/>
                  </a:lnTo>
                  <a:lnTo>
                    <a:pt x="106212" y="1136288"/>
                  </a:lnTo>
                  <a:lnTo>
                    <a:pt x="105941" y="1136129"/>
                  </a:lnTo>
                  <a:lnTo>
                    <a:pt x="105709" y="1135899"/>
                  </a:lnTo>
                  <a:lnTo>
                    <a:pt x="105555" y="1135552"/>
                  </a:lnTo>
                  <a:lnTo>
                    <a:pt x="105555" y="1135170"/>
                  </a:lnTo>
                  <a:lnTo>
                    <a:pt x="105555" y="1134817"/>
                  </a:lnTo>
                  <a:lnTo>
                    <a:pt x="105555" y="1134471"/>
                  </a:lnTo>
                  <a:lnTo>
                    <a:pt x="105207" y="1134125"/>
                  </a:lnTo>
                  <a:lnTo>
                    <a:pt x="104898" y="1133931"/>
                  </a:lnTo>
                  <a:lnTo>
                    <a:pt x="104628" y="1133700"/>
                  </a:lnTo>
                  <a:lnTo>
                    <a:pt x="104434" y="1133432"/>
                  </a:lnTo>
                  <a:lnTo>
                    <a:pt x="104435" y="1133122"/>
                  </a:lnTo>
                  <a:lnTo>
                    <a:pt x="104434" y="1132776"/>
                  </a:lnTo>
                  <a:lnTo>
                    <a:pt x="104435" y="1132466"/>
                  </a:lnTo>
                  <a:lnTo>
                    <a:pt x="104473" y="1132120"/>
                  </a:lnTo>
                  <a:lnTo>
                    <a:pt x="104590" y="1131810"/>
                  </a:lnTo>
                  <a:lnTo>
                    <a:pt x="104783" y="1131543"/>
                  </a:lnTo>
                  <a:lnTo>
                    <a:pt x="104899" y="1131196"/>
                  </a:lnTo>
                  <a:lnTo>
                    <a:pt x="104898" y="1130887"/>
                  </a:lnTo>
                  <a:lnTo>
                    <a:pt x="104977" y="1130498"/>
                  </a:lnTo>
                  <a:lnTo>
                    <a:pt x="105247" y="1130231"/>
                  </a:lnTo>
                  <a:lnTo>
                    <a:pt x="105556" y="1130036"/>
                  </a:lnTo>
                  <a:lnTo>
                    <a:pt x="105865" y="1129921"/>
                  </a:lnTo>
                  <a:lnTo>
                    <a:pt x="106174" y="1129726"/>
                  </a:lnTo>
                  <a:lnTo>
                    <a:pt x="106484" y="1129380"/>
                  </a:lnTo>
                  <a:lnTo>
                    <a:pt x="106677" y="1129107"/>
                  </a:lnTo>
                  <a:lnTo>
                    <a:pt x="106909" y="1128760"/>
                  </a:lnTo>
                  <a:lnTo>
                    <a:pt x="107295" y="1128566"/>
                  </a:lnTo>
                  <a:lnTo>
                    <a:pt x="107643" y="1128530"/>
                  </a:lnTo>
                  <a:lnTo>
                    <a:pt x="107952" y="1128414"/>
                  </a:lnTo>
                  <a:lnTo>
                    <a:pt x="108300" y="1128068"/>
                  </a:lnTo>
                  <a:lnTo>
                    <a:pt x="108300" y="1127642"/>
                  </a:lnTo>
                  <a:lnTo>
                    <a:pt x="108107" y="1127369"/>
                  </a:lnTo>
                  <a:lnTo>
                    <a:pt x="107914" y="1127065"/>
                  </a:lnTo>
                  <a:lnTo>
                    <a:pt x="107605" y="1126871"/>
                  </a:lnTo>
                  <a:lnTo>
                    <a:pt x="107605" y="1126525"/>
                  </a:lnTo>
                  <a:lnTo>
                    <a:pt x="107837" y="1126136"/>
                  </a:lnTo>
                  <a:lnTo>
                    <a:pt x="108107" y="1125984"/>
                  </a:lnTo>
                  <a:lnTo>
                    <a:pt x="108455" y="1125905"/>
                  </a:lnTo>
                  <a:lnTo>
                    <a:pt x="108841" y="1125790"/>
                  </a:lnTo>
                  <a:lnTo>
                    <a:pt x="108803" y="1125479"/>
                  </a:lnTo>
                  <a:lnTo>
                    <a:pt x="108764" y="1125133"/>
                  </a:lnTo>
                  <a:lnTo>
                    <a:pt x="108687" y="1124787"/>
                  </a:lnTo>
                  <a:lnTo>
                    <a:pt x="108610" y="1124477"/>
                  </a:lnTo>
                  <a:lnTo>
                    <a:pt x="108456" y="1124131"/>
                  </a:lnTo>
                  <a:lnTo>
                    <a:pt x="108379" y="1123785"/>
                  </a:lnTo>
                  <a:lnTo>
                    <a:pt x="108340" y="1123432"/>
                  </a:lnTo>
                  <a:lnTo>
                    <a:pt x="108302" y="1123128"/>
                  </a:lnTo>
                  <a:lnTo>
                    <a:pt x="108225" y="1122739"/>
                  </a:lnTo>
                  <a:lnTo>
                    <a:pt x="108147" y="1122357"/>
                  </a:lnTo>
                  <a:lnTo>
                    <a:pt x="108031" y="1122010"/>
                  </a:lnTo>
                  <a:lnTo>
                    <a:pt x="107954" y="1121701"/>
                  </a:lnTo>
                  <a:lnTo>
                    <a:pt x="107954" y="1121391"/>
                  </a:lnTo>
                  <a:lnTo>
                    <a:pt x="108031" y="1121081"/>
                  </a:lnTo>
                  <a:lnTo>
                    <a:pt x="108031" y="1120698"/>
                  </a:lnTo>
                  <a:lnTo>
                    <a:pt x="107993" y="1120273"/>
                  </a:lnTo>
                  <a:lnTo>
                    <a:pt x="107993" y="1119884"/>
                  </a:lnTo>
                  <a:lnTo>
                    <a:pt x="107878" y="1119502"/>
                  </a:lnTo>
                  <a:lnTo>
                    <a:pt x="107684" y="1119155"/>
                  </a:lnTo>
                  <a:lnTo>
                    <a:pt x="107530" y="1118882"/>
                  </a:lnTo>
                  <a:lnTo>
                    <a:pt x="107298" y="1118572"/>
                  </a:lnTo>
                  <a:lnTo>
                    <a:pt x="107105" y="1118304"/>
                  </a:lnTo>
                  <a:lnTo>
                    <a:pt x="106951" y="1117995"/>
                  </a:lnTo>
                  <a:lnTo>
                    <a:pt x="106757" y="1117728"/>
                  </a:lnTo>
                  <a:lnTo>
                    <a:pt x="106641" y="1117381"/>
                  </a:lnTo>
                  <a:lnTo>
                    <a:pt x="106564" y="1117071"/>
                  </a:lnTo>
                  <a:lnTo>
                    <a:pt x="106410" y="1116798"/>
                  </a:lnTo>
                  <a:lnTo>
                    <a:pt x="106371" y="1116415"/>
                  </a:lnTo>
                  <a:lnTo>
                    <a:pt x="106216" y="1115990"/>
                  </a:lnTo>
                  <a:lnTo>
                    <a:pt x="105985" y="1115644"/>
                  </a:lnTo>
                  <a:lnTo>
                    <a:pt x="105792" y="1115255"/>
                  </a:lnTo>
                  <a:lnTo>
                    <a:pt x="105676" y="1114951"/>
                  </a:lnTo>
                  <a:lnTo>
                    <a:pt x="105521" y="1114605"/>
                  </a:lnTo>
                  <a:lnTo>
                    <a:pt x="105290" y="1114180"/>
                  </a:lnTo>
                  <a:lnTo>
                    <a:pt x="105135" y="1113906"/>
                  </a:lnTo>
                  <a:lnTo>
                    <a:pt x="104980" y="1113639"/>
                  </a:lnTo>
                  <a:lnTo>
                    <a:pt x="104749" y="1113408"/>
                  </a:lnTo>
                  <a:lnTo>
                    <a:pt x="104672" y="1113098"/>
                  </a:lnTo>
                  <a:lnTo>
                    <a:pt x="104440" y="1112867"/>
                  </a:lnTo>
                  <a:lnTo>
                    <a:pt x="104131" y="1112673"/>
                  </a:lnTo>
                  <a:lnTo>
                    <a:pt x="103861" y="1112442"/>
                  </a:lnTo>
                  <a:lnTo>
                    <a:pt x="103513" y="1112211"/>
                  </a:lnTo>
                  <a:lnTo>
                    <a:pt x="103320" y="1111829"/>
                  </a:lnTo>
                  <a:lnTo>
                    <a:pt x="103049" y="1111598"/>
                  </a:lnTo>
                  <a:lnTo>
                    <a:pt x="102894" y="1111324"/>
                  </a:lnTo>
                  <a:lnTo>
                    <a:pt x="102740" y="1110978"/>
                  </a:lnTo>
                  <a:lnTo>
                    <a:pt x="102586" y="1110710"/>
                  </a:lnTo>
                  <a:lnTo>
                    <a:pt x="102470" y="1110401"/>
                  </a:lnTo>
                  <a:lnTo>
                    <a:pt x="102238" y="1110011"/>
                  </a:lnTo>
                  <a:lnTo>
                    <a:pt x="102084" y="1109629"/>
                  </a:lnTo>
                  <a:lnTo>
                    <a:pt x="101813" y="1109355"/>
                  </a:lnTo>
                  <a:lnTo>
                    <a:pt x="101195" y="1108973"/>
                  </a:lnTo>
                  <a:lnTo>
                    <a:pt x="100847" y="1108778"/>
                  </a:lnTo>
                  <a:lnTo>
                    <a:pt x="100500" y="1108705"/>
                  </a:lnTo>
                  <a:lnTo>
                    <a:pt x="100152" y="1108548"/>
                  </a:lnTo>
                  <a:lnTo>
                    <a:pt x="99843" y="1108280"/>
                  </a:lnTo>
                  <a:lnTo>
                    <a:pt x="99766" y="1107855"/>
                  </a:lnTo>
                  <a:lnTo>
                    <a:pt x="99688" y="1107393"/>
                  </a:lnTo>
                  <a:lnTo>
                    <a:pt x="99650" y="1107084"/>
                  </a:lnTo>
                  <a:lnTo>
                    <a:pt x="99650" y="1106658"/>
                  </a:lnTo>
                  <a:lnTo>
                    <a:pt x="99573" y="1106312"/>
                  </a:lnTo>
                  <a:lnTo>
                    <a:pt x="99495" y="1105850"/>
                  </a:lnTo>
                  <a:lnTo>
                    <a:pt x="99341" y="1105540"/>
                  </a:lnTo>
                  <a:lnTo>
                    <a:pt x="99264" y="1105194"/>
                  </a:lnTo>
                  <a:lnTo>
                    <a:pt x="99148" y="1104769"/>
                  </a:lnTo>
                  <a:lnTo>
                    <a:pt x="99148" y="1104307"/>
                  </a:lnTo>
                  <a:lnTo>
                    <a:pt x="99148" y="1103918"/>
                  </a:lnTo>
                  <a:lnTo>
                    <a:pt x="99148" y="1103536"/>
                  </a:lnTo>
                  <a:lnTo>
                    <a:pt x="99225" y="1103189"/>
                  </a:lnTo>
                  <a:lnTo>
                    <a:pt x="99226" y="1102727"/>
                  </a:lnTo>
                  <a:lnTo>
                    <a:pt x="99226" y="1102417"/>
                  </a:lnTo>
                  <a:lnTo>
                    <a:pt x="99072" y="1102029"/>
                  </a:lnTo>
                  <a:lnTo>
                    <a:pt x="98956" y="1101682"/>
                  </a:lnTo>
                  <a:lnTo>
                    <a:pt x="98801" y="1101258"/>
                  </a:lnTo>
                  <a:lnTo>
                    <a:pt x="98802" y="1100911"/>
                  </a:lnTo>
                  <a:lnTo>
                    <a:pt x="98724" y="1100601"/>
                  </a:lnTo>
                  <a:lnTo>
                    <a:pt x="98608" y="1100060"/>
                  </a:lnTo>
                  <a:lnTo>
                    <a:pt x="98570" y="1099757"/>
                  </a:lnTo>
                  <a:lnTo>
                    <a:pt x="98570" y="1099404"/>
                  </a:lnTo>
                  <a:lnTo>
                    <a:pt x="98608" y="1099058"/>
                  </a:lnTo>
                  <a:lnTo>
                    <a:pt x="98686" y="1098675"/>
                  </a:lnTo>
                  <a:lnTo>
                    <a:pt x="98725" y="1098366"/>
                  </a:lnTo>
                  <a:lnTo>
                    <a:pt x="98725" y="1098056"/>
                  </a:lnTo>
                  <a:lnTo>
                    <a:pt x="98802" y="1097673"/>
                  </a:lnTo>
                  <a:lnTo>
                    <a:pt x="98802" y="1097321"/>
                  </a:lnTo>
                  <a:lnTo>
                    <a:pt x="98880" y="1096901"/>
                  </a:lnTo>
                  <a:lnTo>
                    <a:pt x="98880" y="1096397"/>
                  </a:lnTo>
                  <a:lnTo>
                    <a:pt x="98880" y="1096087"/>
                  </a:lnTo>
                  <a:lnTo>
                    <a:pt x="98880" y="1095704"/>
                  </a:lnTo>
                  <a:lnTo>
                    <a:pt x="98880" y="1095243"/>
                  </a:lnTo>
                  <a:lnTo>
                    <a:pt x="98881" y="1094933"/>
                  </a:lnTo>
                  <a:lnTo>
                    <a:pt x="98803" y="1094586"/>
                  </a:lnTo>
                  <a:lnTo>
                    <a:pt x="98803" y="1094197"/>
                  </a:lnTo>
                  <a:lnTo>
                    <a:pt x="98726" y="1093888"/>
                  </a:lnTo>
                  <a:lnTo>
                    <a:pt x="98610" y="1093462"/>
                  </a:lnTo>
                  <a:lnTo>
                    <a:pt x="98533" y="1093159"/>
                  </a:lnTo>
                  <a:lnTo>
                    <a:pt x="98455" y="1092806"/>
                  </a:lnTo>
                  <a:lnTo>
                    <a:pt x="98379" y="1092503"/>
                  </a:lnTo>
                  <a:lnTo>
                    <a:pt x="98262" y="1092077"/>
                  </a:lnTo>
                  <a:lnTo>
                    <a:pt x="98146" y="1091731"/>
                  </a:lnTo>
                  <a:lnTo>
                    <a:pt x="97992" y="1091385"/>
                  </a:lnTo>
                  <a:lnTo>
                    <a:pt x="97799" y="1090996"/>
                  </a:lnTo>
                  <a:lnTo>
                    <a:pt x="97684" y="1090686"/>
                  </a:lnTo>
                  <a:lnTo>
                    <a:pt x="97490" y="1090340"/>
                  </a:lnTo>
                  <a:lnTo>
                    <a:pt x="97181" y="1089957"/>
                  </a:lnTo>
                  <a:lnTo>
                    <a:pt x="96911" y="1089684"/>
                  </a:lnTo>
                  <a:lnTo>
                    <a:pt x="96680" y="1089380"/>
                  </a:lnTo>
                  <a:lnTo>
                    <a:pt x="96331" y="1089070"/>
                  </a:lnTo>
                  <a:lnTo>
                    <a:pt x="96061" y="1088760"/>
                  </a:lnTo>
                  <a:lnTo>
                    <a:pt x="95829" y="1088529"/>
                  </a:lnTo>
                  <a:lnTo>
                    <a:pt x="95597" y="1088262"/>
                  </a:lnTo>
                  <a:lnTo>
                    <a:pt x="95288" y="1088031"/>
                  </a:lnTo>
                  <a:lnTo>
                    <a:pt x="94940" y="1087794"/>
                  </a:lnTo>
                  <a:lnTo>
                    <a:pt x="94670" y="1087527"/>
                  </a:lnTo>
                  <a:lnTo>
                    <a:pt x="94516" y="1087102"/>
                  </a:lnTo>
                  <a:lnTo>
                    <a:pt x="94439" y="1086640"/>
                  </a:lnTo>
                  <a:lnTo>
                    <a:pt x="94516" y="1086330"/>
                  </a:lnTo>
                  <a:lnTo>
                    <a:pt x="94516" y="1085868"/>
                  </a:lnTo>
                  <a:lnTo>
                    <a:pt x="94478" y="1085522"/>
                  </a:lnTo>
                  <a:lnTo>
                    <a:pt x="94477" y="1085175"/>
                  </a:lnTo>
                  <a:lnTo>
                    <a:pt x="94324" y="1084829"/>
                  </a:lnTo>
                  <a:lnTo>
                    <a:pt x="94130" y="1084441"/>
                  </a:lnTo>
                  <a:lnTo>
                    <a:pt x="93744" y="1083979"/>
                  </a:lnTo>
                  <a:lnTo>
                    <a:pt x="93512" y="1083633"/>
                  </a:lnTo>
                  <a:lnTo>
                    <a:pt x="93203" y="1083438"/>
                  </a:lnTo>
                  <a:lnTo>
                    <a:pt x="92971" y="1083128"/>
                  </a:lnTo>
                  <a:lnTo>
                    <a:pt x="92740" y="1082898"/>
                  </a:lnTo>
                  <a:lnTo>
                    <a:pt x="92469" y="1082587"/>
                  </a:lnTo>
                  <a:lnTo>
                    <a:pt x="92121" y="1082320"/>
                  </a:lnTo>
                  <a:lnTo>
                    <a:pt x="91812" y="1082168"/>
                  </a:lnTo>
                  <a:lnTo>
                    <a:pt x="91387" y="1082053"/>
                  </a:lnTo>
                  <a:lnTo>
                    <a:pt x="91001" y="1082011"/>
                  </a:lnTo>
                  <a:lnTo>
                    <a:pt x="90498" y="1081859"/>
                  </a:lnTo>
                  <a:lnTo>
                    <a:pt x="90112" y="1081785"/>
                  </a:lnTo>
                  <a:lnTo>
                    <a:pt x="89841" y="1081397"/>
                  </a:lnTo>
                  <a:lnTo>
                    <a:pt x="89881" y="1081051"/>
                  </a:lnTo>
                  <a:lnTo>
                    <a:pt x="89958" y="1080625"/>
                  </a:lnTo>
                  <a:lnTo>
                    <a:pt x="90035" y="1080315"/>
                  </a:lnTo>
                  <a:lnTo>
                    <a:pt x="90113" y="1079890"/>
                  </a:lnTo>
                  <a:lnTo>
                    <a:pt x="90306" y="1079508"/>
                  </a:lnTo>
                  <a:lnTo>
                    <a:pt x="90461" y="1079198"/>
                  </a:lnTo>
                  <a:lnTo>
                    <a:pt x="90538" y="1078888"/>
                  </a:lnTo>
                  <a:lnTo>
                    <a:pt x="90538" y="1078542"/>
                  </a:lnTo>
                  <a:lnTo>
                    <a:pt x="90499" y="1078232"/>
                  </a:lnTo>
                  <a:lnTo>
                    <a:pt x="90500" y="1077922"/>
                  </a:lnTo>
                  <a:lnTo>
                    <a:pt x="90422" y="1077575"/>
                  </a:lnTo>
                  <a:lnTo>
                    <a:pt x="90345" y="1077193"/>
                  </a:lnTo>
                  <a:lnTo>
                    <a:pt x="90191" y="1076883"/>
                  </a:lnTo>
                  <a:lnTo>
                    <a:pt x="90191" y="1076494"/>
                  </a:lnTo>
                  <a:lnTo>
                    <a:pt x="90229" y="1076190"/>
                  </a:lnTo>
                  <a:lnTo>
                    <a:pt x="90384" y="1075917"/>
                  </a:lnTo>
                  <a:lnTo>
                    <a:pt x="90423" y="1075607"/>
                  </a:lnTo>
                  <a:lnTo>
                    <a:pt x="90423" y="1075304"/>
                  </a:lnTo>
                  <a:lnTo>
                    <a:pt x="90307" y="1074914"/>
                  </a:lnTo>
                  <a:lnTo>
                    <a:pt x="90229" y="1074568"/>
                  </a:lnTo>
                  <a:lnTo>
                    <a:pt x="90113" y="1074222"/>
                  </a:lnTo>
                  <a:lnTo>
                    <a:pt x="89959" y="1073833"/>
                  </a:lnTo>
                  <a:lnTo>
                    <a:pt x="89844" y="1073408"/>
                  </a:lnTo>
                  <a:lnTo>
                    <a:pt x="89766" y="1073104"/>
                  </a:lnTo>
                  <a:lnTo>
                    <a:pt x="89689" y="1072715"/>
                  </a:lnTo>
                  <a:lnTo>
                    <a:pt x="89496" y="1072290"/>
                  </a:lnTo>
                  <a:lnTo>
                    <a:pt x="89342" y="1072023"/>
                  </a:lnTo>
                  <a:lnTo>
                    <a:pt x="89110" y="1071713"/>
                  </a:lnTo>
                  <a:lnTo>
                    <a:pt x="88839" y="1071482"/>
                  </a:lnTo>
                  <a:lnTo>
                    <a:pt x="88376" y="1071287"/>
                  </a:lnTo>
                  <a:lnTo>
                    <a:pt x="88067" y="1071214"/>
                  </a:lnTo>
                  <a:lnTo>
                    <a:pt x="87641" y="1071099"/>
                  </a:lnTo>
                  <a:lnTo>
                    <a:pt x="87217" y="1070905"/>
                  </a:lnTo>
                  <a:lnTo>
                    <a:pt x="86869" y="1070826"/>
                  </a:lnTo>
                  <a:lnTo>
                    <a:pt x="86483" y="1070674"/>
                  </a:lnTo>
                  <a:lnTo>
                    <a:pt x="85980" y="1070479"/>
                  </a:lnTo>
                  <a:lnTo>
                    <a:pt x="85555" y="1070406"/>
                  </a:lnTo>
                  <a:lnTo>
                    <a:pt x="85130" y="1070364"/>
                  </a:lnTo>
                  <a:lnTo>
                    <a:pt x="84666" y="1070370"/>
                  </a:lnTo>
                  <a:lnTo>
                    <a:pt x="84280" y="1070370"/>
                  </a:lnTo>
                  <a:lnTo>
                    <a:pt x="83971" y="1070255"/>
                  </a:lnTo>
                  <a:lnTo>
                    <a:pt x="83739" y="1070023"/>
                  </a:lnTo>
                  <a:lnTo>
                    <a:pt x="83584" y="1069750"/>
                  </a:lnTo>
                  <a:lnTo>
                    <a:pt x="83508" y="1069404"/>
                  </a:lnTo>
                  <a:lnTo>
                    <a:pt x="83585" y="1068942"/>
                  </a:lnTo>
                  <a:lnTo>
                    <a:pt x="83701" y="1068632"/>
                  </a:lnTo>
                  <a:lnTo>
                    <a:pt x="84010" y="1068323"/>
                  </a:lnTo>
                  <a:lnTo>
                    <a:pt x="84280" y="1068171"/>
                  </a:lnTo>
                  <a:lnTo>
                    <a:pt x="84745" y="1068049"/>
                  </a:lnTo>
                  <a:lnTo>
                    <a:pt x="85054" y="1067976"/>
                  </a:lnTo>
                  <a:lnTo>
                    <a:pt x="85401" y="1067934"/>
                  </a:lnTo>
                  <a:lnTo>
                    <a:pt x="85710" y="1067934"/>
                  </a:lnTo>
                  <a:lnTo>
                    <a:pt x="86058" y="1067934"/>
                  </a:lnTo>
                  <a:lnTo>
                    <a:pt x="86367" y="1067855"/>
                  </a:lnTo>
                  <a:lnTo>
                    <a:pt x="86754" y="1067667"/>
                  </a:lnTo>
                  <a:lnTo>
                    <a:pt x="86947" y="1067357"/>
                  </a:lnTo>
                  <a:lnTo>
                    <a:pt x="86947" y="1067047"/>
                  </a:lnTo>
                  <a:lnTo>
                    <a:pt x="86908" y="1066664"/>
                  </a:lnTo>
                  <a:lnTo>
                    <a:pt x="86909" y="1066239"/>
                  </a:lnTo>
                  <a:lnTo>
                    <a:pt x="86793" y="1065929"/>
                  </a:lnTo>
                  <a:lnTo>
                    <a:pt x="86677" y="1065619"/>
                  </a:lnTo>
                  <a:lnTo>
                    <a:pt x="86561" y="1065157"/>
                  </a:lnTo>
                  <a:lnTo>
                    <a:pt x="86523" y="1064768"/>
                  </a:lnTo>
                  <a:lnTo>
                    <a:pt x="86406" y="1064465"/>
                  </a:lnTo>
                  <a:lnTo>
                    <a:pt x="86214" y="1063997"/>
                  </a:lnTo>
                  <a:lnTo>
                    <a:pt x="86021" y="1063462"/>
                  </a:lnTo>
                  <a:lnTo>
                    <a:pt x="85750" y="1062958"/>
                  </a:lnTo>
                  <a:lnTo>
                    <a:pt x="85519" y="1062691"/>
                  </a:lnTo>
                  <a:lnTo>
                    <a:pt x="85171" y="1062302"/>
                  </a:lnTo>
                  <a:lnTo>
                    <a:pt x="84939" y="1061992"/>
                  </a:lnTo>
                  <a:lnTo>
                    <a:pt x="84746" y="1061725"/>
                  </a:lnTo>
                  <a:lnTo>
                    <a:pt x="84592" y="1061458"/>
                  </a:lnTo>
                  <a:lnTo>
                    <a:pt x="84321" y="1061184"/>
                  </a:lnTo>
                  <a:lnTo>
                    <a:pt x="83858" y="1060801"/>
                  </a:lnTo>
                  <a:lnTo>
                    <a:pt x="83587" y="1060570"/>
                  </a:lnTo>
                  <a:lnTo>
                    <a:pt x="83278" y="1060297"/>
                  </a:lnTo>
                  <a:lnTo>
                    <a:pt x="83007" y="1060030"/>
                  </a:lnTo>
                  <a:lnTo>
                    <a:pt x="82737" y="1059683"/>
                  </a:lnTo>
                  <a:lnTo>
                    <a:pt x="82505" y="1059453"/>
                  </a:lnTo>
                  <a:lnTo>
                    <a:pt x="82197" y="1059143"/>
                  </a:lnTo>
                  <a:lnTo>
                    <a:pt x="81965" y="1058870"/>
                  </a:lnTo>
                  <a:lnTo>
                    <a:pt x="81617" y="1058639"/>
                  </a:lnTo>
                  <a:lnTo>
                    <a:pt x="81076" y="1058523"/>
                  </a:lnTo>
                  <a:lnTo>
                    <a:pt x="80690" y="1058566"/>
                  </a:lnTo>
                  <a:lnTo>
                    <a:pt x="80342" y="1058602"/>
                  </a:lnTo>
                  <a:lnTo>
                    <a:pt x="79878" y="1058602"/>
                  </a:lnTo>
                  <a:lnTo>
                    <a:pt x="79569" y="1058602"/>
                  </a:lnTo>
                  <a:lnTo>
                    <a:pt x="79338" y="1058298"/>
                  </a:lnTo>
                  <a:lnTo>
                    <a:pt x="79414" y="1057794"/>
                  </a:lnTo>
                  <a:lnTo>
                    <a:pt x="79569" y="1057369"/>
                  </a:lnTo>
                  <a:lnTo>
                    <a:pt x="79685" y="1056943"/>
                  </a:lnTo>
                  <a:lnTo>
                    <a:pt x="79724" y="1056597"/>
                  </a:lnTo>
                  <a:lnTo>
                    <a:pt x="79724" y="1056214"/>
                  </a:lnTo>
                  <a:lnTo>
                    <a:pt x="79685" y="1055710"/>
                  </a:lnTo>
                  <a:lnTo>
                    <a:pt x="79493" y="1055327"/>
                  </a:lnTo>
                  <a:lnTo>
                    <a:pt x="79338" y="1055054"/>
                  </a:lnTo>
                  <a:lnTo>
                    <a:pt x="79068" y="1054787"/>
                  </a:lnTo>
                  <a:lnTo>
                    <a:pt x="78797" y="1054513"/>
                  </a:lnTo>
                  <a:lnTo>
                    <a:pt x="78488" y="1054209"/>
                  </a:lnTo>
                  <a:lnTo>
                    <a:pt x="78257" y="1053936"/>
                  </a:lnTo>
                  <a:lnTo>
                    <a:pt x="77986" y="1053785"/>
                  </a:lnTo>
                  <a:lnTo>
                    <a:pt x="77715" y="1053553"/>
                  </a:lnTo>
                  <a:lnTo>
                    <a:pt x="77407" y="1053395"/>
                  </a:lnTo>
                  <a:lnTo>
                    <a:pt x="77175" y="1053128"/>
                  </a:lnTo>
                  <a:lnTo>
                    <a:pt x="76827" y="1052782"/>
                  </a:lnTo>
                  <a:lnTo>
                    <a:pt x="76518" y="1052508"/>
                  </a:lnTo>
                  <a:lnTo>
                    <a:pt x="76209" y="1052241"/>
                  </a:lnTo>
                  <a:lnTo>
                    <a:pt x="75977" y="1051974"/>
                  </a:lnTo>
                  <a:lnTo>
                    <a:pt x="75745" y="1051664"/>
                  </a:lnTo>
                  <a:lnTo>
                    <a:pt x="75397" y="1051318"/>
                  </a:lnTo>
                  <a:lnTo>
                    <a:pt x="74972" y="1051239"/>
                  </a:lnTo>
                  <a:lnTo>
                    <a:pt x="74508" y="1051397"/>
                  </a:lnTo>
                  <a:lnTo>
                    <a:pt x="74199" y="1051318"/>
                  </a:lnTo>
                  <a:lnTo>
                    <a:pt x="73968" y="1051087"/>
                  </a:lnTo>
                  <a:lnTo>
                    <a:pt x="74122" y="1050813"/>
                  </a:lnTo>
                  <a:lnTo>
                    <a:pt x="74316" y="1050510"/>
                  </a:lnTo>
                  <a:lnTo>
                    <a:pt x="74625" y="1050272"/>
                  </a:lnTo>
                  <a:lnTo>
                    <a:pt x="74856" y="1050042"/>
                  </a:lnTo>
                  <a:lnTo>
                    <a:pt x="75127" y="1049890"/>
                  </a:lnTo>
                  <a:lnTo>
                    <a:pt x="75475" y="1049695"/>
                  </a:lnTo>
                  <a:lnTo>
                    <a:pt x="75630" y="1049428"/>
                  </a:lnTo>
                  <a:lnTo>
                    <a:pt x="75746" y="1049118"/>
                  </a:lnTo>
                  <a:lnTo>
                    <a:pt x="75900" y="1048845"/>
                  </a:lnTo>
                  <a:lnTo>
                    <a:pt x="76133" y="1048499"/>
                  </a:lnTo>
                  <a:lnTo>
                    <a:pt x="76326" y="1048153"/>
                  </a:lnTo>
                  <a:lnTo>
                    <a:pt x="76558" y="1047806"/>
                  </a:lnTo>
                  <a:lnTo>
                    <a:pt x="76867" y="1047569"/>
                  </a:lnTo>
                  <a:lnTo>
                    <a:pt x="77176" y="1047338"/>
                  </a:lnTo>
                  <a:lnTo>
                    <a:pt x="77485" y="1047107"/>
                  </a:lnTo>
                  <a:lnTo>
                    <a:pt x="77756" y="1046840"/>
                  </a:lnTo>
                  <a:lnTo>
                    <a:pt x="78065" y="1046610"/>
                  </a:lnTo>
                  <a:lnTo>
                    <a:pt x="78374" y="1046336"/>
                  </a:lnTo>
                  <a:lnTo>
                    <a:pt x="78645" y="1046105"/>
                  </a:lnTo>
                  <a:lnTo>
                    <a:pt x="78954" y="1045874"/>
                  </a:lnTo>
                  <a:lnTo>
                    <a:pt x="79186" y="1045565"/>
                  </a:lnTo>
                  <a:lnTo>
                    <a:pt x="79263" y="1045255"/>
                  </a:lnTo>
                  <a:lnTo>
                    <a:pt x="79263" y="1044945"/>
                  </a:lnTo>
                  <a:lnTo>
                    <a:pt x="79148" y="1044635"/>
                  </a:lnTo>
                  <a:lnTo>
                    <a:pt x="78993" y="1044173"/>
                  </a:lnTo>
                  <a:lnTo>
                    <a:pt x="78994" y="1043791"/>
                  </a:lnTo>
                  <a:lnTo>
                    <a:pt x="78993" y="1043444"/>
                  </a:lnTo>
                  <a:lnTo>
                    <a:pt x="79070" y="1043134"/>
                  </a:lnTo>
                  <a:lnTo>
                    <a:pt x="79071" y="1042746"/>
                  </a:lnTo>
                  <a:lnTo>
                    <a:pt x="79187" y="1042435"/>
                  </a:lnTo>
                  <a:lnTo>
                    <a:pt x="79341" y="1042168"/>
                  </a:lnTo>
                  <a:lnTo>
                    <a:pt x="79535" y="1041822"/>
                  </a:lnTo>
                  <a:lnTo>
                    <a:pt x="79728" y="1041433"/>
                  </a:lnTo>
                  <a:lnTo>
                    <a:pt x="79960" y="1041087"/>
                  </a:lnTo>
                  <a:lnTo>
                    <a:pt x="80192" y="1040820"/>
                  </a:lnTo>
                  <a:lnTo>
                    <a:pt x="80385" y="1040546"/>
                  </a:lnTo>
                  <a:lnTo>
                    <a:pt x="80617" y="1040315"/>
                  </a:lnTo>
                  <a:lnTo>
                    <a:pt x="80810" y="1040042"/>
                  </a:lnTo>
                  <a:lnTo>
                    <a:pt x="81042" y="1039738"/>
                  </a:lnTo>
                  <a:lnTo>
                    <a:pt x="81235" y="1039465"/>
                  </a:lnTo>
                  <a:lnTo>
                    <a:pt x="81313" y="1039155"/>
                  </a:lnTo>
                  <a:lnTo>
                    <a:pt x="81467" y="1038809"/>
                  </a:lnTo>
                  <a:lnTo>
                    <a:pt x="81583" y="1038347"/>
                  </a:lnTo>
                  <a:lnTo>
                    <a:pt x="81738" y="1037922"/>
                  </a:lnTo>
                  <a:lnTo>
                    <a:pt x="81854" y="1037460"/>
                  </a:lnTo>
                  <a:lnTo>
                    <a:pt x="81854" y="1037071"/>
                  </a:lnTo>
                  <a:lnTo>
                    <a:pt x="81854" y="1036725"/>
                  </a:lnTo>
                  <a:lnTo>
                    <a:pt x="81816" y="1036342"/>
                  </a:lnTo>
                  <a:lnTo>
                    <a:pt x="81816" y="1035990"/>
                  </a:lnTo>
                  <a:lnTo>
                    <a:pt x="81816" y="1035528"/>
                  </a:lnTo>
                  <a:lnTo>
                    <a:pt x="81701" y="1035103"/>
                  </a:lnTo>
                  <a:lnTo>
                    <a:pt x="81623" y="1034799"/>
                  </a:lnTo>
                  <a:lnTo>
                    <a:pt x="81623" y="1034446"/>
                  </a:lnTo>
                  <a:lnTo>
                    <a:pt x="81546" y="1034064"/>
                  </a:lnTo>
                  <a:lnTo>
                    <a:pt x="81469" y="1033638"/>
                  </a:lnTo>
                  <a:lnTo>
                    <a:pt x="81353" y="1033213"/>
                  </a:lnTo>
                  <a:lnTo>
                    <a:pt x="81199" y="1032751"/>
                  </a:lnTo>
                  <a:lnTo>
                    <a:pt x="81083" y="1032442"/>
                  </a:lnTo>
                  <a:lnTo>
                    <a:pt x="80890" y="1032096"/>
                  </a:lnTo>
                  <a:lnTo>
                    <a:pt x="80812" y="1031749"/>
                  </a:lnTo>
                  <a:lnTo>
                    <a:pt x="80580" y="1031439"/>
                  </a:lnTo>
                  <a:lnTo>
                    <a:pt x="80542" y="1031093"/>
                  </a:lnTo>
                  <a:lnTo>
                    <a:pt x="80542" y="1030783"/>
                  </a:lnTo>
                  <a:lnTo>
                    <a:pt x="80542" y="1030473"/>
                  </a:lnTo>
                  <a:lnTo>
                    <a:pt x="80581" y="1030012"/>
                  </a:lnTo>
                  <a:lnTo>
                    <a:pt x="80620" y="1029586"/>
                  </a:lnTo>
                  <a:lnTo>
                    <a:pt x="80697" y="1029240"/>
                  </a:lnTo>
                  <a:lnTo>
                    <a:pt x="80697" y="1028894"/>
                  </a:lnTo>
                  <a:lnTo>
                    <a:pt x="80697" y="1028432"/>
                  </a:lnTo>
                  <a:lnTo>
                    <a:pt x="80698" y="1028122"/>
                  </a:lnTo>
                  <a:lnTo>
                    <a:pt x="80698" y="1027739"/>
                  </a:lnTo>
                  <a:lnTo>
                    <a:pt x="80697" y="1027430"/>
                  </a:lnTo>
                  <a:lnTo>
                    <a:pt x="80659" y="1027041"/>
                  </a:lnTo>
                  <a:lnTo>
                    <a:pt x="80582" y="1026731"/>
                  </a:lnTo>
                  <a:lnTo>
                    <a:pt x="80582" y="1026348"/>
                  </a:lnTo>
                  <a:lnTo>
                    <a:pt x="80544" y="1026038"/>
                  </a:lnTo>
                  <a:lnTo>
                    <a:pt x="80466" y="1025540"/>
                  </a:lnTo>
                  <a:lnTo>
                    <a:pt x="80389" y="1025230"/>
                  </a:lnTo>
                  <a:lnTo>
                    <a:pt x="80312" y="1024841"/>
                  </a:lnTo>
                  <a:lnTo>
                    <a:pt x="80235" y="1024495"/>
                  </a:lnTo>
                  <a:lnTo>
                    <a:pt x="80042" y="1024228"/>
                  </a:lnTo>
                  <a:lnTo>
                    <a:pt x="80004" y="1023839"/>
                  </a:lnTo>
                  <a:lnTo>
                    <a:pt x="79849" y="1023529"/>
                  </a:lnTo>
                  <a:lnTo>
                    <a:pt x="79656" y="1023225"/>
                  </a:lnTo>
                  <a:lnTo>
                    <a:pt x="79540" y="1022873"/>
                  </a:lnTo>
                  <a:lnTo>
                    <a:pt x="79347" y="1022526"/>
                  </a:lnTo>
                  <a:lnTo>
                    <a:pt x="79192" y="1022107"/>
                  </a:lnTo>
                  <a:lnTo>
                    <a:pt x="78922" y="1021798"/>
                  </a:lnTo>
                  <a:lnTo>
                    <a:pt x="78806" y="1021409"/>
                  </a:lnTo>
                  <a:lnTo>
                    <a:pt x="78574" y="1021141"/>
                  </a:lnTo>
                  <a:lnTo>
                    <a:pt x="78342" y="1020911"/>
                  </a:lnTo>
                  <a:lnTo>
                    <a:pt x="78188" y="1020637"/>
                  </a:lnTo>
                  <a:lnTo>
                    <a:pt x="77879" y="1020291"/>
                  </a:lnTo>
                  <a:lnTo>
                    <a:pt x="77685" y="1020024"/>
                  </a:lnTo>
                  <a:lnTo>
                    <a:pt x="77338" y="1019713"/>
                  </a:lnTo>
                  <a:lnTo>
                    <a:pt x="77184" y="1019404"/>
                  </a:lnTo>
                  <a:lnTo>
                    <a:pt x="76797" y="1019058"/>
                  </a:lnTo>
                  <a:lnTo>
                    <a:pt x="76488" y="1018711"/>
                  </a:lnTo>
                  <a:lnTo>
                    <a:pt x="76179" y="1018286"/>
                  </a:lnTo>
                  <a:lnTo>
                    <a:pt x="75870" y="1017903"/>
                  </a:lnTo>
                  <a:lnTo>
                    <a:pt x="75638" y="1017594"/>
                  </a:lnTo>
                  <a:lnTo>
                    <a:pt x="75290" y="1017326"/>
                  </a:lnTo>
                  <a:lnTo>
                    <a:pt x="74942" y="1017168"/>
                  </a:lnTo>
                  <a:lnTo>
                    <a:pt x="74634" y="1017168"/>
                  </a:lnTo>
                  <a:lnTo>
                    <a:pt x="74169" y="1017211"/>
                  </a:lnTo>
                  <a:lnTo>
                    <a:pt x="73861" y="1017290"/>
                  </a:lnTo>
                  <a:lnTo>
                    <a:pt x="73552" y="1017247"/>
                  </a:lnTo>
                  <a:lnTo>
                    <a:pt x="73165" y="1016980"/>
                  </a:lnTo>
                  <a:lnTo>
                    <a:pt x="72663" y="1016591"/>
                  </a:lnTo>
                  <a:lnTo>
                    <a:pt x="72276" y="1016244"/>
                  </a:lnTo>
                  <a:lnTo>
                    <a:pt x="72045" y="1015978"/>
                  </a:lnTo>
                  <a:lnTo>
                    <a:pt x="71890" y="1015631"/>
                  </a:lnTo>
                  <a:lnTo>
                    <a:pt x="71620" y="1015170"/>
                  </a:lnTo>
                  <a:lnTo>
                    <a:pt x="71620" y="1014780"/>
                  </a:lnTo>
                  <a:lnTo>
                    <a:pt x="71620" y="1014355"/>
                  </a:lnTo>
                  <a:lnTo>
                    <a:pt x="71621" y="1014045"/>
                  </a:lnTo>
                  <a:lnTo>
                    <a:pt x="71620" y="1013742"/>
                  </a:lnTo>
                  <a:lnTo>
                    <a:pt x="71582" y="1013353"/>
                  </a:lnTo>
                  <a:lnTo>
                    <a:pt x="71428" y="1013086"/>
                  </a:lnTo>
                  <a:lnTo>
                    <a:pt x="71196" y="1012812"/>
                  </a:lnTo>
                  <a:lnTo>
                    <a:pt x="70887" y="1012660"/>
                  </a:lnTo>
                  <a:lnTo>
                    <a:pt x="70539" y="1012429"/>
                  </a:lnTo>
                  <a:lnTo>
                    <a:pt x="70153" y="1012156"/>
                  </a:lnTo>
                  <a:lnTo>
                    <a:pt x="69805" y="1011967"/>
                  </a:lnTo>
                  <a:lnTo>
                    <a:pt x="69303" y="1011737"/>
                  </a:lnTo>
                  <a:lnTo>
                    <a:pt x="69032" y="1011506"/>
                  </a:lnTo>
                  <a:lnTo>
                    <a:pt x="68723" y="1011391"/>
                  </a:lnTo>
                  <a:lnTo>
                    <a:pt x="68375" y="1011117"/>
                  </a:lnTo>
                  <a:lnTo>
                    <a:pt x="67950" y="1010929"/>
                  </a:lnTo>
                  <a:lnTo>
                    <a:pt x="67680" y="1010771"/>
                  </a:lnTo>
                  <a:lnTo>
                    <a:pt x="67525" y="1010425"/>
                  </a:lnTo>
                  <a:lnTo>
                    <a:pt x="67525" y="1009926"/>
                  </a:lnTo>
                  <a:lnTo>
                    <a:pt x="67526" y="1009616"/>
                  </a:lnTo>
                  <a:lnTo>
                    <a:pt x="67409" y="1009228"/>
                  </a:lnTo>
                  <a:lnTo>
                    <a:pt x="67216" y="1008882"/>
                  </a:lnTo>
                  <a:lnTo>
                    <a:pt x="66985" y="1008614"/>
                  </a:lnTo>
                  <a:lnTo>
                    <a:pt x="66714" y="1008340"/>
                  </a:lnTo>
                  <a:lnTo>
                    <a:pt x="66367" y="1008037"/>
                  </a:lnTo>
                  <a:lnTo>
                    <a:pt x="66019" y="1007764"/>
                  </a:lnTo>
                  <a:lnTo>
                    <a:pt x="65671" y="1007690"/>
                  </a:lnTo>
                  <a:lnTo>
                    <a:pt x="65169" y="1007532"/>
                  </a:lnTo>
                  <a:lnTo>
                    <a:pt x="64860" y="1007338"/>
                  </a:lnTo>
                  <a:lnTo>
                    <a:pt x="64667" y="1006956"/>
                  </a:lnTo>
                  <a:lnTo>
                    <a:pt x="64512" y="1006645"/>
                  </a:lnTo>
                  <a:lnTo>
                    <a:pt x="64242" y="1006378"/>
                  </a:lnTo>
                  <a:lnTo>
                    <a:pt x="63894" y="1006220"/>
                  </a:lnTo>
                  <a:lnTo>
                    <a:pt x="63585" y="1006105"/>
                  </a:lnTo>
                  <a:lnTo>
                    <a:pt x="63276" y="1006111"/>
                  </a:lnTo>
                  <a:lnTo>
                    <a:pt x="62966" y="1005953"/>
                  </a:lnTo>
                  <a:lnTo>
                    <a:pt x="62696" y="1005685"/>
                  </a:lnTo>
                  <a:lnTo>
                    <a:pt x="62735" y="1005339"/>
                  </a:lnTo>
                  <a:lnTo>
                    <a:pt x="62735" y="1005029"/>
                  </a:lnTo>
                  <a:lnTo>
                    <a:pt x="62735" y="1004719"/>
                  </a:lnTo>
                  <a:lnTo>
                    <a:pt x="62658" y="1004410"/>
                  </a:lnTo>
                  <a:lnTo>
                    <a:pt x="62349" y="1004142"/>
                  </a:lnTo>
                  <a:lnTo>
                    <a:pt x="62040" y="1003869"/>
                  </a:lnTo>
                  <a:lnTo>
                    <a:pt x="61576" y="1003754"/>
                  </a:lnTo>
                  <a:lnTo>
                    <a:pt x="61189" y="1003602"/>
                  </a:lnTo>
                  <a:lnTo>
                    <a:pt x="61112" y="1003256"/>
                  </a:lnTo>
                  <a:lnTo>
                    <a:pt x="60958" y="1002982"/>
                  </a:lnTo>
                  <a:lnTo>
                    <a:pt x="60610" y="1002910"/>
                  </a:lnTo>
                  <a:lnTo>
                    <a:pt x="60611" y="1002520"/>
                  </a:lnTo>
                  <a:lnTo>
                    <a:pt x="60572" y="1002216"/>
                  </a:lnTo>
                  <a:lnTo>
                    <a:pt x="60572" y="1001907"/>
                  </a:lnTo>
                  <a:lnTo>
                    <a:pt x="60572" y="1001403"/>
                  </a:lnTo>
                  <a:lnTo>
                    <a:pt x="60572" y="1001056"/>
                  </a:lnTo>
                  <a:lnTo>
                    <a:pt x="60534" y="1000747"/>
                  </a:lnTo>
                  <a:lnTo>
                    <a:pt x="60534" y="1000364"/>
                  </a:lnTo>
                  <a:lnTo>
                    <a:pt x="60456" y="999902"/>
                  </a:lnTo>
                  <a:lnTo>
                    <a:pt x="60341" y="999513"/>
                  </a:lnTo>
                  <a:lnTo>
                    <a:pt x="60187" y="999052"/>
                  </a:lnTo>
                  <a:lnTo>
                    <a:pt x="59993" y="998705"/>
                  </a:lnTo>
                  <a:lnTo>
                    <a:pt x="59877" y="998359"/>
                  </a:lnTo>
                  <a:lnTo>
                    <a:pt x="59762" y="997970"/>
                  </a:lnTo>
                  <a:lnTo>
                    <a:pt x="59530" y="997545"/>
                  </a:lnTo>
                  <a:lnTo>
                    <a:pt x="59414" y="997235"/>
                  </a:lnTo>
                  <a:lnTo>
                    <a:pt x="59259" y="996816"/>
                  </a:lnTo>
                  <a:lnTo>
                    <a:pt x="59105" y="996506"/>
                  </a:lnTo>
                  <a:lnTo>
                    <a:pt x="58951" y="996159"/>
                  </a:lnTo>
                  <a:lnTo>
                    <a:pt x="58835" y="995850"/>
                  </a:lnTo>
                  <a:lnTo>
                    <a:pt x="58681" y="995461"/>
                  </a:lnTo>
                  <a:lnTo>
                    <a:pt x="58371" y="995078"/>
                  </a:lnTo>
                  <a:lnTo>
                    <a:pt x="57985" y="994847"/>
                  </a:lnTo>
                  <a:lnTo>
                    <a:pt x="57676" y="994769"/>
                  </a:lnTo>
                  <a:lnTo>
                    <a:pt x="57328" y="994696"/>
                  </a:lnTo>
                  <a:lnTo>
                    <a:pt x="57058" y="994538"/>
                  </a:lnTo>
                  <a:lnTo>
                    <a:pt x="56710" y="994465"/>
                  </a:lnTo>
                  <a:lnTo>
                    <a:pt x="56400" y="994306"/>
                  </a:lnTo>
                  <a:lnTo>
                    <a:pt x="56092" y="994039"/>
                  </a:lnTo>
                  <a:lnTo>
                    <a:pt x="55859" y="993577"/>
                  </a:lnTo>
                  <a:lnTo>
                    <a:pt x="55705" y="993231"/>
                  </a:lnTo>
                  <a:lnTo>
                    <a:pt x="55589" y="992879"/>
                  </a:lnTo>
                  <a:lnTo>
                    <a:pt x="55551" y="992532"/>
                  </a:lnTo>
                  <a:lnTo>
                    <a:pt x="55397" y="992107"/>
                  </a:lnTo>
                  <a:lnTo>
                    <a:pt x="55397" y="991761"/>
                  </a:lnTo>
                  <a:lnTo>
                    <a:pt x="55319" y="991457"/>
                  </a:lnTo>
                  <a:lnTo>
                    <a:pt x="55203" y="991148"/>
                  </a:lnTo>
                  <a:lnTo>
                    <a:pt x="55204" y="990759"/>
                  </a:lnTo>
                  <a:lnTo>
                    <a:pt x="55204" y="990412"/>
                  </a:lnTo>
                  <a:lnTo>
                    <a:pt x="55205" y="989908"/>
                  </a:lnTo>
                  <a:lnTo>
                    <a:pt x="55127" y="989489"/>
                  </a:lnTo>
                  <a:lnTo>
                    <a:pt x="55011" y="989143"/>
                  </a:lnTo>
                  <a:lnTo>
                    <a:pt x="54741" y="988790"/>
                  </a:lnTo>
                  <a:lnTo>
                    <a:pt x="54315" y="988754"/>
                  </a:lnTo>
                  <a:lnTo>
                    <a:pt x="54200" y="988408"/>
                  </a:lnTo>
                  <a:lnTo>
                    <a:pt x="54084" y="988061"/>
                  </a:lnTo>
                  <a:lnTo>
                    <a:pt x="53852" y="987787"/>
                  </a:lnTo>
                  <a:lnTo>
                    <a:pt x="53504" y="987484"/>
                  </a:lnTo>
                  <a:lnTo>
                    <a:pt x="53466" y="987138"/>
                  </a:lnTo>
                  <a:lnTo>
                    <a:pt x="53659" y="986828"/>
                  </a:lnTo>
                  <a:lnTo>
                    <a:pt x="53814" y="986554"/>
                  </a:lnTo>
                  <a:lnTo>
                    <a:pt x="54123" y="986287"/>
                  </a:lnTo>
                  <a:lnTo>
                    <a:pt x="54278" y="986014"/>
                  </a:lnTo>
                  <a:lnTo>
                    <a:pt x="54510" y="985704"/>
                  </a:lnTo>
                  <a:lnTo>
                    <a:pt x="54471" y="985358"/>
                  </a:lnTo>
                  <a:lnTo>
                    <a:pt x="54355" y="984975"/>
                  </a:lnTo>
                  <a:lnTo>
                    <a:pt x="54201" y="984665"/>
                  </a:lnTo>
                  <a:lnTo>
                    <a:pt x="53930" y="984355"/>
                  </a:lnTo>
                  <a:lnTo>
                    <a:pt x="53699" y="984124"/>
                  </a:lnTo>
                  <a:lnTo>
                    <a:pt x="53390" y="983894"/>
                  </a:lnTo>
                  <a:lnTo>
                    <a:pt x="53080" y="983814"/>
                  </a:lnTo>
                  <a:lnTo>
                    <a:pt x="52694" y="983815"/>
                  </a:lnTo>
                  <a:lnTo>
                    <a:pt x="52191" y="983742"/>
                  </a:lnTo>
                  <a:lnTo>
                    <a:pt x="51921" y="983431"/>
                  </a:lnTo>
                  <a:lnTo>
                    <a:pt x="51651" y="983049"/>
                  </a:lnTo>
                  <a:lnTo>
                    <a:pt x="51535" y="982739"/>
                  </a:lnTo>
                  <a:lnTo>
                    <a:pt x="51149" y="982508"/>
                  </a:lnTo>
                  <a:lnTo>
                    <a:pt x="50801" y="982660"/>
                  </a:lnTo>
                  <a:lnTo>
                    <a:pt x="50453" y="982776"/>
                  </a:lnTo>
                  <a:lnTo>
                    <a:pt x="50144" y="982775"/>
                  </a:lnTo>
                  <a:lnTo>
                    <a:pt x="49873" y="982623"/>
                  </a:lnTo>
                  <a:lnTo>
                    <a:pt x="49603" y="982241"/>
                  </a:lnTo>
                  <a:lnTo>
                    <a:pt x="49525" y="981852"/>
                  </a:lnTo>
                  <a:lnTo>
                    <a:pt x="49178" y="981542"/>
                  </a:lnTo>
                  <a:lnTo>
                    <a:pt x="48869" y="981816"/>
                  </a:lnTo>
                  <a:lnTo>
                    <a:pt x="48715" y="982083"/>
                  </a:lnTo>
                  <a:lnTo>
                    <a:pt x="48367" y="982435"/>
                  </a:lnTo>
                  <a:lnTo>
                    <a:pt x="48057" y="982508"/>
                  </a:lnTo>
                  <a:lnTo>
                    <a:pt x="47748" y="982472"/>
                  </a:lnTo>
                  <a:lnTo>
                    <a:pt x="47593" y="982126"/>
                  </a:lnTo>
                  <a:lnTo>
                    <a:pt x="47517" y="981816"/>
                  </a:lnTo>
                  <a:lnTo>
                    <a:pt x="47323" y="981506"/>
                  </a:lnTo>
                  <a:lnTo>
                    <a:pt x="46976" y="981275"/>
                  </a:lnTo>
                  <a:lnTo>
                    <a:pt x="46590" y="981275"/>
                  </a:lnTo>
                  <a:lnTo>
                    <a:pt x="46087" y="981044"/>
                  </a:lnTo>
                  <a:lnTo>
                    <a:pt x="46203" y="980698"/>
                  </a:lnTo>
                  <a:lnTo>
                    <a:pt x="46280" y="980388"/>
                  </a:lnTo>
                  <a:lnTo>
                    <a:pt x="46357" y="980078"/>
                  </a:lnTo>
                  <a:lnTo>
                    <a:pt x="46551" y="979774"/>
                  </a:lnTo>
                  <a:lnTo>
                    <a:pt x="46628" y="979464"/>
                  </a:lnTo>
                  <a:lnTo>
                    <a:pt x="46783" y="979154"/>
                  </a:lnTo>
                  <a:lnTo>
                    <a:pt x="46976" y="978809"/>
                  </a:lnTo>
                  <a:lnTo>
                    <a:pt x="47131" y="978535"/>
                  </a:lnTo>
                  <a:lnTo>
                    <a:pt x="47286" y="978152"/>
                  </a:lnTo>
                  <a:lnTo>
                    <a:pt x="47440" y="977806"/>
                  </a:lnTo>
                  <a:lnTo>
                    <a:pt x="47595" y="977417"/>
                  </a:lnTo>
                  <a:lnTo>
                    <a:pt x="47749" y="977107"/>
                  </a:lnTo>
                  <a:lnTo>
                    <a:pt x="47904" y="976724"/>
                  </a:lnTo>
                  <a:lnTo>
                    <a:pt x="48059" y="976299"/>
                  </a:lnTo>
                  <a:lnTo>
                    <a:pt x="48175" y="975989"/>
                  </a:lnTo>
                  <a:lnTo>
                    <a:pt x="48252" y="975679"/>
                  </a:lnTo>
                  <a:lnTo>
                    <a:pt x="48407" y="975297"/>
                  </a:lnTo>
                  <a:lnTo>
                    <a:pt x="48523" y="974908"/>
                  </a:lnTo>
                  <a:lnTo>
                    <a:pt x="48561" y="974561"/>
                  </a:lnTo>
                  <a:lnTo>
                    <a:pt x="48639" y="974173"/>
                  </a:lnTo>
                  <a:lnTo>
                    <a:pt x="48639" y="973826"/>
                  </a:lnTo>
                  <a:lnTo>
                    <a:pt x="48755" y="973480"/>
                  </a:lnTo>
                  <a:lnTo>
                    <a:pt x="48871" y="973134"/>
                  </a:lnTo>
                  <a:lnTo>
                    <a:pt x="49026" y="972861"/>
                  </a:lnTo>
                  <a:lnTo>
                    <a:pt x="49335" y="972478"/>
                  </a:lnTo>
                  <a:lnTo>
                    <a:pt x="49490" y="972168"/>
                  </a:lnTo>
                  <a:lnTo>
                    <a:pt x="49683" y="971858"/>
                  </a:lnTo>
                  <a:lnTo>
                    <a:pt x="49954" y="971475"/>
                  </a:lnTo>
                  <a:lnTo>
                    <a:pt x="50185" y="971087"/>
                  </a:lnTo>
                  <a:lnTo>
                    <a:pt x="50417" y="970777"/>
                  </a:lnTo>
                  <a:lnTo>
                    <a:pt x="50688" y="970582"/>
                  </a:lnTo>
                  <a:lnTo>
                    <a:pt x="50920" y="970315"/>
                  </a:lnTo>
                  <a:lnTo>
                    <a:pt x="51306" y="969969"/>
                  </a:lnTo>
                  <a:lnTo>
                    <a:pt x="51577" y="969695"/>
                  </a:lnTo>
                  <a:lnTo>
                    <a:pt x="51847" y="969464"/>
                  </a:lnTo>
                  <a:lnTo>
                    <a:pt x="52118" y="969313"/>
                  </a:lnTo>
                  <a:lnTo>
                    <a:pt x="52350" y="969075"/>
                  </a:lnTo>
                  <a:lnTo>
                    <a:pt x="52698" y="968808"/>
                  </a:lnTo>
                  <a:lnTo>
                    <a:pt x="52891" y="968535"/>
                  </a:lnTo>
                  <a:lnTo>
                    <a:pt x="53123" y="968231"/>
                  </a:lnTo>
                  <a:lnTo>
                    <a:pt x="53278" y="967958"/>
                  </a:lnTo>
                  <a:lnTo>
                    <a:pt x="53355" y="967611"/>
                  </a:lnTo>
                  <a:lnTo>
                    <a:pt x="53510" y="967265"/>
                  </a:lnTo>
                  <a:lnTo>
                    <a:pt x="53626" y="966840"/>
                  </a:lnTo>
                  <a:lnTo>
                    <a:pt x="53846" y="966457"/>
                  </a:lnTo>
                  <a:lnTo>
                    <a:pt x="53921" y="964726"/>
                  </a:lnTo>
                  <a:lnTo>
                    <a:pt x="53663" y="963109"/>
                  </a:lnTo>
                  <a:lnTo>
                    <a:pt x="53988" y="961712"/>
                  </a:lnTo>
                  <a:lnTo>
                    <a:pt x="55128" y="960612"/>
                  </a:lnTo>
                  <a:lnTo>
                    <a:pt x="55869" y="958711"/>
                  </a:lnTo>
                  <a:lnTo>
                    <a:pt x="56741" y="957769"/>
                  </a:lnTo>
                  <a:lnTo>
                    <a:pt x="57964" y="957058"/>
                  </a:lnTo>
                  <a:lnTo>
                    <a:pt x="59051" y="955030"/>
                  </a:lnTo>
                  <a:lnTo>
                    <a:pt x="58997" y="954027"/>
                  </a:lnTo>
                  <a:lnTo>
                    <a:pt x="58987" y="953492"/>
                  </a:lnTo>
                  <a:lnTo>
                    <a:pt x="59057" y="952988"/>
                  </a:lnTo>
                  <a:lnTo>
                    <a:pt x="59127" y="952599"/>
                  </a:lnTo>
                  <a:lnTo>
                    <a:pt x="59238" y="952289"/>
                  </a:lnTo>
                  <a:lnTo>
                    <a:pt x="59113" y="951676"/>
                  </a:lnTo>
                  <a:lnTo>
                    <a:pt x="58222" y="951494"/>
                  </a:lnTo>
                  <a:lnTo>
                    <a:pt x="57680" y="951427"/>
                  </a:lnTo>
                  <a:lnTo>
                    <a:pt x="57099" y="951281"/>
                  </a:lnTo>
                  <a:lnTo>
                    <a:pt x="56788" y="951172"/>
                  </a:lnTo>
                  <a:lnTo>
                    <a:pt x="56323" y="951062"/>
                  </a:lnTo>
                  <a:lnTo>
                    <a:pt x="55858" y="950916"/>
                  </a:lnTo>
                  <a:lnTo>
                    <a:pt x="55507" y="950685"/>
                  </a:lnTo>
                  <a:lnTo>
                    <a:pt x="55232" y="950424"/>
                  </a:lnTo>
                  <a:lnTo>
                    <a:pt x="55299" y="949768"/>
                  </a:lnTo>
                  <a:lnTo>
                    <a:pt x="55869" y="949215"/>
                  </a:lnTo>
                  <a:lnTo>
                    <a:pt x="56175" y="949057"/>
                  </a:lnTo>
                  <a:lnTo>
                    <a:pt x="56673" y="948857"/>
                  </a:lnTo>
                  <a:lnTo>
                    <a:pt x="57095" y="948656"/>
                  </a:lnTo>
                  <a:lnTo>
                    <a:pt x="58015" y="948292"/>
                  </a:lnTo>
                  <a:lnTo>
                    <a:pt x="58591" y="948128"/>
                  </a:lnTo>
                  <a:lnTo>
                    <a:pt x="58938" y="948049"/>
                  </a:lnTo>
                  <a:lnTo>
                    <a:pt x="59626" y="947648"/>
                  </a:lnTo>
                  <a:lnTo>
                    <a:pt x="60009" y="947454"/>
                  </a:lnTo>
                  <a:lnTo>
                    <a:pt x="60312" y="947101"/>
                  </a:lnTo>
                  <a:lnTo>
                    <a:pt x="60875" y="946202"/>
                  </a:lnTo>
                  <a:lnTo>
                    <a:pt x="61143" y="946044"/>
                  </a:lnTo>
                  <a:lnTo>
                    <a:pt x="61720" y="945916"/>
                  </a:lnTo>
                  <a:lnTo>
                    <a:pt x="62068" y="945916"/>
                  </a:lnTo>
                  <a:lnTo>
                    <a:pt x="62414" y="945831"/>
                  </a:lnTo>
                  <a:lnTo>
                    <a:pt x="62681" y="945631"/>
                  </a:lnTo>
                  <a:lnTo>
                    <a:pt x="63022" y="945278"/>
                  </a:lnTo>
                  <a:lnTo>
                    <a:pt x="63132" y="944896"/>
                  </a:lnTo>
                  <a:lnTo>
                    <a:pt x="63276" y="944276"/>
                  </a:lnTo>
                  <a:lnTo>
                    <a:pt x="63616" y="943802"/>
                  </a:lnTo>
                  <a:lnTo>
                    <a:pt x="63996" y="943492"/>
                  </a:lnTo>
                  <a:lnTo>
                    <a:pt x="64264" y="943328"/>
                  </a:lnTo>
                  <a:lnTo>
                    <a:pt x="64674" y="942478"/>
                  </a:lnTo>
                  <a:lnTo>
                    <a:pt x="64668" y="942052"/>
                  </a:lnTo>
                  <a:lnTo>
                    <a:pt x="64542" y="941397"/>
                  </a:lnTo>
                  <a:lnTo>
                    <a:pt x="64536" y="941013"/>
                  </a:lnTo>
                  <a:lnTo>
                    <a:pt x="64680" y="940431"/>
                  </a:lnTo>
                  <a:lnTo>
                    <a:pt x="64791" y="940120"/>
                  </a:lnTo>
                  <a:lnTo>
                    <a:pt x="65134" y="939841"/>
                  </a:lnTo>
                  <a:lnTo>
                    <a:pt x="65514" y="939488"/>
                  </a:lnTo>
                  <a:lnTo>
                    <a:pt x="65896" y="939252"/>
                  </a:lnTo>
                  <a:lnTo>
                    <a:pt x="66470" y="938936"/>
                  </a:lnTo>
                  <a:lnTo>
                    <a:pt x="66619" y="938583"/>
                  </a:lnTo>
                  <a:lnTo>
                    <a:pt x="66959" y="938195"/>
                  </a:lnTo>
                  <a:lnTo>
                    <a:pt x="67491" y="937684"/>
                  </a:lnTo>
                  <a:lnTo>
                    <a:pt x="67798" y="937527"/>
                  </a:lnTo>
                  <a:lnTo>
                    <a:pt x="68141" y="937289"/>
                  </a:lnTo>
                  <a:lnTo>
                    <a:pt x="68831" y="936967"/>
                  </a:lnTo>
                  <a:lnTo>
                    <a:pt x="69410" y="936955"/>
                  </a:lnTo>
                  <a:lnTo>
                    <a:pt x="69797" y="937028"/>
                  </a:lnTo>
                  <a:lnTo>
                    <a:pt x="70181" y="936943"/>
                  </a:lnTo>
                  <a:lnTo>
                    <a:pt x="70601" y="936633"/>
                  </a:lnTo>
                  <a:lnTo>
                    <a:pt x="70746" y="936087"/>
                  </a:lnTo>
                  <a:lnTo>
                    <a:pt x="71314" y="935382"/>
                  </a:lnTo>
                  <a:lnTo>
                    <a:pt x="71734" y="935145"/>
                  </a:lnTo>
                  <a:lnTo>
                    <a:pt x="72156" y="934944"/>
                  </a:lnTo>
                  <a:lnTo>
                    <a:pt x="72689" y="934513"/>
                  </a:lnTo>
                  <a:lnTo>
                    <a:pt x="73071" y="934239"/>
                  </a:lnTo>
                  <a:lnTo>
                    <a:pt x="73454" y="934075"/>
                  </a:lnTo>
                  <a:lnTo>
                    <a:pt x="74027" y="933717"/>
                  </a:lnTo>
                  <a:lnTo>
                    <a:pt x="74331" y="933407"/>
                  </a:lnTo>
                  <a:lnTo>
                    <a:pt x="74633" y="932976"/>
                  </a:lnTo>
                  <a:lnTo>
                    <a:pt x="75305" y="931579"/>
                  </a:lnTo>
                  <a:lnTo>
                    <a:pt x="75487" y="930959"/>
                  </a:lnTo>
                  <a:lnTo>
                    <a:pt x="75636" y="930607"/>
                  </a:lnTo>
                  <a:lnTo>
                    <a:pt x="75629" y="930181"/>
                  </a:lnTo>
                  <a:lnTo>
                    <a:pt x="75738" y="929756"/>
                  </a:lnTo>
                  <a:lnTo>
                    <a:pt x="75731" y="929294"/>
                  </a:lnTo>
                  <a:lnTo>
                    <a:pt x="75838" y="928790"/>
                  </a:lnTo>
                  <a:lnTo>
                    <a:pt x="76253" y="928201"/>
                  </a:lnTo>
                  <a:lnTo>
                    <a:pt x="76788" y="927885"/>
                  </a:lnTo>
                  <a:lnTo>
                    <a:pt x="77287" y="927721"/>
                  </a:lnTo>
                  <a:lnTo>
                    <a:pt x="77666" y="927296"/>
                  </a:lnTo>
                  <a:lnTo>
                    <a:pt x="77816" y="926979"/>
                  </a:lnTo>
                  <a:lnTo>
                    <a:pt x="77961" y="926439"/>
                  </a:lnTo>
                  <a:lnTo>
                    <a:pt x="78142" y="925668"/>
                  </a:lnTo>
                  <a:lnTo>
                    <a:pt x="78244" y="924853"/>
                  </a:lnTo>
                  <a:lnTo>
                    <a:pt x="78231" y="924002"/>
                  </a:lnTo>
                  <a:lnTo>
                    <a:pt x="78063" y="923195"/>
                  </a:lnTo>
                  <a:lnTo>
                    <a:pt x="78014" y="922581"/>
                  </a:lnTo>
                  <a:lnTo>
                    <a:pt x="78002" y="921809"/>
                  </a:lnTo>
                  <a:lnTo>
                    <a:pt x="77913" y="921111"/>
                  </a:lnTo>
                  <a:lnTo>
                    <a:pt x="77863" y="920382"/>
                  </a:lnTo>
                  <a:lnTo>
                    <a:pt x="77692" y="919379"/>
                  </a:lnTo>
                  <a:lnTo>
                    <a:pt x="77450" y="918729"/>
                  </a:lnTo>
                  <a:lnTo>
                    <a:pt x="77365" y="918267"/>
                  </a:lnTo>
                  <a:lnTo>
                    <a:pt x="77318" y="917726"/>
                  </a:lnTo>
                  <a:lnTo>
                    <a:pt x="77234" y="917381"/>
                  </a:lnTo>
                  <a:lnTo>
                    <a:pt x="77035" y="916919"/>
                  </a:lnTo>
                  <a:lnTo>
                    <a:pt x="76798" y="916651"/>
                  </a:lnTo>
                  <a:lnTo>
                    <a:pt x="76482" y="916159"/>
                  </a:lnTo>
                  <a:lnTo>
                    <a:pt x="76283" y="915777"/>
                  </a:lnTo>
                  <a:lnTo>
                    <a:pt x="76084" y="915430"/>
                  </a:lnTo>
                  <a:lnTo>
                    <a:pt x="75843" y="914895"/>
                  </a:lnTo>
                  <a:lnTo>
                    <a:pt x="75325" y="913820"/>
                  </a:lnTo>
                  <a:lnTo>
                    <a:pt x="75045" y="913206"/>
                  </a:lnTo>
                  <a:lnTo>
                    <a:pt x="74768" y="912787"/>
                  </a:lnTo>
                  <a:lnTo>
                    <a:pt x="74528" y="912289"/>
                  </a:lnTo>
                  <a:lnTo>
                    <a:pt x="74330" y="911985"/>
                  </a:lnTo>
                  <a:lnTo>
                    <a:pt x="73853" y="911141"/>
                  </a:lnTo>
                  <a:lnTo>
                    <a:pt x="73459" y="910686"/>
                  </a:lnTo>
                  <a:lnTo>
                    <a:pt x="72873" y="910230"/>
                  </a:lnTo>
                  <a:lnTo>
                    <a:pt x="72523" y="910084"/>
                  </a:lnTo>
                  <a:lnTo>
                    <a:pt x="72137" y="910047"/>
                  </a:lnTo>
                  <a:lnTo>
                    <a:pt x="71745" y="909671"/>
                  </a:lnTo>
                  <a:lnTo>
                    <a:pt x="71584" y="909324"/>
                  </a:lnTo>
                  <a:lnTo>
                    <a:pt x="71464" y="909020"/>
                  </a:lnTo>
                  <a:lnTo>
                    <a:pt x="71000" y="908948"/>
                  </a:lnTo>
                  <a:lnTo>
                    <a:pt x="70421" y="908960"/>
                  </a:lnTo>
                  <a:lnTo>
                    <a:pt x="70147" y="908729"/>
                  </a:lnTo>
                  <a:lnTo>
                    <a:pt x="69403" y="908049"/>
                  </a:lnTo>
                  <a:lnTo>
                    <a:pt x="69051" y="907745"/>
                  </a:lnTo>
                  <a:lnTo>
                    <a:pt x="68812" y="907362"/>
                  </a:lnTo>
                  <a:lnTo>
                    <a:pt x="68650" y="906821"/>
                  </a:lnTo>
                  <a:lnTo>
                    <a:pt x="68525" y="906287"/>
                  </a:lnTo>
                  <a:lnTo>
                    <a:pt x="68510" y="905357"/>
                  </a:lnTo>
                  <a:lnTo>
                    <a:pt x="68621" y="905047"/>
                  </a:lnTo>
                  <a:lnTo>
                    <a:pt x="68691" y="904622"/>
                  </a:lnTo>
                  <a:lnTo>
                    <a:pt x="68917" y="904270"/>
                  </a:lnTo>
                  <a:lnTo>
                    <a:pt x="69489" y="903838"/>
                  </a:lnTo>
                  <a:lnTo>
                    <a:pt x="69755" y="903601"/>
                  </a:lnTo>
                  <a:lnTo>
                    <a:pt x="70480" y="903049"/>
                  </a:lnTo>
                  <a:lnTo>
                    <a:pt x="70935" y="902617"/>
                  </a:lnTo>
                  <a:lnTo>
                    <a:pt x="71238" y="902228"/>
                  </a:lnTo>
                  <a:lnTo>
                    <a:pt x="71420" y="901566"/>
                  </a:lnTo>
                  <a:lnTo>
                    <a:pt x="71478" y="900412"/>
                  </a:lnTo>
                  <a:lnTo>
                    <a:pt x="71462" y="899410"/>
                  </a:lnTo>
                  <a:lnTo>
                    <a:pt x="71147" y="898990"/>
                  </a:lnTo>
                  <a:lnTo>
                    <a:pt x="70874" y="898838"/>
                  </a:lnTo>
                  <a:lnTo>
                    <a:pt x="70102" y="898850"/>
                  </a:lnTo>
                  <a:lnTo>
                    <a:pt x="69527" y="899051"/>
                  </a:lnTo>
                  <a:lnTo>
                    <a:pt x="69024" y="898942"/>
                  </a:lnTo>
                  <a:lnTo>
                    <a:pt x="68787" y="898717"/>
                  </a:lnTo>
                  <a:lnTo>
                    <a:pt x="68891" y="897945"/>
                  </a:lnTo>
                  <a:lnTo>
                    <a:pt x="69156" y="897593"/>
                  </a:lnTo>
                  <a:lnTo>
                    <a:pt x="69497" y="897241"/>
                  </a:lnTo>
                  <a:lnTo>
                    <a:pt x="69837" y="896767"/>
                  </a:lnTo>
                  <a:lnTo>
                    <a:pt x="70061" y="896305"/>
                  </a:lnTo>
                  <a:lnTo>
                    <a:pt x="70171" y="895953"/>
                  </a:lnTo>
                  <a:lnTo>
                    <a:pt x="70282" y="895643"/>
                  </a:lnTo>
                  <a:lnTo>
                    <a:pt x="70549" y="895448"/>
                  </a:lnTo>
                  <a:lnTo>
                    <a:pt x="70850" y="894980"/>
                  </a:lnTo>
                  <a:lnTo>
                    <a:pt x="70916" y="894282"/>
                  </a:lnTo>
                  <a:lnTo>
                    <a:pt x="71103" y="893929"/>
                  </a:lnTo>
                  <a:lnTo>
                    <a:pt x="71406" y="893577"/>
                  </a:lnTo>
                  <a:lnTo>
                    <a:pt x="71894" y="892763"/>
                  </a:lnTo>
                  <a:lnTo>
                    <a:pt x="71966" y="892411"/>
                  </a:lnTo>
                  <a:lnTo>
                    <a:pt x="71958" y="891949"/>
                  </a:lnTo>
                  <a:lnTo>
                    <a:pt x="71796" y="891451"/>
                  </a:lnTo>
                  <a:lnTo>
                    <a:pt x="71598" y="891105"/>
                  </a:lnTo>
                  <a:lnTo>
                    <a:pt x="71438" y="890758"/>
                  </a:lnTo>
                  <a:lnTo>
                    <a:pt x="71278" y="890491"/>
                  </a:lnTo>
                  <a:lnTo>
                    <a:pt x="71192" y="889914"/>
                  </a:lnTo>
                  <a:lnTo>
                    <a:pt x="71164" y="888219"/>
                  </a:lnTo>
                  <a:lnTo>
                    <a:pt x="70791" y="886603"/>
                  </a:lnTo>
                  <a:lnTo>
                    <a:pt x="70631" y="886256"/>
                  </a:lnTo>
                  <a:lnTo>
                    <a:pt x="70472" y="885989"/>
                  </a:lnTo>
                  <a:lnTo>
                    <a:pt x="69922" y="885382"/>
                  </a:lnTo>
                  <a:lnTo>
                    <a:pt x="69648" y="885157"/>
                  </a:lnTo>
                  <a:lnTo>
                    <a:pt x="69097" y="884506"/>
                  </a:lnTo>
                  <a:lnTo>
                    <a:pt x="68187" y="883091"/>
                  </a:lnTo>
                  <a:lnTo>
                    <a:pt x="67820" y="881864"/>
                  </a:lnTo>
                  <a:lnTo>
                    <a:pt x="67964" y="881244"/>
                  </a:lnTo>
                  <a:lnTo>
                    <a:pt x="68071" y="880703"/>
                  </a:lnTo>
                  <a:lnTo>
                    <a:pt x="68062" y="880199"/>
                  </a:lnTo>
                  <a:lnTo>
                    <a:pt x="67897" y="879507"/>
                  </a:lnTo>
                  <a:lnTo>
                    <a:pt x="67653" y="878741"/>
                  </a:lnTo>
                  <a:lnTo>
                    <a:pt x="67413" y="878243"/>
                  </a:lnTo>
                  <a:lnTo>
                    <a:pt x="67214" y="877933"/>
                  </a:lnTo>
                  <a:lnTo>
                    <a:pt x="66900" y="877556"/>
                  </a:lnTo>
                  <a:lnTo>
                    <a:pt x="66587" y="877289"/>
                  </a:lnTo>
                  <a:lnTo>
                    <a:pt x="66389" y="877022"/>
                  </a:lnTo>
                  <a:lnTo>
                    <a:pt x="66075" y="876682"/>
                  </a:lnTo>
                  <a:lnTo>
                    <a:pt x="65801" y="876450"/>
                  </a:lnTo>
                  <a:lnTo>
                    <a:pt x="65642" y="876147"/>
                  </a:lnTo>
                  <a:lnTo>
                    <a:pt x="65481" y="875722"/>
                  </a:lnTo>
                  <a:lnTo>
                    <a:pt x="65280" y="875266"/>
                  </a:lnTo>
                  <a:lnTo>
                    <a:pt x="65159" y="874956"/>
                  </a:lnTo>
                  <a:lnTo>
                    <a:pt x="64767" y="874501"/>
                  </a:lnTo>
                  <a:lnTo>
                    <a:pt x="64450" y="874045"/>
                  </a:lnTo>
                  <a:lnTo>
                    <a:pt x="63977" y="873431"/>
                  </a:lnTo>
                  <a:lnTo>
                    <a:pt x="63349" y="872787"/>
                  </a:lnTo>
                  <a:lnTo>
                    <a:pt x="62957" y="872447"/>
                  </a:lnTo>
                  <a:lnTo>
                    <a:pt x="62565" y="872065"/>
                  </a:lnTo>
                  <a:lnTo>
                    <a:pt x="62175" y="871803"/>
                  </a:lnTo>
                  <a:lnTo>
                    <a:pt x="61669" y="871578"/>
                  </a:lnTo>
                  <a:lnTo>
                    <a:pt x="61204" y="871390"/>
                  </a:lnTo>
                  <a:lnTo>
                    <a:pt x="60815" y="871208"/>
                  </a:lnTo>
                  <a:lnTo>
                    <a:pt x="60346" y="870867"/>
                  </a:lnTo>
                  <a:lnTo>
                    <a:pt x="60033" y="870564"/>
                  </a:lnTo>
                  <a:lnTo>
                    <a:pt x="59873" y="870296"/>
                  </a:lnTo>
                  <a:lnTo>
                    <a:pt x="59788" y="869756"/>
                  </a:lnTo>
                  <a:lnTo>
                    <a:pt x="59770" y="868638"/>
                  </a:lnTo>
                  <a:lnTo>
                    <a:pt x="59684" y="868176"/>
                  </a:lnTo>
                  <a:lnTo>
                    <a:pt x="59129" y="867259"/>
                  </a:lnTo>
                  <a:lnTo>
                    <a:pt x="58381" y="866341"/>
                  </a:lnTo>
                  <a:lnTo>
                    <a:pt x="58065" y="865922"/>
                  </a:lnTo>
                  <a:lnTo>
                    <a:pt x="57791" y="865655"/>
                  </a:lnTo>
                  <a:lnTo>
                    <a:pt x="57317" y="865005"/>
                  </a:lnTo>
                  <a:lnTo>
                    <a:pt x="56838" y="864014"/>
                  </a:lnTo>
                  <a:lnTo>
                    <a:pt x="56252" y="863595"/>
                  </a:lnTo>
                  <a:lnTo>
                    <a:pt x="55626" y="863067"/>
                  </a:lnTo>
                  <a:lnTo>
                    <a:pt x="55156" y="862648"/>
                  </a:lnTo>
                  <a:lnTo>
                    <a:pt x="54570" y="862156"/>
                  </a:lnTo>
                  <a:lnTo>
                    <a:pt x="54099" y="861700"/>
                  </a:lnTo>
                  <a:lnTo>
                    <a:pt x="53707" y="861360"/>
                  </a:lnTo>
                  <a:lnTo>
                    <a:pt x="53236" y="860904"/>
                  </a:lnTo>
                  <a:lnTo>
                    <a:pt x="52884" y="860600"/>
                  </a:lnTo>
                  <a:lnTo>
                    <a:pt x="52454" y="860260"/>
                  </a:lnTo>
                  <a:lnTo>
                    <a:pt x="51982" y="859725"/>
                  </a:lnTo>
                  <a:lnTo>
                    <a:pt x="51592" y="859385"/>
                  </a:lnTo>
                  <a:lnTo>
                    <a:pt x="51121" y="858929"/>
                  </a:lnTo>
                  <a:lnTo>
                    <a:pt x="50729" y="858589"/>
                  </a:lnTo>
                  <a:lnTo>
                    <a:pt x="50416" y="858322"/>
                  </a:lnTo>
                  <a:lnTo>
                    <a:pt x="49322" y="857490"/>
                  </a:lnTo>
                  <a:lnTo>
                    <a:pt x="49046" y="857149"/>
                  </a:lnTo>
                  <a:lnTo>
                    <a:pt x="48732" y="856809"/>
                  </a:lnTo>
                  <a:lnTo>
                    <a:pt x="48497" y="856578"/>
                  </a:lnTo>
                  <a:lnTo>
                    <a:pt x="48223" y="856354"/>
                  </a:lnTo>
                  <a:lnTo>
                    <a:pt x="47868" y="855935"/>
                  </a:lnTo>
                  <a:lnTo>
                    <a:pt x="47517" y="855667"/>
                  </a:lnTo>
                  <a:lnTo>
                    <a:pt x="47204" y="855399"/>
                  </a:lnTo>
                  <a:lnTo>
                    <a:pt x="46736" y="855139"/>
                  </a:lnTo>
                  <a:lnTo>
                    <a:pt x="46230" y="854914"/>
                  </a:lnTo>
                  <a:lnTo>
                    <a:pt x="45846" y="854998"/>
                  </a:lnTo>
                  <a:lnTo>
                    <a:pt x="45427" y="855315"/>
                  </a:lnTo>
                  <a:lnTo>
                    <a:pt x="45082" y="855436"/>
                  </a:lnTo>
                  <a:lnTo>
                    <a:pt x="44694" y="855363"/>
                  </a:lnTo>
                  <a:lnTo>
                    <a:pt x="44379" y="854986"/>
                  </a:lnTo>
                  <a:lnTo>
                    <a:pt x="44330" y="854288"/>
                  </a:lnTo>
                  <a:lnTo>
                    <a:pt x="44477" y="853899"/>
                  </a:lnTo>
                  <a:lnTo>
                    <a:pt x="44627" y="853589"/>
                  </a:lnTo>
                  <a:lnTo>
                    <a:pt x="44617" y="853012"/>
                  </a:lnTo>
                  <a:lnTo>
                    <a:pt x="44339" y="852514"/>
                  </a:lnTo>
                  <a:lnTo>
                    <a:pt x="44024" y="852131"/>
                  </a:lnTo>
                  <a:lnTo>
                    <a:pt x="43589" y="851523"/>
                  </a:lnTo>
                  <a:lnTo>
                    <a:pt x="43429" y="851140"/>
                  </a:lnTo>
                  <a:lnTo>
                    <a:pt x="43270" y="850831"/>
                  </a:lnTo>
                  <a:lnTo>
                    <a:pt x="43111" y="850564"/>
                  </a:lnTo>
                  <a:lnTo>
                    <a:pt x="42836" y="850223"/>
                  </a:lnTo>
                  <a:lnTo>
                    <a:pt x="42523" y="850035"/>
                  </a:lnTo>
                  <a:lnTo>
                    <a:pt x="41973" y="849385"/>
                  </a:lnTo>
                  <a:lnTo>
                    <a:pt x="41616" y="848814"/>
                  </a:lnTo>
                  <a:lnTo>
                    <a:pt x="41455" y="848389"/>
                  </a:lnTo>
                  <a:lnTo>
                    <a:pt x="41025" y="848091"/>
                  </a:lnTo>
                  <a:lnTo>
                    <a:pt x="40714" y="847939"/>
                  </a:lnTo>
                  <a:lnTo>
                    <a:pt x="40438" y="847599"/>
                  </a:lnTo>
                  <a:lnTo>
                    <a:pt x="40544" y="846979"/>
                  </a:lnTo>
                  <a:lnTo>
                    <a:pt x="40500" y="846633"/>
                  </a:lnTo>
                  <a:lnTo>
                    <a:pt x="40185" y="846287"/>
                  </a:lnTo>
                  <a:lnTo>
                    <a:pt x="39840" y="846408"/>
                  </a:lnTo>
                  <a:lnTo>
                    <a:pt x="39417" y="846456"/>
                  </a:lnTo>
                  <a:lnTo>
                    <a:pt x="39287" y="845648"/>
                  </a:lnTo>
                  <a:lnTo>
                    <a:pt x="39013" y="845381"/>
                  </a:lnTo>
                  <a:lnTo>
                    <a:pt x="38740" y="845229"/>
                  </a:lnTo>
                  <a:lnTo>
                    <a:pt x="38077" y="844780"/>
                  </a:lnTo>
                  <a:lnTo>
                    <a:pt x="37763" y="844476"/>
                  </a:lnTo>
                  <a:lnTo>
                    <a:pt x="37449" y="844130"/>
                  </a:lnTo>
                  <a:lnTo>
                    <a:pt x="37172" y="843790"/>
                  </a:lnTo>
                  <a:lnTo>
                    <a:pt x="36825" y="843717"/>
                  </a:lnTo>
                  <a:lnTo>
                    <a:pt x="36478" y="843801"/>
                  </a:lnTo>
                  <a:lnTo>
                    <a:pt x="35941" y="843959"/>
                  </a:lnTo>
                  <a:lnTo>
                    <a:pt x="35401" y="844051"/>
                  </a:lnTo>
                  <a:lnTo>
                    <a:pt x="35012" y="843783"/>
                  </a:lnTo>
                  <a:lnTo>
                    <a:pt x="34927" y="843358"/>
                  </a:lnTo>
                  <a:lnTo>
                    <a:pt x="34995" y="842781"/>
                  </a:lnTo>
                  <a:lnTo>
                    <a:pt x="34990" y="842435"/>
                  </a:lnTo>
                  <a:lnTo>
                    <a:pt x="34907" y="842125"/>
                  </a:lnTo>
                  <a:lnTo>
                    <a:pt x="34635" y="841979"/>
                  </a:lnTo>
                  <a:lnTo>
                    <a:pt x="34254" y="842332"/>
                  </a:lnTo>
                  <a:lnTo>
                    <a:pt x="33832" y="842453"/>
                  </a:lnTo>
                  <a:lnTo>
                    <a:pt x="33329" y="842380"/>
                  </a:lnTo>
                  <a:lnTo>
                    <a:pt x="33167" y="841924"/>
                  </a:lnTo>
                  <a:lnTo>
                    <a:pt x="33351" y="841377"/>
                  </a:lnTo>
                  <a:lnTo>
                    <a:pt x="33347" y="841068"/>
                  </a:lnTo>
                  <a:lnTo>
                    <a:pt x="32912" y="840460"/>
                  </a:lnTo>
                  <a:lnTo>
                    <a:pt x="32563" y="840387"/>
                  </a:lnTo>
                  <a:lnTo>
                    <a:pt x="32296" y="840545"/>
                  </a:lnTo>
                  <a:lnTo>
                    <a:pt x="31949" y="840588"/>
                  </a:lnTo>
                  <a:lnTo>
                    <a:pt x="31638" y="840406"/>
                  </a:lnTo>
                  <a:lnTo>
                    <a:pt x="31020" y="840412"/>
                  </a:lnTo>
                  <a:lnTo>
                    <a:pt x="30714" y="840570"/>
                  </a:lnTo>
                  <a:lnTo>
                    <a:pt x="30251" y="840582"/>
                  </a:lnTo>
                  <a:lnTo>
                    <a:pt x="29901" y="840430"/>
                  </a:lnTo>
                  <a:lnTo>
                    <a:pt x="29282" y="840363"/>
                  </a:lnTo>
                  <a:lnTo>
                    <a:pt x="28779" y="840253"/>
                  </a:lnTo>
                  <a:lnTo>
                    <a:pt x="28617" y="839792"/>
                  </a:lnTo>
                  <a:lnTo>
                    <a:pt x="28493" y="839330"/>
                  </a:lnTo>
                  <a:lnTo>
                    <a:pt x="28143" y="839105"/>
                  </a:lnTo>
                  <a:lnTo>
                    <a:pt x="27756" y="839038"/>
                  </a:lnTo>
                  <a:lnTo>
                    <a:pt x="26511" y="838437"/>
                  </a:lnTo>
                  <a:lnTo>
                    <a:pt x="26009" y="838444"/>
                  </a:lnTo>
                  <a:lnTo>
                    <a:pt x="25626" y="838571"/>
                  </a:lnTo>
                  <a:lnTo>
                    <a:pt x="25280" y="838729"/>
                  </a:lnTo>
                  <a:lnTo>
                    <a:pt x="24893" y="838656"/>
                  </a:lnTo>
                  <a:lnTo>
                    <a:pt x="24769" y="838121"/>
                  </a:lnTo>
                  <a:lnTo>
                    <a:pt x="24918" y="837769"/>
                  </a:lnTo>
                  <a:lnTo>
                    <a:pt x="25261" y="837532"/>
                  </a:lnTo>
                  <a:lnTo>
                    <a:pt x="25758" y="837252"/>
                  </a:lnTo>
                  <a:lnTo>
                    <a:pt x="26066" y="837173"/>
                  </a:lnTo>
                  <a:lnTo>
                    <a:pt x="26566" y="837088"/>
                  </a:lnTo>
                  <a:lnTo>
                    <a:pt x="26970" y="837079"/>
                  </a:lnTo>
                  <a:lnTo>
                    <a:pt x="27184" y="837076"/>
                  </a:lnTo>
                  <a:lnTo>
                    <a:pt x="27645" y="836954"/>
                  </a:lnTo>
                  <a:lnTo>
                    <a:pt x="28066" y="836754"/>
                  </a:lnTo>
                  <a:lnTo>
                    <a:pt x="28410" y="836554"/>
                  </a:lnTo>
                  <a:lnTo>
                    <a:pt x="28868" y="836238"/>
                  </a:lnTo>
                  <a:lnTo>
                    <a:pt x="29405" y="836037"/>
                  </a:lnTo>
                  <a:lnTo>
                    <a:pt x="29828" y="835916"/>
                  </a:lnTo>
                  <a:lnTo>
                    <a:pt x="30249" y="835752"/>
                  </a:lnTo>
                  <a:lnTo>
                    <a:pt x="31472" y="834998"/>
                  </a:lnTo>
                  <a:lnTo>
                    <a:pt x="31972" y="834841"/>
                  </a:lnTo>
                  <a:lnTo>
                    <a:pt x="32665" y="834792"/>
                  </a:lnTo>
                  <a:lnTo>
                    <a:pt x="33088" y="834707"/>
                  </a:lnTo>
                  <a:lnTo>
                    <a:pt x="33665" y="834543"/>
                  </a:lnTo>
                  <a:lnTo>
                    <a:pt x="34279" y="834336"/>
                  </a:lnTo>
                  <a:lnTo>
                    <a:pt x="34700" y="834142"/>
                  </a:lnTo>
                  <a:lnTo>
                    <a:pt x="35006" y="833978"/>
                  </a:lnTo>
                  <a:lnTo>
                    <a:pt x="35349" y="833668"/>
                  </a:lnTo>
                  <a:lnTo>
                    <a:pt x="35654" y="833431"/>
                  </a:lnTo>
                  <a:lnTo>
                    <a:pt x="35842" y="833115"/>
                  </a:lnTo>
                  <a:lnTo>
                    <a:pt x="35910" y="832575"/>
                  </a:lnTo>
                  <a:lnTo>
                    <a:pt x="35826" y="832191"/>
                  </a:lnTo>
                  <a:lnTo>
                    <a:pt x="35776" y="831457"/>
                  </a:lnTo>
                  <a:lnTo>
                    <a:pt x="36430" y="831335"/>
                  </a:lnTo>
                  <a:lnTo>
                    <a:pt x="36816" y="831329"/>
                  </a:lnTo>
                  <a:lnTo>
                    <a:pt x="37355" y="831202"/>
                  </a:lnTo>
                  <a:lnTo>
                    <a:pt x="37851" y="830885"/>
                  </a:lnTo>
                  <a:lnTo>
                    <a:pt x="38385" y="830527"/>
                  </a:lnTo>
                  <a:lnTo>
                    <a:pt x="38884" y="830327"/>
                  </a:lnTo>
                  <a:lnTo>
                    <a:pt x="39458" y="830011"/>
                  </a:lnTo>
                  <a:lnTo>
                    <a:pt x="39955" y="829774"/>
                  </a:lnTo>
                  <a:lnTo>
                    <a:pt x="40449" y="829264"/>
                  </a:lnTo>
                  <a:lnTo>
                    <a:pt x="40436" y="828492"/>
                  </a:lnTo>
                  <a:lnTo>
                    <a:pt x="40351" y="827988"/>
                  </a:lnTo>
                  <a:lnTo>
                    <a:pt x="40228" y="827568"/>
                  </a:lnTo>
                  <a:lnTo>
                    <a:pt x="40222" y="827180"/>
                  </a:lnTo>
                  <a:lnTo>
                    <a:pt x="40292" y="826718"/>
                  </a:lnTo>
                  <a:lnTo>
                    <a:pt x="40285" y="826256"/>
                  </a:lnTo>
                  <a:lnTo>
                    <a:pt x="40201" y="825867"/>
                  </a:lnTo>
                  <a:lnTo>
                    <a:pt x="39658" y="825685"/>
                  </a:lnTo>
                  <a:lnTo>
                    <a:pt x="39227" y="825308"/>
                  </a:lnTo>
                  <a:lnTo>
                    <a:pt x="39067" y="824999"/>
                  </a:lnTo>
                  <a:lnTo>
                    <a:pt x="38945" y="824537"/>
                  </a:lnTo>
                  <a:lnTo>
                    <a:pt x="38893" y="823765"/>
                  </a:lnTo>
                  <a:lnTo>
                    <a:pt x="38875" y="822648"/>
                  </a:lnTo>
                  <a:lnTo>
                    <a:pt x="38754" y="822301"/>
                  </a:lnTo>
                  <a:lnTo>
                    <a:pt x="38666" y="821687"/>
                  </a:lnTo>
                  <a:lnTo>
                    <a:pt x="38657" y="821067"/>
                  </a:lnTo>
                  <a:lnTo>
                    <a:pt x="38762" y="820448"/>
                  </a:lnTo>
                  <a:lnTo>
                    <a:pt x="38755" y="820065"/>
                  </a:lnTo>
                  <a:lnTo>
                    <a:pt x="38707" y="819446"/>
                  </a:lnTo>
                  <a:lnTo>
                    <a:pt x="38544" y="818911"/>
                  </a:lnTo>
                  <a:lnTo>
                    <a:pt x="38460" y="818522"/>
                  </a:lnTo>
                  <a:lnTo>
                    <a:pt x="38259" y="817951"/>
                  </a:lnTo>
                  <a:lnTo>
                    <a:pt x="38134" y="817490"/>
                  </a:lnTo>
                  <a:lnTo>
                    <a:pt x="37856" y="816949"/>
                  </a:lnTo>
                  <a:lnTo>
                    <a:pt x="37657" y="816609"/>
                  </a:lnTo>
                  <a:lnTo>
                    <a:pt x="37497" y="816262"/>
                  </a:lnTo>
                  <a:lnTo>
                    <a:pt x="37262" y="816037"/>
                  </a:lnTo>
                  <a:lnTo>
                    <a:pt x="36794" y="815733"/>
                  </a:lnTo>
                  <a:lnTo>
                    <a:pt x="36328" y="815545"/>
                  </a:lnTo>
                  <a:lnTo>
                    <a:pt x="36052" y="815241"/>
                  </a:lnTo>
                  <a:lnTo>
                    <a:pt x="35814" y="814786"/>
                  </a:lnTo>
                  <a:lnTo>
                    <a:pt x="35692" y="814440"/>
                  </a:lnTo>
                  <a:lnTo>
                    <a:pt x="35332" y="813631"/>
                  </a:lnTo>
                  <a:lnTo>
                    <a:pt x="35168" y="813054"/>
                  </a:lnTo>
                  <a:lnTo>
                    <a:pt x="35235" y="812441"/>
                  </a:lnTo>
                  <a:lnTo>
                    <a:pt x="35386" y="812167"/>
                  </a:lnTo>
                  <a:lnTo>
                    <a:pt x="35568" y="811505"/>
                  </a:lnTo>
                  <a:lnTo>
                    <a:pt x="35289" y="811007"/>
                  </a:lnTo>
                  <a:lnTo>
                    <a:pt x="35127" y="810551"/>
                  </a:lnTo>
                  <a:lnTo>
                    <a:pt x="35002" y="809974"/>
                  </a:lnTo>
                  <a:lnTo>
                    <a:pt x="34966" y="807775"/>
                  </a:lnTo>
                  <a:lnTo>
                    <a:pt x="34804" y="807271"/>
                  </a:lnTo>
                  <a:lnTo>
                    <a:pt x="34722" y="806967"/>
                  </a:lnTo>
                  <a:lnTo>
                    <a:pt x="34482" y="806505"/>
                  </a:lnTo>
                  <a:lnTo>
                    <a:pt x="34161" y="805740"/>
                  </a:lnTo>
                  <a:lnTo>
                    <a:pt x="33885" y="805320"/>
                  </a:lnTo>
                  <a:lnTo>
                    <a:pt x="33534" y="805096"/>
                  </a:lnTo>
                  <a:lnTo>
                    <a:pt x="33145" y="804980"/>
                  </a:lnTo>
                  <a:lnTo>
                    <a:pt x="32833" y="804755"/>
                  </a:lnTo>
                  <a:lnTo>
                    <a:pt x="32750" y="804336"/>
                  </a:lnTo>
                  <a:lnTo>
                    <a:pt x="32857" y="803869"/>
                  </a:lnTo>
                  <a:lnTo>
                    <a:pt x="33004" y="803401"/>
                  </a:lnTo>
                  <a:lnTo>
                    <a:pt x="32997" y="802975"/>
                  </a:lnTo>
                  <a:lnTo>
                    <a:pt x="32756" y="802362"/>
                  </a:lnTo>
                  <a:lnTo>
                    <a:pt x="32516" y="801906"/>
                  </a:lnTo>
                  <a:lnTo>
                    <a:pt x="32319" y="801602"/>
                  </a:lnTo>
                  <a:lnTo>
                    <a:pt x="31964" y="801141"/>
                  </a:lnTo>
                  <a:lnTo>
                    <a:pt x="31688" y="800758"/>
                  </a:lnTo>
                  <a:lnTo>
                    <a:pt x="31333" y="800338"/>
                  </a:lnTo>
                  <a:lnTo>
                    <a:pt x="31174" y="800035"/>
                  </a:lnTo>
                  <a:lnTo>
                    <a:pt x="31323" y="799682"/>
                  </a:lnTo>
                  <a:lnTo>
                    <a:pt x="31312" y="799027"/>
                  </a:lnTo>
                  <a:lnTo>
                    <a:pt x="31266" y="798607"/>
                  </a:lnTo>
                  <a:lnTo>
                    <a:pt x="31491" y="798176"/>
                  </a:lnTo>
                  <a:lnTo>
                    <a:pt x="32024" y="797708"/>
                  </a:lnTo>
                  <a:lnTo>
                    <a:pt x="32517" y="797198"/>
                  </a:lnTo>
                  <a:lnTo>
                    <a:pt x="32738" y="796499"/>
                  </a:lnTo>
                  <a:lnTo>
                    <a:pt x="32924" y="796110"/>
                  </a:lnTo>
                  <a:lnTo>
                    <a:pt x="33112" y="795837"/>
                  </a:lnTo>
                  <a:lnTo>
                    <a:pt x="33768" y="795745"/>
                  </a:lnTo>
                  <a:lnTo>
                    <a:pt x="34228" y="795588"/>
                  </a:lnTo>
                  <a:lnTo>
                    <a:pt x="34536" y="795502"/>
                  </a:lnTo>
                  <a:lnTo>
                    <a:pt x="35070" y="795108"/>
                  </a:lnTo>
                  <a:lnTo>
                    <a:pt x="35485" y="794561"/>
                  </a:lnTo>
                  <a:lnTo>
                    <a:pt x="35788" y="794251"/>
                  </a:lnTo>
                  <a:lnTo>
                    <a:pt x="36210" y="794087"/>
                  </a:lnTo>
                  <a:lnTo>
                    <a:pt x="36716" y="794312"/>
                  </a:lnTo>
                  <a:lnTo>
                    <a:pt x="37373" y="794342"/>
                  </a:lnTo>
                  <a:lnTo>
                    <a:pt x="37756" y="794178"/>
                  </a:lnTo>
                  <a:lnTo>
                    <a:pt x="38059" y="793826"/>
                  </a:lnTo>
                  <a:lnTo>
                    <a:pt x="38480" y="793589"/>
                  </a:lnTo>
                  <a:lnTo>
                    <a:pt x="39015" y="793309"/>
                  </a:lnTo>
                  <a:lnTo>
                    <a:pt x="39473" y="792957"/>
                  </a:lnTo>
                  <a:lnTo>
                    <a:pt x="40115" y="792095"/>
                  </a:lnTo>
                  <a:lnTo>
                    <a:pt x="40454" y="791548"/>
                  </a:lnTo>
                  <a:lnTo>
                    <a:pt x="40903" y="790733"/>
                  </a:lnTo>
                  <a:lnTo>
                    <a:pt x="41122" y="789919"/>
                  </a:lnTo>
                  <a:lnTo>
                    <a:pt x="41228" y="789336"/>
                  </a:lnTo>
                  <a:lnTo>
                    <a:pt x="41295" y="788759"/>
                  </a:lnTo>
                  <a:lnTo>
                    <a:pt x="41321" y="787988"/>
                  </a:lnTo>
                  <a:lnTo>
                    <a:pt x="41307" y="787101"/>
                  </a:lnTo>
                  <a:lnTo>
                    <a:pt x="41140" y="786292"/>
                  </a:lnTo>
                  <a:lnTo>
                    <a:pt x="40938" y="785752"/>
                  </a:lnTo>
                  <a:lnTo>
                    <a:pt x="40306" y="784834"/>
                  </a:lnTo>
                  <a:lnTo>
                    <a:pt x="39795" y="784263"/>
                  </a:lnTo>
                  <a:lnTo>
                    <a:pt x="39402" y="783850"/>
                  </a:lnTo>
                  <a:lnTo>
                    <a:pt x="38777" y="783394"/>
                  </a:lnTo>
                  <a:lnTo>
                    <a:pt x="38156" y="783170"/>
                  </a:lnTo>
                  <a:lnTo>
                    <a:pt x="37687" y="782829"/>
                  </a:lnTo>
                  <a:lnTo>
                    <a:pt x="37333" y="782374"/>
                  </a:lnTo>
                  <a:lnTo>
                    <a:pt x="37210" y="781955"/>
                  </a:lnTo>
                  <a:lnTo>
                    <a:pt x="37126" y="781566"/>
                  </a:lnTo>
                  <a:lnTo>
                    <a:pt x="36505" y="781305"/>
                  </a:lnTo>
                  <a:lnTo>
                    <a:pt x="35728" y="781013"/>
                  </a:lnTo>
                  <a:lnTo>
                    <a:pt x="35222" y="780788"/>
                  </a:lnTo>
                  <a:lnTo>
                    <a:pt x="34055" y="780229"/>
                  </a:lnTo>
                  <a:lnTo>
                    <a:pt x="33894" y="779804"/>
                  </a:lnTo>
                  <a:lnTo>
                    <a:pt x="33849" y="779421"/>
                  </a:lnTo>
                  <a:lnTo>
                    <a:pt x="33420" y="779118"/>
                  </a:lnTo>
                  <a:lnTo>
                    <a:pt x="33259" y="778735"/>
                  </a:lnTo>
                  <a:lnTo>
                    <a:pt x="33525" y="778461"/>
                  </a:lnTo>
                  <a:lnTo>
                    <a:pt x="33713" y="778109"/>
                  </a:lnTo>
                  <a:lnTo>
                    <a:pt x="33587" y="777495"/>
                  </a:lnTo>
                  <a:lnTo>
                    <a:pt x="33349" y="777149"/>
                  </a:lnTo>
                  <a:lnTo>
                    <a:pt x="33113" y="776882"/>
                  </a:lnTo>
                  <a:lnTo>
                    <a:pt x="32837" y="776542"/>
                  </a:lnTo>
                  <a:lnTo>
                    <a:pt x="32486" y="776274"/>
                  </a:lnTo>
                  <a:lnTo>
                    <a:pt x="32403" y="775928"/>
                  </a:lnTo>
                  <a:lnTo>
                    <a:pt x="32739" y="775230"/>
                  </a:lnTo>
                  <a:lnTo>
                    <a:pt x="32718" y="773917"/>
                  </a:lnTo>
                  <a:lnTo>
                    <a:pt x="32666" y="773109"/>
                  </a:lnTo>
                  <a:lnTo>
                    <a:pt x="32652" y="772258"/>
                  </a:lnTo>
                  <a:lnTo>
                    <a:pt x="32909" y="771444"/>
                  </a:lnTo>
                  <a:lnTo>
                    <a:pt x="33135" y="771092"/>
                  </a:lnTo>
                  <a:lnTo>
                    <a:pt x="33435" y="770545"/>
                  </a:lnTo>
                  <a:lnTo>
                    <a:pt x="33500" y="769816"/>
                  </a:lnTo>
                  <a:lnTo>
                    <a:pt x="33417" y="769427"/>
                  </a:lnTo>
                  <a:lnTo>
                    <a:pt x="34106" y="769069"/>
                  </a:lnTo>
                  <a:lnTo>
                    <a:pt x="34716" y="768637"/>
                  </a:lnTo>
                  <a:lnTo>
                    <a:pt x="35163" y="767623"/>
                  </a:lnTo>
                  <a:lnTo>
                    <a:pt x="35272" y="767240"/>
                  </a:lnTo>
                  <a:lnTo>
                    <a:pt x="35416" y="766578"/>
                  </a:lnTo>
                  <a:lnTo>
                    <a:pt x="35640" y="766074"/>
                  </a:lnTo>
                  <a:lnTo>
                    <a:pt x="35866" y="765722"/>
                  </a:lnTo>
                  <a:lnTo>
                    <a:pt x="36286" y="765484"/>
                  </a:lnTo>
                  <a:lnTo>
                    <a:pt x="36636" y="765637"/>
                  </a:lnTo>
                  <a:lnTo>
                    <a:pt x="36909" y="765825"/>
                  </a:lnTo>
                  <a:lnTo>
                    <a:pt x="37219" y="765934"/>
                  </a:lnTo>
                  <a:lnTo>
                    <a:pt x="37644" y="765928"/>
                  </a:lnTo>
                  <a:lnTo>
                    <a:pt x="38067" y="765843"/>
                  </a:lnTo>
                  <a:lnTo>
                    <a:pt x="38176" y="765417"/>
                  </a:lnTo>
                  <a:lnTo>
                    <a:pt x="37860" y="764998"/>
                  </a:lnTo>
                  <a:lnTo>
                    <a:pt x="37968" y="764457"/>
                  </a:lnTo>
                  <a:lnTo>
                    <a:pt x="37841" y="763801"/>
                  </a:lnTo>
                  <a:lnTo>
                    <a:pt x="37568" y="763613"/>
                  </a:lnTo>
                  <a:lnTo>
                    <a:pt x="37333" y="763383"/>
                  </a:lnTo>
                  <a:lnTo>
                    <a:pt x="37095" y="763000"/>
                  </a:lnTo>
                  <a:lnTo>
                    <a:pt x="36971" y="762538"/>
                  </a:lnTo>
                  <a:lnTo>
                    <a:pt x="36966" y="762192"/>
                  </a:lnTo>
                  <a:lnTo>
                    <a:pt x="36806" y="761809"/>
                  </a:lnTo>
                  <a:lnTo>
                    <a:pt x="36912" y="761268"/>
                  </a:lnTo>
                  <a:lnTo>
                    <a:pt x="37178" y="761031"/>
                  </a:lnTo>
                  <a:lnTo>
                    <a:pt x="37404" y="760679"/>
                  </a:lnTo>
                  <a:lnTo>
                    <a:pt x="37399" y="760332"/>
                  </a:lnTo>
                  <a:lnTo>
                    <a:pt x="37625" y="759943"/>
                  </a:lnTo>
                  <a:lnTo>
                    <a:pt x="38160" y="759664"/>
                  </a:lnTo>
                  <a:lnTo>
                    <a:pt x="38504" y="759506"/>
                  </a:lnTo>
                  <a:lnTo>
                    <a:pt x="38728" y="759002"/>
                  </a:lnTo>
                  <a:lnTo>
                    <a:pt x="39023" y="758182"/>
                  </a:lnTo>
                  <a:lnTo>
                    <a:pt x="39276" y="757101"/>
                  </a:lnTo>
                  <a:lnTo>
                    <a:pt x="39415" y="756171"/>
                  </a:lnTo>
                  <a:lnTo>
                    <a:pt x="39410" y="755825"/>
                  </a:lnTo>
                  <a:lnTo>
                    <a:pt x="39097" y="755600"/>
                  </a:lnTo>
                  <a:lnTo>
                    <a:pt x="38479" y="755606"/>
                  </a:lnTo>
                  <a:lnTo>
                    <a:pt x="38430" y="754949"/>
                  </a:lnTo>
                  <a:lnTo>
                    <a:pt x="38387" y="754646"/>
                  </a:lnTo>
                  <a:lnTo>
                    <a:pt x="38148" y="754221"/>
                  </a:lnTo>
                  <a:lnTo>
                    <a:pt x="38024" y="753722"/>
                  </a:lnTo>
                  <a:lnTo>
                    <a:pt x="38127" y="752909"/>
                  </a:lnTo>
                  <a:lnTo>
                    <a:pt x="38006" y="752605"/>
                  </a:lnTo>
                  <a:lnTo>
                    <a:pt x="37731" y="752301"/>
                  </a:lnTo>
                  <a:lnTo>
                    <a:pt x="37881" y="752027"/>
                  </a:lnTo>
                  <a:lnTo>
                    <a:pt x="38028" y="751560"/>
                  </a:lnTo>
                  <a:lnTo>
                    <a:pt x="37943" y="751098"/>
                  </a:lnTo>
                  <a:lnTo>
                    <a:pt x="37670" y="750909"/>
                  </a:lnTo>
                  <a:lnTo>
                    <a:pt x="37398" y="750764"/>
                  </a:lnTo>
                  <a:lnTo>
                    <a:pt x="37006" y="750460"/>
                  </a:lnTo>
                  <a:lnTo>
                    <a:pt x="36536" y="750004"/>
                  </a:lnTo>
                  <a:lnTo>
                    <a:pt x="36451" y="749500"/>
                  </a:lnTo>
                  <a:lnTo>
                    <a:pt x="36634" y="748923"/>
                  </a:lnTo>
                  <a:lnTo>
                    <a:pt x="36859" y="748492"/>
                  </a:lnTo>
                  <a:lnTo>
                    <a:pt x="37008" y="748145"/>
                  </a:lnTo>
                  <a:lnTo>
                    <a:pt x="37233" y="747750"/>
                  </a:lnTo>
                  <a:lnTo>
                    <a:pt x="37500" y="747556"/>
                  </a:lnTo>
                  <a:lnTo>
                    <a:pt x="37998" y="747319"/>
                  </a:lnTo>
                  <a:lnTo>
                    <a:pt x="38574" y="747155"/>
                  </a:lnTo>
                  <a:lnTo>
                    <a:pt x="38841" y="746955"/>
                  </a:lnTo>
                  <a:lnTo>
                    <a:pt x="39142" y="746487"/>
                  </a:lnTo>
                  <a:lnTo>
                    <a:pt x="39290" y="746098"/>
                  </a:lnTo>
                  <a:lnTo>
                    <a:pt x="39282" y="745600"/>
                  </a:lnTo>
                  <a:lnTo>
                    <a:pt x="39197" y="745095"/>
                  </a:lnTo>
                  <a:lnTo>
                    <a:pt x="39226" y="744555"/>
                  </a:lnTo>
                  <a:lnTo>
                    <a:pt x="39681" y="744008"/>
                  </a:lnTo>
                  <a:lnTo>
                    <a:pt x="39864" y="743468"/>
                  </a:lnTo>
                  <a:lnTo>
                    <a:pt x="39701" y="742927"/>
                  </a:lnTo>
                  <a:lnTo>
                    <a:pt x="39466" y="742702"/>
                  </a:lnTo>
                  <a:lnTo>
                    <a:pt x="39457" y="742161"/>
                  </a:lnTo>
                  <a:lnTo>
                    <a:pt x="38913" y="741937"/>
                  </a:lnTo>
                  <a:lnTo>
                    <a:pt x="38565" y="741827"/>
                  </a:lnTo>
                  <a:lnTo>
                    <a:pt x="38249" y="741407"/>
                  </a:lnTo>
                  <a:lnTo>
                    <a:pt x="38391" y="740630"/>
                  </a:lnTo>
                  <a:lnTo>
                    <a:pt x="38617" y="740284"/>
                  </a:lnTo>
                  <a:lnTo>
                    <a:pt x="38764" y="739852"/>
                  </a:lnTo>
                  <a:lnTo>
                    <a:pt x="39064" y="739312"/>
                  </a:lnTo>
                  <a:lnTo>
                    <a:pt x="39671" y="738680"/>
                  </a:lnTo>
                  <a:lnTo>
                    <a:pt x="39930" y="737982"/>
                  </a:lnTo>
                  <a:lnTo>
                    <a:pt x="39957" y="737289"/>
                  </a:lnTo>
                  <a:lnTo>
                    <a:pt x="40029" y="736936"/>
                  </a:lnTo>
                  <a:lnTo>
                    <a:pt x="40176" y="736475"/>
                  </a:lnTo>
                  <a:lnTo>
                    <a:pt x="40362" y="736086"/>
                  </a:lnTo>
                  <a:lnTo>
                    <a:pt x="40748" y="736080"/>
                  </a:lnTo>
                  <a:lnTo>
                    <a:pt x="41212" y="736110"/>
                  </a:lnTo>
                  <a:lnTo>
                    <a:pt x="41865" y="735946"/>
                  </a:lnTo>
                  <a:lnTo>
                    <a:pt x="42090" y="735557"/>
                  </a:lnTo>
                  <a:lnTo>
                    <a:pt x="42273" y="734938"/>
                  </a:lnTo>
                  <a:lnTo>
                    <a:pt x="42379" y="734318"/>
                  </a:lnTo>
                  <a:lnTo>
                    <a:pt x="42347" y="732349"/>
                  </a:lnTo>
                  <a:lnTo>
                    <a:pt x="42261" y="731809"/>
                  </a:lnTo>
                  <a:lnTo>
                    <a:pt x="42174" y="731153"/>
                  </a:lnTo>
                  <a:lnTo>
                    <a:pt x="42165" y="730655"/>
                  </a:lnTo>
                  <a:lnTo>
                    <a:pt x="42079" y="730114"/>
                  </a:lnTo>
                  <a:lnTo>
                    <a:pt x="42074" y="729768"/>
                  </a:lnTo>
                  <a:lnTo>
                    <a:pt x="41862" y="728649"/>
                  </a:lnTo>
                  <a:lnTo>
                    <a:pt x="41569" y="727185"/>
                  </a:lnTo>
                  <a:lnTo>
                    <a:pt x="40633" y="726627"/>
                  </a:lnTo>
                  <a:lnTo>
                    <a:pt x="40203" y="726244"/>
                  </a:lnTo>
                  <a:lnTo>
                    <a:pt x="40005" y="725976"/>
                  </a:lnTo>
                  <a:lnTo>
                    <a:pt x="39799" y="725168"/>
                  </a:lnTo>
                  <a:lnTo>
                    <a:pt x="39524" y="724865"/>
                  </a:lnTo>
                  <a:lnTo>
                    <a:pt x="38908" y="724949"/>
                  </a:lnTo>
                  <a:lnTo>
                    <a:pt x="38405" y="724883"/>
                  </a:lnTo>
                  <a:lnTo>
                    <a:pt x="38054" y="724695"/>
                  </a:lnTo>
                  <a:lnTo>
                    <a:pt x="37739" y="724275"/>
                  </a:lnTo>
                  <a:lnTo>
                    <a:pt x="37464" y="723971"/>
                  </a:lnTo>
                  <a:lnTo>
                    <a:pt x="36994" y="723595"/>
                  </a:lnTo>
                  <a:lnTo>
                    <a:pt x="36644" y="723406"/>
                  </a:lnTo>
                  <a:lnTo>
                    <a:pt x="36370" y="723139"/>
                  </a:lnTo>
                  <a:lnTo>
                    <a:pt x="36281" y="722483"/>
                  </a:lnTo>
                  <a:lnTo>
                    <a:pt x="36275" y="722100"/>
                  </a:lnTo>
                  <a:lnTo>
                    <a:pt x="36539" y="721669"/>
                  </a:lnTo>
                  <a:lnTo>
                    <a:pt x="36723" y="721128"/>
                  </a:lnTo>
                  <a:lnTo>
                    <a:pt x="36791" y="720545"/>
                  </a:lnTo>
                  <a:lnTo>
                    <a:pt x="36550" y="720010"/>
                  </a:lnTo>
                  <a:lnTo>
                    <a:pt x="36158" y="719634"/>
                  </a:lnTo>
                  <a:lnTo>
                    <a:pt x="35842" y="719172"/>
                  </a:lnTo>
                  <a:lnTo>
                    <a:pt x="35757" y="718710"/>
                  </a:lnTo>
                  <a:lnTo>
                    <a:pt x="35749" y="718248"/>
                  </a:lnTo>
                  <a:lnTo>
                    <a:pt x="35586" y="717671"/>
                  </a:lnTo>
                  <a:lnTo>
                    <a:pt x="35343" y="716979"/>
                  </a:lnTo>
                  <a:lnTo>
                    <a:pt x="35261" y="716675"/>
                  </a:lnTo>
                  <a:lnTo>
                    <a:pt x="35020" y="716098"/>
                  </a:lnTo>
                  <a:lnTo>
                    <a:pt x="34855" y="715405"/>
                  </a:lnTo>
                  <a:lnTo>
                    <a:pt x="34650" y="714755"/>
                  </a:lnTo>
                  <a:lnTo>
                    <a:pt x="33594" y="713844"/>
                  </a:lnTo>
                  <a:lnTo>
                    <a:pt x="33156" y="713042"/>
                  </a:lnTo>
                  <a:lnTo>
                    <a:pt x="32752" y="711924"/>
                  </a:lnTo>
                  <a:lnTo>
                    <a:pt x="32351" y="711007"/>
                  </a:lnTo>
                  <a:lnTo>
                    <a:pt x="32106" y="710162"/>
                  </a:lnTo>
                  <a:lnTo>
                    <a:pt x="31979" y="709470"/>
                  </a:lnTo>
                  <a:lnTo>
                    <a:pt x="31968" y="708771"/>
                  </a:lnTo>
                  <a:lnTo>
                    <a:pt x="32032" y="707963"/>
                  </a:lnTo>
                  <a:lnTo>
                    <a:pt x="32021" y="707307"/>
                  </a:lnTo>
                  <a:lnTo>
                    <a:pt x="31971" y="706614"/>
                  </a:lnTo>
                  <a:lnTo>
                    <a:pt x="31338" y="705697"/>
                  </a:lnTo>
                  <a:lnTo>
                    <a:pt x="31332" y="705271"/>
                  </a:lnTo>
                  <a:lnTo>
                    <a:pt x="31516" y="704688"/>
                  </a:lnTo>
                  <a:lnTo>
                    <a:pt x="31425" y="703917"/>
                  </a:lnTo>
                  <a:lnTo>
                    <a:pt x="31340" y="703382"/>
                  </a:lnTo>
                  <a:lnTo>
                    <a:pt x="31329" y="702762"/>
                  </a:lnTo>
                  <a:lnTo>
                    <a:pt x="31356" y="701991"/>
                  </a:lnTo>
                  <a:lnTo>
                    <a:pt x="31542" y="701602"/>
                  </a:lnTo>
                  <a:lnTo>
                    <a:pt x="31727" y="701098"/>
                  </a:lnTo>
                  <a:lnTo>
                    <a:pt x="32032" y="700861"/>
                  </a:lnTo>
                  <a:lnTo>
                    <a:pt x="32335" y="700509"/>
                  </a:lnTo>
                  <a:lnTo>
                    <a:pt x="32715" y="700156"/>
                  </a:lnTo>
                  <a:lnTo>
                    <a:pt x="33054" y="699609"/>
                  </a:lnTo>
                  <a:lnTo>
                    <a:pt x="33123" y="699184"/>
                  </a:lnTo>
                  <a:lnTo>
                    <a:pt x="32924" y="698759"/>
                  </a:lnTo>
                  <a:lnTo>
                    <a:pt x="32688" y="698497"/>
                  </a:lnTo>
                  <a:lnTo>
                    <a:pt x="32752" y="697683"/>
                  </a:lnTo>
                  <a:lnTo>
                    <a:pt x="33012" y="697022"/>
                  </a:lnTo>
                  <a:lnTo>
                    <a:pt x="33144" y="695630"/>
                  </a:lnTo>
                  <a:lnTo>
                    <a:pt x="33252" y="695168"/>
                  </a:lnTo>
                  <a:lnTo>
                    <a:pt x="33437" y="694664"/>
                  </a:lnTo>
                  <a:lnTo>
                    <a:pt x="33778" y="694312"/>
                  </a:lnTo>
                  <a:lnTo>
                    <a:pt x="34468" y="693989"/>
                  </a:lnTo>
                  <a:lnTo>
                    <a:pt x="35117" y="693595"/>
                  </a:lnTo>
                  <a:lnTo>
                    <a:pt x="35537" y="693279"/>
                  </a:lnTo>
                  <a:lnTo>
                    <a:pt x="35876" y="692769"/>
                  </a:lnTo>
                  <a:lnTo>
                    <a:pt x="36013" y="691766"/>
                  </a:lnTo>
                  <a:lnTo>
                    <a:pt x="36078" y="690994"/>
                  </a:lnTo>
                  <a:lnTo>
                    <a:pt x="36071" y="690569"/>
                  </a:lnTo>
                  <a:lnTo>
                    <a:pt x="36137" y="689834"/>
                  </a:lnTo>
                  <a:lnTo>
                    <a:pt x="36165" y="689178"/>
                  </a:lnTo>
                  <a:lnTo>
                    <a:pt x="36157" y="688710"/>
                  </a:lnTo>
                  <a:lnTo>
                    <a:pt x="35917" y="688176"/>
                  </a:lnTo>
                  <a:lnTo>
                    <a:pt x="35408" y="687720"/>
                  </a:lnTo>
                  <a:lnTo>
                    <a:pt x="35011" y="687033"/>
                  </a:lnTo>
                  <a:lnTo>
                    <a:pt x="34999" y="686341"/>
                  </a:lnTo>
                  <a:lnTo>
                    <a:pt x="35374" y="685679"/>
                  </a:lnTo>
                  <a:lnTo>
                    <a:pt x="35437" y="684785"/>
                  </a:lnTo>
                  <a:lnTo>
                    <a:pt x="35428" y="684245"/>
                  </a:lnTo>
                  <a:lnTo>
                    <a:pt x="35189" y="683747"/>
                  </a:lnTo>
                  <a:lnTo>
                    <a:pt x="34874" y="683370"/>
                  </a:lnTo>
                  <a:lnTo>
                    <a:pt x="34677" y="683103"/>
                  </a:lnTo>
                  <a:lnTo>
                    <a:pt x="34551" y="682525"/>
                  </a:lnTo>
                  <a:lnTo>
                    <a:pt x="34506" y="682136"/>
                  </a:lnTo>
                  <a:lnTo>
                    <a:pt x="34767" y="681553"/>
                  </a:lnTo>
                  <a:lnTo>
                    <a:pt x="34798" y="681128"/>
                  </a:lnTo>
                  <a:lnTo>
                    <a:pt x="35681" y="680806"/>
                  </a:lnTo>
                  <a:lnTo>
                    <a:pt x="35988" y="680648"/>
                  </a:lnTo>
                  <a:lnTo>
                    <a:pt x="36288" y="680181"/>
                  </a:lnTo>
                  <a:lnTo>
                    <a:pt x="36203" y="679640"/>
                  </a:lnTo>
                  <a:lnTo>
                    <a:pt x="36082" y="679336"/>
                  </a:lnTo>
                  <a:lnTo>
                    <a:pt x="35690" y="678953"/>
                  </a:lnTo>
                  <a:lnTo>
                    <a:pt x="35605" y="678534"/>
                  </a:lnTo>
                  <a:lnTo>
                    <a:pt x="35289" y="678036"/>
                  </a:lnTo>
                  <a:lnTo>
                    <a:pt x="35274" y="677106"/>
                  </a:lnTo>
                  <a:lnTo>
                    <a:pt x="34916" y="676499"/>
                  </a:lnTo>
                  <a:lnTo>
                    <a:pt x="34834" y="676189"/>
                  </a:lnTo>
                  <a:lnTo>
                    <a:pt x="34712" y="675806"/>
                  </a:lnTo>
                  <a:lnTo>
                    <a:pt x="34585" y="675071"/>
                  </a:lnTo>
                  <a:lnTo>
                    <a:pt x="34577" y="674652"/>
                  </a:lnTo>
                  <a:lnTo>
                    <a:pt x="34530" y="674111"/>
                  </a:lnTo>
                  <a:lnTo>
                    <a:pt x="34512" y="672993"/>
                  </a:lnTo>
                  <a:lnTo>
                    <a:pt x="34240" y="672841"/>
                  </a:lnTo>
                  <a:lnTo>
                    <a:pt x="33701" y="672927"/>
                  </a:lnTo>
                  <a:lnTo>
                    <a:pt x="33278" y="673084"/>
                  </a:lnTo>
                  <a:lnTo>
                    <a:pt x="33012" y="673248"/>
                  </a:lnTo>
                  <a:lnTo>
                    <a:pt x="32471" y="673254"/>
                  </a:lnTo>
                  <a:lnTo>
                    <a:pt x="32235" y="673029"/>
                  </a:lnTo>
                  <a:lnTo>
                    <a:pt x="32267" y="672604"/>
                  </a:lnTo>
                  <a:lnTo>
                    <a:pt x="32494" y="672325"/>
                  </a:lnTo>
                  <a:lnTo>
                    <a:pt x="32601" y="671784"/>
                  </a:lnTo>
                  <a:lnTo>
                    <a:pt x="32593" y="671286"/>
                  </a:lnTo>
                  <a:lnTo>
                    <a:pt x="32626" y="670897"/>
                  </a:lnTo>
                  <a:lnTo>
                    <a:pt x="32620" y="670551"/>
                  </a:lnTo>
                  <a:lnTo>
                    <a:pt x="32691" y="670162"/>
                  </a:lnTo>
                  <a:lnTo>
                    <a:pt x="32685" y="669816"/>
                  </a:lnTo>
                  <a:lnTo>
                    <a:pt x="32715" y="669312"/>
                  </a:lnTo>
                  <a:lnTo>
                    <a:pt x="32710" y="668965"/>
                  </a:lnTo>
                  <a:lnTo>
                    <a:pt x="32971" y="668382"/>
                  </a:lnTo>
                  <a:lnTo>
                    <a:pt x="33387" y="667914"/>
                  </a:lnTo>
                  <a:lnTo>
                    <a:pt x="33576" y="667641"/>
                  </a:lnTo>
                  <a:lnTo>
                    <a:pt x="33645" y="667137"/>
                  </a:lnTo>
                  <a:lnTo>
                    <a:pt x="33637" y="666675"/>
                  </a:lnTo>
                  <a:lnTo>
                    <a:pt x="33550" y="666018"/>
                  </a:lnTo>
                  <a:lnTo>
                    <a:pt x="33541" y="665520"/>
                  </a:lnTo>
                  <a:lnTo>
                    <a:pt x="33495" y="665016"/>
                  </a:lnTo>
                  <a:lnTo>
                    <a:pt x="33604" y="664591"/>
                  </a:lnTo>
                  <a:lnTo>
                    <a:pt x="33752" y="664202"/>
                  </a:lnTo>
                  <a:lnTo>
                    <a:pt x="34050" y="663540"/>
                  </a:lnTo>
                  <a:lnTo>
                    <a:pt x="34079" y="662999"/>
                  </a:lnTo>
                  <a:lnTo>
                    <a:pt x="34073" y="662617"/>
                  </a:lnTo>
                  <a:lnTo>
                    <a:pt x="33826" y="661693"/>
                  </a:lnTo>
                  <a:lnTo>
                    <a:pt x="33406" y="659572"/>
                  </a:lnTo>
                  <a:lnTo>
                    <a:pt x="33127" y="659001"/>
                  </a:lnTo>
                  <a:lnTo>
                    <a:pt x="32734" y="658583"/>
                  </a:lnTo>
                  <a:lnTo>
                    <a:pt x="32299" y="657975"/>
                  </a:lnTo>
                  <a:lnTo>
                    <a:pt x="31943" y="657398"/>
                  </a:lnTo>
                  <a:lnTo>
                    <a:pt x="31704" y="656942"/>
                  </a:lnTo>
                  <a:lnTo>
                    <a:pt x="30515" y="655028"/>
                  </a:lnTo>
                  <a:lnTo>
                    <a:pt x="30586" y="654640"/>
                  </a:lnTo>
                  <a:lnTo>
                    <a:pt x="30658" y="654330"/>
                  </a:lnTo>
                  <a:lnTo>
                    <a:pt x="30728" y="653904"/>
                  </a:lnTo>
                  <a:lnTo>
                    <a:pt x="30491" y="653522"/>
                  </a:lnTo>
                  <a:lnTo>
                    <a:pt x="30290" y="653066"/>
                  </a:lnTo>
                  <a:lnTo>
                    <a:pt x="30283" y="652640"/>
                  </a:lnTo>
                  <a:lnTo>
                    <a:pt x="30427" y="652021"/>
                  </a:lnTo>
                  <a:lnTo>
                    <a:pt x="30730" y="651589"/>
                  </a:lnTo>
                  <a:lnTo>
                    <a:pt x="31110" y="651274"/>
                  </a:lnTo>
                  <a:lnTo>
                    <a:pt x="31528" y="650879"/>
                  </a:lnTo>
                  <a:lnTo>
                    <a:pt x="31678" y="650569"/>
                  </a:lnTo>
                  <a:lnTo>
                    <a:pt x="31629" y="649955"/>
                  </a:lnTo>
                  <a:lnTo>
                    <a:pt x="31543" y="649415"/>
                  </a:lnTo>
                  <a:lnTo>
                    <a:pt x="31690" y="648989"/>
                  </a:lnTo>
                  <a:lnTo>
                    <a:pt x="32092" y="647556"/>
                  </a:lnTo>
                  <a:lnTo>
                    <a:pt x="32428" y="646894"/>
                  </a:lnTo>
                  <a:lnTo>
                    <a:pt x="32655" y="646577"/>
                  </a:lnTo>
                  <a:lnTo>
                    <a:pt x="33117" y="646493"/>
                  </a:lnTo>
                  <a:lnTo>
                    <a:pt x="33430" y="646796"/>
                  </a:lnTo>
                  <a:lnTo>
                    <a:pt x="33705" y="647106"/>
                  </a:lnTo>
                  <a:lnTo>
                    <a:pt x="34478" y="647167"/>
                  </a:lnTo>
                  <a:lnTo>
                    <a:pt x="34937" y="646894"/>
                  </a:lnTo>
                  <a:lnTo>
                    <a:pt x="35164" y="646577"/>
                  </a:lnTo>
                  <a:lnTo>
                    <a:pt x="35660" y="646262"/>
                  </a:lnTo>
                  <a:lnTo>
                    <a:pt x="36044" y="646140"/>
                  </a:lnTo>
                  <a:lnTo>
                    <a:pt x="36244" y="646523"/>
                  </a:lnTo>
                  <a:lnTo>
                    <a:pt x="36595" y="646790"/>
                  </a:lnTo>
                  <a:lnTo>
                    <a:pt x="37095" y="646699"/>
                  </a:lnTo>
                  <a:lnTo>
                    <a:pt x="37203" y="646201"/>
                  </a:lnTo>
                  <a:lnTo>
                    <a:pt x="37510" y="646116"/>
                  </a:lnTo>
                  <a:lnTo>
                    <a:pt x="37856" y="645994"/>
                  </a:lnTo>
                  <a:lnTo>
                    <a:pt x="38040" y="645490"/>
                  </a:lnTo>
                  <a:lnTo>
                    <a:pt x="38144" y="644718"/>
                  </a:lnTo>
                  <a:lnTo>
                    <a:pt x="38136" y="644293"/>
                  </a:lnTo>
                  <a:lnTo>
                    <a:pt x="38631" y="643819"/>
                  </a:lnTo>
                  <a:lnTo>
                    <a:pt x="39206" y="643582"/>
                  </a:lnTo>
                  <a:lnTo>
                    <a:pt x="39588" y="643345"/>
                  </a:lnTo>
                  <a:lnTo>
                    <a:pt x="39920" y="642373"/>
                  </a:lnTo>
                  <a:lnTo>
                    <a:pt x="39987" y="641753"/>
                  </a:lnTo>
                  <a:lnTo>
                    <a:pt x="39900" y="641176"/>
                  </a:lnTo>
                  <a:lnTo>
                    <a:pt x="39736" y="640599"/>
                  </a:lnTo>
                  <a:lnTo>
                    <a:pt x="39845" y="640174"/>
                  </a:lnTo>
                  <a:lnTo>
                    <a:pt x="40032" y="639785"/>
                  </a:lnTo>
                  <a:lnTo>
                    <a:pt x="40217" y="639317"/>
                  </a:lnTo>
                  <a:lnTo>
                    <a:pt x="40441" y="638850"/>
                  </a:lnTo>
                  <a:lnTo>
                    <a:pt x="41554" y="638485"/>
                  </a:lnTo>
                  <a:lnTo>
                    <a:pt x="41861" y="638327"/>
                  </a:lnTo>
                  <a:lnTo>
                    <a:pt x="42199" y="637780"/>
                  </a:lnTo>
                  <a:lnTo>
                    <a:pt x="42303" y="637088"/>
                  </a:lnTo>
                  <a:lnTo>
                    <a:pt x="42296" y="636620"/>
                  </a:lnTo>
                  <a:lnTo>
                    <a:pt x="42405" y="636195"/>
                  </a:lnTo>
                  <a:lnTo>
                    <a:pt x="42709" y="635885"/>
                  </a:lnTo>
                  <a:lnTo>
                    <a:pt x="43052" y="635606"/>
                  </a:lnTo>
                  <a:lnTo>
                    <a:pt x="43508" y="635174"/>
                  </a:lnTo>
                  <a:lnTo>
                    <a:pt x="43922" y="634548"/>
                  </a:lnTo>
                  <a:lnTo>
                    <a:pt x="44408" y="633619"/>
                  </a:lnTo>
                  <a:lnTo>
                    <a:pt x="44557" y="633187"/>
                  </a:lnTo>
                  <a:lnTo>
                    <a:pt x="44936" y="632798"/>
                  </a:lnTo>
                  <a:lnTo>
                    <a:pt x="45392" y="632368"/>
                  </a:lnTo>
                  <a:lnTo>
                    <a:pt x="45695" y="632051"/>
                  </a:lnTo>
                  <a:lnTo>
                    <a:pt x="46191" y="631699"/>
                  </a:lnTo>
                  <a:lnTo>
                    <a:pt x="46459" y="631541"/>
                  </a:lnTo>
                  <a:lnTo>
                    <a:pt x="47573" y="631213"/>
                  </a:lnTo>
                  <a:lnTo>
                    <a:pt x="47996" y="631128"/>
                  </a:lnTo>
                  <a:lnTo>
                    <a:pt x="48417" y="630928"/>
                  </a:lnTo>
                  <a:lnTo>
                    <a:pt x="48762" y="630727"/>
                  </a:lnTo>
                  <a:lnTo>
                    <a:pt x="49105" y="630490"/>
                  </a:lnTo>
                  <a:lnTo>
                    <a:pt x="49634" y="629791"/>
                  </a:lnTo>
                  <a:lnTo>
                    <a:pt x="50088" y="629281"/>
                  </a:lnTo>
                  <a:lnTo>
                    <a:pt x="50354" y="628965"/>
                  </a:lnTo>
                  <a:lnTo>
                    <a:pt x="50542" y="628656"/>
                  </a:lnTo>
                  <a:lnTo>
                    <a:pt x="50532" y="627999"/>
                  </a:lnTo>
                  <a:lnTo>
                    <a:pt x="50216" y="627580"/>
                  </a:lnTo>
                  <a:lnTo>
                    <a:pt x="50013" y="627003"/>
                  </a:lnTo>
                  <a:lnTo>
                    <a:pt x="50006" y="626541"/>
                  </a:lnTo>
                  <a:lnTo>
                    <a:pt x="50146" y="625691"/>
                  </a:lnTo>
                  <a:lnTo>
                    <a:pt x="50519" y="624913"/>
                  </a:lnTo>
                  <a:lnTo>
                    <a:pt x="50822" y="624481"/>
                  </a:lnTo>
                  <a:lnTo>
                    <a:pt x="51388" y="623740"/>
                  </a:lnTo>
                  <a:lnTo>
                    <a:pt x="51767" y="623309"/>
                  </a:lnTo>
                  <a:lnTo>
                    <a:pt x="52145" y="622805"/>
                  </a:lnTo>
                  <a:lnTo>
                    <a:pt x="52446" y="622337"/>
                  </a:lnTo>
                  <a:lnTo>
                    <a:pt x="52634" y="622021"/>
                  </a:lnTo>
                  <a:lnTo>
                    <a:pt x="52852" y="621207"/>
                  </a:lnTo>
                  <a:lnTo>
                    <a:pt x="52924" y="620861"/>
                  </a:lnTo>
                  <a:lnTo>
                    <a:pt x="53061" y="619779"/>
                  </a:lnTo>
                  <a:lnTo>
                    <a:pt x="53130" y="619311"/>
                  </a:lnTo>
                  <a:lnTo>
                    <a:pt x="53104" y="617689"/>
                  </a:lnTo>
                  <a:lnTo>
                    <a:pt x="52827" y="617270"/>
                  </a:lnTo>
                  <a:lnTo>
                    <a:pt x="52592" y="617045"/>
                  </a:lnTo>
                  <a:lnTo>
                    <a:pt x="52007" y="616705"/>
                  </a:lnTo>
                  <a:lnTo>
                    <a:pt x="51694" y="616438"/>
                  </a:lnTo>
                  <a:lnTo>
                    <a:pt x="51261" y="615909"/>
                  </a:lnTo>
                  <a:lnTo>
                    <a:pt x="50900" y="615101"/>
                  </a:lnTo>
                  <a:lnTo>
                    <a:pt x="50048" y="614846"/>
                  </a:lnTo>
                  <a:lnTo>
                    <a:pt x="49657" y="614543"/>
                  </a:lnTo>
                  <a:lnTo>
                    <a:pt x="49342" y="614238"/>
                  </a:lnTo>
                  <a:lnTo>
                    <a:pt x="49259" y="613855"/>
                  </a:lnTo>
                  <a:lnTo>
                    <a:pt x="49254" y="613546"/>
                  </a:lnTo>
                  <a:lnTo>
                    <a:pt x="49165" y="612774"/>
                  </a:lnTo>
                  <a:lnTo>
                    <a:pt x="49037" y="612045"/>
                  </a:lnTo>
                  <a:lnTo>
                    <a:pt x="48955" y="611735"/>
                  </a:lnTo>
                  <a:lnTo>
                    <a:pt x="48869" y="611238"/>
                  </a:lnTo>
                  <a:lnTo>
                    <a:pt x="48821" y="610660"/>
                  </a:lnTo>
                  <a:lnTo>
                    <a:pt x="48931" y="610308"/>
                  </a:lnTo>
                  <a:lnTo>
                    <a:pt x="49776" y="610065"/>
                  </a:lnTo>
                  <a:lnTo>
                    <a:pt x="50354" y="609980"/>
                  </a:lnTo>
                  <a:lnTo>
                    <a:pt x="51011" y="610047"/>
                  </a:lnTo>
                  <a:lnTo>
                    <a:pt x="51818" y="609840"/>
                  </a:lnTo>
                  <a:lnTo>
                    <a:pt x="52847" y="609050"/>
                  </a:lnTo>
                  <a:lnTo>
                    <a:pt x="53490" y="608230"/>
                  </a:lnTo>
                  <a:lnTo>
                    <a:pt x="53867" y="607683"/>
                  </a:lnTo>
                  <a:lnTo>
                    <a:pt x="54355" y="606784"/>
                  </a:lnTo>
                  <a:lnTo>
                    <a:pt x="54725" y="605854"/>
                  </a:lnTo>
                  <a:lnTo>
                    <a:pt x="54795" y="605393"/>
                  </a:lnTo>
                  <a:lnTo>
                    <a:pt x="54669" y="604773"/>
                  </a:lnTo>
                  <a:lnTo>
                    <a:pt x="54581" y="604081"/>
                  </a:lnTo>
                  <a:lnTo>
                    <a:pt x="54572" y="603539"/>
                  </a:lnTo>
                  <a:lnTo>
                    <a:pt x="54723" y="603266"/>
                  </a:lnTo>
                  <a:lnTo>
                    <a:pt x="54985" y="602841"/>
                  </a:lnTo>
                  <a:lnTo>
                    <a:pt x="55209" y="602373"/>
                  </a:lnTo>
                  <a:lnTo>
                    <a:pt x="55275" y="601674"/>
                  </a:lnTo>
                  <a:lnTo>
                    <a:pt x="55067" y="600715"/>
                  </a:lnTo>
                  <a:lnTo>
                    <a:pt x="55022" y="600332"/>
                  </a:lnTo>
                  <a:lnTo>
                    <a:pt x="55004" y="600098"/>
                  </a:lnTo>
                  <a:lnTo>
                    <a:pt x="54973" y="599676"/>
                  </a:lnTo>
                  <a:lnTo>
                    <a:pt x="54963" y="599135"/>
                  </a:lnTo>
                  <a:lnTo>
                    <a:pt x="55148" y="598588"/>
                  </a:lnTo>
                  <a:lnTo>
                    <a:pt x="55256" y="598127"/>
                  </a:lnTo>
                  <a:lnTo>
                    <a:pt x="55248" y="597622"/>
                  </a:lnTo>
                  <a:lnTo>
                    <a:pt x="54740" y="597288"/>
                  </a:lnTo>
                  <a:lnTo>
                    <a:pt x="54040" y="596869"/>
                  </a:lnTo>
                  <a:lnTo>
                    <a:pt x="53724" y="596450"/>
                  </a:lnTo>
                  <a:lnTo>
                    <a:pt x="53523" y="595994"/>
                  </a:lnTo>
                  <a:lnTo>
                    <a:pt x="53814" y="594943"/>
                  </a:lnTo>
                  <a:lnTo>
                    <a:pt x="53568" y="593983"/>
                  </a:lnTo>
                  <a:lnTo>
                    <a:pt x="53406" y="593564"/>
                  </a:lnTo>
                  <a:lnTo>
                    <a:pt x="53128" y="593066"/>
                  </a:lnTo>
                  <a:lnTo>
                    <a:pt x="52966" y="592567"/>
                  </a:lnTo>
                  <a:lnTo>
                    <a:pt x="52957" y="592027"/>
                  </a:lnTo>
                  <a:lnTo>
                    <a:pt x="53105" y="591595"/>
                  </a:lnTo>
                  <a:lnTo>
                    <a:pt x="53597" y="591092"/>
                  </a:lnTo>
                  <a:lnTo>
                    <a:pt x="54086" y="590235"/>
                  </a:lnTo>
                  <a:lnTo>
                    <a:pt x="54267" y="589536"/>
                  </a:lnTo>
                  <a:lnTo>
                    <a:pt x="54335" y="588953"/>
                  </a:lnTo>
                  <a:lnTo>
                    <a:pt x="54327" y="588455"/>
                  </a:lnTo>
                  <a:lnTo>
                    <a:pt x="54009" y="587841"/>
                  </a:lnTo>
                  <a:lnTo>
                    <a:pt x="53770" y="587458"/>
                  </a:lnTo>
                  <a:lnTo>
                    <a:pt x="53724" y="586997"/>
                  </a:lnTo>
                  <a:lnTo>
                    <a:pt x="53719" y="586650"/>
                  </a:lnTo>
                  <a:lnTo>
                    <a:pt x="53674" y="586304"/>
                  </a:lnTo>
                  <a:lnTo>
                    <a:pt x="53662" y="585569"/>
                  </a:lnTo>
                  <a:lnTo>
                    <a:pt x="53502" y="585186"/>
                  </a:lnTo>
                  <a:lnTo>
                    <a:pt x="53340" y="584724"/>
                  </a:lnTo>
                  <a:lnTo>
                    <a:pt x="53409" y="584220"/>
                  </a:lnTo>
                  <a:lnTo>
                    <a:pt x="53402" y="583758"/>
                  </a:lnTo>
                  <a:lnTo>
                    <a:pt x="53240" y="583333"/>
                  </a:lnTo>
                  <a:lnTo>
                    <a:pt x="52960" y="582726"/>
                  </a:lnTo>
                  <a:lnTo>
                    <a:pt x="52877" y="582379"/>
                  </a:lnTo>
                  <a:lnTo>
                    <a:pt x="52554" y="581456"/>
                  </a:lnTo>
                  <a:lnTo>
                    <a:pt x="52312" y="580842"/>
                  </a:lnTo>
                  <a:lnTo>
                    <a:pt x="52037" y="580496"/>
                  </a:lnTo>
                  <a:lnTo>
                    <a:pt x="51722" y="580156"/>
                  </a:lnTo>
                  <a:lnTo>
                    <a:pt x="51366" y="579657"/>
                  </a:lnTo>
                  <a:lnTo>
                    <a:pt x="51244" y="579275"/>
                  </a:lnTo>
                  <a:lnTo>
                    <a:pt x="51238" y="578850"/>
                  </a:lnTo>
                  <a:lnTo>
                    <a:pt x="51419" y="578157"/>
                  </a:lnTo>
                  <a:lnTo>
                    <a:pt x="51487" y="577610"/>
                  </a:lnTo>
                  <a:lnTo>
                    <a:pt x="51437" y="576838"/>
                  </a:lnTo>
                  <a:lnTo>
                    <a:pt x="51050" y="576808"/>
                  </a:lnTo>
                  <a:lnTo>
                    <a:pt x="50782" y="576966"/>
                  </a:lnTo>
                  <a:lnTo>
                    <a:pt x="50357" y="576935"/>
                  </a:lnTo>
                  <a:lnTo>
                    <a:pt x="49965" y="576517"/>
                  </a:lnTo>
                  <a:lnTo>
                    <a:pt x="50113" y="576171"/>
                  </a:lnTo>
                  <a:lnTo>
                    <a:pt x="49554" y="575016"/>
                  </a:lnTo>
                  <a:lnTo>
                    <a:pt x="49626" y="574670"/>
                  </a:lnTo>
                  <a:lnTo>
                    <a:pt x="50269" y="573886"/>
                  </a:lnTo>
                  <a:lnTo>
                    <a:pt x="50684" y="573266"/>
                  </a:lnTo>
                  <a:lnTo>
                    <a:pt x="51666" y="571972"/>
                  </a:lnTo>
                  <a:lnTo>
                    <a:pt x="52155" y="571231"/>
                  </a:lnTo>
                  <a:lnTo>
                    <a:pt x="52453" y="570532"/>
                  </a:lnTo>
                  <a:lnTo>
                    <a:pt x="52793" y="570101"/>
                  </a:lnTo>
                  <a:lnTo>
                    <a:pt x="53248" y="569554"/>
                  </a:lnTo>
                  <a:lnTo>
                    <a:pt x="54220" y="567574"/>
                  </a:lnTo>
                  <a:lnTo>
                    <a:pt x="54361" y="566796"/>
                  </a:lnTo>
                  <a:lnTo>
                    <a:pt x="54353" y="566298"/>
                  </a:lnTo>
                  <a:lnTo>
                    <a:pt x="54036" y="565800"/>
                  </a:lnTo>
                  <a:lnTo>
                    <a:pt x="53570" y="565575"/>
                  </a:lnTo>
                  <a:lnTo>
                    <a:pt x="52874" y="565587"/>
                  </a:lnTo>
                  <a:lnTo>
                    <a:pt x="52487" y="565514"/>
                  </a:lnTo>
                  <a:lnTo>
                    <a:pt x="52132" y="565022"/>
                  </a:lnTo>
                  <a:lnTo>
                    <a:pt x="52049" y="564676"/>
                  </a:lnTo>
                  <a:lnTo>
                    <a:pt x="51963" y="564171"/>
                  </a:lnTo>
                  <a:lnTo>
                    <a:pt x="52306" y="563819"/>
                  </a:lnTo>
                  <a:lnTo>
                    <a:pt x="52876" y="563273"/>
                  </a:lnTo>
                  <a:lnTo>
                    <a:pt x="53214" y="562725"/>
                  </a:lnTo>
                  <a:lnTo>
                    <a:pt x="53204" y="562106"/>
                  </a:lnTo>
                  <a:lnTo>
                    <a:pt x="52455" y="561116"/>
                  </a:lnTo>
                  <a:lnTo>
                    <a:pt x="51867" y="560545"/>
                  </a:lnTo>
                  <a:lnTo>
                    <a:pt x="51394" y="560010"/>
                  </a:lnTo>
                  <a:lnTo>
                    <a:pt x="50611" y="559329"/>
                  </a:lnTo>
                  <a:lnTo>
                    <a:pt x="50023" y="558722"/>
                  </a:lnTo>
                  <a:lnTo>
                    <a:pt x="49234" y="557732"/>
                  </a:lnTo>
                  <a:lnTo>
                    <a:pt x="49073" y="557306"/>
                  </a:lnTo>
                  <a:lnTo>
                    <a:pt x="48990" y="556960"/>
                  </a:lnTo>
                  <a:lnTo>
                    <a:pt x="48984" y="556541"/>
                  </a:lnTo>
                  <a:lnTo>
                    <a:pt x="48701" y="555769"/>
                  </a:lnTo>
                  <a:lnTo>
                    <a:pt x="48460" y="555235"/>
                  </a:lnTo>
                  <a:lnTo>
                    <a:pt x="47841" y="555131"/>
                  </a:lnTo>
                  <a:lnTo>
                    <a:pt x="47108" y="555138"/>
                  </a:lnTo>
                  <a:lnTo>
                    <a:pt x="46720" y="554992"/>
                  </a:lnTo>
                  <a:lnTo>
                    <a:pt x="46477" y="554341"/>
                  </a:lnTo>
                  <a:lnTo>
                    <a:pt x="46156" y="553534"/>
                  </a:lnTo>
                  <a:lnTo>
                    <a:pt x="45633" y="552270"/>
                  </a:lnTo>
                  <a:lnTo>
                    <a:pt x="45435" y="551887"/>
                  </a:lnTo>
                  <a:lnTo>
                    <a:pt x="44965" y="551468"/>
                  </a:lnTo>
                  <a:lnTo>
                    <a:pt x="44650" y="551085"/>
                  </a:lnTo>
                  <a:lnTo>
                    <a:pt x="44374" y="550781"/>
                  </a:lnTo>
                  <a:lnTo>
                    <a:pt x="43629" y="550064"/>
                  </a:lnTo>
                  <a:lnTo>
                    <a:pt x="43353" y="549682"/>
                  </a:lnTo>
                  <a:lnTo>
                    <a:pt x="43117" y="549378"/>
                  </a:lnTo>
                  <a:lnTo>
                    <a:pt x="42919" y="549068"/>
                  </a:lnTo>
                  <a:lnTo>
                    <a:pt x="42759" y="548764"/>
                  </a:lnTo>
                  <a:lnTo>
                    <a:pt x="42482" y="548345"/>
                  </a:lnTo>
                  <a:lnTo>
                    <a:pt x="42359" y="547883"/>
                  </a:lnTo>
                  <a:lnTo>
                    <a:pt x="42037" y="547112"/>
                  </a:lnTo>
                  <a:lnTo>
                    <a:pt x="41608" y="546814"/>
                  </a:lnTo>
                  <a:lnTo>
                    <a:pt x="41223" y="546893"/>
                  </a:lnTo>
                  <a:lnTo>
                    <a:pt x="40800" y="546942"/>
                  </a:lnTo>
                  <a:lnTo>
                    <a:pt x="40136" y="546486"/>
                  </a:lnTo>
                  <a:lnTo>
                    <a:pt x="39937" y="546103"/>
                  </a:lnTo>
                  <a:lnTo>
                    <a:pt x="40048" y="545794"/>
                  </a:lnTo>
                  <a:lnTo>
                    <a:pt x="40500" y="545131"/>
                  </a:lnTo>
                  <a:lnTo>
                    <a:pt x="40800" y="544585"/>
                  </a:lnTo>
                  <a:lnTo>
                    <a:pt x="40950" y="544275"/>
                  </a:lnTo>
                  <a:lnTo>
                    <a:pt x="41056" y="543734"/>
                  </a:lnTo>
                  <a:lnTo>
                    <a:pt x="41048" y="543272"/>
                  </a:lnTo>
                  <a:lnTo>
                    <a:pt x="40888" y="542889"/>
                  </a:lnTo>
                  <a:lnTo>
                    <a:pt x="40689" y="542543"/>
                  </a:lnTo>
                  <a:lnTo>
                    <a:pt x="40608" y="542233"/>
                  </a:lnTo>
                  <a:lnTo>
                    <a:pt x="40678" y="541808"/>
                  </a:lnTo>
                  <a:lnTo>
                    <a:pt x="40745" y="541188"/>
                  </a:lnTo>
                  <a:lnTo>
                    <a:pt x="40737" y="540726"/>
                  </a:lnTo>
                  <a:lnTo>
                    <a:pt x="40573" y="540113"/>
                  </a:lnTo>
                  <a:lnTo>
                    <a:pt x="40253" y="539463"/>
                  </a:lnTo>
                  <a:lnTo>
                    <a:pt x="40052" y="538922"/>
                  </a:lnTo>
                  <a:lnTo>
                    <a:pt x="40044" y="538424"/>
                  </a:lnTo>
                  <a:lnTo>
                    <a:pt x="39914" y="537537"/>
                  </a:lnTo>
                  <a:lnTo>
                    <a:pt x="39830" y="537154"/>
                  </a:lnTo>
                  <a:lnTo>
                    <a:pt x="39800" y="535259"/>
                  </a:lnTo>
                  <a:lnTo>
                    <a:pt x="39948" y="534913"/>
                  </a:lnTo>
                  <a:lnTo>
                    <a:pt x="40276" y="533710"/>
                  </a:lnTo>
                  <a:lnTo>
                    <a:pt x="40347" y="533321"/>
                  </a:lnTo>
                  <a:lnTo>
                    <a:pt x="40495" y="532975"/>
                  </a:lnTo>
                  <a:lnTo>
                    <a:pt x="40606" y="532664"/>
                  </a:lnTo>
                  <a:lnTo>
                    <a:pt x="40677" y="532312"/>
                  </a:lnTo>
                  <a:lnTo>
                    <a:pt x="40823" y="531772"/>
                  </a:lnTo>
                  <a:lnTo>
                    <a:pt x="41119" y="530957"/>
                  </a:lnTo>
                  <a:lnTo>
                    <a:pt x="41268" y="530684"/>
                  </a:lnTo>
                  <a:lnTo>
                    <a:pt x="41495" y="530332"/>
                  </a:lnTo>
                  <a:lnTo>
                    <a:pt x="42025" y="529706"/>
                  </a:lnTo>
                  <a:lnTo>
                    <a:pt x="42211" y="529281"/>
                  </a:lnTo>
                  <a:lnTo>
                    <a:pt x="42398" y="528892"/>
                  </a:lnTo>
                  <a:lnTo>
                    <a:pt x="42698" y="528381"/>
                  </a:lnTo>
                  <a:lnTo>
                    <a:pt x="43152" y="527835"/>
                  </a:lnTo>
                  <a:lnTo>
                    <a:pt x="43457" y="527640"/>
                  </a:lnTo>
                  <a:lnTo>
                    <a:pt x="43765" y="527555"/>
                  </a:lnTo>
                  <a:lnTo>
                    <a:pt x="44845" y="527537"/>
                  </a:lnTo>
                  <a:lnTo>
                    <a:pt x="45501" y="527452"/>
                  </a:lnTo>
                  <a:lnTo>
                    <a:pt x="45884" y="527330"/>
                  </a:lnTo>
                  <a:lnTo>
                    <a:pt x="46736" y="527470"/>
                  </a:lnTo>
                  <a:lnTo>
                    <a:pt x="47738" y="527415"/>
                  </a:lnTo>
                  <a:lnTo>
                    <a:pt x="48122" y="527294"/>
                  </a:lnTo>
                  <a:lnTo>
                    <a:pt x="48424" y="526862"/>
                  </a:lnTo>
                  <a:lnTo>
                    <a:pt x="48574" y="526589"/>
                  </a:lnTo>
                  <a:lnTo>
                    <a:pt x="48881" y="526510"/>
                  </a:lnTo>
                  <a:lnTo>
                    <a:pt x="49687" y="526225"/>
                  </a:lnTo>
                  <a:lnTo>
                    <a:pt x="50977" y="524815"/>
                  </a:lnTo>
                  <a:lnTo>
                    <a:pt x="51326" y="524925"/>
                  </a:lnTo>
                  <a:lnTo>
                    <a:pt x="51673" y="524925"/>
                  </a:lnTo>
                  <a:lnTo>
                    <a:pt x="51862" y="524651"/>
                  </a:lnTo>
                  <a:lnTo>
                    <a:pt x="52089" y="524414"/>
                  </a:lnTo>
                  <a:lnTo>
                    <a:pt x="52701" y="524019"/>
                  </a:lnTo>
                  <a:lnTo>
                    <a:pt x="52928" y="523782"/>
                  </a:lnTo>
                  <a:lnTo>
                    <a:pt x="53234" y="523582"/>
                  </a:lnTo>
                  <a:lnTo>
                    <a:pt x="53773" y="523497"/>
                  </a:lnTo>
                  <a:lnTo>
                    <a:pt x="54195" y="523375"/>
                  </a:lnTo>
                  <a:lnTo>
                    <a:pt x="54581" y="523369"/>
                  </a:lnTo>
                  <a:lnTo>
                    <a:pt x="54848" y="523175"/>
                  </a:lnTo>
                  <a:lnTo>
                    <a:pt x="55036" y="522859"/>
                  </a:lnTo>
                  <a:lnTo>
                    <a:pt x="55186" y="522549"/>
                  </a:lnTo>
                  <a:lnTo>
                    <a:pt x="55490" y="522312"/>
                  </a:lnTo>
                  <a:lnTo>
                    <a:pt x="55836" y="522191"/>
                  </a:lnTo>
                  <a:lnTo>
                    <a:pt x="56182" y="522148"/>
                  </a:lnTo>
                  <a:lnTo>
                    <a:pt x="56408" y="521759"/>
                  </a:lnTo>
                  <a:lnTo>
                    <a:pt x="56517" y="521334"/>
                  </a:lnTo>
                  <a:lnTo>
                    <a:pt x="56899" y="521134"/>
                  </a:lnTo>
                  <a:lnTo>
                    <a:pt x="57860" y="520885"/>
                  </a:lnTo>
                  <a:lnTo>
                    <a:pt x="58009" y="520574"/>
                  </a:lnTo>
                  <a:lnTo>
                    <a:pt x="58043" y="520265"/>
                  </a:lnTo>
                  <a:lnTo>
                    <a:pt x="58038" y="519955"/>
                  </a:lnTo>
                  <a:lnTo>
                    <a:pt x="57879" y="519651"/>
                  </a:lnTo>
                  <a:lnTo>
                    <a:pt x="57911" y="519305"/>
                  </a:lnTo>
                  <a:lnTo>
                    <a:pt x="58061" y="518989"/>
                  </a:lnTo>
                  <a:lnTo>
                    <a:pt x="58249" y="518715"/>
                  </a:lnTo>
                  <a:lnTo>
                    <a:pt x="59016" y="518400"/>
                  </a:lnTo>
                  <a:lnTo>
                    <a:pt x="59361" y="518278"/>
                  </a:lnTo>
                  <a:lnTo>
                    <a:pt x="59549" y="517963"/>
                  </a:lnTo>
                  <a:lnTo>
                    <a:pt x="59582" y="517616"/>
                  </a:lnTo>
                  <a:lnTo>
                    <a:pt x="59577" y="517306"/>
                  </a:lnTo>
                  <a:lnTo>
                    <a:pt x="59495" y="517003"/>
                  </a:lnTo>
                  <a:lnTo>
                    <a:pt x="59488" y="516577"/>
                  </a:lnTo>
                  <a:lnTo>
                    <a:pt x="59560" y="516267"/>
                  </a:lnTo>
                  <a:lnTo>
                    <a:pt x="59749" y="515994"/>
                  </a:lnTo>
                  <a:lnTo>
                    <a:pt x="60247" y="515793"/>
                  </a:lnTo>
                  <a:lnTo>
                    <a:pt x="60514" y="515635"/>
                  </a:lnTo>
                  <a:lnTo>
                    <a:pt x="60899" y="515551"/>
                  </a:lnTo>
                  <a:lnTo>
                    <a:pt x="61207" y="515508"/>
                  </a:lnTo>
                  <a:lnTo>
                    <a:pt x="61709" y="515496"/>
                  </a:lnTo>
                  <a:lnTo>
                    <a:pt x="62096" y="515568"/>
                  </a:lnTo>
                  <a:lnTo>
                    <a:pt x="62522" y="515599"/>
                  </a:lnTo>
                  <a:lnTo>
                    <a:pt x="62869" y="515599"/>
                  </a:lnTo>
                  <a:lnTo>
                    <a:pt x="63212" y="515399"/>
                  </a:lnTo>
                  <a:lnTo>
                    <a:pt x="63743" y="514773"/>
                  </a:lnTo>
                  <a:lnTo>
                    <a:pt x="64008" y="514499"/>
                  </a:lnTo>
                  <a:lnTo>
                    <a:pt x="64234" y="514110"/>
                  </a:lnTo>
                  <a:lnTo>
                    <a:pt x="64499" y="513831"/>
                  </a:lnTo>
                  <a:lnTo>
                    <a:pt x="64766" y="513637"/>
                  </a:lnTo>
                  <a:lnTo>
                    <a:pt x="64916" y="513327"/>
                  </a:lnTo>
                  <a:lnTo>
                    <a:pt x="65027" y="513017"/>
                  </a:lnTo>
                  <a:lnTo>
                    <a:pt x="65171" y="512434"/>
                  </a:lnTo>
                  <a:lnTo>
                    <a:pt x="65242" y="512045"/>
                  </a:lnTo>
                  <a:lnTo>
                    <a:pt x="65429" y="511693"/>
                  </a:lnTo>
                  <a:lnTo>
                    <a:pt x="65686" y="510842"/>
                  </a:lnTo>
                  <a:lnTo>
                    <a:pt x="65873" y="510490"/>
                  </a:lnTo>
                  <a:lnTo>
                    <a:pt x="66179" y="510332"/>
                  </a:lnTo>
                  <a:lnTo>
                    <a:pt x="66640" y="510210"/>
                  </a:lnTo>
                  <a:lnTo>
                    <a:pt x="66829" y="509937"/>
                  </a:lnTo>
                  <a:lnTo>
                    <a:pt x="66938" y="509512"/>
                  </a:lnTo>
                  <a:lnTo>
                    <a:pt x="67008" y="509086"/>
                  </a:lnTo>
                  <a:lnTo>
                    <a:pt x="67306" y="508424"/>
                  </a:lnTo>
                  <a:lnTo>
                    <a:pt x="67417" y="508114"/>
                  </a:lnTo>
                  <a:lnTo>
                    <a:pt x="67567" y="507841"/>
                  </a:lnTo>
                  <a:lnTo>
                    <a:pt x="67714" y="507373"/>
                  </a:lnTo>
                  <a:lnTo>
                    <a:pt x="67824" y="507063"/>
                  </a:lnTo>
                  <a:lnTo>
                    <a:pt x="68011" y="506674"/>
                  </a:lnTo>
                  <a:lnTo>
                    <a:pt x="68158" y="506213"/>
                  </a:lnTo>
                  <a:lnTo>
                    <a:pt x="68150" y="505745"/>
                  </a:lnTo>
                  <a:lnTo>
                    <a:pt x="68183" y="505362"/>
                  </a:lnTo>
                  <a:lnTo>
                    <a:pt x="68253" y="504974"/>
                  </a:lnTo>
                  <a:lnTo>
                    <a:pt x="68247" y="504584"/>
                  </a:lnTo>
                  <a:lnTo>
                    <a:pt x="68315" y="504007"/>
                  </a:lnTo>
                  <a:lnTo>
                    <a:pt x="68342" y="503272"/>
                  </a:lnTo>
                  <a:lnTo>
                    <a:pt x="68336" y="502926"/>
                  </a:lnTo>
                  <a:lnTo>
                    <a:pt x="68215" y="502580"/>
                  </a:lnTo>
                  <a:lnTo>
                    <a:pt x="67977" y="502197"/>
                  </a:lnTo>
                  <a:lnTo>
                    <a:pt x="68049" y="501887"/>
                  </a:lnTo>
                  <a:lnTo>
                    <a:pt x="68160" y="501577"/>
                  </a:lnTo>
                  <a:lnTo>
                    <a:pt x="68610" y="500800"/>
                  </a:lnTo>
                  <a:lnTo>
                    <a:pt x="68643" y="500453"/>
                  </a:lnTo>
                  <a:lnTo>
                    <a:pt x="68637" y="500101"/>
                  </a:lnTo>
                  <a:lnTo>
                    <a:pt x="68401" y="499761"/>
                  </a:lnTo>
                  <a:lnTo>
                    <a:pt x="68511" y="499409"/>
                  </a:lnTo>
                  <a:lnTo>
                    <a:pt x="68659" y="499062"/>
                  </a:lnTo>
                  <a:lnTo>
                    <a:pt x="68809" y="498752"/>
                  </a:lnTo>
                  <a:lnTo>
                    <a:pt x="68919" y="498400"/>
                  </a:lnTo>
                  <a:lnTo>
                    <a:pt x="68948" y="497859"/>
                  </a:lnTo>
                  <a:lnTo>
                    <a:pt x="68982" y="497549"/>
                  </a:lnTo>
                  <a:lnTo>
                    <a:pt x="69206" y="497082"/>
                  </a:lnTo>
                  <a:lnTo>
                    <a:pt x="69315" y="496698"/>
                  </a:lnTo>
                  <a:lnTo>
                    <a:pt x="69464" y="496346"/>
                  </a:lnTo>
                  <a:lnTo>
                    <a:pt x="69684" y="495647"/>
                  </a:lnTo>
                  <a:lnTo>
                    <a:pt x="69746" y="494718"/>
                  </a:lnTo>
                  <a:lnTo>
                    <a:pt x="69586" y="494378"/>
                  </a:lnTo>
                  <a:lnTo>
                    <a:pt x="69309" y="493916"/>
                  </a:lnTo>
                  <a:lnTo>
                    <a:pt x="69417" y="493412"/>
                  </a:lnTo>
                  <a:lnTo>
                    <a:pt x="69643" y="493102"/>
                  </a:lnTo>
                  <a:lnTo>
                    <a:pt x="69792" y="492792"/>
                  </a:lnTo>
                  <a:lnTo>
                    <a:pt x="70020" y="492555"/>
                  </a:lnTo>
                  <a:lnTo>
                    <a:pt x="70440" y="492318"/>
                  </a:lnTo>
                  <a:lnTo>
                    <a:pt x="70744" y="492002"/>
                  </a:lnTo>
                  <a:lnTo>
                    <a:pt x="70969" y="491535"/>
                  </a:lnTo>
                  <a:lnTo>
                    <a:pt x="71391" y="491450"/>
                  </a:lnTo>
                  <a:lnTo>
                    <a:pt x="71701" y="491486"/>
                  </a:lnTo>
                  <a:lnTo>
                    <a:pt x="72163" y="491438"/>
                  </a:lnTo>
                  <a:lnTo>
                    <a:pt x="72391" y="491164"/>
                  </a:lnTo>
                  <a:lnTo>
                    <a:pt x="72694" y="490891"/>
                  </a:lnTo>
                  <a:lnTo>
                    <a:pt x="72922" y="490617"/>
                  </a:lnTo>
                  <a:lnTo>
                    <a:pt x="73184" y="490113"/>
                  </a:lnTo>
                  <a:lnTo>
                    <a:pt x="73217" y="489761"/>
                  </a:lnTo>
                  <a:lnTo>
                    <a:pt x="73019" y="489457"/>
                  </a:lnTo>
                  <a:lnTo>
                    <a:pt x="72783" y="489232"/>
                  </a:lnTo>
                  <a:lnTo>
                    <a:pt x="72663" y="488922"/>
                  </a:lnTo>
                  <a:lnTo>
                    <a:pt x="72619" y="488576"/>
                  </a:lnTo>
                  <a:lnTo>
                    <a:pt x="72420" y="488230"/>
                  </a:lnTo>
                  <a:lnTo>
                    <a:pt x="72185" y="487968"/>
                  </a:lnTo>
                  <a:lnTo>
                    <a:pt x="71405" y="487513"/>
                  </a:lnTo>
                  <a:lnTo>
                    <a:pt x="71168" y="487209"/>
                  </a:lnTo>
                  <a:lnTo>
                    <a:pt x="71201" y="486826"/>
                  </a:lnTo>
                  <a:lnTo>
                    <a:pt x="71573" y="486006"/>
                  </a:lnTo>
                  <a:lnTo>
                    <a:pt x="71915" y="485654"/>
                  </a:lnTo>
                  <a:lnTo>
                    <a:pt x="72258" y="485417"/>
                  </a:lnTo>
                  <a:lnTo>
                    <a:pt x="72565" y="485295"/>
                  </a:lnTo>
                  <a:lnTo>
                    <a:pt x="72873" y="485253"/>
                  </a:lnTo>
                  <a:lnTo>
                    <a:pt x="73215" y="484900"/>
                  </a:lnTo>
                  <a:lnTo>
                    <a:pt x="73403" y="484590"/>
                  </a:lnTo>
                  <a:lnTo>
                    <a:pt x="73510" y="484044"/>
                  </a:lnTo>
                  <a:lnTo>
                    <a:pt x="73733" y="483503"/>
                  </a:lnTo>
                  <a:lnTo>
                    <a:pt x="73803" y="483078"/>
                  </a:lnTo>
                  <a:lnTo>
                    <a:pt x="73644" y="482811"/>
                  </a:lnTo>
                  <a:lnTo>
                    <a:pt x="73402" y="482154"/>
                  </a:lnTo>
                  <a:lnTo>
                    <a:pt x="73356" y="481772"/>
                  </a:lnTo>
                  <a:lnTo>
                    <a:pt x="73344" y="480964"/>
                  </a:lnTo>
                  <a:lnTo>
                    <a:pt x="73488" y="480380"/>
                  </a:lnTo>
                  <a:lnTo>
                    <a:pt x="73557" y="479797"/>
                  </a:lnTo>
                  <a:lnTo>
                    <a:pt x="73513" y="479451"/>
                  </a:lnTo>
                  <a:lnTo>
                    <a:pt x="72882" y="478655"/>
                  </a:lnTo>
                  <a:lnTo>
                    <a:pt x="72644" y="478272"/>
                  </a:lnTo>
                  <a:lnTo>
                    <a:pt x="72369" y="478005"/>
                  </a:lnTo>
                  <a:lnTo>
                    <a:pt x="72285" y="477580"/>
                  </a:lnTo>
                  <a:lnTo>
                    <a:pt x="72278" y="477118"/>
                  </a:lnTo>
                  <a:lnTo>
                    <a:pt x="72037" y="476540"/>
                  </a:lnTo>
                  <a:lnTo>
                    <a:pt x="71992" y="476122"/>
                  </a:lnTo>
                  <a:lnTo>
                    <a:pt x="72025" y="475811"/>
                  </a:lnTo>
                  <a:lnTo>
                    <a:pt x="72175" y="475496"/>
                  </a:lnTo>
                  <a:lnTo>
                    <a:pt x="72481" y="475338"/>
                  </a:lnTo>
                  <a:lnTo>
                    <a:pt x="72709" y="475101"/>
                  </a:lnTo>
                  <a:lnTo>
                    <a:pt x="72699" y="474566"/>
                  </a:lnTo>
                  <a:lnTo>
                    <a:pt x="72463" y="474256"/>
                  </a:lnTo>
                  <a:lnTo>
                    <a:pt x="72261" y="473685"/>
                  </a:lnTo>
                  <a:lnTo>
                    <a:pt x="72370" y="473332"/>
                  </a:lnTo>
                  <a:lnTo>
                    <a:pt x="72596" y="472981"/>
                  </a:lnTo>
                  <a:lnTo>
                    <a:pt x="72628" y="472518"/>
                  </a:lnTo>
                  <a:lnTo>
                    <a:pt x="72428" y="472136"/>
                  </a:lnTo>
                  <a:lnTo>
                    <a:pt x="72266" y="471674"/>
                  </a:lnTo>
                  <a:lnTo>
                    <a:pt x="72526" y="471018"/>
                  </a:lnTo>
                  <a:lnTo>
                    <a:pt x="72751" y="470623"/>
                  </a:lnTo>
                  <a:lnTo>
                    <a:pt x="72744" y="470204"/>
                  </a:lnTo>
                  <a:lnTo>
                    <a:pt x="72662" y="469894"/>
                  </a:lnTo>
                  <a:lnTo>
                    <a:pt x="72224" y="469050"/>
                  </a:lnTo>
                  <a:lnTo>
                    <a:pt x="72026" y="468746"/>
                  </a:lnTo>
                  <a:lnTo>
                    <a:pt x="71596" y="468442"/>
                  </a:lnTo>
                  <a:lnTo>
                    <a:pt x="71283" y="468181"/>
                  </a:lnTo>
                  <a:lnTo>
                    <a:pt x="71009" y="467871"/>
                  </a:lnTo>
                  <a:lnTo>
                    <a:pt x="70926" y="467567"/>
                  </a:lnTo>
                  <a:lnTo>
                    <a:pt x="70902" y="466103"/>
                  </a:lnTo>
                  <a:lnTo>
                    <a:pt x="70821" y="465794"/>
                  </a:lnTo>
                  <a:lnTo>
                    <a:pt x="70582" y="465374"/>
                  </a:lnTo>
                  <a:lnTo>
                    <a:pt x="70384" y="465107"/>
                  </a:lnTo>
                  <a:lnTo>
                    <a:pt x="69797" y="464615"/>
                  </a:lnTo>
                  <a:lnTo>
                    <a:pt x="69561" y="464348"/>
                  </a:lnTo>
                  <a:lnTo>
                    <a:pt x="69402" y="464037"/>
                  </a:lnTo>
                  <a:lnTo>
                    <a:pt x="69356" y="463576"/>
                  </a:lnTo>
                  <a:lnTo>
                    <a:pt x="69272" y="463157"/>
                  </a:lnTo>
                  <a:lnTo>
                    <a:pt x="69108" y="462580"/>
                  </a:lnTo>
                  <a:lnTo>
                    <a:pt x="68869" y="462082"/>
                  </a:lnTo>
                  <a:lnTo>
                    <a:pt x="68630" y="461656"/>
                  </a:lnTo>
                  <a:lnTo>
                    <a:pt x="67793" y="460052"/>
                  </a:lnTo>
                  <a:lnTo>
                    <a:pt x="66851" y="459026"/>
                  </a:lnTo>
                  <a:lnTo>
                    <a:pt x="66419" y="458606"/>
                  </a:lnTo>
                  <a:lnTo>
                    <a:pt x="66144" y="458302"/>
                  </a:lnTo>
                  <a:lnTo>
                    <a:pt x="65947" y="458035"/>
                  </a:lnTo>
                  <a:lnTo>
                    <a:pt x="65398" y="457500"/>
                  </a:lnTo>
                  <a:lnTo>
                    <a:pt x="64965" y="457009"/>
                  </a:lnTo>
                  <a:lnTo>
                    <a:pt x="64413" y="456243"/>
                  </a:lnTo>
                  <a:lnTo>
                    <a:pt x="64061" y="455982"/>
                  </a:lnTo>
                  <a:lnTo>
                    <a:pt x="63825" y="455751"/>
                  </a:lnTo>
                  <a:lnTo>
                    <a:pt x="63552" y="455526"/>
                  </a:lnTo>
                  <a:lnTo>
                    <a:pt x="63083" y="455186"/>
                  </a:lnTo>
                  <a:lnTo>
                    <a:pt x="62456" y="454578"/>
                  </a:lnTo>
                  <a:lnTo>
                    <a:pt x="61907" y="454086"/>
                  </a:lnTo>
                  <a:lnTo>
                    <a:pt x="61437" y="453630"/>
                  </a:lnTo>
                  <a:lnTo>
                    <a:pt x="60890" y="453254"/>
                  </a:lnTo>
                  <a:lnTo>
                    <a:pt x="60538" y="452986"/>
                  </a:lnTo>
                  <a:lnTo>
                    <a:pt x="60109" y="452725"/>
                  </a:lnTo>
                  <a:lnTo>
                    <a:pt x="59681" y="452421"/>
                  </a:lnTo>
                  <a:lnTo>
                    <a:pt x="59290" y="452117"/>
                  </a:lnTo>
                  <a:lnTo>
                    <a:pt x="59014" y="451778"/>
                  </a:lnTo>
                  <a:lnTo>
                    <a:pt x="58660" y="451431"/>
                  </a:lnTo>
                  <a:lnTo>
                    <a:pt x="58233" y="451170"/>
                  </a:lnTo>
                  <a:lnTo>
                    <a:pt x="57918" y="450866"/>
                  </a:lnTo>
                  <a:lnTo>
                    <a:pt x="57796" y="450520"/>
                  </a:lnTo>
                  <a:lnTo>
                    <a:pt x="57549" y="449560"/>
                  </a:lnTo>
                  <a:lnTo>
                    <a:pt x="57776" y="449287"/>
                  </a:lnTo>
                  <a:lnTo>
                    <a:pt x="58200" y="449165"/>
                  </a:lnTo>
                  <a:lnTo>
                    <a:pt x="58701" y="449153"/>
                  </a:lnTo>
                  <a:lnTo>
                    <a:pt x="59242" y="449183"/>
                  </a:lnTo>
                  <a:lnTo>
                    <a:pt x="60168" y="449171"/>
                  </a:lnTo>
                  <a:lnTo>
                    <a:pt x="60474" y="449013"/>
                  </a:lnTo>
                  <a:lnTo>
                    <a:pt x="60853" y="448545"/>
                  </a:lnTo>
                  <a:lnTo>
                    <a:pt x="61149" y="447804"/>
                  </a:lnTo>
                  <a:lnTo>
                    <a:pt x="61259" y="447458"/>
                  </a:lnTo>
                  <a:lnTo>
                    <a:pt x="61448" y="447185"/>
                  </a:lnTo>
                  <a:lnTo>
                    <a:pt x="61515" y="446601"/>
                  </a:lnTo>
                  <a:lnTo>
                    <a:pt x="61510" y="446291"/>
                  </a:lnTo>
                  <a:lnTo>
                    <a:pt x="61275" y="446066"/>
                  </a:lnTo>
                  <a:lnTo>
                    <a:pt x="61077" y="445720"/>
                  </a:lnTo>
                  <a:lnTo>
                    <a:pt x="60877" y="445338"/>
                  </a:lnTo>
                  <a:lnTo>
                    <a:pt x="60557" y="444651"/>
                  </a:lnTo>
                  <a:lnTo>
                    <a:pt x="60042" y="443807"/>
                  </a:lnTo>
                  <a:lnTo>
                    <a:pt x="59844" y="443503"/>
                  </a:lnTo>
                  <a:lnTo>
                    <a:pt x="59569" y="443199"/>
                  </a:lnTo>
                  <a:lnTo>
                    <a:pt x="59178" y="442896"/>
                  </a:lnTo>
                  <a:lnTo>
                    <a:pt x="58788" y="442670"/>
                  </a:lnTo>
                  <a:lnTo>
                    <a:pt x="58200" y="442099"/>
                  </a:lnTo>
                  <a:lnTo>
                    <a:pt x="57848" y="441838"/>
                  </a:lnTo>
                  <a:lnTo>
                    <a:pt x="57457" y="441456"/>
                  </a:lnTo>
                  <a:lnTo>
                    <a:pt x="57183" y="441267"/>
                  </a:lnTo>
                  <a:lnTo>
                    <a:pt x="56947" y="440964"/>
                  </a:lnTo>
                  <a:lnTo>
                    <a:pt x="56594" y="440659"/>
                  </a:lnTo>
                  <a:lnTo>
                    <a:pt x="56318" y="440277"/>
                  </a:lnTo>
                  <a:lnTo>
                    <a:pt x="56235" y="439894"/>
                  </a:lnTo>
                  <a:lnTo>
                    <a:pt x="56228" y="439548"/>
                  </a:lnTo>
                  <a:lnTo>
                    <a:pt x="56299" y="439080"/>
                  </a:lnTo>
                  <a:lnTo>
                    <a:pt x="56293" y="438734"/>
                  </a:lnTo>
                  <a:lnTo>
                    <a:pt x="56018" y="438467"/>
                  </a:lnTo>
                  <a:lnTo>
                    <a:pt x="55632" y="438436"/>
                  </a:lnTo>
                  <a:lnTo>
                    <a:pt x="55359" y="438248"/>
                  </a:lnTo>
                  <a:lnTo>
                    <a:pt x="55046" y="437980"/>
                  </a:lnTo>
                  <a:lnTo>
                    <a:pt x="54923" y="437561"/>
                  </a:lnTo>
                  <a:lnTo>
                    <a:pt x="54877" y="437136"/>
                  </a:lnTo>
                  <a:lnTo>
                    <a:pt x="54794" y="436711"/>
                  </a:lnTo>
                  <a:lnTo>
                    <a:pt x="54858" y="435975"/>
                  </a:lnTo>
                  <a:lnTo>
                    <a:pt x="55007" y="435587"/>
                  </a:lnTo>
                  <a:lnTo>
                    <a:pt x="55390" y="435429"/>
                  </a:lnTo>
                  <a:lnTo>
                    <a:pt x="55774" y="435307"/>
                  </a:lnTo>
                  <a:lnTo>
                    <a:pt x="56157" y="435107"/>
                  </a:lnTo>
                  <a:lnTo>
                    <a:pt x="56385" y="434870"/>
                  </a:lnTo>
                  <a:lnTo>
                    <a:pt x="56573" y="434560"/>
                  </a:lnTo>
                  <a:lnTo>
                    <a:pt x="56799" y="434250"/>
                  </a:lnTo>
                  <a:lnTo>
                    <a:pt x="56832" y="433898"/>
                  </a:lnTo>
                  <a:lnTo>
                    <a:pt x="56633" y="433557"/>
                  </a:lnTo>
                  <a:lnTo>
                    <a:pt x="56474" y="433248"/>
                  </a:lnTo>
                  <a:lnTo>
                    <a:pt x="56199" y="432944"/>
                  </a:lnTo>
                  <a:lnTo>
                    <a:pt x="55499" y="432567"/>
                  </a:lnTo>
                  <a:lnTo>
                    <a:pt x="55151" y="432573"/>
                  </a:lnTo>
                  <a:lnTo>
                    <a:pt x="54575" y="432816"/>
                  </a:lnTo>
                  <a:lnTo>
                    <a:pt x="54232" y="433053"/>
                  </a:lnTo>
                  <a:lnTo>
                    <a:pt x="53769" y="433060"/>
                  </a:lnTo>
                  <a:lnTo>
                    <a:pt x="53422" y="433102"/>
                  </a:lnTo>
                  <a:lnTo>
                    <a:pt x="52804" y="433078"/>
                  </a:lnTo>
                  <a:lnTo>
                    <a:pt x="52529" y="432774"/>
                  </a:lnTo>
                  <a:lnTo>
                    <a:pt x="52370" y="432507"/>
                  </a:lnTo>
                  <a:lnTo>
                    <a:pt x="52097" y="432318"/>
                  </a:lnTo>
                  <a:lnTo>
                    <a:pt x="52013" y="431856"/>
                  </a:lnTo>
                  <a:lnTo>
                    <a:pt x="52084" y="431540"/>
                  </a:lnTo>
                  <a:lnTo>
                    <a:pt x="52196" y="431231"/>
                  </a:lnTo>
                  <a:lnTo>
                    <a:pt x="52421" y="430842"/>
                  </a:lnTo>
                  <a:lnTo>
                    <a:pt x="52687" y="430605"/>
                  </a:lnTo>
                  <a:lnTo>
                    <a:pt x="52720" y="430259"/>
                  </a:lnTo>
                  <a:lnTo>
                    <a:pt x="52870" y="429985"/>
                  </a:lnTo>
                  <a:lnTo>
                    <a:pt x="53137" y="429791"/>
                  </a:lnTo>
                  <a:lnTo>
                    <a:pt x="53791" y="429627"/>
                  </a:lnTo>
                  <a:lnTo>
                    <a:pt x="54057" y="429469"/>
                  </a:lnTo>
                  <a:lnTo>
                    <a:pt x="54557" y="429268"/>
                  </a:lnTo>
                  <a:lnTo>
                    <a:pt x="54862" y="429031"/>
                  </a:lnTo>
                  <a:lnTo>
                    <a:pt x="55127" y="428794"/>
                  </a:lnTo>
                  <a:lnTo>
                    <a:pt x="55435" y="428673"/>
                  </a:lnTo>
                  <a:lnTo>
                    <a:pt x="55897" y="428667"/>
                  </a:lnTo>
                  <a:lnTo>
                    <a:pt x="56019" y="429050"/>
                  </a:lnTo>
                  <a:lnTo>
                    <a:pt x="56025" y="429360"/>
                  </a:lnTo>
                  <a:lnTo>
                    <a:pt x="55952" y="429669"/>
                  </a:lnTo>
                  <a:lnTo>
                    <a:pt x="55882" y="430058"/>
                  </a:lnTo>
                  <a:lnTo>
                    <a:pt x="55850" y="430477"/>
                  </a:lnTo>
                  <a:lnTo>
                    <a:pt x="55858" y="430981"/>
                  </a:lnTo>
                  <a:lnTo>
                    <a:pt x="56136" y="431443"/>
                  </a:lnTo>
                  <a:lnTo>
                    <a:pt x="56103" y="431826"/>
                  </a:lnTo>
                  <a:lnTo>
                    <a:pt x="56225" y="432172"/>
                  </a:lnTo>
                  <a:lnTo>
                    <a:pt x="56231" y="432519"/>
                  </a:lnTo>
                  <a:lnTo>
                    <a:pt x="56777" y="432938"/>
                  </a:lnTo>
                  <a:lnTo>
                    <a:pt x="57167" y="433120"/>
                  </a:lnTo>
                  <a:lnTo>
                    <a:pt x="57518" y="433351"/>
                  </a:lnTo>
                  <a:lnTo>
                    <a:pt x="57947" y="433612"/>
                  </a:lnTo>
                  <a:lnTo>
                    <a:pt x="58372" y="433685"/>
                  </a:lnTo>
                  <a:lnTo>
                    <a:pt x="58444" y="433375"/>
                  </a:lnTo>
                  <a:lnTo>
                    <a:pt x="58671" y="433023"/>
                  </a:lnTo>
                  <a:lnTo>
                    <a:pt x="58931" y="432440"/>
                  </a:lnTo>
                  <a:lnTo>
                    <a:pt x="59041" y="432087"/>
                  </a:lnTo>
                  <a:lnTo>
                    <a:pt x="59112" y="431741"/>
                  </a:lnTo>
                  <a:lnTo>
                    <a:pt x="59378" y="431468"/>
                  </a:lnTo>
                  <a:lnTo>
                    <a:pt x="59803" y="431462"/>
                  </a:lnTo>
                  <a:lnTo>
                    <a:pt x="60382" y="431492"/>
                  </a:lnTo>
                  <a:lnTo>
                    <a:pt x="60686" y="431255"/>
                  </a:lnTo>
                  <a:lnTo>
                    <a:pt x="60991" y="430975"/>
                  </a:lnTo>
                  <a:lnTo>
                    <a:pt x="61335" y="430702"/>
                  </a:lnTo>
                  <a:lnTo>
                    <a:pt x="61680" y="430617"/>
                  </a:lnTo>
                  <a:lnTo>
                    <a:pt x="62329" y="430143"/>
                  </a:lnTo>
                  <a:lnTo>
                    <a:pt x="62673" y="429949"/>
                  </a:lnTo>
                  <a:lnTo>
                    <a:pt x="62978" y="429712"/>
                  </a:lnTo>
                  <a:lnTo>
                    <a:pt x="63283" y="429512"/>
                  </a:lnTo>
                  <a:lnTo>
                    <a:pt x="63550" y="429317"/>
                  </a:lnTo>
                  <a:lnTo>
                    <a:pt x="63856" y="429196"/>
                  </a:lnTo>
                  <a:lnTo>
                    <a:pt x="64123" y="428958"/>
                  </a:lnTo>
                  <a:lnTo>
                    <a:pt x="64389" y="428685"/>
                  </a:lnTo>
                  <a:lnTo>
                    <a:pt x="64616" y="428412"/>
                  </a:lnTo>
                  <a:lnTo>
                    <a:pt x="64921" y="428175"/>
                  </a:lnTo>
                  <a:lnTo>
                    <a:pt x="65302" y="427901"/>
                  </a:lnTo>
                  <a:lnTo>
                    <a:pt x="65642" y="427428"/>
                  </a:lnTo>
                  <a:lnTo>
                    <a:pt x="65752" y="427045"/>
                  </a:lnTo>
                  <a:lnTo>
                    <a:pt x="66241" y="426261"/>
                  </a:lnTo>
                  <a:lnTo>
                    <a:pt x="66466" y="425873"/>
                  </a:lnTo>
                  <a:lnTo>
                    <a:pt x="66537" y="425483"/>
                  </a:lnTo>
                  <a:lnTo>
                    <a:pt x="66757" y="424785"/>
                  </a:lnTo>
                  <a:lnTo>
                    <a:pt x="66868" y="424475"/>
                  </a:lnTo>
                  <a:lnTo>
                    <a:pt x="66977" y="424092"/>
                  </a:lnTo>
                  <a:lnTo>
                    <a:pt x="67048" y="423703"/>
                  </a:lnTo>
                  <a:lnTo>
                    <a:pt x="67195" y="423236"/>
                  </a:lnTo>
                  <a:lnTo>
                    <a:pt x="67261" y="422579"/>
                  </a:lnTo>
                  <a:lnTo>
                    <a:pt x="67253" y="422075"/>
                  </a:lnTo>
                  <a:lnTo>
                    <a:pt x="67325" y="421729"/>
                  </a:lnTo>
                  <a:lnTo>
                    <a:pt x="67424" y="420726"/>
                  </a:lnTo>
                  <a:lnTo>
                    <a:pt x="67495" y="420301"/>
                  </a:lnTo>
                  <a:lnTo>
                    <a:pt x="67484" y="419645"/>
                  </a:lnTo>
                  <a:lnTo>
                    <a:pt x="67555" y="419293"/>
                  </a:lnTo>
                  <a:lnTo>
                    <a:pt x="67521" y="417173"/>
                  </a:lnTo>
                  <a:lnTo>
                    <a:pt x="67397" y="416711"/>
                  </a:lnTo>
                  <a:lnTo>
                    <a:pt x="67197" y="416213"/>
                  </a:lnTo>
                  <a:lnTo>
                    <a:pt x="67037" y="415866"/>
                  </a:lnTo>
                  <a:lnTo>
                    <a:pt x="66763" y="415641"/>
                  </a:lnTo>
                  <a:lnTo>
                    <a:pt x="66564" y="415295"/>
                  </a:lnTo>
                  <a:lnTo>
                    <a:pt x="66325" y="414797"/>
                  </a:lnTo>
                  <a:lnTo>
                    <a:pt x="66280" y="414450"/>
                  </a:lnTo>
                  <a:lnTo>
                    <a:pt x="66391" y="414141"/>
                  </a:lnTo>
                  <a:lnTo>
                    <a:pt x="66463" y="413831"/>
                  </a:lnTo>
                  <a:lnTo>
                    <a:pt x="66434" y="411978"/>
                  </a:lnTo>
                  <a:lnTo>
                    <a:pt x="65606" y="410951"/>
                  </a:lnTo>
                  <a:lnTo>
                    <a:pt x="65399" y="410101"/>
                  </a:lnTo>
                  <a:lnTo>
                    <a:pt x="65089" y="410028"/>
                  </a:lnTo>
                  <a:lnTo>
                    <a:pt x="64667" y="410155"/>
                  </a:lnTo>
                  <a:lnTo>
                    <a:pt x="64439" y="410429"/>
                  </a:lnTo>
                  <a:lnTo>
                    <a:pt x="64090" y="410277"/>
                  </a:lnTo>
                  <a:lnTo>
                    <a:pt x="64160" y="409851"/>
                  </a:lnTo>
                  <a:lnTo>
                    <a:pt x="64044" y="409010"/>
                  </a:lnTo>
                  <a:lnTo>
                    <a:pt x="63985" y="408581"/>
                  </a:lnTo>
                  <a:lnTo>
                    <a:pt x="63670" y="408199"/>
                  </a:lnTo>
                  <a:lnTo>
                    <a:pt x="63205" y="408090"/>
                  </a:lnTo>
                  <a:lnTo>
                    <a:pt x="62583" y="407835"/>
                  </a:lnTo>
                  <a:lnTo>
                    <a:pt x="62302" y="407106"/>
                  </a:lnTo>
                  <a:lnTo>
                    <a:pt x="62251" y="406407"/>
                  </a:lnTo>
                  <a:lnTo>
                    <a:pt x="62053" y="406066"/>
                  </a:lnTo>
                  <a:lnTo>
                    <a:pt x="61738" y="405720"/>
                  </a:lnTo>
                  <a:lnTo>
                    <a:pt x="61273" y="405611"/>
                  </a:lnTo>
                  <a:lnTo>
                    <a:pt x="60884" y="405386"/>
                  </a:lnTo>
                  <a:lnTo>
                    <a:pt x="60684" y="404967"/>
                  </a:lnTo>
                  <a:lnTo>
                    <a:pt x="60561" y="404505"/>
                  </a:lnTo>
                  <a:lnTo>
                    <a:pt x="60360" y="404043"/>
                  </a:lnTo>
                  <a:lnTo>
                    <a:pt x="60087" y="403855"/>
                  </a:lnTo>
                  <a:lnTo>
                    <a:pt x="59889" y="403552"/>
                  </a:lnTo>
                  <a:lnTo>
                    <a:pt x="59654" y="403321"/>
                  </a:lnTo>
                  <a:lnTo>
                    <a:pt x="59378" y="402980"/>
                  </a:lnTo>
                  <a:lnTo>
                    <a:pt x="59104" y="402755"/>
                  </a:lnTo>
                  <a:lnTo>
                    <a:pt x="58789" y="402372"/>
                  </a:lnTo>
                  <a:lnTo>
                    <a:pt x="58770" y="401213"/>
                  </a:lnTo>
                  <a:lnTo>
                    <a:pt x="58841" y="400787"/>
                  </a:lnTo>
                  <a:lnTo>
                    <a:pt x="58596" y="399979"/>
                  </a:lnTo>
                  <a:lnTo>
                    <a:pt x="58428" y="399134"/>
                  </a:lnTo>
                  <a:lnTo>
                    <a:pt x="58384" y="398825"/>
                  </a:lnTo>
                  <a:lnTo>
                    <a:pt x="58416" y="398363"/>
                  </a:lnTo>
                  <a:lnTo>
                    <a:pt x="58332" y="397980"/>
                  </a:lnTo>
                  <a:lnTo>
                    <a:pt x="58520" y="397664"/>
                  </a:lnTo>
                  <a:lnTo>
                    <a:pt x="58706" y="397239"/>
                  </a:lnTo>
                  <a:lnTo>
                    <a:pt x="58932" y="396887"/>
                  </a:lnTo>
                  <a:lnTo>
                    <a:pt x="59042" y="396577"/>
                  </a:lnTo>
                  <a:lnTo>
                    <a:pt x="59383" y="396145"/>
                  </a:lnTo>
                  <a:lnTo>
                    <a:pt x="59690" y="396067"/>
                  </a:lnTo>
                  <a:lnTo>
                    <a:pt x="60115" y="396060"/>
                  </a:lnTo>
                  <a:lnTo>
                    <a:pt x="60461" y="395975"/>
                  </a:lnTo>
                  <a:lnTo>
                    <a:pt x="60569" y="395550"/>
                  </a:lnTo>
                  <a:lnTo>
                    <a:pt x="60944" y="394852"/>
                  </a:lnTo>
                  <a:lnTo>
                    <a:pt x="61084" y="393958"/>
                  </a:lnTo>
                  <a:lnTo>
                    <a:pt x="61272" y="393612"/>
                  </a:lnTo>
                  <a:lnTo>
                    <a:pt x="61654" y="393412"/>
                  </a:lnTo>
                  <a:lnTo>
                    <a:pt x="62271" y="393363"/>
                  </a:lnTo>
                  <a:lnTo>
                    <a:pt x="63040" y="393193"/>
                  </a:lnTo>
                  <a:lnTo>
                    <a:pt x="63764" y="392604"/>
                  </a:lnTo>
                  <a:lnTo>
                    <a:pt x="64070" y="392446"/>
                  </a:lnTo>
                  <a:lnTo>
                    <a:pt x="64415" y="392324"/>
                  </a:lnTo>
                  <a:lnTo>
                    <a:pt x="64721" y="392124"/>
                  </a:lnTo>
                  <a:lnTo>
                    <a:pt x="65101" y="391771"/>
                  </a:lnTo>
                  <a:lnTo>
                    <a:pt x="65589" y="390915"/>
                  </a:lnTo>
                  <a:lnTo>
                    <a:pt x="65737" y="390526"/>
                  </a:lnTo>
                  <a:lnTo>
                    <a:pt x="65804" y="389870"/>
                  </a:lnTo>
                  <a:lnTo>
                    <a:pt x="65950" y="389402"/>
                  </a:lnTo>
                  <a:lnTo>
                    <a:pt x="66215" y="389056"/>
                  </a:lnTo>
                  <a:lnTo>
                    <a:pt x="66636" y="388855"/>
                  </a:lnTo>
                  <a:lnTo>
                    <a:pt x="66622" y="387968"/>
                  </a:lnTo>
                  <a:lnTo>
                    <a:pt x="66919" y="387270"/>
                  </a:lnTo>
                  <a:lnTo>
                    <a:pt x="67379" y="387027"/>
                  </a:lnTo>
                  <a:lnTo>
                    <a:pt x="67991" y="386747"/>
                  </a:lnTo>
                  <a:lnTo>
                    <a:pt x="68440" y="385854"/>
                  </a:lnTo>
                  <a:lnTo>
                    <a:pt x="68473" y="385507"/>
                  </a:lnTo>
                  <a:lnTo>
                    <a:pt x="68624" y="385270"/>
                  </a:lnTo>
                  <a:lnTo>
                    <a:pt x="67836" y="384280"/>
                  </a:lnTo>
                  <a:lnTo>
                    <a:pt x="67438" y="383552"/>
                  </a:lnTo>
                  <a:lnTo>
                    <a:pt x="67507" y="383047"/>
                  </a:lnTo>
                  <a:lnTo>
                    <a:pt x="67617" y="382700"/>
                  </a:lnTo>
                  <a:lnTo>
                    <a:pt x="67688" y="382354"/>
                  </a:lnTo>
                  <a:lnTo>
                    <a:pt x="67718" y="381813"/>
                  </a:lnTo>
                  <a:lnTo>
                    <a:pt x="67790" y="381461"/>
                  </a:lnTo>
                  <a:lnTo>
                    <a:pt x="68055" y="381151"/>
                  </a:lnTo>
                  <a:lnTo>
                    <a:pt x="68318" y="380757"/>
                  </a:lnTo>
                  <a:lnTo>
                    <a:pt x="68583" y="380410"/>
                  </a:lnTo>
                  <a:lnTo>
                    <a:pt x="68771" y="380137"/>
                  </a:lnTo>
                  <a:lnTo>
                    <a:pt x="69268" y="379779"/>
                  </a:lnTo>
                  <a:lnTo>
                    <a:pt x="69492" y="379311"/>
                  </a:lnTo>
                  <a:lnTo>
                    <a:pt x="69408" y="378928"/>
                  </a:lnTo>
                  <a:lnTo>
                    <a:pt x="69249" y="378661"/>
                  </a:lnTo>
                  <a:lnTo>
                    <a:pt x="69477" y="378424"/>
                  </a:lnTo>
                  <a:lnTo>
                    <a:pt x="69783" y="378266"/>
                  </a:lnTo>
                  <a:lnTo>
                    <a:pt x="70089" y="378065"/>
                  </a:lnTo>
                  <a:lnTo>
                    <a:pt x="70354" y="377755"/>
                  </a:lnTo>
                  <a:lnTo>
                    <a:pt x="70539" y="377330"/>
                  </a:lnTo>
                  <a:lnTo>
                    <a:pt x="70566" y="376595"/>
                  </a:lnTo>
                  <a:lnTo>
                    <a:pt x="70638" y="376243"/>
                  </a:lnTo>
                  <a:lnTo>
                    <a:pt x="70705" y="375666"/>
                  </a:lnTo>
                  <a:lnTo>
                    <a:pt x="70964" y="374930"/>
                  </a:lnTo>
                  <a:lnTo>
                    <a:pt x="70996" y="374578"/>
                  </a:lnTo>
                  <a:lnTo>
                    <a:pt x="71068" y="374195"/>
                  </a:lnTo>
                  <a:lnTo>
                    <a:pt x="70717" y="374007"/>
                  </a:lnTo>
                  <a:lnTo>
                    <a:pt x="70252" y="373861"/>
                  </a:lnTo>
                  <a:lnTo>
                    <a:pt x="70478" y="373545"/>
                  </a:lnTo>
                  <a:lnTo>
                    <a:pt x="70819" y="373156"/>
                  </a:lnTo>
                  <a:lnTo>
                    <a:pt x="71164" y="372956"/>
                  </a:lnTo>
                  <a:lnTo>
                    <a:pt x="71152" y="372300"/>
                  </a:lnTo>
                  <a:lnTo>
                    <a:pt x="71185" y="371911"/>
                  </a:lnTo>
                  <a:lnTo>
                    <a:pt x="71411" y="371601"/>
                  </a:lnTo>
                  <a:lnTo>
                    <a:pt x="71560" y="371212"/>
                  </a:lnTo>
                  <a:lnTo>
                    <a:pt x="71552" y="370751"/>
                  </a:lnTo>
                  <a:lnTo>
                    <a:pt x="71278" y="370483"/>
                  </a:lnTo>
                  <a:lnTo>
                    <a:pt x="70929" y="370410"/>
                  </a:lnTo>
                  <a:lnTo>
                    <a:pt x="70651" y="369954"/>
                  </a:lnTo>
                  <a:lnTo>
                    <a:pt x="70452" y="369572"/>
                  </a:lnTo>
                  <a:lnTo>
                    <a:pt x="70438" y="368721"/>
                  </a:lnTo>
                  <a:lnTo>
                    <a:pt x="70356" y="368412"/>
                  </a:lnTo>
                  <a:lnTo>
                    <a:pt x="70920" y="367476"/>
                  </a:lnTo>
                  <a:lnTo>
                    <a:pt x="71069" y="367166"/>
                  </a:lnTo>
                  <a:lnTo>
                    <a:pt x="71410" y="366735"/>
                  </a:lnTo>
                  <a:lnTo>
                    <a:pt x="71559" y="366425"/>
                  </a:lnTo>
                  <a:lnTo>
                    <a:pt x="72087" y="365647"/>
                  </a:lnTo>
                  <a:lnTo>
                    <a:pt x="72503" y="365100"/>
                  </a:lnTo>
                  <a:lnTo>
                    <a:pt x="72841" y="364517"/>
                  </a:lnTo>
                  <a:lnTo>
                    <a:pt x="73255" y="363928"/>
                  </a:lnTo>
                  <a:lnTo>
                    <a:pt x="73556" y="363460"/>
                  </a:lnTo>
                  <a:lnTo>
                    <a:pt x="73783" y="363187"/>
                  </a:lnTo>
                  <a:lnTo>
                    <a:pt x="74161" y="362682"/>
                  </a:lnTo>
                  <a:lnTo>
                    <a:pt x="74423" y="362172"/>
                  </a:lnTo>
                  <a:lnTo>
                    <a:pt x="74608" y="361668"/>
                  </a:lnTo>
                  <a:lnTo>
                    <a:pt x="74673" y="360933"/>
                  </a:lnTo>
                  <a:lnTo>
                    <a:pt x="74657" y="359894"/>
                  </a:lnTo>
                  <a:lnTo>
                    <a:pt x="74762" y="359311"/>
                  </a:lnTo>
                  <a:lnTo>
                    <a:pt x="75099" y="358648"/>
                  </a:lnTo>
                  <a:lnTo>
                    <a:pt x="75554" y="358144"/>
                  </a:lnTo>
                  <a:lnTo>
                    <a:pt x="76007" y="357518"/>
                  </a:lnTo>
                  <a:lnTo>
                    <a:pt x="76346" y="356971"/>
                  </a:lnTo>
                  <a:lnTo>
                    <a:pt x="76683" y="356388"/>
                  </a:lnTo>
                  <a:lnTo>
                    <a:pt x="76755" y="356036"/>
                  </a:lnTo>
                  <a:lnTo>
                    <a:pt x="76939" y="355532"/>
                  </a:lnTo>
                  <a:lnTo>
                    <a:pt x="77192" y="354450"/>
                  </a:lnTo>
                  <a:lnTo>
                    <a:pt x="77302" y="354098"/>
                  </a:lnTo>
                  <a:lnTo>
                    <a:pt x="77371" y="353557"/>
                  </a:lnTo>
                  <a:lnTo>
                    <a:pt x="77401" y="353016"/>
                  </a:lnTo>
                  <a:lnTo>
                    <a:pt x="77585" y="352476"/>
                  </a:lnTo>
                  <a:lnTo>
                    <a:pt x="77579" y="352124"/>
                  </a:lnTo>
                  <a:lnTo>
                    <a:pt x="77607" y="351431"/>
                  </a:lnTo>
                  <a:lnTo>
                    <a:pt x="77560" y="350933"/>
                  </a:lnTo>
                  <a:lnTo>
                    <a:pt x="77546" y="350119"/>
                  </a:lnTo>
                  <a:lnTo>
                    <a:pt x="77425" y="349772"/>
                  </a:lnTo>
                  <a:lnTo>
                    <a:pt x="77575" y="349499"/>
                  </a:lnTo>
                  <a:lnTo>
                    <a:pt x="77724" y="349189"/>
                  </a:lnTo>
                  <a:lnTo>
                    <a:pt x="77796" y="348843"/>
                  </a:lnTo>
                  <a:lnTo>
                    <a:pt x="77435" y="348035"/>
                  </a:lnTo>
                  <a:lnTo>
                    <a:pt x="77199" y="347695"/>
                  </a:lnTo>
                  <a:lnTo>
                    <a:pt x="76769" y="347427"/>
                  </a:lnTo>
                  <a:lnTo>
                    <a:pt x="76302" y="347166"/>
                  </a:lnTo>
                  <a:lnTo>
                    <a:pt x="75826" y="346400"/>
                  </a:lnTo>
                  <a:lnTo>
                    <a:pt x="75514" y="346176"/>
                  </a:lnTo>
                  <a:lnTo>
                    <a:pt x="74583" y="345884"/>
                  </a:lnTo>
                  <a:lnTo>
                    <a:pt x="74385" y="345574"/>
                  </a:lnTo>
                  <a:lnTo>
                    <a:pt x="74103" y="344888"/>
                  </a:lnTo>
                  <a:lnTo>
                    <a:pt x="74213" y="344499"/>
                  </a:lnTo>
                  <a:lnTo>
                    <a:pt x="74630" y="344068"/>
                  </a:lnTo>
                  <a:lnTo>
                    <a:pt x="74966" y="343290"/>
                  </a:lnTo>
                  <a:lnTo>
                    <a:pt x="74763" y="342755"/>
                  </a:lnTo>
                  <a:lnTo>
                    <a:pt x="74566" y="342445"/>
                  </a:lnTo>
                  <a:lnTo>
                    <a:pt x="73856" y="341491"/>
                  </a:lnTo>
                  <a:lnTo>
                    <a:pt x="73655" y="340994"/>
                  </a:lnTo>
                  <a:lnTo>
                    <a:pt x="73416" y="340574"/>
                  </a:lnTo>
                  <a:lnTo>
                    <a:pt x="73217" y="340192"/>
                  </a:lnTo>
                  <a:lnTo>
                    <a:pt x="72747" y="339773"/>
                  </a:lnTo>
                  <a:lnTo>
                    <a:pt x="72396" y="339548"/>
                  </a:lnTo>
                  <a:lnTo>
                    <a:pt x="72007" y="339359"/>
                  </a:lnTo>
                  <a:lnTo>
                    <a:pt x="71734" y="339171"/>
                  </a:lnTo>
                  <a:lnTo>
                    <a:pt x="71423" y="339061"/>
                  </a:lnTo>
                  <a:lnTo>
                    <a:pt x="71264" y="338758"/>
                  </a:lnTo>
                  <a:lnTo>
                    <a:pt x="71258" y="338406"/>
                  </a:lnTo>
                  <a:lnTo>
                    <a:pt x="70791" y="338144"/>
                  </a:lnTo>
                  <a:lnTo>
                    <a:pt x="70366" y="338150"/>
                  </a:lnTo>
                  <a:lnTo>
                    <a:pt x="69977" y="337968"/>
                  </a:lnTo>
                  <a:lnTo>
                    <a:pt x="70007" y="337427"/>
                  </a:lnTo>
                  <a:lnTo>
                    <a:pt x="70234" y="337111"/>
                  </a:lnTo>
                  <a:lnTo>
                    <a:pt x="70501" y="336954"/>
                  </a:lnTo>
                  <a:lnTo>
                    <a:pt x="70495" y="336564"/>
                  </a:lnTo>
                  <a:lnTo>
                    <a:pt x="70682" y="336176"/>
                  </a:lnTo>
                  <a:lnTo>
                    <a:pt x="71211" y="335477"/>
                  </a:lnTo>
                  <a:lnTo>
                    <a:pt x="71356" y="334973"/>
                  </a:lnTo>
                  <a:lnTo>
                    <a:pt x="71084" y="334821"/>
                  </a:lnTo>
                  <a:lnTo>
                    <a:pt x="70499" y="334408"/>
                  </a:lnTo>
                  <a:lnTo>
                    <a:pt x="70262" y="334098"/>
                  </a:lnTo>
                  <a:lnTo>
                    <a:pt x="70138" y="333642"/>
                  </a:lnTo>
                  <a:lnTo>
                    <a:pt x="70132" y="333254"/>
                  </a:lnTo>
                  <a:lnTo>
                    <a:pt x="69825" y="333338"/>
                  </a:lnTo>
                  <a:lnTo>
                    <a:pt x="69363" y="333418"/>
                  </a:lnTo>
                  <a:lnTo>
                    <a:pt x="68162" y="333168"/>
                  </a:lnTo>
                  <a:lnTo>
                    <a:pt x="68041" y="332864"/>
                  </a:lnTo>
                  <a:lnTo>
                    <a:pt x="68343" y="332397"/>
                  </a:lnTo>
                  <a:lnTo>
                    <a:pt x="68569" y="332123"/>
                  </a:lnTo>
                  <a:lnTo>
                    <a:pt x="68950" y="331765"/>
                  </a:lnTo>
                  <a:lnTo>
                    <a:pt x="69300" y="331917"/>
                  </a:lnTo>
                  <a:lnTo>
                    <a:pt x="69801" y="331911"/>
                  </a:lnTo>
                  <a:lnTo>
                    <a:pt x="70880" y="331777"/>
                  </a:lnTo>
                  <a:lnTo>
                    <a:pt x="71224" y="331577"/>
                  </a:lnTo>
                  <a:lnTo>
                    <a:pt x="71407" y="330957"/>
                  </a:lnTo>
                  <a:lnTo>
                    <a:pt x="71401" y="330610"/>
                  </a:lnTo>
                  <a:lnTo>
                    <a:pt x="71699" y="329912"/>
                  </a:lnTo>
                  <a:lnTo>
                    <a:pt x="71925" y="329560"/>
                  </a:lnTo>
                  <a:lnTo>
                    <a:pt x="72152" y="329323"/>
                  </a:lnTo>
                  <a:lnTo>
                    <a:pt x="72186" y="329013"/>
                  </a:lnTo>
                  <a:lnTo>
                    <a:pt x="72060" y="328399"/>
                  </a:lnTo>
                  <a:lnTo>
                    <a:pt x="71936" y="327901"/>
                  </a:lnTo>
                  <a:lnTo>
                    <a:pt x="71924" y="327130"/>
                  </a:lnTo>
                  <a:lnTo>
                    <a:pt x="72376" y="326425"/>
                  </a:lnTo>
                  <a:lnTo>
                    <a:pt x="72525" y="326115"/>
                  </a:lnTo>
                  <a:lnTo>
                    <a:pt x="72635" y="325763"/>
                  </a:lnTo>
                  <a:lnTo>
                    <a:pt x="73165" y="325179"/>
                  </a:lnTo>
                  <a:lnTo>
                    <a:pt x="73465" y="324596"/>
                  </a:lnTo>
                  <a:lnTo>
                    <a:pt x="73879" y="323928"/>
                  </a:lnTo>
                  <a:lnTo>
                    <a:pt x="73950" y="323545"/>
                  </a:lnTo>
                  <a:lnTo>
                    <a:pt x="73983" y="323193"/>
                  </a:lnTo>
                  <a:lnTo>
                    <a:pt x="73859" y="322695"/>
                  </a:lnTo>
                  <a:lnTo>
                    <a:pt x="73769" y="321923"/>
                  </a:lnTo>
                  <a:lnTo>
                    <a:pt x="73570" y="321582"/>
                  </a:lnTo>
                  <a:lnTo>
                    <a:pt x="73411" y="321273"/>
                  </a:lnTo>
                  <a:lnTo>
                    <a:pt x="73213" y="320969"/>
                  </a:lnTo>
                  <a:lnTo>
                    <a:pt x="73091" y="320586"/>
                  </a:lnTo>
                  <a:lnTo>
                    <a:pt x="72886" y="319815"/>
                  </a:lnTo>
                  <a:lnTo>
                    <a:pt x="72878" y="319316"/>
                  </a:lnTo>
                  <a:lnTo>
                    <a:pt x="73134" y="318460"/>
                  </a:lnTo>
                  <a:lnTo>
                    <a:pt x="73279" y="317919"/>
                  </a:lnTo>
                  <a:lnTo>
                    <a:pt x="73268" y="317184"/>
                  </a:lnTo>
                  <a:lnTo>
                    <a:pt x="73218" y="316528"/>
                  </a:lnTo>
                  <a:lnTo>
                    <a:pt x="73175" y="316225"/>
                  </a:lnTo>
                  <a:lnTo>
                    <a:pt x="73164" y="315605"/>
                  </a:lnTo>
                  <a:lnTo>
                    <a:pt x="73194" y="315064"/>
                  </a:lnTo>
                  <a:lnTo>
                    <a:pt x="73186" y="314559"/>
                  </a:lnTo>
                  <a:lnTo>
                    <a:pt x="73142" y="314256"/>
                  </a:lnTo>
                  <a:lnTo>
                    <a:pt x="73288" y="313709"/>
                  </a:lnTo>
                  <a:lnTo>
                    <a:pt x="73202" y="313174"/>
                  </a:lnTo>
                  <a:lnTo>
                    <a:pt x="72927" y="312907"/>
                  </a:lnTo>
                  <a:lnTo>
                    <a:pt x="72725" y="312366"/>
                  </a:lnTo>
                  <a:lnTo>
                    <a:pt x="72713" y="311558"/>
                  </a:lnTo>
                  <a:lnTo>
                    <a:pt x="72823" y="311212"/>
                  </a:lnTo>
                  <a:lnTo>
                    <a:pt x="73159" y="310508"/>
                  </a:lnTo>
                  <a:lnTo>
                    <a:pt x="73338" y="309657"/>
                  </a:lnTo>
                  <a:lnTo>
                    <a:pt x="73408" y="309195"/>
                  </a:lnTo>
                  <a:lnTo>
                    <a:pt x="73402" y="308849"/>
                  </a:lnTo>
                  <a:lnTo>
                    <a:pt x="73549" y="308381"/>
                  </a:lnTo>
                  <a:lnTo>
                    <a:pt x="73816" y="308181"/>
                  </a:lnTo>
                  <a:lnTo>
                    <a:pt x="74123" y="308065"/>
                  </a:lnTo>
                  <a:lnTo>
                    <a:pt x="74381" y="307366"/>
                  </a:lnTo>
                  <a:lnTo>
                    <a:pt x="74258" y="306905"/>
                  </a:lnTo>
                  <a:lnTo>
                    <a:pt x="73944" y="306558"/>
                  </a:lnTo>
                  <a:lnTo>
                    <a:pt x="73666" y="306102"/>
                  </a:lnTo>
                  <a:lnTo>
                    <a:pt x="73621" y="305714"/>
                  </a:lnTo>
                  <a:lnTo>
                    <a:pt x="73614" y="305252"/>
                  </a:lnTo>
                  <a:lnTo>
                    <a:pt x="73837" y="304785"/>
                  </a:lnTo>
                  <a:lnTo>
                    <a:pt x="74215" y="304280"/>
                  </a:lnTo>
                  <a:lnTo>
                    <a:pt x="74558" y="303964"/>
                  </a:lnTo>
                  <a:lnTo>
                    <a:pt x="74707" y="303655"/>
                  </a:lnTo>
                  <a:lnTo>
                    <a:pt x="74973" y="303381"/>
                  </a:lnTo>
                  <a:lnTo>
                    <a:pt x="75044" y="302992"/>
                  </a:lnTo>
                  <a:lnTo>
                    <a:pt x="75154" y="302683"/>
                  </a:lnTo>
                  <a:lnTo>
                    <a:pt x="75303" y="302330"/>
                  </a:lnTo>
                  <a:lnTo>
                    <a:pt x="75642" y="301862"/>
                  </a:lnTo>
                  <a:lnTo>
                    <a:pt x="75714" y="301516"/>
                  </a:lnTo>
                  <a:lnTo>
                    <a:pt x="75938" y="301048"/>
                  </a:lnTo>
                  <a:lnTo>
                    <a:pt x="76041" y="300234"/>
                  </a:lnTo>
                  <a:lnTo>
                    <a:pt x="76105" y="299463"/>
                  </a:lnTo>
                  <a:lnTo>
                    <a:pt x="76211" y="298843"/>
                  </a:lnTo>
                  <a:lnTo>
                    <a:pt x="76274" y="297956"/>
                  </a:lnTo>
                  <a:lnTo>
                    <a:pt x="76269" y="297646"/>
                  </a:lnTo>
                  <a:lnTo>
                    <a:pt x="76110" y="297336"/>
                  </a:lnTo>
                  <a:lnTo>
                    <a:pt x="75943" y="296607"/>
                  </a:lnTo>
                  <a:lnTo>
                    <a:pt x="75816" y="295878"/>
                  </a:lnTo>
                  <a:lnTo>
                    <a:pt x="75770" y="295452"/>
                  </a:lnTo>
                  <a:lnTo>
                    <a:pt x="75755" y="294566"/>
                  </a:lnTo>
                  <a:lnTo>
                    <a:pt x="75578" y="293818"/>
                  </a:lnTo>
                  <a:lnTo>
                    <a:pt x="75487" y="293436"/>
                  </a:lnTo>
                  <a:lnTo>
                    <a:pt x="75596" y="293011"/>
                  </a:lnTo>
                  <a:lnTo>
                    <a:pt x="75705" y="292543"/>
                  </a:lnTo>
                  <a:lnTo>
                    <a:pt x="75814" y="292154"/>
                  </a:lnTo>
                  <a:lnTo>
                    <a:pt x="75846" y="291686"/>
                  </a:lnTo>
                  <a:lnTo>
                    <a:pt x="75878" y="291260"/>
                  </a:lnTo>
                  <a:lnTo>
                    <a:pt x="75872" y="290836"/>
                  </a:lnTo>
                  <a:lnTo>
                    <a:pt x="75785" y="290215"/>
                  </a:lnTo>
                  <a:lnTo>
                    <a:pt x="75664" y="289869"/>
                  </a:lnTo>
                  <a:lnTo>
                    <a:pt x="75389" y="289529"/>
                  </a:lnTo>
                  <a:lnTo>
                    <a:pt x="75153" y="289219"/>
                  </a:lnTo>
                  <a:lnTo>
                    <a:pt x="74955" y="288916"/>
                  </a:lnTo>
                  <a:lnTo>
                    <a:pt x="74795" y="288527"/>
                  </a:lnTo>
                  <a:lnTo>
                    <a:pt x="74712" y="288144"/>
                  </a:lnTo>
                  <a:lnTo>
                    <a:pt x="74703" y="287561"/>
                  </a:lnTo>
                  <a:lnTo>
                    <a:pt x="74697" y="287172"/>
                  </a:lnTo>
                  <a:lnTo>
                    <a:pt x="74769" y="286783"/>
                  </a:lnTo>
                  <a:lnTo>
                    <a:pt x="74799" y="286243"/>
                  </a:lnTo>
                  <a:lnTo>
                    <a:pt x="74909" y="285853"/>
                  </a:lnTo>
                  <a:lnTo>
                    <a:pt x="75214" y="285659"/>
                  </a:lnTo>
                  <a:lnTo>
                    <a:pt x="75403" y="285343"/>
                  </a:lnTo>
                  <a:lnTo>
                    <a:pt x="75667" y="284955"/>
                  </a:lnTo>
                  <a:lnTo>
                    <a:pt x="75659" y="284414"/>
                  </a:lnTo>
                  <a:lnTo>
                    <a:pt x="75576" y="283988"/>
                  </a:lnTo>
                  <a:lnTo>
                    <a:pt x="75188" y="283879"/>
                  </a:lnTo>
                  <a:lnTo>
                    <a:pt x="74876" y="283649"/>
                  </a:lnTo>
                  <a:lnTo>
                    <a:pt x="74639" y="283302"/>
                  </a:lnTo>
                  <a:lnTo>
                    <a:pt x="74518" y="282956"/>
                  </a:lnTo>
                  <a:lnTo>
                    <a:pt x="74318" y="282457"/>
                  </a:lnTo>
                  <a:lnTo>
                    <a:pt x="74233" y="282032"/>
                  </a:lnTo>
                  <a:lnTo>
                    <a:pt x="74227" y="281607"/>
                  </a:lnTo>
                  <a:lnTo>
                    <a:pt x="74180" y="281066"/>
                  </a:lnTo>
                  <a:lnTo>
                    <a:pt x="74137" y="280677"/>
                  </a:lnTo>
                  <a:lnTo>
                    <a:pt x="74013" y="280216"/>
                  </a:lnTo>
                  <a:lnTo>
                    <a:pt x="73853" y="279790"/>
                  </a:lnTo>
                  <a:lnTo>
                    <a:pt x="73577" y="279371"/>
                  </a:lnTo>
                  <a:lnTo>
                    <a:pt x="73340" y="279062"/>
                  </a:lnTo>
                  <a:lnTo>
                    <a:pt x="73028" y="278873"/>
                  </a:lnTo>
                  <a:lnTo>
                    <a:pt x="72868" y="278527"/>
                  </a:lnTo>
                  <a:lnTo>
                    <a:pt x="72824" y="278101"/>
                  </a:lnTo>
                  <a:lnTo>
                    <a:pt x="72933" y="277676"/>
                  </a:lnTo>
                  <a:lnTo>
                    <a:pt x="73003" y="277172"/>
                  </a:lnTo>
                  <a:lnTo>
                    <a:pt x="72995" y="276667"/>
                  </a:lnTo>
                  <a:lnTo>
                    <a:pt x="72989" y="276242"/>
                  </a:lnTo>
                  <a:lnTo>
                    <a:pt x="72752" y="275933"/>
                  </a:lnTo>
                  <a:lnTo>
                    <a:pt x="72479" y="275666"/>
                  </a:lnTo>
                  <a:lnTo>
                    <a:pt x="72204" y="275398"/>
                  </a:lnTo>
                  <a:lnTo>
                    <a:pt x="72081" y="274936"/>
                  </a:lnTo>
                  <a:lnTo>
                    <a:pt x="71960" y="274590"/>
                  </a:lnTo>
                  <a:lnTo>
                    <a:pt x="71724" y="274280"/>
                  </a:lnTo>
                  <a:lnTo>
                    <a:pt x="71372" y="273940"/>
                  </a:lnTo>
                  <a:lnTo>
                    <a:pt x="70947" y="273903"/>
                  </a:lnTo>
                  <a:lnTo>
                    <a:pt x="70559" y="273794"/>
                  </a:lnTo>
                  <a:lnTo>
                    <a:pt x="70324" y="273527"/>
                  </a:lnTo>
                  <a:lnTo>
                    <a:pt x="69870" y="273417"/>
                  </a:lnTo>
                  <a:lnTo>
                    <a:pt x="69604" y="273120"/>
                  </a:lnTo>
                  <a:lnTo>
                    <a:pt x="69567" y="272688"/>
                  </a:lnTo>
                  <a:lnTo>
                    <a:pt x="69756" y="272232"/>
                  </a:lnTo>
                  <a:lnTo>
                    <a:pt x="69794" y="271862"/>
                  </a:lnTo>
                  <a:lnTo>
                    <a:pt x="69614" y="271486"/>
                  </a:lnTo>
                  <a:lnTo>
                    <a:pt x="69330" y="271151"/>
                  </a:lnTo>
                  <a:lnTo>
                    <a:pt x="68980" y="270890"/>
                  </a:lnTo>
                  <a:lnTo>
                    <a:pt x="68620" y="270763"/>
                  </a:lnTo>
                  <a:lnTo>
                    <a:pt x="68193" y="270708"/>
                  </a:lnTo>
                  <a:lnTo>
                    <a:pt x="67635" y="270453"/>
                  </a:lnTo>
                  <a:lnTo>
                    <a:pt x="67427" y="270064"/>
                  </a:lnTo>
                  <a:lnTo>
                    <a:pt x="67334" y="269736"/>
                  </a:lnTo>
                  <a:lnTo>
                    <a:pt x="67287" y="269231"/>
                  </a:lnTo>
                  <a:lnTo>
                    <a:pt x="67281" y="268843"/>
                  </a:lnTo>
                  <a:lnTo>
                    <a:pt x="67276" y="268460"/>
                  </a:lnTo>
                  <a:lnTo>
                    <a:pt x="67269" y="268071"/>
                  </a:lnTo>
                  <a:lnTo>
                    <a:pt x="67072" y="267761"/>
                  </a:lnTo>
                  <a:lnTo>
                    <a:pt x="66798" y="267494"/>
                  </a:lnTo>
                  <a:lnTo>
                    <a:pt x="66448" y="267384"/>
                  </a:lnTo>
                  <a:lnTo>
                    <a:pt x="66213" y="267117"/>
                  </a:lnTo>
                  <a:lnTo>
                    <a:pt x="66167" y="266613"/>
                  </a:lnTo>
                  <a:lnTo>
                    <a:pt x="66393" y="266260"/>
                  </a:lnTo>
                  <a:lnTo>
                    <a:pt x="66503" y="265872"/>
                  </a:lnTo>
                  <a:lnTo>
                    <a:pt x="66613" y="265525"/>
                  </a:lnTo>
                  <a:lnTo>
                    <a:pt x="66920" y="265325"/>
                  </a:lnTo>
                  <a:lnTo>
                    <a:pt x="67145" y="264972"/>
                  </a:lnTo>
                  <a:lnTo>
                    <a:pt x="67137" y="264432"/>
                  </a:lnTo>
                  <a:lnTo>
                    <a:pt x="66970" y="263582"/>
                  </a:lnTo>
                  <a:lnTo>
                    <a:pt x="66847" y="263083"/>
                  </a:lnTo>
                  <a:lnTo>
                    <a:pt x="66608" y="262542"/>
                  </a:lnTo>
                  <a:lnTo>
                    <a:pt x="66446" y="262081"/>
                  </a:lnTo>
                  <a:lnTo>
                    <a:pt x="66361" y="261576"/>
                  </a:lnTo>
                  <a:lnTo>
                    <a:pt x="66278" y="261230"/>
                  </a:lnTo>
                  <a:lnTo>
                    <a:pt x="66192" y="260653"/>
                  </a:lnTo>
                  <a:lnTo>
                    <a:pt x="66069" y="260113"/>
                  </a:lnTo>
                  <a:lnTo>
                    <a:pt x="66060" y="259529"/>
                  </a:lnTo>
                  <a:lnTo>
                    <a:pt x="66131" y="259140"/>
                  </a:lnTo>
                  <a:lnTo>
                    <a:pt x="66164" y="258752"/>
                  </a:lnTo>
                  <a:lnTo>
                    <a:pt x="66158" y="258369"/>
                  </a:lnTo>
                  <a:lnTo>
                    <a:pt x="66151" y="257865"/>
                  </a:lnTo>
                  <a:lnTo>
                    <a:pt x="66145" y="257475"/>
                  </a:lnTo>
                  <a:lnTo>
                    <a:pt x="66410" y="257166"/>
                  </a:lnTo>
                  <a:lnTo>
                    <a:pt x="66481" y="256734"/>
                  </a:lnTo>
                  <a:lnTo>
                    <a:pt x="66628" y="256267"/>
                  </a:lnTo>
                  <a:lnTo>
                    <a:pt x="66853" y="255805"/>
                  </a:lnTo>
                  <a:lnTo>
                    <a:pt x="67038" y="255295"/>
                  </a:lnTo>
                  <a:lnTo>
                    <a:pt x="67070" y="254870"/>
                  </a:lnTo>
                  <a:lnTo>
                    <a:pt x="67141" y="254444"/>
                  </a:lnTo>
                  <a:lnTo>
                    <a:pt x="67135" y="254055"/>
                  </a:lnTo>
                  <a:lnTo>
                    <a:pt x="67090" y="253666"/>
                  </a:lnTo>
                  <a:lnTo>
                    <a:pt x="66815" y="253326"/>
                  </a:lnTo>
                  <a:lnTo>
                    <a:pt x="66503" y="253138"/>
                  </a:lnTo>
                  <a:lnTo>
                    <a:pt x="66117" y="253101"/>
                  </a:lnTo>
                  <a:lnTo>
                    <a:pt x="65731" y="253107"/>
                  </a:lnTo>
                  <a:lnTo>
                    <a:pt x="65383" y="253035"/>
                  </a:lnTo>
                  <a:lnTo>
                    <a:pt x="65031" y="252731"/>
                  </a:lnTo>
                  <a:lnTo>
                    <a:pt x="64870" y="252306"/>
                  </a:lnTo>
                  <a:lnTo>
                    <a:pt x="64863" y="251838"/>
                  </a:lnTo>
                  <a:lnTo>
                    <a:pt x="64856" y="251376"/>
                  </a:lnTo>
                  <a:lnTo>
                    <a:pt x="64849" y="250914"/>
                  </a:lnTo>
                  <a:lnTo>
                    <a:pt x="64650" y="250525"/>
                  </a:lnTo>
                  <a:lnTo>
                    <a:pt x="64375" y="250143"/>
                  </a:lnTo>
                  <a:lnTo>
                    <a:pt x="64139" y="249875"/>
                  </a:lnTo>
                  <a:lnTo>
                    <a:pt x="63863" y="249492"/>
                  </a:lnTo>
                  <a:lnTo>
                    <a:pt x="63663" y="249031"/>
                  </a:lnTo>
                  <a:lnTo>
                    <a:pt x="63500" y="248490"/>
                  </a:lnTo>
                  <a:lnTo>
                    <a:pt x="63416" y="247986"/>
                  </a:lnTo>
                  <a:lnTo>
                    <a:pt x="63407" y="247445"/>
                  </a:lnTo>
                  <a:lnTo>
                    <a:pt x="63399" y="246941"/>
                  </a:lnTo>
                  <a:lnTo>
                    <a:pt x="63393" y="246479"/>
                  </a:lnTo>
                  <a:lnTo>
                    <a:pt x="63387" y="246054"/>
                  </a:lnTo>
                  <a:lnTo>
                    <a:pt x="63574" y="245702"/>
                  </a:lnTo>
                  <a:lnTo>
                    <a:pt x="63959" y="245617"/>
                  </a:lnTo>
                  <a:lnTo>
                    <a:pt x="64343" y="245495"/>
                  </a:lnTo>
                  <a:lnTo>
                    <a:pt x="64729" y="245495"/>
                  </a:lnTo>
                  <a:lnTo>
                    <a:pt x="65151" y="245374"/>
                  </a:lnTo>
                  <a:lnTo>
                    <a:pt x="65535" y="245252"/>
                  </a:lnTo>
                  <a:lnTo>
                    <a:pt x="65722" y="244821"/>
                  </a:lnTo>
                  <a:lnTo>
                    <a:pt x="65831" y="244432"/>
                  </a:lnTo>
                  <a:lnTo>
                    <a:pt x="65864" y="244007"/>
                  </a:lnTo>
                  <a:lnTo>
                    <a:pt x="65936" y="243654"/>
                  </a:lnTo>
                  <a:lnTo>
                    <a:pt x="66200" y="243308"/>
                  </a:lnTo>
                  <a:lnTo>
                    <a:pt x="66467" y="243071"/>
                  </a:lnTo>
                  <a:lnTo>
                    <a:pt x="66616" y="242719"/>
                  </a:lnTo>
                  <a:lnTo>
                    <a:pt x="66840" y="242172"/>
                  </a:lnTo>
                  <a:lnTo>
                    <a:pt x="66830" y="241413"/>
                  </a:lnTo>
                  <a:lnTo>
                    <a:pt x="66660" y="240920"/>
                  </a:lnTo>
                  <a:lnTo>
                    <a:pt x="66470" y="240410"/>
                  </a:lnTo>
                  <a:lnTo>
                    <a:pt x="66243" y="239857"/>
                  </a:lnTo>
                  <a:lnTo>
                    <a:pt x="66206" y="239292"/>
                  </a:lnTo>
                  <a:lnTo>
                    <a:pt x="66433" y="238764"/>
                  </a:lnTo>
                  <a:lnTo>
                    <a:pt x="66527" y="238211"/>
                  </a:lnTo>
                  <a:lnTo>
                    <a:pt x="66413" y="237646"/>
                  </a:lnTo>
                  <a:lnTo>
                    <a:pt x="66206" y="237226"/>
                  </a:lnTo>
                  <a:lnTo>
                    <a:pt x="65978" y="236771"/>
                  </a:lnTo>
                  <a:lnTo>
                    <a:pt x="65959" y="236170"/>
                  </a:lnTo>
                  <a:lnTo>
                    <a:pt x="66130" y="235732"/>
                  </a:lnTo>
                  <a:lnTo>
                    <a:pt x="66231" y="235094"/>
                  </a:lnTo>
                  <a:lnTo>
                    <a:pt x="65997" y="234711"/>
                  </a:lnTo>
                  <a:lnTo>
                    <a:pt x="65675" y="234292"/>
                  </a:lnTo>
                  <a:lnTo>
                    <a:pt x="65429" y="233897"/>
                  </a:lnTo>
                  <a:lnTo>
                    <a:pt x="65335" y="233424"/>
                  </a:lnTo>
                  <a:lnTo>
                    <a:pt x="65523" y="232888"/>
                  </a:lnTo>
                  <a:lnTo>
                    <a:pt x="65599" y="232457"/>
                  </a:lnTo>
                  <a:lnTo>
                    <a:pt x="65528" y="231971"/>
                  </a:lnTo>
                  <a:lnTo>
                    <a:pt x="65407" y="231625"/>
                  </a:lnTo>
                  <a:lnTo>
                    <a:pt x="65286" y="231279"/>
                  </a:lnTo>
                  <a:lnTo>
                    <a:pt x="65084" y="230738"/>
                  </a:lnTo>
                  <a:lnTo>
                    <a:pt x="64847" y="230355"/>
                  </a:lnTo>
                  <a:lnTo>
                    <a:pt x="64569" y="229814"/>
                  </a:lnTo>
                  <a:lnTo>
                    <a:pt x="64371" y="229504"/>
                  </a:lnTo>
                  <a:lnTo>
                    <a:pt x="64096" y="229165"/>
                  </a:lnTo>
                  <a:lnTo>
                    <a:pt x="63821" y="228855"/>
                  </a:lnTo>
                  <a:lnTo>
                    <a:pt x="63508" y="228551"/>
                  </a:lnTo>
                  <a:lnTo>
                    <a:pt x="63196" y="228284"/>
                  </a:lnTo>
                  <a:lnTo>
                    <a:pt x="62730" y="228174"/>
                  </a:lnTo>
                  <a:lnTo>
                    <a:pt x="62158" y="228606"/>
                  </a:lnTo>
                  <a:lnTo>
                    <a:pt x="61660" y="228885"/>
                  </a:lnTo>
                  <a:lnTo>
                    <a:pt x="61275" y="228891"/>
                  </a:lnTo>
                  <a:lnTo>
                    <a:pt x="60926" y="228781"/>
                  </a:lnTo>
                  <a:lnTo>
                    <a:pt x="60688" y="228393"/>
                  </a:lnTo>
                  <a:lnTo>
                    <a:pt x="60681" y="227931"/>
                  </a:lnTo>
                  <a:lnTo>
                    <a:pt x="60674" y="227463"/>
                  </a:lnTo>
                  <a:lnTo>
                    <a:pt x="60592" y="227117"/>
                  </a:lnTo>
                  <a:lnTo>
                    <a:pt x="60317" y="226813"/>
                  </a:lnTo>
                  <a:lnTo>
                    <a:pt x="60043" y="226546"/>
                  </a:lnTo>
                  <a:lnTo>
                    <a:pt x="59922" y="226199"/>
                  </a:lnTo>
                  <a:lnTo>
                    <a:pt x="60033" y="225847"/>
                  </a:lnTo>
                  <a:lnTo>
                    <a:pt x="60376" y="225574"/>
                  </a:lnTo>
                  <a:lnTo>
                    <a:pt x="60561" y="225027"/>
                  </a:lnTo>
                  <a:lnTo>
                    <a:pt x="60632" y="224639"/>
                  </a:lnTo>
                  <a:lnTo>
                    <a:pt x="60625" y="224213"/>
                  </a:lnTo>
                  <a:lnTo>
                    <a:pt x="60890" y="223861"/>
                  </a:lnTo>
                  <a:lnTo>
                    <a:pt x="61389" y="223703"/>
                  </a:lnTo>
                  <a:lnTo>
                    <a:pt x="61849" y="223502"/>
                  </a:lnTo>
                  <a:lnTo>
                    <a:pt x="62231" y="223223"/>
                  </a:lnTo>
                  <a:lnTo>
                    <a:pt x="62458" y="222949"/>
                  </a:lnTo>
                  <a:lnTo>
                    <a:pt x="62647" y="222639"/>
                  </a:lnTo>
                  <a:lnTo>
                    <a:pt x="62715" y="222056"/>
                  </a:lnTo>
                  <a:lnTo>
                    <a:pt x="62709" y="221668"/>
                  </a:lnTo>
                  <a:lnTo>
                    <a:pt x="62742" y="221242"/>
                  </a:lnTo>
                  <a:lnTo>
                    <a:pt x="62812" y="220854"/>
                  </a:lnTo>
                  <a:lnTo>
                    <a:pt x="62960" y="220428"/>
                  </a:lnTo>
                  <a:lnTo>
                    <a:pt x="63070" y="220039"/>
                  </a:lnTo>
                  <a:lnTo>
                    <a:pt x="63452" y="219760"/>
                  </a:lnTo>
                  <a:lnTo>
                    <a:pt x="63872" y="219407"/>
                  </a:lnTo>
                  <a:lnTo>
                    <a:pt x="64444" y="219055"/>
                  </a:lnTo>
                  <a:lnTo>
                    <a:pt x="64789" y="218854"/>
                  </a:lnTo>
                  <a:lnTo>
                    <a:pt x="65132" y="218581"/>
                  </a:lnTo>
                  <a:lnTo>
                    <a:pt x="65477" y="218381"/>
                  </a:lnTo>
                  <a:lnTo>
                    <a:pt x="65782" y="218144"/>
                  </a:lnTo>
                  <a:lnTo>
                    <a:pt x="66622" y="217554"/>
                  </a:lnTo>
                  <a:lnTo>
                    <a:pt x="66963" y="217159"/>
                  </a:lnTo>
                  <a:lnTo>
                    <a:pt x="67459" y="216807"/>
                  </a:lnTo>
                  <a:lnTo>
                    <a:pt x="67804" y="216607"/>
                  </a:lnTo>
                  <a:lnTo>
                    <a:pt x="68148" y="216406"/>
                  </a:lnTo>
                  <a:lnTo>
                    <a:pt x="68646" y="216133"/>
                  </a:lnTo>
                  <a:lnTo>
                    <a:pt x="69030" y="216012"/>
                  </a:lnTo>
                  <a:lnTo>
                    <a:pt x="69487" y="215695"/>
                  </a:lnTo>
                  <a:lnTo>
                    <a:pt x="69754" y="215459"/>
                  </a:lnTo>
                  <a:lnTo>
                    <a:pt x="69982" y="215185"/>
                  </a:lnTo>
                  <a:lnTo>
                    <a:pt x="70168" y="214754"/>
                  </a:lnTo>
                  <a:lnTo>
                    <a:pt x="70240" y="214365"/>
                  </a:lnTo>
                  <a:lnTo>
                    <a:pt x="70311" y="213903"/>
                  </a:lnTo>
                  <a:lnTo>
                    <a:pt x="70455" y="213320"/>
                  </a:lnTo>
                  <a:lnTo>
                    <a:pt x="70527" y="212968"/>
                  </a:lnTo>
                  <a:lnTo>
                    <a:pt x="70522" y="212585"/>
                  </a:lnTo>
                  <a:lnTo>
                    <a:pt x="70436" y="212081"/>
                  </a:lnTo>
                  <a:lnTo>
                    <a:pt x="70239" y="211734"/>
                  </a:lnTo>
                  <a:lnTo>
                    <a:pt x="70079" y="211388"/>
                  </a:lnTo>
                  <a:lnTo>
                    <a:pt x="69956" y="210926"/>
                  </a:lnTo>
                  <a:lnTo>
                    <a:pt x="69793" y="210306"/>
                  </a:lnTo>
                  <a:lnTo>
                    <a:pt x="69205" y="209699"/>
                  </a:lnTo>
                  <a:lnTo>
                    <a:pt x="68772" y="209158"/>
                  </a:lnTo>
                  <a:lnTo>
                    <a:pt x="68574" y="208855"/>
                  </a:lnTo>
                  <a:lnTo>
                    <a:pt x="68337" y="208508"/>
                  </a:lnTo>
                  <a:lnTo>
                    <a:pt x="68059" y="207931"/>
                  </a:lnTo>
                  <a:lnTo>
                    <a:pt x="67861" y="207621"/>
                  </a:lnTo>
                  <a:lnTo>
                    <a:pt x="67700" y="207202"/>
                  </a:lnTo>
                  <a:lnTo>
                    <a:pt x="67540" y="206814"/>
                  </a:lnTo>
                  <a:lnTo>
                    <a:pt x="67379" y="206431"/>
                  </a:lnTo>
                  <a:lnTo>
                    <a:pt x="67179" y="205926"/>
                  </a:lnTo>
                  <a:lnTo>
                    <a:pt x="67096" y="205507"/>
                  </a:lnTo>
                  <a:lnTo>
                    <a:pt x="67011" y="205039"/>
                  </a:lnTo>
                  <a:lnTo>
                    <a:pt x="66966" y="204578"/>
                  </a:lnTo>
                  <a:lnTo>
                    <a:pt x="66919" y="204074"/>
                  </a:lnTo>
                  <a:lnTo>
                    <a:pt x="66721" y="203654"/>
                  </a:lnTo>
                  <a:lnTo>
                    <a:pt x="66406" y="203308"/>
                  </a:lnTo>
                  <a:lnTo>
                    <a:pt x="66057" y="203156"/>
                  </a:lnTo>
                  <a:lnTo>
                    <a:pt x="65670" y="203083"/>
                  </a:lnTo>
                  <a:lnTo>
                    <a:pt x="65320" y="202937"/>
                  </a:lnTo>
                  <a:lnTo>
                    <a:pt x="64931" y="202707"/>
                  </a:lnTo>
                  <a:lnTo>
                    <a:pt x="64769" y="202208"/>
                  </a:lnTo>
                  <a:lnTo>
                    <a:pt x="64683" y="201625"/>
                  </a:lnTo>
                  <a:lnTo>
                    <a:pt x="64790" y="201005"/>
                  </a:lnTo>
                  <a:lnTo>
                    <a:pt x="64937" y="200580"/>
                  </a:lnTo>
                  <a:lnTo>
                    <a:pt x="65204" y="200343"/>
                  </a:lnTo>
                  <a:lnTo>
                    <a:pt x="65431" y="200070"/>
                  </a:lnTo>
                  <a:lnTo>
                    <a:pt x="65695" y="199639"/>
                  </a:lnTo>
                  <a:lnTo>
                    <a:pt x="65688" y="199177"/>
                  </a:lnTo>
                  <a:lnTo>
                    <a:pt x="65681" y="198709"/>
                  </a:lnTo>
                  <a:lnTo>
                    <a:pt x="65479" y="198132"/>
                  </a:lnTo>
                  <a:lnTo>
                    <a:pt x="65282" y="197822"/>
                  </a:lnTo>
                  <a:lnTo>
                    <a:pt x="65005" y="197366"/>
                  </a:lnTo>
                  <a:lnTo>
                    <a:pt x="64729" y="196978"/>
                  </a:lnTo>
                  <a:lnTo>
                    <a:pt x="64567" y="196479"/>
                  </a:lnTo>
                  <a:lnTo>
                    <a:pt x="64367" y="196017"/>
                  </a:lnTo>
                  <a:lnTo>
                    <a:pt x="64282" y="195513"/>
                  </a:lnTo>
                  <a:lnTo>
                    <a:pt x="64121" y="195051"/>
                  </a:lnTo>
                  <a:lnTo>
                    <a:pt x="63961" y="194705"/>
                  </a:lnTo>
                  <a:lnTo>
                    <a:pt x="63725" y="194359"/>
                  </a:lnTo>
                  <a:lnTo>
                    <a:pt x="63332" y="193940"/>
                  </a:lnTo>
                  <a:lnTo>
                    <a:pt x="63131" y="193399"/>
                  </a:lnTo>
                  <a:lnTo>
                    <a:pt x="63045" y="192858"/>
                  </a:lnTo>
                  <a:lnTo>
                    <a:pt x="62998" y="192317"/>
                  </a:lnTo>
                  <a:lnTo>
                    <a:pt x="62992" y="191892"/>
                  </a:lnTo>
                  <a:lnTo>
                    <a:pt x="62985" y="191388"/>
                  </a:lnTo>
                  <a:lnTo>
                    <a:pt x="62979" y="190963"/>
                  </a:lnTo>
                  <a:lnTo>
                    <a:pt x="62856" y="190580"/>
                  </a:lnTo>
                  <a:lnTo>
                    <a:pt x="62581" y="190234"/>
                  </a:lnTo>
                  <a:lnTo>
                    <a:pt x="62195" y="190240"/>
                  </a:lnTo>
                  <a:lnTo>
                    <a:pt x="62010" y="190708"/>
                  </a:lnTo>
                  <a:lnTo>
                    <a:pt x="61938" y="191054"/>
                  </a:lnTo>
                  <a:lnTo>
                    <a:pt x="61440" y="191291"/>
                  </a:lnTo>
                  <a:lnTo>
                    <a:pt x="61014" y="191224"/>
                  </a:lnTo>
                  <a:lnTo>
                    <a:pt x="60777" y="190878"/>
                  </a:lnTo>
                  <a:lnTo>
                    <a:pt x="60656" y="190531"/>
                  </a:lnTo>
                  <a:lnTo>
                    <a:pt x="60573" y="190106"/>
                  </a:lnTo>
                  <a:lnTo>
                    <a:pt x="60566" y="189717"/>
                  </a:lnTo>
                  <a:lnTo>
                    <a:pt x="60445" y="189334"/>
                  </a:lnTo>
                  <a:lnTo>
                    <a:pt x="60209" y="189025"/>
                  </a:lnTo>
                  <a:lnTo>
                    <a:pt x="59820" y="188800"/>
                  </a:lnTo>
                  <a:lnTo>
                    <a:pt x="59434" y="188806"/>
                  </a:lnTo>
                  <a:lnTo>
                    <a:pt x="59088" y="188885"/>
                  </a:lnTo>
                  <a:lnTo>
                    <a:pt x="58585" y="188775"/>
                  </a:lnTo>
                  <a:lnTo>
                    <a:pt x="58347" y="188393"/>
                  </a:lnTo>
                  <a:lnTo>
                    <a:pt x="58341" y="188004"/>
                  </a:lnTo>
                  <a:lnTo>
                    <a:pt x="58373" y="187579"/>
                  </a:lnTo>
                  <a:lnTo>
                    <a:pt x="58755" y="187342"/>
                  </a:lnTo>
                  <a:lnTo>
                    <a:pt x="59139" y="187105"/>
                  </a:lnTo>
                  <a:lnTo>
                    <a:pt x="59557" y="186752"/>
                  </a:lnTo>
                  <a:lnTo>
                    <a:pt x="59823" y="186436"/>
                  </a:lnTo>
                  <a:lnTo>
                    <a:pt x="59970" y="186011"/>
                  </a:lnTo>
                  <a:lnTo>
                    <a:pt x="59965" y="185622"/>
                  </a:lnTo>
                  <a:lnTo>
                    <a:pt x="59842" y="185161"/>
                  </a:lnTo>
                  <a:lnTo>
                    <a:pt x="59604" y="184735"/>
                  </a:lnTo>
                  <a:lnTo>
                    <a:pt x="59367" y="184353"/>
                  </a:lnTo>
                  <a:lnTo>
                    <a:pt x="59243" y="183812"/>
                  </a:lnTo>
                  <a:lnTo>
                    <a:pt x="59081" y="183350"/>
                  </a:lnTo>
                  <a:lnTo>
                    <a:pt x="58919" y="182809"/>
                  </a:lnTo>
                  <a:lnTo>
                    <a:pt x="58721" y="182463"/>
                  </a:lnTo>
                  <a:lnTo>
                    <a:pt x="58485" y="182196"/>
                  </a:lnTo>
                  <a:lnTo>
                    <a:pt x="58212" y="181965"/>
                  </a:lnTo>
                  <a:lnTo>
                    <a:pt x="57782" y="181625"/>
                  </a:lnTo>
                  <a:lnTo>
                    <a:pt x="57465" y="181084"/>
                  </a:lnTo>
                  <a:lnTo>
                    <a:pt x="57342" y="180665"/>
                  </a:lnTo>
                  <a:lnTo>
                    <a:pt x="57144" y="180276"/>
                  </a:lnTo>
                  <a:lnTo>
                    <a:pt x="56907" y="179893"/>
                  </a:lnTo>
                  <a:lnTo>
                    <a:pt x="56633" y="179663"/>
                  </a:lnTo>
                  <a:lnTo>
                    <a:pt x="56244" y="179474"/>
                  </a:lnTo>
                  <a:lnTo>
                    <a:pt x="55819" y="179407"/>
                  </a:lnTo>
                  <a:lnTo>
                    <a:pt x="55354" y="179298"/>
                  </a:lnTo>
                  <a:lnTo>
                    <a:pt x="54926" y="179067"/>
                  </a:lnTo>
                  <a:lnTo>
                    <a:pt x="54462" y="178958"/>
                  </a:lnTo>
                  <a:lnTo>
                    <a:pt x="54037" y="178964"/>
                  </a:lnTo>
                  <a:lnTo>
                    <a:pt x="53694" y="179238"/>
                  </a:lnTo>
                  <a:lnTo>
                    <a:pt x="53310" y="179359"/>
                  </a:lnTo>
                  <a:lnTo>
                    <a:pt x="52957" y="178976"/>
                  </a:lnTo>
                  <a:lnTo>
                    <a:pt x="52720" y="178672"/>
                  </a:lnTo>
                  <a:lnTo>
                    <a:pt x="52482" y="178247"/>
                  </a:lnTo>
                  <a:lnTo>
                    <a:pt x="52094" y="178101"/>
                  </a:lnTo>
                  <a:lnTo>
                    <a:pt x="51668" y="177992"/>
                  </a:lnTo>
                  <a:lnTo>
                    <a:pt x="51204" y="177919"/>
                  </a:lnTo>
                  <a:lnTo>
                    <a:pt x="50816" y="177767"/>
                  </a:lnTo>
                  <a:lnTo>
                    <a:pt x="50505" y="177578"/>
                  </a:lnTo>
                  <a:lnTo>
                    <a:pt x="50421" y="177117"/>
                  </a:lnTo>
                  <a:lnTo>
                    <a:pt x="50296" y="176534"/>
                  </a:lnTo>
                  <a:lnTo>
                    <a:pt x="50173" y="176072"/>
                  </a:lnTo>
                  <a:lnTo>
                    <a:pt x="50051" y="175647"/>
                  </a:lnTo>
                  <a:lnTo>
                    <a:pt x="49775" y="175264"/>
                  </a:lnTo>
                  <a:lnTo>
                    <a:pt x="49424" y="175039"/>
                  </a:lnTo>
                  <a:lnTo>
                    <a:pt x="49119" y="175276"/>
                  </a:lnTo>
                  <a:lnTo>
                    <a:pt x="48773" y="175398"/>
                  </a:lnTo>
                  <a:lnTo>
                    <a:pt x="48387" y="175361"/>
                  </a:lnTo>
                  <a:lnTo>
                    <a:pt x="48226" y="174978"/>
                  </a:lnTo>
                  <a:lnTo>
                    <a:pt x="48106" y="174632"/>
                  </a:lnTo>
                  <a:lnTo>
                    <a:pt x="48061" y="174243"/>
                  </a:lnTo>
                  <a:lnTo>
                    <a:pt x="48055" y="173781"/>
                  </a:lnTo>
                  <a:lnTo>
                    <a:pt x="48279" y="173314"/>
                  </a:lnTo>
                  <a:lnTo>
                    <a:pt x="48583" y="173035"/>
                  </a:lnTo>
                  <a:lnTo>
                    <a:pt x="48929" y="172913"/>
                  </a:lnTo>
                  <a:lnTo>
                    <a:pt x="49393" y="172986"/>
                  </a:lnTo>
                  <a:lnTo>
                    <a:pt x="49744" y="173253"/>
                  </a:lnTo>
                  <a:lnTo>
                    <a:pt x="49827" y="173600"/>
                  </a:lnTo>
                  <a:lnTo>
                    <a:pt x="49986" y="173946"/>
                  </a:lnTo>
                  <a:lnTo>
                    <a:pt x="50223" y="174292"/>
                  </a:lnTo>
                  <a:lnTo>
                    <a:pt x="50421" y="174601"/>
                  </a:lnTo>
                  <a:lnTo>
                    <a:pt x="50695" y="174869"/>
                  </a:lnTo>
                  <a:lnTo>
                    <a:pt x="51043" y="174942"/>
                  </a:lnTo>
                  <a:lnTo>
                    <a:pt x="51428" y="174893"/>
                  </a:lnTo>
                  <a:lnTo>
                    <a:pt x="51734" y="174656"/>
                  </a:lnTo>
                  <a:lnTo>
                    <a:pt x="52077" y="174419"/>
                  </a:lnTo>
                  <a:lnTo>
                    <a:pt x="52463" y="174419"/>
                  </a:lnTo>
                  <a:lnTo>
                    <a:pt x="52887" y="174371"/>
                  </a:lnTo>
                  <a:lnTo>
                    <a:pt x="53237" y="174559"/>
                  </a:lnTo>
                  <a:lnTo>
                    <a:pt x="53623" y="174553"/>
                  </a:lnTo>
                  <a:lnTo>
                    <a:pt x="53968" y="174396"/>
                  </a:lnTo>
                  <a:lnTo>
                    <a:pt x="54348" y="174043"/>
                  </a:lnTo>
                  <a:lnTo>
                    <a:pt x="54572" y="173496"/>
                  </a:lnTo>
                  <a:lnTo>
                    <a:pt x="54679" y="172919"/>
                  </a:lnTo>
                  <a:lnTo>
                    <a:pt x="54673" y="172488"/>
                  </a:lnTo>
                  <a:lnTo>
                    <a:pt x="54589" y="172141"/>
                  </a:lnTo>
                  <a:lnTo>
                    <a:pt x="54392" y="171795"/>
                  </a:lnTo>
                  <a:lnTo>
                    <a:pt x="54154" y="171448"/>
                  </a:lnTo>
                  <a:lnTo>
                    <a:pt x="53881" y="171224"/>
                  </a:lnTo>
                  <a:lnTo>
                    <a:pt x="53568" y="170920"/>
                  </a:lnTo>
                  <a:lnTo>
                    <a:pt x="53446" y="170495"/>
                  </a:lnTo>
                  <a:lnTo>
                    <a:pt x="53749" y="170100"/>
                  </a:lnTo>
                  <a:lnTo>
                    <a:pt x="54173" y="170094"/>
                  </a:lnTo>
                  <a:lnTo>
                    <a:pt x="54636" y="170088"/>
                  </a:lnTo>
                  <a:lnTo>
                    <a:pt x="55018" y="169815"/>
                  </a:lnTo>
                  <a:lnTo>
                    <a:pt x="55245" y="169541"/>
                  </a:lnTo>
                  <a:lnTo>
                    <a:pt x="55509" y="169152"/>
                  </a:lnTo>
                  <a:lnTo>
                    <a:pt x="55620" y="168800"/>
                  </a:lnTo>
                  <a:lnTo>
                    <a:pt x="55885" y="168448"/>
                  </a:lnTo>
                  <a:lnTo>
                    <a:pt x="56223" y="167821"/>
                  </a:lnTo>
                  <a:lnTo>
                    <a:pt x="56525" y="167433"/>
                  </a:lnTo>
                  <a:lnTo>
                    <a:pt x="56941" y="167001"/>
                  </a:lnTo>
                  <a:lnTo>
                    <a:pt x="57322" y="166631"/>
                  </a:lnTo>
                  <a:lnTo>
                    <a:pt x="57546" y="166230"/>
                  </a:lnTo>
                  <a:lnTo>
                    <a:pt x="57735" y="165780"/>
                  </a:lnTo>
                  <a:lnTo>
                    <a:pt x="57724" y="165288"/>
                  </a:lnTo>
                  <a:lnTo>
                    <a:pt x="57713" y="164687"/>
                  </a:lnTo>
                  <a:lnTo>
                    <a:pt x="57769" y="164116"/>
                  </a:lnTo>
                  <a:lnTo>
                    <a:pt x="57836" y="163648"/>
                  </a:lnTo>
                  <a:lnTo>
                    <a:pt x="57959" y="163168"/>
                  </a:lnTo>
                  <a:lnTo>
                    <a:pt x="58094" y="162846"/>
                  </a:lnTo>
                  <a:lnTo>
                    <a:pt x="58108" y="162342"/>
                  </a:lnTo>
                  <a:lnTo>
                    <a:pt x="58025" y="161989"/>
                  </a:lnTo>
                  <a:lnTo>
                    <a:pt x="58057" y="161564"/>
                  </a:lnTo>
                  <a:lnTo>
                    <a:pt x="58242" y="161024"/>
                  </a:lnTo>
                  <a:lnTo>
                    <a:pt x="58235" y="160519"/>
                  </a:lnTo>
                  <a:lnTo>
                    <a:pt x="58147" y="159821"/>
                  </a:lnTo>
                  <a:lnTo>
                    <a:pt x="58065" y="159474"/>
                  </a:lnTo>
                  <a:lnTo>
                    <a:pt x="57982" y="159085"/>
                  </a:lnTo>
                  <a:lnTo>
                    <a:pt x="57666" y="158630"/>
                  </a:lnTo>
                  <a:lnTo>
                    <a:pt x="57852" y="158199"/>
                  </a:lnTo>
                  <a:lnTo>
                    <a:pt x="57922" y="157737"/>
                  </a:lnTo>
                  <a:lnTo>
                    <a:pt x="57913" y="157153"/>
                  </a:lnTo>
                  <a:lnTo>
                    <a:pt x="57830" y="156728"/>
                  </a:lnTo>
                  <a:lnTo>
                    <a:pt x="57632" y="156382"/>
                  </a:lnTo>
                  <a:lnTo>
                    <a:pt x="57472" y="155999"/>
                  </a:lnTo>
                  <a:lnTo>
                    <a:pt x="57890" y="155525"/>
                  </a:lnTo>
                  <a:lnTo>
                    <a:pt x="58155" y="155252"/>
                  </a:lnTo>
                  <a:lnTo>
                    <a:pt x="58419" y="154863"/>
                  </a:lnTo>
                  <a:lnTo>
                    <a:pt x="58643" y="154358"/>
                  </a:lnTo>
                  <a:lnTo>
                    <a:pt x="58790" y="153891"/>
                  </a:lnTo>
                  <a:lnTo>
                    <a:pt x="59121" y="152803"/>
                  </a:lnTo>
                  <a:lnTo>
                    <a:pt x="59342" y="152062"/>
                  </a:lnTo>
                  <a:lnTo>
                    <a:pt x="59375" y="151673"/>
                  </a:lnTo>
                  <a:lnTo>
                    <a:pt x="59446" y="151285"/>
                  </a:lnTo>
                  <a:lnTo>
                    <a:pt x="59475" y="150708"/>
                  </a:lnTo>
                  <a:lnTo>
                    <a:pt x="59507" y="150239"/>
                  </a:lnTo>
                  <a:lnTo>
                    <a:pt x="59540" y="149851"/>
                  </a:lnTo>
                  <a:lnTo>
                    <a:pt x="59191" y="149778"/>
                  </a:lnTo>
                  <a:lnTo>
                    <a:pt x="58993" y="149431"/>
                  </a:lnTo>
                  <a:lnTo>
                    <a:pt x="59299" y="149237"/>
                  </a:lnTo>
                  <a:lnTo>
                    <a:pt x="59685" y="149195"/>
                  </a:lnTo>
                  <a:lnTo>
                    <a:pt x="60030" y="149110"/>
                  </a:lnTo>
                  <a:lnTo>
                    <a:pt x="60332" y="148642"/>
                  </a:lnTo>
                  <a:lnTo>
                    <a:pt x="60556" y="148174"/>
                  </a:lnTo>
                  <a:lnTo>
                    <a:pt x="60589" y="147785"/>
                  </a:lnTo>
                  <a:lnTo>
                    <a:pt x="60582" y="147323"/>
                  </a:lnTo>
                  <a:lnTo>
                    <a:pt x="60538" y="146935"/>
                  </a:lnTo>
                  <a:lnTo>
                    <a:pt x="60338" y="146473"/>
                  </a:lnTo>
                  <a:lnTo>
                    <a:pt x="60061" y="146054"/>
                  </a:lnTo>
                  <a:lnTo>
                    <a:pt x="59825" y="145707"/>
                  </a:lnTo>
                  <a:lnTo>
                    <a:pt x="59549" y="145398"/>
                  </a:lnTo>
                  <a:lnTo>
                    <a:pt x="59275" y="145094"/>
                  </a:lnTo>
                  <a:lnTo>
                    <a:pt x="58921" y="144632"/>
                  </a:lnTo>
                  <a:lnTo>
                    <a:pt x="58838" y="144286"/>
                  </a:lnTo>
                  <a:lnTo>
                    <a:pt x="58677" y="143860"/>
                  </a:lnTo>
                  <a:lnTo>
                    <a:pt x="58475" y="143204"/>
                  </a:lnTo>
                  <a:lnTo>
                    <a:pt x="58232" y="142476"/>
                  </a:lnTo>
                  <a:lnTo>
                    <a:pt x="58028" y="141783"/>
                  </a:lnTo>
                  <a:lnTo>
                    <a:pt x="57829" y="141357"/>
                  </a:lnTo>
                  <a:lnTo>
                    <a:pt x="57707" y="140932"/>
                  </a:lnTo>
                  <a:lnTo>
                    <a:pt x="57427" y="140276"/>
                  </a:lnTo>
                  <a:lnTo>
                    <a:pt x="57225" y="139699"/>
                  </a:lnTo>
                  <a:lnTo>
                    <a:pt x="57028" y="139395"/>
                  </a:lnTo>
                  <a:lnTo>
                    <a:pt x="56831" y="139085"/>
                  </a:lnTo>
                  <a:lnTo>
                    <a:pt x="56554" y="138666"/>
                  </a:lnTo>
                  <a:lnTo>
                    <a:pt x="56356" y="138356"/>
                  </a:lnTo>
                  <a:lnTo>
                    <a:pt x="56043" y="138053"/>
                  </a:lnTo>
                  <a:lnTo>
                    <a:pt x="55769" y="137858"/>
                  </a:lnTo>
                  <a:lnTo>
                    <a:pt x="55390" y="137706"/>
                  </a:lnTo>
                  <a:lnTo>
                    <a:pt x="54968" y="137348"/>
                  </a:lnTo>
                  <a:lnTo>
                    <a:pt x="54863" y="136801"/>
                  </a:lnTo>
                  <a:lnTo>
                    <a:pt x="54568" y="136382"/>
                  </a:lnTo>
                  <a:lnTo>
                    <a:pt x="54210" y="136126"/>
                  </a:lnTo>
                  <a:lnTo>
                    <a:pt x="53936" y="135811"/>
                  </a:lnTo>
                  <a:lnTo>
                    <a:pt x="53514" y="135665"/>
                  </a:lnTo>
                  <a:lnTo>
                    <a:pt x="53114" y="135452"/>
                  </a:lnTo>
                  <a:lnTo>
                    <a:pt x="52756" y="135307"/>
                  </a:lnTo>
                  <a:lnTo>
                    <a:pt x="52440" y="135051"/>
                  </a:lnTo>
                  <a:lnTo>
                    <a:pt x="52334" y="134589"/>
                  </a:lnTo>
                  <a:lnTo>
                    <a:pt x="52250" y="134043"/>
                  </a:lnTo>
                  <a:lnTo>
                    <a:pt x="52397" y="133581"/>
                  </a:lnTo>
                  <a:lnTo>
                    <a:pt x="52587" y="133223"/>
                  </a:lnTo>
                  <a:lnTo>
                    <a:pt x="52880" y="133059"/>
                  </a:lnTo>
                  <a:lnTo>
                    <a:pt x="53262" y="132821"/>
                  </a:lnTo>
                  <a:lnTo>
                    <a:pt x="53606" y="132548"/>
                  </a:lnTo>
                  <a:lnTo>
                    <a:pt x="53910" y="132275"/>
                  </a:lnTo>
                  <a:lnTo>
                    <a:pt x="54173" y="131843"/>
                  </a:lnTo>
                  <a:lnTo>
                    <a:pt x="54438" y="131455"/>
                  </a:lnTo>
                  <a:lnTo>
                    <a:pt x="54622" y="130871"/>
                  </a:lnTo>
                  <a:lnTo>
                    <a:pt x="54807" y="130361"/>
                  </a:lnTo>
                  <a:lnTo>
                    <a:pt x="54968" y="129827"/>
                  </a:lnTo>
                  <a:lnTo>
                    <a:pt x="55115" y="129510"/>
                  </a:lnTo>
                  <a:lnTo>
                    <a:pt x="55178" y="129237"/>
                  </a:lnTo>
                  <a:lnTo>
                    <a:pt x="55095" y="128878"/>
                  </a:lnTo>
                  <a:lnTo>
                    <a:pt x="54989" y="128502"/>
                  </a:lnTo>
                  <a:lnTo>
                    <a:pt x="55005" y="128156"/>
                  </a:lnTo>
                  <a:lnTo>
                    <a:pt x="55193" y="127803"/>
                  </a:lnTo>
                  <a:lnTo>
                    <a:pt x="55420" y="127530"/>
                  </a:lnTo>
                  <a:lnTo>
                    <a:pt x="55570" y="127177"/>
                  </a:lnTo>
                  <a:lnTo>
                    <a:pt x="55718" y="126825"/>
                  </a:lnTo>
                  <a:lnTo>
                    <a:pt x="55791" y="126479"/>
                  </a:lnTo>
                  <a:lnTo>
                    <a:pt x="55785" y="126054"/>
                  </a:lnTo>
                  <a:lnTo>
                    <a:pt x="55778" y="125665"/>
                  </a:lnTo>
                  <a:lnTo>
                    <a:pt x="55965" y="125276"/>
                  </a:lnTo>
                  <a:lnTo>
                    <a:pt x="56087" y="124893"/>
                  </a:lnTo>
                  <a:lnTo>
                    <a:pt x="56182" y="124541"/>
                  </a:lnTo>
                  <a:lnTo>
                    <a:pt x="56195" y="124188"/>
                  </a:lnTo>
                  <a:lnTo>
                    <a:pt x="56182" y="123878"/>
                  </a:lnTo>
                  <a:lnTo>
                    <a:pt x="56053" y="123557"/>
                  </a:lnTo>
                  <a:lnTo>
                    <a:pt x="55857" y="123308"/>
                  </a:lnTo>
                  <a:lnTo>
                    <a:pt x="55479" y="122821"/>
                  </a:lnTo>
                  <a:lnTo>
                    <a:pt x="55302" y="122579"/>
                  </a:lnTo>
                  <a:lnTo>
                    <a:pt x="55031" y="122105"/>
                  </a:lnTo>
                  <a:lnTo>
                    <a:pt x="54897" y="121509"/>
                  </a:lnTo>
                  <a:lnTo>
                    <a:pt x="54774" y="120938"/>
                  </a:lnTo>
                  <a:lnTo>
                    <a:pt x="54707" y="120209"/>
                  </a:lnTo>
                  <a:lnTo>
                    <a:pt x="54774" y="119693"/>
                  </a:lnTo>
                  <a:lnTo>
                    <a:pt x="54815" y="119219"/>
                  </a:lnTo>
                  <a:lnTo>
                    <a:pt x="55020" y="118903"/>
                  </a:lnTo>
                  <a:lnTo>
                    <a:pt x="55205" y="118435"/>
                  </a:lnTo>
                  <a:lnTo>
                    <a:pt x="55394" y="118119"/>
                  </a:lnTo>
                  <a:lnTo>
                    <a:pt x="55776" y="117883"/>
                  </a:lnTo>
                  <a:lnTo>
                    <a:pt x="56237" y="117682"/>
                  </a:lnTo>
                  <a:lnTo>
                    <a:pt x="56541" y="117409"/>
                  </a:lnTo>
                  <a:lnTo>
                    <a:pt x="56710" y="116855"/>
                  </a:lnTo>
                  <a:lnTo>
                    <a:pt x="56764" y="116351"/>
                  </a:lnTo>
                  <a:lnTo>
                    <a:pt x="56792" y="115744"/>
                  </a:lnTo>
                  <a:lnTo>
                    <a:pt x="56845" y="115239"/>
                  </a:lnTo>
                  <a:lnTo>
                    <a:pt x="57008" y="114820"/>
                  </a:lnTo>
                  <a:lnTo>
                    <a:pt x="57279" y="114377"/>
                  </a:lnTo>
                  <a:lnTo>
                    <a:pt x="57414" y="113994"/>
                  </a:lnTo>
                  <a:lnTo>
                    <a:pt x="57468" y="113605"/>
                  </a:lnTo>
                  <a:lnTo>
                    <a:pt x="57495" y="113186"/>
                  </a:lnTo>
                  <a:lnTo>
                    <a:pt x="57401" y="112779"/>
                  </a:lnTo>
                  <a:lnTo>
                    <a:pt x="57130" y="112329"/>
                  </a:lnTo>
                  <a:lnTo>
                    <a:pt x="56859" y="111910"/>
                  </a:lnTo>
                  <a:lnTo>
                    <a:pt x="56764" y="111424"/>
                  </a:lnTo>
                  <a:lnTo>
                    <a:pt x="56723" y="110962"/>
                  </a:lnTo>
                  <a:lnTo>
                    <a:pt x="56697" y="110367"/>
                  </a:lnTo>
                  <a:lnTo>
                    <a:pt x="56805" y="109911"/>
                  </a:lnTo>
                  <a:lnTo>
                    <a:pt x="56846" y="109352"/>
                  </a:lnTo>
                  <a:lnTo>
                    <a:pt x="56873" y="108921"/>
                  </a:lnTo>
                  <a:lnTo>
                    <a:pt x="56778" y="108447"/>
                  </a:lnTo>
                  <a:lnTo>
                    <a:pt x="56751" y="107949"/>
                  </a:lnTo>
                  <a:lnTo>
                    <a:pt x="56738" y="107323"/>
                  </a:lnTo>
                  <a:lnTo>
                    <a:pt x="56882" y="106759"/>
                  </a:lnTo>
                  <a:lnTo>
                    <a:pt x="56870" y="105981"/>
                  </a:lnTo>
                  <a:lnTo>
                    <a:pt x="56864" y="105519"/>
                  </a:lnTo>
                  <a:lnTo>
                    <a:pt x="56818" y="105051"/>
                  </a:lnTo>
                  <a:lnTo>
                    <a:pt x="56771" y="104510"/>
                  </a:lnTo>
                  <a:lnTo>
                    <a:pt x="56764" y="104085"/>
                  </a:lnTo>
                  <a:lnTo>
                    <a:pt x="56758" y="103660"/>
                  </a:lnTo>
                  <a:lnTo>
                    <a:pt x="56518" y="103162"/>
                  </a:lnTo>
                  <a:lnTo>
                    <a:pt x="56169" y="102974"/>
                  </a:lnTo>
                  <a:lnTo>
                    <a:pt x="55820" y="102858"/>
                  </a:lnTo>
                  <a:lnTo>
                    <a:pt x="55433" y="102827"/>
                  </a:lnTo>
                  <a:lnTo>
                    <a:pt x="55045" y="102675"/>
                  </a:lnTo>
                  <a:lnTo>
                    <a:pt x="54654" y="102336"/>
                  </a:lnTo>
                  <a:lnTo>
                    <a:pt x="54570" y="101868"/>
                  </a:lnTo>
                  <a:lnTo>
                    <a:pt x="54564" y="101485"/>
                  </a:lnTo>
                  <a:lnTo>
                    <a:pt x="54593" y="100902"/>
                  </a:lnTo>
                  <a:lnTo>
                    <a:pt x="54586" y="100398"/>
                  </a:lnTo>
                  <a:lnTo>
                    <a:pt x="54542" y="100015"/>
                  </a:lnTo>
                  <a:lnTo>
                    <a:pt x="54190" y="99748"/>
                  </a:lnTo>
                  <a:lnTo>
                    <a:pt x="53801" y="99559"/>
                  </a:lnTo>
                  <a:lnTo>
                    <a:pt x="53336" y="99407"/>
                  </a:lnTo>
                  <a:lnTo>
                    <a:pt x="53062" y="99140"/>
                  </a:lnTo>
                  <a:lnTo>
                    <a:pt x="52750" y="98952"/>
                  </a:lnTo>
                  <a:lnTo>
                    <a:pt x="52402" y="98842"/>
                  </a:lnTo>
                  <a:lnTo>
                    <a:pt x="52053" y="98770"/>
                  </a:lnTo>
                  <a:lnTo>
                    <a:pt x="51629" y="98775"/>
                  </a:lnTo>
                  <a:lnTo>
                    <a:pt x="51204" y="98781"/>
                  </a:lnTo>
                  <a:lnTo>
                    <a:pt x="50741" y="98787"/>
                  </a:lnTo>
                  <a:lnTo>
                    <a:pt x="50391" y="98556"/>
                  </a:lnTo>
                  <a:lnTo>
                    <a:pt x="50269" y="98132"/>
                  </a:lnTo>
                  <a:lnTo>
                    <a:pt x="50416" y="97669"/>
                  </a:lnTo>
                  <a:lnTo>
                    <a:pt x="50601" y="97202"/>
                  </a:lnTo>
                  <a:lnTo>
                    <a:pt x="50674" y="96849"/>
                  </a:lnTo>
                  <a:lnTo>
                    <a:pt x="50475" y="96503"/>
                  </a:lnTo>
                  <a:lnTo>
                    <a:pt x="50126" y="96357"/>
                  </a:lnTo>
                  <a:lnTo>
                    <a:pt x="49739" y="96321"/>
                  </a:lnTo>
                  <a:lnTo>
                    <a:pt x="49276" y="96327"/>
                  </a:lnTo>
                  <a:lnTo>
                    <a:pt x="48889" y="96254"/>
                  </a:lnTo>
                  <a:lnTo>
                    <a:pt x="48690" y="95835"/>
                  </a:lnTo>
                  <a:lnTo>
                    <a:pt x="48645" y="95409"/>
                  </a:lnTo>
                  <a:lnTo>
                    <a:pt x="48677" y="94978"/>
                  </a:lnTo>
                  <a:lnTo>
                    <a:pt x="48439" y="94559"/>
                  </a:lnTo>
                  <a:lnTo>
                    <a:pt x="48471" y="94134"/>
                  </a:lnTo>
                  <a:lnTo>
                    <a:pt x="48465" y="93745"/>
                  </a:lnTo>
                  <a:lnTo>
                    <a:pt x="48230" y="93435"/>
                  </a:lnTo>
                  <a:lnTo>
                    <a:pt x="47918" y="93247"/>
                  </a:lnTo>
                  <a:lnTo>
                    <a:pt x="47795" y="92822"/>
                  </a:lnTo>
                  <a:lnTo>
                    <a:pt x="47826" y="92323"/>
                  </a:lnTo>
                  <a:lnTo>
                    <a:pt x="47742" y="91856"/>
                  </a:lnTo>
                  <a:lnTo>
                    <a:pt x="47390" y="91552"/>
                  </a:lnTo>
                  <a:lnTo>
                    <a:pt x="47001" y="91285"/>
                  </a:lnTo>
                  <a:lnTo>
                    <a:pt x="46879" y="90901"/>
                  </a:lnTo>
                  <a:lnTo>
                    <a:pt x="46757" y="90440"/>
                  </a:lnTo>
                  <a:lnTo>
                    <a:pt x="46368" y="90288"/>
                  </a:lnTo>
                  <a:lnTo>
                    <a:pt x="46130" y="89863"/>
                  </a:lnTo>
                  <a:lnTo>
                    <a:pt x="45894" y="89596"/>
                  </a:lnTo>
                  <a:lnTo>
                    <a:pt x="45468" y="89450"/>
                  </a:lnTo>
                  <a:lnTo>
                    <a:pt x="45347" y="89103"/>
                  </a:lnTo>
                  <a:lnTo>
                    <a:pt x="44998" y="89030"/>
                  </a:lnTo>
                  <a:lnTo>
                    <a:pt x="44992" y="88642"/>
                  </a:lnTo>
                  <a:lnTo>
                    <a:pt x="44910" y="88295"/>
                  </a:lnTo>
                  <a:lnTo>
                    <a:pt x="44559" y="88064"/>
                  </a:lnTo>
                  <a:lnTo>
                    <a:pt x="44135" y="88071"/>
                  </a:lnTo>
                  <a:lnTo>
                    <a:pt x="43634" y="88155"/>
                  </a:lnTo>
                  <a:lnTo>
                    <a:pt x="43173" y="88241"/>
                  </a:lnTo>
                  <a:lnTo>
                    <a:pt x="42671" y="88283"/>
                  </a:lnTo>
                  <a:lnTo>
                    <a:pt x="42206" y="88101"/>
                  </a:lnTo>
                  <a:lnTo>
                    <a:pt x="42008" y="87791"/>
                  </a:lnTo>
                  <a:lnTo>
                    <a:pt x="41925" y="87366"/>
                  </a:lnTo>
                  <a:lnTo>
                    <a:pt x="42073" y="86977"/>
                  </a:lnTo>
                  <a:lnTo>
                    <a:pt x="42647" y="86661"/>
                  </a:lnTo>
                  <a:lnTo>
                    <a:pt x="42992" y="86497"/>
                  </a:lnTo>
                  <a:lnTo>
                    <a:pt x="43375" y="86339"/>
                  </a:lnTo>
                  <a:lnTo>
                    <a:pt x="43718" y="85987"/>
                  </a:lnTo>
                  <a:lnTo>
                    <a:pt x="44099" y="85750"/>
                  </a:lnTo>
                  <a:lnTo>
                    <a:pt x="44446" y="85665"/>
                  </a:lnTo>
                  <a:lnTo>
                    <a:pt x="44791" y="85549"/>
                  </a:lnTo>
                  <a:lnTo>
                    <a:pt x="44782" y="84966"/>
                  </a:lnTo>
                  <a:lnTo>
                    <a:pt x="44776" y="84577"/>
                  </a:lnTo>
                  <a:lnTo>
                    <a:pt x="44847" y="84152"/>
                  </a:lnTo>
                  <a:lnTo>
                    <a:pt x="45035" y="83763"/>
                  </a:lnTo>
                  <a:lnTo>
                    <a:pt x="45220" y="83259"/>
                  </a:lnTo>
                  <a:lnTo>
                    <a:pt x="45487" y="83022"/>
                  </a:lnTo>
                  <a:lnTo>
                    <a:pt x="45753" y="82785"/>
                  </a:lnTo>
                  <a:lnTo>
                    <a:pt x="46098" y="82627"/>
                  </a:lnTo>
                  <a:lnTo>
                    <a:pt x="46596" y="82384"/>
                  </a:lnTo>
                  <a:lnTo>
                    <a:pt x="47018" y="82189"/>
                  </a:lnTo>
                  <a:lnTo>
                    <a:pt x="47438" y="81946"/>
                  </a:lnTo>
                  <a:lnTo>
                    <a:pt x="47705" y="81716"/>
                  </a:lnTo>
                  <a:lnTo>
                    <a:pt x="48123" y="81321"/>
                  </a:lnTo>
                  <a:lnTo>
                    <a:pt x="48388" y="80968"/>
                  </a:lnTo>
                  <a:lnTo>
                    <a:pt x="48537" y="80580"/>
                  </a:lnTo>
                  <a:lnTo>
                    <a:pt x="48647" y="80191"/>
                  </a:lnTo>
                  <a:lnTo>
                    <a:pt x="48793" y="79644"/>
                  </a:lnTo>
                  <a:lnTo>
                    <a:pt x="48903" y="79255"/>
                  </a:lnTo>
                  <a:lnTo>
                    <a:pt x="48895" y="78757"/>
                  </a:lnTo>
                  <a:lnTo>
                    <a:pt x="48860" y="78454"/>
                  </a:lnTo>
                  <a:lnTo>
                    <a:pt x="48685" y="78150"/>
                  </a:lnTo>
                  <a:lnTo>
                    <a:pt x="48458" y="77906"/>
                  </a:lnTo>
                  <a:lnTo>
                    <a:pt x="48376" y="77561"/>
                  </a:lnTo>
                  <a:lnTo>
                    <a:pt x="48510" y="77305"/>
                  </a:lnTo>
                  <a:lnTo>
                    <a:pt x="48637" y="76922"/>
                  </a:lnTo>
                  <a:lnTo>
                    <a:pt x="48637" y="76601"/>
                  </a:lnTo>
                  <a:lnTo>
                    <a:pt x="48573" y="76284"/>
                  </a:lnTo>
                  <a:lnTo>
                    <a:pt x="48446" y="75902"/>
                  </a:lnTo>
                  <a:lnTo>
                    <a:pt x="48350" y="75646"/>
                  </a:lnTo>
                  <a:lnTo>
                    <a:pt x="47983" y="75149"/>
                  </a:lnTo>
                  <a:lnTo>
                    <a:pt x="47552" y="75057"/>
                  </a:lnTo>
                  <a:lnTo>
                    <a:pt x="47154" y="74972"/>
                  </a:lnTo>
                  <a:lnTo>
                    <a:pt x="46770" y="74814"/>
                  </a:lnTo>
                  <a:lnTo>
                    <a:pt x="46356" y="74608"/>
                  </a:lnTo>
                  <a:lnTo>
                    <a:pt x="45701" y="74401"/>
                  </a:lnTo>
                  <a:lnTo>
                    <a:pt x="45367" y="74243"/>
                  </a:lnTo>
                  <a:lnTo>
                    <a:pt x="45096" y="74031"/>
                  </a:lnTo>
                  <a:lnTo>
                    <a:pt x="44856" y="73794"/>
                  </a:lnTo>
                  <a:lnTo>
                    <a:pt x="44617" y="73459"/>
                  </a:lnTo>
                  <a:lnTo>
                    <a:pt x="44297" y="72979"/>
                  </a:lnTo>
                  <a:lnTo>
                    <a:pt x="44058" y="72518"/>
                  </a:lnTo>
                  <a:lnTo>
                    <a:pt x="44048" y="72159"/>
                  </a:lnTo>
                  <a:lnTo>
                    <a:pt x="43927" y="71777"/>
                  </a:lnTo>
                  <a:lnTo>
                    <a:pt x="43424" y="71667"/>
                  </a:lnTo>
                  <a:lnTo>
                    <a:pt x="42999" y="71631"/>
                  </a:lnTo>
                  <a:lnTo>
                    <a:pt x="42498" y="71637"/>
                  </a:lnTo>
                  <a:lnTo>
                    <a:pt x="42110" y="71528"/>
                  </a:lnTo>
                  <a:lnTo>
                    <a:pt x="41758" y="71260"/>
                  </a:lnTo>
                  <a:lnTo>
                    <a:pt x="41598" y="70914"/>
                  </a:lnTo>
                  <a:lnTo>
                    <a:pt x="41591" y="70452"/>
                  </a:lnTo>
                  <a:lnTo>
                    <a:pt x="41509" y="70106"/>
                  </a:lnTo>
                  <a:lnTo>
                    <a:pt x="41426" y="69717"/>
                  </a:lnTo>
                  <a:lnTo>
                    <a:pt x="41498" y="69328"/>
                  </a:lnTo>
                  <a:lnTo>
                    <a:pt x="41958" y="69170"/>
                  </a:lnTo>
                  <a:lnTo>
                    <a:pt x="42382" y="69121"/>
                  </a:lnTo>
                  <a:lnTo>
                    <a:pt x="42766" y="69043"/>
                  </a:lnTo>
                  <a:lnTo>
                    <a:pt x="43072" y="68842"/>
                  </a:lnTo>
                  <a:lnTo>
                    <a:pt x="43337" y="68490"/>
                  </a:lnTo>
                  <a:lnTo>
                    <a:pt x="43254" y="68144"/>
                  </a:lnTo>
                  <a:lnTo>
                    <a:pt x="43095" y="67797"/>
                  </a:lnTo>
                  <a:lnTo>
                    <a:pt x="43244" y="67408"/>
                  </a:lnTo>
                  <a:lnTo>
                    <a:pt x="43353" y="66983"/>
                  </a:lnTo>
                  <a:lnTo>
                    <a:pt x="43347" y="66594"/>
                  </a:lnTo>
                  <a:lnTo>
                    <a:pt x="43341" y="66205"/>
                  </a:lnTo>
                  <a:lnTo>
                    <a:pt x="43567" y="65853"/>
                  </a:lnTo>
                  <a:lnTo>
                    <a:pt x="43834" y="65580"/>
                  </a:lnTo>
                  <a:lnTo>
                    <a:pt x="44139" y="65385"/>
                  </a:lnTo>
                  <a:lnTo>
                    <a:pt x="44403" y="64990"/>
                  </a:lnTo>
                  <a:lnTo>
                    <a:pt x="44592" y="64717"/>
                  </a:lnTo>
                  <a:lnTo>
                    <a:pt x="44780" y="64407"/>
                  </a:lnTo>
                  <a:lnTo>
                    <a:pt x="44969" y="64097"/>
                  </a:lnTo>
                  <a:lnTo>
                    <a:pt x="45155" y="63629"/>
                  </a:lnTo>
                  <a:lnTo>
                    <a:pt x="45457" y="63235"/>
                  </a:lnTo>
                  <a:lnTo>
                    <a:pt x="45642" y="62651"/>
                  </a:lnTo>
                  <a:lnTo>
                    <a:pt x="45789" y="62226"/>
                  </a:lnTo>
                  <a:lnTo>
                    <a:pt x="45859" y="61722"/>
                  </a:lnTo>
                  <a:lnTo>
                    <a:pt x="45852" y="61297"/>
                  </a:lnTo>
                  <a:lnTo>
                    <a:pt x="45808" y="60908"/>
                  </a:lnTo>
                  <a:lnTo>
                    <a:pt x="45494" y="60568"/>
                  </a:lnTo>
                  <a:lnTo>
                    <a:pt x="45144" y="60373"/>
                  </a:lnTo>
                  <a:lnTo>
                    <a:pt x="44677" y="60148"/>
                  </a:lnTo>
                  <a:lnTo>
                    <a:pt x="44287" y="59881"/>
                  </a:lnTo>
                  <a:lnTo>
                    <a:pt x="43898" y="59620"/>
                  </a:lnTo>
                  <a:lnTo>
                    <a:pt x="43623" y="59389"/>
                  </a:lnTo>
                  <a:lnTo>
                    <a:pt x="43155" y="58970"/>
                  </a:lnTo>
                  <a:lnTo>
                    <a:pt x="42568" y="58435"/>
                  </a:lnTo>
                  <a:lnTo>
                    <a:pt x="42177" y="58095"/>
                  </a:lnTo>
                  <a:lnTo>
                    <a:pt x="41902" y="57785"/>
                  </a:lnTo>
                  <a:lnTo>
                    <a:pt x="41628" y="57560"/>
                  </a:lnTo>
                  <a:lnTo>
                    <a:pt x="41354" y="57250"/>
                  </a:lnTo>
                  <a:lnTo>
                    <a:pt x="41117" y="56983"/>
                  </a:lnTo>
                  <a:lnTo>
                    <a:pt x="40881" y="56679"/>
                  </a:lnTo>
                  <a:lnTo>
                    <a:pt x="40449" y="56181"/>
                  </a:lnTo>
                  <a:lnTo>
                    <a:pt x="40212" y="55798"/>
                  </a:lnTo>
                  <a:lnTo>
                    <a:pt x="39977" y="55525"/>
                  </a:lnTo>
                  <a:lnTo>
                    <a:pt x="39544" y="54954"/>
                  </a:lnTo>
                  <a:lnTo>
                    <a:pt x="39268" y="54571"/>
                  </a:lnTo>
                  <a:lnTo>
                    <a:pt x="39031" y="54225"/>
                  </a:lnTo>
                  <a:lnTo>
                    <a:pt x="38680" y="53994"/>
                  </a:lnTo>
                  <a:lnTo>
                    <a:pt x="38253" y="53848"/>
                  </a:lnTo>
                  <a:lnTo>
                    <a:pt x="37866" y="53775"/>
                  </a:lnTo>
                  <a:lnTo>
                    <a:pt x="37401" y="53666"/>
                  </a:lnTo>
                  <a:lnTo>
                    <a:pt x="36860" y="53593"/>
                  </a:lnTo>
                  <a:lnTo>
                    <a:pt x="36394" y="53405"/>
                  </a:lnTo>
                  <a:lnTo>
                    <a:pt x="36082" y="53180"/>
                  </a:lnTo>
                  <a:lnTo>
                    <a:pt x="35806" y="52797"/>
                  </a:lnTo>
                  <a:lnTo>
                    <a:pt x="35569" y="52372"/>
                  </a:lnTo>
                  <a:lnTo>
                    <a:pt x="35292" y="51989"/>
                  </a:lnTo>
                  <a:lnTo>
                    <a:pt x="34980" y="51722"/>
                  </a:lnTo>
                  <a:lnTo>
                    <a:pt x="34551" y="51418"/>
                  </a:lnTo>
                  <a:lnTo>
                    <a:pt x="34235" y="50956"/>
                  </a:lnTo>
                  <a:lnTo>
                    <a:pt x="34075" y="50610"/>
                  </a:lnTo>
                  <a:lnTo>
                    <a:pt x="33913" y="50033"/>
                  </a:lnTo>
                  <a:lnTo>
                    <a:pt x="33788" y="49456"/>
                  </a:lnTo>
                  <a:lnTo>
                    <a:pt x="33703" y="48994"/>
                  </a:lnTo>
                  <a:lnTo>
                    <a:pt x="33696" y="48447"/>
                  </a:lnTo>
                  <a:lnTo>
                    <a:pt x="33534" y="47949"/>
                  </a:lnTo>
                  <a:lnTo>
                    <a:pt x="33108" y="47912"/>
                  </a:lnTo>
                  <a:lnTo>
                    <a:pt x="32948" y="47530"/>
                  </a:lnTo>
                  <a:lnTo>
                    <a:pt x="32940" y="47025"/>
                  </a:lnTo>
                  <a:lnTo>
                    <a:pt x="32935" y="46637"/>
                  </a:lnTo>
                  <a:lnTo>
                    <a:pt x="32472" y="46686"/>
                  </a:lnTo>
                  <a:lnTo>
                    <a:pt x="32206" y="46922"/>
                  </a:lnTo>
                  <a:lnTo>
                    <a:pt x="31782" y="46965"/>
                  </a:lnTo>
                  <a:lnTo>
                    <a:pt x="31585" y="46655"/>
                  </a:lnTo>
                  <a:lnTo>
                    <a:pt x="31423" y="46236"/>
                  </a:lnTo>
                  <a:lnTo>
                    <a:pt x="31265" y="45889"/>
                  </a:lnTo>
                  <a:lnTo>
                    <a:pt x="30989" y="45580"/>
                  </a:lnTo>
                  <a:lnTo>
                    <a:pt x="30525" y="45513"/>
                  </a:lnTo>
                  <a:lnTo>
                    <a:pt x="30138" y="45476"/>
                  </a:lnTo>
                  <a:lnTo>
                    <a:pt x="29793" y="45598"/>
                  </a:lnTo>
                  <a:lnTo>
                    <a:pt x="29672" y="45251"/>
                  </a:lnTo>
                  <a:lnTo>
                    <a:pt x="29437" y="44984"/>
                  </a:lnTo>
                  <a:lnTo>
                    <a:pt x="28935" y="44990"/>
                  </a:lnTo>
                  <a:lnTo>
                    <a:pt x="28668" y="45228"/>
                  </a:lnTo>
                  <a:lnTo>
                    <a:pt x="28324" y="45385"/>
                  </a:lnTo>
                  <a:lnTo>
                    <a:pt x="27862" y="45471"/>
                  </a:lnTo>
                  <a:lnTo>
                    <a:pt x="27587" y="45161"/>
                  </a:lnTo>
                  <a:lnTo>
                    <a:pt x="27276" y="44972"/>
                  </a:lnTo>
                  <a:lnTo>
                    <a:pt x="26887" y="44783"/>
                  </a:lnTo>
                  <a:lnTo>
                    <a:pt x="26574" y="44559"/>
                  </a:lnTo>
                  <a:lnTo>
                    <a:pt x="26339" y="44292"/>
                  </a:lnTo>
                  <a:lnTo>
                    <a:pt x="25913" y="44255"/>
                  </a:lnTo>
                  <a:lnTo>
                    <a:pt x="25564" y="44067"/>
                  </a:lnTo>
                  <a:lnTo>
                    <a:pt x="25519" y="43641"/>
                  </a:lnTo>
                  <a:lnTo>
                    <a:pt x="25590" y="43253"/>
                  </a:lnTo>
                  <a:lnTo>
                    <a:pt x="25545" y="42827"/>
                  </a:lnTo>
                  <a:lnTo>
                    <a:pt x="25232" y="42560"/>
                  </a:lnTo>
                  <a:lnTo>
                    <a:pt x="24843" y="42372"/>
                  </a:lnTo>
                  <a:lnTo>
                    <a:pt x="24492" y="42105"/>
                  </a:lnTo>
                  <a:lnTo>
                    <a:pt x="24368" y="41564"/>
                  </a:lnTo>
                  <a:lnTo>
                    <a:pt x="24017" y="41302"/>
                  </a:lnTo>
                  <a:lnTo>
                    <a:pt x="23633" y="41424"/>
                  </a:lnTo>
                  <a:lnTo>
                    <a:pt x="23171" y="41466"/>
                  </a:lnTo>
                  <a:lnTo>
                    <a:pt x="22821" y="41357"/>
                  </a:lnTo>
                  <a:lnTo>
                    <a:pt x="22355" y="41169"/>
                  </a:lnTo>
                  <a:lnTo>
                    <a:pt x="21930" y="41132"/>
                  </a:lnTo>
                  <a:lnTo>
                    <a:pt x="21508" y="41254"/>
                  </a:lnTo>
                  <a:lnTo>
                    <a:pt x="21045" y="41303"/>
                  </a:lnTo>
                  <a:lnTo>
                    <a:pt x="20544" y="41345"/>
                  </a:lnTo>
                  <a:lnTo>
                    <a:pt x="20233" y="41157"/>
                  </a:lnTo>
                  <a:lnTo>
                    <a:pt x="20149" y="40731"/>
                  </a:lnTo>
                  <a:lnTo>
                    <a:pt x="20565" y="40148"/>
                  </a:lnTo>
                  <a:lnTo>
                    <a:pt x="20792" y="39875"/>
                  </a:lnTo>
                  <a:lnTo>
                    <a:pt x="21135" y="39595"/>
                  </a:lnTo>
                  <a:lnTo>
                    <a:pt x="21480" y="39401"/>
                  </a:lnTo>
                  <a:lnTo>
                    <a:pt x="21863" y="39200"/>
                  </a:lnTo>
                  <a:lnTo>
                    <a:pt x="22129" y="38964"/>
                  </a:lnTo>
                  <a:lnTo>
                    <a:pt x="22278" y="38611"/>
                  </a:lnTo>
                  <a:lnTo>
                    <a:pt x="22349" y="38186"/>
                  </a:lnTo>
                  <a:lnTo>
                    <a:pt x="22535" y="37718"/>
                  </a:lnTo>
                  <a:lnTo>
                    <a:pt x="22996" y="37560"/>
                  </a:lnTo>
                  <a:lnTo>
                    <a:pt x="23380" y="37475"/>
                  </a:lnTo>
                  <a:lnTo>
                    <a:pt x="23766" y="37469"/>
                  </a:lnTo>
                  <a:lnTo>
                    <a:pt x="24147" y="37153"/>
                  </a:lnTo>
                  <a:lnTo>
                    <a:pt x="24255" y="36649"/>
                  </a:lnTo>
                  <a:lnTo>
                    <a:pt x="23978" y="36187"/>
                  </a:lnTo>
                  <a:lnTo>
                    <a:pt x="23626" y="35847"/>
                  </a:lnTo>
                  <a:lnTo>
                    <a:pt x="23158" y="35543"/>
                  </a:lnTo>
                  <a:lnTo>
                    <a:pt x="22656" y="35470"/>
                  </a:lnTo>
                  <a:lnTo>
                    <a:pt x="22270" y="35476"/>
                  </a:lnTo>
                  <a:lnTo>
                    <a:pt x="21806" y="35482"/>
                  </a:lnTo>
                  <a:lnTo>
                    <a:pt x="21419" y="35452"/>
                  </a:lnTo>
                  <a:lnTo>
                    <a:pt x="21030" y="35148"/>
                  </a:lnTo>
                  <a:lnTo>
                    <a:pt x="20791" y="34686"/>
                  </a:lnTo>
                  <a:lnTo>
                    <a:pt x="20594" y="34376"/>
                  </a:lnTo>
                  <a:lnTo>
                    <a:pt x="20205" y="34225"/>
                  </a:lnTo>
                  <a:lnTo>
                    <a:pt x="19857" y="34152"/>
                  </a:lnTo>
                  <a:lnTo>
                    <a:pt x="19469" y="34042"/>
                  </a:lnTo>
                  <a:lnTo>
                    <a:pt x="19080" y="33818"/>
                  </a:lnTo>
                  <a:lnTo>
                    <a:pt x="18729" y="33587"/>
                  </a:lnTo>
                  <a:lnTo>
                    <a:pt x="18378" y="33320"/>
                  </a:lnTo>
                  <a:lnTo>
                    <a:pt x="18101" y="32900"/>
                  </a:lnTo>
                  <a:lnTo>
                    <a:pt x="17980" y="32554"/>
                  </a:lnTo>
                  <a:lnTo>
                    <a:pt x="17819" y="32129"/>
                  </a:lnTo>
                  <a:lnTo>
                    <a:pt x="17545" y="31825"/>
                  </a:lnTo>
                  <a:lnTo>
                    <a:pt x="17040" y="31637"/>
                  </a:lnTo>
                  <a:lnTo>
                    <a:pt x="16653" y="31563"/>
                  </a:lnTo>
                  <a:lnTo>
                    <a:pt x="16230" y="31649"/>
                  </a:lnTo>
                  <a:lnTo>
                    <a:pt x="15967" y="32074"/>
                  </a:lnTo>
                  <a:lnTo>
                    <a:pt x="15739" y="32353"/>
                  </a:lnTo>
                  <a:lnTo>
                    <a:pt x="15393" y="32432"/>
                  </a:lnTo>
                  <a:lnTo>
                    <a:pt x="15119" y="32165"/>
                  </a:lnTo>
                  <a:lnTo>
                    <a:pt x="14845" y="31934"/>
                  </a:lnTo>
                  <a:lnTo>
                    <a:pt x="14417" y="31710"/>
                  </a:lnTo>
                  <a:lnTo>
                    <a:pt x="14032" y="31715"/>
                  </a:lnTo>
                  <a:lnTo>
                    <a:pt x="13686" y="31837"/>
                  </a:lnTo>
                  <a:lnTo>
                    <a:pt x="13299" y="31801"/>
                  </a:lnTo>
                  <a:lnTo>
                    <a:pt x="12913" y="31770"/>
                  </a:lnTo>
                  <a:lnTo>
                    <a:pt x="12527" y="31734"/>
                  </a:lnTo>
                  <a:lnTo>
                    <a:pt x="12213" y="31430"/>
                  </a:lnTo>
                  <a:lnTo>
                    <a:pt x="12091" y="31005"/>
                  </a:lnTo>
                  <a:lnTo>
                    <a:pt x="12085" y="30622"/>
                  </a:lnTo>
                  <a:lnTo>
                    <a:pt x="12079" y="30233"/>
                  </a:lnTo>
                  <a:lnTo>
                    <a:pt x="11614" y="30081"/>
                  </a:lnTo>
                  <a:lnTo>
                    <a:pt x="11188" y="30014"/>
                  </a:lnTo>
                  <a:lnTo>
                    <a:pt x="10875" y="29668"/>
                  </a:lnTo>
                  <a:lnTo>
                    <a:pt x="10830" y="29243"/>
                  </a:lnTo>
                  <a:lnTo>
                    <a:pt x="10785" y="28854"/>
                  </a:lnTo>
                  <a:lnTo>
                    <a:pt x="10547" y="28435"/>
                  </a:lnTo>
                  <a:lnTo>
                    <a:pt x="10044" y="28326"/>
                  </a:lnTo>
                  <a:lnTo>
                    <a:pt x="9692" y="28016"/>
                  </a:lnTo>
                  <a:lnTo>
                    <a:pt x="9609" y="27669"/>
                  </a:lnTo>
                  <a:lnTo>
                    <a:pt x="9409" y="27171"/>
                  </a:lnTo>
                  <a:lnTo>
                    <a:pt x="9059" y="26983"/>
                  </a:lnTo>
                  <a:lnTo>
                    <a:pt x="8633" y="26947"/>
                  </a:lnTo>
                  <a:lnTo>
                    <a:pt x="8248" y="26952"/>
                  </a:lnTo>
                  <a:lnTo>
                    <a:pt x="7784" y="26880"/>
                  </a:lnTo>
                  <a:lnTo>
                    <a:pt x="7586" y="26576"/>
                  </a:lnTo>
                  <a:lnTo>
                    <a:pt x="7388" y="26266"/>
                  </a:lnTo>
                  <a:lnTo>
                    <a:pt x="7191" y="25920"/>
                  </a:lnTo>
                  <a:lnTo>
                    <a:pt x="6651" y="25932"/>
                  </a:lnTo>
                  <a:lnTo>
                    <a:pt x="6305" y="26053"/>
                  </a:lnTo>
                  <a:lnTo>
                    <a:pt x="6000" y="26327"/>
                  </a:lnTo>
                  <a:lnTo>
                    <a:pt x="5578" y="26485"/>
                  </a:lnTo>
                  <a:lnTo>
                    <a:pt x="5153" y="26375"/>
                  </a:lnTo>
                  <a:lnTo>
                    <a:pt x="4800" y="26071"/>
                  </a:lnTo>
                  <a:lnTo>
                    <a:pt x="4564" y="25762"/>
                  </a:lnTo>
                  <a:lnTo>
                    <a:pt x="4482" y="25415"/>
                  </a:lnTo>
                  <a:lnTo>
                    <a:pt x="4322" y="25069"/>
                  </a:lnTo>
                  <a:lnTo>
                    <a:pt x="4122" y="24650"/>
                  </a:lnTo>
                  <a:lnTo>
                    <a:pt x="3735" y="24498"/>
                  </a:lnTo>
                  <a:lnTo>
                    <a:pt x="3311" y="24583"/>
                  </a:lnTo>
                  <a:lnTo>
                    <a:pt x="2852" y="24820"/>
                  </a:lnTo>
                  <a:lnTo>
                    <a:pt x="2498" y="24401"/>
                  </a:lnTo>
                  <a:lnTo>
                    <a:pt x="2337" y="23976"/>
                  </a:lnTo>
                  <a:lnTo>
                    <a:pt x="2140" y="23666"/>
                  </a:lnTo>
                  <a:lnTo>
                    <a:pt x="1795" y="23866"/>
                  </a:lnTo>
                  <a:lnTo>
                    <a:pt x="1568" y="24139"/>
                  </a:lnTo>
                  <a:lnTo>
                    <a:pt x="1144" y="24224"/>
                  </a:lnTo>
                  <a:lnTo>
                    <a:pt x="1097" y="23605"/>
                  </a:lnTo>
                  <a:lnTo>
                    <a:pt x="1285" y="23289"/>
                  </a:lnTo>
                  <a:lnTo>
                    <a:pt x="1670" y="23246"/>
                  </a:lnTo>
                  <a:lnTo>
                    <a:pt x="1701" y="22785"/>
                  </a:lnTo>
                  <a:lnTo>
                    <a:pt x="1428" y="22554"/>
                  </a:lnTo>
                  <a:lnTo>
                    <a:pt x="1044" y="22675"/>
                  </a:lnTo>
                  <a:lnTo>
                    <a:pt x="662" y="22876"/>
                  </a:lnTo>
                  <a:lnTo>
                    <a:pt x="276" y="22919"/>
                  </a:lnTo>
                  <a:lnTo>
                    <a:pt x="0" y="22536"/>
                  </a:lnTo>
                  <a:lnTo>
                    <a:pt x="32" y="22110"/>
                  </a:lnTo>
                  <a:lnTo>
                    <a:pt x="377" y="21946"/>
                  </a:lnTo>
                  <a:lnTo>
                    <a:pt x="488" y="21600"/>
                  </a:lnTo>
                  <a:lnTo>
                    <a:pt x="520" y="21175"/>
                  </a:lnTo>
                  <a:lnTo>
                    <a:pt x="943" y="21126"/>
                  </a:lnTo>
                  <a:lnTo>
                    <a:pt x="1332" y="21279"/>
                  </a:lnTo>
                  <a:lnTo>
                    <a:pt x="1796" y="21351"/>
                  </a:lnTo>
                  <a:lnTo>
                    <a:pt x="2217" y="21150"/>
                  </a:lnTo>
                  <a:lnTo>
                    <a:pt x="2562" y="20914"/>
                  </a:lnTo>
                  <a:lnTo>
                    <a:pt x="2947" y="20908"/>
                  </a:lnTo>
                  <a:lnTo>
                    <a:pt x="3490" y="21096"/>
                  </a:lnTo>
                  <a:lnTo>
                    <a:pt x="3838" y="21169"/>
                  </a:lnTo>
                  <a:lnTo>
                    <a:pt x="4263" y="21199"/>
                  </a:lnTo>
                  <a:lnTo>
                    <a:pt x="4648" y="21156"/>
                  </a:lnTo>
                  <a:lnTo>
                    <a:pt x="5072" y="21072"/>
                  </a:lnTo>
                  <a:lnTo>
                    <a:pt x="5496" y="21066"/>
                  </a:lnTo>
                  <a:lnTo>
                    <a:pt x="5886" y="21297"/>
                  </a:lnTo>
                  <a:lnTo>
                    <a:pt x="6310" y="21248"/>
                  </a:lnTo>
                  <a:lnTo>
                    <a:pt x="6732" y="21127"/>
                  </a:lnTo>
                  <a:lnTo>
                    <a:pt x="7044" y="21315"/>
                  </a:lnTo>
                  <a:lnTo>
                    <a:pt x="7358" y="21661"/>
                  </a:lnTo>
                  <a:lnTo>
                    <a:pt x="7707" y="21770"/>
                  </a:lnTo>
                  <a:lnTo>
                    <a:pt x="8248" y="21843"/>
                  </a:lnTo>
                  <a:lnTo>
                    <a:pt x="8673" y="21837"/>
                  </a:lnTo>
                  <a:lnTo>
                    <a:pt x="9135" y="21831"/>
                  </a:lnTo>
                  <a:lnTo>
                    <a:pt x="9713" y="21746"/>
                  </a:lnTo>
                  <a:lnTo>
                    <a:pt x="10098" y="21661"/>
                  </a:lnTo>
                  <a:lnTo>
                    <a:pt x="10637" y="21576"/>
                  </a:lnTo>
                  <a:lnTo>
                    <a:pt x="11177" y="21570"/>
                  </a:lnTo>
                  <a:lnTo>
                    <a:pt x="11715" y="21485"/>
                  </a:lnTo>
                  <a:lnTo>
                    <a:pt x="12099" y="21363"/>
                  </a:lnTo>
                  <a:lnTo>
                    <a:pt x="12484" y="21284"/>
                  </a:lnTo>
                  <a:lnTo>
                    <a:pt x="13021" y="21041"/>
                  </a:lnTo>
                  <a:lnTo>
                    <a:pt x="13634" y="20762"/>
                  </a:lnTo>
                  <a:lnTo>
                    <a:pt x="14017" y="20604"/>
                  </a:lnTo>
                  <a:lnTo>
                    <a:pt x="14205" y="20251"/>
                  </a:lnTo>
                  <a:lnTo>
                    <a:pt x="14704" y="20051"/>
                  </a:lnTo>
                  <a:lnTo>
                    <a:pt x="15167" y="20045"/>
                  </a:lnTo>
                  <a:lnTo>
                    <a:pt x="15669" y="20039"/>
                  </a:lnTo>
                  <a:lnTo>
                    <a:pt x="16248" y="20069"/>
                  </a:lnTo>
                  <a:lnTo>
                    <a:pt x="16787" y="19948"/>
                  </a:lnTo>
                  <a:lnTo>
                    <a:pt x="17206" y="19668"/>
                  </a:lnTo>
                  <a:lnTo>
                    <a:pt x="17512" y="19395"/>
                  </a:lnTo>
                  <a:lnTo>
                    <a:pt x="17853" y="19006"/>
                  </a:lnTo>
                  <a:lnTo>
                    <a:pt x="18158" y="18806"/>
                  </a:lnTo>
                  <a:lnTo>
                    <a:pt x="18620" y="18720"/>
                  </a:lnTo>
                  <a:lnTo>
                    <a:pt x="19006" y="18714"/>
                  </a:lnTo>
                  <a:lnTo>
                    <a:pt x="19273" y="18484"/>
                  </a:lnTo>
                  <a:lnTo>
                    <a:pt x="19654" y="18204"/>
                  </a:lnTo>
                  <a:lnTo>
                    <a:pt x="19919" y="17894"/>
                  </a:lnTo>
                  <a:lnTo>
                    <a:pt x="20300" y="17500"/>
                  </a:lnTo>
                  <a:lnTo>
                    <a:pt x="20605" y="17263"/>
                  </a:lnTo>
                  <a:lnTo>
                    <a:pt x="20909" y="16953"/>
                  </a:lnTo>
                  <a:lnTo>
                    <a:pt x="21253" y="16715"/>
                  </a:lnTo>
                  <a:close/>
                </a:path>
              </a:pathLst>
            </a:custGeom>
            <a:solidFill>
              <a:srgbClr val="E3E92A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" name="object 23">
              <a:extLst>
                <a:ext uri="{FF2B5EF4-FFF2-40B4-BE49-F238E27FC236}">
                  <a16:creationId xmlns:a16="http://schemas.microsoft.com/office/drawing/2014/main" id="{011E4D8E-B8FB-48F3-8602-A2C71C0302AF}"/>
                </a:ext>
              </a:extLst>
            </p:cNvPr>
            <p:cNvSpPr/>
            <p:nvPr/>
          </p:nvSpPr>
          <p:spPr>
            <a:xfrm>
              <a:off x="2754232" y="3984140"/>
              <a:ext cx="10940" cy="59314"/>
            </a:xfrm>
            <a:custGeom>
              <a:avLst/>
              <a:gdLst/>
              <a:ahLst/>
              <a:cxnLst/>
              <a:rect l="l" t="t" r="r" b="b"/>
              <a:pathLst>
                <a:path w="10940" h="59314">
                  <a:moveTo>
                    <a:pt x="7381" y="52066"/>
                  </a:moveTo>
                  <a:lnTo>
                    <a:pt x="7197" y="52533"/>
                  </a:lnTo>
                  <a:lnTo>
                    <a:pt x="6862" y="53238"/>
                  </a:lnTo>
                  <a:lnTo>
                    <a:pt x="6295" y="53906"/>
                  </a:lnTo>
                  <a:lnTo>
                    <a:pt x="5778" y="53062"/>
                  </a:lnTo>
                  <a:lnTo>
                    <a:pt x="5733" y="50517"/>
                  </a:lnTo>
                  <a:lnTo>
                    <a:pt x="4879" y="50219"/>
                  </a:lnTo>
                  <a:lnTo>
                    <a:pt x="4355" y="49034"/>
                  </a:lnTo>
                  <a:lnTo>
                    <a:pt x="4151" y="48305"/>
                  </a:lnTo>
                  <a:lnTo>
                    <a:pt x="3332" y="47813"/>
                  </a:lnTo>
                  <a:lnTo>
                    <a:pt x="2402" y="47679"/>
                  </a:lnTo>
                  <a:lnTo>
                    <a:pt x="1939" y="47685"/>
                  </a:lnTo>
                  <a:lnTo>
                    <a:pt x="1191" y="46811"/>
                  </a:lnTo>
                  <a:lnTo>
                    <a:pt x="868" y="46045"/>
                  </a:lnTo>
                  <a:lnTo>
                    <a:pt x="818" y="45389"/>
                  </a:lnTo>
                  <a:lnTo>
                    <a:pt x="804" y="44575"/>
                  </a:lnTo>
                  <a:lnTo>
                    <a:pt x="643" y="44192"/>
                  </a:lnTo>
                  <a:lnTo>
                    <a:pt x="85" y="43202"/>
                  </a:lnTo>
                  <a:lnTo>
                    <a:pt x="0" y="42740"/>
                  </a:lnTo>
                  <a:lnTo>
                    <a:pt x="370" y="41841"/>
                  </a:lnTo>
                  <a:lnTo>
                    <a:pt x="822" y="41215"/>
                  </a:lnTo>
                  <a:lnTo>
                    <a:pt x="1275" y="40626"/>
                  </a:lnTo>
                  <a:lnTo>
                    <a:pt x="1723" y="39806"/>
                  </a:lnTo>
                  <a:lnTo>
                    <a:pt x="1905" y="39186"/>
                  </a:lnTo>
                  <a:lnTo>
                    <a:pt x="2008" y="38451"/>
                  </a:lnTo>
                  <a:lnTo>
                    <a:pt x="2261" y="37479"/>
                  </a:lnTo>
                  <a:lnTo>
                    <a:pt x="3138" y="36884"/>
                  </a:lnTo>
                  <a:lnTo>
                    <a:pt x="3939" y="36330"/>
                  </a:lnTo>
                  <a:lnTo>
                    <a:pt x="4121" y="35747"/>
                  </a:lnTo>
                  <a:lnTo>
                    <a:pt x="4177" y="34508"/>
                  </a:lnTo>
                  <a:lnTo>
                    <a:pt x="4164" y="31574"/>
                  </a:lnTo>
                  <a:lnTo>
                    <a:pt x="4249" y="29872"/>
                  </a:lnTo>
                  <a:lnTo>
                    <a:pt x="4226" y="28518"/>
                  </a:lnTo>
                  <a:lnTo>
                    <a:pt x="4714" y="27776"/>
                  </a:lnTo>
                  <a:lnTo>
                    <a:pt x="5050" y="27114"/>
                  </a:lnTo>
                  <a:lnTo>
                    <a:pt x="5233" y="26573"/>
                  </a:lnTo>
                  <a:lnTo>
                    <a:pt x="5376" y="25948"/>
                  </a:lnTo>
                  <a:lnTo>
                    <a:pt x="5519" y="25292"/>
                  </a:lnTo>
                  <a:lnTo>
                    <a:pt x="5428" y="24483"/>
                  </a:lnTo>
                  <a:lnTo>
                    <a:pt x="4434" y="25043"/>
                  </a:lnTo>
                  <a:lnTo>
                    <a:pt x="4271" y="24538"/>
                  </a:lnTo>
                  <a:lnTo>
                    <a:pt x="4258" y="23767"/>
                  </a:lnTo>
                  <a:lnTo>
                    <a:pt x="4129" y="23038"/>
                  </a:lnTo>
                  <a:lnTo>
                    <a:pt x="4000" y="22266"/>
                  </a:lnTo>
                  <a:lnTo>
                    <a:pt x="3753" y="21422"/>
                  </a:lnTo>
                  <a:lnTo>
                    <a:pt x="3273" y="20425"/>
                  </a:lnTo>
                  <a:lnTo>
                    <a:pt x="2461" y="20401"/>
                  </a:lnTo>
                  <a:lnTo>
                    <a:pt x="1657" y="20723"/>
                  </a:lnTo>
                  <a:lnTo>
                    <a:pt x="1347" y="20693"/>
                  </a:lnTo>
                  <a:lnTo>
                    <a:pt x="986" y="19885"/>
                  </a:lnTo>
                  <a:lnTo>
                    <a:pt x="903" y="19581"/>
                  </a:lnTo>
                  <a:lnTo>
                    <a:pt x="681" y="17922"/>
                  </a:lnTo>
                  <a:lnTo>
                    <a:pt x="595" y="17461"/>
                  </a:lnTo>
                  <a:lnTo>
                    <a:pt x="582" y="16725"/>
                  </a:lnTo>
                  <a:lnTo>
                    <a:pt x="922" y="16294"/>
                  </a:lnTo>
                  <a:lnTo>
                    <a:pt x="1805" y="16009"/>
                  </a:lnTo>
                  <a:lnTo>
                    <a:pt x="2610" y="15686"/>
                  </a:lnTo>
                  <a:lnTo>
                    <a:pt x="3369" y="14975"/>
                  </a:lnTo>
                  <a:lnTo>
                    <a:pt x="4022" y="14811"/>
                  </a:lnTo>
                  <a:lnTo>
                    <a:pt x="4947" y="14714"/>
                  </a:lnTo>
                  <a:lnTo>
                    <a:pt x="5174" y="14441"/>
                  </a:lnTo>
                  <a:lnTo>
                    <a:pt x="5232" y="13360"/>
                  </a:lnTo>
                  <a:lnTo>
                    <a:pt x="5487" y="12503"/>
                  </a:lnTo>
                  <a:lnTo>
                    <a:pt x="6204" y="11603"/>
                  </a:lnTo>
                  <a:lnTo>
                    <a:pt x="6650" y="10589"/>
                  </a:lnTo>
                  <a:lnTo>
                    <a:pt x="7254" y="9884"/>
                  </a:lnTo>
                  <a:lnTo>
                    <a:pt x="7208" y="7254"/>
                  </a:lnTo>
                  <a:lnTo>
                    <a:pt x="7154" y="6367"/>
                  </a:lnTo>
                  <a:lnTo>
                    <a:pt x="7137" y="5401"/>
                  </a:lnTo>
                  <a:lnTo>
                    <a:pt x="7388" y="4277"/>
                  </a:lnTo>
                  <a:lnTo>
                    <a:pt x="7950" y="3378"/>
                  </a:lnTo>
                  <a:lnTo>
                    <a:pt x="8285" y="2679"/>
                  </a:lnTo>
                  <a:lnTo>
                    <a:pt x="8614" y="1591"/>
                  </a:lnTo>
                  <a:lnTo>
                    <a:pt x="9445" y="607"/>
                  </a:lnTo>
                  <a:lnTo>
                    <a:pt x="10327" y="243"/>
                  </a:lnTo>
                  <a:lnTo>
                    <a:pt x="10940" y="0"/>
                  </a:lnTo>
                  <a:lnTo>
                    <a:pt x="10597" y="59314"/>
                  </a:lnTo>
                  <a:lnTo>
                    <a:pt x="10581" y="58421"/>
                  </a:lnTo>
                  <a:lnTo>
                    <a:pt x="10446" y="57345"/>
                  </a:lnTo>
                  <a:lnTo>
                    <a:pt x="10355" y="56537"/>
                  </a:lnTo>
                  <a:lnTo>
                    <a:pt x="9956" y="55845"/>
                  </a:lnTo>
                  <a:lnTo>
                    <a:pt x="10405" y="54988"/>
                  </a:lnTo>
                  <a:lnTo>
                    <a:pt x="10311" y="54065"/>
                  </a:lnTo>
                  <a:lnTo>
                    <a:pt x="10033" y="53566"/>
                  </a:lnTo>
                  <a:lnTo>
                    <a:pt x="9402" y="52880"/>
                  </a:lnTo>
                  <a:lnTo>
                    <a:pt x="8773" y="52200"/>
                  </a:lnTo>
                  <a:lnTo>
                    <a:pt x="7993" y="51750"/>
                  </a:lnTo>
                  <a:lnTo>
                    <a:pt x="7381" y="52066"/>
                  </a:lnTo>
                  <a:close/>
                </a:path>
              </a:pathLst>
            </a:custGeom>
            <a:solidFill>
              <a:srgbClr val="5DE092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" name="object 26">
              <a:extLst>
                <a:ext uri="{FF2B5EF4-FFF2-40B4-BE49-F238E27FC236}">
                  <a16:creationId xmlns:a16="http://schemas.microsoft.com/office/drawing/2014/main" id="{16B5A90E-EC33-4B24-A100-6CD0FB336727}"/>
                </a:ext>
              </a:extLst>
            </p:cNvPr>
            <p:cNvSpPr/>
            <p:nvPr/>
          </p:nvSpPr>
          <p:spPr>
            <a:xfrm>
              <a:off x="2741038" y="2706137"/>
              <a:ext cx="538312" cy="1488225"/>
            </a:xfrm>
            <a:custGeom>
              <a:avLst/>
              <a:gdLst/>
              <a:ahLst/>
              <a:cxnLst/>
              <a:rect l="l" t="t" r="r" b="b"/>
              <a:pathLst>
                <a:path w="538312" h="1488225">
                  <a:moveTo>
                    <a:pt x="317322" y="109467"/>
                  </a:moveTo>
                  <a:lnTo>
                    <a:pt x="317589" y="109103"/>
                  </a:lnTo>
                  <a:lnTo>
                    <a:pt x="317743" y="108829"/>
                  </a:lnTo>
                  <a:lnTo>
                    <a:pt x="317936" y="108483"/>
                  </a:lnTo>
                  <a:lnTo>
                    <a:pt x="318091" y="108057"/>
                  </a:lnTo>
                  <a:lnTo>
                    <a:pt x="318246" y="107675"/>
                  </a:lnTo>
                  <a:lnTo>
                    <a:pt x="318324" y="107365"/>
                  </a:lnTo>
                  <a:lnTo>
                    <a:pt x="318440" y="107055"/>
                  </a:lnTo>
                  <a:lnTo>
                    <a:pt x="318517" y="106666"/>
                  </a:lnTo>
                  <a:lnTo>
                    <a:pt x="318710" y="106283"/>
                  </a:lnTo>
                  <a:lnTo>
                    <a:pt x="318826" y="105822"/>
                  </a:lnTo>
                  <a:lnTo>
                    <a:pt x="318981" y="105354"/>
                  </a:lnTo>
                  <a:lnTo>
                    <a:pt x="319213" y="104971"/>
                  </a:lnTo>
                  <a:lnTo>
                    <a:pt x="319329" y="104625"/>
                  </a:lnTo>
                  <a:lnTo>
                    <a:pt x="319483" y="104236"/>
                  </a:lnTo>
                  <a:lnTo>
                    <a:pt x="319831" y="103659"/>
                  </a:lnTo>
                  <a:lnTo>
                    <a:pt x="320025" y="103386"/>
                  </a:lnTo>
                  <a:lnTo>
                    <a:pt x="320218" y="102960"/>
                  </a:lnTo>
                  <a:lnTo>
                    <a:pt x="320527" y="102614"/>
                  </a:lnTo>
                  <a:lnTo>
                    <a:pt x="320759" y="102231"/>
                  </a:lnTo>
                  <a:lnTo>
                    <a:pt x="320952" y="101806"/>
                  </a:lnTo>
                  <a:lnTo>
                    <a:pt x="321185" y="101381"/>
                  </a:lnTo>
                  <a:lnTo>
                    <a:pt x="321340" y="100955"/>
                  </a:lnTo>
                  <a:lnTo>
                    <a:pt x="321532" y="100645"/>
                  </a:lnTo>
                  <a:lnTo>
                    <a:pt x="321687" y="100299"/>
                  </a:lnTo>
                  <a:lnTo>
                    <a:pt x="321803" y="99837"/>
                  </a:lnTo>
                  <a:lnTo>
                    <a:pt x="321881" y="99333"/>
                  </a:lnTo>
                  <a:lnTo>
                    <a:pt x="321958" y="98951"/>
                  </a:lnTo>
                  <a:lnTo>
                    <a:pt x="321997" y="98604"/>
                  </a:lnTo>
                  <a:lnTo>
                    <a:pt x="321997" y="98100"/>
                  </a:lnTo>
                  <a:lnTo>
                    <a:pt x="321919" y="97717"/>
                  </a:lnTo>
                  <a:lnTo>
                    <a:pt x="321881" y="97328"/>
                  </a:lnTo>
                  <a:lnTo>
                    <a:pt x="321843" y="97019"/>
                  </a:lnTo>
                  <a:lnTo>
                    <a:pt x="321804" y="96635"/>
                  </a:lnTo>
                  <a:lnTo>
                    <a:pt x="321688" y="96289"/>
                  </a:lnTo>
                  <a:lnTo>
                    <a:pt x="321572" y="95821"/>
                  </a:lnTo>
                  <a:lnTo>
                    <a:pt x="321418" y="95475"/>
                  </a:lnTo>
                  <a:lnTo>
                    <a:pt x="321341" y="95165"/>
                  </a:lnTo>
                  <a:lnTo>
                    <a:pt x="321187" y="94746"/>
                  </a:lnTo>
                  <a:lnTo>
                    <a:pt x="321109" y="94436"/>
                  </a:lnTo>
                  <a:lnTo>
                    <a:pt x="320993" y="94126"/>
                  </a:lnTo>
                  <a:lnTo>
                    <a:pt x="320800" y="93701"/>
                  </a:lnTo>
                  <a:lnTo>
                    <a:pt x="320529" y="93355"/>
                  </a:lnTo>
                  <a:lnTo>
                    <a:pt x="320375" y="93088"/>
                  </a:lnTo>
                  <a:lnTo>
                    <a:pt x="320105" y="92778"/>
                  </a:lnTo>
                  <a:lnTo>
                    <a:pt x="320105" y="92352"/>
                  </a:lnTo>
                  <a:lnTo>
                    <a:pt x="320221" y="91964"/>
                  </a:lnTo>
                  <a:lnTo>
                    <a:pt x="320183" y="91581"/>
                  </a:lnTo>
                  <a:lnTo>
                    <a:pt x="320183" y="91155"/>
                  </a:lnTo>
                  <a:lnTo>
                    <a:pt x="320221" y="90810"/>
                  </a:lnTo>
                  <a:lnTo>
                    <a:pt x="320299" y="90463"/>
                  </a:lnTo>
                  <a:lnTo>
                    <a:pt x="320376" y="90116"/>
                  </a:lnTo>
                  <a:lnTo>
                    <a:pt x="320415" y="89807"/>
                  </a:lnTo>
                  <a:lnTo>
                    <a:pt x="320531" y="89497"/>
                  </a:lnTo>
                  <a:lnTo>
                    <a:pt x="320686" y="88877"/>
                  </a:lnTo>
                  <a:lnTo>
                    <a:pt x="320840" y="88494"/>
                  </a:lnTo>
                  <a:lnTo>
                    <a:pt x="320879" y="88148"/>
                  </a:lnTo>
                  <a:lnTo>
                    <a:pt x="320956" y="87838"/>
                  </a:lnTo>
                  <a:lnTo>
                    <a:pt x="321034" y="87414"/>
                  </a:lnTo>
                  <a:lnTo>
                    <a:pt x="321150" y="86951"/>
                  </a:lnTo>
                  <a:lnTo>
                    <a:pt x="321227" y="86563"/>
                  </a:lnTo>
                  <a:lnTo>
                    <a:pt x="321266" y="86137"/>
                  </a:lnTo>
                  <a:lnTo>
                    <a:pt x="321304" y="85834"/>
                  </a:lnTo>
                  <a:lnTo>
                    <a:pt x="321382" y="85524"/>
                  </a:lnTo>
                  <a:lnTo>
                    <a:pt x="321498" y="85177"/>
                  </a:lnTo>
                  <a:lnTo>
                    <a:pt x="321575" y="84709"/>
                  </a:lnTo>
                  <a:lnTo>
                    <a:pt x="321691" y="84327"/>
                  </a:lnTo>
                  <a:lnTo>
                    <a:pt x="321846" y="83902"/>
                  </a:lnTo>
                  <a:lnTo>
                    <a:pt x="321885" y="83513"/>
                  </a:lnTo>
                  <a:lnTo>
                    <a:pt x="322001" y="83015"/>
                  </a:lnTo>
                  <a:lnTo>
                    <a:pt x="322117" y="82668"/>
                  </a:lnTo>
                  <a:lnTo>
                    <a:pt x="322195" y="82243"/>
                  </a:lnTo>
                  <a:lnTo>
                    <a:pt x="322272" y="81933"/>
                  </a:lnTo>
                  <a:lnTo>
                    <a:pt x="322349" y="81587"/>
                  </a:lnTo>
                  <a:lnTo>
                    <a:pt x="322427" y="81241"/>
                  </a:lnTo>
                  <a:lnTo>
                    <a:pt x="322504" y="80736"/>
                  </a:lnTo>
                  <a:lnTo>
                    <a:pt x="322542" y="80427"/>
                  </a:lnTo>
                  <a:lnTo>
                    <a:pt x="322619" y="79928"/>
                  </a:lnTo>
                  <a:lnTo>
                    <a:pt x="322620" y="79424"/>
                  </a:lnTo>
                  <a:lnTo>
                    <a:pt x="322621" y="78926"/>
                  </a:lnTo>
                  <a:lnTo>
                    <a:pt x="322620" y="78574"/>
                  </a:lnTo>
                  <a:lnTo>
                    <a:pt x="322620" y="78076"/>
                  </a:lnTo>
                  <a:lnTo>
                    <a:pt x="322543" y="77729"/>
                  </a:lnTo>
                  <a:lnTo>
                    <a:pt x="322543" y="77419"/>
                  </a:lnTo>
                  <a:lnTo>
                    <a:pt x="322505" y="76915"/>
                  </a:lnTo>
                  <a:lnTo>
                    <a:pt x="322505" y="76453"/>
                  </a:lnTo>
                  <a:lnTo>
                    <a:pt x="322505" y="76107"/>
                  </a:lnTo>
                  <a:lnTo>
                    <a:pt x="322583" y="75761"/>
                  </a:lnTo>
                  <a:lnTo>
                    <a:pt x="322776" y="75451"/>
                  </a:lnTo>
                  <a:lnTo>
                    <a:pt x="323046" y="75257"/>
                  </a:lnTo>
                  <a:lnTo>
                    <a:pt x="323201" y="74989"/>
                  </a:lnTo>
                  <a:lnTo>
                    <a:pt x="323356" y="74716"/>
                  </a:lnTo>
                  <a:lnTo>
                    <a:pt x="323433" y="74369"/>
                  </a:lnTo>
                  <a:lnTo>
                    <a:pt x="323587" y="73944"/>
                  </a:lnTo>
                  <a:lnTo>
                    <a:pt x="323588" y="73634"/>
                  </a:lnTo>
                  <a:lnTo>
                    <a:pt x="323704" y="73324"/>
                  </a:lnTo>
                  <a:lnTo>
                    <a:pt x="323858" y="72941"/>
                  </a:lnTo>
                  <a:lnTo>
                    <a:pt x="324013" y="72669"/>
                  </a:lnTo>
                  <a:lnTo>
                    <a:pt x="324245" y="72364"/>
                  </a:lnTo>
                  <a:lnTo>
                    <a:pt x="324400" y="72055"/>
                  </a:lnTo>
                  <a:lnTo>
                    <a:pt x="324709" y="71666"/>
                  </a:lnTo>
                  <a:lnTo>
                    <a:pt x="324941" y="71398"/>
                  </a:lnTo>
                  <a:lnTo>
                    <a:pt x="325250" y="71052"/>
                  </a:lnTo>
                  <a:lnTo>
                    <a:pt x="325482" y="70816"/>
                  </a:lnTo>
                  <a:lnTo>
                    <a:pt x="325830" y="70548"/>
                  </a:lnTo>
                  <a:lnTo>
                    <a:pt x="326139" y="70238"/>
                  </a:lnTo>
                  <a:lnTo>
                    <a:pt x="326370" y="70007"/>
                  </a:lnTo>
                  <a:lnTo>
                    <a:pt x="327685" y="69272"/>
                  </a:lnTo>
                  <a:lnTo>
                    <a:pt x="328071" y="69078"/>
                  </a:lnTo>
                  <a:lnTo>
                    <a:pt x="328419" y="68847"/>
                  </a:lnTo>
                  <a:lnTo>
                    <a:pt x="328844" y="68652"/>
                  </a:lnTo>
                  <a:lnTo>
                    <a:pt x="329424" y="68307"/>
                  </a:lnTo>
                  <a:lnTo>
                    <a:pt x="330042" y="67918"/>
                  </a:lnTo>
                  <a:lnTo>
                    <a:pt x="330583" y="67608"/>
                  </a:lnTo>
                  <a:lnTo>
                    <a:pt x="330893" y="67492"/>
                  </a:lnTo>
                  <a:lnTo>
                    <a:pt x="331511" y="67109"/>
                  </a:lnTo>
                  <a:lnTo>
                    <a:pt x="331859" y="66757"/>
                  </a:lnTo>
                  <a:lnTo>
                    <a:pt x="332168" y="66454"/>
                  </a:lnTo>
                  <a:lnTo>
                    <a:pt x="332516" y="66101"/>
                  </a:lnTo>
                  <a:lnTo>
                    <a:pt x="332825" y="65834"/>
                  </a:lnTo>
                  <a:lnTo>
                    <a:pt x="333018" y="65560"/>
                  </a:lnTo>
                  <a:lnTo>
                    <a:pt x="333173" y="65256"/>
                  </a:lnTo>
                  <a:lnTo>
                    <a:pt x="333327" y="64946"/>
                  </a:lnTo>
                  <a:lnTo>
                    <a:pt x="333559" y="64557"/>
                  </a:lnTo>
                  <a:lnTo>
                    <a:pt x="333714" y="64175"/>
                  </a:lnTo>
                  <a:lnTo>
                    <a:pt x="333907" y="63865"/>
                  </a:lnTo>
                  <a:lnTo>
                    <a:pt x="334024" y="63476"/>
                  </a:lnTo>
                  <a:lnTo>
                    <a:pt x="334217" y="63051"/>
                  </a:lnTo>
                  <a:lnTo>
                    <a:pt x="334333" y="62668"/>
                  </a:lnTo>
                  <a:lnTo>
                    <a:pt x="334410" y="62280"/>
                  </a:lnTo>
                  <a:lnTo>
                    <a:pt x="334526" y="61897"/>
                  </a:lnTo>
                  <a:lnTo>
                    <a:pt x="334643" y="61508"/>
                  </a:lnTo>
                  <a:lnTo>
                    <a:pt x="334681" y="61046"/>
                  </a:lnTo>
                  <a:lnTo>
                    <a:pt x="334758" y="60548"/>
                  </a:lnTo>
                  <a:lnTo>
                    <a:pt x="334758" y="60196"/>
                  </a:lnTo>
                  <a:lnTo>
                    <a:pt x="334875" y="59770"/>
                  </a:lnTo>
                  <a:lnTo>
                    <a:pt x="334875" y="59424"/>
                  </a:lnTo>
                  <a:lnTo>
                    <a:pt x="334952" y="59077"/>
                  </a:lnTo>
                  <a:lnTo>
                    <a:pt x="334991" y="58732"/>
                  </a:lnTo>
                  <a:lnTo>
                    <a:pt x="334991" y="58385"/>
                  </a:lnTo>
                  <a:lnTo>
                    <a:pt x="334991" y="58075"/>
                  </a:lnTo>
                  <a:lnTo>
                    <a:pt x="335030" y="57650"/>
                  </a:lnTo>
                  <a:lnTo>
                    <a:pt x="335068" y="57188"/>
                  </a:lnTo>
                  <a:lnTo>
                    <a:pt x="335107" y="56727"/>
                  </a:lnTo>
                  <a:lnTo>
                    <a:pt x="335108" y="56302"/>
                  </a:lnTo>
                  <a:lnTo>
                    <a:pt x="335107" y="55913"/>
                  </a:lnTo>
                  <a:lnTo>
                    <a:pt x="335108" y="55493"/>
                  </a:lnTo>
                  <a:lnTo>
                    <a:pt x="335108" y="55104"/>
                  </a:lnTo>
                  <a:lnTo>
                    <a:pt x="335107" y="54794"/>
                  </a:lnTo>
                  <a:lnTo>
                    <a:pt x="335069" y="54370"/>
                  </a:lnTo>
                  <a:lnTo>
                    <a:pt x="335069" y="53987"/>
                  </a:lnTo>
                  <a:lnTo>
                    <a:pt x="335069" y="53641"/>
                  </a:lnTo>
                  <a:lnTo>
                    <a:pt x="334876" y="53172"/>
                  </a:lnTo>
                  <a:lnTo>
                    <a:pt x="334799" y="52711"/>
                  </a:lnTo>
                  <a:lnTo>
                    <a:pt x="334568" y="52444"/>
                  </a:lnTo>
                  <a:lnTo>
                    <a:pt x="334374" y="52133"/>
                  </a:lnTo>
                  <a:lnTo>
                    <a:pt x="334220" y="51824"/>
                  </a:lnTo>
                  <a:lnTo>
                    <a:pt x="333911" y="51478"/>
                  </a:lnTo>
                  <a:lnTo>
                    <a:pt x="333640" y="51167"/>
                  </a:lnTo>
                  <a:lnTo>
                    <a:pt x="333409" y="50937"/>
                  </a:lnTo>
                  <a:lnTo>
                    <a:pt x="333100" y="50633"/>
                  </a:lnTo>
                  <a:lnTo>
                    <a:pt x="332868" y="50402"/>
                  </a:lnTo>
                  <a:lnTo>
                    <a:pt x="332520" y="49898"/>
                  </a:lnTo>
                  <a:lnTo>
                    <a:pt x="332327" y="49515"/>
                  </a:lnTo>
                  <a:lnTo>
                    <a:pt x="332211" y="49126"/>
                  </a:lnTo>
                  <a:lnTo>
                    <a:pt x="332211" y="48780"/>
                  </a:lnTo>
                  <a:lnTo>
                    <a:pt x="332211" y="48470"/>
                  </a:lnTo>
                  <a:lnTo>
                    <a:pt x="332288" y="48088"/>
                  </a:lnTo>
                  <a:lnTo>
                    <a:pt x="332598" y="47930"/>
                  </a:lnTo>
                  <a:lnTo>
                    <a:pt x="332907" y="47814"/>
                  </a:lnTo>
                  <a:lnTo>
                    <a:pt x="333216" y="47814"/>
                  </a:lnTo>
                  <a:lnTo>
                    <a:pt x="333680" y="47814"/>
                  </a:lnTo>
                  <a:lnTo>
                    <a:pt x="333834" y="47540"/>
                  </a:lnTo>
                  <a:lnTo>
                    <a:pt x="333757" y="47237"/>
                  </a:lnTo>
                  <a:lnTo>
                    <a:pt x="333603" y="46927"/>
                  </a:lnTo>
                  <a:lnTo>
                    <a:pt x="333332" y="46581"/>
                  </a:lnTo>
                  <a:lnTo>
                    <a:pt x="333062" y="46386"/>
                  </a:lnTo>
                  <a:lnTo>
                    <a:pt x="332791" y="46077"/>
                  </a:lnTo>
                  <a:lnTo>
                    <a:pt x="332443" y="45809"/>
                  </a:lnTo>
                  <a:lnTo>
                    <a:pt x="332135" y="45578"/>
                  </a:lnTo>
                  <a:lnTo>
                    <a:pt x="331787" y="45347"/>
                  </a:lnTo>
                  <a:lnTo>
                    <a:pt x="331323" y="45038"/>
                  </a:lnTo>
                  <a:lnTo>
                    <a:pt x="331014" y="44655"/>
                  </a:lnTo>
                  <a:lnTo>
                    <a:pt x="330937" y="44345"/>
                  </a:lnTo>
                  <a:lnTo>
                    <a:pt x="330937" y="43920"/>
                  </a:lnTo>
                  <a:lnTo>
                    <a:pt x="330937" y="43531"/>
                  </a:lnTo>
                  <a:lnTo>
                    <a:pt x="331015" y="43227"/>
                  </a:lnTo>
                  <a:lnTo>
                    <a:pt x="331208" y="42607"/>
                  </a:lnTo>
                  <a:lnTo>
                    <a:pt x="331209" y="42261"/>
                  </a:lnTo>
                  <a:lnTo>
                    <a:pt x="330938" y="42030"/>
                  </a:lnTo>
                  <a:lnTo>
                    <a:pt x="330706" y="41800"/>
                  </a:lnTo>
                  <a:lnTo>
                    <a:pt x="330359" y="41569"/>
                  </a:lnTo>
                  <a:lnTo>
                    <a:pt x="330049" y="41337"/>
                  </a:lnTo>
                  <a:lnTo>
                    <a:pt x="329972" y="40986"/>
                  </a:lnTo>
                  <a:lnTo>
                    <a:pt x="329895" y="40603"/>
                  </a:lnTo>
                  <a:lnTo>
                    <a:pt x="329741" y="40292"/>
                  </a:lnTo>
                  <a:lnTo>
                    <a:pt x="329585" y="39983"/>
                  </a:lnTo>
                  <a:lnTo>
                    <a:pt x="329431" y="39679"/>
                  </a:lnTo>
                  <a:lnTo>
                    <a:pt x="329161" y="39327"/>
                  </a:lnTo>
                  <a:lnTo>
                    <a:pt x="329007" y="38944"/>
                  </a:lnTo>
                  <a:lnTo>
                    <a:pt x="328736" y="38598"/>
                  </a:lnTo>
                  <a:lnTo>
                    <a:pt x="328697" y="38252"/>
                  </a:lnTo>
                  <a:lnTo>
                    <a:pt x="328698" y="37826"/>
                  </a:lnTo>
                  <a:lnTo>
                    <a:pt x="328814" y="37249"/>
                  </a:lnTo>
                  <a:lnTo>
                    <a:pt x="328929" y="36939"/>
                  </a:lnTo>
                  <a:lnTo>
                    <a:pt x="329007" y="36477"/>
                  </a:lnTo>
                  <a:lnTo>
                    <a:pt x="328968" y="36125"/>
                  </a:lnTo>
                  <a:lnTo>
                    <a:pt x="328698" y="35779"/>
                  </a:lnTo>
                  <a:lnTo>
                    <a:pt x="328698" y="35469"/>
                  </a:lnTo>
                  <a:lnTo>
                    <a:pt x="328892" y="35122"/>
                  </a:lnTo>
                  <a:lnTo>
                    <a:pt x="329046" y="34855"/>
                  </a:lnTo>
                  <a:lnTo>
                    <a:pt x="329162" y="34546"/>
                  </a:lnTo>
                  <a:lnTo>
                    <a:pt x="328969" y="34236"/>
                  </a:lnTo>
                  <a:lnTo>
                    <a:pt x="328699" y="33926"/>
                  </a:lnTo>
                  <a:lnTo>
                    <a:pt x="328738" y="33622"/>
                  </a:lnTo>
                  <a:lnTo>
                    <a:pt x="328970" y="33233"/>
                  </a:lnTo>
                  <a:lnTo>
                    <a:pt x="329240" y="32850"/>
                  </a:lnTo>
                  <a:lnTo>
                    <a:pt x="329163" y="32541"/>
                  </a:lnTo>
                  <a:lnTo>
                    <a:pt x="328931" y="32231"/>
                  </a:lnTo>
                  <a:lnTo>
                    <a:pt x="328892" y="31884"/>
                  </a:lnTo>
                  <a:lnTo>
                    <a:pt x="328931" y="31575"/>
                  </a:lnTo>
                  <a:lnTo>
                    <a:pt x="329163" y="31301"/>
                  </a:lnTo>
                  <a:lnTo>
                    <a:pt x="329318" y="31034"/>
                  </a:lnTo>
                  <a:lnTo>
                    <a:pt x="329472" y="30766"/>
                  </a:lnTo>
                  <a:lnTo>
                    <a:pt x="329588" y="30457"/>
                  </a:lnTo>
                  <a:lnTo>
                    <a:pt x="329820" y="30068"/>
                  </a:lnTo>
                  <a:lnTo>
                    <a:pt x="329975" y="29801"/>
                  </a:lnTo>
                  <a:lnTo>
                    <a:pt x="330129" y="29527"/>
                  </a:lnTo>
                  <a:lnTo>
                    <a:pt x="330400" y="29217"/>
                  </a:lnTo>
                  <a:lnTo>
                    <a:pt x="330631" y="28950"/>
                  </a:lnTo>
                  <a:lnTo>
                    <a:pt x="330864" y="28677"/>
                  </a:lnTo>
                  <a:lnTo>
                    <a:pt x="331250" y="28330"/>
                  </a:lnTo>
                  <a:lnTo>
                    <a:pt x="331560" y="28100"/>
                  </a:lnTo>
                  <a:lnTo>
                    <a:pt x="331791" y="27826"/>
                  </a:lnTo>
                  <a:lnTo>
                    <a:pt x="332062" y="27559"/>
                  </a:lnTo>
                  <a:lnTo>
                    <a:pt x="332333" y="27249"/>
                  </a:lnTo>
                  <a:lnTo>
                    <a:pt x="332642" y="27134"/>
                  </a:lnTo>
                  <a:lnTo>
                    <a:pt x="332913" y="26939"/>
                  </a:lnTo>
                  <a:lnTo>
                    <a:pt x="333183" y="26514"/>
                  </a:lnTo>
                  <a:lnTo>
                    <a:pt x="333338" y="26167"/>
                  </a:lnTo>
                  <a:lnTo>
                    <a:pt x="333570" y="25706"/>
                  </a:lnTo>
                  <a:lnTo>
                    <a:pt x="333801" y="25360"/>
                  </a:lnTo>
                  <a:lnTo>
                    <a:pt x="333956" y="24934"/>
                  </a:lnTo>
                  <a:lnTo>
                    <a:pt x="334073" y="24624"/>
                  </a:lnTo>
                  <a:lnTo>
                    <a:pt x="334227" y="24314"/>
                  </a:lnTo>
                  <a:lnTo>
                    <a:pt x="334305" y="23932"/>
                  </a:lnTo>
                  <a:lnTo>
                    <a:pt x="334459" y="23543"/>
                  </a:lnTo>
                  <a:lnTo>
                    <a:pt x="334575" y="23118"/>
                  </a:lnTo>
                  <a:lnTo>
                    <a:pt x="334691" y="22808"/>
                  </a:lnTo>
                  <a:lnTo>
                    <a:pt x="334923" y="22383"/>
                  </a:lnTo>
                  <a:lnTo>
                    <a:pt x="335116" y="22115"/>
                  </a:lnTo>
                  <a:lnTo>
                    <a:pt x="335387" y="21769"/>
                  </a:lnTo>
                  <a:lnTo>
                    <a:pt x="335541" y="21496"/>
                  </a:lnTo>
                  <a:lnTo>
                    <a:pt x="335774" y="21228"/>
                  </a:lnTo>
                  <a:lnTo>
                    <a:pt x="336006" y="20997"/>
                  </a:lnTo>
                  <a:lnTo>
                    <a:pt x="336392" y="20687"/>
                  </a:lnTo>
                  <a:lnTo>
                    <a:pt x="336547" y="20378"/>
                  </a:lnTo>
                  <a:lnTo>
                    <a:pt x="336740" y="19916"/>
                  </a:lnTo>
                  <a:lnTo>
                    <a:pt x="336856" y="19606"/>
                  </a:lnTo>
                  <a:lnTo>
                    <a:pt x="336972" y="19296"/>
                  </a:lnTo>
                  <a:lnTo>
                    <a:pt x="337165" y="18913"/>
                  </a:lnTo>
                  <a:lnTo>
                    <a:pt x="337204" y="18604"/>
                  </a:lnTo>
                  <a:lnTo>
                    <a:pt x="337320" y="18257"/>
                  </a:lnTo>
                  <a:lnTo>
                    <a:pt x="337398" y="17905"/>
                  </a:lnTo>
                  <a:lnTo>
                    <a:pt x="337514" y="17364"/>
                  </a:lnTo>
                  <a:lnTo>
                    <a:pt x="337591" y="17018"/>
                  </a:lnTo>
                  <a:lnTo>
                    <a:pt x="337668" y="16593"/>
                  </a:lnTo>
                  <a:lnTo>
                    <a:pt x="337746" y="16131"/>
                  </a:lnTo>
                  <a:lnTo>
                    <a:pt x="337785" y="15748"/>
                  </a:lnTo>
                  <a:lnTo>
                    <a:pt x="337900" y="15281"/>
                  </a:lnTo>
                  <a:lnTo>
                    <a:pt x="338016" y="14898"/>
                  </a:lnTo>
                  <a:lnTo>
                    <a:pt x="338171" y="14472"/>
                  </a:lnTo>
                  <a:lnTo>
                    <a:pt x="338249" y="14090"/>
                  </a:lnTo>
                  <a:lnTo>
                    <a:pt x="338442" y="13780"/>
                  </a:lnTo>
                  <a:lnTo>
                    <a:pt x="338558" y="13433"/>
                  </a:lnTo>
                  <a:lnTo>
                    <a:pt x="338712" y="13160"/>
                  </a:lnTo>
                  <a:lnTo>
                    <a:pt x="338983" y="12772"/>
                  </a:lnTo>
                  <a:lnTo>
                    <a:pt x="339138" y="12425"/>
                  </a:lnTo>
                  <a:lnTo>
                    <a:pt x="339369" y="12158"/>
                  </a:lnTo>
                  <a:lnTo>
                    <a:pt x="339602" y="11884"/>
                  </a:lnTo>
                  <a:lnTo>
                    <a:pt x="339949" y="11690"/>
                  </a:lnTo>
                  <a:lnTo>
                    <a:pt x="340335" y="11538"/>
                  </a:lnTo>
                  <a:lnTo>
                    <a:pt x="340645" y="11386"/>
                  </a:lnTo>
                  <a:lnTo>
                    <a:pt x="340993" y="11077"/>
                  </a:lnTo>
                  <a:lnTo>
                    <a:pt x="341147" y="10803"/>
                  </a:lnTo>
                  <a:lnTo>
                    <a:pt x="341186" y="10341"/>
                  </a:lnTo>
                  <a:lnTo>
                    <a:pt x="341186" y="9952"/>
                  </a:lnTo>
                  <a:lnTo>
                    <a:pt x="341225" y="9533"/>
                  </a:lnTo>
                  <a:lnTo>
                    <a:pt x="341225" y="9223"/>
                  </a:lnTo>
                  <a:lnTo>
                    <a:pt x="341225" y="8913"/>
                  </a:lnTo>
                  <a:lnTo>
                    <a:pt x="341225" y="8531"/>
                  </a:lnTo>
                  <a:lnTo>
                    <a:pt x="341263" y="8221"/>
                  </a:lnTo>
                  <a:lnTo>
                    <a:pt x="341264" y="7911"/>
                  </a:lnTo>
                  <a:lnTo>
                    <a:pt x="341419" y="7565"/>
                  </a:lnTo>
                  <a:lnTo>
                    <a:pt x="341612" y="7139"/>
                  </a:lnTo>
                  <a:lnTo>
                    <a:pt x="341805" y="6751"/>
                  </a:lnTo>
                  <a:lnTo>
                    <a:pt x="341960" y="6368"/>
                  </a:lnTo>
                  <a:lnTo>
                    <a:pt x="339720" y="5258"/>
                  </a:lnTo>
                  <a:lnTo>
                    <a:pt x="339875" y="4984"/>
                  </a:lnTo>
                  <a:lnTo>
                    <a:pt x="340107" y="4638"/>
                  </a:lnTo>
                  <a:lnTo>
                    <a:pt x="340338" y="4364"/>
                  </a:lnTo>
                  <a:lnTo>
                    <a:pt x="340609" y="4097"/>
                  </a:lnTo>
                  <a:lnTo>
                    <a:pt x="340803" y="3824"/>
                  </a:lnTo>
                  <a:lnTo>
                    <a:pt x="341034" y="3441"/>
                  </a:lnTo>
                  <a:lnTo>
                    <a:pt x="341034" y="3131"/>
                  </a:lnTo>
                  <a:lnTo>
                    <a:pt x="341035" y="2785"/>
                  </a:lnTo>
                  <a:lnTo>
                    <a:pt x="341035" y="2439"/>
                  </a:lnTo>
                  <a:lnTo>
                    <a:pt x="342853" y="0"/>
                  </a:lnTo>
                  <a:lnTo>
                    <a:pt x="343706" y="2549"/>
                  </a:lnTo>
                  <a:lnTo>
                    <a:pt x="344419" y="10575"/>
                  </a:lnTo>
                  <a:lnTo>
                    <a:pt x="347302" y="20110"/>
                  </a:lnTo>
                  <a:lnTo>
                    <a:pt x="347302" y="25818"/>
                  </a:lnTo>
                  <a:lnTo>
                    <a:pt x="345305" y="31526"/>
                  </a:lnTo>
                  <a:lnTo>
                    <a:pt x="342032" y="32428"/>
                  </a:lnTo>
                  <a:lnTo>
                    <a:pt x="341595" y="36092"/>
                  </a:lnTo>
                  <a:lnTo>
                    <a:pt x="344449" y="37838"/>
                  </a:lnTo>
                  <a:lnTo>
                    <a:pt x="351012" y="41231"/>
                  </a:lnTo>
                  <a:lnTo>
                    <a:pt x="358433" y="46939"/>
                  </a:lnTo>
                  <a:lnTo>
                    <a:pt x="362142" y="53215"/>
                  </a:lnTo>
                  <a:lnTo>
                    <a:pt x="369167" y="63792"/>
                  </a:lnTo>
                  <a:lnTo>
                    <a:pt x="379547" y="69385"/>
                  </a:lnTo>
                  <a:lnTo>
                    <a:pt x="385136" y="70979"/>
                  </a:lnTo>
                  <a:lnTo>
                    <a:pt x="395915" y="70582"/>
                  </a:lnTo>
                  <a:lnTo>
                    <a:pt x="419869" y="64992"/>
                  </a:lnTo>
                  <a:lnTo>
                    <a:pt x="428253" y="60198"/>
                  </a:lnTo>
                  <a:lnTo>
                    <a:pt x="433443" y="55812"/>
                  </a:lnTo>
                  <a:lnTo>
                    <a:pt x="437834" y="51818"/>
                  </a:lnTo>
                  <a:lnTo>
                    <a:pt x="442625" y="47024"/>
                  </a:lnTo>
                  <a:lnTo>
                    <a:pt x="445819" y="43434"/>
                  </a:lnTo>
                  <a:lnTo>
                    <a:pt x="451009" y="39044"/>
                  </a:lnTo>
                  <a:lnTo>
                    <a:pt x="455625" y="35858"/>
                  </a:lnTo>
                  <a:lnTo>
                    <a:pt x="459639" y="32887"/>
                  </a:lnTo>
                  <a:lnTo>
                    <a:pt x="463263" y="30606"/>
                  </a:lnTo>
                  <a:lnTo>
                    <a:pt x="468801" y="29184"/>
                  </a:lnTo>
                  <a:lnTo>
                    <a:pt x="471087" y="31514"/>
                  </a:lnTo>
                  <a:lnTo>
                    <a:pt x="475775" y="41331"/>
                  </a:lnTo>
                  <a:lnTo>
                    <a:pt x="484062" y="62729"/>
                  </a:lnTo>
                  <a:lnTo>
                    <a:pt x="487170" y="68066"/>
                  </a:lnTo>
                  <a:lnTo>
                    <a:pt x="490360" y="72711"/>
                  </a:lnTo>
                  <a:lnTo>
                    <a:pt x="495749" y="81226"/>
                  </a:lnTo>
                  <a:lnTo>
                    <a:pt x="500391" y="86730"/>
                  </a:lnTo>
                  <a:lnTo>
                    <a:pt x="505348" y="91159"/>
                  </a:lnTo>
                  <a:lnTo>
                    <a:pt x="511689" y="95366"/>
                  </a:lnTo>
                  <a:lnTo>
                    <a:pt x="518258" y="99886"/>
                  </a:lnTo>
                  <a:lnTo>
                    <a:pt x="524370" y="103939"/>
                  </a:lnTo>
                  <a:lnTo>
                    <a:pt x="529556" y="108598"/>
                  </a:lnTo>
                  <a:lnTo>
                    <a:pt x="532440" y="113088"/>
                  </a:lnTo>
                  <a:lnTo>
                    <a:pt x="532428" y="118720"/>
                  </a:lnTo>
                  <a:lnTo>
                    <a:pt x="530455" y="126214"/>
                  </a:lnTo>
                  <a:lnTo>
                    <a:pt x="527431" y="135288"/>
                  </a:lnTo>
                  <a:lnTo>
                    <a:pt x="522829" y="143704"/>
                  </a:lnTo>
                  <a:lnTo>
                    <a:pt x="518489" y="153568"/>
                  </a:lnTo>
                  <a:lnTo>
                    <a:pt x="517569" y="155406"/>
                  </a:lnTo>
                  <a:lnTo>
                    <a:pt x="514681" y="158231"/>
                  </a:lnTo>
                  <a:lnTo>
                    <a:pt x="511533" y="159385"/>
                  </a:lnTo>
                  <a:lnTo>
                    <a:pt x="510274" y="161065"/>
                  </a:lnTo>
                  <a:lnTo>
                    <a:pt x="510379" y="163480"/>
                  </a:lnTo>
                  <a:lnTo>
                    <a:pt x="510799" y="165473"/>
                  </a:lnTo>
                  <a:lnTo>
                    <a:pt x="510799" y="167569"/>
                  </a:lnTo>
                  <a:lnTo>
                    <a:pt x="510274" y="170296"/>
                  </a:lnTo>
                  <a:lnTo>
                    <a:pt x="512735" y="176667"/>
                  </a:lnTo>
                  <a:lnTo>
                    <a:pt x="514227" y="180643"/>
                  </a:lnTo>
                  <a:lnTo>
                    <a:pt x="513563" y="184956"/>
                  </a:lnTo>
                  <a:lnTo>
                    <a:pt x="511906" y="188936"/>
                  </a:lnTo>
                  <a:lnTo>
                    <a:pt x="509087" y="192253"/>
                  </a:lnTo>
                  <a:lnTo>
                    <a:pt x="502124" y="194409"/>
                  </a:lnTo>
                  <a:lnTo>
                    <a:pt x="498311" y="196065"/>
                  </a:lnTo>
                  <a:lnTo>
                    <a:pt x="494663" y="196232"/>
                  </a:lnTo>
                  <a:lnTo>
                    <a:pt x="489193" y="197554"/>
                  </a:lnTo>
                  <a:lnTo>
                    <a:pt x="484053" y="197721"/>
                  </a:lnTo>
                  <a:lnTo>
                    <a:pt x="481068" y="199048"/>
                  </a:lnTo>
                  <a:lnTo>
                    <a:pt x="478085" y="203857"/>
                  </a:lnTo>
                  <a:lnTo>
                    <a:pt x="475266" y="206673"/>
                  </a:lnTo>
                  <a:lnTo>
                    <a:pt x="472116" y="209993"/>
                  </a:lnTo>
                  <a:lnTo>
                    <a:pt x="470126" y="213310"/>
                  </a:lnTo>
                  <a:lnTo>
                    <a:pt x="467805" y="217614"/>
                  </a:lnTo>
                  <a:lnTo>
                    <a:pt x="463495" y="222423"/>
                  </a:lnTo>
                  <a:lnTo>
                    <a:pt x="461506" y="224747"/>
                  </a:lnTo>
                  <a:lnTo>
                    <a:pt x="459682" y="226403"/>
                  </a:lnTo>
                  <a:lnTo>
                    <a:pt x="447565" y="231882"/>
                  </a:lnTo>
                  <a:lnTo>
                    <a:pt x="439306" y="239228"/>
                  </a:lnTo>
                  <a:lnTo>
                    <a:pt x="437471" y="244732"/>
                  </a:lnTo>
                  <a:lnTo>
                    <a:pt x="437471" y="248402"/>
                  </a:lnTo>
                  <a:lnTo>
                    <a:pt x="436553" y="258496"/>
                  </a:lnTo>
                  <a:lnTo>
                    <a:pt x="438389" y="266755"/>
                  </a:lnTo>
                  <a:lnTo>
                    <a:pt x="444812" y="270424"/>
                  </a:lnTo>
                  <a:lnTo>
                    <a:pt x="456741" y="275014"/>
                  </a:lnTo>
                  <a:lnTo>
                    <a:pt x="465000" y="281436"/>
                  </a:lnTo>
                  <a:lnTo>
                    <a:pt x="465001" y="291530"/>
                  </a:lnTo>
                  <a:lnTo>
                    <a:pt x="465918" y="299790"/>
                  </a:lnTo>
                  <a:lnTo>
                    <a:pt x="465000" y="308049"/>
                  </a:lnTo>
                  <a:lnTo>
                    <a:pt x="465918" y="318140"/>
                  </a:lnTo>
                  <a:lnTo>
                    <a:pt x="467753" y="326399"/>
                  </a:lnTo>
                  <a:lnTo>
                    <a:pt x="470506" y="333739"/>
                  </a:lnTo>
                  <a:lnTo>
                    <a:pt x="471651" y="342670"/>
                  </a:lnTo>
                  <a:lnTo>
                    <a:pt x="468146" y="345856"/>
                  </a:lnTo>
                  <a:lnTo>
                    <a:pt x="463686" y="348405"/>
                  </a:lnTo>
                  <a:lnTo>
                    <a:pt x="458269" y="349362"/>
                  </a:lnTo>
                  <a:lnTo>
                    <a:pt x="457313" y="349681"/>
                  </a:lnTo>
                  <a:lnTo>
                    <a:pt x="453103" y="350063"/>
                  </a:lnTo>
                  <a:lnTo>
                    <a:pt x="453066" y="352442"/>
                  </a:lnTo>
                  <a:lnTo>
                    <a:pt x="451344" y="356974"/>
                  </a:lnTo>
                  <a:lnTo>
                    <a:pt x="447445" y="365337"/>
                  </a:lnTo>
                  <a:lnTo>
                    <a:pt x="443599" y="376704"/>
                  </a:lnTo>
                  <a:lnTo>
                    <a:pt x="441833" y="387166"/>
                  </a:lnTo>
                  <a:lnTo>
                    <a:pt x="439393" y="403456"/>
                  </a:lnTo>
                  <a:lnTo>
                    <a:pt x="439609" y="411227"/>
                  </a:lnTo>
                  <a:lnTo>
                    <a:pt x="440041" y="419645"/>
                  </a:lnTo>
                  <a:lnTo>
                    <a:pt x="443710" y="429143"/>
                  </a:lnTo>
                  <a:lnTo>
                    <a:pt x="447380" y="436698"/>
                  </a:lnTo>
                  <a:lnTo>
                    <a:pt x="456053" y="447424"/>
                  </a:lnTo>
                  <a:lnTo>
                    <a:pt x="458702" y="452528"/>
                  </a:lnTo>
                  <a:lnTo>
                    <a:pt x="460204" y="457084"/>
                  </a:lnTo>
                  <a:lnTo>
                    <a:pt x="460549" y="462400"/>
                  </a:lnTo>
                  <a:lnTo>
                    <a:pt x="460495" y="469714"/>
                  </a:lnTo>
                  <a:lnTo>
                    <a:pt x="459648" y="480492"/>
                  </a:lnTo>
                  <a:lnTo>
                    <a:pt x="461416" y="490672"/>
                  </a:lnTo>
                  <a:lnTo>
                    <a:pt x="462378" y="495529"/>
                  </a:lnTo>
                  <a:lnTo>
                    <a:pt x="464704" y="499611"/>
                  </a:lnTo>
                  <a:lnTo>
                    <a:pt x="466698" y="503111"/>
                  </a:lnTo>
                  <a:lnTo>
                    <a:pt x="470587" y="506762"/>
                  </a:lnTo>
                  <a:lnTo>
                    <a:pt x="474569" y="519387"/>
                  </a:lnTo>
                  <a:lnTo>
                    <a:pt x="475239" y="530110"/>
                  </a:lnTo>
                  <a:lnTo>
                    <a:pt x="475239" y="543515"/>
                  </a:lnTo>
                  <a:lnTo>
                    <a:pt x="473899" y="550881"/>
                  </a:lnTo>
                  <a:lnTo>
                    <a:pt x="466251" y="553397"/>
                  </a:lnTo>
                  <a:lnTo>
                    <a:pt x="457884" y="553409"/>
                  </a:lnTo>
                  <a:lnTo>
                    <a:pt x="450636" y="557743"/>
                  </a:lnTo>
                  <a:lnTo>
                    <a:pt x="449350" y="565435"/>
                  </a:lnTo>
                  <a:lnTo>
                    <a:pt x="450601" y="572914"/>
                  </a:lnTo>
                  <a:lnTo>
                    <a:pt x="454140" y="582261"/>
                  </a:lnTo>
                  <a:lnTo>
                    <a:pt x="457549" y="588524"/>
                  </a:lnTo>
                  <a:lnTo>
                    <a:pt x="461500" y="597507"/>
                  </a:lnTo>
                  <a:lnTo>
                    <a:pt x="461500" y="606890"/>
                  </a:lnTo>
                  <a:lnTo>
                    <a:pt x="458150" y="618953"/>
                  </a:lnTo>
                  <a:lnTo>
                    <a:pt x="455469" y="628339"/>
                  </a:lnTo>
                  <a:lnTo>
                    <a:pt x="448767" y="649779"/>
                  </a:lnTo>
                  <a:lnTo>
                    <a:pt x="443405" y="664527"/>
                  </a:lnTo>
                  <a:lnTo>
                    <a:pt x="441395" y="668549"/>
                  </a:lnTo>
                  <a:lnTo>
                    <a:pt x="438714" y="675247"/>
                  </a:lnTo>
                  <a:lnTo>
                    <a:pt x="434938" y="687926"/>
                  </a:lnTo>
                  <a:lnTo>
                    <a:pt x="436350" y="696806"/>
                  </a:lnTo>
                  <a:lnTo>
                    <a:pt x="437123" y="704020"/>
                  </a:lnTo>
                  <a:lnTo>
                    <a:pt x="436093" y="713039"/>
                  </a:lnTo>
                  <a:lnTo>
                    <a:pt x="435320" y="719740"/>
                  </a:lnTo>
                  <a:lnTo>
                    <a:pt x="435319" y="727213"/>
                  </a:lnTo>
                  <a:lnTo>
                    <a:pt x="436093" y="732368"/>
                  </a:lnTo>
                  <a:lnTo>
                    <a:pt x="435062" y="737006"/>
                  </a:lnTo>
                  <a:lnTo>
                    <a:pt x="432485" y="740612"/>
                  </a:lnTo>
                  <a:lnTo>
                    <a:pt x="429824" y="746648"/>
                  </a:lnTo>
                  <a:lnTo>
                    <a:pt x="429565" y="750497"/>
                  </a:lnTo>
                  <a:lnTo>
                    <a:pt x="426547" y="753862"/>
                  </a:lnTo>
                  <a:lnTo>
                    <a:pt x="423984" y="757848"/>
                  </a:lnTo>
                  <a:lnTo>
                    <a:pt x="424492" y="761778"/>
                  </a:lnTo>
                  <a:lnTo>
                    <a:pt x="427464" y="764804"/>
                  </a:lnTo>
                  <a:lnTo>
                    <a:pt x="429526" y="766283"/>
                  </a:lnTo>
                  <a:lnTo>
                    <a:pt x="434320" y="772098"/>
                  </a:lnTo>
                  <a:lnTo>
                    <a:pt x="438577" y="777754"/>
                  </a:lnTo>
                  <a:lnTo>
                    <a:pt x="440234" y="782155"/>
                  </a:lnTo>
                  <a:lnTo>
                    <a:pt x="443450" y="790133"/>
                  </a:lnTo>
                  <a:lnTo>
                    <a:pt x="448119" y="797134"/>
                  </a:lnTo>
                  <a:lnTo>
                    <a:pt x="451231" y="803359"/>
                  </a:lnTo>
                  <a:lnTo>
                    <a:pt x="457456" y="810363"/>
                  </a:lnTo>
                  <a:lnTo>
                    <a:pt x="466016" y="811918"/>
                  </a:lnTo>
                  <a:lnTo>
                    <a:pt x="472240" y="811918"/>
                  </a:lnTo>
                  <a:lnTo>
                    <a:pt x="476909" y="813477"/>
                  </a:lnTo>
                  <a:lnTo>
                    <a:pt x="483252" y="820154"/>
                  </a:lnTo>
                  <a:lnTo>
                    <a:pt x="499175" y="826208"/>
                  </a:lnTo>
                  <a:lnTo>
                    <a:pt x="505082" y="826870"/>
                  </a:lnTo>
                  <a:lnTo>
                    <a:pt x="513503" y="830017"/>
                  </a:lnTo>
                  <a:lnTo>
                    <a:pt x="519387" y="833760"/>
                  </a:lnTo>
                  <a:lnTo>
                    <a:pt x="524185" y="838957"/>
                  </a:lnTo>
                  <a:lnTo>
                    <a:pt x="529344" y="847238"/>
                  </a:lnTo>
                  <a:lnTo>
                    <a:pt x="532068" y="852803"/>
                  </a:lnTo>
                  <a:lnTo>
                    <a:pt x="535044" y="865533"/>
                  </a:lnTo>
                  <a:lnTo>
                    <a:pt x="538312" y="870026"/>
                  </a:lnTo>
                  <a:lnTo>
                    <a:pt x="526319" y="869942"/>
                  </a:lnTo>
                  <a:lnTo>
                    <a:pt x="513092" y="867609"/>
                  </a:lnTo>
                  <a:lnTo>
                    <a:pt x="499085" y="866053"/>
                  </a:lnTo>
                  <a:lnTo>
                    <a:pt x="488970" y="869166"/>
                  </a:lnTo>
                  <a:lnTo>
                    <a:pt x="481967" y="876169"/>
                  </a:lnTo>
                  <a:lnTo>
                    <a:pt x="475742" y="891731"/>
                  </a:lnTo>
                  <a:lnTo>
                    <a:pt x="471073" y="912739"/>
                  </a:lnTo>
                  <a:lnTo>
                    <a:pt x="469517" y="932192"/>
                  </a:lnTo>
                  <a:lnTo>
                    <a:pt x="468739" y="950088"/>
                  </a:lnTo>
                  <a:lnTo>
                    <a:pt x="467183" y="960981"/>
                  </a:lnTo>
                  <a:lnTo>
                    <a:pt x="457845" y="969541"/>
                  </a:lnTo>
                  <a:lnTo>
                    <a:pt x="443274" y="974252"/>
                  </a:lnTo>
                  <a:lnTo>
                    <a:pt x="423995" y="975565"/>
                  </a:lnTo>
                  <a:lnTo>
                    <a:pt x="416905" y="979283"/>
                  </a:lnTo>
                  <a:lnTo>
                    <a:pt x="410341" y="984547"/>
                  </a:lnTo>
                  <a:lnTo>
                    <a:pt x="409614" y="985659"/>
                  </a:lnTo>
                  <a:lnTo>
                    <a:pt x="401487" y="991066"/>
                  </a:lnTo>
                  <a:lnTo>
                    <a:pt x="397371" y="1004559"/>
                  </a:lnTo>
                  <a:lnTo>
                    <a:pt x="395018" y="1022087"/>
                  </a:lnTo>
                  <a:lnTo>
                    <a:pt x="395703" y="1033335"/>
                  </a:lnTo>
                  <a:lnTo>
                    <a:pt x="394553" y="1054043"/>
                  </a:lnTo>
                  <a:lnTo>
                    <a:pt x="393598" y="1068976"/>
                  </a:lnTo>
                  <a:lnTo>
                    <a:pt x="391907" y="1079745"/>
                  </a:lnTo>
                  <a:lnTo>
                    <a:pt x="390201" y="1092591"/>
                  </a:lnTo>
                  <a:lnTo>
                    <a:pt x="389437" y="1095404"/>
                  </a:lnTo>
                  <a:lnTo>
                    <a:pt x="385150" y="1099657"/>
                  </a:lnTo>
                  <a:lnTo>
                    <a:pt x="381220" y="1101789"/>
                  </a:lnTo>
                  <a:lnTo>
                    <a:pt x="377131" y="1106161"/>
                  </a:lnTo>
                  <a:lnTo>
                    <a:pt x="372037" y="1110337"/>
                  </a:lnTo>
                  <a:lnTo>
                    <a:pt x="368275" y="1112925"/>
                  </a:lnTo>
                  <a:lnTo>
                    <a:pt x="363060" y="1118108"/>
                  </a:lnTo>
                  <a:lnTo>
                    <a:pt x="358732" y="1124572"/>
                  </a:lnTo>
                  <a:lnTo>
                    <a:pt x="355667" y="1129685"/>
                  </a:lnTo>
                  <a:lnTo>
                    <a:pt x="353188" y="1133852"/>
                  </a:lnTo>
                  <a:lnTo>
                    <a:pt x="351116" y="1136389"/>
                  </a:lnTo>
                  <a:lnTo>
                    <a:pt x="346391" y="1143020"/>
                  </a:lnTo>
                  <a:lnTo>
                    <a:pt x="340903" y="1150562"/>
                  </a:lnTo>
                  <a:lnTo>
                    <a:pt x="339531" y="1158795"/>
                  </a:lnTo>
                  <a:lnTo>
                    <a:pt x="337473" y="1165657"/>
                  </a:lnTo>
                  <a:lnTo>
                    <a:pt x="331985" y="1175948"/>
                  </a:lnTo>
                  <a:lnTo>
                    <a:pt x="325125" y="1184864"/>
                  </a:lnTo>
                  <a:lnTo>
                    <a:pt x="321695" y="1189667"/>
                  </a:lnTo>
                  <a:lnTo>
                    <a:pt x="317579" y="1202015"/>
                  </a:lnTo>
                  <a:lnTo>
                    <a:pt x="314148" y="1211617"/>
                  </a:lnTo>
                  <a:lnTo>
                    <a:pt x="310032" y="1217109"/>
                  </a:lnTo>
                  <a:lnTo>
                    <a:pt x="303858" y="1229457"/>
                  </a:lnTo>
                  <a:lnTo>
                    <a:pt x="297344" y="1242595"/>
                  </a:lnTo>
                  <a:lnTo>
                    <a:pt x="292347" y="1248643"/>
                  </a:lnTo>
                  <a:lnTo>
                    <a:pt x="288139" y="1254430"/>
                  </a:lnTo>
                  <a:lnTo>
                    <a:pt x="284983" y="1259163"/>
                  </a:lnTo>
                  <a:lnTo>
                    <a:pt x="279848" y="1267872"/>
                  </a:lnTo>
                  <a:lnTo>
                    <a:pt x="271616" y="1276790"/>
                  </a:lnTo>
                  <a:lnTo>
                    <a:pt x="268186" y="1283649"/>
                  </a:lnTo>
                  <a:lnTo>
                    <a:pt x="264069" y="1296684"/>
                  </a:lnTo>
                  <a:lnTo>
                    <a:pt x="253093" y="1305603"/>
                  </a:lnTo>
                  <a:lnTo>
                    <a:pt x="242668" y="1314124"/>
                  </a:lnTo>
                  <a:lnTo>
                    <a:pt x="239953" y="1318145"/>
                  </a:lnTo>
                  <a:lnTo>
                    <a:pt x="234349" y="1325575"/>
                  </a:lnTo>
                  <a:lnTo>
                    <a:pt x="231626" y="1329366"/>
                  </a:lnTo>
                  <a:lnTo>
                    <a:pt x="227246" y="1334212"/>
                  </a:lnTo>
                  <a:lnTo>
                    <a:pt x="221876" y="1337009"/>
                  </a:lnTo>
                  <a:lnTo>
                    <a:pt x="218265" y="1339516"/>
                  </a:lnTo>
                  <a:lnTo>
                    <a:pt x="213433" y="1342295"/>
                  </a:lnTo>
                  <a:lnTo>
                    <a:pt x="210366" y="1344938"/>
                  </a:lnTo>
                  <a:lnTo>
                    <a:pt x="207593" y="1347186"/>
                  </a:lnTo>
                  <a:lnTo>
                    <a:pt x="206872" y="1353055"/>
                  </a:lnTo>
                  <a:lnTo>
                    <a:pt x="207398" y="1358316"/>
                  </a:lnTo>
                  <a:lnTo>
                    <a:pt x="208449" y="1360418"/>
                  </a:lnTo>
                  <a:lnTo>
                    <a:pt x="208364" y="1370166"/>
                  </a:lnTo>
                  <a:lnTo>
                    <a:pt x="209271" y="1374701"/>
                  </a:lnTo>
                  <a:lnTo>
                    <a:pt x="208363" y="1382410"/>
                  </a:lnTo>
                  <a:lnTo>
                    <a:pt x="206549" y="1386946"/>
                  </a:lnTo>
                  <a:lnTo>
                    <a:pt x="204735" y="1391029"/>
                  </a:lnTo>
                  <a:lnTo>
                    <a:pt x="202013" y="1396020"/>
                  </a:lnTo>
                  <a:lnTo>
                    <a:pt x="199292" y="1403726"/>
                  </a:lnTo>
                  <a:lnTo>
                    <a:pt x="198385" y="1409625"/>
                  </a:lnTo>
                  <a:lnTo>
                    <a:pt x="197477" y="1414160"/>
                  </a:lnTo>
                  <a:lnTo>
                    <a:pt x="195663" y="1420057"/>
                  </a:lnTo>
                  <a:lnTo>
                    <a:pt x="193395" y="1425500"/>
                  </a:lnTo>
                  <a:lnTo>
                    <a:pt x="186659" y="1436873"/>
                  </a:lnTo>
                  <a:lnTo>
                    <a:pt x="185450" y="1439920"/>
                  </a:lnTo>
                  <a:lnTo>
                    <a:pt x="179334" y="1445005"/>
                  </a:lnTo>
                  <a:lnTo>
                    <a:pt x="173438" y="1452262"/>
                  </a:lnTo>
                  <a:lnTo>
                    <a:pt x="169810" y="1455892"/>
                  </a:lnTo>
                  <a:lnTo>
                    <a:pt x="164820" y="1460877"/>
                  </a:lnTo>
                  <a:lnTo>
                    <a:pt x="159377" y="1466776"/>
                  </a:lnTo>
                  <a:lnTo>
                    <a:pt x="150554" y="1480923"/>
                  </a:lnTo>
                  <a:lnTo>
                    <a:pt x="147928" y="1482937"/>
                  </a:lnTo>
                  <a:lnTo>
                    <a:pt x="145750" y="1484547"/>
                  </a:lnTo>
                  <a:lnTo>
                    <a:pt x="143726" y="1486157"/>
                  </a:lnTo>
                  <a:lnTo>
                    <a:pt x="141793" y="1488225"/>
                  </a:lnTo>
                  <a:lnTo>
                    <a:pt x="138335" y="1487727"/>
                  </a:lnTo>
                  <a:lnTo>
                    <a:pt x="138399" y="1487293"/>
                  </a:lnTo>
                  <a:lnTo>
                    <a:pt x="138458" y="1486212"/>
                  </a:lnTo>
                  <a:lnTo>
                    <a:pt x="138521" y="1485398"/>
                  </a:lnTo>
                  <a:lnTo>
                    <a:pt x="138702" y="1484735"/>
                  </a:lnTo>
                  <a:lnTo>
                    <a:pt x="139081" y="1484383"/>
                  </a:lnTo>
                  <a:lnTo>
                    <a:pt x="139848" y="1484097"/>
                  </a:lnTo>
                  <a:lnTo>
                    <a:pt x="140587" y="1484431"/>
                  </a:lnTo>
                  <a:lnTo>
                    <a:pt x="140786" y="1484735"/>
                  </a:lnTo>
                  <a:lnTo>
                    <a:pt x="141168" y="1484535"/>
                  </a:lnTo>
                  <a:lnTo>
                    <a:pt x="141510" y="1484261"/>
                  </a:lnTo>
                  <a:lnTo>
                    <a:pt x="141735" y="1483830"/>
                  </a:lnTo>
                  <a:lnTo>
                    <a:pt x="142081" y="1483744"/>
                  </a:lnTo>
                  <a:lnTo>
                    <a:pt x="142649" y="1483156"/>
                  </a:lnTo>
                  <a:lnTo>
                    <a:pt x="142718" y="1482693"/>
                  </a:lnTo>
                  <a:lnTo>
                    <a:pt x="142324" y="1482238"/>
                  </a:lnTo>
                  <a:lnTo>
                    <a:pt x="142048" y="1481892"/>
                  </a:lnTo>
                  <a:lnTo>
                    <a:pt x="142040" y="1481467"/>
                  </a:lnTo>
                  <a:lnTo>
                    <a:pt x="142607" y="1480805"/>
                  </a:lnTo>
                  <a:lnTo>
                    <a:pt x="143426" y="1479085"/>
                  </a:lnTo>
                  <a:lnTo>
                    <a:pt x="143756" y="1478077"/>
                  </a:lnTo>
                  <a:lnTo>
                    <a:pt x="143825" y="1477651"/>
                  </a:lnTo>
                  <a:lnTo>
                    <a:pt x="143813" y="1476952"/>
                  </a:lnTo>
                  <a:lnTo>
                    <a:pt x="143884" y="1476606"/>
                  </a:lnTo>
                  <a:lnTo>
                    <a:pt x="143836" y="1476065"/>
                  </a:lnTo>
                  <a:lnTo>
                    <a:pt x="143590" y="1475257"/>
                  </a:lnTo>
                  <a:lnTo>
                    <a:pt x="143503" y="1474722"/>
                  </a:lnTo>
                  <a:lnTo>
                    <a:pt x="143409" y="1473757"/>
                  </a:lnTo>
                  <a:lnTo>
                    <a:pt x="143387" y="1472481"/>
                  </a:lnTo>
                  <a:lnTo>
                    <a:pt x="143524" y="1471473"/>
                  </a:lnTo>
                  <a:lnTo>
                    <a:pt x="143708" y="1470968"/>
                  </a:lnTo>
                  <a:lnTo>
                    <a:pt x="143814" y="1470464"/>
                  </a:lnTo>
                  <a:lnTo>
                    <a:pt x="143917" y="1469729"/>
                  </a:lnTo>
                  <a:lnTo>
                    <a:pt x="143947" y="1469267"/>
                  </a:lnTo>
                  <a:lnTo>
                    <a:pt x="144134" y="1468872"/>
                  </a:lnTo>
                  <a:lnTo>
                    <a:pt x="144515" y="1468599"/>
                  </a:lnTo>
                  <a:lnTo>
                    <a:pt x="144897" y="1468356"/>
                  </a:lnTo>
                  <a:lnTo>
                    <a:pt x="145316" y="1468040"/>
                  </a:lnTo>
                  <a:lnTo>
                    <a:pt x="145465" y="1467767"/>
                  </a:lnTo>
                  <a:lnTo>
                    <a:pt x="145530" y="1467031"/>
                  </a:lnTo>
                  <a:lnTo>
                    <a:pt x="145553" y="1466181"/>
                  </a:lnTo>
                  <a:lnTo>
                    <a:pt x="145541" y="1465488"/>
                  </a:lnTo>
                  <a:lnTo>
                    <a:pt x="145714" y="1464364"/>
                  </a:lnTo>
                  <a:lnTo>
                    <a:pt x="145953" y="1462584"/>
                  </a:lnTo>
                  <a:lnTo>
                    <a:pt x="146086" y="1461345"/>
                  </a:lnTo>
                  <a:lnTo>
                    <a:pt x="146056" y="1459722"/>
                  </a:lnTo>
                  <a:lnTo>
                    <a:pt x="146039" y="1458720"/>
                  </a:lnTo>
                  <a:lnTo>
                    <a:pt x="145952" y="1458179"/>
                  </a:lnTo>
                  <a:lnTo>
                    <a:pt x="145701" y="1457025"/>
                  </a:lnTo>
                  <a:lnTo>
                    <a:pt x="145533" y="1456296"/>
                  </a:lnTo>
                  <a:lnTo>
                    <a:pt x="145526" y="1455944"/>
                  </a:lnTo>
                  <a:lnTo>
                    <a:pt x="145473" y="1455099"/>
                  </a:lnTo>
                  <a:lnTo>
                    <a:pt x="145310" y="1454595"/>
                  </a:lnTo>
                  <a:lnTo>
                    <a:pt x="144881" y="1454334"/>
                  </a:lnTo>
                  <a:lnTo>
                    <a:pt x="144180" y="1454000"/>
                  </a:lnTo>
                  <a:lnTo>
                    <a:pt x="143979" y="1453501"/>
                  </a:lnTo>
                  <a:lnTo>
                    <a:pt x="143891" y="1452924"/>
                  </a:lnTo>
                  <a:lnTo>
                    <a:pt x="143576" y="1452542"/>
                  </a:lnTo>
                  <a:lnTo>
                    <a:pt x="143021" y="1451740"/>
                  </a:lnTo>
                  <a:lnTo>
                    <a:pt x="142780" y="1451242"/>
                  </a:lnTo>
                  <a:lnTo>
                    <a:pt x="142765" y="1450318"/>
                  </a:lnTo>
                  <a:lnTo>
                    <a:pt x="142749" y="1449431"/>
                  </a:lnTo>
                  <a:lnTo>
                    <a:pt x="142732" y="1448465"/>
                  </a:lnTo>
                  <a:lnTo>
                    <a:pt x="143030" y="1447876"/>
                  </a:lnTo>
                  <a:lnTo>
                    <a:pt x="143294" y="1447523"/>
                  </a:lnTo>
                  <a:lnTo>
                    <a:pt x="143521" y="1447250"/>
                  </a:lnTo>
                  <a:lnTo>
                    <a:pt x="143626" y="1446667"/>
                  </a:lnTo>
                  <a:lnTo>
                    <a:pt x="143693" y="1446090"/>
                  </a:lnTo>
                  <a:lnTo>
                    <a:pt x="143951" y="1445391"/>
                  </a:lnTo>
                  <a:lnTo>
                    <a:pt x="144295" y="1445190"/>
                  </a:lnTo>
                  <a:lnTo>
                    <a:pt x="144904" y="1444716"/>
                  </a:lnTo>
                  <a:lnTo>
                    <a:pt x="144973" y="1444212"/>
                  </a:lnTo>
                  <a:lnTo>
                    <a:pt x="144963" y="1443708"/>
                  </a:lnTo>
                  <a:lnTo>
                    <a:pt x="144722" y="1443173"/>
                  </a:lnTo>
                  <a:lnTo>
                    <a:pt x="144678" y="1442864"/>
                  </a:lnTo>
                  <a:lnTo>
                    <a:pt x="144750" y="1442553"/>
                  </a:lnTo>
                  <a:lnTo>
                    <a:pt x="144932" y="1441934"/>
                  </a:lnTo>
                  <a:lnTo>
                    <a:pt x="144923" y="1441393"/>
                  </a:lnTo>
                  <a:lnTo>
                    <a:pt x="144914" y="1440926"/>
                  </a:lnTo>
                  <a:lnTo>
                    <a:pt x="145219" y="1440652"/>
                  </a:lnTo>
                  <a:lnTo>
                    <a:pt x="145483" y="1440379"/>
                  </a:lnTo>
                  <a:lnTo>
                    <a:pt x="145008" y="1439692"/>
                  </a:lnTo>
                  <a:lnTo>
                    <a:pt x="144694" y="1439388"/>
                  </a:lnTo>
                  <a:lnTo>
                    <a:pt x="144104" y="1438738"/>
                  </a:lnTo>
                  <a:lnTo>
                    <a:pt x="143711" y="1438362"/>
                  </a:lnTo>
                  <a:lnTo>
                    <a:pt x="143201" y="1437827"/>
                  </a:lnTo>
                  <a:lnTo>
                    <a:pt x="142734" y="1437681"/>
                  </a:lnTo>
                  <a:lnTo>
                    <a:pt x="142421" y="1437420"/>
                  </a:lnTo>
                  <a:lnTo>
                    <a:pt x="142337" y="1437037"/>
                  </a:lnTo>
                  <a:lnTo>
                    <a:pt x="142317" y="1435913"/>
                  </a:lnTo>
                  <a:lnTo>
                    <a:pt x="142029" y="1434874"/>
                  </a:lnTo>
                  <a:lnTo>
                    <a:pt x="141826" y="1434340"/>
                  </a:lnTo>
                  <a:lnTo>
                    <a:pt x="141472" y="1433957"/>
                  </a:lnTo>
                  <a:lnTo>
                    <a:pt x="141195" y="1433538"/>
                  </a:lnTo>
                  <a:lnTo>
                    <a:pt x="141189" y="1433228"/>
                  </a:lnTo>
                  <a:lnTo>
                    <a:pt x="141143" y="1432809"/>
                  </a:lnTo>
                  <a:lnTo>
                    <a:pt x="141133" y="1432189"/>
                  </a:lnTo>
                  <a:lnTo>
                    <a:pt x="141004" y="1431496"/>
                  </a:lnTo>
                  <a:lnTo>
                    <a:pt x="140601" y="1430537"/>
                  </a:lnTo>
                  <a:lnTo>
                    <a:pt x="140205" y="1429965"/>
                  </a:lnTo>
                  <a:lnTo>
                    <a:pt x="139932" y="1429777"/>
                  </a:lnTo>
                  <a:lnTo>
                    <a:pt x="139508" y="1429783"/>
                  </a:lnTo>
                  <a:lnTo>
                    <a:pt x="139123" y="1429868"/>
                  </a:lnTo>
                  <a:lnTo>
                    <a:pt x="138813" y="1429795"/>
                  </a:lnTo>
                  <a:lnTo>
                    <a:pt x="138802" y="1429182"/>
                  </a:lnTo>
                  <a:lnTo>
                    <a:pt x="138871" y="1428677"/>
                  </a:lnTo>
                  <a:lnTo>
                    <a:pt x="138746" y="1428216"/>
                  </a:lnTo>
                  <a:lnTo>
                    <a:pt x="138355" y="1427912"/>
                  </a:lnTo>
                  <a:lnTo>
                    <a:pt x="138117" y="1427530"/>
                  </a:lnTo>
                  <a:lnTo>
                    <a:pt x="137490" y="1427001"/>
                  </a:lnTo>
                  <a:lnTo>
                    <a:pt x="137207" y="1426308"/>
                  </a:lnTo>
                  <a:lnTo>
                    <a:pt x="137314" y="1425804"/>
                  </a:lnTo>
                  <a:lnTo>
                    <a:pt x="137889" y="1425524"/>
                  </a:lnTo>
                  <a:lnTo>
                    <a:pt x="138268" y="1425172"/>
                  </a:lnTo>
                  <a:lnTo>
                    <a:pt x="138642" y="1424467"/>
                  </a:lnTo>
                  <a:lnTo>
                    <a:pt x="138703" y="1423581"/>
                  </a:lnTo>
                  <a:lnTo>
                    <a:pt x="138685" y="1422499"/>
                  </a:lnTo>
                  <a:lnTo>
                    <a:pt x="138670" y="1421685"/>
                  </a:lnTo>
                  <a:lnTo>
                    <a:pt x="139316" y="1421095"/>
                  </a:lnTo>
                  <a:lnTo>
                    <a:pt x="139542" y="1420822"/>
                  </a:lnTo>
                  <a:lnTo>
                    <a:pt x="139886" y="1420585"/>
                  </a:lnTo>
                  <a:lnTo>
                    <a:pt x="140112" y="1420269"/>
                  </a:lnTo>
                  <a:lnTo>
                    <a:pt x="140181" y="1419844"/>
                  </a:lnTo>
                  <a:lnTo>
                    <a:pt x="140171" y="1419261"/>
                  </a:lnTo>
                  <a:lnTo>
                    <a:pt x="140398" y="1418988"/>
                  </a:lnTo>
                  <a:lnTo>
                    <a:pt x="140701" y="1418635"/>
                  </a:lnTo>
                  <a:lnTo>
                    <a:pt x="140693" y="1418210"/>
                  </a:lnTo>
                  <a:lnTo>
                    <a:pt x="140414" y="1417711"/>
                  </a:lnTo>
                  <a:lnTo>
                    <a:pt x="139939" y="1417104"/>
                  </a:lnTo>
                  <a:lnTo>
                    <a:pt x="139573" y="1416029"/>
                  </a:lnTo>
                  <a:lnTo>
                    <a:pt x="139560" y="1415257"/>
                  </a:lnTo>
                  <a:lnTo>
                    <a:pt x="139316" y="1414528"/>
                  </a:lnTo>
                  <a:lnTo>
                    <a:pt x="138993" y="1413762"/>
                  </a:lnTo>
                  <a:lnTo>
                    <a:pt x="138907" y="1413259"/>
                  </a:lnTo>
                  <a:lnTo>
                    <a:pt x="139050" y="1412602"/>
                  </a:lnTo>
                  <a:lnTo>
                    <a:pt x="139376" y="1411399"/>
                  </a:lnTo>
                  <a:lnTo>
                    <a:pt x="139444" y="1410852"/>
                  </a:lnTo>
                  <a:lnTo>
                    <a:pt x="139209" y="1410628"/>
                  </a:lnTo>
                  <a:lnTo>
                    <a:pt x="138821" y="1410555"/>
                  </a:lnTo>
                  <a:lnTo>
                    <a:pt x="138442" y="1410949"/>
                  </a:lnTo>
                  <a:lnTo>
                    <a:pt x="138121" y="1410263"/>
                  </a:lnTo>
                  <a:lnTo>
                    <a:pt x="137809" y="1410075"/>
                  </a:lnTo>
                  <a:lnTo>
                    <a:pt x="137419" y="1409850"/>
                  </a:lnTo>
                  <a:lnTo>
                    <a:pt x="137019" y="1409042"/>
                  </a:lnTo>
                  <a:lnTo>
                    <a:pt x="136816" y="1408508"/>
                  </a:lnTo>
                  <a:lnTo>
                    <a:pt x="136340" y="1407742"/>
                  </a:lnTo>
                  <a:lnTo>
                    <a:pt x="135906" y="1407250"/>
                  </a:lnTo>
                  <a:lnTo>
                    <a:pt x="135197" y="1406448"/>
                  </a:lnTo>
                  <a:lnTo>
                    <a:pt x="135036" y="1406028"/>
                  </a:lnTo>
                  <a:lnTo>
                    <a:pt x="134868" y="1405257"/>
                  </a:lnTo>
                  <a:lnTo>
                    <a:pt x="134533" y="1403799"/>
                  </a:lnTo>
                  <a:lnTo>
                    <a:pt x="134022" y="1403264"/>
                  </a:lnTo>
                  <a:lnTo>
                    <a:pt x="133748" y="1403040"/>
                  </a:lnTo>
                  <a:lnTo>
                    <a:pt x="133435" y="1402815"/>
                  </a:lnTo>
                  <a:lnTo>
                    <a:pt x="133045" y="1402547"/>
                  </a:lnTo>
                  <a:lnTo>
                    <a:pt x="132456" y="1401983"/>
                  </a:lnTo>
                  <a:lnTo>
                    <a:pt x="132366" y="1401248"/>
                  </a:lnTo>
                  <a:lnTo>
                    <a:pt x="132228" y="1400014"/>
                  </a:lnTo>
                  <a:lnTo>
                    <a:pt x="131980" y="1399090"/>
                  </a:lnTo>
                  <a:lnTo>
                    <a:pt x="131579" y="1398210"/>
                  </a:lnTo>
                  <a:lnTo>
                    <a:pt x="131181" y="1397523"/>
                  </a:lnTo>
                  <a:lnTo>
                    <a:pt x="130941" y="1397061"/>
                  </a:lnTo>
                  <a:lnTo>
                    <a:pt x="130629" y="1396836"/>
                  </a:lnTo>
                  <a:lnTo>
                    <a:pt x="130243" y="1396843"/>
                  </a:lnTo>
                  <a:lnTo>
                    <a:pt x="129819" y="1396891"/>
                  </a:lnTo>
                  <a:lnTo>
                    <a:pt x="129075" y="1396284"/>
                  </a:lnTo>
                  <a:lnTo>
                    <a:pt x="128794" y="1395670"/>
                  </a:lnTo>
                  <a:lnTo>
                    <a:pt x="128508" y="1394753"/>
                  </a:lnTo>
                  <a:lnTo>
                    <a:pt x="128489" y="1393744"/>
                  </a:lnTo>
                  <a:lnTo>
                    <a:pt x="128122" y="1392596"/>
                  </a:lnTo>
                  <a:lnTo>
                    <a:pt x="127767" y="1392134"/>
                  </a:lnTo>
                  <a:lnTo>
                    <a:pt x="127181" y="1391721"/>
                  </a:lnTo>
                  <a:lnTo>
                    <a:pt x="126442" y="1391430"/>
                  </a:lnTo>
                  <a:lnTo>
                    <a:pt x="126017" y="1391436"/>
                  </a:lnTo>
                  <a:lnTo>
                    <a:pt x="125516" y="1391441"/>
                  </a:lnTo>
                  <a:lnTo>
                    <a:pt x="124891" y="1390992"/>
                  </a:lnTo>
                  <a:lnTo>
                    <a:pt x="124688" y="1390415"/>
                  </a:lnTo>
                  <a:lnTo>
                    <a:pt x="124519" y="1389606"/>
                  </a:lnTo>
                  <a:lnTo>
                    <a:pt x="124352" y="1388877"/>
                  </a:lnTo>
                  <a:lnTo>
                    <a:pt x="123950" y="1388033"/>
                  </a:lnTo>
                  <a:lnTo>
                    <a:pt x="123445" y="1387772"/>
                  </a:lnTo>
                  <a:lnTo>
                    <a:pt x="122940" y="1387626"/>
                  </a:lnTo>
                  <a:lnTo>
                    <a:pt x="122471" y="1387286"/>
                  </a:lnTo>
                  <a:lnTo>
                    <a:pt x="121265" y="1386769"/>
                  </a:lnTo>
                  <a:lnTo>
                    <a:pt x="119861" y="1385907"/>
                  </a:lnTo>
                  <a:lnTo>
                    <a:pt x="118100" y="1384546"/>
                  </a:lnTo>
                  <a:lnTo>
                    <a:pt x="116296" y="1382918"/>
                  </a:lnTo>
                  <a:lnTo>
                    <a:pt x="114294" y="1381022"/>
                  </a:lnTo>
                  <a:lnTo>
                    <a:pt x="112612" y="1379777"/>
                  </a:lnTo>
                  <a:lnTo>
                    <a:pt x="109538" y="1378331"/>
                  </a:lnTo>
                  <a:lnTo>
                    <a:pt x="107469" y="1377012"/>
                  </a:lnTo>
                  <a:lnTo>
                    <a:pt x="105590" y="1375499"/>
                  </a:lnTo>
                  <a:lnTo>
                    <a:pt x="103708" y="1373878"/>
                  </a:lnTo>
                  <a:lnTo>
                    <a:pt x="102184" y="1372741"/>
                  </a:lnTo>
                  <a:lnTo>
                    <a:pt x="100854" y="1371800"/>
                  </a:lnTo>
                  <a:lnTo>
                    <a:pt x="99607" y="1371089"/>
                  </a:lnTo>
                  <a:lnTo>
                    <a:pt x="98206" y="1370421"/>
                  </a:lnTo>
                  <a:lnTo>
                    <a:pt x="96766" y="1369716"/>
                  </a:lnTo>
                  <a:lnTo>
                    <a:pt x="95754" y="1369230"/>
                  </a:lnTo>
                  <a:lnTo>
                    <a:pt x="95246" y="1368890"/>
                  </a:lnTo>
                  <a:lnTo>
                    <a:pt x="94354" y="1368634"/>
                  </a:lnTo>
                  <a:lnTo>
                    <a:pt x="92493" y="1368167"/>
                  </a:lnTo>
                  <a:lnTo>
                    <a:pt x="90165" y="1367474"/>
                  </a:lnTo>
                  <a:lnTo>
                    <a:pt x="87715" y="1366399"/>
                  </a:lnTo>
                  <a:lnTo>
                    <a:pt x="85263" y="1365287"/>
                  </a:lnTo>
                  <a:lnTo>
                    <a:pt x="82625" y="1364485"/>
                  </a:lnTo>
                  <a:lnTo>
                    <a:pt x="80305" y="1364254"/>
                  </a:lnTo>
                  <a:lnTo>
                    <a:pt x="78339" y="1364370"/>
                  </a:lnTo>
                  <a:lnTo>
                    <a:pt x="76686" y="1364746"/>
                  </a:lnTo>
                  <a:lnTo>
                    <a:pt x="75457" y="1365081"/>
                  </a:lnTo>
                  <a:lnTo>
                    <a:pt x="73346" y="1365773"/>
                  </a:lnTo>
                  <a:lnTo>
                    <a:pt x="71852" y="1366381"/>
                  </a:lnTo>
                  <a:lnTo>
                    <a:pt x="71316" y="1366624"/>
                  </a:lnTo>
                  <a:lnTo>
                    <a:pt x="71215" y="1367474"/>
                  </a:lnTo>
                  <a:lnTo>
                    <a:pt x="71428" y="1368592"/>
                  </a:lnTo>
                  <a:lnTo>
                    <a:pt x="71329" y="1369558"/>
                  </a:lnTo>
                  <a:lnTo>
                    <a:pt x="70465" y="1370925"/>
                  </a:lnTo>
                  <a:lnTo>
                    <a:pt x="70021" y="1371976"/>
                  </a:lnTo>
                  <a:lnTo>
                    <a:pt x="69770" y="1373063"/>
                  </a:lnTo>
                  <a:lnTo>
                    <a:pt x="69600" y="1374340"/>
                  </a:lnTo>
                  <a:lnTo>
                    <a:pt x="69828" y="1376308"/>
                  </a:lnTo>
                  <a:lnTo>
                    <a:pt x="69940" y="1378355"/>
                  </a:lnTo>
                  <a:lnTo>
                    <a:pt x="69571" y="1381490"/>
                  </a:lnTo>
                  <a:lnTo>
                    <a:pt x="68905" y="1383088"/>
                  </a:lnTo>
                  <a:lnTo>
                    <a:pt x="68388" y="1384449"/>
                  </a:lnTo>
                  <a:lnTo>
                    <a:pt x="68211" y="1385342"/>
                  </a:lnTo>
                  <a:lnTo>
                    <a:pt x="68033" y="1386156"/>
                  </a:lnTo>
                  <a:lnTo>
                    <a:pt x="67850" y="1386739"/>
                  </a:lnTo>
                  <a:lnTo>
                    <a:pt x="67861" y="1387395"/>
                  </a:lnTo>
                  <a:lnTo>
                    <a:pt x="67647" y="1388362"/>
                  </a:lnTo>
                  <a:lnTo>
                    <a:pt x="67268" y="1388757"/>
                  </a:lnTo>
                  <a:lnTo>
                    <a:pt x="66820" y="1389613"/>
                  </a:lnTo>
                  <a:lnTo>
                    <a:pt x="66253" y="1390281"/>
                  </a:lnTo>
                  <a:lnTo>
                    <a:pt x="65261" y="1390956"/>
                  </a:lnTo>
                  <a:lnTo>
                    <a:pt x="64645" y="1391046"/>
                  </a:lnTo>
                  <a:lnTo>
                    <a:pt x="64028" y="1391059"/>
                  </a:lnTo>
                  <a:lnTo>
                    <a:pt x="63678" y="1390907"/>
                  </a:lnTo>
                  <a:lnTo>
                    <a:pt x="63013" y="1390378"/>
                  </a:lnTo>
                  <a:lnTo>
                    <a:pt x="62547" y="1390232"/>
                  </a:lnTo>
                  <a:lnTo>
                    <a:pt x="61436" y="1390718"/>
                  </a:lnTo>
                  <a:lnTo>
                    <a:pt x="60982" y="1391229"/>
                  </a:lnTo>
                  <a:lnTo>
                    <a:pt x="60758" y="1391654"/>
                  </a:lnTo>
                  <a:lnTo>
                    <a:pt x="59816" y="1392948"/>
                  </a:lnTo>
                  <a:lnTo>
                    <a:pt x="59171" y="1393537"/>
                  </a:lnTo>
                  <a:lnTo>
                    <a:pt x="58835" y="1394200"/>
                  </a:lnTo>
                  <a:lnTo>
                    <a:pt x="58731" y="1394862"/>
                  </a:lnTo>
                  <a:lnTo>
                    <a:pt x="58977" y="1395707"/>
                  </a:lnTo>
                  <a:lnTo>
                    <a:pt x="59217" y="1396168"/>
                  </a:lnTo>
                  <a:lnTo>
                    <a:pt x="59491" y="1396429"/>
                  </a:lnTo>
                  <a:lnTo>
                    <a:pt x="59999" y="1396770"/>
                  </a:lnTo>
                  <a:lnTo>
                    <a:pt x="60618" y="1396836"/>
                  </a:lnTo>
                  <a:lnTo>
                    <a:pt x="61085" y="1397062"/>
                  </a:lnTo>
                  <a:lnTo>
                    <a:pt x="61325" y="1397517"/>
                  </a:lnTo>
                  <a:lnTo>
                    <a:pt x="60832" y="1398027"/>
                  </a:lnTo>
                  <a:lnTo>
                    <a:pt x="60487" y="1398148"/>
                  </a:lnTo>
                  <a:lnTo>
                    <a:pt x="60692" y="1398841"/>
                  </a:lnTo>
                  <a:lnTo>
                    <a:pt x="61005" y="1399108"/>
                  </a:lnTo>
                  <a:lnTo>
                    <a:pt x="61320" y="1399449"/>
                  </a:lnTo>
                  <a:lnTo>
                    <a:pt x="61403" y="1399795"/>
                  </a:lnTo>
                  <a:lnTo>
                    <a:pt x="61892" y="1401217"/>
                  </a:lnTo>
                  <a:lnTo>
                    <a:pt x="61994" y="1402644"/>
                  </a:lnTo>
                  <a:lnTo>
                    <a:pt x="61925" y="1403106"/>
                  </a:lnTo>
                  <a:lnTo>
                    <a:pt x="61474" y="1403774"/>
                  </a:lnTo>
                  <a:lnTo>
                    <a:pt x="60943" y="1404328"/>
                  </a:lnTo>
                  <a:lnTo>
                    <a:pt x="60410" y="1404722"/>
                  </a:lnTo>
                  <a:lnTo>
                    <a:pt x="59914" y="1405075"/>
                  </a:lnTo>
                  <a:lnTo>
                    <a:pt x="59728" y="1405470"/>
                  </a:lnTo>
                  <a:lnTo>
                    <a:pt x="59889" y="1405852"/>
                  </a:lnTo>
                  <a:lnTo>
                    <a:pt x="59747" y="1406551"/>
                  </a:lnTo>
                  <a:lnTo>
                    <a:pt x="59411" y="1407213"/>
                  </a:lnTo>
                  <a:lnTo>
                    <a:pt x="58879" y="1407644"/>
                  </a:lnTo>
                  <a:lnTo>
                    <a:pt x="58155" y="1408197"/>
                  </a:lnTo>
                  <a:lnTo>
                    <a:pt x="57819" y="1408866"/>
                  </a:lnTo>
                  <a:lnTo>
                    <a:pt x="57519" y="1409291"/>
                  </a:lnTo>
                  <a:lnTo>
                    <a:pt x="56982" y="1409498"/>
                  </a:lnTo>
                  <a:lnTo>
                    <a:pt x="56329" y="1409661"/>
                  </a:lnTo>
                  <a:lnTo>
                    <a:pt x="56187" y="1410361"/>
                  </a:lnTo>
                  <a:lnTo>
                    <a:pt x="56079" y="1410828"/>
                  </a:lnTo>
                  <a:lnTo>
                    <a:pt x="55778" y="1411259"/>
                  </a:lnTo>
                  <a:lnTo>
                    <a:pt x="54703" y="1411588"/>
                  </a:lnTo>
                  <a:lnTo>
                    <a:pt x="54322" y="1411903"/>
                  </a:lnTo>
                  <a:lnTo>
                    <a:pt x="53643" y="1412723"/>
                  </a:lnTo>
                  <a:lnTo>
                    <a:pt x="52722" y="1413051"/>
                  </a:lnTo>
                  <a:lnTo>
                    <a:pt x="51029" y="1413392"/>
                  </a:lnTo>
                  <a:lnTo>
                    <a:pt x="50381" y="1413786"/>
                  </a:lnTo>
                  <a:lnTo>
                    <a:pt x="50153" y="1414024"/>
                  </a:lnTo>
                  <a:lnTo>
                    <a:pt x="49691" y="1414036"/>
                  </a:lnTo>
                  <a:lnTo>
                    <a:pt x="49299" y="1413732"/>
                  </a:lnTo>
                  <a:lnTo>
                    <a:pt x="49214" y="1413307"/>
                  </a:lnTo>
                  <a:lnTo>
                    <a:pt x="49207" y="1412881"/>
                  </a:lnTo>
                  <a:lnTo>
                    <a:pt x="49192" y="1412073"/>
                  </a:lnTo>
                  <a:lnTo>
                    <a:pt x="49103" y="1411381"/>
                  </a:lnTo>
                  <a:lnTo>
                    <a:pt x="48754" y="1411271"/>
                  </a:lnTo>
                  <a:lnTo>
                    <a:pt x="48296" y="1411545"/>
                  </a:lnTo>
                  <a:lnTo>
                    <a:pt x="47915" y="1411860"/>
                  </a:lnTo>
                  <a:lnTo>
                    <a:pt x="47139" y="1411606"/>
                  </a:lnTo>
                  <a:lnTo>
                    <a:pt x="46018" y="1411514"/>
                  </a:lnTo>
                  <a:lnTo>
                    <a:pt x="45716" y="1411939"/>
                  </a:lnTo>
                  <a:lnTo>
                    <a:pt x="45646" y="1412292"/>
                  </a:lnTo>
                  <a:lnTo>
                    <a:pt x="45151" y="1412687"/>
                  </a:lnTo>
                  <a:lnTo>
                    <a:pt x="44844" y="1412772"/>
                  </a:lnTo>
                  <a:lnTo>
                    <a:pt x="44249" y="1411891"/>
                  </a:lnTo>
                  <a:lnTo>
                    <a:pt x="43663" y="1411478"/>
                  </a:lnTo>
                  <a:lnTo>
                    <a:pt x="42926" y="1411259"/>
                  </a:lnTo>
                  <a:lnTo>
                    <a:pt x="42767" y="1410992"/>
                  </a:lnTo>
                  <a:lnTo>
                    <a:pt x="42792" y="1410220"/>
                  </a:lnTo>
                  <a:lnTo>
                    <a:pt x="42464" y="1409145"/>
                  </a:lnTo>
                  <a:lnTo>
                    <a:pt x="42228" y="1408915"/>
                  </a:lnTo>
                  <a:lnTo>
                    <a:pt x="41066" y="1408628"/>
                  </a:lnTo>
                  <a:lnTo>
                    <a:pt x="40447" y="1408562"/>
                  </a:lnTo>
                  <a:lnTo>
                    <a:pt x="39326" y="1408428"/>
                  </a:lnTo>
                  <a:lnTo>
                    <a:pt x="38741" y="1408167"/>
                  </a:lnTo>
                  <a:lnTo>
                    <a:pt x="37885" y="1407760"/>
                  </a:lnTo>
                  <a:lnTo>
                    <a:pt x="36609" y="1407590"/>
                  </a:lnTo>
                  <a:lnTo>
                    <a:pt x="35608" y="1407681"/>
                  </a:lnTo>
                  <a:lnTo>
                    <a:pt x="34840" y="1407930"/>
                  </a:lnTo>
                  <a:lnTo>
                    <a:pt x="34189" y="1408252"/>
                  </a:lnTo>
                  <a:lnTo>
                    <a:pt x="33500" y="1408531"/>
                  </a:lnTo>
                  <a:lnTo>
                    <a:pt x="33117" y="1408695"/>
                  </a:lnTo>
                  <a:lnTo>
                    <a:pt x="32483" y="1407815"/>
                  </a:lnTo>
                  <a:lnTo>
                    <a:pt x="32278" y="1407164"/>
                  </a:lnTo>
                  <a:lnTo>
                    <a:pt x="31842" y="1406478"/>
                  </a:lnTo>
                  <a:lnTo>
                    <a:pt x="31212" y="1405755"/>
                  </a:lnTo>
                  <a:lnTo>
                    <a:pt x="30583" y="1405111"/>
                  </a:lnTo>
                  <a:lnTo>
                    <a:pt x="30148" y="1404540"/>
                  </a:lnTo>
                  <a:lnTo>
                    <a:pt x="30103" y="1404115"/>
                  </a:lnTo>
                  <a:lnTo>
                    <a:pt x="29943" y="1403805"/>
                  </a:lnTo>
                  <a:lnTo>
                    <a:pt x="29631" y="1403623"/>
                  </a:lnTo>
                  <a:lnTo>
                    <a:pt x="29428" y="1403045"/>
                  </a:lnTo>
                  <a:lnTo>
                    <a:pt x="29153" y="1402814"/>
                  </a:lnTo>
                  <a:lnTo>
                    <a:pt x="28806" y="1402821"/>
                  </a:lnTo>
                  <a:lnTo>
                    <a:pt x="28532" y="1402596"/>
                  </a:lnTo>
                  <a:lnTo>
                    <a:pt x="27991" y="1402608"/>
                  </a:lnTo>
                  <a:lnTo>
                    <a:pt x="27650" y="1402960"/>
                  </a:lnTo>
                  <a:lnTo>
                    <a:pt x="27346" y="1403198"/>
                  </a:lnTo>
                  <a:lnTo>
                    <a:pt x="27002" y="1403362"/>
                  </a:lnTo>
                  <a:lnTo>
                    <a:pt x="26687" y="1403015"/>
                  </a:lnTo>
                  <a:lnTo>
                    <a:pt x="26403" y="1402213"/>
                  </a:lnTo>
                  <a:lnTo>
                    <a:pt x="26388" y="1401399"/>
                  </a:lnTo>
                  <a:lnTo>
                    <a:pt x="25907" y="1400402"/>
                  </a:lnTo>
                  <a:lnTo>
                    <a:pt x="24971" y="1399880"/>
                  </a:lnTo>
                  <a:lnTo>
                    <a:pt x="24622" y="1399734"/>
                  </a:lnTo>
                  <a:lnTo>
                    <a:pt x="24110" y="1399163"/>
                  </a:lnTo>
                  <a:lnTo>
                    <a:pt x="23950" y="1398817"/>
                  </a:lnTo>
                  <a:lnTo>
                    <a:pt x="23442" y="1398440"/>
                  </a:lnTo>
                  <a:lnTo>
                    <a:pt x="23318" y="1398015"/>
                  </a:lnTo>
                  <a:lnTo>
                    <a:pt x="23310" y="1397553"/>
                  </a:lnTo>
                  <a:lnTo>
                    <a:pt x="22828" y="1396478"/>
                  </a:lnTo>
                  <a:lnTo>
                    <a:pt x="22030" y="1395069"/>
                  </a:lnTo>
                  <a:lnTo>
                    <a:pt x="21755" y="1394722"/>
                  </a:lnTo>
                  <a:lnTo>
                    <a:pt x="21253" y="1394734"/>
                  </a:lnTo>
                  <a:lnTo>
                    <a:pt x="20866" y="1394662"/>
                  </a:lnTo>
                  <a:lnTo>
                    <a:pt x="20394" y="1394169"/>
                  </a:lnTo>
                  <a:lnTo>
                    <a:pt x="19842" y="1393519"/>
                  </a:lnTo>
                  <a:lnTo>
                    <a:pt x="19064" y="1393149"/>
                  </a:lnTo>
                  <a:lnTo>
                    <a:pt x="18214" y="1393088"/>
                  </a:lnTo>
                  <a:lnTo>
                    <a:pt x="17480" y="1393100"/>
                  </a:lnTo>
                  <a:lnTo>
                    <a:pt x="16905" y="1393264"/>
                  </a:lnTo>
                  <a:lnTo>
                    <a:pt x="16101" y="1393629"/>
                  </a:lnTo>
                  <a:lnTo>
                    <a:pt x="15756" y="1393750"/>
                  </a:lnTo>
                  <a:lnTo>
                    <a:pt x="15172" y="1393531"/>
                  </a:lnTo>
                  <a:lnTo>
                    <a:pt x="14588" y="1393228"/>
                  </a:lnTo>
                  <a:lnTo>
                    <a:pt x="14045" y="1393088"/>
                  </a:lnTo>
                  <a:lnTo>
                    <a:pt x="13621" y="1393094"/>
                  </a:lnTo>
                  <a:lnTo>
                    <a:pt x="13161" y="1393294"/>
                  </a:lnTo>
                  <a:lnTo>
                    <a:pt x="12701" y="1393459"/>
                  </a:lnTo>
                  <a:lnTo>
                    <a:pt x="12037" y="1393009"/>
                  </a:lnTo>
                  <a:lnTo>
                    <a:pt x="10909" y="1392523"/>
                  </a:lnTo>
                  <a:lnTo>
                    <a:pt x="10528" y="1392802"/>
                  </a:lnTo>
                  <a:lnTo>
                    <a:pt x="10075" y="1393349"/>
                  </a:lnTo>
                  <a:lnTo>
                    <a:pt x="9462" y="1393592"/>
                  </a:lnTo>
                  <a:lnTo>
                    <a:pt x="8849" y="1393835"/>
                  </a:lnTo>
                  <a:lnTo>
                    <a:pt x="8276" y="1394193"/>
                  </a:lnTo>
                  <a:lnTo>
                    <a:pt x="8089" y="1394582"/>
                  </a:lnTo>
                  <a:lnTo>
                    <a:pt x="8097" y="1395007"/>
                  </a:lnTo>
                  <a:lnTo>
                    <a:pt x="8468" y="1396356"/>
                  </a:lnTo>
                  <a:lnTo>
                    <a:pt x="8678" y="1397280"/>
                  </a:lnTo>
                  <a:lnTo>
                    <a:pt x="8592" y="1398981"/>
                  </a:lnTo>
                  <a:lnTo>
                    <a:pt x="8263" y="1400032"/>
                  </a:lnTo>
                  <a:lnTo>
                    <a:pt x="7741" y="1401083"/>
                  </a:lnTo>
                  <a:lnTo>
                    <a:pt x="7479" y="1401514"/>
                  </a:lnTo>
                  <a:lnTo>
                    <a:pt x="6769" y="1402839"/>
                  </a:lnTo>
                  <a:lnTo>
                    <a:pt x="6270" y="1403039"/>
                  </a:lnTo>
                  <a:lnTo>
                    <a:pt x="5273" y="1403367"/>
                  </a:lnTo>
                  <a:lnTo>
                    <a:pt x="4887" y="1403374"/>
                  </a:lnTo>
                  <a:lnTo>
                    <a:pt x="4500" y="1403307"/>
                  </a:lnTo>
                  <a:lnTo>
                    <a:pt x="4110" y="1403082"/>
                  </a:lnTo>
                  <a:lnTo>
                    <a:pt x="3410" y="1402784"/>
                  </a:lnTo>
                  <a:lnTo>
                    <a:pt x="2860" y="1402255"/>
                  </a:lnTo>
                  <a:lnTo>
                    <a:pt x="2466" y="1401794"/>
                  </a:lnTo>
                  <a:lnTo>
                    <a:pt x="1681" y="1401041"/>
                  </a:lnTo>
                  <a:lnTo>
                    <a:pt x="706" y="1400476"/>
                  </a:lnTo>
                  <a:lnTo>
                    <a:pt x="311" y="1399941"/>
                  </a:lnTo>
                  <a:lnTo>
                    <a:pt x="186" y="1399443"/>
                  </a:lnTo>
                  <a:lnTo>
                    <a:pt x="180" y="1399054"/>
                  </a:lnTo>
                  <a:lnTo>
                    <a:pt x="401" y="1398471"/>
                  </a:lnTo>
                  <a:lnTo>
                    <a:pt x="648" y="1397153"/>
                  </a:lnTo>
                  <a:lnTo>
                    <a:pt x="555" y="1396265"/>
                  </a:lnTo>
                  <a:lnTo>
                    <a:pt x="354" y="1395809"/>
                  </a:lnTo>
                  <a:lnTo>
                    <a:pt x="347" y="1395457"/>
                  </a:lnTo>
                  <a:lnTo>
                    <a:pt x="296" y="1394728"/>
                  </a:lnTo>
                  <a:lnTo>
                    <a:pt x="12" y="1393920"/>
                  </a:lnTo>
                  <a:lnTo>
                    <a:pt x="0" y="1393228"/>
                  </a:lnTo>
                  <a:lnTo>
                    <a:pt x="109" y="1392875"/>
                  </a:lnTo>
                  <a:lnTo>
                    <a:pt x="218" y="1392486"/>
                  </a:lnTo>
                  <a:lnTo>
                    <a:pt x="441" y="1392018"/>
                  </a:lnTo>
                  <a:lnTo>
                    <a:pt x="628" y="1391666"/>
                  </a:lnTo>
                  <a:lnTo>
                    <a:pt x="1123" y="1391271"/>
                  </a:lnTo>
                  <a:lnTo>
                    <a:pt x="1501" y="1390840"/>
                  </a:lnTo>
                  <a:lnTo>
                    <a:pt x="1951" y="1390099"/>
                  </a:lnTo>
                  <a:lnTo>
                    <a:pt x="2642" y="1389856"/>
                  </a:lnTo>
                  <a:lnTo>
                    <a:pt x="2980" y="1389309"/>
                  </a:lnTo>
                  <a:lnTo>
                    <a:pt x="3319" y="1388841"/>
                  </a:lnTo>
                  <a:lnTo>
                    <a:pt x="3741" y="1388714"/>
                  </a:lnTo>
                  <a:lnTo>
                    <a:pt x="4125" y="1388629"/>
                  </a:lnTo>
                  <a:lnTo>
                    <a:pt x="4432" y="1388550"/>
                  </a:lnTo>
                  <a:lnTo>
                    <a:pt x="4813" y="1388234"/>
                  </a:lnTo>
                  <a:lnTo>
                    <a:pt x="5149" y="1387644"/>
                  </a:lnTo>
                  <a:lnTo>
                    <a:pt x="5144" y="1387298"/>
                  </a:lnTo>
                  <a:lnTo>
                    <a:pt x="4665" y="1386417"/>
                  </a:lnTo>
                  <a:lnTo>
                    <a:pt x="4427" y="1386077"/>
                  </a:lnTo>
                  <a:lnTo>
                    <a:pt x="4345" y="1385767"/>
                  </a:lnTo>
                  <a:lnTo>
                    <a:pt x="4056" y="1384692"/>
                  </a:lnTo>
                  <a:lnTo>
                    <a:pt x="4040" y="1383841"/>
                  </a:lnTo>
                  <a:lnTo>
                    <a:pt x="4182" y="1383106"/>
                  </a:lnTo>
                  <a:lnTo>
                    <a:pt x="3983" y="1382723"/>
                  </a:lnTo>
                  <a:lnTo>
                    <a:pt x="3858" y="1382262"/>
                  </a:lnTo>
                  <a:lnTo>
                    <a:pt x="3994" y="1381174"/>
                  </a:lnTo>
                  <a:lnTo>
                    <a:pt x="3934" y="1379977"/>
                  </a:lnTo>
                  <a:lnTo>
                    <a:pt x="3799" y="1378859"/>
                  </a:lnTo>
                  <a:lnTo>
                    <a:pt x="3944" y="1378398"/>
                  </a:lnTo>
                  <a:lnTo>
                    <a:pt x="4168" y="1377966"/>
                  </a:lnTo>
                  <a:lnTo>
                    <a:pt x="4314" y="1377425"/>
                  </a:lnTo>
                  <a:lnTo>
                    <a:pt x="4301" y="1376727"/>
                  </a:lnTo>
                  <a:lnTo>
                    <a:pt x="4292" y="1376186"/>
                  </a:lnTo>
                  <a:lnTo>
                    <a:pt x="4286" y="1375840"/>
                  </a:lnTo>
                  <a:lnTo>
                    <a:pt x="4352" y="1375220"/>
                  </a:lnTo>
                  <a:lnTo>
                    <a:pt x="3956" y="1374685"/>
                  </a:lnTo>
                  <a:lnTo>
                    <a:pt x="3638" y="1374151"/>
                  </a:lnTo>
                  <a:lnTo>
                    <a:pt x="3707" y="1373689"/>
                  </a:lnTo>
                  <a:lnTo>
                    <a:pt x="3934" y="1373452"/>
                  </a:lnTo>
                  <a:lnTo>
                    <a:pt x="4274" y="1372978"/>
                  </a:lnTo>
                  <a:lnTo>
                    <a:pt x="4531" y="1372243"/>
                  </a:lnTo>
                  <a:lnTo>
                    <a:pt x="5043" y="1370688"/>
                  </a:lnTo>
                  <a:lnTo>
                    <a:pt x="5726" y="1370020"/>
                  </a:lnTo>
                  <a:lnTo>
                    <a:pt x="6030" y="1369704"/>
                  </a:lnTo>
                  <a:lnTo>
                    <a:pt x="6404" y="1369042"/>
                  </a:lnTo>
                  <a:lnTo>
                    <a:pt x="6885" y="1367833"/>
                  </a:lnTo>
                  <a:lnTo>
                    <a:pt x="7181" y="1367170"/>
                  </a:lnTo>
                  <a:lnTo>
                    <a:pt x="7745" y="1366271"/>
                  </a:lnTo>
                  <a:lnTo>
                    <a:pt x="8117" y="1365493"/>
                  </a:lnTo>
                  <a:lnTo>
                    <a:pt x="8299" y="1364910"/>
                  </a:lnTo>
                  <a:lnTo>
                    <a:pt x="8216" y="1364564"/>
                  </a:lnTo>
                  <a:lnTo>
                    <a:pt x="8092" y="1364102"/>
                  </a:lnTo>
                  <a:lnTo>
                    <a:pt x="8474" y="1363865"/>
                  </a:lnTo>
                  <a:lnTo>
                    <a:pt x="9053" y="1363853"/>
                  </a:lnTo>
                  <a:lnTo>
                    <a:pt x="9363" y="1363926"/>
                  </a:lnTo>
                  <a:lnTo>
                    <a:pt x="10096" y="1363914"/>
                  </a:lnTo>
                  <a:lnTo>
                    <a:pt x="10521" y="1363944"/>
                  </a:lnTo>
                  <a:lnTo>
                    <a:pt x="10683" y="1364406"/>
                  </a:lnTo>
                  <a:lnTo>
                    <a:pt x="10855" y="1365366"/>
                  </a:lnTo>
                  <a:lnTo>
                    <a:pt x="11213" y="1365979"/>
                  </a:lnTo>
                  <a:lnTo>
                    <a:pt x="11537" y="1366861"/>
                  </a:lnTo>
                  <a:lnTo>
                    <a:pt x="11554" y="1367827"/>
                  </a:lnTo>
                  <a:lnTo>
                    <a:pt x="11955" y="1368671"/>
                  </a:lnTo>
                  <a:lnTo>
                    <a:pt x="12002" y="1369169"/>
                  </a:lnTo>
                  <a:lnTo>
                    <a:pt x="11742" y="1369716"/>
                  </a:lnTo>
                  <a:lnTo>
                    <a:pt x="11676" y="1370336"/>
                  </a:lnTo>
                  <a:lnTo>
                    <a:pt x="11682" y="1370646"/>
                  </a:lnTo>
                  <a:lnTo>
                    <a:pt x="11884" y="1371223"/>
                  </a:lnTo>
                  <a:lnTo>
                    <a:pt x="12161" y="1371599"/>
                  </a:lnTo>
                  <a:lnTo>
                    <a:pt x="12552" y="1371867"/>
                  </a:lnTo>
                  <a:lnTo>
                    <a:pt x="12901" y="1371976"/>
                  </a:lnTo>
                  <a:lnTo>
                    <a:pt x="13857" y="1371454"/>
                  </a:lnTo>
                  <a:lnTo>
                    <a:pt x="14538" y="1370670"/>
                  </a:lnTo>
                  <a:lnTo>
                    <a:pt x="14945" y="1369698"/>
                  </a:lnTo>
                  <a:lnTo>
                    <a:pt x="15168" y="1369230"/>
                  </a:lnTo>
                  <a:lnTo>
                    <a:pt x="15741" y="1368871"/>
                  </a:lnTo>
                  <a:lnTo>
                    <a:pt x="15799" y="1367826"/>
                  </a:lnTo>
                  <a:lnTo>
                    <a:pt x="15788" y="1367170"/>
                  </a:lnTo>
                  <a:lnTo>
                    <a:pt x="16125" y="1366544"/>
                  </a:lnTo>
                  <a:lnTo>
                    <a:pt x="16344" y="1365882"/>
                  </a:lnTo>
                  <a:lnTo>
                    <a:pt x="16327" y="1364916"/>
                  </a:lnTo>
                  <a:lnTo>
                    <a:pt x="16549" y="1364376"/>
                  </a:lnTo>
                  <a:lnTo>
                    <a:pt x="16992" y="1363246"/>
                  </a:lnTo>
                  <a:lnTo>
                    <a:pt x="17213" y="1362583"/>
                  </a:lnTo>
                  <a:lnTo>
                    <a:pt x="17190" y="1361308"/>
                  </a:lnTo>
                  <a:lnTo>
                    <a:pt x="16858" y="1360001"/>
                  </a:lnTo>
                  <a:lnTo>
                    <a:pt x="16767" y="1359230"/>
                  </a:lnTo>
                  <a:lnTo>
                    <a:pt x="16754" y="1358458"/>
                  </a:lnTo>
                  <a:lnTo>
                    <a:pt x="16626" y="1357802"/>
                  </a:lnTo>
                  <a:lnTo>
                    <a:pt x="16463" y="1357304"/>
                  </a:lnTo>
                  <a:lnTo>
                    <a:pt x="16453" y="1356726"/>
                  </a:lnTo>
                  <a:lnTo>
                    <a:pt x="16676" y="1356259"/>
                  </a:lnTo>
                  <a:lnTo>
                    <a:pt x="16941" y="1355943"/>
                  </a:lnTo>
                  <a:lnTo>
                    <a:pt x="17201" y="1355360"/>
                  </a:lnTo>
                  <a:lnTo>
                    <a:pt x="17345" y="1354777"/>
                  </a:lnTo>
                  <a:lnTo>
                    <a:pt x="17560" y="1353811"/>
                  </a:lnTo>
                  <a:lnTo>
                    <a:pt x="17733" y="1352723"/>
                  </a:lnTo>
                  <a:lnTo>
                    <a:pt x="17949" y="1351830"/>
                  </a:lnTo>
                  <a:lnTo>
                    <a:pt x="18552" y="1350967"/>
                  </a:lnTo>
                  <a:lnTo>
                    <a:pt x="18854" y="1350615"/>
                  </a:lnTo>
                  <a:lnTo>
                    <a:pt x="19421" y="1349989"/>
                  </a:lnTo>
                  <a:lnTo>
                    <a:pt x="20519" y="1348732"/>
                  </a:lnTo>
                  <a:lnTo>
                    <a:pt x="21160" y="1347911"/>
                  </a:lnTo>
                  <a:lnTo>
                    <a:pt x="21911" y="1346739"/>
                  </a:lnTo>
                  <a:lnTo>
                    <a:pt x="22662" y="1345487"/>
                  </a:lnTo>
                  <a:lnTo>
                    <a:pt x="23106" y="1344436"/>
                  </a:lnTo>
                  <a:lnTo>
                    <a:pt x="23289" y="1343890"/>
                  </a:lnTo>
                  <a:lnTo>
                    <a:pt x="23703" y="1343264"/>
                  </a:lnTo>
                  <a:lnTo>
                    <a:pt x="23852" y="1342991"/>
                  </a:lnTo>
                  <a:lnTo>
                    <a:pt x="23841" y="1342334"/>
                  </a:lnTo>
                  <a:lnTo>
                    <a:pt x="23856" y="1341058"/>
                  </a:lnTo>
                  <a:lnTo>
                    <a:pt x="23928" y="1340712"/>
                  </a:lnTo>
                  <a:lnTo>
                    <a:pt x="24188" y="1340129"/>
                  </a:lnTo>
                  <a:lnTo>
                    <a:pt x="24253" y="1339430"/>
                  </a:lnTo>
                  <a:lnTo>
                    <a:pt x="23959" y="1338124"/>
                  </a:lnTo>
                  <a:lnTo>
                    <a:pt x="23791" y="1337316"/>
                  </a:lnTo>
                  <a:lnTo>
                    <a:pt x="23775" y="1336423"/>
                  </a:lnTo>
                  <a:lnTo>
                    <a:pt x="23640" y="1335347"/>
                  </a:lnTo>
                  <a:lnTo>
                    <a:pt x="23555" y="1334922"/>
                  </a:lnTo>
                  <a:lnTo>
                    <a:pt x="23549" y="1334540"/>
                  </a:lnTo>
                  <a:lnTo>
                    <a:pt x="23349" y="1334157"/>
                  </a:lnTo>
                  <a:lnTo>
                    <a:pt x="23150" y="1333847"/>
                  </a:lnTo>
                  <a:lnTo>
                    <a:pt x="23452" y="1333458"/>
                  </a:lnTo>
                  <a:lnTo>
                    <a:pt x="23599" y="1332990"/>
                  </a:lnTo>
                  <a:lnTo>
                    <a:pt x="23505" y="1332067"/>
                  </a:lnTo>
                  <a:lnTo>
                    <a:pt x="23227" y="1331569"/>
                  </a:lnTo>
                  <a:lnTo>
                    <a:pt x="22596" y="1330882"/>
                  </a:lnTo>
                  <a:lnTo>
                    <a:pt x="21967" y="1330202"/>
                  </a:lnTo>
                  <a:lnTo>
                    <a:pt x="21576" y="1329898"/>
                  </a:lnTo>
                  <a:lnTo>
                    <a:pt x="21187" y="1329752"/>
                  </a:lnTo>
                  <a:lnTo>
                    <a:pt x="20575" y="1330068"/>
                  </a:lnTo>
                  <a:lnTo>
                    <a:pt x="20390" y="1330536"/>
                  </a:lnTo>
                  <a:lnTo>
                    <a:pt x="20056" y="1331240"/>
                  </a:lnTo>
                  <a:lnTo>
                    <a:pt x="19755" y="1331709"/>
                  </a:lnTo>
                  <a:lnTo>
                    <a:pt x="19489" y="1331909"/>
                  </a:lnTo>
                  <a:lnTo>
                    <a:pt x="19056" y="1331490"/>
                  </a:lnTo>
                  <a:lnTo>
                    <a:pt x="18972" y="1331065"/>
                  </a:lnTo>
                  <a:lnTo>
                    <a:pt x="18953" y="1329947"/>
                  </a:lnTo>
                  <a:lnTo>
                    <a:pt x="18927" y="1328519"/>
                  </a:lnTo>
                  <a:lnTo>
                    <a:pt x="18841" y="1328015"/>
                  </a:lnTo>
                  <a:lnTo>
                    <a:pt x="18454" y="1327948"/>
                  </a:lnTo>
                  <a:lnTo>
                    <a:pt x="18073" y="1328221"/>
                  </a:lnTo>
                  <a:lnTo>
                    <a:pt x="17549" y="1327037"/>
                  </a:lnTo>
                  <a:lnTo>
                    <a:pt x="17344" y="1326307"/>
                  </a:lnTo>
                  <a:lnTo>
                    <a:pt x="17068" y="1326004"/>
                  </a:lnTo>
                  <a:lnTo>
                    <a:pt x="16526" y="1325815"/>
                  </a:lnTo>
                  <a:lnTo>
                    <a:pt x="15596" y="1325682"/>
                  </a:lnTo>
                  <a:lnTo>
                    <a:pt x="15133" y="1325687"/>
                  </a:lnTo>
                  <a:lnTo>
                    <a:pt x="14384" y="1324813"/>
                  </a:lnTo>
                  <a:lnTo>
                    <a:pt x="14062" y="1324048"/>
                  </a:lnTo>
                  <a:lnTo>
                    <a:pt x="14018" y="1323701"/>
                  </a:lnTo>
                  <a:lnTo>
                    <a:pt x="14012" y="1323391"/>
                  </a:lnTo>
                  <a:lnTo>
                    <a:pt x="13998" y="1322577"/>
                  </a:lnTo>
                  <a:lnTo>
                    <a:pt x="13837" y="1322194"/>
                  </a:lnTo>
                  <a:lnTo>
                    <a:pt x="13279" y="1321204"/>
                  </a:lnTo>
                  <a:lnTo>
                    <a:pt x="13193" y="1320742"/>
                  </a:lnTo>
                  <a:lnTo>
                    <a:pt x="13564" y="1319843"/>
                  </a:lnTo>
                  <a:lnTo>
                    <a:pt x="14015" y="1319217"/>
                  </a:lnTo>
                  <a:lnTo>
                    <a:pt x="14469" y="1318628"/>
                  </a:lnTo>
                  <a:lnTo>
                    <a:pt x="14917" y="1317808"/>
                  </a:lnTo>
                  <a:lnTo>
                    <a:pt x="15099" y="1317189"/>
                  </a:lnTo>
                  <a:lnTo>
                    <a:pt x="15202" y="1316453"/>
                  </a:lnTo>
                  <a:lnTo>
                    <a:pt x="15455" y="1315481"/>
                  </a:lnTo>
                  <a:lnTo>
                    <a:pt x="15754" y="1314898"/>
                  </a:lnTo>
                  <a:lnTo>
                    <a:pt x="16332" y="1314886"/>
                  </a:lnTo>
                  <a:lnTo>
                    <a:pt x="16717" y="1314801"/>
                  </a:lnTo>
                  <a:lnTo>
                    <a:pt x="17133" y="1314333"/>
                  </a:lnTo>
                  <a:lnTo>
                    <a:pt x="17315" y="1313749"/>
                  </a:lnTo>
                  <a:lnTo>
                    <a:pt x="17371" y="1312510"/>
                  </a:lnTo>
                  <a:lnTo>
                    <a:pt x="17380" y="1310851"/>
                  </a:lnTo>
                  <a:lnTo>
                    <a:pt x="17358" y="1309576"/>
                  </a:lnTo>
                  <a:lnTo>
                    <a:pt x="17443" y="1307875"/>
                  </a:lnTo>
                  <a:lnTo>
                    <a:pt x="17431" y="1307182"/>
                  </a:lnTo>
                  <a:lnTo>
                    <a:pt x="17420" y="1306520"/>
                  </a:lnTo>
                  <a:lnTo>
                    <a:pt x="17607" y="1306210"/>
                  </a:lnTo>
                  <a:lnTo>
                    <a:pt x="17908" y="1305778"/>
                  </a:lnTo>
                  <a:lnTo>
                    <a:pt x="18244" y="1305117"/>
                  </a:lnTo>
                  <a:lnTo>
                    <a:pt x="18427" y="1304576"/>
                  </a:lnTo>
                  <a:lnTo>
                    <a:pt x="18570" y="1303950"/>
                  </a:lnTo>
                  <a:lnTo>
                    <a:pt x="18713" y="1303294"/>
                  </a:lnTo>
                  <a:lnTo>
                    <a:pt x="18704" y="1302790"/>
                  </a:lnTo>
                  <a:lnTo>
                    <a:pt x="18622" y="1302486"/>
                  </a:lnTo>
                  <a:lnTo>
                    <a:pt x="18312" y="1302449"/>
                  </a:lnTo>
                  <a:lnTo>
                    <a:pt x="18047" y="1302686"/>
                  </a:lnTo>
                  <a:lnTo>
                    <a:pt x="17628" y="1303045"/>
                  </a:lnTo>
                  <a:lnTo>
                    <a:pt x="17465" y="1302540"/>
                  </a:lnTo>
                  <a:lnTo>
                    <a:pt x="17452" y="1301769"/>
                  </a:lnTo>
                  <a:lnTo>
                    <a:pt x="17323" y="1301040"/>
                  </a:lnTo>
                  <a:lnTo>
                    <a:pt x="17194" y="1300268"/>
                  </a:lnTo>
                  <a:lnTo>
                    <a:pt x="16947" y="1299424"/>
                  </a:lnTo>
                  <a:lnTo>
                    <a:pt x="16705" y="1298847"/>
                  </a:lnTo>
                  <a:lnTo>
                    <a:pt x="16467" y="1298427"/>
                  </a:lnTo>
                  <a:lnTo>
                    <a:pt x="15961" y="1298245"/>
                  </a:lnTo>
                  <a:lnTo>
                    <a:pt x="15655" y="1298403"/>
                  </a:lnTo>
                  <a:lnTo>
                    <a:pt x="15312" y="1298640"/>
                  </a:lnTo>
                  <a:lnTo>
                    <a:pt x="14851" y="1298725"/>
                  </a:lnTo>
                  <a:lnTo>
                    <a:pt x="14541" y="1298695"/>
                  </a:lnTo>
                  <a:lnTo>
                    <a:pt x="14180" y="1297887"/>
                  </a:lnTo>
                  <a:lnTo>
                    <a:pt x="14097" y="1297583"/>
                  </a:lnTo>
                  <a:lnTo>
                    <a:pt x="13875" y="1295924"/>
                  </a:lnTo>
                  <a:lnTo>
                    <a:pt x="13789" y="1295463"/>
                  </a:lnTo>
                  <a:lnTo>
                    <a:pt x="13776" y="1294728"/>
                  </a:lnTo>
                  <a:lnTo>
                    <a:pt x="14116" y="1294296"/>
                  </a:lnTo>
                  <a:lnTo>
                    <a:pt x="14999" y="1294011"/>
                  </a:lnTo>
                  <a:lnTo>
                    <a:pt x="15499" y="1293925"/>
                  </a:lnTo>
                  <a:lnTo>
                    <a:pt x="15804" y="1293689"/>
                  </a:lnTo>
                  <a:lnTo>
                    <a:pt x="16146" y="1293373"/>
                  </a:lnTo>
                  <a:lnTo>
                    <a:pt x="16563" y="1292978"/>
                  </a:lnTo>
                  <a:lnTo>
                    <a:pt x="16869" y="1292820"/>
                  </a:lnTo>
                  <a:lnTo>
                    <a:pt x="17216" y="1292814"/>
                  </a:lnTo>
                  <a:lnTo>
                    <a:pt x="17679" y="1292802"/>
                  </a:lnTo>
                  <a:lnTo>
                    <a:pt x="18141" y="1292717"/>
                  </a:lnTo>
                  <a:lnTo>
                    <a:pt x="18368" y="1292443"/>
                  </a:lnTo>
                  <a:lnTo>
                    <a:pt x="18426" y="1291362"/>
                  </a:lnTo>
                  <a:lnTo>
                    <a:pt x="18418" y="1290937"/>
                  </a:lnTo>
                  <a:lnTo>
                    <a:pt x="18681" y="1290505"/>
                  </a:lnTo>
                  <a:lnTo>
                    <a:pt x="19176" y="1290146"/>
                  </a:lnTo>
                  <a:lnTo>
                    <a:pt x="19398" y="1289606"/>
                  </a:lnTo>
                  <a:lnTo>
                    <a:pt x="19843" y="1288592"/>
                  </a:lnTo>
                  <a:lnTo>
                    <a:pt x="20223" y="1288276"/>
                  </a:lnTo>
                  <a:lnTo>
                    <a:pt x="20448" y="1287887"/>
                  </a:lnTo>
                  <a:lnTo>
                    <a:pt x="20433" y="1286994"/>
                  </a:lnTo>
                  <a:lnTo>
                    <a:pt x="20420" y="1286265"/>
                  </a:lnTo>
                  <a:lnTo>
                    <a:pt x="20402" y="1285256"/>
                  </a:lnTo>
                  <a:lnTo>
                    <a:pt x="20348" y="1284369"/>
                  </a:lnTo>
                  <a:lnTo>
                    <a:pt x="20331" y="1283403"/>
                  </a:lnTo>
                  <a:lnTo>
                    <a:pt x="20581" y="1282279"/>
                  </a:lnTo>
                  <a:lnTo>
                    <a:pt x="20880" y="1281732"/>
                  </a:lnTo>
                  <a:lnTo>
                    <a:pt x="21144" y="1281380"/>
                  </a:lnTo>
                  <a:lnTo>
                    <a:pt x="21479" y="1280681"/>
                  </a:lnTo>
                  <a:lnTo>
                    <a:pt x="21808" y="1279594"/>
                  </a:lnTo>
                  <a:lnTo>
                    <a:pt x="22031" y="1279163"/>
                  </a:lnTo>
                  <a:lnTo>
                    <a:pt x="22639" y="1278610"/>
                  </a:lnTo>
                  <a:lnTo>
                    <a:pt x="23099" y="1278409"/>
                  </a:lnTo>
                  <a:lnTo>
                    <a:pt x="23521" y="1278245"/>
                  </a:lnTo>
                  <a:lnTo>
                    <a:pt x="24134" y="1278002"/>
                  </a:lnTo>
                  <a:lnTo>
                    <a:pt x="24745" y="1277644"/>
                  </a:lnTo>
                  <a:lnTo>
                    <a:pt x="25239" y="1277213"/>
                  </a:lnTo>
                  <a:lnTo>
                    <a:pt x="25652" y="1276550"/>
                  </a:lnTo>
                  <a:lnTo>
                    <a:pt x="25797" y="1276040"/>
                  </a:lnTo>
                  <a:lnTo>
                    <a:pt x="25791" y="1275693"/>
                  </a:lnTo>
                  <a:lnTo>
                    <a:pt x="25822" y="1275268"/>
                  </a:lnTo>
                  <a:lnTo>
                    <a:pt x="26049" y="1275031"/>
                  </a:lnTo>
                  <a:lnTo>
                    <a:pt x="26926" y="1274399"/>
                  </a:lnTo>
                  <a:lnTo>
                    <a:pt x="27456" y="1273810"/>
                  </a:lnTo>
                  <a:lnTo>
                    <a:pt x="27910" y="1273263"/>
                  </a:lnTo>
                  <a:lnTo>
                    <a:pt x="28171" y="1272796"/>
                  </a:lnTo>
                  <a:lnTo>
                    <a:pt x="28230" y="1271751"/>
                  </a:lnTo>
                  <a:lnTo>
                    <a:pt x="27905" y="1270791"/>
                  </a:lnTo>
                  <a:lnTo>
                    <a:pt x="27389" y="1270025"/>
                  </a:lnTo>
                  <a:lnTo>
                    <a:pt x="27148" y="1269448"/>
                  </a:lnTo>
                  <a:lnTo>
                    <a:pt x="26902" y="1268682"/>
                  </a:lnTo>
                  <a:lnTo>
                    <a:pt x="26730" y="1267643"/>
                  </a:lnTo>
                  <a:lnTo>
                    <a:pt x="26490" y="1267224"/>
                  </a:lnTo>
                  <a:lnTo>
                    <a:pt x="26021" y="1266842"/>
                  </a:lnTo>
                  <a:lnTo>
                    <a:pt x="25396" y="1266471"/>
                  </a:lnTo>
                  <a:lnTo>
                    <a:pt x="24693" y="1265979"/>
                  </a:lnTo>
                  <a:lnTo>
                    <a:pt x="24300" y="1265560"/>
                  </a:lnTo>
                  <a:lnTo>
                    <a:pt x="23866" y="1265031"/>
                  </a:lnTo>
                  <a:lnTo>
                    <a:pt x="23706" y="1264721"/>
                  </a:lnTo>
                  <a:lnTo>
                    <a:pt x="23934" y="1264527"/>
                  </a:lnTo>
                  <a:lnTo>
                    <a:pt x="22685" y="1263701"/>
                  </a:lnTo>
                  <a:lnTo>
                    <a:pt x="22371" y="1263397"/>
                  </a:lnTo>
                  <a:lnTo>
                    <a:pt x="21973" y="1262705"/>
                  </a:lnTo>
                  <a:lnTo>
                    <a:pt x="21964" y="1262206"/>
                  </a:lnTo>
                  <a:lnTo>
                    <a:pt x="21537" y="1262097"/>
                  </a:lnTo>
                  <a:lnTo>
                    <a:pt x="21150" y="1262024"/>
                  </a:lnTo>
                  <a:lnTo>
                    <a:pt x="20988" y="1261605"/>
                  </a:lnTo>
                  <a:lnTo>
                    <a:pt x="20822" y="1260912"/>
                  </a:lnTo>
                  <a:lnTo>
                    <a:pt x="20659" y="1260450"/>
                  </a:lnTo>
                  <a:lnTo>
                    <a:pt x="20099" y="1259339"/>
                  </a:lnTo>
                  <a:lnTo>
                    <a:pt x="19667" y="1258926"/>
                  </a:lnTo>
                  <a:lnTo>
                    <a:pt x="18538" y="1258366"/>
                  </a:lnTo>
                  <a:lnTo>
                    <a:pt x="18487" y="1257668"/>
                  </a:lnTo>
                  <a:lnTo>
                    <a:pt x="18478" y="1257127"/>
                  </a:lnTo>
                  <a:lnTo>
                    <a:pt x="18390" y="1256514"/>
                  </a:lnTo>
                  <a:lnTo>
                    <a:pt x="17851" y="1256598"/>
                  </a:lnTo>
                  <a:lnTo>
                    <a:pt x="17272" y="1256611"/>
                  </a:lnTo>
                  <a:lnTo>
                    <a:pt x="16999" y="1256423"/>
                  </a:lnTo>
                  <a:lnTo>
                    <a:pt x="17064" y="1255723"/>
                  </a:lnTo>
                  <a:lnTo>
                    <a:pt x="17053" y="1255146"/>
                  </a:lnTo>
                  <a:lnTo>
                    <a:pt x="16846" y="1254338"/>
                  </a:lnTo>
                  <a:lnTo>
                    <a:pt x="16879" y="1254029"/>
                  </a:lnTo>
                  <a:lnTo>
                    <a:pt x="16794" y="1253567"/>
                  </a:lnTo>
                  <a:lnTo>
                    <a:pt x="16240" y="1252802"/>
                  </a:lnTo>
                  <a:lnTo>
                    <a:pt x="16076" y="1252230"/>
                  </a:lnTo>
                  <a:lnTo>
                    <a:pt x="15837" y="1251805"/>
                  </a:lnTo>
                  <a:lnTo>
                    <a:pt x="15831" y="1251496"/>
                  </a:lnTo>
                  <a:lnTo>
                    <a:pt x="16697" y="1250286"/>
                  </a:lnTo>
                  <a:lnTo>
                    <a:pt x="16957" y="1249660"/>
                  </a:lnTo>
                  <a:lnTo>
                    <a:pt x="16749" y="1248853"/>
                  </a:lnTo>
                  <a:lnTo>
                    <a:pt x="16549" y="1248397"/>
                  </a:lnTo>
                  <a:lnTo>
                    <a:pt x="16350" y="1248050"/>
                  </a:lnTo>
                  <a:lnTo>
                    <a:pt x="16107" y="1247437"/>
                  </a:lnTo>
                  <a:lnTo>
                    <a:pt x="16017" y="1246702"/>
                  </a:lnTo>
                  <a:lnTo>
                    <a:pt x="15921" y="1245663"/>
                  </a:lnTo>
                  <a:lnTo>
                    <a:pt x="16139" y="1244885"/>
                  </a:lnTo>
                  <a:lnTo>
                    <a:pt x="16129" y="1244308"/>
                  </a:lnTo>
                  <a:lnTo>
                    <a:pt x="15963" y="1243652"/>
                  </a:lnTo>
                  <a:lnTo>
                    <a:pt x="15681" y="1243002"/>
                  </a:lnTo>
                  <a:lnTo>
                    <a:pt x="15554" y="1242345"/>
                  </a:lnTo>
                  <a:lnTo>
                    <a:pt x="15537" y="1241422"/>
                  </a:lnTo>
                  <a:lnTo>
                    <a:pt x="15528" y="1240882"/>
                  </a:lnTo>
                  <a:lnTo>
                    <a:pt x="15557" y="1240299"/>
                  </a:lnTo>
                  <a:lnTo>
                    <a:pt x="15967" y="1239478"/>
                  </a:lnTo>
                  <a:lnTo>
                    <a:pt x="16153" y="1239132"/>
                  </a:lnTo>
                  <a:lnTo>
                    <a:pt x="16329" y="1238160"/>
                  </a:lnTo>
                  <a:lnTo>
                    <a:pt x="16358" y="1237619"/>
                  </a:lnTo>
                  <a:lnTo>
                    <a:pt x="16041" y="1237121"/>
                  </a:lnTo>
                  <a:lnTo>
                    <a:pt x="15452" y="1236556"/>
                  </a:lnTo>
                  <a:lnTo>
                    <a:pt x="14944" y="1236179"/>
                  </a:lnTo>
                  <a:lnTo>
                    <a:pt x="14899" y="1235869"/>
                  </a:lnTo>
                  <a:lnTo>
                    <a:pt x="14930" y="1235401"/>
                  </a:lnTo>
                  <a:lnTo>
                    <a:pt x="15891" y="1235195"/>
                  </a:lnTo>
                  <a:lnTo>
                    <a:pt x="16507" y="1235146"/>
                  </a:lnTo>
                  <a:lnTo>
                    <a:pt x="17162" y="1235055"/>
                  </a:lnTo>
                  <a:lnTo>
                    <a:pt x="17429" y="1234855"/>
                  </a:lnTo>
                  <a:lnTo>
                    <a:pt x="18189" y="1234223"/>
                  </a:lnTo>
                  <a:lnTo>
                    <a:pt x="18490" y="1233755"/>
                  </a:lnTo>
                  <a:lnTo>
                    <a:pt x="18713" y="1233287"/>
                  </a:lnTo>
                  <a:lnTo>
                    <a:pt x="18698" y="1232479"/>
                  </a:lnTo>
                  <a:lnTo>
                    <a:pt x="18567" y="1231550"/>
                  </a:lnTo>
                  <a:lnTo>
                    <a:pt x="18470" y="1230432"/>
                  </a:lnTo>
                  <a:lnTo>
                    <a:pt x="18612" y="1229776"/>
                  </a:lnTo>
                  <a:lnTo>
                    <a:pt x="18947" y="1229034"/>
                  </a:lnTo>
                  <a:lnTo>
                    <a:pt x="18979" y="1228646"/>
                  </a:lnTo>
                  <a:lnTo>
                    <a:pt x="18968" y="1228026"/>
                  </a:lnTo>
                  <a:lnTo>
                    <a:pt x="18756" y="1226987"/>
                  </a:lnTo>
                  <a:lnTo>
                    <a:pt x="18368" y="1226805"/>
                  </a:lnTo>
                  <a:lnTo>
                    <a:pt x="17514" y="1226550"/>
                  </a:lnTo>
                  <a:lnTo>
                    <a:pt x="16894" y="1226404"/>
                  </a:lnTo>
                  <a:lnTo>
                    <a:pt x="16034" y="1225839"/>
                  </a:lnTo>
                  <a:lnTo>
                    <a:pt x="15910" y="1225340"/>
                  </a:lnTo>
                  <a:lnTo>
                    <a:pt x="15827" y="1225037"/>
                  </a:lnTo>
                  <a:lnTo>
                    <a:pt x="15591" y="1224769"/>
                  </a:lnTo>
                  <a:lnTo>
                    <a:pt x="15235" y="1224308"/>
                  </a:lnTo>
                  <a:lnTo>
                    <a:pt x="14986" y="1223275"/>
                  </a:lnTo>
                  <a:lnTo>
                    <a:pt x="14893" y="1222388"/>
                  </a:lnTo>
                  <a:lnTo>
                    <a:pt x="14885" y="1221920"/>
                  </a:lnTo>
                  <a:lnTo>
                    <a:pt x="15027" y="1221222"/>
                  </a:lnTo>
                  <a:lnTo>
                    <a:pt x="15214" y="1220875"/>
                  </a:lnTo>
                  <a:lnTo>
                    <a:pt x="15663" y="1220092"/>
                  </a:lnTo>
                  <a:lnTo>
                    <a:pt x="16147" y="1219077"/>
                  </a:lnTo>
                  <a:lnTo>
                    <a:pt x="16856" y="1217716"/>
                  </a:lnTo>
                  <a:lnTo>
                    <a:pt x="16999" y="1217054"/>
                  </a:lnTo>
                  <a:lnTo>
                    <a:pt x="16829" y="1216209"/>
                  </a:lnTo>
                  <a:lnTo>
                    <a:pt x="16893" y="1215432"/>
                  </a:lnTo>
                  <a:lnTo>
                    <a:pt x="17043" y="1215158"/>
                  </a:lnTo>
                  <a:lnTo>
                    <a:pt x="17567" y="1214260"/>
                  </a:lnTo>
                  <a:lnTo>
                    <a:pt x="17553" y="1213415"/>
                  </a:lnTo>
                  <a:lnTo>
                    <a:pt x="17660" y="1212984"/>
                  </a:lnTo>
                  <a:lnTo>
                    <a:pt x="18024" y="1211744"/>
                  </a:lnTo>
                  <a:lnTo>
                    <a:pt x="18240" y="1210809"/>
                  </a:lnTo>
                  <a:lnTo>
                    <a:pt x="18711" y="1209101"/>
                  </a:lnTo>
                  <a:lnTo>
                    <a:pt x="19343" y="1207698"/>
                  </a:lnTo>
                  <a:lnTo>
                    <a:pt x="19751" y="1206805"/>
                  </a:lnTo>
                  <a:lnTo>
                    <a:pt x="19932" y="1206106"/>
                  </a:lnTo>
                  <a:lnTo>
                    <a:pt x="20132" y="1204284"/>
                  </a:lnTo>
                  <a:lnTo>
                    <a:pt x="19803" y="1203208"/>
                  </a:lnTo>
                  <a:lnTo>
                    <a:pt x="19176" y="1202643"/>
                  </a:lnTo>
                  <a:lnTo>
                    <a:pt x="18783" y="1202224"/>
                  </a:lnTo>
                  <a:lnTo>
                    <a:pt x="18697" y="1201762"/>
                  </a:lnTo>
                  <a:lnTo>
                    <a:pt x="18842" y="1201222"/>
                  </a:lnTo>
                  <a:lnTo>
                    <a:pt x="19372" y="1200632"/>
                  </a:lnTo>
                  <a:lnTo>
                    <a:pt x="19790" y="1200237"/>
                  </a:lnTo>
                  <a:lnTo>
                    <a:pt x="20285" y="1199879"/>
                  </a:lnTo>
                  <a:lnTo>
                    <a:pt x="21087" y="1199399"/>
                  </a:lnTo>
                  <a:lnTo>
                    <a:pt x="21313" y="1199089"/>
                  </a:lnTo>
                  <a:lnTo>
                    <a:pt x="21424" y="1198779"/>
                  </a:lnTo>
                  <a:lnTo>
                    <a:pt x="21530" y="1198275"/>
                  </a:lnTo>
                  <a:lnTo>
                    <a:pt x="21633" y="1197534"/>
                  </a:lnTo>
                  <a:lnTo>
                    <a:pt x="22282" y="1197139"/>
                  </a:lnTo>
                  <a:lnTo>
                    <a:pt x="23054" y="1197127"/>
                  </a:lnTo>
                  <a:lnTo>
                    <a:pt x="23941" y="1197109"/>
                  </a:lnTo>
                  <a:lnTo>
                    <a:pt x="25098" y="1197048"/>
                  </a:lnTo>
                  <a:lnTo>
                    <a:pt x="25558" y="1196847"/>
                  </a:lnTo>
                  <a:lnTo>
                    <a:pt x="26090" y="1196410"/>
                  </a:lnTo>
                  <a:lnTo>
                    <a:pt x="26586" y="1196057"/>
                  </a:lnTo>
                  <a:lnTo>
                    <a:pt x="26769" y="1195511"/>
                  </a:lnTo>
                  <a:lnTo>
                    <a:pt x="27186" y="1195116"/>
                  </a:lnTo>
                  <a:lnTo>
                    <a:pt x="27832" y="1194527"/>
                  </a:lnTo>
                  <a:lnTo>
                    <a:pt x="27972" y="1193712"/>
                  </a:lnTo>
                  <a:lnTo>
                    <a:pt x="28078" y="1193129"/>
                  </a:lnTo>
                  <a:lnTo>
                    <a:pt x="28261" y="1192546"/>
                  </a:lnTo>
                  <a:lnTo>
                    <a:pt x="28790" y="1191920"/>
                  </a:lnTo>
                  <a:lnTo>
                    <a:pt x="29781" y="1191246"/>
                  </a:lnTo>
                  <a:lnTo>
                    <a:pt x="30360" y="1191233"/>
                  </a:lnTo>
                  <a:lnTo>
                    <a:pt x="30984" y="1191610"/>
                  </a:lnTo>
                  <a:lnTo>
                    <a:pt x="31420" y="1192261"/>
                  </a:lnTo>
                  <a:lnTo>
                    <a:pt x="31581" y="1192607"/>
                  </a:lnTo>
                  <a:lnTo>
                    <a:pt x="32089" y="1192983"/>
                  </a:lnTo>
                  <a:lnTo>
                    <a:pt x="32791" y="1193354"/>
                  </a:lnTo>
                  <a:lnTo>
                    <a:pt x="33253" y="1193348"/>
                  </a:lnTo>
                  <a:lnTo>
                    <a:pt x="33981" y="1193063"/>
                  </a:lnTo>
                  <a:lnTo>
                    <a:pt x="34667" y="1192546"/>
                  </a:lnTo>
                  <a:lnTo>
                    <a:pt x="35621" y="1191871"/>
                  </a:lnTo>
                  <a:lnTo>
                    <a:pt x="36342" y="1191203"/>
                  </a:lnTo>
                  <a:lnTo>
                    <a:pt x="36753" y="1190462"/>
                  </a:lnTo>
                  <a:lnTo>
                    <a:pt x="36967" y="1189454"/>
                  </a:lnTo>
                  <a:lnTo>
                    <a:pt x="37022" y="1188214"/>
                  </a:lnTo>
                  <a:lnTo>
                    <a:pt x="37004" y="1187175"/>
                  </a:lnTo>
                  <a:lnTo>
                    <a:pt x="37071" y="1186629"/>
                  </a:lnTo>
                  <a:lnTo>
                    <a:pt x="37256" y="1186167"/>
                  </a:lnTo>
                  <a:lnTo>
                    <a:pt x="37593" y="1185578"/>
                  </a:lnTo>
                  <a:lnTo>
                    <a:pt x="38083" y="1184915"/>
                  </a:lnTo>
                  <a:lnTo>
                    <a:pt x="38346" y="1184484"/>
                  </a:lnTo>
                  <a:lnTo>
                    <a:pt x="38416" y="1184095"/>
                  </a:lnTo>
                  <a:lnTo>
                    <a:pt x="38406" y="1183518"/>
                  </a:lnTo>
                  <a:lnTo>
                    <a:pt x="38396" y="1182935"/>
                  </a:lnTo>
                  <a:lnTo>
                    <a:pt x="38541" y="1182431"/>
                  </a:lnTo>
                  <a:lnTo>
                    <a:pt x="39109" y="1181805"/>
                  </a:lnTo>
                  <a:lnTo>
                    <a:pt x="39643" y="1181482"/>
                  </a:lnTo>
                  <a:lnTo>
                    <a:pt x="40410" y="1181161"/>
                  </a:lnTo>
                  <a:lnTo>
                    <a:pt x="40982" y="1180766"/>
                  </a:lnTo>
                  <a:lnTo>
                    <a:pt x="41398" y="1180292"/>
                  </a:lnTo>
                  <a:lnTo>
                    <a:pt x="41467" y="1179830"/>
                  </a:lnTo>
                  <a:lnTo>
                    <a:pt x="41145" y="1179064"/>
                  </a:lnTo>
                  <a:lnTo>
                    <a:pt x="40784" y="1178336"/>
                  </a:lnTo>
                  <a:lnTo>
                    <a:pt x="40619" y="1177679"/>
                  </a:lnTo>
                  <a:lnTo>
                    <a:pt x="40526" y="1176835"/>
                  </a:lnTo>
                  <a:lnTo>
                    <a:pt x="40513" y="1176058"/>
                  </a:lnTo>
                  <a:lnTo>
                    <a:pt x="40415" y="1174866"/>
                  </a:lnTo>
                  <a:lnTo>
                    <a:pt x="40120" y="1173482"/>
                  </a:lnTo>
                  <a:lnTo>
                    <a:pt x="39707" y="1171939"/>
                  </a:lnTo>
                  <a:lnTo>
                    <a:pt x="39495" y="1170863"/>
                  </a:lnTo>
                  <a:lnTo>
                    <a:pt x="39316" y="1169435"/>
                  </a:lnTo>
                  <a:lnTo>
                    <a:pt x="39263" y="1168627"/>
                  </a:lnTo>
                  <a:lnTo>
                    <a:pt x="38891" y="1167242"/>
                  </a:lnTo>
                  <a:lnTo>
                    <a:pt x="38279" y="1165401"/>
                  </a:lnTo>
                  <a:lnTo>
                    <a:pt x="37396" y="1163481"/>
                  </a:lnTo>
                  <a:lnTo>
                    <a:pt x="36835" y="1162296"/>
                  </a:lnTo>
                  <a:lnTo>
                    <a:pt x="36153" y="1160802"/>
                  </a:lnTo>
                  <a:lnTo>
                    <a:pt x="35595" y="1159848"/>
                  </a:lnTo>
                  <a:lnTo>
                    <a:pt x="34843" y="1158743"/>
                  </a:lnTo>
                  <a:lnTo>
                    <a:pt x="34252" y="1158056"/>
                  </a:lnTo>
                  <a:lnTo>
                    <a:pt x="33897" y="1157600"/>
                  </a:lnTo>
                  <a:lnTo>
                    <a:pt x="33454" y="1156640"/>
                  </a:lnTo>
                  <a:lnTo>
                    <a:pt x="33368" y="1156100"/>
                  </a:lnTo>
                  <a:lnTo>
                    <a:pt x="33353" y="1155292"/>
                  </a:lnTo>
                  <a:lnTo>
                    <a:pt x="33379" y="1154557"/>
                  </a:lnTo>
                  <a:lnTo>
                    <a:pt x="33517" y="1153584"/>
                  </a:lnTo>
                  <a:lnTo>
                    <a:pt x="33803" y="1152309"/>
                  </a:lnTo>
                  <a:lnTo>
                    <a:pt x="34092" y="1151179"/>
                  </a:lnTo>
                  <a:lnTo>
                    <a:pt x="34499" y="1150207"/>
                  </a:lnTo>
                  <a:lnTo>
                    <a:pt x="34760" y="1149660"/>
                  </a:lnTo>
                  <a:lnTo>
                    <a:pt x="34946" y="1149313"/>
                  </a:lnTo>
                  <a:lnTo>
                    <a:pt x="35170" y="1148846"/>
                  </a:lnTo>
                  <a:lnTo>
                    <a:pt x="35626" y="1148451"/>
                  </a:lnTo>
                  <a:lnTo>
                    <a:pt x="36007" y="1148172"/>
                  </a:lnTo>
                  <a:lnTo>
                    <a:pt x="36311" y="1147898"/>
                  </a:lnTo>
                  <a:lnTo>
                    <a:pt x="36498" y="1147545"/>
                  </a:lnTo>
                  <a:lnTo>
                    <a:pt x="36906" y="1146646"/>
                  </a:lnTo>
                  <a:lnTo>
                    <a:pt x="37317" y="1145869"/>
                  </a:lnTo>
                  <a:lnTo>
                    <a:pt x="37579" y="1145401"/>
                  </a:lnTo>
                  <a:lnTo>
                    <a:pt x="37800" y="1144818"/>
                  </a:lnTo>
                  <a:lnTo>
                    <a:pt x="37942" y="1144076"/>
                  </a:lnTo>
                  <a:lnTo>
                    <a:pt x="37972" y="1143615"/>
                  </a:lnTo>
                  <a:lnTo>
                    <a:pt x="37960" y="1142959"/>
                  </a:lnTo>
                  <a:lnTo>
                    <a:pt x="37942" y="1141877"/>
                  </a:lnTo>
                  <a:lnTo>
                    <a:pt x="37912" y="1140255"/>
                  </a:lnTo>
                  <a:lnTo>
                    <a:pt x="37963" y="1138748"/>
                  </a:lnTo>
                  <a:lnTo>
                    <a:pt x="37831" y="1137783"/>
                  </a:lnTo>
                  <a:lnTo>
                    <a:pt x="37825" y="1137473"/>
                  </a:lnTo>
                  <a:lnTo>
                    <a:pt x="37625" y="1137054"/>
                  </a:lnTo>
                  <a:lnTo>
                    <a:pt x="37266" y="1136440"/>
                  </a:lnTo>
                  <a:lnTo>
                    <a:pt x="36711" y="1135602"/>
                  </a:lnTo>
                  <a:lnTo>
                    <a:pt x="36235" y="1134836"/>
                  </a:lnTo>
                  <a:lnTo>
                    <a:pt x="35677" y="1133882"/>
                  </a:lnTo>
                  <a:lnTo>
                    <a:pt x="35167" y="1133390"/>
                  </a:lnTo>
                  <a:lnTo>
                    <a:pt x="34813" y="1132971"/>
                  </a:lnTo>
                  <a:lnTo>
                    <a:pt x="33871" y="1132139"/>
                  </a:lnTo>
                  <a:lnTo>
                    <a:pt x="33396" y="1131415"/>
                  </a:lnTo>
                  <a:lnTo>
                    <a:pt x="33273" y="1131027"/>
                  </a:lnTo>
                  <a:lnTo>
                    <a:pt x="33267" y="1130644"/>
                  </a:lnTo>
                  <a:lnTo>
                    <a:pt x="33218" y="1130067"/>
                  </a:lnTo>
                  <a:lnTo>
                    <a:pt x="33133" y="1129678"/>
                  </a:lnTo>
                  <a:lnTo>
                    <a:pt x="32819" y="1129338"/>
                  </a:lnTo>
                  <a:lnTo>
                    <a:pt x="32467" y="1129113"/>
                  </a:lnTo>
                  <a:lnTo>
                    <a:pt x="32081" y="1129040"/>
                  </a:lnTo>
                  <a:lnTo>
                    <a:pt x="31463" y="1129052"/>
                  </a:lnTo>
                  <a:lnTo>
                    <a:pt x="30767" y="1128985"/>
                  </a:lnTo>
                  <a:lnTo>
                    <a:pt x="30259" y="1128652"/>
                  </a:lnTo>
                  <a:lnTo>
                    <a:pt x="29905" y="1128269"/>
                  </a:lnTo>
                  <a:lnTo>
                    <a:pt x="29746" y="1128001"/>
                  </a:lnTo>
                  <a:lnTo>
                    <a:pt x="29548" y="1127698"/>
                  </a:lnTo>
                  <a:lnTo>
                    <a:pt x="29038" y="1127278"/>
                  </a:lnTo>
                  <a:lnTo>
                    <a:pt x="28841" y="1127017"/>
                  </a:lnTo>
                  <a:lnTo>
                    <a:pt x="28754" y="1126476"/>
                  </a:lnTo>
                  <a:lnTo>
                    <a:pt x="28861" y="1125972"/>
                  </a:lnTo>
                  <a:lnTo>
                    <a:pt x="29005" y="1125352"/>
                  </a:lnTo>
                  <a:lnTo>
                    <a:pt x="29226" y="1124769"/>
                  </a:lnTo>
                  <a:lnTo>
                    <a:pt x="29141" y="1124344"/>
                  </a:lnTo>
                  <a:lnTo>
                    <a:pt x="28982" y="1124077"/>
                  </a:lnTo>
                  <a:lnTo>
                    <a:pt x="28821" y="1123730"/>
                  </a:lnTo>
                  <a:lnTo>
                    <a:pt x="28623" y="1123427"/>
                  </a:lnTo>
                  <a:lnTo>
                    <a:pt x="28117" y="1123165"/>
                  </a:lnTo>
                  <a:lnTo>
                    <a:pt x="27729" y="1123056"/>
                  </a:lnTo>
                  <a:lnTo>
                    <a:pt x="27337" y="1122715"/>
                  </a:lnTo>
                  <a:lnTo>
                    <a:pt x="27058" y="1122217"/>
                  </a:lnTo>
                  <a:lnTo>
                    <a:pt x="27050" y="1121713"/>
                  </a:lnTo>
                  <a:lnTo>
                    <a:pt x="27043" y="1121331"/>
                  </a:lnTo>
                  <a:lnTo>
                    <a:pt x="27113" y="1120942"/>
                  </a:lnTo>
                  <a:lnTo>
                    <a:pt x="27336" y="1120437"/>
                  </a:lnTo>
                  <a:lnTo>
                    <a:pt x="27673" y="1119891"/>
                  </a:lnTo>
                  <a:lnTo>
                    <a:pt x="28402" y="1119605"/>
                  </a:lnTo>
                  <a:lnTo>
                    <a:pt x="29217" y="1119897"/>
                  </a:lnTo>
                  <a:lnTo>
                    <a:pt x="29600" y="1119696"/>
                  </a:lnTo>
                  <a:lnTo>
                    <a:pt x="29281" y="1119161"/>
                  </a:lnTo>
                  <a:lnTo>
                    <a:pt x="28886" y="1118669"/>
                  </a:lnTo>
                  <a:lnTo>
                    <a:pt x="28802" y="1118208"/>
                  </a:lnTo>
                  <a:lnTo>
                    <a:pt x="29106" y="1118007"/>
                  </a:lnTo>
                  <a:lnTo>
                    <a:pt x="29368" y="1117540"/>
                  </a:lnTo>
                  <a:lnTo>
                    <a:pt x="29899" y="1116986"/>
                  </a:lnTo>
                  <a:lnTo>
                    <a:pt x="30243" y="1116792"/>
                  </a:lnTo>
                  <a:lnTo>
                    <a:pt x="30933" y="1116543"/>
                  </a:lnTo>
                  <a:lnTo>
                    <a:pt x="31468" y="1116227"/>
                  </a:lnTo>
                  <a:lnTo>
                    <a:pt x="31695" y="1115954"/>
                  </a:lnTo>
                  <a:lnTo>
                    <a:pt x="32032" y="1115365"/>
                  </a:lnTo>
                  <a:lnTo>
                    <a:pt x="32064" y="1114982"/>
                  </a:lnTo>
                  <a:lnTo>
                    <a:pt x="31865" y="1114635"/>
                  </a:lnTo>
                  <a:lnTo>
                    <a:pt x="31510" y="1114217"/>
                  </a:lnTo>
                  <a:lnTo>
                    <a:pt x="30998" y="1113645"/>
                  </a:lnTo>
                  <a:lnTo>
                    <a:pt x="30990" y="1113220"/>
                  </a:lnTo>
                  <a:lnTo>
                    <a:pt x="31023" y="1112873"/>
                  </a:lnTo>
                  <a:lnTo>
                    <a:pt x="30966" y="1111829"/>
                  </a:lnTo>
                  <a:lnTo>
                    <a:pt x="30958" y="1111409"/>
                  </a:lnTo>
                  <a:lnTo>
                    <a:pt x="30944" y="1110596"/>
                  </a:lnTo>
                  <a:lnTo>
                    <a:pt x="30859" y="1110134"/>
                  </a:lnTo>
                  <a:lnTo>
                    <a:pt x="30275" y="1109836"/>
                  </a:lnTo>
                  <a:lnTo>
                    <a:pt x="29507" y="1110042"/>
                  </a:lnTo>
                  <a:lnTo>
                    <a:pt x="28662" y="1110328"/>
                  </a:lnTo>
                  <a:lnTo>
                    <a:pt x="28117" y="1110031"/>
                  </a:lnTo>
                  <a:lnTo>
                    <a:pt x="27840" y="1109684"/>
                  </a:lnTo>
                  <a:lnTo>
                    <a:pt x="27757" y="1109337"/>
                  </a:lnTo>
                  <a:lnTo>
                    <a:pt x="27751" y="1109028"/>
                  </a:lnTo>
                  <a:lnTo>
                    <a:pt x="27935" y="1108487"/>
                  </a:lnTo>
                  <a:lnTo>
                    <a:pt x="28351" y="1107977"/>
                  </a:lnTo>
                  <a:lnTo>
                    <a:pt x="29083" y="1107965"/>
                  </a:lnTo>
                  <a:lnTo>
                    <a:pt x="29624" y="1107952"/>
                  </a:lnTo>
                  <a:lnTo>
                    <a:pt x="30399" y="1108171"/>
                  </a:lnTo>
                  <a:lnTo>
                    <a:pt x="31134" y="1108274"/>
                  </a:lnTo>
                  <a:lnTo>
                    <a:pt x="31441" y="1108116"/>
                  </a:lnTo>
                  <a:lnTo>
                    <a:pt x="31932" y="1107527"/>
                  </a:lnTo>
                  <a:lnTo>
                    <a:pt x="32387" y="1107053"/>
                  </a:lnTo>
                  <a:lnTo>
                    <a:pt x="33651" y="1106531"/>
                  </a:lnTo>
                  <a:lnTo>
                    <a:pt x="34655" y="1106513"/>
                  </a:lnTo>
                  <a:lnTo>
                    <a:pt x="35426" y="1106494"/>
                  </a:lnTo>
                  <a:lnTo>
                    <a:pt x="35925" y="1106330"/>
                  </a:lnTo>
                  <a:lnTo>
                    <a:pt x="36412" y="1105553"/>
                  </a:lnTo>
                  <a:lnTo>
                    <a:pt x="36657" y="1105073"/>
                  </a:lnTo>
                  <a:lnTo>
                    <a:pt x="37086" y="1104301"/>
                  </a:lnTo>
                  <a:lnTo>
                    <a:pt x="37310" y="1103912"/>
                  </a:lnTo>
                  <a:lnTo>
                    <a:pt x="37572" y="1103445"/>
                  </a:lnTo>
                  <a:lnTo>
                    <a:pt x="37795" y="1102934"/>
                  </a:lnTo>
                  <a:lnTo>
                    <a:pt x="37981" y="1102545"/>
                  </a:lnTo>
                  <a:lnTo>
                    <a:pt x="38356" y="1101962"/>
                  </a:lnTo>
                  <a:lnTo>
                    <a:pt x="39115" y="1101215"/>
                  </a:lnTo>
                  <a:lnTo>
                    <a:pt x="39885" y="1101124"/>
                  </a:lnTo>
                  <a:lnTo>
                    <a:pt x="40695" y="1101105"/>
                  </a:lnTo>
                  <a:lnTo>
                    <a:pt x="41116" y="1100869"/>
                  </a:lnTo>
                  <a:lnTo>
                    <a:pt x="41383" y="1100711"/>
                  </a:lnTo>
                  <a:lnTo>
                    <a:pt x="41374" y="1100206"/>
                  </a:lnTo>
                  <a:lnTo>
                    <a:pt x="41131" y="1099514"/>
                  </a:lnTo>
                  <a:lnTo>
                    <a:pt x="41041" y="1098857"/>
                  </a:lnTo>
                  <a:lnTo>
                    <a:pt x="41187" y="1098317"/>
                  </a:lnTo>
                  <a:lnTo>
                    <a:pt x="41180" y="1097970"/>
                  </a:lnTo>
                  <a:lnTo>
                    <a:pt x="41017" y="1097430"/>
                  </a:lnTo>
                  <a:lnTo>
                    <a:pt x="40934" y="1097126"/>
                  </a:lnTo>
                  <a:lnTo>
                    <a:pt x="41154" y="1096464"/>
                  </a:lnTo>
                  <a:lnTo>
                    <a:pt x="41538" y="1096379"/>
                  </a:lnTo>
                  <a:lnTo>
                    <a:pt x="41842" y="1096063"/>
                  </a:lnTo>
                  <a:lnTo>
                    <a:pt x="41911" y="1095674"/>
                  </a:lnTo>
                  <a:lnTo>
                    <a:pt x="41473" y="1094873"/>
                  </a:lnTo>
                  <a:lnTo>
                    <a:pt x="41152" y="1094186"/>
                  </a:lnTo>
                  <a:lnTo>
                    <a:pt x="41334" y="1093524"/>
                  </a:lnTo>
                  <a:lnTo>
                    <a:pt x="41639" y="1093323"/>
                  </a:lnTo>
                  <a:lnTo>
                    <a:pt x="42100" y="1093238"/>
                  </a:lnTo>
                  <a:lnTo>
                    <a:pt x="42717" y="1093189"/>
                  </a:lnTo>
                  <a:lnTo>
                    <a:pt x="43135" y="1092831"/>
                  </a:lnTo>
                  <a:lnTo>
                    <a:pt x="43482" y="1092752"/>
                  </a:lnTo>
                  <a:lnTo>
                    <a:pt x="44176" y="1092740"/>
                  </a:lnTo>
                  <a:lnTo>
                    <a:pt x="44636" y="1092576"/>
                  </a:lnTo>
                  <a:lnTo>
                    <a:pt x="45128" y="1092023"/>
                  </a:lnTo>
                  <a:lnTo>
                    <a:pt x="45463" y="1091324"/>
                  </a:lnTo>
                  <a:lnTo>
                    <a:pt x="45263" y="1090899"/>
                  </a:lnTo>
                  <a:lnTo>
                    <a:pt x="45062" y="1090480"/>
                  </a:lnTo>
                  <a:lnTo>
                    <a:pt x="44975" y="1089902"/>
                  </a:lnTo>
                  <a:lnTo>
                    <a:pt x="45199" y="1089471"/>
                  </a:lnTo>
                  <a:lnTo>
                    <a:pt x="45727" y="1088767"/>
                  </a:lnTo>
                  <a:lnTo>
                    <a:pt x="46064" y="1088183"/>
                  </a:lnTo>
                  <a:lnTo>
                    <a:pt x="46362" y="1087600"/>
                  </a:lnTo>
                  <a:lnTo>
                    <a:pt x="47155" y="1086616"/>
                  </a:lnTo>
                  <a:lnTo>
                    <a:pt x="47703" y="1086203"/>
                  </a:lnTo>
                  <a:lnTo>
                    <a:pt x="48525" y="1085510"/>
                  </a:lnTo>
                  <a:lnTo>
                    <a:pt x="48869" y="1085310"/>
                  </a:lnTo>
                  <a:lnTo>
                    <a:pt x="49211" y="1085036"/>
                  </a:lnTo>
                  <a:lnTo>
                    <a:pt x="49899" y="1084636"/>
                  </a:lnTo>
                  <a:lnTo>
                    <a:pt x="51128" y="1084265"/>
                  </a:lnTo>
                  <a:lnTo>
                    <a:pt x="51779" y="1084022"/>
                  </a:lnTo>
                  <a:lnTo>
                    <a:pt x="52083" y="1083748"/>
                  </a:lnTo>
                  <a:lnTo>
                    <a:pt x="52424" y="1083354"/>
                  </a:lnTo>
                  <a:lnTo>
                    <a:pt x="52728" y="1083116"/>
                  </a:lnTo>
                  <a:lnTo>
                    <a:pt x="54225" y="1082624"/>
                  </a:lnTo>
                  <a:lnTo>
                    <a:pt x="55764" y="1082327"/>
                  </a:lnTo>
                  <a:lnTo>
                    <a:pt x="58304" y="1081974"/>
                  </a:lnTo>
                  <a:lnTo>
                    <a:pt x="60542" y="1081895"/>
                  </a:lnTo>
                  <a:lnTo>
                    <a:pt x="60964" y="1081768"/>
                  </a:lnTo>
                  <a:lnTo>
                    <a:pt x="61231" y="1081573"/>
                  </a:lnTo>
                  <a:lnTo>
                    <a:pt x="61535" y="1081294"/>
                  </a:lnTo>
                  <a:lnTo>
                    <a:pt x="61950" y="1080783"/>
                  </a:lnTo>
                  <a:lnTo>
                    <a:pt x="62249" y="1080279"/>
                  </a:lnTo>
                  <a:lnTo>
                    <a:pt x="62847" y="1079107"/>
                  </a:lnTo>
                  <a:lnTo>
                    <a:pt x="63099" y="1078098"/>
                  </a:lnTo>
                  <a:lnTo>
                    <a:pt x="63274" y="1077090"/>
                  </a:lnTo>
                  <a:lnTo>
                    <a:pt x="63647" y="1076391"/>
                  </a:lnTo>
                  <a:lnTo>
                    <a:pt x="64134" y="1075571"/>
                  </a:lnTo>
                  <a:lnTo>
                    <a:pt x="64358" y="1075061"/>
                  </a:lnTo>
                  <a:lnTo>
                    <a:pt x="64331" y="1073596"/>
                  </a:lnTo>
                  <a:lnTo>
                    <a:pt x="64137" y="1071282"/>
                  </a:lnTo>
                  <a:lnTo>
                    <a:pt x="64266" y="1069885"/>
                  </a:lnTo>
                  <a:lnTo>
                    <a:pt x="64444" y="1069070"/>
                  </a:lnTo>
                  <a:lnTo>
                    <a:pt x="64895" y="1068329"/>
                  </a:lnTo>
                  <a:lnTo>
                    <a:pt x="65621" y="1067892"/>
                  </a:lnTo>
                  <a:lnTo>
                    <a:pt x="66548" y="1067952"/>
                  </a:lnTo>
                  <a:lnTo>
                    <a:pt x="67594" y="1068201"/>
                  </a:lnTo>
                  <a:lnTo>
                    <a:pt x="68211" y="1068189"/>
                  </a:lnTo>
                  <a:lnTo>
                    <a:pt x="69131" y="1067831"/>
                  </a:lnTo>
                  <a:lnTo>
                    <a:pt x="70135" y="1067807"/>
                  </a:lnTo>
                  <a:lnTo>
                    <a:pt x="71453" y="1068171"/>
                  </a:lnTo>
                  <a:lnTo>
                    <a:pt x="71927" y="1068779"/>
                  </a:lnTo>
                  <a:lnTo>
                    <a:pt x="72134" y="1069587"/>
                  </a:lnTo>
                  <a:lnTo>
                    <a:pt x="72850" y="1070771"/>
                  </a:lnTo>
                  <a:lnTo>
                    <a:pt x="74106" y="1071986"/>
                  </a:lnTo>
                  <a:lnTo>
                    <a:pt x="75326" y="1073317"/>
                  </a:lnTo>
                  <a:lnTo>
                    <a:pt x="75765" y="1074119"/>
                  </a:lnTo>
                  <a:lnTo>
                    <a:pt x="75938" y="1075200"/>
                  </a:lnTo>
                  <a:lnTo>
                    <a:pt x="75961" y="1076476"/>
                  </a:lnTo>
                  <a:lnTo>
                    <a:pt x="75940" y="1077478"/>
                  </a:lnTo>
                  <a:lnTo>
                    <a:pt x="75948" y="1077940"/>
                  </a:lnTo>
                  <a:lnTo>
                    <a:pt x="76117" y="1078748"/>
                  </a:lnTo>
                  <a:lnTo>
                    <a:pt x="76554" y="1079478"/>
                  </a:lnTo>
                  <a:lnTo>
                    <a:pt x="76948" y="1079933"/>
                  </a:lnTo>
                  <a:lnTo>
                    <a:pt x="77031" y="1080279"/>
                  </a:lnTo>
                  <a:lnTo>
                    <a:pt x="76810" y="1080863"/>
                  </a:lnTo>
                  <a:lnTo>
                    <a:pt x="76172" y="1081877"/>
                  </a:lnTo>
                  <a:lnTo>
                    <a:pt x="75910" y="1082308"/>
                  </a:lnTo>
                  <a:lnTo>
                    <a:pt x="75501" y="1083244"/>
                  </a:lnTo>
                  <a:lnTo>
                    <a:pt x="75364" y="1084210"/>
                  </a:lnTo>
                  <a:lnTo>
                    <a:pt x="75388" y="1085565"/>
                  </a:lnTo>
                  <a:lnTo>
                    <a:pt x="75416" y="1087145"/>
                  </a:lnTo>
                  <a:lnTo>
                    <a:pt x="75439" y="1088456"/>
                  </a:lnTo>
                  <a:lnTo>
                    <a:pt x="75480" y="1090814"/>
                  </a:lnTo>
                  <a:lnTo>
                    <a:pt x="75512" y="1092630"/>
                  </a:lnTo>
                  <a:lnTo>
                    <a:pt x="75289" y="1095261"/>
                  </a:lnTo>
                  <a:lnTo>
                    <a:pt x="75144" y="1097970"/>
                  </a:lnTo>
                  <a:lnTo>
                    <a:pt x="75164" y="1099125"/>
                  </a:lnTo>
                  <a:lnTo>
                    <a:pt x="75337" y="1100206"/>
                  </a:lnTo>
                  <a:lnTo>
                    <a:pt x="76063" y="1101968"/>
                  </a:lnTo>
                  <a:lnTo>
                    <a:pt x="77217" y="1103919"/>
                  </a:lnTo>
                  <a:lnTo>
                    <a:pt x="78677" y="1105711"/>
                  </a:lnTo>
                  <a:lnTo>
                    <a:pt x="80484" y="1107527"/>
                  </a:lnTo>
                  <a:lnTo>
                    <a:pt x="81592" y="1109058"/>
                  </a:lnTo>
                  <a:lnTo>
                    <a:pt x="82313" y="1110547"/>
                  </a:lnTo>
                  <a:lnTo>
                    <a:pt x="83181" y="1111653"/>
                  </a:lnTo>
                  <a:lnTo>
                    <a:pt x="83895" y="1112722"/>
                  </a:lnTo>
                  <a:lnTo>
                    <a:pt x="84380" y="1113986"/>
                  </a:lnTo>
                  <a:lnTo>
                    <a:pt x="84587" y="1114794"/>
                  </a:lnTo>
                  <a:lnTo>
                    <a:pt x="84753" y="1115413"/>
                  </a:lnTo>
                  <a:lnTo>
                    <a:pt x="84958" y="1116106"/>
                  </a:lnTo>
                  <a:lnTo>
                    <a:pt x="85272" y="1116367"/>
                  </a:lnTo>
                  <a:lnTo>
                    <a:pt x="86008" y="1116549"/>
                  </a:lnTo>
                  <a:lnTo>
                    <a:pt x="87286" y="1116835"/>
                  </a:lnTo>
                  <a:lnTo>
                    <a:pt x="89109" y="1117339"/>
                  </a:lnTo>
                  <a:lnTo>
                    <a:pt x="90583" y="1117740"/>
                  </a:lnTo>
                  <a:lnTo>
                    <a:pt x="91900" y="1117983"/>
                  </a:lnTo>
                  <a:lnTo>
                    <a:pt x="92440" y="1117977"/>
                  </a:lnTo>
                  <a:lnTo>
                    <a:pt x="94174" y="1117867"/>
                  </a:lnTo>
                  <a:lnTo>
                    <a:pt x="96293" y="1117637"/>
                  </a:lnTo>
                  <a:lnTo>
                    <a:pt x="97334" y="1117576"/>
                  </a:lnTo>
                  <a:lnTo>
                    <a:pt x="99145" y="1117387"/>
                  </a:lnTo>
                  <a:lnTo>
                    <a:pt x="100688" y="1117363"/>
                  </a:lnTo>
                  <a:lnTo>
                    <a:pt x="102424" y="1117333"/>
                  </a:lnTo>
                  <a:lnTo>
                    <a:pt x="104895" y="1117364"/>
                  </a:lnTo>
                  <a:lnTo>
                    <a:pt x="107054" y="1117248"/>
                  </a:lnTo>
                  <a:lnTo>
                    <a:pt x="110558" y="1116756"/>
                  </a:lnTo>
                  <a:lnTo>
                    <a:pt x="113016" y="1116130"/>
                  </a:lnTo>
                  <a:lnTo>
                    <a:pt x="115357" y="1115316"/>
                  </a:lnTo>
                  <a:lnTo>
                    <a:pt x="117661" y="1114696"/>
                  </a:lnTo>
                  <a:lnTo>
                    <a:pt x="118430" y="1114526"/>
                  </a:lnTo>
                  <a:lnTo>
                    <a:pt x="119159" y="1114283"/>
                  </a:lnTo>
                  <a:lnTo>
                    <a:pt x="120960" y="1113590"/>
                  </a:lnTo>
                  <a:lnTo>
                    <a:pt x="122569" y="1112904"/>
                  </a:lnTo>
                  <a:lnTo>
                    <a:pt x="124101" y="1112224"/>
                  </a:lnTo>
                  <a:lnTo>
                    <a:pt x="125978" y="1111415"/>
                  </a:lnTo>
                  <a:lnTo>
                    <a:pt x="128158" y="1110292"/>
                  </a:lnTo>
                  <a:lnTo>
                    <a:pt x="130912" y="1108852"/>
                  </a:lnTo>
                  <a:lnTo>
                    <a:pt x="131217" y="1108658"/>
                  </a:lnTo>
                  <a:lnTo>
                    <a:pt x="131560" y="1108378"/>
                  </a:lnTo>
                  <a:lnTo>
                    <a:pt x="131865" y="1108178"/>
                  </a:lnTo>
                  <a:lnTo>
                    <a:pt x="132436" y="1107746"/>
                  </a:lnTo>
                  <a:lnTo>
                    <a:pt x="133312" y="1107108"/>
                  </a:lnTo>
                  <a:lnTo>
                    <a:pt x="134153" y="1106628"/>
                  </a:lnTo>
                  <a:lnTo>
                    <a:pt x="136065" y="1105632"/>
                  </a:lnTo>
                  <a:lnTo>
                    <a:pt x="137629" y="1104599"/>
                  </a:lnTo>
                  <a:lnTo>
                    <a:pt x="138430" y="1104083"/>
                  </a:lnTo>
                  <a:lnTo>
                    <a:pt x="139347" y="1103524"/>
                  </a:lnTo>
                  <a:lnTo>
                    <a:pt x="139804" y="1103165"/>
                  </a:lnTo>
                  <a:lnTo>
                    <a:pt x="140146" y="1102849"/>
                  </a:lnTo>
                  <a:lnTo>
                    <a:pt x="140638" y="1102339"/>
                  </a:lnTo>
                  <a:lnTo>
                    <a:pt x="141284" y="1101714"/>
                  </a:lnTo>
                  <a:lnTo>
                    <a:pt x="142082" y="1101039"/>
                  </a:lnTo>
                  <a:lnTo>
                    <a:pt x="143418" y="1100164"/>
                  </a:lnTo>
                  <a:lnTo>
                    <a:pt x="144410" y="1099526"/>
                  </a:lnTo>
                  <a:lnTo>
                    <a:pt x="146084" y="1098226"/>
                  </a:lnTo>
                  <a:lnTo>
                    <a:pt x="146921" y="1097515"/>
                  </a:lnTo>
                  <a:lnTo>
                    <a:pt x="148555" y="1096094"/>
                  </a:lnTo>
                  <a:lnTo>
                    <a:pt x="150188" y="1094593"/>
                  </a:lnTo>
                  <a:lnTo>
                    <a:pt x="151701" y="1092825"/>
                  </a:lnTo>
                  <a:lnTo>
                    <a:pt x="153442" y="1090826"/>
                  </a:lnTo>
                  <a:lnTo>
                    <a:pt x="155335" y="1088785"/>
                  </a:lnTo>
                  <a:lnTo>
                    <a:pt x="157002" y="1087011"/>
                  </a:lnTo>
                  <a:lnTo>
                    <a:pt x="158249" y="1085522"/>
                  </a:lnTo>
                  <a:lnTo>
                    <a:pt x="159083" y="1084660"/>
                  </a:lnTo>
                  <a:lnTo>
                    <a:pt x="160450" y="1083360"/>
                  </a:lnTo>
                  <a:lnTo>
                    <a:pt x="160832" y="1083117"/>
                  </a:lnTo>
                  <a:lnTo>
                    <a:pt x="161135" y="1082843"/>
                  </a:lnTo>
                  <a:lnTo>
                    <a:pt x="161362" y="1082606"/>
                  </a:lnTo>
                  <a:lnTo>
                    <a:pt x="161776" y="1081981"/>
                  </a:lnTo>
                  <a:lnTo>
                    <a:pt x="162494" y="1081081"/>
                  </a:lnTo>
                  <a:lnTo>
                    <a:pt x="163285" y="1079982"/>
                  </a:lnTo>
                  <a:lnTo>
                    <a:pt x="164076" y="1078888"/>
                  </a:lnTo>
                  <a:lnTo>
                    <a:pt x="164827" y="1077679"/>
                  </a:lnTo>
                  <a:lnTo>
                    <a:pt x="165690" y="1076306"/>
                  </a:lnTo>
                  <a:lnTo>
                    <a:pt x="166739" y="1074514"/>
                  </a:lnTo>
                  <a:lnTo>
                    <a:pt x="167674" y="1072831"/>
                  </a:lnTo>
                  <a:lnTo>
                    <a:pt x="168910" y="1070686"/>
                  </a:lnTo>
                  <a:lnTo>
                    <a:pt x="170681" y="1068256"/>
                  </a:lnTo>
                  <a:lnTo>
                    <a:pt x="170871" y="1068099"/>
                  </a:lnTo>
                  <a:lnTo>
                    <a:pt x="171138" y="1067904"/>
                  </a:lnTo>
                  <a:lnTo>
                    <a:pt x="171363" y="1067552"/>
                  </a:lnTo>
                  <a:lnTo>
                    <a:pt x="171701" y="1067041"/>
                  </a:lnTo>
                  <a:lnTo>
                    <a:pt x="172077" y="1066458"/>
                  </a:lnTo>
                  <a:lnTo>
                    <a:pt x="172602" y="1065559"/>
                  </a:lnTo>
                  <a:lnTo>
                    <a:pt x="173238" y="1064429"/>
                  </a:lnTo>
                  <a:lnTo>
                    <a:pt x="173911" y="1063177"/>
                  </a:lnTo>
                  <a:lnTo>
                    <a:pt x="174505" y="1061890"/>
                  </a:lnTo>
                  <a:lnTo>
                    <a:pt x="175174" y="1060413"/>
                  </a:lnTo>
                  <a:lnTo>
                    <a:pt x="175989" y="1058463"/>
                  </a:lnTo>
                  <a:lnTo>
                    <a:pt x="176912" y="1056094"/>
                  </a:lnTo>
                  <a:lnTo>
                    <a:pt x="177801" y="1054028"/>
                  </a:lnTo>
                  <a:lnTo>
                    <a:pt x="177692" y="1053183"/>
                  </a:lnTo>
                  <a:lnTo>
                    <a:pt x="177345" y="1052679"/>
                  </a:lnTo>
                  <a:lnTo>
                    <a:pt x="177688" y="1051677"/>
                  </a:lnTo>
                  <a:lnTo>
                    <a:pt x="177680" y="1051069"/>
                  </a:lnTo>
                  <a:lnTo>
                    <a:pt x="178055" y="1050073"/>
                  </a:lnTo>
                  <a:lnTo>
                    <a:pt x="178112" y="1049617"/>
                  </a:lnTo>
                  <a:lnTo>
                    <a:pt x="178609" y="1048681"/>
                  </a:lnTo>
                  <a:lnTo>
                    <a:pt x="178916" y="1047983"/>
                  </a:lnTo>
                  <a:lnTo>
                    <a:pt x="179073" y="1047551"/>
                  </a:lnTo>
                  <a:lnTo>
                    <a:pt x="179145" y="1047260"/>
                  </a:lnTo>
                  <a:lnTo>
                    <a:pt x="179110" y="1046646"/>
                  </a:lnTo>
                  <a:lnTo>
                    <a:pt x="179201" y="1046367"/>
                  </a:lnTo>
                  <a:lnTo>
                    <a:pt x="179528" y="1045844"/>
                  </a:lnTo>
                  <a:lnTo>
                    <a:pt x="179846" y="1045158"/>
                  </a:lnTo>
                  <a:lnTo>
                    <a:pt x="179952" y="1044872"/>
                  </a:lnTo>
                  <a:lnTo>
                    <a:pt x="180139" y="1044119"/>
                  </a:lnTo>
                  <a:lnTo>
                    <a:pt x="180248" y="1043845"/>
                  </a:lnTo>
                  <a:lnTo>
                    <a:pt x="180431" y="1043615"/>
                  </a:lnTo>
                  <a:lnTo>
                    <a:pt x="181160" y="1043050"/>
                  </a:lnTo>
                  <a:lnTo>
                    <a:pt x="181262" y="1042782"/>
                  </a:lnTo>
                  <a:lnTo>
                    <a:pt x="181298" y="1042479"/>
                  </a:lnTo>
                  <a:lnTo>
                    <a:pt x="181318" y="1041847"/>
                  </a:lnTo>
                  <a:lnTo>
                    <a:pt x="181349" y="1041257"/>
                  </a:lnTo>
                  <a:lnTo>
                    <a:pt x="181710" y="1040777"/>
                  </a:lnTo>
                  <a:lnTo>
                    <a:pt x="181641" y="1038032"/>
                  </a:lnTo>
                  <a:lnTo>
                    <a:pt x="181690" y="1037740"/>
                  </a:lnTo>
                  <a:lnTo>
                    <a:pt x="181935" y="1037023"/>
                  </a:lnTo>
                  <a:lnTo>
                    <a:pt x="181894" y="1036257"/>
                  </a:lnTo>
                  <a:lnTo>
                    <a:pt x="182034" y="1035832"/>
                  </a:lnTo>
                  <a:lnTo>
                    <a:pt x="182581" y="1034732"/>
                  </a:lnTo>
                  <a:lnTo>
                    <a:pt x="182674" y="1034453"/>
                  </a:lnTo>
                  <a:lnTo>
                    <a:pt x="182671" y="1033693"/>
                  </a:lnTo>
                  <a:lnTo>
                    <a:pt x="182874" y="1033116"/>
                  </a:lnTo>
                  <a:lnTo>
                    <a:pt x="182888" y="1032813"/>
                  </a:lnTo>
                  <a:lnTo>
                    <a:pt x="182849" y="1032351"/>
                  </a:lnTo>
                  <a:lnTo>
                    <a:pt x="182852" y="1032053"/>
                  </a:lnTo>
                  <a:lnTo>
                    <a:pt x="182977" y="1031616"/>
                  </a:lnTo>
                  <a:lnTo>
                    <a:pt x="183204" y="1031203"/>
                  </a:lnTo>
                  <a:lnTo>
                    <a:pt x="183528" y="1030911"/>
                  </a:lnTo>
                  <a:lnTo>
                    <a:pt x="184100" y="1030668"/>
                  </a:lnTo>
                  <a:lnTo>
                    <a:pt x="184644" y="1030383"/>
                  </a:lnTo>
                  <a:lnTo>
                    <a:pt x="185075" y="1030261"/>
                  </a:lnTo>
                  <a:lnTo>
                    <a:pt x="185390" y="1030291"/>
                  </a:lnTo>
                  <a:lnTo>
                    <a:pt x="185653" y="1030200"/>
                  </a:lnTo>
                  <a:lnTo>
                    <a:pt x="185969" y="1029860"/>
                  </a:lnTo>
                  <a:lnTo>
                    <a:pt x="186812" y="1029507"/>
                  </a:lnTo>
                  <a:lnTo>
                    <a:pt x="187471" y="1029131"/>
                  </a:lnTo>
                  <a:lnTo>
                    <a:pt x="188140" y="1029161"/>
                  </a:lnTo>
                  <a:lnTo>
                    <a:pt x="188440" y="1029143"/>
                  </a:lnTo>
                  <a:lnTo>
                    <a:pt x="188725" y="1029064"/>
                  </a:lnTo>
                  <a:lnTo>
                    <a:pt x="189679" y="1028590"/>
                  </a:lnTo>
                  <a:lnTo>
                    <a:pt x="190289" y="1028566"/>
                  </a:lnTo>
                  <a:lnTo>
                    <a:pt x="191037" y="1028390"/>
                  </a:lnTo>
                  <a:lnTo>
                    <a:pt x="191424" y="1028177"/>
                  </a:lnTo>
                  <a:lnTo>
                    <a:pt x="191880" y="1027557"/>
                  </a:lnTo>
                  <a:lnTo>
                    <a:pt x="192170" y="1027023"/>
                  </a:lnTo>
                  <a:lnTo>
                    <a:pt x="192405" y="1026457"/>
                  </a:lnTo>
                  <a:lnTo>
                    <a:pt x="192478" y="1026166"/>
                  </a:lnTo>
                  <a:lnTo>
                    <a:pt x="192476" y="1025559"/>
                  </a:lnTo>
                  <a:lnTo>
                    <a:pt x="192540" y="1025261"/>
                  </a:lnTo>
                  <a:lnTo>
                    <a:pt x="193141" y="1023699"/>
                  </a:lnTo>
                  <a:lnTo>
                    <a:pt x="193231" y="1023408"/>
                  </a:lnTo>
                  <a:lnTo>
                    <a:pt x="193262" y="1023110"/>
                  </a:lnTo>
                  <a:lnTo>
                    <a:pt x="193253" y="1022648"/>
                  </a:lnTo>
                  <a:lnTo>
                    <a:pt x="193344" y="1022205"/>
                  </a:lnTo>
                  <a:lnTo>
                    <a:pt x="193637" y="1021343"/>
                  </a:lnTo>
                  <a:lnTo>
                    <a:pt x="194019" y="1020516"/>
                  </a:lnTo>
                  <a:lnTo>
                    <a:pt x="194068" y="1020218"/>
                  </a:lnTo>
                  <a:lnTo>
                    <a:pt x="194102" y="1019757"/>
                  </a:lnTo>
                  <a:lnTo>
                    <a:pt x="194206" y="1019313"/>
                  </a:lnTo>
                  <a:lnTo>
                    <a:pt x="194492" y="1018450"/>
                  </a:lnTo>
                  <a:lnTo>
                    <a:pt x="194841" y="1017606"/>
                  </a:lnTo>
                  <a:lnTo>
                    <a:pt x="194892" y="1017309"/>
                  </a:lnTo>
                  <a:lnTo>
                    <a:pt x="194862" y="1016397"/>
                  </a:lnTo>
                  <a:lnTo>
                    <a:pt x="195152" y="1014745"/>
                  </a:lnTo>
                  <a:lnTo>
                    <a:pt x="195229" y="1014149"/>
                  </a:lnTo>
                  <a:lnTo>
                    <a:pt x="195233" y="1013694"/>
                  </a:lnTo>
                  <a:lnTo>
                    <a:pt x="195187" y="1012776"/>
                  </a:lnTo>
                  <a:lnTo>
                    <a:pt x="195207" y="1012326"/>
                  </a:lnTo>
                  <a:lnTo>
                    <a:pt x="195270" y="1012028"/>
                  </a:lnTo>
                  <a:lnTo>
                    <a:pt x="195556" y="1011154"/>
                  </a:lnTo>
                  <a:lnTo>
                    <a:pt x="195600" y="1010704"/>
                  </a:lnTo>
                  <a:lnTo>
                    <a:pt x="195580" y="1010073"/>
                  </a:lnTo>
                  <a:lnTo>
                    <a:pt x="195428" y="1009520"/>
                  </a:lnTo>
                  <a:lnTo>
                    <a:pt x="195116" y="1009392"/>
                  </a:lnTo>
                  <a:lnTo>
                    <a:pt x="195030" y="1009143"/>
                  </a:lnTo>
                  <a:lnTo>
                    <a:pt x="195068" y="1008663"/>
                  </a:lnTo>
                  <a:lnTo>
                    <a:pt x="194974" y="1008384"/>
                  </a:lnTo>
                  <a:lnTo>
                    <a:pt x="194621" y="1007880"/>
                  </a:lnTo>
                  <a:lnTo>
                    <a:pt x="194231" y="1007229"/>
                  </a:lnTo>
                  <a:lnTo>
                    <a:pt x="193909" y="1006907"/>
                  </a:lnTo>
                  <a:lnTo>
                    <a:pt x="193430" y="1006512"/>
                  </a:lnTo>
                  <a:lnTo>
                    <a:pt x="193351" y="1006220"/>
                  </a:lnTo>
                  <a:lnTo>
                    <a:pt x="193307" y="1005868"/>
                  </a:lnTo>
                  <a:lnTo>
                    <a:pt x="193314" y="1005540"/>
                  </a:lnTo>
                  <a:lnTo>
                    <a:pt x="193615" y="1005285"/>
                  </a:lnTo>
                  <a:lnTo>
                    <a:pt x="194130" y="1005443"/>
                  </a:lnTo>
                  <a:lnTo>
                    <a:pt x="194435" y="1005461"/>
                  </a:lnTo>
                  <a:lnTo>
                    <a:pt x="194892" y="1005455"/>
                  </a:lnTo>
                  <a:lnTo>
                    <a:pt x="195343" y="1005376"/>
                  </a:lnTo>
                  <a:lnTo>
                    <a:pt x="195612" y="1005242"/>
                  </a:lnTo>
                  <a:lnTo>
                    <a:pt x="195837" y="1005030"/>
                  </a:lnTo>
                  <a:lnTo>
                    <a:pt x="196158" y="1004514"/>
                  </a:lnTo>
                  <a:lnTo>
                    <a:pt x="196366" y="1004100"/>
                  </a:lnTo>
                  <a:lnTo>
                    <a:pt x="196507" y="1003669"/>
                  </a:lnTo>
                  <a:lnTo>
                    <a:pt x="196528" y="1003372"/>
                  </a:lnTo>
                  <a:lnTo>
                    <a:pt x="196477" y="1002758"/>
                  </a:lnTo>
                  <a:lnTo>
                    <a:pt x="196497" y="1002454"/>
                  </a:lnTo>
                  <a:lnTo>
                    <a:pt x="196783" y="1001749"/>
                  </a:lnTo>
                  <a:lnTo>
                    <a:pt x="196839" y="1001452"/>
                  </a:lnTo>
                  <a:lnTo>
                    <a:pt x="196728" y="999161"/>
                  </a:lnTo>
                  <a:lnTo>
                    <a:pt x="196819" y="998590"/>
                  </a:lnTo>
                  <a:lnTo>
                    <a:pt x="197334" y="998007"/>
                  </a:lnTo>
                  <a:lnTo>
                    <a:pt x="197553" y="997800"/>
                  </a:lnTo>
                  <a:lnTo>
                    <a:pt x="198193" y="997393"/>
                  </a:lnTo>
                  <a:lnTo>
                    <a:pt x="198435" y="997211"/>
                  </a:lnTo>
                  <a:lnTo>
                    <a:pt x="198950" y="996640"/>
                  </a:lnTo>
                  <a:lnTo>
                    <a:pt x="199173" y="996439"/>
                  </a:lnTo>
                  <a:lnTo>
                    <a:pt x="199564" y="996202"/>
                  </a:lnTo>
                  <a:lnTo>
                    <a:pt x="199845" y="996069"/>
                  </a:lnTo>
                  <a:lnTo>
                    <a:pt x="200133" y="995965"/>
                  </a:lnTo>
                  <a:lnTo>
                    <a:pt x="200569" y="995905"/>
                  </a:lnTo>
                  <a:lnTo>
                    <a:pt x="201177" y="996020"/>
                  </a:lnTo>
                  <a:lnTo>
                    <a:pt x="201637" y="996038"/>
                  </a:lnTo>
                  <a:lnTo>
                    <a:pt x="202083" y="995978"/>
                  </a:lnTo>
                  <a:lnTo>
                    <a:pt x="202358" y="995844"/>
                  </a:lnTo>
                  <a:lnTo>
                    <a:pt x="203119" y="995364"/>
                  </a:lnTo>
                  <a:lnTo>
                    <a:pt x="203567" y="995346"/>
                  </a:lnTo>
                  <a:lnTo>
                    <a:pt x="204320" y="994580"/>
                  </a:lnTo>
                  <a:lnTo>
                    <a:pt x="204498" y="994343"/>
                  </a:lnTo>
                  <a:lnTo>
                    <a:pt x="204833" y="993657"/>
                  </a:lnTo>
                  <a:lnTo>
                    <a:pt x="205259" y="993031"/>
                  </a:lnTo>
                  <a:lnTo>
                    <a:pt x="205461" y="992618"/>
                  </a:lnTo>
                  <a:lnTo>
                    <a:pt x="205621" y="992041"/>
                  </a:lnTo>
                  <a:lnTo>
                    <a:pt x="205617" y="991434"/>
                  </a:lnTo>
                  <a:lnTo>
                    <a:pt x="205857" y="990868"/>
                  </a:lnTo>
                  <a:lnTo>
                    <a:pt x="205881" y="990571"/>
                  </a:lnTo>
                  <a:lnTo>
                    <a:pt x="205852" y="989957"/>
                  </a:lnTo>
                  <a:lnTo>
                    <a:pt x="205810" y="985856"/>
                  </a:lnTo>
                  <a:lnTo>
                    <a:pt x="205757" y="984799"/>
                  </a:lnTo>
                  <a:lnTo>
                    <a:pt x="205715" y="982211"/>
                  </a:lnTo>
                  <a:lnTo>
                    <a:pt x="205757" y="981919"/>
                  </a:lnTo>
                  <a:lnTo>
                    <a:pt x="205885" y="981634"/>
                  </a:lnTo>
                  <a:lnTo>
                    <a:pt x="205930" y="981342"/>
                  </a:lnTo>
                  <a:lnTo>
                    <a:pt x="205863" y="978912"/>
                  </a:lnTo>
                  <a:lnTo>
                    <a:pt x="205690" y="978487"/>
                  </a:lnTo>
                  <a:lnTo>
                    <a:pt x="205635" y="978189"/>
                  </a:lnTo>
                  <a:lnTo>
                    <a:pt x="205631" y="976512"/>
                  </a:lnTo>
                  <a:lnTo>
                    <a:pt x="205591" y="976214"/>
                  </a:lnTo>
                  <a:lnTo>
                    <a:pt x="205176" y="975400"/>
                  </a:lnTo>
                  <a:lnTo>
                    <a:pt x="205131" y="975109"/>
                  </a:lnTo>
                  <a:lnTo>
                    <a:pt x="205163" y="974641"/>
                  </a:lnTo>
                  <a:lnTo>
                    <a:pt x="205099" y="974203"/>
                  </a:lnTo>
                  <a:lnTo>
                    <a:pt x="204733" y="973541"/>
                  </a:lnTo>
                  <a:lnTo>
                    <a:pt x="204765" y="973073"/>
                  </a:lnTo>
                  <a:lnTo>
                    <a:pt x="204687" y="972794"/>
                  </a:lnTo>
                  <a:lnTo>
                    <a:pt x="204376" y="972448"/>
                  </a:lnTo>
                  <a:lnTo>
                    <a:pt x="204183" y="972035"/>
                  </a:lnTo>
                  <a:lnTo>
                    <a:pt x="204034" y="971603"/>
                  </a:lnTo>
                  <a:lnTo>
                    <a:pt x="203976" y="971312"/>
                  </a:lnTo>
                  <a:lnTo>
                    <a:pt x="203983" y="970850"/>
                  </a:lnTo>
                  <a:lnTo>
                    <a:pt x="203916" y="970248"/>
                  </a:lnTo>
                  <a:lnTo>
                    <a:pt x="203578" y="969082"/>
                  </a:lnTo>
                  <a:lnTo>
                    <a:pt x="203580" y="968468"/>
                  </a:lnTo>
                  <a:lnTo>
                    <a:pt x="203454" y="968037"/>
                  </a:lnTo>
                  <a:lnTo>
                    <a:pt x="203136" y="967180"/>
                  </a:lnTo>
                  <a:lnTo>
                    <a:pt x="202765" y="965850"/>
                  </a:lnTo>
                  <a:lnTo>
                    <a:pt x="202764" y="965243"/>
                  </a:lnTo>
                  <a:lnTo>
                    <a:pt x="202356" y="964440"/>
                  </a:lnTo>
                  <a:lnTo>
                    <a:pt x="202335" y="963833"/>
                  </a:lnTo>
                  <a:lnTo>
                    <a:pt x="201935" y="963183"/>
                  </a:lnTo>
                  <a:lnTo>
                    <a:pt x="201899" y="962891"/>
                  </a:lnTo>
                  <a:lnTo>
                    <a:pt x="201924" y="961658"/>
                  </a:lnTo>
                  <a:lnTo>
                    <a:pt x="201883" y="961360"/>
                  </a:lnTo>
                  <a:lnTo>
                    <a:pt x="201766" y="961087"/>
                  </a:lnTo>
                  <a:lnTo>
                    <a:pt x="201442" y="960564"/>
                  </a:lnTo>
                  <a:lnTo>
                    <a:pt x="201090" y="959890"/>
                  </a:lnTo>
                  <a:lnTo>
                    <a:pt x="201033" y="959598"/>
                  </a:lnTo>
                  <a:lnTo>
                    <a:pt x="201040" y="959137"/>
                  </a:lnTo>
                  <a:lnTo>
                    <a:pt x="200630" y="958164"/>
                  </a:lnTo>
                  <a:lnTo>
                    <a:pt x="200624" y="957557"/>
                  </a:lnTo>
                  <a:lnTo>
                    <a:pt x="199966" y="956184"/>
                  </a:lnTo>
                  <a:lnTo>
                    <a:pt x="199814" y="955759"/>
                  </a:lnTo>
                  <a:lnTo>
                    <a:pt x="199779" y="955461"/>
                  </a:lnTo>
                  <a:lnTo>
                    <a:pt x="199791" y="953177"/>
                  </a:lnTo>
                  <a:lnTo>
                    <a:pt x="199718" y="952727"/>
                  </a:lnTo>
                  <a:lnTo>
                    <a:pt x="199425" y="951391"/>
                  </a:lnTo>
                  <a:lnTo>
                    <a:pt x="199399" y="951087"/>
                  </a:lnTo>
                  <a:lnTo>
                    <a:pt x="199424" y="950473"/>
                  </a:lnTo>
                  <a:lnTo>
                    <a:pt x="199399" y="950175"/>
                  </a:lnTo>
                  <a:lnTo>
                    <a:pt x="199092" y="949653"/>
                  </a:lnTo>
                  <a:lnTo>
                    <a:pt x="198658" y="948517"/>
                  </a:lnTo>
                  <a:lnTo>
                    <a:pt x="198082" y="947630"/>
                  </a:lnTo>
                  <a:lnTo>
                    <a:pt x="198111" y="947168"/>
                  </a:lnTo>
                  <a:lnTo>
                    <a:pt x="198025" y="946882"/>
                  </a:lnTo>
                  <a:lnTo>
                    <a:pt x="197623" y="946232"/>
                  </a:lnTo>
                  <a:lnTo>
                    <a:pt x="197356" y="945515"/>
                  </a:lnTo>
                  <a:lnTo>
                    <a:pt x="197194" y="945267"/>
                  </a:lnTo>
                  <a:lnTo>
                    <a:pt x="196723" y="944866"/>
                  </a:lnTo>
                  <a:lnTo>
                    <a:pt x="196474" y="944507"/>
                  </a:lnTo>
                  <a:lnTo>
                    <a:pt x="196436" y="944040"/>
                  </a:lnTo>
                  <a:lnTo>
                    <a:pt x="196306" y="943772"/>
                  </a:lnTo>
                  <a:lnTo>
                    <a:pt x="196005" y="943432"/>
                  </a:lnTo>
                  <a:lnTo>
                    <a:pt x="195979" y="943140"/>
                  </a:lnTo>
                  <a:lnTo>
                    <a:pt x="195998" y="942520"/>
                  </a:lnTo>
                  <a:lnTo>
                    <a:pt x="195750" y="941645"/>
                  </a:lnTo>
                  <a:lnTo>
                    <a:pt x="195776" y="941026"/>
                  </a:lnTo>
                  <a:lnTo>
                    <a:pt x="195638" y="940783"/>
                  </a:lnTo>
                  <a:lnTo>
                    <a:pt x="195163" y="940370"/>
                  </a:lnTo>
                  <a:lnTo>
                    <a:pt x="195007" y="940121"/>
                  </a:lnTo>
                  <a:lnTo>
                    <a:pt x="194961" y="939659"/>
                  </a:lnTo>
                  <a:lnTo>
                    <a:pt x="194871" y="939373"/>
                  </a:lnTo>
                  <a:lnTo>
                    <a:pt x="194473" y="938723"/>
                  </a:lnTo>
                  <a:lnTo>
                    <a:pt x="193676" y="936913"/>
                  </a:lnTo>
                  <a:lnTo>
                    <a:pt x="192658" y="934708"/>
                  </a:lnTo>
                  <a:lnTo>
                    <a:pt x="192276" y="934045"/>
                  </a:lnTo>
                  <a:lnTo>
                    <a:pt x="192215" y="933760"/>
                  </a:lnTo>
                  <a:lnTo>
                    <a:pt x="192226" y="932994"/>
                  </a:lnTo>
                  <a:lnTo>
                    <a:pt x="192147" y="932703"/>
                  </a:lnTo>
                  <a:lnTo>
                    <a:pt x="191886" y="931980"/>
                  </a:lnTo>
                  <a:lnTo>
                    <a:pt x="191821" y="931688"/>
                  </a:lnTo>
                  <a:lnTo>
                    <a:pt x="191812" y="930473"/>
                  </a:lnTo>
                  <a:lnTo>
                    <a:pt x="191562" y="928820"/>
                  </a:lnTo>
                  <a:lnTo>
                    <a:pt x="191519" y="925473"/>
                  </a:lnTo>
                  <a:lnTo>
                    <a:pt x="191489" y="925018"/>
                  </a:lnTo>
                  <a:lnTo>
                    <a:pt x="191443" y="924719"/>
                  </a:lnTo>
                  <a:lnTo>
                    <a:pt x="191337" y="924440"/>
                  </a:lnTo>
                  <a:lnTo>
                    <a:pt x="191035" y="923748"/>
                  </a:lnTo>
                  <a:lnTo>
                    <a:pt x="191066" y="923426"/>
                  </a:lnTo>
                  <a:lnTo>
                    <a:pt x="190964" y="923170"/>
                  </a:lnTo>
                  <a:lnTo>
                    <a:pt x="190700" y="922988"/>
                  </a:lnTo>
                  <a:lnTo>
                    <a:pt x="190565" y="922733"/>
                  </a:lnTo>
                  <a:lnTo>
                    <a:pt x="190462" y="922131"/>
                  </a:lnTo>
                  <a:lnTo>
                    <a:pt x="189995" y="921348"/>
                  </a:lnTo>
                  <a:lnTo>
                    <a:pt x="189572" y="920370"/>
                  </a:lnTo>
                  <a:lnTo>
                    <a:pt x="189290" y="919811"/>
                  </a:lnTo>
                  <a:lnTo>
                    <a:pt x="189197" y="919531"/>
                  </a:lnTo>
                  <a:lnTo>
                    <a:pt x="189222" y="919252"/>
                  </a:lnTo>
                  <a:lnTo>
                    <a:pt x="189489" y="918686"/>
                  </a:lnTo>
                  <a:lnTo>
                    <a:pt x="189507" y="918383"/>
                  </a:lnTo>
                  <a:lnTo>
                    <a:pt x="189460" y="917314"/>
                  </a:lnTo>
                  <a:lnTo>
                    <a:pt x="189560" y="917022"/>
                  </a:lnTo>
                  <a:lnTo>
                    <a:pt x="189796" y="916615"/>
                  </a:lnTo>
                  <a:lnTo>
                    <a:pt x="190042" y="916487"/>
                  </a:lnTo>
                  <a:lnTo>
                    <a:pt x="190820" y="916299"/>
                  </a:lnTo>
                  <a:lnTo>
                    <a:pt x="190773" y="915351"/>
                  </a:lnTo>
                  <a:lnTo>
                    <a:pt x="191084" y="915005"/>
                  </a:lnTo>
                  <a:lnTo>
                    <a:pt x="191168" y="914732"/>
                  </a:lnTo>
                  <a:lnTo>
                    <a:pt x="191115" y="913808"/>
                  </a:lnTo>
                  <a:lnTo>
                    <a:pt x="191120" y="913359"/>
                  </a:lnTo>
                  <a:lnTo>
                    <a:pt x="191175" y="913061"/>
                  </a:lnTo>
                  <a:lnTo>
                    <a:pt x="191317" y="912623"/>
                  </a:lnTo>
                  <a:lnTo>
                    <a:pt x="191362" y="912326"/>
                  </a:lnTo>
                  <a:lnTo>
                    <a:pt x="191295" y="911111"/>
                  </a:lnTo>
                  <a:lnTo>
                    <a:pt x="191284" y="910048"/>
                  </a:lnTo>
                  <a:lnTo>
                    <a:pt x="191256" y="909738"/>
                  </a:lnTo>
                  <a:lnTo>
                    <a:pt x="191304" y="909446"/>
                  </a:lnTo>
                  <a:lnTo>
                    <a:pt x="191450" y="909185"/>
                  </a:lnTo>
                  <a:lnTo>
                    <a:pt x="191635" y="908930"/>
                  </a:lnTo>
                  <a:lnTo>
                    <a:pt x="192136" y="908359"/>
                  </a:lnTo>
                  <a:lnTo>
                    <a:pt x="193187" y="907490"/>
                  </a:lnTo>
                  <a:lnTo>
                    <a:pt x="193777" y="907022"/>
                  </a:lnTo>
                  <a:lnTo>
                    <a:pt x="193909" y="906749"/>
                  </a:lnTo>
                  <a:lnTo>
                    <a:pt x="194477" y="905175"/>
                  </a:lnTo>
                  <a:lnTo>
                    <a:pt x="194836" y="904677"/>
                  </a:lnTo>
                  <a:lnTo>
                    <a:pt x="194874" y="904386"/>
                  </a:lnTo>
                  <a:lnTo>
                    <a:pt x="194830" y="903918"/>
                  </a:lnTo>
                  <a:lnTo>
                    <a:pt x="194896" y="903632"/>
                  </a:lnTo>
                  <a:lnTo>
                    <a:pt x="195280" y="902812"/>
                  </a:lnTo>
                  <a:lnTo>
                    <a:pt x="195259" y="902199"/>
                  </a:lnTo>
                  <a:lnTo>
                    <a:pt x="195453" y="901305"/>
                  </a:lnTo>
                  <a:lnTo>
                    <a:pt x="195498" y="900850"/>
                  </a:lnTo>
                  <a:lnTo>
                    <a:pt x="195501" y="900546"/>
                  </a:lnTo>
                  <a:lnTo>
                    <a:pt x="195426" y="900102"/>
                  </a:lnTo>
                  <a:lnTo>
                    <a:pt x="195179" y="899550"/>
                  </a:lnTo>
                  <a:lnTo>
                    <a:pt x="195157" y="899094"/>
                  </a:lnTo>
                  <a:lnTo>
                    <a:pt x="195168" y="897721"/>
                  </a:lnTo>
                  <a:lnTo>
                    <a:pt x="194926" y="897247"/>
                  </a:lnTo>
                  <a:lnTo>
                    <a:pt x="194577" y="896956"/>
                  </a:lnTo>
                  <a:lnTo>
                    <a:pt x="194161" y="896512"/>
                  </a:lnTo>
                  <a:lnTo>
                    <a:pt x="193672" y="896147"/>
                  </a:lnTo>
                  <a:lnTo>
                    <a:pt x="193470" y="895923"/>
                  </a:lnTo>
                  <a:lnTo>
                    <a:pt x="193212" y="895545"/>
                  </a:lnTo>
                  <a:lnTo>
                    <a:pt x="192702" y="894616"/>
                  </a:lnTo>
                  <a:lnTo>
                    <a:pt x="192332" y="894343"/>
                  </a:lnTo>
                  <a:lnTo>
                    <a:pt x="192143" y="894112"/>
                  </a:lnTo>
                  <a:lnTo>
                    <a:pt x="191620" y="893359"/>
                  </a:lnTo>
                  <a:lnTo>
                    <a:pt x="191194" y="892860"/>
                  </a:lnTo>
                  <a:lnTo>
                    <a:pt x="191067" y="892617"/>
                  </a:lnTo>
                  <a:lnTo>
                    <a:pt x="191142" y="892381"/>
                  </a:lnTo>
                  <a:lnTo>
                    <a:pt x="191524" y="892046"/>
                  </a:lnTo>
                  <a:lnTo>
                    <a:pt x="191910" y="891579"/>
                  </a:lnTo>
                  <a:lnTo>
                    <a:pt x="192357" y="891165"/>
                  </a:lnTo>
                  <a:lnTo>
                    <a:pt x="192706" y="890655"/>
                  </a:lnTo>
                  <a:lnTo>
                    <a:pt x="193058" y="890406"/>
                  </a:lnTo>
                  <a:lnTo>
                    <a:pt x="194098" y="890126"/>
                  </a:lnTo>
                  <a:lnTo>
                    <a:pt x="194356" y="889975"/>
                  </a:lnTo>
                  <a:lnTo>
                    <a:pt x="194574" y="889744"/>
                  </a:lnTo>
                  <a:lnTo>
                    <a:pt x="194844" y="889652"/>
                  </a:lnTo>
                  <a:lnTo>
                    <a:pt x="195467" y="889689"/>
                  </a:lnTo>
                  <a:lnTo>
                    <a:pt x="195733" y="889586"/>
                  </a:lnTo>
                  <a:lnTo>
                    <a:pt x="196528" y="888857"/>
                  </a:lnTo>
                  <a:lnTo>
                    <a:pt x="197158" y="888431"/>
                  </a:lnTo>
                  <a:lnTo>
                    <a:pt x="197519" y="888158"/>
                  </a:lnTo>
                  <a:lnTo>
                    <a:pt x="197738" y="887945"/>
                  </a:lnTo>
                  <a:lnTo>
                    <a:pt x="197925" y="887709"/>
                  </a:lnTo>
                  <a:lnTo>
                    <a:pt x="199130" y="885770"/>
                  </a:lnTo>
                  <a:lnTo>
                    <a:pt x="199575" y="885357"/>
                  </a:lnTo>
                  <a:lnTo>
                    <a:pt x="200031" y="884732"/>
                  </a:lnTo>
                  <a:lnTo>
                    <a:pt x="200248" y="884550"/>
                  </a:lnTo>
                  <a:lnTo>
                    <a:pt x="200564" y="884580"/>
                  </a:lnTo>
                  <a:lnTo>
                    <a:pt x="200846" y="884501"/>
                  </a:lnTo>
                  <a:lnTo>
                    <a:pt x="201979" y="883723"/>
                  </a:lnTo>
                  <a:lnTo>
                    <a:pt x="202578" y="883255"/>
                  </a:lnTo>
                  <a:lnTo>
                    <a:pt x="202881" y="882915"/>
                  </a:lnTo>
                  <a:lnTo>
                    <a:pt x="203293" y="882101"/>
                  </a:lnTo>
                  <a:lnTo>
                    <a:pt x="203595" y="881755"/>
                  </a:lnTo>
                  <a:lnTo>
                    <a:pt x="203658" y="881305"/>
                  </a:lnTo>
                  <a:lnTo>
                    <a:pt x="203525" y="880722"/>
                  </a:lnTo>
                  <a:lnTo>
                    <a:pt x="203282" y="880509"/>
                  </a:lnTo>
                  <a:lnTo>
                    <a:pt x="203179" y="880242"/>
                  </a:lnTo>
                  <a:lnTo>
                    <a:pt x="203164" y="879944"/>
                  </a:lnTo>
                  <a:lnTo>
                    <a:pt x="203163" y="878571"/>
                  </a:lnTo>
                  <a:lnTo>
                    <a:pt x="202966" y="878152"/>
                  </a:lnTo>
                  <a:lnTo>
                    <a:pt x="202927" y="877854"/>
                  </a:lnTo>
                  <a:lnTo>
                    <a:pt x="202945" y="876026"/>
                  </a:lnTo>
                  <a:lnTo>
                    <a:pt x="202863" y="875740"/>
                  </a:lnTo>
                  <a:lnTo>
                    <a:pt x="202538" y="875047"/>
                  </a:lnTo>
                  <a:lnTo>
                    <a:pt x="202431" y="874762"/>
                  </a:lnTo>
                  <a:lnTo>
                    <a:pt x="202369" y="874464"/>
                  </a:lnTo>
                  <a:lnTo>
                    <a:pt x="202355" y="874154"/>
                  </a:lnTo>
                  <a:lnTo>
                    <a:pt x="202445" y="873711"/>
                  </a:lnTo>
                  <a:lnTo>
                    <a:pt x="202604" y="873444"/>
                  </a:lnTo>
                  <a:lnTo>
                    <a:pt x="202819" y="873231"/>
                  </a:lnTo>
                  <a:lnTo>
                    <a:pt x="203380" y="872975"/>
                  </a:lnTo>
                  <a:lnTo>
                    <a:pt x="203617" y="872800"/>
                  </a:lnTo>
                  <a:lnTo>
                    <a:pt x="203870" y="872411"/>
                  </a:lnTo>
                  <a:lnTo>
                    <a:pt x="204099" y="871852"/>
                  </a:lnTo>
                  <a:lnTo>
                    <a:pt x="204304" y="871117"/>
                  </a:lnTo>
                  <a:lnTo>
                    <a:pt x="204408" y="870515"/>
                  </a:lnTo>
                  <a:lnTo>
                    <a:pt x="204723" y="869823"/>
                  </a:lnTo>
                  <a:lnTo>
                    <a:pt x="204801" y="869537"/>
                  </a:lnTo>
                  <a:lnTo>
                    <a:pt x="204776" y="868924"/>
                  </a:lnTo>
                  <a:lnTo>
                    <a:pt x="205005" y="867884"/>
                  </a:lnTo>
                  <a:lnTo>
                    <a:pt x="204985" y="866518"/>
                  </a:lnTo>
                  <a:lnTo>
                    <a:pt x="204954" y="866056"/>
                  </a:lnTo>
                  <a:lnTo>
                    <a:pt x="205023" y="865619"/>
                  </a:lnTo>
                  <a:lnTo>
                    <a:pt x="205381" y="864944"/>
                  </a:lnTo>
                  <a:lnTo>
                    <a:pt x="205745" y="864282"/>
                  </a:lnTo>
                  <a:lnTo>
                    <a:pt x="205755" y="863674"/>
                  </a:lnTo>
                  <a:lnTo>
                    <a:pt x="205892" y="863401"/>
                  </a:lnTo>
                  <a:lnTo>
                    <a:pt x="206164" y="863030"/>
                  </a:lnTo>
                  <a:lnTo>
                    <a:pt x="207013" y="862374"/>
                  </a:lnTo>
                  <a:lnTo>
                    <a:pt x="207408" y="862174"/>
                  </a:lnTo>
                  <a:lnTo>
                    <a:pt x="207872" y="862198"/>
                  </a:lnTo>
                  <a:lnTo>
                    <a:pt x="208137" y="862071"/>
                  </a:lnTo>
                  <a:lnTo>
                    <a:pt x="208852" y="861481"/>
                  </a:lnTo>
                  <a:lnTo>
                    <a:pt x="209125" y="861378"/>
                  </a:lnTo>
                  <a:lnTo>
                    <a:pt x="209598" y="861366"/>
                  </a:lnTo>
                  <a:lnTo>
                    <a:pt x="209855" y="861250"/>
                  </a:lnTo>
                  <a:lnTo>
                    <a:pt x="210233" y="860758"/>
                  </a:lnTo>
                  <a:lnTo>
                    <a:pt x="210875" y="860108"/>
                  </a:lnTo>
                  <a:lnTo>
                    <a:pt x="211071" y="859877"/>
                  </a:lnTo>
                  <a:lnTo>
                    <a:pt x="211214" y="859610"/>
                  </a:lnTo>
                  <a:lnTo>
                    <a:pt x="211382" y="859184"/>
                  </a:lnTo>
                  <a:lnTo>
                    <a:pt x="211440" y="858887"/>
                  </a:lnTo>
                  <a:lnTo>
                    <a:pt x="211381" y="858280"/>
                  </a:lnTo>
                  <a:lnTo>
                    <a:pt x="211386" y="856609"/>
                  </a:lnTo>
                  <a:lnTo>
                    <a:pt x="211208" y="855868"/>
                  </a:lnTo>
                  <a:lnTo>
                    <a:pt x="211057" y="855430"/>
                  </a:lnTo>
                  <a:lnTo>
                    <a:pt x="210932" y="855157"/>
                  </a:lnTo>
                  <a:lnTo>
                    <a:pt x="210754" y="854926"/>
                  </a:lnTo>
                  <a:lnTo>
                    <a:pt x="210360" y="854677"/>
                  </a:lnTo>
                  <a:lnTo>
                    <a:pt x="210011" y="854379"/>
                  </a:lnTo>
                  <a:lnTo>
                    <a:pt x="209759" y="854209"/>
                  </a:lnTo>
                  <a:lnTo>
                    <a:pt x="209084" y="853863"/>
                  </a:lnTo>
                  <a:lnTo>
                    <a:pt x="208641" y="853753"/>
                  </a:lnTo>
                  <a:lnTo>
                    <a:pt x="208300" y="853450"/>
                  </a:lnTo>
                  <a:lnTo>
                    <a:pt x="208089" y="853219"/>
                  </a:lnTo>
                  <a:lnTo>
                    <a:pt x="207777" y="852714"/>
                  </a:lnTo>
                  <a:lnTo>
                    <a:pt x="207805" y="852246"/>
                  </a:lnTo>
                  <a:lnTo>
                    <a:pt x="207773" y="851183"/>
                  </a:lnTo>
                  <a:lnTo>
                    <a:pt x="207787" y="850880"/>
                  </a:lnTo>
                  <a:lnTo>
                    <a:pt x="207947" y="850138"/>
                  </a:lnTo>
                  <a:lnTo>
                    <a:pt x="208217" y="849270"/>
                  </a:lnTo>
                  <a:lnTo>
                    <a:pt x="208408" y="848850"/>
                  </a:lnTo>
                  <a:lnTo>
                    <a:pt x="208643" y="848461"/>
                  </a:lnTo>
                  <a:lnTo>
                    <a:pt x="209128" y="847867"/>
                  </a:lnTo>
                  <a:lnTo>
                    <a:pt x="209357" y="847484"/>
                  </a:lnTo>
                  <a:lnTo>
                    <a:pt x="209438" y="846730"/>
                  </a:lnTo>
                  <a:lnTo>
                    <a:pt x="209600" y="846475"/>
                  </a:lnTo>
                  <a:lnTo>
                    <a:pt x="210434" y="845382"/>
                  </a:lnTo>
                  <a:lnTo>
                    <a:pt x="210634" y="844974"/>
                  </a:lnTo>
                  <a:lnTo>
                    <a:pt x="210642" y="844670"/>
                  </a:lnTo>
                  <a:lnTo>
                    <a:pt x="210529" y="844227"/>
                  </a:lnTo>
                  <a:lnTo>
                    <a:pt x="210334" y="843814"/>
                  </a:lnTo>
                  <a:lnTo>
                    <a:pt x="210025" y="843291"/>
                  </a:lnTo>
                  <a:lnTo>
                    <a:pt x="209054" y="841469"/>
                  </a:lnTo>
                  <a:lnTo>
                    <a:pt x="208694" y="840631"/>
                  </a:lnTo>
                  <a:lnTo>
                    <a:pt x="208497" y="839999"/>
                  </a:lnTo>
                  <a:lnTo>
                    <a:pt x="208232" y="839822"/>
                  </a:lnTo>
                  <a:lnTo>
                    <a:pt x="207926" y="840023"/>
                  </a:lnTo>
                  <a:lnTo>
                    <a:pt x="207677" y="839944"/>
                  </a:lnTo>
                  <a:lnTo>
                    <a:pt x="207479" y="839677"/>
                  </a:lnTo>
                  <a:lnTo>
                    <a:pt x="207405" y="839391"/>
                  </a:lnTo>
                  <a:lnTo>
                    <a:pt x="207430" y="838923"/>
                  </a:lnTo>
                  <a:lnTo>
                    <a:pt x="207407" y="838310"/>
                  </a:lnTo>
                  <a:lnTo>
                    <a:pt x="207571" y="838067"/>
                  </a:lnTo>
                  <a:lnTo>
                    <a:pt x="207832" y="837878"/>
                  </a:lnTo>
                  <a:lnTo>
                    <a:pt x="208116" y="837817"/>
                  </a:lnTo>
                  <a:lnTo>
                    <a:pt x="208431" y="837848"/>
                  </a:lnTo>
                  <a:lnTo>
                    <a:pt x="208728" y="837811"/>
                  </a:lnTo>
                  <a:lnTo>
                    <a:pt x="209005" y="837684"/>
                  </a:lnTo>
                  <a:lnTo>
                    <a:pt x="209267" y="837526"/>
                  </a:lnTo>
                  <a:lnTo>
                    <a:pt x="209727" y="837125"/>
                  </a:lnTo>
                  <a:lnTo>
                    <a:pt x="209888" y="836870"/>
                  </a:lnTo>
                  <a:lnTo>
                    <a:pt x="210065" y="836438"/>
                  </a:lnTo>
                  <a:lnTo>
                    <a:pt x="210116" y="836147"/>
                  </a:lnTo>
                  <a:lnTo>
                    <a:pt x="210074" y="835679"/>
                  </a:lnTo>
                  <a:lnTo>
                    <a:pt x="210110" y="835387"/>
                  </a:lnTo>
                  <a:lnTo>
                    <a:pt x="210303" y="835157"/>
                  </a:lnTo>
                  <a:lnTo>
                    <a:pt x="210541" y="834950"/>
                  </a:lnTo>
                  <a:lnTo>
                    <a:pt x="210817" y="834780"/>
                  </a:lnTo>
                  <a:lnTo>
                    <a:pt x="210991" y="834561"/>
                  </a:lnTo>
                  <a:lnTo>
                    <a:pt x="211035" y="834263"/>
                  </a:lnTo>
                  <a:lnTo>
                    <a:pt x="210917" y="833662"/>
                  </a:lnTo>
                  <a:lnTo>
                    <a:pt x="210614" y="833297"/>
                  </a:lnTo>
                  <a:lnTo>
                    <a:pt x="210511" y="833030"/>
                  </a:lnTo>
                  <a:lnTo>
                    <a:pt x="210525" y="832416"/>
                  </a:lnTo>
                  <a:lnTo>
                    <a:pt x="210296" y="831851"/>
                  </a:lnTo>
                  <a:lnTo>
                    <a:pt x="210230" y="831560"/>
                  </a:lnTo>
                  <a:lnTo>
                    <a:pt x="210224" y="830491"/>
                  </a:lnTo>
                  <a:lnTo>
                    <a:pt x="210371" y="829282"/>
                  </a:lnTo>
                  <a:lnTo>
                    <a:pt x="210510" y="828693"/>
                  </a:lnTo>
                  <a:lnTo>
                    <a:pt x="210836" y="828164"/>
                  </a:lnTo>
                  <a:lnTo>
                    <a:pt x="210852" y="827884"/>
                  </a:lnTo>
                  <a:lnTo>
                    <a:pt x="210693" y="827289"/>
                  </a:lnTo>
                  <a:lnTo>
                    <a:pt x="210719" y="826062"/>
                  </a:lnTo>
                  <a:lnTo>
                    <a:pt x="210647" y="825782"/>
                  </a:lnTo>
                  <a:lnTo>
                    <a:pt x="210272" y="825290"/>
                  </a:lnTo>
                  <a:lnTo>
                    <a:pt x="210163" y="825011"/>
                  </a:lnTo>
                  <a:lnTo>
                    <a:pt x="209910" y="824130"/>
                  </a:lnTo>
                  <a:lnTo>
                    <a:pt x="209728" y="823717"/>
                  </a:lnTo>
                  <a:lnTo>
                    <a:pt x="209338" y="823061"/>
                  </a:lnTo>
                  <a:lnTo>
                    <a:pt x="209057" y="822696"/>
                  </a:lnTo>
                  <a:lnTo>
                    <a:pt x="208819" y="822514"/>
                  </a:lnTo>
                  <a:lnTo>
                    <a:pt x="208121" y="822210"/>
                  </a:lnTo>
                  <a:lnTo>
                    <a:pt x="207489" y="821803"/>
                  </a:lnTo>
                  <a:lnTo>
                    <a:pt x="207027" y="821828"/>
                  </a:lnTo>
                  <a:lnTo>
                    <a:pt x="205861" y="821487"/>
                  </a:lnTo>
                  <a:lnTo>
                    <a:pt x="205417" y="821487"/>
                  </a:lnTo>
                  <a:lnTo>
                    <a:pt x="205238" y="821263"/>
                  </a:lnTo>
                  <a:lnTo>
                    <a:pt x="205057" y="820813"/>
                  </a:lnTo>
                  <a:lnTo>
                    <a:pt x="205016" y="820515"/>
                  </a:lnTo>
                  <a:lnTo>
                    <a:pt x="205042" y="820047"/>
                  </a:lnTo>
                  <a:lnTo>
                    <a:pt x="204930" y="819780"/>
                  </a:lnTo>
                  <a:lnTo>
                    <a:pt x="204718" y="819549"/>
                  </a:lnTo>
                  <a:lnTo>
                    <a:pt x="204358" y="819221"/>
                  </a:lnTo>
                  <a:lnTo>
                    <a:pt x="204286" y="818972"/>
                  </a:lnTo>
                  <a:lnTo>
                    <a:pt x="204386" y="818686"/>
                  </a:lnTo>
                  <a:lnTo>
                    <a:pt x="204629" y="818273"/>
                  </a:lnTo>
                  <a:lnTo>
                    <a:pt x="204951" y="817951"/>
                  </a:lnTo>
                  <a:lnTo>
                    <a:pt x="205235" y="817417"/>
                  </a:lnTo>
                  <a:lnTo>
                    <a:pt x="205436" y="816839"/>
                  </a:lnTo>
                  <a:lnTo>
                    <a:pt x="205689" y="815807"/>
                  </a:lnTo>
                  <a:lnTo>
                    <a:pt x="205842" y="815375"/>
                  </a:lnTo>
                  <a:lnTo>
                    <a:pt x="206287" y="814579"/>
                  </a:lnTo>
                  <a:lnTo>
                    <a:pt x="206847" y="813674"/>
                  </a:lnTo>
                  <a:lnTo>
                    <a:pt x="207223" y="813206"/>
                  </a:lnTo>
                  <a:lnTo>
                    <a:pt x="207598" y="812939"/>
                  </a:lnTo>
                  <a:lnTo>
                    <a:pt x="207950" y="812648"/>
                  </a:lnTo>
                  <a:lnTo>
                    <a:pt x="208348" y="812423"/>
                  </a:lnTo>
                  <a:lnTo>
                    <a:pt x="208790" y="812319"/>
                  </a:lnTo>
                  <a:lnTo>
                    <a:pt x="209419" y="812362"/>
                  </a:lnTo>
                  <a:lnTo>
                    <a:pt x="209645" y="812228"/>
                  </a:lnTo>
                  <a:lnTo>
                    <a:pt x="209930" y="811657"/>
                  </a:lnTo>
                  <a:lnTo>
                    <a:pt x="210197" y="811280"/>
                  </a:lnTo>
                  <a:lnTo>
                    <a:pt x="210431" y="811098"/>
                  </a:lnTo>
                  <a:lnTo>
                    <a:pt x="210844" y="810892"/>
                  </a:lnTo>
                  <a:lnTo>
                    <a:pt x="211428" y="810739"/>
                  </a:lnTo>
                  <a:lnTo>
                    <a:pt x="212648" y="810752"/>
                  </a:lnTo>
                  <a:lnTo>
                    <a:pt x="213698" y="810588"/>
                  </a:lnTo>
                  <a:lnTo>
                    <a:pt x="214458" y="810588"/>
                  </a:lnTo>
                  <a:lnTo>
                    <a:pt x="214748" y="810509"/>
                  </a:lnTo>
                  <a:lnTo>
                    <a:pt x="215032" y="810393"/>
                  </a:lnTo>
                  <a:lnTo>
                    <a:pt x="215717" y="810059"/>
                  </a:lnTo>
                  <a:lnTo>
                    <a:pt x="216868" y="809318"/>
                  </a:lnTo>
                  <a:lnTo>
                    <a:pt x="217541" y="808954"/>
                  </a:lnTo>
                  <a:lnTo>
                    <a:pt x="217893" y="808680"/>
                  </a:lnTo>
                  <a:lnTo>
                    <a:pt x="218332" y="808054"/>
                  </a:lnTo>
                  <a:lnTo>
                    <a:pt x="218532" y="807830"/>
                  </a:lnTo>
                  <a:lnTo>
                    <a:pt x="219357" y="807155"/>
                  </a:lnTo>
                  <a:lnTo>
                    <a:pt x="220044" y="806548"/>
                  </a:lnTo>
                  <a:lnTo>
                    <a:pt x="220198" y="806293"/>
                  </a:lnTo>
                  <a:lnTo>
                    <a:pt x="220504" y="805430"/>
                  </a:lnTo>
                  <a:lnTo>
                    <a:pt x="220926" y="804834"/>
                  </a:lnTo>
                  <a:lnTo>
                    <a:pt x="220800" y="804543"/>
                  </a:lnTo>
                  <a:lnTo>
                    <a:pt x="220750" y="804245"/>
                  </a:lnTo>
                  <a:lnTo>
                    <a:pt x="220781" y="803018"/>
                  </a:lnTo>
                  <a:lnTo>
                    <a:pt x="220702" y="802587"/>
                  </a:lnTo>
                  <a:lnTo>
                    <a:pt x="220353" y="802083"/>
                  </a:lnTo>
                  <a:lnTo>
                    <a:pt x="220325" y="801785"/>
                  </a:lnTo>
                  <a:lnTo>
                    <a:pt x="220361" y="801013"/>
                  </a:lnTo>
                  <a:lnTo>
                    <a:pt x="220348" y="800709"/>
                  </a:lnTo>
                  <a:lnTo>
                    <a:pt x="220246" y="800266"/>
                  </a:lnTo>
                  <a:lnTo>
                    <a:pt x="220106" y="799829"/>
                  </a:lnTo>
                  <a:lnTo>
                    <a:pt x="219851" y="799288"/>
                  </a:lnTo>
                  <a:lnTo>
                    <a:pt x="218875" y="798309"/>
                  </a:lnTo>
                  <a:lnTo>
                    <a:pt x="218782" y="798042"/>
                  </a:lnTo>
                  <a:lnTo>
                    <a:pt x="218745" y="797593"/>
                  </a:lnTo>
                  <a:lnTo>
                    <a:pt x="218457" y="797234"/>
                  </a:lnTo>
                  <a:lnTo>
                    <a:pt x="218026" y="796609"/>
                  </a:lnTo>
                  <a:lnTo>
                    <a:pt x="217654" y="796316"/>
                  </a:lnTo>
                  <a:lnTo>
                    <a:pt x="217520" y="796074"/>
                  </a:lnTo>
                  <a:lnTo>
                    <a:pt x="217539" y="795302"/>
                  </a:lnTo>
                  <a:lnTo>
                    <a:pt x="217532" y="794694"/>
                  </a:lnTo>
                  <a:lnTo>
                    <a:pt x="217498" y="794227"/>
                  </a:lnTo>
                  <a:lnTo>
                    <a:pt x="217579" y="793801"/>
                  </a:lnTo>
                  <a:lnTo>
                    <a:pt x="217874" y="793449"/>
                  </a:lnTo>
                  <a:lnTo>
                    <a:pt x="217876" y="792842"/>
                  </a:lnTo>
                  <a:lnTo>
                    <a:pt x="217989" y="792562"/>
                  </a:lnTo>
                  <a:lnTo>
                    <a:pt x="218302" y="792033"/>
                  </a:lnTo>
                  <a:lnTo>
                    <a:pt x="218777" y="791444"/>
                  </a:lnTo>
                  <a:lnTo>
                    <a:pt x="218807" y="791153"/>
                  </a:lnTo>
                  <a:lnTo>
                    <a:pt x="218763" y="790685"/>
                  </a:lnTo>
                  <a:lnTo>
                    <a:pt x="218745" y="789014"/>
                  </a:lnTo>
                  <a:lnTo>
                    <a:pt x="218766" y="788248"/>
                  </a:lnTo>
                  <a:lnTo>
                    <a:pt x="218724" y="787951"/>
                  </a:lnTo>
                  <a:lnTo>
                    <a:pt x="218551" y="787532"/>
                  </a:lnTo>
                  <a:lnTo>
                    <a:pt x="218305" y="787143"/>
                  </a:lnTo>
                  <a:lnTo>
                    <a:pt x="217482" y="786469"/>
                  </a:lnTo>
                  <a:lnTo>
                    <a:pt x="217360" y="786031"/>
                  </a:lnTo>
                  <a:lnTo>
                    <a:pt x="217150" y="785630"/>
                  </a:lnTo>
                  <a:lnTo>
                    <a:pt x="216366" y="784513"/>
                  </a:lnTo>
                  <a:lnTo>
                    <a:pt x="215932" y="783911"/>
                  </a:lnTo>
                  <a:lnTo>
                    <a:pt x="215913" y="783461"/>
                  </a:lnTo>
                  <a:lnTo>
                    <a:pt x="215228" y="782829"/>
                  </a:lnTo>
                  <a:lnTo>
                    <a:pt x="214960" y="782732"/>
                  </a:lnTo>
                  <a:lnTo>
                    <a:pt x="213898" y="782732"/>
                  </a:lnTo>
                  <a:lnTo>
                    <a:pt x="213401" y="782380"/>
                  </a:lnTo>
                  <a:lnTo>
                    <a:pt x="213104" y="782368"/>
                  </a:lnTo>
                  <a:lnTo>
                    <a:pt x="212487" y="782404"/>
                  </a:lnTo>
                  <a:lnTo>
                    <a:pt x="212192" y="782337"/>
                  </a:lnTo>
                  <a:lnTo>
                    <a:pt x="211905" y="782216"/>
                  </a:lnTo>
                  <a:lnTo>
                    <a:pt x="211537" y="781961"/>
                  </a:lnTo>
                  <a:lnTo>
                    <a:pt x="211384" y="781688"/>
                  </a:lnTo>
                  <a:lnTo>
                    <a:pt x="211346" y="781389"/>
                  </a:lnTo>
                  <a:lnTo>
                    <a:pt x="211351" y="780472"/>
                  </a:lnTo>
                  <a:lnTo>
                    <a:pt x="211415" y="780174"/>
                  </a:lnTo>
                  <a:lnTo>
                    <a:pt x="211634" y="779427"/>
                  </a:lnTo>
                  <a:lnTo>
                    <a:pt x="211626" y="778868"/>
                  </a:lnTo>
                  <a:lnTo>
                    <a:pt x="211331" y="778498"/>
                  </a:lnTo>
                  <a:lnTo>
                    <a:pt x="211296" y="778054"/>
                  </a:lnTo>
                  <a:lnTo>
                    <a:pt x="211338" y="776821"/>
                  </a:lnTo>
                  <a:lnTo>
                    <a:pt x="211193" y="776572"/>
                  </a:lnTo>
                  <a:lnTo>
                    <a:pt x="210644" y="776031"/>
                  </a:lnTo>
                  <a:lnTo>
                    <a:pt x="210363" y="775673"/>
                  </a:lnTo>
                  <a:lnTo>
                    <a:pt x="210134" y="775272"/>
                  </a:lnTo>
                  <a:lnTo>
                    <a:pt x="210035" y="774835"/>
                  </a:lnTo>
                  <a:lnTo>
                    <a:pt x="210053" y="774221"/>
                  </a:lnTo>
                  <a:lnTo>
                    <a:pt x="210029" y="772702"/>
                  </a:lnTo>
                  <a:lnTo>
                    <a:pt x="210077" y="772404"/>
                  </a:lnTo>
                  <a:lnTo>
                    <a:pt x="210335" y="771371"/>
                  </a:lnTo>
                  <a:lnTo>
                    <a:pt x="210304" y="770910"/>
                  </a:lnTo>
                  <a:lnTo>
                    <a:pt x="210407" y="770643"/>
                  </a:lnTo>
                  <a:lnTo>
                    <a:pt x="210720" y="770296"/>
                  </a:lnTo>
                  <a:lnTo>
                    <a:pt x="210974" y="769913"/>
                  </a:lnTo>
                  <a:lnTo>
                    <a:pt x="211071" y="769634"/>
                  </a:lnTo>
                  <a:lnTo>
                    <a:pt x="211068" y="769318"/>
                  </a:lnTo>
                  <a:lnTo>
                    <a:pt x="210979" y="769032"/>
                  </a:lnTo>
                  <a:lnTo>
                    <a:pt x="210760" y="768626"/>
                  </a:lnTo>
                  <a:lnTo>
                    <a:pt x="210633" y="768194"/>
                  </a:lnTo>
                  <a:lnTo>
                    <a:pt x="210663" y="767884"/>
                  </a:lnTo>
                  <a:lnTo>
                    <a:pt x="210551" y="767623"/>
                  </a:lnTo>
                  <a:lnTo>
                    <a:pt x="210234" y="767301"/>
                  </a:lnTo>
                  <a:lnTo>
                    <a:pt x="210248" y="766687"/>
                  </a:lnTo>
                  <a:lnTo>
                    <a:pt x="210138" y="766408"/>
                  </a:lnTo>
                  <a:lnTo>
                    <a:pt x="209913" y="766007"/>
                  </a:lnTo>
                  <a:lnTo>
                    <a:pt x="209831" y="765715"/>
                  </a:lnTo>
                  <a:lnTo>
                    <a:pt x="209863" y="765247"/>
                  </a:lnTo>
                  <a:lnTo>
                    <a:pt x="209764" y="764828"/>
                  </a:lnTo>
                  <a:lnTo>
                    <a:pt x="209366" y="764354"/>
                  </a:lnTo>
                  <a:lnTo>
                    <a:pt x="209058" y="763644"/>
                  </a:lnTo>
                  <a:lnTo>
                    <a:pt x="208895" y="763400"/>
                  </a:lnTo>
                  <a:lnTo>
                    <a:pt x="208647" y="763249"/>
                  </a:lnTo>
                  <a:lnTo>
                    <a:pt x="208069" y="763018"/>
                  </a:lnTo>
                  <a:lnTo>
                    <a:pt x="207803" y="762811"/>
                  </a:lnTo>
                  <a:lnTo>
                    <a:pt x="207691" y="762568"/>
                  </a:lnTo>
                  <a:lnTo>
                    <a:pt x="207786" y="762295"/>
                  </a:lnTo>
                  <a:lnTo>
                    <a:pt x="208145" y="761766"/>
                  </a:lnTo>
                  <a:lnTo>
                    <a:pt x="208598" y="761353"/>
                  </a:lnTo>
                  <a:lnTo>
                    <a:pt x="208980" y="761098"/>
                  </a:lnTo>
                  <a:lnTo>
                    <a:pt x="209275" y="761067"/>
                  </a:lnTo>
                  <a:lnTo>
                    <a:pt x="209892" y="761092"/>
                  </a:lnTo>
                  <a:lnTo>
                    <a:pt x="210142" y="760952"/>
                  </a:lnTo>
                  <a:lnTo>
                    <a:pt x="211053" y="759907"/>
                  </a:lnTo>
                  <a:lnTo>
                    <a:pt x="211287" y="759719"/>
                  </a:lnTo>
                  <a:lnTo>
                    <a:pt x="212034" y="759197"/>
                  </a:lnTo>
                  <a:lnTo>
                    <a:pt x="212887" y="758328"/>
                  </a:lnTo>
                  <a:lnTo>
                    <a:pt x="213537" y="757939"/>
                  </a:lnTo>
                  <a:lnTo>
                    <a:pt x="213966" y="757507"/>
                  </a:lnTo>
                  <a:lnTo>
                    <a:pt x="214687" y="756949"/>
                  </a:lnTo>
                  <a:lnTo>
                    <a:pt x="215101" y="756492"/>
                  </a:lnTo>
                  <a:lnTo>
                    <a:pt x="215285" y="756092"/>
                  </a:lnTo>
                  <a:lnTo>
                    <a:pt x="215259" y="755630"/>
                  </a:lnTo>
                  <a:lnTo>
                    <a:pt x="215481" y="755065"/>
                  </a:lnTo>
                  <a:lnTo>
                    <a:pt x="215519" y="754470"/>
                  </a:lnTo>
                  <a:lnTo>
                    <a:pt x="215873" y="753984"/>
                  </a:lnTo>
                  <a:lnTo>
                    <a:pt x="215842" y="753674"/>
                  </a:lnTo>
                  <a:lnTo>
                    <a:pt x="215913" y="753383"/>
                  </a:lnTo>
                  <a:lnTo>
                    <a:pt x="216122" y="752975"/>
                  </a:lnTo>
                  <a:lnTo>
                    <a:pt x="216453" y="752464"/>
                  </a:lnTo>
                  <a:lnTo>
                    <a:pt x="216839" y="751997"/>
                  </a:lnTo>
                  <a:lnTo>
                    <a:pt x="217196" y="751693"/>
                  </a:lnTo>
                  <a:lnTo>
                    <a:pt x="217257" y="751420"/>
                  </a:lnTo>
                  <a:lnTo>
                    <a:pt x="217215" y="750794"/>
                  </a:lnTo>
                  <a:lnTo>
                    <a:pt x="217227" y="750029"/>
                  </a:lnTo>
                  <a:lnTo>
                    <a:pt x="217131" y="749755"/>
                  </a:lnTo>
                  <a:lnTo>
                    <a:pt x="216708" y="749293"/>
                  </a:lnTo>
                  <a:lnTo>
                    <a:pt x="216324" y="749099"/>
                  </a:lnTo>
                  <a:lnTo>
                    <a:pt x="215881" y="749063"/>
                  </a:lnTo>
                  <a:lnTo>
                    <a:pt x="215666" y="748832"/>
                  </a:lnTo>
                  <a:lnTo>
                    <a:pt x="215408" y="748716"/>
                  </a:lnTo>
                  <a:lnTo>
                    <a:pt x="214945" y="748735"/>
                  </a:lnTo>
                  <a:lnTo>
                    <a:pt x="214456" y="748583"/>
                  </a:lnTo>
                  <a:lnTo>
                    <a:pt x="214084" y="748230"/>
                  </a:lnTo>
                  <a:lnTo>
                    <a:pt x="214168" y="747927"/>
                  </a:lnTo>
                  <a:lnTo>
                    <a:pt x="214358" y="747623"/>
                  </a:lnTo>
                  <a:lnTo>
                    <a:pt x="214585" y="747453"/>
                  </a:lnTo>
                  <a:lnTo>
                    <a:pt x="214882" y="747386"/>
                  </a:lnTo>
                  <a:lnTo>
                    <a:pt x="215365" y="747386"/>
                  </a:lnTo>
                  <a:lnTo>
                    <a:pt x="215823" y="747440"/>
                  </a:lnTo>
                  <a:lnTo>
                    <a:pt x="216376" y="747659"/>
                  </a:lnTo>
                  <a:lnTo>
                    <a:pt x="216578" y="747896"/>
                  </a:lnTo>
                  <a:lnTo>
                    <a:pt x="216825" y="748090"/>
                  </a:lnTo>
                  <a:lnTo>
                    <a:pt x="217095" y="748237"/>
                  </a:lnTo>
                  <a:lnTo>
                    <a:pt x="217375" y="748224"/>
                  </a:lnTo>
                  <a:lnTo>
                    <a:pt x="218104" y="747969"/>
                  </a:lnTo>
                  <a:lnTo>
                    <a:pt x="218724" y="747993"/>
                  </a:lnTo>
                  <a:lnTo>
                    <a:pt x="218970" y="747872"/>
                  </a:lnTo>
                  <a:lnTo>
                    <a:pt x="219270" y="747507"/>
                  </a:lnTo>
                  <a:lnTo>
                    <a:pt x="219960" y="747179"/>
                  </a:lnTo>
                  <a:lnTo>
                    <a:pt x="220208" y="747015"/>
                  </a:lnTo>
                  <a:lnTo>
                    <a:pt x="220594" y="746547"/>
                  </a:lnTo>
                  <a:lnTo>
                    <a:pt x="221054" y="746505"/>
                  </a:lnTo>
                  <a:lnTo>
                    <a:pt x="221320" y="746365"/>
                  </a:lnTo>
                  <a:lnTo>
                    <a:pt x="222196" y="745752"/>
                  </a:lnTo>
                  <a:lnTo>
                    <a:pt x="222507" y="745405"/>
                  </a:lnTo>
                  <a:lnTo>
                    <a:pt x="222780" y="745326"/>
                  </a:lnTo>
                  <a:lnTo>
                    <a:pt x="223257" y="745369"/>
                  </a:lnTo>
                  <a:lnTo>
                    <a:pt x="223494" y="745241"/>
                  </a:lnTo>
                  <a:lnTo>
                    <a:pt x="223741" y="744834"/>
                  </a:lnTo>
                  <a:lnTo>
                    <a:pt x="224210" y="744233"/>
                  </a:lnTo>
                  <a:lnTo>
                    <a:pt x="224840" y="743193"/>
                  </a:lnTo>
                  <a:lnTo>
                    <a:pt x="225050" y="742975"/>
                  </a:lnTo>
                  <a:lnTo>
                    <a:pt x="225403" y="742684"/>
                  </a:lnTo>
                  <a:lnTo>
                    <a:pt x="226218" y="741784"/>
                  </a:lnTo>
                  <a:lnTo>
                    <a:pt x="226443" y="741383"/>
                  </a:lnTo>
                  <a:lnTo>
                    <a:pt x="226619" y="740812"/>
                  </a:lnTo>
                  <a:lnTo>
                    <a:pt x="226587" y="740502"/>
                  </a:lnTo>
                  <a:lnTo>
                    <a:pt x="226650" y="740211"/>
                  </a:lnTo>
                  <a:lnTo>
                    <a:pt x="227238" y="738965"/>
                  </a:lnTo>
                  <a:lnTo>
                    <a:pt x="227327" y="738680"/>
                  </a:lnTo>
                  <a:lnTo>
                    <a:pt x="227308" y="738224"/>
                  </a:lnTo>
                  <a:lnTo>
                    <a:pt x="227501" y="737179"/>
                  </a:lnTo>
                  <a:lnTo>
                    <a:pt x="227475" y="736116"/>
                  </a:lnTo>
                  <a:lnTo>
                    <a:pt x="227564" y="735824"/>
                  </a:lnTo>
                  <a:lnTo>
                    <a:pt x="227801" y="735265"/>
                  </a:lnTo>
                  <a:lnTo>
                    <a:pt x="227873" y="734974"/>
                  </a:lnTo>
                  <a:lnTo>
                    <a:pt x="227764" y="733759"/>
                  </a:lnTo>
                  <a:lnTo>
                    <a:pt x="227830" y="732696"/>
                  </a:lnTo>
                  <a:lnTo>
                    <a:pt x="227761" y="732367"/>
                  </a:lnTo>
                  <a:lnTo>
                    <a:pt x="227484" y="731827"/>
                  </a:lnTo>
                  <a:lnTo>
                    <a:pt x="227441" y="731377"/>
                  </a:lnTo>
                  <a:lnTo>
                    <a:pt x="227454" y="730302"/>
                  </a:lnTo>
                  <a:lnTo>
                    <a:pt x="227530" y="729864"/>
                  </a:lnTo>
                  <a:lnTo>
                    <a:pt x="227775" y="729463"/>
                  </a:lnTo>
                  <a:lnTo>
                    <a:pt x="227850" y="729178"/>
                  </a:lnTo>
                  <a:lnTo>
                    <a:pt x="227853" y="728103"/>
                  </a:lnTo>
                  <a:lnTo>
                    <a:pt x="227928" y="727671"/>
                  </a:lnTo>
                  <a:lnTo>
                    <a:pt x="228125" y="727428"/>
                  </a:lnTo>
                  <a:lnTo>
                    <a:pt x="228360" y="727228"/>
                  </a:lnTo>
                  <a:lnTo>
                    <a:pt x="228984" y="726790"/>
                  </a:lnTo>
                  <a:lnTo>
                    <a:pt x="229304" y="726469"/>
                  </a:lnTo>
                  <a:lnTo>
                    <a:pt x="230263" y="725095"/>
                  </a:lnTo>
                  <a:lnTo>
                    <a:pt x="230320" y="724803"/>
                  </a:lnTo>
                  <a:lnTo>
                    <a:pt x="230289" y="724342"/>
                  </a:lnTo>
                  <a:lnTo>
                    <a:pt x="230308" y="723729"/>
                  </a:lnTo>
                  <a:lnTo>
                    <a:pt x="230215" y="723455"/>
                  </a:lnTo>
                  <a:lnTo>
                    <a:pt x="229871" y="722951"/>
                  </a:lnTo>
                  <a:lnTo>
                    <a:pt x="229793" y="722361"/>
                  </a:lnTo>
                  <a:lnTo>
                    <a:pt x="229441" y="722064"/>
                  </a:lnTo>
                  <a:lnTo>
                    <a:pt x="228970" y="720952"/>
                  </a:lnTo>
                  <a:lnTo>
                    <a:pt x="228720" y="720757"/>
                  </a:lnTo>
                  <a:lnTo>
                    <a:pt x="228632" y="720490"/>
                  </a:lnTo>
                  <a:lnTo>
                    <a:pt x="228656" y="719870"/>
                  </a:lnTo>
                  <a:lnTo>
                    <a:pt x="228628" y="719555"/>
                  </a:lnTo>
                  <a:lnTo>
                    <a:pt x="228713" y="719281"/>
                  </a:lnTo>
                  <a:lnTo>
                    <a:pt x="229010" y="718922"/>
                  </a:lnTo>
                  <a:lnTo>
                    <a:pt x="229389" y="718261"/>
                  </a:lnTo>
                  <a:lnTo>
                    <a:pt x="229618" y="718072"/>
                  </a:lnTo>
                  <a:lnTo>
                    <a:pt x="230042" y="717866"/>
                  </a:lnTo>
                  <a:lnTo>
                    <a:pt x="230351" y="717574"/>
                  </a:lnTo>
                  <a:lnTo>
                    <a:pt x="230394" y="717252"/>
                  </a:lnTo>
                  <a:lnTo>
                    <a:pt x="230564" y="717015"/>
                  </a:lnTo>
                  <a:lnTo>
                    <a:pt x="230819" y="716839"/>
                  </a:lnTo>
                  <a:lnTo>
                    <a:pt x="231093" y="716699"/>
                  </a:lnTo>
                  <a:lnTo>
                    <a:pt x="231402" y="716650"/>
                  </a:lnTo>
                  <a:lnTo>
                    <a:pt x="231653" y="716511"/>
                  </a:lnTo>
                  <a:lnTo>
                    <a:pt x="232034" y="716025"/>
                  </a:lnTo>
                  <a:lnTo>
                    <a:pt x="232545" y="715697"/>
                  </a:lnTo>
                  <a:lnTo>
                    <a:pt x="232778" y="715502"/>
                  </a:lnTo>
                  <a:lnTo>
                    <a:pt x="233121" y="714992"/>
                  </a:lnTo>
                  <a:lnTo>
                    <a:pt x="233447" y="714706"/>
                  </a:lnTo>
                  <a:lnTo>
                    <a:pt x="233868" y="714555"/>
                  </a:lnTo>
                  <a:lnTo>
                    <a:pt x="234273" y="713904"/>
                  </a:lnTo>
                  <a:lnTo>
                    <a:pt x="234664" y="713431"/>
                  </a:lnTo>
                  <a:lnTo>
                    <a:pt x="234883" y="713042"/>
                  </a:lnTo>
                  <a:lnTo>
                    <a:pt x="234965" y="712592"/>
                  </a:lnTo>
                  <a:lnTo>
                    <a:pt x="235679" y="711068"/>
                  </a:lnTo>
                  <a:lnTo>
                    <a:pt x="235781" y="710775"/>
                  </a:lnTo>
                  <a:lnTo>
                    <a:pt x="235814" y="710490"/>
                  </a:lnTo>
                  <a:lnTo>
                    <a:pt x="235770" y="710192"/>
                  </a:lnTo>
                  <a:lnTo>
                    <a:pt x="235534" y="709457"/>
                  </a:lnTo>
                  <a:lnTo>
                    <a:pt x="235479" y="709160"/>
                  </a:lnTo>
                  <a:lnTo>
                    <a:pt x="235503" y="708090"/>
                  </a:lnTo>
                  <a:lnTo>
                    <a:pt x="235486" y="707787"/>
                  </a:lnTo>
                  <a:lnTo>
                    <a:pt x="235406" y="707501"/>
                  </a:lnTo>
                  <a:lnTo>
                    <a:pt x="235162" y="706936"/>
                  </a:lnTo>
                  <a:lnTo>
                    <a:pt x="235067" y="706651"/>
                  </a:lnTo>
                  <a:lnTo>
                    <a:pt x="235035" y="706195"/>
                  </a:lnTo>
                  <a:lnTo>
                    <a:pt x="234970" y="705897"/>
                  </a:lnTo>
                  <a:lnTo>
                    <a:pt x="234490" y="704949"/>
                  </a:lnTo>
                  <a:lnTo>
                    <a:pt x="234136" y="704111"/>
                  </a:lnTo>
                  <a:lnTo>
                    <a:pt x="233986" y="703844"/>
                  </a:lnTo>
                  <a:lnTo>
                    <a:pt x="233474" y="703091"/>
                  </a:lnTo>
                  <a:lnTo>
                    <a:pt x="233187" y="702385"/>
                  </a:lnTo>
                  <a:lnTo>
                    <a:pt x="233051" y="702118"/>
                  </a:lnTo>
                  <a:lnTo>
                    <a:pt x="232624" y="701687"/>
                  </a:lnTo>
                  <a:lnTo>
                    <a:pt x="232334" y="701152"/>
                  </a:lnTo>
                  <a:lnTo>
                    <a:pt x="232157" y="700903"/>
                  </a:lnTo>
                  <a:lnTo>
                    <a:pt x="230666" y="699178"/>
                  </a:lnTo>
                  <a:lnTo>
                    <a:pt x="230294" y="698916"/>
                  </a:lnTo>
                  <a:lnTo>
                    <a:pt x="229722" y="698722"/>
                  </a:lnTo>
                  <a:lnTo>
                    <a:pt x="229128" y="698704"/>
                  </a:lnTo>
                  <a:lnTo>
                    <a:pt x="228811" y="698364"/>
                  </a:lnTo>
                  <a:lnTo>
                    <a:pt x="228377" y="697829"/>
                  </a:lnTo>
                  <a:lnTo>
                    <a:pt x="228117" y="697264"/>
                  </a:lnTo>
                  <a:lnTo>
                    <a:pt x="227800" y="696972"/>
                  </a:lnTo>
                  <a:lnTo>
                    <a:pt x="227095" y="696663"/>
                  </a:lnTo>
                  <a:lnTo>
                    <a:pt x="226880" y="696438"/>
                  </a:lnTo>
                  <a:lnTo>
                    <a:pt x="226617" y="696322"/>
                  </a:lnTo>
                  <a:lnTo>
                    <a:pt x="226294" y="696346"/>
                  </a:lnTo>
                  <a:lnTo>
                    <a:pt x="226054" y="696213"/>
                  </a:lnTo>
                  <a:lnTo>
                    <a:pt x="225308" y="695040"/>
                  </a:lnTo>
                  <a:lnTo>
                    <a:pt x="225223" y="694761"/>
                  </a:lnTo>
                  <a:lnTo>
                    <a:pt x="225171" y="694148"/>
                  </a:lnTo>
                  <a:lnTo>
                    <a:pt x="225053" y="693874"/>
                  </a:lnTo>
                  <a:lnTo>
                    <a:pt x="224649" y="693224"/>
                  </a:lnTo>
                  <a:lnTo>
                    <a:pt x="223843" y="692125"/>
                  </a:lnTo>
                  <a:lnTo>
                    <a:pt x="223757" y="691669"/>
                  </a:lnTo>
                  <a:lnTo>
                    <a:pt x="223578" y="691438"/>
                  </a:lnTo>
                  <a:lnTo>
                    <a:pt x="223091" y="691061"/>
                  </a:lnTo>
                  <a:lnTo>
                    <a:pt x="222117" y="690101"/>
                  </a:lnTo>
                  <a:lnTo>
                    <a:pt x="221426" y="689506"/>
                  </a:lnTo>
                  <a:lnTo>
                    <a:pt x="220998" y="689074"/>
                  </a:lnTo>
                  <a:lnTo>
                    <a:pt x="220760" y="688886"/>
                  </a:lnTo>
                  <a:lnTo>
                    <a:pt x="220110" y="688491"/>
                  </a:lnTo>
                  <a:lnTo>
                    <a:pt x="219759" y="688200"/>
                  </a:lnTo>
                  <a:lnTo>
                    <a:pt x="219565" y="687962"/>
                  </a:lnTo>
                  <a:lnTo>
                    <a:pt x="219331" y="687568"/>
                  </a:lnTo>
                  <a:lnTo>
                    <a:pt x="219205" y="687294"/>
                  </a:lnTo>
                  <a:lnTo>
                    <a:pt x="219131" y="687003"/>
                  </a:lnTo>
                  <a:lnTo>
                    <a:pt x="219147" y="686541"/>
                  </a:lnTo>
                  <a:lnTo>
                    <a:pt x="219151" y="685940"/>
                  </a:lnTo>
                  <a:lnTo>
                    <a:pt x="219293" y="685502"/>
                  </a:lnTo>
                  <a:lnTo>
                    <a:pt x="219550" y="684949"/>
                  </a:lnTo>
                  <a:lnTo>
                    <a:pt x="219923" y="684463"/>
                  </a:lnTo>
                  <a:lnTo>
                    <a:pt x="219990" y="684178"/>
                  </a:lnTo>
                  <a:lnTo>
                    <a:pt x="219950" y="683862"/>
                  </a:lnTo>
                  <a:lnTo>
                    <a:pt x="220020" y="683582"/>
                  </a:lnTo>
                  <a:lnTo>
                    <a:pt x="220320" y="683230"/>
                  </a:lnTo>
                  <a:lnTo>
                    <a:pt x="220691" y="682568"/>
                  </a:lnTo>
                  <a:lnTo>
                    <a:pt x="221399" y="681772"/>
                  </a:lnTo>
                  <a:lnTo>
                    <a:pt x="221827" y="680970"/>
                  </a:lnTo>
                  <a:lnTo>
                    <a:pt x="222618" y="680259"/>
                  </a:lnTo>
                  <a:lnTo>
                    <a:pt x="222925" y="679907"/>
                  </a:lnTo>
                  <a:lnTo>
                    <a:pt x="223142" y="679524"/>
                  </a:lnTo>
                  <a:lnTo>
                    <a:pt x="223134" y="678910"/>
                  </a:lnTo>
                  <a:lnTo>
                    <a:pt x="223373" y="677719"/>
                  </a:lnTo>
                  <a:lnTo>
                    <a:pt x="223377" y="677410"/>
                  </a:lnTo>
                  <a:lnTo>
                    <a:pt x="223339" y="676948"/>
                  </a:lnTo>
                  <a:lnTo>
                    <a:pt x="223439" y="676535"/>
                  </a:lnTo>
                  <a:lnTo>
                    <a:pt x="223687" y="676322"/>
                  </a:lnTo>
                  <a:lnTo>
                    <a:pt x="223767" y="676049"/>
                  </a:lnTo>
                  <a:lnTo>
                    <a:pt x="223722" y="675581"/>
                  </a:lnTo>
                  <a:lnTo>
                    <a:pt x="223801" y="675302"/>
                  </a:lnTo>
                  <a:lnTo>
                    <a:pt x="224054" y="674937"/>
                  </a:lnTo>
                  <a:lnTo>
                    <a:pt x="224058" y="674336"/>
                  </a:lnTo>
                  <a:lnTo>
                    <a:pt x="224377" y="674026"/>
                  </a:lnTo>
                  <a:lnTo>
                    <a:pt x="224889" y="673661"/>
                  </a:lnTo>
                  <a:lnTo>
                    <a:pt x="225278" y="673291"/>
                  </a:lnTo>
                  <a:lnTo>
                    <a:pt x="224879" y="672805"/>
                  </a:lnTo>
                  <a:lnTo>
                    <a:pt x="224763" y="672051"/>
                  </a:lnTo>
                  <a:lnTo>
                    <a:pt x="224569" y="671826"/>
                  </a:lnTo>
                  <a:lnTo>
                    <a:pt x="223612" y="671043"/>
                  </a:lnTo>
                  <a:lnTo>
                    <a:pt x="223534" y="670776"/>
                  </a:lnTo>
                  <a:lnTo>
                    <a:pt x="223567" y="670453"/>
                  </a:lnTo>
                  <a:lnTo>
                    <a:pt x="223555" y="669238"/>
                  </a:lnTo>
                  <a:lnTo>
                    <a:pt x="223570" y="668643"/>
                  </a:lnTo>
                  <a:lnTo>
                    <a:pt x="223968" y="668406"/>
                  </a:lnTo>
                  <a:lnTo>
                    <a:pt x="224393" y="667774"/>
                  </a:lnTo>
                  <a:lnTo>
                    <a:pt x="224830" y="667373"/>
                  </a:lnTo>
                  <a:lnTo>
                    <a:pt x="224927" y="666790"/>
                  </a:lnTo>
                  <a:lnTo>
                    <a:pt x="225187" y="666601"/>
                  </a:lnTo>
                  <a:lnTo>
                    <a:pt x="225254" y="666334"/>
                  </a:lnTo>
                  <a:lnTo>
                    <a:pt x="225217" y="665709"/>
                  </a:lnTo>
                  <a:lnTo>
                    <a:pt x="225322" y="664804"/>
                  </a:lnTo>
                  <a:lnTo>
                    <a:pt x="225233" y="664408"/>
                  </a:lnTo>
                  <a:lnTo>
                    <a:pt x="225256" y="663181"/>
                  </a:lnTo>
                  <a:lnTo>
                    <a:pt x="225155" y="662920"/>
                  </a:lnTo>
                  <a:lnTo>
                    <a:pt x="224799" y="662610"/>
                  </a:lnTo>
                  <a:lnTo>
                    <a:pt x="223314" y="660879"/>
                  </a:lnTo>
                  <a:lnTo>
                    <a:pt x="223086" y="660684"/>
                  </a:lnTo>
                  <a:lnTo>
                    <a:pt x="222561" y="660368"/>
                  </a:lnTo>
                  <a:lnTo>
                    <a:pt x="222329" y="660174"/>
                  </a:lnTo>
                  <a:lnTo>
                    <a:pt x="222001" y="659840"/>
                  </a:lnTo>
                  <a:lnTo>
                    <a:pt x="221704" y="659330"/>
                  </a:lnTo>
                  <a:lnTo>
                    <a:pt x="221717" y="659013"/>
                  </a:lnTo>
                  <a:lnTo>
                    <a:pt x="221835" y="658746"/>
                  </a:lnTo>
                  <a:lnTo>
                    <a:pt x="222120" y="658376"/>
                  </a:lnTo>
                  <a:lnTo>
                    <a:pt x="222207" y="658090"/>
                  </a:lnTo>
                  <a:lnTo>
                    <a:pt x="222253" y="657629"/>
                  </a:lnTo>
                  <a:lnTo>
                    <a:pt x="222222" y="657331"/>
                  </a:lnTo>
                  <a:lnTo>
                    <a:pt x="221882" y="656480"/>
                  </a:lnTo>
                  <a:lnTo>
                    <a:pt x="221736" y="656049"/>
                  </a:lnTo>
                  <a:lnTo>
                    <a:pt x="221650" y="655569"/>
                  </a:lnTo>
                  <a:lnTo>
                    <a:pt x="221702" y="655290"/>
                  </a:lnTo>
                  <a:lnTo>
                    <a:pt x="221934" y="655156"/>
                  </a:lnTo>
                  <a:lnTo>
                    <a:pt x="222414" y="655040"/>
                  </a:lnTo>
                  <a:lnTo>
                    <a:pt x="223111" y="654761"/>
                  </a:lnTo>
                  <a:lnTo>
                    <a:pt x="223720" y="654761"/>
                  </a:lnTo>
                  <a:lnTo>
                    <a:pt x="224139" y="654578"/>
                  </a:lnTo>
                  <a:lnTo>
                    <a:pt x="224394" y="654402"/>
                  </a:lnTo>
                  <a:lnTo>
                    <a:pt x="224708" y="654068"/>
                  </a:lnTo>
                  <a:lnTo>
                    <a:pt x="224871" y="653649"/>
                  </a:lnTo>
                  <a:lnTo>
                    <a:pt x="224821" y="653029"/>
                  </a:lnTo>
                  <a:lnTo>
                    <a:pt x="224910" y="652750"/>
                  </a:lnTo>
                  <a:lnTo>
                    <a:pt x="225143" y="652349"/>
                  </a:lnTo>
                  <a:lnTo>
                    <a:pt x="225664" y="651802"/>
                  </a:lnTo>
                  <a:lnTo>
                    <a:pt x="226235" y="651565"/>
                  </a:lnTo>
                  <a:lnTo>
                    <a:pt x="226492" y="651383"/>
                  </a:lnTo>
                  <a:lnTo>
                    <a:pt x="226597" y="651122"/>
                  </a:lnTo>
                  <a:lnTo>
                    <a:pt x="226537" y="650046"/>
                  </a:lnTo>
                  <a:lnTo>
                    <a:pt x="226539" y="649591"/>
                  </a:lnTo>
                  <a:lnTo>
                    <a:pt x="226591" y="649293"/>
                  </a:lnTo>
                  <a:lnTo>
                    <a:pt x="226767" y="648710"/>
                  </a:lnTo>
                  <a:lnTo>
                    <a:pt x="226778" y="648406"/>
                  </a:lnTo>
                  <a:lnTo>
                    <a:pt x="226737" y="647640"/>
                  </a:lnTo>
                  <a:lnTo>
                    <a:pt x="226761" y="647343"/>
                  </a:lnTo>
                  <a:lnTo>
                    <a:pt x="226930" y="646760"/>
                  </a:lnTo>
                  <a:lnTo>
                    <a:pt x="227155" y="646194"/>
                  </a:lnTo>
                  <a:lnTo>
                    <a:pt x="227419" y="645636"/>
                  </a:lnTo>
                  <a:lnTo>
                    <a:pt x="227508" y="645350"/>
                  </a:lnTo>
                  <a:lnTo>
                    <a:pt x="227531" y="645052"/>
                  </a:lnTo>
                  <a:lnTo>
                    <a:pt x="227515" y="644287"/>
                  </a:lnTo>
                  <a:lnTo>
                    <a:pt x="227631" y="643849"/>
                  </a:lnTo>
                  <a:lnTo>
                    <a:pt x="227851" y="643443"/>
                  </a:lnTo>
                  <a:lnTo>
                    <a:pt x="228051" y="643224"/>
                  </a:lnTo>
                  <a:lnTo>
                    <a:pt x="228448" y="642981"/>
                  </a:lnTo>
                  <a:lnTo>
                    <a:pt x="229136" y="642652"/>
                  </a:lnTo>
                  <a:lnTo>
                    <a:pt x="229499" y="642385"/>
                  </a:lnTo>
                  <a:lnTo>
                    <a:pt x="229777" y="642021"/>
                  </a:lnTo>
                  <a:lnTo>
                    <a:pt x="230144" y="641377"/>
                  </a:lnTo>
                  <a:lnTo>
                    <a:pt x="230465" y="641334"/>
                  </a:lnTo>
                  <a:lnTo>
                    <a:pt x="230693" y="641170"/>
                  </a:lnTo>
                  <a:lnTo>
                    <a:pt x="230995" y="640630"/>
                  </a:lnTo>
                  <a:lnTo>
                    <a:pt x="231295" y="640277"/>
                  </a:lnTo>
                  <a:lnTo>
                    <a:pt x="231367" y="639998"/>
                  </a:lnTo>
                  <a:lnTo>
                    <a:pt x="231328" y="639682"/>
                  </a:lnTo>
                  <a:lnTo>
                    <a:pt x="231394" y="639396"/>
                  </a:lnTo>
                  <a:lnTo>
                    <a:pt x="231731" y="638892"/>
                  </a:lnTo>
                  <a:lnTo>
                    <a:pt x="231707" y="638278"/>
                  </a:lnTo>
                  <a:lnTo>
                    <a:pt x="231794" y="637993"/>
                  </a:lnTo>
                  <a:lnTo>
                    <a:pt x="232166" y="637155"/>
                  </a:lnTo>
                  <a:lnTo>
                    <a:pt x="232246" y="636863"/>
                  </a:lnTo>
                  <a:lnTo>
                    <a:pt x="232299" y="636407"/>
                  </a:lnTo>
                  <a:lnTo>
                    <a:pt x="232317" y="635951"/>
                  </a:lnTo>
                  <a:lnTo>
                    <a:pt x="232295" y="634585"/>
                  </a:lnTo>
                  <a:lnTo>
                    <a:pt x="232228" y="633218"/>
                  </a:lnTo>
                  <a:lnTo>
                    <a:pt x="232246" y="632920"/>
                  </a:lnTo>
                  <a:lnTo>
                    <a:pt x="232426" y="631869"/>
                  </a:lnTo>
                  <a:lnTo>
                    <a:pt x="232415" y="631413"/>
                  </a:lnTo>
                  <a:lnTo>
                    <a:pt x="232422" y="630799"/>
                  </a:lnTo>
                  <a:lnTo>
                    <a:pt x="232258" y="630563"/>
                  </a:lnTo>
                  <a:lnTo>
                    <a:pt x="230838" y="629402"/>
                  </a:lnTo>
                  <a:lnTo>
                    <a:pt x="230340" y="629056"/>
                  </a:lnTo>
                  <a:lnTo>
                    <a:pt x="229665" y="628703"/>
                  </a:lnTo>
                  <a:lnTo>
                    <a:pt x="229313" y="628412"/>
                  </a:lnTo>
                  <a:lnTo>
                    <a:pt x="229129" y="628175"/>
                  </a:lnTo>
                  <a:lnTo>
                    <a:pt x="228776" y="627501"/>
                  </a:lnTo>
                  <a:lnTo>
                    <a:pt x="228353" y="626869"/>
                  </a:lnTo>
                  <a:lnTo>
                    <a:pt x="228043" y="626346"/>
                  </a:lnTo>
                  <a:lnTo>
                    <a:pt x="227905" y="626073"/>
                  </a:lnTo>
                  <a:lnTo>
                    <a:pt x="227567" y="625228"/>
                  </a:lnTo>
                  <a:lnTo>
                    <a:pt x="227367" y="625004"/>
                  </a:lnTo>
                  <a:lnTo>
                    <a:pt x="226564" y="624287"/>
                  </a:lnTo>
                  <a:lnTo>
                    <a:pt x="226372" y="624050"/>
                  </a:lnTo>
                  <a:lnTo>
                    <a:pt x="226315" y="623770"/>
                  </a:lnTo>
                  <a:lnTo>
                    <a:pt x="226368" y="622683"/>
                  </a:lnTo>
                  <a:lnTo>
                    <a:pt x="226239" y="622276"/>
                  </a:lnTo>
                  <a:lnTo>
                    <a:pt x="225931" y="621930"/>
                  </a:lnTo>
                  <a:lnTo>
                    <a:pt x="225863" y="621322"/>
                  </a:lnTo>
                  <a:lnTo>
                    <a:pt x="225466" y="620495"/>
                  </a:lnTo>
                  <a:lnTo>
                    <a:pt x="225379" y="620210"/>
                  </a:lnTo>
                  <a:lnTo>
                    <a:pt x="225367" y="619912"/>
                  </a:lnTo>
                  <a:lnTo>
                    <a:pt x="225472" y="618837"/>
                  </a:lnTo>
                  <a:lnTo>
                    <a:pt x="225459" y="618533"/>
                  </a:lnTo>
                  <a:lnTo>
                    <a:pt x="225338" y="618272"/>
                  </a:lnTo>
                  <a:lnTo>
                    <a:pt x="225014" y="617926"/>
                  </a:lnTo>
                  <a:lnTo>
                    <a:pt x="224740" y="617495"/>
                  </a:lnTo>
                  <a:lnTo>
                    <a:pt x="224954" y="617239"/>
                  </a:lnTo>
                  <a:lnTo>
                    <a:pt x="225053" y="616954"/>
                  </a:lnTo>
                  <a:lnTo>
                    <a:pt x="225002" y="616170"/>
                  </a:lnTo>
                  <a:lnTo>
                    <a:pt x="225188" y="615988"/>
                  </a:lnTo>
                  <a:lnTo>
                    <a:pt x="225798" y="615763"/>
                  </a:lnTo>
                  <a:lnTo>
                    <a:pt x="225888" y="615514"/>
                  </a:lnTo>
                  <a:lnTo>
                    <a:pt x="225820" y="614414"/>
                  </a:lnTo>
                  <a:lnTo>
                    <a:pt x="225993" y="614001"/>
                  </a:lnTo>
                  <a:lnTo>
                    <a:pt x="226291" y="613461"/>
                  </a:lnTo>
                  <a:lnTo>
                    <a:pt x="226629" y="612956"/>
                  </a:lnTo>
                  <a:lnTo>
                    <a:pt x="226930" y="612610"/>
                  </a:lnTo>
                  <a:lnTo>
                    <a:pt x="227153" y="612410"/>
                  </a:lnTo>
                  <a:lnTo>
                    <a:pt x="227777" y="611972"/>
                  </a:lnTo>
                  <a:lnTo>
                    <a:pt x="228008" y="611778"/>
                  </a:lnTo>
                  <a:lnTo>
                    <a:pt x="228216" y="611553"/>
                  </a:lnTo>
                  <a:lnTo>
                    <a:pt x="228386" y="611304"/>
                  </a:lnTo>
                  <a:lnTo>
                    <a:pt x="228683" y="610769"/>
                  </a:lnTo>
                  <a:lnTo>
                    <a:pt x="229130" y="610155"/>
                  </a:lnTo>
                  <a:lnTo>
                    <a:pt x="229173" y="609858"/>
                  </a:lnTo>
                  <a:lnTo>
                    <a:pt x="229167" y="609536"/>
                  </a:lnTo>
                  <a:lnTo>
                    <a:pt x="229068" y="609105"/>
                  </a:lnTo>
                  <a:lnTo>
                    <a:pt x="228694" y="608831"/>
                  </a:lnTo>
                  <a:lnTo>
                    <a:pt x="228509" y="608570"/>
                  </a:lnTo>
                  <a:lnTo>
                    <a:pt x="228290" y="608156"/>
                  </a:lnTo>
                  <a:lnTo>
                    <a:pt x="228271" y="607884"/>
                  </a:lnTo>
                  <a:lnTo>
                    <a:pt x="228373" y="607598"/>
                  </a:lnTo>
                  <a:lnTo>
                    <a:pt x="228737" y="607075"/>
                  </a:lnTo>
                  <a:lnTo>
                    <a:pt x="229212" y="606632"/>
                  </a:lnTo>
                  <a:lnTo>
                    <a:pt x="228907" y="606431"/>
                  </a:lnTo>
                  <a:lnTo>
                    <a:pt x="228856" y="606194"/>
                  </a:lnTo>
                  <a:lnTo>
                    <a:pt x="229094" y="605781"/>
                  </a:lnTo>
                  <a:lnTo>
                    <a:pt x="229052" y="605156"/>
                  </a:lnTo>
                  <a:lnTo>
                    <a:pt x="229128" y="604888"/>
                  </a:lnTo>
                  <a:lnTo>
                    <a:pt x="229477" y="604566"/>
                  </a:lnTo>
                  <a:lnTo>
                    <a:pt x="229593" y="604299"/>
                  </a:lnTo>
                  <a:lnTo>
                    <a:pt x="229678" y="603533"/>
                  </a:lnTo>
                  <a:lnTo>
                    <a:pt x="229675" y="602926"/>
                  </a:lnTo>
                  <a:lnTo>
                    <a:pt x="229676" y="602476"/>
                  </a:lnTo>
                  <a:lnTo>
                    <a:pt x="229614" y="601868"/>
                  </a:lnTo>
                  <a:lnTo>
                    <a:pt x="229563" y="601571"/>
                  </a:lnTo>
                  <a:lnTo>
                    <a:pt x="229478" y="601280"/>
                  </a:lnTo>
                  <a:lnTo>
                    <a:pt x="229345" y="601012"/>
                  </a:lnTo>
                  <a:lnTo>
                    <a:pt x="229097" y="600623"/>
                  </a:lnTo>
                  <a:lnTo>
                    <a:pt x="228769" y="600277"/>
                  </a:lnTo>
                  <a:lnTo>
                    <a:pt x="228751" y="600022"/>
                  </a:lnTo>
                  <a:lnTo>
                    <a:pt x="228953" y="599596"/>
                  </a:lnTo>
                  <a:lnTo>
                    <a:pt x="228926" y="597920"/>
                  </a:lnTo>
                  <a:lnTo>
                    <a:pt x="228902" y="597306"/>
                  </a:lnTo>
                  <a:lnTo>
                    <a:pt x="229154" y="596936"/>
                  </a:lnTo>
                  <a:lnTo>
                    <a:pt x="229372" y="596705"/>
                  </a:lnTo>
                  <a:lnTo>
                    <a:pt x="229612" y="596504"/>
                  </a:lnTo>
                  <a:lnTo>
                    <a:pt x="229870" y="596376"/>
                  </a:lnTo>
                  <a:lnTo>
                    <a:pt x="230496" y="596388"/>
                  </a:lnTo>
                  <a:lnTo>
                    <a:pt x="230747" y="596249"/>
                  </a:lnTo>
                  <a:lnTo>
                    <a:pt x="230957" y="596012"/>
                  </a:lnTo>
                  <a:lnTo>
                    <a:pt x="231325" y="595714"/>
                  </a:lnTo>
                  <a:lnTo>
                    <a:pt x="231394" y="595441"/>
                  </a:lnTo>
                  <a:lnTo>
                    <a:pt x="231344" y="594973"/>
                  </a:lnTo>
                  <a:lnTo>
                    <a:pt x="231371" y="594675"/>
                  </a:lnTo>
                  <a:lnTo>
                    <a:pt x="231541" y="594433"/>
                  </a:lnTo>
                  <a:lnTo>
                    <a:pt x="232635" y="593363"/>
                  </a:lnTo>
                  <a:lnTo>
                    <a:pt x="233177" y="592616"/>
                  </a:lnTo>
                  <a:lnTo>
                    <a:pt x="233312" y="592354"/>
                  </a:lnTo>
                  <a:lnTo>
                    <a:pt x="233342" y="591765"/>
                  </a:lnTo>
                  <a:lnTo>
                    <a:pt x="233571" y="591558"/>
                  </a:lnTo>
                  <a:lnTo>
                    <a:pt x="234431" y="590921"/>
                  </a:lnTo>
                  <a:lnTo>
                    <a:pt x="234961" y="590374"/>
                  </a:lnTo>
                  <a:lnTo>
                    <a:pt x="235392" y="589955"/>
                  </a:lnTo>
                  <a:lnTo>
                    <a:pt x="235670" y="588928"/>
                  </a:lnTo>
                  <a:lnTo>
                    <a:pt x="235622" y="587835"/>
                  </a:lnTo>
                  <a:lnTo>
                    <a:pt x="235660" y="587543"/>
                  </a:lnTo>
                  <a:lnTo>
                    <a:pt x="235846" y="587349"/>
                  </a:lnTo>
                  <a:lnTo>
                    <a:pt x="236420" y="587075"/>
                  </a:lnTo>
                  <a:lnTo>
                    <a:pt x="236673" y="586887"/>
                  </a:lnTo>
                  <a:lnTo>
                    <a:pt x="236880" y="586662"/>
                  </a:lnTo>
                  <a:lnTo>
                    <a:pt x="236943" y="586382"/>
                  </a:lnTo>
                  <a:lnTo>
                    <a:pt x="236904" y="585915"/>
                  </a:lnTo>
                  <a:lnTo>
                    <a:pt x="236882" y="584548"/>
                  </a:lnTo>
                  <a:lnTo>
                    <a:pt x="236734" y="584117"/>
                  </a:lnTo>
                  <a:lnTo>
                    <a:pt x="236691" y="583211"/>
                  </a:lnTo>
                  <a:lnTo>
                    <a:pt x="236497" y="582792"/>
                  </a:lnTo>
                  <a:lnTo>
                    <a:pt x="236426" y="582506"/>
                  </a:lnTo>
                  <a:lnTo>
                    <a:pt x="236432" y="581437"/>
                  </a:lnTo>
                  <a:lnTo>
                    <a:pt x="236166" y="580562"/>
                  </a:lnTo>
                  <a:lnTo>
                    <a:pt x="236102" y="580271"/>
                  </a:lnTo>
                  <a:lnTo>
                    <a:pt x="236091" y="579967"/>
                  </a:lnTo>
                  <a:lnTo>
                    <a:pt x="236130" y="579037"/>
                  </a:lnTo>
                  <a:lnTo>
                    <a:pt x="236037" y="578618"/>
                  </a:lnTo>
                  <a:lnTo>
                    <a:pt x="235776" y="578430"/>
                  </a:lnTo>
                  <a:lnTo>
                    <a:pt x="235671" y="578162"/>
                  </a:lnTo>
                  <a:lnTo>
                    <a:pt x="235677" y="577543"/>
                  </a:lnTo>
                  <a:lnTo>
                    <a:pt x="235597" y="577252"/>
                  </a:lnTo>
                  <a:lnTo>
                    <a:pt x="235282" y="576711"/>
                  </a:lnTo>
                  <a:lnTo>
                    <a:pt x="235322" y="576449"/>
                  </a:lnTo>
                  <a:lnTo>
                    <a:pt x="235555" y="576201"/>
                  </a:lnTo>
                  <a:lnTo>
                    <a:pt x="235564" y="575945"/>
                  </a:lnTo>
                  <a:lnTo>
                    <a:pt x="235367" y="575677"/>
                  </a:lnTo>
                  <a:lnTo>
                    <a:pt x="235034" y="575362"/>
                  </a:lnTo>
                  <a:lnTo>
                    <a:pt x="234775" y="575204"/>
                  </a:lnTo>
                  <a:lnTo>
                    <a:pt x="234070" y="574925"/>
                  </a:lnTo>
                  <a:lnTo>
                    <a:pt x="233255" y="574512"/>
                  </a:lnTo>
                  <a:lnTo>
                    <a:pt x="232880" y="574256"/>
                  </a:lnTo>
                  <a:lnTo>
                    <a:pt x="232362" y="573588"/>
                  </a:lnTo>
                  <a:lnTo>
                    <a:pt x="232629" y="573381"/>
                  </a:lnTo>
                  <a:lnTo>
                    <a:pt x="232748" y="573120"/>
                  </a:lnTo>
                  <a:lnTo>
                    <a:pt x="232753" y="572804"/>
                  </a:lnTo>
                  <a:lnTo>
                    <a:pt x="232661" y="572355"/>
                  </a:lnTo>
                  <a:lnTo>
                    <a:pt x="232457" y="571941"/>
                  </a:lnTo>
                  <a:lnTo>
                    <a:pt x="232333" y="571510"/>
                  </a:lnTo>
                  <a:lnTo>
                    <a:pt x="232351" y="570896"/>
                  </a:lnTo>
                  <a:lnTo>
                    <a:pt x="232266" y="570605"/>
                  </a:lnTo>
                  <a:lnTo>
                    <a:pt x="232033" y="570204"/>
                  </a:lnTo>
                  <a:lnTo>
                    <a:pt x="231780" y="570070"/>
                  </a:lnTo>
                  <a:lnTo>
                    <a:pt x="231461" y="570028"/>
                  </a:lnTo>
                  <a:lnTo>
                    <a:pt x="231206" y="569876"/>
                  </a:lnTo>
                  <a:lnTo>
                    <a:pt x="231002" y="569645"/>
                  </a:lnTo>
                  <a:lnTo>
                    <a:pt x="230669" y="569128"/>
                  </a:lnTo>
                  <a:lnTo>
                    <a:pt x="230454" y="568722"/>
                  </a:lnTo>
                  <a:lnTo>
                    <a:pt x="230309" y="568296"/>
                  </a:lnTo>
                  <a:lnTo>
                    <a:pt x="230311" y="567828"/>
                  </a:lnTo>
                  <a:lnTo>
                    <a:pt x="230460" y="567586"/>
                  </a:lnTo>
                  <a:lnTo>
                    <a:pt x="230971" y="567227"/>
                  </a:lnTo>
                  <a:lnTo>
                    <a:pt x="231995" y="566565"/>
                  </a:lnTo>
                  <a:lnTo>
                    <a:pt x="232285" y="566510"/>
                  </a:lnTo>
                  <a:lnTo>
                    <a:pt x="233661" y="566522"/>
                  </a:lnTo>
                  <a:lnTo>
                    <a:pt x="234371" y="566468"/>
                  </a:lnTo>
                  <a:lnTo>
                    <a:pt x="234334" y="565982"/>
                  </a:lnTo>
                  <a:lnTo>
                    <a:pt x="234607" y="565277"/>
                  </a:lnTo>
                  <a:lnTo>
                    <a:pt x="234567" y="564657"/>
                  </a:lnTo>
                  <a:lnTo>
                    <a:pt x="234585" y="564359"/>
                  </a:lnTo>
                  <a:lnTo>
                    <a:pt x="234681" y="564080"/>
                  </a:lnTo>
                  <a:lnTo>
                    <a:pt x="234822" y="563800"/>
                  </a:lnTo>
                  <a:lnTo>
                    <a:pt x="235073" y="563418"/>
                  </a:lnTo>
                  <a:lnTo>
                    <a:pt x="235846" y="562689"/>
                  </a:lnTo>
                  <a:lnTo>
                    <a:pt x="236333" y="562099"/>
                  </a:lnTo>
                  <a:lnTo>
                    <a:pt x="236568" y="561911"/>
                  </a:lnTo>
                  <a:lnTo>
                    <a:pt x="236980" y="561668"/>
                  </a:lnTo>
                  <a:lnTo>
                    <a:pt x="237285" y="561376"/>
                  </a:lnTo>
                  <a:lnTo>
                    <a:pt x="237315" y="560775"/>
                  </a:lnTo>
                  <a:lnTo>
                    <a:pt x="237613" y="560422"/>
                  </a:lnTo>
                  <a:lnTo>
                    <a:pt x="238148" y="559669"/>
                  </a:lnTo>
                  <a:lnTo>
                    <a:pt x="238300" y="559408"/>
                  </a:lnTo>
                  <a:lnTo>
                    <a:pt x="238410" y="559135"/>
                  </a:lnTo>
                  <a:lnTo>
                    <a:pt x="238433" y="558837"/>
                  </a:lnTo>
                  <a:lnTo>
                    <a:pt x="238387" y="558369"/>
                  </a:lnTo>
                  <a:lnTo>
                    <a:pt x="238411" y="557750"/>
                  </a:lnTo>
                  <a:lnTo>
                    <a:pt x="238338" y="557324"/>
                  </a:lnTo>
                  <a:lnTo>
                    <a:pt x="238059" y="557136"/>
                  </a:lnTo>
                  <a:lnTo>
                    <a:pt x="237989" y="556893"/>
                  </a:lnTo>
                  <a:lnTo>
                    <a:pt x="238178" y="556297"/>
                  </a:lnTo>
                  <a:lnTo>
                    <a:pt x="238171" y="554772"/>
                  </a:lnTo>
                  <a:lnTo>
                    <a:pt x="238111" y="554481"/>
                  </a:lnTo>
                  <a:lnTo>
                    <a:pt x="237862" y="553916"/>
                  </a:lnTo>
                  <a:lnTo>
                    <a:pt x="237784" y="553630"/>
                  </a:lnTo>
                  <a:lnTo>
                    <a:pt x="237805" y="552858"/>
                  </a:lnTo>
                  <a:lnTo>
                    <a:pt x="237761" y="552567"/>
                  </a:lnTo>
                  <a:lnTo>
                    <a:pt x="237566" y="552154"/>
                  </a:lnTo>
                  <a:lnTo>
                    <a:pt x="237302" y="551778"/>
                  </a:lnTo>
                  <a:lnTo>
                    <a:pt x="236967" y="551468"/>
                  </a:lnTo>
                  <a:lnTo>
                    <a:pt x="236594" y="550988"/>
                  </a:lnTo>
                  <a:lnTo>
                    <a:pt x="236233" y="550708"/>
                  </a:lnTo>
                  <a:lnTo>
                    <a:pt x="235815" y="550270"/>
                  </a:lnTo>
                  <a:lnTo>
                    <a:pt x="235447" y="549979"/>
                  </a:lnTo>
                  <a:lnTo>
                    <a:pt x="235326" y="549730"/>
                  </a:lnTo>
                  <a:lnTo>
                    <a:pt x="235356" y="548952"/>
                  </a:lnTo>
                  <a:lnTo>
                    <a:pt x="235325" y="548655"/>
                  </a:lnTo>
                  <a:lnTo>
                    <a:pt x="235202" y="548211"/>
                  </a:lnTo>
                  <a:lnTo>
                    <a:pt x="235034" y="547786"/>
                  </a:lnTo>
                  <a:lnTo>
                    <a:pt x="234977" y="547494"/>
                  </a:lnTo>
                  <a:lnTo>
                    <a:pt x="234959" y="546431"/>
                  </a:lnTo>
                  <a:lnTo>
                    <a:pt x="234617" y="546109"/>
                  </a:lnTo>
                  <a:lnTo>
                    <a:pt x="234551" y="545824"/>
                  </a:lnTo>
                  <a:lnTo>
                    <a:pt x="234690" y="545392"/>
                  </a:lnTo>
                  <a:lnTo>
                    <a:pt x="235017" y="545064"/>
                  </a:lnTo>
                  <a:lnTo>
                    <a:pt x="235707" y="544256"/>
                  </a:lnTo>
                  <a:lnTo>
                    <a:pt x="236221" y="543697"/>
                  </a:lnTo>
                  <a:lnTo>
                    <a:pt x="236755" y="542779"/>
                  </a:lnTo>
                  <a:lnTo>
                    <a:pt x="237101" y="542482"/>
                  </a:lnTo>
                  <a:lnTo>
                    <a:pt x="237278" y="542233"/>
                  </a:lnTo>
                  <a:lnTo>
                    <a:pt x="237586" y="541711"/>
                  </a:lnTo>
                  <a:lnTo>
                    <a:pt x="238369" y="540672"/>
                  </a:lnTo>
                  <a:lnTo>
                    <a:pt x="238697" y="540344"/>
                  </a:lnTo>
                  <a:lnTo>
                    <a:pt x="238748" y="540058"/>
                  </a:lnTo>
                  <a:lnTo>
                    <a:pt x="238700" y="539590"/>
                  </a:lnTo>
                  <a:lnTo>
                    <a:pt x="238789" y="539323"/>
                  </a:lnTo>
                  <a:lnTo>
                    <a:pt x="239044" y="539123"/>
                  </a:lnTo>
                  <a:lnTo>
                    <a:pt x="239118" y="538849"/>
                  </a:lnTo>
                  <a:lnTo>
                    <a:pt x="239078" y="538533"/>
                  </a:lnTo>
                  <a:lnTo>
                    <a:pt x="239164" y="538259"/>
                  </a:lnTo>
                  <a:lnTo>
                    <a:pt x="239528" y="537773"/>
                  </a:lnTo>
                  <a:lnTo>
                    <a:pt x="239488" y="537306"/>
                  </a:lnTo>
                  <a:lnTo>
                    <a:pt x="239600" y="537050"/>
                  </a:lnTo>
                  <a:lnTo>
                    <a:pt x="239908" y="536704"/>
                  </a:lnTo>
                  <a:lnTo>
                    <a:pt x="239996" y="536419"/>
                  </a:lnTo>
                  <a:lnTo>
                    <a:pt x="240160" y="535666"/>
                  </a:lnTo>
                  <a:lnTo>
                    <a:pt x="240322" y="535253"/>
                  </a:lnTo>
                  <a:lnTo>
                    <a:pt x="241064" y="534468"/>
                  </a:lnTo>
                  <a:lnTo>
                    <a:pt x="241123" y="534189"/>
                  </a:lnTo>
                  <a:lnTo>
                    <a:pt x="241093" y="533569"/>
                  </a:lnTo>
                  <a:lnTo>
                    <a:pt x="241351" y="533029"/>
                  </a:lnTo>
                  <a:lnTo>
                    <a:pt x="241109" y="532470"/>
                  </a:lnTo>
                  <a:lnTo>
                    <a:pt x="241128" y="531704"/>
                  </a:lnTo>
                  <a:lnTo>
                    <a:pt x="241072" y="531413"/>
                  </a:lnTo>
                  <a:lnTo>
                    <a:pt x="240961" y="531127"/>
                  </a:lnTo>
                  <a:lnTo>
                    <a:pt x="240665" y="530593"/>
                  </a:lnTo>
                  <a:lnTo>
                    <a:pt x="240362" y="530240"/>
                  </a:lnTo>
                  <a:lnTo>
                    <a:pt x="240391" y="529960"/>
                  </a:lnTo>
                  <a:lnTo>
                    <a:pt x="240659" y="529226"/>
                  </a:lnTo>
                  <a:lnTo>
                    <a:pt x="240736" y="528934"/>
                  </a:lnTo>
                  <a:lnTo>
                    <a:pt x="240748" y="528630"/>
                  </a:lnTo>
                  <a:lnTo>
                    <a:pt x="240723" y="528169"/>
                  </a:lnTo>
                  <a:lnTo>
                    <a:pt x="240744" y="527858"/>
                  </a:lnTo>
                  <a:lnTo>
                    <a:pt x="240646" y="527591"/>
                  </a:lnTo>
                  <a:lnTo>
                    <a:pt x="240346" y="527251"/>
                  </a:lnTo>
                  <a:lnTo>
                    <a:pt x="240329" y="526935"/>
                  </a:lnTo>
                  <a:lnTo>
                    <a:pt x="240443" y="526668"/>
                  </a:lnTo>
                  <a:lnTo>
                    <a:pt x="241059" y="525969"/>
                  </a:lnTo>
                  <a:lnTo>
                    <a:pt x="241149" y="525696"/>
                  </a:lnTo>
                  <a:lnTo>
                    <a:pt x="241131" y="525228"/>
                  </a:lnTo>
                  <a:lnTo>
                    <a:pt x="241169" y="524930"/>
                  </a:lnTo>
                  <a:lnTo>
                    <a:pt x="241303" y="524657"/>
                  </a:lnTo>
                  <a:lnTo>
                    <a:pt x="241559" y="524274"/>
                  </a:lnTo>
                  <a:lnTo>
                    <a:pt x="241848" y="523916"/>
                  </a:lnTo>
                  <a:lnTo>
                    <a:pt x="241925" y="523636"/>
                  </a:lnTo>
                  <a:lnTo>
                    <a:pt x="241942" y="523181"/>
                  </a:lnTo>
                  <a:lnTo>
                    <a:pt x="242707" y="521686"/>
                  </a:lnTo>
                  <a:lnTo>
                    <a:pt x="242821" y="521406"/>
                  </a:lnTo>
                  <a:lnTo>
                    <a:pt x="242871" y="521115"/>
                  </a:lnTo>
                  <a:lnTo>
                    <a:pt x="242856" y="520508"/>
                  </a:lnTo>
                  <a:lnTo>
                    <a:pt x="243027" y="519918"/>
                  </a:lnTo>
                  <a:lnTo>
                    <a:pt x="242989" y="519627"/>
                  </a:lnTo>
                  <a:lnTo>
                    <a:pt x="242785" y="518885"/>
                  </a:lnTo>
                  <a:lnTo>
                    <a:pt x="242774" y="518582"/>
                  </a:lnTo>
                  <a:lnTo>
                    <a:pt x="242807" y="517810"/>
                  </a:lnTo>
                  <a:lnTo>
                    <a:pt x="242748" y="517531"/>
                  </a:lnTo>
                  <a:lnTo>
                    <a:pt x="242313" y="517099"/>
                  </a:lnTo>
                  <a:lnTo>
                    <a:pt x="241850" y="516309"/>
                  </a:lnTo>
                  <a:lnTo>
                    <a:pt x="241267" y="515416"/>
                  </a:lnTo>
                  <a:lnTo>
                    <a:pt x="241137" y="514991"/>
                  </a:lnTo>
                  <a:lnTo>
                    <a:pt x="241165" y="513314"/>
                  </a:lnTo>
                  <a:lnTo>
                    <a:pt x="241374" y="512585"/>
                  </a:lnTo>
                  <a:lnTo>
                    <a:pt x="241342" y="512123"/>
                  </a:lnTo>
                  <a:lnTo>
                    <a:pt x="241452" y="511856"/>
                  </a:lnTo>
                  <a:lnTo>
                    <a:pt x="241646" y="511613"/>
                  </a:lnTo>
                  <a:lnTo>
                    <a:pt x="242169" y="511060"/>
                  </a:lnTo>
                  <a:lnTo>
                    <a:pt x="242787" y="509839"/>
                  </a:lnTo>
                  <a:lnTo>
                    <a:pt x="242958" y="509590"/>
                  </a:lnTo>
                  <a:lnTo>
                    <a:pt x="243287" y="509274"/>
                  </a:lnTo>
                  <a:lnTo>
                    <a:pt x="243595" y="508575"/>
                  </a:lnTo>
                  <a:lnTo>
                    <a:pt x="243718" y="508138"/>
                  </a:lnTo>
                  <a:lnTo>
                    <a:pt x="243745" y="507676"/>
                  </a:lnTo>
                  <a:lnTo>
                    <a:pt x="243683" y="507385"/>
                  </a:lnTo>
                  <a:lnTo>
                    <a:pt x="243367" y="506881"/>
                  </a:lnTo>
                  <a:lnTo>
                    <a:pt x="243384" y="506570"/>
                  </a:lnTo>
                  <a:lnTo>
                    <a:pt x="243364" y="506109"/>
                  </a:lnTo>
                  <a:lnTo>
                    <a:pt x="243445" y="505823"/>
                  </a:lnTo>
                  <a:lnTo>
                    <a:pt x="243769" y="504973"/>
                  </a:lnTo>
                  <a:lnTo>
                    <a:pt x="243731" y="504359"/>
                  </a:lnTo>
                  <a:lnTo>
                    <a:pt x="243850" y="504098"/>
                  </a:lnTo>
                  <a:lnTo>
                    <a:pt x="244382" y="503539"/>
                  </a:lnTo>
                  <a:lnTo>
                    <a:pt x="244751" y="503047"/>
                  </a:lnTo>
                  <a:lnTo>
                    <a:pt x="244912" y="502633"/>
                  </a:lnTo>
                  <a:lnTo>
                    <a:pt x="244883" y="502172"/>
                  </a:lnTo>
                  <a:lnTo>
                    <a:pt x="244871" y="501109"/>
                  </a:lnTo>
                  <a:lnTo>
                    <a:pt x="244462" y="500131"/>
                  </a:lnTo>
                  <a:lnTo>
                    <a:pt x="244488" y="499820"/>
                  </a:lnTo>
                  <a:lnTo>
                    <a:pt x="244395" y="499541"/>
                  </a:lnTo>
                  <a:lnTo>
                    <a:pt x="244068" y="499031"/>
                  </a:lnTo>
                  <a:lnTo>
                    <a:pt x="244023" y="498132"/>
                  </a:lnTo>
                  <a:lnTo>
                    <a:pt x="243698" y="497798"/>
                  </a:lnTo>
                  <a:lnTo>
                    <a:pt x="243484" y="497397"/>
                  </a:lnTo>
                  <a:lnTo>
                    <a:pt x="243316" y="496971"/>
                  </a:lnTo>
                  <a:lnTo>
                    <a:pt x="243266" y="496674"/>
                  </a:lnTo>
                  <a:lnTo>
                    <a:pt x="243280" y="496218"/>
                  </a:lnTo>
                  <a:lnTo>
                    <a:pt x="243109" y="495799"/>
                  </a:lnTo>
                  <a:lnTo>
                    <a:pt x="242788" y="495276"/>
                  </a:lnTo>
                  <a:lnTo>
                    <a:pt x="242129" y="494633"/>
                  </a:lnTo>
                  <a:lnTo>
                    <a:pt x="241861" y="494529"/>
                  </a:lnTo>
                  <a:lnTo>
                    <a:pt x="241549" y="494559"/>
                  </a:lnTo>
                  <a:lnTo>
                    <a:pt x="241089" y="494468"/>
                  </a:lnTo>
                  <a:lnTo>
                    <a:pt x="240687" y="494274"/>
                  </a:lnTo>
                  <a:lnTo>
                    <a:pt x="240390" y="493891"/>
                  </a:lnTo>
                  <a:lnTo>
                    <a:pt x="240280" y="493606"/>
                  </a:lnTo>
                  <a:lnTo>
                    <a:pt x="240363" y="493369"/>
                  </a:lnTo>
                  <a:lnTo>
                    <a:pt x="240702" y="493029"/>
                  </a:lnTo>
                  <a:lnTo>
                    <a:pt x="240707" y="492421"/>
                  </a:lnTo>
                  <a:lnTo>
                    <a:pt x="240839" y="492148"/>
                  </a:lnTo>
                  <a:lnTo>
                    <a:pt x="241097" y="491765"/>
                  </a:lnTo>
                  <a:lnTo>
                    <a:pt x="241290" y="491534"/>
                  </a:lnTo>
                  <a:lnTo>
                    <a:pt x="242052" y="490787"/>
                  </a:lnTo>
                  <a:lnTo>
                    <a:pt x="242688" y="489936"/>
                  </a:lnTo>
                  <a:lnTo>
                    <a:pt x="243474" y="489219"/>
                  </a:lnTo>
                  <a:lnTo>
                    <a:pt x="243756" y="488824"/>
                  </a:lnTo>
                  <a:lnTo>
                    <a:pt x="243892" y="488545"/>
                  </a:lnTo>
                  <a:lnTo>
                    <a:pt x="243894" y="488290"/>
                  </a:lnTo>
                  <a:lnTo>
                    <a:pt x="243512" y="487864"/>
                  </a:lnTo>
                  <a:lnTo>
                    <a:pt x="243849" y="487342"/>
                  </a:lnTo>
                  <a:lnTo>
                    <a:pt x="243853" y="487044"/>
                  </a:lnTo>
                  <a:lnTo>
                    <a:pt x="243793" y="486431"/>
                  </a:lnTo>
                  <a:lnTo>
                    <a:pt x="243767" y="485817"/>
                  </a:lnTo>
                  <a:lnTo>
                    <a:pt x="243849" y="485532"/>
                  </a:lnTo>
                  <a:lnTo>
                    <a:pt x="244035" y="485112"/>
                  </a:lnTo>
                  <a:lnTo>
                    <a:pt x="244231" y="484535"/>
                  </a:lnTo>
                  <a:lnTo>
                    <a:pt x="244310" y="484237"/>
                  </a:lnTo>
                  <a:lnTo>
                    <a:pt x="244354" y="483946"/>
                  </a:lnTo>
                  <a:lnTo>
                    <a:pt x="244330" y="482269"/>
                  </a:lnTo>
                  <a:lnTo>
                    <a:pt x="244279" y="481971"/>
                  </a:lnTo>
                  <a:lnTo>
                    <a:pt x="244124" y="481522"/>
                  </a:lnTo>
                  <a:lnTo>
                    <a:pt x="244103" y="481096"/>
                  </a:lnTo>
                  <a:lnTo>
                    <a:pt x="244471" y="480428"/>
                  </a:lnTo>
                  <a:lnTo>
                    <a:pt x="244509" y="479833"/>
                  </a:lnTo>
                  <a:lnTo>
                    <a:pt x="244699" y="479584"/>
                  </a:lnTo>
                  <a:lnTo>
                    <a:pt x="244769" y="479298"/>
                  </a:lnTo>
                  <a:lnTo>
                    <a:pt x="244729" y="478837"/>
                  </a:lnTo>
                  <a:lnTo>
                    <a:pt x="244784" y="478399"/>
                  </a:lnTo>
                  <a:lnTo>
                    <a:pt x="245135" y="477901"/>
                  </a:lnTo>
                  <a:lnTo>
                    <a:pt x="245133" y="477293"/>
                  </a:lnTo>
                  <a:lnTo>
                    <a:pt x="245276" y="477032"/>
                  </a:lnTo>
                  <a:lnTo>
                    <a:pt x="245564" y="476610"/>
                  </a:lnTo>
                  <a:lnTo>
                    <a:pt x="245712" y="476394"/>
                  </a:lnTo>
                  <a:lnTo>
                    <a:pt x="245840" y="476121"/>
                  </a:lnTo>
                  <a:lnTo>
                    <a:pt x="245872" y="475829"/>
                  </a:lnTo>
                  <a:lnTo>
                    <a:pt x="245829" y="475361"/>
                  </a:lnTo>
                  <a:lnTo>
                    <a:pt x="246231" y="474960"/>
                  </a:lnTo>
                  <a:lnTo>
                    <a:pt x="246318" y="474693"/>
                  </a:lnTo>
                  <a:lnTo>
                    <a:pt x="246282" y="474225"/>
                  </a:lnTo>
                  <a:lnTo>
                    <a:pt x="246263" y="473314"/>
                  </a:lnTo>
                  <a:lnTo>
                    <a:pt x="246294" y="472859"/>
                  </a:lnTo>
                  <a:lnTo>
                    <a:pt x="246371" y="472409"/>
                  </a:lnTo>
                  <a:lnTo>
                    <a:pt x="246690" y="471728"/>
                  </a:lnTo>
                  <a:lnTo>
                    <a:pt x="246711" y="471127"/>
                  </a:lnTo>
                  <a:lnTo>
                    <a:pt x="246853" y="470848"/>
                  </a:lnTo>
                  <a:lnTo>
                    <a:pt x="247171" y="470532"/>
                  </a:lnTo>
                  <a:lnTo>
                    <a:pt x="247742" y="470294"/>
                  </a:lnTo>
                  <a:lnTo>
                    <a:pt x="247972" y="470106"/>
                  </a:lnTo>
                  <a:lnTo>
                    <a:pt x="248668" y="469104"/>
                  </a:lnTo>
                  <a:lnTo>
                    <a:pt x="248935" y="468557"/>
                  </a:lnTo>
                  <a:lnTo>
                    <a:pt x="249603" y="467026"/>
                  </a:lnTo>
                  <a:lnTo>
                    <a:pt x="249767" y="466437"/>
                  </a:lnTo>
                  <a:lnTo>
                    <a:pt x="249841" y="465835"/>
                  </a:lnTo>
                  <a:lnTo>
                    <a:pt x="249843" y="465374"/>
                  </a:lnTo>
                  <a:lnTo>
                    <a:pt x="249804" y="465076"/>
                  </a:lnTo>
                  <a:lnTo>
                    <a:pt x="249572" y="464511"/>
                  </a:lnTo>
                  <a:lnTo>
                    <a:pt x="249487" y="464226"/>
                  </a:lnTo>
                  <a:lnTo>
                    <a:pt x="249508" y="463605"/>
                  </a:lnTo>
                  <a:lnTo>
                    <a:pt x="249424" y="463332"/>
                  </a:lnTo>
                  <a:lnTo>
                    <a:pt x="249048" y="462846"/>
                  </a:lnTo>
                  <a:lnTo>
                    <a:pt x="248648" y="462026"/>
                  </a:lnTo>
                  <a:lnTo>
                    <a:pt x="248309" y="461704"/>
                  </a:lnTo>
                  <a:lnTo>
                    <a:pt x="248233" y="461425"/>
                  </a:lnTo>
                  <a:lnTo>
                    <a:pt x="248249" y="461108"/>
                  </a:lnTo>
                  <a:lnTo>
                    <a:pt x="248333" y="460823"/>
                  </a:lnTo>
                  <a:lnTo>
                    <a:pt x="248613" y="460465"/>
                  </a:lnTo>
                  <a:lnTo>
                    <a:pt x="248640" y="459863"/>
                  </a:lnTo>
                  <a:lnTo>
                    <a:pt x="248909" y="459486"/>
                  </a:lnTo>
                  <a:lnTo>
                    <a:pt x="248999" y="459207"/>
                  </a:lnTo>
                  <a:lnTo>
                    <a:pt x="248955" y="458284"/>
                  </a:lnTo>
                  <a:lnTo>
                    <a:pt x="249005" y="457992"/>
                  </a:lnTo>
                  <a:lnTo>
                    <a:pt x="249205" y="457257"/>
                  </a:lnTo>
                  <a:lnTo>
                    <a:pt x="249238" y="456953"/>
                  </a:lnTo>
                  <a:lnTo>
                    <a:pt x="249185" y="455732"/>
                  </a:lnTo>
                  <a:lnTo>
                    <a:pt x="249290" y="455458"/>
                  </a:lnTo>
                  <a:lnTo>
                    <a:pt x="249504" y="455228"/>
                  </a:lnTo>
                  <a:lnTo>
                    <a:pt x="249574" y="454948"/>
                  </a:lnTo>
                  <a:lnTo>
                    <a:pt x="249509" y="454018"/>
                  </a:lnTo>
                  <a:lnTo>
                    <a:pt x="249579" y="453739"/>
                  </a:lnTo>
                  <a:lnTo>
                    <a:pt x="249792" y="453502"/>
                  </a:lnTo>
                  <a:lnTo>
                    <a:pt x="249895" y="453235"/>
                  </a:lnTo>
                  <a:lnTo>
                    <a:pt x="249924" y="452634"/>
                  </a:lnTo>
                  <a:lnTo>
                    <a:pt x="250114" y="452384"/>
                  </a:lnTo>
                  <a:lnTo>
                    <a:pt x="250164" y="452093"/>
                  </a:lnTo>
                  <a:lnTo>
                    <a:pt x="250173" y="451789"/>
                  </a:lnTo>
                  <a:lnTo>
                    <a:pt x="250138" y="451327"/>
                  </a:lnTo>
                  <a:lnTo>
                    <a:pt x="250080" y="451029"/>
                  </a:lnTo>
                  <a:lnTo>
                    <a:pt x="249704" y="450027"/>
                  </a:lnTo>
                  <a:lnTo>
                    <a:pt x="249571" y="449747"/>
                  </a:lnTo>
                  <a:lnTo>
                    <a:pt x="249379" y="449529"/>
                  </a:lnTo>
                  <a:lnTo>
                    <a:pt x="248808" y="449250"/>
                  </a:lnTo>
                  <a:lnTo>
                    <a:pt x="248566" y="448946"/>
                  </a:lnTo>
                  <a:lnTo>
                    <a:pt x="248534" y="448484"/>
                  </a:lnTo>
                  <a:lnTo>
                    <a:pt x="248140" y="447846"/>
                  </a:lnTo>
                  <a:lnTo>
                    <a:pt x="248165" y="447530"/>
                  </a:lnTo>
                  <a:lnTo>
                    <a:pt x="248092" y="447244"/>
                  </a:lnTo>
                  <a:lnTo>
                    <a:pt x="247790" y="446540"/>
                  </a:lnTo>
                  <a:lnTo>
                    <a:pt x="247447" y="445865"/>
                  </a:lnTo>
                  <a:lnTo>
                    <a:pt x="247261" y="445428"/>
                  </a:lnTo>
                  <a:lnTo>
                    <a:pt x="247168" y="445130"/>
                  </a:lnTo>
                  <a:lnTo>
                    <a:pt x="247190" y="444857"/>
                  </a:lnTo>
                  <a:lnTo>
                    <a:pt x="247392" y="444608"/>
                  </a:lnTo>
                  <a:lnTo>
                    <a:pt x="247659" y="444456"/>
                  </a:lnTo>
                  <a:lnTo>
                    <a:pt x="248279" y="444407"/>
                  </a:lnTo>
                  <a:lnTo>
                    <a:pt x="248558" y="444316"/>
                  </a:lnTo>
                  <a:lnTo>
                    <a:pt x="248917" y="444006"/>
                  </a:lnTo>
                  <a:lnTo>
                    <a:pt x="249060" y="443587"/>
                  </a:lnTo>
                  <a:lnTo>
                    <a:pt x="249041" y="443265"/>
                  </a:lnTo>
                  <a:lnTo>
                    <a:pt x="248943" y="442992"/>
                  </a:lnTo>
                  <a:lnTo>
                    <a:pt x="248230" y="442390"/>
                  </a:lnTo>
                  <a:lnTo>
                    <a:pt x="248181" y="442111"/>
                  </a:lnTo>
                  <a:lnTo>
                    <a:pt x="248206" y="441795"/>
                  </a:lnTo>
                  <a:lnTo>
                    <a:pt x="248158" y="441309"/>
                  </a:lnTo>
                  <a:lnTo>
                    <a:pt x="248258" y="441066"/>
                  </a:lnTo>
                  <a:lnTo>
                    <a:pt x="248502" y="440883"/>
                  </a:lnTo>
                  <a:lnTo>
                    <a:pt x="248797" y="440744"/>
                  </a:lnTo>
                  <a:lnTo>
                    <a:pt x="249089" y="440683"/>
                  </a:lnTo>
                  <a:lnTo>
                    <a:pt x="249852" y="440762"/>
                  </a:lnTo>
                  <a:lnTo>
                    <a:pt x="250612" y="440756"/>
                  </a:lnTo>
                  <a:lnTo>
                    <a:pt x="251231" y="440786"/>
                  </a:lnTo>
                  <a:lnTo>
                    <a:pt x="251650" y="440677"/>
                  </a:lnTo>
                  <a:lnTo>
                    <a:pt x="251997" y="440367"/>
                  </a:lnTo>
                  <a:lnTo>
                    <a:pt x="252556" y="440118"/>
                  </a:lnTo>
                  <a:lnTo>
                    <a:pt x="252994" y="439997"/>
                  </a:lnTo>
                  <a:lnTo>
                    <a:pt x="253894" y="439960"/>
                  </a:lnTo>
                  <a:lnTo>
                    <a:pt x="254221" y="439614"/>
                  </a:lnTo>
                  <a:lnTo>
                    <a:pt x="254482" y="439505"/>
                  </a:lnTo>
                  <a:lnTo>
                    <a:pt x="254965" y="439554"/>
                  </a:lnTo>
                  <a:lnTo>
                    <a:pt x="255241" y="439498"/>
                  </a:lnTo>
                  <a:lnTo>
                    <a:pt x="255439" y="439286"/>
                  </a:lnTo>
                  <a:lnTo>
                    <a:pt x="255793" y="438763"/>
                  </a:lnTo>
                  <a:lnTo>
                    <a:pt x="256031" y="438575"/>
                  </a:lnTo>
                  <a:lnTo>
                    <a:pt x="256303" y="438429"/>
                  </a:lnTo>
                  <a:lnTo>
                    <a:pt x="256587" y="438332"/>
                  </a:lnTo>
                  <a:lnTo>
                    <a:pt x="257039" y="438332"/>
                  </a:lnTo>
                  <a:lnTo>
                    <a:pt x="257351" y="437992"/>
                  </a:lnTo>
                  <a:lnTo>
                    <a:pt x="258143" y="437536"/>
                  </a:lnTo>
                  <a:lnTo>
                    <a:pt x="258324" y="437305"/>
                  </a:lnTo>
                  <a:lnTo>
                    <a:pt x="258525" y="436886"/>
                  </a:lnTo>
                  <a:lnTo>
                    <a:pt x="258739" y="436667"/>
                  </a:lnTo>
                  <a:lnTo>
                    <a:pt x="259220" y="436273"/>
                  </a:lnTo>
                  <a:lnTo>
                    <a:pt x="259485" y="435932"/>
                  </a:lnTo>
                  <a:lnTo>
                    <a:pt x="259443" y="435616"/>
                  </a:lnTo>
                  <a:lnTo>
                    <a:pt x="259525" y="435331"/>
                  </a:lnTo>
                  <a:lnTo>
                    <a:pt x="259918" y="434675"/>
                  </a:lnTo>
                  <a:lnTo>
                    <a:pt x="260208" y="434310"/>
                  </a:lnTo>
                  <a:lnTo>
                    <a:pt x="260307" y="434043"/>
                  </a:lnTo>
                  <a:lnTo>
                    <a:pt x="260273" y="433423"/>
                  </a:lnTo>
                  <a:lnTo>
                    <a:pt x="260340" y="433131"/>
                  </a:lnTo>
                  <a:lnTo>
                    <a:pt x="260590" y="432408"/>
                  </a:lnTo>
                  <a:lnTo>
                    <a:pt x="260657" y="432117"/>
                  </a:lnTo>
                  <a:lnTo>
                    <a:pt x="260692" y="431661"/>
                  </a:lnTo>
                  <a:lnTo>
                    <a:pt x="260698" y="430890"/>
                  </a:lnTo>
                  <a:lnTo>
                    <a:pt x="260796" y="430312"/>
                  </a:lnTo>
                  <a:lnTo>
                    <a:pt x="261027" y="430088"/>
                  </a:lnTo>
                  <a:lnTo>
                    <a:pt x="261114" y="429814"/>
                  </a:lnTo>
                  <a:lnTo>
                    <a:pt x="261092" y="429201"/>
                  </a:lnTo>
                  <a:lnTo>
                    <a:pt x="261380" y="428022"/>
                  </a:lnTo>
                  <a:lnTo>
                    <a:pt x="261392" y="427718"/>
                  </a:lnTo>
                  <a:lnTo>
                    <a:pt x="261368" y="426959"/>
                  </a:lnTo>
                  <a:lnTo>
                    <a:pt x="261534" y="426060"/>
                  </a:lnTo>
                  <a:lnTo>
                    <a:pt x="261561" y="425762"/>
                  </a:lnTo>
                  <a:lnTo>
                    <a:pt x="261544" y="423933"/>
                  </a:lnTo>
                  <a:lnTo>
                    <a:pt x="261464" y="423648"/>
                  </a:lnTo>
                  <a:lnTo>
                    <a:pt x="261334" y="423369"/>
                  </a:lnTo>
                  <a:lnTo>
                    <a:pt x="261199" y="423095"/>
                  </a:lnTo>
                  <a:lnTo>
                    <a:pt x="260831" y="422287"/>
                  </a:lnTo>
                  <a:lnTo>
                    <a:pt x="261047" y="422141"/>
                  </a:lnTo>
                  <a:lnTo>
                    <a:pt x="261673" y="421892"/>
                  </a:lnTo>
                  <a:lnTo>
                    <a:pt x="262152" y="421515"/>
                  </a:lnTo>
                  <a:lnTo>
                    <a:pt x="262770" y="421279"/>
                  </a:lnTo>
                  <a:lnTo>
                    <a:pt x="262940" y="421102"/>
                  </a:lnTo>
                  <a:lnTo>
                    <a:pt x="262889" y="420835"/>
                  </a:lnTo>
                  <a:lnTo>
                    <a:pt x="262694" y="420367"/>
                  </a:lnTo>
                  <a:lnTo>
                    <a:pt x="262637" y="419899"/>
                  </a:lnTo>
                  <a:lnTo>
                    <a:pt x="262706" y="419468"/>
                  </a:lnTo>
                  <a:lnTo>
                    <a:pt x="263159" y="419049"/>
                  </a:lnTo>
                  <a:lnTo>
                    <a:pt x="263958" y="417755"/>
                  </a:lnTo>
                  <a:lnTo>
                    <a:pt x="264381" y="417324"/>
                  </a:lnTo>
                  <a:lnTo>
                    <a:pt x="264765" y="417044"/>
                  </a:lnTo>
                  <a:lnTo>
                    <a:pt x="264848" y="416777"/>
                  </a:lnTo>
                  <a:lnTo>
                    <a:pt x="264835" y="415853"/>
                  </a:lnTo>
                  <a:lnTo>
                    <a:pt x="264931" y="415252"/>
                  </a:lnTo>
                  <a:lnTo>
                    <a:pt x="264953" y="414808"/>
                  </a:lnTo>
                  <a:lnTo>
                    <a:pt x="264428" y="413381"/>
                  </a:lnTo>
                  <a:lnTo>
                    <a:pt x="264150" y="412724"/>
                  </a:lnTo>
                  <a:lnTo>
                    <a:pt x="263754" y="412269"/>
                  </a:lnTo>
                  <a:lnTo>
                    <a:pt x="263512" y="411704"/>
                  </a:lnTo>
                  <a:lnTo>
                    <a:pt x="263362" y="411442"/>
                  </a:lnTo>
                  <a:lnTo>
                    <a:pt x="263026" y="411133"/>
                  </a:lnTo>
                  <a:lnTo>
                    <a:pt x="262179" y="410264"/>
                  </a:lnTo>
                  <a:lnTo>
                    <a:pt x="261820" y="409772"/>
                  </a:lnTo>
                  <a:lnTo>
                    <a:pt x="261518" y="409413"/>
                  </a:lnTo>
                  <a:lnTo>
                    <a:pt x="261396" y="409152"/>
                  </a:lnTo>
                  <a:lnTo>
                    <a:pt x="261373" y="408854"/>
                  </a:lnTo>
                  <a:lnTo>
                    <a:pt x="261399" y="408235"/>
                  </a:lnTo>
                  <a:lnTo>
                    <a:pt x="261409" y="407633"/>
                  </a:lnTo>
                  <a:lnTo>
                    <a:pt x="261625" y="407402"/>
                  </a:lnTo>
                  <a:lnTo>
                    <a:pt x="261714" y="407129"/>
                  </a:lnTo>
                  <a:lnTo>
                    <a:pt x="261668" y="406661"/>
                  </a:lnTo>
                  <a:lnTo>
                    <a:pt x="261741" y="406382"/>
                  </a:lnTo>
                  <a:lnTo>
                    <a:pt x="262070" y="406053"/>
                  </a:lnTo>
                  <a:lnTo>
                    <a:pt x="261954" y="405805"/>
                  </a:lnTo>
                  <a:lnTo>
                    <a:pt x="261727" y="405562"/>
                  </a:lnTo>
                  <a:lnTo>
                    <a:pt x="261325" y="405124"/>
                  </a:lnTo>
                  <a:lnTo>
                    <a:pt x="261367" y="404833"/>
                  </a:lnTo>
                  <a:lnTo>
                    <a:pt x="261481" y="404529"/>
                  </a:lnTo>
                  <a:lnTo>
                    <a:pt x="261726" y="404146"/>
                  </a:lnTo>
                  <a:lnTo>
                    <a:pt x="261970" y="403952"/>
                  </a:lnTo>
                  <a:lnTo>
                    <a:pt x="262634" y="403569"/>
                  </a:lnTo>
                  <a:lnTo>
                    <a:pt x="262700" y="403296"/>
                  </a:lnTo>
                  <a:lnTo>
                    <a:pt x="262644" y="402980"/>
                  </a:lnTo>
                  <a:lnTo>
                    <a:pt x="262498" y="402542"/>
                  </a:lnTo>
                  <a:lnTo>
                    <a:pt x="262457" y="401661"/>
                  </a:lnTo>
                  <a:lnTo>
                    <a:pt x="262189" y="401637"/>
                  </a:lnTo>
                  <a:lnTo>
                    <a:pt x="261675" y="401697"/>
                  </a:lnTo>
                  <a:lnTo>
                    <a:pt x="261059" y="401649"/>
                  </a:lnTo>
                  <a:lnTo>
                    <a:pt x="260654" y="401454"/>
                  </a:lnTo>
                  <a:lnTo>
                    <a:pt x="260473" y="401206"/>
                  </a:lnTo>
                  <a:lnTo>
                    <a:pt x="260419" y="400902"/>
                  </a:lnTo>
                  <a:lnTo>
                    <a:pt x="260465" y="400598"/>
                  </a:lnTo>
                  <a:lnTo>
                    <a:pt x="260649" y="400367"/>
                  </a:lnTo>
                  <a:lnTo>
                    <a:pt x="261311" y="399723"/>
                  </a:lnTo>
                  <a:lnTo>
                    <a:pt x="261338" y="399437"/>
                  </a:lnTo>
                  <a:lnTo>
                    <a:pt x="261300" y="398963"/>
                  </a:lnTo>
                  <a:lnTo>
                    <a:pt x="261244" y="398708"/>
                  </a:lnTo>
                  <a:lnTo>
                    <a:pt x="261182" y="397943"/>
                  </a:lnTo>
                  <a:lnTo>
                    <a:pt x="261129" y="397651"/>
                  </a:lnTo>
                  <a:lnTo>
                    <a:pt x="260984" y="397214"/>
                  </a:lnTo>
                  <a:lnTo>
                    <a:pt x="260773" y="396807"/>
                  </a:lnTo>
                  <a:lnTo>
                    <a:pt x="260582" y="396564"/>
                  </a:lnTo>
                  <a:lnTo>
                    <a:pt x="260185" y="396345"/>
                  </a:lnTo>
                  <a:lnTo>
                    <a:pt x="259672" y="396303"/>
                  </a:lnTo>
                  <a:lnTo>
                    <a:pt x="259454" y="396047"/>
                  </a:lnTo>
                  <a:lnTo>
                    <a:pt x="259511" y="395701"/>
                  </a:lnTo>
                  <a:lnTo>
                    <a:pt x="259740" y="395325"/>
                  </a:lnTo>
                  <a:lnTo>
                    <a:pt x="260070" y="395367"/>
                  </a:lnTo>
                  <a:lnTo>
                    <a:pt x="260346" y="395270"/>
                  </a:lnTo>
                  <a:lnTo>
                    <a:pt x="260553" y="395033"/>
                  </a:lnTo>
                  <a:lnTo>
                    <a:pt x="260811" y="394626"/>
                  </a:lnTo>
                  <a:lnTo>
                    <a:pt x="260976" y="394207"/>
                  </a:lnTo>
                  <a:lnTo>
                    <a:pt x="260869" y="393976"/>
                  </a:lnTo>
                  <a:lnTo>
                    <a:pt x="260596" y="393775"/>
                  </a:lnTo>
                  <a:lnTo>
                    <a:pt x="259705" y="392943"/>
                  </a:lnTo>
                  <a:lnTo>
                    <a:pt x="258946" y="392329"/>
                  </a:lnTo>
                  <a:lnTo>
                    <a:pt x="258995" y="392056"/>
                  </a:lnTo>
                  <a:lnTo>
                    <a:pt x="259606" y="391782"/>
                  </a:lnTo>
                  <a:lnTo>
                    <a:pt x="259874" y="391600"/>
                  </a:lnTo>
                  <a:lnTo>
                    <a:pt x="260056" y="391363"/>
                  </a:lnTo>
                  <a:lnTo>
                    <a:pt x="260019" y="391090"/>
                  </a:lnTo>
                  <a:lnTo>
                    <a:pt x="259811" y="390495"/>
                  </a:lnTo>
                  <a:lnTo>
                    <a:pt x="259822" y="388824"/>
                  </a:lnTo>
                  <a:lnTo>
                    <a:pt x="260161" y="388155"/>
                  </a:lnTo>
                  <a:lnTo>
                    <a:pt x="260137" y="387542"/>
                  </a:lnTo>
                  <a:lnTo>
                    <a:pt x="260170" y="386910"/>
                  </a:lnTo>
                  <a:lnTo>
                    <a:pt x="260012" y="386704"/>
                  </a:lnTo>
                  <a:lnTo>
                    <a:pt x="259553" y="386539"/>
                  </a:lnTo>
                  <a:lnTo>
                    <a:pt x="259305" y="386376"/>
                  </a:lnTo>
                  <a:lnTo>
                    <a:pt x="259115" y="385944"/>
                  </a:lnTo>
                  <a:lnTo>
                    <a:pt x="259143" y="385653"/>
                  </a:lnTo>
                  <a:lnTo>
                    <a:pt x="259262" y="385373"/>
                  </a:lnTo>
                  <a:lnTo>
                    <a:pt x="259506" y="384972"/>
                  </a:lnTo>
                  <a:lnTo>
                    <a:pt x="259706" y="384742"/>
                  </a:lnTo>
                  <a:lnTo>
                    <a:pt x="259935" y="384541"/>
                  </a:lnTo>
                  <a:lnTo>
                    <a:pt x="260433" y="384194"/>
                  </a:lnTo>
                  <a:lnTo>
                    <a:pt x="260990" y="383454"/>
                  </a:lnTo>
                  <a:lnTo>
                    <a:pt x="261217" y="383295"/>
                  </a:lnTo>
                  <a:lnTo>
                    <a:pt x="261685" y="383314"/>
                  </a:lnTo>
                  <a:lnTo>
                    <a:pt x="261917" y="383125"/>
                  </a:lnTo>
                  <a:lnTo>
                    <a:pt x="262560" y="382463"/>
                  </a:lnTo>
                  <a:lnTo>
                    <a:pt x="262800" y="382080"/>
                  </a:lnTo>
                  <a:lnTo>
                    <a:pt x="263078" y="381540"/>
                  </a:lnTo>
                  <a:lnTo>
                    <a:pt x="263538" y="380586"/>
                  </a:lnTo>
                  <a:lnTo>
                    <a:pt x="263885" y="380282"/>
                  </a:lnTo>
                  <a:lnTo>
                    <a:pt x="263574" y="379784"/>
                  </a:lnTo>
                  <a:lnTo>
                    <a:pt x="263420" y="379316"/>
                  </a:lnTo>
                  <a:lnTo>
                    <a:pt x="263691" y="379006"/>
                  </a:lnTo>
                  <a:lnTo>
                    <a:pt x="263923" y="378775"/>
                  </a:lnTo>
                  <a:lnTo>
                    <a:pt x="264193" y="378544"/>
                  </a:lnTo>
                  <a:lnTo>
                    <a:pt x="264425" y="378198"/>
                  </a:lnTo>
                  <a:lnTo>
                    <a:pt x="264695" y="377851"/>
                  </a:lnTo>
                  <a:lnTo>
                    <a:pt x="264850" y="377579"/>
                  </a:lnTo>
                  <a:lnTo>
                    <a:pt x="265044" y="377311"/>
                  </a:lnTo>
                  <a:lnTo>
                    <a:pt x="265160" y="376965"/>
                  </a:lnTo>
                  <a:lnTo>
                    <a:pt x="265392" y="376576"/>
                  </a:lnTo>
                  <a:lnTo>
                    <a:pt x="265469" y="376230"/>
                  </a:lnTo>
                  <a:lnTo>
                    <a:pt x="265701" y="375884"/>
                  </a:lnTo>
                  <a:lnTo>
                    <a:pt x="265855" y="375458"/>
                  </a:lnTo>
                  <a:lnTo>
                    <a:pt x="265971" y="375111"/>
                  </a:lnTo>
                  <a:lnTo>
                    <a:pt x="266049" y="374644"/>
                  </a:lnTo>
                  <a:lnTo>
                    <a:pt x="266281" y="374104"/>
                  </a:lnTo>
                  <a:lnTo>
                    <a:pt x="266358" y="373800"/>
                  </a:lnTo>
                  <a:lnTo>
                    <a:pt x="266436" y="373375"/>
                  </a:lnTo>
                  <a:lnTo>
                    <a:pt x="266629" y="372912"/>
                  </a:lnTo>
                  <a:lnTo>
                    <a:pt x="266706" y="372408"/>
                  </a:lnTo>
                  <a:lnTo>
                    <a:pt x="266784" y="371947"/>
                  </a:lnTo>
                  <a:lnTo>
                    <a:pt x="266861" y="371600"/>
                  </a:lnTo>
                  <a:lnTo>
                    <a:pt x="266861" y="371290"/>
                  </a:lnTo>
                  <a:lnTo>
                    <a:pt x="266939" y="370902"/>
                  </a:lnTo>
                  <a:lnTo>
                    <a:pt x="267016" y="370477"/>
                  </a:lnTo>
                  <a:lnTo>
                    <a:pt x="267133" y="370130"/>
                  </a:lnTo>
                  <a:lnTo>
                    <a:pt x="267132" y="369747"/>
                  </a:lnTo>
                  <a:lnTo>
                    <a:pt x="267132" y="369206"/>
                  </a:lnTo>
                  <a:lnTo>
                    <a:pt x="267133" y="368896"/>
                  </a:lnTo>
                  <a:lnTo>
                    <a:pt x="267133" y="368587"/>
                  </a:lnTo>
                  <a:lnTo>
                    <a:pt x="267094" y="368162"/>
                  </a:lnTo>
                  <a:lnTo>
                    <a:pt x="267017" y="367779"/>
                  </a:lnTo>
                  <a:lnTo>
                    <a:pt x="266978" y="367433"/>
                  </a:lnTo>
                  <a:lnTo>
                    <a:pt x="266824" y="367007"/>
                  </a:lnTo>
                  <a:lnTo>
                    <a:pt x="266631" y="366546"/>
                  </a:lnTo>
                  <a:lnTo>
                    <a:pt x="266437" y="366272"/>
                  </a:lnTo>
                  <a:lnTo>
                    <a:pt x="266283" y="365926"/>
                  </a:lnTo>
                  <a:lnTo>
                    <a:pt x="266283" y="365616"/>
                  </a:lnTo>
                  <a:lnTo>
                    <a:pt x="266361" y="365270"/>
                  </a:lnTo>
                  <a:lnTo>
                    <a:pt x="266670" y="364924"/>
                  </a:lnTo>
                  <a:lnTo>
                    <a:pt x="266902" y="364614"/>
                  </a:lnTo>
                  <a:lnTo>
                    <a:pt x="266863" y="364268"/>
                  </a:lnTo>
                  <a:lnTo>
                    <a:pt x="266708" y="363921"/>
                  </a:lnTo>
                  <a:lnTo>
                    <a:pt x="266709" y="363575"/>
                  </a:lnTo>
                  <a:lnTo>
                    <a:pt x="266902" y="363301"/>
                  </a:lnTo>
                  <a:lnTo>
                    <a:pt x="266980" y="362991"/>
                  </a:lnTo>
                  <a:lnTo>
                    <a:pt x="267057" y="362681"/>
                  </a:lnTo>
                  <a:lnTo>
                    <a:pt x="266902" y="362414"/>
                  </a:lnTo>
                  <a:lnTo>
                    <a:pt x="266555" y="362220"/>
                  </a:lnTo>
                  <a:lnTo>
                    <a:pt x="266246" y="362031"/>
                  </a:lnTo>
                  <a:lnTo>
                    <a:pt x="266168" y="361679"/>
                  </a:lnTo>
                  <a:lnTo>
                    <a:pt x="266130" y="361296"/>
                  </a:lnTo>
                  <a:lnTo>
                    <a:pt x="265937" y="361029"/>
                  </a:lnTo>
                  <a:lnTo>
                    <a:pt x="265628" y="360951"/>
                  </a:lnTo>
                  <a:lnTo>
                    <a:pt x="265280" y="361066"/>
                  </a:lnTo>
                  <a:lnTo>
                    <a:pt x="265009" y="361218"/>
                  </a:lnTo>
                  <a:lnTo>
                    <a:pt x="264661" y="361260"/>
                  </a:lnTo>
                  <a:lnTo>
                    <a:pt x="264352" y="361181"/>
                  </a:lnTo>
                  <a:lnTo>
                    <a:pt x="264159" y="360871"/>
                  </a:lnTo>
                  <a:lnTo>
                    <a:pt x="264352" y="360604"/>
                  </a:lnTo>
                  <a:lnTo>
                    <a:pt x="264662" y="360409"/>
                  </a:lnTo>
                  <a:lnTo>
                    <a:pt x="264855" y="360100"/>
                  </a:lnTo>
                  <a:lnTo>
                    <a:pt x="265087" y="359790"/>
                  </a:lnTo>
                  <a:lnTo>
                    <a:pt x="265512" y="359407"/>
                  </a:lnTo>
                  <a:lnTo>
                    <a:pt x="265783" y="359176"/>
                  </a:lnTo>
                  <a:lnTo>
                    <a:pt x="266130" y="358945"/>
                  </a:lnTo>
                  <a:lnTo>
                    <a:pt x="266866" y="357900"/>
                  </a:lnTo>
                  <a:lnTo>
                    <a:pt x="267174" y="357706"/>
                  </a:lnTo>
                  <a:lnTo>
                    <a:pt x="267638" y="357396"/>
                  </a:lnTo>
                  <a:lnTo>
                    <a:pt x="267985" y="357129"/>
                  </a:lnTo>
                  <a:lnTo>
                    <a:pt x="268411" y="356898"/>
                  </a:lnTo>
                  <a:lnTo>
                    <a:pt x="268758" y="356661"/>
                  </a:lnTo>
                  <a:lnTo>
                    <a:pt x="269068" y="356430"/>
                  </a:lnTo>
                  <a:lnTo>
                    <a:pt x="269378" y="356199"/>
                  </a:lnTo>
                  <a:lnTo>
                    <a:pt x="269571" y="355932"/>
                  </a:lnTo>
                  <a:lnTo>
                    <a:pt x="269841" y="355580"/>
                  </a:lnTo>
                  <a:lnTo>
                    <a:pt x="270111" y="355197"/>
                  </a:lnTo>
                  <a:lnTo>
                    <a:pt x="270382" y="354808"/>
                  </a:lnTo>
                  <a:lnTo>
                    <a:pt x="270614" y="354540"/>
                  </a:lnTo>
                  <a:lnTo>
                    <a:pt x="270808" y="354115"/>
                  </a:lnTo>
                  <a:lnTo>
                    <a:pt x="270962" y="353842"/>
                  </a:lnTo>
                  <a:lnTo>
                    <a:pt x="271117" y="353459"/>
                  </a:lnTo>
                  <a:lnTo>
                    <a:pt x="271271" y="353113"/>
                  </a:lnTo>
                  <a:lnTo>
                    <a:pt x="271387" y="352724"/>
                  </a:lnTo>
                  <a:lnTo>
                    <a:pt x="271503" y="352342"/>
                  </a:lnTo>
                  <a:lnTo>
                    <a:pt x="271542" y="352031"/>
                  </a:lnTo>
                  <a:lnTo>
                    <a:pt x="271697" y="351454"/>
                  </a:lnTo>
                  <a:lnTo>
                    <a:pt x="271697" y="350987"/>
                  </a:lnTo>
                  <a:lnTo>
                    <a:pt x="271774" y="350683"/>
                  </a:lnTo>
                  <a:lnTo>
                    <a:pt x="271774" y="350294"/>
                  </a:lnTo>
                  <a:lnTo>
                    <a:pt x="271774" y="349796"/>
                  </a:lnTo>
                  <a:lnTo>
                    <a:pt x="271697" y="349328"/>
                  </a:lnTo>
                  <a:lnTo>
                    <a:pt x="271620" y="348866"/>
                  </a:lnTo>
                  <a:lnTo>
                    <a:pt x="271620" y="348441"/>
                  </a:lnTo>
                  <a:lnTo>
                    <a:pt x="271504" y="348016"/>
                  </a:lnTo>
                  <a:lnTo>
                    <a:pt x="271466" y="347669"/>
                  </a:lnTo>
                  <a:lnTo>
                    <a:pt x="271311" y="347323"/>
                  </a:lnTo>
                  <a:lnTo>
                    <a:pt x="271195" y="346940"/>
                  </a:lnTo>
                  <a:lnTo>
                    <a:pt x="271196" y="346552"/>
                  </a:lnTo>
                  <a:lnTo>
                    <a:pt x="271235" y="346169"/>
                  </a:lnTo>
                  <a:lnTo>
                    <a:pt x="271234" y="345816"/>
                  </a:lnTo>
                  <a:lnTo>
                    <a:pt x="271235" y="345355"/>
                  </a:lnTo>
                  <a:lnTo>
                    <a:pt x="271390" y="344929"/>
                  </a:lnTo>
                  <a:lnTo>
                    <a:pt x="271466" y="344547"/>
                  </a:lnTo>
                  <a:lnTo>
                    <a:pt x="271660" y="344085"/>
                  </a:lnTo>
                  <a:lnTo>
                    <a:pt x="271738" y="343775"/>
                  </a:lnTo>
                  <a:lnTo>
                    <a:pt x="271853" y="343429"/>
                  </a:lnTo>
                  <a:lnTo>
                    <a:pt x="272008" y="343077"/>
                  </a:lnTo>
                  <a:lnTo>
                    <a:pt x="272163" y="342694"/>
                  </a:lnTo>
                  <a:lnTo>
                    <a:pt x="272240" y="342384"/>
                  </a:lnTo>
                  <a:lnTo>
                    <a:pt x="272394" y="342117"/>
                  </a:lnTo>
                  <a:lnTo>
                    <a:pt x="272511" y="341691"/>
                  </a:lnTo>
                  <a:lnTo>
                    <a:pt x="272742" y="341150"/>
                  </a:lnTo>
                  <a:lnTo>
                    <a:pt x="272859" y="340568"/>
                  </a:lnTo>
                  <a:lnTo>
                    <a:pt x="273014" y="340221"/>
                  </a:lnTo>
                  <a:lnTo>
                    <a:pt x="273129" y="339680"/>
                  </a:lnTo>
                  <a:lnTo>
                    <a:pt x="273322" y="339334"/>
                  </a:lnTo>
                  <a:lnTo>
                    <a:pt x="273439" y="338909"/>
                  </a:lnTo>
                  <a:lnTo>
                    <a:pt x="273554" y="338411"/>
                  </a:lnTo>
                  <a:lnTo>
                    <a:pt x="273671" y="337943"/>
                  </a:lnTo>
                  <a:lnTo>
                    <a:pt x="273748" y="337523"/>
                  </a:lnTo>
                  <a:lnTo>
                    <a:pt x="273787" y="337099"/>
                  </a:lnTo>
                  <a:lnTo>
                    <a:pt x="273787" y="336709"/>
                  </a:lnTo>
                  <a:lnTo>
                    <a:pt x="273788" y="336400"/>
                  </a:lnTo>
                  <a:lnTo>
                    <a:pt x="273903" y="335938"/>
                  </a:lnTo>
                  <a:lnTo>
                    <a:pt x="273942" y="335513"/>
                  </a:lnTo>
                  <a:lnTo>
                    <a:pt x="274019" y="335130"/>
                  </a:lnTo>
                  <a:lnTo>
                    <a:pt x="274135" y="334625"/>
                  </a:lnTo>
                  <a:lnTo>
                    <a:pt x="274174" y="334127"/>
                  </a:lnTo>
                  <a:lnTo>
                    <a:pt x="274251" y="333775"/>
                  </a:lnTo>
                  <a:lnTo>
                    <a:pt x="274368" y="333314"/>
                  </a:lnTo>
                  <a:lnTo>
                    <a:pt x="274484" y="332931"/>
                  </a:lnTo>
                  <a:lnTo>
                    <a:pt x="274522" y="332621"/>
                  </a:lnTo>
                  <a:lnTo>
                    <a:pt x="274638" y="332044"/>
                  </a:lnTo>
                  <a:lnTo>
                    <a:pt x="274639" y="331734"/>
                  </a:lnTo>
                  <a:lnTo>
                    <a:pt x="274639" y="331424"/>
                  </a:lnTo>
                  <a:lnTo>
                    <a:pt x="274600" y="330999"/>
                  </a:lnTo>
                  <a:lnTo>
                    <a:pt x="274600" y="330652"/>
                  </a:lnTo>
                  <a:lnTo>
                    <a:pt x="274600" y="330270"/>
                  </a:lnTo>
                  <a:lnTo>
                    <a:pt x="274523" y="329765"/>
                  </a:lnTo>
                  <a:lnTo>
                    <a:pt x="274523" y="329340"/>
                  </a:lnTo>
                  <a:lnTo>
                    <a:pt x="274408" y="329030"/>
                  </a:lnTo>
                  <a:lnTo>
                    <a:pt x="274330" y="328605"/>
                  </a:lnTo>
                  <a:lnTo>
                    <a:pt x="274253" y="328143"/>
                  </a:lnTo>
                  <a:lnTo>
                    <a:pt x="274176" y="327761"/>
                  </a:lnTo>
                  <a:lnTo>
                    <a:pt x="274099" y="327414"/>
                  </a:lnTo>
                  <a:lnTo>
                    <a:pt x="273983" y="327104"/>
                  </a:lnTo>
                  <a:lnTo>
                    <a:pt x="273790" y="326642"/>
                  </a:lnTo>
                  <a:lnTo>
                    <a:pt x="273674" y="326333"/>
                  </a:lnTo>
                  <a:lnTo>
                    <a:pt x="273558" y="325871"/>
                  </a:lnTo>
                  <a:lnTo>
                    <a:pt x="273404" y="325597"/>
                  </a:lnTo>
                  <a:lnTo>
                    <a:pt x="273249" y="325215"/>
                  </a:lnTo>
                  <a:lnTo>
                    <a:pt x="273056" y="324826"/>
                  </a:lnTo>
                  <a:lnTo>
                    <a:pt x="272824" y="324401"/>
                  </a:lnTo>
                  <a:lnTo>
                    <a:pt x="272631" y="324018"/>
                  </a:lnTo>
                  <a:lnTo>
                    <a:pt x="272400" y="323593"/>
                  </a:lnTo>
                  <a:lnTo>
                    <a:pt x="272013" y="323095"/>
                  </a:lnTo>
                  <a:lnTo>
                    <a:pt x="271820" y="322785"/>
                  </a:lnTo>
                  <a:lnTo>
                    <a:pt x="271473" y="322396"/>
                  </a:lnTo>
                  <a:lnTo>
                    <a:pt x="271125" y="322050"/>
                  </a:lnTo>
                  <a:lnTo>
                    <a:pt x="270854" y="321819"/>
                  </a:lnTo>
                  <a:lnTo>
                    <a:pt x="270507" y="321588"/>
                  </a:lnTo>
                  <a:lnTo>
                    <a:pt x="270082" y="321472"/>
                  </a:lnTo>
                  <a:lnTo>
                    <a:pt x="269695" y="321357"/>
                  </a:lnTo>
                  <a:lnTo>
                    <a:pt x="269232" y="321126"/>
                  </a:lnTo>
                  <a:lnTo>
                    <a:pt x="268961" y="320816"/>
                  </a:lnTo>
                  <a:lnTo>
                    <a:pt x="268961" y="320397"/>
                  </a:lnTo>
                  <a:lnTo>
                    <a:pt x="269039" y="319893"/>
                  </a:lnTo>
                  <a:lnTo>
                    <a:pt x="269232" y="319625"/>
                  </a:lnTo>
                  <a:lnTo>
                    <a:pt x="269502" y="319352"/>
                  </a:lnTo>
                  <a:lnTo>
                    <a:pt x="269850" y="318963"/>
                  </a:lnTo>
                  <a:lnTo>
                    <a:pt x="269735" y="318617"/>
                  </a:lnTo>
                  <a:lnTo>
                    <a:pt x="269580" y="318271"/>
                  </a:lnTo>
                  <a:lnTo>
                    <a:pt x="269232" y="318040"/>
                  </a:lnTo>
                  <a:lnTo>
                    <a:pt x="268924" y="317773"/>
                  </a:lnTo>
                  <a:lnTo>
                    <a:pt x="268731" y="317499"/>
                  </a:lnTo>
                  <a:lnTo>
                    <a:pt x="268575" y="317153"/>
                  </a:lnTo>
                  <a:lnTo>
                    <a:pt x="268421" y="316807"/>
                  </a:lnTo>
                  <a:lnTo>
                    <a:pt x="268305" y="316497"/>
                  </a:lnTo>
                  <a:lnTo>
                    <a:pt x="268112" y="316071"/>
                  </a:lnTo>
                  <a:lnTo>
                    <a:pt x="267765" y="315768"/>
                  </a:lnTo>
                  <a:lnTo>
                    <a:pt x="267494" y="315573"/>
                  </a:lnTo>
                  <a:lnTo>
                    <a:pt x="267262" y="315343"/>
                  </a:lnTo>
                  <a:lnTo>
                    <a:pt x="266954" y="315190"/>
                  </a:lnTo>
                  <a:lnTo>
                    <a:pt x="266644" y="314996"/>
                  </a:lnTo>
                  <a:lnTo>
                    <a:pt x="266297" y="314802"/>
                  </a:lnTo>
                  <a:lnTo>
                    <a:pt x="265988" y="314607"/>
                  </a:lnTo>
                  <a:lnTo>
                    <a:pt x="265601" y="314455"/>
                  </a:lnTo>
                  <a:lnTo>
                    <a:pt x="265292" y="314261"/>
                  </a:lnTo>
                  <a:lnTo>
                    <a:pt x="264983" y="314073"/>
                  </a:lnTo>
                  <a:lnTo>
                    <a:pt x="264674" y="313878"/>
                  </a:lnTo>
                  <a:lnTo>
                    <a:pt x="264442" y="313647"/>
                  </a:lnTo>
                  <a:lnTo>
                    <a:pt x="264133" y="313453"/>
                  </a:lnTo>
                  <a:lnTo>
                    <a:pt x="263824" y="313222"/>
                  </a:lnTo>
                  <a:lnTo>
                    <a:pt x="263514" y="312876"/>
                  </a:lnTo>
                  <a:lnTo>
                    <a:pt x="263205" y="312609"/>
                  </a:lnTo>
                  <a:lnTo>
                    <a:pt x="262897" y="312378"/>
                  </a:lnTo>
                  <a:lnTo>
                    <a:pt x="262510" y="312147"/>
                  </a:lnTo>
                  <a:lnTo>
                    <a:pt x="262201" y="311952"/>
                  </a:lnTo>
                  <a:lnTo>
                    <a:pt x="261776" y="311801"/>
                  </a:lnTo>
                  <a:lnTo>
                    <a:pt x="261467" y="311606"/>
                  </a:lnTo>
                  <a:lnTo>
                    <a:pt x="261197" y="311296"/>
                  </a:lnTo>
                  <a:lnTo>
                    <a:pt x="261042" y="311029"/>
                  </a:lnTo>
                  <a:lnTo>
                    <a:pt x="260965" y="310640"/>
                  </a:lnTo>
                  <a:lnTo>
                    <a:pt x="260965" y="310142"/>
                  </a:lnTo>
                  <a:lnTo>
                    <a:pt x="261158" y="309753"/>
                  </a:lnTo>
                  <a:lnTo>
                    <a:pt x="261584" y="309443"/>
                  </a:lnTo>
                  <a:lnTo>
                    <a:pt x="261893" y="309407"/>
                  </a:lnTo>
                  <a:lnTo>
                    <a:pt x="262279" y="309364"/>
                  </a:lnTo>
                  <a:lnTo>
                    <a:pt x="262627" y="309364"/>
                  </a:lnTo>
                  <a:lnTo>
                    <a:pt x="263014" y="309249"/>
                  </a:lnTo>
                  <a:lnTo>
                    <a:pt x="263245" y="309018"/>
                  </a:lnTo>
                  <a:lnTo>
                    <a:pt x="263554" y="308708"/>
                  </a:lnTo>
                  <a:lnTo>
                    <a:pt x="263902" y="308477"/>
                  </a:lnTo>
                  <a:lnTo>
                    <a:pt x="264327" y="308325"/>
                  </a:lnTo>
                  <a:lnTo>
                    <a:pt x="264714" y="308319"/>
                  </a:lnTo>
                  <a:lnTo>
                    <a:pt x="265023" y="308319"/>
                  </a:lnTo>
                  <a:lnTo>
                    <a:pt x="265332" y="308319"/>
                  </a:lnTo>
                  <a:lnTo>
                    <a:pt x="265718" y="308477"/>
                  </a:lnTo>
                  <a:lnTo>
                    <a:pt x="266027" y="308592"/>
                  </a:lnTo>
                  <a:lnTo>
                    <a:pt x="266298" y="308744"/>
                  </a:lnTo>
                  <a:lnTo>
                    <a:pt x="266568" y="308896"/>
                  </a:lnTo>
                  <a:lnTo>
                    <a:pt x="266955" y="309012"/>
                  </a:lnTo>
                  <a:lnTo>
                    <a:pt x="267263" y="309054"/>
                  </a:lnTo>
                  <a:lnTo>
                    <a:pt x="267650" y="309054"/>
                  </a:lnTo>
                  <a:lnTo>
                    <a:pt x="268037" y="309055"/>
                  </a:lnTo>
                  <a:lnTo>
                    <a:pt x="268501" y="309054"/>
                  </a:lnTo>
                  <a:lnTo>
                    <a:pt x="268964" y="309170"/>
                  </a:lnTo>
                  <a:lnTo>
                    <a:pt x="269351" y="309322"/>
                  </a:lnTo>
                  <a:lnTo>
                    <a:pt x="269853" y="309243"/>
                  </a:lnTo>
                  <a:lnTo>
                    <a:pt x="270085" y="309012"/>
                  </a:lnTo>
                  <a:lnTo>
                    <a:pt x="270317" y="308781"/>
                  </a:lnTo>
                  <a:lnTo>
                    <a:pt x="270896" y="308435"/>
                  </a:lnTo>
                  <a:lnTo>
                    <a:pt x="271244" y="308429"/>
                  </a:lnTo>
                  <a:lnTo>
                    <a:pt x="271514" y="308277"/>
                  </a:lnTo>
                  <a:lnTo>
                    <a:pt x="271670" y="307967"/>
                  </a:lnTo>
                  <a:lnTo>
                    <a:pt x="271901" y="307700"/>
                  </a:lnTo>
                  <a:lnTo>
                    <a:pt x="272172" y="307390"/>
                  </a:lnTo>
                  <a:lnTo>
                    <a:pt x="272403" y="307159"/>
                  </a:lnTo>
                  <a:lnTo>
                    <a:pt x="272751" y="307001"/>
                  </a:lnTo>
                  <a:lnTo>
                    <a:pt x="273061" y="306807"/>
                  </a:lnTo>
                  <a:lnTo>
                    <a:pt x="273408" y="306807"/>
                  </a:lnTo>
                  <a:lnTo>
                    <a:pt x="273717" y="306503"/>
                  </a:lnTo>
                  <a:lnTo>
                    <a:pt x="274066" y="306114"/>
                  </a:lnTo>
                  <a:lnTo>
                    <a:pt x="274220" y="305841"/>
                  </a:lnTo>
                  <a:lnTo>
                    <a:pt x="274568" y="305725"/>
                  </a:lnTo>
                  <a:lnTo>
                    <a:pt x="274878" y="305725"/>
                  </a:lnTo>
                  <a:lnTo>
                    <a:pt x="275186" y="305804"/>
                  </a:lnTo>
                  <a:lnTo>
                    <a:pt x="275534" y="305767"/>
                  </a:lnTo>
                  <a:lnTo>
                    <a:pt x="275843" y="305768"/>
                  </a:lnTo>
                  <a:lnTo>
                    <a:pt x="276114" y="305573"/>
                  </a:lnTo>
                  <a:lnTo>
                    <a:pt x="276385" y="305300"/>
                  </a:lnTo>
                  <a:lnTo>
                    <a:pt x="276693" y="305033"/>
                  </a:lnTo>
                  <a:lnTo>
                    <a:pt x="276925" y="304686"/>
                  </a:lnTo>
                  <a:lnTo>
                    <a:pt x="277197" y="304297"/>
                  </a:lnTo>
                  <a:lnTo>
                    <a:pt x="277467" y="303908"/>
                  </a:lnTo>
                  <a:lnTo>
                    <a:pt x="277699" y="303562"/>
                  </a:lnTo>
                  <a:lnTo>
                    <a:pt x="277969" y="303332"/>
                  </a:lnTo>
                  <a:lnTo>
                    <a:pt x="278239" y="303137"/>
                  </a:lnTo>
                  <a:lnTo>
                    <a:pt x="278588" y="302870"/>
                  </a:lnTo>
                  <a:lnTo>
                    <a:pt x="279051" y="302366"/>
                  </a:lnTo>
                  <a:lnTo>
                    <a:pt x="279360" y="302056"/>
                  </a:lnTo>
                  <a:lnTo>
                    <a:pt x="279670" y="301789"/>
                  </a:lnTo>
                  <a:lnTo>
                    <a:pt x="280018" y="301479"/>
                  </a:lnTo>
                  <a:lnTo>
                    <a:pt x="280365" y="301090"/>
                  </a:lnTo>
                  <a:lnTo>
                    <a:pt x="280753" y="300707"/>
                  </a:lnTo>
                  <a:lnTo>
                    <a:pt x="281138" y="300360"/>
                  </a:lnTo>
                  <a:lnTo>
                    <a:pt x="281486" y="300009"/>
                  </a:lnTo>
                  <a:lnTo>
                    <a:pt x="281873" y="299626"/>
                  </a:lnTo>
                  <a:lnTo>
                    <a:pt x="282183" y="299316"/>
                  </a:lnTo>
                  <a:lnTo>
                    <a:pt x="282453" y="299042"/>
                  </a:lnTo>
                  <a:lnTo>
                    <a:pt x="282801" y="298617"/>
                  </a:lnTo>
                  <a:lnTo>
                    <a:pt x="283032" y="298350"/>
                  </a:lnTo>
                  <a:lnTo>
                    <a:pt x="283264" y="298076"/>
                  </a:lnTo>
                  <a:lnTo>
                    <a:pt x="283458" y="297772"/>
                  </a:lnTo>
                  <a:lnTo>
                    <a:pt x="283728" y="297420"/>
                  </a:lnTo>
                  <a:lnTo>
                    <a:pt x="283999" y="297038"/>
                  </a:lnTo>
                  <a:lnTo>
                    <a:pt x="284231" y="296691"/>
                  </a:lnTo>
                  <a:lnTo>
                    <a:pt x="284424" y="296302"/>
                  </a:lnTo>
                  <a:lnTo>
                    <a:pt x="284656" y="295877"/>
                  </a:lnTo>
                  <a:lnTo>
                    <a:pt x="284927" y="295415"/>
                  </a:lnTo>
                  <a:lnTo>
                    <a:pt x="285082" y="295069"/>
                  </a:lnTo>
                  <a:lnTo>
                    <a:pt x="285275" y="294722"/>
                  </a:lnTo>
                  <a:lnTo>
                    <a:pt x="285429" y="294370"/>
                  </a:lnTo>
                  <a:lnTo>
                    <a:pt x="285584" y="294066"/>
                  </a:lnTo>
                  <a:lnTo>
                    <a:pt x="285816" y="293562"/>
                  </a:lnTo>
                  <a:lnTo>
                    <a:pt x="286048" y="293100"/>
                  </a:lnTo>
                  <a:lnTo>
                    <a:pt x="286125" y="292790"/>
                  </a:lnTo>
                  <a:lnTo>
                    <a:pt x="286319" y="292365"/>
                  </a:lnTo>
                  <a:lnTo>
                    <a:pt x="286396" y="291904"/>
                  </a:lnTo>
                  <a:lnTo>
                    <a:pt x="286435" y="291594"/>
                  </a:lnTo>
                  <a:lnTo>
                    <a:pt x="286551" y="291205"/>
                  </a:lnTo>
                  <a:lnTo>
                    <a:pt x="286589" y="290859"/>
                  </a:lnTo>
                  <a:lnTo>
                    <a:pt x="286666" y="290397"/>
                  </a:lnTo>
                  <a:lnTo>
                    <a:pt x="286745" y="290050"/>
                  </a:lnTo>
                  <a:lnTo>
                    <a:pt x="286821" y="289625"/>
                  </a:lnTo>
                  <a:lnTo>
                    <a:pt x="286822" y="289163"/>
                  </a:lnTo>
                  <a:lnTo>
                    <a:pt x="286899" y="288738"/>
                  </a:lnTo>
                  <a:lnTo>
                    <a:pt x="286977" y="288428"/>
                  </a:lnTo>
                  <a:lnTo>
                    <a:pt x="287131" y="288082"/>
                  </a:lnTo>
                  <a:lnTo>
                    <a:pt x="287325" y="287809"/>
                  </a:lnTo>
                  <a:lnTo>
                    <a:pt x="287518" y="287505"/>
                  </a:lnTo>
                  <a:lnTo>
                    <a:pt x="287518" y="287153"/>
                  </a:lnTo>
                  <a:lnTo>
                    <a:pt x="287557" y="286849"/>
                  </a:lnTo>
                  <a:lnTo>
                    <a:pt x="287557" y="286424"/>
                  </a:lnTo>
                  <a:lnTo>
                    <a:pt x="287557" y="286035"/>
                  </a:lnTo>
                  <a:lnTo>
                    <a:pt x="287595" y="285610"/>
                  </a:lnTo>
                  <a:lnTo>
                    <a:pt x="287595" y="285263"/>
                  </a:lnTo>
                  <a:lnTo>
                    <a:pt x="287634" y="284838"/>
                  </a:lnTo>
                  <a:lnTo>
                    <a:pt x="287673" y="284534"/>
                  </a:lnTo>
                  <a:lnTo>
                    <a:pt x="287673" y="284182"/>
                  </a:lnTo>
                  <a:lnTo>
                    <a:pt x="287829" y="283878"/>
                  </a:lnTo>
                  <a:lnTo>
                    <a:pt x="287828" y="283568"/>
                  </a:lnTo>
                  <a:lnTo>
                    <a:pt x="287828" y="283259"/>
                  </a:lnTo>
                  <a:lnTo>
                    <a:pt x="287828" y="282912"/>
                  </a:lnTo>
                  <a:lnTo>
                    <a:pt x="287867" y="282603"/>
                  </a:lnTo>
                  <a:lnTo>
                    <a:pt x="287944" y="282293"/>
                  </a:lnTo>
                  <a:lnTo>
                    <a:pt x="288022" y="281831"/>
                  </a:lnTo>
                  <a:lnTo>
                    <a:pt x="288098" y="281521"/>
                  </a:lnTo>
                  <a:lnTo>
                    <a:pt x="288215" y="281211"/>
                  </a:lnTo>
                  <a:lnTo>
                    <a:pt x="288253" y="280908"/>
                  </a:lnTo>
                  <a:lnTo>
                    <a:pt x="288370" y="280482"/>
                  </a:lnTo>
                  <a:lnTo>
                    <a:pt x="288525" y="280057"/>
                  </a:lnTo>
                  <a:lnTo>
                    <a:pt x="288601" y="279747"/>
                  </a:lnTo>
                  <a:lnTo>
                    <a:pt x="288718" y="279437"/>
                  </a:lnTo>
                  <a:lnTo>
                    <a:pt x="288911" y="279054"/>
                  </a:lnTo>
                  <a:lnTo>
                    <a:pt x="289104" y="278744"/>
                  </a:lnTo>
                  <a:lnTo>
                    <a:pt x="289336" y="278471"/>
                  </a:lnTo>
                  <a:lnTo>
                    <a:pt x="289491" y="278088"/>
                  </a:lnTo>
                  <a:lnTo>
                    <a:pt x="289568" y="277663"/>
                  </a:lnTo>
                  <a:lnTo>
                    <a:pt x="289646" y="277317"/>
                  </a:lnTo>
                  <a:lnTo>
                    <a:pt x="289723" y="277007"/>
                  </a:lnTo>
                  <a:lnTo>
                    <a:pt x="289917" y="276697"/>
                  </a:lnTo>
                  <a:lnTo>
                    <a:pt x="290110" y="276308"/>
                  </a:lnTo>
                  <a:lnTo>
                    <a:pt x="290303" y="275962"/>
                  </a:lnTo>
                  <a:lnTo>
                    <a:pt x="290381" y="275616"/>
                  </a:lnTo>
                  <a:lnTo>
                    <a:pt x="290497" y="275233"/>
                  </a:lnTo>
                  <a:lnTo>
                    <a:pt x="290497" y="274923"/>
                  </a:lnTo>
                  <a:lnTo>
                    <a:pt x="290613" y="274534"/>
                  </a:lnTo>
                  <a:lnTo>
                    <a:pt x="290612" y="274109"/>
                  </a:lnTo>
                  <a:lnTo>
                    <a:pt x="290613" y="273726"/>
                  </a:lnTo>
                  <a:lnTo>
                    <a:pt x="290574" y="273337"/>
                  </a:lnTo>
                  <a:lnTo>
                    <a:pt x="290381" y="272991"/>
                  </a:lnTo>
                  <a:lnTo>
                    <a:pt x="290149" y="272724"/>
                  </a:lnTo>
                  <a:lnTo>
                    <a:pt x="289802" y="272378"/>
                  </a:lnTo>
                  <a:lnTo>
                    <a:pt x="289454" y="271989"/>
                  </a:lnTo>
                  <a:lnTo>
                    <a:pt x="289184" y="271527"/>
                  </a:lnTo>
                  <a:lnTo>
                    <a:pt x="289184" y="271144"/>
                  </a:lnTo>
                  <a:lnTo>
                    <a:pt x="289184" y="270719"/>
                  </a:lnTo>
                  <a:lnTo>
                    <a:pt x="289183" y="270409"/>
                  </a:lnTo>
                  <a:lnTo>
                    <a:pt x="289184" y="270063"/>
                  </a:lnTo>
                  <a:lnTo>
                    <a:pt x="289261" y="269753"/>
                  </a:lnTo>
                  <a:lnTo>
                    <a:pt x="289378" y="269443"/>
                  </a:lnTo>
                  <a:lnTo>
                    <a:pt x="289455" y="268981"/>
                  </a:lnTo>
                  <a:lnTo>
                    <a:pt x="289532" y="268672"/>
                  </a:lnTo>
                  <a:lnTo>
                    <a:pt x="289533" y="268325"/>
                  </a:lnTo>
                  <a:lnTo>
                    <a:pt x="289533" y="267900"/>
                  </a:lnTo>
                  <a:lnTo>
                    <a:pt x="289571" y="267590"/>
                  </a:lnTo>
                  <a:lnTo>
                    <a:pt x="289687" y="267244"/>
                  </a:lnTo>
                  <a:lnTo>
                    <a:pt x="289919" y="266934"/>
                  </a:lnTo>
                  <a:lnTo>
                    <a:pt x="290228" y="266588"/>
                  </a:lnTo>
                  <a:lnTo>
                    <a:pt x="290306" y="266241"/>
                  </a:lnTo>
                  <a:lnTo>
                    <a:pt x="290344" y="265895"/>
                  </a:lnTo>
                  <a:lnTo>
                    <a:pt x="290460" y="265470"/>
                  </a:lnTo>
                  <a:lnTo>
                    <a:pt x="290654" y="265124"/>
                  </a:lnTo>
                  <a:lnTo>
                    <a:pt x="290924" y="264850"/>
                  </a:lnTo>
                  <a:lnTo>
                    <a:pt x="291118" y="264504"/>
                  </a:lnTo>
                  <a:lnTo>
                    <a:pt x="291117" y="264115"/>
                  </a:lnTo>
                  <a:lnTo>
                    <a:pt x="291079" y="263811"/>
                  </a:lnTo>
                  <a:lnTo>
                    <a:pt x="291002" y="263386"/>
                  </a:lnTo>
                  <a:lnTo>
                    <a:pt x="290848" y="263040"/>
                  </a:lnTo>
                  <a:lnTo>
                    <a:pt x="290654" y="262614"/>
                  </a:lnTo>
                  <a:lnTo>
                    <a:pt x="290538" y="262304"/>
                  </a:lnTo>
                  <a:lnTo>
                    <a:pt x="290307" y="261922"/>
                  </a:lnTo>
                  <a:lnTo>
                    <a:pt x="290268" y="261454"/>
                  </a:lnTo>
                  <a:lnTo>
                    <a:pt x="290268" y="261150"/>
                  </a:lnTo>
                  <a:lnTo>
                    <a:pt x="290423" y="260877"/>
                  </a:lnTo>
                  <a:lnTo>
                    <a:pt x="290732" y="260646"/>
                  </a:lnTo>
                  <a:lnTo>
                    <a:pt x="290771" y="260257"/>
                  </a:lnTo>
                  <a:lnTo>
                    <a:pt x="290616" y="259953"/>
                  </a:lnTo>
                  <a:lnTo>
                    <a:pt x="290423" y="259680"/>
                  </a:lnTo>
                  <a:lnTo>
                    <a:pt x="290075" y="259564"/>
                  </a:lnTo>
                  <a:lnTo>
                    <a:pt x="289805" y="259255"/>
                  </a:lnTo>
                  <a:lnTo>
                    <a:pt x="289689" y="258872"/>
                  </a:lnTo>
                  <a:lnTo>
                    <a:pt x="289612" y="258562"/>
                  </a:lnTo>
                  <a:lnTo>
                    <a:pt x="289496" y="258179"/>
                  </a:lnTo>
                  <a:lnTo>
                    <a:pt x="289419" y="257833"/>
                  </a:lnTo>
                  <a:lnTo>
                    <a:pt x="289341" y="257481"/>
                  </a:lnTo>
                  <a:lnTo>
                    <a:pt x="289264" y="257177"/>
                  </a:lnTo>
                  <a:lnTo>
                    <a:pt x="289188" y="256709"/>
                  </a:lnTo>
                  <a:lnTo>
                    <a:pt x="289033" y="256290"/>
                  </a:lnTo>
                  <a:lnTo>
                    <a:pt x="288995" y="255901"/>
                  </a:lnTo>
                  <a:lnTo>
                    <a:pt x="288917" y="255555"/>
                  </a:lnTo>
                  <a:lnTo>
                    <a:pt x="288840" y="255245"/>
                  </a:lnTo>
                  <a:lnTo>
                    <a:pt x="288802" y="254899"/>
                  </a:lnTo>
                  <a:lnTo>
                    <a:pt x="288763" y="254437"/>
                  </a:lnTo>
                  <a:lnTo>
                    <a:pt x="288763" y="253975"/>
                  </a:lnTo>
                  <a:lnTo>
                    <a:pt x="288763" y="253586"/>
                  </a:lnTo>
                  <a:lnTo>
                    <a:pt x="288763" y="253277"/>
                  </a:lnTo>
                  <a:lnTo>
                    <a:pt x="288763" y="252967"/>
                  </a:lnTo>
                  <a:lnTo>
                    <a:pt x="288763" y="252620"/>
                  </a:lnTo>
                  <a:lnTo>
                    <a:pt x="288764" y="252310"/>
                  </a:lnTo>
                  <a:lnTo>
                    <a:pt x="288764" y="251965"/>
                  </a:lnTo>
                  <a:lnTo>
                    <a:pt x="288841" y="251655"/>
                  </a:lnTo>
                  <a:lnTo>
                    <a:pt x="288841" y="251235"/>
                  </a:lnTo>
                  <a:lnTo>
                    <a:pt x="288841" y="250926"/>
                  </a:lnTo>
                  <a:lnTo>
                    <a:pt x="288919" y="250385"/>
                  </a:lnTo>
                  <a:lnTo>
                    <a:pt x="288996" y="249959"/>
                  </a:lnTo>
                  <a:lnTo>
                    <a:pt x="289112" y="249650"/>
                  </a:lnTo>
                  <a:lnTo>
                    <a:pt x="289267" y="249188"/>
                  </a:lnTo>
                  <a:lnTo>
                    <a:pt x="289421" y="248762"/>
                  </a:lnTo>
                  <a:lnTo>
                    <a:pt x="289614" y="248495"/>
                  </a:lnTo>
                  <a:lnTo>
                    <a:pt x="289885" y="248222"/>
                  </a:lnTo>
                  <a:lnTo>
                    <a:pt x="290195" y="248027"/>
                  </a:lnTo>
                  <a:lnTo>
                    <a:pt x="290503" y="248027"/>
                  </a:lnTo>
                  <a:lnTo>
                    <a:pt x="290813" y="248070"/>
                  </a:lnTo>
                  <a:lnTo>
                    <a:pt x="291161" y="248064"/>
                  </a:lnTo>
                  <a:lnTo>
                    <a:pt x="291508" y="247912"/>
                  </a:lnTo>
                  <a:lnTo>
                    <a:pt x="291856" y="247760"/>
                  </a:lnTo>
                  <a:lnTo>
                    <a:pt x="292127" y="247523"/>
                  </a:lnTo>
                  <a:lnTo>
                    <a:pt x="292242" y="247177"/>
                  </a:lnTo>
                  <a:lnTo>
                    <a:pt x="292242" y="246831"/>
                  </a:lnTo>
                  <a:lnTo>
                    <a:pt x="292011" y="246521"/>
                  </a:lnTo>
                  <a:lnTo>
                    <a:pt x="291779" y="246217"/>
                  </a:lnTo>
                  <a:lnTo>
                    <a:pt x="291586" y="245792"/>
                  </a:lnTo>
                  <a:lnTo>
                    <a:pt x="291431" y="245446"/>
                  </a:lnTo>
                  <a:lnTo>
                    <a:pt x="291355" y="245093"/>
                  </a:lnTo>
                  <a:lnTo>
                    <a:pt x="291277" y="244747"/>
                  </a:lnTo>
                  <a:lnTo>
                    <a:pt x="291161" y="244364"/>
                  </a:lnTo>
                  <a:lnTo>
                    <a:pt x="291007" y="243939"/>
                  </a:lnTo>
                  <a:lnTo>
                    <a:pt x="290775" y="243708"/>
                  </a:lnTo>
                  <a:lnTo>
                    <a:pt x="290621" y="243435"/>
                  </a:lnTo>
                  <a:lnTo>
                    <a:pt x="290350" y="243052"/>
                  </a:lnTo>
                  <a:lnTo>
                    <a:pt x="290157" y="242669"/>
                  </a:lnTo>
                  <a:lnTo>
                    <a:pt x="289887" y="242280"/>
                  </a:lnTo>
                  <a:lnTo>
                    <a:pt x="289771" y="241934"/>
                  </a:lnTo>
                  <a:lnTo>
                    <a:pt x="289578" y="241587"/>
                  </a:lnTo>
                  <a:lnTo>
                    <a:pt x="289501" y="241242"/>
                  </a:lnTo>
                  <a:lnTo>
                    <a:pt x="289423" y="240889"/>
                  </a:lnTo>
                  <a:lnTo>
                    <a:pt x="289423" y="240391"/>
                  </a:lnTo>
                  <a:lnTo>
                    <a:pt x="289462" y="239965"/>
                  </a:lnTo>
                  <a:lnTo>
                    <a:pt x="289578" y="239619"/>
                  </a:lnTo>
                  <a:lnTo>
                    <a:pt x="289733" y="239310"/>
                  </a:lnTo>
                  <a:lnTo>
                    <a:pt x="289810" y="238926"/>
                  </a:lnTo>
                  <a:lnTo>
                    <a:pt x="289888" y="238459"/>
                  </a:lnTo>
                  <a:lnTo>
                    <a:pt x="289733" y="238155"/>
                  </a:lnTo>
                  <a:lnTo>
                    <a:pt x="289540" y="237766"/>
                  </a:lnTo>
                  <a:lnTo>
                    <a:pt x="289540" y="237420"/>
                  </a:lnTo>
                  <a:lnTo>
                    <a:pt x="289540" y="236995"/>
                  </a:lnTo>
                  <a:lnTo>
                    <a:pt x="289463" y="236648"/>
                  </a:lnTo>
                  <a:lnTo>
                    <a:pt x="289463" y="236338"/>
                  </a:lnTo>
                  <a:lnTo>
                    <a:pt x="289309" y="235956"/>
                  </a:lnTo>
                  <a:lnTo>
                    <a:pt x="289154" y="235451"/>
                  </a:lnTo>
                  <a:lnTo>
                    <a:pt x="288999" y="235142"/>
                  </a:lnTo>
                  <a:lnTo>
                    <a:pt x="288845" y="234795"/>
                  </a:lnTo>
                  <a:lnTo>
                    <a:pt x="288730" y="234333"/>
                  </a:lnTo>
                  <a:lnTo>
                    <a:pt x="288536" y="233945"/>
                  </a:lnTo>
                  <a:lnTo>
                    <a:pt x="288382" y="233562"/>
                  </a:lnTo>
                  <a:lnTo>
                    <a:pt x="288227" y="233179"/>
                  </a:lnTo>
                  <a:lnTo>
                    <a:pt x="288073" y="232906"/>
                  </a:lnTo>
                  <a:lnTo>
                    <a:pt x="287919" y="232638"/>
                  </a:lnTo>
                  <a:lnTo>
                    <a:pt x="287726" y="232292"/>
                  </a:lnTo>
                  <a:lnTo>
                    <a:pt x="287494" y="231940"/>
                  </a:lnTo>
                  <a:lnTo>
                    <a:pt x="287301" y="231636"/>
                  </a:lnTo>
                  <a:lnTo>
                    <a:pt x="287107" y="231326"/>
                  </a:lnTo>
                  <a:lnTo>
                    <a:pt x="286799" y="230980"/>
                  </a:lnTo>
                  <a:lnTo>
                    <a:pt x="286566" y="230707"/>
                  </a:lnTo>
                  <a:lnTo>
                    <a:pt x="286412" y="230439"/>
                  </a:lnTo>
                  <a:lnTo>
                    <a:pt x="286258" y="230051"/>
                  </a:lnTo>
                  <a:lnTo>
                    <a:pt x="286142" y="229704"/>
                  </a:lnTo>
                  <a:lnTo>
                    <a:pt x="286026" y="229395"/>
                  </a:lnTo>
                  <a:lnTo>
                    <a:pt x="285911" y="229048"/>
                  </a:lnTo>
                  <a:lnTo>
                    <a:pt x="285717" y="228629"/>
                  </a:lnTo>
                  <a:lnTo>
                    <a:pt x="285562" y="228277"/>
                  </a:lnTo>
                  <a:lnTo>
                    <a:pt x="285447" y="227973"/>
                  </a:lnTo>
                  <a:lnTo>
                    <a:pt x="285254" y="227584"/>
                  </a:lnTo>
                  <a:lnTo>
                    <a:pt x="285060" y="227085"/>
                  </a:lnTo>
                  <a:lnTo>
                    <a:pt x="284906" y="226812"/>
                  </a:lnTo>
                  <a:lnTo>
                    <a:pt x="284713" y="226502"/>
                  </a:lnTo>
                  <a:lnTo>
                    <a:pt x="284481" y="226084"/>
                  </a:lnTo>
                  <a:lnTo>
                    <a:pt x="284210" y="225579"/>
                  </a:lnTo>
                  <a:lnTo>
                    <a:pt x="283979" y="225196"/>
                  </a:lnTo>
                  <a:lnTo>
                    <a:pt x="283825" y="224807"/>
                  </a:lnTo>
                  <a:lnTo>
                    <a:pt x="283515" y="224382"/>
                  </a:lnTo>
                  <a:lnTo>
                    <a:pt x="283245" y="224000"/>
                  </a:lnTo>
                  <a:lnTo>
                    <a:pt x="283052" y="223690"/>
                  </a:lnTo>
                  <a:lnTo>
                    <a:pt x="282627" y="223265"/>
                  </a:lnTo>
                  <a:lnTo>
                    <a:pt x="282395" y="223034"/>
                  </a:lnTo>
                  <a:lnTo>
                    <a:pt x="282125" y="222651"/>
                  </a:lnTo>
                  <a:lnTo>
                    <a:pt x="282048" y="222262"/>
                  </a:lnTo>
                  <a:lnTo>
                    <a:pt x="281970" y="221916"/>
                  </a:lnTo>
                  <a:lnTo>
                    <a:pt x="281971" y="221605"/>
                  </a:lnTo>
                  <a:lnTo>
                    <a:pt x="281971" y="221065"/>
                  </a:lnTo>
                  <a:lnTo>
                    <a:pt x="282010" y="220682"/>
                  </a:lnTo>
                  <a:lnTo>
                    <a:pt x="282087" y="220293"/>
                  </a:lnTo>
                  <a:lnTo>
                    <a:pt x="282203" y="219947"/>
                  </a:lnTo>
                  <a:lnTo>
                    <a:pt x="282203" y="219601"/>
                  </a:lnTo>
                  <a:lnTo>
                    <a:pt x="282048" y="219254"/>
                  </a:lnTo>
                  <a:lnTo>
                    <a:pt x="281855" y="218908"/>
                  </a:lnTo>
                  <a:lnTo>
                    <a:pt x="281739" y="218598"/>
                  </a:lnTo>
                  <a:lnTo>
                    <a:pt x="281585" y="218289"/>
                  </a:lnTo>
                  <a:lnTo>
                    <a:pt x="281392" y="217942"/>
                  </a:lnTo>
                  <a:lnTo>
                    <a:pt x="281237" y="217675"/>
                  </a:lnTo>
                  <a:lnTo>
                    <a:pt x="280967" y="217249"/>
                  </a:lnTo>
                  <a:lnTo>
                    <a:pt x="280852" y="216903"/>
                  </a:lnTo>
                  <a:lnTo>
                    <a:pt x="280928" y="216594"/>
                  </a:lnTo>
                  <a:lnTo>
                    <a:pt x="281083" y="216247"/>
                  </a:lnTo>
                  <a:lnTo>
                    <a:pt x="281238" y="215937"/>
                  </a:lnTo>
                  <a:lnTo>
                    <a:pt x="281586" y="215664"/>
                  </a:lnTo>
                  <a:lnTo>
                    <a:pt x="281972" y="215628"/>
                  </a:lnTo>
                  <a:lnTo>
                    <a:pt x="282281" y="215627"/>
                  </a:lnTo>
                  <a:lnTo>
                    <a:pt x="282823" y="215585"/>
                  </a:lnTo>
                  <a:lnTo>
                    <a:pt x="283131" y="215548"/>
                  </a:lnTo>
                  <a:lnTo>
                    <a:pt x="283441" y="215469"/>
                  </a:lnTo>
                  <a:lnTo>
                    <a:pt x="283750" y="215396"/>
                  </a:lnTo>
                  <a:lnTo>
                    <a:pt x="283866" y="214929"/>
                  </a:lnTo>
                  <a:lnTo>
                    <a:pt x="283750" y="214583"/>
                  </a:lnTo>
                  <a:lnTo>
                    <a:pt x="283557" y="214273"/>
                  </a:lnTo>
                  <a:lnTo>
                    <a:pt x="283402" y="213969"/>
                  </a:lnTo>
                  <a:lnTo>
                    <a:pt x="283209" y="213695"/>
                  </a:lnTo>
                  <a:lnTo>
                    <a:pt x="283055" y="213428"/>
                  </a:lnTo>
                  <a:lnTo>
                    <a:pt x="283055" y="213118"/>
                  </a:lnTo>
                  <a:lnTo>
                    <a:pt x="283094" y="212693"/>
                  </a:lnTo>
                  <a:lnTo>
                    <a:pt x="283210" y="212383"/>
                  </a:lnTo>
                  <a:lnTo>
                    <a:pt x="283364" y="212116"/>
                  </a:lnTo>
                  <a:lnTo>
                    <a:pt x="283442" y="211727"/>
                  </a:lnTo>
                  <a:lnTo>
                    <a:pt x="283558" y="211302"/>
                  </a:lnTo>
                  <a:lnTo>
                    <a:pt x="283673" y="210877"/>
                  </a:lnTo>
                  <a:lnTo>
                    <a:pt x="283674" y="210604"/>
                  </a:lnTo>
                  <a:lnTo>
                    <a:pt x="283674" y="210378"/>
                  </a:lnTo>
                  <a:lnTo>
                    <a:pt x="283674" y="210032"/>
                  </a:lnTo>
                  <a:lnTo>
                    <a:pt x="283558" y="209607"/>
                  </a:lnTo>
                  <a:lnTo>
                    <a:pt x="283404" y="209218"/>
                  </a:lnTo>
                  <a:lnTo>
                    <a:pt x="283210" y="208799"/>
                  </a:lnTo>
                  <a:lnTo>
                    <a:pt x="283210" y="208447"/>
                  </a:lnTo>
                  <a:lnTo>
                    <a:pt x="283403" y="208143"/>
                  </a:lnTo>
                  <a:lnTo>
                    <a:pt x="283829" y="207906"/>
                  </a:lnTo>
                  <a:lnTo>
                    <a:pt x="284138" y="208064"/>
                  </a:lnTo>
                  <a:lnTo>
                    <a:pt x="284525" y="208252"/>
                  </a:lnTo>
                  <a:lnTo>
                    <a:pt x="284795" y="208410"/>
                  </a:lnTo>
                  <a:lnTo>
                    <a:pt x="285104" y="208525"/>
                  </a:lnTo>
                  <a:lnTo>
                    <a:pt x="285568" y="208641"/>
                  </a:lnTo>
                  <a:lnTo>
                    <a:pt x="285915" y="208525"/>
                  </a:lnTo>
                  <a:lnTo>
                    <a:pt x="286147" y="208216"/>
                  </a:lnTo>
                  <a:lnTo>
                    <a:pt x="286302" y="207942"/>
                  </a:lnTo>
                  <a:lnTo>
                    <a:pt x="286534" y="207480"/>
                  </a:lnTo>
                  <a:lnTo>
                    <a:pt x="286650" y="207134"/>
                  </a:lnTo>
                  <a:lnTo>
                    <a:pt x="286727" y="206824"/>
                  </a:lnTo>
                  <a:lnTo>
                    <a:pt x="286766" y="206478"/>
                  </a:lnTo>
                  <a:lnTo>
                    <a:pt x="286766" y="206132"/>
                  </a:lnTo>
                  <a:lnTo>
                    <a:pt x="286766" y="205786"/>
                  </a:lnTo>
                  <a:lnTo>
                    <a:pt x="286766" y="205433"/>
                  </a:lnTo>
                  <a:lnTo>
                    <a:pt x="286689" y="205087"/>
                  </a:lnTo>
                  <a:lnTo>
                    <a:pt x="286573" y="204741"/>
                  </a:lnTo>
                  <a:lnTo>
                    <a:pt x="286419" y="204279"/>
                  </a:lnTo>
                  <a:lnTo>
                    <a:pt x="286264" y="203969"/>
                  </a:lnTo>
                  <a:lnTo>
                    <a:pt x="286110" y="203623"/>
                  </a:lnTo>
                  <a:lnTo>
                    <a:pt x="285878" y="203276"/>
                  </a:lnTo>
                  <a:lnTo>
                    <a:pt x="285878" y="202930"/>
                  </a:lnTo>
                  <a:lnTo>
                    <a:pt x="285879" y="202426"/>
                  </a:lnTo>
                  <a:lnTo>
                    <a:pt x="285917" y="202079"/>
                  </a:lnTo>
                  <a:lnTo>
                    <a:pt x="285956" y="201770"/>
                  </a:lnTo>
                  <a:lnTo>
                    <a:pt x="286111" y="201229"/>
                  </a:lnTo>
                  <a:lnTo>
                    <a:pt x="286227" y="200925"/>
                  </a:lnTo>
                  <a:lnTo>
                    <a:pt x="286343" y="200537"/>
                  </a:lnTo>
                  <a:lnTo>
                    <a:pt x="286536" y="200190"/>
                  </a:lnTo>
                  <a:lnTo>
                    <a:pt x="286652" y="199765"/>
                  </a:lnTo>
                  <a:lnTo>
                    <a:pt x="286652" y="199419"/>
                  </a:lnTo>
                  <a:lnTo>
                    <a:pt x="286652" y="199109"/>
                  </a:lnTo>
                  <a:lnTo>
                    <a:pt x="286575" y="198683"/>
                  </a:lnTo>
                  <a:lnTo>
                    <a:pt x="286575" y="198373"/>
                  </a:lnTo>
                  <a:lnTo>
                    <a:pt x="286575" y="198027"/>
                  </a:lnTo>
                  <a:lnTo>
                    <a:pt x="286575" y="197644"/>
                  </a:lnTo>
                  <a:lnTo>
                    <a:pt x="286576" y="197140"/>
                  </a:lnTo>
                  <a:lnTo>
                    <a:pt x="286653" y="196794"/>
                  </a:lnTo>
                  <a:lnTo>
                    <a:pt x="286653" y="196448"/>
                  </a:lnTo>
                  <a:lnTo>
                    <a:pt x="286653" y="196101"/>
                  </a:lnTo>
                  <a:lnTo>
                    <a:pt x="286653" y="195713"/>
                  </a:lnTo>
                  <a:lnTo>
                    <a:pt x="286653" y="195287"/>
                  </a:lnTo>
                  <a:lnTo>
                    <a:pt x="286653" y="194978"/>
                  </a:lnTo>
                  <a:lnTo>
                    <a:pt x="286692" y="194631"/>
                  </a:lnTo>
                  <a:lnTo>
                    <a:pt x="286693" y="194285"/>
                  </a:lnTo>
                  <a:lnTo>
                    <a:pt x="286692" y="193902"/>
                  </a:lnTo>
                  <a:lnTo>
                    <a:pt x="286847" y="193477"/>
                  </a:lnTo>
                  <a:lnTo>
                    <a:pt x="286963" y="193088"/>
                  </a:lnTo>
                  <a:lnTo>
                    <a:pt x="287079" y="192663"/>
                  </a:lnTo>
                  <a:lnTo>
                    <a:pt x="287350" y="192049"/>
                  </a:lnTo>
                  <a:lnTo>
                    <a:pt x="287504" y="191624"/>
                  </a:lnTo>
                  <a:lnTo>
                    <a:pt x="287929" y="191120"/>
                  </a:lnTo>
                  <a:lnTo>
                    <a:pt x="288238" y="190773"/>
                  </a:lnTo>
                  <a:lnTo>
                    <a:pt x="288548" y="190463"/>
                  </a:lnTo>
                  <a:lnTo>
                    <a:pt x="288819" y="190153"/>
                  </a:lnTo>
                  <a:lnTo>
                    <a:pt x="289012" y="189844"/>
                  </a:lnTo>
                  <a:lnTo>
                    <a:pt x="289244" y="189461"/>
                  </a:lnTo>
                  <a:lnTo>
                    <a:pt x="289437" y="189188"/>
                  </a:lnTo>
                  <a:lnTo>
                    <a:pt x="289591" y="188762"/>
                  </a:lnTo>
                  <a:lnTo>
                    <a:pt x="289707" y="188380"/>
                  </a:lnTo>
                  <a:lnTo>
                    <a:pt x="289707" y="187954"/>
                  </a:lnTo>
                  <a:lnTo>
                    <a:pt x="289708" y="187529"/>
                  </a:lnTo>
                  <a:lnTo>
                    <a:pt x="289708" y="187146"/>
                  </a:lnTo>
                  <a:lnTo>
                    <a:pt x="289708" y="186758"/>
                  </a:lnTo>
                  <a:lnTo>
                    <a:pt x="289631" y="186259"/>
                  </a:lnTo>
                  <a:lnTo>
                    <a:pt x="289593" y="185949"/>
                  </a:lnTo>
                  <a:lnTo>
                    <a:pt x="289515" y="185639"/>
                  </a:lnTo>
                  <a:lnTo>
                    <a:pt x="289361" y="185330"/>
                  </a:lnTo>
                  <a:lnTo>
                    <a:pt x="289284" y="184947"/>
                  </a:lnTo>
                  <a:lnTo>
                    <a:pt x="289090" y="184674"/>
                  </a:lnTo>
                  <a:lnTo>
                    <a:pt x="288948" y="184127"/>
                  </a:lnTo>
                  <a:lnTo>
                    <a:pt x="288898" y="183829"/>
                  </a:lnTo>
                  <a:lnTo>
                    <a:pt x="288898" y="183519"/>
                  </a:lnTo>
                  <a:lnTo>
                    <a:pt x="288898" y="183209"/>
                  </a:lnTo>
                  <a:lnTo>
                    <a:pt x="288937" y="182899"/>
                  </a:lnTo>
                  <a:lnTo>
                    <a:pt x="288936" y="182517"/>
                  </a:lnTo>
                  <a:lnTo>
                    <a:pt x="289053" y="182055"/>
                  </a:lnTo>
                  <a:lnTo>
                    <a:pt x="289053" y="181587"/>
                  </a:lnTo>
                  <a:lnTo>
                    <a:pt x="289052" y="181241"/>
                  </a:lnTo>
                  <a:lnTo>
                    <a:pt x="289052" y="180895"/>
                  </a:lnTo>
                  <a:lnTo>
                    <a:pt x="288937" y="180469"/>
                  </a:lnTo>
                  <a:lnTo>
                    <a:pt x="288860" y="180123"/>
                  </a:lnTo>
                  <a:lnTo>
                    <a:pt x="288744" y="179777"/>
                  </a:lnTo>
                  <a:lnTo>
                    <a:pt x="288550" y="179315"/>
                  </a:lnTo>
                  <a:lnTo>
                    <a:pt x="288396" y="178890"/>
                  </a:lnTo>
                  <a:lnTo>
                    <a:pt x="288203" y="178543"/>
                  </a:lnTo>
                  <a:lnTo>
                    <a:pt x="288126" y="178234"/>
                  </a:lnTo>
                  <a:lnTo>
                    <a:pt x="287971" y="177845"/>
                  </a:lnTo>
                  <a:lnTo>
                    <a:pt x="287817" y="177499"/>
                  </a:lnTo>
                  <a:lnTo>
                    <a:pt x="287624" y="177116"/>
                  </a:lnTo>
                  <a:lnTo>
                    <a:pt x="287392" y="176727"/>
                  </a:lnTo>
                  <a:lnTo>
                    <a:pt x="287160" y="176344"/>
                  </a:lnTo>
                  <a:lnTo>
                    <a:pt x="287006" y="176035"/>
                  </a:lnTo>
                  <a:lnTo>
                    <a:pt x="286774" y="175652"/>
                  </a:lnTo>
                  <a:lnTo>
                    <a:pt x="286465" y="175263"/>
                  </a:lnTo>
                  <a:lnTo>
                    <a:pt x="286195" y="174917"/>
                  </a:lnTo>
                  <a:lnTo>
                    <a:pt x="285963" y="174570"/>
                  </a:lnTo>
                  <a:lnTo>
                    <a:pt x="285693" y="174181"/>
                  </a:lnTo>
                  <a:lnTo>
                    <a:pt x="285423" y="173762"/>
                  </a:lnTo>
                  <a:lnTo>
                    <a:pt x="285230" y="173416"/>
                  </a:lnTo>
                  <a:lnTo>
                    <a:pt x="284998" y="172991"/>
                  </a:lnTo>
                  <a:lnTo>
                    <a:pt x="284766" y="172486"/>
                  </a:lnTo>
                  <a:lnTo>
                    <a:pt x="284612" y="172219"/>
                  </a:lnTo>
                  <a:lnTo>
                    <a:pt x="284457" y="171831"/>
                  </a:lnTo>
                  <a:lnTo>
                    <a:pt x="284263" y="171369"/>
                  </a:lnTo>
                  <a:lnTo>
                    <a:pt x="284148" y="171059"/>
                  </a:lnTo>
                  <a:lnTo>
                    <a:pt x="284032" y="170633"/>
                  </a:lnTo>
                  <a:lnTo>
                    <a:pt x="283877" y="169941"/>
                  </a:lnTo>
                  <a:lnTo>
                    <a:pt x="283800" y="169558"/>
                  </a:lnTo>
                  <a:lnTo>
                    <a:pt x="283800" y="169054"/>
                  </a:lnTo>
                  <a:lnTo>
                    <a:pt x="283801" y="168513"/>
                  </a:lnTo>
                  <a:lnTo>
                    <a:pt x="283800" y="168204"/>
                  </a:lnTo>
                  <a:lnTo>
                    <a:pt x="283917" y="167705"/>
                  </a:lnTo>
                  <a:lnTo>
                    <a:pt x="283917" y="167244"/>
                  </a:lnTo>
                  <a:lnTo>
                    <a:pt x="284033" y="166818"/>
                  </a:lnTo>
                  <a:lnTo>
                    <a:pt x="284149" y="166508"/>
                  </a:lnTo>
                  <a:lnTo>
                    <a:pt x="284304" y="166235"/>
                  </a:lnTo>
                  <a:lnTo>
                    <a:pt x="284497" y="165889"/>
                  </a:lnTo>
                  <a:lnTo>
                    <a:pt x="284691" y="165542"/>
                  </a:lnTo>
                  <a:lnTo>
                    <a:pt x="284884" y="165196"/>
                  </a:lnTo>
                  <a:lnTo>
                    <a:pt x="285077" y="164886"/>
                  </a:lnTo>
                  <a:lnTo>
                    <a:pt x="285231" y="164540"/>
                  </a:lnTo>
                  <a:lnTo>
                    <a:pt x="285386" y="164151"/>
                  </a:lnTo>
                  <a:lnTo>
                    <a:pt x="285463" y="163841"/>
                  </a:lnTo>
                  <a:lnTo>
                    <a:pt x="285463" y="163537"/>
                  </a:lnTo>
                  <a:lnTo>
                    <a:pt x="285464" y="163033"/>
                  </a:lnTo>
                  <a:lnTo>
                    <a:pt x="285386" y="162651"/>
                  </a:lnTo>
                  <a:lnTo>
                    <a:pt x="285270" y="162183"/>
                  </a:lnTo>
                  <a:lnTo>
                    <a:pt x="285233" y="161837"/>
                  </a:lnTo>
                  <a:lnTo>
                    <a:pt x="285233" y="161490"/>
                  </a:lnTo>
                  <a:lnTo>
                    <a:pt x="285233" y="161144"/>
                  </a:lnTo>
                  <a:lnTo>
                    <a:pt x="285232" y="160834"/>
                  </a:lnTo>
                  <a:lnTo>
                    <a:pt x="285232" y="160409"/>
                  </a:lnTo>
                  <a:lnTo>
                    <a:pt x="285232" y="160026"/>
                  </a:lnTo>
                  <a:lnTo>
                    <a:pt x="285271" y="159679"/>
                  </a:lnTo>
                  <a:lnTo>
                    <a:pt x="285310" y="159255"/>
                  </a:lnTo>
                  <a:lnTo>
                    <a:pt x="285310" y="158908"/>
                  </a:lnTo>
                  <a:lnTo>
                    <a:pt x="285310" y="158404"/>
                  </a:lnTo>
                  <a:lnTo>
                    <a:pt x="285310" y="158094"/>
                  </a:lnTo>
                  <a:lnTo>
                    <a:pt x="285310" y="157747"/>
                  </a:lnTo>
                  <a:lnTo>
                    <a:pt x="285310" y="157250"/>
                  </a:lnTo>
                  <a:lnTo>
                    <a:pt x="285350" y="156897"/>
                  </a:lnTo>
                  <a:lnTo>
                    <a:pt x="285388" y="156593"/>
                  </a:lnTo>
                  <a:lnTo>
                    <a:pt x="285388" y="156283"/>
                  </a:lnTo>
                  <a:lnTo>
                    <a:pt x="285465" y="155858"/>
                  </a:lnTo>
                  <a:lnTo>
                    <a:pt x="285465" y="155433"/>
                  </a:lnTo>
                  <a:lnTo>
                    <a:pt x="285543" y="155044"/>
                  </a:lnTo>
                  <a:lnTo>
                    <a:pt x="285543" y="154625"/>
                  </a:lnTo>
                  <a:lnTo>
                    <a:pt x="285544" y="154273"/>
                  </a:lnTo>
                  <a:lnTo>
                    <a:pt x="285504" y="153811"/>
                  </a:lnTo>
                  <a:lnTo>
                    <a:pt x="285505" y="153386"/>
                  </a:lnTo>
                  <a:lnTo>
                    <a:pt x="285505" y="153003"/>
                  </a:lnTo>
                  <a:lnTo>
                    <a:pt x="285505" y="152693"/>
                  </a:lnTo>
                  <a:lnTo>
                    <a:pt x="285583" y="152152"/>
                  </a:lnTo>
                  <a:lnTo>
                    <a:pt x="285582" y="151575"/>
                  </a:lnTo>
                  <a:lnTo>
                    <a:pt x="285660" y="150998"/>
                  </a:lnTo>
                  <a:lnTo>
                    <a:pt x="285699" y="150688"/>
                  </a:lnTo>
                  <a:lnTo>
                    <a:pt x="285776" y="150342"/>
                  </a:lnTo>
                  <a:lnTo>
                    <a:pt x="285815" y="149990"/>
                  </a:lnTo>
                  <a:lnTo>
                    <a:pt x="285931" y="149643"/>
                  </a:lnTo>
                  <a:lnTo>
                    <a:pt x="285931" y="149333"/>
                  </a:lnTo>
                  <a:lnTo>
                    <a:pt x="285931" y="149030"/>
                  </a:lnTo>
                  <a:lnTo>
                    <a:pt x="285893" y="148683"/>
                  </a:lnTo>
                  <a:lnTo>
                    <a:pt x="285854" y="148331"/>
                  </a:lnTo>
                  <a:lnTo>
                    <a:pt x="285700" y="147948"/>
                  </a:lnTo>
                  <a:lnTo>
                    <a:pt x="285584" y="147559"/>
                  </a:lnTo>
                  <a:lnTo>
                    <a:pt x="285468" y="147176"/>
                  </a:lnTo>
                  <a:lnTo>
                    <a:pt x="285429" y="146830"/>
                  </a:lnTo>
                  <a:lnTo>
                    <a:pt x="285429" y="146405"/>
                  </a:lnTo>
                  <a:lnTo>
                    <a:pt x="285429" y="146059"/>
                  </a:lnTo>
                  <a:lnTo>
                    <a:pt x="285430" y="145597"/>
                  </a:lnTo>
                  <a:lnTo>
                    <a:pt x="285468" y="145208"/>
                  </a:lnTo>
                  <a:lnTo>
                    <a:pt x="285662" y="144704"/>
                  </a:lnTo>
                  <a:lnTo>
                    <a:pt x="285739" y="144321"/>
                  </a:lnTo>
                  <a:lnTo>
                    <a:pt x="285971" y="143817"/>
                  </a:lnTo>
                  <a:lnTo>
                    <a:pt x="286125" y="143434"/>
                  </a:lnTo>
                  <a:lnTo>
                    <a:pt x="286203" y="143124"/>
                  </a:lnTo>
                  <a:lnTo>
                    <a:pt x="286434" y="142662"/>
                  </a:lnTo>
                  <a:lnTo>
                    <a:pt x="286590" y="142316"/>
                  </a:lnTo>
                  <a:lnTo>
                    <a:pt x="286783" y="141927"/>
                  </a:lnTo>
                  <a:lnTo>
                    <a:pt x="287015" y="141617"/>
                  </a:lnTo>
                  <a:lnTo>
                    <a:pt x="287208" y="141192"/>
                  </a:lnTo>
                  <a:lnTo>
                    <a:pt x="287402" y="140882"/>
                  </a:lnTo>
                  <a:lnTo>
                    <a:pt x="287518" y="140579"/>
                  </a:lnTo>
                  <a:lnTo>
                    <a:pt x="287710" y="140226"/>
                  </a:lnTo>
                  <a:lnTo>
                    <a:pt x="287788" y="139765"/>
                  </a:lnTo>
                  <a:lnTo>
                    <a:pt x="287711" y="139455"/>
                  </a:lnTo>
                  <a:lnTo>
                    <a:pt x="287518" y="139188"/>
                  </a:lnTo>
                  <a:lnTo>
                    <a:pt x="287441" y="138878"/>
                  </a:lnTo>
                  <a:lnTo>
                    <a:pt x="287557" y="138531"/>
                  </a:lnTo>
                  <a:lnTo>
                    <a:pt x="287982" y="138142"/>
                  </a:lnTo>
                  <a:lnTo>
                    <a:pt x="287982" y="137838"/>
                  </a:lnTo>
                  <a:lnTo>
                    <a:pt x="288098" y="137487"/>
                  </a:lnTo>
                  <a:lnTo>
                    <a:pt x="288292" y="137182"/>
                  </a:lnTo>
                  <a:lnTo>
                    <a:pt x="288484" y="136909"/>
                  </a:lnTo>
                  <a:lnTo>
                    <a:pt x="288639" y="136599"/>
                  </a:lnTo>
                  <a:lnTo>
                    <a:pt x="288678" y="136289"/>
                  </a:lnTo>
                  <a:lnTo>
                    <a:pt x="288678" y="135986"/>
                  </a:lnTo>
                  <a:lnTo>
                    <a:pt x="288678" y="135561"/>
                  </a:lnTo>
                  <a:lnTo>
                    <a:pt x="288640" y="135099"/>
                  </a:lnTo>
                  <a:lnTo>
                    <a:pt x="288640" y="134789"/>
                  </a:lnTo>
                  <a:lnTo>
                    <a:pt x="288639" y="134479"/>
                  </a:lnTo>
                  <a:lnTo>
                    <a:pt x="288524" y="134090"/>
                  </a:lnTo>
                  <a:lnTo>
                    <a:pt x="288408" y="133744"/>
                  </a:lnTo>
                  <a:lnTo>
                    <a:pt x="288254" y="133325"/>
                  </a:lnTo>
                  <a:lnTo>
                    <a:pt x="288177" y="132784"/>
                  </a:lnTo>
                  <a:lnTo>
                    <a:pt x="288254" y="132474"/>
                  </a:lnTo>
                  <a:lnTo>
                    <a:pt x="288447" y="132049"/>
                  </a:lnTo>
                  <a:lnTo>
                    <a:pt x="288795" y="131703"/>
                  </a:lnTo>
                  <a:lnTo>
                    <a:pt x="289027" y="131472"/>
                  </a:lnTo>
                  <a:lnTo>
                    <a:pt x="289336" y="131235"/>
                  </a:lnTo>
                  <a:lnTo>
                    <a:pt x="289684" y="131046"/>
                  </a:lnTo>
                  <a:lnTo>
                    <a:pt x="289955" y="130810"/>
                  </a:lnTo>
                  <a:lnTo>
                    <a:pt x="290341" y="130621"/>
                  </a:lnTo>
                  <a:lnTo>
                    <a:pt x="290689" y="130621"/>
                  </a:lnTo>
                  <a:lnTo>
                    <a:pt x="291114" y="130809"/>
                  </a:lnTo>
                  <a:lnTo>
                    <a:pt x="291461" y="130967"/>
                  </a:lnTo>
                  <a:lnTo>
                    <a:pt x="292003" y="130925"/>
                  </a:lnTo>
                  <a:lnTo>
                    <a:pt x="292312" y="130694"/>
                  </a:lnTo>
                  <a:lnTo>
                    <a:pt x="292621" y="130500"/>
                  </a:lnTo>
                  <a:lnTo>
                    <a:pt x="292969" y="130500"/>
                  </a:lnTo>
                  <a:lnTo>
                    <a:pt x="293278" y="130536"/>
                  </a:lnTo>
                  <a:lnTo>
                    <a:pt x="293664" y="130694"/>
                  </a:lnTo>
                  <a:lnTo>
                    <a:pt x="293973" y="130767"/>
                  </a:lnTo>
                  <a:lnTo>
                    <a:pt x="294282" y="130846"/>
                  </a:lnTo>
                  <a:lnTo>
                    <a:pt x="294668" y="130961"/>
                  </a:lnTo>
                  <a:lnTo>
                    <a:pt x="295132" y="131040"/>
                  </a:lnTo>
                  <a:lnTo>
                    <a:pt x="295480" y="130998"/>
                  </a:lnTo>
                  <a:lnTo>
                    <a:pt x="295828" y="130804"/>
                  </a:lnTo>
                  <a:lnTo>
                    <a:pt x="296214" y="130573"/>
                  </a:lnTo>
                  <a:lnTo>
                    <a:pt x="296447" y="130342"/>
                  </a:lnTo>
                  <a:lnTo>
                    <a:pt x="296872" y="130190"/>
                  </a:lnTo>
                  <a:lnTo>
                    <a:pt x="297258" y="130074"/>
                  </a:lnTo>
                  <a:lnTo>
                    <a:pt x="297605" y="130068"/>
                  </a:lnTo>
                  <a:lnTo>
                    <a:pt x="297915" y="129995"/>
                  </a:lnTo>
                  <a:lnTo>
                    <a:pt x="298456" y="129686"/>
                  </a:lnTo>
                  <a:lnTo>
                    <a:pt x="298765" y="129607"/>
                  </a:lnTo>
                  <a:lnTo>
                    <a:pt x="299074" y="129570"/>
                  </a:lnTo>
                  <a:lnTo>
                    <a:pt x="299383" y="129527"/>
                  </a:lnTo>
                  <a:lnTo>
                    <a:pt x="299692" y="129297"/>
                  </a:lnTo>
                  <a:lnTo>
                    <a:pt x="299963" y="129102"/>
                  </a:lnTo>
                  <a:lnTo>
                    <a:pt x="300311" y="128835"/>
                  </a:lnTo>
                  <a:lnTo>
                    <a:pt x="300697" y="128640"/>
                  </a:lnTo>
                  <a:lnTo>
                    <a:pt x="301007" y="128489"/>
                  </a:lnTo>
                  <a:lnTo>
                    <a:pt x="301432" y="128410"/>
                  </a:lnTo>
                  <a:lnTo>
                    <a:pt x="301779" y="128252"/>
                  </a:lnTo>
                  <a:lnTo>
                    <a:pt x="302127" y="128021"/>
                  </a:lnTo>
                  <a:lnTo>
                    <a:pt x="302359" y="127754"/>
                  </a:lnTo>
                  <a:lnTo>
                    <a:pt x="302669" y="127444"/>
                  </a:lnTo>
                  <a:lnTo>
                    <a:pt x="303093" y="126861"/>
                  </a:lnTo>
                  <a:lnTo>
                    <a:pt x="303171" y="126515"/>
                  </a:lnTo>
                  <a:lnTo>
                    <a:pt x="303248" y="126205"/>
                  </a:lnTo>
                  <a:lnTo>
                    <a:pt x="303364" y="125822"/>
                  </a:lnTo>
                  <a:lnTo>
                    <a:pt x="303442" y="125396"/>
                  </a:lnTo>
                  <a:lnTo>
                    <a:pt x="303558" y="124935"/>
                  </a:lnTo>
                  <a:lnTo>
                    <a:pt x="303674" y="124546"/>
                  </a:lnTo>
                  <a:lnTo>
                    <a:pt x="303790" y="124200"/>
                  </a:lnTo>
                  <a:lnTo>
                    <a:pt x="304022" y="123853"/>
                  </a:lnTo>
                  <a:lnTo>
                    <a:pt x="304254" y="123276"/>
                  </a:lnTo>
                  <a:lnTo>
                    <a:pt x="304486" y="122966"/>
                  </a:lnTo>
                  <a:lnTo>
                    <a:pt x="304795" y="122541"/>
                  </a:lnTo>
                  <a:lnTo>
                    <a:pt x="305065" y="122231"/>
                  </a:lnTo>
                  <a:lnTo>
                    <a:pt x="305297" y="121963"/>
                  </a:lnTo>
                  <a:lnTo>
                    <a:pt x="305569" y="121654"/>
                  </a:lnTo>
                  <a:lnTo>
                    <a:pt x="305954" y="121265"/>
                  </a:lnTo>
                  <a:lnTo>
                    <a:pt x="306342" y="120883"/>
                  </a:lnTo>
                  <a:lnTo>
                    <a:pt x="306573" y="120609"/>
                  </a:lnTo>
                  <a:lnTo>
                    <a:pt x="306960" y="120263"/>
                  </a:lnTo>
                  <a:lnTo>
                    <a:pt x="307191" y="119989"/>
                  </a:lnTo>
                  <a:lnTo>
                    <a:pt x="307423" y="119722"/>
                  </a:lnTo>
                  <a:lnTo>
                    <a:pt x="307733" y="119297"/>
                  </a:lnTo>
                  <a:lnTo>
                    <a:pt x="308081" y="118987"/>
                  </a:lnTo>
                  <a:lnTo>
                    <a:pt x="308390" y="118720"/>
                  </a:lnTo>
                  <a:lnTo>
                    <a:pt x="308583" y="118446"/>
                  </a:lnTo>
                  <a:lnTo>
                    <a:pt x="308970" y="118179"/>
                  </a:lnTo>
                  <a:lnTo>
                    <a:pt x="309240" y="117942"/>
                  </a:lnTo>
                  <a:lnTo>
                    <a:pt x="309549" y="117711"/>
                  </a:lnTo>
                  <a:lnTo>
                    <a:pt x="309897" y="117444"/>
                  </a:lnTo>
                  <a:lnTo>
                    <a:pt x="310438" y="117328"/>
                  </a:lnTo>
                  <a:lnTo>
                    <a:pt x="310747" y="117328"/>
                  </a:lnTo>
                  <a:lnTo>
                    <a:pt x="311095" y="117365"/>
                  </a:lnTo>
                  <a:lnTo>
                    <a:pt x="311597" y="117365"/>
                  </a:lnTo>
                  <a:lnTo>
                    <a:pt x="312061" y="117364"/>
                  </a:lnTo>
                  <a:lnTo>
                    <a:pt x="312525" y="116976"/>
                  </a:lnTo>
                  <a:lnTo>
                    <a:pt x="312680" y="116630"/>
                  </a:lnTo>
                  <a:lnTo>
                    <a:pt x="312834" y="116204"/>
                  </a:lnTo>
                  <a:lnTo>
                    <a:pt x="312950" y="115858"/>
                  </a:lnTo>
                  <a:lnTo>
                    <a:pt x="313105" y="115433"/>
                  </a:lnTo>
                  <a:lnTo>
                    <a:pt x="313298" y="115086"/>
                  </a:lnTo>
                  <a:lnTo>
                    <a:pt x="313685" y="114661"/>
                  </a:lnTo>
                  <a:lnTo>
                    <a:pt x="313994" y="114582"/>
                  </a:lnTo>
                  <a:lnTo>
                    <a:pt x="314457" y="114546"/>
                  </a:lnTo>
                  <a:lnTo>
                    <a:pt x="314959" y="114388"/>
                  </a:lnTo>
                  <a:lnTo>
                    <a:pt x="315230" y="114194"/>
                  </a:lnTo>
                  <a:lnTo>
                    <a:pt x="315694" y="113768"/>
                  </a:lnTo>
                  <a:lnTo>
                    <a:pt x="315887" y="113465"/>
                  </a:lnTo>
                  <a:lnTo>
                    <a:pt x="316197" y="113076"/>
                  </a:lnTo>
                  <a:lnTo>
                    <a:pt x="316274" y="112693"/>
                  </a:lnTo>
                  <a:lnTo>
                    <a:pt x="316275" y="112383"/>
                  </a:lnTo>
                  <a:lnTo>
                    <a:pt x="316275" y="112037"/>
                  </a:lnTo>
                  <a:lnTo>
                    <a:pt x="316313" y="111611"/>
                  </a:lnTo>
                  <a:lnTo>
                    <a:pt x="316314" y="111301"/>
                  </a:lnTo>
                  <a:lnTo>
                    <a:pt x="316429" y="110913"/>
                  </a:lnTo>
                  <a:lnTo>
                    <a:pt x="316429" y="110566"/>
                  </a:lnTo>
                  <a:lnTo>
                    <a:pt x="317322" y="109467"/>
                  </a:lnTo>
                  <a:close/>
                </a:path>
              </a:pathLst>
            </a:custGeom>
            <a:solidFill>
              <a:srgbClr val="FF9900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" name="object 28">
              <a:extLst>
                <a:ext uri="{FF2B5EF4-FFF2-40B4-BE49-F238E27FC236}">
                  <a16:creationId xmlns:a16="http://schemas.microsoft.com/office/drawing/2014/main" id="{7D66AA36-AA4B-4107-AA0A-EDE3C6BE842D}"/>
                </a:ext>
              </a:extLst>
            </p:cNvPr>
            <p:cNvSpPr/>
            <p:nvPr/>
          </p:nvSpPr>
          <p:spPr>
            <a:xfrm>
              <a:off x="2874453" y="3498695"/>
              <a:ext cx="1194816" cy="1150572"/>
            </a:xfrm>
            <a:custGeom>
              <a:avLst/>
              <a:gdLst/>
              <a:ahLst/>
              <a:cxnLst/>
              <a:rect l="l" t="t" r="r" b="b"/>
              <a:pathLst>
                <a:path w="1194816" h="1150572">
                  <a:moveTo>
                    <a:pt x="404897" y="77469"/>
                  </a:moveTo>
                  <a:lnTo>
                    <a:pt x="413871" y="89092"/>
                  </a:lnTo>
                  <a:lnTo>
                    <a:pt x="424935" y="98265"/>
                  </a:lnTo>
                  <a:lnTo>
                    <a:pt x="451235" y="123423"/>
                  </a:lnTo>
                  <a:lnTo>
                    <a:pt x="457936" y="130948"/>
                  </a:lnTo>
                  <a:lnTo>
                    <a:pt x="464200" y="135000"/>
                  </a:lnTo>
                  <a:lnTo>
                    <a:pt x="470923" y="139596"/>
                  </a:lnTo>
                  <a:lnTo>
                    <a:pt x="476137" y="140407"/>
                  </a:lnTo>
                  <a:lnTo>
                    <a:pt x="481346" y="141911"/>
                  </a:lnTo>
                  <a:lnTo>
                    <a:pt x="485318" y="144638"/>
                  </a:lnTo>
                  <a:lnTo>
                    <a:pt x="487282" y="149044"/>
                  </a:lnTo>
                  <a:lnTo>
                    <a:pt x="488307" y="155513"/>
                  </a:lnTo>
                  <a:lnTo>
                    <a:pt x="490365" y="160544"/>
                  </a:lnTo>
                  <a:lnTo>
                    <a:pt x="505666" y="175450"/>
                  </a:lnTo>
                  <a:lnTo>
                    <a:pt x="508795" y="177938"/>
                  </a:lnTo>
                  <a:lnTo>
                    <a:pt x="510618" y="180571"/>
                  </a:lnTo>
                  <a:lnTo>
                    <a:pt x="514885" y="184919"/>
                  </a:lnTo>
                  <a:lnTo>
                    <a:pt x="521600" y="190514"/>
                  </a:lnTo>
                  <a:lnTo>
                    <a:pt x="524721" y="194083"/>
                  </a:lnTo>
                  <a:lnTo>
                    <a:pt x="530754" y="198366"/>
                  </a:lnTo>
                  <a:lnTo>
                    <a:pt x="536798" y="201261"/>
                  </a:lnTo>
                  <a:lnTo>
                    <a:pt x="566202" y="221902"/>
                  </a:lnTo>
                  <a:lnTo>
                    <a:pt x="574255" y="223041"/>
                  </a:lnTo>
                  <a:lnTo>
                    <a:pt x="583960" y="218573"/>
                  </a:lnTo>
                  <a:lnTo>
                    <a:pt x="598710" y="206753"/>
                  </a:lnTo>
                  <a:lnTo>
                    <a:pt x="609046" y="200134"/>
                  </a:lnTo>
                  <a:lnTo>
                    <a:pt x="622779" y="190845"/>
                  </a:lnTo>
                  <a:lnTo>
                    <a:pt x="642242" y="185374"/>
                  </a:lnTo>
                  <a:lnTo>
                    <a:pt x="650580" y="178971"/>
                  </a:lnTo>
                  <a:lnTo>
                    <a:pt x="659735" y="165951"/>
                  </a:lnTo>
                  <a:lnTo>
                    <a:pt x="666522" y="151063"/>
                  </a:lnTo>
                  <a:lnTo>
                    <a:pt x="669507" y="141923"/>
                  </a:lnTo>
                  <a:lnTo>
                    <a:pt x="674706" y="134414"/>
                  </a:lnTo>
                  <a:lnTo>
                    <a:pt x="684765" y="123712"/>
                  </a:lnTo>
                  <a:lnTo>
                    <a:pt x="693626" y="119238"/>
                  </a:lnTo>
                  <a:lnTo>
                    <a:pt x="705098" y="114706"/>
                  </a:lnTo>
                  <a:lnTo>
                    <a:pt x="725222" y="113323"/>
                  </a:lnTo>
                  <a:lnTo>
                    <a:pt x="743817" y="111006"/>
                  </a:lnTo>
                  <a:lnTo>
                    <a:pt x="755095" y="111862"/>
                  </a:lnTo>
                  <a:lnTo>
                    <a:pt x="768267" y="109405"/>
                  </a:lnTo>
                  <a:lnTo>
                    <a:pt x="781712" y="105717"/>
                  </a:lnTo>
                  <a:lnTo>
                    <a:pt x="792763" y="98168"/>
                  </a:lnTo>
                  <a:lnTo>
                    <a:pt x="802340" y="86749"/>
                  </a:lnTo>
                  <a:lnTo>
                    <a:pt x="811733" y="82330"/>
                  </a:lnTo>
                  <a:lnTo>
                    <a:pt x="821863" y="83065"/>
                  </a:lnTo>
                  <a:lnTo>
                    <a:pt x="837150" y="84721"/>
                  </a:lnTo>
                  <a:lnTo>
                    <a:pt x="847235" y="85769"/>
                  </a:lnTo>
                  <a:lnTo>
                    <a:pt x="853120" y="87136"/>
                  </a:lnTo>
                  <a:lnTo>
                    <a:pt x="860828" y="88047"/>
                  </a:lnTo>
                  <a:lnTo>
                    <a:pt x="869410" y="90346"/>
                  </a:lnTo>
                  <a:lnTo>
                    <a:pt x="874177" y="89228"/>
                  </a:lnTo>
                  <a:lnTo>
                    <a:pt x="881690" y="82467"/>
                  </a:lnTo>
                  <a:lnTo>
                    <a:pt x="898045" y="53660"/>
                  </a:lnTo>
                  <a:lnTo>
                    <a:pt x="904573" y="43866"/>
                  </a:lnTo>
                  <a:lnTo>
                    <a:pt x="921914" y="18754"/>
                  </a:lnTo>
                  <a:lnTo>
                    <a:pt x="940438" y="4346"/>
                  </a:lnTo>
                  <a:lnTo>
                    <a:pt x="964451" y="0"/>
                  </a:lnTo>
                  <a:lnTo>
                    <a:pt x="991437" y="6403"/>
                  </a:lnTo>
                  <a:lnTo>
                    <a:pt x="1001958" y="14407"/>
                  </a:lnTo>
                  <a:lnTo>
                    <a:pt x="1007217" y="20810"/>
                  </a:lnTo>
                  <a:lnTo>
                    <a:pt x="1011105" y="26072"/>
                  </a:lnTo>
                  <a:lnTo>
                    <a:pt x="1022083" y="35677"/>
                  </a:lnTo>
                  <a:lnTo>
                    <a:pt x="1029630" y="42539"/>
                  </a:lnTo>
                  <a:lnTo>
                    <a:pt x="1036491" y="53745"/>
                  </a:lnTo>
                  <a:lnTo>
                    <a:pt x="1041751" y="72269"/>
                  </a:lnTo>
                  <a:lnTo>
                    <a:pt x="1043809" y="85990"/>
                  </a:lnTo>
                  <a:lnTo>
                    <a:pt x="1041751" y="93539"/>
                  </a:lnTo>
                  <a:lnTo>
                    <a:pt x="1043351" y="100398"/>
                  </a:lnTo>
                  <a:lnTo>
                    <a:pt x="1059817" y="114119"/>
                  </a:lnTo>
                  <a:lnTo>
                    <a:pt x="1085202" y="127840"/>
                  </a:lnTo>
                  <a:lnTo>
                    <a:pt x="1111274" y="138132"/>
                  </a:lnTo>
                  <a:lnTo>
                    <a:pt x="1138718" y="148654"/>
                  </a:lnTo>
                  <a:lnTo>
                    <a:pt x="1170049" y="156659"/>
                  </a:lnTo>
                  <a:lnTo>
                    <a:pt x="1194816" y="164815"/>
                  </a:lnTo>
                  <a:lnTo>
                    <a:pt x="1194537" y="165219"/>
                  </a:lnTo>
                  <a:lnTo>
                    <a:pt x="1191601" y="172874"/>
                  </a:lnTo>
                  <a:lnTo>
                    <a:pt x="1188040" y="181866"/>
                  </a:lnTo>
                  <a:lnTo>
                    <a:pt x="1182878" y="187026"/>
                  </a:lnTo>
                  <a:lnTo>
                    <a:pt x="1173415" y="193907"/>
                  </a:lnTo>
                  <a:lnTo>
                    <a:pt x="1166532" y="200794"/>
                  </a:lnTo>
                  <a:lnTo>
                    <a:pt x="1158789" y="212838"/>
                  </a:lnTo>
                  <a:lnTo>
                    <a:pt x="1156208" y="217998"/>
                  </a:lnTo>
                  <a:lnTo>
                    <a:pt x="1150186" y="230043"/>
                  </a:lnTo>
                  <a:lnTo>
                    <a:pt x="1150152" y="239904"/>
                  </a:lnTo>
                  <a:lnTo>
                    <a:pt x="1152211" y="249509"/>
                  </a:lnTo>
                  <a:lnTo>
                    <a:pt x="1157699" y="265059"/>
                  </a:lnTo>
                  <a:lnTo>
                    <a:pt x="1163874" y="277866"/>
                  </a:lnTo>
                  <a:lnTo>
                    <a:pt x="1168677" y="287471"/>
                  </a:lnTo>
                  <a:lnTo>
                    <a:pt x="1170735" y="301651"/>
                  </a:lnTo>
                  <a:lnTo>
                    <a:pt x="1167076" y="311256"/>
                  </a:lnTo>
                  <a:lnTo>
                    <a:pt x="1155641" y="314916"/>
                  </a:lnTo>
                  <a:lnTo>
                    <a:pt x="1136202" y="314916"/>
                  </a:lnTo>
                  <a:lnTo>
                    <a:pt x="1129570" y="314916"/>
                  </a:lnTo>
                  <a:lnTo>
                    <a:pt x="1121565" y="313084"/>
                  </a:lnTo>
                  <a:lnTo>
                    <a:pt x="1111960" y="306225"/>
                  </a:lnTo>
                  <a:lnTo>
                    <a:pt x="1098567" y="303170"/>
                  </a:lnTo>
                  <a:lnTo>
                    <a:pt x="1093404" y="307474"/>
                  </a:lnTo>
                  <a:lnTo>
                    <a:pt x="1088238" y="320554"/>
                  </a:lnTo>
                  <a:lnTo>
                    <a:pt x="1087766" y="320967"/>
                  </a:lnTo>
                  <a:lnTo>
                    <a:pt x="1086939" y="321684"/>
                  </a:lnTo>
                  <a:lnTo>
                    <a:pt x="1086540" y="322255"/>
                  </a:lnTo>
                  <a:lnTo>
                    <a:pt x="1085796" y="322777"/>
                  </a:lnTo>
                  <a:lnTo>
                    <a:pt x="1085320" y="323306"/>
                  </a:lnTo>
                  <a:lnTo>
                    <a:pt x="1085044" y="323567"/>
                  </a:lnTo>
                  <a:lnTo>
                    <a:pt x="1084804" y="323950"/>
                  </a:lnTo>
                  <a:lnTo>
                    <a:pt x="1084327" y="324558"/>
                  </a:lnTo>
                  <a:lnTo>
                    <a:pt x="1084051" y="325305"/>
                  </a:lnTo>
                  <a:lnTo>
                    <a:pt x="1074169" y="325132"/>
                  </a:lnTo>
                  <a:lnTo>
                    <a:pt x="1067034" y="323279"/>
                  </a:lnTo>
                  <a:lnTo>
                    <a:pt x="1060843" y="322091"/>
                  </a:lnTo>
                  <a:lnTo>
                    <a:pt x="1056587" y="321301"/>
                  </a:lnTo>
                  <a:lnTo>
                    <a:pt x="1043580" y="316058"/>
                  </a:lnTo>
                  <a:lnTo>
                    <a:pt x="1025513" y="313771"/>
                  </a:lnTo>
                  <a:lnTo>
                    <a:pt x="1007446" y="313771"/>
                  </a:lnTo>
                  <a:lnTo>
                    <a:pt x="997155" y="315144"/>
                  </a:lnTo>
                  <a:lnTo>
                    <a:pt x="989379" y="321775"/>
                  </a:lnTo>
                  <a:lnTo>
                    <a:pt x="986406" y="325436"/>
                  </a:lnTo>
                  <a:lnTo>
                    <a:pt x="985263" y="330010"/>
                  </a:lnTo>
                  <a:lnTo>
                    <a:pt x="986406" y="338470"/>
                  </a:lnTo>
                  <a:lnTo>
                    <a:pt x="989379" y="341672"/>
                  </a:lnTo>
                  <a:lnTo>
                    <a:pt x="992581" y="349449"/>
                  </a:lnTo>
                  <a:lnTo>
                    <a:pt x="994410" y="361569"/>
                  </a:lnTo>
                  <a:lnTo>
                    <a:pt x="997612" y="375521"/>
                  </a:lnTo>
                  <a:lnTo>
                    <a:pt x="998985" y="389242"/>
                  </a:lnTo>
                  <a:lnTo>
                    <a:pt x="993039" y="408222"/>
                  </a:lnTo>
                  <a:lnTo>
                    <a:pt x="986177" y="419427"/>
                  </a:lnTo>
                  <a:lnTo>
                    <a:pt x="978173" y="429719"/>
                  </a:lnTo>
                  <a:lnTo>
                    <a:pt x="970855" y="437955"/>
                  </a:lnTo>
                  <a:lnTo>
                    <a:pt x="958734" y="443444"/>
                  </a:lnTo>
                  <a:lnTo>
                    <a:pt x="944326" y="450989"/>
                  </a:lnTo>
                  <a:lnTo>
                    <a:pt x="934721" y="456934"/>
                  </a:lnTo>
                  <a:lnTo>
                    <a:pt x="913224" y="465856"/>
                  </a:lnTo>
                  <a:lnTo>
                    <a:pt x="904533" y="466312"/>
                  </a:lnTo>
                  <a:lnTo>
                    <a:pt x="899044" y="466311"/>
                  </a:lnTo>
                  <a:lnTo>
                    <a:pt x="894242" y="464483"/>
                  </a:lnTo>
                  <a:lnTo>
                    <a:pt x="887381" y="462423"/>
                  </a:lnTo>
                  <a:lnTo>
                    <a:pt x="881663" y="464483"/>
                  </a:lnTo>
                  <a:lnTo>
                    <a:pt x="874803" y="469972"/>
                  </a:lnTo>
                  <a:lnTo>
                    <a:pt x="860875" y="486290"/>
                  </a:lnTo>
                  <a:lnTo>
                    <a:pt x="858676" y="492888"/>
                  </a:lnTo>
                  <a:lnTo>
                    <a:pt x="857942" y="497286"/>
                  </a:lnTo>
                  <a:lnTo>
                    <a:pt x="857209" y="506084"/>
                  </a:lnTo>
                  <a:lnTo>
                    <a:pt x="856476" y="509747"/>
                  </a:lnTo>
                  <a:lnTo>
                    <a:pt x="856476" y="514881"/>
                  </a:lnTo>
                  <a:lnTo>
                    <a:pt x="852078" y="527342"/>
                  </a:lnTo>
                  <a:lnTo>
                    <a:pt x="847679" y="534674"/>
                  </a:lnTo>
                  <a:lnTo>
                    <a:pt x="845480" y="542005"/>
                  </a:lnTo>
                  <a:lnTo>
                    <a:pt x="844014" y="547870"/>
                  </a:lnTo>
                  <a:lnTo>
                    <a:pt x="842548" y="553001"/>
                  </a:lnTo>
                  <a:lnTo>
                    <a:pt x="841082" y="558864"/>
                  </a:lnTo>
                  <a:lnTo>
                    <a:pt x="839146" y="564267"/>
                  </a:lnTo>
                  <a:lnTo>
                    <a:pt x="808655" y="561610"/>
                  </a:lnTo>
                  <a:lnTo>
                    <a:pt x="805458" y="560249"/>
                  </a:lnTo>
                  <a:lnTo>
                    <a:pt x="800915" y="562478"/>
                  </a:lnTo>
                  <a:lnTo>
                    <a:pt x="798136" y="569276"/>
                  </a:lnTo>
                  <a:lnTo>
                    <a:pt x="793432" y="576458"/>
                  </a:lnTo>
                  <a:lnTo>
                    <a:pt x="795631" y="583791"/>
                  </a:lnTo>
                  <a:lnTo>
                    <a:pt x="797097" y="593320"/>
                  </a:lnTo>
                  <a:lnTo>
                    <a:pt x="797097" y="600650"/>
                  </a:lnTo>
                  <a:lnTo>
                    <a:pt x="793432" y="610914"/>
                  </a:lnTo>
                  <a:lnTo>
                    <a:pt x="792699" y="621179"/>
                  </a:lnTo>
                  <a:lnTo>
                    <a:pt x="790500" y="627774"/>
                  </a:lnTo>
                  <a:lnTo>
                    <a:pt x="786834" y="636571"/>
                  </a:lnTo>
                  <a:lnTo>
                    <a:pt x="787825" y="652142"/>
                  </a:lnTo>
                  <a:lnTo>
                    <a:pt x="787276" y="658949"/>
                  </a:lnTo>
                  <a:lnTo>
                    <a:pt x="787513" y="663876"/>
                  </a:lnTo>
                  <a:lnTo>
                    <a:pt x="787686" y="669196"/>
                  </a:lnTo>
                  <a:lnTo>
                    <a:pt x="788086" y="674426"/>
                  </a:lnTo>
                  <a:lnTo>
                    <a:pt x="788417" y="679891"/>
                  </a:lnTo>
                  <a:lnTo>
                    <a:pt x="789898" y="685244"/>
                  </a:lnTo>
                  <a:lnTo>
                    <a:pt x="791842" y="690657"/>
                  </a:lnTo>
                  <a:lnTo>
                    <a:pt x="793395" y="695854"/>
                  </a:lnTo>
                  <a:lnTo>
                    <a:pt x="792774" y="700423"/>
                  </a:lnTo>
                  <a:lnTo>
                    <a:pt x="790538" y="707361"/>
                  </a:lnTo>
                  <a:lnTo>
                    <a:pt x="788393" y="712367"/>
                  </a:lnTo>
                  <a:lnTo>
                    <a:pt x="787807" y="718017"/>
                  </a:lnTo>
                  <a:lnTo>
                    <a:pt x="786446" y="723461"/>
                  </a:lnTo>
                  <a:lnTo>
                    <a:pt x="785859" y="729108"/>
                  </a:lnTo>
                  <a:lnTo>
                    <a:pt x="784700" y="738403"/>
                  </a:lnTo>
                  <a:lnTo>
                    <a:pt x="776742" y="756510"/>
                  </a:lnTo>
                  <a:lnTo>
                    <a:pt x="775886" y="760508"/>
                  </a:lnTo>
                  <a:lnTo>
                    <a:pt x="774457" y="765651"/>
                  </a:lnTo>
                  <a:lnTo>
                    <a:pt x="774172" y="771362"/>
                  </a:lnTo>
                  <a:lnTo>
                    <a:pt x="773029" y="774220"/>
                  </a:lnTo>
                  <a:lnTo>
                    <a:pt x="772172" y="777932"/>
                  </a:lnTo>
                  <a:lnTo>
                    <a:pt x="772458" y="781359"/>
                  </a:lnTo>
                  <a:lnTo>
                    <a:pt x="775007" y="784367"/>
                  </a:lnTo>
                  <a:lnTo>
                    <a:pt x="783565" y="788807"/>
                  </a:lnTo>
                  <a:lnTo>
                    <a:pt x="786096" y="793355"/>
                  </a:lnTo>
                  <a:lnTo>
                    <a:pt x="785634" y="798076"/>
                  </a:lnTo>
                  <a:lnTo>
                    <a:pt x="784882" y="805733"/>
                  </a:lnTo>
                  <a:lnTo>
                    <a:pt x="785265" y="810426"/>
                  </a:lnTo>
                  <a:lnTo>
                    <a:pt x="787403" y="814679"/>
                  </a:lnTo>
                  <a:lnTo>
                    <a:pt x="789731" y="817690"/>
                  </a:lnTo>
                  <a:lnTo>
                    <a:pt x="793350" y="820196"/>
                  </a:lnTo>
                  <a:lnTo>
                    <a:pt x="800843" y="821189"/>
                  </a:lnTo>
                  <a:lnTo>
                    <a:pt x="806347" y="822553"/>
                  </a:lnTo>
                  <a:lnTo>
                    <a:pt x="813798" y="824628"/>
                  </a:lnTo>
                  <a:lnTo>
                    <a:pt x="817655" y="827359"/>
                  </a:lnTo>
                  <a:lnTo>
                    <a:pt x="821995" y="831803"/>
                  </a:lnTo>
                  <a:lnTo>
                    <a:pt x="823482" y="838662"/>
                  </a:lnTo>
                  <a:lnTo>
                    <a:pt x="823347" y="843990"/>
                  </a:lnTo>
                  <a:lnTo>
                    <a:pt x="824731" y="848729"/>
                  </a:lnTo>
                  <a:lnTo>
                    <a:pt x="825745" y="851548"/>
                  </a:lnTo>
                  <a:lnTo>
                    <a:pt x="828349" y="858331"/>
                  </a:lnTo>
                  <a:lnTo>
                    <a:pt x="830021" y="862441"/>
                  </a:lnTo>
                  <a:lnTo>
                    <a:pt x="831678" y="868483"/>
                  </a:lnTo>
                  <a:lnTo>
                    <a:pt x="833492" y="874594"/>
                  </a:lnTo>
                  <a:lnTo>
                    <a:pt x="834878" y="879409"/>
                  </a:lnTo>
                  <a:lnTo>
                    <a:pt x="836554" y="883674"/>
                  </a:lnTo>
                  <a:lnTo>
                    <a:pt x="837265" y="888975"/>
                  </a:lnTo>
                  <a:lnTo>
                    <a:pt x="839069" y="892462"/>
                  </a:lnTo>
                  <a:lnTo>
                    <a:pt x="839564" y="895840"/>
                  </a:lnTo>
                  <a:lnTo>
                    <a:pt x="839469" y="902401"/>
                  </a:lnTo>
                  <a:lnTo>
                    <a:pt x="837562" y="907630"/>
                  </a:lnTo>
                  <a:lnTo>
                    <a:pt x="833048" y="913097"/>
                  </a:lnTo>
                  <a:lnTo>
                    <a:pt x="827596" y="915743"/>
                  </a:lnTo>
                  <a:lnTo>
                    <a:pt x="823722" y="917256"/>
                  </a:lnTo>
                  <a:lnTo>
                    <a:pt x="819542" y="921168"/>
                  </a:lnTo>
                  <a:lnTo>
                    <a:pt x="816271" y="922277"/>
                  </a:lnTo>
                  <a:lnTo>
                    <a:pt x="813218" y="922991"/>
                  </a:lnTo>
                  <a:lnTo>
                    <a:pt x="811067" y="923061"/>
                  </a:lnTo>
                  <a:lnTo>
                    <a:pt x="808093" y="923851"/>
                  </a:lnTo>
                  <a:lnTo>
                    <a:pt x="805782" y="926086"/>
                  </a:lnTo>
                  <a:lnTo>
                    <a:pt x="803177" y="928793"/>
                  </a:lnTo>
                  <a:lnTo>
                    <a:pt x="800221" y="932511"/>
                  </a:lnTo>
                  <a:lnTo>
                    <a:pt x="797556" y="938076"/>
                  </a:lnTo>
                  <a:lnTo>
                    <a:pt x="794725" y="943258"/>
                  </a:lnTo>
                  <a:lnTo>
                    <a:pt x="794111" y="948058"/>
                  </a:lnTo>
                  <a:lnTo>
                    <a:pt x="792442" y="953513"/>
                  </a:lnTo>
                  <a:lnTo>
                    <a:pt x="791894" y="960318"/>
                  </a:lnTo>
                  <a:lnTo>
                    <a:pt x="790820" y="965136"/>
                  </a:lnTo>
                  <a:lnTo>
                    <a:pt x="790360" y="969933"/>
                  </a:lnTo>
                  <a:lnTo>
                    <a:pt x="790850" y="977936"/>
                  </a:lnTo>
                  <a:lnTo>
                    <a:pt x="790680" y="982186"/>
                  </a:lnTo>
                  <a:lnTo>
                    <a:pt x="791500" y="988483"/>
                  </a:lnTo>
                  <a:lnTo>
                    <a:pt x="791115" y="995595"/>
                  </a:lnTo>
                  <a:lnTo>
                    <a:pt x="790950" y="1002387"/>
                  </a:lnTo>
                  <a:lnTo>
                    <a:pt x="791785" y="1009146"/>
                  </a:lnTo>
                  <a:lnTo>
                    <a:pt x="792458" y="1015683"/>
                  </a:lnTo>
                  <a:lnTo>
                    <a:pt x="797275" y="1025246"/>
                  </a:lnTo>
                  <a:lnTo>
                    <a:pt x="808709" y="1037366"/>
                  </a:lnTo>
                  <a:lnTo>
                    <a:pt x="818085" y="1047658"/>
                  </a:lnTo>
                  <a:lnTo>
                    <a:pt x="823346" y="1058636"/>
                  </a:lnTo>
                  <a:lnTo>
                    <a:pt x="824947" y="1065495"/>
                  </a:lnTo>
                  <a:lnTo>
                    <a:pt x="826055" y="1073329"/>
                  </a:lnTo>
                  <a:lnTo>
                    <a:pt x="825267" y="1074220"/>
                  </a:lnTo>
                  <a:lnTo>
                    <a:pt x="820554" y="1078104"/>
                  </a:lnTo>
                  <a:lnTo>
                    <a:pt x="815387" y="1080046"/>
                  </a:lnTo>
                  <a:lnTo>
                    <a:pt x="811558" y="1080553"/>
                  </a:lnTo>
                  <a:lnTo>
                    <a:pt x="806460" y="1082260"/>
                  </a:lnTo>
                  <a:lnTo>
                    <a:pt x="801856" y="1082564"/>
                  </a:lnTo>
                  <a:lnTo>
                    <a:pt x="799548" y="1082561"/>
                  </a:lnTo>
                  <a:lnTo>
                    <a:pt x="795146" y="1079608"/>
                  </a:lnTo>
                  <a:lnTo>
                    <a:pt x="794566" y="1078448"/>
                  </a:lnTo>
                  <a:lnTo>
                    <a:pt x="790505" y="1079025"/>
                  </a:lnTo>
                  <a:lnTo>
                    <a:pt x="785864" y="1077284"/>
                  </a:lnTo>
                  <a:lnTo>
                    <a:pt x="783544" y="1077867"/>
                  </a:lnTo>
                  <a:lnTo>
                    <a:pt x="781803" y="1076127"/>
                  </a:lnTo>
                  <a:lnTo>
                    <a:pt x="777162" y="1073803"/>
                  </a:lnTo>
                  <a:lnTo>
                    <a:pt x="771941" y="1073803"/>
                  </a:lnTo>
                  <a:lnTo>
                    <a:pt x="764400" y="1073803"/>
                  </a:lnTo>
                  <a:lnTo>
                    <a:pt x="751306" y="1082190"/>
                  </a:lnTo>
                  <a:lnTo>
                    <a:pt x="744903" y="1092482"/>
                  </a:lnTo>
                  <a:lnTo>
                    <a:pt x="734612" y="1102774"/>
                  </a:lnTo>
                  <a:lnTo>
                    <a:pt x="722262" y="1110319"/>
                  </a:lnTo>
                  <a:lnTo>
                    <a:pt x="714944" y="1118782"/>
                  </a:lnTo>
                  <a:lnTo>
                    <a:pt x="711056" y="1139366"/>
                  </a:lnTo>
                  <a:lnTo>
                    <a:pt x="711056" y="1147826"/>
                  </a:lnTo>
                  <a:lnTo>
                    <a:pt x="704424" y="1150572"/>
                  </a:lnTo>
                  <a:lnTo>
                    <a:pt x="685670" y="1146911"/>
                  </a:lnTo>
                  <a:lnTo>
                    <a:pt x="654177" y="1126015"/>
                  </a:lnTo>
                  <a:lnTo>
                    <a:pt x="639700" y="1119474"/>
                  </a:lnTo>
                  <a:lnTo>
                    <a:pt x="639288" y="1117415"/>
                  </a:lnTo>
                  <a:lnTo>
                    <a:pt x="639700" y="1116039"/>
                  </a:lnTo>
                  <a:lnTo>
                    <a:pt x="641414" y="1111513"/>
                  </a:lnTo>
                  <a:lnTo>
                    <a:pt x="641762" y="1108348"/>
                  </a:lnTo>
                  <a:lnTo>
                    <a:pt x="640662" y="1105735"/>
                  </a:lnTo>
                  <a:lnTo>
                    <a:pt x="639700" y="1102853"/>
                  </a:lnTo>
                  <a:lnTo>
                    <a:pt x="638052" y="1100103"/>
                  </a:lnTo>
                  <a:lnTo>
                    <a:pt x="635991" y="1097904"/>
                  </a:lnTo>
                  <a:lnTo>
                    <a:pt x="630633" y="1094195"/>
                  </a:lnTo>
                  <a:lnTo>
                    <a:pt x="627611" y="1094058"/>
                  </a:lnTo>
                  <a:lnTo>
                    <a:pt x="622802" y="1092272"/>
                  </a:lnTo>
                  <a:lnTo>
                    <a:pt x="619368" y="1090623"/>
                  </a:lnTo>
                  <a:lnTo>
                    <a:pt x="614972" y="1090486"/>
                  </a:lnTo>
                  <a:lnTo>
                    <a:pt x="609888" y="1089663"/>
                  </a:lnTo>
                  <a:lnTo>
                    <a:pt x="604531" y="1087053"/>
                  </a:lnTo>
                  <a:lnTo>
                    <a:pt x="599996" y="1087054"/>
                  </a:lnTo>
                  <a:lnTo>
                    <a:pt x="596425" y="1085404"/>
                  </a:lnTo>
                  <a:lnTo>
                    <a:pt x="577730" y="1077436"/>
                  </a:lnTo>
                  <a:lnTo>
                    <a:pt x="571800" y="1075543"/>
                  </a:lnTo>
                  <a:lnTo>
                    <a:pt x="567739" y="1067427"/>
                  </a:lnTo>
                  <a:lnTo>
                    <a:pt x="567739" y="1059304"/>
                  </a:lnTo>
                  <a:lnTo>
                    <a:pt x="559037" y="1047120"/>
                  </a:lnTo>
                  <a:lnTo>
                    <a:pt x="542542" y="1031279"/>
                  </a:lnTo>
                  <a:lnTo>
                    <a:pt x="532030" y="1025324"/>
                  </a:lnTo>
                  <a:lnTo>
                    <a:pt x="520465" y="1017964"/>
                  </a:lnTo>
                  <a:lnTo>
                    <a:pt x="515209" y="1015160"/>
                  </a:lnTo>
                  <a:lnTo>
                    <a:pt x="509602" y="1012007"/>
                  </a:lnTo>
                  <a:lnTo>
                    <a:pt x="505747" y="1010251"/>
                  </a:lnTo>
                  <a:lnTo>
                    <a:pt x="503294" y="1008502"/>
                  </a:lnTo>
                  <a:lnTo>
                    <a:pt x="500773" y="1001078"/>
                  </a:lnTo>
                  <a:lnTo>
                    <a:pt x="498767" y="996567"/>
                  </a:lnTo>
                  <a:lnTo>
                    <a:pt x="494923" y="992053"/>
                  </a:lnTo>
                  <a:lnTo>
                    <a:pt x="491079" y="986202"/>
                  </a:lnTo>
                  <a:lnTo>
                    <a:pt x="486901" y="981190"/>
                  </a:lnTo>
                  <a:lnTo>
                    <a:pt x="481051" y="976174"/>
                  </a:lnTo>
                  <a:lnTo>
                    <a:pt x="472013" y="971694"/>
                  </a:lnTo>
                  <a:lnTo>
                    <a:pt x="467621" y="969057"/>
                  </a:lnTo>
                  <a:lnTo>
                    <a:pt x="463105" y="967353"/>
                  </a:lnTo>
                  <a:lnTo>
                    <a:pt x="458038" y="965279"/>
                  </a:lnTo>
                  <a:lnTo>
                    <a:pt x="452031" y="965008"/>
                  </a:lnTo>
                  <a:lnTo>
                    <a:pt x="446566" y="964877"/>
                  </a:lnTo>
                  <a:lnTo>
                    <a:pt x="441267" y="966099"/>
                  </a:lnTo>
                  <a:lnTo>
                    <a:pt x="437413" y="967502"/>
                  </a:lnTo>
                  <a:lnTo>
                    <a:pt x="431806" y="969252"/>
                  </a:lnTo>
                  <a:lnTo>
                    <a:pt x="426066" y="970704"/>
                  </a:lnTo>
                  <a:lnTo>
                    <a:pt x="422455" y="970822"/>
                  </a:lnTo>
                  <a:lnTo>
                    <a:pt x="418465" y="971105"/>
                  </a:lnTo>
                  <a:lnTo>
                    <a:pt x="414871" y="971758"/>
                  </a:lnTo>
                  <a:lnTo>
                    <a:pt x="408644" y="971806"/>
                  </a:lnTo>
                  <a:lnTo>
                    <a:pt x="403647" y="971888"/>
                  </a:lnTo>
                  <a:lnTo>
                    <a:pt x="399917" y="971354"/>
                  </a:lnTo>
                  <a:lnTo>
                    <a:pt x="395361" y="969954"/>
                  </a:lnTo>
                  <a:lnTo>
                    <a:pt x="391856" y="968902"/>
                  </a:lnTo>
                  <a:lnTo>
                    <a:pt x="388353" y="967852"/>
                  </a:lnTo>
                  <a:lnTo>
                    <a:pt x="379447" y="965100"/>
                  </a:lnTo>
                  <a:lnTo>
                    <a:pt x="375788" y="960525"/>
                  </a:lnTo>
                  <a:lnTo>
                    <a:pt x="375559" y="956864"/>
                  </a:lnTo>
                  <a:lnTo>
                    <a:pt x="373958" y="943143"/>
                  </a:lnTo>
                  <a:lnTo>
                    <a:pt x="373958" y="935366"/>
                  </a:lnTo>
                  <a:lnTo>
                    <a:pt x="373958" y="929194"/>
                  </a:lnTo>
                  <a:lnTo>
                    <a:pt x="368469" y="923246"/>
                  </a:lnTo>
                  <a:lnTo>
                    <a:pt x="362066" y="923246"/>
                  </a:lnTo>
                  <a:lnTo>
                    <a:pt x="358635" y="925761"/>
                  </a:lnTo>
                  <a:lnTo>
                    <a:pt x="356806" y="929877"/>
                  </a:lnTo>
                  <a:lnTo>
                    <a:pt x="354976" y="933997"/>
                  </a:lnTo>
                  <a:lnTo>
                    <a:pt x="348801" y="935825"/>
                  </a:lnTo>
                  <a:lnTo>
                    <a:pt x="342169" y="935367"/>
                  </a:lnTo>
                  <a:lnTo>
                    <a:pt x="335128" y="934139"/>
                  </a:lnTo>
                  <a:lnTo>
                    <a:pt x="327177" y="933237"/>
                  </a:lnTo>
                  <a:lnTo>
                    <a:pt x="321596" y="934267"/>
                  </a:lnTo>
                  <a:lnTo>
                    <a:pt x="317397" y="934130"/>
                  </a:lnTo>
                  <a:lnTo>
                    <a:pt x="315591" y="934072"/>
                  </a:lnTo>
                  <a:lnTo>
                    <a:pt x="312040" y="933647"/>
                  </a:lnTo>
                  <a:lnTo>
                    <a:pt x="307046" y="933808"/>
                  </a:lnTo>
                  <a:lnTo>
                    <a:pt x="302755" y="934333"/>
                  </a:lnTo>
                  <a:lnTo>
                    <a:pt x="299682" y="934431"/>
                  </a:lnTo>
                  <a:lnTo>
                    <a:pt x="294381" y="934601"/>
                  </a:lnTo>
                  <a:lnTo>
                    <a:pt x="289922" y="934668"/>
                  </a:lnTo>
                  <a:lnTo>
                    <a:pt x="284217" y="934236"/>
                  </a:lnTo>
                  <a:lnTo>
                    <a:pt x="279213" y="934087"/>
                  </a:lnTo>
                  <a:lnTo>
                    <a:pt x="274992" y="931985"/>
                  </a:lnTo>
                  <a:lnTo>
                    <a:pt x="272823" y="931517"/>
                  </a:lnTo>
                  <a:lnTo>
                    <a:pt x="268967" y="931177"/>
                  </a:lnTo>
                  <a:lnTo>
                    <a:pt x="265718" y="930588"/>
                  </a:lnTo>
                  <a:lnTo>
                    <a:pt x="263091" y="930208"/>
                  </a:lnTo>
                  <a:lnTo>
                    <a:pt x="260131" y="929072"/>
                  </a:lnTo>
                  <a:lnTo>
                    <a:pt x="253983" y="925618"/>
                  </a:lnTo>
                  <a:lnTo>
                    <a:pt x="254890" y="917447"/>
                  </a:lnTo>
                  <a:lnTo>
                    <a:pt x="256706" y="909276"/>
                  </a:lnTo>
                  <a:lnTo>
                    <a:pt x="253075" y="884764"/>
                  </a:lnTo>
                  <a:lnTo>
                    <a:pt x="252167" y="869330"/>
                  </a:lnTo>
                  <a:lnTo>
                    <a:pt x="245812" y="862067"/>
                  </a:lnTo>
                  <a:lnTo>
                    <a:pt x="234918" y="862975"/>
                  </a:lnTo>
                  <a:lnTo>
                    <a:pt x="226747" y="864792"/>
                  </a:lnTo>
                  <a:lnTo>
                    <a:pt x="215853" y="867513"/>
                  </a:lnTo>
                  <a:lnTo>
                    <a:pt x="204959" y="872960"/>
                  </a:lnTo>
                  <a:lnTo>
                    <a:pt x="187850" y="872543"/>
                  </a:lnTo>
                  <a:lnTo>
                    <a:pt x="182395" y="872720"/>
                  </a:lnTo>
                  <a:lnTo>
                    <a:pt x="168645" y="875685"/>
                  </a:lnTo>
                  <a:lnTo>
                    <a:pt x="159142" y="867143"/>
                  </a:lnTo>
                  <a:lnTo>
                    <a:pt x="158461" y="862769"/>
                  </a:lnTo>
                  <a:lnTo>
                    <a:pt x="155952" y="856523"/>
                  </a:lnTo>
                  <a:lnTo>
                    <a:pt x="152845" y="853230"/>
                  </a:lnTo>
                  <a:lnTo>
                    <a:pt x="147673" y="845530"/>
                  </a:lnTo>
                  <a:lnTo>
                    <a:pt x="141701" y="839241"/>
                  </a:lnTo>
                  <a:lnTo>
                    <a:pt x="138499" y="835335"/>
                  </a:lnTo>
                  <a:lnTo>
                    <a:pt x="133221" y="819615"/>
                  </a:lnTo>
                  <a:lnTo>
                    <a:pt x="131966" y="807006"/>
                  </a:lnTo>
                  <a:lnTo>
                    <a:pt x="130418" y="801963"/>
                  </a:lnTo>
                  <a:lnTo>
                    <a:pt x="129588" y="795356"/>
                  </a:lnTo>
                  <a:lnTo>
                    <a:pt x="123707" y="782355"/>
                  </a:lnTo>
                  <a:lnTo>
                    <a:pt x="118639" y="775499"/>
                  </a:lnTo>
                  <a:lnTo>
                    <a:pt x="115800" y="770963"/>
                  </a:lnTo>
                  <a:lnTo>
                    <a:pt x="98741" y="746772"/>
                  </a:lnTo>
                  <a:lnTo>
                    <a:pt x="92386" y="739508"/>
                  </a:lnTo>
                  <a:lnTo>
                    <a:pt x="83308" y="733153"/>
                  </a:lnTo>
                  <a:lnTo>
                    <a:pt x="76953" y="731336"/>
                  </a:lnTo>
                  <a:lnTo>
                    <a:pt x="68782" y="731337"/>
                  </a:lnTo>
                  <a:lnTo>
                    <a:pt x="61520" y="735875"/>
                  </a:lnTo>
                  <a:lnTo>
                    <a:pt x="51533" y="739508"/>
                  </a:lnTo>
                  <a:lnTo>
                    <a:pt x="39501" y="739943"/>
                  </a:lnTo>
                  <a:lnTo>
                    <a:pt x="36605" y="738417"/>
                  </a:lnTo>
                  <a:lnTo>
                    <a:pt x="31596" y="735723"/>
                  </a:lnTo>
                  <a:lnTo>
                    <a:pt x="28108" y="732518"/>
                  </a:lnTo>
                  <a:lnTo>
                    <a:pt x="25731" y="730359"/>
                  </a:lnTo>
                  <a:lnTo>
                    <a:pt x="24298" y="728861"/>
                  </a:lnTo>
                  <a:lnTo>
                    <a:pt x="21095" y="724954"/>
                  </a:lnTo>
                  <a:lnTo>
                    <a:pt x="17339" y="720602"/>
                  </a:lnTo>
                  <a:lnTo>
                    <a:pt x="14451" y="716914"/>
                  </a:lnTo>
                  <a:lnTo>
                    <a:pt x="10544" y="715033"/>
                  </a:lnTo>
                  <a:lnTo>
                    <a:pt x="7582" y="713818"/>
                  </a:lnTo>
                  <a:lnTo>
                    <a:pt x="5166" y="712816"/>
                  </a:lnTo>
                  <a:lnTo>
                    <a:pt x="0" y="712196"/>
                  </a:lnTo>
                  <a:lnTo>
                    <a:pt x="714" y="710805"/>
                  </a:lnTo>
                  <a:lnTo>
                    <a:pt x="1278" y="709949"/>
                  </a:lnTo>
                  <a:lnTo>
                    <a:pt x="1545" y="709748"/>
                  </a:lnTo>
                  <a:lnTo>
                    <a:pt x="1925" y="709432"/>
                  </a:lnTo>
                  <a:lnTo>
                    <a:pt x="2269" y="709232"/>
                  </a:lnTo>
                  <a:lnTo>
                    <a:pt x="2918" y="708873"/>
                  </a:lnTo>
                  <a:lnTo>
                    <a:pt x="3412" y="708442"/>
                  </a:lnTo>
                  <a:lnTo>
                    <a:pt x="3794" y="708162"/>
                  </a:lnTo>
                  <a:lnTo>
                    <a:pt x="4097" y="707846"/>
                  </a:lnTo>
                  <a:lnTo>
                    <a:pt x="4283" y="707458"/>
                  </a:lnTo>
                  <a:lnTo>
                    <a:pt x="4386" y="707208"/>
                  </a:lnTo>
                  <a:lnTo>
                    <a:pt x="4535" y="706485"/>
                  </a:lnTo>
                  <a:lnTo>
                    <a:pt x="4905" y="705513"/>
                  </a:lnTo>
                  <a:lnTo>
                    <a:pt x="5716" y="703375"/>
                  </a:lnTo>
                  <a:lnTo>
                    <a:pt x="6007" y="702403"/>
                  </a:lnTo>
                  <a:lnTo>
                    <a:pt x="6144" y="701358"/>
                  </a:lnTo>
                  <a:lnTo>
                    <a:pt x="6213" y="700933"/>
                  </a:lnTo>
                  <a:lnTo>
                    <a:pt x="5973" y="700435"/>
                  </a:lnTo>
                  <a:lnTo>
                    <a:pt x="5773" y="700015"/>
                  </a:lnTo>
                  <a:lnTo>
                    <a:pt x="4759" y="699450"/>
                  </a:lnTo>
                  <a:lnTo>
                    <a:pt x="4015" y="698849"/>
                  </a:lnTo>
                  <a:lnTo>
                    <a:pt x="3624" y="698545"/>
                  </a:lnTo>
                  <a:lnTo>
                    <a:pt x="3349" y="698241"/>
                  </a:lnTo>
                  <a:lnTo>
                    <a:pt x="2992" y="697743"/>
                  </a:lnTo>
                  <a:lnTo>
                    <a:pt x="2788" y="697129"/>
                  </a:lnTo>
                  <a:lnTo>
                    <a:pt x="2655" y="696127"/>
                  </a:lnTo>
                  <a:lnTo>
                    <a:pt x="2643" y="695470"/>
                  </a:lnTo>
                  <a:lnTo>
                    <a:pt x="2508" y="694395"/>
                  </a:lnTo>
                  <a:lnTo>
                    <a:pt x="2502" y="694043"/>
                  </a:lnTo>
                  <a:lnTo>
                    <a:pt x="2418" y="693624"/>
                  </a:lnTo>
                  <a:lnTo>
                    <a:pt x="2412" y="693314"/>
                  </a:lnTo>
                  <a:lnTo>
                    <a:pt x="2720" y="693272"/>
                  </a:lnTo>
                  <a:lnTo>
                    <a:pt x="3006" y="694152"/>
                  </a:lnTo>
                  <a:lnTo>
                    <a:pt x="3052" y="694535"/>
                  </a:lnTo>
                  <a:lnTo>
                    <a:pt x="3059" y="695003"/>
                  </a:lnTo>
                  <a:lnTo>
                    <a:pt x="3069" y="695501"/>
                  </a:lnTo>
                  <a:lnTo>
                    <a:pt x="3074" y="695811"/>
                  </a:lnTo>
                  <a:lnTo>
                    <a:pt x="3202" y="696467"/>
                  </a:lnTo>
                  <a:lnTo>
                    <a:pt x="3519" y="696966"/>
                  </a:lnTo>
                  <a:lnTo>
                    <a:pt x="3755" y="697232"/>
                  </a:lnTo>
                  <a:lnTo>
                    <a:pt x="4108" y="697530"/>
                  </a:lnTo>
                  <a:lnTo>
                    <a:pt x="4418" y="697603"/>
                  </a:lnTo>
                  <a:lnTo>
                    <a:pt x="4823" y="696515"/>
                  </a:lnTo>
                  <a:lnTo>
                    <a:pt x="4920" y="695170"/>
                  </a:lnTo>
                  <a:lnTo>
                    <a:pt x="8378" y="695668"/>
                  </a:lnTo>
                  <a:lnTo>
                    <a:pt x="10311" y="693599"/>
                  </a:lnTo>
                  <a:lnTo>
                    <a:pt x="12335" y="691990"/>
                  </a:lnTo>
                  <a:lnTo>
                    <a:pt x="14513" y="690379"/>
                  </a:lnTo>
                  <a:lnTo>
                    <a:pt x="17140" y="688366"/>
                  </a:lnTo>
                  <a:lnTo>
                    <a:pt x="25962" y="674219"/>
                  </a:lnTo>
                  <a:lnTo>
                    <a:pt x="31405" y="668320"/>
                  </a:lnTo>
                  <a:lnTo>
                    <a:pt x="36395" y="663335"/>
                  </a:lnTo>
                  <a:lnTo>
                    <a:pt x="40023" y="659705"/>
                  </a:lnTo>
                  <a:lnTo>
                    <a:pt x="45919" y="652448"/>
                  </a:lnTo>
                  <a:lnTo>
                    <a:pt x="52035" y="647363"/>
                  </a:lnTo>
                  <a:lnTo>
                    <a:pt x="53244" y="644316"/>
                  </a:lnTo>
                  <a:lnTo>
                    <a:pt x="59980" y="632943"/>
                  </a:lnTo>
                  <a:lnTo>
                    <a:pt x="62248" y="627500"/>
                  </a:lnTo>
                  <a:lnTo>
                    <a:pt x="64062" y="621603"/>
                  </a:lnTo>
                  <a:lnTo>
                    <a:pt x="64970" y="617068"/>
                  </a:lnTo>
                  <a:lnTo>
                    <a:pt x="65877" y="611169"/>
                  </a:lnTo>
                  <a:lnTo>
                    <a:pt x="68598" y="603463"/>
                  </a:lnTo>
                  <a:lnTo>
                    <a:pt x="71320" y="598472"/>
                  </a:lnTo>
                  <a:lnTo>
                    <a:pt x="73134" y="594388"/>
                  </a:lnTo>
                  <a:lnTo>
                    <a:pt x="74948" y="589853"/>
                  </a:lnTo>
                  <a:lnTo>
                    <a:pt x="75856" y="582144"/>
                  </a:lnTo>
                  <a:lnTo>
                    <a:pt x="74949" y="577608"/>
                  </a:lnTo>
                  <a:lnTo>
                    <a:pt x="75034" y="567861"/>
                  </a:lnTo>
                  <a:lnTo>
                    <a:pt x="73983" y="565758"/>
                  </a:lnTo>
                  <a:lnTo>
                    <a:pt x="73457" y="560498"/>
                  </a:lnTo>
                  <a:lnTo>
                    <a:pt x="74178" y="554629"/>
                  </a:lnTo>
                  <a:lnTo>
                    <a:pt x="76951" y="552380"/>
                  </a:lnTo>
                  <a:lnTo>
                    <a:pt x="80018" y="549738"/>
                  </a:lnTo>
                  <a:lnTo>
                    <a:pt x="84850" y="546958"/>
                  </a:lnTo>
                  <a:lnTo>
                    <a:pt x="88461" y="544452"/>
                  </a:lnTo>
                  <a:lnTo>
                    <a:pt x="93831" y="541655"/>
                  </a:lnTo>
                  <a:lnTo>
                    <a:pt x="98211" y="536809"/>
                  </a:lnTo>
                  <a:lnTo>
                    <a:pt x="100934" y="533018"/>
                  </a:lnTo>
                  <a:lnTo>
                    <a:pt x="106538" y="525588"/>
                  </a:lnTo>
                  <a:lnTo>
                    <a:pt x="109253" y="521567"/>
                  </a:lnTo>
                  <a:lnTo>
                    <a:pt x="119678" y="513046"/>
                  </a:lnTo>
                  <a:lnTo>
                    <a:pt x="130655" y="504127"/>
                  </a:lnTo>
                  <a:lnTo>
                    <a:pt x="134771" y="491092"/>
                  </a:lnTo>
                  <a:lnTo>
                    <a:pt x="138201" y="484233"/>
                  </a:lnTo>
                  <a:lnTo>
                    <a:pt x="146433" y="475315"/>
                  </a:lnTo>
                  <a:lnTo>
                    <a:pt x="151569" y="466605"/>
                  </a:lnTo>
                  <a:lnTo>
                    <a:pt x="154724" y="461873"/>
                  </a:lnTo>
                  <a:lnTo>
                    <a:pt x="158932" y="456086"/>
                  </a:lnTo>
                  <a:lnTo>
                    <a:pt x="163929" y="450038"/>
                  </a:lnTo>
                  <a:lnTo>
                    <a:pt x="170443" y="436900"/>
                  </a:lnTo>
                  <a:lnTo>
                    <a:pt x="176617" y="424552"/>
                  </a:lnTo>
                  <a:lnTo>
                    <a:pt x="180734" y="419060"/>
                  </a:lnTo>
                  <a:lnTo>
                    <a:pt x="184164" y="409458"/>
                  </a:lnTo>
                  <a:lnTo>
                    <a:pt x="188280" y="397109"/>
                  </a:lnTo>
                  <a:lnTo>
                    <a:pt x="191710" y="392307"/>
                  </a:lnTo>
                  <a:lnTo>
                    <a:pt x="198570" y="383391"/>
                  </a:lnTo>
                  <a:lnTo>
                    <a:pt x="204058" y="373100"/>
                  </a:lnTo>
                  <a:lnTo>
                    <a:pt x="206116" y="366237"/>
                  </a:lnTo>
                  <a:lnTo>
                    <a:pt x="207488" y="358005"/>
                  </a:lnTo>
                  <a:lnTo>
                    <a:pt x="212976" y="350463"/>
                  </a:lnTo>
                  <a:lnTo>
                    <a:pt x="217701" y="343832"/>
                  </a:lnTo>
                  <a:lnTo>
                    <a:pt x="219773" y="341295"/>
                  </a:lnTo>
                  <a:lnTo>
                    <a:pt x="222252" y="337127"/>
                  </a:lnTo>
                  <a:lnTo>
                    <a:pt x="225317" y="332015"/>
                  </a:lnTo>
                  <a:lnTo>
                    <a:pt x="229645" y="325550"/>
                  </a:lnTo>
                  <a:lnTo>
                    <a:pt x="234860" y="320368"/>
                  </a:lnTo>
                  <a:lnTo>
                    <a:pt x="238623" y="317780"/>
                  </a:lnTo>
                  <a:lnTo>
                    <a:pt x="243716" y="313604"/>
                  </a:lnTo>
                  <a:lnTo>
                    <a:pt x="247805" y="309232"/>
                  </a:lnTo>
                  <a:lnTo>
                    <a:pt x="251735" y="307100"/>
                  </a:lnTo>
                  <a:lnTo>
                    <a:pt x="256022" y="302847"/>
                  </a:lnTo>
                  <a:lnTo>
                    <a:pt x="256786" y="300034"/>
                  </a:lnTo>
                  <a:lnTo>
                    <a:pt x="258492" y="287188"/>
                  </a:lnTo>
                  <a:lnTo>
                    <a:pt x="260184" y="276419"/>
                  </a:lnTo>
                  <a:lnTo>
                    <a:pt x="261138" y="261486"/>
                  </a:lnTo>
                  <a:lnTo>
                    <a:pt x="262288" y="240778"/>
                  </a:lnTo>
                  <a:lnTo>
                    <a:pt x="261603" y="229530"/>
                  </a:lnTo>
                  <a:lnTo>
                    <a:pt x="263956" y="212002"/>
                  </a:lnTo>
                  <a:lnTo>
                    <a:pt x="268072" y="198509"/>
                  </a:lnTo>
                  <a:lnTo>
                    <a:pt x="276200" y="193102"/>
                  </a:lnTo>
                  <a:lnTo>
                    <a:pt x="276926" y="191990"/>
                  </a:lnTo>
                  <a:lnTo>
                    <a:pt x="283490" y="186726"/>
                  </a:lnTo>
                  <a:lnTo>
                    <a:pt x="290580" y="183008"/>
                  </a:lnTo>
                  <a:lnTo>
                    <a:pt x="309859" y="181695"/>
                  </a:lnTo>
                  <a:lnTo>
                    <a:pt x="324430" y="176984"/>
                  </a:lnTo>
                  <a:lnTo>
                    <a:pt x="333768" y="168424"/>
                  </a:lnTo>
                  <a:lnTo>
                    <a:pt x="335324" y="157531"/>
                  </a:lnTo>
                  <a:lnTo>
                    <a:pt x="336102" y="139635"/>
                  </a:lnTo>
                  <a:lnTo>
                    <a:pt x="337659" y="120182"/>
                  </a:lnTo>
                  <a:lnTo>
                    <a:pt x="342327" y="99174"/>
                  </a:lnTo>
                  <a:lnTo>
                    <a:pt x="348552" y="83612"/>
                  </a:lnTo>
                  <a:lnTo>
                    <a:pt x="355555" y="76609"/>
                  </a:lnTo>
                  <a:lnTo>
                    <a:pt x="365671" y="73496"/>
                  </a:lnTo>
                  <a:lnTo>
                    <a:pt x="379677" y="75051"/>
                  </a:lnTo>
                  <a:lnTo>
                    <a:pt x="392904" y="77385"/>
                  </a:lnTo>
                  <a:lnTo>
                    <a:pt x="404897" y="7746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" name="object 30">
              <a:extLst>
                <a:ext uri="{FF2B5EF4-FFF2-40B4-BE49-F238E27FC236}">
                  <a16:creationId xmlns:a16="http://schemas.microsoft.com/office/drawing/2014/main" id="{BC2ED49D-CF30-4032-8BE6-5179BFEB59CF}"/>
                </a:ext>
              </a:extLst>
            </p:cNvPr>
            <p:cNvSpPr/>
            <p:nvPr/>
          </p:nvSpPr>
          <p:spPr>
            <a:xfrm>
              <a:off x="4327329" y="3694053"/>
              <a:ext cx="562390" cy="866943"/>
            </a:xfrm>
            <a:custGeom>
              <a:avLst/>
              <a:gdLst/>
              <a:ahLst/>
              <a:cxnLst/>
              <a:rect l="l" t="t" r="r" b="b"/>
              <a:pathLst>
                <a:path w="562390" h="866943">
                  <a:moveTo>
                    <a:pt x="193475" y="34636"/>
                  </a:moveTo>
                  <a:lnTo>
                    <a:pt x="202358" y="35151"/>
                  </a:lnTo>
                  <a:lnTo>
                    <a:pt x="207204" y="35537"/>
                  </a:lnTo>
                  <a:lnTo>
                    <a:pt x="212049" y="36121"/>
                  </a:lnTo>
                  <a:lnTo>
                    <a:pt x="216506" y="37284"/>
                  </a:lnTo>
                  <a:lnTo>
                    <a:pt x="222127" y="39608"/>
                  </a:lnTo>
                  <a:lnTo>
                    <a:pt x="227746" y="40772"/>
                  </a:lnTo>
                  <a:lnTo>
                    <a:pt x="232204" y="41935"/>
                  </a:lnTo>
                  <a:lnTo>
                    <a:pt x="241312" y="42904"/>
                  </a:lnTo>
                  <a:lnTo>
                    <a:pt x="245383" y="42904"/>
                  </a:lnTo>
                  <a:lnTo>
                    <a:pt x="248871" y="41935"/>
                  </a:lnTo>
                  <a:lnTo>
                    <a:pt x="253134" y="40772"/>
                  </a:lnTo>
                  <a:lnTo>
                    <a:pt x="256429" y="37673"/>
                  </a:lnTo>
                  <a:lnTo>
                    <a:pt x="257980" y="34572"/>
                  </a:lnTo>
                  <a:lnTo>
                    <a:pt x="259142" y="31081"/>
                  </a:lnTo>
                  <a:lnTo>
                    <a:pt x="260530" y="26254"/>
                  </a:lnTo>
                  <a:lnTo>
                    <a:pt x="262306" y="22357"/>
                  </a:lnTo>
                  <a:lnTo>
                    <a:pt x="267650" y="16993"/>
                  </a:lnTo>
                  <a:lnTo>
                    <a:pt x="273342" y="13250"/>
                  </a:lnTo>
                  <a:lnTo>
                    <a:pt x="278407" y="10112"/>
                  </a:lnTo>
                  <a:lnTo>
                    <a:pt x="281463" y="7399"/>
                  </a:lnTo>
                  <a:lnTo>
                    <a:pt x="286463" y="3721"/>
                  </a:lnTo>
                  <a:lnTo>
                    <a:pt x="288880" y="2150"/>
                  </a:lnTo>
                  <a:lnTo>
                    <a:pt x="293136" y="0"/>
                  </a:lnTo>
                  <a:lnTo>
                    <a:pt x="295152" y="39"/>
                  </a:lnTo>
                  <a:lnTo>
                    <a:pt x="298528" y="337"/>
                  </a:lnTo>
                  <a:lnTo>
                    <a:pt x="303320" y="3836"/>
                  </a:lnTo>
                  <a:lnTo>
                    <a:pt x="306064" y="7494"/>
                  </a:lnTo>
                  <a:lnTo>
                    <a:pt x="306980" y="14128"/>
                  </a:lnTo>
                  <a:lnTo>
                    <a:pt x="306522" y="20759"/>
                  </a:lnTo>
                  <a:lnTo>
                    <a:pt x="305177" y="30304"/>
                  </a:lnTo>
                  <a:lnTo>
                    <a:pt x="306627" y="37889"/>
                  </a:lnTo>
                  <a:lnTo>
                    <a:pt x="311058" y="42679"/>
                  </a:lnTo>
                  <a:lnTo>
                    <a:pt x="314067" y="45668"/>
                  </a:lnTo>
                  <a:lnTo>
                    <a:pt x="317802" y="52229"/>
                  </a:lnTo>
                  <a:lnTo>
                    <a:pt x="320883" y="53706"/>
                  </a:lnTo>
                  <a:lnTo>
                    <a:pt x="325606" y="54538"/>
                  </a:lnTo>
                  <a:lnTo>
                    <a:pt x="330329" y="54815"/>
                  </a:lnTo>
                  <a:lnTo>
                    <a:pt x="336441" y="53982"/>
                  </a:lnTo>
                  <a:lnTo>
                    <a:pt x="344086" y="55696"/>
                  </a:lnTo>
                  <a:lnTo>
                    <a:pt x="350423" y="57713"/>
                  </a:lnTo>
                  <a:lnTo>
                    <a:pt x="354743" y="59152"/>
                  </a:lnTo>
                  <a:lnTo>
                    <a:pt x="359928" y="61743"/>
                  </a:lnTo>
                  <a:lnTo>
                    <a:pt x="362232" y="63472"/>
                  </a:lnTo>
                  <a:lnTo>
                    <a:pt x="364829" y="65489"/>
                  </a:lnTo>
                  <a:lnTo>
                    <a:pt x="367464" y="68007"/>
                  </a:lnTo>
                  <a:lnTo>
                    <a:pt x="369632" y="70826"/>
                  </a:lnTo>
                  <a:lnTo>
                    <a:pt x="374999" y="75021"/>
                  </a:lnTo>
                  <a:lnTo>
                    <a:pt x="380954" y="77008"/>
                  </a:lnTo>
                  <a:lnTo>
                    <a:pt x="391034" y="77008"/>
                  </a:lnTo>
                  <a:lnTo>
                    <a:pt x="395643" y="76722"/>
                  </a:lnTo>
                  <a:lnTo>
                    <a:pt x="401980" y="77585"/>
                  </a:lnTo>
                  <a:lnTo>
                    <a:pt x="406588" y="78736"/>
                  </a:lnTo>
                  <a:lnTo>
                    <a:pt x="410908" y="81327"/>
                  </a:lnTo>
                  <a:lnTo>
                    <a:pt x="414076" y="84210"/>
                  </a:lnTo>
                  <a:lnTo>
                    <a:pt x="419549" y="90258"/>
                  </a:lnTo>
                  <a:lnTo>
                    <a:pt x="424446" y="95441"/>
                  </a:lnTo>
                  <a:lnTo>
                    <a:pt x="429100" y="99091"/>
                  </a:lnTo>
                  <a:lnTo>
                    <a:pt x="434945" y="101339"/>
                  </a:lnTo>
                  <a:lnTo>
                    <a:pt x="438244" y="102746"/>
                  </a:lnTo>
                  <a:lnTo>
                    <a:pt x="439237" y="106060"/>
                  </a:lnTo>
                  <a:lnTo>
                    <a:pt x="447086" y="107427"/>
                  </a:lnTo>
                  <a:lnTo>
                    <a:pt x="454539" y="111853"/>
                  </a:lnTo>
                  <a:lnTo>
                    <a:pt x="457334" y="120003"/>
                  </a:lnTo>
                  <a:lnTo>
                    <a:pt x="458731" y="135841"/>
                  </a:lnTo>
                  <a:lnTo>
                    <a:pt x="452909" y="151213"/>
                  </a:lnTo>
                  <a:lnTo>
                    <a:pt x="444291" y="159365"/>
                  </a:lnTo>
                  <a:lnTo>
                    <a:pt x="441264" y="162160"/>
                  </a:lnTo>
                  <a:lnTo>
                    <a:pt x="441240" y="167694"/>
                  </a:lnTo>
                  <a:lnTo>
                    <a:pt x="443749" y="172525"/>
                  </a:lnTo>
                  <a:lnTo>
                    <a:pt x="448732" y="176631"/>
                  </a:lnTo>
                  <a:lnTo>
                    <a:pt x="454603" y="178831"/>
                  </a:lnTo>
                  <a:lnTo>
                    <a:pt x="460111" y="176963"/>
                  </a:lnTo>
                  <a:lnTo>
                    <a:pt x="462099" y="174976"/>
                  </a:lnTo>
                  <a:lnTo>
                    <a:pt x="466738" y="175638"/>
                  </a:lnTo>
                  <a:lnTo>
                    <a:pt x="472026" y="176477"/>
                  </a:lnTo>
                  <a:lnTo>
                    <a:pt x="476903" y="172105"/>
                  </a:lnTo>
                  <a:lnTo>
                    <a:pt x="481966" y="170416"/>
                  </a:lnTo>
                  <a:lnTo>
                    <a:pt x="488716" y="168169"/>
                  </a:lnTo>
                  <a:lnTo>
                    <a:pt x="494904" y="166479"/>
                  </a:lnTo>
                  <a:lnTo>
                    <a:pt x="503905" y="166479"/>
                  </a:lnTo>
                  <a:lnTo>
                    <a:pt x="511218" y="168731"/>
                  </a:lnTo>
                  <a:lnTo>
                    <a:pt x="517968" y="169858"/>
                  </a:lnTo>
                  <a:lnTo>
                    <a:pt x="527113" y="172151"/>
                  </a:lnTo>
                  <a:lnTo>
                    <a:pt x="532749" y="172983"/>
                  </a:lnTo>
                  <a:lnTo>
                    <a:pt x="539117" y="173497"/>
                  </a:lnTo>
                  <a:lnTo>
                    <a:pt x="545994" y="175404"/>
                  </a:lnTo>
                  <a:lnTo>
                    <a:pt x="549616" y="178484"/>
                  </a:lnTo>
                  <a:lnTo>
                    <a:pt x="554428" y="183436"/>
                  </a:lnTo>
                  <a:lnTo>
                    <a:pt x="558713" y="187840"/>
                  </a:lnTo>
                  <a:lnTo>
                    <a:pt x="562390" y="191999"/>
                  </a:lnTo>
                  <a:lnTo>
                    <a:pt x="562085" y="193761"/>
                  </a:lnTo>
                  <a:lnTo>
                    <a:pt x="561988" y="194317"/>
                  </a:lnTo>
                  <a:lnTo>
                    <a:pt x="561511" y="197069"/>
                  </a:lnTo>
                  <a:lnTo>
                    <a:pt x="559701" y="206055"/>
                  </a:lnTo>
                  <a:lnTo>
                    <a:pt x="557125" y="211397"/>
                  </a:lnTo>
                  <a:lnTo>
                    <a:pt x="553968" y="218737"/>
                  </a:lnTo>
                  <a:lnTo>
                    <a:pt x="553291" y="225122"/>
                  </a:lnTo>
                  <a:lnTo>
                    <a:pt x="552380" y="228111"/>
                  </a:lnTo>
                  <a:lnTo>
                    <a:pt x="552116" y="233193"/>
                  </a:lnTo>
                  <a:lnTo>
                    <a:pt x="551663" y="239891"/>
                  </a:lnTo>
                  <a:lnTo>
                    <a:pt x="551397" y="245052"/>
                  </a:lnTo>
                  <a:lnTo>
                    <a:pt x="549637" y="255271"/>
                  </a:lnTo>
                  <a:lnTo>
                    <a:pt x="547718" y="258701"/>
                  </a:lnTo>
                  <a:lnTo>
                    <a:pt x="542518" y="260988"/>
                  </a:lnTo>
                  <a:lnTo>
                    <a:pt x="533754" y="261046"/>
                  </a:lnTo>
                  <a:lnTo>
                    <a:pt x="528530" y="260939"/>
                  </a:lnTo>
                  <a:lnTo>
                    <a:pt x="521007" y="260484"/>
                  </a:lnTo>
                  <a:lnTo>
                    <a:pt x="514083" y="260730"/>
                  </a:lnTo>
                  <a:lnTo>
                    <a:pt x="508322" y="264083"/>
                  </a:lnTo>
                  <a:lnTo>
                    <a:pt x="505331" y="267340"/>
                  </a:lnTo>
                  <a:lnTo>
                    <a:pt x="509545" y="271511"/>
                  </a:lnTo>
                  <a:lnTo>
                    <a:pt x="513929" y="274913"/>
                  </a:lnTo>
                  <a:lnTo>
                    <a:pt x="518562" y="277471"/>
                  </a:lnTo>
                  <a:lnTo>
                    <a:pt x="523153" y="281957"/>
                  </a:lnTo>
                  <a:lnTo>
                    <a:pt x="525678" y="286015"/>
                  </a:lnTo>
                  <a:lnTo>
                    <a:pt x="523449" y="289594"/>
                  </a:lnTo>
                  <a:lnTo>
                    <a:pt x="519324" y="291903"/>
                  </a:lnTo>
                  <a:lnTo>
                    <a:pt x="512964" y="291006"/>
                  </a:lnTo>
                  <a:lnTo>
                    <a:pt x="506559" y="288643"/>
                  </a:lnTo>
                  <a:lnTo>
                    <a:pt x="502973" y="287416"/>
                  </a:lnTo>
                  <a:lnTo>
                    <a:pt x="498089" y="285775"/>
                  </a:lnTo>
                  <a:lnTo>
                    <a:pt x="492958" y="284904"/>
                  </a:lnTo>
                  <a:lnTo>
                    <a:pt x="490662" y="285034"/>
                  </a:lnTo>
                  <a:lnTo>
                    <a:pt x="485860" y="286571"/>
                  </a:lnTo>
                  <a:lnTo>
                    <a:pt x="482978" y="290988"/>
                  </a:lnTo>
                  <a:lnTo>
                    <a:pt x="481825" y="296368"/>
                  </a:lnTo>
                  <a:lnTo>
                    <a:pt x="483362" y="300016"/>
                  </a:lnTo>
                  <a:lnTo>
                    <a:pt x="484515" y="303664"/>
                  </a:lnTo>
                  <a:lnTo>
                    <a:pt x="484131" y="307893"/>
                  </a:lnTo>
                  <a:lnTo>
                    <a:pt x="482018" y="311732"/>
                  </a:lnTo>
                  <a:lnTo>
                    <a:pt x="475870" y="317495"/>
                  </a:lnTo>
                  <a:lnTo>
                    <a:pt x="472605" y="322875"/>
                  </a:lnTo>
                  <a:lnTo>
                    <a:pt x="469531" y="334977"/>
                  </a:lnTo>
                  <a:lnTo>
                    <a:pt x="467529" y="340831"/>
                  </a:lnTo>
                  <a:lnTo>
                    <a:pt x="465920" y="347659"/>
                  </a:lnTo>
                  <a:lnTo>
                    <a:pt x="462196" y="352750"/>
                  </a:lnTo>
                  <a:lnTo>
                    <a:pt x="456011" y="361493"/>
                  </a:lnTo>
                  <a:lnTo>
                    <a:pt x="451322" y="364312"/>
                  </a:lnTo>
                  <a:lnTo>
                    <a:pt x="447879" y="366961"/>
                  </a:lnTo>
                  <a:lnTo>
                    <a:pt x="445801" y="372304"/>
                  </a:lnTo>
                  <a:lnTo>
                    <a:pt x="444524" y="375968"/>
                  </a:lnTo>
                  <a:lnTo>
                    <a:pt x="445223" y="380858"/>
                  </a:lnTo>
                  <a:lnTo>
                    <a:pt x="448251" y="383653"/>
                  </a:lnTo>
                  <a:lnTo>
                    <a:pt x="449510" y="388787"/>
                  </a:lnTo>
                  <a:lnTo>
                    <a:pt x="449510" y="391362"/>
                  </a:lnTo>
                  <a:lnTo>
                    <a:pt x="449458" y="394904"/>
                  </a:lnTo>
                  <a:lnTo>
                    <a:pt x="449071" y="406427"/>
                  </a:lnTo>
                  <a:lnTo>
                    <a:pt x="446157" y="414902"/>
                  </a:lnTo>
                  <a:lnTo>
                    <a:pt x="437417" y="424437"/>
                  </a:lnTo>
                  <a:lnTo>
                    <a:pt x="431278" y="425102"/>
                  </a:lnTo>
                  <a:lnTo>
                    <a:pt x="423151" y="431384"/>
                  </a:lnTo>
                  <a:lnTo>
                    <a:pt x="418718" y="435816"/>
                  </a:lnTo>
                  <a:lnTo>
                    <a:pt x="414417" y="443231"/>
                  </a:lnTo>
                  <a:lnTo>
                    <a:pt x="409071" y="448824"/>
                  </a:lnTo>
                  <a:lnTo>
                    <a:pt x="407011" y="453769"/>
                  </a:lnTo>
                  <a:lnTo>
                    <a:pt x="406599" y="457061"/>
                  </a:lnTo>
                  <a:lnTo>
                    <a:pt x="407021" y="465212"/>
                  </a:lnTo>
                  <a:lnTo>
                    <a:pt x="406074" y="473365"/>
                  </a:lnTo>
                  <a:lnTo>
                    <a:pt x="405966" y="478374"/>
                  </a:lnTo>
                  <a:lnTo>
                    <a:pt x="406183" y="486418"/>
                  </a:lnTo>
                  <a:lnTo>
                    <a:pt x="408741" y="492995"/>
                  </a:lnTo>
                  <a:lnTo>
                    <a:pt x="411297" y="498110"/>
                  </a:lnTo>
                  <a:lnTo>
                    <a:pt x="412393" y="506145"/>
                  </a:lnTo>
                  <a:lnTo>
                    <a:pt x="413124" y="510895"/>
                  </a:lnTo>
                  <a:lnTo>
                    <a:pt x="410567" y="518201"/>
                  </a:lnTo>
                  <a:lnTo>
                    <a:pt x="407279" y="527700"/>
                  </a:lnTo>
                  <a:lnTo>
                    <a:pt x="406274" y="534353"/>
                  </a:lnTo>
                  <a:lnTo>
                    <a:pt x="407918" y="541476"/>
                  </a:lnTo>
                  <a:lnTo>
                    <a:pt x="409927" y="546589"/>
                  </a:lnTo>
                  <a:lnTo>
                    <a:pt x="411023" y="552615"/>
                  </a:lnTo>
                  <a:lnTo>
                    <a:pt x="410476" y="558280"/>
                  </a:lnTo>
                  <a:lnTo>
                    <a:pt x="406774" y="568436"/>
                  </a:lnTo>
                  <a:lnTo>
                    <a:pt x="407458" y="572378"/>
                  </a:lnTo>
                  <a:lnTo>
                    <a:pt x="409999" y="575668"/>
                  </a:lnTo>
                  <a:lnTo>
                    <a:pt x="414724" y="577536"/>
                  </a:lnTo>
                  <a:lnTo>
                    <a:pt x="419889" y="576868"/>
                  </a:lnTo>
                  <a:lnTo>
                    <a:pt x="422107" y="577375"/>
                  </a:lnTo>
                  <a:lnTo>
                    <a:pt x="424112" y="580574"/>
                  </a:lnTo>
                  <a:lnTo>
                    <a:pt x="426556" y="584863"/>
                  </a:lnTo>
                  <a:lnTo>
                    <a:pt x="428035" y="591060"/>
                  </a:lnTo>
                  <a:lnTo>
                    <a:pt x="429567" y="594869"/>
                  </a:lnTo>
                  <a:lnTo>
                    <a:pt x="431708" y="602467"/>
                  </a:lnTo>
                  <a:lnTo>
                    <a:pt x="433131" y="607661"/>
                  </a:lnTo>
                  <a:lnTo>
                    <a:pt x="434676" y="614399"/>
                  </a:lnTo>
                  <a:lnTo>
                    <a:pt x="434053" y="618317"/>
                  </a:lnTo>
                  <a:lnTo>
                    <a:pt x="433290" y="621616"/>
                  </a:lnTo>
                  <a:lnTo>
                    <a:pt x="432340" y="626379"/>
                  </a:lnTo>
                  <a:lnTo>
                    <a:pt x="431607" y="628290"/>
                  </a:lnTo>
                  <a:lnTo>
                    <a:pt x="431398" y="634377"/>
                  </a:lnTo>
                  <a:lnTo>
                    <a:pt x="433510" y="639739"/>
                  </a:lnTo>
                  <a:lnTo>
                    <a:pt x="437460" y="645444"/>
                  </a:lnTo>
                  <a:lnTo>
                    <a:pt x="440605" y="649283"/>
                  </a:lnTo>
                  <a:lnTo>
                    <a:pt x="444852" y="651914"/>
                  </a:lnTo>
                  <a:lnTo>
                    <a:pt x="451859" y="654906"/>
                  </a:lnTo>
                  <a:lnTo>
                    <a:pt x="458232" y="658734"/>
                  </a:lnTo>
                  <a:lnTo>
                    <a:pt x="461295" y="662801"/>
                  </a:lnTo>
                  <a:lnTo>
                    <a:pt x="461531" y="666121"/>
                  </a:lnTo>
                  <a:lnTo>
                    <a:pt x="460861" y="670711"/>
                  </a:lnTo>
                  <a:lnTo>
                    <a:pt x="459661" y="675316"/>
                  </a:lnTo>
                  <a:lnTo>
                    <a:pt x="458460" y="680517"/>
                  </a:lnTo>
                  <a:lnTo>
                    <a:pt x="456259" y="685918"/>
                  </a:lnTo>
                  <a:lnTo>
                    <a:pt x="453059" y="691920"/>
                  </a:lnTo>
                  <a:lnTo>
                    <a:pt x="448657" y="695320"/>
                  </a:lnTo>
                  <a:lnTo>
                    <a:pt x="443455" y="697522"/>
                  </a:lnTo>
                  <a:lnTo>
                    <a:pt x="439854" y="699521"/>
                  </a:lnTo>
                  <a:lnTo>
                    <a:pt x="435052" y="701924"/>
                  </a:lnTo>
                  <a:lnTo>
                    <a:pt x="432251" y="704925"/>
                  </a:lnTo>
                  <a:lnTo>
                    <a:pt x="430250" y="709724"/>
                  </a:lnTo>
                  <a:lnTo>
                    <a:pt x="425049" y="715329"/>
                  </a:lnTo>
                  <a:lnTo>
                    <a:pt x="419647" y="718728"/>
                  </a:lnTo>
                  <a:lnTo>
                    <a:pt x="415445" y="721127"/>
                  </a:lnTo>
                  <a:lnTo>
                    <a:pt x="412444" y="725332"/>
                  </a:lnTo>
                  <a:lnTo>
                    <a:pt x="403441" y="735736"/>
                  </a:lnTo>
                  <a:lnTo>
                    <a:pt x="395238" y="742938"/>
                  </a:lnTo>
                  <a:lnTo>
                    <a:pt x="388333" y="748388"/>
                  </a:lnTo>
                  <a:lnTo>
                    <a:pt x="386883" y="754992"/>
                  </a:lnTo>
                  <a:lnTo>
                    <a:pt x="387456" y="764023"/>
                  </a:lnTo>
                  <a:lnTo>
                    <a:pt x="386881" y="768789"/>
                  </a:lnTo>
                  <a:lnTo>
                    <a:pt x="385053" y="775764"/>
                  </a:lnTo>
                  <a:lnTo>
                    <a:pt x="381399" y="781080"/>
                  </a:lnTo>
                  <a:lnTo>
                    <a:pt x="373092" y="783240"/>
                  </a:lnTo>
                  <a:lnTo>
                    <a:pt x="370103" y="783239"/>
                  </a:lnTo>
                  <a:lnTo>
                    <a:pt x="366281" y="783073"/>
                  </a:lnTo>
                  <a:lnTo>
                    <a:pt x="363956" y="783403"/>
                  </a:lnTo>
                  <a:lnTo>
                    <a:pt x="362128" y="783073"/>
                  </a:lnTo>
                  <a:lnTo>
                    <a:pt x="355816" y="784400"/>
                  </a:lnTo>
                  <a:lnTo>
                    <a:pt x="352660" y="784069"/>
                  </a:lnTo>
                  <a:lnTo>
                    <a:pt x="349836" y="782741"/>
                  </a:lnTo>
                  <a:lnTo>
                    <a:pt x="347178" y="780581"/>
                  </a:lnTo>
                  <a:lnTo>
                    <a:pt x="345849" y="776426"/>
                  </a:lnTo>
                  <a:lnTo>
                    <a:pt x="344686" y="771113"/>
                  </a:lnTo>
                  <a:lnTo>
                    <a:pt x="343856" y="767790"/>
                  </a:lnTo>
                  <a:lnTo>
                    <a:pt x="343191" y="761975"/>
                  </a:lnTo>
                  <a:lnTo>
                    <a:pt x="340533" y="755496"/>
                  </a:lnTo>
                  <a:lnTo>
                    <a:pt x="337377" y="751678"/>
                  </a:lnTo>
                  <a:lnTo>
                    <a:pt x="335586" y="749023"/>
                  </a:lnTo>
                  <a:lnTo>
                    <a:pt x="333416" y="745864"/>
                  </a:lnTo>
                  <a:lnTo>
                    <a:pt x="332231" y="741128"/>
                  </a:lnTo>
                  <a:lnTo>
                    <a:pt x="329666" y="736985"/>
                  </a:lnTo>
                  <a:lnTo>
                    <a:pt x="327496" y="733828"/>
                  </a:lnTo>
                  <a:lnTo>
                    <a:pt x="318111" y="725639"/>
                  </a:lnTo>
                  <a:lnTo>
                    <a:pt x="312256" y="722747"/>
                  </a:lnTo>
                  <a:lnTo>
                    <a:pt x="306971" y="721869"/>
                  </a:lnTo>
                  <a:lnTo>
                    <a:pt x="299986" y="721422"/>
                  </a:lnTo>
                  <a:lnTo>
                    <a:pt x="294668" y="722088"/>
                  </a:lnTo>
                  <a:lnTo>
                    <a:pt x="289293" y="721827"/>
                  </a:lnTo>
                  <a:lnTo>
                    <a:pt x="283973" y="722568"/>
                  </a:lnTo>
                  <a:lnTo>
                    <a:pt x="276220" y="722106"/>
                  </a:lnTo>
                  <a:lnTo>
                    <a:pt x="270754" y="722459"/>
                  </a:lnTo>
                  <a:lnTo>
                    <a:pt x="267594" y="722859"/>
                  </a:lnTo>
                  <a:lnTo>
                    <a:pt x="264035" y="723944"/>
                  </a:lnTo>
                  <a:lnTo>
                    <a:pt x="259546" y="725320"/>
                  </a:lnTo>
                  <a:lnTo>
                    <a:pt x="256486" y="726477"/>
                  </a:lnTo>
                  <a:lnTo>
                    <a:pt x="255284" y="726930"/>
                  </a:lnTo>
                  <a:lnTo>
                    <a:pt x="251449" y="730092"/>
                  </a:lnTo>
                  <a:lnTo>
                    <a:pt x="250112" y="735001"/>
                  </a:lnTo>
                  <a:lnTo>
                    <a:pt x="249975" y="741319"/>
                  </a:lnTo>
                  <a:lnTo>
                    <a:pt x="249188" y="749245"/>
                  </a:lnTo>
                  <a:lnTo>
                    <a:pt x="249857" y="760253"/>
                  </a:lnTo>
                  <a:lnTo>
                    <a:pt x="249857" y="765791"/>
                  </a:lnTo>
                  <a:lnTo>
                    <a:pt x="248353" y="772675"/>
                  </a:lnTo>
                  <a:lnTo>
                    <a:pt x="245624" y="774931"/>
                  </a:lnTo>
                  <a:lnTo>
                    <a:pt x="239802" y="776329"/>
                  </a:lnTo>
                  <a:lnTo>
                    <a:pt x="236541" y="778194"/>
                  </a:lnTo>
                  <a:lnTo>
                    <a:pt x="230654" y="786347"/>
                  </a:lnTo>
                  <a:lnTo>
                    <a:pt x="228715" y="788285"/>
                  </a:lnTo>
                  <a:lnTo>
                    <a:pt x="224404" y="792380"/>
                  </a:lnTo>
                  <a:lnTo>
                    <a:pt x="220094" y="796259"/>
                  </a:lnTo>
                  <a:lnTo>
                    <a:pt x="216861" y="798847"/>
                  </a:lnTo>
                  <a:lnTo>
                    <a:pt x="212766" y="803373"/>
                  </a:lnTo>
                  <a:lnTo>
                    <a:pt x="207378" y="806821"/>
                  </a:lnTo>
                  <a:lnTo>
                    <a:pt x="203929" y="809622"/>
                  </a:lnTo>
                  <a:lnTo>
                    <a:pt x="200912" y="811778"/>
                  </a:lnTo>
                  <a:lnTo>
                    <a:pt x="197032" y="811347"/>
                  </a:lnTo>
                  <a:lnTo>
                    <a:pt x="194230" y="810485"/>
                  </a:lnTo>
                  <a:lnTo>
                    <a:pt x="187119" y="814580"/>
                  </a:lnTo>
                  <a:lnTo>
                    <a:pt x="181730" y="816520"/>
                  </a:lnTo>
                  <a:lnTo>
                    <a:pt x="178830" y="820357"/>
                  </a:lnTo>
                  <a:lnTo>
                    <a:pt x="171803" y="824874"/>
                  </a:lnTo>
                  <a:lnTo>
                    <a:pt x="167536" y="829899"/>
                  </a:lnTo>
                  <a:lnTo>
                    <a:pt x="164524" y="834416"/>
                  </a:lnTo>
                  <a:lnTo>
                    <a:pt x="160665" y="836928"/>
                  </a:lnTo>
                  <a:lnTo>
                    <a:pt x="159591" y="836678"/>
                  </a:lnTo>
                  <a:lnTo>
                    <a:pt x="156587" y="836521"/>
                  </a:lnTo>
                  <a:lnTo>
                    <a:pt x="151242" y="834358"/>
                  </a:lnTo>
                  <a:lnTo>
                    <a:pt x="149489" y="831906"/>
                  </a:lnTo>
                  <a:lnTo>
                    <a:pt x="149489" y="829100"/>
                  </a:lnTo>
                  <a:lnTo>
                    <a:pt x="148438" y="826296"/>
                  </a:lnTo>
                  <a:lnTo>
                    <a:pt x="147737" y="823495"/>
                  </a:lnTo>
                  <a:lnTo>
                    <a:pt x="146136" y="819875"/>
                  </a:lnTo>
                  <a:lnTo>
                    <a:pt x="144448" y="816503"/>
                  </a:lnTo>
                  <a:lnTo>
                    <a:pt x="142762" y="814437"/>
                  </a:lnTo>
                  <a:lnTo>
                    <a:pt x="138976" y="812280"/>
                  </a:lnTo>
                  <a:lnTo>
                    <a:pt x="134071" y="808425"/>
                  </a:lnTo>
                  <a:lnTo>
                    <a:pt x="132714" y="804959"/>
                  </a:lnTo>
                  <a:lnTo>
                    <a:pt x="133171" y="801299"/>
                  </a:lnTo>
                  <a:lnTo>
                    <a:pt x="134086" y="796496"/>
                  </a:lnTo>
                  <a:lnTo>
                    <a:pt x="136144" y="790552"/>
                  </a:lnTo>
                  <a:lnTo>
                    <a:pt x="137288" y="786205"/>
                  </a:lnTo>
                  <a:lnTo>
                    <a:pt x="137288" y="780488"/>
                  </a:lnTo>
                  <a:lnTo>
                    <a:pt x="135916" y="777286"/>
                  </a:lnTo>
                  <a:lnTo>
                    <a:pt x="131113" y="774312"/>
                  </a:lnTo>
                  <a:lnTo>
                    <a:pt x="127454" y="771341"/>
                  </a:lnTo>
                  <a:lnTo>
                    <a:pt x="118992" y="769509"/>
                  </a:lnTo>
                  <a:lnTo>
                    <a:pt x="108166" y="769622"/>
                  </a:lnTo>
                  <a:lnTo>
                    <a:pt x="107540" y="769707"/>
                  </a:lnTo>
                  <a:lnTo>
                    <a:pt x="101131" y="770931"/>
                  </a:lnTo>
                  <a:lnTo>
                    <a:pt x="95525" y="773385"/>
                  </a:lnTo>
                  <a:lnTo>
                    <a:pt x="90970" y="776538"/>
                  </a:lnTo>
                  <a:lnTo>
                    <a:pt x="88166" y="780391"/>
                  </a:lnTo>
                  <a:lnTo>
                    <a:pt x="86064" y="784597"/>
                  </a:lnTo>
                  <a:lnTo>
                    <a:pt x="82559" y="791256"/>
                  </a:lnTo>
                  <a:lnTo>
                    <a:pt x="81508" y="797912"/>
                  </a:lnTo>
                  <a:lnTo>
                    <a:pt x="84311" y="804221"/>
                  </a:lnTo>
                  <a:lnTo>
                    <a:pt x="83611" y="811578"/>
                  </a:lnTo>
                  <a:lnTo>
                    <a:pt x="78354" y="816487"/>
                  </a:lnTo>
                  <a:lnTo>
                    <a:pt x="69944" y="820342"/>
                  </a:lnTo>
                  <a:lnTo>
                    <a:pt x="63286" y="823143"/>
                  </a:lnTo>
                  <a:lnTo>
                    <a:pt x="57329" y="825946"/>
                  </a:lnTo>
                  <a:lnTo>
                    <a:pt x="53825" y="828398"/>
                  </a:lnTo>
                  <a:lnTo>
                    <a:pt x="49620" y="832256"/>
                  </a:lnTo>
                  <a:lnTo>
                    <a:pt x="47517" y="836460"/>
                  </a:lnTo>
                  <a:lnTo>
                    <a:pt x="46116" y="840664"/>
                  </a:lnTo>
                  <a:lnTo>
                    <a:pt x="42962" y="845570"/>
                  </a:lnTo>
                  <a:lnTo>
                    <a:pt x="39809" y="848374"/>
                  </a:lnTo>
                  <a:lnTo>
                    <a:pt x="35604" y="850476"/>
                  </a:lnTo>
                  <a:lnTo>
                    <a:pt x="32273" y="851703"/>
                  </a:lnTo>
                  <a:lnTo>
                    <a:pt x="26888" y="855452"/>
                  </a:lnTo>
                  <a:lnTo>
                    <a:pt x="20347" y="859331"/>
                  </a:lnTo>
                  <a:lnTo>
                    <a:pt x="15068" y="861691"/>
                  </a:lnTo>
                  <a:lnTo>
                    <a:pt x="10108" y="863596"/>
                  </a:lnTo>
                  <a:lnTo>
                    <a:pt x="0" y="866943"/>
                  </a:lnTo>
                  <a:lnTo>
                    <a:pt x="5117" y="863092"/>
                  </a:lnTo>
                  <a:lnTo>
                    <a:pt x="7220" y="860288"/>
                  </a:lnTo>
                  <a:lnTo>
                    <a:pt x="10023" y="858884"/>
                  </a:lnTo>
                  <a:lnTo>
                    <a:pt x="13878" y="856433"/>
                  </a:lnTo>
                  <a:lnTo>
                    <a:pt x="15279" y="854331"/>
                  </a:lnTo>
                  <a:lnTo>
                    <a:pt x="17732" y="850828"/>
                  </a:lnTo>
                  <a:lnTo>
                    <a:pt x="19484" y="846974"/>
                  </a:lnTo>
                  <a:lnTo>
                    <a:pt x="20536" y="842766"/>
                  </a:lnTo>
                  <a:lnTo>
                    <a:pt x="22638" y="837860"/>
                  </a:lnTo>
                  <a:lnTo>
                    <a:pt x="25792" y="833657"/>
                  </a:lnTo>
                  <a:lnTo>
                    <a:pt x="27895" y="831205"/>
                  </a:lnTo>
                  <a:lnTo>
                    <a:pt x="30347" y="825947"/>
                  </a:lnTo>
                  <a:lnTo>
                    <a:pt x="31398" y="822793"/>
                  </a:lnTo>
                  <a:lnTo>
                    <a:pt x="32100" y="817887"/>
                  </a:lnTo>
                  <a:lnTo>
                    <a:pt x="32100" y="812629"/>
                  </a:lnTo>
                  <a:lnTo>
                    <a:pt x="32100" y="810178"/>
                  </a:lnTo>
                  <a:lnTo>
                    <a:pt x="32100" y="807374"/>
                  </a:lnTo>
                  <a:lnTo>
                    <a:pt x="32449" y="800370"/>
                  </a:lnTo>
                  <a:lnTo>
                    <a:pt x="33851" y="794410"/>
                  </a:lnTo>
                  <a:lnTo>
                    <a:pt x="35603" y="786700"/>
                  </a:lnTo>
                  <a:lnTo>
                    <a:pt x="35954" y="781441"/>
                  </a:lnTo>
                  <a:lnTo>
                    <a:pt x="35253" y="777590"/>
                  </a:lnTo>
                  <a:lnTo>
                    <a:pt x="33150" y="773735"/>
                  </a:lnTo>
                  <a:lnTo>
                    <a:pt x="31035" y="770807"/>
                  </a:lnTo>
                  <a:lnTo>
                    <a:pt x="30267" y="767246"/>
                  </a:lnTo>
                  <a:lnTo>
                    <a:pt x="32752" y="762517"/>
                  </a:lnTo>
                  <a:lnTo>
                    <a:pt x="36128" y="759267"/>
                  </a:lnTo>
                  <a:lnTo>
                    <a:pt x="39222" y="754858"/>
                  </a:lnTo>
                  <a:lnTo>
                    <a:pt x="40827" y="751730"/>
                  </a:lnTo>
                  <a:lnTo>
                    <a:pt x="40951" y="746025"/>
                  </a:lnTo>
                  <a:lnTo>
                    <a:pt x="40915" y="740630"/>
                  </a:lnTo>
                  <a:lnTo>
                    <a:pt x="40992" y="737085"/>
                  </a:lnTo>
                  <a:lnTo>
                    <a:pt x="41596" y="730542"/>
                  </a:lnTo>
                  <a:lnTo>
                    <a:pt x="41696" y="725919"/>
                  </a:lnTo>
                  <a:lnTo>
                    <a:pt x="42632" y="721776"/>
                  </a:lnTo>
                  <a:lnTo>
                    <a:pt x="43526" y="716010"/>
                  </a:lnTo>
                  <a:lnTo>
                    <a:pt x="45310" y="711730"/>
                  </a:lnTo>
                  <a:lnTo>
                    <a:pt x="48014" y="707544"/>
                  </a:lnTo>
                  <a:lnTo>
                    <a:pt x="51186" y="703057"/>
                  </a:lnTo>
                  <a:lnTo>
                    <a:pt x="56046" y="698759"/>
                  </a:lnTo>
                  <a:lnTo>
                    <a:pt x="60108" y="695758"/>
                  </a:lnTo>
                  <a:lnTo>
                    <a:pt x="67424" y="691587"/>
                  </a:lnTo>
                  <a:lnTo>
                    <a:pt x="70103" y="692100"/>
                  </a:lnTo>
                  <a:lnTo>
                    <a:pt x="72731" y="691459"/>
                  </a:lnTo>
                  <a:lnTo>
                    <a:pt x="75088" y="692662"/>
                  </a:lnTo>
                  <a:lnTo>
                    <a:pt x="77761" y="693409"/>
                  </a:lnTo>
                  <a:lnTo>
                    <a:pt x="80625" y="699557"/>
                  </a:lnTo>
                  <a:lnTo>
                    <a:pt x="81845" y="703592"/>
                  </a:lnTo>
                  <a:lnTo>
                    <a:pt x="84243" y="706414"/>
                  </a:lnTo>
                  <a:lnTo>
                    <a:pt x="86454" y="707228"/>
                  </a:lnTo>
                  <a:lnTo>
                    <a:pt x="92529" y="707119"/>
                  </a:lnTo>
                  <a:lnTo>
                    <a:pt x="96327" y="705651"/>
                  </a:lnTo>
                  <a:lnTo>
                    <a:pt x="101584" y="704290"/>
                  </a:lnTo>
                  <a:lnTo>
                    <a:pt x="103184" y="701395"/>
                  </a:lnTo>
                  <a:lnTo>
                    <a:pt x="105962" y="697364"/>
                  </a:lnTo>
                  <a:lnTo>
                    <a:pt x="108177" y="694479"/>
                  </a:lnTo>
                  <a:lnTo>
                    <a:pt x="109560" y="690958"/>
                  </a:lnTo>
                  <a:lnTo>
                    <a:pt x="115415" y="683288"/>
                  </a:lnTo>
                  <a:lnTo>
                    <a:pt x="119125" y="678813"/>
                  </a:lnTo>
                  <a:lnTo>
                    <a:pt x="122117" y="675560"/>
                  </a:lnTo>
                  <a:lnTo>
                    <a:pt x="125187" y="672227"/>
                  </a:lnTo>
                  <a:lnTo>
                    <a:pt x="129455" y="666838"/>
                  </a:lnTo>
                  <a:lnTo>
                    <a:pt x="133223" y="663215"/>
                  </a:lnTo>
                  <a:lnTo>
                    <a:pt x="136990" y="659663"/>
                  </a:lnTo>
                  <a:lnTo>
                    <a:pt x="141704" y="654979"/>
                  </a:lnTo>
                  <a:lnTo>
                    <a:pt x="147027" y="650535"/>
                  </a:lnTo>
                  <a:lnTo>
                    <a:pt x="152247" y="647324"/>
                  </a:lnTo>
                  <a:lnTo>
                    <a:pt x="157037" y="642716"/>
                  </a:lnTo>
                  <a:lnTo>
                    <a:pt x="162885" y="637279"/>
                  </a:lnTo>
                  <a:lnTo>
                    <a:pt x="165455" y="633166"/>
                  </a:lnTo>
                  <a:lnTo>
                    <a:pt x="170081" y="626483"/>
                  </a:lnTo>
                  <a:lnTo>
                    <a:pt x="173165" y="621340"/>
                  </a:lnTo>
                  <a:lnTo>
                    <a:pt x="178306" y="613631"/>
                  </a:lnTo>
                  <a:lnTo>
                    <a:pt x="182877" y="608639"/>
                  </a:lnTo>
                  <a:lnTo>
                    <a:pt x="181761" y="607928"/>
                  </a:lnTo>
                  <a:lnTo>
                    <a:pt x="180334" y="607023"/>
                  </a:lnTo>
                  <a:lnTo>
                    <a:pt x="176795" y="607185"/>
                  </a:lnTo>
                  <a:lnTo>
                    <a:pt x="169165" y="604566"/>
                  </a:lnTo>
                  <a:lnTo>
                    <a:pt x="164193" y="603466"/>
                  </a:lnTo>
                  <a:lnTo>
                    <a:pt x="162222" y="602194"/>
                  </a:lnTo>
                  <a:lnTo>
                    <a:pt x="158867" y="600969"/>
                  </a:lnTo>
                  <a:lnTo>
                    <a:pt x="155405" y="597585"/>
                  </a:lnTo>
                  <a:lnTo>
                    <a:pt x="154451" y="595486"/>
                  </a:lnTo>
                  <a:lnTo>
                    <a:pt x="153183" y="593688"/>
                  </a:lnTo>
                  <a:lnTo>
                    <a:pt x="151756" y="588648"/>
                  </a:lnTo>
                  <a:lnTo>
                    <a:pt x="151462" y="584478"/>
                  </a:lnTo>
                  <a:lnTo>
                    <a:pt x="150549" y="578162"/>
                  </a:lnTo>
                  <a:lnTo>
                    <a:pt x="150549" y="573536"/>
                  </a:lnTo>
                  <a:lnTo>
                    <a:pt x="150549" y="567369"/>
                  </a:lnTo>
                  <a:lnTo>
                    <a:pt x="151577" y="558630"/>
                  </a:lnTo>
                  <a:lnTo>
                    <a:pt x="154147" y="550407"/>
                  </a:lnTo>
                  <a:lnTo>
                    <a:pt x="155175" y="542694"/>
                  </a:lnTo>
                  <a:lnTo>
                    <a:pt x="157231" y="537038"/>
                  </a:lnTo>
                  <a:lnTo>
                    <a:pt x="160465" y="531000"/>
                  </a:lnTo>
                  <a:lnTo>
                    <a:pt x="163806" y="522278"/>
                  </a:lnTo>
                  <a:lnTo>
                    <a:pt x="166231" y="516853"/>
                  </a:lnTo>
                  <a:lnTo>
                    <a:pt x="168050" y="510953"/>
                  </a:lnTo>
                  <a:lnTo>
                    <a:pt x="169026" y="504957"/>
                  </a:lnTo>
                  <a:lnTo>
                    <a:pt x="170906" y="499192"/>
                  </a:lnTo>
                  <a:lnTo>
                    <a:pt x="175937" y="496904"/>
                  </a:lnTo>
                  <a:lnTo>
                    <a:pt x="180283" y="494161"/>
                  </a:lnTo>
                  <a:lnTo>
                    <a:pt x="181883" y="490960"/>
                  </a:lnTo>
                  <a:lnTo>
                    <a:pt x="179596" y="484556"/>
                  </a:lnTo>
                  <a:lnTo>
                    <a:pt x="175938" y="480209"/>
                  </a:lnTo>
                  <a:lnTo>
                    <a:pt x="175378" y="474401"/>
                  </a:lnTo>
                  <a:lnTo>
                    <a:pt x="177698" y="470209"/>
                  </a:lnTo>
                  <a:lnTo>
                    <a:pt x="181352" y="464808"/>
                  </a:lnTo>
                  <a:lnTo>
                    <a:pt x="184213" y="460470"/>
                  </a:lnTo>
                  <a:lnTo>
                    <a:pt x="185525" y="456719"/>
                  </a:lnTo>
                  <a:lnTo>
                    <a:pt x="190501" y="436306"/>
                  </a:lnTo>
                  <a:lnTo>
                    <a:pt x="196581" y="406412"/>
                  </a:lnTo>
                  <a:lnTo>
                    <a:pt x="198861" y="400585"/>
                  </a:lnTo>
                  <a:lnTo>
                    <a:pt x="202661" y="395518"/>
                  </a:lnTo>
                  <a:lnTo>
                    <a:pt x="204941" y="393996"/>
                  </a:lnTo>
                  <a:lnTo>
                    <a:pt x="209248" y="393237"/>
                  </a:lnTo>
                  <a:lnTo>
                    <a:pt x="212035" y="392985"/>
                  </a:lnTo>
                  <a:lnTo>
                    <a:pt x="214569" y="390956"/>
                  </a:lnTo>
                  <a:lnTo>
                    <a:pt x="215582" y="387915"/>
                  </a:lnTo>
                  <a:lnTo>
                    <a:pt x="215582" y="383103"/>
                  </a:lnTo>
                  <a:lnTo>
                    <a:pt x="215329" y="377022"/>
                  </a:lnTo>
                  <a:lnTo>
                    <a:pt x="215329" y="372970"/>
                  </a:lnTo>
                  <a:lnTo>
                    <a:pt x="215076" y="369421"/>
                  </a:lnTo>
                  <a:lnTo>
                    <a:pt x="211529" y="367140"/>
                  </a:lnTo>
                  <a:lnTo>
                    <a:pt x="210515" y="362581"/>
                  </a:lnTo>
                  <a:lnTo>
                    <a:pt x="209502" y="358529"/>
                  </a:lnTo>
                  <a:lnTo>
                    <a:pt x="208488" y="354473"/>
                  </a:lnTo>
                  <a:lnTo>
                    <a:pt x="207012" y="351909"/>
                  </a:lnTo>
                  <a:lnTo>
                    <a:pt x="204115" y="347644"/>
                  </a:lnTo>
                  <a:lnTo>
                    <a:pt x="204257" y="345810"/>
                  </a:lnTo>
                  <a:lnTo>
                    <a:pt x="205448" y="330153"/>
                  </a:lnTo>
                  <a:lnTo>
                    <a:pt x="205105" y="325889"/>
                  </a:lnTo>
                  <a:lnTo>
                    <a:pt x="203833" y="323628"/>
                  </a:lnTo>
                  <a:lnTo>
                    <a:pt x="203409" y="321086"/>
                  </a:lnTo>
                  <a:lnTo>
                    <a:pt x="203833" y="318401"/>
                  </a:lnTo>
                  <a:lnTo>
                    <a:pt x="204963" y="315293"/>
                  </a:lnTo>
                  <a:lnTo>
                    <a:pt x="207224" y="309360"/>
                  </a:lnTo>
                  <a:lnTo>
                    <a:pt x="209202" y="307802"/>
                  </a:lnTo>
                  <a:lnTo>
                    <a:pt x="211321" y="307098"/>
                  </a:lnTo>
                  <a:lnTo>
                    <a:pt x="219233" y="301162"/>
                  </a:lnTo>
                  <a:lnTo>
                    <a:pt x="222058" y="300600"/>
                  </a:lnTo>
                  <a:lnTo>
                    <a:pt x="229405" y="304275"/>
                  </a:lnTo>
                  <a:lnTo>
                    <a:pt x="234774" y="305123"/>
                  </a:lnTo>
                  <a:lnTo>
                    <a:pt x="240849" y="307240"/>
                  </a:lnTo>
                  <a:lnTo>
                    <a:pt x="251304" y="310208"/>
                  </a:lnTo>
                  <a:lnTo>
                    <a:pt x="257802" y="313173"/>
                  </a:lnTo>
                  <a:lnTo>
                    <a:pt x="261193" y="320238"/>
                  </a:lnTo>
                  <a:lnTo>
                    <a:pt x="264160" y="326451"/>
                  </a:lnTo>
                  <a:lnTo>
                    <a:pt x="267268" y="330691"/>
                  </a:lnTo>
                  <a:lnTo>
                    <a:pt x="268095" y="332514"/>
                  </a:lnTo>
                  <a:lnTo>
                    <a:pt x="272153" y="334172"/>
                  </a:lnTo>
                  <a:lnTo>
                    <a:pt x="274505" y="334758"/>
                  </a:lnTo>
                  <a:lnTo>
                    <a:pt x="280384" y="337113"/>
                  </a:lnTo>
                  <a:lnTo>
                    <a:pt x="284500" y="337699"/>
                  </a:lnTo>
                  <a:lnTo>
                    <a:pt x="289203" y="336818"/>
                  </a:lnTo>
                  <a:lnTo>
                    <a:pt x="293336" y="336299"/>
                  </a:lnTo>
                  <a:lnTo>
                    <a:pt x="297636" y="337732"/>
                  </a:lnTo>
                  <a:lnTo>
                    <a:pt x="300503" y="334148"/>
                  </a:lnTo>
                  <a:lnTo>
                    <a:pt x="303728" y="331642"/>
                  </a:lnTo>
                  <a:lnTo>
                    <a:pt x="304086" y="327699"/>
                  </a:lnTo>
                  <a:lnTo>
                    <a:pt x="303727" y="323400"/>
                  </a:lnTo>
                  <a:lnTo>
                    <a:pt x="304086" y="320533"/>
                  </a:lnTo>
                  <a:lnTo>
                    <a:pt x="302653" y="316593"/>
                  </a:lnTo>
                  <a:lnTo>
                    <a:pt x="300861" y="312650"/>
                  </a:lnTo>
                  <a:lnTo>
                    <a:pt x="298711" y="309424"/>
                  </a:lnTo>
                  <a:lnTo>
                    <a:pt x="295486" y="303692"/>
                  </a:lnTo>
                  <a:lnTo>
                    <a:pt x="294053" y="295830"/>
                  </a:lnTo>
                  <a:lnTo>
                    <a:pt x="293465" y="291125"/>
                  </a:lnTo>
                  <a:lnTo>
                    <a:pt x="293171" y="289072"/>
                  </a:lnTo>
                  <a:lnTo>
                    <a:pt x="291113" y="286426"/>
                  </a:lnTo>
                  <a:lnTo>
                    <a:pt x="290525" y="285545"/>
                  </a:lnTo>
                  <a:lnTo>
                    <a:pt x="290231" y="283780"/>
                  </a:lnTo>
                  <a:lnTo>
                    <a:pt x="290819" y="280542"/>
                  </a:lnTo>
                  <a:lnTo>
                    <a:pt x="291407" y="278488"/>
                  </a:lnTo>
                  <a:lnTo>
                    <a:pt x="293171" y="276429"/>
                  </a:lnTo>
                  <a:lnTo>
                    <a:pt x="296064" y="272373"/>
                  </a:lnTo>
                  <a:lnTo>
                    <a:pt x="294347" y="272316"/>
                  </a:lnTo>
                  <a:lnTo>
                    <a:pt x="291701" y="270551"/>
                  </a:lnTo>
                  <a:lnTo>
                    <a:pt x="288761" y="269959"/>
                  </a:lnTo>
                  <a:lnTo>
                    <a:pt x="286703" y="268786"/>
                  </a:lnTo>
                  <a:lnTo>
                    <a:pt x="285233" y="267905"/>
                  </a:lnTo>
                  <a:lnTo>
                    <a:pt x="283176" y="263497"/>
                  </a:lnTo>
                  <a:lnTo>
                    <a:pt x="281500" y="259801"/>
                  </a:lnTo>
                  <a:lnTo>
                    <a:pt x="279499" y="257799"/>
                  </a:lnTo>
                  <a:lnTo>
                    <a:pt x="276335" y="252887"/>
                  </a:lnTo>
                  <a:lnTo>
                    <a:pt x="275420" y="248540"/>
                  </a:lnTo>
                  <a:lnTo>
                    <a:pt x="276334" y="242364"/>
                  </a:lnTo>
                  <a:lnTo>
                    <a:pt x="275191" y="239393"/>
                  </a:lnTo>
                  <a:lnTo>
                    <a:pt x="272447" y="237792"/>
                  </a:lnTo>
                  <a:lnTo>
                    <a:pt x="265586" y="236419"/>
                  </a:lnTo>
                  <a:lnTo>
                    <a:pt x="260326" y="235046"/>
                  </a:lnTo>
                  <a:lnTo>
                    <a:pt x="252321" y="232531"/>
                  </a:lnTo>
                  <a:lnTo>
                    <a:pt x="241331" y="229321"/>
                  </a:lnTo>
                  <a:lnTo>
                    <a:pt x="238661" y="229731"/>
                  </a:lnTo>
                  <a:lnTo>
                    <a:pt x="235786" y="230757"/>
                  </a:lnTo>
                  <a:lnTo>
                    <a:pt x="232294" y="231171"/>
                  </a:lnTo>
                  <a:lnTo>
                    <a:pt x="228393" y="231991"/>
                  </a:lnTo>
                  <a:lnTo>
                    <a:pt x="226339" y="232197"/>
                  </a:lnTo>
                  <a:lnTo>
                    <a:pt x="225517" y="230347"/>
                  </a:lnTo>
                  <a:lnTo>
                    <a:pt x="227777" y="228087"/>
                  </a:lnTo>
                  <a:lnTo>
                    <a:pt x="229215" y="225420"/>
                  </a:lnTo>
                  <a:lnTo>
                    <a:pt x="231678" y="223160"/>
                  </a:lnTo>
                  <a:lnTo>
                    <a:pt x="232705" y="221107"/>
                  </a:lnTo>
                  <a:lnTo>
                    <a:pt x="232294" y="214740"/>
                  </a:lnTo>
                  <a:lnTo>
                    <a:pt x="232705" y="212069"/>
                  </a:lnTo>
                  <a:lnTo>
                    <a:pt x="232089" y="210016"/>
                  </a:lnTo>
                  <a:lnTo>
                    <a:pt x="232500" y="204062"/>
                  </a:lnTo>
                  <a:lnTo>
                    <a:pt x="232911" y="201595"/>
                  </a:lnTo>
                  <a:lnTo>
                    <a:pt x="233937" y="199132"/>
                  </a:lnTo>
                  <a:lnTo>
                    <a:pt x="236813" y="196052"/>
                  </a:lnTo>
                  <a:lnTo>
                    <a:pt x="237839" y="193588"/>
                  </a:lnTo>
                  <a:lnTo>
                    <a:pt x="240099" y="191328"/>
                  </a:lnTo>
                  <a:lnTo>
                    <a:pt x="241754" y="190681"/>
                  </a:lnTo>
                  <a:lnTo>
                    <a:pt x="241977" y="188348"/>
                  </a:lnTo>
                  <a:lnTo>
                    <a:pt x="241198" y="184901"/>
                  </a:lnTo>
                  <a:lnTo>
                    <a:pt x="240643" y="183455"/>
                  </a:lnTo>
                  <a:lnTo>
                    <a:pt x="240197" y="181453"/>
                  </a:lnTo>
                  <a:lnTo>
                    <a:pt x="239490" y="178980"/>
                  </a:lnTo>
                  <a:lnTo>
                    <a:pt x="239893" y="176131"/>
                  </a:lnTo>
                  <a:lnTo>
                    <a:pt x="239893" y="173050"/>
                  </a:lnTo>
                  <a:lnTo>
                    <a:pt x="239482" y="170587"/>
                  </a:lnTo>
                  <a:lnTo>
                    <a:pt x="237950" y="166094"/>
                  </a:lnTo>
                  <a:lnTo>
                    <a:pt x="236845" y="163330"/>
                  </a:lnTo>
                  <a:lnTo>
                    <a:pt x="235370" y="161116"/>
                  </a:lnTo>
                  <a:lnTo>
                    <a:pt x="233895" y="159639"/>
                  </a:lnTo>
                  <a:lnTo>
                    <a:pt x="232974" y="157613"/>
                  </a:lnTo>
                  <a:lnTo>
                    <a:pt x="232605" y="155216"/>
                  </a:lnTo>
                  <a:lnTo>
                    <a:pt x="232974" y="151899"/>
                  </a:lnTo>
                  <a:lnTo>
                    <a:pt x="235001" y="149135"/>
                  </a:lnTo>
                  <a:lnTo>
                    <a:pt x="236107" y="145635"/>
                  </a:lnTo>
                  <a:lnTo>
                    <a:pt x="234080" y="143053"/>
                  </a:lnTo>
                  <a:lnTo>
                    <a:pt x="231131" y="141027"/>
                  </a:lnTo>
                  <a:lnTo>
                    <a:pt x="226892" y="137896"/>
                  </a:lnTo>
                  <a:lnTo>
                    <a:pt x="224127" y="134946"/>
                  </a:lnTo>
                  <a:lnTo>
                    <a:pt x="222139" y="131696"/>
                  </a:lnTo>
                  <a:lnTo>
                    <a:pt x="221363" y="128497"/>
                  </a:lnTo>
                  <a:lnTo>
                    <a:pt x="220582" y="125915"/>
                  </a:lnTo>
                  <a:lnTo>
                    <a:pt x="219335" y="120569"/>
                  </a:lnTo>
                  <a:lnTo>
                    <a:pt x="217246" y="116349"/>
                  </a:lnTo>
                  <a:lnTo>
                    <a:pt x="216357" y="109231"/>
                  </a:lnTo>
                  <a:lnTo>
                    <a:pt x="217913" y="101449"/>
                  </a:lnTo>
                  <a:lnTo>
                    <a:pt x="216579" y="97445"/>
                  </a:lnTo>
                  <a:lnTo>
                    <a:pt x="214132" y="88104"/>
                  </a:lnTo>
                  <a:lnTo>
                    <a:pt x="211464" y="81653"/>
                  </a:lnTo>
                  <a:lnTo>
                    <a:pt x="204162" y="80058"/>
                  </a:lnTo>
                  <a:lnTo>
                    <a:pt x="201546" y="66404"/>
                  </a:lnTo>
                  <a:lnTo>
                    <a:pt x="201889" y="61246"/>
                  </a:lnTo>
                  <a:lnTo>
                    <a:pt x="201671" y="57154"/>
                  </a:lnTo>
                  <a:lnTo>
                    <a:pt x="201235" y="52442"/>
                  </a:lnTo>
                  <a:lnTo>
                    <a:pt x="199295" y="46236"/>
                  </a:lnTo>
                  <a:lnTo>
                    <a:pt x="193475" y="34636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" name="object 32">
              <a:extLst>
                <a:ext uri="{FF2B5EF4-FFF2-40B4-BE49-F238E27FC236}">
                  <a16:creationId xmlns:a16="http://schemas.microsoft.com/office/drawing/2014/main" id="{24BF6038-0E8A-4C10-B902-5A3897D35D5A}"/>
                </a:ext>
              </a:extLst>
            </p:cNvPr>
            <p:cNvSpPr/>
            <p:nvPr/>
          </p:nvSpPr>
          <p:spPr>
            <a:xfrm>
              <a:off x="2861074" y="4210891"/>
              <a:ext cx="820121" cy="991304"/>
            </a:xfrm>
            <a:custGeom>
              <a:avLst/>
              <a:gdLst/>
              <a:ahLst/>
              <a:cxnLst/>
              <a:rect l="l" t="t" r="r" b="b"/>
              <a:pathLst>
                <a:path w="820121" h="991304">
                  <a:moveTo>
                    <a:pt x="6776" y="19343"/>
                  </a:moveTo>
                  <a:lnTo>
                    <a:pt x="6880" y="18481"/>
                  </a:lnTo>
                  <a:lnTo>
                    <a:pt x="6984" y="17825"/>
                  </a:lnTo>
                  <a:lnTo>
                    <a:pt x="7236" y="16816"/>
                  </a:lnTo>
                  <a:lnTo>
                    <a:pt x="7305" y="16348"/>
                  </a:lnTo>
                  <a:lnTo>
                    <a:pt x="7376" y="16038"/>
                  </a:lnTo>
                  <a:lnTo>
                    <a:pt x="7447" y="15692"/>
                  </a:lnTo>
                  <a:lnTo>
                    <a:pt x="7556" y="15267"/>
                  </a:lnTo>
                  <a:lnTo>
                    <a:pt x="7549" y="14878"/>
                  </a:lnTo>
                  <a:lnTo>
                    <a:pt x="7814" y="14562"/>
                  </a:lnTo>
                  <a:lnTo>
                    <a:pt x="7605" y="13681"/>
                  </a:lnTo>
                  <a:lnTo>
                    <a:pt x="7702" y="12594"/>
                  </a:lnTo>
                  <a:lnTo>
                    <a:pt x="7807" y="12017"/>
                  </a:lnTo>
                  <a:lnTo>
                    <a:pt x="7955" y="11585"/>
                  </a:lnTo>
                  <a:lnTo>
                    <a:pt x="8143" y="11312"/>
                  </a:lnTo>
                  <a:lnTo>
                    <a:pt x="8326" y="10771"/>
                  </a:lnTo>
                  <a:lnTo>
                    <a:pt x="8430" y="10109"/>
                  </a:lnTo>
                  <a:lnTo>
                    <a:pt x="8569" y="9222"/>
                  </a:lnTo>
                  <a:lnTo>
                    <a:pt x="8825" y="8480"/>
                  </a:lnTo>
                  <a:lnTo>
                    <a:pt x="9736" y="7575"/>
                  </a:lnTo>
                  <a:lnTo>
                    <a:pt x="10304" y="6986"/>
                  </a:lnTo>
                  <a:lnTo>
                    <a:pt x="11130" y="5656"/>
                  </a:lnTo>
                  <a:lnTo>
                    <a:pt x="11576" y="4683"/>
                  </a:lnTo>
                  <a:lnTo>
                    <a:pt x="12205" y="3128"/>
                  </a:lnTo>
                  <a:lnTo>
                    <a:pt x="12645" y="1840"/>
                  </a:lnTo>
                  <a:lnTo>
                    <a:pt x="13272" y="206"/>
                  </a:lnTo>
                  <a:lnTo>
                    <a:pt x="13379" y="0"/>
                  </a:lnTo>
                  <a:lnTo>
                    <a:pt x="18545" y="619"/>
                  </a:lnTo>
                  <a:lnTo>
                    <a:pt x="20961" y="1621"/>
                  </a:lnTo>
                  <a:lnTo>
                    <a:pt x="23923" y="2836"/>
                  </a:lnTo>
                  <a:lnTo>
                    <a:pt x="27830" y="4717"/>
                  </a:lnTo>
                  <a:lnTo>
                    <a:pt x="30718" y="8405"/>
                  </a:lnTo>
                  <a:lnTo>
                    <a:pt x="34474" y="12758"/>
                  </a:lnTo>
                  <a:lnTo>
                    <a:pt x="37677" y="16664"/>
                  </a:lnTo>
                  <a:lnTo>
                    <a:pt x="39110" y="18162"/>
                  </a:lnTo>
                  <a:lnTo>
                    <a:pt x="41487" y="20322"/>
                  </a:lnTo>
                  <a:lnTo>
                    <a:pt x="44975" y="23526"/>
                  </a:lnTo>
                  <a:lnTo>
                    <a:pt x="49984" y="26221"/>
                  </a:lnTo>
                  <a:lnTo>
                    <a:pt x="52880" y="27746"/>
                  </a:lnTo>
                  <a:lnTo>
                    <a:pt x="64912" y="27311"/>
                  </a:lnTo>
                  <a:lnTo>
                    <a:pt x="74899" y="23678"/>
                  </a:lnTo>
                  <a:lnTo>
                    <a:pt x="82162" y="19140"/>
                  </a:lnTo>
                  <a:lnTo>
                    <a:pt x="90332" y="19140"/>
                  </a:lnTo>
                  <a:lnTo>
                    <a:pt x="96687" y="20957"/>
                  </a:lnTo>
                  <a:lnTo>
                    <a:pt x="105765" y="27311"/>
                  </a:lnTo>
                  <a:lnTo>
                    <a:pt x="112120" y="34575"/>
                  </a:lnTo>
                  <a:lnTo>
                    <a:pt x="129179" y="58766"/>
                  </a:lnTo>
                  <a:lnTo>
                    <a:pt x="132018" y="63302"/>
                  </a:lnTo>
                  <a:lnTo>
                    <a:pt x="137086" y="70158"/>
                  </a:lnTo>
                  <a:lnTo>
                    <a:pt x="142968" y="83159"/>
                  </a:lnTo>
                  <a:lnTo>
                    <a:pt x="143798" y="89767"/>
                  </a:lnTo>
                  <a:lnTo>
                    <a:pt x="145345" y="94809"/>
                  </a:lnTo>
                  <a:lnTo>
                    <a:pt x="146600" y="107418"/>
                  </a:lnTo>
                  <a:lnTo>
                    <a:pt x="151878" y="123138"/>
                  </a:lnTo>
                  <a:lnTo>
                    <a:pt x="155081" y="127045"/>
                  </a:lnTo>
                  <a:lnTo>
                    <a:pt x="161053" y="133333"/>
                  </a:lnTo>
                  <a:lnTo>
                    <a:pt x="166224" y="141033"/>
                  </a:lnTo>
                  <a:lnTo>
                    <a:pt x="169331" y="144326"/>
                  </a:lnTo>
                  <a:lnTo>
                    <a:pt x="171840" y="150572"/>
                  </a:lnTo>
                  <a:lnTo>
                    <a:pt x="172521" y="154946"/>
                  </a:lnTo>
                  <a:lnTo>
                    <a:pt x="182025" y="163488"/>
                  </a:lnTo>
                  <a:lnTo>
                    <a:pt x="195774" y="160523"/>
                  </a:lnTo>
                  <a:lnTo>
                    <a:pt x="201229" y="160347"/>
                  </a:lnTo>
                  <a:lnTo>
                    <a:pt x="218338" y="160763"/>
                  </a:lnTo>
                  <a:lnTo>
                    <a:pt x="229232" y="155316"/>
                  </a:lnTo>
                  <a:lnTo>
                    <a:pt x="240127" y="152595"/>
                  </a:lnTo>
                  <a:lnTo>
                    <a:pt x="248297" y="150778"/>
                  </a:lnTo>
                  <a:lnTo>
                    <a:pt x="259192" y="149870"/>
                  </a:lnTo>
                  <a:lnTo>
                    <a:pt x="265546" y="157133"/>
                  </a:lnTo>
                  <a:lnTo>
                    <a:pt x="266454" y="172568"/>
                  </a:lnTo>
                  <a:lnTo>
                    <a:pt x="270085" y="197079"/>
                  </a:lnTo>
                  <a:lnTo>
                    <a:pt x="268269" y="205250"/>
                  </a:lnTo>
                  <a:lnTo>
                    <a:pt x="267362" y="213421"/>
                  </a:lnTo>
                  <a:lnTo>
                    <a:pt x="273510" y="216875"/>
                  </a:lnTo>
                  <a:lnTo>
                    <a:pt x="276470" y="218011"/>
                  </a:lnTo>
                  <a:lnTo>
                    <a:pt x="279097" y="218391"/>
                  </a:lnTo>
                  <a:lnTo>
                    <a:pt x="282346" y="218981"/>
                  </a:lnTo>
                  <a:lnTo>
                    <a:pt x="286203" y="219320"/>
                  </a:lnTo>
                  <a:lnTo>
                    <a:pt x="288371" y="219788"/>
                  </a:lnTo>
                  <a:lnTo>
                    <a:pt x="292592" y="221891"/>
                  </a:lnTo>
                  <a:lnTo>
                    <a:pt x="297597" y="222039"/>
                  </a:lnTo>
                  <a:lnTo>
                    <a:pt x="303302" y="222471"/>
                  </a:lnTo>
                  <a:lnTo>
                    <a:pt x="307760" y="222404"/>
                  </a:lnTo>
                  <a:lnTo>
                    <a:pt x="313062" y="222234"/>
                  </a:lnTo>
                  <a:lnTo>
                    <a:pt x="316135" y="222137"/>
                  </a:lnTo>
                  <a:lnTo>
                    <a:pt x="320425" y="221611"/>
                  </a:lnTo>
                  <a:lnTo>
                    <a:pt x="325419" y="221450"/>
                  </a:lnTo>
                  <a:lnTo>
                    <a:pt x="328970" y="221875"/>
                  </a:lnTo>
                  <a:lnTo>
                    <a:pt x="330777" y="221933"/>
                  </a:lnTo>
                  <a:lnTo>
                    <a:pt x="334975" y="222070"/>
                  </a:lnTo>
                  <a:lnTo>
                    <a:pt x="340557" y="221040"/>
                  </a:lnTo>
                  <a:lnTo>
                    <a:pt x="348507" y="221943"/>
                  </a:lnTo>
                  <a:lnTo>
                    <a:pt x="355548" y="223170"/>
                  </a:lnTo>
                  <a:lnTo>
                    <a:pt x="362181" y="223628"/>
                  </a:lnTo>
                  <a:lnTo>
                    <a:pt x="368355" y="221800"/>
                  </a:lnTo>
                  <a:lnTo>
                    <a:pt x="370185" y="217681"/>
                  </a:lnTo>
                  <a:lnTo>
                    <a:pt x="372015" y="213564"/>
                  </a:lnTo>
                  <a:lnTo>
                    <a:pt x="375445" y="211049"/>
                  </a:lnTo>
                  <a:lnTo>
                    <a:pt x="381849" y="211049"/>
                  </a:lnTo>
                  <a:lnTo>
                    <a:pt x="387337" y="216997"/>
                  </a:lnTo>
                  <a:lnTo>
                    <a:pt x="387337" y="223169"/>
                  </a:lnTo>
                  <a:lnTo>
                    <a:pt x="387337" y="230946"/>
                  </a:lnTo>
                  <a:lnTo>
                    <a:pt x="388938" y="244667"/>
                  </a:lnTo>
                  <a:lnTo>
                    <a:pt x="389167" y="248328"/>
                  </a:lnTo>
                  <a:lnTo>
                    <a:pt x="392826" y="252903"/>
                  </a:lnTo>
                  <a:lnTo>
                    <a:pt x="401732" y="255655"/>
                  </a:lnTo>
                  <a:lnTo>
                    <a:pt x="405236" y="256705"/>
                  </a:lnTo>
                  <a:lnTo>
                    <a:pt x="408740" y="257757"/>
                  </a:lnTo>
                  <a:lnTo>
                    <a:pt x="413296" y="259157"/>
                  </a:lnTo>
                  <a:lnTo>
                    <a:pt x="417027" y="259692"/>
                  </a:lnTo>
                  <a:lnTo>
                    <a:pt x="422023" y="259609"/>
                  </a:lnTo>
                  <a:lnTo>
                    <a:pt x="428251" y="259561"/>
                  </a:lnTo>
                  <a:lnTo>
                    <a:pt x="431845" y="258908"/>
                  </a:lnTo>
                  <a:lnTo>
                    <a:pt x="435835" y="258625"/>
                  </a:lnTo>
                  <a:lnTo>
                    <a:pt x="439445" y="258507"/>
                  </a:lnTo>
                  <a:lnTo>
                    <a:pt x="445185" y="257055"/>
                  </a:lnTo>
                  <a:lnTo>
                    <a:pt x="450792" y="255305"/>
                  </a:lnTo>
                  <a:lnTo>
                    <a:pt x="454647" y="253902"/>
                  </a:lnTo>
                  <a:lnTo>
                    <a:pt x="459945" y="252680"/>
                  </a:lnTo>
                  <a:lnTo>
                    <a:pt x="465410" y="252812"/>
                  </a:lnTo>
                  <a:lnTo>
                    <a:pt x="471418" y="253082"/>
                  </a:lnTo>
                  <a:lnTo>
                    <a:pt x="476484" y="255156"/>
                  </a:lnTo>
                  <a:lnTo>
                    <a:pt x="481000" y="256860"/>
                  </a:lnTo>
                  <a:lnTo>
                    <a:pt x="485392" y="259498"/>
                  </a:lnTo>
                  <a:lnTo>
                    <a:pt x="494430" y="263978"/>
                  </a:lnTo>
                  <a:lnTo>
                    <a:pt x="500280" y="268993"/>
                  </a:lnTo>
                  <a:lnTo>
                    <a:pt x="504458" y="274005"/>
                  </a:lnTo>
                  <a:lnTo>
                    <a:pt x="508302" y="279856"/>
                  </a:lnTo>
                  <a:lnTo>
                    <a:pt x="512147" y="284370"/>
                  </a:lnTo>
                  <a:lnTo>
                    <a:pt x="514153" y="288881"/>
                  </a:lnTo>
                  <a:lnTo>
                    <a:pt x="516673" y="296305"/>
                  </a:lnTo>
                  <a:lnTo>
                    <a:pt x="519126" y="298055"/>
                  </a:lnTo>
                  <a:lnTo>
                    <a:pt x="522981" y="299811"/>
                  </a:lnTo>
                  <a:lnTo>
                    <a:pt x="528588" y="302963"/>
                  </a:lnTo>
                  <a:lnTo>
                    <a:pt x="533844" y="305768"/>
                  </a:lnTo>
                  <a:lnTo>
                    <a:pt x="545409" y="313128"/>
                  </a:lnTo>
                  <a:lnTo>
                    <a:pt x="555922" y="319082"/>
                  </a:lnTo>
                  <a:lnTo>
                    <a:pt x="572416" y="334923"/>
                  </a:lnTo>
                  <a:lnTo>
                    <a:pt x="581118" y="347107"/>
                  </a:lnTo>
                  <a:lnTo>
                    <a:pt x="581118" y="355230"/>
                  </a:lnTo>
                  <a:lnTo>
                    <a:pt x="585179" y="363347"/>
                  </a:lnTo>
                  <a:lnTo>
                    <a:pt x="591109" y="365239"/>
                  </a:lnTo>
                  <a:lnTo>
                    <a:pt x="609804" y="373207"/>
                  </a:lnTo>
                  <a:lnTo>
                    <a:pt x="613376" y="374857"/>
                  </a:lnTo>
                  <a:lnTo>
                    <a:pt x="617910" y="374857"/>
                  </a:lnTo>
                  <a:lnTo>
                    <a:pt x="623267" y="377466"/>
                  </a:lnTo>
                  <a:lnTo>
                    <a:pt x="628351" y="378289"/>
                  </a:lnTo>
                  <a:lnTo>
                    <a:pt x="632747" y="378426"/>
                  </a:lnTo>
                  <a:lnTo>
                    <a:pt x="636181" y="380075"/>
                  </a:lnTo>
                  <a:lnTo>
                    <a:pt x="640990" y="381861"/>
                  </a:lnTo>
                  <a:lnTo>
                    <a:pt x="644012" y="381999"/>
                  </a:lnTo>
                  <a:lnTo>
                    <a:pt x="649371" y="385707"/>
                  </a:lnTo>
                  <a:lnTo>
                    <a:pt x="651431" y="387907"/>
                  </a:lnTo>
                  <a:lnTo>
                    <a:pt x="653080" y="390656"/>
                  </a:lnTo>
                  <a:lnTo>
                    <a:pt x="654042" y="393538"/>
                  </a:lnTo>
                  <a:lnTo>
                    <a:pt x="655141" y="396151"/>
                  </a:lnTo>
                  <a:lnTo>
                    <a:pt x="654794" y="399316"/>
                  </a:lnTo>
                  <a:lnTo>
                    <a:pt x="653080" y="403842"/>
                  </a:lnTo>
                  <a:lnTo>
                    <a:pt x="652668" y="405218"/>
                  </a:lnTo>
                  <a:lnTo>
                    <a:pt x="653080" y="407278"/>
                  </a:lnTo>
                  <a:lnTo>
                    <a:pt x="667556" y="413818"/>
                  </a:lnTo>
                  <a:lnTo>
                    <a:pt x="699050" y="434714"/>
                  </a:lnTo>
                  <a:lnTo>
                    <a:pt x="717803" y="438375"/>
                  </a:lnTo>
                  <a:lnTo>
                    <a:pt x="724435" y="435629"/>
                  </a:lnTo>
                  <a:lnTo>
                    <a:pt x="724435" y="427169"/>
                  </a:lnTo>
                  <a:lnTo>
                    <a:pt x="728323" y="406585"/>
                  </a:lnTo>
                  <a:lnTo>
                    <a:pt x="735642" y="398123"/>
                  </a:lnTo>
                  <a:lnTo>
                    <a:pt x="747991" y="390577"/>
                  </a:lnTo>
                  <a:lnTo>
                    <a:pt x="758283" y="380285"/>
                  </a:lnTo>
                  <a:lnTo>
                    <a:pt x="764686" y="369993"/>
                  </a:lnTo>
                  <a:lnTo>
                    <a:pt x="777779" y="361606"/>
                  </a:lnTo>
                  <a:lnTo>
                    <a:pt x="785321" y="361606"/>
                  </a:lnTo>
                  <a:lnTo>
                    <a:pt x="790541" y="361606"/>
                  </a:lnTo>
                  <a:lnTo>
                    <a:pt x="795183" y="363930"/>
                  </a:lnTo>
                  <a:lnTo>
                    <a:pt x="796923" y="365670"/>
                  </a:lnTo>
                  <a:lnTo>
                    <a:pt x="799243" y="365088"/>
                  </a:lnTo>
                  <a:lnTo>
                    <a:pt x="803884" y="366828"/>
                  </a:lnTo>
                  <a:lnTo>
                    <a:pt x="807945" y="366251"/>
                  </a:lnTo>
                  <a:lnTo>
                    <a:pt x="808525" y="367412"/>
                  </a:lnTo>
                  <a:lnTo>
                    <a:pt x="812928" y="370364"/>
                  </a:lnTo>
                  <a:lnTo>
                    <a:pt x="811176" y="380370"/>
                  </a:lnTo>
                  <a:lnTo>
                    <a:pt x="808944" y="387460"/>
                  </a:lnTo>
                  <a:lnTo>
                    <a:pt x="808693" y="393948"/>
                  </a:lnTo>
                  <a:lnTo>
                    <a:pt x="807894" y="400146"/>
                  </a:lnTo>
                  <a:lnTo>
                    <a:pt x="807643" y="406634"/>
                  </a:lnTo>
                  <a:lnTo>
                    <a:pt x="807012" y="410896"/>
                  </a:lnTo>
                  <a:lnTo>
                    <a:pt x="806640" y="415999"/>
                  </a:lnTo>
                  <a:lnTo>
                    <a:pt x="805763" y="422196"/>
                  </a:lnTo>
                  <a:lnTo>
                    <a:pt x="803076" y="429456"/>
                  </a:lnTo>
                  <a:lnTo>
                    <a:pt x="800578" y="437791"/>
                  </a:lnTo>
                  <a:lnTo>
                    <a:pt x="797267" y="447154"/>
                  </a:lnTo>
                  <a:lnTo>
                    <a:pt x="794664" y="454642"/>
                  </a:lnTo>
                  <a:lnTo>
                    <a:pt x="792368" y="462120"/>
                  </a:lnTo>
                  <a:lnTo>
                    <a:pt x="789946" y="468062"/>
                  </a:lnTo>
                  <a:lnTo>
                    <a:pt x="785170" y="477318"/>
                  </a:lnTo>
                  <a:lnTo>
                    <a:pt x="782175" y="482196"/>
                  </a:lnTo>
                  <a:lnTo>
                    <a:pt x="778731" y="487476"/>
                  </a:lnTo>
                  <a:lnTo>
                    <a:pt x="780482" y="502179"/>
                  </a:lnTo>
                  <a:lnTo>
                    <a:pt x="780057" y="513852"/>
                  </a:lnTo>
                  <a:lnTo>
                    <a:pt x="781119" y="521705"/>
                  </a:lnTo>
                  <a:lnTo>
                    <a:pt x="781118" y="527221"/>
                  </a:lnTo>
                  <a:lnTo>
                    <a:pt x="780057" y="530405"/>
                  </a:lnTo>
                  <a:lnTo>
                    <a:pt x="778572" y="532741"/>
                  </a:lnTo>
                  <a:lnTo>
                    <a:pt x="776661" y="536346"/>
                  </a:lnTo>
                  <a:lnTo>
                    <a:pt x="776449" y="542504"/>
                  </a:lnTo>
                  <a:lnTo>
                    <a:pt x="777722" y="548020"/>
                  </a:lnTo>
                  <a:lnTo>
                    <a:pt x="774053" y="556660"/>
                  </a:lnTo>
                  <a:lnTo>
                    <a:pt x="774774" y="559955"/>
                  </a:lnTo>
                  <a:lnTo>
                    <a:pt x="775065" y="564187"/>
                  </a:lnTo>
                  <a:lnTo>
                    <a:pt x="773652" y="570405"/>
                  </a:lnTo>
                  <a:lnTo>
                    <a:pt x="771279" y="575493"/>
                  </a:lnTo>
                  <a:lnTo>
                    <a:pt x="771675" y="578193"/>
                  </a:lnTo>
                  <a:lnTo>
                    <a:pt x="772562" y="582270"/>
                  </a:lnTo>
                  <a:lnTo>
                    <a:pt x="773093" y="584220"/>
                  </a:lnTo>
                  <a:lnTo>
                    <a:pt x="772916" y="585639"/>
                  </a:lnTo>
                  <a:lnTo>
                    <a:pt x="772030" y="587589"/>
                  </a:lnTo>
                  <a:lnTo>
                    <a:pt x="771676" y="590068"/>
                  </a:lnTo>
                  <a:lnTo>
                    <a:pt x="771676" y="593081"/>
                  </a:lnTo>
                  <a:lnTo>
                    <a:pt x="771676" y="595739"/>
                  </a:lnTo>
                  <a:lnTo>
                    <a:pt x="771676" y="598753"/>
                  </a:lnTo>
                  <a:lnTo>
                    <a:pt x="773980" y="600348"/>
                  </a:lnTo>
                  <a:lnTo>
                    <a:pt x="774866" y="602122"/>
                  </a:lnTo>
                  <a:lnTo>
                    <a:pt x="776284" y="604424"/>
                  </a:lnTo>
                  <a:lnTo>
                    <a:pt x="776993" y="606906"/>
                  </a:lnTo>
                  <a:lnTo>
                    <a:pt x="776993" y="609212"/>
                  </a:lnTo>
                  <a:lnTo>
                    <a:pt x="776993" y="611162"/>
                  </a:lnTo>
                  <a:lnTo>
                    <a:pt x="775930" y="612932"/>
                  </a:lnTo>
                  <a:lnTo>
                    <a:pt x="775221" y="614351"/>
                  </a:lnTo>
                  <a:lnTo>
                    <a:pt x="774866" y="616833"/>
                  </a:lnTo>
                  <a:lnTo>
                    <a:pt x="776461" y="621794"/>
                  </a:lnTo>
                  <a:lnTo>
                    <a:pt x="774334" y="627997"/>
                  </a:lnTo>
                  <a:lnTo>
                    <a:pt x="774334" y="631365"/>
                  </a:lnTo>
                  <a:lnTo>
                    <a:pt x="773625" y="633136"/>
                  </a:lnTo>
                  <a:lnTo>
                    <a:pt x="773448" y="635973"/>
                  </a:lnTo>
                  <a:lnTo>
                    <a:pt x="773448" y="638987"/>
                  </a:lnTo>
                  <a:lnTo>
                    <a:pt x="773980" y="643063"/>
                  </a:lnTo>
                  <a:lnTo>
                    <a:pt x="774689" y="646784"/>
                  </a:lnTo>
                  <a:lnTo>
                    <a:pt x="775752" y="652456"/>
                  </a:lnTo>
                  <a:lnTo>
                    <a:pt x="777170" y="656532"/>
                  </a:lnTo>
                  <a:lnTo>
                    <a:pt x="778056" y="659722"/>
                  </a:lnTo>
                  <a:lnTo>
                    <a:pt x="779474" y="661673"/>
                  </a:lnTo>
                  <a:lnTo>
                    <a:pt x="780537" y="664509"/>
                  </a:lnTo>
                  <a:lnTo>
                    <a:pt x="781955" y="669294"/>
                  </a:lnTo>
                  <a:lnTo>
                    <a:pt x="782842" y="673015"/>
                  </a:lnTo>
                  <a:lnTo>
                    <a:pt x="784260" y="675497"/>
                  </a:lnTo>
                  <a:lnTo>
                    <a:pt x="785855" y="679750"/>
                  </a:lnTo>
                  <a:lnTo>
                    <a:pt x="787316" y="684865"/>
                  </a:lnTo>
                  <a:lnTo>
                    <a:pt x="787342" y="686147"/>
                  </a:lnTo>
                  <a:lnTo>
                    <a:pt x="786604" y="686876"/>
                  </a:lnTo>
                  <a:lnTo>
                    <a:pt x="786067" y="688498"/>
                  </a:lnTo>
                  <a:lnTo>
                    <a:pt x="785974" y="689738"/>
                  </a:lnTo>
                  <a:lnTo>
                    <a:pt x="785919" y="690947"/>
                  </a:lnTo>
                  <a:lnTo>
                    <a:pt x="786260" y="693097"/>
                  </a:lnTo>
                  <a:lnTo>
                    <a:pt x="787456" y="694549"/>
                  </a:lnTo>
                  <a:lnTo>
                    <a:pt x="788637" y="696463"/>
                  </a:lnTo>
                  <a:lnTo>
                    <a:pt x="790258" y="697119"/>
                  </a:lnTo>
                  <a:lnTo>
                    <a:pt x="791539" y="699495"/>
                  </a:lnTo>
                  <a:lnTo>
                    <a:pt x="792329" y="701317"/>
                  </a:lnTo>
                  <a:lnTo>
                    <a:pt x="792816" y="703310"/>
                  </a:lnTo>
                  <a:lnTo>
                    <a:pt x="794335" y="705011"/>
                  </a:lnTo>
                  <a:lnTo>
                    <a:pt x="794470" y="706171"/>
                  </a:lnTo>
                  <a:lnTo>
                    <a:pt x="794693" y="708292"/>
                  </a:lnTo>
                  <a:lnTo>
                    <a:pt x="795065" y="710285"/>
                  </a:lnTo>
                  <a:lnTo>
                    <a:pt x="794817" y="711499"/>
                  </a:lnTo>
                  <a:lnTo>
                    <a:pt x="794754" y="713322"/>
                  </a:lnTo>
                  <a:lnTo>
                    <a:pt x="794565" y="714963"/>
                  </a:lnTo>
                  <a:lnTo>
                    <a:pt x="794364" y="716330"/>
                  </a:lnTo>
                  <a:lnTo>
                    <a:pt x="794807" y="718207"/>
                  </a:lnTo>
                  <a:lnTo>
                    <a:pt x="795835" y="720169"/>
                  </a:lnTo>
                  <a:lnTo>
                    <a:pt x="797186" y="722387"/>
                  </a:lnTo>
                  <a:lnTo>
                    <a:pt x="798219" y="725206"/>
                  </a:lnTo>
                  <a:lnTo>
                    <a:pt x="798788" y="727265"/>
                  </a:lnTo>
                  <a:lnTo>
                    <a:pt x="799109" y="729033"/>
                  </a:lnTo>
                  <a:lnTo>
                    <a:pt x="798996" y="730631"/>
                  </a:lnTo>
                  <a:lnTo>
                    <a:pt x="799128" y="731706"/>
                  </a:lnTo>
                  <a:lnTo>
                    <a:pt x="799230" y="733717"/>
                  </a:lnTo>
                  <a:lnTo>
                    <a:pt x="799409" y="734987"/>
                  </a:lnTo>
                  <a:lnTo>
                    <a:pt x="799889" y="736050"/>
                  </a:lnTo>
                  <a:lnTo>
                    <a:pt x="800796" y="737125"/>
                  </a:lnTo>
                  <a:lnTo>
                    <a:pt x="801924" y="738001"/>
                  </a:lnTo>
                  <a:lnTo>
                    <a:pt x="803056" y="738176"/>
                  </a:lnTo>
                  <a:lnTo>
                    <a:pt x="803800" y="739877"/>
                  </a:lnTo>
                  <a:lnTo>
                    <a:pt x="803617" y="741633"/>
                  </a:lnTo>
                  <a:lnTo>
                    <a:pt x="803646" y="742211"/>
                  </a:lnTo>
                  <a:lnTo>
                    <a:pt x="803653" y="743104"/>
                  </a:lnTo>
                  <a:lnTo>
                    <a:pt x="803584" y="744039"/>
                  </a:lnTo>
                  <a:lnTo>
                    <a:pt x="803604" y="745199"/>
                  </a:lnTo>
                  <a:lnTo>
                    <a:pt x="803685" y="746050"/>
                  </a:lnTo>
                  <a:lnTo>
                    <a:pt x="803661" y="747095"/>
                  </a:lnTo>
                  <a:lnTo>
                    <a:pt x="803842" y="747630"/>
                  </a:lnTo>
                  <a:lnTo>
                    <a:pt x="804386" y="749191"/>
                  </a:lnTo>
                  <a:lnTo>
                    <a:pt x="804392" y="750084"/>
                  </a:lnTo>
                  <a:lnTo>
                    <a:pt x="804476" y="751743"/>
                  </a:lnTo>
                  <a:lnTo>
                    <a:pt x="804334" y="753535"/>
                  </a:lnTo>
                  <a:lnTo>
                    <a:pt x="804311" y="755394"/>
                  </a:lnTo>
                  <a:lnTo>
                    <a:pt x="804492" y="756664"/>
                  </a:lnTo>
                  <a:lnTo>
                    <a:pt x="805321" y="757746"/>
                  </a:lnTo>
                  <a:lnTo>
                    <a:pt x="806302" y="758784"/>
                  </a:lnTo>
                  <a:lnTo>
                    <a:pt x="806860" y="759841"/>
                  </a:lnTo>
                  <a:lnTo>
                    <a:pt x="806902" y="760692"/>
                  </a:lnTo>
                  <a:lnTo>
                    <a:pt x="806832" y="762363"/>
                  </a:lnTo>
                  <a:lnTo>
                    <a:pt x="806695" y="763492"/>
                  </a:lnTo>
                  <a:lnTo>
                    <a:pt x="806682" y="764769"/>
                  </a:lnTo>
                  <a:lnTo>
                    <a:pt x="806679" y="765467"/>
                  </a:lnTo>
                  <a:lnTo>
                    <a:pt x="806528" y="768614"/>
                  </a:lnTo>
                  <a:lnTo>
                    <a:pt x="806396" y="769866"/>
                  </a:lnTo>
                  <a:lnTo>
                    <a:pt x="806289" y="770801"/>
                  </a:lnTo>
                  <a:lnTo>
                    <a:pt x="805970" y="772132"/>
                  </a:lnTo>
                  <a:lnTo>
                    <a:pt x="806088" y="773717"/>
                  </a:lnTo>
                  <a:lnTo>
                    <a:pt x="806858" y="776701"/>
                  </a:lnTo>
                  <a:lnTo>
                    <a:pt x="807055" y="778316"/>
                  </a:lnTo>
                  <a:lnTo>
                    <a:pt x="807537" y="780194"/>
                  </a:lnTo>
                  <a:lnTo>
                    <a:pt x="808105" y="781439"/>
                  </a:lnTo>
                  <a:lnTo>
                    <a:pt x="808586" y="783316"/>
                  </a:lnTo>
                  <a:lnTo>
                    <a:pt x="809355" y="784751"/>
                  </a:lnTo>
                  <a:lnTo>
                    <a:pt x="809802" y="785929"/>
                  </a:lnTo>
                  <a:lnTo>
                    <a:pt x="810682" y="788019"/>
                  </a:lnTo>
                  <a:lnTo>
                    <a:pt x="811605" y="788669"/>
                  </a:lnTo>
                  <a:lnTo>
                    <a:pt x="813010" y="789641"/>
                  </a:lnTo>
                  <a:lnTo>
                    <a:pt x="813740" y="791081"/>
                  </a:lnTo>
                  <a:lnTo>
                    <a:pt x="814574" y="793013"/>
                  </a:lnTo>
                  <a:lnTo>
                    <a:pt x="815245" y="794799"/>
                  </a:lnTo>
                  <a:lnTo>
                    <a:pt x="816225" y="796573"/>
                  </a:lnTo>
                  <a:lnTo>
                    <a:pt x="816811" y="798207"/>
                  </a:lnTo>
                  <a:lnTo>
                    <a:pt x="818077" y="799501"/>
                  </a:lnTo>
                  <a:lnTo>
                    <a:pt x="819228" y="801616"/>
                  </a:lnTo>
                  <a:lnTo>
                    <a:pt x="819863" y="804216"/>
                  </a:lnTo>
                  <a:lnTo>
                    <a:pt x="820121" y="806258"/>
                  </a:lnTo>
                  <a:lnTo>
                    <a:pt x="819646" y="809885"/>
                  </a:lnTo>
                  <a:lnTo>
                    <a:pt x="818676" y="811373"/>
                  </a:lnTo>
                  <a:lnTo>
                    <a:pt x="817475" y="812903"/>
                  </a:lnTo>
                  <a:lnTo>
                    <a:pt x="816554" y="813839"/>
                  </a:lnTo>
                  <a:lnTo>
                    <a:pt x="815776" y="815315"/>
                  </a:lnTo>
                  <a:lnTo>
                    <a:pt x="814896" y="816287"/>
                  </a:lnTo>
                  <a:lnTo>
                    <a:pt x="814457" y="817551"/>
                  </a:lnTo>
                  <a:lnTo>
                    <a:pt x="813791" y="818943"/>
                  </a:lnTo>
                  <a:lnTo>
                    <a:pt x="813234" y="821725"/>
                  </a:lnTo>
                  <a:lnTo>
                    <a:pt x="813467" y="824034"/>
                  </a:lnTo>
                  <a:lnTo>
                    <a:pt x="814111" y="825285"/>
                  </a:lnTo>
                  <a:lnTo>
                    <a:pt x="815388" y="827582"/>
                  </a:lnTo>
                  <a:lnTo>
                    <a:pt x="816672" y="830000"/>
                  </a:lnTo>
                  <a:lnTo>
                    <a:pt x="817349" y="831902"/>
                  </a:lnTo>
                  <a:lnTo>
                    <a:pt x="816857" y="833669"/>
                  </a:lnTo>
                  <a:lnTo>
                    <a:pt x="814719" y="836567"/>
                  </a:lnTo>
                  <a:lnTo>
                    <a:pt x="814146" y="837491"/>
                  </a:lnTo>
                  <a:lnTo>
                    <a:pt x="813610" y="839921"/>
                  </a:lnTo>
                  <a:lnTo>
                    <a:pt x="812690" y="841634"/>
                  </a:lnTo>
                  <a:lnTo>
                    <a:pt x="812321" y="842776"/>
                  </a:lnTo>
                  <a:lnTo>
                    <a:pt x="811505" y="843475"/>
                  </a:lnTo>
                  <a:lnTo>
                    <a:pt x="810163" y="845286"/>
                  </a:lnTo>
                  <a:lnTo>
                    <a:pt x="808050" y="845625"/>
                  </a:lnTo>
                  <a:lnTo>
                    <a:pt x="805511" y="845948"/>
                  </a:lnTo>
                  <a:lnTo>
                    <a:pt x="803319" y="846251"/>
                  </a:lnTo>
                  <a:lnTo>
                    <a:pt x="801291" y="846744"/>
                  </a:lnTo>
                  <a:lnTo>
                    <a:pt x="799451" y="847886"/>
                  </a:lnTo>
                  <a:lnTo>
                    <a:pt x="797692" y="849095"/>
                  </a:lnTo>
                  <a:lnTo>
                    <a:pt x="795980" y="851239"/>
                  </a:lnTo>
                  <a:lnTo>
                    <a:pt x="794980" y="852880"/>
                  </a:lnTo>
                  <a:lnTo>
                    <a:pt x="792831" y="853469"/>
                  </a:lnTo>
                  <a:lnTo>
                    <a:pt x="790949" y="855820"/>
                  </a:lnTo>
                  <a:lnTo>
                    <a:pt x="790949" y="858876"/>
                  </a:lnTo>
                  <a:lnTo>
                    <a:pt x="790479" y="862403"/>
                  </a:lnTo>
                  <a:lnTo>
                    <a:pt x="789303" y="866872"/>
                  </a:lnTo>
                  <a:lnTo>
                    <a:pt x="788363" y="871808"/>
                  </a:lnTo>
                  <a:lnTo>
                    <a:pt x="787187" y="875805"/>
                  </a:lnTo>
                  <a:lnTo>
                    <a:pt x="786952" y="881212"/>
                  </a:lnTo>
                  <a:lnTo>
                    <a:pt x="786717" y="886151"/>
                  </a:lnTo>
                  <a:lnTo>
                    <a:pt x="784601" y="890149"/>
                  </a:lnTo>
                  <a:lnTo>
                    <a:pt x="785306" y="894381"/>
                  </a:lnTo>
                  <a:lnTo>
                    <a:pt x="783425" y="896731"/>
                  </a:lnTo>
                  <a:lnTo>
                    <a:pt x="781779" y="898849"/>
                  </a:lnTo>
                  <a:lnTo>
                    <a:pt x="780369" y="901434"/>
                  </a:lnTo>
                  <a:lnTo>
                    <a:pt x="779663" y="904961"/>
                  </a:lnTo>
                  <a:lnTo>
                    <a:pt x="779592" y="908135"/>
                  </a:lnTo>
                  <a:lnTo>
                    <a:pt x="779136" y="909557"/>
                  </a:lnTo>
                  <a:lnTo>
                    <a:pt x="778814" y="910170"/>
                  </a:lnTo>
                  <a:lnTo>
                    <a:pt x="778480" y="911325"/>
                  </a:lnTo>
                  <a:lnTo>
                    <a:pt x="778236" y="911860"/>
                  </a:lnTo>
                  <a:lnTo>
                    <a:pt x="778227" y="912285"/>
                  </a:lnTo>
                  <a:lnTo>
                    <a:pt x="773433" y="919657"/>
                  </a:lnTo>
                  <a:lnTo>
                    <a:pt x="772022" y="922947"/>
                  </a:lnTo>
                  <a:lnTo>
                    <a:pt x="771551" y="924827"/>
                  </a:lnTo>
                  <a:lnTo>
                    <a:pt x="769670" y="928354"/>
                  </a:lnTo>
                  <a:lnTo>
                    <a:pt x="768260" y="931884"/>
                  </a:lnTo>
                  <a:lnTo>
                    <a:pt x="765909" y="934940"/>
                  </a:lnTo>
                  <a:lnTo>
                    <a:pt x="763792" y="937762"/>
                  </a:lnTo>
                  <a:lnTo>
                    <a:pt x="762382" y="941289"/>
                  </a:lnTo>
                  <a:lnTo>
                    <a:pt x="760971" y="944108"/>
                  </a:lnTo>
                  <a:lnTo>
                    <a:pt x="760266" y="945520"/>
                  </a:lnTo>
                  <a:lnTo>
                    <a:pt x="760736" y="948810"/>
                  </a:lnTo>
                  <a:lnTo>
                    <a:pt x="761206" y="950927"/>
                  </a:lnTo>
                  <a:lnTo>
                    <a:pt x="760971" y="953983"/>
                  </a:lnTo>
                  <a:lnTo>
                    <a:pt x="761206" y="958217"/>
                  </a:lnTo>
                  <a:lnTo>
                    <a:pt x="761676" y="960332"/>
                  </a:lnTo>
                  <a:lnTo>
                    <a:pt x="758855" y="962920"/>
                  </a:lnTo>
                  <a:lnTo>
                    <a:pt x="756033" y="966210"/>
                  </a:lnTo>
                  <a:lnTo>
                    <a:pt x="755328" y="969503"/>
                  </a:lnTo>
                  <a:lnTo>
                    <a:pt x="756504" y="970442"/>
                  </a:lnTo>
                  <a:lnTo>
                    <a:pt x="758620" y="971149"/>
                  </a:lnTo>
                  <a:lnTo>
                    <a:pt x="758385" y="974439"/>
                  </a:lnTo>
                  <a:lnTo>
                    <a:pt x="758620" y="978673"/>
                  </a:lnTo>
                  <a:lnTo>
                    <a:pt x="757914" y="981729"/>
                  </a:lnTo>
                  <a:lnTo>
                    <a:pt x="755798" y="984785"/>
                  </a:lnTo>
                  <a:lnTo>
                    <a:pt x="755093" y="986431"/>
                  </a:lnTo>
                  <a:lnTo>
                    <a:pt x="752271" y="988312"/>
                  </a:lnTo>
                  <a:lnTo>
                    <a:pt x="748745" y="989488"/>
                  </a:lnTo>
                  <a:lnTo>
                    <a:pt x="740817" y="991304"/>
                  </a:lnTo>
                  <a:lnTo>
                    <a:pt x="733807" y="989211"/>
                  </a:lnTo>
                  <a:lnTo>
                    <a:pt x="727572" y="988172"/>
                  </a:lnTo>
                  <a:lnTo>
                    <a:pt x="721683" y="987480"/>
                  </a:lnTo>
                  <a:lnTo>
                    <a:pt x="714753" y="985748"/>
                  </a:lnTo>
                  <a:lnTo>
                    <a:pt x="708518" y="981936"/>
                  </a:lnTo>
                  <a:lnTo>
                    <a:pt x="702187" y="979412"/>
                  </a:lnTo>
                  <a:lnTo>
                    <a:pt x="692553" y="976195"/>
                  </a:lnTo>
                  <a:lnTo>
                    <a:pt x="685039" y="971243"/>
                  </a:lnTo>
                  <a:lnTo>
                    <a:pt x="677793" y="967905"/>
                  </a:lnTo>
                  <a:lnTo>
                    <a:pt x="667682" y="960611"/>
                  </a:lnTo>
                  <a:lnTo>
                    <a:pt x="662568" y="956082"/>
                  </a:lnTo>
                  <a:lnTo>
                    <a:pt x="659571" y="953130"/>
                  </a:lnTo>
                  <a:lnTo>
                    <a:pt x="636625" y="937437"/>
                  </a:lnTo>
                  <a:lnTo>
                    <a:pt x="626081" y="934767"/>
                  </a:lnTo>
                  <a:lnTo>
                    <a:pt x="612662" y="931783"/>
                  </a:lnTo>
                  <a:lnTo>
                    <a:pt x="605505" y="930292"/>
                  </a:lnTo>
                  <a:lnTo>
                    <a:pt x="600733" y="929994"/>
                  </a:lnTo>
                  <a:lnTo>
                    <a:pt x="593576" y="928205"/>
                  </a:lnTo>
                  <a:lnTo>
                    <a:pt x="585525" y="927015"/>
                  </a:lnTo>
                  <a:lnTo>
                    <a:pt x="575386" y="925520"/>
                  </a:lnTo>
                  <a:lnTo>
                    <a:pt x="571211" y="924627"/>
                  </a:lnTo>
                  <a:lnTo>
                    <a:pt x="566738" y="924627"/>
                  </a:lnTo>
                  <a:lnTo>
                    <a:pt x="562563" y="924627"/>
                  </a:lnTo>
                  <a:lnTo>
                    <a:pt x="558896" y="925939"/>
                  </a:lnTo>
                  <a:lnTo>
                    <a:pt x="556300" y="921346"/>
                  </a:lnTo>
                  <a:lnTo>
                    <a:pt x="549442" y="915978"/>
                  </a:lnTo>
                  <a:lnTo>
                    <a:pt x="538110" y="907333"/>
                  </a:lnTo>
                  <a:lnTo>
                    <a:pt x="527971" y="901665"/>
                  </a:lnTo>
                  <a:lnTo>
                    <a:pt x="519025" y="898682"/>
                  </a:lnTo>
                  <a:lnTo>
                    <a:pt x="499045" y="895103"/>
                  </a:lnTo>
                  <a:lnTo>
                    <a:pt x="485626" y="896598"/>
                  </a:lnTo>
                  <a:lnTo>
                    <a:pt x="478469" y="898387"/>
                  </a:lnTo>
                  <a:lnTo>
                    <a:pt x="471610" y="897789"/>
                  </a:lnTo>
                  <a:lnTo>
                    <a:pt x="463857" y="896297"/>
                  </a:lnTo>
                  <a:lnTo>
                    <a:pt x="458832" y="894475"/>
                  </a:lnTo>
                  <a:lnTo>
                    <a:pt x="451595" y="891853"/>
                  </a:lnTo>
                  <a:lnTo>
                    <a:pt x="445883" y="886619"/>
                  </a:lnTo>
                  <a:lnTo>
                    <a:pt x="432390" y="874268"/>
                  </a:lnTo>
                  <a:lnTo>
                    <a:pt x="415238" y="858490"/>
                  </a:lnTo>
                  <a:lnTo>
                    <a:pt x="405404" y="845911"/>
                  </a:lnTo>
                  <a:lnTo>
                    <a:pt x="396027" y="838362"/>
                  </a:lnTo>
                  <a:lnTo>
                    <a:pt x="382992" y="834246"/>
                  </a:lnTo>
                  <a:lnTo>
                    <a:pt x="361037" y="832645"/>
                  </a:lnTo>
                  <a:lnTo>
                    <a:pt x="346629" y="829444"/>
                  </a:lnTo>
                  <a:lnTo>
                    <a:pt x="331386" y="823062"/>
                  </a:lnTo>
                  <a:lnTo>
                    <a:pt x="327970" y="819702"/>
                  </a:lnTo>
                  <a:lnTo>
                    <a:pt x="324685" y="815641"/>
                  </a:lnTo>
                  <a:lnTo>
                    <a:pt x="321890" y="807709"/>
                  </a:lnTo>
                  <a:lnTo>
                    <a:pt x="318664" y="803107"/>
                  </a:lnTo>
                  <a:lnTo>
                    <a:pt x="314754" y="796369"/>
                  </a:lnTo>
                  <a:lnTo>
                    <a:pt x="310540" y="792107"/>
                  </a:lnTo>
                  <a:lnTo>
                    <a:pt x="304162" y="787530"/>
                  </a:lnTo>
                  <a:lnTo>
                    <a:pt x="299482" y="783131"/>
                  </a:lnTo>
                  <a:lnTo>
                    <a:pt x="293039" y="778942"/>
                  </a:lnTo>
                  <a:lnTo>
                    <a:pt x="287492" y="776266"/>
                  </a:lnTo>
                  <a:lnTo>
                    <a:pt x="281545" y="773140"/>
                  </a:lnTo>
                  <a:lnTo>
                    <a:pt x="275988" y="770157"/>
                  </a:lnTo>
                  <a:lnTo>
                    <a:pt x="269135" y="767523"/>
                  </a:lnTo>
                  <a:lnTo>
                    <a:pt x="264495" y="766746"/>
                  </a:lnTo>
                  <a:lnTo>
                    <a:pt x="259069" y="765455"/>
                  </a:lnTo>
                  <a:lnTo>
                    <a:pt x="252457" y="762404"/>
                  </a:lnTo>
                  <a:lnTo>
                    <a:pt x="251759" y="760081"/>
                  </a:lnTo>
                  <a:lnTo>
                    <a:pt x="252224" y="757988"/>
                  </a:lnTo>
                  <a:lnTo>
                    <a:pt x="251062" y="756825"/>
                  </a:lnTo>
                  <a:lnTo>
                    <a:pt x="248504" y="756129"/>
                  </a:lnTo>
                  <a:lnTo>
                    <a:pt x="243853" y="755430"/>
                  </a:lnTo>
                  <a:lnTo>
                    <a:pt x="239667" y="755430"/>
                  </a:lnTo>
                  <a:lnTo>
                    <a:pt x="234552" y="754965"/>
                  </a:lnTo>
                  <a:lnTo>
                    <a:pt x="231063" y="753103"/>
                  </a:lnTo>
                  <a:lnTo>
                    <a:pt x="228040" y="750545"/>
                  </a:lnTo>
                  <a:lnTo>
                    <a:pt x="226413" y="749151"/>
                  </a:lnTo>
                  <a:lnTo>
                    <a:pt x="223855" y="747058"/>
                  </a:lnTo>
                  <a:lnTo>
                    <a:pt x="221065" y="744734"/>
                  </a:lnTo>
                  <a:lnTo>
                    <a:pt x="218739" y="742872"/>
                  </a:lnTo>
                  <a:lnTo>
                    <a:pt x="215018" y="740780"/>
                  </a:lnTo>
                  <a:lnTo>
                    <a:pt x="211530" y="739850"/>
                  </a:lnTo>
                  <a:lnTo>
                    <a:pt x="206182" y="740084"/>
                  </a:lnTo>
                  <a:lnTo>
                    <a:pt x="201066" y="741013"/>
                  </a:lnTo>
                  <a:lnTo>
                    <a:pt x="198509" y="739151"/>
                  </a:lnTo>
                  <a:lnTo>
                    <a:pt x="196183" y="736827"/>
                  </a:lnTo>
                  <a:lnTo>
                    <a:pt x="194400" y="732596"/>
                  </a:lnTo>
                  <a:lnTo>
                    <a:pt x="193892" y="728756"/>
                  </a:lnTo>
                  <a:lnTo>
                    <a:pt x="193164" y="725309"/>
                  </a:lnTo>
                  <a:lnTo>
                    <a:pt x="190702" y="720527"/>
                  </a:lnTo>
                  <a:lnTo>
                    <a:pt x="187836" y="717535"/>
                  </a:lnTo>
                  <a:lnTo>
                    <a:pt x="184225" y="715260"/>
                  </a:lnTo>
                  <a:lnTo>
                    <a:pt x="179661" y="712089"/>
                  </a:lnTo>
                  <a:lnTo>
                    <a:pt x="176538" y="710648"/>
                  </a:lnTo>
                  <a:lnTo>
                    <a:pt x="172327" y="708853"/>
                  </a:lnTo>
                  <a:lnTo>
                    <a:pt x="168049" y="707371"/>
                  </a:lnTo>
                  <a:lnTo>
                    <a:pt x="163236" y="705986"/>
                  </a:lnTo>
                  <a:lnTo>
                    <a:pt x="158880" y="704506"/>
                  </a:lnTo>
                  <a:lnTo>
                    <a:pt x="153834" y="703048"/>
                  </a:lnTo>
                  <a:lnTo>
                    <a:pt x="146220" y="700670"/>
                  </a:lnTo>
                  <a:lnTo>
                    <a:pt x="141905" y="698033"/>
                  </a:lnTo>
                  <a:lnTo>
                    <a:pt x="138850" y="693965"/>
                  </a:lnTo>
                  <a:lnTo>
                    <a:pt x="136430" y="688103"/>
                  </a:lnTo>
                  <a:lnTo>
                    <a:pt x="136277" y="683403"/>
                  </a:lnTo>
                  <a:lnTo>
                    <a:pt x="136324" y="680086"/>
                  </a:lnTo>
                  <a:lnTo>
                    <a:pt x="137807" y="676025"/>
                  </a:lnTo>
                  <a:lnTo>
                    <a:pt x="139196" y="671432"/>
                  </a:lnTo>
                  <a:lnTo>
                    <a:pt x="140159" y="665539"/>
                  </a:lnTo>
                  <a:lnTo>
                    <a:pt x="148993" y="639105"/>
                  </a:lnTo>
                  <a:lnTo>
                    <a:pt x="151217" y="636565"/>
                  </a:lnTo>
                  <a:lnTo>
                    <a:pt x="153425" y="635876"/>
                  </a:lnTo>
                  <a:lnTo>
                    <a:pt x="155736" y="635958"/>
                  </a:lnTo>
                  <a:lnTo>
                    <a:pt x="158886" y="635854"/>
                  </a:lnTo>
                  <a:lnTo>
                    <a:pt x="161669" y="636304"/>
                  </a:lnTo>
                  <a:lnTo>
                    <a:pt x="164925" y="637127"/>
                  </a:lnTo>
                  <a:lnTo>
                    <a:pt x="167230" y="637051"/>
                  </a:lnTo>
                  <a:lnTo>
                    <a:pt x="170547" y="637331"/>
                  </a:lnTo>
                  <a:lnTo>
                    <a:pt x="173122" y="638482"/>
                  </a:lnTo>
                  <a:lnTo>
                    <a:pt x="177286" y="638810"/>
                  </a:lnTo>
                  <a:lnTo>
                    <a:pt x="181558" y="640138"/>
                  </a:lnTo>
                  <a:lnTo>
                    <a:pt x="185254" y="640250"/>
                  </a:lnTo>
                  <a:lnTo>
                    <a:pt x="189175" y="640201"/>
                  </a:lnTo>
                  <a:lnTo>
                    <a:pt x="193187" y="640615"/>
                  </a:lnTo>
                  <a:lnTo>
                    <a:pt x="199433" y="641107"/>
                  </a:lnTo>
                  <a:lnTo>
                    <a:pt x="204404" y="640253"/>
                  </a:lnTo>
                  <a:lnTo>
                    <a:pt x="207663" y="638759"/>
                  </a:lnTo>
                  <a:lnTo>
                    <a:pt x="209470" y="637543"/>
                  </a:lnTo>
                  <a:lnTo>
                    <a:pt x="214428" y="636304"/>
                  </a:lnTo>
                  <a:lnTo>
                    <a:pt x="219800" y="631195"/>
                  </a:lnTo>
                  <a:lnTo>
                    <a:pt x="221708" y="628358"/>
                  </a:lnTo>
                  <a:lnTo>
                    <a:pt x="223511" y="624673"/>
                  </a:lnTo>
                  <a:lnTo>
                    <a:pt x="226184" y="619342"/>
                  </a:lnTo>
                  <a:lnTo>
                    <a:pt x="229657" y="612173"/>
                  </a:lnTo>
                  <a:lnTo>
                    <a:pt x="231267" y="605730"/>
                  </a:lnTo>
                  <a:lnTo>
                    <a:pt x="232073" y="602510"/>
                  </a:lnTo>
                  <a:lnTo>
                    <a:pt x="235026" y="602777"/>
                  </a:lnTo>
                  <a:lnTo>
                    <a:pt x="238784" y="598482"/>
                  </a:lnTo>
                  <a:lnTo>
                    <a:pt x="240126" y="594992"/>
                  </a:lnTo>
                  <a:lnTo>
                    <a:pt x="244153" y="591772"/>
                  </a:lnTo>
                  <a:lnTo>
                    <a:pt x="244958" y="588552"/>
                  </a:lnTo>
                  <a:lnTo>
                    <a:pt x="246568" y="582914"/>
                  </a:lnTo>
                  <a:lnTo>
                    <a:pt x="246836" y="579691"/>
                  </a:lnTo>
                  <a:lnTo>
                    <a:pt x="246568" y="574861"/>
                  </a:lnTo>
                  <a:lnTo>
                    <a:pt x="245226" y="571638"/>
                  </a:lnTo>
                  <a:lnTo>
                    <a:pt x="245226" y="567880"/>
                  </a:lnTo>
                  <a:lnTo>
                    <a:pt x="244690" y="563050"/>
                  </a:lnTo>
                  <a:lnTo>
                    <a:pt x="244421" y="559022"/>
                  </a:lnTo>
                  <a:lnTo>
                    <a:pt x="245763" y="555802"/>
                  </a:lnTo>
                  <a:lnTo>
                    <a:pt x="246300" y="551237"/>
                  </a:lnTo>
                  <a:lnTo>
                    <a:pt x="247910" y="546674"/>
                  </a:lnTo>
                  <a:lnTo>
                    <a:pt x="249521" y="541574"/>
                  </a:lnTo>
                  <a:lnTo>
                    <a:pt x="251400" y="535939"/>
                  </a:lnTo>
                  <a:lnTo>
                    <a:pt x="253011" y="532178"/>
                  </a:lnTo>
                  <a:lnTo>
                    <a:pt x="252474" y="528691"/>
                  </a:lnTo>
                  <a:lnTo>
                    <a:pt x="252474" y="525201"/>
                  </a:lnTo>
                  <a:lnTo>
                    <a:pt x="252474" y="521710"/>
                  </a:lnTo>
                  <a:lnTo>
                    <a:pt x="251400" y="520100"/>
                  </a:lnTo>
                  <a:lnTo>
                    <a:pt x="244421" y="516072"/>
                  </a:lnTo>
                  <a:lnTo>
                    <a:pt x="239858" y="512852"/>
                  </a:lnTo>
                  <a:lnTo>
                    <a:pt x="235294" y="511510"/>
                  </a:lnTo>
                  <a:lnTo>
                    <a:pt x="232878" y="511510"/>
                  </a:lnTo>
                  <a:lnTo>
                    <a:pt x="228852" y="510167"/>
                  </a:lnTo>
                  <a:lnTo>
                    <a:pt x="226973" y="509095"/>
                  </a:lnTo>
                  <a:lnTo>
                    <a:pt x="224826" y="509362"/>
                  </a:lnTo>
                  <a:lnTo>
                    <a:pt x="221068" y="510438"/>
                  </a:lnTo>
                  <a:lnTo>
                    <a:pt x="218115" y="511510"/>
                  </a:lnTo>
                  <a:lnTo>
                    <a:pt x="212746" y="513120"/>
                  </a:lnTo>
                  <a:lnTo>
                    <a:pt x="211404" y="513390"/>
                  </a:lnTo>
                  <a:lnTo>
                    <a:pt x="209525" y="513390"/>
                  </a:lnTo>
                  <a:lnTo>
                    <a:pt x="199056" y="511780"/>
                  </a:lnTo>
                  <a:lnTo>
                    <a:pt x="197177" y="512585"/>
                  </a:lnTo>
                  <a:lnTo>
                    <a:pt x="194492" y="514733"/>
                  </a:lnTo>
                  <a:lnTo>
                    <a:pt x="192345" y="515538"/>
                  </a:lnTo>
                  <a:lnTo>
                    <a:pt x="190198" y="515805"/>
                  </a:lnTo>
                  <a:lnTo>
                    <a:pt x="185125" y="515298"/>
                  </a:lnTo>
                  <a:lnTo>
                    <a:pt x="178965" y="515033"/>
                  </a:lnTo>
                  <a:lnTo>
                    <a:pt x="172538" y="513697"/>
                  </a:lnTo>
                  <a:lnTo>
                    <a:pt x="163142" y="513305"/>
                  </a:lnTo>
                  <a:lnTo>
                    <a:pt x="159511" y="512807"/>
                  </a:lnTo>
                  <a:lnTo>
                    <a:pt x="155411" y="512090"/>
                  </a:lnTo>
                  <a:lnTo>
                    <a:pt x="152100" y="509572"/>
                  </a:lnTo>
                  <a:lnTo>
                    <a:pt x="149258" y="504961"/>
                  </a:lnTo>
                  <a:lnTo>
                    <a:pt x="147097" y="502330"/>
                  </a:lnTo>
                  <a:lnTo>
                    <a:pt x="144183" y="497870"/>
                  </a:lnTo>
                  <a:lnTo>
                    <a:pt x="145262" y="487721"/>
                  </a:lnTo>
                  <a:lnTo>
                    <a:pt x="141244" y="487722"/>
                  </a:lnTo>
                  <a:lnTo>
                    <a:pt x="137225" y="489508"/>
                  </a:lnTo>
                  <a:lnTo>
                    <a:pt x="136778" y="493527"/>
                  </a:lnTo>
                  <a:lnTo>
                    <a:pt x="137672" y="497545"/>
                  </a:lnTo>
                  <a:lnTo>
                    <a:pt x="138564" y="498885"/>
                  </a:lnTo>
                  <a:lnTo>
                    <a:pt x="137448" y="502904"/>
                  </a:lnTo>
                  <a:lnTo>
                    <a:pt x="134993" y="503350"/>
                  </a:lnTo>
                  <a:lnTo>
                    <a:pt x="130527" y="500896"/>
                  </a:lnTo>
                  <a:lnTo>
                    <a:pt x="128517" y="500003"/>
                  </a:lnTo>
                  <a:lnTo>
                    <a:pt x="126508" y="499556"/>
                  </a:lnTo>
                  <a:lnTo>
                    <a:pt x="123383" y="498439"/>
                  </a:lnTo>
                  <a:lnTo>
                    <a:pt x="121596" y="497770"/>
                  </a:lnTo>
                  <a:lnTo>
                    <a:pt x="120034" y="496877"/>
                  </a:lnTo>
                  <a:lnTo>
                    <a:pt x="118694" y="495984"/>
                  </a:lnTo>
                  <a:lnTo>
                    <a:pt x="117354" y="494644"/>
                  </a:lnTo>
                  <a:lnTo>
                    <a:pt x="116015" y="492633"/>
                  </a:lnTo>
                  <a:lnTo>
                    <a:pt x="91543" y="477816"/>
                  </a:lnTo>
                  <a:lnTo>
                    <a:pt x="86210" y="474669"/>
                  </a:lnTo>
                  <a:lnTo>
                    <a:pt x="81058" y="472290"/>
                  </a:lnTo>
                  <a:lnTo>
                    <a:pt x="78353" y="469523"/>
                  </a:lnTo>
                  <a:lnTo>
                    <a:pt x="73965" y="467041"/>
                  </a:lnTo>
                  <a:lnTo>
                    <a:pt x="70577" y="464528"/>
                  </a:lnTo>
                  <a:lnTo>
                    <a:pt x="64587" y="462405"/>
                  </a:lnTo>
                  <a:lnTo>
                    <a:pt x="58058" y="460303"/>
                  </a:lnTo>
                  <a:lnTo>
                    <a:pt x="53413" y="456980"/>
                  </a:lnTo>
                  <a:lnTo>
                    <a:pt x="52175" y="454398"/>
                  </a:lnTo>
                  <a:lnTo>
                    <a:pt x="51495" y="450024"/>
                  </a:lnTo>
                  <a:lnTo>
                    <a:pt x="49845" y="446606"/>
                  </a:lnTo>
                  <a:lnTo>
                    <a:pt x="48159" y="442032"/>
                  </a:lnTo>
                  <a:lnTo>
                    <a:pt x="46639" y="437839"/>
                  </a:lnTo>
                  <a:lnTo>
                    <a:pt x="43971" y="433836"/>
                  </a:lnTo>
                  <a:lnTo>
                    <a:pt x="41678" y="429513"/>
                  </a:lnTo>
                  <a:lnTo>
                    <a:pt x="39099" y="425895"/>
                  </a:lnTo>
                  <a:lnTo>
                    <a:pt x="37040" y="426424"/>
                  </a:lnTo>
                  <a:lnTo>
                    <a:pt x="33804" y="431002"/>
                  </a:lnTo>
                  <a:lnTo>
                    <a:pt x="31351" y="433626"/>
                  </a:lnTo>
                  <a:lnTo>
                    <a:pt x="28258" y="433107"/>
                  </a:lnTo>
                  <a:lnTo>
                    <a:pt x="26760" y="429608"/>
                  </a:lnTo>
                  <a:lnTo>
                    <a:pt x="26378" y="427308"/>
                  </a:lnTo>
                  <a:lnTo>
                    <a:pt x="26273" y="424070"/>
                  </a:lnTo>
                  <a:lnTo>
                    <a:pt x="25566" y="421239"/>
                  </a:lnTo>
                  <a:lnTo>
                    <a:pt x="25707" y="418456"/>
                  </a:lnTo>
                  <a:lnTo>
                    <a:pt x="25783" y="416066"/>
                  </a:lnTo>
                  <a:lnTo>
                    <a:pt x="27071" y="413091"/>
                  </a:lnTo>
                  <a:lnTo>
                    <a:pt x="27134" y="411840"/>
                  </a:lnTo>
                  <a:lnTo>
                    <a:pt x="27211" y="410309"/>
                  </a:lnTo>
                  <a:lnTo>
                    <a:pt x="27369" y="405677"/>
                  </a:lnTo>
                  <a:lnTo>
                    <a:pt x="29064" y="403386"/>
                  </a:lnTo>
                  <a:lnTo>
                    <a:pt x="31883" y="400208"/>
                  </a:lnTo>
                  <a:lnTo>
                    <a:pt x="35018" y="397253"/>
                  </a:lnTo>
                  <a:lnTo>
                    <a:pt x="37389" y="394480"/>
                  </a:lnTo>
                  <a:lnTo>
                    <a:pt x="39719" y="391949"/>
                  </a:lnTo>
                  <a:lnTo>
                    <a:pt x="39947" y="388975"/>
                  </a:lnTo>
                  <a:lnTo>
                    <a:pt x="39033" y="386688"/>
                  </a:lnTo>
                  <a:lnTo>
                    <a:pt x="37590" y="384057"/>
                  </a:lnTo>
                  <a:lnTo>
                    <a:pt x="36739" y="381542"/>
                  </a:lnTo>
                  <a:lnTo>
                    <a:pt x="34876" y="378668"/>
                  </a:lnTo>
                  <a:lnTo>
                    <a:pt x="33119" y="376642"/>
                  </a:lnTo>
                  <a:lnTo>
                    <a:pt x="30699" y="373173"/>
                  </a:lnTo>
                  <a:lnTo>
                    <a:pt x="27253" y="368887"/>
                  </a:lnTo>
                  <a:lnTo>
                    <a:pt x="24804" y="366882"/>
                  </a:lnTo>
                  <a:lnTo>
                    <a:pt x="21963" y="362271"/>
                  </a:lnTo>
                  <a:lnTo>
                    <a:pt x="20897" y="360221"/>
                  </a:lnTo>
                  <a:lnTo>
                    <a:pt x="17865" y="356849"/>
                  </a:lnTo>
                  <a:lnTo>
                    <a:pt x="17264" y="352547"/>
                  </a:lnTo>
                  <a:lnTo>
                    <a:pt x="18878" y="347490"/>
                  </a:lnTo>
                  <a:lnTo>
                    <a:pt x="19990" y="343043"/>
                  </a:lnTo>
                  <a:lnTo>
                    <a:pt x="21658" y="338316"/>
                  </a:lnTo>
                  <a:lnTo>
                    <a:pt x="21936" y="334980"/>
                  </a:lnTo>
                  <a:lnTo>
                    <a:pt x="24159" y="331924"/>
                  </a:lnTo>
                  <a:lnTo>
                    <a:pt x="25827" y="327478"/>
                  </a:lnTo>
                  <a:lnTo>
                    <a:pt x="25549" y="323862"/>
                  </a:lnTo>
                  <a:lnTo>
                    <a:pt x="22492" y="316915"/>
                  </a:lnTo>
                  <a:lnTo>
                    <a:pt x="17489" y="309688"/>
                  </a:lnTo>
                  <a:lnTo>
                    <a:pt x="12208" y="304406"/>
                  </a:lnTo>
                  <a:lnTo>
                    <a:pt x="10818" y="296623"/>
                  </a:lnTo>
                  <a:lnTo>
                    <a:pt x="10540" y="289953"/>
                  </a:lnTo>
                  <a:lnTo>
                    <a:pt x="11374" y="284673"/>
                  </a:lnTo>
                  <a:lnTo>
                    <a:pt x="14219" y="277595"/>
                  </a:lnTo>
                  <a:lnTo>
                    <a:pt x="14435" y="272419"/>
                  </a:lnTo>
                  <a:lnTo>
                    <a:pt x="13963" y="267343"/>
                  </a:lnTo>
                  <a:lnTo>
                    <a:pt x="13743" y="260563"/>
                  </a:lnTo>
                  <a:lnTo>
                    <a:pt x="14044" y="255618"/>
                  </a:lnTo>
                  <a:lnTo>
                    <a:pt x="14527" y="251514"/>
                  </a:lnTo>
                  <a:lnTo>
                    <a:pt x="14282" y="243962"/>
                  </a:lnTo>
                  <a:lnTo>
                    <a:pt x="14364" y="237018"/>
                  </a:lnTo>
                  <a:lnTo>
                    <a:pt x="14674" y="227595"/>
                  </a:lnTo>
                  <a:lnTo>
                    <a:pt x="15639" y="221781"/>
                  </a:lnTo>
                  <a:lnTo>
                    <a:pt x="7868" y="214761"/>
                  </a:lnTo>
                  <a:lnTo>
                    <a:pt x="3934" y="211386"/>
                  </a:lnTo>
                  <a:lnTo>
                    <a:pt x="0" y="203521"/>
                  </a:lnTo>
                  <a:lnTo>
                    <a:pt x="2810" y="196778"/>
                  </a:lnTo>
                  <a:lnTo>
                    <a:pt x="7868" y="191155"/>
                  </a:lnTo>
                  <a:lnTo>
                    <a:pt x="13345" y="186605"/>
                  </a:lnTo>
                  <a:lnTo>
                    <a:pt x="17159" y="185633"/>
                  </a:lnTo>
                  <a:lnTo>
                    <a:pt x="20646" y="184056"/>
                  </a:lnTo>
                  <a:lnTo>
                    <a:pt x="24663" y="182227"/>
                  </a:lnTo>
                  <a:lnTo>
                    <a:pt x="28375" y="180490"/>
                  </a:lnTo>
                  <a:lnTo>
                    <a:pt x="30984" y="177938"/>
                  </a:lnTo>
                  <a:lnTo>
                    <a:pt x="33655" y="172528"/>
                  </a:lnTo>
                  <a:lnTo>
                    <a:pt x="36521" y="168427"/>
                  </a:lnTo>
                  <a:lnTo>
                    <a:pt x="43406" y="160183"/>
                  </a:lnTo>
                  <a:lnTo>
                    <a:pt x="47787" y="157728"/>
                  </a:lnTo>
                  <a:lnTo>
                    <a:pt x="53552" y="155228"/>
                  </a:lnTo>
                  <a:lnTo>
                    <a:pt x="55752" y="154308"/>
                  </a:lnTo>
                  <a:lnTo>
                    <a:pt x="55463" y="150152"/>
                  </a:lnTo>
                  <a:lnTo>
                    <a:pt x="54640" y="146091"/>
                  </a:lnTo>
                  <a:lnTo>
                    <a:pt x="53518" y="139955"/>
                  </a:lnTo>
                  <a:lnTo>
                    <a:pt x="52657" y="137130"/>
                  </a:lnTo>
                  <a:lnTo>
                    <a:pt x="50497" y="132184"/>
                  </a:lnTo>
                  <a:lnTo>
                    <a:pt x="48806" y="127458"/>
                  </a:lnTo>
                  <a:lnTo>
                    <a:pt x="47983" y="121082"/>
                  </a:lnTo>
                  <a:lnTo>
                    <a:pt x="46877" y="115411"/>
                  </a:lnTo>
                  <a:lnTo>
                    <a:pt x="46159" y="109879"/>
                  </a:lnTo>
                  <a:lnTo>
                    <a:pt x="42686" y="104745"/>
                  </a:lnTo>
                  <a:lnTo>
                    <a:pt x="40913" y="99866"/>
                  </a:lnTo>
                  <a:lnTo>
                    <a:pt x="39168" y="91130"/>
                  </a:lnTo>
                  <a:lnTo>
                    <a:pt x="38634" y="86519"/>
                  </a:lnTo>
                  <a:lnTo>
                    <a:pt x="38780" y="79872"/>
                  </a:lnTo>
                  <a:lnTo>
                    <a:pt x="37094" y="72567"/>
                  </a:lnTo>
                  <a:lnTo>
                    <a:pt x="37094" y="63575"/>
                  </a:lnTo>
                  <a:lnTo>
                    <a:pt x="37656" y="57393"/>
                  </a:lnTo>
                  <a:lnTo>
                    <a:pt x="33160" y="47275"/>
                  </a:lnTo>
                  <a:lnTo>
                    <a:pt x="29532" y="42977"/>
                  </a:lnTo>
                  <a:lnTo>
                    <a:pt x="28775" y="35787"/>
                  </a:lnTo>
                  <a:lnTo>
                    <a:pt x="25536" y="28587"/>
                  </a:lnTo>
                  <a:lnTo>
                    <a:pt x="20857" y="26427"/>
                  </a:lnTo>
                  <a:lnTo>
                    <a:pt x="16481" y="24754"/>
                  </a:lnTo>
                  <a:lnTo>
                    <a:pt x="12319" y="21643"/>
                  </a:lnTo>
                  <a:lnTo>
                    <a:pt x="9045" y="19954"/>
                  </a:lnTo>
                  <a:lnTo>
                    <a:pt x="6776" y="19343"/>
                  </a:lnTo>
                  <a:close/>
                </a:path>
              </a:pathLst>
            </a:custGeom>
            <a:solidFill>
              <a:srgbClr val="1C90E8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" name="object 34">
              <a:extLst>
                <a:ext uri="{FF2B5EF4-FFF2-40B4-BE49-F238E27FC236}">
                  <a16:creationId xmlns:a16="http://schemas.microsoft.com/office/drawing/2014/main" id="{0A2D9A45-F39F-4255-8995-D6E4C3AD221F}"/>
                </a:ext>
              </a:extLst>
            </p:cNvPr>
            <p:cNvSpPr/>
            <p:nvPr/>
          </p:nvSpPr>
          <p:spPr>
            <a:xfrm>
              <a:off x="2693543" y="4230235"/>
              <a:ext cx="1060520" cy="1587065"/>
            </a:xfrm>
            <a:custGeom>
              <a:avLst/>
              <a:gdLst/>
              <a:ahLst/>
              <a:cxnLst/>
              <a:rect l="l" t="t" r="r" b="b"/>
              <a:pathLst>
                <a:path w="1060520" h="1587065">
                  <a:moveTo>
                    <a:pt x="124370" y="192644"/>
                  </a:moveTo>
                  <a:lnTo>
                    <a:pt x="124362" y="192176"/>
                  </a:lnTo>
                  <a:lnTo>
                    <a:pt x="124161" y="191720"/>
                  </a:lnTo>
                  <a:lnTo>
                    <a:pt x="123771" y="191453"/>
                  </a:lnTo>
                  <a:lnTo>
                    <a:pt x="123069" y="191040"/>
                  </a:lnTo>
                  <a:lnTo>
                    <a:pt x="122753" y="190620"/>
                  </a:lnTo>
                  <a:lnTo>
                    <a:pt x="122626" y="190043"/>
                  </a:lnTo>
                  <a:lnTo>
                    <a:pt x="122538" y="189393"/>
                  </a:lnTo>
                  <a:lnTo>
                    <a:pt x="122300" y="189041"/>
                  </a:lnTo>
                  <a:lnTo>
                    <a:pt x="121547" y="187941"/>
                  </a:lnTo>
                  <a:lnTo>
                    <a:pt x="120365" y="186569"/>
                  </a:lnTo>
                  <a:lnTo>
                    <a:pt x="120003" y="185688"/>
                  </a:lnTo>
                  <a:lnTo>
                    <a:pt x="120031" y="185110"/>
                  </a:lnTo>
                  <a:lnTo>
                    <a:pt x="120174" y="184491"/>
                  </a:lnTo>
                  <a:lnTo>
                    <a:pt x="120007" y="183755"/>
                  </a:lnTo>
                  <a:lnTo>
                    <a:pt x="119801" y="183063"/>
                  </a:lnTo>
                  <a:lnTo>
                    <a:pt x="119795" y="182680"/>
                  </a:lnTo>
                  <a:lnTo>
                    <a:pt x="120559" y="182243"/>
                  </a:lnTo>
                  <a:lnTo>
                    <a:pt x="121052" y="181732"/>
                  </a:lnTo>
                  <a:lnTo>
                    <a:pt x="121614" y="180791"/>
                  </a:lnTo>
                  <a:lnTo>
                    <a:pt x="121681" y="180213"/>
                  </a:lnTo>
                  <a:lnTo>
                    <a:pt x="121708" y="179551"/>
                  </a:lnTo>
                  <a:lnTo>
                    <a:pt x="121698" y="178974"/>
                  </a:lnTo>
                  <a:lnTo>
                    <a:pt x="121682" y="178087"/>
                  </a:lnTo>
                  <a:lnTo>
                    <a:pt x="121598" y="177662"/>
                  </a:lnTo>
                  <a:lnTo>
                    <a:pt x="120969" y="177055"/>
                  </a:lnTo>
                  <a:lnTo>
                    <a:pt x="120348" y="176872"/>
                  </a:lnTo>
                  <a:lnTo>
                    <a:pt x="120492" y="176252"/>
                  </a:lnTo>
                  <a:lnTo>
                    <a:pt x="120795" y="175900"/>
                  </a:lnTo>
                  <a:lnTo>
                    <a:pt x="121132" y="175353"/>
                  </a:lnTo>
                  <a:lnTo>
                    <a:pt x="121160" y="174697"/>
                  </a:lnTo>
                  <a:lnTo>
                    <a:pt x="121102" y="173615"/>
                  </a:lnTo>
                  <a:lnTo>
                    <a:pt x="121045" y="172613"/>
                  </a:lnTo>
                  <a:lnTo>
                    <a:pt x="121111" y="171951"/>
                  </a:lnTo>
                  <a:lnTo>
                    <a:pt x="121408" y="171295"/>
                  </a:lnTo>
                  <a:lnTo>
                    <a:pt x="121971" y="170396"/>
                  </a:lnTo>
                  <a:lnTo>
                    <a:pt x="122080" y="170043"/>
                  </a:lnTo>
                  <a:lnTo>
                    <a:pt x="122406" y="168804"/>
                  </a:lnTo>
                  <a:lnTo>
                    <a:pt x="122852" y="167868"/>
                  </a:lnTo>
                  <a:lnTo>
                    <a:pt x="123679" y="166574"/>
                  </a:lnTo>
                  <a:lnTo>
                    <a:pt x="123823" y="165955"/>
                  </a:lnTo>
                  <a:lnTo>
                    <a:pt x="123891" y="165450"/>
                  </a:lnTo>
                  <a:lnTo>
                    <a:pt x="124034" y="164794"/>
                  </a:lnTo>
                  <a:lnTo>
                    <a:pt x="124023" y="164211"/>
                  </a:lnTo>
                  <a:lnTo>
                    <a:pt x="124008" y="163360"/>
                  </a:lnTo>
                  <a:lnTo>
                    <a:pt x="123803" y="162674"/>
                  </a:lnTo>
                  <a:lnTo>
                    <a:pt x="123449" y="162255"/>
                  </a:lnTo>
                  <a:lnTo>
                    <a:pt x="122628" y="161689"/>
                  </a:lnTo>
                  <a:lnTo>
                    <a:pt x="121888" y="161313"/>
                  </a:lnTo>
                  <a:lnTo>
                    <a:pt x="121651" y="160973"/>
                  </a:lnTo>
                  <a:lnTo>
                    <a:pt x="121644" y="160626"/>
                  </a:lnTo>
                  <a:lnTo>
                    <a:pt x="121629" y="159733"/>
                  </a:lnTo>
                  <a:lnTo>
                    <a:pt x="121422" y="158968"/>
                  </a:lnTo>
                  <a:lnTo>
                    <a:pt x="120954" y="158706"/>
                  </a:lnTo>
                  <a:lnTo>
                    <a:pt x="120516" y="158591"/>
                  </a:lnTo>
                  <a:lnTo>
                    <a:pt x="120205" y="158397"/>
                  </a:lnTo>
                  <a:lnTo>
                    <a:pt x="119777" y="158136"/>
                  </a:lnTo>
                  <a:lnTo>
                    <a:pt x="119542" y="157789"/>
                  </a:lnTo>
                  <a:lnTo>
                    <a:pt x="119540" y="157443"/>
                  </a:lnTo>
                  <a:lnTo>
                    <a:pt x="119574" y="157133"/>
                  </a:lnTo>
                  <a:lnTo>
                    <a:pt x="119685" y="156708"/>
                  </a:lnTo>
                  <a:lnTo>
                    <a:pt x="119759" y="156356"/>
                  </a:lnTo>
                  <a:lnTo>
                    <a:pt x="119754" y="155894"/>
                  </a:lnTo>
                  <a:lnTo>
                    <a:pt x="119406" y="155857"/>
                  </a:lnTo>
                  <a:lnTo>
                    <a:pt x="119059" y="155899"/>
                  </a:lnTo>
                  <a:lnTo>
                    <a:pt x="118902" y="155633"/>
                  </a:lnTo>
                  <a:lnTo>
                    <a:pt x="118860" y="155286"/>
                  </a:lnTo>
                  <a:lnTo>
                    <a:pt x="118857" y="154976"/>
                  </a:lnTo>
                  <a:lnTo>
                    <a:pt x="118776" y="154666"/>
                  </a:lnTo>
                  <a:lnTo>
                    <a:pt x="118811" y="154284"/>
                  </a:lnTo>
                  <a:lnTo>
                    <a:pt x="118922" y="153931"/>
                  </a:lnTo>
                  <a:lnTo>
                    <a:pt x="118920" y="153621"/>
                  </a:lnTo>
                  <a:lnTo>
                    <a:pt x="118838" y="153239"/>
                  </a:lnTo>
                  <a:lnTo>
                    <a:pt x="118835" y="152929"/>
                  </a:lnTo>
                  <a:lnTo>
                    <a:pt x="119063" y="152577"/>
                  </a:lnTo>
                  <a:lnTo>
                    <a:pt x="119411" y="152692"/>
                  </a:lnTo>
                  <a:lnTo>
                    <a:pt x="119719" y="152613"/>
                  </a:lnTo>
                  <a:lnTo>
                    <a:pt x="120027" y="152528"/>
                  </a:lnTo>
                  <a:lnTo>
                    <a:pt x="120413" y="152564"/>
                  </a:lnTo>
                  <a:lnTo>
                    <a:pt x="120801" y="152789"/>
                  </a:lnTo>
                  <a:lnTo>
                    <a:pt x="121074" y="153057"/>
                  </a:lnTo>
                  <a:lnTo>
                    <a:pt x="121462" y="153251"/>
                  </a:lnTo>
                  <a:lnTo>
                    <a:pt x="121810" y="153324"/>
                  </a:lnTo>
                  <a:lnTo>
                    <a:pt x="122196" y="153318"/>
                  </a:lnTo>
                  <a:lnTo>
                    <a:pt x="122581" y="153275"/>
                  </a:lnTo>
                  <a:lnTo>
                    <a:pt x="122965" y="153117"/>
                  </a:lnTo>
                  <a:lnTo>
                    <a:pt x="123234" y="152959"/>
                  </a:lnTo>
                  <a:lnTo>
                    <a:pt x="123617" y="152722"/>
                  </a:lnTo>
                  <a:lnTo>
                    <a:pt x="124115" y="152370"/>
                  </a:lnTo>
                  <a:lnTo>
                    <a:pt x="124459" y="152096"/>
                  </a:lnTo>
                  <a:lnTo>
                    <a:pt x="124728" y="151939"/>
                  </a:lnTo>
                  <a:lnTo>
                    <a:pt x="125072" y="151780"/>
                  </a:lnTo>
                  <a:lnTo>
                    <a:pt x="125455" y="151507"/>
                  </a:lnTo>
                  <a:lnTo>
                    <a:pt x="125878" y="151349"/>
                  </a:lnTo>
                  <a:lnTo>
                    <a:pt x="126262" y="151149"/>
                  </a:lnTo>
                  <a:lnTo>
                    <a:pt x="126608" y="150991"/>
                  </a:lnTo>
                  <a:lnTo>
                    <a:pt x="126952" y="150639"/>
                  </a:lnTo>
                  <a:lnTo>
                    <a:pt x="127257" y="150365"/>
                  </a:lnTo>
                  <a:lnTo>
                    <a:pt x="127599" y="149897"/>
                  </a:lnTo>
                  <a:lnTo>
                    <a:pt x="127787" y="149472"/>
                  </a:lnTo>
                  <a:lnTo>
                    <a:pt x="127861" y="149126"/>
                  </a:lnTo>
                  <a:lnTo>
                    <a:pt x="127971" y="148585"/>
                  </a:lnTo>
                  <a:lnTo>
                    <a:pt x="128045" y="148275"/>
                  </a:lnTo>
                  <a:lnTo>
                    <a:pt x="128118" y="147886"/>
                  </a:lnTo>
                  <a:lnTo>
                    <a:pt x="128344" y="147418"/>
                  </a:lnTo>
                  <a:lnTo>
                    <a:pt x="128495" y="147072"/>
                  </a:lnTo>
                  <a:lnTo>
                    <a:pt x="128761" y="146683"/>
                  </a:lnTo>
                  <a:lnTo>
                    <a:pt x="128911" y="146252"/>
                  </a:lnTo>
                  <a:lnTo>
                    <a:pt x="128982" y="145754"/>
                  </a:lnTo>
                  <a:lnTo>
                    <a:pt x="128977" y="145250"/>
                  </a:lnTo>
                  <a:lnTo>
                    <a:pt x="128970" y="144593"/>
                  </a:lnTo>
                  <a:lnTo>
                    <a:pt x="128887" y="144089"/>
                  </a:lnTo>
                  <a:lnTo>
                    <a:pt x="128883" y="143664"/>
                  </a:lnTo>
                  <a:lnTo>
                    <a:pt x="128763" y="143245"/>
                  </a:lnTo>
                  <a:lnTo>
                    <a:pt x="128683" y="142935"/>
                  </a:lnTo>
                  <a:lnTo>
                    <a:pt x="128678" y="142510"/>
                  </a:lnTo>
                  <a:lnTo>
                    <a:pt x="128790" y="142121"/>
                  </a:lnTo>
                  <a:lnTo>
                    <a:pt x="128902" y="141775"/>
                  </a:lnTo>
                  <a:lnTo>
                    <a:pt x="129130" y="141501"/>
                  </a:lnTo>
                  <a:lnTo>
                    <a:pt x="129397" y="141228"/>
                  </a:lnTo>
                  <a:lnTo>
                    <a:pt x="129704" y="141070"/>
                  </a:lnTo>
                  <a:lnTo>
                    <a:pt x="130164" y="140827"/>
                  </a:lnTo>
                  <a:lnTo>
                    <a:pt x="130893" y="140134"/>
                  </a:lnTo>
                  <a:lnTo>
                    <a:pt x="131302" y="139241"/>
                  </a:lnTo>
                  <a:lnTo>
                    <a:pt x="131364" y="138427"/>
                  </a:lnTo>
                  <a:lnTo>
                    <a:pt x="131185" y="136999"/>
                  </a:lnTo>
                  <a:lnTo>
                    <a:pt x="131168" y="135997"/>
                  </a:lnTo>
                  <a:lnTo>
                    <a:pt x="131263" y="134873"/>
                  </a:lnTo>
                  <a:lnTo>
                    <a:pt x="131367" y="134217"/>
                  </a:lnTo>
                  <a:lnTo>
                    <a:pt x="131273" y="133251"/>
                  </a:lnTo>
                  <a:lnTo>
                    <a:pt x="131069" y="132637"/>
                  </a:lnTo>
                  <a:lnTo>
                    <a:pt x="130436" y="131762"/>
                  </a:lnTo>
                  <a:lnTo>
                    <a:pt x="129415" y="130736"/>
                  </a:lnTo>
                  <a:lnTo>
                    <a:pt x="128122" y="129678"/>
                  </a:lnTo>
                  <a:lnTo>
                    <a:pt x="127259" y="128883"/>
                  </a:lnTo>
                  <a:lnTo>
                    <a:pt x="126550" y="128045"/>
                  </a:lnTo>
                  <a:lnTo>
                    <a:pt x="126150" y="127200"/>
                  </a:lnTo>
                  <a:lnTo>
                    <a:pt x="125742" y="126009"/>
                  </a:lnTo>
                  <a:lnTo>
                    <a:pt x="125066" y="124867"/>
                  </a:lnTo>
                  <a:lnTo>
                    <a:pt x="124633" y="124368"/>
                  </a:lnTo>
                  <a:lnTo>
                    <a:pt x="124320" y="124144"/>
                  </a:lnTo>
                  <a:lnTo>
                    <a:pt x="123855" y="124034"/>
                  </a:lnTo>
                  <a:lnTo>
                    <a:pt x="123350" y="123852"/>
                  </a:lnTo>
                  <a:lnTo>
                    <a:pt x="122611" y="123518"/>
                  </a:lnTo>
                  <a:lnTo>
                    <a:pt x="122182" y="123293"/>
                  </a:lnTo>
                  <a:lnTo>
                    <a:pt x="121946" y="123026"/>
                  </a:lnTo>
                  <a:lnTo>
                    <a:pt x="121668" y="122607"/>
                  </a:lnTo>
                  <a:lnTo>
                    <a:pt x="121394" y="122382"/>
                  </a:lnTo>
                  <a:lnTo>
                    <a:pt x="120622" y="122315"/>
                  </a:lnTo>
                  <a:lnTo>
                    <a:pt x="120193" y="122133"/>
                  </a:lnTo>
                  <a:lnTo>
                    <a:pt x="120105" y="121477"/>
                  </a:lnTo>
                  <a:lnTo>
                    <a:pt x="120093" y="120857"/>
                  </a:lnTo>
                  <a:lnTo>
                    <a:pt x="120081" y="120128"/>
                  </a:lnTo>
                  <a:lnTo>
                    <a:pt x="119918" y="119666"/>
                  </a:lnTo>
                  <a:lnTo>
                    <a:pt x="120067" y="119314"/>
                  </a:lnTo>
                  <a:lnTo>
                    <a:pt x="120401" y="118572"/>
                  </a:lnTo>
                  <a:lnTo>
                    <a:pt x="120504" y="117837"/>
                  </a:lnTo>
                  <a:lnTo>
                    <a:pt x="120381" y="117491"/>
                  </a:lnTo>
                  <a:lnTo>
                    <a:pt x="119945" y="116768"/>
                  </a:lnTo>
                  <a:lnTo>
                    <a:pt x="119670" y="116537"/>
                  </a:lnTo>
                  <a:lnTo>
                    <a:pt x="119360" y="116471"/>
                  </a:lnTo>
                  <a:lnTo>
                    <a:pt x="118929" y="116130"/>
                  </a:lnTo>
                  <a:lnTo>
                    <a:pt x="118721" y="115244"/>
                  </a:lnTo>
                  <a:lnTo>
                    <a:pt x="118975" y="114314"/>
                  </a:lnTo>
                  <a:lnTo>
                    <a:pt x="118961" y="113578"/>
                  </a:lnTo>
                  <a:lnTo>
                    <a:pt x="118758" y="113001"/>
                  </a:lnTo>
                  <a:lnTo>
                    <a:pt x="118095" y="112552"/>
                  </a:lnTo>
                  <a:lnTo>
                    <a:pt x="117201" y="112218"/>
                  </a:lnTo>
                  <a:lnTo>
                    <a:pt x="116468" y="112194"/>
                  </a:lnTo>
                  <a:lnTo>
                    <a:pt x="116122" y="112315"/>
                  </a:lnTo>
                  <a:lnTo>
                    <a:pt x="116059" y="113093"/>
                  </a:lnTo>
                  <a:lnTo>
                    <a:pt x="115989" y="113518"/>
                  </a:lnTo>
                  <a:lnTo>
                    <a:pt x="115682" y="113597"/>
                  </a:lnTo>
                  <a:lnTo>
                    <a:pt x="114907" y="113421"/>
                  </a:lnTo>
                  <a:lnTo>
                    <a:pt x="114437" y="113081"/>
                  </a:lnTo>
                  <a:lnTo>
                    <a:pt x="114089" y="113008"/>
                  </a:lnTo>
                  <a:lnTo>
                    <a:pt x="113775" y="112747"/>
                  </a:lnTo>
                  <a:lnTo>
                    <a:pt x="113540" y="112516"/>
                  </a:lnTo>
                  <a:lnTo>
                    <a:pt x="113264" y="112254"/>
                  </a:lnTo>
                  <a:lnTo>
                    <a:pt x="112416" y="112266"/>
                  </a:lnTo>
                  <a:lnTo>
                    <a:pt x="112249" y="111537"/>
                  </a:lnTo>
                  <a:lnTo>
                    <a:pt x="112241" y="111076"/>
                  </a:lnTo>
                  <a:lnTo>
                    <a:pt x="112662" y="110875"/>
                  </a:lnTo>
                  <a:lnTo>
                    <a:pt x="112650" y="110219"/>
                  </a:lnTo>
                  <a:lnTo>
                    <a:pt x="113224" y="109933"/>
                  </a:lnTo>
                  <a:lnTo>
                    <a:pt x="113797" y="109618"/>
                  </a:lnTo>
                  <a:lnTo>
                    <a:pt x="113979" y="108992"/>
                  </a:lnTo>
                  <a:lnTo>
                    <a:pt x="114118" y="108105"/>
                  </a:lnTo>
                  <a:lnTo>
                    <a:pt x="114649" y="107552"/>
                  </a:lnTo>
                  <a:lnTo>
                    <a:pt x="115071" y="107431"/>
                  </a:lnTo>
                  <a:lnTo>
                    <a:pt x="115611" y="107418"/>
                  </a:lnTo>
                  <a:lnTo>
                    <a:pt x="116306" y="107406"/>
                  </a:lnTo>
                  <a:lnTo>
                    <a:pt x="116377" y="107096"/>
                  </a:lnTo>
                  <a:lnTo>
                    <a:pt x="116409" y="106708"/>
                  </a:lnTo>
                  <a:lnTo>
                    <a:pt x="116514" y="106088"/>
                  </a:lnTo>
                  <a:lnTo>
                    <a:pt x="117404" y="106227"/>
                  </a:lnTo>
                  <a:lnTo>
                    <a:pt x="117753" y="106337"/>
                  </a:lnTo>
                  <a:lnTo>
                    <a:pt x="118327" y="106015"/>
                  </a:lnTo>
                  <a:lnTo>
                    <a:pt x="119161" y="105189"/>
                  </a:lnTo>
                  <a:lnTo>
                    <a:pt x="119995" y="104326"/>
                  </a:lnTo>
                  <a:lnTo>
                    <a:pt x="121289" y="103299"/>
                  </a:lnTo>
                  <a:lnTo>
                    <a:pt x="121711" y="103172"/>
                  </a:lnTo>
                  <a:lnTo>
                    <a:pt x="122131" y="102898"/>
                  </a:lnTo>
                  <a:lnTo>
                    <a:pt x="122477" y="102813"/>
                  </a:lnTo>
                  <a:lnTo>
                    <a:pt x="122749" y="102886"/>
                  </a:lnTo>
                  <a:lnTo>
                    <a:pt x="123755" y="103062"/>
                  </a:lnTo>
                  <a:lnTo>
                    <a:pt x="124796" y="103038"/>
                  </a:lnTo>
                  <a:lnTo>
                    <a:pt x="125758" y="102868"/>
                  </a:lnTo>
                  <a:lnTo>
                    <a:pt x="126141" y="102668"/>
                  </a:lnTo>
                  <a:lnTo>
                    <a:pt x="126366" y="102315"/>
                  </a:lnTo>
                  <a:lnTo>
                    <a:pt x="126498" y="101039"/>
                  </a:lnTo>
                  <a:lnTo>
                    <a:pt x="126207" y="99848"/>
                  </a:lnTo>
                  <a:lnTo>
                    <a:pt x="126116" y="99113"/>
                  </a:lnTo>
                  <a:lnTo>
                    <a:pt x="126716" y="98099"/>
                  </a:lnTo>
                  <a:lnTo>
                    <a:pt x="127088" y="97279"/>
                  </a:lnTo>
                  <a:lnTo>
                    <a:pt x="127451" y="96003"/>
                  </a:lnTo>
                  <a:lnTo>
                    <a:pt x="127347" y="94453"/>
                  </a:lnTo>
                  <a:lnTo>
                    <a:pt x="127213" y="93415"/>
                  </a:lnTo>
                  <a:lnTo>
                    <a:pt x="127306" y="92139"/>
                  </a:lnTo>
                  <a:lnTo>
                    <a:pt x="127524" y="91404"/>
                  </a:lnTo>
                  <a:lnTo>
                    <a:pt x="127819" y="90626"/>
                  </a:lnTo>
                  <a:lnTo>
                    <a:pt x="128069" y="89459"/>
                  </a:lnTo>
                  <a:lnTo>
                    <a:pt x="128035" y="87527"/>
                  </a:lnTo>
                  <a:lnTo>
                    <a:pt x="128001" y="85595"/>
                  </a:lnTo>
                  <a:lnTo>
                    <a:pt x="127979" y="84362"/>
                  </a:lnTo>
                  <a:lnTo>
                    <a:pt x="127734" y="83633"/>
                  </a:lnTo>
                  <a:lnTo>
                    <a:pt x="127260" y="82983"/>
                  </a:lnTo>
                  <a:lnTo>
                    <a:pt x="126585" y="81951"/>
                  </a:lnTo>
                  <a:lnTo>
                    <a:pt x="125901" y="80304"/>
                  </a:lnTo>
                  <a:lnTo>
                    <a:pt x="125796" y="78761"/>
                  </a:lnTo>
                  <a:lnTo>
                    <a:pt x="125892" y="77637"/>
                  </a:lnTo>
                  <a:lnTo>
                    <a:pt x="125771" y="77333"/>
                  </a:lnTo>
                  <a:lnTo>
                    <a:pt x="125335" y="76720"/>
                  </a:lnTo>
                  <a:lnTo>
                    <a:pt x="124905" y="76379"/>
                  </a:lnTo>
                  <a:lnTo>
                    <a:pt x="124630" y="76155"/>
                  </a:lnTo>
                  <a:lnTo>
                    <a:pt x="124395" y="75887"/>
                  </a:lnTo>
                  <a:lnTo>
                    <a:pt x="124388" y="75462"/>
                  </a:lnTo>
                  <a:lnTo>
                    <a:pt x="124652" y="75152"/>
                  </a:lnTo>
                  <a:lnTo>
                    <a:pt x="125102" y="74447"/>
                  </a:lnTo>
                  <a:lnTo>
                    <a:pt x="125587" y="73469"/>
                  </a:lnTo>
                  <a:lnTo>
                    <a:pt x="126332" y="71950"/>
                  </a:lnTo>
                  <a:lnTo>
                    <a:pt x="126738" y="70862"/>
                  </a:lnTo>
                  <a:lnTo>
                    <a:pt x="126806" y="70395"/>
                  </a:lnTo>
                  <a:lnTo>
                    <a:pt x="126490" y="69976"/>
                  </a:lnTo>
                  <a:lnTo>
                    <a:pt x="126095" y="69484"/>
                  </a:lnTo>
                  <a:lnTo>
                    <a:pt x="125620" y="68755"/>
                  </a:lnTo>
                  <a:lnTo>
                    <a:pt x="125498" y="68414"/>
                  </a:lnTo>
                  <a:lnTo>
                    <a:pt x="125569" y="68105"/>
                  </a:lnTo>
                  <a:lnTo>
                    <a:pt x="125403" y="67448"/>
                  </a:lnTo>
                  <a:lnTo>
                    <a:pt x="125164" y="67029"/>
                  </a:lnTo>
                  <a:lnTo>
                    <a:pt x="125430" y="66713"/>
                  </a:lnTo>
                  <a:lnTo>
                    <a:pt x="126126" y="66816"/>
                  </a:lnTo>
                  <a:lnTo>
                    <a:pt x="126665" y="66768"/>
                  </a:lnTo>
                  <a:lnTo>
                    <a:pt x="127085" y="66489"/>
                  </a:lnTo>
                  <a:lnTo>
                    <a:pt x="127308" y="66063"/>
                  </a:lnTo>
                  <a:lnTo>
                    <a:pt x="127377" y="65517"/>
                  </a:lnTo>
                  <a:lnTo>
                    <a:pt x="127518" y="64781"/>
                  </a:lnTo>
                  <a:lnTo>
                    <a:pt x="127815" y="64119"/>
                  </a:lnTo>
                  <a:lnTo>
                    <a:pt x="128110" y="63342"/>
                  </a:lnTo>
                  <a:lnTo>
                    <a:pt x="128095" y="62491"/>
                  </a:lnTo>
                  <a:lnTo>
                    <a:pt x="127930" y="61878"/>
                  </a:lnTo>
                  <a:lnTo>
                    <a:pt x="127759" y="60990"/>
                  </a:lnTo>
                  <a:lnTo>
                    <a:pt x="127942" y="60407"/>
                  </a:lnTo>
                  <a:lnTo>
                    <a:pt x="128596" y="60279"/>
                  </a:lnTo>
                  <a:lnTo>
                    <a:pt x="129136" y="60274"/>
                  </a:lnTo>
                  <a:lnTo>
                    <a:pt x="129442" y="60109"/>
                  </a:lnTo>
                  <a:lnTo>
                    <a:pt x="129707" y="59757"/>
                  </a:lnTo>
                  <a:lnTo>
                    <a:pt x="130051" y="59599"/>
                  </a:lnTo>
                  <a:lnTo>
                    <a:pt x="130514" y="59587"/>
                  </a:lnTo>
                  <a:lnTo>
                    <a:pt x="131358" y="59301"/>
                  </a:lnTo>
                  <a:lnTo>
                    <a:pt x="131777" y="58985"/>
                  </a:lnTo>
                  <a:lnTo>
                    <a:pt x="132266" y="58323"/>
                  </a:lnTo>
                  <a:lnTo>
                    <a:pt x="132491" y="57856"/>
                  </a:lnTo>
                  <a:lnTo>
                    <a:pt x="132791" y="57424"/>
                  </a:lnTo>
                  <a:lnTo>
                    <a:pt x="133169" y="56950"/>
                  </a:lnTo>
                  <a:lnTo>
                    <a:pt x="133778" y="56476"/>
                  </a:lnTo>
                  <a:lnTo>
                    <a:pt x="134120" y="56203"/>
                  </a:lnTo>
                  <a:lnTo>
                    <a:pt x="134231" y="55893"/>
                  </a:lnTo>
                  <a:lnTo>
                    <a:pt x="134302" y="55577"/>
                  </a:lnTo>
                  <a:lnTo>
                    <a:pt x="134485" y="55000"/>
                  </a:lnTo>
                  <a:lnTo>
                    <a:pt x="134790" y="54800"/>
                  </a:lnTo>
                  <a:lnTo>
                    <a:pt x="135134" y="54599"/>
                  </a:lnTo>
                  <a:lnTo>
                    <a:pt x="135585" y="53894"/>
                  </a:lnTo>
                  <a:lnTo>
                    <a:pt x="135880" y="53117"/>
                  </a:lnTo>
                  <a:lnTo>
                    <a:pt x="136246" y="51993"/>
                  </a:lnTo>
                  <a:lnTo>
                    <a:pt x="136652" y="50942"/>
                  </a:lnTo>
                  <a:lnTo>
                    <a:pt x="137099" y="50043"/>
                  </a:lnTo>
                  <a:lnTo>
                    <a:pt x="137480" y="49727"/>
                  </a:lnTo>
                  <a:lnTo>
                    <a:pt x="138285" y="49477"/>
                  </a:lnTo>
                  <a:lnTo>
                    <a:pt x="138977" y="49277"/>
                  </a:lnTo>
                  <a:lnTo>
                    <a:pt x="139860" y="48985"/>
                  </a:lnTo>
                  <a:lnTo>
                    <a:pt x="140662" y="48548"/>
                  </a:lnTo>
                  <a:lnTo>
                    <a:pt x="141310" y="48074"/>
                  </a:lnTo>
                  <a:lnTo>
                    <a:pt x="141886" y="47947"/>
                  </a:lnTo>
                  <a:lnTo>
                    <a:pt x="142657" y="47855"/>
                  </a:lnTo>
                  <a:lnTo>
                    <a:pt x="143003" y="47770"/>
                  </a:lnTo>
                  <a:lnTo>
                    <a:pt x="143806" y="47333"/>
                  </a:lnTo>
                  <a:lnTo>
                    <a:pt x="144337" y="46859"/>
                  </a:lnTo>
                  <a:lnTo>
                    <a:pt x="144860" y="45844"/>
                  </a:lnTo>
                  <a:lnTo>
                    <a:pt x="144927" y="45267"/>
                  </a:lnTo>
                  <a:lnTo>
                    <a:pt x="144687" y="44769"/>
                  </a:lnTo>
                  <a:lnTo>
                    <a:pt x="144135" y="44119"/>
                  </a:lnTo>
                  <a:lnTo>
                    <a:pt x="143781" y="43779"/>
                  </a:lnTo>
                  <a:lnTo>
                    <a:pt x="143112" y="43020"/>
                  </a:lnTo>
                  <a:lnTo>
                    <a:pt x="142990" y="42709"/>
                  </a:lnTo>
                  <a:lnTo>
                    <a:pt x="142978" y="41975"/>
                  </a:lnTo>
                  <a:lnTo>
                    <a:pt x="143049" y="41628"/>
                  </a:lnTo>
                  <a:lnTo>
                    <a:pt x="143467" y="41233"/>
                  </a:lnTo>
                  <a:lnTo>
                    <a:pt x="144035" y="40644"/>
                  </a:lnTo>
                  <a:lnTo>
                    <a:pt x="144568" y="40249"/>
                  </a:lnTo>
                  <a:lnTo>
                    <a:pt x="145335" y="40000"/>
                  </a:lnTo>
                  <a:lnTo>
                    <a:pt x="145755" y="39726"/>
                  </a:lnTo>
                  <a:lnTo>
                    <a:pt x="146917" y="37770"/>
                  </a:lnTo>
                  <a:lnTo>
                    <a:pt x="147562" y="37145"/>
                  </a:lnTo>
                  <a:lnTo>
                    <a:pt x="147907" y="36980"/>
                  </a:lnTo>
                  <a:lnTo>
                    <a:pt x="148330" y="36895"/>
                  </a:lnTo>
                  <a:lnTo>
                    <a:pt x="149150" y="37461"/>
                  </a:lnTo>
                  <a:lnTo>
                    <a:pt x="149940" y="38451"/>
                  </a:lnTo>
                  <a:lnTo>
                    <a:pt x="150411" y="38906"/>
                  </a:lnTo>
                  <a:lnTo>
                    <a:pt x="150797" y="38937"/>
                  </a:lnTo>
                  <a:lnTo>
                    <a:pt x="151449" y="38694"/>
                  </a:lnTo>
                  <a:lnTo>
                    <a:pt x="151715" y="38457"/>
                  </a:lnTo>
                  <a:lnTo>
                    <a:pt x="152053" y="37910"/>
                  </a:lnTo>
                  <a:lnTo>
                    <a:pt x="152474" y="37667"/>
                  </a:lnTo>
                  <a:lnTo>
                    <a:pt x="153695" y="36913"/>
                  </a:lnTo>
                  <a:lnTo>
                    <a:pt x="154150" y="36482"/>
                  </a:lnTo>
                  <a:lnTo>
                    <a:pt x="154867" y="35541"/>
                  </a:lnTo>
                  <a:lnTo>
                    <a:pt x="155432" y="34757"/>
                  </a:lnTo>
                  <a:lnTo>
                    <a:pt x="156225" y="33736"/>
                  </a:lnTo>
                  <a:lnTo>
                    <a:pt x="156982" y="32916"/>
                  </a:lnTo>
                  <a:lnTo>
                    <a:pt x="157590" y="32363"/>
                  </a:lnTo>
                  <a:lnTo>
                    <a:pt x="158199" y="31889"/>
                  </a:lnTo>
                  <a:lnTo>
                    <a:pt x="158465" y="31688"/>
                  </a:lnTo>
                  <a:lnTo>
                    <a:pt x="159040" y="31409"/>
                  </a:lnTo>
                  <a:lnTo>
                    <a:pt x="159501" y="31282"/>
                  </a:lnTo>
                  <a:lnTo>
                    <a:pt x="159998" y="31081"/>
                  </a:lnTo>
                  <a:lnTo>
                    <a:pt x="160304" y="30844"/>
                  </a:lnTo>
                  <a:lnTo>
                    <a:pt x="160679" y="30261"/>
                  </a:lnTo>
                  <a:lnTo>
                    <a:pt x="160749" y="29830"/>
                  </a:lnTo>
                  <a:lnTo>
                    <a:pt x="160850" y="29022"/>
                  </a:lnTo>
                  <a:lnTo>
                    <a:pt x="160960" y="28670"/>
                  </a:lnTo>
                  <a:lnTo>
                    <a:pt x="161295" y="28007"/>
                  </a:lnTo>
                  <a:lnTo>
                    <a:pt x="161438" y="27387"/>
                  </a:lnTo>
                  <a:lnTo>
                    <a:pt x="161425" y="26653"/>
                  </a:lnTo>
                  <a:lnTo>
                    <a:pt x="161409" y="25723"/>
                  </a:lnTo>
                  <a:lnTo>
                    <a:pt x="161550" y="24951"/>
                  </a:lnTo>
                  <a:lnTo>
                    <a:pt x="161813" y="24556"/>
                  </a:lnTo>
                  <a:lnTo>
                    <a:pt x="162191" y="24089"/>
                  </a:lnTo>
                  <a:lnTo>
                    <a:pt x="162718" y="23341"/>
                  </a:lnTo>
                  <a:lnTo>
                    <a:pt x="163149" y="21519"/>
                  </a:lnTo>
                  <a:lnTo>
                    <a:pt x="163447" y="20899"/>
                  </a:lnTo>
                  <a:lnTo>
                    <a:pt x="164287" y="20419"/>
                  </a:lnTo>
                  <a:lnTo>
                    <a:pt x="164702" y="19872"/>
                  </a:lnTo>
                  <a:lnTo>
                    <a:pt x="164996" y="19052"/>
                  </a:lnTo>
                  <a:lnTo>
                    <a:pt x="165181" y="18548"/>
                  </a:lnTo>
                  <a:lnTo>
                    <a:pt x="165251" y="18123"/>
                  </a:lnTo>
                  <a:lnTo>
                    <a:pt x="165429" y="17266"/>
                  </a:lnTo>
                  <a:lnTo>
                    <a:pt x="165680" y="16185"/>
                  </a:lnTo>
                  <a:lnTo>
                    <a:pt x="166259" y="14010"/>
                  </a:lnTo>
                  <a:lnTo>
                    <a:pt x="167022" y="11367"/>
                  </a:lnTo>
                  <a:lnTo>
                    <a:pt x="167717" y="9149"/>
                  </a:lnTo>
                  <a:lnTo>
                    <a:pt x="168117" y="7794"/>
                  </a:lnTo>
                  <a:lnTo>
                    <a:pt x="168410" y="6859"/>
                  </a:lnTo>
                  <a:lnTo>
                    <a:pt x="168776" y="5771"/>
                  </a:lnTo>
                  <a:lnTo>
                    <a:pt x="169109" y="4915"/>
                  </a:lnTo>
                  <a:lnTo>
                    <a:pt x="169368" y="4295"/>
                  </a:lnTo>
                  <a:lnTo>
                    <a:pt x="169897" y="3663"/>
                  </a:lnTo>
                  <a:lnTo>
                    <a:pt x="170877" y="2333"/>
                  </a:lnTo>
                  <a:lnTo>
                    <a:pt x="171336" y="2132"/>
                  </a:lnTo>
                  <a:lnTo>
                    <a:pt x="171874" y="1968"/>
                  </a:lnTo>
                  <a:lnTo>
                    <a:pt x="172643" y="1798"/>
                  </a:lnTo>
                  <a:lnTo>
                    <a:pt x="173449" y="1555"/>
                  </a:lnTo>
                  <a:lnTo>
                    <a:pt x="173905" y="1196"/>
                  </a:lnTo>
                  <a:lnTo>
                    <a:pt x="174275" y="261"/>
                  </a:lnTo>
                  <a:lnTo>
                    <a:pt x="174306" y="0"/>
                  </a:lnTo>
                  <a:lnTo>
                    <a:pt x="176575" y="610"/>
                  </a:lnTo>
                  <a:lnTo>
                    <a:pt x="179849" y="2299"/>
                  </a:lnTo>
                  <a:lnTo>
                    <a:pt x="184012" y="5410"/>
                  </a:lnTo>
                  <a:lnTo>
                    <a:pt x="188388" y="7084"/>
                  </a:lnTo>
                  <a:lnTo>
                    <a:pt x="193067" y="9243"/>
                  </a:lnTo>
                  <a:lnTo>
                    <a:pt x="196305" y="16443"/>
                  </a:lnTo>
                  <a:lnTo>
                    <a:pt x="197062" y="23633"/>
                  </a:lnTo>
                  <a:lnTo>
                    <a:pt x="200690" y="27931"/>
                  </a:lnTo>
                  <a:lnTo>
                    <a:pt x="205186" y="38050"/>
                  </a:lnTo>
                  <a:lnTo>
                    <a:pt x="204624" y="44231"/>
                  </a:lnTo>
                  <a:lnTo>
                    <a:pt x="204624" y="53223"/>
                  </a:lnTo>
                  <a:lnTo>
                    <a:pt x="206310" y="60529"/>
                  </a:lnTo>
                  <a:lnTo>
                    <a:pt x="206165" y="67175"/>
                  </a:lnTo>
                  <a:lnTo>
                    <a:pt x="206698" y="71786"/>
                  </a:lnTo>
                  <a:lnTo>
                    <a:pt x="208443" y="80523"/>
                  </a:lnTo>
                  <a:lnTo>
                    <a:pt x="210216" y="85401"/>
                  </a:lnTo>
                  <a:lnTo>
                    <a:pt x="213689" y="90535"/>
                  </a:lnTo>
                  <a:lnTo>
                    <a:pt x="214407" y="96067"/>
                  </a:lnTo>
                  <a:lnTo>
                    <a:pt x="215514" y="101738"/>
                  </a:lnTo>
                  <a:lnTo>
                    <a:pt x="216336" y="108114"/>
                  </a:lnTo>
                  <a:lnTo>
                    <a:pt x="218027" y="112841"/>
                  </a:lnTo>
                  <a:lnTo>
                    <a:pt x="220187" y="117786"/>
                  </a:lnTo>
                  <a:lnTo>
                    <a:pt x="221048" y="120611"/>
                  </a:lnTo>
                  <a:lnTo>
                    <a:pt x="222170" y="126747"/>
                  </a:lnTo>
                  <a:lnTo>
                    <a:pt x="222994" y="130808"/>
                  </a:lnTo>
                  <a:lnTo>
                    <a:pt x="223283" y="134964"/>
                  </a:lnTo>
                  <a:lnTo>
                    <a:pt x="221082" y="135885"/>
                  </a:lnTo>
                  <a:lnTo>
                    <a:pt x="215318" y="138384"/>
                  </a:lnTo>
                  <a:lnTo>
                    <a:pt x="210937" y="140839"/>
                  </a:lnTo>
                  <a:lnTo>
                    <a:pt x="204051" y="149083"/>
                  </a:lnTo>
                  <a:lnTo>
                    <a:pt x="201185" y="153184"/>
                  </a:lnTo>
                  <a:lnTo>
                    <a:pt x="198514" y="158595"/>
                  </a:lnTo>
                  <a:lnTo>
                    <a:pt x="195905" y="161146"/>
                  </a:lnTo>
                  <a:lnTo>
                    <a:pt x="192193" y="162884"/>
                  </a:lnTo>
                  <a:lnTo>
                    <a:pt x="188176" y="164712"/>
                  </a:lnTo>
                  <a:lnTo>
                    <a:pt x="184690" y="166289"/>
                  </a:lnTo>
                  <a:lnTo>
                    <a:pt x="180876" y="167261"/>
                  </a:lnTo>
                  <a:lnTo>
                    <a:pt x="175398" y="171811"/>
                  </a:lnTo>
                  <a:lnTo>
                    <a:pt x="170340" y="177434"/>
                  </a:lnTo>
                  <a:lnTo>
                    <a:pt x="167530" y="184177"/>
                  </a:lnTo>
                  <a:lnTo>
                    <a:pt x="171464" y="192042"/>
                  </a:lnTo>
                  <a:lnTo>
                    <a:pt x="175398" y="195417"/>
                  </a:lnTo>
                  <a:lnTo>
                    <a:pt x="183169" y="202437"/>
                  </a:lnTo>
                  <a:lnTo>
                    <a:pt x="182204" y="208251"/>
                  </a:lnTo>
                  <a:lnTo>
                    <a:pt x="181894" y="217674"/>
                  </a:lnTo>
                  <a:lnTo>
                    <a:pt x="181812" y="224618"/>
                  </a:lnTo>
                  <a:lnTo>
                    <a:pt x="182057" y="232170"/>
                  </a:lnTo>
                  <a:lnTo>
                    <a:pt x="181575" y="236274"/>
                  </a:lnTo>
                  <a:lnTo>
                    <a:pt x="181274" y="241219"/>
                  </a:lnTo>
                  <a:lnTo>
                    <a:pt x="181493" y="247999"/>
                  </a:lnTo>
                  <a:lnTo>
                    <a:pt x="181965" y="253076"/>
                  </a:lnTo>
                  <a:lnTo>
                    <a:pt x="181749" y="258251"/>
                  </a:lnTo>
                  <a:lnTo>
                    <a:pt x="178904" y="265330"/>
                  </a:lnTo>
                  <a:lnTo>
                    <a:pt x="178070" y="270609"/>
                  </a:lnTo>
                  <a:lnTo>
                    <a:pt x="178348" y="277280"/>
                  </a:lnTo>
                  <a:lnTo>
                    <a:pt x="179738" y="285062"/>
                  </a:lnTo>
                  <a:lnTo>
                    <a:pt x="185019" y="290345"/>
                  </a:lnTo>
                  <a:lnTo>
                    <a:pt x="190022" y="297571"/>
                  </a:lnTo>
                  <a:lnTo>
                    <a:pt x="193079" y="304519"/>
                  </a:lnTo>
                  <a:lnTo>
                    <a:pt x="193358" y="308134"/>
                  </a:lnTo>
                  <a:lnTo>
                    <a:pt x="191690" y="312581"/>
                  </a:lnTo>
                  <a:lnTo>
                    <a:pt x="189466" y="315637"/>
                  </a:lnTo>
                  <a:lnTo>
                    <a:pt x="189188" y="318972"/>
                  </a:lnTo>
                  <a:lnTo>
                    <a:pt x="187521" y="323699"/>
                  </a:lnTo>
                  <a:lnTo>
                    <a:pt x="186409" y="328146"/>
                  </a:lnTo>
                  <a:lnTo>
                    <a:pt x="184794" y="333203"/>
                  </a:lnTo>
                  <a:lnTo>
                    <a:pt x="185395" y="337505"/>
                  </a:lnTo>
                  <a:lnTo>
                    <a:pt x="188427" y="340877"/>
                  </a:lnTo>
                  <a:lnTo>
                    <a:pt x="189493" y="342927"/>
                  </a:lnTo>
                  <a:lnTo>
                    <a:pt x="192334" y="347539"/>
                  </a:lnTo>
                  <a:lnTo>
                    <a:pt x="194784" y="349543"/>
                  </a:lnTo>
                  <a:lnTo>
                    <a:pt x="198229" y="353829"/>
                  </a:lnTo>
                  <a:lnTo>
                    <a:pt x="200649" y="357299"/>
                  </a:lnTo>
                  <a:lnTo>
                    <a:pt x="202407" y="359325"/>
                  </a:lnTo>
                  <a:lnTo>
                    <a:pt x="204269" y="362199"/>
                  </a:lnTo>
                  <a:lnTo>
                    <a:pt x="205120" y="364713"/>
                  </a:lnTo>
                  <a:lnTo>
                    <a:pt x="206563" y="367344"/>
                  </a:lnTo>
                  <a:lnTo>
                    <a:pt x="207478" y="369631"/>
                  </a:lnTo>
                  <a:lnTo>
                    <a:pt x="207249" y="372606"/>
                  </a:lnTo>
                  <a:lnTo>
                    <a:pt x="204919" y="375136"/>
                  </a:lnTo>
                  <a:lnTo>
                    <a:pt x="202548" y="377909"/>
                  </a:lnTo>
                  <a:lnTo>
                    <a:pt x="199413" y="380865"/>
                  </a:lnTo>
                  <a:lnTo>
                    <a:pt x="196594" y="384043"/>
                  </a:lnTo>
                  <a:lnTo>
                    <a:pt x="194899" y="386333"/>
                  </a:lnTo>
                  <a:lnTo>
                    <a:pt x="194742" y="390965"/>
                  </a:lnTo>
                  <a:lnTo>
                    <a:pt x="194665" y="392496"/>
                  </a:lnTo>
                  <a:lnTo>
                    <a:pt x="194601" y="393748"/>
                  </a:lnTo>
                  <a:lnTo>
                    <a:pt x="193313" y="396722"/>
                  </a:lnTo>
                  <a:lnTo>
                    <a:pt x="193237" y="399113"/>
                  </a:lnTo>
                  <a:lnTo>
                    <a:pt x="193097" y="401895"/>
                  </a:lnTo>
                  <a:lnTo>
                    <a:pt x="193803" y="404726"/>
                  </a:lnTo>
                  <a:lnTo>
                    <a:pt x="193909" y="407964"/>
                  </a:lnTo>
                  <a:lnTo>
                    <a:pt x="194291" y="410264"/>
                  </a:lnTo>
                  <a:lnTo>
                    <a:pt x="195788" y="413763"/>
                  </a:lnTo>
                  <a:lnTo>
                    <a:pt x="198881" y="414283"/>
                  </a:lnTo>
                  <a:lnTo>
                    <a:pt x="201335" y="411658"/>
                  </a:lnTo>
                  <a:lnTo>
                    <a:pt x="204570" y="407080"/>
                  </a:lnTo>
                  <a:lnTo>
                    <a:pt x="206630" y="406552"/>
                  </a:lnTo>
                  <a:lnTo>
                    <a:pt x="209208" y="410170"/>
                  </a:lnTo>
                  <a:lnTo>
                    <a:pt x="211502" y="414492"/>
                  </a:lnTo>
                  <a:lnTo>
                    <a:pt x="214170" y="418496"/>
                  </a:lnTo>
                  <a:lnTo>
                    <a:pt x="215690" y="422688"/>
                  </a:lnTo>
                  <a:lnTo>
                    <a:pt x="217376" y="427262"/>
                  </a:lnTo>
                  <a:lnTo>
                    <a:pt x="219025" y="430680"/>
                  </a:lnTo>
                  <a:lnTo>
                    <a:pt x="219705" y="435054"/>
                  </a:lnTo>
                  <a:lnTo>
                    <a:pt x="220943" y="437637"/>
                  </a:lnTo>
                  <a:lnTo>
                    <a:pt x="225588" y="440960"/>
                  </a:lnTo>
                  <a:lnTo>
                    <a:pt x="232117" y="443062"/>
                  </a:lnTo>
                  <a:lnTo>
                    <a:pt x="238107" y="445185"/>
                  </a:lnTo>
                  <a:lnTo>
                    <a:pt x="241496" y="447697"/>
                  </a:lnTo>
                  <a:lnTo>
                    <a:pt x="245883" y="450179"/>
                  </a:lnTo>
                  <a:lnTo>
                    <a:pt x="248588" y="452946"/>
                  </a:lnTo>
                  <a:lnTo>
                    <a:pt x="253741" y="455325"/>
                  </a:lnTo>
                  <a:lnTo>
                    <a:pt x="259073" y="458472"/>
                  </a:lnTo>
                  <a:lnTo>
                    <a:pt x="283545" y="473290"/>
                  </a:lnTo>
                  <a:lnTo>
                    <a:pt x="284885" y="475301"/>
                  </a:lnTo>
                  <a:lnTo>
                    <a:pt x="286225" y="476640"/>
                  </a:lnTo>
                  <a:lnTo>
                    <a:pt x="287564" y="477534"/>
                  </a:lnTo>
                  <a:lnTo>
                    <a:pt x="289126" y="478427"/>
                  </a:lnTo>
                  <a:lnTo>
                    <a:pt x="290913" y="479095"/>
                  </a:lnTo>
                  <a:lnTo>
                    <a:pt x="294038" y="480213"/>
                  </a:lnTo>
                  <a:lnTo>
                    <a:pt x="296047" y="480659"/>
                  </a:lnTo>
                  <a:lnTo>
                    <a:pt x="298057" y="481552"/>
                  </a:lnTo>
                  <a:lnTo>
                    <a:pt x="302523" y="484007"/>
                  </a:lnTo>
                  <a:lnTo>
                    <a:pt x="304978" y="483560"/>
                  </a:lnTo>
                  <a:lnTo>
                    <a:pt x="306095" y="479541"/>
                  </a:lnTo>
                  <a:lnTo>
                    <a:pt x="305202" y="478201"/>
                  </a:lnTo>
                  <a:lnTo>
                    <a:pt x="304308" y="474183"/>
                  </a:lnTo>
                  <a:lnTo>
                    <a:pt x="304755" y="470164"/>
                  </a:lnTo>
                  <a:lnTo>
                    <a:pt x="308774" y="468378"/>
                  </a:lnTo>
                  <a:lnTo>
                    <a:pt x="312792" y="468378"/>
                  </a:lnTo>
                  <a:lnTo>
                    <a:pt x="311713" y="478526"/>
                  </a:lnTo>
                  <a:lnTo>
                    <a:pt x="314627" y="482986"/>
                  </a:lnTo>
                  <a:lnTo>
                    <a:pt x="316789" y="485617"/>
                  </a:lnTo>
                  <a:lnTo>
                    <a:pt x="319630" y="490228"/>
                  </a:lnTo>
                  <a:lnTo>
                    <a:pt x="322942" y="492746"/>
                  </a:lnTo>
                  <a:lnTo>
                    <a:pt x="327041" y="493463"/>
                  </a:lnTo>
                  <a:lnTo>
                    <a:pt x="330672" y="493961"/>
                  </a:lnTo>
                  <a:lnTo>
                    <a:pt x="340068" y="494353"/>
                  </a:lnTo>
                  <a:lnTo>
                    <a:pt x="346495" y="495690"/>
                  </a:lnTo>
                  <a:lnTo>
                    <a:pt x="352656" y="495954"/>
                  </a:lnTo>
                  <a:lnTo>
                    <a:pt x="357728" y="496461"/>
                  </a:lnTo>
                  <a:lnTo>
                    <a:pt x="359875" y="496194"/>
                  </a:lnTo>
                  <a:lnTo>
                    <a:pt x="362023" y="495389"/>
                  </a:lnTo>
                  <a:lnTo>
                    <a:pt x="364707" y="493242"/>
                  </a:lnTo>
                  <a:lnTo>
                    <a:pt x="366586" y="492436"/>
                  </a:lnTo>
                  <a:lnTo>
                    <a:pt x="377055" y="494046"/>
                  </a:lnTo>
                  <a:lnTo>
                    <a:pt x="378934" y="494046"/>
                  </a:lnTo>
                  <a:lnTo>
                    <a:pt x="380276" y="493776"/>
                  </a:lnTo>
                  <a:lnTo>
                    <a:pt x="385645" y="492166"/>
                  </a:lnTo>
                  <a:lnTo>
                    <a:pt x="388598" y="491094"/>
                  </a:lnTo>
                  <a:lnTo>
                    <a:pt x="392356" y="490018"/>
                  </a:lnTo>
                  <a:lnTo>
                    <a:pt x="394503" y="489751"/>
                  </a:lnTo>
                  <a:lnTo>
                    <a:pt x="396382" y="490823"/>
                  </a:lnTo>
                  <a:lnTo>
                    <a:pt x="400409" y="492166"/>
                  </a:lnTo>
                  <a:lnTo>
                    <a:pt x="402824" y="492166"/>
                  </a:lnTo>
                  <a:lnTo>
                    <a:pt x="407388" y="493508"/>
                  </a:lnTo>
                  <a:lnTo>
                    <a:pt x="411951" y="496729"/>
                  </a:lnTo>
                  <a:lnTo>
                    <a:pt x="418930" y="500757"/>
                  </a:lnTo>
                  <a:lnTo>
                    <a:pt x="420004" y="502367"/>
                  </a:lnTo>
                  <a:lnTo>
                    <a:pt x="420004" y="505857"/>
                  </a:lnTo>
                  <a:lnTo>
                    <a:pt x="420004" y="509347"/>
                  </a:lnTo>
                  <a:lnTo>
                    <a:pt x="420541" y="512834"/>
                  </a:lnTo>
                  <a:lnTo>
                    <a:pt x="418930" y="516595"/>
                  </a:lnTo>
                  <a:lnTo>
                    <a:pt x="417051" y="522230"/>
                  </a:lnTo>
                  <a:lnTo>
                    <a:pt x="415440" y="527330"/>
                  </a:lnTo>
                  <a:lnTo>
                    <a:pt x="413831" y="531893"/>
                  </a:lnTo>
                  <a:lnTo>
                    <a:pt x="413293" y="536459"/>
                  </a:lnTo>
                  <a:lnTo>
                    <a:pt x="411951" y="539679"/>
                  </a:lnTo>
                  <a:lnTo>
                    <a:pt x="412220" y="543707"/>
                  </a:lnTo>
                  <a:lnTo>
                    <a:pt x="412756" y="548536"/>
                  </a:lnTo>
                  <a:lnTo>
                    <a:pt x="412756" y="552294"/>
                  </a:lnTo>
                  <a:lnTo>
                    <a:pt x="414099" y="555517"/>
                  </a:lnTo>
                  <a:lnTo>
                    <a:pt x="414367" y="560347"/>
                  </a:lnTo>
                  <a:lnTo>
                    <a:pt x="414099" y="563570"/>
                  </a:lnTo>
                  <a:lnTo>
                    <a:pt x="412488" y="569208"/>
                  </a:lnTo>
                  <a:lnTo>
                    <a:pt x="411683" y="572428"/>
                  </a:lnTo>
                  <a:lnTo>
                    <a:pt x="407656" y="575648"/>
                  </a:lnTo>
                  <a:lnTo>
                    <a:pt x="406314" y="579138"/>
                  </a:lnTo>
                  <a:lnTo>
                    <a:pt x="402556" y="583434"/>
                  </a:lnTo>
                  <a:lnTo>
                    <a:pt x="399603" y="583166"/>
                  </a:lnTo>
                  <a:lnTo>
                    <a:pt x="398798" y="586386"/>
                  </a:lnTo>
                  <a:lnTo>
                    <a:pt x="397187" y="592829"/>
                  </a:lnTo>
                  <a:lnTo>
                    <a:pt x="393714" y="599998"/>
                  </a:lnTo>
                  <a:lnTo>
                    <a:pt x="391042" y="605329"/>
                  </a:lnTo>
                  <a:lnTo>
                    <a:pt x="389238" y="609014"/>
                  </a:lnTo>
                  <a:lnTo>
                    <a:pt x="387330" y="611851"/>
                  </a:lnTo>
                  <a:lnTo>
                    <a:pt x="381959" y="616960"/>
                  </a:lnTo>
                  <a:lnTo>
                    <a:pt x="377000" y="618200"/>
                  </a:lnTo>
                  <a:lnTo>
                    <a:pt x="375193" y="619415"/>
                  </a:lnTo>
                  <a:lnTo>
                    <a:pt x="371934" y="620910"/>
                  </a:lnTo>
                  <a:lnTo>
                    <a:pt x="366963" y="621763"/>
                  </a:lnTo>
                  <a:lnTo>
                    <a:pt x="360718" y="621271"/>
                  </a:lnTo>
                  <a:lnTo>
                    <a:pt x="356705" y="620858"/>
                  </a:lnTo>
                  <a:lnTo>
                    <a:pt x="352784" y="620906"/>
                  </a:lnTo>
                  <a:lnTo>
                    <a:pt x="349089" y="620794"/>
                  </a:lnTo>
                  <a:lnTo>
                    <a:pt x="344816" y="619467"/>
                  </a:lnTo>
                  <a:lnTo>
                    <a:pt x="340652" y="619138"/>
                  </a:lnTo>
                  <a:lnTo>
                    <a:pt x="338077" y="617987"/>
                  </a:lnTo>
                  <a:lnTo>
                    <a:pt x="334761" y="617708"/>
                  </a:lnTo>
                  <a:lnTo>
                    <a:pt x="332456" y="617783"/>
                  </a:lnTo>
                  <a:lnTo>
                    <a:pt x="329199" y="616960"/>
                  </a:lnTo>
                  <a:lnTo>
                    <a:pt x="326416" y="616510"/>
                  </a:lnTo>
                  <a:lnTo>
                    <a:pt x="323266" y="616614"/>
                  </a:lnTo>
                  <a:lnTo>
                    <a:pt x="320956" y="616532"/>
                  </a:lnTo>
                  <a:lnTo>
                    <a:pt x="318747" y="617222"/>
                  </a:lnTo>
                  <a:lnTo>
                    <a:pt x="316523" y="619761"/>
                  </a:lnTo>
                  <a:lnTo>
                    <a:pt x="307689" y="646195"/>
                  </a:lnTo>
                  <a:lnTo>
                    <a:pt x="306727" y="652088"/>
                  </a:lnTo>
                  <a:lnTo>
                    <a:pt x="305338" y="656682"/>
                  </a:lnTo>
                  <a:lnTo>
                    <a:pt x="303854" y="660743"/>
                  </a:lnTo>
                  <a:lnTo>
                    <a:pt x="303808" y="664059"/>
                  </a:lnTo>
                  <a:lnTo>
                    <a:pt x="303960" y="668759"/>
                  </a:lnTo>
                  <a:lnTo>
                    <a:pt x="306380" y="674622"/>
                  </a:lnTo>
                  <a:lnTo>
                    <a:pt x="309435" y="678689"/>
                  </a:lnTo>
                  <a:lnTo>
                    <a:pt x="313750" y="681326"/>
                  </a:lnTo>
                  <a:lnTo>
                    <a:pt x="321365" y="683705"/>
                  </a:lnTo>
                  <a:lnTo>
                    <a:pt x="326411" y="685162"/>
                  </a:lnTo>
                  <a:lnTo>
                    <a:pt x="330766" y="686642"/>
                  </a:lnTo>
                  <a:lnTo>
                    <a:pt x="335579" y="688027"/>
                  </a:lnTo>
                  <a:lnTo>
                    <a:pt x="339857" y="689510"/>
                  </a:lnTo>
                  <a:lnTo>
                    <a:pt x="344068" y="691305"/>
                  </a:lnTo>
                  <a:lnTo>
                    <a:pt x="347192" y="692745"/>
                  </a:lnTo>
                  <a:lnTo>
                    <a:pt x="351755" y="695916"/>
                  </a:lnTo>
                  <a:lnTo>
                    <a:pt x="355366" y="698192"/>
                  </a:lnTo>
                  <a:lnTo>
                    <a:pt x="358232" y="701183"/>
                  </a:lnTo>
                  <a:lnTo>
                    <a:pt x="360695" y="705965"/>
                  </a:lnTo>
                  <a:lnTo>
                    <a:pt x="361422" y="709413"/>
                  </a:lnTo>
                  <a:lnTo>
                    <a:pt x="361930" y="713252"/>
                  </a:lnTo>
                  <a:lnTo>
                    <a:pt x="363713" y="717484"/>
                  </a:lnTo>
                  <a:lnTo>
                    <a:pt x="366039" y="719807"/>
                  </a:lnTo>
                  <a:lnTo>
                    <a:pt x="368597" y="721669"/>
                  </a:lnTo>
                  <a:lnTo>
                    <a:pt x="373712" y="720740"/>
                  </a:lnTo>
                  <a:lnTo>
                    <a:pt x="379061" y="720506"/>
                  </a:lnTo>
                  <a:lnTo>
                    <a:pt x="382549" y="721436"/>
                  </a:lnTo>
                  <a:lnTo>
                    <a:pt x="386269" y="723529"/>
                  </a:lnTo>
                  <a:lnTo>
                    <a:pt x="388595" y="725391"/>
                  </a:lnTo>
                  <a:lnTo>
                    <a:pt x="391385" y="727715"/>
                  </a:lnTo>
                  <a:lnTo>
                    <a:pt x="393943" y="729808"/>
                  </a:lnTo>
                  <a:lnTo>
                    <a:pt x="395571" y="731202"/>
                  </a:lnTo>
                  <a:lnTo>
                    <a:pt x="398594" y="733760"/>
                  </a:lnTo>
                  <a:lnTo>
                    <a:pt x="402082" y="735621"/>
                  </a:lnTo>
                  <a:lnTo>
                    <a:pt x="407198" y="736086"/>
                  </a:lnTo>
                  <a:lnTo>
                    <a:pt x="411383" y="736086"/>
                  </a:lnTo>
                  <a:lnTo>
                    <a:pt x="416034" y="736785"/>
                  </a:lnTo>
                  <a:lnTo>
                    <a:pt x="418592" y="737481"/>
                  </a:lnTo>
                  <a:lnTo>
                    <a:pt x="419754" y="738644"/>
                  </a:lnTo>
                  <a:lnTo>
                    <a:pt x="419289" y="740737"/>
                  </a:lnTo>
                  <a:lnTo>
                    <a:pt x="419987" y="743061"/>
                  </a:lnTo>
                  <a:lnTo>
                    <a:pt x="426600" y="746111"/>
                  </a:lnTo>
                  <a:lnTo>
                    <a:pt x="432025" y="747402"/>
                  </a:lnTo>
                  <a:lnTo>
                    <a:pt x="436665" y="748179"/>
                  </a:lnTo>
                  <a:lnTo>
                    <a:pt x="443519" y="750813"/>
                  </a:lnTo>
                  <a:lnTo>
                    <a:pt x="449076" y="753797"/>
                  </a:lnTo>
                  <a:lnTo>
                    <a:pt x="455022" y="756922"/>
                  </a:lnTo>
                  <a:lnTo>
                    <a:pt x="460570" y="759598"/>
                  </a:lnTo>
                  <a:lnTo>
                    <a:pt x="467012" y="763787"/>
                  </a:lnTo>
                  <a:lnTo>
                    <a:pt x="471692" y="768186"/>
                  </a:lnTo>
                  <a:lnTo>
                    <a:pt x="478070" y="772764"/>
                  </a:lnTo>
                  <a:lnTo>
                    <a:pt x="482285" y="777026"/>
                  </a:lnTo>
                  <a:lnTo>
                    <a:pt x="486194" y="783763"/>
                  </a:lnTo>
                  <a:lnTo>
                    <a:pt x="489420" y="788365"/>
                  </a:lnTo>
                  <a:lnTo>
                    <a:pt x="492215" y="796297"/>
                  </a:lnTo>
                  <a:lnTo>
                    <a:pt x="495500" y="800358"/>
                  </a:lnTo>
                  <a:lnTo>
                    <a:pt x="498916" y="803718"/>
                  </a:lnTo>
                  <a:lnTo>
                    <a:pt x="514159" y="810100"/>
                  </a:lnTo>
                  <a:lnTo>
                    <a:pt x="528567" y="813302"/>
                  </a:lnTo>
                  <a:lnTo>
                    <a:pt x="550522" y="814903"/>
                  </a:lnTo>
                  <a:lnTo>
                    <a:pt x="563557" y="819018"/>
                  </a:lnTo>
                  <a:lnTo>
                    <a:pt x="572934" y="826567"/>
                  </a:lnTo>
                  <a:lnTo>
                    <a:pt x="582768" y="839147"/>
                  </a:lnTo>
                  <a:lnTo>
                    <a:pt x="599920" y="854924"/>
                  </a:lnTo>
                  <a:lnTo>
                    <a:pt x="613413" y="867275"/>
                  </a:lnTo>
                  <a:lnTo>
                    <a:pt x="619125" y="872509"/>
                  </a:lnTo>
                  <a:lnTo>
                    <a:pt x="626362" y="875131"/>
                  </a:lnTo>
                  <a:lnTo>
                    <a:pt x="631387" y="876954"/>
                  </a:lnTo>
                  <a:lnTo>
                    <a:pt x="639141" y="878445"/>
                  </a:lnTo>
                  <a:lnTo>
                    <a:pt x="646000" y="879044"/>
                  </a:lnTo>
                  <a:lnTo>
                    <a:pt x="653156" y="877254"/>
                  </a:lnTo>
                  <a:lnTo>
                    <a:pt x="666575" y="875760"/>
                  </a:lnTo>
                  <a:lnTo>
                    <a:pt x="686555" y="879338"/>
                  </a:lnTo>
                  <a:lnTo>
                    <a:pt x="695501" y="882321"/>
                  </a:lnTo>
                  <a:lnTo>
                    <a:pt x="705640" y="887989"/>
                  </a:lnTo>
                  <a:lnTo>
                    <a:pt x="716972" y="896635"/>
                  </a:lnTo>
                  <a:lnTo>
                    <a:pt x="723831" y="902002"/>
                  </a:lnTo>
                  <a:lnTo>
                    <a:pt x="726427" y="906596"/>
                  </a:lnTo>
                  <a:lnTo>
                    <a:pt x="730093" y="905283"/>
                  </a:lnTo>
                  <a:lnTo>
                    <a:pt x="734268" y="905283"/>
                  </a:lnTo>
                  <a:lnTo>
                    <a:pt x="738741" y="905283"/>
                  </a:lnTo>
                  <a:lnTo>
                    <a:pt x="742916" y="906176"/>
                  </a:lnTo>
                  <a:lnTo>
                    <a:pt x="753055" y="907671"/>
                  </a:lnTo>
                  <a:lnTo>
                    <a:pt x="761107" y="908861"/>
                  </a:lnTo>
                  <a:lnTo>
                    <a:pt x="768263" y="910650"/>
                  </a:lnTo>
                  <a:lnTo>
                    <a:pt x="773035" y="910948"/>
                  </a:lnTo>
                  <a:lnTo>
                    <a:pt x="780192" y="912440"/>
                  </a:lnTo>
                  <a:lnTo>
                    <a:pt x="793611" y="915423"/>
                  </a:lnTo>
                  <a:lnTo>
                    <a:pt x="804155" y="918093"/>
                  </a:lnTo>
                  <a:lnTo>
                    <a:pt x="827102" y="933786"/>
                  </a:lnTo>
                  <a:lnTo>
                    <a:pt x="830098" y="936738"/>
                  </a:lnTo>
                  <a:lnTo>
                    <a:pt x="835212" y="941268"/>
                  </a:lnTo>
                  <a:lnTo>
                    <a:pt x="845324" y="948561"/>
                  </a:lnTo>
                  <a:lnTo>
                    <a:pt x="852569" y="951899"/>
                  </a:lnTo>
                  <a:lnTo>
                    <a:pt x="860084" y="956851"/>
                  </a:lnTo>
                  <a:lnTo>
                    <a:pt x="869718" y="960068"/>
                  </a:lnTo>
                  <a:lnTo>
                    <a:pt x="876048" y="962592"/>
                  </a:lnTo>
                  <a:lnTo>
                    <a:pt x="882284" y="966405"/>
                  </a:lnTo>
                  <a:lnTo>
                    <a:pt x="889213" y="968136"/>
                  </a:lnTo>
                  <a:lnTo>
                    <a:pt x="895102" y="968828"/>
                  </a:lnTo>
                  <a:lnTo>
                    <a:pt x="901338" y="969867"/>
                  </a:lnTo>
                  <a:lnTo>
                    <a:pt x="908347" y="971961"/>
                  </a:lnTo>
                  <a:lnTo>
                    <a:pt x="907768" y="973294"/>
                  </a:lnTo>
                  <a:lnTo>
                    <a:pt x="907526" y="973792"/>
                  </a:lnTo>
                  <a:lnTo>
                    <a:pt x="907074" y="975019"/>
                  </a:lnTo>
                  <a:lnTo>
                    <a:pt x="906627" y="976052"/>
                  </a:lnTo>
                  <a:lnTo>
                    <a:pt x="906381" y="976666"/>
                  </a:lnTo>
                  <a:lnTo>
                    <a:pt x="906248" y="977437"/>
                  </a:lnTo>
                  <a:lnTo>
                    <a:pt x="906112" y="978361"/>
                  </a:lnTo>
                  <a:lnTo>
                    <a:pt x="906056" y="979212"/>
                  </a:lnTo>
                  <a:lnTo>
                    <a:pt x="906083" y="979715"/>
                  </a:lnTo>
                  <a:lnTo>
                    <a:pt x="905989" y="980487"/>
                  </a:lnTo>
                  <a:lnTo>
                    <a:pt x="905744" y="981101"/>
                  </a:lnTo>
                  <a:lnTo>
                    <a:pt x="905493" y="981982"/>
                  </a:lnTo>
                  <a:lnTo>
                    <a:pt x="905441" y="982601"/>
                  </a:lnTo>
                  <a:lnTo>
                    <a:pt x="905656" y="983379"/>
                  </a:lnTo>
                  <a:lnTo>
                    <a:pt x="906124" y="985013"/>
                  </a:lnTo>
                  <a:lnTo>
                    <a:pt x="906297" y="985900"/>
                  </a:lnTo>
                  <a:lnTo>
                    <a:pt x="906625" y="986836"/>
                  </a:lnTo>
                  <a:lnTo>
                    <a:pt x="906886" y="987267"/>
                  </a:lnTo>
                  <a:lnTo>
                    <a:pt x="907222" y="987814"/>
                  </a:lnTo>
                  <a:lnTo>
                    <a:pt x="907637" y="988252"/>
                  </a:lnTo>
                  <a:lnTo>
                    <a:pt x="908129" y="988798"/>
                  </a:lnTo>
                  <a:lnTo>
                    <a:pt x="908613" y="989582"/>
                  </a:lnTo>
                  <a:lnTo>
                    <a:pt x="909104" y="990172"/>
                  </a:lnTo>
                  <a:lnTo>
                    <a:pt x="909438" y="990797"/>
                  </a:lnTo>
                  <a:lnTo>
                    <a:pt x="910492" y="992097"/>
                  </a:lnTo>
                  <a:lnTo>
                    <a:pt x="910876" y="992219"/>
                  </a:lnTo>
                  <a:lnTo>
                    <a:pt x="911294" y="992535"/>
                  </a:lnTo>
                  <a:lnTo>
                    <a:pt x="912172" y="993021"/>
                  </a:lnTo>
                  <a:lnTo>
                    <a:pt x="912779" y="993537"/>
                  </a:lnTo>
                  <a:lnTo>
                    <a:pt x="913420" y="994321"/>
                  </a:lnTo>
                  <a:lnTo>
                    <a:pt x="914058" y="995184"/>
                  </a:lnTo>
                  <a:lnTo>
                    <a:pt x="914321" y="995536"/>
                  </a:lnTo>
                  <a:lnTo>
                    <a:pt x="914812" y="996089"/>
                  </a:lnTo>
                  <a:lnTo>
                    <a:pt x="915454" y="996720"/>
                  </a:lnTo>
                  <a:lnTo>
                    <a:pt x="915910" y="997115"/>
                  </a:lnTo>
                  <a:lnTo>
                    <a:pt x="916589" y="997863"/>
                  </a:lnTo>
                  <a:lnTo>
                    <a:pt x="917236" y="998343"/>
                  </a:lnTo>
                  <a:lnTo>
                    <a:pt x="918537" y="998908"/>
                  </a:lnTo>
                  <a:lnTo>
                    <a:pt x="919535" y="999236"/>
                  </a:lnTo>
                  <a:lnTo>
                    <a:pt x="920418" y="999527"/>
                  </a:lnTo>
                  <a:lnTo>
                    <a:pt x="920954" y="999771"/>
                  </a:lnTo>
                  <a:lnTo>
                    <a:pt x="921559" y="1000360"/>
                  </a:lnTo>
                  <a:lnTo>
                    <a:pt x="922122" y="1001149"/>
                  </a:lnTo>
                  <a:lnTo>
                    <a:pt x="922343" y="1001654"/>
                  </a:lnTo>
                  <a:lnTo>
                    <a:pt x="922818" y="1002942"/>
                  </a:lnTo>
                  <a:lnTo>
                    <a:pt x="922958" y="1003598"/>
                  </a:lnTo>
                  <a:lnTo>
                    <a:pt x="923026" y="1004066"/>
                  </a:lnTo>
                  <a:lnTo>
                    <a:pt x="923088" y="1004722"/>
                  </a:lnTo>
                  <a:lnTo>
                    <a:pt x="923108" y="1005615"/>
                  </a:lnTo>
                  <a:lnTo>
                    <a:pt x="923254" y="1006040"/>
                  </a:lnTo>
                  <a:lnTo>
                    <a:pt x="923500" y="1007128"/>
                  </a:lnTo>
                  <a:lnTo>
                    <a:pt x="923526" y="1007747"/>
                  </a:lnTo>
                  <a:lnTo>
                    <a:pt x="923628" y="1008367"/>
                  </a:lnTo>
                  <a:lnTo>
                    <a:pt x="923761" y="1009376"/>
                  </a:lnTo>
                  <a:lnTo>
                    <a:pt x="923865" y="1009916"/>
                  </a:lnTo>
                  <a:lnTo>
                    <a:pt x="923925" y="1010730"/>
                  </a:lnTo>
                  <a:lnTo>
                    <a:pt x="923913" y="1011271"/>
                  </a:lnTo>
                  <a:lnTo>
                    <a:pt x="923785" y="1011849"/>
                  </a:lnTo>
                  <a:lnTo>
                    <a:pt x="923496" y="1012693"/>
                  </a:lnTo>
                  <a:lnTo>
                    <a:pt x="923082" y="1013920"/>
                  </a:lnTo>
                  <a:lnTo>
                    <a:pt x="922716" y="1014801"/>
                  </a:lnTo>
                  <a:lnTo>
                    <a:pt x="922510" y="1015379"/>
                  </a:lnTo>
                  <a:lnTo>
                    <a:pt x="921973" y="1016952"/>
                  </a:lnTo>
                  <a:lnTo>
                    <a:pt x="920523" y="1025081"/>
                  </a:lnTo>
                  <a:lnTo>
                    <a:pt x="920398" y="1025463"/>
                  </a:lnTo>
                  <a:lnTo>
                    <a:pt x="920351" y="1025888"/>
                  </a:lnTo>
                  <a:lnTo>
                    <a:pt x="920491" y="1026545"/>
                  </a:lnTo>
                  <a:lnTo>
                    <a:pt x="920753" y="1026940"/>
                  </a:lnTo>
                  <a:lnTo>
                    <a:pt x="921018" y="1027177"/>
                  </a:lnTo>
                  <a:lnTo>
                    <a:pt x="921363" y="1027298"/>
                  </a:lnTo>
                  <a:lnTo>
                    <a:pt x="921796" y="1026958"/>
                  </a:lnTo>
                  <a:lnTo>
                    <a:pt x="922461" y="1026587"/>
                  </a:lnTo>
                  <a:lnTo>
                    <a:pt x="923246" y="1026022"/>
                  </a:lnTo>
                  <a:lnTo>
                    <a:pt x="923916" y="1025457"/>
                  </a:lnTo>
                  <a:lnTo>
                    <a:pt x="924229" y="1025233"/>
                  </a:lnTo>
                  <a:lnTo>
                    <a:pt x="925172" y="1024558"/>
                  </a:lnTo>
                  <a:lnTo>
                    <a:pt x="925797" y="1024181"/>
                  </a:lnTo>
                  <a:lnTo>
                    <a:pt x="926545" y="1023580"/>
                  </a:lnTo>
                  <a:lnTo>
                    <a:pt x="927181" y="1022778"/>
                  </a:lnTo>
                  <a:lnTo>
                    <a:pt x="927654" y="1022365"/>
                  </a:lnTo>
                  <a:lnTo>
                    <a:pt x="928163" y="1022025"/>
                  </a:lnTo>
                  <a:lnTo>
                    <a:pt x="928708" y="1021885"/>
                  </a:lnTo>
                  <a:lnTo>
                    <a:pt x="929480" y="1021939"/>
                  </a:lnTo>
                  <a:lnTo>
                    <a:pt x="931096" y="1022280"/>
                  </a:lnTo>
                  <a:lnTo>
                    <a:pt x="931978" y="1022529"/>
                  </a:lnTo>
                  <a:lnTo>
                    <a:pt x="932470" y="1023046"/>
                  </a:lnTo>
                  <a:lnTo>
                    <a:pt x="932923" y="1023555"/>
                  </a:lnTo>
                  <a:lnTo>
                    <a:pt x="933898" y="1024928"/>
                  </a:lnTo>
                  <a:lnTo>
                    <a:pt x="934426" y="1025518"/>
                  </a:lnTo>
                  <a:lnTo>
                    <a:pt x="935672" y="1026861"/>
                  </a:lnTo>
                  <a:lnTo>
                    <a:pt x="936164" y="1027371"/>
                  </a:lnTo>
                  <a:lnTo>
                    <a:pt x="936541" y="1027802"/>
                  </a:lnTo>
                  <a:lnTo>
                    <a:pt x="937031" y="1028355"/>
                  </a:lnTo>
                  <a:lnTo>
                    <a:pt x="937217" y="1028708"/>
                  </a:lnTo>
                  <a:lnTo>
                    <a:pt x="937433" y="1029443"/>
                  </a:lnTo>
                  <a:lnTo>
                    <a:pt x="937808" y="1029953"/>
                  </a:lnTo>
                  <a:lnTo>
                    <a:pt x="938330" y="1030816"/>
                  </a:lnTo>
                  <a:lnTo>
                    <a:pt x="938708" y="1031247"/>
                  </a:lnTo>
                  <a:lnTo>
                    <a:pt x="939117" y="1031995"/>
                  </a:lnTo>
                  <a:lnTo>
                    <a:pt x="939415" y="1032499"/>
                  </a:lnTo>
                  <a:lnTo>
                    <a:pt x="939560" y="1032930"/>
                  </a:lnTo>
                  <a:lnTo>
                    <a:pt x="939691" y="1034054"/>
                  </a:lnTo>
                  <a:lnTo>
                    <a:pt x="939937" y="1035178"/>
                  </a:lnTo>
                  <a:lnTo>
                    <a:pt x="940152" y="1035919"/>
                  </a:lnTo>
                  <a:lnTo>
                    <a:pt x="940291" y="1036691"/>
                  </a:lnTo>
                  <a:lnTo>
                    <a:pt x="940396" y="1037195"/>
                  </a:lnTo>
                  <a:lnTo>
                    <a:pt x="940949" y="1038410"/>
                  </a:lnTo>
                  <a:lnTo>
                    <a:pt x="941127" y="1039145"/>
                  </a:lnTo>
                  <a:lnTo>
                    <a:pt x="941623" y="1041204"/>
                  </a:lnTo>
                  <a:lnTo>
                    <a:pt x="941908" y="1042292"/>
                  </a:lnTo>
                  <a:lnTo>
                    <a:pt x="942198" y="1043185"/>
                  </a:lnTo>
                  <a:lnTo>
                    <a:pt x="942299" y="1043884"/>
                  </a:lnTo>
                  <a:lnTo>
                    <a:pt x="942391" y="1045008"/>
                  </a:lnTo>
                  <a:lnTo>
                    <a:pt x="942603" y="1045937"/>
                  </a:lnTo>
                  <a:lnTo>
                    <a:pt x="942972" y="1046721"/>
                  </a:lnTo>
                  <a:lnTo>
                    <a:pt x="943501" y="1047274"/>
                  </a:lnTo>
                  <a:lnTo>
                    <a:pt x="943917" y="1047705"/>
                  </a:lnTo>
                  <a:lnTo>
                    <a:pt x="944442" y="1048453"/>
                  </a:lnTo>
                  <a:lnTo>
                    <a:pt x="944624" y="1048993"/>
                  </a:lnTo>
                  <a:lnTo>
                    <a:pt x="944910" y="1050044"/>
                  </a:lnTo>
                  <a:lnTo>
                    <a:pt x="945014" y="1050591"/>
                  </a:lnTo>
                  <a:lnTo>
                    <a:pt x="945346" y="1051332"/>
                  </a:lnTo>
                  <a:lnTo>
                    <a:pt x="945716" y="1052074"/>
                  </a:lnTo>
                  <a:lnTo>
                    <a:pt x="946189" y="1053471"/>
                  </a:lnTo>
                  <a:lnTo>
                    <a:pt x="946665" y="1054680"/>
                  </a:lnTo>
                  <a:lnTo>
                    <a:pt x="946873" y="1055767"/>
                  </a:lnTo>
                  <a:lnTo>
                    <a:pt x="947048" y="1056661"/>
                  </a:lnTo>
                  <a:lnTo>
                    <a:pt x="947149" y="1057316"/>
                  </a:lnTo>
                  <a:lnTo>
                    <a:pt x="947666" y="1058410"/>
                  </a:lnTo>
                  <a:lnTo>
                    <a:pt x="947918" y="1059267"/>
                  </a:lnTo>
                  <a:lnTo>
                    <a:pt x="949095" y="1060257"/>
                  </a:lnTo>
                  <a:lnTo>
                    <a:pt x="949741" y="1060774"/>
                  </a:lnTo>
                  <a:lnTo>
                    <a:pt x="950617" y="1061369"/>
                  </a:lnTo>
                  <a:lnTo>
                    <a:pt x="951300" y="1061964"/>
                  </a:lnTo>
                  <a:lnTo>
                    <a:pt x="952098" y="1062602"/>
                  </a:lnTo>
                  <a:lnTo>
                    <a:pt x="952362" y="1062875"/>
                  </a:lnTo>
                  <a:lnTo>
                    <a:pt x="953156" y="1063702"/>
                  </a:lnTo>
                  <a:lnTo>
                    <a:pt x="953761" y="1064297"/>
                  </a:lnTo>
                  <a:lnTo>
                    <a:pt x="954448" y="1064698"/>
                  </a:lnTo>
                  <a:lnTo>
                    <a:pt x="955328" y="1065099"/>
                  </a:lnTo>
                  <a:lnTo>
                    <a:pt x="956571" y="1066636"/>
                  </a:lnTo>
                  <a:lnTo>
                    <a:pt x="957359" y="1067693"/>
                  </a:lnTo>
                  <a:lnTo>
                    <a:pt x="957963" y="1068404"/>
                  </a:lnTo>
                  <a:lnTo>
                    <a:pt x="958528" y="1069030"/>
                  </a:lnTo>
                  <a:lnTo>
                    <a:pt x="959210" y="1069705"/>
                  </a:lnTo>
                  <a:lnTo>
                    <a:pt x="960041" y="1070573"/>
                  </a:lnTo>
                  <a:lnTo>
                    <a:pt x="960879" y="1071126"/>
                  </a:lnTo>
                  <a:lnTo>
                    <a:pt x="961259" y="1071406"/>
                  </a:lnTo>
                  <a:lnTo>
                    <a:pt x="962324" y="1072238"/>
                  </a:lnTo>
                  <a:lnTo>
                    <a:pt x="963544" y="1072997"/>
                  </a:lnTo>
                  <a:lnTo>
                    <a:pt x="964345" y="1073520"/>
                  </a:lnTo>
                  <a:lnTo>
                    <a:pt x="964763" y="1073799"/>
                  </a:lnTo>
                  <a:lnTo>
                    <a:pt x="965646" y="1074127"/>
                  </a:lnTo>
                  <a:lnTo>
                    <a:pt x="966175" y="1074680"/>
                  </a:lnTo>
                  <a:lnTo>
                    <a:pt x="966627" y="1075190"/>
                  </a:lnTo>
                  <a:lnTo>
                    <a:pt x="967311" y="1075743"/>
                  </a:lnTo>
                  <a:lnTo>
                    <a:pt x="968409" y="1076812"/>
                  </a:lnTo>
                  <a:lnTo>
                    <a:pt x="970969" y="1078137"/>
                  </a:lnTo>
                  <a:lnTo>
                    <a:pt x="972346" y="1078823"/>
                  </a:lnTo>
                  <a:lnTo>
                    <a:pt x="975260" y="1079886"/>
                  </a:lnTo>
                  <a:lnTo>
                    <a:pt x="976371" y="1080336"/>
                  </a:lnTo>
                  <a:lnTo>
                    <a:pt x="978467" y="1081691"/>
                  </a:lnTo>
                  <a:lnTo>
                    <a:pt x="979226" y="1082365"/>
                  </a:lnTo>
                  <a:lnTo>
                    <a:pt x="979566" y="1082718"/>
                  </a:lnTo>
                  <a:lnTo>
                    <a:pt x="980487" y="1083046"/>
                  </a:lnTo>
                  <a:lnTo>
                    <a:pt x="980947" y="1083210"/>
                  </a:lnTo>
                  <a:lnTo>
                    <a:pt x="981943" y="1083580"/>
                  </a:lnTo>
                  <a:lnTo>
                    <a:pt x="983314" y="1084534"/>
                  </a:lnTo>
                  <a:lnTo>
                    <a:pt x="985450" y="1085859"/>
                  </a:lnTo>
                  <a:lnTo>
                    <a:pt x="987231" y="1087475"/>
                  </a:lnTo>
                  <a:lnTo>
                    <a:pt x="988743" y="1089018"/>
                  </a:lnTo>
                  <a:lnTo>
                    <a:pt x="990247" y="1091017"/>
                  </a:lnTo>
                  <a:lnTo>
                    <a:pt x="990970" y="1091533"/>
                  </a:lnTo>
                  <a:lnTo>
                    <a:pt x="991770" y="1092013"/>
                  </a:lnTo>
                  <a:lnTo>
                    <a:pt x="992456" y="1092493"/>
                  </a:lnTo>
                  <a:lnTo>
                    <a:pt x="993012" y="1093587"/>
                  </a:lnTo>
                  <a:lnTo>
                    <a:pt x="993961" y="1094376"/>
                  </a:lnTo>
                  <a:lnTo>
                    <a:pt x="995364" y="1095646"/>
                  </a:lnTo>
                  <a:lnTo>
                    <a:pt x="996553" y="1096053"/>
                  </a:lnTo>
                  <a:lnTo>
                    <a:pt x="997205" y="1096302"/>
                  </a:lnTo>
                  <a:lnTo>
                    <a:pt x="997938" y="1096357"/>
                  </a:lnTo>
                  <a:lnTo>
                    <a:pt x="998706" y="1096563"/>
                  </a:lnTo>
                  <a:lnTo>
                    <a:pt x="1000129" y="1096861"/>
                  </a:lnTo>
                  <a:lnTo>
                    <a:pt x="1001932" y="1097481"/>
                  </a:lnTo>
                  <a:lnTo>
                    <a:pt x="1004434" y="1097955"/>
                  </a:lnTo>
                  <a:lnTo>
                    <a:pt x="1006391" y="1098617"/>
                  </a:lnTo>
                  <a:lnTo>
                    <a:pt x="1008232" y="1099273"/>
                  </a:lnTo>
                  <a:lnTo>
                    <a:pt x="1010841" y="1100172"/>
                  </a:lnTo>
                  <a:lnTo>
                    <a:pt x="1013572" y="1100731"/>
                  </a:lnTo>
                  <a:lnTo>
                    <a:pt x="1015107" y="1101266"/>
                  </a:lnTo>
                  <a:lnTo>
                    <a:pt x="1016525" y="1101837"/>
                  </a:lnTo>
                  <a:lnTo>
                    <a:pt x="1017216" y="1102044"/>
                  </a:lnTo>
                  <a:lnTo>
                    <a:pt x="1017521" y="1102208"/>
                  </a:lnTo>
                  <a:lnTo>
                    <a:pt x="1018432" y="1102997"/>
                  </a:lnTo>
                  <a:lnTo>
                    <a:pt x="1019713" y="1104492"/>
                  </a:lnTo>
                  <a:lnTo>
                    <a:pt x="1020345" y="1105664"/>
                  </a:lnTo>
                  <a:lnTo>
                    <a:pt x="1020785" y="1106794"/>
                  </a:lnTo>
                  <a:lnTo>
                    <a:pt x="1021904" y="1108635"/>
                  </a:lnTo>
                  <a:lnTo>
                    <a:pt x="1023477" y="1110908"/>
                  </a:lnTo>
                  <a:lnTo>
                    <a:pt x="1024665" y="1113210"/>
                  </a:lnTo>
                  <a:lnTo>
                    <a:pt x="1026081" y="1115640"/>
                  </a:lnTo>
                  <a:lnTo>
                    <a:pt x="1027501" y="1117906"/>
                  </a:lnTo>
                  <a:lnTo>
                    <a:pt x="1028246" y="1119164"/>
                  </a:lnTo>
                  <a:lnTo>
                    <a:pt x="1028685" y="1120330"/>
                  </a:lnTo>
                  <a:lnTo>
                    <a:pt x="1029278" y="1121503"/>
                  </a:lnTo>
                  <a:lnTo>
                    <a:pt x="1030478" y="1123229"/>
                  </a:lnTo>
                  <a:lnTo>
                    <a:pt x="1030729" y="1124121"/>
                  </a:lnTo>
                  <a:lnTo>
                    <a:pt x="1030988" y="1124632"/>
                  </a:lnTo>
                  <a:lnTo>
                    <a:pt x="1031559" y="1125027"/>
                  </a:lnTo>
                  <a:lnTo>
                    <a:pt x="1032321" y="1125543"/>
                  </a:lnTo>
                  <a:lnTo>
                    <a:pt x="1033599" y="1125570"/>
                  </a:lnTo>
                  <a:lnTo>
                    <a:pt x="1033368" y="1125835"/>
                  </a:lnTo>
                  <a:lnTo>
                    <a:pt x="1033237" y="1126029"/>
                  </a:lnTo>
                  <a:lnTo>
                    <a:pt x="1033110" y="1126564"/>
                  </a:lnTo>
                  <a:lnTo>
                    <a:pt x="1033593" y="1127463"/>
                  </a:lnTo>
                  <a:lnTo>
                    <a:pt x="1034273" y="1128174"/>
                  </a:lnTo>
                  <a:lnTo>
                    <a:pt x="1034802" y="1128763"/>
                  </a:lnTo>
                  <a:lnTo>
                    <a:pt x="1035864" y="1129674"/>
                  </a:lnTo>
                  <a:lnTo>
                    <a:pt x="1036856" y="1130312"/>
                  </a:lnTo>
                  <a:lnTo>
                    <a:pt x="1038908" y="1131904"/>
                  </a:lnTo>
                  <a:lnTo>
                    <a:pt x="1043421" y="1135902"/>
                  </a:lnTo>
                  <a:lnTo>
                    <a:pt x="1044215" y="1136691"/>
                  </a:lnTo>
                  <a:lnTo>
                    <a:pt x="1045160" y="1137712"/>
                  </a:lnTo>
                  <a:lnTo>
                    <a:pt x="1045837" y="1138538"/>
                  </a:lnTo>
                  <a:lnTo>
                    <a:pt x="1046482" y="1139091"/>
                  </a:lnTo>
                  <a:lnTo>
                    <a:pt x="1047205" y="1139608"/>
                  </a:lnTo>
                  <a:lnTo>
                    <a:pt x="1047811" y="1140167"/>
                  </a:lnTo>
                  <a:lnTo>
                    <a:pt x="1048612" y="1140683"/>
                  </a:lnTo>
                  <a:lnTo>
                    <a:pt x="1049069" y="1140963"/>
                  </a:lnTo>
                  <a:lnTo>
                    <a:pt x="1049832" y="1141442"/>
                  </a:lnTo>
                  <a:lnTo>
                    <a:pt x="1050361" y="1142031"/>
                  </a:lnTo>
                  <a:lnTo>
                    <a:pt x="1050882" y="1142931"/>
                  </a:lnTo>
                  <a:lnTo>
                    <a:pt x="1051177" y="1143593"/>
                  </a:lnTo>
                  <a:lnTo>
                    <a:pt x="1051547" y="1144340"/>
                  </a:lnTo>
                  <a:lnTo>
                    <a:pt x="1051842" y="1145039"/>
                  </a:lnTo>
                  <a:lnTo>
                    <a:pt x="1051909" y="1145507"/>
                  </a:lnTo>
                  <a:lnTo>
                    <a:pt x="1051893" y="1146236"/>
                  </a:lnTo>
                  <a:lnTo>
                    <a:pt x="1051558" y="1147433"/>
                  </a:lnTo>
                  <a:lnTo>
                    <a:pt x="1051228" y="1148386"/>
                  </a:lnTo>
                  <a:lnTo>
                    <a:pt x="1050899" y="1149310"/>
                  </a:lnTo>
                  <a:lnTo>
                    <a:pt x="1049912" y="1150294"/>
                  </a:lnTo>
                  <a:lnTo>
                    <a:pt x="1049042" y="1151169"/>
                  </a:lnTo>
                  <a:lnTo>
                    <a:pt x="1047548" y="1152336"/>
                  </a:lnTo>
                  <a:lnTo>
                    <a:pt x="1044913" y="1154480"/>
                  </a:lnTo>
                  <a:lnTo>
                    <a:pt x="1043499" y="1155501"/>
                  </a:lnTo>
                  <a:lnTo>
                    <a:pt x="1042516" y="1156291"/>
                  </a:lnTo>
                  <a:lnTo>
                    <a:pt x="1041111" y="1156916"/>
                  </a:lnTo>
                  <a:lnTo>
                    <a:pt x="1039942" y="1157396"/>
                  </a:lnTo>
                  <a:lnTo>
                    <a:pt x="1039045" y="1157767"/>
                  </a:lnTo>
                  <a:lnTo>
                    <a:pt x="1038264" y="1158138"/>
                  </a:lnTo>
                  <a:lnTo>
                    <a:pt x="1037441" y="1158660"/>
                  </a:lnTo>
                  <a:lnTo>
                    <a:pt x="1036969" y="1159037"/>
                  </a:lnTo>
                  <a:lnTo>
                    <a:pt x="1036186" y="1159487"/>
                  </a:lnTo>
                  <a:lnTo>
                    <a:pt x="1035755" y="1159784"/>
                  </a:lnTo>
                  <a:lnTo>
                    <a:pt x="1035074" y="1160853"/>
                  </a:lnTo>
                  <a:lnTo>
                    <a:pt x="1034825" y="1161661"/>
                  </a:lnTo>
                  <a:lnTo>
                    <a:pt x="1034764" y="1162664"/>
                  </a:lnTo>
                  <a:lnTo>
                    <a:pt x="1035811" y="1166084"/>
                  </a:lnTo>
                  <a:lnTo>
                    <a:pt x="1036108" y="1166674"/>
                  </a:lnTo>
                  <a:lnTo>
                    <a:pt x="1036754" y="1167190"/>
                  </a:lnTo>
                  <a:lnTo>
                    <a:pt x="1037866" y="1167561"/>
                  </a:lnTo>
                  <a:lnTo>
                    <a:pt x="1038332" y="1167488"/>
                  </a:lnTo>
                  <a:lnTo>
                    <a:pt x="1038873" y="1167464"/>
                  </a:lnTo>
                  <a:lnTo>
                    <a:pt x="1039759" y="1167597"/>
                  </a:lnTo>
                  <a:lnTo>
                    <a:pt x="1040877" y="1167773"/>
                  </a:lnTo>
                  <a:lnTo>
                    <a:pt x="1041760" y="1168022"/>
                  </a:lnTo>
                  <a:lnTo>
                    <a:pt x="1044446" y="1168274"/>
                  </a:lnTo>
                  <a:lnTo>
                    <a:pt x="1046309" y="1168976"/>
                  </a:lnTo>
                  <a:lnTo>
                    <a:pt x="1047707" y="1170374"/>
                  </a:lnTo>
                  <a:lnTo>
                    <a:pt x="1049343" y="1173010"/>
                  </a:lnTo>
                  <a:lnTo>
                    <a:pt x="1049104" y="1184113"/>
                  </a:lnTo>
                  <a:lnTo>
                    <a:pt x="1049570" y="1186907"/>
                  </a:lnTo>
                  <a:lnTo>
                    <a:pt x="1050735" y="1189238"/>
                  </a:lnTo>
                  <a:lnTo>
                    <a:pt x="1052831" y="1191333"/>
                  </a:lnTo>
                  <a:lnTo>
                    <a:pt x="1055747" y="1193290"/>
                  </a:lnTo>
                  <a:lnTo>
                    <a:pt x="1056195" y="1194274"/>
                  </a:lnTo>
                  <a:lnTo>
                    <a:pt x="1057979" y="1195641"/>
                  </a:lnTo>
                  <a:lnTo>
                    <a:pt x="1059260" y="1196947"/>
                  </a:lnTo>
                  <a:lnTo>
                    <a:pt x="1060520" y="1201048"/>
                  </a:lnTo>
                  <a:lnTo>
                    <a:pt x="1060339" y="1202488"/>
                  </a:lnTo>
                  <a:lnTo>
                    <a:pt x="1060044" y="1205209"/>
                  </a:lnTo>
                  <a:lnTo>
                    <a:pt x="1059542" y="1208338"/>
                  </a:lnTo>
                  <a:lnTo>
                    <a:pt x="1058633" y="1209900"/>
                  </a:lnTo>
                  <a:lnTo>
                    <a:pt x="1057155" y="1209760"/>
                  </a:lnTo>
                  <a:lnTo>
                    <a:pt x="1056585" y="1209298"/>
                  </a:lnTo>
                  <a:lnTo>
                    <a:pt x="1055899" y="1208837"/>
                  </a:lnTo>
                  <a:lnTo>
                    <a:pt x="1055746" y="1208770"/>
                  </a:lnTo>
                  <a:lnTo>
                    <a:pt x="1055327" y="1208593"/>
                  </a:lnTo>
                  <a:lnTo>
                    <a:pt x="1054953" y="1208454"/>
                  </a:lnTo>
                  <a:lnTo>
                    <a:pt x="1054440" y="1208254"/>
                  </a:lnTo>
                  <a:lnTo>
                    <a:pt x="1054032" y="1208126"/>
                  </a:lnTo>
                  <a:lnTo>
                    <a:pt x="1053144" y="1208108"/>
                  </a:lnTo>
                  <a:lnTo>
                    <a:pt x="1051874" y="1207852"/>
                  </a:lnTo>
                  <a:lnTo>
                    <a:pt x="1050752" y="1207907"/>
                  </a:lnTo>
                  <a:lnTo>
                    <a:pt x="1049353" y="1208302"/>
                  </a:lnTo>
                  <a:lnTo>
                    <a:pt x="1047256" y="1208758"/>
                  </a:lnTo>
                  <a:lnTo>
                    <a:pt x="1045467" y="1209268"/>
                  </a:lnTo>
                  <a:lnTo>
                    <a:pt x="1044531" y="1209633"/>
                  </a:lnTo>
                  <a:lnTo>
                    <a:pt x="1043982" y="1210009"/>
                  </a:lnTo>
                  <a:lnTo>
                    <a:pt x="1043158" y="1210568"/>
                  </a:lnTo>
                  <a:lnTo>
                    <a:pt x="1042760" y="1211139"/>
                  </a:lnTo>
                  <a:lnTo>
                    <a:pt x="1042122" y="1212020"/>
                  </a:lnTo>
                  <a:lnTo>
                    <a:pt x="1041757" y="1212822"/>
                  </a:lnTo>
                  <a:lnTo>
                    <a:pt x="1041548" y="1213551"/>
                  </a:lnTo>
                  <a:lnTo>
                    <a:pt x="1041453" y="1214359"/>
                  </a:lnTo>
                  <a:lnTo>
                    <a:pt x="1041242" y="1215167"/>
                  </a:lnTo>
                  <a:lnTo>
                    <a:pt x="1040835" y="1216164"/>
                  </a:lnTo>
                  <a:lnTo>
                    <a:pt x="1040428" y="1217087"/>
                  </a:lnTo>
                  <a:lnTo>
                    <a:pt x="1040142" y="1217816"/>
                  </a:lnTo>
                  <a:lnTo>
                    <a:pt x="1040057" y="1218163"/>
                  </a:lnTo>
                  <a:lnTo>
                    <a:pt x="1039889" y="1218813"/>
                  </a:lnTo>
                  <a:lnTo>
                    <a:pt x="1039837" y="1219390"/>
                  </a:lnTo>
                  <a:lnTo>
                    <a:pt x="1039843" y="1220902"/>
                  </a:lnTo>
                  <a:lnTo>
                    <a:pt x="1039827" y="1221674"/>
                  </a:lnTo>
                  <a:lnTo>
                    <a:pt x="1039605" y="1222980"/>
                  </a:lnTo>
                  <a:lnTo>
                    <a:pt x="1039438" y="1223557"/>
                  </a:lnTo>
                  <a:lnTo>
                    <a:pt x="1039068" y="1224597"/>
                  </a:lnTo>
                  <a:lnTo>
                    <a:pt x="1038663" y="1225435"/>
                  </a:lnTo>
                  <a:lnTo>
                    <a:pt x="1037873" y="1226194"/>
                  </a:lnTo>
                  <a:lnTo>
                    <a:pt x="1036897" y="1226716"/>
                  </a:lnTo>
                  <a:lnTo>
                    <a:pt x="1035458" y="1227075"/>
                  </a:lnTo>
                  <a:lnTo>
                    <a:pt x="1034333" y="1227281"/>
                  </a:lnTo>
                  <a:lnTo>
                    <a:pt x="1033288" y="1227373"/>
                  </a:lnTo>
                  <a:lnTo>
                    <a:pt x="1032629" y="1227439"/>
                  </a:lnTo>
                  <a:lnTo>
                    <a:pt x="1031580" y="1227689"/>
                  </a:lnTo>
                  <a:lnTo>
                    <a:pt x="1030414" y="1228011"/>
                  </a:lnTo>
                  <a:lnTo>
                    <a:pt x="1029983" y="1228272"/>
                  </a:lnTo>
                  <a:lnTo>
                    <a:pt x="1029474" y="1228612"/>
                  </a:lnTo>
                  <a:lnTo>
                    <a:pt x="1028765" y="1229177"/>
                  </a:lnTo>
                  <a:lnTo>
                    <a:pt x="1028252" y="1229669"/>
                  </a:lnTo>
                  <a:lnTo>
                    <a:pt x="1027496" y="1230696"/>
                  </a:lnTo>
                  <a:lnTo>
                    <a:pt x="1026705" y="1231528"/>
                  </a:lnTo>
                  <a:lnTo>
                    <a:pt x="1026225" y="1232257"/>
                  </a:lnTo>
                  <a:lnTo>
                    <a:pt x="1025785" y="1232944"/>
                  </a:lnTo>
                  <a:lnTo>
                    <a:pt x="1025183" y="1234013"/>
                  </a:lnTo>
                  <a:lnTo>
                    <a:pt x="1024896" y="1234779"/>
                  </a:lnTo>
                  <a:lnTo>
                    <a:pt x="1024564" y="1235817"/>
                  </a:lnTo>
                  <a:lnTo>
                    <a:pt x="1024507" y="1236626"/>
                  </a:lnTo>
                  <a:lnTo>
                    <a:pt x="1024214" y="1237701"/>
                  </a:lnTo>
                  <a:lnTo>
                    <a:pt x="1024120" y="1238472"/>
                  </a:lnTo>
                  <a:lnTo>
                    <a:pt x="1024131" y="1239748"/>
                  </a:lnTo>
                  <a:lnTo>
                    <a:pt x="1024157" y="1240368"/>
                  </a:lnTo>
                  <a:lnTo>
                    <a:pt x="1024181" y="1240988"/>
                  </a:lnTo>
                  <a:lnTo>
                    <a:pt x="1024246" y="1241570"/>
                  </a:lnTo>
                  <a:lnTo>
                    <a:pt x="1024037" y="1242336"/>
                  </a:lnTo>
                  <a:lnTo>
                    <a:pt x="1023504" y="1243716"/>
                  </a:lnTo>
                  <a:lnTo>
                    <a:pt x="1023176" y="1244602"/>
                  </a:lnTo>
                  <a:lnTo>
                    <a:pt x="1022770" y="1245483"/>
                  </a:lnTo>
                  <a:lnTo>
                    <a:pt x="1022560" y="1246249"/>
                  </a:lnTo>
                  <a:lnTo>
                    <a:pt x="1022397" y="1246674"/>
                  </a:lnTo>
                  <a:lnTo>
                    <a:pt x="1021916" y="1247433"/>
                  </a:lnTo>
                  <a:lnTo>
                    <a:pt x="1021397" y="1248235"/>
                  </a:lnTo>
                  <a:lnTo>
                    <a:pt x="1020802" y="1248958"/>
                  </a:lnTo>
                  <a:lnTo>
                    <a:pt x="1020126" y="1249797"/>
                  </a:lnTo>
                  <a:lnTo>
                    <a:pt x="1019492" y="1250514"/>
                  </a:lnTo>
                  <a:lnTo>
                    <a:pt x="1017687" y="1251795"/>
                  </a:lnTo>
                  <a:lnTo>
                    <a:pt x="1017287" y="1252403"/>
                  </a:lnTo>
                  <a:lnTo>
                    <a:pt x="1016892" y="1252823"/>
                  </a:lnTo>
                  <a:lnTo>
                    <a:pt x="1016339" y="1253351"/>
                  </a:lnTo>
                  <a:lnTo>
                    <a:pt x="1013993" y="1254615"/>
                  </a:lnTo>
                  <a:lnTo>
                    <a:pt x="1012542" y="1255593"/>
                  </a:lnTo>
                  <a:lnTo>
                    <a:pt x="1011718" y="1256158"/>
                  </a:lnTo>
                  <a:lnTo>
                    <a:pt x="1011202" y="1256765"/>
                  </a:lnTo>
                  <a:lnTo>
                    <a:pt x="1010457" y="1257288"/>
                  </a:lnTo>
                  <a:lnTo>
                    <a:pt x="1008653" y="1258448"/>
                  </a:lnTo>
                  <a:lnTo>
                    <a:pt x="1007553" y="1259317"/>
                  </a:lnTo>
                  <a:lnTo>
                    <a:pt x="1006813" y="1259608"/>
                  </a:lnTo>
                  <a:lnTo>
                    <a:pt x="1006107" y="1260058"/>
                  </a:lnTo>
                  <a:lnTo>
                    <a:pt x="1005674" y="1260435"/>
                  </a:lnTo>
                  <a:lnTo>
                    <a:pt x="1005239" y="1260854"/>
                  </a:lnTo>
                  <a:lnTo>
                    <a:pt x="998080" y="1267036"/>
                  </a:lnTo>
                  <a:lnTo>
                    <a:pt x="998080" y="1273670"/>
                  </a:lnTo>
                  <a:lnTo>
                    <a:pt x="998995" y="1281444"/>
                  </a:lnTo>
                  <a:lnTo>
                    <a:pt x="988247" y="1287161"/>
                  </a:lnTo>
                  <a:lnTo>
                    <a:pt x="952799" y="1291049"/>
                  </a:lnTo>
                  <a:lnTo>
                    <a:pt x="928785" y="1291049"/>
                  </a:lnTo>
                  <a:lnTo>
                    <a:pt x="901296" y="1285602"/>
                  </a:lnTo>
                  <a:lnTo>
                    <a:pt x="878036" y="1279803"/>
                  </a:lnTo>
                  <a:lnTo>
                    <a:pt x="856071" y="1279906"/>
                  </a:lnTo>
                  <a:lnTo>
                    <a:pt x="851715" y="1277100"/>
                  </a:lnTo>
                  <a:lnTo>
                    <a:pt x="849199" y="1272069"/>
                  </a:lnTo>
                  <a:lnTo>
                    <a:pt x="848056" y="1265894"/>
                  </a:lnTo>
                  <a:lnTo>
                    <a:pt x="845311" y="1263147"/>
                  </a:lnTo>
                  <a:lnTo>
                    <a:pt x="839594" y="1265666"/>
                  </a:lnTo>
                  <a:lnTo>
                    <a:pt x="834562" y="1267950"/>
                  </a:lnTo>
                  <a:lnTo>
                    <a:pt x="829074" y="1270238"/>
                  </a:lnTo>
                  <a:lnTo>
                    <a:pt x="825415" y="1273670"/>
                  </a:lnTo>
                  <a:lnTo>
                    <a:pt x="822899" y="1286018"/>
                  </a:lnTo>
                  <a:lnTo>
                    <a:pt x="817211" y="1296468"/>
                  </a:lnTo>
                  <a:lnTo>
                    <a:pt x="805975" y="1304542"/>
                  </a:lnTo>
                  <a:lnTo>
                    <a:pt x="794769" y="1308202"/>
                  </a:lnTo>
                  <a:lnTo>
                    <a:pt x="794461" y="1308257"/>
                  </a:lnTo>
                  <a:lnTo>
                    <a:pt x="783764" y="1310174"/>
                  </a:lnTo>
                  <a:lnTo>
                    <a:pt x="779045" y="1312881"/>
                  </a:lnTo>
                  <a:lnTo>
                    <a:pt x="774768" y="1318124"/>
                  </a:lnTo>
                  <a:lnTo>
                    <a:pt x="770709" y="1326213"/>
                  </a:lnTo>
                  <a:lnTo>
                    <a:pt x="765340" y="1334327"/>
                  </a:lnTo>
                  <a:lnTo>
                    <a:pt x="760837" y="1339804"/>
                  </a:lnTo>
                  <a:lnTo>
                    <a:pt x="753065" y="1343953"/>
                  </a:lnTo>
                  <a:lnTo>
                    <a:pt x="745784" y="1345934"/>
                  </a:lnTo>
                  <a:lnTo>
                    <a:pt x="738019" y="1346924"/>
                  </a:lnTo>
                  <a:lnTo>
                    <a:pt x="727673" y="1349731"/>
                  </a:lnTo>
                  <a:lnTo>
                    <a:pt x="722562" y="1352213"/>
                  </a:lnTo>
                  <a:lnTo>
                    <a:pt x="718571" y="1356447"/>
                  </a:lnTo>
                  <a:lnTo>
                    <a:pt x="717938" y="1359157"/>
                  </a:lnTo>
                  <a:lnTo>
                    <a:pt x="719288" y="1364297"/>
                  </a:lnTo>
                  <a:lnTo>
                    <a:pt x="721804" y="1369880"/>
                  </a:lnTo>
                  <a:lnTo>
                    <a:pt x="722812" y="1373559"/>
                  </a:lnTo>
                  <a:lnTo>
                    <a:pt x="720683" y="1378300"/>
                  </a:lnTo>
                  <a:lnTo>
                    <a:pt x="713647" y="1380895"/>
                  </a:lnTo>
                  <a:lnTo>
                    <a:pt x="707865" y="1378868"/>
                  </a:lnTo>
                  <a:lnTo>
                    <a:pt x="704434" y="1374752"/>
                  </a:lnTo>
                  <a:lnTo>
                    <a:pt x="703520" y="1371323"/>
                  </a:lnTo>
                  <a:lnTo>
                    <a:pt x="702147" y="1367206"/>
                  </a:lnTo>
                  <a:lnTo>
                    <a:pt x="698259" y="1364233"/>
                  </a:lnTo>
                  <a:lnTo>
                    <a:pt x="692542" y="1361031"/>
                  </a:lnTo>
                  <a:lnTo>
                    <a:pt x="686367" y="1362404"/>
                  </a:lnTo>
                  <a:lnTo>
                    <a:pt x="676990" y="1365147"/>
                  </a:lnTo>
                  <a:lnTo>
                    <a:pt x="670130" y="1368808"/>
                  </a:lnTo>
                  <a:lnTo>
                    <a:pt x="665556" y="1372009"/>
                  </a:lnTo>
                  <a:lnTo>
                    <a:pt x="660067" y="1374525"/>
                  </a:lnTo>
                  <a:lnTo>
                    <a:pt x="652076" y="1375770"/>
                  </a:lnTo>
                  <a:lnTo>
                    <a:pt x="645388" y="1376660"/>
                  </a:lnTo>
                  <a:lnTo>
                    <a:pt x="639276" y="1379160"/>
                  </a:lnTo>
                  <a:lnTo>
                    <a:pt x="631975" y="1383686"/>
                  </a:lnTo>
                  <a:lnTo>
                    <a:pt x="627382" y="1388625"/>
                  </a:lnTo>
                  <a:lnTo>
                    <a:pt x="622995" y="1392407"/>
                  </a:lnTo>
                  <a:lnTo>
                    <a:pt x="617222" y="1396286"/>
                  </a:lnTo>
                  <a:lnTo>
                    <a:pt x="612092" y="1397845"/>
                  </a:lnTo>
                  <a:lnTo>
                    <a:pt x="605014" y="1398589"/>
                  </a:lnTo>
                  <a:lnTo>
                    <a:pt x="589563" y="1404111"/>
                  </a:lnTo>
                  <a:lnTo>
                    <a:pt x="584064" y="1406447"/>
                  </a:lnTo>
                  <a:lnTo>
                    <a:pt x="575414" y="1412693"/>
                  </a:lnTo>
                  <a:lnTo>
                    <a:pt x="568269" y="1417292"/>
                  </a:lnTo>
                  <a:lnTo>
                    <a:pt x="562438" y="1422025"/>
                  </a:lnTo>
                  <a:lnTo>
                    <a:pt x="556530" y="1422061"/>
                  </a:lnTo>
                  <a:lnTo>
                    <a:pt x="555963" y="1422064"/>
                  </a:lnTo>
                  <a:lnTo>
                    <a:pt x="544183" y="1422894"/>
                  </a:lnTo>
                  <a:lnTo>
                    <a:pt x="537798" y="1423549"/>
                  </a:lnTo>
                  <a:lnTo>
                    <a:pt x="527831" y="1422654"/>
                  </a:lnTo>
                  <a:lnTo>
                    <a:pt x="513438" y="1423838"/>
                  </a:lnTo>
                  <a:lnTo>
                    <a:pt x="503343" y="1424099"/>
                  </a:lnTo>
                  <a:lnTo>
                    <a:pt x="495932" y="1423693"/>
                  </a:lnTo>
                  <a:lnTo>
                    <a:pt x="484502" y="1422899"/>
                  </a:lnTo>
                  <a:lnTo>
                    <a:pt x="472078" y="1416834"/>
                  </a:lnTo>
                  <a:lnTo>
                    <a:pt x="465217" y="1409284"/>
                  </a:lnTo>
                  <a:lnTo>
                    <a:pt x="452868" y="1409284"/>
                  </a:lnTo>
                  <a:lnTo>
                    <a:pt x="443263" y="1412945"/>
                  </a:lnTo>
                  <a:lnTo>
                    <a:pt x="436737" y="1421378"/>
                  </a:lnTo>
                  <a:lnTo>
                    <a:pt x="433757" y="1425979"/>
                  </a:lnTo>
                  <a:lnTo>
                    <a:pt x="431198" y="1432192"/>
                  </a:lnTo>
                  <a:lnTo>
                    <a:pt x="430068" y="1440227"/>
                  </a:lnTo>
                  <a:lnTo>
                    <a:pt x="429538" y="1444091"/>
                  </a:lnTo>
                  <a:lnTo>
                    <a:pt x="428539" y="1454516"/>
                  </a:lnTo>
                  <a:lnTo>
                    <a:pt x="425355" y="1460354"/>
                  </a:lnTo>
                  <a:lnTo>
                    <a:pt x="421541" y="1465588"/>
                  </a:lnTo>
                  <a:lnTo>
                    <a:pt x="414326" y="1470497"/>
                  </a:lnTo>
                  <a:lnTo>
                    <a:pt x="407409" y="1474938"/>
                  </a:lnTo>
                  <a:lnTo>
                    <a:pt x="403688" y="1477472"/>
                  </a:lnTo>
                  <a:lnTo>
                    <a:pt x="400655" y="1483155"/>
                  </a:lnTo>
                  <a:lnTo>
                    <a:pt x="400440" y="1487320"/>
                  </a:lnTo>
                  <a:lnTo>
                    <a:pt x="402877" y="1492827"/>
                  </a:lnTo>
                  <a:lnTo>
                    <a:pt x="403139" y="1497599"/>
                  </a:lnTo>
                  <a:lnTo>
                    <a:pt x="401775" y="1502095"/>
                  </a:lnTo>
                  <a:lnTo>
                    <a:pt x="401084" y="1505652"/>
                  </a:lnTo>
                  <a:lnTo>
                    <a:pt x="398598" y="1510649"/>
                  </a:lnTo>
                  <a:lnTo>
                    <a:pt x="397400" y="1510661"/>
                  </a:lnTo>
                  <a:lnTo>
                    <a:pt x="395808" y="1510977"/>
                  </a:lnTo>
                  <a:lnTo>
                    <a:pt x="394110" y="1510868"/>
                  </a:lnTo>
                  <a:lnTo>
                    <a:pt x="392723" y="1510686"/>
                  </a:lnTo>
                  <a:lnTo>
                    <a:pt x="391564" y="1510619"/>
                  </a:lnTo>
                  <a:lnTo>
                    <a:pt x="389403" y="1510498"/>
                  </a:lnTo>
                  <a:lnTo>
                    <a:pt x="388212" y="1510163"/>
                  </a:lnTo>
                  <a:lnTo>
                    <a:pt x="386861" y="1510096"/>
                  </a:lnTo>
                  <a:lnTo>
                    <a:pt x="385710" y="1509726"/>
                  </a:lnTo>
                  <a:lnTo>
                    <a:pt x="383896" y="1509611"/>
                  </a:lnTo>
                  <a:lnTo>
                    <a:pt x="382035" y="1509884"/>
                  </a:lnTo>
                  <a:lnTo>
                    <a:pt x="380989" y="1510018"/>
                  </a:lnTo>
                  <a:lnTo>
                    <a:pt x="379865" y="1510151"/>
                  </a:lnTo>
                  <a:lnTo>
                    <a:pt x="378702" y="1510279"/>
                  </a:lnTo>
                  <a:lnTo>
                    <a:pt x="377030" y="1510746"/>
                  </a:lnTo>
                  <a:lnTo>
                    <a:pt x="375547" y="1511452"/>
                  </a:lnTo>
                  <a:lnTo>
                    <a:pt x="371682" y="1513226"/>
                  </a:lnTo>
                  <a:lnTo>
                    <a:pt x="370903" y="1513523"/>
                  </a:lnTo>
                  <a:lnTo>
                    <a:pt x="370400" y="1513548"/>
                  </a:lnTo>
                  <a:lnTo>
                    <a:pt x="369781" y="1513578"/>
                  </a:lnTo>
                  <a:lnTo>
                    <a:pt x="369048" y="1513481"/>
                  </a:lnTo>
                  <a:lnTo>
                    <a:pt x="368823" y="1513207"/>
                  </a:lnTo>
                  <a:lnTo>
                    <a:pt x="368486" y="1512697"/>
                  </a:lnTo>
                  <a:lnTo>
                    <a:pt x="368042" y="1511804"/>
                  </a:lnTo>
                  <a:lnTo>
                    <a:pt x="367667" y="1511251"/>
                  </a:lnTo>
                  <a:lnTo>
                    <a:pt x="367178" y="1510625"/>
                  </a:lnTo>
                  <a:lnTo>
                    <a:pt x="366838" y="1510267"/>
                  </a:lnTo>
                  <a:lnTo>
                    <a:pt x="366456" y="1510066"/>
                  </a:lnTo>
                  <a:lnTo>
                    <a:pt x="365379" y="1509774"/>
                  </a:lnTo>
                  <a:lnTo>
                    <a:pt x="364177" y="1510023"/>
                  </a:lnTo>
                  <a:lnTo>
                    <a:pt x="363586" y="1510510"/>
                  </a:lnTo>
                  <a:lnTo>
                    <a:pt x="362627" y="1511962"/>
                  </a:lnTo>
                  <a:lnTo>
                    <a:pt x="362114" y="1512490"/>
                  </a:lnTo>
                  <a:lnTo>
                    <a:pt x="361753" y="1513061"/>
                  </a:lnTo>
                  <a:lnTo>
                    <a:pt x="361239" y="1513596"/>
                  </a:lnTo>
                  <a:lnTo>
                    <a:pt x="360769" y="1513894"/>
                  </a:lnTo>
                  <a:lnTo>
                    <a:pt x="359912" y="1514222"/>
                  </a:lnTo>
                  <a:lnTo>
                    <a:pt x="359453" y="1513985"/>
                  </a:lnTo>
                  <a:lnTo>
                    <a:pt x="358807" y="1513504"/>
                  </a:lnTo>
                  <a:lnTo>
                    <a:pt x="358427" y="1513225"/>
                  </a:lnTo>
                  <a:lnTo>
                    <a:pt x="356438" y="1512223"/>
                  </a:lnTo>
                  <a:lnTo>
                    <a:pt x="355453" y="1511311"/>
                  </a:lnTo>
                  <a:lnTo>
                    <a:pt x="354889" y="1510564"/>
                  </a:lnTo>
                  <a:lnTo>
                    <a:pt x="354404" y="1509781"/>
                  </a:lnTo>
                  <a:lnTo>
                    <a:pt x="353995" y="1509076"/>
                  </a:lnTo>
                  <a:lnTo>
                    <a:pt x="353389" y="1508450"/>
                  </a:lnTo>
                  <a:lnTo>
                    <a:pt x="352980" y="1507746"/>
                  </a:lnTo>
                  <a:lnTo>
                    <a:pt x="352566" y="1507235"/>
                  </a:lnTo>
                  <a:lnTo>
                    <a:pt x="352076" y="1506640"/>
                  </a:lnTo>
                  <a:lnTo>
                    <a:pt x="350752" y="1505339"/>
                  </a:lnTo>
                  <a:lnTo>
                    <a:pt x="349523" y="1504926"/>
                  </a:lnTo>
                  <a:lnTo>
                    <a:pt x="348494" y="1504252"/>
                  </a:lnTo>
                  <a:lnTo>
                    <a:pt x="347183" y="1504148"/>
                  </a:lnTo>
                  <a:lnTo>
                    <a:pt x="345057" y="1504179"/>
                  </a:lnTo>
                  <a:lnTo>
                    <a:pt x="343125" y="1504143"/>
                  </a:lnTo>
                  <a:lnTo>
                    <a:pt x="340956" y="1504368"/>
                  </a:lnTo>
                  <a:lnTo>
                    <a:pt x="338355" y="1504890"/>
                  </a:lnTo>
                  <a:lnTo>
                    <a:pt x="337070" y="1505327"/>
                  </a:lnTo>
                  <a:lnTo>
                    <a:pt x="336214" y="1505619"/>
                  </a:lnTo>
                  <a:lnTo>
                    <a:pt x="334974" y="1505753"/>
                  </a:lnTo>
                  <a:lnTo>
                    <a:pt x="332883" y="1505941"/>
                  </a:lnTo>
                  <a:lnTo>
                    <a:pt x="331574" y="1505722"/>
                  </a:lnTo>
                  <a:lnTo>
                    <a:pt x="330566" y="1505856"/>
                  </a:lnTo>
                  <a:lnTo>
                    <a:pt x="329679" y="1505758"/>
                  </a:lnTo>
                  <a:lnTo>
                    <a:pt x="328915" y="1505358"/>
                  </a:lnTo>
                  <a:lnTo>
                    <a:pt x="326646" y="1504847"/>
                  </a:lnTo>
                  <a:lnTo>
                    <a:pt x="324356" y="1503523"/>
                  </a:lnTo>
                  <a:lnTo>
                    <a:pt x="323363" y="1502964"/>
                  </a:lnTo>
                  <a:lnTo>
                    <a:pt x="322487" y="1502405"/>
                  </a:lnTo>
                  <a:lnTo>
                    <a:pt x="321111" y="1501639"/>
                  </a:lnTo>
                  <a:lnTo>
                    <a:pt x="319588" y="1500564"/>
                  </a:lnTo>
                  <a:lnTo>
                    <a:pt x="317642" y="1499446"/>
                  </a:lnTo>
                  <a:lnTo>
                    <a:pt x="316391" y="1498334"/>
                  </a:lnTo>
                  <a:lnTo>
                    <a:pt x="315712" y="1497551"/>
                  </a:lnTo>
                  <a:lnTo>
                    <a:pt x="315004" y="1496336"/>
                  </a:lnTo>
                  <a:lnTo>
                    <a:pt x="314673" y="1495558"/>
                  </a:lnTo>
                  <a:lnTo>
                    <a:pt x="314264" y="1494810"/>
                  </a:lnTo>
                  <a:lnTo>
                    <a:pt x="313895" y="1493997"/>
                  </a:lnTo>
                  <a:lnTo>
                    <a:pt x="313452" y="1493055"/>
                  </a:lnTo>
                  <a:lnTo>
                    <a:pt x="312852" y="1492192"/>
                  </a:lnTo>
                  <a:lnTo>
                    <a:pt x="312243" y="1491755"/>
                  </a:lnTo>
                  <a:lnTo>
                    <a:pt x="311717" y="1491050"/>
                  </a:lnTo>
                  <a:lnTo>
                    <a:pt x="310836" y="1490686"/>
                  </a:lnTo>
                  <a:lnTo>
                    <a:pt x="309461" y="1489963"/>
                  </a:lnTo>
                  <a:lnTo>
                    <a:pt x="308350" y="1489513"/>
                  </a:lnTo>
                  <a:lnTo>
                    <a:pt x="307230" y="1489452"/>
                  </a:lnTo>
                  <a:lnTo>
                    <a:pt x="305813" y="1488844"/>
                  </a:lnTo>
                  <a:lnTo>
                    <a:pt x="304622" y="1488510"/>
                  </a:lnTo>
                  <a:lnTo>
                    <a:pt x="303502" y="1488486"/>
                  </a:lnTo>
                  <a:lnTo>
                    <a:pt x="302607" y="1488778"/>
                  </a:lnTo>
                  <a:lnTo>
                    <a:pt x="301516" y="1489179"/>
                  </a:lnTo>
                  <a:lnTo>
                    <a:pt x="301168" y="1489209"/>
                  </a:lnTo>
                  <a:lnTo>
                    <a:pt x="300381" y="1489810"/>
                  </a:lnTo>
                  <a:lnTo>
                    <a:pt x="299790" y="1490346"/>
                  </a:lnTo>
                  <a:lnTo>
                    <a:pt x="299432" y="1490838"/>
                  </a:lnTo>
                  <a:lnTo>
                    <a:pt x="298175" y="1491736"/>
                  </a:lnTo>
                  <a:lnTo>
                    <a:pt x="297459" y="1492690"/>
                  </a:lnTo>
                  <a:lnTo>
                    <a:pt x="296779" y="1493760"/>
                  </a:lnTo>
                  <a:lnTo>
                    <a:pt x="296182" y="1494598"/>
                  </a:lnTo>
                  <a:lnTo>
                    <a:pt x="295586" y="1495357"/>
                  </a:lnTo>
                  <a:lnTo>
                    <a:pt x="295342" y="1495856"/>
                  </a:lnTo>
                  <a:lnTo>
                    <a:pt x="294902" y="1496579"/>
                  </a:lnTo>
                  <a:lnTo>
                    <a:pt x="294155" y="1497144"/>
                  </a:lnTo>
                  <a:lnTo>
                    <a:pt x="293183" y="1497435"/>
                  </a:lnTo>
                  <a:lnTo>
                    <a:pt x="291901" y="1497721"/>
                  </a:lnTo>
                  <a:lnTo>
                    <a:pt x="289645" y="1498407"/>
                  </a:lnTo>
                  <a:lnTo>
                    <a:pt x="288371" y="1498341"/>
                  </a:lnTo>
                  <a:lnTo>
                    <a:pt x="287407" y="1498243"/>
                  </a:lnTo>
                  <a:lnTo>
                    <a:pt x="286640" y="1497994"/>
                  </a:lnTo>
                  <a:lnTo>
                    <a:pt x="286026" y="1497751"/>
                  </a:lnTo>
                  <a:lnTo>
                    <a:pt x="285341" y="1497235"/>
                  </a:lnTo>
                  <a:lnTo>
                    <a:pt x="285099" y="1495953"/>
                  </a:lnTo>
                  <a:lnTo>
                    <a:pt x="284975" y="1494525"/>
                  </a:lnTo>
                  <a:lnTo>
                    <a:pt x="284970" y="1492976"/>
                  </a:lnTo>
                  <a:lnTo>
                    <a:pt x="285010" y="1491160"/>
                  </a:lnTo>
                  <a:lnTo>
                    <a:pt x="285073" y="1490005"/>
                  </a:lnTo>
                  <a:lnTo>
                    <a:pt x="285015" y="1489112"/>
                  </a:lnTo>
                  <a:lnTo>
                    <a:pt x="284314" y="1487593"/>
                  </a:lnTo>
                  <a:lnTo>
                    <a:pt x="283757" y="1486499"/>
                  </a:lnTo>
                  <a:lnTo>
                    <a:pt x="283122" y="1485516"/>
                  </a:lnTo>
                  <a:lnTo>
                    <a:pt x="282521" y="1484695"/>
                  </a:lnTo>
                  <a:lnTo>
                    <a:pt x="282141" y="1484415"/>
                  </a:lnTo>
                  <a:lnTo>
                    <a:pt x="281381" y="1483820"/>
                  </a:lnTo>
                  <a:lnTo>
                    <a:pt x="280123" y="1483018"/>
                  </a:lnTo>
                  <a:lnTo>
                    <a:pt x="279441" y="1482350"/>
                  </a:lnTo>
                  <a:lnTo>
                    <a:pt x="277687" y="1481232"/>
                  </a:lnTo>
                  <a:lnTo>
                    <a:pt x="277080" y="1480716"/>
                  </a:lnTo>
                  <a:lnTo>
                    <a:pt x="275871" y="1479452"/>
                  </a:lnTo>
                  <a:lnTo>
                    <a:pt x="275082" y="1478432"/>
                  </a:lnTo>
                  <a:lnTo>
                    <a:pt x="274170" y="1477720"/>
                  </a:lnTo>
                  <a:lnTo>
                    <a:pt x="273333" y="1477083"/>
                  </a:lnTo>
                  <a:lnTo>
                    <a:pt x="272303" y="1476481"/>
                  </a:lnTo>
                  <a:lnTo>
                    <a:pt x="271465" y="1475886"/>
                  </a:lnTo>
                  <a:lnTo>
                    <a:pt x="270428" y="1475594"/>
                  </a:lnTo>
                  <a:lnTo>
                    <a:pt x="268269" y="1475357"/>
                  </a:lnTo>
                  <a:lnTo>
                    <a:pt x="266802" y="1475248"/>
                  </a:lnTo>
                  <a:lnTo>
                    <a:pt x="265104" y="1475175"/>
                  </a:lnTo>
                  <a:lnTo>
                    <a:pt x="263163" y="1475600"/>
                  </a:lnTo>
                  <a:lnTo>
                    <a:pt x="260871" y="1476135"/>
                  </a:lnTo>
                  <a:lnTo>
                    <a:pt x="259118" y="1476754"/>
                  </a:lnTo>
                  <a:lnTo>
                    <a:pt x="257906" y="1477386"/>
                  </a:lnTo>
                  <a:lnTo>
                    <a:pt x="257082" y="1477988"/>
                  </a:lnTo>
                  <a:lnTo>
                    <a:pt x="256488" y="1478596"/>
                  </a:lnTo>
                  <a:lnTo>
                    <a:pt x="256192" y="1479823"/>
                  </a:lnTo>
                  <a:lnTo>
                    <a:pt x="256124" y="1481178"/>
                  </a:lnTo>
                  <a:lnTo>
                    <a:pt x="256020" y="1482411"/>
                  </a:lnTo>
                  <a:lnTo>
                    <a:pt x="256068" y="1483729"/>
                  </a:lnTo>
                  <a:lnTo>
                    <a:pt x="256093" y="1484385"/>
                  </a:lnTo>
                  <a:lnTo>
                    <a:pt x="256226" y="1485393"/>
                  </a:lnTo>
                  <a:lnTo>
                    <a:pt x="255965" y="1486737"/>
                  </a:lnTo>
                  <a:lnTo>
                    <a:pt x="255544" y="1488316"/>
                  </a:lnTo>
                  <a:lnTo>
                    <a:pt x="255136" y="1489312"/>
                  </a:lnTo>
                  <a:lnTo>
                    <a:pt x="254808" y="1490193"/>
                  </a:lnTo>
                  <a:lnTo>
                    <a:pt x="254398" y="1491305"/>
                  </a:lnTo>
                  <a:lnTo>
                    <a:pt x="253991" y="1492229"/>
                  </a:lnTo>
                  <a:lnTo>
                    <a:pt x="253633" y="1492684"/>
                  </a:lnTo>
                  <a:lnTo>
                    <a:pt x="253071" y="1493675"/>
                  </a:lnTo>
                  <a:lnTo>
                    <a:pt x="252668" y="1494403"/>
                  </a:lnTo>
                  <a:lnTo>
                    <a:pt x="252146" y="1495358"/>
                  </a:lnTo>
                  <a:lnTo>
                    <a:pt x="251820" y="1496086"/>
                  </a:lnTo>
                  <a:lnTo>
                    <a:pt x="251807" y="1496743"/>
                  </a:lnTo>
                  <a:lnTo>
                    <a:pt x="251715" y="1497399"/>
                  </a:lnTo>
                  <a:lnTo>
                    <a:pt x="251547" y="1498049"/>
                  </a:lnTo>
                  <a:lnTo>
                    <a:pt x="251258" y="1498857"/>
                  </a:lnTo>
                  <a:lnTo>
                    <a:pt x="250519" y="1499076"/>
                  </a:lnTo>
                  <a:lnTo>
                    <a:pt x="249980" y="1498984"/>
                  </a:lnTo>
                  <a:lnTo>
                    <a:pt x="249370" y="1498583"/>
                  </a:lnTo>
                  <a:lnTo>
                    <a:pt x="249036" y="1497964"/>
                  </a:lnTo>
                  <a:lnTo>
                    <a:pt x="248630" y="1497064"/>
                  </a:lnTo>
                  <a:lnTo>
                    <a:pt x="248296" y="1496439"/>
                  </a:lnTo>
                  <a:lnTo>
                    <a:pt x="247731" y="1495734"/>
                  </a:lnTo>
                  <a:lnTo>
                    <a:pt x="247009" y="1495175"/>
                  </a:lnTo>
                  <a:lnTo>
                    <a:pt x="244647" y="1495436"/>
                  </a:lnTo>
                  <a:lnTo>
                    <a:pt x="243792" y="1495613"/>
                  </a:lnTo>
                  <a:lnTo>
                    <a:pt x="243013" y="1495904"/>
                  </a:lnTo>
                  <a:lnTo>
                    <a:pt x="242383" y="1496433"/>
                  </a:lnTo>
                  <a:lnTo>
                    <a:pt x="242215" y="1497089"/>
                  </a:lnTo>
                  <a:lnTo>
                    <a:pt x="241921" y="1498122"/>
                  </a:lnTo>
                  <a:lnTo>
                    <a:pt x="241406" y="1498736"/>
                  </a:lnTo>
                  <a:lnTo>
                    <a:pt x="240890" y="1499380"/>
                  </a:lnTo>
                  <a:lnTo>
                    <a:pt x="240611" y="1499720"/>
                  </a:lnTo>
                  <a:lnTo>
                    <a:pt x="239945" y="1500169"/>
                  </a:lnTo>
                  <a:lnTo>
                    <a:pt x="239093" y="1500230"/>
                  </a:lnTo>
                  <a:lnTo>
                    <a:pt x="237702" y="1500206"/>
                  </a:lnTo>
                  <a:lnTo>
                    <a:pt x="236969" y="1500151"/>
                  </a:lnTo>
                  <a:lnTo>
                    <a:pt x="236041" y="1500205"/>
                  </a:lnTo>
                  <a:lnTo>
                    <a:pt x="234729" y="1500102"/>
                  </a:lnTo>
                  <a:lnTo>
                    <a:pt x="234153" y="1499896"/>
                  </a:lnTo>
                  <a:lnTo>
                    <a:pt x="233228" y="1499804"/>
                  </a:lnTo>
                  <a:lnTo>
                    <a:pt x="232340" y="1499744"/>
                  </a:lnTo>
                  <a:lnTo>
                    <a:pt x="231137" y="1499993"/>
                  </a:lnTo>
                  <a:lnTo>
                    <a:pt x="230242" y="1500285"/>
                  </a:lnTo>
                  <a:lnTo>
                    <a:pt x="229508" y="1500266"/>
                  </a:lnTo>
                  <a:lnTo>
                    <a:pt x="228467" y="1500133"/>
                  </a:lnTo>
                  <a:lnTo>
                    <a:pt x="227813" y="1499999"/>
                  </a:lnTo>
                  <a:lnTo>
                    <a:pt x="226927" y="1499865"/>
                  </a:lnTo>
                  <a:lnTo>
                    <a:pt x="225916" y="1500157"/>
                  </a:lnTo>
                  <a:lnTo>
                    <a:pt x="225136" y="1500485"/>
                  </a:lnTo>
                  <a:lnTo>
                    <a:pt x="224586" y="1500898"/>
                  </a:lnTo>
                  <a:lnTo>
                    <a:pt x="223730" y="1501154"/>
                  </a:lnTo>
                  <a:lnTo>
                    <a:pt x="221375" y="1501069"/>
                  </a:lnTo>
                  <a:lnTo>
                    <a:pt x="219596" y="1501068"/>
                  </a:lnTo>
                  <a:lnTo>
                    <a:pt x="218047" y="1501269"/>
                  </a:lnTo>
                  <a:lnTo>
                    <a:pt x="215756" y="1501725"/>
                  </a:lnTo>
                  <a:lnTo>
                    <a:pt x="213315" y="1502059"/>
                  </a:lnTo>
                  <a:lnTo>
                    <a:pt x="210446" y="1502465"/>
                  </a:lnTo>
                  <a:lnTo>
                    <a:pt x="208927" y="1502976"/>
                  </a:lnTo>
                  <a:lnTo>
                    <a:pt x="207637" y="1503644"/>
                  </a:lnTo>
                  <a:lnTo>
                    <a:pt x="206426" y="1504276"/>
                  </a:lnTo>
                  <a:lnTo>
                    <a:pt x="205838" y="1504653"/>
                  </a:lnTo>
                  <a:lnTo>
                    <a:pt x="204854" y="1505485"/>
                  </a:lnTo>
                  <a:lnTo>
                    <a:pt x="204032" y="1505971"/>
                  </a:lnTo>
                  <a:lnTo>
                    <a:pt x="203012" y="1506645"/>
                  </a:lnTo>
                  <a:lnTo>
                    <a:pt x="202309" y="1507016"/>
                  </a:lnTo>
                  <a:lnTo>
                    <a:pt x="200503" y="1508292"/>
                  </a:lnTo>
                  <a:lnTo>
                    <a:pt x="198931" y="1509537"/>
                  </a:lnTo>
                  <a:lnTo>
                    <a:pt x="197283" y="1510662"/>
                  </a:lnTo>
                  <a:lnTo>
                    <a:pt x="195917" y="1511293"/>
                  </a:lnTo>
                  <a:lnTo>
                    <a:pt x="194478" y="1511688"/>
                  </a:lnTo>
                  <a:lnTo>
                    <a:pt x="193276" y="1511895"/>
                  </a:lnTo>
                  <a:lnTo>
                    <a:pt x="192733" y="1511961"/>
                  </a:lnTo>
                  <a:lnTo>
                    <a:pt x="192379" y="1512223"/>
                  </a:lnTo>
                  <a:lnTo>
                    <a:pt x="191902" y="1512873"/>
                  </a:lnTo>
                  <a:lnTo>
                    <a:pt x="191310" y="1513438"/>
                  </a:lnTo>
                  <a:lnTo>
                    <a:pt x="190757" y="1513966"/>
                  </a:lnTo>
                  <a:lnTo>
                    <a:pt x="190207" y="1514379"/>
                  </a:lnTo>
                  <a:lnTo>
                    <a:pt x="189465" y="1514756"/>
                  </a:lnTo>
                  <a:lnTo>
                    <a:pt x="186738" y="1513960"/>
                  </a:lnTo>
                  <a:lnTo>
                    <a:pt x="184421" y="1513875"/>
                  </a:lnTo>
                  <a:lnTo>
                    <a:pt x="183648" y="1513863"/>
                  </a:lnTo>
                  <a:lnTo>
                    <a:pt x="182799" y="1513802"/>
                  </a:lnTo>
                  <a:lnTo>
                    <a:pt x="181561" y="1513857"/>
                  </a:lnTo>
                  <a:lnTo>
                    <a:pt x="180384" y="1514683"/>
                  </a:lnTo>
                  <a:lnTo>
                    <a:pt x="179327" y="1515321"/>
                  </a:lnTo>
                  <a:lnTo>
                    <a:pt x="178387" y="1515880"/>
                  </a:lnTo>
                  <a:lnTo>
                    <a:pt x="177296" y="1516281"/>
                  </a:lnTo>
                  <a:lnTo>
                    <a:pt x="175812" y="1516986"/>
                  </a:lnTo>
                  <a:lnTo>
                    <a:pt x="174910" y="1517624"/>
                  </a:lnTo>
                  <a:lnTo>
                    <a:pt x="173650" y="1518717"/>
                  </a:lnTo>
                  <a:lnTo>
                    <a:pt x="172589" y="1519507"/>
                  </a:lnTo>
                  <a:lnTo>
                    <a:pt x="171526" y="1520418"/>
                  </a:lnTo>
                  <a:lnTo>
                    <a:pt x="170358" y="1520819"/>
                  </a:lnTo>
                  <a:lnTo>
                    <a:pt x="169693" y="1521190"/>
                  </a:lnTo>
                  <a:lnTo>
                    <a:pt x="168363" y="1521895"/>
                  </a:lnTo>
                  <a:lnTo>
                    <a:pt x="167118" y="1522338"/>
                  </a:lnTo>
                  <a:lnTo>
                    <a:pt x="166023" y="1522891"/>
                  </a:lnTo>
                  <a:lnTo>
                    <a:pt x="165051" y="1523146"/>
                  </a:lnTo>
                  <a:lnTo>
                    <a:pt x="164117" y="1523432"/>
                  </a:lnTo>
                  <a:lnTo>
                    <a:pt x="162834" y="1523796"/>
                  </a:lnTo>
                  <a:lnTo>
                    <a:pt x="161902" y="1524045"/>
                  </a:lnTo>
                  <a:lnTo>
                    <a:pt x="160811" y="1524410"/>
                  </a:lnTo>
                  <a:lnTo>
                    <a:pt x="160265" y="1524671"/>
                  </a:lnTo>
                  <a:lnTo>
                    <a:pt x="159412" y="1524805"/>
                  </a:lnTo>
                  <a:lnTo>
                    <a:pt x="158017" y="1524932"/>
                  </a:lnTo>
                  <a:lnTo>
                    <a:pt x="157058" y="1524641"/>
                  </a:lnTo>
                  <a:lnTo>
                    <a:pt x="156286" y="1524586"/>
                  </a:lnTo>
                  <a:lnTo>
                    <a:pt x="155472" y="1524689"/>
                  </a:lnTo>
                  <a:lnTo>
                    <a:pt x="151134" y="1528693"/>
                  </a:lnTo>
                  <a:lnTo>
                    <a:pt x="149956" y="1529562"/>
                  </a:lnTo>
                  <a:lnTo>
                    <a:pt x="148785" y="1530114"/>
                  </a:lnTo>
                  <a:lnTo>
                    <a:pt x="147849" y="1530521"/>
                  </a:lnTo>
                  <a:lnTo>
                    <a:pt x="146992" y="1530777"/>
                  </a:lnTo>
                  <a:lnTo>
                    <a:pt x="145667" y="1531287"/>
                  </a:lnTo>
                  <a:lnTo>
                    <a:pt x="144572" y="1531882"/>
                  </a:lnTo>
                  <a:lnTo>
                    <a:pt x="143442" y="1532362"/>
                  </a:lnTo>
                  <a:lnTo>
                    <a:pt x="141093" y="1533705"/>
                  </a:lnTo>
                  <a:lnTo>
                    <a:pt x="140110" y="1534501"/>
                  </a:lnTo>
                  <a:lnTo>
                    <a:pt x="139322" y="1535181"/>
                  </a:lnTo>
                  <a:lnTo>
                    <a:pt x="138129" y="1536737"/>
                  </a:lnTo>
                  <a:lnTo>
                    <a:pt x="137681" y="1537812"/>
                  </a:lnTo>
                  <a:lnTo>
                    <a:pt x="137619" y="1538893"/>
                  </a:lnTo>
                  <a:lnTo>
                    <a:pt x="137366" y="1539890"/>
                  </a:lnTo>
                  <a:lnTo>
                    <a:pt x="137184" y="1541123"/>
                  </a:lnTo>
                  <a:lnTo>
                    <a:pt x="136964" y="1542356"/>
                  </a:lnTo>
                  <a:lnTo>
                    <a:pt x="133205" y="1548717"/>
                  </a:lnTo>
                  <a:lnTo>
                    <a:pt x="132726" y="1549532"/>
                  </a:lnTo>
                  <a:lnTo>
                    <a:pt x="131484" y="1549987"/>
                  </a:lnTo>
                  <a:lnTo>
                    <a:pt x="130402" y="1550370"/>
                  </a:lnTo>
                  <a:lnTo>
                    <a:pt x="129242" y="1550868"/>
                  </a:lnTo>
                  <a:lnTo>
                    <a:pt x="127928" y="1551172"/>
                  </a:lnTo>
                  <a:lnTo>
                    <a:pt x="126731" y="1551397"/>
                  </a:lnTo>
                  <a:lnTo>
                    <a:pt x="124763" y="1551044"/>
                  </a:lnTo>
                  <a:lnTo>
                    <a:pt x="123566" y="1551002"/>
                  </a:lnTo>
                  <a:lnTo>
                    <a:pt x="122178" y="1550880"/>
                  </a:lnTo>
                  <a:lnTo>
                    <a:pt x="120713" y="1550333"/>
                  </a:lnTo>
                  <a:lnTo>
                    <a:pt x="119403" y="1549750"/>
                  </a:lnTo>
                  <a:lnTo>
                    <a:pt x="119082" y="1549622"/>
                  </a:lnTo>
                  <a:lnTo>
                    <a:pt x="117827" y="1548912"/>
                  </a:lnTo>
                  <a:lnTo>
                    <a:pt x="117508" y="1548596"/>
                  </a:lnTo>
                  <a:lnTo>
                    <a:pt x="116131" y="1547679"/>
                  </a:lnTo>
                  <a:lnTo>
                    <a:pt x="114524" y="1546530"/>
                  </a:lnTo>
                  <a:lnTo>
                    <a:pt x="112918" y="1545728"/>
                  </a:lnTo>
                  <a:lnTo>
                    <a:pt x="110852" y="1545151"/>
                  </a:lnTo>
                  <a:lnTo>
                    <a:pt x="108902" y="1545036"/>
                  </a:lnTo>
                  <a:lnTo>
                    <a:pt x="106491" y="1545613"/>
                  </a:lnTo>
                  <a:lnTo>
                    <a:pt x="104427" y="1546646"/>
                  </a:lnTo>
                  <a:lnTo>
                    <a:pt x="102935" y="1547903"/>
                  </a:lnTo>
                  <a:lnTo>
                    <a:pt x="99836" y="1548827"/>
                  </a:lnTo>
                  <a:lnTo>
                    <a:pt x="98915" y="1549149"/>
                  </a:lnTo>
                  <a:lnTo>
                    <a:pt x="98366" y="1549337"/>
                  </a:lnTo>
                  <a:lnTo>
                    <a:pt x="96118" y="1549665"/>
                  </a:lnTo>
                  <a:lnTo>
                    <a:pt x="94863" y="1549823"/>
                  </a:lnTo>
                  <a:lnTo>
                    <a:pt x="93462" y="1549799"/>
                  </a:lnTo>
                  <a:lnTo>
                    <a:pt x="92265" y="1549805"/>
                  </a:lnTo>
                  <a:lnTo>
                    <a:pt x="90990" y="1549817"/>
                  </a:lnTo>
                  <a:lnTo>
                    <a:pt x="89021" y="1549829"/>
                  </a:lnTo>
                  <a:lnTo>
                    <a:pt x="87168" y="1550248"/>
                  </a:lnTo>
                  <a:lnTo>
                    <a:pt x="85696" y="1551251"/>
                  </a:lnTo>
                  <a:lnTo>
                    <a:pt x="85267" y="1552563"/>
                  </a:lnTo>
                  <a:lnTo>
                    <a:pt x="82780" y="1555130"/>
                  </a:lnTo>
                  <a:lnTo>
                    <a:pt x="81849" y="1557924"/>
                  </a:lnTo>
                  <a:lnTo>
                    <a:pt x="81616" y="1561418"/>
                  </a:lnTo>
                  <a:lnTo>
                    <a:pt x="81615" y="1565613"/>
                  </a:lnTo>
                  <a:lnTo>
                    <a:pt x="82081" y="1571901"/>
                  </a:lnTo>
                  <a:lnTo>
                    <a:pt x="79985" y="1577022"/>
                  </a:lnTo>
                  <a:lnTo>
                    <a:pt x="77889" y="1580519"/>
                  </a:lnTo>
                  <a:lnTo>
                    <a:pt x="72066" y="1583544"/>
                  </a:lnTo>
                  <a:lnTo>
                    <a:pt x="65312" y="1584942"/>
                  </a:lnTo>
                  <a:lnTo>
                    <a:pt x="60887" y="1586339"/>
                  </a:lnTo>
                  <a:lnTo>
                    <a:pt x="53870" y="1587065"/>
                  </a:lnTo>
                  <a:lnTo>
                    <a:pt x="55158" y="1586731"/>
                  </a:lnTo>
                  <a:lnTo>
                    <a:pt x="56868" y="1586075"/>
                  </a:lnTo>
                  <a:lnTo>
                    <a:pt x="59823" y="1584896"/>
                  </a:lnTo>
                  <a:lnTo>
                    <a:pt x="61273" y="1583693"/>
                  </a:lnTo>
                  <a:lnTo>
                    <a:pt x="62852" y="1581798"/>
                  </a:lnTo>
                  <a:lnTo>
                    <a:pt x="63376" y="1578456"/>
                  </a:lnTo>
                  <a:lnTo>
                    <a:pt x="63736" y="1575613"/>
                  </a:lnTo>
                  <a:lnTo>
                    <a:pt x="63851" y="1573536"/>
                  </a:lnTo>
                  <a:lnTo>
                    <a:pt x="63854" y="1571263"/>
                  </a:lnTo>
                  <a:lnTo>
                    <a:pt x="63810" y="1569416"/>
                  </a:lnTo>
                  <a:lnTo>
                    <a:pt x="64129" y="1566762"/>
                  </a:lnTo>
                  <a:lnTo>
                    <a:pt x="64243" y="1564726"/>
                  </a:lnTo>
                  <a:lnTo>
                    <a:pt x="64549" y="1562727"/>
                  </a:lnTo>
                  <a:lnTo>
                    <a:pt x="63896" y="1560443"/>
                  </a:lnTo>
                  <a:lnTo>
                    <a:pt x="65088" y="1558541"/>
                  </a:lnTo>
                  <a:lnTo>
                    <a:pt x="65537" y="1557205"/>
                  </a:lnTo>
                  <a:lnTo>
                    <a:pt x="66500" y="1555218"/>
                  </a:lnTo>
                  <a:lnTo>
                    <a:pt x="67541" y="1553122"/>
                  </a:lnTo>
                  <a:lnTo>
                    <a:pt x="68506" y="1550449"/>
                  </a:lnTo>
                  <a:lnTo>
                    <a:pt x="68430" y="1549531"/>
                  </a:lnTo>
                  <a:lnTo>
                    <a:pt x="68294" y="1547860"/>
                  </a:lnTo>
                  <a:lnTo>
                    <a:pt x="67524" y="1545606"/>
                  </a:lnTo>
                  <a:lnTo>
                    <a:pt x="67591" y="1544033"/>
                  </a:lnTo>
                  <a:lnTo>
                    <a:pt x="67043" y="1542362"/>
                  </a:lnTo>
                  <a:lnTo>
                    <a:pt x="66767" y="1540509"/>
                  </a:lnTo>
                  <a:lnTo>
                    <a:pt x="66562" y="1539386"/>
                  </a:lnTo>
                  <a:lnTo>
                    <a:pt x="65652" y="1538177"/>
                  </a:lnTo>
                  <a:lnTo>
                    <a:pt x="64737" y="1537350"/>
                  </a:lnTo>
                  <a:lnTo>
                    <a:pt x="64409" y="1536032"/>
                  </a:lnTo>
                  <a:lnTo>
                    <a:pt x="63267" y="1534859"/>
                  </a:lnTo>
                  <a:lnTo>
                    <a:pt x="62399" y="1533414"/>
                  </a:lnTo>
                  <a:lnTo>
                    <a:pt x="61538" y="1531469"/>
                  </a:lnTo>
                  <a:lnTo>
                    <a:pt x="60907" y="1529798"/>
                  </a:lnTo>
                  <a:lnTo>
                    <a:pt x="59974" y="1527472"/>
                  </a:lnTo>
                  <a:lnTo>
                    <a:pt x="59573" y="1525844"/>
                  </a:lnTo>
                  <a:lnTo>
                    <a:pt x="59176" y="1523906"/>
                  </a:lnTo>
                  <a:lnTo>
                    <a:pt x="58737" y="1522198"/>
                  </a:lnTo>
                  <a:lnTo>
                    <a:pt x="58608" y="1520418"/>
                  </a:lnTo>
                  <a:lnTo>
                    <a:pt x="58354" y="1519294"/>
                  </a:lnTo>
                  <a:lnTo>
                    <a:pt x="57989" y="1517824"/>
                  </a:lnTo>
                  <a:lnTo>
                    <a:pt x="56928" y="1516378"/>
                  </a:lnTo>
                  <a:lnTo>
                    <a:pt x="55637" y="1514890"/>
                  </a:lnTo>
                  <a:lnTo>
                    <a:pt x="55032" y="1513954"/>
                  </a:lnTo>
                  <a:lnTo>
                    <a:pt x="54207" y="1512241"/>
                  </a:lnTo>
                  <a:lnTo>
                    <a:pt x="52520" y="1511408"/>
                  </a:lnTo>
                  <a:lnTo>
                    <a:pt x="51569" y="1510315"/>
                  </a:lnTo>
                  <a:lnTo>
                    <a:pt x="50445" y="1507976"/>
                  </a:lnTo>
                  <a:lnTo>
                    <a:pt x="48991" y="1507071"/>
                  </a:lnTo>
                  <a:lnTo>
                    <a:pt x="47349" y="1505734"/>
                  </a:lnTo>
                  <a:lnTo>
                    <a:pt x="46977" y="1504726"/>
                  </a:lnTo>
                  <a:lnTo>
                    <a:pt x="46921" y="1503255"/>
                  </a:lnTo>
                  <a:lnTo>
                    <a:pt x="46515" y="1501973"/>
                  </a:lnTo>
                  <a:lnTo>
                    <a:pt x="45867" y="1501487"/>
                  </a:lnTo>
                  <a:lnTo>
                    <a:pt x="45330" y="1501068"/>
                  </a:lnTo>
                  <a:lnTo>
                    <a:pt x="43332" y="1500460"/>
                  </a:lnTo>
                  <a:lnTo>
                    <a:pt x="42640" y="1500138"/>
                  </a:lnTo>
                  <a:lnTo>
                    <a:pt x="42646" y="1499792"/>
                  </a:lnTo>
                  <a:lnTo>
                    <a:pt x="42665" y="1498443"/>
                  </a:lnTo>
                  <a:lnTo>
                    <a:pt x="41679" y="1497192"/>
                  </a:lnTo>
                  <a:lnTo>
                    <a:pt x="40424" y="1495819"/>
                  </a:lnTo>
                  <a:lnTo>
                    <a:pt x="39593" y="1494531"/>
                  </a:lnTo>
                  <a:lnTo>
                    <a:pt x="38484" y="1493784"/>
                  </a:lnTo>
                  <a:lnTo>
                    <a:pt x="37427" y="1492028"/>
                  </a:lnTo>
                  <a:lnTo>
                    <a:pt x="36321" y="1491086"/>
                  </a:lnTo>
                  <a:lnTo>
                    <a:pt x="35297" y="1489798"/>
                  </a:lnTo>
                  <a:lnTo>
                    <a:pt x="34841" y="1489288"/>
                  </a:lnTo>
                  <a:lnTo>
                    <a:pt x="33891" y="1488231"/>
                  </a:lnTo>
                  <a:lnTo>
                    <a:pt x="32704" y="1487520"/>
                  </a:lnTo>
                  <a:lnTo>
                    <a:pt x="31642" y="1486189"/>
                  </a:lnTo>
                  <a:lnTo>
                    <a:pt x="30039" y="1484780"/>
                  </a:lnTo>
                  <a:lnTo>
                    <a:pt x="28422" y="1484446"/>
                  </a:lnTo>
                  <a:lnTo>
                    <a:pt x="27129" y="1483036"/>
                  </a:lnTo>
                  <a:lnTo>
                    <a:pt x="27098" y="1482575"/>
                  </a:lnTo>
                  <a:lnTo>
                    <a:pt x="27080" y="1481104"/>
                  </a:lnTo>
                  <a:lnTo>
                    <a:pt x="27403" y="1480102"/>
                  </a:lnTo>
                  <a:lnTo>
                    <a:pt x="27810" y="1478680"/>
                  </a:lnTo>
                  <a:lnTo>
                    <a:pt x="27682" y="1476863"/>
                  </a:lnTo>
                  <a:lnTo>
                    <a:pt x="27512" y="1475235"/>
                  </a:lnTo>
                  <a:lnTo>
                    <a:pt x="27916" y="1473971"/>
                  </a:lnTo>
                  <a:lnTo>
                    <a:pt x="27567" y="1473073"/>
                  </a:lnTo>
                  <a:lnTo>
                    <a:pt x="27283" y="1472337"/>
                  </a:lnTo>
                  <a:lnTo>
                    <a:pt x="26062" y="1471316"/>
                  </a:lnTo>
                  <a:lnTo>
                    <a:pt x="25587" y="1470609"/>
                  </a:lnTo>
                  <a:lnTo>
                    <a:pt x="25381" y="1470302"/>
                  </a:lnTo>
                  <a:lnTo>
                    <a:pt x="24970" y="1469409"/>
                  </a:lnTo>
                  <a:lnTo>
                    <a:pt x="24410" y="1468048"/>
                  </a:lnTo>
                  <a:lnTo>
                    <a:pt x="23729" y="1467070"/>
                  </a:lnTo>
                  <a:lnTo>
                    <a:pt x="23049" y="1465983"/>
                  </a:lnTo>
                  <a:lnTo>
                    <a:pt x="21552" y="1465338"/>
                  </a:lnTo>
                  <a:lnTo>
                    <a:pt x="20795" y="1464288"/>
                  </a:lnTo>
                  <a:lnTo>
                    <a:pt x="20120" y="1462848"/>
                  </a:lnTo>
                  <a:lnTo>
                    <a:pt x="20288" y="1461997"/>
                  </a:lnTo>
                  <a:lnTo>
                    <a:pt x="21151" y="1460971"/>
                  </a:lnTo>
                  <a:lnTo>
                    <a:pt x="21676" y="1459433"/>
                  </a:lnTo>
                  <a:lnTo>
                    <a:pt x="21773" y="1458042"/>
                  </a:lnTo>
                  <a:lnTo>
                    <a:pt x="21792" y="1456687"/>
                  </a:lnTo>
                  <a:lnTo>
                    <a:pt x="21472" y="1455496"/>
                  </a:lnTo>
                  <a:lnTo>
                    <a:pt x="21243" y="1454634"/>
                  </a:lnTo>
                  <a:lnTo>
                    <a:pt x="20840" y="1453048"/>
                  </a:lnTo>
                  <a:lnTo>
                    <a:pt x="20209" y="1451219"/>
                  </a:lnTo>
                  <a:lnTo>
                    <a:pt x="18486" y="1447526"/>
                  </a:lnTo>
                  <a:lnTo>
                    <a:pt x="17824" y="1445235"/>
                  </a:lnTo>
                  <a:lnTo>
                    <a:pt x="17113" y="1443644"/>
                  </a:lnTo>
                  <a:lnTo>
                    <a:pt x="16286" y="1442088"/>
                  </a:lnTo>
                  <a:lnTo>
                    <a:pt x="15571" y="1440721"/>
                  </a:lnTo>
                  <a:lnTo>
                    <a:pt x="14390" y="1439664"/>
                  </a:lnTo>
                  <a:lnTo>
                    <a:pt x="13922" y="1439524"/>
                  </a:lnTo>
                  <a:lnTo>
                    <a:pt x="13043" y="1439257"/>
                  </a:lnTo>
                  <a:lnTo>
                    <a:pt x="11737" y="1438814"/>
                  </a:lnTo>
                  <a:lnTo>
                    <a:pt x="10939" y="1437914"/>
                  </a:lnTo>
                  <a:lnTo>
                    <a:pt x="10530" y="1436863"/>
                  </a:lnTo>
                  <a:lnTo>
                    <a:pt x="9620" y="1435654"/>
                  </a:lnTo>
                  <a:lnTo>
                    <a:pt x="8896" y="1434949"/>
                  </a:lnTo>
                  <a:lnTo>
                    <a:pt x="7861" y="1434512"/>
                  </a:lnTo>
                  <a:lnTo>
                    <a:pt x="6398" y="1434141"/>
                  </a:lnTo>
                  <a:lnTo>
                    <a:pt x="4705" y="1433728"/>
                  </a:lnTo>
                  <a:lnTo>
                    <a:pt x="2735" y="1431073"/>
                  </a:lnTo>
                  <a:lnTo>
                    <a:pt x="1509" y="1430362"/>
                  </a:lnTo>
                  <a:lnTo>
                    <a:pt x="582" y="1430350"/>
                  </a:lnTo>
                  <a:lnTo>
                    <a:pt x="364" y="1429421"/>
                  </a:lnTo>
                  <a:lnTo>
                    <a:pt x="311" y="1427720"/>
                  </a:lnTo>
                  <a:lnTo>
                    <a:pt x="174" y="1426517"/>
                  </a:lnTo>
                  <a:lnTo>
                    <a:pt x="0" y="1425241"/>
                  </a:lnTo>
                  <a:lnTo>
                    <a:pt x="46" y="1424664"/>
                  </a:lnTo>
                  <a:lnTo>
                    <a:pt x="783" y="1424403"/>
                  </a:lnTo>
                  <a:lnTo>
                    <a:pt x="1266" y="1425800"/>
                  </a:lnTo>
                  <a:lnTo>
                    <a:pt x="3283" y="1422507"/>
                  </a:lnTo>
                  <a:lnTo>
                    <a:pt x="4122" y="1420508"/>
                  </a:lnTo>
                  <a:lnTo>
                    <a:pt x="5928" y="1418485"/>
                  </a:lnTo>
                  <a:lnTo>
                    <a:pt x="8024" y="1417744"/>
                  </a:lnTo>
                  <a:lnTo>
                    <a:pt x="8394" y="1416092"/>
                  </a:lnTo>
                  <a:lnTo>
                    <a:pt x="7986" y="1414925"/>
                  </a:lnTo>
                  <a:lnTo>
                    <a:pt x="7269" y="1413795"/>
                  </a:lnTo>
                  <a:lnTo>
                    <a:pt x="6512" y="1412702"/>
                  </a:lnTo>
                  <a:lnTo>
                    <a:pt x="6120" y="1410417"/>
                  </a:lnTo>
                  <a:lnTo>
                    <a:pt x="5293" y="1408862"/>
                  </a:lnTo>
                  <a:lnTo>
                    <a:pt x="5168" y="1406772"/>
                  </a:lnTo>
                  <a:lnTo>
                    <a:pt x="5572" y="1405581"/>
                  </a:lnTo>
                  <a:lnTo>
                    <a:pt x="6864" y="1404287"/>
                  </a:lnTo>
                  <a:lnTo>
                    <a:pt x="6150" y="1402999"/>
                  </a:lnTo>
                  <a:lnTo>
                    <a:pt x="4152" y="1399536"/>
                  </a:lnTo>
                  <a:lnTo>
                    <a:pt x="4818" y="1398923"/>
                  </a:lnTo>
                  <a:lnTo>
                    <a:pt x="6241" y="1399293"/>
                  </a:lnTo>
                  <a:lnTo>
                    <a:pt x="7820" y="1399627"/>
                  </a:lnTo>
                  <a:lnTo>
                    <a:pt x="9904" y="1399694"/>
                  </a:lnTo>
                  <a:lnTo>
                    <a:pt x="11235" y="1398436"/>
                  </a:lnTo>
                  <a:lnTo>
                    <a:pt x="12202" y="1398333"/>
                  </a:lnTo>
                  <a:lnTo>
                    <a:pt x="14094" y="1398363"/>
                  </a:lnTo>
                  <a:lnTo>
                    <a:pt x="16267" y="1397622"/>
                  </a:lnTo>
                  <a:lnTo>
                    <a:pt x="19148" y="1395964"/>
                  </a:lnTo>
                  <a:lnTo>
                    <a:pt x="19777" y="1395235"/>
                  </a:lnTo>
                  <a:lnTo>
                    <a:pt x="20381" y="1393467"/>
                  </a:lnTo>
                  <a:lnTo>
                    <a:pt x="20435" y="1392428"/>
                  </a:lnTo>
                  <a:lnTo>
                    <a:pt x="20760" y="1391310"/>
                  </a:lnTo>
                  <a:lnTo>
                    <a:pt x="21654" y="1390897"/>
                  </a:lnTo>
                  <a:lnTo>
                    <a:pt x="22409" y="1389403"/>
                  </a:lnTo>
                  <a:lnTo>
                    <a:pt x="22969" y="1388096"/>
                  </a:lnTo>
                  <a:lnTo>
                    <a:pt x="23499" y="1387057"/>
                  </a:lnTo>
                  <a:lnTo>
                    <a:pt x="23882" y="1386298"/>
                  </a:lnTo>
                  <a:lnTo>
                    <a:pt x="23827" y="1384828"/>
                  </a:lnTo>
                  <a:lnTo>
                    <a:pt x="24009" y="1380192"/>
                  </a:lnTo>
                  <a:lnTo>
                    <a:pt x="25024" y="1379396"/>
                  </a:lnTo>
                  <a:lnTo>
                    <a:pt x="26572" y="1379111"/>
                  </a:lnTo>
                  <a:lnTo>
                    <a:pt x="29131" y="1378449"/>
                  </a:lnTo>
                  <a:lnTo>
                    <a:pt x="30039" y="1377112"/>
                  </a:lnTo>
                  <a:lnTo>
                    <a:pt x="30028" y="1375180"/>
                  </a:lnTo>
                  <a:lnTo>
                    <a:pt x="28749" y="1373600"/>
                  </a:lnTo>
                  <a:lnTo>
                    <a:pt x="27549" y="1372981"/>
                  </a:lnTo>
                  <a:lnTo>
                    <a:pt x="26830" y="1371930"/>
                  </a:lnTo>
                  <a:lnTo>
                    <a:pt x="26817" y="1370150"/>
                  </a:lnTo>
                  <a:lnTo>
                    <a:pt x="26610" y="1368448"/>
                  </a:lnTo>
                  <a:lnTo>
                    <a:pt x="26175" y="1366431"/>
                  </a:lnTo>
                  <a:lnTo>
                    <a:pt x="25513" y="1364183"/>
                  </a:lnTo>
                  <a:lnTo>
                    <a:pt x="24541" y="1361930"/>
                  </a:lnTo>
                  <a:lnTo>
                    <a:pt x="24431" y="1361577"/>
                  </a:lnTo>
                  <a:lnTo>
                    <a:pt x="24719" y="1360271"/>
                  </a:lnTo>
                  <a:lnTo>
                    <a:pt x="24902" y="1358302"/>
                  </a:lnTo>
                  <a:lnTo>
                    <a:pt x="24613" y="1356948"/>
                  </a:lnTo>
                  <a:lnTo>
                    <a:pt x="23989" y="1354657"/>
                  </a:lnTo>
                  <a:lnTo>
                    <a:pt x="23621" y="1353339"/>
                  </a:lnTo>
                  <a:lnTo>
                    <a:pt x="23792" y="1352221"/>
                  </a:lnTo>
                  <a:lnTo>
                    <a:pt x="24085" y="1350641"/>
                  </a:lnTo>
                  <a:lnTo>
                    <a:pt x="24501" y="1348521"/>
                  </a:lnTo>
                  <a:lnTo>
                    <a:pt x="24797" y="1346747"/>
                  </a:lnTo>
                  <a:lnTo>
                    <a:pt x="24981" y="1344663"/>
                  </a:lnTo>
                  <a:lnTo>
                    <a:pt x="24939" y="1342233"/>
                  </a:lnTo>
                  <a:lnTo>
                    <a:pt x="24737" y="1340143"/>
                  </a:lnTo>
                  <a:lnTo>
                    <a:pt x="25263" y="1338527"/>
                  </a:lnTo>
                  <a:lnTo>
                    <a:pt x="25821" y="1337264"/>
                  </a:lnTo>
                  <a:lnTo>
                    <a:pt x="25765" y="1335829"/>
                  </a:lnTo>
                  <a:lnTo>
                    <a:pt x="26091" y="1334639"/>
                  </a:lnTo>
                  <a:lnTo>
                    <a:pt x="27072" y="1333491"/>
                  </a:lnTo>
                  <a:lnTo>
                    <a:pt x="28273" y="1333242"/>
                  </a:lnTo>
                  <a:lnTo>
                    <a:pt x="29108" y="1331589"/>
                  </a:lnTo>
                  <a:lnTo>
                    <a:pt x="29566" y="1329238"/>
                  </a:lnTo>
                  <a:lnTo>
                    <a:pt x="30400" y="1327707"/>
                  </a:lnTo>
                  <a:lnTo>
                    <a:pt x="30773" y="1325896"/>
                  </a:lnTo>
                  <a:lnTo>
                    <a:pt x="30645" y="1324001"/>
                  </a:lnTo>
                  <a:lnTo>
                    <a:pt x="30524" y="1321722"/>
                  </a:lnTo>
                  <a:lnTo>
                    <a:pt x="31776" y="1320544"/>
                  </a:lnTo>
                  <a:lnTo>
                    <a:pt x="32618" y="1321097"/>
                  </a:lnTo>
                  <a:lnTo>
                    <a:pt x="33114" y="1321485"/>
                  </a:lnTo>
                  <a:lnTo>
                    <a:pt x="37518" y="1321395"/>
                  </a:lnTo>
                  <a:lnTo>
                    <a:pt x="39074" y="1320605"/>
                  </a:lnTo>
                  <a:lnTo>
                    <a:pt x="41662" y="1317865"/>
                  </a:lnTo>
                  <a:lnTo>
                    <a:pt x="43608" y="1316771"/>
                  </a:lnTo>
                  <a:lnTo>
                    <a:pt x="45673" y="1315526"/>
                  </a:lnTo>
                  <a:lnTo>
                    <a:pt x="47350" y="1314389"/>
                  </a:lnTo>
                  <a:lnTo>
                    <a:pt x="47842" y="1312427"/>
                  </a:lnTo>
                  <a:lnTo>
                    <a:pt x="47621" y="1311692"/>
                  </a:lnTo>
                  <a:lnTo>
                    <a:pt x="47640" y="1310337"/>
                  </a:lnTo>
                  <a:lnTo>
                    <a:pt x="48147" y="1309918"/>
                  </a:lnTo>
                  <a:lnTo>
                    <a:pt x="49188" y="1310051"/>
                  </a:lnTo>
                  <a:lnTo>
                    <a:pt x="50223" y="1310647"/>
                  </a:lnTo>
                  <a:lnTo>
                    <a:pt x="51133" y="1311856"/>
                  </a:lnTo>
                  <a:lnTo>
                    <a:pt x="52153" y="1313339"/>
                  </a:lnTo>
                  <a:lnTo>
                    <a:pt x="52956" y="1313928"/>
                  </a:lnTo>
                  <a:lnTo>
                    <a:pt x="53283" y="1313885"/>
                  </a:lnTo>
                  <a:lnTo>
                    <a:pt x="54736" y="1313685"/>
                  </a:lnTo>
                  <a:lnTo>
                    <a:pt x="56798" y="1312671"/>
                  </a:lnTo>
                  <a:lnTo>
                    <a:pt x="58403" y="1311151"/>
                  </a:lnTo>
                  <a:lnTo>
                    <a:pt x="58813" y="1309493"/>
                  </a:lnTo>
                  <a:lnTo>
                    <a:pt x="58796" y="1307986"/>
                  </a:lnTo>
                  <a:lnTo>
                    <a:pt x="58932" y="1306558"/>
                  </a:lnTo>
                  <a:lnTo>
                    <a:pt x="59147" y="1305015"/>
                  </a:lnTo>
                  <a:lnTo>
                    <a:pt x="59174" y="1303083"/>
                  </a:lnTo>
                  <a:lnTo>
                    <a:pt x="59422" y="1301972"/>
                  </a:lnTo>
                  <a:lnTo>
                    <a:pt x="59130" y="1300805"/>
                  </a:lnTo>
                  <a:lnTo>
                    <a:pt x="59298" y="1299845"/>
                  </a:lnTo>
                  <a:lnTo>
                    <a:pt x="60126" y="1298654"/>
                  </a:lnTo>
                  <a:lnTo>
                    <a:pt x="60283" y="1298253"/>
                  </a:lnTo>
                  <a:lnTo>
                    <a:pt x="60648" y="1297312"/>
                  </a:lnTo>
                  <a:lnTo>
                    <a:pt x="60665" y="1296078"/>
                  </a:lnTo>
                  <a:lnTo>
                    <a:pt x="59842" y="1292457"/>
                  </a:lnTo>
                  <a:lnTo>
                    <a:pt x="58372" y="1291716"/>
                  </a:lnTo>
                  <a:lnTo>
                    <a:pt x="56978" y="1292008"/>
                  </a:lnTo>
                  <a:lnTo>
                    <a:pt x="56159" y="1292537"/>
                  </a:lnTo>
                  <a:lnTo>
                    <a:pt x="55689" y="1292992"/>
                  </a:lnTo>
                  <a:lnTo>
                    <a:pt x="54996" y="1292907"/>
                  </a:lnTo>
                  <a:lnTo>
                    <a:pt x="54540" y="1292360"/>
                  </a:lnTo>
                  <a:lnTo>
                    <a:pt x="54399" y="1291388"/>
                  </a:lnTo>
                  <a:lnTo>
                    <a:pt x="53954" y="1290149"/>
                  </a:lnTo>
                  <a:lnTo>
                    <a:pt x="54048" y="1288952"/>
                  </a:lnTo>
                  <a:lnTo>
                    <a:pt x="54468" y="1286680"/>
                  </a:lnTo>
                  <a:lnTo>
                    <a:pt x="54572" y="1282002"/>
                  </a:lnTo>
                  <a:lnTo>
                    <a:pt x="54866" y="1280349"/>
                  </a:lnTo>
                  <a:lnTo>
                    <a:pt x="54584" y="1278490"/>
                  </a:lnTo>
                  <a:lnTo>
                    <a:pt x="54838" y="1276983"/>
                  </a:lnTo>
                  <a:lnTo>
                    <a:pt x="55832" y="1274955"/>
                  </a:lnTo>
                  <a:lnTo>
                    <a:pt x="56352" y="1273648"/>
                  </a:lnTo>
                  <a:lnTo>
                    <a:pt x="56570" y="1271953"/>
                  </a:lnTo>
                  <a:lnTo>
                    <a:pt x="56513" y="1270519"/>
                  </a:lnTo>
                  <a:lnTo>
                    <a:pt x="56036" y="1268812"/>
                  </a:lnTo>
                  <a:lnTo>
                    <a:pt x="55860" y="1267615"/>
                  </a:lnTo>
                  <a:lnTo>
                    <a:pt x="56266" y="1266230"/>
                  </a:lnTo>
                  <a:lnTo>
                    <a:pt x="56717" y="1264456"/>
                  </a:lnTo>
                  <a:lnTo>
                    <a:pt x="56509" y="1262792"/>
                  </a:lnTo>
                  <a:lnTo>
                    <a:pt x="55952" y="1261242"/>
                  </a:lnTo>
                  <a:lnTo>
                    <a:pt x="55587" y="1259729"/>
                  </a:lnTo>
                  <a:lnTo>
                    <a:pt x="55076" y="1257676"/>
                  </a:lnTo>
                  <a:lnTo>
                    <a:pt x="54602" y="1255695"/>
                  </a:lnTo>
                  <a:lnTo>
                    <a:pt x="54196" y="1254413"/>
                  </a:lnTo>
                  <a:lnTo>
                    <a:pt x="54554" y="1253691"/>
                  </a:lnTo>
                  <a:lnTo>
                    <a:pt x="55225" y="1252694"/>
                  </a:lnTo>
                  <a:lnTo>
                    <a:pt x="56091" y="1251467"/>
                  </a:lnTo>
                  <a:lnTo>
                    <a:pt x="56930" y="1249547"/>
                  </a:lnTo>
                  <a:lnTo>
                    <a:pt x="57264" y="1247816"/>
                  </a:lnTo>
                  <a:lnTo>
                    <a:pt x="57404" y="1246121"/>
                  </a:lnTo>
                  <a:lnTo>
                    <a:pt x="57303" y="1245592"/>
                  </a:lnTo>
                  <a:lnTo>
                    <a:pt x="57117" y="1244608"/>
                  </a:lnTo>
                  <a:lnTo>
                    <a:pt x="56484" y="1242973"/>
                  </a:lnTo>
                  <a:lnTo>
                    <a:pt x="55697" y="1241340"/>
                  </a:lnTo>
                  <a:lnTo>
                    <a:pt x="55333" y="1239717"/>
                  </a:lnTo>
                  <a:lnTo>
                    <a:pt x="55045" y="1238241"/>
                  </a:lnTo>
                  <a:lnTo>
                    <a:pt x="54779" y="1238004"/>
                  </a:lnTo>
                  <a:lnTo>
                    <a:pt x="53813" y="1237991"/>
                  </a:lnTo>
                  <a:lnTo>
                    <a:pt x="52427" y="1237700"/>
                  </a:lnTo>
                  <a:lnTo>
                    <a:pt x="51456" y="1238077"/>
                  </a:lnTo>
                  <a:lnTo>
                    <a:pt x="49797" y="1237973"/>
                  </a:lnTo>
                  <a:lnTo>
                    <a:pt x="49234" y="1236844"/>
                  </a:lnTo>
                  <a:lnTo>
                    <a:pt x="51403" y="1233672"/>
                  </a:lnTo>
                  <a:lnTo>
                    <a:pt x="52041" y="1232330"/>
                  </a:lnTo>
                  <a:lnTo>
                    <a:pt x="52696" y="1232372"/>
                  </a:lnTo>
                  <a:lnTo>
                    <a:pt x="52958" y="1232998"/>
                  </a:lnTo>
                  <a:lnTo>
                    <a:pt x="54610" y="1233599"/>
                  </a:lnTo>
                  <a:lnTo>
                    <a:pt x="56357" y="1232967"/>
                  </a:lnTo>
                  <a:lnTo>
                    <a:pt x="57950" y="1232293"/>
                  </a:lnTo>
                  <a:lnTo>
                    <a:pt x="59474" y="1231005"/>
                  </a:lnTo>
                  <a:lnTo>
                    <a:pt x="59950" y="1230160"/>
                  </a:lnTo>
                  <a:lnTo>
                    <a:pt x="60200" y="1228927"/>
                  </a:lnTo>
                  <a:lnTo>
                    <a:pt x="60222" y="1227348"/>
                  </a:lnTo>
                  <a:lnTo>
                    <a:pt x="60747" y="1225731"/>
                  </a:lnTo>
                  <a:lnTo>
                    <a:pt x="61810" y="1224279"/>
                  </a:lnTo>
                  <a:lnTo>
                    <a:pt x="61714" y="1222925"/>
                  </a:lnTo>
                  <a:lnTo>
                    <a:pt x="60021" y="1222512"/>
                  </a:lnTo>
                  <a:lnTo>
                    <a:pt x="61157" y="1218702"/>
                  </a:lnTo>
                  <a:lnTo>
                    <a:pt x="61908" y="1217439"/>
                  </a:lnTo>
                  <a:lnTo>
                    <a:pt x="62351" y="1216175"/>
                  </a:lnTo>
                  <a:lnTo>
                    <a:pt x="63563" y="1215185"/>
                  </a:lnTo>
                  <a:lnTo>
                    <a:pt x="65343" y="1214899"/>
                  </a:lnTo>
                  <a:lnTo>
                    <a:pt x="67554" y="1214237"/>
                  </a:lnTo>
                  <a:lnTo>
                    <a:pt x="69023" y="1214103"/>
                  </a:lnTo>
                  <a:lnTo>
                    <a:pt x="69714" y="1214425"/>
                  </a:lnTo>
                  <a:lnTo>
                    <a:pt x="70985" y="1214632"/>
                  </a:lnTo>
                  <a:lnTo>
                    <a:pt x="72528" y="1214735"/>
                  </a:lnTo>
                  <a:lnTo>
                    <a:pt x="74725" y="1215075"/>
                  </a:lnTo>
                  <a:lnTo>
                    <a:pt x="76568" y="1215755"/>
                  </a:lnTo>
                  <a:lnTo>
                    <a:pt x="78033" y="1216011"/>
                  </a:lnTo>
                  <a:lnTo>
                    <a:pt x="80115" y="1216193"/>
                  </a:lnTo>
                  <a:lnTo>
                    <a:pt x="81624" y="1215987"/>
                  </a:lnTo>
                  <a:lnTo>
                    <a:pt x="84802" y="1215221"/>
                  </a:lnTo>
                  <a:lnTo>
                    <a:pt x="86124" y="1214620"/>
                  </a:lnTo>
                  <a:lnTo>
                    <a:pt x="87097" y="1214055"/>
                  </a:lnTo>
                  <a:lnTo>
                    <a:pt x="89453" y="1214012"/>
                  </a:lnTo>
                  <a:lnTo>
                    <a:pt x="92381" y="1214480"/>
                  </a:lnTo>
                  <a:lnTo>
                    <a:pt x="93968" y="1214231"/>
                  </a:lnTo>
                  <a:lnTo>
                    <a:pt x="94802" y="1213308"/>
                  </a:lnTo>
                  <a:lnTo>
                    <a:pt x="96404" y="1211327"/>
                  </a:lnTo>
                  <a:lnTo>
                    <a:pt x="97577" y="1210379"/>
                  </a:lnTo>
                  <a:lnTo>
                    <a:pt x="99052" y="1209863"/>
                  </a:lnTo>
                  <a:lnTo>
                    <a:pt x="100602" y="1209383"/>
                  </a:lnTo>
                  <a:lnTo>
                    <a:pt x="101849" y="1208666"/>
                  </a:lnTo>
                  <a:lnTo>
                    <a:pt x="102834" y="1207323"/>
                  </a:lnTo>
                  <a:lnTo>
                    <a:pt x="103550" y="1205871"/>
                  </a:lnTo>
                  <a:lnTo>
                    <a:pt x="104464" y="1204067"/>
                  </a:lnTo>
                  <a:lnTo>
                    <a:pt x="105680" y="1202773"/>
                  </a:lnTo>
                  <a:lnTo>
                    <a:pt x="106999" y="1202287"/>
                  </a:lnTo>
                  <a:lnTo>
                    <a:pt x="109137" y="1201351"/>
                  </a:lnTo>
                  <a:lnTo>
                    <a:pt x="110497" y="1200750"/>
                  </a:lnTo>
                  <a:lnTo>
                    <a:pt x="112749" y="1199857"/>
                  </a:lnTo>
                  <a:lnTo>
                    <a:pt x="114293" y="1199918"/>
                  </a:lnTo>
                  <a:lnTo>
                    <a:pt x="116413" y="1200258"/>
                  </a:lnTo>
                  <a:lnTo>
                    <a:pt x="118086" y="1199352"/>
                  </a:lnTo>
                  <a:lnTo>
                    <a:pt x="120386" y="1197882"/>
                  </a:lnTo>
                  <a:lnTo>
                    <a:pt x="121437" y="1197238"/>
                  </a:lnTo>
                  <a:lnTo>
                    <a:pt x="122843" y="1196138"/>
                  </a:lnTo>
                  <a:lnTo>
                    <a:pt x="124145" y="1194225"/>
                  </a:lnTo>
                  <a:lnTo>
                    <a:pt x="124974" y="1193004"/>
                  </a:lnTo>
                  <a:lnTo>
                    <a:pt x="125456" y="1191697"/>
                  </a:lnTo>
                  <a:lnTo>
                    <a:pt x="126114" y="1188884"/>
                  </a:lnTo>
                  <a:lnTo>
                    <a:pt x="126333" y="1187074"/>
                  </a:lnTo>
                  <a:lnTo>
                    <a:pt x="126434" y="1185415"/>
                  </a:lnTo>
                  <a:lnTo>
                    <a:pt x="126624" y="1182942"/>
                  </a:lnTo>
                  <a:lnTo>
                    <a:pt x="127427" y="1180829"/>
                  </a:lnTo>
                  <a:lnTo>
                    <a:pt x="127828" y="1179753"/>
                  </a:lnTo>
                  <a:lnTo>
                    <a:pt x="128045" y="1178095"/>
                  </a:lnTo>
                  <a:lnTo>
                    <a:pt x="127942" y="1177541"/>
                  </a:lnTo>
                  <a:lnTo>
                    <a:pt x="127722" y="1176351"/>
                  </a:lnTo>
                  <a:lnTo>
                    <a:pt x="127743" y="1174923"/>
                  </a:lnTo>
                  <a:lnTo>
                    <a:pt x="128497" y="1173544"/>
                  </a:lnTo>
                  <a:lnTo>
                    <a:pt x="129760" y="1171594"/>
                  </a:lnTo>
                  <a:lnTo>
                    <a:pt x="129627" y="1170160"/>
                  </a:lnTo>
                  <a:lnTo>
                    <a:pt x="129065" y="1168915"/>
                  </a:lnTo>
                  <a:lnTo>
                    <a:pt x="127872" y="1168665"/>
                  </a:lnTo>
                  <a:lnTo>
                    <a:pt x="127152" y="1167694"/>
                  </a:lnTo>
                  <a:lnTo>
                    <a:pt x="126941" y="1166217"/>
                  </a:lnTo>
                  <a:lnTo>
                    <a:pt x="126417" y="1165780"/>
                  </a:lnTo>
                  <a:lnTo>
                    <a:pt x="125911" y="1165354"/>
                  </a:lnTo>
                  <a:lnTo>
                    <a:pt x="124904" y="1165537"/>
                  </a:lnTo>
                  <a:lnTo>
                    <a:pt x="125454" y="1159480"/>
                  </a:lnTo>
                  <a:lnTo>
                    <a:pt x="125815" y="1158593"/>
                  </a:lnTo>
                  <a:lnTo>
                    <a:pt x="126410" y="1157444"/>
                  </a:lnTo>
                  <a:lnTo>
                    <a:pt x="126316" y="1155938"/>
                  </a:lnTo>
                  <a:lnTo>
                    <a:pt x="125684" y="1154224"/>
                  </a:lnTo>
                  <a:lnTo>
                    <a:pt x="126152" y="1153927"/>
                  </a:lnTo>
                  <a:lnTo>
                    <a:pt x="127981" y="1152948"/>
                  </a:lnTo>
                  <a:lnTo>
                    <a:pt x="127815" y="1151053"/>
                  </a:lnTo>
                  <a:lnTo>
                    <a:pt x="129585" y="1148799"/>
                  </a:lnTo>
                  <a:lnTo>
                    <a:pt x="130602" y="1147924"/>
                  </a:lnTo>
                  <a:lnTo>
                    <a:pt x="132004" y="1147092"/>
                  </a:lnTo>
                  <a:lnTo>
                    <a:pt x="132288" y="1146132"/>
                  </a:lnTo>
                  <a:lnTo>
                    <a:pt x="131883" y="1144698"/>
                  </a:lnTo>
                  <a:lnTo>
                    <a:pt x="131361" y="1143453"/>
                  </a:lnTo>
                  <a:lnTo>
                    <a:pt x="130611" y="1141934"/>
                  </a:lnTo>
                  <a:lnTo>
                    <a:pt x="130316" y="1140889"/>
                  </a:lnTo>
                  <a:lnTo>
                    <a:pt x="130874" y="1139661"/>
                  </a:lnTo>
                  <a:lnTo>
                    <a:pt x="132142" y="1140105"/>
                  </a:lnTo>
                  <a:lnTo>
                    <a:pt x="134127" y="1141794"/>
                  </a:lnTo>
                  <a:lnTo>
                    <a:pt x="135259" y="1143623"/>
                  </a:lnTo>
                  <a:lnTo>
                    <a:pt x="136091" y="1144832"/>
                  </a:lnTo>
                  <a:lnTo>
                    <a:pt x="137162" y="1145622"/>
                  </a:lnTo>
                  <a:lnTo>
                    <a:pt x="142104" y="1146345"/>
                  </a:lnTo>
                  <a:lnTo>
                    <a:pt x="145639" y="1146861"/>
                  </a:lnTo>
                  <a:lnTo>
                    <a:pt x="147666" y="1145543"/>
                  </a:lnTo>
                  <a:lnTo>
                    <a:pt x="149427" y="1143902"/>
                  </a:lnTo>
                  <a:lnTo>
                    <a:pt x="149977" y="1143252"/>
                  </a:lnTo>
                  <a:lnTo>
                    <a:pt x="150877" y="1142457"/>
                  </a:lnTo>
                  <a:lnTo>
                    <a:pt x="152280" y="1141551"/>
                  </a:lnTo>
                  <a:lnTo>
                    <a:pt x="153489" y="1140755"/>
                  </a:lnTo>
                  <a:lnTo>
                    <a:pt x="154244" y="1139261"/>
                  </a:lnTo>
                  <a:lnTo>
                    <a:pt x="153871" y="1138325"/>
                  </a:lnTo>
                  <a:lnTo>
                    <a:pt x="153309" y="1137122"/>
                  </a:lnTo>
                  <a:lnTo>
                    <a:pt x="153023" y="1135537"/>
                  </a:lnTo>
                  <a:lnTo>
                    <a:pt x="154389" y="1134546"/>
                  </a:lnTo>
                  <a:lnTo>
                    <a:pt x="155419" y="1134324"/>
                  </a:lnTo>
                  <a:lnTo>
                    <a:pt x="156055" y="1134188"/>
                  </a:lnTo>
                  <a:lnTo>
                    <a:pt x="157107" y="1133465"/>
                  </a:lnTo>
                  <a:lnTo>
                    <a:pt x="158228" y="1133447"/>
                  </a:lnTo>
                  <a:lnTo>
                    <a:pt x="158921" y="1133568"/>
                  </a:lnTo>
                  <a:lnTo>
                    <a:pt x="159736" y="1133234"/>
                  </a:lnTo>
                  <a:lnTo>
                    <a:pt x="160982" y="1132596"/>
                  </a:lnTo>
                  <a:lnTo>
                    <a:pt x="161715" y="1132645"/>
                  </a:lnTo>
                  <a:lnTo>
                    <a:pt x="163339" y="1132475"/>
                  </a:lnTo>
                  <a:lnTo>
                    <a:pt x="164350" y="1131989"/>
                  </a:lnTo>
                  <a:lnTo>
                    <a:pt x="165678" y="1131004"/>
                  </a:lnTo>
                  <a:lnTo>
                    <a:pt x="167126" y="1129631"/>
                  </a:lnTo>
                  <a:lnTo>
                    <a:pt x="168265" y="1128258"/>
                  </a:lnTo>
                  <a:lnTo>
                    <a:pt x="168794" y="1126448"/>
                  </a:lnTo>
                  <a:lnTo>
                    <a:pt x="168837" y="1126144"/>
                  </a:lnTo>
                  <a:lnTo>
                    <a:pt x="168854" y="1124941"/>
                  </a:lnTo>
                  <a:lnTo>
                    <a:pt x="171536" y="1121004"/>
                  </a:lnTo>
                  <a:lnTo>
                    <a:pt x="171671" y="1119692"/>
                  </a:lnTo>
                  <a:lnTo>
                    <a:pt x="171693" y="1118149"/>
                  </a:lnTo>
                  <a:lnTo>
                    <a:pt x="171558" y="1116752"/>
                  </a:lnTo>
                  <a:lnTo>
                    <a:pt x="171390" y="1115014"/>
                  </a:lnTo>
                  <a:lnTo>
                    <a:pt x="171405" y="1113933"/>
                  </a:lnTo>
                  <a:lnTo>
                    <a:pt x="171652" y="1112851"/>
                  </a:lnTo>
                  <a:lnTo>
                    <a:pt x="171711" y="1111466"/>
                  </a:lnTo>
                  <a:lnTo>
                    <a:pt x="171460" y="1110184"/>
                  </a:lnTo>
                  <a:lnTo>
                    <a:pt x="171404" y="1108641"/>
                  </a:lnTo>
                  <a:lnTo>
                    <a:pt x="171304" y="1107553"/>
                  </a:lnTo>
                  <a:lnTo>
                    <a:pt x="171509" y="1106745"/>
                  </a:lnTo>
                  <a:lnTo>
                    <a:pt x="171995" y="1105172"/>
                  </a:lnTo>
                  <a:lnTo>
                    <a:pt x="172521" y="1103477"/>
                  </a:lnTo>
                  <a:lnTo>
                    <a:pt x="172003" y="1101927"/>
                  </a:lnTo>
                  <a:lnTo>
                    <a:pt x="171516" y="1100877"/>
                  </a:lnTo>
                  <a:lnTo>
                    <a:pt x="171097" y="1100445"/>
                  </a:lnTo>
                  <a:lnTo>
                    <a:pt x="170605" y="1099704"/>
                  </a:lnTo>
                  <a:lnTo>
                    <a:pt x="170537" y="1099084"/>
                  </a:lnTo>
                  <a:lnTo>
                    <a:pt x="170962" y="1096423"/>
                  </a:lnTo>
                  <a:lnTo>
                    <a:pt x="170244" y="1095256"/>
                  </a:lnTo>
                  <a:lnTo>
                    <a:pt x="168836" y="1093847"/>
                  </a:lnTo>
                  <a:lnTo>
                    <a:pt x="168343" y="1093221"/>
                  </a:lnTo>
                  <a:lnTo>
                    <a:pt x="168714" y="1091563"/>
                  </a:lnTo>
                  <a:lnTo>
                    <a:pt x="169081" y="1090220"/>
                  </a:lnTo>
                  <a:lnTo>
                    <a:pt x="169208" y="1089406"/>
                  </a:lnTo>
                  <a:lnTo>
                    <a:pt x="169067" y="1088519"/>
                  </a:lnTo>
                  <a:lnTo>
                    <a:pt x="168583" y="1087195"/>
                  </a:lnTo>
                  <a:lnTo>
                    <a:pt x="168060" y="1086028"/>
                  </a:lnTo>
                  <a:lnTo>
                    <a:pt x="167649" y="1084983"/>
                  </a:lnTo>
                  <a:lnTo>
                    <a:pt x="167852" y="1084327"/>
                  </a:lnTo>
                  <a:lnTo>
                    <a:pt x="168137" y="1083367"/>
                  </a:lnTo>
                  <a:lnTo>
                    <a:pt x="168189" y="1082365"/>
                  </a:lnTo>
                  <a:lnTo>
                    <a:pt x="168051" y="1081204"/>
                  </a:lnTo>
                  <a:lnTo>
                    <a:pt x="167910" y="1080311"/>
                  </a:lnTo>
                  <a:lnTo>
                    <a:pt x="167503" y="1079072"/>
                  </a:lnTo>
                  <a:lnTo>
                    <a:pt x="167442" y="1077948"/>
                  </a:lnTo>
                  <a:lnTo>
                    <a:pt x="167071" y="1076860"/>
                  </a:lnTo>
                  <a:lnTo>
                    <a:pt x="166933" y="1075700"/>
                  </a:lnTo>
                  <a:lnTo>
                    <a:pt x="166757" y="1074497"/>
                  </a:lnTo>
                  <a:lnTo>
                    <a:pt x="166394" y="1072948"/>
                  </a:lnTo>
                  <a:lnTo>
                    <a:pt x="165939" y="1072286"/>
                  </a:lnTo>
                  <a:lnTo>
                    <a:pt x="167535" y="1071381"/>
                  </a:lnTo>
                  <a:lnTo>
                    <a:pt x="168088" y="1070579"/>
                  </a:lnTo>
                  <a:lnTo>
                    <a:pt x="168875" y="1069588"/>
                  </a:lnTo>
                  <a:lnTo>
                    <a:pt x="169779" y="1068519"/>
                  </a:lnTo>
                  <a:lnTo>
                    <a:pt x="169695" y="1068167"/>
                  </a:lnTo>
                  <a:lnTo>
                    <a:pt x="169560" y="1067584"/>
                  </a:lnTo>
                  <a:lnTo>
                    <a:pt x="169228" y="1066502"/>
                  </a:lnTo>
                  <a:lnTo>
                    <a:pt x="168743" y="1065256"/>
                  </a:lnTo>
                  <a:lnTo>
                    <a:pt x="168186" y="1063701"/>
                  </a:lnTo>
                  <a:lnTo>
                    <a:pt x="168122" y="1062814"/>
                  </a:lnTo>
                  <a:lnTo>
                    <a:pt x="168741" y="1062705"/>
                  </a:lnTo>
                  <a:lnTo>
                    <a:pt x="169640" y="1062061"/>
                  </a:lnTo>
                  <a:lnTo>
                    <a:pt x="170002" y="1060986"/>
                  </a:lnTo>
                  <a:lnTo>
                    <a:pt x="171960" y="1059121"/>
                  </a:lnTo>
                  <a:lnTo>
                    <a:pt x="172438" y="1058087"/>
                  </a:lnTo>
                  <a:lnTo>
                    <a:pt x="173184" y="1057249"/>
                  </a:lnTo>
                  <a:lnTo>
                    <a:pt x="174124" y="1056295"/>
                  </a:lnTo>
                  <a:lnTo>
                    <a:pt x="174177" y="1055293"/>
                  </a:lnTo>
                  <a:lnTo>
                    <a:pt x="173773" y="1053780"/>
                  </a:lnTo>
                  <a:lnTo>
                    <a:pt x="173364" y="1052729"/>
                  </a:lnTo>
                  <a:lnTo>
                    <a:pt x="173500" y="1051301"/>
                  </a:lnTo>
                  <a:lnTo>
                    <a:pt x="173669" y="1050336"/>
                  </a:lnTo>
                  <a:lnTo>
                    <a:pt x="176322" y="1048403"/>
                  </a:lnTo>
                  <a:lnTo>
                    <a:pt x="177067" y="1047644"/>
                  </a:lnTo>
                  <a:lnTo>
                    <a:pt x="177427" y="1046763"/>
                  </a:lnTo>
                  <a:lnTo>
                    <a:pt x="178873" y="1042917"/>
                  </a:lnTo>
                  <a:lnTo>
                    <a:pt x="178976" y="1041065"/>
                  </a:lnTo>
                  <a:lnTo>
                    <a:pt x="178925" y="1039211"/>
                  </a:lnTo>
                  <a:lnTo>
                    <a:pt x="178673" y="1037972"/>
                  </a:lnTo>
                  <a:lnTo>
                    <a:pt x="178342" y="1036884"/>
                  </a:lnTo>
                  <a:lnTo>
                    <a:pt x="177554" y="1035214"/>
                  </a:lnTo>
                  <a:lnTo>
                    <a:pt x="177415" y="1034867"/>
                  </a:lnTo>
                  <a:lnTo>
                    <a:pt x="176735" y="1033154"/>
                  </a:lnTo>
                  <a:lnTo>
                    <a:pt x="176364" y="1032067"/>
                  </a:lnTo>
                  <a:lnTo>
                    <a:pt x="176395" y="1029904"/>
                  </a:lnTo>
                  <a:lnTo>
                    <a:pt x="176191" y="1027929"/>
                  </a:lnTo>
                  <a:lnTo>
                    <a:pt x="175995" y="1025456"/>
                  </a:lnTo>
                  <a:lnTo>
                    <a:pt x="174986" y="1023124"/>
                  </a:lnTo>
                  <a:lnTo>
                    <a:pt x="174739" y="1021495"/>
                  </a:lnTo>
                  <a:lnTo>
                    <a:pt x="174568" y="1019946"/>
                  </a:lnTo>
                  <a:lnTo>
                    <a:pt x="174622" y="1018865"/>
                  </a:lnTo>
                  <a:lnTo>
                    <a:pt x="174861" y="1018367"/>
                  </a:lnTo>
                  <a:lnTo>
                    <a:pt x="175221" y="1017485"/>
                  </a:lnTo>
                  <a:lnTo>
                    <a:pt x="175697" y="1016605"/>
                  </a:lnTo>
                  <a:lnTo>
                    <a:pt x="175662" y="1016295"/>
                  </a:lnTo>
                  <a:lnTo>
                    <a:pt x="175560" y="1015365"/>
                  </a:lnTo>
                  <a:lnTo>
                    <a:pt x="175307" y="1014205"/>
                  </a:lnTo>
                  <a:lnTo>
                    <a:pt x="174967" y="1013695"/>
                  </a:lnTo>
                  <a:lnTo>
                    <a:pt x="175208" y="1013002"/>
                  </a:lnTo>
                  <a:lnTo>
                    <a:pt x="175458" y="1011769"/>
                  </a:lnTo>
                  <a:lnTo>
                    <a:pt x="174852" y="1010948"/>
                  </a:lnTo>
                  <a:lnTo>
                    <a:pt x="174754" y="1009636"/>
                  </a:lnTo>
                  <a:lnTo>
                    <a:pt x="174731" y="1008555"/>
                  </a:lnTo>
                  <a:lnTo>
                    <a:pt x="175126" y="1007941"/>
                  </a:lnTo>
                  <a:lnTo>
                    <a:pt x="176091" y="1007996"/>
                  </a:lnTo>
                  <a:lnTo>
                    <a:pt x="177101" y="1007583"/>
                  </a:lnTo>
                  <a:lnTo>
                    <a:pt x="177312" y="1006349"/>
                  </a:lnTo>
                  <a:lnTo>
                    <a:pt x="177218" y="1004764"/>
                  </a:lnTo>
                  <a:lnTo>
                    <a:pt x="176738" y="1003251"/>
                  </a:lnTo>
                  <a:lnTo>
                    <a:pt x="176262" y="1001465"/>
                  </a:lnTo>
                  <a:lnTo>
                    <a:pt x="175588" y="999989"/>
                  </a:lnTo>
                  <a:lnTo>
                    <a:pt x="174835" y="998627"/>
                  </a:lnTo>
                  <a:lnTo>
                    <a:pt x="174546" y="997230"/>
                  </a:lnTo>
                  <a:lnTo>
                    <a:pt x="174484" y="996149"/>
                  </a:lnTo>
                  <a:lnTo>
                    <a:pt x="174000" y="994910"/>
                  </a:lnTo>
                  <a:lnTo>
                    <a:pt x="173020" y="993233"/>
                  </a:lnTo>
                  <a:lnTo>
                    <a:pt x="172075" y="991866"/>
                  </a:lnTo>
                  <a:lnTo>
                    <a:pt x="170749" y="989995"/>
                  </a:lnTo>
                  <a:lnTo>
                    <a:pt x="169541" y="988081"/>
                  </a:lnTo>
                  <a:lnTo>
                    <a:pt x="166547" y="984101"/>
                  </a:lnTo>
                  <a:lnTo>
                    <a:pt x="165482" y="983002"/>
                  </a:lnTo>
                  <a:lnTo>
                    <a:pt x="164252" y="982558"/>
                  </a:lnTo>
                  <a:lnTo>
                    <a:pt x="163287" y="982583"/>
                  </a:lnTo>
                  <a:lnTo>
                    <a:pt x="162715" y="982036"/>
                  </a:lnTo>
                  <a:lnTo>
                    <a:pt x="162581" y="980602"/>
                  </a:lnTo>
                  <a:lnTo>
                    <a:pt x="163289" y="979684"/>
                  </a:lnTo>
                  <a:lnTo>
                    <a:pt x="164108" y="979156"/>
                  </a:lnTo>
                  <a:lnTo>
                    <a:pt x="164661" y="978318"/>
                  </a:lnTo>
                  <a:lnTo>
                    <a:pt x="164753" y="977273"/>
                  </a:lnTo>
                  <a:lnTo>
                    <a:pt x="164689" y="976307"/>
                  </a:lnTo>
                  <a:lnTo>
                    <a:pt x="164430" y="975529"/>
                  </a:lnTo>
                  <a:lnTo>
                    <a:pt x="163942" y="974557"/>
                  </a:lnTo>
                  <a:lnTo>
                    <a:pt x="163298" y="973700"/>
                  </a:lnTo>
                  <a:lnTo>
                    <a:pt x="162383" y="972874"/>
                  </a:lnTo>
                  <a:lnTo>
                    <a:pt x="161585" y="971975"/>
                  </a:lnTo>
                  <a:lnTo>
                    <a:pt x="160831" y="970687"/>
                  </a:lnTo>
                  <a:lnTo>
                    <a:pt x="160775" y="969259"/>
                  </a:lnTo>
                  <a:lnTo>
                    <a:pt x="161063" y="967947"/>
                  </a:lnTo>
                  <a:lnTo>
                    <a:pt x="161186" y="967485"/>
                  </a:lnTo>
                  <a:lnTo>
                    <a:pt x="161235" y="966756"/>
                  </a:lnTo>
                  <a:lnTo>
                    <a:pt x="160709" y="965742"/>
                  </a:lnTo>
                  <a:lnTo>
                    <a:pt x="160101" y="965000"/>
                  </a:lnTo>
                  <a:lnTo>
                    <a:pt x="159153" y="963828"/>
                  </a:lnTo>
                  <a:lnTo>
                    <a:pt x="157898" y="962497"/>
                  </a:lnTo>
                  <a:lnTo>
                    <a:pt x="156759" y="961131"/>
                  </a:lnTo>
                  <a:lnTo>
                    <a:pt x="155047" y="959326"/>
                  </a:lnTo>
                  <a:lnTo>
                    <a:pt x="153603" y="957685"/>
                  </a:lnTo>
                  <a:lnTo>
                    <a:pt x="152879" y="957018"/>
                  </a:lnTo>
                  <a:lnTo>
                    <a:pt x="151356" y="955523"/>
                  </a:lnTo>
                  <a:lnTo>
                    <a:pt x="149720" y="953725"/>
                  </a:lnTo>
                  <a:lnTo>
                    <a:pt x="148734" y="952515"/>
                  </a:lnTo>
                  <a:lnTo>
                    <a:pt x="147745" y="951458"/>
                  </a:lnTo>
                  <a:lnTo>
                    <a:pt x="147327" y="950948"/>
                  </a:lnTo>
                  <a:lnTo>
                    <a:pt x="145874" y="949964"/>
                  </a:lnTo>
                  <a:lnTo>
                    <a:pt x="144225" y="949168"/>
                  </a:lnTo>
                  <a:lnTo>
                    <a:pt x="142883" y="948530"/>
                  </a:lnTo>
                  <a:lnTo>
                    <a:pt x="141961" y="948165"/>
                  </a:lnTo>
                  <a:lnTo>
                    <a:pt x="141152" y="948038"/>
                  </a:lnTo>
                  <a:lnTo>
                    <a:pt x="140269" y="947679"/>
                  </a:lnTo>
                  <a:lnTo>
                    <a:pt x="139501" y="947357"/>
                  </a:lnTo>
                  <a:lnTo>
                    <a:pt x="138618" y="947035"/>
                  </a:lnTo>
                  <a:lnTo>
                    <a:pt x="138037" y="947109"/>
                  </a:lnTo>
                  <a:lnTo>
                    <a:pt x="137719" y="947722"/>
                  </a:lnTo>
                  <a:lnTo>
                    <a:pt x="137665" y="948840"/>
                  </a:lnTo>
                  <a:lnTo>
                    <a:pt x="137730" y="949654"/>
                  </a:lnTo>
                  <a:lnTo>
                    <a:pt x="137183" y="950146"/>
                  </a:lnTo>
                  <a:lnTo>
                    <a:pt x="136380" y="949557"/>
                  </a:lnTo>
                  <a:lnTo>
                    <a:pt x="135855" y="948427"/>
                  </a:lnTo>
                  <a:lnTo>
                    <a:pt x="135520" y="947613"/>
                  </a:lnTo>
                  <a:lnTo>
                    <a:pt x="135490" y="946993"/>
                  </a:lnTo>
                  <a:lnTo>
                    <a:pt x="135542" y="946106"/>
                  </a:lnTo>
                  <a:lnTo>
                    <a:pt x="135705" y="945486"/>
                  </a:lnTo>
                  <a:lnTo>
                    <a:pt x="136267" y="943992"/>
                  </a:lnTo>
                  <a:lnTo>
                    <a:pt x="136360" y="942910"/>
                  </a:lnTo>
                  <a:lnTo>
                    <a:pt x="136023" y="942133"/>
                  </a:lnTo>
                  <a:lnTo>
                    <a:pt x="135226" y="941155"/>
                  </a:lnTo>
                  <a:lnTo>
                    <a:pt x="134120" y="940213"/>
                  </a:lnTo>
                  <a:lnTo>
                    <a:pt x="133363" y="939083"/>
                  </a:lnTo>
                  <a:lnTo>
                    <a:pt x="133110" y="937916"/>
                  </a:lnTo>
                  <a:lnTo>
                    <a:pt x="132820" y="936562"/>
                  </a:lnTo>
                  <a:lnTo>
                    <a:pt x="132596" y="936057"/>
                  </a:lnTo>
                  <a:lnTo>
                    <a:pt x="133190" y="935061"/>
                  </a:lnTo>
                  <a:lnTo>
                    <a:pt x="133858" y="934223"/>
                  </a:lnTo>
                  <a:lnTo>
                    <a:pt x="134106" y="933105"/>
                  </a:lnTo>
                  <a:lnTo>
                    <a:pt x="135315" y="932272"/>
                  </a:lnTo>
                  <a:lnTo>
                    <a:pt x="137382" y="930912"/>
                  </a:lnTo>
                  <a:lnTo>
                    <a:pt x="138244" y="929994"/>
                  </a:lnTo>
                  <a:lnTo>
                    <a:pt x="139224" y="929004"/>
                  </a:lnTo>
                  <a:lnTo>
                    <a:pt x="139662" y="928086"/>
                  </a:lnTo>
                  <a:lnTo>
                    <a:pt x="140249" y="927436"/>
                  </a:lnTo>
                  <a:lnTo>
                    <a:pt x="141291" y="927564"/>
                  </a:lnTo>
                  <a:lnTo>
                    <a:pt x="141765" y="926841"/>
                  </a:lnTo>
                  <a:lnTo>
                    <a:pt x="141890" y="926221"/>
                  </a:lnTo>
                  <a:lnTo>
                    <a:pt x="142358" y="925844"/>
                  </a:lnTo>
                  <a:lnTo>
                    <a:pt x="143210" y="925663"/>
                  </a:lnTo>
                  <a:lnTo>
                    <a:pt x="143768" y="924514"/>
                  </a:lnTo>
                  <a:lnTo>
                    <a:pt x="143972" y="923706"/>
                  </a:lnTo>
                  <a:lnTo>
                    <a:pt x="144173" y="923165"/>
                  </a:lnTo>
                  <a:lnTo>
                    <a:pt x="144372" y="922819"/>
                  </a:lnTo>
                  <a:lnTo>
                    <a:pt x="144962" y="921980"/>
                  </a:lnTo>
                  <a:lnTo>
                    <a:pt x="145395" y="920881"/>
                  </a:lnTo>
                  <a:lnTo>
                    <a:pt x="145609" y="919982"/>
                  </a:lnTo>
                  <a:lnTo>
                    <a:pt x="145661" y="919016"/>
                  </a:lnTo>
                  <a:lnTo>
                    <a:pt x="145907" y="918050"/>
                  </a:lnTo>
                  <a:lnTo>
                    <a:pt x="146113" y="917127"/>
                  </a:lnTo>
                  <a:lnTo>
                    <a:pt x="146250" y="915741"/>
                  </a:lnTo>
                  <a:lnTo>
                    <a:pt x="146191" y="914386"/>
                  </a:lnTo>
                  <a:lnTo>
                    <a:pt x="146207" y="913305"/>
                  </a:lnTo>
                  <a:lnTo>
                    <a:pt x="146531" y="912230"/>
                  </a:lnTo>
                  <a:lnTo>
                    <a:pt x="146968" y="911385"/>
                  </a:lnTo>
                  <a:lnTo>
                    <a:pt x="147636" y="910584"/>
                  </a:lnTo>
                  <a:lnTo>
                    <a:pt x="148308" y="909471"/>
                  </a:lnTo>
                  <a:lnTo>
                    <a:pt x="148439" y="908390"/>
                  </a:lnTo>
                  <a:lnTo>
                    <a:pt x="148303" y="907157"/>
                  </a:lnTo>
                  <a:lnTo>
                    <a:pt x="147974" y="905796"/>
                  </a:lnTo>
                  <a:lnTo>
                    <a:pt x="147837" y="904636"/>
                  </a:lnTo>
                  <a:lnTo>
                    <a:pt x="147701" y="903323"/>
                  </a:lnTo>
                  <a:lnTo>
                    <a:pt x="147245" y="902776"/>
                  </a:lnTo>
                  <a:lnTo>
                    <a:pt x="147025" y="902035"/>
                  </a:lnTo>
                  <a:lnTo>
                    <a:pt x="147957" y="901665"/>
                  </a:lnTo>
                  <a:lnTo>
                    <a:pt x="148847" y="901519"/>
                  </a:lnTo>
                  <a:lnTo>
                    <a:pt x="149710" y="900571"/>
                  </a:lnTo>
                  <a:lnTo>
                    <a:pt x="149993" y="899721"/>
                  </a:lnTo>
                  <a:lnTo>
                    <a:pt x="150274" y="898991"/>
                  </a:lnTo>
                  <a:lnTo>
                    <a:pt x="150712" y="898032"/>
                  </a:lnTo>
                  <a:lnTo>
                    <a:pt x="151071" y="897266"/>
                  </a:lnTo>
                  <a:lnTo>
                    <a:pt x="151432" y="896343"/>
                  </a:lnTo>
                  <a:lnTo>
                    <a:pt x="151953" y="895000"/>
                  </a:lnTo>
                  <a:lnTo>
                    <a:pt x="152353" y="893998"/>
                  </a:lnTo>
                  <a:lnTo>
                    <a:pt x="152837" y="892576"/>
                  </a:lnTo>
                  <a:lnTo>
                    <a:pt x="153359" y="891197"/>
                  </a:lnTo>
                  <a:lnTo>
                    <a:pt x="153762" y="890000"/>
                  </a:lnTo>
                  <a:lnTo>
                    <a:pt x="154442" y="888354"/>
                  </a:lnTo>
                  <a:lnTo>
                    <a:pt x="154918" y="887509"/>
                  </a:lnTo>
                  <a:lnTo>
                    <a:pt x="155396" y="886512"/>
                  </a:lnTo>
                  <a:lnTo>
                    <a:pt x="155603" y="885510"/>
                  </a:lnTo>
                  <a:lnTo>
                    <a:pt x="155461" y="884660"/>
                  </a:lnTo>
                  <a:lnTo>
                    <a:pt x="155326" y="883262"/>
                  </a:lnTo>
                  <a:lnTo>
                    <a:pt x="155377" y="882418"/>
                  </a:lnTo>
                  <a:lnTo>
                    <a:pt x="155582" y="881568"/>
                  </a:lnTo>
                  <a:lnTo>
                    <a:pt x="155713" y="880486"/>
                  </a:lnTo>
                  <a:lnTo>
                    <a:pt x="155766" y="879562"/>
                  </a:lnTo>
                  <a:lnTo>
                    <a:pt x="155816" y="878754"/>
                  </a:lnTo>
                  <a:lnTo>
                    <a:pt x="156369" y="877910"/>
                  </a:lnTo>
                  <a:lnTo>
                    <a:pt x="156802" y="877339"/>
                  </a:lnTo>
                  <a:lnTo>
                    <a:pt x="157162" y="876415"/>
                  </a:lnTo>
                  <a:lnTo>
                    <a:pt x="157378" y="875443"/>
                  </a:lnTo>
                  <a:lnTo>
                    <a:pt x="157007" y="875443"/>
                  </a:lnTo>
                  <a:lnTo>
                    <a:pt x="156582" y="875449"/>
                  </a:lnTo>
                  <a:lnTo>
                    <a:pt x="156617" y="874896"/>
                  </a:lnTo>
                  <a:lnTo>
                    <a:pt x="156747" y="874502"/>
                  </a:lnTo>
                  <a:lnTo>
                    <a:pt x="156701" y="874094"/>
                  </a:lnTo>
                  <a:lnTo>
                    <a:pt x="156648" y="873675"/>
                  </a:lnTo>
                  <a:lnTo>
                    <a:pt x="156676" y="873256"/>
                  </a:lnTo>
                  <a:lnTo>
                    <a:pt x="156793" y="872855"/>
                  </a:lnTo>
                  <a:lnTo>
                    <a:pt x="156730" y="872436"/>
                  </a:lnTo>
                  <a:lnTo>
                    <a:pt x="156682" y="872011"/>
                  </a:lnTo>
                  <a:lnTo>
                    <a:pt x="156674" y="871585"/>
                  </a:lnTo>
                  <a:lnTo>
                    <a:pt x="156666" y="871160"/>
                  </a:lnTo>
                  <a:lnTo>
                    <a:pt x="156582" y="870759"/>
                  </a:lnTo>
                  <a:lnTo>
                    <a:pt x="156640" y="870340"/>
                  </a:lnTo>
                  <a:lnTo>
                    <a:pt x="156708" y="869915"/>
                  </a:lnTo>
                  <a:lnTo>
                    <a:pt x="156329" y="869423"/>
                  </a:lnTo>
                  <a:lnTo>
                    <a:pt x="156199" y="869028"/>
                  </a:lnTo>
                  <a:lnTo>
                    <a:pt x="156173" y="868596"/>
                  </a:lnTo>
                  <a:lnTo>
                    <a:pt x="156103" y="868177"/>
                  </a:lnTo>
                  <a:lnTo>
                    <a:pt x="156006" y="867764"/>
                  </a:lnTo>
                  <a:lnTo>
                    <a:pt x="155900" y="867351"/>
                  </a:lnTo>
                  <a:lnTo>
                    <a:pt x="155793" y="866938"/>
                  </a:lnTo>
                  <a:lnTo>
                    <a:pt x="155688" y="866531"/>
                  </a:lnTo>
                  <a:lnTo>
                    <a:pt x="155605" y="866111"/>
                  </a:lnTo>
                  <a:lnTo>
                    <a:pt x="155597" y="865686"/>
                  </a:lnTo>
                  <a:lnTo>
                    <a:pt x="155611" y="865261"/>
                  </a:lnTo>
                  <a:lnTo>
                    <a:pt x="155606" y="864836"/>
                  </a:lnTo>
                  <a:lnTo>
                    <a:pt x="155702" y="864441"/>
                  </a:lnTo>
                  <a:lnTo>
                    <a:pt x="155856" y="864040"/>
                  </a:lnTo>
                  <a:lnTo>
                    <a:pt x="155847" y="863615"/>
                  </a:lnTo>
                  <a:lnTo>
                    <a:pt x="155780" y="863195"/>
                  </a:lnTo>
                  <a:lnTo>
                    <a:pt x="155752" y="862770"/>
                  </a:lnTo>
                  <a:lnTo>
                    <a:pt x="155698" y="862351"/>
                  </a:lnTo>
                  <a:lnTo>
                    <a:pt x="155615" y="861937"/>
                  </a:lnTo>
                  <a:lnTo>
                    <a:pt x="155537" y="861518"/>
                  </a:lnTo>
                  <a:lnTo>
                    <a:pt x="155448" y="861099"/>
                  </a:lnTo>
                  <a:lnTo>
                    <a:pt x="155308" y="860699"/>
                  </a:lnTo>
                  <a:lnTo>
                    <a:pt x="155113" y="860322"/>
                  </a:lnTo>
                  <a:lnTo>
                    <a:pt x="154864" y="859975"/>
                  </a:lnTo>
                  <a:lnTo>
                    <a:pt x="154612" y="859635"/>
                  </a:lnTo>
                  <a:lnTo>
                    <a:pt x="154371" y="859283"/>
                  </a:lnTo>
                  <a:lnTo>
                    <a:pt x="154181" y="858906"/>
                  </a:lnTo>
                  <a:lnTo>
                    <a:pt x="153950" y="858548"/>
                  </a:lnTo>
                  <a:lnTo>
                    <a:pt x="153702" y="858201"/>
                  </a:lnTo>
                  <a:lnTo>
                    <a:pt x="153448" y="857868"/>
                  </a:lnTo>
                  <a:lnTo>
                    <a:pt x="153197" y="857521"/>
                  </a:lnTo>
                  <a:lnTo>
                    <a:pt x="152931" y="857193"/>
                  </a:lnTo>
                  <a:lnTo>
                    <a:pt x="152646" y="856871"/>
                  </a:lnTo>
                  <a:lnTo>
                    <a:pt x="152610" y="856457"/>
                  </a:lnTo>
                  <a:lnTo>
                    <a:pt x="152571" y="856039"/>
                  </a:lnTo>
                  <a:lnTo>
                    <a:pt x="152444" y="855631"/>
                  </a:lnTo>
                  <a:lnTo>
                    <a:pt x="152245" y="855249"/>
                  </a:lnTo>
                  <a:lnTo>
                    <a:pt x="152005" y="854903"/>
                  </a:lnTo>
                  <a:lnTo>
                    <a:pt x="151720" y="854586"/>
                  </a:lnTo>
                  <a:lnTo>
                    <a:pt x="151410" y="854295"/>
                  </a:lnTo>
                  <a:lnTo>
                    <a:pt x="151099" y="854003"/>
                  </a:lnTo>
                  <a:lnTo>
                    <a:pt x="150784" y="853718"/>
                  </a:lnTo>
                  <a:lnTo>
                    <a:pt x="150461" y="853438"/>
                  </a:lnTo>
                  <a:lnTo>
                    <a:pt x="150108" y="853201"/>
                  </a:lnTo>
                  <a:lnTo>
                    <a:pt x="149738" y="852995"/>
                  </a:lnTo>
                  <a:lnTo>
                    <a:pt x="149362" y="852794"/>
                  </a:lnTo>
                  <a:lnTo>
                    <a:pt x="148972" y="852630"/>
                  </a:lnTo>
                  <a:lnTo>
                    <a:pt x="148647" y="852357"/>
                  </a:lnTo>
                  <a:lnTo>
                    <a:pt x="148332" y="852083"/>
                  </a:lnTo>
                  <a:lnTo>
                    <a:pt x="148047" y="851774"/>
                  </a:lnTo>
                  <a:lnTo>
                    <a:pt x="147723" y="851494"/>
                  </a:lnTo>
                  <a:lnTo>
                    <a:pt x="147402" y="851209"/>
                  </a:lnTo>
                  <a:lnTo>
                    <a:pt x="147100" y="850905"/>
                  </a:lnTo>
                  <a:lnTo>
                    <a:pt x="147011" y="850516"/>
                  </a:lnTo>
                  <a:lnTo>
                    <a:pt x="147017" y="850084"/>
                  </a:lnTo>
                  <a:lnTo>
                    <a:pt x="147067" y="849665"/>
                  </a:lnTo>
                  <a:lnTo>
                    <a:pt x="147301" y="849313"/>
                  </a:lnTo>
                  <a:lnTo>
                    <a:pt x="147616" y="849021"/>
                  </a:lnTo>
                  <a:lnTo>
                    <a:pt x="147838" y="848742"/>
                  </a:lnTo>
                  <a:lnTo>
                    <a:pt x="147628" y="848371"/>
                  </a:lnTo>
                  <a:lnTo>
                    <a:pt x="147421" y="847995"/>
                  </a:lnTo>
                  <a:lnTo>
                    <a:pt x="147222" y="847624"/>
                  </a:lnTo>
                  <a:lnTo>
                    <a:pt x="147028" y="847241"/>
                  </a:lnTo>
                  <a:lnTo>
                    <a:pt x="146829" y="846864"/>
                  </a:lnTo>
                  <a:lnTo>
                    <a:pt x="146590" y="846518"/>
                  </a:lnTo>
                  <a:lnTo>
                    <a:pt x="146322" y="846184"/>
                  </a:lnTo>
                  <a:lnTo>
                    <a:pt x="146066" y="845844"/>
                  </a:lnTo>
                  <a:lnTo>
                    <a:pt x="145797" y="845516"/>
                  </a:lnTo>
                  <a:lnTo>
                    <a:pt x="145498" y="845212"/>
                  </a:lnTo>
                  <a:lnTo>
                    <a:pt x="145200" y="844908"/>
                  </a:lnTo>
                  <a:lnTo>
                    <a:pt x="144900" y="844611"/>
                  </a:lnTo>
                  <a:lnTo>
                    <a:pt x="144598" y="844307"/>
                  </a:lnTo>
                  <a:lnTo>
                    <a:pt x="144267" y="844046"/>
                  </a:lnTo>
                  <a:lnTo>
                    <a:pt x="143915" y="843803"/>
                  </a:lnTo>
                  <a:lnTo>
                    <a:pt x="143579" y="843541"/>
                  </a:lnTo>
                  <a:lnTo>
                    <a:pt x="143271" y="843250"/>
                  </a:lnTo>
                  <a:lnTo>
                    <a:pt x="143034" y="842897"/>
                  </a:lnTo>
                  <a:lnTo>
                    <a:pt x="142847" y="842514"/>
                  </a:lnTo>
                  <a:lnTo>
                    <a:pt x="142693" y="842114"/>
                  </a:lnTo>
                  <a:lnTo>
                    <a:pt x="142597" y="841707"/>
                  </a:lnTo>
                  <a:lnTo>
                    <a:pt x="142576" y="841281"/>
                  </a:lnTo>
                  <a:lnTo>
                    <a:pt x="142448" y="840874"/>
                  </a:lnTo>
                  <a:lnTo>
                    <a:pt x="142173" y="840558"/>
                  </a:lnTo>
                  <a:lnTo>
                    <a:pt x="141827" y="840310"/>
                  </a:lnTo>
                  <a:lnTo>
                    <a:pt x="141455" y="840103"/>
                  </a:lnTo>
                  <a:lnTo>
                    <a:pt x="141038" y="840036"/>
                  </a:lnTo>
                  <a:lnTo>
                    <a:pt x="140617" y="839963"/>
                  </a:lnTo>
                  <a:lnTo>
                    <a:pt x="140201" y="839884"/>
                  </a:lnTo>
                  <a:lnTo>
                    <a:pt x="139821" y="839696"/>
                  </a:lnTo>
                  <a:lnTo>
                    <a:pt x="139404" y="839629"/>
                  </a:lnTo>
                  <a:lnTo>
                    <a:pt x="138979" y="839629"/>
                  </a:lnTo>
                  <a:lnTo>
                    <a:pt x="138554" y="839617"/>
                  </a:lnTo>
                  <a:lnTo>
                    <a:pt x="138141" y="839556"/>
                  </a:lnTo>
                  <a:lnTo>
                    <a:pt x="137795" y="839307"/>
                  </a:lnTo>
                  <a:lnTo>
                    <a:pt x="137474" y="839027"/>
                  </a:lnTo>
                  <a:lnTo>
                    <a:pt x="137165" y="838736"/>
                  </a:lnTo>
                  <a:lnTo>
                    <a:pt x="136862" y="838438"/>
                  </a:lnTo>
                  <a:lnTo>
                    <a:pt x="136562" y="838134"/>
                  </a:lnTo>
                  <a:lnTo>
                    <a:pt x="136270" y="837824"/>
                  </a:lnTo>
                  <a:lnTo>
                    <a:pt x="135997" y="837502"/>
                  </a:lnTo>
                  <a:lnTo>
                    <a:pt x="135754" y="837150"/>
                  </a:lnTo>
                  <a:lnTo>
                    <a:pt x="135497" y="836810"/>
                  </a:lnTo>
                  <a:lnTo>
                    <a:pt x="135184" y="836573"/>
                  </a:lnTo>
                  <a:lnTo>
                    <a:pt x="134811" y="836372"/>
                  </a:lnTo>
                  <a:lnTo>
                    <a:pt x="134437" y="836166"/>
                  </a:lnTo>
                  <a:lnTo>
                    <a:pt x="134128" y="835887"/>
                  </a:lnTo>
                  <a:lnTo>
                    <a:pt x="133869" y="835546"/>
                  </a:lnTo>
                  <a:lnTo>
                    <a:pt x="133586" y="835230"/>
                  </a:lnTo>
                  <a:lnTo>
                    <a:pt x="133346" y="834878"/>
                  </a:lnTo>
                  <a:lnTo>
                    <a:pt x="133132" y="834507"/>
                  </a:lnTo>
                  <a:lnTo>
                    <a:pt x="132920" y="834143"/>
                  </a:lnTo>
                  <a:lnTo>
                    <a:pt x="132676" y="833790"/>
                  </a:lnTo>
                  <a:lnTo>
                    <a:pt x="132427" y="833444"/>
                  </a:lnTo>
                  <a:lnTo>
                    <a:pt x="132151" y="833122"/>
                  </a:lnTo>
                  <a:lnTo>
                    <a:pt x="131829" y="832843"/>
                  </a:lnTo>
                  <a:lnTo>
                    <a:pt x="131460" y="832636"/>
                  </a:lnTo>
                  <a:lnTo>
                    <a:pt x="131087" y="832430"/>
                  </a:lnTo>
                  <a:lnTo>
                    <a:pt x="130711" y="832229"/>
                  </a:lnTo>
                  <a:lnTo>
                    <a:pt x="130328" y="832046"/>
                  </a:lnTo>
                  <a:lnTo>
                    <a:pt x="129938" y="831877"/>
                  </a:lnTo>
                  <a:lnTo>
                    <a:pt x="129538" y="831731"/>
                  </a:lnTo>
                  <a:lnTo>
                    <a:pt x="129136" y="831591"/>
                  </a:lnTo>
                  <a:lnTo>
                    <a:pt x="128742" y="831433"/>
                  </a:lnTo>
                  <a:lnTo>
                    <a:pt x="128363" y="831239"/>
                  </a:lnTo>
                  <a:lnTo>
                    <a:pt x="128004" y="831014"/>
                  </a:lnTo>
                  <a:lnTo>
                    <a:pt x="127675" y="830741"/>
                  </a:lnTo>
                  <a:lnTo>
                    <a:pt x="127353" y="830461"/>
                  </a:lnTo>
                  <a:lnTo>
                    <a:pt x="127041" y="830175"/>
                  </a:lnTo>
                  <a:lnTo>
                    <a:pt x="126739" y="829872"/>
                  </a:lnTo>
                  <a:lnTo>
                    <a:pt x="126448" y="829562"/>
                  </a:lnTo>
                  <a:lnTo>
                    <a:pt x="126176" y="829234"/>
                  </a:lnTo>
                  <a:lnTo>
                    <a:pt x="125936" y="828887"/>
                  </a:lnTo>
                  <a:lnTo>
                    <a:pt x="125729" y="828517"/>
                  </a:lnTo>
                  <a:lnTo>
                    <a:pt x="125542" y="828128"/>
                  </a:lnTo>
                  <a:lnTo>
                    <a:pt x="125362" y="827745"/>
                  </a:lnTo>
                  <a:lnTo>
                    <a:pt x="125184" y="827357"/>
                  </a:lnTo>
                  <a:lnTo>
                    <a:pt x="125011" y="826968"/>
                  </a:lnTo>
                  <a:lnTo>
                    <a:pt x="124842" y="826579"/>
                  </a:lnTo>
                  <a:lnTo>
                    <a:pt x="124673" y="826190"/>
                  </a:lnTo>
                  <a:lnTo>
                    <a:pt x="124502" y="825801"/>
                  </a:lnTo>
                  <a:lnTo>
                    <a:pt x="124320" y="825418"/>
                  </a:lnTo>
                  <a:lnTo>
                    <a:pt x="124145" y="825030"/>
                  </a:lnTo>
                  <a:lnTo>
                    <a:pt x="124027" y="824617"/>
                  </a:lnTo>
                  <a:lnTo>
                    <a:pt x="123876" y="824221"/>
                  </a:lnTo>
                  <a:lnTo>
                    <a:pt x="123693" y="823839"/>
                  </a:lnTo>
                  <a:lnTo>
                    <a:pt x="123494" y="823463"/>
                  </a:lnTo>
                  <a:lnTo>
                    <a:pt x="123276" y="823098"/>
                  </a:lnTo>
                  <a:lnTo>
                    <a:pt x="123026" y="822752"/>
                  </a:lnTo>
                  <a:lnTo>
                    <a:pt x="122741" y="822435"/>
                  </a:lnTo>
                  <a:lnTo>
                    <a:pt x="122440" y="822138"/>
                  </a:lnTo>
                  <a:lnTo>
                    <a:pt x="122145" y="821828"/>
                  </a:lnTo>
                  <a:lnTo>
                    <a:pt x="121841" y="821530"/>
                  </a:lnTo>
                  <a:lnTo>
                    <a:pt x="121504" y="821269"/>
                  </a:lnTo>
                  <a:lnTo>
                    <a:pt x="121145" y="821044"/>
                  </a:lnTo>
                  <a:lnTo>
                    <a:pt x="120800" y="820789"/>
                  </a:lnTo>
                  <a:lnTo>
                    <a:pt x="120463" y="820528"/>
                  </a:lnTo>
                  <a:lnTo>
                    <a:pt x="120173" y="820224"/>
                  </a:lnTo>
                  <a:lnTo>
                    <a:pt x="120003" y="819829"/>
                  </a:lnTo>
                  <a:lnTo>
                    <a:pt x="119918" y="819416"/>
                  </a:lnTo>
                  <a:lnTo>
                    <a:pt x="119832" y="818997"/>
                  </a:lnTo>
                  <a:lnTo>
                    <a:pt x="119700" y="818590"/>
                  </a:lnTo>
                  <a:lnTo>
                    <a:pt x="119537" y="818201"/>
                  </a:lnTo>
                  <a:lnTo>
                    <a:pt x="119350" y="817819"/>
                  </a:lnTo>
                  <a:lnTo>
                    <a:pt x="119127" y="817460"/>
                  </a:lnTo>
                  <a:lnTo>
                    <a:pt x="118874" y="817113"/>
                  </a:lnTo>
                  <a:lnTo>
                    <a:pt x="118615" y="816779"/>
                  </a:lnTo>
                  <a:lnTo>
                    <a:pt x="118356" y="816439"/>
                  </a:lnTo>
                  <a:lnTo>
                    <a:pt x="118132" y="816081"/>
                  </a:lnTo>
                  <a:lnTo>
                    <a:pt x="118075" y="815661"/>
                  </a:lnTo>
                  <a:lnTo>
                    <a:pt x="118045" y="815236"/>
                  </a:lnTo>
                  <a:lnTo>
                    <a:pt x="118018" y="814811"/>
                  </a:lnTo>
                  <a:lnTo>
                    <a:pt x="118016" y="814385"/>
                  </a:lnTo>
                  <a:lnTo>
                    <a:pt x="118082" y="813967"/>
                  </a:lnTo>
                  <a:lnTo>
                    <a:pt x="118187" y="813553"/>
                  </a:lnTo>
                  <a:lnTo>
                    <a:pt x="118308" y="813147"/>
                  </a:lnTo>
                  <a:lnTo>
                    <a:pt x="118347" y="812721"/>
                  </a:lnTo>
                  <a:lnTo>
                    <a:pt x="118313" y="812296"/>
                  </a:lnTo>
                  <a:lnTo>
                    <a:pt x="118202" y="811889"/>
                  </a:lnTo>
                  <a:lnTo>
                    <a:pt x="118090" y="811475"/>
                  </a:lnTo>
                  <a:lnTo>
                    <a:pt x="117991" y="811063"/>
                  </a:lnTo>
                  <a:lnTo>
                    <a:pt x="117884" y="810649"/>
                  </a:lnTo>
                  <a:lnTo>
                    <a:pt x="117738" y="810248"/>
                  </a:lnTo>
                  <a:lnTo>
                    <a:pt x="117604" y="809848"/>
                  </a:lnTo>
                  <a:lnTo>
                    <a:pt x="117471" y="809447"/>
                  </a:lnTo>
                  <a:lnTo>
                    <a:pt x="117321" y="809045"/>
                  </a:lnTo>
                  <a:lnTo>
                    <a:pt x="117165" y="808651"/>
                  </a:lnTo>
                  <a:lnTo>
                    <a:pt x="117083" y="808238"/>
                  </a:lnTo>
                  <a:lnTo>
                    <a:pt x="117066" y="807818"/>
                  </a:lnTo>
                  <a:lnTo>
                    <a:pt x="116906" y="807417"/>
                  </a:lnTo>
                  <a:lnTo>
                    <a:pt x="116820" y="807010"/>
                  </a:lnTo>
                  <a:lnTo>
                    <a:pt x="116817" y="806578"/>
                  </a:lnTo>
                  <a:lnTo>
                    <a:pt x="116835" y="806154"/>
                  </a:lnTo>
                  <a:lnTo>
                    <a:pt x="117022" y="805777"/>
                  </a:lnTo>
                  <a:lnTo>
                    <a:pt x="117250" y="805418"/>
                  </a:lnTo>
                  <a:lnTo>
                    <a:pt x="117483" y="805060"/>
                  </a:lnTo>
                  <a:lnTo>
                    <a:pt x="117704" y="804702"/>
                  </a:lnTo>
                  <a:lnTo>
                    <a:pt x="117914" y="804331"/>
                  </a:lnTo>
                  <a:lnTo>
                    <a:pt x="118179" y="803997"/>
                  </a:lnTo>
                  <a:lnTo>
                    <a:pt x="118433" y="803657"/>
                  </a:lnTo>
                  <a:lnTo>
                    <a:pt x="118588" y="803262"/>
                  </a:lnTo>
                  <a:lnTo>
                    <a:pt x="118740" y="802861"/>
                  </a:lnTo>
                  <a:lnTo>
                    <a:pt x="118913" y="802472"/>
                  </a:lnTo>
                  <a:lnTo>
                    <a:pt x="119088" y="802083"/>
                  </a:lnTo>
                  <a:lnTo>
                    <a:pt x="119256" y="801694"/>
                  </a:lnTo>
                  <a:lnTo>
                    <a:pt x="119413" y="801299"/>
                  </a:lnTo>
                  <a:lnTo>
                    <a:pt x="119563" y="800904"/>
                  </a:lnTo>
                  <a:lnTo>
                    <a:pt x="119711" y="800504"/>
                  </a:lnTo>
                  <a:lnTo>
                    <a:pt x="119868" y="800109"/>
                  </a:lnTo>
                  <a:lnTo>
                    <a:pt x="120033" y="799714"/>
                  </a:lnTo>
                  <a:lnTo>
                    <a:pt x="120194" y="799325"/>
                  </a:lnTo>
                  <a:lnTo>
                    <a:pt x="120335" y="798924"/>
                  </a:lnTo>
                  <a:lnTo>
                    <a:pt x="120447" y="798511"/>
                  </a:lnTo>
                  <a:lnTo>
                    <a:pt x="120542" y="798098"/>
                  </a:lnTo>
                  <a:lnTo>
                    <a:pt x="120634" y="797678"/>
                  </a:lnTo>
                  <a:lnTo>
                    <a:pt x="120739" y="797265"/>
                  </a:lnTo>
                  <a:lnTo>
                    <a:pt x="120846" y="796852"/>
                  </a:lnTo>
                  <a:lnTo>
                    <a:pt x="120912" y="796433"/>
                  </a:lnTo>
                  <a:lnTo>
                    <a:pt x="120952" y="796014"/>
                  </a:lnTo>
                  <a:lnTo>
                    <a:pt x="120969" y="795588"/>
                  </a:lnTo>
                  <a:lnTo>
                    <a:pt x="120888" y="795169"/>
                  </a:lnTo>
                  <a:lnTo>
                    <a:pt x="120908" y="794604"/>
                  </a:lnTo>
                  <a:lnTo>
                    <a:pt x="121017" y="794198"/>
                  </a:lnTo>
                  <a:lnTo>
                    <a:pt x="121105" y="793784"/>
                  </a:lnTo>
                  <a:lnTo>
                    <a:pt x="121119" y="793359"/>
                  </a:lnTo>
                  <a:lnTo>
                    <a:pt x="121153" y="792934"/>
                  </a:lnTo>
                  <a:lnTo>
                    <a:pt x="121248" y="792521"/>
                  </a:lnTo>
                  <a:lnTo>
                    <a:pt x="121334" y="792101"/>
                  </a:lnTo>
                  <a:lnTo>
                    <a:pt x="121373" y="791682"/>
                  </a:lnTo>
                  <a:lnTo>
                    <a:pt x="121423" y="791257"/>
                  </a:lnTo>
                  <a:lnTo>
                    <a:pt x="121471" y="790832"/>
                  </a:lnTo>
                  <a:lnTo>
                    <a:pt x="121498" y="790412"/>
                  </a:lnTo>
                  <a:lnTo>
                    <a:pt x="121480" y="789987"/>
                  </a:lnTo>
                  <a:lnTo>
                    <a:pt x="121504" y="789562"/>
                  </a:lnTo>
                  <a:lnTo>
                    <a:pt x="121489" y="789136"/>
                  </a:lnTo>
                  <a:lnTo>
                    <a:pt x="121575" y="788724"/>
                  </a:lnTo>
                  <a:lnTo>
                    <a:pt x="121693" y="788310"/>
                  </a:lnTo>
                  <a:lnTo>
                    <a:pt x="121805" y="787903"/>
                  </a:lnTo>
                  <a:lnTo>
                    <a:pt x="121886" y="787484"/>
                  </a:lnTo>
                  <a:lnTo>
                    <a:pt x="121861" y="787059"/>
                  </a:lnTo>
                  <a:lnTo>
                    <a:pt x="121823" y="786633"/>
                  </a:lnTo>
                  <a:lnTo>
                    <a:pt x="121807" y="786208"/>
                  </a:lnTo>
                  <a:lnTo>
                    <a:pt x="121798" y="785783"/>
                  </a:lnTo>
                  <a:lnTo>
                    <a:pt x="121754" y="785364"/>
                  </a:lnTo>
                  <a:lnTo>
                    <a:pt x="121732" y="784938"/>
                  </a:lnTo>
                  <a:lnTo>
                    <a:pt x="121725" y="784513"/>
                  </a:lnTo>
                  <a:lnTo>
                    <a:pt x="121713" y="784087"/>
                  </a:lnTo>
                  <a:lnTo>
                    <a:pt x="121702" y="783662"/>
                  </a:lnTo>
                  <a:lnTo>
                    <a:pt x="121693" y="783237"/>
                  </a:lnTo>
                  <a:lnTo>
                    <a:pt x="121682" y="782812"/>
                  </a:lnTo>
                  <a:lnTo>
                    <a:pt x="121650" y="782387"/>
                  </a:lnTo>
                  <a:lnTo>
                    <a:pt x="121559" y="781967"/>
                  </a:lnTo>
                  <a:lnTo>
                    <a:pt x="121417" y="781567"/>
                  </a:lnTo>
                  <a:lnTo>
                    <a:pt x="121155" y="781232"/>
                  </a:lnTo>
                  <a:lnTo>
                    <a:pt x="120891" y="780898"/>
                  </a:lnTo>
                  <a:lnTo>
                    <a:pt x="120649" y="780552"/>
                  </a:lnTo>
                  <a:lnTo>
                    <a:pt x="120390" y="780212"/>
                  </a:lnTo>
                  <a:lnTo>
                    <a:pt x="120118" y="779884"/>
                  </a:lnTo>
                  <a:lnTo>
                    <a:pt x="119827" y="779580"/>
                  </a:lnTo>
                  <a:lnTo>
                    <a:pt x="119523" y="779282"/>
                  </a:lnTo>
                  <a:lnTo>
                    <a:pt x="119211" y="778990"/>
                  </a:lnTo>
                  <a:lnTo>
                    <a:pt x="118891" y="778711"/>
                  </a:lnTo>
                  <a:lnTo>
                    <a:pt x="118565" y="778438"/>
                  </a:lnTo>
                  <a:lnTo>
                    <a:pt x="118233" y="778170"/>
                  </a:lnTo>
                  <a:lnTo>
                    <a:pt x="117893" y="777915"/>
                  </a:lnTo>
                  <a:lnTo>
                    <a:pt x="117563" y="777648"/>
                  </a:lnTo>
                  <a:lnTo>
                    <a:pt x="117262" y="777350"/>
                  </a:lnTo>
                  <a:lnTo>
                    <a:pt x="116975" y="777034"/>
                  </a:lnTo>
                  <a:lnTo>
                    <a:pt x="116697" y="776712"/>
                  </a:lnTo>
                  <a:lnTo>
                    <a:pt x="116410" y="776397"/>
                  </a:lnTo>
                  <a:lnTo>
                    <a:pt x="116101" y="776105"/>
                  </a:lnTo>
                  <a:lnTo>
                    <a:pt x="115791" y="775813"/>
                  </a:lnTo>
                  <a:lnTo>
                    <a:pt x="115508" y="775497"/>
                  </a:lnTo>
                  <a:lnTo>
                    <a:pt x="115214" y="775193"/>
                  </a:lnTo>
                  <a:lnTo>
                    <a:pt x="114887" y="774920"/>
                  </a:lnTo>
                  <a:lnTo>
                    <a:pt x="114543" y="774665"/>
                  </a:lnTo>
                  <a:lnTo>
                    <a:pt x="114180" y="774446"/>
                  </a:lnTo>
                  <a:lnTo>
                    <a:pt x="113811" y="774233"/>
                  </a:lnTo>
                  <a:lnTo>
                    <a:pt x="113455" y="773997"/>
                  </a:lnTo>
                  <a:lnTo>
                    <a:pt x="113106" y="773753"/>
                  </a:lnTo>
                  <a:lnTo>
                    <a:pt x="112765" y="773498"/>
                  </a:lnTo>
                  <a:lnTo>
                    <a:pt x="112440" y="773219"/>
                  </a:lnTo>
                  <a:lnTo>
                    <a:pt x="112192" y="772885"/>
                  </a:lnTo>
                  <a:lnTo>
                    <a:pt x="112003" y="772502"/>
                  </a:lnTo>
                  <a:lnTo>
                    <a:pt x="111810" y="772119"/>
                  </a:lnTo>
                  <a:lnTo>
                    <a:pt x="111596" y="771754"/>
                  </a:lnTo>
                  <a:lnTo>
                    <a:pt x="111344" y="771409"/>
                  </a:lnTo>
                  <a:lnTo>
                    <a:pt x="111075" y="771081"/>
                  </a:lnTo>
                  <a:lnTo>
                    <a:pt x="110796" y="770758"/>
                  </a:lnTo>
                  <a:lnTo>
                    <a:pt x="110503" y="770448"/>
                  </a:lnTo>
                  <a:lnTo>
                    <a:pt x="110169" y="770187"/>
                  </a:lnTo>
                  <a:lnTo>
                    <a:pt x="109818" y="769950"/>
                  </a:lnTo>
                  <a:lnTo>
                    <a:pt x="109473" y="769695"/>
                  </a:lnTo>
                  <a:lnTo>
                    <a:pt x="109146" y="769428"/>
                  </a:lnTo>
                  <a:lnTo>
                    <a:pt x="108825" y="769148"/>
                  </a:lnTo>
                  <a:lnTo>
                    <a:pt x="108510" y="768863"/>
                  </a:lnTo>
                  <a:lnTo>
                    <a:pt x="108204" y="768559"/>
                  </a:lnTo>
                  <a:lnTo>
                    <a:pt x="108005" y="768189"/>
                  </a:lnTo>
                  <a:lnTo>
                    <a:pt x="107907" y="767775"/>
                  </a:lnTo>
                  <a:lnTo>
                    <a:pt x="107915" y="767350"/>
                  </a:lnTo>
                  <a:lnTo>
                    <a:pt x="107981" y="766931"/>
                  </a:lnTo>
                  <a:lnTo>
                    <a:pt x="108056" y="766512"/>
                  </a:lnTo>
                  <a:lnTo>
                    <a:pt x="108127" y="766092"/>
                  </a:lnTo>
                  <a:lnTo>
                    <a:pt x="108195" y="765667"/>
                  </a:lnTo>
                  <a:lnTo>
                    <a:pt x="108260" y="765248"/>
                  </a:lnTo>
                  <a:lnTo>
                    <a:pt x="108309" y="764829"/>
                  </a:lnTo>
                  <a:lnTo>
                    <a:pt x="108325" y="764404"/>
                  </a:lnTo>
                  <a:lnTo>
                    <a:pt x="108326" y="763978"/>
                  </a:lnTo>
                  <a:lnTo>
                    <a:pt x="108315" y="763553"/>
                  </a:lnTo>
                  <a:lnTo>
                    <a:pt x="108307" y="763127"/>
                  </a:lnTo>
                  <a:lnTo>
                    <a:pt x="108299" y="762702"/>
                  </a:lnTo>
                  <a:lnTo>
                    <a:pt x="108261" y="762277"/>
                  </a:lnTo>
                  <a:lnTo>
                    <a:pt x="108193" y="761858"/>
                  </a:lnTo>
                  <a:lnTo>
                    <a:pt x="108177" y="761432"/>
                  </a:lnTo>
                  <a:lnTo>
                    <a:pt x="108172" y="761007"/>
                  </a:lnTo>
                  <a:lnTo>
                    <a:pt x="108153" y="760582"/>
                  </a:lnTo>
                  <a:lnTo>
                    <a:pt x="108115" y="760156"/>
                  </a:lnTo>
                  <a:lnTo>
                    <a:pt x="108102" y="759731"/>
                  </a:lnTo>
                  <a:lnTo>
                    <a:pt x="108073" y="759312"/>
                  </a:lnTo>
                  <a:lnTo>
                    <a:pt x="108026" y="758887"/>
                  </a:lnTo>
                  <a:lnTo>
                    <a:pt x="107948" y="758468"/>
                  </a:lnTo>
                  <a:lnTo>
                    <a:pt x="107839" y="758055"/>
                  </a:lnTo>
                  <a:lnTo>
                    <a:pt x="107726" y="757647"/>
                  </a:lnTo>
                  <a:lnTo>
                    <a:pt x="107607" y="757235"/>
                  </a:lnTo>
                  <a:lnTo>
                    <a:pt x="107502" y="756828"/>
                  </a:lnTo>
                  <a:lnTo>
                    <a:pt x="107414" y="756408"/>
                  </a:lnTo>
                  <a:lnTo>
                    <a:pt x="107339" y="755989"/>
                  </a:lnTo>
                  <a:lnTo>
                    <a:pt x="107279" y="755570"/>
                  </a:lnTo>
                  <a:lnTo>
                    <a:pt x="107219" y="755150"/>
                  </a:lnTo>
                  <a:lnTo>
                    <a:pt x="107119" y="754738"/>
                  </a:lnTo>
                  <a:lnTo>
                    <a:pt x="107051" y="754319"/>
                  </a:lnTo>
                  <a:lnTo>
                    <a:pt x="107023" y="753893"/>
                  </a:lnTo>
                  <a:lnTo>
                    <a:pt x="107006" y="753468"/>
                  </a:lnTo>
                  <a:lnTo>
                    <a:pt x="106996" y="753043"/>
                  </a:lnTo>
                  <a:lnTo>
                    <a:pt x="106986" y="752617"/>
                  </a:lnTo>
                  <a:lnTo>
                    <a:pt x="106972" y="752192"/>
                  </a:lnTo>
                  <a:lnTo>
                    <a:pt x="107012" y="751767"/>
                  </a:lnTo>
                  <a:lnTo>
                    <a:pt x="107033" y="751348"/>
                  </a:lnTo>
                  <a:lnTo>
                    <a:pt x="106935" y="750934"/>
                  </a:lnTo>
                  <a:lnTo>
                    <a:pt x="106844" y="750515"/>
                  </a:lnTo>
                  <a:lnTo>
                    <a:pt x="106803" y="750090"/>
                  </a:lnTo>
                  <a:lnTo>
                    <a:pt x="106846" y="749671"/>
                  </a:lnTo>
                  <a:lnTo>
                    <a:pt x="106885" y="749246"/>
                  </a:lnTo>
                  <a:lnTo>
                    <a:pt x="106890" y="748820"/>
                  </a:lnTo>
                  <a:lnTo>
                    <a:pt x="106876" y="748395"/>
                  </a:lnTo>
                  <a:lnTo>
                    <a:pt x="106866" y="747969"/>
                  </a:lnTo>
                  <a:lnTo>
                    <a:pt x="106855" y="747544"/>
                  </a:lnTo>
                  <a:lnTo>
                    <a:pt x="106779" y="747131"/>
                  </a:lnTo>
                  <a:lnTo>
                    <a:pt x="106714" y="746712"/>
                  </a:lnTo>
                  <a:lnTo>
                    <a:pt x="106704" y="746287"/>
                  </a:lnTo>
                  <a:lnTo>
                    <a:pt x="106686" y="745862"/>
                  </a:lnTo>
                  <a:lnTo>
                    <a:pt x="106667" y="745436"/>
                  </a:lnTo>
                  <a:lnTo>
                    <a:pt x="106643" y="745011"/>
                  </a:lnTo>
                  <a:lnTo>
                    <a:pt x="106611" y="744585"/>
                  </a:lnTo>
                  <a:lnTo>
                    <a:pt x="106564" y="744167"/>
                  </a:lnTo>
                  <a:lnTo>
                    <a:pt x="106489" y="743748"/>
                  </a:lnTo>
                  <a:lnTo>
                    <a:pt x="106327" y="743352"/>
                  </a:lnTo>
                  <a:lnTo>
                    <a:pt x="106205" y="742951"/>
                  </a:lnTo>
                  <a:lnTo>
                    <a:pt x="106146" y="742526"/>
                  </a:lnTo>
                  <a:lnTo>
                    <a:pt x="106095" y="742101"/>
                  </a:lnTo>
                  <a:lnTo>
                    <a:pt x="106022" y="741688"/>
                  </a:lnTo>
                  <a:lnTo>
                    <a:pt x="105897" y="741281"/>
                  </a:lnTo>
                  <a:lnTo>
                    <a:pt x="105730" y="740885"/>
                  </a:lnTo>
                  <a:lnTo>
                    <a:pt x="105586" y="740491"/>
                  </a:lnTo>
                  <a:lnTo>
                    <a:pt x="105518" y="740065"/>
                  </a:lnTo>
                  <a:lnTo>
                    <a:pt x="105468" y="739646"/>
                  </a:lnTo>
                  <a:lnTo>
                    <a:pt x="105401" y="739227"/>
                  </a:lnTo>
                  <a:lnTo>
                    <a:pt x="105316" y="738808"/>
                  </a:lnTo>
                  <a:lnTo>
                    <a:pt x="105162" y="738413"/>
                  </a:lnTo>
                  <a:lnTo>
                    <a:pt x="105054" y="738006"/>
                  </a:lnTo>
                  <a:lnTo>
                    <a:pt x="104969" y="737586"/>
                  </a:lnTo>
                  <a:lnTo>
                    <a:pt x="104895" y="737167"/>
                  </a:lnTo>
                  <a:lnTo>
                    <a:pt x="104836" y="736748"/>
                  </a:lnTo>
                  <a:lnTo>
                    <a:pt x="104812" y="736323"/>
                  </a:lnTo>
                  <a:lnTo>
                    <a:pt x="104813" y="735898"/>
                  </a:lnTo>
                  <a:lnTo>
                    <a:pt x="104797" y="735473"/>
                  </a:lnTo>
                  <a:lnTo>
                    <a:pt x="104775" y="735047"/>
                  </a:lnTo>
                  <a:lnTo>
                    <a:pt x="104751" y="734622"/>
                  </a:lnTo>
                  <a:lnTo>
                    <a:pt x="104729" y="734197"/>
                  </a:lnTo>
                  <a:lnTo>
                    <a:pt x="104745" y="733771"/>
                  </a:lnTo>
                  <a:lnTo>
                    <a:pt x="104824" y="733352"/>
                  </a:lnTo>
                  <a:lnTo>
                    <a:pt x="104979" y="732957"/>
                  </a:lnTo>
                  <a:lnTo>
                    <a:pt x="105148" y="732568"/>
                  </a:lnTo>
                  <a:lnTo>
                    <a:pt x="105326" y="732180"/>
                  </a:lnTo>
                  <a:lnTo>
                    <a:pt x="105515" y="731797"/>
                  </a:lnTo>
                  <a:lnTo>
                    <a:pt x="105716" y="731421"/>
                  </a:lnTo>
                  <a:lnTo>
                    <a:pt x="105968" y="731086"/>
                  </a:lnTo>
                  <a:lnTo>
                    <a:pt x="106301" y="730819"/>
                  </a:lnTo>
                  <a:lnTo>
                    <a:pt x="106527" y="730454"/>
                  </a:lnTo>
                  <a:lnTo>
                    <a:pt x="106726" y="730077"/>
                  </a:lnTo>
                  <a:lnTo>
                    <a:pt x="106935" y="729707"/>
                  </a:lnTo>
                  <a:lnTo>
                    <a:pt x="107132" y="729330"/>
                  </a:lnTo>
                  <a:lnTo>
                    <a:pt x="107276" y="728935"/>
                  </a:lnTo>
                  <a:lnTo>
                    <a:pt x="107370" y="728516"/>
                  </a:lnTo>
                  <a:lnTo>
                    <a:pt x="107452" y="728103"/>
                  </a:lnTo>
                  <a:lnTo>
                    <a:pt x="107534" y="727684"/>
                  </a:lnTo>
                  <a:lnTo>
                    <a:pt x="107572" y="727259"/>
                  </a:lnTo>
                  <a:lnTo>
                    <a:pt x="107516" y="726840"/>
                  </a:lnTo>
                  <a:lnTo>
                    <a:pt x="107452" y="726414"/>
                  </a:lnTo>
                  <a:lnTo>
                    <a:pt x="107367" y="726001"/>
                  </a:lnTo>
                  <a:lnTo>
                    <a:pt x="107244" y="725594"/>
                  </a:lnTo>
                  <a:lnTo>
                    <a:pt x="107098" y="725193"/>
                  </a:lnTo>
                  <a:lnTo>
                    <a:pt x="106932" y="724798"/>
                  </a:lnTo>
                  <a:lnTo>
                    <a:pt x="106754" y="724416"/>
                  </a:lnTo>
                  <a:lnTo>
                    <a:pt x="106547" y="724044"/>
                  </a:lnTo>
                  <a:lnTo>
                    <a:pt x="106327" y="723680"/>
                  </a:lnTo>
                  <a:lnTo>
                    <a:pt x="106162" y="723292"/>
                  </a:lnTo>
                  <a:lnTo>
                    <a:pt x="106015" y="722890"/>
                  </a:lnTo>
                  <a:lnTo>
                    <a:pt x="105975" y="722471"/>
                  </a:lnTo>
                  <a:lnTo>
                    <a:pt x="105967" y="722046"/>
                  </a:lnTo>
                  <a:lnTo>
                    <a:pt x="105916" y="721627"/>
                  </a:lnTo>
                  <a:lnTo>
                    <a:pt x="105844" y="721202"/>
                  </a:lnTo>
                  <a:lnTo>
                    <a:pt x="105726" y="720795"/>
                  </a:lnTo>
                  <a:lnTo>
                    <a:pt x="105528" y="720424"/>
                  </a:lnTo>
                  <a:lnTo>
                    <a:pt x="105288" y="720065"/>
                  </a:lnTo>
                  <a:lnTo>
                    <a:pt x="105062" y="719701"/>
                  </a:lnTo>
                  <a:lnTo>
                    <a:pt x="104836" y="719342"/>
                  </a:lnTo>
                  <a:lnTo>
                    <a:pt x="104590" y="718996"/>
                  </a:lnTo>
                  <a:lnTo>
                    <a:pt x="104292" y="718692"/>
                  </a:lnTo>
                  <a:lnTo>
                    <a:pt x="103965" y="718425"/>
                  </a:lnTo>
                  <a:lnTo>
                    <a:pt x="103614" y="718182"/>
                  </a:lnTo>
                  <a:lnTo>
                    <a:pt x="103274" y="717927"/>
                  </a:lnTo>
                  <a:lnTo>
                    <a:pt x="102925" y="717684"/>
                  </a:lnTo>
                  <a:lnTo>
                    <a:pt x="102541" y="717502"/>
                  </a:lnTo>
                  <a:lnTo>
                    <a:pt x="102180" y="717277"/>
                  </a:lnTo>
                  <a:lnTo>
                    <a:pt x="101837" y="717028"/>
                  </a:lnTo>
                  <a:lnTo>
                    <a:pt x="101499" y="716773"/>
                  </a:lnTo>
                  <a:lnTo>
                    <a:pt x="101275" y="716414"/>
                  </a:lnTo>
                  <a:lnTo>
                    <a:pt x="101059" y="716050"/>
                  </a:lnTo>
                  <a:lnTo>
                    <a:pt x="100898" y="715654"/>
                  </a:lnTo>
                  <a:lnTo>
                    <a:pt x="100723" y="715266"/>
                  </a:lnTo>
                  <a:lnTo>
                    <a:pt x="100495" y="714907"/>
                  </a:lnTo>
                  <a:lnTo>
                    <a:pt x="100321" y="714519"/>
                  </a:lnTo>
                  <a:lnTo>
                    <a:pt x="100226" y="714105"/>
                  </a:lnTo>
                  <a:lnTo>
                    <a:pt x="100168" y="713686"/>
                  </a:lnTo>
                  <a:lnTo>
                    <a:pt x="100116" y="713261"/>
                  </a:lnTo>
                  <a:lnTo>
                    <a:pt x="100052" y="712842"/>
                  </a:lnTo>
                  <a:lnTo>
                    <a:pt x="99949" y="712429"/>
                  </a:lnTo>
                  <a:lnTo>
                    <a:pt x="99824" y="712022"/>
                  </a:lnTo>
                  <a:lnTo>
                    <a:pt x="99770" y="711603"/>
                  </a:lnTo>
                  <a:lnTo>
                    <a:pt x="99765" y="711177"/>
                  </a:lnTo>
                  <a:lnTo>
                    <a:pt x="99754" y="710752"/>
                  </a:lnTo>
                  <a:lnTo>
                    <a:pt x="99742" y="710326"/>
                  </a:lnTo>
                  <a:lnTo>
                    <a:pt x="99721" y="709901"/>
                  </a:lnTo>
                  <a:lnTo>
                    <a:pt x="99693" y="709476"/>
                  </a:lnTo>
                  <a:lnTo>
                    <a:pt x="99607" y="709063"/>
                  </a:lnTo>
                  <a:lnTo>
                    <a:pt x="99544" y="708643"/>
                  </a:lnTo>
                  <a:lnTo>
                    <a:pt x="99495" y="708218"/>
                  </a:lnTo>
                  <a:lnTo>
                    <a:pt x="99446" y="707799"/>
                  </a:lnTo>
                  <a:lnTo>
                    <a:pt x="99397" y="707374"/>
                  </a:lnTo>
                  <a:lnTo>
                    <a:pt x="99345" y="706955"/>
                  </a:lnTo>
                  <a:lnTo>
                    <a:pt x="99268" y="706536"/>
                  </a:lnTo>
                  <a:lnTo>
                    <a:pt x="99149" y="706122"/>
                  </a:lnTo>
                  <a:lnTo>
                    <a:pt x="99029" y="705715"/>
                  </a:lnTo>
                  <a:lnTo>
                    <a:pt x="98921" y="705308"/>
                  </a:lnTo>
                  <a:lnTo>
                    <a:pt x="98896" y="704883"/>
                  </a:lnTo>
                  <a:lnTo>
                    <a:pt x="98899" y="704452"/>
                  </a:lnTo>
                  <a:lnTo>
                    <a:pt x="98888" y="704026"/>
                  </a:lnTo>
                  <a:lnTo>
                    <a:pt x="98766" y="703625"/>
                  </a:lnTo>
                  <a:lnTo>
                    <a:pt x="98622" y="703225"/>
                  </a:lnTo>
                  <a:lnTo>
                    <a:pt x="98470" y="702823"/>
                  </a:lnTo>
                  <a:lnTo>
                    <a:pt x="98255" y="702465"/>
                  </a:lnTo>
                  <a:lnTo>
                    <a:pt x="97953" y="702161"/>
                  </a:lnTo>
                  <a:lnTo>
                    <a:pt x="97632" y="701882"/>
                  </a:lnTo>
                  <a:lnTo>
                    <a:pt x="97297" y="701615"/>
                  </a:lnTo>
                  <a:lnTo>
                    <a:pt x="96949" y="701372"/>
                  </a:lnTo>
                  <a:lnTo>
                    <a:pt x="96557" y="701213"/>
                  </a:lnTo>
                  <a:lnTo>
                    <a:pt x="96164" y="701049"/>
                  </a:lnTo>
                  <a:lnTo>
                    <a:pt x="95775" y="700879"/>
                  </a:lnTo>
                  <a:lnTo>
                    <a:pt x="95399" y="700679"/>
                  </a:lnTo>
                  <a:lnTo>
                    <a:pt x="95046" y="700436"/>
                  </a:lnTo>
                  <a:lnTo>
                    <a:pt x="94681" y="700223"/>
                  </a:lnTo>
                  <a:lnTo>
                    <a:pt x="94276" y="700101"/>
                  </a:lnTo>
                  <a:lnTo>
                    <a:pt x="93855" y="700023"/>
                  </a:lnTo>
                  <a:lnTo>
                    <a:pt x="93438" y="699931"/>
                  </a:lnTo>
                  <a:lnTo>
                    <a:pt x="93019" y="699859"/>
                  </a:lnTo>
                  <a:lnTo>
                    <a:pt x="92593" y="699865"/>
                  </a:lnTo>
                  <a:lnTo>
                    <a:pt x="92182" y="699786"/>
                  </a:lnTo>
                  <a:lnTo>
                    <a:pt x="91804" y="699585"/>
                  </a:lnTo>
                  <a:lnTo>
                    <a:pt x="91440" y="699367"/>
                  </a:lnTo>
                  <a:lnTo>
                    <a:pt x="91081" y="699135"/>
                  </a:lnTo>
                  <a:lnTo>
                    <a:pt x="90723" y="698905"/>
                  </a:lnTo>
                  <a:lnTo>
                    <a:pt x="90365" y="698674"/>
                  </a:lnTo>
                  <a:lnTo>
                    <a:pt x="90073" y="698370"/>
                  </a:lnTo>
                  <a:lnTo>
                    <a:pt x="89850" y="698005"/>
                  </a:lnTo>
                  <a:lnTo>
                    <a:pt x="89637" y="697635"/>
                  </a:lnTo>
                  <a:lnTo>
                    <a:pt x="89364" y="697307"/>
                  </a:lnTo>
                  <a:lnTo>
                    <a:pt x="89100" y="696979"/>
                  </a:lnTo>
                  <a:lnTo>
                    <a:pt x="88871" y="696620"/>
                  </a:lnTo>
                  <a:lnTo>
                    <a:pt x="88635" y="696268"/>
                  </a:lnTo>
                  <a:lnTo>
                    <a:pt x="88350" y="695952"/>
                  </a:lnTo>
                  <a:lnTo>
                    <a:pt x="88097" y="695630"/>
                  </a:lnTo>
                  <a:lnTo>
                    <a:pt x="88056" y="695211"/>
                  </a:lnTo>
                  <a:lnTo>
                    <a:pt x="88035" y="694773"/>
                  </a:lnTo>
                  <a:lnTo>
                    <a:pt x="87954" y="694360"/>
                  </a:lnTo>
                  <a:lnTo>
                    <a:pt x="87843" y="693947"/>
                  </a:lnTo>
                  <a:lnTo>
                    <a:pt x="87719" y="693540"/>
                  </a:lnTo>
                  <a:lnTo>
                    <a:pt x="87573" y="693139"/>
                  </a:lnTo>
                  <a:lnTo>
                    <a:pt x="87445" y="692738"/>
                  </a:lnTo>
                  <a:lnTo>
                    <a:pt x="87368" y="692319"/>
                  </a:lnTo>
                  <a:lnTo>
                    <a:pt x="87365" y="691894"/>
                  </a:lnTo>
                  <a:lnTo>
                    <a:pt x="87357" y="691468"/>
                  </a:lnTo>
                  <a:lnTo>
                    <a:pt x="87327" y="691043"/>
                  </a:lnTo>
                  <a:lnTo>
                    <a:pt x="87290" y="690618"/>
                  </a:lnTo>
                  <a:lnTo>
                    <a:pt x="87250" y="690193"/>
                  </a:lnTo>
                  <a:lnTo>
                    <a:pt x="87203" y="689773"/>
                  </a:lnTo>
                  <a:lnTo>
                    <a:pt x="87147" y="689348"/>
                  </a:lnTo>
                  <a:lnTo>
                    <a:pt x="87079" y="688929"/>
                  </a:lnTo>
                  <a:lnTo>
                    <a:pt x="86997" y="688516"/>
                  </a:lnTo>
                  <a:lnTo>
                    <a:pt x="86847" y="688115"/>
                  </a:lnTo>
                  <a:lnTo>
                    <a:pt x="86595" y="687768"/>
                  </a:lnTo>
                  <a:lnTo>
                    <a:pt x="86522" y="687355"/>
                  </a:lnTo>
                  <a:lnTo>
                    <a:pt x="86568" y="686930"/>
                  </a:lnTo>
                  <a:lnTo>
                    <a:pt x="86695" y="686523"/>
                  </a:lnTo>
                  <a:lnTo>
                    <a:pt x="86824" y="686116"/>
                  </a:lnTo>
                  <a:lnTo>
                    <a:pt x="87076" y="685782"/>
                  </a:lnTo>
                  <a:lnTo>
                    <a:pt x="87361" y="685460"/>
                  </a:lnTo>
                  <a:lnTo>
                    <a:pt x="87672" y="685181"/>
                  </a:lnTo>
                  <a:lnTo>
                    <a:pt x="88068" y="685017"/>
                  </a:lnTo>
                  <a:lnTo>
                    <a:pt x="88388" y="684761"/>
                  </a:lnTo>
                  <a:lnTo>
                    <a:pt x="88507" y="684348"/>
                  </a:lnTo>
                  <a:lnTo>
                    <a:pt x="88627" y="683941"/>
                  </a:lnTo>
                  <a:lnTo>
                    <a:pt x="88745" y="683534"/>
                  </a:lnTo>
                  <a:lnTo>
                    <a:pt x="88862" y="683121"/>
                  </a:lnTo>
                  <a:lnTo>
                    <a:pt x="88993" y="682720"/>
                  </a:lnTo>
                  <a:lnTo>
                    <a:pt x="89188" y="682337"/>
                  </a:lnTo>
                  <a:lnTo>
                    <a:pt x="89336" y="681942"/>
                  </a:lnTo>
                  <a:lnTo>
                    <a:pt x="89573" y="681590"/>
                  </a:lnTo>
                  <a:lnTo>
                    <a:pt x="89829" y="681250"/>
                  </a:lnTo>
                  <a:lnTo>
                    <a:pt x="90085" y="680909"/>
                  </a:lnTo>
                  <a:lnTo>
                    <a:pt x="90421" y="680557"/>
                  </a:lnTo>
                  <a:lnTo>
                    <a:pt x="90745" y="680278"/>
                  </a:lnTo>
                  <a:lnTo>
                    <a:pt x="91078" y="680016"/>
                  </a:lnTo>
                  <a:lnTo>
                    <a:pt x="91419" y="679761"/>
                  </a:lnTo>
                  <a:lnTo>
                    <a:pt x="91800" y="679567"/>
                  </a:lnTo>
                  <a:lnTo>
                    <a:pt x="92132" y="679306"/>
                  </a:lnTo>
                  <a:lnTo>
                    <a:pt x="92392" y="678972"/>
                  </a:lnTo>
                  <a:lnTo>
                    <a:pt x="92627" y="678619"/>
                  </a:lnTo>
                  <a:lnTo>
                    <a:pt x="92865" y="678267"/>
                  </a:lnTo>
                  <a:lnTo>
                    <a:pt x="93107" y="677914"/>
                  </a:lnTo>
                  <a:lnTo>
                    <a:pt x="93362" y="677574"/>
                  </a:lnTo>
                  <a:lnTo>
                    <a:pt x="93628" y="677240"/>
                  </a:lnTo>
                  <a:lnTo>
                    <a:pt x="93904" y="676918"/>
                  </a:lnTo>
                  <a:lnTo>
                    <a:pt x="94199" y="676614"/>
                  </a:lnTo>
                  <a:lnTo>
                    <a:pt x="94470" y="676286"/>
                  </a:lnTo>
                  <a:lnTo>
                    <a:pt x="94736" y="675952"/>
                  </a:lnTo>
                  <a:lnTo>
                    <a:pt x="94973" y="675606"/>
                  </a:lnTo>
                  <a:lnTo>
                    <a:pt x="95031" y="675180"/>
                  </a:lnTo>
                  <a:lnTo>
                    <a:pt x="95037" y="674755"/>
                  </a:lnTo>
                  <a:lnTo>
                    <a:pt x="95020" y="674330"/>
                  </a:lnTo>
                  <a:lnTo>
                    <a:pt x="95001" y="673905"/>
                  </a:lnTo>
                  <a:lnTo>
                    <a:pt x="94957" y="673485"/>
                  </a:lnTo>
                  <a:lnTo>
                    <a:pt x="94945" y="673060"/>
                  </a:lnTo>
                  <a:lnTo>
                    <a:pt x="94926" y="672635"/>
                  </a:lnTo>
                  <a:lnTo>
                    <a:pt x="94878" y="672210"/>
                  </a:lnTo>
                  <a:lnTo>
                    <a:pt x="94778" y="671796"/>
                  </a:lnTo>
                  <a:lnTo>
                    <a:pt x="94673" y="671384"/>
                  </a:lnTo>
                  <a:lnTo>
                    <a:pt x="94604" y="670964"/>
                  </a:lnTo>
                  <a:lnTo>
                    <a:pt x="94553" y="670545"/>
                  </a:lnTo>
                  <a:lnTo>
                    <a:pt x="94522" y="670119"/>
                  </a:lnTo>
                  <a:lnTo>
                    <a:pt x="94511" y="669694"/>
                  </a:lnTo>
                  <a:lnTo>
                    <a:pt x="94502" y="669269"/>
                  </a:lnTo>
                  <a:lnTo>
                    <a:pt x="94491" y="668844"/>
                  </a:lnTo>
                  <a:lnTo>
                    <a:pt x="94481" y="668419"/>
                  </a:lnTo>
                  <a:lnTo>
                    <a:pt x="94466" y="667993"/>
                  </a:lnTo>
                  <a:lnTo>
                    <a:pt x="94403" y="667574"/>
                  </a:lnTo>
                  <a:lnTo>
                    <a:pt x="94333" y="667155"/>
                  </a:lnTo>
                  <a:lnTo>
                    <a:pt x="94276" y="666735"/>
                  </a:lnTo>
                  <a:lnTo>
                    <a:pt x="94221" y="666311"/>
                  </a:lnTo>
                  <a:lnTo>
                    <a:pt x="94172" y="665891"/>
                  </a:lnTo>
                  <a:lnTo>
                    <a:pt x="94092" y="665472"/>
                  </a:lnTo>
                  <a:lnTo>
                    <a:pt x="93988" y="665059"/>
                  </a:lnTo>
                  <a:lnTo>
                    <a:pt x="93882" y="664646"/>
                  </a:lnTo>
                  <a:lnTo>
                    <a:pt x="93788" y="664233"/>
                  </a:lnTo>
                  <a:lnTo>
                    <a:pt x="93705" y="663813"/>
                  </a:lnTo>
                  <a:lnTo>
                    <a:pt x="93652" y="663394"/>
                  </a:lnTo>
                  <a:lnTo>
                    <a:pt x="93600" y="662975"/>
                  </a:lnTo>
                  <a:lnTo>
                    <a:pt x="93597" y="662549"/>
                  </a:lnTo>
                  <a:lnTo>
                    <a:pt x="93534" y="662130"/>
                  </a:lnTo>
                  <a:lnTo>
                    <a:pt x="93458" y="661711"/>
                  </a:lnTo>
                  <a:lnTo>
                    <a:pt x="93441" y="661286"/>
                  </a:lnTo>
                  <a:lnTo>
                    <a:pt x="93439" y="660861"/>
                  </a:lnTo>
                  <a:lnTo>
                    <a:pt x="93389" y="660441"/>
                  </a:lnTo>
                  <a:lnTo>
                    <a:pt x="93314" y="660022"/>
                  </a:lnTo>
                  <a:lnTo>
                    <a:pt x="93242" y="659597"/>
                  </a:lnTo>
                  <a:lnTo>
                    <a:pt x="93172" y="659178"/>
                  </a:lnTo>
                  <a:lnTo>
                    <a:pt x="93112" y="658759"/>
                  </a:lnTo>
                  <a:lnTo>
                    <a:pt x="93094" y="658333"/>
                  </a:lnTo>
                  <a:lnTo>
                    <a:pt x="93089" y="657908"/>
                  </a:lnTo>
                  <a:lnTo>
                    <a:pt x="93075" y="657483"/>
                  </a:lnTo>
                  <a:lnTo>
                    <a:pt x="93009" y="657064"/>
                  </a:lnTo>
                  <a:lnTo>
                    <a:pt x="92920" y="656651"/>
                  </a:lnTo>
                  <a:lnTo>
                    <a:pt x="92827" y="656231"/>
                  </a:lnTo>
                  <a:lnTo>
                    <a:pt x="92691" y="655830"/>
                  </a:lnTo>
                  <a:lnTo>
                    <a:pt x="92510" y="655447"/>
                  </a:lnTo>
                  <a:lnTo>
                    <a:pt x="92394" y="655040"/>
                  </a:lnTo>
                  <a:lnTo>
                    <a:pt x="92343" y="654616"/>
                  </a:lnTo>
                  <a:lnTo>
                    <a:pt x="92410" y="654220"/>
                  </a:lnTo>
                  <a:lnTo>
                    <a:pt x="92369" y="653807"/>
                  </a:lnTo>
                  <a:lnTo>
                    <a:pt x="92171" y="653424"/>
                  </a:lnTo>
                  <a:lnTo>
                    <a:pt x="91948" y="653066"/>
                  </a:lnTo>
                  <a:lnTo>
                    <a:pt x="91726" y="652701"/>
                  </a:lnTo>
                  <a:lnTo>
                    <a:pt x="91539" y="652319"/>
                  </a:lnTo>
                  <a:lnTo>
                    <a:pt x="91368" y="651930"/>
                  </a:lnTo>
                  <a:lnTo>
                    <a:pt x="91207" y="651535"/>
                  </a:lnTo>
                  <a:lnTo>
                    <a:pt x="91080" y="651128"/>
                  </a:lnTo>
                  <a:lnTo>
                    <a:pt x="90954" y="650721"/>
                  </a:lnTo>
                  <a:lnTo>
                    <a:pt x="90807" y="650320"/>
                  </a:lnTo>
                  <a:lnTo>
                    <a:pt x="90649" y="649931"/>
                  </a:lnTo>
                  <a:lnTo>
                    <a:pt x="90455" y="649548"/>
                  </a:lnTo>
                  <a:lnTo>
                    <a:pt x="90190" y="649220"/>
                  </a:lnTo>
                  <a:lnTo>
                    <a:pt x="89873" y="648929"/>
                  </a:lnTo>
                  <a:lnTo>
                    <a:pt x="89598" y="648613"/>
                  </a:lnTo>
                  <a:lnTo>
                    <a:pt x="89402" y="648236"/>
                  </a:lnTo>
                  <a:lnTo>
                    <a:pt x="89244" y="647835"/>
                  </a:lnTo>
                  <a:lnTo>
                    <a:pt x="89094" y="647434"/>
                  </a:lnTo>
                  <a:lnTo>
                    <a:pt x="88962" y="647027"/>
                  </a:lnTo>
                  <a:lnTo>
                    <a:pt x="88873" y="646620"/>
                  </a:lnTo>
                  <a:lnTo>
                    <a:pt x="88872" y="646189"/>
                  </a:lnTo>
                  <a:lnTo>
                    <a:pt x="88897" y="645763"/>
                  </a:lnTo>
                  <a:lnTo>
                    <a:pt x="88899" y="645338"/>
                  </a:lnTo>
                  <a:lnTo>
                    <a:pt x="88886" y="644913"/>
                  </a:lnTo>
                  <a:lnTo>
                    <a:pt x="88873" y="644488"/>
                  </a:lnTo>
                  <a:lnTo>
                    <a:pt x="88862" y="644063"/>
                  </a:lnTo>
                  <a:lnTo>
                    <a:pt x="88850" y="643637"/>
                  </a:lnTo>
                  <a:lnTo>
                    <a:pt x="88835" y="643218"/>
                  </a:lnTo>
                  <a:lnTo>
                    <a:pt x="88830" y="642786"/>
                  </a:lnTo>
                  <a:lnTo>
                    <a:pt x="88847" y="642361"/>
                  </a:lnTo>
                  <a:lnTo>
                    <a:pt x="88910" y="641942"/>
                  </a:lnTo>
                  <a:lnTo>
                    <a:pt x="89182" y="641638"/>
                  </a:lnTo>
                  <a:lnTo>
                    <a:pt x="89603" y="641554"/>
                  </a:lnTo>
                  <a:lnTo>
                    <a:pt x="90025" y="641529"/>
                  </a:lnTo>
                  <a:lnTo>
                    <a:pt x="90399" y="641322"/>
                  </a:lnTo>
                  <a:lnTo>
                    <a:pt x="90648" y="640976"/>
                  </a:lnTo>
                  <a:lnTo>
                    <a:pt x="90942" y="640672"/>
                  </a:lnTo>
                  <a:lnTo>
                    <a:pt x="91278" y="640417"/>
                  </a:lnTo>
                  <a:lnTo>
                    <a:pt x="91369" y="640004"/>
                  </a:lnTo>
                  <a:lnTo>
                    <a:pt x="91373" y="639579"/>
                  </a:lnTo>
                  <a:lnTo>
                    <a:pt x="91357" y="639153"/>
                  </a:lnTo>
                  <a:lnTo>
                    <a:pt x="91388" y="638728"/>
                  </a:lnTo>
                  <a:lnTo>
                    <a:pt x="91651" y="638461"/>
                  </a:lnTo>
                  <a:lnTo>
                    <a:pt x="91935" y="638139"/>
                  </a:lnTo>
                  <a:lnTo>
                    <a:pt x="92218" y="637823"/>
                  </a:lnTo>
                  <a:lnTo>
                    <a:pt x="92488" y="637495"/>
                  </a:lnTo>
                  <a:lnTo>
                    <a:pt x="92752" y="637155"/>
                  </a:lnTo>
                  <a:lnTo>
                    <a:pt x="93167" y="637215"/>
                  </a:lnTo>
                  <a:lnTo>
                    <a:pt x="93559" y="637373"/>
                  </a:lnTo>
                  <a:lnTo>
                    <a:pt x="93934" y="637586"/>
                  </a:lnTo>
                  <a:lnTo>
                    <a:pt x="94319" y="637744"/>
                  </a:lnTo>
                  <a:lnTo>
                    <a:pt x="94745" y="637774"/>
                  </a:lnTo>
                  <a:lnTo>
                    <a:pt x="95175" y="637787"/>
                  </a:lnTo>
                  <a:lnTo>
                    <a:pt x="95551" y="637598"/>
                  </a:lnTo>
                  <a:lnTo>
                    <a:pt x="95871" y="637318"/>
                  </a:lnTo>
                  <a:lnTo>
                    <a:pt x="96159" y="637003"/>
                  </a:lnTo>
                  <a:lnTo>
                    <a:pt x="96428" y="636675"/>
                  </a:lnTo>
                  <a:lnTo>
                    <a:pt x="96970" y="635824"/>
                  </a:lnTo>
                  <a:lnTo>
                    <a:pt x="97141" y="635612"/>
                  </a:lnTo>
                  <a:lnTo>
                    <a:pt x="97336" y="635234"/>
                  </a:lnTo>
                  <a:lnTo>
                    <a:pt x="97503" y="634846"/>
                  </a:lnTo>
                  <a:lnTo>
                    <a:pt x="97638" y="634445"/>
                  </a:lnTo>
                  <a:lnTo>
                    <a:pt x="97723" y="634026"/>
                  </a:lnTo>
                  <a:lnTo>
                    <a:pt x="97722" y="633600"/>
                  </a:lnTo>
                  <a:lnTo>
                    <a:pt x="97814" y="633187"/>
                  </a:lnTo>
                  <a:lnTo>
                    <a:pt x="97966" y="632793"/>
                  </a:lnTo>
                  <a:lnTo>
                    <a:pt x="98048" y="632373"/>
                  </a:lnTo>
                  <a:lnTo>
                    <a:pt x="98203" y="631972"/>
                  </a:lnTo>
                  <a:lnTo>
                    <a:pt x="98144" y="631559"/>
                  </a:lnTo>
                  <a:lnTo>
                    <a:pt x="98343" y="631249"/>
                  </a:lnTo>
                  <a:lnTo>
                    <a:pt x="97974" y="630502"/>
                  </a:lnTo>
                  <a:lnTo>
                    <a:pt x="98021" y="630119"/>
                  </a:lnTo>
                  <a:lnTo>
                    <a:pt x="98115" y="629700"/>
                  </a:lnTo>
                  <a:lnTo>
                    <a:pt x="98210" y="629287"/>
                  </a:lnTo>
                  <a:lnTo>
                    <a:pt x="98253" y="628868"/>
                  </a:lnTo>
                  <a:lnTo>
                    <a:pt x="98261" y="628437"/>
                  </a:lnTo>
                  <a:lnTo>
                    <a:pt x="98388" y="628042"/>
                  </a:lnTo>
                  <a:lnTo>
                    <a:pt x="98551" y="627653"/>
                  </a:lnTo>
                  <a:lnTo>
                    <a:pt x="98545" y="627228"/>
                  </a:lnTo>
                  <a:lnTo>
                    <a:pt x="98534" y="626802"/>
                  </a:lnTo>
                  <a:lnTo>
                    <a:pt x="98497" y="626383"/>
                  </a:lnTo>
                  <a:lnTo>
                    <a:pt x="98327" y="626000"/>
                  </a:lnTo>
                  <a:lnTo>
                    <a:pt x="98073" y="625660"/>
                  </a:lnTo>
                  <a:lnTo>
                    <a:pt x="97953" y="625247"/>
                  </a:lnTo>
                  <a:lnTo>
                    <a:pt x="97787" y="624858"/>
                  </a:lnTo>
                  <a:lnTo>
                    <a:pt x="97599" y="624475"/>
                  </a:lnTo>
                  <a:lnTo>
                    <a:pt x="97397" y="624105"/>
                  </a:lnTo>
                  <a:lnTo>
                    <a:pt x="97160" y="623752"/>
                  </a:lnTo>
                  <a:lnTo>
                    <a:pt x="96940" y="623388"/>
                  </a:lnTo>
                  <a:lnTo>
                    <a:pt x="96770" y="622993"/>
                  </a:lnTo>
                  <a:lnTo>
                    <a:pt x="96602" y="622604"/>
                  </a:lnTo>
                  <a:lnTo>
                    <a:pt x="96415" y="622228"/>
                  </a:lnTo>
                  <a:lnTo>
                    <a:pt x="96223" y="621845"/>
                  </a:lnTo>
                  <a:lnTo>
                    <a:pt x="96036" y="621462"/>
                  </a:lnTo>
                  <a:lnTo>
                    <a:pt x="95859" y="621073"/>
                  </a:lnTo>
                  <a:lnTo>
                    <a:pt x="95696" y="620684"/>
                  </a:lnTo>
                  <a:lnTo>
                    <a:pt x="95532" y="620296"/>
                  </a:lnTo>
                  <a:lnTo>
                    <a:pt x="95477" y="619870"/>
                  </a:lnTo>
                  <a:lnTo>
                    <a:pt x="95437" y="619451"/>
                  </a:lnTo>
                  <a:lnTo>
                    <a:pt x="95484" y="619026"/>
                  </a:lnTo>
                  <a:lnTo>
                    <a:pt x="95562" y="618606"/>
                  </a:lnTo>
                  <a:lnTo>
                    <a:pt x="95678" y="618193"/>
                  </a:lnTo>
                  <a:lnTo>
                    <a:pt x="95817" y="617792"/>
                  </a:lnTo>
                  <a:lnTo>
                    <a:pt x="95976" y="617404"/>
                  </a:lnTo>
                  <a:lnTo>
                    <a:pt x="96157" y="617015"/>
                  </a:lnTo>
                  <a:lnTo>
                    <a:pt x="96349" y="616638"/>
                  </a:lnTo>
                  <a:lnTo>
                    <a:pt x="96537" y="616249"/>
                  </a:lnTo>
                  <a:lnTo>
                    <a:pt x="96717" y="615866"/>
                  </a:lnTo>
                  <a:lnTo>
                    <a:pt x="96897" y="615484"/>
                  </a:lnTo>
                  <a:lnTo>
                    <a:pt x="97076" y="615095"/>
                  </a:lnTo>
                  <a:lnTo>
                    <a:pt x="97256" y="614712"/>
                  </a:lnTo>
                  <a:lnTo>
                    <a:pt x="97438" y="614329"/>
                  </a:lnTo>
                  <a:lnTo>
                    <a:pt x="97617" y="613941"/>
                  </a:lnTo>
                  <a:lnTo>
                    <a:pt x="97799" y="613558"/>
                  </a:lnTo>
                  <a:lnTo>
                    <a:pt x="97983" y="613175"/>
                  </a:lnTo>
                  <a:lnTo>
                    <a:pt x="98173" y="612793"/>
                  </a:lnTo>
                  <a:lnTo>
                    <a:pt x="98371" y="612422"/>
                  </a:lnTo>
                  <a:lnTo>
                    <a:pt x="98578" y="612045"/>
                  </a:lnTo>
                  <a:lnTo>
                    <a:pt x="98786" y="611675"/>
                  </a:lnTo>
                  <a:lnTo>
                    <a:pt x="98993" y="611304"/>
                  </a:lnTo>
                  <a:lnTo>
                    <a:pt x="99197" y="610933"/>
                  </a:lnTo>
                  <a:lnTo>
                    <a:pt x="99400" y="610557"/>
                  </a:lnTo>
                  <a:lnTo>
                    <a:pt x="99604" y="610186"/>
                  </a:lnTo>
                  <a:lnTo>
                    <a:pt x="99805" y="609809"/>
                  </a:lnTo>
                  <a:lnTo>
                    <a:pt x="100005" y="609433"/>
                  </a:lnTo>
                  <a:lnTo>
                    <a:pt x="100203" y="609056"/>
                  </a:lnTo>
                  <a:lnTo>
                    <a:pt x="100398" y="608679"/>
                  </a:lnTo>
                  <a:lnTo>
                    <a:pt x="100591" y="608302"/>
                  </a:lnTo>
                  <a:lnTo>
                    <a:pt x="100784" y="607920"/>
                  </a:lnTo>
                  <a:lnTo>
                    <a:pt x="100978" y="607543"/>
                  </a:lnTo>
                  <a:lnTo>
                    <a:pt x="101176" y="607167"/>
                  </a:lnTo>
                  <a:lnTo>
                    <a:pt x="101374" y="606790"/>
                  </a:lnTo>
                  <a:lnTo>
                    <a:pt x="101568" y="606413"/>
                  </a:lnTo>
                  <a:lnTo>
                    <a:pt x="101754" y="606030"/>
                  </a:lnTo>
                  <a:lnTo>
                    <a:pt x="101929" y="605641"/>
                  </a:lnTo>
                  <a:lnTo>
                    <a:pt x="102096" y="605253"/>
                  </a:lnTo>
                  <a:lnTo>
                    <a:pt x="102254" y="604852"/>
                  </a:lnTo>
                  <a:lnTo>
                    <a:pt x="102404" y="604457"/>
                  </a:lnTo>
                  <a:lnTo>
                    <a:pt x="102547" y="604056"/>
                  </a:lnTo>
                  <a:lnTo>
                    <a:pt x="102683" y="603649"/>
                  </a:lnTo>
                  <a:lnTo>
                    <a:pt x="102804" y="603242"/>
                  </a:lnTo>
                  <a:lnTo>
                    <a:pt x="102892" y="602829"/>
                  </a:lnTo>
                  <a:lnTo>
                    <a:pt x="102935" y="602403"/>
                  </a:lnTo>
                  <a:lnTo>
                    <a:pt x="102943" y="601978"/>
                  </a:lnTo>
                  <a:lnTo>
                    <a:pt x="102937" y="601553"/>
                  </a:lnTo>
                  <a:lnTo>
                    <a:pt x="102932" y="601127"/>
                  </a:lnTo>
                  <a:lnTo>
                    <a:pt x="102920" y="600696"/>
                  </a:lnTo>
                  <a:lnTo>
                    <a:pt x="102885" y="600277"/>
                  </a:lnTo>
                  <a:lnTo>
                    <a:pt x="102813" y="599858"/>
                  </a:lnTo>
                  <a:lnTo>
                    <a:pt x="102710" y="599445"/>
                  </a:lnTo>
                  <a:lnTo>
                    <a:pt x="102585" y="599038"/>
                  </a:lnTo>
                  <a:lnTo>
                    <a:pt x="102442" y="598636"/>
                  </a:lnTo>
                  <a:lnTo>
                    <a:pt x="102263" y="598248"/>
                  </a:lnTo>
                  <a:lnTo>
                    <a:pt x="102068" y="597871"/>
                  </a:lnTo>
                  <a:lnTo>
                    <a:pt x="101887" y="597489"/>
                  </a:lnTo>
                  <a:lnTo>
                    <a:pt x="101718" y="597093"/>
                  </a:lnTo>
                  <a:lnTo>
                    <a:pt x="101555" y="596705"/>
                  </a:lnTo>
                  <a:lnTo>
                    <a:pt x="101398" y="596310"/>
                  </a:lnTo>
                  <a:lnTo>
                    <a:pt x="101243" y="595915"/>
                  </a:lnTo>
                  <a:lnTo>
                    <a:pt x="101090" y="595514"/>
                  </a:lnTo>
                  <a:lnTo>
                    <a:pt x="100938" y="595119"/>
                  </a:lnTo>
                  <a:lnTo>
                    <a:pt x="100786" y="594718"/>
                  </a:lnTo>
                  <a:lnTo>
                    <a:pt x="100632" y="594323"/>
                  </a:lnTo>
                  <a:lnTo>
                    <a:pt x="100477" y="593929"/>
                  </a:lnTo>
                  <a:lnTo>
                    <a:pt x="100318" y="593533"/>
                  </a:lnTo>
                  <a:lnTo>
                    <a:pt x="100154" y="593139"/>
                  </a:lnTo>
                  <a:lnTo>
                    <a:pt x="99980" y="592756"/>
                  </a:lnTo>
                  <a:lnTo>
                    <a:pt x="99798" y="592367"/>
                  </a:lnTo>
                  <a:lnTo>
                    <a:pt x="99610" y="591984"/>
                  </a:lnTo>
                  <a:lnTo>
                    <a:pt x="99406" y="591614"/>
                  </a:lnTo>
                  <a:lnTo>
                    <a:pt x="99190" y="591243"/>
                  </a:lnTo>
                  <a:lnTo>
                    <a:pt x="98992" y="590866"/>
                  </a:lnTo>
                  <a:lnTo>
                    <a:pt x="98840" y="590471"/>
                  </a:lnTo>
                  <a:lnTo>
                    <a:pt x="98723" y="590064"/>
                  </a:lnTo>
                  <a:lnTo>
                    <a:pt x="98625" y="589652"/>
                  </a:lnTo>
                  <a:lnTo>
                    <a:pt x="98532" y="589232"/>
                  </a:lnTo>
                  <a:lnTo>
                    <a:pt x="98433" y="588819"/>
                  </a:lnTo>
                  <a:lnTo>
                    <a:pt x="97946" y="588722"/>
                  </a:lnTo>
                  <a:lnTo>
                    <a:pt x="97522" y="588636"/>
                  </a:lnTo>
                  <a:lnTo>
                    <a:pt x="97119" y="588527"/>
                  </a:lnTo>
                  <a:lnTo>
                    <a:pt x="96823" y="588254"/>
                  </a:lnTo>
                  <a:lnTo>
                    <a:pt x="96652" y="587853"/>
                  </a:lnTo>
                  <a:lnTo>
                    <a:pt x="96495" y="587458"/>
                  </a:lnTo>
                  <a:lnTo>
                    <a:pt x="96299" y="587082"/>
                  </a:lnTo>
                  <a:lnTo>
                    <a:pt x="96077" y="586717"/>
                  </a:lnTo>
                  <a:lnTo>
                    <a:pt x="95813" y="586383"/>
                  </a:lnTo>
                  <a:lnTo>
                    <a:pt x="95517" y="586079"/>
                  </a:lnTo>
                  <a:lnTo>
                    <a:pt x="95223" y="585769"/>
                  </a:lnTo>
                  <a:lnTo>
                    <a:pt x="94911" y="585484"/>
                  </a:lnTo>
                  <a:lnTo>
                    <a:pt x="94580" y="585216"/>
                  </a:lnTo>
                  <a:lnTo>
                    <a:pt x="94244" y="584955"/>
                  </a:lnTo>
                  <a:lnTo>
                    <a:pt x="93906" y="584694"/>
                  </a:lnTo>
                  <a:lnTo>
                    <a:pt x="93570" y="584432"/>
                  </a:lnTo>
                  <a:lnTo>
                    <a:pt x="93236" y="584171"/>
                  </a:lnTo>
                  <a:lnTo>
                    <a:pt x="92905" y="583904"/>
                  </a:lnTo>
                  <a:lnTo>
                    <a:pt x="92571" y="583643"/>
                  </a:lnTo>
                  <a:lnTo>
                    <a:pt x="92242" y="583376"/>
                  </a:lnTo>
                  <a:lnTo>
                    <a:pt x="92040" y="583005"/>
                  </a:lnTo>
                  <a:lnTo>
                    <a:pt x="91892" y="582604"/>
                  </a:lnTo>
                  <a:lnTo>
                    <a:pt x="91755" y="582203"/>
                  </a:lnTo>
                  <a:lnTo>
                    <a:pt x="91622" y="581796"/>
                  </a:lnTo>
                  <a:lnTo>
                    <a:pt x="91490" y="581395"/>
                  </a:lnTo>
                  <a:lnTo>
                    <a:pt x="91356" y="580988"/>
                  </a:lnTo>
                  <a:lnTo>
                    <a:pt x="91215" y="580586"/>
                  </a:lnTo>
                  <a:lnTo>
                    <a:pt x="91048" y="580198"/>
                  </a:lnTo>
                  <a:lnTo>
                    <a:pt x="90869" y="579809"/>
                  </a:lnTo>
                  <a:lnTo>
                    <a:pt x="90763" y="579396"/>
                  </a:lnTo>
                  <a:lnTo>
                    <a:pt x="90693" y="578977"/>
                  </a:lnTo>
                  <a:lnTo>
                    <a:pt x="90628" y="578558"/>
                  </a:lnTo>
                  <a:lnTo>
                    <a:pt x="90524" y="578144"/>
                  </a:lnTo>
                  <a:lnTo>
                    <a:pt x="90417" y="577738"/>
                  </a:lnTo>
                  <a:lnTo>
                    <a:pt x="90338" y="577318"/>
                  </a:lnTo>
                  <a:lnTo>
                    <a:pt x="90235" y="576905"/>
                  </a:lnTo>
                  <a:lnTo>
                    <a:pt x="90123" y="576492"/>
                  </a:lnTo>
                  <a:lnTo>
                    <a:pt x="89938" y="576121"/>
                  </a:lnTo>
                  <a:lnTo>
                    <a:pt x="89730" y="575751"/>
                  </a:lnTo>
                  <a:lnTo>
                    <a:pt x="89522" y="575380"/>
                  </a:lnTo>
                  <a:lnTo>
                    <a:pt x="89307" y="575009"/>
                  </a:lnTo>
                  <a:lnTo>
                    <a:pt x="89025" y="574694"/>
                  </a:lnTo>
                  <a:lnTo>
                    <a:pt x="88681" y="574445"/>
                  </a:lnTo>
                  <a:lnTo>
                    <a:pt x="88320" y="574220"/>
                  </a:lnTo>
                  <a:lnTo>
                    <a:pt x="87912" y="574098"/>
                  </a:lnTo>
                  <a:lnTo>
                    <a:pt x="87498" y="574001"/>
                  </a:lnTo>
                  <a:lnTo>
                    <a:pt x="87087" y="573891"/>
                  </a:lnTo>
                  <a:lnTo>
                    <a:pt x="86674" y="573789"/>
                  </a:lnTo>
                  <a:lnTo>
                    <a:pt x="86254" y="573715"/>
                  </a:lnTo>
                  <a:lnTo>
                    <a:pt x="85852" y="573588"/>
                  </a:lnTo>
                  <a:lnTo>
                    <a:pt x="85467" y="573406"/>
                  </a:lnTo>
                  <a:lnTo>
                    <a:pt x="85066" y="573205"/>
                  </a:lnTo>
                  <a:lnTo>
                    <a:pt x="84847" y="572896"/>
                  </a:lnTo>
                  <a:lnTo>
                    <a:pt x="84879" y="572452"/>
                  </a:lnTo>
                  <a:lnTo>
                    <a:pt x="84902" y="572033"/>
                  </a:lnTo>
                  <a:lnTo>
                    <a:pt x="84933" y="571607"/>
                  </a:lnTo>
                  <a:lnTo>
                    <a:pt x="84972" y="571182"/>
                  </a:lnTo>
                  <a:lnTo>
                    <a:pt x="85022" y="570763"/>
                  </a:lnTo>
                  <a:lnTo>
                    <a:pt x="85079" y="570338"/>
                  </a:lnTo>
                  <a:lnTo>
                    <a:pt x="85147" y="569918"/>
                  </a:lnTo>
                  <a:lnTo>
                    <a:pt x="85244" y="569506"/>
                  </a:lnTo>
                  <a:lnTo>
                    <a:pt x="85360" y="569092"/>
                  </a:lnTo>
                  <a:lnTo>
                    <a:pt x="85496" y="568715"/>
                  </a:lnTo>
                  <a:lnTo>
                    <a:pt x="85765" y="568381"/>
                  </a:lnTo>
                  <a:lnTo>
                    <a:pt x="85927" y="567992"/>
                  </a:lnTo>
                  <a:lnTo>
                    <a:pt x="86044" y="567579"/>
                  </a:lnTo>
                  <a:lnTo>
                    <a:pt x="86172" y="567179"/>
                  </a:lnTo>
                  <a:lnTo>
                    <a:pt x="86276" y="566766"/>
                  </a:lnTo>
                  <a:lnTo>
                    <a:pt x="86353" y="566346"/>
                  </a:lnTo>
                  <a:lnTo>
                    <a:pt x="86408" y="565927"/>
                  </a:lnTo>
                  <a:lnTo>
                    <a:pt x="86434" y="565501"/>
                  </a:lnTo>
                  <a:lnTo>
                    <a:pt x="86373" y="565076"/>
                  </a:lnTo>
                  <a:lnTo>
                    <a:pt x="86273" y="564663"/>
                  </a:lnTo>
                  <a:lnTo>
                    <a:pt x="86143" y="564262"/>
                  </a:lnTo>
                  <a:lnTo>
                    <a:pt x="86005" y="563861"/>
                  </a:lnTo>
                  <a:lnTo>
                    <a:pt x="85880" y="563448"/>
                  </a:lnTo>
                  <a:lnTo>
                    <a:pt x="85764" y="563041"/>
                  </a:lnTo>
                  <a:lnTo>
                    <a:pt x="85690" y="562622"/>
                  </a:lnTo>
                  <a:lnTo>
                    <a:pt x="85658" y="562197"/>
                  </a:lnTo>
                  <a:lnTo>
                    <a:pt x="85657" y="561771"/>
                  </a:lnTo>
                  <a:lnTo>
                    <a:pt x="85686" y="561346"/>
                  </a:lnTo>
                  <a:lnTo>
                    <a:pt x="85760" y="560927"/>
                  </a:lnTo>
                  <a:lnTo>
                    <a:pt x="85855" y="560514"/>
                  </a:lnTo>
                  <a:lnTo>
                    <a:pt x="85969" y="560100"/>
                  </a:lnTo>
                  <a:lnTo>
                    <a:pt x="86073" y="559693"/>
                  </a:lnTo>
                  <a:lnTo>
                    <a:pt x="86141" y="559268"/>
                  </a:lnTo>
                  <a:lnTo>
                    <a:pt x="86212" y="558849"/>
                  </a:lnTo>
                  <a:lnTo>
                    <a:pt x="86369" y="558455"/>
                  </a:lnTo>
                  <a:lnTo>
                    <a:pt x="86606" y="558102"/>
                  </a:lnTo>
                  <a:lnTo>
                    <a:pt x="86925" y="557822"/>
                  </a:lnTo>
                  <a:lnTo>
                    <a:pt x="87267" y="557567"/>
                  </a:lnTo>
                  <a:lnTo>
                    <a:pt x="87597" y="557294"/>
                  </a:lnTo>
                  <a:lnTo>
                    <a:pt x="87933" y="557038"/>
                  </a:lnTo>
                  <a:lnTo>
                    <a:pt x="88280" y="556783"/>
                  </a:lnTo>
                  <a:lnTo>
                    <a:pt x="88604" y="556516"/>
                  </a:lnTo>
                  <a:lnTo>
                    <a:pt x="88856" y="556170"/>
                  </a:lnTo>
                  <a:lnTo>
                    <a:pt x="89103" y="555824"/>
                  </a:lnTo>
                  <a:lnTo>
                    <a:pt x="89357" y="555483"/>
                  </a:lnTo>
                  <a:lnTo>
                    <a:pt x="89619" y="555149"/>
                  </a:lnTo>
                  <a:lnTo>
                    <a:pt x="89894" y="554827"/>
                  </a:lnTo>
                  <a:lnTo>
                    <a:pt x="90171" y="554499"/>
                  </a:lnTo>
                  <a:lnTo>
                    <a:pt x="90438" y="554171"/>
                  </a:lnTo>
                  <a:lnTo>
                    <a:pt x="90688" y="553825"/>
                  </a:lnTo>
                  <a:lnTo>
                    <a:pt x="90928" y="553473"/>
                  </a:lnTo>
                  <a:lnTo>
                    <a:pt x="91159" y="553120"/>
                  </a:lnTo>
                  <a:lnTo>
                    <a:pt x="91385" y="552762"/>
                  </a:lnTo>
                  <a:lnTo>
                    <a:pt x="91618" y="552403"/>
                  </a:lnTo>
                  <a:lnTo>
                    <a:pt x="91859" y="552051"/>
                  </a:lnTo>
                  <a:lnTo>
                    <a:pt x="92103" y="551704"/>
                  </a:lnTo>
                  <a:lnTo>
                    <a:pt x="92353" y="551358"/>
                  </a:lnTo>
                  <a:lnTo>
                    <a:pt x="92626" y="551030"/>
                  </a:lnTo>
                  <a:lnTo>
                    <a:pt x="92881" y="550696"/>
                  </a:lnTo>
                  <a:lnTo>
                    <a:pt x="93003" y="550283"/>
                  </a:lnTo>
                  <a:lnTo>
                    <a:pt x="93097" y="549869"/>
                  </a:lnTo>
                  <a:lnTo>
                    <a:pt x="93132" y="549450"/>
                  </a:lnTo>
                  <a:lnTo>
                    <a:pt x="93084" y="549025"/>
                  </a:lnTo>
                  <a:lnTo>
                    <a:pt x="93016" y="548606"/>
                  </a:lnTo>
                  <a:lnTo>
                    <a:pt x="92950" y="548187"/>
                  </a:lnTo>
                  <a:lnTo>
                    <a:pt x="92923" y="547762"/>
                  </a:lnTo>
                  <a:lnTo>
                    <a:pt x="92890" y="547336"/>
                  </a:lnTo>
                  <a:lnTo>
                    <a:pt x="92848" y="546911"/>
                  </a:lnTo>
                  <a:lnTo>
                    <a:pt x="92818" y="546492"/>
                  </a:lnTo>
                  <a:lnTo>
                    <a:pt x="92894" y="546072"/>
                  </a:lnTo>
                  <a:lnTo>
                    <a:pt x="92972" y="545654"/>
                  </a:lnTo>
                  <a:lnTo>
                    <a:pt x="93050" y="545234"/>
                  </a:lnTo>
                  <a:lnTo>
                    <a:pt x="92428" y="545331"/>
                  </a:lnTo>
                  <a:lnTo>
                    <a:pt x="92005" y="545386"/>
                  </a:lnTo>
                  <a:lnTo>
                    <a:pt x="91587" y="545386"/>
                  </a:lnTo>
                  <a:lnTo>
                    <a:pt x="91181" y="545277"/>
                  </a:lnTo>
                  <a:lnTo>
                    <a:pt x="90781" y="545112"/>
                  </a:lnTo>
                  <a:lnTo>
                    <a:pt x="90372" y="544997"/>
                  </a:lnTo>
                  <a:lnTo>
                    <a:pt x="89947" y="544967"/>
                  </a:lnTo>
                  <a:lnTo>
                    <a:pt x="89535" y="544864"/>
                  </a:lnTo>
                  <a:lnTo>
                    <a:pt x="89150" y="544682"/>
                  </a:lnTo>
                  <a:lnTo>
                    <a:pt x="88848" y="544475"/>
                  </a:lnTo>
                  <a:lnTo>
                    <a:pt x="88891" y="544049"/>
                  </a:lnTo>
                  <a:lnTo>
                    <a:pt x="88981" y="543624"/>
                  </a:lnTo>
                  <a:lnTo>
                    <a:pt x="89189" y="543272"/>
                  </a:lnTo>
                  <a:lnTo>
                    <a:pt x="89487" y="542962"/>
                  </a:lnTo>
                  <a:lnTo>
                    <a:pt x="89769" y="542646"/>
                  </a:lnTo>
                  <a:lnTo>
                    <a:pt x="90053" y="542324"/>
                  </a:lnTo>
                  <a:lnTo>
                    <a:pt x="90340" y="542014"/>
                  </a:lnTo>
                  <a:lnTo>
                    <a:pt x="90668" y="541741"/>
                  </a:lnTo>
                  <a:lnTo>
                    <a:pt x="90979" y="541449"/>
                  </a:lnTo>
                  <a:lnTo>
                    <a:pt x="91315" y="541194"/>
                  </a:lnTo>
                  <a:lnTo>
                    <a:pt x="91653" y="540933"/>
                  </a:lnTo>
                  <a:lnTo>
                    <a:pt x="91946" y="540629"/>
                  </a:lnTo>
                  <a:lnTo>
                    <a:pt x="92247" y="540338"/>
                  </a:lnTo>
                  <a:lnTo>
                    <a:pt x="92599" y="540089"/>
                  </a:lnTo>
                  <a:lnTo>
                    <a:pt x="92952" y="539881"/>
                  </a:lnTo>
                  <a:lnTo>
                    <a:pt x="93375" y="539857"/>
                  </a:lnTo>
                  <a:lnTo>
                    <a:pt x="93807" y="539852"/>
                  </a:lnTo>
                  <a:lnTo>
                    <a:pt x="94229" y="539797"/>
                  </a:lnTo>
                  <a:lnTo>
                    <a:pt x="94648" y="539724"/>
                  </a:lnTo>
                  <a:lnTo>
                    <a:pt x="95072" y="539693"/>
                  </a:lnTo>
                  <a:lnTo>
                    <a:pt x="95504" y="539663"/>
                  </a:lnTo>
                  <a:lnTo>
                    <a:pt x="95891" y="539523"/>
                  </a:lnTo>
                  <a:lnTo>
                    <a:pt x="96222" y="539250"/>
                  </a:lnTo>
                  <a:lnTo>
                    <a:pt x="96532" y="538952"/>
                  </a:lnTo>
                  <a:lnTo>
                    <a:pt x="96821" y="538642"/>
                  </a:lnTo>
                  <a:lnTo>
                    <a:pt x="97102" y="538320"/>
                  </a:lnTo>
                  <a:lnTo>
                    <a:pt x="97345" y="537974"/>
                  </a:lnTo>
                  <a:lnTo>
                    <a:pt x="97474" y="537567"/>
                  </a:lnTo>
                  <a:lnTo>
                    <a:pt x="97556" y="537148"/>
                  </a:lnTo>
                  <a:lnTo>
                    <a:pt x="97609" y="536729"/>
                  </a:lnTo>
                  <a:lnTo>
                    <a:pt x="97647" y="536303"/>
                  </a:lnTo>
                  <a:lnTo>
                    <a:pt x="97697" y="535884"/>
                  </a:lnTo>
                  <a:lnTo>
                    <a:pt x="97763" y="535459"/>
                  </a:lnTo>
                  <a:lnTo>
                    <a:pt x="97832" y="535040"/>
                  </a:lnTo>
                  <a:lnTo>
                    <a:pt x="97903" y="534620"/>
                  </a:lnTo>
                  <a:lnTo>
                    <a:pt x="97908" y="534201"/>
                  </a:lnTo>
                  <a:lnTo>
                    <a:pt x="97889" y="533776"/>
                  </a:lnTo>
                  <a:lnTo>
                    <a:pt x="97877" y="533345"/>
                  </a:lnTo>
                  <a:lnTo>
                    <a:pt x="97863" y="532926"/>
                  </a:lnTo>
                  <a:lnTo>
                    <a:pt x="97873" y="532500"/>
                  </a:lnTo>
                  <a:lnTo>
                    <a:pt x="97925" y="532075"/>
                  </a:lnTo>
                  <a:lnTo>
                    <a:pt x="98008" y="531656"/>
                  </a:lnTo>
                  <a:lnTo>
                    <a:pt x="98079" y="531242"/>
                  </a:lnTo>
                  <a:lnTo>
                    <a:pt x="98085" y="530818"/>
                  </a:lnTo>
                  <a:lnTo>
                    <a:pt x="98073" y="530392"/>
                  </a:lnTo>
                  <a:lnTo>
                    <a:pt x="98058" y="529967"/>
                  </a:lnTo>
                  <a:lnTo>
                    <a:pt x="97986" y="529548"/>
                  </a:lnTo>
                  <a:lnTo>
                    <a:pt x="97821" y="529152"/>
                  </a:lnTo>
                  <a:lnTo>
                    <a:pt x="97664" y="528758"/>
                  </a:lnTo>
                  <a:lnTo>
                    <a:pt x="97507" y="528363"/>
                  </a:lnTo>
                  <a:lnTo>
                    <a:pt x="97340" y="527974"/>
                  </a:lnTo>
                  <a:lnTo>
                    <a:pt x="97158" y="527591"/>
                  </a:lnTo>
                  <a:lnTo>
                    <a:pt x="96978" y="527202"/>
                  </a:lnTo>
                  <a:lnTo>
                    <a:pt x="96750" y="526844"/>
                  </a:lnTo>
                  <a:lnTo>
                    <a:pt x="96477" y="526516"/>
                  </a:lnTo>
                  <a:lnTo>
                    <a:pt x="96194" y="526200"/>
                  </a:lnTo>
                  <a:lnTo>
                    <a:pt x="95898" y="525896"/>
                  </a:lnTo>
                  <a:lnTo>
                    <a:pt x="95571" y="525623"/>
                  </a:lnTo>
                  <a:lnTo>
                    <a:pt x="95223" y="525380"/>
                  </a:lnTo>
                  <a:lnTo>
                    <a:pt x="94892" y="525106"/>
                  </a:lnTo>
                  <a:lnTo>
                    <a:pt x="94562" y="524882"/>
                  </a:lnTo>
                  <a:lnTo>
                    <a:pt x="94434" y="524475"/>
                  </a:lnTo>
                  <a:lnTo>
                    <a:pt x="94376" y="524056"/>
                  </a:lnTo>
                  <a:lnTo>
                    <a:pt x="94299" y="523643"/>
                  </a:lnTo>
                  <a:lnTo>
                    <a:pt x="94064" y="523290"/>
                  </a:lnTo>
                  <a:lnTo>
                    <a:pt x="94253" y="522980"/>
                  </a:lnTo>
                  <a:lnTo>
                    <a:pt x="94358" y="522598"/>
                  </a:lnTo>
                  <a:lnTo>
                    <a:pt x="94295" y="522172"/>
                  </a:lnTo>
                  <a:lnTo>
                    <a:pt x="94047" y="521832"/>
                  </a:lnTo>
                  <a:lnTo>
                    <a:pt x="93866" y="521455"/>
                  </a:lnTo>
                  <a:lnTo>
                    <a:pt x="93669" y="521078"/>
                  </a:lnTo>
                  <a:lnTo>
                    <a:pt x="93464" y="520702"/>
                  </a:lnTo>
                  <a:lnTo>
                    <a:pt x="93300" y="520313"/>
                  </a:lnTo>
                  <a:lnTo>
                    <a:pt x="93138" y="519918"/>
                  </a:lnTo>
                  <a:lnTo>
                    <a:pt x="93113" y="519499"/>
                  </a:lnTo>
                  <a:lnTo>
                    <a:pt x="93096" y="519074"/>
                  </a:lnTo>
                  <a:lnTo>
                    <a:pt x="93137" y="518649"/>
                  </a:lnTo>
                  <a:lnTo>
                    <a:pt x="93223" y="518235"/>
                  </a:lnTo>
                  <a:lnTo>
                    <a:pt x="93385" y="517840"/>
                  </a:lnTo>
                  <a:lnTo>
                    <a:pt x="93563" y="517451"/>
                  </a:lnTo>
                  <a:lnTo>
                    <a:pt x="93777" y="517087"/>
                  </a:lnTo>
                  <a:lnTo>
                    <a:pt x="94019" y="516735"/>
                  </a:lnTo>
                  <a:lnTo>
                    <a:pt x="94276" y="516394"/>
                  </a:lnTo>
                  <a:lnTo>
                    <a:pt x="94543" y="516066"/>
                  </a:lnTo>
                  <a:lnTo>
                    <a:pt x="94850" y="515769"/>
                  </a:lnTo>
                  <a:lnTo>
                    <a:pt x="95210" y="515544"/>
                  </a:lnTo>
                  <a:lnTo>
                    <a:pt x="95591" y="515350"/>
                  </a:lnTo>
                  <a:lnTo>
                    <a:pt x="95980" y="515179"/>
                  </a:lnTo>
                  <a:lnTo>
                    <a:pt x="96380" y="515033"/>
                  </a:lnTo>
                  <a:lnTo>
                    <a:pt x="96789" y="514924"/>
                  </a:lnTo>
                  <a:lnTo>
                    <a:pt x="97201" y="514803"/>
                  </a:lnTo>
                  <a:lnTo>
                    <a:pt x="97573" y="514614"/>
                  </a:lnTo>
                  <a:lnTo>
                    <a:pt x="97819" y="514262"/>
                  </a:lnTo>
                  <a:lnTo>
                    <a:pt x="98029" y="513892"/>
                  </a:lnTo>
                  <a:lnTo>
                    <a:pt x="98243" y="513520"/>
                  </a:lnTo>
                  <a:lnTo>
                    <a:pt x="98452" y="513150"/>
                  </a:lnTo>
                  <a:lnTo>
                    <a:pt x="98628" y="512767"/>
                  </a:lnTo>
                  <a:lnTo>
                    <a:pt x="98782" y="512366"/>
                  </a:lnTo>
                  <a:lnTo>
                    <a:pt x="98953" y="511977"/>
                  </a:lnTo>
                  <a:lnTo>
                    <a:pt x="99071" y="511570"/>
                  </a:lnTo>
                  <a:lnTo>
                    <a:pt x="99102" y="511145"/>
                  </a:lnTo>
                  <a:lnTo>
                    <a:pt x="99108" y="510720"/>
                  </a:lnTo>
                  <a:lnTo>
                    <a:pt x="99093" y="510295"/>
                  </a:lnTo>
                  <a:lnTo>
                    <a:pt x="99082" y="509869"/>
                  </a:lnTo>
                  <a:lnTo>
                    <a:pt x="99071" y="509444"/>
                  </a:lnTo>
                  <a:lnTo>
                    <a:pt x="99063" y="509019"/>
                  </a:lnTo>
                  <a:lnTo>
                    <a:pt x="99057" y="508594"/>
                  </a:lnTo>
                  <a:lnTo>
                    <a:pt x="99021" y="508168"/>
                  </a:lnTo>
                  <a:lnTo>
                    <a:pt x="98949" y="507749"/>
                  </a:lnTo>
                  <a:lnTo>
                    <a:pt x="98886" y="507330"/>
                  </a:lnTo>
                  <a:lnTo>
                    <a:pt x="98832" y="506904"/>
                  </a:lnTo>
                  <a:lnTo>
                    <a:pt x="98798" y="506479"/>
                  </a:lnTo>
                  <a:lnTo>
                    <a:pt x="98815" y="506060"/>
                  </a:lnTo>
                  <a:lnTo>
                    <a:pt x="98890" y="505635"/>
                  </a:lnTo>
                  <a:lnTo>
                    <a:pt x="99020" y="505234"/>
                  </a:lnTo>
                  <a:lnTo>
                    <a:pt x="99196" y="504845"/>
                  </a:lnTo>
                  <a:lnTo>
                    <a:pt x="99372" y="504456"/>
                  </a:lnTo>
                  <a:lnTo>
                    <a:pt x="99544" y="504067"/>
                  </a:lnTo>
                  <a:lnTo>
                    <a:pt x="99716" y="503679"/>
                  </a:lnTo>
                  <a:lnTo>
                    <a:pt x="99883" y="503290"/>
                  </a:lnTo>
                  <a:lnTo>
                    <a:pt x="100034" y="502889"/>
                  </a:lnTo>
                  <a:lnTo>
                    <a:pt x="100185" y="502494"/>
                  </a:lnTo>
                  <a:lnTo>
                    <a:pt x="100362" y="502105"/>
                  </a:lnTo>
                  <a:lnTo>
                    <a:pt x="100568" y="501734"/>
                  </a:lnTo>
                  <a:lnTo>
                    <a:pt x="100804" y="501382"/>
                  </a:lnTo>
                  <a:lnTo>
                    <a:pt x="101053" y="501030"/>
                  </a:lnTo>
                  <a:lnTo>
                    <a:pt x="101314" y="500696"/>
                  </a:lnTo>
                  <a:lnTo>
                    <a:pt x="101594" y="500374"/>
                  </a:lnTo>
                  <a:lnTo>
                    <a:pt x="101911" y="500100"/>
                  </a:lnTo>
                  <a:lnTo>
                    <a:pt x="102278" y="499875"/>
                  </a:lnTo>
                  <a:lnTo>
                    <a:pt x="102635" y="499645"/>
                  </a:lnTo>
                  <a:lnTo>
                    <a:pt x="102959" y="499377"/>
                  </a:lnTo>
                  <a:lnTo>
                    <a:pt x="103343" y="499189"/>
                  </a:lnTo>
                  <a:lnTo>
                    <a:pt x="103729" y="499013"/>
                  </a:lnTo>
                  <a:lnTo>
                    <a:pt x="103995" y="498733"/>
                  </a:lnTo>
                  <a:lnTo>
                    <a:pt x="103941" y="498302"/>
                  </a:lnTo>
                  <a:lnTo>
                    <a:pt x="103789" y="497907"/>
                  </a:lnTo>
                  <a:lnTo>
                    <a:pt x="103605" y="497518"/>
                  </a:lnTo>
                  <a:lnTo>
                    <a:pt x="103397" y="497148"/>
                  </a:lnTo>
                  <a:lnTo>
                    <a:pt x="103175" y="496789"/>
                  </a:lnTo>
                  <a:lnTo>
                    <a:pt x="103016" y="496394"/>
                  </a:lnTo>
                  <a:lnTo>
                    <a:pt x="102906" y="495981"/>
                  </a:lnTo>
                  <a:lnTo>
                    <a:pt x="102857" y="495562"/>
                  </a:lnTo>
                  <a:lnTo>
                    <a:pt x="102835" y="495131"/>
                  </a:lnTo>
                  <a:lnTo>
                    <a:pt x="102839" y="494705"/>
                  </a:lnTo>
                  <a:lnTo>
                    <a:pt x="102871" y="494280"/>
                  </a:lnTo>
                  <a:lnTo>
                    <a:pt x="102964" y="493867"/>
                  </a:lnTo>
                  <a:lnTo>
                    <a:pt x="103094" y="493460"/>
                  </a:lnTo>
                  <a:lnTo>
                    <a:pt x="103271" y="493071"/>
                  </a:lnTo>
                  <a:lnTo>
                    <a:pt x="103475" y="492700"/>
                  </a:lnTo>
                  <a:lnTo>
                    <a:pt x="103702" y="492336"/>
                  </a:lnTo>
                  <a:lnTo>
                    <a:pt x="103922" y="491977"/>
                  </a:lnTo>
                  <a:lnTo>
                    <a:pt x="104126" y="491601"/>
                  </a:lnTo>
                  <a:lnTo>
                    <a:pt x="104352" y="491242"/>
                  </a:lnTo>
                  <a:lnTo>
                    <a:pt x="104584" y="490884"/>
                  </a:lnTo>
                  <a:lnTo>
                    <a:pt x="104821" y="490531"/>
                  </a:lnTo>
                  <a:lnTo>
                    <a:pt x="105061" y="490179"/>
                  </a:lnTo>
                  <a:lnTo>
                    <a:pt x="105263" y="489808"/>
                  </a:lnTo>
                  <a:lnTo>
                    <a:pt x="105427" y="489413"/>
                  </a:lnTo>
                  <a:lnTo>
                    <a:pt x="105577" y="489019"/>
                  </a:lnTo>
                  <a:lnTo>
                    <a:pt x="105714" y="488611"/>
                  </a:lnTo>
                  <a:lnTo>
                    <a:pt x="105835" y="488204"/>
                  </a:lnTo>
                  <a:lnTo>
                    <a:pt x="105950" y="487797"/>
                  </a:lnTo>
                  <a:lnTo>
                    <a:pt x="106084" y="487391"/>
                  </a:lnTo>
                  <a:lnTo>
                    <a:pt x="106236" y="486995"/>
                  </a:lnTo>
                  <a:lnTo>
                    <a:pt x="106380" y="486595"/>
                  </a:lnTo>
                  <a:lnTo>
                    <a:pt x="106493" y="486188"/>
                  </a:lnTo>
                  <a:lnTo>
                    <a:pt x="106594" y="485775"/>
                  </a:lnTo>
                  <a:lnTo>
                    <a:pt x="106714" y="485368"/>
                  </a:lnTo>
                  <a:lnTo>
                    <a:pt x="106770" y="484942"/>
                  </a:lnTo>
                  <a:lnTo>
                    <a:pt x="106751" y="484517"/>
                  </a:lnTo>
                  <a:lnTo>
                    <a:pt x="106664" y="484104"/>
                  </a:lnTo>
                  <a:lnTo>
                    <a:pt x="106548" y="483691"/>
                  </a:lnTo>
                  <a:lnTo>
                    <a:pt x="106460" y="483278"/>
                  </a:lnTo>
                  <a:lnTo>
                    <a:pt x="106453" y="482852"/>
                  </a:lnTo>
                  <a:lnTo>
                    <a:pt x="106440" y="482427"/>
                  </a:lnTo>
                  <a:lnTo>
                    <a:pt x="106352" y="482008"/>
                  </a:lnTo>
                  <a:lnTo>
                    <a:pt x="106342" y="481589"/>
                  </a:lnTo>
                  <a:lnTo>
                    <a:pt x="106332" y="481164"/>
                  </a:lnTo>
                  <a:lnTo>
                    <a:pt x="106321" y="480738"/>
                  </a:lnTo>
                  <a:lnTo>
                    <a:pt x="106310" y="480312"/>
                  </a:lnTo>
                  <a:lnTo>
                    <a:pt x="106298" y="479887"/>
                  </a:lnTo>
                  <a:lnTo>
                    <a:pt x="106287" y="479462"/>
                  </a:lnTo>
                  <a:lnTo>
                    <a:pt x="106279" y="479037"/>
                  </a:lnTo>
                  <a:lnTo>
                    <a:pt x="106264" y="478611"/>
                  </a:lnTo>
                  <a:lnTo>
                    <a:pt x="106238" y="478186"/>
                  </a:lnTo>
                  <a:lnTo>
                    <a:pt x="106210" y="477761"/>
                  </a:lnTo>
                  <a:lnTo>
                    <a:pt x="106196" y="477335"/>
                  </a:lnTo>
                  <a:lnTo>
                    <a:pt x="106163" y="476911"/>
                  </a:lnTo>
                  <a:lnTo>
                    <a:pt x="106099" y="476491"/>
                  </a:lnTo>
                  <a:lnTo>
                    <a:pt x="106020" y="476072"/>
                  </a:lnTo>
                  <a:lnTo>
                    <a:pt x="105932" y="475653"/>
                  </a:lnTo>
                  <a:lnTo>
                    <a:pt x="105810" y="475252"/>
                  </a:lnTo>
                  <a:lnTo>
                    <a:pt x="105625" y="474869"/>
                  </a:lnTo>
                  <a:lnTo>
                    <a:pt x="105417" y="474492"/>
                  </a:lnTo>
                  <a:lnTo>
                    <a:pt x="105220" y="474116"/>
                  </a:lnTo>
                  <a:lnTo>
                    <a:pt x="105016" y="473745"/>
                  </a:lnTo>
                  <a:lnTo>
                    <a:pt x="104782" y="473386"/>
                  </a:lnTo>
                  <a:lnTo>
                    <a:pt x="104527" y="473047"/>
                  </a:lnTo>
                  <a:lnTo>
                    <a:pt x="104263" y="472719"/>
                  </a:lnTo>
                  <a:lnTo>
                    <a:pt x="103991" y="472385"/>
                  </a:lnTo>
                  <a:lnTo>
                    <a:pt x="103698" y="472074"/>
                  </a:lnTo>
                  <a:lnTo>
                    <a:pt x="103413" y="471765"/>
                  </a:lnTo>
                  <a:lnTo>
                    <a:pt x="103154" y="471424"/>
                  </a:lnTo>
                  <a:lnTo>
                    <a:pt x="102943" y="471054"/>
                  </a:lnTo>
                  <a:lnTo>
                    <a:pt x="102785" y="470659"/>
                  </a:lnTo>
                  <a:lnTo>
                    <a:pt x="102659" y="470252"/>
                  </a:lnTo>
                  <a:lnTo>
                    <a:pt x="102561" y="469839"/>
                  </a:lnTo>
                  <a:lnTo>
                    <a:pt x="102510" y="469413"/>
                  </a:lnTo>
                  <a:lnTo>
                    <a:pt x="102516" y="468994"/>
                  </a:lnTo>
                  <a:lnTo>
                    <a:pt x="102545" y="468569"/>
                  </a:lnTo>
                  <a:lnTo>
                    <a:pt x="102558" y="468144"/>
                  </a:lnTo>
                  <a:lnTo>
                    <a:pt x="102545" y="467719"/>
                  </a:lnTo>
                  <a:lnTo>
                    <a:pt x="102523" y="467287"/>
                  </a:lnTo>
                  <a:lnTo>
                    <a:pt x="102620" y="466880"/>
                  </a:lnTo>
                  <a:lnTo>
                    <a:pt x="102743" y="466473"/>
                  </a:lnTo>
                  <a:lnTo>
                    <a:pt x="102875" y="466066"/>
                  </a:lnTo>
                  <a:lnTo>
                    <a:pt x="102968" y="465653"/>
                  </a:lnTo>
                  <a:lnTo>
                    <a:pt x="103033" y="465233"/>
                  </a:lnTo>
                  <a:lnTo>
                    <a:pt x="103164" y="464826"/>
                  </a:lnTo>
                  <a:lnTo>
                    <a:pt x="103301" y="464426"/>
                  </a:lnTo>
                  <a:lnTo>
                    <a:pt x="103257" y="464000"/>
                  </a:lnTo>
                  <a:lnTo>
                    <a:pt x="103152" y="463587"/>
                  </a:lnTo>
                  <a:lnTo>
                    <a:pt x="103076" y="463174"/>
                  </a:lnTo>
                  <a:lnTo>
                    <a:pt x="103067" y="462749"/>
                  </a:lnTo>
                  <a:lnTo>
                    <a:pt x="102991" y="462330"/>
                  </a:lnTo>
                  <a:lnTo>
                    <a:pt x="102879" y="461922"/>
                  </a:lnTo>
                  <a:lnTo>
                    <a:pt x="102705" y="461533"/>
                  </a:lnTo>
                  <a:lnTo>
                    <a:pt x="102542" y="461139"/>
                  </a:lnTo>
                  <a:lnTo>
                    <a:pt x="102384" y="460744"/>
                  </a:lnTo>
                  <a:lnTo>
                    <a:pt x="102212" y="460355"/>
                  </a:lnTo>
                  <a:lnTo>
                    <a:pt x="102065" y="459954"/>
                  </a:lnTo>
                  <a:lnTo>
                    <a:pt x="101930" y="459553"/>
                  </a:lnTo>
                  <a:lnTo>
                    <a:pt x="101777" y="459158"/>
                  </a:lnTo>
                  <a:lnTo>
                    <a:pt x="101610" y="458763"/>
                  </a:lnTo>
                  <a:lnTo>
                    <a:pt x="101417" y="458386"/>
                  </a:lnTo>
                  <a:lnTo>
                    <a:pt x="101199" y="458022"/>
                  </a:lnTo>
                  <a:lnTo>
                    <a:pt x="100964" y="457663"/>
                  </a:lnTo>
                  <a:lnTo>
                    <a:pt x="100705" y="457329"/>
                  </a:lnTo>
                  <a:lnTo>
                    <a:pt x="100434" y="457001"/>
                  </a:lnTo>
                  <a:lnTo>
                    <a:pt x="100145" y="456685"/>
                  </a:lnTo>
                  <a:lnTo>
                    <a:pt x="99849" y="456382"/>
                  </a:lnTo>
                  <a:lnTo>
                    <a:pt x="99551" y="456078"/>
                  </a:lnTo>
                  <a:lnTo>
                    <a:pt x="99257" y="455768"/>
                  </a:lnTo>
                  <a:lnTo>
                    <a:pt x="98950" y="455477"/>
                  </a:lnTo>
                  <a:lnTo>
                    <a:pt x="98615" y="455215"/>
                  </a:lnTo>
                  <a:lnTo>
                    <a:pt x="98281" y="454954"/>
                  </a:lnTo>
                  <a:lnTo>
                    <a:pt x="97975" y="454656"/>
                  </a:lnTo>
                  <a:lnTo>
                    <a:pt x="97695" y="454340"/>
                  </a:lnTo>
                  <a:lnTo>
                    <a:pt x="97598" y="453952"/>
                  </a:lnTo>
                  <a:lnTo>
                    <a:pt x="97529" y="453533"/>
                  </a:lnTo>
                  <a:lnTo>
                    <a:pt x="97412" y="453132"/>
                  </a:lnTo>
                  <a:lnTo>
                    <a:pt x="97400" y="452706"/>
                  </a:lnTo>
                  <a:lnTo>
                    <a:pt x="97403" y="452287"/>
                  </a:lnTo>
                  <a:lnTo>
                    <a:pt x="97652" y="451940"/>
                  </a:lnTo>
                  <a:lnTo>
                    <a:pt x="97990" y="451686"/>
                  </a:lnTo>
                  <a:lnTo>
                    <a:pt x="98320" y="451418"/>
                  </a:lnTo>
                  <a:lnTo>
                    <a:pt x="98678" y="451181"/>
                  </a:lnTo>
                  <a:lnTo>
                    <a:pt x="99073" y="451048"/>
                  </a:lnTo>
                  <a:lnTo>
                    <a:pt x="99501" y="451011"/>
                  </a:lnTo>
                  <a:lnTo>
                    <a:pt x="99929" y="450975"/>
                  </a:lnTo>
                  <a:lnTo>
                    <a:pt x="100342" y="451036"/>
                  </a:lnTo>
                  <a:lnTo>
                    <a:pt x="100741" y="451187"/>
                  </a:lnTo>
                  <a:lnTo>
                    <a:pt x="101157" y="451279"/>
                  </a:lnTo>
                  <a:lnTo>
                    <a:pt x="101563" y="451406"/>
                  </a:lnTo>
                  <a:lnTo>
                    <a:pt x="101970" y="451527"/>
                  </a:lnTo>
                  <a:lnTo>
                    <a:pt x="102383" y="451564"/>
                  </a:lnTo>
                  <a:lnTo>
                    <a:pt x="102756" y="451357"/>
                  </a:lnTo>
                  <a:lnTo>
                    <a:pt x="103123" y="451138"/>
                  </a:lnTo>
                  <a:lnTo>
                    <a:pt x="103412" y="450829"/>
                  </a:lnTo>
                  <a:lnTo>
                    <a:pt x="103722" y="450544"/>
                  </a:lnTo>
                  <a:lnTo>
                    <a:pt x="104013" y="450233"/>
                  </a:lnTo>
                  <a:lnTo>
                    <a:pt x="104304" y="449923"/>
                  </a:lnTo>
                  <a:lnTo>
                    <a:pt x="104552" y="449577"/>
                  </a:lnTo>
                  <a:lnTo>
                    <a:pt x="104760" y="449207"/>
                  </a:lnTo>
                  <a:lnTo>
                    <a:pt x="104963" y="448836"/>
                  </a:lnTo>
                  <a:lnTo>
                    <a:pt x="105163" y="448460"/>
                  </a:lnTo>
                  <a:lnTo>
                    <a:pt x="105359" y="448083"/>
                  </a:lnTo>
                  <a:lnTo>
                    <a:pt x="105553" y="447700"/>
                  </a:lnTo>
                  <a:lnTo>
                    <a:pt x="105741" y="447317"/>
                  </a:lnTo>
                  <a:lnTo>
                    <a:pt x="105935" y="446940"/>
                  </a:lnTo>
                  <a:lnTo>
                    <a:pt x="106129" y="446564"/>
                  </a:lnTo>
                  <a:lnTo>
                    <a:pt x="106314" y="446181"/>
                  </a:lnTo>
                  <a:lnTo>
                    <a:pt x="106479" y="445786"/>
                  </a:lnTo>
                  <a:lnTo>
                    <a:pt x="106621" y="445385"/>
                  </a:lnTo>
                  <a:lnTo>
                    <a:pt x="106760" y="444985"/>
                  </a:lnTo>
                  <a:lnTo>
                    <a:pt x="106911" y="444589"/>
                  </a:lnTo>
                  <a:lnTo>
                    <a:pt x="107061" y="444188"/>
                  </a:lnTo>
                  <a:lnTo>
                    <a:pt x="107203" y="443787"/>
                  </a:lnTo>
                  <a:lnTo>
                    <a:pt x="107342" y="443387"/>
                  </a:lnTo>
                  <a:lnTo>
                    <a:pt x="107478" y="442985"/>
                  </a:lnTo>
                  <a:lnTo>
                    <a:pt x="107595" y="442572"/>
                  </a:lnTo>
                  <a:lnTo>
                    <a:pt x="107688" y="442159"/>
                  </a:lnTo>
                  <a:lnTo>
                    <a:pt x="107742" y="441734"/>
                  </a:lnTo>
                  <a:lnTo>
                    <a:pt x="107694" y="441315"/>
                  </a:lnTo>
                  <a:lnTo>
                    <a:pt x="107677" y="440890"/>
                  </a:lnTo>
                  <a:lnTo>
                    <a:pt x="107667" y="440464"/>
                  </a:lnTo>
                  <a:lnTo>
                    <a:pt x="107629" y="440039"/>
                  </a:lnTo>
                  <a:lnTo>
                    <a:pt x="107763" y="439535"/>
                  </a:lnTo>
                  <a:lnTo>
                    <a:pt x="107899" y="439025"/>
                  </a:lnTo>
                  <a:lnTo>
                    <a:pt x="107965" y="438520"/>
                  </a:lnTo>
                  <a:lnTo>
                    <a:pt x="107961" y="438089"/>
                  </a:lnTo>
                  <a:lnTo>
                    <a:pt x="107918" y="437669"/>
                  </a:lnTo>
                  <a:lnTo>
                    <a:pt x="107845" y="437250"/>
                  </a:lnTo>
                  <a:lnTo>
                    <a:pt x="107764" y="436831"/>
                  </a:lnTo>
                  <a:lnTo>
                    <a:pt x="107689" y="436412"/>
                  </a:lnTo>
                  <a:lnTo>
                    <a:pt x="107610" y="435999"/>
                  </a:lnTo>
                  <a:lnTo>
                    <a:pt x="107522" y="435580"/>
                  </a:lnTo>
                  <a:lnTo>
                    <a:pt x="107433" y="435167"/>
                  </a:lnTo>
                  <a:lnTo>
                    <a:pt x="107345" y="434747"/>
                  </a:lnTo>
                  <a:lnTo>
                    <a:pt x="107185" y="434353"/>
                  </a:lnTo>
                  <a:lnTo>
                    <a:pt x="107031" y="433957"/>
                  </a:lnTo>
                  <a:lnTo>
                    <a:pt x="106878" y="433563"/>
                  </a:lnTo>
                  <a:lnTo>
                    <a:pt x="106714" y="433167"/>
                  </a:lnTo>
                  <a:lnTo>
                    <a:pt x="106532" y="432785"/>
                  </a:lnTo>
                  <a:lnTo>
                    <a:pt x="106318" y="432414"/>
                  </a:lnTo>
                  <a:lnTo>
                    <a:pt x="106091" y="432056"/>
                  </a:lnTo>
                  <a:lnTo>
                    <a:pt x="105858" y="431697"/>
                  </a:lnTo>
                  <a:lnTo>
                    <a:pt x="105594" y="431369"/>
                  </a:lnTo>
                  <a:lnTo>
                    <a:pt x="105302" y="431059"/>
                  </a:lnTo>
                  <a:lnTo>
                    <a:pt x="105040" y="430725"/>
                  </a:lnTo>
                  <a:lnTo>
                    <a:pt x="104782" y="430385"/>
                  </a:lnTo>
                  <a:lnTo>
                    <a:pt x="104493" y="430075"/>
                  </a:lnTo>
                  <a:lnTo>
                    <a:pt x="104196" y="429772"/>
                  </a:lnTo>
                  <a:lnTo>
                    <a:pt x="103941" y="429431"/>
                  </a:lnTo>
                  <a:lnTo>
                    <a:pt x="103718" y="429073"/>
                  </a:lnTo>
                  <a:lnTo>
                    <a:pt x="103483" y="428714"/>
                  </a:lnTo>
                  <a:lnTo>
                    <a:pt x="103276" y="428344"/>
                  </a:lnTo>
                  <a:lnTo>
                    <a:pt x="103109" y="427955"/>
                  </a:lnTo>
                  <a:lnTo>
                    <a:pt x="102974" y="427548"/>
                  </a:lnTo>
                  <a:lnTo>
                    <a:pt x="102849" y="427141"/>
                  </a:lnTo>
                  <a:lnTo>
                    <a:pt x="102732" y="426734"/>
                  </a:lnTo>
                  <a:lnTo>
                    <a:pt x="102620" y="426321"/>
                  </a:lnTo>
                  <a:lnTo>
                    <a:pt x="102521" y="425908"/>
                  </a:lnTo>
                  <a:lnTo>
                    <a:pt x="102456" y="425489"/>
                  </a:lnTo>
                  <a:lnTo>
                    <a:pt x="102430" y="425063"/>
                  </a:lnTo>
                  <a:lnTo>
                    <a:pt x="102444" y="424638"/>
                  </a:lnTo>
                  <a:lnTo>
                    <a:pt x="102472" y="424213"/>
                  </a:lnTo>
                  <a:lnTo>
                    <a:pt x="102484" y="423787"/>
                  </a:lnTo>
                  <a:lnTo>
                    <a:pt x="102459" y="423362"/>
                  </a:lnTo>
                  <a:lnTo>
                    <a:pt x="102463" y="422943"/>
                  </a:lnTo>
                  <a:lnTo>
                    <a:pt x="102606" y="422535"/>
                  </a:lnTo>
                  <a:lnTo>
                    <a:pt x="102859" y="422196"/>
                  </a:lnTo>
                  <a:lnTo>
                    <a:pt x="103210" y="421953"/>
                  </a:lnTo>
                  <a:lnTo>
                    <a:pt x="103593" y="421770"/>
                  </a:lnTo>
                  <a:lnTo>
                    <a:pt x="103985" y="421606"/>
                  </a:lnTo>
                  <a:lnTo>
                    <a:pt x="104310" y="421333"/>
                  </a:lnTo>
                  <a:lnTo>
                    <a:pt x="104623" y="421041"/>
                  </a:lnTo>
                  <a:lnTo>
                    <a:pt x="104891" y="420713"/>
                  </a:lnTo>
                  <a:lnTo>
                    <a:pt x="105075" y="420318"/>
                  </a:lnTo>
                  <a:lnTo>
                    <a:pt x="105127" y="419905"/>
                  </a:lnTo>
                  <a:lnTo>
                    <a:pt x="105091" y="419486"/>
                  </a:lnTo>
                  <a:lnTo>
                    <a:pt x="105016" y="419061"/>
                  </a:lnTo>
                  <a:lnTo>
                    <a:pt x="104924" y="418641"/>
                  </a:lnTo>
                  <a:lnTo>
                    <a:pt x="104757" y="418247"/>
                  </a:lnTo>
                  <a:lnTo>
                    <a:pt x="104683" y="417840"/>
                  </a:lnTo>
                  <a:lnTo>
                    <a:pt x="104835" y="417548"/>
                  </a:lnTo>
                  <a:lnTo>
                    <a:pt x="105245" y="417426"/>
                  </a:lnTo>
                  <a:lnTo>
                    <a:pt x="105649" y="417293"/>
                  </a:lnTo>
                  <a:lnTo>
                    <a:pt x="106039" y="417123"/>
                  </a:lnTo>
                  <a:lnTo>
                    <a:pt x="106408" y="416910"/>
                  </a:lnTo>
                  <a:lnTo>
                    <a:pt x="106768" y="416685"/>
                  </a:lnTo>
                  <a:lnTo>
                    <a:pt x="107143" y="416479"/>
                  </a:lnTo>
                  <a:lnTo>
                    <a:pt x="107526" y="416290"/>
                  </a:lnTo>
                  <a:lnTo>
                    <a:pt x="107863" y="416041"/>
                  </a:lnTo>
                  <a:lnTo>
                    <a:pt x="108147" y="415719"/>
                  </a:lnTo>
                  <a:lnTo>
                    <a:pt x="108408" y="415385"/>
                  </a:lnTo>
                  <a:lnTo>
                    <a:pt x="108663" y="415045"/>
                  </a:lnTo>
                  <a:lnTo>
                    <a:pt x="108910" y="414693"/>
                  </a:lnTo>
                  <a:lnTo>
                    <a:pt x="109145" y="414340"/>
                  </a:lnTo>
                  <a:lnTo>
                    <a:pt x="109363" y="413976"/>
                  </a:lnTo>
                  <a:lnTo>
                    <a:pt x="109573" y="413605"/>
                  </a:lnTo>
                  <a:lnTo>
                    <a:pt x="109776" y="413234"/>
                  </a:lnTo>
                  <a:lnTo>
                    <a:pt x="109974" y="412857"/>
                  </a:lnTo>
                  <a:lnTo>
                    <a:pt x="110171" y="412475"/>
                  </a:lnTo>
                  <a:lnTo>
                    <a:pt x="110368" y="412098"/>
                  </a:lnTo>
                  <a:lnTo>
                    <a:pt x="110572" y="411728"/>
                  </a:lnTo>
                  <a:lnTo>
                    <a:pt x="110751" y="411345"/>
                  </a:lnTo>
                  <a:lnTo>
                    <a:pt x="110880" y="410932"/>
                  </a:lnTo>
                  <a:lnTo>
                    <a:pt x="110950" y="410512"/>
                  </a:lnTo>
                  <a:lnTo>
                    <a:pt x="110964" y="410088"/>
                  </a:lnTo>
                  <a:lnTo>
                    <a:pt x="110945" y="409662"/>
                  </a:lnTo>
                  <a:lnTo>
                    <a:pt x="110898" y="409243"/>
                  </a:lnTo>
                  <a:lnTo>
                    <a:pt x="110773" y="408836"/>
                  </a:lnTo>
                  <a:lnTo>
                    <a:pt x="110681" y="408417"/>
                  </a:lnTo>
                  <a:lnTo>
                    <a:pt x="110723" y="407998"/>
                  </a:lnTo>
                  <a:lnTo>
                    <a:pt x="110905" y="407615"/>
                  </a:lnTo>
                  <a:lnTo>
                    <a:pt x="111104" y="407238"/>
                  </a:lnTo>
                  <a:lnTo>
                    <a:pt x="111304" y="406861"/>
                  </a:lnTo>
                  <a:lnTo>
                    <a:pt x="111468" y="406467"/>
                  </a:lnTo>
                  <a:lnTo>
                    <a:pt x="111627" y="406071"/>
                  </a:lnTo>
                  <a:lnTo>
                    <a:pt x="111752" y="405665"/>
                  </a:lnTo>
                  <a:lnTo>
                    <a:pt x="111779" y="405245"/>
                  </a:lnTo>
                  <a:lnTo>
                    <a:pt x="111767" y="404820"/>
                  </a:lnTo>
                  <a:lnTo>
                    <a:pt x="111751" y="404395"/>
                  </a:lnTo>
                  <a:lnTo>
                    <a:pt x="111738" y="403969"/>
                  </a:lnTo>
                  <a:lnTo>
                    <a:pt x="111728" y="403544"/>
                  </a:lnTo>
                  <a:lnTo>
                    <a:pt x="111717" y="403119"/>
                  </a:lnTo>
                  <a:lnTo>
                    <a:pt x="111705" y="402694"/>
                  </a:lnTo>
                  <a:lnTo>
                    <a:pt x="111694" y="402269"/>
                  </a:lnTo>
                  <a:lnTo>
                    <a:pt x="111684" y="401843"/>
                  </a:lnTo>
                  <a:lnTo>
                    <a:pt x="111673" y="401418"/>
                  </a:lnTo>
                  <a:lnTo>
                    <a:pt x="111661" y="400993"/>
                  </a:lnTo>
                  <a:lnTo>
                    <a:pt x="111650" y="400567"/>
                  </a:lnTo>
                  <a:lnTo>
                    <a:pt x="111639" y="400142"/>
                  </a:lnTo>
                  <a:lnTo>
                    <a:pt x="111621" y="399716"/>
                  </a:lnTo>
                  <a:lnTo>
                    <a:pt x="111609" y="399291"/>
                  </a:lnTo>
                  <a:lnTo>
                    <a:pt x="111623" y="398866"/>
                  </a:lnTo>
                  <a:lnTo>
                    <a:pt x="111676" y="398447"/>
                  </a:lnTo>
                  <a:lnTo>
                    <a:pt x="111771" y="398028"/>
                  </a:lnTo>
                  <a:lnTo>
                    <a:pt x="111883" y="397621"/>
                  </a:lnTo>
                  <a:lnTo>
                    <a:pt x="112007" y="397214"/>
                  </a:lnTo>
                  <a:lnTo>
                    <a:pt x="112140" y="396807"/>
                  </a:lnTo>
                  <a:lnTo>
                    <a:pt x="112304" y="396418"/>
                  </a:lnTo>
                  <a:lnTo>
                    <a:pt x="112477" y="396029"/>
                  </a:lnTo>
                  <a:lnTo>
                    <a:pt x="112660" y="395646"/>
                  </a:lnTo>
                  <a:lnTo>
                    <a:pt x="112859" y="395264"/>
                  </a:lnTo>
                  <a:lnTo>
                    <a:pt x="113016" y="394874"/>
                  </a:lnTo>
                  <a:lnTo>
                    <a:pt x="113145" y="394467"/>
                  </a:lnTo>
                  <a:lnTo>
                    <a:pt x="113242" y="394054"/>
                  </a:lnTo>
                  <a:lnTo>
                    <a:pt x="113299" y="393629"/>
                  </a:lnTo>
                  <a:lnTo>
                    <a:pt x="113348" y="393210"/>
                  </a:lnTo>
                  <a:lnTo>
                    <a:pt x="113412" y="392785"/>
                  </a:lnTo>
                  <a:lnTo>
                    <a:pt x="113485" y="392365"/>
                  </a:lnTo>
                  <a:lnTo>
                    <a:pt x="113571" y="391953"/>
                  </a:lnTo>
                  <a:lnTo>
                    <a:pt x="113685" y="391539"/>
                  </a:lnTo>
                  <a:lnTo>
                    <a:pt x="113819" y="391138"/>
                  </a:lnTo>
                  <a:lnTo>
                    <a:pt x="113969" y="390737"/>
                  </a:lnTo>
                  <a:lnTo>
                    <a:pt x="114137" y="390348"/>
                  </a:lnTo>
                  <a:lnTo>
                    <a:pt x="114292" y="389954"/>
                  </a:lnTo>
                  <a:lnTo>
                    <a:pt x="114341" y="389529"/>
                  </a:lnTo>
                  <a:lnTo>
                    <a:pt x="114366" y="389109"/>
                  </a:lnTo>
                  <a:lnTo>
                    <a:pt x="114324" y="388684"/>
                  </a:lnTo>
                  <a:lnTo>
                    <a:pt x="114274" y="388259"/>
                  </a:lnTo>
                  <a:lnTo>
                    <a:pt x="114225" y="387839"/>
                  </a:lnTo>
                  <a:lnTo>
                    <a:pt x="114162" y="387420"/>
                  </a:lnTo>
                  <a:lnTo>
                    <a:pt x="114048" y="387007"/>
                  </a:lnTo>
                  <a:lnTo>
                    <a:pt x="113907" y="386606"/>
                  </a:lnTo>
                  <a:lnTo>
                    <a:pt x="113757" y="386212"/>
                  </a:lnTo>
                  <a:lnTo>
                    <a:pt x="113601" y="385810"/>
                  </a:lnTo>
                  <a:lnTo>
                    <a:pt x="113419" y="385433"/>
                  </a:lnTo>
                  <a:lnTo>
                    <a:pt x="113150" y="385099"/>
                  </a:lnTo>
                  <a:lnTo>
                    <a:pt x="112897" y="384759"/>
                  </a:lnTo>
                  <a:lnTo>
                    <a:pt x="112678" y="384388"/>
                  </a:lnTo>
                  <a:lnTo>
                    <a:pt x="112402" y="384079"/>
                  </a:lnTo>
                  <a:lnTo>
                    <a:pt x="112050" y="383829"/>
                  </a:lnTo>
                  <a:lnTo>
                    <a:pt x="111706" y="383581"/>
                  </a:lnTo>
                  <a:lnTo>
                    <a:pt x="111355" y="383338"/>
                  </a:lnTo>
                  <a:lnTo>
                    <a:pt x="111047" y="383058"/>
                  </a:lnTo>
                  <a:lnTo>
                    <a:pt x="110889" y="382657"/>
                  </a:lnTo>
                  <a:lnTo>
                    <a:pt x="110731" y="382262"/>
                  </a:lnTo>
                  <a:lnTo>
                    <a:pt x="110643" y="381849"/>
                  </a:lnTo>
                  <a:lnTo>
                    <a:pt x="110654" y="381424"/>
                  </a:lnTo>
                  <a:lnTo>
                    <a:pt x="110664" y="380998"/>
                  </a:lnTo>
                  <a:lnTo>
                    <a:pt x="110676" y="380574"/>
                  </a:lnTo>
                  <a:lnTo>
                    <a:pt x="110685" y="380148"/>
                  </a:lnTo>
                  <a:lnTo>
                    <a:pt x="110686" y="379723"/>
                  </a:lnTo>
                  <a:lnTo>
                    <a:pt x="110674" y="379297"/>
                  </a:lnTo>
                  <a:lnTo>
                    <a:pt x="110655" y="378872"/>
                  </a:lnTo>
                  <a:lnTo>
                    <a:pt x="110855" y="378502"/>
                  </a:lnTo>
                  <a:lnTo>
                    <a:pt x="111104" y="378155"/>
                  </a:lnTo>
                  <a:lnTo>
                    <a:pt x="111388" y="377839"/>
                  </a:lnTo>
                  <a:lnTo>
                    <a:pt x="111676" y="377529"/>
                  </a:lnTo>
                  <a:lnTo>
                    <a:pt x="111951" y="377201"/>
                  </a:lnTo>
                  <a:lnTo>
                    <a:pt x="112242" y="376892"/>
                  </a:lnTo>
                  <a:lnTo>
                    <a:pt x="112492" y="376551"/>
                  </a:lnTo>
                  <a:lnTo>
                    <a:pt x="112662" y="376156"/>
                  </a:lnTo>
                  <a:lnTo>
                    <a:pt x="112810" y="375756"/>
                  </a:lnTo>
                  <a:lnTo>
                    <a:pt x="112906" y="375348"/>
                  </a:lnTo>
                  <a:lnTo>
                    <a:pt x="112836" y="374923"/>
                  </a:lnTo>
                  <a:lnTo>
                    <a:pt x="112708" y="374522"/>
                  </a:lnTo>
                  <a:lnTo>
                    <a:pt x="112573" y="374115"/>
                  </a:lnTo>
                  <a:lnTo>
                    <a:pt x="112414" y="373721"/>
                  </a:lnTo>
                  <a:lnTo>
                    <a:pt x="112262" y="373325"/>
                  </a:lnTo>
                  <a:lnTo>
                    <a:pt x="112077" y="372942"/>
                  </a:lnTo>
                  <a:lnTo>
                    <a:pt x="111903" y="372554"/>
                  </a:lnTo>
                  <a:lnTo>
                    <a:pt x="111773" y="372147"/>
                  </a:lnTo>
                  <a:lnTo>
                    <a:pt x="111648" y="371740"/>
                  </a:lnTo>
                  <a:lnTo>
                    <a:pt x="111511" y="371338"/>
                  </a:lnTo>
                  <a:lnTo>
                    <a:pt x="111370" y="370937"/>
                  </a:lnTo>
                  <a:lnTo>
                    <a:pt x="111225" y="370537"/>
                  </a:lnTo>
                  <a:lnTo>
                    <a:pt x="111077" y="370142"/>
                  </a:lnTo>
                  <a:lnTo>
                    <a:pt x="110927" y="369741"/>
                  </a:lnTo>
                  <a:lnTo>
                    <a:pt x="110779" y="369346"/>
                  </a:lnTo>
                  <a:lnTo>
                    <a:pt x="110621" y="368945"/>
                  </a:lnTo>
                  <a:lnTo>
                    <a:pt x="110469" y="368550"/>
                  </a:lnTo>
                  <a:lnTo>
                    <a:pt x="110366" y="368137"/>
                  </a:lnTo>
                  <a:lnTo>
                    <a:pt x="110373" y="367712"/>
                  </a:lnTo>
                  <a:lnTo>
                    <a:pt x="110334" y="367286"/>
                  </a:lnTo>
                  <a:lnTo>
                    <a:pt x="110265" y="366867"/>
                  </a:lnTo>
                  <a:lnTo>
                    <a:pt x="110137" y="366466"/>
                  </a:lnTo>
                  <a:lnTo>
                    <a:pt x="109967" y="366077"/>
                  </a:lnTo>
                  <a:lnTo>
                    <a:pt x="109778" y="365694"/>
                  </a:lnTo>
                  <a:lnTo>
                    <a:pt x="109584" y="365312"/>
                  </a:lnTo>
                  <a:lnTo>
                    <a:pt x="109398" y="364929"/>
                  </a:lnTo>
                  <a:lnTo>
                    <a:pt x="109238" y="364534"/>
                  </a:lnTo>
                  <a:lnTo>
                    <a:pt x="109240" y="364109"/>
                  </a:lnTo>
                  <a:lnTo>
                    <a:pt x="109390" y="363708"/>
                  </a:lnTo>
                  <a:lnTo>
                    <a:pt x="109585" y="363337"/>
                  </a:lnTo>
                  <a:lnTo>
                    <a:pt x="110000" y="363222"/>
                  </a:lnTo>
                  <a:lnTo>
                    <a:pt x="110413" y="363119"/>
                  </a:lnTo>
                  <a:lnTo>
                    <a:pt x="110832" y="363052"/>
                  </a:lnTo>
                  <a:lnTo>
                    <a:pt x="111256" y="363003"/>
                  </a:lnTo>
                  <a:lnTo>
                    <a:pt x="111681" y="363003"/>
                  </a:lnTo>
                  <a:lnTo>
                    <a:pt x="112104" y="363040"/>
                  </a:lnTo>
                  <a:lnTo>
                    <a:pt x="112529" y="363046"/>
                  </a:lnTo>
                  <a:lnTo>
                    <a:pt x="112938" y="363149"/>
                  </a:lnTo>
                  <a:lnTo>
                    <a:pt x="113293" y="363386"/>
                  </a:lnTo>
                  <a:lnTo>
                    <a:pt x="113629" y="363647"/>
                  </a:lnTo>
                  <a:lnTo>
                    <a:pt x="113940" y="363939"/>
                  </a:lnTo>
                  <a:lnTo>
                    <a:pt x="114230" y="364255"/>
                  </a:lnTo>
                  <a:lnTo>
                    <a:pt x="114553" y="364522"/>
                  </a:lnTo>
                  <a:lnTo>
                    <a:pt x="114919" y="364741"/>
                  </a:lnTo>
                  <a:lnTo>
                    <a:pt x="115298" y="364935"/>
                  </a:lnTo>
                  <a:lnTo>
                    <a:pt x="115720" y="364984"/>
                  </a:lnTo>
                  <a:lnTo>
                    <a:pt x="116145" y="364972"/>
                  </a:lnTo>
                  <a:lnTo>
                    <a:pt x="116566" y="364911"/>
                  </a:lnTo>
                  <a:lnTo>
                    <a:pt x="116969" y="364777"/>
                  </a:lnTo>
                  <a:lnTo>
                    <a:pt x="117335" y="364558"/>
                  </a:lnTo>
                  <a:lnTo>
                    <a:pt x="117675" y="364304"/>
                  </a:lnTo>
                  <a:lnTo>
                    <a:pt x="117982" y="364012"/>
                  </a:lnTo>
                  <a:lnTo>
                    <a:pt x="118172" y="363641"/>
                  </a:lnTo>
                  <a:lnTo>
                    <a:pt x="118273" y="363228"/>
                  </a:lnTo>
                  <a:lnTo>
                    <a:pt x="118374" y="362815"/>
                  </a:lnTo>
                  <a:lnTo>
                    <a:pt x="118483" y="362402"/>
                  </a:lnTo>
                  <a:lnTo>
                    <a:pt x="118630" y="362019"/>
                  </a:lnTo>
                  <a:lnTo>
                    <a:pt x="118705" y="361600"/>
                  </a:lnTo>
                  <a:lnTo>
                    <a:pt x="118764" y="361180"/>
                  </a:lnTo>
                  <a:lnTo>
                    <a:pt x="118812" y="360755"/>
                  </a:lnTo>
                  <a:lnTo>
                    <a:pt x="118831" y="360330"/>
                  </a:lnTo>
                  <a:lnTo>
                    <a:pt x="118791" y="359911"/>
                  </a:lnTo>
                  <a:lnTo>
                    <a:pt x="118728" y="359486"/>
                  </a:lnTo>
                  <a:lnTo>
                    <a:pt x="118677" y="359066"/>
                  </a:lnTo>
                  <a:lnTo>
                    <a:pt x="118589" y="358647"/>
                  </a:lnTo>
                  <a:lnTo>
                    <a:pt x="118471" y="358240"/>
                  </a:lnTo>
                  <a:lnTo>
                    <a:pt x="118414" y="357821"/>
                  </a:lnTo>
                  <a:lnTo>
                    <a:pt x="118372" y="357396"/>
                  </a:lnTo>
                  <a:lnTo>
                    <a:pt x="118335" y="356971"/>
                  </a:lnTo>
                  <a:lnTo>
                    <a:pt x="118297" y="356545"/>
                  </a:lnTo>
                  <a:lnTo>
                    <a:pt x="118260" y="356126"/>
                  </a:lnTo>
                  <a:lnTo>
                    <a:pt x="118226" y="355701"/>
                  </a:lnTo>
                  <a:lnTo>
                    <a:pt x="118190" y="355275"/>
                  </a:lnTo>
                  <a:lnTo>
                    <a:pt x="118150" y="354857"/>
                  </a:lnTo>
                  <a:lnTo>
                    <a:pt x="118111" y="354431"/>
                  </a:lnTo>
                  <a:lnTo>
                    <a:pt x="118083" y="354005"/>
                  </a:lnTo>
                  <a:lnTo>
                    <a:pt x="118067" y="353580"/>
                  </a:lnTo>
                  <a:lnTo>
                    <a:pt x="118064" y="353155"/>
                  </a:lnTo>
                  <a:lnTo>
                    <a:pt x="118070" y="352730"/>
                  </a:lnTo>
                  <a:lnTo>
                    <a:pt x="118102" y="352305"/>
                  </a:lnTo>
                  <a:lnTo>
                    <a:pt x="118178" y="351885"/>
                  </a:lnTo>
                  <a:lnTo>
                    <a:pt x="118282" y="351472"/>
                  </a:lnTo>
                  <a:lnTo>
                    <a:pt x="118392" y="351065"/>
                  </a:lnTo>
                  <a:lnTo>
                    <a:pt x="118495" y="350646"/>
                  </a:lnTo>
                  <a:lnTo>
                    <a:pt x="118597" y="350233"/>
                  </a:lnTo>
                  <a:lnTo>
                    <a:pt x="118710" y="349826"/>
                  </a:lnTo>
                  <a:lnTo>
                    <a:pt x="118842" y="349425"/>
                  </a:lnTo>
                  <a:lnTo>
                    <a:pt x="118983" y="349024"/>
                  </a:lnTo>
                  <a:lnTo>
                    <a:pt x="119126" y="348623"/>
                  </a:lnTo>
                  <a:lnTo>
                    <a:pt x="119262" y="348216"/>
                  </a:lnTo>
                  <a:lnTo>
                    <a:pt x="119384" y="347809"/>
                  </a:lnTo>
                  <a:lnTo>
                    <a:pt x="119485" y="347396"/>
                  </a:lnTo>
                  <a:lnTo>
                    <a:pt x="119573" y="346982"/>
                  </a:lnTo>
                  <a:lnTo>
                    <a:pt x="119631" y="346557"/>
                  </a:lnTo>
                  <a:lnTo>
                    <a:pt x="119581" y="346138"/>
                  </a:lnTo>
                  <a:lnTo>
                    <a:pt x="119486" y="345719"/>
                  </a:lnTo>
                  <a:lnTo>
                    <a:pt x="119380" y="345306"/>
                  </a:lnTo>
                  <a:lnTo>
                    <a:pt x="119346" y="344887"/>
                  </a:lnTo>
                  <a:lnTo>
                    <a:pt x="119345" y="344462"/>
                  </a:lnTo>
                  <a:lnTo>
                    <a:pt x="119330" y="344036"/>
                  </a:lnTo>
                  <a:lnTo>
                    <a:pt x="119285" y="343611"/>
                  </a:lnTo>
                  <a:lnTo>
                    <a:pt x="119211" y="343197"/>
                  </a:lnTo>
                  <a:lnTo>
                    <a:pt x="119093" y="342784"/>
                  </a:lnTo>
                  <a:lnTo>
                    <a:pt x="119016" y="342365"/>
                  </a:lnTo>
                  <a:lnTo>
                    <a:pt x="119004" y="341940"/>
                  </a:lnTo>
                  <a:lnTo>
                    <a:pt x="119053" y="341521"/>
                  </a:lnTo>
                  <a:lnTo>
                    <a:pt x="119119" y="341102"/>
                  </a:lnTo>
                  <a:lnTo>
                    <a:pt x="119157" y="340676"/>
                  </a:lnTo>
                  <a:lnTo>
                    <a:pt x="119209" y="340251"/>
                  </a:lnTo>
                  <a:lnTo>
                    <a:pt x="119401" y="339875"/>
                  </a:lnTo>
                  <a:lnTo>
                    <a:pt x="119647" y="339528"/>
                  </a:lnTo>
                  <a:lnTo>
                    <a:pt x="119914" y="339194"/>
                  </a:lnTo>
                  <a:lnTo>
                    <a:pt x="120203" y="338884"/>
                  </a:lnTo>
                  <a:lnTo>
                    <a:pt x="120511" y="338592"/>
                  </a:lnTo>
                  <a:lnTo>
                    <a:pt x="120846" y="338331"/>
                  </a:lnTo>
                  <a:lnTo>
                    <a:pt x="121176" y="338058"/>
                  </a:lnTo>
                  <a:lnTo>
                    <a:pt x="121507" y="337797"/>
                  </a:lnTo>
                  <a:lnTo>
                    <a:pt x="121847" y="337535"/>
                  </a:lnTo>
                  <a:lnTo>
                    <a:pt x="122185" y="337280"/>
                  </a:lnTo>
                  <a:lnTo>
                    <a:pt x="122530" y="337019"/>
                  </a:lnTo>
                  <a:lnTo>
                    <a:pt x="122841" y="336739"/>
                  </a:lnTo>
                  <a:lnTo>
                    <a:pt x="123064" y="336381"/>
                  </a:lnTo>
                  <a:lnTo>
                    <a:pt x="123249" y="335992"/>
                  </a:lnTo>
                  <a:lnTo>
                    <a:pt x="123765" y="335439"/>
                  </a:lnTo>
                  <a:lnTo>
                    <a:pt x="123909" y="335038"/>
                  </a:lnTo>
                  <a:lnTo>
                    <a:pt x="123818" y="334625"/>
                  </a:lnTo>
                  <a:lnTo>
                    <a:pt x="123659" y="334230"/>
                  </a:lnTo>
                  <a:lnTo>
                    <a:pt x="123466" y="333854"/>
                  </a:lnTo>
                  <a:lnTo>
                    <a:pt x="123194" y="333526"/>
                  </a:lnTo>
                  <a:lnTo>
                    <a:pt x="122900" y="333215"/>
                  </a:lnTo>
                  <a:lnTo>
                    <a:pt x="122584" y="332930"/>
                  </a:lnTo>
                  <a:lnTo>
                    <a:pt x="122243" y="332681"/>
                  </a:lnTo>
                  <a:lnTo>
                    <a:pt x="121909" y="332414"/>
                  </a:lnTo>
                  <a:lnTo>
                    <a:pt x="121589" y="332134"/>
                  </a:lnTo>
                  <a:lnTo>
                    <a:pt x="121301" y="331818"/>
                  </a:lnTo>
                  <a:lnTo>
                    <a:pt x="121069" y="331466"/>
                  </a:lnTo>
                  <a:lnTo>
                    <a:pt x="120880" y="331083"/>
                  </a:lnTo>
                  <a:lnTo>
                    <a:pt x="120704" y="330694"/>
                  </a:lnTo>
                  <a:lnTo>
                    <a:pt x="120555" y="330294"/>
                  </a:lnTo>
                  <a:lnTo>
                    <a:pt x="120391" y="329904"/>
                  </a:lnTo>
                  <a:lnTo>
                    <a:pt x="120176" y="329540"/>
                  </a:lnTo>
                  <a:lnTo>
                    <a:pt x="119893" y="329218"/>
                  </a:lnTo>
                  <a:lnTo>
                    <a:pt x="119607" y="328902"/>
                  </a:lnTo>
                  <a:lnTo>
                    <a:pt x="119321" y="328592"/>
                  </a:lnTo>
                  <a:lnTo>
                    <a:pt x="119041" y="328271"/>
                  </a:lnTo>
                  <a:lnTo>
                    <a:pt x="118775" y="327936"/>
                  </a:lnTo>
                  <a:lnTo>
                    <a:pt x="118540" y="327584"/>
                  </a:lnTo>
                  <a:lnTo>
                    <a:pt x="118321" y="327219"/>
                  </a:lnTo>
                  <a:lnTo>
                    <a:pt x="118159" y="326831"/>
                  </a:lnTo>
                  <a:lnTo>
                    <a:pt x="117981" y="326478"/>
                  </a:lnTo>
                  <a:lnTo>
                    <a:pt x="117833" y="326150"/>
                  </a:lnTo>
                  <a:lnTo>
                    <a:pt x="117650" y="325767"/>
                  </a:lnTo>
                  <a:lnTo>
                    <a:pt x="117640" y="325378"/>
                  </a:lnTo>
                  <a:lnTo>
                    <a:pt x="117988" y="325136"/>
                  </a:lnTo>
                  <a:lnTo>
                    <a:pt x="118301" y="324850"/>
                  </a:lnTo>
                  <a:lnTo>
                    <a:pt x="118581" y="324528"/>
                  </a:lnTo>
                  <a:lnTo>
                    <a:pt x="118863" y="324206"/>
                  </a:lnTo>
                  <a:lnTo>
                    <a:pt x="119152" y="323896"/>
                  </a:lnTo>
                  <a:lnTo>
                    <a:pt x="119494" y="323647"/>
                  </a:lnTo>
                  <a:lnTo>
                    <a:pt x="119864" y="323434"/>
                  </a:lnTo>
                  <a:lnTo>
                    <a:pt x="120237" y="323228"/>
                  </a:lnTo>
                  <a:lnTo>
                    <a:pt x="120619" y="323039"/>
                  </a:lnTo>
                  <a:lnTo>
                    <a:pt x="121017" y="322894"/>
                  </a:lnTo>
                  <a:lnTo>
                    <a:pt x="121425" y="322772"/>
                  </a:lnTo>
                  <a:lnTo>
                    <a:pt x="121834" y="322651"/>
                  </a:lnTo>
                  <a:lnTo>
                    <a:pt x="122249" y="322553"/>
                  </a:lnTo>
                  <a:lnTo>
                    <a:pt x="122671" y="322517"/>
                  </a:lnTo>
                  <a:lnTo>
                    <a:pt x="123096" y="322487"/>
                  </a:lnTo>
                  <a:lnTo>
                    <a:pt x="123519" y="322444"/>
                  </a:lnTo>
                  <a:lnTo>
                    <a:pt x="123944" y="322426"/>
                  </a:lnTo>
                  <a:lnTo>
                    <a:pt x="124369" y="322414"/>
                  </a:lnTo>
                  <a:lnTo>
                    <a:pt x="124794" y="322408"/>
                  </a:lnTo>
                  <a:lnTo>
                    <a:pt x="125215" y="322347"/>
                  </a:lnTo>
                  <a:lnTo>
                    <a:pt x="125634" y="322268"/>
                  </a:lnTo>
                  <a:lnTo>
                    <a:pt x="126051" y="322189"/>
                  </a:lnTo>
                  <a:lnTo>
                    <a:pt x="126464" y="322086"/>
                  </a:lnTo>
                  <a:lnTo>
                    <a:pt x="126867" y="321952"/>
                  </a:lnTo>
                  <a:lnTo>
                    <a:pt x="127263" y="321794"/>
                  </a:lnTo>
                  <a:lnTo>
                    <a:pt x="127650" y="321618"/>
                  </a:lnTo>
                  <a:lnTo>
                    <a:pt x="128021" y="321412"/>
                  </a:lnTo>
                  <a:lnTo>
                    <a:pt x="128337" y="321126"/>
                  </a:lnTo>
                  <a:lnTo>
                    <a:pt x="128484" y="320725"/>
                  </a:lnTo>
                  <a:lnTo>
                    <a:pt x="128634" y="320330"/>
                  </a:lnTo>
                  <a:lnTo>
                    <a:pt x="128748" y="319917"/>
                  </a:lnTo>
                  <a:lnTo>
                    <a:pt x="128823" y="319497"/>
                  </a:lnTo>
                  <a:lnTo>
                    <a:pt x="128922" y="319084"/>
                  </a:lnTo>
                  <a:lnTo>
                    <a:pt x="129037" y="318677"/>
                  </a:lnTo>
                  <a:lnTo>
                    <a:pt x="129153" y="318264"/>
                  </a:lnTo>
                  <a:lnTo>
                    <a:pt x="129272" y="317857"/>
                  </a:lnTo>
                  <a:lnTo>
                    <a:pt x="129393" y="317450"/>
                  </a:lnTo>
                  <a:lnTo>
                    <a:pt x="129502" y="317037"/>
                  </a:lnTo>
                  <a:lnTo>
                    <a:pt x="129588" y="316624"/>
                  </a:lnTo>
                  <a:lnTo>
                    <a:pt x="129659" y="316205"/>
                  </a:lnTo>
                  <a:lnTo>
                    <a:pt x="129717" y="315779"/>
                  </a:lnTo>
                  <a:lnTo>
                    <a:pt x="129764" y="315360"/>
                  </a:lnTo>
                  <a:lnTo>
                    <a:pt x="129787" y="314935"/>
                  </a:lnTo>
                  <a:lnTo>
                    <a:pt x="129773" y="314510"/>
                  </a:lnTo>
                  <a:lnTo>
                    <a:pt x="129758" y="314084"/>
                  </a:lnTo>
                  <a:lnTo>
                    <a:pt x="129753" y="313659"/>
                  </a:lnTo>
                  <a:lnTo>
                    <a:pt x="129737" y="313234"/>
                  </a:lnTo>
                  <a:lnTo>
                    <a:pt x="129706" y="312808"/>
                  </a:lnTo>
                  <a:lnTo>
                    <a:pt x="129662" y="312383"/>
                  </a:lnTo>
                  <a:lnTo>
                    <a:pt x="129580" y="311970"/>
                  </a:lnTo>
                  <a:lnTo>
                    <a:pt x="129438" y="311569"/>
                  </a:lnTo>
                  <a:lnTo>
                    <a:pt x="129259" y="311181"/>
                  </a:lnTo>
                  <a:lnTo>
                    <a:pt x="129081" y="310792"/>
                  </a:lnTo>
                  <a:lnTo>
                    <a:pt x="128894" y="310409"/>
                  </a:lnTo>
                  <a:lnTo>
                    <a:pt x="128655" y="310063"/>
                  </a:lnTo>
                  <a:lnTo>
                    <a:pt x="128348" y="309765"/>
                  </a:lnTo>
                  <a:lnTo>
                    <a:pt x="128067" y="309449"/>
                  </a:lnTo>
                  <a:lnTo>
                    <a:pt x="127788" y="309127"/>
                  </a:lnTo>
                  <a:lnTo>
                    <a:pt x="127490" y="308823"/>
                  </a:lnTo>
                  <a:lnTo>
                    <a:pt x="127185" y="308526"/>
                  </a:lnTo>
                  <a:lnTo>
                    <a:pt x="126899" y="308210"/>
                  </a:lnTo>
                  <a:lnTo>
                    <a:pt x="126647" y="307863"/>
                  </a:lnTo>
                  <a:lnTo>
                    <a:pt x="126494" y="307475"/>
                  </a:lnTo>
                  <a:lnTo>
                    <a:pt x="126320" y="307122"/>
                  </a:lnTo>
                  <a:lnTo>
                    <a:pt x="126019" y="306818"/>
                  </a:lnTo>
                  <a:lnTo>
                    <a:pt x="125698" y="306538"/>
                  </a:lnTo>
                  <a:lnTo>
                    <a:pt x="125325" y="306338"/>
                  </a:lnTo>
                  <a:lnTo>
                    <a:pt x="124932" y="306168"/>
                  </a:lnTo>
                  <a:lnTo>
                    <a:pt x="124533" y="306022"/>
                  </a:lnTo>
                  <a:lnTo>
                    <a:pt x="124228" y="305731"/>
                  </a:lnTo>
                  <a:lnTo>
                    <a:pt x="123950" y="305409"/>
                  </a:lnTo>
                  <a:lnTo>
                    <a:pt x="123786" y="305020"/>
                  </a:lnTo>
                  <a:lnTo>
                    <a:pt x="123676" y="304607"/>
                  </a:lnTo>
                  <a:lnTo>
                    <a:pt x="123539" y="304206"/>
                  </a:lnTo>
                  <a:lnTo>
                    <a:pt x="123356" y="303817"/>
                  </a:lnTo>
                  <a:lnTo>
                    <a:pt x="123125" y="303464"/>
                  </a:lnTo>
                  <a:lnTo>
                    <a:pt x="122866" y="303125"/>
                  </a:lnTo>
                  <a:lnTo>
                    <a:pt x="122703" y="302760"/>
                  </a:lnTo>
                  <a:lnTo>
                    <a:pt x="122723" y="302341"/>
                  </a:lnTo>
                  <a:lnTo>
                    <a:pt x="122767" y="301909"/>
                  </a:lnTo>
                  <a:lnTo>
                    <a:pt x="122816" y="301484"/>
                  </a:lnTo>
                  <a:lnTo>
                    <a:pt x="122882" y="301065"/>
                  </a:lnTo>
                  <a:lnTo>
                    <a:pt x="122947" y="300645"/>
                  </a:lnTo>
                  <a:lnTo>
                    <a:pt x="122991" y="300220"/>
                  </a:lnTo>
                  <a:lnTo>
                    <a:pt x="123002" y="299795"/>
                  </a:lnTo>
                  <a:lnTo>
                    <a:pt x="122948" y="299376"/>
                  </a:lnTo>
                  <a:lnTo>
                    <a:pt x="122845" y="298963"/>
                  </a:lnTo>
                  <a:lnTo>
                    <a:pt x="122716" y="298556"/>
                  </a:lnTo>
                  <a:lnTo>
                    <a:pt x="122563" y="298155"/>
                  </a:lnTo>
                  <a:lnTo>
                    <a:pt x="122376" y="297778"/>
                  </a:lnTo>
                  <a:lnTo>
                    <a:pt x="122152" y="297413"/>
                  </a:lnTo>
                  <a:lnTo>
                    <a:pt x="121919" y="297055"/>
                  </a:lnTo>
                  <a:lnTo>
                    <a:pt x="121659" y="296715"/>
                  </a:lnTo>
                  <a:lnTo>
                    <a:pt x="121441" y="296357"/>
                  </a:lnTo>
                  <a:lnTo>
                    <a:pt x="121329" y="295943"/>
                  </a:lnTo>
                  <a:lnTo>
                    <a:pt x="121267" y="295524"/>
                  </a:lnTo>
                  <a:lnTo>
                    <a:pt x="121216" y="295099"/>
                  </a:lnTo>
                  <a:lnTo>
                    <a:pt x="121155" y="294680"/>
                  </a:lnTo>
                  <a:lnTo>
                    <a:pt x="121095" y="294260"/>
                  </a:lnTo>
                  <a:lnTo>
                    <a:pt x="121042" y="293835"/>
                  </a:lnTo>
                  <a:lnTo>
                    <a:pt x="121037" y="293410"/>
                  </a:lnTo>
                  <a:lnTo>
                    <a:pt x="120963" y="292991"/>
                  </a:lnTo>
                  <a:lnTo>
                    <a:pt x="120863" y="292577"/>
                  </a:lnTo>
                  <a:lnTo>
                    <a:pt x="120758" y="292171"/>
                  </a:lnTo>
                  <a:lnTo>
                    <a:pt x="120648" y="291757"/>
                  </a:lnTo>
                  <a:lnTo>
                    <a:pt x="120505" y="291357"/>
                  </a:lnTo>
                  <a:lnTo>
                    <a:pt x="120288" y="290992"/>
                  </a:lnTo>
                  <a:lnTo>
                    <a:pt x="120178" y="290585"/>
                  </a:lnTo>
                  <a:lnTo>
                    <a:pt x="120168" y="290160"/>
                  </a:lnTo>
                  <a:lnTo>
                    <a:pt x="119980" y="289777"/>
                  </a:lnTo>
                  <a:lnTo>
                    <a:pt x="119821" y="289382"/>
                  </a:lnTo>
                  <a:lnTo>
                    <a:pt x="119699" y="288975"/>
                  </a:lnTo>
                  <a:lnTo>
                    <a:pt x="119626" y="288555"/>
                  </a:lnTo>
                  <a:lnTo>
                    <a:pt x="119563" y="288136"/>
                  </a:lnTo>
                  <a:lnTo>
                    <a:pt x="119472" y="287723"/>
                  </a:lnTo>
                  <a:lnTo>
                    <a:pt x="119299" y="287328"/>
                  </a:lnTo>
                  <a:lnTo>
                    <a:pt x="119130" y="286939"/>
                  </a:lnTo>
                  <a:lnTo>
                    <a:pt x="118916" y="286575"/>
                  </a:lnTo>
                  <a:lnTo>
                    <a:pt x="118700" y="286210"/>
                  </a:lnTo>
                  <a:lnTo>
                    <a:pt x="118551" y="285810"/>
                  </a:lnTo>
                  <a:lnTo>
                    <a:pt x="118417" y="285409"/>
                  </a:lnTo>
                  <a:lnTo>
                    <a:pt x="118287" y="285002"/>
                  </a:lnTo>
                  <a:lnTo>
                    <a:pt x="118182" y="284588"/>
                  </a:lnTo>
                  <a:lnTo>
                    <a:pt x="118149" y="284163"/>
                  </a:lnTo>
                  <a:lnTo>
                    <a:pt x="118149" y="283738"/>
                  </a:lnTo>
                  <a:lnTo>
                    <a:pt x="118138" y="283312"/>
                  </a:lnTo>
                  <a:lnTo>
                    <a:pt x="118216" y="282893"/>
                  </a:lnTo>
                  <a:lnTo>
                    <a:pt x="118385" y="282516"/>
                  </a:lnTo>
                  <a:lnTo>
                    <a:pt x="118690" y="282213"/>
                  </a:lnTo>
                  <a:lnTo>
                    <a:pt x="119086" y="282067"/>
                  </a:lnTo>
                  <a:lnTo>
                    <a:pt x="119507" y="282024"/>
                  </a:lnTo>
                  <a:lnTo>
                    <a:pt x="119929" y="282043"/>
                  </a:lnTo>
                  <a:lnTo>
                    <a:pt x="120335" y="282170"/>
                  </a:lnTo>
                  <a:lnTo>
                    <a:pt x="120714" y="282365"/>
                  </a:lnTo>
                  <a:lnTo>
                    <a:pt x="121103" y="282535"/>
                  </a:lnTo>
                  <a:lnTo>
                    <a:pt x="121516" y="282644"/>
                  </a:lnTo>
                  <a:lnTo>
                    <a:pt x="121937" y="282656"/>
                  </a:lnTo>
                  <a:lnTo>
                    <a:pt x="122356" y="282578"/>
                  </a:lnTo>
                  <a:lnTo>
                    <a:pt x="122767" y="282468"/>
                  </a:lnTo>
                  <a:lnTo>
                    <a:pt x="123153" y="282286"/>
                  </a:lnTo>
                  <a:lnTo>
                    <a:pt x="123549" y="282134"/>
                  </a:lnTo>
                  <a:lnTo>
                    <a:pt x="123959" y="282019"/>
                  </a:lnTo>
                  <a:lnTo>
                    <a:pt x="124368" y="281903"/>
                  </a:lnTo>
                  <a:lnTo>
                    <a:pt x="124747" y="281709"/>
                  </a:lnTo>
                  <a:lnTo>
                    <a:pt x="125134" y="281538"/>
                  </a:lnTo>
                  <a:lnTo>
                    <a:pt x="125549" y="281441"/>
                  </a:lnTo>
                  <a:lnTo>
                    <a:pt x="125964" y="281344"/>
                  </a:lnTo>
                  <a:lnTo>
                    <a:pt x="126374" y="281235"/>
                  </a:lnTo>
                  <a:lnTo>
                    <a:pt x="126772" y="281083"/>
                  </a:lnTo>
                  <a:lnTo>
                    <a:pt x="127155" y="280900"/>
                  </a:lnTo>
                  <a:lnTo>
                    <a:pt x="127501" y="280652"/>
                  </a:lnTo>
                  <a:lnTo>
                    <a:pt x="127769" y="280317"/>
                  </a:lnTo>
                  <a:lnTo>
                    <a:pt x="127991" y="279959"/>
                  </a:lnTo>
                  <a:lnTo>
                    <a:pt x="128150" y="279564"/>
                  </a:lnTo>
                  <a:lnTo>
                    <a:pt x="128250" y="279151"/>
                  </a:lnTo>
                  <a:lnTo>
                    <a:pt x="128352" y="278738"/>
                  </a:lnTo>
                  <a:lnTo>
                    <a:pt x="128461" y="278325"/>
                  </a:lnTo>
                  <a:lnTo>
                    <a:pt x="128595" y="277924"/>
                  </a:lnTo>
                  <a:lnTo>
                    <a:pt x="128747" y="277523"/>
                  </a:lnTo>
                  <a:lnTo>
                    <a:pt x="128894" y="277122"/>
                  </a:lnTo>
                  <a:lnTo>
                    <a:pt x="129029" y="276720"/>
                  </a:lnTo>
                  <a:lnTo>
                    <a:pt x="129162" y="276314"/>
                  </a:lnTo>
                  <a:lnTo>
                    <a:pt x="129304" y="275919"/>
                  </a:lnTo>
                  <a:lnTo>
                    <a:pt x="129469" y="275524"/>
                  </a:lnTo>
                  <a:lnTo>
                    <a:pt x="129591" y="275117"/>
                  </a:lnTo>
                  <a:lnTo>
                    <a:pt x="129739" y="274716"/>
                  </a:lnTo>
                  <a:lnTo>
                    <a:pt x="129963" y="274351"/>
                  </a:lnTo>
                  <a:lnTo>
                    <a:pt x="130101" y="273956"/>
                  </a:lnTo>
                  <a:lnTo>
                    <a:pt x="130139" y="273531"/>
                  </a:lnTo>
                  <a:lnTo>
                    <a:pt x="130120" y="273106"/>
                  </a:lnTo>
                  <a:lnTo>
                    <a:pt x="130105" y="272680"/>
                  </a:lnTo>
                  <a:lnTo>
                    <a:pt x="130064" y="272256"/>
                  </a:lnTo>
                  <a:lnTo>
                    <a:pt x="130019" y="271836"/>
                  </a:lnTo>
                  <a:lnTo>
                    <a:pt x="129972" y="271411"/>
                  </a:lnTo>
                  <a:lnTo>
                    <a:pt x="129925" y="270985"/>
                  </a:lnTo>
                  <a:lnTo>
                    <a:pt x="129870" y="270566"/>
                  </a:lnTo>
                  <a:lnTo>
                    <a:pt x="129783" y="270153"/>
                  </a:lnTo>
                  <a:lnTo>
                    <a:pt x="129681" y="269740"/>
                  </a:lnTo>
                  <a:lnTo>
                    <a:pt x="129583" y="269321"/>
                  </a:lnTo>
                  <a:lnTo>
                    <a:pt x="129493" y="268908"/>
                  </a:lnTo>
                  <a:lnTo>
                    <a:pt x="129454" y="268483"/>
                  </a:lnTo>
                  <a:lnTo>
                    <a:pt x="129440" y="268064"/>
                  </a:lnTo>
                  <a:lnTo>
                    <a:pt x="129461" y="267632"/>
                  </a:lnTo>
                  <a:lnTo>
                    <a:pt x="129542" y="267213"/>
                  </a:lnTo>
                  <a:lnTo>
                    <a:pt x="129740" y="266843"/>
                  </a:lnTo>
                  <a:lnTo>
                    <a:pt x="129940" y="266472"/>
                  </a:lnTo>
                  <a:lnTo>
                    <a:pt x="130062" y="266059"/>
                  </a:lnTo>
                  <a:lnTo>
                    <a:pt x="130172" y="265652"/>
                  </a:lnTo>
                  <a:lnTo>
                    <a:pt x="130245" y="265232"/>
                  </a:lnTo>
                  <a:lnTo>
                    <a:pt x="130293" y="264813"/>
                  </a:lnTo>
                  <a:lnTo>
                    <a:pt x="130291" y="264381"/>
                  </a:lnTo>
                  <a:lnTo>
                    <a:pt x="130302" y="263957"/>
                  </a:lnTo>
                  <a:lnTo>
                    <a:pt x="130363" y="263544"/>
                  </a:lnTo>
                  <a:lnTo>
                    <a:pt x="130545" y="263167"/>
                  </a:lnTo>
                  <a:lnTo>
                    <a:pt x="130634" y="262747"/>
                  </a:lnTo>
                  <a:lnTo>
                    <a:pt x="130720" y="262329"/>
                  </a:lnTo>
                  <a:lnTo>
                    <a:pt x="130774" y="261909"/>
                  </a:lnTo>
                  <a:lnTo>
                    <a:pt x="130788" y="261484"/>
                  </a:lnTo>
                  <a:lnTo>
                    <a:pt x="130770" y="261058"/>
                  </a:lnTo>
                  <a:lnTo>
                    <a:pt x="130763" y="260633"/>
                  </a:lnTo>
                  <a:lnTo>
                    <a:pt x="130771" y="260208"/>
                  </a:lnTo>
                  <a:lnTo>
                    <a:pt x="130911" y="259807"/>
                  </a:lnTo>
                  <a:lnTo>
                    <a:pt x="131096" y="259424"/>
                  </a:lnTo>
                  <a:lnTo>
                    <a:pt x="131201" y="259017"/>
                  </a:lnTo>
                  <a:lnTo>
                    <a:pt x="131138" y="258598"/>
                  </a:lnTo>
                  <a:lnTo>
                    <a:pt x="131034" y="258185"/>
                  </a:lnTo>
                  <a:lnTo>
                    <a:pt x="130865" y="257790"/>
                  </a:lnTo>
                  <a:lnTo>
                    <a:pt x="130842" y="257371"/>
                  </a:lnTo>
                  <a:lnTo>
                    <a:pt x="130854" y="256946"/>
                  </a:lnTo>
                  <a:lnTo>
                    <a:pt x="130881" y="256520"/>
                  </a:lnTo>
                  <a:lnTo>
                    <a:pt x="130988" y="256113"/>
                  </a:lnTo>
                  <a:lnTo>
                    <a:pt x="130962" y="255694"/>
                  </a:lnTo>
                  <a:lnTo>
                    <a:pt x="130754" y="255317"/>
                  </a:lnTo>
                  <a:lnTo>
                    <a:pt x="130551" y="254940"/>
                  </a:lnTo>
                  <a:lnTo>
                    <a:pt x="130307" y="254594"/>
                  </a:lnTo>
                  <a:lnTo>
                    <a:pt x="130031" y="254272"/>
                  </a:lnTo>
                  <a:lnTo>
                    <a:pt x="129738" y="253963"/>
                  </a:lnTo>
                  <a:lnTo>
                    <a:pt x="129445" y="253653"/>
                  </a:lnTo>
                  <a:lnTo>
                    <a:pt x="129169" y="253331"/>
                  </a:lnTo>
                  <a:lnTo>
                    <a:pt x="128902" y="253003"/>
                  </a:lnTo>
                  <a:lnTo>
                    <a:pt x="128631" y="252668"/>
                  </a:lnTo>
                  <a:lnTo>
                    <a:pt x="128358" y="252346"/>
                  </a:lnTo>
                  <a:lnTo>
                    <a:pt x="128090" y="252018"/>
                  </a:lnTo>
                  <a:lnTo>
                    <a:pt x="127836" y="251678"/>
                  </a:lnTo>
                  <a:lnTo>
                    <a:pt x="127605" y="251319"/>
                  </a:lnTo>
                  <a:lnTo>
                    <a:pt x="127386" y="250955"/>
                  </a:lnTo>
                  <a:lnTo>
                    <a:pt x="127179" y="250578"/>
                  </a:lnTo>
                  <a:lnTo>
                    <a:pt x="126977" y="250208"/>
                  </a:lnTo>
                  <a:lnTo>
                    <a:pt x="126722" y="249867"/>
                  </a:lnTo>
                  <a:lnTo>
                    <a:pt x="126464" y="249528"/>
                  </a:lnTo>
                  <a:lnTo>
                    <a:pt x="126305" y="249139"/>
                  </a:lnTo>
                  <a:lnTo>
                    <a:pt x="126229" y="248719"/>
                  </a:lnTo>
                  <a:lnTo>
                    <a:pt x="126124" y="248306"/>
                  </a:lnTo>
                  <a:lnTo>
                    <a:pt x="125994" y="247899"/>
                  </a:lnTo>
                  <a:lnTo>
                    <a:pt x="125850" y="247498"/>
                  </a:lnTo>
                  <a:lnTo>
                    <a:pt x="125696" y="247104"/>
                  </a:lnTo>
                  <a:lnTo>
                    <a:pt x="125526" y="246714"/>
                  </a:lnTo>
                  <a:lnTo>
                    <a:pt x="125343" y="246332"/>
                  </a:lnTo>
                  <a:lnTo>
                    <a:pt x="125151" y="245949"/>
                  </a:lnTo>
                  <a:lnTo>
                    <a:pt x="124956" y="245572"/>
                  </a:lnTo>
                  <a:lnTo>
                    <a:pt x="124746" y="245201"/>
                  </a:lnTo>
                  <a:lnTo>
                    <a:pt x="124540" y="244831"/>
                  </a:lnTo>
                  <a:lnTo>
                    <a:pt x="124355" y="244449"/>
                  </a:lnTo>
                  <a:lnTo>
                    <a:pt x="124204" y="244047"/>
                  </a:lnTo>
                  <a:lnTo>
                    <a:pt x="124129" y="243634"/>
                  </a:lnTo>
                  <a:lnTo>
                    <a:pt x="124045" y="243215"/>
                  </a:lnTo>
                  <a:lnTo>
                    <a:pt x="124032" y="242790"/>
                  </a:lnTo>
                  <a:lnTo>
                    <a:pt x="124027" y="242364"/>
                  </a:lnTo>
                  <a:lnTo>
                    <a:pt x="124015" y="241939"/>
                  </a:lnTo>
                  <a:lnTo>
                    <a:pt x="124004" y="241514"/>
                  </a:lnTo>
                  <a:lnTo>
                    <a:pt x="123992" y="241089"/>
                  </a:lnTo>
                  <a:lnTo>
                    <a:pt x="123982" y="240663"/>
                  </a:lnTo>
                  <a:lnTo>
                    <a:pt x="124014" y="240238"/>
                  </a:lnTo>
                  <a:lnTo>
                    <a:pt x="124044" y="239813"/>
                  </a:lnTo>
                  <a:lnTo>
                    <a:pt x="124047" y="239387"/>
                  </a:lnTo>
                  <a:lnTo>
                    <a:pt x="124081" y="238968"/>
                  </a:lnTo>
                  <a:lnTo>
                    <a:pt x="124152" y="238543"/>
                  </a:lnTo>
                  <a:lnTo>
                    <a:pt x="124191" y="238124"/>
                  </a:lnTo>
                  <a:lnTo>
                    <a:pt x="124178" y="237698"/>
                  </a:lnTo>
                  <a:lnTo>
                    <a:pt x="124311" y="237298"/>
                  </a:lnTo>
                  <a:lnTo>
                    <a:pt x="124434" y="236885"/>
                  </a:lnTo>
                  <a:lnTo>
                    <a:pt x="124539" y="236471"/>
                  </a:lnTo>
                  <a:lnTo>
                    <a:pt x="124617" y="236059"/>
                  </a:lnTo>
                  <a:lnTo>
                    <a:pt x="124660" y="235633"/>
                  </a:lnTo>
                  <a:lnTo>
                    <a:pt x="124608" y="235207"/>
                  </a:lnTo>
                  <a:lnTo>
                    <a:pt x="124405" y="234837"/>
                  </a:lnTo>
                  <a:lnTo>
                    <a:pt x="124122" y="234521"/>
                  </a:lnTo>
                  <a:lnTo>
                    <a:pt x="123864" y="234181"/>
                  </a:lnTo>
                  <a:lnTo>
                    <a:pt x="123744" y="233780"/>
                  </a:lnTo>
                  <a:lnTo>
                    <a:pt x="123714" y="233355"/>
                  </a:lnTo>
                  <a:lnTo>
                    <a:pt x="123684" y="232924"/>
                  </a:lnTo>
                  <a:lnTo>
                    <a:pt x="123596" y="232516"/>
                  </a:lnTo>
                  <a:lnTo>
                    <a:pt x="123463" y="232109"/>
                  </a:lnTo>
                  <a:lnTo>
                    <a:pt x="123329" y="231702"/>
                  </a:lnTo>
                  <a:lnTo>
                    <a:pt x="123191" y="231301"/>
                  </a:lnTo>
                  <a:lnTo>
                    <a:pt x="123061" y="230894"/>
                  </a:lnTo>
                  <a:lnTo>
                    <a:pt x="122972" y="230481"/>
                  </a:lnTo>
                  <a:lnTo>
                    <a:pt x="122919" y="230056"/>
                  </a:lnTo>
                  <a:lnTo>
                    <a:pt x="122868" y="229637"/>
                  </a:lnTo>
                  <a:lnTo>
                    <a:pt x="122832" y="229211"/>
                  </a:lnTo>
                  <a:lnTo>
                    <a:pt x="122815" y="228786"/>
                  </a:lnTo>
                  <a:lnTo>
                    <a:pt x="122832" y="228361"/>
                  </a:lnTo>
                  <a:lnTo>
                    <a:pt x="122869" y="227942"/>
                  </a:lnTo>
                  <a:lnTo>
                    <a:pt x="122908" y="227516"/>
                  </a:lnTo>
                  <a:lnTo>
                    <a:pt x="122935" y="227091"/>
                  </a:lnTo>
                  <a:lnTo>
                    <a:pt x="122925" y="226666"/>
                  </a:lnTo>
                  <a:lnTo>
                    <a:pt x="122911" y="226240"/>
                  </a:lnTo>
                  <a:lnTo>
                    <a:pt x="122928" y="225815"/>
                  </a:lnTo>
                  <a:lnTo>
                    <a:pt x="122960" y="225390"/>
                  </a:lnTo>
                  <a:lnTo>
                    <a:pt x="123016" y="224971"/>
                  </a:lnTo>
                  <a:lnTo>
                    <a:pt x="123085" y="224545"/>
                  </a:lnTo>
                  <a:lnTo>
                    <a:pt x="123133" y="224126"/>
                  </a:lnTo>
                  <a:lnTo>
                    <a:pt x="123117" y="223701"/>
                  </a:lnTo>
                  <a:lnTo>
                    <a:pt x="123104" y="223276"/>
                  </a:lnTo>
                  <a:lnTo>
                    <a:pt x="123094" y="222850"/>
                  </a:lnTo>
                  <a:lnTo>
                    <a:pt x="123063" y="222425"/>
                  </a:lnTo>
                  <a:lnTo>
                    <a:pt x="122967" y="222012"/>
                  </a:lnTo>
                  <a:lnTo>
                    <a:pt x="122836" y="221611"/>
                  </a:lnTo>
                  <a:lnTo>
                    <a:pt x="122690" y="221210"/>
                  </a:lnTo>
                  <a:lnTo>
                    <a:pt x="122575" y="220797"/>
                  </a:lnTo>
                  <a:lnTo>
                    <a:pt x="122448" y="220396"/>
                  </a:lnTo>
                  <a:lnTo>
                    <a:pt x="122274" y="220007"/>
                  </a:lnTo>
                  <a:lnTo>
                    <a:pt x="122120" y="219606"/>
                  </a:lnTo>
                  <a:lnTo>
                    <a:pt x="121957" y="219217"/>
                  </a:lnTo>
                  <a:lnTo>
                    <a:pt x="121732" y="218859"/>
                  </a:lnTo>
                  <a:lnTo>
                    <a:pt x="121469" y="218525"/>
                  </a:lnTo>
                  <a:lnTo>
                    <a:pt x="121214" y="218179"/>
                  </a:lnTo>
                  <a:lnTo>
                    <a:pt x="120886" y="217917"/>
                  </a:lnTo>
                  <a:lnTo>
                    <a:pt x="120514" y="217704"/>
                  </a:lnTo>
                  <a:lnTo>
                    <a:pt x="120144" y="217492"/>
                  </a:lnTo>
                  <a:lnTo>
                    <a:pt x="119773" y="217285"/>
                  </a:lnTo>
                  <a:lnTo>
                    <a:pt x="119491" y="216969"/>
                  </a:lnTo>
                  <a:lnTo>
                    <a:pt x="119224" y="216635"/>
                  </a:lnTo>
                  <a:lnTo>
                    <a:pt x="118947" y="216313"/>
                  </a:lnTo>
                  <a:lnTo>
                    <a:pt x="118654" y="216003"/>
                  </a:lnTo>
                  <a:lnTo>
                    <a:pt x="118347" y="215712"/>
                  </a:lnTo>
                  <a:lnTo>
                    <a:pt x="118011" y="215450"/>
                  </a:lnTo>
                  <a:lnTo>
                    <a:pt x="117679" y="215202"/>
                  </a:lnTo>
                  <a:lnTo>
                    <a:pt x="117699" y="214782"/>
                  </a:lnTo>
                  <a:lnTo>
                    <a:pt x="117735" y="214351"/>
                  </a:lnTo>
                  <a:lnTo>
                    <a:pt x="117721" y="213926"/>
                  </a:lnTo>
                  <a:lnTo>
                    <a:pt x="117903" y="213543"/>
                  </a:lnTo>
                  <a:lnTo>
                    <a:pt x="118213" y="213257"/>
                  </a:lnTo>
                  <a:lnTo>
                    <a:pt x="118581" y="213045"/>
                  </a:lnTo>
                  <a:lnTo>
                    <a:pt x="118933" y="212808"/>
                  </a:lnTo>
                  <a:lnTo>
                    <a:pt x="119142" y="212437"/>
                  </a:lnTo>
                  <a:lnTo>
                    <a:pt x="119274" y="212036"/>
                  </a:lnTo>
                  <a:lnTo>
                    <a:pt x="119247" y="211611"/>
                  </a:lnTo>
                  <a:lnTo>
                    <a:pt x="119236" y="211185"/>
                  </a:lnTo>
                  <a:lnTo>
                    <a:pt x="119216" y="210754"/>
                  </a:lnTo>
                  <a:lnTo>
                    <a:pt x="119252" y="210335"/>
                  </a:lnTo>
                  <a:lnTo>
                    <a:pt x="119309" y="209910"/>
                  </a:lnTo>
                  <a:lnTo>
                    <a:pt x="119378" y="209491"/>
                  </a:lnTo>
                  <a:lnTo>
                    <a:pt x="119468" y="209077"/>
                  </a:lnTo>
                  <a:lnTo>
                    <a:pt x="119614" y="208676"/>
                  </a:lnTo>
                  <a:lnTo>
                    <a:pt x="119814" y="208306"/>
                  </a:lnTo>
                  <a:lnTo>
                    <a:pt x="120022" y="207929"/>
                  </a:lnTo>
                  <a:lnTo>
                    <a:pt x="120225" y="207553"/>
                  </a:lnTo>
                  <a:lnTo>
                    <a:pt x="120390" y="207164"/>
                  </a:lnTo>
                  <a:lnTo>
                    <a:pt x="120461" y="206745"/>
                  </a:lnTo>
                  <a:lnTo>
                    <a:pt x="120465" y="206319"/>
                  </a:lnTo>
                  <a:lnTo>
                    <a:pt x="120446" y="205894"/>
                  </a:lnTo>
                  <a:lnTo>
                    <a:pt x="120450" y="205468"/>
                  </a:lnTo>
                  <a:lnTo>
                    <a:pt x="120500" y="205043"/>
                  </a:lnTo>
                  <a:lnTo>
                    <a:pt x="120625" y="204636"/>
                  </a:lnTo>
                  <a:lnTo>
                    <a:pt x="120906" y="204320"/>
                  </a:lnTo>
                  <a:lnTo>
                    <a:pt x="121166" y="203986"/>
                  </a:lnTo>
                  <a:lnTo>
                    <a:pt x="121403" y="203634"/>
                  </a:lnTo>
                  <a:lnTo>
                    <a:pt x="121466" y="203281"/>
                  </a:lnTo>
                  <a:lnTo>
                    <a:pt x="121444" y="202917"/>
                  </a:lnTo>
                  <a:lnTo>
                    <a:pt x="121870" y="201842"/>
                  </a:lnTo>
                  <a:lnTo>
                    <a:pt x="122340" y="200056"/>
                  </a:lnTo>
                  <a:lnTo>
                    <a:pt x="122863" y="196921"/>
                  </a:lnTo>
                  <a:lnTo>
                    <a:pt x="123284" y="194478"/>
                  </a:lnTo>
                  <a:lnTo>
                    <a:pt x="123545" y="193968"/>
                  </a:lnTo>
                  <a:lnTo>
                    <a:pt x="123925" y="193616"/>
                  </a:lnTo>
                  <a:lnTo>
                    <a:pt x="124187" y="193148"/>
                  </a:lnTo>
                  <a:lnTo>
                    <a:pt x="124370" y="192644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" name="object 36">
              <a:extLst>
                <a:ext uri="{FF2B5EF4-FFF2-40B4-BE49-F238E27FC236}">
                  <a16:creationId xmlns:a16="http://schemas.microsoft.com/office/drawing/2014/main" id="{BA917169-D714-4F75-88F8-B9BC09409055}"/>
                </a:ext>
              </a:extLst>
            </p:cNvPr>
            <p:cNvSpPr/>
            <p:nvPr/>
          </p:nvSpPr>
          <p:spPr>
            <a:xfrm>
              <a:off x="2734632" y="5491090"/>
              <a:ext cx="1026251" cy="501267"/>
            </a:xfrm>
            <a:custGeom>
              <a:avLst/>
              <a:gdLst/>
              <a:ahLst/>
              <a:cxnLst/>
              <a:rect l="l" t="t" r="r" b="b"/>
              <a:pathLst>
                <a:path w="1026251" h="501267">
                  <a:moveTo>
                    <a:pt x="964151" y="0"/>
                  </a:moveTo>
                  <a:lnTo>
                    <a:pt x="963911" y="382"/>
                  </a:lnTo>
                  <a:lnTo>
                    <a:pt x="963824" y="802"/>
                  </a:lnTo>
                  <a:lnTo>
                    <a:pt x="963855" y="1233"/>
                  </a:lnTo>
                  <a:lnTo>
                    <a:pt x="964121" y="1427"/>
                  </a:lnTo>
                  <a:lnTo>
                    <a:pt x="964810" y="1676"/>
                  </a:lnTo>
                  <a:lnTo>
                    <a:pt x="965386" y="1919"/>
                  </a:lnTo>
                  <a:lnTo>
                    <a:pt x="966226" y="2363"/>
                  </a:lnTo>
                  <a:lnTo>
                    <a:pt x="966913" y="2764"/>
                  </a:lnTo>
                  <a:lnTo>
                    <a:pt x="967523" y="3122"/>
                  </a:lnTo>
                  <a:lnTo>
                    <a:pt x="968024" y="3208"/>
                  </a:lnTo>
                  <a:lnTo>
                    <a:pt x="968527" y="3183"/>
                  </a:lnTo>
                  <a:lnTo>
                    <a:pt x="968951" y="3189"/>
                  </a:lnTo>
                  <a:lnTo>
                    <a:pt x="969611" y="3049"/>
                  </a:lnTo>
                  <a:lnTo>
                    <a:pt x="970121" y="2752"/>
                  </a:lnTo>
                  <a:lnTo>
                    <a:pt x="970593" y="2375"/>
                  </a:lnTo>
                  <a:lnTo>
                    <a:pt x="971026" y="1998"/>
                  </a:lnTo>
                  <a:lnTo>
                    <a:pt x="971468" y="1233"/>
                  </a:lnTo>
                  <a:lnTo>
                    <a:pt x="971897" y="1044"/>
                  </a:lnTo>
                  <a:lnTo>
                    <a:pt x="972664" y="1294"/>
                  </a:lnTo>
                  <a:lnTo>
                    <a:pt x="973118" y="1768"/>
                  </a:lnTo>
                  <a:lnTo>
                    <a:pt x="973339" y="2272"/>
                  </a:lnTo>
                  <a:lnTo>
                    <a:pt x="973973" y="3329"/>
                  </a:lnTo>
                  <a:lnTo>
                    <a:pt x="974494" y="4228"/>
                  </a:lnTo>
                  <a:lnTo>
                    <a:pt x="974676" y="4738"/>
                  </a:lnTo>
                  <a:lnTo>
                    <a:pt x="974739" y="5437"/>
                  </a:lnTo>
                  <a:lnTo>
                    <a:pt x="974842" y="6057"/>
                  </a:lnTo>
                  <a:lnTo>
                    <a:pt x="974784" y="6944"/>
                  </a:lnTo>
                  <a:lnTo>
                    <a:pt x="974645" y="7983"/>
                  </a:lnTo>
                  <a:lnTo>
                    <a:pt x="974578" y="9295"/>
                  </a:lnTo>
                  <a:lnTo>
                    <a:pt x="973798" y="13183"/>
                  </a:lnTo>
                  <a:lnTo>
                    <a:pt x="973626" y="14033"/>
                  </a:lnTo>
                  <a:lnTo>
                    <a:pt x="973612" y="14648"/>
                  </a:lnTo>
                  <a:lnTo>
                    <a:pt x="973862" y="15620"/>
                  </a:lnTo>
                  <a:lnTo>
                    <a:pt x="974454" y="16828"/>
                  </a:lnTo>
                  <a:lnTo>
                    <a:pt x="974892" y="18037"/>
                  </a:lnTo>
                  <a:lnTo>
                    <a:pt x="974991" y="18772"/>
                  </a:lnTo>
                  <a:lnTo>
                    <a:pt x="975198" y="19975"/>
                  </a:lnTo>
                  <a:lnTo>
                    <a:pt x="975358" y="21488"/>
                  </a:lnTo>
                  <a:lnTo>
                    <a:pt x="975292" y="22721"/>
                  </a:lnTo>
                  <a:lnTo>
                    <a:pt x="975356" y="23383"/>
                  </a:lnTo>
                  <a:lnTo>
                    <a:pt x="975246" y="24884"/>
                  </a:lnTo>
                  <a:lnTo>
                    <a:pt x="975340" y="25893"/>
                  </a:lnTo>
                  <a:lnTo>
                    <a:pt x="975405" y="26434"/>
                  </a:lnTo>
                  <a:lnTo>
                    <a:pt x="975506" y="27132"/>
                  </a:lnTo>
                  <a:lnTo>
                    <a:pt x="975679" y="28068"/>
                  </a:lnTo>
                  <a:lnTo>
                    <a:pt x="975861" y="28609"/>
                  </a:lnTo>
                  <a:lnTo>
                    <a:pt x="976089" y="30583"/>
                  </a:lnTo>
                  <a:lnTo>
                    <a:pt x="976265" y="31361"/>
                  </a:lnTo>
                  <a:lnTo>
                    <a:pt x="976444" y="32023"/>
                  </a:lnTo>
                  <a:lnTo>
                    <a:pt x="976662" y="32685"/>
                  </a:lnTo>
                  <a:lnTo>
                    <a:pt x="976865" y="34004"/>
                  </a:lnTo>
                  <a:lnTo>
                    <a:pt x="977150" y="35127"/>
                  </a:lnTo>
                  <a:lnTo>
                    <a:pt x="977423" y="36798"/>
                  </a:lnTo>
                  <a:lnTo>
                    <a:pt x="977632" y="37886"/>
                  </a:lnTo>
                  <a:lnTo>
                    <a:pt x="977847" y="38621"/>
                  </a:lnTo>
                  <a:lnTo>
                    <a:pt x="978244" y="39945"/>
                  </a:lnTo>
                  <a:lnTo>
                    <a:pt x="978296" y="41106"/>
                  </a:lnTo>
                  <a:lnTo>
                    <a:pt x="978312" y="42187"/>
                  </a:lnTo>
                  <a:lnTo>
                    <a:pt x="978252" y="43117"/>
                  </a:lnTo>
                  <a:lnTo>
                    <a:pt x="978431" y="43772"/>
                  </a:lnTo>
                  <a:lnTo>
                    <a:pt x="978686" y="44514"/>
                  </a:lnTo>
                  <a:lnTo>
                    <a:pt x="979016" y="45371"/>
                  </a:lnTo>
                  <a:lnTo>
                    <a:pt x="979271" y="46033"/>
                  </a:lnTo>
                  <a:lnTo>
                    <a:pt x="979760" y="48481"/>
                  </a:lnTo>
                  <a:lnTo>
                    <a:pt x="980088" y="49417"/>
                  </a:lnTo>
                  <a:lnTo>
                    <a:pt x="980264" y="50189"/>
                  </a:lnTo>
                  <a:lnTo>
                    <a:pt x="980393" y="51355"/>
                  </a:lnTo>
                  <a:lnTo>
                    <a:pt x="980440" y="52746"/>
                  </a:lnTo>
                  <a:lnTo>
                    <a:pt x="980497" y="53712"/>
                  </a:lnTo>
                  <a:lnTo>
                    <a:pt x="980275" y="55025"/>
                  </a:lnTo>
                  <a:lnTo>
                    <a:pt x="980328" y="56142"/>
                  </a:lnTo>
                  <a:lnTo>
                    <a:pt x="980230" y="57144"/>
                  </a:lnTo>
                  <a:lnTo>
                    <a:pt x="980106" y="57455"/>
                  </a:lnTo>
                  <a:lnTo>
                    <a:pt x="979979" y="58502"/>
                  </a:lnTo>
                  <a:lnTo>
                    <a:pt x="989520" y="65337"/>
                  </a:lnTo>
                  <a:lnTo>
                    <a:pt x="1002144" y="69602"/>
                  </a:lnTo>
                  <a:lnTo>
                    <a:pt x="1006330" y="77542"/>
                  </a:lnTo>
                  <a:lnTo>
                    <a:pt x="1012848" y="91510"/>
                  </a:lnTo>
                  <a:lnTo>
                    <a:pt x="1016868" y="97464"/>
                  </a:lnTo>
                  <a:lnTo>
                    <a:pt x="1026251" y="101531"/>
                  </a:lnTo>
                  <a:lnTo>
                    <a:pt x="1017552" y="127343"/>
                  </a:lnTo>
                  <a:lnTo>
                    <a:pt x="1016317" y="141009"/>
                  </a:lnTo>
                  <a:lnTo>
                    <a:pt x="1013227" y="159785"/>
                  </a:lnTo>
                  <a:lnTo>
                    <a:pt x="1013607" y="174011"/>
                  </a:lnTo>
                  <a:lnTo>
                    <a:pt x="1014934" y="186906"/>
                  </a:lnTo>
                  <a:lnTo>
                    <a:pt x="1016655" y="199047"/>
                  </a:lnTo>
                  <a:lnTo>
                    <a:pt x="1011272" y="197635"/>
                  </a:lnTo>
                  <a:lnTo>
                    <a:pt x="1005300" y="199129"/>
                  </a:lnTo>
                  <a:lnTo>
                    <a:pt x="992454" y="207808"/>
                  </a:lnTo>
                  <a:lnTo>
                    <a:pt x="988379" y="209579"/>
                  </a:lnTo>
                  <a:lnTo>
                    <a:pt x="987384" y="212067"/>
                  </a:lnTo>
                  <a:lnTo>
                    <a:pt x="985891" y="217042"/>
                  </a:lnTo>
                  <a:lnTo>
                    <a:pt x="983900" y="222520"/>
                  </a:lnTo>
                  <a:lnTo>
                    <a:pt x="978675" y="226001"/>
                  </a:lnTo>
                  <a:lnTo>
                    <a:pt x="975937" y="226250"/>
                  </a:lnTo>
                  <a:lnTo>
                    <a:pt x="972703" y="234959"/>
                  </a:lnTo>
                  <a:lnTo>
                    <a:pt x="966482" y="241429"/>
                  </a:lnTo>
                  <a:lnTo>
                    <a:pt x="966482" y="248149"/>
                  </a:lnTo>
                  <a:lnTo>
                    <a:pt x="966980" y="251633"/>
                  </a:lnTo>
                  <a:lnTo>
                    <a:pt x="948902" y="274653"/>
                  </a:lnTo>
                  <a:lnTo>
                    <a:pt x="942405" y="282448"/>
                  </a:lnTo>
                  <a:lnTo>
                    <a:pt x="935648" y="299340"/>
                  </a:lnTo>
                  <a:lnTo>
                    <a:pt x="934609" y="311813"/>
                  </a:lnTo>
                  <a:lnTo>
                    <a:pt x="939546" y="321169"/>
                  </a:lnTo>
                  <a:lnTo>
                    <a:pt x="932529" y="322988"/>
                  </a:lnTo>
                  <a:lnTo>
                    <a:pt x="926292" y="325588"/>
                  </a:lnTo>
                  <a:lnTo>
                    <a:pt x="919016" y="326624"/>
                  </a:lnTo>
                  <a:lnTo>
                    <a:pt x="909920" y="328186"/>
                  </a:lnTo>
                  <a:lnTo>
                    <a:pt x="905772" y="328541"/>
                  </a:lnTo>
                  <a:lnTo>
                    <a:pt x="903734" y="330324"/>
                  </a:lnTo>
                  <a:lnTo>
                    <a:pt x="903423" y="333125"/>
                  </a:lnTo>
                  <a:lnTo>
                    <a:pt x="893922" y="328140"/>
                  </a:lnTo>
                  <a:lnTo>
                    <a:pt x="886046" y="324276"/>
                  </a:lnTo>
                  <a:lnTo>
                    <a:pt x="879040" y="321320"/>
                  </a:lnTo>
                  <a:lnTo>
                    <a:pt x="871829" y="316132"/>
                  </a:lnTo>
                  <a:lnTo>
                    <a:pt x="862436" y="309905"/>
                  </a:lnTo>
                  <a:lnTo>
                    <a:pt x="857873" y="305904"/>
                  </a:lnTo>
                  <a:lnTo>
                    <a:pt x="851677" y="297845"/>
                  </a:lnTo>
                  <a:lnTo>
                    <a:pt x="845336" y="290175"/>
                  </a:lnTo>
                  <a:lnTo>
                    <a:pt x="843382" y="285503"/>
                  </a:lnTo>
                  <a:lnTo>
                    <a:pt x="839483" y="281907"/>
                  </a:lnTo>
                  <a:lnTo>
                    <a:pt x="836185" y="278911"/>
                  </a:lnTo>
                  <a:lnTo>
                    <a:pt x="832287" y="276211"/>
                  </a:lnTo>
                  <a:lnTo>
                    <a:pt x="828689" y="279206"/>
                  </a:lnTo>
                  <a:lnTo>
                    <a:pt x="826290" y="283407"/>
                  </a:lnTo>
                  <a:lnTo>
                    <a:pt x="824791" y="286108"/>
                  </a:lnTo>
                  <a:lnTo>
                    <a:pt x="824791" y="289404"/>
                  </a:lnTo>
                  <a:lnTo>
                    <a:pt x="825090" y="292405"/>
                  </a:lnTo>
                  <a:lnTo>
                    <a:pt x="834086" y="301400"/>
                  </a:lnTo>
                  <a:lnTo>
                    <a:pt x="836185" y="308295"/>
                  </a:lnTo>
                  <a:lnTo>
                    <a:pt x="839783" y="314592"/>
                  </a:lnTo>
                  <a:lnTo>
                    <a:pt x="841882" y="323888"/>
                  </a:lnTo>
                  <a:lnTo>
                    <a:pt x="842782" y="341579"/>
                  </a:lnTo>
                  <a:lnTo>
                    <a:pt x="838934" y="351716"/>
                  </a:lnTo>
                  <a:lnTo>
                    <a:pt x="830809" y="364128"/>
                  </a:lnTo>
                  <a:lnTo>
                    <a:pt x="820220" y="373259"/>
                  </a:lnTo>
                  <a:lnTo>
                    <a:pt x="807711" y="379344"/>
                  </a:lnTo>
                  <a:lnTo>
                    <a:pt x="795951" y="384414"/>
                  </a:lnTo>
                  <a:lnTo>
                    <a:pt x="787346" y="392664"/>
                  </a:lnTo>
                  <a:lnTo>
                    <a:pt x="783595" y="402607"/>
                  </a:lnTo>
                  <a:lnTo>
                    <a:pt x="785022" y="409742"/>
                  </a:lnTo>
                  <a:lnTo>
                    <a:pt x="782882" y="416401"/>
                  </a:lnTo>
                  <a:lnTo>
                    <a:pt x="779314" y="424724"/>
                  </a:lnTo>
                  <a:lnTo>
                    <a:pt x="771228" y="432810"/>
                  </a:lnTo>
                  <a:lnTo>
                    <a:pt x="765854" y="441537"/>
                  </a:lnTo>
                  <a:lnTo>
                    <a:pt x="758579" y="454001"/>
                  </a:lnTo>
                  <a:lnTo>
                    <a:pt x="753900" y="458554"/>
                  </a:lnTo>
                  <a:lnTo>
                    <a:pt x="745822" y="466179"/>
                  </a:lnTo>
                  <a:lnTo>
                    <a:pt x="738386" y="471556"/>
                  </a:lnTo>
                  <a:lnTo>
                    <a:pt x="729176" y="470028"/>
                  </a:lnTo>
                  <a:lnTo>
                    <a:pt x="721880" y="467923"/>
                  </a:lnTo>
                  <a:lnTo>
                    <a:pt x="715934" y="464102"/>
                  </a:lnTo>
                  <a:lnTo>
                    <a:pt x="709226" y="460678"/>
                  </a:lnTo>
                  <a:lnTo>
                    <a:pt x="705698" y="461513"/>
                  </a:lnTo>
                  <a:lnTo>
                    <a:pt x="701151" y="465065"/>
                  </a:lnTo>
                  <a:lnTo>
                    <a:pt x="697236" y="472689"/>
                  </a:lnTo>
                  <a:lnTo>
                    <a:pt x="693091" y="476926"/>
                  </a:lnTo>
                  <a:lnTo>
                    <a:pt x="688702" y="476644"/>
                  </a:lnTo>
                  <a:lnTo>
                    <a:pt x="688691" y="473306"/>
                  </a:lnTo>
                  <a:lnTo>
                    <a:pt x="688886" y="468291"/>
                  </a:lnTo>
                  <a:lnTo>
                    <a:pt x="688614" y="463056"/>
                  </a:lnTo>
                  <a:lnTo>
                    <a:pt x="687713" y="457291"/>
                  </a:lnTo>
                  <a:lnTo>
                    <a:pt x="684289" y="445638"/>
                  </a:lnTo>
                  <a:lnTo>
                    <a:pt x="681576" y="434742"/>
                  </a:lnTo>
                  <a:lnTo>
                    <a:pt x="678952" y="424384"/>
                  </a:lnTo>
                  <a:lnTo>
                    <a:pt x="672236" y="406932"/>
                  </a:lnTo>
                  <a:lnTo>
                    <a:pt x="667107" y="394845"/>
                  </a:lnTo>
                  <a:lnTo>
                    <a:pt x="661730" y="385540"/>
                  </a:lnTo>
                  <a:lnTo>
                    <a:pt x="657434" y="376749"/>
                  </a:lnTo>
                  <a:lnTo>
                    <a:pt x="650037" y="368025"/>
                  </a:lnTo>
                  <a:lnTo>
                    <a:pt x="642831" y="361768"/>
                  </a:lnTo>
                  <a:lnTo>
                    <a:pt x="633727" y="358545"/>
                  </a:lnTo>
                  <a:lnTo>
                    <a:pt x="625407" y="358301"/>
                  </a:lnTo>
                  <a:lnTo>
                    <a:pt x="622068" y="356892"/>
                  </a:lnTo>
                  <a:lnTo>
                    <a:pt x="612332" y="355990"/>
                  </a:lnTo>
                  <a:lnTo>
                    <a:pt x="608632" y="356056"/>
                  </a:lnTo>
                  <a:lnTo>
                    <a:pt x="603636" y="356765"/>
                  </a:lnTo>
                  <a:lnTo>
                    <a:pt x="597738" y="358490"/>
                  </a:lnTo>
                  <a:lnTo>
                    <a:pt x="589757" y="360178"/>
                  </a:lnTo>
                  <a:lnTo>
                    <a:pt x="581024" y="362724"/>
                  </a:lnTo>
                  <a:lnTo>
                    <a:pt x="573986" y="366698"/>
                  </a:lnTo>
                  <a:lnTo>
                    <a:pt x="564693" y="366698"/>
                  </a:lnTo>
                  <a:lnTo>
                    <a:pt x="555798" y="365650"/>
                  </a:lnTo>
                  <a:lnTo>
                    <a:pt x="548025" y="366330"/>
                  </a:lnTo>
                  <a:lnTo>
                    <a:pt x="541020" y="366843"/>
                  </a:lnTo>
                  <a:lnTo>
                    <a:pt x="533220" y="366290"/>
                  </a:lnTo>
                  <a:lnTo>
                    <a:pt x="521486" y="365732"/>
                  </a:lnTo>
                  <a:lnTo>
                    <a:pt x="506089" y="361768"/>
                  </a:lnTo>
                  <a:lnTo>
                    <a:pt x="484847" y="360440"/>
                  </a:lnTo>
                  <a:lnTo>
                    <a:pt x="472520" y="358164"/>
                  </a:lnTo>
                  <a:lnTo>
                    <a:pt x="456020" y="356837"/>
                  </a:lnTo>
                  <a:lnTo>
                    <a:pt x="444072" y="354182"/>
                  </a:lnTo>
                  <a:lnTo>
                    <a:pt x="433830" y="355130"/>
                  </a:lnTo>
                  <a:lnTo>
                    <a:pt x="428064" y="360337"/>
                  </a:lnTo>
                  <a:lnTo>
                    <a:pt x="418412" y="359741"/>
                  </a:lnTo>
                  <a:lnTo>
                    <a:pt x="395907" y="360227"/>
                  </a:lnTo>
                  <a:lnTo>
                    <a:pt x="388735" y="360203"/>
                  </a:lnTo>
                  <a:lnTo>
                    <a:pt x="372096" y="360889"/>
                  </a:lnTo>
                  <a:lnTo>
                    <a:pt x="362338" y="362454"/>
                  </a:lnTo>
                  <a:lnTo>
                    <a:pt x="354315" y="365683"/>
                  </a:lnTo>
                  <a:lnTo>
                    <a:pt x="287986" y="401215"/>
                  </a:lnTo>
                  <a:lnTo>
                    <a:pt x="288688" y="414772"/>
                  </a:lnTo>
                  <a:lnTo>
                    <a:pt x="286279" y="422837"/>
                  </a:lnTo>
                  <a:lnTo>
                    <a:pt x="283059" y="427056"/>
                  </a:lnTo>
                  <a:lnTo>
                    <a:pt x="281012" y="430383"/>
                  </a:lnTo>
                  <a:lnTo>
                    <a:pt x="281012" y="434474"/>
                  </a:lnTo>
                  <a:lnTo>
                    <a:pt x="283571" y="437290"/>
                  </a:lnTo>
                  <a:lnTo>
                    <a:pt x="284951" y="438578"/>
                  </a:lnTo>
                  <a:lnTo>
                    <a:pt x="283434" y="444647"/>
                  </a:lnTo>
                  <a:lnTo>
                    <a:pt x="281158" y="448818"/>
                  </a:lnTo>
                  <a:lnTo>
                    <a:pt x="266331" y="458001"/>
                  </a:lnTo>
                  <a:lnTo>
                    <a:pt x="259112" y="462679"/>
                  </a:lnTo>
                  <a:lnTo>
                    <a:pt x="246831" y="465887"/>
                  </a:lnTo>
                  <a:lnTo>
                    <a:pt x="234124" y="468734"/>
                  </a:lnTo>
                  <a:lnTo>
                    <a:pt x="199643" y="470811"/>
                  </a:lnTo>
                  <a:lnTo>
                    <a:pt x="193758" y="470043"/>
                  </a:lnTo>
                  <a:lnTo>
                    <a:pt x="185309" y="472500"/>
                  </a:lnTo>
                  <a:lnTo>
                    <a:pt x="179319" y="473609"/>
                  </a:lnTo>
                  <a:lnTo>
                    <a:pt x="172570" y="475197"/>
                  </a:lnTo>
                  <a:lnTo>
                    <a:pt x="164527" y="477576"/>
                  </a:lnTo>
                  <a:lnTo>
                    <a:pt x="150815" y="479344"/>
                  </a:lnTo>
                  <a:lnTo>
                    <a:pt x="143382" y="477485"/>
                  </a:lnTo>
                  <a:lnTo>
                    <a:pt x="138840" y="476039"/>
                  </a:lnTo>
                  <a:lnTo>
                    <a:pt x="135330" y="476865"/>
                  </a:lnTo>
                  <a:lnTo>
                    <a:pt x="133473" y="477068"/>
                  </a:lnTo>
                  <a:lnTo>
                    <a:pt x="132440" y="479547"/>
                  </a:lnTo>
                  <a:lnTo>
                    <a:pt x="131408" y="481820"/>
                  </a:lnTo>
                  <a:lnTo>
                    <a:pt x="128930" y="484298"/>
                  </a:lnTo>
                  <a:lnTo>
                    <a:pt x="126866" y="487394"/>
                  </a:lnTo>
                  <a:lnTo>
                    <a:pt x="125214" y="489457"/>
                  </a:lnTo>
                  <a:lnTo>
                    <a:pt x="122530" y="492142"/>
                  </a:lnTo>
                  <a:lnTo>
                    <a:pt x="120465" y="494207"/>
                  </a:lnTo>
                  <a:lnTo>
                    <a:pt x="99469" y="488837"/>
                  </a:lnTo>
                  <a:lnTo>
                    <a:pt x="90934" y="489596"/>
                  </a:lnTo>
                  <a:lnTo>
                    <a:pt x="79365" y="489216"/>
                  </a:lnTo>
                  <a:lnTo>
                    <a:pt x="64951" y="490732"/>
                  </a:lnTo>
                  <a:lnTo>
                    <a:pt x="54710" y="494146"/>
                  </a:lnTo>
                  <a:lnTo>
                    <a:pt x="38210" y="497941"/>
                  </a:lnTo>
                  <a:lnTo>
                    <a:pt x="27118" y="501267"/>
                  </a:lnTo>
                  <a:lnTo>
                    <a:pt x="26363" y="498837"/>
                  </a:lnTo>
                  <a:lnTo>
                    <a:pt x="25664" y="496935"/>
                  </a:lnTo>
                  <a:lnTo>
                    <a:pt x="24763" y="495532"/>
                  </a:lnTo>
                  <a:lnTo>
                    <a:pt x="24411" y="493678"/>
                  </a:lnTo>
                  <a:lnTo>
                    <a:pt x="23472" y="492275"/>
                  </a:lnTo>
                  <a:lnTo>
                    <a:pt x="22252" y="491400"/>
                  </a:lnTo>
                  <a:lnTo>
                    <a:pt x="20338" y="490556"/>
                  </a:lnTo>
                  <a:lnTo>
                    <a:pt x="17979" y="490817"/>
                  </a:lnTo>
                  <a:lnTo>
                    <a:pt x="16264" y="491710"/>
                  </a:lnTo>
                  <a:lnTo>
                    <a:pt x="12595" y="491795"/>
                  </a:lnTo>
                  <a:lnTo>
                    <a:pt x="9626" y="491662"/>
                  </a:lnTo>
                  <a:lnTo>
                    <a:pt x="6644" y="492257"/>
                  </a:lnTo>
                  <a:lnTo>
                    <a:pt x="5462" y="491425"/>
                  </a:lnTo>
                  <a:lnTo>
                    <a:pt x="3781" y="490471"/>
                  </a:lnTo>
                  <a:lnTo>
                    <a:pt x="2766" y="488946"/>
                  </a:lnTo>
                  <a:lnTo>
                    <a:pt x="1056" y="487451"/>
                  </a:lnTo>
                  <a:lnTo>
                    <a:pt x="830" y="485057"/>
                  </a:lnTo>
                  <a:lnTo>
                    <a:pt x="973" y="483521"/>
                  </a:lnTo>
                  <a:lnTo>
                    <a:pt x="0" y="481923"/>
                  </a:lnTo>
                  <a:lnTo>
                    <a:pt x="944" y="480938"/>
                  </a:lnTo>
                  <a:lnTo>
                    <a:pt x="3528" y="478873"/>
                  </a:lnTo>
                  <a:lnTo>
                    <a:pt x="5091" y="477865"/>
                  </a:lnTo>
                  <a:lnTo>
                    <a:pt x="5210" y="475556"/>
                  </a:lnTo>
                  <a:lnTo>
                    <a:pt x="5467" y="474134"/>
                  </a:lnTo>
                  <a:lnTo>
                    <a:pt x="6545" y="472190"/>
                  </a:lnTo>
                  <a:lnTo>
                    <a:pt x="8724" y="471194"/>
                  </a:lnTo>
                  <a:lnTo>
                    <a:pt x="10545" y="468727"/>
                  </a:lnTo>
                  <a:lnTo>
                    <a:pt x="11361" y="468393"/>
                  </a:lnTo>
                  <a:lnTo>
                    <a:pt x="12543" y="467105"/>
                  </a:lnTo>
                  <a:lnTo>
                    <a:pt x="13570" y="465780"/>
                  </a:lnTo>
                  <a:lnTo>
                    <a:pt x="13680" y="464013"/>
                  </a:lnTo>
                  <a:lnTo>
                    <a:pt x="14521" y="462330"/>
                  </a:lnTo>
                  <a:lnTo>
                    <a:pt x="15703" y="461006"/>
                  </a:lnTo>
                  <a:lnTo>
                    <a:pt x="15578" y="459425"/>
                  </a:lnTo>
                  <a:lnTo>
                    <a:pt x="16979" y="458757"/>
                  </a:lnTo>
                  <a:lnTo>
                    <a:pt x="17353" y="457342"/>
                  </a:lnTo>
                  <a:lnTo>
                    <a:pt x="18327" y="454705"/>
                  </a:lnTo>
                  <a:lnTo>
                    <a:pt x="18419" y="454177"/>
                  </a:lnTo>
                  <a:lnTo>
                    <a:pt x="17601" y="452184"/>
                  </a:lnTo>
                  <a:lnTo>
                    <a:pt x="17161" y="450865"/>
                  </a:lnTo>
                  <a:lnTo>
                    <a:pt x="16830" y="447858"/>
                  </a:lnTo>
                  <a:lnTo>
                    <a:pt x="16011" y="446224"/>
                  </a:lnTo>
                  <a:lnTo>
                    <a:pt x="16308" y="444729"/>
                  </a:lnTo>
                  <a:lnTo>
                    <a:pt x="16595" y="443812"/>
                  </a:lnTo>
                  <a:lnTo>
                    <a:pt x="16140" y="441218"/>
                  </a:lnTo>
                  <a:lnTo>
                    <a:pt x="14109" y="438295"/>
                  </a:lnTo>
                  <a:lnTo>
                    <a:pt x="13019" y="436691"/>
                  </a:lnTo>
                  <a:lnTo>
                    <a:pt x="12349" y="435331"/>
                  </a:lnTo>
                  <a:lnTo>
                    <a:pt x="10454" y="433411"/>
                  </a:lnTo>
                  <a:lnTo>
                    <a:pt x="9807" y="432894"/>
                  </a:lnTo>
                  <a:lnTo>
                    <a:pt x="8292" y="433441"/>
                  </a:lnTo>
                  <a:lnTo>
                    <a:pt x="6644" y="432797"/>
                  </a:lnTo>
                  <a:lnTo>
                    <a:pt x="4916" y="432263"/>
                  </a:lnTo>
                  <a:lnTo>
                    <a:pt x="4478" y="430907"/>
                  </a:lnTo>
                  <a:lnTo>
                    <a:pt x="4430" y="429286"/>
                  </a:lnTo>
                  <a:lnTo>
                    <a:pt x="4454" y="427943"/>
                  </a:lnTo>
                  <a:lnTo>
                    <a:pt x="3874" y="425890"/>
                  </a:lnTo>
                  <a:lnTo>
                    <a:pt x="2975" y="424407"/>
                  </a:lnTo>
                  <a:lnTo>
                    <a:pt x="2466" y="422700"/>
                  </a:lnTo>
                  <a:lnTo>
                    <a:pt x="2696" y="420665"/>
                  </a:lnTo>
                  <a:lnTo>
                    <a:pt x="4789" y="418052"/>
                  </a:lnTo>
                  <a:lnTo>
                    <a:pt x="6402" y="416388"/>
                  </a:lnTo>
                  <a:lnTo>
                    <a:pt x="7389" y="415136"/>
                  </a:lnTo>
                  <a:lnTo>
                    <a:pt x="8019" y="414456"/>
                  </a:lnTo>
                  <a:lnTo>
                    <a:pt x="9649" y="413982"/>
                  </a:lnTo>
                  <a:lnTo>
                    <a:pt x="11052" y="413241"/>
                  </a:lnTo>
                  <a:lnTo>
                    <a:pt x="11736" y="411716"/>
                  </a:lnTo>
                  <a:lnTo>
                    <a:pt x="12120" y="409717"/>
                  </a:lnTo>
                  <a:lnTo>
                    <a:pt x="12145" y="408368"/>
                  </a:lnTo>
                  <a:lnTo>
                    <a:pt x="11631" y="406897"/>
                  </a:lnTo>
                  <a:lnTo>
                    <a:pt x="11417" y="406600"/>
                  </a:lnTo>
                  <a:lnTo>
                    <a:pt x="10050" y="404711"/>
                  </a:lnTo>
                  <a:lnTo>
                    <a:pt x="8451" y="403484"/>
                  </a:lnTo>
                  <a:lnTo>
                    <a:pt x="7522" y="403517"/>
                  </a:lnTo>
                  <a:lnTo>
                    <a:pt x="4975" y="403611"/>
                  </a:lnTo>
                  <a:lnTo>
                    <a:pt x="2400" y="402943"/>
                  </a:lnTo>
                  <a:lnTo>
                    <a:pt x="2448" y="400288"/>
                  </a:lnTo>
                  <a:lnTo>
                    <a:pt x="1932" y="399006"/>
                  </a:lnTo>
                  <a:lnTo>
                    <a:pt x="2264" y="397706"/>
                  </a:lnTo>
                  <a:lnTo>
                    <a:pt x="2870" y="396254"/>
                  </a:lnTo>
                  <a:lnTo>
                    <a:pt x="2862" y="394558"/>
                  </a:lnTo>
                  <a:lnTo>
                    <a:pt x="4469" y="393240"/>
                  </a:lnTo>
                  <a:lnTo>
                    <a:pt x="5072" y="391867"/>
                  </a:lnTo>
                  <a:lnTo>
                    <a:pt x="4731" y="389395"/>
                  </a:lnTo>
                  <a:lnTo>
                    <a:pt x="4977" y="386849"/>
                  </a:lnTo>
                  <a:lnTo>
                    <a:pt x="5064" y="385938"/>
                  </a:lnTo>
                  <a:lnTo>
                    <a:pt x="4821" y="384468"/>
                  </a:lnTo>
                  <a:lnTo>
                    <a:pt x="3347" y="382748"/>
                  </a:lnTo>
                  <a:lnTo>
                    <a:pt x="4634" y="382037"/>
                  </a:lnTo>
                  <a:lnTo>
                    <a:pt x="6109" y="381527"/>
                  </a:lnTo>
                  <a:lnTo>
                    <a:pt x="7996" y="381794"/>
                  </a:lnTo>
                  <a:lnTo>
                    <a:pt x="9774" y="381637"/>
                  </a:lnTo>
                  <a:lnTo>
                    <a:pt x="9989" y="381484"/>
                  </a:lnTo>
                  <a:lnTo>
                    <a:pt x="11260" y="380585"/>
                  </a:lnTo>
                  <a:lnTo>
                    <a:pt x="12119" y="377948"/>
                  </a:lnTo>
                  <a:lnTo>
                    <a:pt x="12506" y="375761"/>
                  </a:lnTo>
                  <a:lnTo>
                    <a:pt x="13374" y="374698"/>
                  </a:lnTo>
                  <a:lnTo>
                    <a:pt x="13691" y="372159"/>
                  </a:lnTo>
                  <a:lnTo>
                    <a:pt x="12750" y="370834"/>
                  </a:lnTo>
                  <a:lnTo>
                    <a:pt x="12135" y="368550"/>
                  </a:lnTo>
                  <a:lnTo>
                    <a:pt x="12125" y="367007"/>
                  </a:lnTo>
                  <a:lnTo>
                    <a:pt x="12380" y="365707"/>
                  </a:lnTo>
                  <a:lnTo>
                    <a:pt x="11878" y="363617"/>
                  </a:lnTo>
                  <a:lnTo>
                    <a:pt x="11524" y="361836"/>
                  </a:lnTo>
                  <a:lnTo>
                    <a:pt x="10902" y="359978"/>
                  </a:lnTo>
                  <a:lnTo>
                    <a:pt x="9498" y="358604"/>
                  </a:lnTo>
                  <a:lnTo>
                    <a:pt x="8378" y="356575"/>
                  </a:lnTo>
                  <a:lnTo>
                    <a:pt x="7761" y="354406"/>
                  </a:lnTo>
                  <a:lnTo>
                    <a:pt x="7749" y="352906"/>
                  </a:lnTo>
                  <a:lnTo>
                    <a:pt x="7857" y="351253"/>
                  </a:lnTo>
                  <a:lnTo>
                    <a:pt x="7074" y="349698"/>
                  </a:lnTo>
                  <a:lnTo>
                    <a:pt x="7076" y="347462"/>
                  </a:lnTo>
                  <a:lnTo>
                    <a:pt x="7555" y="344509"/>
                  </a:lnTo>
                  <a:lnTo>
                    <a:pt x="8326" y="342402"/>
                  </a:lnTo>
                  <a:lnTo>
                    <a:pt x="8907" y="340184"/>
                  </a:lnTo>
                  <a:lnTo>
                    <a:pt x="8788" y="338252"/>
                  </a:lnTo>
                  <a:lnTo>
                    <a:pt x="8485" y="335786"/>
                  </a:lnTo>
                  <a:lnTo>
                    <a:pt x="9136" y="333987"/>
                  </a:lnTo>
                  <a:lnTo>
                    <a:pt x="9354" y="332565"/>
                  </a:lnTo>
                  <a:lnTo>
                    <a:pt x="10046" y="330615"/>
                  </a:lnTo>
                  <a:lnTo>
                    <a:pt x="9205" y="328057"/>
                  </a:lnTo>
                  <a:lnTo>
                    <a:pt x="10039" y="326763"/>
                  </a:lnTo>
                  <a:lnTo>
                    <a:pt x="12402" y="326308"/>
                  </a:lnTo>
                  <a:lnTo>
                    <a:pt x="12781" y="326211"/>
                  </a:lnTo>
                  <a:lnTo>
                    <a:pt x="19799" y="325485"/>
                  </a:lnTo>
                  <a:lnTo>
                    <a:pt x="24223" y="324087"/>
                  </a:lnTo>
                  <a:lnTo>
                    <a:pt x="30977" y="322690"/>
                  </a:lnTo>
                  <a:lnTo>
                    <a:pt x="36800" y="319665"/>
                  </a:lnTo>
                  <a:lnTo>
                    <a:pt x="38897" y="316168"/>
                  </a:lnTo>
                  <a:lnTo>
                    <a:pt x="40993" y="311047"/>
                  </a:lnTo>
                  <a:lnTo>
                    <a:pt x="40527" y="304759"/>
                  </a:lnTo>
                  <a:lnTo>
                    <a:pt x="40527" y="300563"/>
                  </a:lnTo>
                  <a:lnTo>
                    <a:pt x="40760" y="297070"/>
                  </a:lnTo>
                  <a:lnTo>
                    <a:pt x="41692" y="294275"/>
                  </a:lnTo>
                  <a:lnTo>
                    <a:pt x="44179" y="291709"/>
                  </a:lnTo>
                  <a:lnTo>
                    <a:pt x="44608" y="290396"/>
                  </a:lnTo>
                  <a:lnTo>
                    <a:pt x="46079" y="289394"/>
                  </a:lnTo>
                  <a:lnTo>
                    <a:pt x="47933" y="288974"/>
                  </a:lnTo>
                  <a:lnTo>
                    <a:pt x="49902" y="288963"/>
                  </a:lnTo>
                  <a:lnTo>
                    <a:pt x="51177" y="288950"/>
                  </a:lnTo>
                  <a:lnTo>
                    <a:pt x="52373" y="288944"/>
                  </a:lnTo>
                  <a:lnTo>
                    <a:pt x="53774" y="288969"/>
                  </a:lnTo>
                  <a:lnTo>
                    <a:pt x="55029" y="288811"/>
                  </a:lnTo>
                  <a:lnTo>
                    <a:pt x="57278" y="288483"/>
                  </a:lnTo>
                  <a:lnTo>
                    <a:pt x="57827" y="288294"/>
                  </a:lnTo>
                  <a:lnTo>
                    <a:pt x="58748" y="287972"/>
                  </a:lnTo>
                  <a:lnTo>
                    <a:pt x="61846" y="287049"/>
                  </a:lnTo>
                  <a:lnTo>
                    <a:pt x="63338" y="285791"/>
                  </a:lnTo>
                  <a:lnTo>
                    <a:pt x="65403" y="284758"/>
                  </a:lnTo>
                  <a:lnTo>
                    <a:pt x="67813" y="284181"/>
                  </a:lnTo>
                  <a:lnTo>
                    <a:pt x="69764" y="284297"/>
                  </a:lnTo>
                  <a:lnTo>
                    <a:pt x="71830" y="284874"/>
                  </a:lnTo>
                  <a:lnTo>
                    <a:pt x="73436" y="285676"/>
                  </a:lnTo>
                  <a:lnTo>
                    <a:pt x="75042" y="286824"/>
                  </a:lnTo>
                  <a:lnTo>
                    <a:pt x="76420" y="287741"/>
                  </a:lnTo>
                  <a:lnTo>
                    <a:pt x="76738" y="288057"/>
                  </a:lnTo>
                  <a:lnTo>
                    <a:pt x="77993" y="288768"/>
                  </a:lnTo>
                  <a:lnTo>
                    <a:pt x="78314" y="288895"/>
                  </a:lnTo>
                  <a:lnTo>
                    <a:pt x="79624" y="289479"/>
                  </a:lnTo>
                  <a:lnTo>
                    <a:pt x="81089" y="290026"/>
                  </a:lnTo>
                  <a:lnTo>
                    <a:pt x="82478" y="290147"/>
                  </a:lnTo>
                  <a:lnTo>
                    <a:pt x="83675" y="290190"/>
                  </a:lnTo>
                  <a:lnTo>
                    <a:pt x="85642" y="290542"/>
                  </a:lnTo>
                  <a:lnTo>
                    <a:pt x="86839" y="290318"/>
                  </a:lnTo>
                  <a:lnTo>
                    <a:pt x="88153" y="290013"/>
                  </a:lnTo>
                  <a:lnTo>
                    <a:pt x="89313" y="289515"/>
                  </a:lnTo>
                  <a:lnTo>
                    <a:pt x="90395" y="289133"/>
                  </a:lnTo>
                  <a:lnTo>
                    <a:pt x="91637" y="288677"/>
                  </a:lnTo>
                  <a:lnTo>
                    <a:pt x="92116" y="287863"/>
                  </a:lnTo>
                  <a:lnTo>
                    <a:pt x="95876" y="281502"/>
                  </a:lnTo>
                  <a:lnTo>
                    <a:pt x="96095" y="280269"/>
                  </a:lnTo>
                  <a:lnTo>
                    <a:pt x="96277" y="279035"/>
                  </a:lnTo>
                  <a:lnTo>
                    <a:pt x="96530" y="278039"/>
                  </a:lnTo>
                  <a:lnTo>
                    <a:pt x="96592" y="276958"/>
                  </a:lnTo>
                  <a:lnTo>
                    <a:pt x="97041" y="275883"/>
                  </a:lnTo>
                  <a:lnTo>
                    <a:pt x="98234" y="274327"/>
                  </a:lnTo>
                  <a:lnTo>
                    <a:pt x="99022" y="273647"/>
                  </a:lnTo>
                  <a:lnTo>
                    <a:pt x="100005" y="272851"/>
                  </a:lnTo>
                  <a:lnTo>
                    <a:pt x="102353" y="271508"/>
                  </a:lnTo>
                  <a:lnTo>
                    <a:pt x="103484" y="271028"/>
                  </a:lnTo>
                  <a:lnTo>
                    <a:pt x="104579" y="270432"/>
                  </a:lnTo>
                  <a:lnTo>
                    <a:pt x="105904" y="269922"/>
                  </a:lnTo>
                  <a:lnTo>
                    <a:pt x="106760" y="269667"/>
                  </a:lnTo>
                  <a:lnTo>
                    <a:pt x="107696" y="269260"/>
                  </a:lnTo>
                  <a:lnTo>
                    <a:pt x="108867" y="268707"/>
                  </a:lnTo>
                  <a:lnTo>
                    <a:pt x="110045" y="267839"/>
                  </a:lnTo>
                  <a:lnTo>
                    <a:pt x="114383" y="263834"/>
                  </a:lnTo>
                  <a:lnTo>
                    <a:pt x="115197" y="263732"/>
                  </a:lnTo>
                  <a:lnTo>
                    <a:pt x="115969" y="263786"/>
                  </a:lnTo>
                  <a:lnTo>
                    <a:pt x="116929" y="264078"/>
                  </a:lnTo>
                  <a:lnTo>
                    <a:pt x="118323" y="263950"/>
                  </a:lnTo>
                  <a:lnTo>
                    <a:pt x="119176" y="263817"/>
                  </a:lnTo>
                  <a:lnTo>
                    <a:pt x="119723" y="263555"/>
                  </a:lnTo>
                  <a:lnTo>
                    <a:pt x="120813" y="263190"/>
                  </a:lnTo>
                  <a:lnTo>
                    <a:pt x="121746" y="262942"/>
                  </a:lnTo>
                  <a:lnTo>
                    <a:pt x="123029" y="262577"/>
                  </a:lnTo>
                  <a:lnTo>
                    <a:pt x="123963" y="262292"/>
                  </a:lnTo>
                  <a:lnTo>
                    <a:pt x="124935" y="262036"/>
                  </a:lnTo>
                  <a:lnTo>
                    <a:pt x="126029" y="261484"/>
                  </a:lnTo>
                  <a:lnTo>
                    <a:pt x="127275" y="261040"/>
                  </a:lnTo>
                  <a:lnTo>
                    <a:pt x="128604" y="260335"/>
                  </a:lnTo>
                  <a:lnTo>
                    <a:pt x="129269" y="259965"/>
                  </a:lnTo>
                  <a:lnTo>
                    <a:pt x="130438" y="259563"/>
                  </a:lnTo>
                  <a:lnTo>
                    <a:pt x="131500" y="258653"/>
                  </a:lnTo>
                  <a:lnTo>
                    <a:pt x="132561" y="257863"/>
                  </a:lnTo>
                  <a:lnTo>
                    <a:pt x="133822" y="256769"/>
                  </a:lnTo>
                  <a:lnTo>
                    <a:pt x="134724" y="256131"/>
                  </a:lnTo>
                  <a:lnTo>
                    <a:pt x="136208" y="255426"/>
                  </a:lnTo>
                  <a:lnTo>
                    <a:pt x="137299" y="255025"/>
                  </a:lnTo>
                  <a:lnTo>
                    <a:pt x="138238" y="254466"/>
                  </a:lnTo>
                  <a:lnTo>
                    <a:pt x="139296" y="253829"/>
                  </a:lnTo>
                  <a:lnTo>
                    <a:pt x="140473" y="253002"/>
                  </a:lnTo>
                  <a:lnTo>
                    <a:pt x="141711" y="252948"/>
                  </a:lnTo>
                  <a:lnTo>
                    <a:pt x="142560" y="253008"/>
                  </a:lnTo>
                  <a:lnTo>
                    <a:pt x="143333" y="253021"/>
                  </a:lnTo>
                  <a:lnTo>
                    <a:pt x="145649" y="253106"/>
                  </a:lnTo>
                  <a:lnTo>
                    <a:pt x="148377" y="253902"/>
                  </a:lnTo>
                  <a:lnTo>
                    <a:pt x="149118" y="253525"/>
                  </a:lnTo>
                  <a:lnTo>
                    <a:pt x="149669" y="253112"/>
                  </a:lnTo>
                  <a:lnTo>
                    <a:pt x="150221" y="252583"/>
                  </a:lnTo>
                  <a:lnTo>
                    <a:pt x="150814" y="252018"/>
                  </a:lnTo>
                  <a:lnTo>
                    <a:pt x="151291" y="251368"/>
                  </a:lnTo>
                  <a:lnTo>
                    <a:pt x="151645" y="251107"/>
                  </a:lnTo>
                  <a:lnTo>
                    <a:pt x="152187" y="251040"/>
                  </a:lnTo>
                  <a:lnTo>
                    <a:pt x="153389" y="250833"/>
                  </a:lnTo>
                  <a:lnTo>
                    <a:pt x="154828" y="250438"/>
                  </a:lnTo>
                  <a:lnTo>
                    <a:pt x="156195" y="249807"/>
                  </a:lnTo>
                  <a:lnTo>
                    <a:pt x="157842" y="248683"/>
                  </a:lnTo>
                  <a:lnTo>
                    <a:pt x="159415" y="247438"/>
                  </a:lnTo>
                  <a:lnTo>
                    <a:pt x="161220" y="246162"/>
                  </a:lnTo>
                  <a:lnTo>
                    <a:pt x="161924" y="245791"/>
                  </a:lnTo>
                  <a:lnTo>
                    <a:pt x="162943" y="245116"/>
                  </a:lnTo>
                  <a:lnTo>
                    <a:pt x="163765" y="244630"/>
                  </a:lnTo>
                  <a:lnTo>
                    <a:pt x="164750" y="243798"/>
                  </a:lnTo>
                  <a:lnTo>
                    <a:pt x="165337" y="243422"/>
                  </a:lnTo>
                  <a:lnTo>
                    <a:pt x="166549" y="242790"/>
                  </a:lnTo>
                  <a:lnTo>
                    <a:pt x="167839" y="242122"/>
                  </a:lnTo>
                  <a:lnTo>
                    <a:pt x="169357" y="241611"/>
                  </a:lnTo>
                  <a:lnTo>
                    <a:pt x="172226" y="241204"/>
                  </a:lnTo>
                  <a:lnTo>
                    <a:pt x="174668" y="240870"/>
                  </a:lnTo>
                  <a:lnTo>
                    <a:pt x="176958" y="240415"/>
                  </a:lnTo>
                  <a:lnTo>
                    <a:pt x="178508" y="240214"/>
                  </a:lnTo>
                  <a:lnTo>
                    <a:pt x="180286" y="240214"/>
                  </a:lnTo>
                  <a:lnTo>
                    <a:pt x="182642" y="240299"/>
                  </a:lnTo>
                  <a:lnTo>
                    <a:pt x="183497" y="240044"/>
                  </a:lnTo>
                  <a:lnTo>
                    <a:pt x="184048" y="239631"/>
                  </a:lnTo>
                  <a:lnTo>
                    <a:pt x="184827" y="239302"/>
                  </a:lnTo>
                  <a:lnTo>
                    <a:pt x="185839" y="239010"/>
                  </a:lnTo>
                  <a:lnTo>
                    <a:pt x="186724" y="239145"/>
                  </a:lnTo>
                  <a:lnTo>
                    <a:pt x="187379" y="239278"/>
                  </a:lnTo>
                  <a:lnTo>
                    <a:pt x="188419" y="239412"/>
                  </a:lnTo>
                  <a:lnTo>
                    <a:pt x="189154" y="239430"/>
                  </a:lnTo>
                  <a:lnTo>
                    <a:pt x="190048" y="239138"/>
                  </a:lnTo>
                  <a:lnTo>
                    <a:pt x="191252" y="238889"/>
                  </a:lnTo>
                  <a:lnTo>
                    <a:pt x="192139" y="238950"/>
                  </a:lnTo>
                  <a:lnTo>
                    <a:pt x="193065" y="239041"/>
                  </a:lnTo>
                  <a:lnTo>
                    <a:pt x="193640" y="239248"/>
                  </a:lnTo>
                  <a:lnTo>
                    <a:pt x="194952" y="239351"/>
                  </a:lnTo>
                  <a:lnTo>
                    <a:pt x="195880" y="239296"/>
                  </a:lnTo>
                  <a:lnTo>
                    <a:pt x="196614" y="239351"/>
                  </a:lnTo>
                  <a:lnTo>
                    <a:pt x="198004" y="239375"/>
                  </a:lnTo>
                  <a:lnTo>
                    <a:pt x="198856" y="239315"/>
                  </a:lnTo>
                  <a:lnTo>
                    <a:pt x="199523" y="238865"/>
                  </a:lnTo>
                  <a:lnTo>
                    <a:pt x="199801" y="238525"/>
                  </a:lnTo>
                  <a:lnTo>
                    <a:pt x="200317" y="237881"/>
                  </a:lnTo>
                  <a:lnTo>
                    <a:pt x="200833" y="237267"/>
                  </a:lnTo>
                  <a:lnTo>
                    <a:pt x="201126" y="236234"/>
                  </a:lnTo>
                  <a:lnTo>
                    <a:pt x="201294" y="235578"/>
                  </a:lnTo>
                  <a:lnTo>
                    <a:pt x="201924" y="235050"/>
                  </a:lnTo>
                  <a:lnTo>
                    <a:pt x="202703" y="234758"/>
                  </a:lnTo>
                  <a:lnTo>
                    <a:pt x="203558" y="234582"/>
                  </a:lnTo>
                  <a:lnTo>
                    <a:pt x="205921" y="234320"/>
                  </a:lnTo>
                  <a:lnTo>
                    <a:pt x="206643" y="234880"/>
                  </a:lnTo>
                  <a:lnTo>
                    <a:pt x="207207" y="235585"/>
                  </a:lnTo>
                  <a:lnTo>
                    <a:pt x="207542" y="236210"/>
                  </a:lnTo>
                  <a:lnTo>
                    <a:pt x="207948" y="237109"/>
                  </a:lnTo>
                  <a:lnTo>
                    <a:pt x="208281" y="237729"/>
                  </a:lnTo>
                  <a:lnTo>
                    <a:pt x="208891" y="238130"/>
                  </a:lnTo>
                  <a:lnTo>
                    <a:pt x="209431" y="238221"/>
                  </a:lnTo>
                  <a:lnTo>
                    <a:pt x="210170" y="238002"/>
                  </a:lnTo>
                  <a:lnTo>
                    <a:pt x="210458" y="237194"/>
                  </a:lnTo>
                  <a:lnTo>
                    <a:pt x="210627" y="236544"/>
                  </a:lnTo>
                  <a:lnTo>
                    <a:pt x="210718" y="235888"/>
                  </a:lnTo>
                  <a:lnTo>
                    <a:pt x="210732" y="235232"/>
                  </a:lnTo>
                  <a:lnTo>
                    <a:pt x="211057" y="234503"/>
                  </a:lnTo>
                  <a:lnTo>
                    <a:pt x="211580" y="233549"/>
                  </a:lnTo>
                  <a:lnTo>
                    <a:pt x="211982" y="232820"/>
                  </a:lnTo>
                  <a:lnTo>
                    <a:pt x="212545" y="231830"/>
                  </a:lnTo>
                  <a:lnTo>
                    <a:pt x="212902" y="231374"/>
                  </a:lnTo>
                  <a:lnTo>
                    <a:pt x="213309" y="230451"/>
                  </a:lnTo>
                  <a:lnTo>
                    <a:pt x="213719" y="229339"/>
                  </a:lnTo>
                  <a:lnTo>
                    <a:pt x="214048" y="228458"/>
                  </a:lnTo>
                  <a:lnTo>
                    <a:pt x="214456" y="227462"/>
                  </a:lnTo>
                  <a:lnTo>
                    <a:pt x="214877" y="225882"/>
                  </a:lnTo>
                  <a:lnTo>
                    <a:pt x="215137" y="224539"/>
                  </a:lnTo>
                  <a:lnTo>
                    <a:pt x="215005" y="223531"/>
                  </a:lnTo>
                  <a:lnTo>
                    <a:pt x="214980" y="222875"/>
                  </a:lnTo>
                  <a:lnTo>
                    <a:pt x="214931" y="221556"/>
                  </a:lnTo>
                  <a:lnTo>
                    <a:pt x="215036" y="220323"/>
                  </a:lnTo>
                  <a:lnTo>
                    <a:pt x="215103" y="218968"/>
                  </a:lnTo>
                  <a:lnTo>
                    <a:pt x="215400" y="217741"/>
                  </a:lnTo>
                  <a:lnTo>
                    <a:pt x="215993" y="217134"/>
                  </a:lnTo>
                  <a:lnTo>
                    <a:pt x="216818" y="216532"/>
                  </a:lnTo>
                  <a:lnTo>
                    <a:pt x="218030" y="215900"/>
                  </a:lnTo>
                  <a:lnTo>
                    <a:pt x="219782" y="215280"/>
                  </a:lnTo>
                  <a:lnTo>
                    <a:pt x="222074" y="214746"/>
                  </a:lnTo>
                  <a:lnTo>
                    <a:pt x="224015" y="214321"/>
                  </a:lnTo>
                  <a:lnTo>
                    <a:pt x="225714" y="214393"/>
                  </a:lnTo>
                  <a:lnTo>
                    <a:pt x="227180" y="214503"/>
                  </a:lnTo>
                  <a:lnTo>
                    <a:pt x="229339" y="214740"/>
                  </a:lnTo>
                  <a:lnTo>
                    <a:pt x="230377" y="215031"/>
                  </a:lnTo>
                  <a:lnTo>
                    <a:pt x="231214" y="215626"/>
                  </a:lnTo>
                  <a:lnTo>
                    <a:pt x="232245" y="216228"/>
                  </a:lnTo>
                  <a:lnTo>
                    <a:pt x="233081" y="216866"/>
                  </a:lnTo>
                  <a:lnTo>
                    <a:pt x="233993" y="217577"/>
                  </a:lnTo>
                  <a:lnTo>
                    <a:pt x="234782" y="218598"/>
                  </a:lnTo>
                  <a:lnTo>
                    <a:pt x="235992" y="219861"/>
                  </a:lnTo>
                  <a:lnTo>
                    <a:pt x="236599" y="220377"/>
                  </a:lnTo>
                  <a:lnTo>
                    <a:pt x="238353" y="221496"/>
                  </a:lnTo>
                  <a:lnTo>
                    <a:pt x="239034" y="222164"/>
                  </a:lnTo>
                  <a:lnTo>
                    <a:pt x="240292" y="222966"/>
                  </a:lnTo>
                  <a:lnTo>
                    <a:pt x="241052" y="223561"/>
                  </a:lnTo>
                  <a:lnTo>
                    <a:pt x="241433" y="223840"/>
                  </a:lnTo>
                  <a:lnTo>
                    <a:pt x="242034" y="224661"/>
                  </a:lnTo>
                  <a:lnTo>
                    <a:pt x="242669" y="225645"/>
                  </a:lnTo>
                  <a:lnTo>
                    <a:pt x="243226" y="226738"/>
                  </a:lnTo>
                  <a:lnTo>
                    <a:pt x="243926" y="228257"/>
                  </a:lnTo>
                  <a:lnTo>
                    <a:pt x="243985" y="229150"/>
                  </a:lnTo>
                  <a:lnTo>
                    <a:pt x="243921" y="230305"/>
                  </a:lnTo>
                  <a:lnTo>
                    <a:pt x="243882" y="232121"/>
                  </a:lnTo>
                  <a:lnTo>
                    <a:pt x="243886" y="233670"/>
                  </a:lnTo>
                  <a:lnTo>
                    <a:pt x="244010" y="235098"/>
                  </a:lnTo>
                  <a:lnTo>
                    <a:pt x="244253" y="236380"/>
                  </a:lnTo>
                  <a:lnTo>
                    <a:pt x="244937" y="236896"/>
                  </a:lnTo>
                  <a:lnTo>
                    <a:pt x="245551" y="237140"/>
                  </a:lnTo>
                  <a:lnTo>
                    <a:pt x="246319" y="237388"/>
                  </a:lnTo>
                  <a:lnTo>
                    <a:pt x="247283" y="237486"/>
                  </a:lnTo>
                  <a:lnTo>
                    <a:pt x="248556" y="237553"/>
                  </a:lnTo>
                  <a:lnTo>
                    <a:pt x="250813" y="236866"/>
                  </a:lnTo>
                  <a:lnTo>
                    <a:pt x="252094" y="236581"/>
                  </a:lnTo>
                  <a:lnTo>
                    <a:pt x="253067" y="236289"/>
                  </a:lnTo>
                  <a:lnTo>
                    <a:pt x="253814" y="235724"/>
                  </a:lnTo>
                  <a:lnTo>
                    <a:pt x="254254" y="235001"/>
                  </a:lnTo>
                  <a:lnTo>
                    <a:pt x="254497" y="234503"/>
                  </a:lnTo>
                  <a:lnTo>
                    <a:pt x="255093" y="233744"/>
                  </a:lnTo>
                  <a:lnTo>
                    <a:pt x="255691" y="232905"/>
                  </a:lnTo>
                  <a:lnTo>
                    <a:pt x="256371" y="231836"/>
                  </a:lnTo>
                  <a:lnTo>
                    <a:pt x="257087" y="230882"/>
                  </a:lnTo>
                  <a:lnTo>
                    <a:pt x="258343" y="229983"/>
                  </a:lnTo>
                  <a:lnTo>
                    <a:pt x="258702" y="229491"/>
                  </a:lnTo>
                  <a:lnTo>
                    <a:pt x="259293" y="228956"/>
                  </a:lnTo>
                  <a:lnTo>
                    <a:pt x="260079" y="228355"/>
                  </a:lnTo>
                  <a:lnTo>
                    <a:pt x="260428" y="228325"/>
                  </a:lnTo>
                  <a:lnTo>
                    <a:pt x="261518" y="227923"/>
                  </a:lnTo>
                  <a:lnTo>
                    <a:pt x="262413" y="227631"/>
                  </a:lnTo>
                  <a:lnTo>
                    <a:pt x="263534" y="227656"/>
                  </a:lnTo>
                  <a:lnTo>
                    <a:pt x="264725" y="227990"/>
                  </a:lnTo>
                  <a:lnTo>
                    <a:pt x="266142" y="228598"/>
                  </a:lnTo>
                  <a:lnTo>
                    <a:pt x="267261" y="228659"/>
                  </a:lnTo>
                  <a:lnTo>
                    <a:pt x="268372" y="229108"/>
                  </a:lnTo>
                  <a:lnTo>
                    <a:pt x="269748" y="229831"/>
                  </a:lnTo>
                  <a:lnTo>
                    <a:pt x="270629" y="230196"/>
                  </a:lnTo>
                  <a:lnTo>
                    <a:pt x="271155" y="230900"/>
                  </a:lnTo>
                  <a:lnTo>
                    <a:pt x="271763" y="231338"/>
                  </a:lnTo>
                  <a:lnTo>
                    <a:pt x="272363" y="232200"/>
                  </a:lnTo>
                  <a:lnTo>
                    <a:pt x="272807" y="233142"/>
                  </a:lnTo>
                  <a:lnTo>
                    <a:pt x="273175" y="233956"/>
                  </a:lnTo>
                  <a:lnTo>
                    <a:pt x="273584" y="234704"/>
                  </a:lnTo>
                  <a:lnTo>
                    <a:pt x="273915" y="235481"/>
                  </a:lnTo>
                  <a:lnTo>
                    <a:pt x="274624" y="236696"/>
                  </a:lnTo>
                  <a:lnTo>
                    <a:pt x="275302" y="237480"/>
                  </a:lnTo>
                  <a:lnTo>
                    <a:pt x="276553" y="238591"/>
                  </a:lnTo>
                  <a:lnTo>
                    <a:pt x="278500" y="239709"/>
                  </a:lnTo>
                  <a:lnTo>
                    <a:pt x="280023" y="240785"/>
                  </a:lnTo>
                  <a:lnTo>
                    <a:pt x="281398" y="241551"/>
                  </a:lnTo>
                  <a:lnTo>
                    <a:pt x="282275" y="242109"/>
                  </a:lnTo>
                  <a:lnTo>
                    <a:pt x="283185" y="242623"/>
                  </a:lnTo>
                  <a:lnTo>
                    <a:pt x="285557" y="243993"/>
                  </a:lnTo>
                  <a:lnTo>
                    <a:pt x="287827" y="244503"/>
                  </a:lnTo>
                  <a:lnTo>
                    <a:pt x="288591" y="244904"/>
                  </a:lnTo>
                  <a:lnTo>
                    <a:pt x="289478" y="245002"/>
                  </a:lnTo>
                  <a:lnTo>
                    <a:pt x="290485" y="244868"/>
                  </a:lnTo>
                  <a:lnTo>
                    <a:pt x="291795" y="245086"/>
                  </a:lnTo>
                  <a:lnTo>
                    <a:pt x="293886" y="244898"/>
                  </a:lnTo>
                  <a:lnTo>
                    <a:pt x="295125" y="244764"/>
                  </a:lnTo>
                  <a:lnTo>
                    <a:pt x="295982" y="244473"/>
                  </a:lnTo>
                  <a:lnTo>
                    <a:pt x="297266" y="244035"/>
                  </a:lnTo>
                  <a:lnTo>
                    <a:pt x="299867" y="243513"/>
                  </a:lnTo>
                  <a:lnTo>
                    <a:pt x="302037" y="243288"/>
                  </a:lnTo>
                  <a:lnTo>
                    <a:pt x="303968" y="243324"/>
                  </a:lnTo>
                  <a:lnTo>
                    <a:pt x="306094" y="243294"/>
                  </a:lnTo>
                  <a:lnTo>
                    <a:pt x="307406" y="243397"/>
                  </a:lnTo>
                  <a:lnTo>
                    <a:pt x="308435" y="244072"/>
                  </a:lnTo>
                  <a:lnTo>
                    <a:pt x="309663" y="244485"/>
                  </a:lnTo>
                  <a:lnTo>
                    <a:pt x="310988" y="245785"/>
                  </a:lnTo>
                  <a:lnTo>
                    <a:pt x="311477" y="246381"/>
                  </a:lnTo>
                  <a:lnTo>
                    <a:pt x="311891" y="246891"/>
                  </a:lnTo>
                  <a:lnTo>
                    <a:pt x="312301" y="247595"/>
                  </a:lnTo>
                  <a:lnTo>
                    <a:pt x="312906" y="248221"/>
                  </a:lnTo>
                  <a:lnTo>
                    <a:pt x="313316" y="248926"/>
                  </a:lnTo>
                  <a:lnTo>
                    <a:pt x="313801" y="249710"/>
                  </a:lnTo>
                  <a:lnTo>
                    <a:pt x="314365" y="250457"/>
                  </a:lnTo>
                  <a:lnTo>
                    <a:pt x="315350" y="251369"/>
                  </a:lnTo>
                  <a:lnTo>
                    <a:pt x="317338" y="252371"/>
                  </a:lnTo>
                  <a:lnTo>
                    <a:pt x="317718" y="252650"/>
                  </a:lnTo>
                  <a:lnTo>
                    <a:pt x="318364" y="253130"/>
                  </a:lnTo>
                  <a:lnTo>
                    <a:pt x="318823" y="253367"/>
                  </a:lnTo>
                  <a:lnTo>
                    <a:pt x="319681" y="253039"/>
                  </a:lnTo>
                  <a:lnTo>
                    <a:pt x="320151" y="252742"/>
                  </a:lnTo>
                  <a:lnTo>
                    <a:pt x="320664" y="252207"/>
                  </a:lnTo>
                  <a:lnTo>
                    <a:pt x="321025" y="251636"/>
                  </a:lnTo>
                  <a:lnTo>
                    <a:pt x="321539" y="251107"/>
                  </a:lnTo>
                  <a:lnTo>
                    <a:pt x="322498" y="249655"/>
                  </a:lnTo>
                  <a:lnTo>
                    <a:pt x="323088" y="249169"/>
                  </a:lnTo>
                  <a:lnTo>
                    <a:pt x="324291" y="248920"/>
                  </a:lnTo>
                  <a:lnTo>
                    <a:pt x="325368" y="249212"/>
                  </a:lnTo>
                  <a:lnTo>
                    <a:pt x="325749" y="249412"/>
                  </a:lnTo>
                  <a:lnTo>
                    <a:pt x="326089" y="249771"/>
                  </a:lnTo>
                  <a:lnTo>
                    <a:pt x="326578" y="250396"/>
                  </a:lnTo>
                  <a:lnTo>
                    <a:pt x="326954" y="250949"/>
                  </a:lnTo>
                  <a:lnTo>
                    <a:pt x="327398" y="251842"/>
                  </a:lnTo>
                  <a:lnTo>
                    <a:pt x="327734" y="252353"/>
                  </a:lnTo>
                  <a:lnTo>
                    <a:pt x="327960" y="252626"/>
                  </a:lnTo>
                  <a:lnTo>
                    <a:pt x="328693" y="252723"/>
                  </a:lnTo>
                  <a:lnTo>
                    <a:pt x="329312" y="252693"/>
                  </a:lnTo>
                  <a:lnTo>
                    <a:pt x="329814" y="252669"/>
                  </a:lnTo>
                  <a:lnTo>
                    <a:pt x="330594" y="252371"/>
                  </a:lnTo>
                  <a:lnTo>
                    <a:pt x="334459" y="250597"/>
                  </a:lnTo>
                  <a:lnTo>
                    <a:pt x="335942" y="249892"/>
                  </a:lnTo>
                  <a:lnTo>
                    <a:pt x="337614" y="249424"/>
                  </a:lnTo>
                  <a:lnTo>
                    <a:pt x="338776" y="249296"/>
                  </a:lnTo>
                  <a:lnTo>
                    <a:pt x="339900" y="249163"/>
                  </a:lnTo>
                  <a:lnTo>
                    <a:pt x="340946" y="249029"/>
                  </a:lnTo>
                  <a:lnTo>
                    <a:pt x="342807" y="248756"/>
                  </a:lnTo>
                  <a:lnTo>
                    <a:pt x="344621" y="248871"/>
                  </a:lnTo>
                  <a:lnTo>
                    <a:pt x="345772" y="249242"/>
                  </a:lnTo>
                  <a:lnTo>
                    <a:pt x="347124" y="249309"/>
                  </a:lnTo>
                  <a:lnTo>
                    <a:pt x="348315" y="249643"/>
                  </a:lnTo>
                  <a:lnTo>
                    <a:pt x="350476" y="249764"/>
                  </a:lnTo>
                  <a:lnTo>
                    <a:pt x="351635" y="249831"/>
                  </a:lnTo>
                  <a:lnTo>
                    <a:pt x="353022" y="250014"/>
                  </a:lnTo>
                  <a:lnTo>
                    <a:pt x="354720" y="250123"/>
                  </a:lnTo>
                  <a:lnTo>
                    <a:pt x="356311" y="249807"/>
                  </a:lnTo>
                  <a:lnTo>
                    <a:pt x="357509" y="249795"/>
                  </a:lnTo>
                  <a:lnTo>
                    <a:pt x="359995" y="244798"/>
                  </a:lnTo>
                  <a:lnTo>
                    <a:pt x="360687" y="241241"/>
                  </a:lnTo>
                  <a:lnTo>
                    <a:pt x="362051" y="236745"/>
                  </a:lnTo>
                  <a:lnTo>
                    <a:pt x="361789" y="231973"/>
                  </a:lnTo>
                  <a:lnTo>
                    <a:pt x="359352" y="226465"/>
                  </a:lnTo>
                  <a:lnTo>
                    <a:pt x="359566" y="222301"/>
                  </a:lnTo>
                  <a:lnTo>
                    <a:pt x="362600" y="216617"/>
                  </a:lnTo>
                  <a:lnTo>
                    <a:pt x="366321" y="214084"/>
                  </a:lnTo>
                  <a:lnTo>
                    <a:pt x="373237" y="209642"/>
                  </a:lnTo>
                  <a:lnTo>
                    <a:pt x="380452" y="204734"/>
                  </a:lnTo>
                  <a:lnTo>
                    <a:pt x="384266" y="199500"/>
                  </a:lnTo>
                  <a:lnTo>
                    <a:pt x="387451" y="193661"/>
                  </a:lnTo>
                  <a:lnTo>
                    <a:pt x="388450" y="183236"/>
                  </a:lnTo>
                  <a:lnTo>
                    <a:pt x="388980" y="179372"/>
                  </a:lnTo>
                  <a:lnTo>
                    <a:pt x="390110" y="171338"/>
                  </a:lnTo>
                  <a:lnTo>
                    <a:pt x="392668" y="165125"/>
                  </a:lnTo>
                  <a:lnTo>
                    <a:pt x="395649" y="160523"/>
                  </a:lnTo>
                  <a:lnTo>
                    <a:pt x="402174" y="152091"/>
                  </a:lnTo>
                  <a:lnTo>
                    <a:pt x="411779" y="148430"/>
                  </a:lnTo>
                  <a:lnTo>
                    <a:pt x="424129" y="148430"/>
                  </a:lnTo>
                  <a:lnTo>
                    <a:pt x="430990" y="155979"/>
                  </a:lnTo>
                  <a:lnTo>
                    <a:pt x="443413" y="162045"/>
                  </a:lnTo>
                  <a:lnTo>
                    <a:pt x="454843" y="162838"/>
                  </a:lnTo>
                  <a:lnTo>
                    <a:pt x="462255" y="163245"/>
                  </a:lnTo>
                  <a:lnTo>
                    <a:pt x="472350" y="162984"/>
                  </a:lnTo>
                  <a:lnTo>
                    <a:pt x="486743" y="161799"/>
                  </a:lnTo>
                  <a:lnTo>
                    <a:pt x="496710" y="162695"/>
                  </a:lnTo>
                  <a:lnTo>
                    <a:pt x="503095" y="162039"/>
                  </a:lnTo>
                  <a:lnTo>
                    <a:pt x="514874" y="161210"/>
                  </a:lnTo>
                  <a:lnTo>
                    <a:pt x="515442" y="161207"/>
                  </a:lnTo>
                  <a:lnTo>
                    <a:pt x="521350" y="161170"/>
                  </a:lnTo>
                  <a:lnTo>
                    <a:pt x="527181" y="156438"/>
                  </a:lnTo>
                  <a:lnTo>
                    <a:pt x="534325" y="151839"/>
                  </a:lnTo>
                  <a:lnTo>
                    <a:pt x="542975" y="145593"/>
                  </a:lnTo>
                  <a:lnTo>
                    <a:pt x="548474" y="143257"/>
                  </a:lnTo>
                  <a:lnTo>
                    <a:pt x="563926" y="137735"/>
                  </a:lnTo>
                  <a:lnTo>
                    <a:pt x="571003" y="136990"/>
                  </a:lnTo>
                  <a:lnTo>
                    <a:pt x="576134" y="135432"/>
                  </a:lnTo>
                  <a:lnTo>
                    <a:pt x="581907" y="131553"/>
                  </a:lnTo>
                  <a:lnTo>
                    <a:pt x="586294" y="127771"/>
                  </a:lnTo>
                  <a:lnTo>
                    <a:pt x="590886" y="122832"/>
                  </a:lnTo>
                  <a:lnTo>
                    <a:pt x="598187" y="118305"/>
                  </a:lnTo>
                  <a:lnTo>
                    <a:pt x="604299" y="115806"/>
                  </a:lnTo>
                  <a:lnTo>
                    <a:pt x="610988" y="114915"/>
                  </a:lnTo>
                  <a:lnTo>
                    <a:pt x="618979" y="113670"/>
                  </a:lnTo>
                  <a:lnTo>
                    <a:pt x="624467" y="111154"/>
                  </a:lnTo>
                  <a:lnTo>
                    <a:pt x="629041" y="107953"/>
                  </a:lnTo>
                  <a:lnTo>
                    <a:pt x="635902" y="104292"/>
                  </a:lnTo>
                  <a:lnTo>
                    <a:pt x="645279" y="101549"/>
                  </a:lnTo>
                  <a:lnTo>
                    <a:pt x="651454" y="100177"/>
                  </a:lnTo>
                  <a:lnTo>
                    <a:pt x="657171" y="103379"/>
                  </a:lnTo>
                  <a:lnTo>
                    <a:pt x="661058" y="106352"/>
                  </a:lnTo>
                  <a:lnTo>
                    <a:pt x="662431" y="110468"/>
                  </a:lnTo>
                  <a:lnTo>
                    <a:pt x="663345" y="113898"/>
                  </a:lnTo>
                  <a:lnTo>
                    <a:pt x="666776" y="118014"/>
                  </a:lnTo>
                  <a:lnTo>
                    <a:pt x="672558" y="120040"/>
                  </a:lnTo>
                  <a:lnTo>
                    <a:pt x="679594" y="117446"/>
                  </a:lnTo>
                  <a:lnTo>
                    <a:pt x="681723" y="112704"/>
                  </a:lnTo>
                  <a:lnTo>
                    <a:pt x="680715" y="109025"/>
                  </a:lnTo>
                  <a:lnTo>
                    <a:pt x="678199" y="103442"/>
                  </a:lnTo>
                  <a:lnTo>
                    <a:pt x="676849" y="98302"/>
                  </a:lnTo>
                  <a:lnTo>
                    <a:pt x="677482" y="95593"/>
                  </a:lnTo>
                  <a:lnTo>
                    <a:pt x="681474" y="91358"/>
                  </a:lnTo>
                  <a:lnTo>
                    <a:pt x="686584" y="88877"/>
                  </a:lnTo>
                  <a:lnTo>
                    <a:pt x="696930" y="86070"/>
                  </a:lnTo>
                  <a:lnTo>
                    <a:pt x="704696" y="85079"/>
                  </a:lnTo>
                  <a:lnTo>
                    <a:pt x="711977" y="83099"/>
                  </a:lnTo>
                  <a:lnTo>
                    <a:pt x="719748" y="78949"/>
                  </a:lnTo>
                  <a:lnTo>
                    <a:pt x="724251" y="73472"/>
                  </a:lnTo>
                  <a:lnTo>
                    <a:pt x="729620" y="65359"/>
                  </a:lnTo>
                  <a:lnTo>
                    <a:pt x="733679" y="57269"/>
                  </a:lnTo>
                  <a:lnTo>
                    <a:pt x="737956" y="52026"/>
                  </a:lnTo>
                  <a:lnTo>
                    <a:pt x="742676" y="49320"/>
                  </a:lnTo>
                  <a:lnTo>
                    <a:pt x="753681" y="47348"/>
                  </a:lnTo>
                  <a:lnTo>
                    <a:pt x="764887" y="43687"/>
                  </a:lnTo>
                  <a:lnTo>
                    <a:pt x="776122" y="35613"/>
                  </a:lnTo>
                  <a:lnTo>
                    <a:pt x="781811" y="25164"/>
                  </a:lnTo>
                  <a:lnTo>
                    <a:pt x="784327" y="12815"/>
                  </a:lnTo>
                  <a:lnTo>
                    <a:pt x="787985" y="9383"/>
                  </a:lnTo>
                  <a:lnTo>
                    <a:pt x="793474" y="7096"/>
                  </a:lnTo>
                  <a:lnTo>
                    <a:pt x="798506" y="4811"/>
                  </a:lnTo>
                  <a:lnTo>
                    <a:pt x="804223" y="2293"/>
                  </a:lnTo>
                  <a:lnTo>
                    <a:pt x="806967" y="5039"/>
                  </a:lnTo>
                  <a:lnTo>
                    <a:pt x="808111" y="11215"/>
                  </a:lnTo>
                  <a:lnTo>
                    <a:pt x="810627" y="16245"/>
                  </a:lnTo>
                  <a:lnTo>
                    <a:pt x="815517" y="18733"/>
                  </a:lnTo>
                  <a:lnTo>
                    <a:pt x="836947" y="18949"/>
                  </a:lnTo>
                  <a:lnTo>
                    <a:pt x="860207" y="24747"/>
                  </a:lnTo>
                  <a:lnTo>
                    <a:pt x="887697" y="30194"/>
                  </a:lnTo>
                  <a:lnTo>
                    <a:pt x="911710" y="30194"/>
                  </a:lnTo>
                  <a:lnTo>
                    <a:pt x="947158" y="26306"/>
                  </a:lnTo>
                  <a:lnTo>
                    <a:pt x="957906" y="20589"/>
                  </a:lnTo>
                  <a:lnTo>
                    <a:pt x="956992" y="12815"/>
                  </a:lnTo>
                  <a:lnTo>
                    <a:pt x="956992" y="6181"/>
                  </a:lnTo>
                  <a:lnTo>
                    <a:pt x="964151" y="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" name="object 38">
              <a:extLst>
                <a:ext uri="{FF2B5EF4-FFF2-40B4-BE49-F238E27FC236}">
                  <a16:creationId xmlns:a16="http://schemas.microsoft.com/office/drawing/2014/main" id="{F7F0003F-D885-4673-8A12-3E08B1C1DB1C}"/>
                </a:ext>
              </a:extLst>
            </p:cNvPr>
            <p:cNvSpPr/>
            <p:nvPr/>
          </p:nvSpPr>
          <p:spPr>
            <a:xfrm>
              <a:off x="2761750" y="5767301"/>
              <a:ext cx="876305" cy="625801"/>
            </a:xfrm>
            <a:custGeom>
              <a:avLst/>
              <a:gdLst/>
              <a:ahLst/>
              <a:cxnLst/>
              <a:rect l="l" t="t" r="r" b="b"/>
              <a:pathLst>
                <a:path w="876305" h="625801">
                  <a:moveTo>
                    <a:pt x="0" y="225055"/>
                  </a:moveTo>
                  <a:lnTo>
                    <a:pt x="11091" y="221730"/>
                  </a:lnTo>
                  <a:lnTo>
                    <a:pt x="27591" y="217935"/>
                  </a:lnTo>
                  <a:lnTo>
                    <a:pt x="37832" y="214521"/>
                  </a:lnTo>
                  <a:lnTo>
                    <a:pt x="52246" y="213005"/>
                  </a:lnTo>
                  <a:lnTo>
                    <a:pt x="63816" y="213384"/>
                  </a:lnTo>
                  <a:lnTo>
                    <a:pt x="72350" y="212625"/>
                  </a:lnTo>
                  <a:lnTo>
                    <a:pt x="93347" y="217996"/>
                  </a:lnTo>
                  <a:lnTo>
                    <a:pt x="95412" y="215930"/>
                  </a:lnTo>
                  <a:lnTo>
                    <a:pt x="98095" y="213245"/>
                  </a:lnTo>
                  <a:lnTo>
                    <a:pt x="99747" y="211182"/>
                  </a:lnTo>
                  <a:lnTo>
                    <a:pt x="101812" y="208087"/>
                  </a:lnTo>
                  <a:lnTo>
                    <a:pt x="104290" y="205609"/>
                  </a:lnTo>
                  <a:lnTo>
                    <a:pt x="105321" y="203336"/>
                  </a:lnTo>
                  <a:lnTo>
                    <a:pt x="106354" y="200857"/>
                  </a:lnTo>
                  <a:lnTo>
                    <a:pt x="108212" y="200654"/>
                  </a:lnTo>
                  <a:lnTo>
                    <a:pt x="111722" y="199828"/>
                  </a:lnTo>
                  <a:lnTo>
                    <a:pt x="116264" y="201274"/>
                  </a:lnTo>
                  <a:lnTo>
                    <a:pt x="123697" y="203133"/>
                  </a:lnTo>
                  <a:lnTo>
                    <a:pt x="137408" y="201365"/>
                  </a:lnTo>
                  <a:lnTo>
                    <a:pt x="145451" y="198986"/>
                  </a:lnTo>
                  <a:lnTo>
                    <a:pt x="152201" y="197397"/>
                  </a:lnTo>
                  <a:lnTo>
                    <a:pt x="158190" y="196289"/>
                  </a:lnTo>
                  <a:lnTo>
                    <a:pt x="166639" y="193831"/>
                  </a:lnTo>
                  <a:lnTo>
                    <a:pt x="172524" y="194600"/>
                  </a:lnTo>
                  <a:lnTo>
                    <a:pt x="207005" y="192522"/>
                  </a:lnTo>
                  <a:lnTo>
                    <a:pt x="219712" y="189676"/>
                  </a:lnTo>
                  <a:lnTo>
                    <a:pt x="231993" y="186468"/>
                  </a:lnTo>
                  <a:lnTo>
                    <a:pt x="239213" y="181790"/>
                  </a:lnTo>
                  <a:lnTo>
                    <a:pt x="254040" y="172607"/>
                  </a:lnTo>
                  <a:lnTo>
                    <a:pt x="256316" y="168436"/>
                  </a:lnTo>
                  <a:lnTo>
                    <a:pt x="257833" y="162367"/>
                  </a:lnTo>
                  <a:lnTo>
                    <a:pt x="256452" y="161079"/>
                  </a:lnTo>
                  <a:lnTo>
                    <a:pt x="253894" y="158263"/>
                  </a:lnTo>
                  <a:lnTo>
                    <a:pt x="253894" y="154171"/>
                  </a:lnTo>
                  <a:lnTo>
                    <a:pt x="255940" y="150845"/>
                  </a:lnTo>
                  <a:lnTo>
                    <a:pt x="259161" y="146626"/>
                  </a:lnTo>
                  <a:lnTo>
                    <a:pt x="261570" y="138561"/>
                  </a:lnTo>
                  <a:lnTo>
                    <a:pt x="260868" y="125004"/>
                  </a:lnTo>
                  <a:lnTo>
                    <a:pt x="327196" y="89471"/>
                  </a:lnTo>
                  <a:lnTo>
                    <a:pt x="335220" y="86242"/>
                  </a:lnTo>
                  <a:lnTo>
                    <a:pt x="344977" y="84678"/>
                  </a:lnTo>
                  <a:lnTo>
                    <a:pt x="361617" y="83991"/>
                  </a:lnTo>
                  <a:lnTo>
                    <a:pt x="368789" y="84016"/>
                  </a:lnTo>
                  <a:lnTo>
                    <a:pt x="391294" y="83530"/>
                  </a:lnTo>
                  <a:lnTo>
                    <a:pt x="400945" y="84125"/>
                  </a:lnTo>
                  <a:lnTo>
                    <a:pt x="406712" y="78919"/>
                  </a:lnTo>
                  <a:lnTo>
                    <a:pt x="416953" y="77971"/>
                  </a:lnTo>
                  <a:lnTo>
                    <a:pt x="428902" y="80626"/>
                  </a:lnTo>
                  <a:lnTo>
                    <a:pt x="445402" y="81953"/>
                  </a:lnTo>
                  <a:lnTo>
                    <a:pt x="457729" y="84229"/>
                  </a:lnTo>
                  <a:lnTo>
                    <a:pt x="478971" y="85556"/>
                  </a:lnTo>
                  <a:lnTo>
                    <a:pt x="494368" y="89521"/>
                  </a:lnTo>
                  <a:lnTo>
                    <a:pt x="506101" y="90079"/>
                  </a:lnTo>
                  <a:lnTo>
                    <a:pt x="513901" y="90632"/>
                  </a:lnTo>
                  <a:lnTo>
                    <a:pt x="520907" y="90119"/>
                  </a:lnTo>
                  <a:lnTo>
                    <a:pt x="528679" y="89438"/>
                  </a:lnTo>
                  <a:lnTo>
                    <a:pt x="537574" y="90487"/>
                  </a:lnTo>
                  <a:lnTo>
                    <a:pt x="546867" y="90486"/>
                  </a:lnTo>
                  <a:lnTo>
                    <a:pt x="553905" y="86513"/>
                  </a:lnTo>
                  <a:lnTo>
                    <a:pt x="562638" y="83967"/>
                  </a:lnTo>
                  <a:lnTo>
                    <a:pt x="570620" y="82279"/>
                  </a:lnTo>
                  <a:lnTo>
                    <a:pt x="576518" y="80553"/>
                  </a:lnTo>
                  <a:lnTo>
                    <a:pt x="581514" y="79845"/>
                  </a:lnTo>
                  <a:lnTo>
                    <a:pt x="585214" y="79778"/>
                  </a:lnTo>
                  <a:lnTo>
                    <a:pt x="594950" y="80681"/>
                  </a:lnTo>
                  <a:lnTo>
                    <a:pt x="598289" y="82090"/>
                  </a:lnTo>
                  <a:lnTo>
                    <a:pt x="606609" y="82333"/>
                  </a:lnTo>
                  <a:lnTo>
                    <a:pt x="615712" y="85556"/>
                  </a:lnTo>
                  <a:lnTo>
                    <a:pt x="622919" y="91814"/>
                  </a:lnTo>
                  <a:lnTo>
                    <a:pt x="630316" y="100538"/>
                  </a:lnTo>
                  <a:lnTo>
                    <a:pt x="634612" y="109329"/>
                  </a:lnTo>
                  <a:lnTo>
                    <a:pt x="639988" y="118634"/>
                  </a:lnTo>
                  <a:lnTo>
                    <a:pt x="645118" y="130721"/>
                  </a:lnTo>
                  <a:lnTo>
                    <a:pt x="651834" y="148172"/>
                  </a:lnTo>
                  <a:lnTo>
                    <a:pt x="654458" y="158531"/>
                  </a:lnTo>
                  <a:lnTo>
                    <a:pt x="657170" y="169427"/>
                  </a:lnTo>
                  <a:lnTo>
                    <a:pt x="660595" y="181079"/>
                  </a:lnTo>
                  <a:lnTo>
                    <a:pt x="661495" y="186845"/>
                  </a:lnTo>
                  <a:lnTo>
                    <a:pt x="661768" y="192079"/>
                  </a:lnTo>
                  <a:lnTo>
                    <a:pt x="661572" y="197094"/>
                  </a:lnTo>
                  <a:lnTo>
                    <a:pt x="661584" y="200432"/>
                  </a:lnTo>
                  <a:lnTo>
                    <a:pt x="665972" y="200715"/>
                  </a:lnTo>
                  <a:lnTo>
                    <a:pt x="670118" y="196478"/>
                  </a:lnTo>
                  <a:lnTo>
                    <a:pt x="674032" y="188853"/>
                  </a:lnTo>
                  <a:lnTo>
                    <a:pt x="678579" y="185302"/>
                  </a:lnTo>
                  <a:lnTo>
                    <a:pt x="682107" y="184466"/>
                  </a:lnTo>
                  <a:lnTo>
                    <a:pt x="688816" y="187890"/>
                  </a:lnTo>
                  <a:lnTo>
                    <a:pt x="694762" y="191712"/>
                  </a:lnTo>
                  <a:lnTo>
                    <a:pt x="702057" y="193816"/>
                  </a:lnTo>
                  <a:lnTo>
                    <a:pt x="711268" y="195344"/>
                  </a:lnTo>
                  <a:lnTo>
                    <a:pt x="718703" y="189968"/>
                  </a:lnTo>
                  <a:lnTo>
                    <a:pt x="726782" y="182343"/>
                  </a:lnTo>
                  <a:lnTo>
                    <a:pt x="731460" y="177790"/>
                  </a:lnTo>
                  <a:lnTo>
                    <a:pt x="738736" y="165326"/>
                  </a:lnTo>
                  <a:lnTo>
                    <a:pt x="744110" y="156599"/>
                  </a:lnTo>
                  <a:lnTo>
                    <a:pt x="752196" y="148512"/>
                  </a:lnTo>
                  <a:lnTo>
                    <a:pt x="755763" y="140189"/>
                  </a:lnTo>
                  <a:lnTo>
                    <a:pt x="757904" y="133531"/>
                  </a:lnTo>
                  <a:lnTo>
                    <a:pt x="756477" y="126395"/>
                  </a:lnTo>
                  <a:lnTo>
                    <a:pt x="760227" y="116452"/>
                  </a:lnTo>
                  <a:lnTo>
                    <a:pt x="768832" y="108202"/>
                  </a:lnTo>
                  <a:lnTo>
                    <a:pt x="780593" y="103132"/>
                  </a:lnTo>
                  <a:lnTo>
                    <a:pt x="793102" y="97048"/>
                  </a:lnTo>
                  <a:lnTo>
                    <a:pt x="803691" y="87916"/>
                  </a:lnTo>
                  <a:lnTo>
                    <a:pt x="811816" y="75504"/>
                  </a:lnTo>
                  <a:lnTo>
                    <a:pt x="815663" y="65368"/>
                  </a:lnTo>
                  <a:lnTo>
                    <a:pt x="814764" y="47676"/>
                  </a:lnTo>
                  <a:lnTo>
                    <a:pt x="812665" y="38381"/>
                  </a:lnTo>
                  <a:lnTo>
                    <a:pt x="809067" y="32083"/>
                  </a:lnTo>
                  <a:lnTo>
                    <a:pt x="806967" y="25188"/>
                  </a:lnTo>
                  <a:lnTo>
                    <a:pt x="797972" y="16194"/>
                  </a:lnTo>
                  <a:lnTo>
                    <a:pt x="797672" y="13192"/>
                  </a:lnTo>
                  <a:lnTo>
                    <a:pt x="797672" y="9896"/>
                  </a:lnTo>
                  <a:lnTo>
                    <a:pt x="799172" y="7196"/>
                  </a:lnTo>
                  <a:lnTo>
                    <a:pt x="801570" y="2995"/>
                  </a:lnTo>
                  <a:lnTo>
                    <a:pt x="805169" y="0"/>
                  </a:lnTo>
                  <a:lnTo>
                    <a:pt x="809067" y="2700"/>
                  </a:lnTo>
                  <a:lnTo>
                    <a:pt x="812365" y="5695"/>
                  </a:lnTo>
                  <a:lnTo>
                    <a:pt x="816263" y="9292"/>
                  </a:lnTo>
                  <a:lnTo>
                    <a:pt x="818218" y="13964"/>
                  </a:lnTo>
                  <a:lnTo>
                    <a:pt x="824559" y="21634"/>
                  </a:lnTo>
                  <a:lnTo>
                    <a:pt x="830755" y="29693"/>
                  </a:lnTo>
                  <a:lnTo>
                    <a:pt x="835317" y="33693"/>
                  </a:lnTo>
                  <a:lnTo>
                    <a:pt x="844711" y="39921"/>
                  </a:lnTo>
                  <a:lnTo>
                    <a:pt x="851922" y="45109"/>
                  </a:lnTo>
                  <a:lnTo>
                    <a:pt x="858928" y="48065"/>
                  </a:lnTo>
                  <a:lnTo>
                    <a:pt x="866803" y="51929"/>
                  </a:lnTo>
                  <a:lnTo>
                    <a:pt x="876305" y="56914"/>
                  </a:lnTo>
                  <a:lnTo>
                    <a:pt x="867729" y="62369"/>
                  </a:lnTo>
                  <a:lnTo>
                    <a:pt x="855255" y="68867"/>
                  </a:lnTo>
                  <a:lnTo>
                    <a:pt x="848498" y="73545"/>
                  </a:lnTo>
                  <a:lnTo>
                    <a:pt x="845639" y="75623"/>
                  </a:lnTo>
                  <a:lnTo>
                    <a:pt x="843488" y="93901"/>
                  </a:lnTo>
                  <a:lnTo>
                    <a:pt x="842729" y="99402"/>
                  </a:lnTo>
                  <a:lnTo>
                    <a:pt x="842540" y="106040"/>
                  </a:lnTo>
                  <a:lnTo>
                    <a:pt x="841023" y="114764"/>
                  </a:lnTo>
                  <a:lnTo>
                    <a:pt x="838367" y="120642"/>
                  </a:lnTo>
                  <a:lnTo>
                    <a:pt x="835143" y="125955"/>
                  </a:lnTo>
                  <a:lnTo>
                    <a:pt x="829833" y="132212"/>
                  </a:lnTo>
                  <a:lnTo>
                    <a:pt x="825660" y="136195"/>
                  </a:lnTo>
                  <a:lnTo>
                    <a:pt x="822626" y="138661"/>
                  </a:lnTo>
                  <a:lnTo>
                    <a:pt x="818945" y="145523"/>
                  </a:lnTo>
                  <a:lnTo>
                    <a:pt x="813299" y="158421"/>
                  </a:lnTo>
                  <a:lnTo>
                    <a:pt x="811282" y="168169"/>
                  </a:lnTo>
                  <a:lnTo>
                    <a:pt x="811973" y="178330"/>
                  </a:lnTo>
                  <a:lnTo>
                    <a:pt x="811964" y="184731"/>
                  </a:lnTo>
                  <a:lnTo>
                    <a:pt x="814896" y="195084"/>
                  </a:lnTo>
                  <a:lnTo>
                    <a:pt x="815360" y="205403"/>
                  </a:lnTo>
                  <a:lnTo>
                    <a:pt x="815568" y="214646"/>
                  </a:lnTo>
                  <a:lnTo>
                    <a:pt x="815352" y="225597"/>
                  </a:lnTo>
                  <a:lnTo>
                    <a:pt x="814957" y="235470"/>
                  </a:lnTo>
                  <a:lnTo>
                    <a:pt x="814216" y="243653"/>
                  </a:lnTo>
                  <a:lnTo>
                    <a:pt x="810497" y="256515"/>
                  </a:lnTo>
                  <a:lnTo>
                    <a:pt x="808993" y="261630"/>
                  </a:lnTo>
                  <a:lnTo>
                    <a:pt x="806926" y="269146"/>
                  </a:lnTo>
                  <a:lnTo>
                    <a:pt x="806278" y="270825"/>
                  </a:lnTo>
                  <a:lnTo>
                    <a:pt x="804085" y="276518"/>
                  </a:lnTo>
                  <a:lnTo>
                    <a:pt x="801846" y="283265"/>
                  </a:lnTo>
                  <a:lnTo>
                    <a:pt x="801450" y="293061"/>
                  </a:lnTo>
                  <a:lnTo>
                    <a:pt x="803618" y="300266"/>
                  </a:lnTo>
                  <a:lnTo>
                    <a:pt x="806239" y="310549"/>
                  </a:lnTo>
                  <a:lnTo>
                    <a:pt x="810123" y="318648"/>
                  </a:lnTo>
                  <a:lnTo>
                    <a:pt x="817718" y="327220"/>
                  </a:lnTo>
                  <a:lnTo>
                    <a:pt x="822002" y="332539"/>
                  </a:lnTo>
                  <a:lnTo>
                    <a:pt x="827687" y="338448"/>
                  </a:lnTo>
                  <a:lnTo>
                    <a:pt x="834640" y="345875"/>
                  </a:lnTo>
                  <a:lnTo>
                    <a:pt x="840882" y="352542"/>
                  </a:lnTo>
                  <a:lnTo>
                    <a:pt x="845244" y="357937"/>
                  </a:lnTo>
                  <a:lnTo>
                    <a:pt x="849216" y="363107"/>
                  </a:lnTo>
                  <a:lnTo>
                    <a:pt x="850290" y="366248"/>
                  </a:lnTo>
                  <a:lnTo>
                    <a:pt x="852098" y="371224"/>
                  </a:lnTo>
                  <a:lnTo>
                    <a:pt x="850909" y="380034"/>
                  </a:lnTo>
                  <a:lnTo>
                    <a:pt x="850505" y="382558"/>
                  </a:lnTo>
                  <a:lnTo>
                    <a:pt x="847850" y="384642"/>
                  </a:lnTo>
                  <a:lnTo>
                    <a:pt x="844437" y="386349"/>
                  </a:lnTo>
                  <a:lnTo>
                    <a:pt x="840833" y="388056"/>
                  </a:lnTo>
                  <a:lnTo>
                    <a:pt x="837609" y="392038"/>
                  </a:lnTo>
                  <a:lnTo>
                    <a:pt x="835333" y="397728"/>
                  </a:lnTo>
                  <a:lnTo>
                    <a:pt x="833626" y="402661"/>
                  </a:lnTo>
                  <a:lnTo>
                    <a:pt x="832678" y="409107"/>
                  </a:lnTo>
                  <a:lnTo>
                    <a:pt x="830456" y="433974"/>
                  </a:lnTo>
                  <a:lnTo>
                    <a:pt x="830023" y="449694"/>
                  </a:lnTo>
                  <a:lnTo>
                    <a:pt x="814471" y="451972"/>
                  </a:lnTo>
                  <a:lnTo>
                    <a:pt x="804229" y="453108"/>
                  </a:lnTo>
                  <a:lnTo>
                    <a:pt x="790574" y="454248"/>
                  </a:lnTo>
                  <a:lnTo>
                    <a:pt x="779385" y="454815"/>
                  </a:lnTo>
                  <a:lnTo>
                    <a:pt x="770850" y="454816"/>
                  </a:lnTo>
                  <a:lnTo>
                    <a:pt x="758881" y="453385"/>
                  </a:lnTo>
                  <a:lnTo>
                    <a:pt x="756461" y="455818"/>
                  </a:lnTo>
                  <a:lnTo>
                    <a:pt x="753687" y="462729"/>
                  </a:lnTo>
                  <a:lnTo>
                    <a:pt x="750965" y="468561"/>
                  </a:lnTo>
                  <a:lnTo>
                    <a:pt x="749418" y="471748"/>
                  </a:lnTo>
                  <a:lnTo>
                    <a:pt x="744001" y="477705"/>
                  </a:lnTo>
                  <a:lnTo>
                    <a:pt x="736875" y="479761"/>
                  </a:lnTo>
                  <a:lnTo>
                    <a:pt x="725241" y="480126"/>
                  </a:lnTo>
                  <a:lnTo>
                    <a:pt x="719530" y="479922"/>
                  </a:lnTo>
                  <a:lnTo>
                    <a:pt x="710971" y="479922"/>
                  </a:lnTo>
                  <a:lnTo>
                    <a:pt x="699208" y="481447"/>
                  </a:lnTo>
                  <a:lnTo>
                    <a:pt x="694217" y="482385"/>
                  </a:lnTo>
                  <a:lnTo>
                    <a:pt x="684297" y="487036"/>
                  </a:lnTo>
                  <a:lnTo>
                    <a:pt x="676854" y="495496"/>
                  </a:lnTo>
                  <a:lnTo>
                    <a:pt x="672987" y="501808"/>
                  </a:lnTo>
                  <a:lnTo>
                    <a:pt x="669349" y="508042"/>
                  </a:lnTo>
                  <a:lnTo>
                    <a:pt x="668166" y="511696"/>
                  </a:lnTo>
                  <a:lnTo>
                    <a:pt x="669309" y="521131"/>
                  </a:lnTo>
                  <a:lnTo>
                    <a:pt x="670453" y="525994"/>
                  </a:lnTo>
                  <a:lnTo>
                    <a:pt x="669023" y="529995"/>
                  </a:lnTo>
                  <a:lnTo>
                    <a:pt x="668165" y="534570"/>
                  </a:lnTo>
                  <a:lnTo>
                    <a:pt x="665306" y="538859"/>
                  </a:lnTo>
                  <a:lnTo>
                    <a:pt x="665306" y="541435"/>
                  </a:lnTo>
                  <a:lnTo>
                    <a:pt x="664162" y="543437"/>
                  </a:lnTo>
                  <a:lnTo>
                    <a:pt x="661588" y="549728"/>
                  </a:lnTo>
                  <a:lnTo>
                    <a:pt x="657585" y="556591"/>
                  </a:lnTo>
                  <a:lnTo>
                    <a:pt x="654154" y="562307"/>
                  </a:lnTo>
                  <a:lnTo>
                    <a:pt x="648008" y="563826"/>
                  </a:lnTo>
                  <a:lnTo>
                    <a:pt x="646532" y="565093"/>
                  </a:lnTo>
                  <a:lnTo>
                    <a:pt x="646111" y="567830"/>
                  </a:lnTo>
                  <a:lnTo>
                    <a:pt x="645690" y="570357"/>
                  </a:lnTo>
                  <a:lnTo>
                    <a:pt x="645690" y="572887"/>
                  </a:lnTo>
                  <a:lnTo>
                    <a:pt x="645689" y="577526"/>
                  </a:lnTo>
                  <a:lnTo>
                    <a:pt x="646111" y="579841"/>
                  </a:lnTo>
                  <a:lnTo>
                    <a:pt x="645900" y="581952"/>
                  </a:lnTo>
                  <a:lnTo>
                    <a:pt x="645478" y="585533"/>
                  </a:lnTo>
                  <a:lnTo>
                    <a:pt x="646322" y="587219"/>
                  </a:lnTo>
                  <a:lnTo>
                    <a:pt x="647586" y="588486"/>
                  </a:lnTo>
                  <a:lnTo>
                    <a:pt x="647587" y="591223"/>
                  </a:lnTo>
                  <a:lnTo>
                    <a:pt x="647165" y="596071"/>
                  </a:lnTo>
                  <a:lnTo>
                    <a:pt x="643582" y="604501"/>
                  </a:lnTo>
                  <a:lnTo>
                    <a:pt x="639788" y="607241"/>
                  </a:lnTo>
                  <a:lnTo>
                    <a:pt x="634098" y="605764"/>
                  </a:lnTo>
                  <a:lnTo>
                    <a:pt x="627775" y="607453"/>
                  </a:lnTo>
                  <a:lnTo>
                    <a:pt x="626511" y="607241"/>
                  </a:lnTo>
                  <a:lnTo>
                    <a:pt x="622717" y="598811"/>
                  </a:lnTo>
                  <a:lnTo>
                    <a:pt x="618502" y="596281"/>
                  </a:lnTo>
                  <a:lnTo>
                    <a:pt x="615973" y="595227"/>
                  </a:lnTo>
                  <a:lnTo>
                    <a:pt x="604381" y="601551"/>
                  </a:lnTo>
                  <a:lnTo>
                    <a:pt x="593422" y="599443"/>
                  </a:lnTo>
                  <a:lnTo>
                    <a:pt x="592368" y="596493"/>
                  </a:lnTo>
                  <a:lnTo>
                    <a:pt x="591315" y="592912"/>
                  </a:lnTo>
                  <a:lnTo>
                    <a:pt x="593000" y="589118"/>
                  </a:lnTo>
                  <a:lnTo>
                    <a:pt x="593844" y="585112"/>
                  </a:lnTo>
                  <a:lnTo>
                    <a:pt x="593844" y="579422"/>
                  </a:lnTo>
                  <a:lnTo>
                    <a:pt x="594897" y="573310"/>
                  </a:lnTo>
                  <a:lnTo>
                    <a:pt x="592790" y="566988"/>
                  </a:lnTo>
                  <a:lnTo>
                    <a:pt x="588402" y="563489"/>
                  </a:lnTo>
                  <a:lnTo>
                    <a:pt x="583306" y="561931"/>
                  </a:lnTo>
                  <a:lnTo>
                    <a:pt x="579090" y="560873"/>
                  </a:lnTo>
                  <a:lnTo>
                    <a:pt x="574454" y="558978"/>
                  </a:lnTo>
                  <a:lnTo>
                    <a:pt x="569818" y="549917"/>
                  </a:lnTo>
                  <a:lnTo>
                    <a:pt x="564755" y="547553"/>
                  </a:lnTo>
                  <a:lnTo>
                    <a:pt x="557978" y="544515"/>
                  </a:lnTo>
                  <a:lnTo>
                    <a:pt x="552045" y="544700"/>
                  </a:lnTo>
                  <a:lnTo>
                    <a:pt x="545597" y="542319"/>
                  </a:lnTo>
                  <a:lnTo>
                    <a:pt x="544387" y="546192"/>
                  </a:lnTo>
                  <a:lnTo>
                    <a:pt x="544629" y="553689"/>
                  </a:lnTo>
                  <a:lnTo>
                    <a:pt x="540031" y="558532"/>
                  </a:lnTo>
                  <a:lnTo>
                    <a:pt x="535541" y="561727"/>
                  </a:lnTo>
                  <a:lnTo>
                    <a:pt x="533438" y="567623"/>
                  </a:lnTo>
                  <a:lnTo>
                    <a:pt x="533982" y="571840"/>
                  </a:lnTo>
                  <a:lnTo>
                    <a:pt x="531562" y="579096"/>
                  </a:lnTo>
                  <a:lnTo>
                    <a:pt x="526964" y="587082"/>
                  </a:lnTo>
                  <a:lnTo>
                    <a:pt x="518318" y="587861"/>
                  </a:lnTo>
                  <a:lnTo>
                    <a:pt x="509973" y="590479"/>
                  </a:lnTo>
                  <a:lnTo>
                    <a:pt x="497088" y="593565"/>
                  </a:lnTo>
                  <a:lnTo>
                    <a:pt x="488206" y="596347"/>
                  </a:lnTo>
                  <a:lnTo>
                    <a:pt x="480997" y="598094"/>
                  </a:lnTo>
                  <a:lnTo>
                    <a:pt x="473971" y="597490"/>
                  </a:lnTo>
                  <a:lnTo>
                    <a:pt x="468889" y="597973"/>
                  </a:lnTo>
                  <a:lnTo>
                    <a:pt x="464775" y="599911"/>
                  </a:lnTo>
                  <a:lnTo>
                    <a:pt x="461146" y="604021"/>
                  </a:lnTo>
                  <a:lnTo>
                    <a:pt x="461146" y="607168"/>
                  </a:lnTo>
                  <a:lnTo>
                    <a:pt x="461388" y="610072"/>
                  </a:lnTo>
                  <a:lnTo>
                    <a:pt x="461630" y="611281"/>
                  </a:lnTo>
                  <a:lnTo>
                    <a:pt x="459452" y="613702"/>
                  </a:lnTo>
                  <a:lnTo>
                    <a:pt x="458242" y="614668"/>
                  </a:lnTo>
                  <a:lnTo>
                    <a:pt x="457033" y="617089"/>
                  </a:lnTo>
                  <a:lnTo>
                    <a:pt x="457758" y="619510"/>
                  </a:lnTo>
                  <a:lnTo>
                    <a:pt x="458968" y="621928"/>
                  </a:lnTo>
                  <a:lnTo>
                    <a:pt x="460178" y="622414"/>
                  </a:lnTo>
                  <a:lnTo>
                    <a:pt x="460662" y="624349"/>
                  </a:lnTo>
                  <a:lnTo>
                    <a:pt x="460178" y="625801"/>
                  </a:lnTo>
                  <a:lnTo>
                    <a:pt x="456790" y="625801"/>
                  </a:lnTo>
                  <a:lnTo>
                    <a:pt x="453161" y="624106"/>
                  </a:lnTo>
                  <a:lnTo>
                    <a:pt x="450741" y="624106"/>
                  </a:lnTo>
                  <a:lnTo>
                    <a:pt x="446627" y="623866"/>
                  </a:lnTo>
                  <a:lnTo>
                    <a:pt x="443481" y="624106"/>
                  </a:lnTo>
                  <a:lnTo>
                    <a:pt x="441304" y="625318"/>
                  </a:lnTo>
                  <a:lnTo>
                    <a:pt x="438884" y="624832"/>
                  </a:lnTo>
                  <a:lnTo>
                    <a:pt x="435496" y="620236"/>
                  </a:lnTo>
                  <a:lnTo>
                    <a:pt x="432834" y="619993"/>
                  </a:lnTo>
                  <a:lnTo>
                    <a:pt x="429146" y="620543"/>
                  </a:lnTo>
                  <a:lnTo>
                    <a:pt x="423756" y="620871"/>
                  </a:lnTo>
                  <a:lnTo>
                    <a:pt x="422244" y="618817"/>
                  </a:lnTo>
                  <a:lnTo>
                    <a:pt x="419809" y="616779"/>
                  </a:lnTo>
                  <a:lnTo>
                    <a:pt x="417666" y="614121"/>
                  </a:lnTo>
                  <a:lnTo>
                    <a:pt x="414241" y="609252"/>
                  </a:lnTo>
                  <a:lnTo>
                    <a:pt x="414755" y="604692"/>
                  </a:lnTo>
                  <a:lnTo>
                    <a:pt x="415420" y="599981"/>
                  </a:lnTo>
                  <a:lnTo>
                    <a:pt x="416574" y="590610"/>
                  </a:lnTo>
                  <a:lnTo>
                    <a:pt x="416005" y="587763"/>
                  </a:lnTo>
                  <a:lnTo>
                    <a:pt x="414678" y="585108"/>
                  </a:lnTo>
                  <a:lnTo>
                    <a:pt x="413160" y="583972"/>
                  </a:lnTo>
                  <a:lnTo>
                    <a:pt x="408798" y="585108"/>
                  </a:lnTo>
                  <a:lnTo>
                    <a:pt x="406121" y="584270"/>
                  </a:lnTo>
                  <a:lnTo>
                    <a:pt x="400911" y="582283"/>
                  </a:lnTo>
                  <a:lnTo>
                    <a:pt x="392911" y="576338"/>
                  </a:lnTo>
                  <a:lnTo>
                    <a:pt x="387474" y="571119"/>
                  </a:lnTo>
                  <a:lnTo>
                    <a:pt x="338772" y="483223"/>
                  </a:lnTo>
                  <a:lnTo>
                    <a:pt x="344681" y="478630"/>
                  </a:lnTo>
                  <a:lnTo>
                    <a:pt x="345601" y="475083"/>
                  </a:lnTo>
                  <a:lnTo>
                    <a:pt x="344944" y="473114"/>
                  </a:lnTo>
                  <a:lnTo>
                    <a:pt x="341661" y="469961"/>
                  </a:lnTo>
                  <a:lnTo>
                    <a:pt x="339259" y="465754"/>
                  </a:lnTo>
                  <a:lnTo>
                    <a:pt x="337570" y="462288"/>
                  </a:lnTo>
                  <a:lnTo>
                    <a:pt x="337482" y="456784"/>
                  </a:lnTo>
                  <a:lnTo>
                    <a:pt x="338548" y="451629"/>
                  </a:lnTo>
                  <a:lnTo>
                    <a:pt x="338192" y="449141"/>
                  </a:lnTo>
                  <a:lnTo>
                    <a:pt x="334816" y="447279"/>
                  </a:lnTo>
                  <a:lnTo>
                    <a:pt x="330108" y="446212"/>
                  </a:lnTo>
                  <a:lnTo>
                    <a:pt x="327265" y="446033"/>
                  </a:lnTo>
                  <a:lnTo>
                    <a:pt x="323889" y="444879"/>
                  </a:lnTo>
                  <a:lnTo>
                    <a:pt x="314649" y="446389"/>
                  </a:lnTo>
                  <a:lnTo>
                    <a:pt x="308519" y="443098"/>
                  </a:lnTo>
                  <a:lnTo>
                    <a:pt x="306017" y="446574"/>
                  </a:lnTo>
                  <a:lnTo>
                    <a:pt x="302994" y="447127"/>
                  </a:lnTo>
                  <a:lnTo>
                    <a:pt x="286122" y="441440"/>
                  </a:lnTo>
                  <a:lnTo>
                    <a:pt x="278864" y="440851"/>
                  </a:lnTo>
                  <a:lnTo>
                    <a:pt x="275001" y="438891"/>
                  </a:lnTo>
                  <a:lnTo>
                    <a:pt x="270821" y="429866"/>
                  </a:lnTo>
                  <a:lnTo>
                    <a:pt x="266701" y="427707"/>
                  </a:lnTo>
                  <a:lnTo>
                    <a:pt x="254146" y="420644"/>
                  </a:lnTo>
                  <a:lnTo>
                    <a:pt x="247476" y="418879"/>
                  </a:lnTo>
                  <a:lnTo>
                    <a:pt x="241198" y="416133"/>
                  </a:lnTo>
                  <a:lnTo>
                    <a:pt x="238828" y="414019"/>
                  </a:lnTo>
                  <a:lnTo>
                    <a:pt x="236647" y="410747"/>
                  </a:lnTo>
                  <a:lnTo>
                    <a:pt x="235193" y="407658"/>
                  </a:lnTo>
                  <a:lnTo>
                    <a:pt x="232041" y="406367"/>
                  </a:lnTo>
                  <a:lnTo>
                    <a:pt x="228871" y="404256"/>
                  </a:lnTo>
                  <a:lnTo>
                    <a:pt x="225067" y="404465"/>
                  </a:lnTo>
                  <a:lnTo>
                    <a:pt x="222742" y="405945"/>
                  </a:lnTo>
                  <a:lnTo>
                    <a:pt x="220418" y="407214"/>
                  </a:lnTo>
                  <a:lnTo>
                    <a:pt x="216825" y="403408"/>
                  </a:lnTo>
                  <a:lnTo>
                    <a:pt x="212467" y="398204"/>
                  </a:lnTo>
                  <a:lnTo>
                    <a:pt x="209639" y="391364"/>
                  </a:lnTo>
                  <a:lnTo>
                    <a:pt x="207377" y="387840"/>
                  </a:lnTo>
                  <a:lnTo>
                    <a:pt x="204650" y="384204"/>
                  </a:lnTo>
                  <a:lnTo>
                    <a:pt x="201186" y="383542"/>
                  </a:lnTo>
                  <a:lnTo>
                    <a:pt x="188716" y="378469"/>
                  </a:lnTo>
                  <a:lnTo>
                    <a:pt x="185969" y="372976"/>
                  </a:lnTo>
                  <a:lnTo>
                    <a:pt x="184067" y="366002"/>
                  </a:lnTo>
                  <a:lnTo>
                    <a:pt x="175825" y="361351"/>
                  </a:lnTo>
                  <a:lnTo>
                    <a:pt x="166525" y="362618"/>
                  </a:lnTo>
                  <a:lnTo>
                    <a:pt x="158706" y="360929"/>
                  </a:lnTo>
                  <a:lnTo>
                    <a:pt x="153633" y="353742"/>
                  </a:lnTo>
                  <a:lnTo>
                    <a:pt x="147505" y="353110"/>
                  </a:lnTo>
                  <a:lnTo>
                    <a:pt x="140319" y="352687"/>
                  </a:lnTo>
                  <a:lnTo>
                    <a:pt x="134747" y="353349"/>
                  </a:lnTo>
                  <a:lnTo>
                    <a:pt x="118128" y="353110"/>
                  </a:lnTo>
                  <a:lnTo>
                    <a:pt x="108825" y="352736"/>
                  </a:lnTo>
                  <a:lnTo>
                    <a:pt x="108115" y="347061"/>
                  </a:lnTo>
                  <a:lnTo>
                    <a:pt x="105514" y="338432"/>
                  </a:lnTo>
                  <a:lnTo>
                    <a:pt x="102205" y="332639"/>
                  </a:lnTo>
                  <a:lnTo>
                    <a:pt x="95488" y="328505"/>
                  </a:lnTo>
                  <a:lnTo>
                    <a:pt x="88470" y="325850"/>
                  </a:lnTo>
                  <a:lnTo>
                    <a:pt x="84211" y="323620"/>
                  </a:lnTo>
                  <a:lnTo>
                    <a:pt x="78647" y="322660"/>
                  </a:lnTo>
                  <a:lnTo>
                    <a:pt x="73467" y="320548"/>
                  </a:lnTo>
                  <a:lnTo>
                    <a:pt x="67711" y="317098"/>
                  </a:lnTo>
                  <a:lnTo>
                    <a:pt x="61955" y="314409"/>
                  </a:lnTo>
                  <a:lnTo>
                    <a:pt x="56886" y="312602"/>
                  </a:lnTo>
                  <a:lnTo>
                    <a:pt x="53321" y="312298"/>
                  </a:lnTo>
                  <a:lnTo>
                    <a:pt x="46185" y="312602"/>
                  </a:lnTo>
                  <a:lnTo>
                    <a:pt x="44264" y="307936"/>
                  </a:lnTo>
                  <a:lnTo>
                    <a:pt x="39325" y="297784"/>
                  </a:lnTo>
                  <a:lnTo>
                    <a:pt x="32191" y="292022"/>
                  </a:lnTo>
                  <a:lnTo>
                    <a:pt x="28075" y="289281"/>
                  </a:lnTo>
                  <a:lnTo>
                    <a:pt x="24782" y="284612"/>
                  </a:lnTo>
                  <a:lnTo>
                    <a:pt x="17648" y="284613"/>
                  </a:lnTo>
                  <a:lnTo>
                    <a:pt x="13852" y="282228"/>
                  </a:lnTo>
                  <a:lnTo>
                    <a:pt x="13066" y="278157"/>
                  </a:lnTo>
                  <a:lnTo>
                    <a:pt x="10906" y="271259"/>
                  </a:lnTo>
                  <a:lnTo>
                    <a:pt x="8262" y="263446"/>
                  </a:lnTo>
                  <a:lnTo>
                    <a:pt x="5435" y="257717"/>
                  </a:lnTo>
                  <a:lnTo>
                    <a:pt x="3964" y="254044"/>
                  </a:lnTo>
                  <a:lnTo>
                    <a:pt x="1715" y="244175"/>
                  </a:lnTo>
                  <a:lnTo>
                    <a:pt x="1943" y="244053"/>
                  </a:lnTo>
                  <a:lnTo>
                    <a:pt x="3038" y="243264"/>
                  </a:lnTo>
                  <a:lnTo>
                    <a:pt x="3747" y="242468"/>
                  </a:lnTo>
                  <a:lnTo>
                    <a:pt x="3832" y="239964"/>
                  </a:lnTo>
                  <a:lnTo>
                    <a:pt x="3276" y="236569"/>
                  </a:lnTo>
                  <a:lnTo>
                    <a:pt x="2207" y="233774"/>
                  </a:lnTo>
                  <a:lnTo>
                    <a:pt x="1105" y="230675"/>
                  </a:lnTo>
                  <a:lnTo>
                    <a:pt x="521" y="226732"/>
                  </a:lnTo>
                  <a:lnTo>
                    <a:pt x="0" y="225055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" name="object 40">
              <a:extLst>
                <a:ext uri="{FF2B5EF4-FFF2-40B4-BE49-F238E27FC236}">
                  <a16:creationId xmlns:a16="http://schemas.microsoft.com/office/drawing/2014/main" id="{47AE663F-3CCD-4202-95E3-64F8328646BD}"/>
                </a:ext>
              </a:extLst>
            </p:cNvPr>
            <p:cNvSpPr/>
            <p:nvPr/>
          </p:nvSpPr>
          <p:spPr>
            <a:xfrm>
              <a:off x="2563769" y="6011476"/>
              <a:ext cx="627073" cy="656251"/>
            </a:xfrm>
            <a:custGeom>
              <a:avLst/>
              <a:gdLst/>
              <a:ahLst/>
              <a:cxnLst/>
              <a:rect l="l" t="t" r="r" b="b"/>
              <a:pathLst>
                <a:path w="627073" h="656251">
                  <a:moveTo>
                    <a:pt x="199697" y="0"/>
                  </a:moveTo>
                  <a:lnTo>
                    <a:pt x="201945" y="9869"/>
                  </a:lnTo>
                  <a:lnTo>
                    <a:pt x="203416" y="13542"/>
                  </a:lnTo>
                  <a:lnTo>
                    <a:pt x="206244" y="19271"/>
                  </a:lnTo>
                  <a:lnTo>
                    <a:pt x="208887" y="27083"/>
                  </a:lnTo>
                  <a:lnTo>
                    <a:pt x="211048" y="33982"/>
                  </a:lnTo>
                  <a:lnTo>
                    <a:pt x="211833" y="38053"/>
                  </a:lnTo>
                  <a:lnTo>
                    <a:pt x="215630" y="40437"/>
                  </a:lnTo>
                  <a:lnTo>
                    <a:pt x="222764" y="40437"/>
                  </a:lnTo>
                  <a:lnTo>
                    <a:pt x="226057" y="45106"/>
                  </a:lnTo>
                  <a:lnTo>
                    <a:pt x="230173" y="47846"/>
                  </a:lnTo>
                  <a:lnTo>
                    <a:pt x="237307" y="53609"/>
                  </a:lnTo>
                  <a:lnTo>
                    <a:pt x="242245" y="63760"/>
                  </a:lnTo>
                  <a:lnTo>
                    <a:pt x="244166" y="68427"/>
                  </a:lnTo>
                  <a:lnTo>
                    <a:pt x="251303" y="68123"/>
                  </a:lnTo>
                  <a:lnTo>
                    <a:pt x="254867" y="68426"/>
                  </a:lnTo>
                  <a:lnTo>
                    <a:pt x="259937" y="70234"/>
                  </a:lnTo>
                  <a:lnTo>
                    <a:pt x="265693" y="72922"/>
                  </a:lnTo>
                  <a:lnTo>
                    <a:pt x="271449" y="76373"/>
                  </a:lnTo>
                  <a:lnTo>
                    <a:pt x="276629" y="78484"/>
                  </a:lnTo>
                  <a:lnTo>
                    <a:pt x="282193" y="79444"/>
                  </a:lnTo>
                  <a:lnTo>
                    <a:pt x="286452" y="81674"/>
                  </a:lnTo>
                  <a:lnTo>
                    <a:pt x="293469" y="84329"/>
                  </a:lnTo>
                  <a:lnTo>
                    <a:pt x="300187" y="88463"/>
                  </a:lnTo>
                  <a:lnTo>
                    <a:pt x="303496" y="94256"/>
                  </a:lnTo>
                  <a:lnTo>
                    <a:pt x="306097" y="102886"/>
                  </a:lnTo>
                  <a:lnTo>
                    <a:pt x="306806" y="108561"/>
                  </a:lnTo>
                  <a:lnTo>
                    <a:pt x="316110" y="108934"/>
                  </a:lnTo>
                  <a:lnTo>
                    <a:pt x="332728" y="109174"/>
                  </a:lnTo>
                  <a:lnTo>
                    <a:pt x="338301" y="108512"/>
                  </a:lnTo>
                  <a:lnTo>
                    <a:pt x="345486" y="108934"/>
                  </a:lnTo>
                  <a:lnTo>
                    <a:pt x="351615" y="109566"/>
                  </a:lnTo>
                  <a:lnTo>
                    <a:pt x="356687" y="116753"/>
                  </a:lnTo>
                  <a:lnTo>
                    <a:pt x="364507" y="118442"/>
                  </a:lnTo>
                  <a:lnTo>
                    <a:pt x="373806" y="117176"/>
                  </a:lnTo>
                  <a:lnTo>
                    <a:pt x="382048" y="121826"/>
                  </a:lnTo>
                  <a:lnTo>
                    <a:pt x="383950" y="128801"/>
                  </a:lnTo>
                  <a:lnTo>
                    <a:pt x="386698" y="134293"/>
                  </a:lnTo>
                  <a:lnTo>
                    <a:pt x="399167" y="139366"/>
                  </a:lnTo>
                  <a:lnTo>
                    <a:pt x="402632" y="140028"/>
                  </a:lnTo>
                  <a:lnTo>
                    <a:pt x="405359" y="143664"/>
                  </a:lnTo>
                  <a:lnTo>
                    <a:pt x="407621" y="147188"/>
                  </a:lnTo>
                  <a:lnTo>
                    <a:pt x="410449" y="154029"/>
                  </a:lnTo>
                  <a:lnTo>
                    <a:pt x="414806" y="159233"/>
                  </a:lnTo>
                  <a:lnTo>
                    <a:pt x="418399" y="163039"/>
                  </a:lnTo>
                  <a:lnTo>
                    <a:pt x="420724" y="161769"/>
                  </a:lnTo>
                  <a:lnTo>
                    <a:pt x="423049" y="160290"/>
                  </a:lnTo>
                  <a:lnTo>
                    <a:pt x="426852" y="160080"/>
                  </a:lnTo>
                  <a:lnTo>
                    <a:pt x="430023" y="162191"/>
                  </a:lnTo>
                  <a:lnTo>
                    <a:pt x="433174" y="163482"/>
                  </a:lnTo>
                  <a:lnTo>
                    <a:pt x="434629" y="166572"/>
                  </a:lnTo>
                  <a:lnTo>
                    <a:pt x="436810" y="169843"/>
                  </a:lnTo>
                  <a:lnTo>
                    <a:pt x="439180" y="171957"/>
                  </a:lnTo>
                  <a:lnTo>
                    <a:pt x="445457" y="174703"/>
                  </a:lnTo>
                  <a:lnTo>
                    <a:pt x="452127" y="176468"/>
                  </a:lnTo>
                  <a:lnTo>
                    <a:pt x="464682" y="183531"/>
                  </a:lnTo>
                  <a:lnTo>
                    <a:pt x="468802" y="185691"/>
                  </a:lnTo>
                  <a:lnTo>
                    <a:pt x="472982" y="194716"/>
                  </a:lnTo>
                  <a:lnTo>
                    <a:pt x="476846" y="196676"/>
                  </a:lnTo>
                  <a:lnTo>
                    <a:pt x="484104" y="197265"/>
                  </a:lnTo>
                  <a:lnTo>
                    <a:pt x="500975" y="202951"/>
                  </a:lnTo>
                  <a:lnTo>
                    <a:pt x="503998" y="202398"/>
                  </a:lnTo>
                  <a:lnTo>
                    <a:pt x="506501" y="198923"/>
                  </a:lnTo>
                  <a:lnTo>
                    <a:pt x="512631" y="202213"/>
                  </a:lnTo>
                  <a:lnTo>
                    <a:pt x="521871" y="200703"/>
                  </a:lnTo>
                  <a:lnTo>
                    <a:pt x="525246" y="201858"/>
                  </a:lnTo>
                  <a:lnTo>
                    <a:pt x="528089" y="202037"/>
                  </a:lnTo>
                  <a:lnTo>
                    <a:pt x="532798" y="203103"/>
                  </a:lnTo>
                  <a:lnTo>
                    <a:pt x="536174" y="204965"/>
                  </a:lnTo>
                  <a:lnTo>
                    <a:pt x="536529" y="207453"/>
                  </a:lnTo>
                  <a:lnTo>
                    <a:pt x="535463" y="212608"/>
                  </a:lnTo>
                  <a:lnTo>
                    <a:pt x="535552" y="218112"/>
                  </a:lnTo>
                  <a:lnTo>
                    <a:pt x="537240" y="221578"/>
                  </a:lnTo>
                  <a:lnTo>
                    <a:pt x="539643" y="225786"/>
                  </a:lnTo>
                  <a:lnTo>
                    <a:pt x="542925" y="228939"/>
                  </a:lnTo>
                  <a:lnTo>
                    <a:pt x="543582" y="230907"/>
                  </a:lnTo>
                  <a:lnTo>
                    <a:pt x="542662" y="234455"/>
                  </a:lnTo>
                  <a:lnTo>
                    <a:pt x="536753" y="239048"/>
                  </a:lnTo>
                  <a:lnTo>
                    <a:pt x="585455" y="326944"/>
                  </a:lnTo>
                  <a:lnTo>
                    <a:pt x="590893" y="332163"/>
                  </a:lnTo>
                  <a:lnTo>
                    <a:pt x="598892" y="338107"/>
                  </a:lnTo>
                  <a:lnTo>
                    <a:pt x="604103" y="340094"/>
                  </a:lnTo>
                  <a:lnTo>
                    <a:pt x="606780" y="340932"/>
                  </a:lnTo>
                  <a:lnTo>
                    <a:pt x="611142" y="339796"/>
                  </a:lnTo>
                  <a:lnTo>
                    <a:pt x="612659" y="340932"/>
                  </a:lnTo>
                  <a:lnTo>
                    <a:pt x="613986" y="343588"/>
                  </a:lnTo>
                  <a:lnTo>
                    <a:pt x="614555" y="346434"/>
                  </a:lnTo>
                  <a:lnTo>
                    <a:pt x="613401" y="355805"/>
                  </a:lnTo>
                  <a:lnTo>
                    <a:pt x="612737" y="360516"/>
                  </a:lnTo>
                  <a:lnTo>
                    <a:pt x="612223" y="365076"/>
                  </a:lnTo>
                  <a:lnTo>
                    <a:pt x="615648" y="369945"/>
                  </a:lnTo>
                  <a:lnTo>
                    <a:pt x="617790" y="372604"/>
                  </a:lnTo>
                  <a:lnTo>
                    <a:pt x="620226" y="374642"/>
                  </a:lnTo>
                  <a:lnTo>
                    <a:pt x="621737" y="376695"/>
                  </a:lnTo>
                  <a:lnTo>
                    <a:pt x="620624" y="378673"/>
                  </a:lnTo>
                  <a:lnTo>
                    <a:pt x="620624" y="383226"/>
                  </a:lnTo>
                  <a:lnTo>
                    <a:pt x="621952" y="395174"/>
                  </a:lnTo>
                  <a:lnTo>
                    <a:pt x="625176" y="407124"/>
                  </a:lnTo>
                  <a:lnTo>
                    <a:pt x="627073" y="421915"/>
                  </a:lnTo>
                  <a:lnTo>
                    <a:pt x="626693" y="428743"/>
                  </a:lnTo>
                  <a:lnTo>
                    <a:pt x="625176" y="434812"/>
                  </a:lnTo>
                  <a:lnTo>
                    <a:pt x="621660" y="438281"/>
                  </a:lnTo>
                  <a:lnTo>
                    <a:pt x="617929" y="443822"/>
                  </a:lnTo>
                  <a:lnTo>
                    <a:pt x="613657" y="449296"/>
                  </a:lnTo>
                  <a:lnTo>
                    <a:pt x="610543" y="454825"/>
                  </a:lnTo>
                  <a:lnTo>
                    <a:pt x="598662" y="468221"/>
                  </a:lnTo>
                  <a:lnTo>
                    <a:pt x="592106" y="474968"/>
                  </a:lnTo>
                  <a:lnTo>
                    <a:pt x="584952" y="479184"/>
                  </a:lnTo>
                  <a:lnTo>
                    <a:pt x="568468" y="482395"/>
                  </a:lnTo>
                  <a:lnTo>
                    <a:pt x="544842" y="472055"/>
                  </a:lnTo>
                  <a:lnTo>
                    <a:pt x="542289" y="470618"/>
                  </a:lnTo>
                  <a:lnTo>
                    <a:pt x="537463" y="460648"/>
                  </a:lnTo>
                  <a:lnTo>
                    <a:pt x="529247" y="459278"/>
                  </a:lnTo>
                  <a:lnTo>
                    <a:pt x="515097" y="456083"/>
                  </a:lnTo>
                  <a:lnTo>
                    <a:pt x="506881" y="457453"/>
                  </a:lnTo>
                  <a:lnTo>
                    <a:pt x="498208" y="457453"/>
                  </a:lnTo>
                  <a:lnTo>
                    <a:pt x="485422" y="462799"/>
                  </a:lnTo>
                  <a:lnTo>
                    <a:pt x="478484" y="466316"/>
                  </a:lnTo>
                  <a:lnTo>
                    <a:pt x="471051" y="461888"/>
                  </a:lnTo>
                  <a:lnTo>
                    <a:pt x="470074" y="472945"/>
                  </a:lnTo>
                  <a:lnTo>
                    <a:pt x="471085" y="476159"/>
                  </a:lnTo>
                  <a:lnTo>
                    <a:pt x="463192" y="482641"/>
                  </a:lnTo>
                  <a:lnTo>
                    <a:pt x="456708" y="486590"/>
                  </a:lnTo>
                  <a:lnTo>
                    <a:pt x="451916" y="489126"/>
                  </a:lnTo>
                  <a:lnTo>
                    <a:pt x="445432" y="495047"/>
                  </a:lnTo>
                  <a:lnTo>
                    <a:pt x="445151" y="498707"/>
                  </a:lnTo>
                  <a:lnTo>
                    <a:pt x="445996" y="504627"/>
                  </a:lnTo>
                  <a:lnTo>
                    <a:pt x="450420" y="520072"/>
                  </a:lnTo>
                  <a:lnTo>
                    <a:pt x="452021" y="524519"/>
                  </a:lnTo>
                  <a:lnTo>
                    <a:pt x="451348" y="528374"/>
                  </a:lnTo>
                  <a:lnTo>
                    <a:pt x="447848" y="530779"/>
                  </a:lnTo>
                  <a:lnTo>
                    <a:pt x="443675" y="534570"/>
                  </a:lnTo>
                  <a:lnTo>
                    <a:pt x="439693" y="541208"/>
                  </a:lnTo>
                  <a:lnTo>
                    <a:pt x="435545" y="555761"/>
                  </a:lnTo>
                  <a:lnTo>
                    <a:pt x="432164" y="563076"/>
                  </a:lnTo>
                  <a:lnTo>
                    <a:pt x="426602" y="567274"/>
                  </a:lnTo>
                  <a:lnTo>
                    <a:pt x="415031" y="568854"/>
                  </a:lnTo>
                  <a:lnTo>
                    <a:pt x="408102" y="570354"/>
                  </a:lnTo>
                  <a:lnTo>
                    <a:pt x="403358" y="569644"/>
                  </a:lnTo>
                  <a:lnTo>
                    <a:pt x="393986" y="568559"/>
                  </a:lnTo>
                  <a:lnTo>
                    <a:pt x="376556" y="563951"/>
                  </a:lnTo>
                  <a:lnTo>
                    <a:pt x="374658" y="567274"/>
                  </a:lnTo>
                  <a:lnTo>
                    <a:pt x="372618" y="571044"/>
                  </a:lnTo>
                  <a:lnTo>
                    <a:pt x="362325" y="576758"/>
                  </a:lnTo>
                  <a:lnTo>
                    <a:pt x="358293" y="569169"/>
                  </a:lnTo>
                  <a:lnTo>
                    <a:pt x="354023" y="563951"/>
                  </a:lnTo>
                  <a:lnTo>
                    <a:pt x="334336" y="565849"/>
                  </a:lnTo>
                  <a:lnTo>
                    <a:pt x="326510" y="577946"/>
                  </a:lnTo>
                  <a:lnTo>
                    <a:pt x="322290" y="589592"/>
                  </a:lnTo>
                  <a:lnTo>
                    <a:pt x="303944" y="598161"/>
                  </a:lnTo>
                  <a:lnTo>
                    <a:pt x="295184" y="599282"/>
                  </a:lnTo>
                  <a:lnTo>
                    <a:pt x="287135" y="598805"/>
                  </a:lnTo>
                  <a:lnTo>
                    <a:pt x="286195" y="597490"/>
                  </a:lnTo>
                  <a:lnTo>
                    <a:pt x="282623" y="596925"/>
                  </a:lnTo>
                  <a:lnTo>
                    <a:pt x="279803" y="595045"/>
                  </a:lnTo>
                  <a:lnTo>
                    <a:pt x="277171" y="594106"/>
                  </a:lnTo>
                  <a:lnTo>
                    <a:pt x="273223" y="594106"/>
                  </a:lnTo>
                  <a:lnTo>
                    <a:pt x="269839" y="593729"/>
                  </a:lnTo>
                  <a:lnTo>
                    <a:pt x="266267" y="592414"/>
                  </a:lnTo>
                  <a:lnTo>
                    <a:pt x="264011" y="593541"/>
                  </a:lnTo>
                  <a:lnTo>
                    <a:pt x="264011" y="598052"/>
                  </a:lnTo>
                  <a:lnTo>
                    <a:pt x="265333" y="601497"/>
                  </a:lnTo>
                  <a:lnTo>
                    <a:pt x="257996" y="603693"/>
                  </a:lnTo>
                  <a:lnTo>
                    <a:pt x="255962" y="602863"/>
                  </a:lnTo>
                  <a:lnTo>
                    <a:pt x="242829" y="604853"/>
                  </a:lnTo>
                  <a:lnTo>
                    <a:pt x="235582" y="608173"/>
                  </a:lnTo>
                  <a:lnTo>
                    <a:pt x="224187" y="608663"/>
                  </a:lnTo>
                  <a:lnTo>
                    <a:pt x="210694" y="608349"/>
                  </a:lnTo>
                  <a:lnTo>
                    <a:pt x="195074" y="609398"/>
                  </a:lnTo>
                  <a:lnTo>
                    <a:pt x="184858" y="608589"/>
                  </a:lnTo>
                  <a:lnTo>
                    <a:pt x="177969" y="607557"/>
                  </a:lnTo>
                  <a:lnTo>
                    <a:pt x="167635" y="605142"/>
                  </a:lnTo>
                  <a:lnTo>
                    <a:pt x="159024" y="601700"/>
                  </a:lnTo>
                  <a:lnTo>
                    <a:pt x="145474" y="600351"/>
                  </a:lnTo>
                  <a:lnTo>
                    <a:pt x="136953" y="598386"/>
                  </a:lnTo>
                  <a:lnTo>
                    <a:pt x="127832" y="597132"/>
                  </a:lnTo>
                  <a:lnTo>
                    <a:pt x="120020" y="599309"/>
                  </a:lnTo>
                  <a:lnTo>
                    <a:pt x="114052" y="602253"/>
                  </a:lnTo>
                  <a:lnTo>
                    <a:pt x="108760" y="611445"/>
                  </a:lnTo>
                  <a:lnTo>
                    <a:pt x="105696" y="619242"/>
                  </a:lnTo>
                  <a:lnTo>
                    <a:pt x="107034" y="635488"/>
                  </a:lnTo>
                  <a:lnTo>
                    <a:pt x="101727" y="642296"/>
                  </a:lnTo>
                  <a:lnTo>
                    <a:pt x="85417" y="649501"/>
                  </a:lnTo>
                  <a:lnTo>
                    <a:pt x="69485" y="652536"/>
                  </a:lnTo>
                  <a:lnTo>
                    <a:pt x="57176" y="656251"/>
                  </a:lnTo>
                  <a:lnTo>
                    <a:pt x="49522" y="655115"/>
                  </a:lnTo>
                  <a:lnTo>
                    <a:pt x="40484" y="654164"/>
                  </a:lnTo>
                  <a:lnTo>
                    <a:pt x="26472" y="648757"/>
                  </a:lnTo>
                  <a:lnTo>
                    <a:pt x="26252" y="647034"/>
                  </a:lnTo>
                  <a:lnTo>
                    <a:pt x="26149" y="646439"/>
                  </a:lnTo>
                  <a:lnTo>
                    <a:pt x="25892" y="645564"/>
                  </a:lnTo>
                  <a:lnTo>
                    <a:pt x="25308" y="644161"/>
                  </a:lnTo>
                  <a:lnTo>
                    <a:pt x="24693" y="642448"/>
                  </a:lnTo>
                  <a:lnTo>
                    <a:pt x="24456" y="641888"/>
                  </a:lnTo>
                  <a:lnTo>
                    <a:pt x="23915" y="640801"/>
                  </a:lnTo>
                  <a:lnTo>
                    <a:pt x="23701" y="640230"/>
                  </a:lnTo>
                  <a:lnTo>
                    <a:pt x="23154" y="638492"/>
                  </a:lnTo>
                  <a:lnTo>
                    <a:pt x="22878" y="637308"/>
                  </a:lnTo>
                  <a:lnTo>
                    <a:pt x="22493" y="636153"/>
                  </a:lnTo>
                  <a:lnTo>
                    <a:pt x="22441" y="635552"/>
                  </a:lnTo>
                  <a:lnTo>
                    <a:pt x="22294" y="634507"/>
                  </a:lnTo>
                  <a:lnTo>
                    <a:pt x="22177" y="634076"/>
                  </a:lnTo>
                  <a:lnTo>
                    <a:pt x="22100" y="633778"/>
                  </a:lnTo>
                  <a:lnTo>
                    <a:pt x="21033" y="631943"/>
                  </a:lnTo>
                  <a:lnTo>
                    <a:pt x="20479" y="630862"/>
                  </a:lnTo>
                  <a:lnTo>
                    <a:pt x="20139" y="630357"/>
                  </a:lnTo>
                  <a:lnTo>
                    <a:pt x="19498" y="629708"/>
                  </a:lnTo>
                  <a:lnTo>
                    <a:pt x="18174" y="628456"/>
                  </a:lnTo>
                  <a:lnTo>
                    <a:pt x="17755" y="628012"/>
                  </a:lnTo>
                  <a:lnTo>
                    <a:pt x="17378" y="627539"/>
                  </a:lnTo>
                  <a:lnTo>
                    <a:pt x="16714" y="626524"/>
                  </a:lnTo>
                  <a:lnTo>
                    <a:pt x="16529" y="626281"/>
                  </a:lnTo>
                  <a:lnTo>
                    <a:pt x="15480" y="625181"/>
                  </a:lnTo>
                  <a:lnTo>
                    <a:pt x="15033" y="624768"/>
                  </a:lnTo>
                  <a:lnTo>
                    <a:pt x="13064" y="623347"/>
                  </a:lnTo>
                  <a:lnTo>
                    <a:pt x="12106" y="622581"/>
                  </a:lnTo>
                  <a:lnTo>
                    <a:pt x="11735" y="622113"/>
                  </a:lnTo>
                  <a:lnTo>
                    <a:pt x="11678" y="621809"/>
                  </a:lnTo>
                  <a:lnTo>
                    <a:pt x="12230" y="620722"/>
                  </a:lnTo>
                  <a:lnTo>
                    <a:pt x="12390" y="620145"/>
                  </a:lnTo>
                  <a:lnTo>
                    <a:pt x="12421" y="619531"/>
                  </a:lnTo>
                  <a:lnTo>
                    <a:pt x="12366" y="618924"/>
                  </a:lnTo>
                  <a:lnTo>
                    <a:pt x="12050" y="618413"/>
                  </a:lnTo>
                  <a:lnTo>
                    <a:pt x="11901" y="617830"/>
                  </a:lnTo>
                  <a:lnTo>
                    <a:pt x="11929" y="617520"/>
                  </a:lnTo>
                  <a:lnTo>
                    <a:pt x="12470" y="616797"/>
                  </a:lnTo>
                  <a:lnTo>
                    <a:pt x="12685" y="616250"/>
                  </a:lnTo>
                  <a:lnTo>
                    <a:pt x="12734" y="615637"/>
                  </a:lnTo>
                  <a:lnTo>
                    <a:pt x="12732" y="614713"/>
                  </a:lnTo>
                  <a:lnTo>
                    <a:pt x="12552" y="614148"/>
                  </a:lnTo>
                  <a:lnTo>
                    <a:pt x="12215" y="613632"/>
                  </a:lnTo>
                  <a:lnTo>
                    <a:pt x="12022" y="613395"/>
                  </a:lnTo>
                  <a:lnTo>
                    <a:pt x="11572" y="612988"/>
                  </a:lnTo>
                  <a:lnTo>
                    <a:pt x="11083" y="612629"/>
                  </a:lnTo>
                  <a:lnTo>
                    <a:pt x="9558" y="611627"/>
                  </a:lnTo>
                  <a:lnTo>
                    <a:pt x="8252" y="610856"/>
                  </a:lnTo>
                  <a:lnTo>
                    <a:pt x="7973" y="610728"/>
                  </a:lnTo>
                  <a:lnTo>
                    <a:pt x="7489" y="610363"/>
                  </a:lnTo>
                  <a:lnTo>
                    <a:pt x="7268" y="610151"/>
                  </a:lnTo>
                  <a:lnTo>
                    <a:pt x="6946" y="609640"/>
                  </a:lnTo>
                  <a:lnTo>
                    <a:pt x="6425" y="608893"/>
                  </a:lnTo>
                  <a:lnTo>
                    <a:pt x="6301" y="608602"/>
                  </a:lnTo>
                  <a:lnTo>
                    <a:pt x="6750" y="608213"/>
                  </a:lnTo>
                  <a:lnTo>
                    <a:pt x="7445" y="607623"/>
                  </a:lnTo>
                  <a:lnTo>
                    <a:pt x="7692" y="607441"/>
                  </a:lnTo>
                  <a:lnTo>
                    <a:pt x="8568" y="607222"/>
                  </a:lnTo>
                  <a:lnTo>
                    <a:pt x="9175" y="607174"/>
                  </a:lnTo>
                  <a:lnTo>
                    <a:pt x="10689" y="607350"/>
                  </a:lnTo>
                  <a:lnTo>
                    <a:pt x="11258" y="607186"/>
                  </a:lnTo>
                  <a:lnTo>
                    <a:pt x="11775" y="606858"/>
                  </a:lnTo>
                  <a:lnTo>
                    <a:pt x="12256" y="606481"/>
                  </a:lnTo>
                  <a:lnTo>
                    <a:pt x="12637" y="606013"/>
                  </a:lnTo>
                  <a:lnTo>
                    <a:pt x="12961" y="605497"/>
                  </a:lnTo>
                  <a:lnTo>
                    <a:pt x="13094" y="605224"/>
                  </a:lnTo>
                  <a:lnTo>
                    <a:pt x="13292" y="604646"/>
                  </a:lnTo>
                  <a:lnTo>
                    <a:pt x="13443" y="604057"/>
                  </a:lnTo>
                  <a:lnTo>
                    <a:pt x="14033" y="602338"/>
                  </a:lnTo>
                  <a:lnTo>
                    <a:pt x="14229" y="601135"/>
                  </a:lnTo>
                  <a:lnTo>
                    <a:pt x="14253" y="600527"/>
                  </a:lnTo>
                  <a:lnTo>
                    <a:pt x="14238" y="600223"/>
                  </a:lnTo>
                  <a:lnTo>
                    <a:pt x="14108" y="599634"/>
                  </a:lnTo>
                  <a:lnTo>
                    <a:pt x="14092" y="598704"/>
                  </a:lnTo>
                  <a:lnTo>
                    <a:pt x="13753" y="598231"/>
                  </a:lnTo>
                  <a:lnTo>
                    <a:pt x="13494" y="598055"/>
                  </a:lnTo>
                  <a:lnTo>
                    <a:pt x="12623" y="597806"/>
                  </a:lnTo>
                  <a:lnTo>
                    <a:pt x="12016" y="597641"/>
                  </a:lnTo>
                  <a:lnTo>
                    <a:pt x="11578" y="597271"/>
                  </a:lnTo>
                  <a:lnTo>
                    <a:pt x="11504" y="596955"/>
                  </a:lnTo>
                  <a:lnTo>
                    <a:pt x="11915" y="596153"/>
                  </a:lnTo>
                  <a:lnTo>
                    <a:pt x="12505" y="595090"/>
                  </a:lnTo>
                  <a:lnTo>
                    <a:pt x="12966" y="594701"/>
                  </a:lnTo>
                  <a:lnTo>
                    <a:pt x="14024" y="594105"/>
                  </a:lnTo>
                  <a:lnTo>
                    <a:pt x="14253" y="593905"/>
                  </a:lnTo>
                  <a:lnTo>
                    <a:pt x="14675" y="593097"/>
                  </a:lnTo>
                  <a:lnTo>
                    <a:pt x="15121" y="591967"/>
                  </a:lnTo>
                  <a:lnTo>
                    <a:pt x="15256" y="591377"/>
                  </a:lnTo>
                  <a:lnTo>
                    <a:pt x="15328" y="590770"/>
                  </a:lnTo>
                  <a:lnTo>
                    <a:pt x="15499" y="589877"/>
                  </a:lnTo>
                  <a:lnTo>
                    <a:pt x="15521" y="588055"/>
                  </a:lnTo>
                  <a:lnTo>
                    <a:pt x="15475" y="587751"/>
                  </a:lnTo>
                  <a:lnTo>
                    <a:pt x="15391" y="587459"/>
                  </a:lnTo>
                  <a:lnTo>
                    <a:pt x="15085" y="586937"/>
                  </a:lnTo>
                  <a:lnTo>
                    <a:pt x="14582" y="586183"/>
                  </a:lnTo>
                  <a:lnTo>
                    <a:pt x="14199" y="585703"/>
                  </a:lnTo>
                  <a:lnTo>
                    <a:pt x="13928" y="585169"/>
                  </a:lnTo>
                  <a:lnTo>
                    <a:pt x="13841" y="584871"/>
                  </a:lnTo>
                  <a:lnTo>
                    <a:pt x="13717" y="584276"/>
                  </a:lnTo>
                  <a:lnTo>
                    <a:pt x="13742" y="583668"/>
                  </a:lnTo>
                  <a:lnTo>
                    <a:pt x="13713" y="583060"/>
                  </a:lnTo>
                  <a:lnTo>
                    <a:pt x="13570" y="582471"/>
                  </a:lnTo>
                  <a:lnTo>
                    <a:pt x="12586" y="579932"/>
                  </a:lnTo>
                  <a:lnTo>
                    <a:pt x="12306" y="579397"/>
                  </a:lnTo>
                  <a:lnTo>
                    <a:pt x="11975" y="578887"/>
                  </a:lnTo>
                  <a:lnTo>
                    <a:pt x="11562" y="578437"/>
                  </a:lnTo>
                  <a:lnTo>
                    <a:pt x="10882" y="577830"/>
                  </a:lnTo>
                  <a:lnTo>
                    <a:pt x="10385" y="577489"/>
                  </a:lnTo>
                  <a:lnTo>
                    <a:pt x="10104" y="577368"/>
                  </a:lnTo>
                  <a:lnTo>
                    <a:pt x="9240" y="577082"/>
                  </a:lnTo>
                  <a:lnTo>
                    <a:pt x="8639" y="576985"/>
                  </a:lnTo>
                  <a:lnTo>
                    <a:pt x="7748" y="576797"/>
                  </a:lnTo>
                  <a:lnTo>
                    <a:pt x="6841" y="576748"/>
                  </a:lnTo>
                  <a:lnTo>
                    <a:pt x="5949" y="576578"/>
                  </a:lnTo>
                  <a:lnTo>
                    <a:pt x="5369" y="576396"/>
                  </a:lnTo>
                  <a:lnTo>
                    <a:pt x="4807" y="576153"/>
                  </a:lnTo>
                  <a:lnTo>
                    <a:pt x="4539" y="576013"/>
                  </a:lnTo>
                  <a:lnTo>
                    <a:pt x="4065" y="575636"/>
                  </a:lnTo>
                  <a:lnTo>
                    <a:pt x="3651" y="575187"/>
                  </a:lnTo>
                  <a:lnTo>
                    <a:pt x="3469" y="574944"/>
                  </a:lnTo>
                  <a:lnTo>
                    <a:pt x="3212" y="574397"/>
                  </a:lnTo>
                  <a:lnTo>
                    <a:pt x="2983" y="573200"/>
                  </a:lnTo>
                  <a:lnTo>
                    <a:pt x="2870" y="572921"/>
                  </a:lnTo>
                  <a:lnTo>
                    <a:pt x="2711" y="572659"/>
                  </a:lnTo>
                  <a:lnTo>
                    <a:pt x="2320" y="572191"/>
                  </a:lnTo>
                  <a:lnTo>
                    <a:pt x="1471" y="571323"/>
                  </a:lnTo>
                  <a:lnTo>
                    <a:pt x="1027" y="570193"/>
                  </a:lnTo>
                  <a:lnTo>
                    <a:pt x="937" y="569597"/>
                  </a:lnTo>
                  <a:lnTo>
                    <a:pt x="950" y="568686"/>
                  </a:lnTo>
                  <a:lnTo>
                    <a:pt x="990" y="568382"/>
                  </a:lnTo>
                  <a:lnTo>
                    <a:pt x="1079" y="568091"/>
                  </a:lnTo>
                  <a:lnTo>
                    <a:pt x="1413" y="567240"/>
                  </a:lnTo>
                  <a:lnTo>
                    <a:pt x="1692" y="566372"/>
                  </a:lnTo>
                  <a:lnTo>
                    <a:pt x="1723" y="565466"/>
                  </a:lnTo>
                  <a:lnTo>
                    <a:pt x="1504" y="564269"/>
                  </a:lnTo>
                  <a:lnTo>
                    <a:pt x="1136" y="562799"/>
                  </a:lnTo>
                  <a:lnTo>
                    <a:pt x="890" y="561299"/>
                  </a:lnTo>
                  <a:lnTo>
                    <a:pt x="806" y="560697"/>
                  </a:lnTo>
                  <a:lnTo>
                    <a:pt x="801" y="559482"/>
                  </a:lnTo>
                  <a:lnTo>
                    <a:pt x="726" y="558881"/>
                  </a:lnTo>
                  <a:lnTo>
                    <a:pt x="487" y="557690"/>
                  </a:lnTo>
                  <a:lnTo>
                    <a:pt x="470" y="556778"/>
                  </a:lnTo>
                  <a:lnTo>
                    <a:pt x="262" y="556213"/>
                  </a:lnTo>
                  <a:lnTo>
                    <a:pt x="165" y="555921"/>
                  </a:lnTo>
                  <a:lnTo>
                    <a:pt x="31" y="555296"/>
                  </a:lnTo>
                  <a:lnTo>
                    <a:pt x="0" y="554992"/>
                  </a:lnTo>
                  <a:lnTo>
                    <a:pt x="295" y="554585"/>
                  </a:lnTo>
                  <a:lnTo>
                    <a:pt x="607" y="554536"/>
                  </a:lnTo>
                  <a:lnTo>
                    <a:pt x="1533" y="554579"/>
                  </a:lnTo>
                  <a:lnTo>
                    <a:pt x="2084" y="554384"/>
                  </a:lnTo>
                  <a:lnTo>
                    <a:pt x="2289" y="554148"/>
                  </a:lnTo>
                  <a:lnTo>
                    <a:pt x="2337" y="553844"/>
                  </a:lnTo>
                  <a:lnTo>
                    <a:pt x="2859" y="553552"/>
                  </a:lnTo>
                  <a:lnTo>
                    <a:pt x="4215" y="552337"/>
                  </a:lnTo>
                  <a:lnTo>
                    <a:pt x="4856" y="551687"/>
                  </a:lnTo>
                  <a:lnTo>
                    <a:pt x="5318" y="551298"/>
                  </a:lnTo>
                  <a:lnTo>
                    <a:pt x="5531" y="551080"/>
                  </a:lnTo>
                  <a:lnTo>
                    <a:pt x="6678" y="550660"/>
                  </a:lnTo>
                  <a:lnTo>
                    <a:pt x="7141" y="550290"/>
                  </a:lnTo>
                  <a:lnTo>
                    <a:pt x="7680" y="549549"/>
                  </a:lnTo>
                  <a:lnTo>
                    <a:pt x="8186" y="548789"/>
                  </a:lnTo>
                  <a:lnTo>
                    <a:pt x="8393" y="548224"/>
                  </a:lnTo>
                  <a:lnTo>
                    <a:pt x="8625" y="546723"/>
                  </a:lnTo>
                  <a:lnTo>
                    <a:pt x="8784" y="546134"/>
                  </a:lnTo>
                  <a:lnTo>
                    <a:pt x="8992" y="545569"/>
                  </a:lnTo>
                  <a:lnTo>
                    <a:pt x="9636" y="544190"/>
                  </a:lnTo>
                  <a:lnTo>
                    <a:pt x="9788" y="543923"/>
                  </a:lnTo>
                  <a:lnTo>
                    <a:pt x="10262" y="543552"/>
                  </a:lnTo>
                  <a:lnTo>
                    <a:pt x="10939" y="542945"/>
                  </a:lnTo>
                  <a:lnTo>
                    <a:pt x="11443" y="542605"/>
                  </a:lnTo>
                  <a:lnTo>
                    <a:pt x="12242" y="542137"/>
                  </a:lnTo>
                  <a:lnTo>
                    <a:pt x="12596" y="541675"/>
                  </a:lnTo>
                  <a:lnTo>
                    <a:pt x="12692" y="541383"/>
                  </a:lnTo>
                  <a:lnTo>
                    <a:pt x="12791" y="540770"/>
                  </a:lnTo>
                  <a:lnTo>
                    <a:pt x="12609" y="540193"/>
                  </a:lnTo>
                  <a:lnTo>
                    <a:pt x="12646" y="539591"/>
                  </a:lnTo>
                  <a:lnTo>
                    <a:pt x="12839" y="539014"/>
                  </a:lnTo>
                  <a:lnTo>
                    <a:pt x="12825" y="538109"/>
                  </a:lnTo>
                  <a:lnTo>
                    <a:pt x="12799" y="537805"/>
                  </a:lnTo>
                  <a:lnTo>
                    <a:pt x="12696" y="537203"/>
                  </a:lnTo>
                  <a:lnTo>
                    <a:pt x="12337" y="535727"/>
                  </a:lnTo>
                  <a:lnTo>
                    <a:pt x="11725" y="533996"/>
                  </a:lnTo>
                  <a:lnTo>
                    <a:pt x="11822" y="533127"/>
                  </a:lnTo>
                  <a:lnTo>
                    <a:pt x="12039" y="532549"/>
                  </a:lnTo>
                  <a:lnTo>
                    <a:pt x="12424" y="531717"/>
                  </a:lnTo>
                  <a:lnTo>
                    <a:pt x="12943" y="530964"/>
                  </a:lnTo>
                  <a:lnTo>
                    <a:pt x="13556" y="529913"/>
                  </a:lnTo>
                  <a:lnTo>
                    <a:pt x="13967" y="529469"/>
                  </a:lnTo>
                  <a:lnTo>
                    <a:pt x="14204" y="529269"/>
                  </a:lnTo>
                  <a:lnTo>
                    <a:pt x="14474" y="529099"/>
                  </a:lnTo>
                  <a:lnTo>
                    <a:pt x="14690" y="528576"/>
                  </a:lnTo>
                  <a:lnTo>
                    <a:pt x="14668" y="528260"/>
                  </a:lnTo>
                  <a:lnTo>
                    <a:pt x="14378" y="527398"/>
                  </a:lnTo>
                  <a:lnTo>
                    <a:pt x="14349" y="527088"/>
                  </a:lnTo>
                  <a:lnTo>
                    <a:pt x="14596" y="526547"/>
                  </a:lnTo>
                  <a:lnTo>
                    <a:pt x="15269" y="525933"/>
                  </a:lnTo>
                  <a:lnTo>
                    <a:pt x="15817" y="525204"/>
                  </a:lnTo>
                  <a:lnTo>
                    <a:pt x="16204" y="524736"/>
                  </a:lnTo>
                  <a:lnTo>
                    <a:pt x="16837" y="524086"/>
                  </a:lnTo>
                  <a:lnTo>
                    <a:pt x="16988" y="523181"/>
                  </a:lnTo>
                  <a:lnTo>
                    <a:pt x="17250" y="522313"/>
                  </a:lnTo>
                  <a:lnTo>
                    <a:pt x="17721" y="521189"/>
                  </a:lnTo>
                  <a:lnTo>
                    <a:pt x="18009" y="520326"/>
                  </a:lnTo>
                  <a:lnTo>
                    <a:pt x="18528" y="519233"/>
                  </a:lnTo>
                  <a:lnTo>
                    <a:pt x="18842" y="518710"/>
                  </a:lnTo>
                  <a:lnTo>
                    <a:pt x="19213" y="518230"/>
                  </a:lnTo>
                  <a:lnTo>
                    <a:pt x="21038" y="516128"/>
                  </a:lnTo>
                  <a:lnTo>
                    <a:pt x="21988" y="515368"/>
                  </a:lnTo>
                  <a:lnTo>
                    <a:pt x="22485" y="515016"/>
                  </a:lnTo>
                  <a:lnTo>
                    <a:pt x="23375" y="514828"/>
                  </a:lnTo>
                  <a:lnTo>
                    <a:pt x="24592" y="514815"/>
                  </a:lnTo>
                  <a:lnTo>
                    <a:pt x="25950" y="515478"/>
                  </a:lnTo>
                  <a:lnTo>
                    <a:pt x="26459" y="515812"/>
                  </a:lnTo>
                  <a:lnTo>
                    <a:pt x="27134" y="516426"/>
                  </a:lnTo>
                  <a:lnTo>
                    <a:pt x="27552" y="516863"/>
                  </a:lnTo>
                  <a:lnTo>
                    <a:pt x="28101" y="517592"/>
                  </a:lnTo>
                  <a:lnTo>
                    <a:pt x="28871" y="518534"/>
                  </a:lnTo>
                  <a:lnTo>
                    <a:pt x="29660" y="519828"/>
                  </a:lnTo>
                  <a:lnTo>
                    <a:pt x="30059" y="520648"/>
                  </a:lnTo>
                  <a:lnTo>
                    <a:pt x="30646" y="521711"/>
                  </a:lnTo>
                  <a:lnTo>
                    <a:pt x="31786" y="523509"/>
                  </a:lnTo>
                  <a:lnTo>
                    <a:pt x="32130" y="524008"/>
                  </a:lnTo>
                  <a:lnTo>
                    <a:pt x="32512" y="524482"/>
                  </a:lnTo>
                  <a:lnTo>
                    <a:pt x="34160" y="526662"/>
                  </a:lnTo>
                  <a:lnTo>
                    <a:pt x="34845" y="527264"/>
                  </a:lnTo>
                  <a:lnTo>
                    <a:pt x="35722" y="528102"/>
                  </a:lnTo>
                  <a:lnTo>
                    <a:pt x="35928" y="528327"/>
                  </a:lnTo>
                  <a:lnTo>
                    <a:pt x="36088" y="528588"/>
                  </a:lnTo>
                  <a:lnTo>
                    <a:pt x="36637" y="529312"/>
                  </a:lnTo>
                  <a:lnTo>
                    <a:pt x="37047" y="529761"/>
                  </a:lnTo>
                  <a:lnTo>
                    <a:pt x="37506" y="530162"/>
                  </a:lnTo>
                  <a:lnTo>
                    <a:pt x="38266" y="530661"/>
                  </a:lnTo>
                  <a:lnTo>
                    <a:pt x="38507" y="530849"/>
                  </a:lnTo>
                  <a:lnTo>
                    <a:pt x="39319" y="532124"/>
                  </a:lnTo>
                  <a:lnTo>
                    <a:pt x="39524" y="532350"/>
                  </a:lnTo>
                  <a:lnTo>
                    <a:pt x="40008" y="532720"/>
                  </a:lnTo>
                  <a:lnTo>
                    <a:pt x="40532" y="533030"/>
                  </a:lnTo>
                  <a:lnTo>
                    <a:pt x="41084" y="533279"/>
                  </a:lnTo>
                  <a:lnTo>
                    <a:pt x="41676" y="533431"/>
                  </a:lnTo>
                  <a:lnTo>
                    <a:pt x="42488" y="533838"/>
                  </a:lnTo>
                  <a:lnTo>
                    <a:pt x="42992" y="534172"/>
                  </a:lnTo>
                  <a:lnTo>
                    <a:pt x="43455" y="534566"/>
                  </a:lnTo>
                  <a:lnTo>
                    <a:pt x="44705" y="535897"/>
                  </a:lnTo>
                  <a:lnTo>
                    <a:pt x="45566" y="536760"/>
                  </a:lnTo>
                  <a:lnTo>
                    <a:pt x="46443" y="536979"/>
                  </a:lnTo>
                  <a:lnTo>
                    <a:pt x="47658" y="536966"/>
                  </a:lnTo>
                  <a:lnTo>
                    <a:pt x="48565" y="536881"/>
                  </a:lnTo>
                  <a:lnTo>
                    <a:pt x="49460" y="536705"/>
                  </a:lnTo>
                  <a:lnTo>
                    <a:pt x="50043" y="536535"/>
                  </a:lnTo>
                  <a:lnTo>
                    <a:pt x="50895" y="536214"/>
                  </a:lnTo>
                  <a:lnTo>
                    <a:pt x="51764" y="535940"/>
                  </a:lnTo>
                  <a:lnTo>
                    <a:pt x="52352" y="535788"/>
                  </a:lnTo>
                  <a:lnTo>
                    <a:pt x="53244" y="535600"/>
                  </a:lnTo>
                  <a:lnTo>
                    <a:pt x="53827" y="535436"/>
                  </a:lnTo>
                  <a:lnTo>
                    <a:pt x="55251" y="534901"/>
                  </a:lnTo>
                  <a:lnTo>
                    <a:pt x="55797" y="534634"/>
                  </a:lnTo>
                  <a:lnTo>
                    <a:pt x="56859" y="534044"/>
                  </a:lnTo>
                  <a:lnTo>
                    <a:pt x="57355" y="533692"/>
                  </a:lnTo>
                  <a:lnTo>
                    <a:pt x="57820" y="533303"/>
                  </a:lnTo>
                  <a:lnTo>
                    <a:pt x="59440" y="531492"/>
                  </a:lnTo>
                  <a:lnTo>
                    <a:pt x="60768" y="529828"/>
                  </a:lnTo>
                  <a:lnTo>
                    <a:pt x="61486" y="528850"/>
                  </a:lnTo>
                  <a:lnTo>
                    <a:pt x="61936" y="528443"/>
                  </a:lnTo>
                  <a:lnTo>
                    <a:pt x="62342" y="527993"/>
                  </a:lnTo>
                  <a:lnTo>
                    <a:pt x="62568" y="527793"/>
                  </a:lnTo>
                  <a:lnTo>
                    <a:pt x="63282" y="527222"/>
                  </a:lnTo>
                  <a:lnTo>
                    <a:pt x="65253" y="526426"/>
                  </a:lnTo>
                  <a:lnTo>
                    <a:pt x="65520" y="526280"/>
                  </a:lnTo>
                  <a:lnTo>
                    <a:pt x="66347" y="525751"/>
                  </a:lnTo>
                  <a:lnTo>
                    <a:pt x="66606" y="524877"/>
                  </a:lnTo>
                  <a:lnTo>
                    <a:pt x="67314" y="523534"/>
                  </a:lnTo>
                  <a:lnTo>
                    <a:pt x="67812" y="522768"/>
                  </a:lnTo>
                  <a:lnTo>
                    <a:pt x="68703" y="521541"/>
                  </a:lnTo>
                  <a:lnTo>
                    <a:pt x="69026" y="521025"/>
                  </a:lnTo>
                  <a:lnTo>
                    <a:pt x="69519" y="519913"/>
                  </a:lnTo>
                  <a:lnTo>
                    <a:pt x="69815" y="519057"/>
                  </a:lnTo>
                  <a:lnTo>
                    <a:pt x="69950" y="518461"/>
                  </a:lnTo>
                  <a:lnTo>
                    <a:pt x="70140" y="517884"/>
                  </a:lnTo>
                  <a:lnTo>
                    <a:pt x="70172" y="517580"/>
                  </a:lnTo>
                  <a:lnTo>
                    <a:pt x="70158" y="515150"/>
                  </a:lnTo>
                  <a:lnTo>
                    <a:pt x="70187" y="512416"/>
                  </a:lnTo>
                  <a:lnTo>
                    <a:pt x="69989" y="511523"/>
                  </a:lnTo>
                  <a:lnTo>
                    <a:pt x="69673" y="511012"/>
                  </a:lnTo>
                  <a:lnTo>
                    <a:pt x="69451" y="510800"/>
                  </a:lnTo>
                  <a:lnTo>
                    <a:pt x="69202" y="510617"/>
                  </a:lnTo>
                  <a:lnTo>
                    <a:pt x="68657" y="510362"/>
                  </a:lnTo>
                  <a:lnTo>
                    <a:pt x="67501" y="509967"/>
                  </a:lnTo>
                  <a:lnTo>
                    <a:pt x="66390" y="509475"/>
                  </a:lnTo>
                  <a:lnTo>
                    <a:pt x="65856" y="509184"/>
                  </a:lnTo>
                  <a:lnTo>
                    <a:pt x="64864" y="508467"/>
                  </a:lnTo>
                  <a:lnTo>
                    <a:pt x="64288" y="508382"/>
                  </a:lnTo>
                  <a:lnTo>
                    <a:pt x="63405" y="508631"/>
                  </a:lnTo>
                  <a:lnTo>
                    <a:pt x="62795" y="508655"/>
                  </a:lnTo>
                  <a:lnTo>
                    <a:pt x="62163" y="508570"/>
                  </a:lnTo>
                  <a:lnTo>
                    <a:pt x="62076" y="508151"/>
                  </a:lnTo>
                  <a:lnTo>
                    <a:pt x="62180" y="507847"/>
                  </a:lnTo>
                  <a:lnTo>
                    <a:pt x="62357" y="506954"/>
                  </a:lnTo>
                  <a:lnTo>
                    <a:pt x="62413" y="506352"/>
                  </a:lnTo>
                  <a:lnTo>
                    <a:pt x="62345" y="505435"/>
                  </a:lnTo>
                  <a:lnTo>
                    <a:pt x="61662" y="504445"/>
                  </a:lnTo>
                  <a:lnTo>
                    <a:pt x="61019" y="503801"/>
                  </a:lnTo>
                  <a:lnTo>
                    <a:pt x="60862" y="503540"/>
                  </a:lnTo>
                  <a:lnTo>
                    <a:pt x="60762" y="502932"/>
                  </a:lnTo>
                  <a:lnTo>
                    <a:pt x="61111" y="502470"/>
                  </a:lnTo>
                  <a:lnTo>
                    <a:pt x="61961" y="502130"/>
                  </a:lnTo>
                  <a:lnTo>
                    <a:pt x="62621" y="501511"/>
                  </a:lnTo>
                  <a:lnTo>
                    <a:pt x="62807" y="501267"/>
                  </a:lnTo>
                  <a:lnTo>
                    <a:pt x="63358" y="499858"/>
                  </a:lnTo>
                  <a:lnTo>
                    <a:pt x="63548" y="499615"/>
                  </a:lnTo>
                  <a:lnTo>
                    <a:pt x="63594" y="498740"/>
                  </a:lnTo>
                  <a:lnTo>
                    <a:pt x="63349" y="497544"/>
                  </a:lnTo>
                  <a:lnTo>
                    <a:pt x="63382" y="496954"/>
                  </a:lnTo>
                  <a:lnTo>
                    <a:pt x="63482" y="496662"/>
                  </a:lnTo>
                  <a:lnTo>
                    <a:pt x="63582" y="496067"/>
                  </a:lnTo>
                  <a:lnTo>
                    <a:pt x="63954" y="495217"/>
                  </a:lnTo>
                  <a:lnTo>
                    <a:pt x="64389" y="494852"/>
                  </a:lnTo>
                  <a:lnTo>
                    <a:pt x="64702" y="494816"/>
                  </a:lnTo>
                  <a:lnTo>
                    <a:pt x="65032" y="494803"/>
                  </a:lnTo>
                  <a:lnTo>
                    <a:pt x="65462" y="495120"/>
                  </a:lnTo>
                  <a:lnTo>
                    <a:pt x="65570" y="495423"/>
                  </a:lnTo>
                  <a:lnTo>
                    <a:pt x="65706" y="495702"/>
                  </a:lnTo>
                  <a:lnTo>
                    <a:pt x="66177" y="496085"/>
                  </a:lnTo>
                  <a:lnTo>
                    <a:pt x="66345" y="496341"/>
                  </a:lnTo>
                  <a:lnTo>
                    <a:pt x="66424" y="496638"/>
                  </a:lnTo>
                  <a:lnTo>
                    <a:pt x="66381" y="497543"/>
                  </a:lnTo>
                  <a:lnTo>
                    <a:pt x="66378" y="497847"/>
                  </a:lnTo>
                  <a:lnTo>
                    <a:pt x="66426" y="498157"/>
                  </a:lnTo>
                  <a:lnTo>
                    <a:pt x="67178" y="498649"/>
                  </a:lnTo>
                  <a:lnTo>
                    <a:pt x="67460" y="498765"/>
                  </a:lnTo>
                  <a:lnTo>
                    <a:pt x="68044" y="498922"/>
                  </a:lnTo>
                  <a:lnTo>
                    <a:pt x="68608" y="499153"/>
                  </a:lnTo>
                  <a:lnTo>
                    <a:pt x="69422" y="499560"/>
                  </a:lnTo>
                  <a:lnTo>
                    <a:pt x="69983" y="499797"/>
                  </a:lnTo>
                  <a:lnTo>
                    <a:pt x="70797" y="500204"/>
                  </a:lnTo>
                  <a:lnTo>
                    <a:pt x="71367" y="500417"/>
                  </a:lnTo>
                  <a:lnTo>
                    <a:pt x="72706" y="501128"/>
                  </a:lnTo>
                  <a:lnTo>
                    <a:pt x="74127" y="502306"/>
                  </a:lnTo>
                  <a:lnTo>
                    <a:pt x="74630" y="502076"/>
                  </a:lnTo>
                  <a:lnTo>
                    <a:pt x="74760" y="501486"/>
                  </a:lnTo>
                  <a:lnTo>
                    <a:pt x="74729" y="501182"/>
                  </a:lnTo>
                  <a:lnTo>
                    <a:pt x="74554" y="500599"/>
                  </a:lnTo>
                  <a:lnTo>
                    <a:pt x="74516" y="499998"/>
                  </a:lnTo>
                  <a:lnTo>
                    <a:pt x="74605" y="499706"/>
                  </a:lnTo>
                  <a:lnTo>
                    <a:pt x="75185" y="499002"/>
                  </a:lnTo>
                  <a:lnTo>
                    <a:pt x="75356" y="498746"/>
                  </a:lnTo>
                  <a:lnTo>
                    <a:pt x="75367" y="497543"/>
                  </a:lnTo>
                  <a:lnTo>
                    <a:pt x="75861" y="496116"/>
                  </a:lnTo>
                  <a:lnTo>
                    <a:pt x="76117" y="495241"/>
                  </a:lnTo>
                  <a:lnTo>
                    <a:pt x="76532" y="494427"/>
                  </a:lnTo>
                  <a:lnTo>
                    <a:pt x="76612" y="493837"/>
                  </a:lnTo>
                  <a:lnTo>
                    <a:pt x="76456" y="492628"/>
                  </a:lnTo>
                  <a:lnTo>
                    <a:pt x="75611" y="491772"/>
                  </a:lnTo>
                  <a:lnTo>
                    <a:pt x="75355" y="491607"/>
                  </a:lnTo>
                  <a:lnTo>
                    <a:pt x="74772" y="491438"/>
                  </a:lnTo>
                  <a:lnTo>
                    <a:pt x="73877" y="491268"/>
                  </a:lnTo>
                  <a:lnTo>
                    <a:pt x="72055" y="491286"/>
                  </a:lnTo>
                  <a:lnTo>
                    <a:pt x="70876" y="490988"/>
                  </a:lnTo>
                  <a:lnTo>
                    <a:pt x="70312" y="490769"/>
                  </a:lnTo>
                  <a:lnTo>
                    <a:pt x="69497" y="490350"/>
                  </a:lnTo>
                  <a:lnTo>
                    <a:pt x="69258" y="490162"/>
                  </a:lnTo>
                  <a:lnTo>
                    <a:pt x="69095" y="489901"/>
                  </a:lnTo>
                  <a:lnTo>
                    <a:pt x="69327" y="489378"/>
                  </a:lnTo>
                  <a:lnTo>
                    <a:pt x="70097" y="488874"/>
                  </a:lnTo>
                  <a:lnTo>
                    <a:pt x="70687" y="488175"/>
                  </a:lnTo>
                  <a:lnTo>
                    <a:pt x="70846" y="487914"/>
                  </a:lnTo>
                  <a:lnTo>
                    <a:pt x="71086" y="487361"/>
                  </a:lnTo>
                  <a:lnTo>
                    <a:pt x="71554" y="485599"/>
                  </a:lnTo>
                  <a:lnTo>
                    <a:pt x="72084" y="484505"/>
                  </a:lnTo>
                  <a:lnTo>
                    <a:pt x="72266" y="484262"/>
                  </a:lnTo>
                  <a:lnTo>
                    <a:pt x="72756" y="483917"/>
                  </a:lnTo>
                  <a:lnTo>
                    <a:pt x="73635" y="483661"/>
                  </a:lnTo>
                  <a:lnTo>
                    <a:pt x="74163" y="483369"/>
                  </a:lnTo>
                  <a:lnTo>
                    <a:pt x="74363" y="483139"/>
                  </a:lnTo>
                  <a:lnTo>
                    <a:pt x="74523" y="482549"/>
                  </a:lnTo>
                  <a:lnTo>
                    <a:pt x="74519" y="482245"/>
                  </a:lnTo>
                  <a:lnTo>
                    <a:pt x="73569" y="481480"/>
                  </a:lnTo>
                  <a:lnTo>
                    <a:pt x="73268" y="480988"/>
                  </a:lnTo>
                  <a:lnTo>
                    <a:pt x="73223" y="480678"/>
                  </a:lnTo>
                  <a:lnTo>
                    <a:pt x="73418" y="479785"/>
                  </a:lnTo>
                  <a:lnTo>
                    <a:pt x="73454" y="479189"/>
                  </a:lnTo>
                  <a:lnTo>
                    <a:pt x="73376" y="478892"/>
                  </a:lnTo>
                  <a:lnTo>
                    <a:pt x="72867" y="478138"/>
                  </a:lnTo>
                  <a:lnTo>
                    <a:pt x="72713" y="477877"/>
                  </a:lnTo>
                  <a:lnTo>
                    <a:pt x="72632" y="476668"/>
                  </a:lnTo>
                  <a:lnTo>
                    <a:pt x="72276" y="476182"/>
                  </a:lnTo>
                  <a:lnTo>
                    <a:pt x="71223" y="475587"/>
                  </a:lnTo>
                  <a:lnTo>
                    <a:pt x="70959" y="475411"/>
                  </a:lnTo>
                  <a:lnTo>
                    <a:pt x="70955" y="474870"/>
                  </a:lnTo>
                  <a:lnTo>
                    <a:pt x="71188" y="474669"/>
                  </a:lnTo>
                  <a:lnTo>
                    <a:pt x="71460" y="474505"/>
                  </a:lnTo>
                  <a:lnTo>
                    <a:pt x="72041" y="474366"/>
                  </a:lnTo>
                  <a:lnTo>
                    <a:pt x="72960" y="474336"/>
                  </a:lnTo>
                  <a:lnTo>
                    <a:pt x="73870" y="474372"/>
                  </a:lnTo>
                  <a:lnTo>
                    <a:pt x="75082" y="474469"/>
                  </a:lnTo>
                  <a:lnTo>
                    <a:pt x="75687" y="474548"/>
                  </a:lnTo>
                  <a:lnTo>
                    <a:pt x="76250" y="474761"/>
                  </a:lnTo>
                  <a:lnTo>
                    <a:pt x="76504" y="474931"/>
                  </a:lnTo>
                  <a:lnTo>
                    <a:pt x="76961" y="475332"/>
                  </a:lnTo>
                  <a:lnTo>
                    <a:pt x="77453" y="475690"/>
                  </a:lnTo>
                  <a:lnTo>
                    <a:pt x="78472" y="476352"/>
                  </a:lnTo>
                  <a:lnTo>
                    <a:pt x="79304" y="476717"/>
                  </a:lnTo>
                  <a:lnTo>
                    <a:pt x="79883" y="476911"/>
                  </a:lnTo>
                  <a:lnTo>
                    <a:pt x="81073" y="477185"/>
                  </a:lnTo>
                  <a:lnTo>
                    <a:pt x="81612" y="477446"/>
                  </a:lnTo>
                  <a:lnTo>
                    <a:pt x="81852" y="477647"/>
                  </a:lnTo>
                  <a:lnTo>
                    <a:pt x="82062" y="477871"/>
                  </a:lnTo>
                  <a:lnTo>
                    <a:pt x="82395" y="478369"/>
                  </a:lnTo>
                  <a:lnTo>
                    <a:pt x="83763" y="481091"/>
                  </a:lnTo>
                  <a:lnTo>
                    <a:pt x="84223" y="481875"/>
                  </a:lnTo>
                  <a:lnTo>
                    <a:pt x="84872" y="482908"/>
                  </a:lnTo>
                  <a:lnTo>
                    <a:pt x="85298" y="483333"/>
                  </a:lnTo>
                  <a:lnTo>
                    <a:pt x="85805" y="483673"/>
                  </a:lnTo>
                  <a:lnTo>
                    <a:pt x="86085" y="483795"/>
                  </a:lnTo>
                  <a:lnTo>
                    <a:pt x="86384" y="483862"/>
                  </a:lnTo>
                  <a:lnTo>
                    <a:pt x="86691" y="483922"/>
                  </a:lnTo>
                  <a:lnTo>
                    <a:pt x="87265" y="483831"/>
                  </a:lnTo>
                  <a:lnTo>
                    <a:pt x="87511" y="483630"/>
                  </a:lnTo>
                  <a:lnTo>
                    <a:pt x="87879" y="483157"/>
                  </a:lnTo>
                  <a:lnTo>
                    <a:pt x="88144" y="482999"/>
                  </a:lnTo>
                  <a:lnTo>
                    <a:pt x="88436" y="482907"/>
                  </a:lnTo>
                  <a:lnTo>
                    <a:pt x="88738" y="482847"/>
                  </a:lnTo>
                  <a:lnTo>
                    <a:pt x="89333" y="482890"/>
                  </a:lnTo>
                  <a:lnTo>
                    <a:pt x="89623" y="483011"/>
                  </a:lnTo>
                  <a:lnTo>
                    <a:pt x="90201" y="483011"/>
                  </a:lnTo>
                  <a:lnTo>
                    <a:pt x="91253" y="482391"/>
                  </a:lnTo>
                  <a:lnTo>
                    <a:pt x="93193" y="481516"/>
                  </a:lnTo>
                  <a:lnTo>
                    <a:pt x="93733" y="481243"/>
                  </a:lnTo>
                  <a:lnTo>
                    <a:pt x="94445" y="480672"/>
                  </a:lnTo>
                  <a:lnTo>
                    <a:pt x="95006" y="479955"/>
                  </a:lnTo>
                  <a:lnTo>
                    <a:pt x="95177" y="479706"/>
                  </a:lnTo>
                  <a:lnTo>
                    <a:pt x="95829" y="478679"/>
                  </a:lnTo>
                  <a:lnTo>
                    <a:pt x="96452" y="477634"/>
                  </a:lnTo>
                  <a:lnTo>
                    <a:pt x="96870" y="476826"/>
                  </a:lnTo>
                  <a:lnTo>
                    <a:pt x="96973" y="476541"/>
                  </a:lnTo>
                  <a:lnTo>
                    <a:pt x="97042" y="475933"/>
                  </a:lnTo>
                  <a:lnTo>
                    <a:pt x="97054" y="475326"/>
                  </a:lnTo>
                  <a:lnTo>
                    <a:pt x="96999" y="474718"/>
                  </a:lnTo>
                  <a:lnTo>
                    <a:pt x="96767" y="474165"/>
                  </a:lnTo>
                  <a:lnTo>
                    <a:pt x="96550" y="473953"/>
                  </a:lnTo>
                  <a:lnTo>
                    <a:pt x="96288" y="473795"/>
                  </a:lnTo>
                  <a:lnTo>
                    <a:pt x="94811" y="473418"/>
                  </a:lnTo>
                  <a:lnTo>
                    <a:pt x="94273" y="473163"/>
                  </a:lnTo>
                  <a:lnTo>
                    <a:pt x="93840" y="472731"/>
                  </a:lnTo>
                  <a:lnTo>
                    <a:pt x="93451" y="472264"/>
                  </a:lnTo>
                  <a:lnTo>
                    <a:pt x="93012" y="471844"/>
                  </a:lnTo>
                  <a:lnTo>
                    <a:pt x="92102" y="471036"/>
                  </a:lnTo>
                  <a:lnTo>
                    <a:pt x="91133" y="470302"/>
                  </a:lnTo>
                  <a:lnTo>
                    <a:pt x="89817" y="469043"/>
                  </a:lnTo>
                  <a:lnTo>
                    <a:pt x="89614" y="468813"/>
                  </a:lnTo>
                  <a:lnTo>
                    <a:pt x="89435" y="468563"/>
                  </a:lnTo>
                  <a:lnTo>
                    <a:pt x="89293" y="468296"/>
                  </a:lnTo>
                  <a:lnTo>
                    <a:pt x="89234" y="467695"/>
                  </a:lnTo>
                  <a:lnTo>
                    <a:pt x="89357" y="467112"/>
                  </a:lnTo>
                  <a:lnTo>
                    <a:pt x="89305" y="466808"/>
                  </a:lnTo>
                  <a:lnTo>
                    <a:pt x="89209" y="466516"/>
                  </a:lnTo>
                  <a:lnTo>
                    <a:pt x="89046" y="466261"/>
                  </a:lnTo>
                  <a:lnTo>
                    <a:pt x="88600" y="465848"/>
                  </a:lnTo>
                  <a:lnTo>
                    <a:pt x="87438" y="464444"/>
                  </a:lnTo>
                  <a:lnTo>
                    <a:pt x="86969" y="464038"/>
                  </a:lnTo>
                  <a:lnTo>
                    <a:pt x="86833" y="463503"/>
                  </a:lnTo>
                  <a:lnTo>
                    <a:pt x="87253" y="463060"/>
                  </a:lnTo>
                  <a:lnTo>
                    <a:pt x="87768" y="462732"/>
                  </a:lnTo>
                  <a:lnTo>
                    <a:pt x="88359" y="462616"/>
                  </a:lnTo>
                  <a:lnTo>
                    <a:pt x="88660" y="462555"/>
                  </a:lnTo>
                  <a:lnTo>
                    <a:pt x="88975" y="462476"/>
                  </a:lnTo>
                  <a:lnTo>
                    <a:pt x="89397" y="462130"/>
                  </a:lnTo>
                  <a:lnTo>
                    <a:pt x="89396" y="461802"/>
                  </a:lnTo>
                  <a:lnTo>
                    <a:pt x="89196" y="461224"/>
                  </a:lnTo>
                  <a:lnTo>
                    <a:pt x="89167" y="460629"/>
                  </a:lnTo>
                  <a:lnTo>
                    <a:pt x="89287" y="460028"/>
                  </a:lnTo>
                  <a:lnTo>
                    <a:pt x="89429" y="459761"/>
                  </a:lnTo>
                  <a:lnTo>
                    <a:pt x="89877" y="458625"/>
                  </a:lnTo>
                  <a:lnTo>
                    <a:pt x="90903" y="457889"/>
                  </a:lnTo>
                  <a:lnTo>
                    <a:pt x="91772" y="457604"/>
                  </a:lnTo>
                  <a:lnTo>
                    <a:pt x="92375" y="457585"/>
                  </a:lnTo>
                  <a:lnTo>
                    <a:pt x="92974" y="457689"/>
                  </a:lnTo>
                  <a:lnTo>
                    <a:pt x="93557" y="457859"/>
                  </a:lnTo>
                  <a:lnTo>
                    <a:pt x="93843" y="457968"/>
                  </a:lnTo>
                  <a:lnTo>
                    <a:pt x="94741" y="458096"/>
                  </a:lnTo>
                  <a:lnTo>
                    <a:pt x="95654" y="458090"/>
                  </a:lnTo>
                  <a:lnTo>
                    <a:pt x="95957" y="458053"/>
                  </a:lnTo>
                  <a:lnTo>
                    <a:pt x="96247" y="457956"/>
                  </a:lnTo>
                  <a:lnTo>
                    <a:pt x="96688" y="457537"/>
                  </a:lnTo>
                  <a:lnTo>
                    <a:pt x="96865" y="456965"/>
                  </a:lnTo>
                  <a:lnTo>
                    <a:pt x="97239" y="456133"/>
                  </a:lnTo>
                  <a:lnTo>
                    <a:pt x="97388" y="455860"/>
                  </a:lnTo>
                  <a:lnTo>
                    <a:pt x="97891" y="455538"/>
                  </a:lnTo>
                  <a:lnTo>
                    <a:pt x="98192" y="455483"/>
                  </a:lnTo>
                  <a:lnTo>
                    <a:pt x="98512" y="455472"/>
                  </a:lnTo>
                  <a:lnTo>
                    <a:pt x="99042" y="455252"/>
                  </a:lnTo>
                  <a:lnTo>
                    <a:pt x="99248" y="455010"/>
                  </a:lnTo>
                  <a:lnTo>
                    <a:pt x="99402" y="454736"/>
                  </a:lnTo>
                  <a:lnTo>
                    <a:pt x="99466" y="454141"/>
                  </a:lnTo>
                  <a:lnTo>
                    <a:pt x="99391" y="453837"/>
                  </a:lnTo>
                  <a:lnTo>
                    <a:pt x="98878" y="453084"/>
                  </a:lnTo>
                  <a:lnTo>
                    <a:pt x="98501" y="452258"/>
                  </a:lnTo>
                  <a:lnTo>
                    <a:pt x="98348" y="451668"/>
                  </a:lnTo>
                  <a:lnTo>
                    <a:pt x="98243" y="451358"/>
                  </a:lnTo>
                  <a:lnTo>
                    <a:pt x="98423" y="450860"/>
                  </a:lnTo>
                  <a:lnTo>
                    <a:pt x="98710" y="450678"/>
                  </a:lnTo>
                  <a:lnTo>
                    <a:pt x="98930" y="450186"/>
                  </a:lnTo>
                  <a:lnTo>
                    <a:pt x="98886" y="449876"/>
                  </a:lnTo>
                  <a:lnTo>
                    <a:pt x="98793" y="449560"/>
                  </a:lnTo>
                  <a:lnTo>
                    <a:pt x="98666" y="449274"/>
                  </a:lnTo>
                  <a:lnTo>
                    <a:pt x="97957" y="448709"/>
                  </a:lnTo>
                  <a:lnTo>
                    <a:pt x="97720" y="448144"/>
                  </a:lnTo>
                  <a:lnTo>
                    <a:pt x="97961" y="447616"/>
                  </a:lnTo>
                  <a:lnTo>
                    <a:pt x="98421" y="447203"/>
                  </a:lnTo>
                  <a:lnTo>
                    <a:pt x="98672" y="447027"/>
                  </a:lnTo>
                  <a:lnTo>
                    <a:pt x="99212" y="446753"/>
                  </a:lnTo>
                  <a:lnTo>
                    <a:pt x="99783" y="446540"/>
                  </a:lnTo>
                  <a:lnTo>
                    <a:pt x="100658" y="446285"/>
                  </a:lnTo>
                  <a:lnTo>
                    <a:pt x="101250" y="446146"/>
                  </a:lnTo>
                  <a:lnTo>
                    <a:pt x="101853" y="446060"/>
                  </a:lnTo>
                  <a:lnTo>
                    <a:pt x="102984" y="445623"/>
                  </a:lnTo>
                  <a:lnTo>
                    <a:pt x="104402" y="445082"/>
                  </a:lnTo>
                  <a:lnTo>
                    <a:pt x="104882" y="444712"/>
                  </a:lnTo>
                  <a:lnTo>
                    <a:pt x="105732" y="443843"/>
                  </a:lnTo>
                  <a:lnTo>
                    <a:pt x="106126" y="443381"/>
                  </a:lnTo>
                  <a:lnTo>
                    <a:pt x="106074" y="442658"/>
                  </a:lnTo>
                  <a:lnTo>
                    <a:pt x="106429" y="442057"/>
                  </a:lnTo>
                  <a:lnTo>
                    <a:pt x="106688" y="441127"/>
                  </a:lnTo>
                  <a:lnTo>
                    <a:pt x="107055" y="439535"/>
                  </a:lnTo>
                  <a:lnTo>
                    <a:pt x="107196" y="438418"/>
                  </a:lnTo>
                  <a:lnTo>
                    <a:pt x="107684" y="437214"/>
                  </a:lnTo>
                  <a:lnTo>
                    <a:pt x="108017" y="436048"/>
                  </a:lnTo>
                  <a:lnTo>
                    <a:pt x="108351" y="434924"/>
                  </a:lnTo>
                  <a:lnTo>
                    <a:pt x="108264" y="434153"/>
                  </a:lnTo>
                  <a:lnTo>
                    <a:pt x="107708" y="432998"/>
                  </a:lnTo>
                  <a:lnTo>
                    <a:pt x="107504" y="432117"/>
                  </a:lnTo>
                  <a:lnTo>
                    <a:pt x="107451" y="430994"/>
                  </a:lnTo>
                  <a:lnTo>
                    <a:pt x="107192" y="428873"/>
                  </a:lnTo>
                  <a:lnTo>
                    <a:pt x="107140" y="427792"/>
                  </a:lnTo>
                  <a:lnTo>
                    <a:pt x="107272" y="427379"/>
                  </a:lnTo>
                  <a:lnTo>
                    <a:pt x="106117" y="425009"/>
                  </a:lnTo>
                  <a:lnTo>
                    <a:pt x="105856" y="422421"/>
                  </a:lnTo>
                  <a:lnTo>
                    <a:pt x="103415" y="420835"/>
                  </a:lnTo>
                  <a:lnTo>
                    <a:pt x="102589" y="419548"/>
                  </a:lnTo>
                  <a:lnTo>
                    <a:pt x="101345" y="417907"/>
                  </a:lnTo>
                  <a:lnTo>
                    <a:pt x="99497" y="417640"/>
                  </a:lnTo>
                  <a:lnTo>
                    <a:pt x="98000" y="417184"/>
                  </a:lnTo>
                  <a:lnTo>
                    <a:pt x="97254" y="415744"/>
                  </a:lnTo>
                  <a:lnTo>
                    <a:pt x="96018" y="413685"/>
                  </a:lnTo>
                  <a:lnTo>
                    <a:pt x="94879" y="412621"/>
                  </a:lnTo>
                  <a:lnTo>
                    <a:pt x="95794" y="411139"/>
                  </a:lnTo>
                  <a:lnTo>
                    <a:pt x="97921" y="410908"/>
                  </a:lnTo>
                  <a:lnTo>
                    <a:pt x="99522" y="409936"/>
                  </a:lnTo>
                  <a:lnTo>
                    <a:pt x="100701" y="408764"/>
                  </a:lnTo>
                  <a:lnTo>
                    <a:pt x="101492" y="407664"/>
                  </a:lnTo>
                  <a:lnTo>
                    <a:pt x="100095" y="405981"/>
                  </a:lnTo>
                  <a:lnTo>
                    <a:pt x="100350" y="404639"/>
                  </a:lnTo>
                  <a:lnTo>
                    <a:pt x="101106" y="403460"/>
                  </a:lnTo>
                  <a:lnTo>
                    <a:pt x="101974" y="402396"/>
                  </a:lnTo>
                  <a:lnTo>
                    <a:pt x="102317" y="400519"/>
                  </a:lnTo>
                  <a:lnTo>
                    <a:pt x="101822" y="398004"/>
                  </a:lnTo>
                  <a:lnTo>
                    <a:pt x="101581" y="396418"/>
                  </a:lnTo>
                  <a:lnTo>
                    <a:pt x="101273" y="394256"/>
                  </a:lnTo>
                  <a:lnTo>
                    <a:pt x="99754" y="392882"/>
                  </a:lnTo>
                  <a:lnTo>
                    <a:pt x="99151" y="392099"/>
                  </a:lnTo>
                  <a:lnTo>
                    <a:pt x="96580" y="391279"/>
                  </a:lnTo>
                  <a:lnTo>
                    <a:pt x="96902" y="388435"/>
                  </a:lnTo>
                  <a:lnTo>
                    <a:pt x="95468" y="386637"/>
                  </a:lnTo>
                  <a:lnTo>
                    <a:pt x="92773" y="386200"/>
                  </a:lnTo>
                  <a:lnTo>
                    <a:pt x="91500" y="384055"/>
                  </a:lnTo>
                  <a:lnTo>
                    <a:pt x="90453" y="382190"/>
                  </a:lnTo>
                  <a:lnTo>
                    <a:pt x="93309" y="382244"/>
                  </a:lnTo>
                  <a:lnTo>
                    <a:pt x="93837" y="380793"/>
                  </a:lnTo>
                  <a:lnTo>
                    <a:pt x="93874" y="378751"/>
                  </a:lnTo>
                  <a:lnTo>
                    <a:pt x="94901" y="377457"/>
                  </a:lnTo>
                  <a:lnTo>
                    <a:pt x="95151" y="376460"/>
                  </a:lnTo>
                  <a:lnTo>
                    <a:pt x="94633" y="375222"/>
                  </a:lnTo>
                  <a:lnTo>
                    <a:pt x="93160" y="373459"/>
                  </a:lnTo>
                  <a:lnTo>
                    <a:pt x="91781" y="372858"/>
                  </a:lnTo>
                  <a:lnTo>
                    <a:pt x="92346" y="371521"/>
                  </a:lnTo>
                  <a:lnTo>
                    <a:pt x="92256" y="370094"/>
                  </a:lnTo>
                  <a:lnTo>
                    <a:pt x="89309" y="370841"/>
                  </a:lnTo>
                  <a:lnTo>
                    <a:pt x="86717" y="371139"/>
                  </a:lnTo>
                  <a:lnTo>
                    <a:pt x="86437" y="369595"/>
                  </a:lnTo>
                  <a:lnTo>
                    <a:pt x="86438" y="367403"/>
                  </a:lnTo>
                  <a:lnTo>
                    <a:pt x="87048" y="365719"/>
                  </a:lnTo>
                  <a:lnTo>
                    <a:pt x="85637" y="364766"/>
                  </a:lnTo>
                  <a:lnTo>
                    <a:pt x="83610" y="363726"/>
                  </a:lnTo>
                  <a:lnTo>
                    <a:pt x="82346" y="363162"/>
                  </a:lnTo>
                  <a:lnTo>
                    <a:pt x="82632" y="360203"/>
                  </a:lnTo>
                  <a:lnTo>
                    <a:pt x="81100" y="359559"/>
                  </a:lnTo>
                  <a:lnTo>
                    <a:pt x="81474" y="358101"/>
                  </a:lnTo>
                  <a:lnTo>
                    <a:pt x="82644" y="357427"/>
                  </a:lnTo>
                  <a:lnTo>
                    <a:pt x="84408" y="355920"/>
                  </a:lnTo>
                  <a:lnTo>
                    <a:pt x="85358" y="354632"/>
                  </a:lnTo>
                  <a:lnTo>
                    <a:pt x="86792" y="354310"/>
                  </a:lnTo>
                  <a:lnTo>
                    <a:pt x="88172" y="352682"/>
                  </a:lnTo>
                  <a:lnTo>
                    <a:pt x="90227" y="352183"/>
                  </a:lnTo>
                  <a:lnTo>
                    <a:pt x="92564" y="351071"/>
                  </a:lnTo>
                  <a:lnTo>
                    <a:pt x="93855" y="350100"/>
                  </a:lnTo>
                  <a:lnTo>
                    <a:pt x="93866" y="347366"/>
                  </a:lnTo>
                  <a:lnTo>
                    <a:pt x="93131" y="345349"/>
                  </a:lnTo>
                  <a:lnTo>
                    <a:pt x="92154" y="343824"/>
                  </a:lnTo>
                  <a:lnTo>
                    <a:pt x="90806" y="343721"/>
                  </a:lnTo>
                  <a:lnTo>
                    <a:pt x="89009" y="344917"/>
                  </a:lnTo>
                  <a:lnTo>
                    <a:pt x="87362" y="344158"/>
                  </a:lnTo>
                  <a:lnTo>
                    <a:pt x="87584" y="342621"/>
                  </a:lnTo>
                  <a:lnTo>
                    <a:pt x="88414" y="341479"/>
                  </a:lnTo>
                  <a:lnTo>
                    <a:pt x="89714" y="340045"/>
                  </a:lnTo>
                  <a:lnTo>
                    <a:pt x="91627" y="341041"/>
                  </a:lnTo>
                  <a:lnTo>
                    <a:pt x="92884" y="341953"/>
                  </a:lnTo>
                  <a:lnTo>
                    <a:pt x="93599" y="340810"/>
                  </a:lnTo>
                  <a:lnTo>
                    <a:pt x="94817" y="339601"/>
                  </a:lnTo>
                  <a:lnTo>
                    <a:pt x="96331" y="337050"/>
                  </a:lnTo>
                  <a:lnTo>
                    <a:pt x="96017" y="335233"/>
                  </a:lnTo>
                  <a:lnTo>
                    <a:pt x="97291" y="333064"/>
                  </a:lnTo>
                  <a:lnTo>
                    <a:pt x="98686" y="332742"/>
                  </a:lnTo>
                  <a:lnTo>
                    <a:pt x="100520" y="331661"/>
                  </a:lnTo>
                  <a:lnTo>
                    <a:pt x="101048" y="330209"/>
                  </a:lnTo>
                  <a:lnTo>
                    <a:pt x="100727" y="328781"/>
                  </a:lnTo>
                  <a:lnTo>
                    <a:pt x="100231" y="326345"/>
                  </a:lnTo>
                  <a:lnTo>
                    <a:pt x="99952" y="324722"/>
                  </a:lnTo>
                  <a:lnTo>
                    <a:pt x="100456" y="322493"/>
                  </a:lnTo>
                  <a:lnTo>
                    <a:pt x="101872" y="321023"/>
                  </a:lnTo>
                  <a:lnTo>
                    <a:pt x="102870" y="319194"/>
                  </a:lnTo>
                  <a:lnTo>
                    <a:pt x="102074" y="316290"/>
                  </a:lnTo>
                  <a:lnTo>
                    <a:pt x="101914" y="314437"/>
                  </a:lnTo>
                  <a:lnTo>
                    <a:pt x="103455" y="312463"/>
                  </a:lnTo>
                  <a:lnTo>
                    <a:pt x="104952" y="310798"/>
                  </a:lnTo>
                  <a:lnTo>
                    <a:pt x="107350" y="310573"/>
                  </a:lnTo>
                  <a:lnTo>
                    <a:pt x="109088" y="310494"/>
                  </a:lnTo>
                  <a:lnTo>
                    <a:pt x="109526" y="309729"/>
                  </a:lnTo>
                  <a:lnTo>
                    <a:pt x="109829" y="307967"/>
                  </a:lnTo>
                  <a:lnTo>
                    <a:pt x="109014" y="306102"/>
                  </a:lnTo>
                  <a:lnTo>
                    <a:pt x="109182" y="303179"/>
                  </a:lnTo>
                  <a:lnTo>
                    <a:pt x="109815" y="302384"/>
                  </a:lnTo>
                  <a:lnTo>
                    <a:pt x="110071" y="300998"/>
                  </a:lnTo>
                  <a:lnTo>
                    <a:pt x="110748" y="299856"/>
                  </a:lnTo>
                  <a:lnTo>
                    <a:pt x="110741" y="298125"/>
                  </a:lnTo>
                  <a:lnTo>
                    <a:pt x="109452" y="296867"/>
                  </a:lnTo>
                  <a:lnTo>
                    <a:pt x="108752" y="295045"/>
                  </a:lnTo>
                  <a:lnTo>
                    <a:pt x="109234" y="291855"/>
                  </a:lnTo>
                  <a:lnTo>
                    <a:pt x="110389" y="289917"/>
                  </a:lnTo>
                  <a:lnTo>
                    <a:pt x="111344" y="288356"/>
                  </a:lnTo>
                  <a:lnTo>
                    <a:pt x="112677" y="287183"/>
                  </a:lnTo>
                  <a:lnTo>
                    <a:pt x="114238" y="286254"/>
                  </a:lnTo>
                  <a:lnTo>
                    <a:pt x="116511" y="284370"/>
                  </a:lnTo>
                  <a:lnTo>
                    <a:pt x="118392" y="282827"/>
                  </a:lnTo>
                  <a:lnTo>
                    <a:pt x="122609" y="282292"/>
                  </a:lnTo>
                  <a:lnTo>
                    <a:pt x="126359" y="281940"/>
                  </a:lnTo>
                  <a:lnTo>
                    <a:pt x="128463" y="280901"/>
                  </a:lnTo>
                  <a:lnTo>
                    <a:pt x="130568" y="279710"/>
                  </a:lnTo>
                  <a:lnTo>
                    <a:pt x="131552" y="279503"/>
                  </a:lnTo>
                  <a:lnTo>
                    <a:pt x="132738" y="279255"/>
                  </a:lnTo>
                  <a:lnTo>
                    <a:pt x="133166" y="279066"/>
                  </a:lnTo>
                  <a:lnTo>
                    <a:pt x="134772" y="277754"/>
                  </a:lnTo>
                  <a:lnTo>
                    <a:pt x="135758" y="276654"/>
                  </a:lnTo>
                  <a:lnTo>
                    <a:pt x="136236" y="275780"/>
                  </a:lnTo>
                  <a:lnTo>
                    <a:pt x="136812" y="273823"/>
                  </a:lnTo>
                  <a:lnTo>
                    <a:pt x="136998" y="272098"/>
                  </a:lnTo>
                  <a:lnTo>
                    <a:pt x="137112" y="267979"/>
                  </a:lnTo>
                  <a:lnTo>
                    <a:pt x="137310" y="265555"/>
                  </a:lnTo>
                  <a:lnTo>
                    <a:pt x="136174" y="264376"/>
                  </a:lnTo>
                  <a:lnTo>
                    <a:pt x="136794" y="260002"/>
                  </a:lnTo>
                  <a:lnTo>
                    <a:pt x="135522" y="257778"/>
                  </a:lnTo>
                  <a:lnTo>
                    <a:pt x="133811" y="256362"/>
                  </a:lnTo>
                  <a:lnTo>
                    <a:pt x="130768" y="255992"/>
                  </a:lnTo>
                  <a:lnTo>
                    <a:pt x="129192" y="255651"/>
                  </a:lnTo>
                  <a:lnTo>
                    <a:pt x="127291" y="254042"/>
                  </a:lnTo>
                  <a:lnTo>
                    <a:pt x="126409" y="251593"/>
                  </a:lnTo>
                  <a:lnTo>
                    <a:pt x="126438" y="250020"/>
                  </a:lnTo>
                  <a:lnTo>
                    <a:pt x="126016" y="247778"/>
                  </a:lnTo>
                  <a:lnTo>
                    <a:pt x="124653" y="246283"/>
                  </a:lnTo>
                  <a:lnTo>
                    <a:pt x="124371" y="244856"/>
                  </a:lnTo>
                  <a:lnTo>
                    <a:pt x="125225" y="242443"/>
                  </a:lnTo>
                  <a:lnTo>
                    <a:pt x="125821" y="241496"/>
                  </a:lnTo>
                  <a:lnTo>
                    <a:pt x="125674" y="238987"/>
                  </a:lnTo>
                  <a:lnTo>
                    <a:pt x="127478" y="237407"/>
                  </a:lnTo>
                  <a:lnTo>
                    <a:pt x="128242" y="235725"/>
                  </a:lnTo>
                  <a:lnTo>
                    <a:pt x="129380" y="234667"/>
                  </a:lnTo>
                  <a:lnTo>
                    <a:pt x="131232" y="234746"/>
                  </a:lnTo>
                  <a:lnTo>
                    <a:pt x="133457" y="235481"/>
                  </a:lnTo>
                  <a:lnTo>
                    <a:pt x="134851" y="235275"/>
                  </a:lnTo>
                  <a:lnTo>
                    <a:pt x="137585" y="233476"/>
                  </a:lnTo>
                  <a:lnTo>
                    <a:pt x="140631" y="231538"/>
                  </a:lnTo>
                  <a:lnTo>
                    <a:pt x="142203" y="229947"/>
                  </a:lnTo>
                  <a:lnTo>
                    <a:pt x="143440" y="227778"/>
                  </a:lnTo>
                  <a:lnTo>
                    <a:pt x="143767" y="226502"/>
                  </a:lnTo>
                  <a:lnTo>
                    <a:pt x="144306" y="224710"/>
                  </a:lnTo>
                  <a:lnTo>
                    <a:pt x="145392" y="222346"/>
                  </a:lnTo>
                  <a:lnTo>
                    <a:pt x="146873" y="217255"/>
                  </a:lnTo>
                  <a:lnTo>
                    <a:pt x="147252" y="213446"/>
                  </a:lnTo>
                  <a:lnTo>
                    <a:pt x="147250" y="211538"/>
                  </a:lnTo>
                  <a:lnTo>
                    <a:pt x="145977" y="209223"/>
                  </a:lnTo>
                  <a:lnTo>
                    <a:pt x="146604" y="206581"/>
                  </a:lnTo>
                  <a:lnTo>
                    <a:pt x="144995" y="201696"/>
                  </a:lnTo>
                  <a:lnTo>
                    <a:pt x="143444" y="199934"/>
                  </a:lnTo>
                  <a:lnTo>
                    <a:pt x="143892" y="198671"/>
                  </a:lnTo>
                  <a:lnTo>
                    <a:pt x="145523" y="198124"/>
                  </a:lnTo>
                  <a:lnTo>
                    <a:pt x="146509" y="196987"/>
                  </a:lnTo>
                  <a:lnTo>
                    <a:pt x="148270" y="195639"/>
                  </a:lnTo>
                  <a:lnTo>
                    <a:pt x="149114" y="193804"/>
                  </a:lnTo>
                  <a:lnTo>
                    <a:pt x="150188" y="192055"/>
                  </a:lnTo>
                  <a:lnTo>
                    <a:pt x="151005" y="190007"/>
                  </a:lnTo>
                  <a:lnTo>
                    <a:pt x="151605" y="188421"/>
                  </a:lnTo>
                  <a:lnTo>
                    <a:pt x="152928" y="185712"/>
                  </a:lnTo>
                  <a:lnTo>
                    <a:pt x="153014" y="183136"/>
                  </a:lnTo>
                  <a:lnTo>
                    <a:pt x="153078" y="179594"/>
                  </a:lnTo>
                  <a:lnTo>
                    <a:pt x="154506" y="177461"/>
                  </a:lnTo>
                  <a:lnTo>
                    <a:pt x="154918" y="176046"/>
                  </a:lnTo>
                  <a:lnTo>
                    <a:pt x="154256" y="174223"/>
                  </a:lnTo>
                  <a:lnTo>
                    <a:pt x="155392" y="173324"/>
                  </a:lnTo>
                  <a:lnTo>
                    <a:pt x="157426" y="171860"/>
                  </a:lnTo>
                  <a:lnTo>
                    <a:pt x="157913" y="170517"/>
                  </a:lnTo>
                  <a:lnTo>
                    <a:pt x="156437" y="166836"/>
                  </a:lnTo>
                  <a:lnTo>
                    <a:pt x="156923" y="165572"/>
                  </a:lnTo>
                  <a:lnTo>
                    <a:pt x="156953" y="163877"/>
                  </a:lnTo>
                  <a:lnTo>
                    <a:pt x="158227" y="161744"/>
                  </a:lnTo>
                  <a:lnTo>
                    <a:pt x="158267" y="159551"/>
                  </a:lnTo>
                  <a:lnTo>
                    <a:pt x="157835" y="157850"/>
                  </a:lnTo>
                  <a:lnTo>
                    <a:pt x="156697" y="156750"/>
                  </a:lnTo>
                  <a:lnTo>
                    <a:pt x="155229" y="156799"/>
                  </a:lnTo>
                  <a:lnTo>
                    <a:pt x="155646" y="155110"/>
                  </a:lnTo>
                  <a:lnTo>
                    <a:pt x="157264" y="153178"/>
                  </a:lnTo>
                  <a:lnTo>
                    <a:pt x="159607" y="153797"/>
                  </a:lnTo>
                  <a:lnTo>
                    <a:pt x="162284" y="155159"/>
                  </a:lnTo>
                  <a:lnTo>
                    <a:pt x="164026" y="154928"/>
                  </a:lnTo>
                  <a:lnTo>
                    <a:pt x="165184" y="152753"/>
                  </a:lnTo>
                  <a:lnTo>
                    <a:pt x="167538" y="151656"/>
                  </a:lnTo>
                  <a:lnTo>
                    <a:pt x="168202" y="150268"/>
                  </a:lnTo>
                  <a:lnTo>
                    <a:pt x="168146" y="146957"/>
                  </a:lnTo>
                  <a:lnTo>
                    <a:pt x="168044" y="144472"/>
                  </a:lnTo>
                  <a:lnTo>
                    <a:pt x="167985" y="143062"/>
                  </a:lnTo>
                  <a:lnTo>
                    <a:pt x="167050" y="139271"/>
                  </a:lnTo>
                  <a:lnTo>
                    <a:pt x="164363" y="136331"/>
                  </a:lnTo>
                  <a:lnTo>
                    <a:pt x="161007" y="134150"/>
                  </a:lnTo>
                  <a:lnTo>
                    <a:pt x="159295" y="132765"/>
                  </a:lnTo>
                  <a:lnTo>
                    <a:pt x="156460" y="131556"/>
                  </a:lnTo>
                  <a:lnTo>
                    <a:pt x="157728" y="129812"/>
                  </a:lnTo>
                  <a:lnTo>
                    <a:pt x="159181" y="127540"/>
                  </a:lnTo>
                  <a:lnTo>
                    <a:pt x="159692" y="125802"/>
                  </a:lnTo>
                  <a:lnTo>
                    <a:pt x="158823" y="124746"/>
                  </a:lnTo>
                  <a:lnTo>
                    <a:pt x="157214" y="124101"/>
                  </a:lnTo>
                  <a:lnTo>
                    <a:pt x="155996" y="123153"/>
                  </a:lnTo>
                  <a:lnTo>
                    <a:pt x="153608" y="122874"/>
                  </a:lnTo>
                  <a:lnTo>
                    <a:pt x="152218" y="122929"/>
                  </a:lnTo>
                  <a:lnTo>
                    <a:pt x="153182" y="120827"/>
                  </a:lnTo>
                  <a:lnTo>
                    <a:pt x="154598" y="119393"/>
                  </a:lnTo>
                  <a:lnTo>
                    <a:pt x="155275" y="118251"/>
                  </a:lnTo>
                  <a:lnTo>
                    <a:pt x="155542" y="116288"/>
                  </a:lnTo>
                  <a:lnTo>
                    <a:pt x="154752" y="115159"/>
                  </a:lnTo>
                  <a:lnTo>
                    <a:pt x="153063" y="114660"/>
                  </a:lnTo>
                  <a:lnTo>
                    <a:pt x="153300" y="112200"/>
                  </a:lnTo>
                  <a:lnTo>
                    <a:pt x="153524" y="110511"/>
                  </a:lnTo>
                  <a:lnTo>
                    <a:pt x="153806" y="107746"/>
                  </a:lnTo>
                  <a:lnTo>
                    <a:pt x="154190" y="105747"/>
                  </a:lnTo>
                  <a:lnTo>
                    <a:pt x="156303" y="104131"/>
                  </a:lnTo>
                  <a:lnTo>
                    <a:pt x="157531" y="102425"/>
                  </a:lnTo>
                  <a:lnTo>
                    <a:pt x="158561" y="100942"/>
                  </a:lnTo>
                  <a:lnTo>
                    <a:pt x="159967" y="100085"/>
                  </a:lnTo>
                  <a:lnTo>
                    <a:pt x="160611" y="98633"/>
                  </a:lnTo>
                  <a:lnTo>
                    <a:pt x="161655" y="96379"/>
                  </a:lnTo>
                  <a:lnTo>
                    <a:pt x="163719" y="95383"/>
                  </a:lnTo>
                  <a:lnTo>
                    <a:pt x="164694" y="92667"/>
                  </a:lnTo>
                  <a:lnTo>
                    <a:pt x="163377" y="90832"/>
                  </a:lnTo>
                  <a:lnTo>
                    <a:pt x="163878" y="88718"/>
                  </a:lnTo>
                  <a:lnTo>
                    <a:pt x="163103" y="86817"/>
                  </a:lnTo>
                  <a:lnTo>
                    <a:pt x="164176" y="85110"/>
                  </a:lnTo>
                  <a:lnTo>
                    <a:pt x="164706" y="83536"/>
                  </a:lnTo>
                  <a:lnTo>
                    <a:pt x="164770" y="82151"/>
                  </a:lnTo>
                  <a:lnTo>
                    <a:pt x="166225" y="78597"/>
                  </a:lnTo>
                  <a:lnTo>
                    <a:pt x="165762" y="76434"/>
                  </a:lnTo>
                  <a:lnTo>
                    <a:pt x="166221" y="74520"/>
                  </a:lnTo>
                  <a:lnTo>
                    <a:pt x="165795" y="72467"/>
                  </a:lnTo>
                  <a:lnTo>
                    <a:pt x="166303" y="70048"/>
                  </a:lnTo>
                  <a:lnTo>
                    <a:pt x="166360" y="68845"/>
                  </a:lnTo>
                  <a:lnTo>
                    <a:pt x="165791" y="66343"/>
                  </a:lnTo>
                  <a:lnTo>
                    <a:pt x="164509" y="64666"/>
                  </a:lnTo>
                  <a:lnTo>
                    <a:pt x="164166" y="62308"/>
                  </a:lnTo>
                  <a:lnTo>
                    <a:pt x="161399" y="59520"/>
                  </a:lnTo>
                  <a:lnTo>
                    <a:pt x="160522" y="56810"/>
                  </a:lnTo>
                  <a:lnTo>
                    <a:pt x="158365" y="54453"/>
                  </a:lnTo>
                  <a:lnTo>
                    <a:pt x="157518" y="50084"/>
                  </a:lnTo>
                  <a:lnTo>
                    <a:pt x="157292" y="47655"/>
                  </a:lnTo>
                  <a:lnTo>
                    <a:pt x="157822" y="46130"/>
                  </a:lnTo>
                  <a:lnTo>
                    <a:pt x="158158" y="44629"/>
                  </a:lnTo>
                  <a:lnTo>
                    <a:pt x="158738" y="42448"/>
                  </a:lnTo>
                  <a:lnTo>
                    <a:pt x="159191" y="40838"/>
                  </a:lnTo>
                  <a:lnTo>
                    <a:pt x="158794" y="39368"/>
                  </a:lnTo>
                  <a:lnTo>
                    <a:pt x="158983" y="37405"/>
                  </a:lnTo>
                  <a:lnTo>
                    <a:pt x="157604" y="34726"/>
                  </a:lnTo>
                  <a:lnTo>
                    <a:pt x="157542" y="31798"/>
                  </a:lnTo>
                  <a:lnTo>
                    <a:pt x="157496" y="30060"/>
                  </a:lnTo>
                  <a:lnTo>
                    <a:pt x="158068" y="28298"/>
                  </a:lnTo>
                  <a:lnTo>
                    <a:pt x="160478" y="27424"/>
                  </a:lnTo>
                  <a:lnTo>
                    <a:pt x="162052" y="27879"/>
                  </a:lnTo>
                  <a:lnTo>
                    <a:pt x="164416" y="27308"/>
                  </a:lnTo>
                  <a:lnTo>
                    <a:pt x="169289" y="28942"/>
                  </a:lnTo>
                  <a:lnTo>
                    <a:pt x="171174" y="29282"/>
                  </a:lnTo>
                  <a:lnTo>
                    <a:pt x="173074" y="28821"/>
                  </a:lnTo>
                  <a:lnTo>
                    <a:pt x="174639" y="27618"/>
                  </a:lnTo>
                  <a:lnTo>
                    <a:pt x="176384" y="25109"/>
                  </a:lnTo>
                  <a:lnTo>
                    <a:pt x="177820" y="22521"/>
                  </a:lnTo>
                  <a:lnTo>
                    <a:pt x="178313" y="20874"/>
                  </a:lnTo>
                  <a:lnTo>
                    <a:pt x="177969" y="18596"/>
                  </a:lnTo>
                  <a:lnTo>
                    <a:pt x="178542" y="16755"/>
                  </a:lnTo>
                  <a:lnTo>
                    <a:pt x="179216" y="13730"/>
                  </a:lnTo>
                  <a:lnTo>
                    <a:pt x="179606" y="11348"/>
                  </a:lnTo>
                  <a:lnTo>
                    <a:pt x="180589" y="10364"/>
                  </a:lnTo>
                  <a:lnTo>
                    <a:pt x="181467" y="8724"/>
                  </a:lnTo>
                  <a:lnTo>
                    <a:pt x="184572" y="7824"/>
                  </a:lnTo>
                  <a:lnTo>
                    <a:pt x="185309" y="5528"/>
                  </a:lnTo>
                  <a:lnTo>
                    <a:pt x="186937" y="5097"/>
                  </a:lnTo>
                  <a:lnTo>
                    <a:pt x="189897" y="5771"/>
                  </a:lnTo>
                  <a:lnTo>
                    <a:pt x="190808" y="5613"/>
                  </a:lnTo>
                  <a:lnTo>
                    <a:pt x="191910" y="5425"/>
                  </a:lnTo>
                  <a:lnTo>
                    <a:pt x="193171" y="4021"/>
                  </a:lnTo>
                  <a:lnTo>
                    <a:pt x="194084" y="2654"/>
                  </a:lnTo>
                  <a:lnTo>
                    <a:pt x="196753" y="2320"/>
                  </a:lnTo>
                  <a:lnTo>
                    <a:pt x="198249" y="771"/>
                  </a:lnTo>
                  <a:lnTo>
                    <a:pt x="199697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" name="object 42">
              <a:extLst>
                <a:ext uri="{FF2B5EF4-FFF2-40B4-BE49-F238E27FC236}">
                  <a16:creationId xmlns:a16="http://schemas.microsoft.com/office/drawing/2014/main" id="{31E68423-A093-4800-AB09-7A4F8701ADA4}"/>
                </a:ext>
              </a:extLst>
            </p:cNvPr>
            <p:cNvSpPr/>
            <p:nvPr/>
          </p:nvSpPr>
          <p:spPr>
            <a:xfrm>
              <a:off x="2500079" y="6679353"/>
              <a:ext cx="450278" cy="336985"/>
            </a:xfrm>
            <a:custGeom>
              <a:avLst/>
              <a:gdLst/>
              <a:ahLst/>
              <a:cxnLst/>
              <a:rect l="l" t="t" r="r" b="b"/>
              <a:pathLst>
                <a:path w="450279" h="336984">
                  <a:moveTo>
                    <a:pt x="82518" y="0"/>
                  </a:moveTo>
                  <a:lnTo>
                    <a:pt x="94295" y="6300"/>
                  </a:lnTo>
                  <a:lnTo>
                    <a:pt x="102232" y="13208"/>
                  </a:lnTo>
                  <a:lnTo>
                    <a:pt x="110521" y="22029"/>
                  </a:lnTo>
                  <a:lnTo>
                    <a:pt x="117275" y="31118"/>
                  </a:lnTo>
                  <a:lnTo>
                    <a:pt x="118938" y="43478"/>
                  </a:lnTo>
                  <a:lnTo>
                    <a:pt x="122748" y="50951"/>
                  </a:lnTo>
                  <a:lnTo>
                    <a:pt x="123020" y="56653"/>
                  </a:lnTo>
                  <a:lnTo>
                    <a:pt x="137143" y="64800"/>
                  </a:lnTo>
                  <a:lnTo>
                    <a:pt x="159472" y="57437"/>
                  </a:lnTo>
                  <a:lnTo>
                    <a:pt x="164983" y="50499"/>
                  </a:lnTo>
                  <a:lnTo>
                    <a:pt x="182869" y="48968"/>
                  </a:lnTo>
                  <a:lnTo>
                    <a:pt x="196418" y="49681"/>
                  </a:lnTo>
                  <a:lnTo>
                    <a:pt x="203357" y="51112"/>
                  </a:lnTo>
                  <a:lnTo>
                    <a:pt x="207644" y="49478"/>
                  </a:lnTo>
                  <a:lnTo>
                    <a:pt x="210502" y="43354"/>
                  </a:lnTo>
                  <a:lnTo>
                    <a:pt x="214175" y="50499"/>
                  </a:lnTo>
                  <a:lnTo>
                    <a:pt x="240099" y="61523"/>
                  </a:lnTo>
                  <a:lnTo>
                    <a:pt x="244385" y="66423"/>
                  </a:lnTo>
                  <a:lnTo>
                    <a:pt x="242915" y="77182"/>
                  </a:lnTo>
                  <a:lnTo>
                    <a:pt x="239837" y="82984"/>
                  </a:lnTo>
                  <a:lnTo>
                    <a:pt x="243797" y="88594"/>
                  </a:lnTo>
                  <a:lnTo>
                    <a:pt x="248418" y="91893"/>
                  </a:lnTo>
                  <a:lnTo>
                    <a:pt x="257988" y="105427"/>
                  </a:lnTo>
                  <a:lnTo>
                    <a:pt x="265248" y="117307"/>
                  </a:lnTo>
                  <a:lnTo>
                    <a:pt x="280099" y="116317"/>
                  </a:lnTo>
                  <a:lnTo>
                    <a:pt x="291996" y="108334"/>
                  </a:lnTo>
                  <a:lnTo>
                    <a:pt x="301103" y="101863"/>
                  </a:lnTo>
                  <a:lnTo>
                    <a:pt x="314522" y="101146"/>
                  </a:lnTo>
                  <a:lnTo>
                    <a:pt x="321232" y="95630"/>
                  </a:lnTo>
                  <a:lnTo>
                    <a:pt x="324587" y="86049"/>
                  </a:lnTo>
                  <a:lnTo>
                    <a:pt x="336448" y="86547"/>
                  </a:lnTo>
                  <a:lnTo>
                    <a:pt x="346830" y="92474"/>
                  </a:lnTo>
                  <a:lnTo>
                    <a:pt x="354410" y="97152"/>
                  </a:lnTo>
                  <a:lnTo>
                    <a:pt x="356030" y="107590"/>
                  </a:lnTo>
                  <a:lnTo>
                    <a:pt x="354896" y="118935"/>
                  </a:lnTo>
                  <a:lnTo>
                    <a:pt x="355116" y="128786"/>
                  </a:lnTo>
                  <a:lnTo>
                    <a:pt x="355860" y="137936"/>
                  </a:lnTo>
                  <a:lnTo>
                    <a:pt x="361762" y="146812"/>
                  </a:lnTo>
                  <a:lnTo>
                    <a:pt x="378210" y="164452"/>
                  </a:lnTo>
                  <a:lnTo>
                    <a:pt x="390158" y="167678"/>
                  </a:lnTo>
                  <a:lnTo>
                    <a:pt x="403055" y="167678"/>
                  </a:lnTo>
                  <a:lnTo>
                    <a:pt x="418227" y="162368"/>
                  </a:lnTo>
                  <a:lnTo>
                    <a:pt x="424955" y="167563"/>
                  </a:lnTo>
                  <a:lnTo>
                    <a:pt x="428034" y="177736"/>
                  </a:lnTo>
                  <a:lnTo>
                    <a:pt x="450279" y="220592"/>
                  </a:lnTo>
                  <a:lnTo>
                    <a:pt x="428279" y="224954"/>
                  </a:lnTo>
                  <a:lnTo>
                    <a:pt x="420116" y="226892"/>
                  </a:lnTo>
                  <a:lnTo>
                    <a:pt x="409367" y="228675"/>
                  </a:lnTo>
                  <a:lnTo>
                    <a:pt x="400471" y="230647"/>
                  </a:lnTo>
                  <a:lnTo>
                    <a:pt x="392744" y="233131"/>
                  </a:lnTo>
                  <a:lnTo>
                    <a:pt x="383669" y="237418"/>
                  </a:lnTo>
                  <a:lnTo>
                    <a:pt x="376576" y="240735"/>
                  </a:lnTo>
                  <a:lnTo>
                    <a:pt x="368457" y="246388"/>
                  </a:lnTo>
                  <a:lnTo>
                    <a:pt x="359880" y="252278"/>
                  </a:lnTo>
                  <a:lnTo>
                    <a:pt x="350990" y="260920"/>
                  </a:lnTo>
                  <a:lnTo>
                    <a:pt x="342431" y="271464"/>
                  </a:lnTo>
                  <a:lnTo>
                    <a:pt x="337462" y="280200"/>
                  </a:lnTo>
                  <a:lnTo>
                    <a:pt x="333389" y="287609"/>
                  </a:lnTo>
                  <a:lnTo>
                    <a:pt x="329948" y="295696"/>
                  </a:lnTo>
                  <a:lnTo>
                    <a:pt x="327761" y="301005"/>
                  </a:lnTo>
                  <a:lnTo>
                    <a:pt x="323210" y="303281"/>
                  </a:lnTo>
                  <a:lnTo>
                    <a:pt x="313537" y="306127"/>
                  </a:lnTo>
                  <a:lnTo>
                    <a:pt x="304434" y="307263"/>
                  </a:lnTo>
                  <a:lnTo>
                    <a:pt x="294192" y="306127"/>
                  </a:lnTo>
                  <a:lnTo>
                    <a:pt x="285321" y="305711"/>
                  </a:lnTo>
                  <a:lnTo>
                    <a:pt x="277466" y="302500"/>
                  </a:lnTo>
                  <a:lnTo>
                    <a:pt x="268250" y="300477"/>
                  </a:lnTo>
                  <a:lnTo>
                    <a:pt x="260022" y="301279"/>
                  </a:lnTo>
                  <a:lnTo>
                    <a:pt x="254101" y="308727"/>
                  </a:lnTo>
                  <a:lnTo>
                    <a:pt x="249580" y="316762"/>
                  </a:lnTo>
                  <a:lnTo>
                    <a:pt x="242443" y="321544"/>
                  </a:lnTo>
                  <a:lnTo>
                    <a:pt x="235016" y="323712"/>
                  </a:lnTo>
                  <a:lnTo>
                    <a:pt x="226959" y="321817"/>
                  </a:lnTo>
                  <a:lnTo>
                    <a:pt x="218565" y="322081"/>
                  </a:lnTo>
                  <a:lnTo>
                    <a:pt x="212830" y="325471"/>
                  </a:lnTo>
                  <a:lnTo>
                    <a:pt x="205433" y="327746"/>
                  </a:lnTo>
                  <a:lnTo>
                    <a:pt x="196330" y="326610"/>
                  </a:lnTo>
                  <a:lnTo>
                    <a:pt x="194623" y="321488"/>
                  </a:lnTo>
                  <a:lnTo>
                    <a:pt x="187416" y="315228"/>
                  </a:lnTo>
                  <a:lnTo>
                    <a:pt x="178882" y="312953"/>
                  </a:lnTo>
                  <a:lnTo>
                    <a:pt x="168072" y="314660"/>
                  </a:lnTo>
                  <a:lnTo>
                    <a:pt x="160106" y="319213"/>
                  </a:lnTo>
                  <a:lnTo>
                    <a:pt x="154632" y="326835"/>
                  </a:lnTo>
                  <a:lnTo>
                    <a:pt x="145744" y="332582"/>
                  </a:lnTo>
                  <a:lnTo>
                    <a:pt x="138117" y="336984"/>
                  </a:lnTo>
                  <a:lnTo>
                    <a:pt x="97328" y="335137"/>
                  </a:lnTo>
                  <a:lnTo>
                    <a:pt x="88123" y="333575"/>
                  </a:lnTo>
                  <a:lnTo>
                    <a:pt x="77070" y="328664"/>
                  </a:lnTo>
                  <a:lnTo>
                    <a:pt x="68563" y="323852"/>
                  </a:lnTo>
                  <a:lnTo>
                    <a:pt x="60252" y="317491"/>
                  </a:lnTo>
                  <a:lnTo>
                    <a:pt x="52171" y="314517"/>
                  </a:lnTo>
                  <a:lnTo>
                    <a:pt x="42883" y="312724"/>
                  </a:lnTo>
                  <a:lnTo>
                    <a:pt x="32420" y="316965"/>
                  </a:lnTo>
                  <a:lnTo>
                    <a:pt x="26009" y="323193"/>
                  </a:lnTo>
                  <a:lnTo>
                    <a:pt x="18198" y="328836"/>
                  </a:lnTo>
                  <a:lnTo>
                    <a:pt x="9647" y="332418"/>
                  </a:lnTo>
                  <a:lnTo>
                    <a:pt x="2707" y="332485"/>
                  </a:lnTo>
                  <a:lnTo>
                    <a:pt x="2780" y="332132"/>
                  </a:lnTo>
                  <a:lnTo>
                    <a:pt x="3041" y="331586"/>
                  </a:lnTo>
                  <a:lnTo>
                    <a:pt x="3173" y="330990"/>
                  </a:lnTo>
                  <a:lnTo>
                    <a:pt x="3018" y="330413"/>
                  </a:lnTo>
                  <a:lnTo>
                    <a:pt x="2862" y="330145"/>
                  </a:lnTo>
                  <a:lnTo>
                    <a:pt x="2311" y="329423"/>
                  </a:lnTo>
                  <a:lnTo>
                    <a:pt x="1651" y="328402"/>
                  </a:lnTo>
                  <a:lnTo>
                    <a:pt x="1516" y="328128"/>
                  </a:lnTo>
                  <a:lnTo>
                    <a:pt x="1433" y="327527"/>
                  </a:lnTo>
                  <a:lnTo>
                    <a:pt x="1376" y="326008"/>
                  </a:lnTo>
                  <a:lnTo>
                    <a:pt x="1300" y="325103"/>
                  </a:lnTo>
                  <a:lnTo>
                    <a:pt x="1251" y="324799"/>
                  </a:lnTo>
                  <a:lnTo>
                    <a:pt x="1058" y="324222"/>
                  </a:lnTo>
                  <a:lnTo>
                    <a:pt x="344" y="323244"/>
                  </a:lnTo>
                  <a:lnTo>
                    <a:pt x="179" y="322983"/>
                  </a:lnTo>
                  <a:lnTo>
                    <a:pt x="37" y="322710"/>
                  </a:lnTo>
                  <a:lnTo>
                    <a:pt x="0" y="322126"/>
                  </a:lnTo>
                  <a:lnTo>
                    <a:pt x="101" y="321834"/>
                  </a:lnTo>
                  <a:lnTo>
                    <a:pt x="612" y="321075"/>
                  </a:lnTo>
                  <a:lnTo>
                    <a:pt x="843" y="320875"/>
                  </a:lnTo>
                  <a:lnTo>
                    <a:pt x="1151" y="320359"/>
                  </a:lnTo>
                  <a:lnTo>
                    <a:pt x="1228" y="320054"/>
                  </a:lnTo>
                  <a:lnTo>
                    <a:pt x="791" y="319265"/>
                  </a:lnTo>
                  <a:lnTo>
                    <a:pt x="668" y="318675"/>
                  </a:lnTo>
                  <a:lnTo>
                    <a:pt x="661" y="318062"/>
                  </a:lnTo>
                  <a:lnTo>
                    <a:pt x="683" y="317752"/>
                  </a:lnTo>
                  <a:lnTo>
                    <a:pt x="931" y="317211"/>
                  </a:lnTo>
                  <a:lnTo>
                    <a:pt x="1154" y="316999"/>
                  </a:lnTo>
                  <a:lnTo>
                    <a:pt x="2190" y="316331"/>
                  </a:lnTo>
                  <a:lnTo>
                    <a:pt x="2337" y="315504"/>
                  </a:lnTo>
                  <a:lnTo>
                    <a:pt x="2370" y="314896"/>
                  </a:lnTo>
                  <a:lnTo>
                    <a:pt x="2495" y="313991"/>
                  </a:lnTo>
                  <a:lnTo>
                    <a:pt x="2531" y="313390"/>
                  </a:lnTo>
                  <a:lnTo>
                    <a:pt x="2647" y="312795"/>
                  </a:lnTo>
                  <a:lnTo>
                    <a:pt x="2727" y="311883"/>
                  </a:lnTo>
                  <a:lnTo>
                    <a:pt x="3088" y="311056"/>
                  </a:lnTo>
                  <a:lnTo>
                    <a:pt x="3290" y="310479"/>
                  </a:lnTo>
                  <a:lnTo>
                    <a:pt x="3399" y="309884"/>
                  </a:lnTo>
                  <a:lnTo>
                    <a:pt x="3450" y="309283"/>
                  </a:lnTo>
                  <a:lnTo>
                    <a:pt x="3376" y="308675"/>
                  </a:lnTo>
                  <a:lnTo>
                    <a:pt x="3291" y="308384"/>
                  </a:lnTo>
                  <a:lnTo>
                    <a:pt x="2901" y="307563"/>
                  </a:lnTo>
                  <a:lnTo>
                    <a:pt x="2660" y="306998"/>
                  </a:lnTo>
                  <a:lnTo>
                    <a:pt x="2613" y="306415"/>
                  </a:lnTo>
                  <a:lnTo>
                    <a:pt x="2804" y="305832"/>
                  </a:lnTo>
                  <a:lnTo>
                    <a:pt x="3259" y="305036"/>
                  </a:lnTo>
                  <a:lnTo>
                    <a:pt x="3448" y="304477"/>
                  </a:lnTo>
                  <a:lnTo>
                    <a:pt x="3465" y="304168"/>
                  </a:lnTo>
                  <a:lnTo>
                    <a:pt x="3588" y="303572"/>
                  </a:lnTo>
                  <a:lnTo>
                    <a:pt x="3928" y="302733"/>
                  </a:lnTo>
                  <a:lnTo>
                    <a:pt x="3906" y="302417"/>
                  </a:lnTo>
                  <a:lnTo>
                    <a:pt x="4598" y="301841"/>
                  </a:lnTo>
                  <a:lnTo>
                    <a:pt x="5070" y="301415"/>
                  </a:lnTo>
                  <a:lnTo>
                    <a:pt x="5297" y="301190"/>
                  </a:lnTo>
                  <a:lnTo>
                    <a:pt x="5482" y="300692"/>
                  </a:lnTo>
                  <a:lnTo>
                    <a:pt x="5329" y="300407"/>
                  </a:lnTo>
                  <a:lnTo>
                    <a:pt x="5214" y="300115"/>
                  </a:lnTo>
                  <a:lnTo>
                    <a:pt x="5290" y="299811"/>
                  </a:lnTo>
                  <a:lnTo>
                    <a:pt x="5733" y="299392"/>
                  </a:lnTo>
                  <a:lnTo>
                    <a:pt x="5915" y="298505"/>
                  </a:lnTo>
                  <a:lnTo>
                    <a:pt x="6187" y="297970"/>
                  </a:lnTo>
                  <a:lnTo>
                    <a:pt x="6447" y="297800"/>
                  </a:lnTo>
                  <a:lnTo>
                    <a:pt x="6995" y="297897"/>
                  </a:lnTo>
                  <a:lnTo>
                    <a:pt x="7577" y="298110"/>
                  </a:lnTo>
                  <a:lnTo>
                    <a:pt x="8170" y="298171"/>
                  </a:lnTo>
                  <a:lnTo>
                    <a:pt x="8485" y="298116"/>
                  </a:lnTo>
                  <a:lnTo>
                    <a:pt x="8768" y="297983"/>
                  </a:lnTo>
                  <a:lnTo>
                    <a:pt x="9322" y="297290"/>
                  </a:lnTo>
                  <a:lnTo>
                    <a:pt x="9619" y="296743"/>
                  </a:lnTo>
                  <a:lnTo>
                    <a:pt x="9891" y="296197"/>
                  </a:lnTo>
                  <a:lnTo>
                    <a:pt x="10286" y="295042"/>
                  </a:lnTo>
                  <a:lnTo>
                    <a:pt x="10448" y="294459"/>
                  </a:lnTo>
                  <a:lnTo>
                    <a:pt x="10480" y="294155"/>
                  </a:lnTo>
                  <a:lnTo>
                    <a:pt x="10659" y="293578"/>
                  </a:lnTo>
                  <a:lnTo>
                    <a:pt x="10932" y="293031"/>
                  </a:lnTo>
                  <a:lnTo>
                    <a:pt x="11325" y="292569"/>
                  </a:lnTo>
                  <a:lnTo>
                    <a:pt x="11649" y="292059"/>
                  </a:lnTo>
                  <a:lnTo>
                    <a:pt x="11782" y="291786"/>
                  </a:lnTo>
                  <a:lnTo>
                    <a:pt x="11883" y="291494"/>
                  </a:lnTo>
                  <a:lnTo>
                    <a:pt x="11939" y="289982"/>
                  </a:lnTo>
                  <a:lnTo>
                    <a:pt x="12006" y="289380"/>
                  </a:lnTo>
                  <a:lnTo>
                    <a:pt x="12245" y="288499"/>
                  </a:lnTo>
                  <a:lnTo>
                    <a:pt x="12780" y="287077"/>
                  </a:lnTo>
                  <a:lnTo>
                    <a:pt x="13020" y="286512"/>
                  </a:lnTo>
                  <a:lnTo>
                    <a:pt x="13049" y="285923"/>
                  </a:lnTo>
                  <a:lnTo>
                    <a:pt x="12946" y="285631"/>
                  </a:lnTo>
                  <a:lnTo>
                    <a:pt x="12799" y="285364"/>
                  </a:lnTo>
                  <a:lnTo>
                    <a:pt x="12617" y="285115"/>
                  </a:lnTo>
                  <a:lnTo>
                    <a:pt x="12525" y="284532"/>
                  </a:lnTo>
                  <a:lnTo>
                    <a:pt x="12686" y="284277"/>
                  </a:lnTo>
                  <a:lnTo>
                    <a:pt x="12955" y="284125"/>
                  </a:lnTo>
                  <a:lnTo>
                    <a:pt x="13273" y="284137"/>
                  </a:lnTo>
                  <a:lnTo>
                    <a:pt x="13649" y="283724"/>
                  </a:lnTo>
                  <a:lnTo>
                    <a:pt x="13901" y="283158"/>
                  </a:lnTo>
                  <a:lnTo>
                    <a:pt x="14049" y="282563"/>
                  </a:lnTo>
                  <a:lnTo>
                    <a:pt x="14156" y="282277"/>
                  </a:lnTo>
                  <a:lnTo>
                    <a:pt x="14514" y="281792"/>
                  </a:lnTo>
                  <a:lnTo>
                    <a:pt x="15467" y="279890"/>
                  </a:lnTo>
                  <a:lnTo>
                    <a:pt x="15692" y="279331"/>
                  </a:lnTo>
                  <a:lnTo>
                    <a:pt x="15892" y="279100"/>
                  </a:lnTo>
                  <a:lnTo>
                    <a:pt x="16118" y="278894"/>
                  </a:lnTo>
                  <a:lnTo>
                    <a:pt x="16662" y="278639"/>
                  </a:lnTo>
                  <a:lnTo>
                    <a:pt x="17571" y="278432"/>
                  </a:lnTo>
                  <a:lnTo>
                    <a:pt x="17963" y="277655"/>
                  </a:lnTo>
                  <a:lnTo>
                    <a:pt x="18279" y="277126"/>
                  </a:lnTo>
                  <a:lnTo>
                    <a:pt x="18712" y="276713"/>
                  </a:lnTo>
                  <a:lnTo>
                    <a:pt x="19001" y="276585"/>
                  </a:lnTo>
                  <a:lnTo>
                    <a:pt x="19584" y="276597"/>
                  </a:lnTo>
                  <a:lnTo>
                    <a:pt x="20796" y="276998"/>
                  </a:lnTo>
                  <a:lnTo>
                    <a:pt x="21093" y="277071"/>
                  </a:lnTo>
                  <a:lnTo>
                    <a:pt x="21607" y="277010"/>
                  </a:lnTo>
                  <a:lnTo>
                    <a:pt x="21769" y="276731"/>
                  </a:lnTo>
                  <a:lnTo>
                    <a:pt x="21992" y="276129"/>
                  </a:lnTo>
                  <a:lnTo>
                    <a:pt x="22302" y="274957"/>
                  </a:lnTo>
                  <a:lnTo>
                    <a:pt x="22579" y="274088"/>
                  </a:lnTo>
                  <a:lnTo>
                    <a:pt x="22700" y="273808"/>
                  </a:lnTo>
                  <a:lnTo>
                    <a:pt x="23243" y="272721"/>
                  </a:lnTo>
                  <a:lnTo>
                    <a:pt x="23476" y="272156"/>
                  </a:lnTo>
                  <a:lnTo>
                    <a:pt x="23664" y="271919"/>
                  </a:lnTo>
                  <a:lnTo>
                    <a:pt x="24109" y="271130"/>
                  </a:lnTo>
                  <a:lnTo>
                    <a:pt x="24451" y="270625"/>
                  </a:lnTo>
                  <a:lnTo>
                    <a:pt x="24724" y="270078"/>
                  </a:lnTo>
                  <a:lnTo>
                    <a:pt x="24620" y="268881"/>
                  </a:lnTo>
                  <a:lnTo>
                    <a:pt x="24562" y="268255"/>
                  </a:lnTo>
                  <a:lnTo>
                    <a:pt x="25540" y="267624"/>
                  </a:lnTo>
                  <a:lnTo>
                    <a:pt x="25774" y="267429"/>
                  </a:lnTo>
                  <a:lnTo>
                    <a:pt x="25989" y="267211"/>
                  </a:lnTo>
                  <a:lnTo>
                    <a:pt x="26530" y="266980"/>
                  </a:lnTo>
                  <a:lnTo>
                    <a:pt x="27088" y="266737"/>
                  </a:lnTo>
                  <a:lnTo>
                    <a:pt x="27382" y="266639"/>
                  </a:lnTo>
                  <a:lnTo>
                    <a:pt x="27978" y="266481"/>
                  </a:lnTo>
                  <a:lnTo>
                    <a:pt x="28406" y="266840"/>
                  </a:lnTo>
                  <a:lnTo>
                    <a:pt x="28614" y="267065"/>
                  </a:lnTo>
                  <a:lnTo>
                    <a:pt x="29154" y="267344"/>
                  </a:lnTo>
                  <a:lnTo>
                    <a:pt x="30025" y="267606"/>
                  </a:lnTo>
                  <a:lnTo>
                    <a:pt x="30387" y="267624"/>
                  </a:lnTo>
                  <a:lnTo>
                    <a:pt x="30994" y="267557"/>
                  </a:lnTo>
                  <a:lnTo>
                    <a:pt x="31812" y="267186"/>
                  </a:lnTo>
                  <a:lnTo>
                    <a:pt x="32103" y="267059"/>
                  </a:lnTo>
                  <a:lnTo>
                    <a:pt x="32404" y="265929"/>
                  </a:lnTo>
                  <a:lnTo>
                    <a:pt x="32423" y="265321"/>
                  </a:lnTo>
                  <a:lnTo>
                    <a:pt x="32369" y="265017"/>
                  </a:lnTo>
                  <a:lnTo>
                    <a:pt x="32285" y="264726"/>
                  </a:lnTo>
                  <a:lnTo>
                    <a:pt x="31569" y="263754"/>
                  </a:lnTo>
                  <a:lnTo>
                    <a:pt x="31450" y="263474"/>
                  </a:lnTo>
                  <a:lnTo>
                    <a:pt x="31141" y="262952"/>
                  </a:lnTo>
                  <a:lnTo>
                    <a:pt x="30737" y="262502"/>
                  </a:lnTo>
                  <a:lnTo>
                    <a:pt x="30194" y="261767"/>
                  </a:lnTo>
                  <a:lnTo>
                    <a:pt x="29499" y="261190"/>
                  </a:lnTo>
                  <a:lnTo>
                    <a:pt x="29114" y="260716"/>
                  </a:lnTo>
                  <a:lnTo>
                    <a:pt x="28697" y="260273"/>
                  </a:lnTo>
                  <a:lnTo>
                    <a:pt x="28078" y="259228"/>
                  </a:lnTo>
                  <a:lnTo>
                    <a:pt x="27978" y="258936"/>
                  </a:lnTo>
                  <a:lnTo>
                    <a:pt x="28023" y="258341"/>
                  </a:lnTo>
                  <a:lnTo>
                    <a:pt x="28122" y="258049"/>
                  </a:lnTo>
                  <a:lnTo>
                    <a:pt x="28385" y="257502"/>
                  </a:lnTo>
                  <a:lnTo>
                    <a:pt x="28476" y="257211"/>
                  </a:lnTo>
                  <a:lnTo>
                    <a:pt x="28529" y="256609"/>
                  </a:lnTo>
                  <a:lnTo>
                    <a:pt x="28429" y="256014"/>
                  </a:lnTo>
                  <a:lnTo>
                    <a:pt x="28419" y="255704"/>
                  </a:lnTo>
                  <a:lnTo>
                    <a:pt x="29027" y="254318"/>
                  </a:lnTo>
                  <a:lnTo>
                    <a:pt x="29122" y="253413"/>
                  </a:lnTo>
                  <a:lnTo>
                    <a:pt x="28696" y="252636"/>
                  </a:lnTo>
                  <a:lnTo>
                    <a:pt x="28554" y="252363"/>
                  </a:lnTo>
                  <a:lnTo>
                    <a:pt x="28456" y="252077"/>
                  </a:lnTo>
                  <a:lnTo>
                    <a:pt x="28411" y="251773"/>
                  </a:lnTo>
                  <a:lnTo>
                    <a:pt x="28652" y="250898"/>
                  </a:lnTo>
                  <a:lnTo>
                    <a:pt x="28915" y="250351"/>
                  </a:lnTo>
                  <a:lnTo>
                    <a:pt x="28942" y="250048"/>
                  </a:lnTo>
                  <a:lnTo>
                    <a:pt x="29268" y="249543"/>
                  </a:lnTo>
                  <a:lnTo>
                    <a:pt x="29412" y="249270"/>
                  </a:lnTo>
                  <a:lnTo>
                    <a:pt x="29491" y="248377"/>
                  </a:lnTo>
                  <a:lnTo>
                    <a:pt x="29520" y="247770"/>
                  </a:lnTo>
                  <a:lnTo>
                    <a:pt x="29647" y="247174"/>
                  </a:lnTo>
                  <a:lnTo>
                    <a:pt x="29492" y="245971"/>
                  </a:lnTo>
                  <a:lnTo>
                    <a:pt x="28764" y="244307"/>
                  </a:lnTo>
                  <a:lnTo>
                    <a:pt x="28350" y="243164"/>
                  </a:lnTo>
                  <a:lnTo>
                    <a:pt x="28271" y="242872"/>
                  </a:lnTo>
                  <a:lnTo>
                    <a:pt x="28074" y="241979"/>
                  </a:lnTo>
                  <a:lnTo>
                    <a:pt x="28259" y="240795"/>
                  </a:lnTo>
                  <a:lnTo>
                    <a:pt x="28275" y="240187"/>
                  </a:lnTo>
                  <a:lnTo>
                    <a:pt x="28203" y="239890"/>
                  </a:lnTo>
                  <a:lnTo>
                    <a:pt x="27867" y="239392"/>
                  </a:lnTo>
                  <a:lnTo>
                    <a:pt x="27588" y="238851"/>
                  </a:lnTo>
                  <a:lnTo>
                    <a:pt x="27475" y="238255"/>
                  </a:lnTo>
                  <a:lnTo>
                    <a:pt x="27657" y="237672"/>
                  </a:lnTo>
                  <a:lnTo>
                    <a:pt x="28122" y="236894"/>
                  </a:lnTo>
                  <a:lnTo>
                    <a:pt x="28505" y="236421"/>
                  </a:lnTo>
                  <a:lnTo>
                    <a:pt x="29955" y="234865"/>
                  </a:lnTo>
                  <a:lnTo>
                    <a:pt x="30325" y="234385"/>
                  </a:lnTo>
                  <a:lnTo>
                    <a:pt x="30597" y="233845"/>
                  </a:lnTo>
                  <a:lnTo>
                    <a:pt x="30807" y="233274"/>
                  </a:lnTo>
                  <a:lnTo>
                    <a:pt x="31160" y="232429"/>
                  </a:lnTo>
                  <a:lnTo>
                    <a:pt x="31179" y="231822"/>
                  </a:lnTo>
                  <a:lnTo>
                    <a:pt x="31408" y="230321"/>
                  </a:lnTo>
                  <a:lnTo>
                    <a:pt x="31445" y="229106"/>
                  </a:lnTo>
                  <a:lnTo>
                    <a:pt x="31429" y="228195"/>
                  </a:lnTo>
                  <a:lnTo>
                    <a:pt x="31367" y="227593"/>
                  </a:lnTo>
                  <a:lnTo>
                    <a:pt x="31198" y="226694"/>
                  </a:lnTo>
                  <a:lnTo>
                    <a:pt x="31009" y="226123"/>
                  </a:lnTo>
                  <a:lnTo>
                    <a:pt x="30631" y="225291"/>
                  </a:lnTo>
                  <a:lnTo>
                    <a:pt x="30621" y="224689"/>
                  </a:lnTo>
                  <a:lnTo>
                    <a:pt x="30887" y="223505"/>
                  </a:lnTo>
                  <a:lnTo>
                    <a:pt x="30881" y="223194"/>
                  </a:lnTo>
                  <a:lnTo>
                    <a:pt x="30790" y="222903"/>
                  </a:lnTo>
                  <a:lnTo>
                    <a:pt x="30309" y="222520"/>
                  </a:lnTo>
                  <a:lnTo>
                    <a:pt x="30042" y="222009"/>
                  </a:lnTo>
                  <a:lnTo>
                    <a:pt x="29988" y="221384"/>
                  </a:lnTo>
                  <a:lnTo>
                    <a:pt x="30123" y="220175"/>
                  </a:lnTo>
                  <a:lnTo>
                    <a:pt x="30325" y="219610"/>
                  </a:lnTo>
                  <a:lnTo>
                    <a:pt x="30523" y="219373"/>
                  </a:lnTo>
                  <a:lnTo>
                    <a:pt x="30760" y="219179"/>
                  </a:lnTo>
                  <a:lnTo>
                    <a:pt x="31646" y="218996"/>
                  </a:lnTo>
                  <a:lnTo>
                    <a:pt x="31945" y="218917"/>
                  </a:lnTo>
                  <a:lnTo>
                    <a:pt x="32388" y="218510"/>
                  </a:lnTo>
                  <a:lnTo>
                    <a:pt x="32900" y="218231"/>
                  </a:lnTo>
                  <a:lnTo>
                    <a:pt x="34108" y="218018"/>
                  </a:lnTo>
                  <a:lnTo>
                    <a:pt x="34721" y="217982"/>
                  </a:lnTo>
                  <a:lnTo>
                    <a:pt x="35523" y="218395"/>
                  </a:lnTo>
                  <a:lnTo>
                    <a:pt x="35760" y="218583"/>
                  </a:lnTo>
                  <a:lnTo>
                    <a:pt x="36886" y="219051"/>
                  </a:lnTo>
                  <a:lnTo>
                    <a:pt x="37427" y="219330"/>
                  </a:lnTo>
                  <a:lnTo>
                    <a:pt x="37858" y="219731"/>
                  </a:lnTo>
                  <a:lnTo>
                    <a:pt x="38150" y="220278"/>
                  </a:lnTo>
                  <a:lnTo>
                    <a:pt x="38631" y="221050"/>
                  </a:lnTo>
                  <a:lnTo>
                    <a:pt x="38912" y="221591"/>
                  </a:lnTo>
                  <a:lnTo>
                    <a:pt x="39375" y="222715"/>
                  </a:lnTo>
                  <a:lnTo>
                    <a:pt x="40179" y="225005"/>
                  </a:lnTo>
                  <a:lnTo>
                    <a:pt x="40671" y="225777"/>
                  </a:lnTo>
                  <a:lnTo>
                    <a:pt x="40936" y="226323"/>
                  </a:lnTo>
                  <a:lnTo>
                    <a:pt x="41157" y="226888"/>
                  </a:lnTo>
                  <a:lnTo>
                    <a:pt x="41691" y="227623"/>
                  </a:lnTo>
                  <a:lnTo>
                    <a:pt x="42563" y="228468"/>
                  </a:lnTo>
                  <a:lnTo>
                    <a:pt x="42737" y="228717"/>
                  </a:lnTo>
                  <a:lnTo>
                    <a:pt x="43000" y="229264"/>
                  </a:lnTo>
                  <a:lnTo>
                    <a:pt x="43438" y="230400"/>
                  </a:lnTo>
                  <a:lnTo>
                    <a:pt x="43798" y="230892"/>
                  </a:lnTo>
                  <a:lnTo>
                    <a:pt x="44748" y="232077"/>
                  </a:lnTo>
                  <a:lnTo>
                    <a:pt x="44948" y="232301"/>
                  </a:lnTo>
                  <a:lnTo>
                    <a:pt x="45177" y="232508"/>
                  </a:lnTo>
                  <a:lnTo>
                    <a:pt x="46725" y="233474"/>
                  </a:lnTo>
                  <a:lnTo>
                    <a:pt x="46967" y="233662"/>
                  </a:lnTo>
                  <a:lnTo>
                    <a:pt x="47420" y="234774"/>
                  </a:lnTo>
                  <a:lnTo>
                    <a:pt x="47653" y="235339"/>
                  </a:lnTo>
                  <a:lnTo>
                    <a:pt x="47954" y="235862"/>
                  </a:lnTo>
                  <a:lnTo>
                    <a:pt x="48336" y="236336"/>
                  </a:lnTo>
                  <a:lnTo>
                    <a:pt x="49339" y="237004"/>
                  </a:lnTo>
                  <a:lnTo>
                    <a:pt x="49884" y="237277"/>
                  </a:lnTo>
                  <a:lnTo>
                    <a:pt x="50163" y="237399"/>
                  </a:lnTo>
                  <a:lnTo>
                    <a:pt x="51344" y="237678"/>
                  </a:lnTo>
                  <a:lnTo>
                    <a:pt x="52252" y="237757"/>
                  </a:lnTo>
                  <a:lnTo>
                    <a:pt x="53468" y="237751"/>
                  </a:lnTo>
                  <a:lnTo>
                    <a:pt x="54031" y="237545"/>
                  </a:lnTo>
                  <a:lnTo>
                    <a:pt x="54727" y="237356"/>
                  </a:lnTo>
                  <a:lnTo>
                    <a:pt x="54854" y="237077"/>
                  </a:lnTo>
                  <a:lnTo>
                    <a:pt x="55348" y="236730"/>
                  </a:lnTo>
                  <a:lnTo>
                    <a:pt x="55912" y="236500"/>
                  </a:lnTo>
                  <a:lnTo>
                    <a:pt x="56646" y="235959"/>
                  </a:lnTo>
                  <a:lnTo>
                    <a:pt x="57095" y="235552"/>
                  </a:lnTo>
                  <a:lnTo>
                    <a:pt x="57301" y="235327"/>
                  </a:lnTo>
                  <a:lnTo>
                    <a:pt x="57786" y="234555"/>
                  </a:lnTo>
                  <a:lnTo>
                    <a:pt x="58202" y="233747"/>
                  </a:lnTo>
                  <a:lnTo>
                    <a:pt x="58696" y="233395"/>
                  </a:lnTo>
                  <a:lnTo>
                    <a:pt x="59238" y="233122"/>
                  </a:lnTo>
                  <a:lnTo>
                    <a:pt x="60076" y="232757"/>
                  </a:lnTo>
                  <a:lnTo>
                    <a:pt x="60612" y="232465"/>
                  </a:lnTo>
                  <a:lnTo>
                    <a:pt x="61033" y="232041"/>
                  </a:lnTo>
                  <a:lnTo>
                    <a:pt x="61342" y="231518"/>
                  </a:lnTo>
                  <a:lnTo>
                    <a:pt x="61589" y="230643"/>
                  </a:lnTo>
                  <a:lnTo>
                    <a:pt x="61651" y="230035"/>
                  </a:lnTo>
                  <a:lnTo>
                    <a:pt x="61649" y="229124"/>
                  </a:lnTo>
                  <a:lnTo>
                    <a:pt x="61441" y="227927"/>
                  </a:lnTo>
                  <a:lnTo>
                    <a:pt x="61405" y="227314"/>
                  </a:lnTo>
                  <a:lnTo>
                    <a:pt x="61582" y="226736"/>
                  </a:lnTo>
                  <a:lnTo>
                    <a:pt x="61753" y="226481"/>
                  </a:lnTo>
                  <a:lnTo>
                    <a:pt x="62194" y="226062"/>
                  </a:lnTo>
                  <a:lnTo>
                    <a:pt x="63309" y="225588"/>
                  </a:lnTo>
                  <a:lnTo>
                    <a:pt x="64418" y="225060"/>
                  </a:lnTo>
                  <a:lnTo>
                    <a:pt x="64634" y="224519"/>
                  </a:lnTo>
                  <a:lnTo>
                    <a:pt x="65298" y="222824"/>
                  </a:lnTo>
                  <a:lnTo>
                    <a:pt x="65834" y="222095"/>
                  </a:lnTo>
                  <a:lnTo>
                    <a:pt x="66120" y="221554"/>
                  </a:lnTo>
                  <a:lnTo>
                    <a:pt x="66786" y="220940"/>
                  </a:lnTo>
                  <a:lnTo>
                    <a:pt x="67028" y="220752"/>
                  </a:lnTo>
                  <a:lnTo>
                    <a:pt x="67796" y="220260"/>
                  </a:lnTo>
                  <a:lnTo>
                    <a:pt x="68030" y="220065"/>
                  </a:lnTo>
                  <a:lnTo>
                    <a:pt x="68241" y="219847"/>
                  </a:lnTo>
                  <a:lnTo>
                    <a:pt x="68575" y="219337"/>
                  </a:lnTo>
                  <a:lnTo>
                    <a:pt x="68786" y="219118"/>
                  </a:lnTo>
                  <a:lnTo>
                    <a:pt x="69632" y="218796"/>
                  </a:lnTo>
                  <a:lnTo>
                    <a:pt x="70231" y="218699"/>
                  </a:lnTo>
                  <a:lnTo>
                    <a:pt x="70841" y="218699"/>
                  </a:lnTo>
                  <a:lnTo>
                    <a:pt x="71737" y="218863"/>
                  </a:lnTo>
                  <a:lnTo>
                    <a:pt x="72343" y="218918"/>
                  </a:lnTo>
                  <a:lnTo>
                    <a:pt x="72945" y="218838"/>
                  </a:lnTo>
                  <a:lnTo>
                    <a:pt x="73237" y="218741"/>
                  </a:lnTo>
                  <a:lnTo>
                    <a:pt x="74159" y="217958"/>
                  </a:lnTo>
                  <a:lnTo>
                    <a:pt x="74654" y="217605"/>
                  </a:lnTo>
                  <a:lnTo>
                    <a:pt x="74955" y="217484"/>
                  </a:lnTo>
                  <a:lnTo>
                    <a:pt x="75514" y="217593"/>
                  </a:lnTo>
                  <a:lnTo>
                    <a:pt x="76041" y="217921"/>
                  </a:lnTo>
                  <a:lnTo>
                    <a:pt x="76531" y="218292"/>
                  </a:lnTo>
                  <a:lnTo>
                    <a:pt x="76712" y="218541"/>
                  </a:lnTo>
                  <a:lnTo>
                    <a:pt x="76891" y="219118"/>
                  </a:lnTo>
                  <a:lnTo>
                    <a:pt x="77024" y="219719"/>
                  </a:lnTo>
                  <a:lnTo>
                    <a:pt x="77127" y="220339"/>
                  </a:lnTo>
                  <a:lnTo>
                    <a:pt x="77358" y="220874"/>
                  </a:lnTo>
                  <a:lnTo>
                    <a:pt x="77850" y="221238"/>
                  </a:lnTo>
                  <a:lnTo>
                    <a:pt x="78397" y="221518"/>
                  </a:lnTo>
                  <a:lnTo>
                    <a:pt x="78677" y="221639"/>
                  </a:lnTo>
                  <a:lnTo>
                    <a:pt x="79546" y="221919"/>
                  </a:lnTo>
                  <a:lnTo>
                    <a:pt x="79845" y="221980"/>
                  </a:lnTo>
                  <a:lnTo>
                    <a:pt x="80451" y="221985"/>
                  </a:lnTo>
                  <a:lnTo>
                    <a:pt x="81034" y="222155"/>
                  </a:lnTo>
                  <a:lnTo>
                    <a:pt x="81930" y="222314"/>
                  </a:lnTo>
                  <a:lnTo>
                    <a:pt x="82536" y="222363"/>
                  </a:lnTo>
                  <a:lnTo>
                    <a:pt x="83144" y="222356"/>
                  </a:lnTo>
                  <a:lnTo>
                    <a:pt x="83741" y="222247"/>
                  </a:lnTo>
                  <a:lnTo>
                    <a:pt x="84322" y="222070"/>
                  </a:lnTo>
                  <a:lnTo>
                    <a:pt x="84882" y="221834"/>
                  </a:lnTo>
                  <a:lnTo>
                    <a:pt x="85702" y="221433"/>
                  </a:lnTo>
                  <a:lnTo>
                    <a:pt x="86438" y="220904"/>
                  </a:lnTo>
                  <a:lnTo>
                    <a:pt x="87211" y="220418"/>
                  </a:lnTo>
                  <a:lnTo>
                    <a:pt x="87701" y="220066"/>
                  </a:lnTo>
                  <a:lnTo>
                    <a:pt x="88630" y="219282"/>
                  </a:lnTo>
                  <a:lnTo>
                    <a:pt x="89330" y="218699"/>
                  </a:lnTo>
                  <a:lnTo>
                    <a:pt x="90364" y="218061"/>
                  </a:lnTo>
                  <a:lnTo>
                    <a:pt x="90796" y="217611"/>
                  </a:lnTo>
                  <a:lnTo>
                    <a:pt x="91139" y="217107"/>
                  </a:lnTo>
                  <a:lnTo>
                    <a:pt x="91555" y="216663"/>
                  </a:lnTo>
                  <a:lnTo>
                    <a:pt x="91857" y="215485"/>
                  </a:lnTo>
                  <a:lnTo>
                    <a:pt x="91890" y="215181"/>
                  </a:lnTo>
                  <a:lnTo>
                    <a:pt x="91777" y="214592"/>
                  </a:lnTo>
                  <a:lnTo>
                    <a:pt x="91654" y="214312"/>
                  </a:lnTo>
                  <a:lnTo>
                    <a:pt x="91307" y="213814"/>
                  </a:lnTo>
                  <a:lnTo>
                    <a:pt x="90335" y="212271"/>
                  </a:lnTo>
                  <a:lnTo>
                    <a:pt x="89725" y="211220"/>
                  </a:lnTo>
                  <a:lnTo>
                    <a:pt x="89673" y="209701"/>
                  </a:lnTo>
                  <a:lnTo>
                    <a:pt x="89702" y="209397"/>
                  </a:lnTo>
                  <a:lnTo>
                    <a:pt x="89994" y="208875"/>
                  </a:lnTo>
                  <a:lnTo>
                    <a:pt x="91021" y="208218"/>
                  </a:lnTo>
                  <a:lnTo>
                    <a:pt x="91316" y="207738"/>
                  </a:lnTo>
                  <a:lnTo>
                    <a:pt x="91216" y="207143"/>
                  </a:lnTo>
                  <a:lnTo>
                    <a:pt x="90781" y="206342"/>
                  </a:lnTo>
                  <a:lnTo>
                    <a:pt x="90542" y="205782"/>
                  </a:lnTo>
                  <a:lnTo>
                    <a:pt x="90467" y="205485"/>
                  </a:lnTo>
                  <a:lnTo>
                    <a:pt x="90489" y="204878"/>
                  </a:lnTo>
                  <a:lnTo>
                    <a:pt x="90584" y="204586"/>
                  </a:lnTo>
                  <a:lnTo>
                    <a:pt x="90975" y="204130"/>
                  </a:lnTo>
                  <a:lnTo>
                    <a:pt x="91393" y="203686"/>
                  </a:lnTo>
                  <a:lnTo>
                    <a:pt x="91625" y="203492"/>
                  </a:lnTo>
                  <a:lnTo>
                    <a:pt x="92121" y="203140"/>
                  </a:lnTo>
                  <a:lnTo>
                    <a:pt x="92639" y="202824"/>
                  </a:lnTo>
                  <a:lnTo>
                    <a:pt x="92915" y="202690"/>
                  </a:lnTo>
                  <a:lnTo>
                    <a:pt x="94416" y="202484"/>
                  </a:lnTo>
                  <a:lnTo>
                    <a:pt x="95332" y="202465"/>
                  </a:lnTo>
                  <a:lnTo>
                    <a:pt x="96152" y="202836"/>
                  </a:lnTo>
                  <a:lnTo>
                    <a:pt x="96398" y="203012"/>
                  </a:lnTo>
                  <a:lnTo>
                    <a:pt x="96606" y="203237"/>
                  </a:lnTo>
                  <a:lnTo>
                    <a:pt x="97851" y="204106"/>
                  </a:lnTo>
                  <a:lnTo>
                    <a:pt x="98707" y="204398"/>
                  </a:lnTo>
                  <a:lnTo>
                    <a:pt x="99312" y="204422"/>
                  </a:lnTo>
                  <a:lnTo>
                    <a:pt x="101443" y="204379"/>
                  </a:lnTo>
                  <a:lnTo>
                    <a:pt x="102276" y="204707"/>
                  </a:lnTo>
                  <a:lnTo>
                    <a:pt x="103794" y="204865"/>
                  </a:lnTo>
                  <a:lnTo>
                    <a:pt x="104297" y="204598"/>
                  </a:lnTo>
                  <a:lnTo>
                    <a:pt x="104809" y="204270"/>
                  </a:lnTo>
                  <a:lnTo>
                    <a:pt x="105225" y="203936"/>
                  </a:lnTo>
                  <a:lnTo>
                    <a:pt x="105830" y="203255"/>
                  </a:lnTo>
                  <a:lnTo>
                    <a:pt x="106261" y="202459"/>
                  </a:lnTo>
                  <a:lnTo>
                    <a:pt x="106553" y="201925"/>
                  </a:lnTo>
                  <a:lnTo>
                    <a:pt x="106804" y="201056"/>
                  </a:lnTo>
                  <a:lnTo>
                    <a:pt x="106828" y="200145"/>
                  </a:lnTo>
                  <a:lnTo>
                    <a:pt x="106784" y="199841"/>
                  </a:lnTo>
                  <a:lnTo>
                    <a:pt x="106610" y="199257"/>
                  </a:lnTo>
                  <a:lnTo>
                    <a:pt x="106598" y="198346"/>
                  </a:lnTo>
                  <a:lnTo>
                    <a:pt x="106951" y="197884"/>
                  </a:lnTo>
                  <a:lnTo>
                    <a:pt x="107025" y="197581"/>
                  </a:lnTo>
                  <a:lnTo>
                    <a:pt x="107400" y="196748"/>
                  </a:lnTo>
                  <a:lnTo>
                    <a:pt x="108061" y="196111"/>
                  </a:lnTo>
                  <a:lnTo>
                    <a:pt x="108071" y="195612"/>
                  </a:lnTo>
                  <a:lnTo>
                    <a:pt x="107889" y="195351"/>
                  </a:lnTo>
                  <a:lnTo>
                    <a:pt x="107481" y="194877"/>
                  </a:lnTo>
                  <a:lnTo>
                    <a:pt x="107344" y="194337"/>
                  </a:lnTo>
                  <a:lnTo>
                    <a:pt x="107520" y="194075"/>
                  </a:lnTo>
                  <a:lnTo>
                    <a:pt x="107778" y="193899"/>
                  </a:lnTo>
                  <a:lnTo>
                    <a:pt x="108353" y="193947"/>
                  </a:lnTo>
                  <a:lnTo>
                    <a:pt x="108626" y="194105"/>
                  </a:lnTo>
                  <a:lnTo>
                    <a:pt x="109201" y="194160"/>
                  </a:lnTo>
                  <a:lnTo>
                    <a:pt x="109499" y="194051"/>
                  </a:lnTo>
                  <a:lnTo>
                    <a:pt x="109858" y="193596"/>
                  </a:lnTo>
                  <a:lnTo>
                    <a:pt x="110011" y="193000"/>
                  </a:lnTo>
                  <a:lnTo>
                    <a:pt x="110351" y="192502"/>
                  </a:lnTo>
                  <a:lnTo>
                    <a:pt x="111188" y="192156"/>
                  </a:lnTo>
                  <a:lnTo>
                    <a:pt x="111704" y="191833"/>
                  </a:lnTo>
                  <a:lnTo>
                    <a:pt x="112172" y="191444"/>
                  </a:lnTo>
                  <a:lnTo>
                    <a:pt x="112348" y="191190"/>
                  </a:lnTo>
                  <a:lnTo>
                    <a:pt x="112422" y="190600"/>
                  </a:lnTo>
                  <a:lnTo>
                    <a:pt x="112516" y="189999"/>
                  </a:lnTo>
                  <a:lnTo>
                    <a:pt x="112526" y="189695"/>
                  </a:lnTo>
                  <a:lnTo>
                    <a:pt x="112445" y="187872"/>
                  </a:lnTo>
                  <a:lnTo>
                    <a:pt x="112466" y="187569"/>
                  </a:lnTo>
                  <a:lnTo>
                    <a:pt x="112695" y="186688"/>
                  </a:lnTo>
                  <a:lnTo>
                    <a:pt x="112739" y="186384"/>
                  </a:lnTo>
                  <a:lnTo>
                    <a:pt x="112580" y="185801"/>
                  </a:lnTo>
                  <a:lnTo>
                    <a:pt x="112113" y="185424"/>
                  </a:lnTo>
                  <a:lnTo>
                    <a:pt x="111724" y="184956"/>
                  </a:lnTo>
                  <a:lnTo>
                    <a:pt x="111307" y="184142"/>
                  </a:lnTo>
                  <a:lnTo>
                    <a:pt x="111228" y="183850"/>
                  </a:lnTo>
                  <a:lnTo>
                    <a:pt x="111179" y="182027"/>
                  </a:lnTo>
                  <a:lnTo>
                    <a:pt x="111091" y="181122"/>
                  </a:lnTo>
                  <a:lnTo>
                    <a:pt x="110866" y="179925"/>
                  </a:lnTo>
                  <a:lnTo>
                    <a:pt x="110546" y="178753"/>
                  </a:lnTo>
                  <a:lnTo>
                    <a:pt x="110353" y="178176"/>
                  </a:lnTo>
                  <a:lnTo>
                    <a:pt x="109784" y="176773"/>
                  </a:lnTo>
                  <a:lnTo>
                    <a:pt x="109507" y="175898"/>
                  </a:lnTo>
                  <a:lnTo>
                    <a:pt x="109041" y="175126"/>
                  </a:lnTo>
                  <a:lnTo>
                    <a:pt x="108435" y="174445"/>
                  </a:lnTo>
                  <a:lnTo>
                    <a:pt x="107876" y="173729"/>
                  </a:lnTo>
                  <a:lnTo>
                    <a:pt x="107452" y="173291"/>
                  </a:lnTo>
                  <a:lnTo>
                    <a:pt x="106780" y="172672"/>
                  </a:lnTo>
                  <a:lnTo>
                    <a:pt x="106245" y="171937"/>
                  </a:lnTo>
                  <a:lnTo>
                    <a:pt x="106100" y="171669"/>
                  </a:lnTo>
                  <a:lnTo>
                    <a:pt x="106033" y="171073"/>
                  </a:lnTo>
                  <a:lnTo>
                    <a:pt x="105793" y="170193"/>
                  </a:lnTo>
                  <a:lnTo>
                    <a:pt x="105731" y="168674"/>
                  </a:lnTo>
                  <a:lnTo>
                    <a:pt x="105767" y="168072"/>
                  </a:lnTo>
                  <a:lnTo>
                    <a:pt x="105741" y="166244"/>
                  </a:lnTo>
                  <a:lnTo>
                    <a:pt x="105864" y="165345"/>
                  </a:lnTo>
                  <a:lnTo>
                    <a:pt x="105848" y="164737"/>
                  </a:lnTo>
                  <a:lnTo>
                    <a:pt x="105917" y="164136"/>
                  </a:lnTo>
                  <a:lnTo>
                    <a:pt x="105910" y="163224"/>
                  </a:lnTo>
                  <a:lnTo>
                    <a:pt x="106042" y="162325"/>
                  </a:lnTo>
                  <a:lnTo>
                    <a:pt x="106065" y="162021"/>
                  </a:lnTo>
                  <a:lnTo>
                    <a:pt x="106063" y="161414"/>
                  </a:lnTo>
                  <a:lnTo>
                    <a:pt x="106219" y="160824"/>
                  </a:lnTo>
                  <a:lnTo>
                    <a:pt x="106418" y="159621"/>
                  </a:lnTo>
                  <a:lnTo>
                    <a:pt x="107186" y="157975"/>
                  </a:lnTo>
                  <a:lnTo>
                    <a:pt x="107495" y="157447"/>
                  </a:lnTo>
                  <a:lnTo>
                    <a:pt x="108476" y="155915"/>
                  </a:lnTo>
                  <a:lnTo>
                    <a:pt x="109053" y="154847"/>
                  </a:lnTo>
                  <a:lnTo>
                    <a:pt x="109503" y="153711"/>
                  </a:lnTo>
                  <a:lnTo>
                    <a:pt x="109647" y="153127"/>
                  </a:lnTo>
                  <a:lnTo>
                    <a:pt x="109647" y="152513"/>
                  </a:lnTo>
                  <a:lnTo>
                    <a:pt x="109548" y="151918"/>
                  </a:lnTo>
                  <a:lnTo>
                    <a:pt x="109222" y="150745"/>
                  </a:lnTo>
                  <a:lnTo>
                    <a:pt x="109017" y="150174"/>
                  </a:lnTo>
                  <a:lnTo>
                    <a:pt x="108744" y="149628"/>
                  </a:lnTo>
                  <a:lnTo>
                    <a:pt x="107968" y="148692"/>
                  </a:lnTo>
                  <a:lnTo>
                    <a:pt x="107347" y="148030"/>
                  </a:lnTo>
                  <a:lnTo>
                    <a:pt x="106996" y="147525"/>
                  </a:lnTo>
                  <a:lnTo>
                    <a:pt x="106854" y="147252"/>
                  </a:lnTo>
                  <a:lnTo>
                    <a:pt x="106756" y="146669"/>
                  </a:lnTo>
                  <a:lnTo>
                    <a:pt x="106865" y="145751"/>
                  </a:lnTo>
                  <a:lnTo>
                    <a:pt x="107313" y="143054"/>
                  </a:lnTo>
                  <a:lnTo>
                    <a:pt x="107482" y="142471"/>
                  </a:lnTo>
                  <a:lnTo>
                    <a:pt x="107998" y="141723"/>
                  </a:lnTo>
                  <a:lnTo>
                    <a:pt x="108301" y="141189"/>
                  </a:lnTo>
                  <a:lnTo>
                    <a:pt x="108781" y="139749"/>
                  </a:lnTo>
                  <a:lnTo>
                    <a:pt x="108899" y="139469"/>
                  </a:lnTo>
                  <a:lnTo>
                    <a:pt x="109948" y="138382"/>
                  </a:lnTo>
                  <a:lnTo>
                    <a:pt x="110429" y="138012"/>
                  </a:lnTo>
                  <a:lnTo>
                    <a:pt x="112042" y="137161"/>
                  </a:lnTo>
                  <a:lnTo>
                    <a:pt x="112835" y="136711"/>
                  </a:lnTo>
                  <a:lnTo>
                    <a:pt x="113348" y="136383"/>
                  </a:lnTo>
                  <a:lnTo>
                    <a:pt x="113798" y="135946"/>
                  </a:lnTo>
                  <a:lnTo>
                    <a:pt x="113167" y="134603"/>
                  </a:lnTo>
                  <a:lnTo>
                    <a:pt x="113098" y="134008"/>
                  </a:lnTo>
                  <a:lnTo>
                    <a:pt x="112334" y="132732"/>
                  </a:lnTo>
                  <a:lnTo>
                    <a:pt x="111512" y="131796"/>
                  </a:lnTo>
                  <a:lnTo>
                    <a:pt x="111329" y="131547"/>
                  </a:lnTo>
                  <a:lnTo>
                    <a:pt x="111271" y="131006"/>
                  </a:lnTo>
                  <a:lnTo>
                    <a:pt x="111530" y="130417"/>
                  </a:lnTo>
                  <a:lnTo>
                    <a:pt x="111958" y="129615"/>
                  </a:lnTo>
                  <a:lnTo>
                    <a:pt x="112212" y="129062"/>
                  </a:lnTo>
                  <a:lnTo>
                    <a:pt x="112440" y="128498"/>
                  </a:lnTo>
                  <a:lnTo>
                    <a:pt x="112727" y="127635"/>
                  </a:lnTo>
                  <a:lnTo>
                    <a:pt x="113120" y="126809"/>
                  </a:lnTo>
                  <a:lnTo>
                    <a:pt x="113432" y="125951"/>
                  </a:lnTo>
                  <a:lnTo>
                    <a:pt x="113532" y="125712"/>
                  </a:lnTo>
                  <a:lnTo>
                    <a:pt x="113668" y="125387"/>
                  </a:lnTo>
                  <a:lnTo>
                    <a:pt x="114138" y="125053"/>
                  </a:lnTo>
                  <a:lnTo>
                    <a:pt x="114443" y="124986"/>
                  </a:lnTo>
                  <a:lnTo>
                    <a:pt x="115051" y="124913"/>
                  </a:lnTo>
                  <a:lnTo>
                    <a:pt x="115584" y="124639"/>
                  </a:lnTo>
                  <a:lnTo>
                    <a:pt x="115947" y="123807"/>
                  </a:lnTo>
                  <a:lnTo>
                    <a:pt x="116132" y="122920"/>
                  </a:lnTo>
                  <a:lnTo>
                    <a:pt x="116205" y="121990"/>
                  </a:lnTo>
                  <a:lnTo>
                    <a:pt x="115695" y="121729"/>
                  </a:lnTo>
                  <a:lnTo>
                    <a:pt x="114492" y="121553"/>
                  </a:lnTo>
                  <a:lnTo>
                    <a:pt x="112669" y="121565"/>
                  </a:lnTo>
                  <a:lnTo>
                    <a:pt x="112349" y="121620"/>
                  </a:lnTo>
                  <a:lnTo>
                    <a:pt x="111873" y="121407"/>
                  </a:lnTo>
                  <a:lnTo>
                    <a:pt x="111751" y="121104"/>
                  </a:lnTo>
                  <a:lnTo>
                    <a:pt x="111745" y="120186"/>
                  </a:lnTo>
                  <a:lnTo>
                    <a:pt x="111414" y="119354"/>
                  </a:lnTo>
                  <a:lnTo>
                    <a:pt x="111306" y="119068"/>
                  </a:lnTo>
                  <a:lnTo>
                    <a:pt x="111194" y="118169"/>
                  </a:lnTo>
                  <a:lnTo>
                    <a:pt x="111230" y="117556"/>
                  </a:lnTo>
                  <a:lnTo>
                    <a:pt x="111504" y="117021"/>
                  </a:lnTo>
                  <a:lnTo>
                    <a:pt x="111691" y="116778"/>
                  </a:lnTo>
                  <a:lnTo>
                    <a:pt x="111919" y="116578"/>
                  </a:lnTo>
                  <a:lnTo>
                    <a:pt x="112763" y="116231"/>
                  </a:lnTo>
                  <a:lnTo>
                    <a:pt x="113052" y="116140"/>
                  </a:lnTo>
                  <a:lnTo>
                    <a:pt x="113956" y="116194"/>
                  </a:lnTo>
                  <a:lnTo>
                    <a:pt x="114503" y="116450"/>
                  </a:lnTo>
                  <a:lnTo>
                    <a:pt x="115015" y="116784"/>
                  </a:lnTo>
                  <a:lnTo>
                    <a:pt x="115678" y="117404"/>
                  </a:lnTo>
                  <a:lnTo>
                    <a:pt x="115931" y="117580"/>
                  </a:lnTo>
                  <a:lnTo>
                    <a:pt x="116222" y="117677"/>
                  </a:lnTo>
                  <a:lnTo>
                    <a:pt x="116522" y="117580"/>
                  </a:lnTo>
                  <a:lnTo>
                    <a:pt x="116716" y="117045"/>
                  </a:lnTo>
                  <a:lnTo>
                    <a:pt x="116747" y="116109"/>
                  </a:lnTo>
                  <a:lnTo>
                    <a:pt x="116709" y="115787"/>
                  </a:lnTo>
                  <a:lnTo>
                    <a:pt x="117031" y="115326"/>
                  </a:lnTo>
                  <a:lnTo>
                    <a:pt x="117556" y="114998"/>
                  </a:lnTo>
                  <a:lnTo>
                    <a:pt x="117856" y="114925"/>
                  </a:lnTo>
                  <a:lnTo>
                    <a:pt x="119071" y="114906"/>
                  </a:lnTo>
                  <a:lnTo>
                    <a:pt x="119365" y="114828"/>
                  </a:lnTo>
                  <a:lnTo>
                    <a:pt x="119849" y="114463"/>
                  </a:lnTo>
                  <a:lnTo>
                    <a:pt x="120563" y="113485"/>
                  </a:lnTo>
                  <a:lnTo>
                    <a:pt x="120929" y="112884"/>
                  </a:lnTo>
                  <a:lnTo>
                    <a:pt x="120845" y="112574"/>
                  </a:lnTo>
                  <a:lnTo>
                    <a:pt x="120426" y="112209"/>
                  </a:lnTo>
                  <a:lnTo>
                    <a:pt x="119231" y="111924"/>
                  </a:lnTo>
                  <a:lnTo>
                    <a:pt x="118711" y="111626"/>
                  </a:lnTo>
                  <a:lnTo>
                    <a:pt x="118040" y="111000"/>
                  </a:lnTo>
                  <a:lnTo>
                    <a:pt x="117643" y="110539"/>
                  </a:lnTo>
                  <a:lnTo>
                    <a:pt x="117468" y="110290"/>
                  </a:lnTo>
                  <a:lnTo>
                    <a:pt x="117422" y="109080"/>
                  </a:lnTo>
                  <a:lnTo>
                    <a:pt x="117373" y="108169"/>
                  </a:lnTo>
                  <a:lnTo>
                    <a:pt x="117497" y="107704"/>
                  </a:lnTo>
                  <a:lnTo>
                    <a:pt x="117531" y="107276"/>
                  </a:lnTo>
                  <a:lnTo>
                    <a:pt x="117403" y="106681"/>
                  </a:lnTo>
                  <a:lnTo>
                    <a:pt x="117370" y="106377"/>
                  </a:lnTo>
                  <a:lnTo>
                    <a:pt x="117682" y="105879"/>
                  </a:lnTo>
                  <a:lnTo>
                    <a:pt x="117701" y="105283"/>
                  </a:lnTo>
                  <a:lnTo>
                    <a:pt x="117940" y="104724"/>
                  </a:lnTo>
                  <a:lnTo>
                    <a:pt x="118118" y="104123"/>
                  </a:lnTo>
                  <a:lnTo>
                    <a:pt x="117718" y="103740"/>
                  </a:lnTo>
                  <a:lnTo>
                    <a:pt x="116792" y="103728"/>
                  </a:lnTo>
                  <a:lnTo>
                    <a:pt x="116214" y="103448"/>
                  </a:lnTo>
                  <a:lnTo>
                    <a:pt x="116426" y="103036"/>
                  </a:lnTo>
                  <a:lnTo>
                    <a:pt x="116966" y="102646"/>
                  </a:lnTo>
                  <a:lnTo>
                    <a:pt x="117601" y="101608"/>
                  </a:lnTo>
                  <a:lnTo>
                    <a:pt x="117708" y="100709"/>
                  </a:lnTo>
                  <a:lnTo>
                    <a:pt x="117558" y="100131"/>
                  </a:lnTo>
                  <a:lnTo>
                    <a:pt x="117532" y="99524"/>
                  </a:lnTo>
                  <a:lnTo>
                    <a:pt x="117380" y="98941"/>
                  </a:lnTo>
                  <a:lnTo>
                    <a:pt x="117064" y="98418"/>
                  </a:lnTo>
                  <a:lnTo>
                    <a:pt x="116489" y="97713"/>
                  </a:lnTo>
                  <a:lnTo>
                    <a:pt x="116053" y="97288"/>
                  </a:lnTo>
                  <a:lnTo>
                    <a:pt x="115572" y="96917"/>
                  </a:lnTo>
                  <a:lnTo>
                    <a:pt x="113492" y="95654"/>
                  </a:lnTo>
                  <a:lnTo>
                    <a:pt x="112813" y="95053"/>
                  </a:lnTo>
                  <a:lnTo>
                    <a:pt x="112398" y="94596"/>
                  </a:lnTo>
                  <a:lnTo>
                    <a:pt x="112211" y="94347"/>
                  </a:lnTo>
                  <a:lnTo>
                    <a:pt x="112158" y="93771"/>
                  </a:lnTo>
                  <a:lnTo>
                    <a:pt x="112348" y="92859"/>
                  </a:lnTo>
                  <a:lnTo>
                    <a:pt x="112448" y="92568"/>
                  </a:lnTo>
                  <a:lnTo>
                    <a:pt x="112582" y="92294"/>
                  </a:lnTo>
                  <a:lnTo>
                    <a:pt x="112937" y="91784"/>
                  </a:lnTo>
                  <a:lnTo>
                    <a:pt x="113043" y="91243"/>
                  </a:lnTo>
                  <a:lnTo>
                    <a:pt x="112862" y="90988"/>
                  </a:lnTo>
                  <a:lnTo>
                    <a:pt x="112650" y="90763"/>
                  </a:lnTo>
                  <a:lnTo>
                    <a:pt x="112283" y="90277"/>
                  </a:lnTo>
                  <a:lnTo>
                    <a:pt x="112069" y="90059"/>
                  </a:lnTo>
                  <a:lnTo>
                    <a:pt x="111860" y="89178"/>
                  </a:lnTo>
                  <a:lnTo>
                    <a:pt x="111293" y="88102"/>
                  </a:lnTo>
                  <a:lnTo>
                    <a:pt x="110752" y="87367"/>
                  </a:lnTo>
                  <a:lnTo>
                    <a:pt x="110617" y="87093"/>
                  </a:lnTo>
                  <a:lnTo>
                    <a:pt x="110224" y="85629"/>
                  </a:lnTo>
                  <a:lnTo>
                    <a:pt x="110016" y="85058"/>
                  </a:lnTo>
                  <a:lnTo>
                    <a:pt x="108898" y="82902"/>
                  </a:lnTo>
                  <a:lnTo>
                    <a:pt x="108271" y="81862"/>
                  </a:lnTo>
                  <a:lnTo>
                    <a:pt x="107887" y="81036"/>
                  </a:lnTo>
                  <a:lnTo>
                    <a:pt x="107535" y="80538"/>
                  </a:lnTo>
                  <a:lnTo>
                    <a:pt x="106955" y="79840"/>
                  </a:lnTo>
                  <a:lnTo>
                    <a:pt x="106503" y="79433"/>
                  </a:lnTo>
                  <a:lnTo>
                    <a:pt x="105719" y="78971"/>
                  </a:lnTo>
                  <a:lnTo>
                    <a:pt x="104852" y="78697"/>
                  </a:lnTo>
                  <a:lnTo>
                    <a:pt x="104245" y="78630"/>
                  </a:lnTo>
                  <a:lnTo>
                    <a:pt x="103701" y="78375"/>
                  </a:lnTo>
                  <a:lnTo>
                    <a:pt x="103272" y="77944"/>
                  </a:lnTo>
                  <a:lnTo>
                    <a:pt x="102760" y="77191"/>
                  </a:lnTo>
                  <a:lnTo>
                    <a:pt x="101996" y="75879"/>
                  </a:lnTo>
                  <a:lnTo>
                    <a:pt x="101595" y="75429"/>
                  </a:lnTo>
                  <a:lnTo>
                    <a:pt x="101129" y="75034"/>
                  </a:lnTo>
                  <a:lnTo>
                    <a:pt x="100372" y="74523"/>
                  </a:lnTo>
                  <a:lnTo>
                    <a:pt x="99572" y="74086"/>
                  </a:lnTo>
                  <a:lnTo>
                    <a:pt x="99058" y="73764"/>
                  </a:lnTo>
                  <a:lnTo>
                    <a:pt x="97958" y="73248"/>
                  </a:lnTo>
                  <a:lnTo>
                    <a:pt x="96281" y="72513"/>
                  </a:lnTo>
                  <a:lnTo>
                    <a:pt x="95885" y="72093"/>
                  </a:lnTo>
                  <a:lnTo>
                    <a:pt x="95272" y="70696"/>
                  </a:lnTo>
                  <a:lnTo>
                    <a:pt x="94730" y="69954"/>
                  </a:lnTo>
                  <a:lnTo>
                    <a:pt x="94478" y="69408"/>
                  </a:lnTo>
                  <a:lnTo>
                    <a:pt x="94442" y="69104"/>
                  </a:lnTo>
                  <a:lnTo>
                    <a:pt x="94576" y="68205"/>
                  </a:lnTo>
                  <a:lnTo>
                    <a:pt x="94579" y="67901"/>
                  </a:lnTo>
                  <a:lnTo>
                    <a:pt x="94513" y="67598"/>
                  </a:lnTo>
                  <a:lnTo>
                    <a:pt x="93801" y="66261"/>
                  </a:lnTo>
                  <a:lnTo>
                    <a:pt x="93805" y="65350"/>
                  </a:lnTo>
                  <a:lnTo>
                    <a:pt x="94013" y="64153"/>
                  </a:lnTo>
                  <a:lnTo>
                    <a:pt x="94128" y="63247"/>
                  </a:lnTo>
                  <a:lnTo>
                    <a:pt x="94166" y="62640"/>
                  </a:lnTo>
                  <a:lnTo>
                    <a:pt x="94159" y="62336"/>
                  </a:lnTo>
                  <a:lnTo>
                    <a:pt x="94111" y="62038"/>
                  </a:lnTo>
                  <a:lnTo>
                    <a:pt x="93884" y="61158"/>
                  </a:lnTo>
                  <a:lnTo>
                    <a:pt x="93532" y="59991"/>
                  </a:lnTo>
                  <a:lnTo>
                    <a:pt x="93339" y="58794"/>
                  </a:lnTo>
                  <a:lnTo>
                    <a:pt x="93103" y="57914"/>
                  </a:lnTo>
                  <a:lnTo>
                    <a:pt x="92959" y="57014"/>
                  </a:lnTo>
                  <a:lnTo>
                    <a:pt x="92770" y="56121"/>
                  </a:lnTo>
                  <a:lnTo>
                    <a:pt x="92732" y="55216"/>
                  </a:lnTo>
                  <a:lnTo>
                    <a:pt x="92681" y="54912"/>
                  </a:lnTo>
                  <a:lnTo>
                    <a:pt x="92596" y="54621"/>
                  </a:lnTo>
                  <a:lnTo>
                    <a:pt x="92487" y="54335"/>
                  </a:lnTo>
                  <a:lnTo>
                    <a:pt x="91639" y="53078"/>
                  </a:lnTo>
                  <a:lnTo>
                    <a:pt x="91306" y="52561"/>
                  </a:lnTo>
                  <a:lnTo>
                    <a:pt x="91178" y="51978"/>
                  </a:lnTo>
                  <a:lnTo>
                    <a:pt x="91068" y="50763"/>
                  </a:lnTo>
                  <a:lnTo>
                    <a:pt x="90970" y="50477"/>
                  </a:lnTo>
                  <a:lnTo>
                    <a:pt x="90594" y="49645"/>
                  </a:lnTo>
                  <a:lnTo>
                    <a:pt x="90517" y="49347"/>
                  </a:lnTo>
                  <a:lnTo>
                    <a:pt x="90377" y="48138"/>
                  </a:lnTo>
                  <a:lnTo>
                    <a:pt x="90137" y="47603"/>
                  </a:lnTo>
                  <a:lnTo>
                    <a:pt x="89730" y="47141"/>
                  </a:lnTo>
                  <a:lnTo>
                    <a:pt x="89465" y="46613"/>
                  </a:lnTo>
                  <a:lnTo>
                    <a:pt x="89402" y="45696"/>
                  </a:lnTo>
                  <a:lnTo>
                    <a:pt x="89347" y="45398"/>
                  </a:lnTo>
                  <a:lnTo>
                    <a:pt x="89118" y="44517"/>
                  </a:lnTo>
                  <a:lnTo>
                    <a:pt x="88930" y="43624"/>
                  </a:lnTo>
                  <a:lnTo>
                    <a:pt x="88727" y="43053"/>
                  </a:lnTo>
                  <a:lnTo>
                    <a:pt x="88477" y="41856"/>
                  </a:lnTo>
                  <a:lnTo>
                    <a:pt x="88128" y="41407"/>
                  </a:lnTo>
                  <a:lnTo>
                    <a:pt x="87843" y="41285"/>
                  </a:lnTo>
                  <a:lnTo>
                    <a:pt x="86241" y="40410"/>
                  </a:lnTo>
                  <a:lnTo>
                    <a:pt x="85544" y="39833"/>
                  </a:lnTo>
                  <a:lnTo>
                    <a:pt x="85187" y="39335"/>
                  </a:lnTo>
                  <a:lnTo>
                    <a:pt x="84431" y="38387"/>
                  </a:lnTo>
                  <a:lnTo>
                    <a:pt x="84169" y="37840"/>
                  </a:lnTo>
                  <a:lnTo>
                    <a:pt x="84120" y="36631"/>
                  </a:lnTo>
                  <a:lnTo>
                    <a:pt x="83924" y="35738"/>
                  </a:lnTo>
                  <a:lnTo>
                    <a:pt x="83651" y="34869"/>
                  </a:lnTo>
                  <a:lnTo>
                    <a:pt x="83541" y="34274"/>
                  </a:lnTo>
                  <a:lnTo>
                    <a:pt x="82872" y="32579"/>
                  </a:lnTo>
                  <a:lnTo>
                    <a:pt x="82160" y="31236"/>
                  </a:lnTo>
                  <a:lnTo>
                    <a:pt x="81867" y="30064"/>
                  </a:lnTo>
                  <a:lnTo>
                    <a:pt x="81762" y="29438"/>
                  </a:lnTo>
                  <a:lnTo>
                    <a:pt x="81258" y="29201"/>
                  </a:lnTo>
                  <a:lnTo>
                    <a:pt x="80943" y="29177"/>
                  </a:lnTo>
                  <a:lnTo>
                    <a:pt x="80335" y="29195"/>
                  </a:lnTo>
                  <a:lnTo>
                    <a:pt x="79424" y="29177"/>
                  </a:lnTo>
                  <a:lnTo>
                    <a:pt x="78519" y="29073"/>
                  </a:lnTo>
                  <a:lnTo>
                    <a:pt x="77915" y="28982"/>
                  </a:lnTo>
                  <a:lnTo>
                    <a:pt x="77362" y="28757"/>
                  </a:lnTo>
                  <a:lnTo>
                    <a:pt x="77130" y="28557"/>
                  </a:lnTo>
                  <a:lnTo>
                    <a:pt x="76924" y="28333"/>
                  </a:lnTo>
                  <a:lnTo>
                    <a:pt x="75936" y="26449"/>
                  </a:lnTo>
                  <a:lnTo>
                    <a:pt x="75834" y="25854"/>
                  </a:lnTo>
                  <a:lnTo>
                    <a:pt x="75634" y="25276"/>
                  </a:lnTo>
                  <a:lnTo>
                    <a:pt x="75273" y="24790"/>
                  </a:lnTo>
                  <a:lnTo>
                    <a:pt x="75065" y="24572"/>
                  </a:lnTo>
                  <a:lnTo>
                    <a:pt x="74830" y="24377"/>
                  </a:lnTo>
                  <a:lnTo>
                    <a:pt x="74309" y="24055"/>
                  </a:lnTo>
                  <a:lnTo>
                    <a:pt x="74040" y="23916"/>
                  </a:lnTo>
                  <a:lnTo>
                    <a:pt x="73465" y="23739"/>
                  </a:lnTo>
                  <a:lnTo>
                    <a:pt x="72860" y="23648"/>
                  </a:lnTo>
                  <a:lnTo>
                    <a:pt x="72559" y="23581"/>
                  </a:lnTo>
                  <a:lnTo>
                    <a:pt x="71982" y="23739"/>
                  </a:lnTo>
                  <a:lnTo>
                    <a:pt x="71685" y="23812"/>
                  </a:lnTo>
                  <a:lnTo>
                    <a:pt x="70778" y="23715"/>
                  </a:lnTo>
                  <a:lnTo>
                    <a:pt x="70466" y="23630"/>
                  </a:lnTo>
                  <a:lnTo>
                    <a:pt x="70413" y="23168"/>
                  </a:lnTo>
                  <a:lnTo>
                    <a:pt x="70568" y="22901"/>
                  </a:lnTo>
                  <a:lnTo>
                    <a:pt x="70922" y="22366"/>
                  </a:lnTo>
                  <a:lnTo>
                    <a:pt x="71357" y="21929"/>
                  </a:lnTo>
                  <a:lnTo>
                    <a:pt x="71468" y="21352"/>
                  </a:lnTo>
                  <a:lnTo>
                    <a:pt x="71483" y="20732"/>
                  </a:lnTo>
                  <a:lnTo>
                    <a:pt x="71059" y="19602"/>
                  </a:lnTo>
                  <a:lnTo>
                    <a:pt x="70979" y="18995"/>
                  </a:lnTo>
                  <a:lnTo>
                    <a:pt x="70616" y="18162"/>
                  </a:lnTo>
                  <a:lnTo>
                    <a:pt x="70534" y="17864"/>
                  </a:lnTo>
                  <a:lnTo>
                    <a:pt x="70487" y="17524"/>
                  </a:lnTo>
                  <a:lnTo>
                    <a:pt x="70748" y="17123"/>
                  </a:lnTo>
                  <a:lnTo>
                    <a:pt x="72317" y="17075"/>
                  </a:lnTo>
                  <a:lnTo>
                    <a:pt x="72922" y="17117"/>
                  </a:lnTo>
                  <a:lnTo>
                    <a:pt x="74171" y="17324"/>
                  </a:lnTo>
                  <a:lnTo>
                    <a:pt x="74606" y="17184"/>
                  </a:lnTo>
                  <a:lnTo>
                    <a:pt x="74564" y="16825"/>
                  </a:lnTo>
                  <a:lnTo>
                    <a:pt x="74722" y="16242"/>
                  </a:lnTo>
                  <a:lnTo>
                    <a:pt x="74757" y="15331"/>
                  </a:lnTo>
                  <a:lnTo>
                    <a:pt x="74866" y="14723"/>
                  </a:lnTo>
                  <a:lnTo>
                    <a:pt x="75618" y="13794"/>
                  </a:lnTo>
                  <a:lnTo>
                    <a:pt x="76091" y="12354"/>
                  </a:lnTo>
                  <a:lnTo>
                    <a:pt x="76285" y="11777"/>
                  </a:lnTo>
                  <a:lnTo>
                    <a:pt x="76503" y="11212"/>
                  </a:lnTo>
                  <a:lnTo>
                    <a:pt x="76899" y="10391"/>
                  </a:lnTo>
                  <a:lnTo>
                    <a:pt x="77289" y="9243"/>
                  </a:lnTo>
                  <a:lnTo>
                    <a:pt x="77699" y="7779"/>
                  </a:lnTo>
                  <a:lnTo>
                    <a:pt x="77831" y="7184"/>
                  </a:lnTo>
                  <a:lnTo>
                    <a:pt x="78222" y="6370"/>
                  </a:lnTo>
                  <a:lnTo>
                    <a:pt x="78957" y="5404"/>
                  </a:lnTo>
                  <a:lnTo>
                    <a:pt x="79211" y="4851"/>
                  </a:lnTo>
                  <a:lnTo>
                    <a:pt x="79635" y="3715"/>
                  </a:lnTo>
                  <a:lnTo>
                    <a:pt x="80022" y="2889"/>
                  </a:lnTo>
                  <a:lnTo>
                    <a:pt x="80226" y="2311"/>
                  </a:lnTo>
                  <a:lnTo>
                    <a:pt x="80808" y="1631"/>
                  </a:lnTo>
                  <a:lnTo>
                    <a:pt x="81632" y="1254"/>
                  </a:lnTo>
                  <a:lnTo>
                    <a:pt x="82079" y="847"/>
                  </a:lnTo>
                  <a:lnTo>
                    <a:pt x="82386" y="325"/>
                  </a:lnTo>
                  <a:lnTo>
                    <a:pt x="82518" y="0"/>
                  </a:lnTo>
                  <a:close/>
                </a:path>
              </a:pathLst>
            </a:custGeom>
            <a:solidFill>
              <a:srgbClr val="EEB71A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" name="object 44">
              <a:extLst>
                <a:ext uri="{FF2B5EF4-FFF2-40B4-BE49-F238E27FC236}">
                  <a16:creationId xmlns:a16="http://schemas.microsoft.com/office/drawing/2014/main" id="{8B96C0E2-4678-4B89-A559-2A58CE7CCD5A}"/>
                </a:ext>
              </a:extLst>
            </p:cNvPr>
            <p:cNvSpPr/>
            <p:nvPr/>
          </p:nvSpPr>
          <p:spPr>
            <a:xfrm>
              <a:off x="2465442" y="6904307"/>
              <a:ext cx="684736" cy="695658"/>
            </a:xfrm>
            <a:custGeom>
              <a:avLst/>
              <a:gdLst/>
              <a:ahLst/>
              <a:cxnLst/>
              <a:rect l="l" t="t" r="r" b="b"/>
              <a:pathLst>
                <a:path w="684736" h="695658">
                  <a:moveTo>
                    <a:pt x="37343" y="107530"/>
                  </a:moveTo>
                  <a:lnTo>
                    <a:pt x="44283" y="107463"/>
                  </a:lnTo>
                  <a:lnTo>
                    <a:pt x="52834" y="103882"/>
                  </a:lnTo>
                  <a:lnTo>
                    <a:pt x="60645" y="98238"/>
                  </a:lnTo>
                  <a:lnTo>
                    <a:pt x="67057" y="92011"/>
                  </a:lnTo>
                  <a:lnTo>
                    <a:pt x="77519" y="87770"/>
                  </a:lnTo>
                  <a:lnTo>
                    <a:pt x="86807" y="89562"/>
                  </a:lnTo>
                  <a:lnTo>
                    <a:pt x="94888" y="92537"/>
                  </a:lnTo>
                  <a:lnTo>
                    <a:pt x="103199" y="98897"/>
                  </a:lnTo>
                  <a:lnTo>
                    <a:pt x="111706" y="103709"/>
                  </a:lnTo>
                  <a:lnTo>
                    <a:pt x="122759" y="108621"/>
                  </a:lnTo>
                  <a:lnTo>
                    <a:pt x="131965" y="110183"/>
                  </a:lnTo>
                  <a:lnTo>
                    <a:pt x="172754" y="112030"/>
                  </a:lnTo>
                  <a:lnTo>
                    <a:pt x="180380" y="107628"/>
                  </a:lnTo>
                  <a:lnTo>
                    <a:pt x="189268" y="101880"/>
                  </a:lnTo>
                  <a:lnTo>
                    <a:pt x="194742" y="94259"/>
                  </a:lnTo>
                  <a:lnTo>
                    <a:pt x="202708" y="89705"/>
                  </a:lnTo>
                  <a:lnTo>
                    <a:pt x="213519" y="87998"/>
                  </a:lnTo>
                  <a:lnTo>
                    <a:pt x="222053" y="90273"/>
                  </a:lnTo>
                  <a:lnTo>
                    <a:pt x="229260" y="96534"/>
                  </a:lnTo>
                  <a:lnTo>
                    <a:pt x="230967" y="101656"/>
                  </a:lnTo>
                  <a:lnTo>
                    <a:pt x="240070" y="102792"/>
                  </a:lnTo>
                  <a:lnTo>
                    <a:pt x="247467" y="100517"/>
                  </a:lnTo>
                  <a:lnTo>
                    <a:pt x="253201" y="97127"/>
                  </a:lnTo>
                  <a:lnTo>
                    <a:pt x="261596" y="96863"/>
                  </a:lnTo>
                  <a:lnTo>
                    <a:pt x="269652" y="98758"/>
                  </a:lnTo>
                  <a:lnTo>
                    <a:pt x="277079" y="96589"/>
                  </a:lnTo>
                  <a:lnTo>
                    <a:pt x="284216" y="91808"/>
                  </a:lnTo>
                  <a:lnTo>
                    <a:pt x="288737" y="83773"/>
                  </a:lnTo>
                  <a:lnTo>
                    <a:pt x="294659" y="76324"/>
                  </a:lnTo>
                  <a:lnTo>
                    <a:pt x="302887" y="75523"/>
                  </a:lnTo>
                  <a:lnTo>
                    <a:pt x="312103" y="77546"/>
                  </a:lnTo>
                  <a:lnTo>
                    <a:pt x="319958" y="80757"/>
                  </a:lnTo>
                  <a:lnTo>
                    <a:pt x="328829" y="81172"/>
                  </a:lnTo>
                  <a:lnTo>
                    <a:pt x="339070" y="82309"/>
                  </a:lnTo>
                  <a:lnTo>
                    <a:pt x="348174" y="81173"/>
                  </a:lnTo>
                  <a:lnTo>
                    <a:pt x="357846" y="78327"/>
                  </a:lnTo>
                  <a:lnTo>
                    <a:pt x="362398" y="76051"/>
                  </a:lnTo>
                  <a:lnTo>
                    <a:pt x="364584" y="70741"/>
                  </a:lnTo>
                  <a:lnTo>
                    <a:pt x="368026" y="62655"/>
                  </a:lnTo>
                  <a:lnTo>
                    <a:pt x="372099" y="55246"/>
                  </a:lnTo>
                  <a:lnTo>
                    <a:pt x="377067" y="46509"/>
                  </a:lnTo>
                  <a:lnTo>
                    <a:pt x="385626" y="35966"/>
                  </a:lnTo>
                  <a:lnTo>
                    <a:pt x="394517" y="27323"/>
                  </a:lnTo>
                  <a:lnTo>
                    <a:pt x="403093" y="21433"/>
                  </a:lnTo>
                  <a:lnTo>
                    <a:pt x="411212" y="15780"/>
                  </a:lnTo>
                  <a:lnTo>
                    <a:pt x="418305" y="12463"/>
                  </a:lnTo>
                  <a:lnTo>
                    <a:pt x="427380" y="8177"/>
                  </a:lnTo>
                  <a:lnTo>
                    <a:pt x="435108" y="5692"/>
                  </a:lnTo>
                  <a:lnTo>
                    <a:pt x="444003" y="3720"/>
                  </a:lnTo>
                  <a:lnTo>
                    <a:pt x="454752" y="1937"/>
                  </a:lnTo>
                  <a:lnTo>
                    <a:pt x="462916" y="0"/>
                  </a:lnTo>
                  <a:lnTo>
                    <a:pt x="468681" y="7940"/>
                  </a:lnTo>
                  <a:lnTo>
                    <a:pt x="476611" y="11072"/>
                  </a:lnTo>
                  <a:lnTo>
                    <a:pt x="484636" y="14972"/>
                  </a:lnTo>
                  <a:lnTo>
                    <a:pt x="484419" y="25990"/>
                  </a:lnTo>
                  <a:lnTo>
                    <a:pt x="479745" y="34025"/>
                  </a:lnTo>
                  <a:lnTo>
                    <a:pt x="476641" y="43414"/>
                  </a:lnTo>
                  <a:lnTo>
                    <a:pt x="476366" y="51814"/>
                  </a:lnTo>
                  <a:lnTo>
                    <a:pt x="479150" y="59144"/>
                  </a:lnTo>
                  <a:lnTo>
                    <a:pt x="487032" y="67054"/>
                  </a:lnTo>
                  <a:lnTo>
                    <a:pt x="490337" y="76990"/>
                  </a:lnTo>
                  <a:lnTo>
                    <a:pt x="488873" y="87342"/>
                  </a:lnTo>
                  <a:lnTo>
                    <a:pt x="487597" y="95763"/>
                  </a:lnTo>
                  <a:lnTo>
                    <a:pt x="487463" y="103545"/>
                  </a:lnTo>
                  <a:lnTo>
                    <a:pt x="493786" y="110641"/>
                  </a:lnTo>
                  <a:lnTo>
                    <a:pt x="497053" y="117586"/>
                  </a:lnTo>
                  <a:lnTo>
                    <a:pt x="501036" y="125551"/>
                  </a:lnTo>
                  <a:lnTo>
                    <a:pt x="505019" y="131241"/>
                  </a:lnTo>
                  <a:lnTo>
                    <a:pt x="511788" y="136802"/>
                  </a:lnTo>
                  <a:lnTo>
                    <a:pt x="519619" y="142401"/>
                  </a:lnTo>
                  <a:lnTo>
                    <a:pt x="527770" y="141602"/>
                  </a:lnTo>
                  <a:lnTo>
                    <a:pt x="535674" y="136648"/>
                  </a:lnTo>
                  <a:lnTo>
                    <a:pt x="541868" y="131043"/>
                  </a:lnTo>
                  <a:lnTo>
                    <a:pt x="549649" y="127476"/>
                  </a:lnTo>
                  <a:lnTo>
                    <a:pt x="559486" y="122866"/>
                  </a:lnTo>
                  <a:lnTo>
                    <a:pt x="564296" y="131152"/>
                  </a:lnTo>
                  <a:lnTo>
                    <a:pt x="564654" y="140308"/>
                  </a:lnTo>
                  <a:lnTo>
                    <a:pt x="565094" y="149615"/>
                  </a:lnTo>
                  <a:lnTo>
                    <a:pt x="566140" y="158525"/>
                  </a:lnTo>
                  <a:lnTo>
                    <a:pt x="569768" y="165682"/>
                  </a:lnTo>
                  <a:lnTo>
                    <a:pt x="575654" y="177331"/>
                  </a:lnTo>
                  <a:lnTo>
                    <a:pt x="576177" y="186946"/>
                  </a:lnTo>
                  <a:lnTo>
                    <a:pt x="582076" y="195746"/>
                  </a:lnTo>
                  <a:lnTo>
                    <a:pt x="590474" y="199099"/>
                  </a:lnTo>
                  <a:lnTo>
                    <a:pt x="600759" y="207569"/>
                  </a:lnTo>
                  <a:lnTo>
                    <a:pt x="605307" y="214549"/>
                  </a:lnTo>
                  <a:lnTo>
                    <a:pt x="609622" y="224850"/>
                  </a:lnTo>
                  <a:lnTo>
                    <a:pt x="611794" y="231758"/>
                  </a:lnTo>
                  <a:lnTo>
                    <a:pt x="615778" y="238207"/>
                  </a:lnTo>
                  <a:lnTo>
                    <a:pt x="619381" y="243137"/>
                  </a:lnTo>
                  <a:lnTo>
                    <a:pt x="621657" y="247879"/>
                  </a:lnTo>
                  <a:lnTo>
                    <a:pt x="625450" y="251102"/>
                  </a:lnTo>
                  <a:lnTo>
                    <a:pt x="627726" y="253381"/>
                  </a:lnTo>
                  <a:lnTo>
                    <a:pt x="628674" y="257171"/>
                  </a:lnTo>
                  <a:lnTo>
                    <a:pt x="628485" y="260586"/>
                  </a:lnTo>
                  <a:lnTo>
                    <a:pt x="624312" y="262293"/>
                  </a:lnTo>
                  <a:lnTo>
                    <a:pt x="621277" y="264189"/>
                  </a:lnTo>
                  <a:lnTo>
                    <a:pt x="619192" y="266844"/>
                  </a:lnTo>
                  <a:lnTo>
                    <a:pt x="622036" y="271586"/>
                  </a:lnTo>
                  <a:lnTo>
                    <a:pt x="626047" y="273611"/>
                  </a:lnTo>
                  <a:lnTo>
                    <a:pt x="631898" y="276327"/>
                  </a:lnTo>
                  <a:lnTo>
                    <a:pt x="637778" y="278414"/>
                  </a:lnTo>
                  <a:lnTo>
                    <a:pt x="641191" y="278982"/>
                  </a:lnTo>
                  <a:lnTo>
                    <a:pt x="644984" y="277654"/>
                  </a:lnTo>
                  <a:lnTo>
                    <a:pt x="648208" y="275000"/>
                  </a:lnTo>
                  <a:lnTo>
                    <a:pt x="651054" y="273293"/>
                  </a:lnTo>
                  <a:lnTo>
                    <a:pt x="654277" y="272536"/>
                  </a:lnTo>
                  <a:lnTo>
                    <a:pt x="656743" y="273292"/>
                  </a:lnTo>
                  <a:lnTo>
                    <a:pt x="659398" y="275000"/>
                  </a:lnTo>
                  <a:lnTo>
                    <a:pt x="661485" y="276519"/>
                  </a:lnTo>
                  <a:lnTo>
                    <a:pt x="662623" y="279553"/>
                  </a:lnTo>
                  <a:lnTo>
                    <a:pt x="661485" y="282208"/>
                  </a:lnTo>
                  <a:lnTo>
                    <a:pt x="659967" y="287518"/>
                  </a:lnTo>
                  <a:lnTo>
                    <a:pt x="655985" y="290173"/>
                  </a:lnTo>
                  <a:lnTo>
                    <a:pt x="653330" y="292068"/>
                  </a:lnTo>
                  <a:lnTo>
                    <a:pt x="650105" y="294535"/>
                  </a:lnTo>
                  <a:lnTo>
                    <a:pt x="647070" y="298329"/>
                  </a:lnTo>
                  <a:lnTo>
                    <a:pt x="644605" y="301172"/>
                  </a:lnTo>
                  <a:lnTo>
                    <a:pt x="643278" y="303828"/>
                  </a:lnTo>
                  <a:lnTo>
                    <a:pt x="643277" y="306482"/>
                  </a:lnTo>
                  <a:lnTo>
                    <a:pt x="643847" y="309517"/>
                  </a:lnTo>
                  <a:lnTo>
                    <a:pt x="643846" y="312172"/>
                  </a:lnTo>
                  <a:lnTo>
                    <a:pt x="643657" y="314071"/>
                  </a:lnTo>
                  <a:lnTo>
                    <a:pt x="644222" y="316373"/>
                  </a:lnTo>
                  <a:lnTo>
                    <a:pt x="643088" y="322604"/>
                  </a:lnTo>
                  <a:lnTo>
                    <a:pt x="642709" y="326966"/>
                  </a:lnTo>
                  <a:lnTo>
                    <a:pt x="641002" y="331708"/>
                  </a:lnTo>
                  <a:lnTo>
                    <a:pt x="639674" y="336637"/>
                  </a:lnTo>
                  <a:lnTo>
                    <a:pt x="636070" y="338725"/>
                  </a:lnTo>
                  <a:lnTo>
                    <a:pt x="635938" y="340757"/>
                  </a:lnTo>
                  <a:lnTo>
                    <a:pt x="635469" y="342944"/>
                  </a:lnTo>
                  <a:lnTo>
                    <a:pt x="635626" y="344037"/>
                  </a:lnTo>
                  <a:lnTo>
                    <a:pt x="638126" y="346066"/>
                  </a:lnTo>
                  <a:lnTo>
                    <a:pt x="642003" y="348810"/>
                  </a:lnTo>
                  <a:lnTo>
                    <a:pt x="643854" y="351893"/>
                  </a:lnTo>
                  <a:lnTo>
                    <a:pt x="642825" y="356416"/>
                  </a:lnTo>
                  <a:lnTo>
                    <a:pt x="642003" y="359706"/>
                  </a:lnTo>
                  <a:lnTo>
                    <a:pt x="641386" y="364639"/>
                  </a:lnTo>
                  <a:lnTo>
                    <a:pt x="641181" y="369369"/>
                  </a:lnTo>
                  <a:lnTo>
                    <a:pt x="644795" y="370396"/>
                  </a:lnTo>
                  <a:lnTo>
                    <a:pt x="648778" y="370396"/>
                  </a:lnTo>
                  <a:lnTo>
                    <a:pt x="649726" y="373053"/>
                  </a:lnTo>
                  <a:lnTo>
                    <a:pt x="649726" y="379120"/>
                  </a:lnTo>
                  <a:lnTo>
                    <a:pt x="648994" y="381295"/>
                  </a:lnTo>
                  <a:lnTo>
                    <a:pt x="649726" y="383862"/>
                  </a:lnTo>
                  <a:lnTo>
                    <a:pt x="652694" y="383558"/>
                  </a:lnTo>
                  <a:lnTo>
                    <a:pt x="655162" y="384378"/>
                  </a:lnTo>
                  <a:lnTo>
                    <a:pt x="657629" y="386434"/>
                  </a:lnTo>
                  <a:lnTo>
                    <a:pt x="659480" y="389518"/>
                  </a:lnTo>
                  <a:lnTo>
                    <a:pt x="661536" y="390341"/>
                  </a:lnTo>
                  <a:lnTo>
                    <a:pt x="662358" y="392808"/>
                  </a:lnTo>
                  <a:lnTo>
                    <a:pt x="663760" y="404913"/>
                  </a:lnTo>
                  <a:lnTo>
                    <a:pt x="665088" y="410414"/>
                  </a:lnTo>
                  <a:lnTo>
                    <a:pt x="665467" y="417431"/>
                  </a:lnTo>
                  <a:lnTo>
                    <a:pt x="665088" y="424260"/>
                  </a:lnTo>
                  <a:lnTo>
                    <a:pt x="662964" y="430290"/>
                  </a:lnTo>
                  <a:lnTo>
                    <a:pt x="662053" y="437914"/>
                  </a:lnTo>
                  <a:lnTo>
                    <a:pt x="659967" y="443605"/>
                  </a:lnTo>
                  <a:lnTo>
                    <a:pt x="658071" y="447966"/>
                  </a:lnTo>
                  <a:lnTo>
                    <a:pt x="658639" y="452517"/>
                  </a:lnTo>
                  <a:lnTo>
                    <a:pt x="661038" y="454042"/>
                  </a:lnTo>
                  <a:lnTo>
                    <a:pt x="664569" y="456290"/>
                  </a:lnTo>
                  <a:lnTo>
                    <a:pt x="667939" y="459497"/>
                  </a:lnTo>
                  <a:lnTo>
                    <a:pt x="670346" y="463191"/>
                  </a:lnTo>
                  <a:lnTo>
                    <a:pt x="671262" y="469011"/>
                  </a:lnTo>
                  <a:lnTo>
                    <a:pt x="671555" y="476931"/>
                  </a:lnTo>
                  <a:lnTo>
                    <a:pt x="672939" y="481256"/>
                  </a:lnTo>
                  <a:lnTo>
                    <a:pt x="674842" y="487484"/>
                  </a:lnTo>
                  <a:lnTo>
                    <a:pt x="675771" y="488459"/>
                  </a:lnTo>
                  <a:lnTo>
                    <a:pt x="675650" y="491740"/>
                  </a:lnTo>
                  <a:lnTo>
                    <a:pt x="673458" y="493714"/>
                  </a:lnTo>
                  <a:lnTo>
                    <a:pt x="672939" y="500808"/>
                  </a:lnTo>
                  <a:lnTo>
                    <a:pt x="675534" y="506345"/>
                  </a:lnTo>
                  <a:lnTo>
                    <a:pt x="676918" y="523818"/>
                  </a:lnTo>
                  <a:lnTo>
                    <a:pt x="677611" y="527278"/>
                  </a:lnTo>
                  <a:lnTo>
                    <a:pt x="677611" y="535239"/>
                  </a:lnTo>
                  <a:lnTo>
                    <a:pt x="678822" y="539219"/>
                  </a:lnTo>
                  <a:lnTo>
                    <a:pt x="681244" y="542679"/>
                  </a:lnTo>
                  <a:lnTo>
                    <a:pt x="682629" y="544754"/>
                  </a:lnTo>
                  <a:lnTo>
                    <a:pt x="682536" y="550000"/>
                  </a:lnTo>
                  <a:lnTo>
                    <a:pt x="682346" y="554553"/>
                  </a:lnTo>
                  <a:lnTo>
                    <a:pt x="683489" y="559155"/>
                  </a:lnTo>
                  <a:lnTo>
                    <a:pt x="684736" y="562901"/>
                  </a:lnTo>
                  <a:lnTo>
                    <a:pt x="680995" y="572251"/>
                  </a:lnTo>
                  <a:lnTo>
                    <a:pt x="680260" y="579398"/>
                  </a:lnTo>
                  <a:lnTo>
                    <a:pt x="676008" y="586282"/>
                  </a:lnTo>
                  <a:lnTo>
                    <a:pt x="675072" y="589086"/>
                  </a:lnTo>
                  <a:lnTo>
                    <a:pt x="675695" y="591893"/>
                  </a:lnTo>
                  <a:lnTo>
                    <a:pt x="678190" y="595009"/>
                  </a:lnTo>
                  <a:lnTo>
                    <a:pt x="676846" y="601777"/>
                  </a:lnTo>
                  <a:lnTo>
                    <a:pt x="682243" y="604050"/>
                  </a:lnTo>
                  <a:lnTo>
                    <a:pt x="680639" y="611638"/>
                  </a:lnTo>
                  <a:lnTo>
                    <a:pt x="681398" y="613536"/>
                  </a:lnTo>
                  <a:lnTo>
                    <a:pt x="681398" y="615812"/>
                  </a:lnTo>
                  <a:lnTo>
                    <a:pt x="678743" y="617707"/>
                  </a:lnTo>
                  <a:lnTo>
                    <a:pt x="675833" y="619317"/>
                  </a:lnTo>
                  <a:lnTo>
                    <a:pt x="672546" y="622604"/>
                  </a:lnTo>
                  <a:lnTo>
                    <a:pt x="670442" y="623130"/>
                  </a:lnTo>
                  <a:lnTo>
                    <a:pt x="668733" y="622996"/>
                  </a:lnTo>
                  <a:lnTo>
                    <a:pt x="664329" y="622829"/>
                  </a:lnTo>
                  <a:lnTo>
                    <a:pt x="662816" y="623260"/>
                  </a:lnTo>
                  <a:lnTo>
                    <a:pt x="660318" y="625760"/>
                  </a:lnTo>
                  <a:lnTo>
                    <a:pt x="659003" y="627732"/>
                  </a:lnTo>
                  <a:lnTo>
                    <a:pt x="657688" y="629572"/>
                  </a:lnTo>
                  <a:lnTo>
                    <a:pt x="657425" y="632072"/>
                  </a:lnTo>
                  <a:lnTo>
                    <a:pt x="659265" y="635226"/>
                  </a:lnTo>
                  <a:lnTo>
                    <a:pt x="658871" y="637595"/>
                  </a:lnTo>
                  <a:lnTo>
                    <a:pt x="657425" y="639697"/>
                  </a:lnTo>
                  <a:lnTo>
                    <a:pt x="653743" y="642063"/>
                  </a:lnTo>
                  <a:lnTo>
                    <a:pt x="650851" y="645350"/>
                  </a:lnTo>
                  <a:lnTo>
                    <a:pt x="642304" y="634174"/>
                  </a:lnTo>
                  <a:lnTo>
                    <a:pt x="633231" y="622340"/>
                  </a:lnTo>
                  <a:lnTo>
                    <a:pt x="627183" y="613403"/>
                  </a:lnTo>
                  <a:lnTo>
                    <a:pt x="616795" y="604196"/>
                  </a:lnTo>
                  <a:lnTo>
                    <a:pt x="607450" y="600085"/>
                  </a:lnTo>
                  <a:lnTo>
                    <a:pt x="598329" y="602725"/>
                  </a:lnTo>
                  <a:lnTo>
                    <a:pt x="593967" y="606139"/>
                  </a:lnTo>
                  <a:lnTo>
                    <a:pt x="592449" y="609554"/>
                  </a:lnTo>
                  <a:lnTo>
                    <a:pt x="587704" y="617309"/>
                  </a:lnTo>
                  <a:lnTo>
                    <a:pt x="580785" y="622498"/>
                  </a:lnTo>
                  <a:lnTo>
                    <a:pt x="576898" y="633828"/>
                  </a:lnTo>
                  <a:lnTo>
                    <a:pt x="567715" y="643062"/>
                  </a:lnTo>
                  <a:lnTo>
                    <a:pt x="560412" y="646523"/>
                  </a:lnTo>
                  <a:lnTo>
                    <a:pt x="557743" y="651468"/>
                  </a:lnTo>
                  <a:lnTo>
                    <a:pt x="555466" y="656778"/>
                  </a:lnTo>
                  <a:lnTo>
                    <a:pt x="545225" y="664743"/>
                  </a:lnTo>
                  <a:lnTo>
                    <a:pt x="537828" y="673847"/>
                  </a:lnTo>
                  <a:lnTo>
                    <a:pt x="534035" y="677450"/>
                  </a:lnTo>
                  <a:lnTo>
                    <a:pt x="530053" y="679157"/>
                  </a:lnTo>
                  <a:lnTo>
                    <a:pt x="527208" y="682759"/>
                  </a:lnTo>
                  <a:lnTo>
                    <a:pt x="522656" y="684655"/>
                  </a:lnTo>
                  <a:lnTo>
                    <a:pt x="514880" y="683707"/>
                  </a:lnTo>
                  <a:lnTo>
                    <a:pt x="512794" y="683707"/>
                  </a:lnTo>
                  <a:lnTo>
                    <a:pt x="512035" y="685035"/>
                  </a:lnTo>
                  <a:lnTo>
                    <a:pt x="510708" y="687313"/>
                  </a:lnTo>
                  <a:lnTo>
                    <a:pt x="510139" y="690345"/>
                  </a:lnTo>
                  <a:lnTo>
                    <a:pt x="508811" y="693759"/>
                  </a:lnTo>
                  <a:lnTo>
                    <a:pt x="506915" y="695658"/>
                  </a:lnTo>
                  <a:lnTo>
                    <a:pt x="503626" y="693230"/>
                  </a:lnTo>
                  <a:lnTo>
                    <a:pt x="500488" y="689643"/>
                  </a:lnTo>
                  <a:lnTo>
                    <a:pt x="499898" y="682571"/>
                  </a:lnTo>
                  <a:lnTo>
                    <a:pt x="499897" y="676881"/>
                  </a:lnTo>
                  <a:lnTo>
                    <a:pt x="498760" y="670241"/>
                  </a:lnTo>
                  <a:lnTo>
                    <a:pt x="496294" y="669293"/>
                  </a:lnTo>
                  <a:lnTo>
                    <a:pt x="493449" y="669293"/>
                  </a:lnTo>
                  <a:lnTo>
                    <a:pt x="489277" y="669293"/>
                  </a:lnTo>
                  <a:lnTo>
                    <a:pt x="482449" y="666450"/>
                  </a:lnTo>
                  <a:lnTo>
                    <a:pt x="478656" y="658862"/>
                  </a:lnTo>
                  <a:lnTo>
                    <a:pt x="478846" y="654500"/>
                  </a:lnTo>
                  <a:lnTo>
                    <a:pt x="478036" y="650675"/>
                  </a:lnTo>
                  <a:lnTo>
                    <a:pt x="473725" y="649569"/>
                  </a:lnTo>
                  <a:lnTo>
                    <a:pt x="470025" y="647391"/>
                  </a:lnTo>
                  <a:lnTo>
                    <a:pt x="467087" y="643120"/>
                  </a:lnTo>
                  <a:lnTo>
                    <a:pt x="463498" y="641532"/>
                  </a:lnTo>
                  <a:lnTo>
                    <a:pt x="458932" y="641984"/>
                  </a:lnTo>
                  <a:lnTo>
                    <a:pt x="455493" y="645411"/>
                  </a:lnTo>
                  <a:lnTo>
                    <a:pt x="454698" y="653777"/>
                  </a:lnTo>
                  <a:lnTo>
                    <a:pt x="452849" y="655760"/>
                  </a:lnTo>
                  <a:lnTo>
                    <a:pt x="448621" y="659062"/>
                  </a:lnTo>
                  <a:lnTo>
                    <a:pt x="444261" y="661441"/>
                  </a:lnTo>
                  <a:lnTo>
                    <a:pt x="441883" y="663819"/>
                  </a:lnTo>
                  <a:lnTo>
                    <a:pt x="439372" y="668312"/>
                  </a:lnTo>
                  <a:lnTo>
                    <a:pt x="429156" y="658485"/>
                  </a:lnTo>
                  <a:lnTo>
                    <a:pt x="428587" y="653552"/>
                  </a:lnTo>
                  <a:lnTo>
                    <a:pt x="426121" y="649001"/>
                  </a:lnTo>
                  <a:lnTo>
                    <a:pt x="422898" y="646914"/>
                  </a:lnTo>
                  <a:lnTo>
                    <a:pt x="421759" y="643120"/>
                  </a:lnTo>
                  <a:lnTo>
                    <a:pt x="424794" y="637811"/>
                  </a:lnTo>
                  <a:lnTo>
                    <a:pt x="424794" y="634396"/>
                  </a:lnTo>
                  <a:lnTo>
                    <a:pt x="423466" y="627758"/>
                  </a:lnTo>
                  <a:lnTo>
                    <a:pt x="421759" y="619035"/>
                  </a:lnTo>
                  <a:lnTo>
                    <a:pt x="421760" y="610501"/>
                  </a:lnTo>
                  <a:lnTo>
                    <a:pt x="424454" y="601367"/>
                  </a:lnTo>
                  <a:lnTo>
                    <a:pt x="429232" y="594483"/>
                  </a:lnTo>
                  <a:lnTo>
                    <a:pt x="433476" y="584377"/>
                  </a:lnTo>
                  <a:lnTo>
                    <a:pt x="434069" y="576430"/>
                  </a:lnTo>
                  <a:lnTo>
                    <a:pt x="431613" y="566552"/>
                  </a:lnTo>
                  <a:lnTo>
                    <a:pt x="427511" y="558867"/>
                  </a:lnTo>
                  <a:lnTo>
                    <a:pt x="419450" y="549884"/>
                  </a:lnTo>
                  <a:lnTo>
                    <a:pt x="410980" y="543298"/>
                  </a:lnTo>
                  <a:lnTo>
                    <a:pt x="402986" y="537320"/>
                  </a:lnTo>
                  <a:lnTo>
                    <a:pt x="395012" y="532068"/>
                  </a:lnTo>
                  <a:lnTo>
                    <a:pt x="386294" y="530656"/>
                  </a:lnTo>
                  <a:lnTo>
                    <a:pt x="377852" y="523025"/>
                  </a:lnTo>
                  <a:lnTo>
                    <a:pt x="367328" y="507137"/>
                  </a:lnTo>
                  <a:lnTo>
                    <a:pt x="363156" y="486654"/>
                  </a:lnTo>
                  <a:lnTo>
                    <a:pt x="360501" y="471863"/>
                  </a:lnTo>
                  <a:lnTo>
                    <a:pt x="356926" y="452186"/>
                  </a:lnTo>
                  <a:lnTo>
                    <a:pt x="357277" y="448726"/>
                  </a:lnTo>
                  <a:lnTo>
                    <a:pt x="356588" y="443953"/>
                  </a:lnTo>
                  <a:lnTo>
                    <a:pt x="352156" y="443412"/>
                  </a:lnTo>
                  <a:lnTo>
                    <a:pt x="347431" y="444546"/>
                  </a:lnTo>
                  <a:lnTo>
                    <a:pt x="343622" y="439053"/>
                  </a:lnTo>
                  <a:lnTo>
                    <a:pt x="345663" y="433303"/>
                  </a:lnTo>
                  <a:lnTo>
                    <a:pt x="348603" y="429026"/>
                  </a:lnTo>
                  <a:lnTo>
                    <a:pt x="347266" y="425821"/>
                  </a:lnTo>
                  <a:lnTo>
                    <a:pt x="346198" y="420478"/>
                  </a:lnTo>
                  <a:lnTo>
                    <a:pt x="345930" y="413527"/>
                  </a:lnTo>
                  <a:lnTo>
                    <a:pt x="344861" y="408719"/>
                  </a:lnTo>
                  <a:lnTo>
                    <a:pt x="343621" y="403965"/>
                  </a:lnTo>
                  <a:lnTo>
                    <a:pt x="346466" y="394484"/>
                  </a:lnTo>
                  <a:lnTo>
                    <a:pt x="351208" y="389931"/>
                  </a:lnTo>
                  <a:lnTo>
                    <a:pt x="355001" y="386328"/>
                  </a:lnTo>
                  <a:lnTo>
                    <a:pt x="359932" y="380827"/>
                  </a:lnTo>
                  <a:lnTo>
                    <a:pt x="362018" y="372862"/>
                  </a:lnTo>
                  <a:lnTo>
                    <a:pt x="359552" y="364518"/>
                  </a:lnTo>
                  <a:lnTo>
                    <a:pt x="354053" y="359016"/>
                  </a:lnTo>
                  <a:lnTo>
                    <a:pt x="347750" y="355362"/>
                  </a:lnTo>
                  <a:lnTo>
                    <a:pt x="340480" y="347284"/>
                  </a:lnTo>
                  <a:lnTo>
                    <a:pt x="333237" y="340440"/>
                  </a:lnTo>
                  <a:lnTo>
                    <a:pt x="323676" y="333342"/>
                  </a:lnTo>
                  <a:lnTo>
                    <a:pt x="317466" y="327858"/>
                  </a:lnTo>
                  <a:lnTo>
                    <a:pt x="307222" y="321236"/>
                  </a:lnTo>
                  <a:lnTo>
                    <a:pt x="300570" y="315774"/>
                  </a:lnTo>
                  <a:lnTo>
                    <a:pt x="297672" y="314598"/>
                  </a:lnTo>
                  <a:lnTo>
                    <a:pt x="291467" y="306673"/>
                  </a:lnTo>
                  <a:lnTo>
                    <a:pt x="282363" y="300413"/>
                  </a:lnTo>
                  <a:lnTo>
                    <a:pt x="270984" y="290172"/>
                  </a:lnTo>
                  <a:lnTo>
                    <a:pt x="256759" y="279929"/>
                  </a:lnTo>
                  <a:lnTo>
                    <a:pt x="246519" y="274240"/>
                  </a:lnTo>
                  <a:lnTo>
                    <a:pt x="236258" y="270011"/>
                  </a:lnTo>
                  <a:lnTo>
                    <a:pt x="220041" y="266393"/>
                  </a:lnTo>
                  <a:lnTo>
                    <a:pt x="210518" y="269974"/>
                  </a:lnTo>
                  <a:lnTo>
                    <a:pt x="200824" y="270655"/>
                  </a:lnTo>
                  <a:lnTo>
                    <a:pt x="192733" y="270686"/>
                  </a:lnTo>
                  <a:lnTo>
                    <a:pt x="184700" y="273331"/>
                  </a:lnTo>
                  <a:lnTo>
                    <a:pt x="174295" y="280188"/>
                  </a:lnTo>
                  <a:lnTo>
                    <a:pt x="166887" y="272809"/>
                  </a:lnTo>
                  <a:lnTo>
                    <a:pt x="157715" y="269318"/>
                  </a:lnTo>
                  <a:lnTo>
                    <a:pt x="155820" y="268389"/>
                  </a:lnTo>
                  <a:lnTo>
                    <a:pt x="152866" y="267796"/>
                  </a:lnTo>
                  <a:lnTo>
                    <a:pt x="149911" y="268191"/>
                  </a:lnTo>
                  <a:lnTo>
                    <a:pt x="146319" y="269728"/>
                  </a:lnTo>
                  <a:lnTo>
                    <a:pt x="140456" y="267405"/>
                  </a:lnTo>
                  <a:lnTo>
                    <a:pt x="134547" y="268587"/>
                  </a:lnTo>
                  <a:lnTo>
                    <a:pt x="130017" y="268784"/>
                  </a:lnTo>
                  <a:lnTo>
                    <a:pt x="123295" y="267092"/>
                  </a:lnTo>
                  <a:lnTo>
                    <a:pt x="112017" y="265883"/>
                  </a:lnTo>
                  <a:lnTo>
                    <a:pt x="102026" y="263644"/>
                  </a:lnTo>
                  <a:lnTo>
                    <a:pt x="86540" y="270695"/>
                  </a:lnTo>
                  <a:lnTo>
                    <a:pt x="78278" y="273422"/>
                  </a:lnTo>
                  <a:lnTo>
                    <a:pt x="65304" y="279106"/>
                  </a:lnTo>
                  <a:lnTo>
                    <a:pt x="53471" y="280682"/>
                  </a:lnTo>
                  <a:lnTo>
                    <a:pt x="44174" y="278428"/>
                  </a:lnTo>
                  <a:lnTo>
                    <a:pt x="34973" y="273629"/>
                  </a:lnTo>
                  <a:lnTo>
                    <a:pt x="31069" y="271016"/>
                  </a:lnTo>
                  <a:lnTo>
                    <a:pt x="27276" y="265138"/>
                  </a:lnTo>
                  <a:lnTo>
                    <a:pt x="23673" y="263431"/>
                  </a:lnTo>
                  <a:lnTo>
                    <a:pt x="17874" y="263696"/>
                  </a:lnTo>
                  <a:lnTo>
                    <a:pt x="7668" y="265621"/>
                  </a:lnTo>
                  <a:lnTo>
                    <a:pt x="2937" y="264877"/>
                  </a:lnTo>
                  <a:lnTo>
                    <a:pt x="2790" y="263911"/>
                  </a:lnTo>
                  <a:lnTo>
                    <a:pt x="2334" y="263656"/>
                  </a:lnTo>
                  <a:lnTo>
                    <a:pt x="2328" y="263334"/>
                  </a:lnTo>
                  <a:lnTo>
                    <a:pt x="2499" y="262745"/>
                  </a:lnTo>
                  <a:lnTo>
                    <a:pt x="2655" y="262483"/>
                  </a:lnTo>
                  <a:lnTo>
                    <a:pt x="3374" y="261463"/>
                  </a:lnTo>
                  <a:lnTo>
                    <a:pt x="3794" y="261056"/>
                  </a:lnTo>
                  <a:lnTo>
                    <a:pt x="4681" y="260959"/>
                  </a:lnTo>
                  <a:lnTo>
                    <a:pt x="4930" y="260777"/>
                  </a:lnTo>
                  <a:lnTo>
                    <a:pt x="5547" y="260102"/>
                  </a:lnTo>
                  <a:lnTo>
                    <a:pt x="5845" y="259567"/>
                  </a:lnTo>
                  <a:lnTo>
                    <a:pt x="6093" y="259008"/>
                  </a:lnTo>
                  <a:lnTo>
                    <a:pt x="6290" y="258437"/>
                  </a:lnTo>
                  <a:lnTo>
                    <a:pt x="5951" y="258048"/>
                  </a:lnTo>
                  <a:lnTo>
                    <a:pt x="5634" y="258049"/>
                  </a:lnTo>
                  <a:lnTo>
                    <a:pt x="5318" y="258091"/>
                  </a:lnTo>
                  <a:lnTo>
                    <a:pt x="4536" y="258437"/>
                  </a:lnTo>
                  <a:lnTo>
                    <a:pt x="3919" y="258364"/>
                  </a:lnTo>
                  <a:lnTo>
                    <a:pt x="3585" y="258370"/>
                  </a:lnTo>
                  <a:lnTo>
                    <a:pt x="3107" y="258134"/>
                  </a:lnTo>
                  <a:lnTo>
                    <a:pt x="2949" y="257514"/>
                  </a:lnTo>
                  <a:lnTo>
                    <a:pt x="2610" y="257028"/>
                  </a:lnTo>
                  <a:lnTo>
                    <a:pt x="2033" y="256839"/>
                  </a:lnTo>
                  <a:lnTo>
                    <a:pt x="1420" y="256912"/>
                  </a:lnTo>
                  <a:lnTo>
                    <a:pt x="1111" y="256912"/>
                  </a:lnTo>
                  <a:lnTo>
                    <a:pt x="593" y="256675"/>
                  </a:lnTo>
                  <a:lnTo>
                    <a:pt x="501" y="256377"/>
                  </a:lnTo>
                  <a:lnTo>
                    <a:pt x="456" y="256062"/>
                  </a:lnTo>
                  <a:lnTo>
                    <a:pt x="446" y="255758"/>
                  </a:lnTo>
                  <a:lnTo>
                    <a:pt x="463" y="255150"/>
                  </a:lnTo>
                  <a:lnTo>
                    <a:pt x="421" y="254847"/>
                  </a:lnTo>
                  <a:lnTo>
                    <a:pt x="295" y="254251"/>
                  </a:lnTo>
                  <a:lnTo>
                    <a:pt x="185" y="253966"/>
                  </a:lnTo>
                  <a:lnTo>
                    <a:pt x="0" y="253425"/>
                  </a:lnTo>
                  <a:lnTo>
                    <a:pt x="156" y="253157"/>
                  </a:lnTo>
                  <a:lnTo>
                    <a:pt x="950" y="252240"/>
                  </a:lnTo>
                  <a:lnTo>
                    <a:pt x="1538" y="252374"/>
                  </a:lnTo>
                  <a:lnTo>
                    <a:pt x="2909" y="251736"/>
                  </a:lnTo>
                  <a:lnTo>
                    <a:pt x="3213" y="251177"/>
                  </a:lnTo>
                  <a:lnTo>
                    <a:pt x="3620" y="250806"/>
                  </a:lnTo>
                  <a:lnTo>
                    <a:pt x="3963" y="250855"/>
                  </a:lnTo>
                  <a:lnTo>
                    <a:pt x="4390" y="250557"/>
                  </a:lnTo>
                  <a:lnTo>
                    <a:pt x="4488" y="249938"/>
                  </a:lnTo>
                  <a:lnTo>
                    <a:pt x="4376" y="249652"/>
                  </a:lnTo>
                  <a:lnTo>
                    <a:pt x="4130" y="249087"/>
                  </a:lnTo>
                  <a:lnTo>
                    <a:pt x="4194" y="248789"/>
                  </a:lnTo>
                  <a:lnTo>
                    <a:pt x="4267" y="248206"/>
                  </a:lnTo>
                  <a:lnTo>
                    <a:pt x="3865" y="247757"/>
                  </a:lnTo>
                  <a:lnTo>
                    <a:pt x="3487" y="247447"/>
                  </a:lnTo>
                  <a:lnTo>
                    <a:pt x="3466" y="246809"/>
                  </a:lnTo>
                  <a:lnTo>
                    <a:pt x="3486" y="246202"/>
                  </a:lnTo>
                  <a:lnTo>
                    <a:pt x="3848" y="244816"/>
                  </a:lnTo>
                  <a:lnTo>
                    <a:pt x="4474" y="244707"/>
                  </a:lnTo>
                  <a:lnTo>
                    <a:pt x="4735" y="244537"/>
                  </a:lnTo>
                  <a:lnTo>
                    <a:pt x="5016" y="244008"/>
                  </a:lnTo>
                  <a:lnTo>
                    <a:pt x="5383" y="243164"/>
                  </a:lnTo>
                  <a:lnTo>
                    <a:pt x="5685" y="242641"/>
                  </a:lnTo>
                  <a:lnTo>
                    <a:pt x="6272" y="241943"/>
                  </a:lnTo>
                  <a:lnTo>
                    <a:pt x="6766" y="241627"/>
                  </a:lnTo>
                  <a:lnTo>
                    <a:pt x="6923" y="241365"/>
                  </a:lnTo>
                  <a:lnTo>
                    <a:pt x="7186" y="240807"/>
                  </a:lnTo>
                  <a:lnTo>
                    <a:pt x="7283" y="240521"/>
                  </a:lnTo>
                  <a:lnTo>
                    <a:pt x="7332" y="240205"/>
                  </a:lnTo>
                  <a:lnTo>
                    <a:pt x="7154" y="239658"/>
                  </a:lnTo>
                  <a:lnTo>
                    <a:pt x="6501" y="239008"/>
                  </a:lnTo>
                  <a:lnTo>
                    <a:pt x="6363" y="238735"/>
                  </a:lnTo>
                  <a:lnTo>
                    <a:pt x="6185" y="238152"/>
                  </a:lnTo>
                  <a:lnTo>
                    <a:pt x="6163" y="237848"/>
                  </a:lnTo>
                  <a:lnTo>
                    <a:pt x="6206" y="236918"/>
                  </a:lnTo>
                  <a:lnTo>
                    <a:pt x="6051" y="236353"/>
                  </a:lnTo>
                  <a:lnTo>
                    <a:pt x="5858" y="236104"/>
                  </a:lnTo>
                  <a:lnTo>
                    <a:pt x="5377" y="235733"/>
                  </a:lnTo>
                  <a:lnTo>
                    <a:pt x="4771" y="235612"/>
                  </a:lnTo>
                  <a:lnTo>
                    <a:pt x="4472" y="235527"/>
                  </a:lnTo>
                  <a:lnTo>
                    <a:pt x="4176" y="235436"/>
                  </a:lnTo>
                  <a:lnTo>
                    <a:pt x="3741" y="235047"/>
                  </a:lnTo>
                  <a:lnTo>
                    <a:pt x="3411" y="234525"/>
                  </a:lnTo>
                  <a:lnTo>
                    <a:pt x="3190" y="234306"/>
                  </a:lnTo>
                  <a:lnTo>
                    <a:pt x="2598" y="233655"/>
                  </a:lnTo>
                  <a:lnTo>
                    <a:pt x="2611" y="233346"/>
                  </a:lnTo>
                  <a:lnTo>
                    <a:pt x="2709" y="233030"/>
                  </a:lnTo>
                  <a:lnTo>
                    <a:pt x="3061" y="232550"/>
                  </a:lnTo>
                  <a:lnTo>
                    <a:pt x="3530" y="232143"/>
                  </a:lnTo>
                  <a:lnTo>
                    <a:pt x="3743" y="231924"/>
                  </a:lnTo>
                  <a:lnTo>
                    <a:pt x="3893" y="231657"/>
                  </a:lnTo>
                  <a:lnTo>
                    <a:pt x="3994" y="231341"/>
                  </a:lnTo>
                  <a:lnTo>
                    <a:pt x="4431" y="231067"/>
                  </a:lnTo>
                  <a:lnTo>
                    <a:pt x="4980" y="230994"/>
                  </a:lnTo>
                  <a:lnTo>
                    <a:pt x="4941" y="230654"/>
                  </a:lnTo>
                  <a:lnTo>
                    <a:pt x="4739" y="230083"/>
                  </a:lnTo>
                  <a:lnTo>
                    <a:pt x="4032" y="228401"/>
                  </a:lnTo>
                  <a:lnTo>
                    <a:pt x="3533" y="227641"/>
                  </a:lnTo>
                  <a:lnTo>
                    <a:pt x="3087" y="227222"/>
                  </a:lnTo>
                  <a:lnTo>
                    <a:pt x="2822" y="226699"/>
                  </a:lnTo>
                  <a:lnTo>
                    <a:pt x="2790" y="226420"/>
                  </a:lnTo>
                  <a:lnTo>
                    <a:pt x="2860" y="226092"/>
                  </a:lnTo>
                  <a:lnTo>
                    <a:pt x="2886" y="225788"/>
                  </a:lnTo>
                  <a:lnTo>
                    <a:pt x="2880" y="225485"/>
                  </a:lnTo>
                  <a:lnTo>
                    <a:pt x="2996" y="224895"/>
                  </a:lnTo>
                  <a:lnTo>
                    <a:pt x="3008" y="224585"/>
                  </a:lnTo>
                  <a:lnTo>
                    <a:pt x="2788" y="223704"/>
                  </a:lnTo>
                  <a:lnTo>
                    <a:pt x="2665" y="222805"/>
                  </a:lnTo>
                  <a:lnTo>
                    <a:pt x="2649" y="222191"/>
                  </a:lnTo>
                  <a:lnTo>
                    <a:pt x="3002" y="221378"/>
                  </a:lnTo>
                  <a:lnTo>
                    <a:pt x="3071" y="220776"/>
                  </a:lnTo>
                  <a:lnTo>
                    <a:pt x="3004" y="220168"/>
                  </a:lnTo>
                  <a:lnTo>
                    <a:pt x="2868" y="219579"/>
                  </a:lnTo>
                  <a:lnTo>
                    <a:pt x="2844" y="218649"/>
                  </a:lnTo>
                  <a:lnTo>
                    <a:pt x="2261" y="217994"/>
                  </a:lnTo>
                  <a:lnTo>
                    <a:pt x="2023" y="217148"/>
                  </a:lnTo>
                  <a:lnTo>
                    <a:pt x="2055" y="216833"/>
                  </a:lnTo>
                  <a:lnTo>
                    <a:pt x="2502" y="216523"/>
                  </a:lnTo>
                  <a:lnTo>
                    <a:pt x="3411" y="216347"/>
                  </a:lnTo>
                  <a:lnTo>
                    <a:pt x="4322" y="216268"/>
                  </a:lnTo>
                  <a:lnTo>
                    <a:pt x="4768" y="216043"/>
                  </a:lnTo>
                  <a:lnTo>
                    <a:pt x="4504" y="215484"/>
                  </a:lnTo>
                  <a:lnTo>
                    <a:pt x="4114" y="215047"/>
                  </a:lnTo>
                  <a:lnTo>
                    <a:pt x="3822" y="214919"/>
                  </a:lnTo>
                  <a:lnTo>
                    <a:pt x="3566" y="214068"/>
                  </a:lnTo>
                  <a:lnTo>
                    <a:pt x="3461" y="213771"/>
                  </a:lnTo>
                  <a:lnTo>
                    <a:pt x="2691" y="213340"/>
                  </a:lnTo>
                  <a:lnTo>
                    <a:pt x="2357" y="213249"/>
                  </a:lnTo>
                  <a:lnTo>
                    <a:pt x="2615" y="212483"/>
                  </a:lnTo>
                  <a:lnTo>
                    <a:pt x="2531" y="211930"/>
                  </a:lnTo>
                  <a:lnTo>
                    <a:pt x="2234" y="211845"/>
                  </a:lnTo>
                  <a:lnTo>
                    <a:pt x="1917" y="211796"/>
                  </a:lnTo>
                  <a:lnTo>
                    <a:pt x="1843" y="211298"/>
                  </a:lnTo>
                  <a:lnTo>
                    <a:pt x="2040" y="211061"/>
                  </a:lnTo>
                  <a:lnTo>
                    <a:pt x="2746" y="210478"/>
                  </a:lnTo>
                  <a:lnTo>
                    <a:pt x="3092" y="209998"/>
                  </a:lnTo>
                  <a:lnTo>
                    <a:pt x="3138" y="209694"/>
                  </a:lnTo>
                  <a:lnTo>
                    <a:pt x="3130" y="209391"/>
                  </a:lnTo>
                  <a:lnTo>
                    <a:pt x="3199" y="209093"/>
                  </a:lnTo>
                  <a:lnTo>
                    <a:pt x="3567" y="208266"/>
                  </a:lnTo>
                  <a:lnTo>
                    <a:pt x="3661" y="207975"/>
                  </a:lnTo>
                  <a:lnTo>
                    <a:pt x="3933" y="207434"/>
                  </a:lnTo>
                  <a:lnTo>
                    <a:pt x="4033" y="206833"/>
                  </a:lnTo>
                  <a:lnTo>
                    <a:pt x="4021" y="206529"/>
                  </a:lnTo>
                  <a:lnTo>
                    <a:pt x="4219" y="205958"/>
                  </a:lnTo>
                  <a:lnTo>
                    <a:pt x="4394" y="205709"/>
                  </a:lnTo>
                  <a:lnTo>
                    <a:pt x="4589" y="204518"/>
                  </a:lnTo>
                  <a:lnTo>
                    <a:pt x="4596" y="203607"/>
                  </a:lnTo>
                  <a:lnTo>
                    <a:pt x="4392" y="203036"/>
                  </a:lnTo>
                  <a:lnTo>
                    <a:pt x="4120" y="202896"/>
                  </a:lnTo>
                  <a:lnTo>
                    <a:pt x="3808" y="202428"/>
                  </a:lnTo>
                  <a:lnTo>
                    <a:pt x="3830" y="202118"/>
                  </a:lnTo>
                  <a:lnTo>
                    <a:pt x="4279" y="201723"/>
                  </a:lnTo>
                  <a:lnTo>
                    <a:pt x="4498" y="201505"/>
                  </a:lnTo>
                  <a:lnTo>
                    <a:pt x="4679" y="201250"/>
                  </a:lnTo>
                  <a:lnTo>
                    <a:pt x="4669" y="200046"/>
                  </a:lnTo>
                  <a:lnTo>
                    <a:pt x="4675" y="199743"/>
                  </a:lnTo>
                  <a:lnTo>
                    <a:pt x="4747" y="199445"/>
                  </a:lnTo>
                  <a:lnTo>
                    <a:pt x="5137" y="198995"/>
                  </a:lnTo>
                  <a:lnTo>
                    <a:pt x="5648" y="198649"/>
                  </a:lnTo>
                  <a:lnTo>
                    <a:pt x="6233" y="198558"/>
                  </a:lnTo>
                  <a:lnTo>
                    <a:pt x="6838" y="198516"/>
                  </a:lnTo>
                  <a:lnTo>
                    <a:pt x="7445" y="198552"/>
                  </a:lnTo>
                  <a:lnTo>
                    <a:pt x="8404" y="198783"/>
                  </a:lnTo>
                  <a:lnTo>
                    <a:pt x="8535" y="198504"/>
                  </a:lnTo>
                  <a:lnTo>
                    <a:pt x="8626" y="197902"/>
                  </a:lnTo>
                  <a:lnTo>
                    <a:pt x="8613" y="197598"/>
                  </a:lnTo>
                  <a:lnTo>
                    <a:pt x="8434" y="197027"/>
                  </a:lnTo>
                  <a:lnTo>
                    <a:pt x="8127" y="196498"/>
                  </a:lnTo>
                  <a:lnTo>
                    <a:pt x="7535" y="195800"/>
                  </a:lnTo>
                  <a:lnTo>
                    <a:pt x="7289" y="195247"/>
                  </a:lnTo>
                  <a:lnTo>
                    <a:pt x="6844" y="194870"/>
                  </a:lnTo>
                  <a:lnTo>
                    <a:pt x="6241" y="194809"/>
                  </a:lnTo>
                  <a:lnTo>
                    <a:pt x="5939" y="194749"/>
                  </a:lnTo>
                  <a:lnTo>
                    <a:pt x="5418" y="194439"/>
                  </a:lnTo>
                  <a:lnTo>
                    <a:pt x="5224" y="193874"/>
                  </a:lnTo>
                  <a:lnTo>
                    <a:pt x="5259" y="192659"/>
                  </a:lnTo>
                  <a:lnTo>
                    <a:pt x="5226" y="192355"/>
                  </a:lnTo>
                  <a:lnTo>
                    <a:pt x="5412" y="191474"/>
                  </a:lnTo>
                  <a:lnTo>
                    <a:pt x="5535" y="191194"/>
                  </a:lnTo>
                  <a:lnTo>
                    <a:pt x="5699" y="190940"/>
                  </a:lnTo>
                  <a:lnTo>
                    <a:pt x="5849" y="190356"/>
                  </a:lnTo>
                  <a:lnTo>
                    <a:pt x="5988" y="189767"/>
                  </a:lnTo>
                  <a:lnTo>
                    <a:pt x="6122" y="189178"/>
                  </a:lnTo>
                  <a:lnTo>
                    <a:pt x="6355" y="188613"/>
                  </a:lnTo>
                  <a:lnTo>
                    <a:pt x="7390" y="187118"/>
                  </a:lnTo>
                  <a:lnTo>
                    <a:pt x="7683" y="186583"/>
                  </a:lnTo>
                  <a:lnTo>
                    <a:pt x="8315" y="185544"/>
                  </a:lnTo>
                  <a:lnTo>
                    <a:pt x="8593" y="185010"/>
                  </a:lnTo>
                  <a:lnTo>
                    <a:pt x="8864" y="184135"/>
                  </a:lnTo>
                  <a:lnTo>
                    <a:pt x="9041" y="183248"/>
                  </a:lnTo>
                  <a:lnTo>
                    <a:pt x="9163" y="182343"/>
                  </a:lnTo>
                  <a:lnTo>
                    <a:pt x="9615" y="181547"/>
                  </a:lnTo>
                  <a:lnTo>
                    <a:pt x="10181" y="181353"/>
                  </a:lnTo>
                  <a:lnTo>
                    <a:pt x="11680" y="181571"/>
                  </a:lnTo>
                  <a:lnTo>
                    <a:pt x="11974" y="181656"/>
                  </a:lnTo>
                  <a:lnTo>
                    <a:pt x="13186" y="181663"/>
                  </a:lnTo>
                  <a:lnTo>
                    <a:pt x="13789" y="181589"/>
                  </a:lnTo>
                  <a:lnTo>
                    <a:pt x="14382" y="181450"/>
                  </a:lnTo>
                  <a:lnTo>
                    <a:pt x="14686" y="181340"/>
                  </a:lnTo>
                  <a:lnTo>
                    <a:pt x="14884" y="180867"/>
                  </a:lnTo>
                  <a:lnTo>
                    <a:pt x="14651" y="179652"/>
                  </a:lnTo>
                  <a:lnTo>
                    <a:pt x="14505" y="178449"/>
                  </a:lnTo>
                  <a:lnTo>
                    <a:pt x="14474" y="177841"/>
                  </a:lnTo>
                  <a:lnTo>
                    <a:pt x="14465" y="176929"/>
                  </a:lnTo>
                  <a:lnTo>
                    <a:pt x="14596" y="176031"/>
                  </a:lnTo>
                  <a:lnTo>
                    <a:pt x="15156" y="174949"/>
                  </a:lnTo>
                  <a:lnTo>
                    <a:pt x="15685" y="173855"/>
                  </a:lnTo>
                  <a:lnTo>
                    <a:pt x="15744" y="173558"/>
                  </a:lnTo>
                  <a:lnTo>
                    <a:pt x="15747" y="173254"/>
                  </a:lnTo>
                  <a:lnTo>
                    <a:pt x="15284" y="172136"/>
                  </a:lnTo>
                  <a:lnTo>
                    <a:pt x="15188" y="171541"/>
                  </a:lnTo>
                  <a:lnTo>
                    <a:pt x="15892" y="170550"/>
                  </a:lnTo>
                  <a:lnTo>
                    <a:pt x="16080" y="169979"/>
                  </a:lnTo>
                  <a:lnTo>
                    <a:pt x="16073" y="169676"/>
                  </a:lnTo>
                  <a:lnTo>
                    <a:pt x="15632" y="168879"/>
                  </a:lnTo>
                  <a:lnTo>
                    <a:pt x="15517" y="168588"/>
                  </a:lnTo>
                  <a:lnTo>
                    <a:pt x="15564" y="167999"/>
                  </a:lnTo>
                  <a:lnTo>
                    <a:pt x="15712" y="167726"/>
                  </a:lnTo>
                  <a:lnTo>
                    <a:pt x="15481" y="166553"/>
                  </a:lnTo>
                  <a:lnTo>
                    <a:pt x="15442" y="166249"/>
                  </a:lnTo>
                  <a:lnTo>
                    <a:pt x="15804" y="165095"/>
                  </a:lnTo>
                  <a:lnTo>
                    <a:pt x="15781" y="164785"/>
                  </a:lnTo>
                  <a:lnTo>
                    <a:pt x="16148" y="163965"/>
                  </a:lnTo>
                  <a:lnTo>
                    <a:pt x="16514" y="163478"/>
                  </a:lnTo>
                  <a:lnTo>
                    <a:pt x="16680" y="162585"/>
                  </a:lnTo>
                  <a:lnTo>
                    <a:pt x="16713" y="161668"/>
                  </a:lnTo>
                  <a:lnTo>
                    <a:pt x="16863" y="161085"/>
                  </a:lnTo>
                  <a:lnTo>
                    <a:pt x="17398" y="160836"/>
                  </a:lnTo>
                  <a:lnTo>
                    <a:pt x="18586" y="161109"/>
                  </a:lnTo>
                  <a:lnTo>
                    <a:pt x="19182" y="161170"/>
                  </a:lnTo>
                  <a:lnTo>
                    <a:pt x="20087" y="161031"/>
                  </a:lnTo>
                  <a:lnTo>
                    <a:pt x="20997" y="161006"/>
                  </a:lnTo>
                  <a:lnTo>
                    <a:pt x="21593" y="160897"/>
                  </a:lnTo>
                  <a:lnTo>
                    <a:pt x="21979" y="160733"/>
                  </a:lnTo>
                  <a:lnTo>
                    <a:pt x="22286" y="160568"/>
                  </a:lnTo>
                  <a:lnTo>
                    <a:pt x="22605" y="160489"/>
                  </a:lnTo>
                  <a:lnTo>
                    <a:pt x="22902" y="160058"/>
                  </a:lnTo>
                  <a:lnTo>
                    <a:pt x="22898" y="159730"/>
                  </a:lnTo>
                  <a:lnTo>
                    <a:pt x="22869" y="159426"/>
                  </a:lnTo>
                  <a:lnTo>
                    <a:pt x="22397" y="158655"/>
                  </a:lnTo>
                  <a:lnTo>
                    <a:pt x="21966" y="158211"/>
                  </a:lnTo>
                  <a:lnTo>
                    <a:pt x="22152" y="157331"/>
                  </a:lnTo>
                  <a:lnTo>
                    <a:pt x="22177" y="156723"/>
                  </a:lnTo>
                  <a:lnTo>
                    <a:pt x="22151" y="155805"/>
                  </a:lnTo>
                  <a:lnTo>
                    <a:pt x="22482" y="154979"/>
                  </a:lnTo>
                  <a:lnTo>
                    <a:pt x="22992" y="154226"/>
                  </a:lnTo>
                  <a:lnTo>
                    <a:pt x="23385" y="153764"/>
                  </a:lnTo>
                  <a:lnTo>
                    <a:pt x="23833" y="153351"/>
                  </a:lnTo>
                  <a:lnTo>
                    <a:pt x="24175" y="152853"/>
                  </a:lnTo>
                  <a:lnTo>
                    <a:pt x="24542" y="152020"/>
                  </a:lnTo>
                  <a:lnTo>
                    <a:pt x="24699" y="151753"/>
                  </a:lnTo>
                  <a:lnTo>
                    <a:pt x="25149" y="151346"/>
                  </a:lnTo>
                  <a:lnTo>
                    <a:pt x="26014" y="151729"/>
                  </a:lnTo>
                  <a:lnTo>
                    <a:pt x="26275" y="151382"/>
                  </a:lnTo>
                  <a:lnTo>
                    <a:pt x="26698" y="150574"/>
                  </a:lnTo>
                  <a:lnTo>
                    <a:pt x="27066" y="150082"/>
                  </a:lnTo>
                  <a:lnTo>
                    <a:pt x="27215" y="149518"/>
                  </a:lnTo>
                  <a:lnTo>
                    <a:pt x="27156" y="148606"/>
                  </a:lnTo>
                  <a:lnTo>
                    <a:pt x="27247" y="147695"/>
                  </a:lnTo>
                  <a:lnTo>
                    <a:pt x="27083" y="147112"/>
                  </a:lnTo>
                  <a:lnTo>
                    <a:pt x="27210" y="146528"/>
                  </a:lnTo>
                  <a:lnTo>
                    <a:pt x="27415" y="146304"/>
                  </a:lnTo>
                  <a:lnTo>
                    <a:pt x="28029" y="145872"/>
                  </a:lnTo>
                  <a:lnTo>
                    <a:pt x="28098" y="145568"/>
                  </a:lnTo>
                  <a:lnTo>
                    <a:pt x="27931" y="144997"/>
                  </a:lnTo>
                  <a:lnTo>
                    <a:pt x="27893" y="144693"/>
                  </a:lnTo>
                  <a:lnTo>
                    <a:pt x="28139" y="143825"/>
                  </a:lnTo>
                  <a:lnTo>
                    <a:pt x="28205" y="143527"/>
                  </a:lnTo>
                  <a:lnTo>
                    <a:pt x="28284" y="142616"/>
                  </a:lnTo>
                  <a:lnTo>
                    <a:pt x="28306" y="141704"/>
                  </a:lnTo>
                  <a:lnTo>
                    <a:pt x="28278" y="139578"/>
                  </a:lnTo>
                  <a:lnTo>
                    <a:pt x="28244" y="138977"/>
                  </a:lnTo>
                  <a:lnTo>
                    <a:pt x="28149" y="138375"/>
                  </a:lnTo>
                  <a:lnTo>
                    <a:pt x="28230" y="137470"/>
                  </a:lnTo>
                  <a:lnTo>
                    <a:pt x="28220" y="137166"/>
                  </a:lnTo>
                  <a:lnTo>
                    <a:pt x="28296" y="136559"/>
                  </a:lnTo>
                  <a:lnTo>
                    <a:pt x="28022" y="135380"/>
                  </a:lnTo>
                  <a:lnTo>
                    <a:pt x="27766" y="134821"/>
                  </a:lnTo>
                  <a:lnTo>
                    <a:pt x="27140" y="134438"/>
                  </a:lnTo>
                  <a:lnTo>
                    <a:pt x="26834" y="134378"/>
                  </a:lnTo>
                  <a:lnTo>
                    <a:pt x="26388" y="133995"/>
                  </a:lnTo>
                  <a:lnTo>
                    <a:pt x="26718" y="133503"/>
                  </a:lnTo>
                  <a:lnTo>
                    <a:pt x="26838" y="132950"/>
                  </a:lnTo>
                  <a:lnTo>
                    <a:pt x="26504" y="132440"/>
                  </a:lnTo>
                  <a:lnTo>
                    <a:pt x="26331" y="131856"/>
                  </a:lnTo>
                  <a:lnTo>
                    <a:pt x="26500" y="130969"/>
                  </a:lnTo>
                  <a:lnTo>
                    <a:pt x="26513" y="130350"/>
                  </a:lnTo>
                  <a:lnTo>
                    <a:pt x="25986" y="130106"/>
                  </a:lnTo>
                  <a:lnTo>
                    <a:pt x="25698" y="129991"/>
                  </a:lnTo>
                  <a:lnTo>
                    <a:pt x="25349" y="129511"/>
                  </a:lnTo>
                  <a:lnTo>
                    <a:pt x="25295" y="129214"/>
                  </a:lnTo>
                  <a:lnTo>
                    <a:pt x="25299" y="128904"/>
                  </a:lnTo>
                  <a:lnTo>
                    <a:pt x="24795" y="128606"/>
                  </a:lnTo>
                  <a:lnTo>
                    <a:pt x="24487" y="128642"/>
                  </a:lnTo>
                  <a:lnTo>
                    <a:pt x="23892" y="128770"/>
                  </a:lnTo>
                  <a:lnTo>
                    <a:pt x="23276" y="128825"/>
                  </a:lnTo>
                  <a:lnTo>
                    <a:pt x="22689" y="128168"/>
                  </a:lnTo>
                  <a:lnTo>
                    <a:pt x="22585" y="127883"/>
                  </a:lnTo>
                  <a:lnTo>
                    <a:pt x="22526" y="127282"/>
                  </a:lnTo>
                  <a:lnTo>
                    <a:pt x="22810" y="126747"/>
                  </a:lnTo>
                  <a:lnTo>
                    <a:pt x="23387" y="125677"/>
                  </a:lnTo>
                  <a:lnTo>
                    <a:pt x="23711" y="124827"/>
                  </a:lnTo>
                  <a:lnTo>
                    <a:pt x="24113" y="124408"/>
                  </a:lnTo>
                  <a:lnTo>
                    <a:pt x="24398" y="124292"/>
                  </a:lnTo>
                  <a:lnTo>
                    <a:pt x="24694" y="124208"/>
                  </a:lnTo>
                  <a:lnTo>
                    <a:pt x="25006" y="123685"/>
                  </a:lnTo>
                  <a:lnTo>
                    <a:pt x="25180" y="123436"/>
                  </a:lnTo>
                  <a:lnTo>
                    <a:pt x="26413" y="122555"/>
                  </a:lnTo>
                  <a:lnTo>
                    <a:pt x="27111" y="121947"/>
                  </a:lnTo>
                  <a:lnTo>
                    <a:pt x="27357" y="121437"/>
                  </a:lnTo>
                  <a:lnTo>
                    <a:pt x="27346" y="121127"/>
                  </a:lnTo>
                  <a:lnTo>
                    <a:pt x="27314" y="120817"/>
                  </a:lnTo>
                  <a:lnTo>
                    <a:pt x="27184" y="120222"/>
                  </a:lnTo>
                  <a:lnTo>
                    <a:pt x="27175" y="119912"/>
                  </a:lnTo>
                  <a:lnTo>
                    <a:pt x="27569" y="119462"/>
                  </a:lnTo>
                  <a:lnTo>
                    <a:pt x="28060" y="119092"/>
                  </a:lnTo>
                  <a:lnTo>
                    <a:pt x="28436" y="118630"/>
                  </a:lnTo>
                  <a:lnTo>
                    <a:pt x="28522" y="118332"/>
                  </a:lnTo>
                  <a:lnTo>
                    <a:pt x="28601" y="117123"/>
                  </a:lnTo>
                  <a:lnTo>
                    <a:pt x="28697" y="115908"/>
                  </a:lnTo>
                  <a:lnTo>
                    <a:pt x="28683" y="115301"/>
                  </a:lnTo>
                  <a:lnTo>
                    <a:pt x="29008" y="114128"/>
                  </a:lnTo>
                  <a:lnTo>
                    <a:pt x="29279" y="113588"/>
                  </a:lnTo>
                  <a:lnTo>
                    <a:pt x="29639" y="112749"/>
                  </a:lnTo>
                  <a:lnTo>
                    <a:pt x="30468" y="111868"/>
                  </a:lnTo>
                  <a:lnTo>
                    <a:pt x="30866" y="111413"/>
                  </a:lnTo>
                  <a:lnTo>
                    <a:pt x="31013" y="111145"/>
                  </a:lnTo>
                  <a:lnTo>
                    <a:pt x="31235" y="110580"/>
                  </a:lnTo>
                  <a:lnTo>
                    <a:pt x="31727" y="109815"/>
                  </a:lnTo>
                  <a:lnTo>
                    <a:pt x="32131" y="109365"/>
                  </a:lnTo>
                  <a:lnTo>
                    <a:pt x="32660" y="109062"/>
                  </a:lnTo>
                  <a:lnTo>
                    <a:pt x="33227" y="108842"/>
                  </a:lnTo>
                  <a:lnTo>
                    <a:pt x="34376" y="108533"/>
                  </a:lnTo>
                  <a:lnTo>
                    <a:pt x="35008" y="108527"/>
                  </a:lnTo>
                  <a:lnTo>
                    <a:pt x="35894" y="108563"/>
                  </a:lnTo>
                  <a:lnTo>
                    <a:pt x="36614" y="108418"/>
                  </a:lnTo>
                  <a:lnTo>
                    <a:pt x="37237" y="108320"/>
                  </a:lnTo>
                  <a:lnTo>
                    <a:pt x="37343" y="10753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" name="object 46">
              <a:extLst>
                <a:ext uri="{FF2B5EF4-FFF2-40B4-BE49-F238E27FC236}">
                  <a16:creationId xmlns:a16="http://schemas.microsoft.com/office/drawing/2014/main" id="{F09A86C2-466C-4BFD-BCAF-771E2D5842BA}"/>
                </a:ext>
              </a:extLst>
            </p:cNvPr>
            <p:cNvSpPr/>
            <p:nvPr/>
          </p:nvSpPr>
          <p:spPr>
            <a:xfrm>
              <a:off x="2440256" y="7167739"/>
              <a:ext cx="420198" cy="306690"/>
            </a:xfrm>
            <a:custGeom>
              <a:avLst/>
              <a:gdLst/>
              <a:ahLst/>
              <a:cxnLst/>
              <a:rect l="l" t="t" r="r" b="b"/>
              <a:pathLst>
                <a:path w="420198" h="306690">
                  <a:moveTo>
                    <a:pt x="23375" y="204158"/>
                  </a:moveTo>
                  <a:lnTo>
                    <a:pt x="23813" y="203532"/>
                  </a:lnTo>
                  <a:lnTo>
                    <a:pt x="24119" y="202037"/>
                  </a:lnTo>
                  <a:lnTo>
                    <a:pt x="24297" y="201150"/>
                  </a:lnTo>
                  <a:lnTo>
                    <a:pt x="24293" y="200537"/>
                  </a:lnTo>
                  <a:lnTo>
                    <a:pt x="24217" y="199935"/>
                  </a:lnTo>
                  <a:lnTo>
                    <a:pt x="24019" y="199048"/>
                  </a:lnTo>
                  <a:lnTo>
                    <a:pt x="23877" y="198513"/>
                  </a:lnTo>
                  <a:lnTo>
                    <a:pt x="23533" y="197596"/>
                  </a:lnTo>
                  <a:lnTo>
                    <a:pt x="23533" y="197025"/>
                  </a:lnTo>
                  <a:lnTo>
                    <a:pt x="23698" y="196435"/>
                  </a:lnTo>
                  <a:lnTo>
                    <a:pt x="23669" y="195828"/>
                  </a:lnTo>
                  <a:lnTo>
                    <a:pt x="23671" y="195519"/>
                  </a:lnTo>
                  <a:lnTo>
                    <a:pt x="23705" y="195214"/>
                  </a:lnTo>
                  <a:lnTo>
                    <a:pt x="23604" y="194631"/>
                  </a:lnTo>
                  <a:lnTo>
                    <a:pt x="23219" y="193793"/>
                  </a:lnTo>
                  <a:lnTo>
                    <a:pt x="23039" y="193222"/>
                  </a:lnTo>
                  <a:lnTo>
                    <a:pt x="22938" y="192620"/>
                  </a:lnTo>
                  <a:lnTo>
                    <a:pt x="22742" y="191114"/>
                  </a:lnTo>
                  <a:lnTo>
                    <a:pt x="22592" y="190524"/>
                  </a:lnTo>
                  <a:lnTo>
                    <a:pt x="22136" y="189072"/>
                  </a:lnTo>
                  <a:lnTo>
                    <a:pt x="22086" y="188775"/>
                  </a:lnTo>
                  <a:lnTo>
                    <a:pt x="22090" y="188471"/>
                  </a:lnTo>
                  <a:lnTo>
                    <a:pt x="21323" y="187912"/>
                  </a:lnTo>
                  <a:lnTo>
                    <a:pt x="21014" y="187438"/>
                  </a:lnTo>
                  <a:lnTo>
                    <a:pt x="21031" y="187110"/>
                  </a:lnTo>
                  <a:lnTo>
                    <a:pt x="20777" y="186600"/>
                  </a:lnTo>
                  <a:lnTo>
                    <a:pt x="20044" y="186022"/>
                  </a:lnTo>
                  <a:lnTo>
                    <a:pt x="19675" y="185555"/>
                  </a:lnTo>
                  <a:lnTo>
                    <a:pt x="19303" y="184716"/>
                  </a:lnTo>
                  <a:lnTo>
                    <a:pt x="18986" y="184182"/>
                  </a:lnTo>
                  <a:lnTo>
                    <a:pt x="18620" y="183683"/>
                  </a:lnTo>
                  <a:lnTo>
                    <a:pt x="18113" y="183471"/>
                  </a:lnTo>
                  <a:lnTo>
                    <a:pt x="17788" y="183501"/>
                  </a:lnTo>
                  <a:lnTo>
                    <a:pt x="17484" y="183464"/>
                  </a:lnTo>
                  <a:lnTo>
                    <a:pt x="16580" y="183246"/>
                  </a:lnTo>
                  <a:lnTo>
                    <a:pt x="16042" y="183009"/>
                  </a:lnTo>
                  <a:lnTo>
                    <a:pt x="15876" y="182748"/>
                  </a:lnTo>
                  <a:lnTo>
                    <a:pt x="15747" y="182444"/>
                  </a:lnTo>
                  <a:lnTo>
                    <a:pt x="15270" y="182207"/>
                  </a:lnTo>
                  <a:lnTo>
                    <a:pt x="14948" y="182225"/>
                  </a:lnTo>
                  <a:lnTo>
                    <a:pt x="14634" y="182213"/>
                  </a:lnTo>
                  <a:lnTo>
                    <a:pt x="14041" y="182043"/>
                  </a:lnTo>
                  <a:lnTo>
                    <a:pt x="13762" y="181915"/>
                  </a:lnTo>
                  <a:lnTo>
                    <a:pt x="13314" y="181539"/>
                  </a:lnTo>
                  <a:lnTo>
                    <a:pt x="12958" y="181028"/>
                  </a:lnTo>
                  <a:lnTo>
                    <a:pt x="12379" y="180311"/>
                  </a:lnTo>
                  <a:lnTo>
                    <a:pt x="11925" y="180062"/>
                  </a:lnTo>
                  <a:lnTo>
                    <a:pt x="11903" y="179746"/>
                  </a:lnTo>
                  <a:lnTo>
                    <a:pt x="11950" y="179431"/>
                  </a:lnTo>
                  <a:lnTo>
                    <a:pt x="12066" y="179139"/>
                  </a:lnTo>
                  <a:lnTo>
                    <a:pt x="12479" y="178301"/>
                  </a:lnTo>
                  <a:lnTo>
                    <a:pt x="12320" y="177796"/>
                  </a:lnTo>
                  <a:lnTo>
                    <a:pt x="12068" y="177578"/>
                  </a:lnTo>
                  <a:lnTo>
                    <a:pt x="11823" y="177365"/>
                  </a:lnTo>
                  <a:lnTo>
                    <a:pt x="11428" y="176958"/>
                  </a:lnTo>
                  <a:lnTo>
                    <a:pt x="11417" y="176642"/>
                  </a:lnTo>
                  <a:lnTo>
                    <a:pt x="11199" y="176101"/>
                  </a:lnTo>
                  <a:lnTo>
                    <a:pt x="10968" y="175888"/>
                  </a:lnTo>
                  <a:lnTo>
                    <a:pt x="10437" y="175585"/>
                  </a:lnTo>
                  <a:lnTo>
                    <a:pt x="10135" y="175548"/>
                  </a:lnTo>
                  <a:lnTo>
                    <a:pt x="9543" y="175464"/>
                  </a:lnTo>
                  <a:lnTo>
                    <a:pt x="9332" y="175238"/>
                  </a:lnTo>
                  <a:lnTo>
                    <a:pt x="9096" y="175044"/>
                  </a:lnTo>
                  <a:lnTo>
                    <a:pt x="8675" y="174576"/>
                  </a:lnTo>
                  <a:lnTo>
                    <a:pt x="8156" y="174376"/>
                  </a:lnTo>
                  <a:lnTo>
                    <a:pt x="7831" y="174455"/>
                  </a:lnTo>
                  <a:lnTo>
                    <a:pt x="7317" y="174236"/>
                  </a:lnTo>
                  <a:lnTo>
                    <a:pt x="7098" y="174005"/>
                  </a:lnTo>
                  <a:lnTo>
                    <a:pt x="6906" y="173750"/>
                  </a:lnTo>
                  <a:lnTo>
                    <a:pt x="6675" y="173203"/>
                  </a:lnTo>
                  <a:lnTo>
                    <a:pt x="6621" y="172590"/>
                  </a:lnTo>
                  <a:lnTo>
                    <a:pt x="6315" y="170165"/>
                  </a:lnTo>
                  <a:lnTo>
                    <a:pt x="6141" y="169595"/>
                  </a:lnTo>
                  <a:lnTo>
                    <a:pt x="5966" y="169321"/>
                  </a:lnTo>
                  <a:lnTo>
                    <a:pt x="5759" y="169060"/>
                  </a:lnTo>
                  <a:lnTo>
                    <a:pt x="5321" y="168774"/>
                  </a:lnTo>
                  <a:lnTo>
                    <a:pt x="4807" y="169133"/>
                  </a:lnTo>
                  <a:lnTo>
                    <a:pt x="4489" y="169109"/>
                  </a:lnTo>
                  <a:lnTo>
                    <a:pt x="3926" y="168866"/>
                  </a:lnTo>
                  <a:lnTo>
                    <a:pt x="3572" y="168391"/>
                  </a:lnTo>
                  <a:lnTo>
                    <a:pt x="3426" y="168118"/>
                  </a:lnTo>
                  <a:lnTo>
                    <a:pt x="3095" y="167250"/>
                  </a:lnTo>
                  <a:lnTo>
                    <a:pt x="3029" y="166338"/>
                  </a:lnTo>
                  <a:lnTo>
                    <a:pt x="2800" y="165767"/>
                  </a:lnTo>
                  <a:lnTo>
                    <a:pt x="2499" y="165226"/>
                  </a:lnTo>
                  <a:lnTo>
                    <a:pt x="2087" y="164819"/>
                  </a:lnTo>
                  <a:lnTo>
                    <a:pt x="1787" y="164716"/>
                  </a:lnTo>
                  <a:lnTo>
                    <a:pt x="1506" y="164576"/>
                  </a:lnTo>
                  <a:lnTo>
                    <a:pt x="1056" y="164206"/>
                  </a:lnTo>
                  <a:lnTo>
                    <a:pt x="1412" y="163744"/>
                  </a:lnTo>
                  <a:lnTo>
                    <a:pt x="1370" y="163409"/>
                  </a:lnTo>
                  <a:lnTo>
                    <a:pt x="1750" y="163057"/>
                  </a:lnTo>
                  <a:lnTo>
                    <a:pt x="2950" y="162681"/>
                  </a:lnTo>
                  <a:lnTo>
                    <a:pt x="3537" y="162438"/>
                  </a:lnTo>
                  <a:lnTo>
                    <a:pt x="3095" y="162006"/>
                  </a:lnTo>
                  <a:lnTo>
                    <a:pt x="3050" y="161690"/>
                  </a:lnTo>
                  <a:lnTo>
                    <a:pt x="3045" y="161338"/>
                  </a:lnTo>
                  <a:lnTo>
                    <a:pt x="3241" y="160900"/>
                  </a:lnTo>
                  <a:lnTo>
                    <a:pt x="3552" y="160992"/>
                  </a:lnTo>
                  <a:lnTo>
                    <a:pt x="4448" y="161338"/>
                  </a:lnTo>
                  <a:lnTo>
                    <a:pt x="5311" y="161630"/>
                  </a:lnTo>
                  <a:lnTo>
                    <a:pt x="6194" y="161854"/>
                  </a:lnTo>
                  <a:lnTo>
                    <a:pt x="6784" y="162110"/>
                  </a:lnTo>
                  <a:lnTo>
                    <a:pt x="7265" y="161860"/>
                  </a:lnTo>
                  <a:lnTo>
                    <a:pt x="7926" y="161180"/>
                  </a:lnTo>
                  <a:lnTo>
                    <a:pt x="8195" y="161004"/>
                  </a:lnTo>
                  <a:lnTo>
                    <a:pt x="8690" y="160985"/>
                  </a:lnTo>
                  <a:lnTo>
                    <a:pt x="8711" y="161338"/>
                  </a:lnTo>
                  <a:lnTo>
                    <a:pt x="8786" y="161636"/>
                  </a:lnTo>
                  <a:lnTo>
                    <a:pt x="8906" y="161921"/>
                  </a:lnTo>
                  <a:lnTo>
                    <a:pt x="9317" y="162316"/>
                  </a:lnTo>
                  <a:lnTo>
                    <a:pt x="9948" y="162353"/>
                  </a:lnTo>
                  <a:lnTo>
                    <a:pt x="10415" y="162079"/>
                  </a:lnTo>
                  <a:lnTo>
                    <a:pt x="10946" y="161374"/>
                  </a:lnTo>
                  <a:lnTo>
                    <a:pt x="11110" y="160160"/>
                  </a:lnTo>
                  <a:lnTo>
                    <a:pt x="11528" y="159740"/>
                  </a:lnTo>
                  <a:lnTo>
                    <a:pt x="11776" y="159181"/>
                  </a:lnTo>
                  <a:lnTo>
                    <a:pt x="11933" y="158920"/>
                  </a:lnTo>
                  <a:lnTo>
                    <a:pt x="12301" y="158440"/>
                  </a:lnTo>
                  <a:lnTo>
                    <a:pt x="12637" y="157930"/>
                  </a:lnTo>
                  <a:lnTo>
                    <a:pt x="12895" y="157377"/>
                  </a:lnTo>
                  <a:lnTo>
                    <a:pt x="13067" y="156800"/>
                  </a:lnTo>
                  <a:lnTo>
                    <a:pt x="13081" y="156490"/>
                  </a:lnTo>
                  <a:lnTo>
                    <a:pt x="12960" y="155895"/>
                  </a:lnTo>
                  <a:lnTo>
                    <a:pt x="12442" y="154448"/>
                  </a:lnTo>
                  <a:lnTo>
                    <a:pt x="12588" y="153889"/>
                  </a:lnTo>
                  <a:lnTo>
                    <a:pt x="13111" y="152790"/>
                  </a:lnTo>
                  <a:lnTo>
                    <a:pt x="13123" y="152486"/>
                  </a:lnTo>
                  <a:lnTo>
                    <a:pt x="13121" y="151873"/>
                  </a:lnTo>
                  <a:lnTo>
                    <a:pt x="13032" y="150973"/>
                  </a:lnTo>
                  <a:lnTo>
                    <a:pt x="12882" y="150408"/>
                  </a:lnTo>
                  <a:lnTo>
                    <a:pt x="12906" y="149801"/>
                  </a:lnTo>
                  <a:lnTo>
                    <a:pt x="12760" y="148896"/>
                  </a:lnTo>
                  <a:lnTo>
                    <a:pt x="12852" y="148313"/>
                  </a:lnTo>
                  <a:lnTo>
                    <a:pt x="12624" y="146502"/>
                  </a:lnTo>
                  <a:lnTo>
                    <a:pt x="12577" y="145894"/>
                  </a:lnTo>
                  <a:lnTo>
                    <a:pt x="12609" y="144983"/>
                  </a:lnTo>
                  <a:lnTo>
                    <a:pt x="12697" y="144381"/>
                  </a:lnTo>
                  <a:lnTo>
                    <a:pt x="12835" y="143786"/>
                  </a:lnTo>
                  <a:lnTo>
                    <a:pt x="13167" y="142942"/>
                  </a:lnTo>
                  <a:lnTo>
                    <a:pt x="13619" y="142146"/>
                  </a:lnTo>
                  <a:lnTo>
                    <a:pt x="13963" y="141648"/>
                  </a:lnTo>
                  <a:lnTo>
                    <a:pt x="14588" y="140979"/>
                  </a:lnTo>
                  <a:lnTo>
                    <a:pt x="15055" y="140195"/>
                  </a:lnTo>
                  <a:lnTo>
                    <a:pt x="15232" y="139946"/>
                  </a:lnTo>
                  <a:lnTo>
                    <a:pt x="15343" y="139357"/>
                  </a:lnTo>
                  <a:lnTo>
                    <a:pt x="15394" y="138440"/>
                  </a:lnTo>
                  <a:lnTo>
                    <a:pt x="15387" y="138136"/>
                  </a:lnTo>
                  <a:lnTo>
                    <a:pt x="15252" y="136927"/>
                  </a:lnTo>
                  <a:lnTo>
                    <a:pt x="15319" y="136629"/>
                  </a:lnTo>
                  <a:lnTo>
                    <a:pt x="15434" y="136331"/>
                  </a:lnTo>
                  <a:lnTo>
                    <a:pt x="15780" y="135864"/>
                  </a:lnTo>
                  <a:lnTo>
                    <a:pt x="16099" y="135833"/>
                  </a:lnTo>
                  <a:lnTo>
                    <a:pt x="16388" y="135730"/>
                  </a:lnTo>
                  <a:lnTo>
                    <a:pt x="17160" y="135250"/>
                  </a:lnTo>
                  <a:lnTo>
                    <a:pt x="17793" y="134588"/>
                  </a:lnTo>
                  <a:lnTo>
                    <a:pt x="18302" y="133975"/>
                  </a:lnTo>
                  <a:lnTo>
                    <a:pt x="18260" y="133659"/>
                  </a:lnTo>
                  <a:lnTo>
                    <a:pt x="18261" y="133349"/>
                  </a:lnTo>
                  <a:lnTo>
                    <a:pt x="18354" y="133057"/>
                  </a:lnTo>
                  <a:lnTo>
                    <a:pt x="18703" y="132565"/>
                  </a:lnTo>
                  <a:lnTo>
                    <a:pt x="19295" y="132443"/>
                  </a:lnTo>
                  <a:lnTo>
                    <a:pt x="19541" y="132243"/>
                  </a:lnTo>
                  <a:lnTo>
                    <a:pt x="19734" y="132000"/>
                  </a:lnTo>
                  <a:lnTo>
                    <a:pt x="19860" y="131429"/>
                  </a:lnTo>
                  <a:lnTo>
                    <a:pt x="19878" y="130803"/>
                  </a:lnTo>
                  <a:lnTo>
                    <a:pt x="20023" y="130220"/>
                  </a:lnTo>
                  <a:lnTo>
                    <a:pt x="20307" y="129685"/>
                  </a:lnTo>
                  <a:lnTo>
                    <a:pt x="20789" y="128902"/>
                  </a:lnTo>
                  <a:lnTo>
                    <a:pt x="21132" y="128403"/>
                  </a:lnTo>
                  <a:lnTo>
                    <a:pt x="21854" y="127729"/>
                  </a:lnTo>
                  <a:lnTo>
                    <a:pt x="21957" y="127206"/>
                  </a:lnTo>
                  <a:lnTo>
                    <a:pt x="21790" y="126605"/>
                  </a:lnTo>
                  <a:lnTo>
                    <a:pt x="21703" y="126003"/>
                  </a:lnTo>
                  <a:lnTo>
                    <a:pt x="21666" y="125384"/>
                  </a:lnTo>
                  <a:lnTo>
                    <a:pt x="21668" y="124776"/>
                  </a:lnTo>
                  <a:lnTo>
                    <a:pt x="21781" y="124199"/>
                  </a:lnTo>
                  <a:lnTo>
                    <a:pt x="22178" y="123719"/>
                  </a:lnTo>
                  <a:lnTo>
                    <a:pt x="22781" y="123033"/>
                  </a:lnTo>
                  <a:lnTo>
                    <a:pt x="23002" y="122480"/>
                  </a:lnTo>
                  <a:lnTo>
                    <a:pt x="23127" y="121872"/>
                  </a:lnTo>
                  <a:lnTo>
                    <a:pt x="23172" y="121574"/>
                  </a:lnTo>
                  <a:lnTo>
                    <a:pt x="23303" y="121004"/>
                  </a:lnTo>
                  <a:lnTo>
                    <a:pt x="24217" y="119825"/>
                  </a:lnTo>
                  <a:lnTo>
                    <a:pt x="24402" y="119284"/>
                  </a:lnTo>
                  <a:lnTo>
                    <a:pt x="24924" y="118944"/>
                  </a:lnTo>
                  <a:lnTo>
                    <a:pt x="25326" y="118488"/>
                  </a:lnTo>
                  <a:lnTo>
                    <a:pt x="25641" y="117965"/>
                  </a:lnTo>
                  <a:lnTo>
                    <a:pt x="25862" y="117407"/>
                  </a:lnTo>
                  <a:lnTo>
                    <a:pt x="26048" y="116508"/>
                  </a:lnTo>
                  <a:lnTo>
                    <a:pt x="25776" y="115833"/>
                  </a:lnTo>
                  <a:lnTo>
                    <a:pt x="25834" y="115268"/>
                  </a:lnTo>
                  <a:lnTo>
                    <a:pt x="25975" y="114983"/>
                  </a:lnTo>
                  <a:lnTo>
                    <a:pt x="26086" y="114697"/>
                  </a:lnTo>
                  <a:lnTo>
                    <a:pt x="26109" y="114394"/>
                  </a:lnTo>
                  <a:lnTo>
                    <a:pt x="25807" y="113215"/>
                  </a:lnTo>
                  <a:lnTo>
                    <a:pt x="25777" y="112911"/>
                  </a:lnTo>
                  <a:lnTo>
                    <a:pt x="25796" y="112303"/>
                  </a:lnTo>
                  <a:lnTo>
                    <a:pt x="25925" y="111757"/>
                  </a:lnTo>
                  <a:lnTo>
                    <a:pt x="25506" y="111307"/>
                  </a:lnTo>
                  <a:lnTo>
                    <a:pt x="25399" y="110092"/>
                  </a:lnTo>
                  <a:lnTo>
                    <a:pt x="25219" y="109138"/>
                  </a:lnTo>
                  <a:lnTo>
                    <a:pt x="24849" y="108300"/>
                  </a:lnTo>
                  <a:lnTo>
                    <a:pt x="24403" y="107498"/>
                  </a:lnTo>
                  <a:lnTo>
                    <a:pt x="24281" y="106921"/>
                  </a:lnTo>
                  <a:lnTo>
                    <a:pt x="24444" y="105699"/>
                  </a:lnTo>
                  <a:lnTo>
                    <a:pt x="24421" y="105104"/>
                  </a:lnTo>
                  <a:lnTo>
                    <a:pt x="23907" y="104010"/>
                  </a:lnTo>
                  <a:lnTo>
                    <a:pt x="23307" y="103968"/>
                  </a:lnTo>
                  <a:lnTo>
                    <a:pt x="23075" y="103737"/>
                  </a:lnTo>
                  <a:lnTo>
                    <a:pt x="23007" y="103178"/>
                  </a:lnTo>
                  <a:lnTo>
                    <a:pt x="23315" y="102589"/>
                  </a:lnTo>
                  <a:lnTo>
                    <a:pt x="23294" y="102072"/>
                  </a:lnTo>
                  <a:lnTo>
                    <a:pt x="22789" y="101653"/>
                  </a:lnTo>
                  <a:lnTo>
                    <a:pt x="22567" y="101107"/>
                  </a:lnTo>
                  <a:lnTo>
                    <a:pt x="22533" y="100797"/>
                  </a:lnTo>
                  <a:lnTo>
                    <a:pt x="22589" y="99885"/>
                  </a:lnTo>
                  <a:lnTo>
                    <a:pt x="22804" y="98998"/>
                  </a:lnTo>
                  <a:lnTo>
                    <a:pt x="22864" y="98385"/>
                  </a:lnTo>
                  <a:lnTo>
                    <a:pt x="22863" y="98081"/>
                  </a:lnTo>
                  <a:lnTo>
                    <a:pt x="22732" y="97498"/>
                  </a:lnTo>
                  <a:lnTo>
                    <a:pt x="22420" y="96635"/>
                  </a:lnTo>
                  <a:lnTo>
                    <a:pt x="22380" y="96009"/>
                  </a:lnTo>
                  <a:lnTo>
                    <a:pt x="22433" y="95390"/>
                  </a:lnTo>
                  <a:lnTo>
                    <a:pt x="22748" y="94970"/>
                  </a:lnTo>
                  <a:lnTo>
                    <a:pt x="23071" y="94867"/>
                  </a:lnTo>
                  <a:lnTo>
                    <a:pt x="23434" y="94399"/>
                  </a:lnTo>
                  <a:lnTo>
                    <a:pt x="23690" y="93834"/>
                  </a:lnTo>
                  <a:lnTo>
                    <a:pt x="23822" y="93245"/>
                  </a:lnTo>
                  <a:lnTo>
                    <a:pt x="23882" y="92613"/>
                  </a:lnTo>
                  <a:lnTo>
                    <a:pt x="23670" y="92030"/>
                  </a:lnTo>
                  <a:lnTo>
                    <a:pt x="23529" y="91435"/>
                  </a:lnTo>
                  <a:lnTo>
                    <a:pt x="23261" y="90900"/>
                  </a:lnTo>
                  <a:lnTo>
                    <a:pt x="22711" y="90171"/>
                  </a:lnTo>
                  <a:lnTo>
                    <a:pt x="22322" y="89345"/>
                  </a:lnTo>
                  <a:lnTo>
                    <a:pt x="21872" y="88931"/>
                  </a:lnTo>
                  <a:lnTo>
                    <a:pt x="21616" y="88755"/>
                  </a:lnTo>
                  <a:lnTo>
                    <a:pt x="21073" y="88518"/>
                  </a:lnTo>
                  <a:lnTo>
                    <a:pt x="20453" y="88573"/>
                  </a:lnTo>
                  <a:lnTo>
                    <a:pt x="20167" y="88440"/>
                  </a:lnTo>
                  <a:lnTo>
                    <a:pt x="19686" y="88227"/>
                  </a:lnTo>
                  <a:lnTo>
                    <a:pt x="19577" y="88548"/>
                  </a:lnTo>
                  <a:lnTo>
                    <a:pt x="19152" y="88664"/>
                  </a:lnTo>
                  <a:lnTo>
                    <a:pt x="19058" y="88373"/>
                  </a:lnTo>
                  <a:lnTo>
                    <a:pt x="19006" y="88044"/>
                  </a:lnTo>
                  <a:lnTo>
                    <a:pt x="19009" y="87740"/>
                  </a:lnTo>
                  <a:lnTo>
                    <a:pt x="19084" y="87139"/>
                  </a:lnTo>
                  <a:lnTo>
                    <a:pt x="19217" y="86538"/>
                  </a:lnTo>
                  <a:lnTo>
                    <a:pt x="19402" y="85961"/>
                  </a:lnTo>
                  <a:lnTo>
                    <a:pt x="19817" y="85146"/>
                  </a:lnTo>
                  <a:lnTo>
                    <a:pt x="20043" y="84575"/>
                  </a:lnTo>
                  <a:lnTo>
                    <a:pt x="20296" y="83701"/>
                  </a:lnTo>
                  <a:lnTo>
                    <a:pt x="20270" y="83105"/>
                  </a:lnTo>
                  <a:lnTo>
                    <a:pt x="19741" y="80724"/>
                  </a:lnTo>
                  <a:lnTo>
                    <a:pt x="19344" y="79904"/>
                  </a:lnTo>
                  <a:lnTo>
                    <a:pt x="19427" y="79320"/>
                  </a:lnTo>
                  <a:lnTo>
                    <a:pt x="19754" y="78130"/>
                  </a:lnTo>
                  <a:lnTo>
                    <a:pt x="19732" y="77826"/>
                  </a:lnTo>
                  <a:lnTo>
                    <a:pt x="19527" y="76640"/>
                  </a:lnTo>
                  <a:lnTo>
                    <a:pt x="19863" y="75821"/>
                  </a:lnTo>
                  <a:lnTo>
                    <a:pt x="19754" y="75535"/>
                  </a:lnTo>
                  <a:lnTo>
                    <a:pt x="19436" y="74970"/>
                  </a:lnTo>
                  <a:lnTo>
                    <a:pt x="19240" y="74703"/>
                  </a:lnTo>
                  <a:lnTo>
                    <a:pt x="18749" y="74727"/>
                  </a:lnTo>
                  <a:lnTo>
                    <a:pt x="17719" y="75456"/>
                  </a:lnTo>
                  <a:lnTo>
                    <a:pt x="17515" y="75699"/>
                  </a:lnTo>
                  <a:lnTo>
                    <a:pt x="17154" y="75918"/>
                  </a:lnTo>
                  <a:lnTo>
                    <a:pt x="16899" y="75724"/>
                  </a:lnTo>
                  <a:lnTo>
                    <a:pt x="16661" y="75481"/>
                  </a:lnTo>
                  <a:lnTo>
                    <a:pt x="16447" y="74934"/>
                  </a:lnTo>
                  <a:lnTo>
                    <a:pt x="16468" y="74004"/>
                  </a:lnTo>
                  <a:lnTo>
                    <a:pt x="16410" y="73397"/>
                  </a:lnTo>
                  <a:lnTo>
                    <a:pt x="16304" y="72801"/>
                  </a:lnTo>
                  <a:lnTo>
                    <a:pt x="16357" y="72497"/>
                  </a:lnTo>
                  <a:lnTo>
                    <a:pt x="16442" y="72200"/>
                  </a:lnTo>
                  <a:lnTo>
                    <a:pt x="16779" y="71714"/>
                  </a:lnTo>
                  <a:lnTo>
                    <a:pt x="17024" y="71525"/>
                  </a:lnTo>
                  <a:lnTo>
                    <a:pt x="17476" y="71112"/>
                  </a:lnTo>
                  <a:lnTo>
                    <a:pt x="17903" y="70693"/>
                  </a:lnTo>
                  <a:lnTo>
                    <a:pt x="18472" y="70924"/>
                  </a:lnTo>
                  <a:lnTo>
                    <a:pt x="18774" y="70948"/>
                  </a:lnTo>
                  <a:lnTo>
                    <a:pt x="19688" y="70930"/>
                  </a:lnTo>
                  <a:lnTo>
                    <a:pt x="19999" y="70851"/>
                  </a:lnTo>
                  <a:lnTo>
                    <a:pt x="20319" y="70383"/>
                  </a:lnTo>
                  <a:lnTo>
                    <a:pt x="20431" y="69769"/>
                  </a:lnTo>
                  <a:lnTo>
                    <a:pt x="20632" y="68864"/>
                  </a:lnTo>
                  <a:lnTo>
                    <a:pt x="20471" y="68299"/>
                  </a:lnTo>
                  <a:lnTo>
                    <a:pt x="20068" y="67467"/>
                  </a:lnTo>
                  <a:lnTo>
                    <a:pt x="19906" y="66883"/>
                  </a:lnTo>
                  <a:lnTo>
                    <a:pt x="19792" y="66276"/>
                  </a:lnTo>
                  <a:lnTo>
                    <a:pt x="19746" y="65675"/>
                  </a:lnTo>
                  <a:lnTo>
                    <a:pt x="19806" y="65074"/>
                  </a:lnTo>
                  <a:lnTo>
                    <a:pt x="20013" y="64180"/>
                  </a:lnTo>
                  <a:lnTo>
                    <a:pt x="20109" y="63579"/>
                  </a:lnTo>
                  <a:lnTo>
                    <a:pt x="20210" y="62364"/>
                  </a:lnTo>
                  <a:lnTo>
                    <a:pt x="20210" y="61756"/>
                  </a:lnTo>
                  <a:lnTo>
                    <a:pt x="20131" y="61155"/>
                  </a:lnTo>
                  <a:lnTo>
                    <a:pt x="19861" y="60286"/>
                  </a:lnTo>
                  <a:lnTo>
                    <a:pt x="19694" y="60031"/>
                  </a:lnTo>
                  <a:lnTo>
                    <a:pt x="19159" y="59284"/>
                  </a:lnTo>
                  <a:lnTo>
                    <a:pt x="19045" y="58700"/>
                  </a:lnTo>
                  <a:lnTo>
                    <a:pt x="19052" y="58396"/>
                  </a:lnTo>
                  <a:lnTo>
                    <a:pt x="19110" y="57467"/>
                  </a:lnTo>
                  <a:lnTo>
                    <a:pt x="19193" y="56549"/>
                  </a:lnTo>
                  <a:lnTo>
                    <a:pt x="19005" y="56015"/>
                  </a:lnTo>
                  <a:lnTo>
                    <a:pt x="18626" y="55523"/>
                  </a:lnTo>
                  <a:lnTo>
                    <a:pt x="18027" y="54466"/>
                  </a:lnTo>
                  <a:lnTo>
                    <a:pt x="16879" y="52649"/>
                  </a:lnTo>
                  <a:lnTo>
                    <a:pt x="16597" y="52115"/>
                  </a:lnTo>
                  <a:lnTo>
                    <a:pt x="16418" y="51556"/>
                  </a:lnTo>
                  <a:lnTo>
                    <a:pt x="16458" y="51252"/>
                  </a:lnTo>
                  <a:lnTo>
                    <a:pt x="16692" y="50680"/>
                  </a:lnTo>
                  <a:lnTo>
                    <a:pt x="17003" y="50170"/>
                  </a:lnTo>
                  <a:lnTo>
                    <a:pt x="17198" y="48967"/>
                  </a:lnTo>
                  <a:lnTo>
                    <a:pt x="17245" y="48360"/>
                  </a:lnTo>
                  <a:lnTo>
                    <a:pt x="17221" y="47448"/>
                  </a:lnTo>
                  <a:lnTo>
                    <a:pt x="17120" y="46544"/>
                  </a:lnTo>
                  <a:lnTo>
                    <a:pt x="16892" y="45656"/>
                  </a:lnTo>
                  <a:lnTo>
                    <a:pt x="16710" y="45073"/>
                  </a:lnTo>
                  <a:lnTo>
                    <a:pt x="16500" y="44508"/>
                  </a:lnTo>
                  <a:lnTo>
                    <a:pt x="16355" y="44210"/>
                  </a:lnTo>
                  <a:lnTo>
                    <a:pt x="15890" y="43985"/>
                  </a:lnTo>
                  <a:lnTo>
                    <a:pt x="15290" y="44222"/>
                  </a:lnTo>
                  <a:lnTo>
                    <a:pt x="14422" y="44338"/>
                  </a:lnTo>
                  <a:lnTo>
                    <a:pt x="14216" y="44095"/>
                  </a:lnTo>
                  <a:lnTo>
                    <a:pt x="14042" y="43840"/>
                  </a:lnTo>
                  <a:lnTo>
                    <a:pt x="13575" y="43056"/>
                  </a:lnTo>
                  <a:lnTo>
                    <a:pt x="12985" y="42376"/>
                  </a:lnTo>
                  <a:lnTo>
                    <a:pt x="12376" y="42369"/>
                  </a:lnTo>
                  <a:lnTo>
                    <a:pt x="11300" y="42868"/>
                  </a:lnTo>
                  <a:lnTo>
                    <a:pt x="10994" y="42789"/>
                  </a:lnTo>
                  <a:lnTo>
                    <a:pt x="10685" y="42752"/>
                  </a:lnTo>
                  <a:lnTo>
                    <a:pt x="10127" y="42910"/>
                  </a:lnTo>
                  <a:lnTo>
                    <a:pt x="9703" y="43080"/>
                  </a:lnTo>
                  <a:lnTo>
                    <a:pt x="9450" y="42867"/>
                  </a:lnTo>
                  <a:lnTo>
                    <a:pt x="9152" y="42333"/>
                  </a:lnTo>
                  <a:lnTo>
                    <a:pt x="9013" y="41738"/>
                  </a:lnTo>
                  <a:lnTo>
                    <a:pt x="8481" y="41470"/>
                  </a:lnTo>
                  <a:lnTo>
                    <a:pt x="8232" y="41653"/>
                  </a:lnTo>
                  <a:lnTo>
                    <a:pt x="7772" y="41944"/>
                  </a:lnTo>
                  <a:lnTo>
                    <a:pt x="7586" y="41659"/>
                  </a:lnTo>
                  <a:lnTo>
                    <a:pt x="6890" y="41069"/>
                  </a:lnTo>
                  <a:lnTo>
                    <a:pt x="6557" y="40832"/>
                  </a:lnTo>
                  <a:lnTo>
                    <a:pt x="6856" y="40291"/>
                  </a:lnTo>
                  <a:lnTo>
                    <a:pt x="7041" y="40012"/>
                  </a:lnTo>
                  <a:lnTo>
                    <a:pt x="7245" y="39781"/>
                  </a:lnTo>
                  <a:lnTo>
                    <a:pt x="7509" y="39301"/>
                  </a:lnTo>
                  <a:lnTo>
                    <a:pt x="7394" y="37782"/>
                  </a:lnTo>
                  <a:lnTo>
                    <a:pt x="7659" y="37229"/>
                  </a:lnTo>
                  <a:lnTo>
                    <a:pt x="7769" y="36944"/>
                  </a:lnTo>
                  <a:lnTo>
                    <a:pt x="7937" y="36349"/>
                  </a:lnTo>
                  <a:lnTo>
                    <a:pt x="7846" y="35772"/>
                  </a:lnTo>
                  <a:lnTo>
                    <a:pt x="7705" y="35486"/>
                  </a:lnTo>
                  <a:lnTo>
                    <a:pt x="7641" y="34897"/>
                  </a:lnTo>
                  <a:lnTo>
                    <a:pt x="7831" y="34313"/>
                  </a:lnTo>
                  <a:lnTo>
                    <a:pt x="8341" y="33208"/>
                  </a:lnTo>
                  <a:lnTo>
                    <a:pt x="8324" y="32904"/>
                  </a:lnTo>
                  <a:lnTo>
                    <a:pt x="8435" y="32400"/>
                  </a:lnTo>
                  <a:lnTo>
                    <a:pt x="8735" y="32272"/>
                  </a:lnTo>
                  <a:lnTo>
                    <a:pt x="9063" y="32187"/>
                  </a:lnTo>
                  <a:lnTo>
                    <a:pt x="9389" y="31798"/>
                  </a:lnTo>
                  <a:lnTo>
                    <a:pt x="9378" y="31489"/>
                  </a:lnTo>
                  <a:lnTo>
                    <a:pt x="9291" y="30850"/>
                  </a:lnTo>
                  <a:lnTo>
                    <a:pt x="9202" y="30541"/>
                  </a:lnTo>
                  <a:lnTo>
                    <a:pt x="9287" y="29994"/>
                  </a:lnTo>
                  <a:lnTo>
                    <a:pt x="9833" y="29271"/>
                  </a:lnTo>
                  <a:lnTo>
                    <a:pt x="9792" y="28427"/>
                  </a:lnTo>
                  <a:lnTo>
                    <a:pt x="10340" y="28335"/>
                  </a:lnTo>
                  <a:lnTo>
                    <a:pt x="11011" y="28360"/>
                  </a:lnTo>
                  <a:lnTo>
                    <a:pt x="11642" y="28433"/>
                  </a:lnTo>
                  <a:lnTo>
                    <a:pt x="11815" y="28694"/>
                  </a:lnTo>
                  <a:lnTo>
                    <a:pt x="12537" y="29162"/>
                  </a:lnTo>
                  <a:lnTo>
                    <a:pt x="12837" y="29053"/>
                  </a:lnTo>
                  <a:lnTo>
                    <a:pt x="13142" y="29059"/>
                  </a:lnTo>
                  <a:lnTo>
                    <a:pt x="13732" y="29192"/>
                  </a:lnTo>
                  <a:lnTo>
                    <a:pt x="14008" y="29326"/>
                  </a:lnTo>
                  <a:lnTo>
                    <a:pt x="14874" y="29538"/>
                  </a:lnTo>
                  <a:lnTo>
                    <a:pt x="15661" y="29125"/>
                  </a:lnTo>
                  <a:lnTo>
                    <a:pt x="15835" y="28870"/>
                  </a:lnTo>
                  <a:lnTo>
                    <a:pt x="16419" y="28147"/>
                  </a:lnTo>
                  <a:lnTo>
                    <a:pt x="16627" y="27928"/>
                  </a:lnTo>
                  <a:lnTo>
                    <a:pt x="17136" y="27661"/>
                  </a:lnTo>
                  <a:lnTo>
                    <a:pt x="18660" y="27509"/>
                  </a:lnTo>
                  <a:lnTo>
                    <a:pt x="19171" y="27187"/>
                  </a:lnTo>
                  <a:lnTo>
                    <a:pt x="19641" y="26768"/>
                  </a:lnTo>
                  <a:lnTo>
                    <a:pt x="20025" y="26306"/>
                  </a:lnTo>
                  <a:lnTo>
                    <a:pt x="20134" y="25984"/>
                  </a:lnTo>
                  <a:lnTo>
                    <a:pt x="19967" y="25474"/>
                  </a:lnTo>
                  <a:lnTo>
                    <a:pt x="19675" y="25364"/>
                  </a:lnTo>
                  <a:lnTo>
                    <a:pt x="18162" y="25006"/>
                  </a:lnTo>
                  <a:lnTo>
                    <a:pt x="17311" y="24678"/>
                  </a:lnTo>
                  <a:lnTo>
                    <a:pt x="16232" y="24125"/>
                  </a:lnTo>
                  <a:lnTo>
                    <a:pt x="15746" y="23840"/>
                  </a:lnTo>
                  <a:lnTo>
                    <a:pt x="15394" y="23943"/>
                  </a:lnTo>
                  <a:lnTo>
                    <a:pt x="15245" y="23554"/>
                  </a:lnTo>
                  <a:lnTo>
                    <a:pt x="15322" y="23208"/>
                  </a:lnTo>
                  <a:lnTo>
                    <a:pt x="15454" y="22898"/>
                  </a:lnTo>
                  <a:lnTo>
                    <a:pt x="15654" y="22673"/>
                  </a:lnTo>
                  <a:lnTo>
                    <a:pt x="15937" y="22472"/>
                  </a:lnTo>
                  <a:lnTo>
                    <a:pt x="16415" y="22290"/>
                  </a:lnTo>
                  <a:lnTo>
                    <a:pt x="16594" y="22570"/>
                  </a:lnTo>
                  <a:lnTo>
                    <a:pt x="16887" y="22375"/>
                  </a:lnTo>
                  <a:lnTo>
                    <a:pt x="17354" y="21962"/>
                  </a:lnTo>
                  <a:lnTo>
                    <a:pt x="17867" y="21701"/>
                  </a:lnTo>
                  <a:lnTo>
                    <a:pt x="18789" y="21689"/>
                  </a:lnTo>
                  <a:lnTo>
                    <a:pt x="20006" y="21427"/>
                  </a:lnTo>
                  <a:lnTo>
                    <a:pt x="20282" y="20948"/>
                  </a:lnTo>
                  <a:lnTo>
                    <a:pt x="20376" y="20316"/>
                  </a:lnTo>
                  <a:lnTo>
                    <a:pt x="20461" y="19429"/>
                  </a:lnTo>
                  <a:lnTo>
                    <a:pt x="20711" y="19241"/>
                  </a:lnTo>
                  <a:lnTo>
                    <a:pt x="21630" y="19016"/>
                  </a:lnTo>
                  <a:lnTo>
                    <a:pt x="21929" y="18590"/>
                  </a:lnTo>
                  <a:lnTo>
                    <a:pt x="21951" y="18256"/>
                  </a:lnTo>
                  <a:lnTo>
                    <a:pt x="22019" y="17953"/>
                  </a:lnTo>
                  <a:lnTo>
                    <a:pt x="22158" y="17679"/>
                  </a:lnTo>
                  <a:lnTo>
                    <a:pt x="22561" y="17205"/>
                  </a:lnTo>
                  <a:lnTo>
                    <a:pt x="23045" y="16889"/>
                  </a:lnTo>
                  <a:lnTo>
                    <a:pt x="23360" y="16913"/>
                  </a:lnTo>
                  <a:lnTo>
                    <a:pt x="23930" y="16768"/>
                  </a:lnTo>
                  <a:lnTo>
                    <a:pt x="24711" y="16288"/>
                  </a:lnTo>
                  <a:lnTo>
                    <a:pt x="24998" y="16185"/>
                  </a:lnTo>
                  <a:lnTo>
                    <a:pt x="25296" y="16118"/>
                  </a:lnTo>
                  <a:lnTo>
                    <a:pt x="25849" y="15929"/>
                  </a:lnTo>
                  <a:lnTo>
                    <a:pt x="26273" y="15486"/>
                  </a:lnTo>
                  <a:lnTo>
                    <a:pt x="26719" y="15066"/>
                  </a:lnTo>
                  <a:lnTo>
                    <a:pt x="26873" y="14799"/>
                  </a:lnTo>
                  <a:lnTo>
                    <a:pt x="27309" y="14028"/>
                  </a:lnTo>
                  <a:lnTo>
                    <a:pt x="27925" y="14155"/>
                  </a:lnTo>
                  <a:lnTo>
                    <a:pt x="28232" y="14131"/>
                  </a:lnTo>
                  <a:lnTo>
                    <a:pt x="28530" y="14192"/>
                  </a:lnTo>
                  <a:lnTo>
                    <a:pt x="28826" y="14313"/>
                  </a:lnTo>
                  <a:lnTo>
                    <a:pt x="29108" y="14799"/>
                  </a:lnTo>
                  <a:lnTo>
                    <a:pt x="29280" y="15395"/>
                  </a:lnTo>
                  <a:lnTo>
                    <a:pt x="29799" y="16148"/>
                  </a:lnTo>
                  <a:lnTo>
                    <a:pt x="30023" y="16360"/>
                  </a:lnTo>
                  <a:lnTo>
                    <a:pt x="30521" y="16701"/>
                  </a:lnTo>
                  <a:lnTo>
                    <a:pt x="30830" y="16707"/>
                  </a:lnTo>
                  <a:lnTo>
                    <a:pt x="31016" y="16312"/>
                  </a:lnTo>
                  <a:lnTo>
                    <a:pt x="31082" y="16014"/>
                  </a:lnTo>
                  <a:lnTo>
                    <a:pt x="30933" y="15443"/>
                  </a:lnTo>
                  <a:lnTo>
                    <a:pt x="30517" y="14672"/>
                  </a:lnTo>
                  <a:lnTo>
                    <a:pt x="30662" y="13481"/>
                  </a:lnTo>
                  <a:lnTo>
                    <a:pt x="30450" y="12904"/>
                  </a:lnTo>
                  <a:lnTo>
                    <a:pt x="30448" y="12229"/>
                  </a:lnTo>
                  <a:lnTo>
                    <a:pt x="30384" y="11932"/>
                  </a:lnTo>
                  <a:lnTo>
                    <a:pt x="30145" y="11348"/>
                  </a:lnTo>
                  <a:lnTo>
                    <a:pt x="30179" y="10789"/>
                  </a:lnTo>
                  <a:lnTo>
                    <a:pt x="30503" y="10255"/>
                  </a:lnTo>
                  <a:lnTo>
                    <a:pt x="30627" y="9975"/>
                  </a:lnTo>
                  <a:lnTo>
                    <a:pt x="30881" y="9101"/>
                  </a:lnTo>
                  <a:lnTo>
                    <a:pt x="30999" y="8815"/>
                  </a:lnTo>
                  <a:lnTo>
                    <a:pt x="31370" y="8293"/>
                  </a:lnTo>
                  <a:lnTo>
                    <a:pt x="31438" y="7746"/>
                  </a:lnTo>
                  <a:lnTo>
                    <a:pt x="31341" y="7460"/>
                  </a:lnTo>
                  <a:lnTo>
                    <a:pt x="31199" y="7169"/>
                  </a:lnTo>
                  <a:lnTo>
                    <a:pt x="30623" y="6458"/>
                  </a:lnTo>
                  <a:lnTo>
                    <a:pt x="29913" y="5881"/>
                  </a:lnTo>
                  <a:lnTo>
                    <a:pt x="29414" y="5146"/>
                  </a:lnTo>
                  <a:lnTo>
                    <a:pt x="29075" y="5103"/>
                  </a:lnTo>
                  <a:lnTo>
                    <a:pt x="28816" y="4702"/>
                  </a:lnTo>
                  <a:lnTo>
                    <a:pt x="28848" y="4368"/>
                  </a:lnTo>
                  <a:lnTo>
                    <a:pt x="28810" y="3456"/>
                  </a:lnTo>
                  <a:lnTo>
                    <a:pt x="28751" y="3153"/>
                  </a:lnTo>
                  <a:lnTo>
                    <a:pt x="28667" y="2849"/>
                  </a:lnTo>
                  <a:lnTo>
                    <a:pt x="28368" y="2357"/>
                  </a:lnTo>
                  <a:lnTo>
                    <a:pt x="28090" y="1974"/>
                  </a:lnTo>
                  <a:lnTo>
                    <a:pt x="28123" y="1445"/>
                  </a:lnTo>
                  <a:lnTo>
                    <a:pt x="32854" y="2190"/>
                  </a:lnTo>
                  <a:lnTo>
                    <a:pt x="43060" y="264"/>
                  </a:lnTo>
                  <a:lnTo>
                    <a:pt x="48859" y="0"/>
                  </a:lnTo>
                  <a:lnTo>
                    <a:pt x="52462" y="1707"/>
                  </a:lnTo>
                  <a:lnTo>
                    <a:pt x="56256" y="7585"/>
                  </a:lnTo>
                  <a:lnTo>
                    <a:pt x="60159" y="10197"/>
                  </a:lnTo>
                  <a:lnTo>
                    <a:pt x="69360" y="14997"/>
                  </a:lnTo>
                  <a:lnTo>
                    <a:pt x="78658" y="17251"/>
                  </a:lnTo>
                  <a:lnTo>
                    <a:pt x="90490" y="15674"/>
                  </a:lnTo>
                  <a:lnTo>
                    <a:pt x="103464" y="9991"/>
                  </a:lnTo>
                  <a:lnTo>
                    <a:pt x="111726" y="7263"/>
                  </a:lnTo>
                  <a:lnTo>
                    <a:pt x="127212" y="213"/>
                  </a:lnTo>
                  <a:lnTo>
                    <a:pt x="137203" y="2451"/>
                  </a:lnTo>
                  <a:lnTo>
                    <a:pt x="148482" y="3660"/>
                  </a:lnTo>
                  <a:lnTo>
                    <a:pt x="155203" y="5352"/>
                  </a:lnTo>
                  <a:lnTo>
                    <a:pt x="159734" y="5155"/>
                  </a:lnTo>
                  <a:lnTo>
                    <a:pt x="165643" y="3974"/>
                  </a:lnTo>
                  <a:lnTo>
                    <a:pt x="171505" y="6297"/>
                  </a:lnTo>
                  <a:lnTo>
                    <a:pt x="175098" y="4760"/>
                  </a:lnTo>
                  <a:lnTo>
                    <a:pt x="178052" y="4365"/>
                  </a:lnTo>
                  <a:lnTo>
                    <a:pt x="181007" y="4957"/>
                  </a:lnTo>
                  <a:lnTo>
                    <a:pt x="182901" y="5887"/>
                  </a:lnTo>
                  <a:lnTo>
                    <a:pt x="192073" y="9377"/>
                  </a:lnTo>
                  <a:lnTo>
                    <a:pt x="199482" y="16756"/>
                  </a:lnTo>
                  <a:lnTo>
                    <a:pt x="209886" y="9900"/>
                  </a:lnTo>
                  <a:lnTo>
                    <a:pt x="217919" y="7254"/>
                  </a:lnTo>
                  <a:lnTo>
                    <a:pt x="226010" y="7224"/>
                  </a:lnTo>
                  <a:lnTo>
                    <a:pt x="235704" y="6543"/>
                  </a:lnTo>
                  <a:lnTo>
                    <a:pt x="245228" y="2962"/>
                  </a:lnTo>
                  <a:lnTo>
                    <a:pt x="261445" y="6580"/>
                  </a:lnTo>
                  <a:lnTo>
                    <a:pt x="271705" y="10808"/>
                  </a:lnTo>
                  <a:lnTo>
                    <a:pt x="281946" y="16498"/>
                  </a:lnTo>
                  <a:lnTo>
                    <a:pt x="296170" y="26741"/>
                  </a:lnTo>
                  <a:lnTo>
                    <a:pt x="307549" y="36981"/>
                  </a:lnTo>
                  <a:lnTo>
                    <a:pt x="316653" y="43242"/>
                  </a:lnTo>
                  <a:lnTo>
                    <a:pt x="322859" y="51167"/>
                  </a:lnTo>
                  <a:lnTo>
                    <a:pt x="325756" y="52343"/>
                  </a:lnTo>
                  <a:lnTo>
                    <a:pt x="332408" y="57805"/>
                  </a:lnTo>
                  <a:lnTo>
                    <a:pt x="342652" y="64427"/>
                  </a:lnTo>
                  <a:lnTo>
                    <a:pt x="348863" y="69910"/>
                  </a:lnTo>
                  <a:lnTo>
                    <a:pt x="358423" y="77009"/>
                  </a:lnTo>
                  <a:lnTo>
                    <a:pt x="365666" y="83853"/>
                  </a:lnTo>
                  <a:lnTo>
                    <a:pt x="372936" y="91930"/>
                  </a:lnTo>
                  <a:lnTo>
                    <a:pt x="379239" y="95585"/>
                  </a:lnTo>
                  <a:lnTo>
                    <a:pt x="384739" y="101086"/>
                  </a:lnTo>
                  <a:lnTo>
                    <a:pt x="387205" y="109431"/>
                  </a:lnTo>
                  <a:lnTo>
                    <a:pt x="385118" y="117395"/>
                  </a:lnTo>
                  <a:lnTo>
                    <a:pt x="380187" y="122897"/>
                  </a:lnTo>
                  <a:lnTo>
                    <a:pt x="376394" y="126499"/>
                  </a:lnTo>
                  <a:lnTo>
                    <a:pt x="371653" y="131052"/>
                  </a:lnTo>
                  <a:lnTo>
                    <a:pt x="368808" y="140533"/>
                  </a:lnTo>
                  <a:lnTo>
                    <a:pt x="370048" y="145287"/>
                  </a:lnTo>
                  <a:lnTo>
                    <a:pt x="371116" y="150096"/>
                  </a:lnTo>
                  <a:lnTo>
                    <a:pt x="371384" y="157046"/>
                  </a:lnTo>
                  <a:lnTo>
                    <a:pt x="372452" y="162390"/>
                  </a:lnTo>
                  <a:lnTo>
                    <a:pt x="373789" y="165595"/>
                  </a:lnTo>
                  <a:lnTo>
                    <a:pt x="370850" y="169871"/>
                  </a:lnTo>
                  <a:lnTo>
                    <a:pt x="368808" y="175622"/>
                  </a:lnTo>
                  <a:lnTo>
                    <a:pt x="372617" y="181114"/>
                  </a:lnTo>
                  <a:lnTo>
                    <a:pt x="377342" y="179981"/>
                  </a:lnTo>
                  <a:lnTo>
                    <a:pt x="381774" y="180521"/>
                  </a:lnTo>
                  <a:lnTo>
                    <a:pt x="382463" y="185294"/>
                  </a:lnTo>
                  <a:lnTo>
                    <a:pt x="382112" y="188754"/>
                  </a:lnTo>
                  <a:lnTo>
                    <a:pt x="385687" y="208432"/>
                  </a:lnTo>
                  <a:lnTo>
                    <a:pt x="388342" y="223223"/>
                  </a:lnTo>
                  <a:lnTo>
                    <a:pt x="392515" y="243706"/>
                  </a:lnTo>
                  <a:lnTo>
                    <a:pt x="403038" y="259593"/>
                  </a:lnTo>
                  <a:lnTo>
                    <a:pt x="411480" y="267224"/>
                  </a:lnTo>
                  <a:lnTo>
                    <a:pt x="420198" y="268637"/>
                  </a:lnTo>
                  <a:lnTo>
                    <a:pt x="420014" y="272914"/>
                  </a:lnTo>
                  <a:lnTo>
                    <a:pt x="417461" y="283409"/>
                  </a:lnTo>
                  <a:lnTo>
                    <a:pt x="411174" y="285034"/>
                  </a:lnTo>
                  <a:lnTo>
                    <a:pt x="402326" y="286665"/>
                  </a:lnTo>
                  <a:lnTo>
                    <a:pt x="398135" y="284806"/>
                  </a:lnTo>
                  <a:lnTo>
                    <a:pt x="391382" y="289226"/>
                  </a:lnTo>
                  <a:lnTo>
                    <a:pt x="388821" y="292021"/>
                  </a:lnTo>
                  <a:lnTo>
                    <a:pt x="383466" y="291556"/>
                  </a:lnTo>
                  <a:lnTo>
                    <a:pt x="379740" y="292953"/>
                  </a:lnTo>
                  <a:lnTo>
                    <a:pt x="375316" y="293187"/>
                  </a:lnTo>
                  <a:lnTo>
                    <a:pt x="371358" y="293418"/>
                  </a:lnTo>
                  <a:lnTo>
                    <a:pt x="368330" y="295283"/>
                  </a:lnTo>
                  <a:lnTo>
                    <a:pt x="366002" y="298543"/>
                  </a:lnTo>
                  <a:lnTo>
                    <a:pt x="364838" y="302036"/>
                  </a:lnTo>
                  <a:lnTo>
                    <a:pt x="365536" y="306690"/>
                  </a:lnTo>
                  <a:lnTo>
                    <a:pt x="343183" y="291790"/>
                  </a:lnTo>
                  <a:lnTo>
                    <a:pt x="342251" y="286665"/>
                  </a:lnTo>
                  <a:lnTo>
                    <a:pt x="338293" y="284108"/>
                  </a:lnTo>
                  <a:lnTo>
                    <a:pt x="335731" y="281079"/>
                  </a:lnTo>
                  <a:lnTo>
                    <a:pt x="333636" y="277819"/>
                  </a:lnTo>
                  <a:lnTo>
                    <a:pt x="332006" y="272461"/>
                  </a:lnTo>
                  <a:lnTo>
                    <a:pt x="327116" y="268041"/>
                  </a:lnTo>
                  <a:lnTo>
                    <a:pt x="325756" y="260586"/>
                  </a:lnTo>
                  <a:lnTo>
                    <a:pt x="323291" y="257363"/>
                  </a:lnTo>
                  <a:lnTo>
                    <a:pt x="321204" y="254897"/>
                  </a:lnTo>
                  <a:lnTo>
                    <a:pt x="317411" y="252050"/>
                  </a:lnTo>
                  <a:lnTo>
                    <a:pt x="313807" y="249016"/>
                  </a:lnTo>
                  <a:lnTo>
                    <a:pt x="308687" y="247120"/>
                  </a:lnTo>
                  <a:lnTo>
                    <a:pt x="302807" y="248068"/>
                  </a:lnTo>
                  <a:lnTo>
                    <a:pt x="298445" y="250723"/>
                  </a:lnTo>
                  <a:lnTo>
                    <a:pt x="293894" y="252810"/>
                  </a:lnTo>
                  <a:lnTo>
                    <a:pt x="289342" y="254705"/>
                  </a:lnTo>
                  <a:lnTo>
                    <a:pt x="285169" y="254705"/>
                  </a:lnTo>
                  <a:lnTo>
                    <a:pt x="280287" y="256586"/>
                  </a:lnTo>
                  <a:lnTo>
                    <a:pt x="272710" y="262379"/>
                  </a:lnTo>
                  <a:lnTo>
                    <a:pt x="265918" y="268849"/>
                  </a:lnTo>
                  <a:lnTo>
                    <a:pt x="255394" y="282585"/>
                  </a:lnTo>
                  <a:lnTo>
                    <a:pt x="244336" y="268642"/>
                  </a:lnTo>
                  <a:lnTo>
                    <a:pt x="237764" y="260781"/>
                  </a:lnTo>
                  <a:lnTo>
                    <a:pt x="232841" y="254267"/>
                  </a:lnTo>
                  <a:lnTo>
                    <a:pt x="225639" y="249271"/>
                  </a:lnTo>
                  <a:lnTo>
                    <a:pt x="215552" y="250410"/>
                  </a:lnTo>
                  <a:lnTo>
                    <a:pt x="205621" y="260428"/>
                  </a:lnTo>
                  <a:lnTo>
                    <a:pt x="198277" y="266294"/>
                  </a:lnTo>
                  <a:lnTo>
                    <a:pt x="189156" y="268499"/>
                  </a:lnTo>
                  <a:lnTo>
                    <a:pt x="181476" y="269675"/>
                  </a:lnTo>
                  <a:lnTo>
                    <a:pt x="169167" y="267181"/>
                  </a:lnTo>
                  <a:lnTo>
                    <a:pt x="159978" y="266388"/>
                  </a:lnTo>
                  <a:lnTo>
                    <a:pt x="146778" y="265376"/>
                  </a:lnTo>
                  <a:lnTo>
                    <a:pt x="131738" y="256412"/>
                  </a:lnTo>
                  <a:lnTo>
                    <a:pt x="122445" y="253001"/>
                  </a:lnTo>
                  <a:lnTo>
                    <a:pt x="113152" y="249015"/>
                  </a:lnTo>
                  <a:lnTo>
                    <a:pt x="103223" y="247491"/>
                  </a:lnTo>
                  <a:lnTo>
                    <a:pt x="95095" y="249292"/>
                  </a:lnTo>
                  <a:lnTo>
                    <a:pt x="86980" y="251709"/>
                  </a:lnTo>
                  <a:lnTo>
                    <a:pt x="78228" y="256303"/>
                  </a:lnTo>
                  <a:lnTo>
                    <a:pt x="56123" y="257180"/>
                  </a:lnTo>
                  <a:lnTo>
                    <a:pt x="46962" y="254152"/>
                  </a:lnTo>
                  <a:lnTo>
                    <a:pt x="41272" y="247311"/>
                  </a:lnTo>
                  <a:lnTo>
                    <a:pt x="38238" y="241242"/>
                  </a:lnTo>
                  <a:lnTo>
                    <a:pt x="35014" y="237827"/>
                  </a:lnTo>
                  <a:lnTo>
                    <a:pt x="31790" y="237259"/>
                  </a:lnTo>
                  <a:lnTo>
                    <a:pt x="25341" y="238587"/>
                  </a:lnTo>
                  <a:lnTo>
                    <a:pt x="20789" y="240671"/>
                  </a:lnTo>
                  <a:lnTo>
                    <a:pt x="16997" y="242569"/>
                  </a:lnTo>
                  <a:lnTo>
                    <a:pt x="13393" y="243325"/>
                  </a:lnTo>
                  <a:lnTo>
                    <a:pt x="8714" y="242694"/>
                  </a:lnTo>
                  <a:lnTo>
                    <a:pt x="0" y="240653"/>
                  </a:lnTo>
                  <a:lnTo>
                    <a:pt x="2100" y="240354"/>
                  </a:lnTo>
                  <a:lnTo>
                    <a:pt x="2317" y="239802"/>
                  </a:lnTo>
                  <a:lnTo>
                    <a:pt x="2863" y="239516"/>
                  </a:lnTo>
                  <a:lnTo>
                    <a:pt x="3096" y="239322"/>
                  </a:lnTo>
                  <a:lnTo>
                    <a:pt x="3452" y="238830"/>
                  </a:lnTo>
                  <a:lnTo>
                    <a:pt x="3602" y="238568"/>
                  </a:lnTo>
                  <a:lnTo>
                    <a:pt x="3852" y="238016"/>
                  </a:lnTo>
                  <a:lnTo>
                    <a:pt x="4106" y="237845"/>
                  </a:lnTo>
                  <a:lnTo>
                    <a:pt x="4598" y="237566"/>
                  </a:lnTo>
                  <a:lnTo>
                    <a:pt x="4729" y="236970"/>
                  </a:lnTo>
                  <a:lnTo>
                    <a:pt x="4925" y="236734"/>
                  </a:lnTo>
                  <a:lnTo>
                    <a:pt x="5164" y="236539"/>
                  </a:lnTo>
                  <a:lnTo>
                    <a:pt x="5599" y="236169"/>
                  </a:lnTo>
                  <a:lnTo>
                    <a:pt x="5572" y="235859"/>
                  </a:lnTo>
                  <a:lnTo>
                    <a:pt x="5364" y="234942"/>
                  </a:lnTo>
                  <a:lnTo>
                    <a:pt x="5676" y="234541"/>
                  </a:lnTo>
                  <a:lnTo>
                    <a:pt x="5990" y="234467"/>
                  </a:lnTo>
                  <a:lnTo>
                    <a:pt x="6501" y="234297"/>
                  </a:lnTo>
                  <a:lnTo>
                    <a:pt x="6571" y="233987"/>
                  </a:lnTo>
                  <a:lnTo>
                    <a:pt x="6781" y="233125"/>
                  </a:lnTo>
                  <a:lnTo>
                    <a:pt x="7156" y="232639"/>
                  </a:lnTo>
                  <a:lnTo>
                    <a:pt x="7470" y="232110"/>
                  </a:lnTo>
                  <a:lnTo>
                    <a:pt x="7637" y="231539"/>
                  </a:lnTo>
                  <a:lnTo>
                    <a:pt x="7667" y="230920"/>
                  </a:lnTo>
                  <a:lnTo>
                    <a:pt x="7548" y="230337"/>
                  </a:lnTo>
                  <a:lnTo>
                    <a:pt x="7181" y="229838"/>
                  </a:lnTo>
                  <a:lnTo>
                    <a:pt x="7006" y="229292"/>
                  </a:lnTo>
                  <a:lnTo>
                    <a:pt x="7339" y="228763"/>
                  </a:lnTo>
                  <a:lnTo>
                    <a:pt x="7417" y="228161"/>
                  </a:lnTo>
                  <a:lnTo>
                    <a:pt x="7077" y="227718"/>
                  </a:lnTo>
                  <a:lnTo>
                    <a:pt x="7124" y="226788"/>
                  </a:lnTo>
                  <a:lnTo>
                    <a:pt x="7106" y="226485"/>
                  </a:lnTo>
                  <a:lnTo>
                    <a:pt x="6940" y="225591"/>
                  </a:lnTo>
                  <a:lnTo>
                    <a:pt x="6644" y="225069"/>
                  </a:lnTo>
                  <a:lnTo>
                    <a:pt x="6430" y="224850"/>
                  </a:lnTo>
                  <a:lnTo>
                    <a:pt x="6252" y="224601"/>
                  </a:lnTo>
                  <a:lnTo>
                    <a:pt x="6117" y="224328"/>
                  </a:lnTo>
                  <a:lnTo>
                    <a:pt x="5793" y="223161"/>
                  </a:lnTo>
                  <a:lnTo>
                    <a:pt x="5405" y="222007"/>
                  </a:lnTo>
                  <a:lnTo>
                    <a:pt x="5342" y="221709"/>
                  </a:lnTo>
                  <a:lnTo>
                    <a:pt x="5326" y="221406"/>
                  </a:lnTo>
                  <a:lnTo>
                    <a:pt x="5426" y="220804"/>
                  </a:lnTo>
                  <a:lnTo>
                    <a:pt x="5672" y="220233"/>
                  </a:lnTo>
                  <a:lnTo>
                    <a:pt x="5730" y="219650"/>
                  </a:lnTo>
                  <a:lnTo>
                    <a:pt x="5671" y="219352"/>
                  </a:lnTo>
                  <a:lnTo>
                    <a:pt x="5482" y="218762"/>
                  </a:lnTo>
                  <a:lnTo>
                    <a:pt x="5180" y="217955"/>
                  </a:lnTo>
                  <a:lnTo>
                    <a:pt x="5377" y="217718"/>
                  </a:lnTo>
                  <a:lnTo>
                    <a:pt x="5951" y="217785"/>
                  </a:lnTo>
                  <a:lnTo>
                    <a:pt x="6400" y="218587"/>
                  </a:lnTo>
                  <a:lnTo>
                    <a:pt x="6665" y="218744"/>
                  </a:lnTo>
                  <a:lnTo>
                    <a:pt x="6950" y="218866"/>
                  </a:lnTo>
                  <a:lnTo>
                    <a:pt x="7262" y="218981"/>
                  </a:lnTo>
                  <a:lnTo>
                    <a:pt x="7565" y="219024"/>
                  </a:lnTo>
                  <a:lnTo>
                    <a:pt x="8004" y="218708"/>
                  </a:lnTo>
                  <a:lnTo>
                    <a:pt x="8368" y="218173"/>
                  </a:lnTo>
                  <a:lnTo>
                    <a:pt x="8797" y="217748"/>
                  </a:lnTo>
                  <a:lnTo>
                    <a:pt x="9347" y="217480"/>
                  </a:lnTo>
                  <a:lnTo>
                    <a:pt x="10402" y="216898"/>
                  </a:lnTo>
                  <a:lnTo>
                    <a:pt x="10709" y="216891"/>
                  </a:lnTo>
                  <a:lnTo>
                    <a:pt x="11629" y="216934"/>
                  </a:lnTo>
                  <a:lnTo>
                    <a:pt x="12169" y="216746"/>
                  </a:lnTo>
                  <a:lnTo>
                    <a:pt x="12621" y="216321"/>
                  </a:lnTo>
                  <a:lnTo>
                    <a:pt x="13124" y="215980"/>
                  </a:lnTo>
                  <a:lnTo>
                    <a:pt x="13803" y="215372"/>
                  </a:lnTo>
                  <a:lnTo>
                    <a:pt x="14282" y="215038"/>
                  </a:lnTo>
                  <a:lnTo>
                    <a:pt x="15008" y="213362"/>
                  </a:lnTo>
                  <a:lnTo>
                    <a:pt x="15452" y="212584"/>
                  </a:lnTo>
                  <a:lnTo>
                    <a:pt x="15631" y="211375"/>
                  </a:lnTo>
                  <a:lnTo>
                    <a:pt x="15832" y="210804"/>
                  </a:lnTo>
                  <a:lnTo>
                    <a:pt x="16233" y="209983"/>
                  </a:lnTo>
                  <a:lnTo>
                    <a:pt x="16597" y="209492"/>
                  </a:lnTo>
                  <a:lnTo>
                    <a:pt x="17875" y="208197"/>
                  </a:lnTo>
                  <a:lnTo>
                    <a:pt x="18452" y="207493"/>
                  </a:lnTo>
                  <a:lnTo>
                    <a:pt x="18783" y="206977"/>
                  </a:lnTo>
                  <a:lnTo>
                    <a:pt x="19034" y="206405"/>
                  </a:lnTo>
                  <a:lnTo>
                    <a:pt x="19412" y="205974"/>
                  </a:lnTo>
                  <a:lnTo>
                    <a:pt x="20003" y="205773"/>
                  </a:lnTo>
                  <a:lnTo>
                    <a:pt x="20541" y="205494"/>
                  </a:lnTo>
                  <a:lnTo>
                    <a:pt x="21419" y="205245"/>
                  </a:lnTo>
                  <a:lnTo>
                    <a:pt x="22200" y="204783"/>
                  </a:lnTo>
                  <a:lnTo>
                    <a:pt x="22970" y="204413"/>
                  </a:lnTo>
                  <a:lnTo>
                    <a:pt x="23070" y="204121"/>
                  </a:lnTo>
                  <a:lnTo>
                    <a:pt x="23375" y="204158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" name="object 48">
              <a:extLst>
                <a:ext uri="{FF2B5EF4-FFF2-40B4-BE49-F238E27FC236}">
                  <a16:creationId xmlns:a16="http://schemas.microsoft.com/office/drawing/2014/main" id="{3FEE5144-BC70-4159-A308-D60650A19892}"/>
                </a:ext>
              </a:extLst>
            </p:cNvPr>
            <p:cNvSpPr/>
            <p:nvPr/>
          </p:nvSpPr>
          <p:spPr>
            <a:xfrm>
              <a:off x="2254965" y="7438116"/>
              <a:ext cx="608521" cy="491611"/>
            </a:xfrm>
            <a:custGeom>
              <a:avLst/>
              <a:gdLst/>
              <a:ahLst/>
              <a:cxnLst/>
              <a:rect l="l" t="t" r="r" b="b"/>
              <a:pathLst>
                <a:path w="608521" h="491611">
                  <a:moveTo>
                    <a:pt x="110192" y="177714"/>
                  </a:moveTo>
                  <a:lnTo>
                    <a:pt x="110498" y="177246"/>
                  </a:lnTo>
                  <a:lnTo>
                    <a:pt x="110806" y="176724"/>
                  </a:lnTo>
                  <a:lnTo>
                    <a:pt x="111047" y="176541"/>
                  </a:lnTo>
                  <a:lnTo>
                    <a:pt x="111595" y="176268"/>
                  </a:lnTo>
                  <a:lnTo>
                    <a:pt x="112214" y="176195"/>
                  </a:lnTo>
                  <a:lnTo>
                    <a:pt x="112686" y="175867"/>
                  </a:lnTo>
                  <a:lnTo>
                    <a:pt x="113239" y="175120"/>
                  </a:lnTo>
                  <a:lnTo>
                    <a:pt x="113728" y="174342"/>
                  </a:lnTo>
                  <a:lnTo>
                    <a:pt x="113966" y="173789"/>
                  </a:lnTo>
                  <a:lnTo>
                    <a:pt x="114176" y="172909"/>
                  </a:lnTo>
                  <a:lnTo>
                    <a:pt x="114465" y="171414"/>
                  </a:lnTo>
                  <a:lnTo>
                    <a:pt x="114616" y="171043"/>
                  </a:lnTo>
                  <a:lnTo>
                    <a:pt x="114658" y="170454"/>
                  </a:lnTo>
                  <a:lnTo>
                    <a:pt x="114528" y="169846"/>
                  </a:lnTo>
                  <a:lnTo>
                    <a:pt x="114516" y="169251"/>
                  </a:lnTo>
                  <a:lnTo>
                    <a:pt x="114626" y="168655"/>
                  </a:lnTo>
                  <a:lnTo>
                    <a:pt x="114866" y="167769"/>
                  </a:lnTo>
                  <a:lnTo>
                    <a:pt x="115305" y="166639"/>
                  </a:lnTo>
                  <a:lnTo>
                    <a:pt x="115851" y="165897"/>
                  </a:lnTo>
                  <a:lnTo>
                    <a:pt x="116502" y="164871"/>
                  </a:lnTo>
                  <a:lnTo>
                    <a:pt x="116856" y="164379"/>
                  </a:lnTo>
                  <a:lnTo>
                    <a:pt x="117543" y="163741"/>
                  </a:lnTo>
                  <a:lnTo>
                    <a:pt x="117644" y="163200"/>
                  </a:lnTo>
                  <a:lnTo>
                    <a:pt x="117507" y="162574"/>
                  </a:lnTo>
                  <a:lnTo>
                    <a:pt x="117441" y="161948"/>
                  </a:lnTo>
                  <a:lnTo>
                    <a:pt x="117617" y="161419"/>
                  </a:lnTo>
                  <a:lnTo>
                    <a:pt x="117915" y="161317"/>
                  </a:lnTo>
                  <a:lnTo>
                    <a:pt x="118225" y="161305"/>
                  </a:lnTo>
                  <a:lnTo>
                    <a:pt x="118783" y="161104"/>
                  </a:lnTo>
                  <a:lnTo>
                    <a:pt x="119545" y="160618"/>
                  </a:lnTo>
                  <a:lnTo>
                    <a:pt x="119851" y="160587"/>
                  </a:lnTo>
                  <a:lnTo>
                    <a:pt x="120455" y="160697"/>
                  </a:lnTo>
                  <a:lnTo>
                    <a:pt x="120737" y="160849"/>
                  </a:lnTo>
                  <a:lnTo>
                    <a:pt x="121292" y="160915"/>
                  </a:lnTo>
                  <a:lnTo>
                    <a:pt x="121841" y="160612"/>
                  </a:lnTo>
                  <a:lnTo>
                    <a:pt x="122655" y="160205"/>
                  </a:lnTo>
                  <a:lnTo>
                    <a:pt x="123064" y="159761"/>
                  </a:lnTo>
                  <a:lnTo>
                    <a:pt x="124143" y="158297"/>
                  </a:lnTo>
                  <a:lnTo>
                    <a:pt x="124432" y="157428"/>
                  </a:lnTo>
                  <a:lnTo>
                    <a:pt x="124658" y="156851"/>
                  </a:lnTo>
                  <a:lnTo>
                    <a:pt x="124964" y="156328"/>
                  </a:lnTo>
                  <a:lnTo>
                    <a:pt x="125461" y="156007"/>
                  </a:lnTo>
                  <a:lnTo>
                    <a:pt x="126307" y="155624"/>
                  </a:lnTo>
                  <a:lnTo>
                    <a:pt x="126779" y="155259"/>
                  </a:lnTo>
                  <a:lnTo>
                    <a:pt x="127173" y="154785"/>
                  </a:lnTo>
                  <a:lnTo>
                    <a:pt x="128063" y="153959"/>
                  </a:lnTo>
                  <a:lnTo>
                    <a:pt x="127571" y="152507"/>
                  </a:lnTo>
                  <a:lnTo>
                    <a:pt x="127644" y="151948"/>
                  </a:lnTo>
                  <a:lnTo>
                    <a:pt x="127863" y="151699"/>
                  </a:lnTo>
                  <a:lnTo>
                    <a:pt x="128411" y="151505"/>
                  </a:lnTo>
                  <a:lnTo>
                    <a:pt x="129646" y="151553"/>
                  </a:lnTo>
                  <a:lnTo>
                    <a:pt x="130225" y="151323"/>
                  </a:lnTo>
                  <a:lnTo>
                    <a:pt x="130721" y="151001"/>
                  </a:lnTo>
                  <a:lnTo>
                    <a:pt x="130790" y="150703"/>
                  </a:lnTo>
                  <a:lnTo>
                    <a:pt x="131135" y="150235"/>
                  </a:lnTo>
                  <a:lnTo>
                    <a:pt x="132115" y="149506"/>
                  </a:lnTo>
                  <a:lnTo>
                    <a:pt x="132356" y="148947"/>
                  </a:lnTo>
                  <a:lnTo>
                    <a:pt x="132294" y="148035"/>
                  </a:lnTo>
                  <a:lnTo>
                    <a:pt x="132497" y="147136"/>
                  </a:lnTo>
                  <a:lnTo>
                    <a:pt x="132517" y="146541"/>
                  </a:lnTo>
                  <a:lnTo>
                    <a:pt x="132261" y="145338"/>
                  </a:lnTo>
                  <a:lnTo>
                    <a:pt x="132246" y="144743"/>
                  </a:lnTo>
                  <a:lnTo>
                    <a:pt x="132347" y="144445"/>
                  </a:lnTo>
                  <a:lnTo>
                    <a:pt x="132513" y="144177"/>
                  </a:lnTo>
                  <a:lnTo>
                    <a:pt x="132979" y="143813"/>
                  </a:lnTo>
                  <a:lnTo>
                    <a:pt x="133537" y="143540"/>
                  </a:lnTo>
                  <a:lnTo>
                    <a:pt x="134602" y="142920"/>
                  </a:lnTo>
                  <a:lnTo>
                    <a:pt x="135022" y="142173"/>
                  </a:lnTo>
                  <a:lnTo>
                    <a:pt x="134883" y="141493"/>
                  </a:lnTo>
                  <a:lnTo>
                    <a:pt x="134908" y="141188"/>
                  </a:lnTo>
                  <a:lnTo>
                    <a:pt x="135149" y="140004"/>
                  </a:lnTo>
                  <a:lnTo>
                    <a:pt x="135128" y="139396"/>
                  </a:lnTo>
                  <a:lnTo>
                    <a:pt x="135040" y="138188"/>
                  </a:lnTo>
                  <a:lnTo>
                    <a:pt x="135225" y="137938"/>
                  </a:lnTo>
                  <a:lnTo>
                    <a:pt x="135362" y="137665"/>
                  </a:lnTo>
                  <a:lnTo>
                    <a:pt x="135483" y="137076"/>
                  </a:lnTo>
                  <a:lnTo>
                    <a:pt x="135451" y="135860"/>
                  </a:lnTo>
                  <a:lnTo>
                    <a:pt x="135715" y="134390"/>
                  </a:lnTo>
                  <a:lnTo>
                    <a:pt x="136123" y="133959"/>
                  </a:lnTo>
                  <a:lnTo>
                    <a:pt x="136076" y="133649"/>
                  </a:lnTo>
                  <a:lnTo>
                    <a:pt x="135878" y="132750"/>
                  </a:lnTo>
                  <a:lnTo>
                    <a:pt x="135964" y="132167"/>
                  </a:lnTo>
                  <a:lnTo>
                    <a:pt x="136177" y="131583"/>
                  </a:lnTo>
                  <a:lnTo>
                    <a:pt x="136353" y="130988"/>
                  </a:lnTo>
                  <a:lnTo>
                    <a:pt x="136230" y="130162"/>
                  </a:lnTo>
                  <a:lnTo>
                    <a:pt x="135620" y="130113"/>
                  </a:lnTo>
                  <a:lnTo>
                    <a:pt x="135420" y="129852"/>
                  </a:lnTo>
                  <a:lnTo>
                    <a:pt x="135385" y="129299"/>
                  </a:lnTo>
                  <a:lnTo>
                    <a:pt x="135816" y="128485"/>
                  </a:lnTo>
                  <a:lnTo>
                    <a:pt x="135855" y="127871"/>
                  </a:lnTo>
                  <a:lnTo>
                    <a:pt x="135806" y="127246"/>
                  </a:lnTo>
                  <a:lnTo>
                    <a:pt x="136058" y="126754"/>
                  </a:lnTo>
                  <a:lnTo>
                    <a:pt x="136336" y="126589"/>
                  </a:lnTo>
                  <a:lnTo>
                    <a:pt x="137158" y="126201"/>
                  </a:lnTo>
                  <a:lnTo>
                    <a:pt x="137955" y="125757"/>
                  </a:lnTo>
                  <a:lnTo>
                    <a:pt x="138691" y="125211"/>
                  </a:lnTo>
                  <a:lnTo>
                    <a:pt x="139128" y="124791"/>
                  </a:lnTo>
                  <a:lnTo>
                    <a:pt x="139468" y="124293"/>
                  </a:lnTo>
                  <a:lnTo>
                    <a:pt x="139894" y="123479"/>
                  </a:lnTo>
                  <a:lnTo>
                    <a:pt x="140458" y="122410"/>
                  </a:lnTo>
                  <a:lnTo>
                    <a:pt x="141056" y="121717"/>
                  </a:lnTo>
                  <a:lnTo>
                    <a:pt x="141541" y="120952"/>
                  </a:lnTo>
                  <a:lnTo>
                    <a:pt x="141902" y="120113"/>
                  </a:lnTo>
                  <a:lnTo>
                    <a:pt x="141818" y="118680"/>
                  </a:lnTo>
                  <a:lnTo>
                    <a:pt x="141760" y="118072"/>
                  </a:lnTo>
                  <a:lnTo>
                    <a:pt x="141450" y="116900"/>
                  </a:lnTo>
                  <a:lnTo>
                    <a:pt x="141191" y="115095"/>
                  </a:lnTo>
                  <a:lnTo>
                    <a:pt x="141037" y="114505"/>
                  </a:lnTo>
                  <a:lnTo>
                    <a:pt x="140729" y="113649"/>
                  </a:lnTo>
                  <a:lnTo>
                    <a:pt x="140095" y="112269"/>
                  </a:lnTo>
                  <a:lnTo>
                    <a:pt x="139442" y="111243"/>
                  </a:lnTo>
                  <a:lnTo>
                    <a:pt x="139169" y="110702"/>
                  </a:lnTo>
                  <a:lnTo>
                    <a:pt x="138668" y="109590"/>
                  </a:lnTo>
                  <a:lnTo>
                    <a:pt x="138369" y="109062"/>
                  </a:lnTo>
                  <a:lnTo>
                    <a:pt x="137676" y="108065"/>
                  </a:lnTo>
                  <a:lnTo>
                    <a:pt x="136866" y="107155"/>
                  </a:lnTo>
                  <a:lnTo>
                    <a:pt x="136528" y="106650"/>
                  </a:lnTo>
                  <a:lnTo>
                    <a:pt x="136245" y="106116"/>
                  </a:lnTo>
                  <a:lnTo>
                    <a:pt x="136019" y="105550"/>
                  </a:lnTo>
                  <a:lnTo>
                    <a:pt x="135737" y="104682"/>
                  </a:lnTo>
                  <a:lnTo>
                    <a:pt x="135423" y="103825"/>
                  </a:lnTo>
                  <a:lnTo>
                    <a:pt x="135028" y="103005"/>
                  </a:lnTo>
                  <a:lnTo>
                    <a:pt x="134804" y="102780"/>
                  </a:lnTo>
                  <a:lnTo>
                    <a:pt x="134569" y="102252"/>
                  </a:lnTo>
                  <a:lnTo>
                    <a:pt x="134582" y="101935"/>
                  </a:lnTo>
                  <a:lnTo>
                    <a:pt x="134645" y="101632"/>
                  </a:lnTo>
                  <a:lnTo>
                    <a:pt x="134986" y="100921"/>
                  </a:lnTo>
                  <a:lnTo>
                    <a:pt x="134737" y="100337"/>
                  </a:lnTo>
                  <a:lnTo>
                    <a:pt x="134514" y="99444"/>
                  </a:lnTo>
                  <a:lnTo>
                    <a:pt x="134226" y="98928"/>
                  </a:lnTo>
                  <a:lnTo>
                    <a:pt x="133766" y="98515"/>
                  </a:lnTo>
                  <a:lnTo>
                    <a:pt x="133459" y="98005"/>
                  </a:lnTo>
                  <a:lnTo>
                    <a:pt x="133131" y="97154"/>
                  </a:lnTo>
                  <a:lnTo>
                    <a:pt x="132756" y="96674"/>
                  </a:lnTo>
                  <a:lnTo>
                    <a:pt x="132592" y="96413"/>
                  </a:lnTo>
                  <a:lnTo>
                    <a:pt x="132122" y="95641"/>
                  </a:lnTo>
                  <a:lnTo>
                    <a:pt x="131793" y="95155"/>
                  </a:lnTo>
                  <a:lnTo>
                    <a:pt x="131593" y="94238"/>
                  </a:lnTo>
                  <a:lnTo>
                    <a:pt x="131192" y="93843"/>
                  </a:lnTo>
                  <a:lnTo>
                    <a:pt x="130053" y="93357"/>
                  </a:lnTo>
                  <a:lnTo>
                    <a:pt x="129806" y="93168"/>
                  </a:lnTo>
                  <a:lnTo>
                    <a:pt x="129725" y="92604"/>
                  </a:lnTo>
                  <a:lnTo>
                    <a:pt x="129126" y="91905"/>
                  </a:lnTo>
                  <a:lnTo>
                    <a:pt x="128727" y="91091"/>
                  </a:lnTo>
                  <a:lnTo>
                    <a:pt x="128525" y="90514"/>
                  </a:lnTo>
                  <a:lnTo>
                    <a:pt x="128267" y="89924"/>
                  </a:lnTo>
                  <a:lnTo>
                    <a:pt x="127821" y="89676"/>
                  </a:lnTo>
                  <a:lnTo>
                    <a:pt x="126874" y="89894"/>
                  </a:lnTo>
                  <a:lnTo>
                    <a:pt x="126356" y="89688"/>
                  </a:lnTo>
                  <a:lnTo>
                    <a:pt x="126064" y="89147"/>
                  </a:lnTo>
                  <a:lnTo>
                    <a:pt x="125996" y="88533"/>
                  </a:lnTo>
                  <a:lnTo>
                    <a:pt x="125813" y="87330"/>
                  </a:lnTo>
                  <a:lnTo>
                    <a:pt x="125881" y="86753"/>
                  </a:lnTo>
                  <a:lnTo>
                    <a:pt x="125052" y="85465"/>
                  </a:lnTo>
                  <a:lnTo>
                    <a:pt x="124879" y="84894"/>
                  </a:lnTo>
                  <a:lnTo>
                    <a:pt x="124821" y="84280"/>
                  </a:lnTo>
                  <a:lnTo>
                    <a:pt x="124677" y="83697"/>
                  </a:lnTo>
                  <a:lnTo>
                    <a:pt x="124234" y="82561"/>
                  </a:lnTo>
                  <a:lnTo>
                    <a:pt x="123866" y="82063"/>
                  </a:lnTo>
                  <a:lnTo>
                    <a:pt x="123456" y="81607"/>
                  </a:lnTo>
                  <a:lnTo>
                    <a:pt x="122956" y="81303"/>
                  </a:lnTo>
                  <a:lnTo>
                    <a:pt x="122641" y="81261"/>
                  </a:lnTo>
                  <a:lnTo>
                    <a:pt x="122043" y="81352"/>
                  </a:lnTo>
                  <a:lnTo>
                    <a:pt x="121464" y="81565"/>
                  </a:lnTo>
                  <a:lnTo>
                    <a:pt x="121171" y="81644"/>
                  </a:lnTo>
                  <a:lnTo>
                    <a:pt x="120560" y="81692"/>
                  </a:lnTo>
                  <a:lnTo>
                    <a:pt x="120254" y="81674"/>
                  </a:lnTo>
                  <a:lnTo>
                    <a:pt x="119683" y="81504"/>
                  </a:lnTo>
                  <a:lnTo>
                    <a:pt x="119150" y="81200"/>
                  </a:lnTo>
                  <a:lnTo>
                    <a:pt x="118586" y="81170"/>
                  </a:lnTo>
                  <a:lnTo>
                    <a:pt x="118507" y="80586"/>
                  </a:lnTo>
                  <a:lnTo>
                    <a:pt x="118683" y="80325"/>
                  </a:lnTo>
                  <a:lnTo>
                    <a:pt x="118885" y="80082"/>
                  </a:lnTo>
                  <a:lnTo>
                    <a:pt x="119334" y="79645"/>
                  </a:lnTo>
                  <a:lnTo>
                    <a:pt x="119616" y="79152"/>
                  </a:lnTo>
                  <a:lnTo>
                    <a:pt x="119567" y="78533"/>
                  </a:lnTo>
                  <a:lnTo>
                    <a:pt x="119625" y="78223"/>
                  </a:lnTo>
                  <a:lnTo>
                    <a:pt x="119988" y="77774"/>
                  </a:lnTo>
                  <a:lnTo>
                    <a:pt x="120256" y="77610"/>
                  </a:lnTo>
                  <a:lnTo>
                    <a:pt x="120506" y="77118"/>
                  </a:lnTo>
                  <a:lnTo>
                    <a:pt x="120222" y="76583"/>
                  </a:lnTo>
                  <a:lnTo>
                    <a:pt x="120366" y="76297"/>
                  </a:lnTo>
                  <a:lnTo>
                    <a:pt x="120643" y="76151"/>
                  </a:lnTo>
                  <a:lnTo>
                    <a:pt x="120851" y="75835"/>
                  </a:lnTo>
                  <a:lnTo>
                    <a:pt x="120660" y="75550"/>
                  </a:lnTo>
                  <a:lnTo>
                    <a:pt x="120362" y="74706"/>
                  </a:lnTo>
                  <a:lnTo>
                    <a:pt x="120051" y="74590"/>
                  </a:lnTo>
                  <a:lnTo>
                    <a:pt x="119708" y="74517"/>
                  </a:lnTo>
                  <a:lnTo>
                    <a:pt x="119513" y="74159"/>
                  </a:lnTo>
                  <a:lnTo>
                    <a:pt x="119883" y="73581"/>
                  </a:lnTo>
                  <a:lnTo>
                    <a:pt x="120323" y="72774"/>
                  </a:lnTo>
                  <a:lnTo>
                    <a:pt x="120718" y="72330"/>
                  </a:lnTo>
                  <a:lnTo>
                    <a:pt x="120978" y="72160"/>
                  </a:lnTo>
                  <a:lnTo>
                    <a:pt x="121262" y="72026"/>
                  </a:lnTo>
                  <a:lnTo>
                    <a:pt x="121846" y="71917"/>
                  </a:lnTo>
                  <a:lnTo>
                    <a:pt x="122463" y="71965"/>
                  </a:lnTo>
                  <a:lnTo>
                    <a:pt x="124292" y="71990"/>
                  </a:lnTo>
                  <a:lnTo>
                    <a:pt x="125177" y="72148"/>
                  </a:lnTo>
                  <a:lnTo>
                    <a:pt x="125429" y="72318"/>
                  </a:lnTo>
                  <a:lnTo>
                    <a:pt x="125840" y="72780"/>
                  </a:lnTo>
                  <a:lnTo>
                    <a:pt x="126155" y="73296"/>
                  </a:lnTo>
                  <a:lnTo>
                    <a:pt x="126668" y="73679"/>
                  </a:lnTo>
                  <a:lnTo>
                    <a:pt x="126946" y="73812"/>
                  </a:lnTo>
                  <a:lnTo>
                    <a:pt x="127473" y="73758"/>
                  </a:lnTo>
                  <a:lnTo>
                    <a:pt x="128017" y="73448"/>
                  </a:lnTo>
                  <a:lnTo>
                    <a:pt x="128327" y="73430"/>
                  </a:lnTo>
                  <a:lnTo>
                    <a:pt x="128627" y="73478"/>
                  </a:lnTo>
                  <a:lnTo>
                    <a:pt x="129179" y="73740"/>
                  </a:lnTo>
                  <a:lnTo>
                    <a:pt x="129938" y="73478"/>
                  </a:lnTo>
                  <a:lnTo>
                    <a:pt x="130242" y="73539"/>
                  </a:lnTo>
                  <a:lnTo>
                    <a:pt x="130568" y="73563"/>
                  </a:lnTo>
                  <a:lnTo>
                    <a:pt x="131016" y="73296"/>
                  </a:lnTo>
                  <a:lnTo>
                    <a:pt x="131200" y="72688"/>
                  </a:lnTo>
                  <a:lnTo>
                    <a:pt x="131542" y="71838"/>
                  </a:lnTo>
                  <a:lnTo>
                    <a:pt x="132091" y="70756"/>
                  </a:lnTo>
                  <a:lnTo>
                    <a:pt x="132532" y="70003"/>
                  </a:lnTo>
                  <a:lnTo>
                    <a:pt x="133056" y="69766"/>
                  </a:lnTo>
                  <a:lnTo>
                    <a:pt x="133526" y="69080"/>
                  </a:lnTo>
                  <a:lnTo>
                    <a:pt x="133808" y="68563"/>
                  </a:lnTo>
                  <a:lnTo>
                    <a:pt x="133850" y="68247"/>
                  </a:lnTo>
                  <a:lnTo>
                    <a:pt x="134114" y="67719"/>
                  </a:lnTo>
                  <a:lnTo>
                    <a:pt x="134339" y="67500"/>
                  </a:lnTo>
                  <a:lnTo>
                    <a:pt x="134861" y="67221"/>
                  </a:lnTo>
                  <a:lnTo>
                    <a:pt x="135177" y="67227"/>
                  </a:lnTo>
                  <a:lnTo>
                    <a:pt x="136391" y="67166"/>
                  </a:lnTo>
                  <a:lnTo>
                    <a:pt x="137266" y="67360"/>
                  </a:lnTo>
                  <a:lnTo>
                    <a:pt x="137557" y="67251"/>
                  </a:lnTo>
                  <a:lnTo>
                    <a:pt x="137822" y="67087"/>
                  </a:lnTo>
                  <a:lnTo>
                    <a:pt x="138127" y="66576"/>
                  </a:lnTo>
                  <a:lnTo>
                    <a:pt x="138154" y="65751"/>
                  </a:lnTo>
                  <a:lnTo>
                    <a:pt x="138443" y="65586"/>
                  </a:lnTo>
                  <a:lnTo>
                    <a:pt x="139037" y="65502"/>
                  </a:lnTo>
                  <a:lnTo>
                    <a:pt x="139960" y="65568"/>
                  </a:lnTo>
                  <a:lnTo>
                    <a:pt x="140575" y="65653"/>
                  </a:lnTo>
                  <a:lnTo>
                    <a:pt x="141140" y="65550"/>
                  </a:lnTo>
                  <a:lnTo>
                    <a:pt x="141611" y="65143"/>
                  </a:lnTo>
                  <a:lnTo>
                    <a:pt x="142028" y="64700"/>
                  </a:lnTo>
                  <a:lnTo>
                    <a:pt x="142495" y="63915"/>
                  </a:lnTo>
                  <a:lnTo>
                    <a:pt x="143191" y="62919"/>
                  </a:lnTo>
                  <a:lnTo>
                    <a:pt x="143503" y="62403"/>
                  </a:lnTo>
                  <a:lnTo>
                    <a:pt x="143952" y="61996"/>
                  </a:lnTo>
                  <a:lnTo>
                    <a:pt x="144943" y="61285"/>
                  </a:lnTo>
                  <a:lnTo>
                    <a:pt x="145457" y="60957"/>
                  </a:lnTo>
                  <a:lnTo>
                    <a:pt x="146261" y="60532"/>
                  </a:lnTo>
                  <a:lnTo>
                    <a:pt x="147398" y="60155"/>
                  </a:lnTo>
                  <a:lnTo>
                    <a:pt x="148014" y="59474"/>
                  </a:lnTo>
                  <a:lnTo>
                    <a:pt x="149506" y="58429"/>
                  </a:lnTo>
                  <a:lnTo>
                    <a:pt x="151178" y="57117"/>
                  </a:lnTo>
                  <a:lnTo>
                    <a:pt x="151975" y="56650"/>
                  </a:lnTo>
                  <a:lnTo>
                    <a:pt x="152422" y="56261"/>
                  </a:lnTo>
                  <a:lnTo>
                    <a:pt x="152599" y="56012"/>
                  </a:lnTo>
                  <a:lnTo>
                    <a:pt x="152748" y="55738"/>
                  </a:lnTo>
                  <a:lnTo>
                    <a:pt x="152972" y="55173"/>
                  </a:lnTo>
                  <a:lnTo>
                    <a:pt x="153136" y="54590"/>
                  </a:lnTo>
                  <a:lnTo>
                    <a:pt x="153320" y="53691"/>
                  </a:lnTo>
                  <a:lnTo>
                    <a:pt x="153459" y="51862"/>
                  </a:lnTo>
                  <a:lnTo>
                    <a:pt x="153538" y="51261"/>
                  </a:lnTo>
                  <a:lnTo>
                    <a:pt x="153813" y="50756"/>
                  </a:lnTo>
                  <a:lnTo>
                    <a:pt x="154053" y="50550"/>
                  </a:lnTo>
                  <a:lnTo>
                    <a:pt x="154114" y="50173"/>
                  </a:lnTo>
                  <a:lnTo>
                    <a:pt x="154103" y="49559"/>
                  </a:lnTo>
                  <a:lnTo>
                    <a:pt x="153985" y="48970"/>
                  </a:lnTo>
                  <a:lnTo>
                    <a:pt x="153627" y="48478"/>
                  </a:lnTo>
                  <a:lnTo>
                    <a:pt x="153060" y="48271"/>
                  </a:lnTo>
                  <a:lnTo>
                    <a:pt x="152745" y="47743"/>
                  </a:lnTo>
                  <a:lnTo>
                    <a:pt x="152535" y="47178"/>
                  </a:lnTo>
                  <a:lnTo>
                    <a:pt x="152500" y="46868"/>
                  </a:lnTo>
                  <a:lnTo>
                    <a:pt x="152616" y="46297"/>
                  </a:lnTo>
                  <a:lnTo>
                    <a:pt x="152952" y="45823"/>
                  </a:lnTo>
                  <a:lnTo>
                    <a:pt x="152946" y="45513"/>
                  </a:lnTo>
                  <a:lnTo>
                    <a:pt x="152907" y="45203"/>
                  </a:lnTo>
                  <a:lnTo>
                    <a:pt x="152588" y="43721"/>
                  </a:lnTo>
                  <a:lnTo>
                    <a:pt x="152630" y="43113"/>
                  </a:lnTo>
                  <a:lnTo>
                    <a:pt x="152917" y="41941"/>
                  </a:lnTo>
                  <a:lnTo>
                    <a:pt x="152713" y="40410"/>
                  </a:lnTo>
                  <a:lnTo>
                    <a:pt x="152867" y="39857"/>
                  </a:lnTo>
                  <a:lnTo>
                    <a:pt x="153339" y="39425"/>
                  </a:lnTo>
                  <a:lnTo>
                    <a:pt x="153509" y="38909"/>
                  </a:lnTo>
                  <a:lnTo>
                    <a:pt x="153402" y="38605"/>
                  </a:lnTo>
                  <a:lnTo>
                    <a:pt x="153340" y="38296"/>
                  </a:lnTo>
                  <a:lnTo>
                    <a:pt x="153402" y="37998"/>
                  </a:lnTo>
                  <a:lnTo>
                    <a:pt x="153786" y="37166"/>
                  </a:lnTo>
                  <a:lnTo>
                    <a:pt x="153854" y="36571"/>
                  </a:lnTo>
                  <a:lnTo>
                    <a:pt x="153827" y="35957"/>
                  </a:lnTo>
                  <a:lnTo>
                    <a:pt x="153707" y="35052"/>
                  </a:lnTo>
                  <a:lnTo>
                    <a:pt x="153565" y="34462"/>
                  </a:lnTo>
                  <a:lnTo>
                    <a:pt x="153365" y="33879"/>
                  </a:lnTo>
                  <a:lnTo>
                    <a:pt x="153111" y="33314"/>
                  </a:lnTo>
                  <a:lnTo>
                    <a:pt x="152642" y="32718"/>
                  </a:lnTo>
                  <a:lnTo>
                    <a:pt x="151850" y="32591"/>
                  </a:lnTo>
                  <a:lnTo>
                    <a:pt x="151272" y="31522"/>
                  </a:lnTo>
                  <a:lnTo>
                    <a:pt x="151022" y="31339"/>
                  </a:lnTo>
                  <a:lnTo>
                    <a:pt x="150448" y="31127"/>
                  </a:lnTo>
                  <a:lnTo>
                    <a:pt x="150141" y="31072"/>
                  </a:lnTo>
                  <a:lnTo>
                    <a:pt x="149827" y="31054"/>
                  </a:lnTo>
                  <a:lnTo>
                    <a:pt x="149258" y="31176"/>
                  </a:lnTo>
                  <a:lnTo>
                    <a:pt x="148797" y="31594"/>
                  </a:lnTo>
                  <a:lnTo>
                    <a:pt x="148517" y="31759"/>
                  </a:lnTo>
                  <a:lnTo>
                    <a:pt x="148215" y="31905"/>
                  </a:lnTo>
                  <a:lnTo>
                    <a:pt x="147761" y="31777"/>
                  </a:lnTo>
                  <a:lnTo>
                    <a:pt x="147519" y="31157"/>
                  </a:lnTo>
                  <a:lnTo>
                    <a:pt x="147323" y="30543"/>
                  </a:lnTo>
                  <a:lnTo>
                    <a:pt x="146997" y="30124"/>
                  </a:lnTo>
                  <a:lnTo>
                    <a:pt x="146672" y="30155"/>
                  </a:lnTo>
                  <a:lnTo>
                    <a:pt x="146354" y="30215"/>
                  </a:lnTo>
                  <a:lnTo>
                    <a:pt x="145762" y="30367"/>
                  </a:lnTo>
                  <a:lnTo>
                    <a:pt x="145465" y="30294"/>
                  </a:lnTo>
                  <a:lnTo>
                    <a:pt x="144905" y="30258"/>
                  </a:lnTo>
                  <a:lnTo>
                    <a:pt x="144643" y="30440"/>
                  </a:lnTo>
                  <a:lnTo>
                    <a:pt x="144423" y="30659"/>
                  </a:lnTo>
                  <a:lnTo>
                    <a:pt x="144276" y="30938"/>
                  </a:lnTo>
                  <a:lnTo>
                    <a:pt x="144169" y="31254"/>
                  </a:lnTo>
                  <a:lnTo>
                    <a:pt x="143772" y="31613"/>
                  </a:lnTo>
                  <a:lnTo>
                    <a:pt x="143409" y="31539"/>
                  </a:lnTo>
                  <a:lnTo>
                    <a:pt x="143239" y="31072"/>
                  </a:lnTo>
                  <a:lnTo>
                    <a:pt x="143267" y="30762"/>
                  </a:lnTo>
                  <a:lnTo>
                    <a:pt x="143511" y="29505"/>
                  </a:lnTo>
                  <a:lnTo>
                    <a:pt x="143705" y="28927"/>
                  </a:lnTo>
                  <a:lnTo>
                    <a:pt x="144051" y="28411"/>
                  </a:lnTo>
                  <a:lnTo>
                    <a:pt x="144255" y="28162"/>
                  </a:lnTo>
                  <a:lnTo>
                    <a:pt x="144711" y="27761"/>
                  </a:lnTo>
                  <a:lnTo>
                    <a:pt x="145249" y="27670"/>
                  </a:lnTo>
                  <a:lnTo>
                    <a:pt x="145877" y="27840"/>
                  </a:lnTo>
                  <a:lnTo>
                    <a:pt x="146180" y="27858"/>
                  </a:lnTo>
                  <a:lnTo>
                    <a:pt x="146784" y="27785"/>
                  </a:lnTo>
                  <a:lnTo>
                    <a:pt x="147380" y="27652"/>
                  </a:lnTo>
                  <a:lnTo>
                    <a:pt x="147960" y="27469"/>
                  </a:lnTo>
                  <a:lnTo>
                    <a:pt x="148751" y="27020"/>
                  </a:lnTo>
                  <a:lnTo>
                    <a:pt x="149860" y="26515"/>
                  </a:lnTo>
                  <a:lnTo>
                    <a:pt x="150435" y="26333"/>
                  </a:lnTo>
                  <a:lnTo>
                    <a:pt x="151032" y="26230"/>
                  </a:lnTo>
                  <a:lnTo>
                    <a:pt x="151252" y="26017"/>
                  </a:lnTo>
                  <a:lnTo>
                    <a:pt x="151430" y="25768"/>
                  </a:lnTo>
                  <a:lnTo>
                    <a:pt x="151730" y="25234"/>
                  </a:lnTo>
                  <a:lnTo>
                    <a:pt x="151816" y="24656"/>
                  </a:lnTo>
                  <a:lnTo>
                    <a:pt x="151757" y="24346"/>
                  </a:lnTo>
                  <a:lnTo>
                    <a:pt x="151742" y="24043"/>
                  </a:lnTo>
                  <a:lnTo>
                    <a:pt x="151804" y="23441"/>
                  </a:lnTo>
                  <a:lnTo>
                    <a:pt x="152062" y="22256"/>
                  </a:lnTo>
                  <a:lnTo>
                    <a:pt x="152772" y="20890"/>
                  </a:lnTo>
                  <a:lnTo>
                    <a:pt x="153214" y="20537"/>
                  </a:lnTo>
                  <a:lnTo>
                    <a:pt x="153824" y="20379"/>
                  </a:lnTo>
                  <a:lnTo>
                    <a:pt x="154102" y="20258"/>
                  </a:lnTo>
                  <a:lnTo>
                    <a:pt x="154628" y="19954"/>
                  </a:lnTo>
                  <a:lnTo>
                    <a:pt x="154868" y="19759"/>
                  </a:lnTo>
                  <a:lnTo>
                    <a:pt x="155096" y="19553"/>
                  </a:lnTo>
                  <a:lnTo>
                    <a:pt x="155454" y="19073"/>
                  </a:lnTo>
                  <a:lnTo>
                    <a:pt x="155762" y="18216"/>
                  </a:lnTo>
                  <a:lnTo>
                    <a:pt x="156009" y="18022"/>
                  </a:lnTo>
                  <a:lnTo>
                    <a:pt x="156299" y="17864"/>
                  </a:lnTo>
                  <a:lnTo>
                    <a:pt x="156570" y="17390"/>
                  </a:lnTo>
                  <a:lnTo>
                    <a:pt x="156594" y="17086"/>
                  </a:lnTo>
                  <a:lnTo>
                    <a:pt x="156580" y="16771"/>
                  </a:lnTo>
                  <a:lnTo>
                    <a:pt x="156379" y="15871"/>
                  </a:lnTo>
                  <a:lnTo>
                    <a:pt x="156204" y="15616"/>
                  </a:lnTo>
                  <a:lnTo>
                    <a:pt x="155818" y="15136"/>
                  </a:lnTo>
                  <a:lnTo>
                    <a:pt x="155351" y="14754"/>
                  </a:lnTo>
                  <a:lnTo>
                    <a:pt x="155064" y="14644"/>
                  </a:lnTo>
                  <a:lnTo>
                    <a:pt x="154469" y="14492"/>
                  </a:lnTo>
                  <a:lnTo>
                    <a:pt x="154166" y="14444"/>
                  </a:lnTo>
                  <a:lnTo>
                    <a:pt x="153575" y="14517"/>
                  </a:lnTo>
                  <a:lnTo>
                    <a:pt x="152997" y="14723"/>
                  </a:lnTo>
                  <a:lnTo>
                    <a:pt x="152714" y="14845"/>
                  </a:lnTo>
                  <a:lnTo>
                    <a:pt x="151920" y="15106"/>
                  </a:lnTo>
                  <a:lnTo>
                    <a:pt x="151672" y="14900"/>
                  </a:lnTo>
                  <a:lnTo>
                    <a:pt x="151105" y="14662"/>
                  </a:lnTo>
                  <a:lnTo>
                    <a:pt x="150524" y="14492"/>
                  </a:lnTo>
                  <a:lnTo>
                    <a:pt x="150215" y="14468"/>
                  </a:lnTo>
                  <a:lnTo>
                    <a:pt x="149623" y="14601"/>
                  </a:lnTo>
                  <a:lnTo>
                    <a:pt x="149428" y="14960"/>
                  </a:lnTo>
                  <a:lnTo>
                    <a:pt x="148315" y="14353"/>
                  </a:lnTo>
                  <a:lnTo>
                    <a:pt x="148062" y="14158"/>
                  </a:lnTo>
                  <a:lnTo>
                    <a:pt x="147748" y="13666"/>
                  </a:lnTo>
                  <a:lnTo>
                    <a:pt x="148037" y="13198"/>
                  </a:lnTo>
                  <a:lnTo>
                    <a:pt x="148967" y="13101"/>
                  </a:lnTo>
                  <a:lnTo>
                    <a:pt x="149262" y="13180"/>
                  </a:lnTo>
                  <a:lnTo>
                    <a:pt x="149830" y="13289"/>
                  </a:lnTo>
                  <a:lnTo>
                    <a:pt x="150300" y="12913"/>
                  </a:lnTo>
                  <a:lnTo>
                    <a:pt x="150475" y="12299"/>
                  </a:lnTo>
                  <a:lnTo>
                    <a:pt x="150941" y="12001"/>
                  </a:lnTo>
                  <a:lnTo>
                    <a:pt x="151545" y="11837"/>
                  </a:lnTo>
                  <a:lnTo>
                    <a:pt x="152090" y="11570"/>
                  </a:lnTo>
                  <a:lnTo>
                    <a:pt x="152915" y="11187"/>
                  </a:lnTo>
                  <a:lnTo>
                    <a:pt x="153128" y="10969"/>
                  </a:lnTo>
                  <a:lnTo>
                    <a:pt x="153313" y="10725"/>
                  </a:lnTo>
                  <a:lnTo>
                    <a:pt x="153603" y="10191"/>
                  </a:lnTo>
                  <a:lnTo>
                    <a:pt x="153910" y="9322"/>
                  </a:lnTo>
                  <a:lnTo>
                    <a:pt x="153985" y="9024"/>
                  </a:lnTo>
                  <a:lnTo>
                    <a:pt x="153998" y="8429"/>
                  </a:lnTo>
                  <a:lnTo>
                    <a:pt x="153949" y="8125"/>
                  </a:lnTo>
                  <a:lnTo>
                    <a:pt x="153720" y="7232"/>
                  </a:lnTo>
                  <a:lnTo>
                    <a:pt x="153433" y="6703"/>
                  </a:lnTo>
                  <a:lnTo>
                    <a:pt x="153229" y="6455"/>
                  </a:lnTo>
                  <a:lnTo>
                    <a:pt x="153003" y="6236"/>
                  </a:lnTo>
                  <a:lnTo>
                    <a:pt x="152481" y="6102"/>
                  </a:lnTo>
                  <a:lnTo>
                    <a:pt x="151964" y="6047"/>
                  </a:lnTo>
                  <a:lnTo>
                    <a:pt x="151747" y="5458"/>
                  </a:lnTo>
                  <a:lnTo>
                    <a:pt x="151654" y="4553"/>
                  </a:lnTo>
                  <a:lnTo>
                    <a:pt x="151741" y="3951"/>
                  </a:lnTo>
                  <a:lnTo>
                    <a:pt x="151991" y="3064"/>
                  </a:lnTo>
                  <a:lnTo>
                    <a:pt x="152213" y="2500"/>
                  </a:lnTo>
                  <a:lnTo>
                    <a:pt x="152616" y="1643"/>
                  </a:lnTo>
                  <a:lnTo>
                    <a:pt x="153030" y="1430"/>
                  </a:lnTo>
                  <a:lnTo>
                    <a:pt x="153298" y="1637"/>
                  </a:lnTo>
                  <a:lnTo>
                    <a:pt x="153570" y="1788"/>
                  </a:lnTo>
                  <a:lnTo>
                    <a:pt x="154130" y="1582"/>
                  </a:lnTo>
                  <a:lnTo>
                    <a:pt x="154677" y="1831"/>
                  </a:lnTo>
                  <a:lnTo>
                    <a:pt x="154906" y="2037"/>
                  </a:lnTo>
                  <a:lnTo>
                    <a:pt x="155280" y="2517"/>
                  </a:lnTo>
                  <a:lnTo>
                    <a:pt x="155418" y="2797"/>
                  </a:lnTo>
                  <a:lnTo>
                    <a:pt x="155564" y="3386"/>
                  </a:lnTo>
                  <a:lnTo>
                    <a:pt x="155541" y="4006"/>
                  </a:lnTo>
                  <a:lnTo>
                    <a:pt x="155322" y="4887"/>
                  </a:lnTo>
                  <a:lnTo>
                    <a:pt x="154921" y="5410"/>
                  </a:lnTo>
                  <a:lnTo>
                    <a:pt x="156278" y="6236"/>
                  </a:lnTo>
                  <a:lnTo>
                    <a:pt x="157481" y="6418"/>
                  </a:lnTo>
                  <a:lnTo>
                    <a:pt x="158063" y="6606"/>
                  </a:lnTo>
                  <a:lnTo>
                    <a:pt x="158556" y="6947"/>
                  </a:lnTo>
                  <a:lnTo>
                    <a:pt x="158988" y="7384"/>
                  </a:lnTo>
                  <a:lnTo>
                    <a:pt x="159403" y="7852"/>
                  </a:lnTo>
                  <a:lnTo>
                    <a:pt x="159889" y="8150"/>
                  </a:lnTo>
                  <a:lnTo>
                    <a:pt x="160450" y="7900"/>
                  </a:lnTo>
                  <a:lnTo>
                    <a:pt x="160682" y="7688"/>
                  </a:lnTo>
                  <a:lnTo>
                    <a:pt x="161206" y="7415"/>
                  </a:lnTo>
                  <a:lnTo>
                    <a:pt x="161509" y="7360"/>
                  </a:lnTo>
                  <a:lnTo>
                    <a:pt x="162416" y="7420"/>
                  </a:lnTo>
                  <a:lnTo>
                    <a:pt x="163564" y="7943"/>
                  </a:lnTo>
                  <a:lnTo>
                    <a:pt x="164025" y="7712"/>
                  </a:lnTo>
                  <a:lnTo>
                    <a:pt x="164458" y="7256"/>
                  </a:lnTo>
                  <a:lnTo>
                    <a:pt x="164737" y="7129"/>
                  </a:lnTo>
                  <a:lnTo>
                    <a:pt x="166347" y="6236"/>
                  </a:lnTo>
                  <a:lnTo>
                    <a:pt x="166868" y="5914"/>
                  </a:lnTo>
                  <a:lnTo>
                    <a:pt x="167180" y="5452"/>
                  </a:lnTo>
                  <a:lnTo>
                    <a:pt x="167198" y="5130"/>
                  </a:lnTo>
                  <a:lnTo>
                    <a:pt x="167256" y="4826"/>
                  </a:lnTo>
                  <a:lnTo>
                    <a:pt x="167517" y="4279"/>
                  </a:lnTo>
                  <a:lnTo>
                    <a:pt x="168360" y="2663"/>
                  </a:lnTo>
                  <a:lnTo>
                    <a:pt x="168525" y="2074"/>
                  </a:lnTo>
                  <a:lnTo>
                    <a:pt x="168790" y="1533"/>
                  </a:lnTo>
                  <a:lnTo>
                    <a:pt x="169829" y="415"/>
                  </a:lnTo>
                  <a:lnTo>
                    <a:pt x="170388" y="209"/>
                  </a:lnTo>
                  <a:lnTo>
                    <a:pt x="171295" y="0"/>
                  </a:lnTo>
                  <a:lnTo>
                    <a:pt x="167522" y="14884"/>
                  </a:lnTo>
                  <a:lnTo>
                    <a:pt x="167422" y="24204"/>
                  </a:lnTo>
                  <a:lnTo>
                    <a:pt x="167960" y="35726"/>
                  </a:lnTo>
                  <a:lnTo>
                    <a:pt x="167201" y="43882"/>
                  </a:lnTo>
                  <a:lnTo>
                    <a:pt x="166443" y="51659"/>
                  </a:lnTo>
                  <a:lnTo>
                    <a:pt x="166063" y="59052"/>
                  </a:lnTo>
                  <a:lnTo>
                    <a:pt x="167202" y="66103"/>
                  </a:lnTo>
                  <a:lnTo>
                    <a:pt x="172891" y="72710"/>
                  </a:lnTo>
                  <a:lnTo>
                    <a:pt x="177822" y="79536"/>
                  </a:lnTo>
                  <a:lnTo>
                    <a:pt x="184839" y="82950"/>
                  </a:lnTo>
                  <a:lnTo>
                    <a:pt x="189770" y="84277"/>
                  </a:lnTo>
                  <a:lnTo>
                    <a:pt x="194693" y="85890"/>
                  </a:lnTo>
                  <a:lnTo>
                    <a:pt x="202098" y="89967"/>
                  </a:lnTo>
                  <a:lnTo>
                    <a:pt x="210253" y="95657"/>
                  </a:lnTo>
                  <a:lnTo>
                    <a:pt x="214236" y="99451"/>
                  </a:lnTo>
                  <a:lnTo>
                    <a:pt x="222391" y="102674"/>
                  </a:lnTo>
                  <a:lnTo>
                    <a:pt x="228270" y="102485"/>
                  </a:lnTo>
                  <a:lnTo>
                    <a:pt x="230736" y="100399"/>
                  </a:lnTo>
                  <a:lnTo>
                    <a:pt x="236426" y="99260"/>
                  </a:lnTo>
                  <a:lnTo>
                    <a:pt x="251977" y="100587"/>
                  </a:lnTo>
                  <a:lnTo>
                    <a:pt x="255960" y="100019"/>
                  </a:lnTo>
                  <a:lnTo>
                    <a:pt x="260512" y="101726"/>
                  </a:lnTo>
                  <a:lnTo>
                    <a:pt x="265633" y="104381"/>
                  </a:lnTo>
                  <a:lnTo>
                    <a:pt x="266391" y="108555"/>
                  </a:lnTo>
                  <a:lnTo>
                    <a:pt x="265822" y="114433"/>
                  </a:lnTo>
                  <a:lnTo>
                    <a:pt x="265443" y="121262"/>
                  </a:lnTo>
                  <a:lnTo>
                    <a:pt x="267150" y="126380"/>
                  </a:lnTo>
                  <a:lnTo>
                    <a:pt x="270184" y="131502"/>
                  </a:lnTo>
                  <a:lnTo>
                    <a:pt x="258994" y="143640"/>
                  </a:lnTo>
                  <a:lnTo>
                    <a:pt x="256340" y="149898"/>
                  </a:lnTo>
                  <a:lnTo>
                    <a:pt x="254632" y="155400"/>
                  </a:lnTo>
                  <a:lnTo>
                    <a:pt x="253684" y="159761"/>
                  </a:lnTo>
                  <a:lnTo>
                    <a:pt x="254689" y="164710"/>
                  </a:lnTo>
                  <a:lnTo>
                    <a:pt x="251670" y="171050"/>
                  </a:lnTo>
                  <a:lnTo>
                    <a:pt x="255293" y="174670"/>
                  </a:lnTo>
                  <a:lnTo>
                    <a:pt x="257406" y="177237"/>
                  </a:lnTo>
                  <a:lnTo>
                    <a:pt x="260274" y="180105"/>
                  </a:lnTo>
                  <a:lnTo>
                    <a:pt x="263142" y="181763"/>
                  </a:lnTo>
                  <a:lnTo>
                    <a:pt x="265557" y="185685"/>
                  </a:lnTo>
                  <a:lnTo>
                    <a:pt x="269394" y="187772"/>
                  </a:lnTo>
                  <a:lnTo>
                    <a:pt x="276253" y="187183"/>
                  </a:lnTo>
                  <a:lnTo>
                    <a:pt x="282515" y="184209"/>
                  </a:lnTo>
                  <a:lnTo>
                    <a:pt x="288952" y="187000"/>
                  </a:lnTo>
                  <a:lnTo>
                    <a:pt x="297322" y="186460"/>
                  </a:lnTo>
                  <a:lnTo>
                    <a:pt x="302921" y="188635"/>
                  </a:lnTo>
                  <a:lnTo>
                    <a:pt x="311369" y="196305"/>
                  </a:lnTo>
                  <a:lnTo>
                    <a:pt x="313817" y="216636"/>
                  </a:lnTo>
                  <a:lnTo>
                    <a:pt x="316629" y="214762"/>
                  </a:lnTo>
                  <a:lnTo>
                    <a:pt x="320443" y="212487"/>
                  </a:lnTo>
                  <a:lnTo>
                    <a:pt x="325251" y="212514"/>
                  </a:lnTo>
                  <a:lnTo>
                    <a:pt x="334307" y="212770"/>
                  </a:lnTo>
                  <a:lnTo>
                    <a:pt x="335633" y="203705"/>
                  </a:lnTo>
                  <a:lnTo>
                    <a:pt x="342420" y="199009"/>
                  </a:lnTo>
                  <a:lnTo>
                    <a:pt x="345031" y="192481"/>
                  </a:lnTo>
                  <a:lnTo>
                    <a:pt x="349839" y="186503"/>
                  </a:lnTo>
                  <a:lnTo>
                    <a:pt x="357805" y="184036"/>
                  </a:lnTo>
                  <a:lnTo>
                    <a:pt x="365391" y="188565"/>
                  </a:lnTo>
                  <a:lnTo>
                    <a:pt x="372960" y="194048"/>
                  </a:lnTo>
                  <a:lnTo>
                    <a:pt x="373482" y="206318"/>
                  </a:lnTo>
                  <a:lnTo>
                    <a:pt x="376876" y="207101"/>
                  </a:lnTo>
                  <a:lnTo>
                    <a:pt x="379225" y="212581"/>
                  </a:lnTo>
                  <a:lnTo>
                    <a:pt x="381574" y="220151"/>
                  </a:lnTo>
                  <a:lnTo>
                    <a:pt x="382357" y="227199"/>
                  </a:lnTo>
                  <a:lnTo>
                    <a:pt x="382619" y="237642"/>
                  </a:lnTo>
                  <a:lnTo>
                    <a:pt x="386604" y="248976"/>
                  </a:lnTo>
                  <a:lnTo>
                    <a:pt x="398744" y="257713"/>
                  </a:lnTo>
                  <a:lnTo>
                    <a:pt x="406426" y="256616"/>
                  </a:lnTo>
                  <a:lnTo>
                    <a:pt x="414217" y="256977"/>
                  </a:lnTo>
                  <a:lnTo>
                    <a:pt x="431581" y="255537"/>
                  </a:lnTo>
                  <a:lnTo>
                    <a:pt x="439308" y="249204"/>
                  </a:lnTo>
                  <a:lnTo>
                    <a:pt x="443083" y="248074"/>
                  </a:lnTo>
                  <a:lnTo>
                    <a:pt x="445913" y="248639"/>
                  </a:lnTo>
                  <a:lnTo>
                    <a:pt x="448179" y="248454"/>
                  </a:lnTo>
                  <a:lnTo>
                    <a:pt x="449877" y="247506"/>
                  </a:lnTo>
                  <a:lnTo>
                    <a:pt x="450254" y="246187"/>
                  </a:lnTo>
                  <a:lnTo>
                    <a:pt x="450736" y="242831"/>
                  </a:lnTo>
                  <a:lnTo>
                    <a:pt x="453651" y="238827"/>
                  </a:lnTo>
                  <a:lnTo>
                    <a:pt x="455539" y="237129"/>
                  </a:lnTo>
                  <a:lnTo>
                    <a:pt x="458935" y="236373"/>
                  </a:lnTo>
                  <a:lnTo>
                    <a:pt x="462333" y="238447"/>
                  </a:lnTo>
                  <a:lnTo>
                    <a:pt x="465353" y="242035"/>
                  </a:lnTo>
                  <a:lnTo>
                    <a:pt x="467806" y="245622"/>
                  </a:lnTo>
                  <a:lnTo>
                    <a:pt x="471580" y="252227"/>
                  </a:lnTo>
                  <a:lnTo>
                    <a:pt x="473116" y="254969"/>
                  </a:lnTo>
                  <a:lnTo>
                    <a:pt x="474789" y="256000"/>
                  </a:lnTo>
                  <a:lnTo>
                    <a:pt x="480133" y="257624"/>
                  </a:lnTo>
                  <a:lnTo>
                    <a:pt x="485735" y="262418"/>
                  </a:lnTo>
                  <a:lnTo>
                    <a:pt x="488000" y="266570"/>
                  </a:lnTo>
                  <a:lnTo>
                    <a:pt x="489995" y="269571"/>
                  </a:lnTo>
                  <a:lnTo>
                    <a:pt x="489510" y="274873"/>
                  </a:lnTo>
                  <a:lnTo>
                    <a:pt x="488943" y="278646"/>
                  </a:lnTo>
                  <a:lnTo>
                    <a:pt x="487433" y="282801"/>
                  </a:lnTo>
                  <a:lnTo>
                    <a:pt x="488566" y="284499"/>
                  </a:lnTo>
                  <a:lnTo>
                    <a:pt x="492341" y="287330"/>
                  </a:lnTo>
                  <a:lnTo>
                    <a:pt x="496870" y="290915"/>
                  </a:lnTo>
                  <a:lnTo>
                    <a:pt x="500426" y="292521"/>
                  </a:lnTo>
                  <a:lnTo>
                    <a:pt x="502154" y="295821"/>
                  </a:lnTo>
                  <a:lnTo>
                    <a:pt x="502154" y="299029"/>
                  </a:lnTo>
                  <a:lnTo>
                    <a:pt x="502133" y="301246"/>
                  </a:lnTo>
                  <a:lnTo>
                    <a:pt x="505362" y="303558"/>
                  </a:lnTo>
                  <a:lnTo>
                    <a:pt x="508759" y="301674"/>
                  </a:lnTo>
                  <a:lnTo>
                    <a:pt x="518007" y="298463"/>
                  </a:lnTo>
                  <a:lnTo>
                    <a:pt x="521970" y="298652"/>
                  </a:lnTo>
                  <a:lnTo>
                    <a:pt x="524801" y="300541"/>
                  </a:lnTo>
                  <a:lnTo>
                    <a:pt x="528387" y="300727"/>
                  </a:lnTo>
                  <a:lnTo>
                    <a:pt x="529708" y="299976"/>
                  </a:lnTo>
                  <a:lnTo>
                    <a:pt x="530085" y="296577"/>
                  </a:lnTo>
                  <a:lnTo>
                    <a:pt x="531029" y="294122"/>
                  </a:lnTo>
                  <a:lnTo>
                    <a:pt x="531973" y="293366"/>
                  </a:lnTo>
                  <a:lnTo>
                    <a:pt x="534049" y="294123"/>
                  </a:lnTo>
                  <a:lnTo>
                    <a:pt x="537823" y="293181"/>
                  </a:lnTo>
                  <a:lnTo>
                    <a:pt x="542164" y="293366"/>
                  </a:lnTo>
                  <a:lnTo>
                    <a:pt x="545373" y="292048"/>
                  </a:lnTo>
                  <a:lnTo>
                    <a:pt x="545373" y="290161"/>
                  </a:lnTo>
                  <a:lnTo>
                    <a:pt x="543862" y="287896"/>
                  </a:lnTo>
                  <a:lnTo>
                    <a:pt x="541975" y="284499"/>
                  </a:lnTo>
                  <a:lnTo>
                    <a:pt x="541221" y="280912"/>
                  </a:lnTo>
                  <a:lnTo>
                    <a:pt x="541032" y="278460"/>
                  </a:lnTo>
                  <a:lnTo>
                    <a:pt x="542730" y="275817"/>
                  </a:lnTo>
                  <a:lnTo>
                    <a:pt x="545561" y="273739"/>
                  </a:lnTo>
                  <a:lnTo>
                    <a:pt x="546882" y="271100"/>
                  </a:lnTo>
                  <a:lnTo>
                    <a:pt x="548392" y="269211"/>
                  </a:lnTo>
                  <a:lnTo>
                    <a:pt x="556165" y="266331"/>
                  </a:lnTo>
                  <a:lnTo>
                    <a:pt x="561706" y="272190"/>
                  </a:lnTo>
                  <a:lnTo>
                    <a:pt x="565348" y="275829"/>
                  </a:lnTo>
                  <a:lnTo>
                    <a:pt x="575005" y="275514"/>
                  </a:lnTo>
                  <a:lnTo>
                    <a:pt x="587464" y="281483"/>
                  </a:lnTo>
                  <a:lnTo>
                    <a:pt x="594953" y="287549"/>
                  </a:lnTo>
                  <a:lnTo>
                    <a:pt x="597297" y="290803"/>
                  </a:lnTo>
                  <a:lnTo>
                    <a:pt x="599386" y="303698"/>
                  </a:lnTo>
                  <a:lnTo>
                    <a:pt x="594804" y="316109"/>
                  </a:lnTo>
                  <a:lnTo>
                    <a:pt x="593731" y="321927"/>
                  </a:lnTo>
                  <a:lnTo>
                    <a:pt x="594356" y="323591"/>
                  </a:lnTo>
                  <a:lnTo>
                    <a:pt x="597264" y="324718"/>
                  </a:lnTo>
                  <a:lnTo>
                    <a:pt x="599772" y="325675"/>
                  </a:lnTo>
                  <a:lnTo>
                    <a:pt x="600606" y="330050"/>
                  </a:lnTo>
                  <a:lnTo>
                    <a:pt x="600606" y="336714"/>
                  </a:lnTo>
                  <a:lnTo>
                    <a:pt x="601022" y="339840"/>
                  </a:lnTo>
                  <a:lnTo>
                    <a:pt x="605813" y="342757"/>
                  </a:lnTo>
                  <a:lnTo>
                    <a:pt x="606855" y="345672"/>
                  </a:lnTo>
                  <a:lnTo>
                    <a:pt x="608521" y="349214"/>
                  </a:lnTo>
                  <a:lnTo>
                    <a:pt x="607897" y="352547"/>
                  </a:lnTo>
                  <a:lnTo>
                    <a:pt x="605813" y="356505"/>
                  </a:lnTo>
                  <a:lnTo>
                    <a:pt x="605188" y="359837"/>
                  </a:lnTo>
                  <a:lnTo>
                    <a:pt x="603522" y="362963"/>
                  </a:lnTo>
                  <a:lnTo>
                    <a:pt x="601230" y="369837"/>
                  </a:lnTo>
                  <a:lnTo>
                    <a:pt x="595189" y="376712"/>
                  </a:lnTo>
                  <a:lnTo>
                    <a:pt x="589065" y="382927"/>
                  </a:lnTo>
                  <a:lnTo>
                    <a:pt x="578055" y="388863"/>
                  </a:lnTo>
                  <a:lnTo>
                    <a:pt x="577843" y="388580"/>
                  </a:lnTo>
                  <a:lnTo>
                    <a:pt x="577600" y="388398"/>
                  </a:lnTo>
                  <a:lnTo>
                    <a:pt x="577102" y="388094"/>
                  </a:lnTo>
                  <a:lnTo>
                    <a:pt x="576829" y="387906"/>
                  </a:lnTo>
                  <a:lnTo>
                    <a:pt x="576479" y="387753"/>
                  </a:lnTo>
                  <a:lnTo>
                    <a:pt x="576133" y="387760"/>
                  </a:lnTo>
                  <a:lnTo>
                    <a:pt x="575706" y="387657"/>
                  </a:lnTo>
                  <a:lnTo>
                    <a:pt x="575360" y="387663"/>
                  </a:lnTo>
                  <a:lnTo>
                    <a:pt x="574859" y="387668"/>
                  </a:lnTo>
                  <a:lnTo>
                    <a:pt x="574396" y="387681"/>
                  </a:lnTo>
                  <a:lnTo>
                    <a:pt x="573937" y="387881"/>
                  </a:lnTo>
                  <a:lnTo>
                    <a:pt x="573554" y="388003"/>
                  </a:lnTo>
                  <a:lnTo>
                    <a:pt x="573131" y="388088"/>
                  </a:lnTo>
                  <a:lnTo>
                    <a:pt x="572826" y="388246"/>
                  </a:lnTo>
                  <a:lnTo>
                    <a:pt x="572442" y="388331"/>
                  </a:lnTo>
                  <a:lnTo>
                    <a:pt x="572137" y="388531"/>
                  </a:lnTo>
                  <a:lnTo>
                    <a:pt x="571794" y="388689"/>
                  </a:lnTo>
                  <a:lnTo>
                    <a:pt x="571528" y="388890"/>
                  </a:lnTo>
                  <a:lnTo>
                    <a:pt x="571070" y="389206"/>
                  </a:lnTo>
                  <a:lnTo>
                    <a:pt x="570803" y="389364"/>
                  </a:lnTo>
                  <a:lnTo>
                    <a:pt x="570499" y="389564"/>
                  </a:lnTo>
                  <a:lnTo>
                    <a:pt x="570233" y="389758"/>
                  </a:lnTo>
                  <a:lnTo>
                    <a:pt x="569891" y="390075"/>
                  </a:lnTo>
                  <a:lnTo>
                    <a:pt x="569588" y="390354"/>
                  </a:lnTo>
                  <a:lnTo>
                    <a:pt x="569324" y="390664"/>
                  </a:lnTo>
                  <a:lnTo>
                    <a:pt x="569136" y="390937"/>
                  </a:lnTo>
                  <a:lnTo>
                    <a:pt x="568871" y="391174"/>
                  </a:lnTo>
                  <a:lnTo>
                    <a:pt x="568723" y="391484"/>
                  </a:lnTo>
                  <a:lnTo>
                    <a:pt x="568267" y="391921"/>
                  </a:lnTo>
                  <a:lnTo>
                    <a:pt x="568004" y="392267"/>
                  </a:lnTo>
                  <a:lnTo>
                    <a:pt x="567663" y="392584"/>
                  </a:lnTo>
                  <a:lnTo>
                    <a:pt x="567397" y="392784"/>
                  </a:lnTo>
                  <a:lnTo>
                    <a:pt x="566938" y="393021"/>
                  </a:lnTo>
                  <a:lnTo>
                    <a:pt x="566594" y="393185"/>
                  </a:lnTo>
                  <a:lnTo>
                    <a:pt x="566213" y="393385"/>
                  </a:lnTo>
                  <a:lnTo>
                    <a:pt x="565792" y="393543"/>
                  </a:lnTo>
                  <a:lnTo>
                    <a:pt x="565293" y="393707"/>
                  </a:lnTo>
                  <a:lnTo>
                    <a:pt x="564794" y="393793"/>
                  </a:lnTo>
                  <a:lnTo>
                    <a:pt x="564410" y="393877"/>
                  </a:lnTo>
                  <a:lnTo>
                    <a:pt x="563986" y="393890"/>
                  </a:lnTo>
                  <a:lnTo>
                    <a:pt x="563562" y="393896"/>
                  </a:lnTo>
                  <a:lnTo>
                    <a:pt x="563061" y="393902"/>
                  </a:lnTo>
                  <a:lnTo>
                    <a:pt x="562599" y="393914"/>
                  </a:lnTo>
                  <a:lnTo>
                    <a:pt x="562249" y="393768"/>
                  </a:lnTo>
                  <a:lnTo>
                    <a:pt x="561899" y="393617"/>
                  </a:lnTo>
                  <a:lnTo>
                    <a:pt x="561590" y="393543"/>
                  </a:lnTo>
                  <a:lnTo>
                    <a:pt x="561280" y="393477"/>
                  </a:lnTo>
                  <a:lnTo>
                    <a:pt x="560933" y="393483"/>
                  </a:lnTo>
                  <a:lnTo>
                    <a:pt x="560548" y="393489"/>
                  </a:lnTo>
                  <a:lnTo>
                    <a:pt x="560124" y="393495"/>
                  </a:lnTo>
                  <a:lnTo>
                    <a:pt x="559585" y="393507"/>
                  </a:lnTo>
                  <a:lnTo>
                    <a:pt x="559122" y="393513"/>
                  </a:lnTo>
                  <a:lnTo>
                    <a:pt x="558775" y="393519"/>
                  </a:lnTo>
                  <a:lnTo>
                    <a:pt x="558351" y="393532"/>
                  </a:lnTo>
                  <a:lnTo>
                    <a:pt x="557967" y="393610"/>
                  </a:lnTo>
                  <a:lnTo>
                    <a:pt x="557621" y="393659"/>
                  </a:lnTo>
                  <a:lnTo>
                    <a:pt x="557276" y="393781"/>
                  </a:lnTo>
                  <a:lnTo>
                    <a:pt x="556740" y="393945"/>
                  </a:lnTo>
                  <a:lnTo>
                    <a:pt x="556357" y="394103"/>
                  </a:lnTo>
                  <a:lnTo>
                    <a:pt x="555859" y="394266"/>
                  </a:lnTo>
                  <a:lnTo>
                    <a:pt x="555554" y="394431"/>
                  </a:lnTo>
                  <a:lnTo>
                    <a:pt x="555210" y="394589"/>
                  </a:lnTo>
                  <a:lnTo>
                    <a:pt x="554903" y="394674"/>
                  </a:lnTo>
                  <a:lnTo>
                    <a:pt x="554595" y="394716"/>
                  </a:lnTo>
                  <a:lnTo>
                    <a:pt x="554134" y="394844"/>
                  </a:lnTo>
                  <a:lnTo>
                    <a:pt x="553749" y="394850"/>
                  </a:lnTo>
                  <a:lnTo>
                    <a:pt x="553403" y="394856"/>
                  </a:lnTo>
                  <a:lnTo>
                    <a:pt x="553056" y="394862"/>
                  </a:lnTo>
                  <a:lnTo>
                    <a:pt x="552667" y="394674"/>
                  </a:lnTo>
                  <a:lnTo>
                    <a:pt x="552279" y="394528"/>
                  </a:lnTo>
                  <a:lnTo>
                    <a:pt x="551061" y="393319"/>
                  </a:lnTo>
                  <a:lnTo>
                    <a:pt x="550825" y="393051"/>
                  </a:lnTo>
                  <a:lnTo>
                    <a:pt x="550512" y="392784"/>
                  </a:lnTo>
                  <a:lnTo>
                    <a:pt x="550238" y="392559"/>
                  </a:lnTo>
                  <a:lnTo>
                    <a:pt x="549846" y="392219"/>
                  </a:lnTo>
                  <a:lnTo>
                    <a:pt x="549572" y="391958"/>
                  </a:lnTo>
                  <a:lnTo>
                    <a:pt x="549335" y="391691"/>
                  </a:lnTo>
                  <a:lnTo>
                    <a:pt x="549099" y="391423"/>
                  </a:lnTo>
                  <a:lnTo>
                    <a:pt x="548899" y="391041"/>
                  </a:lnTo>
                  <a:lnTo>
                    <a:pt x="548739" y="390700"/>
                  </a:lnTo>
                  <a:lnTo>
                    <a:pt x="548576" y="390238"/>
                  </a:lnTo>
                  <a:lnTo>
                    <a:pt x="548415" y="389856"/>
                  </a:lnTo>
                  <a:lnTo>
                    <a:pt x="548214" y="389394"/>
                  </a:lnTo>
                  <a:lnTo>
                    <a:pt x="548013" y="388975"/>
                  </a:lnTo>
                  <a:lnTo>
                    <a:pt x="547852" y="388592"/>
                  </a:lnTo>
                  <a:lnTo>
                    <a:pt x="547615" y="388252"/>
                  </a:lnTo>
                  <a:lnTo>
                    <a:pt x="547453" y="387827"/>
                  </a:lnTo>
                  <a:lnTo>
                    <a:pt x="547135" y="387335"/>
                  </a:lnTo>
                  <a:lnTo>
                    <a:pt x="547014" y="387025"/>
                  </a:lnTo>
                  <a:lnTo>
                    <a:pt x="546855" y="386757"/>
                  </a:lnTo>
                  <a:lnTo>
                    <a:pt x="546656" y="386417"/>
                  </a:lnTo>
                  <a:lnTo>
                    <a:pt x="546338" y="385882"/>
                  </a:lnTo>
                  <a:lnTo>
                    <a:pt x="546138" y="385500"/>
                  </a:lnTo>
                  <a:lnTo>
                    <a:pt x="545978" y="385196"/>
                  </a:lnTo>
                  <a:lnTo>
                    <a:pt x="545702" y="384849"/>
                  </a:lnTo>
                  <a:lnTo>
                    <a:pt x="545465" y="384589"/>
                  </a:lnTo>
                  <a:lnTo>
                    <a:pt x="545230" y="384357"/>
                  </a:lnTo>
                  <a:lnTo>
                    <a:pt x="544917" y="384096"/>
                  </a:lnTo>
                  <a:lnTo>
                    <a:pt x="544569" y="384024"/>
                  </a:lnTo>
                  <a:lnTo>
                    <a:pt x="544145" y="384036"/>
                  </a:lnTo>
                  <a:lnTo>
                    <a:pt x="543683" y="384042"/>
                  </a:lnTo>
                  <a:lnTo>
                    <a:pt x="543221" y="384127"/>
                  </a:lnTo>
                  <a:lnTo>
                    <a:pt x="542839" y="384290"/>
                  </a:lnTo>
                  <a:lnTo>
                    <a:pt x="542532" y="384369"/>
                  </a:lnTo>
                  <a:lnTo>
                    <a:pt x="542265" y="384528"/>
                  </a:lnTo>
                  <a:lnTo>
                    <a:pt x="541959" y="384649"/>
                  </a:lnTo>
                  <a:lnTo>
                    <a:pt x="541615" y="384813"/>
                  </a:lnTo>
                  <a:lnTo>
                    <a:pt x="541309" y="384935"/>
                  </a:lnTo>
                  <a:lnTo>
                    <a:pt x="540888" y="385093"/>
                  </a:lnTo>
                  <a:lnTo>
                    <a:pt x="540504" y="385177"/>
                  </a:lnTo>
                  <a:lnTo>
                    <a:pt x="540160" y="385342"/>
                  </a:lnTo>
                  <a:lnTo>
                    <a:pt x="536888" y="385591"/>
                  </a:lnTo>
                  <a:lnTo>
                    <a:pt x="536350" y="385682"/>
                  </a:lnTo>
                  <a:lnTo>
                    <a:pt x="535888" y="385767"/>
                  </a:lnTo>
                  <a:lnTo>
                    <a:pt x="535350" y="385816"/>
                  </a:lnTo>
                  <a:lnTo>
                    <a:pt x="534812" y="385901"/>
                  </a:lnTo>
                  <a:lnTo>
                    <a:pt x="534426" y="385907"/>
                  </a:lnTo>
                  <a:lnTo>
                    <a:pt x="534003" y="385919"/>
                  </a:lnTo>
                  <a:lnTo>
                    <a:pt x="533272" y="386010"/>
                  </a:lnTo>
                  <a:lnTo>
                    <a:pt x="532848" y="386016"/>
                  </a:lnTo>
                  <a:lnTo>
                    <a:pt x="532387" y="386138"/>
                  </a:lnTo>
                  <a:lnTo>
                    <a:pt x="532080" y="386223"/>
                  </a:lnTo>
                  <a:lnTo>
                    <a:pt x="531503" y="386235"/>
                  </a:lnTo>
                  <a:lnTo>
                    <a:pt x="531157" y="386314"/>
                  </a:lnTo>
                  <a:lnTo>
                    <a:pt x="530771" y="386326"/>
                  </a:lnTo>
                  <a:lnTo>
                    <a:pt x="530309" y="386332"/>
                  </a:lnTo>
                  <a:lnTo>
                    <a:pt x="529887" y="386417"/>
                  </a:lnTo>
                  <a:lnTo>
                    <a:pt x="529386" y="386430"/>
                  </a:lnTo>
                  <a:lnTo>
                    <a:pt x="528924" y="386472"/>
                  </a:lnTo>
                  <a:lnTo>
                    <a:pt x="528578" y="386520"/>
                  </a:lnTo>
                  <a:lnTo>
                    <a:pt x="528117" y="386605"/>
                  </a:lnTo>
                  <a:lnTo>
                    <a:pt x="527696" y="386806"/>
                  </a:lnTo>
                  <a:lnTo>
                    <a:pt x="527389" y="386848"/>
                  </a:lnTo>
                  <a:lnTo>
                    <a:pt x="527083" y="386970"/>
                  </a:lnTo>
                  <a:lnTo>
                    <a:pt x="526699" y="387055"/>
                  </a:lnTo>
                  <a:lnTo>
                    <a:pt x="526352" y="387098"/>
                  </a:lnTo>
                  <a:lnTo>
                    <a:pt x="525970" y="387261"/>
                  </a:lnTo>
                  <a:lnTo>
                    <a:pt x="525663" y="387346"/>
                  </a:lnTo>
                  <a:lnTo>
                    <a:pt x="525206" y="387620"/>
                  </a:lnTo>
                  <a:lnTo>
                    <a:pt x="524863" y="387857"/>
                  </a:lnTo>
                  <a:lnTo>
                    <a:pt x="524596" y="388021"/>
                  </a:lnTo>
                  <a:lnTo>
                    <a:pt x="524215" y="388258"/>
                  </a:lnTo>
                  <a:lnTo>
                    <a:pt x="523911" y="388495"/>
                  </a:lnTo>
                  <a:lnTo>
                    <a:pt x="523532" y="388811"/>
                  </a:lnTo>
                  <a:lnTo>
                    <a:pt x="523152" y="389127"/>
                  </a:lnTo>
                  <a:lnTo>
                    <a:pt x="522812" y="389515"/>
                  </a:lnTo>
                  <a:lnTo>
                    <a:pt x="522585" y="389752"/>
                  </a:lnTo>
                  <a:lnTo>
                    <a:pt x="522285" y="390184"/>
                  </a:lnTo>
                  <a:lnTo>
                    <a:pt x="522098" y="390536"/>
                  </a:lnTo>
                  <a:lnTo>
                    <a:pt x="521873" y="390846"/>
                  </a:lnTo>
                  <a:lnTo>
                    <a:pt x="521687" y="391235"/>
                  </a:lnTo>
                  <a:lnTo>
                    <a:pt x="521425" y="391666"/>
                  </a:lnTo>
                  <a:lnTo>
                    <a:pt x="521279" y="392092"/>
                  </a:lnTo>
                  <a:lnTo>
                    <a:pt x="521208" y="392438"/>
                  </a:lnTo>
                  <a:lnTo>
                    <a:pt x="521061" y="392827"/>
                  </a:lnTo>
                  <a:lnTo>
                    <a:pt x="520916" y="393295"/>
                  </a:lnTo>
                  <a:lnTo>
                    <a:pt x="520767" y="393641"/>
                  </a:lnTo>
                  <a:lnTo>
                    <a:pt x="520659" y="394030"/>
                  </a:lnTo>
                  <a:lnTo>
                    <a:pt x="520549" y="394339"/>
                  </a:lnTo>
                  <a:lnTo>
                    <a:pt x="520364" y="394728"/>
                  </a:lnTo>
                  <a:lnTo>
                    <a:pt x="519947" y="395165"/>
                  </a:lnTo>
                  <a:lnTo>
                    <a:pt x="519567" y="395439"/>
                  </a:lnTo>
                  <a:lnTo>
                    <a:pt x="519264" y="395718"/>
                  </a:lnTo>
                  <a:lnTo>
                    <a:pt x="518957" y="395840"/>
                  </a:lnTo>
                  <a:lnTo>
                    <a:pt x="518420" y="395962"/>
                  </a:lnTo>
                  <a:lnTo>
                    <a:pt x="517882" y="396010"/>
                  </a:lnTo>
                  <a:lnTo>
                    <a:pt x="517496" y="396016"/>
                  </a:lnTo>
                  <a:lnTo>
                    <a:pt x="517149" y="396022"/>
                  </a:lnTo>
                  <a:lnTo>
                    <a:pt x="516725" y="396034"/>
                  </a:lnTo>
                  <a:lnTo>
                    <a:pt x="516415" y="395962"/>
                  </a:lnTo>
                  <a:lnTo>
                    <a:pt x="515951" y="395895"/>
                  </a:lnTo>
                  <a:lnTo>
                    <a:pt x="515643" y="395858"/>
                  </a:lnTo>
                  <a:lnTo>
                    <a:pt x="512463" y="394801"/>
                  </a:lnTo>
                  <a:lnTo>
                    <a:pt x="511957" y="394619"/>
                  </a:lnTo>
                  <a:lnTo>
                    <a:pt x="511491" y="394430"/>
                  </a:lnTo>
                  <a:lnTo>
                    <a:pt x="511066" y="394327"/>
                  </a:lnTo>
                  <a:lnTo>
                    <a:pt x="510601" y="394218"/>
                  </a:lnTo>
                  <a:lnTo>
                    <a:pt x="510175" y="394109"/>
                  </a:lnTo>
                  <a:lnTo>
                    <a:pt x="509710" y="393963"/>
                  </a:lnTo>
                  <a:lnTo>
                    <a:pt x="509168" y="393859"/>
                  </a:lnTo>
                  <a:lnTo>
                    <a:pt x="508588" y="393750"/>
                  </a:lnTo>
                  <a:lnTo>
                    <a:pt x="508200" y="393647"/>
                  </a:lnTo>
                  <a:lnTo>
                    <a:pt x="507542" y="393501"/>
                  </a:lnTo>
                  <a:lnTo>
                    <a:pt x="507079" y="393434"/>
                  </a:lnTo>
                  <a:lnTo>
                    <a:pt x="506769" y="393361"/>
                  </a:lnTo>
                  <a:lnTo>
                    <a:pt x="506459" y="393288"/>
                  </a:lnTo>
                  <a:lnTo>
                    <a:pt x="506149" y="393222"/>
                  </a:lnTo>
                  <a:lnTo>
                    <a:pt x="505685" y="393112"/>
                  </a:lnTo>
                  <a:lnTo>
                    <a:pt x="505259" y="393003"/>
                  </a:lnTo>
                  <a:lnTo>
                    <a:pt x="504873" y="392972"/>
                  </a:lnTo>
                  <a:lnTo>
                    <a:pt x="504447" y="392863"/>
                  </a:lnTo>
                  <a:lnTo>
                    <a:pt x="503864" y="392608"/>
                  </a:lnTo>
                  <a:lnTo>
                    <a:pt x="503476" y="392499"/>
                  </a:lnTo>
                  <a:lnTo>
                    <a:pt x="502972" y="392316"/>
                  </a:lnTo>
                  <a:lnTo>
                    <a:pt x="502545" y="392165"/>
                  </a:lnTo>
                  <a:lnTo>
                    <a:pt x="502041" y="392025"/>
                  </a:lnTo>
                  <a:lnTo>
                    <a:pt x="501614" y="391879"/>
                  </a:lnTo>
                  <a:lnTo>
                    <a:pt x="501151" y="391806"/>
                  </a:lnTo>
                  <a:lnTo>
                    <a:pt x="500764" y="391739"/>
                  </a:lnTo>
                  <a:lnTo>
                    <a:pt x="500417" y="391745"/>
                  </a:lnTo>
                  <a:lnTo>
                    <a:pt x="500107" y="391636"/>
                  </a:lnTo>
                  <a:lnTo>
                    <a:pt x="499605" y="391642"/>
                  </a:lnTo>
                  <a:lnTo>
                    <a:pt x="499143" y="391654"/>
                  </a:lnTo>
                  <a:lnTo>
                    <a:pt x="498681" y="391660"/>
                  </a:lnTo>
                  <a:lnTo>
                    <a:pt x="498334" y="391666"/>
                  </a:lnTo>
                  <a:lnTo>
                    <a:pt x="497949" y="391673"/>
                  </a:lnTo>
                  <a:lnTo>
                    <a:pt x="497641" y="391757"/>
                  </a:lnTo>
                  <a:lnTo>
                    <a:pt x="497256" y="391763"/>
                  </a:lnTo>
                  <a:lnTo>
                    <a:pt x="496834" y="391849"/>
                  </a:lnTo>
                  <a:lnTo>
                    <a:pt x="496143" y="392012"/>
                  </a:lnTo>
                  <a:lnTo>
                    <a:pt x="495722" y="392176"/>
                  </a:lnTo>
                  <a:lnTo>
                    <a:pt x="495264" y="392419"/>
                  </a:lnTo>
                  <a:lnTo>
                    <a:pt x="494920" y="392614"/>
                  </a:lnTo>
                  <a:lnTo>
                    <a:pt x="494613" y="392699"/>
                  </a:lnTo>
                  <a:lnTo>
                    <a:pt x="494270" y="392900"/>
                  </a:lnTo>
                  <a:lnTo>
                    <a:pt x="494004" y="393058"/>
                  </a:lnTo>
                  <a:lnTo>
                    <a:pt x="493660" y="393258"/>
                  </a:lnTo>
                  <a:lnTo>
                    <a:pt x="493277" y="393416"/>
                  </a:lnTo>
                  <a:lnTo>
                    <a:pt x="492973" y="393617"/>
                  </a:lnTo>
                  <a:lnTo>
                    <a:pt x="492515" y="393860"/>
                  </a:lnTo>
                  <a:lnTo>
                    <a:pt x="492058" y="394133"/>
                  </a:lnTo>
                  <a:lnTo>
                    <a:pt x="491750" y="394218"/>
                  </a:lnTo>
                  <a:lnTo>
                    <a:pt x="491408" y="394455"/>
                  </a:lnTo>
                  <a:lnTo>
                    <a:pt x="491102" y="394613"/>
                  </a:lnTo>
                  <a:lnTo>
                    <a:pt x="490412" y="394819"/>
                  </a:lnTo>
                  <a:lnTo>
                    <a:pt x="490145" y="394977"/>
                  </a:lnTo>
                  <a:lnTo>
                    <a:pt x="489493" y="395184"/>
                  </a:lnTo>
                  <a:lnTo>
                    <a:pt x="488688" y="395390"/>
                  </a:lnTo>
                  <a:lnTo>
                    <a:pt x="488304" y="395475"/>
                  </a:lnTo>
                  <a:lnTo>
                    <a:pt x="487765" y="395524"/>
                  </a:lnTo>
                  <a:lnTo>
                    <a:pt x="487420" y="395645"/>
                  </a:lnTo>
                  <a:lnTo>
                    <a:pt x="487113" y="395694"/>
                  </a:lnTo>
                  <a:lnTo>
                    <a:pt x="486461" y="395858"/>
                  </a:lnTo>
                  <a:lnTo>
                    <a:pt x="486038" y="395980"/>
                  </a:lnTo>
                  <a:lnTo>
                    <a:pt x="485541" y="396186"/>
                  </a:lnTo>
                  <a:lnTo>
                    <a:pt x="485158" y="396265"/>
                  </a:lnTo>
                  <a:lnTo>
                    <a:pt x="484697" y="396393"/>
                  </a:lnTo>
                  <a:lnTo>
                    <a:pt x="484353" y="396514"/>
                  </a:lnTo>
                  <a:lnTo>
                    <a:pt x="483779" y="396757"/>
                  </a:lnTo>
                  <a:lnTo>
                    <a:pt x="483358" y="396958"/>
                  </a:lnTo>
                  <a:lnTo>
                    <a:pt x="482821" y="397122"/>
                  </a:lnTo>
                  <a:lnTo>
                    <a:pt x="482324" y="397322"/>
                  </a:lnTo>
                  <a:lnTo>
                    <a:pt x="481865" y="397523"/>
                  </a:lnTo>
                  <a:lnTo>
                    <a:pt x="481446" y="397766"/>
                  </a:lnTo>
                  <a:lnTo>
                    <a:pt x="480911" y="398003"/>
                  </a:lnTo>
                  <a:lnTo>
                    <a:pt x="480490" y="398203"/>
                  </a:lnTo>
                  <a:lnTo>
                    <a:pt x="480109" y="398447"/>
                  </a:lnTo>
                  <a:lnTo>
                    <a:pt x="479803" y="398605"/>
                  </a:lnTo>
                  <a:lnTo>
                    <a:pt x="479498" y="398763"/>
                  </a:lnTo>
                  <a:lnTo>
                    <a:pt x="479155" y="398999"/>
                  </a:lnTo>
                  <a:lnTo>
                    <a:pt x="478889" y="399200"/>
                  </a:lnTo>
                  <a:lnTo>
                    <a:pt x="478622" y="399358"/>
                  </a:lnTo>
                  <a:lnTo>
                    <a:pt x="478318" y="399631"/>
                  </a:lnTo>
                  <a:lnTo>
                    <a:pt x="477938" y="399911"/>
                  </a:lnTo>
                  <a:lnTo>
                    <a:pt x="477635" y="400184"/>
                  </a:lnTo>
                  <a:lnTo>
                    <a:pt x="477371" y="400500"/>
                  </a:lnTo>
                  <a:lnTo>
                    <a:pt x="477070" y="400889"/>
                  </a:lnTo>
                  <a:lnTo>
                    <a:pt x="476843" y="401168"/>
                  </a:lnTo>
                  <a:lnTo>
                    <a:pt x="476579" y="401478"/>
                  </a:lnTo>
                  <a:lnTo>
                    <a:pt x="476391" y="401751"/>
                  </a:lnTo>
                  <a:lnTo>
                    <a:pt x="476128" y="402103"/>
                  </a:lnTo>
                  <a:lnTo>
                    <a:pt x="475904" y="402456"/>
                  </a:lnTo>
                  <a:lnTo>
                    <a:pt x="475639" y="402729"/>
                  </a:lnTo>
                  <a:lnTo>
                    <a:pt x="475300" y="403197"/>
                  </a:lnTo>
                  <a:lnTo>
                    <a:pt x="474961" y="403629"/>
                  </a:lnTo>
                  <a:lnTo>
                    <a:pt x="474736" y="403981"/>
                  </a:lnTo>
                  <a:lnTo>
                    <a:pt x="474471" y="404218"/>
                  </a:lnTo>
                  <a:lnTo>
                    <a:pt x="474092" y="404570"/>
                  </a:lnTo>
                  <a:lnTo>
                    <a:pt x="473712" y="404886"/>
                  </a:lnTo>
                  <a:lnTo>
                    <a:pt x="473447" y="405160"/>
                  </a:lnTo>
                  <a:lnTo>
                    <a:pt x="473143" y="405360"/>
                  </a:lnTo>
                  <a:lnTo>
                    <a:pt x="472879" y="405676"/>
                  </a:lnTo>
                  <a:lnTo>
                    <a:pt x="472615" y="405986"/>
                  </a:lnTo>
                  <a:lnTo>
                    <a:pt x="472465" y="406259"/>
                  </a:lnTo>
                  <a:lnTo>
                    <a:pt x="472240" y="406612"/>
                  </a:lnTo>
                  <a:lnTo>
                    <a:pt x="472209" y="407001"/>
                  </a:lnTo>
                  <a:lnTo>
                    <a:pt x="472178" y="407420"/>
                  </a:lnTo>
                  <a:lnTo>
                    <a:pt x="472260" y="407729"/>
                  </a:lnTo>
                  <a:lnTo>
                    <a:pt x="472345" y="408112"/>
                  </a:lnTo>
                  <a:lnTo>
                    <a:pt x="472546" y="408574"/>
                  </a:lnTo>
                  <a:lnTo>
                    <a:pt x="472784" y="408957"/>
                  </a:lnTo>
                  <a:lnTo>
                    <a:pt x="473061" y="409334"/>
                  </a:lnTo>
                  <a:lnTo>
                    <a:pt x="473336" y="409558"/>
                  </a:lnTo>
                  <a:lnTo>
                    <a:pt x="473649" y="409862"/>
                  </a:lnTo>
                  <a:lnTo>
                    <a:pt x="474120" y="410281"/>
                  </a:lnTo>
                  <a:lnTo>
                    <a:pt x="474394" y="410506"/>
                  </a:lnTo>
                  <a:lnTo>
                    <a:pt x="474667" y="410731"/>
                  </a:lnTo>
                  <a:lnTo>
                    <a:pt x="474903" y="410962"/>
                  </a:lnTo>
                  <a:lnTo>
                    <a:pt x="475410" y="411296"/>
                  </a:lnTo>
                  <a:lnTo>
                    <a:pt x="475683" y="411484"/>
                  </a:lnTo>
                  <a:lnTo>
                    <a:pt x="476073" y="411745"/>
                  </a:lnTo>
                  <a:lnTo>
                    <a:pt x="476387" y="412013"/>
                  </a:lnTo>
                  <a:lnTo>
                    <a:pt x="476622" y="412238"/>
                  </a:lnTo>
                  <a:lnTo>
                    <a:pt x="476973" y="412426"/>
                  </a:lnTo>
                  <a:lnTo>
                    <a:pt x="477324" y="412650"/>
                  </a:lnTo>
                  <a:lnTo>
                    <a:pt x="477638" y="412954"/>
                  </a:lnTo>
                  <a:lnTo>
                    <a:pt x="478029" y="413252"/>
                  </a:lnTo>
                  <a:lnTo>
                    <a:pt x="478341" y="413483"/>
                  </a:lnTo>
                  <a:lnTo>
                    <a:pt x="478655" y="413744"/>
                  </a:lnTo>
                  <a:lnTo>
                    <a:pt x="478931" y="414048"/>
                  </a:lnTo>
                  <a:lnTo>
                    <a:pt x="479322" y="414352"/>
                  </a:lnTo>
                  <a:lnTo>
                    <a:pt x="479675" y="414692"/>
                  </a:lnTo>
                  <a:lnTo>
                    <a:pt x="479988" y="414989"/>
                  </a:lnTo>
                  <a:lnTo>
                    <a:pt x="480700" y="415943"/>
                  </a:lnTo>
                  <a:lnTo>
                    <a:pt x="480940" y="416478"/>
                  </a:lnTo>
                  <a:lnTo>
                    <a:pt x="481065" y="416940"/>
                  </a:lnTo>
                  <a:lnTo>
                    <a:pt x="481148" y="417250"/>
                  </a:lnTo>
                  <a:lnTo>
                    <a:pt x="481154" y="417596"/>
                  </a:lnTo>
                  <a:lnTo>
                    <a:pt x="481161" y="417942"/>
                  </a:lnTo>
                  <a:lnTo>
                    <a:pt x="481283" y="418288"/>
                  </a:lnTo>
                  <a:lnTo>
                    <a:pt x="481289" y="418635"/>
                  </a:lnTo>
                  <a:lnTo>
                    <a:pt x="481296" y="419018"/>
                  </a:lnTo>
                  <a:lnTo>
                    <a:pt x="481148" y="419370"/>
                  </a:lnTo>
                  <a:lnTo>
                    <a:pt x="480961" y="419643"/>
                  </a:lnTo>
                  <a:lnTo>
                    <a:pt x="480733" y="419874"/>
                  </a:lnTo>
                  <a:lnTo>
                    <a:pt x="480469" y="420190"/>
                  </a:lnTo>
                  <a:lnTo>
                    <a:pt x="480164" y="420348"/>
                  </a:lnTo>
                  <a:lnTo>
                    <a:pt x="479590" y="420591"/>
                  </a:lnTo>
                  <a:lnTo>
                    <a:pt x="479206" y="420676"/>
                  </a:lnTo>
                  <a:lnTo>
                    <a:pt x="476598" y="421418"/>
                  </a:lnTo>
                  <a:lnTo>
                    <a:pt x="476103" y="421739"/>
                  </a:lnTo>
                  <a:lnTo>
                    <a:pt x="475720" y="421898"/>
                  </a:lnTo>
                  <a:lnTo>
                    <a:pt x="475377" y="422098"/>
                  </a:lnTo>
                  <a:lnTo>
                    <a:pt x="474995" y="422256"/>
                  </a:lnTo>
                  <a:lnTo>
                    <a:pt x="474770" y="422608"/>
                  </a:lnTo>
                  <a:lnTo>
                    <a:pt x="474624" y="423076"/>
                  </a:lnTo>
                  <a:lnTo>
                    <a:pt x="474553" y="423423"/>
                  </a:lnTo>
                  <a:lnTo>
                    <a:pt x="474561" y="423811"/>
                  </a:lnTo>
                  <a:lnTo>
                    <a:pt x="474569" y="424273"/>
                  </a:lnTo>
                  <a:lnTo>
                    <a:pt x="474503" y="424850"/>
                  </a:lnTo>
                  <a:lnTo>
                    <a:pt x="474397" y="425397"/>
                  </a:lnTo>
                  <a:lnTo>
                    <a:pt x="474328" y="425858"/>
                  </a:lnTo>
                  <a:lnTo>
                    <a:pt x="474219" y="426205"/>
                  </a:lnTo>
                  <a:lnTo>
                    <a:pt x="474071" y="426557"/>
                  </a:lnTo>
                  <a:lnTo>
                    <a:pt x="474001" y="426904"/>
                  </a:lnTo>
                  <a:lnTo>
                    <a:pt x="473815" y="427292"/>
                  </a:lnTo>
                  <a:lnTo>
                    <a:pt x="473590" y="427645"/>
                  </a:lnTo>
                  <a:lnTo>
                    <a:pt x="473442" y="427955"/>
                  </a:lnTo>
                  <a:lnTo>
                    <a:pt x="473138" y="428192"/>
                  </a:lnTo>
                  <a:lnTo>
                    <a:pt x="472873" y="428471"/>
                  </a:lnTo>
                  <a:lnTo>
                    <a:pt x="472457" y="428939"/>
                  </a:lnTo>
                  <a:lnTo>
                    <a:pt x="472077" y="429254"/>
                  </a:lnTo>
                  <a:lnTo>
                    <a:pt x="471736" y="429534"/>
                  </a:lnTo>
                  <a:lnTo>
                    <a:pt x="471278" y="429808"/>
                  </a:lnTo>
                  <a:lnTo>
                    <a:pt x="470705" y="430093"/>
                  </a:lnTo>
                  <a:lnTo>
                    <a:pt x="470399" y="430215"/>
                  </a:lnTo>
                  <a:lnTo>
                    <a:pt x="470017" y="430409"/>
                  </a:lnTo>
                  <a:lnTo>
                    <a:pt x="469750" y="430573"/>
                  </a:lnTo>
                  <a:lnTo>
                    <a:pt x="469255" y="430852"/>
                  </a:lnTo>
                  <a:lnTo>
                    <a:pt x="468949" y="431010"/>
                  </a:lnTo>
                  <a:lnTo>
                    <a:pt x="468642" y="431132"/>
                  </a:lnTo>
                  <a:lnTo>
                    <a:pt x="468185" y="431369"/>
                  </a:lnTo>
                  <a:lnTo>
                    <a:pt x="467839" y="431454"/>
                  </a:lnTo>
                  <a:lnTo>
                    <a:pt x="467418" y="431654"/>
                  </a:lnTo>
                  <a:lnTo>
                    <a:pt x="467113" y="431776"/>
                  </a:lnTo>
                  <a:lnTo>
                    <a:pt x="466690" y="431861"/>
                  </a:lnTo>
                  <a:lnTo>
                    <a:pt x="466383" y="431946"/>
                  </a:lnTo>
                  <a:lnTo>
                    <a:pt x="461515" y="433459"/>
                  </a:lnTo>
                  <a:lnTo>
                    <a:pt x="461092" y="433507"/>
                  </a:lnTo>
                  <a:lnTo>
                    <a:pt x="460746" y="433550"/>
                  </a:lnTo>
                  <a:lnTo>
                    <a:pt x="460439" y="433635"/>
                  </a:lnTo>
                  <a:lnTo>
                    <a:pt x="460016" y="433684"/>
                  </a:lnTo>
                  <a:lnTo>
                    <a:pt x="459632" y="433769"/>
                  </a:lnTo>
                  <a:lnTo>
                    <a:pt x="459247" y="433811"/>
                  </a:lnTo>
                  <a:lnTo>
                    <a:pt x="458825" y="433933"/>
                  </a:lnTo>
                  <a:lnTo>
                    <a:pt x="458443" y="434133"/>
                  </a:lnTo>
                  <a:lnTo>
                    <a:pt x="458177" y="434291"/>
                  </a:lnTo>
                  <a:lnTo>
                    <a:pt x="457718" y="434534"/>
                  </a:lnTo>
                  <a:lnTo>
                    <a:pt x="457337" y="434735"/>
                  </a:lnTo>
                  <a:lnTo>
                    <a:pt x="457031" y="434892"/>
                  </a:lnTo>
                  <a:lnTo>
                    <a:pt x="456764" y="435051"/>
                  </a:lnTo>
                  <a:lnTo>
                    <a:pt x="456345" y="435294"/>
                  </a:lnTo>
                  <a:lnTo>
                    <a:pt x="456040" y="435488"/>
                  </a:lnTo>
                  <a:lnTo>
                    <a:pt x="455734" y="435652"/>
                  </a:lnTo>
                  <a:lnTo>
                    <a:pt x="455468" y="435810"/>
                  </a:lnTo>
                  <a:lnTo>
                    <a:pt x="455011" y="436162"/>
                  </a:lnTo>
                  <a:lnTo>
                    <a:pt x="454746" y="436442"/>
                  </a:lnTo>
                  <a:lnTo>
                    <a:pt x="454406" y="436758"/>
                  </a:lnTo>
                  <a:lnTo>
                    <a:pt x="454104" y="437146"/>
                  </a:lnTo>
                  <a:lnTo>
                    <a:pt x="453802" y="437499"/>
                  </a:lnTo>
                  <a:lnTo>
                    <a:pt x="453537" y="437736"/>
                  </a:lnTo>
                  <a:lnTo>
                    <a:pt x="453272" y="438046"/>
                  </a:lnTo>
                  <a:lnTo>
                    <a:pt x="452855" y="438404"/>
                  </a:lnTo>
                  <a:lnTo>
                    <a:pt x="452438" y="438757"/>
                  </a:lnTo>
                  <a:lnTo>
                    <a:pt x="452173" y="438994"/>
                  </a:lnTo>
                  <a:lnTo>
                    <a:pt x="451830" y="439230"/>
                  </a:lnTo>
                  <a:lnTo>
                    <a:pt x="451371" y="439474"/>
                  </a:lnTo>
                  <a:lnTo>
                    <a:pt x="450989" y="439632"/>
                  </a:lnTo>
                  <a:lnTo>
                    <a:pt x="450682" y="439753"/>
                  </a:lnTo>
                  <a:lnTo>
                    <a:pt x="450223" y="439917"/>
                  </a:lnTo>
                  <a:lnTo>
                    <a:pt x="449645" y="439929"/>
                  </a:lnTo>
                  <a:lnTo>
                    <a:pt x="449220" y="439856"/>
                  </a:lnTo>
                  <a:lnTo>
                    <a:pt x="448449" y="439874"/>
                  </a:lnTo>
                  <a:lnTo>
                    <a:pt x="448062" y="439765"/>
                  </a:lnTo>
                  <a:lnTo>
                    <a:pt x="447638" y="439772"/>
                  </a:lnTo>
                  <a:lnTo>
                    <a:pt x="446905" y="439783"/>
                  </a:lnTo>
                  <a:lnTo>
                    <a:pt x="446520" y="439796"/>
                  </a:lnTo>
                  <a:lnTo>
                    <a:pt x="446097" y="439838"/>
                  </a:lnTo>
                  <a:lnTo>
                    <a:pt x="445789" y="439887"/>
                  </a:lnTo>
                  <a:lnTo>
                    <a:pt x="445443" y="439966"/>
                  </a:lnTo>
                  <a:lnTo>
                    <a:pt x="443105" y="440628"/>
                  </a:lnTo>
                  <a:lnTo>
                    <a:pt x="442721" y="440713"/>
                  </a:lnTo>
                  <a:lnTo>
                    <a:pt x="442375" y="440798"/>
                  </a:lnTo>
                  <a:lnTo>
                    <a:pt x="441877" y="440999"/>
                  </a:lnTo>
                  <a:lnTo>
                    <a:pt x="441496" y="441199"/>
                  </a:lnTo>
                  <a:lnTo>
                    <a:pt x="441075" y="441357"/>
                  </a:lnTo>
                  <a:lnTo>
                    <a:pt x="440620" y="441794"/>
                  </a:lnTo>
                  <a:lnTo>
                    <a:pt x="440315" y="441989"/>
                  </a:lnTo>
                  <a:lnTo>
                    <a:pt x="440088" y="442226"/>
                  </a:lnTo>
                  <a:lnTo>
                    <a:pt x="439519" y="442699"/>
                  </a:lnTo>
                  <a:lnTo>
                    <a:pt x="438988" y="443173"/>
                  </a:lnTo>
                  <a:lnTo>
                    <a:pt x="438684" y="443447"/>
                  </a:lnTo>
                  <a:lnTo>
                    <a:pt x="438304" y="443763"/>
                  </a:lnTo>
                  <a:lnTo>
                    <a:pt x="437736" y="444273"/>
                  </a:lnTo>
                  <a:lnTo>
                    <a:pt x="437357" y="444631"/>
                  </a:lnTo>
                  <a:lnTo>
                    <a:pt x="436978" y="445020"/>
                  </a:lnTo>
                  <a:lnTo>
                    <a:pt x="436714" y="445300"/>
                  </a:lnTo>
                  <a:lnTo>
                    <a:pt x="436374" y="445689"/>
                  </a:lnTo>
                  <a:lnTo>
                    <a:pt x="436147" y="445926"/>
                  </a:lnTo>
                  <a:lnTo>
                    <a:pt x="435845" y="446278"/>
                  </a:lnTo>
                  <a:lnTo>
                    <a:pt x="435542" y="446594"/>
                  </a:lnTo>
                  <a:lnTo>
                    <a:pt x="435316" y="446867"/>
                  </a:lnTo>
                  <a:lnTo>
                    <a:pt x="435090" y="447098"/>
                  </a:lnTo>
                  <a:lnTo>
                    <a:pt x="434788" y="447493"/>
                  </a:lnTo>
                  <a:lnTo>
                    <a:pt x="434450" y="447961"/>
                  </a:lnTo>
                  <a:lnTo>
                    <a:pt x="434262" y="448234"/>
                  </a:lnTo>
                  <a:lnTo>
                    <a:pt x="433960" y="448586"/>
                  </a:lnTo>
                  <a:lnTo>
                    <a:pt x="433658" y="448939"/>
                  </a:lnTo>
                  <a:lnTo>
                    <a:pt x="433433" y="449291"/>
                  </a:lnTo>
                  <a:lnTo>
                    <a:pt x="433208" y="449607"/>
                  </a:lnTo>
                  <a:lnTo>
                    <a:pt x="432905" y="449917"/>
                  </a:lnTo>
                  <a:lnTo>
                    <a:pt x="429264" y="453149"/>
                  </a:lnTo>
                  <a:lnTo>
                    <a:pt x="428960" y="453423"/>
                  </a:lnTo>
                  <a:lnTo>
                    <a:pt x="428694" y="453660"/>
                  </a:lnTo>
                  <a:lnTo>
                    <a:pt x="428353" y="453939"/>
                  </a:lnTo>
                  <a:lnTo>
                    <a:pt x="428049" y="454176"/>
                  </a:lnTo>
                  <a:lnTo>
                    <a:pt x="427670" y="454528"/>
                  </a:lnTo>
                  <a:lnTo>
                    <a:pt x="427291" y="454881"/>
                  </a:lnTo>
                  <a:lnTo>
                    <a:pt x="427026" y="455118"/>
                  </a:lnTo>
                  <a:lnTo>
                    <a:pt x="426758" y="455276"/>
                  </a:lnTo>
                  <a:lnTo>
                    <a:pt x="426454" y="455513"/>
                  </a:lnTo>
                  <a:lnTo>
                    <a:pt x="425923" y="455950"/>
                  </a:lnTo>
                  <a:lnTo>
                    <a:pt x="425504" y="456224"/>
                  </a:lnTo>
                  <a:lnTo>
                    <a:pt x="425198" y="456387"/>
                  </a:lnTo>
                  <a:lnTo>
                    <a:pt x="424973" y="456697"/>
                  </a:lnTo>
                  <a:lnTo>
                    <a:pt x="424669" y="456934"/>
                  </a:lnTo>
                  <a:lnTo>
                    <a:pt x="424059" y="457335"/>
                  </a:lnTo>
                  <a:lnTo>
                    <a:pt x="423449" y="457694"/>
                  </a:lnTo>
                  <a:lnTo>
                    <a:pt x="423066" y="457852"/>
                  </a:lnTo>
                  <a:lnTo>
                    <a:pt x="422723" y="458052"/>
                  </a:lnTo>
                  <a:lnTo>
                    <a:pt x="422380" y="458252"/>
                  </a:lnTo>
                  <a:lnTo>
                    <a:pt x="421805" y="458417"/>
                  </a:lnTo>
                  <a:lnTo>
                    <a:pt x="421269" y="458617"/>
                  </a:lnTo>
                  <a:lnTo>
                    <a:pt x="420694" y="458823"/>
                  </a:lnTo>
                  <a:lnTo>
                    <a:pt x="420311" y="458909"/>
                  </a:lnTo>
                  <a:lnTo>
                    <a:pt x="420002" y="458951"/>
                  </a:lnTo>
                  <a:lnTo>
                    <a:pt x="419695" y="458994"/>
                  </a:lnTo>
                  <a:lnTo>
                    <a:pt x="419310" y="459000"/>
                  </a:lnTo>
                  <a:lnTo>
                    <a:pt x="418808" y="459012"/>
                  </a:lnTo>
                  <a:lnTo>
                    <a:pt x="418346" y="459018"/>
                  </a:lnTo>
                  <a:lnTo>
                    <a:pt x="417961" y="459024"/>
                  </a:lnTo>
                  <a:lnTo>
                    <a:pt x="417614" y="459030"/>
                  </a:lnTo>
                  <a:lnTo>
                    <a:pt x="417229" y="459042"/>
                  </a:lnTo>
                  <a:lnTo>
                    <a:pt x="416805" y="459049"/>
                  </a:lnTo>
                  <a:lnTo>
                    <a:pt x="416381" y="459054"/>
                  </a:lnTo>
                  <a:lnTo>
                    <a:pt x="416034" y="459061"/>
                  </a:lnTo>
                  <a:lnTo>
                    <a:pt x="415533" y="459072"/>
                  </a:lnTo>
                  <a:lnTo>
                    <a:pt x="415110" y="459115"/>
                  </a:lnTo>
                  <a:lnTo>
                    <a:pt x="414647" y="459127"/>
                  </a:lnTo>
                  <a:lnTo>
                    <a:pt x="414146" y="459134"/>
                  </a:lnTo>
                  <a:lnTo>
                    <a:pt x="413839" y="459182"/>
                  </a:lnTo>
                  <a:lnTo>
                    <a:pt x="413492" y="459188"/>
                  </a:lnTo>
                  <a:lnTo>
                    <a:pt x="407459" y="458143"/>
                  </a:lnTo>
                  <a:lnTo>
                    <a:pt x="407072" y="458070"/>
                  </a:lnTo>
                  <a:lnTo>
                    <a:pt x="406608" y="458003"/>
                  </a:lnTo>
                  <a:lnTo>
                    <a:pt x="406222" y="457931"/>
                  </a:lnTo>
                  <a:lnTo>
                    <a:pt x="405757" y="457784"/>
                  </a:lnTo>
                  <a:lnTo>
                    <a:pt x="405293" y="457718"/>
                  </a:lnTo>
                  <a:lnTo>
                    <a:pt x="404944" y="457609"/>
                  </a:lnTo>
                  <a:lnTo>
                    <a:pt x="404557" y="457578"/>
                  </a:lnTo>
                  <a:lnTo>
                    <a:pt x="404132" y="457469"/>
                  </a:lnTo>
                  <a:lnTo>
                    <a:pt x="403746" y="457438"/>
                  </a:lnTo>
                  <a:lnTo>
                    <a:pt x="403434" y="457286"/>
                  </a:lnTo>
                  <a:lnTo>
                    <a:pt x="403047" y="457183"/>
                  </a:lnTo>
                  <a:lnTo>
                    <a:pt x="402659" y="457074"/>
                  </a:lnTo>
                  <a:lnTo>
                    <a:pt x="402272" y="456964"/>
                  </a:lnTo>
                  <a:lnTo>
                    <a:pt x="401923" y="456855"/>
                  </a:lnTo>
                  <a:lnTo>
                    <a:pt x="401343" y="456752"/>
                  </a:lnTo>
                  <a:lnTo>
                    <a:pt x="400994" y="456679"/>
                  </a:lnTo>
                  <a:lnTo>
                    <a:pt x="400684" y="456570"/>
                  </a:lnTo>
                  <a:lnTo>
                    <a:pt x="400335" y="456496"/>
                  </a:lnTo>
                  <a:lnTo>
                    <a:pt x="399909" y="456351"/>
                  </a:lnTo>
                  <a:lnTo>
                    <a:pt x="399405" y="456168"/>
                  </a:lnTo>
                  <a:lnTo>
                    <a:pt x="399017" y="456059"/>
                  </a:lnTo>
                  <a:lnTo>
                    <a:pt x="398708" y="456029"/>
                  </a:lnTo>
                  <a:lnTo>
                    <a:pt x="398244" y="455919"/>
                  </a:lnTo>
                  <a:lnTo>
                    <a:pt x="397857" y="455889"/>
                  </a:lnTo>
                  <a:lnTo>
                    <a:pt x="397315" y="455743"/>
                  </a:lnTo>
                  <a:lnTo>
                    <a:pt x="396851" y="455634"/>
                  </a:lnTo>
                  <a:lnTo>
                    <a:pt x="396424" y="455488"/>
                  </a:lnTo>
                  <a:lnTo>
                    <a:pt x="395998" y="455421"/>
                  </a:lnTo>
                  <a:lnTo>
                    <a:pt x="395571" y="455197"/>
                  </a:lnTo>
                  <a:lnTo>
                    <a:pt x="395145" y="455130"/>
                  </a:lnTo>
                  <a:lnTo>
                    <a:pt x="394564" y="454947"/>
                  </a:lnTo>
                  <a:lnTo>
                    <a:pt x="394253" y="454796"/>
                  </a:lnTo>
                  <a:lnTo>
                    <a:pt x="393904" y="454686"/>
                  </a:lnTo>
                  <a:lnTo>
                    <a:pt x="393438" y="454541"/>
                  </a:lnTo>
                  <a:lnTo>
                    <a:pt x="392973" y="454358"/>
                  </a:lnTo>
                  <a:lnTo>
                    <a:pt x="392662" y="454285"/>
                  </a:lnTo>
                  <a:lnTo>
                    <a:pt x="392352" y="454176"/>
                  </a:lnTo>
                  <a:lnTo>
                    <a:pt x="391926" y="454030"/>
                  </a:lnTo>
                  <a:lnTo>
                    <a:pt x="391616" y="453957"/>
                  </a:lnTo>
                  <a:lnTo>
                    <a:pt x="391151" y="453854"/>
                  </a:lnTo>
                  <a:lnTo>
                    <a:pt x="390607" y="453629"/>
                  </a:lnTo>
                  <a:lnTo>
                    <a:pt x="390182" y="453562"/>
                  </a:lnTo>
                  <a:lnTo>
                    <a:pt x="389679" y="453495"/>
                  </a:lnTo>
                  <a:lnTo>
                    <a:pt x="389216" y="453422"/>
                  </a:lnTo>
                  <a:lnTo>
                    <a:pt x="388868" y="453356"/>
                  </a:lnTo>
                  <a:lnTo>
                    <a:pt x="388365" y="453289"/>
                  </a:lnTo>
                  <a:lnTo>
                    <a:pt x="387939" y="453179"/>
                  </a:lnTo>
                  <a:lnTo>
                    <a:pt x="387396" y="452997"/>
                  </a:lnTo>
                  <a:lnTo>
                    <a:pt x="387086" y="452924"/>
                  </a:lnTo>
                  <a:lnTo>
                    <a:pt x="386661" y="452858"/>
                  </a:lnTo>
                  <a:lnTo>
                    <a:pt x="386312" y="452748"/>
                  </a:lnTo>
                  <a:lnTo>
                    <a:pt x="385925" y="452639"/>
                  </a:lnTo>
                  <a:lnTo>
                    <a:pt x="385421" y="452493"/>
                  </a:lnTo>
                  <a:lnTo>
                    <a:pt x="385034" y="452384"/>
                  </a:lnTo>
                  <a:lnTo>
                    <a:pt x="384724" y="452353"/>
                  </a:lnTo>
                  <a:lnTo>
                    <a:pt x="384415" y="452317"/>
                  </a:lnTo>
                  <a:lnTo>
                    <a:pt x="384106" y="452244"/>
                  </a:lnTo>
                  <a:lnTo>
                    <a:pt x="383757" y="452134"/>
                  </a:lnTo>
                  <a:lnTo>
                    <a:pt x="383330" y="451989"/>
                  </a:lnTo>
                  <a:lnTo>
                    <a:pt x="383019" y="451843"/>
                  </a:lnTo>
                  <a:lnTo>
                    <a:pt x="382631" y="451697"/>
                  </a:lnTo>
                  <a:lnTo>
                    <a:pt x="382165" y="451509"/>
                  </a:lnTo>
                  <a:lnTo>
                    <a:pt x="381700" y="451363"/>
                  </a:lnTo>
                  <a:lnTo>
                    <a:pt x="381312" y="451253"/>
                  </a:lnTo>
                  <a:lnTo>
                    <a:pt x="380924" y="451107"/>
                  </a:lnTo>
                  <a:lnTo>
                    <a:pt x="380535" y="450926"/>
                  </a:lnTo>
                  <a:lnTo>
                    <a:pt x="380147" y="450774"/>
                  </a:lnTo>
                  <a:lnTo>
                    <a:pt x="379680" y="450591"/>
                  </a:lnTo>
                  <a:lnTo>
                    <a:pt x="379293" y="450482"/>
                  </a:lnTo>
                  <a:lnTo>
                    <a:pt x="378983" y="450373"/>
                  </a:lnTo>
                  <a:lnTo>
                    <a:pt x="378519" y="450306"/>
                  </a:lnTo>
                  <a:lnTo>
                    <a:pt x="378092" y="450160"/>
                  </a:lnTo>
                  <a:lnTo>
                    <a:pt x="377589" y="450050"/>
                  </a:lnTo>
                  <a:lnTo>
                    <a:pt x="377280" y="449978"/>
                  </a:lnTo>
                  <a:lnTo>
                    <a:pt x="376853" y="449874"/>
                  </a:lnTo>
                  <a:lnTo>
                    <a:pt x="376351" y="449808"/>
                  </a:lnTo>
                  <a:lnTo>
                    <a:pt x="373173" y="448860"/>
                  </a:lnTo>
                  <a:lnTo>
                    <a:pt x="372710" y="448829"/>
                  </a:lnTo>
                  <a:lnTo>
                    <a:pt x="372245" y="448763"/>
                  </a:lnTo>
                  <a:lnTo>
                    <a:pt x="371937" y="448732"/>
                  </a:lnTo>
                  <a:lnTo>
                    <a:pt x="371398" y="448739"/>
                  </a:lnTo>
                  <a:lnTo>
                    <a:pt x="370934" y="448750"/>
                  </a:lnTo>
                  <a:lnTo>
                    <a:pt x="370549" y="448756"/>
                  </a:lnTo>
                  <a:lnTo>
                    <a:pt x="370203" y="448835"/>
                  </a:lnTo>
                  <a:lnTo>
                    <a:pt x="369703" y="448884"/>
                  </a:lnTo>
                  <a:lnTo>
                    <a:pt x="369283" y="449048"/>
                  </a:lnTo>
                  <a:lnTo>
                    <a:pt x="368900" y="449248"/>
                  </a:lnTo>
                  <a:lnTo>
                    <a:pt x="368595" y="449406"/>
                  </a:lnTo>
                  <a:lnTo>
                    <a:pt x="368290" y="449571"/>
                  </a:lnTo>
                  <a:lnTo>
                    <a:pt x="368024" y="449765"/>
                  </a:lnTo>
                  <a:lnTo>
                    <a:pt x="367602" y="450224"/>
                  </a:lnTo>
                  <a:lnTo>
                    <a:pt x="365598" y="450780"/>
                  </a:lnTo>
                  <a:lnTo>
                    <a:pt x="361673" y="452918"/>
                  </a:lnTo>
                  <a:lnTo>
                    <a:pt x="359176" y="452800"/>
                  </a:lnTo>
                  <a:lnTo>
                    <a:pt x="356811" y="452606"/>
                  </a:lnTo>
                  <a:lnTo>
                    <a:pt x="350850" y="451372"/>
                  </a:lnTo>
                  <a:lnTo>
                    <a:pt x="349185" y="451017"/>
                  </a:lnTo>
                  <a:lnTo>
                    <a:pt x="346449" y="449710"/>
                  </a:lnTo>
                  <a:lnTo>
                    <a:pt x="345617" y="448878"/>
                  </a:lnTo>
                  <a:lnTo>
                    <a:pt x="343596" y="447806"/>
                  </a:lnTo>
                  <a:lnTo>
                    <a:pt x="342682" y="448022"/>
                  </a:lnTo>
                  <a:lnTo>
                    <a:pt x="341455" y="448043"/>
                  </a:lnTo>
                  <a:lnTo>
                    <a:pt x="340265" y="448283"/>
                  </a:lnTo>
                  <a:lnTo>
                    <a:pt x="337662" y="449580"/>
                  </a:lnTo>
                  <a:lnTo>
                    <a:pt x="333161" y="460363"/>
                  </a:lnTo>
                  <a:lnTo>
                    <a:pt x="329187" y="463283"/>
                  </a:lnTo>
                  <a:lnTo>
                    <a:pt x="309132" y="464635"/>
                  </a:lnTo>
                  <a:lnTo>
                    <a:pt x="295978" y="466214"/>
                  </a:lnTo>
                  <a:lnTo>
                    <a:pt x="289139" y="470947"/>
                  </a:lnTo>
                  <a:lnTo>
                    <a:pt x="284404" y="476208"/>
                  </a:lnTo>
                  <a:lnTo>
                    <a:pt x="280597" y="479707"/>
                  </a:lnTo>
                  <a:lnTo>
                    <a:pt x="276512" y="481469"/>
                  </a:lnTo>
                  <a:lnTo>
                    <a:pt x="272727" y="481077"/>
                  </a:lnTo>
                  <a:lnTo>
                    <a:pt x="269147" y="479364"/>
                  </a:lnTo>
                  <a:lnTo>
                    <a:pt x="261781" y="474106"/>
                  </a:lnTo>
                  <a:lnTo>
                    <a:pt x="255275" y="473207"/>
                  </a:lnTo>
                  <a:lnTo>
                    <a:pt x="249458" y="473550"/>
                  </a:lnTo>
                  <a:lnTo>
                    <a:pt x="245010" y="475261"/>
                  </a:lnTo>
                  <a:lnTo>
                    <a:pt x="237054" y="478839"/>
                  </a:lnTo>
                  <a:lnTo>
                    <a:pt x="228110" y="481995"/>
                  </a:lnTo>
                  <a:lnTo>
                    <a:pt x="216009" y="485154"/>
                  </a:lnTo>
                  <a:lnTo>
                    <a:pt x="207591" y="486731"/>
                  </a:lnTo>
                  <a:lnTo>
                    <a:pt x="194969" y="489370"/>
                  </a:lnTo>
                  <a:lnTo>
                    <a:pt x="194585" y="489456"/>
                  </a:lnTo>
                  <a:lnTo>
                    <a:pt x="194162" y="489498"/>
                  </a:lnTo>
                  <a:lnTo>
                    <a:pt x="193584" y="489510"/>
                  </a:lnTo>
                  <a:lnTo>
                    <a:pt x="193044" y="489522"/>
                  </a:lnTo>
                  <a:lnTo>
                    <a:pt x="192466" y="489528"/>
                  </a:lnTo>
                  <a:lnTo>
                    <a:pt x="192118" y="489461"/>
                  </a:lnTo>
                  <a:lnTo>
                    <a:pt x="191613" y="489237"/>
                  </a:lnTo>
                  <a:lnTo>
                    <a:pt x="191109" y="489134"/>
                  </a:lnTo>
                  <a:lnTo>
                    <a:pt x="190607" y="489024"/>
                  </a:lnTo>
                  <a:lnTo>
                    <a:pt x="190181" y="488915"/>
                  </a:lnTo>
                  <a:lnTo>
                    <a:pt x="189831" y="488769"/>
                  </a:lnTo>
                  <a:lnTo>
                    <a:pt x="189483" y="488696"/>
                  </a:lnTo>
                  <a:lnTo>
                    <a:pt x="189172" y="488587"/>
                  </a:lnTo>
                  <a:lnTo>
                    <a:pt x="188784" y="488441"/>
                  </a:lnTo>
                  <a:lnTo>
                    <a:pt x="188397" y="488331"/>
                  </a:lnTo>
                  <a:lnTo>
                    <a:pt x="188087" y="488265"/>
                  </a:lnTo>
                  <a:lnTo>
                    <a:pt x="187583" y="488119"/>
                  </a:lnTo>
                  <a:lnTo>
                    <a:pt x="187235" y="488046"/>
                  </a:lnTo>
                  <a:lnTo>
                    <a:pt x="186732" y="487943"/>
                  </a:lnTo>
                  <a:lnTo>
                    <a:pt x="186268" y="487869"/>
                  </a:lnTo>
                  <a:lnTo>
                    <a:pt x="185882" y="487876"/>
                  </a:lnTo>
                  <a:lnTo>
                    <a:pt x="185459" y="487888"/>
                  </a:lnTo>
                  <a:lnTo>
                    <a:pt x="185074" y="487894"/>
                  </a:lnTo>
                  <a:lnTo>
                    <a:pt x="184689" y="487979"/>
                  </a:lnTo>
                  <a:lnTo>
                    <a:pt x="184346" y="488180"/>
                  </a:lnTo>
                  <a:lnTo>
                    <a:pt x="184001" y="488258"/>
                  </a:lnTo>
                  <a:lnTo>
                    <a:pt x="183576" y="488271"/>
                  </a:lnTo>
                  <a:lnTo>
                    <a:pt x="182922" y="488283"/>
                  </a:lnTo>
                  <a:lnTo>
                    <a:pt x="182536" y="488289"/>
                  </a:lnTo>
                  <a:lnTo>
                    <a:pt x="181996" y="488295"/>
                  </a:lnTo>
                  <a:lnTo>
                    <a:pt x="181611" y="488265"/>
                  </a:lnTo>
                  <a:lnTo>
                    <a:pt x="181108" y="488162"/>
                  </a:lnTo>
                  <a:lnTo>
                    <a:pt x="180605" y="488088"/>
                  </a:lnTo>
                  <a:lnTo>
                    <a:pt x="180179" y="487985"/>
                  </a:lnTo>
                  <a:lnTo>
                    <a:pt x="176959" y="486886"/>
                  </a:lnTo>
                  <a:lnTo>
                    <a:pt x="176411" y="486394"/>
                  </a:lnTo>
                  <a:lnTo>
                    <a:pt x="176137" y="486205"/>
                  </a:lnTo>
                  <a:lnTo>
                    <a:pt x="175705" y="485750"/>
                  </a:lnTo>
                  <a:lnTo>
                    <a:pt x="175195" y="485257"/>
                  </a:lnTo>
                  <a:lnTo>
                    <a:pt x="174766" y="484996"/>
                  </a:lnTo>
                  <a:lnTo>
                    <a:pt x="174373" y="484583"/>
                  </a:lnTo>
                  <a:lnTo>
                    <a:pt x="174023" y="484395"/>
                  </a:lnTo>
                  <a:lnTo>
                    <a:pt x="173748" y="484169"/>
                  </a:lnTo>
                  <a:lnTo>
                    <a:pt x="173358" y="483866"/>
                  </a:lnTo>
                  <a:lnTo>
                    <a:pt x="172969" y="483684"/>
                  </a:lnTo>
                  <a:lnTo>
                    <a:pt x="172658" y="483568"/>
                  </a:lnTo>
                  <a:lnTo>
                    <a:pt x="172269" y="483386"/>
                  </a:lnTo>
                  <a:lnTo>
                    <a:pt x="171996" y="483234"/>
                  </a:lnTo>
                  <a:lnTo>
                    <a:pt x="171647" y="483089"/>
                  </a:lnTo>
                  <a:lnTo>
                    <a:pt x="171299" y="483016"/>
                  </a:lnTo>
                  <a:lnTo>
                    <a:pt x="170950" y="482948"/>
                  </a:lnTo>
                  <a:lnTo>
                    <a:pt x="170565" y="482955"/>
                  </a:lnTo>
                  <a:lnTo>
                    <a:pt x="170027" y="483040"/>
                  </a:lnTo>
                  <a:lnTo>
                    <a:pt x="169643" y="483125"/>
                  </a:lnTo>
                  <a:lnTo>
                    <a:pt x="169260" y="483289"/>
                  </a:lnTo>
                  <a:lnTo>
                    <a:pt x="168916" y="483410"/>
                  </a:lnTo>
                  <a:lnTo>
                    <a:pt x="168571" y="483490"/>
                  </a:lnTo>
                  <a:lnTo>
                    <a:pt x="168343" y="483726"/>
                  </a:lnTo>
                  <a:lnTo>
                    <a:pt x="167924" y="484006"/>
                  </a:lnTo>
                  <a:lnTo>
                    <a:pt x="167658" y="484164"/>
                  </a:lnTo>
                  <a:lnTo>
                    <a:pt x="167313" y="484285"/>
                  </a:lnTo>
                  <a:lnTo>
                    <a:pt x="167008" y="484485"/>
                  </a:lnTo>
                  <a:lnTo>
                    <a:pt x="166549" y="484650"/>
                  </a:lnTo>
                  <a:lnTo>
                    <a:pt x="166206" y="484887"/>
                  </a:lnTo>
                  <a:lnTo>
                    <a:pt x="163967" y="484735"/>
                  </a:lnTo>
                  <a:lnTo>
                    <a:pt x="163351" y="484747"/>
                  </a:lnTo>
                  <a:lnTo>
                    <a:pt x="162696" y="484759"/>
                  </a:lnTo>
                  <a:lnTo>
                    <a:pt x="162079" y="484771"/>
                  </a:lnTo>
                  <a:lnTo>
                    <a:pt x="161732" y="484777"/>
                  </a:lnTo>
                  <a:lnTo>
                    <a:pt x="161347" y="484783"/>
                  </a:lnTo>
                  <a:lnTo>
                    <a:pt x="160807" y="484796"/>
                  </a:lnTo>
                  <a:lnTo>
                    <a:pt x="160074" y="484692"/>
                  </a:lnTo>
                  <a:lnTo>
                    <a:pt x="159494" y="484662"/>
                  </a:lnTo>
                  <a:lnTo>
                    <a:pt x="159147" y="484632"/>
                  </a:lnTo>
                  <a:lnTo>
                    <a:pt x="158376" y="484644"/>
                  </a:lnTo>
                  <a:lnTo>
                    <a:pt x="158029" y="484650"/>
                  </a:lnTo>
                  <a:lnTo>
                    <a:pt x="157341" y="484935"/>
                  </a:lnTo>
                  <a:lnTo>
                    <a:pt x="157034" y="485014"/>
                  </a:lnTo>
                  <a:lnTo>
                    <a:pt x="156577" y="485372"/>
                  </a:lnTo>
                  <a:lnTo>
                    <a:pt x="156275" y="485689"/>
                  </a:lnTo>
                  <a:lnTo>
                    <a:pt x="155819" y="486041"/>
                  </a:lnTo>
                  <a:lnTo>
                    <a:pt x="155401" y="486357"/>
                  </a:lnTo>
                  <a:lnTo>
                    <a:pt x="155134" y="486558"/>
                  </a:lnTo>
                  <a:lnTo>
                    <a:pt x="154716" y="486874"/>
                  </a:lnTo>
                  <a:lnTo>
                    <a:pt x="154298" y="487189"/>
                  </a:lnTo>
                  <a:lnTo>
                    <a:pt x="153994" y="487426"/>
                  </a:lnTo>
                  <a:lnTo>
                    <a:pt x="153615" y="487821"/>
                  </a:lnTo>
                  <a:lnTo>
                    <a:pt x="153274" y="488131"/>
                  </a:lnTo>
                  <a:lnTo>
                    <a:pt x="152932" y="488368"/>
                  </a:lnTo>
                  <a:lnTo>
                    <a:pt x="152514" y="488690"/>
                  </a:lnTo>
                  <a:lnTo>
                    <a:pt x="152131" y="488885"/>
                  </a:lnTo>
                  <a:lnTo>
                    <a:pt x="151710" y="489012"/>
                  </a:lnTo>
                  <a:lnTo>
                    <a:pt x="151404" y="489133"/>
                  </a:lnTo>
                  <a:lnTo>
                    <a:pt x="150827" y="489218"/>
                  </a:lnTo>
                  <a:lnTo>
                    <a:pt x="150289" y="489346"/>
                  </a:lnTo>
                  <a:lnTo>
                    <a:pt x="149942" y="489352"/>
                  </a:lnTo>
                  <a:lnTo>
                    <a:pt x="149399" y="489127"/>
                  </a:lnTo>
                  <a:lnTo>
                    <a:pt x="149011" y="488981"/>
                  </a:lnTo>
                  <a:lnTo>
                    <a:pt x="148429" y="488799"/>
                  </a:lnTo>
                  <a:lnTo>
                    <a:pt x="148080" y="488653"/>
                  </a:lnTo>
                  <a:lnTo>
                    <a:pt x="147574" y="488392"/>
                  </a:lnTo>
                  <a:lnTo>
                    <a:pt x="147223" y="488204"/>
                  </a:lnTo>
                  <a:lnTo>
                    <a:pt x="146794" y="487943"/>
                  </a:lnTo>
                  <a:lnTo>
                    <a:pt x="146405" y="487760"/>
                  </a:lnTo>
                  <a:lnTo>
                    <a:pt x="146016" y="487535"/>
                  </a:lnTo>
                  <a:lnTo>
                    <a:pt x="145587" y="487274"/>
                  </a:lnTo>
                  <a:lnTo>
                    <a:pt x="145274" y="487007"/>
                  </a:lnTo>
                  <a:lnTo>
                    <a:pt x="144883" y="486709"/>
                  </a:lnTo>
                  <a:lnTo>
                    <a:pt x="144569" y="486405"/>
                  </a:lnTo>
                  <a:lnTo>
                    <a:pt x="144176" y="486022"/>
                  </a:lnTo>
                  <a:lnTo>
                    <a:pt x="143550" y="485537"/>
                  </a:lnTo>
                  <a:lnTo>
                    <a:pt x="143159" y="485197"/>
                  </a:lnTo>
                  <a:lnTo>
                    <a:pt x="142884" y="484929"/>
                  </a:lnTo>
                  <a:lnTo>
                    <a:pt x="142415" y="484595"/>
                  </a:lnTo>
                  <a:lnTo>
                    <a:pt x="142180" y="484364"/>
                  </a:lnTo>
                  <a:lnTo>
                    <a:pt x="141945" y="484139"/>
                  </a:lnTo>
                  <a:lnTo>
                    <a:pt x="141398" y="483763"/>
                  </a:lnTo>
                  <a:lnTo>
                    <a:pt x="141086" y="483574"/>
                  </a:lnTo>
                  <a:lnTo>
                    <a:pt x="140736" y="483350"/>
                  </a:lnTo>
                  <a:lnTo>
                    <a:pt x="140109" y="482857"/>
                  </a:lnTo>
                  <a:lnTo>
                    <a:pt x="139834" y="482596"/>
                  </a:lnTo>
                  <a:lnTo>
                    <a:pt x="139521" y="482329"/>
                  </a:lnTo>
                  <a:lnTo>
                    <a:pt x="139208" y="482067"/>
                  </a:lnTo>
                  <a:lnTo>
                    <a:pt x="138934" y="481843"/>
                  </a:lnTo>
                  <a:lnTo>
                    <a:pt x="138660" y="481612"/>
                  </a:lnTo>
                  <a:lnTo>
                    <a:pt x="138230" y="481278"/>
                  </a:lnTo>
                  <a:lnTo>
                    <a:pt x="137722" y="480901"/>
                  </a:lnTo>
                  <a:lnTo>
                    <a:pt x="137215" y="480561"/>
                  </a:lnTo>
                  <a:lnTo>
                    <a:pt x="136903" y="480415"/>
                  </a:lnTo>
                  <a:lnTo>
                    <a:pt x="136552" y="480191"/>
                  </a:lnTo>
                  <a:lnTo>
                    <a:pt x="136123" y="479923"/>
                  </a:lnTo>
                  <a:lnTo>
                    <a:pt x="135694" y="479662"/>
                  </a:lnTo>
                  <a:lnTo>
                    <a:pt x="135343" y="479437"/>
                  </a:lnTo>
                  <a:lnTo>
                    <a:pt x="135071" y="479291"/>
                  </a:lnTo>
                  <a:lnTo>
                    <a:pt x="132583" y="478137"/>
                  </a:lnTo>
                  <a:lnTo>
                    <a:pt x="131731" y="477961"/>
                  </a:lnTo>
                  <a:lnTo>
                    <a:pt x="131113" y="477894"/>
                  </a:lnTo>
                  <a:lnTo>
                    <a:pt x="130726" y="477827"/>
                  </a:lnTo>
                  <a:lnTo>
                    <a:pt x="130225" y="477833"/>
                  </a:lnTo>
                  <a:lnTo>
                    <a:pt x="129840" y="477845"/>
                  </a:lnTo>
                  <a:lnTo>
                    <a:pt x="129301" y="477851"/>
                  </a:lnTo>
                  <a:lnTo>
                    <a:pt x="128995" y="477973"/>
                  </a:lnTo>
                  <a:lnTo>
                    <a:pt x="128688" y="478094"/>
                  </a:lnTo>
                  <a:lnTo>
                    <a:pt x="128345" y="478295"/>
                  </a:lnTo>
                  <a:lnTo>
                    <a:pt x="128003" y="478568"/>
                  </a:lnTo>
                  <a:lnTo>
                    <a:pt x="127698" y="478732"/>
                  </a:lnTo>
                  <a:lnTo>
                    <a:pt x="127354" y="478890"/>
                  </a:lnTo>
                  <a:lnTo>
                    <a:pt x="127008" y="478938"/>
                  </a:lnTo>
                  <a:lnTo>
                    <a:pt x="126622" y="478945"/>
                  </a:lnTo>
                  <a:lnTo>
                    <a:pt x="126120" y="478914"/>
                  </a:lnTo>
                  <a:lnTo>
                    <a:pt x="125846" y="478690"/>
                  </a:lnTo>
                  <a:lnTo>
                    <a:pt x="125378" y="478386"/>
                  </a:lnTo>
                  <a:lnTo>
                    <a:pt x="124831" y="477936"/>
                  </a:lnTo>
                  <a:lnTo>
                    <a:pt x="124594" y="477669"/>
                  </a:lnTo>
                  <a:lnTo>
                    <a:pt x="124394" y="477250"/>
                  </a:lnTo>
                  <a:lnTo>
                    <a:pt x="124154" y="476788"/>
                  </a:lnTo>
                  <a:lnTo>
                    <a:pt x="123952" y="476332"/>
                  </a:lnTo>
                  <a:lnTo>
                    <a:pt x="123712" y="475797"/>
                  </a:lnTo>
                  <a:lnTo>
                    <a:pt x="123587" y="475336"/>
                  </a:lnTo>
                  <a:lnTo>
                    <a:pt x="123427" y="474990"/>
                  </a:lnTo>
                  <a:lnTo>
                    <a:pt x="123265" y="474571"/>
                  </a:lnTo>
                  <a:lnTo>
                    <a:pt x="123105" y="474267"/>
                  </a:lnTo>
                  <a:lnTo>
                    <a:pt x="122826" y="473768"/>
                  </a:lnTo>
                  <a:lnTo>
                    <a:pt x="122587" y="473349"/>
                  </a:lnTo>
                  <a:lnTo>
                    <a:pt x="122349" y="472967"/>
                  </a:lnTo>
                  <a:lnTo>
                    <a:pt x="122070" y="472468"/>
                  </a:lnTo>
                  <a:lnTo>
                    <a:pt x="121792" y="472049"/>
                  </a:lnTo>
                  <a:lnTo>
                    <a:pt x="121595" y="471788"/>
                  </a:lnTo>
                  <a:lnTo>
                    <a:pt x="121279" y="471369"/>
                  </a:lnTo>
                  <a:lnTo>
                    <a:pt x="121043" y="471102"/>
                  </a:lnTo>
                  <a:lnTo>
                    <a:pt x="120807" y="470834"/>
                  </a:lnTo>
                  <a:lnTo>
                    <a:pt x="120452" y="470421"/>
                  </a:lnTo>
                  <a:lnTo>
                    <a:pt x="120216" y="470154"/>
                  </a:lnTo>
                  <a:lnTo>
                    <a:pt x="119745" y="469735"/>
                  </a:lnTo>
                  <a:lnTo>
                    <a:pt x="119393" y="469437"/>
                  </a:lnTo>
                  <a:lnTo>
                    <a:pt x="119156" y="469170"/>
                  </a:lnTo>
                  <a:lnTo>
                    <a:pt x="118611" y="468830"/>
                  </a:lnTo>
                  <a:lnTo>
                    <a:pt x="118338" y="468647"/>
                  </a:lnTo>
                  <a:lnTo>
                    <a:pt x="117988" y="468495"/>
                  </a:lnTo>
                  <a:lnTo>
                    <a:pt x="117676" y="468306"/>
                  </a:lnTo>
                  <a:lnTo>
                    <a:pt x="117289" y="468204"/>
                  </a:lnTo>
                  <a:lnTo>
                    <a:pt x="116978" y="468051"/>
                  </a:lnTo>
                  <a:lnTo>
                    <a:pt x="116628" y="467906"/>
                  </a:lnTo>
                  <a:lnTo>
                    <a:pt x="115657" y="467499"/>
                  </a:lnTo>
                  <a:lnTo>
                    <a:pt x="115073" y="467238"/>
                  </a:lnTo>
                  <a:lnTo>
                    <a:pt x="114683" y="466940"/>
                  </a:lnTo>
                  <a:lnTo>
                    <a:pt x="114022" y="466642"/>
                  </a:lnTo>
                  <a:lnTo>
                    <a:pt x="113632" y="466418"/>
                  </a:lnTo>
                  <a:lnTo>
                    <a:pt x="112934" y="466162"/>
                  </a:lnTo>
                  <a:lnTo>
                    <a:pt x="112660" y="465973"/>
                  </a:lnTo>
                  <a:lnTo>
                    <a:pt x="112154" y="465670"/>
                  </a:lnTo>
                  <a:lnTo>
                    <a:pt x="111648" y="465415"/>
                  </a:lnTo>
                  <a:lnTo>
                    <a:pt x="111297" y="465190"/>
                  </a:lnTo>
                  <a:lnTo>
                    <a:pt x="111023" y="464959"/>
                  </a:lnTo>
                  <a:lnTo>
                    <a:pt x="110632" y="464698"/>
                  </a:lnTo>
                  <a:lnTo>
                    <a:pt x="110320" y="464473"/>
                  </a:lnTo>
                  <a:lnTo>
                    <a:pt x="110047" y="464285"/>
                  </a:lnTo>
                  <a:lnTo>
                    <a:pt x="109734" y="464060"/>
                  </a:lnTo>
                  <a:lnTo>
                    <a:pt x="109303" y="463720"/>
                  </a:lnTo>
                  <a:lnTo>
                    <a:pt x="108954" y="463574"/>
                  </a:lnTo>
                  <a:lnTo>
                    <a:pt x="108564" y="463349"/>
                  </a:lnTo>
                  <a:lnTo>
                    <a:pt x="108292" y="463197"/>
                  </a:lnTo>
                  <a:lnTo>
                    <a:pt x="107981" y="463088"/>
                  </a:lnTo>
                  <a:lnTo>
                    <a:pt x="105599" y="461436"/>
                  </a:lnTo>
                  <a:lnTo>
                    <a:pt x="105288" y="461290"/>
                  </a:lnTo>
                  <a:lnTo>
                    <a:pt x="104707" y="461144"/>
                  </a:lnTo>
                  <a:lnTo>
                    <a:pt x="104360" y="461113"/>
                  </a:lnTo>
                  <a:lnTo>
                    <a:pt x="103744" y="461120"/>
                  </a:lnTo>
                  <a:lnTo>
                    <a:pt x="103319" y="461089"/>
                  </a:lnTo>
                  <a:lnTo>
                    <a:pt x="102971" y="461022"/>
                  </a:lnTo>
                  <a:lnTo>
                    <a:pt x="102546" y="461029"/>
                  </a:lnTo>
                  <a:lnTo>
                    <a:pt x="102237" y="460955"/>
                  </a:lnTo>
                  <a:lnTo>
                    <a:pt x="101811" y="460852"/>
                  </a:lnTo>
                  <a:lnTo>
                    <a:pt x="101191" y="460670"/>
                  </a:lnTo>
                  <a:lnTo>
                    <a:pt x="100689" y="460639"/>
                  </a:lnTo>
                  <a:lnTo>
                    <a:pt x="100341" y="460567"/>
                  </a:lnTo>
                  <a:lnTo>
                    <a:pt x="99957" y="460615"/>
                  </a:lnTo>
                  <a:lnTo>
                    <a:pt x="99457" y="460700"/>
                  </a:lnTo>
                  <a:lnTo>
                    <a:pt x="99034" y="460785"/>
                  </a:lnTo>
                  <a:lnTo>
                    <a:pt x="98573" y="460870"/>
                  </a:lnTo>
                  <a:lnTo>
                    <a:pt x="98188" y="460919"/>
                  </a:lnTo>
                  <a:lnTo>
                    <a:pt x="97805" y="460998"/>
                  </a:lnTo>
                  <a:lnTo>
                    <a:pt x="97344" y="461089"/>
                  </a:lnTo>
                  <a:lnTo>
                    <a:pt x="97000" y="461247"/>
                  </a:lnTo>
                  <a:lnTo>
                    <a:pt x="96578" y="461369"/>
                  </a:lnTo>
                  <a:lnTo>
                    <a:pt x="96195" y="461496"/>
                  </a:lnTo>
                  <a:lnTo>
                    <a:pt x="95774" y="461654"/>
                  </a:lnTo>
                  <a:lnTo>
                    <a:pt x="95469" y="461855"/>
                  </a:lnTo>
                  <a:lnTo>
                    <a:pt x="95049" y="462091"/>
                  </a:lnTo>
                  <a:lnTo>
                    <a:pt x="94593" y="462407"/>
                  </a:lnTo>
                  <a:lnTo>
                    <a:pt x="94288" y="462644"/>
                  </a:lnTo>
                  <a:lnTo>
                    <a:pt x="93985" y="462924"/>
                  </a:lnTo>
                  <a:lnTo>
                    <a:pt x="93721" y="463234"/>
                  </a:lnTo>
                  <a:lnTo>
                    <a:pt x="93533" y="463507"/>
                  </a:lnTo>
                  <a:lnTo>
                    <a:pt x="93308" y="463823"/>
                  </a:lnTo>
                  <a:lnTo>
                    <a:pt x="93006" y="464175"/>
                  </a:lnTo>
                  <a:lnTo>
                    <a:pt x="92856" y="464448"/>
                  </a:lnTo>
                  <a:lnTo>
                    <a:pt x="92593" y="464801"/>
                  </a:lnTo>
                  <a:lnTo>
                    <a:pt x="92292" y="465227"/>
                  </a:lnTo>
                  <a:lnTo>
                    <a:pt x="91958" y="465931"/>
                  </a:lnTo>
                  <a:lnTo>
                    <a:pt x="91777" y="466514"/>
                  </a:lnTo>
                  <a:lnTo>
                    <a:pt x="91592" y="466976"/>
                  </a:lnTo>
                  <a:lnTo>
                    <a:pt x="91406" y="467329"/>
                  </a:lnTo>
                  <a:lnTo>
                    <a:pt x="91142" y="467645"/>
                  </a:lnTo>
                  <a:lnTo>
                    <a:pt x="90763" y="467997"/>
                  </a:lnTo>
                  <a:lnTo>
                    <a:pt x="90460" y="468313"/>
                  </a:lnTo>
                  <a:lnTo>
                    <a:pt x="90234" y="468586"/>
                  </a:lnTo>
                  <a:lnTo>
                    <a:pt x="89894" y="468975"/>
                  </a:lnTo>
                  <a:lnTo>
                    <a:pt x="89667" y="469212"/>
                  </a:lnTo>
                  <a:lnTo>
                    <a:pt x="89365" y="469528"/>
                  </a:lnTo>
                  <a:lnTo>
                    <a:pt x="89097" y="469686"/>
                  </a:lnTo>
                  <a:lnTo>
                    <a:pt x="88833" y="469959"/>
                  </a:lnTo>
                  <a:lnTo>
                    <a:pt x="88569" y="470275"/>
                  </a:lnTo>
                  <a:lnTo>
                    <a:pt x="88307" y="470700"/>
                  </a:lnTo>
                  <a:lnTo>
                    <a:pt x="88161" y="471168"/>
                  </a:lnTo>
                  <a:lnTo>
                    <a:pt x="88053" y="471593"/>
                  </a:lnTo>
                  <a:lnTo>
                    <a:pt x="87984" y="472019"/>
                  </a:lnTo>
                  <a:lnTo>
                    <a:pt x="87914" y="472408"/>
                  </a:lnTo>
                  <a:lnTo>
                    <a:pt x="87921" y="472754"/>
                  </a:lnTo>
                  <a:lnTo>
                    <a:pt x="87928" y="473179"/>
                  </a:lnTo>
                  <a:lnTo>
                    <a:pt x="88054" y="473756"/>
                  </a:lnTo>
                  <a:lnTo>
                    <a:pt x="88139" y="474176"/>
                  </a:lnTo>
                  <a:lnTo>
                    <a:pt x="88224" y="474601"/>
                  </a:lnTo>
                  <a:lnTo>
                    <a:pt x="88233" y="475063"/>
                  </a:lnTo>
                  <a:lnTo>
                    <a:pt x="88241" y="475487"/>
                  </a:lnTo>
                  <a:lnTo>
                    <a:pt x="88247" y="475834"/>
                  </a:lnTo>
                  <a:lnTo>
                    <a:pt x="88253" y="476217"/>
                  </a:lnTo>
                  <a:lnTo>
                    <a:pt x="88298" y="476527"/>
                  </a:lnTo>
                  <a:lnTo>
                    <a:pt x="88344" y="476910"/>
                  </a:lnTo>
                  <a:lnTo>
                    <a:pt x="88349" y="477219"/>
                  </a:lnTo>
                  <a:lnTo>
                    <a:pt x="88317" y="477529"/>
                  </a:lnTo>
                  <a:lnTo>
                    <a:pt x="88208" y="477918"/>
                  </a:lnTo>
                  <a:lnTo>
                    <a:pt x="88062" y="478344"/>
                  </a:lnTo>
                  <a:lnTo>
                    <a:pt x="87915" y="478732"/>
                  </a:lnTo>
                  <a:lnTo>
                    <a:pt x="87729" y="479121"/>
                  </a:lnTo>
                  <a:lnTo>
                    <a:pt x="87658" y="479467"/>
                  </a:lnTo>
                  <a:lnTo>
                    <a:pt x="87549" y="479819"/>
                  </a:lnTo>
                  <a:lnTo>
                    <a:pt x="87363" y="480208"/>
                  </a:lnTo>
                  <a:lnTo>
                    <a:pt x="87176" y="480518"/>
                  </a:lnTo>
                  <a:lnTo>
                    <a:pt x="86910" y="480719"/>
                  </a:lnTo>
                  <a:lnTo>
                    <a:pt x="86567" y="480956"/>
                  </a:lnTo>
                  <a:lnTo>
                    <a:pt x="86185" y="481156"/>
                  </a:lnTo>
                  <a:lnTo>
                    <a:pt x="85763" y="481241"/>
                  </a:lnTo>
                  <a:lnTo>
                    <a:pt x="85266" y="481441"/>
                  </a:lnTo>
                  <a:lnTo>
                    <a:pt x="84920" y="481490"/>
                  </a:lnTo>
                  <a:lnTo>
                    <a:pt x="84535" y="481533"/>
                  </a:lnTo>
                  <a:lnTo>
                    <a:pt x="84076" y="481733"/>
                  </a:lnTo>
                  <a:lnTo>
                    <a:pt x="83502" y="481940"/>
                  </a:lnTo>
                  <a:lnTo>
                    <a:pt x="82966" y="482177"/>
                  </a:lnTo>
                  <a:lnTo>
                    <a:pt x="82508" y="482420"/>
                  </a:lnTo>
                  <a:lnTo>
                    <a:pt x="82165" y="482620"/>
                  </a:lnTo>
                  <a:lnTo>
                    <a:pt x="81899" y="482815"/>
                  </a:lnTo>
                  <a:lnTo>
                    <a:pt x="81442" y="483131"/>
                  </a:lnTo>
                  <a:lnTo>
                    <a:pt x="81176" y="483368"/>
                  </a:lnTo>
                  <a:lnTo>
                    <a:pt x="80720" y="483684"/>
                  </a:lnTo>
                  <a:lnTo>
                    <a:pt x="80377" y="483927"/>
                  </a:lnTo>
                  <a:lnTo>
                    <a:pt x="80111" y="484158"/>
                  </a:lnTo>
                  <a:lnTo>
                    <a:pt x="79694" y="484516"/>
                  </a:lnTo>
                  <a:lnTo>
                    <a:pt x="79354" y="484868"/>
                  </a:lnTo>
                  <a:lnTo>
                    <a:pt x="79128" y="485184"/>
                  </a:lnTo>
                  <a:lnTo>
                    <a:pt x="78865" y="485531"/>
                  </a:lnTo>
                  <a:lnTo>
                    <a:pt x="78526" y="486004"/>
                  </a:lnTo>
                  <a:lnTo>
                    <a:pt x="78377" y="486278"/>
                  </a:lnTo>
                  <a:lnTo>
                    <a:pt x="78114" y="486666"/>
                  </a:lnTo>
                  <a:lnTo>
                    <a:pt x="77927" y="486977"/>
                  </a:lnTo>
                  <a:lnTo>
                    <a:pt x="77739" y="487250"/>
                  </a:lnTo>
                  <a:lnTo>
                    <a:pt x="77515" y="487602"/>
                  </a:lnTo>
                  <a:lnTo>
                    <a:pt x="77327" y="487875"/>
                  </a:lnTo>
                  <a:lnTo>
                    <a:pt x="77100" y="488113"/>
                  </a:lnTo>
                  <a:lnTo>
                    <a:pt x="76759" y="488428"/>
                  </a:lnTo>
                  <a:lnTo>
                    <a:pt x="76417" y="488702"/>
                  </a:lnTo>
                  <a:lnTo>
                    <a:pt x="75963" y="489133"/>
                  </a:lnTo>
                  <a:lnTo>
                    <a:pt x="75273" y="489382"/>
                  </a:lnTo>
                  <a:lnTo>
                    <a:pt x="74850" y="489467"/>
                  </a:lnTo>
                  <a:lnTo>
                    <a:pt x="74503" y="489473"/>
                  </a:lnTo>
                  <a:lnTo>
                    <a:pt x="73694" y="489485"/>
                  </a:lnTo>
                  <a:lnTo>
                    <a:pt x="73116" y="489498"/>
                  </a:lnTo>
                  <a:lnTo>
                    <a:pt x="72616" y="489504"/>
                  </a:lnTo>
                  <a:lnTo>
                    <a:pt x="72230" y="489510"/>
                  </a:lnTo>
                  <a:lnTo>
                    <a:pt x="71806" y="489522"/>
                  </a:lnTo>
                  <a:lnTo>
                    <a:pt x="71419" y="489449"/>
                  </a:lnTo>
                  <a:lnTo>
                    <a:pt x="70764" y="489461"/>
                  </a:lnTo>
                  <a:lnTo>
                    <a:pt x="70379" y="489467"/>
                  </a:lnTo>
                  <a:lnTo>
                    <a:pt x="69839" y="489480"/>
                  </a:lnTo>
                  <a:lnTo>
                    <a:pt x="69377" y="489486"/>
                  </a:lnTo>
                  <a:lnTo>
                    <a:pt x="68799" y="489498"/>
                  </a:lnTo>
                  <a:lnTo>
                    <a:pt x="68220" y="489473"/>
                  </a:lnTo>
                  <a:lnTo>
                    <a:pt x="67603" y="489480"/>
                  </a:lnTo>
                  <a:lnTo>
                    <a:pt x="66948" y="489492"/>
                  </a:lnTo>
                  <a:lnTo>
                    <a:pt x="66446" y="489467"/>
                  </a:lnTo>
                  <a:lnTo>
                    <a:pt x="66023" y="489473"/>
                  </a:lnTo>
                  <a:lnTo>
                    <a:pt x="65483" y="489486"/>
                  </a:lnTo>
                  <a:lnTo>
                    <a:pt x="65137" y="489491"/>
                  </a:lnTo>
                  <a:lnTo>
                    <a:pt x="64557" y="489425"/>
                  </a:lnTo>
                  <a:lnTo>
                    <a:pt x="64132" y="489352"/>
                  </a:lnTo>
                  <a:lnTo>
                    <a:pt x="63784" y="489285"/>
                  </a:lnTo>
                  <a:lnTo>
                    <a:pt x="63319" y="489212"/>
                  </a:lnTo>
                  <a:lnTo>
                    <a:pt x="62972" y="489182"/>
                  </a:lnTo>
                  <a:lnTo>
                    <a:pt x="62624" y="489109"/>
                  </a:lnTo>
                  <a:lnTo>
                    <a:pt x="62200" y="489121"/>
                  </a:lnTo>
                  <a:lnTo>
                    <a:pt x="61428" y="489096"/>
                  </a:lnTo>
                  <a:lnTo>
                    <a:pt x="60888" y="489066"/>
                  </a:lnTo>
                  <a:lnTo>
                    <a:pt x="60464" y="489072"/>
                  </a:lnTo>
                  <a:lnTo>
                    <a:pt x="59848" y="489085"/>
                  </a:lnTo>
                  <a:lnTo>
                    <a:pt x="59269" y="489097"/>
                  </a:lnTo>
                  <a:lnTo>
                    <a:pt x="58538" y="489109"/>
                  </a:lnTo>
                  <a:lnTo>
                    <a:pt x="57997" y="489078"/>
                  </a:lnTo>
                  <a:lnTo>
                    <a:pt x="57381" y="489091"/>
                  </a:lnTo>
                  <a:lnTo>
                    <a:pt x="56957" y="489103"/>
                  </a:lnTo>
                  <a:lnTo>
                    <a:pt x="56379" y="489109"/>
                  </a:lnTo>
                  <a:lnTo>
                    <a:pt x="55800" y="489121"/>
                  </a:lnTo>
                  <a:lnTo>
                    <a:pt x="55454" y="489127"/>
                  </a:lnTo>
                  <a:lnTo>
                    <a:pt x="55068" y="489133"/>
                  </a:lnTo>
                  <a:lnTo>
                    <a:pt x="54684" y="489145"/>
                  </a:lnTo>
                  <a:lnTo>
                    <a:pt x="54145" y="489188"/>
                  </a:lnTo>
                  <a:lnTo>
                    <a:pt x="53682" y="489200"/>
                  </a:lnTo>
                  <a:lnTo>
                    <a:pt x="18375" y="491611"/>
                  </a:lnTo>
                  <a:lnTo>
                    <a:pt x="18647" y="491126"/>
                  </a:lnTo>
                  <a:lnTo>
                    <a:pt x="18630" y="490816"/>
                  </a:lnTo>
                  <a:lnTo>
                    <a:pt x="18529" y="490184"/>
                  </a:lnTo>
                  <a:lnTo>
                    <a:pt x="18571" y="489631"/>
                  </a:lnTo>
                  <a:lnTo>
                    <a:pt x="18844" y="489485"/>
                  </a:lnTo>
                  <a:lnTo>
                    <a:pt x="19766" y="489255"/>
                  </a:lnTo>
                  <a:lnTo>
                    <a:pt x="20069" y="489212"/>
                  </a:lnTo>
                  <a:lnTo>
                    <a:pt x="20655" y="489279"/>
                  </a:lnTo>
                  <a:lnTo>
                    <a:pt x="21220" y="489540"/>
                  </a:lnTo>
                  <a:lnTo>
                    <a:pt x="21811" y="489552"/>
                  </a:lnTo>
                  <a:lnTo>
                    <a:pt x="22693" y="489285"/>
                  </a:lnTo>
                  <a:lnTo>
                    <a:pt x="22956" y="489133"/>
                  </a:lnTo>
                  <a:lnTo>
                    <a:pt x="23242" y="489024"/>
                  </a:lnTo>
                  <a:lnTo>
                    <a:pt x="23574" y="488993"/>
                  </a:lnTo>
                  <a:lnTo>
                    <a:pt x="24002" y="488696"/>
                  </a:lnTo>
                  <a:lnTo>
                    <a:pt x="24139" y="488076"/>
                  </a:lnTo>
                  <a:lnTo>
                    <a:pt x="24472" y="486904"/>
                  </a:lnTo>
                  <a:lnTo>
                    <a:pt x="24597" y="485998"/>
                  </a:lnTo>
                  <a:lnTo>
                    <a:pt x="24753" y="484182"/>
                  </a:lnTo>
                  <a:lnTo>
                    <a:pt x="24724" y="483878"/>
                  </a:lnTo>
                  <a:lnTo>
                    <a:pt x="24571" y="482979"/>
                  </a:lnTo>
                  <a:lnTo>
                    <a:pt x="24441" y="481776"/>
                  </a:lnTo>
                  <a:lnTo>
                    <a:pt x="24402" y="481101"/>
                  </a:lnTo>
                  <a:lnTo>
                    <a:pt x="24355" y="480798"/>
                  </a:lnTo>
                  <a:lnTo>
                    <a:pt x="24021" y="480482"/>
                  </a:lnTo>
                  <a:lnTo>
                    <a:pt x="23689" y="480530"/>
                  </a:lnTo>
                  <a:lnTo>
                    <a:pt x="22449" y="480718"/>
                  </a:lnTo>
                  <a:lnTo>
                    <a:pt x="22145" y="480646"/>
                  </a:lnTo>
                  <a:lnTo>
                    <a:pt x="21633" y="480323"/>
                  </a:lnTo>
                  <a:lnTo>
                    <a:pt x="21195" y="479862"/>
                  </a:lnTo>
                  <a:lnTo>
                    <a:pt x="20972" y="479340"/>
                  </a:lnTo>
                  <a:lnTo>
                    <a:pt x="21062" y="478519"/>
                  </a:lnTo>
                  <a:lnTo>
                    <a:pt x="20769" y="478355"/>
                  </a:lnTo>
                  <a:lnTo>
                    <a:pt x="20476" y="478264"/>
                  </a:lnTo>
                  <a:lnTo>
                    <a:pt x="19922" y="478057"/>
                  </a:lnTo>
                  <a:lnTo>
                    <a:pt x="19266" y="477414"/>
                  </a:lnTo>
                  <a:lnTo>
                    <a:pt x="18665" y="477310"/>
                  </a:lnTo>
                  <a:lnTo>
                    <a:pt x="18393" y="477152"/>
                  </a:lnTo>
                  <a:lnTo>
                    <a:pt x="18136" y="476934"/>
                  </a:lnTo>
                  <a:lnTo>
                    <a:pt x="18046" y="476411"/>
                  </a:lnTo>
                  <a:lnTo>
                    <a:pt x="18413" y="475524"/>
                  </a:lnTo>
                  <a:lnTo>
                    <a:pt x="18172" y="475032"/>
                  </a:lnTo>
                  <a:lnTo>
                    <a:pt x="17406" y="474461"/>
                  </a:lnTo>
                  <a:lnTo>
                    <a:pt x="16859" y="474139"/>
                  </a:lnTo>
                  <a:lnTo>
                    <a:pt x="16493" y="473495"/>
                  </a:lnTo>
                  <a:lnTo>
                    <a:pt x="15546" y="472116"/>
                  </a:lnTo>
                  <a:lnTo>
                    <a:pt x="15796" y="470718"/>
                  </a:lnTo>
                  <a:lnTo>
                    <a:pt x="15856" y="469473"/>
                  </a:lnTo>
                  <a:lnTo>
                    <a:pt x="15730" y="468781"/>
                  </a:lnTo>
                  <a:lnTo>
                    <a:pt x="15524" y="467851"/>
                  </a:lnTo>
                  <a:lnTo>
                    <a:pt x="15900" y="467152"/>
                  </a:lnTo>
                  <a:lnTo>
                    <a:pt x="15698" y="466496"/>
                  </a:lnTo>
                  <a:lnTo>
                    <a:pt x="15105" y="465536"/>
                  </a:lnTo>
                  <a:lnTo>
                    <a:pt x="15286" y="464643"/>
                  </a:lnTo>
                  <a:lnTo>
                    <a:pt x="15780" y="464133"/>
                  </a:lnTo>
                  <a:lnTo>
                    <a:pt x="16390" y="463544"/>
                  </a:lnTo>
                  <a:lnTo>
                    <a:pt x="16630" y="463343"/>
                  </a:lnTo>
                  <a:lnTo>
                    <a:pt x="17343" y="462754"/>
                  </a:lnTo>
                  <a:lnTo>
                    <a:pt x="17674" y="461545"/>
                  </a:lnTo>
                  <a:lnTo>
                    <a:pt x="18350" y="460220"/>
                  </a:lnTo>
                  <a:lnTo>
                    <a:pt x="18635" y="458592"/>
                  </a:lnTo>
                  <a:lnTo>
                    <a:pt x="19793" y="458574"/>
                  </a:lnTo>
                  <a:lnTo>
                    <a:pt x="20485" y="458331"/>
                  </a:lnTo>
                  <a:lnTo>
                    <a:pt x="21329" y="457972"/>
                  </a:lnTo>
                  <a:lnTo>
                    <a:pt x="22254" y="457802"/>
                  </a:lnTo>
                  <a:lnTo>
                    <a:pt x="23410" y="457705"/>
                  </a:lnTo>
                  <a:lnTo>
                    <a:pt x="23906" y="457274"/>
                  </a:lnTo>
                  <a:lnTo>
                    <a:pt x="24400" y="456763"/>
                  </a:lnTo>
                  <a:lnTo>
                    <a:pt x="25474" y="456283"/>
                  </a:lnTo>
                  <a:lnTo>
                    <a:pt x="26196" y="455420"/>
                  </a:lnTo>
                  <a:lnTo>
                    <a:pt x="26334" y="454254"/>
                  </a:lnTo>
                  <a:lnTo>
                    <a:pt x="26167" y="453410"/>
                  </a:lnTo>
                  <a:lnTo>
                    <a:pt x="26542" y="452589"/>
                  </a:lnTo>
                  <a:lnTo>
                    <a:pt x="27418" y="451842"/>
                  </a:lnTo>
                  <a:lnTo>
                    <a:pt x="28259" y="451210"/>
                  </a:lnTo>
                  <a:lnTo>
                    <a:pt x="28952" y="451083"/>
                  </a:lnTo>
                  <a:lnTo>
                    <a:pt x="29246" y="450032"/>
                  </a:lnTo>
                  <a:lnTo>
                    <a:pt x="29931" y="449327"/>
                  </a:lnTo>
                  <a:lnTo>
                    <a:pt x="30501" y="448659"/>
                  </a:lnTo>
                  <a:lnTo>
                    <a:pt x="31225" y="447990"/>
                  </a:lnTo>
                  <a:lnTo>
                    <a:pt x="31987" y="447359"/>
                  </a:lnTo>
                  <a:lnTo>
                    <a:pt x="32401" y="446581"/>
                  </a:lnTo>
                  <a:lnTo>
                    <a:pt x="33130" y="446259"/>
                  </a:lnTo>
                  <a:lnTo>
                    <a:pt x="33542" y="445360"/>
                  </a:lnTo>
                  <a:lnTo>
                    <a:pt x="34069" y="444387"/>
                  </a:lnTo>
                  <a:lnTo>
                    <a:pt x="35029" y="444023"/>
                  </a:lnTo>
                  <a:lnTo>
                    <a:pt x="36145" y="443810"/>
                  </a:lnTo>
                  <a:lnTo>
                    <a:pt x="36757" y="443415"/>
                  </a:lnTo>
                  <a:lnTo>
                    <a:pt x="37280" y="442207"/>
                  </a:lnTo>
                  <a:lnTo>
                    <a:pt x="37889" y="441581"/>
                  </a:lnTo>
                  <a:lnTo>
                    <a:pt x="38503" y="441259"/>
                  </a:lnTo>
                  <a:lnTo>
                    <a:pt x="38958" y="440712"/>
                  </a:lnTo>
                  <a:lnTo>
                    <a:pt x="39214" y="439703"/>
                  </a:lnTo>
                  <a:lnTo>
                    <a:pt x="39197" y="438537"/>
                  </a:lnTo>
                  <a:lnTo>
                    <a:pt x="38526" y="437462"/>
                  </a:lnTo>
                  <a:lnTo>
                    <a:pt x="38280" y="436459"/>
                  </a:lnTo>
                  <a:lnTo>
                    <a:pt x="37916" y="435305"/>
                  </a:lnTo>
                  <a:lnTo>
                    <a:pt x="37315" y="433804"/>
                  </a:lnTo>
                  <a:lnTo>
                    <a:pt x="37299" y="432638"/>
                  </a:lnTo>
                  <a:lnTo>
                    <a:pt x="37092" y="431599"/>
                  </a:lnTo>
                  <a:lnTo>
                    <a:pt x="37080" y="430864"/>
                  </a:lnTo>
                  <a:lnTo>
                    <a:pt x="36532" y="430287"/>
                  </a:lnTo>
                  <a:lnTo>
                    <a:pt x="35904" y="429521"/>
                  </a:lnTo>
                  <a:lnTo>
                    <a:pt x="35471" y="428987"/>
                  </a:lnTo>
                  <a:lnTo>
                    <a:pt x="35367" y="428659"/>
                  </a:lnTo>
                  <a:lnTo>
                    <a:pt x="35189" y="428100"/>
                  </a:lnTo>
                  <a:lnTo>
                    <a:pt x="35103" y="427516"/>
                  </a:lnTo>
                  <a:lnTo>
                    <a:pt x="34551" y="426751"/>
                  </a:lnTo>
                  <a:lnTo>
                    <a:pt x="34232" y="425979"/>
                  </a:lnTo>
                  <a:lnTo>
                    <a:pt x="33532" y="425645"/>
                  </a:lnTo>
                  <a:lnTo>
                    <a:pt x="32832" y="425226"/>
                  </a:lnTo>
                  <a:lnTo>
                    <a:pt x="32094" y="425007"/>
                  </a:lnTo>
                  <a:lnTo>
                    <a:pt x="30705" y="425062"/>
                  </a:lnTo>
                  <a:lnTo>
                    <a:pt x="29816" y="424958"/>
                  </a:lnTo>
                  <a:lnTo>
                    <a:pt x="29006" y="425013"/>
                  </a:lnTo>
                  <a:lnTo>
                    <a:pt x="27456" y="424570"/>
                  </a:lnTo>
                  <a:lnTo>
                    <a:pt x="26796" y="424266"/>
                  </a:lnTo>
                  <a:lnTo>
                    <a:pt x="25974" y="423507"/>
                  </a:lnTo>
                  <a:lnTo>
                    <a:pt x="24919" y="422625"/>
                  </a:lnTo>
                  <a:lnTo>
                    <a:pt x="24504" y="423294"/>
                  </a:lnTo>
                  <a:lnTo>
                    <a:pt x="24478" y="424181"/>
                  </a:lnTo>
                  <a:lnTo>
                    <a:pt x="23322" y="424315"/>
                  </a:lnTo>
                  <a:lnTo>
                    <a:pt x="22964" y="423622"/>
                  </a:lnTo>
                  <a:lnTo>
                    <a:pt x="22605" y="422814"/>
                  </a:lnTo>
                  <a:lnTo>
                    <a:pt x="22441" y="422158"/>
                  </a:lnTo>
                  <a:lnTo>
                    <a:pt x="21633" y="422285"/>
                  </a:lnTo>
                  <a:lnTo>
                    <a:pt x="20553" y="422340"/>
                  </a:lnTo>
                  <a:lnTo>
                    <a:pt x="19780" y="422352"/>
                  </a:lnTo>
                  <a:lnTo>
                    <a:pt x="19010" y="422480"/>
                  </a:lnTo>
                  <a:lnTo>
                    <a:pt x="18381" y="421678"/>
                  </a:lnTo>
                  <a:lnTo>
                    <a:pt x="17521" y="420949"/>
                  </a:lnTo>
                  <a:lnTo>
                    <a:pt x="16641" y="421544"/>
                  </a:lnTo>
                  <a:lnTo>
                    <a:pt x="16011" y="420626"/>
                  </a:lnTo>
                  <a:lnTo>
                    <a:pt x="15715" y="420256"/>
                  </a:lnTo>
                  <a:lnTo>
                    <a:pt x="15422" y="419898"/>
                  </a:lnTo>
                  <a:lnTo>
                    <a:pt x="15487" y="419041"/>
                  </a:lnTo>
                  <a:lnTo>
                    <a:pt x="15689" y="419017"/>
                  </a:lnTo>
                  <a:lnTo>
                    <a:pt x="16335" y="418956"/>
                  </a:lnTo>
                  <a:lnTo>
                    <a:pt x="17035" y="419333"/>
                  </a:lnTo>
                  <a:lnTo>
                    <a:pt x="17738" y="419904"/>
                  </a:lnTo>
                  <a:lnTo>
                    <a:pt x="18322" y="420201"/>
                  </a:lnTo>
                  <a:lnTo>
                    <a:pt x="19480" y="420189"/>
                  </a:lnTo>
                  <a:lnTo>
                    <a:pt x="20249" y="420019"/>
                  </a:lnTo>
                  <a:lnTo>
                    <a:pt x="21019" y="419892"/>
                  </a:lnTo>
                  <a:lnTo>
                    <a:pt x="21672" y="419612"/>
                  </a:lnTo>
                  <a:lnTo>
                    <a:pt x="21854" y="418877"/>
                  </a:lnTo>
                  <a:lnTo>
                    <a:pt x="21683" y="417717"/>
                  </a:lnTo>
                  <a:lnTo>
                    <a:pt x="22640" y="417121"/>
                  </a:lnTo>
                  <a:lnTo>
                    <a:pt x="23286" y="416416"/>
                  </a:lnTo>
                  <a:lnTo>
                    <a:pt x="23274" y="415560"/>
                  </a:lnTo>
                  <a:lnTo>
                    <a:pt x="22604" y="414606"/>
                  </a:lnTo>
                  <a:lnTo>
                    <a:pt x="22278" y="413367"/>
                  </a:lnTo>
                  <a:lnTo>
                    <a:pt x="21565" y="412139"/>
                  </a:lnTo>
                  <a:lnTo>
                    <a:pt x="21673" y="411520"/>
                  </a:lnTo>
                  <a:lnTo>
                    <a:pt x="22484" y="411580"/>
                  </a:lnTo>
                  <a:lnTo>
                    <a:pt x="23574" y="412188"/>
                  </a:lnTo>
                  <a:lnTo>
                    <a:pt x="24229" y="412140"/>
                  </a:lnTo>
                  <a:lnTo>
                    <a:pt x="25040" y="412127"/>
                  </a:lnTo>
                  <a:lnTo>
                    <a:pt x="26388" y="411915"/>
                  </a:lnTo>
                  <a:lnTo>
                    <a:pt x="27114" y="411362"/>
                  </a:lnTo>
                  <a:lnTo>
                    <a:pt x="27997" y="411040"/>
                  </a:lnTo>
                  <a:lnTo>
                    <a:pt x="28375" y="410493"/>
                  </a:lnTo>
                  <a:lnTo>
                    <a:pt x="28867" y="409752"/>
                  </a:lnTo>
                  <a:lnTo>
                    <a:pt x="28539" y="408440"/>
                  </a:lnTo>
                  <a:lnTo>
                    <a:pt x="28684" y="407777"/>
                  </a:lnTo>
                  <a:lnTo>
                    <a:pt x="28329" y="407237"/>
                  </a:lnTo>
                  <a:lnTo>
                    <a:pt x="28319" y="406544"/>
                  </a:lnTo>
                  <a:lnTo>
                    <a:pt x="28426" y="405918"/>
                  </a:lnTo>
                  <a:lnTo>
                    <a:pt x="28570" y="405183"/>
                  </a:lnTo>
                  <a:lnTo>
                    <a:pt x="28062" y="404764"/>
                  </a:lnTo>
                  <a:lnTo>
                    <a:pt x="27067" y="405396"/>
                  </a:lnTo>
                  <a:lnTo>
                    <a:pt x="26291" y="405098"/>
                  </a:lnTo>
                  <a:lnTo>
                    <a:pt x="26778" y="404047"/>
                  </a:lnTo>
                  <a:lnTo>
                    <a:pt x="26380" y="403196"/>
                  </a:lnTo>
                  <a:lnTo>
                    <a:pt x="25823" y="402085"/>
                  </a:lnTo>
                  <a:lnTo>
                    <a:pt x="25116" y="401161"/>
                  </a:lnTo>
                  <a:lnTo>
                    <a:pt x="25802" y="400572"/>
                  </a:lnTo>
                  <a:lnTo>
                    <a:pt x="25985" y="399873"/>
                  </a:lnTo>
                  <a:lnTo>
                    <a:pt x="25510" y="399065"/>
                  </a:lnTo>
                  <a:lnTo>
                    <a:pt x="24991" y="397832"/>
                  </a:lnTo>
                  <a:lnTo>
                    <a:pt x="25712" y="396933"/>
                  </a:lnTo>
                  <a:lnTo>
                    <a:pt x="25884" y="395457"/>
                  </a:lnTo>
                  <a:lnTo>
                    <a:pt x="25710" y="394144"/>
                  </a:lnTo>
                  <a:lnTo>
                    <a:pt x="25043" y="393585"/>
                  </a:lnTo>
                  <a:lnTo>
                    <a:pt x="24890" y="393458"/>
                  </a:lnTo>
                  <a:lnTo>
                    <a:pt x="24773" y="393306"/>
                  </a:lnTo>
                  <a:lnTo>
                    <a:pt x="24116" y="393312"/>
                  </a:lnTo>
                  <a:lnTo>
                    <a:pt x="23460" y="393288"/>
                  </a:lnTo>
                  <a:lnTo>
                    <a:pt x="22488" y="392795"/>
                  </a:lnTo>
                  <a:lnTo>
                    <a:pt x="21867" y="392613"/>
                  </a:lnTo>
                  <a:lnTo>
                    <a:pt x="21162" y="391921"/>
                  </a:lnTo>
                  <a:lnTo>
                    <a:pt x="20439" y="392631"/>
                  </a:lnTo>
                  <a:lnTo>
                    <a:pt x="19708" y="392874"/>
                  </a:lnTo>
                  <a:lnTo>
                    <a:pt x="18668" y="392965"/>
                  </a:lnTo>
                  <a:lnTo>
                    <a:pt x="17832" y="393907"/>
                  </a:lnTo>
                  <a:lnTo>
                    <a:pt x="17130" y="393451"/>
                  </a:lnTo>
                  <a:lnTo>
                    <a:pt x="16811" y="392722"/>
                  </a:lnTo>
                  <a:lnTo>
                    <a:pt x="17135" y="391052"/>
                  </a:lnTo>
                  <a:lnTo>
                    <a:pt x="16813" y="390086"/>
                  </a:lnTo>
                  <a:lnTo>
                    <a:pt x="16378" y="389393"/>
                  </a:lnTo>
                  <a:lnTo>
                    <a:pt x="16665" y="387844"/>
                  </a:lnTo>
                  <a:lnTo>
                    <a:pt x="17852" y="387169"/>
                  </a:lnTo>
                  <a:lnTo>
                    <a:pt x="18184" y="386076"/>
                  </a:lnTo>
                  <a:lnTo>
                    <a:pt x="18172" y="385262"/>
                  </a:lnTo>
                  <a:lnTo>
                    <a:pt x="17164" y="384970"/>
                  </a:lnTo>
                  <a:lnTo>
                    <a:pt x="16001" y="384600"/>
                  </a:lnTo>
                  <a:lnTo>
                    <a:pt x="15217" y="383834"/>
                  </a:lnTo>
                  <a:lnTo>
                    <a:pt x="14974" y="382984"/>
                  </a:lnTo>
                  <a:lnTo>
                    <a:pt x="14915" y="382534"/>
                  </a:lnTo>
                  <a:lnTo>
                    <a:pt x="14888" y="382327"/>
                  </a:lnTo>
                  <a:lnTo>
                    <a:pt x="14530" y="381556"/>
                  </a:lnTo>
                  <a:lnTo>
                    <a:pt x="14886" y="381149"/>
                  </a:lnTo>
                  <a:lnTo>
                    <a:pt x="15289" y="380693"/>
                  </a:lnTo>
                  <a:lnTo>
                    <a:pt x="15737" y="379642"/>
                  </a:lnTo>
                  <a:lnTo>
                    <a:pt x="15720" y="378445"/>
                  </a:lnTo>
                  <a:lnTo>
                    <a:pt x="15936" y="377315"/>
                  </a:lnTo>
                  <a:lnTo>
                    <a:pt x="15838" y="375881"/>
                  </a:lnTo>
                  <a:lnTo>
                    <a:pt x="16523" y="375140"/>
                  </a:lnTo>
                  <a:lnTo>
                    <a:pt x="16706" y="374435"/>
                  </a:lnTo>
                  <a:lnTo>
                    <a:pt x="16541" y="373664"/>
                  </a:lnTo>
                  <a:lnTo>
                    <a:pt x="16334" y="372777"/>
                  </a:lnTo>
                  <a:lnTo>
                    <a:pt x="17105" y="372692"/>
                  </a:lnTo>
                  <a:lnTo>
                    <a:pt x="17365" y="371951"/>
                  </a:lnTo>
                  <a:lnTo>
                    <a:pt x="17977" y="371556"/>
                  </a:lnTo>
                  <a:lnTo>
                    <a:pt x="19155" y="370219"/>
                  </a:lnTo>
                  <a:lnTo>
                    <a:pt x="19061" y="369022"/>
                  </a:lnTo>
                  <a:lnTo>
                    <a:pt x="19626" y="368044"/>
                  </a:lnTo>
                  <a:lnTo>
                    <a:pt x="19229" y="367273"/>
                  </a:lnTo>
                  <a:lnTo>
                    <a:pt x="19284" y="365760"/>
                  </a:lnTo>
                  <a:lnTo>
                    <a:pt x="20316" y="364976"/>
                  </a:lnTo>
                  <a:lnTo>
                    <a:pt x="19874" y="363743"/>
                  </a:lnTo>
                  <a:lnTo>
                    <a:pt x="20097" y="363153"/>
                  </a:lnTo>
                  <a:lnTo>
                    <a:pt x="19740" y="362461"/>
                  </a:lnTo>
                  <a:lnTo>
                    <a:pt x="19767" y="361646"/>
                  </a:lnTo>
                  <a:lnTo>
                    <a:pt x="19950" y="360990"/>
                  </a:lnTo>
                  <a:lnTo>
                    <a:pt x="19898" y="359982"/>
                  </a:lnTo>
                  <a:lnTo>
                    <a:pt x="19374" y="358518"/>
                  </a:lnTo>
                  <a:lnTo>
                    <a:pt x="19870" y="358007"/>
                  </a:lnTo>
                  <a:lnTo>
                    <a:pt x="19932" y="356999"/>
                  </a:lnTo>
                  <a:lnTo>
                    <a:pt x="19805" y="356227"/>
                  </a:lnTo>
                  <a:lnTo>
                    <a:pt x="19318" y="355660"/>
                  </a:lnTo>
                  <a:lnTo>
                    <a:pt x="19177" y="355498"/>
                  </a:lnTo>
                  <a:lnTo>
                    <a:pt x="18629" y="354928"/>
                  </a:lnTo>
                  <a:lnTo>
                    <a:pt x="17810" y="354392"/>
                  </a:lnTo>
                  <a:lnTo>
                    <a:pt x="16689" y="354058"/>
                  </a:lnTo>
                  <a:lnTo>
                    <a:pt x="16454" y="353986"/>
                  </a:lnTo>
                  <a:lnTo>
                    <a:pt x="16220" y="353834"/>
                  </a:lnTo>
                  <a:lnTo>
                    <a:pt x="15483" y="353615"/>
                  </a:lnTo>
                  <a:lnTo>
                    <a:pt x="14297" y="353299"/>
                  </a:lnTo>
                  <a:lnTo>
                    <a:pt x="13933" y="353208"/>
                  </a:lnTo>
                  <a:lnTo>
                    <a:pt x="12850" y="353032"/>
                  </a:lnTo>
                  <a:lnTo>
                    <a:pt x="11617" y="353202"/>
                  </a:lnTo>
                  <a:lnTo>
                    <a:pt x="10926" y="353487"/>
                  </a:lnTo>
                  <a:lnTo>
                    <a:pt x="10010" y="354198"/>
                  </a:lnTo>
                  <a:lnTo>
                    <a:pt x="9321" y="354708"/>
                  </a:lnTo>
                  <a:lnTo>
                    <a:pt x="8909" y="355565"/>
                  </a:lnTo>
                  <a:lnTo>
                    <a:pt x="8143" y="355966"/>
                  </a:lnTo>
                  <a:lnTo>
                    <a:pt x="7141" y="356136"/>
                  </a:lnTo>
                  <a:lnTo>
                    <a:pt x="6654" y="357187"/>
                  </a:lnTo>
                  <a:lnTo>
                    <a:pt x="6551" y="358001"/>
                  </a:lnTo>
                  <a:lnTo>
                    <a:pt x="5866" y="358749"/>
                  </a:lnTo>
                  <a:lnTo>
                    <a:pt x="4749" y="358919"/>
                  </a:lnTo>
                  <a:lnTo>
                    <a:pt x="3444" y="359441"/>
                  </a:lnTo>
                  <a:lnTo>
                    <a:pt x="2714" y="359721"/>
                  </a:lnTo>
                  <a:lnTo>
                    <a:pt x="1939" y="359502"/>
                  </a:lnTo>
                  <a:lnTo>
                    <a:pt x="776" y="359131"/>
                  </a:lnTo>
                  <a:lnTo>
                    <a:pt x="0" y="358834"/>
                  </a:lnTo>
                  <a:lnTo>
                    <a:pt x="106" y="358171"/>
                  </a:lnTo>
                  <a:lnTo>
                    <a:pt x="442" y="357394"/>
                  </a:lnTo>
                  <a:lnTo>
                    <a:pt x="1047" y="356531"/>
                  </a:lnTo>
                  <a:lnTo>
                    <a:pt x="2463" y="355583"/>
                  </a:lnTo>
                  <a:lnTo>
                    <a:pt x="3230" y="355298"/>
                  </a:lnTo>
                  <a:lnTo>
                    <a:pt x="4638" y="353846"/>
                  </a:lnTo>
                  <a:lnTo>
                    <a:pt x="4968" y="352601"/>
                  </a:lnTo>
                  <a:lnTo>
                    <a:pt x="5544" y="352321"/>
                  </a:lnTo>
                  <a:lnTo>
                    <a:pt x="5289" y="350778"/>
                  </a:lnTo>
                  <a:lnTo>
                    <a:pt x="5500" y="349265"/>
                  </a:lnTo>
                  <a:lnTo>
                    <a:pt x="5176" y="348262"/>
                  </a:lnTo>
                  <a:lnTo>
                    <a:pt x="5009" y="347369"/>
                  </a:lnTo>
                  <a:lnTo>
                    <a:pt x="5232" y="346750"/>
                  </a:lnTo>
                  <a:lnTo>
                    <a:pt x="5847" y="346543"/>
                  </a:lnTo>
                  <a:lnTo>
                    <a:pt x="6537" y="346185"/>
                  </a:lnTo>
                  <a:lnTo>
                    <a:pt x="7105" y="345444"/>
                  </a:lnTo>
                  <a:lnTo>
                    <a:pt x="7437" y="344277"/>
                  </a:lnTo>
                  <a:lnTo>
                    <a:pt x="8630" y="344028"/>
                  </a:lnTo>
                  <a:lnTo>
                    <a:pt x="8578" y="343135"/>
                  </a:lnTo>
                  <a:lnTo>
                    <a:pt x="8799" y="342400"/>
                  </a:lnTo>
                  <a:lnTo>
                    <a:pt x="9754" y="341689"/>
                  </a:lnTo>
                  <a:lnTo>
                    <a:pt x="10129" y="340948"/>
                  </a:lnTo>
                  <a:lnTo>
                    <a:pt x="10542" y="340049"/>
                  </a:lnTo>
                  <a:lnTo>
                    <a:pt x="11033" y="339344"/>
                  </a:lnTo>
                  <a:lnTo>
                    <a:pt x="11526" y="338639"/>
                  </a:lnTo>
                  <a:lnTo>
                    <a:pt x="11517" y="338020"/>
                  </a:lnTo>
                  <a:lnTo>
                    <a:pt x="11382" y="336707"/>
                  </a:lnTo>
                  <a:lnTo>
                    <a:pt x="11755" y="335772"/>
                  </a:lnTo>
                  <a:lnTo>
                    <a:pt x="11628" y="334958"/>
                  </a:lnTo>
                  <a:lnTo>
                    <a:pt x="11461" y="334149"/>
                  </a:lnTo>
                  <a:lnTo>
                    <a:pt x="10978" y="332758"/>
                  </a:lnTo>
                  <a:lnTo>
                    <a:pt x="10107" y="331221"/>
                  </a:lnTo>
                  <a:lnTo>
                    <a:pt x="10442" y="330364"/>
                  </a:lnTo>
                  <a:lnTo>
                    <a:pt x="11419" y="328414"/>
                  </a:lnTo>
                  <a:lnTo>
                    <a:pt x="10218" y="328123"/>
                  </a:lnTo>
                  <a:lnTo>
                    <a:pt x="9060" y="328141"/>
                  </a:lnTo>
                  <a:lnTo>
                    <a:pt x="7700" y="327539"/>
                  </a:lnTo>
                  <a:lnTo>
                    <a:pt x="6448" y="326391"/>
                  </a:lnTo>
                  <a:lnTo>
                    <a:pt x="5962" y="324775"/>
                  </a:lnTo>
                  <a:lnTo>
                    <a:pt x="6693" y="324611"/>
                  </a:lnTo>
                  <a:lnTo>
                    <a:pt x="7383" y="324252"/>
                  </a:lnTo>
                  <a:lnTo>
                    <a:pt x="7256" y="323475"/>
                  </a:lnTo>
                  <a:lnTo>
                    <a:pt x="7084" y="322199"/>
                  </a:lnTo>
                  <a:lnTo>
                    <a:pt x="7570" y="321148"/>
                  </a:lnTo>
                  <a:lnTo>
                    <a:pt x="8379" y="320984"/>
                  </a:lnTo>
                  <a:lnTo>
                    <a:pt x="8516" y="319817"/>
                  </a:lnTo>
                  <a:lnTo>
                    <a:pt x="7890" y="319131"/>
                  </a:lnTo>
                  <a:lnTo>
                    <a:pt x="7648" y="318432"/>
                  </a:lnTo>
                  <a:lnTo>
                    <a:pt x="7751" y="317503"/>
                  </a:lnTo>
                  <a:lnTo>
                    <a:pt x="7894" y="316689"/>
                  </a:lnTo>
                  <a:lnTo>
                    <a:pt x="7421" y="316039"/>
                  </a:lnTo>
                  <a:lnTo>
                    <a:pt x="6148" y="316130"/>
                  </a:lnTo>
                  <a:lnTo>
                    <a:pt x="5451" y="315990"/>
                  </a:lnTo>
                  <a:lnTo>
                    <a:pt x="6102" y="315631"/>
                  </a:lnTo>
                  <a:lnTo>
                    <a:pt x="6433" y="314465"/>
                  </a:lnTo>
                  <a:lnTo>
                    <a:pt x="6031" y="313347"/>
                  </a:lnTo>
                  <a:lnTo>
                    <a:pt x="5377" y="313468"/>
                  </a:lnTo>
                  <a:lnTo>
                    <a:pt x="4652" y="314100"/>
                  </a:lnTo>
                  <a:lnTo>
                    <a:pt x="3998" y="314264"/>
                  </a:lnTo>
                  <a:lnTo>
                    <a:pt x="3674" y="313183"/>
                  </a:lnTo>
                  <a:lnTo>
                    <a:pt x="4081" y="311901"/>
                  </a:lnTo>
                  <a:lnTo>
                    <a:pt x="3459" y="311597"/>
                  </a:lnTo>
                  <a:lnTo>
                    <a:pt x="3138" y="310832"/>
                  </a:lnTo>
                  <a:lnTo>
                    <a:pt x="3976" y="309963"/>
                  </a:lnTo>
                  <a:lnTo>
                    <a:pt x="4950" y="310571"/>
                  </a:lnTo>
                  <a:lnTo>
                    <a:pt x="5644" y="310558"/>
                  </a:lnTo>
                  <a:lnTo>
                    <a:pt x="5946" y="310012"/>
                  </a:lnTo>
                  <a:lnTo>
                    <a:pt x="6241" y="309082"/>
                  </a:lnTo>
                  <a:lnTo>
                    <a:pt x="6069" y="307843"/>
                  </a:lnTo>
                  <a:lnTo>
                    <a:pt x="5822" y="306798"/>
                  </a:lnTo>
                  <a:lnTo>
                    <a:pt x="4701" y="306664"/>
                  </a:lnTo>
                  <a:lnTo>
                    <a:pt x="4379" y="305735"/>
                  </a:lnTo>
                  <a:lnTo>
                    <a:pt x="4212" y="304884"/>
                  </a:lnTo>
                  <a:lnTo>
                    <a:pt x="4464" y="303566"/>
                  </a:lnTo>
                  <a:lnTo>
                    <a:pt x="5009" y="303869"/>
                  </a:lnTo>
                  <a:lnTo>
                    <a:pt x="5626" y="303821"/>
                  </a:lnTo>
                  <a:lnTo>
                    <a:pt x="5926" y="303237"/>
                  </a:lnTo>
                  <a:lnTo>
                    <a:pt x="6955" y="302253"/>
                  </a:lnTo>
                  <a:lnTo>
                    <a:pt x="7446" y="301548"/>
                  </a:lnTo>
                  <a:lnTo>
                    <a:pt x="7352" y="300346"/>
                  </a:lnTo>
                  <a:lnTo>
                    <a:pt x="8112" y="299483"/>
                  </a:lnTo>
                  <a:lnTo>
                    <a:pt x="8016" y="298171"/>
                  </a:lnTo>
                  <a:lnTo>
                    <a:pt x="8666" y="297733"/>
                  </a:lnTo>
                  <a:lnTo>
                    <a:pt x="9398" y="297569"/>
                  </a:lnTo>
                  <a:lnTo>
                    <a:pt x="10939" y="297429"/>
                  </a:lnTo>
                  <a:lnTo>
                    <a:pt x="10341" y="296081"/>
                  </a:lnTo>
                  <a:lnTo>
                    <a:pt x="9868" y="295352"/>
                  </a:lnTo>
                  <a:lnTo>
                    <a:pt x="9858" y="294616"/>
                  </a:lnTo>
                  <a:lnTo>
                    <a:pt x="10337" y="293061"/>
                  </a:lnTo>
                  <a:lnTo>
                    <a:pt x="10885" y="290844"/>
                  </a:lnTo>
                  <a:lnTo>
                    <a:pt x="11094" y="289331"/>
                  </a:lnTo>
                  <a:lnTo>
                    <a:pt x="11895" y="288584"/>
                  </a:lnTo>
                  <a:lnTo>
                    <a:pt x="12655" y="287721"/>
                  </a:lnTo>
                  <a:lnTo>
                    <a:pt x="12903" y="287290"/>
                  </a:lnTo>
                  <a:lnTo>
                    <a:pt x="13333" y="286548"/>
                  </a:lnTo>
                  <a:lnTo>
                    <a:pt x="13709" y="285850"/>
                  </a:lnTo>
                  <a:lnTo>
                    <a:pt x="13920" y="284410"/>
                  </a:lnTo>
                  <a:lnTo>
                    <a:pt x="14567" y="283742"/>
                  </a:lnTo>
                  <a:lnTo>
                    <a:pt x="14983" y="283158"/>
                  </a:lnTo>
                  <a:lnTo>
                    <a:pt x="15274" y="281871"/>
                  </a:lnTo>
                  <a:lnTo>
                    <a:pt x="15134" y="280169"/>
                  </a:lnTo>
                  <a:lnTo>
                    <a:pt x="15891" y="279112"/>
                  </a:lnTo>
                  <a:lnTo>
                    <a:pt x="16957" y="278055"/>
                  </a:lnTo>
                  <a:lnTo>
                    <a:pt x="17286" y="276767"/>
                  </a:lnTo>
                  <a:lnTo>
                    <a:pt x="17456" y="275139"/>
                  </a:lnTo>
                  <a:lnTo>
                    <a:pt x="18722" y="274580"/>
                  </a:lnTo>
                  <a:lnTo>
                    <a:pt x="19215" y="273912"/>
                  </a:lnTo>
                  <a:lnTo>
                    <a:pt x="19650" y="271974"/>
                  </a:lnTo>
                  <a:lnTo>
                    <a:pt x="20021" y="270923"/>
                  </a:lnTo>
                  <a:lnTo>
                    <a:pt x="19781" y="270345"/>
                  </a:lnTo>
                  <a:lnTo>
                    <a:pt x="20537" y="269167"/>
                  </a:lnTo>
                  <a:lnTo>
                    <a:pt x="21267" y="268966"/>
                  </a:lnTo>
                  <a:lnTo>
                    <a:pt x="22142" y="268104"/>
                  </a:lnTo>
                  <a:lnTo>
                    <a:pt x="22394" y="266743"/>
                  </a:lnTo>
                  <a:lnTo>
                    <a:pt x="22806" y="265844"/>
                  </a:lnTo>
                  <a:lnTo>
                    <a:pt x="23960" y="265558"/>
                  </a:lnTo>
                  <a:lnTo>
                    <a:pt x="24563" y="264580"/>
                  </a:lnTo>
                  <a:lnTo>
                    <a:pt x="26153" y="264981"/>
                  </a:lnTo>
                  <a:lnTo>
                    <a:pt x="26511" y="265753"/>
                  </a:lnTo>
                  <a:lnTo>
                    <a:pt x="27367" y="266245"/>
                  </a:lnTo>
                  <a:lnTo>
                    <a:pt x="28640" y="266190"/>
                  </a:lnTo>
                  <a:lnTo>
                    <a:pt x="29409" y="265983"/>
                  </a:lnTo>
                  <a:lnTo>
                    <a:pt x="30186" y="266281"/>
                  </a:lnTo>
                  <a:lnTo>
                    <a:pt x="30842" y="266275"/>
                  </a:lnTo>
                  <a:lnTo>
                    <a:pt x="31686" y="265953"/>
                  </a:lnTo>
                  <a:lnTo>
                    <a:pt x="32881" y="265777"/>
                  </a:lnTo>
                  <a:lnTo>
                    <a:pt x="33578" y="265923"/>
                  </a:lnTo>
                  <a:lnTo>
                    <a:pt x="33846" y="265765"/>
                  </a:lnTo>
                  <a:lnTo>
                    <a:pt x="34107" y="265181"/>
                  </a:lnTo>
                  <a:lnTo>
                    <a:pt x="34798" y="264859"/>
                  </a:lnTo>
                  <a:lnTo>
                    <a:pt x="35328" y="264075"/>
                  </a:lnTo>
                  <a:lnTo>
                    <a:pt x="35940" y="263723"/>
                  </a:lnTo>
                  <a:lnTo>
                    <a:pt x="36712" y="263711"/>
                  </a:lnTo>
                  <a:lnTo>
                    <a:pt x="37849" y="263425"/>
                  </a:lnTo>
                  <a:lnTo>
                    <a:pt x="38586" y="262970"/>
                  </a:lnTo>
                  <a:lnTo>
                    <a:pt x="39193" y="262283"/>
                  </a:lnTo>
                  <a:lnTo>
                    <a:pt x="39621" y="261852"/>
                  </a:lnTo>
                  <a:lnTo>
                    <a:pt x="40337" y="261287"/>
                  </a:lnTo>
                  <a:lnTo>
                    <a:pt x="41105" y="260801"/>
                  </a:lnTo>
                  <a:lnTo>
                    <a:pt x="42475" y="260139"/>
                  </a:lnTo>
                  <a:lnTo>
                    <a:pt x="42966" y="259787"/>
                  </a:lnTo>
                  <a:lnTo>
                    <a:pt x="43891" y="258997"/>
                  </a:lnTo>
                  <a:lnTo>
                    <a:pt x="44458" y="258772"/>
                  </a:lnTo>
                  <a:lnTo>
                    <a:pt x="44894" y="258589"/>
                  </a:lnTo>
                  <a:lnTo>
                    <a:pt x="45394" y="258255"/>
                  </a:lnTo>
                  <a:lnTo>
                    <a:pt x="46851" y="256712"/>
                  </a:lnTo>
                  <a:lnTo>
                    <a:pt x="47155" y="256184"/>
                  </a:lnTo>
                  <a:lnTo>
                    <a:pt x="47589" y="255029"/>
                  </a:lnTo>
                  <a:lnTo>
                    <a:pt x="47970" y="254604"/>
                  </a:lnTo>
                  <a:lnTo>
                    <a:pt x="48562" y="254398"/>
                  </a:lnTo>
                  <a:lnTo>
                    <a:pt x="49027" y="254039"/>
                  </a:lnTo>
                  <a:lnTo>
                    <a:pt x="49165" y="253753"/>
                  </a:lnTo>
                  <a:lnTo>
                    <a:pt x="49258" y="253462"/>
                  </a:lnTo>
                  <a:lnTo>
                    <a:pt x="49485" y="252642"/>
                  </a:lnTo>
                  <a:lnTo>
                    <a:pt x="50118" y="252539"/>
                  </a:lnTo>
                  <a:lnTo>
                    <a:pt x="50988" y="252271"/>
                  </a:lnTo>
                  <a:lnTo>
                    <a:pt x="51018" y="251779"/>
                  </a:lnTo>
                  <a:lnTo>
                    <a:pt x="51354" y="251342"/>
                  </a:lnTo>
                  <a:lnTo>
                    <a:pt x="51639" y="251196"/>
                  </a:lnTo>
                  <a:lnTo>
                    <a:pt x="51876" y="251002"/>
                  </a:lnTo>
                  <a:lnTo>
                    <a:pt x="52100" y="250789"/>
                  </a:lnTo>
                  <a:lnTo>
                    <a:pt x="52367" y="250267"/>
                  </a:lnTo>
                  <a:lnTo>
                    <a:pt x="52442" y="249653"/>
                  </a:lnTo>
                  <a:lnTo>
                    <a:pt x="52489" y="249045"/>
                  </a:lnTo>
                  <a:lnTo>
                    <a:pt x="52455" y="248413"/>
                  </a:lnTo>
                  <a:lnTo>
                    <a:pt x="52736" y="247939"/>
                  </a:lnTo>
                  <a:lnTo>
                    <a:pt x="53252" y="247575"/>
                  </a:lnTo>
                  <a:lnTo>
                    <a:pt x="53622" y="247089"/>
                  </a:lnTo>
                  <a:lnTo>
                    <a:pt x="53900" y="246548"/>
                  </a:lnTo>
                  <a:lnTo>
                    <a:pt x="53995" y="246262"/>
                  </a:lnTo>
                  <a:lnTo>
                    <a:pt x="54061" y="245989"/>
                  </a:lnTo>
                  <a:lnTo>
                    <a:pt x="54137" y="245667"/>
                  </a:lnTo>
                  <a:lnTo>
                    <a:pt x="54237" y="244762"/>
                  </a:lnTo>
                  <a:lnTo>
                    <a:pt x="54179" y="244446"/>
                  </a:lnTo>
                  <a:lnTo>
                    <a:pt x="54003" y="243814"/>
                  </a:lnTo>
                  <a:lnTo>
                    <a:pt x="54046" y="243310"/>
                  </a:lnTo>
                  <a:lnTo>
                    <a:pt x="54348" y="243207"/>
                  </a:lnTo>
                  <a:lnTo>
                    <a:pt x="54993" y="243256"/>
                  </a:lnTo>
                  <a:lnTo>
                    <a:pt x="55486" y="243614"/>
                  </a:lnTo>
                  <a:lnTo>
                    <a:pt x="55728" y="244227"/>
                  </a:lnTo>
                  <a:lnTo>
                    <a:pt x="56147" y="244470"/>
                  </a:lnTo>
                  <a:lnTo>
                    <a:pt x="56471" y="244367"/>
                  </a:lnTo>
                  <a:lnTo>
                    <a:pt x="56765" y="244245"/>
                  </a:lnTo>
                  <a:lnTo>
                    <a:pt x="57579" y="243851"/>
                  </a:lnTo>
                  <a:lnTo>
                    <a:pt x="58189" y="243802"/>
                  </a:lnTo>
                  <a:lnTo>
                    <a:pt x="59075" y="243657"/>
                  </a:lnTo>
                  <a:lnTo>
                    <a:pt x="59346" y="243796"/>
                  </a:lnTo>
                  <a:lnTo>
                    <a:pt x="60426" y="244476"/>
                  </a:lnTo>
                  <a:lnTo>
                    <a:pt x="60948" y="244598"/>
                  </a:lnTo>
                  <a:lnTo>
                    <a:pt x="61202" y="244434"/>
                  </a:lnTo>
                  <a:lnTo>
                    <a:pt x="61605" y="243930"/>
                  </a:lnTo>
                  <a:lnTo>
                    <a:pt x="62066" y="242830"/>
                  </a:lnTo>
                  <a:lnTo>
                    <a:pt x="62355" y="242721"/>
                  </a:lnTo>
                  <a:lnTo>
                    <a:pt x="62951" y="242551"/>
                  </a:lnTo>
                  <a:lnTo>
                    <a:pt x="63842" y="242368"/>
                  </a:lnTo>
                  <a:lnTo>
                    <a:pt x="64445" y="242289"/>
                  </a:lnTo>
                  <a:lnTo>
                    <a:pt x="65355" y="242265"/>
                  </a:lnTo>
                  <a:lnTo>
                    <a:pt x="66267" y="242168"/>
                  </a:lnTo>
                  <a:lnTo>
                    <a:pt x="66839" y="241992"/>
                  </a:lnTo>
                  <a:lnTo>
                    <a:pt x="67648" y="241572"/>
                  </a:lnTo>
                  <a:lnTo>
                    <a:pt x="68246" y="241451"/>
                  </a:lnTo>
                  <a:lnTo>
                    <a:pt x="68523" y="241275"/>
                  </a:lnTo>
                  <a:lnTo>
                    <a:pt x="68688" y="241171"/>
                  </a:lnTo>
                  <a:lnTo>
                    <a:pt x="69797" y="240133"/>
                  </a:lnTo>
                  <a:lnTo>
                    <a:pt x="70839" y="239501"/>
                  </a:lnTo>
                  <a:lnTo>
                    <a:pt x="71381" y="239233"/>
                  </a:lnTo>
                  <a:lnTo>
                    <a:pt x="72528" y="238827"/>
                  </a:lnTo>
                  <a:lnTo>
                    <a:pt x="73391" y="238541"/>
                  </a:lnTo>
                  <a:lnTo>
                    <a:pt x="73881" y="238182"/>
                  </a:lnTo>
                  <a:lnTo>
                    <a:pt x="74243" y="237691"/>
                  </a:lnTo>
                  <a:lnTo>
                    <a:pt x="74655" y="237247"/>
                  </a:lnTo>
                  <a:lnTo>
                    <a:pt x="75742" y="236178"/>
                  </a:lnTo>
                  <a:lnTo>
                    <a:pt x="76249" y="235855"/>
                  </a:lnTo>
                  <a:lnTo>
                    <a:pt x="77137" y="235606"/>
                  </a:lnTo>
                  <a:lnTo>
                    <a:pt x="77620" y="235272"/>
                  </a:lnTo>
                  <a:lnTo>
                    <a:pt x="78008" y="234787"/>
                  </a:lnTo>
                  <a:lnTo>
                    <a:pt x="78608" y="234106"/>
                  </a:lnTo>
                  <a:lnTo>
                    <a:pt x="79172" y="233389"/>
                  </a:lnTo>
                  <a:lnTo>
                    <a:pt x="79324" y="232812"/>
                  </a:lnTo>
                  <a:lnTo>
                    <a:pt x="79476" y="232229"/>
                  </a:lnTo>
                  <a:lnTo>
                    <a:pt x="79613" y="231943"/>
                  </a:lnTo>
                  <a:lnTo>
                    <a:pt x="80015" y="231518"/>
                  </a:lnTo>
                  <a:lnTo>
                    <a:pt x="80838" y="231129"/>
                  </a:lnTo>
                  <a:lnTo>
                    <a:pt x="81464" y="230460"/>
                  </a:lnTo>
                  <a:lnTo>
                    <a:pt x="82030" y="229744"/>
                  </a:lnTo>
                  <a:lnTo>
                    <a:pt x="82235" y="229519"/>
                  </a:lnTo>
                  <a:lnTo>
                    <a:pt x="82926" y="228923"/>
                  </a:lnTo>
                  <a:lnTo>
                    <a:pt x="84138" y="228000"/>
                  </a:lnTo>
                  <a:lnTo>
                    <a:pt x="84503" y="227526"/>
                  </a:lnTo>
                  <a:lnTo>
                    <a:pt x="84789" y="226985"/>
                  </a:lnTo>
                  <a:lnTo>
                    <a:pt x="85029" y="226426"/>
                  </a:lnTo>
                  <a:lnTo>
                    <a:pt x="85229" y="225850"/>
                  </a:lnTo>
                  <a:lnTo>
                    <a:pt x="85380" y="225260"/>
                  </a:lnTo>
                  <a:lnTo>
                    <a:pt x="85464" y="224659"/>
                  </a:lnTo>
                  <a:lnTo>
                    <a:pt x="85470" y="224051"/>
                  </a:lnTo>
                  <a:lnTo>
                    <a:pt x="85424" y="222830"/>
                  </a:lnTo>
                  <a:lnTo>
                    <a:pt x="85464" y="222229"/>
                  </a:lnTo>
                  <a:lnTo>
                    <a:pt x="85591" y="221323"/>
                  </a:lnTo>
                  <a:lnTo>
                    <a:pt x="85806" y="220126"/>
                  </a:lnTo>
                  <a:lnTo>
                    <a:pt x="86054" y="219251"/>
                  </a:lnTo>
                  <a:lnTo>
                    <a:pt x="86478" y="218449"/>
                  </a:lnTo>
                  <a:lnTo>
                    <a:pt x="86638" y="217246"/>
                  </a:lnTo>
                  <a:lnTo>
                    <a:pt x="87025" y="216408"/>
                  </a:lnTo>
                  <a:lnTo>
                    <a:pt x="87190" y="215837"/>
                  </a:lnTo>
                  <a:lnTo>
                    <a:pt x="87166" y="215236"/>
                  </a:lnTo>
                  <a:lnTo>
                    <a:pt x="86905" y="213425"/>
                  </a:lnTo>
                  <a:lnTo>
                    <a:pt x="87059" y="212842"/>
                  </a:lnTo>
                  <a:lnTo>
                    <a:pt x="87378" y="211979"/>
                  </a:lnTo>
                  <a:lnTo>
                    <a:pt x="87507" y="211706"/>
                  </a:lnTo>
                  <a:lnTo>
                    <a:pt x="87963" y="210916"/>
                  </a:lnTo>
                  <a:lnTo>
                    <a:pt x="88080" y="210631"/>
                  </a:lnTo>
                  <a:lnTo>
                    <a:pt x="88163" y="210333"/>
                  </a:lnTo>
                  <a:lnTo>
                    <a:pt x="88178" y="209737"/>
                  </a:lnTo>
                  <a:lnTo>
                    <a:pt x="87919" y="207009"/>
                  </a:lnTo>
                  <a:lnTo>
                    <a:pt x="87877" y="206700"/>
                  </a:lnTo>
                  <a:lnTo>
                    <a:pt x="87617" y="205418"/>
                  </a:lnTo>
                  <a:lnTo>
                    <a:pt x="87878" y="205072"/>
                  </a:lnTo>
                  <a:lnTo>
                    <a:pt x="88193" y="205047"/>
                  </a:lnTo>
                  <a:lnTo>
                    <a:pt x="88919" y="205060"/>
                  </a:lnTo>
                  <a:lnTo>
                    <a:pt x="89309" y="204792"/>
                  </a:lnTo>
                  <a:lnTo>
                    <a:pt x="89218" y="204112"/>
                  </a:lnTo>
                  <a:lnTo>
                    <a:pt x="89278" y="203504"/>
                  </a:lnTo>
                  <a:lnTo>
                    <a:pt x="89292" y="202872"/>
                  </a:lnTo>
                  <a:lnTo>
                    <a:pt x="89170" y="202307"/>
                  </a:lnTo>
                  <a:lnTo>
                    <a:pt x="88451" y="201864"/>
                  </a:lnTo>
                  <a:lnTo>
                    <a:pt x="88401" y="201548"/>
                  </a:lnTo>
                  <a:lnTo>
                    <a:pt x="88404" y="201220"/>
                  </a:lnTo>
                  <a:lnTo>
                    <a:pt x="88653" y="200710"/>
                  </a:lnTo>
                  <a:lnTo>
                    <a:pt x="88887" y="200491"/>
                  </a:lnTo>
                  <a:lnTo>
                    <a:pt x="89080" y="200248"/>
                  </a:lnTo>
                  <a:lnTo>
                    <a:pt x="89316" y="199701"/>
                  </a:lnTo>
                  <a:lnTo>
                    <a:pt x="89422" y="198485"/>
                  </a:lnTo>
                  <a:lnTo>
                    <a:pt x="89534" y="197884"/>
                  </a:lnTo>
                  <a:lnTo>
                    <a:pt x="89543" y="197580"/>
                  </a:lnTo>
                  <a:lnTo>
                    <a:pt x="89543" y="196997"/>
                  </a:lnTo>
                  <a:lnTo>
                    <a:pt x="90202" y="196365"/>
                  </a:lnTo>
                  <a:lnTo>
                    <a:pt x="90633" y="195563"/>
                  </a:lnTo>
                  <a:lnTo>
                    <a:pt x="91243" y="194895"/>
                  </a:lnTo>
                  <a:lnTo>
                    <a:pt x="91492" y="194336"/>
                  </a:lnTo>
                  <a:lnTo>
                    <a:pt x="91676" y="193449"/>
                  </a:lnTo>
                  <a:lnTo>
                    <a:pt x="91646" y="192532"/>
                  </a:lnTo>
                  <a:lnTo>
                    <a:pt x="91704" y="192204"/>
                  </a:lnTo>
                  <a:lnTo>
                    <a:pt x="91798" y="191887"/>
                  </a:lnTo>
                  <a:lnTo>
                    <a:pt x="92206" y="191712"/>
                  </a:lnTo>
                  <a:lnTo>
                    <a:pt x="92527" y="191864"/>
                  </a:lnTo>
                  <a:lnTo>
                    <a:pt x="93354" y="192197"/>
                  </a:lnTo>
                  <a:lnTo>
                    <a:pt x="93820" y="192562"/>
                  </a:lnTo>
                  <a:lnTo>
                    <a:pt x="94410" y="192757"/>
                  </a:lnTo>
                  <a:lnTo>
                    <a:pt x="94975" y="192714"/>
                  </a:lnTo>
                  <a:lnTo>
                    <a:pt x="95510" y="192398"/>
                  </a:lnTo>
                  <a:lnTo>
                    <a:pt x="96325" y="191985"/>
                  </a:lnTo>
                  <a:lnTo>
                    <a:pt x="96829" y="191651"/>
                  </a:lnTo>
                  <a:lnTo>
                    <a:pt x="97283" y="191244"/>
                  </a:lnTo>
                  <a:lnTo>
                    <a:pt x="98134" y="190436"/>
                  </a:lnTo>
                  <a:lnTo>
                    <a:pt x="98448" y="190418"/>
                  </a:lnTo>
                  <a:lnTo>
                    <a:pt x="98748" y="189919"/>
                  </a:lnTo>
                  <a:lnTo>
                    <a:pt x="98864" y="189628"/>
                  </a:lnTo>
                  <a:lnTo>
                    <a:pt x="99032" y="189027"/>
                  </a:lnTo>
                  <a:lnTo>
                    <a:pt x="99045" y="188163"/>
                  </a:lnTo>
                  <a:lnTo>
                    <a:pt x="99242" y="187920"/>
                  </a:lnTo>
                  <a:lnTo>
                    <a:pt x="99476" y="187695"/>
                  </a:lnTo>
                  <a:lnTo>
                    <a:pt x="99720" y="187507"/>
                  </a:lnTo>
                  <a:lnTo>
                    <a:pt x="100266" y="187507"/>
                  </a:lnTo>
                  <a:lnTo>
                    <a:pt x="100693" y="187106"/>
                  </a:lnTo>
                  <a:lnTo>
                    <a:pt x="102712" y="184798"/>
                  </a:lnTo>
                  <a:lnTo>
                    <a:pt x="103437" y="183832"/>
                  </a:lnTo>
                  <a:lnTo>
                    <a:pt x="104199" y="183303"/>
                  </a:lnTo>
                  <a:lnTo>
                    <a:pt x="104581" y="182866"/>
                  </a:lnTo>
                  <a:lnTo>
                    <a:pt x="104683" y="182240"/>
                  </a:lnTo>
                  <a:lnTo>
                    <a:pt x="105070" y="181821"/>
                  </a:lnTo>
                  <a:lnTo>
                    <a:pt x="105624" y="181523"/>
                  </a:lnTo>
                  <a:lnTo>
                    <a:pt x="106377" y="181013"/>
                  </a:lnTo>
                  <a:lnTo>
                    <a:pt x="107491" y="180497"/>
                  </a:lnTo>
                  <a:lnTo>
                    <a:pt x="108210" y="179992"/>
                  </a:lnTo>
                  <a:lnTo>
                    <a:pt x="108350" y="179706"/>
                  </a:lnTo>
                  <a:lnTo>
                    <a:pt x="108523" y="179458"/>
                  </a:lnTo>
                  <a:lnTo>
                    <a:pt x="109269" y="178497"/>
                  </a:lnTo>
                  <a:lnTo>
                    <a:pt x="109697" y="178072"/>
                  </a:lnTo>
                  <a:lnTo>
                    <a:pt x="110192" y="177714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" name="object 50">
              <a:extLst>
                <a:ext uri="{FF2B5EF4-FFF2-40B4-BE49-F238E27FC236}">
                  <a16:creationId xmlns:a16="http://schemas.microsoft.com/office/drawing/2014/main" id="{315DB497-68AD-460B-BED9-A7806DFE0475}"/>
                </a:ext>
              </a:extLst>
            </p:cNvPr>
            <p:cNvSpPr/>
            <p:nvPr/>
          </p:nvSpPr>
          <p:spPr>
            <a:xfrm>
              <a:off x="2349774" y="7822140"/>
              <a:ext cx="545354" cy="456539"/>
            </a:xfrm>
            <a:custGeom>
              <a:avLst/>
              <a:gdLst/>
              <a:ahLst/>
              <a:cxnLst/>
              <a:rect l="l" t="t" r="r" b="b"/>
              <a:pathLst>
                <a:path w="545354" h="456539">
                  <a:moveTo>
                    <a:pt x="384865" y="30668"/>
                  </a:moveTo>
                  <a:lnTo>
                    <a:pt x="384512" y="30328"/>
                  </a:lnTo>
                  <a:lnTo>
                    <a:pt x="384121" y="30024"/>
                  </a:lnTo>
                  <a:lnTo>
                    <a:pt x="383846" y="29720"/>
                  </a:lnTo>
                  <a:lnTo>
                    <a:pt x="383532" y="29458"/>
                  </a:lnTo>
                  <a:lnTo>
                    <a:pt x="383220" y="29228"/>
                  </a:lnTo>
                  <a:lnTo>
                    <a:pt x="382829" y="28930"/>
                  </a:lnTo>
                  <a:lnTo>
                    <a:pt x="382515" y="28626"/>
                  </a:lnTo>
                  <a:lnTo>
                    <a:pt x="382164" y="28402"/>
                  </a:lnTo>
                  <a:lnTo>
                    <a:pt x="381813" y="28214"/>
                  </a:lnTo>
                  <a:lnTo>
                    <a:pt x="381578" y="27989"/>
                  </a:lnTo>
                  <a:lnTo>
                    <a:pt x="381264" y="27721"/>
                  </a:lnTo>
                  <a:lnTo>
                    <a:pt x="380874" y="27460"/>
                  </a:lnTo>
                  <a:lnTo>
                    <a:pt x="380601" y="27272"/>
                  </a:lnTo>
                  <a:lnTo>
                    <a:pt x="380094" y="26938"/>
                  </a:lnTo>
                  <a:lnTo>
                    <a:pt x="379858" y="26707"/>
                  </a:lnTo>
                  <a:lnTo>
                    <a:pt x="379584" y="26482"/>
                  </a:lnTo>
                  <a:lnTo>
                    <a:pt x="379311" y="26257"/>
                  </a:lnTo>
                  <a:lnTo>
                    <a:pt x="378840" y="25837"/>
                  </a:lnTo>
                  <a:lnTo>
                    <a:pt x="378526" y="25534"/>
                  </a:lnTo>
                  <a:lnTo>
                    <a:pt x="378252" y="25309"/>
                  </a:lnTo>
                  <a:lnTo>
                    <a:pt x="377975" y="24932"/>
                  </a:lnTo>
                  <a:lnTo>
                    <a:pt x="377737" y="24550"/>
                  </a:lnTo>
                  <a:lnTo>
                    <a:pt x="377536" y="24088"/>
                  </a:lnTo>
                  <a:lnTo>
                    <a:pt x="377451" y="23705"/>
                  </a:lnTo>
                  <a:lnTo>
                    <a:pt x="377368" y="23396"/>
                  </a:lnTo>
                  <a:lnTo>
                    <a:pt x="377400" y="22976"/>
                  </a:lnTo>
                  <a:lnTo>
                    <a:pt x="377430" y="22587"/>
                  </a:lnTo>
                  <a:lnTo>
                    <a:pt x="377656" y="22235"/>
                  </a:lnTo>
                  <a:lnTo>
                    <a:pt x="377805" y="21962"/>
                  </a:lnTo>
                  <a:lnTo>
                    <a:pt x="378069" y="21652"/>
                  </a:lnTo>
                  <a:lnTo>
                    <a:pt x="378333" y="21336"/>
                  </a:lnTo>
                  <a:lnTo>
                    <a:pt x="378638" y="21135"/>
                  </a:lnTo>
                  <a:lnTo>
                    <a:pt x="378903" y="20862"/>
                  </a:lnTo>
                  <a:lnTo>
                    <a:pt x="379282" y="20546"/>
                  </a:lnTo>
                  <a:lnTo>
                    <a:pt x="379661" y="20194"/>
                  </a:lnTo>
                  <a:lnTo>
                    <a:pt x="379927" y="19957"/>
                  </a:lnTo>
                  <a:lnTo>
                    <a:pt x="380152" y="19605"/>
                  </a:lnTo>
                  <a:lnTo>
                    <a:pt x="380491" y="19173"/>
                  </a:lnTo>
                  <a:lnTo>
                    <a:pt x="380829" y="18705"/>
                  </a:lnTo>
                  <a:lnTo>
                    <a:pt x="381094" y="18432"/>
                  </a:lnTo>
                  <a:lnTo>
                    <a:pt x="381319" y="18079"/>
                  </a:lnTo>
                  <a:lnTo>
                    <a:pt x="381582" y="17727"/>
                  </a:lnTo>
                  <a:lnTo>
                    <a:pt x="381770" y="17454"/>
                  </a:lnTo>
                  <a:lnTo>
                    <a:pt x="382034" y="17144"/>
                  </a:lnTo>
                  <a:lnTo>
                    <a:pt x="382261" y="16865"/>
                  </a:lnTo>
                  <a:lnTo>
                    <a:pt x="382562" y="16476"/>
                  </a:lnTo>
                  <a:lnTo>
                    <a:pt x="382826" y="16159"/>
                  </a:lnTo>
                  <a:lnTo>
                    <a:pt x="383129" y="15886"/>
                  </a:lnTo>
                  <a:lnTo>
                    <a:pt x="383509" y="15607"/>
                  </a:lnTo>
                  <a:lnTo>
                    <a:pt x="383813" y="15334"/>
                  </a:lnTo>
                  <a:lnTo>
                    <a:pt x="384080" y="15175"/>
                  </a:lnTo>
                  <a:lnTo>
                    <a:pt x="384346" y="14975"/>
                  </a:lnTo>
                  <a:lnTo>
                    <a:pt x="384689" y="14738"/>
                  </a:lnTo>
                  <a:lnTo>
                    <a:pt x="384994" y="14580"/>
                  </a:lnTo>
                  <a:lnTo>
                    <a:pt x="385299" y="14422"/>
                  </a:lnTo>
                  <a:lnTo>
                    <a:pt x="385680" y="14179"/>
                  </a:lnTo>
                  <a:lnTo>
                    <a:pt x="386101" y="13978"/>
                  </a:lnTo>
                  <a:lnTo>
                    <a:pt x="386636" y="13742"/>
                  </a:lnTo>
                  <a:lnTo>
                    <a:pt x="387056" y="13498"/>
                  </a:lnTo>
                  <a:lnTo>
                    <a:pt x="387515" y="13298"/>
                  </a:lnTo>
                  <a:lnTo>
                    <a:pt x="388012" y="13097"/>
                  </a:lnTo>
                  <a:lnTo>
                    <a:pt x="388549" y="12933"/>
                  </a:lnTo>
                  <a:lnTo>
                    <a:pt x="388969" y="12733"/>
                  </a:lnTo>
                  <a:lnTo>
                    <a:pt x="389543" y="12490"/>
                  </a:lnTo>
                  <a:lnTo>
                    <a:pt x="389888" y="12368"/>
                  </a:lnTo>
                  <a:lnTo>
                    <a:pt x="390348" y="12241"/>
                  </a:lnTo>
                  <a:lnTo>
                    <a:pt x="390732" y="12162"/>
                  </a:lnTo>
                  <a:lnTo>
                    <a:pt x="391229" y="11956"/>
                  </a:lnTo>
                  <a:lnTo>
                    <a:pt x="391651" y="11834"/>
                  </a:lnTo>
                  <a:lnTo>
                    <a:pt x="392303" y="11670"/>
                  </a:lnTo>
                  <a:lnTo>
                    <a:pt x="392611" y="11621"/>
                  </a:lnTo>
                  <a:lnTo>
                    <a:pt x="392956" y="11500"/>
                  </a:lnTo>
                  <a:lnTo>
                    <a:pt x="393495" y="11451"/>
                  </a:lnTo>
                  <a:lnTo>
                    <a:pt x="393879" y="11366"/>
                  </a:lnTo>
                  <a:lnTo>
                    <a:pt x="394684" y="11160"/>
                  </a:lnTo>
                  <a:lnTo>
                    <a:pt x="395336" y="10953"/>
                  </a:lnTo>
                  <a:lnTo>
                    <a:pt x="395603" y="10795"/>
                  </a:lnTo>
                  <a:lnTo>
                    <a:pt x="396293" y="10588"/>
                  </a:lnTo>
                  <a:lnTo>
                    <a:pt x="396598" y="10430"/>
                  </a:lnTo>
                  <a:lnTo>
                    <a:pt x="396941" y="10194"/>
                  </a:lnTo>
                  <a:lnTo>
                    <a:pt x="397248" y="10109"/>
                  </a:lnTo>
                  <a:lnTo>
                    <a:pt x="397705" y="9835"/>
                  </a:lnTo>
                  <a:lnTo>
                    <a:pt x="398164" y="9592"/>
                  </a:lnTo>
                  <a:lnTo>
                    <a:pt x="398468" y="9391"/>
                  </a:lnTo>
                  <a:lnTo>
                    <a:pt x="398851" y="9234"/>
                  </a:lnTo>
                  <a:lnTo>
                    <a:pt x="399194" y="9033"/>
                  </a:lnTo>
                  <a:lnTo>
                    <a:pt x="399461" y="8875"/>
                  </a:lnTo>
                  <a:lnTo>
                    <a:pt x="399804" y="8675"/>
                  </a:lnTo>
                  <a:lnTo>
                    <a:pt x="400111" y="8590"/>
                  </a:lnTo>
                  <a:lnTo>
                    <a:pt x="400454" y="8395"/>
                  </a:lnTo>
                  <a:lnTo>
                    <a:pt x="400913" y="8152"/>
                  </a:lnTo>
                  <a:lnTo>
                    <a:pt x="401334" y="7988"/>
                  </a:lnTo>
                  <a:lnTo>
                    <a:pt x="402025" y="7825"/>
                  </a:lnTo>
                  <a:lnTo>
                    <a:pt x="402447" y="7739"/>
                  </a:lnTo>
                  <a:lnTo>
                    <a:pt x="402832" y="7733"/>
                  </a:lnTo>
                  <a:lnTo>
                    <a:pt x="403139" y="7648"/>
                  </a:lnTo>
                  <a:lnTo>
                    <a:pt x="403525" y="7642"/>
                  </a:lnTo>
                  <a:lnTo>
                    <a:pt x="403871" y="7636"/>
                  </a:lnTo>
                  <a:lnTo>
                    <a:pt x="404334" y="7630"/>
                  </a:lnTo>
                  <a:lnTo>
                    <a:pt x="404796" y="7618"/>
                  </a:lnTo>
                  <a:lnTo>
                    <a:pt x="405298" y="7611"/>
                  </a:lnTo>
                  <a:lnTo>
                    <a:pt x="405608" y="7721"/>
                  </a:lnTo>
                  <a:lnTo>
                    <a:pt x="405955" y="7715"/>
                  </a:lnTo>
                  <a:lnTo>
                    <a:pt x="406341" y="7782"/>
                  </a:lnTo>
                  <a:lnTo>
                    <a:pt x="406805" y="7855"/>
                  </a:lnTo>
                  <a:lnTo>
                    <a:pt x="407232" y="8001"/>
                  </a:lnTo>
                  <a:lnTo>
                    <a:pt x="407735" y="8140"/>
                  </a:lnTo>
                  <a:lnTo>
                    <a:pt x="408162" y="8292"/>
                  </a:lnTo>
                  <a:lnTo>
                    <a:pt x="408667" y="8475"/>
                  </a:lnTo>
                  <a:lnTo>
                    <a:pt x="409055" y="8583"/>
                  </a:lnTo>
                  <a:lnTo>
                    <a:pt x="409637" y="8838"/>
                  </a:lnTo>
                  <a:lnTo>
                    <a:pt x="410063" y="8948"/>
                  </a:lnTo>
                  <a:lnTo>
                    <a:pt x="410449" y="8978"/>
                  </a:lnTo>
                  <a:lnTo>
                    <a:pt x="410876" y="9088"/>
                  </a:lnTo>
                  <a:lnTo>
                    <a:pt x="411340" y="9197"/>
                  </a:lnTo>
                  <a:lnTo>
                    <a:pt x="411650" y="9264"/>
                  </a:lnTo>
                  <a:lnTo>
                    <a:pt x="411960" y="9337"/>
                  </a:lnTo>
                  <a:lnTo>
                    <a:pt x="412270" y="9410"/>
                  </a:lnTo>
                  <a:lnTo>
                    <a:pt x="412733" y="9477"/>
                  </a:lnTo>
                  <a:lnTo>
                    <a:pt x="413391" y="9622"/>
                  </a:lnTo>
                  <a:lnTo>
                    <a:pt x="413779" y="9726"/>
                  </a:lnTo>
                  <a:lnTo>
                    <a:pt x="414359" y="9835"/>
                  </a:lnTo>
                  <a:lnTo>
                    <a:pt x="414900" y="9938"/>
                  </a:lnTo>
                  <a:lnTo>
                    <a:pt x="415366" y="10085"/>
                  </a:lnTo>
                  <a:lnTo>
                    <a:pt x="415791" y="10194"/>
                  </a:lnTo>
                  <a:lnTo>
                    <a:pt x="416256" y="10303"/>
                  </a:lnTo>
                  <a:lnTo>
                    <a:pt x="416682" y="10406"/>
                  </a:lnTo>
                  <a:lnTo>
                    <a:pt x="417148" y="10595"/>
                  </a:lnTo>
                  <a:lnTo>
                    <a:pt x="417653" y="10777"/>
                  </a:lnTo>
                  <a:lnTo>
                    <a:pt x="420834" y="11834"/>
                  </a:lnTo>
                  <a:lnTo>
                    <a:pt x="421142" y="11871"/>
                  </a:lnTo>
                  <a:lnTo>
                    <a:pt x="421606" y="11937"/>
                  </a:lnTo>
                  <a:lnTo>
                    <a:pt x="421915" y="12010"/>
                  </a:lnTo>
                  <a:lnTo>
                    <a:pt x="422339" y="11998"/>
                  </a:lnTo>
                  <a:lnTo>
                    <a:pt x="422687" y="11992"/>
                  </a:lnTo>
                  <a:lnTo>
                    <a:pt x="423072" y="11986"/>
                  </a:lnTo>
                  <a:lnTo>
                    <a:pt x="423611" y="11938"/>
                  </a:lnTo>
                  <a:lnTo>
                    <a:pt x="424148" y="11816"/>
                  </a:lnTo>
                  <a:lnTo>
                    <a:pt x="424455" y="11694"/>
                  </a:lnTo>
                  <a:lnTo>
                    <a:pt x="424758" y="11414"/>
                  </a:lnTo>
                  <a:lnTo>
                    <a:pt x="425138" y="11141"/>
                  </a:lnTo>
                  <a:lnTo>
                    <a:pt x="425554" y="10704"/>
                  </a:lnTo>
                  <a:lnTo>
                    <a:pt x="425740" y="10315"/>
                  </a:lnTo>
                  <a:lnTo>
                    <a:pt x="425850" y="10005"/>
                  </a:lnTo>
                  <a:lnTo>
                    <a:pt x="425958" y="9617"/>
                  </a:lnTo>
                  <a:lnTo>
                    <a:pt x="426106" y="9270"/>
                  </a:lnTo>
                  <a:lnTo>
                    <a:pt x="426251" y="8802"/>
                  </a:lnTo>
                  <a:lnTo>
                    <a:pt x="426398" y="8414"/>
                  </a:lnTo>
                  <a:lnTo>
                    <a:pt x="426469" y="8067"/>
                  </a:lnTo>
                  <a:lnTo>
                    <a:pt x="426616" y="7642"/>
                  </a:lnTo>
                  <a:lnTo>
                    <a:pt x="426878" y="7211"/>
                  </a:lnTo>
                  <a:lnTo>
                    <a:pt x="427063" y="6822"/>
                  </a:lnTo>
                  <a:lnTo>
                    <a:pt x="427288" y="6512"/>
                  </a:lnTo>
                  <a:lnTo>
                    <a:pt x="427475" y="6160"/>
                  </a:lnTo>
                  <a:lnTo>
                    <a:pt x="427776" y="5728"/>
                  </a:lnTo>
                  <a:lnTo>
                    <a:pt x="428003" y="5491"/>
                  </a:lnTo>
                  <a:lnTo>
                    <a:pt x="428343" y="5103"/>
                  </a:lnTo>
                  <a:lnTo>
                    <a:pt x="428722" y="4787"/>
                  </a:lnTo>
                  <a:lnTo>
                    <a:pt x="429102" y="4470"/>
                  </a:lnTo>
                  <a:lnTo>
                    <a:pt x="429406" y="4234"/>
                  </a:lnTo>
                  <a:lnTo>
                    <a:pt x="429787" y="3997"/>
                  </a:lnTo>
                  <a:lnTo>
                    <a:pt x="430054" y="3833"/>
                  </a:lnTo>
                  <a:lnTo>
                    <a:pt x="430397" y="3596"/>
                  </a:lnTo>
                  <a:lnTo>
                    <a:pt x="430854" y="3322"/>
                  </a:lnTo>
                  <a:lnTo>
                    <a:pt x="431161" y="3237"/>
                  </a:lnTo>
                  <a:lnTo>
                    <a:pt x="431543" y="3074"/>
                  </a:lnTo>
                  <a:lnTo>
                    <a:pt x="431889" y="3031"/>
                  </a:lnTo>
                  <a:lnTo>
                    <a:pt x="432273" y="2946"/>
                  </a:lnTo>
                  <a:lnTo>
                    <a:pt x="432580" y="2824"/>
                  </a:lnTo>
                  <a:lnTo>
                    <a:pt x="432887" y="2782"/>
                  </a:lnTo>
                  <a:lnTo>
                    <a:pt x="433307" y="2581"/>
                  </a:lnTo>
                  <a:lnTo>
                    <a:pt x="433769" y="2496"/>
                  </a:lnTo>
                  <a:lnTo>
                    <a:pt x="434115" y="2447"/>
                  </a:lnTo>
                  <a:lnTo>
                    <a:pt x="434576" y="2405"/>
                  </a:lnTo>
                  <a:lnTo>
                    <a:pt x="435078" y="2393"/>
                  </a:lnTo>
                  <a:lnTo>
                    <a:pt x="435500" y="2308"/>
                  </a:lnTo>
                  <a:lnTo>
                    <a:pt x="435962" y="2302"/>
                  </a:lnTo>
                  <a:lnTo>
                    <a:pt x="436348" y="2290"/>
                  </a:lnTo>
                  <a:lnTo>
                    <a:pt x="436693" y="2210"/>
                  </a:lnTo>
                  <a:lnTo>
                    <a:pt x="437271" y="2198"/>
                  </a:lnTo>
                  <a:lnTo>
                    <a:pt x="437578" y="2113"/>
                  </a:lnTo>
                  <a:lnTo>
                    <a:pt x="438038" y="1992"/>
                  </a:lnTo>
                  <a:lnTo>
                    <a:pt x="438463" y="1986"/>
                  </a:lnTo>
                  <a:lnTo>
                    <a:pt x="439193" y="1894"/>
                  </a:lnTo>
                  <a:lnTo>
                    <a:pt x="439617" y="1882"/>
                  </a:lnTo>
                  <a:lnTo>
                    <a:pt x="440003" y="1876"/>
                  </a:lnTo>
                  <a:lnTo>
                    <a:pt x="440540" y="1792"/>
                  </a:lnTo>
                  <a:lnTo>
                    <a:pt x="441079" y="1742"/>
                  </a:lnTo>
                  <a:lnTo>
                    <a:pt x="441540" y="1657"/>
                  </a:lnTo>
                  <a:lnTo>
                    <a:pt x="442078" y="1566"/>
                  </a:lnTo>
                  <a:lnTo>
                    <a:pt x="445351" y="1318"/>
                  </a:lnTo>
                  <a:lnTo>
                    <a:pt x="445695" y="1153"/>
                  </a:lnTo>
                  <a:lnTo>
                    <a:pt x="446079" y="1069"/>
                  </a:lnTo>
                  <a:lnTo>
                    <a:pt x="446500" y="911"/>
                  </a:lnTo>
                  <a:lnTo>
                    <a:pt x="446806" y="789"/>
                  </a:lnTo>
                  <a:lnTo>
                    <a:pt x="447150" y="625"/>
                  </a:lnTo>
                  <a:lnTo>
                    <a:pt x="447456" y="504"/>
                  </a:lnTo>
                  <a:lnTo>
                    <a:pt x="447722" y="345"/>
                  </a:lnTo>
                  <a:lnTo>
                    <a:pt x="448029" y="266"/>
                  </a:lnTo>
                  <a:lnTo>
                    <a:pt x="448412" y="103"/>
                  </a:lnTo>
                  <a:lnTo>
                    <a:pt x="448873" y="18"/>
                  </a:lnTo>
                  <a:lnTo>
                    <a:pt x="449336" y="11"/>
                  </a:lnTo>
                  <a:lnTo>
                    <a:pt x="449760" y="0"/>
                  </a:lnTo>
                  <a:lnTo>
                    <a:pt x="450108" y="72"/>
                  </a:lnTo>
                  <a:lnTo>
                    <a:pt x="450421" y="333"/>
                  </a:lnTo>
                  <a:lnTo>
                    <a:pt x="450656" y="564"/>
                  </a:lnTo>
                  <a:lnTo>
                    <a:pt x="450893" y="825"/>
                  </a:lnTo>
                  <a:lnTo>
                    <a:pt x="451169" y="1171"/>
                  </a:lnTo>
                  <a:lnTo>
                    <a:pt x="451328" y="1476"/>
                  </a:lnTo>
                  <a:lnTo>
                    <a:pt x="451528" y="1858"/>
                  </a:lnTo>
                  <a:lnTo>
                    <a:pt x="451847" y="2393"/>
                  </a:lnTo>
                  <a:lnTo>
                    <a:pt x="452046" y="2733"/>
                  </a:lnTo>
                  <a:lnTo>
                    <a:pt x="452205" y="3000"/>
                  </a:lnTo>
                  <a:lnTo>
                    <a:pt x="452326" y="3311"/>
                  </a:lnTo>
                  <a:lnTo>
                    <a:pt x="452643" y="3803"/>
                  </a:lnTo>
                  <a:lnTo>
                    <a:pt x="452805" y="4228"/>
                  </a:lnTo>
                  <a:lnTo>
                    <a:pt x="453043" y="4568"/>
                  </a:lnTo>
                  <a:lnTo>
                    <a:pt x="453204" y="4950"/>
                  </a:lnTo>
                  <a:lnTo>
                    <a:pt x="453404" y="5370"/>
                  </a:lnTo>
                  <a:lnTo>
                    <a:pt x="453606" y="5832"/>
                  </a:lnTo>
                  <a:lnTo>
                    <a:pt x="453767" y="6214"/>
                  </a:lnTo>
                  <a:lnTo>
                    <a:pt x="453930" y="6676"/>
                  </a:lnTo>
                  <a:lnTo>
                    <a:pt x="454090" y="7016"/>
                  </a:lnTo>
                  <a:lnTo>
                    <a:pt x="454290" y="7399"/>
                  </a:lnTo>
                  <a:lnTo>
                    <a:pt x="454526" y="7666"/>
                  </a:lnTo>
                  <a:lnTo>
                    <a:pt x="454762" y="7934"/>
                  </a:lnTo>
                  <a:lnTo>
                    <a:pt x="455037" y="8195"/>
                  </a:lnTo>
                  <a:lnTo>
                    <a:pt x="455428" y="8535"/>
                  </a:lnTo>
                  <a:lnTo>
                    <a:pt x="455702" y="8760"/>
                  </a:lnTo>
                  <a:lnTo>
                    <a:pt x="456016" y="9027"/>
                  </a:lnTo>
                  <a:lnTo>
                    <a:pt x="456252" y="9295"/>
                  </a:lnTo>
                  <a:lnTo>
                    <a:pt x="457470" y="10504"/>
                  </a:lnTo>
                  <a:lnTo>
                    <a:pt x="457858" y="10649"/>
                  </a:lnTo>
                  <a:lnTo>
                    <a:pt x="458246" y="10837"/>
                  </a:lnTo>
                  <a:lnTo>
                    <a:pt x="458593" y="10831"/>
                  </a:lnTo>
                  <a:lnTo>
                    <a:pt x="458940" y="10825"/>
                  </a:lnTo>
                  <a:lnTo>
                    <a:pt x="459325" y="10819"/>
                  </a:lnTo>
                  <a:lnTo>
                    <a:pt x="459786" y="10692"/>
                  </a:lnTo>
                  <a:lnTo>
                    <a:pt x="460093" y="10650"/>
                  </a:lnTo>
                  <a:lnTo>
                    <a:pt x="460400" y="10565"/>
                  </a:lnTo>
                  <a:lnTo>
                    <a:pt x="460744" y="10406"/>
                  </a:lnTo>
                  <a:lnTo>
                    <a:pt x="461050" y="10242"/>
                  </a:lnTo>
                  <a:lnTo>
                    <a:pt x="461548" y="10078"/>
                  </a:lnTo>
                  <a:lnTo>
                    <a:pt x="461931" y="9920"/>
                  </a:lnTo>
                  <a:lnTo>
                    <a:pt x="462467" y="9756"/>
                  </a:lnTo>
                  <a:lnTo>
                    <a:pt x="462812" y="9634"/>
                  </a:lnTo>
                  <a:lnTo>
                    <a:pt x="463158" y="9586"/>
                  </a:lnTo>
                  <a:lnTo>
                    <a:pt x="463542" y="9508"/>
                  </a:lnTo>
                  <a:lnTo>
                    <a:pt x="463966" y="9495"/>
                  </a:lnTo>
                  <a:lnTo>
                    <a:pt x="464313" y="9489"/>
                  </a:lnTo>
                  <a:lnTo>
                    <a:pt x="464775" y="9483"/>
                  </a:lnTo>
                  <a:lnTo>
                    <a:pt x="465315" y="9471"/>
                  </a:lnTo>
                  <a:lnTo>
                    <a:pt x="465738" y="9465"/>
                  </a:lnTo>
                  <a:lnTo>
                    <a:pt x="466124" y="9459"/>
                  </a:lnTo>
                  <a:lnTo>
                    <a:pt x="466471" y="9453"/>
                  </a:lnTo>
                  <a:lnTo>
                    <a:pt x="466780" y="9519"/>
                  </a:lnTo>
                  <a:lnTo>
                    <a:pt x="467090" y="9593"/>
                  </a:lnTo>
                  <a:lnTo>
                    <a:pt x="467439" y="9744"/>
                  </a:lnTo>
                  <a:lnTo>
                    <a:pt x="467789" y="9890"/>
                  </a:lnTo>
                  <a:lnTo>
                    <a:pt x="468252" y="9878"/>
                  </a:lnTo>
                  <a:lnTo>
                    <a:pt x="468752" y="9872"/>
                  </a:lnTo>
                  <a:lnTo>
                    <a:pt x="469176" y="9866"/>
                  </a:lnTo>
                  <a:lnTo>
                    <a:pt x="469600" y="9853"/>
                  </a:lnTo>
                  <a:lnTo>
                    <a:pt x="469985" y="9769"/>
                  </a:lnTo>
                  <a:lnTo>
                    <a:pt x="470484" y="9683"/>
                  </a:lnTo>
                  <a:lnTo>
                    <a:pt x="470982" y="9519"/>
                  </a:lnTo>
                  <a:lnTo>
                    <a:pt x="471403" y="9361"/>
                  </a:lnTo>
                  <a:lnTo>
                    <a:pt x="471785" y="9161"/>
                  </a:lnTo>
                  <a:lnTo>
                    <a:pt x="472129" y="8997"/>
                  </a:lnTo>
                  <a:lnTo>
                    <a:pt x="472587" y="8760"/>
                  </a:lnTo>
                  <a:lnTo>
                    <a:pt x="472853" y="8559"/>
                  </a:lnTo>
                  <a:lnTo>
                    <a:pt x="473195" y="8243"/>
                  </a:lnTo>
                  <a:lnTo>
                    <a:pt x="473458" y="7897"/>
                  </a:lnTo>
                  <a:lnTo>
                    <a:pt x="473913" y="7460"/>
                  </a:lnTo>
                  <a:lnTo>
                    <a:pt x="474061" y="7150"/>
                  </a:lnTo>
                  <a:lnTo>
                    <a:pt x="474327" y="6913"/>
                  </a:lnTo>
                  <a:lnTo>
                    <a:pt x="474515" y="6640"/>
                  </a:lnTo>
                  <a:lnTo>
                    <a:pt x="474779" y="6330"/>
                  </a:lnTo>
                  <a:lnTo>
                    <a:pt x="475082" y="6051"/>
                  </a:lnTo>
                  <a:lnTo>
                    <a:pt x="475423" y="5734"/>
                  </a:lnTo>
                  <a:lnTo>
                    <a:pt x="475689" y="5540"/>
                  </a:lnTo>
                  <a:lnTo>
                    <a:pt x="475994" y="5340"/>
                  </a:lnTo>
                  <a:lnTo>
                    <a:pt x="476261" y="5182"/>
                  </a:lnTo>
                  <a:lnTo>
                    <a:pt x="476718" y="4865"/>
                  </a:lnTo>
                  <a:lnTo>
                    <a:pt x="476984" y="4665"/>
                  </a:lnTo>
                  <a:lnTo>
                    <a:pt x="477328" y="4507"/>
                  </a:lnTo>
                  <a:lnTo>
                    <a:pt x="477633" y="4306"/>
                  </a:lnTo>
                  <a:lnTo>
                    <a:pt x="478016" y="4222"/>
                  </a:lnTo>
                  <a:lnTo>
                    <a:pt x="478322" y="4064"/>
                  </a:lnTo>
                  <a:lnTo>
                    <a:pt x="478745" y="3979"/>
                  </a:lnTo>
                  <a:lnTo>
                    <a:pt x="479127" y="3857"/>
                  </a:lnTo>
                  <a:lnTo>
                    <a:pt x="479587" y="3656"/>
                  </a:lnTo>
                  <a:lnTo>
                    <a:pt x="480049" y="3644"/>
                  </a:lnTo>
                  <a:lnTo>
                    <a:pt x="480551" y="3638"/>
                  </a:lnTo>
                  <a:lnTo>
                    <a:pt x="480897" y="3632"/>
                  </a:lnTo>
                  <a:lnTo>
                    <a:pt x="481323" y="3736"/>
                  </a:lnTo>
                  <a:lnTo>
                    <a:pt x="481669" y="3729"/>
                  </a:lnTo>
                  <a:lnTo>
                    <a:pt x="482019" y="3882"/>
                  </a:lnTo>
                  <a:lnTo>
                    <a:pt x="482293" y="4070"/>
                  </a:lnTo>
                  <a:lnTo>
                    <a:pt x="482682" y="4288"/>
                  </a:lnTo>
                  <a:lnTo>
                    <a:pt x="483034" y="4556"/>
                  </a:lnTo>
                  <a:lnTo>
                    <a:pt x="483232" y="4823"/>
                  </a:lnTo>
                  <a:lnTo>
                    <a:pt x="483468" y="5085"/>
                  </a:lnTo>
                  <a:lnTo>
                    <a:pt x="483742" y="5352"/>
                  </a:lnTo>
                  <a:lnTo>
                    <a:pt x="484016" y="5576"/>
                  </a:lnTo>
                  <a:lnTo>
                    <a:pt x="484331" y="5880"/>
                  </a:lnTo>
                  <a:lnTo>
                    <a:pt x="484645" y="6184"/>
                  </a:lnTo>
                  <a:lnTo>
                    <a:pt x="484958" y="6445"/>
                  </a:lnTo>
                  <a:lnTo>
                    <a:pt x="485233" y="6713"/>
                  </a:lnTo>
                  <a:lnTo>
                    <a:pt x="485547" y="7052"/>
                  </a:lnTo>
                  <a:lnTo>
                    <a:pt x="485902" y="7472"/>
                  </a:lnTo>
                  <a:lnTo>
                    <a:pt x="486256" y="7891"/>
                  </a:lnTo>
                  <a:lnTo>
                    <a:pt x="486571" y="8268"/>
                  </a:lnTo>
                  <a:lnTo>
                    <a:pt x="486848" y="8614"/>
                  </a:lnTo>
                  <a:lnTo>
                    <a:pt x="487163" y="8954"/>
                  </a:lnTo>
                  <a:lnTo>
                    <a:pt x="487438" y="9215"/>
                  </a:lnTo>
                  <a:lnTo>
                    <a:pt x="487752" y="9562"/>
                  </a:lnTo>
                  <a:lnTo>
                    <a:pt x="488107" y="9975"/>
                  </a:lnTo>
                  <a:lnTo>
                    <a:pt x="488342" y="10206"/>
                  </a:lnTo>
                  <a:lnTo>
                    <a:pt x="488695" y="10546"/>
                  </a:lnTo>
                  <a:lnTo>
                    <a:pt x="489010" y="10886"/>
                  </a:lnTo>
                  <a:lnTo>
                    <a:pt x="489246" y="11111"/>
                  </a:lnTo>
                  <a:lnTo>
                    <a:pt x="489522" y="11494"/>
                  </a:lnTo>
                  <a:lnTo>
                    <a:pt x="489877" y="11913"/>
                  </a:lnTo>
                  <a:lnTo>
                    <a:pt x="490075" y="12181"/>
                  </a:lnTo>
                  <a:lnTo>
                    <a:pt x="490351" y="12521"/>
                  </a:lnTo>
                  <a:lnTo>
                    <a:pt x="491752" y="15346"/>
                  </a:lnTo>
                  <a:lnTo>
                    <a:pt x="491835" y="15692"/>
                  </a:lnTo>
                  <a:lnTo>
                    <a:pt x="491844" y="16154"/>
                  </a:lnTo>
                  <a:lnTo>
                    <a:pt x="491853" y="16658"/>
                  </a:lnTo>
                  <a:lnTo>
                    <a:pt x="491860" y="17041"/>
                  </a:lnTo>
                  <a:lnTo>
                    <a:pt x="491829" y="17466"/>
                  </a:lnTo>
                  <a:lnTo>
                    <a:pt x="491798" y="17891"/>
                  </a:lnTo>
                  <a:lnTo>
                    <a:pt x="491767" y="18280"/>
                  </a:lnTo>
                  <a:lnTo>
                    <a:pt x="491776" y="18742"/>
                  </a:lnTo>
                  <a:lnTo>
                    <a:pt x="491744" y="19131"/>
                  </a:lnTo>
                  <a:lnTo>
                    <a:pt x="491713" y="19550"/>
                  </a:lnTo>
                  <a:lnTo>
                    <a:pt x="491644" y="19981"/>
                  </a:lnTo>
                  <a:lnTo>
                    <a:pt x="491499" y="20522"/>
                  </a:lnTo>
                  <a:lnTo>
                    <a:pt x="491507" y="20905"/>
                  </a:lnTo>
                  <a:lnTo>
                    <a:pt x="491514" y="21251"/>
                  </a:lnTo>
                  <a:lnTo>
                    <a:pt x="491519" y="21561"/>
                  </a:lnTo>
                  <a:lnTo>
                    <a:pt x="491527" y="22022"/>
                  </a:lnTo>
                  <a:lnTo>
                    <a:pt x="491650" y="22405"/>
                  </a:lnTo>
                  <a:lnTo>
                    <a:pt x="491656" y="22758"/>
                  </a:lnTo>
                  <a:lnTo>
                    <a:pt x="491663" y="23104"/>
                  </a:lnTo>
                  <a:lnTo>
                    <a:pt x="491672" y="23602"/>
                  </a:lnTo>
                  <a:lnTo>
                    <a:pt x="491680" y="24028"/>
                  </a:lnTo>
                  <a:lnTo>
                    <a:pt x="491648" y="24373"/>
                  </a:lnTo>
                  <a:lnTo>
                    <a:pt x="491655" y="24763"/>
                  </a:lnTo>
                  <a:lnTo>
                    <a:pt x="491584" y="25109"/>
                  </a:lnTo>
                  <a:lnTo>
                    <a:pt x="491512" y="25419"/>
                  </a:lnTo>
                  <a:lnTo>
                    <a:pt x="491403" y="25771"/>
                  </a:lnTo>
                  <a:lnTo>
                    <a:pt x="491334" y="26196"/>
                  </a:lnTo>
                  <a:lnTo>
                    <a:pt x="491263" y="26506"/>
                  </a:lnTo>
                  <a:lnTo>
                    <a:pt x="491077" y="26895"/>
                  </a:lnTo>
                  <a:lnTo>
                    <a:pt x="491006" y="27205"/>
                  </a:lnTo>
                  <a:lnTo>
                    <a:pt x="490897" y="27588"/>
                  </a:lnTo>
                  <a:lnTo>
                    <a:pt x="490712" y="28019"/>
                  </a:lnTo>
                  <a:lnTo>
                    <a:pt x="490527" y="28444"/>
                  </a:lnTo>
                  <a:lnTo>
                    <a:pt x="490303" y="28797"/>
                  </a:lnTo>
                  <a:lnTo>
                    <a:pt x="490118" y="29222"/>
                  </a:lnTo>
                  <a:lnTo>
                    <a:pt x="489969" y="29538"/>
                  </a:lnTo>
                  <a:lnTo>
                    <a:pt x="489820" y="29847"/>
                  </a:lnTo>
                  <a:lnTo>
                    <a:pt x="489750" y="30194"/>
                  </a:lnTo>
                  <a:lnTo>
                    <a:pt x="489680" y="30583"/>
                  </a:lnTo>
                  <a:lnTo>
                    <a:pt x="489608" y="30893"/>
                  </a:lnTo>
                  <a:lnTo>
                    <a:pt x="489539" y="31318"/>
                  </a:lnTo>
                  <a:lnTo>
                    <a:pt x="489356" y="31822"/>
                  </a:lnTo>
                  <a:lnTo>
                    <a:pt x="489211" y="32363"/>
                  </a:lnTo>
                  <a:lnTo>
                    <a:pt x="489066" y="32867"/>
                  </a:lnTo>
                  <a:lnTo>
                    <a:pt x="488918" y="33183"/>
                  </a:lnTo>
                  <a:lnTo>
                    <a:pt x="488886" y="33530"/>
                  </a:lnTo>
                  <a:lnTo>
                    <a:pt x="488816" y="33955"/>
                  </a:lnTo>
                  <a:lnTo>
                    <a:pt x="488163" y="38286"/>
                  </a:lnTo>
                  <a:lnTo>
                    <a:pt x="488170" y="38596"/>
                  </a:lnTo>
                  <a:lnTo>
                    <a:pt x="488099" y="38943"/>
                  </a:lnTo>
                  <a:lnTo>
                    <a:pt x="488027" y="39252"/>
                  </a:lnTo>
                  <a:lnTo>
                    <a:pt x="488035" y="39678"/>
                  </a:lnTo>
                  <a:lnTo>
                    <a:pt x="488041" y="40024"/>
                  </a:lnTo>
                  <a:lnTo>
                    <a:pt x="488049" y="40449"/>
                  </a:lnTo>
                  <a:lnTo>
                    <a:pt x="488055" y="40759"/>
                  </a:lnTo>
                  <a:lnTo>
                    <a:pt x="488062" y="41142"/>
                  </a:lnTo>
                  <a:lnTo>
                    <a:pt x="488186" y="41603"/>
                  </a:lnTo>
                  <a:lnTo>
                    <a:pt x="488349" y="42102"/>
                  </a:lnTo>
                  <a:lnTo>
                    <a:pt x="488589" y="42557"/>
                  </a:lnTo>
                  <a:lnTo>
                    <a:pt x="488752" y="43019"/>
                  </a:lnTo>
                  <a:lnTo>
                    <a:pt x="488911" y="43287"/>
                  </a:lnTo>
                  <a:lnTo>
                    <a:pt x="489265" y="43663"/>
                  </a:lnTo>
                  <a:lnTo>
                    <a:pt x="489618" y="44003"/>
                  </a:lnTo>
                  <a:lnTo>
                    <a:pt x="489970" y="44271"/>
                  </a:lnTo>
                  <a:lnTo>
                    <a:pt x="490282" y="44496"/>
                  </a:lnTo>
                  <a:lnTo>
                    <a:pt x="490555" y="44684"/>
                  </a:lnTo>
                  <a:lnTo>
                    <a:pt x="490985" y="44981"/>
                  </a:lnTo>
                  <a:lnTo>
                    <a:pt x="491336" y="45170"/>
                  </a:lnTo>
                  <a:lnTo>
                    <a:pt x="491688" y="45474"/>
                  </a:lnTo>
                  <a:lnTo>
                    <a:pt x="492039" y="45698"/>
                  </a:lnTo>
                  <a:lnTo>
                    <a:pt x="492350" y="45844"/>
                  </a:lnTo>
                  <a:lnTo>
                    <a:pt x="493013" y="46294"/>
                  </a:lnTo>
                  <a:lnTo>
                    <a:pt x="493523" y="46750"/>
                  </a:lnTo>
                  <a:lnTo>
                    <a:pt x="493836" y="47011"/>
                  </a:lnTo>
                  <a:lnTo>
                    <a:pt x="494150" y="47314"/>
                  </a:lnTo>
                  <a:lnTo>
                    <a:pt x="494386" y="47546"/>
                  </a:lnTo>
                  <a:lnTo>
                    <a:pt x="494623" y="47885"/>
                  </a:lnTo>
                  <a:lnTo>
                    <a:pt x="494783" y="48190"/>
                  </a:lnTo>
                  <a:lnTo>
                    <a:pt x="494981" y="48456"/>
                  </a:lnTo>
                  <a:lnTo>
                    <a:pt x="495026" y="48803"/>
                  </a:lnTo>
                  <a:lnTo>
                    <a:pt x="495147" y="49113"/>
                  </a:lnTo>
                  <a:lnTo>
                    <a:pt x="495231" y="49532"/>
                  </a:lnTo>
                  <a:lnTo>
                    <a:pt x="495355" y="49915"/>
                  </a:lnTo>
                  <a:lnTo>
                    <a:pt x="495401" y="50377"/>
                  </a:lnTo>
                  <a:lnTo>
                    <a:pt x="495487" y="50838"/>
                  </a:lnTo>
                  <a:lnTo>
                    <a:pt x="495574" y="51343"/>
                  </a:lnTo>
                  <a:lnTo>
                    <a:pt x="495621" y="51840"/>
                  </a:lnTo>
                  <a:lnTo>
                    <a:pt x="495669" y="52339"/>
                  </a:lnTo>
                  <a:lnTo>
                    <a:pt x="495748" y="56659"/>
                  </a:lnTo>
                  <a:lnTo>
                    <a:pt x="495716" y="57004"/>
                  </a:lnTo>
                  <a:lnTo>
                    <a:pt x="495570" y="57436"/>
                  </a:lnTo>
                  <a:lnTo>
                    <a:pt x="495500" y="57861"/>
                  </a:lnTo>
                  <a:lnTo>
                    <a:pt x="495390" y="58171"/>
                  </a:lnTo>
                  <a:lnTo>
                    <a:pt x="495436" y="58554"/>
                  </a:lnTo>
                  <a:lnTo>
                    <a:pt x="495480" y="58864"/>
                  </a:lnTo>
                  <a:lnTo>
                    <a:pt x="495640" y="59168"/>
                  </a:lnTo>
                  <a:lnTo>
                    <a:pt x="495956" y="59587"/>
                  </a:lnTo>
                  <a:lnTo>
                    <a:pt x="496270" y="59891"/>
                  </a:lnTo>
                  <a:lnTo>
                    <a:pt x="496544" y="60115"/>
                  </a:lnTo>
                  <a:lnTo>
                    <a:pt x="496780" y="60382"/>
                  </a:lnTo>
                  <a:lnTo>
                    <a:pt x="497054" y="60571"/>
                  </a:lnTo>
                  <a:lnTo>
                    <a:pt x="497405" y="60796"/>
                  </a:lnTo>
                  <a:lnTo>
                    <a:pt x="497756" y="61021"/>
                  </a:lnTo>
                  <a:lnTo>
                    <a:pt x="498224" y="61318"/>
                  </a:lnTo>
                  <a:lnTo>
                    <a:pt x="498575" y="61586"/>
                  </a:lnTo>
                  <a:lnTo>
                    <a:pt x="498887" y="61768"/>
                  </a:lnTo>
                  <a:lnTo>
                    <a:pt x="499201" y="62035"/>
                  </a:lnTo>
                  <a:lnTo>
                    <a:pt x="499593" y="62375"/>
                  </a:lnTo>
                  <a:lnTo>
                    <a:pt x="499983" y="62673"/>
                  </a:lnTo>
                  <a:lnTo>
                    <a:pt x="500375" y="63014"/>
                  </a:lnTo>
                  <a:lnTo>
                    <a:pt x="500648" y="63165"/>
                  </a:lnTo>
                  <a:lnTo>
                    <a:pt x="501038" y="63427"/>
                  </a:lnTo>
                  <a:lnTo>
                    <a:pt x="501388" y="63615"/>
                  </a:lnTo>
                  <a:lnTo>
                    <a:pt x="501661" y="63761"/>
                  </a:lnTo>
                  <a:lnTo>
                    <a:pt x="501973" y="63985"/>
                  </a:lnTo>
                  <a:lnTo>
                    <a:pt x="502325" y="64253"/>
                  </a:lnTo>
                  <a:lnTo>
                    <a:pt x="502561" y="64520"/>
                  </a:lnTo>
                  <a:lnTo>
                    <a:pt x="502875" y="64781"/>
                  </a:lnTo>
                  <a:lnTo>
                    <a:pt x="503188" y="65085"/>
                  </a:lnTo>
                  <a:lnTo>
                    <a:pt x="503386" y="65352"/>
                  </a:lnTo>
                  <a:lnTo>
                    <a:pt x="503702" y="65729"/>
                  </a:lnTo>
                  <a:lnTo>
                    <a:pt x="504017" y="66112"/>
                  </a:lnTo>
                  <a:lnTo>
                    <a:pt x="504415" y="66798"/>
                  </a:lnTo>
                  <a:lnTo>
                    <a:pt x="504616" y="67218"/>
                  </a:lnTo>
                  <a:lnTo>
                    <a:pt x="504737" y="67527"/>
                  </a:lnTo>
                  <a:lnTo>
                    <a:pt x="504859" y="67910"/>
                  </a:lnTo>
                  <a:lnTo>
                    <a:pt x="505099" y="68329"/>
                  </a:lnTo>
                  <a:lnTo>
                    <a:pt x="505258" y="68633"/>
                  </a:lnTo>
                  <a:lnTo>
                    <a:pt x="505459" y="69095"/>
                  </a:lnTo>
                  <a:lnTo>
                    <a:pt x="505581" y="69398"/>
                  </a:lnTo>
                  <a:lnTo>
                    <a:pt x="505780" y="69745"/>
                  </a:lnTo>
                  <a:lnTo>
                    <a:pt x="506019" y="70121"/>
                  </a:lnTo>
                  <a:lnTo>
                    <a:pt x="506333" y="70462"/>
                  </a:lnTo>
                  <a:lnTo>
                    <a:pt x="506609" y="70766"/>
                  </a:lnTo>
                  <a:lnTo>
                    <a:pt x="506806" y="71033"/>
                  </a:lnTo>
                  <a:lnTo>
                    <a:pt x="507121" y="71416"/>
                  </a:lnTo>
                  <a:lnTo>
                    <a:pt x="507400" y="71871"/>
                  </a:lnTo>
                  <a:lnTo>
                    <a:pt x="507677" y="72327"/>
                  </a:lnTo>
                  <a:lnTo>
                    <a:pt x="507915" y="72673"/>
                  </a:lnTo>
                  <a:lnTo>
                    <a:pt x="508193" y="73093"/>
                  </a:lnTo>
                  <a:lnTo>
                    <a:pt x="508508" y="73469"/>
                  </a:lnTo>
                  <a:lnTo>
                    <a:pt x="508825" y="73931"/>
                  </a:lnTo>
                  <a:lnTo>
                    <a:pt x="509023" y="74192"/>
                  </a:lnTo>
                  <a:lnTo>
                    <a:pt x="509260" y="74539"/>
                  </a:lnTo>
                  <a:lnTo>
                    <a:pt x="509538" y="74921"/>
                  </a:lnTo>
                  <a:lnTo>
                    <a:pt x="509812" y="75219"/>
                  </a:lnTo>
                  <a:lnTo>
                    <a:pt x="510168" y="75638"/>
                  </a:lnTo>
                  <a:lnTo>
                    <a:pt x="510403" y="75905"/>
                  </a:lnTo>
                  <a:lnTo>
                    <a:pt x="510639" y="76130"/>
                  </a:lnTo>
                  <a:lnTo>
                    <a:pt x="510954" y="76513"/>
                  </a:lnTo>
                  <a:lnTo>
                    <a:pt x="511386" y="76926"/>
                  </a:lnTo>
                  <a:lnTo>
                    <a:pt x="511584" y="77236"/>
                  </a:lnTo>
                  <a:lnTo>
                    <a:pt x="511860" y="77576"/>
                  </a:lnTo>
                  <a:lnTo>
                    <a:pt x="512019" y="77843"/>
                  </a:lnTo>
                  <a:lnTo>
                    <a:pt x="512296" y="78220"/>
                  </a:lnTo>
                  <a:lnTo>
                    <a:pt x="512613" y="78682"/>
                  </a:lnTo>
                  <a:lnTo>
                    <a:pt x="512929" y="79101"/>
                  </a:lnTo>
                  <a:lnTo>
                    <a:pt x="513114" y="79329"/>
                  </a:lnTo>
                  <a:lnTo>
                    <a:pt x="513716" y="78888"/>
                  </a:lnTo>
                  <a:lnTo>
                    <a:pt x="514528" y="78864"/>
                  </a:lnTo>
                  <a:lnTo>
                    <a:pt x="514958" y="79702"/>
                  </a:lnTo>
                  <a:lnTo>
                    <a:pt x="515108" y="80377"/>
                  </a:lnTo>
                  <a:lnTo>
                    <a:pt x="516516" y="83056"/>
                  </a:lnTo>
                  <a:lnTo>
                    <a:pt x="517134" y="84769"/>
                  </a:lnTo>
                  <a:lnTo>
                    <a:pt x="517251" y="91452"/>
                  </a:lnTo>
                  <a:lnTo>
                    <a:pt x="516912" y="92613"/>
                  </a:lnTo>
                  <a:lnTo>
                    <a:pt x="516863" y="93816"/>
                  </a:lnTo>
                  <a:lnTo>
                    <a:pt x="516549" y="94344"/>
                  </a:lnTo>
                  <a:lnTo>
                    <a:pt x="516578" y="96161"/>
                  </a:lnTo>
                  <a:lnTo>
                    <a:pt x="516199" y="97929"/>
                  </a:lnTo>
                  <a:lnTo>
                    <a:pt x="516264" y="99758"/>
                  </a:lnTo>
                  <a:lnTo>
                    <a:pt x="515977" y="101550"/>
                  </a:lnTo>
                  <a:lnTo>
                    <a:pt x="516151" y="109454"/>
                  </a:lnTo>
                  <a:lnTo>
                    <a:pt x="515816" y="110608"/>
                  </a:lnTo>
                  <a:lnTo>
                    <a:pt x="515809" y="113032"/>
                  </a:lnTo>
                  <a:lnTo>
                    <a:pt x="515405" y="114156"/>
                  </a:lnTo>
                  <a:lnTo>
                    <a:pt x="515673" y="115967"/>
                  </a:lnTo>
                  <a:lnTo>
                    <a:pt x="515714" y="118397"/>
                  </a:lnTo>
                  <a:lnTo>
                    <a:pt x="516378" y="119412"/>
                  </a:lnTo>
                  <a:lnTo>
                    <a:pt x="518687" y="121817"/>
                  </a:lnTo>
                  <a:lnTo>
                    <a:pt x="519555" y="123056"/>
                  </a:lnTo>
                  <a:lnTo>
                    <a:pt x="522814" y="124667"/>
                  </a:lnTo>
                  <a:lnTo>
                    <a:pt x="523999" y="124800"/>
                  </a:lnTo>
                  <a:lnTo>
                    <a:pt x="524552" y="125074"/>
                  </a:lnTo>
                  <a:lnTo>
                    <a:pt x="526944" y="125305"/>
                  </a:lnTo>
                  <a:lnTo>
                    <a:pt x="528028" y="126586"/>
                  </a:lnTo>
                  <a:lnTo>
                    <a:pt x="528421" y="127705"/>
                  </a:lnTo>
                  <a:lnTo>
                    <a:pt x="530583" y="131362"/>
                  </a:lnTo>
                  <a:lnTo>
                    <a:pt x="533127" y="133962"/>
                  </a:lnTo>
                  <a:lnTo>
                    <a:pt x="534313" y="135365"/>
                  </a:lnTo>
                  <a:lnTo>
                    <a:pt x="534449" y="135851"/>
                  </a:lnTo>
                  <a:lnTo>
                    <a:pt x="534280" y="136441"/>
                  </a:lnTo>
                  <a:lnTo>
                    <a:pt x="534383" y="138269"/>
                  </a:lnTo>
                  <a:lnTo>
                    <a:pt x="534115" y="139448"/>
                  </a:lnTo>
                  <a:lnTo>
                    <a:pt x="531582" y="145633"/>
                  </a:lnTo>
                  <a:lnTo>
                    <a:pt x="530125" y="148288"/>
                  </a:lnTo>
                  <a:lnTo>
                    <a:pt x="529959" y="149484"/>
                  </a:lnTo>
                  <a:lnTo>
                    <a:pt x="528318" y="153409"/>
                  </a:lnTo>
                  <a:lnTo>
                    <a:pt x="526906" y="156101"/>
                  </a:lnTo>
                  <a:lnTo>
                    <a:pt x="526537" y="157856"/>
                  </a:lnTo>
                  <a:lnTo>
                    <a:pt x="524742" y="161022"/>
                  </a:lnTo>
                  <a:lnTo>
                    <a:pt x="524078" y="163330"/>
                  </a:lnTo>
                  <a:lnTo>
                    <a:pt x="524123" y="165165"/>
                  </a:lnTo>
                  <a:lnTo>
                    <a:pt x="524808" y="166162"/>
                  </a:lnTo>
                  <a:lnTo>
                    <a:pt x="525470" y="167832"/>
                  </a:lnTo>
                  <a:lnTo>
                    <a:pt x="533335" y="174534"/>
                  </a:lnTo>
                  <a:lnTo>
                    <a:pt x="533928" y="174655"/>
                  </a:lnTo>
                  <a:lnTo>
                    <a:pt x="535377" y="175493"/>
                  </a:lnTo>
                  <a:lnTo>
                    <a:pt x="535763" y="175961"/>
                  </a:lnTo>
                  <a:lnTo>
                    <a:pt x="535767" y="176569"/>
                  </a:lnTo>
                  <a:lnTo>
                    <a:pt x="536125" y="177073"/>
                  </a:lnTo>
                  <a:lnTo>
                    <a:pt x="536365" y="178222"/>
                  </a:lnTo>
                  <a:lnTo>
                    <a:pt x="537055" y="179904"/>
                  </a:lnTo>
                  <a:lnTo>
                    <a:pt x="537107" y="181721"/>
                  </a:lnTo>
                  <a:lnTo>
                    <a:pt x="537710" y="182790"/>
                  </a:lnTo>
                  <a:lnTo>
                    <a:pt x="537884" y="183962"/>
                  </a:lnTo>
                  <a:lnTo>
                    <a:pt x="539173" y="186010"/>
                  </a:lnTo>
                  <a:lnTo>
                    <a:pt x="540112" y="188221"/>
                  </a:lnTo>
                  <a:lnTo>
                    <a:pt x="542536" y="190962"/>
                  </a:lnTo>
                  <a:lnTo>
                    <a:pt x="543951" y="192055"/>
                  </a:lnTo>
                  <a:lnTo>
                    <a:pt x="544080" y="192656"/>
                  </a:lnTo>
                  <a:lnTo>
                    <a:pt x="545074" y="193331"/>
                  </a:lnTo>
                  <a:lnTo>
                    <a:pt x="545320" y="193890"/>
                  </a:lnTo>
                  <a:lnTo>
                    <a:pt x="545354" y="197541"/>
                  </a:lnTo>
                  <a:lnTo>
                    <a:pt x="544627" y="200488"/>
                  </a:lnTo>
                  <a:lnTo>
                    <a:pt x="544628" y="201101"/>
                  </a:lnTo>
                  <a:lnTo>
                    <a:pt x="543812" y="202711"/>
                  </a:lnTo>
                  <a:lnTo>
                    <a:pt x="542982" y="203568"/>
                  </a:lnTo>
                  <a:lnTo>
                    <a:pt x="541821" y="203933"/>
                  </a:lnTo>
                  <a:lnTo>
                    <a:pt x="540376" y="205032"/>
                  </a:lnTo>
                  <a:lnTo>
                    <a:pt x="539216" y="205330"/>
                  </a:lnTo>
                  <a:lnTo>
                    <a:pt x="538749" y="205706"/>
                  </a:lnTo>
                  <a:lnTo>
                    <a:pt x="536205" y="209121"/>
                  </a:lnTo>
                  <a:lnTo>
                    <a:pt x="534862" y="212475"/>
                  </a:lnTo>
                  <a:lnTo>
                    <a:pt x="532858" y="216223"/>
                  </a:lnTo>
                  <a:lnTo>
                    <a:pt x="530975" y="219340"/>
                  </a:lnTo>
                  <a:lnTo>
                    <a:pt x="529499" y="221278"/>
                  </a:lnTo>
                  <a:lnTo>
                    <a:pt x="529408" y="222463"/>
                  </a:lnTo>
                  <a:lnTo>
                    <a:pt x="529590" y="223684"/>
                  </a:lnTo>
                  <a:lnTo>
                    <a:pt x="529780" y="224236"/>
                  </a:lnTo>
                  <a:lnTo>
                    <a:pt x="530818" y="225017"/>
                  </a:lnTo>
                  <a:lnTo>
                    <a:pt x="530020" y="224756"/>
                  </a:lnTo>
                  <a:lnTo>
                    <a:pt x="529427" y="224270"/>
                  </a:lnTo>
                  <a:lnTo>
                    <a:pt x="529004" y="223592"/>
                  </a:lnTo>
                  <a:lnTo>
                    <a:pt x="528220" y="222383"/>
                  </a:lnTo>
                  <a:lnTo>
                    <a:pt x="523780" y="216317"/>
                  </a:lnTo>
                  <a:lnTo>
                    <a:pt x="519875" y="214364"/>
                  </a:lnTo>
                  <a:lnTo>
                    <a:pt x="515102" y="213932"/>
                  </a:lnTo>
                  <a:lnTo>
                    <a:pt x="512043" y="215232"/>
                  </a:lnTo>
                  <a:lnTo>
                    <a:pt x="503599" y="218793"/>
                  </a:lnTo>
                  <a:lnTo>
                    <a:pt x="497313" y="224346"/>
                  </a:lnTo>
                  <a:lnTo>
                    <a:pt x="492974" y="231071"/>
                  </a:lnTo>
                  <a:lnTo>
                    <a:pt x="487985" y="248641"/>
                  </a:lnTo>
                  <a:lnTo>
                    <a:pt x="489286" y="254717"/>
                  </a:lnTo>
                  <a:lnTo>
                    <a:pt x="489503" y="258620"/>
                  </a:lnTo>
                  <a:lnTo>
                    <a:pt x="491239" y="260573"/>
                  </a:lnTo>
                  <a:lnTo>
                    <a:pt x="494276" y="262093"/>
                  </a:lnTo>
                  <a:lnTo>
                    <a:pt x="496228" y="263827"/>
                  </a:lnTo>
                  <a:lnTo>
                    <a:pt x="498615" y="265565"/>
                  </a:lnTo>
                  <a:lnTo>
                    <a:pt x="498116" y="269523"/>
                  </a:lnTo>
                  <a:lnTo>
                    <a:pt x="498475" y="272223"/>
                  </a:lnTo>
                  <a:lnTo>
                    <a:pt x="499196" y="272761"/>
                  </a:lnTo>
                  <a:lnTo>
                    <a:pt x="499916" y="274562"/>
                  </a:lnTo>
                  <a:lnTo>
                    <a:pt x="500096" y="277445"/>
                  </a:lnTo>
                  <a:lnTo>
                    <a:pt x="502318" y="278022"/>
                  </a:lnTo>
                  <a:lnTo>
                    <a:pt x="492807" y="289827"/>
                  </a:lnTo>
                  <a:lnTo>
                    <a:pt x="493656" y="291856"/>
                  </a:lnTo>
                  <a:lnTo>
                    <a:pt x="498796" y="292645"/>
                  </a:lnTo>
                  <a:lnTo>
                    <a:pt x="500958" y="298624"/>
                  </a:lnTo>
                  <a:lnTo>
                    <a:pt x="501344" y="308266"/>
                  </a:lnTo>
                  <a:lnTo>
                    <a:pt x="499279" y="315896"/>
                  </a:lnTo>
                  <a:lnTo>
                    <a:pt x="498993" y="321765"/>
                  </a:lnTo>
                  <a:lnTo>
                    <a:pt x="495415" y="327767"/>
                  </a:lnTo>
                  <a:lnTo>
                    <a:pt x="493794" y="331191"/>
                  </a:lnTo>
                  <a:lnTo>
                    <a:pt x="492894" y="333709"/>
                  </a:lnTo>
                  <a:lnTo>
                    <a:pt x="489653" y="337671"/>
                  </a:lnTo>
                  <a:lnTo>
                    <a:pt x="487132" y="341814"/>
                  </a:lnTo>
                  <a:lnTo>
                    <a:pt x="487287" y="344457"/>
                  </a:lnTo>
                  <a:lnTo>
                    <a:pt x="485973" y="351620"/>
                  </a:lnTo>
                  <a:lnTo>
                    <a:pt x="484071" y="351896"/>
                  </a:lnTo>
                  <a:lnTo>
                    <a:pt x="482631" y="353877"/>
                  </a:lnTo>
                  <a:lnTo>
                    <a:pt x="483351" y="357479"/>
                  </a:lnTo>
                  <a:lnTo>
                    <a:pt x="484071" y="359460"/>
                  </a:lnTo>
                  <a:lnTo>
                    <a:pt x="484611" y="363780"/>
                  </a:lnTo>
                  <a:lnTo>
                    <a:pt x="485511" y="367561"/>
                  </a:lnTo>
                  <a:lnTo>
                    <a:pt x="486772" y="370083"/>
                  </a:lnTo>
                  <a:lnTo>
                    <a:pt x="487205" y="374451"/>
                  </a:lnTo>
                  <a:lnTo>
                    <a:pt x="482212" y="378959"/>
                  </a:lnTo>
                  <a:lnTo>
                    <a:pt x="476282" y="380985"/>
                  </a:lnTo>
                  <a:lnTo>
                    <a:pt x="471787" y="391177"/>
                  </a:lnTo>
                  <a:lnTo>
                    <a:pt x="470387" y="397990"/>
                  </a:lnTo>
                  <a:lnTo>
                    <a:pt x="472008" y="404293"/>
                  </a:lnTo>
                  <a:lnTo>
                    <a:pt x="471827" y="408255"/>
                  </a:lnTo>
                  <a:lnTo>
                    <a:pt x="469487" y="411854"/>
                  </a:lnTo>
                  <a:lnTo>
                    <a:pt x="467326" y="415275"/>
                  </a:lnTo>
                  <a:lnTo>
                    <a:pt x="466878" y="418030"/>
                  </a:lnTo>
                  <a:lnTo>
                    <a:pt x="468226" y="423917"/>
                  </a:lnTo>
                  <a:lnTo>
                    <a:pt x="471395" y="429582"/>
                  </a:lnTo>
                  <a:lnTo>
                    <a:pt x="472935" y="431587"/>
                  </a:lnTo>
                  <a:lnTo>
                    <a:pt x="474476" y="434819"/>
                  </a:lnTo>
                  <a:lnTo>
                    <a:pt x="474630" y="436053"/>
                  </a:lnTo>
                  <a:lnTo>
                    <a:pt x="474938" y="441445"/>
                  </a:lnTo>
                  <a:lnTo>
                    <a:pt x="474938" y="442830"/>
                  </a:lnTo>
                  <a:lnTo>
                    <a:pt x="470163" y="445448"/>
                  </a:lnTo>
                  <a:lnTo>
                    <a:pt x="465388" y="450995"/>
                  </a:lnTo>
                  <a:lnTo>
                    <a:pt x="464002" y="452687"/>
                  </a:lnTo>
                  <a:lnTo>
                    <a:pt x="461845" y="456539"/>
                  </a:lnTo>
                  <a:lnTo>
                    <a:pt x="460305" y="452687"/>
                  </a:lnTo>
                  <a:lnTo>
                    <a:pt x="459227" y="450378"/>
                  </a:lnTo>
                  <a:lnTo>
                    <a:pt x="457224" y="449145"/>
                  </a:lnTo>
                  <a:lnTo>
                    <a:pt x="456146" y="447143"/>
                  </a:lnTo>
                  <a:lnTo>
                    <a:pt x="455222" y="444680"/>
                  </a:lnTo>
                  <a:lnTo>
                    <a:pt x="452296" y="444370"/>
                  </a:lnTo>
                  <a:lnTo>
                    <a:pt x="450447" y="442368"/>
                  </a:lnTo>
                  <a:lnTo>
                    <a:pt x="447059" y="441135"/>
                  </a:lnTo>
                  <a:lnTo>
                    <a:pt x="435227" y="438868"/>
                  </a:lnTo>
                  <a:lnTo>
                    <a:pt x="417963" y="437210"/>
                  </a:lnTo>
                  <a:lnTo>
                    <a:pt x="415943" y="437979"/>
                  </a:lnTo>
                  <a:lnTo>
                    <a:pt x="396370" y="402039"/>
                  </a:lnTo>
                  <a:lnTo>
                    <a:pt x="384916" y="393917"/>
                  </a:lnTo>
                  <a:lnTo>
                    <a:pt x="376627" y="394177"/>
                  </a:lnTo>
                  <a:lnTo>
                    <a:pt x="368226" y="400836"/>
                  </a:lnTo>
                  <a:lnTo>
                    <a:pt x="363450" y="400563"/>
                  </a:lnTo>
                  <a:lnTo>
                    <a:pt x="361230" y="396972"/>
                  </a:lnTo>
                  <a:lnTo>
                    <a:pt x="352584" y="392993"/>
                  </a:lnTo>
                  <a:lnTo>
                    <a:pt x="344628" y="391401"/>
                  </a:lnTo>
                  <a:lnTo>
                    <a:pt x="337830" y="392270"/>
                  </a:lnTo>
                  <a:lnTo>
                    <a:pt x="333924" y="396031"/>
                  </a:lnTo>
                  <a:lnTo>
                    <a:pt x="329729" y="396462"/>
                  </a:lnTo>
                  <a:lnTo>
                    <a:pt x="323219" y="389955"/>
                  </a:lnTo>
                  <a:lnTo>
                    <a:pt x="322062" y="385760"/>
                  </a:lnTo>
                  <a:lnTo>
                    <a:pt x="319025" y="381854"/>
                  </a:lnTo>
                  <a:lnTo>
                    <a:pt x="316421" y="379250"/>
                  </a:lnTo>
                  <a:lnTo>
                    <a:pt x="311792" y="378093"/>
                  </a:lnTo>
                  <a:lnTo>
                    <a:pt x="314540" y="351477"/>
                  </a:lnTo>
                  <a:lnTo>
                    <a:pt x="312660" y="347282"/>
                  </a:lnTo>
                  <a:lnTo>
                    <a:pt x="309297" y="346698"/>
                  </a:lnTo>
                  <a:lnTo>
                    <a:pt x="305716" y="348728"/>
                  </a:lnTo>
                  <a:lnTo>
                    <a:pt x="303113" y="350608"/>
                  </a:lnTo>
                  <a:lnTo>
                    <a:pt x="298049" y="350607"/>
                  </a:lnTo>
                  <a:lnTo>
                    <a:pt x="294288" y="348004"/>
                  </a:lnTo>
                  <a:lnTo>
                    <a:pt x="294113" y="345593"/>
                  </a:lnTo>
                  <a:lnTo>
                    <a:pt x="293213" y="343432"/>
                  </a:lnTo>
                  <a:lnTo>
                    <a:pt x="290152" y="341814"/>
                  </a:lnTo>
                  <a:lnTo>
                    <a:pt x="287779" y="340337"/>
                  </a:lnTo>
                  <a:lnTo>
                    <a:pt x="283490" y="344693"/>
                  </a:lnTo>
                  <a:lnTo>
                    <a:pt x="282590" y="346674"/>
                  </a:lnTo>
                  <a:lnTo>
                    <a:pt x="280112" y="350608"/>
                  </a:lnTo>
                  <a:lnTo>
                    <a:pt x="275194" y="355671"/>
                  </a:lnTo>
                  <a:lnTo>
                    <a:pt x="269408" y="359432"/>
                  </a:lnTo>
                  <a:lnTo>
                    <a:pt x="259137" y="361960"/>
                  </a:lnTo>
                  <a:lnTo>
                    <a:pt x="253062" y="364062"/>
                  </a:lnTo>
                  <a:lnTo>
                    <a:pt x="246552" y="370860"/>
                  </a:lnTo>
                  <a:lnTo>
                    <a:pt x="240043" y="378816"/>
                  </a:lnTo>
                  <a:lnTo>
                    <a:pt x="236715" y="380842"/>
                  </a:lnTo>
                  <a:lnTo>
                    <a:pt x="230930" y="382288"/>
                  </a:lnTo>
                  <a:lnTo>
                    <a:pt x="228199" y="381510"/>
                  </a:lnTo>
                  <a:lnTo>
                    <a:pt x="225934" y="377546"/>
                  </a:lnTo>
                  <a:lnTo>
                    <a:pt x="224424" y="375845"/>
                  </a:lnTo>
                  <a:lnTo>
                    <a:pt x="222914" y="373205"/>
                  </a:lnTo>
                  <a:lnTo>
                    <a:pt x="220649" y="371315"/>
                  </a:lnTo>
                  <a:lnTo>
                    <a:pt x="218573" y="370371"/>
                  </a:lnTo>
                  <a:lnTo>
                    <a:pt x="216077" y="369870"/>
                  </a:lnTo>
                  <a:lnTo>
                    <a:pt x="214986" y="369053"/>
                  </a:lnTo>
                  <a:lnTo>
                    <a:pt x="213099" y="364143"/>
                  </a:lnTo>
                  <a:lnTo>
                    <a:pt x="213099" y="361501"/>
                  </a:lnTo>
                  <a:lnTo>
                    <a:pt x="211966" y="359426"/>
                  </a:lnTo>
                  <a:lnTo>
                    <a:pt x="212892" y="356537"/>
                  </a:lnTo>
                  <a:lnTo>
                    <a:pt x="216340" y="351795"/>
                  </a:lnTo>
                  <a:lnTo>
                    <a:pt x="215908" y="347054"/>
                  </a:lnTo>
                  <a:lnTo>
                    <a:pt x="212460" y="343175"/>
                  </a:lnTo>
                  <a:lnTo>
                    <a:pt x="209135" y="340550"/>
                  </a:lnTo>
                  <a:lnTo>
                    <a:pt x="207625" y="338095"/>
                  </a:lnTo>
                  <a:lnTo>
                    <a:pt x="205737" y="336020"/>
                  </a:lnTo>
                  <a:lnTo>
                    <a:pt x="205549" y="332809"/>
                  </a:lnTo>
                  <a:lnTo>
                    <a:pt x="203840" y="331537"/>
                  </a:lnTo>
                  <a:lnTo>
                    <a:pt x="200392" y="331105"/>
                  </a:lnTo>
                  <a:lnTo>
                    <a:pt x="198659" y="325826"/>
                  </a:lnTo>
                  <a:lnTo>
                    <a:pt x="190619" y="322506"/>
                  </a:lnTo>
                  <a:lnTo>
                    <a:pt x="186620" y="322940"/>
                  </a:lnTo>
                  <a:lnTo>
                    <a:pt x="183448" y="323007"/>
                  </a:lnTo>
                  <a:lnTo>
                    <a:pt x="181055" y="323174"/>
                  </a:lnTo>
                  <a:lnTo>
                    <a:pt x="177636" y="323025"/>
                  </a:lnTo>
                  <a:lnTo>
                    <a:pt x="175294" y="322800"/>
                  </a:lnTo>
                  <a:lnTo>
                    <a:pt x="170503" y="324140"/>
                  </a:lnTo>
                  <a:lnTo>
                    <a:pt x="166100" y="324295"/>
                  </a:lnTo>
                  <a:lnTo>
                    <a:pt x="162289" y="324097"/>
                  </a:lnTo>
                  <a:lnTo>
                    <a:pt x="158909" y="323405"/>
                  </a:lnTo>
                  <a:lnTo>
                    <a:pt x="154847" y="322995"/>
                  </a:lnTo>
                  <a:lnTo>
                    <a:pt x="150027" y="322715"/>
                  </a:lnTo>
                  <a:lnTo>
                    <a:pt x="140688" y="325094"/>
                  </a:lnTo>
                  <a:lnTo>
                    <a:pt x="140197" y="327545"/>
                  </a:lnTo>
                  <a:lnTo>
                    <a:pt x="140932" y="329997"/>
                  </a:lnTo>
                  <a:lnTo>
                    <a:pt x="140197" y="333918"/>
                  </a:lnTo>
                  <a:lnTo>
                    <a:pt x="138482" y="336616"/>
                  </a:lnTo>
                  <a:lnTo>
                    <a:pt x="134805" y="339313"/>
                  </a:lnTo>
                  <a:lnTo>
                    <a:pt x="131373" y="339556"/>
                  </a:lnTo>
                  <a:lnTo>
                    <a:pt x="128432" y="338332"/>
                  </a:lnTo>
                  <a:lnTo>
                    <a:pt x="125245" y="337597"/>
                  </a:lnTo>
                  <a:lnTo>
                    <a:pt x="121078" y="337351"/>
                  </a:lnTo>
                  <a:lnTo>
                    <a:pt x="117156" y="338578"/>
                  </a:lnTo>
                  <a:lnTo>
                    <a:pt x="114460" y="340291"/>
                  </a:lnTo>
                  <a:lnTo>
                    <a:pt x="111763" y="342254"/>
                  </a:lnTo>
                  <a:lnTo>
                    <a:pt x="107841" y="346910"/>
                  </a:lnTo>
                  <a:lnTo>
                    <a:pt x="100978" y="352059"/>
                  </a:lnTo>
                  <a:lnTo>
                    <a:pt x="98036" y="354019"/>
                  </a:lnTo>
                  <a:lnTo>
                    <a:pt x="92426" y="354529"/>
                  </a:lnTo>
                  <a:lnTo>
                    <a:pt x="89962" y="354702"/>
                  </a:lnTo>
                  <a:lnTo>
                    <a:pt x="86614" y="354477"/>
                  </a:lnTo>
                  <a:lnTo>
                    <a:pt x="80976" y="353642"/>
                  </a:lnTo>
                  <a:lnTo>
                    <a:pt x="77201" y="352549"/>
                  </a:lnTo>
                  <a:lnTo>
                    <a:pt x="71808" y="352548"/>
                  </a:lnTo>
                  <a:lnTo>
                    <a:pt x="67887" y="352794"/>
                  </a:lnTo>
                  <a:lnTo>
                    <a:pt x="64945" y="352302"/>
                  </a:lnTo>
                  <a:lnTo>
                    <a:pt x="64184" y="349644"/>
                  </a:lnTo>
                  <a:lnTo>
                    <a:pt x="65084" y="345504"/>
                  </a:lnTo>
                  <a:lnTo>
                    <a:pt x="67396" y="333675"/>
                  </a:lnTo>
                  <a:lnTo>
                    <a:pt x="67396" y="326567"/>
                  </a:lnTo>
                  <a:lnTo>
                    <a:pt x="65435" y="324115"/>
                  </a:lnTo>
                  <a:lnTo>
                    <a:pt x="62739" y="321907"/>
                  </a:lnTo>
                  <a:lnTo>
                    <a:pt x="61758" y="318720"/>
                  </a:lnTo>
                  <a:lnTo>
                    <a:pt x="62739" y="313574"/>
                  </a:lnTo>
                  <a:lnTo>
                    <a:pt x="64945" y="310634"/>
                  </a:lnTo>
                  <a:lnTo>
                    <a:pt x="67886" y="307201"/>
                  </a:lnTo>
                  <a:lnTo>
                    <a:pt x="67847" y="293900"/>
                  </a:lnTo>
                  <a:lnTo>
                    <a:pt x="66921" y="289558"/>
                  </a:lnTo>
                  <a:lnTo>
                    <a:pt x="65914" y="285227"/>
                  </a:lnTo>
                  <a:lnTo>
                    <a:pt x="63583" y="280755"/>
                  </a:lnTo>
                  <a:lnTo>
                    <a:pt x="63440" y="274348"/>
                  </a:lnTo>
                  <a:lnTo>
                    <a:pt x="63335" y="271727"/>
                  </a:lnTo>
                  <a:lnTo>
                    <a:pt x="62749" y="265664"/>
                  </a:lnTo>
                  <a:lnTo>
                    <a:pt x="62478" y="260737"/>
                  </a:lnTo>
                  <a:lnTo>
                    <a:pt x="61914" y="256062"/>
                  </a:lnTo>
                  <a:lnTo>
                    <a:pt x="60368" y="250606"/>
                  </a:lnTo>
                  <a:lnTo>
                    <a:pt x="58116" y="247289"/>
                  </a:lnTo>
                  <a:lnTo>
                    <a:pt x="55400" y="244005"/>
                  </a:lnTo>
                  <a:lnTo>
                    <a:pt x="50287" y="241973"/>
                  </a:lnTo>
                  <a:lnTo>
                    <a:pt x="46548" y="240694"/>
                  </a:lnTo>
                  <a:lnTo>
                    <a:pt x="42746" y="238492"/>
                  </a:lnTo>
                  <a:lnTo>
                    <a:pt x="40180" y="237362"/>
                  </a:lnTo>
                  <a:lnTo>
                    <a:pt x="36614" y="234138"/>
                  </a:lnTo>
                  <a:lnTo>
                    <a:pt x="34167" y="232459"/>
                  </a:lnTo>
                  <a:lnTo>
                    <a:pt x="33421" y="229576"/>
                  </a:lnTo>
                  <a:lnTo>
                    <a:pt x="33706" y="225997"/>
                  </a:lnTo>
                  <a:lnTo>
                    <a:pt x="36151" y="222112"/>
                  </a:lnTo>
                  <a:lnTo>
                    <a:pt x="38779" y="220922"/>
                  </a:lnTo>
                  <a:lnTo>
                    <a:pt x="41894" y="219925"/>
                  </a:lnTo>
                  <a:lnTo>
                    <a:pt x="44312" y="218977"/>
                  </a:lnTo>
                  <a:lnTo>
                    <a:pt x="46934" y="216550"/>
                  </a:lnTo>
                  <a:lnTo>
                    <a:pt x="51636" y="210572"/>
                  </a:lnTo>
                  <a:lnTo>
                    <a:pt x="51971" y="207690"/>
                  </a:lnTo>
                  <a:lnTo>
                    <a:pt x="51771" y="204843"/>
                  </a:lnTo>
                  <a:lnTo>
                    <a:pt x="51179" y="201948"/>
                  </a:lnTo>
                  <a:lnTo>
                    <a:pt x="50900" y="198023"/>
                  </a:lnTo>
                  <a:lnTo>
                    <a:pt x="49970" y="195849"/>
                  </a:lnTo>
                  <a:lnTo>
                    <a:pt x="48392" y="194418"/>
                  </a:lnTo>
                  <a:lnTo>
                    <a:pt x="44785" y="191738"/>
                  </a:lnTo>
                  <a:lnTo>
                    <a:pt x="41025" y="189068"/>
                  </a:lnTo>
                  <a:lnTo>
                    <a:pt x="38312" y="188102"/>
                  </a:lnTo>
                  <a:lnTo>
                    <a:pt x="34163" y="186544"/>
                  </a:lnTo>
                  <a:lnTo>
                    <a:pt x="29931" y="185997"/>
                  </a:lnTo>
                  <a:lnTo>
                    <a:pt x="26449" y="186969"/>
                  </a:lnTo>
                  <a:lnTo>
                    <a:pt x="22440" y="187841"/>
                  </a:lnTo>
                  <a:lnTo>
                    <a:pt x="18604" y="189062"/>
                  </a:lnTo>
                  <a:lnTo>
                    <a:pt x="11327" y="193184"/>
                  </a:lnTo>
                  <a:lnTo>
                    <a:pt x="10468" y="193503"/>
                  </a:lnTo>
                  <a:lnTo>
                    <a:pt x="9324" y="193555"/>
                  </a:lnTo>
                  <a:lnTo>
                    <a:pt x="8746" y="193233"/>
                  </a:lnTo>
                  <a:lnTo>
                    <a:pt x="8193" y="192966"/>
                  </a:lnTo>
                  <a:lnTo>
                    <a:pt x="7740" y="192583"/>
                  </a:lnTo>
                  <a:lnTo>
                    <a:pt x="6909" y="191301"/>
                  </a:lnTo>
                  <a:lnTo>
                    <a:pt x="6457" y="190900"/>
                  </a:lnTo>
                  <a:lnTo>
                    <a:pt x="5737" y="190335"/>
                  </a:lnTo>
                  <a:lnTo>
                    <a:pt x="5301" y="189916"/>
                  </a:lnTo>
                  <a:lnTo>
                    <a:pt x="4896" y="189460"/>
                  </a:lnTo>
                  <a:lnTo>
                    <a:pt x="4520" y="188986"/>
                  </a:lnTo>
                  <a:lnTo>
                    <a:pt x="4037" y="188208"/>
                  </a:lnTo>
                  <a:lnTo>
                    <a:pt x="3601" y="187796"/>
                  </a:lnTo>
                  <a:lnTo>
                    <a:pt x="2177" y="186647"/>
                  </a:lnTo>
                  <a:lnTo>
                    <a:pt x="1498" y="186039"/>
                  </a:lnTo>
                  <a:lnTo>
                    <a:pt x="0" y="184545"/>
                  </a:lnTo>
                  <a:lnTo>
                    <a:pt x="1351" y="182792"/>
                  </a:lnTo>
                  <a:lnTo>
                    <a:pt x="5267" y="181042"/>
                  </a:lnTo>
                  <a:lnTo>
                    <a:pt x="9815" y="177315"/>
                  </a:lnTo>
                  <a:lnTo>
                    <a:pt x="12544" y="176346"/>
                  </a:lnTo>
                  <a:lnTo>
                    <a:pt x="16336" y="173986"/>
                  </a:lnTo>
                  <a:lnTo>
                    <a:pt x="20285" y="172698"/>
                  </a:lnTo>
                  <a:lnTo>
                    <a:pt x="24460" y="169153"/>
                  </a:lnTo>
                  <a:lnTo>
                    <a:pt x="27286" y="167403"/>
                  </a:lnTo>
                  <a:lnTo>
                    <a:pt x="30882" y="164438"/>
                  </a:lnTo>
                  <a:lnTo>
                    <a:pt x="35608" y="162015"/>
                  </a:lnTo>
                  <a:lnTo>
                    <a:pt x="38888" y="158998"/>
                  </a:lnTo>
                  <a:lnTo>
                    <a:pt x="42433" y="156349"/>
                  </a:lnTo>
                  <a:lnTo>
                    <a:pt x="45309" y="153129"/>
                  </a:lnTo>
                  <a:lnTo>
                    <a:pt x="49184" y="150766"/>
                  </a:lnTo>
                  <a:lnTo>
                    <a:pt x="51978" y="146315"/>
                  </a:lnTo>
                  <a:lnTo>
                    <a:pt x="54237" y="143138"/>
                  </a:lnTo>
                  <a:lnTo>
                    <a:pt x="56313" y="139514"/>
                  </a:lnTo>
                  <a:lnTo>
                    <a:pt x="56996" y="137069"/>
                  </a:lnTo>
                  <a:lnTo>
                    <a:pt x="58309" y="133651"/>
                  </a:lnTo>
                  <a:lnTo>
                    <a:pt x="59362" y="130948"/>
                  </a:lnTo>
                  <a:lnTo>
                    <a:pt x="60437" y="126388"/>
                  </a:lnTo>
                  <a:lnTo>
                    <a:pt x="60508" y="120744"/>
                  </a:lnTo>
                  <a:lnTo>
                    <a:pt x="60483" y="117111"/>
                  </a:lnTo>
                  <a:lnTo>
                    <a:pt x="59796" y="113992"/>
                  </a:lnTo>
                  <a:lnTo>
                    <a:pt x="58735" y="109970"/>
                  </a:lnTo>
                  <a:lnTo>
                    <a:pt x="55321" y="105325"/>
                  </a:lnTo>
                  <a:lnTo>
                    <a:pt x="55480" y="105322"/>
                  </a:lnTo>
                  <a:lnTo>
                    <a:pt x="56018" y="105194"/>
                  </a:lnTo>
                  <a:lnTo>
                    <a:pt x="56594" y="105109"/>
                  </a:lnTo>
                  <a:lnTo>
                    <a:pt x="56901" y="104988"/>
                  </a:lnTo>
                  <a:lnTo>
                    <a:pt x="57322" y="104860"/>
                  </a:lnTo>
                  <a:lnTo>
                    <a:pt x="57704" y="104666"/>
                  </a:lnTo>
                  <a:lnTo>
                    <a:pt x="58122" y="104344"/>
                  </a:lnTo>
                  <a:lnTo>
                    <a:pt x="58465" y="104107"/>
                  </a:lnTo>
                  <a:lnTo>
                    <a:pt x="58806" y="103797"/>
                  </a:lnTo>
                  <a:lnTo>
                    <a:pt x="59184" y="103402"/>
                  </a:lnTo>
                  <a:lnTo>
                    <a:pt x="59489" y="103165"/>
                  </a:lnTo>
                  <a:lnTo>
                    <a:pt x="59907" y="102849"/>
                  </a:lnTo>
                  <a:lnTo>
                    <a:pt x="60325" y="102533"/>
                  </a:lnTo>
                  <a:lnTo>
                    <a:pt x="60591" y="102333"/>
                  </a:lnTo>
                  <a:lnTo>
                    <a:pt x="61010" y="102017"/>
                  </a:lnTo>
                  <a:lnTo>
                    <a:pt x="61466" y="101665"/>
                  </a:lnTo>
                  <a:lnTo>
                    <a:pt x="61768" y="101348"/>
                  </a:lnTo>
                  <a:lnTo>
                    <a:pt x="62225" y="100990"/>
                  </a:lnTo>
                  <a:lnTo>
                    <a:pt x="62531" y="100911"/>
                  </a:lnTo>
                  <a:lnTo>
                    <a:pt x="63220" y="100626"/>
                  </a:lnTo>
                  <a:lnTo>
                    <a:pt x="63567" y="100620"/>
                  </a:lnTo>
                  <a:lnTo>
                    <a:pt x="64337" y="100607"/>
                  </a:lnTo>
                  <a:lnTo>
                    <a:pt x="64685" y="100638"/>
                  </a:lnTo>
                  <a:lnTo>
                    <a:pt x="65264" y="100668"/>
                  </a:lnTo>
                  <a:lnTo>
                    <a:pt x="65998" y="100771"/>
                  </a:lnTo>
                  <a:lnTo>
                    <a:pt x="66538" y="100759"/>
                  </a:lnTo>
                  <a:lnTo>
                    <a:pt x="66922" y="100753"/>
                  </a:lnTo>
                  <a:lnTo>
                    <a:pt x="67269" y="100747"/>
                  </a:lnTo>
                  <a:lnTo>
                    <a:pt x="67886" y="100735"/>
                  </a:lnTo>
                  <a:lnTo>
                    <a:pt x="68542" y="100723"/>
                  </a:lnTo>
                  <a:lnTo>
                    <a:pt x="69157" y="100711"/>
                  </a:lnTo>
                  <a:lnTo>
                    <a:pt x="71397" y="100863"/>
                  </a:lnTo>
                  <a:lnTo>
                    <a:pt x="71739" y="100626"/>
                  </a:lnTo>
                  <a:lnTo>
                    <a:pt x="72199" y="100461"/>
                  </a:lnTo>
                  <a:lnTo>
                    <a:pt x="72504" y="100261"/>
                  </a:lnTo>
                  <a:lnTo>
                    <a:pt x="72848" y="100140"/>
                  </a:lnTo>
                  <a:lnTo>
                    <a:pt x="73115" y="99982"/>
                  </a:lnTo>
                  <a:lnTo>
                    <a:pt x="73534" y="99702"/>
                  </a:lnTo>
                  <a:lnTo>
                    <a:pt x="73761" y="99465"/>
                  </a:lnTo>
                  <a:lnTo>
                    <a:pt x="74107" y="99386"/>
                  </a:lnTo>
                  <a:lnTo>
                    <a:pt x="74451" y="99265"/>
                  </a:lnTo>
                  <a:lnTo>
                    <a:pt x="74834" y="99101"/>
                  </a:lnTo>
                  <a:lnTo>
                    <a:pt x="75218" y="99016"/>
                  </a:lnTo>
                  <a:lnTo>
                    <a:pt x="75756" y="98931"/>
                  </a:lnTo>
                  <a:lnTo>
                    <a:pt x="76141" y="98924"/>
                  </a:lnTo>
                  <a:lnTo>
                    <a:pt x="76489" y="98991"/>
                  </a:lnTo>
                  <a:lnTo>
                    <a:pt x="76838" y="99064"/>
                  </a:lnTo>
                  <a:lnTo>
                    <a:pt x="77187" y="99210"/>
                  </a:lnTo>
                  <a:lnTo>
                    <a:pt x="77460" y="99362"/>
                  </a:lnTo>
                  <a:lnTo>
                    <a:pt x="77848" y="99544"/>
                  </a:lnTo>
                  <a:lnTo>
                    <a:pt x="78159" y="99660"/>
                  </a:lnTo>
                  <a:lnTo>
                    <a:pt x="78548" y="99841"/>
                  </a:lnTo>
                  <a:lnTo>
                    <a:pt x="78939" y="100145"/>
                  </a:lnTo>
                  <a:lnTo>
                    <a:pt x="79213" y="100370"/>
                  </a:lnTo>
                  <a:lnTo>
                    <a:pt x="79564" y="100558"/>
                  </a:lnTo>
                  <a:lnTo>
                    <a:pt x="79957" y="100972"/>
                  </a:lnTo>
                  <a:lnTo>
                    <a:pt x="80385" y="101233"/>
                  </a:lnTo>
                  <a:lnTo>
                    <a:pt x="80896" y="101725"/>
                  </a:lnTo>
                  <a:lnTo>
                    <a:pt x="81328" y="102181"/>
                  </a:lnTo>
                  <a:lnTo>
                    <a:pt x="81601" y="102369"/>
                  </a:lnTo>
                  <a:lnTo>
                    <a:pt x="82150" y="102861"/>
                  </a:lnTo>
                  <a:lnTo>
                    <a:pt x="85370" y="103961"/>
                  </a:lnTo>
                  <a:lnTo>
                    <a:pt x="85796" y="104064"/>
                  </a:lnTo>
                  <a:lnTo>
                    <a:pt x="86298" y="104137"/>
                  </a:lnTo>
                  <a:lnTo>
                    <a:pt x="86802" y="104240"/>
                  </a:lnTo>
                  <a:lnTo>
                    <a:pt x="87187" y="104271"/>
                  </a:lnTo>
                  <a:lnTo>
                    <a:pt x="87727" y="104265"/>
                  </a:lnTo>
                  <a:lnTo>
                    <a:pt x="88112" y="104259"/>
                  </a:lnTo>
                  <a:lnTo>
                    <a:pt x="88767" y="104246"/>
                  </a:lnTo>
                  <a:lnTo>
                    <a:pt x="89191" y="104234"/>
                  </a:lnTo>
                  <a:lnTo>
                    <a:pt x="89536" y="104156"/>
                  </a:lnTo>
                  <a:lnTo>
                    <a:pt x="89879" y="103955"/>
                  </a:lnTo>
                  <a:lnTo>
                    <a:pt x="90264" y="103870"/>
                  </a:lnTo>
                  <a:lnTo>
                    <a:pt x="90649" y="103864"/>
                  </a:lnTo>
                  <a:lnTo>
                    <a:pt x="91073" y="103852"/>
                  </a:lnTo>
                  <a:lnTo>
                    <a:pt x="91459" y="103845"/>
                  </a:lnTo>
                  <a:lnTo>
                    <a:pt x="91922" y="103919"/>
                  </a:lnTo>
                  <a:lnTo>
                    <a:pt x="92426" y="104022"/>
                  </a:lnTo>
                  <a:lnTo>
                    <a:pt x="92773" y="104095"/>
                  </a:lnTo>
                  <a:lnTo>
                    <a:pt x="93278" y="104241"/>
                  </a:lnTo>
                  <a:lnTo>
                    <a:pt x="93588" y="104307"/>
                  </a:lnTo>
                  <a:lnTo>
                    <a:pt x="93975" y="104417"/>
                  </a:lnTo>
                  <a:lnTo>
                    <a:pt x="94363" y="104562"/>
                  </a:lnTo>
                  <a:lnTo>
                    <a:pt x="94673" y="104672"/>
                  </a:lnTo>
                  <a:lnTo>
                    <a:pt x="95021" y="104745"/>
                  </a:lnTo>
                  <a:lnTo>
                    <a:pt x="95372" y="104890"/>
                  </a:lnTo>
                  <a:lnTo>
                    <a:pt x="95797" y="105000"/>
                  </a:lnTo>
                  <a:lnTo>
                    <a:pt x="96300" y="105109"/>
                  </a:lnTo>
                  <a:lnTo>
                    <a:pt x="96804" y="105212"/>
                  </a:lnTo>
                  <a:lnTo>
                    <a:pt x="97309" y="105437"/>
                  </a:lnTo>
                  <a:lnTo>
                    <a:pt x="97657" y="105504"/>
                  </a:lnTo>
                  <a:lnTo>
                    <a:pt x="98235" y="105498"/>
                  </a:lnTo>
                  <a:lnTo>
                    <a:pt x="98775" y="105486"/>
                  </a:lnTo>
                  <a:lnTo>
                    <a:pt x="99352" y="105474"/>
                  </a:lnTo>
                  <a:lnTo>
                    <a:pt x="99776" y="105431"/>
                  </a:lnTo>
                  <a:lnTo>
                    <a:pt x="100160" y="105346"/>
                  </a:lnTo>
                  <a:lnTo>
                    <a:pt x="112782" y="102706"/>
                  </a:lnTo>
                  <a:lnTo>
                    <a:pt x="121200" y="101130"/>
                  </a:lnTo>
                  <a:lnTo>
                    <a:pt x="133300" y="97971"/>
                  </a:lnTo>
                  <a:lnTo>
                    <a:pt x="142244" y="94815"/>
                  </a:lnTo>
                  <a:lnTo>
                    <a:pt x="150200" y="91236"/>
                  </a:lnTo>
                  <a:lnTo>
                    <a:pt x="154648" y="89526"/>
                  </a:lnTo>
                  <a:lnTo>
                    <a:pt x="160466" y="89182"/>
                  </a:lnTo>
                  <a:lnTo>
                    <a:pt x="166972" y="90082"/>
                  </a:lnTo>
                  <a:lnTo>
                    <a:pt x="174337" y="95340"/>
                  </a:lnTo>
                  <a:lnTo>
                    <a:pt x="177917" y="97053"/>
                  </a:lnTo>
                  <a:lnTo>
                    <a:pt x="181703" y="97445"/>
                  </a:lnTo>
                  <a:lnTo>
                    <a:pt x="185787" y="95683"/>
                  </a:lnTo>
                  <a:lnTo>
                    <a:pt x="189594" y="92184"/>
                  </a:lnTo>
                  <a:lnTo>
                    <a:pt x="194330" y="86923"/>
                  </a:lnTo>
                  <a:lnTo>
                    <a:pt x="201169" y="82190"/>
                  </a:lnTo>
                  <a:lnTo>
                    <a:pt x="214322" y="80611"/>
                  </a:lnTo>
                  <a:lnTo>
                    <a:pt x="234377" y="79259"/>
                  </a:lnTo>
                  <a:lnTo>
                    <a:pt x="238351" y="76339"/>
                  </a:lnTo>
                  <a:lnTo>
                    <a:pt x="242853" y="65556"/>
                  </a:lnTo>
                  <a:lnTo>
                    <a:pt x="245456" y="64258"/>
                  </a:lnTo>
                  <a:lnTo>
                    <a:pt x="246645" y="64018"/>
                  </a:lnTo>
                  <a:lnTo>
                    <a:pt x="247873" y="63997"/>
                  </a:lnTo>
                  <a:lnTo>
                    <a:pt x="248786" y="63781"/>
                  </a:lnTo>
                  <a:lnTo>
                    <a:pt x="250808" y="64854"/>
                  </a:lnTo>
                  <a:lnTo>
                    <a:pt x="251640" y="65686"/>
                  </a:lnTo>
                  <a:lnTo>
                    <a:pt x="254376" y="66993"/>
                  </a:lnTo>
                  <a:lnTo>
                    <a:pt x="256041" y="67348"/>
                  </a:lnTo>
                  <a:lnTo>
                    <a:pt x="262002" y="68581"/>
                  </a:lnTo>
                  <a:lnTo>
                    <a:pt x="264366" y="68776"/>
                  </a:lnTo>
                  <a:lnTo>
                    <a:pt x="266863" y="68894"/>
                  </a:lnTo>
                  <a:lnTo>
                    <a:pt x="270789" y="66756"/>
                  </a:lnTo>
                  <a:lnTo>
                    <a:pt x="272792" y="66200"/>
                  </a:lnTo>
                  <a:lnTo>
                    <a:pt x="273214" y="65741"/>
                  </a:lnTo>
                  <a:lnTo>
                    <a:pt x="273481" y="65547"/>
                  </a:lnTo>
                  <a:lnTo>
                    <a:pt x="273786" y="65382"/>
                  </a:lnTo>
                  <a:lnTo>
                    <a:pt x="274091" y="65224"/>
                  </a:lnTo>
                  <a:lnTo>
                    <a:pt x="274473" y="65024"/>
                  </a:lnTo>
                  <a:lnTo>
                    <a:pt x="274894" y="64860"/>
                  </a:lnTo>
                  <a:lnTo>
                    <a:pt x="275394" y="64811"/>
                  </a:lnTo>
                  <a:lnTo>
                    <a:pt x="275740" y="64732"/>
                  </a:lnTo>
                  <a:lnTo>
                    <a:pt x="276125" y="64726"/>
                  </a:lnTo>
                  <a:lnTo>
                    <a:pt x="276588" y="64714"/>
                  </a:lnTo>
                  <a:lnTo>
                    <a:pt x="277127" y="64708"/>
                  </a:lnTo>
                  <a:lnTo>
                    <a:pt x="277436" y="64738"/>
                  </a:lnTo>
                  <a:lnTo>
                    <a:pt x="277901" y="64805"/>
                  </a:lnTo>
                  <a:lnTo>
                    <a:pt x="278364" y="64836"/>
                  </a:lnTo>
                  <a:lnTo>
                    <a:pt x="281542" y="65783"/>
                  </a:lnTo>
                  <a:lnTo>
                    <a:pt x="282044" y="65850"/>
                  </a:lnTo>
                  <a:lnTo>
                    <a:pt x="282470" y="65954"/>
                  </a:lnTo>
                  <a:lnTo>
                    <a:pt x="282780" y="66026"/>
                  </a:lnTo>
                  <a:lnTo>
                    <a:pt x="283283" y="66136"/>
                  </a:lnTo>
                  <a:lnTo>
                    <a:pt x="283710" y="66281"/>
                  </a:lnTo>
                  <a:lnTo>
                    <a:pt x="284173" y="66349"/>
                  </a:lnTo>
                  <a:lnTo>
                    <a:pt x="284484" y="66457"/>
                  </a:lnTo>
                  <a:lnTo>
                    <a:pt x="284871" y="66567"/>
                  </a:lnTo>
                  <a:lnTo>
                    <a:pt x="285337" y="66750"/>
                  </a:lnTo>
                  <a:lnTo>
                    <a:pt x="285725" y="66902"/>
                  </a:lnTo>
                  <a:lnTo>
                    <a:pt x="286114" y="67083"/>
                  </a:lnTo>
                  <a:lnTo>
                    <a:pt x="286502" y="67229"/>
                  </a:lnTo>
                  <a:lnTo>
                    <a:pt x="286890" y="67339"/>
                  </a:lnTo>
                  <a:lnTo>
                    <a:pt x="287355" y="67484"/>
                  </a:lnTo>
                  <a:lnTo>
                    <a:pt x="287821" y="67673"/>
                  </a:lnTo>
                  <a:lnTo>
                    <a:pt x="288209" y="67819"/>
                  </a:lnTo>
                  <a:lnTo>
                    <a:pt x="288521" y="67965"/>
                  </a:lnTo>
                  <a:lnTo>
                    <a:pt x="288947" y="68110"/>
                  </a:lnTo>
                  <a:lnTo>
                    <a:pt x="289297" y="68220"/>
                  </a:lnTo>
                  <a:lnTo>
                    <a:pt x="289606" y="68293"/>
                  </a:lnTo>
                  <a:lnTo>
                    <a:pt x="289915" y="68329"/>
                  </a:lnTo>
                  <a:lnTo>
                    <a:pt x="290224" y="68360"/>
                  </a:lnTo>
                  <a:lnTo>
                    <a:pt x="290611" y="68469"/>
                  </a:lnTo>
                  <a:lnTo>
                    <a:pt x="291115" y="68615"/>
                  </a:lnTo>
                  <a:lnTo>
                    <a:pt x="291503" y="68724"/>
                  </a:lnTo>
                  <a:lnTo>
                    <a:pt x="291852" y="68833"/>
                  </a:lnTo>
                  <a:lnTo>
                    <a:pt x="292277" y="68900"/>
                  </a:lnTo>
                  <a:lnTo>
                    <a:pt x="292587" y="68973"/>
                  </a:lnTo>
                  <a:lnTo>
                    <a:pt x="293130" y="69155"/>
                  </a:lnTo>
                  <a:lnTo>
                    <a:pt x="293556" y="69265"/>
                  </a:lnTo>
                  <a:lnTo>
                    <a:pt x="294059" y="69332"/>
                  </a:lnTo>
                  <a:lnTo>
                    <a:pt x="294406" y="69398"/>
                  </a:lnTo>
                  <a:lnTo>
                    <a:pt x="294870" y="69471"/>
                  </a:lnTo>
                  <a:lnTo>
                    <a:pt x="295372" y="69538"/>
                  </a:lnTo>
                  <a:lnTo>
                    <a:pt x="295798" y="69605"/>
                  </a:lnTo>
                  <a:lnTo>
                    <a:pt x="296341" y="69829"/>
                  </a:lnTo>
                  <a:lnTo>
                    <a:pt x="296806" y="69933"/>
                  </a:lnTo>
                  <a:lnTo>
                    <a:pt x="297116" y="70006"/>
                  </a:lnTo>
                  <a:lnTo>
                    <a:pt x="297542" y="70152"/>
                  </a:lnTo>
                  <a:lnTo>
                    <a:pt x="297853" y="70261"/>
                  </a:lnTo>
                  <a:lnTo>
                    <a:pt x="298163" y="70334"/>
                  </a:lnTo>
                  <a:lnTo>
                    <a:pt x="298629" y="70516"/>
                  </a:lnTo>
                  <a:lnTo>
                    <a:pt x="299094" y="70662"/>
                  </a:lnTo>
                  <a:lnTo>
                    <a:pt x="299443" y="70772"/>
                  </a:lnTo>
                  <a:lnTo>
                    <a:pt x="299754" y="70923"/>
                  </a:lnTo>
                  <a:lnTo>
                    <a:pt x="300335" y="71106"/>
                  </a:lnTo>
                  <a:lnTo>
                    <a:pt x="300761" y="71172"/>
                  </a:lnTo>
                  <a:lnTo>
                    <a:pt x="301189" y="71397"/>
                  </a:lnTo>
                  <a:lnTo>
                    <a:pt x="301615" y="71464"/>
                  </a:lnTo>
                  <a:lnTo>
                    <a:pt x="302041" y="71610"/>
                  </a:lnTo>
                  <a:lnTo>
                    <a:pt x="302506" y="71719"/>
                  </a:lnTo>
                  <a:lnTo>
                    <a:pt x="303048" y="71865"/>
                  </a:lnTo>
                  <a:lnTo>
                    <a:pt x="303435" y="71895"/>
                  </a:lnTo>
                  <a:lnTo>
                    <a:pt x="303899" y="72005"/>
                  </a:lnTo>
                  <a:lnTo>
                    <a:pt x="304208" y="72035"/>
                  </a:lnTo>
                  <a:lnTo>
                    <a:pt x="304596" y="72144"/>
                  </a:lnTo>
                  <a:lnTo>
                    <a:pt x="305100" y="72327"/>
                  </a:lnTo>
                  <a:lnTo>
                    <a:pt x="305526" y="72472"/>
                  </a:lnTo>
                  <a:lnTo>
                    <a:pt x="305874" y="72546"/>
                  </a:lnTo>
                  <a:lnTo>
                    <a:pt x="306185" y="72654"/>
                  </a:lnTo>
                  <a:lnTo>
                    <a:pt x="306533" y="72728"/>
                  </a:lnTo>
                  <a:lnTo>
                    <a:pt x="307114" y="72831"/>
                  </a:lnTo>
                  <a:lnTo>
                    <a:pt x="307463" y="72940"/>
                  </a:lnTo>
                  <a:lnTo>
                    <a:pt x="307850" y="73050"/>
                  </a:lnTo>
                  <a:lnTo>
                    <a:pt x="308238" y="73159"/>
                  </a:lnTo>
                  <a:lnTo>
                    <a:pt x="308625" y="73262"/>
                  </a:lnTo>
                  <a:lnTo>
                    <a:pt x="308936" y="73414"/>
                  </a:lnTo>
                  <a:lnTo>
                    <a:pt x="309322" y="73444"/>
                  </a:lnTo>
                  <a:lnTo>
                    <a:pt x="309748" y="73554"/>
                  </a:lnTo>
                  <a:lnTo>
                    <a:pt x="310135" y="73584"/>
                  </a:lnTo>
                  <a:lnTo>
                    <a:pt x="310483" y="73693"/>
                  </a:lnTo>
                  <a:lnTo>
                    <a:pt x="310947" y="73760"/>
                  </a:lnTo>
                  <a:lnTo>
                    <a:pt x="311412" y="73906"/>
                  </a:lnTo>
                  <a:lnTo>
                    <a:pt x="311799" y="73979"/>
                  </a:lnTo>
                  <a:lnTo>
                    <a:pt x="312263" y="74046"/>
                  </a:lnTo>
                  <a:lnTo>
                    <a:pt x="312650" y="74119"/>
                  </a:lnTo>
                  <a:lnTo>
                    <a:pt x="318683" y="75164"/>
                  </a:lnTo>
                  <a:lnTo>
                    <a:pt x="319030" y="75158"/>
                  </a:lnTo>
                  <a:lnTo>
                    <a:pt x="319337" y="75109"/>
                  </a:lnTo>
                  <a:lnTo>
                    <a:pt x="319838" y="75103"/>
                  </a:lnTo>
                  <a:lnTo>
                    <a:pt x="320301" y="75091"/>
                  </a:lnTo>
                  <a:lnTo>
                    <a:pt x="320724" y="75048"/>
                  </a:lnTo>
                  <a:lnTo>
                    <a:pt x="321225" y="75036"/>
                  </a:lnTo>
                  <a:lnTo>
                    <a:pt x="321572" y="75030"/>
                  </a:lnTo>
                  <a:lnTo>
                    <a:pt x="321995" y="75024"/>
                  </a:lnTo>
                  <a:lnTo>
                    <a:pt x="322420" y="75018"/>
                  </a:lnTo>
                  <a:lnTo>
                    <a:pt x="322805" y="75006"/>
                  </a:lnTo>
                  <a:lnTo>
                    <a:pt x="323151" y="75000"/>
                  </a:lnTo>
                  <a:lnTo>
                    <a:pt x="323537" y="74994"/>
                  </a:lnTo>
                  <a:lnTo>
                    <a:pt x="323999" y="74988"/>
                  </a:lnTo>
                  <a:lnTo>
                    <a:pt x="324501" y="74975"/>
                  </a:lnTo>
                  <a:lnTo>
                    <a:pt x="324885" y="74969"/>
                  </a:lnTo>
                  <a:lnTo>
                    <a:pt x="325193" y="74927"/>
                  </a:lnTo>
                  <a:lnTo>
                    <a:pt x="325501" y="74884"/>
                  </a:lnTo>
                  <a:lnTo>
                    <a:pt x="325885" y="74799"/>
                  </a:lnTo>
                  <a:lnTo>
                    <a:pt x="326459" y="74593"/>
                  </a:lnTo>
                  <a:lnTo>
                    <a:pt x="326995" y="74393"/>
                  </a:lnTo>
                  <a:lnTo>
                    <a:pt x="327570" y="74228"/>
                  </a:lnTo>
                  <a:lnTo>
                    <a:pt x="327914" y="74028"/>
                  </a:lnTo>
                  <a:lnTo>
                    <a:pt x="328257" y="73828"/>
                  </a:lnTo>
                  <a:lnTo>
                    <a:pt x="328640" y="73670"/>
                  </a:lnTo>
                  <a:lnTo>
                    <a:pt x="329250" y="73311"/>
                  </a:lnTo>
                  <a:lnTo>
                    <a:pt x="329859" y="72910"/>
                  </a:lnTo>
                  <a:lnTo>
                    <a:pt x="330163" y="72673"/>
                  </a:lnTo>
                  <a:lnTo>
                    <a:pt x="330389" y="72363"/>
                  </a:lnTo>
                  <a:lnTo>
                    <a:pt x="330694" y="72199"/>
                  </a:lnTo>
                  <a:lnTo>
                    <a:pt x="331114" y="71926"/>
                  </a:lnTo>
                  <a:lnTo>
                    <a:pt x="331645" y="71488"/>
                  </a:lnTo>
                  <a:lnTo>
                    <a:pt x="331949" y="71251"/>
                  </a:lnTo>
                  <a:lnTo>
                    <a:pt x="332216" y="71094"/>
                  </a:lnTo>
                  <a:lnTo>
                    <a:pt x="332482" y="70857"/>
                  </a:lnTo>
                  <a:lnTo>
                    <a:pt x="332861" y="70504"/>
                  </a:lnTo>
                  <a:lnTo>
                    <a:pt x="333240" y="70152"/>
                  </a:lnTo>
                  <a:lnTo>
                    <a:pt x="333543" y="69915"/>
                  </a:lnTo>
                  <a:lnTo>
                    <a:pt x="333885" y="69636"/>
                  </a:lnTo>
                  <a:lnTo>
                    <a:pt x="334151" y="69399"/>
                  </a:lnTo>
                  <a:lnTo>
                    <a:pt x="334454" y="69125"/>
                  </a:lnTo>
                  <a:lnTo>
                    <a:pt x="338096" y="65893"/>
                  </a:lnTo>
                  <a:lnTo>
                    <a:pt x="338399" y="65583"/>
                  </a:lnTo>
                  <a:lnTo>
                    <a:pt x="338624" y="65267"/>
                  </a:lnTo>
                  <a:lnTo>
                    <a:pt x="338849" y="64915"/>
                  </a:lnTo>
                  <a:lnTo>
                    <a:pt x="339150" y="64562"/>
                  </a:lnTo>
                  <a:lnTo>
                    <a:pt x="339453" y="64210"/>
                  </a:lnTo>
                  <a:lnTo>
                    <a:pt x="339641" y="63936"/>
                  </a:lnTo>
                  <a:lnTo>
                    <a:pt x="339979" y="63468"/>
                  </a:lnTo>
                  <a:lnTo>
                    <a:pt x="340280" y="63074"/>
                  </a:lnTo>
                  <a:lnTo>
                    <a:pt x="340507" y="62843"/>
                  </a:lnTo>
                  <a:lnTo>
                    <a:pt x="340733" y="62569"/>
                  </a:lnTo>
                  <a:lnTo>
                    <a:pt x="341036" y="62254"/>
                  </a:lnTo>
                  <a:lnTo>
                    <a:pt x="341338" y="61902"/>
                  </a:lnTo>
                  <a:lnTo>
                    <a:pt x="341564" y="61664"/>
                  </a:lnTo>
                  <a:lnTo>
                    <a:pt x="341905" y="61275"/>
                  </a:lnTo>
                  <a:lnTo>
                    <a:pt x="342169" y="60996"/>
                  </a:lnTo>
                  <a:lnTo>
                    <a:pt x="342547" y="60607"/>
                  </a:lnTo>
                  <a:lnTo>
                    <a:pt x="342926" y="60249"/>
                  </a:lnTo>
                  <a:lnTo>
                    <a:pt x="343495" y="59739"/>
                  </a:lnTo>
                  <a:lnTo>
                    <a:pt x="343875" y="59422"/>
                  </a:lnTo>
                  <a:lnTo>
                    <a:pt x="344179" y="59149"/>
                  </a:lnTo>
                  <a:lnTo>
                    <a:pt x="344710" y="58675"/>
                  </a:lnTo>
                  <a:lnTo>
                    <a:pt x="345279" y="58202"/>
                  </a:lnTo>
                  <a:lnTo>
                    <a:pt x="345506" y="57965"/>
                  </a:lnTo>
                  <a:lnTo>
                    <a:pt x="345810" y="57770"/>
                  </a:lnTo>
                  <a:lnTo>
                    <a:pt x="346266" y="57333"/>
                  </a:lnTo>
                  <a:lnTo>
                    <a:pt x="346687" y="57175"/>
                  </a:lnTo>
                  <a:lnTo>
                    <a:pt x="347068" y="56974"/>
                  </a:lnTo>
                  <a:lnTo>
                    <a:pt x="347566" y="56774"/>
                  </a:lnTo>
                  <a:lnTo>
                    <a:pt x="347912" y="56689"/>
                  </a:lnTo>
                  <a:lnTo>
                    <a:pt x="348295" y="56604"/>
                  </a:lnTo>
                  <a:lnTo>
                    <a:pt x="350634" y="55941"/>
                  </a:lnTo>
                  <a:lnTo>
                    <a:pt x="350980" y="55863"/>
                  </a:lnTo>
                  <a:lnTo>
                    <a:pt x="351287" y="55814"/>
                  </a:lnTo>
                  <a:lnTo>
                    <a:pt x="351711" y="55772"/>
                  </a:lnTo>
                  <a:lnTo>
                    <a:pt x="352096" y="55759"/>
                  </a:lnTo>
                  <a:lnTo>
                    <a:pt x="352829" y="55747"/>
                  </a:lnTo>
                  <a:lnTo>
                    <a:pt x="353252" y="55741"/>
                  </a:lnTo>
                  <a:lnTo>
                    <a:pt x="353640" y="55850"/>
                  </a:lnTo>
                  <a:lnTo>
                    <a:pt x="354411" y="55832"/>
                  </a:lnTo>
                  <a:lnTo>
                    <a:pt x="354836" y="55905"/>
                  </a:lnTo>
                  <a:lnTo>
                    <a:pt x="355414" y="55893"/>
                  </a:lnTo>
                  <a:lnTo>
                    <a:pt x="355873" y="55728"/>
                  </a:lnTo>
                  <a:lnTo>
                    <a:pt x="356179" y="55607"/>
                  </a:lnTo>
                  <a:lnTo>
                    <a:pt x="356562" y="55449"/>
                  </a:lnTo>
                  <a:lnTo>
                    <a:pt x="357020" y="55206"/>
                  </a:lnTo>
                  <a:lnTo>
                    <a:pt x="357363" y="54969"/>
                  </a:lnTo>
                  <a:lnTo>
                    <a:pt x="357629" y="54732"/>
                  </a:lnTo>
                  <a:lnTo>
                    <a:pt x="358046" y="54380"/>
                  </a:lnTo>
                  <a:lnTo>
                    <a:pt x="358463" y="54021"/>
                  </a:lnTo>
                  <a:lnTo>
                    <a:pt x="358727" y="53712"/>
                  </a:lnTo>
                  <a:lnTo>
                    <a:pt x="358993" y="53475"/>
                  </a:lnTo>
                  <a:lnTo>
                    <a:pt x="359295" y="53122"/>
                  </a:lnTo>
                  <a:lnTo>
                    <a:pt x="359596" y="52734"/>
                  </a:lnTo>
                  <a:lnTo>
                    <a:pt x="359937" y="52417"/>
                  </a:lnTo>
                  <a:lnTo>
                    <a:pt x="360202" y="52138"/>
                  </a:lnTo>
                  <a:lnTo>
                    <a:pt x="360658" y="51786"/>
                  </a:lnTo>
                  <a:lnTo>
                    <a:pt x="360925" y="51628"/>
                  </a:lnTo>
                  <a:lnTo>
                    <a:pt x="361231" y="51464"/>
                  </a:lnTo>
                  <a:lnTo>
                    <a:pt x="361535" y="51270"/>
                  </a:lnTo>
                  <a:lnTo>
                    <a:pt x="361955" y="51026"/>
                  </a:lnTo>
                  <a:lnTo>
                    <a:pt x="362222" y="50868"/>
                  </a:lnTo>
                  <a:lnTo>
                    <a:pt x="362528" y="50711"/>
                  </a:lnTo>
                  <a:lnTo>
                    <a:pt x="362909" y="50510"/>
                  </a:lnTo>
                  <a:lnTo>
                    <a:pt x="363367" y="50267"/>
                  </a:lnTo>
                  <a:lnTo>
                    <a:pt x="363634" y="50109"/>
                  </a:lnTo>
                  <a:lnTo>
                    <a:pt x="364016" y="49909"/>
                  </a:lnTo>
                  <a:lnTo>
                    <a:pt x="364438" y="49787"/>
                  </a:lnTo>
                  <a:lnTo>
                    <a:pt x="364823" y="49744"/>
                  </a:lnTo>
                  <a:lnTo>
                    <a:pt x="365206" y="49659"/>
                  </a:lnTo>
                  <a:lnTo>
                    <a:pt x="365630" y="49611"/>
                  </a:lnTo>
                  <a:lnTo>
                    <a:pt x="365937" y="49526"/>
                  </a:lnTo>
                  <a:lnTo>
                    <a:pt x="366283" y="49483"/>
                  </a:lnTo>
                  <a:lnTo>
                    <a:pt x="366706" y="49434"/>
                  </a:lnTo>
                  <a:lnTo>
                    <a:pt x="371574" y="47922"/>
                  </a:lnTo>
                  <a:lnTo>
                    <a:pt x="371881" y="47837"/>
                  </a:lnTo>
                  <a:lnTo>
                    <a:pt x="372303" y="47752"/>
                  </a:lnTo>
                  <a:lnTo>
                    <a:pt x="372609" y="47630"/>
                  </a:lnTo>
                  <a:lnTo>
                    <a:pt x="373029" y="47430"/>
                  </a:lnTo>
                  <a:lnTo>
                    <a:pt x="373375" y="47345"/>
                  </a:lnTo>
                  <a:lnTo>
                    <a:pt x="373833" y="47108"/>
                  </a:lnTo>
                  <a:lnTo>
                    <a:pt x="374139" y="46986"/>
                  </a:lnTo>
                  <a:lnTo>
                    <a:pt x="374445" y="46828"/>
                  </a:lnTo>
                  <a:lnTo>
                    <a:pt x="374941" y="46549"/>
                  </a:lnTo>
                  <a:lnTo>
                    <a:pt x="375207" y="46384"/>
                  </a:lnTo>
                  <a:lnTo>
                    <a:pt x="375590" y="46190"/>
                  </a:lnTo>
                  <a:lnTo>
                    <a:pt x="375896" y="46069"/>
                  </a:lnTo>
                  <a:lnTo>
                    <a:pt x="376469" y="45783"/>
                  </a:lnTo>
                  <a:lnTo>
                    <a:pt x="376926" y="45510"/>
                  </a:lnTo>
                  <a:lnTo>
                    <a:pt x="377268" y="45230"/>
                  </a:lnTo>
                  <a:lnTo>
                    <a:pt x="377648" y="44915"/>
                  </a:lnTo>
                  <a:lnTo>
                    <a:pt x="378064" y="44447"/>
                  </a:lnTo>
                  <a:lnTo>
                    <a:pt x="378328" y="44167"/>
                  </a:lnTo>
                  <a:lnTo>
                    <a:pt x="378632" y="43931"/>
                  </a:lnTo>
                  <a:lnTo>
                    <a:pt x="378780" y="43621"/>
                  </a:lnTo>
                  <a:lnTo>
                    <a:pt x="379005" y="43268"/>
                  </a:lnTo>
                  <a:lnTo>
                    <a:pt x="379191" y="42879"/>
                  </a:lnTo>
                  <a:lnTo>
                    <a:pt x="379262" y="42533"/>
                  </a:lnTo>
                  <a:lnTo>
                    <a:pt x="379410" y="42180"/>
                  </a:lnTo>
                  <a:lnTo>
                    <a:pt x="379519" y="41834"/>
                  </a:lnTo>
                  <a:lnTo>
                    <a:pt x="379587" y="41372"/>
                  </a:lnTo>
                  <a:lnTo>
                    <a:pt x="379693" y="40826"/>
                  </a:lnTo>
                  <a:lnTo>
                    <a:pt x="379760" y="40249"/>
                  </a:lnTo>
                  <a:lnTo>
                    <a:pt x="379751" y="39787"/>
                  </a:lnTo>
                  <a:lnTo>
                    <a:pt x="379744" y="39398"/>
                  </a:lnTo>
                  <a:lnTo>
                    <a:pt x="379815" y="39052"/>
                  </a:lnTo>
                  <a:lnTo>
                    <a:pt x="379960" y="38584"/>
                  </a:lnTo>
                  <a:lnTo>
                    <a:pt x="380185" y="38232"/>
                  </a:lnTo>
                  <a:lnTo>
                    <a:pt x="380568" y="38074"/>
                  </a:lnTo>
                  <a:lnTo>
                    <a:pt x="380911" y="37873"/>
                  </a:lnTo>
                  <a:lnTo>
                    <a:pt x="381294" y="37715"/>
                  </a:lnTo>
                  <a:lnTo>
                    <a:pt x="381789" y="37393"/>
                  </a:lnTo>
                  <a:lnTo>
                    <a:pt x="384397" y="36652"/>
                  </a:lnTo>
                  <a:lnTo>
                    <a:pt x="384781" y="36567"/>
                  </a:lnTo>
                  <a:lnTo>
                    <a:pt x="385355" y="36324"/>
                  </a:lnTo>
                  <a:lnTo>
                    <a:pt x="385660" y="36166"/>
                  </a:lnTo>
                  <a:lnTo>
                    <a:pt x="385924" y="35850"/>
                  </a:lnTo>
                  <a:lnTo>
                    <a:pt x="386151" y="35619"/>
                  </a:lnTo>
                  <a:lnTo>
                    <a:pt x="386339" y="35346"/>
                  </a:lnTo>
                  <a:lnTo>
                    <a:pt x="386487" y="34993"/>
                  </a:lnTo>
                  <a:lnTo>
                    <a:pt x="386480" y="34611"/>
                  </a:lnTo>
                  <a:lnTo>
                    <a:pt x="386473" y="34264"/>
                  </a:lnTo>
                  <a:lnTo>
                    <a:pt x="386351" y="33918"/>
                  </a:lnTo>
                  <a:lnTo>
                    <a:pt x="386344" y="33572"/>
                  </a:lnTo>
                  <a:lnTo>
                    <a:pt x="386338" y="33226"/>
                  </a:lnTo>
                  <a:lnTo>
                    <a:pt x="386256" y="32916"/>
                  </a:lnTo>
                  <a:lnTo>
                    <a:pt x="386131" y="32454"/>
                  </a:lnTo>
                  <a:lnTo>
                    <a:pt x="385891" y="31919"/>
                  </a:lnTo>
                  <a:lnTo>
                    <a:pt x="385179" y="30965"/>
                  </a:lnTo>
                  <a:lnTo>
                    <a:pt x="384865" y="30668"/>
                  </a:lnTo>
                  <a:close/>
                </a:path>
              </a:pathLst>
            </a:custGeom>
            <a:solidFill>
              <a:srgbClr val="92D050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" name="object 52">
              <a:extLst>
                <a:ext uri="{FF2B5EF4-FFF2-40B4-BE49-F238E27FC236}">
                  <a16:creationId xmlns:a16="http://schemas.microsoft.com/office/drawing/2014/main" id="{9306B062-2603-43A4-ABC7-FF86A1CEAD54}"/>
                </a:ext>
              </a:extLst>
            </p:cNvPr>
            <p:cNvSpPr/>
            <p:nvPr/>
          </p:nvSpPr>
          <p:spPr>
            <a:xfrm>
              <a:off x="2273307" y="7898683"/>
              <a:ext cx="136975" cy="108002"/>
            </a:xfrm>
            <a:custGeom>
              <a:avLst/>
              <a:gdLst/>
              <a:ahLst/>
              <a:cxnLst/>
              <a:rect l="l" t="t" r="r" b="b"/>
              <a:pathLst>
                <a:path w="136975" h="108002">
                  <a:moveTo>
                    <a:pt x="33" y="31044"/>
                  </a:moveTo>
                  <a:lnTo>
                    <a:pt x="35340" y="28632"/>
                  </a:lnTo>
                  <a:lnTo>
                    <a:pt x="35803" y="28621"/>
                  </a:lnTo>
                  <a:lnTo>
                    <a:pt x="36341" y="28578"/>
                  </a:lnTo>
                  <a:lnTo>
                    <a:pt x="36726" y="28566"/>
                  </a:lnTo>
                  <a:lnTo>
                    <a:pt x="37111" y="28560"/>
                  </a:lnTo>
                  <a:lnTo>
                    <a:pt x="37458" y="28553"/>
                  </a:lnTo>
                  <a:lnTo>
                    <a:pt x="38037" y="28541"/>
                  </a:lnTo>
                  <a:lnTo>
                    <a:pt x="38614" y="28535"/>
                  </a:lnTo>
                  <a:lnTo>
                    <a:pt x="39039" y="28523"/>
                  </a:lnTo>
                  <a:lnTo>
                    <a:pt x="39655" y="28511"/>
                  </a:lnTo>
                  <a:lnTo>
                    <a:pt x="40196" y="28542"/>
                  </a:lnTo>
                  <a:lnTo>
                    <a:pt x="40927" y="28529"/>
                  </a:lnTo>
                  <a:lnTo>
                    <a:pt x="41506" y="28517"/>
                  </a:lnTo>
                  <a:lnTo>
                    <a:pt x="42122" y="28505"/>
                  </a:lnTo>
                  <a:lnTo>
                    <a:pt x="42546" y="28499"/>
                  </a:lnTo>
                  <a:lnTo>
                    <a:pt x="43086" y="28529"/>
                  </a:lnTo>
                  <a:lnTo>
                    <a:pt x="43858" y="28553"/>
                  </a:lnTo>
                  <a:lnTo>
                    <a:pt x="44282" y="28541"/>
                  </a:lnTo>
                  <a:lnTo>
                    <a:pt x="44630" y="28614"/>
                  </a:lnTo>
                  <a:lnTo>
                    <a:pt x="44977" y="28645"/>
                  </a:lnTo>
                  <a:lnTo>
                    <a:pt x="45442" y="28718"/>
                  </a:lnTo>
                  <a:lnTo>
                    <a:pt x="45789" y="28784"/>
                  </a:lnTo>
                  <a:lnTo>
                    <a:pt x="46215" y="28857"/>
                  </a:lnTo>
                  <a:lnTo>
                    <a:pt x="46794" y="28924"/>
                  </a:lnTo>
                  <a:lnTo>
                    <a:pt x="47141" y="28918"/>
                  </a:lnTo>
                  <a:lnTo>
                    <a:pt x="47681" y="28906"/>
                  </a:lnTo>
                  <a:lnTo>
                    <a:pt x="48104" y="28900"/>
                  </a:lnTo>
                  <a:lnTo>
                    <a:pt x="48606" y="28924"/>
                  </a:lnTo>
                  <a:lnTo>
                    <a:pt x="49261" y="28912"/>
                  </a:lnTo>
                  <a:lnTo>
                    <a:pt x="49878" y="28906"/>
                  </a:lnTo>
                  <a:lnTo>
                    <a:pt x="50457" y="28930"/>
                  </a:lnTo>
                  <a:lnTo>
                    <a:pt x="51035" y="28918"/>
                  </a:lnTo>
                  <a:lnTo>
                    <a:pt x="51497" y="28912"/>
                  </a:lnTo>
                  <a:lnTo>
                    <a:pt x="52037" y="28900"/>
                  </a:lnTo>
                  <a:lnTo>
                    <a:pt x="52422" y="28894"/>
                  </a:lnTo>
                  <a:lnTo>
                    <a:pt x="53077" y="28882"/>
                  </a:lnTo>
                  <a:lnTo>
                    <a:pt x="53464" y="28955"/>
                  </a:lnTo>
                  <a:lnTo>
                    <a:pt x="53888" y="28943"/>
                  </a:lnTo>
                  <a:lnTo>
                    <a:pt x="54274" y="28937"/>
                  </a:lnTo>
                  <a:lnTo>
                    <a:pt x="54774" y="28930"/>
                  </a:lnTo>
                  <a:lnTo>
                    <a:pt x="55352" y="28918"/>
                  </a:lnTo>
                  <a:lnTo>
                    <a:pt x="56161" y="28906"/>
                  </a:lnTo>
                  <a:lnTo>
                    <a:pt x="56508" y="28900"/>
                  </a:lnTo>
                  <a:lnTo>
                    <a:pt x="56931" y="28815"/>
                  </a:lnTo>
                  <a:lnTo>
                    <a:pt x="57621" y="28566"/>
                  </a:lnTo>
                  <a:lnTo>
                    <a:pt x="58075" y="28135"/>
                  </a:lnTo>
                  <a:lnTo>
                    <a:pt x="58417" y="27861"/>
                  </a:lnTo>
                  <a:lnTo>
                    <a:pt x="58758" y="27545"/>
                  </a:lnTo>
                  <a:lnTo>
                    <a:pt x="58985" y="27308"/>
                  </a:lnTo>
                  <a:lnTo>
                    <a:pt x="59173" y="27035"/>
                  </a:lnTo>
                  <a:lnTo>
                    <a:pt x="59397" y="26683"/>
                  </a:lnTo>
                  <a:lnTo>
                    <a:pt x="59585" y="26409"/>
                  </a:lnTo>
                  <a:lnTo>
                    <a:pt x="59772" y="26099"/>
                  </a:lnTo>
                  <a:lnTo>
                    <a:pt x="60035" y="25710"/>
                  </a:lnTo>
                  <a:lnTo>
                    <a:pt x="60184" y="25437"/>
                  </a:lnTo>
                  <a:lnTo>
                    <a:pt x="60523" y="24963"/>
                  </a:lnTo>
                  <a:lnTo>
                    <a:pt x="60786" y="24617"/>
                  </a:lnTo>
                  <a:lnTo>
                    <a:pt x="61012" y="24301"/>
                  </a:lnTo>
                  <a:lnTo>
                    <a:pt x="61352" y="23949"/>
                  </a:lnTo>
                  <a:lnTo>
                    <a:pt x="61769" y="23590"/>
                  </a:lnTo>
                  <a:lnTo>
                    <a:pt x="62035" y="23359"/>
                  </a:lnTo>
                  <a:lnTo>
                    <a:pt x="62378" y="23116"/>
                  </a:lnTo>
                  <a:lnTo>
                    <a:pt x="62834" y="22801"/>
                  </a:lnTo>
                  <a:lnTo>
                    <a:pt x="63100" y="22563"/>
                  </a:lnTo>
                  <a:lnTo>
                    <a:pt x="63557" y="22248"/>
                  </a:lnTo>
                  <a:lnTo>
                    <a:pt x="63823" y="22053"/>
                  </a:lnTo>
                  <a:lnTo>
                    <a:pt x="64166" y="21852"/>
                  </a:lnTo>
                  <a:lnTo>
                    <a:pt x="64624" y="21609"/>
                  </a:lnTo>
                  <a:lnTo>
                    <a:pt x="65160" y="21373"/>
                  </a:lnTo>
                  <a:lnTo>
                    <a:pt x="65734" y="21166"/>
                  </a:lnTo>
                  <a:lnTo>
                    <a:pt x="66193" y="20966"/>
                  </a:lnTo>
                  <a:lnTo>
                    <a:pt x="66578" y="20923"/>
                  </a:lnTo>
                  <a:lnTo>
                    <a:pt x="66924" y="20874"/>
                  </a:lnTo>
                  <a:lnTo>
                    <a:pt x="67421" y="20674"/>
                  </a:lnTo>
                  <a:lnTo>
                    <a:pt x="67843" y="20589"/>
                  </a:lnTo>
                  <a:lnTo>
                    <a:pt x="68225" y="20388"/>
                  </a:lnTo>
                  <a:lnTo>
                    <a:pt x="68568" y="20152"/>
                  </a:lnTo>
                  <a:lnTo>
                    <a:pt x="68834" y="19951"/>
                  </a:lnTo>
                  <a:lnTo>
                    <a:pt x="69021" y="19641"/>
                  </a:lnTo>
                  <a:lnTo>
                    <a:pt x="69207" y="19252"/>
                  </a:lnTo>
                  <a:lnTo>
                    <a:pt x="69316" y="18900"/>
                  </a:lnTo>
                  <a:lnTo>
                    <a:pt x="69387" y="18554"/>
                  </a:lnTo>
                  <a:lnTo>
                    <a:pt x="69573" y="18165"/>
                  </a:lnTo>
                  <a:lnTo>
                    <a:pt x="69720" y="17776"/>
                  </a:lnTo>
                  <a:lnTo>
                    <a:pt x="69866" y="17351"/>
                  </a:lnTo>
                  <a:lnTo>
                    <a:pt x="69975" y="16962"/>
                  </a:lnTo>
                  <a:lnTo>
                    <a:pt x="70007" y="16652"/>
                  </a:lnTo>
                  <a:lnTo>
                    <a:pt x="70002" y="16342"/>
                  </a:lnTo>
                  <a:lnTo>
                    <a:pt x="69956" y="15959"/>
                  </a:lnTo>
                  <a:lnTo>
                    <a:pt x="69911" y="15650"/>
                  </a:lnTo>
                  <a:lnTo>
                    <a:pt x="69905" y="15267"/>
                  </a:lnTo>
                  <a:lnTo>
                    <a:pt x="69899" y="14920"/>
                  </a:lnTo>
                  <a:lnTo>
                    <a:pt x="69891" y="14495"/>
                  </a:lnTo>
                  <a:lnTo>
                    <a:pt x="69882" y="14033"/>
                  </a:lnTo>
                  <a:lnTo>
                    <a:pt x="69797" y="13608"/>
                  </a:lnTo>
                  <a:lnTo>
                    <a:pt x="69712" y="13189"/>
                  </a:lnTo>
                  <a:lnTo>
                    <a:pt x="69586" y="12612"/>
                  </a:lnTo>
                  <a:lnTo>
                    <a:pt x="69579" y="12187"/>
                  </a:lnTo>
                  <a:lnTo>
                    <a:pt x="69572" y="11841"/>
                  </a:lnTo>
                  <a:lnTo>
                    <a:pt x="69642" y="11452"/>
                  </a:lnTo>
                  <a:lnTo>
                    <a:pt x="69711" y="11026"/>
                  </a:lnTo>
                  <a:lnTo>
                    <a:pt x="69819" y="10601"/>
                  </a:lnTo>
                  <a:lnTo>
                    <a:pt x="69965" y="10133"/>
                  </a:lnTo>
                  <a:lnTo>
                    <a:pt x="70227" y="9708"/>
                  </a:lnTo>
                  <a:lnTo>
                    <a:pt x="70491" y="9392"/>
                  </a:lnTo>
                  <a:lnTo>
                    <a:pt x="70755" y="9118"/>
                  </a:lnTo>
                  <a:lnTo>
                    <a:pt x="71023" y="8961"/>
                  </a:lnTo>
                  <a:lnTo>
                    <a:pt x="71325" y="8645"/>
                  </a:lnTo>
                  <a:lnTo>
                    <a:pt x="71552" y="8408"/>
                  </a:lnTo>
                  <a:lnTo>
                    <a:pt x="71892" y="8019"/>
                  </a:lnTo>
                  <a:lnTo>
                    <a:pt x="72118" y="7745"/>
                  </a:lnTo>
                  <a:lnTo>
                    <a:pt x="72421" y="7429"/>
                  </a:lnTo>
                  <a:lnTo>
                    <a:pt x="72800" y="7077"/>
                  </a:lnTo>
                  <a:lnTo>
                    <a:pt x="73064" y="6762"/>
                  </a:lnTo>
                  <a:lnTo>
                    <a:pt x="73250" y="6409"/>
                  </a:lnTo>
                  <a:lnTo>
                    <a:pt x="73435" y="5947"/>
                  </a:lnTo>
                  <a:lnTo>
                    <a:pt x="73616" y="5364"/>
                  </a:lnTo>
                  <a:lnTo>
                    <a:pt x="73950" y="4659"/>
                  </a:lnTo>
                  <a:lnTo>
                    <a:pt x="74251" y="4234"/>
                  </a:lnTo>
                  <a:lnTo>
                    <a:pt x="74514" y="3881"/>
                  </a:lnTo>
                  <a:lnTo>
                    <a:pt x="74664" y="3608"/>
                  </a:lnTo>
                  <a:lnTo>
                    <a:pt x="74966" y="3256"/>
                  </a:lnTo>
                  <a:lnTo>
                    <a:pt x="75191" y="2940"/>
                  </a:lnTo>
                  <a:lnTo>
                    <a:pt x="75379" y="2667"/>
                  </a:lnTo>
                  <a:lnTo>
                    <a:pt x="75643" y="2357"/>
                  </a:lnTo>
                  <a:lnTo>
                    <a:pt x="75946" y="2077"/>
                  </a:lnTo>
                  <a:lnTo>
                    <a:pt x="76251" y="1840"/>
                  </a:lnTo>
                  <a:lnTo>
                    <a:pt x="76707" y="1524"/>
                  </a:lnTo>
                  <a:lnTo>
                    <a:pt x="77127" y="1287"/>
                  </a:lnTo>
                  <a:lnTo>
                    <a:pt x="77431" y="1087"/>
                  </a:lnTo>
                  <a:lnTo>
                    <a:pt x="77853" y="929"/>
                  </a:lnTo>
                  <a:lnTo>
                    <a:pt x="78236" y="801"/>
                  </a:lnTo>
                  <a:lnTo>
                    <a:pt x="78658" y="680"/>
                  </a:lnTo>
                  <a:lnTo>
                    <a:pt x="79002" y="522"/>
                  </a:lnTo>
                  <a:lnTo>
                    <a:pt x="79463" y="430"/>
                  </a:lnTo>
                  <a:lnTo>
                    <a:pt x="79846" y="351"/>
                  </a:lnTo>
                  <a:lnTo>
                    <a:pt x="80231" y="303"/>
                  </a:lnTo>
                  <a:lnTo>
                    <a:pt x="80692" y="218"/>
                  </a:lnTo>
                  <a:lnTo>
                    <a:pt x="81115" y="133"/>
                  </a:lnTo>
                  <a:lnTo>
                    <a:pt x="81615" y="48"/>
                  </a:lnTo>
                  <a:lnTo>
                    <a:pt x="81999" y="0"/>
                  </a:lnTo>
                  <a:lnTo>
                    <a:pt x="82347" y="72"/>
                  </a:lnTo>
                  <a:lnTo>
                    <a:pt x="82849" y="102"/>
                  </a:lnTo>
                  <a:lnTo>
                    <a:pt x="83469" y="285"/>
                  </a:lnTo>
                  <a:lnTo>
                    <a:pt x="83895" y="388"/>
                  </a:lnTo>
                  <a:lnTo>
                    <a:pt x="84204" y="461"/>
                  </a:lnTo>
                  <a:lnTo>
                    <a:pt x="84629" y="455"/>
                  </a:lnTo>
                  <a:lnTo>
                    <a:pt x="84977" y="522"/>
                  </a:lnTo>
                  <a:lnTo>
                    <a:pt x="85402" y="552"/>
                  </a:lnTo>
                  <a:lnTo>
                    <a:pt x="86018" y="546"/>
                  </a:lnTo>
                  <a:lnTo>
                    <a:pt x="86365" y="576"/>
                  </a:lnTo>
                  <a:lnTo>
                    <a:pt x="86946" y="722"/>
                  </a:lnTo>
                  <a:lnTo>
                    <a:pt x="87257" y="868"/>
                  </a:lnTo>
                  <a:lnTo>
                    <a:pt x="89639" y="2520"/>
                  </a:lnTo>
                  <a:lnTo>
                    <a:pt x="89950" y="2630"/>
                  </a:lnTo>
                  <a:lnTo>
                    <a:pt x="90222" y="2782"/>
                  </a:lnTo>
                  <a:lnTo>
                    <a:pt x="90612" y="3007"/>
                  </a:lnTo>
                  <a:lnTo>
                    <a:pt x="90961" y="3152"/>
                  </a:lnTo>
                  <a:lnTo>
                    <a:pt x="91392" y="3493"/>
                  </a:lnTo>
                  <a:lnTo>
                    <a:pt x="91705" y="3717"/>
                  </a:lnTo>
                  <a:lnTo>
                    <a:pt x="91978" y="3906"/>
                  </a:lnTo>
                  <a:lnTo>
                    <a:pt x="92290" y="4131"/>
                  </a:lnTo>
                  <a:lnTo>
                    <a:pt x="92681" y="4392"/>
                  </a:lnTo>
                  <a:lnTo>
                    <a:pt x="92955" y="4623"/>
                  </a:lnTo>
                  <a:lnTo>
                    <a:pt x="93306" y="4848"/>
                  </a:lnTo>
                  <a:lnTo>
                    <a:pt x="93812" y="5103"/>
                  </a:lnTo>
                  <a:lnTo>
                    <a:pt x="94318" y="5406"/>
                  </a:lnTo>
                  <a:lnTo>
                    <a:pt x="94592" y="5595"/>
                  </a:lnTo>
                  <a:lnTo>
                    <a:pt x="95290" y="5850"/>
                  </a:lnTo>
                  <a:lnTo>
                    <a:pt x="95680" y="6075"/>
                  </a:lnTo>
                  <a:lnTo>
                    <a:pt x="96341" y="6372"/>
                  </a:lnTo>
                  <a:lnTo>
                    <a:pt x="96731" y="6670"/>
                  </a:lnTo>
                  <a:lnTo>
                    <a:pt x="97315" y="6932"/>
                  </a:lnTo>
                  <a:lnTo>
                    <a:pt x="98286" y="7338"/>
                  </a:lnTo>
                  <a:lnTo>
                    <a:pt x="98636" y="7484"/>
                  </a:lnTo>
                  <a:lnTo>
                    <a:pt x="98947" y="7636"/>
                  </a:lnTo>
                  <a:lnTo>
                    <a:pt x="99334" y="7739"/>
                  </a:lnTo>
                  <a:lnTo>
                    <a:pt x="99646" y="7928"/>
                  </a:lnTo>
                  <a:lnTo>
                    <a:pt x="99996" y="8080"/>
                  </a:lnTo>
                  <a:lnTo>
                    <a:pt x="100269" y="8262"/>
                  </a:lnTo>
                  <a:lnTo>
                    <a:pt x="100814" y="8602"/>
                  </a:lnTo>
                  <a:lnTo>
                    <a:pt x="101051" y="8869"/>
                  </a:lnTo>
                  <a:lnTo>
                    <a:pt x="101403" y="9167"/>
                  </a:lnTo>
                  <a:lnTo>
                    <a:pt x="101874" y="9587"/>
                  </a:lnTo>
                  <a:lnTo>
                    <a:pt x="102110" y="9853"/>
                  </a:lnTo>
                  <a:lnTo>
                    <a:pt x="102465" y="10267"/>
                  </a:lnTo>
                  <a:lnTo>
                    <a:pt x="102701" y="10534"/>
                  </a:lnTo>
                  <a:lnTo>
                    <a:pt x="102937" y="10802"/>
                  </a:lnTo>
                  <a:lnTo>
                    <a:pt x="103253" y="11221"/>
                  </a:lnTo>
                  <a:lnTo>
                    <a:pt x="103450" y="11482"/>
                  </a:lnTo>
                  <a:lnTo>
                    <a:pt x="103728" y="11901"/>
                  </a:lnTo>
                  <a:lnTo>
                    <a:pt x="104007" y="12399"/>
                  </a:lnTo>
                  <a:lnTo>
                    <a:pt x="104245" y="12782"/>
                  </a:lnTo>
                  <a:lnTo>
                    <a:pt x="104484" y="13201"/>
                  </a:lnTo>
                  <a:lnTo>
                    <a:pt x="104763" y="13699"/>
                  </a:lnTo>
                  <a:lnTo>
                    <a:pt x="104923" y="14003"/>
                  </a:lnTo>
                  <a:lnTo>
                    <a:pt x="105085" y="14423"/>
                  </a:lnTo>
                  <a:lnTo>
                    <a:pt x="105245" y="14768"/>
                  </a:lnTo>
                  <a:lnTo>
                    <a:pt x="105370" y="15230"/>
                  </a:lnTo>
                  <a:lnTo>
                    <a:pt x="105610" y="15765"/>
                  </a:lnTo>
                  <a:lnTo>
                    <a:pt x="105812" y="16220"/>
                  </a:lnTo>
                  <a:lnTo>
                    <a:pt x="106052" y="16683"/>
                  </a:lnTo>
                  <a:lnTo>
                    <a:pt x="106252" y="17102"/>
                  </a:lnTo>
                  <a:lnTo>
                    <a:pt x="106489" y="17369"/>
                  </a:lnTo>
                  <a:lnTo>
                    <a:pt x="107036" y="17818"/>
                  </a:lnTo>
                  <a:lnTo>
                    <a:pt x="107504" y="18122"/>
                  </a:lnTo>
                  <a:lnTo>
                    <a:pt x="107778" y="18347"/>
                  </a:lnTo>
                  <a:lnTo>
                    <a:pt x="108280" y="18377"/>
                  </a:lnTo>
                  <a:lnTo>
                    <a:pt x="108666" y="18371"/>
                  </a:lnTo>
                  <a:lnTo>
                    <a:pt x="109012" y="18322"/>
                  </a:lnTo>
                  <a:lnTo>
                    <a:pt x="109356" y="18165"/>
                  </a:lnTo>
                  <a:lnTo>
                    <a:pt x="109661" y="18000"/>
                  </a:lnTo>
                  <a:lnTo>
                    <a:pt x="110003" y="17728"/>
                  </a:lnTo>
                  <a:lnTo>
                    <a:pt x="110346" y="17527"/>
                  </a:lnTo>
                  <a:lnTo>
                    <a:pt x="110653" y="17406"/>
                  </a:lnTo>
                  <a:lnTo>
                    <a:pt x="110959" y="17284"/>
                  </a:lnTo>
                  <a:lnTo>
                    <a:pt x="111498" y="17278"/>
                  </a:lnTo>
                  <a:lnTo>
                    <a:pt x="111883" y="17266"/>
                  </a:lnTo>
                  <a:lnTo>
                    <a:pt x="112384" y="17260"/>
                  </a:lnTo>
                  <a:lnTo>
                    <a:pt x="112771" y="17326"/>
                  </a:lnTo>
                  <a:lnTo>
                    <a:pt x="113389" y="17394"/>
                  </a:lnTo>
                  <a:lnTo>
                    <a:pt x="114241" y="17570"/>
                  </a:lnTo>
                  <a:lnTo>
                    <a:pt x="116729" y="18724"/>
                  </a:lnTo>
                  <a:lnTo>
                    <a:pt x="117001" y="18869"/>
                  </a:lnTo>
                  <a:lnTo>
                    <a:pt x="117352" y="19094"/>
                  </a:lnTo>
                  <a:lnTo>
                    <a:pt x="117781" y="19355"/>
                  </a:lnTo>
                  <a:lnTo>
                    <a:pt x="118210" y="19623"/>
                  </a:lnTo>
                  <a:lnTo>
                    <a:pt x="118561" y="19848"/>
                  </a:lnTo>
                  <a:lnTo>
                    <a:pt x="118873" y="19994"/>
                  </a:lnTo>
                  <a:lnTo>
                    <a:pt x="119380" y="20334"/>
                  </a:lnTo>
                  <a:lnTo>
                    <a:pt x="119888" y="20711"/>
                  </a:lnTo>
                  <a:lnTo>
                    <a:pt x="120318" y="21044"/>
                  </a:lnTo>
                  <a:lnTo>
                    <a:pt x="120592" y="21276"/>
                  </a:lnTo>
                  <a:lnTo>
                    <a:pt x="120866" y="21500"/>
                  </a:lnTo>
                  <a:lnTo>
                    <a:pt x="121179" y="21761"/>
                  </a:lnTo>
                  <a:lnTo>
                    <a:pt x="121492" y="22029"/>
                  </a:lnTo>
                  <a:lnTo>
                    <a:pt x="121767" y="22290"/>
                  </a:lnTo>
                  <a:lnTo>
                    <a:pt x="122394" y="22782"/>
                  </a:lnTo>
                  <a:lnTo>
                    <a:pt x="122744" y="23007"/>
                  </a:lnTo>
                  <a:lnTo>
                    <a:pt x="123056" y="23195"/>
                  </a:lnTo>
                  <a:lnTo>
                    <a:pt x="123603" y="23572"/>
                  </a:lnTo>
                  <a:lnTo>
                    <a:pt x="123838" y="23797"/>
                  </a:lnTo>
                  <a:lnTo>
                    <a:pt x="124073" y="24028"/>
                  </a:lnTo>
                  <a:lnTo>
                    <a:pt x="124542" y="24362"/>
                  </a:lnTo>
                  <a:lnTo>
                    <a:pt x="124817" y="24629"/>
                  </a:lnTo>
                  <a:lnTo>
                    <a:pt x="125208" y="24969"/>
                  </a:lnTo>
                  <a:lnTo>
                    <a:pt x="125834" y="25455"/>
                  </a:lnTo>
                  <a:lnTo>
                    <a:pt x="126227" y="25838"/>
                  </a:lnTo>
                  <a:lnTo>
                    <a:pt x="126541" y="26142"/>
                  </a:lnTo>
                  <a:lnTo>
                    <a:pt x="126932" y="26439"/>
                  </a:lnTo>
                  <a:lnTo>
                    <a:pt x="127245" y="26707"/>
                  </a:lnTo>
                  <a:lnTo>
                    <a:pt x="127674" y="26968"/>
                  </a:lnTo>
                  <a:lnTo>
                    <a:pt x="128063" y="27193"/>
                  </a:lnTo>
                  <a:lnTo>
                    <a:pt x="128452" y="27375"/>
                  </a:lnTo>
                  <a:lnTo>
                    <a:pt x="128881" y="27636"/>
                  </a:lnTo>
                  <a:lnTo>
                    <a:pt x="129232" y="27825"/>
                  </a:lnTo>
                  <a:lnTo>
                    <a:pt x="129738" y="28086"/>
                  </a:lnTo>
                  <a:lnTo>
                    <a:pt x="130087" y="28232"/>
                  </a:lnTo>
                  <a:lnTo>
                    <a:pt x="130669" y="28414"/>
                  </a:lnTo>
                  <a:lnTo>
                    <a:pt x="131057" y="28560"/>
                  </a:lnTo>
                  <a:lnTo>
                    <a:pt x="131600" y="28785"/>
                  </a:lnTo>
                  <a:lnTo>
                    <a:pt x="131788" y="28782"/>
                  </a:lnTo>
                  <a:lnTo>
                    <a:pt x="135202" y="33426"/>
                  </a:lnTo>
                  <a:lnTo>
                    <a:pt x="136264" y="37449"/>
                  </a:lnTo>
                  <a:lnTo>
                    <a:pt x="136950" y="40568"/>
                  </a:lnTo>
                  <a:lnTo>
                    <a:pt x="136975" y="44201"/>
                  </a:lnTo>
                  <a:lnTo>
                    <a:pt x="136904" y="49845"/>
                  </a:lnTo>
                  <a:lnTo>
                    <a:pt x="135829" y="54405"/>
                  </a:lnTo>
                  <a:lnTo>
                    <a:pt x="134777" y="57108"/>
                  </a:lnTo>
                  <a:lnTo>
                    <a:pt x="133463" y="60526"/>
                  </a:lnTo>
                  <a:lnTo>
                    <a:pt x="132780" y="62971"/>
                  </a:lnTo>
                  <a:lnTo>
                    <a:pt x="130704" y="66595"/>
                  </a:lnTo>
                  <a:lnTo>
                    <a:pt x="128445" y="69772"/>
                  </a:lnTo>
                  <a:lnTo>
                    <a:pt x="125651" y="74223"/>
                  </a:lnTo>
                  <a:lnTo>
                    <a:pt x="121776" y="76586"/>
                  </a:lnTo>
                  <a:lnTo>
                    <a:pt x="118900" y="79806"/>
                  </a:lnTo>
                  <a:lnTo>
                    <a:pt x="115355" y="82455"/>
                  </a:lnTo>
                  <a:lnTo>
                    <a:pt x="112075" y="85471"/>
                  </a:lnTo>
                  <a:lnTo>
                    <a:pt x="107350" y="87895"/>
                  </a:lnTo>
                  <a:lnTo>
                    <a:pt x="103754" y="90860"/>
                  </a:lnTo>
                  <a:lnTo>
                    <a:pt x="100927" y="92610"/>
                  </a:lnTo>
                  <a:lnTo>
                    <a:pt x="96752" y="96155"/>
                  </a:lnTo>
                  <a:lnTo>
                    <a:pt x="92804" y="97443"/>
                  </a:lnTo>
                  <a:lnTo>
                    <a:pt x="89012" y="99803"/>
                  </a:lnTo>
                  <a:lnTo>
                    <a:pt x="86282" y="100772"/>
                  </a:lnTo>
                  <a:lnTo>
                    <a:pt x="81734" y="104499"/>
                  </a:lnTo>
                  <a:lnTo>
                    <a:pt x="77818" y="106249"/>
                  </a:lnTo>
                  <a:lnTo>
                    <a:pt x="76467" y="108002"/>
                  </a:lnTo>
                  <a:lnTo>
                    <a:pt x="75816" y="107352"/>
                  </a:lnTo>
                  <a:lnTo>
                    <a:pt x="74691" y="106331"/>
                  </a:lnTo>
                  <a:lnTo>
                    <a:pt x="74256" y="105906"/>
                  </a:lnTo>
                  <a:lnTo>
                    <a:pt x="73191" y="104825"/>
                  </a:lnTo>
                  <a:lnTo>
                    <a:pt x="72584" y="104132"/>
                  </a:lnTo>
                  <a:lnTo>
                    <a:pt x="72111" y="103773"/>
                  </a:lnTo>
                  <a:lnTo>
                    <a:pt x="71246" y="103464"/>
                  </a:lnTo>
                  <a:lnTo>
                    <a:pt x="70702" y="103190"/>
                  </a:lnTo>
                  <a:lnTo>
                    <a:pt x="70175" y="102886"/>
                  </a:lnTo>
                  <a:lnTo>
                    <a:pt x="69432" y="102364"/>
                  </a:lnTo>
                  <a:lnTo>
                    <a:pt x="68242" y="101416"/>
                  </a:lnTo>
                  <a:lnTo>
                    <a:pt x="66754" y="100220"/>
                  </a:lnTo>
                  <a:lnTo>
                    <a:pt x="66083" y="99599"/>
                  </a:lnTo>
                  <a:lnTo>
                    <a:pt x="64335" y="97910"/>
                  </a:lnTo>
                  <a:lnTo>
                    <a:pt x="62470" y="96355"/>
                  </a:lnTo>
                  <a:lnTo>
                    <a:pt x="62045" y="95924"/>
                  </a:lnTo>
                  <a:lnTo>
                    <a:pt x="61436" y="95243"/>
                  </a:lnTo>
                  <a:lnTo>
                    <a:pt x="61003" y="94818"/>
                  </a:lnTo>
                  <a:lnTo>
                    <a:pt x="60532" y="94436"/>
                  </a:lnTo>
                  <a:lnTo>
                    <a:pt x="58084" y="92631"/>
                  </a:lnTo>
                  <a:lnTo>
                    <a:pt x="57642" y="92218"/>
                  </a:lnTo>
                  <a:lnTo>
                    <a:pt x="57025" y="91543"/>
                  </a:lnTo>
                  <a:lnTo>
                    <a:pt x="55898" y="90517"/>
                  </a:lnTo>
                  <a:lnTo>
                    <a:pt x="55193" y="89946"/>
                  </a:lnTo>
                  <a:lnTo>
                    <a:pt x="54422" y="89472"/>
                  </a:lnTo>
                  <a:lnTo>
                    <a:pt x="53568" y="89126"/>
                  </a:lnTo>
                  <a:lnTo>
                    <a:pt x="53036" y="88840"/>
                  </a:lnTo>
                  <a:lnTo>
                    <a:pt x="52576" y="88451"/>
                  </a:lnTo>
                  <a:lnTo>
                    <a:pt x="51483" y="87388"/>
                  </a:lnTo>
                  <a:lnTo>
                    <a:pt x="50975" y="87060"/>
                  </a:lnTo>
                  <a:lnTo>
                    <a:pt x="48816" y="85930"/>
                  </a:lnTo>
                  <a:lnTo>
                    <a:pt x="48300" y="85608"/>
                  </a:lnTo>
                  <a:lnTo>
                    <a:pt x="46156" y="84465"/>
                  </a:lnTo>
                  <a:lnTo>
                    <a:pt x="45380" y="83992"/>
                  </a:lnTo>
                  <a:lnTo>
                    <a:pt x="44377" y="83305"/>
                  </a:lnTo>
                  <a:lnTo>
                    <a:pt x="43144" y="82418"/>
                  </a:lnTo>
                  <a:lnTo>
                    <a:pt x="40477" y="80401"/>
                  </a:lnTo>
                  <a:lnTo>
                    <a:pt x="39225" y="79545"/>
                  </a:lnTo>
                  <a:lnTo>
                    <a:pt x="37743" y="78481"/>
                  </a:lnTo>
                  <a:lnTo>
                    <a:pt x="37233" y="78147"/>
                  </a:lnTo>
                  <a:lnTo>
                    <a:pt x="36679" y="77892"/>
                  </a:lnTo>
                  <a:lnTo>
                    <a:pt x="36081" y="77776"/>
                  </a:lnTo>
                  <a:lnTo>
                    <a:pt x="35173" y="77770"/>
                  </a:lnTo>
                  <a:lnTo>
                    <a:pt x="34878" y="77855"/>
                  </a:lnTo>
                  <a:lnTo>
                    <a:pt x="34337" y="78141"/>
                  </a:lnTo>
                  <a:lnTo>
                    <a:pt x="33651" y="78761"/>
                  </a:lnTo>
                  <a:lnTo>
                    <a:pt x="33138" y="79046"/>
                  </a:lnTo>
                  <a:lnTo>
                    <a:pt x="31006" y="79192"/>
                  </a:lnTo>
                  <a:lnTo>
                    <a:pt x="30100" y="79077"/>
                  </a:lnTo>
                  <a:lnTo>
                    <a:pt x="29484" y="79034"/>
                  </a:lnTo>
                  <a:lnTo>
                    <a:pt x="28939" y="79235"/>
                  </a:lnTo>
                  <a:lnTo>
                    <a:pt x="28700" y="79435"/>
                  </a:lnTo>
                  <a:lnTo>
                    <a:pt x="28174" y="79775"/>
                  </a:lnTo>
                  <a:lnTo>
                    <a:pt x="27616" y="79885"/>
                  </a:lnTo>
                  <a:lnTo>
                    <a:pt x="27323" y="79763"/>
                  </a:lnTo>
                  <a:lnTo>
                    <a:pt x="27051" y="79611"/>
                  </a:lnTo>
                  <a:lnTo>
                    <a:pt x="26800" y="79399"/>
                  </a:lnTo>
                  <a:lnTo>
                    <a:pt x="26270" y="79411"/>
                  </a:lnTo>
                  <a:lnTo>
                    <a:pt x="25992" y="79575"/>
                  </a:lnTo>
                  <a:lnTo>
                    <a:pt x="25707" y="79696"/>
                  </a:lnTo>
                  <a:lnTo>
                    <a:pt x="25404" y="79732"/>
                  </a:lnTo>
                  <a:lnTo>
                    <a:pt x="25084" y="79732"/>
                  </a:lnTo>
                  <a:lnTo>
                    <a:pt x="24775" y="79684"/>
                  </a:lnTo>
                  <a:lnTo>
                    <a:pt x="24333" y="79356"/>
                  </a:lnTo>
                  <a:lnTo>
                    <a:pt x="24198" y="79058"/>
                  </a:lnTo>
                  <a:lnTo>
                    <a:pt x="23734" y="78275"/>
                  </a:lnTo>
                  <a:lnTo>
                    <a:pt x="23350" y="77448"/>
                  </a:lnTo>
                  <a:lnTo>
                    <a:pt x="23152" y="76871"/>
                  </a:lnTo>
                  <a:lnTo>
                    <a:pt x="23114" y="76567"/>
                  </a:lnTo>
                  <a:lnTo>
                    <a:pt x="22904" y="76003"/>
                  </a:lnTo>
                  <a:lnTo>
                    <a:pt x="22729" y="75748"/>
                  </a:lnTo>
                  <a:lnTo>
                    <a:pt x="22525" y="75511"/>
                  </a:lnTo>
                  <a:lnTo>
                    <a:pt x="22029" y="75194"/>
                  </a:lnTo>
                  <a:lnTo>
                    <a:pt x="21432" y="75030"/>
                  </a:lnTo>
                  <a:lnTo>
                    <a:pt x="21144" y="74927"/>
                  </a:lnTo>
                  <a:lnTo>
                    <a:pt x="20084" y="74374"/>
                  </a:lnTo>
                  <a:lnTo>
                    <a:pt x="19780" y="74399"/>
                  </a:lnTo>
                  <a:lnTo>
                    <a:pt x="19471" y="74459"/>
                  </a:lnTo>
                  <a:lnTo>
                    <a:pt x="19176" y="74538"/>
                  </a:lnTo>
                  <a:lnTo>
                    <a:pt x="18604" y="74733"/>
                  </a:lnTo>
                  <a:lnTo>
                    <a:pt x="17996" y="74672"/>
                  </a:lnTo>
                  <a:lnTo>
                    <a:pt x="17727" y="74472"/>
                  </a:lnTo>
                  <a:lnTo>
                    <a:pt x="17652" y="73992"/>
                  </a:lnTo>
                  <a:lnTo>
                    <a:pt x="17923" y="73779"/>
                  </a:lnTo>
                  <a:lnTo>
                    <a:pt x="18210" y="73658"/>
                  </a:lnTo>
                  <a:lnTo>
                    <a:pt x="18535" y="73658"/>
                  </a:lnTo>
                  <a:lnTo>
                    <a:pt x="18941" y="73280"/>
                  </a:lnTo>
                  <a:lnTo>
                    <a:pt x="19085" y="72995"/>
                  </a:lnTo>
                  <a:lnTo>
                    <a:pt x="19266" y="72752"/>
                  </a:lnTo>
                  <a:lnTo>
                    <a:pt x="19777" y="72394"/>
                  </a:lnTo>
                  <a:lnTo>
                    <a:pt x="20100" y="71932"/>
                  </a:lnTo>
                  <a:lnTo>
                    <a:pt x="20111" y="71616"/>
                  </a:lnTo>
                  <a:lnTo>
                    <a:pt x="20193" y="71318"/>
                  </a:lnTo>
                  <a:lnTo>
                    <a:pt x="20348" y="71045"/>
                  </a:lnTo>
                  <a:lnTo>
                    <a:pt x="20456" y="70480"/>
                  </a:lnTo>
                  <a:lnTo>
                    <a:pt x="20302" y="69884"/>
                  </a:lnTo>
                  <a:lnTo>
                    <a:pt x="20223" y="69271"/>
                  </a:lnTo>
                  <a:lnTo>
                    <a:pt x="20267" y="68378"/>
                  </a:lnTo>
                  <a:lnTo>
                    <a:pt x="20402" y="68104"/>
                  </a:lnTo>
                  <a:lnTo>
                    <a:pt x="20558" y="67837"/>
                  </a:lnTo>
                  <a:lnTo>
                    <a:pt x="21190" y="66804"/>
                  </a:lnTo>
                  <a:lnTo>
                    <a:pt x="21392" y="65917"/>
                  </a:lnTo>
                  <a:lnTo>
                    <a:pt x="21519" y="65006"/>
                  </a:lnTo>
                  <a:lnTo>
                    <a:pt x="21535" y="64702"/>
                  </a:lnTo>
                  <a:lnTo>
                    <a:pt x="21468" y="64101"/>
                  </a:lnTo>
                  <a:lnTo>
                    <a:pt x="21095" y="62315"/>
                  </a:lnTo>
                  <a:lnTo>
                    <a:pt x="21011" y="61713"/>
                  </a:lnTo>
                  <a:lnTo>
                    <a:pt x="20999" y="60796"/>
                  </a:lnTo>
                  <a:lnTo>
                    <a:pt x="21070" y="59885"/>
                  </a:lnTo>
                  <a:lnTo>
                    <a:pt x="20896" y="59320"/>
                  </a:lnTo>
                  <a:lnTo>
                    <a:pt x="20493" y="58487"/>
                  </a:lnTo>
                  <a:lnTo>
                    <a:pt x="20287" y="57910"/>
                  </a:lnTo>
                  <a:lnTo>
                    <a:pt x="19992" y="57393"/>
                  </a:lnTo>
                  <a:lnTo>
                    <a:pt x="19024" y="56221"/>
                  </a:lnTo>
                  <a:lnTo>
                    <a:pt x="18487" y="55128"/>
                  </a:lnTo>
                  <a:lnTo>
                    <a:pt x="18102" y="54659"/>
                  </a:lnTo>
                  <a:lnTo>
                    <a:pt x="17685" y="54216"/>
                  </a:lnTo>
                  <a:lnTo>
                    <a:pt x="17017" y="53590"/>
                  </a:lnTo>
                  <a:lnTo>
                    <a:pt x="16552" y="53196"/>
                  </a:lnTo>
                  <a:lnTo>
                    <a:pt x="15257" y="52388"/>
                  </a:lnTo>
                  <a:lnTo>
                    <a:pt x="14802" y="51998"/>
                  </a:lnTo>
                  <a:lnTo>
                    <a:pt x="14447" y="51506"/>
                  </a:lnTo>
                  <a:lnTo>
                    <a:pt x="13782" y="50480"/>
                  </a:lnTo>
                  <a:lnTo>
                    <a:pt x="13347" y="50060"/>
                  </a:lnTo>
                  <a:lnTo>
                    <a:pt x="12618" y="49508"/>
                  </a:lnTo>
                  <a:lnTo>
                    <a:pt x="11576" y="48851"/>
                  </a:lnTo>
                  <a:lnTo>
                    <a:pt x="11026" y="48560"/>
                  </a:lnTo>
                  <a:lnTo>
                    <a:pt x="10465" y="48365"/>
                  </a:lnTo>
                  <a:lnTo>
                    <a:pt x="9886" y="48408"/>
                  </a:lnTo>
                  <a:lnTo>
                    <a:pt x="9286" y="48615"/>
                  </a:lnTo>
                  <a:lnTo>
                    <a:pt x="8586" y="48687"/>
                  </a:lnTo>
                  <a:lnTo>
                    <a:pt x="8261" y="48663"/>
                  </a:lnTo>
                  <a:lnTo>
                    <a:pt x="8232" y="48317"/>
                  </a:lnTo>
                  <a:lnTo>
                    <a:pt x="8809" y="47466"/>
                  </a:lnTo>
                  <a:lnTo>
                    <a:pt x="8923" y="47175"/>
                  </a:lnTo>
                  <a:lnTo>
                    <a:pt x="8985" y="46846"/>
                  </a:lnTo>
                  <a:lnTo>
                    <a:pt x="8774" y="46354"/>
                  </a:lnTo>
                  <a:lnTo>
                    <a:pt x="8201" y="46063"/>
                  </a:lnTo>
                  <a:lnTo>
                    <a:pt x="7492" y="45522"/>
                  </a:lnTo>
                  <a:lnTo>
                    <a:pt x="7322" y="44617"/>
                  </a:lnTo>
                  <a:lnTo>
                    <a:pt x="6887" y="43809"/>
                  </a:lnTo>
                  <a:lnTo>
                    <a:pt x="6532" y="43323"/>
                  </a:lnTo>
                  <a:lnTo>
                    <a:pt x="5985" y="43068"/>
                  </a:lnTo>
                  <a:lnTo>
                    <a:pt x="5698" y="43183"/>
                  </a:lnTo>
                  <a:lnTo>
                    <a:pt x="5407" y="43353"/>
                  </a:lnTo>
                  <a:lnTo>
                    <a:pt x="4861" y="43432"/>
                  </a:lnTo>
                  <a:lnTo>
                    <a:pt x="4576" y="43286"/>
                  </a:lnTo>
                  <a:lnTo>
                    <a:pt x="4310" y="43067"/>
                  </a:lnTo>
                  <a:lnTo>
                    <a:pt x="4115" y="42819"/>
                  </a:lnTo>
                  <a:lnTo>
                    <a:pt x="4098" y="42272"/>
                  </a:lnTo>
                  <a:lnTo>
                    <a:pt x="4355" y="41658"/>
                  </a:lnTo>
                  <a:lnTo>
                    <a:pt x="4346" y="41111"/>
                  </a:lnTo>
                  <a:lnTo>
                    <a:pt x="3868" y="40680"/>
                  </a:lnTo>
                  <a:lnTo>
                    <a:pt x="3718" y="40413"/>
                  </a:lnTo>
                  <a:lnTo>
                    <a:pt x="3587" y="40133"/>
                  </a:lnTo>
                  <a:lnTo>
                    <a:pt x="3432" y="39544"/>
                  </a:lnTo>
                  <a:lnTo>
                    <a:pt x="3433" y="39240"/>
                  </a:lnTo>
                  <a:lnTo>
                    <a:pt x="3483" y="38931"/>
                  </a:lnTo>
                  <a:lnTo>
                    <a:pt x="3726" y="38378"/>
                  </a:lnTo>
                  <a:lnTo>
                    <a:pt x="4438" y="37709"/>
                  </a:lnTo>
                  <a:lnTo>
                    <a:pt x="4432" y="37235"/>
                  </a:lnTo>
                  <a:lnTo>
                    <a:pt x="4219" y="36986"/>
                  </a:lnTo>
                  <a:lnTo>
                    <a:pt x="3745" y="36524"/>
                  </a:lnTo>
                  <a:lnTo>
                    <a:pt x="3508" y="36330"/>
                  </a:lnTo>
                  <a:lnTo>
                    <a:pt x="2964" y="36075"/>
                  </a:lnTo>
                  <a:lnTo>
                    <a:pt x="2403" y="35887"/>
                  </a:lnTo>
                  <a:lnTo>
                    <a:pt x="1982" y="35437"/>
                  </a:lnTo>
                  <a:lnTo>
                    <a:pt x="1673" y="35377"/>
                  </a:lnTo>
                  <a:lnTo>
                    <a:pt x="1331" y="35382"/>
                  </a:lnTo>
                  <a:lnTo>
                    <a:pt x="1119" y="34957"/>
                  </a:lnTo>
                  <a:lnTo>
                    <a:pt x="1193" y="34617"/>
                  </a:lnTo>
                  <a:lnTo>
                    <a:pt x="1333" y="34344"/>
                  </a:lnTo>
                  <a:lnTo>
                    <a:pt x="1779" y="33876"/>
                  </a:lnTo>
                  <a:lnTo>
                    <a:pt x="1746" y="33347"/>
                  </a:lnTo>
                  <a:lnTo>
                    <a:pt x="1565" y="33068"/>
                  </a:lnTo>
                  <a:lnTo>
                    <a:pt x="1364" y="32831"/>
                  </a:lnTo>
                  <a:lnTo>
                    <a:pt x="829" y="32539"/>
                  </a:lnTo>
                  <a:lnTo>
                    <a:pt x="258" y="31816"/>
                  </a:lnTo>
                  <a:lnTo>
                    <a:pt x="14" y="31585"/>
                  </a:lnTo>
                  <a:lnTo>
                    <a:pt x="0" y="31105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" name="object 53">
              <a:extLst>
                <a:ext uri="{FF2B5EF4-FFF2-40B4-BE49-F238E27FC236}">
                  <a16:creationId xmlns:a16="http://schemas.microsoft.com/office/drawing/2014/main" id="{6155E378-40F8-42B8-921C-0B010B8EBEE8}"/>
                </a:ext>
              </a:extLst>
            </p:cNvPr>
            <p:cNvSpPr/>
            <p:nvPr/>
          </p:nvSpPr>
          <p:spPr>
            <a:xfrm>
              <a:off x="2254458" y="7959431"/>
              <a:ext cx="7563" cy="8657"/>
            </a:xfrm>
            <a:custGeom>
              <a:avLst/>
              <a:gdLst/>
              <a:ahLst/>
              <a:cxnLst/>
              <a:rect l="l" t="t" r="r" b="b"/>
              <a:pathLst>
                <a:path w="7563" h="8657">
                  <a:moveTo>
                    <a:pt x="1271" y="0"/>
                  </a:moveTo>
                  <a:lnTo>
                    <a:pt x="2474" y="121"/>
                  </a:lnTo>
                  <a:lnTo>
                    <a:pt x="2932" y="1306"/>
                  </a:lnTo>
                  <a:lnTo>
                    <a:pt x="3573" y="2144"/>
                  </a:lnTo>
                  <a:lnTo>
                    <a:pt x="5366" y="2636"/>
                  </a:lnTo>
                  <a:lnTo>
                    <a:pt x="5781" y="3711"/>
                  </a:lnTo>
                  <a:lnTo>
                    <a:pt x="6168" y="5133"/>
                  </a:lnTo>
                  <a:lnTo>
                    <a:pt x="7106" y="5498"/>
                  </a:lnTo>
                  <a:lnTo>
                    <a:pt x="7563" y="6689"/>
                  </a:lnTo>
                  <a:lnTo>
                    <a:pt x="7025" y="8250"/>
                  </a:lnTo>
                  <a:lnTo>
                    <a:pt x="6223" y="8657"/>
                  </a:lnTo>
                  <a:lnTo>
                    <a:pt x="5071" y="7563"/>
                  </a:lnTo>
                  <a:lnTo>
                    <a:pt x="3606" y="7721"/>
                  </a:lnTo>
                  <a:lnTo>
                    <a:pt x="3195" y="6840"/>
                  </a:lnTo>
                  <a:lnTo>
                    <a:pt x="2890" y="5534"/>
                  </a:lnTo>
                  <a:lnTo>
                    <a:pt x="2301" y="5200"/>
                  </a:lnTo>
                  <a:lnTo>
                    <a:pt x="559" y="5169"/>
                  </a:lnTo>
                  <a:lnTo>
                    <a:pt x="0" y="4526"/>
                  </a:lnTo>
                  <a:lnTo>
                    <a:pt x="329" y="3821"/>
                  </a:lnTo>
                  <a:lnTo>
                    <a:pt x="2010" y="3037"/>
                  </a:lnTo>
                  <a:lnTo>
                    <a:pt x="1556" y="1961"/>
                  </a:lnTo>
                  <a:lnTo>
                    <a:pt x="758" y="1056"/>
                  </a:lnTo>
                  <a:lnTo>
                    <a:pt x="699" y="285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8054D2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" name="object 54">
              <a:extLst>
                <a:ext uri="{FF2B5EF4-FFF2-40B4-BE49-F238E27FC236}">
                  <a16:creationId xmlns:a16="http://schemas.microsoft.com/office/drawing/2014/main" id="{96B7C6E4-02C1-40D1-829E-B4ECB699D451}"/>
                </a:ext>
              </a:extLst>
            </p:cNvPr>
            <p:cNvSpPr/>
            <p:nvPr/>
          </p:nvSpPr>
          <p:spPr>
            <a:xfrm>
              <a:off x="2254458" y="7959431"/>
              <a:ext cx="7563" cy="8657"/>
            </a:xfrm>
            <a:custGeom>
              <a:avLst/>
              <a:gdLst/>
              <a:ahLst/>
              <a:cxnLst/>
              <a:rect l="l" t="t" r="r" b="b"/>
              <a:pathLst>
                <a:path w="7563" h="8657">
                  <a:moveTo>
                    <a:pt x="699" y="285"/>
                  </a:moveTo>
                  <a:lnTo>
                    <a:pt x="1271" y="0"/>
                  </a:lnTo>
                  <a:lnTo>
                    <a:pt x="2474" y="121"/>
                  </a:lnTo>
                  <a:lnTo>
                    <a:pt x="2932" y="1306"/>
                  </a:lnTo>
                  <a:lnTo>
                    <a:pt x="3573" y="2144"/>
                  </a:lnTo>
                  <a:lnTo>
                    <a:pt x="5366" y="2636"/>
                  </a:lnTo>
                  <a:lnTo>
                    <a:pt x="5781" y="3711"/>
                  </a:lnTo>
                  <a:lnTo>
                    <a:pt x="6168" y="5133"/>
                  </a:lnTo>
                  <a:lnTo>
                    <a:pt x="7106" y="5498"/>
                  </a:lnTo>
                  <a:lnTo>
                    <a:pt x="7563" y="6689"/>
                  </a:lnTo>
                  <a:lnTo>
                    <a:pt x="7025" y="8250"/>
                  </a:lnTo>
                  <a:lnTo>
                    <a:pt x="6223" y="8657"/>
                  </a:lnTo>
                  <a:lnTo>
                    <a:pt x="5071" y="7563"/>
                  </a:lnTo>
                  <a:lnTo>
                    <a:pt x="3606" y="7721"/>
                  </a:lnTo>
                  <a:lnTo>
                    <a:pt x="3195" y="6840"/>
                  </a:lnTo>
                  <a:lnTo>
                    <a:pt x="2890" y="5534"/>
                  </a:lnTo>
                  <a:lnTo>
                    <a:pt x="2301" y="5200"/>
                  </a:lnTo>
                  <a:lnTo>
                    <a:pt x="559" y="5169"/>
                  </a:lnTo>
                  <a:lnTo>
                    <a:pt x="0" y="4526"/>
                  </a:lnTo>
                  <a:lnTo>
                    <a:pt x="329" y="3821"/>
                  </a:lnTo>
                  <a:lnTo>
                    <a:pt x="2010" y="3037"/>
                  </a:lnTo>
                  <a:lnTo>
                    <a:pt x="1556" y="1961"/>
                  </a:lnTo>
                  <a:lnTo>
                    <a:pt x="758" y="1056"/>
                  </a:lnTo>
                  <a:lnTo>
                    <a:pt x="699" y="285"/>
                  </a:lnTo>
                  <a:close/>
                </a:path>
              </a:pathLst>
            </a:custGeom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" name="object 55">
              <a:extLst>
                <a:ext uri="{FF2B5EF4-FFF2-40B4-BE49-F238E27FC236}">
                  <a16:creationId xmlns:a16="http://schemas.microsoft.com/office/drawing/2014/main" id="{762CDBC1-3E9D-457A-8238-1948DA03691F}"/>
                </a:ext>
              </a:extLst>
            </p:cNvPr>
            <p:cNvSpPr/>
            <p:nvPr/>
          </p:nvSpPr>
          <p:spPr>
            <a:xfrm>
              <a:off x="2244541" y="7973276"/>
              <a:ext cx="9966" cy="24733"/>
            </a:xfrm>
            <a:custGeom>
              <a:avLst/>
              <a:gdLst/>
              <a:ahLst/>
              <a:cxnLst/>
              <a:rect l="l" t="t" r="r" b="b"/>
              <a:pathLst>
                <a:path w="9966" h="24733">
                  <a:moveTo>
                    <a:pt x="2440" y="4787"/>
                  </a:moveTo>
                  <a:lnTo>
                    <a:pt x="3281" y="2940"/>
                  </a:lnTo>
                  <a:lnTo>
                    <a:pt x="4737" y="965"/>
                  </a:lnTo>
                  <a:lnTo>
                    <a:pt x="5371" y="97"/>
                  </a:lnTo>
                  <a:lnTo>
                    <a:pt x="7457" y="0"/>
                  </a:lnTo>
                  <a:lnTo>
                    <a:pt x="8900" y="389"/>
                  </a:lnTo>
                  <a:lnTo>
                    <a:pt x="9788" y="1798"/>
                  </a:lnTo>
                  <a:lnTo>
                    <a:pt x="9966" y="4119"/>
                  </a:lnTo>
                  <a:lnTo>
                    <a:pt x="9022" y="6391"/>
                  </a:lnTo>
                  <a:lnTo>
                    <a:pt x="7634" y="8056"/>
                  </a:lnTo>
                  <a:lnTo>
                    <a:pt x="6596" y="9750"/>
                  </a:lnTo>
                  <a:lnTo>
                    <a:pt x="7021" y="11172"/>
                  </a:lnTo>
                  <a:lnTo>
                    <a:pt x="7755" y="12588"/>
                  </a:lnTo>
                  <a:lnTo>
                    <a:pt x="7856" y="13475"/>
                  </a:lnTo>
                  <a:lnTo>
                    <a:pt x="7543" y="14763"/>
                  </a:lnTo>
                  <a:lnTo>
                    <a:pt x="6452" y="15954"/>
                  </a:lnTo>
                  <a:lnTo>
                    <a:pt x="6334" y="17309"/>
                  </a:lnTo>
                  <a:lnTo>
                    <a:pt x="6530" y="18858"/>
                  </a:lnTo>
                  <a:lnTo>
                    <a:pt x="6783" y="19624"/>
                  </a:lnTo>
                  <a:lnTo>
                    <a:pt x="6589" y="21063"/>
                  </a:lnTo>
                  <a:lnTo>
                    <a:pt x="6165" y="22582"/>
                  </a:lnTo>
                  <a:lnTo>
                    <a:pt x="5407" y="23183"/>
                  </a:lnTo>
                  <a:lnTo>
                    <a:pt x="4636" y="23280"/>
                  </a:lnTo>
                  <a:lnTo>
                    <a:pt x="3830" y="23536"/>
                  </a:lnTo>
                  <a:lnTo>
                    <a:pt x="3198" y="24483"/>
                  </a:lnTo>
                  <a:lnTo>
                    <a:pt x="2586" y="24733"/>
                  </a:lnTo>
                  <a:lnTo>
                    <a:pt x="1344" y="24611"/>
                  </a:lnTo>
                  <a:lnTo>
                    <a:pt x="357" y="23858"/>
                  </a:lnTo>
                  <a:lnTo>
                    <a:pt x="0" y="22047"/>
                  </a:lnTo>
                  <a:lnTo>
                    <a:pt x="571" y="20292"/>
                  </a:lnTo>
                  <a:lnTo>
                    <a:pt x="1179" y="18415"/>
                  </a:lnTo>
                  <a:lnTo>
                    <a:pt x="1829" y="16695"/>
                  </a:lnTo>
                  <a:lnTo>
                    <a:pt x="2406" y="15091"/>
                  </a:lnTo>
                  <a:lnTo>
                    <a:pt x="2903" y="13451"/>
                  </a:lnTo>
                  <a:lnTo>
                    <a:pt x="3596" y="11883"/>
                  </a:lnTo>
                  <a:lnTo>
                    <a:pt x="3388" y="9872"/>
                  </a:lnTo>
                  <a:lnTo>
                    <a:pt x="3022" y="9186"/>
                  </a:lnTo>
                  <a:lnTo>
                    <a:pt x="2325" y="7734"/>
                  </a:lnTo>
                  <a:lnTo>
                    <a:pt x="1909" y="6622"/>
                  </a:lnTo>
                  <a:lnTo>
                    <a:pt x="2440" y="4787"/>
                  </a:lnTo>
                  <a:close/>
                </a:path>
              </a:pathLst>
            </a:custGeom>
            <a:solidFill>
              <a:srgbClr val="8054D2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" name="object 56">
              <a:extLst>
                <a:ext uri="{FF2B5EF4-FFF2-40B4-BE49-F238E27FC236}">
                  <a16:creationId xmlns:a16="http://schemas.microsoft.com/office/drawing/2014/main" id="{05608C71-73CF-445E-BAA4-E58510DF5D8E}"/>
                </a:ext>
              </a:extLst>
            </p:cNvPr>
            <p:cNvSpPr/>
            <p:nvPr/>
          </p:nvSpPr>
          <p:spPr>
            <a:xfrm>
              <a:off x="2244541" y="7973276"/>
              <a:ext cx="9966" cy="24733"/>
            </a:xfrm>
            <a:custGeom>
              <a:avLst/>
              <a:gdLst/>
              <a:ahLst/>
              <a:cxnLst/>
              <a:rect l="l" t="t" r="r" b="b"/>
              <a:pathLst>
                <a:path w="9966" h="24733">
                  <a:moveTo>
                    <a:pt x="2586" y="24733"/>
                  </a:moveTo>
                  <a:lnTo>
                    <a:pt x="1344" y="24611"/>
                  </a:lnTo>
                  <a:lnTo>
                    <a:pt x="357" y="23858"/>
                  </a:lnTo>
                  <a:lnTo>
                    <a:pt x="0" y="22047"/>
                  </a:lnTo>
                  <a:lnTo>
                    <a:pt x="571" y="20292"/>
                  </a:lnTo>
                  <a:lnTo>
                    <a:pt x="1179" y="18415"/>
                  </a:lnTo>
                  <a:lnTo>
                    <a:pt x="1829" y="16695"/>
                  </a:lnTo>
                  <a:lnTo>
                    <a:pt x="2406" y="15091"/>
                  </a:lnTo>
                  <a:lnTo>
                    <a:pt x="2903" y="13451"/>
                  </a:lnTo>
                  <a:lnTo>
                    <a:pt x="3596" y="11883"/>
                  </a:lnTo>
                  <a:lnTo>
                    <a:pt x="3388" y="9872"/>
                  </a:lnTo>
                  <a:lnTo>
                    <a:pt x="3022" y="9186"/>
                  </a:lnTo>
                  <a:lnTo>
                    <a:pt x="2325" y="7734"/>
                  </a:lnTo>
                  <a:lnTo>
                    <a:pt x="1909" y="6622"/>
                  </a:lnTo>
                  <a:lnTo>
                    <a:pt x="2440" y="4787"/>
                  </a:lnTo>
                  <a:lnTo>
                    <a:pt x="3281" y="2940"/>
                  </a:lnTo>
                  <a:lnTo>
                    <a:pt x="4737" y="965"/>
                  </a:lnTo>
                  <a:lnTo>
                    <a:pt x="5371" y="97"/>
                  </a:lnTo>
                  <a:lnTo>
                    <a:pt x="7457" y="0"/>
                  </a:lnTo>
                  <a:lnTo>
                    <a:pt x="8900" y="389"/>
                  </a:lnTo>
                  <a:lnTo>
                    <a:pt x="9788" y="1798"/>
                  </a:lnTo>
                  <a:lnTo>
                    <a:pt x="9966" y="4119"/>
                  </a:lnTo>
                  <a:lnTo>
                    <a:pt x="9022" y="6391"/>
                  </a:lnTo>
                  <a:lnTo>
                    <a:pt x="7634" y="8056"/>
                  </a:lnTo>
                  <a:lnTo>
                    <a:pt x="6596" y="9750"/>
                  </a:lnTo>
                  <a:lnTo>
                    <a:pt x="7021" y="11172"/>
                  </a:lnTo>
                  <a:lnTo>
                    <a:pt x="7755" y="12588"/>
                  </a:lnTo>
                  <a:lnTo>
                    <a:pt x="7856" y="13475"/>
                  </a:lnTo>
                  <a:lnTo>
                    <a:pt x="7543" y="14763"/>
                  </a:lnTo>
                  <a:lnTo>
                    <a:pt x="6452" y="15954"/>
                  </a:lnTo>
                  <a:lnTo>
                    <a:pt x="6334" y="17309"/>
                  </a:lnTo>
                  <a:lnTo>
                    <a:pt x="6530" y="18858"/>
                  </a:lnTo>
                  <a:lnTo>
                    <a:pt x="6783" y="19624"/>
                  </a:lnTo>
                  <a:lnTo>
                    <a:pt x="6589" y="21063"/>
                  </a:lnTo>
                  <a:lnTo>
                    <a:pt x="6165" y="22582"/>
                  </a:lnTo>
                  <a:lnTo>
                    <a:pt x="5407" y="23183"/>
                  </a:lnTo>
                  <a:lnTo>
                    <a:pt x="4636" y="23280"/>
                  </a:lnTo>
                  <a:lnTo>
                    <a:pt x="3830" y="23536"/>
                  </a:lnTo>
                  <a:lnTo>
                    <a:pt x="3198" y="24483"/>
                  </a:lnTo>
                  <a:lnTo>
                    <a:pt x="2586" y="24733"/>
                  </a:lnTo>
                  <a:close/>
                </a:path>
              </a:pathLst>
            </a:custGeom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" name="object 57">
              <a:extLst>
                <a:ext uri="{FF2B5EF4-FFF2-40B4-BE49-F238E27FC236}">
                  <a16:creationId xmlns:a16="http://schemas.microsoft.com/office/drawing/2014/main" id="{73F2847F-867D-487D-A0F1-D1E96A9B821F}"/>
                </a:ext>
              </a:extLst>
            </p:cNvPr>
            <p:cNvSpPr/>
            <p:nvPr/>
          </p:nvSpPr>
          <p:spPr>
            <a:xfrm>
              <a:off x="2281391" y="7975427"/>
              <a:ext cx="10522" cy="10595"/>
            </a:xfrm>
            <a:custGeom>
              <a:avLst/>
              <a:gdLst/>
              <a:ahLst/>
              <a:cxnLst/>
              <a:rect l="l" t="t" r="r" b="b"/>
              <a:pathLst>
                <a:path w="10522" h="10595">
                  <a:moveTo>
                    <a:pt x="332" y="5510"/>
                  </a:moveTo>
                  <a:lnTo>
                    <a:pt x="1288" y="3663"/>
                  </a:lnTo>
                  <a:lnTo>
                    <a:pt x="2833" y="2114"/>
                  </a:lnTo>
                  <a:lnTo>
                    <a:pt x="3981" y="1616"/>
                  </a:lnTo>
                  <a:lnTo>
                    <a:pt x="5364" y="1270"/>
                  </a:lnTo>
                  <a:lnTo>
                    <a:pt x="7656" y="163"/>
                  </a:lnTo>
                  <a:lnTo>
                    <a:pt x="9354" y="0"/>
                  </a:lnTo>
                  <a:lnTo>
                    <a:pt x="9980" y="254"/>
                  </a:lnTo>
                  <a:lnTo>
                    <a:pt x="10381" y="790"/>
                  </a:lnTo>
                  <a:lnTo>
                    <a:pt x="10522" y="1713"/>
                  </a:lnTo>
                  <a:lnTo>
                    <a:pt x="9233" y="2715"/>
                  </a:lnTo>
                  <a:lnTo>
                    <a:pt x="8108" y="4064"/>
                  </a:lnTo>
                  <a:lnTo>
                    <a:pt x="8153" y="5729"/>
                  </a:lnTo>
                  <a:lnTo>
                    <a:pt x="8271" y="7272"/>
                  </a:lnTo>
                  <a:lnTo>
                    <a:pt x="7795" y="8293"/>
                  </a:lnTo>
                  <a:lnTo>
                    <a:pt x="5890" y="9392"/>
                  </a:lnTo>
                  <a:lnTo>
                    <a:pt x="4321" y="10012"/>
                  </a:lnTo>
                  <a:lnTo>
                    <a:pt x="2750" y="10595"/>
                  </a:lnTo>
                  <a:lnTo>
                    <a:pt x="1146" y="9945"/>
                  </a:lnTo>
                  <a:lnTo>
                    <a:pt x="153" y="8961"/>
                  </a:lnTo>
                  <a:lnTo>
                    <a:pt x="0" y="7569"/>
                  </a:lnTo>
                  <a:lnTo>
                    <a:pt x="332" y="5510"/>
                  </a:lnTo>
                  <a:close/>
                </a:path>
              </a:pathLst>
            </a:custGeom>
            <a:solidFill>
              <a:srgbClr val="8054D2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" name="object 58">
              <a:extLst>
                <a:ext uri="{FF2B5EF4-FFF2-40B4-BE49-F238E27FC236}">
                  <a16:creationId xmlns:a16="http://schemas.microsoft.com/office/drawing/2014/main" id="{3B6F31AF-B8B2-4C64-AAF7-140B995DD9A6}"/>
                </a:ext>
              </a:extLst>
            </p:cNvPr>
            <p:cNvSpPr/>
            <p:nvPr/>
          </p:nvSpPr>
          <p:spPr>
            <a:xfrm>
              <a:off x="2281391" y="7975427"/>
              <a:ext cx="10522" cy="10595"/>
            </a:xfrm>
            <a:custGeom>
              <a:avLst/>
              <a:gdLst/>
              <a:ahLst/>
              <a:cxnLst/>
              <a:rect l="l" t="t" r="r" b="b"/>
              <a:pathLst>
                <a:path w="10522" h="10595">
                  <a:moveTo>
                    <a:pt x="9980" y="254"/>
                  </a:moveTo>
                  <a:lnTo>
                    <a:pt x="10381" y="790"/>
                  </a:lnTo>
                  <a:lnTo>
                    <a:pt x="10522" y="1713"/>
                  </a:lnTo>
                  <a:lnTo>
                    <a:pt x="9233" y="2715"/>
                  </a:lnTo>
                  <a:lnTo>
                    <a:pt x="8108" y="4064"/>
                  </a:lnTo>
                  <a:lnTo>
                    <a:pt x="8153" y="5729"/>
                  </a:lnTo>
                  <a:lnTo>
                    <a:pt x="8271" y="7272"/>
                  </a:lnTo>
                  <a:lnTo>
                    <a:pt x="7795" y="8293"/>
                  </a:lnTo>
                  <a:lnTo>
                    <a:pt x="5890" y="9392"/>
                  </a:lnTo>
                  <a:lnTo>
                    <a:pt x="4321" y="10012"/>
                  </a:lnTo>
                  <a:lnTo>
                    <a:pt x="2750" y="10595"/>
                  </a:lnTo>
                  <a:lnTo>
                    <a:pt x="1146" y="9945"/>
                  </a:lnTo>
                  <a:lnTo>
                    <a:pt x="153" y="8961"/>
                  </a:lnTo>
                  <a:lnTo>
                    <a:pt x="0" y="7569"/>
                  </a:lnTo>
                  <a:lnTo>
                    <a:pt x="332" y="5510"/>
                  </a:lnTo>
                  <a:lnTo>
                    <a:pt x="1288" y="3663"/>
                  </a:lnTo>
                  <a:lnTo>
                    <a:pt x="2833" y="2114"/>
                  </a:lnTo>
                  <a:lnTo>
                    <a:pt x="3981" y="1616"/>
                  </a:lnTo>
                  <a:lnTo>
                    <a:pt x="5364" y="1270"/>
                  </a:lnTo>
                  <a:lnTo>
                    <a:pt x="7656" y="163"/>
                  </a:lnTo>
                  <a:lnTo>
                    <a:pt x="9354" y="0"/>
                  </a:lnTo>
                  <a:lnTo>
                    <a:pt x="9980" y="254"/>
                  </a:lnTo>
                  <a:close/>
                </a:path>
              </a:pathLst>
            </a:custGeom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" name="object 60">
              <a:extLst>
                <a:ext uri="{FF2B5EF4-FFF2-40B4-BE49-F238E27FC236}">
                  <a16:creationId xmlns:a16="http://schemas.microsoft.com/office/drawing/2014/main" id="{7273EC3E-D4E5-446B-9C49-1484F3D8CE5F}"/>
                </a:ext>
              </a:extLst>
            </p:cNvPr>
            <p:cNvSpPr/>
            <p:nvPr/>
          </p:nvSpPr>
          <p:spPr>
            <a:xfrm>
              <a:off x="2359098" y="8008137"/>
              <a:ext cx="207016" cy="261962"/>
            </a:xfrm>
            <a:custGeom>
              <a:avLst/>
              <a:gdLst/>
              <a:ahLst/>
              <a:cxnLst/>
              <a:rect l="l" t="t" r="r" b="b"/>
              <a:pathLst>
                <a:path w="207016" h="261962">
                  <a:moveTo>
                    <a:pt x="18631" y="137091"/>
                  </a:moveTo>
                  <a:lnTo>
                    <a:pt x="18510" y="136781"/>
                  </a:lnTo>
                  <a:lnTo>
                    <a:pt x="18475" y="136617"/>
                  </a:lnTo>
                  <a:lnTo>
                    <a:pt x="18369" y="136399"/>
                  </a:lnTo>
                  <a:lnTo>
                    <a:pt x="18346" y="136161"/>
                  </a:lnTo>
                  <a:lnTo>
                    <a:pt x="18357" y="135943"/>
                  </a:lnTo>
                  <a:lnTo>
                    <a:pt x="18369" y="135731"/>
                  </a:lnTo>
                  <a:lnTo>
                    <a:pt x="18417" y="135517"/>
                  </a:lnTo>
                  <a:lnTo>
                    <a:pt x="18440" y="135262"/>
                  </a:lnTo>
                  <a:lnTo>
                    <a:pt x="18393" y="134910"/>
                  </a:lnTo>
                  <a:lnTo>
                    <a:pt x="18305" y="134728"/>
                  </a:lnTo>
                  <a:lnTo>
                    <a:pt x="18233" y="133738"/>
                  </a:lnTo>
                  <a:lnTo>
                    <a:pt x="17821" y="133348"/>
                  </a:lnTo>
                  <a:lnTo>
                    <a:pt x="17557" y="133185"/>
                  </a:lnTo>
                  <a:lnTo>
                    <a:pt x="16709" y="132766"/>
                  </a:lnTo>
                  <a:lnTo>
                    <a:pt x="16420" y="132656"/>
                  </a:lnTo>
                  <a:lnTo>
                    <a:pt x="15526" y="132401"/>
                  </a:lnTo>
                  <a:lnTo>
                    <a:pt x="15039" y="132079"/>
                  </a:lnTo>
                  <a:lnTo>
                    <a:pt x="14837" y="131842"/>
                  </a:lnTo>
                  <a:lnTo>
                    <a:pt x="14670" y="131568"/>
                  </a:lnTo>
                  <a:lnTo>
                    <a:pt x="14549" y="131283"/>
                  </a:lnTo>
                  <a:lnTo>
                    <a:pt x="14450" y="130694"/>
                  </a:lnTo>
                  <a:lnTo>
                    <a:pt x="14453" y="130384"/>
                  </a:lnTo>
                  <a:lnTo>
                    <a:pt x="14600" y="129473"/>
                  </a:lnTo>
                  <a:lnTo>
                    <a:pt x="14793" y="129217"/>
                  </a:lnTo>
                  <a:lnTo>
                    <a:pt x="15028" y="128986"/>
                  </a:lnTo>
                  <a:lnTo>
                    <a:pt x="14990" y="128464"/>
                  </a:lnTo>
                  <a:lnTo>
                    <a:pt x="14536" y="127626"/>
                  </a:lnTo>
                  <a:lnTo>
                    <a:pt x="14426" y="127340"/>
                  </a:lnTo>
                  <a:lnTo>
                    <a:pt x="14323" y="127043"/>
                  </a:lnTo>
                  <a:lnTo>
                    <a:pt x="14254" y="126745"/>
                  </a:lnTo>
                  <a:lnTo>
                    <a:pt x="14306" y="126162"/>
                  </a:lnTo>
                  <a:lnTo>
                    <a:pt x="14402" y="125870"/>
                  </a:lnTo>
                  <a:lnTo>
                    <a:pt x="14652" y="125305"/>
                  </a:lnTo>
                  <a:lnTo>
                    <a:pt x="15132" y="124503"/>
                  </a:lnTo>
                  <a:lnTo>
                    <a:pt x="15652" y="124254"/>
                  </a:lnTo>
                  <a:lnTo>
                    <a:pt x="16280" y="124193"/>
                  </a:lnTo>
                  <a:lnTo>
                    <a:pt x="16589" y="124205"/>
                  </a:lnTo>
                  <a:lnTo>
                    <a:pt x="17095" y="124497"/>
                  </a:lnTo>
                  <a:lnTo>
                    <a:pt x="17250" y="124770"/>
                  </a:lnTo>
                  <a:lnTo>
                    <a:pt x="17440" y="125007"/>
                  </a:lnTo>
                  <a:lnTo>
                    <a:pt x="17911" y="125396"/>
                  </a:lnTo>
                  <a:lnTo>
                    <a:pt x="18435" y="125700"/>
                  </a:lnTo>
                  <a:lnTo>
                    <a:pt x="18999" y="125931"/>
                  </a:lnTo>
                  <a:lnTo>
                    <a:pt x="19515" y="126277"/>
                  </a:lnTo>
                  <a:lnTo>
                    <a:pt x="20090" y="126265"/>
                  </a:lnTo>
                  <a:lnTo>
                    <a:pt x="21863" y="125779"/>
                  </a:lnTo>
                  <a:lnTo>
                    <a:pt x="23642" y="125384"/>
                  </a:lnTo>
                  <a:lnTo>
                    <a:pt x="24080" y="124873"/>
                  </a:lnTo>
                  <a:lnTo>
                    <a:pt x="24630" y="124181"/>
                  </a:lnTo>
                  <a:lnTo>
                    <a:pt x="24925" y="124059"/>
                  </a:lnTo>
                  <a:lnTo>
                    <a:pt x="25310" y="123628"/>
                  </a:lnTo>
                  <a:lnTo>
                    <a:pt x="25424" y="123337"/>
                  </a:lnTo>
                  <a:lnTo>
                    <a:pt x="25496" y="123033"/>
                  </a:lnTo>
                  <a:lnTo>
                    <a:pt x="25518" y="122729"/>
                  </a:lnTo>
                  <a:lnTo>
                    <a:pt x="25443" y="121787"/>
                  </a:lnTo>
                  <a:lnTo>
                    <a:pt x="25756" y="121368"/>
                  </a:lnTo>
                  <a:lnTo>
                    <a:pt x="26062" y="121228"/>
                  </a:lnTo>
                  <a:lnTo>
                    <a:pt x="26294" y="121028"/>
                  </a:lnTo>
                  <a:lnTo>
                    <a:pt x="26722" y="120542"/>
                  </a:lnTo>
                  <a:lnTo>
                    <a:pt x="26874" y="120025"/>
                  </a:lnTo>
                  <a:lnTo>
                    <a:pt x="26523" y="119193"/>
                  </a:lnTo>
                  <a:lnTo>
                    <a:pt x="26638" y="118907"/>
                  </a:lnTo>
                  <a:lnTo>
                    <a:pt x="26808" y="118622"/>
                  </a:lnTo>
                  <a:lnTo>
                    <a:pt x="27012" y="118379"/>
                  </a:lnTo>
                  <a:lnTo>
                    <a:pt x="27522" y="118191"/>
                  </a:lnTo>
                  <a:lnTo>
                    <a:pt x="27852" y="118251"/>
                  </a:lnTo>
                  <a:lnTo>
                    <a:pt x="28161" y="118258"/>
                  </a:lnTo>
                  <a:lnTo>
                    <a:pt x="28467" y="118245"/>
                  </a:lnTo>
                  <a:lnTo>
                    <a:pt x="29032" y="118051"/>
                  </a:lnTo>
                  <a:lnTo>
                    <a:pt x="29854" y="117589"/>
                  </a:lnTo>
                  <a:lnTo>
                    <a:pt x="30122" y="117109"/>
                  </a:lnTo>
                  <a:lnTo>
                    <a:pt x="30118" y="116173"/>
                  </a:lnTo>
                  <a:lnTo>
                    <a:pt x="30104" y="115305"/>
                  </a:lnTo>
                  <a:lnTo>
                    <a:pt x="29958" y="115037"/>
                  </a:lnTo>
                  <a:lnTo>
                    <a:pt x="29774" y="114782"/>
                  </a:lnTo>
                  <a:lnTo>
                    <a:pt x="29563" y="114551"/>
                  </a:lnTo>
                  <a:lnTo>
                    <a:pt x="29083" y="114193"/>
                  </a:lnTo>
                  <a:lnTo>
                    <a:pt x="28269" y="113768"/>
                  </a:lnTo>
                  <a:lnTo>
                    <a:pt x="27465" y="113233"/>
                  </a:lnTo>
                  <a:lnTo>
                    <a:pt x="27218" y="113032"/>
                  </a:lnTo>
                  <a:lnTo>
                    <a:pt x="27006" y="112607"/>
                  </a:lnTo>
                  <a:lnTo>
                    <a:pt x="27260" y="112358"/>
                  </a:lnTo>
                  <a:lnTo>
                    <a:pt x="27273" y="111823"/>
                  </a:lnTo>
                  <a:lnTo>
                    <a:pt x="27053" y="111574"/>
                  </a:lnTo>
                  <a:lnTo>
                    <a:pt x="26807" y="111386"/>
                  </a:lnTo>
                  <a:lnTo>
                    <a:pt x="25712" y="110700"/>
                  </a:lnTo>
                  <a:lnTo>
                    <a:pt x="25478" y="110293"/>
                  </a:lnTo>
                  <a:lnTo>
                    <a:pt x="25653" y="110025"/>
                  </a:lnTo>
                  <a:lnTo>
                    <a:pt x="25893" y="109745"/>
                  </a:lnTo>
                  <a:lnTo>
                    <a:pt x="25854" y="109260"/>
                  </a:lnTo>
                  <a:lnTo>
                    <a:pt x="25583" y="109047"/>
                  </a:lnTo>
                  <a:lnTo>
                    <a:pt x="24790" y="108020"/>
                  </a:lnTo>
                  <a:lnTo>
                    <a:pt x="24484" y="107504"/>
                  </a:lnTo>
                  <a:lnTo>
                    <a:pt x="24485" y="107030"/>
                  </a:lnTo>
                  <a:lnTo>
                    <a:pt x="24792" y="106847"/>
                  </a:lnTo>
                  <a:lnTo>
                    <a:pt x="25408" y="106750"/>
                  </a:lnTo>
                  <a:lnTo>
                    <a:pt x="25716" y="106812"/>
                  </a:lnTo>
                  <a:lnTo>
                    <a:pt x="26295" y="107018"/>
                  </a:lnTo>
                  <a:lnTo>
                    <a:pt x="26815" y="107334"/>
                  </a:lnTo>
                  <a:lnTo>
                    <a:pt x="27113" y="107413"/>
                  </a:lnTo>
                  <a:lnTo>
                    <a:pt x="27716" y="107443"/>
                  </a:lnTo>
                  <a:lnTo>
                    <a:pt x="28014" y="107370"/>
                  </a:lnTo>
                  <a:lnTo>
                    <a:pt x="28537" y="107061"/>
                  </a:lnTo>
                  <a:lnTo>
                    <a:pt x="28736" y="106824"/>
                  </a:lnTo>
                  <a:lnTo>
                    <a:pt x="29034" y="106289"/>
                  </a:lnTo>
                  <a:lnTo>
                    <a:pt x="29144" y="106003"/>
                  </a:lnTo>
                  <a:lnTo>
                    <a:pt x="29216" y="105408"/>
                  </a:lnTo>
                  <a:lnTo>
                    <a:pt x="29193" y="105098"/>
                  </a:lnTo>
                  <a:lnTo>
                    <a:pt x="29099" y="104497"/>
                  </a:lnTo>
                  <a:lnTo>
                    <a:pt x="29014" y="104205"/>
                  </a:lnTo>
                  <a:lnTo>
                    <a:pt x="28965" y="103901"/>
                  </a:lnTo>
                  <a:lnTo>
                    <a:pt x="28845" y="103318"/>
                  </a:lnTo>
                  <a:lnTo>
                    <a:pt x="28506" y="102820"/>
                  </a:lnTo>
                  <a:lnTo>
                    <a:pt x="27935" y="102103"/>
                  </a:lnTo>
                  <a:lnTo>
                    <a:pt x="27220" y="101106"/>
                  </a:lnTo>
                  <a:lnTo>
                    <a:pt x="26783" y="100699"/>
                  </a:lnTo>
                  <a:lnTo>
                    <a:pt x="26250" y="100401"/>
                  </a:lnTo>
                  <a:lnTo>
                    <a:pt x="25763" y="100037"/>
                  </a:lnTo>
                  <a:lnTo>
                    <a:pt x="24826" y="99193"/>
                  </a:lnTo>
                  <a:lnTo>
                    <a:pt x="24778" y="98670"/>
                  </a:lnTo>
                  <a:lnTo>
                    <a:pt x="24924" y="98372"/>
                  </a:lnTo>
                  <a:lnTo>
                    <a:pt x="25107" y="98099"/>
                  </a:lnTo>
                  <a:lnTo>
                    <a:pt x="25304" y="97844"/>
                  </a:lnTo>
                  <a:lnTo>
                    <a:pt x="25550" y="97595"/>
                  </a:lnTo>
                  <a:lnTo>
                    <a:pt x="26025" y="97510"/>
                  </a:lnTo>
                  <a:lnTo>
                    <a:pt x="26237" y="97747"/>
                  </a:lnTo>
                  <a:lnTo>
                    <a:pt x="26593" y="98305"/>
                  </a:lnTo>
                  <a:lnTo>
                    <a:pt x="26708" y="98604"/>
                  </a:lnTo>
                  <a:lnTo>
                    <a:pt x="27155" y="98895"/>
                  </a:lnTo>
                  <a:lnTo>
                    <a:pt x="27480" y="98895"/>
                  </a:lnTo>
                  <a:lnTo>
                    <a:pt x="28211" y="98336"/>
                  </a:lnTo>
                  <a:lnTo>
                    <a:pt x="28780" y="98221"/>
                  </a:lnTo>
                  <a:lnTo>
                    <a:pt x="30008" y="98257"/>
                  </a:lnTo>
                  <a:lnTo>
                    <a:pt x="30304" y="98178"/>
                  </a:lnTo>
                  <a:lnTo>
                    <a:pt x="30589" y="98063"/>
                  </a:lnTo>
                  <a:lnTo>
                    <a:pt x="30862" y="97887"/>
                  </a:lnTo>
                  <a:lnTo>
                    <a:pt x="31392" y="97899"/>
                  </a:lnTo>
                  <a:lnTo>
                    <a:pt x="31652" y="98093"/>
                  </a:lnTo>
                  <a:lnTo>
                    <a:pt x="32504" y="98433"/>
                  </a:lnTo>
                  <a:lnTo>
                    <a:pt x="32826" y="98409"/>
                  </a:lnTo>
                  <a:lnTo>
                    <a:pt x="33234" y="98099"/>
                  </a:lnTo>
                  <a:lnTo>
                    <a:pt x="33114" y="97777"/>
                  </a:lnTo>
                  <a:lnTo>
                    <a:pt x="32706" y="97079"/>
                  </a:lnTo>
                  <a:lnTo>
                    <a:pt x="31767" y="96319"/>
                  </a:lnTo>
                  <a:lnTo>
                    <a:pt x="31620" y="96046"/>
                  </a:lnTo>
                  <a:lnTo>
                    <a:pt x="31503" y="95748"/>
                  </a:lnTo>
                  <a:lnTo>
                    <a:pt x="31428" y="95450"/>
                  </a:lnTo>
                  <a:lnTo>
                    <a:pt x="31497" y="94873"/>
                  </a:lnTo>
                  <a:lnTo>
                    <a:pt x="31640" y="94587"/>
                  </a:lnTo>
                  <a:lnTo>
                    <a:pt x="31733" y="93998"/>
                  </a:lnTo>
                  <a:lnTo>
                    <a:pt x="31624" y="93397"/>
                  </a:lnTo>
                  <a:lnTo>
                    <a:pt x="31466" y="92808"/>
                  </a:lnTo>
                  <a:lnTo>
                    <a:pt x="31370" y="92510"/>
                  </a:lnTo>
                  <a:lnTo>
                    <a:pt x="31069" y="91988"/>
                  </a:lnTo>
                  <a:lnTo>
                    <a:pt x="30548" y="91586"/>
                  </a:lnTo>
                  <a:lnTo>
                    <a:pt x="30462" y="91094"/>
                  </a:lnTo>
                  <a:lnTo>
                    <a:pt x="30766" y="90523"/>
                  </a:lnTo>
                  <a:lnTo>
                    <a:pt x="30886" y="90232"/>
                  </a:lnTo>
                  <a:lnTo>
                    <a:pt x="31056" y="89648"/>
                  </a:lnTo>
                  <a:lnTo>
                    <a:pt x="31243" y="88755"/>
                  </a:lnTo>
                  <a:lnTo>
                    <a:pt x="31264" y="88452"/>
                  </a:lnTo>
                  <a:lnTo>
                    <a:pt x="31157" y="87856"/>
                  </a:lnTo>
                  <a:lnTo>
                    <a:pt x="30924" y="87303"/>
                  </a:lnTo>
                  <a:lnTo>
                    <a:pt x="30963" y="85784"/>
                  </a:lnTo>
                  <a:lnTo>
                    <a:pt x="30943" y="85481"/>
                  </a:lnTo>
                  <a:lnTo>
                    <a:pt x="30748" y="84909"/>
                  </a:lnTo>
                  <a:lnTo>
                    <a:pt x="30226" y="84162"/>
                  </a:lnTo>
                  <a:lnTo>
                    <a:pt x="30116" y="83877"/>
                  </a:lnTo>
                  <a:lnTo>
                    <a:pt x="29998" y="83275"/>
                  </a:lnTo>
                  <a:lnTo>
                    <a:pt x="30025" y="82965"/>
                  </a:lnTo>
                  <a:lnTo>
                    <a:pt x="30173" y="82334"/>
                  </a:lnTo>
                  <a:lnTo>
                    <a:pt x="30136" y="81793"/>
                  </a:lnTo>
                  <a:lnTo>
                    <a:pt x="29872" y="81641"/>
                  </a:lnTo>
                  <a:lnTo>
                    <a:pt x="29534" y="81525"/>
                  </a:lnTo>
                  <a:lnTo>
                    <a:pt x="29296" y="81088"/>
                  </a:lnTo>
                  <a:lnTo>
                    <a:pt x="29480" y="80456"/>
                  </a:lnTo>
                  <a:lnTo>
                    <a:pt x="29610" y="79855"/>
                  </a:lnTo>
                  <a:lnTo>
                    <a:pt x="29664" y="79551"/>
                  </a:lnTo>
                  <a:lnTo>
                    <a:pt x="29585" y="78974"/>
                  </a:lnTo>
                  <a:lnTo>
                    <a:pt x="29418" y="78713"/>
                  </a:lnTo>
                  <a:lnTo>
                    <a:pt x="29221" y="78141"/>
                  </a:lnTo>
                  <a:lnTo>
                    <a:pt x="29138" y="77218"/>
                  </a:lnTo>
                  <a:lnTo>
                    <a:pt x="28933" y="76671"/>
                  </a:lnTo>
                  <a:lnTo>
                    <a:pt x="28687" y="76470"/>
                  </a:lnTo>
                  <a:lnTo>
                    <a:pt x="27633" y="75827"/>
                  </a:lnTo>
                  <a:lnTo>
                    <a:pt x="27079" y="75589"/>
                  </a:lnTo>
                  <a:lnTo>
                    <a:pt x="26497" y="75505"/>
                  </a:lnTo>
                  <a:lnTo>
                    <a:pt x="26193" y="75517"/>
                  </a:lnTo>
                  <a:lnTo>
                    <a:pt x="25270" y="75638"/>
                  </a:lnTo>
                  <a:lnTo>
                    <a:pt x="23732" y="75735"/>
                  </a:lnTo>
                  <a:lnTo>
                    <a:pt x="23197" y="75966"/>
                  </a:lnTo>
                  <a:lnTo>
                    <a:pt x="22965" y="76191"/>
                  </a:lnTo>
                  <a:lnTo>
                    <a:pt x="22780" y="76452"/>
                  </a:lnTo>
                  <a:lnTo>
                    <a:pt x="22598" y="77011"/>
                  </a:lnTo>
                  <a:lnTo>
                    <a:pt x="22550" y="77941"/>
                  </a:lnTo>
                  <a:lnTo>
                    <a:pt x="22513" y="78244"/>
                  </a:lnTo>
                  <a:lnTo>
                    <a:pt x="22329" y="78834"/>
                  </a:lnTo>
                  <a:lnTo>
                    <a:pt x="22192" y="79120"/>
                  </a:lnTo>
                  <a:lnTo>
                    <a:pt x="21815" y="79575"/>
                  </a:lnTo>
                  <a:lnTo>
                    <a:pt x="21536" y="79757"/>
                  </a:lnTo>
                  <a:lnTo>
                    <a:pt x="21217" y="79897"/>
                  </a:lnTo>
                  <a:lnTo>
                    <a:pt x="20907" y="79964"/>
                  </a:lnTo>
                  <a:lnTo>
                    <a:pt x="20457" y="79751"/>
                  </a:lnTo>
                  <a:lnTo>
                    <a:pt x="20277" y="79502"/>
                  </a:lnTo>
                  <a:lnTo>
                    <a:pt x="20125" y="79199"/>
                  </a:lnTo>
                  <a:lnTo>
                    <a:pt x="20005" y="78883"/>
                  </a:lnTo>
                  <a:lnTo>
                    <a:pt x="19881" y="78281"/>
                  </a:lnTo>
                  <a:lnTo>
                    <a:pt x="19872" y="77977"/>
                  </a:lnTo>
                  <a:lnTo>
                    <a:pt x="19893" y="76750"/>
                  </a:lnTo>
                  <a:lnTo>
                    <a:pt x="19687" y="76197"/>
                  </a:lnTo>
                  <a:lnTo>
                    <a:pt x="19472" y="75967"/>
                  </a:lnTo>
                  <a:lnTo>
                    <a:pt x="19253" y="75748"/>
                  </a:lnTo>
                  <a:lnTo>
                    <a:pt x="18538" y="75153"/>
                  </a:lnTo>
                  <a:lnTo>
                    <a:pt x="18239" y="74672"/>
                  </a:lnTo>
                  <a:lnTo>
                    <a:pt x="18188" y="73749"/>
                  </a:lnTo>
                  <a:lnTo>
                    <a:pt x="17791" y="72917"/>
                  </a:lnTo>
                  <a:lnTo>
                    <a:pt x="17660" y="72327"/>
                  </a:lnTo>
                  <a:lnTo>
                    <a:pt x="17577" y="71702"/>
                  </a:lnTo>
                  <a:lnTo>
                    <a:pt x="17597" y="70796"/>
                  </a:lnTo>
                  <a:lnTo>
                    <a:pt x="17894" y="70322"/>
                  </a:lnTo>
                  <a:lnTo>
                    <a:pt x="18159" y="70128"/>
                  </a:lnTo>
                  <a:lnTo>
                    <a:pt x="18392" y="69915"/>
                  </a:lnTo>
                  <a:lnTo>
                    <a:pt x="19006" y="69241"/>
                  </a:lnTo>
                  <a:lnTo>
                    <a:pt x="19240" y="69040"/>
                  </a:lnTo>
                  <a:lnTo>
                    <a:pt x="19809" y="68694"/>
                  </a:lnTo>
                  <a:lnTo>
                    <a:pt x="20083" y="68251"/>
                  </a:lnTo>
                  <a:lnTo>
                    <a:pt x="20074" y="67947"/>
                  </a:lnTo>
                  <a:lnTo>
                    <a:pt x="20004" y="67625"/>
                  </a:lnTo>
                  <a:lnTo>
                    <a:pt x="19882" y="67315"/>
                  </a:lnTo>
                  <a:lnTo>
                    <a:pt x="19526" y="66835"/>
                  </a:lnTo>
                  <a:lnTo>
                    <a:pt x="19042" y="66446"/>
                  </a:lnTo>
                  <a:lnTo>
                    <a:pt x="18490" y="66137"/>
                  </a:lnTo>
                  <a:lnTo>
                    <a:pt x="17641" y="65942"/>
                  </a:lnTo>
                  <a:lnTo>
                    <a:pt x="17027" y="66112"/>
                  </a:lnTo>
                  <a:lnTo>
                    <a:pt x="15829" y="66312"/>
                  </a:lnTo>
                  <a:lnTo>
                    <a:pt x="14644" y="66586"/>
                  </a:lnTo>
                  <a:lnTo>
                    <a:pt x="13744" y="66738"/>
                  </a:lnTo>
                  <a:lnTo>
                    <a:pt x="13132" y="66908"/>
                  </a:lnTo>
                  <a:lnTo>
                    <a:pt x="12546" y="66962"/>
                  </a:lnTo>
                  <a:lnTo>
                    <a:pt x="12024" y="66707"/>
                  </a:lnTo>
                  <a:lnTo>
                    <a:pt x="11534" y="66306"/>
                  </a:lnTo>
                  <a:lnTo>
                    <a:pt x="11270" y="66130"/>
                  </a:lnTo>
                  <a:lnTo>
                    <a:pt x="10523" y="65650"/>
                  </a:lnTo>
                  <a:lnTo>
                    <a:pt x="10785" y="65195"/>
                  </a:lnTo>
                  <a:lnTo>
                    <a:pt x="11464" y="64448"/>
                  </a:lnTo>
                  <a:lnTo>
                    <a:pt x="11654" y="64205"/>
                  </a:lnTo>
                  <a:lnTo>
                    <a:pt x="11897" y="63657"/>
                  </a:lnTo>
                  <a:lnTo>
                    <a:pt x="12024" y="63056"/>
                  </a:lnTo>
                  <a:lnTo>
                    <a:pt x="12260" y="62509"/>
                  </a:lnTo>
                  <a:lnTo>
                    <a:pt x="13049" y="61203"/>
                  </a:lnTo>
                  <a:lnTo>
                    <a:pt x="13300" y="60328"/>
                  </a:lnTo>
                  <a:lnTo>
                    <a:pt x="13617" y="58840"/>
                  </a:lnTo>
                  <a:lnTo>
                    <a:pt x="14190" y="57114"/>
                  </a:lnTo>
                  <a:lnTo>
                    <a:pt x="14415" y="56209"/>
                  </a:lnTo>
                  <a:lnTo>
                    <a:pt x="14757" y="55747"/>
                  </a:lnTo>
                  <a:lnTo>
                    <a:pt x="15317" y="55432"/>
                  </a:lnTo>
                  <a:lnTo>
                    <a:pt x="15539" y="54921"/>
                  </a:lnTo>
                  <a:lnTo>
                    <a:pt x="15564" y="54611"/>
                  </a:lnTo>
                  <a:lnTo>
                    <a:pt x="15493" y="53676"/>
                  </a:lnTo>
                  <a:lnTo>
                    <a:pt x="15171" y="52503"/>
                  </a:lnTo>
                  <a:lnTo>
                    <a:pt x="15107" y="51592"/>
                  </a:lnTo>
                  <a:lnTo>
                    <a:pt x="14979" y="50717"/>
                  </a:lnTo>
                  <a:lnTo>
                    <a:pt x="14399" y="50012"/>
                  </a:lnTo>
                  <a:lnTo>
                    <a:pt x="14205" y="49417"/>
                  </a:lnTo>
                  <a:lnTo>
                    <a:pt x="14133" y="48809"/>
                  </a:lnTo>
                  <a:lnTo>
                    <a:pt x="14303" y="48263"/>
                  </a:lnTo>
                  <a:lnTo>
                    <a:pt x="14664" y="47746"/>
                  </a:lnTo>
                  <a:lnTo>
                    <a:pt x="15123" y="46944"/>
                  </a:lnTo>
                  <a:lnTo>
                    <a:pt x="15514" y="46124"/>
                  </a:lnTo>
                  <a:lnTo>
                    <a:pt x="15858" y="44964"/>
                  </a:lnTo>
                  <a:lnTo>
                    <a:pt x="16155" y="43779"/>
                  </a:lnTo>
                  <a:lnTo>
                    <a:pt x="16456" y="42291"/>
                  </a:lnTo>
                  <a:lnTo>
                    <a:pt x="16524" y="41671"/>
                  </a:lnTo>
                  <a:lnTo>
                    <a:pt x="16437" y="41063"/>
                  </a:lnTo>
                  <a:lnTo>
                    <a:pt x="16103" y="40589"/>
                  </a:lnTo>
                  <a:lnTo>
                    <a:pt x="15376" y="40000"/>
                  </a:lnTo>
                  <a:lnTo>
                    <a:pt x="14936" y="39569"/>
                  </a:lnTo>
                  <a:lnTo>
                    <a:pt x="14433" y="39253"/>
                  </a:lnTo>
                  <a:lnTo>
                    <a:pt x="14144" y="39156"/>
                  </a:lnTo>
                  <a:lnTo>
                    <a:pt x="13550" y="39004"/>
                  </a:lnTo>
                  <a:lnTo>
                    <a:pt x="12929" y="38888"/>
                  </a:lnTo>
                  <a:lnTo>
                    <a:pt x="12393" y="38670"/>
                  </a:lnTo>
                  <a:lnTo>
                    <a:pt x="12182" y="38415"/>
                  </a:lnTo>
                  <a:lnTo>
                    <a:pt x="12043" y="38117"/>
                  </a:lnTo>
                  <a:lnTo>
                    <a:pt x="12174" y="37600"/>
                  </a:lnTo>
                  <a:lnTo>
                    <a:pt x="13644" y="36002"/>
                  </a:lnTo>
                  <a:lnTo>
                    <a:pt x="14534" y="35176"/>
                  </a:lnTo>
                  <a:lnTo>
                    <a:pt x="15652" y="33366"/>
                  </a:lnTo>
                  <a:lnTo>
                    <a:pt x="16362" y="32023"/>
                  </a:lnTo>
                  <a:lnTo>
                    <a:pt x="16716" y="31185"/>
                  </a:lnTo>
                  <a:lnTo>
                    <a:pt x="16968" y="29994"/>
                  </a:lnTo>
                  <a:lnTo>
                    <a:pt x="16898" y="29386"/>
                  </a:lnTo>
                  <a:lnTo>
                    <a:pt x="16645" y="28499"/>
                  </a:lnTo>
                  <a:lnTo>
                    <a:pt x="16308" y="28013"/>
                  </a:lnTo>
                  <a:lnTo>
                    <a:pt x="15614" y="27394"/>
                  </a:lnTo>
                  <a:lnTo>
                    <a:pt x="15393" y="26853"/>
                  </a:lnTo>
                  <a:lnTo>
                    <a:pt x="15327" y="26227"/>
                  </a:lnTo>
                  <a:lnTo>
                    <a:pt x="15319" y="25310"/>
                  </a:lnTo>
                  <a:lnTo>
                    <a:pt x="15109" y="24763"/>
                  </a:lnTo>
                  <a:lnTo>
                    <a:pt x="14331" y="23809"/>
                  </a:lnTo>
                  <a:lnTo>
                    <a:pt x="13917" y="23366"/>
                  </a:lnTo>
                  <a:lnTo>
                    <a:pt x="13082" y="22491"/>
                  </a:lnTo>
                  <a:lnTo>
                    <a:pt x="12678" y="21671"/>
                  </a:lnTo>
                  <a:lnTo>
                    <a:pt x="12377" y="21142"/>
                  </a:lnTo>
                  <a:lnTo>
                    <a:pt x="11469" y="19921"/>
                  </a:lnTo>
                  <a:lnTo>
                    <a:pt x="10637" y="18651"/>
                  </a:lnTo>
                  <a:lnTo>
                    <a:pt x="10108" y="17910"/>
                  </a:lnTo>
                  <a:lnTo>
                    <a:pt x="9503" y="17229"/>
                  </a:lnTo>
                  <a:lnTo>
                    <a:pt x="9047" y="16828"/>
                  </a:lnTo>
                  <a:lnTo>
                    <a:pt x="7631" y="15680"/>
                  </a:lnTo>
                  <a:lnTo>
                    <a:pt x="6801" y="14793"/>
                  </a:lnTo>
                  <a:lnTo>
                    <a:pt x="5014" y="13140"/>
                  </a:lnTo>
                  <a:lnTo>
                    <a:pt x="4616" y="12685"/>
                  </a:lnTo>
                  <a:lnTo>
                    <a:pt x="3912" y="11694"/>
                  </a:lnTo>
                  <a:lnTo>
                    <a:pt x="3519" y="10862"/>
                  </a:lnTo>
                  <a:lnTo>
                    <a:pt x="3110" y="10443"/>
                  </a:lnTo>
                  <a:lnTo>
                    <a:pt x="2348" y="9932"/>
                  </a:lnTo>
                  <a:lnTo>
                    <a:pt x="1615" y="9191"/>
                  </a:lnTo>
                  <a:lnTo>
                    <a:pt x="0" y="7557"/>
                  </a:lnTo>
                  <a:lnTo>
                    <a:pt x="1144" y="7506"/>
                  </a:lnTo>
                  <a:lnTo>
                    <a:pt x="2002" y="7187"/>
                  </a:lnTo>
                  <a:lnTo>
                    <a:pt x="9280" y="3064"/>
                  </a:lnTo>
                  <a:lnTo>
                    <a:pt x="13116" y="1844"/>
                  </a:lnTo>
                  <a:lnTo>
                    <a:pt x="17125" y="971"/>
                  </a:lnTo>
                  <a:lnTo>
                    <a:pt x="20607" y="0"/>
                  </a:lnTo>
                  <a:lnTo>
                    <a:pt x="24839" y="546"/>
                  </a:lnTo>
                  <a:lnTo>
                    <a:pt x="28988" y="2105"/>
                  </a:lnTo>
                  <a:lnTo>
                    <a:pt x="31701" y="3070"/>
                  </a:lnTo>
                  <a:lnTo>
                    <a:pt x="35461" y="5741"/>
                  </a:lnTo>
                  <a:lnTo>
                    <a:pt x="39068" y="8420"/>
                  </a:lnTo>
                  <a:lnTo>
                    <a:pt x="40646" y="9851"/>
                  </a:lnTo>
                  <a:lnTo>
                    <a:pt x="41576" y="12026"/>
                  </a:lnTo>
                  <a:lnTo>
                    <a:pt x="41855" y="15950"/>
                  </a:lnTo>
                  <a:lnTo>
                    <a:pt x="42447" y="18846"/>
                  </a:lnTo>
                  <a:lnTo>
                    <a:pt x="42647" y="21692"/>
                  </a:lnTo>
                  <a:lnTo>
                    <a:pt x="42312" y="24575"/>
                  </a:lnTo>
                  <a:lnTo>
                    <a:pt x="37610" y="30553"/>
                  </a:lnTo>
                  <a:lnTo>
                    <a:pt x="34988" y="32980"/>
                  </a:lnTo>
                  <a:lnTo>
                    <a:pt x="32570" y="33927"/>
                  </a:lnTo>
                  <a:lnTo>
                    <a:pt x="29455" y="34924"/>
                  </a:lnTo>
                  <a:lnTo>
                    <a:pt x="26827" y="36115"/>
                  </a:lnTo>
                  <a:lnTo>
                    <a:pt x="24382" y="40000"/>
                  </a:lnTo>
                  <a:lnTo>
                    <a:pt x="24097" y="43579"/>
                  </a:lnTo>
                  <a:lnTo>
                    <a:pt x="24843" y="46461"/>
                  </a:lnTo>
                  <a:lnTo>
                    <a:pt x="27290" y="48141"/>
                  </a:lnTo>
                  <a:lnTo>
                    <a:pt x="30856" y="51364"/>
                  </a:lnTo>
                  <a:lnTo>
                    <a:pt x="33422" y="52494"/>
                  </a:lnTo>
                  <a:lnTo>
                    <a:pt x="37224" y="54696"/>
                  </a:lnTo>
                  <a:lnTo>
                    <a:pt x="40963" y="55976"/>
                  </a:lnTo>
                  <a:lnTo>
                    <a:pt x="46076" y="58008"/>
                  </a:lnTo>
                  <a:lnTo>
                    <a:pt x="48792" y="61291"/>
                  </a:lnTo>
                  <a:lnTo>
                    <a:pt x="51044" y="64608"/>
                  </a:lnTo>
                  <a:lnTo>
                    <a:pt x="52590" y="70064"/>
                  </a:lnTo>
                  <a:lnTo>
                    <a:pt x="53154" y="74739"/>
                  </a:lnTo>
                  <a:lnTo>
                    <a:pt x="53425" y="79666"/>
                  </a:lnTo>
                  <a:lnTo>
                    <a:pt x="54011" y="85730"/>
                  </a:lnTo>
                  <a:lnTo>
                    <a:pt x="54116" y="88351"/>
                  </a:lnTo>
                  <a:lnTo>
                    <a:pt x="54259" y="94757"/>
                  </a:lnTo>
                  <a:lnTo>
                    <a:pt x="56590" y="99229"/>
                  </a:lnTo>
                  <a:lnTo>
                    <a:pt x="57597" y="103561"/>
                  </a:lnTo>
                  <a:lnTo>
                    <a:pt x="58522" y="107902"/>
                  </a:lnTo>
                  <a:lnTo>
                    <a:pt x="58562" y="121204"/>
                  </a:lnTo>
                  <a:lnTo>
                    <a:pt x="55621" y="124636"/>
                  </a:lnTo>
                  <a:lnTo>
                    <a:pt x="53415" y="127577"/>
                  </a:lnTo>
                  <a:lnTo>
                    <a:pt x="52434" y="132723"/>
                  </a:lnTo>
                  <a:lnTo>
                    <a:pt x="53415" y="135910"/>
                  </a:lnTo>
                  <a:lnTo>
                    <a:pt x="56111" y="138118"/>
                  </a:lnTo>
                  <a:lnTo>
                    <a:pt x="58072" y="140570"/>
                  </a:lnTo>
                  <a:lnTo>
                    <a:pt x="58072" y="147678"/>
                  </a:lnTo>
                  <a:lnTo>
                    <a:pt x="55760" y="159506"/>
                  </a:lnTo>
                  <a:lnTo>
                    <a:pt x="54860" y="163647"/>
                  </a:lnTo>
                  <a:lnTo>
                    <a:pt x="55621" y="166304"/>
                  </a:lnTo>
                  <a:lnTo>
                    <a:pt x="58563" y="166797"/>
                  </a:lnTo>
                  <a:lnTo>
                    <a:pt x="62484" y="166551"/>
                  </a:lnTo>
                  <a:lnTo>
                    <a:pt x="67877" y="166551"/>
                  </a:lnTo>
                  <a:lnTo>
                    <a:pt x="71652" y="167644"/>
                  </a:lnTo>
                  <a:lnTo>
                    <a:pt x="77290" y="168480"/>
                  </a:lnTo>
                  <a:lnTo>
                    <a:pt x="80638" y="168705"/>
                  </a:lnTo>
                  <a:lnTo>
                    <a:pt x="83102" y="168531"/>
                  </a:lnTo>
                  <a:lnTo>
                    <a:pt x="88712" y="168021"/>
                  </a:lnTo>
                  <a:lnTo>
                    <a:pt x="91654" y="166062"/>
                  </a:lnTo>
                  <a:lnTo>
                    <a:pt x="98517" y="160913"/>
                  </a:lnTo>
                  <a:lnTo>
                    <a:pt x="102439" y="156256"/>
                  </a:lnTo>
                  <a:lnTo>
                    <a:pt x="105135" y="154294"/>
                  </a:lnTo>
                  <a:lnTo>
                    <a:pt x="107832" y="152581"/>
                  </a:lnTo>
                  <a:lnTo>
                    <a:pt x="111754" y="151353"/>
                  </a:lnTo>
                  <a:lnTo>
                    <a:pt x="115921" y="151599"/>
                  </a:lnTo>
                  <a:lnTo>
                    <a:pt x="119107" y="152334"/>
                  </a:lnTo>
                  <a:lnTo>
                    <a:pt x="122049" y="153559"/>
                  </a:lnTo>
                  <a:lnTo>
                    <a:pt x="125481" y="153316"/>
                  </a:lnTo>
                  <a:lnTo>
                    <a:pt x="129158" y="150618"/>
                  </a:lnTo>
                  <a:lnTo>
                    <a:pt x="130873" y="147921"/>
                  </a:lnTo>
                  <a:lnTo>
                    <a:pt x="131608" y="143999"/>
                  </a:lnTo>
                  <a:lnTo>
                    <a:pt x="130873" y="141548"/>
                  </a:lnTo>
                  <a:lnTo>
                    <a:pt x="131364" y="139096"/>
                  </a:lnTo>
                  <a:lnTo>
                    <a:pt x="140703" y="136717"/>
                  </a:lnTo>
                  <a:lnTo>
                    <a:pt x="145523" y="136997"/>
                  </a:lnTo>
                  <a:lnTo>
                    <a:pt x="149585" y="137407"/>
                  </a:lnTo>
                  <a:lnTo>
                    <a:pt x="152965" y="138100"/>
                  </a:lnTo>
                  <a:lnTo>
                    <a:pt x="156776" y="138298"/>
                  </a:lnTo>
                  <a:lnTo>
                    <a:pt x="161179" y="138142"/>
                  </a:lnTo>
                  <a:lnTo>
                    <a:pt x="165970" y="136803"/>
                  </a:lnTo>
                  <a:lnTo>
                    <a:pt x="168312" y="137028"/>
                  </a:lnTo>
                  <a:lnTo>
                    <a:pt x="171731" y="137177"/>
                  </a:lnTo>
                  <a:lnTo>
                    <a:pt x="174124" y="137009"/>
                  </a:lnTo>
                  <a:lnTo>
                    <a:pt x="177296" y="136942"/>
                  </a:lnTo>
                  <a:lnTo>
                    <a:pt x="181295" y="136508"/>
                  </a:lnTo>
                  <a:lnTo>
                    <a:pt x="189335" y="139828"/>
                  </a:lnTo>
                  <a:lnTo>
                    <a:pt x="191068" y="145108"/>
                  </a:lnTo>
                  <a:lnTo>
                    <a:pt x="194516" y="145539"/>
                  </a:lnTo>
                  <a:lnTo>
                    <a:pt x="196225" y="146812"/>
                  </a:lnTo>
                  <a:lnTo>
                    <a:pt x="196413" y="150023"/>
                  </a:lnTo>
                  <a:lnTo>
                    <a:pt x="198301" y="152098"/>
                  </a:lnTo>
                  <a:lnTo>
                    <a:pt x="199811" y="154552"/>
                  </a:lnTo>
                  <a:lnTo>
                    <a:pt x="203136" y="157177"/>
                  </a:lnTo>
                  <a:lnTo>
                    <a:pt x="206584" y="161056"/>
                  </a:lnTo>
                  <a:lnTo>
                    <a:pt x="207016" y="165798"/>
                  </a:lnTo>
                  <a:lnTo>
                    <a:pt x="203568" y="170539"/>
                  </a:lnTo>
                  <a:lnTo>
                    <a:pt x="202642" y="173428"/>
                  </a:lnTo>
                  <a:lnTo>
                    <a:pt x="198255" y="171427"/>
                  </a:lnTo>
                  <a:lnTo>
                    <a:pt x="196602" y="173049"/>
                  </a:lnTo>
                  <a:lnTo>
                    <a:pt x="194526" y="175503"/>
                  </a:lnTo>
                  <a:lnTo>
                    <a:pt x="193016" y="177202"/>
                  </a:lnTo>
                  <a:lnTo>
                    <a:pt x="191883" y="179091"/>
                  </a:lnTo>
                  <a:lnTo>
                    <a:pt x="189618" y="180977"/>
                  </a:lnTo>
                  <a:lnTo>
                    <a:pt x="186409" y="181733"/>
                  </a:lnTo>
                  <a:lnTo>
                    <a:pt x="180180" y="184753"/>
                  </a:lnTo>
                  <a:lnTo>
                    <a:pt x="177915" y="183432"/>
                  </a:lnTo>
                  <a:lnTo>
                    <a:pt x="175084" y="183055"/>
                  </a:lnTo>
                  <a:lnTo>
                    <a:pt x="172630" y="183055"/>
                  </a:lnTo>
                  <a:lnTo>
                    <a:pt x="169857" y="187942"/>
                  </a:lnTo>
                  <a:lnTo>
                    <a:pt x="168477" y="190227"/>
                  </a:lnTo>
                  <a:lnTo>
                    <a:pt x="166024" y="192490"/>
                  </a:lnTo>
                  <a:lnTo>
                    <a:pt x="163004" y="192870"/>
                  </a:lnTo>
                  <a:lnTo>
                    <a:pt x="160550" y="192869"/>
                  </a:lnTo>
                  <a:lnTo>
                    <a:pt x="157152" y="192682"/>
                  </a:lnTo>
                  <a:lnTo>
                    <a:pt x="156020" y="193435"/>
                  </a:lnTo>
                  <a:lnTo>
                    <a:pt x="154887" y="196266"/>
                  </a:lnTo>
                  <a:lnTo>
                    <a:pt x="156397" y="198344"/>
                  </a:lnTo>
                  <a:lnTo>
                    <a:pt x="157718" y="199853"/>
                  </a:lnTo>
                  <a:lnTo>
                    <a:pt x="157907" y="201740"/>
                  </a:lnTo>
                  <a:lnTo>
                    <a:pt x="157718" y="203626"/>
                  </a:lnTo>
                  <a:lnTo>
                    <a:pt x="154662" y="205628"/>
                  </a:lnTo>
                  <a:lnTo>
                    <a:pt x="151384" y="207433"/>
                  </a:lnTo>
                  <a:lnTo>
                    <a:pt x="132031" y="209051"/>
                  </a:lnTo>
                  <a:lnTo>
                    <a:pt x="129127" y="211715"/>
                  </a:lnTo>
                  <a:lnTo>
                    <a:pt x="126222" y="211959"/>
                  </a:lnTo>
                  <a:lnTo>
                    <a:pt x="118961" y="218736"/>
                  </a:lnTo>
                  <a:lnTo>
                    <a:pt x="117509" y="220913"/>
                  </a:lnTo>
                  <a:lnTo>
                    <a:pt x="115573" y="223332"/>
                  </a:lnTo>
                  <a:lnTo>
                    <a:pt x="111020" y="224790"/>
                  </a:lnTo>
                  <a:lnTo>
                    <a:pt x="107472" y="230862"/>
                  </a:lnTo>
                  <a:lnTo>
                    <a:pt x="105447" y="234623"/>
                  </a:lnTo>
                  <a:lnTo>
                    <a:pt x="96888" y="236704"/>
                  </a:lnTo>
                  <a:lnTo>
                    <a:pt x="92781" y="235519"/>
                  </a:lnTo>
                  <a:lnTo>
                    <a:pt x="88515" y="236740"/>
                  </a:lnTo>
                  <a:lnTo>
                    <a:pt x="84656" y="238040"/>
                  </a:lnTo>
                  <a:lnTo>
                    <a:pt x="83156" y="241041"/>
                  </a:lnTo>
                  <a:lnTo>
                    <a:pt x="82593" y="243320"/>
                  </a:lnTo>
                  <a:lnTo>
                    <a:pt x="75891" y="246011"/>
                  </a:lnTo>
                  <a:lnTo>
                    <a:pt x="68550" y="251825"/>
                  </a:lnTo>
                  <a:lnTo>
                    <a:pt x="57835" y="252584"/>
                  </a:lnTo>
                  <a:lnTo>
                    <a:pt x="55890" y="252801"/>
                  </a:lnTo>
                  <a:lnTo>
                    <a:pt x="54389" y="254049"/>
                  </a:lnTo>
                  <a:lnTo>
                    <a:pt x="53388" y="256552"/>
                  </a:lnTo>
                  <a:lnTo>
                    <a:pt x="52638" y="259802"/>
                  </a:lnTo>
                  <a:lnTo>
                    <a:pt x="50113" y="261163"/>
                  </a:lnTo>
                  <a:lnTo>
                    <a:pt x="47006" y="261962"/>
                  </a:lnTo>
                  <a:lnTo>
                    <a:pt x="43588" y="260786"/>
                  </a:lnTo>
                  <a:lnTo>
                    <a:pt x="41132" y="257803"/>
                  </a:lnTo>
                  <a:lnTo>
                    <a:pt x="37202" y="246030"/>
                  </a:lnTo>
                  <a:lnTo>
                    <a:pt x="34136" y="243411"/>
                  </a:lnTo>
                  <a:lnTo>
                    <a:pt x="33451" y="236266"/>
                  </a:lnTo>
                  <a:lnTo>
                    <a:pt x="30070" y="235300"/>
                  </a:lnTo>
                  <a:lnTo>
                    <a:pt x="30148" y="235075"/>
                  </a:lnTo>
                  <a:lnTo>
                    <a:pt x="30170" y="234954"/>
                  </a:lnTo>
                  <a:lnTo>
                    <a:pt x="30188" y="234832"/>
                  </a:lnTo>
                  <a:lnTo>
                    <a:pt x="30204" y="234711"/>
                  </a:lnTo>
                  <a:lnTo>
                    <a:pt x="30220" y="234590"/>
                  </a:lnTo>
                  <a:lnTo>
                    <a:pt x="30251" y="234353"/>
                  </a:lnTo>
                  <a:lnTo>
                    <a:pt x="30268" y="234231"/>
                  </a:lnTo>
                  <a:lnTo>
                    <a:pt x="30288" y="234109"/>
                  </a:lnTo>
                  <a:lnTo>
                    <a:pt x="30315" y="233994"/>
                  </a:lnTo>
                  <a:lnTo>
                    <a:pt x="30353" y="233872"/>
                  </a:lnTo>
                  <a:lnTo>
                    <a:pt x="30391" y="233757"/>
                  </a:lnTo>
                  <a:lnTo>
                    <a:pt x="30430" y="233648"/>
                  </a:lnTo>
                  <a:lnTo>
                    <a:pt x="30509" y="233417"/>
                  </a:lnTo>
                  <a:lnTo>
                    <a:pt x="30589" y="233186"/>
                  </a:lnTo>
                  <a:lnTo>
                    <a:pt x="30670" y="232955"/>
                  </a:lnTo>
                  <a:lnTo>
                    <a:pt x="30751" y="232724"/>
                  </a:lnTo>
                  <a:lnTo>
                    <a:pt x="30829" y="232506"/>
                  </a:lnTo>
                  <a:lnTo>
                    <a:pt x="30837" y="232341"/>
                  </a:lnTo>
                  <a:lnTo>
                    <a:pt x="30844" y="232105"/>
                  </a:lnTo>
                  <a:lnTo>
                    <a:pt x="30775" y="231874"/>
                  </a:lnTo>
                  <a:lnTo>
                    <a:pt x="30691" y="231782"/>
                  </a:lnTo>
                  <a:lnTo>
                    <a:pt x="30588" y="231722"/>
                  </a:lnTo>
                  <a:lnTo>
                    <a:pt x="30481" y="231661"/>
                  </a:lnTo>
                  <a:lnTo>
                    <a:pt x="30369" y="231612"/>
                  </a:lnTo>
                  <a:lnTo>
                    <a:pt x="30253" y="231576"/>
                  </a:lnTo>
                  <a:lnTo>
                    <a:pt x="30135" y="231545"/>
                  </a:lnTo>
                  <a:lnTo>
                    <a:pt x="29896" y="231576"/>
                  </a:lnTo>
                  <a:lnTo>
                    <a:pt x="29667" y="231661"/>
                  </a:lnTo>
                  <a:lnTo>
                    <a:pt x="29553" y="231703"/>
                  </a:lnTo>
                  <a:lnTo>
                    <a:pt x="29438" y="231740"/>
                  </a:lnTo>
                  <a:lnTo>
                    <a:pt x="29320" y="231771"/>
                  </a:lnTo>
                  <a:lnTo>
                    <a:pt x="29201" y="231795"/>
                  </a:lnTo>
                  <a:lnTo>
                    <a:pt x="29081" y="231813"/>
                  </a:lnTo>
                  <a:lnTo>
                    <a:pt x="28959" y="231819"/>
                  </a:lnTo>
                  <a:lnTo>
                    <a:pt x="28719" y="231789"/>
                  </a:lnTo>
                  <a:lnTo>
                    <a:pt x="28608" y="231740"/>
                  </a:lnTo>
                  <a:lnTo>
                    <a:pt x="28517" y="231661"/>
                  </a:lnTo>
                  <a:lnTo>
                    <a:pt x="28430" y="231576"/>
                  </a:lnTo>
                  <a:lnTo>
                    <a:pt x="28347" y="231491"/>
                  </a:lnTo>
                  <a:lnTo>
                    <a:pt x="28262" y="231400"/>
                  </a:lnTo>
                  <a:lnTo>
                    <a:pt x="28087" y="231229"/>
                  </a:lnTo>
                  <a:lnTo>
                    <a:pt x="27985" y="231163"/>
                  </a:lnTo>
                  <a:lnTo>
                    <a:pt x="27874" y="231114"/>
                  </a:lnTo>
                  <a:lnTo>
                    <a:pt x="27757" y="231078"/>
                  </a:lnTo>
                  <a:lnTo>
                    <a:pt x="27639" y="231054"/>
                  </a:lnTo>
                  <a:lnTo>
                    <a:pt x="27397" y="231017"/>
                  </a:lnTo>
                  <a:lnTo>
                    <a:pt x="27156" y="231047"/>
                  </a:lnTo>
                  <a:lnTo>
                    <a:pt x="26916" y="231090"/>
                  </a:lnTo>
                  <a:lnTo>
                    <a:pt x="26798" y="231066"/>
                  </a:lnTo>
                  <a:lnTo>
                    <a:pt x="26693" y="231005"/>
                  </a:lnTo>
                  <a:lnTo>
                    <a:pt x="26599" y="230926"/>
                  </a:lnTo>
                  <a:lnTo>
                    <a:pt x="26512" y="230841"/>
                  </a:lnTo>
                  <a:lnTo>
                    <a:pt x="26437" y="230744"/>
                  </a:lnTo>
                  <a:lnTo>
                    <a:pt x="26382" y="230634"/>
                  </a:lnTo>
                  <a:lnTo>
                    <a:pt x="26374" y="230513"/>
                  </a:lnTo>
                  <a:lnTo>
                    <a:pt x="26514" y="230318"/>
                  </a:lnTo>
                  <a:lnTo>
                    <a:pt x="26701" y="230166"/>
                  </a:lnTo>
                  <a:lnTo>
                    <a:pt x="26888" y="230008"/>
                  </a:lnTo>
                  <a:lnTo>
                    <a:pt x="26977" y="229924"/>
                  </a:lnTo>
                  <a:lnTo>
                    <a:pt x="27046" y="229826"/>
                  </a:lnTo>
                  <a:lnTo>
                    <a:pt x="27104" y="229723"/>
                  </a:lnTo>
                  <a:lnTo>
                    <a:pt x="27155" y="229608"/>
                  </a:lnTo>
                  <a:lnTo>
                    <a:pt x="27200" y="229498"/>
                  </a:lnTo>
                  <a:lnTo>
                    <a:pt x="27246" y="229383"/>
                  </a:lnTo>
                  <a:lnTo>
                    <a:pt x="27336" y="229158"/>
                  </a:lnTo>
                  <a:lnTo>
                    <a:pt x="27425" y="228933"/>
                  </a:lnTo>
                  <a:lnTo>
                    <a:pt x="27511" y="228702"/>
                  </a:lnTo>
                  <a:lnTo>
                    <a:pt x="27595" y="228478"/>
                  </a:lnTo>
                  <a:lnTo>
                    <a:pt x="27673" y="228246"/>
                  </a:lnTo>
                  <a:lnTo>
                    <a:pt x="27721" y="228010"/>
                  </a:lnTo>
                  <a:lnTo>
                    <a:pt x="27754" y="227766"/>
                  </a:lnTo>
                  <a:lnTo>
                    <a:pt x="27796" y="227530"/>
                  </a:lnTo>
                  <a:lnTo>
                    <a:pt x="27921" y="227323"/>
                  </a:lnTo>
                  <a:lnTo>
                    <a:pt x="28158" y="227299"/>
                  </a:lnTo>
                  <a:lnTo>
                    <a:pt x="28278" y="227317"/>
                  </a:lnTo>
                  <a:lnTo>
                    <a:pt x="28396" y="227353"/>
                  </a:lnTo>
                  <a:lnTo>
                    <a:pt x="28510" y="227390"/>
                  </a:lnTo>
                  <a:lnTo>
                    <a:pt x="28621" y="227444"/>
                  </a:lnTo>
                  <a:lnTo>
                    <a:pt x="28724" y="227505"/>
                  </a:lnTo>
                  <a:lnTo>
                    <a:pt x="28822" y="227579"/>
                  </a:lnTo>
                  <a:lnTo>
                    <a:pt x="29014" y="227730"/>
                  </a:lnTo>
                  <a:lnTo>
                    <a:pt x="29105" y="227809"/>
                  </a:lnTo>
                  <a:lnTo>
                    <a:pt x="29193" y="227895"/>
                  </a:lnTo>
                  <a:lnTo>
                    <a:pt x="29275" y="227979"/>
                  </a:lnTo>
                  <a:lnTo>
                    <a:pt x="29354" y="228077"/>
                  </a:lnTo>
                  <a:lnTo>
                    <a:pt x="29509" y="228259"/>
                  </a:lnTo>
                  <a:lnTo>
                    <a:pt x="29591" y="228350"/>
                  </a:lnTo>
                  <a:lnTo>
                    <a:pt x="29677" y="228435"/>
                  </a:lnTo>
                  <a:lnTo>
                    <a:pt x="29767" y="228520"/>
                  </a:lnTo>
                  <a:lnTo>
                    <a:pt x="29867" y="228593"/>
                  </a:lnTo>
                  <a:lnTo>
                    <a:pt x="29979" y="228635"/>
                  </a:lnTo>
                  <a:lnTo>
                    <a:pt x="30097" y="228660"/>
                  </a:lnTo>
                  <a:lnTo>
                    <a:pt x="30217" y="228684"/>
                  </a:lnTo>
                  <a:lnTo>
                    <a:pt x="30338" y="228702"/>
                  </a:lnTo>
                  <a:lnTo>
                    <a:pt x="30458" y="228720"/>
                  </a:lnTo>
                  <a:lnTo>
                    <a:pt x="30578" y="228733"/>
                  </a:lnTo>
                  <a:lnTo>
                    <a:pt x="30699" y="228745"/>
                  </a:lnTo>
                  <a:lnTo>
                    <a:pt x="30820" y="228757"/>
                  </a:lnTo>
                  <a:lnTo>
                    <a:pt x="30942" y="228763"/>
                  </a:lnTo>
                  <a:lnTo>
                    <a:pt x="31184" y="228781"/>
                  </a:lnTo>
                  <a:lnTo>
                    <a:pt x="31426" y="228806"/>
                  </a:lnTo>
                  <a:lnTo>
                    <a:pt x="31547" y="228824"/>
                  </a:lnTo>
                  <a:lnTo>
                    <a:pt x="31666" y="228842"/>
                  </a:lnTo>
                  <a:lnTo>
                    <a:pt x="31785" y="228866"/>
                  </a:lnTo>
                  <a:lnTo>
                    <a:pt x="31902" y="228903"/>
                  </a:lnTo>
                  <a:lnTo>
                    <a:pt x="32016" y="228945"/>
                  </a:lnTo>
                  <a:lnTo>
                    <a:pt x="32127" y="228994"/>
                  </a:lnTo>
                  <a:lnTo>
                    <a:pt x="32232" y="229055"/>
                  </a:lnTo>
                  <a:lnTo>
                    <a:pt x="32334" y="229121"/>
                  </a:lnTo>
                  <a:lnTo>
                    <a:pt x="32435" y="229189"/>
                  </a:lnTo>
                  <a:lnTo>
                    <a:pt x="32637" y="229322"/>
                  </a:lnTo>
                  <a:lnTo>
                    <a:pt x="32740" y="229389"/>
                  </a:lnTo>
                  <a:lnTo>
                    <a:pt x="32846" y="229449"/>
                  </a:lnTo>
                  <a:lnTo>
                    <a:pt x="32954" y="229504"/>
                  </a:lnTo>
                  <a:lnTo>
                    <a:pt x="33065" y="229553"/>
                  </a:lnTo>
                  <a:lnTo>
                    <a:pt x="33179" y="229596"/>
                  </a:lnTo>
                  <a:lnTo>
                    <a:pt x="33295" y="229632"/>
                  </a:lnTo>
                  <a:lnTo>
                    <a:pt x="33413" y="229662"/>
                  </a:lnTo>
                  <a:lnTo>
                    <a:pt x="33532" y="229680"/>
                  </a:lnTo>
                  <a:lnTo>
                    <a:pt x="33767" y="229632"/>
                  </a:lnTo>
                  <a:lnTo>
                    <a:pt x="33871" y="229565"/>
                  </a:lnTo>
                  <a:lnTo>
                    <a:pt x="33971" y="229498"/>
                  </a:lnTo>
                  <a:lnTo>
                    <a:pt x="34063" y="229419"/>
                  </a:lnTo>
                  <a:lnTo>
                    <a:pt x="34143" y="229328"/>
                  </a:lnTo>
                  <a:lnTo>
                    <a:pt x="34218" y="229231"/>
                  </a:lnTo>
                  <a:lnTo>
                    <a:pt x="34289" y="229133"/>
                  </a:lnTo>
                  <a:lnTo>
                    <a:pt x="34348" y="229024"/>
                  </a:lnTo>
                  <a:lnTo>
                    <a:pt x="34370" y="228909"/>
                  </a:lnTo>
                  <a:lnTo>
                    <a:pt x="34300" y="228672"/>
                  </a:lnTo>
                  <a:lnTo>
                    <a:pt x="34213" y="228447"/>
                  </a:lnTo>
                  <a:lnTo>
                    <a:pt x="34214" y="228204"/>
                  </a:lnTo>
                  <a:lnTo>
                    <a:pt x="34275" y="227973"/>
                  </a:lnTo>
                  <a:lnTo>
                    <a:pt x="34332" y="227736"/>
                  </a:lnTo>
                  <a:lnTo>
                    <a:pt x="34349" y="227493"/>
                  </a:lnTo>
                  <a:lnTo>
                    <a:pt x="34340" y="227250"/>
                  </a:lnTo>
                  <a:lnTo>
                    <a:pt x="34324" y="227007"/>
                  </a:lnTo>
                  <a:lnTo>
                    <a:pt x="34324" y="226886"/>
                  </a:lnTo>
                  <a:lnTo>
                    <a:pt x="34346" y="226764"/>
                  </a:lnTo>
                  <a:lnTo>
                    <a:pt x="34378" y="226649"/>
                  </a:lnTo>
                  <a:lnTo>
                    <a:pt x="34415" y="226533"/>
                  </a:lnTo>
                  <a:lnTo>
                    <a:pt x="34466" y="226424"/>
                  </a:lnTo>
                  <a:lnTo>
                    <a:pt x="34529" y="226321"/>
                  </a:lnTo>
                  <a:lnTo>
                    <a:pt x="34598" y="226218"/>
                  </a:lnTo>
                  <a:lnTo>
                    <a:pt x="34674" y="226120"/>
                  </a:lnTo>
                  <a:lnTo>
                    <a:pt x="34763" y="226041"/>
                  </a:lnTo>
                  <a:lnTo>
                    <a:pt x="34856" y="225962"/>
                  </a:lnTo>
                  <a:lnTo>
                    <a:pt x="34952" y="225889"/>
                  </a:lnTo>
                  <a:lnTo>
                    <a:pt x="35056" y="225822"/>
                  </a:lnTo>
                  <a:lnTo>
                    <a:pt x="35165" y="225768"/>
                  </a:lnTo>
                  <a:lnTo>
                    <a:pt x="35280" y="225732"/>
                  </a:lnTo>
                  <a:lnTo>
                    <a:pt x="35401" y="225719"/>
                  </a:lnTo>
                  <a:lnTo>
                    <a:pt x="35523" y="225707"/>
                  </a:lnTo>
                  <a:lnTo>
                    <a:pt x="35734" y="225598"/>
                  </a:lnTo>
                  <a:lnTo>
                    <a:pt x="35797" y="225494"/>
                  </a:lnTo>
                  <a:lnTo>
                    <a:pt x="35831" y="225379"/>
                  </a:lnTo>
                  <a:lnTo>
                    <a:pt x="35858" y="225257"/>
                  </a:lnTo>
                  <a:lnTo>
                    <a:pt x="35878" y="225142"/>
                  </a:lnTo>
                  <a:lnTo>
                    <a:pt x="35897" y="225021"/>
                  </a:lnTo>
                  <a:lnTo>
                    <a:pt x="35909" y="224899"/>
                  </a:lnTo>
                  <a:lnTo>
                    <a:pt x="35911" y="224777"/>
                  </a:lnTo>
                  <a:lnTo>
                    <a:pt x="35898" y="224534"/>
                  </a:lnTo>
                  <a:lnTo>
                    <a:pt x="35888" y="224291"/>
                  </a:lnTo>
                  <a:lnTo>
                    <a:pt x="35905" y="224170"/>
                  </a:lnTo>
                  <a:lnTo>
                    <a:pt x="35947" y="224061"/>
                  </a:lnTo>
                  <a:lnTo>
                    <a:pt x="36005" y="223951"/>
                  </a:lnTo>
                  <a:lnTo>
                    <a:pt x="36072" y="223848"/>
                  </a:lnTo>
                  <a:lnTo>
                    <a:pt x="36139" y="223745"/>
                  </a:lnTo>
                  <a:lnTo>
                    <a:pt x="36256" y="223538"/>
                  </a:lnTo>
                  <a:lnTo>
                    <a:pt x="36355" y="223313"/>
                  </a:lnTo>
                  <a:lnTo>
                    <a:pt x="36453" y="223095"/>
                  </a:lnTo>
                  <a:lnTo>
                    <a:pt x="36514" y="222985"/>
                  </a:lnTo>
                  <a:lnTo>
                    <a:pt x="36593" y="222894"/>
                  </a:lnTo>
                  <a:lnTo>
                    <a:pt x="36679" y="222809"/>
                  </a:lnTo>
                  <a:lnTo>
                    <a:pt x="36770" y="222724"/>
                  </a:lnTo>
                  <a:lnTo>
                    <a:pt x="36862" y="222651"/>
                  </a:lnTo>
                  <a:lnTo>
                    <a:pt x="37052" y="222499"/>
                  </a:lnTo>
                  <a:lnTo>
                    <a:pt x="37146" y="222420"/>
                  </a:lnTo>
                  <a:lnTo>
                    <a:pt x="37235" y="222335"/>
                  </a:lnTo>
                  <a:lnTo>
                    <a:pt x="37303" y="222238"/>
                  </a:lnTo>
                  <a:lnTo>
                    <a:pt x="37359" y="222128"/>
                  </a:lnTo>
                  <a:lnTo>
                    <a:pt x="37409" y="222020"/>
                  </a:lnTo>
                  <a:lnTo>
                    <a:pt x="37445" y="221904"/>
                  </a:lnTo>
                  <a:lnTo>
                    <a:pt x="37464" y="221777"/>
                  </a:lnTo>
                  <a:lnTo>
                    <a:pt x="37468" y="221661"/>
                  </a:lnTo>
                  <a:lnTo>
                    <a:pt x="37397" y="221430"/>
                  </a:lnTo>
                  <a:lnTo>
                    <a:pt x="37295" y="221205"/>
                  </a:lnTo>
                  <a:lnTo>
                    <a:pt x="37246" y="221096"/>
                  </a:lnTo>
                  <a:lnTo>
                    <a:pt x="37203" y="220980"/>
                  </a:lnTo>
                  <a:lnTo>
                    <a:pt x="37180" y="220865"/>
                  </a:lnTo>
                  <a:lnTo>
                    <a:pt x="37163" y="220744"/>
                  </a:lnTo>
                  <a:lnTo>
                    <a:pt x="37150" y="220622"/>
                  </a:lnTo>
                  <a:lnTo>
                    <a:pt x="37143" y="220500"/>
                  </a:lnTo>
                  <a:lnTo>
                    <a:pt x="37137" y="220379"/>
                  </a:lnTo>
                  <a:lnTo>
                    <a:pt x="37133" y="220257"/>
                  </a:lnTo>
                  <a:lnTo>
                    <a:pt x="37124" y="220014"/>
                  </a:lnTo>
                  <a:lnTo>
                    <a:pt x="37118" y="219893"/>
                  </a:lnTo>
                  <a:lnTo>
                    <a:pt x="37110" y="219771"/>
                  </a:lnTo>
                  <a:lnTo>
                    <a:pt x="37098" y="219650"/>
                  </a:lnTo>
                  <a:lnTo>
                    <a:pt x="37080" y="219529"/>
                  </a:lnTo>
                  <a:lnTo>
                    <a:pt x="37059" y="219407"/>
                  </a:lnTo>
                  <a:lnTo>
                    <a:pt x="37038" y="219292"/>
                  </a:lnTo>
                  <a:lnTo>
                    <a:pt x="37017" y="219048"/>
                  </a:lnTo>
                  <a:lnTo>
                    <a:pt x="37038" y="218927"/>
                  </a:lnTo>
                  <a:lnTo>
                    <a:pt x="37066" y="218811"/>
                  </a:lnTo>
                  <a:lnTo>
                    <a:pt x="37101" y="218696"/>
                  </a:lnTo>
                  <a:lnTo>
                    <a:pt x="37143" y="218581"/>
                  </a:lnTo>
                  <a:lnTo>
                    <a:pt x="37188" y="218465"/>
                  </a:lnTo>
                  <a:lnTo>
                    <a:pt x="37236" y="218356"/>
                  </a:lnTo>
                  <a:lnTo>
                    <a:pt x="37286" y="218246"/>
                  </a:lnTo>
                  <a:lnTo>
                    <a:pt x="37341" y="218137"/>
                  </a:lnTo>
                  <a:lnTo>
                    <a:pt x="37399" y="218028"/>
                  </a:lnTo>
                  <a:lnTo>
                    <a:pt x="37467" y="217924"/>
                  </a:lnTo>
                  <a:lnTo>
                    <a:pt x="37548" y="217840"/>
                  </a:lnTo>
                  <a:lnTo>
                    <a:pt x="37635" y="217755"/>
                  </a:lnTo>
                  <a:lnTo>
                    <a:pt x="37726" y="217675"/>
                  </a:lnTo>
                  <a:lnTo>
                    <a:pt x="37823" y="217597"/>
                  </a:lnTo>
                  <a:lnTo>
                    <a:pt x="37924" y="217530"/>
                  </a:lnTo>
                  <a:lnTo>
                    <a:pt x="38026" y="217463"/>
                  </a:lnTo>
                  <a:lnTo>
                    <a:pt x="38131" y="217402"/>
                  </a:lnTo>
                  <a:lnTo>
                    <a:pt x="38236" y="217341"/>
                  </a:lnTo>
                  <a:lnTo>
                    <a:pt x="38344" y="217286"/>
                  </a:lnTo>
                  <a:lnTo>
                    <a:pt x="38453" y="217238"/>
                  </a:lnTo>
                  <a:lnTo>
                    <a:pt x="38566" y="217190"/>
                  </a:lnTo>
                  <a:lnTo>
                    <a:pt x="38791" y="217098"/>
                  </a:lnTo>
                  <a:lnTo>
                    <a:pt x="39019" y="217013"/>
                  </a:lnTo>
                  <a:lnTo>
                    <a:pt x="39252" y="216946"/>
                  </a:lnTo>
                  <a:lnTo>
                    <a:pt x="39489" y="216892"/>
                  </a:lnTo>
                  <a:lnTo>
                    <a:pt x="39725" y="216831"/>
                  </a:lnTo>
                  <a:lnTo>
                    <a:pt x="39919" y="216691"/>
                  </a:lnTo>
                  <a:lnTo>
                    <a:pt x="39920" y="216448"/>
                  </a:lnTo>
                  <a:lnTo>
                    <a:pt x="39885" y="216211"/>
                  </a:lnTo>
                  <a:lnTo>
                    <a:pt x="39900" y="216090"/>
                  </a:lnTo>
                  <a:lnTo>
                    <a:pt x="39937" y="215974"/>
                  </a:lnTo>
                  <a:lnTo>
                    <a:pt x="39985" y="215859"/>
                  </a:lnTo>
                  <a:lnTo>
                    <a:pt x="40038" y="215750"/>
                  </a:lnTo>
                  <a:lnTo>
                    <a:pt x="40096" y="215646"/>
                  </a:lnTo>
                  <a:lnTo>
                    <a:pt x="40212" y="215434"/>
                  </a:lnTo>
                  <a:lnTo>
                    <a:pt x="40262" y="215318"/>
                  </a:lnTo>
                  <a:lnTo>
                    <a:pt x="40304" y="215209"/>
                  </a:lnTo>
                  <a:lnTo>
                    <a:pt x="40341" y="215094"/>
                  </a:lnTo>
                  <a:lnTo>
                    <a:pt x="40375" y="214978"/>
                  </a:lnTo>
                  <a:lnTo>
                    <a:pt x="40408" y="214856"/>
                  </a:lnTo>
                  <a:lnTo>
                    <a:pt x="40478" y="214625"/>
                  </a:lnTo>
                  <a:lnTo>
                    <a:pt x="40527" y="214517"/>
                  </a:lnTo>
                  <a:lnTo>
                    <a:pt x="40598" y="214413"/>
                  </a:lnTo>
                  <a:lnTo>
                    <a:pt x="40694" y="214340"/>
                  </a:lnTo>
                  <a:lnTo>
                    <a:pt x="40808" y="214297"/>
                  </a:lnTo>
                  <a:lnTo>
                    <a:pt x="40928" y="214280"/>
                  </a:lnTo>
                  <a:lnTo>
                    <a:pt x="41050" y="214273"/>
                  </a:lnTo>
                  <a:lnTo>
                    <a:pt x="41291" y="214249"/>
                  </a:lnTo>
                  <a:lnTo>
                    <a:pt x="41529" y="214194"/>
                  </a:lnTo>
                  <a:lnTo>
                    <a:pt x="41767" y="214146"/>
                  </a:lnTo>
                  <a:lnTo>
                    <a:pt x="42009" y="214115"/>
                  </a:lnTo>
                  <a:lnTo>
                    <a:pt x="42250" y="214139"/>
                  </a:lnTo>
                  <a:lnTo>
                    <a:pt x="42491" y="214170"/>
                  </a:lnTo>
                  <a:lnTo>
                    <a:pt x="42731" y="214212"/>
                  </a:lnTo>
                  <a:lnTo>
                    <a:pt x="42969" y="214267"/>
                  </a:lnTo>
                  <a:lnTo>
                    <a:pt x="43205" y="214322"/>
                  </a:lnTo>
                  <a:lnTo>
                    <a:pt x="43446" y="214352"/>
                  </a:lnTo>
                  <a:lnTo>
                    <a:pt x="43679" y="214292"/>
                  </a:lnTo>
                  <a:lnTo>
                    <a:pt x="43784" y="214230"/>
                  </a:lnTo>
                  <a:lnTo>
                    <a:pt x="43878" y="214152"/>
                  </a:lnTo>
                  <a:lnTo>
                    <a:pt x="43970" y="214072"/>
                  </a:lnTo>
                  <a:lnTo>
                    <a:pt x="44056" y="213988"/>
                  </a:lnTo>
                  <a:lnTo>
                    <a:pt x="44137" y="213897"/>
                  </a:lnTo>
                  <a:lnTo>
                    <a:pt x="44215" y="213805"/>
                  </a:lnTo>
                  <a:lnTo>
                    <a:pt x="44289" y="213708"/>
                  </a:lnTo>
                  <a:lnTo>
                    <a:pt x="44360" y="213611"/>
                  </a:lnTo>
                  <a:lnTo>
                    <a:pt x="44426" y="213508"/>
                  </a:lnTo>
                  <a:lnTo>
                    <a:pt x="44491" y="213405"/>
                  </a:lnTo>
                  <a:lnTo>
                    <a:pt x="44555" y="213301"/>
                  </a:lnTo>
                  <a:lnTo>
                    <a:pt x="44618" y="213198"/>
                  </a:lnTo>
                  <a:lnTo>
                    <a:pt x="44679" y="213088"/>
                  </a:lnTo>
                  <a:lnTo>
                    <a:pt x="44792" y="212876"/>
                  </a:lnTo>
                  <a:lnTo>
                    <a:pt x="44843" y="212766"/>
                  </a:lnTo>
                  <a:lnTo>
                    <a:pt x="44889" y="212651"/>
                  </a:lnTo>
                  <a:lnTo>
                    <a:pt x="44932" y="212542"/>
                  </a:lnTo>
                  <a:lnTo>
                    <a:pt x="44971" y="212426"/>
                  </a:lnTo>
                  <a:lnTo>
                    <a:pt x="45008" y="212311"/>
                  </a:lnTo>
                  <a:lnTo>
                    <a:pt x="45043" y="212189"/>
                  </a:lnTo>
                  <a:lnTo>
                    <a:pt x="45076" y="212074"/>
                  </a:lnTo>
                  <a:lnTo>
                    <a:pt x="45105" y="211959"/>
                  </a:lnTo>
                  <a:lnTo>
                    <a:pt x="45130" y="211837"/>
                  </a:lnTo>
                  <a:lnTo>
                    <a:pt x="45152" y="211721"/>
                  </a:lnTo>
                  <a:lnTo>
                    <a:pt x="45168" y="211600"/>
                  </a:lnTo>
                  <a:lnTo>
                    <a:pt x="45181" y="211478"/>
                  </a:lnTo>
                  <a:lnTo>
                    <a:pt x="45187" y="211357"/>
                  </a:lnTo>
                  <a:lnTo>
                    <a:pt x="45188" y="211236"/>
                  </a:lnTo>
                  <a:lnTo>
                    <a:pt x="45151" y="210992"/>
                  </a:lnTo>
                  <a:lnTo>
                    <a:pt x="45122" y="210877"/>
                  </a:lnTo>
                  <a:lnTo>
                    <a:pt x="45090" y="210756"/>
                  </a:lnTo>
                  <a:lnTo>
                    <a:pt x="45057" y="210640"/>
                  </a:lnTo>
                  <a:lnTo>
                    <a:pt x="45023" y="210525"/>
                  </a:lnTo>
                  <a:lnTo>
                    <a:pt x="45037" y="210294"/>
                  </a:lnTo>
                  <a:lnTo>
                    <a:pt x="45131" y="210075"/>
                  </a:lnTo>
                  <a:lnTo>
                    <a:pt x="45222" y="209844"/>
                  </a:lnTo>
                  <a:lnTo>
                    <a:pt x="45301" y="209613"/>
                  </a:lnTo>
                  <a:lnTo>
                    <a:pt x="45326" y="209498"/>
                  </a:lnTo>
                  <a:lnTo>
                    <a:pt x="45347" y="209376"/>
                  </a:lnTo>
                  <a:lnTo>
                    <a:pt x="45362" y="209255"/>
                  </a:lnTo>
                  <a:lnTo>
                    <a:pt x="45372" y="209133"/>
                  </a:lnTo>
                  <a:lnTo>
                    <a:pt x="45377" y="209012"/>
                  </a:lnTo>
                  <a:lnTo>
                    <a:pt x="45379" y="208891"/>
                  </a:lnTo>
                  <a:lnTo>
                    <a:pt x="45378" y="208648"/>
                  </a:lnTo>
                  <a:lnTo>
                    <a:pt x="45374" y="208532"/>
                  </a:lnTo>
                  <a:lnTo>
                    <a:pt x="45366" y="208411"/>
                  </a:lnTo>
                  <a:lnTo>
                    <a:pt x="45353" y="208289"/>
                  </a:lnTo>
                  <a:lnTo>
                    <a:pt x="45331" y="208167"/>
                  </a:lnTo>
                  <a:lnTo>
                    <a:pt x="45296" y="208052"/>
                  </a:lnTo>
                  <a:lnTo>
                    <a:pt x="45258" y="207936"/>
                  </a:lnTo>
                  <a:lnTo>
                    <a:pt x="45219" y="207821"/>
                  </a:lnTo>
                  <a:lnTo>
                    <a:pt x="45148" y="207584"/>
                  </a:lnTo>
                  <a:lnTo>
                    <a:pt x="45086" y="207353"/>
                  </a:lnTo>
                  <a:lnTo>
                    <a:pt x="45025" y="207116"/>
                  </a:lnTo>
                  <a:lnTo>
                    <a:pt x="44966" y="206879"/>
                  </a:lnTo>
                  <a:lnTo>
                    <a:pt x="44908" y="206642"/>
                  </a:lnTo>
                  <a:lnTo>
                    <a:pt x="44850" y="206412"/>
                  </a:lnTo>
                  <a:lnTo>
                    <a:pt x="44809" y="206248"/>
                  </a:lnTo>
                  <a:lnTo>
                    <a:pt x="44662" y="206053"/>
                  </a:lnTo>
                  <a:lnTo>
                    <a:pt x="44587" y="205956"/>
                  </a:lnTo>
                  <a:lnTo>
                    <a:pt x="44513" y="205859"/>
                  </a:lnTo>
                  <a:lnTo>
                    <a:pt x="44440" y="205762"/>
                  </a:lnTo>
                  <a:lnTo>
                    <a:pt x="44367" y="205664"/>
                  </a:lnTo>
                  <a:lnTo>
                    <a:pt x="44295" y="205567"/>
                  </a:lnTo>
                  <a:lnTo>
                    <a:pt x="44224" y="205470"/>
                  </a:lnTo>
                  <a:lnTo>
                    <a:pt x="44157" y="205366"/>
                  </a:lnTo>
                  <a:lnTo>
                    <a:pt x="44102" y="205257"/>
                  </a:lnTo>
                  <a:lnTo>
                    <a:pt x="44052" y="205148"/>
                  </a:lnTo>
                  <a:lnTo>
                    <a:pt x="44017" y="205032"/>
                  </a:lnTo>
                  <a:lnTo>
                    <a:pt x="43999" y="204911"/>
                  </a:lnTo>
                  <a:lnTo>
                    <a:pt x="43987" y="204790"/>
                  </a:lnTo>
                  <a:lnTo>
                    <a:pt x="43981" y="204668"/>
                  </a:lnTo>
                  <a:lnTo>
                    <a:pt x="43984" y="204425"/>
                  </a:lnTo>
                  <a:lnTo>
                    <a:pt x="43973" y="204182"/>
                  </a:lnTo>
                  <a:lnTo>
                    <a:pt x="43965" y="204061"/>
                  </a:lnTo>
                  <a:lnTo>
                    <a:pt x="43956" y="203939"/>
                  </a:lnTo>
                  <a:lnTo>
                    <a:pt x="43945" y="203818"/>
                  </a:lnTo>
                  <a:lnTo>
                    <a:pt x="43932" y="203702"/>
                  </a:lnTo>
                  <a:lnTo>
                    <a:pt x="43918" y="203580"/>
                  </a:lnTo>
                  <a:lnTo>
                    <a:pt x="43899" y="203459"/>
                  </a:lnTo>
                  <a:lnTo>
                    <a:pt x="43874" y="203337"/>
                  </a:lnTo>
                  <a:lnTo>
                    <a:pt x="43844" y="203222"/>
                  </a:lnTo>
                  <a:lnTo>
                    <a:pt x="43813" y="203106"/>
                  </a:lnTo>
                  <a:lnTo>
                    <a:pt x="43745" y="202870"/>
                  </a:lnTo>
                  <a:lnTo>
                    <a:pt x="43704" y="202754"/>
                  </a:lnTo>
                  <a:lnTo>
                    <a:pt x="43658" y="202645"/>
                  </a:lnTo>
                  <a:lnTo>
                    <a:pt x="43607" y="202536"/>
                  </a:lnTo>
                  <a:lnTo>
                    <a:pt x="43552" y="202426"/>
                  </a:lnTo>
                  <a:lnTo>
                    <a:pt x="43490" y="202317"/>
                  </a:lnTo>
                  <a:lnTo>
                    <a:pt x="43425" y="202213"/>
                  </a:lnTo>
                  <a:lnTo>
                    <a:pt x="43357" y="202116"/>
                  </a:lnTo>
                  <a:lnTo>
                    <a:pt x="43287" y="202019"/>
                  </a:lnTo>
                  <a:lnTo>
                    <a:pt x="43147" y="201818"/>
                  </a:lnTo>
                  <a:lnTo>
                    <a:pt x="43013" y="201618"/>
                  </a:lnTo>
                  <a:lnTo>
                    <a:pt x="42880" y="201411"/>
                  </a:lnTo>
                  <a:lnTo>
                    <a:pt x="42750" y="201205"/>
                  </a:lnTo>
                  <a:lnTo>
                    <a:pt x="42686" y="201102"/>
                  </a:lnTo>
                  <a:lnTo>
                    <a:pt x="42624" y="200998"/>
                  </a:lnTo>
                  <a:lnTo>
                    <a:pt x="42563" y="200895"/>
                  </a:lnTo>
                  <a:lnTo>
                    <a:pt x="42504" y="200786"/>
                  </a:lnTo>
                  <a:lnTo>
                    <a:pt x="42393" y="200573"/>
                  </a:lnTo>
                  <a:lnTo>
                    <a:pt x="42345" y="200458"/>
                  </a:lnTo>
                  <a:lnTo>
                    <a:pt x="42310" y="200342"/>
                  </a:lnTo>
                  <a:lnTo>
                    <a:pt x="42289" y="200227"/>
                  </a:lnTo>
                  <a:lnTo>
                    <a:pt x="42272" y="200105"/>
                  </a:lnTo>
                  <a:lnTo>
                    <a:pt x="42255" y="199984"/>
                  </a:lnTo>
                  <a:lnTo>
                    <a:pt x="42217" y="199741"/>
                  </a:lnTo>
                  <a:lnTo>
                    <a:pt x="42183" y="199625"/>
                  </a:lnTo>
                  <a:lnTo>
                    <a:pt x="42133" y="199516"/>
                  </a:lnTo>
                  <a:lnTo>
                    <a:pt x="42063" y="199413"/>
                  </a:lnTo>
                  <a:lnTo>
                    <a:pt x="41985" y="199322"/>
                  </a:lnTo>
                  <a:lnTo>
                    <a:pt x="41895" y="199243"/>
                  </a:lnTo>
                  <a:lnTo>
                    <a:pt x="41800" y="199164"/>
                  </a:lnTo>
                  <a:lnTo>
                    <a:pt x="41702" y="199091"/>
                  </a:lnTo>
                  <a:lnTo>
                    <a:pt x="41604" y="199024"/>
                  </a:lnTo>
                  <a:lnTo>
                    <a:pt x="41408" y="198878"/>
                  </a:lnTo>
                  <a:lnTo>
                    <a:pt x="41314" y="198799"/>
                  </a:lnTo>
                  <a:lnTo>
                    <a:pt x="41224" y="198720"/>
                  </a:lnTo>
                  <a:lnTo>
                    <a:pt x="41137" y="198635"/>
                  </a:lnTo>
                  <a:lnTo>
                    <a:pt x="41050" y="198550"/>
                  </a:lnTo>
                  <a:lnTo>
                    <a:pt x="40874" y="198380"/>
                  </a:lnTo>
                  <a:lnTo>
                    <a:pt x="40779" y="198307"/>
                  </a:lnTo>
                  <a:lnTo>
                    <a:pt x="40676" y="198240"/>
                  </a:lnTo>
                  <a:lnTo>
                    <a:pt x="40557" y="198209"/>
                  </a:lnTo>
                  <a:lnTo>
                    <a:pt x="40436" y="198204"/>
                  </a:lnTo>
                  <a:lnTo>
                    <a:pt x="40195" y="198234"/>
                  </a:lnTo>
                  <a:lnTo>
                    <a:pt x="39954" y="198271"/>
                  </a:lnTo>
                  <a:lnTo>
                    <a:pt x="39712" y="198295"/>
                  </a:lnTo>
                  <a:lnTo>
                    <a:pt x="39471" y="198319"/>
                  </a:lnTo>
                  <a:lnTo>
                    <a:pt x="39228" y="198338"/>
                  </a:lnTo>
                  <a:lnTo>
                    <a:pt x="38985" y="198338"/>
                  </a:lnTo>
                  <a:lnTo>
                    <a:pt x="38743" y="198325"/>
                  </a:lnTo>
                  <a:lnTo>
                    <a:pt x="38507" y="198264"/>
                  </a:lnTo>
                  <a:lnTo>
                    <a:pt x="38275" y="198191"/>
                  </a:lnTo>
                  <a:lnTo>
                    <a:pt x="38164" y="198143"/>
                  </a:lnTo>
                  <a:lnTo>
                    <a:pt x="38054" y="198088"/>
                  </a:lnTo>
                  <a:lnTo>
                    <a:pt x="37947" y="198034"/>
                  </a:lnTo>
                  <a:lnTo>
                    <a:pt x="37842" y="197973"/>
                  </a:lnTo>
                  <a:lnTo>
                    <a:pt x="37742" y="197906"/>
                  </a:lnTo>
                  <a:lnTo>
                    <a:pt x="37648" y="197827"/>
                  </a:lnTo>
                  <a:lnTo>
                    <a:pt x="37559" y="197742"/>
                  </a:lnTo>
                  <a:lnTo>
                    <a:pt x="37482" y="197651"/>
                  </a:lnTo>
                  <a:lnTo>
                    <a:pt x="37408" y="197554"/>
                  </a:lnTo>
                  <a:lnTo>
                    <a:pt x="37339" y="197451"/>
                  </a:lnTo>
                  <a:lnTo>
                    <a:pt x="37274" y="197353"/>
                  </a:lnTo>
                  <a:lnTo>
                    <a:pt x="37213" y="197244"/>
                  </a:lnTo>
                  <a:lnTo>
                    <a:pt x="37155" y="197134"/>
                  </a:lnTo>
                  <a:lnTo>
                    <a:pt x="37110" y="197025"/>
                  </a:lnTo>
                  <a:lnTo>
                    <a:pt x="37085" y="196903"/>
                  </a:lnTo>
                  <a:lnTo>
                    <a:pt x="37068" y="196782"/>
                  </a:lnTo>
                  <a:lnTo>
                    <a:pt x="37051" y="196667"/>
                  </a:lnTo>
                  <a:lnTo>
                    <a:pt x="37035" y="196545"/>
                  </a:lnTo>
                  <a:lnTo>
                    <a:pt x="37002" y="196302"/>
                  </a:lnTo>
                  <a:lnTo>
                    <a:pt x="36983" y="196180"/>
                  </a:lnTo>
                  <a:lnTo>
                    <a:pt x="36956" y="196065"/>
                  </a:lnTo>
                  <a:lnTo>
                    <a:pt x="36892" y="195962"/>
                  </a:lnTo>
                  <a:lnTo>
                    <a:pt x="36793" y="195895"/>
                  </a:lnTo>
                  <a:lnTo>
                    <a:pt x="36676" y="195864"/>
                  </a:lnTo>
                  <a:lnTo>
                    <a:pt x="36556" y="195847"/>
                  </a:lnTo>
                  <a:lnTo>
                    <a:pt x="36435" y="195834"/>
                  </a:lnTo>
                  <a:lnTo>
                    <a:pt x="36313" y="195822"/>
                  </a:lnTo>
                  <a:lnTo>
                    <a:pt x="36192" y="195810"/>
                  </a:lnTo>
                  <a:lnTo>
                    <a:pt x="35953" y="195762"/>
                  </a:lnTo>
                  <a:lnTo>
                    <a:pt x="35717" y="195701"/>
                  </a:lnTo>
                  <a:lnTo>
                    <a:pt x="35487" y="195628"/>
                  </a:lnTo>
                  <a:lnTo>
                    <a:pt x="35378" y="195573"/>
                  </a:lnTo>
                  <a:lnTo>
                    <a:pt x="35289" y="195494"/>
                  </a:lnTo>
                  <a:lnTo>
                    <a:pt x="35211" y="195397"/>
                  </a:lnTo>
                  <a:lnTo>
                    <a:pt x="35144" y="195293"/>
                  </a:lnTo>
                  <a:lnTo>
                    <a:pt x="35090" y="195185"/>
                  </a:lnTo>
                  <a:lnTo>
                    <a:pt x="35037" y="195075"/>
                  </a:lnTo>
                  <a:lnTo>
                    <a:pt x="34985" y="194966"/>
                  </a:lnTo>
                  <a:lnTo>
                    <a:pt x="34935" y="194856"/>
                  </a:lnTo>
                  <a:lnTo>
                    <a:pt x="34885" y="194747"/>
                  </a:lnTo>
                  <a:lnTo>
                    <a:pt x="34835" y="194637"/>
                  </a:lnTo>
                  <a:lnTo>
                    <a:pt x="34785" y="194522"/>
                  </a:lnTo>
                  <a:lnTo>
                    <a:pt x="34685" y="194303"/>
                  </a:lnTo>
                  <a:lnTo>
                    <a:pt x="34583" y="194078"/>
                  </a:lnTo>
                  <a:lnTo>
                    <a:pt x="34530" y="193969"/>
                  </a:lnTo>
                  <a:lnTo>
                    <a:pt x="34474" y="193866"/>
                  </a:lnTo>
                  <a:lnTo>
                    <a:pt x="34406" y="193762"/>
                  </a:lnTo>
                  <a:lnTo>
                    <a:pt x="34333" y="193666"/>
                  </a:lnTo>
                  <a:lnTo>
                    <a:pt x="34244" y="193580"/>
                  </a:lnTo>
                  <a:lnTo>
                    <a:pt x="34146" y="193508"/>
                  </a:lnTo>
                  <a:lnTo>
                    <a:pt x="34040" y="193452"/>
                  </a:lnTo>
                  <a:lnTo>
                    <a:pt x="33931" y="193398"/>
                  </a:lnTo>
                  <a:lnTo>
                    <a:pt x="33818" y="193356"/>
                  </a:lnTo>
                  <a:lnTo>
                    <a:pt x="33703" y="193313"/>
                  </a:lnTo>
                  <a:lnTo>
                    <a:pt x="33585" y="193283"/>
                  </a:lnTo>
                  <a:lnTo>
                    <a:pt x="33349" y="193228"/>
                  </a:lnTo>
                  <a:lnTo>
                    <a:pt x="33106" y="193210"/>
                  </a:lnTo>
                  <a:lnTo>
                    <a:pt x="32863" y="193210"/>
                  </a:lnTo>
                  <a:lnTo>
                    <a:pt x="32741" y="193209"/>
                  </a:lnTo>
                  <a:lnTo>
                    <a:pt x="32619" y="193204"/>
                  </a:lnTo>
                  <a:lnTo>
                    <a:pt x="32498" y="193197"/>
                  </a:lnTo>
                  <a:lnTo>
                    <a:pt x="32377" y="193186"/>
                  </a:lnTo>
                  <a:lnTo>
                    <a:pt x="32256" y="193167"/>
                  </a:lnTo>
                  <a:lnTo>
                    <a:pt x="32137" y="193149"/>
                  </a:lnTo>
                  <a:lnTo>
                    <a:pt x="32018" y="193125"/>
                  </a:lnTo>
                  <a:lnTo>
                    <a:pt x="31899" y="193100"/>
                  </a:lnTo>
                  <a:lnTo>
                    <a:pt x="31785" y="193058"/>
                  </a:lnTo>
                  <a:lnTo>
                    <a:pt x="31679" y="192997"/>
                  </a:lnTo>
                  <a:lnTo>
                    <a:pt x="31577" y="192930"/>
                  </a:lnTo>
                  <a:lnTo>
                    <a:pt x="31479" y="192857"/>
                  </a:lnTo>
                  <a:lnTo>
                    <a:pt x="31387" y="192778"/>
                  </a:lnTo>
                  <a:lnTo>
                    <a:pt x="31301" y="192693"/>
                  </a:lnTo>
                  <a:lnTo>
                    <a:pt x="31226" y="192596"/>
                  </a:lnTo>
                  <a:lnTo>
                    <a:pt x="31164" y="192493"/>
                  </a:lnTo>
                  <a:lnTo>
                    <a:pt x="31111" y="192384"/>
                  </a:lnTo>
                  <a:lnTo>
                    <a:pt x="31068" y="192268"/>
                  </a:lnTo>
                  <a:lnTo>
                    <a:pt x="31032" y="192153"/>
                  </a:lnTo>
                  <a:lnTo>
                    <a:pt x="31003" y="192037"/>
                  </a:lnTo>
                  <a:lnTo>
                    <a:pt x="30981" y="191916"/>
                  </a:lnTo>
                  <a:lnTo>
                    <a:pt x="30967" y="191794"/>
                  </a:lnTo>
                  <a:lnTo>
                    <a:pt x="30959" y="191673"/>
                  </a:lnTo>
                  <a:lnTo>
                    <a:pt x="30976" y="191430"/>
                  </a:lnTo>
                  <a:lnTo>
                    <a:pt x="31001" y="191308"/>
                  </a:lnTo>
                  <a:lnTo>
                    <a:pt x="31041" y="191199"/>
                  </a:lnTo>
                  <a:lnTo>
                    <a:pt x="31087" y="191083"/>
                  </a:lnTo>
                  <a:lnTo>
                    <a:pt x="31136" y="190974"/>
                  </a:lnTo>
                  <a:lnTo>
                    <a:pt x="31187" y="190864"/>
                  </a:lnTo>
                  <a:lnTo>
                    <a:pt x="31286" y="190640"/>
                  </a:lnTo>
                  <a:lnTo>
                    <a:pt x="31333" y="190525"/>
                  </a:lnTo>
                  <a:lnTo>
                    <a:pt x="31373" y="190409"/>
                  </a:lnTo>
                  <a:lnTo>
                    <a:pt x="31409" y="190293"/>
                  </a:lnTo>
                  <a:lnTo>
                    <a:pt x="31442" y="190178"/>
                  </a:lnTo>
                  <a:lnTo>
                    <a:pt x="31471" y="190063"/>
                  </a:lnTo>
                  <a:lnTo>
                    <a:pt x="31493" y="189941"/>
                  </a:lnTo>
                  <a:lnTo>
                    <a:pt x="31478" y="189698"/>
                  </a:lnTo>
                  <a:lnTo>
                    <a:pt x="31458" y="189577"/>
                  </a:lnTo>
                  <a:lnTo>
                    <a:pt x="31429" y="189461"/>
                  </a:lnTo>
                  <a:lnTo>
                    <a:pt x="31395" y="189346"/>
                  </a:lnTo>
                  <a:lnTo>
                    <a:pt x="31354" y="189231"/>
                  </a:lnTo>
                  <a:lnTo>
                    <a:pt x="31312" y="189115"/>
                  </a:lnTo>
                  <a:lnTo>
                    <a:pt x="31268" y="189005"/>
                  </a:lnTo>
                  <a:lnTo>
                    <a:pt x="31176" y="188781"/>
                  </a:lnTo>
                  <a:lnTo>
                    <a:pt x="31126" y="188665"/>
                  </a:lnTo>
                  <a:lnTo>
                    <a:pt x="31070" y="188556"/>
                  </a:lnTo>
                  <a:lnTo>
                    <a:pt x="31005" y="188459"/>
                  </a:lnTo>
                  <a:lnTo>
                    <a:pt x="30935" y="188356"/>
                  </a:lnTo>
                  <a:lnTo>
                    <a:pt x="30863" y="188258"/>
                  </a:lnTo>
                  <a:lnTo>
                    <a:pt x="30789" y="188161"/>
                  </a:lnTo>
                  <a:lnTo>
                    <a:pt x="30713" y="188070"/>
                  </a:lnTo>
                  <a:lnTo>
                    <a:pt x="30560" y="187875"/>
                  </a:lnTo>
                  <a:lnTo>
                    <a:pt x="30396" y="187699"/>
                  </a:lnTo>
                  <a:lnTo>
                    <a:pt x="30310" y="187614"/>
                  </a:lnTo>
                  <a:lnTo>
                    <a:pt x="30223" y="187529"/>
                  </a:lnTo>
                  <a:lnTo>
                    <a:pt x="30133" y="187444"/>
                  </a:lnTo>
                  <a:lnTo>
                    <a:pt x="30038" y="187371"/>
                  </a:lnTo>
                  <a:lnTo>
                    <a:pt x="29939" y="187298"/>
                  </a:lnTo>
                  <a:lnTo>
                    <a:pt x="29839" y="187232"/>
                  </a:lnTo>
                  <a:lnTo>
                    <a:pt x="29730" y="187177"/>
                  </a:lnTo>
                  <a:lnTo>
                    <a:pt x="29618" y="187128"/>
                  </a:lnTo>
                  <a:lnTo>
                    <a:pt x="29504" y="187086"/>
                  </a:lnTo>
                  <a:lnTo>
                    <a:pt x="29388" y="187049"/>
                  </a:lnTo>
                  <a:lnTo>
                    <a:pt x="29271" y="187019"/>
                  </a:lnTo>
                  <a:lnTo>
                    <a:pt x="29039" y="186946"/>
                  </a:lnTo>
                  <a:lnTo>
                    <a:pt x="28809" y="186873"/>
                  </a:lnTo>
                  <a:lnTo>
                    <a:pt x="28592" y="186758"/>
                  </a:lnTo>
                  <a:lnTo>
                    <a:pt x="28383" y="186636"/>
                  </a:lnTo>
                  <a:lnTo>
                    <a:pt x="28280" y="186569"/>
                  </a:lnTo>
                  <a:lnTo>
                    <a:pt x="28175" y="186509"/>
                  </a:lnTo>
                  <a:lnTo>
                    <a:pt x="28070" y="186448"/>
                  </a:lnTo>
                  <a:lnTo>
                    <a:pt x="27957" y="186405"/>
                  </a:lnTo>
                  <a:lnTo>
                    <a:pt x="27838" y="186375"/>
                  </a:lnTo>
                  <a:lnTo>
                    <a:pt x="27718" y="186357"/>
                  </a:lnTo>
                  <a:lnTo>
                    <a:pt x="27480" y="186308"/>
                  </a:lnTo>
                  <a:lnTo>
                    <a:pt x="27368" y="186260"/>
                  </a:lnTo>
                  <a:lnTo>
                    <a:pt x="27265" y="186193"/>
                  </a:lnTo>
                  <a:lnTo>
                    <a:pt x="27167" y="186126"/>
                  </a:lnTo>
                  <a:lnTo>
                    <a:pt x="27071" y="186046"/>
                  </a:lnTo>
                  <a:lnTo>
                    <a:pt x="26980" y="185968"/>
                  </a:lnTo>
                  <a:lnTo>
                    <a:pt x="26893" y="185883"/>
                  </a:lnTo>
                  <a:lnTo>
                    <a:pt x="26807" y="185798"/>
                  </a:lnTo>
                  <a:lnTo>
                    <a:pt x="26721" y="185713"/>
                  </a:lnTo>
                  <a:lnTo>
                    <a:pt x="26638" y="185621"/>
                  </a:lnTo>
                  <a:lnTo>
                    <a:pt x="26556" y="185531"/>
                  </a:lnTo>
                  <a:lnTo>
                    <a:pt x="26477" y="185439"/>
                  </a:lnTo>
                  <a:lnTo>
                    <a:pt x="26406" y="185342"/>
                  </a:lnTo>
                  <a:lnTo>
                    <a:pt x="26339" y="185245"/>
                  </a:lnTo>
                  <a:lnTo>
                    <a:pt x="26272" y="185142"/>
                  </a:lnTo>
                  <a:lnTo>
                    <a:pt x="26214" y="185032"/>
                  </a:lnTo>
                  <a:lnTo>
                    <a:pt x="26167" y="184923"/>
                  </a:lnTo>
                  <a:lnTo>
                    <a:pt x="26123" y="184808"/>
                  </a:lnTo>
                  <a:lnTo>
                    <a:pt x="26080" y="184692"/>
                  </a:lnTo>
                  <a:lnTo>
                    <a:pt x="26038" y="184576"/>
                  </a:lnTo>
                  <a:lnTo>
                    <a:pt x="25956" y="184352"/>
                  </a:lnTo>
                  <a:lnTo>
                    <a:pt x="25871" y="184121"/>
                  </a:lnTo>
                  <a:lnTo>
                    <a:pt x="25781" y="183896"/>
                  </a:lnTo>
                  <a:lnTo>
                    <a:pt x="25685" y="183677"/>
                  </a:lnTo>
                  <a:lnTo>
                    <a:pt x="25588" y="183453"/>
                  </a:lnTo>
                  <a:lnTo>
                    <a:pt x="25490" y="183228"/>
                  </a:lnTo>
                  <a:lnTo>
                    <a:pt x="25390" y="183009"/>
                  </a:lnTo>
                  <a:lnTo>
                    <a:pt x="25290" y="182790"/>
                  </a:lnTo>
                  <a:lnTo>
                    <a:pt x="25189" y="182565"/>
                  </a:lnTo>
                  <a:lnTo>
                    <a:pt x="25088" y="182347"/>
                  </a:lnTo>
                  <a:lnTo>
                    <a:pt x="24987" y="182122"/>
                  </a:lnTo>
                  <a:lnTo>
                    <a:pt x="24885" y="181903"/>
                  </a:lnTo>
                  <a:lnTo>
                    <a:pt x="24782" y="181685"/>
                  </a:lnTo>
                  <a:lnTo>
                    <a:pt x="24679" y="181460"/>
                  </a:lnTo>
                  <a:lnTo>
                    <a:pt x="24575" y="181241"/>
                  </a:lnTo>
                  <a:lnTo>
                    <a:pt x="24522" y="181132"/>
                  </a:lnTo>
                  <a:lnTo>
                    <a:pt x="24468" y="181022"/>
                  </a:lnTo>
                  <a:lnTo>
                    <a:pt x="24409" y="180919"/>
                  </a:lnTo>
                  <a:lnTo>
                    <a:pt x="24344" y="180816"/>
                  </a:lnTo>
                  <a:lnTo>
                    <a:pt x="24275" y="180719"/>
                  </a:lnTo>
                  <a:lnTo>
                    <a:pt x="24132" y="180518"/>
                  </a:lnTo>
                  <a:lnTo>
                    <a:pt x="24001" y="180312"/>
                  </a:lnTo>
                  <a:lnTo>
                    <a:pt x="23880" y="180105"/>
                  </a:lnTo>
                  <a:lnTo>
                    <a:pt x="23764" y="179886"/>
                  </a:lnTo>
                  <a:lnTo>
                    <a:pt x="23658" y="179667"/>
                  </a:lnTo>
                  <a:lnTo>
                    <a:pt x="23614" y="179558"/>
                  </a:lnTo>
                  <a:lnTo>
                    <a:pt x="23572" y="179443"/>
                  </a:lnTo>
                  <a:lnTo>
                    <a:pt x="23534" y="179328"/>
                  </a:lnTo>
                  <a:lnTo>
                    <a:pt x="23496" y="179212"/>
                  </a:lnTo>
                  <a:lnTo>
                    <a:pt x="23461" y="179097"/>
                  </a:lnTo>
                  <a:lnTo>
                    <a:pt x="23427" y="178975"/>
                  </a:lnTo>
                  <a:lnTo>
                    <a:pt x="23358" y="178744"/>
                  </a:lnTo>
                  <a:lnTo>
                    <a:pt x="23288" y="178513"/>
                  </a:lnTo>
                  <a:lnTo>
                    <a:pt x="23252" y="178398"/>
                  </a:lnTo>
                  <a:lnTo>
                    <a:pt x="23208" y="178282"/>
                  </a:lnTo>
                  <a:lnTo>
                    <a:pt x="23138" y="178185"/>
                  </a:lnTo>
                  <a:lnTo>
                    <a:pt x="23045" y="178106"/>
                  </a:lnTo>
                  <a:lnTo>
                    <a:pt x="22939" y="178045"/>
                  </a:lnTo>
                  <a:lnTo>
                    <a:pt x="22827" y="177997"/>
                  </a:lnTo>
                  <a:lnTo>
                    <a:pt x="22713" y="177954"/>
                  </a:lnTo>
                  <a:lnTo>
                    <a:pt x="22501" y="177839"/>
                  </a:lnTo>
                  <a:lnTo>
                    <a:pt x="22398" y="177626"/>
                  </a:lnTo>
                  <a:lnTo>
                    <a:pt x="22419" y="177383"/>
                  </a:lnTo>
                  <a:lnTo>
                    <a:pt x="22466" y="177147"/>
                  </a:lnTo>
                  <a:lnTo>
                    <a:pt x="22500" y="176903"/>
                  </a:lnTo>
                  <a:lnTo>
                    <a:pt x="22499" y="176660"/>
                  </a:lnTo>
                  <a:lnTo>
                    <a:pt x="22482" y="176417"/>
                  </a:lnTo>
                  <a:lnTo>
                    <a:pt x="22475" y="176174"/>
                  </a:lnTo>
                  <a:lnTo>
                    <a:pt x="22480" y="176053"/>
                  </a:lnTo>
                  <a:lnTo>
                    <a:pt x="22496" y="175937"/>
                  </a:lnTo>
                  <a:lnTo>
                    <a:pt x="22521" y="175816"/>
                  </a:lnTo>
                  <a:lnTo>
                    <a:pt x="22557" y="175700"/>
                  </a:lnTo>
                  <a:lnTo>
                    <a:pt x="22599" y="175585"/>
                  </a:lnTo>
                  <a:lnTo>
                    <a:pt x="22644" y="175469"/>
                  </a:lnTo>
                  <a:lnTo>
                    <a:pt x="22690" y="175360"/>
                  </a:lnTo>
                  <a:lnTo>
                    <a:pt x="22780" y="175135"/>
                  </a:lnTo>
                  <a:lnTo>
                    <a:pt x="22820" y="175020"/>
                  </a:lnTo>
                  <a:lnTo>
                    <a:pt x="22856" y="174899"/>
                  </a:lnTo>
                  <a:lnTo>
                    <a:pt x="22890" y="174783"/>
                  </a:lnTo>
                  <a:lnTo>
                    <a:pt x="22921" y="174668"/>
                  </a:lnTo>
                  <a:lnTo>
                    <a:pt x="22950" y="174546"/>
                  </a:lnTo>
                  <a:lnTo>
                    <a:pt x="22974" y="174431"/>
                  </a:lnTo>
                  <a:lnTo>
                    <a:pt x="22995" y="174309"/>
                  </a:lnTo>
                  <a:lnTo>
                    <a:pt x="23011" y="174187"/>
                  </a:lnTo>
                  <a:lnTo>
                    <a:pt x="23020" y="174066"/>
                  </a:lnTo>
                  <a:lnTo>
                    <a:pt x="23012" y="173823"/>
                  </a:lnTo>
                  <a:lnTo>
                    <a:pt x="22997" y="173701"/>
                  </a:lnTo>
                  <a:lnTo>
                    <a:pt x="22977" y="173586"/>
                  </a:lnTo>
                  <a:lnTo>
                    <a:pt x="22946" y="173471"/>
                  </a:lnTo>
                  <a:lnTo>
                    <a:pt x="22904" y="173356"/>
                  </a:lnTo>
                  <a:lnTo>
                    <a:pt x="22854" y="173240"/>
                  </a:lnTo>
                  <a:lnTo>
                    <a:pt x="22787" y="173142"/>
                  </a:lnTo>
                  <a:lnTo>
                    <a:pt x="22702" y="173052"/>
                  </a:lnTo>
                  <a:lnTo>
                    <a:pt x="22604" y="172985"/>
                  </a:lnTo>
                  <a:lnTo>
                    <a:pt x="22503" y="172918"/>
                  </a:lnTo>
                  <a:lnTo>
                    <a:pt x="22400" y="172851"/>
                  </a:lnTo>
                  <a:lnTo>
                    <a:pt x="22298" y="172784"/>
                  </a:lnTo>
                  <a:lnTo>
                    <a:pt x="22195" y="172724"/>
                  </a:lnTo>
                  <a:lnTo>
                    <a:pt x="21990" y="172590"/>
                  </a:lnTo>
                  <a:lnTo>
                    <a:pt x="21788" y="172456"/>
                  </a:lnTo>
                  <a:lnTo>
                    <a:pt x="21689" y="172383"/>
                  </a:lnTo>
                  <a:lnTo>
                    <a:pt x="21598" y="172304"/>
                  </a:lnTo>
                  <a:lnTo>
                    <a:pt x="21509" y="172219"/>
                  </a:lnTo>
                  <a:lnTo>
                    <a:pt x="21439" y="172122"/>
                  </a:lnTo>
                  <a:lnTo>
                    <a:pt x="21402" y="172007"/>
                  </a:lnTo>
                  <a:lnTo>
                    <a:pt x="21390" y="171885"/>
                  </a:lnTo>
                  <a:lnTo>
                    <a:pt x="21385" y="171764"/>
                  </a:lnTo>
                  <a:lnTo>
                    <a:pt x="21356" y="171520"/>
                  </a:lnTo>
                  <a:lnTo>
                    <a:pt x="21323" y="171405"/>
                  </a:lnTo>
                  <a:lnTo>
                    <a:pt x="21282" y="171289"/>
                  </a:lnTo>
                  <a:lnTo>
                    <a:pt x="21237" y="171174"/>
                  </a:lnTo>
                  <a:lnTo>
                    <a:pt x="21189" y="171065"/>
                  </a:lnTo>
                  <a:lnTo>
                    <a:pt x="21088" y="170840"/>
                  </a:lnTo>
                  <a:lnTo>
                    <a:pt x="21037" y="170730"/>
                  </a:lnTo>
                  <a:lnTo>
                    <a:pt x="20982" y="170621"/>
                  </a:lnTo>
                  <a:lnTo>
                    <a:pt x="20928" y="170512"/>
                  </a:lnTo>
                  <a:lnTo>
                    <a:pt x="20872" y="170408"/>
                  </a:lnTo>
                  <a:lnTo>
                    <a:pt x="20750" y="170196"/>
                  </a:lnTo>
                  <a:lnTo>
                    <a:pt x="20684" y="170093"/>
                  </a:lnTo>
                  <a:lnTo>
                    <a:pt x="20618" y="169990"/>
                  </a:lnTo>
                  <a:lnTo>
                    <a:pt x="20546" y="169892"/>
                  </a:lnTo>
                  <a:lnTo>
                    <a:pt x="20471" y="169801"/>
                  </a:lnTo>
                  <a:lnTo>
                    <a:pt x="20381" y="169716"/>
                  </a:lnTo>
                  <a:lnTo>
                    <a:pt x="20276" y="169655"/>
                  </a:lnTo>
                  <a:lnTo>
                    <a:pt x="20156" y="169637"/>
                  </a:lnTo>
                  <a:lnTo>
                    <a:pt x="19917" y="169674"/>
                  </a:lnTo>
                  <a:lnTo>
                    <a:pt x="19802" y="169710"/>
                  </a:lnTo>
                  <a:lnTo>
                    <a:pt x="19689" y="169752"/>
                  </a:lnTo>
                  <a:lnTo>
                    <a:pt x="19577" y="169801"/>
                  </a:lnTo>
                  <a:lnTo>
                    <a:pt x="19465" y="169850"/>
                  </a:lnTo>
                  <a:lnTo>
                    <a:pt x="19356" y="169905"/>
                  </a:lnTo>
                  <a:lnTo>
                    <a:pt x="19251" y="169965"/>
                  </a:lnTo>
                  <a:lnTo>
                    <a:pt x="19148" y="170032"/>
                  </a:lnTo>
                  <a:lnTo>
                    <a:pt x="19048" y="170099"/>
                  </a:lnTo>
                  <a:lnTo>
                    <a:pt x="18948" y="170171"/>
                  </a:lnTo>
                  <a:lnTo>
                    <a:pt x="18733" y="170281"/>
                  </a:lnTo>
                  <a:lnTo>
                    <a:pt x="18500" y="170220"/>
                  </a:lnTo>
                  <a:lnTo>
                    <a:pt x="18291" y="170099"/>
                  </a:lnTo>
                  <a:lnTo>
                    <a:pt x="18078" y="169977"/>
                  </a:lnTo>
                  <a:lnTo>
                    <a:pt x="17964" y="169941"/>
                  </a:lnTo>
                  <a:lnTo>
                    <a:pt x="17844" y="169917"/>
                  </a:lnTo>
                  <a:lnTo>
                    <a:pt x="17723" y="169904"/>
                  </a:lnTo>
                  <a:lnTo>
                    <a:pt x="17602" y="169898"/>
                  </a:lnTo>
                  <a:lnTo>
                    <a:pt x="17360" y="169880"/>
                  </a:lnTo>
                  <a:lnTo>
                    <a:pt x="17117" y="169862"/>
                  </a:lnTo>
                  <a:lnTo>
                    <a:pt x="16875" y="169844"/>
                  </a:lnTo>
                  <a:lnTo>
                    <a:pt x="16633" y="169819"/>
                  </a:lnTo>
                  <a:lnTo>
                    <a:pt x="16515" y="169789"/>
                  </a:lnTo>
                  <a:lnTo>
                    <a:pt x="16417" y="169716"/>
                  </a:lnTo>
                  <a:lnTo>
                    <a:pt x="16375" y="169607"/>
                  </a:lnTo>
                  <a:lnTo>
                    <a:pt x="16373" y="169485"/>
                  </a:lnTo>
                  <a:lnTo>
                    <a:pt x="16414" y="169242"/>
                  </a:lnTo>
                  <a:lnTo>
                    <a:pt x="16445" y="169127"/>
                  </a:lnTo>
                  <a:lnTo>
                    <a:pt x="16481" y="169011"/>
                  </a:lnTo>
                  <a:lnTo>
                    <a:pt x="16524" y="168896"/>
                  </a:lnTo>
                  <a:lnTo>
                    <a:pt x="16573" y="168787"/>
                  </a:lnTo>
                  <a:lnTo>
                    <a:pt x="16635" y="168683"/>
                  </a:lnTo>
                  <a:lnTo>
                    <a:pt x="16705" y="168580"/>
                  </a:lnTo>
                  <a:lnTo>
                    <a:pt x="16781" y="168483"/>
                  </a:lnTo>
                  <a:lnTo>
                    <a:pt x="16871" y="168404"/>
                  </a:lnTo>
                  <a:lnTo>
                    <a:pt x="16974" y="168337"/>
                  </a:lnTo>
                  <a:lnTo>
                    <a:pt x="17083" y="168288"/>
                  </a:lnTo>
                  <a:lnTo>
                    <a:pt x="17194" y="168240"/>
                  </a:lnTo>
                  <a:lnTo>
                    <a:pt x="17414" y="168137"/>
                  </a:lnTo>
                  <a:lnTo>
                    <a:pt x="17635" y="168033"/>
                  </a:lnTo>
                  <a:lnTo>
                    <a:pt x="17857" y="167936"/>
                  </a:lnTo>
                  <a:lnTo>
                    <a:pt x="18078" y="167833"/>
                  </a:lnTo>
                  <a:lnTo>
                    <a:pt x="18189" y="167784"/>
                  </a:lnTo>
                  <a:lnTo>
                    <a:pt x="18300" y="167735"/>
                  </a:lnTo>
                  <a:lnTo>
                    <a:pt x="18412" y="167687"/>
                  </a:lnTo>
                  <a:lnTo>
                    <a:pt x="18527" y="167645"/>
                  </a:lnTo>
                  <a:lnTo>
                    <a:pt x="18642" y="167608"/>
                  </a:lnTo>
                  <a:lnTo>
                    <a:pt x="18758" y="167571"/>
                  </a:lnTo>
                  <a:lnTo>
                    <a:pt x="18875" y="167535"/>
                  </a:lnTo>
                  <a:lnTo>
                    <a:pt x="18993" y="167505"/>
                  </a:lnTo>
                  <a:lnTo>
                    <a:pt x="19225" y="167432"/>
                  </a:lnTo>
                  <a:lnTo>
                    <a:pt x="19339" y="167395"/>
                  </a:lnTo>
                  <a:lnTo>
                    <a:pt x="19447" y="167334"/>
                  </a:lnTo>
                  <a:lnTo>
                    <a:pt x="19548" y="167268"/>
                  </a:lnTo>
                  <a:lnTo>
                    <a:pt x="19630" y="167177"/>
                  </a:lnTo>
                  <a:lnTo>
                    <a:pt x="19684" y="167067"/>
                  </a:lnTo>
                  <a:lnTo>
                    <a:pt x="19717" y="166952"/>
                  </a:lnTo>
                  <a:lnTo>
                    <a:pt x="19744" y="166836"/>
                  </a:lnTo>
                  <a:lnTo>
                    <a:pt x="19771" y="166715"/>
                  </a:lnTo>
                  <a:lnTo>
                    <a:pt x="19847" y="166484"/>
                  </a:lnTo>
                  <a:lnTo>
                    <a:pt x="19986" y="166289"/>
                  </a:lnTo>
                  <a:lnTo>
                    <a:pt x="20132" y="166095"/>
                  </a:lnTo>
                  <a:lnTo>
                    <a:pt x="20195" y="165992"/>
                  </a:lnTo>
                  <a:lnTo>
                    <a:pt x="20245" y="165877"/>
                  </a:lnTo>
                  <a:lnTo>
                    <a:pt x="20273" y="165761"/>
                  </a:lnTo>
                  <a:lnTo>
                    <a:pt x="20307" y="165549"/>
                  </a:lnTo>
                  <a:lnTo>
                    <a:pt x="20313" y="165427"/>
                  </a:lnTo>
                  <a:lnTo>
                    <a:pt x="20317" y="165305"/>
                  </a:lnTo>
                  <a:lnTo>
                    <a:pt x="20326" y="165063"/>
                  </a:lnTo>
                  <a:lnTo>
                    <a:pt x="20332" y="164940"/>
                  </a:lnTo>
                  <a:lnTo>
                    <a:pt x="20341" y="164819"/>
                  </a:lnTo>
                  <a:lnTo>
                    <a:pt x="20353" y="164698"/>
                  </a:lnTo>
                  <a:lnTo>
                    <a:pt x="20370" y="164576"/>
                  </a:lnTo>
                  <a:lnTo>
                    <a:pt x="20395" y="164461"/>
                  </a:lnTo>
                  <a:lnTo>
                    <a:pt x="20425" y="164339"/>
                  </a:lnTo>
                  <a:lnTo>
                    <a:pt x="20455" y="164224"/>
                  </a:lnTo>
                  <a:lnTo>
                    <a:pt x="20504" y="163981"/>
                  </a:lnTo>
                  <a:lnTo>
                    <a:pt x="20516" y="163866"/>
                  </a:lnTo>
                  <a:lnTo>
                    <a:pt x="20525" y="163744"/>
                  </a:lnTo>
                  <a:lnTo>
                    <a:pt x="20529" y="163622"/>
                  </a:lnTo>
                  <a:lnTo>
                    <a:pt x="20532" y="163501"/>
                  </a:lnTo>
                  <a:lnTo>
                    <a:pt x="20533" y="163380"/>
                  </a:lnTo>
                  <a:lnTo>
                    <a:pt x="20539" y="163112"/>
                  </a:lnTo>
                  <a:lnTo>
                    <a:pt x="20447" y="162887"/>
                  </a:lnTo>
                  <a:lnTo>
                    <a:pt x="20359" y="162663"/>
                  </a:lnTo>
                  <a:lnTo>
                    <a:pt x="20276" y="162431"/>
                  </a:lnTo>
                  <a:lnTo>
                    <a:pt x="20193" y="162201"/>
                  </a:lnTo>
                  <a:lnTo>
                    <a:pt x="20113" y="161976"/>
                  </a:lnTo>
                  <a:lnTo>
                    <a:pt x="20075" y="161861"/>
                  </a:lnTo>
                  <a:lnTo>
                    <a:pt x="20037" y="161745"/>
                  </a:lnTo>
                  <a:lnTo>
                    <a:pt x="20006" y="161624"/>
                  </a:lnTo>
                  <a:lnTo>
                    <a:pt x="19986" y="161508"/>
                  </a:lnTo>
                  <a:lnTo>
                    <a:pt x="19974" y="161380"/>
                  </a:lnTo>
                  <a:lnTo>
                    <a:pt x="20006" y="161144"/>
                  </a:lnTo>
                  <a:lnTo>
                    <a:pt x="20041" y="161028"/>
                  </a:lnTo>
                  <a:lnTo>
                    <a:pt x="20088" y="160913"/>
                  </a:lnTo>
                  <a:lnTo>
                    <a:pt x="20141" y="160804"/>
                  </a:lnTo>
                  <a:lnTo>
                    <a:pt x="20199" y="160694"/>
                  </a:lnTo>
                  <a:lnTo>
                    <a:pt x="20263" y="160591"/>
                  </a:lnTo>
                  <a:lnTo>
                    <a:pt x="20330" y="160493"/>
                  </a:lnTo>
                  <a:lnTo>
                    <a:pt x="20473" y="160293"/>
                  </a:lnTo>
                  <a:lnTo>
                    <a:pt x="20545" y="160196"/>
                  </a:lnTo>
                  <a:lnTo>
                    <a:pt x="20620" y="160099"/>
                  </a:lnTo>
                  <a:lnTo>
                    <a:pt x="20695" y="160008"/>
                  </a:lnTo>
                  <a:lnTo>
                    <a:pt x="20778" y="159916"/>
                  </a:lnTo>
                  <a:lnTo>
                    <a:pt x="20866" y="159831"/>
                  </a:lnTo>
                  <a:lnTo>
                    <a:pt x="20956" y="159752"/>
                  </a:lnTo>
                  <a:lnTo>
                    <a:pt x="21047" y="159673"/>
                  </a:lnTo>
                  <a:lnTo>
                    <a:pt x="21139" y="159595"/>
                  </a:lnTo>
                  <a:lnTo>
                    <a:pt x="21321" y="159431"/>
                  </a:lnTo>
                  <a:lnTo>
                    <a:pt x="21408" y="159345"/>
                  </a:lnTo>
                  <a:lnTo>
                    <a:pt x="21492" y="159260"/>
                  </a:lnTo>
                  <a:lnTo>
                    <a:pt x="21572" y="159169"/>
                  </a:lnTo>
                  <a:lnTo>
                    <a:pt x="21647" y="159072"/>
                  </a:lnTo>
                  <a:lnTo>
                    <a:pt x="21718" y="158969"/>
                  </a:lnTo>
                  <a:lnTo>
                    <a:pt x="21848" y="158769"/>
                  </a:lnTo>
                  <a:lnTo>
                    <a:pt x="21908" y="158659"/>
                  </a:lnTo>
                  <a:lnTo>
                    <a:pt x="21963" y="158549"/>
                  </a:lnTo>
                  <a:lnTo>
                    <a:pt x="22001" y="158434"/>
                  </a:lnTo>
                  <a:lnTo>
                    <a:pt x="22019" y="158318"/>
                  </a:lnTo>
                  <a:lnTo>
                    <a:pt x="21974" y="158075"/>
                  </a:lnTo>
                  <a:lnTo>
                    <a:pt x="21903" y="157844"/>
                  </a:lnTo>
                  <a:lnTo>
                    <a:pt x="21850" y="157608"/>
                  </a:lnTo>
                  <a:lnTo>
                    <a:pt x="21799" y="157371"/>
                  </a:lnTo>
                  <a:lnTo>
                    <a:pt x="21754" y="157261"/>
                  </a:lnTo>
                  <a:lnTo>
                    <a:pt x="21686" y="157158"/>
                  </a:lnTo>
                  <a:lnTo>
                    <a:pt x="21607" y="157067"/>
                  </a:lnTo>
                  <a:lnTo>
                    <a:pt x="21524" y="156976"/>
                  </a:lnTo>
                  <a:lnTo>
                    <a:pt x="21438" y="156891"/>
                  </a:lnTo>
                  <a:lnTo>
                    <a:pt x="21350" y="156806"/>
                  </a:lnTo>
                  <a:lnTo>
                    <a:pt x="21261" y="156721"/>
                  </a:lnTo>
                  <a:lnTo>
                    <a:pt x="21174" y="156642"/>
                  </a:lnTo>
                  <a:lnTo>
                    <a:pt x="21025" y="156447"/>
                  </a:lnTo>
                  <a:lnTo>
                    <a:pt x="20982" y="156332"/>
                  </a:lnTo>
                  <a:lnTo>
                    <a:pt x="20970" y="156217"/>
                  </a:lnTo>
                  <a:lnTo>
                    <a:pt x="20963" y="156095"/>
                  </a:lnTo>
                  <a:lnTo>
                    <a:pt x="20959" y="155974"/>
                  </a:lnTo>
                  <a:lnTo>
                    <a:pt x="20938" y="155731"/>
                  </a:lnTo>
                  <a:lnTo>
                    <a:pt x="20881" y="155493"/>
                  </a:lnTo>
                  <a:lnTo>
                    <a:pt x="20820" y="155257"/>
                  </a:lnTo>
                  <a:lnTo>
                    <a:pt x="20783" y="155020"/>
                  </a:lnTo>
                  <a:lnTo>
                    <a:pt x="20787" y="154776"/>
                  </a:lnTo>
                  <a:lnTo>
                    <a:pt x="20798" y="154649"/>
                  </a:lnTo>
                  <a:lnTo>
                    <a:pt x="20831" y="154412"/>
                  </a:lnTo>
                  <a:lnTo>
                    <a:pt x="20844" y="154291"/>
                  </a:lnTo>
                  <a:lnTo>
                    <a:pt x="20854" y="154169"/>
                  </a:lnTo>
                  <a:lnTo>
                    <a:pt x="20863" y="154047"/>
                  </a:lnTo>
                  <a:lnTo>
                    <a:pt x="20872" y="153926"/>
                  </a:lnTo>
                  <a:lnTo>
                    <a:pt x="20879" y="153804"/>
                  </a:lnTo>
                  <a:lnTo>
                    <a:pt x="20890" y="153562"/>
                  </a:lnTo>
                  <a:lnTo>
                    <a:pt x="20881" y="153319"/>
                  </a:lnTo>
                  <a:lnTo>
                    <a:pt x="20867" y="153197"/>
                  </a:lnTo>
                  <a:lnTo>
                    <a:pt x="20846" y="153082"/>
                  </a:lnTo>
                  <a:lnTo>
                    <a:pt x="20819" y="152960"/>
                  </a:lnTo>
                  <a:lnTo>
                    <a:pt x="20766" y="152851"/>
                  </a:lnTo>
                  <a:lnTo>
                    <a:pt x="20693" y="152754"/>
                  </a:lnTo>
                  <a:lnTo>
                    <a:pt x="20601" y="152675"/>
                  </a:lnTo>
                  <a:lnTo>
                    <a:pt x="20504" y="152601"/>
                  </a:lnTo>
                  <a:lnTo>
                    <a:pt x="20403" y="152535"/>
                  </a:lnTo>
                  <a:lnTo>
                    <a:pt x="20292" y="152480"/>
                  </a:lnTo>
                  <a:lnTo>
                    <a:pt x="20175" y="152450"/>
                  </a:lnTo>
                  <a:lnTo>
                    <a:pt x="19933" y="152450"/>
                  </a:lnTo>
                  <a:lnTo>
                    <a:pt x="19690" y="152462"/>
                  </a:lnTo>
                  <a:lnTo>
                    <a:pt x="19456" y="152401"/>
                  </a:lnTo>
                  <a:lnTo>
                    <a:pt x="19364" y="152322"/>
                  </a:lnTo>
                  <a:lnTo>
                    <a:pt x="19288" y="152225"/>
                  </a:lnTo>
                  <a:lnTo>
                    <a:pt x="19229" y="152122"/>
                  </a:lnTo>
                  <a:lnTo>
                    <a:pt x="19180" y="152012"/>
                  </a:lnTo>
                  <a:lnTo>
                    <a:pt x="19137" y="151897"/>
                  </a:lnTo>
                  <a:lnTo>
                    <a:pt x="19108" y="151782"/>
                  </a:lnTo>
                  <a:lnTo>
                    <a:pt x="19095" y="151654"/>
                  </a:lnTo>
                  <a:lnTo>
                    <a:pt x="19136" y="151417"/>
                  </a:lnTo>
                  <a:lnTo>
                    <a:pt x="19221" y="151192"/>
                  </a:lnTo>
                  <a:lnTo>
                    <a:pt x="19309" y="150967"/>
                  </a:lnTo>
                  <a:lnTo>
                    <a:pt x="19358" y="150730"/>
                  </a:lnTo>
                  <a:lnTo>
                    <a:pt x="19314" y="150494"/>
                  </a:lnTo>
                  <a:lnTo>
                    <a:pt x="19273" y="150378"/>
                  </a:lnTo>
                  <a:lnTo>
                    <a:pt x="19227" y="150263"/>
                  </a:lnTo>
                  <a:lnTo>
                    <a:pt x="19178" y="150153"/>
                  </a:lnTo>
                  <a:lnTo>
                    <a:pt x="19120" y="150044"/>
                  </a:lnTo>
                  <a:lnTo>
                    <a:pt x="19055" y="149941"/>
                  </a:lnTo>
                  <a:lnTo>
                    <a:pt x="18984" y="149843"/>
                  </a:lnTo>
                  <a:lnTo>
                    <a:pt x="18914" y="149746"/>
                  </a:lnTo>
                  <a:lnTo>
                    <a:pt x="18796" y="149534"/>
                  </a:lnTo>
                  <a:lnTo>
                    <a:pt x="18767" y="149290"/>
                  </a:lnTo>
                  <a:lnTo>
                    <a:pt x="18827" y="149060"/>
                  </a:lnTo>
                  <a:lnTo>
                    <a:pt x="18892" y="148823"/>
                  </a:lnTo>
                  <a:lnTo>
                    <a:pt x="18918" y="148580"/>
                  </a:lnTo>
                  <a:lnTo>
                    <a:pt x="18811" y="148367"/>
                  </a:lnTo>
                  <a:lnTo>
                    <a:pt x="18657" y="148179"/>
                  </a:lnTo>
                  <a:lnTo>
                    <a:pt x="18519" y="147978"/>
                  </a:lnTo>
                  <a:lnTo>
                    <a:pt x="18474" y="147741"/>
                  </a:lnTo>
                  <a:lnTo>
                    <a:pt x="18514" y="147498"/>
                  </a:lnTo>
                  <a:lnTo>
                    <a:pt x="18567" y="147261"/>
                  </a:lnTo>
                  <a:lnTo>
                    <a:pt x="18596" y="147024"/>
                  </a:lnTo>
                  <a:lnTo>
                    <a:pt x="18566" y="146782"/>
                  </a:lnTo>
                  <a:lnTo>
                    <a:pt x="18541" y="146666"/>
                  </a:lnTo>
                  <a:lnTo>
                    <a:pt x="18509" y="146544"/>
                  </a:lnTo>
                  <a:lnTo>
                    <a:pt x="18476" y="146429"/>
                  </a:lnTo>
                  <a:lnTo>
                    <a:pt x="18440" y="146314"/>
                  </a:lnTo>
                  <a:lnTo>
                    <a:pt x="18392" y="146198"/>
                  </a:lnTo>
                  <a:lnTo>
                    <a:pt x="18332" y="146095"/>
                  </a:lnTo>
                  <a:lnTo>
                    <a:pt x="18268" y="145992"/>
                  </a:lnTo>
                  <a:lnTo>
                    <a:pt x="18150" y="145779"/>
                  </a:lnTo>
                  <a:lnTo>
                    <a:pt x="18125" y="145542"/>
                  </a:lnTo>
                  <a:lnTo>
                    <a:pt x="18150" y="145420"/>
                  </a:lnTo>
                  <a:lnTo>
                    <a:pt x="18185" y="145305"/>
                  </a:lnTo>
                  <a:lnTo>
                    <a:pt x="18226" y="145190"/>
                  </a:lnTo>
                  <a:lnTo>
                    <a:pt x="18275" y="145080"/>
                  </a:lnTo>
                  <a:lnTo>
                    <a:pt x="18327" y="144971"/>
                  </a:lnTo>
                  <a:lnTo>
                    <a:pt x="18379" y="144862"/>
                  </a:lnTo>
                  <a:lnTo>
                    <a:pt x="18433" y="144752"/>
                  </a:lnTo>
                  <a:lnTo>
                    <a:pt x="18488" y="144643"/>
                  </a:lnTo>
                  <a:lnTo>
                    <a:pt x="18544" y="144534"/>
                  </a:lnTo>
                  <a:lnTo>
                    <a:pt x="18604" y="144430"/>
                  </a:lnTo>
                  <a:lnTo>
                    <a:pt x="18666" y="144321"/>
                  </a:lnTo>
                  <a:lnTo>
                    <a:pt x="18731" y="144223"/>
                  </a:lnTo>
                  <a:lnTo>
                    <a:pt x="18861" y="144017"/>
                  </a:lnTo>
                  <a:lnTo>
                    <a:pt x="18923" y="143908"/>
                  </a:lnTo>
                  <a:lnTo>
                    <a:pt x="18981" y="143804"/>
                  </a:lnTo>
                  <a:lnTo>
                    <a:pt x="19033" y="143695"/>
                  </a:lnTo>
                  <a:lnTo>
                    <a:pt x="19079" y="143580"/>
                  </a:lnTo>
                  <a:lnTo>
                    <a:pt x="19120" y="143471"/>
                  </a:lnTo>
                  <a:lnTo>
                    <a:pt x="19157" y="143355"/>
                  </a:lnTo>
                  <a:lnTo>
                    <a:pt x="19187" y="143233"/>
                  </a:lnTo>
                  <a:lnTo>
                    <a:pt x="19212" y="143112"/>
                  </a:lnTo>
                  <a:lnTo>
                    <a:pt x="19232" y="142997"/>
                  </a:lnTo>
                  <a:lnTo>
                    <a:pt x="19248" y="142875"/>
                  </a:lnTo>
                  <a:lnTo>
                    <a:pt x="19259" y="142754"/>
                  </a:lnTo>
                  <a:lnTo>
                    <a:pt x="19266" y="142632"/>
                  </a:lnTo>
                  <a:lnTo>
                    <a:pt x="19267" y="142510"/>
                  </a:lnTo>
                  <a:lnTo>
                    <a:pt x="19196" y="142279"/>
                  </a:lnTo>
                  <a:lnTo>
                    <a:pt x="19000" y="142140"/>
                  </a:lnTo>
                  <a:lnTo>
                    <a:pt x="18781" y="142030"/>
                  </a:lnTo>
                  <a:lnTo>
                    <a:pt x="18677" y="141970"/>
                  </a:lnTo>
                  <a:lnTo>
                    <a:pt x="18577" y="141903"/>
                  </a:lnTo>
                  <a:lnTo>
                    <a:pt x="18477" y="141830"/>
                  </a:lnTo>
                  <a:lnTo>
                    <a:pt x="18380" y="141757"/>
                  </a:lnTo>
                  <a:lnTo>
                    <a:pt x="18283" y="141684"/>
                  </a:lnTo>
                  <a:lnTo>
                    <a:pt x="18187" y="141611"/>
                  </a:lnTo>
                  <a:lnTo>
                    <a:pt x="18096" y="141532"/>
                  </a:lnTo>
                  <a:lnTo>
                    <a:pt x="18009" y="141441"/>
                  </a:lnTo>
                  <a:lnTo>
                    <a:pt x="17934" y="141350"/>
                  </a:lnTo>
                  <a:lnTo>
                    <a:pt x="17872" y="141247"/>
                  </a:lnTo>
                  <a:lnTo>
                    <a:pt x="17840" y="141132"/>
                  </a:lnTo>
                  <a:lnTo>
                    <a:pt x="17814" y="141009"/>
                  </a:lnTo>
                  <a:lnTo>
                    <a:pt x="17789" y="140888"/>
                  </a:lnTo>
                  <a:lnTo>
                    <a:pt x="17732" y="140657"/>
                  </a:lnTo>
                  <a:lnTo>
                    <a:pt x="17692" y="140536"/>
                  </a:lnTo>
                  <a:lnTo>
                    <a:pt x="17648" y="140427"/>
                  </a:lnTo>
                  <a:lnTo>
                    <a:pt x="17602" y="140311"/>
                  </a:lnTo>
                  <a:lnTo>
                    <a:pt x="17556" y="140202"/>
                  </a:lnTo>
                  <a:lnTo>
                    <a:pt x="17484" y="139971"/>
                  </a:lnTo>
                  <a:lnTo>
                    <a:pt x="17455" y="139728"/>
                  </a:lnTo>
                  <a:lnTo>
                    <a:pt x="17509" y="139491"/>
                  </a:lnTo>
                  <a:lnTo>
                    <a:pt x="17602" y="139266"/>
                  </a:lnTo>
                  <a:lnTo>
                    <a:pt x="17648" y="139157"/>
                  </a:lnTo>
                  <a:lnTo>
                    <a:pt x="17690" y="139041"/>
                  </a:lnTo>
                  <a:lnTo>
                    <a:pt x="17732" y="138926"/>
                  </a:lnTo>
                  <a:lnTo>
                    <a:pt x="17772" y="138811"/>
                  </a:lnTo>
                  <a:lnTo>
                    <a:pt x="17811" y="138695"/>
                  </a:lnTo>
                  <a:lnTo>
                    <a:pt x="17847" y="138579"/>
                  </a:lnTo>
                  <a:lnTo>
                    <a:pt x="17879" y="138464"/>
                  </a:lnTo>
                  <a:lnTo>
                    <a:pt x="17902" y="138342"/>
                  </a:lnTo>
                  <a:lnTo>
                    <a:pt x="17912" y="138221"/>
                  </a:lnTo>
                  <a:lnTo>
                    <a:pt x="17815" y="138003"/>
                  </a:lnTo>
                  <a:lnTo>
                    <a:pt x="17648" y="137826"/>
                  </a:lnTo>
                  <a:lnTo>
                    <a:pt x="17520" y="137626"/>
                  </a:lnTo>
                  <a:lnTo>
                    <a:pt x="17522" y="137498"/>
                  </a:lnTo>
                  <a:lnTo>
                    <a:pt x="17562" y="137382"/>
                  </a:lnTo>
                  <a:lnTo>
                    <a:pt x="17622" y="137280"/>
                  </a:lnTo>
                  <a:lnTo>
                    <a:pt x="17699" y="137188"/>
                  </a:lnTo>
                  <a:lnTo>
                    <a:pt x="17793" y="137109"/>
                  </a:lnTo>
                  <a:lnTo>
                    <a:pt x="17906" y="137067"/>
                  </a:lnTo>
                  <a:lnTo>
                    <a:pt x="18027" y="137054"/>
                  </a:lnTo>
                  <a:lnTo>
                    <a:pt x="18270" y="137061"/>
                  </a:lnTo>
                  <a:lnTo>
                    <a:pt x="18631" y="137091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" name="object 62">
              <a:extLst>
                <a:ext uri="{FF2B5EF4-FFF2-40B4-BE49-F238E27FC236}">
                  <a16:creationId xmlns:a16="http://schemas.microsoft.com/office/drawing/2014/main" id="{629DA464-A706-45AD-8A80-655321D0DF4D}"/>
                </a:ext>
              </a:extLst>
            </p:cNvPr>
            <p:cNvSpPr/>
            <p:nvPr/>
          </p:nvSpPr>
          <p:spPr>
            <a:xfrm>
              <a:off x="2167261" y="8409048"/>
              <a:ext cx="405036" cy="561355"/>
            </a:xfrm>
            <a:custGeom>
              <a:avLst/>
              <a:gdLst/>
              <a:ahLst/>
              <a:cxnLst/>
              <a:rect l="l" t="t" r="r" b="b"/>
              <a:pathLst>
                <a:path w="405036" h="561355">
                  <a:moveTo>
                    <a:pt x="216928" y="41470"/>
                  </a:moveTo>
                  <a:lnTo>
                    <a:pt x="217171" y="41464"/>
                  </a:lnTo>
                  <a:lnTo>
                    <a:pt x="217414" y="41464"/>
                  </a:lnTo>
                  <a:lnTo>
                    <a:pt x="217657" y="41464"/>
                  </a:lnTo>
                  <a:lnTo>
                    <a:pt x="217900" y="41458"/>
                  </a:lnTo>
                  <a:lnTo>
                    <a:pt x="218143" y="41458"/>
                  </a:lnTo>
                  <a:lnTo>
                    <a:pt x="218386" y="41452"/>
                  </a:lnTo>
                  <a:lnTo>
                    <a:pt x="218629" y="41446"/>
                  </a:lnTo>
                  <a:lnTo>
                    <a:pt x="218872" y="41434"/>
                  </a:lnTo>
                  <a:lnTo>
                    <a:pt x="219115" y="41428"/>
                  </a:lnTo>
                  <a:lnTo>
                    <a:pt x="219357" y="41410"/>
                  </a:lnTo>
                  <a:lnTo>
                    <a:pt x="219599" y="41391"/>
                  </a:lnTo>
                  <a:lnTo>
                    <a:pt x="219841" y="41367"/>
                  </a:lnTo>
                  <a:lnTo>
                    <a:pt x="220082" y="41337"/>
                  </a:lnTo>
                  <a:lnTo>
                    <a:pt x="220322" y="41300"/>
                  </a:lnTo>
                  <a:lnTo>
                    <a:pt x="220561" y="41252"/>
                  </a:lnTo>
                  <a:lnTo>
                    <a:pt x="220799" y="41203"/>
                  </a:lnTo>
                  <a:lnTo>
                    <a:pt x="221039" y="41160"/>
                  </a:lnTo>
                  <a:lnTo>
                    <a:pt x="221278" y="41124"/>
                  </a:lnTo>
                  <a:lnTo>
                    <a:pt x="221521" y="41106"/>
                  </a:lnTo>
                  <a:lnTo>
                    <a:pt x="221764" y="41106"/>
                  </a:lnTo>
                  <a:lnTo>
                    <a:pt x="222005" y="41076"/>
                  </a:lnTo>
                  <a:lnTo>
                    <a:pt x="222115" y="41027"/>
                  </a:lnTo>
                  <a:lnTo>
                    <a:pt x="222226" y="40972"/>
                  </a:lnTo>
                  <a:lnTo>
                    <a:pt x="222335" y="40917"/>
                  </a:lnTo>
                  <a:lnTo>
                    <a:pt x="222443" y="40863"/>
                  </a:lnTo>
                  <a:lnTo>
                    <a:pt x="222664" y="40760"/>
                  </a:lnTo>
                  <a:lnTo>
                    <a:pt x="222890" y="40674"/>
                  </a:lnTo>
                  <a:lnTo>
                    <a:pt x="223127" y="40614"/>
                  </a:lnTo>
                  <a:lnTo>
                    <a:pt x="223244" y="40584"/>
                  </a:lnTo>
                  <a:lnTo>
                    <a:pt x="223359" y="40547"/>
                  </a:lnTo>
                  <a:lnTo>
                    <a:pt x="223469" y="40498"/>
                  </a:lnTo>
                  <a:lnTo>
                    <a:pt x="223576" y="40437"/>
                  </a:lnTo>
                  <a:lnTo>
                    <a:pt x="223681" y="40377"/>
                  </a:lnTo>
                  <a:lnTo>
                    <a:pt x="223896" y="40261"/>
                  </a:lnTo>
                  <a:lnTo>
                    <a:pt x="224124" y="40176"/>
                  </a:lnTo>
                  <a:lnTo>
                    <a:pt x="224353" y="40098"/>
                  </a:lnTo>
                  <a:lnTo>
                    <a:pt x="224584" y="40024"/>
                  </a:lnTo>
                  <a:lnTo>
                    <a:pt x="224816" y="39945"/>
                  </a:lnTo>
                  <a:lnTo>
                    <a:pt x="225048" y="39879"/>
                  </a:lnTo>
                  <a:lnTo>
                    <a:pt x="225283" y="39812"/>
                  </a:lnTo>
                  <a:lnTo>
                    <a:pt x="225517" y="39751"/>
                  </a:lnTo>
                  <a:lnTo>
                    <a:pt x="225633" y="39715"/>
                  </a:lnTo>
                  <a:lnTo>
                    <a:pt x="225747" y="39666"/>
                  </a:lnTo>
                  <a:lnTo>
                    <a:pt x="225857" y="39617"/>
                  </a:lnTo>
                  <a:lnTo>
                    <a:pt x="225967" y="39563"/>
                  </a:lnTo>
                  <a:lnTo>
                    <a:pt x="226076" y="39508"/>
                  </a:lnTo>
                  <a:lnTo>
                    <a:pt x="226306" y="39435"/>
                  </a:lnTo>
                  <a:lnTo>
                    <a:pt x="226548" y="39417"/>
                  </a:lnTo>
                  <a:lnTo>
                    <a:pt x="226789" y="39375"/>
                  </a:lnTo>
                  <a:lnTo>
                    <a:pt x="226907" y="39344"/>
                  </a:lnTo>
                  <a:lnTo>
                    <a:pt x="227020" y="39301"/>
                  </a:lnTo>
                  <a:lnTo>
                    <a:pt x="227132" y="39253"/>
                  </a:lnTo>
                  <a:lnTo>
                    <a:pt x="227244" y="39204"/>
                  </a:lnTo>
                  <a:lnTo>
                    <a:pt x="227355" y="39156"/>
                  </a:lnTo>
                  <a:lnTo>
                    <a:pt x="227566" y="39065"/>
                  </a:lnTo>
                  <a:lnTo>
                    <a:pt x="227806" y="38980"/>
                  </a:lnTo>
                  <a:lnTo>
                    <a:pt x="228035" y="38901"/>
                  </a:lnTo>
                  <a:lnTo>
                    <a:pt x="228266" y="38827"/>
                  </a:lnTo>
                  <a:lnTo>
                    <a:pt x="228495" y="38749"/>
                  </a:lnTo>
                  <a:lnTo>
                    <a:pt x="228726" y="38670"/>
                  </a:lnTo>
                  <a:lnTo>
                    <a:pt x="228957" y="38597"/>
                  </a:lnTo>
                  <a:lnTo>
                    <a:pt x="229189" y="38524"/>
                  </a:lnTo>
                  <a:lnTo>
                    <a:pt x="229422" y="38451"/>
                  </a:lnTo>
                  <a:lnTo>
                    <a:pt x="229654" y="38378"/>
                  </a:lnTo>
                  <a:lnTo>
                    <a:pt x="229886" y="38305"/>
                  </a:lnTo>
                  <a:lnTo>
                    <a:pt x="230103" y="38202"/>
                  </a:lnTo>
                  <a:lnTo>
                    <a:pt x="230316" y="38080"/>
                  </a:lnTo>
                  <a:lnTo>
                    <a:pt x="230425" y="38026"/>
                  </a:lnTo>
                  <a:lnTo>
                    <a:pt x="230535" y="37977"/>
                  </a:lnTo>
                  <a:lnTo>
                    <a:pt x="230648" y="37935"/>
                  </a:lnTo>
                  <a:lnTo>
                    <a:pt x="230762" y="37892"/>
                  </a:lnTo>
                  <a:lnTo>
                    <a:pt x="230877" y="37850"/>
                  </a:lnTo>
                  <a:lnTo>
                    <a:pt x="231105" y="37764"/>
                  </a:lnTo>
                  <a:lnTo>
                    <a:pt x="231218" y="37716"/>
                  </a:lnTo>
                  <a:lnTo>
                    <a:pt x="231329" y="37667"/>
                  </a:lnTo>
                  <a:lnTo>
                    <a:pt x="231431" y="37600"/>
                  </a:lnTo>
                  <a:lnTo>
                    <a:pt x="231524" y="37528"/>
                  </a:lnTo>
                  <a:lnTo>
                    <a:pt x="231616" y="37442"/>
                  </a:lnTo>
                  <a:lnTo>
                    <a:pt x="231796" y="37278"/>
                  </a:lnTo>
                  <a:lnTo>
                    <a:pt x="231889" y="37199"/>
                  </a:lnTo>
                  <a:lnTo>
                    <a:pt x="231987" y="37133"/>
                  </a:lnTo>
                  <a:lnTo>
                    <a:pt x="232092" y="37072"/>
                  </a:lnTo>
                  <a:lnTo>
                    <a:pt x="232200" y="37017"/>
                  </a:lnTo>
                  <a:lnTo>
                    <a:pt x="232311" y="36963"/>
                  </a:lnTo>
                  <a:lnTo>
                    <a:pt x="232422" y="36914"/>
                  </a:lnTo>
                  <a:lnTo>
                    <a:pt x="232635" y="36798"/>
                  </a:lnTo>
                  <a:lnTo>
                    <a:pt x="232841" y="36671"/>
                  </a:lnTo>
                  <a:lnTo>
                    <a:pt x="233044" y="36538"/>
                  </a:lnTo>
                  <a:lnTo>
                    <a:pt x="233246" y="36397"/>
                  </a:lnTo>
                  <a:lnTo>
                    <a:pt x="233447" y="36264"/>
                  </a:lnTo>
                  <a:lnTo>
                    <a:pt x="233646" y="36124"/>
                  </a:lnTo>
                  <a:lnTo>
                    <a:pt x="233844" y="35978"/>
                  </a:lnTo>
                  <a:lnTo>
                    <a:pt x="233935" y="35899"/>
                  </a:lnTo>
                  <a:lnTo>
                    <a:pt x="234020" y="35814"/>
                  </a:lnTo>
                  <a:lnTo>
                    <a:pt x="234102" y="35723"/>
                  </a:lnTo>
                  <a:lnTo>
                    <a:pt x="234181" y="35632"/>
                  </a:lnTo>
                  <a:lnTo>
                    <a:pt x="234340" y="35450"/>
                  </a:lnTo>
                  <a:lnTo>
                    <a:pt x="234422" y="35358"/>
                  </a:lnTo>
                  <a:lnTo>
                    <a:pt x="234508" y="35273"/>
                  </a:lnTo>
                  <a:lnTo>
                    <a:pt x="234593" y="35189"/>
                  </a:lnTo>
                  <a:lnTo>
                    <a:pt x="234680" y="35103"/>
                  </a:lnTo>
                  <a:lnTo>
                    <a:pt x="234768" y="35019"/>
                  </a:lnTo>
                  <a:lnTo>
                    <a:pt x="234857" y="34933"/>
                  </a:lnTo>
                  <a:lnTo>
                    <a:pt x="234949" y="34854"/>
                  </a:lnTo>
                  <a:lnTo>
                    <a:pt x="235042" y="34775"/>
                  </a:lnTo>
                  <a:lnTo>
                    <a:pt x="235231" y="34623"/>
                  </a:lnTo>
                  <a:lnTo>
                    <a:pt x="235424" y="34478"/>
                  </a:lnTo>
                  <a:lnTo>
                    <a:pt x="235619" y="34332"/>
                  </a:lnTo>
                  <a:lnTo>
                    <a:pt x="235815" y="34186"/>
                  </a:lnTo>
                  <a:lnTo>
                    <a:pt x="236014" y="34046"/>
                  </a:lnTo>
                  <a:lnTo>
                    <a:pt x="236214" y="33906"/>
                  </a:lnTo>
                  <a:lnTo>
                    <a:pt x="236413" y="33767"/>
                  </a:lnTo>
                  <a:lnTo>
                    <a:pt x="236605" y="33621"/>
                  </a:lnTo>
                  <a:lnTo>
                    <a:pt x="236697" y="33542"/>
                  </a:lnTo>
                  <a:lnTo>
                    <a:pt x="236788" y="33463"/>
                  </a:lnTo>
                  <a:lnTo>
                    <a:pt x="236876" y="33378"/>
                  </a:lnTo>
                  <a:lnTo>
                    <a:pt x="236950" y="33280"/>
                  </a:lnTo>
                  <a:lnTo>
                    <a:pt x="236995" y="33171"/>
                  </a:lnTo>
                  <a:lnTo>
                    <a:pt x="237020" y="33050"/>
                  </a:lnTo>
                  <a:lnTo>
                    <a:pt x="237042" y="32928"/>
                  </a:lnTo>
                  <a:lnTo>
                    <a:pt x="237121" y="32704"/>
                  </a:lnTo>
                  <a:lnTo>
                    <a:pt x="237192" y="32601"/>
                  </a:lnTo>
                  <a:lnTo>
                    <a:pt x="237269" y="32503"/>
                  </a:lnTo>
                  <a:lnTo>
                    <a:pt x="237349" y="32412"/>
                  </a:lnTo>
                  <a:lnTo>
                    <a:pt x="237431" y="32327"/>
                  </a:lnTo>
                  <a:lnTo>
                    <a:pt x="237600" y="32151"/>
                  </a:lnTo>
                  <a:lnTo>
                    <a:pt x="237687" y="32066"/>
                  </a:lnTo>
                  <a:lnTo>
                    <a:pt x="237774" y="31981"/>
                  </a:lnTo>
                  <a:lnTo>
                    <a:pt x="237860" y="31895"/>
                  </a:lnTo>
                  <a:lnTo>
                    <a:pt x="237947" y="31811"/>
                  </a:lnTo>
                  <a:lnTo>
                    <a:pt x="238121" y="31640"/>
                  </a:lnTo>
                  <a:lnTo>
                    <a:pt x="238290" y="31464"/>
                  </a:lnTo>
                  <a:lnTo>
                    <a:pt x="238459" y="31288"/>
                  </a:lnTo>
                  <a:lnTo>
                    <a:pt x="238626" y="31112"/>
                  </a:lnTo>
                  <a:lnTo>
                    <a:pt x="238791" y="30935"/>
                  </a:lnTo>
                  <a:lnTo>
                    <a:pt x="238873" y="30845"/>
                  </a:lnTo>
                  <a:lnTo>
                    <a:pt x="238952" y="30754"/>
                  </a:lnTo>
                  <a:lnTo>
                    <a:pt x="239028" y="30656"/>
                  </a:lnTo>
                  <a:lnTo>
                    <a:pt x="239102" y="30559"/>
                  </a:lnTo>
                  <a:lnTo>
                    <a:pt x="239175" y="30462"/>
                  </a:lnTo>
                  <a:lnTo>
                    <a:pt x="239246" y="30364"/>
                  </a:lnTo>
                  <a:lnTo>
                    <a:pt x="239316" y="30267"/>
                  </a:lnTo>
                  <a:lnTo>
                    <a:pt x="239387" y="30170"/>
                  </a:lnTo>
                  <a:lnTo>
                    <a:pt x="239457" y="30067"/>
                  </a:lnTo>
                  <a:lnTo>
                    <a:pt x="239599" y="29872"/>
                  </a:lnTo>
                  <a:lnTo>
                    <a:pt x="239672" y="29775"/>
                  </a:lnTo>
                  <a:lnTo>
                    <a:pt x="239747" y="29678"/>
                  </a:lnTo>
                  <a:lnTo>
                    <a:pt x="239826" y="29587"/>
                  </a:lnTo>
                  <a:lnTo>
                    <a:pt x="239908" y="29496"/>
                  </a:lnTo>
                  <a:lnTo>
                    <a:pt x="239991" y="29411"/>
                  </a:lnTo>
                  <a:lnTo>
                    <a:pt x="240159" y="29235"/>
                  </a:lnTo>
                  <a:lnTo>
                    <a:pt x="240241" y="29143"/>
                  </a:lnTo>
                  <a:lnTo>
                    <a:pt x="240319" y="29052"/>
                  </a:lnTo>
                  <a:lnTo>
                    <a:pt x="240389" y="28949"/>
                  </a:lnTo>
                  <a:lnTo>
                    <a:pt x="240444" y="28839"/>
                  </a:lnTo>
                  <a:lnTo>
                    <a:pt x="240492" y="28730"/>
                  </a:lnTo>
                  <a:lnTo>
                    <a:pt x="240533" y="28615"/>
                  </a:lnTo>
                  <a:lnTo>
                    <a:pt x="240573" y="28499"/>
                  </a:lnTo>
                  <a:lnTo>
                    <a:pt x="240612" y="28384"/>
                  </a:lnTo>
                  <a:lnTo>
                    <a:pt x="240692" y="28153"/>
                  </a:lnTo>
                  <a:lnTo>
                    <a:pt x="240735" y="28044"/>
                  </a:lnTo>
                  <a:lnTo>
                    <a:pt x="240783" y="27928"/>
                  </a:lnTo>
                  <a:lnTo>
                    <a:pt x="240838" y="27825"/>
                  </a:lnTo>
                  <a:lnTo>
                    <a:pt x="240906" y="27722"/>
                  </a:lnTo>
                  <a:lnTo>
                    <a:pt x="240981" y="27625"/>
                  </a:lnTo>
                  <a:lnTo>
                    <a:pt x="241061" y="27534"/>
                  </a:lnTo>
                  <a:lnTo>
                    <a:pt x="241146" y="27442"/>
                  </a:lnTo>
                  <a:lnTo>
                    <a:pt x="241231" y="27357"/>
                  </a:lnTo>
                  <a:lnTo>
                    <a:pt x="241394" y="27181"/>
                  </a:lnTo>
                  <a:lnTo>
                    <a:pt x="241539" y="26981"/>
                  </a:lnTo>
                  <a:lnTo>
                    <a:pt x="241678" y="26786"/>
                  </a:lnTo>
                  <a:lnTo>
                    <a:pt x="241815" y="26585"/>
                  </a:lnTo>
                  <a:lnTo>
                    <a:pt x="241951" y="26379"/>
                  </a:lnTo>
                  <a:lnTo>
                    <a:pt x="242087" y="26178"/>
                  </a:lnTo>
                  <a:lnTo>
                    <a:pt x="242221" y="25978"/>
                  </a:lnTo>
                  <a:lnTo>
                    <a:pt x="242286" y="25875"/>
                  </a:lnTo>
                  <a:lnTo>
                    <a:pt x="242345" y="25766"/>
                  </a:lnTo>
                  <a:lnTo>
                    <a:pt x="242399" y="25662"/>
                  </a:lnTo>
                  <a:lnTo>
                    <a:pt x="242447" y="25553"/>
                  </a:lnTo>
                  <a:lnTo>
                    <a:pt x="242490" y="25437"/>
                  </a:lnTo>
                  <a:lnTo>
                    <a:pt x="242531" y="25322"/>
                  </a:lnTo>
                  <a:lnTo>
                    <a:pt x="242571" y="25207"/>
                  </a:lnTo>
                  <a:lnTo>
                    <a:pt x="242609" y="25091"/>
                  </a:lnTo>
                  <a:lnTo>
                    <a:pt x="242689" y="24860"/>
                  </a:lnTo>
                  <a:lnTo>
                    <a:pt x="242771" y="24629"/>
                  </a:lnTo>
                  <a:lnTo>
                    <a:pt x="242859" y="24405"/>
                  </a:lnTo>
                  <a:lnTo>
                    <a:pt x="242951" y="24180"/>
                  </a:lnTo>
                  <a:lnTo>
                    <a:pt x="243046" y="23961"/>
                  </a:lnTo>
                  <a:lnTo>
                    <a:pt x="243145" y="23737"/>
                  </a:lnTo>
                  <a:lnTo>
                    <a:pt x="243197" y="23627"/>
                  </a:lnTo>
                  <a:lnTo>
                    <a:pt x="243251" y="23517"/>
                  </a:lnTo>
                  <a:lnTo>
                    <a:pt x="243306" y="23408"/>
                  </a:lnTo>
                  <a:lnTo>
                    <a:pt x="243362" y="23299"/>
                  </a:lnTo>
                  <a:lnTo>
                    <a:pt x="243417" y="23196"/>
                  </a:lnTo>
                  <a:lnTo>
                    <a:pt x="243532" y="22977"/>
                  </a:lnTo>
                  <a:lnTo>
                    <a:pt x="243647" y="22764"/>
                  </a:lnTo>
                  <a:lnTo>
                    <a:pt x="243761" y="22551"/>
                  </a:lnTo>
                  <a:lnTo>
                    <a:pt x="243873" y="22333"/>
                  </a:lnTo>
                  <a:lnTo>
                    <a:pt x="243980" y="22114"/>
                  </a:lnTo>
                  <a:lnTo>
                    <a:pt x="244084" y="21895"/>
                  </a:lnTo>
                  <a:lnTo>
                    <a:pt x="244186" y="21676"/>
                  </a:lnTo>
                  <a:lnTo>
                    <a:pt x="244287" y="21452"/>
                  </a:lnTo>
                  <a:lnTo>
                    <a:pt x="244386" y="21233"/>
                  </a:lnTo>
                  <a:lnTo>
                    <a:pt x="244485" y="21008"/>
                  </a:lnTo>
                  <a:lnTo>
                    <a:pt x="244585" y="20790"/>
                  </a:lnTo>
                  <a:lnTo>
                    <a:pt x="244683" y="20565"/>
                  </a:lnTo>
                  <a:lnTo>
                    <a:pt x="244773" y="20340"/>
                  </a:lnTo>
                  <a:lnTo>
                    <a:pt x="244856" y="20109"/>
                  </a:lnTo>
                  <a:lnTo>
                    <a:pt x="244936" y="19884"/>
                  </a:lnTo>
                  <a:lnTo>
                    <a:pt x="245016" y="19654"/>
                  </a:lnTo>
                  <a:lnTo>
                    <a:pt x="245094" y="19423"/>
                  </a:lnTo>
                  <a:lnTo>
                    <a:pt x="245173" y="19192"/>
                  </a:lnTo>
                  <a:lnTo>
                    <a:pt x="245250" y="18961"/>
                  </a:lnTo>
                  <a:lnTo>
                    <a:pt x="245326" y="18730"/>
                  </a:lnTo>
                  <a:lnTo>
                    <a:pt x="245403" y="18499"/>
                  </a:lnTo>
                  <a:lnTo>
                    <a:pt x="245479" y="18269"/>
                  </a:lnTo>
                  <a:lnTo>
                    <a:pt x="245555" y="18037"/>
                  </a:lnTo>
                  <a:lnTo>
                    <a:pt x="245630" y="17807"/>
                  </a:lnTo>
                  <a:lnTo>
                    <a:pt x="245706" y="17576"/>
                  </a:lnTo>
                  <a:lnTo>
                    <a:pt x="245738" y="17460"/>
                  </a:lnTo>
                  <a:lnTo>
                    <a:pt x="245759" y="17339"/>
                  </a:lnTo>
                  <a:lnTo>
                    <a:pt x="245772" y="17223"/>
                  </a:lnTo>
                  <a:lnTo>
                    <a:pt x="245780" y="17102"/>
                  </a:lnTo>
                  <a:lnTo>
                    <a:pt x="245801" y="16853"/>
                  </a:lnTo>
                  <a:lnTo>
                    <a:pt x="245837" y="16737"/>
                  </a:lnTo>
                  <a:lnTo>
                    <a:pt x="245889" y="16628"/>
                  </a:lnTo>
                  <a:lnTo>
                    <a:pt x="245942" y="16518"/>
                  </a:lnTo>
                  <a:lnTo>
                    <a:pt x="245996" y="16410"/>
                  </a:lnTo>
                  <a:lnTo>
                    <a:pt x="246051" y="16306"/>
                  </a:lnTo>
                  <a:lnTo>
                    <a:pt x="246160" y="16088"/>
                  </a:lnTo>
                  <a:lnTo>
                    <a:pt x="246262" y="15869"/>
                  </a:lnTo>
                  <a:lnTo>
                    <a:pt x="246364" y="15644"/>
                  </a:lnTo>
                  <a:lnTo>
                    <a:pt x="246466" y="15425"/>
                  </a:lnTo>
                  <a:lnTo>
                    <a:pt x="246567" y="15206"/>
                  </a:lnTo>
                  <a:lnTo>
                    <a:pt x="246667" y="14981"/>
                  </a:lnTo>
                  <a:lnTo>
                    <a:pt x="246767" y="14763"/>
                  </a:lnTo>
                  <a:lnTo>
                    <a:pt x="246866" y="14538"/>
                  </a:lnTo>
                  <a:lnTo>
                    <a:pt x="246965" y="14319"/>
                  </a:lnTo>
                  <a:lnTo>
                    <a:pt x="247013" y="14204"/>
                  </a:lnTo>
                  <a:lnTo>
                    <a:pt x="247056" y="14088"/>
                  </a:lnTo>
                  <a:lnTo>
                    <a:pt x="247094" y="13973"/>
                  </a:lnTo>
                  <a:lnTo>
                    <a:pt x="247126" y="13858"/>
                  </a:lnTo>
                  <a:lnTo>
                    <a:pt x="247156" y="13742"/>
                  </a:lnTo>
                  <a:lnTo>
                    <a:pt x="247186" y="13621"/>
                  </a:lnTo>
                  <a:lnTo>
                    <a:pt x="247256" y="13390"/>
                  </a:lnTo>
                  <a:lnTo>
                    <a:pt x="247295" y="13275"/>
                  </a:lnTo>
                  <a:lnTo>
                    <a:pt x="247335" y="13159"/>
                  </a:lnTo>
                  <a:lnTo>
                    <a:pt x="247376" y="13044"/>
                  </a:lnTo>
                  <a:lnTo>
                    <a:pt x="247417" y="12928"/>
                  </a:lnTo>
                  <a:lnTo>
                    <a:pt x="247459" y="12819"/>
                  </a:lnTo>
                  <a:lnTo>
                    <a:pt x="247543" y="12588"/>
                  </a:lnTo>
                  <a:lnTo>
                    <a:pt x="247627" y="12363"/>
                  </a:lnTo>
                  <a:lnTo>
                    <a:pt x="247709" y="12132"/>
                  </a:lnTo>
                  <a:lnTo>
                    <a:pt x="247788" y="11901"/>
                  </a:lnTo>
                  <a:lnTo>
                    <a:pt x="247819" y="11786"/>
                  </a:lnTo>
                  <a:lnTo>
                    <a:pt x="247836" y="11664"/>
                  </a:lnTo>
                  <a:lnTo>
                    <a:pt x="247850" y="11543"/>
                  </a:lnTo>
                  <a:lnTo>
                    <a:pt x="247861" y="11421"/>
                  </a:lnTo>
                  <a:lnTo>
                    <a:pt x="247871" y="11300"/>
                  </a:lnTo>
                  <a:lnTo>
                    <a:pt x="247894" y="11057"/>
                  </a:lnTo>
                  <a:lnTo>
                    <a:pt x="247908" y="10935"/>
                  </a:lnTo>
                  <a:lnTo>
                    <a:pt x="247928" y="10820"/>
                  </a:lnTo>
                  <a:lnTo>
                    <a:pt x="247952" y="10699"/>
                  </a:lnTo>
                  <a:lnTo>
                    <a:pt x="247983" y="10583"/>
                  </a:lnTo>
                  <a:lnTo>
                    <a:pt x="248021" y="10468"/>
                  </a:lnTo>
                  <a:lnTo>
                    <a:pt x="248062" y="10352"/>
                  </a:lnTo>
                  <a:lnTo>
                    <a:pt x="248104" y="10237"/>
                  </a:lnTo>
                  <a:lnTo>
                    <a:pt x="248145" y="10127"/>
                  </a:lnTo>
                  <a:lnTo>
                    <a:pt x="248217" y="9890"/>
                  </a:lnTo>
                  <a:lnTo>
                    <a:pt x="248244" y="9775"/>
                  </a:lnTo>
                  <a:lnTo>
                    <a:pt x="248266" y="9653"/>
                  </a:lnTo>
                  <a:lnTo>
                    <a:pt x="248284" y="9532"/>
                  </a:lnTo>
                  <a:lnTo>
                    <a:pt x="248301" y="9410"/>
                  </a:lnTo>
                  <a:lnTo>
                    <a:pt x="248312" y="9289"/>
                  </a:lnTo>
                  <a:lnTo>
                    <a:pt x="248317" y="9173"/>
                  </a:lnTo>
                  <a:lnTo>
                    <a:pt x="248318" y="9052"/>
                  </a:lnTo>
                  <a:lnTo>
                    <a:pt x="248316" y="8809"/>
                  </a:lnTo>
                  <a:lnTo>
                    <a:pt x="248310" y="8688"/>
                  </a:lnTo>
                  <a:lnTo>
                    <a:pt x="248300" y="8566"/>
                  </a:lnTo>
                  <a:lnTo>
                    <a:pt x="248287" y="8444"/>
                  </a:lnTo>
                  <a:lnTo>
                    <a:pt x="248271" y="8323"/>
                  </a:lnTo>
                  <a:lnTo>
                    <a:pt x="248254" y="8202"/>
                  </a:lnTo>
                  <a:lnTo>
                    <a:pt x="248237" y="8080"/>
                  </a:lnTo>
                  <a:lnTo>
                    <a:pt x="248204" y="7843"/>
                  </a:lnTo>
                  <a:lnTo>
                    <a:pt x="248192" y="7715"/>
                  </a:lnTo>
                  <a:lnTo>
                    <a:pt x="248182" y="7594"/>
                  </a:lnTo>
                  <a:lnTo>
                    <a:pt x="248177" y="7472"/>
                  </a:lnTo>
                  <a:lnTo>
                    <a:pt x="248176" y="7351"/>
                  </a:lnTo>
                  <a:lnTo>
                    <a:pt x="248185" y="7114"/>
                  </a:lnTo>
                  <a:lnTo>
                    <a:pt x="248192" y="6992"/>
                  </a:lnTo>
                  <a:lnTo>
                    <a:pt x="248199" y="6871"/>
                  </a:lnTo>
                  <a:lnTo>
                    <a:pt x="248207" y="6750"/>
                  </a:lnTo>
                  <a:lnTo>
                    <a:pt x="248216" y="6628"/>
                  </a:lnTo>
                  <a:lnTo>
                    <a:pt x="248230" y="6385"/>
                  </a:lnTo>
                  <a:lnTo>
                    <a:pt x="248241" y="6142"/>
                  </a:lnTo>
                  <a:lnTo>
                    <a:pt x="248243" y="5899"/>
                  </a:lnTo>
                  <a:lnTo>
                    <a:pt x="248226" y="5656"/>
                  </a:lnTo>
                  <a:lnTo>
                    <a:pt x="248206" y="5413"/>
                  </a:lnTo>
                  <a:lnTo>
                    <a:pt x="248201" y="5170"/>
                  </a:lnTo>
                  <a:lnTo>
                    <a:pt x="248204" y="4927"/>
                  </a:lnTo>
                  <a:lnTo>
                    <a:pt x="248210" y="4684"/>
                  </a:lnTo>
                  <a:lnTo>
                    <a:pt x="248218" y="4441"/>
                  </a:lnTo>
                  <a:lnTo>
                    <a:pt x="248225" y="4198"/>
                  </a:lnTo>
                  <a:lnTo>
                    <a:pt x="248230" y="3954"/>
                  </a:lnTo>
                  <a:lnTo>
                    <a:pt x="248228" y="3712"/>
                  </a:lnTo>
                  <a:lnTo>
                    <a:pt x="248223" y="3469"/>
                  </a:lnTo>
                  <a:lnTo>
                    <a:pt x="248225" y="3348"/>
                  </a:lnTo>
                  <a:lnTo>
                    <a:pt x="248230" y="3225"/>
                  </a:lnTo>
                  <a:lnTo>
                    <a:pt x="248235" y="3104"/>
                  </a:lnTo>
                  <a:lnTo>
                    <a:pt x="248242" y="2983"/>
                  </a:lnTo>
                  <a:lnTo>
                    <a:pt x="248249" y="2861"/>
                  </a:lnTo>
                  <a:lnTo>
                    <a:pt x="248257" y="2740"/>
                  </a:lnTo>
                  <a:lnTo>
                    <a:pt x="248266" y="2618"/>
                  </a:lnTo>
                  <a:lnTo>
                    <a:pt x="248277" y="2497"/>
                  </a:lnTo>
                  <a:lnTo>
                    <a:pt x="248288" y="2381"/>
                  </a:lnTo>
                  <a:lnTo>
                    <a:pt x="248302" y="2260"/>
                  </a:lnTo>
                  <a:lnTo>
                    <a:pt x="248325" y="2017"/>
                  </a:lnTo>
                  <a:lnTo>
                    <a:pt x="248325" y="1774"/>
                  </a:lnTo>
                  <a:lnTo>
                    <a:pt x="248252" y="1543"/>
                  </a:lnTo>
                  <a:lnTo>
                    <a:pt x="248158" y="1318"/>
                  </a:lnTo>
                  <a:lnTo>
                    <a:pt x="248129" y="1081"/>
                  </a:lnTo>
                  <a:lnTo>
                    <a:pt x="248162" y="838"/>
                  </a:lnTo>
                  <a:lnTo>
                    <a:pt x="248186" y="717"/>
                  </a:lnTo>
                  <a:lnTo>
                    <a:pt x="248212" y="601"/>
                  </a:lnTo>
                  <a:lnTo>
                    <a:pt x="248239" y="480"/>
                  </a:lnTo>
                  <a:lnTo>
                    <a:pt x="248266" y="364"/>
                  </a:lnTo>
                  <a:lnTo>
                    <a:pt x="248293" y="121"/>
                  </a:lnTo>
                  <a:lnTo>
                    <a:pt x="249594" y="400"/>
                  </a:lnTo>
                  <a:lnTo>
                    <a:pt x="253195" y="2229"/>
                  </a:lnTo>
                  <a:lnTo>
                    <a:pt x="256151" y="3639"/>
                  </a:lnTo>
                  <a:lnTo>
                    <a:pt x="261288" y="7521"/>
                  </a:lnTo>
                  <a:lnTo>
                    <a:pt x="264532" y="9687"/>
                  </a:lnTo>
                  <a:lnTo>
                    <a:pt x="267740" y="12472"/>
                  </a:lnTo>
                  <a:lnTo>
                    <a:pt x="271841" y="13229"/>
                  </a:lnTo>
                  <a:lnTo>
                    <a:pt x="275602" y="14098"/>
                  </a:lnTo>
                  <a:lnTo>
                    <a:pt x="279074" y="14098"/>
                  </a:lnTo>
                  <a:lnTo>
                    <a:pt x="280521" y="14678"/>
                  </a:lnTo>
                  <a:lnTo>
                    <a:pt x="281678" y="15544"/>
                  </a:lnTo>
                  <a:lnTo>
                    <a:pt x="281533" y="16412"/>
                  </a:lnTo>
                  <a:lnTo>
                    <a:pt x="280660" y="25866"/>
                  </a:lnTo>
                  <a:lnTo>
                    <a:pt x="283816" y="29654"/>
                  </a:lnTo>
                  <a:lnTo>
                    <a:pt x="285079" y="34706"/>
                  </a:lnTo>
                  <a:lnTo>
                    <a:pt x="285710" y="42281"/>
                  </a:lnTo>
                  <a:lnTo>
                    <a:pt x="288100" y="46203"/>
                  </a:lnTo>
                  <a:lnTo>
                    <a:pt x="290836" y="46589"/>
                  </a:lnTo>
                  <a:lnTo>
                    <a:pt x="292545" y="48038"/>
                  </a:lnTo>
                  <a:lnTo>
                    <a:pt x="296226" y="51456"/>
                  </a:lnTo>
                  <a:lnTo>
                    <a:pt x="298461" y="53691"/>
                  </a:lnTo>
                  <a:lnTo>
                    <a:pt x="300170" y="56188"/>
                  </a:lnTo>
                  <a:lnTo>
                    <a:pt x="301485" y="58686"/>
                  </a:lnTo>
                  <a:lnTo>
                    <a:pt x="304798" y="61525"/>
                  </a:lnTo>
                  <a:lnTo>
                    <a:pt x="309492" y="64132"/>
                  </a:lnTo>
                  <a:lnTo>
                    <a:pt x="317323" y="71207"/>
                  </a:lnTo>
                  <a:lnTo>
                    <a:pt x="319287" y="73956"/>
                  </a:lnTo>
                  <a:lnTo>
                    <a:pt x="321251" y="74347"/>
                  </a:lnTo>
                  <a:lnTo>
                    <a:pt x="324590" y="79260"/>
                  </a:lnTo>
                  <a:lnTo>
                    <a:pt x="326161" y="81614"/>
                  </a:lnTo>
                  <a:lnTo>
                    <a:pt x="326161" y="85347"/>
                  </a:lnTo>
                  <a:lnTo>
                    <a:pt x="327733" y="86526"/>
                  </a:lnTo>
                  <a:lnTo>
                    <a:pt x="326947" y="91435"/>
                  </a:lnTo>
                  <a:lnTo>
                    <a:pt x="327143" y="94773"/>
                  </a:lnTo>
                  <a:lnTo>
                    <a:pt x="325768" y="104791"/>
                  </a:lnTo>
                  <a:lnTo>
                    <a:pt x="323804" y="110879"/>
                  </a:lnTo>
                  <a:lnTo>
                    <a:pt x="322430" y="115005"/>
                  </a:lnTo>
                  <a:lnTo>
                    <a:pt x="322615" y="119840"/>
                  </a:lnTo>
                  <a:lnTo>
                    <a:pt x="324590" y="122860"/>
                  </a:lnTo>
                  <a:lnTo>
                    <a:pt x="324983" y="124038"/>
                  </a:lnTo>
                  <a:lnTo>
                    <a:pt x="324786" y="126199"/>
                  </a:lnTo>
                  <a:lnTo>
                    <a:pt x="326161" y="127575"/>
                  </a:lnTo>
                  <a:lnTo>
                    <a:pt x="329696" y="124236"/>
                  </a:lnTo>
                  <a:lnTo>
                    <a:pt x="332446" y="120897"/>
                  </a:lnTo>
                  <a:lnTo>
                    <a:pt x="335785" y="117361"/>
                  </a:lnTo>
                  <a:lnTo>
                    <a:pt x="343445" y="114200"/>
                  </a:lnTo>
                  <a:lnTo>
                    <a:pt x="345605" y="113628"/>
                  </a:lnTo>
                  <a:lnTo>
                    <a:pt x="346194" y="115357"/>
                  </a:lnTo>
                  <a:lnTo>
                    <a:pt x="347373" y="116575"/>
                  </a:lnTo>
                  <a:lnTo>
                    <a:pt x="347351" y="118249"/>
                  </a:lnTo>
                  <a:lnTo>
                    <a:pt x="345605" y="121484"/>
                  </a:lnTo>
                  <a:lnTo>
                    <a:pt x="344458" y="125627"/>
                  </a:lnTo>
                  <a:lnTo>
                    <a:pt x="340263" y="130399"/>
                  </a:lnTo>
                  <a:lnTo>
                    <a:pt x="338142" y="132875"/>
                  </a:lnTo>
                  <a:lnTo>
                    <a:pt x="336570" y="135822"/>
                  </a:lnTo>
                  <a:lnTo>
                    <a:pt x="336963" y="138376"/>
                  </a:lnTo>
                  <a:lnTo>
                    <a:pt x="339483" y="142708"/>
                  </a:lnTo>
                  <a:lnTo>
                    <a:pt x="344024" y="145156"/>
                  </a:lnTo>
                  <a:lnTo>
                    <a:pt x="347725" y="149067"/>
                  </a:lnTo>
                  <a:lnTo>
                    <a:pt x="349368" y="151366"/>
                  </a:lnTo>
                  <a:lnTo>
                    <a:pt x="351669" y="153173"/>
                  </a:lnTo>
                  <a:lnTo>
                    <a:pt x="352818" y="153665"/>
                  </a:lnTo>
                  <a:lnTo>
                    <a:pt x="355283" y="154158"/>
                  </a:lnTo>
                  <a:lnTo>
                    <a:pt x="356597" y="154158"/>
                  </a:lnTo>
                  <a:lnTo>
                    <a:pt x="357912" y="153830"/>
                  </a:lnTo>
                  <a:lnTo>
                    <a:pt x="360048" y="153665"/>
                  </a:lnTo>
                  <a:lnTo>
                    <a:pt x="361526" y="154816"/>
                  </a:lnTo>
                  <a:lnTo>
                    <a:pt x="363334" y="155637"/>
                  </a:lnTo>
                  <a:lnTo>
                    <a:pt x="364813" y="155145"/>
                  </a:lnTo>
                  <a:lnTo>
                    <a:pt x="368592" y="156296"/>
                  </a:lnTo>
                  <a:lnTo>
                    <a:pt x="370832" y="161752"/>
                  </a:lnTo>
                  <a:lnTo>
                    <a:pt x="372571" y="163559"/>
                  </a:lnTo>
                  <a:lnTo>
                    <a:pt x="373086" y="166664"/>
                  </a:lnTo>
                  <a:lnTo>
                    <a:pt x="374304" y="168034"/>
                  </a:lnTo>
                  <a:lnTo>
                    <a:pt x="377347" y="169404"/>
                  </a:lnTo>
                  <a:lnTo>
                    <a:pt x="379782" y="170622"/>
                  </a:lnTo>
                  <a:lnTo>
                    <a:pt x="382825" y="170163"/>
                  </a:lnTo>
                  <a:lnTo>
                    <a:pt x="385564" y="170622"/>
                  </a:lnTo>
                  <a:lnTo>
                    <a:pt x="387854" y="172062"/>
                  </a:lnTo>
                  <a:lnTo>
                    <a:pt x="389098" y="173219"/>
                  </a:lnTo>
                  <a:lnTo>
                    <a:pt x="389554" y="176512"/>
                  </a:lnTo>
                  <a:lnTo>
                    <a:pt x="390101" y="181111"/>
                  </a:lnTo>
                  <a:lnTo>
                    <a:pt x="391632" y="184325"/>
                  </a:lnTo>
                  <a:lnTo>
                    <a:pt x="393118" y="185768"/>
                  </a:lnTo>
                  <a:lnTo>
                    <a:pt x="395533" y="186218"/>
                  </a:lnTo>
                  <a:lnTo>
                    <a:pt x="399113" y="185655"/>
                  </a:lnTo>
                  <a:lnTo>
                    <a:pt x="402511" y="187493"/>
                  </a:lnTo>
                  <a:lnTo>
                    <a:pt x="405036" y="192545"/>
                  </a:lnTo>
                  <a:lnTo>
                    <a:pt x="401248" y="198225"/>
                  </a:lnTo>
                  <a:lnTo>
                    <a:pt x="394935" y="203277"/>
                  </a:lnTo>
                  <a:lnTo>
                    <a:pt x="388621" y="206434"/>
                  </a:lnTo>
                  <a:lnTo>
                    <a:pt x="381676" y="207697"/>
                  </a:lnTo>
                  <a:lnTo>
                    <a:pt x="375363" y="209589"/>
                  </a:lnTo>
                  <a:lnTo>
                    <a:pt x="369049" y="212749"/>
                  </a:lnTo>
                  <a:lnTo>
                    <a:pt x="362735" y="214641"/>
                  </a:lnTo>
                  <a:lnTo>
                    <a:pt x="358316" y="214009"/>
                  </a:lnTo>
                  <a:lnTo>
                    <a:pt x="352634" y="214641"/>
                  </a:lnTo>
                  <a:lnTo>
                    <a:pt x="350053" y="215723"/>
                  </a:lnTo>
                  <a:lnTo>
                    <a:pt x="346939" y="216129"/>
                  </a:lnTo>
                  <a:lnTo>
                    <a:pt x="343147" y="215722"/>
                  </a:lnTo>
                  <a:lnTo>
                    <a:pt x="339131" y="217554"/>
                  </a:lnTo>
                  <a:lnTo>
                    <a:pt x="335699" y="218432"/>
                  </a:lnTo>
                  <a:lnTo>
                    <a:pt x="333035" y="219362"/>
                  </a:lnTo>
                  <a:lnTo>
                    <a:pt x="332300" y="221017"/>
                  </a:lnTo>
                  <a:lnTo>
                    <a:pt x="332720" y="224933"/>
                  </a:lnTo>
                  <a:lnTo>
                    <a:pt x="333533" y="227099"/>
                  </a:lnTo>
                  <a:lnTo>
                    <a:pt x="334481" y="228858"/>
                  </a:lnTo>
                  <a:lnTo>
                    <a:pt x="333804" y="231568"/>
                  </a:lnTo>
                  <a:lnTo>
                    <a:pt x="332992" y="233192"/>
                  </a:lnTo>
                  <a:lnTo>
                    <a:pt x="332473" y="236148"/>
                  </a:lnTo>
                  <a:lnTo>
                    <a:pt x="332090" y="235948"/>
                  </a:lnTo>
                  <a:lnTo>
                    <a:pt x="327575" y="236306"/>
                  </a:lnTo>
                  <a:lnTo>
                    <a:pt x="325815" y="235765"/>
                  </a:lnTo>
                  <a:lnTo>
                    <a:pt x="323919" y="235088"/>
                  </a:lnTo>
                  <a:lnTo>
                    <a:pt x="323107" y="234410"/>
                  </a:lnTo>
                  <a:lnTo>
                    <a:pt x="321888" y="234141"/>
                  </a:lnTo>
                  <a:lnTo>
                    <a:pt x="320534" y="235629"/>
                  </a:lnTo>
                  <a:lnTo>
                    <a:pt x="319992" y="237254"/>
                  </a:lnTo>
                  <a:lnTo>
                    <a:pt x="318774" y="238202"/>
                  </a:lnTo>
                  <a:lnTo>
                    <a:pt x="317149" y="238879"/>
                  </a:lnTo>
                  <a:lnTo>
                    <a:pt x="316336" y="239827"/>
                  </a:lnTo>
                  <a:lnTo>
                    <a:pt x="315117" y="240775"/>
                  </a:lnTo>
                  <a:lnTo>
                    <a:pt x="314441" y="240774"/>
                  </a:lnTo>
                  <a:lnTo>
                    <a:pt x="312816" y="238472"/>
                  </a:lnTo>
                  <a:lnTo>
                    <a:pt x="312139" y="238202"/>
                  </a:lnTo>
                  <a:lnTo>
                    <a:pt x="308212" y="238065"/>
                  </a:lnTo>
                  <a:lnTo>
                    <a:pt x="305774" y="237524"/>
                  </a:lnTo>
                  <a:lnTo>
                    <a:pt x="302118" y="238065"/>
                  </a:lnTo>
                  <a:lnTo>
                    <a:pt x="299817" y="238335"/>
                  </a:lnTo>
                  <a:lnTo>
                    <a:pt x="293453" y="238879"/>
                  </a:lnTo>
                  <a:lnTo>
                    <a:pt x="292504" y="238743"/>
                  </a:lnTo>
                  <a:lnTo>
                    <a:pt x="290281" y="239918"/>
                  </a:lnTo>
                  <a:lnTo>
                    <a:pt x="288930" y="240565"/>
                  </a:lnTo>
                  <a:lnTo>
                    <a:pt x="288799" y="242154"/>
                  </a:lnTo>
                  <a:lnTo>
                    <a:pt x="289707" y="244526"/>
                  </a:lnTo>
                  <a:lnTo>
                    <a:pt x="290928" y="247579"/>
                  </a:lnTo>
                  <a:lnTo>
                    <a:pt x="291234" y="251091"/>
                  </a:lnTo>
                  <a:lnTo>
                    <a:pt x="290623" y="254909"/>
                  </a:lnTo>
                  <a:lnTo>
                    <a:pt x="289707" y="258724"/>
                  </a:lnTo>
                  <a:lnTo>
                    <a:pt x="288791" y="263150"/>
                  </a:lnTo>
                  <a:lnTo>
                    <a:pt x="286959" y="264982"/>
                  </a:lnTo>
                  <a:lnTo>
                    <a:pt x="286654" y="268035"/>
                  </a:lnTo>
                  <a:lnTo>
                    <a:pt x="287723" y="270936"/>
                  </a:lnTo>
                  <a:lnTo>
                    <a:pt x="286807" y="273226"/>
                  </a:lnTo>
                  <a:lnTo>
                    <a:pt x="285586" y="275210"/>
                  </a:lnTo>
                  <a:lnTo>
                    <a:pt x="285433" y="277346"/>
                  </a:lnTo>
                  <a:lnTo>
                    <a:pt x="286501" y="279177"/>
                  </a:lnTo>
                  <a:lnTo>
                    <a:pt x="282239" y="280240"/>
                  </a:lnTo>
                  <a:lnTo>
                    <a:pt x="274289" y="280095"/>
                  </a:lnTo>
                  <a:lnTo>
                    <a:pt x="271237" y="280553"/>
                  </a:lnTo>
                  <a:lnTo>
                    <a:pt x="267573" y="282078"/>
                  </a:lnTo>
                  <a:lnTo>
                    <a:pt x="265153" y="284581"/>
                  </a:lnTo>
                  <a:lnTo>
                    <a:pt x="263532" y="285347"/>
                  </a:lnTo>
                  <a:lnTo>
                    <a:pt x="261314" y="286659"/>
                  </a:lnTo>
                  <a:lnTo>
                    <a:pt x="259177" y="287880"/>
                  </a:lnTo>
                  <a:lnTo>
                    <a:pt x="256888" y="287725"/>
                  </a:lnTo>
                  <a:lnTo>
                    <a:pt x="254751" y="288491"/>
                  </a:lnTo>
                  <a:lnTo>
                    <a:pt x="252156" y="289864"/>
                  </a:lnTo>
                  <a:lnTo>
                    <a:pt x="250018" y="291237"/>
                  </a:lnTo>
                  <a:lnTo>
                    <a:pt x="247729" y="291085"/>
                  </a:lnTo>
                  <a:lnTo>
                    <a:pt x="245897" y="290626"/>
                  </a:lnTo>
                  <a:lnTo>
                    <a:pt x="243912" y="290626"/>
                  </a:lnTo>
                  <a:lnTo>
                    <a:pt x="242837" y="290298"/>
                  </a:lnTo>
                  <a:lnTo>
                    <a:pt x="242126" y="292093"/>
                  </a:lnTo>
                  <a:lnTo>
                    <a:pt x="242384" y="293600"/>
                  </a:lnTo>
                  <a:lnTo>
                    <a:pt x="245207" y="300019"/>
                  </a:lnTo>
                  <a:lnTo>
                    <a:pt x="244852" y="302154"/>
                  </a:lnTo>
                  <a:lnTo>
                    <a:pt x="239722" y="300833"/>
                  </a:lnTo>
                  <a:lnTo>
                    <a:pt x="240781" y="307717"/>
                  </a:lnTo>
                  <a:lnTo>
                    <a:pt x="241013" y="310398"/>
                  </a:lnTo>
                  <a:lnTo>
                    <a:pt x="242516" y="315523"/>
                  </a:lnTo>
                  <a:lnTo>
                    <a:pt x="243880" y="319366"/>
                  </a:lnTo>
                  <a:lnTo>
                    <a:pt x="247028" y="326829"/>
                  </a:lnTo>
                  <a:lnTo>
                    <a:pt x="247346" y="334728"/>
                  </a:lnTo>
                  <a:lnTo>
                    <a:pt x="249630" y="341465"/>
                  </a:lnTo>
                  <a:lnTo>
                    <a:pt x="250721" y="344779"/>
                  </a:lnTo>
                  <a:lnTo>
                    <a:pt x="233218" y="341888"/>
                  </a:lnTo>
                  <a:lnTo>
                    <a:pt x="229890" y="342322"/>
                  </a:lnTo>
                  <a:lnTo>
                    <a:pt x="227721" y="343768"/>
                  </a:lnTo>
                  <a:lnTo>
                    <a:pt x="226513" y="345685"/>
                  </a:lnTo>
                  <a:lnTo>
                    <a:pt x="225693" y="347948"/>
                  </a:lnTo>
                  <a:lnTo>
                    <a:pt x="225497" y="355350"/>
                  </a:lnTo>
                  <a:lnTo>
                    <a:pt x="222514" y="361098"/>
                  </a:lnTo>
                  <a:lnTo>
                    <a:pt x="221969" y="365992"/>
                  </a:lnTo>
                  <a:lnTo>
                    <a:pt x="219422" y="367316"/>
                  </a:lnTo>
                  <a:lnTo>
                    <a:pt x="218472" y="368728"/>
                  </a:lnTo>
                  <a:lnTo>
                    <a:pt x="218781" y="373525"/>
                  </a:lnTo>
                  <a:lnTo>
                    <a:pt x="213272" y="379476"/>
                  </a:lnTo>
                  <a:lnTo>
                    <a:pt x="206596" y="382814"/>
                  </a:lnTo>
                  <a:lnTo>
                    <a:pt x="204604" y="384826"/>
                  </a:lnTo>
                  <a:lnTo>
                    <a:pt x="203869" y="387551"/>
                  </a:lnTo>
                  <a:lnTo>
                    <a:pt x="205462" y="397341"/>
                  </a:lnTo>
                  <a:lnTo>
                    <a:pt x="205642" y="401842"/>
                  </a:lnTo>
                  <a:lnTo>
                    <a:pt x="205102" y="405983"/>
                  </a:lnTo>
                  <a:lnTo>
                    <a:pt x="206182" y="409944"/>
                  </a:lnTo>
                  <a:lnTo>
                    <a:pt x="207263" y="413365"/>
                  </a:lnTo>
                  <a:lnTo>
                    <a:pt x="207803" y="418046"/>
                  </a:lnTo>
                  <a:lnTo>
                    <a:pt x="208703" y="422727"/>
                  </a:lnTo>
                  <a:lnTo>
                    <a:pt x="211224" y="425789"/>
                  </a:lnTo>
                  <a:lnTo>
                    <a:pt x="212844" y="427050"/>
                  </a:lnTo>
                  <a:lnTo>
                    <a:pt x="214645" y="428669"/>
                  </a:lnTo>
                  <a:lnTo>
                    <a:pt x="217346" y="430291"/>
                  </a:lnTo>
                  <a:lnTo>
                    <a:pt x="219326" y="432089"/>
                  </a:lnTo>
                  <a:lnTo>
                    <a:pt x="219507" y="434972"/>
                  </a:lnTo>
                  <a:lnTo>
                    <a:pt x="219686" y="437494"/>
                  </a:lnTo>
                  <a:lnTo>
                    <a:pt x="219326" y="441634"/>
                  </a:lnTo>
                  <a:lnTo>
                    <a:pt x="218606" y="444875"/>
                  </a:lnTo>
                  <a:lnTo>
                    <a:pt x="217706" y="446315"/>
                  </a:lnTo>
                  <a:lnTo>
                    <a:pt x="214285" y="446135"/>
                  </a:lnTo>
                  <a:lnTo>
                    <a:pt x="209964" y="445233"/>
                  </a:lnTo>
                  <a:lnTo>
                    <a:pt x="207443" y="443973"/>
                  </a:lnTo>
                  <a:lnTo>
                    <a:pt x="205282" y="444513"/>
                  </a:lnTo>
                  <a:lnTo>
                    <a:pt x="202747" y="447114"/>
                  </a:lnTo>
                  <a:lnTo>
                    <a:pt x="201024" y="449793"/>
                  </a:lnTo>
                  <a:lnTo>
                    <a:pt x="197560" y="452831"/>
                  </a:lnTo>
                  <a:lnTo>
                    <a:pt x="195218" y="455479"/>
                  </a:lnTo>
                  <a:lnTo>
                    <a:pt x="192188" y="460264"/>
                  </a:lnTo>
                  <a:lnTo>
                    <a:pt x="189396" y="465185"/>
                  </a:lnTo>
                  <a:lnTo>
                    <a:pt x="186811" y="468702"/>
                  </a:lnTo>
                  <a:lnTo>
                    <a:pt x="184695" y="471254"/>
                  </a:lnTo>
                  <a:lnTo>
                    <a:pt x="181413" y="473587"/>
                  </a:lnTo>
                  <a:lnTo>
                    <a:pt x="178566" y="476658"/>
                  </a:lnTo>
                  <a:lnTo>
                    <a:pt x="174909" y="479095"/>
                  </a:lnTo>
                  <a:lnTo>
                    <a:pt x="170294" y="479975"/>
                  </a:lnTo>
                  <a:lnTo>
                    <a:pt x="166297" y="478803"/>
                  </a:lnTo>
                  <a:lnTo>
                    <a:pt x="162812" y="478287"/>
                  </a:lnTo>
                  <a:lnTo>
                    <a:pt x="159459" y="476449"/>
                  </a:lnTo>
                  <a:lnTo>
                    <a:pt x="156064" y="475155"/>
                  </a:lnTo>
                  <a:lnTo>
                    <a:pt x="150380" y="473952"/>
                  </a:lnTo>
                  <a:lnTo>
                    <a:pt x="145629" y="471907"/>
                  </a:lnTo>
                  <a:lnTo>
                    <a:pt x="140276" y="469988"/>
                  </a:lnTo>
                  <a:lnTo>
                    <a:pt x="135068" y="467976"/>
                  </a:lnTo>
                  <a:lnTo>
                    <a:pt x="129460" y="467855"/>
                  </a:lnTo>
                  <a:lnTo>
                    <a:pt x="123903" y="468423"/>
                  </a:lnTo>
                  <a:lnTo>
                    <a:pt x="119531" y="469447"/>
                  </a:lnTo>
                  <a:lnTo>
                    <a:pt x="113131" y="471087"/>
                  </a:lnTo>
                  <a:lnTo>
                    <a:pt x="108130" y="473007"/>
                  </a:lnTo>
                  <a:lnTo>
                    <a:pt x="104016" y="474398"/>
                  </a:lnTo>
                  <a:lnTo>
                    <a:pt x="99444" y="474820"/>
                  </a:lnTo>
                  <a:lnTo>
                    <a:pt x="94532" y="474802"/>
                  </a:lnTo>
                  <a:lnTo>
                    <a:pt x="81771" y="470534"/>
                  </a:lnTo>
                  <a:lnTo>
                    <a:pt x="80912" y="470249"/>
                  </a:lnTo>
                  <a:lnTo>
                    <a:pt x="76054" y="468614"/>
                  </a:lnTo>
                  <a:lnTo>
                    <a:pt x="70960" y="466059"/>
                  </a:lnTo>
                  <a:lnTo>
                    <a:pt x="67299" y="465330"/>
                  </a:lnTo>
                  <a:lnTo>
                    <a:pt x="62651" y="465759"/>
                  </a:lnTo>
                  <a:lnTo>
                    <a:pt x="58860" y="465352"/>
                  </a:lnTo>
                  <a:lnTo>
                    <a:pt x="55069" y="468037"/>
                  </a:lnTo>
                  <a:lnTo>
                    <a:pt x="53080" y="472211"/>
                  </a:lnTo>
                  <a:lnTo>
                    <a:pt x="50917" y="475765"/>
                  </a:lnTo>
                  <a:lnTo>
                    <a:pt x="49173" y="477855"/>
                  </a:lnTo>
                  <a:lnTo>
                    <a:pt x="46036" y="479948"/>
                  </a:lnTo>
                  <a:lnTo>
                    <a:pt x="42550" y="480297"/>
                  </a:lnTo>
                  <a:lnTo>
                    <a:pt x="33486" y="478903"/>
                  </a:lnTo>
                  <a:lnTo>
                    <a:pt x="29651" y="479948"/>
                  </a:lnTo>
                  <a:lnTo>
                    <a:pt x="26165" y="483435"/>
                  </a:lnTo>
                  <a:lnTo>
                    <a:pt x="25118" y="489711"/>
                  </a:lnTo>
                  <a:lnTo>
                    <a:pt x="21573" y="497934"/>
                  </a:lnTo>
                  <a:lnTo>
                    <a:pt x="19783" y="505395"/>
                  </a:lnTo>
                  <a:lnTo>
                    <a:pt x="21275" y="511364"/>
                  </a:lnTo>
                  <a:lnTo>
                    <a:pt x="22469" y="516434"/>
                  </a:lnTo>
                  <a:lnTo>
                    <a:pt x="24557" y="520313"/>
                  </a:lnTo>
                  <a:lnTo>
                    <a:pt x="25750" y="526878"/>
                  </a:lnTo>
                  <a:lnTo>
                    <a:pt x="26945" y="536465"/>
                  </a:lnTo>
                  <a:lnTo>
                    <a:pt x="26373" y="540067"/>
                  </a:lnTo>
                  <a:lnTo>
                    <a:pt x="25680" y="542133"/>
                  </a:lnTo>
                  <a:lnTo>
                    <a:pt x="25083" y="545426"/>
                  </a:lnTo>
                  <a:lnTo>
                    <a:pt x="23528" y="550262"/>
                  </a:lnTo>
                  <a:lnTo>
                    <a:pt x="22160" y="553464"/>
                  </a:lnTo>
                  <a:lnTo>
                    <a:pt x="6063" y="561355"/>
                  </a:lnTo>
                  <a:lnTo>
                    <a:pt x="6044" y="561191"/>
                  </a:lnTo>
                  <a:lnTo>
                    <a:pt x="6030" y="561070"/>
                  </a:lnTo>
                  <a:lnTo>
                    <a:pt x="6015" y="560948"/>
                  </a:lnTo>
                  <a:lnTo>
                    <a:pt x="6000" y="560827"/>
                  </a:lnTo>
                  <a:lnTo>
                    <a:pt x="5983" y="560705"/>
                  </a:lnTo>
                  <a:lnTo>
                    <a:pt x="5965" y="560584"/>
                  </a:lnTo>
                  <a:lnTo>
                    <a:pt x="5945" y="560468"/>
                  </a:lnTo>
                  <a:lnTo>
                    <a:pt x="5917" y="560347"/>
                  </a:lnTo>
                  <a:lnTo>
                    <a:pt x="5882" y="560231"/>
                  </a:lnTo>
                  <a:lnTo>
                    <a:pt x="5827" y="560122"/>
                  </a:lnTo>
                  <a:lnTo>
                    <a:pt x="5751" y="560031"/>
                  </a:lnTo>
                  <a:lnTo>
                    <a:pt x="5655" y="559952"/>
                  </a:lnTo>
                  <a:lnTo>
                    <a:pt x="5551" y="559891"/>
                  </a:lnTo>
                  <a:lnTo>
                    <a:pt x="5445" y="559831"/>
                  </a:lnTo>
                  <a:lnTo>
                    <a:pt x="5235" y="559709"/>
                  </a:lnTo>
                  <a:lnTo>
                    <a:pt x="5081" y="559521"/>
                  </a:lnTo>
                  <a:lnTo>
                    <a:pt x="5092" y="559284"/>
                  </a:lnTo>
                  <a:lnTo>
                    <a:pt x="5183" y="559059"/>
                  </a:lnTo>
                  <a:lnTo>
                    <a:pt x="5278" y="558834"/>
                  </a:lnTo>
                  <a:lnTo>
                    <a:pt x="5374" y="558610"/>
                  </a:lnTo>
                  <a:lnTo>
                    <a:pt x="5471" y="558391"/>
                  </a:lnTo>
                  <a:lnTo>
                    <a:pt x="5566" y="558166"/>
                  </a:lnTo>
                  <a:lnTo>
                    <a:pt x="5657" y="557941"/>
                  </a:lnTo>
                  <a:lnTo>
                    <a:pt x="5690" y="557698"/>
                  </a:lnTo>
                  <a:lnTo>
                    <a:pt x="5627" y="557461"/>
                  </a:lnTo>
                  <a:lnTo>
                    <a:pt x="5491" y="557267"/>
                  </a:lnTo>
                  <a:lnTo>
                    <a:pt x="5260" y="557236"/>
                  </a:lnTo>
                  <a:lnTo>
                    <a:pt x="5041" y="557340"/>
                  </a:lnTo>
                  <a:lnTo>
                    <a:pt x="4829" y="557461"/>
                  </a:lnTo>
                  <a:lnTo>
                    <a:pt x="4621" y="557588"/>
                  </a:lnTo>
                  <a:lnTo>
                    <a:pt x="4421" y="557722"/>
                  </a:lnTo>
                  <a:lnTo>
                    <a:pt x="4223" y="557862"/>
                  </a:lnTo>
                  <a:lnTo>
                    <a:pt x="3992" y="557922"/>
                  </a:lnTo>
                  <a:lnTo>
                    <a:pt x="3757" y="557862"/>
                  </a:lnTo>
                  <a:lnTo>
                    <a:pt x="3646" y="557814"/>
                  </a:lnTo>
                  <a:lnTo>
                    <a:pt x="3539" y="557753"/>
                  </a:lnTo>
                  <a:lnTo>
                    <a:pt x="3438" y="557686"/>
                  </a:lnTo>
                  <a:lnTo>
                    <a:pt x="3352" y="557601"/>
                  </a:lnTo>
                  <a:lnTo>
                    <a:pt x="3288" y="557497"/>
                  </a:lnTo>
                  <a:lnTo>
                    <a:pt x="3260" y="557376"/>
                  </a:lnTo>
                  <a:lnTo>
                    <a:pt x="3256" y="557254"/>
                  </a:lnTo>
                  <a:lnTo>
                    <a:pt x="3282" y="557018"/>
                  </a:lnTo>
                  <a:lnTo>
                    <a:pt x="3330" y="556774"/>
                  </a:lnTo>
                  <a:lnTo>
                    <a:pt x="3359" y="556538"/>
                  </a:lnTo>
                  <a:lnTo>
                    <a:pt x="3349" y="556295"/>
                  </a:lnTo>
                  <a:lnTo>
                    <a:pt x="3334" y="556173"/>
                  </a:lnTo>
                  <a:lnTo>
                    <a:pt x="3318" y="556051"/>
                  </a:lnTo>
                  <a:lnTo>
                    <a:pt x="3300" y="555930"/>
                  </a:lnTo>
                  <a:lnTo>
                    <a:pt x="3280" y="555814"/>
                  </a:lnTo>
                  <a:lnTo>
                    <a:pt x="3258" y="555693"/>
                  </a:lnTo>
                  <a:lnTo>
                    <a:pt x="3235" y="555572"/>
                  </a:lnTo>
                  <a:lnTo>
                    <a:pt x="3205" y="555456"/>
                  </a:lnTo>
                  <a:lnTo>
                    <a:pt x="3173" y="555334"/>
                  </a:lnTo>
                  <a:lnTo>
                    <a:pt x="3141" y="555219"/>
                  </a:lnTo>
                  <a:lnTo>
                    <a:pt x="3111" y="554982"/>
                  </a:lnTo>
                  <a:lnTo>
                    <a:pt x="3146" y="554867"/>
                  </a:lnTo>
                  <a:lnTo>
                    <a:pt x="3204" y="554757"/>
                  </a:lnTo>
                  <a:lnTo>
                    <a:pt x="3271" y="554660"/>
                  </a:lnTo>
                  <a:lnTo>
                    <a:pt x="3345" y="554563"/>
                  </a:lnTo>
                  <a:lnTo>
                    <a:pt x="3423" y="554466"/>
                  </a:lnTo>
                  <a:lnTo>
                    <a:pt x="3502" y="554375"/>
                  </a:lnTo>
                  <a:lnTo>
                    <a:pt x="3582" y="554284"/>
                  </a:lnTo>
                  <a:lnTo>
                    <a:pt x="3746" y="554101"/>
                  </a:lnTo>
                  <a:lnTo>
                    <a:pt x="3828" y="554016"/>
                  </a:lnTo>
                  <a:lnTo>
                    <a:pt x="3919" y="553937"/>
                  </a:lnTo>
                  <a:lnTo>
                    <a:pt x="4029" y="553877"/>
                  </a:lnTo>
                  <a:lnTo>
                    <a:pt x="4148" y="553858"/>
                  </a:lnTo>
                  <a:lnTo>
                    <a:pt x="4270" y="553852"/>
                  </a:lnTo>
                  <a:lnTo>
                    <a:pt x="4510" y="553883"/>
                  </a:lnTo>
                  <a:lnTo>
                    <a:pt x="4749" y="553937"/>
                  </a:lnTo>
                  <a:lnTo>
                    <a:pt x="4985" y="553992"/>
                  </a:lnTo>
                  <a:lnTo>
                    <a:pt x="5219" y="554059"/>
                  </a:lnTo>
                  <a:lnTo>
                    <a:pt x="5451" y="554137"/>
                  </a:lnTo>
                  <a:lnTo>
                    <a:pt x="5681" y="554211"/>
                  </a:lnTo>
                  <a:lnTo>
                    <a:pt x="5911" y="554289"/>
                  </a:lnTo>
                  <a:lnTo>
                    <a:pt x="6143" y="554363"/>
                  </a:lnTo>
                  <a:lnTo>
                    <a:pt x="6264" y="554375"/>
                  </a:lnTo>
                  <a:lnTo>
                    <a:pt x="6378" y="554332"/>
                  </a:lnTo>
                  <a:lnTo>
                    <a:pt x="6449" y="554235"/>
                  </a:lnTo>
                  <a:lnTo>
                    <a:pt x="6489" y="554120"/>
                  </a:lnTo>
                  <a:lnTo>
                    <a:pt x="6512" y="554004"/>
                  </a:lnTo>
                  <a:lnTo>
                    <a:pt x="6530" y="553883"/>
                  </a:lnTo>
                  <a:lnTo>
                    <a:pt x="6545" y="553761"/>
                  </a:lnTo>
                  <a:lnTo>
                    <a:pt x="6547" y="553640"/>
                  </a:lnTo>
                  <a:lnTo>
                    <a:pt x="6510" y="553397"/>
                  </a:lnTo>
                  <a:lnTo>
                    <a:pt x="6469" y="553160"/>
                  </a:lnTo>
                  <a:lnTo>
                    <a:pt x="6466" y="552917"/>
                  </a:lnTo>
                  <a:lnTo>
                    <a:pt x="6517" y="552679"/>
                  </a:lnTo>
                  <a:lnTo>
                    <a:pt x="6553" y="552558"/>
                  </a:lnTo>
                  <a:lnTo>
                    <a:pt x="6594" y="552449"/>
                  </a:lnTo>
                  <a:lnTo>
                    <a:pt x="6639" y="552333"/>
                  </a:lnTo>
                  <a:lnTo>
                    <a:pt x="6687" y="552224"/>
                  </a:lnTo>
                  <a:lnTo>
                    <a:pt x="6741" y="552114"/>
                  </a:lnTo>
                  <a:lnTo>
                    <a:pt x="6806" y="552011"/>
                  </a:lnTo>
                  <a:lnTo>
                    <a:pt x="6876" y="551914"/>
                  </a:lnTo>
                  <a:lnTo>
                    <a:pt x="6951" y="551817"/>
                  </a:lnTo>
                  <a:lnTo>
                    <a:pt x="7099" y="551623"/>
                  </a:lnTo>
                  <a:lnTo>
                    <a:pt x="7165" y="551519"/>
                  </a:lnTo>
                  <a:lnTo>
                    <a:pt x="7217" y="551410"/>
                  </a:lnTo>
                  <a:lnTo>
                    <a:pt x="7265" y="551294"/>
                  </a:lnTo>
                  <a:lnTo>
                    <a:pt x="7304" y="551185"/>
                  </a:lnTo>
                  <a:lnTo>
                    <a:pt x="7335" y="551063"/>
                  </a:lnTo>
                  <a:lnTo>
                    <a:pt x="7361" y="550948"/>
                  </a:lnTo>
                  <a:lnTo>
                    <a:pt x="7374" y="550827"/>
                  </a:lnTo>
                  <a:lnTo>
                    <a:pt x="7335" y="550590"/>
                  </a:lnTo>
                  <a:lnTo>
                    <a:pt x="7265" y="550353"/>
                  </a:lnTo>
                  <a:lnTo>
                    <a:pt x="7254" y="550116"/>
                  </a:lnTo>
                  <a:lnTo>
                    <a:pt x="7345" y="549891"/>
                  </a:lnTo>
                  <a:lnTo>
                    <a:pt x="7464" y="549679"/>
                  </a:lnTo>
                  <a:lnTo>
                    <a:pt x="7595" y="549472"/>
                  </a:lnTo>
                  <a:lnTo>
                    <a:pt x="7699" y="549253"/>
                  </a:lnTo>
                  <a:lnTo>
                    <a:pt x="7746" y="549016"/>
                  </a:lnTo>
                  <a:lnTo>
                    <a:pt x="7665" y="548785"/>
                  </a:lnTo>
                  <a:lnTo>
                    <a:pt x="7543" y="548579"/>
                  </a:lnTo>
                  <a:lnTo>
                    <a:pt x="7438" y="548360"/>
                  </a:lnTo>
                  <a:lnTo>
                    <a:pt x="7340" y="548135"/>
                  </a:lnTo>
                  <a:lnTo>
                    <a:pt x="7250" y="547910"/>
                  </a:lnTo>
                  <a:lnTo>
                    <a:pt x="7174" y="547680"/>
                  </a:lnTo>
                  <a:lnTo>
                    <a:pt x="7155" y="547437"/>
                  </a:lnTo>
                  <a:lnTo>
                    <a:pt x="7256" y="547218"/>
                  </a:lnTo>
                  <a:lnTo>
                    <a:pt x="7334" y="547126"/>
                  </a:lnTo>
                  <a:lnTo>
                    <a:pt x="7415" y="547036"/>
                  </a:lnTo>
                  <a:lnTo>
                    <a:pt x="7500" y="546944"/>
                  </a:lnTo>
                  <a:lnTo>
                    <a:pt x="7587" y="546859"/>
                  </a:lnTo>
                  <a:lnTo>
                    <a:pt x="7683" y="546786"/>
                  </a:lnTo>
                  <a:lnTo>
                    <a:pt x="7785" y="546720"/>
                  </a:lnTo>
                  <a:lnTo>
                    <a:pt x="7888" y="546659"/>
                  </a:lnTo>
                  <a:lnTo>
                    <a:pt x="8083" y="546513"/>
                  </a:lnTo>
                  <a:lnTo>
                    <a:pt x="8180" y="546294"/>
                  </a:lnTo>
                  <a:lnTo>
                    <a:pt x="8186" y="546167"/>
                  </a:lnTo>
                  <a:lnTo>
                    <a:pt x="8164" y="545930"/>
                  </a:lnTo>
                  <a:lnTo>
                    <a:pt x="8139" y="545687"/>
                  </a:lnTo>
                  <a:lnTo>
                    <a:pt x="8158" y="545444"/>
                  </a:lnTo>
                  <a:lnTo>
                    <a:pt x="8361" y="545353"/>
                  </a:lnTo>
                  <a:lnTo>
                    <a:pt x="8599" y="545407"/>
                  </a:lnTo>
                  <a:lnTo>
                    <a:pt x="8840" y="545432"/>
                  </a:lnTo>
                  <a:lnTo>
                    <a:pt x="9081" y="545407"/>
                  </a:lnTo>
                  <a:lnTo>
                    <a:pt x="9321" y="545371"/>
                  </a:lnTo>
                  <a:lnTo>
                    <a:pt x="9558" y="545316"/>
                  </a:lnTo>
                  <a:lnTo>
                    <a:pt x="9793" y="545255"/>
                  </a:lnTo>
                  <a:lnTo>
                    <a:pt x="10029" y="545195"/>
                  </a:lnTo>
                  <a:lnTo>
                    <a:pt x="10147" y="545171"/>
                  </a:lnTo>
                  <a:lnTo>
                    <a:pt x="10267" y="545146"/>
                  </a:lnTo>
                  <a:lnTo>
                    <a:pt x="10387" y="545122"/>
                  </a:lnTo>
                  <a:lnTo>
                    <a:pt x="10507" y="545110"/>
                  </a:lnTo>
                  <a:lnTo>
                    <a:pt x="10628" y="545104"/>
                  </a:lnTo>
                  <a:lnTo>
                    <a:pt x="10871" y="545122"/>
                  </a:lnTo>
                  <a:lnTo>
                    <a:pt x="11110" y="545164"/>
                  </a:lnTo>
                  <a:lnTo>
                    <a:pt x="11350" y="545207"/>
                  </a:lnTo>
                  <a:lnTo>
                    <a:pt x="11591" y="545232"/>
                  </a:lnTo>
                  <a:lnTo>
                    <a:pt x="11830" y="545183"/>
                  </a:lnTo>
                  <a:lnTo>
                    <a:pt x="11926" y="545110"/>
                  </a:lnTo>
                  <a:lnTo>
                    <a:pt x="11998" y="545013"/>
                  </a:lnTo>
                  <a:lnTo>
                    <a:pt x="12049" y="544903"/>
                  </a:lnTo>
                  <a:lnTo>
                    <a:pt x="12090" y="544787"/>
                  </a:lnTo>
                  <a:lnTo>
                    <a:pt x="12122" y="544672"/>
                  </a:lnTo>
                  <a:lnTo>
                    <a:pt x="12146" y="544551"/>
                  </a:lnTo>
                  <a:lnTo>
                    <a:pt x="12165" y="544429"/>
                  </a:lnTo>
                  <a:lnTo>
                    <a:pt x="12180" y="544308"/>
                  </a:lnTo>
                  <a:lnTo>
                    <a:pt x="12188" y="544187"/>
                  </a:lnTo>
                  <a:lnTo>
                    <a:pt x="12167" y="543949"/>
                  </a:lnTo>
                  <a:lnTo>
                    <a:pt x="12099" y="543712"/>
                  </a:lnTo>
                  <a:lnTo>
                    <a:pt x="12015" y="543488"/>
                  </a:lnTo>
                  <a:lnTo>
                    <a:pt x="11978" y="543372"/>
                  </a:lnTo>
                  <a:lnTo>
                    <a:pt x="11950" y="543251"/>
                  </a:lnTo>
                  <a:lnTo>
                    <a:pt x="11934" y="543129"/>
                  </a:lnTo>
                  <a:lnTo>
                    <a:pt x="11929" y="543008"/>
                  </a:lnTo>
                  <a:lnTo>
                    <a:pt x="11927" y="542886"/>
                  </a:lnTo>
                  <a:lnTo>
                    <a:pt x="11938" y="542643"/>
                  </a:lnTo>
                  <a:lnTo>
                    <a:pt x="11952" y="542521"/>
                  </a:lnTo>
                  <a:lnTo>
                    <a:pt x="11971" y="542406"/>
                  </a:lnTo>
                  <a:lnTo>
                    <a:pt x="11990" y="542284"/>
                  </a:lnTo>
                  <a:lnTo>
                    <a:pt x="12012" y="542163"/>
                  </a:lnTo>
                  <a:lnTo>
                    <a:pt x="12054" y="541926"/>
                  </a:lnTo>
                  <a:lnTo>
                    <a:pt x="12073" y="541805"/>
                  </a:lnTo>
                  <a:lnTo>
                    <a:pt x="12088" y="541683"/>
                  </a:lnTo>
                  <a:lnTo>
                    <a:pt x="12101" y="541562"/>
                  </a:lnTo>
                  <a:lnTo>
                    <a:pt x="12112" y="541440"/>
                  </a:lnTo>
                  <a:lnTo>
                    <a:pt x="12119" y="541319"/>
                  </a:lnTo>
                  <a:lnTo>
                    <a:pt x="12124" y="541197"/>
                  </a:lnTo>
                  <a:lnTo>
                    <a:pt x="12126" y="541081"/>
                  </a:lnTo>
                  <a:lnTo>
                    <a:pt x="12120" y="540839"/>
                  </a:lnTo>
                  <a:lnTo>
                    <a:pt x="12114" y="540717"/>
                  </a:lnTo>
                  <a:lnTo>
                    <a:pt x="12106" y="540596"/>
                  </a:lnTo>
                  <a:lnTo>
                    <a:pt x="12097" y="540474"/>
                  </a:lnTo>
                  <a:lnTo>
                    <a:pt x="12086" y="540352"/>
                  </a:lnTo>
                  <a:lnTo>
                    <a:pt x="12076" y="540231"/>
                  </a:lnTo>
                  <a:lnTo>
                    <a:pt x="12063" y="540110"/>
                  </a:lnTo>
                  <a:lnTo>
                    <a:pt x="12039" y="539867"/>
                  </a:lnTo>
                  <a:lnTo>
                    <a:pt x="12015" y="539623"/>
                  </a:lnTo>
                  <a:lnTo>
                    <a:pt x="11989" y="539381"/>
                  </a:lnTo>
                  <a:lnTo>
                    <a:pt x="11954" y="539144"/>
                  </a:lnTo>
                  <a:lnTo>
                    <a:pt x="11929" y="539022"/>
                  </a:lnTo>
                  <a:lnTo>
                    <a:pt x="11885" y="538913"/>
                  </a:lnTo>
                  <a:lnTo>
                    <a:pt x="11830" y="538804"/>
                  </a:lnTo>
                  <a:lnTo>
                    <a:pt x="11769" y="538694"/>
                  </a:lnTo>
                  <a:lnTo>
                    <a:pt x="11662" y="538475"/>
                  </a:lnTo>
                  <a:lnTo>
                    <a:pt x="11627" y="538360"/>
                  </a:lnTo>
                  <a:lnTo>
                    <a:pt x="11605" y="538244"/>
                  </a:lnTo>
                  <a:lnTo>
                    <a:pt x="11590" y="538123"/>
                  </a:lnTo>
                  <a:lnTo>
                    <a:pt x="11576" y="538002"/>
                  </a:lnTo>
                  <a:lnTo>
                    <a:pt x="11548" y="537758"/>
                  </a:lnTo>
                  <a:lnTo>
                    <a:pt x="11530" y="537515"/>
                  </a:lnTo>
                  <a:lnTo>
                    <a:pt x="11514" y="537272"/>
                  </a:lnTo>
                  <a:lnTo>
                    <a:pt x="11506" y="537029"/>
                  </a:lnTo>
                  <a:lnTo>
                    <a:pt x="11521" y="536786"/>
                  </a:lnTo>
                  <a:lnTo>
                    <a:pt x="11570" y="536549"/>
                  </a:lnTo>
                  <a:lnTo>
                    <a:pt x="11629" y="536313"/>
                  </a:lnTo>
                  <a:lnTo>
                    <a:pt x="11662" y="536076"/>
                  </a:lnTo>
                  <a:lnTo>
                    <a:pt x="11643" y="535832"/>
                  </a:lnTo>
                  <a:lnTo>
                    <a:pt x="11625" y="535711"/>
                  </a:lnTo>
                  <a:lnTo>
                    <a:pt x="11602" y="535589"/>
                  </a:lnTo>
                  <a:lnTo>
                    <a:pt x="11570" y="535474"/>
                  </a:lnTo>
                  <a:lnTo>
                    <a:pt x="11530" y="535358"/>
                  </a:lnTo>
                  <a:lnTo>
                    <a:pt x="11481" y="535243"/>
                  </a:lnTo>
                  <a:lnTo>
                    <a:pt x="11425" y="535140"/>
                  </a:lnTo>
                  <a:lnTo>
                    <a:pt x="11343" y="535049"/>
                  </a:lnTo>
                  <a:lnTo>
                    <a:pt x="11254" y="534964"/>
                  </a:lnTo>
                  <a:lnTo>
                    <a:pt x="11163" y="534885"/>
                  </a:lnTo>
                  <a:lnTo>
                    <a:pt x="11072" y="534806"/>
                  </a:lnTo>
                  <a:lnTo>
                    <a:pt x="10928" y="534611"/>
                  </a:lnTo>
                  <a:lnTo>
                    <a:pt x="10901" y="534496"/>
                  </a:lnTo>
                  <a:lnTo>
                    <a:pt x="10889" y="534368"/>
                  </a:lnTo>
                  <a:lnTo>
                    <a:pt x="10880" y="534253"/>
                  </a:lnTo>
                  <a:lnTo>
                    <a:pt x="10871" y="534131"/>
                  </a:lnTo>
                  <a:lnTo>
                    <a:pt x="10864" y="534010"/>
                  </a:lnTo>
                  <a:lnTo>
                    <a:pt x="10843" y="533767"/>
                  </a:lnTo>
                  <a:lnTo>
                    <a:pt x="10828" y="533645"/>
                  </a:lnTo>
                  <a:lnTo>
                    <a:pt x="10806" y="533524"/>
                  </a:lnTo>
                  <a:lnTo>
                    <a:pt x="10772" y="533409"/>
                  </a:lnTo>
                  <a:lnTo>
                    <a:pt x="10730" y="533293"/>
                  </a:lnTo>
                  <a:lnTo>
                    <a:pt x="10683" y="533184"/>
                  </a:lnTo>
                  <a:lnTo>
                    <a:pt x="10586" y="532959"/>
                  </a:lnTo>
                  <a:lnTo>
                    <a:pt x="10535" y="532849"/>
                  </a:lnTo>
                  <a:lnTo>
                    <a:pt x="10481" y="532740"/>
                  </a:lnTo>
                  <a:lnTo>
                    <a:pt x="10424" y="532631"/>
                  </a:lnTo>
                  <a:lnTo>
                    <a:pt x="10364" y="532527"/>
                  </a:lnTo>
                  <a:lnTo>
                    <a:pt x="10302" y="532424"/>
                  </a:lnTo>
                  <a:lnTo>
                    <a:pt x="10176" y="532212"/>
                  </a:lnTo>
                  <a:lnTo>
                    <a:pt x="10049" y="532005"/>
                  </a:lnTo>
                  <a:lnTo>
                    <a:pt x="9988" y="531901"/>
                  </a:lnTo>
                  <a:lnTo>
                    <a:pt x="9935" y="531792"/>
                  </a:lnTo>
                  <a:lnTo>
                    <a:pt x="9899" y="531677"/>
                  </a:lnTo>
                  <a:lnTo>
                    <a:pt x="9869" y="531555"/>
                  </a:lnTo>
                  <a:lnTo>
                    <a:pt x="9849" y="531440"/>
                  </a:lnTo>
                  <a:lnTo>
                    <a:pt x="9839" y="531319"/>
                  </a:lnTo>
                  <a:lnTo>
                    <a:pt x="9838" y="531197"/>
                  </a:lnTo>
                  <a:lnTo>
                    <a:pt x="9873" y="530954"/>
                  </a:lnTo>
                  <a:lnTo>
                    <a:pt x="9950" y="530723"/>
                  </a:lnTo>
                  <a:lnTo>
                    <a:pt x="10045" y="530498"/>
                  </a:lnTo>
                  <a:lnTo>
                    <a:pt x="10149" y="530280"/>
                  </a:lnTo>
                  <a:lnTo>
                    <a:pt x="10257" y="530061"/>
                  </a:lnTo>
                  <a:lnTo>
                    <a:pt x="10308" y="529952"/>
                  </a:lnTo>
                  <a:lnTo>
                    <a:pt x="10355" y="529842"/>
                  </a:lnTo>
                  <a:lnTo>
                    <a:pt x="10395" y="529727"/>
                  </a:lnTo>
                  <a:lnTo>
                    <a:pt x="10427" y="529605"/>
                  </a:lnTo>
                  <a:lnTo>
                    <a:pt x="10455" y="529490"/>
                  </a:lnTo>
                  <a:lnTo>
                    <a:pt x="10480" y="529374"/>
                  </a:lnTo>
                  <a:lnTo>
                    <a:pt x="10486" y="529253"/>
                  </a:lnTo>
                  <a:lnTo>
                    <a:pt x="10473" y="529010"/>
                  </a:lnTo>
                  <a:lnTo>
                    <a:pt x="10455" y="528888"/>
                  </a:lnTo>
                  <a:lnTo>
                    <a:pt x="10434" y="528767"/>
                  </a:lnTo>
                  <a:lnTo>
                    <a:pt x="10409" y="528645"/>
                  </a:lnTo>
                  <a:lnTo>
                    <a:pt x="10378" y="528530"/>
                  </a:lnTo>
                  <a:lnTo>
                    <a:pt x="10332" y="528421"/>
                  </a:lnTo>
                  <a:lnTo>
                    <a:pt x="10276" y="528311"/>
                  </a:lnTo>
                  <a:lnTo>
                    <a:pt x="10213" y="528208"/>
                  </a:lnTo>
                  <a:lnTo>
                    <a:pt x="10136" y="528110"/>
                  </a:lnTo>
                  <a:lnTo>
                    <a:pt x="10059" y="528013"/>
                  </a:lnTo>
                  <a:lnTo>
                    <a:pt x="9980" y="527922"/>
                  </a:lnTo>
                  <a:lnTo>
                    <a:pt x="9825" y="527734"/>
                  </a:lnTo>
                  <a:lnTo>
                    <a:pt x="9678" y="527546"/>
                  </a:lnTo>
                  <a:lnTo>
                    <a:pt x="9543" y="527345"/>
                  </a:lnTo>
                  <a:lnTo>
                    <a:pt x="9411" y="527138"/>
                  </a:lnTo>
                  <a:lnTo>
                    <a:pt x="9345" y="527036"/>
                  </a:lnTo>
                  <a:lnTo>
                    <a:pt x="9273" y="526938"/>
                  </a:lnTo>
                  <a:lnTo>
                    <a:pt x="9184" y="526853"/>
                  </a:lnTo>
                  <a:lnTo>
                    <a:pt x="9084" y="526786"/>
                  </a:lnTo>
                  <a:lnTo>
                    <a:pt x="8973" y="526738"/>
                  </a:lnTo>
                  <a:lnTo>
                    <a:pt x="8860" y="526689"/>
                  </a:lnTo>
                  <a:lnTo>
                    <a:pt x="8636" y="526598"/>
                  </a:lnTo>
                  <a:lnTo>
                    <a:pt x="8528" y="526543"/>
                  </a:lnTo>
                  <a:lnTo>
                    <a:pt x="8437" y="526458"/>
                  </a:lnTo>
                  <a:lnTo>
                    <a:pt x="8358" y="526367"/>
                  </a:lnTo>
                  <a:lnTo>
                    <a:pt x="8285" y="526270"/>
                  </a:lnTo>
                  <a:lnTo>
                    <a:pt x="8217" y="526172"/>
                  </a:lnTo>
                  <a:lnTo>
                    <a:pt x="8155" y="526063"/>
                  </a:lnTo>
                  <a:lnTo>
                    <a:pt x="8101" y="525960"/>
                  </a:lnTo>
                  <a:lnTo>
                    <a:pt x="8050" y="525845"/>
                  </a:lnTo>
                  <a:lnTo>
                    <a:pt x="8001" y="525735"/>
                  </a:lnTo>
                  <a:lnTo>
                    <a:pt x="7957" y="525620"/>
                  </a:lnTo>
                  <a:lnTo>
                    <a:pt x="7918" y="525504"/>
                  </a:lnTo>
                  <a:lnTo>
                    <a:pt x="7900" y="525389"/>
                  </a:lnTo>
                  <a:lnTo>
                    <a:pt x="7889" y="525268"/>
                  </a:lnTo>
                  <a:lnTo>
                    <a:pt x="7879" y="525146"/>
                  </a:lnTo>
                  <a:lnTo>
                    <a:pt x="7870" y="525024"/>
                  </a:lnTo>
                  <a:lnTo>
                    <a:pt x="7840" y="524782"/>
                  </a:lnTo>
                  <a:lnTo>
                    <a:pt x="7817" y="524660"/>
                  </a:lnTo>
                  <a:lnTo>
                    <a:pt x="7786" y="524544"/>
                  </a:lnTo>
                  <a:lnTo>
                    <a:pt x="7750" y="524429"/>
                  </a:lnTo>
                  <a:lnTo>
                    <a:pt x="7704" y="524314"/>
                  </a:lnTo>
                  <a:lnTo>
                    <a:pt x="7642" y="524210"/>
                  </a:lnTo>
                  <a:lnTo>
                    <a:pt x="7566" y="524119"/>
                  </a:lnTo>
                  <a:lnTo>
                    <a:pt x="7481" y="524028"/>
                  </a:lnTo>
                  <a:lnTo>
                    <a:pt x="7393" y="523943"/>
                  </a:lnTo>
                  <a:lnTo>
                    <a:pt x="7302" y="523864"/>
                  </a:lnTo>
                  <a:lnTo>
                    <a:pt x="7210" y="523785"/>
                  </a:lnTo>
                  <a:lnTo>
                    <a:pt x="7034" y="523615"/>
                  </a:lnTo>
                  <a:lnTo>
                    <a:pt x="6862" y="523445"/>
                  </a:lnTo>
                  <a:lnTo>
                    <a:pt x="6778" y="523354"/>
                  </a:lnTo>
                  <a:lnTo>
                    <a:pt x="6697" y="523262"/>
                  </a:lnTo>
                  <a:lnTo>
                    <a:pt x="6619" y="523171"/>
                  </a:lnTo>
                  <a:lnTo>
                    <a:pt x="6549" y="523074"/>
                  </a:lnTo>
                  <a:lnTo>
                    <a:pt x="6482" y="522971"/>
                  </a:lnTo>
                  <a:lnTo>
                    <a:pt x="6417" y="522868"/>
                  </a:lnTo>
                  <a:lnTo>
                    <a:pt x="6358" y="522764"/>
                  </a:lnTo>
                  <a:lnTo>
                    <a:pt x="6302" y="522655"/>
                  </a:lnTo>
                  <a:lnTo>
                    <a:pt x="6252" y="522546"/>
                  </a:lnTo>
                  <a:lnTo>
                    <a:pt x="6211" y="522430"/>
                  </a:lnTo>
                  <a:lnTo>
                    <a:pt x="6178" y="522309"/>
                  </a:lnTo>
                  <a:lnTo>
                    <a:pt x="6166" y="522193"/>
                  </a:lnTo>
                  <a:lnTo>
                    <a:pt x="6184" y="521950"/>
                  </a:lnTo>
                  <a:lnTo>
                    <a:pt x="6210" y="521708"/>
                  </a:lnTo>
                  <a:lnTo>
                    <a:pt x="6213" y="521585"/>
                  </a:lnTo>
                  <a:lnTo>
                    <a:pt x="6210" y="521464"/>
                  </a:lnTo>
                  <a:lnTo>
                    <a:pt x="6205" y="521343"/>
                  </a:lnTo>
                  <a:lnTo>
                    <a:pt x="6197" y="521221"/>
                  </a:lnTo>
                  <a:lnTo>
                    <a:pt x="6189" y="521099"/>
                  </a:lnTo>
                  <a:lnTo>
                    <a:pt x="6180" y="520978"/>
                  </a:lnTo>
                  <a:lnTo>
                    <a:pt x="6164" y="520741"/>
                  </a:lnTo>
                  <a:lnTo>
                    <a:pt x="6118" y="520499"/>
                  </a:lnTo>
                  <a:lnTo>
                    <a:pt x="6041" y="520267"/>
                  </a:lnTo>
                  <a:lnTo>
                    <a:pt x="5985" y="520164"/>
                  </a:lnTo>
                  <a:lnTo>
                    <a:pt x="5921" y="520061"/>
                  </a:lnTo>
                  <a:lnTo>
                    <a:pt x="5850" y="519964"/>
                  </a:lnTo>
                  <a:lnTo>
                    <a:pt x="5775" y="519866"/>
                  </a:lnTo>
                  <a:lnTo>
                    <a:pt x="5695" y="519775"/>
                  </a:lnTo>
                  <a:lnTo>
                    <a:pt x="5612" y="519684"/>
                  </a:lnTo>
                  <a:lnTo>
                    <a:pt x="5525" y="519599"/>
                  </a:lnTo>
                  <a:lnTo>
                    <a:pt x="5433" y="519520"/>
                  </a:lnTo>
                  <a:lnTo>
                    <a:pt x="5337" y="519447"/>
                  </a:lnTo>
                  <a:lnTo>
                    <a:pt x="5237" y="519374"/>
                  </a:lnTo>
                  <a:lnTo>
                    <a:pt x="5131" y="519314"/>
                  </a:lnTo>
                  <a:lnTo>
                    <a:pt x="5021" y="519265"/>
                  </a:lnTo>
                  <a:lnTo>
                    <a:pt x="4905" y="519228"/>
                  </a:lnTo>
                  <a:lnTo>
                    <a:pt x="4788" y="519198"/>
                  </a:lnTo>
                  <a:lnTo>
                    <a:pt x="4669" y="519174"/>
                  </a:lnTo>
                  <a:lnTo>
                    <a:pt x="4429" y="519131"/>
                  </a:lnTo>
                  <a:lnTo>
                    <a:pt x="4309" y="519107"/>
                  </a:lnTo>
                  <a:lnTo>
                    <a:pt x="4191" y="519082"/>
                  </a:lnTo>
                  <a:lnTo>
                    <a:pt x="4073" y="519052"/>
                  </a:lnTo>
                  <a:lnTo>
                    <a:pt x="3957" y="519022"/>
                  </a:lnTo>
                  <a:lnTo>
                    <a:pt x="3845" y="518967"/>
                  </a:lnTo>
                  <a:lnTo>
                    <a:pt x="3751" y="518894"/>
                  </a:lnTo>
                  <a:lnTo>
                    <a:pt x="3690" y="518785"/>
                  </a:lnTo>
                  <a:lnTo>
                    <a:pt x="3655" y="518669"/>
                  </a:lnTo>
                  <a:lnTo>
                    <a:pt x="3636" y="518548"/>
                  </a:lnTo>
                  <a:lnTo>
                    <a:pt x="3617" y="518426"/>
                  </a:lnTo>
                  <a:lnTo>
                    <a:pt x="3580" y="518189"/>
                  </a:lnTo>
                  <a:lnTo>
                    <a:pt x="3555" y="517947"/>
                  </a:lnTo>
                  <a:lnTo>
                    <a:pt x="3537" y="517704"/>
                  </a:lnTo>
                  <a:lnTo>
                    <a:pt x="3527" y="517588"/>
                  </a:lnTo>
                  <a:lnTo>
                    <a:pt x="3513" y="517466"/>
                  </a:lnTo>
                  <a:lnTo>
                    <a:pt x="3493" y="517345"/>
                  </a:lnTo>
                  <a:lnTo>
                    <a:pt x="3467" y="517223"/>
                  </a:lnTo>
                  <a:lnTo>
                    <a:pt x="3430" y="517108"/>
                  </a:lnTo>
                  <a:lnTo>
                    <a:pt x="3377" y="516998"/>
                  </a:lnTo>
                  <a:lnTo>
                    <a:pt x="3304" y="516902"/>
                  </a:lnTo>
                  <a:lnTo>
                    <a:pt x="3224" y="516811"/>
                  </a:lnTo>
                  <a:lnTo>
                    <a:pt x="3142" y="516719"/>
                  </a:lnTo>
                  <a:lnTo>
                    <a:pt x="2985" y="516537"/>
                  </a:lnTo>
                  <a:lnTo>
                    <a:pt x="2920" y="516434"/>
                  </a:lnTo>
                  <a:lnTo>
                    <a:pt x="2877" y="516318"/>
                  </a:lnTo>
                  <a:lnTo>
                    <a:pt x="2857" y="516197"/>
                  </a:lnTo>
                  <a:lnTo>
                    <a:pt x="2855" y="516076"/>
                  </a:lnTo>
                  <a:lnTo>
                    <a:pt x="2876" y="515838"/>
                  </a:lnTo>
                  <a:lnTo>
                    <a:pt x="2889" y="515595"/>
                  </a:lnTo>
                  <a:lnTo>
                    <a:pt x="2885" y="515474"/>
                  </a:lnTo>
                  <a:lnTo>
                    <a:pt x="2872" y="515353"/>
                  </a:lnTo>
                  <a:lnTo>
                    <a:pt x="2833" y="515237"/>
                  </a:lnTo>
                  <a:lnTo>
                    <a:pt x="2780" y="515128"/>
                  </a:lnTo>
                  <a:lnTo>
                    <a:pt x="2725" y="515018"/>
                  </a:lnTo>
                  <a:lnTo>
                    <a:pt x="2621" y="514799"/>
                  </a:lnTo>
                  <a:lnTo>
                    <a:pt x="2594" y="514678"/>
                  </a:lnTo>
                  <a:lnTo>
                    <a:pt x="2580" y="514556"/>
                  </a:lnTo>
                  <a:lnTo>
                    <a:pt x="2571" y="514435"/>
                  </a:lnTo>
                  <a:lnTo>
                    <a:pt x="2571" y="514314"/>
                  </a:lnTo>
                  <a:lnTo>
                    <a:pt x="2593" y="514071"/>
                  </a:lnTo>
                  <a:lnTo>
                    <a:pt x="2612" y="513955"/>
                  </a:lnTo>
                  <a:lnTo>
                    <a:pt x="2639" y="513833"/>
                  </a:lnTo>
                  <a:lnTo>
                    <a:pt x="2672" y="513718"/>
                  </a:lnTo>
                  <a:lnTo>
                    <a:pt x="2710" y="513603"/>
                  </a:lnTo>
                  <a:lnTo>
                    <a:pt x="2748" y="513487"/>
                  </a:lnTo>
                  <a:lnTo>
                    <a:pt x="2805" y="513250"/>
                  </a:lnTo>
                  <a:lnTo>
                    <a:pt x="2823" y="513007"/>
                  </a:lnTo>
                  <a:lnTo>
                    <a:pt x="2778" y="512771"/>
                  </a:lnTo>
                  <a:lnTo>
                    <a:pt x="2729" y="512551"/>
                  </a:lnTo>
                  <a:lnTo>
                    <a:pt x="2728" y="512424"/>
                  </a:lnTo>
                  <a:lnTo>
                    <a:pt x="2560" y="512260"/>
                  </a:lnTo>
                  <a:lnTo>
                    <a:pt x="2355" y="512126"/>
                  </a:lnTo>
                  <a:lnTo>
                    <a:pt x="2252" y="512065"/>
                  </a:lnTo>
                  <a:lnTo>
                    <a:pt x="2149" y="511998"/>
                  </a:lnTo>
                  <a:lnTo>
                    <a:pt x="2047" y="511932"/>
                  </a:lnTo>
                  <a:lnTo>
                    <a:pt x="1946" y="511865"/>
                  </a:lnTo>
                  <a:lnTo>
                    <a:pt x="1848" y="511792"/>
                  </a:lnTo>
                  <a:lnTo>
                    <a:pt x="1758" y="511713"/>
                  </a:lnTo>
                  <a:lnTo>
                    <a:pt x="1675" y="511622"/>
                  </a:lnTo>
                  <a:lnTo>
                    <a:pt x="1594" y="511531"/>
                  </a:lnTo>
                  <a:lnTo>
                    <a:pt x="1518" y="511439"/>
                  </a:lnTo>
                  <a:lnTo>
                    <a:pt x="1448" y="511337"/>
                  </a:lnTo>
                  <a:lnTo>
                    <a:pt x="1384" y="511233"/>
                  </a:lnTo>
                  <a:lnTo>
                    <a:pt x="1329" y="511130"/>
                  </a:lnTo>
                  <a:lnTo>
                    <a:pt x="1283" y="511014"/>
                  </a:lnTo>
                  <a:lnTo>
                    <a:pt x="1248" y="510899"/>
                  </a:lnTo>
                  <a:lnTo>
                    <a:pt x="1229" y="510778"/>
                  </a:lnTo>
                  <a:lnTo>
                    <a:pt x="1224" y="510656"/>
                  </a:lnTo>
                  <a:lnTo>
                    <a:pt x="1252" y="510413"/>
                  </a:lnTo>
                  <a:lnTo>
                    <a:pt x="1297" y="510304"/>
                  </a:lnTo>
                  <a:lnTo>
                    <a:pt x="1345" y="510188"/>
                  </a:lnTo>
                  <a:lnTo>
                    <a:pt x="1400" y="510079"/>
                  </a:lnTo>
                  <a:lnTo>
                    <a:pt x="1459" y="509976"/>
                  </a:lnTo>
                  <a:lnTo>
                    <a:pt x="1523" y="509872"/>
                  </a:lnTo>
                  <a:lnTo>
                    <a:pt x="1588" y="509769"/>
                  </a:lnTo>
                  <a:lnTo>
                    <a:pt x="1655" y="509672"/>
                  </a:lnTo>
                  <a:lnTo>
                    <a:pt x="1793" y="509465"/>
                  </a:lnTo>
                  <a:lnTo>
                    <a:pt x="1935" y="509270"/>
                  </a:lnTo>
                  <a:lnTo>
                    <a:pt x="2084" y="509076"/>
                  </a:lnTo>
                  <a:lnTo>
                    <a:pt x="2156" y="508979"/>
                  </a:lnTo>
                  <a:lnTo>
                    <a:pt x="2224" y="508882"/>
                  </a:lnTo>
                  <a:lnTo>
                    <a:pt x="2285" y="508773"/>
                  </a:lnTo>
                  <a:lnTo>
                    <a:pt x="2336" y="508663"/>
                  </a:lnTo>
                  <a:lnTo>
                    <a:pt x="2360" y="508548"/>
                  </a:lnTo>
                  <a:lnTo>
                    <a:pt x="2365" y="508426"/>
                  </a:lnTo>
                  <a:lnTo>
                    <a:pt x="2365" y="508299"/>
                  </a:lnTo>
                  <a:lnTo>
                    <a:pt x="2364" y="508056"/>
                  </a:lnTo>
                  <a:lnTo>
                    <a:pt x="2361" y="507813"/>
                  </a:lnTo>
                  <a:lnTo>
                    <a:pt x="2358" y="507691"/>
                  </a:lnTo>
                  <a:lnTo>
                    <a:pt x="2354" y="507576"/>
                  </a:lnTo>
                  <a:lnTo>
                    <a:pt x="2346" y="507454"/>
                  </a:lnTo>
                  <a:lnTo>
                    <a:pt x="2332" y="507332"/>
                  </a:lnTo>
                  <a:lnTo>
                    <a:pt x="2309" y="507211"/>
                  </a:lnTo>
                  <a:lnTo>
                    <a:pt x="2286" y="506968"/>
                  </a:lnTo>
                  <a:lnTo>
                    <a:pt x="2320" y="506853"/>
                  </a:lnTo>
                  <a:lnTo>
                    <a:pt x="2392" y="506755"/>
                  </a:lnTo>
                  <a:lnTo>
                    <a:pt x="2487" y="506677"/>
                  </a:lnTo>
                  <a:lnTo>
                    <a:pt x="2587" y="506610"/>
                  </a:lnTo>
                  <a:lnTo>
                    <a:pt x="2771" y="506452"/>
                  </a:lnTo>
                  <a:lnTo>
                    <a:pt x="2842" y="506355"/>
                  </a:lnTo>
                  <a:lnTo>
                    <a:pt x="2904" y="506246"/>
                  </a:lnTo>
                  <a:lnTo>
                    <a:pt x="2960" y="506142"/>
                  </a:lnTo>
                  <a:lnTo>
                    <a:pt x="3012" y="506033"/>
                  </a:lnTo>
                  <a:lnTo>
                    <a:pt x="3060" y="505917"/>
                  </a:lnTo>
                  <a:lnTo>
                    <a:pt x="3147" y="505692"/>
                  </a:lnTo>
                  <a:lnTo>
                    <a:pt x="3181" y="505577"/>
                  </a:lnTo>
                  <a:lnTo>
                    <a:pt x="3207" y="505456"/>
                  </a:lnTo>
                  <a:lnTo>
                    <a:pt x="3216" y="505334"/>
                  </a:lnTo>
                  <a:lnTo>
                    <a:pt x="3220" y="505213"/>
                  </a:lnTo>
                  <a:lnTo>
                    <a:pt x="3223" y="505091"/>
                  </a:lnTo>
                  <a:lnTo>
                    <a:pt x="3228" y="504848"/>
                  </a:lnTo>
                  <a:lnTo>
                    <a:pt x="3232" y="504605"/>
                  </a:lnTo>
                  <a:lnTo>
                    <a:pt x="3235" y="504483"/>
                  </a:lnTo>
                  <a:lnTo>
                    <a:pt x="3240" y="504362"/>
                  </a:lnTo>
                  <a:lnTo>
                    <a:pt x="3249" y="504240"/>
                  </a:lnTo>
                  <a:lnTo>
                    <a:pt x="3285" y="504125"/>
                  </a:lnTo>
                  <a:lnTo>
                    <a:pt x="3346" y="504021"/>
                  </a:lnTo>
                  <a:lnTo>
                    <a:pt x="3432" y="503936"/>
                  </a:lnTo>
                  <a:lnTo>
                    <a:pt x="3529" y="503864"/>
                  </a:lnTo>
                  <a:lnTo>
                    <a:pt x="3637" y="503803"/>
                  </a:lnTo>
                  <a:lnTo>
                    <a:pt x="3744" y="503748"/>
                  </a:lnTo>
                  <a:lnTo>
                    <a:pt x="3851" y="503694"/>
                  </a:lnTo>
                  <a:lnTo>
                    <a:pt x="4067" y="503578"/>
                  </a:lnTo>
                  <a:lnTo>
                    <a:pt x="4284" y="503469"/>
                  </a:lnTo>
                  <a:lnTo>
                    <a:pt x="4500" y="503359"/>
                  </a:lnTo>
                  <a:lnTo>
                    <a:pt x="4716" y="503250"/>
                  </a:lnTo>
                  <a:lnTo>
                    <a:pt x="4932" y="503134"/>
                  </a:lnTo>
                  <a:lnTo>
                    <a:pt x="5148" y="503025"/>
                  </a:lnTo>
                  <a:lnTo>
                    <a:pt x="5358" y="502904"/>
                  </a:lnTo>
                  <a:lnTo>
                    <a:pt x="5450" y="502825"/>
                  </a:lnTo>
                  <a:lnTo>
                    <a:pt x="5517" y="502721"/>
                  </a:lnTo>
                  <a:lnTo>
                    <a:pt x="5553" y="502606"/>
                  </a:lnTo>
                  <a:lnTo>
                    <a:pt x="5581" y="502485"/>
                  </a:lnTo>
                  <a:lnTo>
                    <a:pt x="5596" y="502369"/>
                  </a:lnTo>
                  <a:lnTo>
                    <a:pt x="5602" y="502247"/>
                  </a:lnTo>
                  <a:lnTo>
                    <a:pt x="5603" y="502126"/>
                  </a:lnTo>
                  <a:lnTo>
                    <a:pt x="5594" y="501883"/>
                  </a:lnTo>
                  <a:lnTo>
                    <a:pt x="5581" y="501761"/>
                  </a:lnTo>
                  <a:lnTo>
                    <a:pt x="5561" y="501640"/>
                  </a:lnTo>
                  <a:lnTo>
                    <a:pt x="5540" y="501518"/>
                  </a:lnTo>
                  <a:lnTo>
                    <a:pt x="5514" y="501397"/>
                  </a:lnTo>
                  <a:lnTo>
                    <a:pt x="5477" y="501288"/>
                  </a:lnTo>
                  <a:lnTo>
                    <a:pt x="5425" y="501173"/>
                  </a:lnTo>
                  <a:lnTo>
                    <a:pt x="5365" y="501069"/>
                  </a:lnTo>
                  <a:lnTo>
                    <a:pt x="5300" y="500966"/>
                  </a:lnTo>
                  <a:lnTo>
                    <a:pt x="5232" y="500869"/>
                  </a:lnTo>
                  <a:lnTo>
                    <a:pt x="5096" y="500662"/>
                  </a:lnTo>
                  <a:lnTo>
                    <a:pt x="5034" y="500559"/>
                  </a:lnTo>
                  <a:lnTo>
                    <a:pt x="4982" y="500449"/>
                  </a:lnTo>
                  <a:lnTo>
                    <a:pt x="4942" y="500334"/>
                  </a:lnTo>
                  <a:lnTo>
                    <a:pt x="4913" y="500218"/>
                  </a:lnTo>
                  <a:lnTo>
                    <a:pt x="4896" y="500097"/>
                  </a:lnTo>
                  <a:lnTo>
                    <a:pt x="4882" y="499975"/>
                  </a:lnTo>
                  <a:lnTo>
                    <a:pt x="4873" y="499854"/>
                  </a:lnTo>
                  <a:lnTo>
                    <a:pt x="4866" y="499732"/>
                  </a:lnTo>
                  <a:lnTo>
                    <a:pt x="4837" y="499496"/>
                  </a:lnTo>
                  <a:lnTo>
                    <a:pt x="4817" y="499374"/>
                  </a:lnTo>
                  <a:lnTo>
                    <a:pt x="4795" y="499253"/>
                  </a:lnTo>
                  <a:lnTo>
                    <a:pt x="4770" y="499137"/>
                  </a:lnTo>
                  <a:lnTo>
                    <a:pt x="4741" y="499015"/>
                  </a:lnTo>
                  <a:lnTo>
                    <a:pt x="4709" y="498900"/>
                  </a:lnTo>
                  <a:lnTo>
                    <a:pt x="4646" y="498663"/>
                  </a:lnTo>
                  <a:lnTo>
                    <a:pt x="4580" y="498426"/>
                  </a:lnTo>
                  <a:lnTo>
                    <a:pt x="4514" y="498195"/>
                  </a:lnTo>
                  <a:lnTo>
                    <a:pt x="4447" y="497958"/>
                  </a:lnTo>
                  <a:lnTo>
                    <a:pt x="4379" y="497727"/>
                  </a:lnTo>
                  <a:lnTo>
                    <a:pt x="4311" y="497496"/>
                  </a:lnTo>
                  <a:lnTo>
                    <a:pt x="4242" y="497259"/>
                  </a:lnTo>
                  <a:lnTo>
                    <a:pt x="4173" y="497029"/>
                  </a:lnTo>
                  <a:lnTo>
                    <a:pt x="4096" y="496798"/>
                  </a:lnTo>
                  <a:lnTo>
                    <a:pt x="4051" y="496682"/>
                  </a:lnTo>
                  <a:lnTo>
                    <a:pt x="4000" y="496573"/>
                  </a:lnTo>
                  <a:lnTo>
                    <a:pt x="3944" y="496470"/>
                  </a:lnTo>
                  <a:lnTo>
                    <a:pt x="3883" y="496361"/>
                  </a:lnTo>
                  <a:lnTo>
                    <a:pt x="3818" y="496257"/>
                  </a:lnTo>
                  <a:lnTo>
                    <a:pt x="3745" y="496160"/>
                  </a:lnTo>
                  <a:lnTo>
                    <a:pt x="3665" y="496069"/>
                  </a:lnTo>
                  <a:lnTo>
                    <a:pt x="3581" y="495984"/>
                  </a:lnTo>
                  <a:lnTo>
                    <a:pt x="3487" y="495905"/>
                  </a:lnTo>
                  <a:lnTo>
                    <a:pt x="3379" y="495850"/>
                  </a:lnTo>
                  <a:lnTo>
                    <a:pt x="3260" y="495826"/>
                  </a:lnTo>
                  <a:lnTo>
                    <a:pt x="3139" y="495814"/>
                  </a:lnTo>
                  <a:lnTo>
                    <a:pt x="2905" y="495753"/>
                  </a:lnTo>
                  <a:lnTo>
                    <a:pt x="2817" y="495668"/>
                  </a:lnTo>
                  <a:lnTo>
                    <a:pt x="2740" y="495571"/>
                  </a:lnTo>
                  <a:lnTo>
                    <a:pt x="2670" y="495473"/>
                  </a:lnTo>
                  <a:lnTo>
                    <a:pt x="2610" y="495370"/>
                  </a:lnTo>
                  <a:lnTo>
                    <a:pt x="2569" y="495255"/>
                  </a:lnTo>
                  <a:lnTo>
                    <a:pt x="2536" y="495134"/>
                  </a:lnTo>
                  <a:lnTo>
                    <a:pt x="2518" y="495018"/>
                  </a:lnTo>
                  <a:lnTo>
                    <a:pt x="2530" y="494775"/>
                  </a:lnTo>
                  <a:lnTo>
                    <a:pt x="2550" y="494653"/>
                  </a:lnTo>
                  <a:lnTo>
                    <a:pt x="2586" y="494538"/>
                  </a:lnTo>
                  <a:lnTo>
                    <a:pt x="2639" y="494429"/>
                  </a:lnTo>
                  <a:lnTo>
                    <a:pt x="2717" y="494331"/>
                  </a:lnTo>
                  <a:lnTo>
                    <a:pt x="2821" y="494271"/>
                  </a:lnTo>
                  <a:lnTo>
                    <a:pt x="2933" y="494228"/>
                  </a:lnTo>
                  <a:lnTo>
                    <a:pt x="3052" y="494198"/>
                  </a:lnTo>
                  <a:lnTo>
                    <a:pt x="3172" y="494179"/>
                  </a:lnTo>
                  <a:lnTo>
                    <a:pt x="3410" y="494131"/>
                  </a:lnTo>
                  <a:lnTo>
                    <a:pt x="3527" y="494101"/>
                  </a:lnTo>
                  <a:lnTo>
                    <a:pt x="3643" y="494058"/>
                  </a:lnTo>
                  <a:lnTo>
                    <a:pt x="3754" y="494010"/>
                  </a:lnTo>
                  <a:lnTo>
                    <a:pt x="3864" y="493960"/>
                  </a:lnTo>
                  <a:lnTo>
                    <a:pt x="3970" y="493900"/>
                  </a:lnTo>
                  <a:lnTo>
                    <a:pt x="4071" y="493833"/>
                  </a:lnTo>
                  <a:lnTo>
                    <a:pt x="4154" y="493742"/>
                  </a:lnTo>
                  <a:lnTo>
                    <a:pt x="4207" y="493633"/>
                  </a:lnTo>
                  <a:lnTo>
                    <a:pt x="4236" y="493517"/>
                  </a:lnTo>
                  <a:lnTo>
                    <a:pt x="4245" y="493390"/>
                  </a:lnTo>
                  <a:lnTo>
                    <a:pt x="4247" y="493268"/>
                  </a:lnTo>
                  <a:lnTo>
                    <a:pt x="4249" y="493146"/>
                  </a:lnTo>
                  <a:lnTo>
                    <a:pt x="4246" y="492904"/>
                  </a:lnTo>
                  <a:lnTo>
                    <a:pt x="4226" y="492667"/>
                  </a:lnTo>
                  <a:lnTo>
                    <a:pt x="4202" y="492424"/>
                  </a:lnTo>
                  <a:lnTo>
                    <a:pt x="4212" y="492181"/>
                  </a:lnTo>
                  <a:lnTo>
                    <a:pt x="4233" y="491938"/>
                  </a:lnTo>
                  <a:lnTo>
                    <a:pt x="4255" y="491694"/>
                  </a:lnTo>
                  <a:lnTo>
                    <a:pt x="4272" y="491507"/>
                  </a:lnTo>
                  <a:lnTo>
                    <a:pt x="4160" y="491288"/>
                  </a:lnTo>
                  <a:lnTo>
                    <a:pt x="4048" y="491075"/>
                  </a:lnTo>
                  <a:lnTo>
                    <a:pt x="3994" y="490965"/>
                  </a:lnTo>
                  <a:lnTo>
                    <a:pt x="3941" y="490856"/>
                  </a:lnTo>
                  <a:lnTo>
                    <a:pt x="3892" y="490747"/>
                  </a:lnTo>
                  <a:lnTo>
                    <a:pt x="3847" y="490631"/>
                  </a:lnTo>
                  <a:lnTo>
                    <a:pt x="3807" y="490516"/>
                  </a:lnTo>
                  <a:lnTo>
                    <a:pt x="3772" y="490400"/>
                  </a:lnTo>
                  <a:lnTo>
                    <a:pt x="3748" y="490279"/>
                  </a:lnTo>
                  <a:lnTo>
                    <a:pt x="3733" y="490157"/>
                  </a:lnTo>
                  <a:lnTo>
                    <a:pt x="3722" y="490042"/>
                  </a:lnTo>
                  <a:lnTo>
                    <a:pt x="3712" y="489921"/>
                  </a:lnTo>
                  <a:lnTo>
                    <a:pt x="3704" y="489799"/>
                  </a:lnTo>
                  <a:lnTo>
                    <a:pt x="3696" y="489678"/>
                  </a:lnTo>
                  <a:lnTo>
                    <a:pt x="3680" y="489435"/>
                  </a:lnTo>
                  <a:lnTo>
                    <a:pt x="3672" y="489313"/>
                  </a:lnTo>
                  <a:lnTo>
                    <a:pt x="3663" y="489192"/>
                  </a:lnTo>
                  <a:lnTo>
                    <a:pt x="3653" y="489070"/>
                  </a:lnTo>
                  <a:lnTo>
                    <a:pt x="3642" y="488948"/>
                  </a:lnTo>
                  <a:lnTo>
                    <a:pt x="3626" y="488827"/>
                  </a:lnTo>
                  <a:lnTo>
                    <a:pt x="3606" y="488706"/>
                  </a:lnTo>
                  <a:lnTo>
                    <a:pt x="3585" y="488584"/>
                  </a:lnTo>
                  <a:lnTo>
                    <a:pt x="3563" y="488468"/>
                  </a:lnTo>
                  <a:lnTo>
                    <a:pt x="3520" y="488231"/>
                  </a:lnTo>
                  <a:lnTo>
                    <a:pt x="3477" y="487988"/>
                  </a:lnTo>
                  <a:lnTo>
                    <a:pt x="3433" y="487752"/>
                  </a:lnTo>
                  <a:lnTo>
                    <a:pt x="3389" y="487509"/>
                  </a:lnTo>
                  <a:lnTo>
                    <a:pt x="3343" y="487272"/>
                  </a:lnTo>
                  <a:lnTo>
                    <a:pt x="3295" y="487035"/>
                  </a:lnTo>
                  <a:lnTo>
                    <a:pt x="3245" y="486798"/>
                  </a:lnTo>
                  <a:lnTo>
                    <a:pt x="3205" y="486683"/>
                  </a:lnTo>
                  <a:lnTo>
                    <a:pt x="3157" y="486567"/>
                  </a:lnTo>
                  <a:lnTo>
                    <a:pt x="3105" y="486458"/>
                  </a:lnTo>
                  <a:lnTo>
                    <a:pt x="3050" y="486354"/>
                  </a:lnTo>
                  <a:lnTo>
                    <a:pt x="2952" y="486129"/>
                  </a:lnTo>
                  <a:lnTo>
                    <a:pt x="2912" y="486014"/>
                  </a:lnTo>
                  <a:lnTo>
                    <a:pt x="2874" y="485899"/>
                  </a:lnTo>
                  <a:lnTo>
                    <a:pt x="2840" y="485784"/>
                  </a:lnTo>
                  <a:lnTo>
                    <a:pt x="2805" y="485668"/>
                  </a:lnTo>
                  <a:lnTo>
                    <a:pt x="2773" y="485547"/>
                  </a:lnTo>
                  <a:lnTo>
                    <a:pt x="2720" y="485309"/>
                  </a:lnTo>
                  <a:lnTo>
                    <a:pt x="2710" y="485066"/>
                  </a:lnTo>
                  <a:lnTo>
                    <a:pt x="2730" y="484823"/>
                  </a:lnTo>
                  <a:lnTo>
                    <a:pt x="2695" y="484593"/>
                  </a:lnTo>
                  <a:lnTo>
                    <a:pt x="2643" y="484483"/>
                  </a:lnTo>
                  <a:lnTo>
                    <a:pt x="2583" y="484374"/>
                  </a:lnTo>
                  <a:lnTo>
                    <a:pt x="2519" y="484271"/>
                  </a:lnTo>
                  <a:lnTo>
                    <a:pt x="2449" y="484167"/>
                  </a:lnTo>
                  <a:lnTo>
                    <a:pt x="2380" y="484070"/>
                  </a:lnTo>
                  <a:lnTo>
                    <a:pt x="2258" y="483863"/>
                  </a:lnTo>
                  <a:lnTo>
                    <a:pt x="2186" y="483632"/>
                  </a:lnTo>
                  <a:lnTo>
                    <a:pt x="2146" y="483389"/>
                  </a:lnTo>
                  <a:lnTo>
                    <a:pt x="2120" y="483268"/>
                  </a:lnTo>
                  <a:lnTo>
                    <a:pt x="2084" y="483153"/>
                  </a:lnTo>
                  <a:lnTo>
                    <a:pt x="2037" y="483037"/>
                  </a:lnTo>
                  <a:lnTo>
                    <a:pt x="1973" y="482940"/>
                  </a:lnTo>
                  <a:lnTo>
                    <a:pt x="1896" y="482843"/>
                  </a:lnTo>
                  <a:lnTo>
                    <a:pt x="1814" y="482752"/>
                  </a:lnTo>
                  <a:lnTo>
                    <a:pt x="1732" y="482667"/>
                  </a:lnTo>
                  <a:lnTo>
                    <a:pt x="1564" y="482490"/>
                  </a:lnTo>
                  <a:lnTo>
                    <a:pt x="1396" y="482314"/>
                  </a:lnTo>
                  <a:lnTo>
                    <a:pt x="1228" y="482138"/>
                  </a:lnTo>
                  <a:lnTo>
                    <a:pt x="1061" y="481962"/>
                  </a:lnTo>
                  <a:lnTo>
                    <a:pt x="979" y="481871"/>
                  </a:lnTo>
                  <a:lnTo>
                    <a:pt x="898" y="481780"/>
                  </a:lnTo>
                  <a:lnTo>
                    <a:pt x="820" y="481688"/>
                  </a:lnTo>
                  <a:lnTo>
                    <a:pt x="746" y="481591"/>
                  </a:lnTo>
                  <a:lnTo>
                    <a:pt x="675" y="481494"/>
                  </a:lnTo>
                  <a:lnTo>
                    <a:pt x="610" y="481391"/>
                  </a:lnTo>
                  <a:lnTo>
                    <a:pt x="552" y="481281"/>
                  </a:lnTo>
                  <a:lnTo>
                    <a:pt x="506" y="481172"/>
                  </a:lnTo>
                  <a:lnTo>
                    <a:pt x="472" y="481050"/>
                  </a:lnTo>
                  <a:lnTo>
                    <a:pt x="446" y="480935"/>
                  </a:lnTo>
                  <a:lnTo>
                    <a:pt x="423" y="480814"/>
                  </a:lnTo>
                  <a:lnTo>
                    <a:pt x="402" y="480692"/>
                  </a:lnTo>
                  <a:lnTo>
                    <a:pt x="359" y="480455"/>
                  </a:lnTo>
                  <a:lnTo>
                    <a:pt x="318" y="480218"/>
                  </a:lnTo>
                  <a:lnTo>
                    <a:pt x="299" y="480097"/>
                  </a:lnTo>
                  <a:lnTo>
                    <a:pt x="278" y="479975"/>
                  </a:lnTo>
                  <a:lnTo>
                    <a:pt x="257" y="479854"/>
                  </a:lnTo>
                  <a:lnTo>
                    <a:pt x="237" y="479738"/>
                  </a:lnTo>
                  <a:lnTo>
                    <a:pt x="215" y="479617"/>
                  </a:lnTo>
                  <a:lnTo>
                    <a:pt x="187" y="479501"/>
                  </a:lnTo>
                  <a:lnTo>
                    <a:pt x="147" y="479386"/>
                  </a:lnTo>
                  <a:lnTo>
                    <a:pt x="106" y="479270"/>
                  </a:lnTo>
                  <a:lnTo>
                    <a:pt x="65" y="479155"/>
                  </a:lnTo>
                  <a:lnTo>
                    <a:pt x="3" y="478924"/>
                  </a:lnTo>
                  <a:lnTo>
                    <a:pt x="0" y="478796"/>
                  </a:lnTo>
                  <a:lnTo>
                    <a:pt x="31" y="478560"/>
                  </a:lnTo>
                  <a:lnTo>
                    <a:pt x="58" y="478438"/>
                  </a:lnTo>
                  <a:lnTo>
                    <a:pt x="104" y="478329"/>
                  </a:lnTo>
                  <a:lnTo>
                    <a:pt x="165" y="478220"/>
                  </a:lnTo>
                  <a:lnTo>
                    <a:pt x="246" y="478134"/>
                  </a:lnTo>
                  <a:lnTo>
                    <a:pt x="344" y="478062"/>
                  </a:lnTo>
                  <a:lnTo>
                    <a:pt x="451" y="478000"/>
                  </a:lnTo>
                  <a:lnTo>
                    <a:pt x="560" y="477946"/>
                  </a:lnTo>
                  <a:lnTo>
                    <a:pt x="669" y="477897"/>
                  </a:lnTo>
                  <a:lnTo>
                    <a:pt x="874" y="477764"/>
                  </a:lnTo>
                  <a:lnTo>
                    <a:pt x="954" y="477673"/>
                  </a:lnTo>
                  <a:lnTo>
                    <a:pt x="1022" y="477575"/>
                  </a:lnTo>
                  <a:lnTo>
                    <a:pt x="1088" y="477472"/>
                  </a:lnTo>
                  <a:lnTo>
                    <a:pt x="1147" y="477363"/>
                  </a:lnTo>
                  <a:lnTo>
                    <a:pt x="1199" y="477254"/>
                  </a:lnTo>
                  <a:lnTo>
                    <a:pt x="1248" y="477144"/>
                  </a:lnTo>
                  <a:lnTo>
                    <a:pt x="1291" y="477028"/>
                  </a:lnTo>
                  <a:lnTo>
                    <a:pt x="1321" y="476913"/>
                  </a:lnTo>
                  <a:lnTo>
                    <a:pt x="1335" y="476791"/>
                  </a:lnTo>
                  <a:lnTo>
                    <a:pt x="1216" y="476591"/>
                  </a:lnTo>
                  <a:lnTo>
                    <a:pt x="1006" y="476470"/>
                  </a:lnTo>
                  <a:lnTo>
                    <a:pt x="819" y="476318"/>
                  </a:lnTo>
                  <a:lnTo>
                    <a:pt x="731" y="476233"/>
                  </a:lnTo>
                  <a:lnTo>
                    <a:pt x="644" y="476147"/>
                  </a:lnTo>
                  <a:lnTo>
                    <a:pt x="564" y="476056"/>
                  </a:lnTo>
                  <a:lnTo>
                    <a:pt x="488" y="475959"/>
                  </a:lnTo>
                  <a:lnTo>
                    <a:pt x="422" y="475862"/>
                  </a:lnTo>
                  <a:lnTo>
                    <a:pt x="387" y="475741"/>
                  </a:lnTo>
                  <a:lnTo>
                    <a:pt x="377" y="475619"/>
                  </a:lnTo>
                  <a:lnTo>
                    <a:pt x="411" y="475382"/>
                  </a:lnTo>
                  <a:lnTo>
                    <a:pt x="444" y="475261"/>
                  </a:lnTo>
                  <a:lnTo>
                    <a:pt x="482" y="475151"/>
                  </a:lnTo>
                  <a:lnTo>
                    <a:pt x="540" y="475042"/>
                  </a:lnTo>
                  <a:lnTo>
                    <a:pt x="605" y="474939"/>
                  </a:lnTo>
                  <a:lnTo>
                    <a:pt x="676" y="474835"/>
                  </a:lnTo>
                  <a:lnTo>
                    <a:pt x="755" y="474744"/>
                  </a:lnTo>
                  <a:lnTo>
                    <a:pt x="835" y="474653"/>
                  </a:lnTo>
                  <a:lnTo>
                    <a:pt x="1000" y="474477"/>
                  </a:lnTo>
                  <a:lnTo>
                    <a:pt x="1171" y="474301"/>
                  </a:lnTo>
                  <a:lnTo>
                    <a:pt x="1259" y="474222"/>
                  </a:lnTo>
                  <a:lnTo>
                    <a:pt x="1351" y="474143"/>
                  </a:lnTo>
                  <a:lnTo>
                    <a:pt x="1445" y="474064"/>
                  </a:lnTo>
                  <a:lnTo>
                    <a:pt x="1539" y="473984"/>
                  </a:lnTo>
                  <a:lnTo>
                    <a:pt x="1633" y="473906"/>
                  </a:lnTo>
                  <a:lnTo>
                    <a:pt x="1809" y="473742"/>
                  </a:lnTo>
                  <a:lnTo>
                    <a:pt x="1883" y="473645"/>
                  </a:lnTo>
                  <a:lnTo>
                    <a:pt x="1945" y="473541"/>
                  </a:lnTo>
                  <a:lnTo>
                    <a:pt x="1975" y="473420"/>
                  </a:lnTo>
                  <a:lnTo>
                    <a:pt x="1979" y="473298"/>
                  </a:lnTo>
                  <a:lnTo>
                    <a:pt x="1967" y="473055"/>
                  </a:lnTo>
                  <a:lnTo>
                    <a:pt x="1962" y="472812"/>
                  </a:lnTo>
                  <a:lnTo>
                    <a:pt x="1973" y="472691"/>
                  </a:lnTo>
                  <a:lnTo>
                    <a:pt x="1991" y="472575"/>
                  </a:lnTo>
                  <a:lnTo>
                    <a:pt x="2012" y="472454"/>
                  </a:lnTo>
                  <a:lnTo>
                    <a:pt x="2038" y="472339"/>
                  </a:lnTo>
                  <a:lnTo>
                    <a:pt x="2070" y="472216"/>
                  </a:lnTo>
                  <a:lnTo>
                    <a:pt x="2118" y="472107"/>
                  </a:lnTo>
                  <a:lnTo>
                    <a:pt x="2176" y="471998"/>
                  </a:lnTo>
                  <a:lnTo>
                    <a:pt x="2236" y="471895"/>
                  </a:lnTo>
                  <a:lnTo>
                    <a:pt x="2353" y="471682"/>
                  </a:lnTo>
                  <a:lnTo>
                    <a:pt x="2408" y="471573"/>
                  </a:lnTo>
                  <a:lnTo>
                    <a:pt x="2460" y="471464"/>
                  </a:lnTo>
                  <a:lnTo>
                    <a:pt x="2510" y="471354"/>
                  </a:lnTo>
                  <a:lnTo>
                    <a:pt x="2557" y="471239"/>
                  </a:lnTo>
                  <a:lnTo>
                    <a:pt x="2602" y="471123"/>
                  </a:lnTo>
                  <a:lnTo>
                    <a:pt x="2640" y="471008"/>
                  </a:lnTo>
                  <a:lnTo>
                    <a:pt x="2673" y="470892"/>
                  </a:lnTo>
                  <a:lnTo>
                    <a:pt x="2690" y="470771"/>
                  </a:lnTo>
                  <a:lnTo>
                    <a:pt x="2697" y="470649"/>
                  </a:lnTo>
                  <a:lnTo>
                    <a:pt x="2699" y="470528"/>
                  </a:lnTo>
                  <a:lnTo>
                    <a:pt x="2687" y="470291"/>
                  </a:lnTo>
                  <a:lnTo>
                    <a:pt x="2672" y="470048"/>
                  </a:lnTo>
                  <a:lnTo>
                    <a:pt x="2655" y="469805"/>
                  </a:lnTo>
                  <a:lnTo>
                    <a:pt x="2642" y="469562"/>
                  </a:lnTo>
                  <a:lnTo>
                    <a:pt x="2646" y="469319"/>
                  </a:lnTo>
                  <a:lnTo>
                    <a:pt x="2711" y="469088"/>
                  </a:lnTo>
                  <a:lnTo>
                    <a:pt x="2858" y="468893"/>
                  </a:lnTo>
                  <a:lnTo>
                    <a:pt x="2990" y="468730"/>
                  </a:lnTo>
                  <a:lnTo>
                    <a:pt x="3116" y="468523"/>
                  </a:lnTo>
                  <a:lnTo>
                    <a:pt x="3243" y="468317"/>
                  </a:lnTo>
                  <a:lnTo>
                    <a:pt x="3370" y="468110"/>
                  </a:lnTo>
                  <a:lnTo>
                    <a:pt x="3434" y="468007"/>
                  </a:lnTo>
                  <a:lnTo>
                    <a:pt x="3499" y="467903"/>
                  </a:lnTo>
                  <a:lnTo>
                    <a:pt x="3565" y="467800"/>
                  </a:lnTo>
                  <a:lnTo>
                    <a:pt x="3635" y="467703"/>
                  </a:lnTo>
                  <a:lnTo>
                    <a:pt x="3759" y="467490"/>
                  </a:lnTo>
                  <a:lnTo>
                    <a:pt x="3813" y="467253"/>
                  </a:lnTo>
                  <a:lnTo>
                    <a:pt x="3765" y="467017"/>
                  </a:lnTo>
                  <a:lnTo>
                    <a:pt x="3693" y="466785"/>
                  </a:lnTo>
                  <a:lnTo>
                    <a:pt x="3647" y="466548"/>
                  </a:lnTo>
                  <a:lnTo>
                    <a:pt x="3684" y="466305"/>
                  </a:lnTo>
                  <a:lnTo>
                    <a:pt x="3727" y="466069"/>
                  </a:lnTo>
                  <a:lnTo>
                    <a:pt x="3694" y="465831"/>
                  </a:lnTo>
                  <a:lnTo>
                    <a:pt x="3543" y="465643"/>
                  </a:lnTo>
                  <a:lnTo>
                    <a:pt x="3397" y="465449"/>
                  </a:lnTo>
                  <a:lnTo>
                    <a:pt x="3365" y="465212"/>
                  </a:lnTo>
                  <a:lnTo>
                    <a:pt x="3397" y="464969"/>
                  </a:lnTo>
                  <a:lnTo>
                    <a:pt x="3454" y="464732"/>
                  </a:lnTo>
                  <a:lnTo>
                    <a:pt x="3506" y="464495"/>
                  </a:lnTo>
                  <a:lnTo>
                    <a:pt x="3524" y="464374"/>
                  </a:lnTo>
                  <a:lnTo>
                    <a:pt x="3538" y="464252"/>
                  </a:lnTo>
                  <a:lnTo>
                    <a:pt x="3550" y="464130"/>
                  </a:lnTo>
                  <a:lnTo>
                    <a:pt x="3561" y="464009"/>
                  </a:lnTo>
                  <a:lnTo>
                    <a:pt x="3581" y="463772"/>
                  </a:lnTo>
                  <a:lnTo>
                    <a:pt x="3591" y="463651"/>
                  </a:lnTo>
                  <a:lnTo>
                    <a:pt x="3601" y="463529"/>
                  </a:lnTo>
                  <a:lnTo>
                    <a:pt x="3612" y="463408"/>
                  </a:lnTo>
                  <a:lnTo>
                    <a:pt x="3623" y="463286"/>
                  </a:lnTo>
                  <a:lnTo>
                    <a:pt x="3636" y="463164"/>
                  </a:lnTo>
                  <a:lnTo>
                    <a:pt x="3652" y="463043"/>
                  </a:lnTo>
                  <a:lnTo>
                    <a:pt x="3681" y="462921"/>
                  </a:lnTo>
                  <a:lnTo>
                    <a:pt x="3721" y="462812"/>
                  </a:lnTo>
                  <a:lnTo>
                    <a:pt x="3789" y="462709"/>
                  </a:lnTo>
                  <a:lnTo>
                    <a:pt x="3899" y="462654"/>
                  </a:lnTo>
                  <a:lnTo>
                    <a:pt x="4019" y="462642"/>
                  </a:lnTo>
                  <a:lnTo>
                    <a:pt x="4261" y="462617"/>
                  </a:lnTo>
                  <a:lnTo>
                    <a:pt x="4379" y="462581"/>
                  </a:lnTo>
                  <a:lnTo>
                    <a:pt x="4448" y="462484"/>
                  </a:lnTo>
                  <a:lnTo>
                    <a:pt x="4479" y="462369"/>
                  </a:lnTo>
                  <a:lnTo>
                    <a:pt x="4498" y="462247"/>
                  </a:lnTo>
                  <a:lnTo>
                    <a:pt x="4505" y="462126"/>
                  </a:lnTo>
                  <a:lnTo>
                    <a:pt x="4497" y="461882"/>
                  </a:lnTo>
                  <a:lnTo>
                    <a:pt x="4489" y="461761"/>
                  </a:lnTo>
                  <a:lnTo>
                    <a:pt x="4481" y="461640"/>
                  </a:lnTo>
                  <a:lnTo>
                    <a:pt x="4472" y="461518"/>
                  </a:lnTo>
                  <a:lnTo>
                    <a:pt x="4462" y="461397"/>
                  </a:lnTo>
                  <a:lnTo>
                    <a:pt x="4451" y="461275"/>
                  </a:lnTo>
                  <a:lnTo>
                    <a:pt x="4439" y="461153"/>
                  </a:lnTo>
                  <a:lnTo>
                    <a:pt x="4424" y="461032"/>
                  </a:lnTo>
                  <a:lnTo>
                    <a:pt x="4407" y="460911"/>
                  </a:lnTo>
                  <a:lnTo>
                    <a:pt x="4389" y="460795"/>
                  </a:lnTo>
                  <a:lnTo>
                    <a:pt x="4353" y="460552"/>
                  </a:lnTo>
                  <a:lnTo>
                    <a:pt x="4329" y="460309"/>
                  </a:lnTo>
                  <a:lnTo>
                    <a:pt x="4346" y="460066"/>
                  </a:lnTo>
                  <a:lnTo>
                    <a:pt x="4375" y="459950"/>
                  </a:lnTo>
                  <a:lnTo>
                    <a:pt x="4411" y="459835"/>
                  </a:lnTo>
                  <a:lnTo>
                    <a:pt x="4453" y="459720"/>
                  </a:lnTo>
                  <a:lnTo>
                    <a:pt x="4498" y="459604"/>
                  </a:lnTo>
                  <a:lnTo>
                    <a:pt x="4573" y="459373"/>
                  </a:lnTo>
                  <a:lnTo>
                    <a:pt x="4624" y="459136"/>
                  </a:lnTo>
                  <a:lnTo>
                    <a:pt x="4673" y="458900"/>
                  </a:lnTo>
                  <a:lnTo>
                    <a:pt x="4704" y="458784"/>
                  </a:lnTo>
                  <a:lnTo>
                    <a:pt x="4742" y="458669"/>
                  </a:lnTo>
                  <a:lnTo>
                    <a:pt x="4784" y="458553"/>
                  </a:lnTo>
                  <a:lnTo>
                    <a:pt x="4828" y="458438"/>
                  </a:lnTo>
                  <a:lnTo>
                    <a:pt x="4873" y="458329"/>
                  </a:lnTo>
                  <a:lnTo>
                    <a:pt x="4968" y="458103"/>
                  </a:lnTo>
                  <a:lnTo>
                    <a:pt x="5064" y="457879"/>
                  </a:lnTo>
                  <a:lnTo>
                    <a:pt x="5159" y="457654"/>
                  </a:lnTo>
                  <a:lnTo>
                    <a:pt x="5248" y="457429"/>
                  </a:lnTo>
                  <a:lnTo>
                    <a:pt x="5286" y="457314"/>
                  </a:lnTo>
                  <a:lnTo>
                    <a:pt x="5319" y="457198"/>
                  </a:lnTo>
                  <a:lnTo>
                    <a:pt x="5350" y="457077"/>
                  </a:lnTo>
                  <a:lnTo>
                    <a:pt x="5369" y="456955"/>
                  </a:lnTo>
                  <a:lnTo>
                    <a:pt x="5376" y="456840"/>
                  </a:lnTo>
                  <a:lnTo>
                    <a:pt x="5381" y="456718"/>
                  </a:lnTo>
                  <a:lnTo>
                    <a:pt x="5388" y="456476"/>
                  </a:lnTo>
                  <a:lnTo>
                    <a:pt x="5390" y="456232"/>
                  </a:lnTo>
                  <a:lnTo>
                    <a:pt x="5390" y="456111"/>
                  </a:lnTo>
                  <a:lnTo>
                    <a:pt x="5389" y="455990"/>
                  </a:lnTo>
                  <a:lnTo>
                    <a:pt x="5388" y="455868"/>
                  </a:lnTo>
                  <a:lnTo>
                    <a:pt x="5382" y="455746"/>
                  </a:lnTo>
                  <a:lnTo>
                    <a:pt x="5372" y="455625"/>
                  </a:lnTo>
                  <a:lnTo>
                    <a:pt x="5360" y="455504"/>
                  </a:lnTo>
                  <a:lnTo>
                    <a:pt x="5346" y="455382"/>
                  </a:lnTo>
                  <a:lnTo>
                    <a:pt x="5317" y="455139"/>
                  </a:lnTo>
                  <a:lnTo>
                    <a:pt x="5300" y="455017"/>
                  </a:lnTo>
                  <a:lnTo>
                    <a:pt x="5279" y="454902"/>
                  </a:lnTo>
                  <a:lnTo>
                    <a:pt x="5255" y="454780"/>
                  </a:lnTo>
                  <a:lnTo>
                    <a:pt x="5223" y="454665"/>
                  </a:lnTo>
                  <a:lnTo>
                    <a:pt x="5183" y="454549"/>
                  </a:lnTo>
                  <a:lnTo>
                    <a:pt x="5140" y="454434"/>
                  </a:lnTo>
                  <a:lnTo>
                    <a:pt x="5096" y="454324"/>
                  </a:lnTo>
                  <a:lnTo>
                    <a:pt x="5027" y="454088"/>
                  </a:lnTo>
                  <a:lnTo>
                    <a:pt x="5025" y="453845"/>
                  </a:lnTo>
                  <a:lnTo>
                    <a:pt x="5082" y="453608"/>
                  </a:lnTo>
                  <a:lnTo>
                    <a:pt x="5159" y="453383"/>
                  </a:lnTo>
                  <a:lnTo>
                    <a:pt x="5243" y="453152"/>
                  </a:lnTo>
                  <a:lnTo>
                    <a:pt x="5287" y="453037"/>
                  </a:lnTo>
                  <a:lnTo>
                    <a:pt x="5331" y="452928"/>
                  </a:lnTo>
                  <a:lnTo>
                    <a:pt x="5378" y="452812"/>
                  </a:lnTo>
                  <a:lnTo>
                    <a:pt x="5426" y="452703"/>
                  </a:lnTo>
                  <a:lnTo>
                    <a:pt x="5522" y="452477"/>
                  </a:lnTo>
                  <a:lnTo>
                    <a:pt x="5567" y="452362"/>
                  </a:lnTo>
                  <a:lnTo>
                    <a:pt x="5611" y="452253"/>
                  </a:lnTo>
                  <a:lnTo>
                    <a:pt x="5652" y="452137"/>
                  </a:lnTo>
                  <a:lnTo>
                    <a:pt x="5692" y="452022"/>
                  </a:lnTo>
                  <a:lnTo>
                    <a:pt x="5731" y="451907"/>
                  </a:lnTo>
                  <a:lnTo>
                    <a:pt x="5769" y="451791"/>
                  </a:lnTo>
                  <a:lnTo>
                    <a:pt x="5846" y="451560"/>
                  </a:lnTo>
                  <a:lnTo>
                    <a:pt x="5884" y="451445"/>
                  </a:lnTo>
                  <a:lnTo>
                    <a:pt x="5924" y="451329"/>
                  </a:lnTo>
                  <a:lnTo>
                    <a:pt x="5964" y="451214"/>
                  </a:lnTo>
                  <a:lnTo>
                    <a:pt x="6009" y="451105"/>
                  </a:lnTo>
                  <a:lnTo>
                    <a:pt x="6062" y="450995"/>
                  </a:lnTo>
                  <a:lnTo>
                    <a:pt x="6122" y="450886"/>
                  </a:lnTo>
                  <a:lnTo>
                    <a:pt x="6198" y="450795"/>
                  </a:lnTo>
                  <a:lnTo>
                    <a:pt x="6284" y="450710"/>
                  </a:lnTo>
                  <a:lnTo>
                    <a:pt x="6373" y="450625"/>
                  </a:lnTo>
                  <a:lnTo>
                    <a:pt x="6546" y="450454"/>
                  </a:lnTo>
                  <a:lnTo>
                    <a:pt x="6614" y="450352"/>
                  </a:lnTo>
                  <a:lnTo>
                    <a:pt x="6664" y="450242"/>
                  </a:lnTo>
                  <a:lnTo>
                    <a:pt x="6705" y="450126"/>
                  </a:lnTo>
                  <a:lnTo>
                    <a:pt x="6736" y="450011"/>
                  </a:lnTo>
                  <a:lnTo>
                    <a:pt x="6760" y="449890"/>
                  </a:lnTo>
                  <a:lnTo>
                    <a:pt x="6781" y="449768"/>
                  </a:lnTo>
                  <a:lnTo>
                    <a:pt x="6797" y="449653"/>
                  </a:lnTo>
                  <a:lnTo>
                    <a:pt x="6809" y="449531"/>
                  </a:lnTo>
                  <a:lnTo>
                    <a:pt x="6818" y="449410"/>
                  </a:lnTo>
                  <a:lnTo>
                    <a:pt x="6826" y="449288"/>
                  </a:lnTo>
                  <a:lnTo>
                    <a:pt x="6832" y="449167"/>
                  </a:lnTo>
                  <a:lnTo>
                    <a:pt x="6837" y="449045"/>
                  </a:lnTo>
                  <a:lnTo>
                    <a:pt x="6816" y="448802"/>
                  </a:lnTo>
                  <a:lnTo>
                    <a:pt x="6796" y="448680"/>
                  </a:lnTo>
                  <a:lnTo>
                    <a:pt x="6766" y="448565"/>
                  </a:lnTo>
                  <a:lnTo>
                    <a:pt x="6728" y="448450"/>
                  </a:lnTo>
                  <a:lnTo>
                    <a:pt x="6679" y="448340"/>
                  </a:lnTo>
                  <a:lnTo>
                    <a:pt x="6620" y="448231"/>
                  </a:lnTo>
                  <a:lnTo>
                    <a:pt x="6558" y="448128"/>
                  </a:lnTo>
                  <a:lnTo>
                    <a:pt x="6447" y="447909"/>
                  </a:lnTo>
                  <a:lnTo>
                    <a:pt x="6402" y="447800"/>
                  </a:lnTo>
                  <a:lnTo>
                    <a:pt x="6364" y="447685"/>
                  </a:lnTo>
                  <a:lnTo>
                    <a:pt x="6328" y="447569"/>
                  </a:lnTo>
                  <a:lnTo>
                    <a:pt x="6294" y="447448"/>
                  </a:lnTo>
                  <a:lnTo>
                    <a:pt x="6225" y="447217"/>
                  </a:lnTo>
                  <a:lnTo>
                    <a:pt x="6159" y="446986"/>
                  </a:lnTo>
                  <a:lnTo>
                    <a:pt x="6094" y="446749"/>
                  </a:lnTo>
                  <a:lnTo>
                    <a:pt x="6062" y="446634"/>
                  </a:lnTo>
                  <a:lnTo>
                    <a:pt x="6031" y="446518"/>
                  </a:lnTo>
                  <a:lnTo>
                    <a:pt x="6002" y="446396"/>
                  </a:lnTo>
                  <a:lnTo>
                    <a:pt x="5977" y="446281"/>
                  </a:lnTo>
                  <a:lnTo>
                    <a:pt x="5953" y="446160"/>
                  </a:lnTo>
                  <a:lnTo>
                    <a:pt x="5935" y="446038"/>
                  </a:lnTo>
                  <a:lnTo>
                    <a:pt x="5921" y="445916"/>
                  </a:lnTo>
                  <a:lnTo>
                    <a:pt x="5914" y="445795"/>
                  </a:lnTo>
                  <a:lnTo>
                    <a:pt x="5912" y="445673"/>
                  </a:lnTo>
                  <a:lnTo>
                    <a:pt x="5926" y="445430"/>
                  </a:lnTo>
                  <a:lnTo>
                    <a:pt x="5939" y="445309"/>
                  </a:lnTo>
                  <a:lnTo>
                    <a:pt x="5954" y="445187"/>
                  </a:lnTo>
                  <a:lnTo>
                    <a:pt x="5972" y="445072"/>
                  </a:lnTo>
                  <a:lnTo>
                    <a:pt x="5996" y="444950"/>
                  </a:lnTo>
                  <a:lnTo>
                    <a:pt x="6028" y="444835"/>
                  </a:lnTo>
                  <a:lnTo>
                    <a:pt x="6069" y="444719"/>
                  </a:lnTo>
                  <a:lnTo>
                    <a:pt x="6116" y="444610"/>
                  </a:lnTo>
                  <a:lnTo>
                    <a:pt x="6173" y="444501"/>
                  </a:lnTo>
                  <a:lnTo>
                    <a:pt x="6244" y="444404"/>
                  </a:lnTo>
                  <a:lnTo>
                    <a:pt x="6316" y="444306"/>
                  </a:lnTo>
                  <a:lnTo>
                    <a:pt x="6389" y="444209"/>
                  </a:lnTo>
                  <a:lnTo>
                    <a:pt x="6464" y="444112"/>
                  </a:lnTo>
                  <a:lnTo>
                    <a:pt x="6540" y="444015"/>
                  </a:lnTo>
                  <a:lnTo>
                    <a:pt x="6619" y="443923"/>
                  </a:lnTo>
                  <a:lnTo>
                    <a:pt x="6704" y="443832"/>
                  </a:lnTo>
                  <a:lnTo>
                    <a:pt x="6797" y="443759"/>
                  </a:lnTo>
                  <a:lnTo>
                    <a:pt x="6898" y="443693"/>
                  </a:lnTo>
                  <a:lnTo>
                    <a:pt x="7006" y="443632"/>
                  </a:lnTo>
                  <a:lnTo>
                    <a:pt x="7118" y="443583"/>
                  </a:lnTo>
                  <a:lnTo>
                    <a:pt x="7231" y="443541"/>
                  </a:lnTo>
                  <a:lnTo>
                    <a:pt x="7346" y="443498"/>
                  </a:lnTo>
                  <a:lnTo>
                    <a:pt x="7573" y="443413"/>
                  </a:lnTo>
                  <a:lnTo>
                    <a:pt x="7679" y="443353"/>
                  </a:lnTo>
                  <a:lnTo>
                    <a:pt x="7778" y="443286"/>
                  </a:lnTo>
                  <a:lnTo>
                    <a:pt x="7867" y="443201"/>
                  </a:lnTo>
                  <a:lnTo>
                    <a:pt x="7955" y="443116"/>
                  </a:lnTo>
                  <a:lnTo>
                    <a:pt x="8042" y="443031"/>
                  </a:lnTo>
                  <a:lnTo>
                    <a:pt x="8236" y="442891"/>
                  </a:lnTo>
                  <a:lnTo>
                    <a:pt x="8454" y="442781"/>
                  </a:lnTo>
                  <a:lnTo>
                    <a:pt x="8672" y="442672"/>
                  </a:lnTo>
                  <a:lnTo>
                    <a:pt x="8781" y="442617"/>
                  </a:lnTo>
                  <a:lnTo>
                    <a:pt x="8888" y="442563"/>
                  </a:lnTo>
                  <a:lnTo>
                    <a:pt x="8991" y="442496"/>
                  </a:lnTo>
                  <a:lnTo>
                    <a:pt x="9089" y="442423"/>
                  </a:lnTo>
                  <a:lnTo>
                    <a:pt x="9183" y="442350"/>
                  </a:lnTo>
                  <a:lnTo>
                    <a:pt x="9273" y="442265"/>
                  </a:lnTo>
                  <a:lnTo>
                    <a:pt x="9454" y="442101"/>
                  </a:lnTo>
                  <a:lnTo>
                    <a:pt x="9550" y="442028"/>
                  </a:lnTo>
                  <a:lnTo>
                    <a:pt x="9651" y="441961"/>
                  </a:lnTo>
                  <a:lnTo>
                    <a:pt x="9756" y="441900"/>
                  </a:lnTo>
                  <a:lnTo>
                    <a:pt x="9863" y="441840"/>
                  </a:lnTo>
                  <a:lnTo>
                    <a:pt x="9971" y="441785"/>
                  </a:lnTo>
                  <a:lnTo>
                    <a:pt x="10182" y="441664"/>
                  </a:lnTo>
                  <a:lnTo>
                    <a:pt x="10280" y="441590"/>
                  </a:lnTo>
                  <a:lnTo>
                    <a:pt x="10369" y="441505"/>
                  </a:lnTo>
                  <a:lnTo>
                    <a:pt x="10442" y="441415"/>
                  </a:lnTo>
                  <a:lnTo>
                    <a:pt x="10505" y="441311"/>
                  </a:lnTo>
                  <a:lnTo>
                    <a:pt x="10564" y="441202"/>
                  </a:lnTo>
                  <a:lnTo>
                    <a:pt x="10709" y="440934"/>
                  </a:lnTo>
                  <a:lnTo>
                    <a:pt x="10887" y="440764"/>
                  </a:lnTo>
                  <a:lnTo>
                    <a:pt x="11065" y="440600"/>
                  </a:lnTo>
                  <a:lnTo>
                    <a:pt x="11242" y="440436"/>
                  </a:lnTo>
                  <a:lnTo>
                    <a:pt x="11419" y="440266"/>
                  </a:lnTo>
                  <a:lnTo>
                    <a:pt x="11592" y="440096"/>
                  </a:lnTo>
                  <a:lnTo>
                    <a:pt x="11668" y="440005"/>
                  </a:lnTo>
                  <a:lnTo>
                    <a:pt x="11738" y="439902"/>
                  </a:lnTo>
                  <a:lnTo>
                    <a:pt x="11804" y="439798"/>
                  </a:lnTo>
                  <a:lnTo>
                    <a:pt x="11863" y="439695"/>
                  </a:lnTo>
                  <a:lnTo>
                    <a:pt x="11915" y="439586"/>
                  </a:lnTo>
                  <a:lnTo>
                    <a:pt x="11961" y="439470"/>
                  </a:lnTo>
                  <a:lnTo>
                    <a:pt x="12001" y="439355"/>
                  </a:lnTo>
                  <a:lnTo>
                    <a:pt x="12037" y="439239"/>
                  </a:lnTo>
                  <a:lnTo>
                    <a:pt x="12064" y="439124"/>
                  </a:lnTo>
                  <a:lnTo>
                    <a:pt x="12082" y="439002"/>
                  </a:lnTo>
                  <a:lnTo>
                    <a:pt x="12096" y="438881"/>
                  </a:lnTo>
                  <a:lnTo>
                    <a:pt x="12109" y="438760"/>
                  </a:lnTo>
                  <a:lnTo>
                    <a:pt x="12121" y="438638"/>
                  </a:lnTo>
                  <a:lnTo>
                    <a:pt x="12131" y="438516"/>
                  </a:lnTo>
                  <a:lnTo>
                    <a:pt x="12137" y="438395"/>
                  </a:lnTo>
                  <a:lnTo>
                    <a:pt x="12141" y="438274"/>
                  </a:lnTo>
                  <a:lnTo>
                    <a:pt x="12148" y="438031"/>
                  </a:lnTo>
                  <a:lnTo>
                    <a:pt x="12152" y="437787"/>
                  </a:lnTo>
                  <a:lnTo>
                    <a:pt x="12155" y="437545"/>
                  </a:lnTo>
                  <a:lnTo>
                    <a:pt x="12155" y="437301"/>
                  </a:lnTo>
                  <a:lnTo>
                    <a:pt x="12154" y="437059"/>
                  </a:lnTo>
                  <a:lnTo>
                    <a:pt x="12152" y="436937"/>
                  </a:lnTo>
                  <a:lnTo>
                    <a:pt x="12148" y="436816"/>
                  </a:lnTo>
                  <a:lnTo>
                    <a:pt x="12142" y="436694"/>
                  </a:lnTo>
                  <a:lnTo>
                    <a:pt x="12135" y="436579"/>
                  </a:lnTo>
                  <a:lnTo>
                    <a:pt x="12121" y="436336"/>
                  </a:lnTo>
                  <a:lnTo>
                    <a:pt x="12112" y="436214"/>
                  </a:lnTo>
                  <a:lnTo>
                    <a:pt x="12102" y="436093"/>
                  </a:lnTo>
                  <a:lnTo>
                    <a:pt x="12089" y="435971"/>
                  </a:lnTo>
                  <a:lnTo>
                    <a:pt x="12075" y="435849"/>
                  </a:lnTo>
                  <a:lnTo>
                    <a:pt x="12056" y="435728"/>
                  </a:lnTo>
                  <a:lnTo>
                    <a:pt x="12034" y="435606"/>
                  </a:lnTo>
                  <a:lnTo>
                    <a:pt x="12011" y="435491"/>
                  </a:lnTo>
                  <a:lnTo>
                    <a:pt x="11967" y="435248"/>
                  </a:lnTo>
                  <a:lnTo>
                    <a:pt x="11935" y="435011"/>
                  </a:lnTo>
                  <a:lnTo>
                    <a:pt x="11942" y="434768"/>
                  </a:lnTo>
                  <a:lnTo>
                    <a:pt x="11964" y="434525"/>
                  </a:lnTo>
                  <a:lnTo>
                    <a:pt x="11990" y="434282"/>
                  </a:lnTo>
                  <a:lnTo>
                    <a:pt x="12025" y="434045"/>
                  </a:lnTo>
                  <a:lnTo>
                    <a:pt x="12063" y="433802"/>
                  </a:lnTo>
                  <a:lnTo>
                    <a:pt x="12085" y="433680"/>
                  </a:lnTo>
                  <a:lnTo>
                    <a:pt x="12107" y="433565"/>
                  </a:lnTo>
                  <a:lnTo>
                    <a:pt x="12133" y="433444"/>
                  </a:lnTo>
                  <a:lnTo>
                    <a:pt x="12164" y="433328"/>
                  </a:lnTo>
                  <a:lnTo>
                    <a:pt x="12202" y="433213"/>
                  </a:lnTo>
                  <a:lnTo>
                    <a:pt x="12244" y="433097"/>
                  </a:lnTo>
                  <a:lnTo>
                    <a:pt x="12326" y="432866"/>
                  </a:lnTo>
                  <a:lnTo>
                    <a:pt x="12412" y="432642"/>
                  </a:lnTo>
                  <a:lnTo>
                    <a:pt x="12458" y="432526"/>
                  </a:lnTo>
                  <a:lnTo>
                    <a:pt x="12505" y="432417"/>
                  </a:lnTo>
                  <a:lnTo>
                    <a:pt x="12555" y="432307"/>
                  </a:lnTo>
                  <a:lnTo>
                    <a:pt x="12610" y="432198"/>
                  </a:lnTo>
                  <a:lnTo>
                    <a:pt x="12674" y="432095"/>
                  </a:lnTo>
                  <a:lnTo>
                    <a:pt x="12746" y="431998"/>
                  </a:lnTo>
                  <a:lnTo>
                    <a:pt x="12821" y="431901"/>
                  </a:lnTo>
                  <a:lnTo>
                    <a:pt x="12900" y="431809"/>
                  </a:lnTo>
                  <a:lnTo>
                    <a:pt x="12981" y="431718"/>
                  </a:lnTo>
                  <a:lnTo>
                    <a:pt x="13135" y="431542"/>
                  </a:lnTo>
                  <a:lnTo>
                    <a:pt x="13145" y="431299"/>
                  </a:lnTo>
                  <a:lnTo>
                    <a:pt x="13154" y="431056"/>
                  </a:lnTo>
                  <a:lnTo>
                    <a:pt x="13164" y="430813"/>
                  </a:lnTo>
                  <a:lnTo>
                    <a:pt x="13171" y="430691"/>
                  </a:lnTo>
                  <a:lnTo>
                    <a:pt x="13184" y="430570"/>
                  </a:lnTo>
                  <a:lnTo>
                    <a:pt x="13214" y="430448"/>
                  </a:lnTo>
                  <a:lnTo>
                    <a:pt x="13250" y="430333"/>
                  </a:lnTo>
                  <a:lnTo>
                    <a:pt x="13286" y="430217"/>
                  </a:lnTo>
                  <a:lnTo>
                    <a:pt x="13352" y="429987"/>
                  </a:lnTo>
                  <a:lnTo>
                    <a:pt x="13376" y="429865"/>
                  </a:lnTo>
                  <a:lnTo>
                    <a:pt x="13398" y="429750"/>
                  </a:lnTo>
                  <a:lnTo>
                    <a:pt x="13421" y="429628"/>
                  </a:lnTo>
                  <a:lnTo>
                    <a:pt x="13440" y="429507"/>
                  </a:lnTo>
                  <a:lnTo>
                    <a:pt x="13460" y="429385"/>
                  </a:lnTo>
                  <a:lnTo>
                    <a:pt x="13496" y="429148"/>
                  </a:lnTo>
                  <a:lnTo>
                    <a:pt x="13513" y="429027"/>
                  </a:lnTo>
                  <a:lnTo>
                    <a:pt x="13529" y="428905"/>
                  </a:lnTo>
                  <a:lnTo>
                    <a:pt x="13543" y="428784"/>
                  </a:lnTo>
                  <a:lnTo>
                    <a:pt x="13553" y="428662"/>
                  </a:lnTo>
                  <a:lnTo>
                    <a:pt x="13562" y="428541"/>
                  </a:lnTo>
                  <a:lnTo>
                    <a:pt x="13567" y="428419"/>
                  </a:lnTo>
                  <a:lnTo>
                    <a:pt x="13569" y="428298"/>
                  </a:lnTo>
                  <a:lnTo>
                    <a:pt x="13543" y="428054"/>
                  </a:lnTo>
                  <a:lnTo>
                    <a:pt x="13517" y="427939"/>
                  </a:lnTo>
                  <a:lnTo>
                    <a:pt x="13483" y="427824"/>
                  </a:lnTo>
                  <a:lnTo>
                    <a:pt x="13444" y="427708"/>
                  </a:lnTo>
                  <a:lnTo>
                    <a:pt x="13402" y="427593"/>
                  </a:lnTo>
                  <a:lnTo>
                    <a:pt x="13356" y="427477"/>
                  </a:lnTo>
                  <a:lnTo>
                    <a:pt x="13307" y="427368"/>
                  </a:lnTo>
                  <a:lnTo>
                    <a:pt x="13249" y="427265"/>
                  </a:lnTo>
                  <a:lnTo>
                    <a:pt x="13184" y="427162"/>
                  </a:lnTo>
                  <a:lnTo>
                    <a:pt x="13111" y="427065"/>
                  </a:lnTo>
                  <a:lnTo>
                    <a:pt x="13033" y="426967"/>
                  </a:lnTo>
                  <a:lnTo>
                    <a:pt x="12955" y="426876"/>
                  </a:lnTo>
                  <a:lnTo>
                    <a:pt x="12831" y="426670"/>
                  </a:lnTo>
                  <a:lnTo>
                    <a:pt x="12759" y="426439"/>
                  </a:lnTo>
                  <a:lnTo>
                    <a:pt x="12700" y="426201"/>
                  </a:lnTo>
                  <a:lnTo>
                    <a:pt x="12644" y="425965"/>
                  </a:lnTo>
                  <a:lnTo>
                    <a:pt x="12590" y="425728"/>
                  </a:lnTo>
                  <a:lnTo>
                    <a:pt x="12537" y="425491"/>
                  </a:lnTo>
                  <a:lnTo>
                    <a:pt x="12487" y="425254"/>
                  </a:lnTo>
                  <a:lnTo>
                    <a:pt x="12438" y="425011"/>
                  </a:lnTo>
                  <a:lnTo>
                    <a:pt x="12402" y="424774"/>
                  </a:lnTo>
                  <a:lnTo>
                    <a:pt x="12364" y="424531"/>
                  </a:lnTo>
                  <a:lnTo>
                    <a:pt x="12340" y="424415"/>
                  </a:lnTo>
                  <a:lnTo>
                    <a:pt x="12310" y="424294"/>
                  </a:lnTo>
                  <a:lnTo>
                    <a:pt x="12266" y="424184"/>
                  </a:lnTo>
                  <a:lnTo>
                    <a:pt x="12207" y="424075"/>
                  </a:lnTo>
                  <a:lnTo>
                    <a:pt x="12139" y="423972"/>
                  </a:lnTo>
                  <a:lnTo>
                    <a:pt x="12068" y="423874"/>
                  </a:lnTo>
                  <a:lnTo>
                    <a:pt x="11994" y="423778"/>
                  </a:lnTo>
                  <a:lnTo>
                    <a:pt x="11919" y="423687"/>
                  </a:lnTo>
                  <a:lnTo>
                    <a:pt x="11768" y="423492"/>
                  </a:lnTo>
                  <a:lnTo>
                    <a:pt x="11694" y="423395"/>
                  </a:lnTo>
                  <a:lnTo>
                    <a:pt x="11621" y="423297"/>
                  </a:lnTo>
                  <a:lnTo>
                    <a:pt x="11554" y="423201"/>
                  </a:lnTo>
                  <a:lnTo>
                    <a:pt x="11507" y="423085"/>
                  </a:lnTo>
                  <a:lnTo>
                    <a:pt x="11490" y="422964"/>
                  </a:lnTo>
                  <a:lnTo>
                    <a:pt x="11516" y="422726"/>
                  </a:lnTo>
                  <a:lnTo>
                    <a:pt x="11541" y="422605"/>
                  </a:lnTo>
                  <a:lnTo>
                    <a:pt x="11576" y="422490"/>
                  </a:lnTo>
                  <a:lnTo>
                    <a:pt x="11617" y="422374"/>
                  </a:lnTo>
                  <a:lnTo>
                    <a:pt x="11661" y="422258"/>
                  </a:lnTo>
                  <a:lnTo>
                    <a:pt x="11705" y="422150"/>
                  </a:lnTo>
                  <a:lnTo>
                    <a:pt x="11761" y="422040"/>
                  </a:lnTo>
                  <a:lnTo>
                    <a:pt x="11836" y="421943"/>
                  </a:lnTo>
                  <a:lnTo>
                    <a:pt x="11915" y="421851"/>
                  </a:lnTo>
                  <a:lnTo>
                    <a:pt x="11994" y="421761"/>
                  </a:lnTo>
                  <a:lnTo>
                    <a:pt x="12144" y="421572"/>
                  </a:lnTo>
                  <a:lnTo>
                    <a:pt x="12192" y="421457"/>
                  </a:lnTo>
                  <a:lnTo>
                    <a:pt x="12219" y="421335"/>
                  </a:lnTo>
                  <a:lnTo>
                    <a:pt x="12239" y="421220"/>
                  </a:lnTo>
                  <a:lnTo>
                    <a:pt x="12252" y="421099"/>
                  </a:lnTo>
                  <a:lnTo>
                    <a:pt x="12258" y="420977"/>
                  </a:lnTo>
                  <a:lnTo>
                    <a:pt x="12275" y="420734"/>
                  </a:lnTo>
                  <a:lnTo>
                    <a:pt x="12290" y="420612"/>
                  </a:lnTo>
                  <a:lnTo>
                    <a:pt x="12309" y="420491"/>
                  </a:lnTo>
                  <a:lnTo>
                    <a:pt x="12329" y="420369"/>
                  </a:lnTo>
                  <a:lnTo>
                    <a:pt x="12352" y="420254"/>
                  </a:lnTo>
                  <a:lnTo>
                    <a:pt x="12376" y="420132"/>
                  </a:lnTo>
                  <a:lnTo>
                    <a:pt x="12403" y="420017"/>
                  </a:lnTo>
                  <a:lnTo>
                    <a:pt x="12438" y="419896"/>
                  </a:lnTo>
                  <a:lnTo>
                    <a:pt x="12485" y="419786"/>
                  </a:lnTo>
                  <a:lnTo>
                    <a:pt x="12539" y="419677"/>
                  </a:lnTo>
                  <a:lnTo>
                    <a:pt x="12594" y="419567"/>
                  </a:lnTo>
                  <a:lnTo>
                    <a:pt x="12695" y="419348"/>
                  </a:lnTo>
                  <a:lnTo>
                    <a:pt x="12726" y="419233"/>
                  </a:lnTo>
                  <a:lnTo>
                    <a:pt x="12743" y="419111"/>
                  </a:lnTo>
                  <a:lnTo>
                    <a:pt x="12757" y="418990"/>
                  </a:lnTo>
                  <a:lnTo>
                    <a:pt x="12769" y="418869"/>
                  </a:lnTo>
                  <a:lnTo>
                    <a:pt x="12780" y="418747"/>
                  </a:lnTo>
                  <a:lnTo>
                    <a:pt x="12806" y="418504"/>
                  </a:lnTo>
                  <a:lnTo>
                    <a:pt x="12824" y="418383"/>
                  </a:lnTo>
                  <a:lnTo>
                    <a:pt x="12845" y="418267"/>
                  </a:lnTo>
                  <a:lnTo>
                    <a:pt x="12868" y="418146"/>
                  </a:lnTo>
                  <a:lnTo>
                    <a:pt x="12892" y="418024"/>
                  </a:lnTo>
                  <a:lnTo>
                    <a:pt x="12918" y="417909"/>
                  </a:lnTo>
                  <a:lnTo>
                    <a:pt x="12945" y="417794"/>
                  </a:lnTo>
                  <a:lnTo>
                    <a:pt x="12973" y="417672"/>
                  </a:lnTo>
                  <a:lnTo>
                    <a:pt x="13004" y="417556"/>
                  </a:lnTo>
                  <a:lnTo>
                    <a:pt x="13039" y="417435"/>
                  </a:lnTo>
                  <a:lnTo>
                    <a:pt x="13081" y="417325"/>
                  </a:lnTo>
                  <a:lnTo>
                    <a:pt x="13125" y="417210"/>
                  </a:lnTo>
                  <a:lnTo>
                    <a:pt x="13205" y="416979"/>
                  </a:lnTo>
                  <a:lnTo>
                    <a:pt x="13264" y="416743"/>
                  </a:lnTo>
                  <a:lnTo>
                    <a:pt x="13258" y="416505"/>
                  </a:lnTo>
                  <a:lnTo>
                    <a:pt x="13235" y="416263"/>
                  </a:lnTo>
                  <a:lnTo>
                    <a:pt x="13238" y="416141"/>
                  </a:lnTo>
                  <a:lnTo>
                    <a:pt x="13276" y="416025"/>
                  </a:lnTo>
                  <a:lnTo>
                    <a:pt x="13343" y="415922"/>
                  </a:lnTo>
                  <a:lnTo>
                    <a:pt x="13422" y="415831"/>
                  </a:lnTo>
                  <a:lnTo>
                    <a:pt x="13504" y="415740"/>
                  </a:lnTo>
                  <a:lnTo>
                    <a:pt x="13658" y="415552"/>
                  </a:lnTo>
                  <a:lnTo>
                    <a:pt x="13730" y="415454"/>
                  </a:lnTo>
                  <a:lnTo>
                    <a:pt x="13800" y="415357"/>
                  </a:lnTo>
                  <a:lnTo>
                    <a:pt x="13868" y="415254"/>
                  </a:lnTo>
                  <a:lnTo>
                    <a:pt x="13935" y="415151"/>
                  </a:lnTo>
                  <a:lnTo>
                    <a:pt x="14000" y="415047"/>
                  </a:lnTo>
                  <a:lnTo>
                    <a:pt x="14058" y="414944"/>
                  </a:lnTo>
                  <a:lnTo>
                    <a:pt x="14106" y="414835"/>
                  </a:lnTo>
                  <a:lnTo>
                    <a:pt x="14143" y="414719"/>
                  </a:lnTo>
                  <a:lnTo>
                    <a:pt x="14175" y="414598"/>
                  </a:lnTo>
                  <a:lnTo>
                    <a:pt x="14204" y="414482"/>
                  </a:lnTo>
                  <a:lnTo>
                    <a:pt x="14232" y="414360"/>
                  </a:lnTo>
                  <a:lnTo>
                    <a:pt x="14254" y="414239"/>
                  </a:lnTo>
                  <a:lnTo>
                    <a:pt x="14272" y="414124"/>
                  </a:lnTo>
                  <a:lnTo>
                    <a:pt x="14287" y="414003"/>
                  </a:lnTo>
                  <a:lnTo>
                    <a:pt x="14296" y="413881"/>
                  </a:lnTo>
                  <a:lnTo>
                    <a:pt x="14298" y="413759"/>
                  </a:lnTo>
                  <a:lnTo>
                    <a:pt x="14284" y="413516"/>
                  </a:lnTo>
                  <a:lnTo>
                    <a:pt x="14257" y="413401"/>
                  </a:lnTo>
                  <a:lnTo>
                    <a:pt x="14200" y="413291"/>
                  </a:lnTo>
                  <a:lnTo>
                    <a:pt x="14129" y="413194"/>
                  </a:lnTo>
                  <a:lnTo>
                    <a:pt x="14054" y="413097"/>
                  </a:lnTo>
                  <a:lnTo>
                    <a:pt x="13905" y="412903"/>
                  </a:lnTo>
                  <a:lnTo>
                    <a:pt x="13836" y="412805"/>
                  </a:lnTo>
                  <a:lnTo>
                    <a:pt x="13789" y="412690"/>
                  </a:lnTo>
                  <a:lnTo>
                    <a:pt x="13759" y="412575"/>
                  </a:lnTo>
                  <a:lnTo>
                    <a:pt x="13735" y="412453"/>
                  </a:lnTo>
                  <a:lnTo>
                    <a:pt x="13719" y="412338"/>
                  </a:lnTo>
                  <a:lnTo>
                    <a:pt x="13703" y="412216"/>
                  </a:lnTo>
                  <a:lnTo>
                    <a:pt x="13687" y="412095"/>
                  </a:lnTo>
                  <a:lnTo>
                    <a:pt x="13673" y="411973"/>
                  </a:lnTo>
                  <a:lnTo>
                    <a:pt x="13660" y="411851"/>
                  </a:lnTo>
                  <a:lnTo>
                    <a:pt x="13650" y="411730"/>
                  </a:lnTo>
                  <a:lnTo>
                    <a:pt x="13642" y="411608"/>
                  </a:lnTo>
                  <a:lnTo>
                    <a:pt x="13639" y="411487"/>
                  </a:lnTo>
                  <a:lnTo>
                    <a:pt x="13654" y="411244"/>
                  </a:lnTo>
                  <a:lnTo>
                    <a:pt x="13669" y="411122"/>
                  </a:lnTo>
                  <a:lnTo>
                    <a:pt x="13687" y="411007"/>
                  </a:lnTo>
                  <a:lnTo>
                    <a:pt x="13706" y="410886"/>
                  </a:lnTo>
                  <a:lnTo>
                    <a:pt x="13730" y="410764"/>
                  </a:lnTo>
                  <a:lnTo>
                    <a:pt x="13759" y="410642"/>
                  </a:lnTo>
                  <a:lnTo>
                    <a:pt x="13792" y="410527"/>
                  </a:lnTo>
                  <a:lnTo>
                    <a:pt x="13828" y="410412"/>
                  </a:lnTo>
                  <a:lnTo>
                    <a:pt x="13866" y="410302"/>
                  </a:lnTo>
                  <a:lnTo>
                    <a:pt x="13908" y="410187"/>
                  </a:lnTo>
                  <a:lnTo>
                    <a:pt x="13950" y="410072"/>
                  </a:lnTo>
                  <a:lnTo>
                    <a:pt x="13994" y="409956"/>
                  </a:lnTo>
                  <a:lnTo>
                    <a:pt x="14082" y="409732"/>
                  </a:lnTo>
                  <a:lnTo>
                    <a:pt x="14172" y="409500"/>
                  </a:lnTo>
                  <a:lnTo>
                    <a:pt x="14263" y="409276"/>
                  </a:lnTo>
                  <a:lnTo>
                    <a:pt x="14396" y="408954"/>
                  </a:lnTo>
                  <a:lnTo>
                    <a:pt x="14401" y="408710"/>
                  </a:lnTo>
                  <a:lnTo>
                    <a:pt x="14403" y="408468"/>
                  </a:lnTo>
                  <a:lnTo>
                    <a:pt x="14398" y="408346"/>
                  </a:lnTo>
                  <a:lnTo>
                    <a:pt x="14384" y="408225"/>
                  </a:lnTo>
                  <a:lnTo>
                    <a:pt x="14364" y="408103"/>
                  </a:lnTo>
                  <a:lnTo>
                    <a:pt x="14341" y="407982"/>
                  </a:lnTo>
                  <a:lnTo>
                    <a:pt x="14316" y="407866"/>
                  </a:lnTo>
                  <a:lnTo>
                    <a:pt x="14289" y="407744"/>
                  </a:lnTo>
                  <a:lnTo>
                    <a:pt x="14258" y="407629"/>
                  </a:lnTo>
                  <a:lnTo>
                    <a:pt x="14224" y="407513"/>
                  </a:lnTo>
                  <a:lnTo>
                    <a:pt x="14182" y="407398"/>
                  </a:lnTo>
                  <a:lnTo>
                    <a:pt x="14133" y="407283"/>
                  </a:lnTo>
                  <a:lnTo>
                    <a:pt x="14077" y="407179"/>
                  </a:lnTo>
                  <a:lnTo>
                    <a:pt x="14005" y="407083"/>
                  </a:lnTo>
                  <a:lnTo>
                    <a:pt x="13930" y="406985"/>
                  </a:lnTo>
                  <a:lnTo>
                    <a:pt x="13853" y="406894"/>
                  </a:lnTo>
                  <a:lnTo>
                    <a:pt x="13696" y="406700"/>
                  </a:lnTo>
                  <a:lnTo>
                    <a:pt x="13549" y="406505"/>
                  </a:lnTo>
                  <a:lnTo>
                    <a:pt x="13454" y="406432"/>
                  </a:lnTo>
                  <a:lnTo>
                    <a:pt x="13355" y="406359"/>
                  </a:lnTo>
                  <a:lnTo>
                    <a:pt x="13254" y="406292"/>
                  </a:lnTo>
                  <a:lnTo>
                    <a:pt x="13152" y="406226"/>
                  </a:lnTo>
                  <a:lnTo>
                    <a:pt x="13047" y="406165"/>
                  </a:lnTo>
                  <a:lnTo>
                    <a:pt x="12940" y="406104"/>
                  </a:lnTo>
                  <a:lnTo>
                    <a:pt x="12832" y="406050"/>
                  </a:lnTo>
                  <a:lnTo>
                    <a:pt x="12722" y="405995"/>
                  </a:lnTo>
                  <a:lnTo>
                    <a:pt x="12614" y="405946"/>
                  </a:lnTo>
                  <a:lnTo>
                    <a:pt x="12400" y="405831"/>
                  </a:lnTo>
                  <a:lnTo>
                    <a:pt x="12299" y="405758"/>
                  </a:lnTo>
                  <a:lnTo>
                    <a:pt x="12208" y="405679"/>
                  </a:lnTo>
                  <a:lnTo>
                    <a:pt x="12122" y="405594"/>
                  </a:lnTo>
                  <a:lnTo>
                    <a:pt x="12039" y="405502"/>
                  </a:lnTo>
                  <a:lnTo>
                    <a:pt x="11961" y="405411"/>
                  </a:lnTo>
                  <a:lnTo>
                    <a:pt x="11888" y="405315"/>
                  </a:lnTo>
                  <a:lnTo>
                    <a:pt x="11823" y="405211"/>
                  </a:lnTo>
                  <a:lnTo>
                    <a:pt x="11769" y="405102"/>
                  </a:lnTo>
                  <a:lnTo>
                    <a:pt x="11725" y="404986"/>
                  </a:lnTo>
                  <a:lnTo>
                    <a:pt x="11693" y="404871"/>
                  </a:lnTo>
                  <a:lnTo>
                    <a:pt x="11673" y="404750"/>
                  </a:lnTo>
                  <a:lnTo>
                    <a:pt x="11664" y="404628"/>
                  </a:lnTo>
                  <a:lnTo>
                    <a:pt x="11660" y="404513"/>
                  </a:lnTo>
                  <a:lnTo>
                    <a:pt x="11657" y="404391"/>
                  </a:lnTo>
                  <a:lnTo>
                    <a:pt x="11655" y="404269"/>
                  </a:lnTo>
                  <a:lnTo>
                    <a:pt x="11652" y="404026"/>
                  </a:lnTo>
                  <a:lnTo>
                    <a:pt x="11648" y="403784"/>
                  </a:lnTo>
                  <a:lnTo>
                    <a:pt x="11646" y="403540"/>
                  </a:lnTo>
                  <a:lnTo>
                    <a:pt x="11644" y="403297"/>
                  </a:lnTo>
                  <a:lnTo>
                    <a:pt x="11642" y="403054"/>
                  </a:lnTo>
                  <a:lnTo>
                    <a:pt x="11638" y="402811"/>
                  </a:lnTo>
                  <a:lnTo>
                    <a:pt x="11635" y="402684"/>
                  </a:lnTo>
                  <a:lnTo>
                    <a:pt x="11631" y="402562"/>
                  </a:lnTo>
                  <a:lnTo>
                    <a:pt x="11621" y="402441"/>
                  </a:lnTo>
                  <a:lnTo>
                    <a:pt x="11604" y="402325"/>
                  </a:lnTo>
                  <a:lnTo>
                    <a:pt x="11579" y="402204"/>
                  </a:lnTo>
                  <a:lnTo>
                    <a:pt x="11549" y="402088"/>
                  </a:lnTo>
                  <a:lnTo>
                    <a:pt x="11502" y="401973"/>
                  </a:lnTo>
                  <a:lnTo>
                    <a:pt x="11441" y="401870"/>
                  </a:lnTo>
                  <a:lnTo>
                    <a:pt x="11373" y="401766"/>
                  </a:lnTo>
                  <a:lnTo>
                    <a:pt x="11298" y="401675"/>
                  </a:lnTo>
                  <a:lnTo>
                    <a:pt x="11206" y="401596"/>
                  </a:lnTo>
                  <a:lnTo>
                    <a:pt x="11101" y="401535"/>
                  </a:lnTo>
                  <a:lnTo>
                    <a:pt x="10983" y="401505"/>
                  </a:lnTo>
                  <a:lnTo>
                    <a:pt x="10862" y="401499"/>
                  </a:lnTo>
                  <a:lnTo>
                    <a:pt x="10618" y="401511"/>
                  </a:lnTo>
                  <a:lnTo>
                    <a:pt x="10375" y="401517"/>
                  </a:lnTo>
                  <a:lnTo>
                    <a:pt x="10131" y="401511"/>
                  </a:lnTo>
                  <a:lnTo>
                    <a:pt x="9889" y="401487"/>
                  </a:lnTo>
                  <a:lnTo>
                    <a:pt x="9777" y="401444"/>
                  </a:lnTo>
                  <a:lnTo>
                    <a:pt x="9695" y="401353"/>
                  </a:lnTo>
                  <a:lnTo>
                    <a:pt x="9632" y="401250"/>
                  </a:lnTo>
                  <a:lnTo>
                    <a:pt x="9576" y="401140"/>
                  </a:lnTo>
                  <a:lnTo>
                    <a:pt x="9530" y="401031"/>
                  </a:lnTo>
                  <a:lnTo>
                    <a:pt x="9493" y="400916"/>
                  </a:lnTo>
                  <a:lnTo>
                    <a:pt x="9461" y="400794"/>
                  </a:lnTo>
                  <a:lnTo>
                    <a:pt x="9437" y="400673"/>
                  </a:lnTo>
                  <a:lnTo>
                    <a:pt x="9428" y="400552"/>
                  </a:lnTo>
                  <a:lnTo>
                    <a:pt x="9425" y="400430"/>
                  </a:lnTo>
                  <a:lnTo>
                    <a:pt x="9501" y="400205"/>
                  </a:lnTo>
                  <a:lnTo>
                    <a:pt x="9635" y="400005"/>
                  </a:lnTo>
                  <a:lnTo>
                    <a:pt x="9758" y="399792"/>
                  </a:lnTo>
                  <a:lnTo>
                    <a:pt x="9794" y="399676"/>
                  </a:lnTo>
                  <a:lnTo>
                    <a:pt x="9824" y="399561"/>
                  </a:lnTo>
                  <a:lnTo>
                    <a:pt x="9846" y="399440"/>
                  </a:lnTo>
                  <a:lnTo>
                    <a:pt x="9860" y="399318"/>
                  </a:lnTo>
                  <a:lnTo>
                    <a:pt x="9870" y="399196"/>
                  </a:lnTo>
                  <a:lnTo>
                    <a:pt x="9873" y="399075"/>
                  </a:lnTo>
                  <a:lnTo>
                    <a:pt x="9853" y="398832"/>
                  </a:lnTo>
                  <a:lnTo>
                    <a:pt x="9821" y="398595"/>
                  </a:lnTo>
                  <a:lnTo>
                    <a:pt x="9784" y="398352"/>
                  </a:lnTo>
                  <a:lnTo>
                    <a:pt x="9768" y="398230"/>
                  </a:lnTo>
                  <a:lnTo>
                    <a:pt x="9755" y="398109"/>
                  </a:lnTo>
                  <a:lnTo>
                    <a:pt x="9746" y="397987"/>
                  </a:lnTo>
                  <a:lnTo>
                    <a:pt x="9743" y="397866"/>
                  </a:lnTo>
                  <a:lnTo>
                    <a:pt x="9742" y="397744"/>
                  </a:lnTo>
                  <a:lnTo>
                    <a:pt x="9778" y="397507"/>
                  </a:lnTo>
                  <a:lnTo>
                    <a:pt x="9865" y="397277"/>
                  </a:lnTo>
                  <a:lnTo>
                    <a:pt x="9940" y="397046"/>
                  </a:lnTo>
                  <a:lnTo>
                    <a:pt x="9969" y="396930"/>
                  </a:lnTo>
                  <a:lnTo>
                    <a:pt x="9995" y="396809"/>
                  </a:lnTo>
                  <a:lnTo>
                    <a:pt x="10018" y="396694"/>
                  </a:lnTo>
                  <a:lnTo>
                    <a:pt x="10035" y="396572"/>
                  </a:lnTo>
                  <a:lnTo>
                    <a:pt x="10045" y="396450"/>
                  </a:lnTo>
                  <a:lnTo>
                    <a:pt x="10045" y="396329"/>
                  </a:lnTo>
                  <a:lnTo>
                    <a:pt x="10024" y="396086"/>
                  </a:lnTo>
                  <a:lnTo>
                    <a:pt x="9999" y="395970"/>
                  </a:lnTo>
                  <a:lnTo>
                    <a:pt x="9956" y="395855"/>
                  </a:lnTo>
                  <a:lnTo>
                    <a:pt x="9887" y="395752"/>
                  </a:lnTo>
                  <a:lnTo>
                    <a:pt x="9790" y="395685"/>
                  </a:lnTo>
                  <a:lnTo>
                    <a:pt x="9682" y="395624"/>
                  </a:lnTo>
                  <a:lnTo>
                    <a:pt x="9571" y="395575"/>
                  </a:lnTo>
                  <a:lnTo>
                    <a:pt x="9457" y="395533"/>
                  </a:lnTo>
                  <a:lnTo>
                    <a:pt x="9342" y="395497"/>
                  </a:lnTo>
                  <a:lnTo>
                    <a:pt x="9112" y="395418"/>
                  </a:lnTo>
                  <a:lnTo>
                    <a:pt x="9001" y="395363"/>
                  </a:lnTo>
                  <a:lnTo>
                    <a:pt x="8897" y="395302"/>
                  </a:lnTo>
                  <a:lnTo>
                    <a:pt x="8797" y="395229"/>
                  </a:lnTo>
                  <a:lnTo>
                    <a:pt x="8701" y="395156"/>
                  </a:lnTo>
                  <a:lnTo>
                    <a:pt x="8608" y="395077"/>
                  </a:lnTo>
                  <a:lnTo>
                    <a:pt x="8519" y="394999"/>
                  </a:lnTo>
                  <a:lnTo>
                    <a:pt x="8446" y="394901"/>
                  </a:lnTo>
                  <a:lnTo>
                    <a:pt x="8391" y="394792"/>
                  </a:lnTo>
                  <a:lnTo>
                    <a:pt x="8368" y="394670"/>
                  </a:lnTo>
                  <a:lnTo>
                    <a:pt x="8386" y="394428"/>
                  </a:lnTo>
                  <a:lnTo>
                    <a:pt x="8420" y="394311"/>
                  </a:lnTo>
                  <a:lnTo>
                    <a:pt x="8470" y="394202"/>
                  </a:lnTo>
                  <a:lnTo>
                    <a:pt x="8540" y="394105"/>
                  </a:lnTo>
                  <a:lnTo>
                    <a:pt x="8620" y="394008"/>
                  </a:lnTo>
                  <a:lnTo>
                    <a:pt x="8704" y="393923"/>
                  </a:lnTo>
                  <a:lnTo>
                    <a:pt x="8794" y="393838"/>
                  </a:lnTo>
                  <a:lnTo>
                    <a:pt x="8884" y="393759"/>
                  </a:lnTo>
                  <a:lnTo>
                    <a:pt x="8977" y="393680"/>
                  </a:lnTo>
                  <a:lnTo>
                    <a:pt x="9069" y="393601"/>
                  </a:lnTo>
                  <a:lnTo>
                    <a:pt x="9164" y="393522"/>
                  </a:lnTo>
                  <a:lnTo>
                    <a:pt x="9258" y="393449"/>
                  </a:lnTo>
                  <a:lnTo>
                    <a:pt x="9353" y="393376"/>
                  </a:lnTo>
                  <a:lnTo>
                    <a:pt x="9545" y="393224"/>
                  </a:lnTo>
                  <a:lnTo>
                    <a:pt x="9740" y="393078"/>
                  </a:lnTo>
                  <a:lnTo>
                    <a:pt x="9936" y="392939"/>
                  </a:lnTo>
                  <a:lnTo>
                    <a:pt x="10133" y="392793"/>
                  </a:lnTo>
                  <a:lnTo>
                    <a:pt x="10234" y="392726"/>
                  </a:lnTo>
                  <a:lnTo>
                    <a:pt x="10336" y="392659"/>
                  </a:lnTo>
                  <a:lnTo>
                    <a:pt x="10440" y="392598"/>
                  </a:lnTo>
                  <a:lnTo>
                    <a:pt x="10546" y="392538"/>
                  </a:lnTo>
                  <a:lnTo>
                    <a:pt x="10659" y="392489"/>
                  </a:lnTo>
                  <a:lnTo>
                    <a:pt x="10778" y="392465"/>
                  </a:lnTo>
                  <a:lnTo>
                    <a:pt x="11021" y="392477"/>
                  </a:lnTo>
                  <a:lnTo>
                    <a:pt x="11255" y="392435"/>
                  </a:lnTo>
                  <a:lnTo>
                    <a:pt x="11345" y="392350"/>
                  </a:lnTo>
                  <a:lnTo>
                    <a:pt x="11417" y="392252"/>
                  </a:lnTo>
                  <a:lnTo>
                    <a:pt x="11478" y="392149"/>
                  </a:lnTo>
                  <a:lnTo>
                    <a:pt x="11537" y="392046"/>
                  </a:lnTo>
                  <a:lnTo>
                    <a:pt x="11591" y="391936"/>
                  </a:lnTo>
                  <a:lnTo>
                    <a:pt x="11640" y="391821"/>
                  </a:lnTo>
                  <a:lnTo>
                    <a:pt x="11734" y="391596"/>
                  </a:lnTo>
                  <a:lnTo>
                    <a:pt x="11778" y="391487"/>
                  </a:lnTo>
                  <a:lnTo>
                    <a:pt x="11820" y="391371"/>
                  </a:lnTo>
                  <a:lnTo>
                    <a:pt x="11860" y="391256"/>
                  </a:lnTo>
                  <a:lnTo>
                    <a:pt x="11896" y="391141"/>
                  </a:lnTo>
                  <a:lnTo>
                    <a:pt x="11923" y="391019"/>
                  </a:lnTo>
                  <a:lnTo>
                    <a:pt x="11944" y="390904"/>
                  </a:lnTo>
                  <a:lnTo>
                    <a:pt x="11996" y="390667"/>
                  </a:lnTo>
                  <a:lnTo>
                    <a:pt x="12037" y="390551"/>
                  </a:lnTo>
                  <a:lnTo>
                    <a:pt x="12089" y="390442"/>
                  </a:lnTo>
                  <a:lnTo>
                    <a:pt x="12146" y="390332"/>
                  </a:lnTo>
                  <a:lnTo>
                    <a:pt x="12204" y="390229"/>
                  </a:lnTo>
                  <a:lnTo>
                    <a:pt x="12311" y="390011"/>
                  </a:lnTo>
                  <a:lnTo>
                    <a:pt x="12411" y="389786"/>
                  </a:lnTo>
                  <a:lnTo>
                    <a:pt x="12509" y="389561"/>
                  </a:lnTo>
                  <a:lnTo>
                    <a:pt x="12602" y="389342"/>
                  </a:lnTo>
                  <a:lnTo>
                    <a:pt x="12644" y="389227"/>
                  </a:lnTo>
                  <a:lnTo>
                    <a:pt x="12676" y="389105"/>
                  </a:lnTo>
                  <a:lnTo>
                    <a:pt x="12702" y="388990"/>
                  </a:lnTo>
                  <a:lnTo>
                    <a:pt x="12721" y="388868"/>
                  </a:lnTo>
                  <a:lnTo>
                    <a:pt x="12738" y="388747"/>
                  </a:lnTo>
                  <a:lnTo>
                    <a:pt x="12783" y="388510"/>
                  </a:lnTo>
                  <a:lnTo>
                    <a:pt x="12832" y="388400"/>
                  </a:lnTo>
                  <a:lnTo>
                    <a:pt x="12890" y="388291"/>
                  </a:lnTo>
                  <a:lnTo>
                    <a:pt x="12955" y="388188"/>
                  </a:lnTo>
                  <a:lnTo>
                    <a:pt x="13025" y="388090"/>
                  </a:lnTo>
                  <a:lnTo>
                    <a:pt x="13103" y="387993"/>
                  </a:lnTo>
                  <a:lnTo>
                    <a:pt x="13190" y="387908"/>
                  </a:lnTo>
                  <a:lnTo>
                    <a:pt x="13280" y="387829"/>
                  </a:lnTo>
                  <a:lnTo>
                    <a:pt x="13373" y="387750"/>
                  </a:lnTo>
                  <a:lnTo>
                    <a:pt x="13467" y="387671"/>
                  </a:lnTo>
                  <a:lnTo>
                    <a:pt x="13651" y="387513"/>
                  </a:lnTo>
                  <a:lnTo>
                    <a:pt x="13738" y="387428"/>
                  </a:lnTo>
                  <a:lnTo>
                    <a:pt x="13816" y="387337"/>
                  </a:lnTo>
                  <a:lnTo>
                    <a:pt x="13885" y="387234"/>
                  </a:lnTo>
                  <a:lnTo>
                    <a:pt x="13930" y="387124"/>
                  </a:lnTo>
                  <a:lnTo>
                    <a:pt x="13956" y="387003"/>
                  </a:lnTo>
                  <a:lnTo>
                    <a:pt x="13970" y="386882"/>
                  </a:lnTo>
                  <a:lnTo>
                    <a:pt x="13979" y="386760"/>
                  </a:lnTo>
                  <a:lnTo>
                    <a:pt x="14007" y="386517"/>
                  </a:lnTo>
                  <a:lnTo>
                    <a:pt x="14033" y="386401"/>
                  </a:lnTo>
                  <a:lnTo>
                    <a:pt x="14063" y="386286"/>
                  </a:lnTo>
                  <a:lnTo>
                    <a:pt x="14098" y="386165"/>
                  </a:lnTo>
                  <a:lnTo>
                    <a:pt x="14134" y="386055"/>
                  </a:lnTo>
                  <a:lnTo>
                    <a:pt x="14173" y="385940"/>
                  </a:lnTo>
                  <a:lnTo>
                    <a:pt x="14224" y="385825"/>
                  </a:lnTo>
                  <a:lnTo>
                    <a:pt x="14286" y="385721"/>
                  </a:lnTo>
                  <a:lnTo>
                    <a:pt x="14353" y="385624"/>
                  </a:lnTo>
                  <a:lnTo>
                    <a:pt x="14486" y="385417"/>
                  </a:lnTo>
                  <a:lnTo>
                    <a:pt x="14554" y="385187"/>
                  </a:lnTo>
                  <a:lnTo>
                    <a:pt x="14505" y="384950"/>
                  </a:lnTo>
                  <a:lnTo>
                    <a:pt x="14461" y="384834"/>
                  </a:lnTo>
                  <a:lnTo>
                    <a:pt x="14404" y="384724"/>
                  </a:lnTo>
                  <a:lnTo>
                    <a:pt x="14335" y="384628"/>
                  </a:lnTo>
                  <a:lnTo>
                    <a:pt x="14263" y="384530"/>
                  </a:lnTo>
                  <a:lnTo>
                    <a:pt x="14180" y="384439"/>
                  </a:lnTo>
                  <a:lnTo>
                    <a:pt x="14075" y="384378"/>
                  </a:lnTo>
                  <a:lnTo>
                    <a:pt x="13961" y="384336"/>
                  </a:lnTo>
                  <a:lnTo>
                    <a:pt x="13844" y="384306"/>
                  </a:lnTo>
                  <a:lnTo>
                    <a:pt x="13611" y="384232"/>
                  </a:lnTo>
                  <a:lnTo>
                    <a:pt x="13500" y="384184"/>
                  </a:lnTo>
                  <a:lnTo>
                    <a:pt x="13409" y="384105"/>
                  </a:lnTo>
                  <a:lnTo>
                    <a:pt x="13336" y="384008"/>
                  </a:lnTo>
                  <a:lnTo>
                    <a:pt x="13278" y="383899"/>
                  </a:lnTo>
                  <a:lnTo>
                    <a:pt x="13224" y="383789"/>
                  </a:lnTo>
                  <a:lnTo>
                    <a:pt x="13171" y="383680"/>
                  </a:lnTo>
                  <a:lnTo>
                    <a:pt x="13065" y="383461"/>
                  </a:lnTo>
                  <a:lnTo>
                    <a:pt x="13013" y="383352"/>
                  </a:lnTo>
                  <a:lnTo>
                    <a:pt x="12964" y="383242"/>
                  </a:lnTo>
                  <a:lnTo>
                    <a:pt x="12929" y="383127"/>
                  </a:lnTo>
                  <a:lnTo>
                    <a:pt x="12913" y="383006"/>
                  </a:lnTo>
                  <a:lnTo>
                    <a:pt x="12900" y="382884"/>
                  </a:lnTo>
                  <a:lnTo>
                    <a:pt x="12889" y="382762"/>
                  </a:lnTo>
                  <a:lnTo>
                    <a:pt x="12880" y="382641"/>
                  </a:lnTo>
                  <a:lnTo>
                    <a:pt x="12875" y="382519"/>
                  </a:lnTo>
                  <a:lnTo>
                    <a:pt x="12873" y="382398"/>
                  </a:lnTo>
                  <a:lnTo>
                    <a:pt x="12872" y="382277"/>
                  </a:lnTo>
                  <a:lnTo>
                    <a:pt x="12881" y="382033"/>
                  </a:lnTo>
                  <a:lnTo>
                    <a:pt x="12891" y="381912"/>
                  </a:lnTo>
                  <a:lnTo>
                    <a:pt x="12907" y="381791"/>
                  </a:lnTo>
                  <a:lnTo>
                    <a:pt x="12928" y="381669"/>
                  </a:lnTo>
                  <a:lnTo>
                    <a:pt x="12957" y="381553"/>
                  </a:lnTo>
                  <a:lnTo>
                    <a:pt x="12996" y="381438"/>
                  </a:lnTo>
                  <a:lnTo>
                    <a:pt x="13050" y="381329"/>
                  </a:lnTo>
                  <a:lnTo>
                    <a:pt x="13111" y="381226"/>
                  </a:lnTo>
                  <a:lnTo>
                    <a:pt x="13174" y="381122"/>
                  </a:lnTo>
                  <a:lnTo>
                    <a:pt x="13239" y="381019"/>
                  </a:lnTo>
                  <a:lnTo>
                    <a:pt x="13367" y="380812"/>
                  </a:lnTo>
                  <a:lnTo>
                    <a:pt x="13425" y="380703"/>
                  </a:lnTo>
                  <a:lnTo>
                    <a:pt x="13469" y="380588"/>
                  </a:lnTo>
                  <a:lnTo>
                    <a:pt x="13502" y="380472"/>
                  </a:lnTo>
                  <a:lnTo>
                    <a:pt x="13511" y="380351"/>
                  </a:lnTo>
                  <a:lnTo>
                    <a:pt x="13427" y="380125"/>
                  </a:lnTo>
                  <a:lnTo>
                    <a:pt x="13298" y="379919"/>
                  </a:lnTo>
                  <a:lnTo>
                    <a:pt x="13170" y="379712"/>
                  </a:lnTo>
                  <a:lnTo>
                    <a:pt x="13114" y="379603"/>
                  </a:lnTo>
                  <a:lnTo>
                    <a:pt x="13083" y="379488"/>
                  </a:lnTo>
                  <a:lnTo>
                    <a:pt x="13064" y="379366"/>
                  </a:lnTo>
                  <a:lnTo>
                    <a:pt x="13054" y="379251"/>
                  </a:lnTo>
                  <a:lnTo>
                    <a:pt x="13048" y="379130"/>
                  </a:lnTo>
                  <a:lnTo>
                    <a:pt x="13055" y="378886"/>
                  </a:lnTo>
                  <a:lnTo>
                    <a:pt x="13065" y="378765"/>
                  </a:lnTo>
                  <a:lnTo>
                    <a:pt x="13076" y="378644"/>
                  </a:lnTo>
                  <a:lnTo>
                    <a:pt x="13090" y="378522"/>
                  </a:lnTo>
                  <a:lnTo>
                    <a:pt x="13106" y="378400"/>
                  </a:lnTo>
                  <a:lnTo>
                    <a:pt x="13125" y="378279"/>
                  </a:lnTo>
                  <a:lnTo>
                    <a:pt x="13146" y="378157"/>
                  </a:lnTo>
                  <a:lnTo>
                    <a:pt x="13170" y="378042"/>
                  </a:lnTo>
                  <a:lnTo>
                    <a:pt x="13196" y="377920"/>
                  </a:lnTo>
                  <a:lnTo>
                    <a:pt x="13225" y="377805"/>
                  </a:lnTo>
                  <a:lnTo>
                    <a:pt x="13256" y="377690"/>
                  </a:lnTo>
                  <a:lnTo>
                    <a:pt x="13289" y="377568"/>
                  </a:lnTo>
                  <a:lnTo>
                    <a:pt x="13322" y="377453"/>
                  </a:lnTo>
                  <a:lnTo>
                    <a:pt x="13357" y="377337"/>
                  </a:lnTo>
                  <a:lnTo>
                    <a:pt x="13392" y="377221"/>
                  </a:lnTo>
                  <a:lnTo>
                    <a:pt x="13461" y="376985"/>
                  </a:lnTo>
                  <a:lnTo>
                    <a:pt x="13528" y="376754"/>
                  </a:lnTo>
                  <a:lnTo>
                    <a:pt x="13559" y="376632"/>
                  </a:lnTo>
                  <a:lnTo>
                    <a:pt x="13586" y="376517"/>
                  </a:lnTo>
                  <a:lnTo>
                    <a:pt x="13610" y="376395"/>
                  </a:lnTo>
                  <a:lnTo>
                    <a:pt x="13631" y="376280"/>
                  </a:lnTo>
                  <a:lnTo>
                    <a:pt x="13638" y="376153"/>
                  </a:lnTo>
                  <a:lnTo>
                    <a:pt x="13594" y="375922"/>
                  </a:lnTo>
                  <a:lnTo>
                    <a:pt x="13555" y="375806"/>
                  </a:lnTo>
                  <a:lnTo>
                    <a:pt x="13512" y="375691"/>
                  </a:lnTo>
                  <a:lnTo>
                    <a:pt x="13457" y="375581"/>
                  </a:lnTo>
                  <a:lnTo>
                    <a:pt x="13391" y="375478"/>
                  </a:lnTo>
                  <a:lnTo>
                    <a:pt x="13322" y="375381"/>
                  </a:lnTo>
                  <a:lnTo>
                    <a:pt x="13188" y="375174"/>
                  </a:lnTo>
                  <a:lnTo>
                    <a:pt x="13143" y="375065"/>
                  </a:lnTo>
                  <a:lnTo>
                    <a:pt x="13112" y="374949"/>
                  </a:lnTo>
                  <a:lnTo>
                    <a:pt x="13081" y="374828"/>
                  </a:lnTo>
                  <a:lnTo>
                    <a:pt x="13058" y="374707"/>
                  </a:lnTo>
                  <a:lnTo>
                    <a:pt x="13043" y="374591"/>
                  </a:lnTo>
                  <a:lnTo>
                    <a:pt x="13038" y="374470"/>
                  </a:lnTo>
                  <a:lnTo>
                    <a:pt x="13048" y="374220"/>
                  </a:lnTo>
                  <a:lnTo>
                    <a:pt x="13061" y="374105"/>
                  </a:lnTo>
                  <a:lnTo>
                    <a:pt x="13079" y="373984"/>
                  </a:lnTo>
                  <a:lnTo>
                    <a:pt x="13102" y="373862"/>
                  </a:lnTo>
                  <a:lnTo>
                    <a:pt x="13130" y="373746"/>
                  </a:lnTo>
                  <a:lnTo>
                    <a:pt x="13165" y="373625"/>
                  </a:lnTo>
                  <a:lnTo>
                    <a:pt x="13211" y="373515"/>
                  </a:lnTo>
                  <a:lnTo>
                    <a:pt x="13268" y="373406"/>
                  </a:lnTo>
                  <a:lnTo>
                    <a:pt x="13351" y="373321"/>
                  </a:lnTo>
                  <a:lnTo>
                    <a:pt x="13442" y="373236"/>
                  </a:lnTo>
                  <a:lnTo>
                    <a:pt x="13534" y="373157"/>
                  </a:lnTo>
                  <a:lnTo>
                    <a:pt x="13686" y="372975"/>
                  </a:lnTo>
                  <a:lnTo>
                    <a:pt x="13729" y="372859"/>
                  </a:lnTo>
                  <a:lnTo>
                    <a:pt x="13763" y="372744"/>
                  </a:lnTo>
                  <a:lnTo>
                    <a:pt x="13790" y="372623"/>
                  </a:lnTo>
                  <a:lnTo>
                    <a:pt x="13814" y="372507"/>
                  </a:lnTo>
                  <a:lnTo>
                    <a:pt x="13838" y="372386"/>
                  </a:lnTo>
                  <a:lnTo>
                    <a:pt x="13861" y="372264"/>
                  </a:lnTo>
                  <a:lnTo>
                    <a:pt x="13880" y="372143"/>
                  </a:lnTo>
                  <a:lnTo>
                    <a:pt x="13896" y="372027"/>
                  </a:lnTo>
                  <a:lnTo>
                    <a:pt x="13906" y="371905"/>
                  </a:lnTo>
                  <a:lnTo>
                    <a:pt x="13909" y="371784"/>
                  </a:lnTo>
                  <a:lnTo>
                    <a:pt x="13898" y="371541"/>
                  </a:lnTo>
                  <a:lnTo>
                    <a:pt x="13877" y="371298"/>
                  </a:lnTo>
                  <a:lnTo>
                    <a:pt x="13861" y="371055"/>
                  </a:lnTo>
                  <a:lnTo>
                    <a:pt x="13860" y="370812"/>
                  </a:lnTo>
                  <a:lnTo>
                    <a:pt x="13862" y="370691"/>
                  </a:lnTo>
                  <a:lnTo>
                    <a:pt x="13866" y="370569"/>
                  </a:lnTo>
                  <a:lnTo>
                    <a:pt x="13872" y="370448"/>
                  </a:lnTo>
                  <a:lnTo>
                    <a:pt x="13878" y="370326"/>
                  </a:lnTo>
                  <a:lnTo>
                    <a:pt x="13888" y="370205"/>
                  </a:lnTo>
                  <a:lnTo>
                    <a:pt x="13906" y="370083"/>
                  </a:lnTo>
                  <a:lnTo>
                    <a:pt x="13928" y="369962"/>
                  </a:lnTo>
                  <a:lnTo>
                    <a:pt x="13967" y="369846"/>
                  </a:lnTo>
                  <a:lnTo>
                    <a:pt x="14023" y="369736"/>
                  </a:lnTo>
                  <a:lnTo>
                    <a:pt x="14083" y="369633"/>
                  </a:lnTo>
                  <a:lnTo>
                    <a:pt x="14188" y="369415"/>
                  </a:lnTo>
                  <a:lnTo>
                    <a:pt x="14212" y="369172"/>
                  </a:lnTo>
                  <a:lnTo>
                    <a:pt x="14202" y="368929"/>
                  </a:lnTo>
                  <a:lnTo>
                    <a:pt x="14180" y="368813"/>
                  </a:lnTo>
                  <a:lnTo>
                    <a:pt x="14142" y="368698"/>
                  </a:lnTo>
                  <a:lnTo>
                    <a:pt x="14096" y="368582"/>
                  </a:lnTo>
                  <a:lnTo>
                    <a:pt x="14038" y="368479"/>
                  </a:lnTo>
                  <a:lnTo>
                    <a:pt x="13972" y="368375"/>
                  </a:lnTo>
                  <a:lnTo>
                    <a:pt x="13905" y="368273"/>
                  </a:lnTo>
                  <a:lnTo>
                    <a:pt x="13836" y="368175"/>
                  </a:lnTo>
                  <a:lnTo>
                    <a:pt x="13696" y="367975"/>
                  </a:lnTo>
                  <a:lnTo>
                    <a:pt x="13624" y="367878"/>
                  </a:lnTo>
                  <a:lnTo>
                    <a:pt x="13552" y="367780"/>
                  </a:lnTo>
                  <a:lnTo>
                    <a:pt x="13478" y="367683"/>
                  </a:lnTo>
                  <a:lnTo>
                    <a:pt x="13398" y="367592"/>
                  </a:lnTo>
                  <a:lnTo>
                    <a:pt x="13306" y="367513"/>
                  </a:lnTo>
                  <a:lnTo>
                    <a:pt x="13208" y="367440"/>
                  </a:lnTo>
                  <a:lnTo>
                    <a:pt x="13106" y="367374"/>
                  </a:lnTo>
                  <a:lnTo>
                    <a:pt x="12909" y="367227"/>
                  </a:lnTo>
                  <a:lnTo>
                    <a:pt x="12970" y="367051"/>
                  </a:lnTo>
                  <a:lnTo>
                    <a:pt x="13199" y="366960"/>
                  </a:lnTo>
                  <a:lnTo>
                    <a:pt x="13401" y="366833"/>
                  </a:lnTo>
                  <a:lnTo>
                    <a:pt x="13455" y="366596"/>
                  </a:lnTo>
                  <a:lnTo>
                    <a:pt x="13446" y="366353"/>
                  </a:lnTo>
                  <a:lnTo>
                    <a:pt x="13432" y="366110"/>
                  </a:lnTo>
                  <a:lnTo>
                    <a:pt x="13421" y="365867"/>
                  </a:lnTo>
                  <a:lnTo>
                    <a:pt x="13415" y="365623"/>
                  </a:lnTo>
                  <a:lnTo>
                    <a:pt x="13439" y="365381"/>
                  </a:lnTo>
                  <a:lnTo>
                    <a:pt x="13472" y="365265"/>
                  </a:lnTo>
                  <a:lnTo>
                    <a:pt x="13520" y="365156"/>
                  </a:lnTo>
                  <a:lnTo>
                    <a:pt x="13575" y="365047"/>
                  </a:lnTo>
                  <a:lnTo>
                    <a:pt x="13634" y="364937"/>
                  </a:lnTo>
                  <a:lnTo>
                    <a:pt x="13696" y="364834"/>
                  </a:lnTo>
                  <a:lnTo>
                    <a:pt x="13762" y="364731"/>
                  </a:lnTo>
                  <a:lnTo>
                    <a:pt x="13829" y="364627"/>
                  </a:lnTo>
                  <a:lnTo>
                    <a:pt x="13896" y="364530"/>
                  </a:lnTo>
                  <a:lnTo>
                    <a:pt x="14031" y="364323"/>
                  </a:lnTo>
                  <a:lnTo>
                    <a:pt x="14165" y="364123"/>
                  </a:lnTo>
                  <a:lnTo>
                    <a:pt x="14297" y="363923"/>
                  </a:lnTo>
                  <a:lnTo>
                    <a:pt x="14411" y="363704"/>
                  </a:lnTo>
                  <a:lnTo>
                    <a:pt x="14458" y="363595"/>
                  </a:lnTo>
                  <a:lnTo>
                    <a:pt x="14499" y="363479"/>
                  </a:lnTo>
                  <a:lnTo>
                    <a:pt x="14535" y="363364"/>
                  </a:lnTo>
                  <a:lnTo>
                    <a:pt x="14557" y="363242"/>
                  </a:lnTo>
                  <a:lnTo>
                    <a:pt x="14569" y="363120"/>
                  </a:lnTo>
                  <a:lnTo>
                    <a:pt x="14573" y="362999"/>
                  </a:lnTo>
                  <a:lnTo>
                    <a:pt x="14545" y="362762"/>
                  </a:lnTo>
                  <a:lnTo>
                    <a:pt x="14508" y="362519"/>
                  </a:lnTo>
                  <a:lnTo>
                    <a:pt x="14471" y="362282"/>
                  </a:lnTo>
                  <a:lnTo>
                    <a:pt x="14447" y="362039"/>
                  </a:lnTo>
                  <a:lnTo>
                    <a:pt x="14449" y="361911"/>
                  </a:lnTo>
                  <a:lnTo>
                    <a:pt x="14489" y="361674"/>
                  </a:lnTo>
                  <a:lnTo>
                    <a:pt x="14552" y="361438"/>
                  </a:lnTo>
                  <a:lnTo>
                    <a:pt x="14611" y="361207"/>
                  </a:lnTo>
                  <a:lnTo>
                    <a:pt x="14639" y="360964"/>
                  </a:lnTo>
                  <a:lnTo>
                    <a:pt x="14698" y="360727"/>
                  </a:lnTo>
                  <a:lnTo>
                    <a:pt x="14748" y="360618"/>
                  </a:lnTo>
                  <a:lnTo>
                    <a:pt x="14805" y="360508"/>
                  </a:lnTo>
                  <a:lnTo>
                    <a:pt x="14866" y="360405"/>
                  </a:lnTo>
                  <a:lnTo>
                    <a:pt x="14927" y="360302"/>
                  </a:lnTo>
                  <a:lnTo>
                    <a:pt x="15056" y="360095"/>
                  </a:lnTo>
                  <a:lnTo>
                    <a:pt x="15186" y="359889"/>
                  </a:lnTo>
                  <a:lnTo>
                    <a:pt x="15313" y="359682"/>
                  </a:lnTo>
                  <a:lnTo>
                    <a:pt x="15431" y="359469"/>
                  </a:lnTo>
                  <a:lnTo>
                    <a:pt x="15487" y="359360"/>
                  </a:lnTo>
                  <a:lnTo>
                    <a:pt x="15541" y="359251"/>
                  </a:lnTo>
                  <a:lnTo>
                    <a:pt x="15594" y="359141"/>
                  </a:lnTo>
                  <a:lnTo>
                    <a:pt x="15645" y="359032"/>
                  </a:lnTo>
                  <a:lnTo>
                    <a:pt x="15696" y="358923"/>
                  </a:lnTo>
                  <a:lnTo>
                    <a:pt x="15746" y="358807"/>
                  </a:lnTo>
                  <a:lnTo>
                    <a:pt x="15846" y="358588"/>
                  </a:lnTo>
                  <a:lnTo>
                    <a:pt x="15893" y="358479"/>
                  </a:lnTo>
                  <a:lnTo>
                    <a:pt x="15938" y="358364"/>
                  </a:lnTo>
                  <a:lnTo>
                    <a:pt x="15981" y="358248"/>
                  </a:lnTo>
                  <a:lnTo>
                    <a:pt x="16019" y="358133"/>
                  </a:lnTo>
                  <a:lnTo>
                    <a:pt x="16050" y="358017"/>
                  </a:lnTo>
                  <a:lnTo>
                    <a:pt x="16079" y="357896"/>
                  </a:lnTo>
                  <a:lnTo>
                    <a:pt x="16143" y="357665"/>
                  </a:lnTo>
                  <a:lnTo>
                    <a:pt x="16181" y="357549"/>
                  </a:lnTo>
                  <a:lnTo>
                    <a:pt x="16221" y="357434"/>
                  </a:lnTo>
                  <a:lnTo>
                    <a:pt x="16262" y="357319"/>
                  </a:lnTo>
                  <a:lnTo>
                    <a:pt x="16303" y="357203"/>
                  </a:lnTo>
                  <a:lnTo>
                    <a:pt x="16346" y="357088"/>
                  </a:lnTo>
                  <a:lnTo>
                    <a:pt x="16387" y="356978"/>
                  </a:lnTo>
                  <a:lnTo>
                    <a:pt x="16467" y="356748"/>
                  </a:lnTo>
                  <a:lnTo>
                    <a:pt x="16505" y="356632"/>
                  </a:lnTo>
                  <a:lnTo>
                    <a:pt x="16536" y="356517"/>
                  </a:lnTo>
                  <a:lnTo>
                    <a:pt x="16561" y="356395"/>
                  </a:lnTo>
                  <a:lnTo>
                    <a:pt x="16579" y="356274"/>
                  </a:lnTo>
                  <a:lnTo>
                    <a:pt x="16596" y="356152"/>
                  </a:lnTo>
                  <a:lnTo>
                    <a:pt x="16610" y="356031"/>
                  </a:lnTo>
                  <a:lnTo>
                    <a:pt x="16636" y="355830"/>
                  </a:lnTo>
                  <a:lnTo>
                    <a:pt x="16694" y="355593"/>
                  </a:lnTo>
                  <a:lnTo>
                    <a:pt x="16755" y="355357"/>
                  </a:lnTo>
                  <a:lnTo>
                    <a:pt x="16815" y="355119"/>
                  </a:lnTo>
                  <a:lnTo>
                    <a:pt x="16873" y="354889"/>
                  </a:lnTo>
                  <a:lnTo>
                    <a:pt x="16901" y="354767"/>
                  </a:lnTo>
                  <a:lnTo>
                    <a:pt x="16928" y="354651"/>
                  </a:lnTo>
                  <a:lnTo>
                    <a:pt x="16953" y="354530"/>
                  </a:lnTo>
                  <a:lnTo>
                    <a:pt x="16973" y="354408"/>
                  </a:lnTo>
                  <a:lnTo>
                    <a:pt x="16986" y="354293"/>
                  </a:lnTo>
                  <a:lnTo>
                    <a:pt x="16995" y="354171"/>
                  </a:lnTo>
                  <a:lnTo>
                    <a:pt x="17003" y="354050"/>
                  </a:lnTo>
                  <a:lnTo>
                    <a:pt x="17009" y="353928"/>
                  </a:lnTo>
                  <a:lnTo>
                    <a:pt x="17015" y="353807"/>
                  </a:lnTo>
                  <a:lnTo>
                    <a:pt x="17018" y="353686"/>
                  </a:lnTo>
                  <a:lnTo>
                    <a:pt x="17021" y="353564"/>
                  </a:lnTo>
                  <a:lnTo>
                    <a:pt x="17022" y="353442"/>
                  </a:lnTo>
                  <a:lnTo>
                    <a:pt x="17003" y="353199"/>
                  </a:lnTo>
                  <a:lnTo>
                    <a:pt x="16984" y="353078"/>
                  </a:lnTo>
                  <a:lnTo>
                    <a:pt x="16954" y="352962"/>
                  </a:lnTo>
                  <a:lnTo>
                    <a:pt x="16917" y="352841"/>
                  </a:lnTo>
                  <a:lnTo>
                    <a:pt x="16878" y="352732"/>
                  </a:lnTo>
                  <a:lnTo>
                    <a:pt x="16837" y="352616"/>
                  </a:lnTo>
                  <a:lnTo>
                    <a:pt x="16794" y="352501"/>
                  </a:lnTo>
                  <a:lnTo>
                    <a:pt x="16751" y="352386"/>
                  </a:lnTo>
                  <a:lnTo>
                    <a:pt x="16706" y="352276"/>
                  </a:lnTo>
                  <a:lnTo>
                    <a:pt x="16657" y="352167"/>
                  </a:lnTo>
                  <a:lnTo>
                    <a:pt x="16550" y="351942"/>
                  </a:lnTo>
                  <a:lnTo>
                    <a:pt x="16486" y="351845"/>
                  </a:lnTo>
                  <a:lnTo>
                    <a:pt x="16414" y="351747"/>
                  </a:lnTo>
                  <a:lnTo>
                    <a:pt x="16340" y="351650"/>
                  </a:lnTo>
                  <a:lnTo>
                    <a:pt x="16266" y="351553"/>
                  </a:lnTo>
                  <a:lnTo>
                    <a:pt x="16125" y="351353"/>
                  </a:lnTo>
                  <a:lnTo>
                    <a:pt x="16072" y="351243"/>
                  </a:lnTo>
                  <a:lnTo>
                    <a:pt x="16036" y="351127"/>
                  </a:lnTo>
                  <a:lnTo>
                    <a:pt x="16022" y="351006"/>
                  </a:lnTo>
                  <a:lnTo>
                    <a:pt x="16021" y="350885"/>
                  </a:lnTo>
                  <a:lnTo>
                    <a:pt x="16023" y="350642"/>
                  </a:lnTo>
                  <a:lnTo>
                    <a:pt x="16018" y="350520"/>
                  </a:lnTo>
                  <a:lnTo>
                    <a:pt x="16007" y="350399"/>
                  </a:lnTo>
                  <a:lnTo>
                    <a:pt x="15994" y="350277"/>
                  </a:lnTo>
                  <a:lnTo>
                    <a:pt x="15976" y="350156"/>
                  </a:lnTo>
                  <a:lnTo>
                    <a:pt x="15952" y="350040"/>
                  </a:lnTo>
                  <a:lnTo>
                    <a:pt x="15917" y="349925"/>
                  </a:lnTo>
                  <a:lnTo>
                    <a:pt x="15870" y="349810"/>
                  </a:lnTo>
                  <a:lnTo>
                    <a:pt x="15798" y="349712"/>
                  </a:lnTo>
                  <a:lnTo>
                    <a:pt x="15713" y="349627"/>
                  </a:lnTo>
                  <a:lnTo>
                    <a:pt x="15619" y="349548"/>
                  </a:lnTo>
                  <a:lnTo>
                    <a:pt x="15522" y="349475"/>
                  </a:lnTo>
                  <a:lnTo>
                    <a:pt x="15421" y="349409"/>
                  </a:lnTo>
                  <a:lnTo>
                    <a:pt x="15314" y="349348"/>
                  </a:lnTo>
                  <a:lnTo>
                    <a:pt x="15204" y="349293"/>
                  </a:lnTo>
                  <a:lnTo>
                    <a:pt x="15092" y="349251"/>
                  </a:lnTo>
                  <a:lnTo>
                    <a:pt x="14976" y="349208"/>
                  </a:lnTo>
                  <a:lnTo>
                    <a:pt x="14858" y="349183"/>
                  </a:lnTo>
                  <a:lnTo>
                    <a:pt x="14738" y="349165"/>
                  </a:lnTo>
                  <a:lnTo>
                    <a:pt x="14617" y="349153"/>
                  </a:lnTo>
                  <a:lnTo>
                    <a:pt x="14375" y="349141"/>
                  </a:lnTo>
                  <a:lnTo>
                    <a:pt x="14136" y="349190"/>
                  </a:lnTo>
                  <a:lnTo>
                    <a:pt x="13897" y="349239"/>
                  </a:lnTo>
                  <a:lnTo>
                    <a:pt x="13655" y="349226"/>
                  </a:lnTo>
                  <a:lnTo>
                    <a:pt x="13544" y="349178"/>
                  </a:lnTo>
                  <a:lnTo>
                    <a:pt x="13436" y="349123"/>
                  </a:lnTo>
                  <a:lnTo>
                    <a:pt x="13331" y="349062"/>
                  </a:lnTo>
                  <a:lnTo>
                    <a:pt x="13235" y="348989"/>
                  </a:lnTo>
                  <a:lnTo>
                    <a:pt x="13146" y="348904"/>
                  </a:lnTo>
                  <a:lnTo>
                    <a:pt x="13068" y="348813"/>
                  </a:lnTo>
                  <a:lnTo>
                    <a:pt x="13008" y="348704"/>
                  </a:lnTo>
                  <a:lnTo>
                    <a:pt x="12975" y="348589"/>
                  </a:lnTo>
                  <a:lnTo>
                    <a:pt x="12969" y="348467"/>
                  </a:lnTo>
                  <a:lnTo>
                    <a:pt x="13014" y="348230"/>
                  </a:lnTo>
                  <a:lnTo>
                    <a:pt x="13079" y="347993"/>
                  </a:lnTo>
                  <a:lnTo>
                    <a:pt x="13138" y="347762"/>
                  </a:lnTo>
                  <a:lnTo>
                    <a:pt x="13171" y="347519"/>
                  </a:lnTo>
                  <a:lnTo>
                    <a:pt x="13158" y="347276"/>
                  </a:lnTo>
                  <a:lnTo>
                    <a:pt x="13118" y="347033"/>
                  </a:lnTo>
                  <a:lnTo>
                    <a:pt x="13072" y="346796"/>
                  </a:lnTo>
                  <a:lnTo>
                    <a:pt x="13023" y="346559"/>
                  </a:lnTo>
                  <a:lnTo>
                    <a:pt x="12979" y="346322"/>
                  </a:lnTo>
                  <a:lnTo>
                    <a:pt x="12938" y="346079"/>
                  </a:lnTo>
                  <a:lnTo>
                    <a:pt x="12903" y="345836"/>
                  </a:lnTo>
                  <a:lnTo>
                    <a:pt x="12873" y="345599"/>
                  </a:lnTo>
                  <a:lnTo>
                    <a:pt x="12852" y="345356"/>
                  </a:lnTo>
                  <a:lnTo>
                    <a:pt x="12990" y="345180"/>
                  </a:lnTo>
                  <a:lnTo>
                    <a:pt x="13232" y="345204"/>
                  </a:lnTo>
                  <a:lnTo>
                    <a:pt x="13469" y="345259"/>
                  </a:lnTo>
                  <a:lnTo>
                    <a:pt x="13706" y="345314"/>
                  </a:lnTo>
                  <a:lnTo>
                    <a:pt x="13946" y="345307"/>
                  </a:lnTo>
                  <a:lnTo>
                    <a:pt x="14043" y="345101"/>
                  </a:lnTo>
                  <a:lnTo>
                    <a:pt x="14039" y="344974"/>
                  </a:lnTo>
                  <a:lnTo>
                    <a:pt x="13994" y="344737"/>
                  </a:lnTo>
                  <a:lnTo>
                    <a:pt x="13941" y="344499"/>
                  </a:lnTo>
                  <a:lnTo>
                    <a:pt x="13899" y="344262"/>
                  </a:lnTo>
                  <a:lnTo>
                    <a:pt x="13884" y="344141"/>
                  </a:lnTo>
                  <a:lnTo>
                    <a:pt x="13871" y="344020"/>
                  </a:lnTo>
                  <a:lnTo>
                    <a:pt x="13859" y="343898"/>
                  </a:lnTo>
                  <a:lnTo>
                    <a:pt x="13849" y="343776"/>
                  </a:lnTo>
                  <a:lnTo>
                    <a:pt x="13840" y="343655"/>
                  </a:lnTo>
                  <a:lnTo>
                    <a:pt x="13831" y="343533"/>
                  </a:lnTo>
                  <a:lnTo>
                    <a:pt x="13824" y="343412"/>
                  </a:lnTo>
                  <a:lnTo>
                    <a:pt x="13818" y="343290"/>
                  </a:lnTo>
                  <a:lnTo>
                    <a:pt x="13831" y="343047"/>
                  </a:lnTo>
                  <a:lnTo>
                    <a:pt x="13855" y="342926"/>
                  </a:lnTo>
                  <a:lnTo>
                    <a:pt x="13901" y="342817"/>
                  </a:lnTo>
                  <a:lnTo>
                    <a:pt x="13987" y="342732"/>
                  </a:lnTo>
                  <a:lnTo>
                    <a:pt x="14090" y="342665"/>
                  </a:lnTo>
                  <a:lnTo>
                    <a:pt x="14198" y="342610"/>
                  </a:lnTo>
                  <a:lnTo>
                    <a:pt x="14308" y="342562"/>
                  </a:lnTo>
                  <a:lnTo>
                    <a:pt x="14528" y="342452"/>
                  </a:lnTo>
                  <a:lnTo>
                    <a:pt x="14747" y="342349"/>
                  </a:lnTo>
                  <a:lnTo>
                    <a:pt x="14964" y="342245"/>
                  </a:lnTo>
                  <a:lnTo>
                    <a:pt x="15175" y="342118"/>
                  </a:lnTo>
                  <a:lnTo>
                    <a:pt x="15266" y="342039"/>
                  </a:lnTo>
                  <a:lnTo>
                    <a:pt x="15348" y="341948"/>
                  </a:lnTo>
                  <a:lnTo>
                    <a:pt x="15418" y="341851"/>
                  </a:lnTo>
                  <a:lnTo>
                    <a:pt x="15474" y="341741"/>
                  </a:lnTo>
                  <a:lnTo>
                    <a:pt x="15526" y="341632"/>
                  </a:lnTo>
                  <a:lnTo>
                    <a:pt x="15574" y="341517"/>
                  </a:lnTo>
                  <a:lnTo>
                    <a:pt x="15619" y="341407"/>
                  </a:lnTo>
                  <a:lnTo>
                    <a:pt x="15719" y="341182"/>
                  </a:lnTo>
                  <a:lnTo>
                    <a:pt x="15781" y="341079"/>
                  </a:lnTo>
                  <a:lnTo>
                    <a:pt x="15851" y="340982"/>
                  </a:lnTo>
                  <a:lnTo>
                    <a:pt x="15938" y="340897"/>
                  </a:lnTo>
                  <a:lnTo>
                    <a:pt x="16041" y="340830"/>
                  </a:lnTo>
                  <a:lnTo>
                    <a:pt x="16156" y="340794"/>
                  </a:lnTo>
                  <a:lnTo>
                    <a:pt x="16273" y="340757"/>
                  </a:lnTo>
                  <a:lnTo>
                    <a:pt x="16391" y="340727"/>
                  </a:lnTo>
                  <a:lnTo>
                    <a:pt x="16625" y="340660"/>
                  </a:lnTo>
                  <a:lnTo>
                    <a:pt x="16739" y="340624"/>
                  </a:lnTo>
                  <a:lnTo>
                    <a:pt x="16843" y="340556"/>
                  </a:lnTo>
                  <a:lnTo>
                    <a:pt x="16942" y="340490"/>
                  </a:lnTo>
                  <a:lnTo>
                    <a:pt x="17038" y="340411"/>
                  </a:lnTo>
                  <a:lnTo>
                    <a:pt x="17127" y="340332"/>
                  </a:lnTo>
                  <a:lnTo>
                    <a:pt x="17207" y="340240"/>
                  </a:lnTo>
                  <a:lnTo>
                    <a:pt x="17284" y="340144"/>
                  </a:lnTo>
                  <a:lnTo>
                    <a:pt x="17353" y="340046"/>
                  </a:lnTo>
                  <a:lnTo>
                    <a:pt x="17407" y="339937"/>
                  </a:lnTo>
                  <a:lnTo>
                    <a:pt x="17454" y="339821"/>
                  </a:lnTo>
                  <a:lnTo>
                    <a:pt x="17494" y="339706"/>
                  </a:lnTo>
                  <a:lnTo>
                    <a:pt x="17527" y="339590"/>
                  </a:lnTo>
                  <a:lnTo>
                    <a:pt x="17552" y="339475"/>
                  </a:lnTo>
                  <a:lnTo>
                    <a:pt x="17566" y="339354"/>
                  </a:lnTo>
                  <a:lnTo>
                    <a:pt x="17570" y="339232"/>
                  </a:lnTo>
                  <a:lnTo>
                    <a:pt x="17538" y="338989"/>
                  </a:lnTo>
                  <a:lnTo>
                    <a:pt x="17481" y="338886"/>
                  </a:lnTo>
                  <a:lnTo>
                    <a:pt x="17399" y="338795"/>
                  </a:lnTo>
                  <a:lnTo>
                    <a:pt x="17310" y="338709"/>
                  </a:lnTo>
                  <a:lnTo>
                    <a:pt x="17220" y="338631"/>
                  </a:lnTo>
                  <a:lnTo>
                    <a:pt x="17047" y="338461"/>
                  </a:lnTo>
                  <a:lnTo>
                    <a:pt x="16970" y="338364"/>
                  </a:lnTo>
                  <a:lnTo>
                    <a:pt x="16898" y="338266"/>
                  </a:lnTo>
                  <a:lnTo>
                    <a:pt x="16829" y="338169"/>
                  </a:lnTo>
                  <a:lnTo>
                    <a:pt x="16762" y="338066"/>
                  </a:lnTo>
                  <a:lnTo>
                    <a:pt x="16697" y="337962"/>
                  </a:lnTo>
                  <a:lnTo>
                    <a:pt x="16634" y="337859"/>
                  </a:lnTo>
                  <a:lnTo>
                    <a:pt x="16589" y="337744"/>
                  </a:lnTo>
                  <a:lnTo>
                    <a:pt x="16570" y="337622"/>
                  </a:lnTo>
                  <a:lnTo>
                    <a:pt x="16682" y="337415"/>
                  </a:lnTo>
                  <a:lnTo>
                    <a:pt x="16873" y="337264"/>
                  </a:lnTo>
                  <a:lnTo>
                    <a:pt x="17060" y="337112"/>
                  </a:lnTo>
                  <a:lnTo>
                    <a:pt x="17136" y="336887"/>
                  </a:lnTo>
                  <a:lnTo>
                    <a:pt x="17122" y="336662"/>
                  </a:lnTo>
                  <a:lnTo>
                    <a:pt x="17160" y="336419"/>
                  </a:lnTo>
                  <a:lnTo>
                    <a:pt x="17132" y="336182"/>
                  </a:lnTo>
                  <a:lnTo>
                    <a:pt x="16956" y="336018"/>
                  </a:lnTo>
                  <a:lnTo>
                    <a:pt x="16759" y="335872"/>
                  </a:lnTo>
                  <a:lnTo>
                    <a:pt x="16662" y="335800"/>
                  </a:lnTo>
                  <a:lnTo>
                    <a:pt x="16571" y="335720"/>
                  </a:lnTo>
                  <a:lnTo>
                    <a:pt x="16511" y="335611"/>
                  </a:lnTo>
                  <a:lnTo>
                    <a:pt x="16482" y="335496"/>
                  </a:lnTo>
                  <a:lnTo>
                    <a:pt x="16476" y="335374"/>
                  </a:lnTo>
                  <a:lnTo>
                    <a:pt x="16507" y="335131"/>
                  </a:lnTo>
                  <a:lnTo>
                    <a:pt x="16540" y="334894"/>
                  </a:lnTo>
                  <a:lnTo>
                    <a:pt x="16546" y="334651"/>
                  </a:lnTo>
                  <a:lnTo>
                    <a:pt x="16552" y="334408"/>
                  </a:lnTo>
                  <a:lnTo>
                    <a:pt x="16576" y="334286"/>
                  </a:lnTo>
                  <a:lnTo>
                    <a:pt x="16631" y="334177"/>
                  </a:lnTo>
                  <a:lnTo>
                    <a:pt x="16708" y="334086"/>
                  </a:lnTo>
                  <a:lnTo>
                    <a:pt x="16790" y="333995"/>
                  </a:lnTo>
                  <a:lnTo>
                    <a:pt x="16877" y="333910"/>
                  </a:lnTo>
                  <a:lnTo>
                    <a:pt x="16969" y="333831"/>
                  </a:lnTo>
                  <a:lnTo>
                    <a:pt x="17064" y="333752"/>
                  </a:lnTo>
                  <a:lnTo>
                    <a:pt x="17161" y="333679"/>
                  </a:lnTo>
                  <a:lnTo>
                    <a:pt x="17260" y="333612"/>
                  </a:lnTo>
                  <a:lnTo>
                    <a:pt x="17463" y="333479"/>
                  </a:lnTo>
                  <a:lnTo>
                    <a:pt x="17568" y="333418"/>
                  </a:lnTo>
                  <a:lnTo>
                    <a:pt x="17677" y="333363"/>
                  </a:lnTo>
                  <a:lnTo>
                    <a:pt x="17790" y="333321"/>
                  </a:lnTo>
                  <a:lnTo>
                    <a:pt x="17905" y="333278"/>
                  </a:lnTo>
                  <a:lnTo>
                    <a:pt x="18131" y="333187"/>
                  </a:lnTo>
                  <a:lnTo>
                    <a:pt x="18240" y="333138"/>
                  </a:lnTo>
                  <a:lnTo>
                    <a:pt x="18350" y="333084"/>
                  </a:lnTo>
                  <a:lnTo>
                    <a:pt x="18457" y="333023"/>
                  </a:lnTo>
                  <a:lnTo>
                    <a:pt x="18564" y="332962"/>
                  </a:lnTo>
                  <a:lnTo>
                    <a:pt x="18667" y="332902"/>
                  </a:lnTo>
                  <a:lnTo>
                    <a:pt x="18767" y="332829"/>
                  </a:lnTo>
                  <a:lnTo>
                    <a:pt x="18841" y="332737"/>
                  </a:lnTo>
                  <a:lnTo>
                    <a:pt x="18842" y="332616"/>
                  </a:lnTo>
                  <a:lnTo>
                    <a:pt x="18713" y="332409"/>
                  </a:lnTo>
                  <a:lnTo>
                    <a:pt x="18559" y="332221"/>
                  </a:lnTo>
                  <a:lnTo>
                    <a:pt x="18422" y="332021"/>
                  </a:lnTo>
                  <a:lnTo>
                    <a:pt x="18376" y="331911"/>
                  </a:lnTo>
                  <a:lnTo>
                    <a:pt x="18338" y="331795"/>
                  </a:lnTo>
                  <a:lnTo>
                    <a:pt x="18310" y="331674"/>
                  </a:lnTo>
                  <a:lnTo>
                    <a:pt x="18287" y="331559"/>
                  </a:lnTo>
                  <a:lnTo>
                    <a:pt x="18270" y="331437"/>
                  </a:lnTo>
                  <a:lnTo>
                    <a:pt x="18258" y="331316"/>
                  </a:lnTo>
                  <a:lnTo>
                    <a:pt x="18251" y="331194"/>
                  </a:lnTo>
                  <a:lnTo>
                    <a:pt x="18265" y="330951"/>
                  </a:lnTo>
                  <a:lnTo>
                    <a:pt x="18284" y="330830"/>
                  </a:lnTo>
                  <a:lnTo>
                    <a:pt x="18312" y="330714"/>
                  </a:lnTo>
                  <a:lnTo>
                    <a:pt x="18357" y="330599"/>
                  </a:lnTo>
                  <a:lnTo>
                    <a:pt x="18434" y="330508"/>
                  </a:lnTo>
                  <a:lnTo>
                    <a:pt x="18518" y="330417"/>
                  </a:lnTo>
                  <a:lnTo>
                    <a:pt x="18603" y="330331"/>
                  </a:lnTo>
                  <a:lnTo>
                    <a:pt x="18740" y="330131"/>
                  </a:lnTo>
                  <a:lnTo>
                    <a:pt x="18747" y="329888"/>
                  </a:lnTo>
                  <a:lnTo>
                    <a:pt x="18683" y="329657"/>
                  </a:lnTo>
                  <a:lnTo>
                    <a:pt x="18610" y="329421"/>
                  </a:lnTo>
                  <a:lnTo>
                    <a:pt x="18573" y="329305"/>
                  </a:lnTo>
                  <a:lnTo>
                    <a:pt x="18538" y="329189"/>
                  </a:lnTo>
                  <a:lnTo>
                    <a:pt x="18508" y="329074"/>
                  </a:lnTo>
                  <a:lnTo>
                    <a:pt x="18482" y="328953"/>
                  </a:lnTo>
                  <a:lnTo>
                    <a:pt x="18467" y="328831"/>
                  </a:lnTo>
                  <a:lnTo>
                    <a:pt x="18466" y="328716"/>
                  </a:lnTo>
                  <a:lnTo>
                    <a:pt x="18475" y="328588"/>
                  </a:lnTo>
                  <a:lnTo>
                    <a:pt x="18502" y="328345"/>
                  </a:lnTo>
                  <a:lnTo>
                    <a:pt x="18533" y="328108"/>
                  </a:lnTo>
                  <a:lnTo>
                    <a:pt x="18543" y="327865"/>
                  </a:lnTo>
                  <a:lnTo>
                    <a:pt x="18532" y="327622"/>
                  </a:lnTo>
                  <a:lnTo>
                    <a:pt x="18517" y="327379"/>
                  </a:lnTo>
                  <a:lnTo>
                    <a:pt x="18516" y="327136"/>
                  </a:lnTo>
                  <a:lnTo>
                    <a:pt x="18535" y="327014"/>
                  </a:lnTo>
                  <a:lnTo>
                    <a:pt x="18561" y="326893"/>
                  </a:lnTo>
                  <a:lnTo>
                    <a:pt x="18598" y="326784"/>
                  </a:lnTo>
                  <a:lnTo>
                    <a:pt x="18641" y="326668"/>
                  </a:lnTo>
                  <a:lnTo>
                    <a:pt x="18686" y="326552"/>
                  </a:lnTo>
                  <a:lnTo>
                    <a:pt x="18733" y="326443"/>
                  </a:lnTo>
                  <a:lnTo>
                    <a:pt x="18828" y="326219"/>
                  </a:lnTo>
                  <a:lnTo>
                    <a:pt x="18873" y="326103"/>
                  </a:lnTo>
                  <a:lnTo>
                    <a:pt x="18915" y="325994"/>
                  </a:lnTo>
                  <a:lnTo>
                    <a:pt x="18954" y="325878"/>
                  </a:lnTo>
                  <a:lnTo>
                    <a:pt x="18989" y="325763"/>
                  </a:lnTo>
                  <a:lnTo>
                    <a:pt x="19021" y="325641"/>
                  </a:lnTo>
                  <a:lnTo>
                    <a:pt x="19089" y="325411"/>
                  </a:lnTo>
                  <a:lnTo>
                    <a:pt x="19129" y="325295"/>
                  </a:lnTo>
                  <a:lnTo>
                    <a:pt x="19179" y="325186"/>
                  </a:lnTo>
                  <a:lnTo>
                    <a:pt x="19240" y="325076"/>
                  </a:lnTo>
                  <a:lnTo>
                    <a:pt x="19301" y="324973"/>
                  </a:lnTo>
                  <a:lnTo>
                    <a:pt x="19365" y="324870"/>
                  </a:lnTo>
                  <a:lnTo>
                    <a:pt x="19435" y="324773"/>
                  </a:lnTo>
                  <a:lnTo>
                    <a:pt x="19508" y="324675"/>
                  </a:lnTo>
                  <a:lnTo>
                    <a:pt x="19588" y="324578"/>
                  </a:lnTo>
                  <a:lnTo>
                    <a:pt x="19676" y="324499"/>
                  </a:lnTo>
                  <a:lnTo>
                    <a:pt x="19768" y="324420"/>
                  </a:lnTo>
                  <a:lnTo>
                    <a:pt x="19863" y="324341"/>
                  </a:lnTo>
                  <a:lnTo>
                    <a:pt x="19961" y="324268"/>
                  </a:lnTo>
                  <a:lnTo>
                    <a:pt x="20061" y="324201"/>
                  </a:lnTo>
                  <a:lnTo>
                    <a:pt x="20163" y="324135"/>
                  </a:lnTo>
                  <a:lnTo>
                    <a:pt x="20267" y="324074"/>
                  </a:lnTo>
                  <a:lnTo>
                    <a:pt x="20374" y="324013"/>
                  </a:lnTo>
                  <a:lnTo>
                    <a:pt x="20484" y="323965"/>
                  </a:lnTo>
                  <a:lnTo>
                    <a:pt x="20704" y="323861"/>
                  </a:lnTo>
                  <a:lnTo>
                    <a:pt x="20810" y="323801"/>
                  </a:lnTo>
                  <a:lnTo>
                    <a:pt x="20912" y="323734"/>
                  </a:lnTo>
                  <a:lnTo>
                    <a:pt x="21001" y="323649"/>
                  </a:lnTo>
                  <a:lnTo>
                    <a:pt x="21079" y="323557"/>
                  </a:lnTo>
                  <a:lnTo>
                    <a:pt x="21148" y="323454"/>
                  </a:lnTo>
                  <a:lnTo>
                    <a:pt x="21208" y="323351"/>
                  </a:lnTo>
                  <a:lnTo>
                    <a:pt x="21259" y="323242"/>
                  </a:lnTo>
                  <a:lnTo>
                    <a:pt x="21300" y="323126"/>
                  </a:lnTo>
                  <a:lnTo>
                    <a:pt x="21336" y="323011"/>
                  </a:lnTo>
                  <a:lnTo>
                    <a:pt x="21369" y="322895"/>
                  </a:lnTo>
                  <a:lnTo>
                    <a:pt x="21400" y="322774"/>
                  </a:lnTo>
                  <a:lnTo>
                    <a:pt x="21420" y="322652"/>
                  </a:lnTo>
                  <a:lnTo>
                    <a:pt x="21428" y="322531"/>
                  </a:lnTo>
                  <a:lnTo>
                    <a:pt x="21433" y="322409"/>
                  </a:lnTo>
                  <a:lnTo>
                    <a:pt x="21419" y="322172"/>
                  </a:lnTo>
                  <a:lnTo>
                    <a:pt x="21410" y="322051"/>
                  </a:lnTo>
                  <a:lnTo>
                    <a:pt x="21396" y="321929"/>
                  </a:lnTo>
                  <a:lnTo>
                    <a:pt x="21377" y="321808"/>
                  </a:lnTo>
                  <a:lnTo>
                    <a:pt x="21354" y="321686"/>
                  </a:lnTo>
                  <a:lnTo>
                    <a:pt x="21321" y="321571"/>
                  </a:lnTo>
                  <a:lnTo>
                    <a:pt x="21286" y="321456"/>
                  </a:lnTo>
                  <a:lnTo>
                    <a:pt x="21219" y="321225"/>
                  </a:lnTo>
                  <a:lnTo>
                    <a:pt x="21188" y="320981"/>
                  </a:lnTo>
                  <a:lnTo>
                    <a:pt x="21213" y="320739"/>
                  </a:lnTo>
                  <a:lnTo>
                    <a:pt x="21237" y="320617"/>
                  </a:lnTo>
                  <a:lnTo>
                    <a:pt x="21265" y="320502"/>
                  </a:lnTo>
                  <a:lnTo>
                    <a:pt x="21299" y="320380"/>
                  </a:lnTo>
                  <a:lnTo>
                    <a:pt x="21343" y="320271"/>
                  </a:lnTo>
                  <a:lnTo>
                    <a:pt x="21392" y="320162"/>
                  </a:lnTo>
                  <a:lnTo>
                    <a:pt x="21455" y="320052"/>
                  </a:lnTo>
                  <a:lnTo>
                    <a:pt x="21530" y="319955"/>
                  </a:lnTo>
                  <a:lnTo>
                    <a:pt x="21634" y="319894"/>
                  </a:lnTo>
                  <a:lnTo>
                    <a:pt x="21754" y="319870"/>
                  </a:lnTo>
                  <a:lnTo>
                    <a:pt x="21875" y="319870"/>
                  </a:lnTo>
                  <a:lnTo>
                    <a:pt x="22118" y="319870"/>
                  </a:lnTo>
                  <a:lnTo>
                    <a:pt x="22362" y="319876"/>
                  </a:lnTo>
                  <a:lnTo>
                    <a:pt x="22604" y="319888"/>
                  </a:lnTo>
                  <a:lnTo>
                    <a:pt x="22846" y="319906"/>
                  </a:lnTo>
                  <a:lnTo>
                    <a:pt x="22968" y="319906"/>
                  </a:lnTo>
                  <a:lnTo>
                    <a:pt x="23089" y="319894"/>
                  </a:lnTo>
                  <a:lnTo>
                    <a:pt x="23209" y="319876"/>
                  </a:lnTo>
                  <a:lnTo>
                    <a:pt x="23323" y="319833"/>
                  </a:lnTo>
                  <a:lnTo>
                    <a:pt x="23432" y="319779"/>
                  </a:lnTo>
                  <a:lnTo>
                    <a:pt x="23537" y="319718"/>
                  </a:lnTo>
                  <a:lnTo>
                    <a:pt x="23633" y="319639"/>
                  </a:lnTo>
                  <a:lnTo>
                    <a:pt x="23713" y="319548"/>
                  </a:lnTo>
                  <a:lnTo>
                    <a:pt x="23763" y="319439"/>
                  </a:lnTo>
                  <a:lnTo>
                    <a:pt x="23794" y="319323"/>
                  </a:lnTo>
                  <a:lnTo>
                    <a:pt x="23814" y="319201"/>
                  </a:lnTo>
                  <a:lnTo>
                    <a:pt x="23826" y="319080"/>
                  </a:lnTo>
                  <a:lnTo>
                    <a:pt x="23830" y="318958"/>
                  </a:lnTo>
                  <a:lnTo>
                    <a:pt x="23823" y="318715"/>
                  </a:lnTo>
                  <a:lnTo>
                    <a:pt x="23808" y="318594"/>
                  </a:lnTo>
                  <a:lnTo>
                    <a:pt x="23786" y="318478"/>
                  </a:lnTo>
                  <a:lnTo>
                    <a:pt x="23759" y="318357"/>
                  </a:lnTo>
                  <a:lnTo>
                    <a:pt x="23730" y="318242"/>
                  </a:lnTo>
                  <a:lnTo>
                    <a:pt x="23690" y="318126"/>
                  </a:lnTo>
                  <a:lnTo>
                    <a:pt x="23624" y="318023"/>
                  </a:lnTo>
                  <a:lnTo>
                    <a:pt x="23546" y="317926"/>
                  </a:lnTo>
                  <a:lnTo>
                    <a:pt x="23460" y="317841"/>
                  </a:lnTo>
                  <a:lnTo>
                    <a:pt x="23372" y="317755"/>
                  </a:lnTo>
                  <a:lnTo>
                    <a:pt x="23284" y="317671"/>
                  </a:lnTo>
                  <a:lnTo>
                    <a:pt x="23128" y="317488"/>
                  </a:lnTo>
                  <a:lnTo>
                    <a:pt x="23100" y="317343"/>
                  </a:lnTo>
                  <a:lnTo>
                    <a:pt x="23048" y="317105"/>
                  </a:lnTo>
                  <a:lnTo>
                    <a:pt x="23023" y="316984"/>
                  </a:lnTo>
                  <a:lnTo>
                    <a:pt x="23004" y="316868"/>
                  </a:lnTo>
                  <a:lnTo>
                    <a:pt x="22987" y="316747"/>
                  </a:lnTo>
                  <a:lnTo>
                    <a:pt x="22972" y="316626"/>
                  </a:lnTo>
                  <a:lnTo>
                    <a:pt x="22958" y="316504"/>
                  </a:lnTo>
                  <a:lnTo>
                    <a:pt x="22928" y="316261"/>
                  </a:lnTo>
                  <a:lnTo>
                    <a:pt x="22911" y="316145"/>
                  </a:lnTo>
                  <a:lnTo>
                    <a:pt x="22891" y="316024"/>
                  </a:lnTo>
                  <a:lnTo>
                    <a:pt x="22870" y="315902"/>
                  </a:lnTo>
                  <a:lnTo>
                    <a:pt x="22845" y="315787"/>
                  </a:lnTo>
                  <a:lnTo>
                    <a:pt x="22815" y="315666"/>
                  </a:lnTo>
                  <a:lnTo>
                    <a:pt x="22779" y="315544"/>
                  </a:lnTo>
                  <a:lnTo>
                    <a:pt x="22731" y="315441"/>
                  </a:lnTo>
                  <a:lnTo>
                    <a:pt x="22657" y="315338"/>
                  </a:lnTo>
                  <a:lnTo>
                    <a:pt x="22580" y="315247"/>
                  </a:lnTo>
                  <a:lnTo>
                    <a:pt x="22499" y="315156"/>
                  </a:lnTo>
                  <a:lnTo>
                    <a:pt x="22414" y="315070"/>
                  </a:lnTo>
                  <a:lnTo>
                    <a:pt x="22325" y="314985"/>
                  </a:lnTo>
                  <a:lnTo>
                    <a:pt x="22233" y="314906"/>
                  </a:lnTo>
                  <a:lnTo>
                    <a:pt x="22138" y="314827"/>
                  </a:lnTo>
                  <a:lnTo>
                    <a:pt x="22040" y="314755"/>
                  </a:lnTo>
                  <a:lnTo>
                    <a:pt x="21935" y="314694"/>
                  </a:lnTo>
                  <a:lnTo>
                    <a:pt x="21825" y="314645"/>
                  </a:lnTo>
                  <a:lnTo>
                    <a:pt x="21711" y="314603"/>
                  </a:lnTo>
                  <a:lnTo>
                    <a:pt x="21591" y="314584"/>
                  </a:lnTo>
                  <a:lnTo>
                    <a:pt x="21470" y="314572"/>
                  </a:lnTo>
                  <a:lnTo>
                    <a:pt x="21227" y="314584"/>
                  </a:lnTo>
                  <a:lnTo>
                    <a:pt x="21107" y="314602"/>
                  </a:lnTo>
                  <a:lnTo>
                    <a:pt x="20988" y="314626"/>
                  </a:lnTo>
                  <a:lnTo>
                    <a:pt x="20870" y="314657"/>
                  </a:lnTo>
                  <a:lnTo>
                    <a:pt x="20753" y="314693"/>
                  </a:lnTo>
                  <a:lnTo>
                    <a:pt x="20637" y="314730"/>
                  </a:lnTo>
                  <a:lnTo>
                    <a:pt x="20525" y="314779"/>
                  </a:lnTo>
                  <a:lnTo>
                    <a:pt x="20416" y="314827"/>
                  </a:lnTo>
                  <a:lnTo>
                    <a:pt x="20311" y="314888"/>
                  </a:lnTo>
                  <a:lnTo>
                    <a:pt x="20206" y="314955"/>
                  </a:lnTo>
                  <a:lnTo>
                    <a:pt x="20000" y="315082"/>
                  </a:lnTo>
                  <a:lnTo>
                    <a:pt x="19793" y="315210"/>
                  </a:lnTo>
                  <a:lnTo>
                    <a:pt x="19586" y="315338"/>
                  </a:lnTo>
                  <a:lnTo>
                    <a:pt x="19380" y="315465"/>
                  </a:lnTo>
                  <a:lnTo>
                    <a:pt x="19276" y="315526"/>
                  </a:lnTo>
                  <a:lnTo>
                    <a:pt x="19170" y="315587"/>
                  </a:lnTo>
                  <a:lnTo>
                    <a:pt x="19061" y="315641"/>
                  </a:lnTo>
                  <a:lnTo>
                    <a:pt x="18949" y="315690"/>
                  </a:lnTo>
                  <a:lnTo>
                    <a:pt x="18833" y="315720"/>
                  </a:lnTo>
                  <a:lnTo>
                    <a:pt x="18711" y="315726"/>
                  </a:lnTo>
                  <a:lnTo>
                    <a:pt x="18476" y="315672"/>
                  </a:lnTo>
                  <a:lnTo>
                    <a:pt x="18366" y="315623"/>
                  </a:lnTo>
                  <a:lnTo>
                    <a:pt x="18266" y="315550"/>
                  </a:lnTo>
                  <a:lnTo>
                    <a:pt x="18184" y="315459"/>
                  </a:lnTo>
                  <a:lnTo>
                    <a:pt x="18110" y="315362"/>
                  </a:lnTo>
                  <a:lnTo>
                    <a:pt x="18049" y="315259"/>
                  </a:lnTo>
                  <a:lnTo>
                    <a:pt x="17999" y="315149"/>
                  </a:lnTo>
                  <a:lnTo>
                    <a:pt x="17958" y="315034"/>
                  </a:lnTo>
                  <a:lnTo>
                    <a:pt x="17937" y="314912"/>
                  </a:lnTo>
                  <a:lnTo>
                    <a:pt x="17982" y="314681"/>
                  </a:lnTo>
                  <a:lnTo>
                    <a:pt x="18089" y="314462"/>
                  </a:lnTo>
                  <a:lnTo>
                    <a:pt x="18185" y="314238"/>
                  </a:lnTo>
                  <a:lnTo>
                    <a:pt x="18199" y="313995"/>
                  </a:lnTo>
                  <a:lnTo>
                    <a:pt x="18174" y="313752"/>
                  </a:lnTo>
                  <a:lnTo>
                    <a:pt x="18145" y="313636"/>
                  </a:lnTo>
                  <a:lnTo>
                    <a:pt x="18110" y="313515"/>
                  </a:lnTo>
                  <a:lnTo>
                    <a:pt x="18062" y="313406"/>
                  </a:lnTo>
                  <a:lnTo>
                    <a:pt x="18001" y="313302"/>
                  </a:lnTo>
                  <a:lnTo>
                    <a:pt x="17926" y="313205"/>
                  </a:lnTo>
                  <a:lnTo>
                    <a:pt x="17845" y="313114"/>
                  </a:lnTo>
                  <a:lnTo>
                    <a:pt x="17762" y="313022"/>
                  </a:lnTo>
                  <a:lnTo>
                    <a:pt x="17676" y="312938"/>
                  </a:lnTo>
                  <a:lnTo>
                    <a:pt x="17507" y="312762"/>
                  </a:lnTo>
                  <a:lnTo>
                    <a:pt x="17346" y="312579"/>
                  </a:lnTo>
                  <a:lnTo>
                    <a:pt x="17269" y="312488"/>
                  </a:lnTo>
                  <a:lnTo>
                    <a:pt x="17196" y="312391"/>
                  </a:lnTo>
                  <a:lnTo>
                    <a:pt x="17124" y="312293"/>
                  </a:lnTo>
                  <a:lnTo>
                    <a:pt x="17054" y="312191"/>
                  </a:lnTo>
                  <a:lnTo>
                    <a:pt x="16987" y="312087"/>
                  </a:lnTo>
                  <a:lnTo>
                    <a:pt x="16860" y="311881"/>
                  </a:lnTo>
                  <a:lnTo>
                    <a:pt x="16744" y="311668"/>
                  </a:lnTo>
                  <a:lnTo>
                    <a:pt x="16689" y="311558"/>
                  </a:lnTo>
                  <a:lnTo>
                    <a:pt x="16635" y="311449"/>
                  </a:lnTo>
                  <a:lnTo>
                    <a:pt x="16582" y="311340"/>
                  </a:lnTo>
                  <a:lnTo>
                    <a:pt x="16534" y="311230"/>
                  </a:lnTo>
                  <a:lnTo>
                    <a:pt x="16494" y="311115"/>
                  </a:lnTo>
                  <a:lnTo>
                    <a:pt x="16458" y="311000"/>
                  </a:lnTo>
                  <a:lnTo>
                    <a:pt x="16425" y="310884"/>
                  </a:lnTo>
                  <a:lnTo>
                    <a:pt x="16396" y="310769"/>
                  </a:lnTo>
                  <a:lnTo>
                    <a:pt x="16371" y="310647"/>
                  </a:lnTo>
                  <a:lnTo>
                    <a:pt x="16357" y="310526"/>
                  </a:lnTo>
                  <a:lnTo>
                    <a:pt x="16351" y="310404"/>
                  </a:lnTo>
                  <a:lnTo>
                    <a:pt x="16381" y="310167"/>
                  </a:lnTo>
                  <a:lnTo>
                    <a:pt x="16468" y="309937"/>
                  </a:lnTo>
                  <a:lnTo>
                    <a:pt x="16570" y="309718"/>
                  </a:lnTo>
                  <a:lnTo>
                    <a:pt x="16710" y="309517"/>
                  </a:lnTo>
                  <a:lnTo>
                    <a:pt x="16864" y="309329"/>
                  </a:lnTo>
                  <a:lnTo>
                    <a:pt x="16925" y="309098"/>
                  </a:lnTo>
                  <a:lnTo>
                    <a:pt x="16895" y="308855"/>
                  </a:lnTo>
                  <a:lnTo>
                    <a:pt x="16868" y="308740"/>
                  </a:lnTo>
                  <a:lnTo>
                    <a:pt x="16835" y="308618"/>
                  </a:lnTo>
                  <a:lnTo>
                    <a:pt x="16801" y="308503"/>
                  </a:lnTo>
                  <a:lnTo>
                    <a:pt x="16765" y="308387"/>
                  </a:lnTo>
                  <a:lnTo>
                    <a:pt x="16697" y="308157"/>
                  </a:lnTo>
                  <a:lnTo>
                    <a:pt x="16666" y="308041"/>
                  </a:lnTo>
                  <a:lnTo>
                    <a:pt x="16641" y="307919"/>
                  </a:lnTo>
                  <a:lnTo>
                    <a:pt x="16619" y="307798"/>
                  </a:lnTo>
                  <a:lnTo>
                    <a:pt x="16600" y="307682"/>
                  </a:lnTo>
                  <a:lnTo>
                    <a:pt x="16581" y="307561"/>
                  </a:lnTo>
                  <a:lnTo>
                    <a:pt x="16565" y="307439"/>
                  </a:lnTo>
                  <a:lnTo>
                    <a:pt x="16554" y="307318"/>
                  </a:lnTo>
                  <a:lnTo>
                    <a:pt x="16551" y="307196"/>
                  </a:lnTo>
                  <a:lnTo>
                    <a:pt x="16570" y="306953"/>
                  </a:lnTo>
                  <a:lnTo>
                    <a:pt x="16594" y="306838"/>
                  </a:lnTo>
                  <a:lnTo>
                    <a:pt x="16622" y="306717"/>
                  </a:lnTo>
                  <a:lnTo>
                    <a:pt x="16665" y="306601"/>
                  </a:lnTo>
                  <a:lnTo>
                    <a:pt x="16719" y="306498"/>
                  </a:lnTo>
                  <a:lnTo>
                    <a:pt x="16794" y="306401"/>
                  </a:lnTo>
                  <a:lnTo>
                    <a:pt x="16891" y="306328"/>
                  </a:lnTo>
                  <a:lnTo>
                    <a:pt x="17004" y="306279"/>
                  </a:lnTo>
                  <a:lnTo>
                    <a:pt x="17121" y="306249"/>
                  </a:lnTo>
                  <a:lnTo>
                    <a:pt x="17239" y="306218"/>
                  </a:lnTo>
                  <a:lnTo>
                    <a:pt x="17360" y="306206"/>
                  </a:lnTo>
                  <a:lnTo>
                    <a:pt x="17596" y="306249"/>
                  </a:lnTo>
                  <a:lnTo>
                    <a:pt x="17699" y="306315"/>
                  </a:lnTo>
                  <a:lnTo>
                    <a:pt x="17795" y="306388"/>
                  </a:lnTo>
                  <a:lnTo>
                    <a:pt x="17888" y="306468"/>
                  </a:lnTo>
                  <a:lnTo>
                    <a:pt x="17975" y="306553"/>
                  </a:lnTo>
                  <a:lnTo>
                    <a:pt x="18057" y="306644"/>
                  </a:lnTo>
                  <a:lnTo>
                    <a:pt x="18135" y="306735"/>
                  </a:lnTo>
                  <a:lnTo>
                    <a:pt x="18211" y="306832"/>
                  </a:lnTo>
                  <a:lnTo>
                    <a:pt x="18285" y="306929"/>
                  </a:lnTo>
                  <a:lnTo>
                    <a:pt x="18356" y="307026"/>
                  </a:lnTo>
                  <a:lnTo>
                    <a:pt x="18427" y="307124"/>
                  </a:lnTo>
                  <a:lnTo>
                    <a:pt x="18496" y="307227"/>
                  </a:lnTo>
                  <a:lnTo>
                    <a:pt x="18560" y="307330"/>
                  </a:lnTo>
                  <a:lnTo>
                    <a:pt x="18609" y="307439"/>
                  </a:lnTo>
                  <a:lnTo>
                    <a:pt x="18648" y="307555"/>
                  </a:lnTo>
                  <a:lnTo>
                    <a:pt x="18686" y="307670"/>
                  </a:lnTo>
                  <a:lnTo>
                    <a:pt x="18722" y="307786"/>
                  </a:lnTo>
                  <a:lnTo>
                    <a:pt x="18758" y="307901"/>
                  </a:lnTo>
                  <a:lnTo>
                    <a:pt x="18791" y="308017"/>
                  </a:lnTo>
                  <a:lnTo>
                    <a:pt x="18825" y="308132"/>
                  </a:lnTo>
                  <a:lnTo>
                    <a:pt x="18857" y="308254"/>
                  </a:lnTo>
                  <a:lnTo>
                    <a:pt x="18921" y="308485"/>
                  </a:lnTo>
                  <a:lnTo>
                    <a:pt x="18984" y="308721"/>
                  </a:lnTo>
                  <a:lnTo>
                    <a:pt x="19049" y="308958"/>
                  </a:lnTo>
                  <a:lnTo>
                    <a:pt x="19106" y="309195"/>
                  </a:lnTo>
                  <a:lnTo>
                    <a:pt x="19178" y="309426"/>
                  </a:lnTo>
                  <a:lnTo>
                    <a:pt x="19245" y="309529"/>
                  </a:lnTo>
                  <a:lnTo>
                    <a:pt x="19335" y="309609"/>
                  </a:lnTo>
                  <a:lnTo>
                    <a:pt x="19437" y="309675"/>
                  </a:lnTo>
                  <a:lnTo>
                    <a:pt x="19546" y="309730"/>
                  </a:lnTo>
                  <a:lnTo>
                    <a:pt x="19657" y="309778"/>
                  </a:lnTo>
                  <a:lnTo>
                    <a:pt x="19768" y="309827"/>
                  </a:lnTo>
                  <a:lnTo>
                    <a:pt x="19984" y="309936"/>
                  </a:lnTo>
                  <a:lnTo>
                    <a:pt x="20191" y="310064"/>
                  </a:lnTo>
                  <a:lnTo>
                    <a:pt x="20418" y="310143"/>
                  </a:lnTo>
                  <a:lnTo>
                    <a:pt x="20644" y="310064"/>
                  </a:lnTo>
                  <a:lnTo>
                    <a:pt x="20748" y="309997"/>
                  </a:lnTo>
                  <a:lnTo>
                    <a:pt x="20848" y="309924"/>
                  </a:lnTo>
                  <a:lnTo>
                    <a:pt x="20937" y="309845"/>
                  </a:lnTo>
                  <a:lnTo>
                    <a:pt x="21015" y="309748"/>
                  </a:lnTo>
                  <a:lnTo>
                    <a:pt x="21087" y="309651"/>
                  </a:lnTo>
                  <a:lnTo>
                    <a:pt x="21135" y="309542"/>
                  </a:lnTo>
                  <a:lnTo>
                    <a:pt x="21137" y="309420"/>
                  </a:lnTo>
                  <a:lnTo>
                    <a:pt x="21112" y="309177"/>
                  </a:lnTo>
                  <a:lnTo>
                    <a:pt x="21096" y="308934"/>
                  </a:lnTo>
                  <a:lnTo>
                    <a:pt x="21099" y="308691"/>
                  </a:lnTo>
                  <a:lnTo>
                    <a:pt x="21105" y="308448"/>
                  </a:lnTo>
                  <a:lnTo>
                    <a:pt x="21109" y="308327"/>
                  </a:lnTo>
                  <a:lnTo>
                    <a:pt x="21113" y="308205"/>
                  </a:lnTo>
                  <a:lnTo>
                    <a:pt x="21119" y="308084"/>
                  </a:lnTo>
                  <a:lnTo>
                    <a:pt x="21127" y="307962"/>
                  </a:lnTo>
                  <a:lnTo>
                    <a:pt x="21138" y="307841"/>
                  </a:lnTo>
                  <a:lnTo>
                    <a:pt x="21152" y="307719"/>
                  </a:lnTo>
                  <a:lnTo>
                    <a:pt x="21166" y="307597"/>
                  </a:lnTo>
                  <a:lnTo>
                    <a:pt x="21190" y="307360"/>
                  </a:lnTo>
                  <a:lnTo>
                    <a:pt x="21195" y="307117"/>
                  </a:lnTo>
                  <a:lnTo>
                    <a:pt x="21148" y="306881"/>
                  </a:lnTo>
                  <a:lnTo>
                    <a:pt x="21091" y="306637"/>
                  </a:lnTo>
                  <a:lnTo>
                    <a:pt x="21093" y="306516"/>
                  </a:lnTo>
                  <a:lnTo>
                    <a:pt x="21142" y="306407"/>
                  </a:lnTo>
                  <a:lnTo>
                    <a:pt x="21224" y="306315"/>
                  </a:lnTo>
                  <a:lnTo>
                    <a:pt x="21317" y="306236"/>
                  </a:lnTo>
                  <a:lnTo>
                    <a:pt x="21421" y="306176"/>
                  </a:lnTo>
                  <a:lnTo>
                    <a:pt x="21529" y="306121"/>
                  </a:lnTo>
                  <a:lnTo>
                    <a:pt x="21639" y="306066"/>
                  </a:lnTo>
                  <a:lnTo>
                    <a:pt x="21754" y="306030"/>
                  </a:lnTo>
                  <a:lnTo>
                    <a:pt x="21876" y="306030"/>
                  </a:lnTo>
                  <a:lnTo>
                    <a:pt x="22107" y="306103"/>
                  </a:lnTo>
                  <a:lnTo>
                    <a:pt x="22344" y="306158"/>
                  </a:lnTo>
                  <a:lnTo>
                    <a:pt x="22432" y="306079"/>
                  </a:lnTo>
                  <a:lnTo>
                    <a:pt x="22476" y="305963"/>
                  </a:lnTo>
                  <a:lnTo>
                    <a:pt x="22500" y="305848"/>
                  </a:lnTo>
                  <a:lnTo>
                    <a:pt x="22512" y="305720"/>
                  </a:lnTo>
                  <a:lnTo>
                    <a:pt x="22519" y="305605"/>
                  </a:lnTo>
                  <a:lnTo>
                    <a:pt x="22526" y="305483"/>
                  </a:lnTo>
                  <a:lnTo>
                    <a:pt x="22532" y="305362"/>
                  </a:lnTo>
                  <a:lnTo>
                    <a:pt x="22537" y="305240"/>
                  </a:lnTo>
                  <a:lnTo>
                    <a:pt x="22514" y="304997"/>
                  </a:lnTo>
                  <a:lnTo>
                    <a:pt x="22491" y="304754"/>
                  </a:lnTo>
                  <a:lnTo>
                    <a:pt x="22496" y="304511"/>
                  </a:lnTo>
                  <a:lnTo>
                    <a:pt x="22503" y="304389"/>
                  </a:lnTo>
                  <a:lnTo>
                    <a:pt x="22514" y="304268"/>
                  </a:lnTo>
                  <a:lnTo>
                    <a:pt x="22526" y="304147"/>
                  </a:lnTo>
                  <a:lnTo>
                    <a:pt x="22540" y="304025"/>
                  </a:lnTo>
                  <a:lnTo>
                    <a:pt x="22556" y="303903"/>
                  </a:lnTo>
                  <a:lnTo>
                    <a:pt x="22576" y="303788"/>
                  </a:lnTo>
                  <a:lnTo>
                    <a:pt x="22599" y="303667"/>
                  </a:lnTo>
                  <a:lnTo>
                    <a:pt x="22629" y="303551"/>
                  </a:lnTo>
                  <a:lnTo>
                    <a:pt x="22671" y="303436"/>
                  </a:lnTo>
                  <a:lnTo>
                    <a:pt x="22719" y="303320"/>
                  </a:lnTo>
                  <a:lnTo>
                    <a:pt x="22788" y="303089"/>
                  </a:lnTo>
                  <a:lnTo>
                    <a:pt x="22739" y="302859"/>
                  </a:lnTo>
                  <a:lnTo>
                    <a:pt x="22637" y="302634"/>
                  </a:lnTo>
                  <a:lnTo>
                    <a:pt x="22534" y="302415"/>
                  </a:lnTo>
                  <a:lnTo>
                    <a:pt x="22468" y="302184"/>
                  </a:lnTo>
                  <a:lnTo>
                    <a:pt x="22520" y="301947"/>
                  </a:lnTo>
                  <a:lnTo>
                    <a:pt x="22580" y="301838"/>
                  </a:lnTo>
                  <a:lnTo>
                    <a:pt x="22646" y="301735"/>
                  </a:lnTo>
                  <a:lnTo>
                    <a:pt x="22722" y="301644"/>
                  </a:lnTo>
                  <a:lnTo>
                    <a:pt x="22802" y="301552"/>
                  </a:lnTo>
                  <a:lnTo>
                    <a:pt x="22885" y="301461"/>
                  </a:lnTo>
                  <a:lnTo>
                    <a:pt x="22969" y="301376"/>
                  </a:lnTo>
                  <a:lnTo>
                    <a:pt x="23151" y="301218"/>
                  </a:lnTo>
                  <a:lnTo>
                    <a:pt x="23356" y="301084"/>
                  </a:lnTo>
                  <a:lnTo>
                    <a:pt x="23555" y="300945"/>
                  </a:lnTo>
                  <a:lnTo>
                    <a:pt x="23650" y="300872"/>
                  </a:lnTo>
                  <a:lnTo>
                    <a:pt x="23743" y="300793"/>
                  </a:lnTo>
                  <a:lnTo>
                    <a:pt x="23836" y="300714"/>
                  </a:lnTo>
                  <a:lnTo>
                    <a:pt x="23926" y="300635"/>
                  </a:lnTo>
                  <a:lnTo>
                    <a:pt x="24012" y="300544"/>
                  </a:lnTo>
                  <a:lnTo>
                    <a:pt x="24175" y="300367"/>
                  </a:lnTo>
                  <a:lnTo>
                    <a:pt x="24317" y="300167"/>
                  </a:lnTo>
                  <a:lnTo>
                    <a:pt x="24451" y="299967"/>
                  </a:lnTo>
                  <a:lnTo>
                    <a:pt x="24573" y="299754"/>
                  </a:lnTo>
                  <a:lnTo>
                    <a:pt x="24621" y="299644"/>
                  </a:lnTo>
                  <a:lnTo>
                    <a:pt x="24666" y="299530"/>
                  </a:lnTo>
                  <a:lnTo>
                    <a:pt x="24707" y="299414"/>
                  </a:lnTo>
                  <a:lnTo>
                    <a:pt x="24746" y="299299"/>
                  </a:lnTo>
                  <a:lnTo>
                    <a:pt x="24783" y="299183"/>
                  </a:lnTo>
                  <a:lnTo>
                    <a:pt x="24820" y="299068"/>
                  </a:lnTo>
                  <a:lnTo>
                    <a:pt x="24856" y="298952"/>
                  </a:lnTo>
                  <a:lnTo>
                    <a:pt x="24893" y="298837"/>
                  </a:lnTo>
                  <a:lnTo>
                    <a:pt x="24929" y="298721"/>
                  </a:lnTo>
                  <a:lnTo>
                    <a:pt x="25002" y="298490"/>
                  </a:lnTo>
                  <a:lnTo>
                    <a:pt x="25074" y="298260"/>
                  </a:lnTo>
                  <a:lnTo>
                    <a:pt x="25145" y="298023"/>
                  </a:lnTo>
                  <a:lnTo>
                    <a:pt x="25216" y="297792"/>
                  </a:lnTo>
                  <a:lnTo>
                    <a:pt x="25287" y="297561"/>
                  </a:lnTo>
                  <a:lnTo>
                    <a:pt x="25354" y="297324"/>
                  </a:lnTo>
                  <a:lnTo>
                    <a:pt x="25419" y="297093"/>
                  </a:lnTo>
                  <a:lnTo>
                    <a:pt x="25449" y="296978"/>
                  </a:lnTo>
                  <a:lnTo>
                    <a:pt x="25479" y="296856"/>
                  </a:lnTo>
                  <a:lnTo>
                    <a:pt x="25504" y="296734"/>
                  </a:lnTo>
                  <a:lnTo>
                    <a:pt x="25520" y="296619"/>
                  </a:lnTo>
                  <a:lnTo>
                    <a:pt x="25526" y="296498"/>
                  </a:lnTo>
                  <a:lnTo>
                    <a:pt x="25528" y="296376"/>
                  </a:lnTo>
                  <a:lnTo>
                    <a:pt x="25529" y="296255"/>
                  </a:lnTo>
                  <a:lnTo>
                    <a:pt x="25537" y="296012"/>
                  </a:lnTo>
                  <a:lnTo>
                    <a:pt x="25547" y="295890"/>
                  </a:lnTo>
                  <a:lnTo>
                    <a:pt x="25565" y="295768"/>
                  </a:lnTo>
                  <a:lnTo>
                    <a:pt x="25593" y="295647"/>
                  </a:lnTo>
                  <a:lnTo>
                    <a:pt x="25622" y="295532"/>
                  </a:lnTo>
                  <a:lnTo>
                    <a:pt x="25682" y="295295"/>
                  </a:lnTo>
                  <a:lnTo>
                    <a:pt x="25744" y="295058"/>
                  </a:lnTo>
                  <a:lnTo>
                    <a:pt x="25806" y="294827"/>
                  </a:lnTo>
                  <a:lnTo>
                    <a:pt x="25865" y="294590"/>
                  </a:lnTo>
                  <a:lnTo>
                    <a:pt x="25919" y="294353"/>
                  </a:lnTo>
                  <a:lnTo>
                    <a:pt x="25968" y="294116"/>
                  </a:lnTo>
                  <a:lnTo>
                    <a:pt x="25990" y="293995"/>
                  </a:lnTo>
                  <a:lnTo>
                    <a:pt x="26011" y="293879"/>
                  </a:lnTo>
                  <a:lnTo>
                    <a:pt x="26030" y="293758"/>
                  </a:lnTo>
                  <a:lnTo>
                    <a:pt x="26047" y="293636"/>
                  </a:lnTo>
                  <a:lnTo>
                    <a:pt x="26061" y="293515"/>
                  </a:lnTo>
                  <a:lnTo>
                    <a:pt x="26069" y="293393"/>
                  </a:lnTo>
                  <a:lnTo>
                    <a:pt x="26070" y="293272"/>
                  </a:lnTo>
                  <a:lnTo>
                    <a:pt x="26038" y="293028"/>
                  </a:lnTo>
                  <a:lnTo>
                    <a:pt x="25973" y="292797"/>
                  </a:lnTo>
                  <a:lnTo>
                    <a:pt x="25908" y="292561"/>
                  </a:lnTo>
                  <a:lnTo>
                    <a:pt x="25882" y="292445"/>
                  </a:lnTo>
                  <a:lnTo>
                    <a:pt x="25863" y="292324"/>
                  </a:lnTo>
                  <a:lnTo>
                    <a:pt x="25851" y="292203"/>
                  </a:lnTo>
                  <a:lnTo>
                    <a:pt x="25841" y="292081"/>
                  </a:lnTo>
                  <a:lnTo>
                    <a:pt x="25833" y="291959"/>
                  </a:lnTo>
                  <a:lnTo>
                    <a:pt x="25826" y="291838"/>
                  </a:lnTo>
                  <a:lnTo>
                    <a:pt x="25821" y="291717"/>
                  </a:lnTo>
                  <a:lnTo>
                    <a:pt x="25820" y="291595"/>
                  </a:lnTo>
                  <a:lnTo>
                    <a:pt x="25833" y="291358"/>
                  </a:lnTo>
                  <a:lnTo>
                    <a:pt x="25845" y="291236"/>
                  </a:lnTo>
                  <a:lnTo>
                    <a:pt x="25858" y="291115"/>
                  </a:lnTo>
                  <a:lnTo>
                    <a:pt x="25874" y="290994"/>
                  </a:lnTo>
                  <a:lnTo>
                    <a:pt x="25892" y="290872"/>
                  </a:lnTo>
                  <a:lnTo>
                    <a:pt x="25911" y="290750"/>
                  </a:lnTo>
                  <a:lnTo>
                    <a:pt x="25935" y="290635"/>
                  </a:lnTo>
                  <a:lnTo>
                    <a:pt x="25963" y="290514"/>
                  </a:lnTo>
                  <a:lnTo>
                    <a:pt x="25997" y="290398"/>
                  </a:lnTo>
                  <a:lnTo>
                    <a:pt x="26034" y="290283"/>
                  </a:lnTo>
                  <a:lnTo>
                    <a:pt x="26084" y="290046"/>
                  </a:lnTo>
                  <a:lnTo>
                    <a:pt x="26087" y="289802"/>
                  </a:lnTo>
                  <a:lnTo>
                    <a:pt x="26081" y="289681"/>
                  </a:lnTo>
                  <a:lnTo>
                    <a:pt x="26071" y="289559"/>
                  </a:lnTo>
                  <a:lnTo>
                    <a:pt x="26057" y="289438"/>
                  </a:lnTo>
                  <a:lnTo>
                    <a:pt x="26042" y="289316"/>
                  </a:lnTo>
                  <a:lnTo>
                    <a:pt x="26023" y="289195"/>
                  </a:lnTo>
                  <a:lnTo>
                    <a:pt x="25996" y="289079"/>
                  </a:lnTo>
                  <a:lnTo>
                    <a:pt x="25963" y="288964"/>
                  </a:lnTo>
                  <a:lnTo>
                    <a:pt x="25916" y="288721"/>
                  </a:lnTo>
                  <a:lnTo>
                    <a:pt x="25955" y="288484"/>
                  </a:lnTo>
                  <a:lnTo>
                    <a:pt x="26031" y="288254"/>
                  </a:lnTo>
                  <a:lnTo>
                    <a:pt x="26104" y="288023"/>
                  </a:lnTo>
                  <a:lnTo>
                    <a:pt x="26134" y="287907"/>
                  </a:lnTo>
                  <a:lnTo>
                    <a:pt x="26155" y="287786"/>
                  </a:lnTo>
                  <a:lnTo>
                    <a:pt x="26166" y="287664"/>
                  </a:lnTo>
                  <a:lnTo>
                    <a:pt x="26170" y="287543"/>
                  </a:lnTo>
                  <a:lnTo>
                    <a:pt x="26172" y="287421"/>
                  </a:lnTo>
                  <a:lnTo>
                    <a:pt x="26172" y="287299"/>
                  </a:lnTo>
                  <a:lnTo>
                    <a:pt x="26162" y="287056"/>
                  </a:lnTo>
                  <a:lnTo>
                    <a:pt x="26153" y="286935"/>
                  </a:lnTo>
                  <a:lnTo>
                    <a:pt x="26139" y="286813"/>
                  </a:lnTo>
                  <a:lnTo>
                    <a:pt x="26111" y="286692"/>
                  </a:lnTo>
                  <a:lnTo>
                    <a:pt x="26073" y="286576"/>
                  </a:lnTo>
                  <a:lnTo>
                    <a:pt x="26031" y="286467"/>
                  </a:lnTo>
                  <a:lnTo>
                    <a:pt x="25942" y="286236"/>
                  </a:lnTo>
                  <a:lnTo>
                    <a:pt x="25863" y="286005"/>
                  </a:lnTo>
                  <a:lnTo>
                    <a:pt x="25890" y="285769"/>
                  </a:lnTo>
                  <a:lnTo>
                    <a:pt x="25970" y="285538"/>
                  </a:lnTo>
                  <a:lnTo>
                    <a:pt x="26010" y="285301"/>
                  </a:lnTo>
                  <a:lnTo>
                    <a:pt x="25998" y="285058"/>
                  </a:lnTo>
                  <a:lnTo>
                    <a:pt x="25984" y="284815"/>
                  </a:lnTo>
                  <a:lnTo>
                    <a:pt x="25966" y="284572"/>
                  </a:lnTo>
                  <a:lnTo>
                    <a:pt x="25948" y="284328"/>
                  </a:lnTo>
                  <a:lnTo>
                    <a:pt x="25938" y="284213"/>
                  </a:lnTo>
                  <a:lnTo>
                    <a:pt x="25923" y="284092"/>
                  </a:lnTo>
                  <a:lnTo>
                    <a:pt x="25905" y="283970"/>
                  </a:lnTo>
                  <a:lnTo>
                    <a:pt x="25885" y="283849"/>
                  </a:lnTo>
                  <a:lnTo>
                    <a:pt x="25862" y="283733"/>
                  </a:lnTo>
                  <a:lnTo>
                    <a:pt x="25838" y="283612"/>
                  </a:lnTo>
                  <a:lnTo>
                    <a:pt x="25809" y="283490"/>
                  </a:lnTo>
                  <a:lnTo>
                    <a:pt x="25777" y="283375"/>
                  </a:lnTo>
                  <a:lnTo>
                    <a:pt x="25742" y="283259"/>
                  </a:lnTo>
                  <a:lnTo>
                    <a:pt x="25702" y="283144"/>
                  </a:lnTo>
                  <a:lnTo>
                    <a:pt x="25649" y="283035"/>
                  </a:lnTo>
                  <a:lnTo>
                    <a:pt x="25587" y="282932"/>
                  </a:lnTo>
                  <a:lnTo>
                    <a:pt x="25518" y="282828"/>
                  </a:lnTo>
                  <a:lnTo>
                    <a:pt x="25445" y="282731"/>
                  </a:lnTo>
                  <a:lnTo>
                    <a:pt x="25370" y="282633"/>
                  </a:lnTo>
                  <a:lnTo>
                    <a:pt x="25226" y="282439"/>
                  </a:lnTo>
                  <a:lnTo>
                    <a:pt x="25172" y="282336"/>
                  </a:lnTo>
                  <a:lnTo>
                    <a:pt x="25142" y="282214"/>
                  </a:lnTo>
                  <a:lnTo>
                    <a:pt x="25119" y="282093"/>
                  </a:lnTo>
                  <a:lnTo>
                    <a:pt x="25102" y="281977"/>
                  </a:lnTo>
                  <a:lnTo>
                    <a:pt x="25109" y="281734"/>
                  </a:lnTo>
                  <a:lnTo>
                    <a:pt x="25123" y="281613"/>
                  </a:lnTo>
                  <a:lnTo>
                    <a:pt x="25151" y="281491"/>
                  </a:lnTo>
                  <a:lnTo>
                    <a:pt x="25193" y="281376"/>
                  </a:lnTo>
                  <a:lnTo>
                    <a:pt x="25245" y="281267"/>
                  </a:lnTo>
                  <a:lnTo>
                    <a:pt x="25308" y="281164"/>
                  </a:lnTo>
                  <a:lnTo>
                    <a:pt x="25378" y="281066"/>
                  </a:lnTo>
                  <a:lnTo>
                    <a:pt x="25457" y="280975"/>
                  </a:lnTo>
                  <a:lnTo>
                    <a:pt x="25549" y="280890"/>
                  </a:lnTo>
                  <a:lnTo>
                    <a:pt x="25644" y="280817"/>
                  </a:lnTo>
                  <a:lnTo>
                    <a:pt x="25832" y="280665"/>
                  </a:lnTo>
                  <a:lnTo>
                    <a:pt x="25923" y="280586"/>
                  </a:lnTo>
                  <a:lnTo>
                    <a:pt x="26013" y="280501"/>
                  </a:lnTo>
                  <a:lnTo>
                    <a:pt x="26101" y="280416"/>
                  </a:lnTo>
                  <a:lnTo>
                    <a:pt x="26186" y="280331"/>
                  </a:lnTo>
                  <a:lnTo>
                    <a:pt x="26269" y="280240"/>
                  </a:lnTo>
                  <a:lnTo>
                    <a:pt x="26348" y="280149"/>
                  </a:lnTo>
                  <a:lnTo>
                    <a:pt x="26417" y="280046"/>
                  </a:lnTo>
                  <a:lnTo>
                    <a:pt x="26472" y="279942"/>
                  </a:lnTo>
                  <a:lnTo>
                    <a:pt x="26523" y="279833"/>
                  </a:lnTo>
                  <a:lnTo>
                    <a:pt x="26571" y="279717"/>
                  </a:lnTo>
                  <a:lnTo>
                    <a:pt x="26614" y="279602"/>
                  </a:lnTo>
                  <a:lnTo>
                    <a:pt x="26653" y="279487"/>
                  </a:lnTo>
                  <a:lnTo>
                    <a:pt x="26691" y="279371"/>
                  </a:lnTo>
                  <a:lnTo>
                    <a:pt x="26728" y="279256"/>
                  </a:lnTo>
                  <a:lnTo>
                    <a:pt x="26764" y="279140"/>
                  </a:lnTo>
                  <a:lnTo>
                    <a:pt x="26837" y="278910"/>
                  </a:lnTo>
                  <a:lnTo>
                    <a:pt x="26875" y="278794"/>
                  </a:lnTo>
                  <a:lnTo>
                    <a:pt x="26926" y="278684"/>
                  </a:lnTo>
                  <a:lnTo>
                    <a:pt x="26992" y="278581"/>
                  </a:lnTo>
                  <a:lnTo>
                    <a:pt x="27074" y="278496"/>
                  </a:lnTo>
                  <a:lnTo>
                    <a:pt x="27162" y="278411"/>
                  </a:lnTo>
                  <a:lnTo>
                    <a:pt x="27253" y="278326"/>
                  </a:lnTo>
                  <a:lnTo>
                    <a:pt x="27360" y="278265"/>
                  </a:lnTo>
                  <a:lnTo>
                    <a:pt x="27473" y="278223"/>
                  </a:lnTo>
                  <a:lnTo>
                    <a:pt x="27591" y="278198"/>
                  </a:lnTo>
                  <a:lnTo>
                    <a:pt x="27711" y="278174"/>
                  </a:lnTo>
                  <a:lnTo>
                    <a:pt x="27831" y="278162"/>
                  </a:lnTo>
                  <a:lnTo>
                    <a:pt x="27952" y="278156"/>
                  </a:lnTo>
                  <a:lnTo>
                    <a:pt x="28195" y="278138"/>
                  </a:lnTo>
                  <a:lnTo>
                    <a:pt x="28438" y="278126"/>
                  </a:lnTo>
                  <a:lnTo>
                    <a:pt x="28681" y="278113"/>
                  </a:lnTo>
                  <a:lnTo>
                    <a:pt x="28968" y="278113"/>
                  </a:lnTo>
                  <a:lnTo>
                    <a:pt x="29211" y="278089"/>
                  </a:lnTo>
                  <a:lnTo>
                    <a:pt x="29329" y="278065"/>
                  </a:lnTo>
                  <a:lnTo>
                    <a:pt x="29446" y="278028"/>
                  </a:lnTo>
                  <a:lnTo>
                    <a:pt x="29561" y="277992"/>
                  </a:lnTo>
                  <a:lnTo>
                    <a:pt x="29674" y="277943"/>
                  </a:lnTo>
                  <a:lnTo>
                    <a:pt x="29786" y="277895"/>
                  </a:lnTo>
                  <a:lnTo>
                    <a:pt x="29894" y="277840"/>
                  </a:lnTo>
                  <a:lnTo>
                    <a:pt x="29988" y="277767"/>
                  </a:lnTo>
                  <a:lnTo>
                    <a:pt x="30050" y="277664"/>
                  </a:lnTo>
                  <a:lnTo>
                    <a:pt x="30052" y="277542"/>
                  </a:lnTo>
                  <a:lnTo>
                    <a:pt x="29965" y="277312"/>
                  </a:lnTo>
                  <a:lnTo>
                    <a:pt x="29863" y="277093"/>
                  </a:lnTo>
                  <a:lnTo>
                    <a:pt x="29766" y="276868"/>
                  </a:lnTo>
                  <a:lnTo>
                    <a:pt x="29725" y="276759"/>
                  </a:lnTo>
                  <a:lnTo>
                    <a:pt x="29689" y="276637"/>
                  </a:lnTo>
                  <a:lnTo>
                    <a:pt x="29655" y="276522"/>
                  </a:lnTo>
                  <a:lnTo>
                    <a:pt x="29624" y="276406"/>
                  </a:lnTo>
                  <a:lnTo>
                    <a:pt x="29598" y="276285"/>
                  </a:lnTo>
                  <a:lnTo>
                    <a:pt x="29576" y="276169"/>
                  </a:lnTo>
                  <a:lnTo>
                    <a:pt x="29565" y="276048"/>
                  </a:lnTo>
                  <a:lnTo>
                    <a:pt x="29602" y="275804"/>
                  </a:lnTo>
                  <a:lnTo>
                    <a:pt x="29679" y="275574"/>
                  </a:lnTo>
                  <a:lnTo>
                    <a:pt x="29743" y="275343"/>
                  </a:lnTo>
                  <a:lnTo>
                    <a:pt x="29737" y="275100"/>
                  </a:lnTo>
                  <a:lnTo>
                    <a:pt x="29680" y="274863"/>
                  </a:lnTo>
                  <a:lnTo>
                    <a:pt x="29598" y="274632"/>
                  </a:lnTo>
                  <a:lnTo>
                    <a:pt x="29519" y="274407"/>
                  </a:lnTo>
                  <a:lnTo>
                    <a:pt x="29486" y="274286"/>
                  </a:lnTo>
                  <a:lnTo>
                    <a:pt x="29458" y="274171"/>
                  </a:lnTo>
                  <a:lnTo>
                    <a:pt x="29432" y="274049"/>
                  </a:lnTo>
                  <a:lnTo>
                    <a:pt x="29408" y="273927"/>
                  </a:lnTo>
                  <a:lnTo>
                    <a:pt x="29388" y="273812"/>
                  </a:lnTo>
                  <a:lnTo>
                    <a:pt x="29372" y="273690"/>
                  </a:lnTo>
                  <a:lnTo>
                    <a:pt x="29359" y="273569"/>
                  </a:lnTo>
                  <a:lnTo>
                    <a:pt x="29350" y="273447"/>
                  </a:lnTo>
                  <a:lnTo>
                    <a:pt x="29347" y="273326"/>
                  </a:lnTo>
                  <a:lnTo>
                    <a:pt x="29349" y="273083"/>
                  </a:lnTo>
                  <a:lnTo>
                    <a:pt x="29353" y="272840"/>
                  </a:lnTo>
                  <a:lnTo>
                    <a:pt x="29359" y="272597"/>
                  </a:lnTo>
                  <a:lnTo>
                    <a:pt x="29365" y="272354"/>
                  </a:lnTo>
                  <a:lnTo>
                    <a:pt x="29370" y="272232"/>
                  </a:lnTo>
                  <a:lnTo>
                    <a:pt x="29375" y="272111"/>
                  </a:lnTo>
                  <a:lnTo>
                    <a:pt x="29380" y="271990"/>
                  </a:lnTo>
                  <a:lnTo>
                    <a:pt x="29387" y="271868"/>
                  </a:lnTo>
                  <a:lnTo>
                    <a:pt x="29394" y="271747"/>
                  </a:lnTo>
                  <a:lnTo>
                    <a:pt x="29409" y="271625"/>
                  </a:lnTo>
                  <a:lnTo>
                    <a:pt x="29441" y="271510"/>
                  </a:lnTo>
                  <a:lnTo>
                    <a:pt x="29482" y="271394"/>
                  </a:lnTo>
                  <a:lnTo>
                    <a:pt x="29526" y="271279"/>
                  </a:lnTo>
                  <a:lnTo>
                    <a:pt x="29572" y="271170"/>
                  </a:lnTo>
                  <a:lnTo>
                    <a:pt x="29665" y="270944"/>
                  </a:lnTo>
                  <a:lnTo>
                    <a:pt x="29710" y="270835"/>
                  </a:lnTo>
                  <a:lnTo>
                    <a:pt x="29752" y="270720"/>
                  </a:lnTo>
                  <a:lnTo>
                    <a:pt x="29784" y="270598"/>
                  </a:lnTo>
                  <a:lnTo>
                    <a:pt x="29808" y="270483"/>
                  </a:lnTo>
                  <a:lnTo>
                    <a:pt x="29827" y="270361"/>
                  </a:lnTo>
                  <a:lnTo>
                    <a:pt x="29846" y="270240"/>
                  </a:lnTo>
                  <a:lnTo>
                    <a:pt x="29861" y="270118"/>
                  </a:lnTo>
                  <a:lnTo>
                    <a:pt x="29873" y="270003"/>
                  </a:lnTo>
                  <a:lnTo>
                    <a:pt x="29885" y="269881"/>
                  </a:lnTo>
                  <a:lnTo>
                    <a:pt x="29892" y="269760"/>
                  </a:lnTo>
                  <a:lnTo>
                    <a:pt x="29898" y="269638"/>
                  </a:lnTo>
                  <a:lnTo>
                    <a:pt x="29900" y="269517"/>
                  </a:lnTo>
                  <a:lnTo>
                    <a:pt x="29888" y="269274"/>
                  </a:lnTo>
                  <a:lnTo>
                    <a:pt x="29862" y="269030"/>
                  </a:lnTo>
                  <a:lnTo>
                    <a:pt x="29859" y="268788"/>
                  </a:lnTo>
                  <a:lnTo>
                    <a:pt x="29887" y="268545"/>
                  </a:lnTo>
                  <a:lnTo>
                    <a:pt x="29918" y="268302"/>
                  </a:lnTo>
                  <a:lnTo>
                    <a:pt x="29929" y="268064"/>
                  </a:lnTo>
                  <a:lnTo>
                    <a:pt x="29925" y="267822"/>
                  </a:lnTo>
                  <a:lnTo>
                    <a:pt x="29922" y="267700"/>
                  </a:lnTo>
                  <a:lnTo>
                    <a:pt x="29916" y="267579"/>
                  </a:lnTo>
                  <a:lnTo>
                    <a:pt x="29910" y="267457"/>
                  </a:lnTo>
                  <a:lnTo>
                    <a:pt x="29902" y="267336"/>
                  </a:lnTo>
                  <a:lnTo>
                    <a:pt x="29893" y="267214"/>
                  </a:lnTo>
                  <a:lnTo>
                    <a:pt x="29884" y="267093"/>
                  </a:lnTo>
                  <a:lnTo>
                    <a:pt x="29872" y="266971"/>
                  </a:lnTo>
                  <a:lnTo>
                    <a:pt x="29856" y="266850"/>
                  </a:lnTo>
                  <a:lnTo>
                    <a:pt x="29837" y="266728"/>
                  </a:lnTo>
                  <a:lnTo>
                    <a:pt x="29817" y="266607"/>
                  </a:lnTo>
                  <a:lnTo>
                    <a:pt x="29780" y="266369"/>
                  </a:lnTo>
                  <a:lnTo>
                    <a:pt x="29767" y="266248"/>
                  </a:lnTo>
                  <a:lnTo>
                    <a:pt x="29755" y="266127"/>
                  </a:lnTo>
                  <a:lnTo>
                    <a:pt x="29745" y="266005"/>
                  </a:lnTo>
                  <a:lnTo>
                    <a:pt x="29736" y="265884"/>
                  </a:lnTo>
                  <a:lnTo>
                    <a:pt x="29729" y="265762"/>
                  </a:lnTo>
                  <a:lnTo>
                    <a:pt x="29722" y="265641"/>
                  </a:lnTo>
                  <a:lnTo>
                    <a:pt x="29718" y="265519"/>
                  </a:lnTo>
                  <a:lnTo>
                    <a:pt x="29718" y="265398"/>
                  </a:lnTo>
                  <a:lnTo>
                    <a:pt x="29730" y="265155"/>
                  </a:lnTo>
                  <a:lnTo>
                    <a:pt x="29748" y="265033"/>
                  </a:lnTo>
                  <a:lnTo>
                    <a:pt x="29775" y="264918"/>
                  </a:lnTo>
                  <a:lnTo>
                    <a:pt x="29808" y="264802"/>
                  </a:lnTo>
                  <a:lnTo>
                    <a:pt x="29849" y="264687"/>
                  </a:lnTo>
                  <a:lnTo>
                    <a:pt x="29896" y="264577"/>
                  </a:lnTo>
                  <a:lnTo>
                    <a:pt x="29947" y="264462"/>
                  </a:lnTo>
                  <a:lnTo>
                    <a:pt x="29997" y="264353"/>
                  </a:lnTo>
                  <a:lnTo>
                    <a:pt x="30051" y="264244"/>
                  </a:lnTo>
                  <a:lnTo>
                    <a:pt x="30108" y="264140"/>
                  </a:lnTo>
                  <a:lnTo>
                    <a:pt x="30171" y="264030"/>
                  </a:lnTo>
                  <a:lnTo>
                    <a:pt x="30238" y="263927"/>
                  </a:lnTo>
                  <a:lnTo>
                    <a:pt x="30309" y="263830"/>
                  </a:lnTo>
                  <a:lnTo>
                    <a:pt x="30382" y="263733"/>
                  </a:lnTo>
                  <a:lnTo>
                    <a:pt x="30525" y="263538"/>
                  </a:lnTo>
                  <a:lnTo>
                    <a:pt x="30591" y="263435"/>
                  </a:lnTo>
                  <a:lnTo>
                    <a:pt x="30650" y="263332"/>
                  </a:lnTo>
                  <a:lnTo>
                    <a:pt x="30705" y="263223"/>
                  </a:lnTo>
                  <a:lnTo>
                    <a:pt x="30758" y="263114"/>
                  </a:lnTo>
                  <a:lnTo>
                    <a:pt x="30806" y="262998"/>
                  </a:lnTo>
                  <a:lnTo>
                    <a:pt x="30850" y="262888"/>
                  </a:lnTo>
                  <a:lnTo>
                    <a:pt x="30893" y="262773"/>
                  </a:lnTo>
                  <a:lnTo>
                    <a:pt x="30933" y="262657"/>
                  </a:lnTo>
                  <a:lnTo>
                    <a:pt x="30970" y="262542"/>
                  </a:lnTo>
                  <a:lnTo>
                    <a:pt x="31004" y="262426"/>
                  </a:lnTo>
                  <a:lnTo>
                    <a:pt x="31039" y="262311"/>
                  </a:lnTo>
                  <a:lnTo>
                    <a:pt x="31072" y="262190"/>
                  </a:lnTo>
                  <a:lnTo>
                    <a:pt x="31102" y="262074"/>
                  </a:lnTo>
                  <a:lnTo>
                    <a:pt x="31129" y="261953"/>
                  </a:lnTo>
                  <a:lnTo>
                    <a:pt x="31149" y="261837"/>
                  </a:lnTo>
                  <a:lnTo>
                    <a:pt x="31163" y="261716"/>
                  </a:lnTo>
                  <a:lnTo>
                    <a:pt x="31172" y="261594"/>
                  </a:lnTo>
                  <a:lnTo>
                    <a:pt x="31176" y="261473"/>
                  </a:lnTo>
                  <a:lnTo>
                    <a:pt x="31179" y="261351"/>
                  </a:lnTo>
                  <a:lnTo>
                    <a:pt x="31182" y="261230"/>
                  </a:lnTo>
                  <a:lnTo>
                    <a:pt x="31195" y="260987"/>
                  </a:lnTo>
                  <a:lnTo>
                    <a:pt x="31207" y="260866"/>
                  </a:lnTo>
                  <a:lnTo>
                    <a:pt x="31221" y="260744"/>
                  </a:lnTo>
                  <a:lnTo>
                    <a:pt x="31237" y="260622"/>
                  </a:lnTo>
                  <a:lnTo>
                    <a:pt x="31252" y="260507"/>
                  </a:lnTo>
                  <a:lnTo>
                    <a:pt x="31269" y="260386"/>
                  </a:lnTo>
                  <a:lnTo>
                    <a:pt x="31287" y="260264"/>
                  </a:lnTo>
                  <a:lnTo>
                    <a:pt x="31306" y="260142"/>
                  </a:lnTo>
                  <a:lnTo>
                    <a:pt x="31325" y="260027"/>
                  </a:lnTo>
                  <a:lnTo>
                    <a:pt x="31373" y="259784"/>
                  </a:lnTo>
                  <a:lnTo>
                    <a:pt x="31410" y="259669"/>
                  </a:lnTo>
                  <a:lnTo>
                    <a:pt x="31476" y="259565"/>
                  </a:lnTo>
                  <a:lnTo>
                    <a:pt x="31579" y="259504"/>
                  </a:lnTo>
                  <a:lnTo>
                    <a:pt x="31691" y="259450"/>
                  </a:lnTo>
                  <a:lnTo>
                    <a:pt x="31802" y="259401"/>
                  </a:lnTo>
                  <a:lnTo>
                    <a:pt x="31971" y="259237"/>
                  </a:lnTo>
                  <a:lnTo>
                    <a:pt x="32002" y="259122"/>
                  </a:lnTo>
                  <a:lnTo>
                    <a:pt x="32010" y="259000"/>
                  </a:lnTo>
                  <a:lnTo>
                    <a:pt x="32015" y="258879"/>
                  </a:lnTo>
                  <a:lnTo>
                    <a:pt x="32020" y="258757"/>
                  </a:lnTo>
                  <a:lnTo>
                    <a:pt x="32024" y="258636"/>
                  </a:lnTo>
                  <a:lnTo>
                    <a:pt x="32027" y="258514"/>
                  </a:lnTo>
                  <a:lnTo>
                    <a:pt x="32030" y="258392"/>
                  </a:lnTo>
                  <a:lnTo>
                    <a:pt x="32032" y="258271"/>
                  </a:lnTo>
                  <a:lnTo>
                    <a:pt x="32032" y="258150"/>
                  </a:lnTo>
                  <a:lnTo>
                    <a:pt x="32016" y="257907"/>
                  </a:lnTo>
                  <a:lnTo>
                    <a:pt x="31954" y="257670"/>
                  </a:lnTo>
                  <a:lnTo>
                    <a:pt x="31866" y="257445"/>
                  </a:lnTo>
                  <a:lnTo>
                    <a:pt x="31778" y="257220"/>
                  </a:lnTo>
                  <a:lnTo>
                    <a:pt x="31730" y="256983"/>
                  </a:lnTo>
                  <a:lnTo>
                    <a:pt x="31762" y="256740"/>
                  </a:lnTo>
                  <a:lnTo>
                    <a:pt x="31794" y="256625"/>
                  </a:lnTo>
                  <a:lnTo>
                    <a:pt x="31835" y="256509"/>
                  </a:lnTo>
                  <a:lnTo>
                    <a:pt x="31882" y="256393"/>
                  </a:lnTo>
                  <a:lnTo>
                    <a:pt x="31932" y="256285"/>
                  </a:lnTo>
                  <a:lnTo>
                    <a:pt x="31984" y="256175"/>
                  </a:lnTo>
                  <a:lnTo>
                    <a:pt x="32036" y="256066"/>
                  </a:lnTo>
                  <a:lnTo>
                    <a:pt x="32090" y="255957"/>
                  </a:lnTo>
                  <a:lnTo>
                    <a:pt x="32147" y="255847"/>
                  </a:lnTo>
                  <a:lnTo>
                    <a:pt x="32206" y="255744"/>
                  </a:lnTo>
                  <a:lnTo>
                    <a:pt x="32268" y="255640"/>
                  </a:lnTo>
                  <a:lnTo>
                    <a:pt x="32330" y="255537"/>
                  </a:lnTo>
                  <a:lnTo>
                    <a:pt x="32395" y="255434"/>
                  </a:lnTo>
                  <a:lnTo>
                    <a:pt x="32520" y="255221"/>
                  </a:lnTo>
                  <a:lnTo>
                    <a:pt x="32635" y="255008"/>
                  </a:lnTo>
                  <a:lnTo>
                    <a:pt x="32708" y="254778"/>
                  </a:lnTo>
                  <a:lnTo>
                    <a:pt x="32779" y="254547"/>
                  </a:lnTo>
                  <a:lnTo>
                    <a:pt x="32823" y="254431"/>
                  </a:lnTo>
                  <a:lnTo>
                    <a:pt x="32876" y="254322"/>
                  </a:lnTo>
                  <a:lnTo>
                    <a:pt x="32942" y="254219"/>
                  </a:lnTo>
                  <a:lnTo>
                    <a:pt x="33040" y="254146"/>
                  </a:lnTo>
                  <a:lnTo>
                    <a:pt x="33156" y="254109"/>
                  </a:lnTo>
                  <a:lnTo>
                    <a:pt x="33276" y="254085"/>
                  </a:lnTo>
                  <a:lnTo>
                    <a:pt x="33396" y="254067"/>
                  </a:lnTo>
                  <a:lnTo>
                    <a:pt x="33600" y="253945"/>
                  </a:lnTo>
                  <a:lnTo>
                    <a:pt x="33644" y="253836"/>
                  </a:lnTo>
                  <a:lnTo>
                    <a:pt x="33674" y="253714"/>
                  </a:lnTo>
                  <a:lnTo>
                    <a:pt x="33690" y="253593"/>
                  </a:lnTo>
                  <a:lnTo>
                    <a:pt x="33695" y="253471"/>
                  </a:lnTo>
                  <a:lnTo>
                    <a:pt x="33699" y="253350"/>
                  </a:lnTo>
                  <a:lnTo>
                    <a:pt x="33701" y="253229"/>
                  </a:lnTo>
                  <a:lnTo>
                    <a:pt x="33703" y="253107"/>
                  </a:lnTo>
                  <a:lnTo>
                    <a:pt x="33705" y="252986"/>
                  </a:lnTo>
                  <a:lnTo>
                    <a:pt x="33705" y="252864"/>
                  </a:lnTo>
                  <a:lnTo>
                    <a:pt x="33706" y="252621"/>
                  </a:lnTo>
                  <a:lnTo>
                    <a:pt x="33708" y="252378"/>
                  </a:lnTo>
                  <a:lnTo>
                    <a:pt x="33710" y="252257"/>
                  </a:lnTo>
                  <a:lnTo>
                    <a:pt x="33717" y="252135"/>
                  </a:lnTo>
                  <a:lnTo>
                    <a:pt x="33742" y="252013"/>
                  </a:lnTo>
                  <a:lnTo>
                    <a:pt x="33791" y="251904"/>
                  </a:lnTo>
                  <a:lnTo>
                    <a:pt x="33869" y="251813"/>
                  </a:lnTo>
                  <a:lnTo>
                    <a:pt x="33966" y="251740"/>
                  </a:lnTo>
                  <a:lnTo>
                    <a:pt x="34071" y="251673"/>
                  </a:lnTo>
                  <a:lnTo>
                    <a:pt x="34184" y="251631"/>
                  </a:lnTo>
                  <a:lnTo>
                    <a:pt x="34304" y="251619"/>
                  </a:lnTo>
                  <a:lnTo>
                    <a:pt x="34529" y="251704"/>
                  </a:lnTo>
                  <a:lnTo>
                    <a:pt x="34725" y="251849"/>
                  </a:lnTo>
                  <a:lnTo>
                    <a:pt x="34927" y="251983"/>
                  </a:lnTo>
                  <a:lnTo>
                    <a:pt x="35168" y="252007"/>
                  </a:lnTo>
                  <a:lnTo>
                    <a:pt x="35412" y="251989"/>
                  </a:lnTo>
                  <a:lnTo>
                    <a:pt x="35532" y="251971"/>
                  </a:lnTo>
                  <a:lnTo>
                    <a:pt x="35650" y="251946"/>
                  </a:lnTo>
                  <a:lnTo>
                    <a:pt x="35767" y="251916"/>
                  </a:lnTo>
                  <a:lnTo>
                    <a:pt x="35883" y="251874"/>
                  </a:lnTo>
                  <a:lnTo>
                    <a:pt x="35993" y="251825"/>
                  </a:lnTo>
                  <a:lnTo>
                    <a:pt x="36094" y="251758"/>
                  </a:lnTo>
                  <a:lnTo>
                    <a:pt x="36172" y="251661"/>
                  </a:lnTo>
                  <a:lnTo>
                    <a:pt x="36211" y="251552"/>
                  </a:lnTo>
                  <a:lnTo>
                    <a:pt x="36235" y="251430"/>
                  </a:lnTo>
                  <a:lnTo>
                    <a:pt x="36255" y="251309"/>
                  </a:lnTo>
                  <a:lnTo>
                    <a:pt x="36299" y="251072"/>
                  </a:lnTo>
                  <a:lnTo>
                    <a:pt x="36337" y="250957"/>
                  </a:lnTo>
                  <a:lnTo>
                    <a:pt x="36392" y="250847"/>
                  </a:lnTo>
                  <a:lnTo>
                    <a:pt x="36462" y="250744"/>
                  </a:lnTo>
                  <a:lnTo>
                    <a:pt x="36537" y="250653"/>
                  </a:lnTo>
                  <a:lnTo>
                    <a:pt x="36618" y="250562"/>
                  </a:lnTo>
                  <a:lnTo>
                    <a:pt x="36710" y="250482"/>
                  </a:lnTo>
                  <a:lnTo>
                    <a:pt x="36805" y="250404"/>
                  </a:lnTo>
                  <a:lnTo>
                    <a:pt x="36905" y="250337"/>
                  </a:lnTo>
                  <a:lnTo>
                    <a:pt x="37013" y="250282"/>
                  </a:lnTo>
                  <a:lnTo>
                    <a:pt x="37124" y="250233"/>
                  </a:lnTo>
                  <a:lnTo>
                    <a:pt x="37236" y="250185"/>
                  </a:lnTo>
                  <a:lnTo>
                    <a:pt x="37349" y="250136"/>
                  </a:lnTo>
                  <a:lnTo>
                    <a:pt x="37463" y="250094"/>
                  </a:lnTo>
                  <a:lnTo>
                    <a:pt x="37579" y="250058"/>
                  </a:lnTo>
                  <a:lnTo>
                    <a:pt x="37697" y="250033"/>
                  </a:lnTo>
                  <a:lnTo>
                    <a:pt x="37935" y="249978"/>
                  </a:lnTo>
                  <a:lnTo>
                    <a:pt x="38173" y="249930"/>
                  </a:lnTo>
                  <a:lnTo>
                    <a:pt x="38405" y="249863"/>
                  </a:lnTo>
                  <a:lnTo>
                    <a:pt x="38513" y="249802"/>
                  </a:lnTo>
                  <a:lnTo>
                    <a:pt x="38608" y="249729"/>
                  </a:lnTo>
                  <a:lnTo>
                    <a:pt x="38698" y="249644"/>
                  </a:lnTo>
                  <a:lnTo>
                    <a:pt x="38778" y="249553"/>
                  </a:lnTo>
                  <a:lnTo>
                    <a:pt x="38852" y="249456"/>
                  </a:lnTo>
                  <a:lnTo>
                    <a:pt x="38923" y="249358"/>
                  </a:lnTo>
                  <a:lnTo>
                    <a:pt x="38992" y="249255"/>
                  </a:lnTo>
                  <a:lnTo>
                    <a:pt x="39139" y="249067"/>
                  </a:lnTo>
                  <a:lnTo>
                    <a:pt x="39296" y="248879"/>
                  </a:lnTo>
                  <a:lnTo>
                    <a:pt x="39459" y="248696"/>
                  </a:lnTo>
                  <a:lnTo>
                    <a:pt x="39624" y="248520"/>
                  </a:lnTo>
                  <a:lnTo>
                    <a:pt x="39707" y="248429"/>
                  </a:lnTo>
                  <a:lnTo>
                    <a:pt x="39792" y="248344"/>
                  </a:lnTo>
                  <a:lnTo>
                    <a:pt x="39882" y="248265"/>
                  </a:lnTo>
                  <a:lnTo>
                    <a:pt x="39975" y="248186"/>
                  </a:lnTo>
                  <a:lnTo>
                    <a:pt x="40068" y="248107"/>
                  </a:lnTo>
                  <a:lnTo>
                    <a:pt x="40225" y="247925"/>
                  </a:lnTo>
                  <a:lnTo>
                    <a:pt x="40264" y="247803"/>
                  </a:lnTo>
                  <a:lnTo>
                    <a:pt x="40287" y="247688"/>
                  </a:lnTo>
                  <a:lnTo>
                    <a:pt x="40301" y="247567"/>
                  </a:lnTo>
                  <a:lnTo>
                    <a:pt x="40303" y="247445"/>
                  </a:lnTo>
                  <a:lnTo>
                    <a:pt x="40288" y="247202"/>
                  </a:lnTo>
                  <a:lnTo>
                    <a:pt x="40271" y="247080"/>
                  </a:lnTo>
                  <a:lnTo>
                    <a:pt x="40239" y="246965"/>
                  </a:lnTo>
                  <a:lnTo>
                    <a:pt x="40192" y="246849"/>
                  </a:lnTo>
                  <a:lnTo>
                    <a:pt x="40134" y="246746"/>
                  </a:lnTo>
                  <a:lnTo>
                    <a:pt x="40012" y="246533"/>
                  </a:lnTo>
                  <a:lnTo>
                    <a:pt x="39886" y="246327"/>
                  </a:lnTo>
                  <a:lnTo>
                    <a:pt x="39760" y="246120"/>
                  </a:lnTo>
                  <a:lnTo>
                    <a:pt x="39639" y="245908"/>
                  </a:lnTo>
                  <a:lnTo>
                    <a:pt x="39591" y="245670"/>
                  </a:lnTo>
                  <a:lnTo>
                    <a:pt x="39601" y="245428"/>
                  </a:lnTo>
                  <a:lnTo>
                    <a:pt x="39618" y="245306"/>
                  </a:lnTo>
                  <a:lnTo>
                    <a:pt x="39644" y="245191"/>
                  </a:lnTo>
                  <a:lnTo>
                    <a:pt x="39678" y="245069"/>
                  </a:lnTo>
                  <a:lnTo>
                    <a:pt x="39717" y="244954"/>
                  </a:lnTo>
                  <a:lnTo>
                    <a:pt x="39763" y="244838"/>
                  </a:lnTo>
                  <a:lnTo>
                    <a:pt x="39829" y="244741"/>
                  </a:lnTo>
                  <a:lnTo>
                    <a:pt x="39905" y="244650"/>
                  </a:lnTo>
                  <a:lnTo>
                    <a:pt x="39987" y="244559"/>
                  </a:lnTo>
                  <a:lnTo>
                    <a:pt x="40070" y="244468"/>
                  </a:lnTo>
                  <a:lnTo>
                    <a:pt x="40232" y="244285"/>
                  </a:lnTo>
                  <a:lnTo>
                    <a:pt x="40307" y="244189"/>
                  </a:lnTo>
                  <a:lnTo>
                    <a:pt x="40374" y="244091"/>
                  </a:lnTo>
                  <a:lnTo>
                    <a:pt x="40436" y="243988"/>
                  </a:lnTo>
                  <a:lnTo>
                    <a:pt x="40494" y="243878"/>
                  </a:lnTo>
                  <a:lnTo>
                    <a:pt x="40550" y="243769"/>
                  </a:lnTo>
                  <a:lnTo>
                    <a:pt x="40599" y="243654"/>
                  </a:lnTo>
                  <a:lnTo>
                    <a:pt x="40638" y="243544"/>
                  </a:lnTo>
                  <a:lnTo>
                    <a:pt x="40674" y="243429"/>
                  </a:lnTo>
                  <a:lnTo>
                    <a:pt x="40710" y="243313"/>
                  </a:lnTo>
                  <a:lnTo>
                    <a:pt x="40746" y="243192"/>
                  </a:lnTo>
                  <a:lnTo>
                    <a:pt x="40817" y="242961"/>
                  </a:lnTo>
                  <a:lnTo>
                    <a:pt x="40886" y="242730"/>
                  </a:lnTo>
                  <a:lnTo>
                    <a:pt x="40955" y="242493"/>
                  </a:lnTo>
                  <a:lnTo>
                    <a:pt x="41024" y="242263"/>
                  </a:lnTo>
                  <a:lnTo>
                    <a:pt x="41094" y="242031"/>
                  </a:lnTo>
                  <a:lnTo>
                    <a:pt x="41164" y="241794"/>
                  </a:lnTo>
                  <a:lnTo>
                    <a:pt x="41237" y="241564"/>
                  </a:lnTo>
                  <a:lnTo>
                    <a:pt x="41274" y="241448"/>
                  </a:lnTo>
                  <a:lnTo>
                    <a:pt x="41311" y="241333"/>
                  </a:lnTo>
                  <a:lnTo>
                    <a:pt x="41350" y="241217"/>
                  </a:lnTo>
                  <a:lnTo>
                    <a:pt x="41391" y="241108"/>
                  </a:lnTo>
                  <a:lnTo>
                    <a:pt x="41475" y="240877"/>
                  </a:lnTo>
                  <a:lnTo>
                    <a:pt x="41562" y="240652"/>
                  </a:lnTo>
                  <a:lnTo>
                    <a:pt x="41651" y="240422"/>
                  </a:lnTo>
                  <a:lnTo>
                    <a:pt x="41743" y="240197"/>
                  </a:lnTo>
                  <a:lnTo>
                    <a:pt x="41840" y="239972"/>
                  </a:lnTo>
                  <a:lnTo>
                    <a:pt x="41888" y="239863"/>
                  </a:lnTo>
                  <a:lnTo>
                    <a:pt x="41934" y="239753"/>
                  </a:lnTo>
                  <a:lnTo>
                    <a:pt x="41978" y="239638"/>
                  </a:lnTo>
                  <a:lnTo>
                    <a:pt x="42017" y="239522"/>
                  </a:lnTo>
                  <a:lnTo>
                    <a:pt x="42041" y="239401"/>
                  </a:lnTo>
                  <a:lnTo>
                    <a:pt x="42056" y="239286"/>
                  </a:lnTo>
                  <a:lnTo>
                    <a:pt x="42064" y="239164"/>
                  </a:lnTo>
                  <a:lnTo>
                    <a:pt x="42068" y="239043"/>
                  </a:lnTo>
                  <a:lnTo>
                    <a:pt x="42070" y="238921"/>
                  </a:lnTo>
                  <a:lnTo>
                    <a:pt x="42084" y="238678"/>
                  </a:lnTo>
                  <a:lnTo>
                    <a:pt x="42127" y="238435"/>
                  </a:lnTo>
                  <a:lnTo>
                    <a:pt x="42187" y="238198"/>
                  </a:lnTo>
                  <a:lnTo>
                    <a:pt x="42247" y="237967"/>
                  </a:lnTo>
                  <a:lnTo>
                    <a:pt x="42309" y="237730"/>
                  </a:lnTo>
                  <a:lnTo>
                    <a:pt x="42370" y="237493"/>
                  </a:lnTo>
                  <a:lnTo>
                    <a:pt x="42433" y="237262"/>
                  </a:lnTo>
                  <a:lnTo>
                    <a:pt x="42497" y="237026"/>
                  </a:lnTo>
                  <a:lnTo>
                    <a:pt x="42563" y="236788"/>
                  </a:lnTo>
                  <a:lnTo>
                    <a:pt x="42599" y="236679"/>
                  </a:lnTo>
                  <a:lnTo>
                    <a:pt x="42645" y="236564"/>
                  </a:lnTo>
                  <a:lnTo>
                    <a:pt x="42699" y="236454"/>
                  </a:lnTo>
                  <a:lnTo>
                    <a:pt x="42755" y="236345"/>
                  </a:lnTo>
                  <a:lnTo>
                    <a:pt x="42816" y="236242"/>
                  </a:lnTo>
                  <a:lnTo>
                    <a:pt x="42883" y="236139"/>
                  </a:lnTo>
                  <a:lnTo>
                    <a:pt x="42955" y="236041"/>
                  </a:lnTo>
                  <a:lnTo>
                    <a:pt x="43030" y="235950"/>
                  </a:lnTo>
                  <a:lnTo>
                    <a:pt x="43116" y="235859"/>
                  </a:lnTo>
                  <a:lnTo>
                    <a:pt x="43206" y="235780"/>
                  </a:lnTo>
                  <a:lnTo>
                    <a:pt x="43311" y="235720"/>
                  </a:lnTo>
                  <a:lnTo>
                    <a:pt x="43429" y="235695"/>
                  </a:lnTo>
                  <a:lnTo>
                    <a:pt x="43552" y="235695"/>
                  </a:lnTo>
                  <a:lnTo>
                    <a:pt x="43792" y="235659"/>
                  </a:lnTo>
                  <a:lnTo>
                    <a:pt x="43900" y="235604"/>
                  </a:lnTo>
                  <a:lnTo>
                    <a:pt x="43994" y="235525"/>
                  </a:lnTo>
                  <a:lnTo>
                    <a:pt x="44077" y="235440"/>
                  </a:lnTo>
                  <a:lnTo>
                    <a:pt x="44156" y="235349"/>
                  </a:lnTo>
                  <a:lnTo>
                    <a:pt x="44235" y="235251"/>
                  </a:lnTo>
                  <a:lnTo>
                    <a:pt x="44405" y="235082"/>
                  </a:lnTo>
                  <a:lnTo>
                    <a:pt x="44589" y="234917"/>
                  </a:lnTo>
                  <a:lnTo>
                    <a:pt x="44671" y="234832"/>
                  </a:lnTo>
                  <a:lnTo>
                    <a:pt x="44739" y="234729"/>
                  </a:lnTo>
                  <a:lnTo>
                    <a:pt x="44798" y="234626"/>
                  </a:lnTo>
                  <a:lnTo>
                    <a:pt x="44851" y="234517"/>
                  </a:lnTo>
                  <a:lnTo>
                    <a:pt x="44900" y="234401"/>
                  </a:lnTo>
                  <a:lnTo>
                    <a:pt x="44946" y="234291"/>
                  </a:lnTo>
                  <a:lnTo>
                    <a:pt x="44990" y="234176"/>
                  </a:lnTo>
                  <a:lnTo>
                    <a:pt x="45033" y="234061"/>
                  </a:lnTo>
                  <a:lnTo>
                    <a:pt x="45072" y="233951"/>
                  </a:lnTo>
                  <a:lnTo>
                    <a:pt x="45105" y="233830"/>
                  </a:lnTo>
                  <a:lnTo>
                    <a:pt x="45131" y="233714"/>
                  </a:lnTo>
                  <a:lnTo>
                    <a:pt x="45148" y="233593"/>
                  </a:lnTo>
                  <a:lnTo>
                    <a:pt x="45164" y="233471"/>
                  </a:lnTo>
                  <a:lnTo>
                    <a:pt x="45198" y="233228"/>
                  </a:lnTo>
                  <a:lnTo>
                    <a:pt x="45234" y="233113"/>
                  </a:lnTo>
                  <a:lnTo>
                    <a:pt x="45282" y="233004"/>
                  </a:lnTo>
                  <a:lnTo>
                    <a:pt x="45336" y="232894"/>
                  </a:lnTo>
                  <a:lnTo>
                    <a:pt x="45397" y="232791"/>
                  </a:lnTo>
                  <a:lnTo>
                    <a:pt x="45463" y="232688"/>
                  </a:lnTo>
                  <a:lnTo>
                    <a:pt x="45532" y="232584"/>
                  </a:lnTo>
                  <a:lnTo>
                    <a:pt x="45605" y="232487"/>
                  </a:lnTo>
                  <a:lnTo>
                    <a:pt x="45682" y="232396"/>
                  </a:lnTo>
                  <a:lnTo>
                    <a:pt x="45768" y="232311"/>
                  </a:lnTo>
                  <a:lnTo>
                    <a:pt x="45859" y="232226"/>
                  </a:lnTo>
                  <a:lnTo>
                    <a:pt x="45955" y="232153"/>
                  </a:lnTo>
                  <a:lnTo>
                    <a:pt x="46057" y="232086"/>
                  </a:lnTo>
                  <a:lnTo>
                    <a:pt x="46163" y="232032"/>
                  </a:lnTo>
                  <a:lnTo>
                    <a:pt x="46272" y="231977"/>
                  </a:lnTo>
                  <a:lnTo>
                    <a:pt x="46382" y="231922"/>
                  </a:lnTo>
                  <a:lnTo>
                    <a:pt x="46496" y="231880"/>
                  </a:lnTo>
                  <a:lnTo>
                    <a:pt x="46615" y="231849"/>
                  </a:lnTo>
                  <a:lnTo>
                    <a:pt x="46850" y="231892"/>
                  </a:lnTo>
                  <a:lnTo>
                    <a:pt x="46950" y="231958"/>
                  </a:lnTo>
                  <a:lnTo>
                    <a:pt x="47038" y="232044"/>
                  </a:lnTo>
                  <a:lnTo>
                    <a:pt x="47116" y="232141"/>
                  </a:lnTo>
                  <a:lnTo>
                    <a:pt x="47188" y="232238"/>
                  </a:lnTo>
                  <a:lnTo>
                    <a:pt x="47258" y="232335"/>
                  </a:lnTo>
                  <a:lnTo>
                    <a:pt x="47323" y="232438"/>
                  </a:lnTo>
                  <a:lnTo>
                    <a:pt x="47387" y="232542"/>
                  </a:lnTo>
                  <a:lnTo>
                    <a:pt x="47448" y="232645"/>
                  </a:lnTo>
                  <a:lnTo>
                    <a:pt x="47502" y="232754"/>
                  </a:lnTo>
                  <a:lnTo>
                    <a:pt x="47545" y="232870"/>
                  </a:lnTo>
                  <a:lnTo>
                    <a:pt x="47578" y="232985"/>
                  </a:lnTo>
                  <a:lnTo>
                    <a:pt x="47604" y="233107"/>
                  </a:lnTo>
                  <a:lnTo>
                    <a:pt x="47623" y="233223"/>
                  </a:lnTo>
                  <a:lnTo>
                    <a:pt x="47632" y="233350"/>
                  </a:lnTo>
                  <a:lnTo>
                    <a:pt x="47633" y="233471"/>
                  </a:lnTo>
                  <a:lnTo>
                    <a:pt x="47629" y="233714"/>
                  </a:lnTo>
                  <a:lnTo>
                    <a:pt x="47640" y="233836"/>
                  </a:lnTo>
                  <a:lnTo>
                    <a:pt x="47679" y="233951"/>
                  </a:lnTo>
                  <a:lnTo>
                    <a:pt x="47745" y="234049"/>
                  </a:lnTo>
                  <a:lnTo>
                    <a:pt x="47824" y="234140"/>
                  </a:lnTo>
                  <a:lnTo>
                    <a:pt x="47907" y="234231"/>
                  </a:lnTo>
                  <a:lnTo>
                    <a:pt x="48060" y="234419"/>
                  </a:lnTo>
                  <a:lnTo>
                    <a:pt x="48115" y="234529"/>
                  </a:lnTo>
                  <a:lnTo>
                    <a:pt x="48165" y="234638"/>
                  </a:lnTo>
                  <a:lnTo>
                    <a:pt x="48214" y="234747"/>
                  </a:lnTo>
                  <a:lnTo>
                    <a:pt x="48264" y="234863"/>
                  </a:lnTo>
                  <a:lnTo>
                    <a:pt x="48399" y="235063"/>
                  </a:lnTo>
                  <a:lnTo>
                    <a:pt x="48488" y="235142"/>
                  </a:lnTo>
                  <a:lnTo>
                    <a:pt x="48581" y="235221"/>
                  </a:lnTo>
                  <a:lnTo>
                    <a:pt x="48676" y="235300"/>
                  </a:lnTo>
                  <a:lnTo>
                    <a:pt x="48796" y="235397"/>
                  </a:lnTo>
                  <a:lnTo>
                    <a:pt x="48899" y="235458"/>
                  </a:lnTo>
                  <a:lnTo>
                    <a:pt x="49106" y="235585"/>
                  </a:lnTo>
                  <a:lnTo>
                    <a:pt x="49216" y="235640"/>
                  </a:lnTo>
                  <a:lnTo>
                    <a:pt x="49327" y="235689"/>
                  </a:lnTo>
                  <a:lnTo>
                    <a:pt x="49441" y="235731"/>
                  </a:lnTo>
                  <a:lnTo>
                    <a:pt x="49556" y="235768"/>
                  </a:lnTo>
                  <a:lnTo>
                    <a:pt x="49787" y="235847"/>
                  </a:lnTo>
                  <a:lnTo>
                    <a:pt x="50023" y="235907"/>
                  </a:lnTo>
                  <a:lnTo>
                    <a:pt x="50256" y="235974"/>
                  </a:lnTo>
                  <a:lnTo>
                    <a:pt x="50367" y="236023"/>
                  </a:lnTo>
                  <a:lnTo>
                    <a:pt x="50474" y="236078"/>
                  </a:lnTo>
                  <a:lnTo>
                    <a:pt x="50578" y="236145"/>
                  </a:lnTo>
                  <a:lnTo>
                    <a:pt x="50679" y="236212"/>
                  </a:lnTo>
                  <a:lnTo>
                    <a:pt x="50778" y="236284"/>
                  </a:lnTo>
                  <a:lnTo>
                    <a:pt x="50871" y="236363"/>
                  </a:lnTo>
                  <a:lnTo>
                    <a:pt x="50956" y="236449"/>
                  </a:lnTo>
                  <a:lnTo>
                    <a:pt x="51027" y="236545"/>
                  </a:lnTo>
                  <a:lnTo>
                    <a:pt x="51091" y="236649"/>
                  </a:lnTo>
                  <a:lnTo>
                    <a:pt x="51148" y="236758"/>
                  </a:lnTo>
                  <a:lnTo>
                    <a:pt x="51197" y="236868"/>
                  </a:lnTo>
                  <a:lnTo>
                    <a:pt x="51240" y="236983"/>
                  </a:lnTo>
                  <a:lnTo>
                    <a:pt x="51283" y="237098"/>
                  </a:lnTo>
                  <a:lnTo>
                    <a:pt x="51364" y="237323"/>
                  </a:lnTo>
                  <a:lnTo>
                    <a:pt x="51403" y="237438"/>
                  </a:lnTo>
                  <a:lnTo>
                    <a:pt x="51441" y="237554"/>
                  </a:lnTo>
                  <a:lnTo>
                    <a:pt x="51478" y="237669"/>
                  </a:lnTo>
                  <a:lnTo>
                    <a:pt x="51514" y="237785"/>
                  </a:lnTo>
                  <a:lnTo>
                    <a:pt x="51550" y="237906"/>
                  </a:lnTo>
                  <a:lnTo>
                    <a:pt x="51620" y="238137"/>
                  </a:lnTo>
                  <a:lnTo>
                    <a:pt x="51657" y="238253"/>
                  </a:lnTo>
                  <a:lnTo>
                    <a:pt x="51694" y="238368"/>
                  </a:lnTo>
                  <a:lnTo>
                    <a:pt x="51735" y="238483"/>
                  </a:lnTo>
                  <a:lnTo>
                    <a:pt x="51782" y="238593"/>
                  </a:lnTo>
                  <a:lnTo>
                    <a:pt x="51871" y="238824"/>
                  </a:lnTo>
                  <a:lnTo>
                    <a:pt x="51903" y="238939"/>
                  </a:lnTo>
                  <a:lnTo>
                    <a:pt x="51928" y="239055"/>
                  </a:lnTo>
                  <a:lnTo>
                    <a:pt x="51949" y="239176"/>
                  </a:lnTo>
                  <a:lnTo>
                    <a:pt x="51965" y="239298"/>
                  </a:lnTo>
                  <a:lnTo>
                    <a:pt x="51976" y="239419"/>
                  </a:lnTo>
                  <a:lnTo>
                    <a:pt x="51986" y="239540"/>
                  </a:lnTo>
                  <a:lnTo>
                    <a:pt x="51993" y="239662"/>
                  </a:lnTo>
                  <a:lnTo>
                    <a:pt x="51997" y="239783"/>
                  </a:lnTo>
                  <a:lnTo>
                    <a:pt x="51991" y="240027"/>
                  </a:lnTo>
                  <a:lnTo>
                    <a:pt x="51975" y="240270"/>
                  </a:lnTo>
                  <a:lnTo>
                    <a:pt x="51962" y="240513"/>
                  </a:lnTo>
                  <a:lnTo>
                    <a:pt x="51981" y="240750"/>
                  </a:lnTo>
                  <a:lnTo>
                    <a:pt x="52002" y="240871"/>
                  </a:lnTo>
                  <a:lnTo>
                    <a:pt x="52032" y="240993"/>
                  </a:lnTo>
                  <a:lnTo>
                    <a:pt x="52069" y="241108"/>
                  </a:lnTo>
                  <a:lnTo>
                    <a:pt x="52111" y="241218"/>
                  </a:lnTo>
                  <a:lnTo>
                    <a:pt x="52155" y="241333"/>
                  </a:lnTo>
                  <a:lnTo>
                    <a:pt x="52206" y="241442"/>
                  </a:lnTo>
                  <a:lnTo>
                    <a:pt x="52261" y="241552"/>
                  </a:lnTo>
                  <a:lnTo>
                    <a:pt x="52317" y="241661"/>
                  </a:lnTo>
                  <a:lnTo>
                    <a:pt x="52376" y="241770"/>
                  </a:lnTo>
                  <a:lnTo>
                    <a:pt x="52433" y="241873"/>
                  </a:lnTo>
                  <a:lnTo>
                    <a:pt x="52542" y="242093"/>
                  </a:lnTo>
                  <a:lnTo>
                    <a:pt x="52591" y="242202"/>
                  </a:lnTo>
                  <a:lnTo>
                    <a:pt x="52629" y="242317"/>
                  </a:lnTo>
                  <a:lnTo>
                    <a:pt x="52661" y="242432"/>
                  </a:lnTo>
                  <a:lnTo>
                    <a:pt x="52692" y="242554"/>
                  </a:lnTo>
                  <a:lnTo>
                    <a:pt x="52752" y="242785"/>
                  </a:lnTo>
                  <a:lnTo>
                    <a:pt x="52811" y="243022"/>
                  </a:lnTo>
                  <a:lnTo>
                    <a:pt x="52868" y="243259"/>
                  </a:lnTo>
                  <a:lnTo>
                    <a:pt x="52924" y="243496"/>
                  </a:lnTo>
                  <a:lnTo>
                    <a:pt x="52968" y="243733"/>
                  </a:lnTo>
                  <a:lnTo>
                    <a:pt x="52928" y="243969"/>
                  </a:lnTo>
                  <a:lnTo>
                    <a:pt x="52796" y="244176"/>
                  </a:lnTo>
                  <a:lnTo>
                    <a:pt x="52653" y="244371"/>
                  </a:lnTo>
                  <a:lnTo>
                    <a:pt x="52519" y="244577"/>
                  </a:lnTo>
                  <a:lnTo>
                    <a:pt x="52452" y="244808"/>
                  </a:lnTo>
                  <a:lnTo>
                    <a:pt x="52476" y="245051"/>
                  </a:lnTo>
                  <a:lnTo>
                    <a:pt x="52540" y="245288"/>
                  </a:lnTo>
                  <a:lnTo>
                    <a:pt x="52604" y="245519"/>
                  </a:lnTo>
                  <a:lnTo>
                    <a:pt x="52654" y="245756"/>
                  </a:lnTo>
                  <a:lnTo>
                    <a:pt x="52690" y="245999"/>
                  </a:lnTo>
                  <a:lnTo>
                    <a:pt x="52713" y="246114"/>
                  </a:lnTo>
                  <a:lnTo>
                    <a:pt x="52742" y="246236"/>
                  </a:lnTo>
                  <a:lnTo>
                    <a:pt x="52779" y="246351"/>
                  </a:lnTo>
                  <a:lnTo>
                    <a:pt x="52835" y="246460"/>
                  </a:lnTo>
                  <a:lnTo>
                    <a:pt x="52909" y="246552"/>
                  </a:lnTo>
                  <a:lnTo>
                    <a:pt x="53063" y="246740"/>
                  </a:lnTo>
                  <a:lnTo>
                    <a:pt x="53141" y="246971"/>
                  </a:lnTo>
                  <a:lnTo>
                    <a:pt x="53088" y="247208"/>
                  </a:lnTo>
                  <a:lnTo>
                    <a:pt x="53012" y="247439"/>
                  </a:lnTo>
                  <a:lnTo>
                    <a:pt x="52969" y="247676"/>
                  </a:lnTo>
                  <a:lnTo>
                    <a:pt x="52957" y="247919"/>
                  </a:lnTo>
                  <a:lnTo>
                    <a:pt x="52969" y="248162"/>
                  </a:lnTo>
                  <a:lnTo>
                    <a:pt x="52988" y="248283"/>
                  </a:lnTo>
                  <a:lnTo>
                    <a:pt x="53035" y="248399"/>
                  </a:lnTo>
                  <a:lnTo>
                    <a:pt x="53103" y="248496"/>
                  </a:lnTo>
                  <a:lnTo>
                    <a:pt x="53176" y="248593"/>
                  </a:lnTo>
                  <a:lnTo>
                    <a:pt x="53310" y="248793"/>
                  </a:lnTo>
                  <a:lnTo>
                    <a:pt x="53400" y="249018"/>
                  </a:lnTo>
                  <a:lnTo>
                    <a:pt x="53467" y="249256"/>
                  </a:lnTo>
                  <a:lnTo>
                    <a:pt x="53530" y="249486"/>
                  </a:lnTo>
                  <a:lnTo>
                    <a:pt x="53590" y="249723"/>
                  </a:lnTo>
                  <a:lnTo>
                    <a:pt x="53647" y="249960"/>
                  </a:lnTo>
                  <a:lnTo>
                    <a:pt x="53696" y="250203"/>
                  </a:lnTo>
                  <a:lnTo>
                    <a:pt x="53734" y="250440"/>
                  </a:lnTo>
                  <a:lnTo>
                    <a:pt x="53785" y="250677"/>
                  </a:lnTo>
                  <a:lnTo>
                    <a:pt x="53820" y="250798"/>
                  </a:lnTo>
                  <a:lnTo>
                    <a:pt x="53873" y="250902"/>
                  </a:lnTo>
                  <a:lnTo>
                    <a:pt x="53939" y="251005"/>
                  </a:lnTo>
                  <a:lnTo>
                    <a:pt x="54010" y="251102"/>
                  </a:lnTo>
                  <a:lnTo>
                    <a:pt x="54143" y="251309"/>
                  </a:lnTo>
                  <a:lnTo>
                    <a:pt x="54202" y="251412"/>
                  </a:lnTo>
                  <a:lnTo>
                    <a:pt x="54261" y="251521"/>
                  </a:lnTo>
                  <a:lnTo>
                    <a:pt x="54317" y="251630"/>
                  </a:lnTo>
                  <a:lnTo>
                    <a:pt x="54370" y="251740"/>
                  </a:lnTo>
                  <a:lnTo>
                    <a:pt x="54417" y="251849"/>
                  </a:lnTo>
                  <a:lnTo>
                    <a:pt x="54456" y="251965"/>
                  </a:lnTo>
                  <a:lnTo>
                    <a:pt x="54475" y="252086"/>
                  </a:lnTo>
                  <a:lnTo>
                    <a:pt x="54489" y="252208"/>
                  </a:lnTo>
                  <a:lnTo>
                    <a:pt x="54496" y="252329"/>
                  </a:lnTo>
                  <a:lnTo>
                    <a:pt x="54499" y="252451"/>
                  </a:lnTo>
                  <a:lnTo>
                    <a:pt x="54504" y="252694"/>
                  </a:lnTo>
                  <a:lnTo>
                    <a:pt x="54507" y="252937"/>
                  </a:lnTo>
                  <a:lnTo>
                    <a:pt x="54508" y="253180"/>
                  </a:lnTo>
                  <a:lnTo>
                    <a:pt x="54507" y="253417"/>
                  </a:lnTo>
                  <a:lnTo>
                    <a:pt x="54501" y="253538"/>
                  </a:lnTo>
                  <a:lnTo>
                    <a:pt x="54485" y="253660"/>
                  </a:lnTo>
                  <a:lnTo>
                    <a:pt x="54463" y="253782"/>
                  </a:lnTo>
                  <a:lnTo>
                    <a:pt x="54427" y="253897"/>
                  </a:lnTo>
                  <a:lnTo>
                    <a:pt x="54373" y="254006"/>
                  </a:lnTo>
                  <a:lnTo>
                    <a:pt x="54310" y="254109"/>
                  </a:lnTo>
                  <a:lnTo>
                    <a:pt x="54245" y="254213"/>
                  </a:lnTo>
                  <a:lnTo>
                    <a:pt x="54141" y="254431"/>
                  </a:lnTo>
                  <a:lnTo>
                    <a:pt x="54121" y="254674"/>
                  </a:lnTo>
                  <a:lnTo>
                    <a:pt x="54131" y="254796"/>
                  </a:lnTo>
                  <a:lnTo>
                    <a:pt x="54155" y="254918"/>
                  </a:lnTo>
                  <a:lnTo>
                    <a:pt x="54185" y="255033"/>
                  </a:lnTo>
                  <a:lnTo>
                    <a:pt x="54220" y="255149"/>
                  </a:lnTo>
                  <a:lnTo>
                    <a:pt x="54262" y="255264"/>
                  </a:lnTo>
                  <a:lnTo>
                    <a:pt x="54308" y="255379"/>
                  </a:lnTo>
                  <a:lnTo>
                    <a:pt x="54360" y="255488"/>
                  </a:lnTo>
                  <a:lnTo>
                    <a:pt x="54418" y="255592"/>
                  </a:lnTo>
                  <a:lnTo>
                    <a:pt x="54479" y="255701"/>
                  </a:lnTo>
                  <a:lnTo>
                    <a:pt x="54543" y="255804"/>
                  </a:lnTo>
                  <a:lnTo>
                    <a:pt x="54609" y="255902"/>
                  </a:lnTo>
                  <a:lnTo>
                    <a:pt x="54746" y="256108"/>
                  </a:lnTo>
                  <a:lnTo>
                    <a:pt x="54815" y="256206"/>
                  </a:lnTo>
                  <a:lnTo>
                    <a:pt x="54885" y="256303"/>
                  </a:lnTo>
                  <a:lnTo>
                    <a:pt x="54956" y="256400"/>
                  </a:lnTo>
                  <a:lnTo>
                    <a:pt x="55029" y="256497"/>
                  </a:lnTo>
                  <a:lnTo>
                    <a:pt x="55103" y="256594"/>
                  </a:lnTo>
                  <a:lnTo>
                    <a:pt x="55253" y="256789"/>
                  </a:lnTo>
                  <a:lnTo>
                    <a:pt x="55406" y="256977"/>
                  </a:lnTo>
                  <a:lnTo>
                    <a:pt x="55561" y="257166"/>
                  </a:lnTo>
                  <a:lnTo>
                    <a:pt x="55717" y="257348"/>
                  </a:lnTo>
                  <a:lnTo>
                    <a:pt x="55872" y="257536"/>
                  </a:lnTo>
                  <a:lnTo>
                    <a:pt x="56027" y="257725"/>
                  </a:lnTo>
                  <a:lnTo>
                    <a:pt x="56180" y="257912"/>
                  </a:lnTo>
                  <a:lnTo>
                    <a:pt x="56255" y="258010"/>
                  </a:lnTo>
                  <a:lnTo>
                    <a:pt x="56329" y="258107"/>
                  </a:lnTo>
                  <a:lnTo>
                    <a:pt x="56400" y="258205"/>
                  </a:lnTo>
                  <a:lnTo>
                    <a:pt x="56470" y="258301"/>
                  </a:lnTo>
                  <a:lnTo>
                    <a:pt x="56539" y="258405"/>
                  </a:lnTo>
                  <a:lnTo>
                    <a:pt x="56673" y="258605"/>
                  </a:lnTo>
                  <a:lnTo>
                    <a:pt x="56735" y="258708"/>
                  </a:lnTo>
                  <a:lnTo>
                    <a:pt x="56796" y="258818"/>
                  </a:lnTo>
                  <a:lnTo>
                    <a:pt x="56853" y="258921"/>
                  </a:lnTo>
                  <a:lnTo>
                    <a:pt x="56906" y="259031"/>
                  </a:lnTo>
                  <a:lnTo>
                    <a:pt x="56957" y="259140"/>
                  </a:lnTo>
                  <a:lnTo>
                    <a:pt x="57006" y="259255"/>
                  </a:lnTo>
                  <a:lnTo>
                    <a:pt x="57051" y="259365"/>
                  </a:lnTo>
                  <a:lnTo>
                    <a:pt x="57095" y="259481"/>
                  </a:lnTo>
                  <a:lnTo>
                    <a:pt x="57137" y="259595"/>
                  </a:lnTo>
                  <a:lnTo>
                    <a:pt x="57178" y="259711"/>
                  </a:lnTo>
                  <a:lnTo>
                    <a:pt x="57216" y="259827"/>
                  </a:lnTo>
                  <a:lnTo>
                    <a:pt x="57285" y="260057"/>
                  </a:lnTo>
                  <a:lnTo>
                    <a:pt x="57309" y="260173"/>
                  </a:lnTo>
                  <a:lnTo>
                    <a:pt x="57323" y="260294"/>
                  </a:lnTo>
                  <a:lnTo>
                    <a:pt x="57336" y="260416"/>
                  </a:lnTo>
                  <a:lnTo>
                    <a:pt x="57348" y="260538"/>
                  </a:lnTo>
                  <a:lnTo>
                    <a:pt x="57357" y="260659"/>
                  </a:lnTo>
                  <a:lnTo>
                    <a:pt x="57364" y="260780"/>
                  </a:lnTo>
                  <a:lnTo>
                    <a:pt x="57369" y="260902"/>
                  </a:lnTo>
                  <a:lnTo>
                    <a:pt x="57370" y="261024"/>
                  </a:lnTo>
                  <a:lnTo>
                    <a:pt x="57353" y="261267"/>
                  </a:lnTo>
                  <a:lnTo>
                    <a:pt x="57339" y="261388"/>
                  </a:lnTo>
                  <a:lnTo>
                    <a:pt x="57308" y="261504"/>
                  </a:lnTo>
                  <a:lnTo>
                    <a:pt x="57265" y="261619"/>
                  </a:lnTo>
                  <a:lnTo>
                    <a:pt x="57220" y="261734"/>
                  </a:lnTo>
                  <a:lnTo>
                    <a:pt x="57175" y="261844"/>
                  </a:lnTo>
                  <a:lnTo>
                    <a:pt x="57095" y="262075"/>
                  </a:lnTo>
                  <a:lnTo>
                    <a:pt x="57059" y="262190"/>
                  </a:lnTo>
                  <a:lnTo>
                    <a:pt x="57024" y="262305"/>
                  </a:lnTo>
                  <a:lnTo>
                    <a:pt x="56989" y="262421"/>
                  </a:lnTo>
                  <a:lnTo>
                    <a:pt x="56956" y="262536"/>
                  </a:lnTo>
                  <a:lnTo>
                    <a:pt x="56922" y="262657"/>
                  </a:lnTo>
                  <a:lnTo>
                    <a:pt x="56856" y="262889"/>
                  </a:lnTo>
                  <a:lnTo>
                    <a:pt x="56790" y="263125"/>
                  </a:lnTo>
                  <a:lnTo>
                    <a:pt x="56724" y="263356"/>
                  </a:lnTo>
                  <a:lnTo>
                    <a:pt x="56658" y="263594"/>
                  </a:lnTo>
                  <a:lnTo>
                    <a:pt x="56712" y="263800"/>
                  </a:lnTo>
                  <a:lnTo>
                    <a:pt x="56801" y="263879"/>
                  </a:lnTo>
                  <a:lnTo>
                    <a:pt x="56889" y="263964"/>
                  </a:lnTo>
                  <a:lnTo>
                    <a:pt x="56974" y="264049"/>
                  </a:lnTo>
                  <a:lnTo>
                    <a:pt x="57057" y="264140"/>
                  </a:lnTo>
                  <a:lnTo>
                    <a:pt x="57128" y="264237"/>
                  </a:lnTo>
                  <a:lnTo>
                    <a:pt x="57188" y="264341"/>
                  </a:lnTo>
                  <a:lnTo>
                    <a:pt x="57247" y="264450"/>
                  </a:lnTo>
                  <a:lnTo>
                    <a:pt x="57304" y="264559"/>
                  </a:lnTo>
                  <a:lnTo>
                    <a:pt x="57416" y="264772"/>
                  </a:lnTo>
                  <a:lnTo>
                    <a:pt x="57529" y="264991"/>
                  </a:lnTo>
                  <a:lnTo>
                    <a:pt x="57587" y="265094"/>
                  </a:lnTo>
                  <a:lnTo>
                    <a:pt x="57649" y="265197"/>
                  </a:lnTo>
                  <a:lnTo>
                    <a:pt x="57718" y="265300"/>
                  </a:lnTo>
                  <a:lnTo>
                    <a:pt x="57790" y="265398"/>
                  </a:lnTo>
                  <a:lnTo>
                    <a:pt x="57867" y="265489"/>
                  </a:lnTo>
                  <a:lnTo>
                    <a:pt x="58022" y="265677"/>
                  </a:lnTo>
                  <a:lnTo>
                    <a:pt x="58093" y="265774"/>
                  </a:lnTo>
                  <a:lnTo>
                    <a:pt x="58157" y="265877"/>
                  </a:lnTo>
                  <a:lnTo>
                    <a:pt x="58218" y="265987"/>
                  </a:lnTo>
                  <a:lnTo>
                    <a:pt x="58277" y="266096"/>
                  </a:lnTo>
                  <a:lnTo>
                    <a:pt x="58329" y="266206"/>
                  </a:lnTo>
                  <a:lnTo>
                    <a:pt x="58370" y="266315"/>
                  </a:lnTo>
                  <a:lnTo>
                    <a:pt x="58401" y="266437"/>
                  </a:lnTo>
                  <a:lnTo>
                    <a:pt x="58417" y="266558"/>
                  </a:lnTo>
                  <a:lnTo>
                    <a:pt x="58427" y="266674"/>
                  </a:lnTo>
                  <a:lnTo>
                    <a:pt x="58433" y="266795"/>
                  </a:lnTo>
                  <a:lnTo>
                    <a:pt x="58438" y="266916"/>
                  </a:lnTo>
                  <a:lnTo>
                    <a:pt x="58442" y="267038"/>
                  </a:lnTo>
                  <a:lnTo>
                    <a:pt x="58460" y="267281"/>
                  </a:lnTo>
                  <a:lnTo>
                    <a:pt x="58479" y="267403"/>
                  </a:lnTo>
                  <a:lnTo>
                    <a:pt x="58503" y="267524"/>
                  </a:lnTo>
                  <a:lnTo>
                    <a:pt x="58532" y="267639"/>
                  </a:lnTo>
                  <a:lnTo>
                    <a:pt x="58563" y="267761"/>
                  </a:lnTo>
                  <a:lnTo>
                    <a:pt x="58596" y="267876"/>
                  </a:lnTo>
                  <a:lnTo>
                    <a:pt x="58632" y="267992"/>
                  </a:lnTo>
                  <a:lnTo>
                    <a:pt x="58667" y="268107"/>
                  </a:lnTo>
                  <a:lnTo>
                    <a:pt x="58704" y="268223"/>
                  </a:lnTo>
                  <a:lnTo>
                    <a:pt x="58777" y="268454"/>
                  </a:lnTo>
                  <a:lnTo>
                    <a:pt x="58851" y="268685"/>
                  </a:lnTo>
                  <a:lnTo>
                    <a:pt x="58924" y="268921"/>
                  </a:lnTo>
                  <a:lnTo>
                    <a:pt x="58996" y="269152"/>
                  </a:lnTo>
                  <a:lnTo>
                    <a:pt x="59036" y="269389"/>
                  </a:lnTo>
                  <a:lnTo>
                    <a:pt x="59004" y="269626"/>
                  </a:lnTo>
                  <a:lnTo>
                    <a:pt x="58958" y="269869"/>
                  </a:lnTo>
                  <a:lnTo>
                    <a:pt x="58953" y="269991"/>
                  </a:lnTo>
                  <a:lnTo>
                    <a:pt x="58986" y="270106"/>
                  </a:lnTo>
                  <a:lnTo>
                    <a:pt x="59031" y="270222"/>
                  </a:lnTo>
                  <a:lnTo>
                    <a:pt x="59085" y="270331"/>
                  </a:lnTo>
                  <a:lnTo>
                    <a:pt x="59144" y="270434"/>
                  </a:lnTo>
                  <a:lnTo>
                    <a:pt x="59208" y="270538"/>
                  </a:lnTo>
                  <a:lnTo>
                    <a:pt x="59331" y="270750"/>
                  </a:lnTo>
                  <a:lnTo>
                    <a:pt x="59385" y="270859"/>
                  </a:lnTo>
                  <a:lnTo>
                    <a:pt x="59428" y="270969"/>
                  </a:lnTo>
                  <a:lnTo>
                    <a:pt x="59464" y="271091"/>
                  </a:lnTo>
                  <a:lnTo>
                    <a:pt x="59498" y="271206"/>
                  </a:lnTo>
                  <a:lnTo>
                    <a:pt x="59577" y="271436"/>
                  </a:lnTo>
                  <a:lnTo>
                    <a:pt x="59632" y="271540"/>
                  </a:lnTo>
                  <a:lnTo>
                    <a:pt x="59697" y="271643"/>
                  </a:lnTo>
                  <a:lnTo>
                    <a:pt x="59770" y="271741"/>
                  </a:lnTo>
                  <a:lnTo>
                    <a:pt x="59849" y="271838"/>
                  </a:lnTo>
                  <a:lnTo>
                    <a:pt x="59930" y="271929"/>
                  </a:lnTo>
                  <a:lnTo>
                    <a:pt x="60014" y="272014"/>
                  </a:lnTo>
                  <a:lnTo>
                    <a:pt x="60099" y="272099"/>
                  </a:lnTo>
                  <a:lnTo>
                    <a:pt x="60270" y="272275"/>
                  </a:lnTo>
                  <a:lnTo>
                    <a:pt x="60443" y="272445"/>
                  </a:lnTo>
                  <a:lnTo>
                    <a:pt x="60644" y="272646"/>
                  </a:lnTo>
                  <a:lnTo>
                    <a:pt x="60840" y="272786"/>
                  </a:lnTo>
                  <a:lnTo>
                    <a:pt x="61036" y="272931"/>
                  </a:lnTo>
                  <a:lnTo>
                    <a:pt x="61233" y="273077"/>
                  </a:lnTo>
                  <a:lnTo>
                    <a:pt x="61430" y="273217"/>
                  </a:lnTo>
                  <a:lnTo>
                    <a:pt x="61630" y="273356"/>
                  </a:lnTo>
                  <a:lnTo>
                    <a:pt x="61837" y="273484"/>
                  </a:lnTo>
                  <a:lnTo>
                    <a:pt x="62051" y="273600"/>
                  </a:lnTo>
                  <a:lnTo>
                    <a:pt x="62157" y="273654"/>
                  </a:lnTo>
                  <a:lnTo>
                    <a:pt x="62271" y="273703"/>
                  </a:lnTo>
                  <a:lnTo>
                    <a:pt x="62387" y="273739"/>
                  </a:lnTo>
                  <a:lnTo>
                    <a:pt x="62504" y="273770"/>
                  </a:lnTo>
                  <a:lnTo>
                    <a:pt x="62622" y="273794"/>
                  </a:lnTo>
                  <a:lnTo>
                    <a:pt x="62742" y="273818"/>
                  </a:lnTo>
                  <a:lnTo>
                    <a:pt x="62861" y="273842"/>
                  </a:lnTo>
                  <a:lnTo>
                    <a:pt x="63098" y="273891"/>
                  </a:lnTo>
                  <a:lnTo>
                    <a:pt x="63216" y="273927"/>
                  </a:lnTo>
                  <a:lnTo>
                    <a:pt x="63331" y="273964"/>
                  </a:lnTo>
                  <a:lnTo>
                    <a:pt x="63442" y="274012"/>
                  </a:lnTo>
                  <a:lnTo>
                    <a:pt x="63550" y="274067"/>
                  </a:lnTo>
                  <a:lnTo>
                    <a:pt x="63653" y="274134"/>
                  </a:lnTo>
                  <a:lnTo>
                    <a:pt x="63755" y="274201"/>
                  </a:lnTo>
                  <a:lnTo>
                    <a:pt x="63855" y="274268"/>
                  </a:lnTo>
                  <a:lnTo>
                    <a:pt x="63981" y="274359"/>
                  </a:lnTo>
                  <a:lnTo>
                    <a:pt x="64224" y="274347"/>
                  </a:lnTo>
                  <a:lnTo>
                    <a:pt x="64467" y="274341"/>
                  </a:lnTo>
                  <a:lnTo>
                    <a:pt x="64710" y="274341"/>
                  </a:lnTo>
                  <a:lnTo>
                    <a:pt x="64952" y="274365"/>
                  </a:lnTo>
                  <a:lnTo>
                    <a:pt x="65184" y="274438"/>
                  </a:lnTo>
                  <a:lnTo>
                    <a:pt x="65420" y="274499"/>
                  </a:lnTo>
                  <a:lnTo>
                    <a:pt x="65661" y="274517"/>
                  </a:lnTo>
                  <a:lnTo>
                    <a:pt x="65903" y="274535"/>
                  </a:lnTo>
                  <a:lnTo>
                    <a:pt x="66145" y="274553"/>
                  </a:lnTo>
                  <a:lnTo>
                    <a:pt x="66388" y="274566"/>
                  </a:lnTo>
                  <a:lnTo>
                    <a:pt x="66631" y="274578"/>
                  </a:lnTo>
                  <a:lnTo>
                    <a:pt x="66874" y="274590"/>
                  </a:lnTo>
                  <a:lnTo>
                    <a:pt x="67117" y="274608"/>
                  </a:lnTo>
                  <a:lnTo>
                    <a:pt x="67359" y="274626"/>
                  </a:lnTo>
                  <a:lnTo>
                    <a:pt x="67601" y="274656"/>
                  </a:lnTo>
                  <a:lnTo>
                    <a:pt x="67841" y="274687"/>
                  </a:lnTo>
                  <a:lnTo>
                    <a:pt x="68083" y="274724"/>
                  </a:lnTo>
                  <a:lnTo>
                    <a:pt x="68323" y="274754"/>
                  </a:lnTo>
                  <a:lnTo>
                    <a:pt x="68565" y="274784"/>
                  </a:lnTo>
                  <a:lnTo>
                    <a:pt x="68807" y="274802"/>
                  </a:lnTo>
                  <a:lnTo>
                    <a:pt x="69049" y="274827"/>
                  </a:lnTo>
                  <a:lnTo>
                    <a:pt x="69291" y="274833"/>
                  </a:lnTo>
                  <a:lnTo>
                    <a:pt x="69534" y="274845"/>
                  </a:lnTo>
                  <a:lnTo>
                    <a:pt x="69778" y="274851"/>
                  </a:lnTo>
                  <a:lnTo>
                    <a:pt x="70021" y="274857"/>
                  </a:lnTo>
                  <a:lnTo>
                    <a:pt x="70264" y="274857"/>
                  </a:lnTo>
                  <a:lnTo>
                    <a:pt x="70506" y="274851"/>
                  </a:lnTo>
                  <a:lnTo>
                    <a:pt x="70749" y="274839"/>
                  </a:lnTo>
                  <a:lnTo>
                    <a:pt x="70992" y="274827"/>
                  </a:lnTo>
                  <a:lnTo>
                    <a:pt x="71235" y="274815"/>
                  </a:lnTo>
                  <a:lnTo>
                    <a:pt x="71477" y="274809"/>
                  </a:lnTo>
                  <a:lnTo>
                    <a:pt x="71720" y="274802"/>
                  </a:lnTo>
                  <a:lnTo>
                    <a:pt x="71963" y="274808"/>
                  </a:lnTo>
                  <a:lnTo>
                    <a:pt x="72207" y="274815"/>
                  </a:lnTo>
                  <a:lnTo>
                    <a:pt x="72449" y="274827"/>
                  </a:lnTo>
                  <a:lnTo>
                    <a:pt x="72692" y="274833"/>
                  </a:lnTo>
                  <a:lnTo>
                    <a:pt x="72935" y="274833"/>
                  </a:lnTo>
                  <a:lnTo>
                    <a:pt x="73178" y="274826"/>
                  </a:lnTo>
                  <a:lnTo>
                    <a:pt x="73421" y="274821"/>
                  </a:lnTo>
                  <a:lnTo>
                    <a:pt x="73664" y="274827"/>
                  </a:lnTo>
                  <a:lnTo>
                    <a:pt x="73907" y="274839"/>
                  </a:lnTo>
                  <a:lnTo>
                    <a:pt x="74148" y="274863"/>
                  </a:lnTo>
                  <a:lnTo>
                    <a:pt x="74391" y="274888"/>
                  </a:lnTo>
                  <a:lnTo>
                    <a:pt x="74512" y="274888"/>
                  </a:lnTo>
                  <a:lnTo>
                    <a:pt x="74634" y="274882"/>
                  </a:lnTo>
                  <a:lnTo>
                    <a:pt x="74755" y="274875"/>
                  </a:lnTo>
                  <a:lnTo>
                    <a:pt x="74875" y="274863"/>
                  </a:lnTo>
                  <a:lnTo>
                    <a:pt x="74996" y="274845"/>
                  </a:lnTo>
                  <a:lnTo>
                    <a:pt x="75238" y="274815"/>
                  </a:lnTo>
                  <a:lnTo>
                    <a:pt x="75478" y="274784"/>
                  </a:lnTo>
                  <a:lnTo>
                    <a:pt x="75719" y="274754"/>
                  </a:lnTo>
                  <a:lnTo>
                    <a:pt x="75961" y="274723"/>
                  </a:lnTo>
                  <a:lnTo>
                    <a:pt x="76202" y="274693"/>
                  </a:lnTo>
                  <a:lnTo>
                    <a:pt x="76442" y="274663"/>
                  </a:lnTo>
                  <a:lnTo>
                    <a:pt x="76684" y="274632"/>
                  </a:lnTo>
                  <a:lnTo>
                    <a:pt x="76925" y="274596"/>
                  </a:lnTo>
                  <a:lnTo>
                    <a:pt x="77165" y="274565"/>
                  </a:lnTo>
                  <a:lnTo>
                    <a:pt x="77406" y="274535"/>
                  </a:lnTo>
                  <a:lnTo>
                    <a:pt x="77648" y="274505"/>
                  </a:lnTo>
                  <a:lnTo>
                    <a:pt x="77889" y="274475"/>
                  </a:lnTo>
                  <a:lnTo>
                    <a:pt x="78130" y="274444"/>
                  </a:lnTo>
                  <a:lnTo>
                    <a:pt x="78372" y="274414"/>
                  </a:lnTo>
                  <a:lnTo>
                    <a:pt x="78612" y="274389"/>
                  </a:lnTo>
                  <a:lnTo>
                    <a:pt x="78854" y="274359"/>
                  </a:lnTo>
                  <a:lnTo>
                    <a:pt x="79096" y="274335"/>
                  </a:lnTo>
                  <a:lnTo>
                    <a:pt x="79338" y="274316"/>
                  </a:lnTo>
                  <a:lnTo>
                    <a:pt x="79581" y="274310"/>
                  </a:lnTo>
                  <a:lnTo>
                    <a:pt x="79824" y="274316"/>
                  </a:lnTo>
                  <a:lnTo>
                    <a:pt x="80067" y="274329"/>
                  </a:lnTo>
                  <a:lnTo>
                    <a:pt x="80310" y="274341"/>
                  </a:lnTo>
                  <a:lnTo>
                    <a:pt x="80552" y="274341"/>
                  </a:lnTo>
                  <a:lnTo>
                    <a:pt x="80795" y="274322"/>
                  </a:lnTo>
                  <a:lnTo>
                    <a:pt x="81036" y="274292"/>
                  </a:lnTo>
                  <a:lnTo>
                    <a:pt x="81278" y="274262"/>
                  </a:lnTo>
                  <a:lnTo>
                    <a:pt x="81397" y="274243"/>
                  </a:lnTo>
                  <a:lnTo>
                    <a:pt x="81517" y="274219"/>
                  </a:lnTo>
                  <a:lnTo>
                    <a:pt x="81635" y="274195"/>
                  </a:lnTo>
                  <a:lnTo>
                    <a:pt x="81753" y="274165"/>
                  </a:lnTo>
                  <a:lnTo>
                    <a:pt x="81868" y="274122"/>
                  </a:lnTo>
                  <a:lnTo>
                    <a:pt x="82096" y="274037"/>
                  </a:lnTo>
                  <a:lnTo>
                    <a:pt x="82210" y="273995"/>
                  </a:lnTo>
                  <a:lnTo>
                    <a:pt x="82325" y="273952"/>
                  </a:lnTo>
                  <a:lnTo>
                    <a:pt x="82440" y="273921"/>
                  </a:lnTo>
                  <a:lnTo>
                    <a:pt x="82561" y="273897"/>
                  </a:lnTo>
                  <a:lnTo>
                    <a:pt x="82682" y="273891"/>
                  </a:lnTo>
                  <a:lnTo>
                    <a:pt x="82925" y="273885"/>
                  </a:lnTo>
                  <a:lnTo>
                    <a:pt x="83168" y="273885"/>
                  </a:lnTo>
                  <a:lnTo>
                    <a:pt x="83411" y="273891"/>
                  </a:lnTo>
                  <a:lnTo>
                    <a:pt x="83655" y="273891"/>
                  </a:lnTo>
                  <a:lnTo>
                    <a:pt x="83897" y="273885"/>
                  </a:lnTo>
                  <a:lnTo>
                    <a:pt x="84140" y="273873"/>
                  </a:lnTo>
                  <a:lnTo>
                    <a:pt x="84382" y="273854"/>
                  </a:lnTo>
                  <a:lnTo>
                    <a:pt x="84624" y="273837"/>
                  </a:lnTo>
                  <a:lnTo>
                    <a:pt x="84866" y="273812"/>
                  </a:lnTo>
                  <a:lnTo>
                    <a:pt x="85224" y="273781"/>
                  </a:lnTo>
                  <a:lnTo>
                    <a:pt x="85465" y="273745"/>
                  </a:lnTo>
                  <a:lnTo>
                    <a:pt x="85706" y="273715"/>
                  </a:lnTo>
                  <a:lnTo>
                    <a:pt x="85944" y="273666"/>
                  </a:lnTo>
                  <a:lnTo>
                    <a:pt x="86182" y="273618"/>
                  </a:lnTo>
                  <a:lnTo>
                    <a:pt x="86421" y="273575"/>
                  </a:lnTo>
                  <a:lnTo>
                    <a:pt x="86661" y="273533"/>
                  </a:lnTo>
                  <a:lnTo>
                    <a:pt x="86903" y="273508"/>
                  </a:lnTo>
                  <a:lnTo>
                    <a:pt x="87144" y="273484"/>
                  </a:lnTo>
                  <a:lnTo>
                    <a:pt x="87386" y="273460"/>
                  </a:lnTo>
                  <a:lnTo>
                    <a:pt x="87629" y="273441"/>
                  </a:lnTo>
                  <a:lnTo>
                    <a:pt x="87871" y="273423"/>
                  </a:lnTo>
                  <a:lnTo>
                    <a:pt x="88114" y="273417"/>
                  </a:lnTo>
                  <a:lnTo>
                    <a:pt x="88357" y="273405"/>
                  </a:lnTo>
                  <a:lnTo>
                    <a:pt x="88599" y="273393"/>
                  </a:lnTo>
                  <a:lnTo>
                    <a:pt x="88840" y="273363"/>
                  </a:lnTo>
                  <a:lnTo>
                    <a:pt x="89079" y="273314"/>
                  </a:lnTo>
                  <a:lnTo>
                    <a:pt x="89197" y="273283"/>
                  </a:lnTo>
                  <a:lnTo>
                    <a:pt x="89313" y="273247"/>
                  </a:lnTo>
                  <a:lnTo>
                    <a:pt x="89428" y="273211"/>
                  </a:lnTo>
                  <a:lnTo>
                    <a:pt x="89543" y="273169"/>
                  </a:lnTo>
                  <a:lnTo>
                    <a:pt x="89657" y="273125"/>
                  </a:lnTo>
                  <a:lnTo>
                    <a:pt x="89886" y="273047"/>
                  </a:lnTo>
                  <a:lnTo>
                    <a:pt x="90113" y="272962"/>
                  </a:lnTo>
                  <a:lnTo>
                    <a:pt x="90245" y="272913"/>
                  </a:lnTo>
                  <a:lnTo>
                    <a:pt x="90487" y="272894"/>
                  </a:lnTo>
                  <a:lnTo>
                    <a:pt x="90730" y="272876"/>
                  </a:lnTo>
                  <a:lnTo>
                    <a:pt x="90851" y="272870"/>
                  </a:lnTo>
                  <a:lnTo>
                    <a:pt x="90971" y="272846"/>
                  </a:lnTo>
                  <a:lnTo>
                    <a:pt x="91090" y="272822"/>
                  </a:lnTo>
                  <a:lnTo>
                    <a:pt x="91207" y="272785"/>
                  </a:lnTo>
                  <a:lnTo>
                    <a:pt x="91321" y="272749"/>
                  </a:lnTo>
                  <a:lnTo>
                    <a:pt x="91551" y="272670"/>
                  </a:lnTo>
                  <a:lnTo>
                    <a:pt x="91778" y="272579"/>
                  </a:lnTo>
                  <a:lnTo>
                    <a:pt x="92003" y="272488"/>
                  </a:lnTo>
                  <a:lnTo>
                    <a:pt x="92226" y="272390"/>
                  </a:lnTo>
                  <a:lnTo>
                    <a:pt x="92444" y="272281"/>
                  </a:lnTo>
                  <a:lnTo>
                    <a:pt x="92664" y="272178"/>
                  </a:lnTo>
                  <a:lnTo>
                    <a:pt x="92777" y="272135"/>
                  </a:lnTo>
                  <a:lnTo>
                    <a:pt x="92895" y="272111"/>
                  </a:lnTo>
                  <a:lnTo>
                    <a:pt x="93016" y="272093"/>
                  </a:lnTo>
                  <a:lnTo>
                    <a:pt x="93138" y="272087"/>
                  </a:lnTo>
                  <a:lnTo>
                    <a:pt x="93380" y="272075"/>
                  </a:lnTo>
                  <a:lnTo>
                    <a:pt x="93501" y="272063"/>
                  </a:lnTo>
                  <a:lnTo>
                    <a:pt x="93620" y="272038"/>
                  </a:lnTo>
                  <a:lnTo>
                    <a:pt x="93739" y="272014"/>
                  </a:lnTo>
                  <a:lnTo>
                    <a:pt x="93857" y="271984"/>
                  </a:lnTo>
                  <a:lnTo>
                    <a:pt x="94094" y="271929"/>
                  </a:lnTo>
                  <a:lnTo>
                    <a:pt x="94330" y="271868"/>
                  </a:lnTo>
                  <a:lnTo>
                    <a:pt x="94564" y="271807"/>
                  </a:lnTo>
                  <a:lnTo>
                    <a:pt x="94797" y="271734"/>
                  </a:lnTo>
                  <a:lnTo>
                    <a:pt x="95030" y="271668"/>
                  </a:lnTo>
                  <a:lnTo>
                    <a:pt x="95261" y="271588"/>
                  </a:lnTo>
                  <a:lnTo>
                    <a:pt x="95492" y="271516"/>
                  </a:lnTo>
                  <a:lnTo>
                    <a:pt x="95722" y="271436"/>
                  </a:lnTo>
                  <a:lnTo>
                    <a:pt x="95950" y="271352"/>
                  </a:lnTo>
                  <a:lnTo>
                    <a:pt x="96177" y="271267"/>
                  </a:lnTo>
                  <a:lnTo>
                    <a:pt x="96406" y="271182"/>
                  </a:lnTo>
                  <a:lnTo>
                    <a:pt x="96636" y="271103"/>
                  </a:lnTo>
                  <a:lnTo>
                    <a:pt x="96869" y="271036"/>
                  </a:lnTo>
                  <a:lnTo>
                    <a:pt x="97107" y="270987"/>
                  </a:lnTo>
                  <a:lnTo>
                    <a:pt x="97348" y="270950"/>
                  </a:lnTo>
                  <a:lnTo>
                    <a:pt x="97586" y="270902"/>
                  </a:lnTo>
                  <a:lnTo>
                    <a:pt x="97818" y="270829"/>
                  </a:lnTo>
                  <a:lnTo>
                    <a:pt x="98000" y="270774"/>
                  </a:lnTo>
                  <a:lnTo>
                    <a:pt x="98234" y="270708"/>
                  </a:lnTo>
                  <a:lnTo>
                    <a:pt x="98467" y="270641"/>
                  </a:lnTo>
                  <a:lnTo>
                    <a:pt x="98692" y="270544"/>
                  </a:lnTo>
                  <a:lnTo>
                    <a:pt x="98911" y="270440"/>
                  </a:lnTo>
                  <a:lnTo>
                    <a:pt x="99129" y="270331"/>
                  </a:lnTo>
                  <a:lnTo>
                    <a:pt x="99349" y="270228"/>
                  </a:lnTo>
                  <a:lnTo>
                    <a:pt x="99574" y="270142"/>
                  </a:lnTo>
                  <a:lnTo>
                    <a:pt x="99813" y="270088"/>
                  </a:lnTo>
                  <a:lnTo>
                    <a:pt x="100052" y="270046"/>
                  </a:lnTo>
                  <a:lnTo>
                    <a:pt x="100291" y="270003"/>
                  </a:lnTo>
                  <a:lnTo>
                    <a:pt x="100530" y="269954"/>
                  </a:lnTo>
                  <a:lnTo>
                    <a:pt x="100765" y="269894"/>
                  </a:lnTo>
                  <a:lnTo>
                    <a:pt x="100876" y="269845"/>
                  </a:lnTo>
                  <a:lnTo>
                    <a:pt x="100986" y="269790"/>
                  </a:lnTo>
                  <a:lnTo>
                    <a:pt x="101093" y="269736"/>
                  </a:lnTo>
                  <a:lnTo>
                    <a:pt x="101198" y="269675"/>
                  </a:lnTo>
                  <a:lnTo>
                    <a:pt x="101409" y="269554"/>
                  </a:lnTo>
                  <a:lnTo>
                    <a:pt x="101517" y="269499"/>
                  </a:lnTo>
                  <a:lnTo>
                    <a:pt x="101630" y="269450"/>
                  </a:lnTo>
                  <a:lnTo>
                    <a:pt x="101747" y="269420"/>
                  </a:lnTo>
                  <a:lnTo>
                    <a:pt x="101865" y="269395"/>
                  </a:lnTo>
                  <a:lnTo>
                    <a:pt x="101985" y="269371"/>
                  </a:lnTo>
                  <a:lnTo>
                    <a:pt x="102104" y="269347"/>
                  </a:lnTo>
                  <a:lnTo>
                    <a:pt x="102224" y="269329"/>
                  </a:lnTo>
                  <a:lnTo>
                    <a:pt x="102463" y="269280"/>
                  </a:lnTo>
                  <a:lnTo>
                    <a:pt x="102700" y="269232"/>
                  </a:lnTo>
                  <a:lnTo>
                    <a:pt x="102936" y="269170"/>
                  </a:lnTo>
                  <a:lnTo>
                    <a:pt x="103170" y="269104"/>
                  </a:lnTo>
                  <a:lnTo>
                    <a:pt x="103405" y="269037"/>
                  </a:lnTo>
                  <a:lnTo>
                    <a:pt x="103520" y="269000"/>
                  </a:lnTo>
                  <a:lnTo>
                    <a:pt x="103633" y="268958"/>
                  </a:lnTo>
                  <a:lnTo>
                    <a:pt x="103746" y="268915"/>
                  </a:lnTo>
                  <a:lnTo>
                    <a:pt x="103854" y="268861"/>
                  </a:lnTo>
                  <a:lnTo>
                    <a:pt x="103953" y="268788"/>
                  </a:lnTo>
                  <a:lnTo>
                    <a:pt x="104046" y="268709"/>
                  </a:lnTo>
                  <a:lnTo>
                    <a:pt x="104138" y="268630"/>
                  </a:lnTo>
                  <a:lnTo>
                    <a:pt x="104325" y="268472"/>
                  </a:lnTo>
                  <a:lnTo>
                    <a:pt x="104533" y="268350"/>
                  </a:lnTo>
                  <a:lnTo>
                    <a:pt x="104755" y="268253"/>
                  </a:lnTo>
                  <a:lnTo>
                    <a:pt x="104978" y="268156"/>
                  </a:lnTo>
                  <a:lnTo>
                    <a:pt x="105198" y="268053"/>
                  </a:lnTo>
                  <a:lnTo>
                    <a:pt x="105303" y="267992"/>
                  </a:lnTo>
                  <a:lnTo>
                    <a:pt x="105404" y="267925"/>
                  </a:lnTo>
                  <a:lnTo>
                    <a:pt x="105496" y="267840"/>
                  </a:lnTo>
                  <a:lnTo>
                    <a:pt x="105578" y="267755"/>
                  </a:lnTo>
                  <a:lnTo>
                    <a:pt x="105657" y="267664"/>
                  </a:lnTo>
                  <a:lnTo>
                    <a:pt x="105737" y="267567"/>
                  </a:lnTo>
                  <a:lnTo>
                    <a:pt x="105909" y="267396"/>
                  </a:lnTo>
                  <a:lnTo>
                    <a:pt x="106006" y="267324"/>
                  </a:lnTo>
                  <a:lnTo>
                    <a:pt x="106112" y="267263"/>
                  </a:lnTo>
                  <a:lnTo>
                    <a:pt x="106227" y="267220"/>
                  </a:lnTo>
                  <a:lnTo>
                    <a:pt x="106343" y="267190"/>
                  </a:lnTo>
                  <a:lnTo>
                    <a:pt x="106462" y="267160"/>
                  </a:lnTo>
                  <a:lnTo>
                    <a:pt x="106582" y="267142"/>
                  </a:lnTo>
                  <a:lnTo>
                    <a:pt x="106820" y="267086"/>
                  </a:lnTo>
                  <a:lnTo>
                    <a:pt x="107047" y="267008"/>
                  </a:lnTo>
                  <a:lnTo>
                    <a:pt x="107266" y="266899"/>
                  </a:lnTo>
                  <a:lnTo>
                    <a:pt x="107372" y="266838"/>
                  </a:lnTo>
                  <a:lnTo>
                    <a:pt x="107476" y="266777"/>
                  </a:lnTo>
                  <a:lnTo>
                    <a:pt x="107578" y="266710"/>
                  </a:lnTo>
                  <a:lnTo>
                    <a:pt x="107678" y="266643"/>
                  </a:lnTo>
                  <a:lnTo>
                    <a:pt x="107765" y="266558"/>
                  </a:lnTo>
                  <a:lnTo>
                    <a:pt x="107836" y="266455"/>
                  </a:lnTo>
                  <a:lnTo>
                    <a:pt x="107975" y="266255"/>
                  </a:lnTo>
                  <a:lnTo>
                    <a:pt x="108057" y="266169"/>
                  </a:lnTo>
                  <a:lnTo>
                    <a:pt x="108166" y="266114"/>
                  </a:lnTo>
                  <a:lnTo>
                    <a:pt x="108281" y="266078"/>
                  </a:lnTo>
                  <a:lnTo>
                    <a:pt x="108399" y="266042"/>
                  </a:lnTo>
                  <a:lnTo>
                    <a:pt x="108517" y="266018"/>
                  </a:lnTo>
                  <a:lnTo>
                    <a:pt x="108637" y="265999"/>
                  </a:lnTo>
                  <a:lnTo>
                    <a:pt x="108874" y="265944"/>
                  </a:lnTo>
                  <a:lnTo>
                    <a:pt x="108990" y="265902"/>
                  </a:lnTo>
                  <a:lnTo>
                    <a:pt x="109100" y="265854"/>
                  </a:lnTo>
                  <a:lnTo>
                    <a:pt x="109200" y="265781"/>
                  </a:lnTo>
                  <a:lnTo>
                    <a:pt x="109293" y="265702"/>
                  </a:lnTo>
                  <a:lnTo>
                    <a:pt x="109378" y="265616"/>
                  </a:lnTo>
                  <a:lnTo>
                    <a:pt x="109457" y="265526"/>
                  </a:lnTo>
                  <a:lnTo>
                    <a:pt x="109534" y="265434"/>
                  </a:lnTo>
                  <a:lnTo>
                    <a:pt x="109612" y="265337"/>
                  </a:lnTo>
                  <a:lnTo>
                    <a:pt x="109777" y="265161"/>
                  </a:lnTo>
                  <a:lnTo>
                    <a:pt x="109870" y="265082"/>
                  </a:lnTo>
                  <a:lnTo>
                    <a:pt x="109972" y="265009"/>
                  </a:lnTo>
                  <a:lnTo>
                    <a:pt x="110078" y="264955"/>
                  </a:lnTo>
                  <a:lnTo>
                    <a:pt x="110187" y="264900"/>
                  </a:lnTo>
                  <a:lnTo>
                    <a:pt x="110297" y="264851"/>
                  </a:lnTo>
                  <a:lnTo>
                    <a:pt x="110515" y="264741"/>
                  </a:lnTo>
                  <a:lnTo>
                    <a:pt x="110730" y="264626"/>
                  </a:lnTo>
                  <a:lnTo>
                    <a:pt x="110943" y="264511"/>
                  </a:lnTo>
                  <a:lnTo>
                    <a:pt x="111156" y="264396"/>
                  </a:lnTo>
                  <a:lnTo>
                    <a:pt x="111367" y="264274"/>
                  </a:lnTo>
                  <a:lnTo>
                    <a:pt x="111578" y="264152"/>
                  </a:lnTo>
                  <a:lnTo>
                    <a:pt x="111790" y="264031"/>
                  </a:lnTo>
                  <a:lnTo>
                    <a:pt x="112000" y="263909"/>
                  </a:lnTo>
                  <a:lnTo>
                    <a:pt x="112210" y="263788"/>
                  </a:lnTo>
                  <a:lnTo>
                    <a:pt x="112420" y="263667"/>
                  </a:lnTo>
                  <a:lnTo>
                    <a:pt x="112628" y="263539"/>
                  </a:lnTo>
                  <a:lnTo>
                    <a:pt x="112834" y="263411"/>
                  </a:lnTo>
                  <a:lnTo>
                    <a:pt x="112935" y="263345"/>
                  </a:lnTo>
                  <a:lnTo>
                    <a:pt x="113034" y="263272"/>
                  </a:lnTo>
                  <a:lnTo>
                    <a:pt x="113132" y="263199"/>
                  </a:lnTo>
                  <a:lnTo>
                    <a:pt x="113221" y="263119"/>
                  </a:lnTo>
                  <a:lnTo>
                    <a:pt x="113303" y="263028"/>
                  </a:lnTo>
                  <a:lnTo>
                    <a:pt x="113379" y="262931"/>
                  </a:lnTo>
                  <a:lnTo>
                    <a:pt x="113450" y="262834"/>
                  </a:lnTo>
                  <a:lnTo>
                    <a:pt x="113594" y="262639"/>
                  </a:lnTo>
                  <a:lnTo>
                    <a:pt x="113667" y="262543"/>
                  </a:lnTo>
                  <a:lnTo>
                    <a:pt x="113760" y="262464"/>
                  </a:lnTo>
                  <a:lnTo>
                    <a:pt x="113863" y="262397"/>
                  </a:lnTo>
                  <a:lnTo>
                    <a:pt x="113969" y="262342"/>
                  </a:lnTo>
                  <a:lnTo>
                    <a:pt x="114177" y="262215"/>
                  </a:lnTo>
                  <a:lnTo>
                    <a:pt x="114360" y="262050"/>
                  </a:lnTo>
                  <a:lnTo>
                    <a:pt x="114535" y="261887"/>
                  </a:lnTo>
                  <a:lnTo>
                    <a:pt x="114708" y="261716"/>
                  </a:lnTo>
                  <a:lnTo>
                    <a:pt x="114794" y="261631"/>
                  </a:lnTo>
                  <a:lnTo>
                    <a:pt x="114880" y="261546"/>
                  </a:lnTo>
                  <a:lnTo>
                    <a:pt x="114966" y="261461"/>
                  </a:lnTo>
                  <a:lnTo>
                    <a:pt x="115054" y="261376"/>
                  </a:lnTo>
                  <a:lnTo>
                    <a:pt x="115143" y="261291"/>
                  </a:lnTo>
                  <a:lnTo>
                    <a:pt x="115234" y="261206"/>
                  </a:lnTo>
                  <a:lnTo>
                    <a:pt x="115327" y="261133"/>
                  </a:lnTo>
                  <a:lnTo>
                    <a:pt x="115520" y="260981"/>
                  </a:lnTo>
                  <a:lnTo>
                    <a:pt x="115627" y="260926"/>
                  </a:lnTo>
                  <a:lnTo>
                    <a:pt x="115738" y="260877"/>
                  </a:lnTo>
                  <a:lnTo>
                    <a:pt x="115851" y="260829"/>
                  </a:lnTo>
                  <a:lnTo>
                    <a:pt x="115965" y="260793"/>
                  </a:lnTo>
                  <a:lnTo>
                    <a:pt x="116196" y="260714"/>
                  </a:lnTo>
                  <a:lnTo>
                    <a:pt x="116423" y="260641"/>
                  </a:lnTo>
                  <a:lnTo>
                    <a:pt x="116579" y="260452"/>
                  </a:lnTo>
                  <a:lnTo>
                    <a:pt x="116736" y="260270"/>
                  </a:lnTo>
                  <a:lnTo>
                    <a:pt x="116921" y="260051"/>
                  </a:lnTo>
                  <a:lnTo>
                    <a:pt x="117103" y="259888"/>
                  </a:lnTo>
                  <a:lnTo>
                    <a:pt x="117286" y="259729"/>
                  </a:lnTo>
                  <a:lnTo>
                    <a:pt x="117467" y="259566"/>
                  </a:lnTo>
                  <a:lnTo>
                    <a:pt x="117556" y="259480"/>
                  </a:lnTo>
                  <a:lnTo>
                    <a:pt x="117641" y="259395"/>
                  </a:lnTo>
                  <a:lnTo>
                    <a:pt x="117721" y="259304"/>
                  </a:lnTo>
                  <a:lnTo>
                    <a:pt x="117798" y="259213"/>
                  </a:lnTo>
                  <a:lnTo>
                    <a:pt x="117872" y="259116"/>
                  </a:lnTo>
                  <a:lnTo>
                    <a:pt x="117945" y="259019"/>
                  </a:lnTo>
                  <a:lnTo>
                    <a:pt x="118018" y="258921"/>
                  </a:lnTo>
                  <a:lnTo>
                    <a:pt x="118172" y="258733"/>
                  </a:lnTo>
                  <a:lnTo>
                    <a:pt x="118338" y="258557"/>
                  </a:lnTo>
                  <a:lnTo>
                    <a:pt x="118508" y="258381"/>
                  </a:lnTo>
                  <a:lnTo>
                    <a:pt x="118677" y="258205"/>
                  </a:lnTo>
                  <a:lnTo>
                    <a:pt x="118850" y="258034"/>
                  </a:lnTo>
                  <a:lnTo>
                    <a:pt x="118939" y="257949"/>
                  </a:lnTo>
                  <a:lnTo>
                    <a:pt x="119031" y="257871"/>
                  </a:lnTo>
                  <a:lnTo>
                    <a:pt x="119125" y="257798"/>
                  </a:lnTo>
                  <a:lnTo>
                    <a:pt x="119223" y="257725"/>
                  </a:lnTo>
                  <a:lnTo>
                    <a:pt x="119329" y="257664"/>
                  </a:lnTo>
                  <a:lnTo>
                    <a:pt x="119439" y="257615"/>
                  </a:lnTo>
                  <a:lnTo>
                    <a:pt x="119552" y="257567"/>
                  </a:lnTo>
                  <a:lnTo>
                    <a:pt x="119666" y="257524"/>
                  </a:lnTo>
                  <a:lnTo>
                    <a:pt x="119885" y="257421"/>
                  </a:lnTo>
                  <a:lnTo>
                    <a:pt x="119977" y="257342"/>
                  </a:lnTo>
                  <a:lnTo>
                    <a:pt x="120058" y="257251"/>
                  </a:lnTo>
                  <a:lnTo>
                    <a:pt x="120129" y="257154"/>
                  </a:lnTo>
                  <a:lnTo>
                    <a:pt x="120199" y="257050"/>
                  </a:lnTo>
                  <a:lnTo>
                    <a:pt x="120357" y="256868"/>
                  </a:lnTo>
                  <a:lnTo>
                    <a:pt x="120533" y="256704"/>
                  </a:lnTo>
                  <a:lnTo>
                    <a:pt x="120715" y="256540"/>
                  </a:lnTo>
                  <a:lnTo>
                    <a:pt x="120898" y="256382"/>
                  </a:lnTo>
                  <a:lnTo>
                    <a:pt x="121077" y="256212"/>
                  </a:lnTo>
                  <a:lnTo>
                    <a:pt x="121252" y="256048"/>
                  </a:lnTo>
                  <a:lnTo>
                    <a:pt x="121335" y="255956"/>
                  </a:lnTo>
                  <a:lnTo>
                    <a:pt x="121414" y="255865"/>
                  </a:lnTo>
                  <a:lnTo>
                    <a:pt x="121488" y="255768"/>
                  </a:lnTo>
                  <a:lnTo>
                    <a:pt x="121560" y="255671"/>
                  </a:lnTo>
                  <a:lnTo>
                    <a:pt x="121629" y="255568"/>
                  </a:lnTo>
                  <a:lnTo>
                    <a:pt x="121693" y="255465"/>
                  </a:lnTo>
                  <a:lnTo>
                    <a:pt x="121751" y="255361"/>
                  </a:lnTo>
                  <a:lnTo>
                    <a:pt x="121805" y="255252"/>
                  </a:lnTo>
                  <a:lnTo>
                    <a:pt x="121858" y="255142"/>
                  </a:lnTo>
                  <a:lnTo>
                    <a:pt x="121910" y="255033"/>
                  </a:lnTo>
                  <a:lnTo>
                    <a:pt x="121962" y="254924"/>
                  </a:lnTo>
                  <a:lnTo>
                    <a:pt x="122014" y="254814"/>
                  </a:lnTo>
                  <a:lnTo>
                    <a:pt x="122117" y="254596"/>
                  </a:lnTo>
                  <a:lnTo>
                    <a:pt x="122223" y="254377"/>
                  </a:lnTo>
                  <a:lnTo>
                    <a:pt x="122277" y="254268"/>
                  </a:lnTo>
                  <a:lnTo>
                    <a:pt x="122333" y="254158"/>
                  </a:lnTo>
                  <a:lnTo>
                    <a:pt x="122391" y="254049"/>
                  </a:lnTo>
                  <a:lnTo>
                    <a:pt x="122454" y="253946"/>
                  </a:lnTo>
                  <a:lnTo>
                    <a:pt x="122520" y="253842"/>
                  </a:lnTo>
                  <a:lnTo>
                    <a:pt x="122589" y="253745"/>
                  </a:lnTo>
                  <a:lnTo>
                    <a:pt x="122732" y="253545"/>
                  </a:lnTo>
                  <a:lnTo>
                    <a:pt x="122883" y="253356"/>
                  </a:lnTo>
                  <a:lnTo>
                    <a:pt x="122959" y="253259"/>
                  </a:lnTo>
                  <a:lnTo>
                    <a:pt x="123033" y="253162"/>
                  </a:lnTo>
                  <a:lnTo>
                    <a:pt x="123106" y="253065"/>
                  </a:lnTo>
                  <a:lnTo>
                    <a:pt x="123175" y="252968"/>
                  </a:lnTo>
                  <a:lnTo>
                    <a:pt x="123242" y="252871"/>
                  </a:lnTo>
                  <a:lnTo>
                    <a:pt x="123306" y="252761"/>
                  </a:lnTo>
                  <a:lnTo>
                    <a:pt x="123418" y="252548"/>
                  </a:lnTo>
                  <a:lnTo>
                    <a:pt x="123448" y="252427"/>
                  </a:lnTo>
                  <a:lnTo>
                    <a:pt x="123459" y="252311"/>
                  </a:lnTo>
                  <a:lnTo>
                    <a:pt x="123465" y="252190"/>
                  </a:lnTo>
                  <a:lnTo>
                    <a:pt x="123472" y="252068"/>
                  </a:lnTo>
                  <a:lnTo>
                    <a:pt x="123503" y="251825"/>
                  </a:lnTo>
                  <a:lnTo>
                    <a:pt x="123543" y="251710"/>
                  </a:lnTo>
                  <a:lnTo>
                    <a:pt x="123609" y="251606"/>
                  </a:lnTo>
                  <a:lnTo>
                    <a:pt x="123697" y="251522"/>
                  </a:lnTo>
                  <a:lnTo>
                    <a:pt x="123789" y="251443"/>
                  </a:lnTo>
                  <a:lnTo>
                    <a:pt x="123883" y="251364"/>
                  </a:lnTo>
                  <a:lnTo>
                    <a:pt x="124049" y="251188"/>
                  </a:lnTo>
                  <a:lnTo>
                    <a:pt x="124098" y="251078"/>
                  </a:lnTo>
                  <a:lnTo>
                    <a:pt x="124137" y="250963"/>
                  </a:lnTo>
                  <a:lnTo>
                    <a:pt x="124166" y="250848"/>
                  </a:lnTo>
                  <a:lnTo>
                    <a:pt x="124189" y="250726"/>
                  </a:lnTo>
                  <a:lnTo>
                    <a:pt x="124207" y="250604"/>
                  </a:lnTo>
                  <a:lnTo>
                    <a:pt x="124223" y="250482"/>
                  </a:lnTo>
                  <a:lnTo>
                    <a:pt x="124238" y="250367"/>
                  </a:lnTo>
                  <a:lnTo>
                    <a:pt x="124251" y="250246"/>
                  </a:lnTo>
                  <a:lnTo>
                    <a:pt x="124259" y="250124"/>
                  </a:lnTo>
                  <a:lnTo>
                    <a:pt x="124262" y="250002"/>
                  </a:lnTo>
                  <a:lnTo>
                    <a:pt x="124244" y="249760"/>
                  </a:lnTo>
                  <a:lnTo>
                    <a:pt x="124221" y="249517"/>
                  </a:lnTo>
                  <a:lnTo>
                    <a:pt x="124216" y="249274"/>
                  </a:lnTo>
                  <a:lnTo>
                    <a:pt x="124218" y="249031"/>
                  </a:lnTo>
                  <a:lnTo>
                    <a:pt x="124224" y="248788"/>
                  </a:lnTo>
                  <a:lnTo>
                    <a:pt x="124231" y="248545"/>
                  </a:lnTo>
                  <a:lnTo>
                    <a:pt x="124237" y="248423"/>
                  </a:lnTo>
                  <a:lnTo>
                    <a:pt x="124244" y="248301"/>
                  </a:lnTo>
                  <a:lnTo>
                    <a:pt x="124253" y="248180"/>
                  </a:lnTo>
                  <a:lnTo>
                    <a:pt x="124267" y="248059"/>
                  </a:lnTo>
                  <a:lnTo>
                    <a:pt x="124284" y="247943"/>
                  </a:lnTo>
                  <a:lnTo>
                    <a:pt x="124303" y="247822"/>
                  </a:lnTo>
                  <a:lnTo>
                    <a:pt x="124337" y="247579"/>
                  </a:lnTo>
                  <a:lnTo>
                    <a:pt x="124358" y="247336"/>
                  </a:lnTo>
                  <a:lnTo>
                    <a:pt x="124342" y="247093"/>
                  </a:lnTo>
                  <a:lnTo>
                    <a:pt x="124328" y="246971"/>
                  </a:lnTo>
                  <a:lnTo>
                    <a:pt x="124311" y="246856"/>
                  </a:lnTo>
                  <a:lnTo>
                    <a:pt x="124292" y="246734"/>
                  </a:lnTo>
                  <a:lnTo>
                    <a:pt x="124269" y="246613"/>
                  </a:lnTo>
                  <a:lnTo>
                    <a:pt x="124245" y="246497"/>
                  </a:lnTo>
                  <a:lnTo>
                    <a:pt x="124220" y="246376"/>
                  </a:lnTo>
                  <a:lnTo>
                    <a:pt x="124193" y="246261"/>
                  </a:lnTo>
                  <a:lnTo>
                    <a:pt x="124138" y="246023"/>
                  </a:lnTo>
                  <a:lnTo>
                    <a:pt x="124081" y="245774"/>
                  </a:lnTo>
                  <a:lnTo>
                    <a:pt x="123996" y="245543"/>
                  </a:lnTo>
                  <a:lnTo>
                    <a:pt x="123913" y="245319"/>
                  </a:lnTo>
                  <a:lnTo>
                    <a:pt x="123829" y="245088"/>
                  </a:lnTo>
                  <a:lnTo>
                    <a:pt x="123743" y="244863"/>
                  </a:lnTo>
                  <a:lnTo>
                    <a:pt x="123654" y="244638"/>
                  </a:lnTo>
                  <a:lnTo>
                    <a:pt x="123607" y="244523"/>
                  </a:lnTo>
                  <a:lnTo>
                    <a:pt x="123550" y="244420"/>
                  </a:lnTo>
                  <a:lnTo>
                    <a:pt x="123480" y="244316"/>
                  </a:lnTo>
                  <a:lnTo>
                    <a:pt x="123406" y="244219"/>
                  </a:lnTo>
                  <a:lnTo>
                    <a:pt x="123327" y="244128"/>
                  </a:lnTo>
                  <a:lnTo>
                    <a:pt x="123247" y="244037"/>
                  </a:lnTo>
                  <a:lnTo>
                    <a:pt x="123164" y="243945"/>
                  </a:lnTo>
                  <a:lnTo>
                    <a:pt x="123080" y="243860"/>
                  </a:lnTo>
                  <a:lnTo>
                    <a:pt x="122909" y="243684"/>
                  </a:lnTo>
                  <a:lnTo>
                    <a:pt x="122735" y="243514"/>
                  </a:lnTo>
                  <a:lnTo>
                    <a:pt x="122649" y="243429"/>
                  </a:lnTo>
                  <a:lnTo>
                    <a:pt x="122561" y="243344"/>
                  </a:lnTo>
                  <a:lnTo>
                    <a:pt x="122468" y="243271"/>
                  </a:lnTo>
                  <a:lnTo>
                    <a:pt x="122365" y="243204"/>
                  </a:lnTo>
                  <a:lnTo>
                    <a:pt x="122259" y="243143"/>
                  </a:lnTo>
                  <a:lnTo>
                    <a:pt x="122148" y="243095"/>
                  </a:lnTo>
                  <a:lnTo>
                    <a:pt x="122034" y="243053"/>
                  </a:lnTo>
                  <a:lnTo>
                    <a:pt x="121918" y="243016"/>
                  </a:lnTo>
                  <a:lnTo>
                    <a:pt x="121802" y="242979"/>
                  </a:lnTo>
                  <a:lnTo>
                    <a:pt x="121684" y="242949"/>
                  </a:lnTo>
                  <a:lnTo>
                    <a:pt x="121564" y="242931"/>
                  </a:lnTo>
                  <a:lnTo>
                    <a:pt x="121444" y="242913"/>
                  </a:lnTo>
                  <a:lnTo>
                    <a:pt x="121322" y="242900"/>
                  </a:lnTo>
                  <a:lnTo>
                    <a:pt x="121201" y="242894"/>
                  </a:lnTo>
                  <a:lnTo>
                    <a:pt x="121079" y="242888"/>
                  </a:lnTo>
                  <a:lnTo>
                    <a:pt x="120958" y="242888"/>
                  </a:lnTo>
                  <a:lnTo>
                    <a:pt x="120714" y="242888"/>
                  </a:lnTo>
                  <a:lnTo>
                    <a:pt x="120473" y="242906"/>
                  </a:lnTo>
                  <a:lnTo>
                    <a:pt x="120232" y="242943"/>
                  </a:lnTo>
                  <a:lnTo>
                    <a:pt x="119992" y="242980"/>
                  </a:lnTo>
                  <a:lnTo>
                    <a:pt x="119749" y="242992"/>
                  </a:lnTo>
                  <a:lnTo>
                    <a:pt x="119508" y="243022"/>
                  </a:lnTo>
                  <a:lnTo>
                    <a:pt x="119388" y="243046"/>
                  </a:lnTo>
                  <a:lnTo>
                    <a:pt x="119270" y="243071"/>
                  </a:lnTo>
                  <a:lnTo>
                    <a:pt x="119155" y="243113"/>
                  </a:lnTo>
                  <a:lnTo>
                    <a:pt x="119045" y="243161"/>
                  </a:lnTo>
                  <a:lnTo>
                    <a:pt x="118943" y="243228"/>
                  </a:lnTo>
                  <a:lnTo>
                    <a:pt x="118843" y="243295"/>
                  </a:lnTo>
                  <a:lnTo>
                    <a:pt x="118742" y="243368"/>
                  </a:lnTo>
                  <a:lnTo>
                    <a:pt x="118535" y="243496"/>
                  </a:lnTo>
                  <a:lnTo>
                    <a:pt x="118428" y="243550"/>
                  </a:lnTo>
                  <a:lnTo>
                    <a:pt x="118318" y="243605"/>
                  </a:lnTo>
                  <a:lnTo>
                    <a:pt x="118206" y="243654"/>
                  </a:lnTo>
                  <a:lnTo>
                    <a:pt x="118094" y="243697"/>
                  </a:lnTo>
                  <a:lnTo>
                    <a:pt x="117863" y="243775"/>
                  </a:lnTo>
                  <a:lnTo>
                    <a:pt x="117623" y="243806"/>
                  </a:lnTo>
                  <a:lnTo>
                    <a:pt x="117380" y="243782"/>
                  </a:lnTo>
                  <a:lnTo>
                    <a:pt x="117262" y="243757"/>
                  </a:lnTo>
                  <a:lnTo>
                    <a:pt x="117147" y="243721"/>
                  </a:lnTo>
                  <a:lnTo>
                    <a:pt x="117033" y="243672"/>
                  </a:lnTo>
                  <a:lnTo>
                    <a:pt x="116921" y="243623"/>
                  </a:lnTo>
                  <a:lnTo>
                    <a:pt x="116811" y="243575"/>
                  </a:lnTo>
                  <a:lnTo>
                    <a:pt x="116704" y="243514"/>
                  </a:lnTo>
                  <a:lnTo>
                    <a:pt x="116610" y="243435"/>
                  </a:lnTo>
                  <a:lnTo>
                    <a:pt x="116529" y="243344"/>
                  </a:lnTo>
                  <a:lnTo>
                    <a:pt x="116457" y="243247"/>
                  </a:lnTo>
                  <a:lnTo>
                    <a:pt x="116399" y="243144"/>
                  </a:lnTo>
                  <a:lnTo>
                    <a:pt x="116346" y="243034"/>
                  </a:lnTo>
                  <a:lnTo>
                    <a:pt x="116298" y="242925"/>
                  </a:lnTo>
                  <a:lnTo>
                    <a:pt x="116254" y="242809"/>
                  </a:lnTo>
                  <a:lnTo>
                    <a:pt x="116213" y="242694"/>
                  </a:lnTo>
                  <a:lnTo>
                    <a:pt x="116175" y="242579"/>
                  </a:lnTo>
                  <a:lnTo>
                    <a:pt x="116138" y="242463"/>
                  </a:lnTo>
                  <a:lnTo>
                    <a:pt x="116104" y="242348"/>
                  </a:lnTo>
                  <a:lnTo>
                    <a:pt x="116072" y="242226"/>
                  </a:lnTo>
                  <a:lnTo>
                    <a:pt x="116049" y="242111"/>
                  </a:lnTo>
                  <a:lnTo>
                    <a:pt x="116031" y="241989"/>
                  </a:lnTo>
                  <a:lnTo>
                    <a:pt x="116026" y="241868"/>
                  </a:lnTo>
                  <a:lnTo>
                    <a:pt x="116086" y="241631"/>
                  </a:lnTo>
                  <a:lnTo>
                    <a:pt x="116224" y="241431"/>
                  </a:lnTo>
                  <a:lnTo>
                    <a:pt x="116372" y="241242"/>
                  </a:lnTo>
                  <a:lnTo>
                    <a:pt x="116438" y="241139"/>
                  </a:lnTo>
                  <a:lnTo>
                    <a:pt x="116495" y="241030"/>
                  </a:lnTo>
                  <a:lnTo>
                    <a:pt x="116544" y="240920"/>
                  </a:lnTo>
                  <a:lnTo>
                    <a:pt x="116590" y="240811"/>
                  </a:lnTo>
                  <a:lnTo>
                    <a:pt x="116636" y="240695"/>
                  </a:lnTo>
                  <a:lnTo>
                    <a:pt x="116680" y="240579"/>
                  </a:lnTo>
                  <a:lnTo>
                    <a:pt x="116763" y="240355"/>
                  </a:lnTo>
                  <a:lnTo>
                    <a:pt x="116801" y="240233"/>
                  </a:lnTo>
                  <a:lnTo>
                    <a:pt x="116834" y="240118"/>
                  </a:lnTo>
                  <a:lnTo>
                    <a:pt x="116862" y="240003"/>
                  </a:lnTo>
                  <a:lnTo>
                    <a:pt x="116891" y="239881"/>
                  </a:lnTo>
                  <a:lnTo>
                    <a:pt x="116976" y="239656"/>
                  </a:lnTo>
                  <a:lnTo>
                    <a:pt x="117050" y="239559"/>
                  </a:lnTo>
                  <a:lnTo>
                    <a:pt x="117143" y="239480"/>
                  </a:lnTo>
                  <a:lnTo>
                    <a:pt x="117242" y="239413"/>
                  </a:lnTo>
                  <a:lnTo>
                    <a:pt x="117346" y="239346"/>
                  </a:lnTo>
                  <a:lnTo>
                    <a:pt x="117454" y="239291"/>
                  </a:lnTo>
                  <a:lnTo>
                    <a:pt x="117564" y="239243"/>
                  </a:lnTo>
                  <a:lnTo>
                    <a:pt x="117789" y="239146"/>
                  </a:lnTo>
                  <a:lnTo>
                    <a:pt x="118018" y="239073"/>
                  </a:lnTo>
                  <a:lnTo>
                    <a:pt x="118258" y="239030"/>
                  </a:lnTo>
                  <a:lnTo>
                    <a:pt x="118497" y="238982"/>
                  </a:lnTo>
                  <a:lnTo>
                    <a:pt x="118607" y="238933"/>
                  </a:lnTo>
                  <a:lnTo>
                    <a:pt x="118704" y="238860"/>
                  </a:lnTo>
                  <a:lnTo>
                    <a:pt x="118789" y="238775"/>
                  </a:lnTo>
                  <a:lnTo>
                    <a:pt x="118868" y="238678"/>
                  </a:lnTo>
                  <a:lnTo>
                    <a:pt x="119014" y="238490"/>
                  </a:lnTo>
                  <a:lnTo>
                    <a:pt x="119143" y="238277"/>
                  </a:lnTo>
                  <a:lnTo>
                    <a:pt x="119260" y="238064"/>
                  </a:lnTo>
                  <a:lnTo>
                    <a:pt x="119319" y="237961"/>
                  </a:lnTo>
                  <a:lnTo>
                    <a:pt x="119394" y="237864"/>
                  </a:lnTo>
                  <a:lnTo>
                    <a:pt x="119488" y="237791"/>
                  </a:lnTo>
                  <a:lnTo>
                    <a:pt x="119592" y="237724"/>
                  </a:lnTo>
                  <a:lnTo>
                    <a:pt x="119702" y="237676"/>
                  </a:lnTo>
                  <a:lnTo>
                    <a:pt x="119816" y="237633"/>
                  </a:lnTo>
                  <a:lnTo>
                    <a:pt x="119931" y="237591"/>
                  </a:lnTo>
                  <a:lnTo>
                    <a:pt x="120049" y="237560"/>
                  </a:lnTo>
                  <a:lnTo>
                    <a:pt x="120168" y="237536"/>
                  </a:lnTo>
                  <a:lnTo>
                    <a:pt x="120288" y="237512"/>
                  </a:lnTo>
                  <a:lnTo>
                    <a:pt x="120527" y="237469"/>
                  </a:lnTo>
                  <a:lnTo>
                    <a:pt x="120768" y="237445"/>
                  </a:lnTo>
                  <a:lnTo>
                    <a:pt x="121011" y="237439"/>
                  </a:lnTo>
                  <a:lnTo>
                    <a:pt x="121254" y="237439"/>
                  </a:lnTo>
                  <a:lnTo>
                    <a:pt x="121376" y="237445"/>
                  </a:lnTo>
                  <a:lnTo>
                    <a:pt x="121496" y="237457"/>
                  </a:lnTo>
                  <a:lnTo>
                    <a:pt x="121617" y="237475"/>
                  </a:lnTo>
                  <a:lnTo>
                    <a:pt x="121736" y="237494"/>
                  </a:lnTo>
                  <a:lnTo>
                    <a:pt x="121854" y="237530"/>
                  </a:lnTo>
                  <a:lnTo>
                    <a:pt x="121970" y="237567"/>
                  </a:lnTo>
                  <a:lnTo>
                    <a:pt x="122201" y="237639"/>
                  </a:lnTo>
                  <a:lnTo>
                    <a:pt x="122431" y="237718"/>
                  </a:lnTo>
                  <a:lnTo>
                    <a:pt x="122659" y="237803"/>
                  </a:lnTo>
                  <a:lnTo>
                    <a:pt x="122884" y="237894"/>
                  </a:lnTo>
                  <a:lnTo>
                    <a:pt x="123109" y="237986"/>
                  </a:lnTo>
                  <a:lnTo>
                    <a:pt x="123333" y="238082"/>
                  </a:lnTo>
                  <a:lnTo>
                    <a:pt x="123553" y="238180"/>
                  </a:lnTo>
                  <a:lnTo>
                    <a:pt x="123662" y="238235"/>
                  </a:lnTo>
                  <a:lnTo>
                    <a:pt x="123768" y="238295"/>
                  </a:lnTo>
                  <a:lnTo>
                    <a:pt x="123872" y="238362"/>
                  </a:lnTo>
                  <a:lnTo>
                    <a:pt x="123967" y="238435"/>
                  </a:lnTo>
                  <a:lnTo>
                    <a:pt x="124052" y="238520"/>
                  </a:lnTo>
                  <a:lnTo>
                    <a:pt x="124129" y="238618"/>
                  </a:lnTo>
                  <a:lnTo>
                    <a:pt x="124192" y="238721"/>
                  </a:lnTo>
                  <a:lnTo>
                    <a:pt x="124254" y="238824"/>
                  </a:lnTo>
                  <a:lnTo>
                    <a:pt x="124315" y="238934"/>
                  </a:lnTo>
                  <a:lnTo>
                    <a:pt x="124435" y="239140"/>
                  </a:lnTo>
                  <a:lnTo>
                    <a:pt x="124553" y="239353"/>
                  </a:lnTo>
                  <a:lnTo>
                    <a:pt x="124673" y="239565"/>
                  </a:lnTo>
                  <a:lnTo>
                    <a:pt x="124794" y="239778"/>
                  </a:lnTo>
                  <a:lnTo>
                    <a:pt x="124921" y="239984"/>
                  </a:lnTo>
                  <a:lnTo>
                    <a:pt x="125057" y="240185"/>
                  </a:lnTo>
                  <a:lnTo>
                    <a:pt x="125198" y="240385"/>
                  </a:lnTo>
                  <a:lnTo>
                    <a:pt x="125383" y="240647"/>
                  </a:lnTo>
                  <a:lnTo>
                    <a:pt x="125607" y="240737"/>
                  </a:lnTo>
                  <a:lnTo>
                    <a:pt x="125832" y="240829"/>
                  </a:lnTo>
                  <a:lnTo>
                    <a:pt x="126058" y="240920"/>
                  </a:lnTo>
                  <a:lnTo>
                    <a:pt x="126172" y="240962"/>
                  </a:lnTo>
                  <a:lnTo>
                    <a:pt x="126288" y="240999"/>
                  </a:lnTo>
                  <a:lnTo>
                    <a:pt x="126405" y="241029"/>
                  </a:lnTo>
                  <a:lnTo>
                    <a:pt x="126525" y="241054"/>
                  </a:lnTo>
                  <a:lnTo>
                    <a:pt x="126645" y="241066"/>
                  </a:lnTo>
                  <a:lnTo>
                    <a:pt x="126889" y="241054"/>
                  </a:lnTo>
                  <a:lnTo>
                    <a:pt x="127127" y="241011"/>
                  </a:lnTo>
                  <a:lnTo>
                    <a:pt x="127364" y="240950"/>
                  </a:lnTo>
                  <a:lnTo>
                    <a:pt x="127594" y="240877"/>
                  </a:lnTo>
                  <a:lnTo>
                    <a:pt x="127820" y="240787"/>
                  </a:lnTo>
                  <a:lnTo>
                    <a:pt x="128037" y="240671"/>
                  </a:lnTo>
                  <a:lnTo>
                    <a:pt x="128250" y="240555"/>
                  </a:lnTo>
                  <a:lnTo>
                    <a:pt x="128462" y="240440"/>
                  </a:lnTo>
                  <a:lnTo>
                    <a:pt x="128674" y="240318"/>
                  </a:lnTo>
                  <a:lnTo>
                    <a:pt x="128884" y="240197"/>
                  </a:lnTo>
                  <a:lnTo>
                    <a:pt x="128986" y="240136"/>
                  </a:lnTo>
                  <a:lnTo>
                    <a:pt x="129083" y="240057"/>
                  </a:lnTo>
                  <a:lnTo>
                    <a:pt x="129175" y="239979"/>
                  </a:lnTo>
                  <a:lnTo>
                    <a:pt x="129257" y="239893"/>
                  </a:lnTo>
                  <a:lnTo>
                    <a:pt x="129333" y="239796"/>
                  </a:lnTo>
                  <a:lnTo>
                    <a:pt x="129405" y="239699"/>
                  </a:lnTo>
                  <a:lnTo>
                    <a:pt x="129473" y="239595"/>
                  </a:lnTo>
                  <a:lnTo>
                    <a:pt x="129540" y="239492"/>
                  </a:lnTo>
                  <a:lnTo>
                    <a:pt x="129671" y="239292"/>
                  </a:lnTo>
                  <a:lnTo>
                    <a:pt x="129737" y="239189"/>
                  </a:lnTo>
                  <a:lnTo>
                    <a:pt x="129803" y="239085"/>
                  </a:lnTo>
                  <a:lnTo>
                    <a:pt x="129871" y="238982"/>
                  </a:lnTo>
                  <a:lnTo>
                    <a:pt x="129941" y="238885"/>
                  </a:lnTo>
                  <a:lnTo>
                    <a:pt x="130022" y="238794"/>
                  </a:lnTo>
                  <a:lnTo>
                    <a:pt x="130105" y="238708"/>
                  </a:lnTo>
                  <a:lnTo>
                    <a:pt x="130275" y="238532"/>
                  </a:lnTo>
                  <a:lnTo>
                    <a:pt x="130447" y="238362"/>
                  </a:lnTo>
                  <a:lnTo>
                    <a:pt x="130617" y="238186"/>
                  </a:lnTo>
                  <a:lnTo>
                    <a:pt x="130785" y="238010"/>
                  </a:lnTo>
                  <a:lnTo>
                    <a:pt x="130865" y="237919"/>
                  </a:lnTo>
                  <a:lnTo>
                    <a:pt x="130942" y="237821"/>
                  </a:lnTo>
                  <a:lnTo>
                    <a:pt x="131009" y="237724"/>
                  </a:lnTo>
                  <a:lnTo>
                    <a:pt x="131067" y="237621"/>
                  </a:lnTo>
                  <a:lnTo>
                    <a:pt x="131122" y="237511"/>
                  </a:lnTo>
                  <a:lnTo>
                    <a:pt x="131237" y="237293"/>
                  </a:lnTo>
                  <a:lnTo>
                    <a:pt x="131403" y="237123"/>
                  </a:lnTo>
                  <a:lnTo>
                    <a:pt x="131581" y="237062"/>
                  </a:lnTo>
                  <a:lnTo>
                    <a:pt x="131809" y="236977"/>
                  </a:lnTo>
                  <a:lnTo>
                    <a:pt x="131921" y="236929"/>
                  </a:lnTo>
                  <a:lnTo>
                    <a:pt x="132019" y="236856"/>
                  </a:lnTo>
                  <a:lnTo>
                    <a:pt x="132091" y="236758"/>
                  </a:lnTo>
                  <a:lnTo>
                    <a:pt x="132155" y="236655"/>
                  </a:lnTo>
                  <a:lnTo>
                    <a:pt x="132216" y="236552"/>
                  </a:lnTo>
                  <a:lnTo>
                    <a:pt x="132274" y="236442"/>
                  </a:lnTo>
                  <a:lnTo>
                    <a:pt x="132329" y="236333"/>
                  </a:lnTo>
                  <a:lnTo>
                    <a:pt x="132380" y="236224"/>
                  </a:lnTo>
                  <a:lnTo>
                    <a:pt x="132430" y="236114"/>
                  </a:lnTo>
                  <a:lnTo>
                    <a:pt x="132532" y="235896"/>
                  </a:lnTo>
                  <a:lnTo>
                    <a:pt x="132646" y="235677"/>
                  </a:lnTo>
                  <a:lnTo>
                    <a:pt x="132779" y="235477"/>
                  </a:lnTo>
                  <a:lnTo>
                    <a:pt x="132918" y="235276"/>
                  </a:lnTo>
                  <a:lnTo>
                    <a:pt x="133047" y="235069"/>
                  </a:lnTo>
                  <a:lnTo>
                    <a:pt x="133105" y="234960"/>
                  </a:lnTo>
                  <a:lnTo>
                    <a:pt x="133158" y="234850"/>
                  </a:lnTo>
                  <a:lnTo>
                    <a:pt x="133207" y="234741"/>
                  </a:lnTo>
                  <a:lnTo>
                    <a:pt x="133252" y="234626"/>
                  </a:lnTo>
                  <a:lnTo>
                    <a:pt x="133342" y="234401"/>
                  </a:lnTo>
                  <a:lnTo>
                    <a:pt x="133429" y="234176"/>
                  </a:lnTo>
                  <a:lnTo>
                    <a:pt x="133516" y="233952"/>
                  </a:lnTo>
                  <a:lnTo>
                    <a:pt x="133601" y="233721"/>
                  </a:lnTo>
                  <a:lnTo>
                    <a:pt x="133685" y="233496"/>
                  </a:lnTo>
                  <a:lnTo>
                    <a:pt x="133767" y="233265"/>
                  </a:lnTo>
                  <a:lnTo>
                    <a:pt x="133840" y="233034"/>
                  </a:lnTo>
                  <a:lnTo>
                    <a:pt x="133875" y="232791"/>
                  </a:lnTo>
                  <a:lnTo>
                    <a:pt x="133867" y="232548"/>
                  </a:lnTo>
                  <a:lnTo>
                    <a:pt x="133806" y="232311"/>
                  </a:lnTo>
                  <a:lnTo>
                    <a:pt x="133533" y="232104"/>
                  </a:lnTo>
                  <a:lnTo>
                    <a:pt x="133335" y="231959"/>
                  </a:lnTo>
                  <a:lnTo>
                    <a:pt x="133239" y="231886"/>
                  </a:lnTo>
                  <a:lnTo>
                    <a:pt x="133152" y="231801"/>
                  </a:lnTo>
                  <a:lnTo>
                    <a:pt x="133070" y="231715"/>
                  </a:lnTo>
                  <a:lnTo>
                    <a:pt x="132991" y="231619"/>
                  </a:lnTo>
                  <a:lnTo>
                    <a:pt x="132840" y="231430"/>
                  </a:lnTo>
                  <a:lnTo>
                    <a:pt x="132769" y="231333"/>
                  </a:lnTo>
                  <a:lnTo>
                    <a:pt x="132707" y="231223"/>
                  </a:lnTo>
                  <a:lnTo>
                    <a:pt x="132652" y="231114"/>
                  </a:lnTo>
                  <a:lnTo>
                    <a:pt x="132612" y="230999"/>
                  </a:lnTo>
                  <a:lnTo>
                    <a:pt x="132602" y="230883"/>
                  </a:lnTo>
                  <a:lnTo>
                    <a:pt x="132658" y="230646"/>
                  </a:lnTo>
                  <a:lnTo>
                    <a:pt x="132736" y="230415"/>
                  </a:lnTo>
                  <a:lnTo>
                    <a:pt x="132814" y="230185"/>
                  </a:lnTo>
                  <a:lnTo>
                    <a:pt x="132895" y="229954"/>
                  </a:lnTo>
                  <a:lnTo>
                    <a:pt x="132976" y="229723"/>
                  </a:lnTo>
                  <a:lnTo>
                    <a:pt x="133061" y="229498"/>
                  </a:lnTo>
                  <a:lnTo>
                    <a:pt x="133149" y="229274"/>
                  </a:lnTo>
                  <a:lnTo>
                    <a:pt x="133240" y="229049"/>
                  </a:lnTo>
                  <a:lnTo>
                    <a:pt x="133335" y="228824"/>
                  </a:lnTo>
                  <a:lnTo>
                    <a:pt x="133429" y="228599"/>
                  </a:lnTo>
                  <a:lnTo>
                    <a:pt x="133523" y="228374"/>
                  </a:lnTo>
                  <a:lnTo>
                    <a:pt x="133614" y="228150"/>
                  </a:lnTo>
                  <a:lnTo>
                    <a:pt x="133659" y="228034"/>
                  </a:lnTo>
                  <a:lnTo>
                    <a:pt x="133698" y="227919"/>
                  </a:lnTo>
                  <a:lnTo>
                    <a:pt x="133734" y="227803"/>
                  </a:lnTo>
                  <a:lnTo>
                    <a:pt x="133766" y="227687"/>
                  </a:lnTo>
                  <a:lnTo>
                    <a:pt x="133790" y="227566"/>
                  </a:lnTo>
                  <a:lnTo>
                    <a:pt x="133805" y="227445"/>
                  </a:lnTo>
                  <a:lnTo>
                    <a:pt x="133816" y="227323"/>
                  </a:lnTo>
                  <a:lnTo>
                    <a:pt x="133822" y="227202"/>
                  </a:lnTo>
                  <a:lnTo>
                    <a:pt x="133810" y="226965"/>
                  </a:lnTo>
                  <a:lnTo>
                    <a:pt x="133785" y="226843"/>
                  </a:lnTo>
                  <a:lnTo>
                    <a:pt x="133747" y="226728"/>
                  </a:lnTo>
                  <a:lnTo>
                    <a:pt x="133696" y="226618"/>
                  </a:lnTo>
                  <a:lnTo>
                    <a:pt x="133636" y="226509"/>
                  </a:lnTo>
                  <a:lnTo>
                    <a:pt x="133570" y="226412"/>
                  </a:lnTo>
                  <a:lnTo>
                    <a:pt x="133437" y="226205"/>
                  </a:lnTo>
                  <a:lnTo>
                    <a:pt x="133378" y="226102"/>
                  </a:lnTo>
                  <a:lnTo>
                    <a:pt x="133327" y="225987"/>
                  </a:lnTo>
                  <a:lnTo>
                    <a:pt x="133291" y="225871"/>
                  </a:lnTo>
                  <a:lnTo>
                    <a:pt x="133272" y="225756"/>
                  </a:lnTo>
                  <a:lnTo>
                    <a:pt x="133264" y="225634"/>
                  </a:lnTo>
                  <a:lnTo>
                    <a:pt x="133264" y="225513"/>
                  </a:lnTo>
                  <a:lnTo>
                    <a:pt x="133279" y="225269"/>
                  </a:lnTo>
                  <a:lnTo>
                    <a:pt x="133297" y="225026"/>
                  </a:lnTo>
                  <a:lnTo>
                    <a:pt x="133307" y="224905"/>
                  </a:lnTo>
                  <a:lnTo>
                    <a:pt x="133319" y="224783"/>
                  </a:lnTo>
                  <a:lnTo>
                    <a:pt x="133332" y="224662"/>
                  </a:lnTo>
                  <a:lnTo>
                    <a:pt x="133347" y="224541"/>
                  </a:lnTo>
                  <a:lnTo>
                    <a:pt x="133366" y="224419"/>
                  </a:lnTo>
                  <a:lnTo>
                    <a:pt x="133385" y="224303"/>
                  </a:lnTo>
                  <a:lnTo>
                    <a:pt x="133408" y="224182"/>
                  </a:lnTo>
                  <a:lnTo>
                    <a:pt x="133432" y="224061"/>
                  </a:lnTo>
                  <a:lnTo>
                    <a:pt x="133461" y="223945"/>
                  </a:lnTo>
                  <a:lnTo>
                    <a:pt x="133499" y="223830"/>
                  </a:lnTo>
                  <a:lnTo>
                    <a:pt x="133540" y="223715"/>
                  </a:lnTo>
                  <a:lnTo>
                    <a:pt x="133584" y="223599"/>
                  </a:lnTo>
                  <a:lnTo>
                    <a:pt x="133628" y="223490"/>
                  </a:lnTo>
                  <a:lnTo>
                    <a:pt x="133718" y="223265"/>
                  </a:lnTo>
                  <a:lnTo>
                    <a:pt x="133761" y="223150"/>
                  </a:lnTo>
                  <a:lnTo>
                    <a:pt x="133802" y="223034"/>
                  </a:lnTo>
                  <a:lnTo>
                    <a:pt x="133838" y="222918"/>
                  </a:lnTo>
                  <a:lnTo>
                    <a:pt x="133870" y="222803"/>
                  </a:lnTo>
                  <a:lnTo>
                    <a:pt x="133898" y="222682"/>
                  </a:lnTo>
                  <a:lnTo>
                    <a:pt x="133923" y="222566"/>
                  </a:lnTo>
                  <a:lnTo>
                    <a:pt x="133947" y="222445"/>
                  </a:lnTo>
                  <a:lnTo>
                    <a:pt x="133999" y="222208"/>
                  </a:lnTo>
                  <a:lnTo>
                    <a:pt x="134030" y="222092"/>
                  </a:lnTo>
                  <a:lnTo>
                    <a:pt x="134067" y="221977"/>
                  </a:lnTo>
                  <a:lnTo>
                    <a:pt x="134111" y="221861"/>
                  </a:lnTo>
                  <a:lnTo>
                    <a:pt x="134158" y="221746"/>
                  </a:lnTo>
                  <a:lnTo>
                    <a:pt x="134204" y="221637"/>
                  </a:lnTo>
                  <a:lnTo>
                    <a:pt x="134284" y="221406"/>
                  </a:lnTo>
                  <a:lnTo>
                    <a:pt x="134313" y="221291"/>
                  </a:lnTo>
                  <a:lnTo>
                    <a:pt x="134331" y="221169"/>
                  </a:lnTo>
                  <a:lnTo>
                    <a:pt x="134345" y="221047"/>
                  </a:lnTo>
                  <a:lnTo>
                    <a:pt x="134357" y="220926"/>
                  </a:lnTo>
                  <a:lnTo>
                    <a:pt x="134366" y="220804"/>
                  </a:lnTo>
                  <a:lnTo>
                    <a:pt x="134374" y="220683"/>
                  </a:lnTo>
                  <a:lnTo>
                    <a:pt x="134379" y="220561"/>
                  </a:lnTo>
                  <a:lnTo>
                    <a:pt x="134381" y="220440"/>
                  </a:lnTo>
                  <a:lnTo>
                    <a:pt x="134377" y="220197"/>
                  </a:lnTo>
                  <a:lnTo>
                    <a:pt x="134370" y="220075"/>
                  </a:lnTo>
                  <a:lnTo>
                    <a:pt x="134356" y="219953"/>
                  </a:lnTo>
                  <a:lnTo>
                    <a:pt x="134334" y="219838"/>
                  </a:lnTo>
                  <a:lnTo>
                    <a:pt x="134305" y="219717"/>
                  </a:lnTo>
                  <a:lnTo>
                    <a:pt x="134272" y="219601"/>
                  </a:lnTo>
                  <a:lnTo>
                    <a:pt x="134235" y="219486"/>
                  </a:lnTo>
                  <a:lnTo>
                    <a:pt x="134192" y="219371"/>
                  </a:lnTo>
                  <a:lnTo>
                    <a:pt x="134143" y="219261"/>
                  </a:lnTo>
                  <a:lnTo>
                    <a:pt x="134084" y="219152"/>
                  </a:lnTo>
                  <a:lnTo>
                    <a:pt x="134009" y="219061"/>
                  </a:lnTo>
                  <a:lnTo>
                    <a:pt x="133919" y="218976"/>
                  </a:lnTo>
                  <a:lnTo>
                    <a:pt x="133823" y="218902"/>
                  </a:lnTo>
                  <a:lnTo>
                    <a:pt x="133720" y="218836"/>
                  </a:lnTo>
                  <a:lnTo>
                    <a:pt x="133614" y="218775"/>
                  </a:lnTo>
                  <a:lnTo>
                    <a:pt x="133503" y="218727"/>
                  </a:lnTo>
                  <a:lnTo>
                    <a:pt x="133388" y="218684"/>
                  </a:lnTo>
                  <a:lnTo>
                    <a:pt x="133271" y="218654"/>
                  </a:lnTo>
                  <a:lnTo>
                    <a:pt x="133150" y="218648"/>
                  </a:lnTo>
                  <a:lnTo>
                    <a:pt x="132940" y="218763"/>
                  </a:lnTo>
                  <a:lnTo>
                    <a:pt x="132757" y="218927"/>
                  </a:lnTo>
                  <a:lnTo>
                    <a:pt x="132538" y="219018"/>
                  </a:lnTo>
                  <a:lnTo>
                    <a:pt x="132297" y="219048"/>
                  </a:lnTo>
                  <a:lnTo>
                    <a:pt x="132054" y="219037"/>
                  </a:lnTo>
                  <a:lnTo>
                    <a:pt x="131936" y="219012"/>
                  </a:lnTo>
                  <a:lnTo>
                    <a:pt x="131832" y="218945"/>
                  </a:lnTo>
                  <a:lnTo>
                    <a:pt x="131752" y="218854"/>
                  </a:lnTo>
                  <a:lnTo>
                    <a:pt x="131689" y="218751"/>
                  </a:lnTo>
                  <a:lnTo>
                    <a:pt x="131644" y="218641"/>
                  </a:lnTo>
                  <a:lnTo>
                    <a:pt x="131606" y="218526"/>
                  </a:lnTo>
                  <a:lnTo>
                    <a:pt x="131574" y="218404"/>
                  </a:lnTo>
                  <a:lnTo>
                    <a:pt x="131549" y="218289"/>
                  </a:lnTo>
                  <a:lnTo>
                    <a:pt x="131533" y="218167"/>
                  </a:lnTo>
                  <a:lnTo>
                    <a:pt x="131525" y="218046"/>
                  </a:lnTo>
                  <a:lnTo>
                    <a:pt x="131525" y="217924"/>
                  </a:lnTo>
                  <a:lnTo>
                    <a:pt x="131550" y="217682"/>
                  </a:lnTo>
                  <a:lnTo>
                    <a:pt x="131574" y="217566"/>
                  </a:lnTo>
                  <a:lnTo>
                    <a:pt x="131602" y="217445"/>
                  </a:lnTo>
                  <a:lnTo>
                    <a:pt x="131643" y="217329"/>
                  </a:lnTo>
                  <a:lnTo>
                    <a:pt x="131688" y="217220"/>
                  </a:lnTo>
                  <a:lnTo>
                    <a:pt x="131782" y="216995"/>
                  </a:lnTo>
                  <a:lnTo>
                    <a:pt x="131835" y="216886"/>
                  </a:lnTo>
                  <a:lnTo>
                    <a:pt x="131894" y="216776"/>
                  </a:lnTo>
                  <a:lnTo>
                    <a:pt x="131957" y="216673"/>
                  </a:lnTo>
                  <a:lnTo>
                    <a:pt x="132022" y="216570"/>
                  </a:lnTo>
                  <a:lnTo>
                    <a:pt x="132092" y="216472"/>
                  </a:lnTo>
                  <a:lnTo>
                    <a:pt x="132169" y="216375"/>
                  </a:lnTo>
                  <a:lnTo>
                    <a:pt x="132265" y="216302"/>
                  </a:lnTo>
                  <a:lnTo>
                    <a:pt x="132365" y="216235"/>
                  </a:lnTo>
                  <a:lnTo>
                    <a:pt x="132562" y="216090"/>
                  </a:lnTo>
                  <a:lnTo>
                    <a:pt x="132644" y="215999"/>
                  </a:lnTo>
                  <a:lnTo>
                    <a:pt x="132702" y="215895"/>
                  </a:lnTo>
                  <a:lnTo>
                    <a:pt x="132726" y="215774"/>
                  </a:lnTo>
                  <a:lnTo>
                    <a:pt x="132730" y="215653"/>
                  </a:lnTo>
                  <a:lnTo>
                    <a:pt x="132700" y="215409"/>
                  </a:lnTo>
                  <a:lnTo>
                    <a:pt x="132683" y="215288"/>
                  </a:lnTo>
                  <a:lnTo>
                    <a:pt x="132666" y="215172"/>
                  </a:lnTo>
                  <a:lnTo>
                    <a:pt x="132647" y="215051"/>
                  </a:lnTo>
                  <a:lnTo>
                    <a:pt x="132628" y="214929"/>
                  </a:lnTo>
                  <a:lnTo>
                    <a:pt x="132608" y="214808"/>
                  </a:lnTo>
                  <a:lnTo>
                    <a:pt x="132586" y="214692"/>
                  </a:lnTo>
                  <a:lnTo>
                    <a:pt x="132555" y="214571"/>
                  </a:lnTo>
                  <a:lnTo>
                    <a:pt x="132516" y="214456"/>
                  </a:lnTo>
                  <a:lnTo>
                    <a:pt x="132470" y="214346"/>
                  </a:lnTo>
                  <a:lnTo>
                    <a:pt x="132411" y="214237"/>
                  </a:lnTo>
                  <a:lnTo>
                    <a:pt x="132343" y="214139"/>
                  </a:lnTo>
                  <a:lnTo>
                    <a:pt x="132267" y="214048"/>
                  </a:lnTo>
                  <a:lnTo>
                    <a:pt x="132187" y="213958"/>
                  </a:lnTo>
                  <a:lnTo>
                    <a:pt x="132101" y="213866"/>
                  </a:lnTo>
                  <a:lnTo>
                    <a:pt x="132014" y="213781"/>
                  </a:lnTo>
                  <a:lnTo>
                    <a:pt x="131839" y="213611"/>
                  </a:lnTo>
                  <a:lnTo>
                    <a:pt x="131663" y="213447"/>
                  </a:lnTo>
                  <a:lnTo>
                    <a:pt x="131574" y="213362"/>
                  </a:lnTo>
                  <a:lnTo>
                    <a:pt x="131487" y="213277"/>
                  </a:lnTo>
                  <a:lnTo>
                    <a:pt x="131402" y="213192"/>
                  </a:lnTo>
                  <a:lnTo>
                    <a:pt x="131318" y="213107"/>
                  </a:lnTo>
                  <a:lnTo>
                    <a:pt x="131242" y="213010"/>
                  </a:lnTo>
                  <a:lnTo>
                    <a:pt x="131174" y="212906"/>
                  </a:lnTo>
                  <a:lnTo>
                    <a:pt x="131125" y="212797"/>
                  </a:lnTo>
                  <a:lnTo>
                    <a:pt x="131092" y="212682"/>
                  </a:lnTo>
                  <a:lnTo>
                    <a:pt x="131064" y="212560"/>
                  </a:lnTo>
                  <a:lnTo>
                    <a:pt x="131044" y="212445"/>
                  </a:lnTo>
                  <a:lnTo>
                    <a:pt x="131032" y="212323"/>
                  </a:lnTo>
                  <a:lnTo>
                    <a:pt x="131026" y="212201"/>
                  </a:lnTo>
                  <a:lnTo>
                    <a:pt x="131024" y="212080"/>
                  </a:lnTo>
                  <a:lnTo>
                    <a:pt x="131039" y="211837"/>
                  </a:lnTo>
                  <a:lnTo>
                    <a:pt x="131057" y="211715"/>
                  </a:lnTo>
                  <a:lnTo>
                    <a:pt x="131081" y="211594"/>
                  </a:lnTo>
                  <a:lnTo>
                    <a:pt x="131122" y="211479"/>
                  </a:lnTo>
                  <a:lnTo>
                    <a:pt x="131189" y="211382"/>
                  </a:lnTo>
                  <a:lnTo>
                    <a:pt x="131279" y="211302"/>
                  </a:lnTo>
                  <a:lnTo>
                    <a:pt x="131388" y="211242"/>
                  </a:lnTo>
                  <a:lnTo>
                    <a:pt x="131501" y="211199"/>
                  </a:lnTo>
                  <a:lnTo>
                    <a:pt x="131617" y="211163"/>
                  </a:lnTo>
                  <a:lnTo>
                    <a:pt x="131734" y="211126"/>
                  </a:lnTo>
                  <a:lnTo>
                    <a:pt x="131852" y="211102"/>
                  </a:lnTo>
                  <a:lnTo>
                    <a:pt x="132090" y="211047"/>
                  </a:lnTo>
                  <a:lnTo>
                    <a:pt x="132329" y="211011"/>
                  </a:lnTo>
                  <a:lnTo>
                    <a:pt x="132571" y="210974"/>
                  </a:lnTo>
                  <a:lnTo>
                    <a:pt x="132813" y="210950"/>
                  </a:lnTo>
                  <a:lnTo>
                    <a:pt x="133054" y="210920"/>
                  </a:lnTo>
                  <a:lnTo>
                    <a:pt x="133293" y="210877"/>
                  </a:lnTo>
                  <a:lnTo>
                    <a:pt x="133526" y="210810"/>
                  </a:lnTo>
                  <a:lnTo>
                    <a:pt x="133637" y="210761"/>
                  </a:lnTo>
                  <a:lnTo>
                    <a:pt x="133747" y="210707"/>
                  </a:lnTo>
                  <a:lnTo>
                    <a:pt x="133855" y="210652"/>
                  </a:lnTo>
                  <a:lnTo>
                    <a:pt x="133963" y="210597"/>
                  </a:lnTo>
                  <a:lnTo>
                    <a:pt x="134070" y="210537"/>
                  </a:lnTo>
                  <a:lnTo>
                    <a:pt x="134283" y="210421"/>
                  </a:lnTo>
                  <a:lnTo>
                    <a:pt x="134496" y="210300"/>
                  </a:lnTo>
                  <a:lnTo>
                    <a:pt x="134672" y="210209"/>
                  </a:lnTo>
                  <a:lnTo>
                    <a:pt x="134757" y="209978"/>
                  </a:lnTo>
                  <a:lnTo>
                    <a:pt x="134800" y="209868"/>
                  </a:lnTo>
                  <a:lnTo>
                    <a:pt x="134840" y="209753"/>
                  </a:lnTo>
                  <a:lnTo>
                    <a:pt x="134879" y="209637"/>
                  </a:lnTo>
                  <a:lnTo>
                    <a:pt x="134914" y="209522"/>
                  </a:lnTo>
                  <a:lnTo>
                    <a:pt x="134945" y="209401"/>
                  </a:lnTo>
                  <a:lnTo>
                    <a:pt x="134974" y="209286"/>
                  </a:lnTo>
                  <a:lnTo>
                    <a:pt x="134999" y="209164"/>
                  </a:lnTo>
                  <a:lnTo>
                    <a:pt x="135020" y="209048"/>
                  </a:lnTo>
                  <a:lnTo>
                    <a:pt x="135032" y="208927"/>
                  </a:lnTo>
                  <a:lnTo>
                    <a:pt x="134959" y="208696"/>
                  </a:lnTo>
                  <a:lnTo>
                    <a:pt x="134881" y="208605"/>
                  </a:lnTo>
                  <a:lnTo>
                    <a:pt x="134790" y="208526"/>
                  </a:lnTo>
                  <a:lnTo>
                    <a:pt x="134692" y="208453"/>
                  </a:lnTo>
                  <a:lnTo>
                    <a:pt x="134593" y="208380"/>
                  </a:lnTo>
                  <a:lnTo>
                    <a:pt x="134491" y="208313"/>
                  </a:lnTo>
                  <a:lnTo>
                    <a:pt x="134388" y="208246"/>
                  </a:lnTo>
                  <a:lnTo>
                    <a:pt x="134189" y="208107"/>
                  </a:lnTo>
                  <a:lnTo>
                    <a:pt x="134097" y="208028"/>
                  </a:lnTo>
                  <a:lnTo>
                    <a:pt x="134009" y="207949"/>
                  </a:lnTo>
                  <a:lnTo>
                    <a:pt x="133933" y="207851"/>
                  </a:lnTo>
                  <a:lnTo>
                    <a:pt x="133880" y="207742"/>
                  </a:lnTo>
                  <a:lnTo>
                    <a:pt x="133849" y="207627"/>
                  </a:lnTo>
                  <a:lnTo>
                    <a:pt x="133834" y="207505"/>
                  </a:lnTo>
                  <a:lnTo>
                    <a:pt x="133825" y="207384"/>
                  </a:lnTo>
                  <a:lnTo>
                    <a:pt x="133817" y="207262"/>
                  </a:lnTo>
                  <a:lnTo>
                    <a:pt x="133810" y="207140"/>
                  </a:lnTo>
                  <a:lnTo>
                    <a:pt x="133777" y="206898"/>
                  </a:lnTo>
                  <a:lnTo>
                    <a:pt x="133732" y="206788"/>
                  </a:lnTo>
                  <a:lnTo>
                    <a:pt x="133682" y="206679"/>
                  </a:lnTo>
                  <a:lnTo>
                    <a:pt x="133626" y="206570"/>
                  </a:lnTo>
                  <a:lnTo>
                    <a:pt x="133559" y="206466"/>
                  </a:lnTo>
                  <a:lnTo>
                    <a:pt x="133487" y="206369"/>
                  </a:lnTo>
                  <a:lnTo>
                    <a:pt x="133412" y="206272"/>
                  </a:lnTo>
                  <a:lnTo>
                    <a:pt x="133333" y="206180"/>
                  </a:lnTo>
                  <a:lnTo>
                    <a:pt x="133232" y="206114"/>
                  </a:lnTo>
                  <a:lnTo>
                    <a:pt x="133123" y="206059"/>
                  </a:lnTo>
                  <a:lnTo>
                    <a:pt x="133012" y="206011"/>
                  </a:lnTo>
                  <a:lnTo>
                    <a:pt x="132801" y="205889"/>
                  </a:lnTo>
                  <a:lnTo>
                    <a:pt x="132723" y="205798"/>
                  </a:lnTo>
                  <a:lnTo>
                    <a:pt x="132669" y="205689"/>
                  </a:lnTo>
                  <a:lnTo>
                    <a:pt x="132628" y="205573"/>
                  </a:lnTo>
                  <a:lnTo>
                    <a:pt x="132609" y="205452"/>
                  </a:lnTo>
                  <a:lnTo>
                    <a:pt x="132598" y="205330"/>
                  </a:lnTo>
                  <a:lnTo>
                    <a:pt x="132618" y="205087"/>
                  </a:lnTo>
                  <a:lnTo>
                    <a:pt x="132645" y="204972"/>
                  </a:lnTo>
                  <a:lnTo>
                    <a:pt x="132685" y="204856"/>
                  </a:lnTo>
                  <a:lnTo>
                    <a:pt x="132735" y="204741"/>
                  </a:lnTo>
                  <a:lnTo>
                    <a:pt x="132795" y="204638"/>
                  </a:lnTo>
                  <a:lnTo>
                    <a:pt x="132878" y="204546"/>
                  </a:lnTo>
                  <a:lnTo>
                    <a:pt x="132980" y="204480"/>
                  </a:lnTo>
                  <a:lnTo>
                    <a:pt x="133092" y="204437"/>
                  </a:lnTo>
                  <a:lnTo>
                    <a:pt x="133316" y="204346"/>
                  </a:lnTo>
                  <a:lnTo>
                    <a:pt x="133542" y="204255"/>
                  </a:lnTo>
                  <a:lnTo>
                    <a:pt x="133769" y="204164"/>
                  </a:lnTo>
                  <a:lnTo>
                    <a:pt x="133996" y="204078"/>
                  </a:lnTo>
                  <a:lnTo>
                    <a:pt x="134221" y="203987"/>
                  </a:lnTo>
                  <a:lnTo>
                    <a:pt x="134429" y="203866"/>
                  </a:lnTo>
                  <a:lnTo>
                    <a:pt x="134609" y="203702"/>
                  </a:lnTo>
                  <a:lnTo>
                    <a:pt x="134809" y="203562"/>
                  </a:lnTo>
                  <a:lnTo>
                    <a:pt x="135050" y="203568"/>
                  </a:lnTo>
                  <a:lnTo>
                    <a:pt x="135164" y="203611"/>
                  </a:lnTo>
                  <a:lnTo>
                    <a:pt x="135272" y="203666"/>
                  </a:lnTo>
                  <a:lnTo>
                    <a:pt x="135370" y="203732"/>
                  </a:lnTo>
                  <a:lnTo>
                    <a:pt x="135453" y="203830"/>
                  </a:lnTo>
                  <a:lnTo>
                    <a:pt x="135506" y="203939"/>
                  </a:lnTo>
                  <a:lnTo>
                    <a:pt x="135528" y="204055"/>
                  </a:lnTo>
                  <a:lnTo>
                    <a:pt x="135544" y="204176"/>
                  </a:lnTo>
                  <a:lnTo>
                    <a:pt x="135560" y="204298"/>
                  </a:lnTo>
                  <a:lnTo>
                    <a:pt x="135631" y="204528"/>
                  </a:lnTo>
                  <a:lnTo>
                    <a:pt x="135714" y="204613"/>
                  </a:lnTo>
                  <a:lnTo>
                    <a:pt x="135815" y="204686"/>
                  </a:lnTo>
                  <a:lnTo>
                    <a:pt x="135924" y="204741"/>
                  </a:lnTo>
                  <a:lnTo>
                    <a:pt x="136037" y="204777"/>
                  </a:lnTo>
                  <a:lnTo>
                    <a:pt x="136156" y="204808"/>
                  </a:lnTo>
                  <a:lnTo>
                    <a:pt x="136277" y="204808"/>
                  </a:lnTo>
                  <a:lnTo>
                    <a:pt x="136506" y="204729"/>
                  </a:lnTo>
                  <a:lnTo>
                    <a:pt x="136724" y="204619"/>
                  </a:lnTo>
                  <a:lnTo>
                    <a:pt x="136960" y="204564"/>
                  </a:lnTo>
                  <a:lnTo>
                    <a:pt x="137202" y="204577"/>
                  </a:lnTo>
                  <a:lnTo>
                    <a:pt x="137445" y="204589"/>
                  </a:lnTo>
                  <a:lnTo>
                    <a:pt x="137688" y="204589"/>
                  </a:lnTo>
                  <a:lnTo>
                    <a:pt x="137807" y="204565"/>
                  </a:lnTo>
                  <a:lnTo>
                    <a:pt x="137925" y="204534"/>
                  </a:lnTo>
                  <a:lnTo>
                    <a:pt x="138038" y="204492"/>
                  </a:lnTo>
                  <a:lnTo>
                    <a:pt x="138145" y="204431"/>
                  </a:lnTo>
                  <a:lnTo>
                    <a:pt x="138247" y="204364"/>
                  </a:lnTo>
                  <a:lnTo>
                    <a:pt x="138344" y="204291"/>
                  </a:lnTo>
                  <a:lnTo>
                    <a:pt x="138432" y="204206"/>
                  </a:lnTo>
                  <a:lnTo>
                    <a:pt x="138500" y="204109"/>
                  </a:lnTo>
                  <a:lnTo>
                    <a:pt x="138552" y="203994"/>
                  </a:lnTo>
                  <a:lnTo>
                    <a:pt x="138596" y="203884"/>
                  </a:lnTo>
                  <a:lnTo>
                    <a:pt x="138639" y="203769"/>
                  </a:lnTo>
                  <a:lnTo>
                    <a:pt x="138747" y="203556"/>
                  </a:lnTo>
                  <a:lnTo>
                    <a:pt x="138896" y="203362"/>
                  </a:lnTo>
                  <a:lnTo>
                    <a:pt x="139053" y="203173"/>
                  </a:lnTo>
                  <a:lnTo>
                    <a:pt x="139137" y="203083"/>
                  </a:lnTo>
                  <a:lnTo>
                    <a:pt x="139227" y="203003"/>
                  </a:lnTo>
                  <a:lnTo>
                    <a:pt x="139329" y="202936"/>
                  </a:lnTo>
                  <a:lnTo>
                    <a:pt x="139435" y="202882"/>
                  </a:lnTo>
                  <a:lnTo>
                    <a:pt x="139554" y="202845"/>
                  </a:lnTo>
                  <a:lnTo>
                    <a:pt x="139674" y="202827"/>
                  </a:lnTo>
                  <a:lnTo>
                    <a:pt x="139794" y="202815"/>
                  </a:lnTo>
                  <a:lnTo>
                    <a:pt x="139915" y="202803"/>
                  </a:lnTo>
                  <a:lnTo>
                    <a:pt x="140155" y="202767"/>
                  </a:lnTo>
                  <a:lnTo>
                    <a:pt x="140392" y="202712"/>
                  </a:lnTo>
                  <a:lnTo>
                    <a:pt x="140629" y="202657"/>
                  </a:lnTo>
                  <a:lnTo>
                    <a:pt x="140865" y="202596"/>
                  </a:lnTo>
                  <a:lnTo>
                    <a:pt x="141097" y="202523"/>
                  </a:lnTo>
                  <a:lnTo>
                    <a:pt x="141326" y="202444"/>
                  </a:lnTo>
                  <a:lnTo>
                    <a:pt x="141556" y="202366"/>
                  </a:lnTo>
                  <a:lnTo>
                    <a:pt x="141789" y="202299"/>
                  </a:lnTo>
                  <a:lnTo>
                    <a:pt x="142027" y="202250"/>
                  </a:lnTo>
                  <a:lnTo>
                    <a:pt x="142144" y="202220"/>
                  </a:lnTo>
                  <a:lnTo>
                    <a:pt x="142259" y="202177"/>
                  </a:lnTo>
                  <a:lnTo>
                    <a:pt x="142373" y="202134"/>
                  </a:lnTo>
                  <a:lnTo>
                    <a:pt x="142484" y="202086"/>
                  </a:lnTo>
                  <a:lnTo>
                    <a:pt x="142592" y="202025"/>
                  </a:lnTo>
                  <a:lnTo>
                    <a:pt x="142697" y="201964"/>
                  </a:lnTo>
                  <a:lnTo>
                    <a:pt x="142800" y="201903"/>
                  </a:lnTo>
                  <a:lnTo>
                    <a:pt x="142901" y="201837"/>
                  </a:lnTo>
                  <a:lnTo>
                    <a:pt x="143000" y="201764"/>
                  </a:lnTo>
                  <a:lnTo>
                    <a:pt x="143098" y="201691"/>
                  </a:lnTo>
                  <a:lnTo>
                    <a:pt x="143195" y="201618"/>
                  </a:lnTo>
                  <a:lnTo>
                    <a:pt x="143387" y="201472"/>
                  </a:lnTo>
                  <a:lnTo>
                    <a:pt x="143480" y="201394"/>
                  </a:lnTo>
                  <a:lnTo>
                    <a:pt x="143571" y="201315"/>
                  </a:lnTo>
                  <a:lnTo>
                    <a:pt x="143659" y="201229"/>
                  </a:lnTo>
                  <a:lnTo>
                    <a:pt x="143743" y="201138"/>
                  </a:lnTo>
                  <a:lnTo>
                    <a:pt x="143821" y="201047"/>
                  </a:lnTo>
                  <a:lnTo>
                    <a:pt x="143890" y="200950"/>
                  </a:lnTo>
                  <a:lnTo>
                    <a:pt x="143953" y="200840"/>
                  </a:lnTo>
                  <a:lnTo>
                    <a:pt x="144013" y="200737"/>
                  </a:lnTo>
                  <a:lnTo>
                    <a:pt x="144072" y="200628"/>
                  </a:lnTo>
                  <a:lnTo>
                    <a:pt x="144187" y="200415"/>
                  </a:lnTo>
                  <a:lnTo>
                    <a:pt x="144302" y="200203"/>
                  </a:lnTo>
                  <a:lnTo>
                    <a:pt x="144361" y="200093"/>
                  </a:lnTo>
                  <a:lnTo>
                    <a:pt x="144420" y="199990"/>
                  </a:lnTo>
                  <a:lnTo>
                    <a:pt x="144483" y="199887"/>
                  </a:lnTo>
                  <a:lnTo>
                    <a:pt x="144553" y="199783"/>
                  </a:lnTo>
                  <a:lnTo>
                    <a:pt x="144629" y="199686"/>
                  </a:lnTo>
                  <a:lnTo>
                    <a:pt x="144724" y="199613"/>
                  </a:lnTo>
                  <a:lnTo>
                    <a:pt x="144829" y="199552"/>
                  </a:lnTo>
                  <a:lnTo>
                    <a:pt x="144942" y="199510"/>
                  </a:lnTo>
                  <a:lnTo>
                    <a:pt x="145173" y="199431"/>
                  </a:lnTo>
                  <a:lnTo>
                    <a:pt x="145287" y="199394"/>
                  </a:lnTo>
                  <a:lnTo>
                    <a:pt x="145402" y="199352"/>
                  </a:lnTo>
                  <a:lnTo>
                    <a:pt x="145513" y="199304"/>
                  </a:lnTo>
                  <a:lnTo>
                    <a:pt x="145613" y="199231"/>
                  </a:lnTo>
                  <a:lnTo>
                    <a:pt x="145697" y="199145"/>
                  </a:lnTo>
                  <a:lnTo>
                    <a:pt x="145759" y="199042"/>
                  </a:lnTo>
                  <a:lnTo>
                    <a:pt x="145799" y="198927"/>
                  </a:lnTo>
                  <a:lnTo>
                    <a:pt x="145828" y="198805"/>
                  </a:lnTo>
                  <a:lnTo>
                    <a:pt x="145850" y="198690"/>
                  </a:lnTo>
                  <a:lnTo>
                    <a:pt x="145865" y="198568"/>
                  </a:lnTo>
                  <a:lnTo>
                    <a:pt x="145874" y="198447"/>
                  </a:lnTo>
                  <a:lnTo>
                    <a:pt x="145849" y="198204"/>
                  </a:lnTo>
                  <a:lnTo>
                    <a:pt x="145817" y="198088"/>
                  </a:lnTo>
                  <a:lnTo>
                    <a:pt x="145782" y="197973"/>
                  </a:lnTo>
                  <a:lnTo>
                    <a:pt x="145743" y="197857"/>
                  </a:lnTo>
                  <a:lnTo>
                    <a:pt x="145698" y="197742"/>
                  </a:lnTo>
                  <a:lnTo>
                    <a:pt x="145649" y="197632"/>
                  </a:lnTo>
                  <a:lnTo>
                    <a:pt x="145596" y="197523"/>
                  </a:lnTo>
                  <a:lnTo>
                    <a:pt x="145544" y="197414"/>
                  </a:lnTo>
                  <a:lnTo>
                    <a:pt x="145441" y="197196"/>
                  </a:lnTo>
                  <a:lnTo>
                    <a:pt x="145394" y="197080"/>
                  </a:lnTo>
                  <a:lnTo>
                    <a:pt x="145350" y="196970"/>
                  </a:lnTo>
                  <a:lnTo>
                    <a:pt x="145307" y="196855"/>
                  </a:lnTo>
                  <a:lnTo>
                    <a:pt x="145267" y="196740"/>
                  </a:lnTo>
                  <a:lnTo>
                    <a:pt x="145194" y="196509"/>
                  </a:lnTo>
                  <a:lnTo>
                    <a:pt x="145164" y="196266"/>
                  </a:lnTo>
                  <a:lnTo>
                    <a:pt x="145140" y="196023"/>
                  </a:lnTo>
                  <a:lnTo>
                    <a:pt x="145100" y="195786"/>
                  </a:lnTo>
                  <a:lnTo>
                    <a:pt x="145036" y="195555"/>
                  </a:lnTo>
                  <a:lnTo>
                    <a:pt x="144974" y="195318"/>
                  </a:lnTo>
                  <a:lnTo>
                    <a:pt x="144955" y="195197"/>
                  </a:lnTo>
                  <a:lnTo>
                    <a:pt x="144944" y="195075"/>
                  </a:lnTo>
                  <a:lnTo>
                    <a:pt x="144936" y="194953"/>
                  </a:lnTo>
                  <a:lnTo>
                    <a:pt x="144931" y="194832"/>
                  </a:lnTo>
                  <a:lnTo>
                    <a:pt x="144938" y="194589"/>
                  </a:lnTo>
                  <a:lnTo>
                    <a:pt x="144950" y="194468"/>
                  </a:lnTo>
                  <a:lnTo>
                    <a:pt x="144973" y="194346"/>
                  </a:lnTo>
                  <a:lnTo>
                    <a:pt x="145004" y="194231"/>
                  </a:lnTo>
                  <a:lnTo>
                    <a:pt x="145038" y="194115"/>
                  </a:lnTo>
                  <a:lnTo>
                    <a:pt x="145078" y="194000"/>
                  </a:lnTo>
                  <a:lnTo>
                    <a:pt x="145118" y="193884"/>
                  </a:lnTo>
                  <a:lnTo>
                    <a:pt x="145186" y="193653"/>
                  </a:lnTo>
                  <a:lnTo>
                    <a:pt x="145213" y="193532"/>
                  </a:lnTo>
                  <a:lnTo>
                    <a:pt x="145234" y="193416"/>
                  </a:lnTo>
                  <a:lnTo>
                    <a:pt x="145250" y="193295"/>
                  </a:lnTo>
                  <a:lnTo>
                    <a:pt x="145261" y="193173"/>
                  </a:lnTo>
                  <a:lnTo>
                    <a:pt x="145265" y="193052"/>
                  </a:lnTo>
                  <a:lnTo>
                    <a:pt x="145254" y="192809"/>
                  </a:lnTo>
                  <a:lnTo>
                    <a:pt x="145231" y="192687"/>
                  </a:lnTo>
                  <a:lnTo>
                    <a:pt x="145199" y="192572"/>
                  </a:lnTo>
                  <a:lnTo>
                    <a:pt x="145160" y="192456"/>
                  </a:lnTo>
                  <a:lnTo>
                    <a:pt x="145115" y="192341"/>
                  </a:lnTo>
                  <a:lnTo>
                    <a:pt x="145063" y="192231"/>
                  </a:lnTo>
                  <a:lnTo>
                    <a:pt x="144997" y="192128"/>
                  </a:lnTo>
                  <a:lnTo>
                    <a:pt x="144918" y="192037"/>
                  </a:lnTo>
                  <a:lnTo>
                    <a:pt x="144821" y="191964"/>
                  </a:lnTo>
                  <a:lnTo>
                    <a:pt x="144713" y="191909"/>
                  </a:lnTo>
                  <a:lnTo>
                    <a:pt x="144606" y="191855"/>
                  </a:lnTo>
                  <a:lnTo>
                    <a:pt x="144496" y="191800"/>
                  </a:lnTo>
                  <a:lnTo>
                    <a:pt x="144385" y="191751"/>
                  </a:lnTo>
                  <a:lnTo>
                    <a:pt x="144275" y="191703"/>
                  </a:lnTo>
                  <a:lnTo>
                    <a:pt x="144161" y="191654"/>
                  </a:lnTo>
                  <a:lnTo>
                    <a:pt x="144047" y="191618"/>
                  </a:lnTo>
                  <a:lnTo>
                    <a:pt x="143818" y="191533"/>
                  </a:lnTo>
                  <a:lnTo>
                    <a:pt x="143711" y="191478"/>
                  </a:lnTo>
                  <a:lnTo>
                    <a:pt x="143613" y="191406"/>
                  </a:lnTo>
                  <a:lnTo>
                    <a:pt x="143532" y="191314"/>
                  </a:lnTo>
                  <a:lnTo>
                    <a:pt x="143468" y="191211"/>
                  </a:lnTo>
                  <a:lnTo>
                    <a:pt x="143412" y="191101"/>
                  </a:lnTo>
                  <a:lnTo>
                    <a:pt x="143368" y="190986"/>
                  </a:lnTo>
                  <a:lnTo>
                    <a:pt x="143334" y="190870"/>
                  </a:lnTo>
                  <a:lnTo>
                    <a:pt x="143312" y="190749"/>
                  </a:lnTo>
                  <a:lnTo>
                    <a:pt x="143302" y="190628"/>
                  </a:lnTo>
                  <a:lnTo>
                    <a:pt x="143323" y="190391"/>
                  </a:lnTo>
                  <a:lnTo>
                    <a:pt x="143363" y="190276"/>
                  </a:lnTo>
                  <a:lnTo>
                    <a:pt x="143413" y="190160"/>
                  </a:lnTo>
                  <a:lnTo>
                    <a:pt x="143483" y="190057"/>
                  </a:lnTo>
                  <a:lnTo>
                    <a:pt x="143580" y="189990"/>
                  </a:lnTo>
                  <a:lnTo>
                    <a:pt x="143695" y="189948"/>
                  </a:lnTo>
                  <a:lnTo>
                    <a:pt x="143815" y="189935"/>
                  </a:lnTo>
                  <a:lnTo>
                    <a:pt x="144058" y="189941"/>
                  </a:lnTo>
                  <a:lnTo>
                    <a:pt x="144299" y="189972"/>
                  </a:lnTo>
                  <a:lnTo>
                    <a:pt x="144541" y="190002"/>
                  </a:lnTo>
                  <a:lnTo>
                    <a:pt x="144781" y="190039"/>
                  </a:lnTo>
                  <a:lnTo>
                    <a:pt x="145022" y="190075"/>
                  </a:lnTo>
                  <a:lnTo>
                    <a:pt x="145261" y="190117"/>
                  </a:lnTo>
                  <a:lnTo>
                    <a:pt x="145498" y="190075"/>
                  </a:lnTo>
                  <a:lnTo>
                    <a:pt x="145583" y="189996"/>
                  </a:lnTo>
                  <a:lnTo>
                    <a:pt x="145648" y="189893"/>
                  </a:lnTo>
                  <a:lnTo>
                    <a:pt x="145697" y="189777"/>
                  </a:lnTo>
                  <a:lnTo>
                    <a:pt x="145742" y="189668"/>
                  </a:lnTo>
                  <a:lnTo>
                    <a:pt x="145786" y="189552"/>
                  </a:lnTo>
                  <a:lnTo>
                    <a:pt x="145880" y="189328"/>
                  </a:lnTo>
                  <a:lnTo>
                    <a:pt x="145936" y="189218"/>
                  </a:lnTo>
                  <a:lnTo>
                    <a:pt x="146006" y="189121"/>
                  </a:lnTo>
                  <a:lnTo>
                    <a:pt x="146083" y="189024"/>
                  </a:lnTo>
                  <a:lnTo>
                    <a:pt x="146161" y="188933"/>
                  </a:lnTo>
                  <a:lnTo>
                    <a:pt x="146238" y="188841"/>
                  </a:lnTo>
                  <a:lnTo>
                    <a:pt x="146317" y="188750"/>
                  </a:lnTo>
                  <a:lnTo>
                    <a:pt x="146475" y="188562"/>
                  </a:lnTo>
                  <a:lnTo>
                    <a:pt x="146635" y="188380"/>
                  </a:lnTo>
                  <a:lnTo>
                    <a:pt x="146715" y="188289"/>
                  </a:lnTo>
                  <a:lnTo>
                    <a:pt x="146797" y="188197"/>
                  </a:lnTo>
                  <a:lnTo>
                    <a:pt x="146880" y="188107"/>
                  </a:lnTo>
                  <a:lnTo>
                    <a:pt x="146971" y="188027"/>
                  </a:lnTo>
                  <a:lnTo>
                    <a:pt x="147068" y="187954"/>
                  </a:lnTo>
                  <a:lnTo>
                    <a:pt x="147176" y="187900"/>
                  </a:lnTo>
                  <a:lnTo>
                    <a:pt x="147295" y="187875"/>
                  </a:lnTo>
                  <a:lnTo>
                    <a:pt x="147416" y="187863"/>
                  </a:lnTo>
                  <a:lnTo>
                    <a:pt x="147538" y="187851"/>
                  </a:lnTo>
                  <a:lnTo>
                    <a:pt x="147658" y="187845"/>
                  </a:lnTo>
                  <a:lnTo>
                    <a:pt x="147901" y="187845"/>
                  </a:lnTo>
                  <a:lnTo>
                    <a:pt x="148145" y="187846"/>
                  </a:lnTo>
                  <a:lnTo>
                    <a:pt x="148388" y="187845"/>
                  </a:lnTo>
                  <a:lnTo>
                    <a:pt x="148630" y="187857"/>
                  </a:lnTo>
                  <a:lnTo>
                    <a:pt x="148872" y="187882"/>
                  </a:lnTo>
                  <a:lnTo>
                    <a:pt x="149115" y="187888"/>
                  </a:lnTo>
                  <a:lnTo>
                    <a:pt x="149228" y="187839"/>
                  </a:lnTo>
                  <a:lnTo>
                    <a:pt x="149318" y="187754"/>
                  </a:lnTo>
                  <a:lnTo>
                    <a:pt x="149375" y="187651"/>
                  </a:lnTo>
                  <a:lnTo>
                    <a:pt x="149417" y="187535"/>
                  </a:lnTo>
                  <a:lnTo>
                    <a:pt x="149448" y="187420"/>
                  </a:lnTo>
                  <a:lnTo>
                    <a:pt x="149476" y="187299"/>
                  </a:lnTo>
                  <a:lnTo>
                    <a:pt x="149501" y="187183"/>
                  </a:lnTo>
                  <a:lnTo>
                    <a:pt x="149521" y="187061"/>
                  </a:lnTo>
                  <a:lnTo>
                    <a:pt x="149534" y="186940"/>
                  </a:lnTo>
                  <a:lnTo>
                    <a:pt x="149540" y="186818"/>
                  </a:lnTo>
                  <a:lnTo>
                    <a:pt x="149543" y="186697"/>
                  </a:lnTo>
                  <a:lnTo>
                    <a:pt x="149556" y="186454"/>
                  </a:lnTo>
                  <a:lnTo>
                    <a:pt x="149592" y="186217"/>
                  </a:lnTo>
                  <a:lnTo>
                    <a:pt x="149636" y="185974"/>
                  </a:lnTo>
                  <a:lnTo>
                    <a:pt x="149670" y="185737"/>
                  </a:lnTo>
                  <a:lnTo>
                    <a:pt x="149679" y="185494"/>
                  </a:lnTo>
                  <a:lnTo>
                    <a:pt x="149677" y="185251"/>
                  </a:lnTo>
                  <a:lnTo>
                    <a:pt x="149676" y="185008"/>
                  </a:lnTo>
                  <a:lnTo>
                    <a:pt x="149681" y="184887"/>
                  </a:lnTo>
                  <a:lnTo>
                    <a:pt x="149691" y="184765"/>
                  </a:lnTo>
                  <a:lnTo>
                    <a:pt x="149709" y="184643"/>
                  </a:lnTo>
                  <a:lnTo>
                    <a:pt x="149737" y="184522"/>
                  </a:lnTo>
                  <a:lnTo>
                    <a:pt x="149773" y="184406"/>
                  </a:lnTo>
                  <a:lnTo>
                    <a:pt x="149812" y="184291"/>
                  </a:lnTo>
                  <a:lnTo>
                    <a:pt x="149855" y="184181"/>
                  </a:lnTo>
                  <a:lnTo>
                    <a:pt x="149941" y="183951"/>
                  </a:lnTo>
                  <a:lnTo>
                    <a:pt x="150023" y="183726"/>
                  </a:lnTo>
                  <a:lnTo>
                    <a:pt x="150060" y="183604"/>
                  </a:lnTo>
                  <a:lnTo>
                    <a:pt x="150087" y="183489"/>
                  </a:lnTo>
                  <a:lnTo>
                    <a:pt x="150098" y="183368"/>
                  </a:lnTo>
                  <a:lnTo>
                    <a:pt x="150103" y="183246"/>
                  </a:lnTo>
                  <a:lnTo>
                    <a:pt x="150105" y="183125"/>
                  </a:lnTo>
                  <a:lnTo>
                    <a:pt x="150106" y="183003"/>
                  </a:lnTo>
                  <a:lnTo>
                    <a:pt x="150112" y="182760"/>
                  </a:lnTo>
                  <a:lnTo>
                    <a:pt x="150124" y="182639"/>
                  </a:lnTo>
                  <a:lnTo>
                    <a:pt x="150148" y="182517"/>
                  </a:lnTo>
                  <a:lnTo>
                    <a:pt x="150179" y="182402"/>
                  </a:lnTo>
                  <a:lnTo>
                    <a:pt x="150216" y="182286"/>
                  </a:lnTo>
                  <a:lnTo>
                    <a:pt x="150257" y="182171"/>
                  </a:lnTo>
                  <a:lnTo>
                    <a:pt x="150302" y="182061"/>
                  </a:lnTo>
                  <a:lnTo>
                    <a:pt x="150357" y="181952"/>
                  </a:lnTo>
                  <a:lnTo>
                    <a:pt x="150429" y="181855"/>
                  </a:lnTo>
                  <a:lnTo>
                    <a:pt x="150521" y="181776"/>
                  </a:lnTo>
                  <a:lnTo>
                    <a:pt x="150638" y="181746"/>
                  </a:lnTo>
                  <a:lnTo>
                    <a:pt x="150761" y="181740"/>
                  </a:lnTo>
                  <a:lnTo>
                    <a:pt x="151000" y="181782"/>
                  </a:lnTo>
                  <a:lnTo>
                    <a:pt x="151117" y="181812"/>
                  </a:lnTo>
                  <a:lnTo>
                    <a:pt x="151230" y="181861"/>
                  </a:lnTo>
                  <a:lnTo>
                    <a:pt x="151340" y="181910"/>
                  </a:lnTo>
                  <a:lnTo>
                    <a:pt x="151446" y="181970"/>
                  </a:lnTo>
                  <a:lnTo>
                    <a:pt x="151540" y="182049"/>
                  </a:lnTo>
                  <a:lnTo>
                    <a:pt x="151619" y="182140"/>
                  </a:lnTo>
                  <a:lnTo>
                    <a:pt x="151667" y="182256"/>
                  </a:lnTo>
                  <a:lnTo>
                    <a:pt x="151687" y="182371"/>
                  </a:lnTo>
                  <a:lnTo>
                    <a:pt x="151672" y="182614"/>
                  </a:lnTo>
                  <a:lnTo>
                    <a:pt x="151650" y="182857"/>
                  </a:lnTo>
                  <a:lnTo>
                    <a:pt x="151631" y="183100"/>
                  </a:lnTo>
                  <a:lnTo>
                    <a:pt x="151640" y="183343"/>
                  </a:lnTo>
                  <a:lnTo>
                    <a:pt x="151669" y="183459"/>
                  </a:lnTo>
                  <a:lnTo>
                    <a:pt x="151721" y="183568"/>
                  </a:lnTo>
                  <a:lnTo>
                    <a:pt x="151787" y="183672"/>
                  </a:lnTo>
                  <a:lnTo>
                    <a:pt x="151857" y="183768"/>
                  </a:lnTo>
                  <a:lnTo>
                    <a:pt x="151936" y="183866"/>
                  </a:lnTo>
                  <a:lnTo>
                    <a:pt x="152019" y="183951"/>
                  </a:lnTo>
                  <a:lnTo>
                    <a:pt x="152190" y="184127"/>
                  </a:lnTo>
                  <a:lnTo>
                    <a:pt x="152353" y="184309"/>
                  </a:lnTo>
                  <a:lnTo>
                    <a:pt x="152508" y="184492"/>
                  </a:lnTo>
                  <a:lnTo>
                    <a:pt x="152584" y="184589"/>
                  </a:lnTo>
                  <a:lnTo>
                    <a:pt x="152658" y="184686"/>
                  </a:lnTo>
                  <a:lnTo>
                    <a:pt x="152723" y="184789"/>
                  </a:lnTo>
                  <a:lnTo>
                    <a:pt x="152771" y="184898"/>
                  </a:lnTo>
                  <a:lnTo>
                    <a:pt x="152810" y="185014"/>
                  </a:lnTo>
                  <a:lnTo>
                    <a:pt x="152845" y="185129"/>
                  </a:lnTo>
                  <a:lnTo>
                    <a:pt x="152875" y="185251"/>
                  </a:lnTo>
                  <a:lnTo>
                    <a:pt x="152930" y="185488"/>
                  </a:lnTo>
                  <a:lnTo>
                    <a:pt x="152954" y="185603"/>
                  </a:lnTo>
                  <a:lnTo>
                    <a:pt x="152974" y="185725"/>
                  </a:lnTo>
                  <a:lnTo>
                    <a:pt x="152992" y="185847"/>
                  </a:lnTo>
                  <a:lnTo>
                    <a:pt x="153003" y="185968"/>
                  </a:lnTo>
                  <a:lnTo>
                    <a:pt x="153006" y="186089"/>
                  </a:lnTo>
                  <a:lnTo>
                    <a:pt x="152987" y="186332"/>
                  </a:lnTo>
                  <a:lnTo>
                    <a:pt x="152973" y="186454"/>
                  </a:lnTo>
                  <a:lnTo>
                    <a:pt x="152955" y="186570"/>
                  </a:lnTo>
                  <a:lnTo>
                    <a:pt x="152937" y="186691"/>
                  </a:lnTo>
                  <a:lnTo>
                    <a:pt x="152918" y="186812"/>
                  </a:lnTo>
                  <a:lnTo>
                    <a:pt x="152898" y="186934"/>
                  </a:lnTo>
                  <a:lnTo>
                    <a:pt x="152876" y="187049"/>
                  </a:lnTo>
                  <a:lnTo>
                    <a:pt x="152831" y="187293"/>
                  </a:lnTo>
                  <a:lnTo>
                    <a:pt x="152786" y="187529"/>
                  </a:lnTo>
                  <a:lnTo>
                    <a:pt x="152750" y="187766"/>
                  </a:lnTo>
                  <a:lnTo>
                    <a:pt x="152746" y="188015"/>
                  </a:lnTo>
                  <a:lnTo>
                    <a:pt x="152761" y="188131"/>
                  </a:lnTo>
                  <a:lnTo>
                    <a:pt x="152792" y="188252"/>
                  </a:lnTo>
                  <a:lnTo>
                    <a:pt x="152828" y="188367"/>
                  </a:lnTo>
                  <a:lnTo>
                    <a:pt x="152870" y="188483"/>
                  </a:lnTo>
                  <a:lnTo>
                    <a:pt x="152914" y="188593"/>
                  </a:lnTo>
                  <a:lnTo>
                    <a:pt x="153001" y="188823"/>
                  </a:lnTo>
                  <a:lnTo>
                    <a:pt x="153036" y="188938"/>
                  </a:lnTo>
                  <a:lnTo>
                    <a:pt x="153070" y="189054"/>
                  </a:lnTo>
                  <a:lnTo>
                    <a:pt x="153103" y="189170"/>
                  </a:lnTo>
                  <a:lnTo>
                    <a:pt x="153134" y="189291"/>
                  </a:lnTo>
                  <a:lnTo>
                    <a:pt x="153192" y="189522"/>
                  </a:lnTo>
                  <a:lnTo>
                    <a:pt x="153229" y="189765"/>
                  </a:lnTo>
                  <a:lnTo>
                    <a:pt x="153225" y="190008"/>
                  </a:lnTo>
                  <a:lnTo>
                    <a:pt x="153209" y="190251"/>
                  </a:lnTo>
                  <a:lnTo>
                    <a:pt x="153233" y="190494"/>
                  </a:lnTo>
                  <a:lnTo>
                    <a:pt x="153294" y="190725"/>
                  </a:lnTo>
                  <a:lnTo>
                    <a:pt x="153363" y="190962"/>
                  </a:lnTo>
                  <a:lnTo>
                    <a:pt x="153401" y="191077"/>
                  </a:lnTo>
                  <a:lnTo>
                    <a:pt x="153442" y="191193"/>
                  </a:lnTo>
                  <a:lnTo>
                    <a:pt x="153488" y="191302"/>
                  </a:lnTo>
                  <a:lnTo>
                    <a:pt x="153543" y="191411"/>
                  </a:lnTo>
                  <a:lnTo>
                    <a:pt x="153603" y="191515"/>
                  </a:lnTo>
                  <a:lnTo>
                    <a:pt x="153665" y="191618"/>
                  </a:lnTo>
                  <a:lnTo>
                    <a:pt x="153737" y="191721"/>
                  </a:lnTo>
                  <a:lnTo>
                    <a:pt x="153825" y="191800"/>
                  </a:lnTo>
                  <a:lnTo>
                    <a:pt x="153918" y="191879"/>
                  </a:lnTo>
                  <a:lnTo>
                    <a:pt x="154019" y="191952"/>
                  </a:lnTo>
                  <a:lnTo>
                    <a:pt x="154122" y="192013"/>
                  </a:lnTo>
                  <a:lnTo>
                    <a:pt x="154330" y="192140"/>
                  </a:lnTo>
                  <a:lnTo>
                    <a:pt x="154540" y="192262"/>
                  </a:lnTo>
                  <a:lnTo>
                    <a:pt x="154751" y="192383"/>
                  </a:lnTo>
                  <a:lnTo>
                    <a:pt x="154961" y="192505"/>
                  </a:lnTo>
                  <a:lnTo>
                    <a:pt x="155170" y="192626"/>
                  </a:lnTo>
                  <a:lnTo>
                    <a:pt x="155377" y="192754"/>
                  </a:lnTo>
                  <a:lnTo>
                    <a:pt x="155480" y="192821"/>
                  </a:lnTo>
                  <a:lnTo>
                    <a:pt x="155578" y="192894"/>
                  </a:lnTo>
                  <a:lnTo>
                    <a:pt x="155671" y="192973"/>
                  </a:lnTo>
                  <a:lnTo>
                    <a:pt x="155823" y="193125"/>
                  </a:lnTo>
                  <a:lnTo>
                    <a:pt x="155892" y="193222"/>
                  </a:lnTo>
                  <a:lnTo>
                    <a:pt x="155960" y="193325"/>
                  </a:lnTo>
                  <a:lnTo>
                    <a:pt x="156103" y="193519"/>
                  </a:lnTo>
                  <a:lnTo>
                    <a:pt x="156181" y="193611"/>
                  </a:lnTo>
                  <a:lnTo>
                    <a:pt x="156268" y="193702"/>
                  </a:lnTo>
                  <a:lnTo>
                    <a:pt x="156359" y="193781"/>
                  </a:lnTo>
                  <a:lnTo>
                    <a:pt x="156459" y="193847"/>
                  </a:lnTo>
                  <a:lnTo>
                    <a:pt x="156561" y="193915"/>
                  </a:lnTo>
                  <a:lnTo>
                    <a:pt x="156665" y="193975"/>
                  </a:lnTo>
                  <a:lnTo>
                    <a:pt x="156770" y="194036"/>
                  </a:lnTo>
                  <a:lnTo>
                    <a:pt x="156876" y="194097"/>
                  </a:lnTo>
                  <a:lnTo>
                    <a:pt x="157084" y="194224"/>
                  </a:lnTo>
                  <a:lnTo>
                    <a:pt x="157186" y="194291"/>
                  </a:lnTo>
                  <a:lnTo>
                    <a:pt x="157286" y="194358"/>
                  </a:lnTo>
                  <a:lnTo>
                    <a:pt x="157373" y="194449"/>
                  </a:lnTo>
                  <a:lnTo>
                    <a:pt x="157449" y="194540"/>
                  </a:lnTo>
                  <a:lnTo>
                    <a:pt x="157520" y="194637"/>
                  </a:lnTo>
                  <a:lnTo>
                    <a:pt x="157591" y="194741"/>
                  </a:lnTo>
                  <a:lnTo>
                    <a:pt x="157738" y="194935"/>
                  </a:lnTo>
                  <a:lnTo>
                    <a:pt x="157830" y="195008"/>
                  </a:lnTo>
                  <a:lnTo>
                    <a:pt x="157941" y="195063"/>
                  </a:lnTo>
                  <a:lnTo>
                    <a:pt x="158058" y="195093"/>
                  </a:lnTo>
                  <a:lnTo>
                    <a:pt x="158177" y="195123"/>
                  </a:lnTo>
                  <a:lnTo>
                    <a:pt x="158296" y="195148"/>
                  </a:lnTo>
                  <a:lnTo>
                    <a:pt x="158528" y="195221"/>
                  </a:lnTo>
                  <a:lnTo>
                    <a:pt x="158633" y="195275"/>
                  </a:lnTo>
                  <a:lnTo>
                    <a:pt x="158732" y="195349"/>
                  </a:lnTo>
                  <a:lnTo>
                    <a:pt x="158823" y="195428"/>
                  </a:lnTo>
                  <a:lnTo>
                    <a:pt x="158904" y="195525"/>
                  </a:lnTo>
                  <a:lnTo>
                    <a:pt x="158971" y="195622"/>
                  </a:lnTo>
                  <a:lnTo>
                    <a:pt x="159025" y="195731"/>
                  </a:lnTo>
                  <a:lnTo>
                    <a:pt x="159071" y="195847"/>
                  </a:lnTo>
                  <a:lnTo>
                    <a:pt x="159107" y="195962"/>
                  </a:lnTo>
                  <a:lnTo>
                    <a:pt x="159141" y="196078"/>
                  </a:lnTo>
                  <a:lnTo>
                    <a:pt x="159172" y="196193"/>
                  </a:lnTo>
                  <a:lnTo>
                    <a:pt x="159203" y="196314"/>
                  </a:lnTo>
                  <a:lnTo>
                    <a:pt x="159266" y="196545"/>
                  </a:lnTo>
                  <a:lnTo>
                    <a:pt x="159301" y="196667"/>
                  </a:lnTo>
                  <a:lnTo>
                    <a:pt x="159339" y="196776"/>
                  </a:lnTo>
                  <a:lnTo>
                    <a:pt x="159386" y="196892"/>
                  </a:lnTo>
                  <a:lnTo>
                    <a:pt x="159448" y="196995"/>
                  </a:lnTo>
                  <a:lnTo>
                    <a:pt x="159522" y="197092"/>
                  </a:lnTo>
                  <a:lnTo>
                    <a:pt x="159603" y="197183"/>
                  </a:lnTo>
                  <a:lnTo>
                    <a:pt x="159755" y="197371"/>
                  </a:lnTo>
                  <a:lnTo>
                    <a:pt x="159821" y="197475"/>
                  </a:lnTo>
                  <a:lnTo>
                    <a:pt x="159886" y="197578"/>
                  </a:lnTo>
                  <a:lnTo>
                    <a:pt x="159949" y="197681"/>
                  </a:lnTo>
                  <a:lnTo>
                    <a:pt x="160012" y="197785"/>
                  </a:lnTo>
                  <a:lnTo>
                    <a:pt x="160074" y="197894"/>
                  </a:lnTo>
                  <a:lnTo>
                    <a:pt x="160194" y="198100"/>
                  </a:lnTo>
                  <a:lnTo>
                    <a:pt x="160253" y="198203"/>
                  </a:lnTo>
                  <a:lnTo>
                    <a:pt x="160311" y="198313"/>
                  </a:lnTo>
                  <a:lnTo>
                    <a:pt x="160366" y="198423"/>
                  </a:lnTo>
                  <a:lnTo>
                    <a:pt x="160419" y="198532"/>
                  </a:lnTo>
                  <a:lnTo>
                    <a:pt x="160469" y="198642"/>
                  </a:lnTo>
                  <a:lnTo>
                    <a:pt x="160513" y="198757"/>
                  </a:lnTo>
                  <a:lnTo>
                    <a:pt x="160553" y="198872"/>
                  </a:lnTo>
                  <a:lnTo>
                    <a:pt x="160590" y="198987"/>
                  </a:lnTo>
                  <a:lnTo>
                    <a:pt x="160625" y="199103"/>
                  </a:lnTo>
                  <a:lnTo>
                    <a:pt x="160656" y="199218"/>
                  </a:lnTo>
                  <a:lnTo>
                    <a:pt x="160687" y="199340"/>
                  </a:lnTo>
                  <a:lnTo>
                    <a:pt x="160748" y="199577"/>
                  </a:lnTo>
                  <a:lnTo>
                    <a:pt x="160821" y="199808"/>
                  </a:lnTo>
                  <a:lnTo>
                    <a:pt x="160909" y="200032"/>
                  </a:lnTo>
                  <a:lnTo>
                    <a:pt x="161008" y="200257"/>
                  </a:lnTo>
                  <a:lnTo>
                    <a:pt x="161112" y="200476"/>
                  </a:lnTo>
                  <a:lnTo>
                    <a:pt x="161166" y="200585"/>
                  </a:lnTo>
                  <a:lnTo>
                    <a:pt x="161222" y="200689"/>
                  </a:lnTo>
                  <a:lnTo>
                    <a:pt x="161291" y="200792"/>
                  </a:lnTo>
                  <a:lnTo>
                    <a:pt x="161372" y="200883"/>
                  </a:lnTo>
                  <a:lnTo>
                    <a:pt x="161466" y="200962"/>
                  </a:lnTo>
                  <a:lnTo>
                    <a:pt x="161567" y="201029"/>
                  </a:lnTo>
                  <a:lnTo>
                    <a:pt x="161674" y="201083"/>
                  </a:lnTo>
                  <a:lnTo>
                    <a:pt x="161786" y="201132"/>
                  </a:lnTo>
                  <a:lnTo>
                    <a:pt x="161900" y="201175"/>
                  </a:lnTo>
                  <a:lnTo>
                    <a:pt x="162017" y="201211"/>
                  </a:lnTo>
                  <a:lnTo>
                    <a:pt x="162134" y="201241"/>
                  </a:lnTo>
                  <a:lnTo>
                    <a:pt x="162255" y="201260"/>
                  </a:lnTo>
                  <a:lnTo>
                    <a:pt x="162376" y="201272"/>
                  </a:lnTo>
                  <a:lnTo>
                    <a:pt x="162497" y="201284"/>
                  </a:lnTo>
                  <a:lnTo>
                    <a:pt x="162619" y="201284"/>
                  </a:lnTo>
                  <a:lnTo>
                    <a:pt x="162859" y="201254"/>
                  </a:lnTo>
                  <a:lnTo>
                    <a:pt x="163098" y="201205"/>
                  </a:lnTo>
                  <a:lnTo>
                    <a:pt x="163337" y="201156"/>
                  </a:lnTo>
                  <a:lnTo>
                    <a:pt x="163576" y="201126"/>
                  </a:lnTo>
                  <a:lnTo>
                    <a:pt x="163818" y="201102"/>
                  </a:lnTo>
                  <a:lnTo>
                    <a:pt x="164172" y="201071"/>
                  </a:lnTo>
                  <a:lnTo>
                    <a:pt x="164412" y="201029"/>
                  </a:lnTo>
                  <a:lnTo>
                    <a:pt x="164652" y="200992"/>
                  </a:lnTo>
                  <a:lnTo>
                    <a:pt x="164891" y="200950"/>
                  </a:lnTo>
                  <a:lnTo>
                    <a:pt x="165128" y="200889"/>
                  </a:lnTo>
                  <a:lnTo>
                    <a:pt x="165361" y="200828"/>
                  </a:lnTo>
                  <a:lnTo>
                    <a:pt x="165592" y="200749"/>
                  </a:lnTo>
                  <a:lnTo>
                    <a:pt x="165823" y="200676"/>
                  </a:lnTo>
                  <a:lnTo>
                    <a:pt x="166052" y="200591"/>
                  </a:lnTo>
                  <a:lnTo>
                    <a:pt x="166279" y="200506"/>
                  </a:lnTo>
                  <a:lnTo>
                    <a:pt x="166504" y="200415"/>
                  </a:lnTo>
                  <a:lnTo>
                    <a:pt x="166733" y="200330"/>
                  </a:lnTo>
                  <a:lnTo>
                    <a:pt x="166965" y="200263"/>
                  </a:lnTo>
                  <a:lnTo>
                    <a:pt x="167202" y="200209"/>
                  </a:lnTo>
                  <a:lnTo>
                    <a:pt x="167442" y="200172"/>
                  </a:lnTo>
                  <a:lnTo>
                    <a:pt x="167685" y="200148"/>
                  </a:lnTo>
                  <a:lnTo>
                    <a:pt x="167927" y="200136"/>
                  </a:lnTo>
                  <a:lnTo>
                    <a:pt x="168170" y="200118"/>
                  </a:lnTo>
                  <a:lnTo>
                    <a:pt x="168413" y="200106"/>
                  </a:lnTo>
                  <a:lnTo>
                    <a:pt x="168655" y="200093"/>
                  </a:lnTo>
                  <a:lnTo>
                    <a:pt x="168898" y="200075"/>
                  </a:lnTo>
                  <a:lnTo>
                    <a:pt x="169140" y="200050"/>
                  </a:lnTo>
                  <a:lnTo>
                    <a:pt x="169261" y="200038"/>
                  </a:lnTo>
                  <a:lnTo>
                    <a:pt x="169381" y="200020"/>
                  </a:lnTo>
                  <a:lnTo>
                    <a:pt x="169501" y="199996"/>
                  </a:lnTo>
                  <a:lnTo>
                    <a:pt x="169619" y="199972"/>
                  </a:lnTo>
                  <a:lnTo>
                    <a:pt x="169736" y="199941"/>
                  </a:lnTo>
                  <a:lnTo>
                    <a:pt x="169852" y="199905"/>
                  </a:lnTo>
                  <a:lnTo>
                    <a:pt x="169968" y="199868"/>
                  </a:lnTo>
                  <a:lnTo>
                    <a:pt x="170200" y="199795"/>
                  </a:lnTo>
                  <a:lnTo>
                    <a:pt x="170318" y="199765"/>
                  </a:lnTo>
                  <a:lnTo>
                    <a:pt x="170437" y="199741"/>
                  </a:lnTo>
                  <a:lnTo>
                    <a:pt x="170557" y="199716"/>
                  </a:lnTo>
                  <a:lnTo>
                    <a:pt x="170677" y="199698"/>
                  </a:lnTo>
                  <a:lnTo>
                    <a:pt x="170913" y="199644"/>
                  </a:lnTo>
                  <a:lnTo>
                    <a:pt x="171027" y="199601"/>
                  </a:lnTo>
                  <a:lnTo>
                    <a:pt x="171140" y="199552"/>
                  </a:lnTo>
                  <a:lnTo>
                    <a:pt x="171250" y="199504"/>
                  </a:lnTo>
                  <a:lnTo>
                    <a:pt x="171359" y="199449"/>
                  </a:lnTo>
                  <a:lnTo>
                    <a:pt x="171467" y="199395"/>
                  </a:lnTo>
                  <a:lnTo>
                    <a:pt x="171688" y="199292"/>
                  </a:lnTo>
                  <a:lnTo>
                    <a:pt x="171915" y="199207"/>
                  </a:lnTo>
                  <a:lnTo>
                    <a:pt x="172149" y="199140"/>
                  </a:lnTo>
                  <a:lnTo>
                    <a:pt x="172383" y="199073"/>
                  </a:lnTo>
                  <a:lnTo>
                    <a:pt x="172618" y="199012"/>
                  </a:lnTo>
                  <a:lnTo>
                    <a:pt x="172849" y="198951"/>
                  </a:lnTo>
                  <a:lnTo>
                    <a:pt x="173053" y="198817"/>
                  </a:lnTo>
                  <a:lnTo>
                    <a:pt x="173257" y="198684"/>
                  </a:lnTo>
                  <a:lnTo>
                    <a:pt x="173461" y="198556"/>
                  </a:lnTo>
                  <a:lnTo>
                    <a:pt x="173669" y="198429"/>
                  </a:lnTo>
                  <a:lnTo>
                    <a:pt x="173775" y="198368"/>
                  </a:lnTo>
                  <a:lnTo>
                    <a:pt x="173882" y="198307"/>
                  </a:lnTo>
                  <a:lnTo>
                    <a:pt x="173989" y="198252"/>
                  </a:lnTo>
                  <a:lnTo>
                    <a:pt x="174097" y="198197"/>
                  </a:lnTo>
                  <a:lnTo>
                    <a:pt x="174212" y="198161"/>
                  </a:lnTo>
                  <a:lnTo>
                    <a:pt x="174332" y="198137"/>
                  </a:lnTo>
                  <a:lnTo>
                    <a:pt x="174452" y="198119"/>
                  </a:lnTo>
                  <a:lnTo>
                    <a:pt x="174572" y="198100"/>
                  </a:lnTo>
                  <a:lnTo>
                    <a:pt x="174807" y="198034"/>
                  </a:lnTo>
                  <a:lnTo>
                    <a:pt x="174920" y="197985"/>
                  </a:lnTo>
                  <a:lnTo>
                    <a:pt x="175022" y="197925"/>
                  </a:lnTo>
                  <a:lnTo>
                    <a:pt x="175114" y="197845"/>
                  </a:lnTo>
                  <a:lnTo>
                    <a:pt x="175203" y="197760"/>
                  </a:lnTo>
                  <a:lnTo>
                    <a:pt x="175383" y="197596"/>
                  </a:lnTo>
                  <a:lnTo>
                    <a:pt x="175482" y="197529"/>
                  </a:lnTo>
                  <a:lnTo>
                    <a:pt x="175593" y="197481"/>
                  </a:lnTo>
                  <a:lnTo>
                    <a:pt x="175706" y="197432"/>
                  </a:lnTo>
                  <a:lnTo>
                    <a:pt x="175819" y="197389"/>
                  </a:lnTo>
                  <a:lnTo>
                    <a:pt x="176038" y="197280"/>
                  </a:lnTo>
                  <a:lnTo>
                    <a:pt x="176236" y="197141"/>
                  </a:lnTo>
                  <a:lnTo>
                    <a:pt x="176422" y="196983"/>
                  </a:lnTo>
                  <a:lnTo>
                    <a:pt x="176604" y="196824"/>
                  </a:lnTo>
                  <a:lnTo>
                    <a:pt x="176787" y="196661"/>
                  </a:lnTo>
                  <a:lnTo>
                    <a:pt x="176880" y="196581"/>
                  </a:lnTo>
                  <a:lnTo>
                    <a:pt x="176973" y="196509"/>
                  </a:lnTo>
                  <a:lnTo>
                    <a:pt x="177070" y="196436"/>
                  </a:lnTo>
                  <a:lnTo>
                    <a:pt x="177170" y="196363"/>
                  </a:lnTo>
                  <a:lnTo>
                    <a:pt x="177272" y="196302"/>
                  </a:lnTo>
                  <a:lnTo>
                    <a:pt x="177389" y="196266"/>
                  </a:lnTo>
                  <a:lnTo>
                    <a:pt x="177508" y="196241"/>
                  </a:lnTo>
                  <a:lnTo>
                    <a:pt x="177628" y="196223"/>
                  </a:lnTo>
                  <a:lnTo>
                    <a:pt x="177857" y="196138"/>
                  </a:lnTo>
                  <a:lnTo>
                    <a:pt x="178068" y="196023"/>
                  </a:lnTo>
                  <a:lnTo>
                    <a:pt x="178279" y="195901"/>
                  </a:lnTo>
                  <a:lnTo>
                    <a:pt x="178485" y="195774"/>
                  </a:lnTo>
                  <a:lnTo>
                    <a:pt x="178688" y="195640"/>
                  </a:lnTo>
                  <a:lnTo>
                    <a:pt x="178885" y="195494"/>
                  </a:lnTo>
                  <a:lnTo>
                    <a:pt x="178982" y="195421"/>
                  </a:lnTo>
                  <a:lnTo>
                    <a:pt x="179077" y="195348"/>
                  </a:lnTo>
                  <a:lnTo>
                    <a:pt x="179171" y="195270"/>
                  </a:lnTo>
                  <a:lnTo>
                    <a:pt x="179263" y="195190"/>
                  </a:lnTo>
                  <a:lnTo>
                    <a:pt x="179350" y="195106"/>
                  </a:lnTo>
                  <a:lnTo>
                    <a:pt x="179421" y="195008"/>
                  </a:lnTo>
                  <a:lnTo>
                    <a:pt x="179487" y="194905"/>
                  </a:lnTo>
                  <a:lnTo>
                    <a:pt x="179550" y="194801"/>
                  </a:lnTo>
                  <a:lnTo>
                    <a:pt x="179681" y="194595"/>
                  </a:lnTo>
                  <a:lnTo>
                    <a:pt x="179835" y="194407"/>
                  </a:lnTo>
                  <a:lnTo>
                    <a:pt x="180006" y="194237"/>
                  </a:lnTo>
                  <a:lnTo>
                    <a:pt x="180176" y="194061"/>
                  </a:lnTo>
                  <a:lnTo>
                    <a:pt x="180347" y="193890"/>
                  </a:lnTo>
                  <a:lnTo>
                    <a:pt x="180519" y="193714"/>
                  </a:lnTo>
                  <a:lnTo>
                    <a:pt x="180692" y="193544"/>
                  </a:lnTo>
                  <a:lnTo>
                    <a:pt x="180867" y="193380"/>
                  </a:lnTo>
                  <a:lnTo>
                    <a:pt x="181053" y="193222"/>
                  </a:lnTo>
                  <a:lnTo>
                    <a:pt x="181254" y="193088"/>
                  </a:lnTo>
                  <a:lnTo>
                    <a:pt x="181465" y="192967"/>
                  </a:lnTo>
                  <a:lnTo>
                    <a:pt x="181679" y="192851"/>
                  </a:lnTo>
                  <a:lnTo>
                    <a:pt x="181784" y="192791"/>
                  </a:lnTo>
                  <a:lnTo>
                    <a:pt x="181887" y="192724"/>
                  </a:lnTo>
                  <a:lnTo>
                    <a:pt x="181984" y="192651"/>
                  </a:lnTo>
                  <a:lnTo>
                    <a:pt x="182073" y="192566"/>
                  </a:lnTo>
                  <a:lnTo>
                    <a:pt x="182152" y="192475"/>
                  </a:lnTo>
                  <a:lnTo>
                    <a:pt x="182222" y="192371"/>
                  </a:lnTo>
                  <a:lnTo>
                    <a:pt x="182284" y="192268"/>
                  </a:lnTo>
                  <a:lnTo>
                    <a:pt x="182338" y="192165"/>
                  </a:lnTo>
                  <a:lnTo>
                    <a:pt x="182392" y="192056"/>
                  </a:lnTo>
                  <a:lnTo>
                    <a:pt x="182513" y="191843"/>
                  </a:lnTo>
                  <a:lnTo>
                    <a:pt x="182584" y="191746"/>
                  </a:lnTo>
                  <a:lnTo>
                    <a:pt x="182668" y="191654"/>
                  </a:lnTo>
                  <a:lnTo>
                    <a:pt x="182762" y="191576"/>
                  </a:lnTo>
                  <a:lnTo>
                    <a:pt x="182858" y="191503"/>
                  </a:lnTo>
                  <a:lnTo>
                    <a:pt x="182958" y="191430"/>
                  </a:lnTo>
                  <a:lnTo>
                    <a:pt x="183058" y="191363"/>
                  </a:lnTo>
                  <a:lnTo>
                    <a:pt x="183251" y="191217"/>
                  </a:lnTo>
                  <a:lnTo>
                    <a:pt x="183336" y="191132"/>
                  </a:lnTo>
                  <a:lnTo>
                    <a:pt x="183419" y="191041"/>
                  </a:lnTo>
                  <a:lnTo>
                    <a:pt x="183499" y="190950"/>
                  </a:lnTo>
                  <a:lnTo>
                    <a:pt x="183576" y="190858"/>
                  </a:lnTo>
                  <a:lnTo>
                    <a:pt x="183650" y="190761"/>
                  </a:lnTo>
                  <a:lnTo>
                    <a:pt x="183722" y="190664"/>
                  </a:lnTo>
                  <a:lnTo>
                    <a:pt x="183794" y="190561"/>
                  </a:lnTo>
                  <a:lnTo>
                    <a:pt x="183927" y="190361"/>
                  </a:lnTo>
                  <a:lnTo>
                    <a:pt x="184037" y="190142"/>
                  </a:lnTo>
                  <a:lnTo>
                    <a:pt x="184143" y="189923"/>
                  </a:lnTo>
                  <a:lnTo>
                    <a:pt x="184255" y="189710"/>
                  </a:lnTo>
                  <a:lnTo>
                    <a:pt x="184393" y="189510"/>
                  </a:lnTo>
                  <a:lnTo>
                    <a:pt x="184541" y="189315"/>
                  </a:lnTo>
                  <a:lnTo>
                    <a:pt x="184693" y="189127"/>
                  </a:lnTo>
                  <a:lnTo>
                    <a:pt x="184845" y="188939"/>
                  </a:lnTo>
                  <a:lnTo>
                    <a:pt x="184995" y="188745"/>
                  </a:lnTo>
                  <a:lnTo>
                    <a:pt x="185144" y="188556"/>
                  </a:lnTo>
                  <a:lnTo>
                    <a:pt x="185290" y="188356"/>
                  </a:lnTo>
                  <a:lnTo>
                    <a:pt x="185430" y="188161"/>
                  </a:lnTo>
                  <a:lnTo>
                    <a:pt x="185497" y="188058"/>
                  </a:lnTo>
                  <a:lnTo>
                    <a:pt x="185560" y="187954"/>
                  </a:lnTo>
                  <a:lnTo>
                    <a:pt x="185619" y="187845"/>
                  </a:lnTo>
                  <a:lnTo>
                    <a:pt x="185670" y="187736"/>
                  </a:lnTo>
                  <a:lnTo>
                    <a:pt x="185713" y="187626"/>
                  </a:lnTo>
                  <a:lnTo>
                    <a:pt x="185752" y="187511"/>
                  </a:lnTo>
                  <a:lnTo>
                    <a:pt x="185791" y="187396"/>
                  </a:lnTo>
                  <a:lnTo>
                    <a:pt x="185886" y="187171"/>
                  </a:lnTo>
                  <a:lnTo>
                    <a:pt x="185938" y="187062"/>
                  </a:lnTo>
                  <a:lnTo>
                    <a:pt x="185993" y="186952"/>
                  </a:lnTo>
                  <a:lnTo>
                    <a:pt x="186050" y="186843"/>
                  </a:lnTo>
                  <a:lnTo>
                    <a:pt x="186107" y="186740"/>
                  </a:lnTo>
                  <a:lnTo>
                    <a:pt x="186222" y="186521"/>
                  </a:lnTo>
                  <a:lnTo>
                    <a:pt x="186338" y="186308"/>
                  </a:lnTo>
                  <a:lnTo>
                    <a:pt x="186456" y="186095"/>
                  </a:lnTo>
                  <a:lnTo>
                    <a:pt x="186575" y="185883"/>
                  </a:lnTo>
                  <a:lnTo>
                    <a:pt x="186634" y="185780"/>
                  </a:lnTo>
                  <a:lnTo>
                    <a:pt x="186696" y="185676"/>
                  </a:lnTo>
                  <a:lnTo>
                    <a:pt x="186758" y="185573"/>
                  </a:lnTo>
                  <a:lnTo>
                    <a:pt x="186822" y="185470"/>
                  </a:lnTo>
                  <a:lnTo>
                    <a:pt x="186887" y="185367"/>
                  </a:lnTo>
                  <a:lnTo>
                    <a:pt x="186952" y="185263"/>
                  </a:lnTo>
                  <a:lnTo>
                    <a:pt x="187081" y="185057"/>
                  </a:lnTo>
                  <a:lnTo>
                    <a:pt x="187205" y="184850"/>
                  </a:lnTo>
                  <a:lnTo>
                    <a:pt x="187327" y="184637"/>
                  </a:lnTo>
                  <a:lnTo>
                    <a:pt x="187445" y="184425"/>
                  </a:lnTo>
                  <a:lnTo>
                    <a:pt x="187561" y="184212"/>
                  </a:lnTo>
                  <a:lnTo>
                    <a:pt x="187617" y="184103"/>
                  </a:lnTo>
                  <a:lnTo>
                    <a:pt x="187673" y="183993"/>
                  </a:lnTo>
                  <a:lnTo>
                    <a:pt x="187728" y="183884"/>
                  </a:lnTo>
                  <a:lnTo>
                    <a:pt x="187783" y="183775"/>
                  </a:lnTo>
                  <a:lnTo>
                    <a:pt x="187837" y="183665"/>
                  </a:lnTo>
                  <a:lnTo>
                    <a:pt x="187889" y="183556"/>
                  </a:lnTo>
                  <a:lnTo>
                    <a:pt x="187939" y="183447"/>
                  </a:lnTo>
                  <a:lnTo>
                    <a:pt x="187987" y="183337"/>
                  </a:lnTo>
                  <a:lnTo>
                    <a:pt x="188028" y="183222"/>
                  </a:lnTo>
                  <a:lnTo>
                    <a:pt x="188062" y="183107"/>
                  </a:lnTo>
                  <a:lnTo>
                    <a:pt x="188094" y="182985"/>
                  </a:lnTo>
                  <a:lnTo>
                    <a:pt x="188184" y="182766"/>
                  </a:lnTo>
                  <a:lnTo>
                    <a:pt x="188323" y="182566"/>
                  </a:lnTo>
                  <a:lnTo>
                    <a:pt x="188478" y="182371"/>
                  </a:lnTo>
                  <a:lnTo>
                    <a:pt x="188549" y="182274"/>
                  </a:lnTo>
                  <a:lnTo>
                    <a:pt x="188609" y="182171"/>
                  </a:lnTo>
                  <a:lnTo>
                    <a:pt x="188660" y="182062"/>
                  </a:lnTo>
                  <a:lnTo>
                    <a:pt x="188704" y="181946"/>
                  </a:lnTo>
                  <a:lnTo>
                    <a:pt x="188744" y="181831"/>
                  </a:lnTo>
                  <a:lnTo>
                    <a:pt x="188783" y="181715"/>
                  </a:lnTo>
                  <a:lnTo>
                    <a:pt x="188867" y="181491"/>
                  </a:lnTo>
                  <a:lnTo>
                    <a:pt x="188917" y="181375"/>
                  </a:lnTo>
                  <a:lnTo>
                    <a:pt x="188972" y="181265"/>
                  </a:lnTo>
                  <a:lnTo>
                    <a:pt x="189030" y="181163"/>
                  </a:lnTo>
                  <a:lnTo>
                    <a:pt x="189090" y="181059"/>
                  </a:lnTo>
                  <a:lnTo>
                    <a:pt x="189210" y="180846"/>
                  </a:lnTo>
                  <a:lnTo>
                    <a:pt x="189331" y="180634"/>
                  </a:lnTo>
                  <a:lnTo>
                    <a:pt x="189451" y="180421"/>
                  </a:lnTo>
                  <a:lnTo>
                    <a:pt x="189568" y="180209"/>
                  </a:lnTo>
                  <a:lnTo>
                    <a:pt x="189683" y="179996"/>
                  </a:lnTo>
                  <a:lnTo>
                    <a:pt x="189795" y="179777"/>
                  </a:lnTo>
                  <a:lnTo>
                    <a:pt x="189907" y="179565"/>
                  </a:lnTo>
                  <a:lnTo>
                    <a:pt x="190018" y="179345"/>
                  </a:lnTo>
                  <a:lnTo>
                    <a:pt x="190130" y="179133"/>
                  </a:lnTo>
                  <a:lnTo>
                    <a:pt x="190241" y="178914"/>
                  </a:lnTo>
                  <a:lnTo>
                    <a:pt x="190353" y="178702"/>
                  </a:lnTo>
                  <a:lnTo>
                    <a:pt x="190467" y="178483"/>
                  </a:lnTo>
                  <a:lnTo>
                    <a:pt x="190581" y="178270"/>
                  </a:lnTo>
                  <a:lnTo>
                    <a:pt x="190697" y="178058"/>
                  </a:lnTo>
                  <a:lnTo>
                    <a:pt x="190816" y="177845"/>
                  </a:lnTo>
                  <a:lnTo>
                    <a:pt x="190945" y="177638"/>
                  </a:lnTo>
                  <a:lnTo>
                    <a:pt x="191081" y="177438"/>
                  </a:lnTo>
                  <a:lnTo>
                    <a:pt x="191218" y="177238"/>
                  </a:lnTo>
                  <a:lnTo>
                    <a:pt x="191351" y="177031"/>
                  </a:lnTo>
                  <a:lnTo>
                    <a:pt x="191418" y="176740"/>
                  </a:lnTo>
                  <a:lnTo>
                    <a:pt x="191453" y="176496"/>
                  </a:lnTo>
                  <a:lnTo>
                    <a:pt x="191471" y="176375"/>
                  </a:lnTo>
                  <a:lnTo>
                    <a:pt x="191491" y="176260"/>
                  </a:lnTo>
                  <a:lnTo>
                    <a:pt x="191514" y="176138"/>
                  </a:lnTo>
                  <a:lnTo>
                    <a:pt x="191539" y="176017"/>
                  </a:lnTo>
                  <a:lnTo>
                    <a:pt x="191568" y="175901"/>
                  </a:lnTo>
                  <a:lnTo>
                    <a:pt x="191598" y="175780"/>
                  </a:lnTo>
                  <a:lnTo>
                    <a:pt x="191631" y="175664"/>
                  </a:lnTo>
                  <a:lnTo>
                    <a:pt x="191667" y="175549"/>
                  </a:lnTo>
                  <a:lnTo>
                    <a:pt x="191712" y="175439"/>
                  </a:lnTo>
                  <a:lnTo>
                    <a:pt x="191765" y="175330"/>
                  </a:lnTo>
                  <a:lnTo>
                    <a:pt x="191825" y="175220"/>
                  </a:lnTo>
                  <a:lnTo>
                    <a:pt x="191886" y="175117"/>
                  </a:lnTo>
                  <a:lnTo>
                    <a:pt x="191950" y="175014"/>
                  </a:lnTo>
                  <a:lnTo>
                    <a:pt x="192074" y="174808"/>
                  </a:lnTo>
                  <a:lnTo>
                    <a:pt x="192131" y="174698"/>
                  </a:lnTo>
                  <a:lnTo>
                    <a:pt x="192177" y="174582"/>
                  </a:lnTo>
                  <a:lnTo>
                    <a:pt x="192213" y="174467"/>
                  </a:lnTo>
                  <a:lnTo>
                    <a:pt x="192247" y="174352"/>
                  </a:lnTo>
                  <a:lnTo>
                    <a:pt x="192279" y="174237"/>
                  </a:lnTo>
                  <a:lnTo>
                    <a:pt x="192310" y="174115"/>
                  </a:lnTo>
                  <a:lnTo>
                    <a:pt x="192344" y="173987"/>
                  </a:lnTo>
                  <a:lnTo>
                    <a:pt x="192376" y="173866"/>
                  </a:lnTo>
                  <a:lnTo>
                    <a:pt x="192409" y="173750"/>
                  </a:lnTo>
                  <a:lnTo>
                    <a:pt x="192452" y="173641"/>
                  </a:lnTo>
                  <a:lnTo>
                    <a:pt x="192497" y="173525"/>
                  </a:lnTo>
                  <a:lnTo>
                    <a:pt x="192544" y="173416"/>
                  </a:lnTo>
                  <a:lnTo>
                    <a:pt x="192638" y="173192"/>
                  </a:lnTo>
                  <a:lnTo>
                    <a:pt x="192729" y="172967"/>
                  </a:lnTo>
                  <a:lnTo>
                    <a:pt x="192810" y="172736"/>
                  </a:lnTo>
                  <a:lnTo>
                    <a:pt x="192886" y="172505"/>
                  </a:lnTo>
                  <a:lnTo>
                    <a:pt x="192957" y="172268"/>
                  </a:lnTo>
                  <a:lnTo>
                    <a:pt x="192991" y="172153"/>
                  </a:lnTo>
                  <a:lnTo>
                    <a:pt x="193023" y="172037"/>
                  </a:lnTo>
                  <a:lnTo>
                    <a:pt x="193054" y="171922"/>
                  </a:lnTo>
                  <a:lnTo>
                    <a:pt x="193083" y="171800"/>
                  </a:lnTo>
                  <a:lnTo>
                    <a:pt x="193108" y="171685"/>
                  </a:lnTo>
                  <a:lnTo>
                    <a:pt x="193130" y="171563"/>
                  </a:lnTo>
                  <a:lnTo>
                    <a:pt x="193148" y="171442"/>
                  </a:lnTo>
                  <a:lnTo>
                    <a:pt x="193160" y="171320"/>
                  </a:lnTo>
                  <a:lnTo>
                    <a:pt x="193170" y="171199"/>
                  </a:lnTo>
                  <a:lnTo>
                    <a:pt x="193178" y="171077"/>
                  </a:lnTo>
                  <a:lnTo>
                    <a:pt x="193186" y="170956"/>
                  </a:lnTo>
                  <a:lnTo>
                    <a:pt x="193208" y="170719"/>
                  </a:lnTo>
                  <a:lnTo>
                    <a:pt x="193228" y="170597"/>
                  </a:lnTo>
                  <a:lnTo>
                    <a:pt x="193255" y="170475"/>
                  </a:lnTo>
                  <a:lnTo>
                    <a:pt x="193288" y="170360"/>
                  </a:lnTo>
                  <a:lnTo>
                    <a:pt x="193329" y="170245"/>
                  </a:lnTo>
                  <a:lnTo>
                    <a:pt x="193375" y="170135"/>
                  </a:lnTo>
                  <a:lnTo>
                    <a:pt x="193425" y="170020"/>
                  </a:lnTo>
                  <a:lnTo>
                    <a:pt x="193475" y="169911"/>
                  </a:lnTo>
                  <a:lnTo>
                    <a:pt x="193576" y="169692"/>
                  </a:lnTo>
                  <a:lnTo>
                    <a:pt x="193672" y="169467"/>
                  </a:lnTo>
                  <a:lnTo>
                    <a:pt x="193757" y="169243"/>
                  </a:lnTo>
                  <a:lnTo>
                    <a:pt x="193795" y="169127"/>
                  </a:lnTo>
                  <a:lnTo>
                    <a:pt x="193827" y="169005"/>
                  </a:lnTo>
                  <a:lnTo>
                    <a:pt x="193850" y="168890"/>
                  </a:lnTo>
                  <a:lnTo>
                    <a:pt x="193870" y="168769"/>
                  </a:lnTo>
                  <a:lnTo>
                    <a:pt x="193888" y="168647"/>
                  </a:lnTo>
                  <a:lnTo>
                    <a:pt x="193903" y="168525"/>
                  </a:lnTo>
                  <a:lnTo>
                    <a:pt x="193937" y="168289"/>
                  </a:lnTo>
                  <a:lnTo>
                    <a:pt x="193958" y="168167"/>
                  </a:lnTo>
                  <a:lnTo>
                    <a:pt x="193985" y="168051"/>
                  </a:lnTo>
                  <a:lnTo>
                    <a:pt x="194018" y="167930"/>
                  </a:lnTo>
                  <a:lnTo>
                    <a:pt x="194054" y="167815"/>
                  </a:lnTo>
                  <a:lnTo>
                    <a:pt x="194090" y="167699"/>
                  </a:lnTo>
                  <a:lnTo>
                    <a:pt x="194159" y="167462"/>
                  </a:lnTo>
                  <a:lnTo>
                    <a:pt x="194187" y="167347"/>
                  </a:lnTo>
                  <a:lnTo>
                    <a:pt x="194207" y="167231"/>
                  </a:lnTo>
                  <a:lnTo>
                    <a:pt x="194224" y="167110"/>
                  </a:lnTo>
                  <a:lnTo>
                    <a:pt x="194242" y="166988"/>
                  </a:lnTo>
                  <a:lnTo>
                    <a:pt x="194257" y="166867"/>
                  </a:lnTo>
                  <a:lnTo>
                    <a:pt x="194273" y="166746"/>
                  </a:lnTo>
                  <a:lnTo>
                    <a:pt x="194287" y="166624"/>
                  </a:lnTo>
                  <a:lnTo>
                    <a:pt x="194300" y="166502"/>
                  </a:lnTo>
                  <a:lnTo>
                    <a:pt x="194323" y="166265"/>
                  </a:lnTo>
                  <a:lnTo>
                    <a:pt x="194334" y="166144"/>
                  </a:lnTo>
                  <a:lnTo>
                    <a:pt x="194343" y="166022"/>
                  </a:lnTo>
                  <a:lnTo>
                    <a:pt x="194351" y="165901"/>
                  </a:lnTo>
                  <a:lnTo>
                    <a:pt x="194359" y="165780"/>
                  </a:lnTo>
                  <a:lnTo>
                    <a:pt x="194366" y="165658"/>
                  </a:lnTo>
                  <a:lnTo>
                    <a:pt x="194372" y="165537"/>
                  </a:lnTo>
                  <a:lnTo>
                    <a:pt x="194375" y="165415"/>
                  </a:lnTo>
                  <a:lnTo>
                    <a:pt x="194377" y="165293"/>
                  </a:lnTo>
                  <a:lnTo>
                    <a:pt x="194374" y="165050"/>
                  </a:lnTo>
                  <a:lnTo>
                    <a:pt x="194366" y="164807"/>
                  </a:lnTo>
                  <a:lnTo>
                    <a:pt x="194355" y="164564"/>
                  </a:lnTo>
                  <a:lnTo>
                    <a:pt x="194347" y="164321"/>
                  </a:lnTo>
                  <a:lnTo>
                    <a:pt x="194342" y="164079"/>
                  </a:lnTo>
                  <a:lnTo>
                    <a:pt x="194343" y="163951"/>
                  </a:lnTo>
                  <a:lnTo>
                    <a:pt x="194348" y="163829"/>
                  </a:lnTo>
                  <a:lnTo>
                    <a:pt x="194357" y="163708"/>
                  </a:lnTo>
                  <a:lnTo>
                    <a:pt x="194370" y="163592"/>
                  </a:lnTo>
                  <a:lnTo>
                    <a:pt x="194389" y="163470"/>
                  </a:lnTo>
                  <a:lnTo>
                    <a:pt x="194417" y="163355"/>
                  </a:lnTo>
                  <a:lnTo>
                    <a:pt x="194450" y="163234"/>
                  </a:lnTo>
                  <a:lnTo>
                    <a:pt x="194486" y="163118"/>
                  </a:lnTo>
                  <a:lnTo>
                    <a:pt x="194523" y="163003"/>
                  </a:lnTo>
                  <a:lnTo>
                    <a:pt x="194593" y="162772"/>
                  </a:lnTo>
                  <a:lnTo>
                    <a:pt x="194624" y="162656"/>
                  </a:lnTo>
                  <a:lnTo>
                    <a:pt x="194649" y="162535"/>
                  </a:lnTo>
                  <a:lnTo>
                    <a:pt x="194668" y="162414"/>
                  </a:lnTo>
                  <a:lnTo>
                    <a:pt x="194678" y="162292"/>
                  </a:lnTo>
                  <a:lnTo>
                    <a:pt x="194679" y="162171"/>
                  </a:lnTo>
                  <a:lnTo>
                    <a:pt x="194674" y="161928"/>
                  </a:lnTo>
                  <a:lnTo>
                    <a:pt x="194669" y="161806"/>
                  </a:lnTo>
                  <a:lnTo>
                    <a:pt x="194665" y="161685"/>
                  </a:lnTo>
                  <a:lnTo>
                    <a:pt x="194659" y="161563"/>
                  </a:lnTo>
                  <a:lnTo>
                    <a:pt x="194653" y="161442"/>
                  </a:lnTo>
                  <a:lnTo>
                    <a:pt x="194641" y="161199"/>
                  </a:lnTo>
                  <a:lnTo>
                    <a:pt x="194628" y="160956"/>
                  </a:lnTo>
                  <a:lnTo>
                    <a:pt x="194617" y="160713"/>
                  </a:lnTo>
                  <a:lnTo>
                    <a:pt x="194609" y="160470"/>
                  </a:lnTo>
                  <a:lnTo>
                    <a:pt x="194605" y="160226"/>
                  </a:lnTo>
                  <a:lnTo>
                    <a:pt x="194604" y="159983"/>
                  </a:lnTo>
                  <a:lnTo>
                    <a:pt x="194607" y="159862"/>
                  </a:lnTo>
                  <a:lnTo>
                    <a:pt x="194609" y="159740"/>
                  </a:lnTo>
                  <a:lnTo>
                    <a:pt x="194613" y="159619"/>
                  </a:lnTo>
                  <a:lnTo>
                    <a:pt x="194617" y="159498"/>
                  </a:lnTo>
                  <a:lnTo>
                    <a:pt x="194622" y="159376"/>
                  </a:lnTo>
                  <a:lnTo>
                    <a:pt x="194632" y="159133"/>
                  </a:lnTo>
                  <a:lnTo>
                    <a:pt x="194644" y="158890"/>
                  </a:lnTo>
                  <a:lnTo>
                    <a:pt x="194653" y="158647"/>
                  </a:lnTo>
                  <a:lnTo>
                    <a:pt x="194661" y="158404"/>
                  </a:lnTo>
                  <a:lnTo>
                    <a:pt x="194664" y="158161"/>
                  </a:lnTo>
                  <a:lnTo>
                    <a:pt x="194661" y="157918"/>
                  </a:lnTo>
                  <a:lnTo>
                    <a:pt x="194657" y="157796"/>
                  </a:lnTo>
                  <a:lnTo>
                    <a:pt x="194652" y="157675"/>
                  </a:lnTo>
                  <a:lnTo>
                    <a:pt x="194645" y="157553"/>
                  </a:lnTo>
                  <a:lnTo>
                    <a:pt x="194636" y="157438"/>
                  </a:lnTo>
                  <a:lnTo>
                    <a:pt x="194620" y="157317"/>
                  </a:lnTo>
                  <a:lnTo>
                    <a:pt x="194602" y="157195"/>
                  </a:lnTo>
                  <a:lnTo>
                    <a:pt x="194581" y="157074"/>
                  </a:lnTo>
                  <a:lnTo>
                    <a:pt x="194557" y="156958"/>
                  </a:lnTo>
                  <a:lnTo>
                    <a:pt x="194532" y="156837"/>
                  </a:lnTo>
                  <a:lnTo>
                    <a:pt x="194505" y="156721"/>
                  </a:lnTo>
                  <a:lnTo>
                    <a:pt x="194457" y="156478"/>
                  </a:lnTo>
                  <a:lnTo>
                    <a:pt x="194437" y="156362"/>
                  </a:lnTo>
                  <a:lnTo>
                    <a:pt x="194419" y="156241"/>
                  </a:lnTo>
                  <a:lnTo>
                    <a:pt x="194403" y="156120"/>
                  </a:lnTo>
                  <a:lnTo>
                    <a:pt x="194388" y="155998"/>
                  </a:lnTo>
                  <a:lnTo>
                    <a:pt x="194359" y="155755"/>
                  </a:lnTo>
                  <a:lnTo>
                    <a:pt x="194333" y="155512"/>
                  </a:lnTo>
                  <a:lnTo>
                    <a:pt x="194307" y="155275"/>
                  </a:lnTo>
                  <a:lnTo>
                    <a:pt x="194282" y="155032"/>
                  </a:lnTo>
                  <a:lnTo>
                    <a:pt x="194257" y="154789"/>
                  </a:lnTo>
                  <a:lnTo>
                    <a:pt x="194232" y="154546"/>
                  </a:lnTo>
                  <a:lnTo>
                    <a:pt x="194209" y="154303"/>
                  </a:lnTo>
                  <a:lnTo>
                    <a:pt x="194186" y="154066"/>
                  </a:lnTo>
                  <a:lnTo>
                    <a:pt x="194163" y="153823"/>
                  </a:lnTo>
                  <a:lnTo>
                    <a:pt x="194144" y="153580"/>
                  </a:lnTo>
                  <a:lnTo>
                    <a:pt x="194126" y="153337"/>
                  </a:lnTo>
                  <a:lnTo>
                    <a:pt x="194111" y="153094"/>
                  </a:lnTo>
                  <a:lnTo>
                    <a:pt x="194095" y="152851"/>
                  </a:lnTo>
                  <a:lnTo>
                    <a:pt x="194078" y="152608"/>
                  </a:lnTo>
                  <a:lnTo>
                    <a:pt x="194068" y="152486"/>
                  </a:lnTo>
                  <a:lnTo>
                    <a:pt x="194058" y="152365"/>
                  </a:lnTo>
                  <a:lnTo>
                    <a:pt x="194046" y="152249"/>
                  </a:lnTo>
                  <a:lnTo>
                    <a:pt x="194033" y="152128"/>
                  </a:lnTo>
                  <a:lnTo>
                    <a:pt x="194020" y="152006"/>
                  </a:lnTo>
                  <a:lnTo>
                    <a:pt x="194004" y="151885"/>
                  </a:lnTo>
                  <a:lnTo>
                    <a:pt x="193987" y="151764"/>
                  </a:lnTo>
                  <a:lnTo>
                    <a:pt x="193971" y="151648"/>
                  </a:lnTo>
                  <a:lnTo>
                    <a:pt x="193935" y="151405"/>
                  </a:lnTo>
                  <a:lnTo>
                    <a:pt x="193900" y="151162"/>
                  </a:lnTo>
                  <a:lnTo>
                    <a:pt x="193883" y="151047"/>
                  </a:lnTo>
                  <a:lnTo>
                    <a:pt x="193867" y="150925"/>
                  </a:lnTo>
                  <a:lnTo>
                    <a:pt x="193851" y="150804"/>
                  </a:lnTo>
                  <a:lnTo>
                    <a:pt x="193836" y="150682"/>
                  </a:lnTo>
                  <a:lnTo>
                    <a:pt x="193824" y="150561"/>
                  </a:lnTo>
                  <a:lnTo>
                    <a:pt x="193816" y="150439"/>
                  </a:lnTo>
                  <a:lnTo>
                    <a:pt x="193813" y="150318"/>
                  </a:lnTo>
                  <a:lnTo>
                    <a:pt x="193811" y="150196"/>
                  </a:lnTo>
                  <a:lnTo>
                    <a:pt x="193802" y="149953"/>
                  </a:lnTo>
                  <a:lnTo>
                    <a:pt x="193792" y="149832"/>
                  </a:lnTo>
                  <a:lnTo>
                    <a:pt x="193775" y="149716"/>
                  </a:lnTo>
                  <a:lnTo>
                    <a:pt x="193753" y="149595"/>
                  </a:lnTo>
                  <a:lnTo>
                    <a:pt x="193730" y="149473"/>
                  </a:lnTo>
                  <a:lnTo>
                    <a:pt x="193706" y="149358"/>
                  </a:lnTo>
                  <a:lnTo>
                    <a:pt x="193656" y="149120"/>
                  </a:lnTo>
                  <a:lnTo>
                    <a:pt x="193605" y="148878"/>
                  </a:lnTo>
                  <a:lnTo>
                    <a:pt x="193552" y="148641"/>
                  </a:lnTo>
                  <a:lnTo>
                    <a:pt x="193499" y="148404"/>
                  </a:lnTo>
                  <a:lnTo>
                    <a:pt x="193428" y="148087"/>
                  </a:lnTo>
                  <a:lnTo>
                    <a:pt x="193379" y="147851"/>
                  </a:lnTo>
                  <a:lnTo>
                    <a:pt x="193329" y="147608"/>
                  </a:lnTo>
                  <a:lnTo>
                    <a:pt x="193280" y="147371"/>
                  </a:lnTo>
                  <a:lnTo>
                    <a:pt x="193225" y="147110"/>
                  </a:lnTo>
                  <a:lnTo>
                    <a:pt x="193211" y="146866"/>
                  </a:lnTo>
                  <a:lnTo>
                    <a:pt x="193198" y="146623"/>
                  </a:lnTo>
                  <a:lnTo>
                    <a:pt x="193185" y="146380"/>
                  </a:lnTo>
                  <a:lnTo>
                    <a:pt x="193172" y="146137"/>
                  </a:lnTo>
                  <a:lnTo>
                    <a:pt x="193158" y="145894"/>
                  </a:lnTo>
                  <a:lnTo>
                    <a:pt x="193143" y="145652"/>
                  </a:lnTo>
                  <a:lnTo>
                    <a:pt x="193127" y="145409"/>
                  </a:lnTo>
                  <a:lnTo>
                    <a:pt x="193118" y="145287"/>
                  </a:lnTo>
                  <a:lnTo>
                    <a:pt x="193109" y="145166"/>
                  </a:lnTo>
                  <a:lnTo>
                    <a:pt x="193100" y="145044"/>
                  </a:lnTo>
                  <a:lnTo>
                    <a:pt x="193090" y="144928"/>
                  </a:lnTo>
                  <a:lnTo>
                    <a:pt x="193079" y="144807"/>
                  </a:lnTo>
                  <a:lnTo>
                    <a:pt x="193057" y="144564"/>
                  </a:lnTo>
                  <a:lnTo>
                    <a:pt x="193034" y="144321"/>
                  </a:lnTo>
                  <a:lnTo>
                    <a:pt x="193011" y="144078"/>
                  </a:lnTo>
                  <a:lnTo>
                    <a:pt x="192987" y="143835"/>
                  </a:lnTo>
                  <a:lnTo>
                    <a:pt x="192964" y="143592"/>
                  </a:lnTo>
                  <a:lnTo>
                    <a:pt x="192942" y="143355"/>
                  </a:lnTo>
                  <a:lnTo>
                    <a:pt x="192932" y="143234"/>
                  </a:lnTo>
                  <a:lnTo>
                    <a:pt x="192923" y="143106"/>
                  </a:lnTo>
                  <a:lnTo>
                    <a:pt x="192917" y="142985"/>
                  </a:lnTo>
                  <a:lnTo>
                    <a:pt x="192913" y="142863"/>
                  </a:lnTo>
                  <a:lnTo>
                    <a:pt x="192897" y="142626"/>
                  </a:lnTo>
                  <a:lnTo>
                    <a:pt x="192880" y="142504"/>
                  </a:lnTo>
                  <a:lnTo>
                    <a:pt x="192857" y="142383"/>
                  </a:lnTo>
                  <a:lnTo>
                    <a:pt x="192829" y="142268"/>
                  </a:lnTo>
                  <a:lnTo>
                    <a:pt x="192798" y="142146"/>
                  </a:lnTo>
                  <a:lnTo>
                    <a:pt x="192767" y="142030"/>
                  </a:lnTo>
                  <a:lnTo>
                    <a:pt x="192734" y="141915"/>
                  </a:lnTo>
                  <a:lnTo>
                    <a:pt x="192664" y="141678"/>
                  </a:lnTo>
                  <a:lnTo>
                    <a:pt x="192623" y="141563"/>
                  </a:lnTo>
                  <a:lnTo>
                    <a:pt x="192579" y="141453"/>
                  </a:lnTo>
                  <a:lnTo>
                    <a:pt x="192529" y="141344"/>
                  </a:lnTo>
                  <a:lnTo>
                    <a:pt x="192474" y="141235"/>
                  </a:lnTo>
                  <a:lnTo>
                    <a:pt x="192415" y="141125"/>
                  </a:lnTo>
                  <a:lnTo>
                    <a:pt x="192358" y="141022"/>
                  </a:lnTo>
                  <a:lnTo>
                    <a:pt x="192253" y="140803"/>
                  </a:lnTo>
                  <a:lnTo>
                    <a:pt x="192181" y="140572"/>
                  </a:lnTo>
                  <a:lnTo>
                    <a:pt x="192108" y="140335"/>
                  </a:lnTo>
                  <a:lnTo>
                    <a:pt x="192065" y="140220"/>
                  </a:lnTo>
                  <a:lnTo>
                    <a:pt x="192016" y="140111"/>
                  </a:lnTo>
                  <a:lnTo>
                    <a:pt x="191953" y="140008"/>
                  </a:lnTo>
                  <a:lnTo>
                    <a:pt x="191872" y="139916"/>
                  </a:lnTo>
                  <a:lnTo>
                    <a:pt x="191778" y="139843"/>
                  </a:lnTo>
                  <a:lnTo>
                    <a:pt x="191681" y="139771"/>
                  </a:lnTo>
                  <a:lnTo>
                    <a:pt x="191583" y="139697"/>
                  </a:lnTo>
                  <a:lnTo>
                    <a:pt x="191426" y="139582"/>
                  </a:lnTo>
                  <a:lnTo>
                    <a:pt x="191183" y="139582"/>
                  </a:lnTo>
                  <a:lnTo>
                    <a:pt x="190940" y="139588"/>
                  </a:lnTo>
                  <a:lnTo>
                    <a:pt x="190697" y="139582"/>
                  </a:lnTo>
                  <a:lnTo>
                    <a:pt x="190575" y="139576"/>
                  </a:lnTo>
                  <a:lnTo>
                    <a:pt x="190454" y="139564"/>
                  </a:lnTo>
                  <a:lnTo>
                    <a:pt x="190334" y="139539"/>
                  </a:lnTo>
                  <a:lnTo>
                    <a:pt x="190216" y="139510"/>
                  </a:lnTo>
                  <a:lnTo>
                    <a:pt x="190101" y="139473"/>
                  </a:lnTo>
                  <a:lnTo>
                    <a:pt x="189872" y="139394"/>
                  </a:lnTo>
                  <a:lnTo>
                    <a:pt x="189644" y="139309"/>
                  </a:lnTo>
                  <a:lnTo>
                    <a:pt x="189412" y="139236"/>
                  </a:lnTo>
                  <a:lnTo>
                    <a:pt x="189176" y="139181"/>
                  </a:lnTo>
                  <a:lnTo>
                    <a:pt x="188938" y="139126"/>
                  </a:lnTo>
                  <a:lnTo>
                    <a:pt x="188821" y="139096"/>
                  </a:lnTo>
                  <a:lnTo>
                    <a:pt x="188704" y="139060"/>
                  </a:lnTo>
                  <a:lnTo>
                    <a:pt x="188591" y="139017"/>
                  </a:lnTo>
                  <a:lnTo>
                    <a:pt x="188490" y="138951"/>
                  </a:lnTo>
                  <a:lnTo>
                    <a:pt x="188400" y="138865"/>
                  </a:lnTo>
                  <a:lnTo>
                    <a:pt x="188313" y="138780"/>
                  </a:lnTo>
                  <a:lnTo>
                    <a:pt x="188134" y="138616"/>
                  </a:lnTo>
                  <a:lnTo>
                    <a:pt x="188035" y="138549"/>
                  </a:lnTo>
                  <a:lnTo>
                    <a:pt x="187923" y="138501"/>
                  </a:lnTo>
                  <a:lnTo>
                    <a:pt x="187805" y="138470"/>
                  </a:lnTo>
                  <a:lnTo>
                    <a:pt x="187685" y="138452"/>
                  </a:lnTo>
                  <a:lnTo>
                    <a:pt x="187564" y="138446"/>
                  </a:lnTo>
                  <a:lnTo>
                    <a:pt x="187321" y="138428"/>
                  </a:lnTo>
                  <a:lnTo>
                    <a:pt x="187081" y="138392"/>
                  </a:lnTo>
                  <a:lnTo>
                    <a:pt x="186845" y="138337"/>
                  </a:lnTo>
                  <a:lnTo>
                    <a:pt x="186611" y="138270"/>
                  </a:lnTo>
                  <a:lnTo>
                    <a:pt x="186496" y="138227"/>
                  </a:lnTo>
                  <a:lnTo>
                    <a:pt x="186394" y="138161"/>
                  </a:lnTo>
                  <a:lnTo>
                    <a:pt x="186313" y="138070"/>
                  </a:lnTo>
                  <a:lnTo>
                    <a:pt x="186256" y="137960"/>
                  </a:lnTo>
                  <a:lnTo>
                    <a:pt x="186211" y="137851"/>
                  </a:lnTo>
                  <a:lnTo>
                    <a:pt x="186175" y="137736"/>
                  </a:lnTo>
                  <a:lnTo>
                    <a:pt x="186146" y="137613"/>
                  </a:lnTo>
                  <a:lnTo>
                    <a:pt x="186122" y="137498"/>
                  </a:lnTo>
                  <a:lnTo>
                    <a:pt x="186102" y="137377"/>
                  </a:lnTo>
                  <a:lnTo>
                    <a:pt x="186086" y="137256"/>
                  </a:lnTo>
                  <a:lnTo>
                    <a:pt x="186072" y="137134"/>
                  </a:lnTo>
                  <a:lnTo>
                    <a:pt x="186042" y="136891"/>
                  </a:lnTo>
                  <a:lnTo>
                    <a:pt x="186029" y="136775"/>
                  </a:lnTo>
                  <a:lnTo>
                    <a:pt x="186015" y="136654"/>
                  </a:lnTo>
                  <a:lnTo>
                    <a:pt x="186002" y="136532"/>
                  </a:lnTo>
                  <a:lnTo>
                    <a:pt x="185990" y="136411"/>
                  </a:lnTo>
                  <a:lnTo>
                    <a:pt x="185978" y="136290"/>
                  </a:lnTo>
                  <a:lnTo>
                    <a:pt x="185969" y="136168"/>
                  </a:lnTo>
                  <a:lnTo>
                    <a:pt x="185967" y="136047"/>
                  </a:lnTo>
                  <a:lnTo>
                    <a:pt x="185984" y="135803"/>
                  </a:lnTo>
                  <a:lnTo>
                    <a:pt x="186008" y="135688"/>
                  </a:lnTo>
                  <a:lnTo>
                    <a:pt x="186050" y="135573"/>
                  </a:lnTo>
                  <a:lnTo>
                    <a:pt x="186098" y="135463"/>
                  </a:lnTo>
                  <a:lnTo>
                    <a:pt x="186155" y="135354"/>
                  </a:lnTo>
                  <a:lnTo>
                    <a:pt x="186222" y="135250"/>
                  </a:lnTo>
                  <a:lnTo>
                    <a:pt x="186292" y="135153"/>
                  </a:lnTo>
                  <a:lnTo>
                    <a:pt x="186365" y="135056"/>
                  </a:lnTo>
                  <a:lnTo>
                    <a:pt x="186441" y="134959"/>
                  </a:lnTo>
                  <a:lnTo>
                    <a:pt x="186517" y="134867"/>
                  </a:lnTo>
                  <a:lnTo>
                    <a:pt x="186664" y="134673"/>
                  </a:lnTo>
                  <a:lnTo>
                    <a:pt x="186733" y="134570"/>
                  </a:lnTo>
                  <a:lnTo>
                    <a:pt x="186796" y="134467"/>
                  </a:lnTo>
                  <a:lnTo>
                    <a:pt x="186855" y="134363"/>
                  </a:lnTo>
                  <a:lnTo>
                    <a:pt x="186910" y="134254"/>
                  </a:lnTo>
                  <a:lnTo>
                    <a:pt x="187026" y="134041"/>
                  </a:lnTo>
                  <a:lnTo>
                    <a:pt x="187090" y="133938"/>
                  </a:lnTo>
                  <a:lnTo>
                    <a:pt x="187167" y="133847"/>
                  </a:lnTo>
                  <a:lnTo>
                    <a:pt x="187259" y="133762"/>
                  </a:lnTo>
                  <a:lnTo>
                    <a:pt x="187354" y="133683"/>
                  </a:lnTo>
                  <a:lnTo>
                    <a:pt x="187452" y="133616"/>
                  </a:lnTo>
                  <a:lnTo>
                    <a:pt x="187554" y="133549"/>
                  </a:lnTo>
                  <a:lnTo>
                    <a:pt x="187660" y="133489"/>
                  </a:lnTo>
                  <a:lnTo>
                    <a:pt x="187775" y="133446"/>
                  </a:lnTo>
                  <a:lnTo>
                    <a:pt x="187892" y="133410"/>
                  </a:lnTo>
                  <a:lnTo>
                    <a:pt x="188012" y="133398"/>
                  </a:lnTo>
                  <a:lnTo>
                    <a:pt x="188133" y="133391"/>
                  </a:lnTo>
                  <a:lnTo>
                    <a:pt x="188375" y="133422"/>
                  </a:lnTo>
                  <a:lnTo>
                    <a:pt x="188617" y="133452"/>
                  </a:lnTo>
                  <a:lnTo>
                    <a:pt x="188856" y="133495"/>
                  </a:lnTo>
                  <a:lnTo>
                    <a:pt x="189092" y="133550"/>
                  </a:lnTo>
                  <a:lnTo>
                    <a:pt x="189322" y="133628"/>
                  </a:lnTo>
                  <a:lnTo>
                    <a:pt x="189554" y="133701"/>
                  </a:lnTo>
                  <a:lnTo>
                    <a:pt x="189795" y="133695"/>
                  </a:lnTo>
                  <a:lnTo>
                    <a:pt x="189910" y="133652"/>
                  </a:lnTo>
                  <a:lnTo>
                    <a:pt x="190018" y="133598"/>
                  </a:lnTo>
                  <a:lnTo>
                    <a:pt x="190115" y="133525"/>
                  </a:lnTo>
                  <a:lnTo>
                    <a:pt x="190199" y="133434"/>
                  </a:lnTo>
                  <a:lnTo>
                    <a:pt x="190269" y="133336"/>
                  </a:lnTo>
                  <a:lnTo>
                    <a:pt x="190320" y="133221"/>
                  </a:lnTo>
                  <a:lnTo>
                    <a:pt x="190363" y="133112"/>
                  </a:lnTo>
                  <a:lnTo>
                    <a:pt x="190391" y="132990"/>
                  </a:lnTo>
                  <a:lnTo>
                    <a:pt x="190416" y="132875"/>
                  </a:lnTo>
                  <a:lnTo>
                    <a:pt x="190441" y="132753"/>
                  </a:lnTo>
                  <a:lnTo>
                    <a:pt x="190464" y="132638"/>
                  </a:lnTo>
                  <a:lnTo>
                    <a:pt x="190486" y="132517"/>
                  </a:lnTo>
                  <a:lnTo>
                    <a:pt x="190507" y="132395"/>
                  </a:lnTo>
                  <a:lnTo>
                    <a:pt x="190528" y="132273"/>
                  </a:lnTo>
                  <a:lnTo>
                    <a:pt x="190568" y="132036"/>
                  </a:lnTo>
                  <a:lnTo>
                    <a:pt x="190607" y="131800"/>
                  </a:lnTo>
                  <a:lnTo>
                    <a:pt x="190643" y="131557"/>
                  </a:lnTo>
                  <a:lnTo>
                    <a:pt x="190676" y="131313"/>
                  </a:lnTo>
                  <a:lnTo>
                    <a:pt x="190698" y="131076"/>
                  </a:lnTo>
                  <a:lnTo>
                    <a:pt x="190704" y="130949"/>
                  </a:lnTo>
                  <a:lnTo>
                    <a:pt x="190700" y="130706"/>
                  </a:lnTo>
                  <a:lnTo>
                    <a:pt x="190689" y="130463"/>
                  </a:lnTo>
                  <a:lnTo>
                    <a:pt x="190688" y="130341"/>
                  </a:lnTo>
                  <a:lnTo>
                    <a:pt x="190694" y="130226"/>
                  </a:lnTo>
                  <a:lnTo>
                    <a:pt x="190714" y="130104"/>
                  </a:lnTo>
                  <a:lnTo>
                    <a:pt x="190746" y="129989"/>
                  </a:lnTo>
                  <a:lnTo>
                    <a:pt x="190804" y="129879"/>
                  </a:lnTo>
                  <a:lnTo>
                    <a:pt x="190877" y="129782"/>
                  </a:lnTo>
                  <a:lnTo>
                    <a:pt x="190958" y="129692"/>
                  </a:lnTo>
                  <a:lnTo>
                    <a:pt x="191041" y="129600"/>
                  </a:lnTo>
                  <a:lnTo>
                    <a:pt x="191124" y="129515"/>
                  </a:lnTo>
                  <a:lnTo>
                    <a:pt x="191291" y="129333"/>
                  </a:lnTo>
                  <a:lnTo>
                    <a:pt x="191455" y="129157"/>
                  </a:lnTo>
                  <a:lnTo>
                    <a:pt x="191536" y="129066"/>
                  </a:lnTo>
                  <a:lnTo>
                    <a:pt x="191616" y="128974"/>
                  </a:lnTo>
                  <a:lnTo>
                    <a:pt x="191692" y="128877"/>
                  </a:lnTo>
                  <a:lnTo>
                    <a:pt x="191764" y="128780"/>
                  </a:lnTo>
                  <a:lnTo>
                    <a:pt x="191834" y="128683"/>
                  </a:lnTo>
                  <a:lnTo>
                    <a:pt x="191893" y="128574"/>
                  </a:lnTo>
                  <a:lnTo>
                    <a:pt x="191929" y="128458"/>
                  </a:lnTo>
                  <a:lnTo>
                    <a:pt x="191942" y="128336"/>
                  </a:lnTo>
                  <a:lnTo>
                    <a:pt x="191915" y="128100"/>
                  </a:lnTo>
                  <a:lnTo>
                    <a:pt x="191874" y="127857"/>
                  </a:lnTo>
                  <a:lnTo>
                    <a:pt x="191841" y="127620"/>
                  </a:lnTo>
                  <a:lnTo>
                    <a:pt x="191859" y="127498"/>
                  </a:lnTo>
                  <a:lnTo>
                    <a:pt x="191904" y="127383"/>
                  </a:lnTo>
                  <a:lnTo>
                    <a:pt x="191969" y="127279"/>
                  </a:lnTo>
                  <a:lnTo>
                    <a:pt x="192046" y="127188"/>
                  </a:lnTo>
                  <a:lnTo>
                    <a:pt x="192127" y="127097"/>
                  </a:lnTo>
                  <a:lnTo>
                    <a:pt x="192216" y="127012"/>
                  </a:lnTo>
                  <a:lnTo>
                    <a:pt x="192311" y="126939"/>
                  </a:lnTo>
                  <a:lnTo>
                    <a:pt x="192409" y="126867"/>
                  </a:lnTo>
                  <a:lnTo>
                    <a:pt x="192511" y="126800"/>
                  </a:lnTo>
                  <a:lnTo>
                    <a:pt x="192618" y="126745"/>
                  </a:lnTo>
                  <a:lnTo>
                    <a:pt x="192739" y="126733"/>
                  </a:lnTo>
                  <a:lnTo>
                    <a:pt x="192982" y="126751"/>
                  </a:lnTo>
                  <a:lnTo>
                    <a:pt x="193102" y="126733"/>
                  </a:lnTo>
                  <a:lnTo>
                    <a:pt x="193209" y="126672"/>
                  </a:lnTo>
                  <a:lnTo>
                    <a:pt x="193298" y="126587"/>
                  </a:lnTo>
                  <a:lnTo>
                    <a:pt x="193375" y="126496"/>
                  </a:lnTo>
                  <a:lnTo>
                    <a:pt x="193450" y="126399"/>
                  </a:lnTo>
                  <a:lnTo>
                    <a:pt x="193598" y="126210"/>
                  </a:lnTo>
                  <a:lnTo>
                    <a:pt x="193775" y="126040"/>
                  </a:lnTo>
                  <a:lnTo>
                    <a:pt x="193909" y="125846"/>
                  </a:lnTo>
                  <a:lnTo>
                    <a:pt x="193949" y="125603"/>
                  </a:lnTo>
                  <a:lnTo>
                    <a:pt x="193929" y="125359"/>
                  </a:lnTo>
                  <a:lnTo>
                    <a:pt x="193900" y="125238"/>
                  </a:lnTo>
                  <a:lnTo>
                    <a:pt x="193833" y="125141"/>
                  </a:lnTo>
                  <a:lnTo>
                    <a:pt x="193746" y="125056"/>
                  </a:lnTo>
                  <a:lnTo>
                    <a:pt x="193656" y="124971"/>
                  </a:lnTo>
                  <a:lnTo>
                    <a:pt x="193509" y="124783"/>
                  </a:lnTo>
                  <a:lnTo>
                    <a:pt x="193480" y="124545"/>
                  </a:lnTo>
                  <a:lnTo>
                    <a:pt x="193496" y="124302"/>
                  </a:lnTo>
                  <a:lnTo>
                    <a:pt x="193513" y="124181"/>
                  </a:lnTo>
                  <a:lnTo>
                    <a:pt x="193538" y="124060"/>
                  </a:lnTo>
                  <a:lnTo>
                    <a:pt x="193580" y="123950"/>
                  </a:lnTo>
                  <a:lnTo>
                    <a:pt x="193634" y="123841"/>
                  </a:lnTo>
                  <a:lnTo>
                    <a:pt x="193696" y="123732"/>
                  </a:lnTo>
                  <a:lnTo>
                    <a:pt x="193755" y="123628"/>
                  </a:lnTo>
                  <a:lnTo>
                    <a:pt x="193843" y="123404"/>
                  </a:lnTo>
                  <a:lnTo>
                    <a:pt x="193919" y="123166"/>
                  </a:lnTo>
                  <a:lnTo>
                    <a:pt x="193989" y="122936"/>
                  </a:lnTo>
                  <a:lnTo>
                    <a:pt x="194020" y="122820"/>
                  </a:lnTo>
                  <a:lnTo>
                    <a:pt x="194044" y="122699"/>
                  </a:lnTo>
                  <a:lnTo>
                    <a:pt x="194062" y="122577"/>
                  </a:lnTo>
                  <a:lnTo>
                    <a:pt x="194073" y="122456"/>
                  </a:lnTo>
                  <a:lnTo>
                    <a:pt x="194076" y="122334"/>
                  </a:lnTo>
                  <a:lnTo>
                    <a:pt x="194070" y="122091"/>
                  </a:lnTo>
                  <a:lnTo>
                    <a:pt x="194063" y="121969"/>
                  </a:lnTo>
                  <a:lnTo>
                    <a:pt x="194051" y="121854"/>
                  </a:lnTo>
                  <a:lnTo>
                    <a:pt x="194031" y="121733"/>
                  </a:lnTo>
                  <a:lnTo>
                    <a:pt x="194004" y="121611"/>
                  </a:lnTo>
                  <a:lnTo>
                    <a:pt x="193969" y="121496"/>
                  </a:lnTo>
                  <a:lnTo>
                    <a:pt x="193927" y="121381"/>
                  </a:lnTo>
                  <a:lnTo>
                    <a:pt x="193879" y="121271"/>
                  </a:lnTo>
                  <a:lnTo>
                    <a:pt x="193813" y="121167"/>
                  </a:lnTo>
                  <a:lnTo>
                    <a:pt x="193742" y="121070"/>
                  </a:lnTo>
                  <a:lnTo>
                    <a:pt x="193666" y="120973"/>
                  </a:lnTo>
                  <a:lnTo>
                    <a:pt x="193585" y="120882"/>
                  </a:lnTo>
                  <a:lnTo>
                    <a:pt x="193501" y="120797"/>
                  </a:lnTo>
                  <a:lnTo>
                    <a:pt x="193416" y="120712"/>
                  </a:lnTo>
                  <a:lnTo>
                    <a:pt x="193250" y="120536"/>
                  </a:lnTo>
                  <a:lnTo>
                    <a:pt x="193169" y="120439"/>
                  </a:lnTo>
                  <a:lnTo>
                    <a:pt x="193094" y="120347"/>
                  </a:lnTo>
                  <a:lnTo>
                    <a:pt x="193029" y="120244"/>
                  </a:lnTo>
                  <a:lnTo>
                    <a:pt x="192970" y="120135"/>
                  </a:lnTo>
                  <a:lnTo>
                    <a:pt x="192857" y="119922"/>
                  </a:lnTo>
                  <a:lnTo>
                    <a:pt x="192799" y="119813"/>
                  </a:lnTo>
                  <a:lnTo>
                    <a:pt x="192731" y="119716"/>
                  </a:lnTo>
                  <a:lnTo>
                    <a:pt x="192644" y="119630"/>
                  </a:lnTo>
                  <a:lnTo>
                    <a:pt x="192539" y="119570"/>
                  </a:lnTo>
                  <a:lnTo>
                    <a:pt x="192424" y="119527"/>
                  </a:lnTo>
                  <a:lnTo>
                    <a:pt x="192305" y="119503"/>
                  </a:lnTo>
                  <a:lnTo>
                    <a:pt x="192185" y="119484"/>
                  </a:lnTo>
                  <a:lnTo>
                    <a:pt x="192063" y="119479"/>
                  </a:lnTo>
                  <a:lnTo>
                    <a:pt x="191941" y="119479"/>
                  </a:lnTo>
                  <a:lnTo>
                    <a:pt x="191700" y="119509"/>
                  </a:lnTo>
                  <a:lnTo>
                    <a:pt x="191583" y="119539"/>
                  </a:lnTo>
                  <a:lnTo>
                    <a:pt x="191468" y="119576"/>
                  </a:lnTo>
                  <a:lnTo>
                    <a:pt x="191353" y="119618"/>
                  </a:lnTo>
                  <a:lnTo>
                    <a:pt x="191238" y="119661"/>
                  </a:lnTo>
                  <a:lnTo>
                    <a:pt x="191006" y="119734"/>
                  </a:lnTo>
                  <a:lnTo>
                    <a:pt x="190768" y="119789"/>
                  </a:lnTo>
                  <a:lnTo>
                    <a:pt x="190528" y="119831"/>
                  </a:lnTo>
                  <a:lnTo>
                    <a:pt x="190287" y="119849"/>
                  </a:lnTo>
                  <a:lnTo>
                    <a:pt x="190074" y="119746"/>
                  </a:lnTo>
                  <a:lnTo>
                    <a:pt x="189993" y="119649"/>
                  </a:lnTo>
                  <a:lnTo>
                    <a:pt x="189923" y="119552"/>
                  </a:lnTo>
                  <a:lnTo>
                    <a:pt x="189861" y="119449"/>
                  </a:lnTo>
                  <a:lnTo>
                    <a:pt x="189806" y="119339"/>
                  </a:lnTo>
                  <a:lnTo>
                    <a:pt x="189758" y="119224"/>
                  </a:lnTo>
                  <a:lnTo>
                    <a:pt x="189717" y="119114"/>
                  </a:lnTo>
                  <a:lnTo>
                    <a:pt x="189682" y="118999"/>
                  </a:lnTo>
                  <a:lnTo>
                    <a:pt x="189656" y="118877"/>
                  </a:lnTo>
                  <a:lnTo>
                    <a:pt x="189639" y="118756"/>
                  </a:lnTo>
                  <a:lnTo>
                    <a:pt x="189734" y="118543"/>
                  </a:lnTo>
                  <a:lnTo>
                    <a:pt x="189835" y="118476"/>
                  </a:lnTo>
                  <a:lnTo>
                    <a:pt x="189936" y="118409"/>
                  </a:lnTo>
                  <a:lnTo>
                    <a:pt x="190039" y="118342"/>
                  </a:lnTo>
                  <a:lnTo>
                    <a:pt x="190142" y="118282"/>
                  </a:lnTo>
                  <a:lnTo>
                    <a:pt x="190347" y="118148"/>
                  </a:lnTo>
                  <a:lnTo>
                    <a:pt x="190449" y="118081"/>
                  </a:lnTo>
                  <a:lnTo>
                    <a:pt x="190549" y="118015"/>
                  </a:lnTo>
                  <a:lnTo>
                    <a:pt x="190625" y="117917"/>
                  </a:lnTo>
                  <a:lnTo>
                    <a:pt x="190685" y="117814"/>
                  </a:lnTo>
                  <a:lnTo>
                    <a:pt x="190737" y="117705"/>
                  </a:lnTo>
                  <a:lnTo>
                    <a:pt x="190781" y="117589"/>
                  </a:lnTo>
                  <a:lnTo>
                    <a:pt x="190815" y="117474"/>
                  </a:lnTo>
                  <a:lnTo>
                    <a:pt x="190846" y="117358"/>
                  </a:lnTo>
                  <a:lnTo>
                    <a:pt x="190865" y="117237"/>
                  </a:lnTo>
                  <a:lnTo>
                    <a:pt x="190878" y="117116"/>
                  </a:lnTo>
                  <a:lnTo>
                    <a:pt x="190890" y="116994"/>
                  </a:lnTo>
                  <a:lnTo>
                    <a:pt x="190898" y="116873"/>
                  </a:lnTo>
                  <a:lnTo>
                    <a:pt x="190900" y="116751"/>
                  </a:lnTo>
                  <a:lnTo>
                    <a:pt x="190891" y="116508"/>
                  </a:lnTo>
                  <a:lnTo>
                    <a:pt x="190879" y="116386"/>
                  </a:lnTo>
                  <a:lnTo>
                    <a:pt x="190862" y="116265"/>
                  </a:lnTo>
                  <a:lnTo>
                    <a:pt x="190836" y="116150"/>
                  </a:lnTo>
                  <a:lnTo>
                    <a:pt x="190803" y="116028"/>
                  </a:lnTo>
                  <a:lnTo>
                    <a:pt x="190755" y="115919"/>
                  </a:lnTo>
                  <a:lnTo>
                    <a:pt x="190698" y="115809"/>
                  </a:lnTo>
                  <a:lnTo>
                    <a:pt x="190626" y="115712"/>
                  </a:lnTo>
                  <a:lnTo>
                    <a:pt x="190535" y="115633"/>
                  </a:lnTo>
                  <a:lnTo>
                    <a:pt x="190425" y="115584"/>
                  </a:lnTo>
                  <a:lnTo>
                    <a:pt x="190305" y="115560"/>
                  </a:lnTo>
                  <a:lnTo>
                    <a:pt x="190184" y="115554"/>
                  </a:lnTo>
                  <a:lnTo>
                    <a:pt x="189941" y="115542"/>
                  </a:lnTo>
                  <a:lnTo>
                    <a:pt x="189700" y="115512"/>
                  </a:lnTo>
                  <a:lnTo>
                    <a:pt x="189458" y="115481"/>
                  </a:lnTo>
                  <a:lnTo>
                    <a:pt x="189219" y="115445"/>
                  </a:lnTo>
                  <a:lnTo>
                    <a:pt x="189100" y="115414"/>
                  </a:lnTo>
                  <a:lnTo>
                    <a:pt x="188984" y="115384"/>
                  </a:lnTo>
                  <a:lnTo>
                    <a:pt x="188868" y="115348"/>
                  </a:lnTo>
                  <a:lnTo>
                    <a:pt x="188755" y="115305"/>
                  </a:lnTo>
                  <a:lnTo>
                    <a:pt x="188643" y="115250"/>
                  </a:lnTo>
                  <a:lnTo>
                    <a:pt x="188534" y="115196"/>
                  </a:lnTo>
                  <a:lnTo>
                    <a:pt x="188327" y="115074"/>
                  </a:lnTo>
                  <a:lnTo>
                    <a:pt x="188234" y="114995"/>
                  </a:lnTo>
                  <a:lnTo>
                    <a:pt x="188146" y="114910"/>
                  </a:lnTo>
                  <a:lnTo>
                    <a:pt x="188063" y="114819"/>
                  </a:lnTo>
                  <a:lnTo>
                    <a:pt x="187984" y="114728"/>
                  </a:lnTo>
                  <a:lnTo>
                    <a:pt x="187911" y="114630"/>
                  </a:lnTo>
                  <a:lnTo>
                    <a:pt x="187841" y="114533"/>
                  </a:lnTo>
                  <a:lnTo>
                    <a:pt x="187776" y="114430"/>
                  </a:lnTo>
                  <a:lnTo>
                    <a:pt x="187718" y="114320"/>
                  </a:lnTo>
                  <a:lnTo>
                    <a:pt x="187687" y="114205"/>
                  </a:lnTo>
                  <a:lnTo>
                    <a:pt x="187663" y="114090"/>
                  </a:lnTo>
                  <a:lnTo>
                    <a:pt x="187640" y="113968"/>
                  </a:lnTo>
                  <a:lnTo>
                    <a:pt x="187553" y="113738"/>
                  </a:lnTo>
                  <a:lnTo>
                    <a:pt x="187435" y="113531"/>
                  </a:lnTo>
                  <a:lnTo>
                    <a:pt x="187313" y="113318"/>
                  </a:lnTo>
                  <a:lnTo>
                    <a:pt x="187187" y="113112"/>
                  </a:lnTo>
                  <a:lnTo>
                    <a:pt x="187059" y="112905"/>
                  </a:lnTo>
                  <a:lnTo>
                    <a:pt x="186930" y="112698"/>
                  </a:lnTo>
                  <a:lnTo>
                    <a:pt x="186865" y="112595"/>
                  </a:lnTo>
                  <a:lnTo>
                    <a:pt x="186801" y="112492"/>
                  </a:lnTo>
                  <a:lnTo>
                    <a:pt x="186738" y="112389"/>
                  </a:lnTo>
                  <a:lnTo>
                    <a:pt x="186674" y="112285"/>
                  </a:lnTo>
                  <a:lnTo>
                    <a:pt x="186613" y="112182"/>
                  </a:lnTo>
                  <a:lnTo>
                    <a:pt x="186554" y="112073"/>
                  </a:lnTo>
                  <a:lnTo>
                    <a:pt x="186499" y="111963"/>
                  </a:lnTo>
                  <a:lnTo>
                    <a:pt x="186445" y="111854"/>
                  </a:lnTo>
                  <a:lnTo>
                    <a:pt x="186344" y="111635"/>
                  </a:lnTo>
                  <a:lnTo>
                    <a:pt x="186321" y="111398"/>
                  </a:lnTo>
                  <a:lnTo>
                    <a:pt x="186392" y="111162"/>
                  </a:lnTo>
                  <a:lnTo>
                    <a:pt x="186460" y="110931"/>
                  </a:lnTo>
                  <a:lnTo>
                    <a:pt x="186517" y="110694"/>
                  </a:lnTo>
                  <a:lnTo>
                    <a:pt x="186572" y="110457"/>
                  </a:lnTo>
                  <a:lnTo>
                    <a:pt x="186625" y="110220"/>
                  </a:lnTo>
                  <a:lnTo>
                    <a:pt x="186681" y="109983"/>
                  </a:lnTo>
                  <a:lnTo>
                    <a:pt x="186709" y="109867"/>
                  </a:lnTo>
                  <a:lnTo>
                    <a:pt x="186738" y="109746"/>
                  </a:lnTo>
                  <a:lnTo>
                    <a:pt x="186778" y="109630"/>
                  </a:lnTo>
                  <a:lnTo>
                    <a:pt x="186839" y="109527"/>
                  </a:lnTo>
                  <a:lnTo>
                    <a:pt x="186928" y="109448"/>
                  </a:lnTo>
                  <a:lnTo>
                    <a:pt x="187027" y="109375"/>
                  </a:lnTo>
                  <a:lnTo>
                    <a:pt x="187127" y="109302"/>
                  </a:lnTo>
                  <a:lnTo>
                    <a:pt x="187301" y="109138"/>
                  </a:lnTo>
                  <a:lnTo>
                    <a:pt x="187368" y="109035"/>
                  </a:lnTo>
                  <a:lnTo>
                    <a:pt x="187434" y="108932"/>
                  </a:lnTo>
                  <a:lnTo>
                    <a:pt x="187499" y="108828"/>
                  </a:lnTo>
                  <a:lnTo>
                    <a:pt x="187561" y="108725"/>
                  </a:lnTo>
                  <a:lnTo>
                    <a:pt x="187621" y="108622"/>
                  </a:lnTo>
                  <a:lnTo>
                    <a:pt x="187678" y="108512"/>
                  </a:lnTo>
                  <a:lnTo>
                    <a:pt x="187732" y="108403"/>
                  </a:lnTo>
                  <a:lnTo>
                    <a:pt x="187785" y="108294"/>
                  </a:lnTo>
                  <a:lnTo>
                    <a:pt x="187833" y="108184"/>
                  </a:lnTo>
                  <a:lnTo>
                    <a:pt x="187875" y="108069"/>
                  </a:lnTo>
                  <a:lnTo>
                    <a:pt x="187913" y="107954"/>
                  </a:lnTo>
                  <a:lnTo>
                    <a:pt x="187936" y="107832"/>
                  </a:lnTo>
                  <a:lnTo>
                    <a:pt x="187943" y="107717"/>
                  </a:lnTo>
                  <a:lnTo>
                    <a:pt x="187945" y="107589"/>
                  </a:lnTo>
                  <a:lnTo>
                    <a:pt x="187957" y="107352"/>
                  </a:lnTo>
                  <a:lnTo>
                    <a:pt x="188002" y="107109"/>
                  </a:lnTo>
                  <a:lnTo>
                    <a:pt x="188048" y="106872"/>
                  </a:lnTo>
                  <a:lnTo>
                    <a:pt x="188040" y="106750"/>
                  </a:lnTo>
                  <a:lnTo>
                    <a:pt x="188007" y="106635"/>
                  </a:lnTo>
                  <a:lnTo>
                    <a:pt x="187967" y="106520"/>
                  </a:lnTo>
                  <a:lnTo>
                    <a:pt x="187924" y="106404"/>
                  </a:lnTo>
                  <a:lnTo>
                    <a:pt x="187876" y="106295"/>
                  </a:lnTo>
                  <a:lnTo>
                    <a:pt x="187827" y="106185"/>
                  </a:lnTo>
                  <a:lnTo>
                    <a:pt x="187772" y="106076"/>
                  </a:lnTo>
                  <a:lnTo>
                    <a:pt x="187715" y="105967"/>
                  </a:lnTo>
                  <a:lnTo>
                    <a:pt x="187653" y="105864"/>
                  </a:lnTo>
                  <a:lnTo>
                    <a:pt x="187587" y="105761"/>
                  </a:lnTo>
                  <a:lnTo>
                    <a:pt x="187516" y="105663"/>
                  </a:lnTo>
                  <a:lnTo>
                    <a:pt x="187438" y="105566"/>
                  </a:lnTo>
                  <a:lnTo>
                    <a:pt x="187353" y="105481"/>
                  </a:lnTo>
                  <a:lnTo>
                    <a:pt x="187249" y="105420"/>
                  </a:lnTo>
                  <a:lnTo>
                    <a:pt x="187137" y="105372"/>
                  </a:lnTo>
                  <a:lnTo>
                    <a:pt x="187023" y="105329"/>
                  </a:lnTo>
                  <a:lnTo>
                    <a:pt x="186908" y="105286"/>
                  </a:lnTo>
                  <a:lnTo>
                    <a:pt x="186793" y="105250"/>
                  </a:lnTo>
                  <a:lnTo>
                    <a:pt x="186557" y="105189"/>
                  </a:lnTo>
                  <a:lnTo>
                    <a:pt x="186319" y="105141"/>
                  </a:lnTo>
                  <a:lnTo>
                    <a:pt x="186079" y="105104"/>
                  </a:lnTo>
                  <a:lnTo>
                    <a:pt x="185836" y="105092"/>
                  </a:lnTo>
                  <a:lnTo>
                    <a:pt x="185715" y="105080"/>
                  </a:lnTo>
                  <a:lnTo>
                    <a:pt x="185594" y="105068"/>
                  </a:lnTo>
                  <a:lnTo>
                    <a:pt x="185475" y="105043"/>
                  </a:lnTo>
                  <a:lnTo>
                    <a:pt x="185359" y="105007"/>
                  </a:lnTo>
                  <a:lnTo>
                    <a:pt x="185255" y="104946"/>
                  </a:lnTo>
                  <a:lnTo>
                    <a:pt x="185162" y="104867"/>
                  </a:lnTo>
                  <a:lnTo>
                    <a:pt x="185082" y="104776"/>
                  </a:lnTo>
                  <a:lnTo>
                    <a:pt x="185011" y="104673"/>
                  </a:lnTo>
                  <a:lnTo>
                    <a:pt x="184951" y="104570"/>
                  </a:lnTo>
                  <a:lnTo>
                    <a:pt x="184909" y="104454"/>
                  </a:lnTo>
                  <a:lnTo>
                    <a:pt x="184892" y="104332"/>
                  </a:lnTo>
                  <a:lnTo>
                    <a:pt x="184897" y="104090"/>
                  </a:lnTo>
                  <a:lnTo>
                    <a:pt x="184902" y="103852"/>
                  </a:lnTo>
                  <a:lnTo>
                    <a:pt x="184888" y="103725"/>
                  </a:lnTo>
                  <a:lnTo>
                    <a:pt x="184862" y="103609"/>
                  </a:lnTo>
                  <a:lnTo>
                    <a:pt x="184830" y="103488"/>
                  </a:lnTo>
                  <a:lnTo>
                    <a:pt x="184799" y="103373"/>
                  </a:lnTo>
                  <a:lnTo>
                    <a:pt x="184766" y="103257"/>
                  </a:lnTo>
                  <a:lnTo>
                    <a:pt x="184733" y="103142"/>
                  </a:lnTo>
                  <a:lnTo>
                    <a:pt x="184696" y="103027"/>
                  </a:lnTo>
                  <a:lnTo>
                    <a:pt x="184654" y="102911"/>
                  </a:lnTo>
                  <a:lnTo>
                    <a:pt x="184604" y="102801"/>
                  </a:lnTo>
                  <a:lnTo>
                    <a:pt x="184551" y="102692"/>
                  </a:lnTo>
                  <a:lnTo>
                    <a:pt x="184485" y="102589"/>
                  </a:lnTo>
                  <a:lnTo>
                    <a:pt x="184406" y="102498"/>
                  </a:lnTo>
                  <a:lnTo>
                    <a:pt x="184310" y="102425"/>
                  </a:lnTo>
                  <a:lnTo>
                    <a:pt x="184197" y="102376"/>
                  </a:lnTo>
                  <a:lnTo>
                    <a:pt x="184079" y="102352"/>
                  </a:lnTo>
                  <a:lnTo>
                    <a:pt x="183839" y="102309"/>
                  </a:lnTo>
                  <a:lnTo>
                    <a:pt x="183720" y="102285"/>
                  </a:lnTo>
                  <a:lnTo>
                    <a:pt x="183603" y="102255"/>
                  </a:lnTo>
                  <a:lnTo>
                    <a:pt x="183493" y="102200"/>
                  </a:lnTo>
                  <a:lnTo>
                    <a:pt x="183398" y="102121"/>
                  </a:lnTo>
                  <a:lnTo>
                    <a:pt x="183331" y="102024"/>
                  </a:lnTo>
                  <a:lnTo>
                    <a:pt x="183272" y="101914"/>
                  </a:lnTo>
                  <a:lnTo>
                    <a:pt x="183215" y="101805"/>
                  </a:lnTo>
                  <a:lnTo>
                    <a:pt x="183082" y="101605"/>
                  </a:lnTo>
                  <a:lnTo>
                    <a:pt x="182894" y="101453"/>
                  </a:lnTo>
                  <a:lnTo>
                    <a:pt x="182700" y="101307"/>
                  </a:lnTo>
                  <a:lnTo>
                    <a:pt x="182605" y="101228"/>
                  </a:lnTo>
                  <a:lnTo>
                    <a:pt x="182512" y="101149"/>
                  </a:lnTo>
                  <a:lnTo>
                    <a:pt x="182423" y="101070"/>
                  </a:lnTo>
                  <a:lnTo>
                    <a:pt x="182341" y="100979"/>
                  </a:lnTo>
                  <a:lnTo>
                    <a:pt x="182283" y="100870"/>
                  </a:lnTo>
                  <a:lnTo>
                    <a:pt x="182265" y="100754"/>
                  </a:lnTo>
                  <a:lnTo>
                    <a:pt x="182282" y="100511"/>
                  </a:lnTo>
                  <a:lnTo>
                    <a:pt x="182303" y="100268"/>
                  </a:lnTo>
                  <a:lnTo>
                    <a:pt x="182324" y="100025"/>
                  </a:lnTo>
                  <a:lnTo>
                    <a:pt x="182323" y="99782"/>
                  </a:lnTo>
                  <a:lnTo>
                    <a:pt x="182217" y="99569"/>
                  </a:lnTo>
                  <a:lnTo>
                    <a:pt x="182044" y="99399"/>
                  </a:lnTo>
                  <a:lnTo>
                    <a:pt x="181876" y="99223"/>
                  </a:lnTo>
                  <a:lnTo>
                    <a:pt x="181811" y="99120"/>
                  </a:lnTo>
                  <a:lnTo>
                    <a:pt x="181768" y="99005"/>
                  </a:lnTo>
                  <a:lnTo>
                    <a:pt x="181737" y="98889"/>
                  </a:lnTo>
                  <a:lnTo>
                    <a:pt x="181707" y="98767"/>
                  </a:lnTo>
                  <a:lnTo>
                    <a:pt x="181617" y="98549"/>
                  </a:lnTo>
                  <a:lnTo>
                    <a:pt x="181435" y="98385"/>
                  </a:lnTo>
                  <a:lnTo>
                    <a:pt x="181244" y="98233"/>
                  </a:lnTo>
                  <a:lnTo>
                    <a:pt x="181080" y="98051"/>
                  </a:lnTo>
                  <a:lnTo>
                    <a:pt x="180918" y="97868"/>
                  </a:lnTo>
                  <a:lnTo>
                    <a:pt x="180789" y="97668"/>
                  </a:lnTo>
                  <a:lnTo>
                    <a:pt x="180818" y="97437"/>
                  </a:lnTo>
                  <a:lnTo>
                    <a:pt x="180898" y="97346"/>
                  </a:lnTo>
                  <a:lnTo>
                    <a:pt x="180986" y="97261"/>
                  </a:lnTo>
                  <a:lnTo>
                    <a:pt x="181083" y="97182"/>
                  </a:lnTo>
                  <a:lnTo>
                    <a:pt x="181182" y="97115"/>
                  </a:lnTo>
                  <a:lnTo>
                    <a:pt x="181284" y="97048"/>
                  </a:lnTo>
                  <a:lnTo>
                    <a:pt x="181387" y="96981"/>
                  </a:lnTo>
                  <a:lnTo>
                    <a:pt x="181492" y="96921"/>
                  </a:lnTo>
                  <a:lnTo>
                    <a:pt x="181599" y="96866"/>
                  </a:lnTo>
                  <a:lnTo>
                    <a:pt x="181713" y="96829"/>
                  </a:lnTo>
                  <a:lnTo>
                    <a:pt x="181834" y="96805"/>
                  </a:lnTo>
                  <a:lnTo>
                    <a:pt x="182038" y="96684"/>
                  </a:lnTo>
                  <a:lnTo>
                    <a:pt x="182073" y="96447"/>
                  </a:lnTo>
                  <a:lnTo>
                    <a:pt x="182045" y="96204"/>
                  </a:lnTo>
                  <a:lnTo>
                    <a:pt x="182013" y="95961"/>
                  </a:lnTo>
                  <a:lnTo>
                    <a:pt x="181992" y="95718"/>
                  </a:lnTo>
                  <a:lnTo>
                    <a:pt x="182004" y="95474"/>
                  </a:lnTo>
                  <a:lnTo>
                    <a:pt x="182063" y="95238"/>
                  </a:lnTo>
                  <a:lnTo>
                    <a:pt x="182141" y="95013"/>
                  </a:lnTo>
                  <a:lnTo>
                    <a:pt x="182221" y="94782"/>
                  </a:lnTo>
                  <a:lnTo>
                    <a:pt x="182292" y="94545"/>
                  </a:lnTo>
                  <a:lnTo>
                    <a:pt x="182358" y="94314"/>
                  </a:lnTo>
                  <a:lnTo>
                    <a:pt x="182389" y="94199"/>
                  </a:lnTo>
                  <a:lnTo>
                    <a:pt x="182417" y="94077"/>
                  </a:lnTo>
                  <a:lnTo>
                    <a:pt x="182440" y="93962"/>
                  </a:lnTo>
                  <a:lnTo>
                    <a:pt x="182445" y="93841"/>
                  </a:lnTo>
                  <a:lnTo>
                    <a:pt x="182397" y="93604"/>
                  </a:lnTo>
                  <a:lnTo>
                    <a:pt x="182276" y="93391"/>
                  </a:lnTo>
                  <a:lnTo>
                    <a:pt x="182149" y="93178"/>
                  </a:lnTo>
                  <a:lnTo>
                    <a:pt x="182086" y="93075"/>
                  </a:lnTo>
                  <a:lnTo>
                    <a:pt x="182023" y="92971"/>
                  </a:lnTo>
                  <a:lnTo>
                    <a:pt x="181961" y="92868"/>
                  </a:lnTo>
                  <a:lnTo>
                    <a:pt x="181901" y="92765"/>
                  </a:lnTo>
                  <a:lnTo>
                    <a:pt x="181845" y="92656"/>
                  </a:lnTo>
                  <a:lnTo>
                    <a:pt x="181799" y="92540"/>
                  </a:lnTo>
                  <a:lnTo>
                    <a:pt x="181771" y="92425"/>
                  </a:lnTo>
                  <a:lnTo>
                    <a:pt x="181757" y="92303"/>
                  </a:lnTo>
                  <a:lnTo>
                    <a:pt x="181763" y="92061"/>
                  </a:lnTo>
                  <a:lnTo>
                    <a:pt x="181785" y="91818"/>
                  </a:lnTo>
                  <a:lnTo>
                    <a:pt x="181807" y="91574"/>
                  </a:lnTo>
                  <a:lnTo>
                    <a:pt x="181813" y="91453"/>
                  </a:lnTo>
                  <a:lnTo>
                    <a:pt x="181819" y="91331"/>
                  </a:lnTo>
                  <a:lnTo>
                    <a:pt x="181823" y="91210"/>
                  </a:lnTo>
                  <a:lnTo>
                    <a:pt x="181827" y="91088"/>
                  </a:lnTo>
                  <a:lnTo>
                    <a:pt x="181830" y="90967"/>
                  </a:lnTo>
                  <a:lnTo>
                    <a:pt x="181835" y="90724"/>
                  </a:lnTo>
                  <a:lnTo>
                    <a:pt x="181836" y="90481"/>
                  </a:lnTo>
                  <a:lnTo>
                    <a:pt x="181823" y="90238"/>
                  </a:lnTo>
                  <a:lnTo>
                    <a:pt x="181811" y="89994"/>
                  </a:lnTo>
                  <a:lnTo>
                    <a:pt x="181817" y="89873"/>
                  </a:lnTo>
                  <a:lnTo>
                    <a:pt x="181859" y="89764"/>
                  </a:lnTo>
                  <a:lnTo>
                    <a:pt x="181907" y="89648"/>
                  </a:lnTo>
                  <a:lnTo>
                    <a:pt x="181958" y="89539"/>
                  </a:lnTo>
                  <a:lnTo>
                    <a:pt x="182015" y="89429"/>
                  </a:lnTo>
                  <a:lnTo>
                    <a:pt x="182079" y="89326"/>
                  </a:lnTo>
                  <a:lnTo>
                    <a:pt x="182148" y="89229"/>
                  </a:lnTo>
                  <a:lnTo>
                    <a:pt x="182222" y="89132"/>
                  </a:lnTo>
                  <a:lnTo>
                    <a:pt x="182301" y="89041"/>
                  </a:lnTo>
                  <a:lnTo>
                    <a:pt x="182387" y="88955"/>
                  </a:lnTo>
                  <a:lnTo>
                    <a:pt x="182478" y="88871"/>
                  </a:lnTo>
                  <a:lnTo>
                    <a:pt x="182572" y="88798"/>
                  </a:lnTo>
                  <a:lnTo>
                    <a:pt x="182669" y="88725"/>
                  </a:lnTo>
                  <a:lnTo>
                    <a:pt x="182768" y="88652"/>
                  </a:lnTo>
                  <a:lnTo>
                    <a:pt x="182867" y="88579"/>
                  </a:lnTo>
                  <a:lnTo>
                    <a:pt x="182968" y="88512"/>
                  </a:lnTo>
                  <a:lnTo>
                    <a:pt x="183169" y="88379"/>
                  </a:lnTo>
                  <a:lnTo>
                    <a:pt x="183367" y="88239"/>
                  </a:lnTo>
                  <a:lnTo>
                    <a:pt x="183564" y="88093"/>
                  </a:lnTo>
                  <a:lnTo>
                    <a:pt x="183758" y="87947"/>
                  </a:lnTo>
                  <a:lnTo>
                    <a:pt x="183855" y="87874"/>
                  </a:lnTo>
                  <a:lnTo>
                    <a:pt x="183951" y="87802"/>
                  </a:lnTo>
                  <a:lnTo>
                    <a:pt x="184037" y="87716"/>
                  </a:lnTo>
                  <a:lnTo>
                    <a:pt x="184110" y="87619"/>
                  </a:lnTo>
                  <a:lnTo>
                    <a:pt x="184176" y="87516"/>
                  </a:lnTo>
                  <a:lnTo>
                    <a:pt x="184230" y="87406"/>
                  </a:lnTo>
                  <a:lnTo>
                    <a:pt x="184275" y="87291"/>
                  </a:lnTo>
                  <a:lnTo>
                    <a:pt x="184315" y="87175"/>
                  </a:lnTo>
                  <a:lnTo>
                    <a:pt x="184341" y="87060"/>
                  </a:lnTo>
                  <a:lnTo>
                    <a:pt x="184354" y="86939"/>
                  </a:lnTo>
                  <a:lnTo>
                    <a:pt x="184360" y="86817"/>
                  </a:lnTo>
                  <a:lnTo>
                    <a:pt x="184343" y="86575"/>
                  </a:lnTo>
                  <a:lnTo>
                    <a:pt x="184323" y="86453"/>
                  </a:lnTo>
                  <a:lnTo>
                    <a:pt x="184299" y="86337"/>
                  </a:lnTo>
                  <a:lnTo>
                    <a:pt x="184273" y="86215"/>
                  </a:lnTo>
                  <a:lnTo>
                    <a:pt x="184247" y="86094"/>
                  </a:lnTo>
                  <a:lnTo>
                    <a:pt x="184204" y="85857"/>
                  </a:lnTo>
                  <a:lnTo>
                    <a:pt x="184179" y="85614"/>
                  </a:lnTo>
                  <a:lnTo>
                    <a:pt x="184157" y="85377"/>
                  </a:lnTo>
                  <a:lnTo>
                    <a:pt x="184138" y="85256"/>
                  </a:lnTo>
                  <a:lnTo>
                    <a:pt x="184099" y="85140"/>
                  </a:lnTo>
                  <a:lnTo>
                    <a:pt x="184035" y="85037"/>
                  </a:lnTo>
                  <a:lnTo>
                    <a:pt x="183938" y="84964"/>
                  </a:lnTo>
                  <a:lnTo>
                    <a:pt x="183829" y="84910"/>
                  </a:lnTo>
                  <a:lnTo>
                    <a:pt x="183617" y="84794"/>
                  </a:lnTo>
                  <a:lnTo>
                    <a:pt x="183532" y="84703"/>
                  </a:lnTo>
                  <a:lnTo>
                    <a:pt x="183461" y="84606"/>
                  </a:lnTo>
                  <a:lnTo>
                    <a:pt x="183398" y="84503"/>
                  </a:lnTo>
                  <a:lnTo>
                    <a:pt x="183337" y="84399"/>
                  </a:lnTo>
                  <a:lnTo>
                    <a:pt x="183274" y="84290"/>
                  </a:lnTo>
                  <a:lnTo>
                    <a:pt x="183151" y="84083"/>
                  </a:lnTo>
                  <a:lnTo>
                    <a:pt x="183087" y="83980"/>
                  </a:lnTo>
                  <a:lnTo>
                    <a:pt x="183010" y="83883"/>
                  </a:lnTo>
                  <a:lnTo>
                    <a:pt x="182917" y="83804"/>
                  </a:lnTo>
                  <a:lnTo>
                    <a:pt x="182813" y="83743"/>
                  </a:lnTo>
                  <a:lnTo>
                    <a:pt x="182705" y="83688"/>
                  </a:lnTo>
                  <a:lnTo>
                    <a:pt x="182595" y="83640"/>
                  </a:lnTo>
                  <a:lnTo>
                    <a:pt x="182482" y="83591"/>
                  </a:lnTo>
                  <a:lnTo>
                    <a:pt x="182368" y="83549"/>
                  </a:lnTo>
                  <a:lnTo>
                    <a:pt x="182252" y="83512"/>
                  </a:lnTo>
                  <a:lnTo>
                    <a:pt x="182136" y="83476"/>
                  </a:lnTo>
                  <a:lnTo>
                    <a:pt x="182020" y="83445"/>
                  </a:lnTo>
                  <a:lnTo>
                    <a:pt x="181787" y="83373"/>
                  </a:lnTo>
                  <a:lnTo>
                    <a:pt x="181554" y="83299"/>
                  </a:lnTo>
                  <a:lnTo>
                    <a:pt x="181329" y="83209"/>
                  </a:lnTo>
                  <a:lnTo>
                    <a:pt x="181112" y="83099"/>
                  </a:lnTo>
                  <a:lnTo>
                    <a:pt x="180896" y="82990"/>
                  </a:lnTo>
                  <a:lnTo>
                    <a:pt x="180680" y="82880"/>
                  </a:lnTo>
                  <a:lnTo>
                    <a:pt x="180464" y="82765"/>
                  </a:lnTo>
                  <a:lnTo>
                    <a:pt x="180248" y="82656"/>
                  </a:lnTo>
                  <a:lnTo>
                    <a:pt x="180029" y="82546"/>
                  </a:lnTo>
                  <a:lnTo>
                    <a:pt x="179801" y="82461"/>
                  </a:lnTo>
                  <a:lnTo>
                    <a:pt x="179579" y="82364"/>
                  </a:lnTo>
                  <a:lnTo>
                    <a:pt x="179474" y="82303"/>
                  </a:lnTo>
                  <a:lnTo>
                    <a:pt x="179377" y="82231"/>
                  </a:lnTo>
                  <a:lnTo>
                    <a:pt x="179300" y="82133"/>
                  </a:lnTo>
                  <a:lnTo>
                    <a:pt x="179233" y="82036"/>
                  </a:lnTo>
                  <a:lnTo>
                    <a:pt x="179173" y="81926"/>
                  </a:lnTo>
                  <a:lnTo>
                    <a:pt x="179120" y="81817"/>
                  </a:lnTo>
                  <a:lnTo>
                    <a:pt x="179072" y="81708"/>
                  </a:lnTo>
                  <a:lnTo>
                    <a:pt x="178984" y="81501"/>
                  </a:lnTo>
                  <a:lnTo>
                    <a:pt x="178873" y="81282"/>
                  </a:lnTo>
                  <a:lnTo>
                    <a:pt x="178761" y="81070"/>
                  </a:lnTo>
                  <a:lnTo>
                    <a:pt x="178705" y="80960"/>
                  </a:lnTo>
                  <a:lnTo>
                    <a:pt x="178651" y="80851"/>
                  </a:lnTo>
                  <a:lnTo>
                    <a:pt x="178600" y="80742"/>
                  </a:lnTo>
                  <a:lnTo>
                    <a:pt x="178550" y="80626"/>
                  </a:lnTo>
                  <a:lnTo>
                    <a:pt x="178507" y="80517"/>
                  </a:lnTo>
                  <a:lnTo>
                    <a:pt x="178467" y="80401"/>
                  </a:lnTo>
                  <a:lnTo>
                    <a:pt x="178431" y="80286"/>
                  </a:lnTo>
                  <a:lnTo>
                    <a:pt x="178399" y="80164"/>
                  </a:lnTo>
                  <a:lnTo>
                    <a:pt x="178369" y="80049"/>
                  </a:lnTo>
                  <a:lnTo>
                    <a:pt x="178340" y="79934"/>
                  </a:lnTo>
                  <a:lnTo>
                    <a:pt x="178311" y="79812"/>
                  </a:lnTo>
                  <a:lnTo>
                    <a:pt x="178250" y="79575"/>
                  </a:lnTo>
                  <a:lnTo>
                    <a:pt x="178176" y="79344"/>
                  </a:lnTo>
                  <a:lnTo>
                    <a:pt x="178087" y="79120"/>
                  </a:lnTo>
                  <a:lnTo>
                    <a:pt x="177991" y="78895"/>
                  </a:lnTo>
                  <a:lnTo>
                    <a:pt x="177840" y="78706"/>
                  </a:lnTo>
                  <a:lnTo>
                    <a:pt x="177738" y="78640"/>
                  </a:lnTo>
                  <a:lnTo>
                    <a:pt x="177633" y="78579"/>
                  </a:lnTo>
                  <a:lnTo>
                    <a:pt x="177525" y="78524"/>
                  </a:lnTo>
                  <a:lnTo>
                    <a:pt x="177414" y="78476"/>
                  </a:lnTo>
                  <a:lnTo>
                    <a:pt x="177301" y="78433"/>
                  </a:lnTo>
                  <a:lnTo>
                    <a:pt x="177184" y="78397"/>
                  </a:lnTo>
                  <a:lnTo>
                    <a:pt x="177067" y="78366"/>
                  </a:lnTo>
                  <a:lnTo>
                    <a:pt x="176949" y="78336"/>
                  </a:lnTo>
                  <a:lnTo>
                    <a:pt x="176829" y="78318"/>
                  </a:lnTo>
                  <a:lnTo>
                    <a:pt x="176708" y="78306"/>
                  </a:lnTo>
                  <a:lnTo>
                    <a:pt x="176586" y="78299"/>
                  </a:lnTo>
                  <a:lnTo>
                    <a:pt x="176343" y="78317"/>
                  </a:lnTo>
                  <a:lnTo>
                    <a:pt x="176107" y="78378"/>
                  </a:lnTo>
                  <a:lnTo>
                    <a:pt x="175877" y="78451"/>
                  </a:lnTo>
                  <a:lnTo>
                    <a:pt x="175766" y="78506"/>
                  </a:lnTo>
                  <a:lnTo>
                    <a:pt x="175662" y="78567"/>
                  </a:lnTo>
                  <a:lnTo>
                    <a:pt x="175572" y="78652"/>
                  </a:lnTo>
                  <a:lnTo>
                    <a:pt x="175523" y="78761"/>
                  </a:lnTo>
                  <a:lnTo>
                    <a:pt x="175492" y="78876"/>
                  </a:lnTo>
                  <a:lnTo>
                    <a:pt x="175462" y="78998"/>
                  </a:lnTo>
                  <a:lnTo>
                    <a:pt x="175361" y="79217"/>
                  </a:lnTo>
                  <a:lnTo>
                    <a:pt x="175282" y="79308"/>
                  </a:lnTo>
                  <a:lnTo>
                    <a:pt x="175199" y="79399"/>
                  </a:lnTo>
                  <a:lnTo>
                    <a:pt x="175111" y="79484"/>
                  </a:lnTo>
                  <a:lnTo>
                    <a:pt x="175020" y="79563"/>
                  </a:lnTo>
                  <a:lnTo>
                    <a:pt x="174921" y="79636"/>
                  </a:lnTo>
                  <a:lnTo>
                    <a:pt x="174819" y="79697"/>
                  </a:lnTo>
                  <a:lnTo>
                    <a:pt x="174709" y="79751"/>
                  </a:lnTo>
                  <a:lnTo>
                    <a:pt x="174596" y="79794"/>
                  </a:lnTo>
                  <a:lnTo>
                    <a:pt x="174481" y="79837"/>
                  </a:lnTo>
                  <a:lnTo>
                    <a:pt x="174366" y="79873"/>
                  </a:lnTo>
                  <a:lnTo>
                    <a:pt x="174131" y="79934"/>
                  </a:lnTo>
                  <a:lnTo>
                    <a:pt x="174011" y="79958"/>
                  </a:lnTo>
                  <a:lnTo>
                    <a:pt x="173892" y="79977"/>
                  </a:lnTo>
                  <a:lnTo>
                    <a:pt x="173772" y="79995"/>
                  </a:lnTo>
                  <a:lnTo>
                    <a:pt x="173651" y="80013"/>
                  </a:lnTo>
                  <a:lnTo>
                    <a:pt x="173530" y="80025"/>
                  </a:lnTo>
                  <a:lnTo>
                    <a:pt x="173287" y="80043"/>
                  </a:lnTo>
                  <a:lnTo>
                    <a:pt x="173045" y="80049"/>
                  </a:lnTo>
                  <a:lnTo>
                    <a:pt x="172802" y="80031"/>
                  </a:lnTo>
                  <a:lnTo>
                    <a:pt x="172560" y="80013"/>
                  </a:lnTo>
                  <a:lnTo>
                    <a:pt x="172439" y="79994"/>
                  </a:lnTo>
                  <a:lnTo>
                    <a:pt x="172320" y="79971"/>
                  </a:lnTo>
                  <a:lnTo>
                    <a:pt x="172201" y="79940"/>
                  </a:lnTo>
                  <a:lnTo>
                    <a:pt x="172089" y="79897"/>
                  </a:lnTo>
                  <a:lnTo>
                    <a:pt x="171971" y="79849"/>
                  </a:lnTo>
                  <a:lnTo>
                    <a:pt x="171733" y="79752"/>
                  </a:lnTo>
                  <a:lnTo>
                    <a:pt x="171627" y="79691"/>
                  </a:lnTo>
                  <a:lnTo>
                    <a:pt x="171540" y="79618"/>
                  </a:lnTo>
                  <a:lnTo>
                    <a:pt x="171477" y="79521"/>
                  </a:lnTo>
                  <a:lnTo>
                    <a:pt x="171427" y="79417"/>
                  </a:lnTo>
                  <a:lnTo>
                    <a:pt x="171387" y="79308"/>
                  </a:lnTo>
                  <a:lnTo>
                    <a:pt x="171356" y="79186"/>
                  </a:lnTo>
                  <a:lnTo>
                    <a:pt x="171330" y="79065"/>
                  </a:lnTo>
                  <a:lnTo>
                    <a:pt x="171306" y="78943"/>
                  </a:lnTo>
                  <a:lnTo>
                    <a:pt x="171282" y="78816"/>
                  </a:lnTo>
                  <a:lnTo>
                    <a:pt x="171221" y="78579"/>
                  </a:lnTo>
                  <a:lnTo>
                    <a:pt x="171145" y="78348"/>
                  </a:lnTo>
                  <a:lnTo>
                    <a:pt x="171062" y="78117"/>
                  </a:lnTo>
                  <a:lnTo>
                    <a:pt x="170977" y="77892"/>
                  </a:lnTo>
                  <a:lnTo>
                    <a:pt x="170865" y="77674"/>
                  </a:lnTo>
                  <a:lnTo>
                    <a:pt x="170793" y="77576"/>
                  </a:lnTo>
                  <a:lnTo>
                    <a:pt x="170710" y="77491"/>
                  </a:lnTo>
                  <a:lnTo>
                    <a:pt x="170606" y="77425"/>
                  </a:lnTo>
                  <a:lnTo>
                    <a:pt x="170493" y="77382"/>
                  </a:lnTo>
                  <a:lnTo>
                    <a:pt x="170378" y="77340"/>
                  </a:lnTo>
                  <a:lnTo>
                    <a:pt x="170263" y="77303"/>
                  </a:lnTo>
                  <a:lnTo>
                    <a:pt x="170147" y="77266"/>
                  </a:lnTo>
                  <a:lnTo>
                    <a:pt x="170032" y="77231"/>
                  </a:lnTo>
                  <a:lnTo>
                    <a:pt x="169800" y="77151"/>
                  </a:lnTo>
                  <a:lnTo>
                    <a:pt x="169560" y="77121"/>
                  </a:lnTo>
                  <a:lnTo>
                    <a:pt x="169318" y="77139"/>
                  </a:lnTo>
                  <a:lnTo>
                    <a:pt x="169079" y="77188"/>
                  </a:lnTo>
                  <a:lnTo>
                    <a:pt x="168838" y="77218"/>
                  </a:lnTo>
                  <a:lnTo>
                    <a:pt x="168719" y="77200"/>
                  </a:lnTo>
                  <a:lnTo>
                    <a:pt x="168601" y="77170"/>
                  </a:lnTo>
                  <a:lnTo>
                    <a:pt x="168488" y="77127"/>
                  </a:lnTo>
                  <a:lnTo>
                    <a:pt x="168377" y="77072"/>
                  </a:lnTo>
                  <a:lnTo>
                    <a:pt x="168273" y="77012"/>
                  </a:lnTo>
                  <a:lnTo>
                    <a:pt x="168173" y="76939"/>
                  </a:lnTo>
                  <a:lnTo>
                    <a:pt x="168076" y="76865"/>
                  </a:lnTo>
                  <a:lnTo>
                    <a:pt x="167982" y="76787"/>
                  </a:lnTo>
                  <a:lnTo>
                    <a:pt x="167895" y="76708"/>
                  </a:lnTo>
                  <a:lnTo>
                    <a:pt x="167812" y="76616"/>
                  </a:lnTo>
                  <a:lnTo>
                    <a:pt x="167735" y="76520"/>
                  </a:lnTo>
                  <a:lnTo>
                    <a:pt x="167663" y="76422"/>
                  </a:lnTo>
                  <a:lnTo>
                    <a:pt x="167595" y="76325"/>
                  </a:lnTo>
                  <a:lnTo>
                    <a:pt x="167531" y="76222"/>
                  </a:lnTo>
                  <a:lnTo>
                    <a:pt x="167472" y="76112"/>
                  </a:lnTo>
                  <a:lnTo>
                    <a:pt x="167417" y="76003"/>
                  </a:lnTo>
                  <a:lnTo>
                    <a:pt x="167369" y="75893"/>
                  </a:lnTo>
                  <a:lnTo>
                    <a:pt x="167325" y="75778"/>
                  </a:lnTo>
                  <a:lnTo>
                    <a:pt x="167287" y="75663"/>
                  </a:lnTo>
                  <a:lnTo>
                    <a:pt x="167253" y="75547"/>
                  </a:lnTo>
                  <a:lnTo>
                    <a:pt x="167228" y="75426"/>
                  </a:lnTo>
                  <a:lnTo>
                    <a:pt x="167209" y="75304"/>
                  </a:lnTo>
                  <a:lnTo>
                    <a:pt x="167193" y="75189"/>
                  </a:lnTo>
                  <a:lnTo>
                    <a:pt x="167183" y="75067"/>
                  </a:lnTo>
                  <a:lnTo>
                    <a:pt x="167178" y="74946"/>
                  </a:lnTo>
                  <a:lnTo>
                    <a:pt x="167183" y="74702"/>
                  </a:lnTo>
                  <a:lnTo>
                    <a:pt x="167190" y="74581"/>
                  </a:lnTo>
                  <a:lnTo>
                    <a:pt x="167197" y="74460"/>
                  </a:lnTo>
                  <a:lnTo>
                    <a:pt x="167205" y="74338"/>
                  </a:lnTo>
                  <a:lnTo>
                    <a:pt x="167213" y="74217"/>
                  </a:lnTo>
                  <a:lnTo>
                    <a:pt x="167222" y="74095"/>
                  </a:lnTo>
                  <a:lnTo>
                    <a:pt x="167230" y="73974"/>
                  </a:lnTo>
                  <a:lnTo>
                    <a:pt x="167246" y="73731"/>
                  </a:lnTo>
                  <a:lnTo>
                    <a:pt x="167262" y="73488"/>
                  </a:lnTo>
                  <a:lnTo>
                    <a:pt x="167276" y="73244"/>
                  </a:lnTo>
                  <a:lnTo>
                    <a:pt x="167287" y="73002"/>
                  </a:lnTo>
                  <a:lnTo>
                    <a:pt x="167283" y="72758"/>
                  </a:lnTo>
                  <a:lnTo>
                    <a:pt x="167277" y="72643"/>
                  </a:lnTo>
                  <a:lnTo>
                    <a:pt x="167267" y="72522"/>
                  </a:lnTo>
                  <a:lnTo>
                    <a:pt x="167255" y="72400"/>
                  </a:lnTo>
                  <a:lnTo>
                    <a:pt x="167239" y="72279"/>
                  </a:lnTo>
                  <a:lnTo>
                    <a:pt x="167220" y="72157"/>
                  </a:lnTo>
                  <a:lnTo>
                    <a:pt x="167194" y="72042"/>
                  </a:lnTo>
                  <a:lnTo>
                    <a:pt x="167162" y="71920"/>
                  </a:lnTo>
                  <a:lnTo>
                    <a:pt x="167123" y="71805"/>
                  </a:lnTo>
                  <a:lnTo>
                    <a:pt x="167078" y="71689"/>
                  </a:lnTo>
                  <a:lnTo>
                    <a:pt x="167030" y="71580"/>
                  </a:lnTo>
                  <a:lnTo>
                    <a:pt x="166980" y="71470"/>
                  </a:lnTo>
                  <a:lnTo>
                    <a:pt x="166879" y="71252"/>
                  </a:lnTo>
                  <a:lnTo>
                    <a:pt x="166776" y="71033"/>
                  </a:lnTo>
                  <a:lnTo>
                    <a:pt x="166670" y="70809"/>
                  </a:lnTo>
                  <a:lnTo>
                    <a:pt x="166557" y="70596"/>
                  </a:lnTo>
                  <a:lnTo>
                    <a:pt x="166494" y="70492"/>
                  </a:lnTo>
                  <a:lnTo>
                    <a:pt x="166426" y="70389"/>
                  </a:lnTo>
                  <a:lnTo>
                    <a:pt x="166354" y="70292"/>
                  </a:lnTo>
                  <a:lnTo>
                    <a:pt x="166282" y="70195"/>
                  </a:lnTo>
                  <a:lnTo>
                    <a:pt x="166208" y="70097"/>
                  </a:lnTo>
                  <a:lnTo>
                    <a:pt x="166068" y="69903"/>
                  </a:lnTo>
                  <a:lnTo>
                    <a:pt x="166004" y="69800"/>
                  </a:lnTo>
                  <a:lnTo>
                    <a:pt x="165949" y="69690"/>
                  </a:lnTo>
                  <a:lnTo>
                    <a:pt x="165906" y="69575"/>
                  </a:lnTo>
                  <a:lnTo>
                    <a:pt x="165893" y="69454"/>
                  </a:lnTo>
                  <a:lnTo>
                    <a:pt x="165934" y="69216"/>
                  </a:lnTo>
                  <a:lnTo>
                    <a:pt x="165976" y="69101"/>
                  </a:lnTo>
                  <a:lnTo>
                    <a:pt x="166028" y="68992"/>
                  </a:lnTo>
                  <a:lnTo>
                    <a:pt x="166086" y="68882"/>
                  </a:lnTo>
                  <a:lnTo>
                    <a:pt x="166150" y="68779"/>
                  </a:lnTo>
                  <a:lnTo>
                    <a:pt x="166221" y="68682"/>
                  </a:lnTo>
                  <a:lnTo>
                    <a:pt x="166296" y="68585"/>
                  </a:lnTo>
                  <a:lnTo>
                    <a:pt x="166377" y="68494"/>
                  </a:lnTo>
                  <a:lnTo>
                    <a:pt x="166470" y="68415"/>
                  </a:lnTo>
                  <a:lnTo>
                    <a:pt x="166568" y="68342"/>
                  </a:lnTo>
                  <a:lnTo>
                    <a:pt x="166671" y="68281"/>
                  </a:lnTo>
                  <a:lnTo>
                    <a:pt x="166789" y="68245"/>
                  </a:lnTo>
                  <a:lnTo>
                    <a:pt x="166909" y="68226"/>
                  </a:lnTo>
                  <a:lnTo>
                    <a:pt x="167030" y="68220"/>
                  </a:lnTo>
                  <a:lnTo>
                    <a:pt x="167273" y="68227"/>
                  </a:lnTo>
                  <a:lnTo>
                    <a:pt x="167516" y="68244"/>
                  </a:lnTo>
                  <a:lnTo>
                    <a:pt x="167756" y="68275"/>
                  </a:lnTo>
                  <a:lnTo>
                    <a:pt x="167997" y="68318"/>
                  </a:lnTo>
                  <a:lnTo>
                    <a:pt x="168238" y="68336"/>
                  </a:lnTo>
                  <a:lnTo>
                    <a:pt x="168438" y="68208"/>
                  </a:lnTo>
                  <a:lnTo>
                    <a:pt x="168535" y="67983"/>
                  </a:lnTo>
                  <a:lnTo>
                    <a:pt x="168642" y="67765"/>
                  </a:lnTo>
                  <a:lnTo>
                    <a:pt x="168726" y="67680"/>
                  </a:lnTo>
                  <a:lnTo>
                    <a:pt x="168829" y="67613"/>
                  </a:lnTo>
                  <a:lnTo>
                    <a:pt x="168936" y="67558"/>
                  </a:lnTo>
                  <a:lnTo>
                    <a:pt x="169046" y="67503"/>
                  </a:lnTo>
                  <a:lnTo>
                    <a:pt x="169229" y="67352"/>
                  </a:lnTo>
                  <a:lnTo>
                    <a:pt x="169344" y="67133"/>
                  </a:lnTo>
                  <a:lnTo>
                    <a:pt x="169460" y="66920"/>
                  </a:lnTo>
                  <a:lnTo>
                    <a:pt x="169548" y="66835"/>
                  </a:lnTo>
                  <a:lnTo>
                    <a:pt x="169653" y="66774"/>
                  </a:lnTo>
                  <a:lnTo>
                    <a:pt x="169767" y="66732"/>
                  </a:lnTo>
                  <a:lnTo>
                    <a:pt x="169882" y="66695"/>
                  </a:lnTo>
                  <a:lnTo>
                    <a:pt x="169999" y="66665"/>
                  </a:lnTo>
                  <a:lnTo>
                    <a:pt x="170237" y="66610"/>
                  </a:lnTo>
                  <a:lnTo>
                    <a:pt x="170476" y="66568"/>
                  </a:lnTo>
                  <a:lnTo>
                    <a:pt x="170717" y="66532"/>
                  </a:lnTo>
                  <a:lnTo>
                    <a:pt x="170960" y="66525"/>
                  </a:lnTo>
                  <a:lnTo>
                    <a:pt x="171201" y="66501"/>
                  </a:lnTo>
                  <a:lnTo>
                    <a:pt x="171439" y="66452"/>
                  </a:lnTo>
                  <a:lnTo>
                    <a:pt x="171674" y="66385"/>
                  </a:lnTo>
                  <a:lnTo>
                    <a:pt x="171904" y="66306"/>
                  </a:lnTo>
                  <a:lnTo>
                    <a:pt x="172015" y="66258"/>
                  </a:lnTo>
                  <a:lnTo>
                    <a:pt x="172122" y="66197"/>
                  </a:lnTo>
                  <a:lnTo>
                    <a:pt x="172221" y="66125"/>
                  </a:lnTo>
                  <a:lnTo>
                    <a:pt x="172316" y="66051"/>
                  </a:lnTo>
                  <a:lnTo>
                    <a:pt x="172409" y="65972"/>
                  </a:lnTo>
                  <a:lnTo>
                    <a:pt x="172498" y="65888"/>
                  </a:lnTo>
                  <a:lnTo>
                    <a:pt x="172581" y="65802"/>
                  </a:lnTo>
                  <a:lnTo>
                    <a:pt x="172654" y="65705"/>
                  </a:lnTo>
                  <a:lnTo>
                    <a:pt x="172716" y="65596"/>
                  </a:lnTo>
                  <a:lnTo>
                    <a:pt x="172768" y="65486"/>
                  </a:lnTo>
                  <a:lnTo>
                    <a:pt x="172808" y="65371"/>
                  </a:lnTo>
                  <a:lnTo>
                    <a:pt x="172839" y="65255"/>
                  </a:lnTo>
                  <a:lnTo>
                    <a:pt x="172864" y="65134"/>
                  </a:lnTo>
                  <a:lnTo>
                    <a:pt x="172887" y="65018"/>
                  </a:lnTo>
                  <a:lnTo>
                    <a:pt x="172910" y="64897"/>
                  </a:lnTo>
                  <a:lnTo>
                    <a:pt x="172934" y="64775"/>
                  </a:lnTo>
                  <a:lnTo>
                    <a:pt x="172992" y="64545"/>
                  </a:lnTo>
                  <a:lnTo>
                    <a:pt x="173034" y="64429"/>
                  </a:lnTo>
                  <a:lnTo>
                    <a:pt x="173082" y="64314"/>
                  </a:lnTo>
                  <a:lnTo>
                    <a:pt x="173132" y="64205"/>
                  </a:lnTo>
                  <a:lnTo>
                    <a:pt x="173185" y="64095"/>
                  </a:lnTo>
                  <a:lnTo>
                    <a:pt x="173238" y="63986"/>
                  </a:lnTo>
                  <a:lnTo>
                    <a:pt x="173295" y="63876"/>
                  </a:lnTo>
                  <a:lnTo>
                    <a:pt x="173353" y="63773"/>
                  </a:lnTo>
                  <a:lnTo>
                    <a:pt x="173412" y="63670"/>
                  </a:lnTo>
                  <a:lnTo>
                    <a:pt x="173536" y="63457"/>
                  </a:lnTo>
                  <a:lnTo>
                    <a:pt x="173599" y="63354"/>
                  </a:lnTo>
                  <a:lnTo>
                    <a:pt x="173663" y="63251"/>
                  </a:lnTo>
                  <a:lnTo>
                    <a:pt x="173729" y="63147"/>
                  </a:lnTo>
                  <a:lnTo>
                    <a:pt x="173812" y="63062"/>
                  </a:lnTo>
                  <a:lnTo>
                    <a:pt x="173916" y="62996"/>
                  </a:lnTo>
                  <a:lnTo>
                    <a:pt x="174030" y="62953"/>
                  </a:lnTo>
                  <a:lnTo>
                    <a:pt x="174151" y="62941"/>
                  </a:lnTo>
                  <a:lnTo>
                    <a:pt x="174272" y="62935"/>
                  </a:lnTo>
                  <a:lnTo>
                    <a:pt x="174514" y="62916"/>
                  </a:lnTo>
                  <a:lnTo>
                    <a:pt x="174736" y="62825"/>
                  </a:lnTo>
                  <a:lnTo>
                    <a:pt x="174938" y="62686"/>
                  </a:lnTo>
                  <a:lnTo>
                    <a:pt x="175143" y="62552"/>
                  </a:lnTo>
                  <a:lnTo>
                    <a:pt x="175383" y="62515"/>
                  </a:lnTo>
                  <a:lnTo>
                    <a:pt x="175624" y="62485"/>
                  </a:lnTo>
                  <a:lnTo>
                    <a:pt x="175867" y="62467"/>
                  </a:lnTo>
                  <a:lnTo>
                    <a:pt x="176110" y="62461"/>
                  </a:lnTo>
                  <a:lnTo>
                    <a:pt x="176353" y="62473"/>
                  </a:lnTo>
                  <a:lnTo>
                    <a:pt x="176473" y="62491"/>
                  </a:lnTo>
                  <a:lnTo>
                    <a:pt x="176592" y="62516"/>
                  </a:lnTo>
                  <a:lnTo>
                    <a:pt x="176711" y="62540"/>
                  </a:lnTo>
                  <a:lnTo>
                    <a:pt x="176829" y="62570"/>
                  </a:lnTo>
                  <a:lnTo>
                    <a:pt x="176943" y="62613"/>
                  </a:lnTo>
                  <a:lnTo>
                    <a:pt x="177052" y="62668"/>
                  </a:lnTo>
                  <a:lnTo>
                    <a:pt x="177154" y="62734"/>
                  </a:lnTo>
                  <a:lnTo>
                    <a:pt x="177252" y="62807"/>
                  </a:lnTo>
                  <a:lnTo>
                    <a:pt x="177350" y="62880"/>
                  </a:lnTo>
                  <a:lnTo>
                    <a:pt x="177445" y="62959"/>
                  </a:lnTo>
                  <a:lnTo>
                    <a:pt x="177638" y="63105"/>
                  </a:lnTo>
                  <a:lnTo>
                    <a:pt x="177736" y="63178"/>
                  </a:lnTo>
                  <a:lnTo>
                    <a:pt x="177838" y="63239"/>
                  </a:lnTo>
                  <a:lnTo>
                    <a:pt x="177944" y="63299"/>
                  </a:lnTo>
                  <a:lnTo>
                    <a:pt x="178053" y="63354"/>
                  </a:lnTo>
                  <a:lnTo>
                    <a:pt x="178169" y="63390"/>
                  </a:lnTo>
                  <a:lnTo>
                    <a:pt x="178286" y="63421"/>
                  </a:lnTo>
                  <a:lnTo>
                    <a:pt x="178519" y="63487"/>
                  </a:lnTo>
                  <a:lnTo>
                    <a:pt x="178754" y="63555"/>
                  </a:lnTo>
                  <a:lnTo>
                    <a:pt x="178987" y="63621"/>
                  </a:lnTo>
                  <a:lnTo>
                    <a:pt x="179219" y="63694"/>
                  </a:lnTo>
                  <a:lnTo>
                    <a:pt x="179335" y="63736"/>
                  </a:lnTo>
                  <a:lnTo>
                    <a:pt x="179449" y="63779"/>
                  </a:lnTo>
                  <a:lnTo>
                    <a:pt x="179561" y="63822"/>
                  </a:lnTo>
                  <a:lnTo>
                    <a:pt x="179670" y="63876"/>
                  </a:lnTo>
                  <a:lnTo>
                    <a:pt x="179763" y="63955"/>
                  </a:lnTo>
                  <a:lnTo>
                    <a:pt x="179847" y="64046"/>
                  </a:lnTo>
                  <a:lnTo>
                    <a:pt x="180017" y="64217"/>
                  </a:lnTo>
                  <a:lnTo>
                    <a:pt x="180220" y="64351"/>
                  </a:lnTo>
                  <a:lnTo>
                    <a:pt x="180442" y="64448"/>
                  </a:lnTo>
                  <a:lnTo>
                    <a:pt x="180554" y="64496"/>
                  </a:lnTo>
                  <a:lnTo>
                    <a:pt x="180666" y="64545"/>
                  </a:lnTo>
                  <a:lnTo>
                    <a:pt x="180778" y="64594"/>
                  </a:lnTo>
                  <a:lnTo>
                    <a:pt x="180887" y="64648"/>
                  </a:lnTo>
                  <a:lnTo>
                    <a:pt x="180995" y="64703"/>
                  </a:lnTo>
                  <a:lnTo>
                    <a:pt x="181098" y="64763"/>
                  </a:lnTo>
                  <a:lnTo>
                    <a:pt x="181198" y="64830"/>
                  </a:lnTo>
                  <a:lnTo>
                    <a:pt x="181297" y="64903"/>
                  </a:lnTo>
                  <a:lnTo>
                    <a:pt x="181497" y="65043"/>
                  </a:lnTo>
                  <a:lnTo>
                    <a:pt x="181609" y="65092"/>
                  </a:lnTo>
                  <a:lnTo>
                    <a:pt x="181727" y="65116"/>
                  </a:lnTo>
                  <a:lnTo>
                    <a:pt x="181848" y="65134"/>
                  </a:lnTo>
                  <a:lnTo>
                    <a:pt x="181969" y="65146"/>
                  </a:lnTo>
                  <a:lnTo>
                    <a:pt x="182090" y="65152"/>
                  </a:lnTo>
                  <a:lnTo>
                    <a:pt x="182333" y="65164"/>
                  </a:lnTo>
                  <a:lnTo>
                    <a:pt x="182455" y="65158"/>
                  </a:lnTo>
                  <a:lnTo>
                    <a:pt x="182575" y="65140"/>
                  </a:lnTo>
                  <a:lnTo>
                    <a:pt x="182694" y="65116"/>
                  </a:lnTo>
                  <a:lnTo>
                    <a:pt x="182805" y="65067"/>
                  </a:lnTo>
                  <a:lnTo>
                    <a:pt x="182906" y="64995"/>
                  </a:lnTo>
                  <a:lnTo>
                    <a:pt x="182982" y="64903"/>
                  </a:lnTo>
                  <a:lnTo>
                    <a:pt x="183042" y="64800"/>
                  </a:lnTo>
                  <a:lnTo>
                    <a:pt x="183079" y="64678"/>
                  </a:lnTo>
                  <a:lnTo>
                    <a:pt x="183113" y="64563"/>
                  </a:lnTo>
                  <a:lnTo>
                    <a:pt x="183145" y="64448"/>
                  </a:lnTo>
                  <a:lnTo>
                    <a:pt x="183211" y="64211"/>
                  </a:lnTo>
                  <a:lnTo>
                    <a:pt x="183245" y="64095"/>
                  </a:lnTo>
                  <a:lnTo>
                    <a:pt x="183282" y="63980"/>
                  </a:lnTo>
                  <a:lnTo>
                    <a:pt x="183322" y="63864"/>
                  </a:lnTo>
                  <a:lnTo>
                    <a:pt x="183371" y="63755"/>
                  </a:lnTo>
                  <a:lnTo>
                    <a:pt x="183427" y="63646"/>
                  </a:lnTo>
                  <a:lnTo>
                    <a:pt x="183486" y="63536"/>
                  </a:lnTo>
                  <a:lnTo>
                    <a:pt x="183552" y="63439"/>
                  </a:lnTo>
                  <a:lnTo>
                    <a:pt x="183633" y="63348"/>
                  </a:lnTo>
                  <a:lnTo>
                    <a:pt x="183730" y="63275"/>
                  </a:lnTo>
                  <a:lnTo>
                    <a:pt x="183835" y="63214"/>
                  </a:lnTo>
                  <a:lnTo>
                    <a:pt x="183942" y="63154"/>
                  </a:lnTo>
                  <a:lnTo>
                    <a:pt x="184049" y="63099"/>
                  </a:lnTo>
                  <a:lnTo>
                    <a:pt x="184260" y="62977"/>
                  </a:lnTo>
                  <a:lnTo>
                    <a:pt x="184363" y="62910"/>
                  </a:lnTo>
                  <a:lnTo>
                    <a:pt x="184457" y="62832"/>
                  </a:lnTo>
                  <a:lnTo>
                    <a:pt x="184537" y="62740"/>
                  </a:lnTo>
                  <a:lnTo>
                    <a:pt x="184609" y="62643"/>
                  </a:lnTo>
                  <a:lnTo>
                    <a:pt x="184676" y="62546"/>
                  </a:lnTo>
                  <a:lnTo>
                    <a:pt x="184742" y="62442"/>
                  </a:lnTo>
                  <a:lnTo>
                    <a:pt x="184805" y="62339"/>
                  </a:lnTo>
                  <a:lnTo>
                    <a:pt x="184864" y="62230"/>
                  </a:lnTo>
                  <a:lnTo>
                    <a:pt x="184920" y="62121"/>
                  </a:lnTo>
                  <a:lnTo>
                    <a:pt x="184974" y="62011"/>
                  </a:lnTo>
                  <a:lnTo>
                    <a:pt x="185026" y="61902"/>
                  </a:lnTo>
                  <a:lnTo>
                    <a:pt x="185077" y="61793"/>
                  </a:lnTo>
                  <a:lnTo>
                    <a:pt x="185126" y="61683"/>
                  </a:lnTo>
                  <a:lnTo>
                    <a:pt x="185174" y="61574"/>
                  </a:lnTo>
                  <a:lnTo>
                    <a:pt x="185220" y="61458"/>
                  </a:lnTo>
                  <a:lnTo>
                    <a:pt x="185264" y="61343"/>
                  </a:lnTo>
                  <a:lnTo>
                    <a:pt x="185339" y="61112"/>
                  </a:lnTo>
                  <a:lnTo>
                    <a:pt x="185334" y="60869"/>
                  </a:lnTo>
                  <a:lnTo>
                    <a:pt x="185338" y="60626"/>
                  </a:lnTo>
                  <a:lnTo>
                    <a:pt x="185375" y="60511"/>
                  </a:lnTo>
                  <a:lnTo>
                    <a:pt x="185418" y="60402"/>
                  </a:lnTo>
                  <a:lnTo>
                    <a:pt x="185469" y="60286"/>
                  </a:lnTo>
                  <a:lnTo>
                    <a:pt x="185528" y="60183"/>
                  </a:lnTo>
                  <a:lnTo>
                    <a:pt x="185595" y="60079"/>
                  </a:lnTo>
                  <a:lnTo>
                    <a:pt x="185670" y="59988"/>
                  </a:lnTo>
                  <a:lnTo>
                    <a:pt x="185764" y="59909"/>
                  </a:lnTo>
                  <a:lnTo>
                    <a:pt x="185870" y="59848"/>
                  </a:lnTo>
                  <a:lnTo>
                    <a:pt x="185988" y="59818"/>
                  </a:lnTo>
                  <a:lnTo>
                    <a:pt x="186108" y="59800"/>
                  </a:lnTo>
                  <a:lnTo>
                    <a:pt x="186229" y="59782"/>
                  </a:lnTo>
                  <a:lnTo>
                    <a:pt x="186471" y="59757"/>
                  </a:lnTo>
                  <a:lnTo>
                    <a:pt x="186714" y="59763"/>
                  </a:lnTo>
                  <a:lnTo>
                    <a:pt x="186956" y="59769"/>
                  </a:lnTo>
                  <a:lnTo>
                    <a:pt x="187198" y="59745"/>
                  </a:lnTo>
                  <a:lnTo>
                    <a:pt x="187315" y="59715"/>
                  </a:lnTo>
                  <a:lnTo>
                    <a:pt x="187424" y="59654"/>
                  </a:lnTo>
                  <a:lnTo>
                    <a:pt x="187525" y="59588"/>
                  </a:lnTo>
                  <a:lnTo>
                    <a:pt x="187622" y="59514"/>
                  </a:lnTo>
                  <a:lnTo>
                    <a:pt x="187711" y="59435"/>
                  </a:lnTo>
                  <a:lnTo>
                    <a:pt x="187794" y="59344"/>
                  </a:lnTo>
                  <a:lnTo>
                    <a:pt x="187869" y="59247"/>
                  </a:lnTo>
                  <a:lnTo>
                    <a:pt x="187925" y="59138"/>
                  </a:lnTo>
                  <a:lnTo>
                    <a:pt x="187951" y="59022"/>
                  </a:lnTo>
                  <a:lnTo>
                    <a:pt x="187963" y="58901"/>
                  </a:lnTo>
                  <a:lnTo>
                    <a:pt x="187971" y="58779"/>
                  </a:lnTo>
                  <a:lnTo>
                    <a:pt x="188013" y="58536"/>
                  </a:lnTo>
                  <a:lnTo>
                    <a:pt x="188067" y="58433"/>
                  </a:lnTo>
                  <a:lnTo>
                    <a:pt x="188131" y="58330"/>
                  </a:lnTo>
                  <a:lnTo>
                    <a:pt x="188200" y="58227"/>
                  </a:lnTo>
                  <a:lnTo>
                    <a:pt x="188273" y="58135"/>
                  </a:lnTo>
                  <a:lnTo>
                    <a:pt x="188428" y="57947"/>
                  </a:lnTo>
                  <a:lnTo>
                    <a:pt x="188585" y="57758"/>
                  </a:lnTo>
                  <a:lnTo>
                    <a:pt x="188662" y="57667"/>
                  </a:lnTo>
                  <a:lnTo>
                    <a:pt x="188735" y="57570"/>
                  </a:lnTo>
                  <a:lnTo>
                    <a:pt x="188800" y="57467"/>
                  </a:lnTo>
                  <a:lnTo>
                    <a:pt x="188860" y="57357"/>
                  </a:lnTo>
                  <a:lnTo>
                    <a:pt x="188905" y="57248"/>
                  </a:lnTo>
                  <a:lnTo>
                    <a:pt x="188929" y="57127"/>
                  </a:lnTo>
                  <a:lnTo>
                    <a:pt x="188943" y="57005"/>
                  </a:lnTo>
                  <a:lnTo>
                    <a:pt x="188949" y="56884"/>
                  </a:lnTo>
                  <a:lnTo>
                    <a:pt x="188949" y="56762"/>
                  </a:lnTo>
                  <a:lnTo>
                    <a:pt x="188947" y="56519"/>
                  </a:lnTo>
                  <a:lnTo>
                    <a:pt x="188961" y="56276"/>
                  </a:lnTo>
                  <a:lnTo>
                    <a:pt x="188978" y="56033"/>
                  </a:lnTo>
                  <a:lnTo>
                    <a:pt x="188983" y="55790"/>
                  </a:lnTo>
                  <a:lnTo>
                    <a:pt x="188967" y="55547"/>
                  </a:lnTo>
                  <a:lnTo>
                    <a:pt x="188954" y="55426"/>
                  </a:lnTo>
                  <a:lnTo>
                    <a:pt x="188933" y="55310"/>
                  </a:lnTo>
                  <a:lnTo>
                    <a:pt x="188902" y="55189"/>
                  </a:lnTo>
                  <a:lnTo>
                    <a:pt x="188862" y="55079"/>
                  </a:lnTo>
                  <a:lnTo>
                    <a:pt x="188808" y="54970"/>
                  </a:lnTo>
                  <a:lnTo>
                    <a:pt x="188742" y="54867"/>
                  </a:lnTo>
                  <a:lnTo>
                    <a:pt x="188671" y="54770"/>
                  </a:lnTo>
                  <a:lnTo>
                    <a:pt x="188525" y="54575"/>
                  </a:lnTo>
                  <a:lnTo>
                    <a:pt x="188451" y="54478"/>
                  </a:lnTo>
                  <a:lnTo>
                    <a:pt x="188381" y="54374"/>
                  </a:lnTo>
                  <a:lnTo>
                    <a:pt x="188316" y="54271"/>
                  </a:lnTo>
                  <a:lnTo>
                    <a:pt x="188261" y="54162"/>
                  </a:lnTo>
                  <a:lnTo>
                    <a:pt x="188210" y="54052"/>
                  </a:lnTo>
                  <a:lnTo>
                    <a:pt x="188162" y="53943"/>
                  </a:lnTo>
                  <a:lnTo>
                    <a:pt x="188119" y="53828"/>
                  </a:lnTo>
                  <a:lnTo>
                    <a:pt x="188081" y="53712"/>
                  </a:lnTo>
                  <a:lnTo>
                    <a:pt x="188045" y="53597"/>
                  </a:lnTo>
                  <a:lnTo>
                    <a:pt x="188012" y="53482"/>
                  </a:lnTo>
                  <a:lnTo>
                    <a:pt x="187982" y="53360"/>
                  </a:lnTo>
                  <a:lnTo>
                    <a:pt x="187957" y="53244"/>
                  </a:lnTo>
                  <a:lnTo>
                    <a:pt x="187939" y="53123"/>
                  </a:lnTo>
                  <a:lnTo>
                    <a:pt x="187931" y="53002"/>
                  </a:lnTo>
                  <a:lnTo>
                    <a:pt x="187931" y="52880"/>
                  </a:lnTo>
                  <a:lnTo>
                    <a:pt x="187966" y="52637"/>
                  </a:lnTo>
                  <a:lnTo>
                    <a:pt x="188081" y="52388"/>
                  </a:lnTo>
                  <a:lnTo>
                    <a:pt x="188221" y="52187"/>
                  </a:lnTo>
                  <a:lnTo>
                    <a:pt x="188374" y="51999"/>
                  </a:lnTo>
                  <a:lnTo>
                    <a:pt x="188532" y="51817"/>
                  </a:lnTo>
                  <a:lnTo>
                    <a:pt x="188694" y="51635"/>
                  </a:lnTo>
                  <a:lnTo>
                    <a:pt x="188861" y="51458"/>
                  </a:lnTo>
                  <a:lnTo>
                    <a:pt x="189031" y="51282"/>
                  </a:lnTo>
                  <a:lnTo>
                    <a:pt x="189198" y="51106"/>
                  </a:lnTo>
                  <a:lnTo>
                    <a:pt x="189280" y="51015"/>
                  </a:lnTo>
                  <a:lnTo>
                    <a:pt x="189362" y="50924"/>
                  </a:lnTo>
                  <a:lnTo>
                    <a:pt x="189440" y="50832"/>
                  </a:lnTo>
                  <a:lnTo>
                    <a:pt x="189511" y="50735"/>
                  </a:lnTo>
                  <a:lnTo>
                    <a:pt x="189573" y="50632"/>
                  </a:lnTo>
                  <a:lnTo>
                    <a:pt x="189632" y="50522"/>
                  </a:lnTo>
                  <a:lnTo>
                    <a:pt x="189687" y="50414"/>
                  </a:lnTo>
                  <a:lnTo>
                    <a:pt x="189741" y="50304"/>
                  </a:lnTo>
                  <a:lnTo>
                    <a:pt x="189854" y="50091"/>
                  </a:lnTo>
                  <a:lnTo>
                    <a:pt x="189986" y="49891"/>
                  </a:lnTo>
                  <a:lnTo>
                    <a:pt x="190128" y="49690"/>
                  </a:lnTo>
                  <a:lnTo>
                    <a:pt x="190270" y="49490"/>
                  </a:lnTo>
                  <a:lnTo>
                    <a:pt x="190412" y="49296"/>
                  </a:lnTo>
                  <a:lnTo>
                    <a:pt x="190555" y="49095"/>
                  </a:lnTo>
                  <a:lnTo>
                    <a:pt x="190697" y="48901"/>
                  </a:lnTo>
                  <a:lnTo>
                    <a:pt x="190840" y="48706"/>
                  </a:lnTo>
                  <a:lnTo>
                    <a:pt x="190983" y="48505"/>
                  </a:lnTo>
                  <a:lnTo>
                    <a:pt x="191127" y="48311"/>
                  </a:lnTo>
                  <a:lnTo>
                    <a:pt x="191272" y="48117"/>
                  </a:lnTo>
                  <a:lnTo>
                    <a:pt x="191417" y="47922"/>
                  </a:lnTo>
                  <a:lnTo>
                    <a:pt x="191490" y="47825"/>
                  </a:lnTo>
                  <a:lnTo>
                    <a:pt x="191566" y="47728"/>
                  </a:lnTo>
                  <a:lnTo>
                    <a:pt x="191647" y="47637"/>
                  </a:lnTo>
                  <a:lnTo>
                    <a:pt x="191732" y="47552"/>
                  </a:lnTo>
                  <a:lnTo>
                    <a:pt x="191823" y="47473"/>
                  </a:lnTo>
                  <a:lnTo>
                    <a:pt x="191922" y="47406"/>
                  </a:lnTo>
                  <a:lnTo>
                    <a:pt x="192027" y="47339"/>
                  </a:lnTo>
                  <a:lnTo>
                    <a:pt x="192137" y="47290"/>
                  </a:lnTo>
                  <a:lnTo>
                    <a:pt x="192254" y="47254"/>
                  </a:lnTo>
                  <a:lnTo>
                    <a:pt x="192371" y="47223"/>
                  </a:lnTo>
                  <a:lnTo>
                    <a:pt x="192490" y="47193"/>
                  </a:lnTo>
                  <a:lnTo>
                    <a:pt x="192610" y="47175"/>
                  </a:lnTo>
                  <a:lnTo>
                    <a:pt x="192731" y="47169"/>
                  </a:lnTo>
                  <a:lnTo>
                    <a:pt x="192973" y="47187"/>
                  </a:lnTo>
                  <a:lnTo>
                    <a:pt x="193208" y="47248"/>
                  </a:lnTo>
                  <a:lnTo>
                    <a:pt x="193323" y="47291"/>
                  </a:lnTo>
                  <a:lnTo>
                    <a:pt x="193433" y="47345"/>
                  </a:lnTo>
                  <a:lnTo>
                    <a:pt x="193541" y="47400"/>
                  </a:lnTo>
                  <a:lnTo>
                    <a:pt x="193648" y="47460"/>
                  </a:lnTo>
                  <a:lnTo>
                    <a:pt x="193745" y="47533"/>
                  </a:lnTo>
                  <a:lnTo>
                    <a:pt x="193839" y="47607"/>
                  </a:lnTo>
                  <a:lnTo>
                    <a:pt x="193931" y="47686"/>
                  </a:lnTo>
                  <a:lnTo>
                    <a:pt x="194022" y="47771"/>
                  </a:lnTo>
                  <a:lnTo>
                    <a:pt x="194200" y="47929"/>
                  </a:lnTo>
                  <a:lnTo>
                    <a:pt x="194286" y="48019"/>
                  </a:lnTo>
                  <a:lnTo>
                    <a:pt x="194367" y="48111"/>
                  </a:lnTo>
                  <a:lnTo>
                    <a:pt x="194447" y="48202"/>
                  </a:lnTo>
                  <a:lnTo>
                    <a:pt x="194521" y="48299"/>
                  </a:lnTo>
                  <a:lnTo>
                    <a:pt x="194590" y="48396"/>
                  </a:lnTo>
                  <a:lnTo>
                    <a:pt x="194656" y="48500"/>
                  </a:lnTo>
                  <a:lnTo>
                    <a:pt x="194717" y="48609"/>
                  </a:lnTo>
                  <a:lnTo>
                    <a:pt x="194769" y="48712"/>
                  </a:lnTo>
                  <a:lnTo>
                    <a:pt x="194806" y="48828"/>
                  </a:lnTo>
                  <a:lnTo>
                    <a:pt x="194829" y="48949"/>
                  </a:lnTo>
                  <a:lnTo>
                    <a:pt x="194846" y="49071"/>
                  </a:lnTo>
                  <a:lnTo>
                    <a:pt x="194860" y="49192"/>
                  </a:lnTo>
                  <a:lnTo>
                    <a:pt x="194870" y="49314"/>
                  </a:lnTo>
                  <a:lnTo>
                    <a:pt x="194898" y="49556"/>
                  </a:lnTo>
                  <a:lnTo>
                    <a:pt x="194919" y="49673"/>
                  </a:lnTo>
                  <a:lnTo>
                    <a:pt x="194947" y="49794"/>
                  </a:lnTo>
                  <a:lnTo>
                    <a:pt x="194990" y="49903"/>
                  </a:lnTo>
                  <a:lnTo>
                    <a:pt x="195059" y="50006"/>
                  </a:lnTo>
                  <a:lnTo>
                    <a:pt x="195139" y="50097"/>
                  </a:lnTo>
                  <a:lnTo>
                    <a:pt x="195281" y="50298"/>
                  </a:lnTo>
                  <a:lnTo>
                    <a:pt x="195320" y="50407"/>
                  </a:lnTo>
                  <a:lnTo>
                    <a:pt x="195338" y="50529"/>
                  </a:lnTo>
                  <a:lnTo>
                    <a:pt x="195348" y="50650"/>
                  </a:lnTo>
                  <a:lnTo>
                    <a:pt x="195353" y="50772"/>
                  </a:lnTo>
                  <a:lnTo>
                    <a:pt x="195350" y="51015"/>
                  </a:lnTo>
                  <a:lnTo>
                    <a:pt x="195345" y="51258"/>
                  </a:lnTo>
                  <a:lnTo>
                    <a:pt x="195351" y="51501"/>
                  </a:lnTo>
                  <a:lnTo>
                    <a:pt x="195382" y="51744"/>
                  </a:lnTo>
                  <a:lnTo>
                    <a:pt x="195428" y="51980"/>
                  </a:lnTo>
                  <a:lnTo>
                    <a:pt x="195483" y="52218"/>
                  </a:lnTo>
                  <a:lnTo>
                    <a:pt x="195542" y="52454"/>
                  </a:lnTo>
                  <a:lnTo>
                    <a:pt x="195602" y="52692"/>
                  </a:lnTo>
                  <a:lnTo>
                    <a:pt x="195662" y="52928"/>
                  </a:lnTo>
                  <a:lnTo>
                    <a:pt x="195719" y="53160"/>
                  </a:lnTo>
                  <a:lnTo>
                    <a:pt x="195747" y="53281"/>
                  </a:lnTo>
                  <a:lnTo>
                    <a:pt x="195772" y="53396"/>
                  </a:lnTo>
                  <a:lnTo>
                    <a:pt x="195794" y="53518"/>
                  </a:lnTo>
                  <a:lnTo>
                    <a:pt x="195810" y="53640"/>
                  </a:lnTo>
                  <a:lnTo>
                    <a:pt x="195820" y="53761"/>
                  </a:lnTo>
                  <a:lnTo>
                    <a:pt x="195827" y="53882"/>
                  </a:lnTo>
                  <a:lnTo>
                    <a:pt x="195833" y="54004"/>
                  </a:lnTo>
                  <a:lnTo>
                    <a:pt x="195838" y="54125"/>
                  </a:lnTo>
                  <a:lnTo>
                    <a:pt x="195843" y="54247"/>
                  </a:lnTo>
                  <a:lnTo>
                    <a:pt x="195846" y="54368"/>
                  </a:lnTo>
                  <a:lnTo>
                    <a:pt x="195848" y="54490"/>
                  </a:lnTo>
                  <a:lnTo>
                    <a:pt x="195850" y="54612"/>
                  </a:lnTo>
                  <a:lnTo>
                    <a:pt x="195850" y="54733"/>
                  </a:lnTo>
                  <a:lnTo>
                    <a:pt x="195838" y="54976"/>
                  </a:lnTo>
                  <a:lnTo>
                    <a:pt x="195817" y="55219"/>
                  </a:lnTo>
                  <a:lnTo>
                    <a:pt x="195814" y="55341"/>
                  </a:lnTo>
                  <a:lnTo>
                    <a:pt x="195819" y="55462"/>
                  </a:lnTo>
                  <a:lnTo>
                    <a:pt x="195838" y="55577"/>
                  </a:lnTo>
                  <a:lnTo>
                    <a:pt x="195863" y="55699"/>
                  </a:lnTo>
                  <a:lnTo>
                    <a:pt x="195892" y="55814"/>
                  </a:lnTo>
                  <a:lnTo>
                    <a:pt x="195950" y="56051"/>
                  </a:lnTo>
                  <a:lnTo>
                    <a:pt x="195976" y="56173"/>
                  </a:lnTo>
                  <a:lnTo>
                    <a:pt x="195995" y="56294"/>
                  </a:lnTo>
                  <a:lnTo>
                    <a:pt x="196002" y="56416"/>
                  </a:lnTo>
                  <a:lnTo>
                    <a:pt x="196010" y="56537"/>
                  </a:lnTo>
                  <a:lnTo>
                    <a:pt x="196065" y="56768"/>
                  </a:lnTo>
                  <a:lnTo>
                    <a:pt x="196121" y="56877"/>
                  </a:lnTo>
                  <a:lnTo>
                    <a:pt x="196181" y="56987"/>
                  </a:lnTo>
                  <a:lnTo>
                    <a:pt x="196249" y="57084"/>
                  </a:lnTo>
                  <a:lnTo>
                    <a:pt x="196323" y="57181"/>
                  </a:lnTo>
                  <a:lnTo>
                    <a:pt x="196401" y="57272"/>
                  </a:lnTo>
                  <a:lnTo>
                    <a:pt x="196484" y="57364"/>
                  </a:lnTo>
                  <a:lnTo>
                    <a:pt x="196571" y="57449"/>
                  </a:lnTo>
                  <a:lnTo>
                    <a:pt x="196660" y="57528"/>
                  </a:lnTo>
                  <a:lnTo>
                    <a:pt x="196842" y="57692"/>
                  </a:lnTo>
                  <a:lnTo>
                    <a:pt x="196936" y="57771"/>
                  </a:lnTo>
                  <a:lnTo>
                    <a:pt x="197034" y="57844"/>
                  </a:lnTo>
                  <a:lnTo>
                    <a:pt x="197140" y="57898"/>
                  </a:lnTo>
                  <a:lnTo>
                    <a:pt x="197249" y="57953"/>
                  </a:lnTo>
                  <a:lnTo>
                    <a:pt x="197366" y="57984"/>
                  </a:lnTo>
                  <a:lnTo>
                    <a:pt x="197596" y="57916"/>
                  </a:lnTo>
                  <a:lnTo>
                    <a:pt x="197802" y="57783"/>
                  </a:lnTo>
                  <a:lnTo>
                    <a:pt x="198013" y="57668"/>
                  </a:lnTo>
                  <a:lnTo>
                    <a:pt x="198233" y="57552"/>
                  </a:lnTo>
                  <a:lnTo>
                    <a:pt x="198455" y="57430"/>
                  </a:lnTo>
                  <a:lnTo>
                    <a:pt x="198679" y="57321"/>
                  </a:lnTo>
                  <a:lnTo>
                    <a:pt x="198906" y="57254"/>
                  </a:lnTo>
                  <a:lnTo>
                    <a:pt x="199136" y="57236"/>
                  </a:lnTo>
                  <a:lnTo>
                    <a:pt x="199370" y="57260"/>
                  </a:lnTo>
                  <a:lnTo>
                    <a:pt x="199606" y="57321"/>
                  </a:lnTo>
                  <a:lnTo>
                    <a:pt x="199844" y="57400"/>
                  </a:lnTo>
                  <a:lnTo>
                    <a:pt x="200081" y="57479"/>
                  </a:lnTo>
                  <a:lnTo>
                    <a:pt x="200361" y="57564"/>
                  </a:lnTo>
                  <a:lnTo>
                    <a:pt x="200603" y="57533"/>
                  </a:lnTo>
                  <a:lnTo>
                    <a:pt x="200844" y="57510"/>
                  </a:lnTo>
                  <a:lnTo>
                    <a:pt x="201085" y="57473"/>
                  </a:lnTo>
                  <a:lnTo>
                    <a:pt x="201206" y="57455"/>
                  </a:lnTo>
                  <a:lnTo>
                    <a:pt x="201324" y="57430"/>
                  </a:lnTo>
                  <a:lnTo>
                    <a:pt x="201441" y="57394"/>
                  </a:lnTo>
                  <a:lnTo>
                    <a:pt x="201555" y="57358"/>
                  </a:lnTo>
                  <a:lnTo>
                    <a:pt x="201668" y="57309"/>
                  </a:lnTo>
                  <a:lnTo>
                    <a:pt x="201779" y="57261"/>
                  </a:lnTo>
                  <a:lnTo>
                    <a:pt x="201888" y="57206"/>
                  </a:lnTo>
                  <a:lnTo>
                    <a:pt x="201996" y="57151"/>
                  </a:lnTo>
                  <a:lnTo>
                    <a:pt x="202102" y="57090"/>
                  </a:lnTo>
                  <a:lnTo>
                    <a:pt x="202206" y="57030"/>
                  </a:lnTo>
                  <a:lnTo>
                    <a:pt x="202306" y="56963"/>
                  </a:lnTo>
                  <a:lnTo>
                    <a:pt x="202405" y="56890"/>
                  </a:lnTo>
                  <a:lnTo>
                    <a:pt x="202502" y="56817"/>
                  </a:lnTo>
                  <a:lnTo>
                    <a:pt x="202596" y="56738"/>
                  </a:lnTo>
                  <a:lnTo>
                    <a:pt x="202685" y="56659"/>
                  </a:lnTo>
                  <a:lnTo>
                    <a:pt x="202773" y="56574"/>
                  </a:lnTo>
                  <a:lnTo>
                    <a:pt x="202860" y="56488"/>
                  </a:lnTo>
                  <a:lnTo>
                    <a:pt x="203033" y="56312"/>
                  </a:lnTo>
                  <a:lnTo>
                    <a:pt x="203200" y="56143"/>
                  </a:lnTo>
                  <a:lnTo>
                    <a:pt x="203282" y="56051"/>
                  </a:lnTo>
                  <a:lnTo>
                    <a:pt x="203364" y="55960"/>
                  </a:lnTo>
                  <a:lnTo>
                    <a:pt x="203443" y="55869"/>
                  </a:lnTo>
                  <a:lnTo>
                    <a:pt x="203520" y="55772"/>
                  </a:lnTo>
                  <a:lnTo>
                    <a:pt x="203595" y="55675"/>
                  </a:lnTo>
                  <a:lnTo>
                    <a:pt x="203744" y="55487"/>
                  </a:lnTo>
                  <a:lnTo>
                    <a:pt x="203893" y="55292"/>
                  </a:lnTo>
                  <a:lnTo>
                    <a:pt x="204042" y="55104"/>
                  </a:lnTo>
                  <a:lnTo>
                    <a:pt x="204190" y="54909"/>
                  </a:lnTo>
                  <a:lnTo>
                    <a:pt x="204338" y="54714"/>
                  </a:lnTo>
                  <a:lnTo>
                    <a:pt x="204485" y="54520"/>
                  </a:lnTo>
                  <a:lnTo>
                    <a:pt x="204632" y="54326"/>
                  </a:lnTo>
                  <a:lnTo>
                    <a:pt x="204779" y="54137"/>
                  </a:lnTo>
                  <a:lnTo>
                    <a:pt x="204925" y="53943"/>
                  </a:lnTo>
                  <a:lnTo>
                    <a:pt x="205072" y="53749"/>
                  </a:lnTo>
                  <a:lnTo>
                    <a:pt x="205218" y="53554"/>
                  </a:lnTo>
                  <a:lnTo>
                    <a:pt x="205290" y="53457"/>
                  </a:lnTo>
                  <a:lnTo>
                    <a:pt x="205359" y="53354"/>
                  </a:lnTo>
                  <a:lnTo>
                    <a:pt x="205426" y="53251"/>
                  </a:lnTo>
                  <a:lnTo>
                    <a:pt x="205489" y="53147"/>
                  </a:lnTo>
                  <a:lnTo>
                    <a:pt x="205550" y="53044"/>
                  </a:lnTo>
                  <a:lnTo>
                    <a:pt x="205607" y="52935"/>
                  </a:lnTo>
                  <a:lnTo>
                    <a:pt x="205715" y="52722"/>
                  </a:lnTo>
                  <a:lnTo>
                    <a:pt x="205766" y="52613"/>
                  </a:lnTo>
                  <a:lnTo>
                    <a:pt x="205815" y="52497"/>
                  </a:lnTo>
                  <a:lnTo>
                    <a:pt x="205860" y="52388"/>
                  </a:lnTo>
                  <a:lnTo>
                    <a:pt x="205901" y="52272"/>
                  </a:lnTo>
                  <a:lnTo>
                    <a:pt x="205938" y="52157"/>
                  </a:lnTo>
                  <a:lnTo>
                    <a:pt x="205971" y="52042"/>
                  </a:lnTo>
                  <a:lnTo>
                    <a:pt x="206000" y="51920"/>
                  </a:lnTo>
                  <a:lnTo>
                    <a:pt x="206020" y="51799"/>
                  </a:lnTo>
                  <a:lnTo>
                    <a:pt x="206035" y="51677"/>
                  </a:lnTo>
                  <a:lnTo>
                    <a:pt x="206048" y="51556"/>
                  </a:lnTo>
                  <a:lnTo>
                    <a:pt x="206060" y="51440"/>
                  </a:lnTo>
                  <a:lnTo>
                    <a:pt x="206071" y="51319"/>
                  </a:lnTo>
                  <a:lnTo>
                    <a:pt x="206082" y="51197"/>
                  </a:lnTo>
                  <a:lnTo>
                    <a:pt x="206112" y="50954"/>
                  </a:lnTo>
                  <a:lnTo>
                    <a:pt x="206162" y="50717"/>
                  </a:lnTo>
                  <a:lnTo>
                    <a:pt x="206209" y="50474"/>
                  </a:lnTo>
                  <a:lnTo>
                    <a:pt x="206200" y="50237"/>
                  </a:lnTo>
                  <a:lnTo>
                    <a:pt x="206169" y="50121"/>
                  </a:lnTo>
                  <a:lnTo>
                    <a:pt x="206130" y="50006"/>
                  </a:lnTo>
                  <a:lnTo>
                    <a:pt x="206080" y="49891"/>
                  </a:lnTo>
                  <a:lnTo>
                    <a:pt x="206028" y="49781"/>
                  </a:lnTo>
                  <a:lnTo>
                    <a:pt x="205973" y="49672"/>
                  </a:lnTo>
                  <a:lnTo>
                    <a:pt x="205918" y="49563"/>
                  </a:lnTo>
                  <a:lnTo>
                    <a:pt x="205861" y="49459"/>
                  </a:lnTo>
                  <a:lnTo>
                    <a:pt x="205744" y="49247"/>
                  </a:lnTo>
                  <a:lnTo>
                    <a:pt x="205619" y="49034"/>
                  </a:lnTo>
                  <a:lnTo>
                    <a:pt x="205489" y="48828"/>
                  </a:lnTo>
                  <a:lnTo>
                    <a:pt x="205346" y="48633"/>
                  </a:lnTo>
                  <a:lnTo>
                    <a:pt x="205185" y="48451"/>
                  </a:lnTo>
                  <a:lnTo>
                    <a:pt x="205034" y="48263"/>
                  </a:lnTo>
                  <a:lnTo>
                    <a:pt x="204976" y="48154"/>
                  </a:lnTo>
                  <a:lnTo>
                    <a:pt x="204942" y="48038"/>
                  </a:lnTo>
                  <a:lnTo>
                    <a:pt x="204919" y="47916"/>
                  </a:lnTo>
                  <a:lnTo>
                    <a:pt x="204908" y="47795"/>
                  </a:lnTo>
                  <a:lnTo>
                    <a:pt x="204906" y="47673"/>
                  </a:lnTo>
                  <a:lnTo>
                    <a:pt x="204911" y="47431"/>
                  </a:lnTo>
                  <a:lnTo>
                    <a:pt x="204913" y="47309"/>
                  </a:lnTo>
                  <a:lnTo>
                    <a:pt x="204910" y="47193"/>
                  </a:lnTo>
                  <a:lnTo>
                    <a:pt x="204901" y="47072"/>
                  </a:lnTo>
                  <a:lnTo>
                    <a:pt x="204881" y="46950"/>
                  </a:lnTo>
                  <a:lnTo>
                    <a:pt x="204849" y="46835"/>
                  </a:lnTo>
                  <a:lnTo>
                    <a:pt x="204808" y="46720"/>
                  </a:lnTo>
                  <a:lnTo>
                    <a:pt x="204763" y="46604"/>
                  </a:lnTo>
                  <a:lnTo>
                    <a:pt x="204706" y="46495"/>
                  </a:lnTo>
                  <a:lnTo>
                    <a:pt x="204643" y="46392"/>
                  </a:lnTo>
                  <a:lnTo>
                    <a:pt x="204574" y="46294"/>
                  </a:lnTo>
                  <a:lnTo>
                    <a:pt x="204496" y="46203"/>
                  </a:lnTo>
                  <a:lnTo>
                    <a:pt x="204398" y="46130"/>
                  </a:lnTo>
                  <a:lnTo>
                    <a:pt x="204293" y="46063"/>
                  </a:lnTo>
                  <a:lnTo>
                    <a:pt x="204183" y="46014"/>
                  </a:lnTo>
                  <a:lnTo>
                    <a:pt x="204071" y="45966"/>
                  </a:lnTo>
                  <a:lnTo>
                    <a:pt x="203957" y="45923"/>
                  </a:lnTo>
                  <a:lnTo>
                    <a:pt x="203840" y="45887"/>
                  </a:lnTo>
                  <a:lnTo>
                    <a:pt x="203723" y="45857"/>
                  </a:lnTo>
                  <a:lnTo>
                    <a:pt x="203603" y="45838"/>
                  </a:lnTo>
                  <a:lnTo>
                    <a:pt x="203362" y="45802"/>
                  </a:lnTo>
                  <a:lnTo>
                    <a:pt x="203120" y="45784"/>
                  </a:lnTo>
                  <a:lnTo>
                    <a:pt x="202877" y="45790"/>
                  </a:lnTo>
                  <a:lnTo>
                    <a:pt x="202636" y="45821"/>
                  </a:lnTo>
                  <a:lnTo>
                    <a:pt x="202397" y="45863"/>
                  </a:lnTo>
                  <a:lnTo>
                    <a:pt x="202161" y="45918"/>
                  </a:lnTo>
                  <a:lnTo>
                    <a:pt x="201929" y="45997"/>
                  </a:lnTo>
                  <a:lnTo>
                    <a:pt x="201718" y="46118"/>
                  </a:lnTo>
                  <a:lnTo>
                    <a:pt x="201505" y="46227"/>
                  </a:lnTo>
                  <a:lnTo>
                    <a:pt x="201389" y="46270"/>
                  </a:lnTo>
                  <a:lnTo>
                    <a:pt x="201270" y="46294"/>
                  </a:lnTo>
                  <a:lnTo>
                    <a:pt x="201150" y="46313"/>
                  </a:lnTo>
                  <a:lnTo>
                    <a:pt x="201029" y="46325"/>
                  </a:lnTo>
                  <a:lnTo>
                    <a:pt x="200790" y="46294"/>
                  </a:lnTo>
                  <a:lnTo>
                    <a:pt x="200683" y="46233"/>
                  </a:lnTo>
                  <a:lnTo>
                    <a:pt x="200581" y="46167"/>
                  </a:lnTo>
                  <a:lnTo>
                    <a:pt x="200481" y="46100"/>
                  </a:lnTo>
                  <a:lnTo>
                    <a:pt x="200386" y="46027"/>
                  </a:lnTo>
                  <a:lnTo>
                    <a:pt x="200292" y="45948"/>
                  </a:lnTo>
                  <a:lnTo>
                    <a:pt x="200201" y="45869"/>
                  </a:lnTo>
                  <a:lnTo>
                    <a:pt x="200111" y="45784"/>
                  </a:lnTo>
                  <a:lnTo>
                    <a:pt x="200023" y="45699"/>
                  </a:lnTo>
                  <a:lnTo>
                    <a:pt x="199936" y="45614"/>
                  </a:lnTo>
                  <a:lnTo>
                    <a:pt x="199850" y="45529"/>
                  </a:lnTo>
                  <a:lnTo>
                    <a:pt x="199677" y="45359"/>
                  </a:lnTo>
                  <a:lnTo>
                    <a:pt x="199589" y="45279"/>
                  </a:lnTo>
                  <a:lnTo>
                    <a:pt x="199496" y="45201"/>
                  </a:lnTo>
                  <a:lnTo>
                    <a:pt x="199400" y="45122"/>
                  </a:lnTo>
                  <a:lnTo>
                    <a:pt x="199302" y="45055"/>
                  </a:lnTo>
                  <a:lnTo>
                    <a:pt x="199194" y="44994"/>
                  </a:lnTo>
                  <a:lnTo>
                    <a:pt x="199084" y="44946"/>
                  </a:lnTo>
                  <a:lnTo>
                    <a:pt x="198860" y="44848"/>
                  </a:lnTo>
                  <a:lnTo>
                    <a:pt x="198745" y="44812"/>
                  </a:lnTo>
                  <a:lnTo>
                    <a:pt x="198626" y="44787"/>
                  </a:lnTo>
                  <a:lnTo>
                    <a:pt x="198505" y="44770"/>
                  </a:lnTo>
                  <a:lnTo>
                    <a:pt x="198384" y="44757"/>
                  </a:lnTo>
                  <a:lnTo>
                    <a:pt x="198142" y="44733"/>
                  </a:lnTo>
                  <a:lnTo>
                    <a:pt x="198022" y="44709"/>
                  </a:lnTo>
                  <a:lnTo>
                    <a:pt x="197910" y="44666"/>
                  </a:lnTo>
                  <a:lnTo>
                    <a:pt x="197810" y="44593"/>
                  </a:lnTo>
                  <a:lnTo>
                    <a:pt x="197730" y="44508"/>
                  </a:lnTo>
                  <a:lnTo>
                    <a:pt x="197663" y="44405"/>
                  </a:lnTo>
                  <a:lnTo>
                    <a:pt x="197605" y="44296"/>
                  </a:lnTo>
                  <a:lnTo>
                    <a:pt x="197558" y="44186"/>
                  </a:lnTo>
                  <a:lnTo>
                    <a:pt x="197512" y="44070"/>
                  </a:lnTo>
                  <a:lnTo>
                    <a:pt x="197470" y="43955"/>
                  </a:lnTo>
                  <a:lnTo>
                    <a:pt x="197431" y="43840"/>
                  </a:lnTo>
                  <a:lnTo>
                    <a:pt x="197394" y="43725"/>
                  </a:lnTo>
                  <a:lnTo>
                    <a:pt x="197364" y="43609"/>
                  </a:lnTo>
                  <a:lnTo>
                    <a:pt x="197346" y="43488"/>
                  </a:lnTo>
                  <a:lnTo>
                    <a:pt x="197338" y="43366"/>
                  </a:lnTo>
                  <a:lnTo>
                    <a:pt x="197351" y="43123"/>
                  </a:lnTo>
                  <a:lnTo>
                    <a:pt x="197366" y="43001"/>
                  </a:lnTo>
                  <a:lnTo>
                    <a:pt x="197389" y="42886"/>
                  </a:lnTo>
                  <a:lnTo>
                    <a:pt x="197414" y="42765"/>
                  </a:lnTo>
                  <a:lnTo>
                    <a:pt x="197439" y="42649"/>
                  </a:lnTo>
                  <a:lnTo>
                    <a:pt x="197467" y="42528"/>
                  </a:lnTo>
                  <a:lnTo>
                    <a:pt x="197494" y="42412"/>
                  </a:lnTo>
                  <a:lnTo>
                    <a:pt x="197548" y="42175"/>
                  </a:lnTo>
                  <a:lnTo>
                    <a:pt x="197573" y="42054"/>
                  </a:lnTo>
                  <a:lnTo>
                    <a:pt x="197596" y="41932"/>
                  </a:lnTo>
                  <a:lnTo>
                    <a:pt x="197616" y="41810"/>
                  </a:lnTo>
                  <a:lnTo>
                    <a:pt x="197634" y="41689"/>
                  </a:lnTo>
                  <a:lnTo>
                    <a:pt x="197651" y="41574"/>
                  </a:lnTo>
                  <a:lnTo>
                    <a:pt x="197666" y="41452"/>
                  </a:lnTo>
                  <a:lnTo>
                    <a:pt x="197696" y="41209"/>
                  </a:lnTo>
                  <a:lnTo>
                    <a:pt x="197724" y="40966"/>
                  </a:lnTo>
                  <a:lnTo>
                    <a:pt x="197752" y="40729"/>
                  </a:lnTo>
                  <a:lnTo>
                    <a:pt x="197778" y="40486"/>
                  </a:lnTo>
                  <a:lnTo>
                    <a:pt x="197802" y="40243"/>
                  </a:lnTo>
                  <a:lnTo>
                    <a:pt x="197823" y="40000"/>
                  </a:lnTo>
                  <a:lnTo>
                    <a:pt x="197819" y="39763"/>
                  </a:lnTo>
                  <a:lnTo>
                    <a:pt x="197766" y="39520"/>
                  </a:lnTo>
                  <a:lnTo>
                    <a:pt x="197699" y="39290"/>
                  </a:lnTo>
                  <a:lnTo>
                    <a:pt x="197637" y="39052"/>
                  </a:lnTo>
                  <a:lnTo>
                    <a:pt x="197588" y="38815"/>
                  </a:lnTo>
                  <a:lnTo>
                    <a:pt x="197536" y="38579"/>
                  </a:lnTo>
                  <a:lnTo>
                    <a:pt x="197505" y="38463"/>
                  </a:lnTo>
                  <a:lnTo>
                    <a:pt x="197464" y="38348"/>
                  </a:lnTo>
                  <a:lnTo>
                    <a:pt x="197416" y="38232"/>
                  </a:lnTo>
                  <a:lnTo>
                    <a:pt x="197349" y="38135"/>
                  </a:lnTo>
                  <a:lnTo>
                    <a:pt x="197261" y="38050"/>
                  </a:lnTo>
                  <a:lnTo>
                    <a:pt x="197159" y="37983"/>
                  </a:lnTo>
                  <a:lnTo>
                    <a:pt x="197053" y="37922"/>
                  </a:lnTo>
                  <a:lnTo>
                    <a:pt x="196948" y="37862"/>
                  </a:lnTo>
                  <a:lnTo>
                    <a:pt x="196756" y="37715"/>
                  </a:lnTo>
                  <a:lnTo>
                    <a:pt x="196677" y="37625"/>
                  </a:lnTo>
                  <a:lnTo>
                    <a:pt x="196602" y="37527"/>
                  </a:lnTo>
                  <a:lnTo>
                    <a:pt x="196530" y="37430"/>
                  </a:lnTo>
                  <a:lnTo>
                    <a:pt x="196461" y="37327"/>
                  </a:lnTo>
                  <a:lnTo>
                    <a:pt x="196337" y="37120"/>
                  </a:lnTo>
                  <a:lnTo>
                    <a:pt x="196261" y="36890"/>
                  </a:lnTo>
                  <a:lnTo>
                    <a:pt x="196279" y="36653"/>
                  </a:lnTo>
                  <a:lnTo>
                    <a:pt x="196333" y="36543"/>
                  </a:lnTo>
                  <a:lnTo>
                    <a:pt x="196401" y="36440"/>
                  </a:lnTo>
                  <a:lnTo>
                    <a:pt x="196479" y="36349"/>
                  </a:lnTo>
                  <a:lnTo>
                    <a:pt x="196569" y="36264"/>
                  </a:lnTo>
                  <a:lnTo>
                    <a:pt x="196675" y="36209"/>
                  </a:lnTo>
                  <a:lnTo>
                    <a:pt x="196795" y="36191"/>
                  </a:lnTo>
                  <a:lnTo>
                    <a:pt x="196917" y="36185"/>
                  </a:lnTo>
                  <a:lnTo>
                    <a:pt x="197157" y="36154"/>
                  </a:lnTo>
                  <a:lnTo>
                    <a:pt x="197261" y="36087"/>
                  </a:lnTo>
                  <a:lnTo>
                    <a:pt x="197356" y="36009"/>
                  </a:lnTo>
                  <a:lnTo>
                    <a:pt x="197445" y="35930"/>
                  </a:lnTo>
                  <a:lnTo>
                    <a:pt x="197527" y="35839"/>
                  </a:lnTo>
                  <a:lnTo>
                    <a:pt x="197606" y="35747"/>
                  </a:lnTo>
                  <a:lnTo>
                    <a:pt x="197686" y="35656"/>
                  </a:lnTo>
                  <a:lnTo>
                    <a:pt x="197850" y="35474"/>
                  </a:lnTo>
                  <a:lnTo>
                    <a:pt x="198045" y="35328"/>
                  </a:lnTo>
                  <a:lnTo>
                    <a:pt x="198276" y="35310"/>
                  </a:lnTo>
                  <a:lnTo>
                    <a:pt x="198504" y="35407"/>
                  </a:lnTo>
                  <a:lnTo>
                    <a:pt x="198738" y="35462"/>
                  </a:lnTo>
                  <a:lnTo>
                    <a:pt x="198982" y="35462"/>
                  </a:lnTo>
                  <a:lnTo>
                    <a:pt x="199225" y="35450"/>
                  </a:lnTo>
                  <a:lnTo>
                    <a:pt x="199346" y="35437"/>
                  </a:lnTo>
                  <a:lnTo>
                    <a:pt x="199465" y="35413"/>
                  </a:lnTo>
                  <a:lnTo>
                    <a:pt x="199583" y="35383"/>
                  </a:lnTo>
                  <a:lnTo>
                    <a:pt x="199698" y="35340"/>
                  </a:lnTo>
                  <a:lnTo>
                    <a:pt x="199802" y="35280"/>
                  </a:lnTo>
                  <a:lnTo>
                    <a:pt x="199888" y="35194"/>
                  </a:lnTo>
                  <a:lnTo>
                    <a:pt x="199961" y="35097"/>
                  </a:lnTo>
                  <a:lnTo>
                    <a:pt x="200032" y="34994"/>
                  </a:lnTo>
                  <a:lnTo>
                    <a:pt x="200173" y="34800"/>
                  </a:lnTo>
                  <a:lnTo>
                    <a:pt x="200248" y="34703"/>
                  </a:lnTo>
                  <a:lnTo>
                    <a:pt x="200325" y="34605"/>
                  </a:lnTo>
                  <a:lnTo>
                    <a:pt x="200403" y="34514"/>
                  </a:lnTo>
                  <a:lnTo>
                    <a:pt x="200484" y="34423"/>
                  </a:lnTo>
                  <a:lnTo>
                    <a:pt x="200564" y="34331"/>
                  </a:lnTo>
                  <a:lnTo>
                    <a:pt x="200646" y="34241"/>
                  </a:lnTo>
                  <a:lnTo>
                    <a:pt x="200807" y="34058"/>
                  </a:lnTo>
                  <a:lnTo>
                    <a:pt x="200964" y="33870"/>
                  </a:lnTo>
                  <a:lnTo>
                    <a:pt x="201112" y="33682"/>
                  </a:lnTo>
                  <a:lnTo>
                    <a:pt x="201182" y="33584"/>
                  </a:lnTo>
                  <a:lnTo>
                    <a:pt x="201247" y="33481"/>
                  </a:lnTo>
                  <a:lnTo>
                    <a:pt x="201303" y="33378"/>
                  </a:lnTo>
                  <a:lnTo>
                    <a:pt x="201352" y="33262"/>
                  </a:lnTo>
                  <a:lnTo>
                    <a:pt x="201396" y="33153"/>
                  </a:lnTo>
                  <a:lnTo>
                    <a:pt x="201438" y="33037"/>
                  </a:lnTo>
                  <a:lnTo>
                    <a:pt x="201528" y="32807"/>
                  </a:lnTo>
                  <a:lnTo>
                    <a:pt x="201580" y="32698"/>
                  </a:lnTo>
                  <a:lnTo>
                    <a:pt x="201643" y="32594"/>
                  </a:lnTo>
                  <a:lnTo>
                    <a:pt x="201712" y="32491"/>
                  </a:lnTo>
                  <a:lnTo>
                    <a:pt x="201784" y="32394"/>
                  </a:lnTo>
                  <a:lnTo>
                    <a:pt x="201857" y="32296"/>
                  </a:lnTo>
                  <a:lnTo>
                    <a:pt x="201931" y="32199"/>
                  </a:lnTo>
                  <a:lnTo>
                    <a:pt x="202077" y="32005"/>
                  </a:lnTo>
                  <a:lnTo>
                    <a:pt x="202147" y="31908"/>
                  </a:lnTo>
                  <a:lnTo>
                    <a:pt x="202210" y="31805"/>
                  </a:lnTo>
                  <a:lnTo>
                    <a:pt x="202264" y="31695"/>
                  </a:lnTo>
                  <a:lnTo>
                    <a:pt x="202313" y="31586"/>
                  </a:lnTo>
                  <a:lnTo>
                    <a:pt x="202359" y="31470"/>
                  </a:lnTo>
                  <a:lnTo>
                    <a:pt x="202401" y="31355"/>
                  </a:lnTo>
                  <a:lnTo>
                    <a:pt x="202440" y="31239"/>
                  </a:lnTo>
                  <a:lnTo>
                    <a:pt x="202476" y="31124"/>
                  </a:lnTo>
                  <a:lnTo>
                    <a:pt x="202511" y="31008"/>
                  </a:lnTo>
                  <a:lnTo>
                    <a:pt x="202543" y="30893"/>
                  </a:lnTo>
                  <a:lnTo>
                    <a:pt x="202575" y="30772"/>
                  </a:lnTo>
                  <a:lnTo>
                    <a:pt x="202605" y="30656"/>
                  </a:lnTo>
                  <a:lnTo>
                    <a:pt x="202633" y="30541"/>
                  </a:lnTo>
                  <a:lnTo>
                    <a:pt x="202656" y="30419"/>
                  </a:lnTo>
                  <a:lnTo>
                    <a:pt x="202669" y="30297"/>
                  </a:lnTo>
                  <a:lnTo>
                    <a:pt x="202675" y="30176"/>
                  </a:lnTo>
                  <a:lnTo>
                    <a:pt x="202680" y="30055"/>
                  </a:lnTo>
                  <a:lnTo>
                    <a:pt x="202683" y="29933"/>
                  </a:lnTo>
                  <a:lnTo>
                    <a:pt x="202686" y="29811"/>
                  </a:lnTo>
                  <a:lnTo>
                    <a:pt x="202687" y="29690"/>
                  </a:lnTo>
                  <a:lnTo>
                    <a:pt x="202688" y="29447"/>
                  </a:lnTo>
                  <a:lnTo>
                    <a:pt x="202685" y="29326"/>
                  </a:lnTo>
                  <a:lnTo>
                    <a:pt x="202675" y="29204"/>
                  </a:lnTo>
                  <a:lnTo>
                    <a:pt x="202659" y="29083"/>
                  </a:lnTo>
                  <a:lnTo>
                    <a:pt x="202640" y="28961"/>
                  </a:lnTo>
                  <a:lnTo>
                    <a:pt x="202616" y="28724"/>
                  </a:lnTo>
                  <a:lnTo>
                    <a:pt x="202642" y="28609"/>
                  </a:lnTo>
                  <a:lnTo>
                    <a:pt x="202686" y="28493"/>
                  </a:lnTo>
                  <a:lnTo>
                    <a:pt x="202741" y="28384"/>
                  </a:lnTo>
                  <a:lnTo>
                    <a:pt x="202809" y="28281"/>
                  </a:lnTo>
                  <a:lnTo>
                    <a:pt x="202887" y="28189"/>
                  </a:lnTo>
                  <a:lnTo>
                    <a:pt x="202969" y="28098"/>
                  </a:lnTo>
                  <a:lnTo>
                    <a:pt x="203067" y="28025"/>
                  </a:lnTo>
                  <a:lnTo>
                    <a:pt x="203176" y="27971"/>
                  </a:lnTo>
                  <a:lnTo>
                    <a:pt x="203289" y="27923"/>
                  </a:lnTo>
                  <a:lnTo>
                    <a:pt x="203403" y="27886"/>
                  </a:lnTo>
                  <a:lnTo>
                    <a:pt x="203521" y="27855"/>
                  </a:lnTo>
                  <a:lnTo>
                    <a:pt x="203640" y="27831"/>
                  </a:lnTo>
                  <a:lnTo>
                    <a:pt x="203760" y="27813"/>
                  </a:lnTo>
                  <a:lnTo>
                    <a:pt x="203882" y="27801"/>
                  </a:lnTo>
                  <a:lnTo>
                    <a:pt x="204003" y="27795"/>
                  </a:lnTo>
                  <a:lnTo>
                    <a:pt x="204244" y="27819"/>
                  </a:lnTo>
                  <a:lnTo>
                    <a:pt x="204485" y="27856"/>
                  </a:lnTo>
                  <a:lnTo>
                    <a:pt x="204725" y="27892"/>
                  </a:lnTo>
                  <a:lnTo>
                    <a:pt x="204967" y="27916"/>
                  </a:lnTo>
                  <a:lnTo>
                    <a:pt x="205197" y="27849"/>
                  </a:lnTo>
                  <a:lnTo>
                    <a:pt x="205292" y="27776"/>
                  </a:lnTo>
                  <a:lnTo>
                    <a:pt x="205384" y="27698"/>
                  </a:lnTo>
                  <a:lnTo>
                    <a:pt x="205472" y="27612"/>
                  </a:lnTo>
                  <a:lnTo>
                    <a:pt x="205555" y="27521"/>
                  </a:lnTo>
                  <a:lnTo>
                    <a:pt x="205633" y="27430"/>
                  </a:lnTo>
                  <a:lnTo>
                    <a:pt x="205709" y="27333"/>
                  </a:lnTo>
                  <a:lnTo>
                    <a:pt x="205782" y="27235"/>
                  </a:lnTo>
                  <a:lnTo>
                    <a:pt x="205854" y="27138"/>
                  </a:lnTo>
                  <a:lnTo>
                    <a:pt x="205997" y="26944"/>
                  </a:lnTo>
                  <a:lnTo>
                    <a:pt x="206134" y="26744"/>
                  </a:lnTo>
                  <a:lnTo>
                    <a:pt x="206262" y="26537"/>
                  </a:lnTo>
                  <a:lnTo>
                    <a:pt x="206380" y="26324"/>
                  </a:lnTo>
                  <a:lnTo>
                    <a:pt x="206437" y="26215"/>
                  </a:lnTo>
                  <a:lnTo>
                    <a:pt x="206495" y="26106"/>
                  </a:lnTo>
                  <a:lnTo>
                    <a:pt x="206555" y="26002"/>
                  </a:lnTo>
                  <a:lnTo>
                    <a:pt x="206618" y="25899"/>
                  </a:lnTo>
                  <a:lnTo>
                    <a:pt x="206683" y="25796"/>
                  </a:lnTo>
                  <a:lnTo>
                    <a:pt x="206750" y="25692"/>
                  </a:lnTo>
                  <a:lnTo>
                    <a:pt x="206818" y="25595"/>
                  </a:lnTo>
                  <a:lnTo>
                    <a:pt x="206896" y="25498"/>
                  </a:lnTo>
                  <a:lnTo>
                    <a:pt x="206990" y="25425"/>
                  </a:lnTo>
                  <a:lnTo>
                    <a:pt x="207099" y="25370"/>
                  </a:lnTo>
                  <a:lnTo>
                    <a:pt x="207216" y="25334"/>
                  </a:lnTo>
                  <a:lnTo>
                    <a:pt x="207335" y="25310"/>
                  </a:lnTo>
                  <a:lnTo>
                    <a:pt x="207455" y="25292"/>
                  </a:lnTo>
                  <a:lnTo>
                    <a:pt x="207695" y="25255"/>
                  </a:lnTo>
                  <a:lnTo>
                    <a:pt x="207816" y="25243"/>
                  </a:lnTo>
                  <a:lnTo>
                    <a:pt x="207937" y="25237"/>
                  </a:lnTo>
                  <a:lnTo>
                    <a:pt x="208059" y="25231"/>
                  </a:lnTo>
                  <a:lnTo>
                    <a:pt x="208180" y="25225"/>
                  </a:lnTo>
                  <a:lnTo>
                    <a:pt x="208423" y="25207"/>
                  </a:lnTo>
                  <a:lnTo>
                    <a:pt x="208662" y="25170"/>
                  </a:lnTo>
                  <a:lnTo>
                    <a:pt x="208778" y="25133"/>
                  </a:lnTo>
                  <a:lnTo>
                    <a:pt x="208884" y="25066"/>
                  </a:lnTo>
                  <a:lnTo>
                    <a:pt x="208973" y="24988"/>
                  </a:lnTo>
                  <a:lnTo>
                    <a:pt x="209052" y="24897"/>
                  </a:lnTo>
                  <a:lnTo>
                    <a:pt x="209130" y="24799"/>
                  </a:lnTo>
                  <a:lnTo>
                    <a:pt x="209290" y="24618"/>
                  </a:lnTo>
                  <a:lnTo>
                    <a:pt x="209507" y="24514"/>
                  </a:lnTo>
                  <a:lnTo>
                    <a:pt x="209749" y="24520"/>
                  </a:lnTo>
                  <a:lnTo>
                    <a:pt x="209992" y="24520"/>
                  </a:lnTo>
                  <a:lnTo>
                    <a:pt x="210110" y="24490"/>
                  </a:lnTo>
                  <a:lnTo>
                    <a:pt x="210217" y="24435"/>
                  </a:lnTo>
                  <a:lnTo>
                    <a:pt x="210309" y="24356"/>
                  </a:lnTo>
                  <a:lnTo>
                    <a:pt x="210398" y="24271"/>
                  </a:lnTo>
                  <a:lnTo>
                    <a:pt x="210485" y="24186"/>
                  </a:lnTo>
                  <a:lnTo>
                    <a:pt x="210567" y="24101"/>
                  </a:lnTo>
                  <a:lnTo>
                    <a:pt x="210643" y="24004"/>
                  </a:lnTo>
                  <a:lnTo>
                    <a:pt x="210716" y="23907"/>
                  </a:lnTo>
                  <a:lnTo>
                    <a:pt x="210869" y="23718"/>
                  </a:lnTo>
                  <a:lnTo>
                    <a:pt x="210969" y="23651"/>
                  </a:lnTo>
                  <a:lnTo>
                    <a:pt x="211085" y="23615"/>
                  </a:lnTo>
                  <a:lnTo>
                    <a:pt x="211205" y="23585"/>
                  </a:lnTo>
                  <a:lnTo>
                    <a:pt x="211325" y="23566"/>
                  </a:lnTo>
                  <a:lnTo>
                    <a:pt x="211568" y="23573"/>
                  </a:lnTo>
                  <a:lnTo>
                    <a:pt x="211688" y="23584"/>
                  </a:lnTo>
                  <a:lnTo>
                    <a:pt x="211805" y="23621"/>
                  </a:lnTo>
                  <a:lnTo>
                    <a:pt x="211917" y="23669"/>
                  </a:lnTo>
                  <a:lnTo>
                    <a:pt x="212028" y="23718"/>
                  </a:lnTo>
                  <a:lnTo>
                    <a:pt x="212135" y="23779"/>
                  </a:lnTo>
                  <a:lnTo>
                    <a:pt x="212239" y="23840"/>
                  </a:lnTo>
                  <a:lnTo>
                    <a:pt x="212341" y="23906"/>
                  </a:lnTo>
                  <a:lnTo>
                    <a:pt x="212440" y="23973"/>
                  </a:lnTo>
                  <a:lnTo>
                    <a:pt x="212534" y="24052"/>
                  </a:lnTo>
                  <a:lnTo>
                    <a:pt x="212626" y="24131"/>
                  </a:lnTo>
                  <a:lnTo>
                    <a:pt x="212714" y="24216"/>
                  </a:lnTo>
                  <a:lnTo>
                    <a:pt x="212798" y="24301"/>
                  </a:lnTo>
                  <a:lnTo>
                    <a:pt x="212878" y="24393"/>
                  </a:lnTo>
                  <a:lnTo>
                    <a:pt x="212948" y="24496"/>
                  </a:lnTo>
                  <a:lnTo>
                    <a:pt x="213002" y="24605"/>
                  </a:lnTo>
                  <a:lnTo>
                    <a:pt x="213044" y="24720"/>
                  </a:lnTo>
                  <a:lnTo>
                    <a:pt x="213079" y="24836"/>
                  </a:lnTo>
                  <a:lnTo>
                    <a:pt x="213109" y="24951"/>
                  </a:lnTo>
                  <a:lnTo>
                    <a:pt x="213137" y="25067"/>
                  </a:lnTo>
                  <a:lnTo>
                    <a:pt x="213202" y="25304"/>
                  </a:lnTo>
                  <a:lnTo>
                    <a:pt x="213274" y="25541"/>
                  </a:lnTo>
                  <a:lnTo>
                    <a:pt x="213345" y="25772"/>
                  </a:lnTo>
                  <a:lnTo>
                    <a:pt x="213419" y="26002"/>
                  </a:lnTo>
                  <a:lnTo>
                    <a:pt x="213455" y="26118"/>
                  </a:lnTo>
                  <a:lnTo>
                    <a:pt x="213490" y="26233"/>
                  </a:lnTo>
                  <a:lnTo>
                    <a:pt x="213525" y="26349"/>
                  </a:lnTo>
                  <a:lnTo>
                    <a:pt x="213559" y="26464"/>
                  </a:lnTo>
                  <a:lnTo>
                    <a:pt x="213590" y="26585"/>
                  </a:lnTo>
                  <a:lnTo>
                    <a:pt x="213615" y="26701"/>
                  </a:lnTo>
                  <a:lnTo>
                    <a:pt x="213635" y="26822"/>
                  </a:lnTo>
                  <a:lnTo>
                    <a:pt x="213644" y="26944"/>
                  </a:lnTo>
                  <a:lnTo>
                    <a:pt x="213649" y="27065"/>
                  </a:lnTo>
                  <a:lnTo>
                    <a:pt x="213653" y="27187"/>
                  </a:lnTo>
                  <a:lnTo>
                    <a:pt x="213656" y="27308"/>
                  </a:lnTo>
                  <a:lnTo>
                    <a:pt x="213658" y="27430"/>
                  </a:lnTo>
                  <a:lnTo>
                    <a:pt x="213665" y="27673"/>
                  </a:lnTo>
                  <a:lnTo>
                    <a:pt x="213671" y="27795"/>
                  </a:lnTo>
                  <a:lnTo>
                    <a:pt x="213679" y="27916"/>
                  </a:lnTo>
                  <a:lnTo>
                    <a:pt x="213691" y="28037"/>
                  </a:lnTo>
                  <a:lnTo>
                    <a:pt x="213703" y="28159"/>
                  </a:lnTo>
                  <a:lnTo>
                    <a:pt x="213715" y="28275"/>
                  </a:lnTo>
                  <a:lnTo>
                    <a:pt x="213730" y="28396"/>
                  </a:lnTo>
                  <a:lnTo>
                    <a:pt x="213744" y="28517"/>
                  </a:lnTo>
                  <a:lnTo>
                    <a:pt x="213775" y="28761"/>
                  </a:lnTo>
                  <a:lnTo>
                    <a:pt x="213805" y="29004"/>
                  </a:lnTo>
                  <a:lnTo>
                    <a:pt x="213819" y="29119"/>
                  </a:lnTo>
                  <a:lnTo>
                    <a:pt x="213833" y="29241"/>
                  </a:lnTo>
                  <a:lnTo>
                    <a:pt x="213846" y="29362"/>
                  </a:lnTo>
                  <a:lnTo>
                    <a:pt x="213853" y="29483"/>
                  </a:lnTo>
                  <a:lnTo>
                    <a:pt x="213858" y="29648"/>
                  </a:lnTo>
                  <a:lnTo>
                    <a:pt x="213822" y="29885"/>
                  </a:lnTo>
                  <a:lnTo>
                    <a:pt x="213801" y="30006"/>
                  </a:lnTo>
                  <a:lnTo>
                    <a:pt x="213774" y="30122"/>
                  </a:lnTo>
                  <a:lnTo>
                    <a:pt x="213745" y="30243"/>
                  </a:lnTo>
                  <a:lnTo>
                    <a:pt x="213714" y="30359"/>
                  </a:lnTo>
                  <a:lnTo>
                    <a:pt x="213683" y="30474"/>
                  </a:lnTo>
                  <a:lnTo>
                    <a:pt x="213618" y="30711"/>
                  </a:lnTo>
                  <a:lnTo>
                    <a:pt x="213552" y="30947"/>
                  </a:lnTo>
                  <a:lnTo>
                    <a:pt x="213477" y="31179"/>
                  </a:lnTo>
                  <a:lnTo>
                    <a:pt x="213409" y="31409"/>
                  </a:lnTo>
                  <a:lnTo>
                    <a:pt x="213406" y="31653"/>
                  </a:lnTo>
                  <a:lnTo>
                    <a:pt x="213488" y="31877"/>
                  </a:lnTo>
                  <a:lnTo>
                    <a:pt x="213613" y="32090"/>
                  </a:lnTo>
                  <a:lnTo>
                    <a:pt x="213735" y="32297"/>
                  </a:lnTo>
                  <a:lnTo>
                    <a:pt x="213789" y="32406"/>
                  </a:lnTo>
                  <a:lnTo>
                    <a:pt x="213836" y="32521"/>
                  </a:lnTo>
                  <a:lnTo>
                    <a:pt x="213873" y="32637"/>
                  </a:lnTo>
                  <a:lnTo>
                    <a:pt x="213902" y="32752"/>
                  </a:lnTo>
                  <a:lnTo>
                    <a:pt x="213924" y="32874"/>
                  </a:lnTo>
                  <a:lnTo>
                    <a:pt x="213942" y="32995"/>
                  </a:lnTo>
                  <a:lnTo>
                    <a:pt x="213951" y="33117"/>
                  </a:lnTo>
                  <a:lnTo>
                    <a:pt x="213954" y="33238"/>
                  </a:lnTo>
                  <a:lnTo>
                    <a:pt x="213955" y="33359"/>
                  </a:lnTo>
                  <a:lnTo>
                    <a:pt x="213948" y="33603"/>
                  </a:lnTo>
                  <a:lnTo>
                    <a:pt x="213941" y="33724"/>
                  </a:lnTo>
                  <a:lnTo>
                    <a:pt x="213934" y="33846"/>
                  </a:lnTo>
                  <a:lnTo>
                    <a:pt x="213924" y="33967"/>
                  </a:lnTo>
                  <a:lnTo>
                    <a:pt x="213914" y="34089"/>
                  </a:lnTo>
                  <a:lnTo>
                    <a:pt x="213903" y="34204"/>
                  </a:lnTo>
                  <a:lnTo>
                    <a:pt x="213880" y="34447"/>
                  </a:lnTo>
                  <a:lnTo>
                    <a:pt x="213858" y="34690"/>
                  </a:lnTo>
                  <a:lnTo>
                    <a:pt x="213849" y="34812"/>
                  </a:lnTo>
                  <a:lnTo>
                    <a:pt x="213839" y="34933"/>
                  </a:lnTo>
                  <a:lnTo>
                    <a:pt x="213832" y="35055"/>
                  </a:lnTo>
                  <a:lnTo>
                    <a:pt x="213825" y="35177"/>
                  </a:lnTo>
                  <a:lnTo>
                    <a:pt x="213820" y="35298"/>
                  </a:lnTo>
                  <a:lnTo>
                    <a:pt x="213819" y="35419"/>
                  </a:lnTo>
                  <a:lnTo>
                    <a:pt x="213826" y="35662"/>
                  </a:lnTo>
                  <a:lnTo>
                    <a:pt x="213842" y="35905"/>
                  </a:lnTo>
                  <a:lnTo>
                    <a:pt x="213858" y="36148"/>
                  </a:lnTo>
                  <a:lnTo>
                    <a:pt x="213870" y="36391"/>
                  </a:lnTo>
                  <a:lnTo>
                    <a:pt x="213863" y="36634"/>
                  </a:lnTo>
                  <a:lnTo>
                    <a:pt x="213821" y="36871"/>
                  </a:lnTo>
                  <a:lnTo>
                    <a:pt x="213774" y="37109"/>
                  </a:lnTo>
                  <a:lnTo>
                    <a:pt x="213751" y="37351"/>
                  </a:lnTo>
                  <a:lnTo>
                    <a:pt x="213752" y="37594"/>
                  </a:lnTo>
                  <a:lnTo>
                    <a:pt x="213752" y="37837"/>
                  </a:lnTo>
                  <a:lnTo>
                    <a:pt x="213753" y="38081"/>
                  </a:lnTo>
                  <a:lnTo>
                    <a:pt x="213755" y="38323"/>
                  </a:lnTo>
                  <a:lnTo>
                    <a:pt x="213757" y="38566"/>
                  </a:lnTo>
                  <a:lnTo>
                    <a:pt x="213760" y="38809"/>
                  </a:lnTo>
                  <a:lnTo>
                    <a:pt x="213763" y="38931"/>
                  </a:lnTo>
                  <a:lnTo>
                    <a:pt x="213766" y="39053"/>
                  </a:lnTo>
                  <a:lnTo>
                    <a:pt x="213770" y="39174"/>
                  </a:lnTo>
                  <a:lnTo>
                    <a:pt x="213774" y="39296"/>
                  </a:lnTo>
                  <a:lnTo>
                    <a:pt x="213787" y="39417"/>
                  </a:lnTo>
                  <a:lnTo>
                    <a:pt x="213805" y="39538"/>
                  </a:lnTo>
                  <a:lnTo>
                    <a:pt x="213828" y="39660"/>
                  </a:lnTo>
                  <a:lnTo>
                    <a:pt x="213856" y="39776"/>
                  </a:lnTo>
                  <a:lnTo>
                    <a:pt x="213895" y="39891"/>
                  </a:lnTo>
                  <a:lnTo>
                    <a:pt x="213942" y="40006"/>
                  </a:lnTo>
                  <a:lnTo>
                    <a:pt x="213999" y="40110"/>
                  </a:lnTo>
                  <a:lnTo>
                    <a:pt x="214062" y="40213"/>
                  </a:lnTo>
                  <a:lnTo>
                    <a:pt x="214145" y="40304"/>
                  </a:lnTo>
                  <a:lnTo>
                    <a:pt x="214246" y="40371"/>
                  </a:lnTo>
                  <a:lnTo>
                    <a:pt x="214358" y="40420"/>
                  </a:lnTo>
                  <a:lnTo>
                    <a:pt x="214472" y="40462"/>
                  </a:lnTo>
                  <a:lnTo>
                    <a:pt x="214587" y="40499"/>
                  </a:lnTo>
                  <a:lnTo>
                    <a:pt x="214811" y="40596"/>
                  </a:lnTo>
                  <a:lnTo>
                    <a:pt x="214908" y="40669"/>
                  </a:lnTo>
                  <a:lnTo>
                    <a:pt x="214975" y="40772"/>
                  </a:lnTo>
                  <a:lnTo>
                    <a:pt x="215017" y="40881"/>
                  </a:lnTo>
                  <a:lnTo>
                    <a:pt x="215047" y="41003"/>
                  </a:lnTo>
                  <a:lnTo>
                    <a:pt x="215148" y="41222"/>
                  </a:lnTo>
                  <a:lnTo>
                    <a:pt x="215248" y="41288"/>
                  </a:lnTo>
                  <a:lnTo>
                    <a:pt x="215361" y="41336"/>
                  </a:lnTo>
                  <a:lnTo>
                    <a:pt x="215476" y="41373"/>
                  </a:lnTo>
                  <a:lnTo>
                    <a:pt x="215595" y="41398"/>
                  </a:lnTo>
                  <a:lnTo>
                    <a:pt x="215716" y="41422"/>
                  </a:lnTo>
                  <a:lnTo>
                    <a:pt x="215836" y="41434"/>
                  </a:lnTo>
                  <a:lnTo>
                    <a:pt x="216077" y="41470"/>
                  </a:lnTo>
                  <a:lnTo>
                    <a:pt x="216320" y="41489"/>
                  </a:lnTo>
                  <a:lnTo>
                    <a:pt x="216562" y="41489"/>
                  </a:lnTo>
                  <a:lnTo>
                    <a:pt x="216805" y="41476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" name="object 64">
              <a:extLst>
                <a:ext uri="{FF2B5EF4-FFF2-40B4-BE49-F238E27FC236}">
                  <a16:creationId xmlns:a16="http://schemas.microsoft.com/office/drawing/2014/main" id="{160BB6F9-B84A-4732-942A-AD6B2DCDF6EA}"/>
                </a:ext>
              </a:extLst>
            </p:cNvPr>
            <p:cNvSpPr/>
            <p:nvPr/>
          </p:nvSpPr>
          <p:spPr>
            <a:xfrm>
              <a:off x="2175672" y="8982123"/>
              <a:ext cx="258653" cy="584279"/>
            </a:xfrm>
            <a:custGeom>
              <a:avLst/>
              <a:gdLst/>
              <a:ahLst/>
              <a:cxnLst/>
              <a:rect l="l" t="t" r="r" b="b"/>
              <a:pathLst>
                <a:path w="258653" h="584279">
                  <a:moveTo>
                    <a:pt x="3555" y="40031"/>
                  </a:moveTo>
                  <a:lnTo>
                    <a:pt x="3679" y="39818"/>
                  </a:lnTo>
                  <a:lnTo>
                    <a:pt x="3804" y="39611"/>
                  </a:lnTo>
                  <a:lnTo>
                    <a:pt x="3930" y="39405"/>
                  </a:lnTo>
                  <a:lnTo>
                    <a:pt x="4053" y="39192"/>
                  </a:lnTo>
                  <a:lnTo>
                    <a:pt x="4173" y="38986"/>
                  </a:lnTo>
                  <a:lnTo>
                    <a:pt x="4231" y="38876"/>
                  </a:lnTo>
                  <a:lnTo>
                    <a:pt x="4279" y="38761"/>
                  </a:lnTo>
                  <a:lnTo>
                    <a:pt x="4313" y="38645"/>
                  </a:lnTo>
                  <a:lnTo>
                    <a:pt x="4335" y="38530"/>
                  </a:lnTo>
                  <a:lnTo>
                    <a:pt x="4349" y="38409"/>
                  </a:lnTo>
                  <a:lnTo>
                    <a:pt x="4360" y="38287"/>
                  </a:lnTo>
                  <a:lnTo>
                    <a:pt x="4367" y="38165"/>
                  </a:lnTo>
                  <a:lnTo>
                    <a:pt x="4370" y="38044"/>
                  </a:lnTo>
                  <a:lnTo>
                    <a:pt x="4361" y="37801"/>
                  </a:lnTo>
                  <a:lnTo>
                    <a:pt x="4351" y="37679"/>
                  </a:lnTo>
                  <a:lnTo>
                    <a:pt x="4335" y="37558"/>
                  </a:lnTo>
                  <a:lnTo>
                    <a:pt x="4314" y="37436"/>
                  </a:lnTo>
                  <a:lnTo>
                    <a:pt x="4285" y="37321"/>
                  </a:lnTo>
                  <a:lnTo>
                    <a:pt x="4230" y="37212"/>
                  </a:lnTo>
                  <a:lnTo>
                    <a:pt x="4158" y="37114"/>
                  </a:lnTo>
                  <a:lnTo>
                    <a:pt x="4081" y="37017"/>
                  </a:lnTo>
                  <a:lnTo>
                    <a:pt x="3935" y="36822"/>
                  </a:lnTo>
                  <a:lnTo>
                    <a:pt x="3811" y="36616"/>
                  </a:lnTo>
                  <a:lnTo>
                    <a:pt x="3694" y="36404"/>
                  </a:lnTo>
                  <a:lnTo>
                    <a:pt x="3570" y="36191"/>
                  </a:lnTo>
                  <a:lnTo>
                    <a:pt x="3433" y="35997"/>
                  </a:lnTo>
                  <a:lnTo>
                    <a:pt x="3288" y="35796"/>
                  </a:lnTo>
                  <a:lnTo>
                    <a:pt x="3140" y="35608"/>
                  </a:lnTo>
                  <a:lnTo>
                    <a:pt x="2988" y="35413"/>
                  </a:lnTo>
                  <a:lnTo>
                    <a:pt x="2835" y="35225"/>
                  </a:lnTo>
                  <a:lnTo>
                    <a:pt x="2681" y="35036"/>
                  </a:lnTo>
                  <a:lnTo>
                    <a:pt x="2521" y="34854"/>
                  </a:lnTo>
                  <a:lnTo>
                    <a:pt x="2346" y="34684"/>
                  </a:lnTo>
                  <a:lnTo>
                    <a:pt x="2205" y="34490"/>
                  </a:lnTo>
                  <a:lnTo>
                    <a:pt x="2173" y="34374"/>
                  </a:lnTo>
                  <a:lnTo>
                    <a:pt x="2154" y="34253"/>
                  </a:lnTo>
                  <a:lnTo>
                    <a:pt x="2143" y="34131"/>
                  </a:lnTo>
                  <a:lnTo>
                    <a:pt x="2138" y="34010"/>
                  </a:lnTo>
                  <a:lnTo>
                    <a:pt x="2136" y="33888"/>
                  </a:lnTo>
                  <a:lnTo>
                    <a:pt x="2133" y="33767"/>
                  </a:lnTo>
                  <a:lnTo>
                    <a:pt x="2119" y="33524"/>
                  </a:lnTo>
                  <a:lnTo>
                    <a:pt x="2102" y="33408"/>
                  </a:lnTo>
                  <a:lnTo>
                    <a:pt x="2077" y="33287"/>
                  </a:lnTo>
                  <a:lnTo>
                    <a:pt x="2044" y="33171"/>
                  </a:lnTo>
                  <a:lnTo>
                    <a:pt x="2009" y="33056"/>
                  </a:lnTo>
                  <a:lnTo>
                    <a:pt x="1962" y="32940"/>
                  </a:lnTo>
                  <a:lnTo>
                    <a:pt x="1896" y="32837"/>
                  </a:lnTo>
                  <a:lnTo>
                    <a:pt x="1812" y="32752"/>
                  </a:lnTo>
                  <a:lnTo>
                    <a:pt x="1709" y="32685"/>
                  </a:lnTo>
                  <a:lnTo>
                    <a:pt x="1600" y="32637"/>
                  </a:lnTo>
                  <a:lnTo>
                    <a:pt x="1378" y="32533"/>
                  </a:lnTo>
                  <a:lnTo>
                    <a:pt x="1271" y="32473"/>
                  </a:lnTo>
                  <a:lnTo>
                    <a:pt x="1175" y="32400"/>
                  </a:lnTo>
                  <a:lnTo>
                    <a:pt x="1102" y="32303"/>
                  </a:lnTo>
                  <a:lnTo>
                    <a:pt x="1046" y="32199"/>
                  </a:lnTo>
                  <a:lnTo>
                    <a:pt x="996" y="32084"/>
                  </a:lnTo>
                  <a:lnTo>
                    <a:pt x="958" y="31969"/>
                  </a:lnTo>
                  <a:lnTo>
                    <a:pt x="934" y="31847"/>
                  </a:lnTo>
                  <a:lnTo>
                    <a:pt x="914" y="31726"/>
                  </a:lnTo>
                  <a:lnTo>
                    <a:pt x="900" y="31610"/>
                  </a:lnTo>
                  <a:lnTo>
                    <a:pt x="899" y="31489"/>
                  </a:lnTo>
                  <a:lnTo>
                    <a:pt x="919" y="31246"/>
                  </a:lnTo>
                  <a:lnTo>
                    <a:pt x="970" y="31008"/>
                  </a:lnTo>
                  <a:lnTo>
                    <a:pt x="1028" y="30772"/>
                  </a:lnTo>
                  <a:lnTo>
                    <a:pt x="1087" y="30534"/>
                  </a:lnTo>
                  <a:lnTo>
                    <a:pt x="1142" y="30298"/>
                  </a:lnTo>
                  <a:lnTo>
                    <a:pt x="1189" y="30061"/>
                  </a:lnTo>
                  <a:lnTo>
                    <a:pt x="1233" y="29824"/>
                  </a:lnTo>
                  <a:lnTo>
                    <a:pt x="1275" y="29581"/>
                  </a:lnTo>
                  <a:lnTo>
                    <a:pt x="1315" y="29344"/>
                  </a:lnTo>
                  <a:lnTo>
                    <a:pt x="1355" y="29101"/>
                  </a:lnTo>
                  <a:lnTo>
                    <a:pt x="1394" y="28864"/>
                  </a:lnTo>
                  <a:lnTo>
                    <a:pt x="1432" y="28621"/>
                  </a:lnTo>
                  <a:lnTo>
                    <a:pt x="1472" y="28384"/>
                  </a:lnTo>
                  <a:lnTo>
                    <a:pt x="1488" y="28141"/>
                  </a:lnTo>
                  <a:lnTo>
                    <a:pt x="1483" y="28019"/>
                  </a:lnTo>
                  <a:lnTo>
                    <a:pt x="1477" y="27898"/>
                  </a:lnTo>
                  <a:lnTo>
                    <a:pt x="1470" y="27776"/>
                  </a:lnTo>
                  <a:lnTo>
                    <a:pt x="1463" y="27655"/>
                  </a:lnTo>
                  <a:lnTo>
                    <a:pt x="1449" y="27412"/>
                  </a:lnTo>
                  <a:lnTo>
                    <a:pt x="1434" y="27169"/>
                  </a:lnTo>
                  <a:lnTo>
                    <a:pt x="1417" y="26926"/>
                  </a:lnTo>
                  <a:lnTo>
                    <a:pt x="1402" y="26683"/>
                  </a:lnTo>
                  <a:lnTo>
                    <a:pt x="1387" y="26440"/>
                  </a:lnTo>
                  <a:lnTo>
                    <a:pt x="1373" y="26197"/>
                  </a:lnTo>
                  <a:lnTo>
                    <a:pt x="1362" y="25954"/>
                  </a:lnTo>
                  <a:lnTo>
                    <a:pt x="1352" y="25717"/>
                  </a:lnTo>
                  <a:lnTo>
                    <a:pt x="1346" y="25474"/>
                  </a:lnTo>
                  <a:lnTo>
                    <a:pt x="1341" y="25231"/>
                  </a:lnTo>
                  <a:lnTo>
                    <a:pt x="1339" y="24988"/>
                  </a:lnTo>
                  <a:lnTo>
                    <a:pt x="1338" y="24744"/>
                  </a:lnTo>
                  <a:lnTo>
                    <a:pt x="1336" y="24502"/>
                  </a:lnTo>
                  <a:lnTo>
                    <a:pt x="1336" y="24258"/>
                  </a:lnTo>
                  <a:lnTo>
                    <a:pt x="1336" y="24137"/>
                  </a:lnTo>
                  <a:lnTo>
                    <a:pt x="1338" y="24016"/>
                  </a:lnTo>
                  <a:lnTo>
                    <a:pt x="1344" y="23894"/>
                  </a:lnTo>
                  <a:lnTo>
                    <a:pt x="1355" y="23773"/>
                  </a:lnTo>
                  <a:lnTo>
                    <a:pt x="1370" y="23651"/>
                  </a:lnTo>
                  <a:lnTo>
                    <a:pt x="1388" y="23530"/>
                  </a:lnTo>
                  <a:lnTo>
                    <a:pt x="1425" y="23286"/>
                  </a:lnTo>
                  <a:lnTo>
                    <a:pt x="1460" y="23050"/>
                  </a:lnTo>
                  <a:lnTo>
                    <a:pt x="1486" y="22807"/>
                  </a:lnTo>
                  <a:lnTo>
                    <a:pt x="1482" y="22564"/>
                  </a:lnTo>
                  <a:lnTo>
                    <a:pt x="1456" y="22320"/>
                  </a:lnTo>
                  <a:lnTo>
                    <a:pt x="1441" y="22199"/>
                  </a:lnTo>
                  <a:lnTo>
                    <a:pt x="1423" y="22084"/>
                  </a:lnTo>
                  <a:lnTo>
                    <a:pt x="1402" y="21962"/>
                  </a:lnTo>
                  <a:lnTo>
                    <a:pt x="1376" y="21840"/>
                  </a:lnTo>
                  <a:lnTo>
                    <a:pt x="1343" y="21725"/>
                  </a:lnTo>
                  <a:lnTo>
                    <a:pt x="1299" y="21610"/>
                  </a:lnTo>
                  <a:lnTo>
                    <a:pt x="1249" y="21500"/>
                  </a:lnTo>
                  <a:lnTo>
                    <a:pt x="1195" y="21391"/>
                  </a:lnTo>
                  <a:lnTo>
                    <a:pt x="1142" y="21282"/>
                  </a:lnTo>
                  <a:lnTo>
                    <a:pt x="1040" y="21063"/>
                  </a:lnTo>
                  <a:lnTo>
                    <a:pt x="996" y="20948"/>
                  </a:lnTo>
                  <a:lnTo>
                    <a:pt x="963" y="20832"/>
                  </a:lnTo>
                  <a:lnTo>
                    <a:pt x="938" y="20717"/>
                  </a:lnTo>
                  <a:lnTo>
                    <a:pt x="915" y="20595"/>
                  </a:lnTo>
                  <a:lnTo>
                    <a:pt x="897" y="20474"/>
                  </a:lnTo>
                  <a:lnTo>
                    <a:pt x="887" y="20352"/>
                  </a:lnTo>
                  <a:lnTo>
                    <a:pt x="882" y="20231"/>
                  </a:lnTo>
                  <a:lnTo>
                    <a:pt x="911" y="19988"/>
                  </a:lnTo>
                  <a:lnTo>
                    <a:pt x="933" y="19872"/>
                  </a:lnTo>
                  <a:lnTo>
                    <a:pt x="961" y="19751"/>
                  </a:lnTo>
                  <a:lnTo>
                    <a:pt x="995" y="19635"/>
                  </a:lnTo>
                  <a:lnTo>
                    <a:pt x="1033" y="19520"/>
                  </a:lnTo>
                  <a:lnTo>
                    <a:pt x="1074" y="19404"/>
                  </a:lnTo>
                  <a:lnTo>
                    <a:pt x="1118" y="19295"/>
                  </a:lnTo>
                  <a:lnTo>
                    <a:pt x="1167" y="19180"/>
                  </a:lnTo>
                  <a:lnTo>
                    <a:pt x="1219" y="19071"/>
                  </a:lnTo>
                  <a:lnTo>
                    <a:pt x="1273" y="18961"/>
                  </a:lnTo>
                  <a:lnTo>
                    <a:pt x="1331" y="18851"/>
                  </a:lnTo>
                  <a:lnTo>
                    <a:pt x="1390" y="18748"/>
                  </a:lnTo>
                  <a:lnTo>
                    <a:pt x="1451" y="18645"/>
                  </a:lnTo>
                  <a:lnTo>
                    <a:pt x="1575" y="18432"/>
                  </a:lnTo>
                  <a:lnTo>
                    <a:pt x="1712" y="18232"/>
                  </a:lnTo>
                  <a:lnTo>
                    <a:pt x="1778" y="18135"/>
                  </a:lnTo>
                  <a:lnTo>
                    <a:pt x="1826" y="18019"/>
                  </a:lnTo>
                  <a:lnTo>
                    <a:pt x="1854" y="17904"/>
                  </a:lnTo>
                  <a:lnTo>
                    <a:pt x="1875" y="17782"/>
                  </a:lnTo>
                  <a:lnTo>
                    <a:pt x="1891" y="17661"/>
                  </a:lnTo>
                  <a:lnTo>
                    <a:pt x="1874" y="17418"/>
                  </a:lnTo>
                  <a:lnTo>
                    <a:pt x="1830" y="17303"/>
                  </a:lnTo>
                  <a:lnTo>
                    <a:pt x="1757" y="17211"/>
                  </a:lnTo>
                  <a:lnTo>
                    <a:pt x="1657" y="17138"/>
                  </a:lnTo>
                  <a:lnTo>
                    <a:pt x="1555" y="17077"/>
                  </a:lnTo>
                  <a:lnTo>
                    <a:pt x="1345" y="16950"/>
                  </a:lnTo>
                  <a:lnTo>
                    <a:pt x="1242" y="16883"/>
                  </a:lnTo>
                  <a:lnTo>
                    <a:pt x="1141" y="16816"/>
                  </a:lnTo>
                  <a:lnTo>
                    <a:pt x="1043" y="16749"/>
                  </a:lnTo>
                  <a:lnTo>
                    <a:pt x="947" y="16671"/>
                  </a:lnTo>
                  <a:lnTo>
                    <a:pt x="757" y="16518"/>
                  </a:lnTo>
                  <a:lnTo>
                    <a:pt x="571" y="16366"/>
                  </a:lnTo>
                  <a:lnTo>
                    <a:pt x="386" y="16208"/>
                  </a:lnTo>
                  <a:lnTo>
                    <a:pt x="201" y="16050"/>
                  </a:lnTo>
                  <a:lnTo>
                    <a:pt x="113" y="15966"/>
                  </a:lnTo>
                  <a:lnTo>
                    <a:pt x="49" y="15862"/>
                  </a:lnTo>
                  <a:lnTo>
                    <a:pt x="11" y="15747"/>
                  </a:lnTo>
                  <a:lnTo>
                    <a:pt x="0" y="15625"/>
                  </a:lnTo>
                  <a:lnTo>
                    <a:pt x="6" y="15383"/>
                  </a:lnTo>
                  <a:lnTo>
                    <a:pt x="17" y="15261"/>
                  </a:lnTo>
                  <a:lnTo>
                    <a:pt x="31" y="15139"/>
                  </a:lnTo>
                  <a:lnTo>
                    <a:pt x="49" y="15018"/>
                  </a:lnTo>
                  <a:lnTo>
                    <a:pt x="69" y="14902"/>
                  </a:lnTo>
                  <a:lnTo>
                    <a:pt x="96" y="14781"/>
                  </a:lnTo>
                  <a:lnTo>
                    <a:pt x="129" y="14666"/>
                  </a:lnTo>
                  <a:lnTo>
                    <a:pt x="170" y="14550"/>
                  </a:lnTo>
                  <a:lnTo>
                    <a:pt x="229" y="14441"/>
                  </a:lnTo>
                  <a:lnTo>
                    <a:pt x="294" y="14344"/>
                  </a:lnTo>
                  <a:lnTo>
                    <a:pt x="364" y="14240"/>
                  </a:lnTo>
                  <a:lnTo>
                    <a:pt x="439" y="14143"/>
                  </a:lnTo>
                  <a:lnTo>
                    <a:pt x="515" y="14052"/>
                  </a:lnTo>
                  <a:lnTo>
                    <a:pt x="650" y="13846"/>
                  </a:lnTo>
                  <a:lnTo>
                    <a:pt x="757" y="13633"/>
                  </a:lnTo>
                  <a:lnTo>
                    <a:pt x="864" y="13414"/>
                  </a:lnTo>
                  <a:lnTo>
                    <a:pt x="1011" y="13219"/>
                  </a:lnTo>
                  <a:lnTo>
                    <a:pt x="1218" y="13092"/>
                  </a:lnTo>
                  <a:lnTo>
                    <a:pt x="1410" y="12946"/>
                  </a:lnTo>
                  <a:lnTo>
                    <a:pt x="1466" y="12837"/>
                  </a:lnTo>
                  <a:lnTo>
                    <a:pt x="1490" y="12721"/>
                  </a:lnTo>
                  <a:lnTo>
                    <a:pt x="1503" y="12600"/>
                  </a:lnTo>
                  <a:lnTo>
                    <a:pt x="1505" y="12478"/>
                  </a:lnTo>
                  <a:lnTo>
                    <a:pt x="1493" y="12235"/>
                  </a:lnTo>
                  <a:lnTo>
                    <a:pt x="1484" y="12114"/>
                  </a:lnTo>
                  <a:lnTo>
                    <a:pt x="1473" y="11992"/>
                  </a:lnTo>
                  <a:lnTo>
                    <a:pt x="1450" y="11871"/>
                  </a:lnTo>
                  <a:lnTo>
                    <a:pt x="1420" y="11756"/>
                  </a:lnTo>
                  <a:lnTo>
                    <a:pt x="1388" y="11640"/>
                  </a:lnTo>
                  <a:lnTo>
                    <a:pt x="1342" y="11397"/>
                  </a:lnTo>
                  <a:lnTo>
                    <a:pt x="1364" y="11282"/>
                  </a:lnTo>
                  <a:lnTo>
                    <a:pt x="1414" y="11166"/>
                  </a:lnTo>
                  <a:lnTo>
                    <a:pt x="1484" y="11069"/>
                  </a:lnTo>
                  <a:lnTo>
                    <a:pt x="1562" y="10972"/>
                  </a:lnTo>
                  <a:lnTo>
                    <a:pt x="1641" y="10881"/>
                  </a:lnTo>
                  <a:lnTo>
                    <a:pt x="1793" y="10692"/>
                  </a:lnTo>
                  <a:lnTo>
                    <a:pt x="1873" y="10467"/>
                  </a:lnTo>
                  <a:lnTo>
                    <a:pt x="1869" y="10224"/>
                  </a:lnTo>
                  <a:lnTo>
                    <a:pt x="1844" y="9981"/>
                  </a:lnTo>
                  <a:lnTo>
                    <a:pt x="1839" y="9860"/>
                  </a:lnTo>
                  <a:lnTo>
                    <a:pt x="1848" y="9739"/>
                  </a:lnTo>
                  <a:lnTo>
                    <a:pt x="1866" y="9617"/>
                  </a:lnTo>
                  <a:lnTo>
                    <a:pt x="1885" y="9495"/>
                  </a:lnTo>
                  <a:lnTo>
                    <a:pt x="1908" y="9380"/>
                  </a:lnTo>
                  <a:lnTo>
                    <a:pt x="1935" y="9259"/>
                  </a:lnTo>
                  <a:lnTo>
                    <a:pt x="1964" y="9143"/>
                  </a:lnTo>
                  <a:lnTo>
                    <a:pt x="1995" y="9021"/>
                  </a:lnTo>
                  <a:lnTo>
                    <a:pt x="2028" y="8906"/>
                  </a:lnTo>
                  <a:lnTo>
                    <a:pt x="2062" y="8791"/>
                  </a:lnTo>
                  <a:lnTo>
                    <a:pt x="2101" y="8675"/>
                  </a:lnTo>
                  <a:lnTo>
                    <a:pt x="2152" y="8566"/>
                  </a:lnTo>
                  <a:lnTo>
                    <a:pt x="2213" y="8463"/>
                  </a:lnTo>
                  <a:lnTo>
                    <a:pt x="2277" y="8359"/>
                  </a:lnTo>
                  <a:lnTo>
                    <a:pt x="2342" y="8256"/>
                  </a:lnTo>
                  <a:lnTo>
                    <a:pt x="2462" y="8044"/>
                  </a:lnTo>
                  <a:lnTo>
                    <a:pt x="2498" y="7928"/>
                  </a:lnTo>
                  <a:lnTo>
                    <a:pt x="2522" y="7806"/>
                  </a:lnTo>
                  <a:lnTo>
                    <a:pt x="2537" y="7685"/>
                  </a:lnTo>
                  <a:lnTo>
                    <a:pt x="2546" y="7564"/>
                  </a:lnTo>
                  <a:lnTo>
                    <a:pt x="2551" y="7442"/>
                  </a:lnTo>
                  <a:lnTo>
                    <a:pt x="2555" y="7321"/>
                  </a:lnTo>
                  <a:lnTo>
                    <a:pt x="2559" y="7199"/>
                  </a:lnTo>
                  <a:lnTo>
                    <a:pt x="2463" y="6974"/>
                  </a:lnTo>
                  <a:lnTo>
                    <a:pt x="2415" y="6864"/>
                  </a:lnTo>
                  <a:lnTo>
                    <a:pt x="2360" y="6755"/>
                  </a:lnTo>
                  <a:lnTo>
                    <a:pt x="2284" y="6658"/>
                  </a:lnTo>
                  <a:lnTo>
                    <a:pt x="2195" y="6579"/>
                  </a:lnTo>
                  <a:lnTo>
                    <a:pt x="2099" y="6500"/>
                  </a:lnTo>
                  <a:lnTo>
                    <a:pt x="1997" y="6434"/>
                  </a:lnTo>
                  <a:lnTo>
                    <a:pt x="1891" y="6373"/>
                  </a:lnTo>
                  <a:lnTo>
                    <a:pt x="1687" y="6245"/>
                  </a:lnTo>
                  <a:lnTo>
                    <a:pt x="1592" y="6166"/>
                  </a:lnTo>
                  <a:lnTo>
                    <a:pt x="1506" y="6081"/>
                  </a:lnTo>
                  <a:lnTo>
                    <a:pt x="1422" y="5990"/>
                  </a:lnTo>
                  <a:lnTo>
                    <a:pt x="1343" y="5899"/>
                  </a:lnTo>
                  <a:lnTo>
                    <a:pt x="1269" y="5808"/>
                  </a:lnTo>
                  <a:lnTo>
                    <a:pt x="1204" y="5704"/>
                  </a:lnTo>
                  <a:lnTo>
                    <a:pt x="1149" y="5595"/>
                  </a:lnTo>
                  <a:lnTo>
                    <a:pt x="1109" y="5480"/>
                  </a:lnTo>
                  <a:lnTo>
                    <a:pt x="1089" y="5358"/>
                  </a:lnTo>
                  <a:lnTo>
                    <a:pt x="1099" y="5115"/>
                  </a:lnTo>
                  <a:lnTo>
                    <a:pt x="1117" y="4994"/>
                  </a:lnTo>
                  <a:lnTo>
                    <a:pt x="1144" y="4878"/>
                  </a:lnTo>
                  <a:lnTo>
                    <a:pt x="1179" y="4762"/>
                  </a:lnTo>
                  <a:lnTo>
                    <a:pt x="1220" y="4647"/>
                  </a:lnTo>
                  <a:lnTo>
                    <a:pt x="1279" y="4538"/>
                  </a:lnTo>
                  <a:lnTo>
                    <a:pt x="1346" y="4435"/>
                  </a:lnTo>
                  <a:lnTo>
                    <a:pt x="1413" y="4337"/>
                  </a:lnTo>
                  <a:lnTo>
                    <a:pt x="1547" y="4131"/>
                  </a:lnTo>
                  <a:lnTo>
                    <a:pt x="1607" y="4027"/>
                  </a:lnTo>
                  <a:lnTo>
                    <a:pt x="1644" y="3912"/>
                  </a:lnTo>
                  <a:lnTo>
                    <a:pt x="1667" y="3791"/>
                  </a:lnTo>
                  <a:lnTo>
                    <a:pt x="1683" y="3675"/>
                  </a:lnTo>
                  <a:lnTo>
                    <a:pt x="1690" y="3554"/>
                  </a:lnTo>
                  <a:lnTo>
                    <a:pt x="1680" y="3304"/>
                  </a:lnTo>
                  <a:lnTo>
                    <a:pt x="1671" y="3183"/>
                  </a:lnTo>
                  <a:lnTo>
                    <a:pt x="1657" y="3062"/>
                  </a:lnTo>
                  <a:lnTo>
                    <a:pt x="1631" y="2946"/>
                  </a:lnTo>
                  <a:lnTo>
                    <a:pt x="1592" y="2831"/>
                  </a:lnTo>
                  <a:lnTo>
                    <a:pt x="1547" y="2721"/>
                  </a:lnTo>
                  <a:lnTo>
                    <a:pt x="1499" y="2606"/>
                  </a:lnTo>
                  <a:lnTo>
                    <a:pt x="1448" y="2496"/>
                  </a:lnTo>
                  <a:lnTo>
                    <a:pt x="1355" y="2272"/>
                  </a:lnTo>
                  <a:lnTo>
                    <a:pt x="1318" y="2038"/>
                  </a:lnTo>
                  <a:lnTo>
                    <a:pt x="5912" y="516"/>
                  </a:lnTo>
                  <a:lnTo>
                    <a:pt x="10050" y="0"/>
                  </a:lnTo>
                  <a:lnTo>
                    <a:pt x="14447" y="1810"/>
                  </a:lnTo>
                  <a:lnTo>
                    <a:pt x="16775" y="5170"/>
                  </a:lnTo>
                  <a:lnTo>
                    <a:pt x="18586" y="8536"/>
                  </a:lnTo>
                  <a:lnTo>
                    <a:pt x="19620" y="12931"/>
                  </a:lnTo>
                  <a:lnTo>
                    <a:pt x="20644" y="16449"/>
                  </a:lnTo>
                  <a:lnTo>
                    <a:pt x="22812" y="19842"/>
                  </a:lnTo>
                  <a:lnTo>
                    <a:pt x="27305" y="22591"/>
                  </a:lnTo>
                  <a:lnTo>
                    <a:pt x="29863" y="20926"/>
                  </a:lnTo>
                  <a:lnTo>
                    <a:pt x="32631" y="18007"/>
                  </a:lnTo>
                  <a:lnTo>
                    <a:pt x="37860" y="18305"/>
                  </a:lnTo>
                  <a:lnTo>
                    <a:pt x="41653" y="18867"/>
                  </a:lnTo>
                  <a:lnTo>
                    <a:pt x="47145" y="19611"/>
                  </a:lnTo>
                  <a:lnTo>
                    <a:pt x="51681" y="19885"/>
                  </a:lnTo>
                  <a:lnTo>
                    <a:pt x="55271" y="17679"/>
                  </a:lnTo>
                  <a:lnTo>
                    <a:pt x="58930" y="15389"/>
                  </a:lnTo>
                  <a:lnTo>
                    <a:pt x="62040" y="14484"/>
                  </a:lnTo>
                  <a:lnTo>
                    <a:pt x="65403" y="12153"/>
                  </a:lnTo>
                  <a:lnTo>
                    <a:pt x="67730" y="12673"/>
                  </a:lnTo>
                  <a:lnTo>
                    <a:pt x="69799" y="10346"/>
                  </a:lnTo>
                  <a:lnTo>
                    <a:pt x="70843" y="9404"/>
                  </a:lnTo>
                  <a:lnTo>
                    <a:pt x="72894" y="12630"/>
                  </a:lnTo>
                  <a:lnTo>
                    <a:pt x="74002" y="15252"/>
                  </a:lnTo>
                  <a:lnTo>
                    <a:pt x="75097" y="18651"/>
                  </a:lnTo>
                  <a:lnTo>
                    <a:pt x="77510" y="20246"/>
                  </a:lnTo>
                  <a:lnTo>
                    <a:pt x="80640" y="22175"/>
                  </a:lnTo>
                  <a:lnTo>
                    <a:pt x="84578" y="26829"/>
                  </a:lnTo>
                  <a:lnTo>
                    <a:pt x="85040" y="32054"/>
                  </a:lnTo>
                  <a:lnTo>
                    <a:pt x="85310" y="37834"/>
                  </a:lnTo>
                  <a:lnTo>
                    <a:pt x="85127" y="42643"/>
                  </a:lnTo>
                  <a:lnTo>
                    <a:pt x="85298" y="47039"/>
                  </a:lnTo>
                  <a:lnTo>
                    <a:pt x="86971" y="51088"/>
                  </a:lnTo>
                  <a:lnTo>
                    <a:pt x="89533" y="56774"/>
                  </a:lnTo>
                  <a:lnTo>
                    <a:pt x="91955" y="60615"/>
                  </a:lnTo>
                  <a:lnTo>
                    <a:pt x="93134" y="65241"/>
                  </a:lnTo>
                  <a:lnTo>
                    <a:pt x="93574" y="72246"/>
                  </a:lnTo>
                  <a:lnTo>
                    <a:pt x="95582" y="73564"/>
                  </a:lnTo>
                  <a:lnTo>
                    <a:pt x="98998" y="75317"/>
                  </a:lnTo>
                  <a:lnTo>
                    <a:pt x="101719" y="76969"/>
                  </a:lnTo>
                  <a:lnTo>
                    <a:pt x="104224" y="79797"/>
                  </a:lnTo>
                  <a:lnTo>
                    <a:pt x="104614" y="84099"/>
                  </a:lnTo>
                  <a:lnTo>
                    <a:pt x="106158" y="88467"/>
                  </a:lnTo>
                  <a:lnTo>
                    <a:pt x="110963" y="93127"/>
                  </a:lnTo>
                  <a:lnTo>
                    <a:pt x="116470" y="95566"/>
                  </a:lnTo>
                  <a:lnTo>
                    <a:pt x="121182" y="97040"/>
                  </a:lnTo>
                  <a:lnTo>
                    <a:pt x="122039" y="99397"/>
                  </a:lnTo>
                  <a:lnTo>
                    <a:pt x="124181" y="99825"/>
                  </a:lnTo>
                  <a:lnTo>
                    <a:pt x="127394" y="101110"/>
                  </a:lnTo>
                  <a:lnTo>
                    <a:pt x="130607" y="101967"/>
                  </a:lnTo>
                  <a:lnTo>
                    <a:pt x="132750" y="102823"/>
                  </a:lnTo>
                  <a:lnTo>
                    <a:pt x="133392" y="104324"/>
                  </a:lnTo>
                  <a:lnTo>
                    <a:pt x="135154" y="105554"/>
                  </a:lnTo>
                  <a:lnTo>
                    <a:pt x="141481" y="114619"/>
                  </a:lnTo>
                  <a:lnTo>
                    <a:pt x="145274" y="113142"/>
                  </a:lnTo>
                  <a:lnTo>
                    <a:pt x="152925" y="106077"/>
                  </a:lnTo>
                  <a:lnTo>
                    <a:pt x="157598" y="102607"/>
                  </a:lnTo>
                  <a:lnTo>
                    <a:pt x="159312" y="102179"/>
                  </a:lnTo>
                  <a:lnTo>
                    <a:pt x="163168" y="102823"/>
                  </a:lnTo>
                  <a:lnTo>
                    <a:pt x="164882" y="102823"/>
                  </a:lnTo>
                  <a:lnTo>
                    <a:pt x="165524" y="101538"/>
                  </a:lnTo>
                  <a:lnTo>
                    <a:pt x="167024" y="99609"/>
                  </a:lnTo>
                  <a:lnTo>
                    <a:pt x="170483" y="98391"/>
                  </a:lnTo>
                  <a:lnTo>
                    <a:pt x="173947" y="97590"/>
                  </a:lnTo>
                  <a:lnTo>
                    <a:pt x="176878" y="97468"/>
                  </a:lnTo>
                  <a:lnTo>
                    <a:pt x="180520" y="98753"/>
                  </a:lnTo>
                  <a:lnTo>
                    <a:pt x="188587" y="100883"/>
                  </a:lnTo>
                  <a:lnTo>
                    <a:pt x="192035" y="98294"/>
                  </a:lnTo>
                  <a:lnTo>
                    <a:pt x="193616" y="95493"/>
                  </a:lnTo>
                  <a:lnTo>
                    <a:pt x="194664" y="88923"/>
                  </a:lnTo>
                  <a:lnTo>
                    <a:pt x="198466" y="91870"/>
                  </a:lnTo>
                  <a:lnTo>
                    <a:pt x="204929" y="96997"/>
                  </a:lnTo>
                  <a:lnTo>
                    <a:pt x="205722" y="98580"/>
                  </a:lnTo>
                  <a:lnTo>
                    <a:pt x="207030" y="100828"/>
                  </a:lnTo>
                  <a:lnTo>
                    <a:pt x="208345" y="101733"/>
                  </a:lnTo>
                  <a:lnTo>
                    <a:pt x="210403" y="103680"/>
                  </a:lnTo>
                  <a:lnTo>
                    <a:pt x="210831" y="105609"/>
                  </a:lnTo>
                  <a:lnTo>
                    <a:pt x="211473" y="108391"/>
                  </a:lnTo>
                  <a:lnTo>
                    <a:pt x="212973" y="109464"/>
                  </a:lnTo>
                  <a:lnTo>
                    <a:pt x="214687" y="110320"/>
                  </a:lnTo>
                  <a:lnTo>
                    <a:pt x="216020" y="112839"/>
                  </a:lnTo>
                  <a:lnTo>
                    <a:pt x="215332" y="114476"/>
                  </a:lnTo>
                  <a:lnTo>
                    <a:pt x="214760" y="115964"/>
                  </a:lnTo>
                  <a:lnTo>
                    <a:pt x="214832" y="117198"/>
                  </a:lnTo>
                  <a:lnTo>
                    <a:pt x="214759" y="119054"/>
                  </a:lnTo>
                  <a:lnTo>
                    <a:pt x="215103" y="120773"/>
                  </a:lnTo>
                  <a:lnTo>
                    <a:pt x="216020" y="121952"/>
                  </a:lnTo>
                  <a:lnTo>
                    <a:pt x="217278" y="122945"/>
                  </a:lnTo>
                  <a:lnTo>
                    <a:pt x="218538" y="123747"/>
                  </a:lnTo>
                  <a:lnTo>
                    <a:pt x="220377" y="123932"/>
                  </a:lnTo>
                  <a:lnTo>
                    <a:pt x="221515" y="123407"/>
                  </a:lnTo>
                  <a:lnTo>
                    <a:pt x="222889" y="123407"/>
                  </a:lnTo>
                  <a:lnTo>
                    <a:pt x="223942" y="123932"/>
                  </a:lnTo>
                  <a:lnTo>
                    <a:pt x="225293" y="125123"/>
                  </a:lnTo>
                  <a:lnTo>
                    <a:pt x="226439" y="126156"/>
                  </a:lnTo>
                  <a:lnTo>
                    <a:pt x="228442" y="128182"/>
                  </a:lnTo>
                  <a:lnTo>
                    <a:pt x="229587" y="130701"/>
                  </a:lnTo>
                  <a:lnTo>
                    <a:pt x="230732" y="132304"/>
                  </a:lnTo>
                  <a:lnTo>
                    <a:pt x="230676" y="135023"/>
                  </a:lnTo>
                  <a:lnTo>
                    <a:pt x="229092" y="137793"/>
                  </a:lnTo>
                  <a:lnTo>
                    <a:pt x="227507" y="139382"/>
                  </a:lnTo>
                  <a:lnTo>
                    <a:pt x="228283" y="142219"/>
                  </a:lnTo>
                  <a:lnTo>
                    <a:pt x="232113" y="144835"/>
                  </a:lnTo>
                  <a:lnTo>
                    <a:pt x="236234" y="148820"/>
                  </a:lnTo>
                  <a:lnTo>
                    <a:pt x="241731" y="150412"/>
                  </a:lnTo>
                  <a:lnTo>
                    <a:pt x="247518" y="153016"/>
                  </a:lnTo>
                  <a:lnTo>
                    <a:pt x="253882" y="158368"/>
                  </a:lnTo>
                  <a:lnTo>
                    <a:pt x="255474" y="162563"/>
                  </a:lnTo>
                  <a:lnTo>
                    <a:pt x="255473" y="167627"/>
                  </a:lnTo>
                  <a:lnTo>
                    <a:pt x="257537" y="176542"/>
                  </a:lnTo>
                  <a:lnTo>
                    <a:pt x="258653" y="181804"/>
                  </a:lnTo>
                  <a:lnTo>
                    <a:pt x="258494" y="186269"/>
                  </a:lnTo>
                  <a:lnTo>
                    <a:pt x="258334" y="191215"/>
                  </a:lnTo>
                  <a:lnTo>
                    <a:pt x="257856" y="194885"/>
                  </a:lnTo>
                  <a:lnTo>
                    <a:pt x="255942" y="198870"/>
                  </a:lnTo>
                  <a:lnTo>
                    <a:pt x="253709" y="202858"/>
                  </a:lnTo>
                  <a:lnTo>
                    <a:pt x="253071" y="205410"/>
                  </a:lnTo>
                  <a:lnTo>
                    <a:pt x="252274" y="209717"/>
                  </a:lnTo>
                  <a:lnTo>
                    <a:pt x="252114" y="214341"/>
                  </a:lnTo>
                  <a:lnTo>
                    <a:pt x="251648" y="219620"/>
                  </a:lnTo>
                  <a:lnTo>
                    <a:pt x="255527" y="221847"/>
                  </a:lnTo>
                  <a:lnTo>
                    <a:pt x="258380" y="224587"/>
                  </a:lnTo>
                  <a:lnTo>
                    <a:pt x="257273" y="226249"/>
                  </a:lnTo>
                  <a:lnTo>
                    <a:pt x="256267" y="237889"/>
                  </a:lnTo>
                  <a:lnTo>
                    <a:pt x="258329" y="245678"/>
                  </a:lnTo>
                  <a:lnTo>
                    <a:pt x="256692" y="253643"/>
                  </a:lnTo>
                  <a:lnTo>
                    <a:pt x="257767" y="257744"/>
                  </a:lnTo>
                  <a:lnTo>
                    <a:pt x="254572" y="258445"/>
                  </a:lnTo>
                  <a:lnTo>
                    <a:pt x="253612" y="260848"/>
                  </a:lnTo>
                  <a:lnTo>
                    <a:pt x="252651" y="262288"/>
                  </a:lnTo>
                  <a:lnTo>
                    <a:pt x="250250" y="262048"/>
                  </a:lnTo>
                  <a:lnTo>
                    <a:pt x="245362" y="263366"/>
                  </a:lnTo>
                  <a:lnTo>
                    <a:pt x="243979" y="262880"/>
                  </a:lnTo>
                  <a:lnTo>
                    <a:pt x="238475" y="263497"/>
                  </a:lnTo>
                  <a:lnTo>
                    <a:pt x="236230" y="264402"/>
                  </a:lnTo>
                  <a:lnTo>
                    <a:pt x="230633" y="269354"/>
                  </a:lnTo>
                  <a:lnTo>
                    <a:pt x="230448" y="270620"/>
                  </a:lnTo>
                  <a:lnTo>
                    <a:pt x="221778" y="267479"/>
                  </a:lnTo>
                  <a:lnTo>
                    <a:pt x="211632" y="269955"/>
                  </a:lnTo>
                  <a:lnTo>
                    <a:pt x="206490" y="269976"/>
                  </a:lnTo>
                  <a:lnTo>
                    <a:pt x="203674" y="270210"/>
                  </a:lnTo>
                  <a:lnTo>
                    <a:pt x="200552" y="270690"/>
                  </a:lnTo>
                  <a:lnTo>
                    <a:pt x="194070" y="273330"/>
                  </a:lnTo>
                  <a:lnTo>
                    <a:pt x="184317" y="278096"/>
                  </a:lnTo>
                  <a:lnTo>
                    <a:pt x="181585" y="279093"/>
                  </a:lnTo>
                  <a:lnTo>
                    <a:pt x="177984" y="278133"/>
                  </a:lnTo>
                  <a:lnTo>
                    <a:pt x="176063" y="276933"/>
                  </a:lnTo>
                  <a:lnTo>
                    <a:pt x="174863" y="275013"/>
                  </a:lnTo>
                  <a:lnTo>
                    <a:pt x="171982" y="275733"/>
                  </a:lnTo>
                  <a:lnTo>
                    <a:pt x="169821" y="275973"/>
                  </a:lnTo>
                  <a:lnTo>
                    <a:pt x="168141" y="278853"/>
                  </a:lnTo>
                  <a:lnTo>
                    <a:pt x="166700" y="283415"/>
                  </a:lnTo>
                  <a:lnTo>
                    <a:pt x="167213" y="285344"/>
                  </a:lnTo>
                  <a:lnTo>
                    <a:pt x="162650" y="288166"/>
                  </a:lnTo>
                  <a:lnTo>
                    <a:pt x="160128" y="287963"/>
                  </a:lnTo>
                  <a:lnTo>
                    <a:pt x="157950" y="286699"/>
                  </a:lnTo>
                  <a:lnTo>
                    <a:pt x="155176" y="285815"/>
                  </a:lnTo>
                  <a:lnTo>
                    <a:pt x="153735" y="282935"/>
                  </a:lnTo>
                  <a:lnTo>
                    <a:pt x="151334" y="279812"/>
                  </a:lnTo>
                  <a:lnTo>
                    <a:pt x="148464" y="277929"/>
                  </a:lnTo>
                  <a:lnTo>
                    <a:pt x="145025" y="278144"/>
                  </a:lnTo>
                  <a:lnTo>
                    <a:pt x="144096" y="283467"/>
                  </a:lnTo>
                  <a:lnTo>
                    <a:pt x="138870" y="282106"/>
                  </a:lnTo>
                  <a:lnTo>
                    <a:pt x="136066" y="282057"/>
                  </a:lnTo>
                  <a:lnTo>
                    <a:pt x="134632" y="286322"/>
                  </a:lnTo>
                  <a:lnTo>
                    <a:pt x="136209" y="288218"/>
                  </a:lnTo>
                  <a:lnTo>
                    <a:pt x="136209" y="290138"/>
                  </a:lnTo>
                  <a:lnTo>
                    <a:pt x="135969" y="294220"/>
                  </a:lnTo>
                  <a:lnTo>
                    <a:pt x="134048" y="299740"/>
                  </a:lnTo>
                  <a:lnTo>
                    <a:pt x="134048" y="303583"/>
                  </a:lnTo>
                  <a:lnTo>
                    <a:pt x="131167" y="306222"/>
                  </a:lnTo>
                  <a:lnTo>
                    <a:pt x="129326" y="311244"/>
                  </a:lnTo>
                  <a:lnTo>
                    <a:pt x="128496" y="314002"/>
                  </a:lnTo>
                  <a:lnTo>
                    <a:pt x="130994" y="318938"/>
                  </a:lnTo>
                  <a:lnTo>
                    <a:pt x="131887" y="321350"/>
                  </a:lnTo>
                  <a:lnTo>
                    <a:pt x="132847" y="329032"/>
                  </a:lnTo>
                  <a:lnTo>
                    <a:pt x="131167" y="334795"/>
                  </a:lnTo>
                  <a:lnTo>
                    <a:pt x="130206" y="338634"/>
                  </a:lnTo>
                  <a:lnTo>
                    <a:pt x="129246" y="341517"/>
                  </a:lnTo>
                  <a:lnTo>
                    <a:pt x="126605" y="345837"/>
                  </a:lnTo>
                  <a:lnTo>
                    <a:pt x="126845" y="349200"/>
                  </a:lnTo>
                  <a:lnTo>
                    <a:pt x="124204" y="353039"/>
                  </a:lnTo>
                  <a:lnTo>
                    <a:pt x="120879" y="360558"/>
                  </a:lnTo>
                  <a:lnTo>
                    <a:pt x="117397" y="363182"/>
                  </a:lnTo>
                  <a:lnTo>
                    <a:pt x="114830" y="369148"/>
                  </a:lnTo>
                  <a:lnTo>
                    <a:pt x="115081" y="372994"/>
                  </a:lnTo>
                  <a:lnTo>
                    <a:pt x="118805" y="380014"/>
                  </a:lnTo>
                  <a:lnTo>
                    <a:pt x="120971" y="383428"/>
                  </a:lnTo>
                  <a:lnTo>
                    <a:pt x="126040" y="389665"/>
                  </a:lnTo>
                  <a:lnTo>
                    <a:pt x="128461" y="394607"/>
                  </a:lnTo>
                  <a:lnTo>
                    <a:pt x="127180" y="405610"/>
                  </a:lnTo>
                  <a:lnTo>
                    <a:pt x="126643" y="406087"/>
                  </a:lnTo>
                  <a:lnTo>
                    <a:pt x="122266" y="409231"/>
                  </a:lnTo>
                  <a:lnTo>
                    <a:pt x="119571" y="411959"/>
                  </a:lnTo>
                  <a:lnTo>
                    <a:pt x="119287" y="415394"/>
                  </a:lnTo>
                  <a:lnTo>
                    <a:pt x="119225" y="416157"/>
                  </a:lnTo>
                  <a:lnTo>
                    <a:pt x="121871" y="418609"/>
                  </a:lnTo>
                  <a:lnTo>
                    <a:pt x="126164" y="418945"/>
                  </a:lnTo>
                  <a:lnTo>
                    <a:pt x="128570" y="421339"/>
                  </a:lnTo>
                  <a:lnTo>
                    <a:pt x="129355" y="423836"/>
                  </a:lnTo>
                  <a:lnTo>
                    <a:pt x="128053" y="428870"/>
                  </a:lnTo>
                  <a:lnTo>
                    <a:pt x="125159" y="432150"/>
                  </a:lnTo>
                  <a:lnTo>
                    <a:pt x="118175" y="438095"/>
                  </a:lnTo>
                  <a:lnTo>
                    <a:pt x="114551" y="442045"/>
                  </a:lnTo>
                  <a:lnTo>
                    <a:pt x="113096" y="444766"/>
                  </a:lnTo>
                  <a:lnTo>
                    <a:pt x="109809" y="455030"/>
                  </a:lnTo>
                  <a:lnTo>
                    <a:pt x="107552" y="459663"/>
                  </a:lnTo>
                  <a:lnTo>
                    <a:pt x="106305" y="463144"/>
                  </a:lnTo>
                  <a:lnTo>
                    <a:pt x="104886" y="467567"/>
                  </a:lnTo>
                  <a:lnTo>
                    <a:pt x="103668" y="472671"/>
                  </a:lnTo>
                  <a:lnTo>
                    <a:pt x="103501" y="478400"/>
                  </a:lnTo>
                  <a:lnTo>
                    <a:pt x="102765" y="484864"/>
                  </a:lnTo>
                  <a:lnTo>
                    <a:pt x="104396" y="488448"/>
                  </a:lnTo>
                  <a:lnTo>
                    <a:pt x="106077" y="492291"/>
                  </a:lnTo>
                  <a:lnTo>
                    <a:pt x="109679" y="496374"/>
                  </a:lnTo>
                  <a:lnTo>
                    <a:pt x="112319" y="500213"/>
                  </a:lnTo>
                  <a:lnTo>
                    <a:pt x="114000" y="503096"/>
                  </a:lnTo>
                  <a:lnTo>
                    <a:pt x="114720" y="506216"/>
                  </a:lnTo>
                  <a:lnTo>
                    <a:pt x="115200" y="510539"/>
                  </a:lnTo>
                  <a:lnTo>
                    <a:pt x="113811" y="517291"/>
                  </a:lnTo>
                  <a:lnTo>
                    <a:pt x="117234" y="523401"/>
                  </a:lnTo>
                  <a:lnTo>
                    <a:pt x="119980" y="527471"/>
                  </a:lnTo>
                  <a:lnTo>
                    <a:pt x="122168" y="530111"/>
                  </a:lnTo>
                  <a:lnTo>
                    <a:pt x="123941" y="532310"/>
                  </a:lnTo>
                  <a:lnTo>
                    <a:pt x="126406" y="536863"/>
                  </a:lnTo>
                  <a:lnTo>
                    <a:pt x="129007" y="539862"/>
                  </a:lnTo>
                  <a:lnTo>
                    <a:pt x="130615" y="543154"/>
                  </a:lnTo>
                  <a:lnTo>
                    <a:pt x="132134" y="547383"/>
                  </a:lnTo>
                  <a:lnTo>
                    <a:pt x="133005" y="550032"/>
                  </a:lnTo>
                  <a:lnTo>
                    <a:pt x="132660" y="553027"/>
                  </a:lnTo>
                  <a:lnTo>
                    <a:pt x="132508" y="554315"/>
                  </a:lnTo>
                  <a:lnTo>
                    <a:pt x="129486" y="557915"/>
                  </a:lnTo>
                  <a:lnTo>
                    <a:pt x="125707" y="559400"/>
                  </a:lnTo>
                  <a:lnTo>
                    <a:pt x="120079" y="562167"/>
                  </a:lnTo>
                  <a:lnTo>
                    <a:pt x="116012" y="562821"/>
                  </a:lnTo>
                  <a:lnTo>
                    <a:pt x="110518" y="565272"/>
                  </a:lnTo>
                  <a:lnTo>
                    <a:pt x="105886" y="567896"/>
                  </a:lnTo>
                  <a:lnTo>
                    <a:pt x="102223" y="571077"/>
                  </a:lnTo>
                  <a:lnTo>
                    <a:pt x="99609" y="573802"/>
                  </a:lnTo>
                  <a:lnTo>
                    <a:pt x="97463" y="576493"/>
                  </a:lnTo>
                  <a:lnTo>
                    <a:pt x="96373" y="579965"/>
                  </a:lnTo>
                  <a:lnTo>
                    <a:pt x="95169" y="582830"/>
                  </a:lnTo>
                  <a:lnTo>
                    <a:pt x="93757" y="584279"/>
                  </a:lnTo>
                  <a:lnTo>
                    <a:pt x="93630" y="584072"/>
                  </a:lnTo>
                  <a:lnTo>
                    <a:pt x="93504" y="583860"/>
                  </a:lnTo>
                  <a:lnTo>
                    <a:pt x="93378" y="583653"/>
                  </a:lnTo>
                  <a:lnTo>
                    <a:pt x="93253" y="583447"/>
                  </a:lnTo>
                  <a:lnTo>
                    <a:pt x="93130" y="583234"/>
                  </a:lnTo>
                  <a:lnTo>
                    <a:pt x="93013" y="583022"/>
                  </a:lnTo>
                  <a:lnTo>
                    <a:pt x="92897" y="582809"/>
                  </a:lnTo>
                  <a:lnTo>
                    <a:pt x="92840" y="582700"/>
                  </a:lnTo>
                  <a:lnTo>
                    <a:pt x="92780" y="582596"/>
                  </a:lnTo>
                  <a:lnTo>
                    <a:pt x="92718" y="582493"/>
                  </a:lnTo>
                  <a:lnTo>
                    <a:pt x="92651" y="582390"/>
                  </a:lnTo>
                  <a:lnTo>
                    <a:pt x="92580" y="582292"/>
                  </a:lnTo>
                  <a:lnTo>
                    <a:pt x="92507" y="582195"/>
                  </a:lnTo>
                  <a:lnTo>
                    <a:pt x="92434" y="582098"/>
                  </a:lnTo>
                  <a:lnTo>
                    <a:pt x="92358" y="582001"/>
                  </a:lnTo>
                  <a:lnTo>
                    <a:pt x="92280" y="581910"/>
                  </a:lnTo>
                  <a:lnTo>
                    <a:pt x="92197" y="581818"/>
                  </a:lnTo>
                  <a:lnTo>
                    <a:pt x="92108" y="581739"/>
                  </a:lnTo>
                  <a:lnTo>
                    <a:pt x="92011" y="581661"/>
                  </a:lnTo>
                  <a:lnTo>
                    <a:pt x="91909" y="581600"/>
                  </a:lnTo>
                  <a:lnTo>
                    <a:pt x="91797" y="581551"/>
                  </a:lnTo>
                  <a:lnTo>
                    <a:pt x="91557" y="581570"/>
                  </a:lnTo>
                  <a:lnTo>
                    <a:pt x="91317" y="581618"/>
                  </a:lnTo>
                  <a:lnTo>
                    <a:pt x="91077" y="581618"/>
                  </a:lnTo>
                  <a:lnTo>
                    <a:pt x="90976" y="581551"/>
                  </a:lnTo>
                  <a:lnTo>
                    <a:pt x="90907" y="581454"/>
                  </a:lnTo>
                  <a:lnTo>
                    <a:pt x="90851" y="581344"/>
                  </a:lnTo>
                  <a:lnTo>
                    <a:pt x="90804" y="581236"/>
                  </a:lnTo>
                  <a:lnTo>
                    <a:pt x="90762" y="581120"/>
                  </a:lnTo>
                  <a:lnTo>
                    <a:pt x="90726" y="580998"/>
                  </a:lnTo>
                  <a:lnTo>
                    <a:pt x="90697" y="580883"/>
                  </a:lnTo>
                  <a:lnTo>
                    <a:pt x="90671" y="580768"/>
                  </a:lnTo>
                  <a:lnTo>
                    <a:pt x="90645" y="580646"/>
                  </a:lnTo>
                  <a:lnTo>
                    <a:pt x="90622" y="580531"/>
                  </a:lnTo>
                  <a:lnTo>
                    <a:pt x="90600" y="580409"/>
                  </a:lnTo>
                  <a:lnTo>
                    <a:pt x="90577" y="580287"/>
                  </a:lnTo>
                  <a:lnTo>
                    <a:pt x="90556" y="580166"/>
                  </a:lnTo>
                  <a:lnTo>
                    <a:pt x="90542" y="580045"/>
                  </a:lnTo>
                  <a:lnTo>
                    <a:pt x="90547" y="579807"/>
                  </a:lnTo>
                  <a:lnTo>
                    <a:pt x="90557" y="579564"/>
                  </a:lnTo>
                  <a:lnTo>
                    <a:pt x="90559" y="579437"/>
                  </a:lnTo>
                  <a:lnTo>
                    <a:pt x="90552" y="579316"/>
                  </a:lnTo>
                  <a:lnTo>
                    <a:pt x="90532" y="579200"/>
                  </a:lnTo>
                  <a:lnTo>
                    <a:pt x="90507" y="579078"/>
                  </a:lnTo>
                  <a:lnTo>
                    <a:pt x="90479" y="578963"/>
                  </a:lnTo>
                  <a:lnTo>
                    <a:pt x="90447" y="578842"/>
                  </a:lnTo>
                  <a:lnTo>
                    <a:pt x="90414" y="578726"/>
                  </a:lnTo>
                  <a:lnTo>
                    <a:pt x="90382" y="578611"/>
                  </a:lnTo>
                  <a:lnTo>
                    <a:pt x="90324" y="578374"/>
                  </a:lnTo>
                  <a:lnTo>
                    <a:pt x="90294" y="578131"/>
                  </a:lnTo>
                  <a:lnTo>
                    <a:pt x="90293" y="577887"/>
                  </a:lnTo>
                  <a:lnTo>
                    <a:pt x="90297" y="577645"/>
                  </a:lnTo>
                  <a:lnTo>
                    <a:pt x="90303" y="577402"/>
                  </a:lnTo>
                  <a:lnTo>
                    <a:pt x="90307" y="577158"/>
                  </a:lnTo>
                  <a:lnTo>
                    <a:pt x="90307" y="576916"/>
                  </a:lnTo>
                  <a:lnTo>
                    <a:pt x="90303" y="576794"/>
                  </a:lnTo>
                  <a:lnTo>
                    <a:pt x="90296" y="576673"/>
                  </a:lnTo>
                  <a:lnTo>
                    <a:pt x="90286" y="576551"/>
                  </a:lnTo>
                  <a:lnTo>
                    <a:pt x="90273" y="576429"/>
                  </a:lnTo>
                  <a:lnTo>
                    <a:pt x="90258" y="576314"/>
                  </a:lnTo>
                  <a:lnTo>
                    <a:pt x="90239" y="576193"/>
                  </a:lnTo>
                  <a:lnTo>
                    <a:pt x="90220" y="576071"/>
                  </a:lnTo>
                  <a:lnTo>
                    <a:pt x="90199" y="575956"/>
                  </a:lnTo>
                  <a:lnTo>
                    <a:pt x="90175" y="575834"/>
                  </a:lnTo>
                  <a:lnTo>
                    <a:pt x="90149" y="575719"/>
                  </a:lnTo>
                  <a:lnTo>
                    <a:pt x="90121" y="575597"/>
                  </a:lnTo>
                  <a:lnTo>
                    <a:pt x="90089" y="575482"/>
                  </a:lnTo>
                  <a:lnTo>
                    <a:pt x="90051" y="575366"/>
                  </a:lnTo>
                  <a:lnTo>
                    <a:pt x="90011" y="575251"/>
                  </a:lnTo>
                  <a:lnTo>
                    <a:pt x="89962" y="575142"/>
                  </a:lnTo>
                  <a:lnTo>
                    <a:pt x="89907" y="575032"/>
                  </a:lnTo>
                  <a:lnTo>
                    <a:pt x="89851" y="574923"/>
                  </a:lnTo>
                  <a:lnTo>
                    <a:pt x="89792" y="574813"/>
                  </a:lnTo>
                  <a:lnTo>
                    <a:pt x="89731" y="574710"/>
                  </a:lnTo>
                  <a:lnTo>
                    <a:pt x="89667" y="574607"/>
                  </a:lnTo>
                  <a:lnTo>
                    <a:pt x="89600" y="574510"/>
                  </a:lnTo>
                  <a:lnTo>
                    <a:pt x="89461" y="574309"/>
                  </a:lnTo>
                  <a:lnTo>
                    <a:pt x="89317" y="574109"/>
                  </a:lnTo>
                  <a:lnTo>
                    <a:pt x="89171" y="573914"/>
                  </a:lnTo>
                  <a:lnTo>
                    <a:pt x="89016" y="573726"/>
                  </a:lnTo>
                  <a:lnTo>
                    <a:pt x="88856" y="573544"/>
                  </a:lnTo>
                  <a:lnTo>
                    <a:pt x="88694" y="573368"/>
                  </a:lnTo>
                  <a:lnTo>
                    <a:pt x="88531" y="573186"/>
                  </a:lnTo>
                  <a:lnTo>
                    <a:pt x="88371" y="573003"/>
                  </a:lnTo>
                  <a:lnTo>
                    <a:pt x="88220" y="572815"/>
                  </a:lnTo>
                  <a:lnTo>
                    <a:pt x="88077" y="572614"/>
                  </a:lnTo>
                  <a:lnTo>
                    <a:pt x="87935" y="572420"/>
                  </a:lnTo>
                  <a:lnTo>
                    <a:pt x="87860" y="572323"/>
                  </a:lnTo>
                  <a:lnTo>
                    <a:pt x="87776" y="572231"/>
                  </a:lnTo>
                  <a:lnTo>
                    <a:pt x="87683" y="572153"/>
                  </a:lnTo>
                  <a:lnTo>
                    <a:pt x="87574" y="572098"/>
                  </a:lnTo>
                  <a:lnTo>
                    <a:pt x="87335" y="572134"/>
                  </a:lnTo>
                  <a:lnTo>
                    <a:pt x="87093" y="572147"/>
                  </a:lnTo>
                  <a:lnTo>
                    <a:pt x="86984" y="572092"/>
                  </a:lnTo>
                  <a:lnTo>
                    <a:pt x="86881" y="572025"/>
                  </a:lnTo>
                  <a:lnTo>
                    <a:pt x="86782" y="571952"/>
                  </a:lnTo>
                  <a:lnTo>
                    <a:pt x="86686" y="571879"/>
                  </a:lnTo>
                  <a:lnTo>
                    <a:pt x="86596" y="571794"/>
                  </a:lnTo>
                  <a:lnTo>
                    <a:pt x="86424" y="571624"/>
                  </a:lnTo>
                  <a:lnTo>
                    <a:pt x="86348" y="571533"/>
                  </a:lnTo>
                  <a:lnTo>
                    <a:pt x="86279" y="571430"/>
                  </a:lnTo>
                  <a:lnTo>
                    <a:pt x="86220" y="571320"/>
                  </a:lnTo>
                  <a:lnTo>
                    <a:pt x="86188" y="571205"/>
                  </a:lnTo>
                  <a:lnTo>
                    <a:pt x="86177" y="571083"/>
                  </a:lnTo>
                  <a:lnTo>
                    <a:pt x="86173" y="570962"/>
                  </a:lnTo>
                  <a:lnTo>
                    <a:pt x="86198" y="570718"/>
                  </a:lnTo>
                  <a:lnTo>
                    <a:pt x="86222" y="570603"/>
                  </a:lnTo>
                  <a:lnTo>
                    <a:pt x="86254" y="570482"/>
                  </a:lnTo>
                  <a:lnTo>
                    <a:pt x="86297" y="570372"/>
                  </a:lnTo>
                  <a:lnTo>
                    <a:pt x="86348" y="570263"/>
                  </a:lnTo>
                  <a:lnTo>
                    <a:pt x="86403" y="570153"/>
                  </a:lnTo>
                  <a:lnTo>
                    <a:pt x="86461" y="570044"/>
                  </a:lnTo>
                  <a:lnTo>
                    <a:pt x="86521" y="569941"/>
                  </a:lnTo>
                  <a:lnTo>
                    <a:pt x="86636" y="569723"/>
                  </a:lnTo>
                  <a:lnTo>
                    <a:pt x="86741" y="569510"/>
                  </a:lnTo>
                  <a:lnTo>
                    <a:pt x="86840" y="569285"/>
                  </a:lnTo>
                  <a:lnTo>
                    <a:pt x="86931" y="569060"/>
                  </a:lnTo>
                  <a:lnTo>
                    <a:pt x="86972" y="568945"/>
                  </a:lnTo>
                  <a:lnTo>
                    <a:pt x="87010" y="568829"/>
                  </a:lnTo>
                  <a:lnTo>
                    <a:pt x="87047" y="568714"/>
                  </a:lnTo>
                  <a:lnTo>
                    <a:pt x="87066" y="568592"/>
                  </a:lnTo>
                  <a:lnTo>
                    <a:pt x="87032" y="568355"/>
                  </a:lnTo>
                  <a:lnTo>
                    <a:pt x="86998" y="568112"/>
                  </a:lnTo>
                  <a:lnTo>
                    <a:pt x="87081" y="567893"/>
                  </a:lnTo>
                  <a:lnTo>
                    <a:pt x="87175" y="567814"/>
                  </a:lnTo>
                  <a:lnTo>
                    <a:pt x="87278" y="567748"/>
                  </a:lnTo>
                  <a:lnTo>
                    <a:pt x="87387" y="567693"/>
                  </a:lnTo>
                  <a:lnTo>
                    <a:pt x="87497" y="567644"/>
                  </a:lnTo>
                  <a:lnTo>
                    <a:pt x="87608" y="567596"/>
                  </a:lnTo>
                  <a:lnTo>
                    <a:pt x="87721" y="567547"/>
                  </a:lnTo>
                  <a:lnTo>
                    <a:pt x="87943" y="567450"/>
                  </a:lnTo>
                  <a:lnTo>
                    <a:pt x="88163" y="567347"/>
                  </a:lnTo>
                  <a:lnTo>
                    <a:pt x="88362" y="567207"/>
                  </a:lnTo>
                  <a:lnTo>
                    <a:pt x="88437" y="566983"/>
                  </a:lnTo>
                  <a:lnTo>
                    <a:pt x="88394" y="566746"/>
                  </a:lnTo>
                  <a:lnTo>
                    <a:pt x="88377" y="566503"/>
                  </a:lnTo>
                  <a:lnTo>
                    <a:pt x="88415" y="566387"/>
                  </a:lnTo>
                  <a:lnTo>
                    <a:pt x="88463" y="566278"/>
                  </a:lnTo>
                  <a:lnTo>
                    <a:pt x="88516" y="566168"/>
                  </a:lnTo>
                  <a:lnTo>
                    <a:pt x="88582" y="566065"/>
                  </a:lnTo>
                  <a:lnTo>
                    <a:pt x="88660" y="565974"/>
                  </a:lnTo>
                  <a:lnTo>
                    <a:pt x="88750" y="565889"/>
                  </a:lnTo>
                  <a:lnTo>
                    <a:pt x="88860" y="565840"/>
                  </a:lnTo>
                  <a:lnTo>
                    <a:pt x="88980" y="565822"/>
                  </a:lnTo>
                  <a:lnTo>
                    <a:pt x="89222" y="565846"/>
                  </a:lnTo>
                  <a:lnTo>
                    <a:pt x="89464" y="565876"/>
                  </a:lnTo>
                  <a:lnTo>
                    <a:pt x="89700" y="565822"/>
                  </a:lnTo>
                  <a:lnTo>
                    <a:pt x="89930" y="565743"/>
                  </a:lnTo>
                  <a:lnTo>
                    <a:pt x="90045" y="565700"/>
                  </a:lnTo>
                  <a:lnTo>
                    <a:pt x="90158" y="565658"/>
                  </a:lnTo>
                  <a:lnTo>
                    <a:pt x="90272" y="565615"/>
                  </a:lnTo>
                  <a:lnTo>
                    <a:pt x="90384" y="565567"/>
                  </a:lnTo>
                  <a:lnTo>
                    <a:pt x="90495" y="565518"/>
                  </a:lnTo>
                  <a:lnTo>
                    <a:pt x="90715" y="565415"/>
                  </a:lnTo>
                  <a:lnTo>
                    <a:pt x="90928" y="565299"/>
                  </a:lnTo>
                  <a:lnTo>
                    <a:pt x="91139" y="565172"/>
                  </a:lnTo>
                  <a:lnTo>
                    <a:pt x="91265" y="564977"/>
                  </a:lnTo>
                  <a:lnTo>
                    <a:pt x="91219" y="564740"/>
                  </a:lnTo>
                  <a:lnTo>
                    <a:pt x="91244" y="564503"/>
                  </a:lnTo>
                  <a:lnTo>
                    <a:pt x="91410" y="564327"/>
                  </a:lnTo>
                  <a:lnTo>
                    <a:pt x="91580" y="564151"/>
                  </a:lnTo>
                  <a:lnTo>
                    <a:pt x="91660" y="563927"/>
                  </a:lnTo>
                  <a:lnTo>
                    <a:pt x="91663" y="563683"/>
                  </a:lnTo>
                  <a:lnTo>
                    <a:pt x="91645" y="563440"/>
                  </a:lnTo>
                  <a:lnTo>
                    <a:pt x="91625" y="563197"/>
                  </a:lnTo>
                  <a:lnTo>
                    <a:pt x="91619" y="562954"/>
                  </a:lnTo>
                  <a:lnTo>
                    <a:pt x="91613" y="562711"/>
                  </a:lnTo>
                  <a:lnTo>
                    <a:pt x="91611" y="562468"/>
                  </a:lnTo>
                  <a:lnTo>
                    <a:pt x="91608" y="562225"/>
                  </a:lnTo>
                  <a:lnTo>
                    <a:pt x="91607" y="561983"/>
                  </a:lnTo>
                  <a:lnTo>
                    <a:pt x="91606" y="561739"/>
                  </a:lnTo>
                  <a:lnTo>
                    <a:pt x="91610" y="561496"/>
                  </a:lnTo>
                  <a:lnTo>
                    <a:pt x="91618" y="561253"/>
                  </a:lnTo>
                  <a:lnTo>
                    <a:pt x="91625" y="561010"/>
                  </a:lnTo>
                  <a:lnTo>
                    <a:pt x="91621" y="560767"/>
                  </a:lnTo>
                  <a:lnTo>
                    <a:pt x="91605" y="560646"/>
                  </a:lnTo>
                  <a:lnTo>
                    <a:pt x="91582" y="560531"/>
                  </a:lnTo>
                  <a:lnTo>
                    <a:pt x="91543" y="560415"/>
                  </a:lnTo>
                  <a:lnTo>
                    <a:pt x="91489" y="560306"/>
                  </a:lnTo>
                  <a:lnTo>
                    <a:pt x="91433" y="560196"/>
                  </a:lnTo>
                  <a:lnTo>
                    <a:pt x="91375" y="560093"/>
                  </a:lnTo>
                  <a:lnTo>
                    <a:pt x="91264" y="559874"/>
                  </a:lnTo>
                  <a:lnTo>
                    <a:pt x="91213" y="559765"/>
                  </a:lnTo>
                  <a:lnTo>
                    <a:pt x="91174" y="559649"/>
                  </a:lnTo>
                  <a:lnTo>
                    <a:pt x="91148" y="559528"/>
                  </a:lnTo>
                  <a:lnTo>
                    <a:pt x="91128" y="559412"/>
                  </a:lnTo>
                  <a:lnTo>
                    <a:pt x="91117" y="559291"/>
                  </a:lnTo>
                  <a:lnTo>
                    <a:pt x="91111" y="559169"/>
                  </a:lnTo>
                  <a:lnTo>
                    <a:pt x="91108" y="559048"/>
                  </a:lnTo>
                  <a:lnTo>
                    <a:pt x="91115" y="558804"/>
                  </a:lnTo>
                  <a:lnTo>
                    <a:pt x="91127" y="558562"/>
                  </a:lnTo>
                  <a:lnTo>
                    <a:pt x="91139" y="558319"/>
                  </a:lnTo>
                  <a:lnTo>
                    <a:pt x="91153" y="558076"/>
                  </a:lnTo>
                  <a:lnTo>
                    <a:pt x="91162" y="557954"/>
                  </a:lnTo>
                  <a:lnTo>
                    <a:pt x="91171" y="557832"/>
                  </a:lnTo>
                  <a:lnTo>
                    <a:pt x="91182" y="557711"/>
                  </a:lnTo>
                  <a:lnTo>
                    <a:pt x="91203" y="557590"/>
                  </a:lnTo>
                  <a:lnTo>
                    <a:pt x="91234" y="557474"/>
                  </a:lnTo>
                  <a:lnTo>
                    <a:pt x="91272" y="557359"/>
                  </a:lnTo>
                  <a:lnTo>
                    <a:pt x="91326" y="557249"/>
                  </a:lnTo>
                  <a:lnTo>
                    <a:pt x="91397" y="557146"/>
                  </a:lnTo>
                  <a:lnTo>
                    <a:pt x="91475" y="557055"/>
                  </a:lnTo>
                  <a:lnTo>
                    <a:pt x="91560" y="556970"/>
                  </a:lnTo>
                  <a:lnTo>
                    <a:pt x="91648" y="556885"/>
                  </a:lnTo>
                  <a:lnTo>
                    <a:pt x="91738" y="556800"/>
                  </a:lnTo>
                  <a:lnTo>
                    <a:pt x="91830" y="556721"/>
                  </a:lnTo>
                  <a:lnTo>
                    <a:pt x="91923" y="556648"/>
                  </a:lnTo>
                  <a:lnTo>
                    <a:pt x="92021" y="556575"/>
                  </a:lnTo>
                  <a:lnTo>
                    <a:pt x="92122" y="556509"/>
                  </a:lnTo>
                  <a:lnTo>
                    <a:pt x="92227" y="556447"/>
                  </a:lnTo>
                  <a:lnTo>
                    <a:pt x="92334" y="556387"/>
                  </a:lnTo>
                  <a:lnTo>
                    <a:pt x="92543" y="556265"/>
                  </a:lnTo>
                  <a:lnTo>
                    <a:pt x="92643" y="556192"/>
                  </a:lnTo>
                  <a:lnTo>
                    <a:pt x="92735" y="556113"/>
                  </a:lnTo>
                  <a:lnTo>
                    <a:pt x="92816" y="556022"/>
                  </a:lnTo>
                  <a:lnTo>
                    <a:pt x="92874" y="555913"/>
                  </a:lnTo>
                  <a:lnTo>
                    <a:pt x="92902" y="555797"/>
                  </a:lnTo>
                  <a:lnTo>
                    <a:pt x="92917" y="555676"/>
                  </a:lnTo>
                  <a:lnTo>
                    <a:pt x="92905" y="555433"/>
                  </a:lnTo>
                  <a:lnTo>
                    <a:pt x="92879" y="555190"/>
                  </a:lnTo>
                  <a:lnTo>
                    <a:pt x="92848" y="554953"/>
                  </a:lnTo>
                  <a:lnTo>
                    <a:pt x="92814" y="554710"/>
                  </a:lnTo>
                  <a:lnTo>
                    <a:pt x="92756" y="554473"/>
                  </a:lnTo>
                  <a:lnTo>
                    <a:pt x="92702" y="554370"/>
                  </a:lnTo>
                  <a:lnTo>
                    <a:pt x="92626" y="554272"/>
                  </a:lnTo>
                  <a:lnTo>
                    <a:pt x="92540" y="554187"/>
                  </a:lnTo>
                  <a:lnTo>
                    <a:pt x="92451" y="554103"/>
                  </a:lnTo>
                  <a:lnTo>
                    <a:pt x="92363" y="554018"/>
                  </a:lnTo>
                  <a:lnTo>
                    <a:pt x="92202" y="553841"/>
                  </a:lnTo>
                  <a:lnTo>
                    <a:pt x="92145" y="553732"/>
                  </a:lnTo>
                  <a:lnTo>
                    <a:pt x="92109" y="553610"/>
                  </a:lnTo>
                  <a:lnTo>
                    <a:pt x="92083" y="553495"/>
                  </a:lnTo>
                  <a:lnTo>
                    <a:pt x="92066" y="553374"/>
                  </a:lnTo>
                  <a:lnTo>
                    <a:pt x="92052" y="553258"/>
                  </a:lnTo>
                  <a:lnTo>
                    <a:pt x="92043" y="553136"/>
                  </a:lnTo>
                  <a:lnTo>
                    <a:pt x="92037" y="553009"/>
                  </a:lnTo>
                  <a:lnTo>
                    <a:pt x="92034" y="552888"/>
                  </a:lnTo>
                  <a:lnTo>
                    <a:pt x="92033" y="552766"/>
                  </a:lnTo>
                  <a:lnTo>
                    <a:pt x="92033" y="552523"/>
                  </a:lnTo>
                  <a:lnTo>
                    <a:pt x="92022" y="552286"/>
                  </a:lnTo>
                  <a:lnTo>
                    <a:pt x="92003" y="552043"/>
                  </a:lnTo>
                  <a:lnTo>
                    <a:pt x="91988" y="551800"/>
                  </a:lnTo>
                  <a:lnTo>
                    <a:pt x="91987" y="551557"/>
                  </a:lnTo>
                  <a:lnTo>
                    <a:pt x="91996" y="551435"/>
                  </a:lnTo>
                  <a:lnTo>
                    <a:pt x="92011" y="551314"/>
                  </a:lnTo>
                  <a:lnTo>
                    <a:pt x="92038" y="551192"/>
                  </a:lnTo>
                  <a:lnTo>
                    <a:pt x="92102" y="551095"/>
                  </a:lnTo>
                  <a:lnTo>
                    <a:pt x="92178" y="550998"/>
                  </a:lnTo>
                  <a:lnTo>
                    <a:pt x="92257" y="550907"/>
                  </a:lnTo>
                  <a:lnTo>
                    <a:pt x="92401" y="550706"/>
                  </a:lnTo>
                  <a:lnTo>
                    <a:pt x="92437" y="550591"/>
                  </a:lnTo>
                  <a:lnTo>
                    <a:pt x="92456" y="550469"/>
                  </a:lnTo>
                  <a:lnTo>
                    <a:pt x="92468" y="550354"/>
                  </a:lnTo>
                  <a:lnTo>
                    <a:pt x="92473" y="550232"/>
                  </a:lnTo>
                  <a:lnTo>
                    <a:pt x="92470" y="550105"/>
                  </a:lnTo>
                  <a:lnTo>
                    <a:pt x="92464" y="549983"/>
                  </a:lnTo>
                  <a:lnTo>
                    <a:pt x="92457" y="549862"/>
                  </a:lnTo>
                  <a:lnTo>
                    <a:pt x="92449" y="549740"/>
                  </a:lnTo>
                  <a:lnTo>
                    <a:pt x="92440" y="549625"/>
                  </a:lnTo>
                  <a:lnTo>
                    <a:pt x="92429" y="549503"/>
                  </a:lnTo>
                  <a:lnTo>
                    <a:pt x="92417" y="549382"/>
                  </a:lnTo>
                  <a:lnTo>
                    <a:pt x="92400" y="549260"/>
                  </a:lnTo>
                  <a:lnTo>
                    <a:pt x="92375" y="549139"/>
                  </a:lnTo>
                  <a:lnTo>
                    <a:pt x="92338" y="548902"/>
                  </a:lnTo>
                  <a:lnTo>
                    <a:pt x="92336" y="548659"/>
                  </a:lnTo>
                  <a:lnTo>
                    <a:pt x="92344" y="548416"/>
                  </a:lnTo>
                  <a:lnTo>
                    <a:pt x="92352" y="548173"/>
                  </a:lnTo>
                  <a:lnTo>
                    <a:pt x="92353" y="548051"/>
                  </a:lnTo>
                  <a:lnTo>
                    <a:pt x="92351" y="547930"/>
                  </a:lnTo>
                  <a:lnTo>
                    <a:pt x="92343" y="547808"/>
                  </a:lnTo>
                  <a:lnTo>
                    <a:pt x="92322" y="547687"/>
                  </a:lnTo>
                  <a:lnTo>
                    <a:pt x="92295" y="547571"/>
                  </a:lnTo>
                  <a:lnTo>
                    <a:pt x="92262" y="547450"/>
                  </a:lnTo>
                  <a:lnTo>
                    <a:pt x="92224" y="547334"/>
                  </a:lnTo>
                  <a:lnTo>
                    <a:pt x="92180" y="547225"/>
                  </a:lnTo>
                  <a:lnTo>
                    <a:pt x="92132" y="547109"/>
                  </a:lnTo>
                  <a:lnTo>
                    <a:pt x="92082" y="547000"/>
                  </a:lnTo>
                  <a:lnTo>
                    <a:pt x="92032" y="546891"/>
                  </a:lnTo>
                  <a:lnTo>
                    <a:pt x="91937" y="546666"/>
                  </a:lnTo>
                  <a:lnTo>
                    <a:pt x="91857" y="546435"/>
                  </a:lnTo>
                  <a:lnTo>
                    <a:pt x="91781" y="546204"/>
                  </a:lnTo>
                  <a:lnTo>
                    <a:pt x="91735" y="546089"/>
                  </a:lnTo>
                  <a:lnTo>
                    <a:pt x="91683" y="545979"/>
                  </a:lnTo>
                  <a:lnTo>
                    <a:pt x="91630" y="545870"/>
                  </a:lnTo>
                  <a:lnTo>
                    <a:pt x="91574" y="545767"/>
                  </a:lnTo>
                  <a:lnTo>
                    <a:pt x="91460" y="545548"/>
                  </a:lnTo>
                  <a:lnTo>
                    <a:pt x="91349" y="545335"/>
                  </a:lnTo>
                  <a:lnTo>
                    <a:pt x="91249" y="545111"/>
                  </a:lnTo>
                  <a:lnTo>
                    <a:pt x="91209" y="544996"/>
                  </a:lnTo>
                  <a:lnTo>
                    <a:pt x="91173" y="544880"/>
                  </a:lnTo>
                  <a:lnTo>
                    <a:pt x="91140" y="544765"/>
                  </a:lnTo>
                  <a:lnTo>
                    <a:pt x="91109" y="544649"/>
                  </a:lnTo>
                  <a:lnTo>
                    <a:pt x="91085" y="544527"/>
                  </a:lnTo>
                  <a:lnTo>
                    <a:pt x="91064" y="544412"/>
                  </a:lnTo>
                  <a:lnTo>
                    <a:pt x="91047" y="544290"/>
                  </a:lnTo>
                  <a:lnTo>
                    <a:pt x="91035" y="544169"/>
                  </a:lnTo>
                  <a:lnTo>
                    <a:pt x="91027" y="544048"/>
                  </a:lnTo>
                  <a:lnTo>
                    <a:pt x="91023" y="543926"/>
                  </a:lnTo>
                  <a:lnTo>
                    <a:pt x="91024" y="543683"/>
                  </a:lnTo>
                  <a:lnTo>
                    <a:pt x="91028" y="543440"/>
                  </a:lnTo>
                  <a:lnTo>
                    <a:pt x="91030" y="543197"/>
                  </a:lnTo>
                  <a:lnTo>
                    <a:pt x="91027" y="542954"/>
                  </a:lnTo>
                  <a:lnTo>
                    <a:pt x="91023" y="542711"/>
                  </a:lnTo>
                  <a:lnTo>
                    <a:pt x="91018" y="542468"/>
                  </a:lnTo>
                  <a:lnTo>
                    <a:pt x="90997" y="542122"/>
                  </a:lnTo>
                  <a:lnTo>
                    <a:pt x="90983" y="541879"/>
                  </a:lnTo>
                  <a:lnTo>
                    <a:pt x="91038" y="541642"/>
                  </a:lnTo>
                  <a:lnTo>
                    <a:pt x="91084" y="541533"/>
                  </a:lnTo>
                  <a:lnTo>
                    <a:pt x="91140" y="541423"/>
                  </a:lnTo>
                  <a:lnTo>
                    <a:pt x="91203" y="541320"/>
                  </a:lnTo>
                  <a:lnTo>
                    <a:pt x="91269" y="541216"/>
                  </a:lnTo>
                  <a:lnTo>
                    <a:pt x="91339" y="541113"/>
                  </a:lnTo>
                  <a:lnTo>
                    <a:pt x="91410" y="541016"/>
                  </a:lnTo>
                  <a:lnTo>
                    <a:pt x="91483" y="540919"/>
                  </a:lnTo>
                  <a:lnTo>
                    <a:pt x="91558" y="540822"/>
                  </a:lnTo>
                  <a:lnTo>
                    <a:pt x="91636" y="540730"/>
                  </a:lnTo>
                  <a:lnTo>
                    <a:pt x="91717" y="540639"/>
                  </a:lnTo>
                  <a:lnTo>
                    <a:pt x="91808" y="540560"/>
                  </a:lnTo>
                  <a:lnTo>
                    <a:pt x="91910" y="540493"/>
                  </a:lnTo>
                  <a:lnTo>
                    <a:pt x="92022" y="540445"/>
                  </a:lnTo>
                  <a:lnTo>
                    <a:pt x="92141" y="540421"/>
                  </a:lnTo>
                  <a:lnTo>
                    <a:pt x="92365" y="540330"/>
                  </a:lnTo>
                  <a:lnTo>
                    <a:pt x="92422" y="540098"/>
                  </a:lnTo>
                  <a:lnTo>
                    <a:pt x="92414" y="539855"/>
                  </a:lnTo>
                  <a:lnTo>
                    <a:pt x="92384" y="539613"/>
                  </a:lnTo>
                  <a:lnTo>
                    <a:pt x="92376" y="539370"/>
                  </a:lnTo>
                  <a:lnTo>
                    <a:pt x="92394" y="539126"/>
                  </a:lnTo>
                  <a:lnTo>
                    <a:pt x="92390" y="539005"/>
                  </a:lnTo>
                  <a:lnTo>
                    <a:pt x="92334" y="538895"/>
                  </a:lnTo>
                  <a:lnTo>
                    <a:pt x="92261" y="538799"/>
                  </a:lnTo>
                  <a:lnTo>
                    <a:pt x="92177" y="538714"/>
                  </a:lnTo>
                  <a:lnTo>
                    <a:pt x="92091" y="538628"/>
                  </a:lnTo>
                  <a:lnTo>
                    <a:pt x="92004" y="538543"/>
                  </a:lnTo>
                  <a:lnTo>
                    <a:pt x="91833" y="538367"/>
                  </a:lnTo>
                  <a:lnTo>
                    <a:pt x="91716" y="538154"/>
                  </a:lnTo>
                  <a:lnTo>
                    <a:pt x="91707" y="537917"/>
                  </a:lnTo>
                  <a:lnTo>
                    <a:pt x="91732" y="537675"/>
                  </a:lnTo>
                  <a:lnTo>
                    <a:pt x="91750" y="537432"/>
                  </a:lnTo>
                  <a:lnTo>
                    <a:pt x="91755" y="537188"/>
                  </a:lnTo>
                  <a:lnTo>
                    <a:pt x="91759" y="537067"/>
                  </a:lnTo>
                  <a:lnTo>
                    <a:pt x="91769" y="536945"/>
                  </a:lnTo>
                  <a:lnTo>
                    <a:pt x="91784" y="536824"/>
                  </a:lnTo>
                  <a:lnTo>
                    <a:pt x="91806" y="536702"/>
                  </a:lnTo>
                  <a:lnTo>
                    <a:pt x="91846" y="536587"/>
                  </a:lnTo>
                  <a:lnTo>
                    <a:pt x="91914" y="536489"/>
                  </a:lnTo>
                  <a:lnTo>
                    <a:pt x="92018" y="536429"/>
                  </a:lnTo>
                  <a:lnTo>
                    <a:pt x="92139" y="536417"/>
                  </a:lnTo>
                  <a:lnTo>
                    <a:pt x="92380" y="536441"/>
                  </a:lnTo>
                  <a:lnTo>
                    <a:pt x="92622" y="536471"/>
                  </a:lnTo>
                  <a:lnTo>
                    <a:pt x="92864" y="536478"/>
                  </a:lnTo>
                  <a:lnTo>
                    <a:pt x="93105" y="536435"/>
                  </a:lnTo>
                  <a:lnTo>
                    <a:pt x="93221" y="536399"/>
                  </a:lnTo>
                  <a:lnTo>
                    <a:pt x="93303" y="536307"/>
                  </a:lnTo>
                  <a:lnTo>
                    <a:pt x="93338" y="536192"/>
                  </a:lnTo>
                  <a:lnTo>
                    <a:pt x="93353" y="536077"/>
                  </a:lnTo>
                  <a:lnTo>
                    <a:pt x="93361" y="535955"/>
                  </a:lnTo>
                  <a:lnTo>
                    <a:pt x="93359" y="535827"/>
                  </a:lnTo>
                  <a:lnTo>
                    <a:pt x="93351" y="535706"/>
                  </a:lnTo>
                  <a:lnTo>
                    <a:pt x="93335" y="535591"/>
                  </a:lnTo>
                  <a:lnTo>
                    <a:pt x="93318" y="535469"/>
                  </a:lnTo>
                  <a:lnTo>
                    <a:pt x="93296" y="535348"/>
                  </a:lnTo>
                  <a:lnTo>
                    <a:pt x="93266" y="535232"/>
                  </a:lnTo>
                  <a:lnTo>
                    <a:pt x="93215" y="535123"/>
                  </a:lnTo>
                  <a:lnTo>
                    <a:pt x="93151" y="535019"/>
                  </a:lnTo>
                  <a:lnTo>
                    <a:pt x="93082" y="534916"/>
                  </a:lnTo>
                  <a:lnTo>
                    <a:pt x="93008" y="534819"/>
                  </a:lnTo>
                  <a:lnTo>
                    <a:pt x="92933" y="534722"/>
                  </a:lnTo>
                  <a:lnTo>
                    <a:pt x="92855" y="534631"/>
                  </a:lnTo>
                  <a:lnTo>
                    <a:pt x="92775" y="534539"/>
                  </a:lnTo>
                  <a:lnTo>
                    <a:pt x="92693" y="534448"/>
                  </a:lnTo>
                  <a:lnTo>
                    <a:pt x="92608" y="534363"/>
                  </a:lnTo>
                  <a:lnTo>
                    <a:pt x="92519" y="534285"/>
                  </a:lnTo>
                  <a:lnTo>
                    <a:pt x="92424" y="534205"/>
                  </a:lnTo>
                  <a:lnTo>
                    <a:pt x="92322" y="534139"/>
                  </a:lnTo>
                  <a:lnTo>
                    <a:pt x="92216" y="534078"/>
                  </a:lnTo>
                  <a:lnTo>
                    <a:pt x="92109" y="534023"/>
                  </a:lnTo>
                  <a:lnTo>
                    <a:pt x="92000" y="533969"/>
                  </a:lnTo>
                  <a:lnTo>
                    <a:pt x="91784" y="533853"/>
                  </a:lnTo>
                  <a:lnTo>
                    <a:pt x="91679" y="533792"/>
                  </a:lnTo>
                  <a:lnTo>
                    <a:pt x="91590" y="533713"/>
                  </a:lnTo>
                  <a:lnTo>
                    <a:pt x="91517" y="533616"/>
                  </a:lnTo>
                  <a:lnTo>
                    <a:pt x="91484" y="533501"/>
                  </a:lnTo>
                  <a:lnTo>
                    <a:pt x="91501" y="533258"/>
                  </a:lnTo>
                  <a:lnTo>
                    <a:pt x="91528" y="533014"/>
                  </a:lnTo>
                  <a:lnTo>
                    <a:pt x="91538" y="532893"/>
                  </a:lnTo>
                  <a:lnTo>
                    <a:pt x="91527" y="532772"/>
                  </a:lnTo>
                  <a:lnTo>
                    <a:pt x="91475" y="532662"/>
                  </a:lnTo>
                  <a:lnTo>
                    <a:pt x="91392" y="532571"/>
                  </a:lnTo>
                  <a:lnTo>
                    <a:pt x="91299" y="532492"/>
                  </a:lnTo>
                  <a:lnTo>
                    <a:pt x="91204" y="532413"/>
                  </a:lnTo>
                  <a:lnTo>
                    <a:pt x="91045" y="532237"/>
                  </a:lnTo>
                  <a:lnTo>
                    <a:pt x="90916" y="532030"/>
                  </a:lnTo>
                  <a:lnTo>
                    <a:pt x="90799" y="531818"/>
                  </a:lnTo>
                  <a:lnTo>
                    <a:pt x="90746" y="531702"/>
                  </a:lnTo>
                  <a:lnTo>
                    <a:pt x="90700" y="531593"/>
                  </a:lnTo>
                  <a:lnTo>
                    <a:pt x="90660" y="531478"/>
                  </a:lnTo>
                  <a:lnTo>
                    <a:pt x="90637" y="531356"/>
                  </a:lnTo>
                  <a:lnTo>
                    <a:pt x="90624" y="531241"/>
                  </a:lnTo>
                  <a:lnTo>
                    <a:pt x="90620" y="531119"/>
                  </a:lnTo>
                  <a:lnTo>
                    <a:pt x="90622" y="530991"/>
                  </a:lnTo>
                  <a:lnTo>
                    <a:pt x="90631" y="530748"/>
                  </a:lnTo>
                  <a:lnTo>
                    <a:pt x="90642" y="530505"/>
                  </a:lnTo>
                  <a:lnTo>
                    <a:pt x="90651" y="530263"/>
                  </a:lnTo>
                  <a:lnTo>
                    <a:pt x="90648" y="530025"/>
                  </a:lnTo>
                  <a:lnTo>
                    <a:pt x="90551" y="529801"/>
                  </a:lnTo>
                  <a:lnTo>
                    <a:pt x="90414" y="529600"/>
                  </a:lnTo>
                  <a:lnTo>
                    <a:pt x="90312" y="529381"/>
                  </a:lnTo>
                  <a:lnTo>
                    <a:pt x="90302" y="529138"/>
                  </a:lnTo>
                  <a:lnTo>
                    <a:pt x="90311" y="528896"/>
                  </a:lnTo>
                  <a:lnTo>
                    <a:pt x="90303" y="528652"/>
                  </a:lnTo>
                  <a:lnTo>
                    <a:pt x="90270" y="528409"/>
                  </a:lnTo>
                  <a:lnTo>
                    <a:pt x="90229" y="528172"/>
                  </a:lnTo>
                  <a:lnTo>
                    <a:pt x="90194" y="527930"/>
                  </a:lnTo>
                  <a:lnTo>
                    <a:pt x="90180" y="527687"/>
                  </a:lnTo>
                  <a:lnTo>
                    <a:pt x="90188" y="527443"/>
                  </a:lnTo>
                  <a:lnTo>
                    <a:pt x="90200" y="527200"/>
                  </a:lnTo>
                  <a:lnTo>
                    <a:pt x="90212" y="526957"/>
                  </a:lnTo>
                  <a:lnTo>
                    <a:pt x="90219" y="526714"/>
                  </a:lnTo>
                  <a:lnTo>
                    <a:pt x="90210" y="526471"/>
                  </a:lnTo>
                  <a:lnTo>
                    <a:pt x="90196" y="526356"/>
                  </a:lnTo>
                  <a:lnTo>
                    <a:pt x="90179" y="526234"/>
                  </a:lnTo>
                  <a:lnTo>
                    <a:pt x="90147" y="526113"/>
                  </a:lnTo>
                  <a:lnTo>
                    <a:pt x="90081" y="526016"/>
                  </a:lnTo>
                  <a:lnTo>
                    <a:pt x="89988" y="525937"/>
                  </a:lnTo>
                  <a:lnTo>
                    <a:pt x="89892" y="525864"/>
                  </a:lnTo>
                  <a:lnTo>
                    <a:pt x="89795" y="525791"/>
                  </a:lnTo>
                  <a:lnTo>
                    <a:pt x="89696" y="525718"/>
                  </a:lnTo>
                  <a:lnTo>
                    <a:pt x="89597" y="525645"/>
                  </a:lnTo>
                  <a:lnTo>
                    <a:pt x="89497" y="525578"/>
                  </a:lnTo>
                  <a:lnTo>
                    <a:pt x="89295" y="525439"/>
                  </a:lnTo>
                  <a:lnTo>
                    <a:pt x="89090" y="525311"/>
                  </a:lnTo>
                  <a:lnTo>
                    <a:pt x="88884" y="525177"/>
                  </a:lnTo>
                  <a:lnTo>
                    <a:pt x="88683" y="525050"/>
                  </a:lnTo>
                  <a:lnTo>
                    <a:pt x="88590" y="524971"/>
                  </a:lnTo>
                  <a:lnTo>
                    <a:pt x="88504" y="524880"/>
                  </a:lnTo>
                  <a:lnTo>
                    <a:pt x="88427" y="524788"/>
                  </a:lnTo>
                  <a:lnTo>
                    <a:pt x="88370" y="524679"/>
                  </a:lnTo>
                  <a:lnTo>
                    <a:pt x="88343" y="524558"/>
                  </a:lnTo>
                  <a:lnTo>
                    <a:pt x="88338" y="524442"/>
                  </a:lnTo>
                  <a:lnTo>
                    <a:pt x="88363" y="524199"/>
                  </a:lnTo>
                  <a:lnTo>
                    <a:pt x="88393" y="523956"/>
                  </a:lnTo>
                  <a:lnTo>
                    <a:pt x="88397" y="523713"/>
                  </a:lnTo>
                  <a:lnTo>
                    <a:pt x="88396" y="523470"/>
                  </a:lnTo>
                  <a:lnTo>
                    <a:pt x="88392" y="523227"/>
                  </a:lnTo>
                  <a:lnTo>
                    <a:pt x="88386" y="522984"/>
                  </a:lnTo>
                  <a:lnTo>
                    <a:pt x="88380" y="522741"/>
                  </a:lnTo>
                  <a:lnTo>
                    <a:pt x="88374" y="522498"/>
                  </a:lnTo>
                  <a:lnTo>
                    <a:pt x="88369" y="522255"/>
                  </a:lnTo>
                  <a:lnTo>
                    <a:pt x="88365" y="522012"/>
                  </a:lnTo>
                  <a:lnTo>
                    <a:pt x="88362" y="521769"/>
                  </a:lnTo>
                  <a:lnTo>
                    <a:pt x="88362" y="521648"/>
                  </a:lnTo>
                  <a:lnTo>
                    <a:pt x="88365" y="521526"/>
                  </a:lnTo>
                  <a:lnTo>
                    <a:pt x="88370" y="521405"/>
                  </a:lnTo>
                  <a:lnTo>
                    <a:pt x="88379" y="521283"/>
                  </a:lnTo>
                  <a:lnTo>
                    <a:pt x="88390" y="521162"/>
                  </a:lnTo>
                  <a:lnTo>
                    <a:pt x="88403" y="521046"/>
                  </a:lnTo>
                  <a:lnTo>
                    <a:pt x="88429" y="520925"/>
                  </a:lnTo>
                  <a:lnTo>
                    <a:pt x="88463" y="520803"/>
                  </a:lnTo>
                  <a:lnTo>
                    <a:pt x="88517" y="520700"/>
                  </a:lnTo>
                  <a:lnTo>
                    <a:pt x="88590" y="520603"/>
                  </a:lnTo>
                  <a:lnTo>
                    <a:pt x="88668" y="520505"/>
                  </a:lnTo>
                  <a:lnTo>
                    <a:pt x="88749" y="520414"/>
                  </a:lnTo>
                  <a:lnTo>
                    <a:pt x="88839" y="520335"/>
                  </a:lnTo>
                  <a:lnTo>
                    <a:pt x="88934" y="520256"/>
                  </a:lnTo>
                  <a:lnTo>
                    <a:pt x="89033" y="520189"/>
                  </a:lnTo>
                  <a:lnTo>
                    <a:pt x="89137" y="520123"/>
                  </a:lnTo>
                  <a:lnTo>
                    <a:pt x="89245" y="520068"/>
                  </a:lnTo>
                  <a:lnTo>
                    <a:pt x="89356" y="520019"/>
                  </a:lnTo>
                  <a:lnTo>
                    <a:pt x="89475" y="519995"/>
                  </a:lnTo>
                  <a:lnTo>
                    <a:pt x="89597" y="519995"/>
                  </a:lnTo>
                  <a:lnTo>
                    <a:pt x="89840" y="520007"/>
                  </a:lnTo>
                  <a:lnTo>
                    <a:pt x="90082" y="520031"/>
                  </a:lnTo>
                  <a:lnTo>
                    <a:pt x="90325" y="520050"/>
                  </a:lnTo>
                  <a:lnTo>
                    <a:pt x="90567" y="520068"/>
                  </a:lnTo>
                  <a:lnTo>
                    <a:pt x="90803" y="520038"/>
                  </a:lnTo>
                  <a:lnTo>
                    <a:pt x="90873" y="519813"/>
                  </a:lnTo>
                  <a:lnTo>
                    <a:pt x="90848" y="519570"/>
                  </a:lnTo>
                  <a:lnTo>
                    <a:pt x="90821" y="519327"/>
                  </a:lnTo>
                  <a:lnTo>
                    <a:pt x="90808" y="519084"/>
                  </a:lnTo>
                  <a:lnTo>
                    <a:pt x="90804" y="518841"/>
                  </a:lnTo>
                  <a:lnTo>
                    <a:pt x="90804" y="518597"/>
                  </a:lnTo>
                  <a:lnTo>
                    <a:pt x="90804" y="518355"/>
                  </a:lnTo>
                  <a:lnTo>
                    <a:pt x="90800" y="518111"/>
                  </a:lnTo>
                  <a:lnTo>
                    <a:pt x="90793" y="517990"/>
                  </a:lnTo>
                  <a:lnTo>
                    <a:pt x="90747" y="517881"/>
                  </a:lnTo>
                  <a:lnTo>
                    <a:pt x="90680" y="517777"/>
                  </a:lnTo>
                  <a:lnTo>
                    <a:pt x="90599" y="517686"/>
                  </a:lnTo>
                  <a:lnTo>
                    <a:pt x="90514" y="517601"/>
                  </a:lnTo>
                  <a:lnTo>
                    <a:pt x="90342" y="517425"/>
                  </a:lnTo>
                  <a:lnTo>
                    <a:pt x="90259" y="517340"/>
                  </a:lnTo>
                  <a:lnTo>
                    <a:pt x="90176" y="517249"/>
                  </a:lnTo>
                  <a:lnTo>
                    <a:pt x="90098" y="517158"/>
                  </a:lnTo>
                  <a:lnTo>
                    <a:pt x="90027" y="517055"/>
                  </a:lnTo>
                  <a:lnTo>
                    <a:pt x="89982" y="516945"/>
                  </a:lnTo>
                  <a:lnTo>
                    <a:pt x="89974" y="516824"/>
                  </a:lnTo>
                  <a:lnTo>
                    <a:pt x="90064" y="516599"/>
                  </a:lnTo>
                  <a:lnTo>
                    <a:pt x="90134" y="516501"/>
                  </a:lnTo>
                  <a:lnTo>
                    <a:pt x="90209" y="516404"/>
                  </a:lnTo>
                  <a:lnTo>
                    <a:pt x="90291" y="516314"/>
                  </a:lnTo>
                  <a:lnTo>
                    <a:pt x="90380" y="516234"/>
                  </a:lnTo>
                  <a:lnTo>
                    <a:pt x="90473" y="516155"/>
                  </a:lnTo>
                  <a:lnTo>
                    <a:pt x="90571" y="516076"/>
                  </a:lnTo>
                  <a:lnTo>
                    <a:pt x="90674" y="516009"/>
                  </a:lnTo>
                  <a:lnTo>
                    <a:pt x="90783" y="515961"/>
                  </a:lnTo>
                  <a:lnTo>
                    <a:pt x="90982" y="516088"/>
                  </a:lnTo>
                  <a:lnTo>
                    <a:pt x="91135" y="516283"/>
                  </a:lnTo>
                  <a:lnTo>
                    <a:pt x="91307" y="516447"/>
                  </a:lnTo>
                  <a:lnTo>
                    <a:pt x="91400" y="516526"/>
                  </a:lnTo>
                  <a:lnTo>
                    <a:pt x="91495" y="516605"/>
                  </a:lnTo>
                  <a:lnTo>
                    <a:pt x="91590" y="516678"/>
                  </a:lnTo>
                  <a:lnTo>
                    <a:pt x="91692" y="516744"/>
                  </a:lnTo>
                  <a:lnTo>
                    <a:pt x="91803" y="516745"/>
                  </a:lnTo>
                  <a:lnTo>
                    <a:pt x="91808" y="516502"/>
                  </a:lnTo>
                  <a:lnTo>
                    <a:pt x="91783" y="516264"/>
                  </a:lnTo>
                  <a:lnTo>
                    <a:pt x="91773" y="516021"/>
                  </a:lnTo>
                  <a:lnTo>
                    <a:pt x="91770" y="515779"/>
                  </a:lnTo>
                  <a:lnTo>
                    <a:pt x="91770" y="515535"/>
                  </a:lnTo>
                  <a:lnTo>
                    <a:pt x="91768" y="515293"/>
                  </a:lnTo>
                  <a:lnTo>
                    <a:pt x="91764" y="515050"/>
                  </a:lnTo>
                  <a:lnTo>
                    <a:pt x="91748" y="514807"/>
                  </a:lnTo>
                  <a:lnTo>
                    <a:pt x="91726" y="514564"/>
                  </a:lnTo>
                  <a:lnTo>
                    <a:pt x="91731" y="514442"/>
                  </a:lnTo>
                  <a:lnTo>
                    <a:pt x="91759" y="514320"/>
                  </a:lnTo>
                  <a:lnTo>
                    <a:pt x="91835" y="514230"/>
                  </a:lnTo>
                  <a:lnTo>
                    <a:pt x="91927" y="514151"/>
                  </a:lnTo>
                  <a:lnTo>
                    <a:pt x="92022" y="514072"/>
                  </a:lnTo>
                  <a:lnTo>
                    <a:pt x="92160" y="513877"/>
                  </a:lnTo>
                  <a:lnTo>
                    <a:pt x="92186" y="513640"/>
                  </a:lnTo>
                  <a:lnTo>
                    <a:pt x="92169" y="513513"/>
                  </a:lnTo>
                  <a:lnTo>
                    <a:pt x="92057" y="513300"/>
                  </a:lnTo>
                  <a:lnTo>
                    <a:pt x="91877" y="513136"/>
                  </a:lnTo>
                  <a:lnTo>
                    <a:pt x="91693" y="512978"/>
                  </a:lnTo>
                  <a:lnTo>
                    <a:pt x="91603" y="512899"/>
                  </a:lnTo>
                  <a:lnTo>
                    <a:pt x="91521" y="512808"/>
                  </a:lnTo>
                  <a:lnTo>
                    <a:pt x="91459" y="512704"/>
                  </a:lnTo>
                  <a:lnTo>
                    <a:pt x="91422" y="512589"/>
                  </a:lnTo>
                  <a:lnTo>
                    <a:pt x="91413" y="512467"/>
                  </a:lnTo>
                  <a:lnTo>
                    <a:pt x="91429" y="512224"/>
                  </a:lnTo>
                  <a:lnTo>
                    <a:pt x="91446" y="512103"/>
                  </a:lnTo>
                  <a:lnTo>
                    <a:pt x="91471" y="511987"/>
                  </a:lnTo>
                  <a:lnTo>
                    <a:pt x="91507" y="511866"/>
                  </a:lnTo>
                  <a:lnTo>
                    <a:pt x="91547" y="511757"/>
                  </a:lnTo>
                  <a:lnTo>
                    <a:pt x="91635" y="511526"/>
                  </a:lnTo>
                  <a:lnTo>
                    <a:pt x="91722" y="511301"/>
                  </a:lnTo>
                  <a:lnTo>
                    <a:pt x="91791" y="511064"/>
                  </a:lnTo>
                  <a:lnTo>
                    <a:pt x="91828" y="510827"/>
                  </a:lnTo>
                  <a:lnTo>
                    <a:pt x="91755" y="510602"/>
                  </a:lnTo>
                  <a:lnTo>
                    <a:pt x="91600" y="510414"/>
                  </a:lnTo>
                  <a:lnTo>
                    <a:pt x="91443" y="510226"/>
                  </a:lnTo>
                  <a:lnTo>
                    <a:pt x="91370" y="510001"/>
                  </a:lnTo>
                  <a:lnTo>
                    <a:pt x="91366" y="509752"/>
                  </a:lnTo>
                  <a:lnTo>
                    <a:pt x="91377" y="509509"/>
                  </a:lnTo>
                  <a:lnTo>
                    <a:pt x="91391" y="509266"/>
                  </a:lnTo>
                  <a:lnTo>
                    <a:pt x="91404" y="509023"/>
                  </a:lnTo>
                  <a:lnTo>
                    <a:pt x="91412" y="508786"/>
                  </a:lnTo>
                  <a:lnTo>
                    <a:pt x="91412" y="508658"/>
                  </a:lnTo>
                  <a:lnTo>
                    <a:pt x="91396" y="508415"/>
                  </a:lnTo>
                  <a:lnTo>
                    <a:pt x="91384" y="508294"/>
                  </a:lnTo>
                  <a:lnTo>
                    <a:pt x="91352" y="508179"/>
                  </a:lnTo>
                  <a:lnTo>
                    <a:pt x="91304" y="508069"/>
                  </a:lnTo>
                  <a:lnTo>
                    <a:pt x="91238" y="507966"/>
                  </a:lnTo>
                  <a:lnTo>
                    <a:pt x="91167" y="507868"/>
                  </a:lnTo>
                  <a:lnTo>
                    <a:pt x="91095" y="507771"/>
                  </a:lnTo>
                  <a:lnTo>
                    <a:pt x="90967" y="507565"/>
                  </a:lnTo>
                  <a:lnTo>
                    <a:pt x="90915" y="507455"/>
                  </a:lnTo>
                  <a:lnTo>
                    <a:pt x="90881" y="507334"/>
                  </a:lnTo>
                  <a:lnTo>
                    <a:pt x="90862" y="507218"/>
                  </a:lnTo>
                  <a:lnTo>
                    <a:pt x="90854" y="507097"/>
                  </a:lnTo>
                  <a:lnTo>
                    <a:pt x="90851" y="506975"/>
                  </a:lnTo>
                  <a:lnTo>
                    <a:pt x="90852" y="506732"/>
                  </a:lnTo>
                  <a:lnTo>
                    <a:pt x="90851" y="506489"/>
                  </a:lnTo>
                  <a:lnTo>
                    <a:pt x="90846" y="506368"/>
                  </a:lnTo>
                  <a:lnTo>
                    <a:pt x="90831" y="506246"/>
                  </a:lnTo>
                  <a:lnTo>
                    <a:pt x="90804" y="506125"/>
                  </a:lnTo>
                  <a:lnTo>
                    <a:pt x="90747" y="506016"/>
                  </a:lnTo>
                  <a:lnTo>
                    <a:pt x="90662" y="505931"/>
                  </a:lnTo>
                  <a:lnTo>
                    <a:pt x="90571" y="505851"/>
                  </a:lnTo>
                  <a:lnTo>
                    <a:pt x="90479" y="505772"/>
                  </a:lnTo>
                  <a:lnTo>
                    <a:pt x="90320" y="505584"/>
                  </a:lnTo>
                  <a:lnTo>
                    <a:pt x="90252" y="505487"/>
                  </a:lnTo>
                  <a:lnTo>
                    <a:pt x="90186" y="505384"/>
                  </a:lnTo>
                  <a:lnTo>
                    <a:pt x="90121" y="505280"/>
                  </a:lnTo>
                  <a:lnTo>
                    <a:pt x="90061" y="505177"/>
                  </a:lnTo>
                  <a:lnTo>
                    <a:pt x="90006" y="505068"/>
                  </a:lnTo>
                  <a:lnTo>
                    <a:pt x="89953" y="504958"/>
                  </a:lnTo>
                  <a:lnTo>
                    <a:pt x="89901" y="504849"/>
                  </a:lnTo>
                  <a:lnTo>
                    <a:pt x="89852" y="504740"/>
                  </a:lnTo>
                  <a:lnTo>
                    <a:pt x="89805" y="504624"/>
                  </a:lnTo>
                  <a:lnTo>
                    <a:pt x="89710" y="504399"/>
                  </a:lnTo>
                  <a:lnTo>
                    <a:pt x="89667" y="504284"/>
                  </a:lnTo>
                  <a:lnTo>
                    <a:pt x="89632" y="504169"/>
                  </a:lnTo>
                  <a:lnTo>
                    <a:pt x="89606" y="504053"/>
                  </a:lnTo>
                  <a:lnTo>
                    <a:pt x="89599" y="503931"/>
                  </a:lnTo>
                  <a:lnTo>
                    <a:pt x="89597" y="503810"/>
                  </a:lnTo>
                  <a:lnTo>
                    <a:pt x="89527" y="503585"/>
                  </a:lnTo>
                  <a:lnTo>
                    <a:pt x="89427" y="503518"/>
                  </a:lnTo>
                  <a:lnTo>
                    <a:pt x="89317" y="503464"/>
                  </a:lnTo>
                  <a:lnTo>
                    <a:pt x="89204" y="503415"/>
                  </a:lnTo>
                  <a:lnTo>
                    <a:pt x="89089" y="503379"/>
                  </a:lnTo>
                  <a:lnTo>
                    <a:pt x="88972" y="503342"/>
                  </a:lnTo>
                  <a:lnTo>
                    <a:pt x="88745" y="503257"/>
                  </a:lnTo>
                  <a:lnTo>
                    <a:pt x="88556" y="503105"/>
                  </a:lnTo>
                  <a:lnTo>
                    <a:pt x="88405" y="502917"/>
                  </a:lnTo>
                  <a:lnTo>
                    <a:pt x="88202" y="502783"/>
                  </a:lnTo>
                  <a:lnTo>
                    <a:pt x="87960" y="502784"/>
                  </a:lnTo>
                  <a:lnTo>
                    <a:pt x="87718" y="502795"/>
                  </a:lnTo>
                  <a:lnTo>
                    <a:pt x="87476" y="502778"/>
                  </a:lnTo>
                  <a:lnTo>
                    <a:pt x="87382" y="502704"/>
                  </a:lnTo>
                  <a:lnTo>
                    <a:pt x="87336" y="502595"/>
                  </a:lnTo>
                  <a:lnTo>
                    <a:pt x="87312" y="502473"/>
                  </a:lnTo>
                  <a:lnTo>
                    <a:pt x="87303" y="502352"/>
                  </a:lnTo>
                  <a:lnTo>
                    <a:pt x="87299" y="502230"/>
                  </a:lnTo>
                  <a:lnTo>
                    <a:pt x="87321" y="501987"/>
                  </a:lnTo>
                  <a:lnTo>
                    <a:pt x="87342" y="501872"/>
                  </a:lnTo>
                  <a:lnTo>
                    <a:pt x="87371" y="501751"/>
                  </a:lnTo>
                  <a:lnTo>
                    <a:pt x="87412" y="501635"/>
                  </a:lnTo>
                  <a:lnTo>
                    <a:pt x="87465" y="501525"/>
                  </a:lnTo>
                  <a:lnTo>
                    <a:pt x="87531" y="501422"/>
                  </a:lnTo>
                  <a:lnTo>
                    <a:pt x="87604" y="501325"/>
                  </a:lnTo>
                  <a:lnTo>
                    <a:pt x="87682" y="501234"/>
                  </a:lnTo>
                  <a:lnTo>
                    <a:pt x="87761" y="501143"/>
                  </a:lnTo>
                  <a:lnTo>
                    <a:pt x="87913" y="500955"/>
                  </a:lnTo>
                  <a:lnTo>
                    <a:pt x="87986" y="500851"/>
                  </a:lnTo>
                  <a:lnTo>
                    <a:pt x="88054" y="500754"/>
                  </a:lnTo>
                  <a:lnTo>
                    <a:pt x="88109" y="500645"/>
                  </a:lnTo>
                  <a:lnTo>
                    <a:pt x="88141" y="500523"/>
                  </a:lnTo>
                  <a:lnTo>
                    <a:pt x="88125" y="500286"/>
                  </a:lnTo>
                  <a:lnTo>
                    <a:pt x="88106" y="500043"/>
                  </a:lnTo>
                  <a:lnTo>
                    <a:pt x="88113" y="499800"/>
                  </a:lnTo>
                  <a:lnTo>
                    <a:pt x="88127" y="499557"/>
                  </a:lnTo>
                  <a:lnTo>
                    <a:pt x="88137" y="499314"/>
                  </a:lnTo>
                  <a:lnTo>
                    <a:pt x="88124" y="499071"/>
                  </a:lnTo>
                  <a:lnTo>
                    <a:pt x="88107" y="498950"/>
                  </a:lnTo>
                  <a:lnTo>
                    <a:pt x="88050" y="498846"/>
                  </a:lnTo>
                  <a:lnTo>
                    <a:pt x="87948" y="498779"/>
                  </a:lnTo>
                  <a:lnTo>
                    <a:pt x="87833" y="498737"/>
                  </a:lnTo>
                  <a:lnTo>
                    <a:pt x="87718" y="498701"/>
                  </a:lnTo>
                  <a:lnTo>
                    <a:pt x="87495" y="498603"/>
                  </a:lnTo>
                  <a:lnTo>
                    <a:pt x="87274" y="498500"/>
                  </a:lnTo>
                  <a:lnTo>
                    <a:pt x="87164" y="498445"/>
                  </a:lnTo>
                  <a:lnTo>
                    <a:pt x="87056" y="498391"/>
                  </a:lnTo>
                  <a:lnTo>
                    <a:pt x="86950" y="498336"/>
                  </a:lnTo>
                  <a:lnTo>
                    <a:pt x="86849" y="498269"/>
                  </a:lnTo>
                  <a:lnTo>
                    <a:pt x="86756" y="498184"/>
                  </a:lnTo>
                  <a:lnTo>
                    <a:pt x="86680" y="498093"/>
                  </a:lnTo>
                  <a:lnTo>
                    <a:pt x="86641" y="497978"/>
                  </a:lnTo>
                  <a:lnTo>
                    <a:pt x="86634" y="497856"/>
                  </a:lnTo>
                  <a:lnTo>
                    <a:pt x="86662" y="497613"/>
                  </a:lnTo>
                  <a:lnTo>
                    <a:pt x="86690" y="497376"/>
                  </a:lnTo>
                  <a:lnTo>
                    <a:pt x="86666" y="497133"/>
                  </a:lnTo>
                  <a:lnTo>
                    <a:pt x="86635" y="497017"/>
                  </a:lnTo>
                  <a:lnTo>
                    <a:pt x="86601" y="496902"/>
                  </a:lnTo>
                  <a:lnTo>
                    <a:pt x="86565" y="496781"/>
                  </a:lnTo>
                  <a:lnTo>
                    <a:pt x="86524" y="496672"/>
                  </a:lnTo>
                  <a:lnTo>
                    <a:pt x="86476" y="496556"/>
                  </a:lnTo>
                  <a:lnTo>
                    <a:pt x="86424" y="496447"/>
                  </a:lnTo>
                  <a:lnTo>
                    <a:pt x="86366" y="496344"/>
                  </a:lnTo>
                  <a:lnTo>
                    <a:pt x="86234" y="496137"/>
                  </a:lnTo>
                  <a:lnTo>
                    <a:pt x="86147" y="496051"/>
                  </a:lnTo>
                  <a:lnTo>
                    <a:pt x="86047" y="495979"/>
                  </a:lnTo>
                  <a:lnTo>
                    <a:pt x="85939" y="495924"/>
                  </a:lnTo>
                  <a:lnTo>
                    <a:pt x="85830" y="495870"/>
                  </a:lnTo>
                  <a:lnTo>
                    <a:pt x="85721" y="495815"/>
                  </a:lnTo>
                  <a:lnTo>
                    <a:pt x="85612" y="495766"/>
                  </a:lnTo>
                  <a:lnTo>
                    <a:pt x="85403" y="495748"/>
                  </a:lnTo>
                  <a:lnTo>
                    <a:pt x="85196" y="495632"/>
                  </a:lnTo>
                  <a:lnTo>
                    <a:pt x="85096" y="495560"/>
                  </a:lnTo>
                  <a:lnTo>
                    <a:pt x="84996" y="495493"/>
                  </a:lnTo>
                  <a:lnTo>
                    <a:pt x="84886" y="495438"/>
                  </a:lnTo>
                  <a:lnTo>
                    <a:pt x="84767" y="495420"/>
                  </a:lnTo>
                  <a:lnTo>
                    <a:pt x="84525" y="495438"/>
                  </a:lnTo>
                  <a:lnTo>
                    <a:pt x="84283" y="495462"/>
                  </a:lnTo>
                  <a:lnTo>
                    <a:pt x="84162" y="495457"/>
                  </a:lnTo>
                  <a:lnTo>
                    <a:pt x="84051" y="495408"/>
                  </a:lnTo>
                  <a:lnTo>
                    <a:pt x="83958" y="495329"/>
                  </a:lnTo>
                  <a:lnTo>
                    <a:pt x="83881" y="495237"/>
                  </a:lnTo>
                  <a:lnTo>
                    <a:pt x="83809" y="495135"/>
                  </a:lnTo>
                  <a:lnTo>
                    <a:pt x="83741" y="495037"/>
                  </a:lnTo>
                  <a:lnTo>
                    <a:pt x="83689" y="494928"/>
                  </a:lnTo>
                  <a:lnTo>
                    <a:pt x="83673" y="494806"/>
                  </a:lnTo>
                  <a:lnTo>
                    <a:pt x="83672" y="494685"/>
                  </a:lnTo>
                  <a:lnTo>
                    <a:pt x="83672" y="494442"/>
                  </a:lnTo>
                  <a:lnTo>
                    <a:pt x="83667" y="494199"/>
                  </a:lnTo>
                  <a:lnTo>
                    <a:pt x="83667" y="493956"/>
                  </a:lnTo>
                  <a:lnTo>
                    <a:pt x="83672" y="493713"/>
                  </a:lnTo>
                  <a:lnTo>
                    <a:pt x="83677" y="493469"/>
                  </a:lnTo>
                  <a:lnTo>
                    <a:pt x="83678" y="493227"/>
                  </a:lnTo>
                  <a:lnTo>
                    <a:pt x="83645" y="492990"/>
                  </a:lnTo>
                  <a:lnTo>
                    <a:pt x="83586" y="492880"/>
                  </a:lnTo>
                  <a:lnTo>
                    <a:pt x="83512" y="492783"/>
                  </a:lnTo>
                  <a:lnTo>
                    <a:pt x="83431" y="492692"/>
                  </a:lnTo>
                  <a:lnTo>
                    <a:pt x="83345" y="492607"/>
                  </a:lnTo>
                  <a:lnTo>
                    <a:pt x="83249" y="492534"/>
                  </a:lnTo>
                  <a:lnTo>
                    <a:pt x="83141" y="492479"/>
                  </a:lnTo>
                  <a:lnTo>
                    <a:pt x="83029" y="492430"/>
                  </a:lnTo>
                  <a:lnTo>
                    <a:pt x="82916" y="492388"/>
                  </a:lnTo>
                  <a:lnTo>
                    <a:pt x="82800" y="492346"/>
                  </a:lnTo>
                  <a:lnTo>
                    <a:pt x="82683" y="492315"/>
                  </a:lnTo>
                  <a:lnTo>
                    <a:pt x="82451" y="492243"/>
                  </a:lnTo>
                  <a:lnTo>
                    <a:pt x="82286" y="492079"/>
                  </a:lnTo>
                  <a:lnTo>
                    <a:pt x="82360" y="491848"/>
                  </a:lnTo>
                  <a:lnTo>
                    <a:pt x="82504" y="491653"/>
                  </a:lnTo>
                  <a:lnTo>
                    <a:pt x="82650" y="491459"/>
                  </a:lnTo>
                  <a:lnTo>
                    <a:pt x="82781" y="491258"/>
                  </a:lnTo>
                  <a:lnTo>
                    <a:pt x="82903" y="491046"/>
                  </a:lnTo>
                  <a:lnTo>
                    <a:pt x="83017" y="490827"/>
                  </a:lnTo>
                  <a:lnTo>
                    <a:pt x="83124" y="490608"/>
                  </a:lnTo>
                  <a:lnTo>
                    <a:pt x="83194" y="490377"/>
                  </a:lnTo>
                  <a:lnTo>
                    <a:pt x="83118" y="490153"/>
                  </a:lnTo>
                  <a:lnTo>
                    <a:pt x="83024" y="490073"/>
                  </a:lnTo>
                  <a:lnTo>
                    <a:pt x="82923" y="490012"/>
                  </a:lnTo>
                  <a:lnTo>
                    <a:pt x="82814" y="489958"/>
                  </a:lnTo>
                  <a:lnTo>
                    <a:pt x="82701" y="489915"/>
                  </a:lnTo>
                  <a:lnTo>
                    <a:pt x="82580" y="489897"/>
                  </a:lnTo>
                  <a:lnTo>
                    <a:pt x="82336" y="489898"/>
                  </a:lnTo>
                  <a:lnTo>
                    <a:pt x="82096" y="489873"/>
                  </a:lnTo>
                  <a:lnTo>
                    <a:pt x="81976" y="489673"/>
                  </a:lnTo>
                  <a:lnTo>
                    <a:pt x="81991" y="489430"/>
                  </a:lnTo>
                  <a:lnTo>
                    <a:pt x="82019" y="489187"/>
                  </a:lnTo>
                  <a:lnTo>
                    <a:pt x="82022" y="488944"/>
                  </a:lnTo>
                  <a:lnTo>
                    <a:pt x="82028" y="488700"/>
                  </a:lnTo>
                  <a:lnTo>
                    <a:pt x="82044" y="488585"/>
                  </a:lnTo>
                  <a:lnTo>
                    <a:pt x="82081" y="488470"/>
                  </a:lnTo>
                  <a:lnTo>
                    <a:pt x="82130" y="488354"/>
                  </a:lnTo>
                  <a:lnTo>
                    <a:pt x="82182" y="488245"/>
                  </a:lnTo>
                  <a:lnTo>
                    <a:pt x="82235" y="488135"/>
                  </a:lnTo>
                  <a:lnTo>
                    <a:pt x="82290" y="488026"/>
                  </a:lnTo>
                  <a:lnTo>
                    <a:pt x="82346" y="487917"/>
                  </a:lnTo>
                  <a:lnTo>
                    <a:pt x="82457" y="487704"/>
                  </a:lnTo>
                  <a:lnTo>
                    <a:pt x="82511" y="487516"/>
                  </a:lnTo>
                  <a:lnTo>
                    <a:pt x="82536" y="487394"/>
                  </a:lnTo>
                  <a:lnTo>
                    <a:pt x="82555" y="487273"/>
                  </a:lnTo>
                  <a:lnTo>
                    <a:pt x="82568" y="487157"/>
                  </a:lnTo>
                  <a:lnTo>
                    <a:pt x="82575" y="487036"/>
                  </a:lnTo>
                  <a:lnTo>
                    <a:pt x="82578" y="486915"/>
                  </a:lnTo>
                  <a:lnTo>
                    <a:pt x="82529" y="486671"/>
                  </a:lnTo>
                  <a:lnTo>
                    <a:pt x="82328" y="486574"/>
                  </a:lnTo>
                  <a:lnTo>
                    <a:pt x="82088" y="486617"/>
                  </a:lnTo>
                  <a:lnTo>
                    <a:pt x="81848" y="486653"/>
                  </a:lnTo>
                  <a:lnTo>
                    <a:pt x="81729" y="486629"/>
                  </a:lnTo>
                  <a:lnTo>
                    <a:pt x="81623" y="486568"/>
                  </a:lnTo>
                  <a:lnTo>
                    <a:pt x="81536" y="486489"/>
                  </a:lnTo>
                  <a:lnTo>
                    <a:pt x="81462" y="486392"/>
                  </a:lnTo>
                  <a:lnTo>
                    <a:pt x="81399" y="486289"/>
                  </a:lnTo>
                  <a:lnTo>
                    <a:pt x="81349" y="486173"/>
                  </a:lnTo>
                  <a:lnTo>
                    <a:pt x="81325" y="486058"/>
                  </a:lnTo>
                  <a:lnTo>
                    <a:pt x="81310" y="485936"/>
                  </a:lnTo>
                  <a:lnTo>
                    <a:pt x="81298" y="485814"/>
                  </a:lnTo>
                  <a:lnTo>
                    <a:pt x="81290" y="485693"/>
                  </a:lnTo>
                  <a:lnTo>
                    <a:pt x="81297" y="485450"/>
                  </a:lnTo>
                  <a:lnTo>
                    <a:pt x="81306" y="485329"/>
                  </a:lnTo>
                  <a:lnTo>
                    <a:pt x="81320" y="485207"/>
                  </a:lnTo>
                  <a:lnTo>
                    <a:pt x="81339" y="485085"/>
                  </a:lnTo>
                  <a:lnTo>
                    <a:pt x="81360" y="484964"/>
                  </a:lnTo>
                  <a:lnTo>
                    <a:pt x="81392" y="484849"/>
                  </a:lnTo>
                  <a:lnTo>
                    <a:pt x="81461" y="484752"/>
                  </a:lnTo>
                  <a:lnTo>
                    <a:pt x="81554" y="484673"/>
                  </a:lnTo>
                  <a:lnTo>
                    <a:pt x="81654" y="484593"/>
                  </a:lnTo>
                  <a:lnTo>
                    <a:pt x="81766" y="484399"/>
                  </a:lnTo>
                  <a:lnTo>
                    <a:pt x="81737" y="484283"/>
                  </a:lnTo>
                  <a:lnTo>
                    <a:pt x="81693" y="484168"/>
                  </a:lnTo>
                  <a:lnTo>
                    <a:pt x="81643" y="484059"/>
                  </a:lnTo>
                  <a:lnTo>
                    <a:pt x="81586" y="483949"/>
                  </a:lnTo>
                  <a:lnTo>
                    <a:pt x="81522" y="483846"/>
                  </a:lnTo>
                  <a:lnTo>
                    <a:pt x="81455" y="483749"/>
                  </a:lnTo>
                  <a:lnTo>
                    <a:pt x="81381" y="483652"/>
                  </a:lnTo>
                  <a:lnTo>
                    <a:pt x="81304" y="483555"/>
                  </a:lnTo>
                  <a:lnTo>
                    <a:pt x="81220" y="483463"/>
                  </a:lnTo>
                  <a:lnTo>
                    <a:pt x="81129" y="483384"/>
                  </a:lnTo>
                  <a:lnTo>
                    <a:pt x="81015" y="483348"/>
                  </a:lnTo>
                  <a:lnTo>
                    <a:pt x="80773" y="483360"/>
                  </a:lnTo>
                  <a:lnTo>
                    <a:pt x="80529" y="483366"/>
                  </a:lnTo>
                  <a:lnTo>
                    <a:pt x="80410" y="483342"/>
                  </a:lnTo>
                  <a:lnTo>
                    <a:pt x="80298" y="483293"/>
                  </a:lnTo>
                  <a:lnTo>
                    <a:pt x="80188" y="483245"/>
                  </a:lnTo>
                  <a:lnTo>
                    <a:pt x="80079" y="483190"/>
                  </a:lnTo>
                  <a:lnTo>
                    <a:pt x="79858" y="483087"/>
                  </a:lnTo>
                  <a:lnTo>
                    <a:pt x="79747" y="483038"/>
                  </a:lnTo>
                  <a:lnTo>
                    <a:pt x="79633" y="482996"/>
                  </a:lnTo>
                  <a:lnTo>
                    <a:pt x="79514" y="482978"/>
                  </a:lnTo>
                  <a:lnTo>
                    <a:pt x="79392" y="482965"/>
                  </a:lnTo>
                  <a:lnTo>
                    <a:pt x="79149" y="482971"/>
                  </a:lnTo>
                  <a:lnTo>
                    <a:pt x="78906" y="482971"/>
                  </a:lnTo>
                  <a:lnTo>
                    <a:pt x="78788" y="482935"/>
                  </a:lnTo>
                  <a:lnTo>
                    <a:pt x="78690" y="482868"/>
                  </a:lnTo>
                  <a:lnTo>
                    <a:pt x="78616" y="482771"/>
                  </a:lnTo>
                  <a:lnTo>
                    <a:pt x="78556" y="482661"/>
                  </a:lnTo>
                  <a:lnTo>
                    <a:pt x="78510" y="482552"/>
                  </a:lnTo>
                  <a:lnTo>
                    <a:pt x="78471" y="482437"/>
                  </a:lnTo>
                  <a:lnTo>
                    <a:pt x="78437" y="482321"/>
                  </a:lnTo>
                  <a:lnTo>
                    <a:pt x="78409" y="482200"/>
                  </a:lnTo>
                  <a:lnTo>
                    <a:pt x="78356" y="481963"/>
                  </a:lnTo>
                  <a:lnTo>
                    <a:pt x="78308" y="481726"/>
                  </a:lnTo>
                  <a:lnTo>
                    <a:pt x="78295" y="481483"/>
                  </a:lnTo>
                  <a:lnTo>
                    <a:pt x="78312" y="481240"/>
                  </a:lnTo>
                  <a:lnTo>
                    <a:pt x="78285" y="481124"/>
                  </a:lnTo>
                  <a:lnTo>
                    <a:pt x="78239" y="481015"/>
                  </a:lnTo>
                  <a:lnTo>
                    <a:pt x="78187" y="480900"/>
                  </a:lnTo>
                  <a:lnTo>
                    <a:pt x="78129" y="480796"/>
                  </a:lnTo>
                  <a:lnTo>
                    <a:pt x="78069" y="480687"/>
                  </a:lnTo>
                  <a:lnTo>
                    <a:pt x="78006" y="480584"/>
                  </a:lnTo>
                  <a:lnTo>
                    <a:pt x="77886" y="480371"/>
                  </a:lnTo>
                  <a:lnTo>
                    <a:pt x="77834" y="480262"/>
                  </a:lnTo>
                  <a:lnTo>
                    <a:pt x="77793" y="480146"/>
                  </a:lnTo>
                  <a:lnTo>
                    <a:pt x="77760" y="480031"/>
                  </a:lnTo>
                  <a:lnTo>
                    <a:pt x="77749" y="479909"/>
                  </a:lnTo>
                  <a:lnTo>
                    <a:pt x="77759" y="479666"/>
                  </a:lnTo>
                  <a:lnTo>
                    <a:pt x="77770" y="479423"/>
                  </a:lnTo>
                  <a:lnTo>
                    <a:pt x="77759" y="479180"/>
                  </a:lnTo>
                  <a:lnTo>
                    <a:pt x="77732" y="478943"/>
                  </a:lnTo>
                  <a:lnTo>
                    <a:pt x="77712" y="478694"/>
                  </a:lnTo>
                  <a:lnTo>
                    <a:pt x="77730" y="478578"/>
                  </a:lnTo>
                  <a:lnTo>
                    <a:pt x="77773" y="478464"/>
                  </a:lnTo>
                  <a:lnTo>
                    <a:pt x="77849" y="478366"/>
                  </a:lnTo>
                  <a:lnTo>
                    <a:pt x="77941" y="478287"/>
                  </a:lnTo>
                  <a:lnTo>
                    <a:pt x="78043" y="478221"/>
                  </a:lnTo>
                  <a:lnTo>
                    <a:pt x="78155" y="478177"/>
                  </a:lnTo>
                  <a:lnTo>
                    <a:pt x="78384" y="478099"/>
                  </a:lnTo>
                  <a:lnTo>
                    <a:pt x="78627" y="478075"/>
                  </a:lnTo>
                  <a:lnTo>
                    <a:pt x="78870" y="478086"/>
                  </a:lnTo>
                  <a:lnTo>
                    <a:pt x="79113" y="478105"/>
                  </a:lnTo>
                  <a:lnTo>
                    <a:pt x="79355" y="478111"/>
                  </a:lnTo>
                  <a:lnTo>
                    <a:pt x="79475" y="478099"/>
                  </a:lnTo>
                  <a:lnTo>
                    <a:pt x="79590" y="478057"/>
                  </a:lnTo>
                  <a:lnTo>
                    <a:pt x="79689" y="477990"/>
                  </a:lnTo>
                  <a:lnTo>
                    <a:pt x="79772" y="477898"/>
                  </a:lnTo>
                  <a:lnTo>
                    <a:pt x="79837" y="477795"/>
                  </a:lnTo>
                  <a:lnTo>
                    <a:pt x="79895" y="477685"/>
                  </a:lnTo>
                  <a:lnTo>
                    <a:pt x="79945" y="477576"/>
                  </a:lnTo>
                  <a:lnTo>
                    <a:pt x="79990" y="477461"/>
                  </a:lnTo>
                  <a:lnTo>
                    <a:pt x="80074" y="477236"/>
                  </a:lnTo>
                  <a:lnTo>
                    <a:pt x="80111" y="477121"/>
                  </a:lnTo>
                  <a:lnTo>
                    <a:pt x="80145" y="477006"/>
                  </a:lnTo>
                  <a:lnTo>
                    <a:pt x="80179" y="476890"/>
                  </a:lnTo>
                  <a:lnTo>
                    <a:pt x="80212" y="476769"/>
                  </a:lnTo>
                  <a:lnTo>
                    <a:pt x="80243" y="476653"/>
                  </a:lnTo>
                  <a:lnTo>
                    <a:pt x="80268" y="476531"/>
                  </a:lnTo>
                  <a:lnTo>
                    <a:pt x="80286" y="476410"/>
                  </a:lnTo>
                  <a:lnTo>
                    <a:pt x="80297" y="476294"/>
                  </a:lnTo>
                  <a:lnTo>
                    <a:pt x="80302" y="476173"/>
                  </a:lnTo>
                  <a:lnTo>
                    <a:pt x="80304" y="476051"/>
                  </a:lnTo>
                  <a:lnTo>
                    <a:pt x="80300" y="475808"/>
                  </a:lnTo>
                  <a:lnTo>
                    <a:pt x="80290" y="475566"/>
                  </a:lnTo>
                  <a:lnTo>
                    <a:pt x="80278" y="475323"/>
                  </a:lnTo>
                  <a:lnTo>
                    <a:pt x="80269" y="475073"/>
                  </a:lnTo>
                  <a:lnTo>
                    <a:pt x="80255" y="474830"/>
                  </a:lnTo>
                  <a:lnTo>
                    <a:pt x="80242" y="474709"/>
                  </a:lnTo>
                  <a:lnTo>
                    <a:pt x="80213" y="474594"/>
                  </a:lnTo>
                  <a:lnTo>
                    <a:pt x="80156" y="474484"/>
                  </a:lnTo>
                  <a:lnTo>
                    <a:pt x="80090" y="474381"/>
                  </a:lnTo>
                  <a:lnTo>
                    <a:pt x="80016" y="474289"/>
                  </a:lnTo>
                  <a:lnTo>
                    <a:pt x="79939" y="474198"/>
                  </a:lnTo>
                  <a:lnTo>
                    <a:pt x="79780" y="474010"/>
                  </a:lnTo>
                  <a:lnTo>
                    <a:pt x="79621" y="473828"/>
                  </a:lnTo>
                  <a:lnTo>
                    <a:pt x="79468" y="473640"/>
                  </a:lnTo>
                  <a:lnTo>
                    <a:pt x="79326" y="473439"/>
                  </a:lnTo>
                  <a:lnTo>
                    <a:pt x="79191" y="473239"/>
                  </a:lnTo>
                  <a:lnTo>
                    <a:pt x="79062" y="473032"/>
                  </a:lnTo>
                  <a:lnTo>
                    <a:pt x="78934" y="472825"/>
                  </a:lnTo>
                  <a:lnTo>
                    <a:pt x="78806" y="472619"/>
                  </a:lnTo>
                  <a:lnTo>
                    <a:pt x="78744" y="472516"/>
                  </a:lnTo>
                  <a:lnTo>
                    <a:pt x="78694" y="472400"/>
                  </a:lnTo>
                  <a:lnTo>
                    <a:pt x="78653" y="472291"/>
                  </a:lnTo>
                  <a:lnTo>
                    <a:pt x="78632" y="472169"/>
                  </a:lnTo>
                  <a:lnTo>
                    <a:pt x="78625" y="472048"/>
                  </a:lnTo>
                  <a:lnTo>
                    <a:pt x="78644" y="471805"/>
                  </a:lnTo>
                  <a:lnTo>
                    <a:pt x="78665" y="471562"/>
                  </a:lnTo>
                  <a:lnTo>
                    <a:pt x="78671" y="471319"/>
                  </a:lnTo>
                  <a:lnTo>
                    <a:pt x="78609" y="471088"/>
                  </a:lnTo>
                  <a:lnTo>
                    <a:pt x="78547" y="470984"/>
                  </a:lnTo>
                  <a:lnTo>
                    <a:pt x="78477" y="470881"/>
                  </a:lnTo>
                  <a:lnTo>
                    <a:pt x="78400" y="470790"/>
                  </a:lnTo>
                  <a:lnTo>
                    <a:pt x="78317" y="470699"/>
                  </a:lnTo>
                  <a:lnTo>
                    <a:pt x="78230" y="470614"/>
                  </a:lnTo>
                  <a:lnTo>
                    <a:pt x="78058" y="470444"/>
                  </a:lnTo>
                  <a:lnTo>
                    <a:pt x="77974" y="470353"/>
                  </a:lnTo>
                  <a:lnTo>
                    <a:pt x="77895" y="470262"/>
                  </a:lnTo>
                  <a:lnTo>
                    <a:pt x="77817" y="470170"/>
                  </a:lnTo>
                  <a:lnTo>
                    <a:pt x="77742" y="470073"/>
                  </a:lnTo>
                  <a:lnTo>
                    <a:pt x="77589" y="469885"/>
                  </a:lnTo>
                  <a:lnTo>
                    <a:pt x="77510" y="469793"/>
                  </a:lnTo>
                  <a:lnTo>
                    <a:pt x="77427" y="469702"/>
                  </a:lnTo>
                  <a:lnTo>
                    <a:pt x="77339" y="469617"/>
                  </a:lnTo>
                  <a:lnTo>
                    <a:pt x="77248" y="469539"/>
                  </a:lnTo>
                  <a:lnTo>
                    <a:pt x="77147" y="469472"/>
                  </a:lnTo>
                  <a:lnTo>
                    <a:pt x="77035" y="469429"/>
                  </a:lnTo>
                  <a:lnTo>
                    <a:pt x="76792" y="469442"/>
                  </a:lnTo>
                  <a:lnTo>
                    <a:pt x="76550" y="469472"/>
                  </a:lnTo>
                  <a:lnTo>
                    <a:pt x="76309" y="469502"/>
                  </a:lnTo>
                  <a:lnTo>
                    <a:pt x="76067" y="469484"/>
                  </a:lnTo>
                  <a:lnTo>
                    <a:pt x="75958" y="469429"/>
                  </a:lnTo>
                  <a:lnTo>
                    <a:pt x="75854" y="469369"/>
                  </a:lnTo>
                  <a:lnTo>
                    <a:pt x="75755" y="469296"/>
                  </a:lnTo>
                  <a:lnTo>
                    <a:pt x="75658" y="469222"/>
                  </a:lnTo>
                  <a:lnTo>
                    <a:pt x="75567" y="469144"/>
                  </a:lnTo>
                  <a:lnTo>
                    <a:pt x="75482" y="469053"/>
                  </a:lnTo>
                  <a:lnTo>
                    <a:pt x="75402" y="468962"/>
                  </a:lnTo>
                  <a:lnTo>
                    <a:pt x="75321" y="468870"/>
                  </a:lnTo>
                  <a:lnTo>
                    <a:pt x="75155" y="468694"/>
                  </a:lnTo>
                  <a:lnTo>
                    <a:pt x="74922" y="468633"/>
                  </a:lnTo>
                  <a:lnTo>
                    <a:pt x="74682" y="468597"/>
                  </a:lnTo>
                  <a:lnTo>
                    <a:pt x="74578" y="468536"/>
                  </a:lnTo>
                  <a:lnTo>
                    <a:pt x="74486" y="468457"/>
                  </a:lnTo>
                  <a:lnTo>
                    <a:pt x="74398" y="468372"/>
                  </a:lnTo>
                  <a:lnTo>
                    <a:pt x="74323" y="468275"/>
                  </a:lnTo>
                  <a:lnTo>
                    <a:pt x="74265" y="468172"/>
                  </a:lnTo>
                  <a:lnTo>
                    <a:pt x="74229" y="468050"/>
                  </a:lnTo>
                  <a:lnTo>
                    <a:pt x="74206" y="467934"/>
                  </a:lnTo>
                  <a:lnTo>
                    <a:pt x="74196" y="467813"/>
                  </a:lnTo>
                  <a:lnTo>
                    <a:pt x="74197" y="467570"/>
                  </a:lnTo>
                  <a:lnTo>
                    <a:pt x="74203" y="467327"/>
                  </a:lnTo>
                  <a:lnTo>
                    <a:pt x="74209" y="467084"/>
                  </a:lnTo>
                  <a:lnTo>
                    <a:pt x="74217" y="466841"/>
                  </a:lnTo>
                  <a:lnTo>
                    <a:pt x="74222" y="466598"/>
                  </a:lnTo>
                  <a:lnTo>
                    <a:pt x="74225" y="466355"/>
                  </a:lnTo>
                  <a:lnTo>
                    <a:pt x="74219" y="466112"/>
                  </a:lnTo>
                  <a:lnTo>
                    <a:pt x="74204" y="465990"/>
                  </a:lnTo>
                  <a:lnTo>
                    <a:pt x="74182" y="465869"/>
                  </a:lnTo>
                  <a:lnTo>
                    <a:pt x="74153" y="465754"/>
                  </a:lnTo>
                  <a:lnTo>
                    <a:pt x="74121" y="465632"/>
                  </a:lnTo>
                  <a:lnTo>
                    <a:pt x="74086" y="465517"/>
                  </a:lnTo>
                  <a:lnTo>
                    <a:pt x="74047" y="465401"/>
                  </a:lnTo>
                  <a:lnTo>
                    <a:pt x="74003" y="465292"/>
                  </a:lnTo>
                  <a:lnTo>
                    <a:pt x="73956" y="465177"/>
                  </a:lnTo>
                  <a:lnTo>
                    <a:pt x="73905" y="465067"/>
                  </a:lnTo>
                  <a:lnTo>
                    <a:pt x="73853" y="464958"/>
                  </a:lnTo>
                  <a:lnTo>
                    <a:pt x="73799" y="464848"/>
                  </a:lnTo>
                  <a:lnTo>
                    <a:pt x="73744" y="464739"/>
                  </a:lnTo>
                  <a:lnTo>
                    <a:pt x="73635" y="464526"/>
                  </a:lnTo>
                  <a:lnTo>
                    <a:pt x="73579" y="464417"/>
                  </a:lnTo>
                  <a:lnTo>
                    <a:pt x="73525" y="464308"/>
                  </a:lnTo>
                  <a:lnTo>
                    <a:pt x="73472" y="464198"/>
                  </a:lnTo>
                  <a:lnTo>
                    <a:pt x="73422" y="464089"/>
                  </a:lnTo>
                  <a:lnTo>
                    <a:pt x="73376" y="463974"/>
                  </a:lnTo>
                  <a:lnTo>
                    <a:pt x="73338" y="463858"/>
                  </a:lnTo>
                  <a:lnTo>
                    <a:pt x="73305" y="463743"/>
                  </a:lnTo>
                  <a:lnTo>
                    <a:pt x="73295" y="463621"/>
                  </a:lnTo>
                  <a:lnTo>
                    <a:pt x="73532" y="463597"/>
                  </a:lnTo>
                  <a:lnTo>
                    <a:pt x="73773" y="463621"/>
                  </a:lnTo>
                  <a:lnTo>
                    <a:pt x="74016" y="463651"/>
                  </a:lnTo>
                  <a:lnTo>
                    <a:pt x="74258" y="463676"/>
                  </a:lnTo>
                  <a:lnTo>
                    <a:pt x="74500" y="463676"/>
                  </a:lnTo>
                  <a:lnTo>
                    <a:pt x="74622" y="463475"/>
                  </a:lnTo>
                  <a:lnTo>
                    <a:pt x="74612" y="463238"/>
                  </a:lnTo>
                  <a:lnTo>
                    <a:pt x="74594" y="463117"/>
                  </a:lnTo>
                  <a:lnTo>
                    <a:pt x="74573" y="462996"/>
                  </a:lnTo>
                  <a:lnTo>
                    <a:pt x="74550" y="462880"/>
                  </a:lnTo>
                  <a:lnTo>
                    <a:pt x="74524" y="462758"/>
                  </a:lnTo>
                  <a:lnTo>
                    <a:pt x="74492" y="462643"/>
                  </a:lnTo>
                  <a:lnTo>
                    <a:pt x="74454" y="462527"/>
                  </a:lnTo>
                  <a:lnTo>
                    <a:pt x="74413" y="462412"/>
                  </a:lnTo>
                  <a:lnTo>
                    <a:pt x="74371" y="462297"/>
                  </a:lnTo>
                  <a:lnTo>
                    <a:pt x="74328" y="462181"/>
                  </a:lnTo>
                  <a:lnTo>
                    <a:pt x="74286" y="462072"/>
                  </a:lnTo>
                  <a:lnTo>
                    <a:pt x="74207" y="461841"/>
                  </a:lnTo>
                  <a:lnTo>
                    <a:pt x="74176" y="461720"/>
                  </a:lnTo>
                  <a:lnTo>
                    <a:pt x="74150" y="461604"/>
                  </a:lnTo>
                  <a:lnTo>
                    <a:pt x="74128" y="461483"/>
                  </a:lnTo>
                  <a:lnTo>
                    <a:pt x="74109" y="461367"/>
                  </a:lnTo>
                  <a:lnTo>
                    <a:pt x="74112" y="461239"/>
                  </a:lnTo>
                  <a:lnTo>
                    <a:pt x="74121" y="461118"/>
                  </a:lnTo>
                  <a:lnTo>
                    <a:pt x="74142" y="460996"/>
                  </a:lnTo>
                  <a:lnTo>
                    <a:pt x="74174" y="460881"/>
                  </a:lnTo>
                  <a:lnTo>
                    <a:pt x="74212" y="460766"/>
                  </a:lnTo>
                  <a:lnTo>
                    <a:pt x="74255" y="460656"/>
                  </a:lnTo>
                  <a:lnTo>
                    <a:pt x="74302" y="460541"/>
                  </a:lnTo>
                  <a:lnTo>
                    <a:pt x="74353" y="460431"/>
                  </a:lnTo>
                  <a:lnTo>
                    <a:pt x="74408" y="460322"/>
                  </a:lnTo>
                  <a:lnTo>
                    <a:pt x="74466" y="460213"/>
                  </a:lnTo>
                  <a:lnTo>
                    <a:pt x="74523" y="460110"/>
                  </a:lnTo>
                  <a:lnTo>
                    <a:pt x="74640" y="459891"/>
                  </a:lnTo>
                  <a:lnTo>
                    <a:pt x="74772" y="459690"/>
                  </a:lnTo>
                  <a:lnTo>
                    <a:pt x="74928" y="459508"/>
                  </a:lnTo>
                  <a:lnTo>
                    <a:pt x="75088" y="459326"/>
                  </a:lnTo>
                  <a:lnTo>
                    <a:pt x="75251" y="459144"/>
                  </a:lnTo>
                  <a:lnTo>
                    <a:pt x="75415" y="458967"/>
                  </a:lnTo>
                  <a:lnTo>
                    <a:pt x="75583" y="458785"/>
                  </a:lnTo>
                  <a:lnTo>
                    <a:pt x="75750" y="458609"/>
                  </a:lnTo>
                  <a:lnTo>
                    <a:pt x="75918" y="458433"/>
                  </a:lnTo>
                  <a:lnTo>
                    <a:pt x="76094" y="458269"/>
                  </a:lnTo>
                  <a:lnTo>
                    <a:pt x="76305" y="458141"/>
                  </a:lnTo>
                  <a:lnTo>
                    <a:pt x="76545" y="458165"/>
                  </a:lnTo>
                  <a:lnTo>
                    <a:pt x="76787" y="458196"/>
                  </a:lnTo>
                  <a:lnTo>
                    <a:pt x="76901" y="458153"/>
                  </a:lnTo>
                  <a:lnTo>
                    <a:pt x="76991" y="458074"/>
                  </a:lnTo>
                  <a:lnTo>
                    <a:pt x="77067" y="457977"/>
                  </a:lnTo>
                  <a:lnTo>
                    <a:pt x="77139" y="457880"/>
                  </a:lnTo>
                  <a:lnTo>
                    <a:pt x="77200" y="457776"/>
                  </a:lnTo>
                  <a:lnTo>
                    <a:pt x="77255" y="457667"/>
                  </a:lnTo>
                  <a:lnTo>
                    <a:pt x="77305" y="457558"/>
                  </a:lnTo>
                  <a:lnTo>
                    <a:pt x="77354" y="457442"/>
                  </a:lnTo>
                  <a:lnTo>
                    <a:pt x="77434" y="457217"/>
                  </a:lnTo>
                  <a:lnTo>
                    <a:pt x="77440" y="456975"/>
                  </a:lnTo>
                  <a:lnTo>
                    <a:pt x="77332" y="456768"/>
                  </a:lnTo>
                  <a:lnTo>
                    <a:pt x="77090" y="456732"/>
                  </a:lnTo>
                  <a:lnTo>
                    <a:pt x="76849" y="456756"/>
                  </a:lnTo>
                  <a:lnTo>
                    <a:pt x="76729" y="456780"/>
                  </a:lnTo>
                  <a:lnTo>
                    <a:pt x="76611" y="456805"/>
                  </a:lnTo>
                  <a:lnTo>
                    <a:pt x="76494" y="456841"/>
                  </a:lnTo>
                  <a:lnTo>
                    <a:pt x="76383" y="456890"/>
                  </a:lnTo>
                  <a:lnTo>
                    <a:pt x="76289" y="456969"/>
                  </a:lnTo>
                  <a:lnTo>
                    <a:pt x="76200" y="457048"/>
                  </a:lnTo>
                  <a:lnTo>
                    <a:pt x="76109" y="457133"/>
                  </a:lnTo>
                  <a:lnTo>
                    <a:pt x="75893" y="457230"/>
                  </a:lnTo>
                  <a:lnTo>
                    <a:pt x="75650" y="457230"/>
                  </a:lnTo>
                  <a:lnTo>
                    <a:pt x="75407" y="457224"/>
                  </a:lnTo>
                  <a:lnTo>
                    <a:pt x="75164" y="457212"/>
                  </a:lnTo>
                  <a:lnTo>
                    <a:pt x="74921" y="457199"/>
                  </a:lnTo>
                  <a:lnTo>
                    <a:pt x="74678" y="457188"/>
                  </a:lnTo>
                  <a:lnTo>
                    <a:pt x="74558" y="457205"/>
                  </a:lnTo>
                  <a:lnTo>
                    <a:pt x="74438" y="457230"/>
                  </a:lnTo>
                  <a:lnTo>
                    <a:pt x="74325" y="457272"/>
                  </a:lnTo>
                  <a:lnTo>
                    <a:pt x="74218" y="457333"/>
                  </a:lnTo>
                  <a:lnTo>
                    <a:pt x="74116" y="457400"/>
                  </a:lnTo>
                  <a:lnTo>
                    <a:pt x="74015" y="457467"/>
                  </a:lnTo>
                  <a:lnTo>
                    <a:pt x="73809" y="457594"/>
                  </a:lnTo>
                  <a:lnTo>
                    <a:pt x="73698" y="457643"/>
                  </a:lnTo>
                  <a:lnTo>
                    <a:pt x="73580" y="457673"/>
                  </a:lnTo>
                  <a:lnTo>
                    <a:pt x="73459" y="457686"/>
                  </a:lnTo>
                  <a:lnTo>
                    <a:pt x="73337" y="457692"/>
                  </a:lnTo>
                  <a:lnTo>
                    <a:pt x="73093" y="457685"/>
                  </a:lnTo>
                  <a:lnTo>
                    <a:pt x="72848" y="457679"/>
                  </a:lnTo>
                  <a:lnTo>
                    <a:pt x="72607" y="457655"/>
                  </a:lnTo>
                  <a:lnTo>
                    <a:pt x="72490" y="457625"/>
                  </a:lnTo>
                  <a:lnTo>
                    <a:pt x="72375" y="457588"/>
                  </a:lnTo>
                  <a:lnTo>
                    <a:pt x="72263" y="457545"/>
                  </a:lnTo>
                  <a:lnTo>
                    <a:pt x="72152" y="457497"/>
                  </a:lnTo>
                  <a:lnTo>
                    <a:pt x="72041" y="457442"/>
                  </a:lnTo>
                  <a:lnTo>
                    <a:pt x="71932" y="457387"/>
                  </a:lnTo>
                  <a:lnTo>
                    <a:pt x="71823" y="457333"/>
                  </a:lnTo>
                  <a:lnTo>
                    <a:pt x="71611" y="457212"/>
                  </a:lnTo>
                  <a:lnTo>
                    <a:pt x="71424" y="457060"/>
                  </a:lnTo>
                  <a:lnTo>
                    <a:pt x="71395" y="456816"/>
                  </a:lnTo>
                  <a:lnTo>
                    <a:pt x="71432" y="456574"/>
                  </a:lnTo>
                  <a:lnTo>
                    <a:pt x="71433" y="456458"/>
                  </a:lnTo>
                  <a:lnTo>
                    <a:pt x="71411" y="456337"/>
                  </a:lnTo>
                  <a:lnTo>
                    <a:pt x="71373" y="456221"/>
                  </a:lnTo>
                  <a:lnTo>
                    <a:pt x="71328" y="456105"/>
                  </a:lnTo>
                  <a:lnTo>
                    <a:pt x="71285" y="455997"/>
                  </a:lnTo>
                  <a:lnTo>
                    <a:pt x="71233" y="455887"/>
                  </a:lnTo>
                  <a:lnTo>
                    <a:pt x="71168" y="455784"/>
                  </a:lnTo>
                  <a:lnTo>
                    <a:pt x="71099" y="455680"/>
                  </a:lnTo>
                  <a:lnTo>
                    <a:pt x="71014" y="455595"/>
                  </a:lnTo>
                  <a:lnTo>
                    <a:pt x="70910" y="455534"/>
                  </a:lnTo>
                  <a:lnTo>
                    <a:pt x="70794" y="455498"/>
                  </a:lnTo>
                  <a:lnTo>
                    <a:pt x="70674" y="455468"/>
                  </a:lnTo>
                  <a:lnTo>
                    <a:pt x="70555" y="455444"/>
                  </a:lnTo>
                  <a:lnTo>
                    <a:pt x="70324" y="455377"/>
                  </a:lnTo>
                  <a:lnTo>
                    <a:pt x="70215" y="455322"/>
                  </a:lnTo>
                  <a:lnTo>
                    <a:pt x="70109" y="455262"/>
                  </a:lnTo>
                  <a:lnTo>
                    <a:pt x="70007" y="455195"/>
                  </a:lnTo>
                  <a:lnTo>
                    <a:pt x="69906" y="455127"/>
                  </a:lnTo>
                  <a:lnTo>
                    <a:pt x="69808" y="455055"/>
                  </a:lnTo>
                  <a:lnTo>
                    <a:pt x="69720" y="454969"/>
                  </a:lnTo>
                  <a:lnTo>
                    <a:pt x="69652" y="454873"/>
                  </a:lnTo>
                  <a:lnTo>
                    <a:pt x="69629" y="454757"/>
                  </a:lnTo>
                  <a:lnTo>
                    <a:pt x="69743" y="454538"/>
                  </a:lnTo>
                  <a:lnTo>
                    <a:pt x="69824" y="454447"/>
                  </a:lnTo>
                  <a:lnTo>
                    <a:pt x="69915" y="454368"/>
                  </a:lnTo>
                  <a:lnTo>
                    <a:pt x="70019" y="454307"/>
                  </a:lnTo>
                  <a:lnTo>
                    <a:pt x="70138" y="454283"/>
                  </a:lnTo>
                  <a:lnTo>
                    <a:pt x="70379" y="454313"/>
                  </a:lnTo>
                  <a:lnTo>
                    <a:pt x="70618" y="454289"/>
                  </a:lnTo>
                  <a:lnTo>
                    <a:pt x="70724" y="454222"/>
                  </a:lnTo>
                  <a:lnTo>
                    <a:pt x="70822" y="454155"/>
                  </a:lnTo>
                  <a:lnTo>
                    <a:pt x="70907" y="454064"/>
                  </a:lnTo>
                  <a:lnTo>
                    <a:pt x="70961" y="453961"/>
                  </a:lnTo>
                  <a:lnTo>
                    <a:pt x="70961" y="453834"/>
                  </a:lnTo>
                  <a:lnTo>
                    <a:pt x="70866" y="453615"/>
                  </a:lnTo>
                  <a:lnTo>
                    <a:pt x="70738" y="453408"/>
                  </a:lnTo>
                  <a:lnTo>
                    <a:pt x="70612" y="453196"/>
                  </a:lnTo>
                  <a:lnTo>
                    <a:pt x="70564" y="453086"/>
                  </a:lnTo>
                  <a:lnTo>
                    <a:pt x="70531" y="452971"/>
                  </a:lnTo>
                  <a:lnTo>
                    <a:pt x="70505" y="452849"/>
                  </a:lnTo>
                  <a:lnTo>
                    <a:pt x="70487" y="452734"/>
                  </a:lnTo>
                  <a:lnTo>
                    <a:pt x="70473" y="452613"/>
                  </a:lnTo>
                  <a:lnTo>
                    <a:pt x="70462" y="452491"/>
                  </a:lnTo>
                  <a:lnTo>
                    <a:pt x="70457" y="452370"/>
                  </a:lnTo>
                  <a:lnTo>
                    <a:pt x="70471" y="452127"/>
                  </a:lnTo>
                  <a:lnTo>
                    <a:pt x="70489" y="452005"/>
                  </a:lnTo>
                  <a:lnTo>
                    <a:pt x="70529" y="451889"/>
                  </a:lnTo>
                  <a:lnTo>
                    <a:pt x="70609" y="451799"/>
                  </a:lnTo>
                  <a:lnTo>
                    <a:pt x="70711" y="451737"/>
                  </a:lnTo>
                  <a:lnTo>
                    <a:pt x="70819" y="451677"/>
                  </a:lnTo>
                  <a:lnTo>
                    <a:pt x="71020" y="451543"/>
                  </a:lnTo>
                  <a:lnTo>
                    <a:pt x="71070" y="451306"/>
                  </a:lnTo>
                  <a:lnTo>
                    <a:pt x="71023" y="451069"/>
                  </a:lnTo>
                  <a:lnTo>
                    <a:pt x="70980" y="450954"/>
                  </a:lnTo>
                  <a:lnTo>
                    <a:pt x="70925" y="450845"/>
                  </a:lnTo>
                  <a:lnTo>
                    <a:pt x="70854" y="450747"/>
                  </a:lnTo>
                  <a:lnTo>
                    <a:pt x="70749" y="450686"/>
                  </a:lnTo>
                  <a:lnTo>
                    <a:pt x="70630" y="450662"/>
                  </a:lnTo>
                  <a:lnTo>
                    <a:pt x="70507" y="450644"/>
                  </a:lnTo>
                  <a:lnTo>
                    <a:pt x="70275" y="450583"/>
                  </a:lnTo>
                  <a:lnTo>
                    <a:pt x="70169" y="450528"/>
                  </a:lnTo>
                  <a:lnTo>
                    <a:pt x="70067" y="450462"/>
                  </a:lnTo>
                  <a:lnTo>
                    <a:pt x="69968" y="450389"/>
                  </a:lnTo>
                  <a:lnTo>
                    <a:pt x="69871" y="450316"/>
                  </a:lnTo>
                  <a:lnTo>
                    <a:pt x="69776" y="450237"/>
                  </a:lnTo>
                  <a:lnTo>
                    <a:pt x="69686" y="450158"/>
                  </a:lnTo>
                  <a:lnTo>
                    <a:pt x="69605" y="450067"/>
                  </a:lnTo>
                  <a:lnTo>
                    <a:pt x="69532" y="449970"/>
                  </a:lnTo>
                  <a:lnTo>
                    <a:pt x="69493" y="449848"/>
                  </a:lnTo>
                  <a:lnTo>
                    <a:pt x="69539" y="449617"/>
                  </a:lnTo>
                  <a:lnTo>
                    <a:pt x="69594" y="449508"/>
                  </a:lnTo>
                  <a:lnTo>
                    <a:pt x="69660" y="449405"/>
                  </a:lnTo>
                  <a:lnTo>
                    <a:pt x="69738" y="449314"/>
                  </a:lnTo>
                  <a:lnTo>
                    <a:pt x="69819" y="449222"/>
                  </a:lnTo>
                  <a:lnTo>
                    <a:pt x="69903" y="449137"/>
                  </a:lnTo>
                  <a:lnTo>
                    <a:pt x="70160" y="448901"/>
                  </a:lnTo>
                  <a:lnTo>
                    <a:pt x="70381" y="448803"/>
                  </a:lnTo>
                  <a:lnTo>
                    <a:pt x="70607" y="448712"/>
                  </a:lnTo>
                  <a:lnTo>
                    <a:pt x="70720" y="448670"/>
                  </a:lnTo>
                  <a:lnTo>
                    <a:pt x="70832" y="448621"/>
                  </a:lnTo>
                  <a:lnTo>
                    <a:pt x="70937" y="448560"/>
                  </a:lnTo>
                  <a:lnTo>
                    <a:pt x="71025" y="448475"/>
                  </a:lnTo>
                  <a:lnTo>
                    <a:pt x="71084" y="448372"/>
                  </a:lnTo>
                  <a:lnTo>
                    <a:pt x="71115" y="448250"/>
                  </a:lnTo>
                  <a:lnTo>
                    <a:pt x="71122" y="448129"/>
                  </a:lnTo>
                  <a:lnTo>
                    <a:pt x="71109" y="447892"/>
                  </a:lnTo>
                  <a:lnTo>
                    <a:pt x="71087" y="447770"/>
                  </a:lnTo>
                  <a:lnTo>
                    <a:pt x="71058" y="447649"/>
                  </a:lnTo>
                  <a:lnTo>
                    <a:pt x="71022" y="447533"/>
                  </a:lnTo>
                  <a:lnTo>
                    <a:pt x="70978" y="447418"/>
                  </a:lnTo>
                  <a:lnTo>
                    <a:pt x="70919" y="447315"/>
                  </a:lnTo>
                  <a:lnTo>
                    <a:pt x="70823" y="447242"/>
                  </a:lnTo>
                  <a:lnTo>
                    <a:pt x="70716" y="447181"/>
                  </a:lnTo>
                  <a:lnTo>
                    <a:pt x="70609" y="447120"/>
                  </a:lnTo>
                  <a:lnTo>
                    <a:pt x="70421" y="446975"/>
                  </a:lnTo>
                  <a:lnTo>
                    <a:pt x="70354" y="446871"/>
                  </a:lnTo>
                  <a:lnTo>
                    <a:pt x="70287" y="446768"/>
                  </a:lnTo>
                  <a:lnTo>
                    <a:pt x="70222" y="446665"/>
                  </a:lnTo>
                  <a:lnTo>
                    <a:pt x="70159" y="446561"/>
                  </a:lnTo>
                  <a:lnTo>
                    <a:pt x="70097" y="446458"/>
                  </a:lnTo>
                  <a:lnTo>
                    <a:pt x="70038" y="446349"/>
                  </a:lnTo>
                  <a:lnTo>
                    <a:pt x="69983" y="446246"/>
                  </a:lnTo>
                  <a:lnTo>
                    <a:pt x="69934" y="446130"/>
                  </a:lnTo>
                  <a:lnTo>
                    <a:pt x="69890" y="446021"/>
                  </a:lnTo>
                  <a:lnTo>
                    <a:pt x="69856" y="445899"/>
                  </a:lnTo>
                  <a:lnTo>
                    <a:pt x="69833" y="445783"/>
                  </a:lnTo>
                  <a:lnTo>
                    <a:pt x="69828" y="445662"/>
                  </a:lnTo>
                  <a:lnTo>
                    <a:pt x="69951" y="445450"/>
                  </a:lnTo>
                  <a:lnTo>
                    <a:pt x="70040" y="445371"/>
                  </a:lnTo>
                  <a:lnTo>
                    <a:pt x="70133" y="445292"/>
                  </a:lnTo>
                  <a:lnTo>
                    <a:pt x="70228" y="445213"/>
                  </a:lnTo>
                  <a:lnTo>
                    <a:pt x="70324" y="445140"/>
                  </a:lnTo>
                  <a:lnTo>
                    <a:pt x="70423" y="445073"/>
                  </a:lnTo>
                  <a:lnTo>
                    <a:pt x="70526" y="445006"/>
                  </a:lnTo>
                  <a:lnTo>
                    <a:pt x="70632" y="444946"/>
                  </a:lnTo>
                  <a:lnTo>
                    <a:pt x="70739" y="444890"/>
                  </a:lnTo>
                  <a:lnTo>
                    <a:pt x="70952" y="444769"/>
                  </a:lnTo>
                  <a:lnTo>
                    <a:pt x="71047" y="444696"/>
                  </a:lnTo>
                  <a:lnTo>
                    <a:pt x="71126" y="444605"/>
                  </a:lnTo>
                  <a:lnTo>
                    <a:pt x="71174" y="444496"/>
                  </a:lnTo>
                  <a:lnTo>
                    <a:pt x="71194" y="444374"/>
                  </a:lnTo>
                  <a:lnTo>
                    <a:pt x="71175" y="444131"/>
                  </a:lnTo>
                  <a:lnTo>
                    <a:pt x="71132" y="444016"/>
                  </a:lnTo>
                  <a:lnTo>
                    <a:pt x="71062" y="443918"/>
                  </a:lnTo>
                  <a:lnTo>
                    <a:pt x="70973" y="443833"/>
                  </a:lnTo>
                  <a:lnTo>
                    <a:pt x="70872" y="443766"/>
                  </a:lnTo>
                  <a:lnTo>
                    <a:pt x="70763" y="443712"/>
                  </a:lnTo>
                  <a:lnTo>
                    <a:pt x="70651" y="443663"/>
                  </a:lnTo>
                  <a:lnTo>
                    <a:pt x="70537" y="443621"/>
                  </a:lnTo>
                  <a:lnTo>
                    <a:pt x="70419" y="443590"/>
                  </a:lnTo>
                  <a:lnTo>
                    <a:pt x="70177" y="443597"/>
                  </a:lnTo>
                  <a:lnTo>
                    <a:pt x="69934" y="443615"/>
                  </a:lnTo>
                  <a:lnTo>
                    <a:pt x="69812" y="443621"/>
                  </a:lnTo>
                  <a:lnTo>
                    <a:pt x="69691" y="443614"/>
                  </a:lnTo>
                  <a:lnTo>
                    <a:pt x="69570" y="443602"/>
                  </a:lnTo>
                  <a:lnTo>
                    <a:pt x="69450" y="443590"/>
                  </a:lnTo>
                  <a:lnTo>
                    <a:pt x="69329" y="443572"/>
                  </a:lnTo>
                  <a:lnTo>
                    <a:pt x="69209" y="443554"/>
                  </a:lnTo>
                  <a:lnTo>
                    <a:pt x="69089" y="443530"/>
                  </a:lnTo>
                  <a:lnTo>
                    <a:pt x="68851" y="443487"/>
                  </a:lnTo>
                  <a:lnTo>
                    <a:pt x="68612" y="443432"/>
                  </a:lnTo>
                  <a:lnTo>
                    <a:pt x="68388" y="443341"/>
                  </a:lnTo>
                  <a:lnTo>
                    <a:pt x="68183" y="443208"/>
                  </a:lnTo>
                  <a:lnTo>
                    <a:pt x="67972" y="443092"/>
                  </a:lnTo>
                  <a:lnTo>
                    <a:pt x="67737" y="443031"/>
                  </a:lnTo>
                  <a:lnTo>
                    <a:pt x="67495" y="443032"/>
                  </a:lnTo>
                  <a:lnTo>
                    <a:pt x="67376" y="443062"/>
                  </a:lnTo>
                  <a:lnTo>
                    <a:pt x="67264" y="443111"/>
                  </a:lnTo>
                  <a:lnTo>
                    <a:pt x="67164" y="443178"/>
                  </a:lnTo>
                  <a:lnTo>
                    <a:pt x="67068" y="443250"/>
                  </a:lnTo>
                  <a:lnTo>
                    <a:pt x="66972" y="443329"/>
                  </a:lnTo>
                  <a:lnTo>
                    <a:pt x="66765" y="443457"/>
                  </a:lnTo>
                  <a:lnTo>
                    <a:pt x="66557" y="443372"/>
                  </a:lnTo>
                  <a:lnTo>
                    <a:pt x="66452" y="443153"/>
                  </a:lnTo>
                  <a:lnTo>
                    <a:pt x="66346" y="442934"/>
                  </a:lnTo>
                  <a:lnTo>
                    <a:pt x="66266" y="442843"/>
                  </a:lnTo>
                  <a:lnTo>
                    <a:pt x="66165" y="442770"/>
                  </a:lnTo>
                  <a:lnTo>
                    <a:pt x="66054" y="442721"/>
                  </a:lnTo>
                  <a:lnTo>
                    <a:pt x="65940" y="442679"/>
                  </a:lnTo>
                  <a:lnTo>
                    <a:pt x="65826" y="442643"/>
                  </a:lnTo>
                  <a:lnTo>
                    <a:pt x="65601" y="442545"/>
                  </a:lnTo>
                  <a:lnTo>
                    <a:pt x="65503" y="442472"/>
                  </a:lnTo>
                  <a:lnTo>
                    <a:pt x="65420" y="442387"/>
                  </a:lnTo>
                  <a:lnTo>
                    <a:pt x="65357" y="442284"/>
                  </a:lnTo>
                  <a:lnTo>
                    <a:pt x="65304" y="442175"/>
                  </a:lnTo>
                  <a:lnTo>
                    <a:pt x="65251" y="442066"/>
                  </a:lnTo>
                  <a:lnTo>
                    <a:pt x="65199" y="441956"/>
                  </a:lnTo>
                  <a:lnTo>
                    <a:pt x="65147" y="441847"/>
                  </a:lnTo>
                  <a:lnTo>
                    <a:pt x="65095" y="441731"/>
                  </a:lnTo>
                  <a:lnTo>
                    <a:pt x="64992" y="441512"/>
                  </a:lnTo>
                  <a:lnTo>
                    <a:pt x="64940" y="441403"/>
                  </a:lnTo>
                  <a:lnTo>
                    <a:pt x="64887" y="441294"/>
                  </a:lnTo>
                  <a:lnTo>
                    <a:pt x="64834" y="441185"/>
                  </a:lnTo>
                  <a:lnTo>
                    <a:pt x="64780" y="441075"/>
                  </a:lnTo>
                  <a:lnTo>
                    <a:pt x="64723" y="440972"/>
                  </a:lnTo>
                  <a:lnTo>
                    <a:pt x="64600" y="440759"/>
                  </a:lnTo>
                  <a:lnTo>
                    <a:pt x="64532" y="440656"/>
                  </a:lnTo>
                  <a:lnTo>
                    <a:pt x="64455" y="440565"/>
                  </a:lnTo>
                  <a:lnTo>
                    <a:pt x="64375" y="440474"/>
                  </a:lnTo>
                  <a:lnTo>
                    <a:pt x="64293" y="440382"/>
                  </a:lnTo>
                  <a:lnTo>
                    <a:pt x="64210" y="440291"/>
                  </a:lnTo>
                  <a:lnTo>
                    <a:pt x="64126" y="440206"/>
                  </a:lnTo>
                  <a:lnTo>
                    <a:pt x="63962" y="440024"/>
                  </a:lnTo>
                  <a:lnTo>
                    <a:pt x="63883" y="439933"/>
                  </a:lnTo>
                  <a:lnTo>
                    <a:pt x="63814" y="439836"/>
                  </a:lnTo>
                  <a:lnTo>
                    <a:pt x="63754" y="439733"/>
                  </a:lnTo>
                  <a:lnTo>
                    <a:pt x="63706" y="439617"/>
                  </a:lnTo>
                  <a:lnTo>
                    <a:pt x="63689" y="439496"/>
                  </a:lnTo>
                  <a:lnTo>
                    <a:pt x="63711" y="439252"/>
                  </a:lnTo>
                  <a:lnTo>
                    <a:pt x="63738" y="439016"/>
                  </a:lnTo>
                  <a:lnTo>
                    <a:pt x="63738" y="438888"/>
                  </a:lnTo>
                  <a:lnTo>
                    <a:pt x="63712" y="438772"/>
                  </a:lnTo>
                  <a:lnTo>
                    <a:pt x="63655" y="438663"/>
                  </a:lnTo>
                  <a:lnTo>
                    <a:pt x="63586" y="438566"/>
                  </a:lnTo>
                  <a:lnTo>
                    <a:pt x="63508" y="438469"/>
                  </a:lnTo>
                  <a:lnTo>
                    <a:pt x="63425" y="438384"/>
                  </a:lnTo>
                  <a:lnTo>
                    <a:pt x="63338" y="438299"/>
                  </a:lnTo>
                  <a:lnTo>
                    <a:pt x="63248" y="438214"/>
                  </a:lnTo>
                  <a:lnTo>
                    <a:pt x="63155" y="438135"/>
                  </a:lnTo>
                  <a:lnTo>
                    <a:pt x="63059" y="438062"/>
                  </a:lnTo>
                  <a:lnTo>
                    <a:pt x="62960" y="437995"/>
                  </a:lnTo>
                  <a:lnTo>
                    <a:pt x="62763" y="437849"/>
                  </a:lnTo>
                  <a:lnTo>
                    <a:pt x="62670" y="437770"/>
                  </a:lnTo>
                  <a:lnTo>
                    <a:pt x="62582" y="437685"/>
                  </a:lnTo>
                  <a:lnTo>
                    <a:pt x="62503" y="437594"/>
                  </a:lnTo>
                  <a:lnTo>
                    <a:pt x="62448" y="437485"/>
                  </a:lnTo>
                  <a:lnTo>
                    <a:pt x="62424" y="437369"/>
                  </a:lnTo>
                  <a:lnTo>
                    <a:pt x="62442" y="437126"/>
                  </a:lnTo>
                  <a:lnTo>
                    <a:pt x="62467" y="436883"/>
                  </a:lnTo>
                  <a:lnTo>
                    <a:pt x="62471" y="436762"/>
                  </a:lnTo>
                  <a:lnTo>
                    <a:pt x="62454" y="436640"/>
                  </a:lnTo>
                  <a:lnTo>
                    <a:pt x="62392" y="436537"/>
                  </a:lnTo>
                  <a:lnTo>
                    <a:pt x="62305" y="436452"/>
                  </a:lnTo>
                  <a:lnTo>
                    <a:pt x="62214" y="436373"/>
                  </a:lnTo>
                  <a:lnTo>
                    <a:pt x="62117" y="436154"/>
                  </a:lnTo>
                  <a:lnTo>
                    <a:pt x="62093" y="435911"/>
                  </a:lnTo>
                  <a:lnTo>
                    <a:pt x="62102" y="435668"/>
                  </a:lnTo>
                  <a:lnTo>
                    <a:pt x="62114" y="435547"/>
                  </a:lnTo>
                  <a:lnTo>
                    <a:pt x="62129" y="435425"/>
                  </a:lnTo>
                  <a:lnTo>
                    <a:pt x="62148" y="435309"/>
                  </a:lnTo>
                  <a:lnTo>
                    <a:pt x="62169" y="435188"/>
                  </a:lnTo>
                  <a:lnTo>
                    <a:pt x="62193" y="435072"/>
                  </a:lnTo>
                  <a:lnTo>
                    <a:pt x="62220" y="434951"/>
                  </a:lnTo>
                  <a:lnTo>
                    <a:pt x="62254" y="434836"/>
                  </a:lnTo>
                  <a:lnTo>
                    <a:pt x="62293" y="434720"/>
                  </a:lnTo>
                  <a:lnTo>
                    <a:pt x="62339" y="434605"/>
                  </a:lnTo>
                  <a:lnTo>
                    <a:pt x="62397" y="434501"/>
                  </a:lnTo>
                  <a:lnTo>
                    <a:pt x="62470" y="434398"/>
                  </a:lnTo>
                  <a:lnTo>
                    <a:pt x="62564" y="434325"/>
                  </a:lnTo>
                  <a:lnTo>
                    <a:pt x="62674" y="434271"/>
                  </a:lnTo>
                  <a:lnTo>
                    <a:pt x="62789" y="434234"/>
                  </a:lnTo>
                  <a:lnTo>
                    <a:pt x="62906" y="434198"/>
                  </a:lnTo>
                  <a:lnTo>
                    <a:pt x="63023" y="434168"/>
                  </a:lnTo>
                  <a:lnTo>
                    <a:pt x="63246" y="434070"/>
                  </a:lnTo>
                  <a:lnTo>
                    <a:pt x="63382" y="433876"/>
                  </a:lnTo>
                  <a:lnTo>
                    <a:pt x="63384" y="433633"/>
                  </a:lnTo>
                  <a:lnTo>
                    <a:pt x="63348" y="433396"/>
                  </a:lnTo>
                  <a:lnTo>
                    <a:pt x="63309" y="433153"/>
                  </a:lnTo>
                  <a:lnTo>
                    <a:pt x="63297" y="432910"/>
                  </a:lnTo>
                  <a:lnTo>
                    <a:pt x="63400" y="432703"/>
                  </a:lnTo>
                  <a:lnTo>
                    <a:pt x="63508" y="432643"/>
                  </a:lnTo>
                  <a:lnTo>
                    <a:pt x="63623" y="432606"/>
                  </a:lnTo>
                  <a:lnTo>
                    <a:pt x="63740" y="432570"/>
                  </a:lnTo>
                  <a:lnTo>
                    <a:pt x="63858" y="432539"/>
                  </a:lnTo>
                  <a:lnTo>
                    <a:pt x="64084" y="432442"/>
                  </a:lnTo>
                  <a:lnTo>
                    <a:pt x="64004" y="432241"/>
                  </a:lnTo>
                  <a:lnTo>
                    <a:pt x="63822" y="432077"/>
                  </a:lnTo>
                  <a:lnTo>
                    <a:pt x="63639" y="431920"/>
                  </a:lnTo>
                  <a:lnTo>
                    <a:pt x="63456" y="431762"/>
                  </a:lnTo>
                  <a:lnTo>
                    <a:pt x="63268" y="431604"/>
                  </a:lnTo>
                  <a:lnTo>
                    <a:pt x="63055" y="431488"/>
                  </a:lnTo>
                  <a:lnTo>
                    <a:pt x="62845" y="431366"/>
                  </a:lnTo>
                  <a:lnTo>
                    <a:pt x="62712" y="431166"/>
                  </a:lnTo>
                  <a:lnTo>
                    <a:pt x="62710" y="430923"/>
                  </a:lnTo>
                  <a:lnTo>
                    <a:pt x="62737" y="430680"/>
                  </a:lnTo>
                  <a:lnTo>
                    <a:pt x="62722" y="430443"/>
                  </a:lnTo>
                  <a:lnTo>
                    <a:pt x="62647" y="430212"/>
                  </a:lnTo>
                  <a:lnTo>
                    <a:pt x="62559" y="429981"/>
                  </a:lnTo>
                  <a:lnTo>
                    <a:pt x="62511" y="429872"/>
                  </a:lnTo>
                  <a:lnTo>
                    <a:pt x="62461" y="429763"/>
                  </a:lnTo>
                  <a:lnTo>
                    <a:pt x="62407" y="429653"/>
                  </a:lnTo>
                  <a:lnTo>
                    <a:pt x="62352" y="429544"/>
                  </a:lnTo>
                  <a:lnTo>
                    <a:pt x="62295" y="429435"/>
                  </a:lnTo>
                  <a:lnTo>
                    <a:pt x="62236" y="429325"/>
                  </a:lnTo>
                  <a:lnTo>
                    <a:pt x="62167" y="429228"/>
                  </a:lnTo>
                  <a:lnTo>
                    <a:pt x="62086" y="429137"/>
                  </a:lnTo>
                  <a:lnTo>
                    <a:pt x="62004" y="429046"/>
                  </a:lnTo>
                  <a:lnTo>
                    <a:pt x="61919" y="428960"/>
                  </a:lnTo>
                  <a:lnTo>
                    <a:pt x="61833" y="428876"/>
                  </a:lnTo>
                  <a:lnTo>
                    <a:pt x="61663" y="428700"/>
                  </a:lnTo>
                  <a:lnTo>
                    <a:pt x="61497" y="428524"/>
                  </a:lnTo>
                  <a:lnTo>
                    <a:pt x="61397" y="428305"/>
                  </a:lnTo>
                  <a:lnTo>
                    <a:pt x="61373" y="428061"/>
                  </a:lnTo>
                  <a:lnTo>
                    <a:pt x="61404" y="427819"/>
                  </a:lnTo>
                  <a:lnTo>
                    <a:pt x="61531" y="427618"/>
                  </a:lnTo>
                  <a:lnTo>
                    <a:pt x="61708" y="427448"/>
                  </a:lnTo>
                  <a:lnTo>
                    <a:pt x="61821" y="427235"/>
                  </a:lnTo>
                  <a:lnTo>
                    <a:pt x="61841" y="426992"/>
                  </a:lnTo>
                  <a:lnTo>
                    <a:pt x="61802" y="426755"/>
                  </a:lnTo>
                  <a:lnTo>
                    <a:pt x="61666" y="426555"/>
                  </a:lnTo>
                  <a:lnTo>
                    <a:pt x="61494" y="426385"/>
                  </a:lnTo>
                  <a:lnTo>
                    <a:pt x="61424" y="426288"/>
                  </a:lnTo>
                  <a:lnTo>
                    <a:pt x="61360" y="426185"/>
                  </a:lnTo>
                  <a:lnTo>
                    <a:pt x="61296" y="426081"/>
                  </a:lnTo>
                  <a:lnTo>
                    <a:pt x="61233" y="425978"/>
                  </a:lnTo>
                  <a:lnTo>
                    <a:pt x="61172" y="425868"/>
                  </a:lnTo>
                  <a:lnTo>
                    <a:pt x="61115" y="425759"/>
                  </a:lnTo>
                  <a:lnTo>
                    <a:pt x="61066" y="425650"/>
                  </a:lnTo>
                  <a:lnTo>
                    <a:pt x="61026" y="425534"/>
                  </a:lnTo>
                  <a:lnTo>
                    <a:pt x="60992" y="425419"/>
                  </a:lnTo>
                  <a:lnTo>
                    <a:pt x="60971" y="425297"/>
                  </a:lnTo>
                  <a:lnTo>
                    <a:pt x="60957" y="425176"/>
                  </a:lnTo>
                  <a:lnTo>
                    <a:pt x="60948" y="425061"/>
                  </a:lnTo>
                  <a:lnTo>
                    <a:pt x="60961" y="424818"/>
                  </a:lnTo>
                  <a:lnTo>
                    <a:pt x="60978" y="424696"/>
                  </a:lnTo>
                  <a:lnTo>
                    <a:pt x="61007" y="424581"/>
                  </a:lnTo>
                  <a:lnTo>
                    <a:pt x="61060" y="424465"/>
                  </a:lnTo>
                  <a:lnTo>
                    <a:pt x="61132" y="424368"/>
                  </a:lnTo>
                  <a:lnTo>
                    <a:pt x="61211" y="424277"/>
                  </a:lnTo>
                  <a:lnTo>
                    <a:pt x="61295" y="424186"/>
                  </a:lnTo>
                  <a:lnTo>
                    <a:pt x="61390" y="424112"/>
                  </a:lnTo>
                  <a:lnTo>
                    <a:pt x="61491" y="424046"/>
                  </a:lnTo>
                  <a:lnTo>
                    <a:pt x="61595" y="423979"/>
                  </a:lnTo>
                  <a:lnTo>
                    <a:pt x="61779" y="423821"/>
                  </a:lnTo>
                  <a:lnTo>
                    <a:pt x="61842" y="423590"/>
                  </a:lnTo>
                  <a:lnTo>
                    <a:pt x="61823" y="423353"/>
                  </a:lnTo>
                  <a:lnTo>
                    <a:pt x="61794" y="423231"/>
                  </a:lnTo>
                  <a:lnTo>
                    <a:pt x="61726" y="423135"/>
                  </a:lnTo>
                  <a:lnTo>
                    <a:pt x="61636" y="423050"/>
                  </a:lnTo>
                  <a:lnTo>
                    <a:pt x="61539" y="422970"/>
                  </a:lnTo>
                  <a:lnTo>
                    <a:pt x="61418" y="422770"/>
                  </a:lnTo>
                  <a:lnTo>
                    <a:pt x="61403" y="422527"/>
                  </a:lnTo>
                  <a:lnTo>
                    <a:pt x="61414" y="422284"/>
                  </a:lnTo>
                  <a:lnTo>
                    <a:pt x="61425" y="422041"/>
                  </a:lnTo>
                  <a:lnTo>
                    <a:pt x="61405" y="421798"/>
                  </a:lnTo>
                  <a:lnTo>
                    <a:pt x="61389" y="421555"/>
                  </a:lnTo>
                  <a:lnTo>
                    <a:pt x="61408" y="421439"/>
                  </a:lnTo>
                  <a:lnTo>
                    <a:pt x="61457" y="421330"/>
                  </a:lnTo>
                  <a:lnTo>
                    <a:pt x="61528" y="421227"/>
                  </a:lnTo>
                  <a:lnTo>
                    <a:pt x="61610" y="421135"/>
                  </a:lnTo>
                  <a:lnTo>
                    <a:pt x="61695" y="421050"/>
                  </a:lnTo>
                  <a:lnTo>
                    <a:pt x="61845" y="420862"/>
                  </a:lnTo>
                  <a:lnTo>
                    <a:pt x="61825" y="420631"/>
                  </a:lnTo>
                  <a:lnTo>
                    <a:pt x="61648" y="420461"/>
                  </a:lnTo>
                  <a:lnTo>
                    <a:pt x="61456" y="420315"/>
                  </a:lnTo>
                  <a:lnTo>
                    <a:pt x="61260" y="420170"/>
                  </a:lnTo>
                  <a:lnTo>
                    <a:pt x="61056" y="420036"/>
                  </a:lnTo>
                  <a:lnTo>
                    <a:pt x="60858" y="419896"/>
                  </a:lnTo>
                  <a:lnTo>
                    <a:pt x="60716" y="419702"/>
                  </a:lnTo>
                  <a:lnTo>
                    <a:pt x="60685" y="419465"/>
                  </a:lnTo>
                  <a:lnTo>
                    <a:pt x="60704" y="419222"/>
                  </a:lnTo>
                  <a:lnTo>
                    <a:pt x="60767" y="418991"/>
                  </a:lnTo>
                  <a:lnTo>
                    <a:pt x="60896" y="418778"/>
                  </a:lnTo>
                  <a:lnTo>
                    <a:pt x="60952" y="418554"/>
                  </a:lnTo>
                  <a:lnTo>
                    <a:pt x="60881" y="418323"/>
                  </a:lnTo>
                  <a:lnTo>
                    <a:pt x="60838" y="418207"/>
                  </a:lnTo>
                  <a:lnTo>
                    <a:pt x="60789" y="418098"/>
                  </a:lnTo>
                  <a:lnTo>
                    <a:pt x="60736" y="417989"/>
                  </a:lnTo>
                  <a:lnTo>
                    <a:pt x="60678" y="417879"/>
                  </a:lnTo>
                  <a:lnTo>
                    <a:pt x="60619" y="417776"/>
                  </a:lnTo>
                  <a:lnTo>
                    <a:pt x="60498" y="417563"/>
                  </a:lnTo>
                  <a:lnTo>
                    <a:pt x="60346" y="417375"/>
                  </a:lnTo>
                  <a:lnTo>
                    <a:pt x="60184" y="417192"/>
                  </a:lnTo>
                  <a:lnTo>
                    <a:pt x="60042" y="416998"/>
                  </a:lnTo>
                  <a:lnTo>
                    <a:pt x="60025" y="416761"/>
                  </a:lnTo>
                  <a:lnTo>
                    <a:pt x="60135" y="416542"/>
                  </a:lnTo>
                  <a:lnTo>
                    <a:pt x="60204" y="416312"/>
                  </a:lnTo>
                  <a:lnTo>
                    <a:pt x="60208" y="416069"/>
                  </a:lnTo>
                  <a:lnTo>
                    <a:pt x="60204" y="415826"/>
                  </a:lnTo>
                  <a:lnTo>
                    <a:pt x="60199" y="415583"/>
                  </a:lnTo>
                  <a:lnTo>
                    <a:pt x="60194" y="415340"/>
                  </a:lnTo>
                  <a:lnTo>
                    <a:pt x="60190" y="415218"/>
                  </a:lnTo>
                  <a:lnTo>
                    <a:pt x="60186" y="415097"/>
                  </a:lnTo>
                  <a:lnTo>
                    <a:pt x="60182" y="414975"/>
                  </a:lnTo>
                  <a:lnTo>
                    <a:pt x="60178" y="414854"/>
                  </a:lnTo>
                  <a:lnTo>
                    <a:pt x="60167" y="414732"/>
                  </a:lnTo>
                  <a:lnTo>
                    <a:pt x="60154" y="414611"/>
                  </a:lnTo>
                  <a:lnTo>
                    <a:pt x="60142" y="414489"/>
                  </a:lnTo>
                  <a:lnTo>
                    <a:pt x="60150" y="414246"/>
                  </a:lnTo>
                  <a:lnTo>
                    <a:pt x="60345" y="414131"/>
                  </a:lnTo>
                  <a:lnTo>
                    <a:pt x="60588" y="414143"/>
                  </a:lnTo>
                  <a:lnTo>
                    <a:pt x="60828" y="414173"/>
                  </a:lnTo>
                  <a:lnTo>
                    <a:pt x="61070" y="414203"/>
                  </a:lnTo>
                  <a:lnTo>
                    <a:pt x="61300" y="414143"/>
                  </a:lnTo>
                  <a:lnTo>
                    <a:pt x="61350" y="413912"/>
                  </a:lnTo>
                  <a:lnTo>
                    <a:pt x="61326" y="413669"/>
                  </a:lnTo>
                  <a:lnTo>
                    <a:pt x="61298" y="413426"/>
                  </a:lnTo>
                  <a:lnTo>
                    <a:pt x="61270" y="413189"/>
                  </a:lnTo>
                  <a:lnTo>
                    <a:pt x="61248" y="412946"/>
                  </a:lnTo>
                  <a:lnTo>
                    <a:pt x="61280" y="412703"/>
                  </a:lnTo>
                  <a:lnTo>
                    <a:pt x="61408" y="412502"/>
                  </a:lnTo>
                  <a:lnTo>
                    <a:pt x="61559" y="412308"/>
                  </a:lnTo>
                  <a:lnTo>
                    <a:pt x="61651" y="412089"/>
                  </a:lnTo>
                  <a:lnTo>
                    <a:pt x="61599" y="411853"/>
                  </a:lnTo>
                  <a:lnTo>
                    <a:pt x="61559" y="411737"/>
                  </a:lnTo>
                  <a:lnTo>
                    <a:pt x="61514" y="411627"/>
                  </a:lnTo>
                  <a:lnTo>
                    <a:pt x="61463" y="411512"/>
                  </a:lnTo>
                  <a:lnTo>
                    <a:pt x="61407" y="411403"/>
                  </a:lnTo>
                  <a:lnTo>
                    <a:pt x="61348" y="411300"/>
                  </a:lnTo>
                  <a:lnTo>
                    <a:pt x="61284" y="411196"/>
                  </a:lnTo>
                  <a:lnTo>
                    <a:pt x="61221" y="411093"/>
                  </a:lnTo>
                  <a:lnTo>
                    <a:pt x="61096" y="410880"/>
                  </a:lnTo>
                  <a:lnTo>
                    <a:pt x="61030" y="410777"/>
                  </a:lnTo>
                  <a:lnTo>
                    <a:pt x="60960" y="410680"/>
                  </a:lnTo>
                  <a:lnTo>
                    <a:pt x="60883" y="410589"/>
                  </a:lnTo>
                  <a:lnTo>
                    <a:pt x="60802" y="410498"/>
                  </a:lnTo>
                  <a:lnTo>
                    <a:pt x="60718" y="410413"/>
                  </a:lnTo>
                  <a:lnTo>
                    <a:pt x="60551" y="410236"/>
                  </a:lnTo>
                  <a:lnTo>
                    <a:pt x="60468" y="410145"/>
                  </a:lnTo>
                  <a:lnTo>
                    <a:pt x="60396" y="410048"/>
                  </a:lnTo>
                  <a:lnTo>
                    <a:pt x="60330" y="409945"/>
                  </a:lnTo>
                  <a:lnTo>
                    <a:pt x="60264" y="409841"/>
                  </a:lnTo>
                  <a:lnTo>
                    <a:pt x="60199" y="409738"/>
                  </a:lnTo>
                  <a:lnTo>
                    <a:pt x="60137" y="409635"/>
                  </a:lnTo>
                  <a:lnTo>
                    <a:pt x="60076" y="409526"/>
                  </a:lnTo>
                  <a:lnTo>
                    <a:pt x="59961" y="409313"/>
                  </a:lnTo>
                  <a:lnTo>
                    <a:pt x="59909" y="409203"/>
                  </a:lnTo>
                  <a:lnTo>
                    <a:pt x="59859" y="409094"/>
                  </a:lnTo>
                  <a:lnTo>
                    <a:pt x="59812" y="408984"/>
                  </a:lnTo>
                  <a:lnTo>
                    <a:pt x="59767" y="408870"/>
                  </a:lnTo>
                  <a:lnTo>
                    <a:pt x="59724" y="408754"/>
                  </a:lnTo>
                  <a:lnTo>
                    <a:pt x="59646" y="408529"/>
                  </a:lnTo>
                  <a:lnTo>
                    <a:pt x="59576" y="408292"/>
                  </a:lnTo>
                  <a:lnTo>
                    <a:pt x="59545" y="408177"/>
                  </a:lnTo>
                  <a:lnTo>
                    <a:pt x="59516" y="408055"/>
                  </a:lnTo>
                  <a:lnTo>
                    <a:pt x="59491" y="407940"/>
                  </a:lnTo>
                  <a:lnTo>
                    <a:pt x="59469" y="407818"/>
                  </a:lnTo>
                  <a:lnTo>
                    <a:pt x="59450" y="407697"/>
                  </a:lnTo>
                  <a:lnTo>
                    <a:pt x="59437" y="407575"/>
                  </a:lnTo>
                  <a:lnTo>
                    <a:pt x="59430" y="407454"/>
                  </a:lnTo>
                  <a:lnTo>
                    <a:pt x="59428" y="407332"/>
                  </a:lnTo>
                  <a:lnTo>
                    <a:pt x="59440" y="407089"/>
                  </a:lnTo>
                  <a:lnTo>
                    <a:pt x="59460" y="406974"/>
                  </a:lnTo>
                  <a:lnTo>
                    <a:pt x="59488" y="406852"/>
                  </a:lnTo>
                  <a:lnTo>
                    <a:pt x="59523" y="406737"/>
                  </a:lnTo>
                  <a:lnTo>
                    <a:pt x="59566" y="406622"/>
                  </a:lnTo>
                  <a:lnTo>
                    <a:pt x="59612" y="406512"/>
                  </a:lnTo>
                  <a:lnTo>
                    <a:pt x="59661" y="406396"/>
                  </a:lnTo>
                  <a:lnTo>
                    <a:pt x="59712" y="406287"/>
                  </a:lnTo>
                  <a:lnTo>
                    <a:pt x="59763" y="406178"/>
                  </a:lnTo>
                  <a:lnTo>
                    <a:pt x="59859" y="405953"/>
                  </a:lnTo>
                  <a:lnTo>
                    <a:pt x="59900" y="405844"/>
                  </a:lnTo>
                  <a:lnTo>
                    <a:pt x="59938" y="405728"/>
                  </a:lnTo>
                  <a:lnTo>
                    <a:pt x="59974" y="405613"/>
                  </a:lnTo>
                  <a:lnTo>
                    <a:pt x="60008" y="405492"/>
                  </a:lnTo>
                  <a:lnTo>
                    <a:pt x="60079" y="405261"/>
                  </a:lnTo>
                  <a:lnTo>
                    <a:pt x="60125" y="405151"/>
                  </a:lnTo>
                  <a:lnTo>
                    <a:pt x="60191" y="405042"/>
                  </a:lnTo>
                  <a:lnTo>
                    <a:pt x="60273" y="404957"/>
                  </a:lnTo>
                  <a:lnTo>
                    <a:pt x="60378" y="404896"/>
                  </a:lnTo>
                  <a:lnTo>
                    <a:pt x="60489" y="404847"/>
                  </a:lnTo>
                  <a:lnTo>
                    <a:pt x="60602" y="404799"/>
                  </a:lnTo>
                  <a:lnTo>
                    <a:pt x="60715" y="404756"/>
                  </a:lnTo>
                  <a:lnTo>
                    <a:pt x="60923" y="404635"/>
                  </a:lnTo>
                  <a:lnTo>
                    <a:pt x="60986" y="404525"/>
                  </a:lnTo>
                  <a:lnTo>
                    <a:pt x="61019" y="404410"/>
                  </a:lnTo>
                  <a:lnTo>
                    <a:pt x="61034" y="404288"/>
                  </a:lnTo>
                  <a:lnTo>
                    <a:pt x="61042" y="404167"/>
                  </a:lnTo>
                  <a:lnTo>
                    <a:pt x="61029" y="403924"/>
                  </a:lnTo>
                  <a:lnTo>
                    <a:pt x="61019" y="403803"/>
                  </a:lnTo>
                  <a:lnTo>
                    <a:pt x="61007" y="403681"/>
                  </a:lnTo>
                  <a:lnTo>
                    <a:pt x="60996" y="403565"/>
                  </a:lnTo>
                  <a:lnTo>
                    <a:pt x="60984" y="403444"/>
                  </a:lnTo>
                  <a:lnTo>
                    <a:pt x="60960" y="403201"/>
                  </a:lnTo>
                  <a:lnTo>
                    <a:pt x="61053" y="402988"/>
                  </a:lnTo>
                  <a:lnTo>
                    <a:pt x="61151" y="402763"/>
                  </a:lnTo>
                  <a:lnTo>
                    <a:pt x="61198" y="402654"/>
                  </a:lnTo>
                  <a:lnTo>
                    <a:pt x="61245" y="402539"/>
                  </a:lnTo>
                  <a:lnTo>
                    <a:pt x="61288" y="402429"/>
                  </a:lnTo>
                  <a:lnTo>
                    <a:pt x="61324" y="402314"/>
                  </a:lnTo>
                  <a:lnTo>
                    <a:pt x="61349" y="402193"/>
                  </a:lnTo>
                  <a:lnTo>
                    <a:pt x="61351" y="402071"/>
                  </a:lnTo>
                  <a:lnTo>
                    <a:pt x="61330" y="401828"/>
                  </a:lnTo>
                  <a:lnTo>
                    <a:pt x="61335" y="401585"/>
                  </a:lnTo>
                  <a:lnTo>
                    <a:pt x="61344" y="401342"/>
                  </a:lnTo>
                  <a:lnTo>
                    <a:pt x="61343" y="401221"/>
                  </a:lnTo>
                  <a:lnTo>
                    <a:pt x="61337" y="401099"/>
                  </a:lnTo>
                  <a:lnTo>
                    <a:pt x="61317" y="400977"/>
                  </a:lnTo>
                  <a:lnTo>
                    <a:pt x="61264" y="400868"/>
                  </a:lnTo>
                  <a:lnTo>
                    <a:pt x="61195" y="400771"/>
                  </a:lnTo>
                  <a:lnTo>
                    <a:pt x="61065" y="400564"/>
                  </a:lnTo>
                  <a:lnTo>
                    <a:pt x="61030" y="400449"/>
                  </a:lnTo>
                  <a:lnTo>
                    <a:pt x="61018" y="400327"/>
                  </a:lnTo>
                  <a:lnTo>
                    <a:pt x="61009" y="400206"/>
                  </a:lnTo>
                  <a:lnTo>
                    <a:pt x="61005" y="400084"/>
                  </a:lnTo>
                  <a:lnTo>
                    <a:pt x="61009" y="399841"/>
                  </a:lnTo>
                  <a:lnTo>
                    <a:pt x="61013" y="399720"/>
                  </a:lnTo>
                  <a:lnTo>
                    <a:pt x="61020" y="399599"/>
                  </a:lnTo>
                  <a:lnTo>
                    <a:pt x="61036" y="399477"/>
                  </a:lnTo>
                  <a:lnTo>
                    <a:pt x="61059" y="399355"/>
                  </a:lnTo>
                  <a:lnTo>
                    <a:pt x="61087" y="399240"/>
                  </a:lnTo>
                  <a:lnTo>
                    <a:pt x="61135" y="398997"/>
                  </a:lnTo>
                  <a:lnTo>
                    <a:pt x="61133" y="398760"/>
                  </a:lnTo>
                  <a:lnTo>
                    <a:pt x="61109" y="398517"/>
                  </a:lnTo>
                  <a:lnTo>
                    <a:pt x="61183" y="398286"/>
                  </a:lnTo>
                  <a:lnTo>
                    <a:pt x="61363" y="398128"/>
                  </a:lnTo>
                  <a:lnTo>
                    <a:pt x="61535" y="397958"/>
                  </a:lnTo>
                  <a:lnTo>
                    <a:pt x="61610" y="397861"/>
                  </a:lnTo>
                  <a:lnTo>
                    <a:pt x="61682" y="397764"/>
                  </a:lnTo>
                  <a:lnTo>
                    <a:pt x="61750" y="397660"/>
                  </a:lnTo>
                  <a:lnTo>
                    <a:pt x="61817" y="397557"/>
                  </a:lnTo>
                  <a:lnTo>
                    <a:pt x="61947" y="397356"/>
                  </a:lnTo>
                  <a:lnTo>
                    <a:pt x="62011" y="397253"/>
                  </a:lnTo>
                  <a:lnTo>
                    <a:pt x="62072" y="397144"/>
                  </a:lnTo>
                  <a:lnTo>
                    <a:pt x="62115" y="397029"/>
                  </a:lnTo>
                  <a:lnTo>
                    <a:pt x="62130" y="396913"/>
                  </a:lnTo>
                  <a:lnTo>
                    <a:pt x="62119" y="396670"/>
                  </a:lnTo>
                  <a:lnTo>
                    <a:pt x="62117" y="396427"/>
                  </a:lnTo>
                  <a:lnTo>
                    <a:pt x="62132" y="396184"/>
                  </a:lnTo>
                  <a:lnTo>
                    <a:pt x="62095" y="395947"/>
                  </a:lnTo>
                  <a:lnTo>
                    <a:pt x="61938" y="395777"/>
                  </a:lnTo>
                  <a:lnTo>
                    <a:pt x="61813" y="395710"/>
                  </a:lnTo>
                  <a:lnTo>
                    <a:pt x="61730" y="395625"/>
                  </a:lnTo>
                  <a:lnTo>
                    <a:pt x="61697" y="395510"/>
                  </a:lnTo>
                  <a:lnTo>
                    <a:pt x="61679" y="395388"/>
                  </a:lnTo>
                  <a:lnTo>
                    <a:pt x="61670" y="395266"/>
                  </a:lnTo>
                  <a:lnTo>
                    <a:pt x="61665" y="395145"/>
                  </a:lnTo>
                  <a:lnTo>
                    <a:pt x="61672" y="394902"/>
                  </a:lnTo>
                  <a:lnTo>
                    <a:pt x="61678" y="394780"/>
                  </a:lnTo>
                  <a:lnTo>
                    <a:pt x="61686" y="394659"/>
                  </a:lnTo>
                  <a:lnTo>
                    <a:pt x="61698" y="394537"/>
                  </a:lnTo>
                  <a:lnTo>
                    <a:pt x="61715" y="394416"/>
                  </a:lnTo>
                  <a:lnTo>
                    <a:pt x="61734" y="394294"/>
                  </a:lnTo>
                  <a:lnTo>
                    <a:pt x="61758" y="394179"/>
                  </a:lnTo>
                  <a:lnTo>
                    <a:pt x="61806" y="393936"/>
                  </a:lnTo>
                  <a:lnTo>
                    <a:pt x="61826" y="393820"/>
                  </a:lnTo>
                  <a:lnTo>
                    <a:pt x="61841" y="393699"/>
                  </a:lnTo>
                  <a:lnTo>
                    <a:pt x="61853" y="393578"/>
                  </a:lnTo>
                  <a:lnTo>
                    <a:pt x="61860" y="393456"/>
                  </a:lnTo>
                  <a:lnTo>
                    <a:pt x="61861" y="393335"/>
                  </a:lnTo>
                  <a:lnTo>
                    <a:pt x="61845" y="393091"/>
                  </a:lnTo>
                  <a:lnTo>
                    <a:pt x="61828" y="392976"/>
                  </a:lnTo>
                  <a:lnTo>
                    <a:pt x="61805" y="392855"/>
                  </a:lnTo>
                  <a:lnTo>
                    <a:pt x="61778" y="392733"/>
                  </a:lnTo>
                  <a:lnTo>
                    <a:pt x="61748" y="392618"/>
                  </a:lnTo>
                  <a:lnTo>
                    <a:pt x="61685" y="392380"/>
                  </a:lnTo>
                  <a:lnTo>
                    <a:pt x="61655" y="392265"/>
                  </a:lnTo>
                  <a:lnTo>
                    <a:pt x="61628" y="392144"/>
                  </a:lnTo>
                  <a:lnTo>
                    <a:pt x="61608" y="392028"/>
                  </a:lnTo>
                  <a:lnTo>
                    <a:pt x="61589" y="391907"/>
                  </a:lnTo>
                  <a:lnTo>
                    <a:pt x="61607" y="391694"/>
                  </a:lnTo>
                  <a:lnTo>
                    <a:pt x="61621" y="391451"/>
                  </a:lnTo>
                  <a:lnTo>
                    <a:pt x="61598" y="391336"/>
                  </a:lnTo>
                  <a:lnTo>
                    <a:pt x="61534" y="391232"/>
                  </a:lnTo>
                  <a:lnTo>
                    <a:pt x="61448" y="391141"/>
                  </a:lnTo>
                  <a:lnTo>
                    <a:pt x="61349" y="391075"/>
                  </a:lnTo>
                  <a:lnTo>
                    <a:pt x="61248" y="391008"/>
                  </a:lnTo>
                  <a:lnTo>
                    <a:pt x="61147" y="390941"/>
                  </a:lnTo>
                  <a:lnTo>
                    <a:pt x="61046" y="390874"/>
                  </a:lnTo>
                  <a:lnTo>
                    <a:pt x="60943" y="390807"/>
                  </a:lnTo>
                  <a:lnTo>
                    <a:pt x="60738" y="390679"/>
                  </a:lnTo>
                  <a:lnTo>
                    <a:pt x="60526" y="390552"/>
                  </a:lnTo>
                  <a:lnTo>
                    <a:pt x="60300" y="390467"/>
                  </a:lnTo>
                  <a:lnTo>
                    <a:pt x="60058" y="390455"/>
                  </a:lnTo>
                  <a:lnTo>
                    <a:pt x="59816" y="390479"/>
                  </a:lnTo>
                  <a:lnTo>
                    <a:pt x="59575" y="390510"/>
                  </a:lnTo>
                  <a:lnTo>
                    <a:pt x="59333" y="390521"/>
                  </a:lnTo>
                  <a:lnTo>
                    <a:pt x="59162" y="390370"/>
                  </a:lnTo>
                  <a:lnTo>
                    <a:pt x="59183" y="390127"/>
                  </a:lnTo>
                  <a:lnTo>
                    <a:pt x="59212" y="389889"/>
                  </a:lnTo>
                  <a:lnTo>
                    <a:pt x="59201" y="389647"/>
                  </a:lnTo>
                  <a:lnTo>
                    <a:pt x="59188" y="389404"/>
                  </a:lnTo>
                  <a:lnTo>
                    <a:pt x="59192" y="389282"/>
                  </a:lnTo>
                  <a:lnTo>
                    <a:pt x="59213" y="389161"/>
                  </a:lnTo>
                  <a:lnTo>
                    <a:pt x="59247" y="389045"/>
                  </a:lnTo>
                  <a:lnTo>
                    <a:pt x="59286" y="388930"/>
                  </a:lnTo>
                  <a:lnTo>
                    <a:pt x="59327" y="388814"/>
                  </a:lnTo>
                  <a:lnTo>
                    <a:pt x="59370" y="388699"/>
                  </a:lnTo>
                  <a:lnTo>
                    <a:pt x="59413" y="388590"/>
                  </a:lnTo>
                  <a:lnTo>
                    <a:pt x="59498" y="388359"/>
                  </a:lnTo>
                  <a:lnTo>
                    <a:pt x="59539" y="388243"/>
                  </a:lnTo>
                  <a:lnTo>
                    <a:pt x="59578" y="388128"/>
                  </a:lnTo>
                  <a:lnTo>
                    <a:pt x="59613" y="388013"/>
                  </a:lnTo>
                  <a:lnTo>
                    <a:pt x="59641" y="387891"/>
                  </a:lnTo>
                  <a:lnTo>
                    <a:pt x="59665" y="387776"/>
                  </a:lnTo>
                  <a:lnTo>
                    <a:pt x="59681" y="387654"/>
                  </a:lnTo>
                  <a:lnTo>
                    <a:pt x="59690" y="387532"/>
                  </a:lnTo>
                  <a:lnTo>
                    <a:pt x="59691" y="387411"/>
                  </a:lnTo>
                  <a:lnTo>
                    <a:pt x="59667" y="387168"/>
                  </a:lnTo>
                  <a:lnTo>
                    <a:pt x="59644" y="387047"/>
                  </a:lnTo>
                  <a:lnTo>
                    <a:pt x="59605" y="386931"/>
                  </a:lnTo>
                  <a:lnTo>
                    <a:pt x="59545" y="386828"/>
                  </a:lnTo>
                  <a:lnTo>
                    <a:pt x="59482" y="386724"/>
                  </a:lnTo>
                  <a:lnTo>
                    <a:pt x="59418" y="386621"/>
                  </a:lnTo>
                  <a:lnTo>
                    <a:pt x="59293" y="386415"/>
                  </a:lnTo>
                  <a:lnTo>
                    <a:pt x="59242" y="386305"/>
                  </a:lnTo>
                  <a:lnTo>
                    <a:pt x="59211" y="386183"/>
                  </a:lnTo>
                  <a:lnTo>
                    <a:pt x="59183" y="386068"/>
                  </a:lnTo>
                  <a:lnTo>
                    <a:pt x="59157" y="385947"/>
                  </a:lnTo>
                  <a:lnTo>
                    <a:pt x="59106" y="385710"/>
                  </a:lnTo>
                  <a:lnTo>
                    <a:pt x="59078" y="385594"/>
                  </a:lnTo>
                  <a:lnTo>
                    <a:pt x="59042" y="385479"/>
                  </a:lnTo>
                  <a:lnTo>
                    <a:pt x="58990" y="385364"/>
                  </a:lnTo>
                  <a:lnTo>
                    <a:pt x="58917" y="385272"/>
                  </a:lnTo>
                  <a:lnTo>
                    <a:pt x="58824" y="385194"/>
                  </a:lnTo>
                  <a:lnTo>
                    <a:pt x="58716" y="385133"/>
                  </a:lnTo>
                  <a:lnTo>
                    <a:pt x="58602" y="385096"/>
                  </a:lnTo>
                  <a:lnTo>
                    <a:pt x="58486" y="385060"/>
                  </a:lnTo>
                  <a:lnTo>
                    <a:pt x="58370" y="385023"/>
                  </a:lnTo>
                  <a:lnTo>
                    <a:pt x="58138" y="384951"/>
                  </a:lnTo>
                  <a:lnTo>
                    <a:pt x="58028" y="384902"/>
                  </a:lnTo>
                  <a:lnTo>
                    <a:pt x="57925" y="384829"/>
                  </a:lnTo>
                  <a:lnTo>
                    <a:pt x="57838" y="384750"/>
                  </a:lnTo>
                  <a:lnTo>
                    <a:pt x="57767" y="384647"/>
                  </a:lnTo>
                  <a:lnTo>
                    <a:pt x="57708" y="384544"/>
                  </a:lnTo>
                  <a:lnTo>
                    <a:pt x="57655" y="384434"/>
                  </a:lnTo>
                  <a:lnTo>
                    <a:pt x="57602" y="384324"/>
                  </a:lnTo>
                  <a:lnTo>
                    <a:pt x="57492" y="384106"/>
                  </a:lnTo>
                  <a:lnTo>
                    <a:pt x="57363" y="383905"/>
                  </a:lnTo>
                  <a:lnTo>
                    <a:pt x="57213" y="383711"/>
                  </a:lnTo>
                  <a:lnTo>
                    <a:pt x="57007" y="383584"/>
                  </a:lnTo>
                  <a:lnTo>
                    <a:pt x="56765" y="383583"/>
                  </a:lnTo>
                  <a:lnTo>
                    <a:pt x="56521" y="383596"/>
                  </a:lnTo>
                  <a:lnTo>
                    <a:pt x="56280" y="383583"/>
                  </a:lnTo>
                  <a:lnTo>
                    <a:pt x="56140" y="383395"/>
                  </a:lnTo>
                  <a:lnTo>
                    <a:pt x="56143" y="383152"/>
                  </a:lnTo>
                  <a:lnTo>
                    <a:pt x="56167" y="382909"/>
                  </a:lnTo>
                  <a:lnTo>
                    <a:pt x="56187" y="382672"/>
                  </a:lnTo>
                  <a:lnTo>
                    <a:pt x="56194" y="382551"/>
                  </a:lnTo>
                  <a:lnTo>
                    <a:pt x="56200" y="382429"/>
                  </a:lnTo>
                  <a:lnTo>
                    <a:pt x="56205" y="382308"/>
                  </a:lnTo>
                  <a:lnTo>
                    <a:pt x="56207" y="382186"/>
                  </a:lnTo>
                  <a:lnTo>
                    <a:pt x="56189" y="381943"/>
                  </a:lnTo>
                  <a:lnTo>
                    <a:pt x="56151" y="381828"/>
                  </a:lnTo>
                  <a:lnTo>
                    <a:pt x="56105" y="381712"/>
                  </a:lnTo>
                  <a:lnTo>
                    <a:pt x="56051" y="381603"/>
                  </a:lnTo>
                  <a:lnTo>
                    <a:pt x="55990" y="381499"/>
                  </a:lnTo>
                  <a:lnTo>
                    <a:pt x="55923" y="381403"/>
                  </a:lnTo>
                  <a:lnTo>
                    <a:pt x="55775" y="381208"/>
                  </a:lnTo>
                  <a:lnTo>
                    <a:pt x="55574" y="381068"/>
                  </a:lnTo>
                  <a:lnTo>
                    <a:pt x="55362" y="380947"/>
                  </a:lnTo>
                  <a:lnTo>
                    <a:pt x="55191" y="380776"/>
                  </a:lnTo>
                  <a:lnTo>
                    <a:pt x="55053" y="380576"/>
                  </a:lnTo>
                  <a:lnTo>
                    <a:pt x="54920" y="380376"/>
                  </a:lnTo>
                  <a:lnTo>
                    <a:pt x="54851" y="380278"/>
                  </a:lnTo>
                  <a:lnTo>
                    <a:pt x="54776" y="380181"/>
                  </a:lnTo>
                  <a:lnTo>
                    <a:pt x="54696" y="380090"/>
                  </a:lnTo>
                  <a:lnTo>
                    <a:pt x="54608" y="380005"/>
                  </a:lnTo>
                  <a:lnTo>
                    <a:pt x="54515" y="379926"/>
                  </a:lnTo>
                  <a:lnTo>
                    <a:pt x="54416" y="379853"/>
                  </a:lnTo>
                  <a:lnTo>
                    <a:pt x="54312" y="379786"/>
                  </a:lnTo>
                  <a:lnTo>
                    <a:pt x="54203" y="379732"/>
                  </a:lnTo>
                  <a:lnTo>
                    <a:pt x="54089" y="379695"/>
                  </a:lnTo>
                  <a:lnTo>
                    <a:pt x="53849" y="379714"/>
                  </a:lnTo>
                  <a:lnTo>
                    <a:pt x="53605" y="379744"/>
                  </a:lnTo>
                  <a:lnTo>
                    <a:pt x="53493" y="379701"/>
                  </a:lnTo>
                  <a:lnTo>
                    <a:pt x="53410" y="379616"/>
                  </a:lnTo>
                  <a:lnTo>
                    <a:pt x="53350" y="379507"/>
                  </a:lnTo>
                  <a:lnTo>
                    <a:pt x="53305" y="379398"/>
                  </a:lnTo>
                  <a:lnTo>
                    <a:pt x="53266" y="379282"/>
                  </a:lnTo>
                  <a:lnTo>
                    <a:pt x="53228" y="379166"/>
                  </a:lnTo>
                  <a:lnTo>
                    <a:pt x="53146" y="378936"/>
                  </a:lnTo>
                  <a:lnTo>
                    <a:pt x="53096" y="378826"/>
                  </a:lnTo>
                  <a:lnTo>
                    <a:pt x="53037" y="378717"/>
                  </a:lnTo>
                  <a:lnTo>
                    <a:pt x="52976" y="378614"/>
                  </a:lnTo>
                  <a:lnTo>
                    <a:pt x="52909" y="378511"/>
                  </a:lnTo>
                  <a:lnTo>
                    <a:pt x="52841" y="378413"/>
                  </a:lnTo>
                  <a:lnTo>
                    <a:pt x="52689" y="378219"/>
                  </a:lnTo>
                  <a:lnTo>
                    <a:pt x="52497" y="378073"/>
                  </a:lnTo>
                  <a:lnTo>
                    <a:pt x="52255" y="378067"/>
                  </a:lnTo>
                  <a:lnTo>
                    <a:pt x="52014" y="378097"/>
                  </a:lnTo>
                  <a:lnTo>
                    <a:pt x="51772" y="378121"/>
                  </a:lnTo>
                  <a:lnTo>
                    <a:pt x="51530" y="378116"/>
                  </a:lnTo>
                  <a:lnTo>
                    <a:pt x="51420" y="378061"/>
                  </a:lnTo>
                  <a:lnTo>
                    <a:pt x="51320" y="377994"/>
                  </a:lnTo>
                  <a:lnTo>
                    <a:pt x="51226" y="377915"/>
                  </a:lnTo>
                  <a:lnTo>
                    <a:pt x="51137" y="377836"/>
                  </a:lnTo>
                  <a:lnTo>
                    <a:pt x="51051" y="377751"/>
                  </a:lnTo>
                  <a:lnTo>
                    <a:pt x="50966" y="377660"/>
                  </a:lnTo>
                  <a:lnTo>
                    <a:pt x="50884" y="377569"/>
                  </a:lnTo>
                  <a:lnTo>
                    <a:pt x="50807" y="377478"/>
                  </a:lnTo>
                  <a:lnTo>
                    <a:pt x="50643" y="377296"/>
                  </a:lnTo>
                  <a:lnTo>
                    <a:pt x="50419" y="377204"/>
                  </a:lnTo>
                  <a:lnTo>
                    <a:pt x="50181" y="377162"/>
                  </a:lnTo>
                  <a:lnTo>
                    <a:pt x="50094" y="376937"/>
                  </a:lnTo>
                  <a:lnTo>
                    <a:pt x="50108" y="376700"/>
                  </a:lnTo>
                  <a:lnTo>
                    <a:pt x="50125" y="376457"/>
                  </a:lnTo>
                  <a:lnTo>
                    <a:pt x="50135" y="376336"/>
                  </a:lnTo>
                  <a:lnTo>
                    <a:pt x="50145" y="376214"/>
                  </a:lnTo>
                  <a:lnTo>
                    <a:pt x="50154" y="376093"/>
                  </a:lnTo>
                  <a:lnTo>
                    <a:pt x="50161" y="375971"/>
                  </a:lnTo>
                  <a:lnTo>
                    <a:pt x="50168" y="375850"/>
                  </a:lnTo>
                  <a:lnTo>
                    <a:pt x="50169" y="375728"/>
                  </a:lnTo>
                  <a:lnTo>
                    <a:pt x="50147" y="375485"/>
                  </a:lnTo>
                  <a:lnTo>
                    <a:pt x="50106" y="375369"/>
                  </a:lnTo>
                  <a:lnTo>
                    <a:pt x="50029" y="375278"/>
                  </a:lnTo>
                  <a:lnTo>
                    <a:pt x="49924" y="375218"/>
                  </a:lnTo>
                  <a:lnTo>
                    <a:pt x="49815" y="375163"/>
                  </a:lnTo>
                  <a:lnTo>
                    <a:pt x="49601" y="375048"/>
                  </a:lnTo>
                  <a:lnTo>
                    <a:pt x="49523" y="374956"/>
                  </a:lnTo>
                  <a:lnTo>
                    <a:pt x="49482" y="374841"/>
                  </a:lnTo>
                  <a:lnTo>
                    <a:pt x="49463" y="374719"/>
                  </a:lnTo>
                  <a:lnTo>
                    <a:pt x="49463" y="374598"/>
                  </a:lnTo>
                  <a:lnTo>
                    <a:pt x="49516" y="374361"/>
                  </a:lnTo>
                  <a:lnTo>
                    <a:pt x="49584" y="374257"/>
                  </a:lnTo>
                  <a:lnTo>
                    <a:pt x="49666" y="374173"/>
                  </a:lnTo>
                  <a:lnTo>
                    <a:pt x="49756" y="374087"/>
                  </a:lnTo>
                  <a:lnTo>
                    <a:pt x="49851" y="374014"/>
                  </a:lnTo>
                  <a:lnTo>
                    <a:pt x="49949" y="373942"/>
                  </a:lnTo>
                  <a:lnTo>
                    <a:pt x="50049" y="373875"/>
                  </a:lnTo>
                  <a:lnTo>
                    <a:pt x="50253" y="373741"/>
                  </a:lnTo>
                  <a:lnTo>
                    <a:pt x="50356" y="373675"/>
                  </a:lnTo>
                  <a:lnTo>
                    <a:pt x="50459" y="373608"/>
                  </a:lnTo>
                  <a:lnTo>
                    <a:pt x="50559" y="373540"/>
                  </a:lnTo>
                  <a:lnTo>
                    <a:pt x="50655" y="373468"/>
                  </a:lnTo>
                  <a:lnTo>
                    <a:pt x="50734" y="373376"/>
                  </a:lnTo>
                  <a:lnTo>
                    <a:pt x="50804" y="373274"/>
                  </a:lnTo>
                  <a:lnTo>
                    <a:pt x="50870" y="373170"/>
                  </a:lnTo>
                  <a:lnTo>
                    <a:pt x="50935" y="373067"/>
                  </a:lnTo>
                  <a:lnTo>
                    <a:pt x="51068" y="372866"/>
                  </a:lnTo>
                  <a:lnTo>
                    <a:pt x="51142" y="372769"/>
                  </a:lnTo>
                  <a:lnTo>
                    <a:pt x="51226" y="372684"/>
                  </a:lnTo>
                  <a:lnTo>
                    <a:pt x="51316" y="372599"/>
                  </a:lnTo>
                  <a:lnTo>
                    <a:pt x="51406" y="372520"/>
                  </a:lnTo>
                  <a:lnTo>
                    <a:pt x="51543" y="372320"/>
                  </a:lnTo>
                  <a:lnTo>
                    <a:pt x="51578" y="372076"/>
                  </a:lnTo>
                  <a:lnTo>
                    <a:pt x="51541" y="371840"/>
                  </a:lnTo>
                  <a:lnTo>
                    <a:pt x="51502" y="371724"/>
                  </a:lnTo>
                  <a:lnTo>
                    <a:pt x="51456" y="371609"/>
                  </a:lnTo>
                  <a:lnTo>
                    <a:pt x="51393" y="371506"/>
                  </a:lnTo>
                  <a:lnTo>
                    <a:pt x="51323" y="371408"/>
                  </a:lnTo>
                  <a:lnTo>
                    <a:pt x="51248" y="371311"/>
                  </a:lnTo>
                  <a:lnTo>
                    <a:pt x="51167" y="371220"/>
                  </a:lnTo>
                  <a:lnTo>
                    <a:pt x="51084" y="371129"/>
                  </a:lnTo>
                  <a:lnTo>
                    <a:pt x="50997" y="371044"/>
                  </a:lnTo>
                  <a:lnTo>
                    <a:pt x="50900" y="370971"/>
                  </a:lnTo>
                  <a:lnTo>
                    <a:pt x="50797" y="370910"/>
                  </a:lnTo>
                  <a:lnTo>
                    <a:pt x="50689" y="370855"/>
                  </a:lnTo>
                  <a:lnTo>
                    <a:pt x="50579" y="370801"/>
                  </a:lnTo>
                  <a:lnTo>
                    <a:pt x="50469" y="370752"/>
                  </a:lnTo>
                  <a:lnTo>
                    <a:pt x="50250" y="370643"/>
                  </a:lnTo>
                  <a:lnTo>
                    <a:pt x="50087" y="370467"/>
                  </a:lnTo>
                  <a:lnTo>
                    <a:pt x="50084" y="370229"/>
                  </a:lnTo>
                  <a:lnTo>
                    <a:pt x="50158" y="369999"/>
                  </a:lnTo>
                  <a:lnTo>
                    <a:pt x="50237" y="369768"/>
                  </a:lnTo>
                  <a:lnTo>
                    <a:pt x="50276" y="369531"/>
                  </a:lnTo>
                  <a:lnTo>
                    <a:pt x="50260" y="369288"/>
                  </a:lnTo>
                  <a:lnTo>
                    <a:pt x="50240" y="369045"/>
                  </a:lnTo>
                  <a:lnTo>
                    <a:pt x="50228" y="368802"/>
                  </a:lnTo>
                  <a:lnTo>
                    <a:pt x="50250" y="368559"/>
                  </a:lnTo>
                  <a:lnTo>
                    <a:pt x="50289" y="368444"/>
                  </a:lnTo>
                  <a:lnTo>
                    <a:pt x="50353" y="368340"/>
                  </a:lnTo>
                  <a:lnTo>
                    <a:pt x="50434" y="368249"/>
                  </a:lnTo>
                  <a:lnTo>
                    <a:pt x="50517" y="368158"/>
                  </a:lnTo>
                  <a:lnTo>
                    <a:pt x="50603" y="368073"/>
                  </a:lnTo>
                  <a:lnTo>
                    <a:pt x="50758" y="367884"/>
                  </a:lnTo>
                  <a:lnTo>
                    <a:pt x="50826" y="367660"/>
                  </a:lnTo>
                  <a:lnTo>
                    <a:pt x="50829" y="367417"/>
                  </a:lnTo>
                  <a:lnTo>
                    <a:pt x="50817" y="367295"/>
                  </a:lnTo>
                  <a:lnTo>
                    <a:pt x="50800" y="367174"/>
                  </a:lnTo>
                  <a:lnTo>
                    <a:pt x="50779" y="367052"/>
                  </a:lnTo>
                  <a:lnTo>
                    <a:pt x="50744" y="366937"/>
                  </a:lnTo>
                  <a:lnTo>
                    <a:pt x="50696" y="366822"/>
                  </a:lnTo>
                  <a:lnTo>
                    <a:pt x="50650" y="366712"/>
                  </a:lnTo>
                  <a:lnTo>
                    <a:pt x="50617" y="366475"/>
                  </a:lnTo>
                  <a:lnTo>
                    <a:pt x="50623" y="366232"/>
                  </a:lnTo>
                  <a:lnTo>
                    <a:pt x="50631" y="365989"/>
                  </a:lnTo>
                  <a:lnTo>
                    <a:pt x="50638" y="365746"/>
                  </a:lnTo>
                  <a:lnTo>
                    <a:pt x="50638" y="365624"/>
                  </a:lnTo>
                  <a:lnTo>
                    <a:pt x="50622" y="365503"/>
                  </a:lnTo>
                  <a:lnTo>
                    <a:pt x="50578" y="365387"/>
                  </a:lnTo>
                  <a:lnTo>
                    <a:pt x="50504" y="365297"/>
                  </a:lnTo>
                  <a:lnTo>
                    <a:pt x="50423" y="365200"/>
                  </a:lnTo>
                  <a:lnTo>
                    <a:pt x="50344" y="365108"/>
                  </a:lnTo>
                  <a:lnTo>
                    <a:pt x="50247" y="364896"/>
                  </a:lnTo>
                  <a:lnTo>
                    <a:pt x="50270" y="364646"/>
                  </a:lnTo>
                  <a:lnTo>
                    <a:pt x="50246" y="364415"/>
                  </a:lnTo>
                  <a:lnTo>
                    <a:pt x="50153" y="364336"/>
                  </a:lnTo>
                  <a:lnTo>
                    <a:pt x="50044" y="364276"/>
                  </a:lnTo>
                  <a:lnTo>
                    <a:pt x="49932" y="364227"/>
                  </a:lnTo>
                  <a:lnTo>
                    <a:pt x="49820" y="364185"/>
                  </a:lnTo>
                  <a:lnTo>
                    <a:pt x="49596" y="364088"/>
                  </a:lnTo>
                  <a:lnTo>
                    <a:pt x="49394" y="363954"/>
                  </a:lnTo>
                  <a:lnTo>
                    <a:pt x="49216" y="363790"/>
                  </a:lnTo>
                  <a:lnTo>
                    <a:pt x="49039" y="363620"/>
                  </a:lnTo>
                  <a:lnTo>
                    <a:pt x="48864" y="363455"/>
                  </a:lnTo>
                  <a:lnTo>
                    <a:pt x="48777" y="363370"/>
                  </a:lnTo>
                  <a:lnTo>
                    <a:pt x="48699" y="363279"/>
                  </a:lnTo>
                  <a:lnTo>
                    <a:pt x="48634" y="363176"/>
                  </a:lnTo>
                  <a:lnTo>
                    <a:pt x="48586" y="363061"/>
                  </a:lnTo>
                  <a:lnTo>
                    <a:pt x="48556" y="362945"/>
                  </a:lnTo>
                  <a:lnTo>
                    <a:pt x="48533" y="362824"/>
                  </a:lnTo>
                  <a:lnTo>
                    <a:pt x="48516" y="362708"/>
                  </a:lnTo>
                  <a:lnTo>
                    <a:pt x="48505" y="362587"/>
                  </a:lnTo>
                  <a:lnTo>
                    <a:pt x="48495" y="362465"/>
                  </a:lnTo>
                  <a:lnTo>
                    <a:pt x="48486" y="362344"/>
                  </a:lnTo>
                  <a:lnTo>
                    <a:pt x="48481" y="362222"/>
                  </a:lnTo>
                  <a:lnTo>
                    <a:pt x="48477" y="362101"/>
                  </a:lnTo>
                  <a:lnTo>
                    <a:pt x="48475" y="361979"/>
                  </a:lnTo>
                  <a:lnTo>
                    <a:pt x="48473" y="361858"/>
                  </a:lnTo>
                  <a:lnTo>
                    <a:pt x="48472" y="361736"/>
                  </a:lnTo>
                  <a:lnTo>
                    <a:pt x="48470" y="361493"/>
                  </a:lnTo>
                  <a:lnTo>
                    <a:pt x="48469" y="361250"/>
                  </a:lnTo>
                  <a:lnTo>
                    <a:pt x="48468" y="361007"/>
                  </a:lnTo>
                  <a:lnTo>
                    <a:pt x="48467" y="360764"/>
                  </a:lnTo>
                  <a:lnTo>
                    <a:pt x="48467" y="360643"/>
                  </a:lnTo>
                  <a:lnTo>
                    <a:pt x="48467" y="360521"/>
                  </a:lnTo>
                  <a:lnTo>
                    <a:pt x="48466" y="360400"/>
                  </a:lnTo>
                  <a:lnTo>
                    <a:pt x="48465" y="360278"/>
                  </a:lnTo>
                  <a:lnTo>
                    <a:pt x="48464" y="360157"/>
                  </a:lnTo>
                  <a:lnTo>
                    <a:pt x="48461" y="359913"/>
                  </a:lnTo>
                  <a:lnTo>
                    <a:pt x="48457" y="359671"/>
                  </a:lnTo>
                  <a:lnTo>
                    <a:pt x="48454" y="359543"/>
                  </a:lnTo>
                  <a:lnTo>
                    <a:pt x="48438" y="359300"/>
                  </a:lnTo>
                  <a:lnTo>
                    <a:pt x="48420" y="359063"/>
                  </a:lnTo>
                  <a:lnTo>
                    <a:pt x="48412" y="358941"/>
                  </a:lnTo>
                  <a:lnTo>
                    <a:pt x="48406" y="358820"/>
                  </a:lnTo>
                  <a:lnTo>
                    <a:pt x="48402" y="358699"/>
                  </a:lnTo>
                  <a:lnTo>
                    <a:pt x="48399" y="358577"/>
                  </a:lnTo>
                  <a:lnTo>
                    <a:pt x="48397" y="358456"/>
                  </a:lnTo>
                  <a:lnTo>
                    <a:pt x="48394" y="358212"/>
                  </a:lnTo>
                  <a:lnTo>
                    <a:pt x="48392" y="357970"/>
                  </a:lnTo>
                  <a:lnTo>
                    <a:pt x="48391" y="357726"/>
                  </a:lnTo>
                  <a:lnTo>
                    <a:pt x="48389" y="357483"/>
                  </a:lnTo>
                  <a:lnTo>
                    <a:pt x="48386" y="357240"/>
                  </a:lnTo>
                  <a:lnTo>
                    <a:pt x="48382" y="356997"/>
                  </a:lnTo>
                  <a:lnTo>
                    <a:pt x="48357" y="356755"/>
                  </a:lnTo>
                  <a:lnTo>
                    <a:pt x="48373" y="356518"/>
                  </a:lnTo>
                  <a:lnTo>
                    <a:pt x="48414" y="356402"/>
                  </a:lnTo>
                  <a:lnTo>
                    <a:pt x="48466" y="356293"/>
                  </a:lnTo>
                  <a:lnTo>
                    <a:pt x="48525" y="356184"/>
                  </a:lnTo>
                  <a:lnTo>
                    <a:pt x="48592" y="356080"/>
                  </a:lnTo>
                  <a:lnTo>
                    <a:pt x="48661" y="355983"/>
                  </a:lnTo>
                  <a:lnTo>
                    <a:pt x="48804" y="355782"/>
                  </a:lnTo>
                  <a:lnTo>
                    <a:pt x="48880" y="355691"/>
                  </a:lnTo>
                  <a:lnTo>
                    <a:pt x="48961" y="355600"/>
                  </a:lnTo>
                  <a:lnTo>
                    <a:pt x="49048" y="355515"/>
                  </a:lnTo>
                  <a:lnTo>
                    <a:pt x="49138" y="355436"/>
                  </a:lnTo>
                  <a:lnTo>
                    <a:pt x="49241" y="355369"/>
                  </a:lnTo>
                  <a:lnTo>
                    <a:pt x="49357" y="355333"/>
                  </a:lnTo>
                  <a:lnTo>
                    <a:pt x="49477" y="355320"/>
                  </a:lnTo>
                  <a:lnTo>
                    <a:pt x="49599" y="355315"/>
                  </a:lnTo>
                  <a:lnTo>
                    <a:pt x="49824" y="355235"/>
                  </a:lnTo>
                  <a:lnTo>
                    <a:pt x="49847" y="355005"/>
                  </a:lnTo>
                  <a:lnTo>
                    <a:pt x="49808" y="354762"/>
                  </a:lnTo>
                  <a:lnTo>
                    <a:pt x="49817" y="354640"/>
                  </a:lnTo>
                  <a:lnTo>
                    <a:pt x="49861" y="354531"/>
                  </a:lnTo>
                  <a:lnTo>
                    <a:pt x="49928" y="354427"/>
                  </a:lnTo>
                  <a:lnTo>
                    <a:pt x="50009" y="354336"/>
                  </a:lnTo>
                  <a:lnTo>
                    <a:pt x="50092" y="354245"/>
                  </a:lnTo>
                  <a:lnTo>
                    <a:pt x="50182" y="354166"/>
                  </a:lnTo>
                  <a:lnTo>
                    <a:pt x="50285" y="354099"/>
                  </a:lnTo>
                  <a:lnTo>
                    <a:pt x="50398" y="354057"/>
                  </a:lnTo>
                  <a:lnTo>
                    <a:pt x="50608" y="353935"/>
                  </a:lnTo>
                  <a:lnTo>
                    <a:pt x="50627" y="353699"/>
                  </a:lnTo>
                  <a:lnTo>
                    <a:pt x="50604" y="353455"/>
                  </a:lnTo>
                  <a:lnTo>
                    <a:pt x="50738" y="353255"/>
                  </a:lnTo>
                  <a:lnTo>
                    <a:pt x="50924" y="353103"/>
                  </a:lnTo>
                  <a:lnTo>
                    <a:pt x="51086" y="352921"/>
                  </a:lnTo>
                  <a:lnTo>
                    <a:pt x="51139" y="352684"/>
                  </a:lnTo>
                  <a:lnTo>
                    <a:pt x="51116" y="352441"/>
                  </a:lnTo>
                  <a:lnTo>
                    <a:pt x="51093" y="352204"/>
                  </a:lnTo>
                  <a:lnTo>
                    <a:pt x="51106" y="351961"/>
                  </a:lnTo>
                  <a:lnTo>
                    <a:pt x="51161" y="351724"/>
                  </a:lnTo>
                  <a:lnTo>
                    <a:pt x="51223" y="351487"/>
                  </a:lnTo>
                  <a:lnTo>
                    <a:pt x="51259" y="351372"/>
                  </a:lnTo>
                  <a:lnTo>
                    <a:pt x="51298" y="351256"/>
                  </a:lnTo>
                  <a:lnTo>
                    <a:pt x="51339" y="351141"/>
                  </a:lnTo>
                  <a:lnTo>
                    <a:pt x="51381" y="351025"/>
                  </a:lnTo>
                  <a:lnTo>
                    <a:pt x="51428" y="350916"/>
                  </a:lnTo>
                  <a:lnTo>
                    <a:pt x="51481" y="350807"/>
                  </a:lnTo>
                  <a:lnTo>
                    <a:pt x="51562" y="350709"/>
                  </a:lnTo>
                  <a:lnTo>
                    <a:pt x="51659" y="350637"/>
                  </a:lnTo>
                  <a:lnTo>
                    <a:pt x="51758" y="350570"/>
                  </a:lnTo>
                  <a:lnTo>
                    <a:pt x="51863" y="350357"/>
                  </a:lnTo>
                  <a:lnTo>
                    <a:pt x="51869" y="350114"/>
                  </a:lnTo>
                  <a:lnTo>
                    <a:pt x="51858" y="349992"/>
                  </a:lnTo>
                  <a:lnTo>
                    <a:pt x="51840" y="349877"/>
                  </a:lnTo>
                  <a:lnTo>
                    <a:pt x="51818" y="349755"/>
                  </a:lnTo>
                  <a:lnTo>
                    <a:pt x="51790" y="349634"/>
                  </a:lnTo>
                  <a:lnTo>
                    <a:pt x="51755" y="349518"/>
                  </a:lnTo>
                  <a:lnTo>
                    <a:pt x="51712" y="349409"/>
                  </a:lnTo>
                  <a:lnTo>
                    <a:pt x="51662" y="349294"/>
                  </a:lnTo>
                  <a:lnTo>
                    <a:pt x="51602" y="349190"/>
                  </a:lnTo>
                  <a:lnTo>
                    <a:pt x="51527" y="349093"/>
                  </a:lnTo>
                  <a:lnTo>
                    <a:pt x="51440" y="349008"/>
                  </a:lnTo>
                  <a:lnTo>
                    <a:pt x="51342" y="348942"/>
                  </a:lnTo>
                  <a:lnTo>
                    <a:pt x="51222" y="348917"/>
                  </a:lnTo>
                  <a:lnTo>
                    <a:pt x="50978" y="348960"/>
                  </a:lnTo>
                  <a:lnTo>
                    <a:pt x="50797" y="348862"/>
                  </a:lnTo>
                  <a:lnTo>
                    <a:pt x="50776" y="348620"/>
                  </a:lnTo>
                  <a:lnTo>
                    <a:pt x="50792" y="348376"/>
                  </a:lnTo>
                  <a:lnTo>
                    <a:pt x="50802" y="348255"/>
                  </a:lnTo>
                  <a:lnTo>
                    <a:pt x="50813" y="348133"/>
                  </a:lnTo>
                  <a:lnTo>
                    <a:pt x="50825" y="348012"/>
                  </a:lnTo>
                  <a:lnTo>
                    <a:pt x="50840" y="347897"/>
                  </a:lnTo>
                  <a:lnTo>
                    <a:pt x="50860" y="347775"/>
                  </a:lnTo>
                  <a:lnTo>
                    <a:pt x="50892" y="347654"/>
                  </a:lnTo>
                  <a:lnTo>
                    <a:pt x="50932" y="347538"/>
                  </a:lnTo>
                  <a:lnTo>
                    <a:pt x="50985" y="347429"/>
                  </a:lnTo>
                  <a:lnTo>
                    <a:pt x="51048" y="347326"/>
                  </a:lnTo>
                  <a:lnTo>
                    <a:pt x="51115" y="347222"/>
                  </a:lnTo>
                  <a:lnTo>
                    <a:pt x="51184" y="347125"/>
                  </a:lnTo>
                  <a:lnTo>
                    <a:pt x="51316" y="346918"/>
                  </a:lnTo>
                  <a:lnTo>
                    <a:pt x="51374" y="346815"/>
                  </a:lnTo>
                  <a:lnTo>
                    <a:pt x="51427" y="346706"/>
                  </a:lnTo>
                  <a:lnTo>
                    <a:pt x="51466" y="346590"/>
                  </a:lnTo>
                  <a:lnTo>
                    <a:pt x="51482" y="346469"/>
                  </a:lnTo>
                  <a:lnTo>
                    <a:pt x="51466" y="346226"/>
                  </a:lnTo>
                  <a:lnTo>
                    <a:pt x="51440" y="345983"/>
                  </a:lnTo>
                  <a:lnTo>
                    <a:pt x="51435" y="345861"/>
                  </a:lnTo>
                  <a:lnTo>
                    <a:pt x="51445" y="345739"/>
                  </a:lnTo>
                  <a:lnTo>
                    <a:pt x="51472" y="345624"/>
                  </a:lnTo>
                  <a:lnTo>
                    <a:pt x="51505" y="345509"/>
                  </a:lnTo>
                  <a:lnTo>
                    <a:pt x="51544" y="345393"/>
                  </a:lnTo>
                  <a:lnTo>
                    <a:pt x="51588" y="345278"/>
                  </a:lnTo>
                  <a:lnTo>
                    <a:pt x="51634" y="345169"/>
                  </a:lnTo>
                  <a:lnTo>
                    <a:pt x="51728" y="344943"/>
                  </a:lnTo>
                  <a:lnTo>
                    <a:pt x="51822" y="344719"/>
                  </a:lnTo>
                  <a:lnTo>
                    <a:pt x="51583" y="344707"/>
                  </a:lnTo>
                  <a:lnTo>
                    <a:pt x="51471" y="344664"/>
                  </a:lnTo>
                  <a:lnTo>
                    <a:pt x="51378" y="344585"/>
                  </a:lnTo>
                  <a:lnTo>
                    <a:pt x="51289" y="344500"/>
                  </a:lnTo>
                  <a:lnTo>
                    <a:pt x="51202" y="344415"/>
                  </a:lnTo>
                  <a:lnTo>
                    <a:pt x="51115" y="344330"/>
                  </a:lnTo>
                  <a:lnTo>
                    <a:pt x="51029" y="344245"/>
                  </a:lnTo>
                  <a:lnTo>
                    <a:pt x="50859" y="344069"/>
                  </a:lnTo>
                  <a:lnTo>
                    <a:pt x="50792" y="343972"/>
                  </a:lnTo>
                  <a:lnTo>
                    <a:pt x="50747" y="343856"/>
                  </a:lnTo>
                  <a:lnTo>
                    <a:pt x="50710" y="343741"/>
                  </a:lnTo>
                  <a:lnTo>
                    <a:pt x="50679" y="343625"/>
                  </a:lnTo>
                  <a:lnTo>
                    <a:pt x="50652" y="343504"/>
                  </a:lnTo>
                  <a:lnTo>
                    <a:pt x="50626" y="343388"/>
                  </a:lnTo>
                  <a:lnTo>
                    <a:pt x="50602" y="343267"/>
                  </a:lnTo>
                  <a:lnTo>
                    <a:pt x="50549" y="343030"/>
                  </a:lnTo>
                  <a:lnTo>
                    <a:pt x="50520" y="342914"/>
                  </a:lnTo>
                  <a:lnTo>
                    <a:pt x="50483" y="342799"/>
                  </a:lnTo>
                  <a:lnTo>
                    <a:pt x="50431" y="342690"/>
                  </a:lnTo>
                  <a:lnTo>
                    <a:pt x="50372" y="342580"/>
                  </a:lnTo>
                  <a:lnTo>
                    <a:pt x="50306" y="342477"/>
                  </a:lnTo>
                  <a:lnTo>
                    <a:pt x="50237" y="342380"/>
                  </a:lnTo>
                  <a:lnTo>
                    <a:pt x="50116" y="342167"/>
                  </a:lnTo>
                  <a:lnTo>
                    <a:pt x="50020" y="341942"/>
                  </a:lnTo>
                  <a:lnTo>
                    <a:pt x="49937" y="341718"/>
                  </a:lnTo>
                  <a:lnTo>
                    <a:pt x="49859" y="341481"/>
                  </a:lnTo>
                  <a:lnTo>
                    <a:pt x="49822" y="341365"/>
                  </a:lnTo>
                  <a:lnTo>
                    <a:pt x="49786" y="341250"/>
                  </a:lnTo>
                  <a:lnTo>
                    <a:pt x="49751" y="341134"/>
                  </a:lnTo>
                  <a:lnTo>
                    <a:pt x="49718" y="341019"/>
                  </a:lnTo>
                  <a:lnTo>
                    <a:pt x="49686" y="340903"/>
                  </a:lnTo>
                  <a:lnTo>
                    <a:pt x="49659" y="340782"/>
                  </a:lnTo>
                  <a:lnTo>
                    <a:pt x="49644" y="340660"/>
                  </a:lnTo>
                  <a:lnTo>
                    <a:pt x="49631" y="340539"/>
                  </a:lnTo>
                  <a:lnTo>
                    <a:pt x="49568" y="340308"/>
                  </a:lnTo>
                  <a:lnTo>
                    <a:pt x="49496" y="340211"/>
                  </a:lnTo>
                  <a:lnTo>
                    <a:pt x="49416" y="340120"/>
                  </a:lnTo>
                  <a:lnTo>
                    <a:pt x="49330" y="340035"/>
                  </a:lnTo>
                  <a:lnTo>
                    <a:pt x="49241" y="339949"/>
                  </a:lnTo>
                  <a:lnTo>
                    <a:pt x="49149" y="339871"/>
                  </a:lnTo>
                  <a:lnTo>
                    <a:pt x="49058" y="339792"/>
                  </a:lnTo>
                  <a:lnTo>
                    <a:pt x="48882" y="339622"/>
                  </a:lnTo>
                  <a:lnTo>
                    <a:pt x="48803" y="339531"/>
                  </a:lnTo>
                  <a:lnTo>
                    <a:pt x="48732" y="339433"/>
                  </a:lnTo>
                  <a:lnTo>
                    <a:pt x="48677" y="339324"/>
                  </a:lnTo>
                  <a:lnTo>
                    <a:pt x="48657" y="339202"/>
                  </a:lnTo>
                  <a:lnTo>
                    <a:pt x="48657" y="339081"/>
                  </a:lnTo>
                  <a:lnTo>
                    <a:pt x="48664" y="338838"/>
                  </a:lnTo>
                  <a:lnTo>
                    <a:pt x="48645" y="338717"/>
                  </a:lnTo>
                  <a:lnTo>
                    <a:pt x="48589" y="338613"/>
                  </a:lnTo>
                  <a:lnTo>
                    <a:pt x="48510" y="338522"/>
                  </a:lnTo>
                  <a:lnTo>
                    <a:pt x="48425" y="338431"/>
                  </a:lnTo>
                  <a:lnTo>
                    <a:pt x="48333" y="338352"/>
                  </a:lnTo>
                  <a:lnTo>
                    <a:pt x="48237" y="338279"/>
                  </a:lnTo>
                  <a:lnTo>
                    <a:pt x="48139" y="338206"/>
                  </a:lnTo>
                  <a:lnTo>
                    <a:pt x="47956" y="338048"/>
                  </a:lnTo>
                  <a:lnTo>
                    <a:pt x="47785" y="337878"/>
                  </a:lnTo>
                  <a:lnTo>
                    <a:pt x="47618" y="337696"/>
                  </a:lnTo>
                  <a:lnTo>
                    <a:pt x="47457" y="337514"/>
                  </a:lnTo>
                  <a:lnTo>
                    <a:pt x="47305" y="337325"/>
                  </a:lnTo>
                  <a:lnTo>
                    <a:pt x="47232" y="337228"/>
                  </a:lnTo>
                  <a:lnTo>
                    <a:pt x="47162" y="337131"/>
                  </a:lnTo>
                  <a:lnTo>
                    <a:pt x="47096" y="337027"/>
                  </a:lnTo>
                  <a:lnTo>
                    <a:pt x="47038" y="336918"/>
                  </a:lnTo>
                  <a:lnTo>
                    <a:pt x="46989" y="336809"/>
                  </a:lnTo>
                  <a:lnTo>
                    <a:pt x="46962" y="336687"/>
                  </a:lnTo>
                  <a:lnTo>
                    <a:pt x="46952" y="336566"/>
                  </a:lnTo>
                  <a:lnTo>
                    <a:pt x="46966" y="336329"/>
                  </a:lnTo>
                  <a:lnTo>
                    <a:pt x="46984" y="336086"/>
                  </a:lnTo>
                  <a:lnTo>
                    <a:pt x="46986" y="335958"/>
                  </a:lnTo>
                  <a:lnTo>
                    <a:pt x="46982" y="335836"/>
                  </a:lnTo>
                  <a:lnTo>
                    <a:pt x="46964" y="335721"/>
                  </a:lnTo>
                  <a:lnTo>
                    <a:pt x="46926" y="335606"/>
                  </a:lnTo>
                  <a:lnTo>
                    <a:pt x="46872" y="335497"/>
                  </a:lnTo>
                  <a:lnTo>
                    <a:pt x="46811" y="335387"/>
                  </a:lnTo>
                  <a:lnTo>
                    <a:pt x="46745" y="335290"/>
                  </a:lnTo>
                  <a:lnTo>
                    <a:pt x="46610" y="335083"/>
                  </a:lnTo>
                  <a:lnTo>
                    <a:pt x="46544" y="334980"/>
                  </a:lnTo>
                  <a:lnTo>
                    <a:pt x="46490" y="334877"/>
                  </a:lnTo>
                  <a:lnTo>
                    <a:pt x="46464" y="334756"/>
                  </a:lnTo>
                  <a:lnTo>
                    <a:pt x="46461" y="334634"/>
                  </a:lnTo>
                  <a:lnTo>
                    <a:pt x="46479" y="334391"/>
                  </a:lnTo>
                  <a:lnTo>
                    <a:pt x="46478" y="334148"/>
                  </a:lnTo>
                  <a:lnTo>
                    <a:pt x="46473" y="333905"/>
                  </a:lnTo>
                  <a:lnTo>
                    <a:pt x="46466" y="333662"/>
                  </a:lnTo>
                  <a:lnTo>
                    <a:pt x="46461" y="333419"/>
                  </a:lnTo>
                  <a:lnTo>
                    <a:pt x="46456" y="333176"/>
                  </a:lnTo>
                  <a:lnTo>
                    <a:pt x="46455" y="332932"/>
                  </a:lnTo>
                  <a:lnTo>
                    <a:pt x="46464" y="332690"/>
                  </a:lnTo>
                  <a:lnTo>
                    <a:pt x="46492" y="332574"/>
                  </a:lnTo>
                  <a:lnTo>
                    <a:pt x="46526" y="332453"/>
                  </a:lnTo>
                  <a:lnTo>
                    <a:pt x="46559" y="332337"/>
                  </a:lnTo>
                  <a:lnTo>
                    <a:pt x="46594" y="332222"/>
                  </a:lnTo>
                  <a:lnTo>
                    <a:pt x="46629" y="332107"/>
                  </a:lnTo>
                  <a:lnTo>
                    <a:pt x="46692" y="331869"/>
                  </a:lnTo>
                  <a:lnTo>
                    <a:pt x="46729" y="331632"/>
                  </a:lnTo>
                  <a:lnTo>
                    <a:pt x="46734" y="331390"/>
                  </a:lnTo>
                  <a:lnTo>
                    <a:pt x="46736" y="331146"/>
                  </a:lnTo>
                  <a:lnTo>
                    <a:pt x="46731" y="330904"/>
                  </a:lnTo>
                  <a:lnTo>
                    <a:pt x="46725" y="330782"/>
                  </a:lnTo>
                  <a:lnTo>
                    <a:pt x="46716" y="330661"/>
                  </a:lnTo>
                  <a:lnTo>
                    <a:pt x="46702" y="330539"/>
                  </a:lnTo>
                  <a:lnTo>
                    <a:pt x="46683" y="330417"/>
                  </a:lnTo>
                  <a:lnTo>
                    <a:pt x="46662" y="330302"/>
                  </a:lnTo>
                  <a:lnTo>
                    <a:pt x="46636" y="330181"/>
                  </a:lnTo>
                  <a:lnTo>
                    <a:pt x="46608" y="330059"/>
                  </a:lnTo>
                  <a:lnTo>
                    <a:pt x="46579" y="329943"/>
                  </a:lnTo>
                  <a:lnTo>
                    <a:pt x="46521" y="329707"/>
                  </a:lnTo>
                  <a:lnTo>
                    <a:pt x="46488" y="329591"/>
                  </a:lnTo>
                  <a:lnTo>
                    <a:pt x="46446" y="329475"/>
                  </a:lnTo>
                  <a:lnTo>
                    <a:pt x="46398" y="329360"/>
                  </a:lnTo>
                  <a:lnTo>
                    <a:pt x="46341" y="329257"/>
                  </a:lnTo>
                  <a:lnTo>
                    <a:pt x="46270" y="329159"/>
                  </a:lnTo>
                  <a:lnTo>
                    <a:pt x="46167" y="329093"/>
                  </a:lnTo>
                  <a:lnTo>
                    <a:pt x="46046" y="329075"/>
                  </a:lnTo>
                  <a:lnTo>
                    <a:pt x="45926" y="329057"/>
                  </a:lnTo>
                  <a:lnTo>
                    <a:pt x="45805" y="329045"/>
                  </a:lnTo>
                  <a:lnTo>
                    <a:pt x="45572" y="328977"/>
                  </a:lnTo>
                  <a:lnTo>
                    <a:pt x="45458" y="328935"/>
                  </a:lnTo>
                  <a:lnTo>
                    <a:pt x="45344" y="328892"/>
                  </a:lnTo>
                  <a:lnTo>
                    <a:pt x="45230" y="328844"/>
                  </a:lnTo>
                  <a:lnTo>
                    <a:pt x="45120" y="328795"/>
                  </a:lnTo>
                  <a:lnTo>
                    <a:pt x="45012" y="328741"/>
                  </a:lnTo>
                  <a:lnTo>
                    <a:pt x="44911" y="328668"/>
                  </a:lnTo>
                  <a:lnTo>
                    <a:pt x="44824" y="328589"/>
                  </a:lnTo>
                  <a:lnTo>
                    <a:pt x="44781" y="328473"/>
                  </a:lnTo>
                  <a:lnTo>
                    <a:pt x="44809" y="328231"/>
                  </a:lnTo>
                  <a:lnTo>
                    <a:pt x="44908" y="328012"/>
                  </a:lnTo>
                  <a:lnTo>
                    <a:pt x="45076" y="327835"/>
                  </a:lnTo>
                  <a:lnTo>
                    <a:pt x="45236" y="327653"/>
                  </a:lnTo>
                  <a:lnTo>
                    <a:pt x="45284" y="327416"/>
                  </a:lnTo>
                  <a:lnTo>
                    <a:pt x="45260" y="327179"/>
                  </a:lnTo>
                  <a:lnTo>
                    <a:pt x="45205" y="326942"/>
                  </a:lnTo>
                  <a:lnTo>
                    <a:pt x="45148" y="326705"/>
                  </a:lnTo>
                  <a:lnTo>
                    <a:pt x="45108" y="326462"/>
                  </a:lnTo>
                  <a:lnTo>
                    <a:pt x="45109" y="326219"/>
                  </a:lnTo>
                  <a:lnTo>
                    <a:pt x="45121" y="325976"/>
                  </a:lnTo>
                  <a:lnTo>
                    <a:pt x="45126" y="325855"/>
                  </a:lnTo>
                  <a:lnTo>
                    <a:pt x="45117" y="325733"/>
                  </a:lnTo>
                  <a:lnTo>
                    <a:pt x="45088" y="325618"/>
                  </a:lnTo>
                  <a:lnTo>
                    <a:pt x="45031" y="325509"/>
                  </a:lnTo>
                  <a:lnTo>
                    <a:pt x="44962" y="325411"/>
                  </a:lnTo>
                  <a:lnTo>
                    <a:pt x="44819" y="325211"/>
                  </a:lnTo>
                  <a:lnTo>
                    <a:pt x="44751" y="325108"/>
                  </a:lnTo>
                  <a:lnTo>
                    <a:pt x="44702" y="324998"/>
                  </a:lnTo>
                  <a:lnTo>
                    <a:pt x="44683" y="324883"/>
                  </a:lnTo>
                  <a:lnTo>
                    <a:pt x="44673" y="324761"/>
                  </a:lnTo>
                  <a:lnTo>
                    <a:pt x="44672" y="324640"/>
                  </a:lnTo>
                  <a:lnTo>
                    <a:pt x="44682" y="324397"/>
                  </a:lnTo>
                  <a:lnTo>
                    <a:pt x="44697" y="324154"/>
                  </a:lnTo>
                  <a:lnTo>
                    <a:pt x="44712" y="323911"/>
                  </a:lnTo>
                  <a:lnTo>
                    <a:pt x="44716" y="323667"/>
                  </a:lnTo>
                  <a:lnTo>
                    <a:pt x="44649" y="323430"/>
                  </a:lnTo>
                  <a:lnTo>
                    <a:pt x="44561" y="323206"/>
                  </a:lnTo>
                  <a:lnTo>
                    <a:pt x="44511" y="323097"/>
                  </a:lnTo>
                  <a:lnTo>
                    <a:pt x="44457" y="322987"/>
                  </a:lnTo>
                  <a:lnTo>
                    <a:pt x="44399" y="322878"/>
                  </a:lnTo>
                  <a:lnTo>
                    <a:pt x="44333" y="322775"/>
                  </a:lnTo>
                  <a:lnTo>
                    <a:pt x="44260" y="322677"/>
                  </a:lnTo>
                  <a:lnTo>
                    <a:pt x="44182" y="322586"/>
                  </a:lnTo>
                  <a:lnTo>
                    <a:pt x="44093" y="322507"/>
                  </a:lnTo>
                  <a:lnTo>
                    <a:pt x="43990" y="322441"/>
                  </a:lnTo>
                  <a:lnTo>
                    <a:pt x="43877" y="322398"/>
                  </a:lnTo>
                  <a:lnTo>
                    <a:pt x="43760" y="322361"/>
                  </a:lnTo>
                  <a:lnTo>
                    <a:pt x="43644" y="322325"/>
                  </a:lnTo>
                  <a:lnTo>
                    <a:pt x="43526" y="322295"/>
                  </a:lnTo>
                  <a:lnTo>
                    <a:pt x="43297" y="322216"/>
                  </a:lnTo>
                  <a:lnTo>
                    <a:pt x="43191" y="322155"/>
                  </a:lnTo>
                  <a:lnTo>
                    <a:pt x="43090" y="322088"/>
                  </a:lnTo>
                  <a:lnTo>
                    <a:pt x="42991" y="322015"/>
                  </a:lnTo>
                  <a:lnTo>
                    <a:pt x="42894" y="321942"/>
                  </a:lnTo>
                  <a:lnTo>
                    <a:pt x="42799" y="321869"/>
                  </a:lnTo>
                  <a:lnTo>
                    <a:pt x="42708" y="321784"/>
                  </a:lnTo>
                  <a:lnTo>
                    <a:pt x="42536" y="321614"/>
                  </a:lnTo>
                  <a:lnTo>
                    <a:pt x="42460" y="321523"/>
                  </a:lnTo>
                  <a:lnTo>
                    <a:pt x="42391" y="321420"/>
                  </a:lnTo>
                  <a:lnTo>
                    <a:pt x="42346" y="321310"/>
                  </a:lnTo>
                  <a:lnTo>
                    <a:pt x="42335" y="321189"/>
                  </a:lnTo>
                  <a:lnTo>
                    <a:pt x="42361" y="320946"/>
                  </a:lnTo>
                  <a:lnTo>
                    <a:pt x="42374" y="320703"/>
                  </a:lnTo>
                  <a:lnTo>
                    <a:pt x="42376" y="320460"/>
                  </a:lnTo>
                  <a:lnTo>
                    <a:pt x="42375" y="320217"/>
                  </a:lnTo>
                  <a:lnTo>
                    <a:pt x="42373" y="320095"/>
                  </a:lnTo>
                  <a:lnTo>
                    <a:pt x="42370" y="319974"/>
                  </a:lnTo>
                  <a:lnTo>
                    <a:pt x="42365" y="319852"/>
                  </a:lnTo>
                  <a:lnTo>
                    <a:pt x="42359" y="319731"/>
                  </a:lnTo>
                  <a:lnTo>
                    <a:pt x="42349" y="319609"/>
                  </a:lnTo>
                  <a:lnTo>
                    <a:pt x="42337" y="319488"/>
                  </a:lnTo>
                  <a:lnTo>
                    <a:pt x="42323" y="319366"/>
                  </a:lnTo>
                  <a:lnTo>
                    <a:pt x="42309" y="319245"/>
                  </a:lnTo>
                  <a:lnTo>
                    <a:pt x="42286" y="319008"/>
                  </a:lnTo>
                  <a:lnTo>
                    <a:pt x="42301" y="318880"/>
                  </a:lnTo>
                  <a:lnTo>
                    <a:pt x="42354" y="318777"/>
                  </a:lnTo>
                  <a:lnTo>
                    <a:pt x="42459" y="318716"/>
                  </a:lnTo>
                  <a:lnTo>
                    <a:pt x="42582" y="318710"/>
                  </a:lnTo>
                  <a:lnTo>
                    <a:pt x="42823" y="318734"/>
                  </a:lnTo>
                  <a:lnTo>
                    <a:pt x="43065" y="318759"/>
                  </a:lnTo>
                  <a:lnTo>
                    <a:pt x="43307" y="318771"/>
                  </a:lnTo>
                  <a:lnTo>
                    <a:pt x="43550" y="318771"/>
                  </a:lnTo>
                  <a:lnTo>
                    <a:pt x="43793" y="318759"/>
                  </a:lnTo>
                  <a:lnTo>
                    <a:pt x="44036" y="318758"/>
                  </a:lnTo>
                  <a:lnTo>
                    <a:pt x="44279" y="318771"/>
                  </a:lnTo>
                  <a:lnTo>
                    <a:pt x="44522" y="318765"/>
                  </a:lnTo>
                  <a:lnTo>
                    <a:pt x="44742" y="318673"/>
                  </a:lnTo>
                  <a:lnTo>
                    <a:pt x="44936" y="318528"/>
                  </a:lnTo>
                  <a:lnTo>
                    <a:pt x="45139" y="318394"/>
                  </a:lnTo>
                  <a:lnTo>
                    <a:pt x="45363" y="318297"/>
                  </a:lnTo>
                  <a:lnTo>
                    <a:pt x="45589" y="318206"/>
                  </a:lnTo>
                  <a:lnTo>
                    <a:pt x="45548" y="318042"/>
                  </a:lnTo>
                  <a:lnTo>
                    <a:pt x="45357" y="317890"/>
                  </a:lnTo>
                  <a:lnTo>
                    <a:pt x="45164" y="317744"/>
                  </a:lnTo>
                  <a:lnTo>
                    <a:pt x="45067" y="317671"/>
                  </a:lnTo>
                  <a:lnTo>
                    <a:pt x="44968" y="317598"/>
                  </a:lnTo>
                  <a:lnTo>
                    <a:pt x="44863" y="317537"/>
                  </a:lnTo>
                  <a:lnTo>
                    <a:pt x="44754" y="317483"/>
                  </a:lnTo>
                  <a:lnTo>
                    <a:pt x="44642" y="317434"/>
                  </a:lnTo>
                  <a:lnTo>
                    <a:pt x="44529" y="317392"/>
                  </a:lnTo>
                  <a:lnTo>
                    <a:pt x="44303" y="317307"/>
                  </a:lnTo>
                  <a:lnTo>
                    <a:pt x="44191" y="317258"/>
                  </a:lnTo>
                  <a:lnTo>
                    <a:pt x="44081" y="317204"/>
                  </a:lnTo>
                  <a:lnTo>
                    <a:pt x="43974" y="317149"/>
                  </a:lnTo>
                  <a:lnTo>
                    <a:pt x="43870" y="317088"/>
                  </a:lnTo>
                  <a:lnTo>
                    <a:pt x="43767" y="317021"/>
                  </a:lnTo>
                  <a:lnTo>
                    <a:pt x="43664" y="316954"/>
                  </a:lnTo>
                  <a:lnTo>
                    <a:pt x="43563" y="316888"/>
                  </a:lnTo>
                  <a:lnTo>
                    <a:pt x="43462" y="316821"/>
                  </a:lnTo>
                  <a:lnTo>
                    <a:pt x="43366" y="316748"/>
                  </a:lnTo>
                  <a:lnTo>
                    <a:pt x="43273" y="316669"/>
                  </a:lnTo>
                  <a:lnTo>
                    <a:pt x="43070" y="316535"/>
                  </a:lnTo>
                  <a:lnTo>
                    <a:pt x="42829" y="316541"/>
                  </a:lnTo>
                  <a:lnTo>
                    <a:pt x="42587" y="316559"/>
                  </a:lnTo>
                  <a:lnTo>
                    <a:pt x="42476" y="316517"/>
                  </a:lnTo>
                  <a:lnTo>
                    <a:pt x="42382" y="316438"/>
                  </a:lnTo>
                  <a:lnTo>
                    <a:pt x="42301" y="316346"/>
                  </a:lnTo>
                  <a:lnTo>
                    <a:pt x="42225" y="316250"/>
                  </a:lnTo>
                  <a:lnTo>
                    <a:pt x="42150" y="316153"/>
                  </a:lnTo>
                  <a:lnTo>
                    <a:pt x="41997" y="315964"/>
                  </a:lnTo>
                  <a:lnTo>
                    <a:pt x="41914" y="315879"/>
                  </a:lnTo>
                  <a:lnTo>
                    <a:pt x="41825" y="315794"/>
                  </a:lnTo>
                  <a:lnTo>
                    <a:pt x="41731" y="315715"/>
                  </a:lnTo>
                  <a:lnTo>
                    <a:pt x="41636" y="315642"/>
                  </a:lnTo>
                  <a:lnTo>
                    <a:pt x="41447" y="315490"/>
                  </a:lnTo>
                  <a:lnTo>
                    <a:pt x="41282" y="315314"/>
                  </a:lnTo>
                  <a:lnTo>
                    <a:pt x="41243" y="315077"/>
                  </a:lnTo>
                  <a:lnTo>
                    <a:pt x="41272" y="314834"/>
                  </a:lnTo>
                  <a:lnTo>
                    <a:pt x="41262" y="314712"/>
                  </a:lnTo>
                  <a:lnTo>
                    <a:pt x="41205" y="314609"/>
                  </a:lnTo>
                  <a:lnTo>
                    <a:pt x="41124" y="314518"/>
                  </a:lnTo>
                  <a:lnTo>
                    <a:pt x="41037" y="314427"/>
                  </a:lnTo>
                  <a:lnTo>
                    <a:pt x="40953" y="314342"/>
                  </a:lnTo>
                  <a:lnTo>
                    <a:pt x="40846" y="314129"/>
                  </a:lnTo>
                  <a:lnTo>
                    <a:pt x="40840" y="313886"/>
                  </a:lnTo>
                  <a:lnTo>
                    <a:pt x="40856" y="313643"/>
                  </a:lnTo>
                  <a:lnTo>
                    <a:pt x="40858" y="313522"/>
                  </a:lnTo>
                  <a:lnTo>
                    <a:pt x="40855" y="313400"/>
                  </a:lnTo>
                  <a:lnTo>
                    <a:pt x="40849" y="313279"/>
                  </a:lnTo>
                  <a:lnTo>
                    <a:pt x="40841" y="313157"/>
                  </a:lnTo>
                  <a:lnTo>
                    <a:pt x="40831" y="313036"/>
                  </a:lnTo>
                  <a:lnTo>
                    <a:pt x="40816" y="312920"/>
                  </a:lnTo>
                  <a:lnTo>
                    <a:pt x="40796" y="312799"/>
                  </a:lnTo>
                  <a:lnTo>
                    <a:pt x="40764" y="312677"/>
                  </a:lnTo>
                  <a:lnTo>
                    <a:pt x="40717" y="312568"/>
                  </a:lnTo>
                  <a:lnTo>
                    <a:pt x="40666" y="312459"/>
                  </a:lnTo>
                  <a:lnTo>
                    <a:pt x="40609" y="312349"/>
                  </a:lnTo>
                  <a:lnTo>
                    <a:pt x="40549" y="312246"/>
                  </a:lnTo>
                  <a:lnTo>
                    <a:pt x="40426" y="312033"/>
                  </a:lnTo>
                  <a:lnTo>
                    <a:pt x="40368" y="311930"/>
                  </a:lnTo>
                  <a:lnTo>
                    <a:pt x="40318" y="311814"/>
                  </a:lnTo>
                  <a:lnTo>
                    <a:pt x="40286" y="311699"/>
                  </a:lnTo>
                  <a:lnTo>
                    <a:pt x="40259" y="311577"/>
                  </a:lnTo>
                  <a:lnTo>
                    <a:pt x="40143" y="311371"/>
                  </a:lnTo>
                  <a:lnTo>
                    <a:pt x="39908" y="311310"/>
                  </a:lnTo>
                  <a:lnTo>
                    <a:pt x="39682" y="311231"/>
                  </a:lnTo>
                  <a:lnTo>
                    <a:pt x="39490" y="311079"/>
                  </a:lnTo>
                  <a:lnTo>
                    <a:pt x="39304" y="310921"/>
                  </a:lnTo>
                  <a:lnTo>
                    <a:pt x="39211" y="310843"/>
                  </a:lnTo>
                  <a:lnTo>
                    <a:pt x="39122" y="310763"/>
                  </a:lnTo>
                  <a:lnTo>
                    <a:pt x="39036" y="310678"/>
                  </a:lnTo>
                  <a:lnTo>
                    <a:pt x="38956" y="310587"/>
                  </a:lnTo>
                  <a:lnTo>
                    <a:pt x="38882" y="310490"/>
                  </a:lnTo>
                  <a:lnTo>
                    <a:pt x="38811" y="310387"/>
                  </a:lnTo>
                  <a:lnTo>
                    <a:pt x="38748" y="310284"/>
                  </a:lnTo>
                  <a:lnTo>
                    <a:pt x="38713" y="310168"/>
                  </a:lnTo>
                  <a:lnTo>
                    <a:pt x="38705" y="310047"/>
                  </a:lnTo>
                  <a:lnTo>
                    <a:pt x="38722" y="309804"/>
                  </a:lnTo>
                  <a:lnTo>
                    <a:pt x="38744" y="309688"/>
                  </a:lnTo>
                  <a:lnTo>
                    <a:pt x="38769" y="309567"/>
                  </a:lnTo>
                  <a:lnTo>
                    <a:pt x="38796" y="309445"/>
                  </a:lnTo>
                  <a:lnTo>
                    <a:pt x="38827" y="309330"/>
                  </a:lnTo>
                  <a:lnTo>
                    <a:pt x="38860" y="309214"/>
                  </a:lnTo>
                  <a:lnTo>
                    <a:pt x="38899" y="309099"/>
                  </a:lnTo>
                  <a:lnTo>
                    <a:pt x="38943" y="308983"/>
                  </a:lnTo>
                  <a:lnTo>
                    <a:pt x="38992" y="308874"/>
                  </a:lnTo>
                  <a:lnTo>
                    <a:pt x="39048" y="308764"/>
                  </a:lnTo>
                  <a:lnTo>
                    <a:pt x="39114" y="308661"/>
                  </a:lnTo>
                  <a:lnTo>
                    <a:pt x="39192" y="308570"/>
                  </a:lnTo>
                  <a:lnTo>
                    <a:pt x="39283" y="308491"/>
                  </a:lnTo>
                  <a:lnTo>
                    <a:pt x="39389" y="308431"/>
                  </a:lnTo>
                  <a:lnTo>
                    <a:pt x="39498" y="308369"/>
                  </a:lnTo>
                  <a:lnTo>
                    <a:pt x="39605" y="308315"/>
                  </a:lnTo>
                  <a:lnTo>
                    <a:pt x="39807" y="308181"/>
                  </a:lnTo>
                  <a:lnTo>
                    <a:pt x="39904" y="308108"/>
                  </a:lnTo>
                  <a:lnTo>
                    <a:pt x="39999" y="308035"/>
                  </a:lnTo>
                  <a:lnTo>
                    <a:pt x="40093" y="307957"/>
                  </a:lnTo>
                  <a:lnTo>
                    <a:pt x="40187" y="307878"/>
                  </a:lnTo>
                  <a:lnTo>
                    <a:pt x="40373" y="307720"/>
                  </a:lnTo>
                  <a:lnTo>
                    <a:pt x="40515" y="307525"/>
                  </a:lnTo>
                  <a:lnTo>
                    <a:pt x="40539" y="307288"/>
                  </a:lnTo>
                  <a:lnTo>
                    <a:pt x="40430" y="307070"/>
                  </a:lnTo>
                  <a:lnTo>
                    <a:pt x="40283" y="306881"/>
                  </a:lnTo>
                  <a:lnTo>
                    <a:pt x="40140" y="306681"/>
                  </a:lnTo>
                  <a:lnTo>
                    <a:pt x="40076" y="306577"/>
                  </a:lnTo>
                  <a:lnTo>
                    <a:pt x="40020" y="306468"/>
                  </a:lnTo>
                  <a:lnTo>
                    <a:pt x="39977" y="306359"/>
                  </a:lnTo>
                  <a:lnTo>
                    <a:pt x="39964" y="306237"/>
                  </a:lnTo>
                  <a:lnTo>
                    <a:pt x="39963" y="306116"/>
                  </a:lnTo>
                  <a:lnTo>
                    <a:pt x="39967" y="305873"/>
                  </a:lnTo>
                  <a:lnTo>
                    <a:pt x="39965" y="305745"/>
                  </a:lnTo>
                  <a:lnTo>
                    <a:pt x="39897" y="305520"/>
                  </a:lnTo>
                  <a:lnTo>
                    <a:pt x="39658" y="305514"/>
                  </a:lnTo>
                  <a:lnTo>
                    <a:pt x="39417" y="305538"/>
                  </a:lnTo>
                  <a:lnTo>
                    <a:pt x="39300" y="305502"/>
                  </a:lnTo>
                  <a:lnTo>
                    <a:pt x="39185" y="305466"/>
                  </a:lnTo>
                  <a:lnTo>
                    <a:pt x="39071" y="305423"/>
                  </a:lnTo>
                  <a:lnTo>
                    <a:pt x="38959" y="305375"/>
                  </a:lnTo>
                  <a:lnTo>
                    <a:pt x="38854" y="305314"/>
                  </a:lnTo>
                  <a:lnTo>
                    <a:pt x="38770" y="305223"/>
                  </a:lnTo>
                  <a:lnTo>
                    <a:pt x="38740" y="305107"/>
                  </a:lnTo>
                  <a:lnTo>
                    <a:pt x="38763" y="304864"/>
                  </a:lnTo>
                  <a:lnTo>
                    <a:pt x="38795" y="304748"/>
                  </a:lnTo>
                  <a:lnTo>
                    <a:pt x="38835" y="304634"/>
                  </a:lnTo>
                  <a:lnTo>
                    <a:pt x="38877" y="304518"/>
                  </a:lnTo>
                  <a:lnTo>
                    <a:pt x="38921" y="304408"/>
                  </a:lnTo>
                  <a:lnTo>
                    <a:pt x="39009" y="304178"/>
                  </a:lnTo>
                  <a:lnTo>
                    <a:pt x="39049" y="304062"/>
                  </a:lnTo>
                  <a:lnTo>
                    <a:pt x="39084" y="303947"/>
                  </a:lnTo>
                  <a:lnTo>
                    <a:pt x="39111" y="303832"/>
                  </a:lnTo>
                  <a:lnTo>
                    <a:pt x="39133" y="303710"/>
                  </a:lnTo>
                  <a:lnTo>
                    <a:pt x="39150" y="303588"/>
                  </a:lnTo>
                  <a:lnTo>
                    <a:pt x="39164" y="303467"/>
                  </a:lnTo>
                  <a:lnTo>
                    <a:pt x="39174" y="303345"/>
                  </a:lnTo>
                  <a:lnTo>
                    <a:pt x="39175" y="303224"/>
                  </a:lnTo>
                  <a:lnTo>
                    <a:pt x="39141" y="302987"/>
                  </a:lnTo>
                  <a:lnTo>
                    <a:pt x="39072" y="302883"/>
                  </a:lnTo>
                  <a:lnTo>
                    <a:pt x="38960" y="302841"/>
                  </a:lnTo>
                  <a:lnTo>
                    <a:pt x="38838" y="302835"/>
                  </a:lnTo>
                  <a:lnTo>
                    <a:pt x="38717" y="302835"/>
                  </a:lnTo>
                  <a:lnTo>
                    <a:pt x="38473" y="302841"/>
                  </a:lnTo>
                  <a:lnTo>
                    <a:pt x="38230" y="302847"/>
                  </a:lnTo>
                  <a:lnTo>
                    <a:pt x="37988" y="302866"/>
                  </a:lnTo>
                  <a:lnTo>
                    <a:pt x="37752" y="302817"/>
                  </a:lnTo>
                  <a:lnTo>
                    <a:pt x="37711" y="302586"/>
                  </a:lnTo>
                  <a:lnTo>
                    <a:pt x="37742" y="302343"/>
                  </a:lnTo>
                  <a:lnTo>
                    <a:pt x="37750" y="302100"/>
                  </a:lnTo>
                  <a:lnTo>
                    <a:pt x="37747" y="301857"/>
                  </a:lnTo>
                  <a:lnTo>
                    <a:pt x="37743" y="301735"/>
                  </a:lnTo>
                  <a:lnTo>
                    <a:pt x="37739" y="301614"/>
                  </a:lnTo>
                  <a:lnTo>
                    <a:pt x="37734" y="301492"/>
                  </a:lnTo>
                  <a:lnTo>
                    <a:pt x="37726" y="301371"/>
                  </a:lnTo>
                  <a:lnTo>
                    <a:pt x="37717" y="301249"/>
                  </a:lnTo>
                  <a:lnTo>
                    <a:pt x="37686" y="301134"/>
                  </a:lnTo>
                  <a:lnTo>
                    <a:pt x="37607" y="301043"/>
                  </a:lnTo>
                  <a:lnTo>
                    <a:pt x="37494" y="301000"/>
                  </a:lnTo>
                  <a:lnTo>
                    <a:pt x="37372" y="300988"/>
                  </a:lnTo>
                  <a:lnTo>
                    <a:pt x="37131" y="301006"/>
                  </a:lnTo>
                  <a:lnTo>
                    <a:pt x="36889" y="301024"/>
                  </a:lnTo>
                  <a:lnTo>
                    <a:pt x="36646" y="301049"/>
                  </a:lnTo>
                  <a:lnTo>
                    <a:pt x="36404" y="301073"/>
                  </a:lnTo>
                  <a:lnTo>
                    <a:pt x="36161" y="301086"/>
                  </a:lnTo>
                  <a:lnTo>
                    <a:pt x="35956" y="300970"/>
                  </a:lnTo>
                  <a:lnTo>
                    <a:pt x="35804" y="300775"/>
                  </a:lnTo>
                  <a:lnTo>
                    <a:pt x="35597" y="300660"/>
                  </a:lnTo>
                  <a:lnTo>
                    <a:pt x="35355" y="300678"/>
                  </a:lnTo>
                  <a:lnTo>
                    <a:pt x="35112" y="300696"/>
                  </a:lnTo>
                  <a:lnTo>
                    <a:pt x="34991" y="300684"/>
                  </a:lnTo>
                  <a:lnTo>
                    <a:pt x="34911" y="300593"/>
                  </a:lnTo>
                  <a:lnTo>
                    <a:pt x="34886" y="300478"/>
                  </a:lnTo>
                  <a:lnTo>
                    <a:pt x="34885" y="300356"/>
                  </a:lnTo>
                  <a:lnTo>
                    <a:pt x="34909" y="300113"/>
                  </a:lnTo>
                  <a:lnTo>
                    <a:pt x="34932" y="299870"/>
                  </a:lnTo>
                  <a:lnTo>
                    <a:pt x="34933" y="299627"/>
                  </a:lnTo>
                  <a:lnTo>
                    <a:pt x="34923" y="299384"/>
                  </a:lnTo>
                  <a:lnTo>
                    <a:pt x="34912" y="299141"/>
                  </a:lnTo>
                  <a:lnTo>
                    <a:pt x="34906" y="298898"/>
                  </a:lnTo>
                  <a:lnTo>
                    <a:pt x="34941" y="298661"/>
                  </a:lnTo>
                  <a:lnTo>
                    <a:pt x="35050" y="298442"/>
                  </a:lnTo>
                  <a:lnTo>
                    <a:pt x="35177" y="298236"/>
                  </a:lnTo>
                  <a:lnTo>
                    <a:pt x="35287" y="298023"/>
                  </a:lnTo>
                  <a:lnTo>
                    <a:pt x="35314" y="297780"/>
                  </a:lnTo>
                  <a:lnTo>
                    <a:pt x="35295" y="297537"/>
                  </a:lnTo>
                  <a:lnTo>
                    <a:pt x="35292" y="297294"/>
                  </a:lnTo>
                  <a:lnTo>
                    <a:pt x="35303" y="297051"/>
                  </a:lnTo>
                  <a:lnTo>
                    <a:pt x="35306" y="296930"/>
                  </a:lnTo>
                  <a:lnTo>
                    <a:pt x="35303" y="296808"/>
                  </a:lnTo>
                  <a:lnTo>
                    <a:pt x="35289" y="296687"/>
                  </a:lnTo>
                  <a:lnTo>
                    <a:pt x="35268" y="296565"/>
                  </a:lnTo>
                  <a:lnTo>
                    <a:pt x="35245" y="296450"/>
                  </a:lnTo>
                  <a:lnTo>
                    <a:pt x="35220" y="296328"/>
                  </a:lnTo>
                  <a:lnTo>
                    <a:pt x="35192" y="296213"/>
                  </a:lnTo>
                  <a:lnTo>
                    <a:pt x="35161" y="296091"/>
                  </a:lnTo>
                  <a:lnTo>
                    <a:pt x="35126" y="295975"/>
                  </a:lnTo>
                  <a:lnTo>
                    <a:pt x="35088" y="295860"/>
                  </a:lnTo>
                  <a:lnTo>
                    <a:pt x="35045" y="295745"/>
                  </a:lnTo>
                  <a:lnTo>
                    <a:pt x="34997" y="295636"/>
                  </a:lnTo>
                  <a:lnTo>
                    <a:pt x="34938" y="295526"/>
                  </a:lnTo>
                  <a:lnTo>
                    <a:pt x="34872" y="295429"/>
                  </a:lnTo>
                  <a:lnTo>
                    <a:pt x="34788" y="295338"/>
                  </a:lnTo>
                  <a:lnTo>
                    <a:pt x="34690" y="295265"/>
                  </a:lnTo>
                  <a:lnTo>
                    <a:pt x="34583" y="295210"/>
                  </a:lnTo>
                  <a:lnTo>
                    <a:pt x="34474" y="295155"/>
                  </a:lnTo>
                  <a:lnTo>
                    <a:pt x="34365" y="295101"/>
                  </a:lnTo>
                  <a:lnTo>
                    <a:pt x="34152" y="294986"/>
                  </a:lnTo>
                  <a:lnTo>
                    <a:pt x="34059" y="294907"/>
                  </a:lnTo>
                  <a:lnTo>
                    <a:pt x="33981" y="294815"/>
                  </a:lnTo>
                  <a:lnTo>
                    <a:pt x="33906" y="294718"/>
                  </a:lnTo>
                  <a:lnTo>
                    <a:pt x="33834" y="294621"/>
                  </a:lnTo>
                  <a:lnTo>
                    <a:pt x="33765" y="294524"/>
                  </a:lnTo>
                  <a:lnTo>
                    <a:pt x="33700" y="294420"/>
                  </a:lnTo>
                  <a:lnTo>
                    <a:pt x="33642" y="294311"/>
                  </a:lnTo>
                  <a:lnTo>
                    <a:pt x="33585" y="294202"/>
                  </a:lnTo>
                  <a:lnTo>
                    <a:pt x="33533" y="294092"/>
                  </a:lnTo>
                  <a:lnTo>
                    <a:pt x="33485" y="293983"/>
                  </a:lnTo>
                  <a:lnTo>
                    <a:pt x="33440" y="293868"/>
                  </a:lnTo>
                  <a:lnTo>
                    <a:pt x="33401" y="293752"/>
                  </a:lnTo>
                  <a:lnTo>
                    <a:pt x="33371" y="293637"/>
                  </a:lnTo>
                  <a:lnTo>
                    <a:pt x="33348" y="293515"/>
                  </a:lnTo>
                  <a:lnTo>
                    <a:pt x="33335" y="293394"/>
                  </a:lnTo>
                  <a:lnTo>
                    <a:pt x="33332" y="293273"/>
                  </a:lnTo>
                  <a:lnTo>
                    <a:pt x="33335" y="293029"/>
                  </a:lnTo>
                  <a:lnTo>
                    <a:pt x="33341" y="292786"/>
                  </a:lnTo>
                  <a:lnTo>
                    <a:pt x="33347" y="292543"/>
                  </a:lnTo>
                  <a:lnTo>
                    <a:pt x="33353" y="292300"/>
                  </a:lnTo>
                  <a:lnTo>
                    <a:pt x="33356" y="292057"/>
                  </a:lnTo>
                  <a:lnTo>
                    <a:pt x="33341" y="291936"/>
                  </a:lnTo>
                  <a:lnTo>
                    <a:pt x="33317" y="291820"/>
                  </a:lnTo>
                  <a:lnTo>
                    <a:pt x="33285" y="291698"/>
                  </a:lnTo>
                  <a:lnTo>
                    <a:pt x="33248" y="291583"/>
                  </a:lnTo>
                  <a:lnTo>
                    <a:pt x="33206" y="291474"/>
                  </a:lnTo>
                  <a:lnTo>
                    <a:pt x="33162" y="291358"/>
                  </a:lnTo>
                  <a:lnTo>
                    <a:pt x="33115" y="291249"/>
                  </a:lnTo>
                  <a:lnTo>
                    <a:pt x="33019" y="291024"/>
                  </a:lnTo>
                  <a:lnTo>
                    <a:pt x="32919" y="290805"/>
                  </a:lnTo>
                  <a:lnTo>
                    <a:pt x="32817" y="290581"/>
                  </a:lnTo>
                  <a:lnTo>
                    <a:pt x="32766" y="290471"/>
                  </a:lnTo>
                  <a:lnTo>
                    <a:pt x="32712" y="290362"/>
                  </a:lnTo>
                  <a:lnTo>
                    <a:pt x="32655" y="290253"/>
                  </a:lnTo>
                  <a:lnTo>
                    <a:pt x="32591" y="290149"/>
                  </a:lnTo>
                  <a:lnTo>
                    <a:pt x="32522" y="290053"/>
                  </a:lnTo>
                  <a:lnTo>
                    <a:pt x="32440" y="289961"/>
                  </a:lnTo>
                  <a:lnTo>
                    <a:pt x="32346" y="289882"/>
                  </a:lnTo>
                  <a:lnTo>
                    <a:pt x="32249" y="289809"/>
                  </a:lnTo>
                  <a:lnTo>
                    <a:pt x="32098" y="289621"/>
                  </a:lnTo>
                  <a:lnTo>
                    <a:pt x="32086" y="289384"/>
                  </a:lnTo>
                  <a:lnTo>
                    <a:pt x="32110" y="289141"/>
                  </a:lnTo>
                  <a:lnTo>
                    <a:pt x="32104" y="289019"/>
                  </a:lnTo>
                  <a:lnTo>
                    <a:pt x="32075" y="288904"/>
                  </a:lnTo>
                  <a:lnTo>
                    <a:pt x="32041" y="288783"/>
                  </a:lnTo>
                  <a:lnTo>
                    <a:pt x="32003" y="288667"/>
                  </a:lnTo>
                  <a:lnTo>
                    <a:pt x="31964" y="288551"/>
                  </a:lnTo>
                  <a:lnTo>
                    <a:pt x="31922" y="288443"/>
                  </a:lnTo>
                  <a:lnTo>
                    <a:pt x="31835" y="288211"/>
                  </a:lnTo>
                  <a:lnTo>
                    <a:pt x="31746" y="287986"/>
                  </a:lnTo>
                  <a:lnTo>
                    <a:pt x="31658" y="287762"/>
                  </a:lnTo>
                  <a:lnTo>
                    <a:pt x="31594" y="287573"/>
                  </a:lnTo>
                  <a:lnTo>
                    <a:pt x="31516" y="287343"/>
                  </a:lnTo>
                  <a:lnTo>
                    <a:pt x="31437" y="287111"/>
                  </a:lnTo>
                  <a:lnTo>
                    <a:pt x="31350" y="286887"/>
                  </a:lnTo>
                  <a:lnTo>
                    <a:pt x="31256" y="286662"/>
                  </a:lnTo>
                  <a:lnTo>
                    <a:pt x="31153" y="286438"/>
                  </a:lnTo>
                  <a:lnTo>
                    <a:pt x="31045" y="286225"/>
                  </a:lnTo>
                  <a:lnTo>
                    <a:pt x="30928" y="286006"/>
                  </a:lnTo>
                  <a:lnTo>
                    <a:pt x="30779" y="285818"/>
                  </a:lnTo>
                  <a:lnTo>
                    <a:pt x="30588" y="285666"/>
                  </a:lnTo>
                  <a:lnTo>
                    <a:pt x="30453" y="285472"/>
                  </a:lnTo>
                  <a:lnTo>
                    <a:pt x="30444" y="285228"/>
                  </a:lnTo>
                  <a:lnTo>
                    <a:pt x="30460" y="284985"/>
                  </a:lnTo>
                  <a:lnTo>
                    <a:pt x="30453" y="284742"/>
                  </a:lnTo>
                  <a:lnTo>
                    <a:pt x="30427" y="284506"/>
                  </a:lnTo>
                  <a:lnTo>
                    <a:pt x="30421" y="284378"/>
                  </a:lnTo>
                  <a:lnTo>
                    <a:pt x="30436" y="284135"/>
                  </a:lnTo>
                  <a:lnTo>
                    <a:pt x="30551" y="283928"/>
                  </a:lnTo>
                  <a:lnTo>
                    <a:pt x="30746" y="283783"/>
                  </a:lnTo>
                  <a:lnTo>
                    <a:pt x="30922" y="283618"/>
                  </a:lnTo>
                  <a:lnTo>
                    <a:pt x="31058" y="283418"/>
                  </a:lnTo>
                  <a:lnTo>
                    <a:pt x="31124" y="283315"/>
                  </a:lnTo>
                  <a:lnTo>
                    <a:pt x="31192" y="283211"/>
                  </a:lnTo>
                  <a:lnTo>
                    <a:pt x="31261" y="283114"/>
                  </a:lnTo>
                  <a:lnTo>
                    <a:pt x="31335" y="283017"/>
                  </a:lnTo>
                  <a:lnTo>
                    <a:pt x="31412" y="282925"/>
                  </a:lnTo>
                  <a:lnTo>
                    <a:pt x="31496" y="282834"/>
                  </a:lnTo>
                  <a:lnTo>
                    <a:pt x="31592" y="282762"/>
                  </a:lnTo>
                  <a:lnTo>
                    <a:pt x="31691" y="282689"/>
                  </a:lnTo>
                  <a:lnTo>
                    <a:pt x="31795" y="282628"/>
                  </a:lnTo>
                  <a:lnTo>
                    <a:pt x="31902" y="282567"/>
                  </a:lnTo>
                  <a:lnTo>
                    <a:pt x="32011" y="282519"/>
                  </a:lnTo>
                  <a:lnTo>
                    <a:pt x="32233" y="282416"/>
                  </a:lnTo>
                  <a:lnTo>
                    <a:pt x="32347" y="282373"/>
                  </a:lnTo>
                  <a:lnTo>
                    <a:pt x="32463" y="282343"/>
                  </a:lnTo>
                  <a:lnTo>
                    <a:pt x="32584" y="282324"/>
                  </a:lnTo>
                  <a:lnTo>
                    <a:pt x="32706" y="282324"/>
                  </a:lnTo>
                  <a:lnTo>
                    <a:pt x="32949" y="282330"/>
                  </a:lnTo>
                  <a:lnTo>
                    <a:pt x="33190" y="282361"/>
                  </a:lnTo>
                  <a:lnTo>
                    <a:pt x="33434" y="282385"/>
                  </a:lnTo>
                  <a:lnTo>
                    <a:pt x="33529" y="282324"/>
                  </a:lnTo>
                  <a:lnTo>
                    <a:pt x="33559" y="282203"/>
                  </a:lnTo>
                  <a:lnTo>
                    <a:pt x="33579" y="282081"/>
                  </a:lnTo>
                  <a:lnTo>
                    <a:pt x="33586" y="281960"/>
                  </a:lnTo>
                  <a:lnTo>
                    <a:pt x="33579" y="281717"/>
                  </a:lnTo>
                  <a:lnTo>
                    <a:pt x="33570" y="281596"/>
                  </a:lnTo>
                  <a:lnTo>
                    <a:pt x="33559" y="281474"/>
                  </a:lnTo>
                  <a:lnTo>
                    <a:pt x="33542" y="281352"/>
                  </a:lnTo>
                  <a:lnTo>
                    <a:pt x="33519" y="281231"/>
                  </a:lnTo>
                  <a:lnTo>
                    <a:pt x="33490" y="281115"/>
                  </a:lnTo>
                  <a:lnTo>
                    <a:pt x="33454" y="281000"/>
                  </a:lnTo>
                  <a:lnTo>
                    <a:pt x="33409" y="280884"/>
                  </a:lnTo>
                  <a:lnTo>
                    <a:pt x="33354" y="280775"/>
                  </a:lnTo>
                  <a:lnTo>
                    <a:pt x="33293" y="280672"/>
                  </a:lnTo>
                  <a:lnTo>
                    <a:pt x="33228" y="280568"/>
                  </a:lnTo>
                  <a:lnTo>
                    <a:pt x="33158" y="280472"/>
                  </a:lnTo>
                  <a:lnTo>
                    <a:pt x="33085" y="280374"/>
                  </a:lnTo>
                  <a:lnTo>
                    <a:pt x="33009" y="280277"/>
                  </a:lnTo>
                  <a:lnTo>
                    <a:pt x="32930" y="280186"/>
                  </a:lnTo>
                  <a:lnTo>
                    <a:pt x="32848" y="280095"/>
                  </a:lnTo>
                  <a:lnTo>
                    <a:pt x="32766" y="280009"/>
                  </a:lnTo>
                  <a:lnTo>
                    <a:pt x="32597" y="279833"/>
                  </a:lnTo>
                  <a:lnTo>
                    <a:pt x="32426" y="279657"/>
                  </a:lnTo>
                  <a:lnTo>
                    <a:pt x="32252" y="279493"/>
                  </a:lnTo>
                  <a:lnTo>
                    <a:pt x="32064" y="279335"/>
                  </a:lnTo>
                  <a:lnTo>
                    <a:pt x="31968" y="279262"/>
                  </a:lnTo>
                  <a:lnTo>
                    <a:pt x="31879" y="279177"/>
                  </a:lnTo>
                  <a:lnTo>
                    <a:pt x="31802" y="279086"/>
                  </a:lnTo>
                  <a:lnTo>
                    <a:pt x="31735" y="278983"/>
                  </a:lnTo>
                  <a:lnTo>
                    <a:pt x="31675" y="278880"/>
                  </a:lnTo>
                  <a:lnTo>
                    <a:pt x="31616" y="278770"/>
                  </a:lnTo>
                  <a:lnTo>
                    <a:pt x="31560" y="278661"/>
                  </a:lnTo>
                  <a:lnTo>
                    <a:pt x="31450" y="278448"/>
                  </a:lnTo>
                  <a:lnTo>
                    <a:pt x="31345" y="278230"/>
                  </a:lnTo>
                  <a:lnTo>
                    <a:pt x="31241" y="278005"/>
                  </a:lnTo>
                  <a:lnTo>
                    <a:pt x="31137" y="277786"/>
                  </a:lnTo>
                  <a:lnTo>
                    <a:pt x="31033" y="277567"/>
                  </a:lnTo>
                  <a:lnTo>
                    <a:pt x="30928" y="277349"/>
                  </a:lnTo>
                  <a:lnTo>
                    <a:pt x="30820" y="277130"/>
                  </a:lnTo>
                  <a:lnTo>
                    <a:pt x="30701" y="276917"/>
                  </a:lnTo>
                  <a:lnTo>
                    <a:pt x="30576" y="276711"/>
                  </a:lnTo>
                  <a:lnTo>
                    <a:pt x="30456" y="276498"/>
                  </a:lnTo>
                  <a:lnTo>
                    <a:pt x="30402" y="276389"/>
                  </a:lnTo>
                  <a:lnTo>
                    <a:pt x="30348" y="276279"/>
                  </a:lnTo>
                  <a:lnTo>
                    <a:pt x="30296" y="276170"/>
                  </a:lnTo>
                  <a:lnTo>
                    <a:pt x="30246" y="276061"/>
                  </a:lnTo>
                  <a:lnTo>
                    <a:pt x="30144" y="275842"/>
                  </a:lnTo>
                  <a:lnTo>
                    <a:pt x="30093" y="275733"/>
                  </a:lnTo>
                  <a:lnTo>
                    <a:pt x="30040" y="275623"/>
                  </a:lnTo>
                  <a:lnTo>
                    <a:pt x="29985" y="275514"/>
                  </a:lnTo>
                  <a:lnTo>
                    <a:pt x="29929" y="275404"/>
                  </a:lnTo>
                  <a:lnTo>
                    <a:pt x="29870" y="275295"/>
                  </a:lnTo>
                  <a:lnTo>
                    <a:pt x="29811" y="275192"/>
                  </a:lnTo>
                  <a:lnTo>
                    <a:pt x="29695" y="274979"/>
                  </a:lnTo>
                  <a:lnTo>
                    <a:pt x="29642" y="274870"/>
                  </a:lnTo>
                  <a:lnTo>
                    <a:pt x="29610" y="274754"/>
                  </a:lnTo>
                  <a:lnTo>
                    <a:pt x="29587" y="274633"/>
                  </a:lnTo>
                  <a:lnTo>
                    <a:pt x="29574" y="274511"/>
                  </a:lnTo>
                  <a:lnTo>
                    <a:pt x="29573" y="274390"/>
                  </a:lnTo>
                  <a:lnTo>
                    <a:pt x="29581" y="274147"/>
                  </a:lnTo>
                  <a:lnTo>
                    <a:pt x="29591" y="273904"/>
                  </a:lnTo>
                  <a:lnTo>
                    <a:pt x="29592" y="273661"/>
                  </a:lnTo>
                  <a:lnTo>
                    <a:pt x="29591" y="273418"/>
                  </a:lnTo>
                  <a:lnTo>
                    <a:pt x="29590" y="273175"/>
                  </a:lnTo>
                  <a:lnTo>
                    <a:pt x="29588" y="272932"/>
                  </a:lnTo>
                  <a:lnTo>
                    <a:pt x="29586" y="272689"/>
                  </a:lnTo>
                  <a:lnTo>
                    <a:pt x="29583" y="272445"/>
                  </a:lnTo>
                  <a:lnTo>
                    <a:pt x="29580" y="272203"/>
                  </a:lnTo>
                  <a:lnTo>
                    <a:pt x="29576" y="271960"/>
                  </a:lnTo>
                  <a:lnTo>
                    <a:pt x="29573" y="271716"/>
                  </a:lnTo>
                  <a:lnTo>
                    <a:pt x="29570" y="271595"/>
                  </a:lnTo>
                  <a:lnTo>
                    <a:pt x="29568" y="271474"/>
                  </a:lnTo>
                  <a:lnTo>
                    <a:pt x="29565" y="271352"/>
                  </a:lnTo>
                  <a:lnTo>
                    <a:pt x="29563" y="271231"/>
                  </a:lnTo>
                  <a:lnTo>
                    <a:pt x="29560" y="271109"/>
                  </a:lnTo>
                  <a:lnTo>
                    <a:pt x="29549" y="270988"/>
                  </a:lnTo>
                  <a:lnTo>
                    <a:pt x="29533" y="270866"/>
                  </a:lnTo>
                  <a:lnTo>
                    <a:pt x="29525" y="270623"/>
                  </a:lnTo>
                  <a:lnTo>
                    <a:pt x="29728" y="270532"/>
                  </a:lnTo>
                  <a:lnTo>
                    <a:pt x="29971" y="270556"/>
                  </a:lnTo>
                  <a:lnTo>
                    <a:pt x="30214" y="270569"/>
                  </a:lnTo>
                  <a:lnTo>
                    <a:pt x="30457" y="270568"/>
                  </a:lnTo>
                  <a:lnTo>
                    <a:pt x="30700" y="270562"/>
                  </a:lnTo>
                  <a:lnTo>
                    <a:pt x="30942" y="270550"/>
                  </a:lnTo>
                  <a:lnTo>
                    <a:pt x="31185" y="270532"/>
                  </a:lnTo>
                  <a:lnTo>
                    <a:pt x="31306" y="270544"/>
                  </a:lnTo>
                  <a:lnTo>
                    <a:pt x="31421" y="270581"/>
                  </a:lnTo>
                  <a:lnTo>
                    <a:pt x="31528" y="270641"/>
                  </a:lnTo>
                  <a:lnTo>
                    <a:pt x="31632" y="270702"/>
                  </a:lnTo>
                  <a:lnTo>
                    <a:pt x="31736" y="270769"/>
                  </a:lnTo>
                  <a:lnTo>
                    <a:pt x="31951" y="270879"/>
                  </a:lnTo>
                  <a:lnTo>
                    <a:pt x="32190" y="270927"/>
                  </a:lnTo>
                  <a:lnTo>
                    <a:pt x="32432" y="270933"/>
                  </a:lnTo>
                  <a:lnTo>
                    <a:pt x="32548" y="270897"/>
                  </a:lnTo>
                  <a:lnTo>
                    <a:pt x="32643" y="270817"/>
                  </a:lnTo>
                  <a:lnTo>
                    <a:pt x="32723" y="270727"/>
                  </a:lnTo>
                  <a:lnTo>
                    <a:pt x="32790" y="270623"/>
                  </a:lnTo>
                  <a:lnTo>
                    <a:pt x="32846" y="270520"/>
                  </a:lnTo>
                  <a:lnTo>
                    <a:pt x="32873" y="270307"/>
                  </a:lnTo>
                  <a:lnTo>
                    <a:pt x="32694" y="270155"/>
                  </a:lnTo>
                  <a:lnTo>
                    <a:pt x="32471" y="270058"/>
                  </a:lnTo>
                  <a:lnTo>
                    <a:pt x="32250" y="269955"/>
                  </a:lnTo>
                  <a:lnTo>
                    <a:pt x="32067" y="269803"/>
                  </a:lnTo>
                  <a:lnTo>
                    <a:pt x="32037" y="269566"/>
                  </a:lnTo>
                  <a:lnTo>
                    <a:pt x="32055" y="269444"/>
                  </a:lnTo>
                  <a:lnTo>
                    <a:pt x="32093" y="269329"/>
                  </a:lnTo>
                  <a:lnTo>
                    <a:pt x="32158" y="269225"/>
                  </a:lnTo>
                  <a:lnTo>
                    <a:pt x="32240" y="269135"/>
                  </a:lnTo>
                  <a:lnTo>
                    <a:pt x="32325" y="269050"/>
                  </a:lnTo>
                  <a:lnTo>
                    <a:pt x="32478" y="268861"/>
                  </a:lnTo>
                  <a:lnTo>
                    <a:pt x="32485" y="268624"/>
                  </a:lnTo>
                  <a:lnTo>
                    <a:pt x="32398" y="268399"/>
                  </a:lnTo>
                  <a:lnTo>
                    <a:pt x="32281" y="268187"/>
                  </a:lnTo>
                  <a:lnTo>
                    <a:pt x="32152" y="267980"/>
                  </a:lnTo>
                  <a:lnTo>
                    <a:pt x="32082" y="267877"/>
                  </a:lnTo>
                  <a:lnTo>
                    <a:pt x="32005" y="267786"/>
                  </a:lnTo>
                  <a:lnTo>
                    <a:pt x="31920" y="267694"/>
                  </a:lnTo>
                  <a:lnTo>
                    <a:pt x="31833" y="267610"/>
                  </a:lnTo>
                  <a:lnTo>
                    <a:pt x="31689" y="267415"/>
                  </a:lnTo>
                  <a:lnTo>
                    <a:pt x="31635" y="267178"/>
                  </a:lnTo>
                  <a:lnTo>
                    <a:pt x="31623" y="266935"/>
                  </a:lnTo>
                  <a:lnTo>
                    <a:pt x="31628" y="266814"/>
                  </a:lnTo>
                  <a:lnTo>
                    <a:pt x="31639" y="266692"/>
                  </a:lnTo>
                  <a:lnTo>
                    <a:pt x="31657" y="266577"/>
                  </a:lnTo>
                  <a:lnTo>
                    <a:pt x="31681" y="266455"/>
                  </a:lnTo>
                  <a:lnTo>
                    <a:pt x="31710" y="266340"/>
                  </a:lnTo>
                  <a:lnTo>
                    <a:pt x="31743" y="266218"/>
                  </a:lnTo>
                  <a:lnTo>
                    <a:pt x="31783" y="266103"/>
                  </a:lnTo>
                  <a:lnTo>
                    <a:pt x="31824" y="265987"/>
                  </a:lnTo>
                  <a:lnTo>
                    <a:pt x="31866" y="265878"/>
                  </a:lnTo>
                  <a:lnTo>
                    <a:pt x="31951" y="265647"/>
                  </a:lnTo>
                  <a:lnTo>
                    <a:pt x="32038" y="265423"/>
                  </a:lnTo>
                  <a:lnTo>
                    <a:pt x="32127" y="265197"/>
                  </a:lnTo>
                  <a:lnTo>
                    <a:pt x="32221" y="264973"/>
                  </a:lnTo>
                  <a:lnTo>
                    <a:pt x="32320" y="264748"/>
                  </a:lnTo>
                  <a:lnTo>
                    <a:pt x="32415" y="264523"/>
                  </a:lnTo>
                  <a:lnTo>
                    <a:pt x="32457" y="264414"/>
                  </a:lnTo>
                  <a:lnTo>
                    <a:pt x="32489" y="264298"/>
                  </a:lnTo>
                  <a:lnTo>
                    <a:pt x="32518" y="264177"/>
                  </a:lnTo>
                  <a:lnTo>
                    <a:pt x="32532" y="264055"/>
                  </a:lnTo>
                  <a:lnTo>
                    <a:pt x="32541" y="263934"/>
                  </a:lnTo>
                  <a:lnTo>
                    <a:pt x="32549" y="263812"/>
                  </a:lnTo>
                  <a:lnTo>
                    <a:pt x="32555" y="263691"/>
                  </a:lnTo>
                  <a:lnTo>
                    <a:pt x="32557" y="263569"/>
                  </a:lnTo>
                  <a:lnTo>
                    <a:pt x="32550" y="263326"/>
                  </a:lnTo>
                  <a:lnTo>
                    <a:pt x="32538" y="263084"/>
                  </a:lnTo>
                  <a:lnTo>
                    <a:pt x="32526" y="262841"/>
                  </a:lnTo>
                  <a:lnTo>
                    <a:pt x="32511" y="262597"/>
                  </a:lnTo>
                  <a:lnTo>
                    <a:pt x="32496" y="262354"/>
                  </a:lnTo>
                  <a:lnTo>
                    <a:pt x="32481" y="262117"/>
                  </a:lnTo>
                  <a:lnTo>
                    <a:pt x="32474" y="261996"/>
                  </a:lnTo>
                  <a:lnTo>
                    <a:pt x="32467" y="261874"/>
                  </a:lnTo>
                  <a:lnTo>
                    <a:pt x="32462" y="261753"/>
                  </a:lnTo>
                  <a:lnTo>
                    <a:pt x="32456" y="261631"/>
                  </a:lnTo>
                  <a:lnTo>
                    <a:pt x="32453" y="261510"/>
                  </a:lnTo>
                  <a:lnTo>
                    <a:pt x="32473" y="261267"/>
                  </a:lnTo>
                  <a:lnTo>
                    <a:pt x="32504" y="261145"/>
                  </a:lnTo>
                  <a:lnTo>
                    <a:pt x="32568" y="261042"/>
                  </a:lnTo>
                  <a:lnTo>
                    <a:pt x="32652" y="260957"/>
                  </a:lnTo>
                  <a:lnTo>
                    <a:pt x="32740" y="260872"/>
                  </a:lnTo>
                  <a:lnTo>
                    <a:pt x="32829" y="260787"/>
                  </a:lnTo>
                  <a:lnTo>
                    <a:pt x="32917" y="260708"/>
                  </a:lnTo>
                  <a:lnTo>
                    <a:pt x="33094" y="260538"/>
                  </a:lnTo>
                  <a:lnTo>
                    <a:pt x="33272" y="260374"/>
                  </a:lnTo>
                  <a:lnTo>
                    <a:pt x="33448" y="260204"/>
                  </a:lnTo>
                  <a:lnTo>
                    <a:pt x="33624" y="260040"/>
                  </a:lnTo>
                  <a:lnTo>
                    <a:pt x="33800" y="259869"/>
                  </a:lnTo>
                  <a:lnTo>
                    <a:pt x="33971" y="259699"/>
                  </a:lnTo>
                  <a:lnTo>
                    <a:pt x="34053" y="259608"/>
                  </a:lnTo>
                  <a:lnTo>
                    <a:pt x="34132" y="259518"/>
                  </a:lnTo>
                  <a:lnTo>
                    <a:pt x="34209" y="259420"/>
                  </a:lnTo>
                  <a:lnTo>
                    <a:pt x="34279" y="259323"/>
                  </a:lnTo>
                  <a:lnTo>
                    <a:pt x="34322" y="259208"/>
                  </a:lnTo>
                  <a:lnTo>
                    <a:pt x="34298" y="258964"/>
                  </a:lnTo>
                  <a:lnTo>
                    <a:pt x="34272" y="258728"/>
                  </a:lnTo>
                  <a:lnTo>
                    <a:pt x="34268" y="258484"/>
                  </a:lnTo>
                  <a:lnTo>
                    <a:pt x="34266" y="258241"/>
                  </a:lnTo>
                  <a:lnTo>
                    <a:pt x="34277" y="257998"/>
                  </a:lnTo>
                  <a:lnTo>
                    <a:pt x="34284" y="257755"/>
                  </a:lnTo>
                  <a:lnTo>
                    <a:pt x="34270" y="257634"/>
                  </a:lnTo>
                  <a:lnTo>
                    <a:pt x="34236" y="257518"/>
                  </a:lnTo>
                  <a:lnTo>
                    <a:pt x="34183" y="257409"/>
                  </a:lnTo>
                  <a:lnTo>
                    <a:pt x="34124" y="257299"/>
                  </a:lnTo>
                  <a:lnTo>
                    <a:pt x="34063" y="257196"/>
                  </a:lnTo>
                  <a:lnTo>
                    <a:pt x="34001" y="257093"/>
                  </a:lnTo>
                  <a:lnTo>
                    <a:pt x="33882" y="256881"/>
                  </a:lnTo>
                  <a:lnTo>
                    <a:pt x="33818" y="256643"/>
                  </a:lnTo>
                  <a:lnTo>
                    <a:pt x="33896" y="256419"/>
                  </a:lnTo>
                  <a:lnTo>
                    <a:pt x="33991" y="256194"/>
                  </a:lnTo>
                  <a:lnTo>
                    <a:pt x="34008" y="255951"/>
                  </a:lnTo>
                  <a:lnTo>
                    <a:pt x="33981" y="255708"/>
                  </a:lnTo>
                  <a:lnTo>
                    <a:pt x="34033" y="255471"/>
                  </a:lnTo>
                  <a:lnTo>
                    <a:pt x="34193" y="255295"/>
                  </a:lnTo>
                  <a:lnTo>
                    <a:pt x="34356" y="255113"/>
                  </a:lnTo>
                  <a:lnTo>
                    <a:pt x="34445" y="254888"/>
                  </a:lnTo>
                  <a:lnTo>
                    <a:pt x="34453" y="254645"/>
                  </a:lnTo>
                  <a:lnTo>
                    <a:pt x="34443" y="254523"/>
                  </a:lnTo>
                  <a:lnTo>
                    <a:pt x="34429" y="254408"/>
                  </a:lnTo>
                  <a:lnTo>
                    <a:pt x="34409" y="254286"/>
                  </a:lnTo>
                  <a:lnTo>
                    <a:pt x="34385" y="254165"/>
                  </a:lnTo>
                  <a:lnTo>
                    <a:pt x="34356" y="254050"/>
                  </a:lnTo>
                  <a:lnTo>
                    <a:pt x="34313" y="253934"/>
                  </a:lnTo>
                  <a:lnTo>
                    <a:pt x="34245" y="253837"/>
                  </a:lnTo>
                  <a:lnTo>
                    <a:pt x="34148" y="253757"/>
                  </a:lnTo>
                  <a:lnTo>
                    <a:pt x="34041" y="253703"/>
                  </a:lnTo>
                  <a:lnTo>
                    <a:pt x="33926" y="253660"/>
                  </a:lnTo>
                  <a:lnTo>
                    <a:pt x="33811" y="253624"/>
                  </a:lnTo>
                  <a:lnTo>
                    <a:pt x="33695" y="253588"/>
                  </a:lnTo>
                  <a:lnTo>
                    <a:pt x="33466" y="253509"/>
                  </a:lnTo>
                  <a:lnTo>
                    <a:pt x="33355" y="253454"/>
                  </a:lnTo>
                  <a:lnTo>
                    <a:pt x="33248" y="253399"/>
                  </a:lnTo>
                  <a:lnTo>
                    <a:pt x="33151" y="253326"/>
                  </a:lnTo>
                  <a:lnTo>
                    <a:pt x="33062" y="253242"/>
                  </a:lnTo>
                  <a:lnTo>
                    <a:pt x="32980" y="253150"/>
                  </a:lnTo>
                  <a:lnTo>
                    <a:pt x="32913" y="253053"/>
                  </a:lnTo>
                  <a:lnTo>
                    <a:pt x="32864" y="252938"/>
                  </a:lnTo>
                  <a:lnTo>
                    <a:pt x="32832" y="252822"/>
                  </a:lnTo>
                  <a:lnTo>
                    <a:pt x="32818" y="252701"/>
                  </a:lnTo>
                  <a:lnTo>
                    <a:pt x="32808" y="252579"/>
                  </a:lnTo>
                  <a:lnTo>
                    <a:pt x="32807" y="252458"/>
                  </a:lnTo>
                  <a:lnTo>
                    <a:pt x="32815" y="252215"/>
                  </a:lnTo>
                  <a:lnTo>
                    <a:pt x="32827" y="251971"/>
                  </a:lnTo>
                  <a:lnTo>
                    <a:pt x="32834" y="251728"/>
                  </a:lnTo>
                  <a:lnTo>
                    <a:pt x="32835" y="251486"/>
                  </a:lnTo>
                  <a:lnTo>
                    <a:pt x="32832" y="251242"/>
                  </a:lnTo>
                  <a:lnTo>
                    <a:pt x="32825" y="250999"/>
                  </a:lnTo>
                  <a:lnTo>
                    <a:pt x="32807" y="250756"/>
                  </a:lnTo>
                  <a:lnTo>
                    <a:pt x="32795" y="250513"/>
                  </a:lnTo>
                  <a:lnTo>
                    <a:pt x="32815" y="250392"/>
                  </a:lnTo>
                  <a:lnTo>
                    <a:pt x="32867" y="250282"/>
                  </a:lnTo>
                  <a:lnTo>
                    <a:pt x="32939" y="250186"/>
                  </a:lnTo>
                  <a:lnTo>
                    <a:pt x="33015" y="250088"/>
                  </a:lnTo>
                  <a:lnTo>
                    <a:pt x="33090" y="249997"/>
                  </a:lnTo>
                  <a:lnTo>
                    <a:pt x="33203" y="249784"/>
                  </a:lnTo>
                  <a:lnTo>
                    <a:pt x="33215" y="249541"/>
                  </a:lnTo>
                  <a:lnTo>
                    <a:pt x="33199" y="249298"/>
                  </a:lnTo>
                  <a:lnTo>
                    <a:pt x="33192" y="249055"/>
                  </a:lnTo>
                  <a:lnTo>
                    <a:pt x="33211" y="248812"/>
                  </a:lnTo>
                  <a:lnTo>
                    <a:pt x="33229" y="248569"/>
                  </a:lnTo>
                  <a:lnTo>
                    <a:pt x="33217" y="248448"/>
                  </a:lnTo>
                  <a:lnTo>
                    <a:pt x="33176" y="248338"/>
                  </a:lnTo>
                  <a:lnTo>
                    <a:pt x="33073" y="248271"/>
                  </a:lnTo>
                  <a:lnTo>
                    <a:pt x="32952" y="248260"/>
                  </a:lnTo>
                  <a:lnTo>
                    <a:pt x="32714" y="248217"/>
                  </a:lnTo>
                  <a:lnTo>
                    <a:pt x="32623" y="247999"/>
                  </a:lnTo>
                  <a:lnTo>
                    <a:pt x="32644" y="247755"/>
                  </a:lnTo>
                  <a:lnTo>
                    <a:pt x="32685" y="247640"/>
                  </a:lnTo>
                  <a:lnTo>
                    <a:pt x="32758" y="247542"/>
                  </a:lnTo>
                  <a:lnTo>
                    <a:pt x="32846" y="247457"/>
                  </a:lnTo>
                  <a:lnTo>
                    <a:pt x="32943" y="247385"/>
                  </a:lnTo>
                  <a:lnTo>
                    <a:pt x="33046" y="247324"/>
                  </a:lnTo>
                  <a:lnTo>
                    <a:pt x="33255" y="247196"/>
                  </a:lnTo>
                  <a:lnTo>
                    <a:pt x="33466" y="247075"/>
                  </a:lnTo>
                  <a:lnTo>
                    <a:pt x="33680" y="246959"/>
                  </a:lnTo>
                  <a:lnTo>
                    <a:pt x="33895" y="246844"/>
                  </a:lnTo>
                  <a:lnTo>
                    <a:pt x="34122" y="246765"/>
                  </a:lnTo>
                  <a:lnTo>
                    <a:pt x="34364" y="246741"/>
                  </a:lnTo>
                  <a:lnTo>
                    <a:pt x="34584" y="246844"/>
                  </a:lnTo>
                  <a:lnTo>
                    <a:pt x="34780" y="246984"/>
                  </a:lnTo>
                  <a:lnTo>
                    <a:pt x="34975" y="247129"/>
                  </a:lnTo>
                  <a:lnTo>
                    <a:pt x="35189" y="247245"/>
                  </a:lnTo>
                  <a:lnTo>
                    <a:pt x="35428" y="247251"/>
                  </a:lnTo>
                  <a:lnTo>
                    <a:pt x="35648" y="247147"/>
                  </a:lnTo>
                  <a:lnTo>
                    <a:pt x="35854" y="247020"/>
                  </a:lnTo>
                  <a:lnTo>
                    <a:pt x="36069" y="246905"/>
                  </a:lnTo>
                  <a:lnTo>
                    <a:pt x="36305" y="246862"/>
                  </a:lnTo>
                  <a:lnTo>
                    <a:pt x="36547" y="246887"/>
                  </a:lnTo>
                  <a:lnTo>
                    <a:pt x="36790" y="246910"/>
                  </a:lnTo>
                  <a:lnTo>
                    <a:pt x="37025" y="246862"/>
                  </a:lnTo>
                  <a:lnTo>
                    <a:pt x="37121" y="246789"/>
                  </a:lnTo>
                  <a:lnTo>
                    <a:pt x="37197" y="246692"/>
                  </a:lnTo>
                  <a:lnTo>
                    <a:pt x="37260" y="246588"/>
                  </a:lnTo>
                  <a:lnTo>
                    <a:pt x="37322" y="246486"/>
                  </a:lnTo>
                  <a:lnTo>
                    <a:pt x="37384" y="246376"/>
                  </a:lnTo>
                  <a:lnTo>
                    <a:pt x="37511" y="246170"/>
                  </a:lnTo>
                  <a:lnTo>
                    <a:pt x="37588" y="246078"/>
                  </a:lnTo>
                  <a:lnTo>
                    <a:pt x="37690" y="246011"/>
                  </a:lnTo>
                  <a:lnTo>
                    <a:pt x="37809" y="245994"/>
                  </a:lnTo>
                  <a:lnTo>
                    <a:pt x="37931" y="245993"/>
                  </a:lnTo>
                  <a:lnTo>
                    <a:pt x="38162" y="245933"/>
                  </a:lnTo>
                  <a:lnTo>
                    <a:pt x="38209" y="245695"/>
                  </a:lnTo>
                  <a:lnTo>
                    <a:pt x="38198" y="245452"/>
                  </a:lnTo>
                  <a:lnTo>
                    <a:pt x="38168" y="245210"/>
                  </a:lnTo>
                  <a:lnTo>
                    <a:pt x="38159" y="244967"/>
                  </a:lnTo>
                  <a:lnTo>
                    <a:pt x="38176" y="244724"/>
                  </a:lnTo>
                  <a:lnTo>
                    <a:pt x="38148" y="244486"/>
                  </a:lnTo>
                  <a:lnTo>
                    <a:pt x="38017" y="244280"/>
                  </a:lnTo>
                  <a:lnTo>
                    <a:pt x="37858" y="244098"/>
                  </a:lnTo>
                  <a:lnTo>
                    <a:pt x="37700" y="243915"/>
                  </a:lnTo>
                  <a:lnTo>
                    <a:pt x="37541" y="243733"/>
                  </a:lnTo>
                  <a:lnTo>
                    <a:pt x="37460" y="243642"/>
                  </a:lnTo>
                  <a:lnTo>
                    <a:pt x="37377" y="243551"/>
                  </a:lnTo>
                  <a:lnTo>
                    <a:pt x="37283" y="243472"/>
                  </a:lnTo>
                  <a:lnTo>
                    <a:pt x="37180" y="243412"/>
                  </a:lnTo>
                  <a:lnTo>
                    <a:pt x="36974" y="243278"/>
                  </a:lnTo>
                  <a:lnTo>
                    <a:pt x="36879" y="243205"/>
                  </a:lnTo>
                  <a:lnTo>
                    <a:pt x="36813" y="243101"/>
                  </a:lnTo>
                  <a:lnTo>
                    <a:pt x="36779" y="242986"/>
                  </a:lnTo>
                  <a:lnTo>
                    <a:pt x="36762" y="242865"/>
                  </a:lnTo>
                  <a:lnTo>
                    <a:pt x="36755" y="242743"/>
                  </a:lnTo>
                  <a:lnTo>
                    <a:pt x="36777" y="242500"/>
                  </a:lnTo>
                  <a:lnTo>
                    <a:pt x="36801" y="242379"/>
                  </a:lnTo>
                  <a:lnTo>
                    <a:pt x="36848" y="242269"/>
                  </a:lnTo>
                  <a:lnTo>
                    <a:pt x="36923" y="242172"/>
                  </a:lnTo>
                  <a:lnTo>
                    <a:pt x="37005" y="242081"/>
                  </a:lnTo>
                  <a:lnTo>
                    <a:pt x="37156" y="241893"/>
                  </a:lnTo>
                  <a:lnTo>
                    <a:pt x="37197" y="241777"/>
                  </a:lnTo>
                  <a:lnTo>
                    <a:pt x="37214" y="241662"/>
                  </a:lnTo>
                  <a:lnTo>
                    <a:pt x="37222" y="241540"/>
                  </a:lnTo>
                  <a:lnTo>
                    <a:pt x="37224" y="241419"/>
                  </a:lnTo>
                  <a:lnTo>
                    <a:pt x="37212" y="241176"/>
                  </a:lnTo>
                  <a:lnTo>
                    <a:pt x="37193" y="240933"/>
                  </a:lnTo>
                  <a:lnTo>
                    <a:pt x="37178" y="240690"/>
                  </a:lnTo>
                  <a:lnTo>
                    <a:pt x="37177" y="240446"/>
                  </a:lnTo>
                  <a:lnTo>
                    <a:pt x="37184" y="240204"/>
                  </a:lnTo>
                  <a:lnTo>
                    <a:pt x="37184" y="240082"/>
                  </a:lnTo>
                  <a:lnTo>
                    <a:pt x="37177" y="239960"/>
                  </a:lnTo>
                  <a:lnTo>
                    <a:pt x="37159" y="239839"/>
                  </a:lnTo>
                  <a:lnTo>
                    <a:pt x="37129" y="239724"/>
                  </a:lnTo>
                  <a:lnTo>
                    <a:pt x="37087" y="239608"/>
                  </a:lnTo>
                  <a:lnTo>
                    <a:pt x="37037" y="239499"/>
                  </a:lnTo>
                  <a:lnTo>
                    <a:pt x="36983" y="239389"/>
                  </a:lnTo>
                  <a:lnTo>
                    <a:pt x="36924" y="239280"/>
                  </a:lnTo>
                  <a:lnTo>
                    <a:pt x="36863" y="239177"/>
                  </a:lnTo>
                  <a:lnTo>
                    <a:pt x="36792" y="239079"/>
                  </a:lnTo>
                  <a:lnTo>
                    <a:pt x="36709" y="238988"/>
                  </a:lnTo>
                  <a:lnTo>
                    <a:pt x="36622" y="238903"/>
                  </a:lnTo>
                  <a:lnTo>
                    <a:pt x="36523" y="238836"/>
                  </a:lnTo>
                  <a:lnTo>
                    <a:pt x="36407" y="238800"/>
                  </a:lnTo>
                  <a:lnTo>
                    <a:pt x="36286" y="238788"/>
                  </a:lnTo>
                  <a:lnTo>
                    <a:pt x="36044" y="238818"/>
                  </a:lnTo>
                  <a:lnTo>
                    <a:pt x="35804" y="238849"/>
                  </a:lnTo>
                  <a:lnTo>
                    <a:pt x="35561" y="238849"/>
                  </a:lnTo>
                  <a:lnTo>
                    <a:pt x="35318" y="238836"/>
                  </a:lnTo>
                  <a:lnTo>
                    <a:pt x="35076" y="238818"/>
                  </a:lnTo>
                  <a:lnTo>
                    <a:pt x="34840" y="238757"/>
                  </a:lnTo>
                  <a:lnTo>
                    <a:pt x="34754" y="238545"/>
                  </a:lnTo>
                  <a:lnTo>
                    <a:pt x="34835" y="238320"/>
                  </a:lnTo>
                  <a:lnTo>
                    <a:pt x="34946" y="238102"/>
                  </a:lnTo>
                  <a:lnTo>
                    <a:pt x="35058" y="237889"/>
                  </a:lnTo>
                  <a:lnTo>
                    <a:pt x="35159" y="237664"/>
                  </a:lnTo>
                  <a:lnTo>
                    <a:pt x="35185" y="237439"/>
                  </a:lnTo>
                  <a:lnTo>
                    <a:pt x="34941" y="237470"/>
                  </a:lnTo>
                  <a:lnTo>
                    <a:pt x="34703" y="237470"/>
                  </a:lnTo>
                  <a:lnTo>
                    <a:pt x="34648" y="237239"/>
                  </a:lnTo>
                  <a:lnTo>
                    <a:pt x="34655" y="237111"/>
                  </a:lnTo>
                  <a:lnTo>
                    <a:pt x="34679" y="236996"/>
                  </a:lnTo>
                  <a:lnTo>
                    <a:pt x="34721" y="236880"/>
                  </a:lnTo>
                  <a:lnTo>
                    <a:pt x="34785" y="236777"/>
                  </a:lnTo>
                  <a:lnTo>
                    <a:pt x="34858" y="236679"/>
                  </a:lnTo>
                  <a:lnTo>
                    <a:pt x="34936" y="236583"/>
                  </a:lnTo>
                  <a:lnTo>
                    <a:pt x="35017" y="236498"/>
                  </a:lnTo>
                  <a:lnTo>
                    <a:pt x="35103" y="236412"/>
                  </a:lnTo>
                  <a:lnTo>
                    <a:pt x="35192" y="236327"/>
                  </a:lnTo>
                  <a:lnTo>
                    <a:pt x="35284" y="236249"/>
                  </a:lnTo>
                  <a:lnTo>
                    <a:pt x="35378" y="236170"/>
                  </a:lnTo>
                  <a:lnTo>
                    <a:pt x="35473" y="236097"/>
                  </a:lnTo>
                  <a:lnTo>
                    <a:pt x="35570" y="236023"/>
                  </a:lnTo>
                  <a:lnTo>
                    <a:pt x="35675" y="235963"/>
                  </a:lnTo>
                  <a:lnTo>
                    <a:pt x="35792" y="235926"/>
                  </a:lnTo>
                  <a:lnTo>
                    <a:pt x="35911" y="235908"/>
                  </a:lnTo>
                  <a:lnTo>
                    <a:pt x="36149" y="235853"/>
                  </a:lnTo>
                  <a:lnTo>
                    <a:pt x="36354" y="235726"/>
                  </a:lnTo>
                  <a:lnTo>
                    <a:pt x="36547" y="235574"/>
                  </a:lnTo>
                  <a:lnTo>
                    <a:pt x="36645" y="235495"/>
                  </a:lnTo>
                  <a:lnTo>
                    <a:pt x="36729" y="235410"/>
                  </a:lnTo>
                  <a:lnTo>
                    <a:pt x="36792" y="235307"/>
                  </a:lnTo>
                  <a:lnTo>
                    <a:pt x="36845" y="235204"/>
                  </a:lnTo>
                  <a:lnTo>
                    <a:pt x="36890" y="235088"/>
                  </a:lnTo>
                  <a:lnTo>
                    <a:pt x="36932" y="234972"/>
                  </a:lnTo>
                  <a:lnTo>
                    <a:pt x="36971" y="234857"/>
                  </a:lnTo>
                  <a:lnTo>
                    <a:pt x="37007" y="234741"/>
                  </a:lnTo>
                  <a:lnTo>
                    <a:pt x="37042" y="234620"/>
                  </a:lnTo>
                  <a:lnTo>
                    <a:pt x="37099" y="234383"/>
                  </a:lnTo>
                  <a:lnTo>
                    <a:pt x="37132" y="234147"/>
                  </a:lnTo>
                  <a:lnTo>
                    <a:pt x="37135" y="233903"/>
                  </a:lnTo>
                  <a:lnTo>
                    <a:pt x="37123" y="233775"/>
                  </a:lnTo>
                  <a:lnTo>
                    <a:pt x="37099" y="233660"/>
                  </a:lnTo>
                  <a:lnTo>
                    <a:pt x="37055" y="233551"/>
                  </a:lnTo>
                  <a:lnTo>
                    <a:pt x="36973" y="233453"/>
                  </a:lnTo>
                  <a:lnTo>
                    <a:pt x="36882" y="233375"/>
                  </a:lnTo>
                  <a:lnTo>
                    <a:pt x="36739" y="233186"/>
                  </a:lnTo>
                  <a:lnTo>
                    <a:pt x="36774" y="232943"/>
                  </a:lnTo>
                  <a:lnTo>
                    <a:pt x="36857" y="232713"/>
                  </a:lnTo>
                  <a:lnTo>
                    <a:pt x="36952" y="232494"/>
                  </a:lnTo>
                  <a:lnTo>
                    <a:pt x="37047" y="232269"/>
                  </a:lnTo>
                  <a:lnTo>
                    <a:pt x="37117" y="232038"/>
                  </a:lnTo>
                  <a:lnTo>
                    <a:pt x="37106" y="231795"/>
                  </a:lnTo>
                  <a:lnTo>
                    <a:pt x="37090" y="231552"/>
                  </a:lnTo>
                  <a:lnTo>
                    <a:pt x="37099" y="231430"/>
                  </a:lnTo>
                  <a:lnTo>
                    <a:pt x="37132" y="231309"/>
                  </a:lnTo>
                  <a:lnTo>
                    <a:pt x="37172" y="231194"/>
                  </a:lnTo>
                  <a:lnTo>
                    <a:pt x="37216" y="231084"/>
                  </a:lnTo>
                  <a:lnTo>
                    <a:pt x="37265" y="230975"/>
                  </a:lnTo>
                  <a:lnTo>
                    <a:pt x="37356" y="230750"/>
                  </a:lnTo>
                  <a:lnTo>
                    <a:pt x="37386" y="230629"/>
                  </a:lnTo>
                  <a:lnTo>
                    <a:pt x="37407" y="230507"/>
                  </a:lnTo>
                  <a:lnTo>
                    <a:pt x="37421" y="230392"/>
                  </a:lnTo>
                  <a:lnTo>
                    <a:pt x="37431" y="230270"/>
                  </a:lnTo>
                  <a:lnTo>
                    <a:pt x="37439" y="230149"/>
                  </a:lnTo>
                  <a:lnTo>
                    <a:pt x="37442" y="230021"/>
                  </a:lnTo>
                  <a:lnTo>
                    <a:pt x="37437" y="229778"/>
                  </a:lnTo>
                  <a:lnTo>
                    <a:pt x="37430" y="229656"/>
                  </a:lnTo>
                  <a:lnTo>
                    <a:pt x="37419" y="229541"/>
                  </a:lnTo>
                  <a:lnTo>
                    <a:pt x="37402" y="229420"/>
                  </a:lnTo>
                  <a:lnTo>
                    <a:pt x="37376" y="229298"/>
                  </a:lnTo>
                  <a:lnTo>
                    <a:pt x="37339" y="229183"/>
                  </a:lnTo>
                  <a:lnTo>
                    <a:pt x="37294" y="229073"/>
                  </a:lnTo>
                  <a:lnTo>
                    <a:pt x="37240" y="228958"/>
                  </a:lnTo>
                  <a:lnTo>
                    <a:pt x="37179" y="228855"/>
                  </a:lnTo>
                  <a:lnTo>
                    <a:pt x="37111" y="228757"/>
                  </a:lnTo>
                  <a:lnTo>
                    <a:pt x="37039" y="228654"/>
                  </a:lnTo>
                  <a:lnTo>
                    <a:pt x="36955" y="228569"/>
                  </a:lnTo>
                  <a:lnTo>
                    <a:pt x="36857" y="228496"/>
                  </a:lnTo>
                  <a:lnTo>
                    <a:pt x="36751" y="228441"/>
                  </a:lnTo>
                  <a:lnTo>
                    <a:pt x="36640" y="228386"/>
                  </a:lnTo>
                  <a:lnTo>
                    <a:pt x="36435" y="228259"/>
                  </a:lnTo>
                  <a:lnTo>
                    <a:pt x="36282" y="228071"/>
                  </a:lnTo>
                  <a:lnTo>
                    <a:pt x="36131" y="227876"/>
                  </a:lnTo>
                  <a:lnTo>
                    <a:pt x="36039" y="227798"/>
                  </a:lnTo>
                  <a:lnTo>
                    <a:pt x="35942" y="227724"/>
                  </a:lnTo>
                  <a:lnTo>
                    <a:pt x="35841" y="227657"/>
                  </a:lnTo>
                  <a:lnTo>
                    <a:pt x="35738" y="227597"/>
                  </a:lnTo>
                  <a:lnTo>
                    <a:pt x="35631" y="227536"/>
                  </a:lnTo>
                  <a:lnTo>
                    <a:pt x="35519" y="227488"/>
                  </a:lnTo>
                  <a:lnTo>
                    <a:pt x="35404" y="227445"/>
                  </a:lnTo>
                  <a:lnTo>
                    <a:pt x="35285" y="227421"/>
                  </a:lnTo>
                  <a:lnTo>
                    <a:pt x="35044" y="227433"/>
                  </a:lnTo>
                  <a:lnTo>
                    <a:pt x="34801" y="227457"/>
                  </a:lnTo>
                  <a:lnTo>
                    <a:pt x="34583" y="227354"/>
                  </a:lnTo>
                  <a:lnTo>
                    <a:pt x="34426" y="227172"/>
                  </a:lnTo>
                  <a:lnTo>
                    <a:pt x="34248" y="227007"/>
                  </a:lnTo>
                  <a:lnTo>
                    <a:pt x="34014" y="226941"/>
                  </a:lnTo>
                  <a:lnTo>
                    <a:pt x="33781" y="226880"/>
                  </a:lnTo>
                  <a:lnTo>
                    <a:pt x="33596" y="226722"/>
                  </a:lnTo>
                  <a:lnTo>
                    <a:pt x="33437" y="226540"/>
                  </a:lnTo>
                  <a:lnTo>
                    <a:pt x="33274" y="226357"/>
                  </a:lnTo>
                  <a:lnTo>
                    <a:pt x="33098" y="226194"/>
                  </a:lnTo>
                  <a:lnTo>
                    <a:pt x="32916" y="226030"/>
                  </a:lnTo>
                  <a:lnTo>
                    <a:pt x="32731" y="225872"/>
                  </a:lnTo>
                  <a:lnTo>
                    <a:pt x="32547" y="225714"/>
                  </a:lnTo>
                  <a:lnTo>
                    <a:pt x="32341" y="225513"/>
                  </a:lnTo>
                  <a:lnTo>
                    <a:pt x="32178" y="225331"/>
                  </a:lnTo>
                  <a:lnTo>
                    <a:pt x="32102" y="225240"/>
                  </a:lnTo>
                  <a:lnTo>
                    <a:pt x="32034" y="225136"/>
                  </a:lnTo>
                  <a:lnTo>
                    <a:pt x="31974" y="225033"/>
                  </a:lnTo>
                  <a:lnTo>
                    <a:pt x="31925" y="224924"/>
                  </a:lnTo>
                  <a:lnTo>
                    <a:pt x="31904" y="224802"/>
                  </a:lnTo>
                  <a:lnTo>
                    <a:pt x="31929" y="224559"/>
                  </a:lnTo>
                  <a:lnTo>
                    <a:pt x="31920" y="224316"/>
                  </a:lnTo>
                  <a:lnTo>
                    <a:pt x="31791" y="224116"/>
                  </a:lnTo>
                  <a:lnTo>
                    <a:pt x="31632" y="223927"/>
                  </a:lnTo>
                  <a:lnTo>
                    <a:pt x="31556" y="223837"/>
                  </a:lnTo>
                  <a:lnTo>
                    <a:pt x="31498" y="223727"/>
                  </a:lnTo>
                  <a:lnTo>
                    <a:pt x="31463" y="223612"/>
                  </a:lnTo>
                  <a:lnTo>
                    <a:pt x="31451" y="223490"/>
                  </a:lnTo>
                  <a:lnTo>
                    <a:pt x="31460" y="223247"/>
                  </a:lnTo>
                  <a:lnTo>
                    <a:pt x="31472" y="223004"/>
                  </a:lnTo>
                  <a:lnTo>
                    <a:pt x="31467" y="222761"/>
                  </a:lnTo>
                  <a:lnTo>
                    <a:pt x="31443" y="222518"/>
                  </a:lnTo>
                  <a:lnTo>
                    <a:pt x="31438" y="222275"/>
                  </a:lnTo>
                  <a:lnTo>
                    <a:pt x="31475" y="222038"/>
                  </a:lnTo>
                  <a:lnTo>
                    <a:pt x="31609" y="221837"/>
                  </a:lnTo>
                  <a:lnTo>
                    <a:pt x="31764" y="221649"/>
                  </a:lnTo>
                  <a:lnTo>
                    <a:pt x="31827" y="221546"/>
                  </a:lnTo>
                  <a:lnTo>
                    <a:pt x="31854" y="221424"/>
                  </a:lnTo>
                  <a:lnTo>
                    <a:pt x="31874" y="221309"/>
                  </a:lnTo>
                  <a:lnTo>
                    <a:pt x="31891" y="221188"/>
                  </a:lnTo>
                  <a:lnTo>
                    <a:pt x="31904" y="221066"/>
                  </a:lnTo>
                  <a:lnTo>
                    <a:pt x="31909" y="220944"/>
                  </a:lnTo>
                  <a:lnTo>
                    <a:pt x="31895" y="220702"/>
                  </a:lnTo>
                  <a:lnTo>
                    <a:pt x="31877" y="220580"/>
                  </a:lnTo>
                  <a:lnTo>
                    <a:pt x="31851" y="220459"/>
                  </a:lnTo>
                  <a:lnTo>
                    <a:pt x="31790" y="220355"/>
                  </a:lnTo>
                  <a:lnTo>
                    <a:pt x="31677" y="220312"/>
                  </a:lnTo>
                  <a:lnTo>
                    <a:pt x="31557" y="220282"/>
                  </a:lnTo>
                  <a:lnTo>
                    <a:pt x="31336" y="220197"/>
                  </a:lnTo>
                  <a:lnTo>
                    <a:pt x="31269" y="220088"/>
                  </a:lnTo>
                  <a:lnTo>
                    <a:pt x="31213" y="219984"/>
                  </a:lnTo>
                  <a:lnTo>
                    <a:pt x="31166" y="219869"/>
                  </a:lnTo>
                  <a:lnTo>
                    <a:pt x="31124" y="219753"/>
                  </a:lnTo>
                  <a:lnTo>
                    <a:pt x="31086" y="219638"/>
                  </a:lnTo>
                  <a:lnTo>
                    <a:pt x="31051" y="219523"/>
                  </a:lnTo>
                  <a:lnTo>
                    <a:pt x="31017" y="219408"/>
                  </a:lnTo>
                  <a:lnTo>
                    <a:pt x="30986" y="219292"/>
                  </a:lnTo>
                  <a:lnTo>
                    <a:pt x="30958" y="219170"/>
                  </a:lnTo>
                  <a:lnTo>
                    <a:pt x="30909" y="218934"/>
                  </a:lnTo>
                  <a:lnTo>
                    <a:pt x="30904" y="218690"/>
                  </a:lnTo>
                  <a:lnTo>
                    <a:pt x="30907" y="218448"/>
                  </a:lnTo>
                  <a:lnTo>
                    <a:pt x="30909" y="218204"/>
                  </a:lnTo>
                  <a:lnTo>
                    <a:pt x="30910" y="217962"/>
                  </a:lnTo>
                  <a:lnTo>
                    <a:pt x="30908" y="217718"/>
                  </a:lnTo>
                  <a:lnTo>
                    <a:pt x="30905" y="217597"/>
                  </a:lnTo>
                  <a:lnTo>
                    <a:pt x="30899" y="217475"/>
                  </a:lnTo>
                  <a:lnTo>
                    <a:pt x="30892" y="217354"/>
                  </a:lnTo>
                  <a:lnTo>
                    <a:pt x="30884" y="217232"/>
                  </a:lnTo>
                  <a:lnTo>
                    <a:pt x="30874" y="216989"/>
                  </a:lnTo>
                  <a:lnTo>
                    <a:pt x="30887" y="216867"/>
                  </a:lnTo>
                  <a:lnTo>
                    <a:pt x="30922" y="216752"/>
                  </a:lnTo>
                  <a:lnTo>
                    <a:pt x="30980" y="216643"/>
                  </a:lnTo>
                  <a:lnTo>
                    <a:pt x="31048" y="216546"/>
                  </a:lnTo>
                  <a:lnTo>
                    <a:pt x="31119" y="216449"/>
                  </a:lnTo>
                  <a:lnTo>
                    <a:pt x="31249" y="216242"/>
                  </a:lnTo>
                  <a:lnTo>
                    <a:pt x="31279" y="216005"/>
                  </a:lnTo>
                  <a:lnTo>
                    <a:pt x="31245" y="215762"/>
                  </a:lnTo>
                  <a:lnTo>
                    <a:pt x="31284" y="215647"/>
                  </a:lnTo>
                  <a:lnTo>
                    <a:pt x="31363" y="215555"/>
                  </a:lnTo>
                  <a:lnTo>
                    <a:pt x="31459" y="215483"/>
                  </a:lnTo>
                  <a:lnTo>
                    <a:pt x="31560" y="215410"/>
                  </a:lnTo>
                  <a:lnTo>
                    <a:pt x="31661" y="215343"/>
                  </a:lnTo>
                  <a:lnTo>
                    <a:pt x="31849" y="215191"/>
                  </a:lnTo>
                  <a:lnTo>
                    <a:pt x="31916" y="215094"/>
                  </a:lnTo>
                  <a:lnTo>
                    <a:pt x="31948" y="214972"/>
                  </a:lnTo>
                  <a:lnTo>
                    <a:pt x="31966" y="214850"/>
                  </a:lnTo>
                  <a:lnTo>
                    <a:pt x="31967" y="214729"/>
                  </a:lnTo>
                  <a:lnTo>
                    <a:pt x="31948" y="214486"/>
                  </a:lnTo>
                  <a:lnTo>
                    <a:pt x="31921" y="214243"/>
                  </a:lnTo>
                  <a:lnTo>
                    <a:pt x="31905" y="214006"/>
                  </a:lnTo>
                  <a:lnTo>
                    <a:pt x="31916" y="213763"/>
                  </a:lnTo>
                  <a:lnTo>
                    <a:pt x="31921" y="213520"/>
                  </a:lnTo>
                  <a:lnTo>
                    <a:pt x="31891" y="213399"/>
                  </a:lnTo>
                  <a:lnTo>
                    <a:pt x="31842" y="213290"/>
                  </a:lnTo>
                  <a:lnTo>
                    <a:pt x="31778" y="213186"/>
                  </a:lnTo>
                  <a:lnTo>
                    <a:pt x="31711" y="213082"/>
                  </a:lnTo>
                  <a:lnTo>
                    <a:pt x="31645" y="212986"/>
                  </a:lnTo>
                  <a:lnTo>
                    <a:pt x="31517" y="212779"/>
                  </a:lnTo>
                  <a:lnTo>
                    <a:pt x="31417" y="212554"/>
                  </a:lnTo>
                  <a:lnTo>
                    <a:pt x="31403" y="212311"/>
                  </a:lnTo>
                  <a:lnTo>
                    <a:pt x="31418" y="212068"/>
                  </a:lnTo>
                  <a:lnTo>
                    <a:pt x="31421" y="211825"/>
                  </a:lnTo>
                  <a:lnTo>
                    <a:pt x="31421" y="211582"/>
                  </a:lnTo>
                  <a:lnTo>
                    <a:pt x="31420" y="211461"/>
                  </a:lnTo>
                  <a:lnTo>
                    <a:pt x="31418" y="211339"/>
                  </a:lnTo>
                  <a:lnTo>
                    <a:pt x="31414" y="211224"/>
                  </a:lnTo>
                  <a:lnTo>
                    <a:pt x="31409" y="211102"/>
                  </a:lnTo>
                  <a:lnTo>
                    <a:pt x="31404" y="210981"/>
                  </a:lnTo>
                  <a:lnTo>
                    <a:pt x="31397" y="210859"/>
                  </a:lnTo>
                  <a:lnTo>
                    <a:pt x="31388" y="210738"/>
                  </a:lnTo>
                  <a:lnTo>
                    <a:pt x="31377" y="210616"/>
                  </a:lnTo>
                  <a:lnTo>
                    <a:pt x="31364" y="210494"/>
                  </a:lnTo>
                  <a:lnTo>
                    <a:pt x="31342" y="210373"/>
                  </a:lnTo>
                  <a:lnTo>
                    <a:pt x="31307" y="210258"/>
                  </a:lnTo>
                  <a:lnTo>
                    <a:pt x="31262" y="210142"/>
                  </a:lnTo>
                  <a:lnTo>
                    <a:pt x="31188" y="210045"/>
                  </a:lnTo>
                  <a:lnTo>
                    <a:pt x="31093" y="209972"/>
                  </a:lnTo>
                  <a:lnTo>
                    <a:pt x="30988" y="209906"/>
                  </a:lnTo>
                  <a:lnTo>
                    <a:pt x="30879" y="209857"/>
                  </a:lnTo>
                  <a:lnTo>
                    <a:pt x="30659" y="209748"/>
                  </a:lnTo>
                  <a:lnTo>
                    <a:pt x="30553" y="209693"/>
                  </a:lnTo>
                  <a:lnTo>
                    <a:pt x="30457" y="209614"/>
                  </a:lnTo>
                  <a:lnTo>
                    <a:pt x="30391" y="209517"/>
                  </a:lnTo>
                  <a:lnTo>
                    <a:pt x="30375" y="209395"/>
                  </a:lnTo>
                  <a:lnTo>
                    <a:pt x="30396" y="209152"/>
                  </a:lnTo>
                  <a:lnTo>
                    <a:pt x="30414" y="208909"/>
                  </a:lnTo>
                  <a:lnTo>
                    <a:pt x="30414" y="208666"/>
                  </a:lnTo>
                  <a:lnTo>
                    <a:pt x="30414" y="208423"/>
                  </a:lnTo>
                  <a:lnTo>
                    <a:pt x="30411" y="208180"/>
                  </a:lnTo>
                  <a:lnTo>
                    <a:pt x="30408" y="207937"/>
                  </a:lnTo>
                  <a:lnTo>
                    <a:pt x="30404" y="207694"/>
                  </a:lnTo>
                  <a:lnTo>
                    <a:pt x="30399" y="207451"/>
                  </a:lnTo>
                  <a:lnTo>
                    <a:pt x="30394" y="207208"/>
                  </a:lnTo>
                  <a:lnTo>
                    <a:pt x="30388" y="206965"/>
                  </a:lnTo>
                  <a:lnTo>
                    <a:pt x="30374" y="206722"/>
                  </a:lnTo>
                  <a:lnTo>
                    <a:pt x="30359" y="206479"/>
                  </a:lnTo>
                  <a:lnTo>
                    <a:pt x="30357" y="206236"/>
                  </a:lnTo>
                  <a:lnTo>
                    <a:pt x="30377" y="205992"/>
                  </a:lnTo>
                  <a:lnTo>
                    <a:pt x="30401" y="205877"/>
                  </a:lnTo>
                  <a:lnTo>
                    <a:pt x="30430" y="205756"/>
                  </a:lnTo>
                  <a:lnTo>
                    <a:pt x="30466" y="205641"/>
                  </a:lnTo>
                  <a:lnTo>
                    <a:pt x="30507" y="205531"/>
                  </a:lnTo>
                  <a:lnTo>
                    <a:pt x="30590" y="205300"/>
                  </a:lnTo>
                  <a:lnTo>
                    <a:pt x="30673" y="205069"/>
                  </a:lnTo>
                  <a:lnTo>
                    <a:pt x="30738" y="204839"/>
                  </a:lnTo>
                  <a:lnTo>
                    <a:pt x="30767" y="204595"/>
                  </a:lnTo>
                  <a:lnTo>
                    <a:pt x="30756" y="204352"/>
                  </a:lnTo>
                  <a:lnTo>
                    <a:pt x="30742" y="204109"/>
                  </a:lnTo>
                  <a:lnTo>
                    <a:pt x="30741" y="203867"/>
                  </a:lnTo>
                  <a:lnTo>
                    <a:pt x="30746" y="203623"/>
                  </a:lnTo>
                  <a:lnTo>
                    <a:pt x="30752" y="203380"/>
                  </a:lnTo>
                  <a:lnTo>
                    <a:pt x="30753" y="203259"/>
                  </a:lnTo>
                  <a:lnTo>
                    <a:pt x="30751" y="203137"/>
                  </a:lnTo>
                  <a:lnTo>
                    <a:pt x="30743" y="203016"/>
                  </a:lnTo>
                  <a:lnTo>
                    <a:pt x="30731" y="202894"/>
                  </a:lnTo>
                  <a:lnTo>
                    <a:pt x="30710" y="202773"/>
                  </a:lnTo>
                  <a:lnTo>
                    <a:pt x="30680" y="202657"/>
                  </a:lnTo>
                  <a:lnTo>
                    <a:pt x="30645" y="202542"/>
                  </a:lnTo>
                  <a:lnTo>
                    <a:pt x="30606" y="202427"/>
                  </a:lnTo>
                  <a:lnTo>
                    <a:pt x="30565" y="202311"/>
                  </a:lnTo>
                  <a:lnTo>
                    <a:pt x="30484" y="202080"/>
                  </a:lnTo>
                  <a:lnTo>
                    <a:pt x="30447" y="201965"/>
                  </a:lnTo>
                  <a:lnTo>
                    <a:pt x="30414" y="201850"/>
                  </a:lnTo>
                  <a:lnTo>
                    <a:pt x="30395" y="201728"/>
                  </a:lnTo>
                  <a:lnTo>
                    <a:pt x="30388" y="201612"/>
                  </a:lnTo>
                  <a:lnTo>
                    <a:pt x="30385" y="201491"/>
                  </a:lnTo>
                  <a:lnTo>
                    <a:pt x="30385" y="201370"/>
                  </a:lnTo>
                  <a:lnTo>
                    <a:pt x="30386" y="201242"/>
                  </a:lnTo>
                  <a:lnTo>
                    <a:pt x="30383" y="200999"/>
                  </a:lnTo>
                  <a:lnTo>
                    <a:pt x="30372" y="200883"/>
                  </a:lnTo>
                  <a:lnTo>
                    <a:pt x="30346" y="200762"/>
                  </a:lnTo>
                  <a:lnTo>
                    <a:pt x="30304" y="200646"/>
                  </a:lnTo>
                  <a:lnTo>
                    <a:pt x="30247" y="200537"/>
                  </a:lnTo>
                  <a:lnTo>
                    <a:pt x="30183" y="200434"/>
                  </a:lnTo>
                  <a:lnTo>
                    <a:pt x="30118" y="200331"/>
                  </a:lnTo>
                  <a:lnTo>
                    <a:pt x="29997" y="200124"/>
                  </a:lnTo>
                  <a:lnTo>
                    <a:pt x="29934" y="199887"/>
                  </a:lnTo>
                  <a:lnTo>
                    <a:pt x="29934" y="199650"/>
                  </a:lnTo>
                  <a:lnTo>
                    <a:pt x="29948" y="199407"/>
                  </a:lnTo>
                  <a:lnTo>
                    <a:pt x="29946" y="199279"/>
                  </a:lnTo>
                  <a:lnTo>
                    <a:pt x="29929" y="199036"/>
                  </a:lnTo>
                  <a:lnTo>
                    <a:pt x="29913" y="198793"/>
                  </a:lnTo>
                  <a:lnTo>
                    <a:pt x="29922" y="198672"/>
                  </a:lnTo>
                  <a:lnTo>
                    <a:pt x="29969" y="198562"/>
                  </a:lnTo>
                  <a:lnTo>
                    <a:pt x="30047" y="198471"/>
                  </a:lnTo>
                  <a:lnTo>
                    <a:pt x="30139" y="198392"/>
                  </a:lnTo>
                  <a:lnTo>
                    <a:pt x="30234" y="198313"/>
                  </a:lnTo>
                  <a:lnTo>
                    <a:pt x="30408" y="198149"/>
                  </a:lnTo>
                  <a:lnTo>
                    <a:pt x="30570" y="197967"/>
                  </a:lnTo>
                  <a:lnTo>
                    <a:pt x="30726" y="197779"/>
                  </a:lnTo>
                  <a:lnTo>
                    <a:pt x="30801" y="197681"/>
                  </a:lnTo>
                  <a:lnTo>
                    <a:pt x="30873" y="197585"/>
                  </a:lnTo>
                  <a:lnTo>
                    <a:pt x="30935" y="197481"/>
                  </a:lnTo>
                  <a:lnTo>
                    <a:pt x="30986" y="197372"/>
                  </a:lnTo>
                  <a:lnTo>
                    <a:pt x="31013" y="197250"/>
                  </a:lnTo>
                  <a:lnTo>
                    <a:pt x="31021" y="197129"/>
                  </a:lnTo>
                  <a:lnTo>
                    <a:pt x="30946" y="196910"/>
                  </a:lnTo>
                  <a:lnTo>
                    <a:pt x="30705" y="196928"/>
                  </a:lnTo>
                  <a:lnTo>
                    <a:pt x="30471" y="196922"/>
                  </a:lnTo>
                  <a:lnTo>
                    <a:pt x="30385" y="196837"/>
                  </a:lnTo>
                  <a:lnTo>
                    <a:pt x="30326" y="196728"/>
                  </a:lnTo>
                  <a:lnTo>
                    <a:pt x="30276" y="196612"/>
                  </a:lnTo>
                  <a:lnTo>
                    <a:pt x="30233" y="196503"/>
                  </a:lnTo>
                  <a:lnTo>
                    <a:pt x="30198" y="196388"/>
                  </a:lnTo>
                  <a:lnTo>
                    <a:pt x="30170" y="196266"/>
                  </a:lnTo>
                  <a:lnTo>
                    <a:pt x="30146" y="196150"/>
                  </a:lnTo>
                  <a:lnTo>
                    <a:pt x="30127" y="196029"/>
                  </a:lnTo>
                  <a:lnTo>
                    <a:pt x="30117" y="195908"/>
                  </a:lnTo>
                  <a:lnTo>
                    <a:pt x="30115" y="195786"/>
                  </a:lnTo>
                  <a:lnTo>
                    <a:pt x="30117" y="195543"/>
                  </a:lnTo>
                  <a:lnTo>
                    <a:pt x="30121" y="195300"/>
                  </a:lnTo>
                  <a:lnTo>
                    <a:pt x="30124" y="195057"/>
                  </a:lnTo>
                  <a:lnTo>
                    <a:pt x="30115" y="194814"/>
                  </a:lnTo>
                  <a:lnTo>
                    <a:pt x="30084" y="194571"/>
                  </a:lnTo>
                  <a:lnTo>
                    <a:pt x="30100" y="194449"/>
                  </a:lnTo>
                  <a:lnTo>
                    <a:pt x="30165" y="194346"/>
                  </a:lnTo>
                  <a:lnTo>
                    <a:pt x="30254" y="194267"/>
                  </a:lnTo>
                  <a:lnTo>
                    <a:pt x="30357" y="194201"/>
                  </a:lnTo>
                  <a:lnTo>
                    <a:pt x="30463" y="194139"/>
                  </a:lnTo>
                  <a:lnTo>
                    <a:pt x="30572" y="194085"/>
                  </a:lnTo>
                  <a:lnTo>
                    <a:pt x="30687" y="194048"/>
                  </a:lnTo>
                  <a:lnTo>
                    <a:pt x="30806" y="194024"/>
                  </a:lnTo>
                  <a:lnTo>
                    <a:pt x="30927" y="194018"/>
                  </a:lnTo>
                  <a:lnTo>
                    <a:pt x="31170" y="194006"/>
                  </a:lnTo>
                  <a:lnTo>
                    <a:pt x="31291" y="194000"/>
                  </a:lnTo>
                  <a:lnTo>
                    <a:pt x="31411" y="193982"/>
                  </a:lnTo>
                  <a:lnTo>
                    <a:pt x="31528" y="193945"/>
                  </a:lnTo>
                  <a:lnTo>
                    <a:pt x="31627" y="193872"/>
                  </a:lnTo>
                  <a:lnTo>
                    <a:pt x="31715" y="193787"/>
                  </a:lnTo>
                  <a:lnTo>
                    <a:pt x="31787" y="193690"/>
                  </a:lnTo>
                  <a:lnTo>
                    <a:pt x="31848" y="193586"/>
                  </a:lnTo>
                  <a:lnTo>
                    <a:pt x="31905" y="193477"/>
                  </a:lnTo>
                  <a:lnTo>
                    <a:pt x="31954" y="193368"/>
                  </a:lnTo>
                  <a:lnTo>
                    <a:pt x="31981" y="193246"/>
                  </a:lnTo>
                  <a:lnTo>
                    <a:pt x="31982" y="193131"/>
                  </a:lnTo>
                  <a:lnTo>
                    <a:pt x="31961" y="192888"/>
                  </a:lnTo>
                  <a:lnTo>
                    <a:pt x="31952" y="192703"/>
                  </a:lnTo>
                  <a:lnTo>
                    <a:pt x="31955" y="192518"/>
                  </a:lnTo>
                  <a:lnTo>
                    <a:pt x="31964" y="192275"/>
                  </a:lnTo>
                  <a:lnTo>
                    <a:pt x="31943" y="192037"/>
                  </a:lnTo>
                  <a:lnTo>
                    <a:pt x="31901" y="191922"/>
                  </a:lnTo>
                  <a:lnTo>
                    <a:pt x="31841" y="191819"/>
                  </a:lnTo>
                  <a:lnTo>
                    <a:pt x="31777" y="191716"/>
                  </a:lnTo>
                  <a:lnTo>
                    <a:pt x="31713" y="191612"/>
                  </a:lnTo>
                  <a:lnTo>
                    <a:pt x="31589" y="191399"/>
                  </a:lnTo>
                  <a:lnTo>
                    <a:pt x="31540" y="191290"/>
                  </a:lnTo>
                  <a:lnTo>
                    <a:pt x="31520" y="191168"/>
                  </a:lnTo>
                  <a:lnTo>
                    <a:pt x="31509" y="191047"/>
                  </a:lnTo>
                  <a:lnTo>
                    <a:pt x="31509" y="190925"/>
                  </a:lnTo>
                  <a:lnTo>
                    <a:pt x="31553" y="190688"/>
                  </a:lnTo>
                  <a:lnTo>
                    <a:pt x="31586" y="190573"/>
                  </a:lnTo>
                  <a:lnTo>
                    <a:pt x="31627" y="190458"/>
                  </a:lnTo>
                  <a:lnTo>
                    <a:pt x="31675" y="190349"/>
                  </a:lnTo>
                  <a:lnTo>
                    <a:pt x="31727" y="190239"/>
                  </a:lnTo>
                  <a:lnTo>
                    <a:pt x="31830" y="190014"/>
                  </a:lnTo>
                  <a:lnTo>
                    <a:pt x="31936" y="189796"/>
                  </a:lnTo>
                  <a:lnTo>
                    <a:pt x="32042" y="189577"/>
                  </a:lnTo>
                  <a:lnTo>
                    <a:pt x="32151" y="189364"/>
                  </a:lnTo>
                  <a:lnTo>
                    <a:pt x="32261" y="189145"/>
                  </a:lnTo>
                  <a:lnTo>
                    <a:pt x="32320" y="189036"/>
                  </a:lnTo>
                  <a:lnTo>
                    <a:pt x="32383" y="188933"/>
                  </a:lnTo>
                  <a:lnTo>
                    <a:pt x="32448" y="188830"/>
                  </a:lnTo>
                  <a:lnTo>
                    <a:pt x="32518" y="188732"/>
                  </a:lnTo>
                  <a:lnTo>
                    <a:pt x="32596" y="188635"/>
                  </a:lnTo>
                  <a:lnTo>
                    <a:pt x="32683" y="188556"/>
                  </a:lnTo>
                  <a:lnTo>
                    <a:pt x="32781" y="188483"/>
                  </a:lnTo>
                  <a:lnTo>
                    <a:pt x="32884" y="188417"/>
                  </a:lnTo>
                  <a:lnTo>
                    <a:pt x="32991" y="188356"/>
                  </a:lnTo>
                  <a:lnTo>
                    <a:pt x="33100" y="188301"/>
                  </a:lnTo>
                  <a:lnTo>
                    <a:pt x="33309" y="188179"/>
                  </a:lnTo>
                  <a:lnTo>
                    <a:pt x="33504" y="188034"/>
                  </a:lnTo>
                  <a:lnTo>
                    <a:pt x="33695" y="187888"/>
                  </a:lnTo>
                  <a:lnTo>
                    <a:pt x="33795" y="187815"/>
                  </a:lnTo>
                  <a:lnTo>
                    <a:pt x="33902" y="187760"/>
                  </a:lnTo>
                  <a:lnTo>
                    <a:pt x="34016" y="187718"/>
                  </a:lnTo>
                  <a:lnTo>
                    <a:pt x="34137" y="187706"/>
                  </a:lnTo>
                  <a:lnTo>
                    <a:pt x="34380" y="187724"/>
                  </a:lnTo>
                  <a:lnTo>
                    <a:pt x="34622" y="187730"/>
                  </a:lnTo>
                  <a:lnTo>
                    <a:pt x="34742" y="187712"/>
                  </a:lnTo>
                  <a:lnTo>
                    <a:pt x="34860" y="187681"/>
                  </a:lnTo>
                  <a:lnTo>
                    <a:pt x="34978" y="187651"/>
                  </a:lnTo>
                  <a:lnTo>
                    <a:pt x="35095" y="187620"/>
                  </a:lnTo>
                  <a:lnTo>
                    <a:pt x="35211" y="187585"/>
                  </a:lnTo>
                  <a:lnTo>
                    <a:pt x="35320" y="187529"/>
                  </a:lnTo>
                  <a:lnTo>
                    <a:pt x="35420" y="187463"/>
                  </a:lnTo>
                  <a:lnTo>
                    <a:pt x="35498" y="187365"/>
                  </a:lnTo>
                  <a:lnTo>
                    <a:pt x="35534" y="187250"/>
                  </a:lnTo>
                  <a:lnTo>
                    <a:pt x="35545" y="187128"/>
                  </a:lnTo>
                  <a:lnTo>
                    <a:pt x="35513" y="186892"/>
                  </a:lnTo>
                  <a:lnTo>
                    <a:pt x="35486" y="186770"/>
                  </a:lnTo>
                  <a:lnTo>
                    <a:pt x="35442" y="186655"/>
                  </a:lnTo>
                  <a:lnTo>
                    <a:pt x="35363" y="186564"/>
                  </a:lnTo>
                  <a:lnTo>
                    <a:pt x="35272" y="186484"/>
                  </a:lnTo>
                  <a:lnTo>
                    <a:pt x="35106" y="186308"/>
                  </a:lnTo>
                  <a:lnTo>
                    <a:pt x="35081" y="186066"/>
                  </a:lnTo>
                  <a:lnTo>
                    <a:pt x="35095" y="185944"/>
                  </a:lnTo>
                  <a:lnTo>
                    <a:pt x="35116" y="185828"/>
                  </a:lnTo>
                  <a:lnTo>
                    <a:pt x="35142" y="185707"/>
                  </a:lnTo>
                  <a:lnTo>
                    <a:pt x="35176" y="185592"/>
                  </a:lnTo>
                  <a:lnTo>
                    <a:pt x="35219" y="185476"/>
                  </a:lnTo>
                  <a:lnTo>
                    <a:pt x="35266" y="185367"/>
                  </a:lnTo>
                  <a:lnTo>
                    <a:pt x="35319" y="185257"/>
                  </a:lnTo>
                  <a:lnTo>
                    <a:pt x="35377" y="185148"/>
                  </a:lnTo>
                  <a:lnTo>
                    <a:pt x="35449" y="185051"/>
                  </a:lnTo>
                  <a:lnTo>
                    <a:pt x="35533" y="184966"/>
                  </a:lnTo>
                  <a:lnTo>
                    <a:pt x="35634" y="184899"/>
                  </a:lnTo>
                  <a:lnTo>
                    <a:pt x="35745" y="184850"/>
                  </a:lnTo>
                  <a:lnTo>
                    <a:pt x="35858" y="184802"/>
                  </a:lnTo>
                  <a:lnTo>
                    <a:pt x="35971" y="184759"/>
                  </a:lnTo>
                  <a:lnTo>
                    <a:pt x="36197" y="184668"/>
                  </a:lnTo>
                  <a:lnTo>
                    <a:pt x="36309" y="184620"/>
                  </a:lnTo>
                  <a:lnTo>
                    <a:pt x="36420" y="184571"/>
                  </a:lnTo>
                  <a:lnTo>
                    <a:pt x="36528" y="184510"/>
                  </a:lnTo>
                  <a:lnTo>
                    <a:pt x="36632" y="184449"/>
                  </a:lnTo>
                  <a:lnTo>
                    <a:pt x="36733" y="184382"/>
                  </a:lnTo>
                  <a:lnTo>
                    <a:pt x="36827" y="184304"/>
                  </a:lnTo>
                  <a:lnTo>
                    <a:pt x="36904" y="184212"/>
                  </a:lnTo>
                  <a:lnTo>
                    <a:pt x="36970" y="184109"/>
                  </a:lnTo>
                  <a:lnTo>
                    <a:pt x="37027" y="184000"/>
                  </a:lnTo>
                  <a:lnTo>
                    <a:pt x="37075" y="183890"/>
                  </a:lnTo>
                  <a:lnTo>
                    <a:pt x="37122" y="183775"/>
                  </a:lnTo>
                  <a:lnTo>
                    <a:pt x="37225" y="183556"/>
                  </a:lnTo>
                  <a:lnTo>
                    <a:pt x="37341" y="183344"/>
                  </a:lnTo>
                  <a:lnTo>
                    <a:pt x="37403" y="183241"/>
                  </a:lnTo>
                  <a:lnTo>
                    <a:pt x="37467" y="183137"/>
                  </a:lnTo>
                  <a:lnTo>
                    <a:pt x="37536" y="183034"/>
                  </a:lnTo>
                  <a:lnTo>
                    <a:pt x="37615" y="182942"/>
                  </a:lnTo>
                  <a:lnTo>
                    <a:pt x="37706" y="182863"/>
                  </a:lnTo>
                  <a:lnTo>
                    <a:pt x="37810" y="182797"/>
                  </a:lnTo>
                  <a:lnTo>
                    <a:pt x="37919" y="182742"/>
                  </a:lnTo>
                  <a:lnTo>
                    <a:pt x="38029" y="182693"/>
                  </a:lnTo>
                  <a:lnTo>
                    <a:pt x="38248" y="182584"/>
                  </a:lnTo>
                  <a:lnTo>
                    <a:pt x="38356" y="182530"/>
                  </a:lnTo>
                  <a:lnTo>
                    <a:pt x="38462" y="182475"/>
                  </a:lnTo>
                  <a:lnTo>
                    <a:pt x="38563" y="182402"/>
                  </a:lnTo>
                  <a:lnTo>
                    <a:pt x="38651" y="182323"/>
                  </a:lnTo>
                  <a:lnTo>
                    <a:pt x="38696" y="182208"/>
                  </a:lnTo>
                  <a:lnTo>
                    <a:pt x="38662" y="181970"/>
                  </a:lnTo>
                  <a:lnTo>
                    <a:pt x="38643" y="181843"/>
                  </a:lnTo>
                  <a:lnTo>
                    <a:pt x="38641" y="181722"/>
                  </a:lnTo>
                  <a:lnTo>
                    <a:pt x="38677" y="181612"/>
                  </a:lnTo>
                  <a:lnTo>
                    <a:pt x="38726" y="181496"/>
                  </a:lnTo>
                  <a:lnTo>
                    <a:pt x="38782" y="181393"/>
                  </a:lnTo>
                  <a:lnTo>
                    <a:pt x="38847" y="181290"/>
                  </a:lnTo>
                  <a:lnTo>
                    <a:pt x="38921" y="181187"/>
                  </a:lnTo>
                  <a:lnTo>
                    <a:pt x="39001" y="181095"/>
                  </a:lnTo>
                  <a:lnTo>
                    <a:pt x="39092" y="181016"/>
                  </a:lnTo>
                  <a:lnTo>
                    <a:pt x="39195" y="180950"/>
                  </a:lnTo>
                  <a:lnTo>
                    <a:pt x="39302" y="180895"/>
                  </a:lnTo>
                  <a:lnTo>
                    <a:pt x="39413" y="180846"/>
                  </a:lnTo>
                  <a:lnTo>
                    <a:pt x="39633" y="180737"/>
                  </a:lnTo>
                  <a:lnTo>
                    <a:pt x="39737" y="180676"/>
                  </a:lnTo>
                  <a:lnTo>
                    <a:pt x="39823" y="180591"/>
                  </a:lnTo>
                  <a:lnTo>
                    <a:pt x="39885" y="180488"/>
                  </a:lnTo>
                  <a:lnTo>
                    <a:pt x="39919" y="180367"/>
                  </a:lnTo>
                  <a:lnTo>
                    <a:pt x="39941" y="180251"/>
                  </a:lnTo>
                  <a:lnTo>
                    <a:pt x="39955" y="180130"/>
                  </a:lnTo>
                  <a:lnTo>
                    <a:pt x="39958" y="180008"/>
                  </a:lnTo>
                  <a:lnTo>
                    <a:pt x="39943" y="179765"/>
                  </a:lnTo>
                  <a:lnTo>
                    <a:pt x="39928" y="179644"/>
                  </a:lnTo>
                  <a:lnTo>
                    <a:pt x="39910" y="179522"/>
                  </a:lnTo>
                  <a:lnTo>
                    <a:pt x="39888" y="179407"/>
                  </a:lnTo>
                  <a:lnTo>
                    <a:pt x="39864" y="179285"/>
                  </a:lnTo>
                  <a:lnTo>
                    <a:pt x="39833" y="179170"/>
                  </a:lnTo>
                  <a:lnTo>
                    <a:pt x="39791" y="179055"/>
                  </a:lnTo>
                  <a:lnTo>
                    <a:pt x="39740" y="178945"/>
                  </a:lnTo>
                  <a:lnTo>
                    <a:pt x="39680" y="178835"/>
                  </a:lnTo>
                  <a:lnTo>
                    <a:pt x="39617" y="178732"/>
                  </a:lnTo>
                  <a:lnTo>
                    <a:pt x="39490" y="178526"/>
                  </a:lnTo>
                  <a:lnTo>
                    <a:pt x="39362" y="178319"/>
                  </a:lnTo>
                  <a:lnTo>
                    <a:pt x="39232" y="178113"/>
                  </a:lnTo>
                  <a:lnTo>
                    <a:pt x="39100" y="177912"/>
                  </a:lnTo>
                  <a:lnTo>
                    <a:pt x="38957" y="177712"/>
                  </a:lnTo>
                  <a:lnTo>
                    <a:pt x="38790" y="177536"/>
                  </a:lnTo>
                  <a:lnTo>
                    <a:pt x="38614" y="177365"/>
                  </a:lnTo>
                  <a:lnTo>
                    <a:pt x="38533" y="177280"/>
                  </a:lnTo>
                  <a:lnTo>
                    <a:pt x="38463" y="177177"/>
                  </a:lnTo>
                  <a:lnTo>
                    <a:pt x="38405" y="177068"/>
                  </a:lnTo>
                  <a:lnTo>
                    <a:pt x="38361" y="176958"/>
                  </a:lnTo>
                  <a:lnTo>
                    <a:pt x="38328" y="176843"/>
                  </a:lnTo>
                  <a:lnTo>
                    <a:pt x="38298" y="176722"/>
                  </a:lnTo>
                  <a:lnTo>
                    <a:pt x="38274" y="176606"/>
                  </a:lnTo>
                  <a:lnTo>
                    <a:pt x="38249" y="176484"/>
                  </a:lnTo>
                  <a:lnTo>
                    <a:pt x="38183" y="176254"/>
                  </a:lnTo>
                  <a:lnTo>
                    <a:pt x="38107" y="176022"/>
                  </a:lnTo>
                  <a:lnTo>
                    <a:pt x="38027" y="175792"/>
                  </a:lnTo>
                  <a:lnTo>
                    <a:pt x="37946" y="175561"/>
                  </a:lnTo>
                  <a:lnTo>
                    <a:pt x="37865" y="175330"/>
                  </a:lnTo>
                  <a:lnTo>
                    <a:pt x="37784" y="175105"/>
                  </a:lnTo>
                  <a:lnTo>
                    <a:pt x="37409" y="174996"/>
                  </a:lnTo>
                  <a:lnTo>
                    <a:pt x="37363" y="174887"/>
                  </a:lnTo>
                  <a:lnTo>
                    <a:pt x="37328" y="174771"/>
                  </a:lnTo>
                  <a:lnTo>
                    <a:pt x="37301" y="174650"/>
                  </a:lnTo>
                  <a:lnTo>
                    <a:pt x="37280" y="174528"/>
                  </a:lnTo>
                  <a:lnTo>
                    <a:pt x="37280" y="174413"/>
                  </a:lnTo>
                  <a:lnTo>
                    <a:pt x="37341" y="174176"/>
                  </a:lnTo>
                  <a:lnTo>
                    <a:pt x="37451" y="173957"/>
                  </a:lnTo>
                  <a:lnTo>
                    <a:pt x="37568" y="173744"/>
                  </a:lnTo>
                  <a:lnTo>
                    <a:pt x="37716" y="173550"/>
                  </a:lnTo>
                  <a:lnTo>
                    <a:pt x="37879" y="173368"/>
                  </a:lnTo>
                  <a:lnTo>
                    <a:pt x="37954" y="173277"/>
                  </a:lnTo>
                  <a:lnTo>
                    <a:pt x="38008" y="173167"/>
                  </a:lnTo>
                  <a:lnTo>
                    <a:pt x="38058" y="173058"/>
                  </a:lnTo>
                  <a:lnTo>
                    <a:pt x="38106" y="172943"/>
                  </a:lnTo>
                  <a:lnTo>
                    <a:pt x="38144" y="172827"/>
                  </a:lnTo>
                  <a:lnTo>
                    <a:pt x="38161" y="172706"/>
                  </a:lnTo>
                  <a:lnTo>
                    <a:pt x="38111" y="172475"/>
                  </a:lnTo>
                  <a:lnTo>
                    <a:pt x="38064" y="172359"/>
                  </a:lnTo>
                  <a:lnTo>
                    <a:pt x="38008" y="172250"/>
                  </a:lnTo>
                  <a:lnTo>
                    <a:pt x="37944" y="172147"/>
                  </a:lnTo>
                  <a:lnTo>
                    <a:pt x="37875" y="172049"/>
                  </a:lnTo>
                  <a:lnTo>
                    <a:pt x="37736" y="171849"/>
                  </a:lnTo>
                  <a:lnTo>
                    <a:pt x="37664" y="171752"/>
                  </a:lnTo>
                  <a:lnTo>
                    <a:pt x="37589" y="171654"/>
                  </a:lnTo>
                  <a:lnTo>
                    <a:pt x="37511" y="171563"/>
                  </a:lnTo>
                  <a:lnTo>
                    <a:pt x="37428" y="171472"/>
                  </a:lnTo>
                  <a:lnTo>
                    <a:pt x="37342" y="171387"/>
                  </a:lnTo>
                  <a:lnTo>
                    <a:pt x="37178" y="171205"/>
                  </a:lnTo>
                  <a:lnTo>
                    <a:pt x="37039" y="171010"/>
                  </a:lnTo>
                  <a:lnTo>
                    <a:pt x="36922" y="170798"/>
                  </a:lnTo>
                  <a:lnTo>
                    <a:pt x="36868" y="170689"/>
                  </a:lnTo>
                  <a:lnTo>
                    <a:pt x="36817" y="170573"/>
                  </a:lnTo>
                  <a:lnTo>
                    <a:pt x="36768" y="170464"/>
                  </a:lnTo>
                  <a:lnTo>
                    <a:pt x="36720" y="170355"/>
                  </a:lnTo>
                  <a:lnTo>
                    <a:pt x="36674" y="170239"/>
                  </a:lnTo>
                  <a:lnTo>
                    <a:pt x="36637" y="170123"/>
                  </a:lnTo>
                  <a:lnTo>
                    <a:pt x="36609" y="170008"/>
                  </a:lnTo>
                  <a:lnTo>
                    <a:pt x="36586" y="169887"/>
                  </a:lnTo>
                  <a:lnTo>
                    <a:pt x="36534" y="169650"/>
                  </a:lnTo>
                  <a:lnTo>
                    <a:pt x="36497" y="169534"/>
                  </a:lnTo>
                  <a:lnTo>
                    <a:pt x="36451" y="169425"/>
                  </a:lnTo>
                  <a:lnTo>
                    <a:pt x="36399" y="169315"/>
                  </a:lnTo>
                  <a:lnTo>
                    <a:pt x="36346" y="169206"/>
                  </a:lnTo>
                  <a:lnTo>
                    <a:pt x="36291" y="169097"/>
                  </a:lnTo>
                  <a:lnTo>
                    <a:pt x="36188" y="168872"/>
                  </a:lnTo>
                  <a:lnTo>
                    <a:pt x="36144" y="168757"/>
                  </a:lnTo>
                  <a:lnTo>
                    <a:pt x="36104" y="168647"/>
                  </a:lnTo>
                  <a:lnTo>
                    <a:pt x="36073" y="168526"/>
                  </a:lnTo>
                  <a:lnTo>
                    <a:pt x="36060" y="168404"/>
                  </a:lnTo>
                  <a:lnTo>
                    <a:pt x="36054" y="168283"/>
                  </a:lnTo>
                  <a:lnTo>
                    <a:pt x="36073" y="168040"/>
                  </a:lnTo>
                  <a:lnTo>
                    <a:pt x="36085" y="167918"/>
                  </a:lnTo>
                  <a:lnTo>
                    <a:pt x="36098" y="167803"/>
                  </a:lnTo>
                  <a:lnTo>
                    <a:pt x="36112" y="167681"/>
                  </a:lnTo>
                  <a:lnTo>
                    <a:pt x="36126" y="167559"/>
                  </a:lnTo>
                  <a:lnTo>
                    <a:pt x="36141" y="167438"/>
                  </a:lnTo>
                  <a:lnTo>
                    <a:pt x="36173" y="167195"/>
                  </a:lnTo>
                  <a:lnTo>
                    <a:pt x="36189" y="167074"/>
                  </a:lnTo>
                  <a:lnTo>
                    <a:pt x="36214" y="166958"/>
                  </a:lnTo>
                  <a:lnTo>
                    <a:pt x="36264" y="166849"/>
                  </a:lnTo>
                  <a:lnTo>
                    <a:pt x="36321" y="166740"/>
                  </a:lnTo>
                  <a:lnTo>
                    <a:pt x="36380" y="166636"/>
                  </a:lnTo>
                  <a:lnTo>
                    <a:pt x="36496" y="166424"/>
                  </a:lnTo>
                  <a:lnTo>
                    <a:pt x="36544" y="166308"/>
                  </a:lnTo>
                  <a:lnTo>
                    <a:pt x="36577" y="166192"/>
                  </a:lnTo>
                  <a:lnTo>
                    <a:pt x="36608" y="166077"/>
                  </a:lnTo>
                  <a:lnTo>
                    <a:pt x="36633" y="165956"/>
                  </a:lnTo>
                  <a:lnTo>
                    <a:pt x="36648" y="165834"/>
                  </a:lnTo>
                  <a:lnTo>
                    <a:pt x="36655" y="165713"/>
                  </a:lnTo>
                  <a:lnTo>
                    <a:pt x="36621" y="165476"/>
                  </a:lnTo>
                  <a:lnTo>
                    <a:pt x="36558" y="165373"/>
                  </a:lnTo>
                  <a:lnTo>
                    <a:pt x="36475" y="165282"/>
                  </a:lnTo>
                  <a:lnTo>
                    <a:pt x="36383" y="165202"/>
                  </a:lnTo>
                  <a:lnTo>
                    <a:pt x="36289" y="165124"/>
                  </a:lnTo>
                  <a:lnTo>
                    <a:pt x="36195" y="165050"/>
                  </a:lnTo>
                  <a:lnTo>
                    <a:pt x="36006" y="164898"/>
                  </a:lnTo>
                  <a:lnTo>
                    <a:pt x="35912" y="164820"/>
                  </a:lnTo>
                  <a:lnTo>
                    <a:pt x="35819" y="164740"/>
                  </a:lnTo>
                  <a:lnTo>
                    <a:pt x="35728" y="164662"/>
                  </a:lnTo>
                  <a:lnTo>
                    <a:pt x="35653" y="164564"/>
                  </a:lnTo>
                  <a:lnTo>
                    <a:pt x="35597" y="164455"/>
                  </a:lnTo>
                  <a:lnTo>
                    <a:pt x="35551" y="164340"/>
                  </a:lnTo>
                  <a:lnTo>
                    <a:pt x="35510" y="164230"/>
                  </a:lnTo>
                  <a:lnTo>
                    <a:pt x="35475" y="164115"/>
                  </a:lnTo>
                  <a:lnTo>
                    <a:pt x="35445" y="163993"/>
                  </a:lnTo>
                  <a:lnTo>
                    <a:pt x="35418" y="163878"/>
                  </a:lnTo>
                  <a:lnTo>
                    <a:pt x="35394" y="163756"/>
                  </a:lnTo>
                  <a:lnTo>
                    <a:pt x="35374" y="163635"/>
                  </a:lnTo>
                  <a:lnTo>
                    <a:pt x="35358" y="163513"/>
                  </a:lnTo>
                  <a:lnTo>
                    <a:pt x="35344" y="163398"/>
                  </a:lnTo>
                  <a:lnTo>
                    <a:pt x="35332" y="163277"/>
                  </a:lnTo>
                  <a:lnTo>
                    <a:pt x="35324" y="163155"/>
                  </a:lnTo>
                  <a:lnTo>
                    <a:pt x="35319" y="163034"/>
                  </a:lnTo>
                  <a:lnTo>
                    <a:pt x="35317" y="162912"/>
                  </a:lnTo>
                  <a:lnTo>
                    <a:pt x="35321" y="162669"/>
                  </a:lnTo>
                  <a:lnTo>
                    <a:pt x="35332" y="162426"/>
                  </a:lnTo>
                  <a:lnTo>
                    <a:pt x="35338" y="162305"/>
                  </a:lnTo>
                  <a:lnTo>
                    <a:pt x="35345" y="162183"/>
                  </a:lnTo>
                  <a:lnTo>
                    <a:pt x="35350" y="162062"/>
                  </a:lnTo>
                  <a:lnTo>
                    <a:pt x="35356" y="161940"/>
                  </a:lnTo>
                  <a:lnTo>
                    <a:pt x="35359" y="161818"/>
                  </a:lnTo>
                  <a:lnTo>
                    <a:pt x="35359" y="161697"/>
                  </a:lnTo>
                  <a:lnTo>
                    <a:pt x="35346" y="161454"/>
                  </a:lnTo>
                  <a:lnTo>
                    <a:pt x="35330" y="161211"/>
                  </a:lnTo>
                  <a:lnTo>
                    <a:pt x="35330" y="161089"/>
                  </a:lnTo>
                  <a:lnTo>
                    <a:pt x="35358" y="160968"/>
                  </a:lnTo>
                  <a:lnTo>
                    <a:pt x="35399" y="160853"/>
                  </a:lnTo>
                  <a:lnTo>
                    <a:pt x="35453" y="160749"/>
                  </a:lnTo>
                  <a:lnTo>
                    <a:pt x="35517" y="160645"/>
                  </a:lnTo>
                  <a:lnTo>
                    <a:pt x="35583" y="160543"/>
                  </a:lnTo>
                  <a:lnTo>
                    <a:pt x="35650" y="160439"/>
                  </a:lnTo>
                  <a:lnTo>
                    <a:pt x="35717" y="160342"/>
                  </a:lnTo>
                  <a:lnTo>
                    <a:pt x="35854" y="160141"/>
                  </a:lnTo>
                  <a:lnTo>
                    <a:pt x="35990" y="159935"/>
                  </a:lnTo>
                  <a:lnTo>
                    <a:pt x="36124" y="159735"/>
                  </a:lnTo>
                  <a:lnTo>
                    <a:pt x="36186" y="159625"/>
                  </a:lnTo>
                  <a:lnTo>
                    <a:pt x="36242" y="159522"/>
                  </a:lnTo>
                  <a:lnTo>
                    <a:pt x="36290" y="159412"/>
                  </a:lnTo>
                  <a:lnTo>
                    <a:pt x="36313" y="159291"/>
                  </a:lnTo>
                  <a:lnTo>
                    <a:pt x="36281" y="159054"/>
                  </a:lnTo>
                  <a:lnTo>
                    <a:pt x="36211" y="158817"/>
                  </a:lnTo>
                  <a:lnTo>
                    <a:pt x="36186" y="158580"/>
                  </a:lnTo>
                  <a:lnTo>
                    <a:pt x="36214" y="158458"/>
                  </a:lnTo>
                  <a:lnTo>
                    <a:pt x="36264" y="158349"/>
                  </a:lnTo>
                  <a:lnTo>
                    <a:pt x="36323" y="158240"/>
                  </a:lnTo>
                  <a:lnTo>
                    <a:pt x="36384" y="158137"/>
                  </a:lnTo>
                  <a:lnTo>
                    <a:pt x="36445" y="158034"/>
                  </a:lnTo>
                  <a:lnTo>
                    <a:pt x="36551" y="157815"/>
                  </a:lnTo>
                  <a:lnTo>
                    <a:pt x="36594" y="157699"/>
                  </a:lnTo>
                  <a:lnTo>
                    <a:pt x="36630" y="157584"/>
                  </a:lnTo>
                  <a:lnTo>
                    <a:pt x="36661" y="157462"/>
                  </a:lnTo>
                  <a:lnTo>
                    <a:pt x="36679" y="157347"/>
                  </a:lnTo>
                  <a:lnTo>
                    <a:pt x="36639" y="157110"/>
                  </a:lnTo>
                  <a:lnTo>
                    <a:pt x="36553" y="156879"/>
                  </a:lnTo>
                  <a:lnTo>
                    <a:pt x="36440" y="156600"/>
                  </a:lnTo>
                  <a:lnTo>
                    <a:pt x="36234" y="156466"/>
                  </a:lnTo>
                  <a:lnTo>
                    <a:pt x="36031" y="156332"/>
                  </a:lnTo>
                  <a:lnTo>
                    <a:pt x="35939" y="156254"/>
                  </a:lnTo>
                  <a:lnTo>
                    <a:pt x="35851" y="156174"/>
                  </a:lnTo>
                  <a:lnTo>
                    <a:pt x="35767" y="156083"/>
                  </a:lnTo>
                  <a:lnTo>
                    <a:pt x="35685" y="155992"/>
                  </a:lnTo>
                  <a:lnTo>
                    <a:pt x="35605" y="155901"/>
                  </a:lnTo>
                  <a:lnTo>
                    <a:pt x="35525" y="155810"/>
                  </a:lnTo>
                  <a:lnTo>
                    <a:pt x="35446" y="155719"/>
                  </a:lnTo>
                  <a:lnTo>
                    <a:pt x="35371" y="155621"/>
                  </a:lnTo>
                  <a:lnTo>
                    <a:pt x="35302" y="155524"/>
                  </a:lnTo>
                  <a:lnTo>
                    <a:pt x="35239" y="155421"/>
                  </a:lnTo>
                  <a:lnTo>
                    <a:pt x="35182" y="155312"/>
                  </a:lnTo>
                  <a:lnTo>
                    <a:pt x="35129" y="155203"/>
                  </a:lnTo>
                  <a:lnTo>
                    <a:pt x="35088" y="155087"/>
                  </a:lnTo>
                  <a:lnTo>
                    <a:pt x="35052" y="154971"/>
                  </a:lnTo>
                  <a:lnTo>
                    <a:pt x="35023" y="154850"/>
                  </a:lnTo>
                  <a:lnTo>
                    <a:pt x="35005" y="154734"/>
                  </a:lnTo>
                  <a:lnTo>
                    <a:pt x="34998" y="154613"/>
                  </a:lnTo>
                  <a:lnTo>
                    <a:pt x="35040" y="154370"/>
                  </a:lnTo>
                  <a:lnTo>
                    <a:pt x="35088" y="154261"/>
                  </a:lnTo>
                  <a:lnTo>
                    <a:pt x="35138" y="154151"/>
                  </a:lnTo>
                  <a:lnTo>
                    <a:pt x="35191" y="154042"/>
                  </a:lnTo>
                  <a:lnTo>
                    <a:pt x="35244" y="153933"/>
                  </a:lnTo>
                  <a:lnTo>
                    <a:pt x="35300" y="153823"/>
                  </a:lnTo>
                  <a:lnTo>
                    <a:pt x="35359" y="153720"/>
                  </a:lnTo>
                  <a:lnTo>
                    <a:pt x="35485" y="153507"/>
                  </a:lnTo>
                  <a:lnTo>
                    <a:pt x="35546" y="153404"/>
                  </a:lnTo>
                  <a:lnTo>
                    <a:pt x="35600" y="153295"/>
                  </a:lnTo>
                  <a:lnTo>
                    <a:pt x="35647" y="153185"/>
                  </a:lnTo>
                  <a:lnTo>
                    <a:pt x="35683" y="153069"/>
                  </a:lnTo>
                  <a:lnTo>
                    <a:pt x="35709" y="152948"/>
                  </a:lnTo>
                  <a:lnTo>
                    <a:pt x="35727" y="152826"/>
                  </a:lnTo>
                  <a:lnTo>
                    <a:pt x="35741" y="152705"/>
                  </a:lnTo>
                  <a:lnTo>
                    <a:pt x="35745" y="152584"/>
                  </a:lnTo>
                  <a:lnTo>
                    <a:pt x="35706" y="152347"/>
                  </a:lnTo>
                  <a:lnTo>
                    <a:pt x="35647" y="152237"/>
                  </a:lnTo>
                  <a:lnTo>
                    <a:pt x="35544" y="152177"/>
                  </a:lnTo>
                  <a:lnTo>
                    <a:pt x="35425" y="152152"/>
                  </a:lnTo>
                  <a:lnTo>
                    <a:pt x="35306" y="152128"/>
                  </a:lnTo>
                  <a:lnTo>
                    <a:pt x="35187" y="152104"/>
                  </a:lnTo>
                  <a:lnTo>
                    <a:pt x="35067" y="152085"/>
                  </a:lnTo>
                  <a:lnTo>
                    <a:pt x="34827" y="152043"/>
                  </a:lnTo>
                  <a:lnTo>
                    <a:pt x="34588" y="152000"/>
                  </a:lnTo>
                  <a:lnTo>
                    <a:pt x="34469" y="151976"/>
                  </a:lnTo>
                  <a:lnTo>
                    <a:pt x="34357" y="151928"/>
                  </a:lnTo>
                  <a:lnTo>
                    <a:pt x="34270" y="151843"/>
                  </a:lnTo>
                  <a:lnTo>
                    <a:pt x="34210" y="151733"/>
                  </a:lnTo>
                  <a:lnTo>
                    <a:pt x="34168" y="151624"/>
                  </a:lnTo>
                  <a:lnTo>
                    <a:pt x="34133" y="151508"/>
                  </a:lnTo>
                  <a:lnTo>
                    <a:pt x="34098" y="151393"/>
                  </a:lnTo>
                  <a:lnTo>
                    <a:pt x="34006" y="151162"/>
                  </a:lnTo>
                  <a:lnTo>
                    <a:pt x="33931" y="151071"/>
                  </a:lnTo>
                  <a:lnTo>
                    <a:pt x="33851" y="150980"/>
                  </a:lnTo>
                  <a:lnTo>
                    <a:pt x="33767" y="150889"/>
                  </a:lnTo>
                  <a:lnTo>
                    <a:pt x="33678" y="150809"/>
                  </a:lnTo>
                  <a:lnTo>
                    <a:pt x="33498" y="150646"/>
                  </a:lnTo>
                  <a:lnTo>
                    <a:pt x="33411" y="150560"/>
                  </a:lnTo>
                  <a:lnTo>
                    <a:pt x="33329" y="150469"/>
                  </a:lnTo>
                  <a:lnTo>
                    <a:pt x="33255" y="150372"/>
                  </a:lnTo>
                  <a:lnTo>
                    <a:pt x="33189" y="150269"/>
                  </a:lnTo>
                  <a:lnTo>
                    <a:pt x="33126" y="150165"/>
                  </a:lnTo>
                  <a:lnTo>
                    <a:pt x="33064" y="150062"/>
                  </a:lnTo>
                  <a:lnTo>
                    <a:pt x="33002" y="149959"/>
                  </a:lnTo>
                  <a:lnTo>
                    <a:pt x="32874" y="149753"/>
                  </a:lnTo>
                  <a:lnTo>
                    <a:pt x="32797" y="149637"/>
                  </a:lnTo>
                  <a:lnTo>
                    <a:pt x="32730" y="149552"/>
                  </a:lnTo>
                  <a:lnTo>
                    <a:pt x="32642" y="149473"/>
                  </a:lnTo>
                  <a:lnTo>
                    <a:pt x="32549" y="149394"/>
                  </a:lnTo>
                  <a:lnTo>
                    <a:pt x="32454" y="149315"/>
                  </a:lnTo>
                  <a:lnTo>
                    <a:pt x="32358" y="149242"/>
                  </a:lnTo>
                  <a:lnTo>
                    <a:pt x="32181" y="149079"/>
                  </a:lnTo>
                  <a:lnTo>
                    <a:pt x="32111" y="148975"/>
                  </a:lnTo>
                  <a:lnTo>
                    <a:pt x="32069" y="148859"/>
                  </a:lnTo>
                  <a:lnTo>
                    <a:pt x="32042" y="148744"/>
                  </a:lnTo>
                  <a:lnTo>
                    <a:pt x="32018" y="148623"/>
                  </a:lnTo>
                  <a:lnTo>
                    <a:pt x="31960" y="148386"/>
                  </a:lnTo>
                  <a:lnTo>
                    <a:pt x="31915" y="148276"/>
                  </a:lnTo>
                  <a:lnTo>
                    <a:pt x="31856" y="148173"/>
                  </a:lnTo>
                  <a:lnTo>
                    <a:pt x="31790" y="148069"/>
                  </a:lnTo>
                  <a:lnTo>
                    <a:pt x="31723" y="147967"/>
                  </a:lnTo>
                  <a:lnTo>
                    <a:pt x="31652" y="147869"/>
                  </a:lnTo>
                  <a:lnTo>
                    <a:pt x="31579" y="147772"/>
                  </a:lnTo>
                  <a:lnTo>
                    <a:pt x="31501" y="147675"/>
                  </a:lnTo>
                  <a:lnTo>
                    <a:pt x="31422" y="147583"/>
                  </a:lnTo>
                  <a:lnTo>
                    <a:pt x="31336" y="147499"/>
                  </a:lnTo>
                  <a:lnTo>
                    <a:pt x="31240" y="147425"/>
                  </a:lnTo>
                  <a:lnTo>
                    <a:pt x="31142" y="147353"/>
                  </a:lnTo>
                  <a:lnTo>
                    <a:pt x="30950" y="147201"/>
                  </a:lnTo>
                  <a:lnTo>
                    <a:pt x="30858" y="147122"/>
                  </a:lnTo>
                  <a:lnTo>
                    <a:pt x="30778" y="147031"/>
                  </a:lnTo>
                  <a:lnTo>
                    <a:pt x="30708" y="146933"/>
                  </a:lnTo>
                  <a:lnTo>
                    <a:pt x="30644" y="146830"/>
                  </a:lnTo>
                  <a:lnTo>
                    <a:pt x="30582" y="146721"/>
                  </a:lnTo>
                  <a:lnTo>
                    <a:pt x="30525" y="146617"/>
                  </a:lnTo>
                  <a:lnTo>
                    <a:pt x="30476" y="146508"/>
                  </a:lnTo>
                  <a:lnTo>
                    <a:pt x="30434" y="146393"/>
                  </a:lnTo>
                  <a:lnTo>
                    <a:pt x="30399" y="146271"/>
                  </a:lnTo>
                  <a:lnTo>
                    <a:pt x="30373" y="146156"/>
                  </a:lnTo>
                  <a:lnTo>
                    <a:pt x="30362" y="146034"/>
                  </a:lnTo>
                  <a:lnTo>
                    <a:pt x="30417" y="145798"/>
                  </a:lnTo>
                  <a:lnTo>
                    <a:pt x="30484" y="145561"/>
                  </a:lnTo>
                  <a:lnTo>
                    <a:pt x="30518" y="145323"/>
                  </a:lnTo>
                  <a:lnTo>
                    <a:pt x="30484" y="145080"/>
                  </a:lnTo>
                  <a:lnTo>
                    <a:pt x="30453" y="144965"/>
                  </a:lnTo>
                  <a:lnTo>
                    <a:pt x="30400" y="144850"/>
                  </a:lnTo>
                  <a:lnTo>
                    <a:pt x="30314" y="144765"/>
                  </a:lnTo>
                  <a:lnTo>
                    <a:pt x="30198" y="144747"/>
                  </a:lnTo>
                  <a:lnTo>
                    <a:pt x="29961" y="144807"/>
                  </a:lnTo>
                  <a:lnTo>
                    <a:pt x="29725" y="144868"/>
                  </a:lnTo>
                  <a:lnTo>
                    <a:pt x="29498" y="144801"/>
                  </a:lnTo>
                  <a:lnTo>
                    <a:pt x="29412" y="144716"/>
                  </a:lnTo>
                  <a:lnTo>
                    <a:pt x="29333" y="144625"/>
                  </a:lnTo>
                  <a:lnTo>
                    <a:pt x="29262" y="144528"/>
                  </a:lnTo>
                  <a:lnTo>
                    <a:pt x="29198" y="144424"/>
                  </a:lnTo>
                  <a:lnTo>
                    <a:pt x="29136" y="144315"/>
                  </a:lnTo>
                  <a:lnTo>
                    <a:pt x="29081" y="144206"/>
                  </a:lnTo>
                  <a:lnTo>
                    <a:pt x="29036" y="144096"/>
                  </a:lnTo>
                  <a:lnTo>
                    <a:pt x="29005" y="143975"/>
                  </a:lnTo>
                  <a:lnTo>
                    <a:pt x="28983" y="143859"/>
                  </a:lnTo>
                  <a:lnTo>
                    <a:pt x="28962" y="143738"/>
                  </a:lnTo>
                  <a:lnTo>
                    <a:pt x="28882" y="143507"/>
                  </a:lnTo>
                  <a:lnTo>
                    <a:pt x="28712" y="143337"/>
                  </a:lnTo>
                  <a:lnTo>
                    <a:pt x="28518" y="143191"/>
                  </a:lnTo>
                  <a:lnTo>
                    <a:pt x="28340" y="143027"/>
                  </a:lnTo>
                  <a:lnTo>
                    <a:pt x="28280" y="142790"/>
                  </a:lnTo>
                  <a:lnTo>
                    <a:pt x="28323" y="142553"/>
                  </a:lnTo>
                  <a:lnTo>
                    <a:pt x="28396" y="142322"/>
                  </a:lnTo>
                  <a:lnTo>
                    <a:pt x="28457" y="142086"/>
                  </a:lnTo>
                  <a:lnTo>
                    <a:pt x="28485" y="141848"/>
                  </a:lnTo>
                  <a:lnTo>
                    <a:pt x="28482" y="141606"/>
                  </a:lnTo>
                  <a:lnTo>
                    <a:pt x="28473" y="141363"/>
                  </a:lnTo>
                  <a:lnTo>
                    <a:pt x="28471" y="141241"/>
                  </a:lnTo>
                  <a:lnTo>
                    <a:pt x="28474" y="141119"/>
                  </a:lnTo>
                  <a:lnTo>
                    <a:pt x="28485" y="140998"/>
                  </a:lnTo>
                  <a:lnTo>
                    <a:pt x="28501" y="140877"/>
                  </a:lnTo>
                  <a:lnTo>
                    <a:pt x="28519" y="140755"/>
                  </a:lnTo>
                  <a:lnTo>
                    <a:pt x="28538" y="140633"/>
                  </a:lnTo>
                  <a:lnTo>
                    <a:pt x="28557" y="140512"/>
                  </a:lnTo>
                  <a:lnTo>
                    <a:pt x="28579" y="140396"/>
                  </a:lnTo>
                  <a:lnTo>
                    <a:pt x="28602" y="140275"/>
                  </a:lnTo>
                  <a:lnTo>
                    <a:pt x="28628" y="140160"/>
                  </a:lnTo>
                  <a:lnTo>
                    <a:pt x="28657" y="140038"/>
                  </a:lnTo>
                  <a:lnTo>
                    <a:pt x="28685" y="139922"/>
                  </a:lnTo>
                  <a:lnTo>
                    <a:pt x="28727" y="139680"/>
                  </a:lnTo>
                  <a:lnTo>
                    <a:pt x="28731" y="139443"/>
                  </a:lnTo>
                  <a:lnTo>
                    <a:pt x="28721" y="139321"/>
                  </a:lnTo>
                  <a:lnTo>
                    <a:pt x="28704" y="139199"/>
                  </a:lnTo>
                  <a:lnTo>
                    <a:pt x="28675" y="139078"/>
                  </a:lnTo>
                  <a:lnTo>
                    <a:pt x="28624" y="138969"/>
                  </a:lnTo>
                  <a:lnTo>
                    <a:pt x="28557" y="138865"/>
                  </a:lnTo>
                  <a:lnTo>
                    <a:pt x="28475" y="138780"/>
                  </a:lnTo>
                  <a:lnTo>
                    <a:pt x="28382" y="138702"/>
                  </a:lnTo>
                  <a:lnTo>
                    <a:pt x="28286" y="138622"/>
                  </a:lnTo>
                  <a:lnTo>
                    <a:pt x="28191" y="138549"/>
                  </a:lnTo>
                  <a:lnTo>
                    <a:pt x="28008" y="138386"/>
                  </a:lnTo>
                  <a:lnTo>
                    <a:pt x="27924" y="138301"/>
                  </a:lnTo>
                  <a:lnTo>
                    <a:pt x="27842" y="138209"/>
                  </a:lnTo>
                  <a:lnTo>
                    <a:pt x="27764" y="138118"/>
                  </a:lnTo>
                  <a:lnTo>
                    <a:pt x="27688" y="138021"/>
                  </a:lnTo>
                  <a:lnTo>
                    <a:pt x="27617" y="137924"/>
                  </a:lnTo>
                  <a:lnTo>
                    <a:pt x="27554" y="137820"/>
                  </a:lnTo>
                  <a:lnTo>
                    <a:pt x="27497" y="137711"/>
                  </a:lnTo>
                  <a:lnTo>
                    <a:pt x="27452" y="137602"/>
                  </a:lnTo>
                  <a:lnTo>
                    <a:pt x="27424" y="137480"/>
                  </a:lnTo>
                  <a:lnTo>
                    <a:pt x="27411" y="137359"/>
                  </a:lnTo>
                  <a:lnTo>
                    <a:pt x="27407" y="137237"/>
                  </a:lnTo>
                  <a:lnTo>
                    <a:pt x="27411" y="136994"/>
                  </a:lnTo>
                  <a:lnTo>
                    <a:pt x="27417" y="136751"/>
                  </a:lnTo>
                  <a:lnTo>
                    <a:pt x="27362" y="136521"/>
                  </a:lnTo>
                  <a:lnTo>
                    <a:pt x="27199" y="136338"/>
                  </a:lnTo>
                  <a:lnTo>
                    <a:pt x="27051" y="136150"/>
                  </a:lnTo>
                  <a:lnTo>
                    <a:pt x="27012" y="136034"/>
                  </a:lnTo>
                  <a:lnTo>
                    <a:pt x="26982" y="135913"/>
                  </a:lnTo>
                  <a:lnTo>
                    <a:pt x="26957" y="135798"/>
                  </a:lnTo>
                  <a:lnTo>
                    <a:pt x="26938" y="135676"/>
                  </a:lnTo>
                  <a:lnTo>
                    <a:pt x="26924" y="135554"/>
                  </a:lnTo>
                  <a:lnTo>
                    <a:pt x="26917" y="135433"/>
                  </a:lnTo>
                  <a:lnTo>
                    <a:pt x="26916" y="135311"/>
                  </a:lnTo>
                  <a:lnTo>
                    <a:pt x="26924" y="135068"/>
                  </a:lnTo>
                  <a:lnTo>
                    <a:pt x="26952" y="134946"/>
                  </a:lnTo>
                  <a:lnTo>
                    <a:pt x="26993" y="134838"/>
                  </a:lnTo>
                  <a:lnTo>
                    <a:pt x="27037" y="134722"/>
                  </a:lnTo>
                  <a:lnTo>
                    <a:pt x="27081" y="134612"/>
                  </a:lnTo>
                  <a:lnTo>
                    <a:pt x="27163" y="134382"/>
                  </a:lnTo>
                  <a:lnTo>
                    <a:pt x="27185" y="134139"/>
                  </a:lnTo>
                  <a:lnTo>
                    <a:pt x="27141" y="133902"/>
                  </a:lnTo>
                  <a:lnTo>
                    <a:pt x="27108" y="133780"/>
                  </a:lnTo>
                  <a:lnTo>
                    <a:pt x="27067" y="133671"/>
                  </a:lnTo>
                  <a:lnTo>
                    <a:pt x="27018" y="133556"/>
                  </a:lnTo>
                  <a:lnTo>
                    <a:pt x="26958" y="133452"/>
                  </a:lnTo>
                  <a:lnTo>
                    <a:pt x="26893" y="133349"/>
                  </a:lnTo>
                  <a:lnTo>
                    <a:pt x="26827" y="133245"/>
                  </a:lnTo>
                  <a:lnTo>
                    <a:pt x="26761" y="133143"/>
                  </a:lnTo>
                  <a:lnTo>
                    <a:pt x="26637" y="132936"/>
                  </a:lnTo>
                  <a:lnTo>
                    <a:pt x="26532" y="132717"/>
                  </a:lnTo>
                  <a:lnTo>
                    <a:pt x="26436" y="132493"/>
                  </a:lnTo>
                  <a:lnTo>
                    <a:pt x="26338" y="132268"/>
                  </a:lnTo>
                  <a:lnTo>
                    <a:pt x="26221" y="132055"/>
                  </a:lnTo>
                  <a:lnTo>
                    <a:pt x="26102" y="131848"/>
                  </a:lnTo>
                  <a:lnTo>
                    <a:pt x="26036" y="131612"/>
                  </a:lnTo>
                  <a:lnTo>
                    <a:pt x="26050" y="131374"/>
                  </a:lnTo>
                  <a:lnTo>
                    <a:pt x="26093" y="131132"/>
                  </a:lnTo>
                  <a:lnTo>
                    <a:pt x="26119" y="130888"/>
                  </a:lnTo>
                  <a:lnTo>
                    <a:pt x="26106" y="130767"/>
                  </a:lnTo>
                  <a:lnTo>
                    <a:pt x="26070" y="130652"/>
                  </a:lnTo>
                  <a:lnTo>
                    <a:pt x="26023" y="130542"/>
                  </a:lnTo>
                  <a:lnTo>
                    <a:pt x="25967" y="130432"/>
                  </a:lnTo>
                  <a:lnTo>
                    <a:pt x="25907" y="130329"/>
                  </a:lnTo>
                  <a:lnTo>
                    <a:pt x="25784" y="130117"/>
                  </a:lnTo>
                  <a:lnTo>
                    <a:pt x="25722" y="130014"/>
                  </a:lnTo>
                  <a:lnTo>
                    <a:pt x="25657" y="129910"/>
                  </a:lnTo>
                  <a:lnTo>
                    <a:pt x="25590" y="129807"/>
                  </a:lnTo>
                  <a:lnTo>
                    <a:pt x="25522" y="129710"/>
                  </a:lnTo>
                  <a:lnTo>
                    <a:pt x="25380" y="129510"/>
                  </a:lnTo>
                  <a:lnTo>
                    <a:pt x="25233" y="129315"/>
                  </a:lnTo>
                  <a:lnTo>
                    <a:pt x="25082" y="129126"/>
                  </a:lnTo>
                  <a:lnTo>
                    <a:pt x="24933" y="128932"/>
                  </a:lnTo>
                  <a:lnTo>
                    <a:pt x="24859" y="128835"/>
                  </a:lnTo>
                  <a:lnTo>
                    <a:pt x="24786" y="128738"/>
                  </a:lnTo>
                  <a:lnTo>
                    <a:pt x="24715" y="128641"/>
                  </a:lnTo>
                  <a:lnTo>
                    <a:pt x="24647" y="128537"/>
                  </a:lnTo>
                  <a:lnTo>
                    <a:pt x="24519" y="128330"/>
                  </a:lnTo>
                  <a:lnTo>
                    <a:pt x="24455" y="128227"/>
                  </a:lnTo>
                  <a:lnTo>
                    <a:pt x="24391" y="128124"/>
                  </a:lnTo>
                  <a:lnTo>
                    <a:pt x="24323" y="128027"/>
                  </a:lnTo>
                  <a:lnTo>
                    <a:pt x="24252" y="127930"/>
                  </a:lnTo>
                  <a:lnTo>
                    <a:pt x="24178" y="127832"/>
                  </a:lnTo>
                  <a:lnTo>
                    <a:pt x="24103" y="127735"/>
                  </a:lnTo>
                  <a:lnTo>
                    <a:pt x="23962" y="127535"/>
                  </a:lnTo>
                  <a:lnTo>
                    <a:pt x="23917" y="127304"/>
                  </a:lnTo>
                  <a:lnTo>
                    <a:pt x="23989" y="127073"/>
                  </a:lnTo>
                  <a:lnTo>
                    <a:pt x="24061" y="126836"/>
                  </a:lnTo>
                  <a:lnTo>
                    <a:pt x="24044" y="126599"/>
                  </a:lnTo>
                  <a:lnTo>
                    <a:pt x="23941" y="126380"/>
                  </a:lnTo>
                  <a:lnTo>
                    <a:pt x="23817" y="126168"/>
                  </a:lnTo>
                  <a:lnTo>
                    <a:pt x="23685" y="125967"/>
                  </a:lnTo>
                  <a:lnTo>
                    <a:pt x="23546" y="125767"/>
                  </a:lnTo>
                  <a:lnTo>
                    <a:pt x="23389" y="125579"/>
                  </a:lnTo>
                  <a:lnTo>
                    <a:pt x="23221" y="125403"/>
                  </a:lnTo>
                  <a:lnTo>
                    <a:pt x="23050" y="125232"/>
                  </a:lnTo>
                  <a:lnTo>
                    <a:pt x="22840" y="125110"/>
                  </a:lnTo>
                  <a:lnTo>
                    <a:pt x="22614" y="125178"/>
                  </a:lnTo>
                  <a:lnTo>
                    <a:pt x="22446" y="125354"/>
                  </a:lnTo>
                  <a:lnTo>
                    <a:pt x="22294" y="125542"/>
                  </a:lnTo>
                  <a:lnTo>
                    <a:pt x="22142" y="125730"/>
                  </a:lnTo>
                  <a:lnTo>
                    <a:pt x="21990" y="125919"/>
                  </a:lnTo>
                  <a:lnTo>
                    <a:pt x="21837" y="126113"/>
                  </a:lnTo>
                  <a:lnTo>
                    <a:pt x="21682" y="126296"/>
                  </a:lnTo>
                  <a:lnTo>
                    <a:pt x="21519" y="126477"/>
                  </a:lnTo>
                  <a:lnTo>
                    <a:pt x="21354" y="126660"/>
                  </a:lnTo>
                  <a:lnTo>
                    <a:pt x="21176" y="126824"/>
                  </a:lnTo>
                  <a:lnTo>
                    <a:pt x="20954" y="126800"/>
                  </a:lnTo>
                  <a:lnTo>
                    <a:pt x="20816" y="126599"/>
                  </a:lnTo>
                  <a:lnTo>
                    <a:pt x="20677" y="126399"/>
                  </a:lnTo>
                  <a:lnTo>
                    <a:pt x="20446" y="126362"/>
                  </a:lnTo>
                  <a:lnTo>
                    <a:pt x="20227" y="126465"/>
                  </a:lnTo>
                  <a:lnTo>
                    <a:pt x="20012" y="126581"/>
                  </a:lnTo>
                  <a:lnTo>
                    <a:pt x="19785" y="126666"/>
                  </a:lnTo>
                  <a:lnTo>
                    <a:pt x="19543" y="126690"/>
                  </a:lnTo>
                  <a:lnTo>
                    <a:pt x="19301" y="126709"/>
                  </a:lnTo>
                  <a:lnTo>
                    <a:pt x="19181" y="126690"/>
                  </a:lnTo>
                  <a:lnTo>
                    <a:pt x="19065" y="126648"/>
                  </a:lnTo>
                  <a:lnTo>
                    <a:pt x="18965" y="126581"/>
                  </a:lnTo>
                  <a:lnTo>
                    <a:pt x="18886" y="126483"/>
                  </a:lnTo>
                  <a:lnTo>
                    <a:pt x="18821" y="126387"/>
                  </a:lnTo>
                  <a:lnTo>
                    <a:pt x="18771" y="126271"/>
                  </a:lnTo>
                  <a:lnTo>
                    <a:pt x="18727" y="126162"/>
                  </a:lnTo>
                  <a:lnTo>
                    <a:pt x="18689" y="126046"/>
                  </a:lnTo>
                  <a:lnTo>
                    <a:pt x="18673" y="125925"/>
                  </a:lnTo>
                  <a:lnTo>
                    <a:pt x="18691" y="125682"/>
                  </a:lnTo>
                  <a:lnTo>
                    <a:pt x="18702" y="125438"/>
                  </a:lnTo>
                  <a:lnTo>
                    <a:pt x="18668" y="125323"/>
                  </a:lnTo>
                  <a:lnTo>
                    <a:pt x="18580" y="125238"/>
                  </a:lnTo>
                  <a:lnTo>
                    <a:pt x="18466" y="125202"/>
                  </a:lnTo>
                  <a:lnTo>
                    <a:pt x="18345" y="125183"/>
                  </a:lnTo>
                  <a:lnTo>
                    <a:pt x="18224" y="125171"/>
                  </a:lnTo>
                  <a:lnTo>
                    <a:pt x="18103" y="125160"/>
                  </a:lnTo>
                  <a:lnTo>
                    <a:pt x="17883" y="125068"/>
                  </a:lnTo>
                  <a:lnTo>
                    <a:pt x="17811" y="124843"/>
                  </a:lnTo>
                  <a:lnTo>
                    <a:pt x="17828" y="124600"/>
                  </a:lnTo>
                  <a:lnTo>
                    <a:pt x="17855" y="124357"/>
                  </a:lnTo>
                  <a:lnTo>
                    <a:pt x="17875" y="124114"/>
                  </a:lnTo>
                  <a:lnTo>
                    <a:pt x="17890" y="123871"/>
                  </a:lnTo>
                  <a:lnTo>
                    <a:pt x="17901" y="123628"/>
                  </a:lnTo>
                  <a:lnTo>
                    <a:pt x="17895" y="123385"/>
                  </a:lnTo>
                  <a:lnTo>
                    <a:pt x="17863" y="123149"/>
                  </a:lnTo>
                  <a:lnTo>
                    <a:pt x="17816" y="122905"/>
                  </a:lnTo>
                  <a:lnTo>
                    <a:pt x="17779" y="122662"/>
                  </a:lnTo>
                  <a:lnTo>
                    <a:pt x="17791" y="122425"/>
                  </a:lnTo>
                  <a:lnTo>
                    <a:pt x="17844" y="122189"/>
                  </a:lnTo>
                  <a:lnTo>
                    <a:pt x="17889" y="121946"/>
                  </a:lnTo>
                  <a:lnTo>
                    <a:pt x="17902" y="121703"/>
                  </a:lnTo>
                  <a:lnTo>
                    <a:pt x="17899" y="121459"/>
                  </a:lnTo>
                  <a:lnTo>
                    <a:pt x="17878" y="121338"/>
                  </a:lnTo>
                  <a:lnTo>
                    <a:pt x="17812" y="121240"/>
                  </a:lnTo>
                  <a:lnTo>
                    <a:pt x="17701" y="121192"/>
                  </a:lnTo>
                  <a:lnTo>
                    <a:pt x="17580" y="121186"/>
                  </a:lnTo>
                  <a:lnTo>
                    <a:pt x="17339" y="121223"/>
                  </a:lnTo>
                  <a:lnTo>
                    <a:pt x="17129" y="121253"/>
                  </a:lnTo>
                  <a:lnTo>
                    <a:pt x="16913" y="121253"/>
                  </a:lnTo>
                  <a:lnTo>
                    <a:pt x="16796" y="121222"/>
                  </a:lnTo>
                  <a:lnTo>
                    <a:pt x="16687" y="121168"/>
                  </a:lnTo>
                  <a:lnTo>
                    <a:pt x="16586" y="121095"/>
                  </a:lnTo>
                  <a:lnTo>
                    <a:pt x="16495" y="121016"/>
                  </a:lnTo>
                  <a:lnTo>
                    <a:pt x="16415" y="120931"/>
                  </a:lnTo>
                  <a:lnTo>
                    <a:pt x="16354" y="120821"/>
                  </a:lnTo>
                  <a:lnTo>
                    <a:pt x="16329" y="120706"/>
                  </a:lnTo>
                  <a:lnTo>
                    <a:pt x="16317" y="120585"/>
                  </a:lnTo>
                  <a:lnTo>
                    <a:pt x="16315" y="120457"/>
                  </a:lnTo>
                  <a:lnTo>
                    <a:pt x="16338" y="120220"/>
                  </a:lnTo>
                  <a:lnTo>
                    <a:pt x="16357" y="120098"/>
                  </a:lnTo>
                  <a:lnTo>
                    <a:pt x="16382" y="119977"/>
                  </a:lnTo>
                  <a:lnTo>
                    <a:pt x="16414" y="119862"/>
                  </a:lnTo>
                  <a:lnTo>
                    <a:pt x="16450" y="119746"/>
                  </a:lnTo>
                  <a:lnTo>
                    <a:pt x="16489" y="119631"/>
                  </a:lnTo>
                  <a:lnTo>
                    <a:pt x="16531" y="119515"/>
                  </a:lnTo>
                  <a:lnTo>
                    <a:pt x="16588" y="119406"/>
                  </a:lnTo>
                  <a:lnTo>
                    <a:pt x="16680" y="119333"/>
                  </a:lnTo>
                  <a:lnTo>
                    <a:pt x="16785" y="119266"/>
                  </a:lnTo>
                  <a:lnTo>
                    <a:pt x="16894" y="119211"/>
                  </a:lnTo>
                  <a:lnTo>
                    <a:pt x="17081" y="119060"/>
                  </a:lnTo>
                  <a:lnTo>
                    <a:pt x="17031" y="118835"/>
                  </a:lnTo>
                  <a:lnTo>
                    <a:pt x="16899" y="118628"/>
                  </a:lnTo>
                  <a:lnTo>
                    <a:pt x="16802" y="118403"/>
                  </a:lnTo>
                  <a:lnTo>
                    <a:pt x="16778" y="118288"/>
                  </a:lnTo>
                  <a:lnTo>
                    <a:pt x="16763" y="118166"/>
                  </a:lnTo>
                  <a:lnTo>
                    <a:pt x="16750" y="118045"/>
                  </a:lnTo>
                  <a:lnTo>
                    <a:pt x="16740" y="117924"/>
                  </a:lnTo>
                  <a:lnTo>
                    <a:pt x="16735" y="117802"/>
                  </a:lnTo>
                  <a:lnTo>
                    <a:pt x="16732" y="117680"/>
                  </a:lnTo>
                  <a:lnTo>
                    <a:pt x="16740" y="117438"/>
                  </a:lnTo>
                  <a:lnTo>
                    <a:pt x="16760" y="117194"/>
                  </a:lnTo>
                  <a:lnTo>
                    <a:pt x="16768" y="116952"/>
                  </a:lnTo>
                  <a:lnTo>
                    <a:pt x="16763" y="116708"/>
                  </a:lnTo>
                  <a:lnTo>
                    <a:pt x="16755" y="116587"/>
                  </a:lnTo>
                  <a:lnTo>
                    <a:pt x="16740" y="116466"/>
                  </a:lnTo>
                  <a:lnTo>
                    <a:pt x="16718" y="116350"/>
                  </a:lnTo>
                  <a:lnTo>
                    <a:pt x="16691" y="116228"/>
                  </a:lnTo>
                  <a:lnTo>
                    <a:pt x="16658" y="116113"/>
                  </a:lnTo>
                  <a:lnTo>
                    <a:pt x="16622" y="115997"/>
                  </a:lnTo>
                  <a:lnTo>
                    <a:pt x="16584" y="115882"/>
                  </a:lnTo>
                  <a:lnTo>
                    <a:pt x="16545" y="115767"/>
                  </a:lnTo>
                  <a:lnTo>
                    <a:pt x="16502" y="115651"/>
                  </a:lnTo>
                  <a:lnTo>
                    <a:pt x="16456" y="115535"/>
                  </a:lnTo>
                  <a:lnTo>
                    <a:pt x="16402" y="115426"/>
                  </a:lnTo>
                  <a:lnTo>
                    <a:pt x="16332" y="115330"/>
                  </a:lnTo>
                  <a:lnTo>
                    <a:pt x="16255" y="115238"/>
                  </a:lnTo>
                  <a:lnTo>
                    <a:pt x="16174" y="115147"/>
                  </a:lnTo>
                  <a:lnTo>
                    <a:pt x="16016" y="114958"/>
                  </a:lnTo>
                  <a:lnTo>
                    <a:pt x="15950" y="114855"/>
                  </a:lnTo>
                  <a:lnTo>
                    <a:pt x="15904" y="114746"/>
                  </a:lnTo>
                  <a:lnTo>
                    <a:pt x="15863" y="114630"/>
                  </a:lnTo>
                  <a:lnTo>
                    <a:pt x="15828" y="114515"/>
                  </a:lnTo>
                  <a:lnTo>
                    <a:pt x="15799" y="114393"/>
                  </a:lnTo>
                  <a:lnTo>
                    <a:pt x="15777" y="114278"/>
                  </a:lnTo>
                  <a:lnTo>
                    <a:pt x="15758" y="114156"/>
                  </a:lnTo>
                  <a:lnTo>
                    <a:pt x="15745" y="114035"/>
                  </a:lnTo>
                  <a:lnTo>
                    <a:pt x="15736" y="113914"/>
                  </a:lnTo>
                  <a:lnTo>
                    <a:pt x="15731" y="113792"/>
                  </a:lnTo>
                  <a:lnTo>
                    <a:pt x="15742" y="113549"/>
                  </a:lnTo>
                  <a:lnTo>
                    <a:pt x="15764" y="113312"/>
                  </a:lnTo>
                  <a:lnTo>
                    <a:pt x="15787" y="113069"/>
                  </a:lnTo>
                  <a:lnTo>
                    <a:pt x="15805" y="112826"/>
                  </a:lnTo>
                  <a:lnTo>
                    <a:pt x="15813" y="112705"/>
                  </a:lnTo>
                  <a:lnTo>
                    <a:pt x="15821" y="112583"/>
                  </a:lnTo>
                  <a:lnTo>
                    <a:pt x="15829" y="112461"/>
                  </a:lnTo>
                  <a:lnTo>
                    <a:pt x="15835" y="112340"/>
                  </a:lnTo>
                  <a:lnTo>
                    <a:pt x="15839" y="112219"/>
                  </a:lnTo>
                  <a:lnTo>
                    <a:pt x="15843" y="112097"/>
                  </a:lnTo>
                  <a:lnTo>
                    <a:pt x="15828" y="111854"/>
                  </a:lnTo>
                  <a:lnTo>
                    <a:pt x="15774" y="111617"/>
                  </a:lnTo>
                  <a:lnTo>
                    <a:pt x="15706" y="111386"/>
                  </a:lnTo>
                  <a:lnTo>
                    <a:pt x="15675" y="111143"/>
                  </a:lnTo>
                  <a:lnTo>
                    <a:pt x="15722" y="110906"/>
                  </a:lnTo>
                  <a:lnTo>
                    <a:pt x="15819" y="110688"/>
                  </a:lnTo>
                  <a:lnTo>
                    <a:pt x="15930" y="110469"/>
                  </a:lnTo>
                  <a:lnTo>
                    <a:pt x="15993" y="110365"/>
                  </a:lnTo>
                  <a:lnTo>
                    <a:pt x="16061" y="110263"/>
                  </a:lnTo>
                  <a:lnTo>
                    <a:pt x="16132" y="110165"/>
                  </a:lnTo>
                  <a:lnTo>
                    <a:pt x="16204" y="110068"/>
                  </a:lnTo>
                  <a:lnTo>
                    <a:pt x="16335" y="109862"/>
                  </a:lnTo>
                  <a:lnTo>
                    <a:pt x="16373" y="109746"/>
                  </a:lnTo>
                  <a:lnTo>
                    <a:pt x="16396" y="109624"/>
                  </a:lnTo>
                  <a:lnTo>
                    <a:pt x="16412" y="109503"/>
                  </a:lnTo>
                  <a:lnTo>
                    <a:pt x="16419" y="109388"/>
                  </a:lnTo>
                  <a:lnTo>
                    <a:pt x="16421" y="109266"/>
                  </a:lnTo>
                  <a:lnTo>
                    <a:pt x="16430" y="109023"/>
                  </a:lnTo>
                  <a:lnTo>
                    <a:pt x="16441" y="108901"/>
                  </a:lnTo>
                  <a:lnTo>
                    <a:pt x="16455" y="108780"/>
                  </a:lnTo>
                  <a:lnTo>
                    <a:pt x="16470" y="108659"/>
                  </a:lnTo>
                  <a:lnTo>
                    <a:pt x="16486" y="108537"/>
                  </a:lnTo>
                  <a:lnTo>
                    <a:pt x="16520" y="108294"/>
                  </a:lnTo>
                  <a:lnTo>
                    <a:pt x="16548" y="108179"/>
                  </a:lnTo>
                  <a:lnTo>
                    <a:pt x="16581" y="108063"/>
                  </a:lnTo>
                  <a:lnTo>
                    <a:pt x="16615" y="107947"/>
                  </a:lnTo>
                  <a:lnTo>
                    <a:pt x="16650" y="107832"/>
                  </a:lnTo>
                  <a:lnTo>
                    <a:pt x="16721" y="107595"/>
                  </a:lnTo>
                  <a:lnTo>
                    <a:pt x="16795" y="107365"/>
                  </a:lnTo>
                  <a:lnTo>
                    <a:pt x="16870" y="107134"/>
                  </a:lnTo>
                  <a:lnTo>
                    <a:pt x="16946" y="106903"/>
                  </a:lnTo>
                  <a:lnTo>
                    <a:pt x="17023" y="106672"/>
                  </a:lnTo>
                  <a:lnTo>
                    <a:pt x="17100" y="106441"/>
                  </a:lnTo>
                  <a:lnTo>
                    <a:pt x="17141" y="106326"/>
                  </a:lnTo>
                  <a:lnTo>
                    <a:pt x="17182" y="106210"/>
                  </a:lnTo>
                  <a:lnTo>
                    <a:pt x="17227" y="106101"/>
                  </a:lnTo>
                  <a:lnTo>
                    <a:pt x="17276" y="105985"/>
                  </a:lnTo>
                  <a:lnTo>
                    <a:pt x="17330" y="105876"/>
                  </a:lnTo>
                  <a:lnTo>
                    <a:pt x="17389" y="105772"/>
                  </a:lnTo>
                  <a:lnTo>
                    <a:pt x="17454" y="105669"/>
                  </a:lnTo>
                  <a:lnTo>
                    <a:pt x="17521" y="105566"/>
                  </a:lnTo>
                  <a:lnTo>
                    <a:pt x="17591" y="105469"/>
                  </a:lnTo>
                  <a:lnTo>
                    <a:pt x="17663" y="105372"/>
                  </a:lnTo>
                  <a:lnTo>
                    <a:pt x="17741" y="105281"/>
                  </a:lnTo>
                  <a:lnTo>
                    <a:pt x="17822" y="105189"/>
                  </a:lnTo>
                  <a:lnTo>
                    <a:pt x="17909" y="105098"/>
                  </a:lnTo>
                  <a:lnTo>
                    <a:pt x="18012" y="105038"/>
                  </a:lnTo>
                  <a:lnTo>
                    <a:pt x="18123" y="104989"/>
                  </a:lnTo>
                  <a:lnTo>
                    <a:pt x="18234" y="104941"/>
                  </a:lnTo>
                  <a:lnTo>
                    <a:pt x="18449" y="104825"/>
                  </a:lnTo>
                  <a:lnTo>
                    <a:pt x="18530" y="104734"/>
                  </a:lnTo>
                  <a:lnTo>
                    <a:pt x="18600" y="104637"/>
                  </a:lnTo>
                  <a:lnTo>
                    <a:pt x="18665" y="104533"/>
                  </a:lnTo>
                  <a:lnTo>
                    <a:pt x="18727" y="104430"/>
                  </a:lnTo>
                  <a:lnTo>
                    <a:pt x="18784" y="104321"/>
                  </a:lnTo>
                  <a:lnTo>
                    <a:pt x="18833" y="104211"/>
                  </a:lnTo>
                  <a:lnTo>
                    <a:pt x="18877" y="104096"/>
                  </a:lnTo>
                  <a:lnTo>
                    <a:pt x="18910" y="103981"/>
                  </a:lnTo>
                  <a:lnTo>
                    <a:pt x="18928" y="103859"/>
                  </a:lnTo>
                  <a:lnTo>
                    <a:pt x="18937" y="103737"/>
                  </a:lnTo>
                  <a:lnTo>
                    <a:pt x="18864" y="103507"/>
                  </a:lnTo>
                  <a:lnTo>
                    <a:pt x="18719" y="103312"/>
                  </a:lnTo>
                  <a:lnTo>
                    <a:pt x="18565" y="103124"/>
                  </a:lnTo>
                  <a:lnTo>
                    <a:pt x="18421" y="102930"/>
                  </a:lnTo>
                  <a:lnTo>
                    <a:pt x="18281" y="102729"/>
                  </a:lnTo>
                  <a:lnTo>
                    <a:pt x="18144" y="102528"/>
                  </a:lnTo>
                  <a:lnTo>
                    <a:pt x="18079" y="102425"/>
                  </a:lnTo>
                  <a:lnTo>
                    <a:pt x="18020" y="102322"/>
                  </a:lnTo>
                  <a:lnTo>
                    <a:pt x="17967" y="102212"/>
                  </a:lnTo>
                  <a:lnTo>
                    <a:pt x="17929" y="102097"/>
                  </a:lnTo>
                  <a:lnTo>
                    <a:pt x="17916" y="101976"/>
                  </a:lnTo>
                  <a:lnTo>
                    <a:pt x="17910" y="101854"/>
                  </a:lnTo>
                  <a:lnTo>
                    <a:pt x="17910" y="101733"/>
                  </a:lnTo>
                  <a:lnTo>
                    <a:pt x="17928" y="101489"/>
                  </a:lnTo>
                  <a:lnTo>
                    <a:pt x="17978" y="101246"/>
                  </a:lnTo>
                  <a:lnTo>
                    <a:pt x="18026" y="101003"/>
                  </a:lnTo>
                  <a:lnTo>
                    <a:pt x="18018" y="100773"/>
                  </a:lnTo>
                  <a:lnTo>
                    <a:pt x="17994" y="100657"/>
                  </a:lnTo>
                  <a:lnTo>
                    <a:pt x="17960" y="100536"/>
                  </a:lnTo>
                  <a:lnTo>
                    <a:pt x="17922" y="100420"/>
                  </a:lnTo>
                  <a:lnTo>
                    <a:pt x="17879" y="100305"/>
                  </a:lnTo>
                  <a:lnTo>
                    <a:pt x="17836" y="100189"/>
                  </a:lnTo>
                  <a:lnTo>
                    <a:pt x="17754" y="99958"/>
                  </a:lnTo>
                  <a:lnTo>
                    <a:pt x="17699" y="99849"/>
                  </a:lnTo>
                  <a:lnTo>
                    <a:pt x="17636" y="99746"/>
                  </a:lnTo>
                  <a:lnTo>
                    <a:pt x="17570" y="99642"/>
                  </a:lnTo>
                  <a:lnTo>
                    <a:pt x="17505" y="99540"/>
                  </a:lnTo>
                  <a:lnTo>
                    <a:pt x="17383" y="99333"/>
                  </a:lnTo>
                  <a:lnTo>
                    <a:pt x="17344" y="99217"/>
                  </a:lnTo>
                  <a:lnTo>
                    <a:pt x="17307" y="99102"/>
                  </a:lnTo>
                  <a:lnTo>
                    <a:pt x="17277" y="98980"/>
                  </a:lnTo>
                  <a:lnTo>
                    <a:pt x="17256" y="98859"/>
                  </a:lnTo>
                  <a:lnTo>
                    <a:pt x="17245" y="98738"/>
                  </a:lnTo>
                  <a:lnTo>
                    <a:pt x="17245" y="98622"/>
                  </a:lnTo>
                  <a:lnTo>
                    <a:pt x="17319" y="98391"/>
                  </a:lnTo>
                  <a:lnTo>
                    <a:pt x="17387" y="98288"/>
                  </a:lnTo>
                  <a:lnTo>
                    <a:pt x="17460" y="98191"/>
                  </a:lnTo>
                  <a:lnTo>
                    <a:pt x="17538" y="98100"/>
                  </a:lnTo>
                  <a:lnTo>
                    <a:pt x="17618" y="98008"/>
                  </a:lnTo>
                  <a:lnTo>
                    <a:pt x="17699" y="97917"/>
                  </a:lnTo>
                  <a:lnTo>
                    <a:pt x="17861" y="97735"/>
                  </a:lnTo>
                  <a:lnTo>
                    <a:pt x="17936" y="97638"/>
                  </a:lnTo>
                  <a:lnTo>
                    <a:pt x="17995" y="97535"/>
                  </a:lnTo>
                  <a:lnTo>
                    <a:pt x="18045" y="97419"/>
                  </a:lnTo>
                  <a:lnTo>
                    <a:pt x="18084" y="97303"/>
                  </a:lnTo>
                  <a:lnTo>
                    <a:pt x="18114" y="97188"/>
                  </a:lnTo>
                  <a:lnTo>
                    <a:pt x="18139" y="97067"/>
                  </a:lnTo>
                  <a:lnTo>
                    <a:pt x="18158" y="96945"/>
                  </a:lnTo>
                  <a:lnTo>
                    <a:pt x="18171" y="96829"/>
                  </a:lnTo>
                  <a:lnTo>
                    <a:pt x="18177" y="96708"/>
                  </a:lnTo>
                  <a:lnTo>
                    <a:pt x="18178" y="96587"/>
                  </a:lnTo>
                  <a:lnTo>
                    <a:pt x="18166" y="96344"/>
                  </a:lnTo>
                  <a:lnTo>
                    <a:pt x="18149" y="96222"/>
                  </a:lnTo>
                  <a:lnTo>
                    <a:pt x="18120" y="96107"/>
                  </a:lnTo>
                  <a:lnTo>
                    <a:pt x="18069" y="95991"/>
                  </a:lnTo>
                  <a:lnTo>
                    <a:pt x="18003" y="95894"/>
                  </a:lnTo>
                  <a:lnTo>
                    <a:pt x="17926" y="95797"/>
                  </a:lnTo>
                  <a:lnTo>
                    <a:pt x="17844" y="95706"/>
                  </a:lnTo>
                  <a:lnTo>
                    <a:pt x="17759" y="95621"/>
                  </a:lnTo>
                  <a:lnTo>
                    <a:pt x="17661" y="95547"/>
                  </a:lnTo>
                  <a:lnTo>
                    <a:pt x="17556" y="95487"/>
                  </a:lnTo>
                  <a:lnTo>
                    <a:pt x="17444" y="95444"/>
                  </a:lnTo>
                  <a:lnTo>
                    <a:pt x="17329" y="95402"/>
                  </a:lnTo>
                  <a:lnTo>
                    <a:pt x="17211" y="95372"/>
                  </a:lnTo>
                  <a:lnTo>
                    <a:pt x="17092" y="95348"/>
                  </a:lnTo>
                  <a:lnTo>
                    <a:pt x="16972" y="95335"/>
                  </a:lnTo>
                  <a:lnTo>
                    <a:pt x="16850" y="95323"/>
                  </a:lnTo>
                  <a:lnTo>
                    <a:pt x="16729" y="95317"/>
                  </a:lnTo>
                  <a:lnTo>
                    <a:pt x="16607" y="95317"/>
                  </a:lnTo>
                  <a:lnTo>
                    <a:pt x="16364" y="95323"/>
                  </a:lnTo>
                  <a:lnTo>
                    <a:pt x="16243" y="95335"/>
                  </a:lnTo>
                  <a:lnTo>
                    <a:pt x="16123" y="95353"/>
                  </a:lnTo>
                  <a:lnTo>
                    <a:pt x="16003" y="95372"/>
                  </a:lnTo>
                  <a:lnTo>
                    <a:pt x="15884" y="95395"/>
                  </a:lnTo>
                  <a:lnTo>
                    <a:pt x="15644" y="95438"/>
                  </a:lnTo>
                  <a:lnTo>
                    <a:pt x="15405" y="95481"/>
                  </a:lnTo>
                  <a:lnTo>
                    <a:pt x="15164" y="95511"/>
                  </a:lnTo>
                  <a:lnTo>
                    <a:pt x="14922" y="95529"/>
                  </a:lnTo>
                  <a:lnTo>
                    <a:pt x="14679" y="95530"/>
                  </a:lnTo>
                  <a:lnTo>
                    <a:pt x="14437" y="95493"/>
                  </a:lnTo>
                  <a:lnTo>
                    <a:pt x="14200" y="95444"/>
                  </a:lnTo>
                  <a:lnTo>
                    <a:pt x="13969" y="95371"/>
                  </a:lnTo>
                  <a:lnTo>
                    <a:pt x="13854" y="95329"/>
                  </a:lnTo>
                  <a:lnTo>
                    <a:pt x="13739" y="95287"/>
                  </a:lnTo>
                  <a:lnTo>
                    <a:pt x="13632" y="95232"/>
                  </a:lnTo>
                  <a:lnTo>
                    <a:pt x="13536" y="95159"/>
                  </a:lnTo>
                  <a:lnTo>
                    <a:pt x="13454" y="95068"/>
                  </a:lnTo>
                  <a:lnTo>
                    <a:pt x="13396" y="94959"/>
                  </a:lnTo>
                  <a:lnTo>
                    <a:pt x="13355" y="94843"/>
                  </a:lnTo>
                  <a:lnTo>
                    <a:pt x="13319" y="94727"/>
                  </a:lnTo>
                  <a:lnTo>
                    <a:pt x="13293" y="94612"/>
                  </a:lnTo>
                  <a:lnTo>
                    <a:pt x="13277" y="94490"/>
                  </a:lnTo>
                  <a:lnTo>
                    <a:pt x="13266" y="94369"/>
                  </a:lnTo>
                  <a:lnTo>
                    <a:pt x="13262" y="94247"/>
                  </a:lnTo>
                  <a:lnTo>
                    <a:pt x="13291" y="94011"/>
                  </a:lnTo>
                  <a:lnTo>
                    <a:pt x="13402" y="93792"/>
                  </a:lnTo>
                  <a:lnTo>
                    <a:pt x="13500" y="93567"/>
                  </a:lnTo>
                  <a:lnTo>
                    <a:pt x="13550" y="93330"/>
                  </a:lnTo>
                  <a:lnTo>
                    <a:pt x="13597" y="93093"/>
                  </a:lnTo>
                  <a:lnTo>
                    <a:pt x="13644" y="92856"/>
                  </a:lnTo>
                  <a:lnTo>
                    <a:pt x="13691" y="92613"/>
                  </a:lnTo>
                  <a:lnTo>
                    <a:pt x="13739" y="92376"/>
                  </a:lnTo>
                  <a:lnTo>
                    <a:pt x="13764" y="92261"/>
                  </a:lnTo>
                  <a:lnTo>
                    <a:pt x="13790" y="92139"/>
                  </a:lnTo>
                  <a:lnTo>
                    <a:pt x="13818" y="92024"/>
                  </a:lnTo>
                  <a:lnTo>
                    <a:pt x="13857" y="91908"/>
                  </a:lnTo>
                  <a:lnTo>
                    <a:pt x="13903" y="91793"/>
                  </a:lnTo>
                  <a:lnTo>
                    <a:pt x="13957" y="91683"/>
                  </a:lnTo>
                  <a:lnTo>
                    <a:pt x="14018" y="91580"/>
                  </a:lnTo>
                  <a:lnTo>
                    <a:pt x="14091" y="91483"/>
                  </a:lnTo>
                  <a:lnTo>
                    <a:pt x="14173" y="91392"/>
                  </a:lnTo>
                  <a:lnTo>
                    <a:pt x="14261" y="91307"/>
                  </a:lnTo>
                  <a:lnTo>
                    <a:pt x="14360" y="91234"/>
                  </a:lnTo>
                  <a:lnTo>
                    <a:pt x="14462" y="91173"/>
                  </a:lnTo>
                  <a:lnTo>
                    <a:pt x="14568" y="91113"/>
                  </a:lnTo>
                  <a:lnTo>
                    <a:pt x="14678" y="91058"/>
                  </a:lnTo>
                  <a:lnTo>
                    <a:pt x="14790" y="91016"/>
                  </a:lnTo>
                  <a:lnTo>
                    <a:pt x="14905" y="90973"/>
                  </a:lnTo>
                  <a:lnTo>
                    <a:pt x="15024" y="90949"/>
                  </a:lnTo>
                  <a:lnTo>
                    <a:pt x="15144" y="90924"/>
                  </a:lnTo>
                  <a:lnTo>
                    <a:pt x="15265" y="90919"/>
                  </a:lnTo>
                  <a:lnTo>
                    <a:pt x="15509" y="90912"/>
                  </a:lnTo>
                  <a:lnTo>
                    <a:pt x="15630" y="90906"/>
                  </a:lnTo>
                  <a:lnTo>
                    <a:pt x="15750" y="90894"/>
                  </a:lnTo>
                  <a:lnTo>
                    <a:pt x="15868" y="90870"/>
                  </a:lnTo>
                  <a:lnTo>
                    <a:pt x="15984" y="90827"/>
                  </a:lnTo>
                  <a:lnTo>
                    <a:pt x="16097" y="90785"/>
                  </a:lnTo>
                  <a:lnTo>
                    <a:pt x="16206" y="90730"/>
                  </a:lnTo>
                  <a:lnTo>
                    <a:pt x="16306" y="90663"/>
                  </a:lnTo>
                  <a:lnTo>
                    <a:pt x="16391" y="90572"/>
                  </a:lnTo>
                  <a:lnTo>
                    <a:pt x="16461" y="90475"/>
                  </a:lnTo>
                  <a:lnTo>
                    <a:pt x="16520" y="90365"/>
                  </a:lnTo>
                  <a:lnTo>
                    <a:pt x="16575" y="90256"/>
                  </a:lnTo>
                  <a:lnTo>
                    <a:pt x="16624" y="90146"/>
                  </a:lnTo>
                  <a:lnTo>
                    <a:pt x="16664" y="90031"/>
                  </a:lnTo>
                  <a:lnTo>
                    <a:pt x="16700" y="89915"/>
                  </a:lnTo>
                  <a:lnTo>
                    <a:pt x="16734" y="89800"/>
                  </a:lnTo>
                  <a:lnTo>
                    <a:pt x="16762" y="89685"/>
                  </a:lnTo>
                  <a:lnTo>
                    <a:pt x="16786" y="89564"/>
                  </a:lnTo>
                  <a:lnTo>
                    <a:pt x="16802" y="89442"/>
                  </a:lnTo>
                  <a:lnTo>
                    <a:pt x="16817" y="89320"/>
                  </a:lnTo>
                  <a:lnTo>
                    <a:pt x="16831" y="89199"/>
                  </a:lnTo>
                  <a:lnTo>
                    <a:pt x="16843" y="89078"/>
                  </a:lnTo>
                  <a:lnTo>
                    <a:pt x="16853" y="88962"/>
                  </a:lnTo>
                  <a:lnTo>
                    <a:pt x="16859" y="88841"/>
                  </a:lnTo>
                  <a:lnTo>
                    <a:pt x="16861" y="88719"/>
                  </a:lnTo>
                  <a:lnTo>
                    <a:pt x="16861" y="88476"/>
                  </a:lnTo>
                  <a:lnTo>
                    <a:pt x="16855" y="88233"/>
                  </a:lnTo>
                  <a:lnTo>
                    <a:pt x="16847" y="87990"/>
                  </a:lnTo>
                  <a:lnTo>
                    <a:pt x="16841" y="87868"/>
                  </a:lnTo>
                  <a:lnTo>
                    <a:pt x="16835" y="87746"/>
                  </a:lnTo>
                  <a:lnTo>
                    <a:pt x="16829" y="87625"/>
                  </a:lnTo>
                  <a:lnTo>
                    <a:pt x="16822" y="87503"/>
                  </a:lnTo>
                  <a:lnTo>
                    <a:pt x="16812" y="87382"/>
                  </a:lnTo>
                  <a:lnTo>
                    <a:pt x="16800" y="87261"/>
                  </a:lnTo>
                  <a:lnTo>
                    <a:pt x="16785" y="87139"/>
                  </a:lnTo>
                  <a:lnTo>
                    <a:pt x="16770" y="87018"/>
                  </a:lnTo>
                  <a:lnTo>
                    <a:pt x="16753" y="86896"/>
                  </a:lnTo>
                  <a:lnTo>
                    <a:pt x="16727" y="86653"/>
                  </a:lnTo>
                  <a:lnTo>
                    <a:pt x="16715" y="86416"/>
                  </a:lnTo>
                  <a:lnTo>
                    <a:pt x="16742" y="86174"/>
                  </a:lnTo>
                  <a:lnTo>
                    <a:pt x="16782" y="85931"/>
                  </a:lnTo>
                  <a:lnTo>
                    <a:pt x="16797" y="85688"/>
                  </a:lnTo>
                  <a:lnTo>
                    <a:pt x="16798" y="85444"/>
                  </a:lnTo>
                  <a:lnTo>
                    <a:pt x="16798" y="85323"/>
                  </a:lnTo>
                  <a:lnTo>
                    <a:pt x="16794" y="85201"/>
                  </a:lnTo>
                  <a:lnTo>
                    <a:pt x="16788" y="85080"/>
                  </a:lnTo>
                  <a:lnTo>
                    <a:pt x="16777" y="84958"/>
                  </a:lnTo>
                  <a:lnTo>
                    <a:pt x="16763" y="84836"/>
                  </a:lnTo>
                  <a:lnTo>
                    <a:pt x="16745" y="84722"/>
                  </a:lnTo>
                  <a:lnTo>
                    <a:pt x="16720" y="84599"/>
                  </a:lnTo>
                  <a:lnTo>
                    <a:pt x="16685" y="84484"/>
                  </a:lnTo>
                  <a:lnTo>
                    <a:pt x="16641" y="84369"/>
                  </a:lnTo>
                  <a:lnTo>
                    <a:pt x="16592" y="84259"/>
                  </a:lnTo>
                  <a:lnTo>
                    <a:pt x="16539" y="84150"/>
                  </a:lnTo>
                  <a:lnTo>
                    <a:pt x="16484" y="84041"/>
                  </a:lnTo>
                  <a:lnTo>
                    <a:pt x="16426" y="83931"/>
                  </a:lnTo>
                  <a:lnTo>
                    <a:pt x="16369" y="83828"/>
                  </a:lnTo>
                  <a:lnTo>
                    <a:pt x="16247" y="83615"/>
                  </a:lnTo>
                  <a:lnTo>
                    <a:pt x="16182" y="83512"/>
                  </a:lnTo>
                  <a:lnTo>
                    <a:pt x="16110" y="83415"/>
                  </a:lnTo>
                  <a:lnTo>
                    <a:pt x="16036" y="83318"/>
                  </a:lnTo>
                  <a:lnTo>
                    <a:pt x="15960" y="83227"/>
                  </a:lnTo>
                  <a:lnTo>
                    <a:pt x="15814" y="83033"/>
                  </a:lnTo>
                  <a:lnTo>
                    <a:pt x="15762" y="82917"/>
                  </a:lnTo>
                  <a:lnTo>
                    <a:pt x="15723" y="82802"/>
                  </a:lnTo>
                  <a:lnTo>
                    <a:pt x="15696" y="82686"/>
                  </a:lnTo>
                  <a:lnTo>
                    <a:pt x="15670" y="82570"/>
                  </a:lnTo>
                  <a:lnTo>
                    <a:pt x="15648" y="82449"/>
                  </a:lnTo>
                  <a:lnTo>
                    <a:pt x="15630" y="82327"/>
                  </a:lnTo>
                  <a:lnTo>
                    <a:pt x="15617" y="82206"/>
                  </a:lnTo>
                  <a:lnTo>
                    <a:pt x="15607" y="82084"/>
                  </a:lnTo>
                  <a:lnTo>
                    <a:pt x="15600" y="81963"/>
                  </a:lnTo>
                  <a:lnTo>
                    <a:pt x="15596" y="81841"/>
                  </a:lnTo>
                  <a:lnTo>
                    <a:pt x="15622" y="81605"/>
                  </a:lnTo>
                  <a:lnTo>
                    <a:pt x="15656" y="81361"/>
                  </a:lnTo>
                  <a:lnTo>
                    <a:pt x="15670" y="81118"/>
                  </a:lnTo>
                  <a:lnTo>
                    <a:pt x="15644" y="80997"/>
                  </a:lnTo>
                  <a:lnTo>
                    <a:pt x="15611" y="80882"/>
                  </a:lnTo>
                  <a:lnTo>
                    <a:pt x="15572" y="80766"/>
                  </a:lnTo>
                  <a:lnTo>
                    <a:pt x="15524" y="80657"/>
                  </a:lnTo>
                  <a:lnTo>
                    <a:pt x="15470" y="80548"/>
                  </a:lnTo>
                  <a:lnTo>
                    <a:pt x="15411" y="80438"/>
                  </a:lnTo>
                  <a:lnTo>
                    <a:pt x="15349" y="80335"/>
                  </a:lnTo>
                  <a:lnTo>
                    <a:pt x="15284" y="80231"/>
                  </a:lnTo>
                  <a:lnTo>
                    <a:pt x="15216" y="80134"/>
                  </a:lnTo>
                  <a:lnTo>
                    <a:pt x="15147" y="80037"/>
                  </a:lnTo>
                  <a:lnTo>
                    <a:pt x="15006" y="79837"/>
                  </a:lnTo>
                  <a:lnTo>
                    <a:pt x="14862" y="79642"/>
                  </a:lnTo>
                  <a:lnTo>
                    <a:pt x="14718" y="79441"/>
                  </a:lnTo>
                  <a:lnTo>
                    <a:pt x="14571" y="79247"/>
                  </a:lnTo>
                  <a:lnTo>
                    <a:pt x="14417" y="79059"/>
                  </a:lnTo>
                  <a:lnTo>
                    <a:pt x="14342" y="78968"/>
                  </a:lnTo>
                  <a:lnTo>
                    <a:pt x="14278" y="78864"/>
                  </a:lnTo>
                  <a:lnTo>
                    <a:pt x="14229" y="78749"/>
                  </a:lnTo>
                  <a:lnTo>
                    <a:pt x="14202" y="78633"/>
                  </a:lnTo>
                  <a:lnTo>
                    <a:pt x="14184" y="78512"/>
                  </a:lnTo>
                  <a:lnTo>
                    <a:pt x="14166" y="78390"/>
                  </a:lnTo>
                  <a:lnTo>
                    <a:pt x="14109" y="78160"/>
                  </a:lnTo>
                  <a:lnTo>
                    <a:pt x="14066" y="78044"/>
                  </a:lnTo>
                  <a:lnTo>
                    <a:pt x="14011" y="77935"/>
                  </a:lnTo>
                  <a:lnTo>
                    <a:pt x="13952" y="77826"/>
                  </a:lnTo>
                  <a:lnTo>
                    <a:pt x="13894" y="77722"/>
                  </a:lnTo>
                  <a:lnTo>
                    <a:pt x="13773" y="77510"/>
                  </a:lnTo>
                  <a:lnTo>
                    <a:pt x="13651" y="77297"/>
                  </a:lnTo>
                  <a:lnTo>
                    <a:pt x="13530" y="77091"/>
                  </a:lnTo>
                  <a:lnTo>
                    <a:pt x="13410" y="76878"/>
                  </a:lnTo>
                  <a:lnTo>
                    <a:pt x="13355" y="76769"/>
                  </a:lnTo>
                  <a:lnTo>
                    <a:pt x="13312" y="76653"/>
                  </a:lnTo>
                  <a:lnTo>
                    <a:pt x="13286" y="76538"/>
                  </a:lnTo>
                  <a:lnTo>
                    <a:pt x="13274" y="76416"/>
                  </a:lnTo>
                  <a:lnTo>
                    <a:pt x="13264" y="76295"/>
                  </a:lnTo>
                  <a:lnTo>
                    <a:pt x="13232" y="76052"/>
                  </a:lnTo>
                  <a:lnTo>
                    <a:pt x="13203" y="75936"/>
                  </a:lnTo>
                  <a:lnTo>
                    <a:pt x="13170" y="75821"/>
                  </a:lnTo>
                  <a:lnTo>
                    <a:pt x="13136" y="75706"/>
                  </a:lnTo>
                  <a:lnTo>
                    <a:pt x="13098" y="75584"/>
                  </a:lnTo>
                  <a:lnTo>
                    <a:pt x="13061" y="75469"/>
                  </a:lnTo>
                  <a:lnTo>
                    <a:pt x="13021" y="75353"/>
                  </a:lnTo>
                  <a:lnTo>
                    <a:pt x="12982" y="75243"/>
                  </a:lnTo>
                  <a:lnTo>
                    <a:pt x="12901" y="75013"/>
                  </a:lnTo>
                  <a:lnTo>
                    <a:pt x="12812" y="74788"/>
                  </a:lnTo>
                  <a:lnTo>
                    <a:pt x="12661" y="74599"/>
                  </a:lnTo>
                  <a:lnTo>
                    <a:pt x="12461" y="74460"/>
                  </a:lnTo>
                  <a:lnTo>
                    <a:pt x="12281" y="74296"/>
                  </a:lnTo>
                  <a:lnTo>
                    <a:pt x="12226" y="74193"/>
                  </a:lnTo>
                  <a:lnTo>
                    <a:pt x="12178" y="74077"/>
                  </a:lnTo>
                  <a:lnTo>
                    <a:pt x="12140" y="73962"/>
                  </a:lnTo>
                  <a:lnTo>
                    <a:pt x="12112" y="73846"/>
                  </a:lnTo>
                  <a:lnTo>
                    <a:pt x="12095" y="73725"/>
                  </a:lnTo>
                  <a:lnTo>
                    <a:pt x="12088" y="73604"/>
                  </a:lnTo>
                  <a:lnTo>
                    <a:pt x="12086" y="73482"/>
                  </a:lnTo>
                  <a:lnTo>
                    <a:pt x="12096" y="73239"/>
                  </a:lnTo>
                  <a:lnTo>
                    <a:pt x="12107" y="73117"/>
                  </a:lnTo>
                  <a:lnTo>
                    <a:pt x="12119" y="72995"/>
                  </a:lnTo>
                  <a:lnTo>
                    <a:pt x="12134" y="72874"/>
                  </a:lnTo>
                  <a:lnTo>
                    <a:pt x="12155" y="72753"/>
                  </a:lnTo>
                  <a:lnTo>
                    <a:pt x="12184" y="72637"/>
                  </a:lnTo>
                  <a:lnTo>
                    <a:pt x="12224" y="72522"/>
                  </a:lnTo>
                  <a:lnTo>
                    <a:pt x="12271" y="72413"/>
                  </a:lnTo>
                  <a:lnTo>
                    <a:pt x="12348" y="72182"/>
                  </a:lnTo>
                  <a:lnTo>
                    <a:pt x="12319" y="71938"/>
                  </a:lnTo>
                  <a:lnTo>
                    <a:pt x="12266" y="71829"/>
                  </a:lnTo>
                  <a:lnTo>
                    <a:pt x="12203" y="71726"/>
                  </a:lnTo>
                  <a:lnTo>
                    <a:pt x="12132" y="71629"/>
                  </a:lnTo>
                  <a:lnTo>
                    <a:pt x="12047" y="71544"/>
                  </a:lnTo>
                  <a:lnTo>
                    <a:pt x="11890" y="71416"/>
                  </a:lnTo>
                  <a:lnTo>
                    <a:pt x="11781" y="71362"/>
                  </a:lnTo>
                  <a:lnTo>
                    <a:pt x="11671" y="71307"/>
                  </a:lnTo>
                  <a:lnTo>
                    <a:pt x="11561" y="71258"/>
                  </a:lnTo>
                  <a:lnTo>
                    <a:pt x="11343" y="71149"/>
                  </a:lnTo>
                  <a:lnTo>
                    <a:pt x="11126" y="71040"/>
                  </a:lnTo>
                  <a:lnTo>
                    <a:pt x="11021" y="70979"/>
                  </a:lnTo>
                  <a:lnTo>
                    <a:pt x="10930" y="70900"/>
                  </a:lnTo>
                  <a:lnTo>
                    <a:pt x="10860" y="70796"/>
                  </a:lnTo>
                  <a:lnTo>
                    <a:pt x="10819" y="70687"/>
                  </a:lnTo>
                  <a:lnTo>
                    <a:pt x="10801" y="70566"/>
                  </a:lnTo>
                  <a:lnTo>
                    <a:pt x="10789" y="70444"/>
                  </a:lnTo>
                  <a:lnTo>
                    <a:pt x="10778" y="70323"/>
                  </a:lnTo>
                  <a:lnTo>
                    <a:pt x="10745" y="70080"/>
                  </a:lnTo>
                  <a:lnTo>
                    <a:pt x="10719" y="69964"/>
                  </a:lnTo>
                  <a:lnTo>
                    <a:pt x="10688" y="69842"/>
                  </a:lnTo>
                  <a:lnTo>
                    <a:pt x="10654" y="69727"/>
                  </a:lnTo>
                  <a:lnTo>
                    <a:pt x="10615" y="69612"/>
                  </a:lnTo>
                  <a:lnTo>
                    <a:pt x="10557" y="69509"/>
                  </a:lnTo>
                  <a:lnTo>
                    <a:pt x="10478" y="69417"/>
                  </a:lnTo>
                  <a:lnTo>
                    <a:pt x="10382" y="69338"/>
                  </a:lnTo>
                  <a:lnTo>
                    <a:pt x="10273" y="69284"/>
                  </a:lnTo>
                  <a:lnTo>
                    <a:pt x="10163" y="69235"/>
                  </a:lnTo>
                  <a:lnTo>
                    <a:pt x="9943" y="69132"/>
                  </a:lnTo>
                  <a:lnTo>
                    <a:pt x="9835" y="69071"/>
                  </a:lnTo>
                  <a:lnTo>
                    <a:pt x="9737" y="69004"/>
                  </a:lnTo>
                  <a:lnTo>
                    <a:pt x="9656" y="68913"/>
                  </a:lnTo>
                  <a:lnTo>
                    <a:pt x="9600" y="68804"/>
                  </a:lnTo>
                  <a:lnTo>
                    <a:pt x="9563" y="68688"/>
                  </a:lnTo>
                  <a:lnTo>
                    <a:pt x="9541" y="68573"/>
                  </a:lnTo>
                  <a:lnTo>
                    <a:pt x="9526" y="68452"/>
                  </a:lnTo>
                  <a:lnTo>
                    <a:pt x="9512" y="68330"/>
                  </a:lnTo>
                  <a:lnTo>
                    <a:pt x="9482" y="68087"/>
                  </a:lnTo>
                  <a:lnTo>
                    <a:pt x="9462" y="67965"/>
                  </a:lnTo>
                  <a:lnTo>
                    <a:pt x="9426" y="67850"/>
                  </a:lnTo>
                  <a:lnTo>
                    <a:pt x="9371" y="67740"/>
                  </a:lnTo>
                  <a:lnTo>
                    <a:pt x="9300" y="67643"/>
                  </a:lnTo>
                  <a:lnTo>
                    <a:pt x="9222" y="67552"/>
                  </a:lnTo>
                  <a:lnTo>
                    <a:pt x="9142" y="67461"/>
                  </a:lnTo>
                  <a:lnTo>
                    <a:pt x="9060" y="67370"/>
                  </a:lnTo>
                  <a:lnTo>
                    <a:pt x="8975" y="67285"/>
                  </a:lnTo>
                  <a:lnTo>
                    <a:pt x="8803" y="67109"/>
                  </a:lnTo>
                  <a:lnTo>
                    <a:pt x="8625" y="66945"/>
                  </a:lnTo>
                  <a:lnTo>
                    <a:pt x="8448" y="66774"/>
                  </a:lnTo>
                  <a:lnTo>
                    <a:pt x="8361" y="66689"/>
                  </a:lnTo>
                  <a:lnTo>
                    <a:pt x="8275" y="66605"/>
                  </a:lnTo>
                  <a:lnTo>
                    <a:pt x="8195" y="66520"/>
                  </a:lnTo>
                  <a:lnTo>
                    <a:pt x="8127" y="66416"/>
                  </a:lnTo>
                  <a:lnTo>
                    <a:pt x="8061" y="66312"/>
                  </a:lnTo>
                  <a:lnTo>
                    <a:pt x="8017" y="66198"/>
                  </a:lnTo>
                  <a:lnTo>
                    <a:pt x="7992" y="66082"/>
                  </a:lnTo>
                  <a:lnTo>
                    <a:pt x="7977" y="65961"/>
                  </a:lnTo>
                  <a:lnTo>
                    <a:pt x="7974" y="65839"/>
                  </a:lnTo>
                  <a:lnTo>
                    <a:pt x="7990" y="65596"/>
                  </a:lnTo>
                  <a:lnTo>
                    <a:pt x="8009" y="65353"/>
                  </a:lnTo>
                  <a:lnTo>
                    <a:pt x="8023" y="65232"/>
                  </a:lnTo>
                  <a:lnTo>
                    <a:pt x="8043" y="65110"/>
                  </a:lnTo>
                  <a:lnTo>
                    <a:pt x="8069" y="64995"/>
                  </a:lnTo>
                  <a:lnTo>
                    <a:pt x="8097" y="64873"/>
                  </a:lnTo>
                  <a:lnTo>
                    <a:pt x="8139" y="64636"/>
                  </a:lnTo>
                  <a:lnTo>
                    <a:pt x="8154" y="64393"/>
                  </a:lnTo>
                  <a:lnTo>
                    <a:pt x="8097" y="64156"/>
                  </a:lnTo>
                  <a:lnTo>
                    <a:pt x="8008" y="63931"/>
                  </a:lnTo>
                  <a:lnTo>
                    <a:pt x="7930" y="63700"/>
                  </a:lnTo>
                  <a:lnTo>
                    <a:pt x="7911" y="63464"/>
                  </a:lnTo>
                  <a:lnTo>
                    <a:pt x="7955" y="63086"/>
                  </a:lnTo>
                  <a:lnTo>
                    <a:pt x="7994" y="62843"/>
                  </a:lnTo>
                  <a:lnTo>
                    <a:pt x="8015" y="62728"/>
                  </a:lnTo>
                  <a:lnTo>
                    <a:pt x="8032" y="62607"/>
                  </a:lnTo>
                  <a:lnTo>
                    <a:pt x="8047" y="62485"/>
                  </a:lnTo>
                  <a:lnTo>
                    <a:pt x="8058" y="62364"/>
                  </a:lnTo>
                  <a:lnTo>
                    <a:pt x="8062" y="62242"/>
                  </a:lnTo>
                  <a:lnTo>
                    <a:pt x="8064" y="62121"/>
                  </a:lnTo>
                  <a:lnTo>
                    <a:pt x="8058" y="61877"/>
                  </a:lnTo>
                  <a:lnTo>
                    <a:pt x="8046" y="61756"/>
                  </a:lnTo>
                  <a:lnTo>
                    <a:pt x="8031" y="61635"/>
                  </a:lnTo>
                  <a:lnTo>
                    <a:pt x="8011" y="61513"/>
                  </a:lnTo>
                  <a:lnTo>
                    <a:pt x="7975" y="61397"/>
                  </a:lnTo>
                  <a:lnTo>
                    <a:pt x="7928" y="61289"/>
                  </a:lnTo>
                  <a:lnTo>
                    <a:pt x="7834" y="61064"/>
                  </a:lnTo>
                  <a:lnTo>
                    <a:pt x="7833" y="60820"/>
                  </a:lnTo>
                  <a:lnTo>
                    <a:pt x="7928" y="60596"/>
                  </a:lnTo>
                  <a:lnTo>
                    <a:pt x="8034" y="60377"/>
                  </a:lnTo>
                  <a:lnTo>
                    <a:pt x="8114" y="60152"/>
                  </a:lnTo>
                  <a:lnTo>
                    <a:pt x="8136" y="59909"/>
                  </a:lnTo>
                  <a:lnTo>
                    <a:pt x="8125" y="59666"/>
                  </a:lnTo>
                  <a:lnTo>
                    <a:pt x="8105" y="59545"/>
                  </a:lnTo>
                  <a:lnTo>
                    <a:pt x="8078" y="59423"/>
                  </a:lnTo>
                  <a:lnTo>
                    <a:pt x="8042" y="59314"/>
                  </a:lnTo>
                  <a:lnTo>
                    <a:pt x="7987" y="59198"/>
                  </a:lnTo>
                  <a:lnTo>
                    <a:pt x="7913" y="59107"/>
                  </a:lnTo>
                  <a:lnTo>
                    <a:pt x="7832" y="59016"/>
                  </a:lnTo>
                  <a:lnTo>
                    <a:pt x="7749" y="58925"/>
                  </a:lnTo>
                  <a:lnTo>
                    <a:pt x="7589" y="58743"/>
                  </a:lnTo>
                  <a:lnTo>
                    <a:pt x="7530" y="58639"/>
                  </a:lnTo>
                  <a:lnTo>
                    <a:pt x="7484" y="58524"/>
                  </a:lnTo>
                  <a:lnTo>
                    <a:pt x="7441" y="58409"/>
                  </a:lnTo>
                  <a:lnTo>
                    <a:pt x="7403" y="58293"/>
                  </a:lnTo>
                  <a:lnTo>
                    <a:pt x="7370" y="58178"/>
                  </a:lnTo>
                  <a:lnTo>
                    <a:pt x="7338" y="58062"/>
                  </a:lnTo>
                  <a:lnTo>
                    <a:pt x="7307" y="57947"/>
                  </a:lnTo>
                  <a:lnTo>
                    <a:pt x="7276" y="57826"/>
                  </a:lnTo>
                  <a:lnTo>
                    <a:pt x="7216" y="57589"/>
                  </a:lnTo>
                  <a:lnTo>
                    <a:pt x="7158" y="57357"/>
                  </a:lnTo>
                  <a:lnTo>
                    <a:pt x="7100" y="57121"/>
                  </a:lnTo>
                  <a:lnTo>
                    <a:pt x="7044" y="56884"/>
                  </a:lnTo>
                  <a:lnTo>
                    <a:pt x="7018" y="56762"/>
                  </a:lnTo>
                  <a:lnTo>
                    <a:pt x="7000" y="56647"/>
                  </a:lnTo>
                  <a:lnTo>
                    <a:pt x="6986" y="56519"/>
                  </a:lnTo>
                  <a:lnTo>
                    <a:pt x="6975" y="56398"/>
                  </a:lnTo>
                  <a:lnTo>
                    <a:pt x="6966" y="56276"/>
                  </a:lnTo>
                  <a:lnTo>
                    <a:pt x="6957" y="56160"/>
                  </a:lnTo>
                  <a:lnTo>
                    <a:pt x="6948" y="56039"/>
                  </a:lnTo>
                  <a:lnTo>
                    <a:pt x="6940" y="55918"/>
                  </a:lnTo>
                  <a:lnTo>
                    <a:pt x="6916" y="55675"/>
                  </a:lnTo>
                  <a:lnTo>
                    <a:pt x="6876" y="55438"/>
                  </a:lnTo>
                  <a:lnTo>
                    <a:pt x="6838" y="55195"/>
                  </a:lnTo>
                  <a:lnTo>
                    <a:pt x="6870" y="54958"/>
                  </a:lnTo>
                  <a:lnTo>
                    <a:pt x="6906" y="54837"/>
                  </a:lnTo>
                  <a:lnTo>
                    <a:pt x="6947" y="54727"/>
                  </a:lnTo>
                  <a:lnTo>
                    <a:pt x="6993" y="54611"/>
                  </a:lnTo>
                  <a:lnTo>
                    <a:pt x="7041" y="54502"/>
                  </a:lnTo>
                  <a:lnTo>
                    <a:pt x="7092" y="54393"/>
                  </a:lnTo>
                  <a:lnTo>
                    <a:pt x="7145" y="54283"/>
                  </a:lnTo>
                  <a:lnTo>
                    <a:pt x="7205" y="54174"/>
                  </a:lnTo>
                  <a:lnTo>
                    <a:pt x="7269" y="54071"/>
                  </a:lnTo>
                  <a:lnTo>
                    <a:pt x="7389" y="53858"/>
                  </a:lnTo>
                  <a:lnTo>
                    <a:pt x="7426" y="53621"/>
                  </a:lnTo>
                  <a:lnTo>
                    <a:pt x="7410" y="53378"/>
                  </a:lnTo>
                  <a:lnTo>
                    <a:pt x="7394" y="53257"/>
                  </a:lnTo>
                  <a:lnTo>
                    <a:pt x="7375" y="53135"/>
                  </a:lnTo>
                  <a:lnTo>
                    <a:pt x="7355" y="53014"/>
                  </a:lnTo>
                  <a:lnTo>
                    <a:pt x="7335" y="52898"/>
                  </a:lnTo>
                  <a:lnTo>
                    <a:pt x="7297" y="52655"/>
                  </a:lnTo>
                  <a:lnTo>
                    <a:pt x="7295" y="52412"/>
                  </a:lnTo>
                  <a:lnTo>
                    <a:pt x="7338" y="52175"/>
                  </a:lnTo>
                  <a:lnTo>
                    <a:pt x="7384" y="51938"/>
                  </a:lnTo>
                  <a:lnTo>
                    <a:pt x="7431" y="51695"/>
                  </a:lnTo>
                  <a:lnTo>
                    <a:pt x="7476" y="51459"/>
                  </a:lnTo>
                  <a:lnTo>
                    <a:pt x="7499" y="51215"/>
                  </a:lnTo>
                  <a:lnTo>
                    <a:pt x="7406" y="50997"/>
                  </a:lnTo>
                  <a:lnTo>
                    <a:pt x="7327" y="50905"/>
                  </a:lnTo>
                  <a:lnTo>
                    <a:pt x="7238" y="50821"/>
                  </a:lnTo>
                  <a:lnTo>
                    <a:pt x="7148" y="50735"/>
                  </a:lnTo>
                  <a:lnTo>
                    <a:pt x="7058" y="50656"/>
                  </a:lnTo>
                  <a:lnTo>
                    <a:pt x="6882" y="50492"/>
                  </a:lnTo>
                  <a:lnTo>
                    <a:pt x="6712" y="50316"/>
                  </a:lnTo>
                  <a:lnTo>
                    <a:pt x="6628" y="50231"/>
                  </a:lnTo>
                  <a:lnTo>
                    <a:pt x="6545" y="50140"/>
                  </a:lnTo>
                  <a:lnTo>
                    <a:pt x="6463" y="50049"/>
                  </a:lnTo>
                  <a:lnTo>
                    <a:pt x="6383" y="49958"/>
                  </a:lnTo>
                  <a:lnTo>
                    <a:pt x="6308" y="49860"/>
                  </a:lnTo>
                  <a:lnTo>
                    <a:pt x="6241" y="49764"/>
                  </a:lnTo>
                  <a:lnTo>
                    <a:pt x="6184" y="49654"/>
                  </a:lnTo>
                  <a:lnTo>
                    <a:pt x="6160" y="49532"/>
                  </a:lnTo>
                  <a:lnTo>
                    <a:pt x="6190" y="49296"/>
                  </a:lnTo>
                  <a:lnTo>
                    <a:pt x="6249" y="49058"/>
                  </a:lnTo>
                  <a:lnTo>
                    <a:pt x="6311" y="48822"/>
                  </a:lnTo>
                  <a:lnTo>
                    <a:pt x="6341" y="48706"/>
                  </a:lnTo>
                  <a:lnTo>
                    <a:pt x="6372" y="48585"/>
                  </a:lnTo>
                  <a:lnTo>
                    <a:pt x="6401" y="48470"/>
                  </a:lnTo>
                  <a:lnTo>
                    <a:pt x="6429" y="48354"/>
                  </a:lnTo>
                  <a:lnTo>
                    <a:pt x="6446" y="48233"/>
                  </a:lnTo>
                  <a:lnTo>
                    <a:pt x="6403" y="47995"/>
                  </a:lnTo>
                  <a:lnTo>
                    <a:pt x="6306" y="47770"/>
                  </a:lnTo>
                  <a:lnTo>
                    <a:pt x="6207" y="47545"/>
                  </a:lnTo>
                  <a:lnTo>
                    <a:pt x="6162" y="47437"/>
                  </a:lnTo>
                  <a:lnTo>
                    <a:pt x="6123" y="47321"/>
                  </a:lnTo>
                  <a:lnTo>
                    <a:pt x="6094" y="47200"/>
                  </a:lnTo>
                  <a:lnTo>
                    <a:pt x="6072" y="47084"/>
                  </a:lnTo>
                  <a:lnTo>
                    <a:pt x="6053" y="46963"/>
                  </a:lnTo>
                  <a:lnTo>
                    <a:pt x="6005" y="46725"/>
                  </a:lnTo>
                  <a:lnTo>
                    <a:pt x="5975" y="46604"/>
                  </a:lnTo>
                  <a:lnTo>
                    <a:pt x="5934" y="46488"/>
                  </a:lnTo>
                  <a:lnTo>
                    <a:pt x="5877" y="46385"/>
                  </a:lnTo>
                  <a:lnTo>
                    <a:pt x="5808" y="46282"/>
                  </a:lnTo>
                  <a:lnTo>
                    <a:pt x="5734" y="46185"/>
                  </a:lnTo>
                  <a:lnTo>
                    <a:pt x="5655" y="46094"/>
                  </a:lnTo>
                  <a:lnTo>
                    <a:pt x="5575" y="46002"/>
                  </a:lnTo>
                  <a:lnTo>
                    <a:pt x="5424" y="45815"/>
                  </a:lnTo>
                  <a:lnTo>
                    <a:pt x="5352" y="45717"/>
                  </a:lnTo>
                  <a:lnTo>
                    <a:pt x="5281" y="45620"/>
                  </a:lnTo>
                  <a:lnTo>
                    <a:pt x="5211" y="45516"/>
                  </a:lnTo>
                  <a:lnTo>
                    <a:pt x="5142" y="45414"/>
                  </a:lnTo>
                  <a:lnTo>
                    <a:pt x="5078" y="45310"/>
                  </a:lnTo>
                  <a:lnTo>
                    <a:pt x="5018" y="45207"/>
                  </a:lnTo>
                  <a:lnTo>
                    <a:pt x="4965" y="45098"/>
                  </a:lnTo>
                  <a:lnTo>
                    <a:pt x="4932" y="44982"/>
                  </a:lnTo>
                  <a:lnTo>
                    <a:pt x="4930" y="44861"/>
                  </a:lnTo>
                  <a:lnTo>
                    <a:pt x="4957" y="44617"/>
                  </a:lnTo>
                  <a:lnTo>
                    <a:pt x="4962" y="44375"/>
                  </a:lnTo>
                  <a:lnTo>
                    <a:pt x="4921" y="44259"/>
                  </a:lnTo>
                  <a:lnTo>
                    <a:pt x="4856" y="44162"/>
                  </a:lnTo>
                  <a:lnTo>
                    <a:pt x="4784" y="44059"/>
                  </a:lnTo>
                  <a:lnTo>
                    <a:pt x="4705" y="43968"/>
                  </a:lnTo>
                  <a:lnTo>
                    <a:pt x="4618" y="43882"/>
                  </a:lnTo>
                  <a:lnTo>
                    <a:pt x="4527" y="43803"/>
                  </a:lnTo>
                  <a:lnTo>
                    <a:pt x="4434" y="43724"/>
                  </a:lnTo>
                  <a:lnTo>
                    <a:pt x="4340" y="43645"/>
                  </a:lnTo>
                  <a:lnTo>
                    <a:pt x="4234" y="43585"/>
                  </a:lnTo>
                  <a:lnTo>
                    <a:pt x="4122" y="43542"/>
                  </a:lnTo>
                  <a:lnTo>
                    <a:pt x="4008" y="43500"/>
                  </a:lnTo>
                  <a:lnTo>
                    <a:pt x="3781" y="43408"/>
                  </a:lnTo>
                  <a:lnTo>
                    <a:pt x="3678" y="43347"/>
                  </a:lnTo>
                  <a:lnTo>
                    <a:pt x="3603" y="43251"/>
                  </a:lnTo>
                  <a:lnTo>
                    <a:pt x="3567" y="43135"/>
                  </a:lnTo>
                  <a:lnTo>
                    <a:pt x="3554" y="43013"/>
                  </a:lnTo>
                  <a:lnTo>
                    <a:pt x="3574" y="42770"/>
                  </a:lnTo>
                  <a:lnTo>
                    <a:pt x="3589" y="42649"/>
                  </a:lnTo>
                  <a:lnTo>
                    <a:pt x="3604" y="42533"/>
                  </a:lnTo>
                  <a:lnTo>
                    <a:pt x="3626" y="42412"/>
                  </a:lnTo>
                  <a:lnTo>
                    <a:pt x="3673" y="42297"/>
                  </a:lnTo>
                  <a:lnTo>
                    <a:pt x="3728" y="42187"/>
                  </a:lnTo>
                  <a:lnTo>
                    <a:pt x="3809" y="41962"/>
                  </a:lnTo>
                  <a:lnTo>
                    <a:pt x="3734" y="41732"/>
                  </a:lnTo>
                  <a:lnTo>
                    <a:pt x="3585" y="41543"/>
                  </a:lnTo>
                  <a:lnTo>
                    <a:pt x="3427" y="41355"/>
                  </a:lnTo>
                  <a:lnTo>
                    <a:pt x="3351" y="41264"/>
                  </a:lnTo>
                  <a:lnTo>
                    <a:pt x="3277" y="41160"/>
                  </a:lnTo>
                  <a:lnTo>
                    <a:pt x="3218" y="41057"/>
                  </a:lnTo>
                  <a:lnTo>
                    <a:pt x="3181" y="40942"/>
                  </a:lnTo>
                  <a:lnTo>
                    <a:pt x="3175" y="40820"/>
                  </a:lnTo>
                  <a:lnTo>
                    <a:pt x="3248" y="40589"/>
                  </a:lnTo>
                  <a:lnTo>
                    <a:pt x="3363" y="40377"/>
                  </a:lnTo>
                  <a:lnTo>
                    <a:pt x="3481" y="40164"/>
                  </a:lnTo>
                  <a:lnTo>
                    <a:pt x="3555" y="40031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" name="object 66">
              <a:extLst>
                <a:ext uri="{FF2B5EF4-FFF2-40B4-BE49-F238E27FC236}">
                  <a16:creationId xmlns:a16="http://schemas.microsoft.com/office/drawing/2014/main" id="{86D25171-9D6B-41B0-A344-81B8B11AB5A8}"/>
                </a:ext>
              </a:extLst>
            </p:cNvPr>
            <p:cNvSpPr/>
            <p:nvPr/>
          </p:nvSpPr>
          <p:spPr>
            <a:xfrm>
              <a:off x="2274799" y="9556955"/>
              <a:ext cx="346578" cy="346980"/>
            </a:xfrm>
            <a:custGeom>
              <a:avLst/>
              <a:gdLst/>
              <a:ahLst/>
              <a:cxnLst/>
              <a:rect l="l" t="t" r="r" b="b"/>
              <a:pathLst>
                <a:path w="346578" h="346980">
                  <a:moveTo>
                    <a:pt x="3377" y="15832"/>
                  </a:moveTo>
                  <a:lnTo>
                    <a:pt x="3381" y="15595"/>
                  </a:lnTo>
                  <a:lnTo>
                    <a:pt x="3387" y="15352"/>
                  </a:lnTo>
                  <a:lnTo>
                    <a:pt x="3390" y="15109"/>
                  </a:lnTo>
                  <a:lnTo>
                    <a:pt x="3384" y="14866"/>
                  </a:lnTo>
                  <a:lnTo>
                    <a:pt x="3376" y="14744"/>
                  </a:lnTo>
                  <a:lnTo>
                    <a:pt x="3362" y="14623"/>
                  </a:lnTo>
                  <a:lnTo>
                    <a:pt x="3337" y="14502"/>
                  </a:lnTo>
                  <a:lnTo>
                    <a:pt x="3306" y="14386"/>
                  </a:lnTo>
                  <a:lnTo>
                    <a:pt x="3273" y="14271"/>
                  </a:lnTo>
                  <a:lnTo>
                    <a:pt x="3236" y="14155"/>
                  </a:lnTo>
                  <a:lnTo>
                    <a:pt x="3198" y="14040"/>
                  </a:lnTo>
                  <a:lnTo>
                    <a:pt x="3123" y="13809"/>
                  </a:lnTo>
                  <a:lnTo>
                    <a:pt x="9193" y="6507"/>
                  </a:lnTo>
                  <a:lnTo>
                    <a:pt x="14293" y="1588"/>
                  </a:lnTo>
                  <a:lnTo>
                    <a:pt x="18199" y="142"/>
                  </a:lnTo>
                  <a:lnTo>
                    <a:pt x="22973" y="0"/>
                  </a:lnTo>
                  <a:lnTo>
                    <a:pt x="29288" y="1081"/>
                  </a:lnTo>
                  <a:lnTo>
                    <a:pt x="33628" y="1105"/>
                  </a:lnTo>
                  <a:lnTo>
                    <a:pt x="37435" y="1834"/>
                  </a:lnTo>
                  <a:lnTo>
                    <a:pt x="40765" y="1011"/>
                  </a:lnTo>
                  <a:lnTo>
                    <a:pt x="44961" y="1157"/>
                  </a:lnTo>
                  <a:lnTo>
                    <a:pt x="50023" y="2315"/>
                  </a:lnTo>
                  <a:lnTo>
                    <a:pt x="53784" y="5352"/>
                  </a:lnTo>
                  <a:lnTo>
                    <a:pt x="55520" y="7956"/>
                  </a:lnTo>
                  <a:lnTo>
                    <a:pt x="58124" y="9547"/>
                  </a:lnTo>
                  <a:lnTo>
                    <a:pt x="61740" y="9979"/>
                  </a:lnTo>
                  <a:lnTo>
                    <a:pt x="64633" y="10270"/>
                  </a:lnTo>
                  <a:lnTo>
                    <a:pt x="66803" y="12874"/>
                  </a:lnTo>
                  <a:lnTo>
                    <a:pt x="67382" y="15188"/>
                  </a:lnTo>
                  <a:lnTo>
                    <a:pt x="68105" y="18515"/>
                  </a:lnTo>
                  <a:lnTo>
                    <a:pt x="68684" y="19672"/>
                  </a:lnTo>
                  <a:lnTo>
                    <a:pt x="74999" y="21279"/>
                  </a:lnTo>
                  <a:lnTo>
                    <a:pt x="79458" y="21598"/>
                  </a:lnTo>
                  <a:lnTo>
                    <a:pt x="84235" y="20644"/>
                  </a:lnTo>
                  <a:lnTo>
                    <a:pt x="88057" y="18733"/>
                  </a:lnTo>
                  <a:lnTo>
                    <a:pt x="89779" y="19976"/>
                  </a:lnTo>
                  <a:lnTo>
                    <a:pt x="90923" y="21279"/>
                  </a:lnTo>
                  <a:lnTo>
                    <a:pt x="90604" y="25100"/>
                  </a:lnTo>
                  <a:lnTo>
                    <a:pt x="91241" y="30516"/>
                  </a:lnTo>
                  <a:lnTo>
                    <a:pt x="92197" y="33063"/>
                  </a:lnTo>
                  <a:lnTo>
                    <a:pt x="93061" y="35012"/>
                  </a:lnTo>
                  <a:lnTo>
                    <a:pt x="94322" y="35553"/>
                  </a:lnTo>
                  <a:lnTo>
                    <a:pt x="96662" y="36273"/>
                  </a:lnTo>
                  <a:lnTo>
                    <a:pt x="97743" y="36993"/>
                  </a:lnTo>
                  <a:lnTo>
                    <a:pt x="99183" y="38612"/>
                  </a:lnTo>
                  <a:lnTo>
                    <a:pt x="102069" y="42300"/>
                  </a:lnTo>
                  <a:lnTo>
                    <a:pt x="105572" y="46437"/>
                  </a:lnTo>
                  <a:lnTo>
                    <a:pt x="109075" y="51534"/>
                  </a:lnTo>
                  <a:lnTo>
                    <a:pt x="112260" y="53445"/>
                  </a:lnTo>
                  <a:lnTo>
                    <a:pt x="115229" y="55991"/>
                  </a:lnTo>
                  <a:lnTo>
                    <a:pt x="117629" y="56951"/>
                  </a:lnTo>
                  <a:lnTo>
                    <a:pt x="119791" y="58871"/>
                  </a:lnTo>
                  <a:lnTo>
                    <a:pt x="124832" y="61994"/>
                  </a:lnTo>
                  <a:lnTo>
                    <a:pt x="130904" y="65663"/>
                  </a:lnTo>
                  <a:lnTo>
                    <a:pt x="135514" y="79254"/>
                  </a:lnTo>
                  <a:lnTo>
                    <a:pt x="133720" y="91435"/>
                  </a:lnTo>
                  <a:lnTo>
                    <a:pt x="135762" y="104242"/>
                  </a:lnTo>
                  <a:lnTo>
                    <a:pt x="137746" y="107662"/>
                  </a:lnTo>
                  <a:lnTo>
                    <a:pt x="156943" y="119929"/>
                  </a:lnTo>
                  <a:lnTo>
                    <a:pt x="166555" y="137317"/>
                  </a:lnTo>
                  <a:lnTo>
                    <a:pt x="171812" y="143398"/>
                  </a:lnTo>
                  <a:lnTo>
                    <a:pt x="180768" y="149291"/>
                  </a:lnTo>
                  <a:lnTo>
                    <a:pt x="186866" y="149443"/>
                  </a:lnTo>
                  <a:lnTo>
                    <a:pt x="187897" y="150409"/>
                  </a:lnTo>
                  <a:lnTo>
                    <a:pt x="191663" y="162749"/>
                  </a:lnTo>
                  <a:lnTo>
                    <a:pt x="194190" y="164881"/>
                  </a:lnTo>
                  <a:lnTo>
                    <a:pt x="196978" y="164031"/>
                  </a:lnTo>
                  <a:lnTo>
                    <a:pt x="199139" y="162830"/>
                  </a:lnTo>
                  <a:lnTo>
                    <a:pt x="200601" y="163666"/>
                  </a:lnTo>
                  <a:lnTo>
                    <a:pt x="201540" y="167390"/>
                  </a:lnTo>
                  <a:lnTo>
                    <a:pt x="201831" y="170701"/>
                  </a:lnTo>
                  <a:lnTo>
                    <a:pt x="205166" y="174164"/>
                  </a:lnTo>
                  <a:lnTo>
                    <a:pt x="211925" y="177299"/>
                  </a:lnTo>
                  <a:lnTo>
                    <a:pt x="213105" y="180975"/>
                  </a:lnTo>
                  <a:lnTo>
                    <a:pt x="216665" y="182035"/>
                  </a:lnTo>
                  <a:lnTo>
                    <a:pt x="219684" y="184584"/>
                  </a:lnTo>
                  <a:lnTo>
                    <a:pt x="222427" y="189720"/>
                  </a:lnTo>
                  <a:lnTo>
                    <a:pt x="223995" y="194237"/>
                  </a:lnTo>
                  <a:lnTo>
                    <a:pt x="227143" y="196510"/>
                  </a:lnTo>
                  <a:lnTo>
                    <a:pt x="230348" y="198041"/>
                  </a:lnTo>
                  <a:lnTo>
                    <a:pt x="234381" y="197391"/>
                  </a:lnTo>
                  <a:lnTo>
                    <a:pt x="237553" y="190441"/>
                  </a:lnTo>
                  <a:lnTo>
                    <a:pt x="240482" y="188958"/>
                  </a:lnTo>
                  <a:lnTo>
                    <a:pt x="247396" y="186357"/>
                  </a:lnTo>
                  <a:lnTo>
                    <a:pt x="257422" y="183278"/>
                  </a:lnTo>
                  <a:lnTo>
                    <a:pt x="264923" y="183478"/>
                  </a:lnTo>
                  <a:lnTo>
                    <a:pt x="273172" y="183332"/>
                  </a:lnTo>
                  <a:lnTo>
                    <a:pt x="277793" y="189019"/>
                  </a:lnTo>
                  <a:lnTo>
                    <a:pt x="279604" y="196078"/>
                  </a:lnTo>
                  <a:lnTo>
                    <a:pt x="283763" y="198630"/>
                  </a:lnTo>
                  <a:lnTo>
                    <a:pt x="291983" y="201577"/>
                  </a:lnTo>
                  <a:lnTo>
                    <a:pt x="306067" y="201613"/>
                  </a:lnTo>
                  <a:lnTo>
                    <a:pt x="311039" y="210015"/>
                  </a:lnTo>
                  <a:lnTo>
                    <a:pt x="328641" y="217495"/>
                  </a:lnTo>
                  <a:lnTo>
                    <a:pt x="333074" y="219569"/>
                  </a:lnTo>
                  <a:lnTo>
                    <a:pt x="335415" y="222091"/>
                  </a:lnTo>
                  <a:lnTo>
                    <a:pt x="338115" y="223710"/>
                  </a:lnTo>
                  <a:lnTo>
                    <a:pt x="342794" y="225836"/>
                  </a:lnTo>
                  <a:lnTo>
                    <a:pt x="344097" y="229779"/>
                  </a:lnTo>
                  <a:lnTo>
                    <a:pt x="343877" y="236495"/>
                  </a:lnTo>
                  <a:lnTo>
                    <a:pt x="344238" y="238114"/>
                  </a:lnTo>
                  <a:lnTo>
                    <a:pt x="344417" y="240095"/>
                  </a:lnTo>
                  <a:lnTo>
                    <a:pt x="343517" y="242255"/>
                  </a:lnTo>
                  <a:lnTo>
                    <a:pt x="343157" y="247674"/>
                  </a:lnTo>
                  <a:lnTo>
                    <a:pt x="341897" y="248917"/>
                  </a:lnTo>
                  <a:lnTo>
                    <a:pt x="343662" y="255727"/>
                  </a:lnTo>
                  <a:lnTo>
                    <a:pt x="344597" y="258100"/>
                  </a:lnTo>
                  <a:lnTo>
                    <a:pt x="346038" y="259901"/>
                  </a:lnTo>
                  <a:lnTo>
                    <a:pt x="346578" y="262243"/>
                  </a:lnTo>
                  <a:lnTo>
                    <a:pt x="345858" y="265484"/>
                  </a:lnTo>
                  <a:lnTo>
                    <a:pt x="344778" y="271426"/>
                  </a:lnTo>
                  <a:lnTo>
                    <a:pt x="343517" y="275205"/>
                  </a:lnTo>
                  <a:lnTo>
                    <a:pt x="341695" y="285864"/>
                  </a:lnTo>
                  <a:lnTo>
                    <a:pt x="339331" y="292143"/>
                  </a:lnTo>
                  <a:lnTo>
                    <a:pt x="338746" y="292550"/>
                  </a:lnTo>
                  <a:lnTo>
                    <a:pt x="337817" y="292654"/>
                  </a:lnTo>
                  <a:lnTo>
                    <a:pt x="337404" y="292896"/>
                  </a:lnTo>
                  <a:lnTo>
                    <a:pt x="336955" y="293024"/>
                  </a:lnTo>
                  <a:lnTo>
                    <a:pt x="332453" y="293078"/>
                  </a:lnTo>
                  <a:lnTo>
                    <a:pt x="331334" y="292702"/>
                  </a:lnTo>
                  <a:lnTo>
                    <a:pt x="328293" y="290448"/>
                  </a:lnTo>
                  <a:lnTo>
                    <a:pt x="326840" y="289646"/>
                  </a:lnTo>
                  <a:lnTo>
                    <a:pt x="325312" y="288522"/>
                  </a:lnTo>
                  <a:lnTo>
                    <a:pt x="324017" y="287945"/>
                  </a:lnTo>
                  <a:lnTo>
                    <a:pt x="322395" y="286979"/>
                  </a:lnTo>
                  <a:lnTo>
                    <a:pt x="320968" y="286985"/>
                  </a:lnTo>
                  <a:lnTo>
                    <a:pt x="320335" y="287313"/>
                  </a:lnTo>
                  <a:lnTo>
                    <a:pt x="319639" y="287453"/>
                  </a:lnTo>
                  <a:lnTo>
                    <a:pt x="317272" y="287496"/>
                  </a:lnTo>
                  <a:lnTo>
                    <a:pt x="315910" y="287088"/>
                  </a:lnTo>
                  <a:lnTo>
                    <a:pt x="314964" y="287125"/>
                  </a:lnTo>
                  <a:lnTo>
                    <a:pt x="314030" y="286961"/>
                  </a:lnTo>
                  <a:lnTo>
                    <a:pt x="313590" y="286791"/>
                  </a:lnTo>
                  <a:lnTo>
                    <a:pt x="312397" y="286013"/>
                  </a:lnTo>
                  <a:lnTo>
                    <a:pt x="311486" y="285776"/>
                  </a:lnTo>
                  <a:lnTo>
                    <a:pt x="309310" y="285066"/>
                  </a:lnTo>
                  <a:lnTo>
                    <a:pt x="301710" y="284299"/>
                  </a:lnTo>
                  <a:lnTo>
                    <a:pt x="298550" y="284166"/>
                  </a:lnTo>
                  <a:lnTo>
                    <a:pt x="294405" y="282659"/>
                  </a:lnTo>
                  <a:lnTo>
                    <a:pt x="290260" y="281529"/>
                  </a:lnTo>
                  <a:lnTo>
                    <a:pt x="287246" y="280399"/>
                  </a:lnTo>
                  <a:lnTo>
                    <a:pt x="283855" y="280776"/>
                  </a:lnTo>
                  <a:lnTo>
                    <a:pt x="279710" y="281906"/>
                  </a:lnTo>
                  <a:lnTo>
                    <a:pt x="274434" y="284543"/>
                  </a:lnTo>
                  <a:lnTo>
                    <a:pt x="269913" y="280776"/>
                  </a:lnTo>
                  <a:lnTo>
                    <a:pt x="263507" y="278892"/>
                  </a:lnTo>
                  <a:lnTo>
                    <a:pt x="260116" y="278893"/>
                  </a:lnTo>
                  <a:lnTo>
                    <a:pt x="250319" y="274746"/>
                  </a:lnTo>
                  <a:lnTo>
                    <a:pt x="243913" y="273616"/>
                  </a:lnTo>
                  <a:lnTo>
                    <a:pt x="239392" y="271356"/>
                  </a:lnTo>
                  <a:lnTo>
                    <a:pt x="230725" y="271356"/>
                  </a:lnTo>
                  <a:lnTo>
                    <a:pt x="227334" y="272109"/>
                  </a:lnTo>
                  <a:lnTo>
                    <a:pt x="222812" y="273239"/>
                  </a:lnTo>
                  <a:lnTo>
                    <a:pt x="220179" y="273944"/>
                  </a:lnTo>
                  <a:lnTo>
                    <a:pt x="218667" y="272863"/>
                  </a:lnTo>
                  <a:lnTo>
                    <a:pt x="217913" y="270226"/>
                  </a:lnTo>
                  <a:lnTo>
                    <a:pt x="216030" y="267210"/>
                  </a:lnTo>
                  <a:lnTo>
                    <a:pt x="211131" y="265326"/>
                  </a:lnTo>
                  <a:lnTo>
                    <a:pt x="208493" y="266079"/>
                  </a:lnTo>
                  <a:lnTo>
                    <a:pt x="204694" y="264224"/>
                  </a:lnTo>
                  <a:lnTo>
                    <a:pt x="201814" y="264403"/>
                  </a:lnTo>
                  <a:lnTo>
                    <a:pt x="198933" y="261702"/>
                  </a:lnTo>
                  <a:lnTo>
                    <a:pt x="193593" y="261857"/>
                  </a:lnTo>
                  <a:lnTo>
                    <a:pt x="195639" y="259940"/>
                  </a:lnTo>
                  <a:lnTo>
                    <a:pt x="196210" y="257370"/>
                  </a:lnTo>
                  <a:lnTo>
                    <a:pt x="195639" y="254226"/>
                  </a:lnTo>
                  <a:lnTo>
                    <a:pt x="193925" y="250797"/>
                  </a:lnTo>
                  <a:lnTo>
                    <a:pt x="192782" y="248798"/>
                  </a:lnTo>
                  <a:lnTo>
                    <a:pt x="190496" y="248512"/>
                  </a:lnTo>
                  <a:lnTo>
                    <a:pt x="188781" y="246511"/>
                  </a:lnTo>
                  <a:lnTo>
                    <a:pt x="187067" y="240796"/>
                  </a:lnTo>
                  <a:lnTo>
                    <a:pt x="185067" y="234512"/>
                  </a:lnTo>
                  <a:lnTo>
                    <a:pt x="183352" y="230796"/>
                  </a:lnTo>
                  <a:lnTo>
                    <a:pt x="180209" y="229654"/>
                  </a:lnTo>
                  <a:lnTo>
                    <a:pt x="176780" y="228512"/>
                  </a:lnTo>
                  <a:lnTo>
                    <a:pt x="175066" y="226225"/>
                  </a:lnTo>
                  <a:lnTo>
                    <a:pt x="172780" y="223081"/>
                  </a:lnTo>
                  <a:lnTo>
                    <a:pt x="169065" y="220511"/>
                  </a:lnTo>
                  <a:lnTo>
                    <a:pt x="165923" y="220225"/>
                  </a:lnTo>
                  <a:lnTo>
                    <a:pt x="164208" y="219368"/>
                  </a:lnTo>
                  <a:lnTo>
                    <a:pt x="163065" y="217081"/>
                  </a:lnTo>
                  <a:lnTo>
                    <a:pt x="159636" y="212795"/>
                  </a:lnTo>
                  <a:lnTo>
                    <a:pt x="155921" y="210222"/>
                  </a:lnTo>
                  <a:lnTo>
                    <a:pt x="151350" y="208223"/>
                  </a:lnTo>
                  <a:lnTo>
                    <a:pt x="149350" y="210510"/>
                  </a:lnTo>
                  <a:lnTo>
                    <a:pt x="149064" y="213937"/>
                  </a:lnTo>
                  <a:lnTo>
                    <a:pt x="147635" y="217937"/>
                  </a:lnTo>
                  <a:lnTo>
                    <a:pt x="145635" y="221367"/>
                  </a:lnTo>
                  <a:lnTo>
                    <a:pt x="143064" y="227081"/>
                  </a:lnTo>
                  <a:lnTo>
                    <a:pt x="140206" y="230796"/>
                  </a:lnTo>
                  <a:lnTo>
                    <a:pt x="138206" y="233083"/>
                  </a:lnTo>
                  <a:lnTo>
                    <a:pt x="137349" y="235939"/>
                  </a:lnTo>
                  <a:lnTo>
                    <a:pt x="137349" y="238512"/>
                  </a:lnTo>
                  <a:lnTo>
                    <a:pt x="136206" y="242798"/>
                  </a:lnTo>
                  <a:lnTo>
                    <a:pt x="134777" y="245082"/>
                  </a:lnTo>
                  <a:lnTo>
                    <a:pt x="132777" y="245939"/>
                  </a:lnTo>
                  <a:lnTo>
                    <a:pt x="132205" y="247370"/>
                  </a:lnTo>
                  <a:lnTo>
                    <a:pt x="132205" y="249654"/>
                  </a:lnTo>
                  <a:lnTo>
                    <a:pt x="130777" y="251082"/>
                  </a:lnTo>
                  <a:lnTo>
                    <a:pt x="128205" y="251942"/>
                  </a:lnTo>
                  <a:lnTo>
                    <a:pt x="124776" y="253084"/>
                  </a:lnTo>
                  <a:lnTo>
                    <a:pt x="121446" y="253637"/>
                  </a:lnTo>
                  <a:lnTo>
                    <a:pt x="118188" y="254964"/>
                  </a:lnTo>
                  <a:lnTo>
                    <a:pt x="117158" y="255383"/>
                  </a:lnTo>
                  <a:lnTo>
                    <a:pt x="114006" y="256747"/>
                  </a:lnTo>
                  <a:lnTo>
                    <a:pt x="110461" y="257984"/>
                  </a:lnTo>
                  <a:lnTo>
                    <a:pt x="106605" y="260399"/>
                  </a:lnTo>
                  <a:lnTo>
                    <a:pt x="104117" y="262492"/>
                  </a:lnTo>
                  <a:lnTo>
                    <a:pt x="99610" y="265569"/>
                  </a:lnTo>
                  <a:lnTo>
                    <a:pt x="94047" y="267865"/>
                  </a:lnTo>
                  <a:lnTo>
                    <a:pt x="91673" y="270493"/>
                  </a:lnTo>
                  <a:lnTo>
                    <a:pt x="89181" y="272513"/>
                  </a:lnTo>
                  <a:lnTo>
                    <a:pt x="86244" y="276025"/>
                  </a:lnTo>
                  <a:lnTo>
                    <a:pt x="83474" y="279685"/>
                  </a:lnTo>
                  <a:lnTo>
                    <a:pt x="80053" y="284008"/>
                  </a:lnTo>
                  <a:lnTo>
                    <a:pt x="75953" y="285046"/>
                  </a:lnTo>
                  <a:lnTo>
                    <a:pt x="71494" y="286423"/>
                  </a:lnTo>
                  <a:lnTo>
                    <a:pt x="68890" y="290226"/>
                  </a:lnTo>
                  <a:lnTo>
                    <a:pt x="69201" y="295077"/>
                  </a:lnTo>
                  <a:lnTo>
                    <a:pt x="68508" y="299837"/>
                  </a:lnTo>
                  <a:lnTo>
                    <a:pt x="67302" y="305016"/>
                  </a:lnTo>
                  <a:lnTo>
                    <a:pt x="66104" y="310275"/>
                  </a:lnTo>
                  <a:lnTo>
                    <a:pt x="63652" y="316462"/>
                  </a:lnTo>
                  <a:lnTo>
                    <a:pt x="60907" y="320509"/>
                  </a:lnTo>
                  <a:lnTo>
                    <a:pt x="58585" y="323911"/>
                  </a:lnTo>
                  <a:lnTo>
                    <a:pt x="55519" y="327669"/>
                  </a:lnTo>
                  <a:lnTo>
                    <a:pt x="51043" y="333528"/>
                  </a:lnTo>
                  <a:lnTo>
                    <a:pt x="46219" y="337556"/>
                  </a:lnTo>
                  <a:lnTo>
                    <a:pt x="42594" y="339807"/>
                  </a:lnTo>
                  <a:lnTo>
                    <a:pt x="38433" y="342171"/>
                  </a:lnTo>
                  <a:lnTo>
                    <a:pt x="36566" y="345443"/>
                  </a:lnTo>
                  <a:lnTo>
                    <a:pt x="34423" y="346980"/>
                  </a:lnTo>
                  <a:lnTo>
                    <a:pt x="34337" y="346827"/>
                  </a:lnTo>
                  <a:lnTo>
                    <a:pt x="34188" y="346633"/>
                  </a:lnTo>
                  <a:lnTo>
                    <a:pt x="34036" y="346445"/>
                  </a:lnTo>
                  <a:lnTo>
                    <a:pt x="33905" y="346238"/>
                  </a:lnTo>
                  <a:lnTo>
                    <a:pt x="33777" y="346037"/>
                  </a:lnTo>
                  <a:lnTo>
                    <a:pt x="33602" y="345868"/>
                  </a:lnTo>
                  <a:lnTo>
                    <a:pt x="33431" y="345692"/>
                  </a:lnTo>
                  <a:lnTo>
                    <a:pt x="33291" y="345491"/>
                  </a:lnTo>
                  <a:lnTo>
                    <a:pt x="33137" y="345303"/>
                  </a:lnTo>
                  <a:lnTo>
                    <a:pt x="33056" y="345212"/>
                  </a:lnTo>
                  <a:lnTo>
                    <a:pt x="32971" y="345126"/>
                  </a:lnTo>
                  <a:lnTo>
                    <a:pt x="32882" y="345047"/>
                  </a:lnTo>
                  <a:lnTo>
                    <a:pt x="32789" y="344969"/>
                  </a:lnTo>
                  <a:lnTo>
                    <a:pt x="32694" y="344889"/>
                  </a:lnTo>
                  <a:lnTo>
                    <a:pt x="32595" y="344823"/>
                  </a:lnTo>
                  <a:lnTo>
                    <a:pt x="32492" y="344756"/>
                  </a:lnTo>
                  <a:lnTo>
                    <a:pt x="32318" y="344586"/>
                  </a:lnTo>
                  <a:lnTo>
                    <a:pt x="32158" y="344404"/>
                  </a:lnTo>
                  <a:lnTo>
                    <a:pt x="31945" y="344288"/>
                  </a:lnTo>
                  <a:lnTo>
                    <a:pt x="31735" y="344166"/>
                  </a:lnTo>
                  <a:lnTo>
                    <a:pt x="31535" y="344027"/>
                  </a:lnTo>
                  <a:lnTo>
                    <a:pt x="31424" y="343978"/>
                  </a:lnTo>
                  <a:lnTo>
                    <a:pt x="31307" y="343954"/>
                  </a:lnTo>
                  <a:lnTo>
                    <a:pt x="31186" y="343936"/>
                  </a:lnTo>
                  <a:lnTo>
                    <a:pt x="31062" y="343924"/>
                  </a:lnTo>
                  <a:lnTo>
                    <a:pt x="30941" y="343923"/>
                  </a:lnTo>
                  <a:lnTo>
                    <a:pt x="30688" y="343918"/>
                  </a:lnTo>
                  <a:lnTo>
                    <a:pt x="30566" y="343935"/>
                  </a:lnTo>
                  <a:lnTo>
                    <a:pt x="30458" y="343966"/>
                  </a:lnTo>
                  <a:lnTo>
                    <a:pt x="30376" y="344051"/>
                  </a:lnTo>
                  <a:lnTo>
                    <a:pt x="30313" y="344160"/>
                  </a:lnTo>
                  <a:lnTo>
                    <a:pt x="30256" y="344269"/>
                  </a:lnTo>
                  <a:lnTo>
                    <a:pt x="30202" y="344379"/>
                  </a:lnTo>
                  <a:lnTo>
                    <a:pt x="30154" y="344494"/>
                  </a:lnTo>
                  <a:lnTo>
                    <a:pt x="30115" y="344610"/>
                  </a:lnTo>
                  <a:lnTo>
                    <a:pt x="30085" y="344725"/>
                  </a:lnTo>
                  <a:lnTo>
                    <a:pt x="30062" y="344847"/>
                  </a:lnTo>
                  <a:lnTo>
                    <a:pt x="30044" y="344968"/>
                  </a:lnTo>
                  <a:lnTo>
                    <a:pt x="30043" y="345096"/>
                  </a:lnTo>
                  <a:lnTo>
                    <a:pt x="29958" y="345315"/>
                  </a:lnTo>
                  <a:lnTo>
                    <a:pt x="29764" y="345497"/>
                  </a:lnTo>
                  <a:lnTo>
                    <a:pt x="29568" y="345539"/>
                  </a:lnTo>
                  <a:lnTo>
                    <a:pt x="29383" y="345351"/>
                  </a:lnTo>
                  <a:lnTo>
                    <a:pt x="29190" y="345181"/>
                  </a:lnTo>
                  <a:lnTo>
                    <a:pt x="28972" y="345145"/>
                  </a:lnTo>
                  <a:lnTo>
                    <a:pt x="28757" y="345272"/>
                  </a:lnTo>
                  <a:lnTo>
                    <a:pt x="28652" y="345491"/>
                  </a:lnTo>
                  <a:lnTo>
                    <a:pt x="28565" y="345728"/>
                  </a:lnTo>
                  <a:lnTo>
                    <a:pt x="28519" y="345843"/>
                  </a:lnTo>
                  <a:lnTo>
                    <a:pt x="28446" y="345928"/>
                  </a:lnTo>
                  <a:lnTo>
                    <a:pt x="28331" y="345977"/>
                  </a:lnTo>
                  <a:lnTo>
                    <a:pt x="28203" y="345989"/>
                  </a:lnTo>
                  <a:lnTo>
                    <a:pt x="27986" y="345904"/>
                  </a:lnTo>
                  <a:lnTo>
                    <a:pt x="27790" y="345746"/>
                  </a:lnTo>
                  <a:lnTo>
                    <a:pt x="27613" y="345576"/>
                  </a:lnTo>
                  <a:lnTo>
                    <a:pt x="27395" y="345491"/>
                  </a:lnTo>
                  <a:lnTo>
                    <a:pt x="27147" y="345485"/>
                  </a:lnTo>
                  <a:lnTo>
                    <a:pt x="26903" y="345485"/>
                  </a:lnTo>
                  <a:lnTo>
                    <a:pt x="26673" y="345557"/>
                  </a:lnTo>
                  <a:lnTo>
                    <a:pt x="26441" y="345631"/>
                  </a:lnTo>
                  <a:lnTo>
                    <a:pt x="26199" y="345655"/>
                  </a:lnTo>
                  <a:lnTo>
                    <a:pt x="25952" y="345636"/>
                  </a:lnTo>
                  <a:lnTo>
                    <a:pt x="25728" y="345528"/>
                  </a:lnTo>
                  <a:lnTo>
                    <a:pt x="25598" y="345345"/>
                  </a:lnTo>
                  <a:lnTo>
                    <a:pt x="25659" y="345102"/>
                  </a:lnTo>
                  <a:lnTo>
                    <a:pt x="25765" y="344877"/>
                  </a:lnTo>
                  <a:lnTo>
                    <a:pt x="25893" y="344670"/>
                  </a:lnTo>
                  <a:lnTo>
                    <a:pt x="26012" y="344458"/>
                  </a:lnTo>
                  <a:lnTo>
                    <a:pt x="26039" y="344221"/>
                  </a:lnTo>
                  <a:lnTo>
                    <a:pt x="26007" y="343978"/>
                  </a:lnTo>
                  <a:lnTo>
                    <a:pt x="25976" y="343857"/>
                  </a:lnTo>
                  <a:lnTo>
                    <a:pt x="25935" y="343747"/>
                  </a:lnTo>
                  <a:lnTo>
                    <a:pt x="25889" y="343632"/>
                  </a:lnTo>
                  <a:lnTo>
                    <a:pt x="25839" y="343516"/>
                  </a:lnTo>
                  <a:lnTo>
                    <a:pt x="25777" y="343413"/>
                  </a:lnTo>
                  <a:lnTo>
                    <a:pt x="25695" y="343328"/>
                  </a:lnTo>
                  <a:lnTo>
                    <a:pt x="25591" y="343261"/>
                  </a:lnTo>
                  <a:lnTo>
                    <a:pt x="25482" y="343200"/>
                  </a:lnTo>
                  <a:lnTo>
                    <a:pt x="25298" y="343048"/>
                  </a:lnTo>
                  <a:lnTo>
                    <a:pt x="25220" y="342951"/>
                  </a:lnTo>
                  <a:lnTo>
                    <a:pt x="25147" y="342854"/>
                  </a:lnTo>
                  <a:lnTo>
                    <a:pt x="25078" y="342751"/>
                  </a:lnTo>
                  <a:lnTo>
                    <a:pt x="25021" y="342648"/>
                  </a:lnTo>
                  <a:lnTo>
                    <a:pt x="24981" y="342532"/>
                  </a:lnTo>
                  <a:lnTo>
                    <a:pt x="24949" y="342411"/>
                  </a:lnTo>
                  <a:lnTo>
                    <a:pt x="24930" y="342289"/>
                  </a:lnTo>
                  <a:lnTo>
                    <a:pt x="24928" y="342167"/>
                  </a:lnTo>
                  <a:lnTo>
                    <a:pt x="24962" y="341931"/>
                  </a:lnTo>
                  <a:lnTo>
                    <a:pt x="25000" y="341688"/>
                  </a:lnTo>
                  <a:lnTo>
                    <a:pt x="24991" y="341445"/>
                  </a:lnTo>
                  <a:lnTo>
                    <a:pt x="25009" y="341207"/>
                  </a:lnTo>
                  <a:lnTo>
                    <a:pt x="25054" y="341093"/>
                  </a:lnTo>
                  <a:lnTo>
                    <a:pt x="25118" y="340983"/>
                  </a:lnTo>
                  <a:lnTo>
                    <a:pt x="25197" y="340898"/>
                  </a:lnTo>
                  <a:lnTo>
                    <a:pt x="25291" y="340819"/>
                  </a:lnTo>
                  <a:lnTo>
                    <a:pt x="25395" y="340752"/>
                  </a:lnTo>
                  <a:lnTo>
                    <a:pt x="25502" y="340697"/>
                  </a:lnTo>
                  <a:lnTo>
                    <a:pt x="25620" y="340667"/>
                  </a:lnTo>
                  <a:lnTo>
                    <a:pt x="25741" y="340643"/>
                  </a:lnTo>
                  <a:lnTo>
                    <a:pt x="25977" y="340582"/>
                  </a:lnTo>
                  <a:lnTo>
                    <a:pt x="26215" y="340533"/>
                  </a:lnTo>
                  <a:lnTo>
                    <a:pt x="26457" y="340515"/>
                  </a:lnTo>
                  <a:lnTo>
                    <a:pt x="26701" y="340509"/>
                  </a:lnTo>
                  <a:lnTo>
                    <a:pt x="26943" y="340491"/>
                  </a:lnTo>
                  <a:lnTo>
                    <a:pt x="27063" y="340472"/>
                  </a:lnTo>
                  <a:lnTo>
                    <a:pt x="27182" y="340448"/>
                  </a:lnTo>
                  <a:lnTo>
                    <a:pt x="27299" y="340418"/>
                  </a:lnTo>
                  <a:lnTo>
                    <a:pt x="27415" y="340381"/>
                  </a:lnTo>
                  <a:lnTo>
                    <a:pt x="27530" y="340339"/>
                  </a:lnTo>
                  <a:lnTo>
                    <a:pt x="27658" y="340297"/>
                  </a:lnTo>
                  <a:lnTo>
                    <a:pt x="27821" y="340151"/>
                  </a:lnTo>
                  <a:lnTo>
                    <a:pt x="27743" y="339908"/>
                  </a:lnTo>
                  <a:lnTo>
                    <a:pt x="27671" y="339810"/>
                  </a:lnTo>
                  <a:lnTo>
                    <a:pt x="27582" y="339725"/>
                  </a:lnTo>
                  <a:lnTo>
                    <a:pt x="27482" y="339652"/>
                  </a:lnTo>
                  <a:lnTo>
                    <a:pt x="27376" y="339597"/>
                  </a:lnTo>
                  <a:lnTo>
                    <a:pt x="27259" y="339567"/>
                  </a:lnTo>
                  <a:lnTo>
                    <a:pt x="27136" y="339555"/>
                  </a:lnTo>
                  <a:lnTo>
                    <a:pt x="26877" y="339525"/>
                  </a:lnTo>
                  <a:lnTo>
                    <a:pt x="26697" y="339421"/>
                  </a:lnTo>
                  <a:lnTo>
                    <a:pt x="26691" y="339288"/>
                  </a:lnTo>
                  <a:lnTo>
                    <a:pt x="26721" y="339161"/>
                  </a:lnTo>
                  <a:lnTo>
                    <a:pt x="26855" y="338960"/>
                  </a:lnTo>
                  <a:lnTo>
                    <a:pt x="27013" y="338771"/>
                  </a:lnTo>
                  <a:lnTo>
                    <a:pt x="27171" y="338589"/>
                  </a:lnTo>
                  <a:lnTo>
                    <a:pt x="27324" y="338401"/>
                  </a:lnTo>
                  <a:lnTo>
                    <a:pt x="27405" y="338310"/>
                  </a:lnTo>
                  <a:lnTo>
                    <a:pt x="27491" y="338218"/>
                  </a:lnTo>
                  <a:lnTo>
                    <a:pt x="27580" y="338139"/>
                  </a:lnTo>
                  <a:lnTo>
                    <a:pt x="27674" y="338060"/>
                  </a:lnTo>
                  <a:lnTo>
                    <a:pt x="27772" y="337994"/>
                  </a:lnTo>
                  <a:lnTo>
                    <a:pt x="27878" y="337927"/>
                  </a:lnTo>
                  <a:lnTo>
                    <a:pt x="27986" y="337872"/>
                  </a:lnTo>
                  <a:lnTo>
                    <a:pt x="28095" y="337824"/>
                  </a:lnTo>
                  <a:lnTo>
                    <a:pt x="28212" y="337775"/>
                  </a:lnTo>
                  <a:lnTo>
                    <a:pt x="28326" y="337732"/>
                  </a:lnTo>
                  <a:lnTo>
                    <a:pt x="28503" y="337574"/>
                  </a:lnTo>
                  <a:lnTo>
                    <a:pt x="28566" y="337465"/>
                  </a:lnTo>
                  <a:lnTo>
                    <a:pt x="28606" y="337350"/>
                  </a:lnTo>
                  <a:lnTo>
                    <a:pt x="28627" y="337234"/>
                  </a:lnTo>
                  <a:lnTo>
                    <a:pt x="28636" y="337107"/>
                  </a:lnTo>
                  <a:lnTo>
                    <a:pt x="28638" y="336986"/>
                  </a:lnTo>
                  <a:lnTo>
                    <a:pt x="28634" y="336742"/>
                  </a:lnTo>
                  <a:lnTo>
                    <a:pt x="28624" y="336614"/>
                  </a:lnTo>
                  <a:lnTo>
                    <a:pt x="28601" y="336499"/>
                  </a:lnTo>
                  <a:lnTo>
                    <a:pt x="28544" y="336396"/>
                  </a:lnTo>
                  <a:lnTo>
                    <a:pt x="28461" y="336305"/>
                  </a:lnTo>
                  <a:lnTo>
                    <a:pt x="28332" y="336110"/>
                  </a:lnTo>
                  <a:lnTo>
                    <a:pt x="28237" y="335885"/>
                  </a:lnTo>
                  <a:lnTo>
                    <a:pt x="28117" y="335667"/>
                  </a:lnTo>
                  <a:lnTo>
                    <a:pt x="28038" y="335576"/>
                  </a:lnTo>
                  <a:lnTo>
                    <a:pt x="27936" y="335533"/>
                  </a:lnTo>
                  <a:lnTo>
                    <a:pt x="27812" y="335527"/>
                  </a:lnTo>
                  <a:lnTo>
                    <a:pt x="27685" y="335527"/>
                  </a:lnTo>
                  <a:lnTo>
                    <a:pt x="27445" y="335466"/>
                  </a:lnTo>
                  <a:lnTo>
                    <a:pt x="27334" y="335418"/>
                  </a:lnTo>
                  <a:lnTo>
                    <a:pt x="27244" y="335339"/>
                  </a:lnTo>
                  <a:lnTo>
                    <a:pt x="27166" y="335248"/>
                  </a:lnTo>
                  <a:lnTo>
                    <a:pt x="27097" y="335150"/>
                  </a:lnTo>
                  <a:lnTo>
                    <a:pt x="27032" y="335041"/>
                  </a:lnTo>
                  <a:lnTo>
                    <a:pt x="26897" y="334841"/>
                  </a:lnTo>
                  <a:lnTo>
                    <a:pt x="26750" y="334640"/>
                  </a:lnTo>
                  <a:lnTo>
                    <a:pt x="26655" y="334421"/>
                  </a:lnTo>
                  <a:lnTo>
                    <a:pt x="26618" y="334179"/>
                  </a:lnTo>
                  <a:lnTo>
                    <a:pt x="26586" y="333936"/>
                  </a:lnTo>
                  <a:lnTo>
                    <a:pt x="26558" y="333698"/>
                  </a:lnTo>
                  <a:lnTo>
                    <a:pt x="26526" y="333456"/>
                  </a:lnTo>
                  <a:lnTo>
                    <a:pt x="26522" y="333212"/>
                  </a:lnTo>
                  <a:lnTo>
                    <a:pt x="26510" y="332969"/>
                  </a:lnTo>
                  <a:lnTo>
                    <a:pt x="26553" y="332732"/>
                  </a:lnTo>
                  <a:lnTo>
                    <a:pt x="26679" y="332526"/>
                  </a:lnTo>
                  <a:lnTo>
                    <a:pt x="26804" y="332313"/>
                  </a:lnTo>
                  <a:lnTo>
                    <a:pt x="26860" y="332210"/>
                  </a:lnTo>
                  <a:lnTo>
                    <a:pt x="26913" y="332094"/>
                  </a:lnTo>
                  <a:lnTo>
                    <a:pt x="26963" y="331985"/>
                  </a:lnTo>
                  <a:lnTo>
                    <a:pt x="27002" y="331870"/>
                  </a:lnTo>
                  <a:lnTo>
                    <a:pt x="27024" y="331754"/>
                  </a:lnTo>
                  <a:lnTo>
                    <a:pt x="27028" y="331633"/>
                  </a:lnTo>
                  <a:lnTo>
                    <a:pt x="27014" y="331384"/>
                  </a:lnTo>
                  <a:lnTo>
                    <a:pt x="26987" y="331147"/>
                  </a:lnTo>
                  <a:lnTo>
                    <a:pt x="26966" y="330904"/>
                  </a:lnTo>
                  <a:lnTo>
                    <a:pt x="26966" y="330661"/>
                  </a:lnTo>
                  <a:lnTo>
                    <a:pt x="26980" y="330418"/>
                  </a:lnTo>
                  <a:lnTo>
                    <a:pt x="27001" y="330175"/>
                  </a:lnTo>
                  <a:lnTo>
                    <a:pt x="27022" y="329931"/>
                  </a:lnTo>
                  <a:lnTo>
                    <a:pt x="27038" y="329689"/>
                  </a:lnTo>
                  <a:lnTo>
                    <a:pt x="27037" y="329446"/>
                  </a:lnTo>
                  <a:lnTo>
                    <a:pt x="27042" y="329203"/>
                  </a:lnTo>
                  <a:lnTo>
                    <a:pt x="27016" y="328959"/>
                  </a:lnTo>
                  <a:lnTo>
                    <a:pt x="26922" y="328735"/>
                  </a:lnTo>
                  <a:lnTo>
                    <a:pt x="26838" y="328510"/>
                  </a:lnTo>
                  <a:lnTo>
                    <a:pt x="26790" y="328395"/>
                  </a:lnTo>
                  <a:lnTo>
                    <a:pt x="26729" y="328297"/>
                  </a:lnTo>
                  <a:lnTo>
                    <a:pt x="26654" y="328200"/>
                  </a:lnTo>
                  <a:lnTo>
                    <a:pt x="26574" y="328109"/>
                  </a:lnTo>
                  <a:lnTo>
                    <a:pt x="26418" y="327921"/>
                  </a:lnTo>
                  <a:lnTo>
                    <a:pt x="26278" y="327720"/>
                  </a:lnTo>
                  <a:lnTo>
                    <a:pt x="26134" y="327525"/>
                  </a:lnTo>
                  <a:lnTo>
                    <a:pt x="25994" y="327325"/>
                  </a:lnTo>
                  <a:lnTo>
                    <a:pt x="25929" y="327222"/>
                  </a:lnTo>
                  <a:lnTo>
                    <a:pt x="25869" y="327112"/>
                  </a:lnTo>
                  <a:lnTo>
                    <a:pt x="25824" y="327004"/>
                  </a:lnTo>
                  <a:lnTo>
                    <a:pt x="25799" y="326882"/>
                  </a:lnTo>
                  <a:lnTo>
                    <a:pt x="25796" y="326754"/>
                  </a:lnTo>
                  <a:lnTo>
                    <a:pt x="25933" y="326578"/>
                  </a:lnTo>
                  <a:lnTo>
                    <a:pt x="26147" y="326445"/>
                  </a:lnTo>
                  <a:lnTo>
                    <a:pt x="26344" y="326298"/>
                  </a:lnTo>
                  <a:lnTo>
                    <a:pt x="26536" y="326147"/>
                  </a:lnTo>
                  <a:lnTo>
                    <a:pt x="26758" y="326062"/>
                  </a:lnTo>
                  <a:lnTo>
                    <a:pt x="27000" y="326025"/>
                  </a:lnTo>
                  <a:lnTo>
                    <a:pt x="27118" y="325976"/>
                  </a:lnTo>
                  <a:lnTo>
                    <a:pt x="27228" y="325916"/>
                  </a:lnTo>
                  <a:lnTo>
                    <a:pt x="27297" y="325824"/>
                  </a:lnTo>
                  <a:lnTo>
                    <a:pt x="27312" y="325710"/>
                  </a:lnTo>
                  <a:lnTo>
                    <a:pt x="27314" y="325581"/>
                  </a:lnTo>
                  <a:lnTo>
                    <a:pt x="27366" y="325345"/>
                  </a:lnTo>
                  <a:lnTo>
                    <a:pt x="27396" y="325224"/>
                  </a:lnTo>
                  <a:lnTo>
                    <a:pt x="27424" y="325108"/>
                  </a:lnTo>
                  <a:lnTo>
                    <a:pt x="27453" y="324986"/>
                  </a:lnTo>
                  <a:lnTo>
                    <a:pt x="27480" y="324871"/>
                  </a:lnTo>
                  <a:lnTo>
                    <a:pt x="27502" y="324749"/>
                  </a:lnTo>
                  <a:lnTo>
                    <a:pt x="27599" y="324531"/>
                  </a:lnTo>
                  <a:lnTo>
                    <a:pt x="27745" y="324330"/>
                  </a:lnTo>
                  <a:lnTo>
                    <a:pt x="27849" y="324111"/>
                  </a:lnTo>
                  <a:lnTo>
                    <a:pt x="27963" y="323899"/>
                  </a:lnTo>
                  <a:lnTo>
                    <a:pt x="28101" y="323698"/>
                  </a:lnTo>
                  <a:lnTo>
                    <a:pt x="28213" y="323486"/>
                  </a:lnTo>
                  <a:lnTo>
                    <a:pt x="28308" y="323261"/>
                  </a:lnTo>
                  <a:lnTo>
                    <a:pt x="28430" y="323048"/>
                  </a:lnTo>
                  <a:lnTo>
                    <a:pt x="28523" y="322830"/>
                  </a:lnTo>
                  <a:lnTo>
                    <a:pt x="28564" y="322587"/>
                  </a:lnTo>
                  <a:lnTo>
                    <a:pt x="28566" y="322343"/>
                  </a:lnTo>
                  <a:lnTo>
                    <a:pt x="28587" y="322100"/>
                  </a:lnTo>
                  <a:lnTo>
                    <a:pt x="28666" y="321870"/>
                  </a:lnTo>
                  <a:lnTo>
                    <a:pt x="28695" y="321633"/>
                  </a:lnTo>
                  <a:lnTo>
                    <a:pt x="28701" y="321390"/>
                  </a:lnTo>
                  <a:lnTo>
                    <a:pt x="28678" y="321146"/>
                  </a:lnTo>
                  <a:lnTo>
                    <a:pt x="28632" y="320903"/>
                  </a:lnTo>
                  <a:lnTo>
                    <a:pt x="28580" y="320667"/>
                  </a:lnTo>
                  <a:lnTo>
                    <a:pt x="28522" y="320430"/>
                  </a:lnTo>
                  <a:lnTo>
                    <a:pt x="28463" y="320193"/>
                  </a:lnTo>
                  <a:lnTo>
                    <a:pt x="28402" y="319962"/>
                  </a:lnTo>
                  <a:lnTo>
                    <a:pt x="28342" y="319725"/>
                  </a:lnTo>
                  <a:lnTo>
                    <a:pt x="28285" y="319488"/>
                  </a:lnTo>
                  <a:lnTo>
                    <a:pt x="28231" y="319251"/>
                  </a:lnTo>
                  <a:lnTo>
                    <a:pt x="28191" y="319014"/>
                  </a:lnTo>
                  <a:lnTo>
                    <a:pt x="28203" y="318771"/>
                  </a:lnTo>
                  <a:lnTo>
                    <a:pt x="28181" y="318650"/>
                  </a:lnTo>
                  <a:lnTo>
                    <a:pt x="28136" y="318540"/>
                  </a:lnTo>
                  <a:lnTo>
                    <a:pt x="28079" y="318431"/>
                  </a:lnTo>
                  <a:lnTo>
                    <a:pt x="28017" y="318322"/>
                  </a:lnTo>
                  <a:lnTo>
                    <a:pt x="27945" y="318225"/>
                  </a:lnTo>
                  <a:lnTo>
                    <a:pt x="27870" y="318127"/>
                  </a:lnTo>
                  <a:lnTo>
                    <a:pt x="27740" y="317921"/>
                  </a:lnTo>
                  <a:lnTo>
                    <a:pt x="27683" y="317817"/>
                  </a:lnTo>
                  <a:lnTo>
                    <a:pt x="27630" y="317708"/>
                  </a:lnTo>
                  <a:lnTo>
                    <a:pt x="27576" y="317593"/>
                  </a:lnTo>
                  <a:lnTo>
                    <a:pt x="27536" y="317477"/>
                  </a:lnTo>
                  <a:lnTo>
                    <a:pt x="27535" y="317362"/>
                  </a:lnTo>
                  <a:lnTo>
                    <a:pt x="27663" y="317143"/>
                  </a:lnTo>
                  <a:lnTo>
                    <a:pt x="27655" y="316912"/>
                  </a:lnTo>
                  <a:lnTo>
                    <a:pt x="27584" y="316675"/>
                  </a:lnTo>
                  <a:lnTo>
                    <a:pt x="27526" y="316438"/>
                  </a:lnTo>
                  <a:lnTo>
                    <a:pt x="27522" y="316195"/>
                  </a:lnTo>
                  <a:lnTo>
                    <a:pt x="27535" y="316074"/>
                  </a:lnTo>
                  <a:lnTo>
                    <a:pt x="27561" y="315959"/>
                  </a:lnTo>
                  <a:lnTo>
                    <a:pt x="27599" y="315843"/>
                  </a:lnTo>
                  <a:lnTo>
                    <a:pt x="27647" y="315733"/>
                  </a:lnTo>
                  <a:lnTo>
                    <a:pt x="27702" y="315624"/>
                  </a:lnTo>
                  <a:lnTo>
                    <a:pt x="27761" y="315515"/>
                  </a:lnTo>
                  <a:lnTo>
                    <a:pt x="27840" y="315417"/>
                  </a:lnTo>
                  <a:lnTo>
                    <a:pt x="27949" y="315211"/>
                  </a:lnTo>
                  <a:lnTo>
                    <a:pt x="27935" y="314962"/>
                  </a:lnTo>
                  <a:lnTo>
                    <a:pt x="27939" y="314713"/>
                  </a:lnTo>
                  <a:lnTo>
                    <a:pt x="27961" y="314598"/>
                  </a:lnTo>
                  <a:lnTo>
                    <a:pt x="28018" y="314494"/>
                  </a:lnTo>
                  <a:lnTo>
                    <a:pt x="28101" y="314403"/>
                  </a:lnTo>
                  <a:lnTo>
                    <a:pt x="28190" y="314318"/>
                  </a:lnTo>
                  <a:lnTo>
                    <a:pt x="28352" y="314129"/>
                  </a:lnTo>
                  <a:lnTo>
                    <a:pt x="28450" y="313911"/>
                  </a:lnTo>
                  <a:lnTo>
                    <a:pt x="28468" y="313771"/>
                  </a:lnTo>
                  <a:lnTo>
                    <a:pt x="28463" y="313644"/>
                  </a:lnTo>
                  <a:lnTo>
                    <a:pt x="28419" y="313552"/>
                  </a:lnTo>
                  <a:lnTo>
                    <a:pt x="28326" y="313498"/>
                  </a:lnTo>
                  <a:lnTo>
                    <a:pt x="28198" y="313473"/>
                  </a:lnTo>
                  <a:lnTo>
                    <a:pt x="28063" y="313461"/>
                  </a:lnTo>
                  <a:lnTo>
                    <a:pt x="27940" y="313455"/>
                  </a:lnTo>
                  <a:lnTo>
                    <a:pt x="27698" y="313492"/>
                  </a:lnTo>
                  <a:lnTo>
                    <a:pt x="27443" y="313516"/>
                  </a:lnTo>
                  <a:lnTo>
                    <a:pt x="27239" y="313437"/>
                  </a:lnTo>
                  <a:lnTo>
                    <a:pt x="27147" y="313200"/>
                  </a:lnTo>
                  <a:lnTo>
                    <a:pt x="27200" y="312957"/>
                  </a:lnTo>
                  <a:lnTo>
                    <a:pt x="27357" y="312781"/>
                  </a:lnTo>
                  <a:lnTo>
                    <a:pt x="27558" y="312635"/>
                  </a:lnTo>
                  <a:lnTo>
                    <a:pt x="27764" y="312507"/>
                  </a:lnTo>
                  <a:lnTo>
                    <a:pt x="28000" y="312446"/>
                  </a:lnTo>
                  <a:lnTo>
                    <a:pt x="28211" y="312337"/>
                  </a:lnTo>
                  <a:lnTo>
                    <a:pt x="28296" y="312246"/>
                  </a:lnTo>
                  <a:lnTo>
                    <a:pt x="28356" y="312137"/>
                  </a:lnTo>
                  <a:lnTo>
                    <a:pt x="28402" y="312027"/>
                  </a:lnTo>
                  <a:lnTo>
                    <a:pt x="28436" y="311912"/>
                  </a:lnTo>
                  <a:lnTo>
                    <a:pt x="28465" y="311790"/>
                  </a:lnTo>
                  <a:lnTo>
                    <a:pt x="28492" y="311669"/>
                  </a:lnTo>
                  <a:lnTo>
                    <a:pt x="28541" y="311432"/>
                  </a:lnTo>
                  <a:lnTo>
                    <a:pt x="28565" y="311189"/>
                  </a:lnTo>
                  <a:lnTo>
                    <a:pt x="28527" y="310946"/>
                  </a:lnTo>
                  <a:lnTo>
                    <a:pt x="28472" y="310836"/>
                  </a:lnTo>
                  <a:lnTo>
                    <a:pt x="28393" y="310751"/>
                  </a:lnTo>
                  <a:lnTo>
                    <a:pt x="28300" y="310667"/>
                  </a:lnTo>
                  <a:lnTo>
                    <a:pt x="28208" y="310588"/>
                  </a:lnTo>
                  <a:lnTo>
                    <a:pt x="28031" y="310423"/>
                  </a:lnTo>
                  <a:lnTo>
                    <a:pt x="27864" y="310217"/>
                  </a:lnTo>
                  <a:lnTo>
                    <a:pt x="27868" y="310029"/>
                  </a:lnTo>
                  <a:lnTo>
                    <a:pt x="28104" y="309901"/>
                  </a:lnTo>
                  <a:lnTo>
                    <a:pt x="28358" y="309907"/>
                  </a:lnTo>
                  <a:lnTo>
                    <a:pt x="28560" y="309846"/>
                  </a:lnTo>
                  <a:lnTo>
                    <a:pt x="28629" y="309597"/>
                  </a:lnTo>
                  <a:lnTo>
                    <a:pt x="28611" y="309360"/>
                  </a:lnTo>
                  <a:lnTo>
                    <a:pt x="28468" y="309093"/>
                  </a:lnTo>
                  <a:lnTo>
                    <a:pt x="28389" y="308880"/>
                  </a:lnTo>
                  <a:lnTo>
                    <a:pt x="28412" y="308753"/>
                  </a:lnTo>
                  <a:lnTo>
                    <a:pt x="28448" y="308510"/>
                  </a:lnTo>
                  <a:lnTo>
                    <a:pt x="28468" y="308273"/>
                  </a:lnTo>
                  <a:lnTo>
                    <a:pt x="28464" y="308030"/>
                  </a:lnTo>
                  <a:lnTo>
                    <a:pt x="28470" y="307787"/>
                  </a:lnTo>
                  <a:lnTo>
                    <a:pt x="28482" y="307665"/>
                  </a:lnTo>
                  <a:lnTo>
                    <a:pt x="28499" y="307544"/>
                  </a:lnTo>
                  <a:lnTo>
                    <a:pt x="28518" y="307423"/>
                  </a:lnTo>
                  <a:lnTo>
                    <a:pt x="28540" y="307301"/>
                  </a:lnTo>
                  <a:lnTo>
                    <a:pt x="28576" y="307185"/>
                  </a:lnTo>
                  <a:lnTo>
                    <a:pt x="28626" y="307070"/>
                  </a:lnTo>
                  <a:lnTo>
                    <a:pt x="28688" y="306961"/>
                  </a:lnTo>
                  <a:lnTo>
                    <a:pt x="28769" y="306875"/>
                  </a:lnTo>
                  <a:lnTo>
                    <a:pt x="28878" y="306839"/>
                  </a:lnTo>
                  <a:lnTo>
                    <a:pt x="29004" y="306821"/>
                  </a:lnTo>
                  <a:lnTo>
                    <a:pt x="29234" y="306736"/>
                  </a:lnTo>
                  <a:lnTo>
                    <a:pt x="29338" y="306669"/>
                  </a:lnTo>
                  <a:lnTo>
                    <a:pt x="29429" y="306596"/>
                  </a:lnTo>
                  <a:lnTo>
                    <a:pt x="29504" y="306499"/>
                  </a:lnTo>
                  <a:lnTo>
                    <a:pt x="29559" y="306384"/>
                  </a:lnTo>
                  <a:lnTo>
                    <a:pt x="29582" y="306268"/>
                  </a:lnTo>
                  <a:lnTo>
                    <a:pt x="29569" y="306019"/>
                  </a:lnTo>
                  <a:lnTo>
                    <a:pt x="29590" y="305776"/>
                  </a:lnTo>
                  <a:lnTo>
                    <a:pt x="29619" y="305660"/>
                  </a:lnTo>
                  <a:lnTo>
                    <a:pt x="29672" y="305551"/>
                  </a:lnTo>
                  <a:lnTo>
                    <a:pt x="29745" y="305454"/>
                  </a:lnTo>
                  <a:lnTo>
                    <a:pt x="29830" y="305369"/>
                  </a:lnTo>
                  <a:lnTo>
                    <a:pt x="29921" y="305284"/>
                  </a:lnTo>
                  <a:lnTo>
                    <a:pt x="30019" y="305211"/>
                  </a:lnTo>
                  <a:lnTo>
                    <a:pt x="30128" y="305156"/>
                  </a:lnTo>
                  <a:lnTo>
                    <a:pt x="30242" y="305113"/>
                  </a:lnTo>
                  <a:lnTo>
                    <a:pt x="30367" y="305102"/>
                  </a:lnTo>
                  <a:lnTo>
                    <a:pt x="30586" y="305010"/>
                  </a:lnTo>
                  <a:lnTo>
                    <a:pt x="30683" y="304925"/>
                  </a:lnTo>
                  <a:lnTo>
                    <a:pt x="30768" y="304828"/>
                  </a:lnTo>
                  <a:lnTo>
                    <a:pt x="30827" y="304725"/>
                  </a:lnTo>
                  <a:lnTo>
                    <a:pt x="30850" y="304610"/>
                  </a:lnTo>
                  <a:lnTo>
                    <a:pt x="30841" y="304476"/>
                  </a:lnTo>
                  <a:lnTo>
                    <a:pt x="30804" y="304348"/>
                  </a:lnTo>
                  <a:lnTo>
                    <a:pt x="30636" y="304251"/>
                  </a:lnTo>
                  <a:lnTo>
                    <a:pt x="30499" y="304275"/>
                  </a:lnTo>
                  <a:lnTo>
                    <a:pt x="30369" y="304275"/>
                  </a:lnTo>
                  <a:lnTo>
                    <a:pt x="30226" y="304257"/>
                  </a:lnTo>
                  <a:lnTo>
                    <a:pt x="30159" y="304026"/>
                  </a:lnTo>
                  <a:lnTo>
                    <a:pt x="30318" y="303819"/>
                  </a:lnTo>
                  <a:lnTo>
                    <a:pt x="30493" y="303643"/>
                  </a:lnTo>
                  <a:lnTo>
                    <a:pt x="30624" y="303437"/>
                  </a:lnTo>
                  <a:lnTo>
                    <a:pt x="30630" y="303194"/>
                  </a:lnTo>
                  <a:lnTo>
                    <a:pt x="30607" y="303072"/>
                  </a:lnTo>
                  <a:lnTo>
                    <a:pt x="30567" y="302957"/>
                  </a:lnTo>
                  <a:lnTo>
                    <a:pt x="30511" y="302854"/>
                  </a:lnTo>
                  <a:lnTo>
                    <a:pt x="30436" y="302756"/>
                  </a:lnTo>
                  <a:lnTo>
                    <a:pt x="30348" y="302665"/>
                  </a:lnTo>
                  <a:lnTo>
                    <a:pt x="30253" y="302587"/>
                  </a:lnTo>
                  <a:lnTo>
                    <a:pt x="30138" y="302537"/>
                  </a:lnTo>
                  <a:lnTo>
                    <a:pt x="30005" y="302520"/>
                  </a:lnTo>
                  <a:lnTo>
                    <a:pt x="29868" y="302374"/>
                  </a:lnTo>
                  <a:lnTo>
                    <a:pt x="29878" y="302246"/>
                  </a:lnTo>
                  <a:lnTo>
                    <a:pt x="29891" y="302112"/>
                  </a:lnTo>
                  <a:lnTo>
                    <a:pt x="29897" y="301870"/>
                  </a:lnTo>
                  <a:lnTo>
                    <a:pt x="29878" y="301633"/>
                  </a:lnTo>
                  <a:lnTo>
                    <a:pt x="29856" y="301505"/>
                  </a:lnTo>
                  <a:lnTo>
                    <a:pt x="29824" y="301389"/>
                  </a:lnTo>
                  <a:lnTo>
                    <a:pt x="29777" y="301280"/>
                  </a:lnTo>
                  <a:lnTo>
                    <a:pt x="29705" y="301176"/>
                  </a:lnTo>
                  <a:lnTo>
                    <a:pt x="29613" y="301086"/>
                  </a:lnTo>
                  <a:lnTo>
                    <a:pt x="29510" y="301018"/>
                  </a:lnTo>
                  <a:lnTo>
                    <a:pt x="29404" y="300995"/>
                  </a:lnTo>
                  <a:lnTo>
                    <a:pt x="29162" y="301067"/>
                  </a:lnTo>
                  <a:lnTo>
                    <a:pt x="28916" y="301098"/>
                  </a:lnTo>
                  <a:lnTo>
                    <a:pt x="28685" y="301049"/>
                  </a:lnTo>
                  <a:lnTo>
                    <a:pt x="28578" y="300988"/>
                  </a:lnTo>
                  <a:lnTo>
                    <a:pt x="28474" y="300921"/>
                  </a:lnTo>
                  <a:lnTo>
                    <a:pt x="28376" y="300843"/>
                  </a:lnTo>
                  <a:lnTo>
                    <a:pt x="28286" y="300763"/>
                  </a:lnTo>
                  <a:lnTo>
                    <a:pt x="28202" y="300672"/>
                  </a:lnTo>
                  <a:lnTo>
                    <a:pt x="28131" y="300569"/>
                  </a:lnTo>
                  <a:lnTo>
                    <a:pt x="28075" y="300466"/>
                  </a:lnTo>
                  <a:lnTo>
                    <a:pt x="28049" y="300350"/>
                  </a:lnTo>
                  <a:lnTo>
                    <a:pt x="28058" y="300223"/>
                  </a:lnTo>
                  <a:lnTo>
                    <a:pt x="28034" y="299980"/>
                  </a:lnTo>
                  <a:lnTo>
                    <a:pt x="28000" y="299865"/>
                  </a:lnTo>
                  <a:lnTo>
                    <a:pt x="27959" y="299749"/>
                  </a:lnTo>
                  <a:lnTo>
                    <a:pt x="27915" y="299633"/>
                  </a:lnTo>
                  <a:lnTo>
                    <a:pt x="27862" y="299524"/>
                  </a:lnTo>
                  <a:lnTo>
                    <a:pt x="27796" y="299427"/>
                  </a:lnTo>
                  <a:lnTo>
                    <a:pt x="27713" y="299336"/>
                  </a:lnTo>
                  <a:lnTo>
                    <a:pt x="27620" y="299257"/>
                  </a:lnTo>
                  <a:lnTo>
                    <a:pt x="27527" y="299178"/>
                  </a:lnTo>
                  <a:lnTo>
                    <a:pt x="27429" y="299099"/>
                  </a:lnTo>
                  <a:lnTo>
                    <a:pt x="27323" y="299044"/>
                  </a:lnTo>
                  <a:lnTo>
                    <a:pt x="27208" y="299020"/>
                  </a:lnTo>
                  <a:lnTo>
                    <a:pt x="27084" y="299008"/>
                  </a:lnTo>
                  <a:lnTo>
                    <a:pt x="26961" y="299002"/>
                  </a:lnTo>
                  <a:lnTo>
                    <a:pt x="26839" y="299001"/>
                  </a:lnTo>
                  <a:lnTo>
                    <a:pt x="26596" y="299008"/>
                  </a:lnTo>
                  <a:lnTo>
                    <a:pt x="26458" y="299008"/>
                  </a:lnTo>
                  <a:lnTo>
                    <a:pt x="26326" y="299002"/>
                  </a:lnTo>
                  <a:lnTo>
                    <a:pt x="26222" y="298874"/>
                  </a:lnTo>
                  <a:lnTo>
                    <a:pt x="26257" y="298735"/>
                  </a:lnTo>
                  <a:lnTo>
                    <a:pt x="26277" y="298607"/>
                  </a:lnTo>
                  <a:lnTo>
                    <a:pt x="26302" y="298364"/>
                  </a:lnTo>
                  <a:lnTo>
                    <a:pt x="26333" y="298121"/>
                  </a:lnTo>
                  <a:lnTo>
                    <a:pt x="26338" y="297878"/>
                  </a:lnTo>
                  <a:lnTo>
                    <a:pt x="26304" y="297641"/>
                  </a:lnTo>
                  <a:lnTo>
                    <a:pt x="26305" y="297398"/>
                  </a:lnTo>
                  <a:lnTo>
                    <a:pt x="26266" y="297161"/>
                  </a:lnTo>
                  <a:lnTo>
                    <a:pt x="26199" y="296924"/>
                  </a:lnTo>
                  <a:lnTo>
                    <a:pt x="26130" y="296693"/>
                  </a:lnTo>
                  <a:lnTo>
                    <a:pt x="26034" y="296468"/>
                  </a:lnTo>
                  <a:lnTo>
                    <a:pt x="25915" y="296255"/>
                  </a:lnTo>
                  <a:lnTo>
                    <a:pt x="25783" y="296055"/>
                  </a:lnTo>
                  <a:lnTo>
                    <a:pt x="25645" y="295848"/>
                  </a:lnTo>
                  <a:lnTo>
                    <a:pt x="25595" y="295739"/>
                  </a:lnTo>
                  <a:lnTo>
                    <a:pt x="25568" y="295624"/>
                  </a:lnTo>
                  <a:lnTo>
                    <a:pt x="25547" y="295502"/>
                  </a:lnTo>
                  <a:lnTo>
                    <a:pt x="25529" y="295381"/>
                  </a:lnTo>
                  <a:lnTo>
                    <a:pt x="25517" y="295260"/>
                  </a:lnTo>
                  <a:lnTo>
                    <a:pt x="25511" y="295138"/>
                  </a:lnTo>
                  <a:lnTo>
                    <a:pt x="25509" y="295016"/>
                  </a:lnTo>
                  <a:lnTo>
                    <a:pt x="25549" y="294773"/>
                  </a:lnTo>
                  <a:lnTo>
                    <a:pt x="25595" y="294658"/>
                  </a:lnTo>
                  <a:lnTo>
                    <a:pt x="25659" y="294561"/>
                  </a:lnTo>
                  <a:lnTo>
                    <a:pt x="25749" y="294476"/>
                  </a:lnTo>
                  <a:lnTo>
                    <a:pt x="25851" y="294402"/>
                  </a:lnTo>
                  <a:lnTo>
                    <a:pt x="25952" y="294336"/>
                  </a:lnTo>
                  <a:lnTo>
                    <a:pt x="26056" y="294275"/>
                  </a:lnTo>
                  <a:lnTo>
                    <a:pt x="26162" y="294214"/>
                  </a:lnTo>
                  <a:lnTo>
                    <a:pt x="26272" y="294159"/>
                  </a:lnTo>
                  <a:lnTo>
                    <a:pt x="26385" y="294117"/>
                  </a:lnTo>
                  <a:lnTo>
                    <a:pt x="26503" y="294087"/>
                  </a:lnTo>
                  <a:lnTo>
                    <a:pt x="26622" y="294062"/>
                  </a:lnTo>
                  <a:lnTo>
                    <a:pt x="26855" y="293989"/>
                  </a:lnTo>
                  <a:lnTo>
                    <a:pt x="27093" y="293928"/>
                  </a:lnTo>
                  <a:lnTo>
                    <a:pt x="27225" y="293904"/>
                  </a:lnTo>
                  <a:lnTo>
                    <a:pt x="27412" y="293795"/>
                  </a:lnTo>
                  <a:lnTo>
                    <a:pt x="27394" y="293540"/>
                  </a:lnTo>
                  <a:lnTo>
                    <a:pt x="27400" y="293412"/>
                  </a:lnTo>
                  <a:lnTo>
                    <a:pt x="27409" y="293291"/>
                  </a:lnTo>
                  <a:lnTo>
                    <a:pt x="27379" y="293182"/>
                  </a:lnTo>
                  <a:lnTo>
                    <a:pt x="27310" y="293084"/>
                  </a:lnTo>
                  <a:lnTo>
                    <a:pt x="27225" y="292993"/>
                  </a:lnTo>
                  <a:lnTo>
                    <a:pt x="27139" y="292902"/>
                  </a:lnTo>
                  <a:lnTo>
                    <a:pt x="27005" y="292690"/>
                  </a:lnTo>
                  <a:lnTo>
                    <a:pt x="26971" y="292458"/>
                  </a:lnTo>
                  <a:lnTo>
                    <a:pt x="27018" y="292349"/>
                  </a:lnTo>
                  <a:lnTo>
                    <a:pt x="27089" y="292240"/>
                  </a:lnTo>
                  <a:lnTo>
                    <a:pt x="27167" y="292149"/>
                  </a:lnTo>
                  <a:lnTo>
                    <a:pt x="27254" y="292051"/>
                  </a:lnTo>
                  <a:lnTo>
                    <a:pt x="27351" y="291966"/>
                  </a:lnTo>
                  <a:lnTo>
                    <a:pt x="27453" y="291906"/>
                  </a:lnTo>
                  <a:lnTo>
                    <a:pt x="27559" y="291893"/>
                  </a:lnTo>
                  <a:lnTo>
                    <a:pt x="27787" y="292003"/>
                  </a:lnTo>
                  <a:lnTo>
                    <a:pt x="27889" y="292076"/>
                  </a:lnTo>
                  <a:lnTo>
                    <a:pt x="27980" y="292154"/>
                  </a:lnTo>
                  <a:lnTo>
                    <a:pt x="28060" y="292246"/>
                  </a:lnTo>
                  <a:lnTo>
                    <a:pt x="28123" y="292349"/>
                  </a:lnTo>
                  <a:lnTo>
                    <a:pt x="28169" y="292471"/>
                  </a:lnTo>
                  <a:lnTo>
                    <a:pt x="28319" y="292659"/>
                  </a:lnTo>
                  <a:lnTo>
                    <a:pt x="28542" y="292732"/>
                  </a:lnTo>
                  <a:lnTo>
                    <a:pt x="28764" y="292623"/>
                  </a:lnTo>
                  <a:lnTo>
                    <a:pt x="28858" y="292538"/>
                  </a:lnTo>
                  <a:lnTo>
                    <a:pt x="28938" y="292446"/>
                  </a:lnTo>
                  <a:lnTo>
                    <a:pt x="29012" y="292349"/>
                  </a:lnTo>
                  <a:lnTo>
                    <a:pt x="29083" y="292252"/>
                  </a:lnTo>
                  <a:lnTo>
                    <a:pt x="29151" y="292155"/>
                  </a:lnTo>
                  <a:lnTo>
                    <a:pt x="29216" y="292051"/>
                  </a:lnTo>
                  <a:lnTo>
                    <a:pt x="29348" y="291845"/>
                  </a:lnTo>
                  <a:lnTo>
                    <a:pt x="29481" y="291644"/>
                  </a:lnTo>
                  <a:lnTo>
                    <a:pt x="29614" y="291437"/>
                  </a:lnTo>
                  <a:lnTo>
                    <a:pt x="29690" y="291347"/>
                  </a:lnTo>
                  <a:lnTo>
                    <a:pt x="29784" y="291268"/>
                  </a:lnTo>
                  <a:lnTo>
                    <a:pt x="29885" y="291201"/>
                  </a:lnTo>
                  <a:lnTo>
                    <a:pt x="29990" y="291134"/>
                  </a:lnTo>
                  <a:lnTo>
                    <a:pt x="30093" y="291073"/>
                  </a:lnTo>
                  <a:lnTo>
                    <a:pt x="30201" y="291013"/>
                  </a:lnTo>
                  <a:lnTo>
                    <a:pt x="30401" y="290873"/>
                  </a:lnTo>
                  <a:lnTo>
                    <a:pt x="30489" y="290787"/>
                  </a:lnTo>
                  <a:lnTo>
                    <a:pt x="30555" y="290690"/>
                  </a:lnTo>
                  <a:lnTo>
                    <a:pt x="30594" y="290575"/>
                  </a:lnTo>
                  <a:lnTo>
                    <a:pt x="30614" y="290454"/>
                  </a:lnTo>
                  <a:lnTo>
                    <a:pt x="30617" y="290332"/>
                  </a:lnTo>
                  <a:lnTo>
                    <a:pt x="30588" y="290089"/>
                  </a:lnTo>
                  <a:lnTo>
                    <a:pt x="30529" y="289852"/>
                  </a:lnTo>
                  <a:lnTo>
                    <a:pt x="30489" y="289615"/>
                  </a:lnTo>
                  <a:lnTo>
                    <a:pt x="30492" y="289373"/>
                  </a:lnTo>
                  <a:lnTo>
                    <a:pt x="30489" y="289129"/>
                  </a:lnTo>
                  <a:lnTo>
                    <a:pt x="30497" y="288886"/>
                  </a:lnTo>
                  <a:lnTo>
                    <a:pt x="30531" y="288643"/>
                  </a:lnTo>
                  <a:lnTo>
                    <a:pt x="30547" y="288516"/>
                  </a:lnTo>
                  <a:lnTo>
                    <a:pt x="30577" y="288400"/>
                  </a:lnTo>
                  <a:lnTo>
                    <a:pt x="30647" y="288309"/>
                  </a:lnTo>
                  <a:lnTo>
                    <a:pt x="30754" y="288248"/>
                  </a:lnTo>
                  <a:lnTo>
                    <a:pt x="30870" y="288200"/>
                  </a:lnTo>
                  <a:lnTo>
                    <a:pt x="30985" y="288157"/>
                  </a:lnTo>
                  <a:lnTo>
                    <a:pt x="31105" y="288127"/>
                  </a:lnTo>
                  <a:lnTo>
                    <a:pt x="31225" y="288114"/>
                  </a:lnTo>
                  <a:lnTo>
                    <a:pt x="31470" y="288127"/>
                  </a:lnTo>
                  <a:lnTo>
                    <a:pt x="31705" y="288072"/>
                  </a:lnTo>
                  <a:lnTo>
                    <a:pt x="31816" y="288023"/>
                  </a:lnTo>
                  <a:lnTo>
                    <a:pt x="31919" y="287957"/>
                  </a:lnTo>
                  <a:lnTo>
                    <a:pt x="32009" y="287878"/>
                  </a:lnTo>
                  <a:lnTo>
                    <a:pt x="32091" y="287786"/>
                  </a:lnTo>
                  <a:lnTo>
                    <a:pt x="32256" y="287598"/>
                  </a:lnTo>
                  <a:lnTo>
                    <a:pt x="32425" y="287422"/>
                  </a:lnTo>
                  <a:lnTo>
                    <a:pt x="32648" y="287452"/>
                  </a:lnTo>
                  <a:lnTo>
                    <a:pt x="32889" y="287543"/>
                  </a:lnTo>
                  <a:lnTo>
                    <a:pt x="33131" y="287610"/>
                  </a:lnTo>
                  <a:lnTo>
                    <a:pt x="33324" y="287495"/>
                  </a:lnTo>
                  <a:lnTo>
                    <a:pt x="33402" y="287392"/>
                  </a:lnTo>
                  <a:lnTo>
                    <a:pt x="33473" y="287288"/>
                  </a:lnTo>
                  <a:lnTo>
                    <a:pt x="33535" y="287185"/>
                  </a:lnTo>
                  <a:lnTo>
                    <a:pt x="33575" y="287069"/>
                  </a:lnTo>
                  <a:lnTo>
                    <a:pt x="33586" y="286948"/>
                  </a:lnTo>
                  <a:lnTo>
                    <a:pt x="33590" y="286826"/>
                  </a:lnTo>
                  <a:lnTo>
                    <a:pt x="33659" y="286584"/>
                  </a:lnTo>
                  <a:lnTo>
                    <a:pt x="33780" y="286377"/>
                  </a:lnTo>
                  <a:lnTo>
                    <a:pt x="34004" y="286371"/>
                  </a:lnTo>
                  <a:lnTo>
                    <a:pt x="34134" y="286401"/>
                  </a:lnTo>
                  <a:lnTo>
                    <a:pt x="34378" y="286408"/>
                  </a:lnTo>
                  <a:lnTo>
                    <a:pt x="34620" y="286395"/>
                  </a:lnTo>
                  <a:lnTo>
                    <a:pt x="34744" y="286377"/>
                  </a:lnTo>
                  <a:lnTo>
                    <a:pt x="34861" y="286347"/>
                  </a:lnTo>
                  <a:lnTo>
                    <a:pt x="34964" y="286286"/>
                  </a:lnTo>
                  <a:lnTo>
                    <a:pt x="35051" y="286201"/>
                  </a:lnTo>
                  <a:lnTo>
                    <a:pt x="35129" y="286104"/>
                  </a:lnTo>
                  <a:lnTo>
                    <a:pt x="35281" y="285909"/>
                  </a:lnTo>
                  <a:lnTo>
                    <a:pt x="35387" y="285697"/>
                  </a:lnTo>
                  <a:lnTo>
                    <a:pt x="35403" y="285569"/>
                  </a:lnTo>
                  <a:lnTo>
                    <a:pt x="35316" y="285357"/>
                  </a:lnTo>
                  <a:lnTo>
                    <a:pt x="35116" y="285204"/>
                  </a:lnTo>
                  <a:lnTo>
                    <a:pt x="34923" y="285046"/>
                  </a:lnTo>
                  <a:lnTo>
                    <a:pt x="34843" y="284955"/>
                  </a:lnTo>
                  <a:lnTo>
                    <a:pt x="34794" y="284846"/>
                  </a:lnTo>
                  <a:lnTo>
                    <a:pt x="34761" y="284724"/>
                  </a:lnTo>
                  <a:lnTo>
                    <a:pt x="34746" y="284603"/>
                  </a:lnTo>
                  <a:lnTo>
                    <a:pt x="34795" y="284379"/>
                  </a:lnTo>
                  <a:lnTo>
                    <a:pt x="34915" y="284153"/>
                  </a:lnTo>
                  <a:lnTo>
                    <a:pt x="34996" y="283928"/>
                  </a:lnTo>
                  <a:lnTo>
                    <a:pt x="35106" y="283710"/>
                  </a:lnTo>
                  <a:lnTo>
                    <a:pt x="35158" y="283600"/>
                  </a:lnTo>
                  <a:lnTo>
                    <a:pt x="35190" y="283485"/>
                  </a:lnTo>
                  <a:lnTo>
                    <a:pt x="35213" y="283364"/>
                  </a:lnTo>
                  <a:lnTo>
                    <a:pt x="35230" y="283242"/>
                  </a:lnTo>
                  <a:lnTo>
                    <a:pt x="35242" y="283126"/>
                  </a:lnTo>
                  <a:lnTo>
                    <a:pt x="35245" y="283005"/>
                  </a:lnTo>
                  <a:lnTo>
                    <a:pt x="35230" y="282756"/>
                  </a:lnTo>
                  <a:lnTo>
                    <a:pt x="35199" y="282519"/>
                  </a:lnTo>
                  <a:lnTo>
                    <a:pt x="35180" y="282270"/>
                  </a:lnTo>
                  <a:lnTo>
                    <a:pt x="35108" y="282045"/>
                  </a:lnTo>
                  <a:lnTo>
                    <a:pt x="34982" y="281838"/>
                  </a:lnTo>
                  <a:lnTo>
                    <a:pt x="34899" y="281608"/>
                  </a:lnTo>
                  <a:lnTo>
                    <a:pt x="34872" y="281371"/>
                  </a:lnTo>
                  <a:lnTo>
                    <a:pt x="34876" y="281244"/>
                  </a:lnTo>
                  <a:lnTo>
                    <a:pt x="34874" y="281000"/>
                  </a:lnTo>
                  <a:lnTo>
                    <a:pt x="34885" y="280763"/>
                  </a:lnTo>
                  <a:lnTo>
                    <a:pt x="34900" y="280642"/>
                  </a:lnTo>
                  <a:lnTo>
                    <a:pt x="34919" y="280521"/>
                  </a:lnTo>
                  <a:lnTo>
                    <a:pt x="34942" y="280399"/>
                  </a:lnTo>
                  <a:lnTo>
                    <a:pt x="34968" y="280284"/>
                  </a:lnTo>
                  <a:lnTo>
                    <a:pt x="35000" y="280162"/>
                  </a:lnTo>
                  <a:lnTo>
                    <a:pt x="35040" y="280047"/>
                  </a:lnTo>
                  <a:lnTo>
                    <a:pt x="35110" y="279816"/>
                  </a:lnTo>
                  <a:lnTo>
                    <a:pt x="35142" y="279572"/>
                  </a:lnTo>
                  <a:lnTo>
                    <a:pt x="35072" y="279342"/>
                  </a:lnTo>
                  <a:lnTo>
                    <a:pt x="35005" y="279239"/>
                  </a:lnTo>
                  <a:lnTo>
                    <a:pt x="34923" y="279147"/>
                  </a:lnTo>
                  <a:lnTo>
                    <a:pt x="34823" y="279074"/>
                  </a:lnTo>
                  <a:lnTo>
                    <a:pt x="34714" y="279020"/>
                  </a:lnTo>
                  <a:lnTo>
                    <a:pt x="34597" y="278995"/>
                  </a:lnTo>
                  <a:lnTo>
                    <a:pt x="34473" y="278989"/>
                  </a:lnTo>
                  <a:lnTo>
                    <a:pt x="34221" y="278941"/>
                  </a:lnTo>
                  <a:lnTo>
                    <a:pt x="34063" y="278801"/>
                  </a:lnTo>
                  <a:lnTo>
                    <a:pt x="34064" y="278673"/>
                  </a:lnTo>
                  <a:lnTo>
                    <a:pt x="34089" y="278546"/>
                  </a:lnTo>
                  <a:lnTo>
                    <a:pt x="34123" y="278424"/>
                  </a:lnTo>
                  <a:lnTo>
                    <a:pt x="34172" y="278309"/>
                  </a:lnTo>
                  <a:lnTo>
                    <a:pt x="34237" y="278212"/>
                  </a:lnTo>
                  <a:lnTo>
                    <a:pt x="34340" y="278138"/>
                  </a:lnTo>
                  <a:lnTo>
                    <a:pt x="34461" y="278084"/>
                  </a:lnTo>
                  <a:lnTo>
                    <a:pt x="34563" y="277902"/>
                  </a:lnTo>
                  <a:lnTo>
                    <a:pt x="34545" y="277774"/>
                  </a:lnTo>
                  <a:lnTo>
                    <a:pt x="34470" y="277538"/>
                  </a:lnTo>
                  <a:lnTo>
                    <a:pt x="34409" y="277428"/>
                  </a:lnTo>
                  <a:lnTo>
                    <a:pt x="34330" y="277337"/>
                  </a:lnTo>
                  <a:lnTo>
                    <a:pt x="34231" y="277270"/>
                  </a:lnTo>
                  <a:lnTo>
                    <a:pt x="34122" y="277209"/>
                  </a:lnTo>
                  <a:lnTo>
                    <a:pt x="33905" y="277094"/>
                  </a:lnTo>
                  <a:lnTo>
                    <a:pt x="33799" y="277033"/>
                  </a:lnTo>
                  <a:lnTo>
                    <a:pt x="33705" y="276960"/>
                  </a:lnTo>
                  <a:lnTo>
                    <a:pt x="33620" y="276875"/>
                  </a:lnTo>
                  <a:lnTo>
                    <a:pt x="33535" y="276784"/>
                  </a:lnTo>
                  <a:lnTo>
                    <a:pt x="33356" y="276620"/>
                  </a:lnTo>
                  <a:lnTo>
                    <a:pt x="33262" y="276547"/>
                  </a:lnTo>
                  <a:lnTo>
                    <a:pt x="33161" y="276474"/>
                  </a:lnTo>
                  <a:lnTo>
                    <a:pt x="33056" y="276413"/>
                  </a:lnTo>
                  <a:lnTo>
                    <a:pt x="32947" y="276358"/>
                  </a:lnTo>
                  <a:lnTo>
                    <a:pt x="32837" y="276310"/>
                  </a:lnTo>
                  <a:lnTo>
                    <a:pt x="32724" y="276268"/>
                  </a:lnTo>
                  <a:lnTo>
                    <a:pt x="32504" y="276158"/>
                  </a:lnTo>
                  <a:lnTo>
                    <a:pt x="32289" y="276043"/>
                  </a:lnTo>
                  <a:lnTo>
                    <a:pt x="32053" y="275982"/>
                  </a:lnTo>
                  <a:lnTo>
                    <a:pt x="31818" y="276006"/>
                  </a:lnTo>
                  <a:lnTo>
                    <a:pt x="31711" y="276073"/>
                  </a:lnTo>
                  <a:lnTo>
                    <a:pt x="31618" y="276152"/>
                  </a:lnTo>
                  <a:lnTo>
                    <a:pt x="31535" y="276243"/>
                  </a:lnTo>
                  <a:lnTo>
                    <a:pt x="31461" y="276340"/>
                  </a:lnTo>
                  <a:lnTo>
                    <a:pt x="31403" y="276450"/>
                  </a:lnTo>
                  <a:lnTo>
                    <a:pt x="31367" y="276565"/>
                  </a:lnTo>
                  <a:lnTo>
                    <a:pt x="31346" y="276687"/>
                  </a:lnTo>
                  <a:lnTo>
                    <a:pt x="31332" y="276808"/>
                  </a:lnTo>
                  <a:lnTo>
                    <a:pt x="31327" y="276930"/>
                  </a:lnTo>
                  <a:lnTo>
                    <a:pt x="31329" y="277173"/>
                  </a:lnTo>
                  <a:lnTo>
                    <a:pt x="31319" y="277300"/>
                  </a:lnTo>
                  <a:lnTo>
                    <a:pt x="31296" y="277422"/>
                  </a:lnTo>
                  <a:lnTo>
                    <a:pt x="31235" y="277513"/>
                  </a:lnTo>
                  <a:lnTo>
                    <a:pt x="31126" y="277574"/>
                  </a:lnTo>
                  <a:lnTo>
                    <a:pt x="30997" y="277610"/>
                  </a:lnTo>
                  <a:lnTo>
                    <a:pt x="30760" y="277555"/>
                  </a:lnTo>
                  <a:lnTo>
                    <a:pt x="30587" y="277391"/>
                  </a:lnTo>
                  <a:lnTo>
                    <a:pt x="30596" y="277142"/>
                  </a:lnTo>
                  <a:lnTo>
                    <a:pt x="30598" y="276899"/>
                  </a:lnTo>
                  <a:lnTo>
                    <a:pt x="30584" y="276656"/>
                  </a:lnTo>
                  <a:lnTo>
                    <a:pt x="30554" y="276413"/>
                  </a:lnTo>
                  <a:lnTo>
                    <a:pt x="30565" y="276170"/>
                  </a:lnTo>
                  <a:lnTo>
                    <a:pt x="30511" y="275933"/>
                  </a:lnTo>
                  <a:lnTo>
                    <a:pt x="30347" y="275757"/>
                  </a:lnTo>
                  <a:lnTo>
                    <a:pt x="30101" y="275769"/>
                  </a:lnTo>
                  <a:lnTo>
                    <a:pt x="29985" y="275812"/>
                  </a:lnTo>
                  <a:lnTo>
                    <a:pt x="29884" y="275872"/>
                  </a:lnTo>
                  <a:lnTo>
                    <a:pt x="29790" y="275951"/>
                  </a:lnTo>
                  <a:lnTo>
                    <a:pt x="29698" y="276036"/>
                  </a:lnTo>
                  <a:lnTo>
                    <a:pt x="29608" y="276121"/>
                  </a:lnTo>
                  <a:lnTo>
                    <a:pt x="29523" y="276207"/>
                  </a:lnTo>
                  <a:lnTo>
                    <a:pt x="29445" y="276298"/>
                  </a:lnTo>
                  <a:lnTo>
                    <a:pt x="29382" y="276407"/>
                  </a:lnTo>
                  <a:lnTo>
                    <a:pt x="29218" y="276577"/>
                  </a:lnTo>
                  <a:lnTo>
                    <a:pt x="28977" y="276650"/>
                  </a:lnTo>
                  <a:lnTo>
                    <a:pt x="28754" y="276596"/>
                  </a:lnTo>
                  <a:lnTo>
                    <a:pt x="28543" y="276462"/>
                  </a:lnTo>
                  <a:lnTo>
                    <a:pt x="28350" y="276316"/>
                  </a:lnTo>
                  <a:lnTo>
                    <a:pt x="28289" y="276079"/>
                  </a:lnTo>
                  <a:lnTo>
                    <a:pt x="28236" y="275842"/>
                  </a:lnTo>
                  <a:lnTo>
                    <a:pt x="28182" y="275605"/>
                  </a:lnTo>
                  <a:lnTo>
                    <a:pt x="28157" y="275363"/>
                  </a:lnTo>
                  <a:lnTo>
                    <a:pt x="28098" y="275125"/>
                  </a:lnTo>
                  <a:lnTo>
                    <a:pt x="28064" y="274888"/>
                  </a:lnTo>
                  <a:lnTo>
                    <a:pt x="28068" y="274645"/>
                  </a:lnTo>
                  <a:lnTo>
                    <a:pt x="28041" y="274402"/>
                  </a:lnTo>
                  <a:lnTo>
                    <a:pt x="28026" y="274159"/>
                  </a:lnTo>
                  <a:lnTo>
                    <a:pt x="28018" y="273917"/>
                  </a:lnTo>
                  <a:lnTo>
                    <a:pt x="27962" y="273679"/>
                  </a:lnTo>
                  <a:lnTo>
                    <a:pt x="27903" y="273449"/>
                  </a:lnTo>
                  <a:lnTo>
                    <a:pt x="27876" y="273327"/>
                  </a:lnTo>
                  <a:lnTo>
                    <a:pt x="27855" y="273205"/>
                  </a:lnTo>
                  <a:lnTo>
                    <a:pt x="27838" y="273084"/>
                  </a:lnTo>
                  <a:lnTo>
                    <a:pt x="27826" y="272962"/>
                  </a:lnTo>
                  <a:lnTo>
                    <a:pt x="27820" y="272847"/>
                  </a:lnTo>
                  <a:lnTo>
                    <a:pt x="27819" y="272725"/>
                  </a:lnTo>
                  <a:lnTo>
                    <a:pt x="27819" y="272483"/>
                  </a:lnTo>
                  <a:lnTo>
                    <a:pt x="27891" y="272234"/>
                  </a:lnTo>
                  <a:lnTo>
                    <a:pt x="28217" y="272014"/>
                  </a:lnTo>
                  <a:lnTo>
                    <a:pt x="28280" y="271784"/>
                  </a:lnTo>
                  <a:lnTo>
                    <a:pt x="28308" y="271668"/>
                  </a:lnTo>
                  <a:lnTo>
                    <a:pt x="28331" y="271547"/>
                  </a:lnTo>
                  <a:lnTo>
                    <a:pt x="28350" y="271425"/>
                  </a:lnTo>
                  <a:lnTo>
                    <a:pt x="28356" y="271304"/>
                  </a:lnTo>
                  <a:lnTo>
                    <a:pt x="28342" y="271061"/>
                  </a:lnTo>
                  <a:lnTo>
                    <a:pt x="28325" y="270818"/>
                  </a:lnTo>
                  <a:lnTo>
                    <a:pt x="28330" y="270575"/>
                  </a:lnTo>
                  <a:lnTo>
                    <a:pt x="28364" y="270459"/>
                  </a:lnTo>
                  <a:lnTo>
                    <a:pt x="28406" y="270344"/>
                  </a:lnTo>
                  <a:lnTo>
                    <a:pt x="28463" y="270234"/>
                  </a:lnTo>
                  <a:lnTo>
                    <a:pt x="28536" y="270138"/>
                  </a:lnTo>
                  <a:lnTo>
                    <a:pt x="28621" y="270052"/>
                  </a:lnTo>
                  <a:lnTo>
                    <a:pt x="28715" y="269979"/>
                  </a:lnTo>
                  <a:lnTo>
                    <a:pt x="28816" y="269907"/>
                  </a:lnTo>
                  <a:lnTo>
                    <a:pt x="28919" y="269840"/>
                  </a:lnTo>
                  <a:lnTo>
                    <a:pt x="29026" y="269785"/>
                  </a:lnTo>
                  <a:lnTo>
                    <a:pt x="29138" y="269737"/>
                  </a:lnTo>
                  <a:lnTo>
                    <a:pt x="29255" y="269700"/>
                  </a:lnTo>
                  <a:lnTo>
                    <a:pt x="29375" y="269682"/>
                  </a:lnTo>
                  <a:lnTo>
                    <a:pt x="29602" y="269755"/>
                  </a:lnTo>
                  <a:lnTo>
                    <a:pt x="29799" y="269901"/>
                  </a:lnTo>
                  <a:lnTo>
                    <a:pt x="30011" y="270016"/>
                  </a:lnTo>
                  <a:lnTo>
                    <a:pt x="30130" y="270034"/>
                  </a:lnTo>
                  <a:lnTo>
                    <a:pt x="30252" y="270046"/>
                  </a:lnTo>
                  <a:lnTo>
                    <a:pt x="30372" y="270058"/>
                  </a:lnTo>
                  <a:lnTo>
                    <a:pt x="30494" y="270064"/>
                  </a:lnTo>
                  <a:lnTo>
                    <a:pt x="30738" y="270059"/>
                  </a:lnTo>
                  <a:lnTo>
                    <a:pt x="30858" y="270046"/>
                  </a:lnTo>
                  <a:lnTo>
                    <a:pt x="30979" y="270028"/>
                  </a:lnTo>
                  <a:lnTo>
                    <a:pt x="31098" y="270004"/>
                  </a:lnTo>
                  <a:lnTo>
                    <a:pt x="31211" y="269961"/>
                  </a:lnTo>
                  <a:lnTo>
                    <a:pt x="31300" y="269876"/>
                  </a:lnTo>
                  <a:lnTo>
                    <a:pt x="31384" y="269791"/>
                  </a:lnTo>
                  <a:lnTo>
                    <a:pt x="31469" y="269700"/>
                  </a:lnTo>
                  <a:lnTo>
                    <a:pt x="31637" y="269523"/>
                  </a:lnTo>
                  <a:lnTo>
                    <a:pt x="31717" y="269433"/>
                  </a:lnTo>
                  <a:lnTo>
                    <a:pt x="31795" y="269341"/>
                  </a:lnTo>
                  <a:lnTo>
                    <a:pt x="31866" y="269244"/>
                  </a:lnTo>
                  <a:lnTo>
                    <a:pt x="31928" y="269141"/>
                  </a:lnTo>
                  <a:lnTo>
                    <a:pt x="31986" y="269031"/>
                  </a:lnTo>
                  <a:lnTo>
                    <a:pt x="32044" y="268922"/>
                  </a:lnTo>
                  <a:lnTo>
                    <a:pt x="32097" y="268813"/>
                  </a:lnTo>
                  <a:lnTo>
                    <a:pt x="32145" y="268703"/>
                  </a:lnTo>
                  <a:lnTo>
                    <a:pt x="32187" y="268588"/>
                  </a:lnTo>
                  <a:lnTo>
                    <a:pt x="32224" y="268473"/>
                  </a:lnTo>
                  <a:lnTo>
                    <a:pt x="32253" y="268357"/>
                  </a:lnTo>
                  <a:lnTo>
                    <a:pt x="32260" y="268230"/>
                  </a:lnTo>
                  <a:lnTo>
                    <a:pt x="32234" y="267993"/>
                  </a:lnTo>
                  <a:lnTo>
                    <a:pt x="32204" y="267750"/>
                  </a:lnTo>
                  <a:lnTo>
                    <a:pt x="32204" y="267507"/>
                  </a:lnTo>
                  <a:lnTo>
                    <a:pt x="32321" y="267300"/>
                  </a:lnTo>
                  <a:lnTo>
                    <a:pt x="32520" y="267160"/>
                  </a:lnTo>
                  <a:lnTo>
                    <a:pt x="32737" y="267051"/>
                  </a:lnTo>
                  <a:lnTo>
                    <a:pt x="32948" y="266929"/>
                  </a:lnTo>
                  <a:lnTo>
                    <a:pt x="33150" y="266796"/>
                  </a:lnTo>
                  <a:lnTo>
                    <a:pt x="33251" y="266729"/>
                  </a:lnTo>
                  <a:lnTo>
                    <a:pt x="33347" y="266650"/>
                  </a:lnTo>
                  <a:lnTo>
                    <a:pt x="33428" y="266559"/>
                  </a:lnTo>
                  <a:lnTo>
                    <a:pt x="33480" y="266456"/>
                  </a:lnTo>
                  <a:lnTo>
                    <a:pt x="33492" y="266328"/>
                  </a:lnTo>
                  <a:lnTo>
                    <a:pt x="33468" y="266091"/>
                  </a:lnTo>
                  <a:lnTo>
                    <a:pt x="33452" y="265848"/>
                  </a:lnTo>
                  <a:lnTo>
                    <a:pt x="33451" y="265605"/>
                  </a:lnTo>
                  <a:lnTo>
                    <a:pt x="33446" y="265362"/>
                  </a:lnTo>
                  <a:lnTo>
                    <a:pt x="33428" y="265119"/>
                  </a:lnTo>
                  <a:lnTo>
                    <a:pt x="33409" y="264876"/>
                  </a:lnTo>
                  <a:lnTo>
                    <a:pt x="33407" y="264633"/>
                  </a:lnTo>
                  <a:lnTo>
                    <a:pt x="33419" y="264511"/>
                  </a:lnTo>
                  <a:lnTo>
                    <a:pt x="33445" y="264396"/>
                  </a:lnTo>
                  <a:lnTo>
                    <a:pt x="33501" y="264287"/>
                  </a:lnTo>
                  <a:lnTo>
                    <a:pt x="33580" y="264196"/>
                  </a:lnTo>
                  <a:lnTo>
                    <a:pt x="33665" y="264105"/>
                  </a:lnTo>
                  <a:lnTo>
                    <a:pt x="33751" y="264020"/>
                  </a:lnTo>
                  <a:lnTo>
                    <a:pt x="33905" y="263831"/>
                  </a:lnTo>
                  <a:lnTo>
                    <a:pt x="34037" y="263625"/>
                  </a:lnTo>
                  <a:lnTo>
                    <a:pt x="34177" y="263430"/>
                  </a:lnTo>
                  <a:lnTo>
                    <a:pt x="34353" y="263260"/>
                  </a:lnTo>
                  <a:lnTo>
                    <a:pt x="34528" y="263090"/>
                  </a:lnTo>
                  <a:lnTo>
                    <a:pt x="34592" y="262992"/>
                  </a:lnTo>
                  <a:lnTo>
                    <a:pt x="34646" y="262883"/>
                  </a:lnTo>
                  <a:lnTo>
                    <a:pt x="34693" y="262768"/>
                  </a:lnTo>
                  <a:lnTo>
                    <a:pt x="34736" y="262659"/>
                  </a:lnTo>
                  <a:lnTo>
                    <a:pt x="34779" y="262543"/>
                  </a:lnTo>
                  <a:lnTo>
                    <a:pt x="34818" y="262428"/>
                  </a:lnTo>
                  <a:lnTo>
                    <a:pt x="34854" y="262306"/>
                  </a:lnTo>
                  <a:lnTo>
                    <a:pt x="34887" y="262191"/>
                  </a:lnTo>
                  <a:lnTo>
                    <a:pt x="34917" y="262076"/>
                  </a:lnTo>
                  <a:lnTo>
                    <a:pt x="34940" y="261954"/>
                  </a:lnTo>
                  <a:lnTo>
                    <a:pt x="34954" y="261832"/>
                  </a:lnTo>
                  <a:lnTo>
                    <a:pt x="34954" y="261711"/>
                  </a:lnTo>
                  <a:lnTo>
                    <a:pt x="34934" y="261468"/>
                  </a:lnTo>
                  <a:lnTo>
                    <a:pt x="34900" y="261231"/>
                  </a:lnTo>
                  <a:lnTo>
                    <a:pt x="34887" y="261109"/>
                  </a:lnTo>
                  <a:lnTo>
                    <a:pt x="34901" y="260988"/>
                  </a:lnTo>
                  <a:lnTo>
                    <a:pt x="34948" y="260878"/>
                  </a:lnTo>
                  <a:lnTo>
                    <a:pt x="35045" y="260805"/>
                  </a:lnTo>
                  <a:lnTo>
                    <a:pt x="35160" y="260763"/>
                  </a:lnTo>
                  <a:lnTo>
                    <a:pt x="35280" y="260739"/>
                  </a:lnTo>
                  <a:lnTo>
                    <a:pt x="35400" y="260726"/>
                  </a:lnTo>
                  <a:lnTo>
                    <a:pt x="35635" y="260660"/>
                  </a:lnTo>
                  <a:lnTo>
                    <a:pt x="35729" y="260587"/>
                  </a:lnTo>
                  <a:lnTo>
                    <a:pt x="35770" y="260472"/>
                  </a:lnTo>
                  <a:lnTo>
                    <a:pt x="35781" y="260350"/>
                  </a:lnTo>
                  <a:lnTo>
                    <a:pt x="35781" y="260228"/>
                  </a:lnTo>
                  <a:lnTo>
                    <a:pt x="35778" y="259986"/>
                  </a:lnTo>
                  <a:lnTo>
                    <a:pt x="35758" y="259742"/>
                  </a:lnTo>
                  <a:lnTo>
                    <a:pt x="35742" y="259499"/>
                  </a:lnTo>
                  <a:lnTo>
                    <a:pt x="35758" y="259257"/>
                  </a:lnTo>
                  <a:lnTo>
                    <a:pt x="35869" y="259044"/>
                  </a:lnTo>
                  <a:lnTo>
                    <a:pt x="36027" y="258861"/>
                  </a:lnTo>
                  <a:lnTo>
                    <a:pt x="36164" y="258539"/>
                  </a:lnTo>
                  <a:lnTo>
                    <a:pt x="36139" y="258302"/>
                  </a:lnTo>
                  <a:lnTo>
                    <a:pt x="36108" y="258060"/>
                  </a:lnTo>
                  <a:lnTo>
                    <a:pt x="36100" y="257938"/>
                  </a:lnTo>
                  <a:lnTo>
                    <a:pt x="36114" y="257817"/>
                  </a:lnTo>
                  <a:lnTo>
                    <a:pt x="36155" y="257701"/>
                  </a:lnTo>
                  <a:lnTo>
                    <a:pt x="36227" y="257610"/>
                  </a:lnTo>
                  <a:lnTo>
                    <a:pt x="36315" y="257525"/>
                  </a:lnTo>
                  <a:lnTo>
                    <a:pt x="36409" y="257446"/>
                  </a:lnTo>
                  <a:lnTo>
                    <a:pt x="36505" y="257367"/>
                  </a:lnTo>
                  <a:lnTo>
                    <a:pt x="36602" y="257294"/>
                  </a:lnTo>
                  <a:lnTo>
                    <a:pt x="36700" y="257227"/>
                  </a:lnTo>
                  <a:lnTo>
                    <a:pt x="36898" y="257087"/>
                  </a:lnTo>
                  <a:lnTo>
                    <a:pt x="37099" y="256948"/>
                  </a:lnTo>
                  <a:lnTo>
                    <a:pt x="37302" y="256814"/>
                  </a:lnTo>
                  <a:lnTo>
                    <a:pt x="37505" y="256680"/>
                  </a:lnTo>
                  <a:lnTo>
                    <a:pt x="37707" y="256547"/>
                  </a:lnTo>
                  <a:lnTo>
                    <a:pt x="37908" y="256407"/>
                  </a:lnTo>
                  <a:lnTo>
                    <a:pt x="38105" y="256267"/>
                  </a:lnTo>
                  <a:lnTo>
                    <a:pt x="38199" y="256188"/>
                  </a:lnTo>
                  <a:lnTo>
                    <a:pt x="38280" y="256097"/>
                  </a:lnTo>
                  <a:lnTo>
                    <a:pt x="38344" y="255994"/>
                  </a:lnTo>
                  <a:lnTo>
                    <a:pt x="38400" y="255884"/>
                  </a:lnTo>
                  <a:lnTo>
                    <a:pt x="38452" y="255775"/>
                  </a:lnTo>
                  <a:lnTo>
                    <a:pt x="38502" y="255666"/>
                  </a:lnTo>
                  <a:lnTo>
                    <a:pt x="38615" y="255447"/>
                  </a:lnTo>
                  <a:lnTo>
                    <a:pt x="38798" y="255295"/>
                  </a:lnTo>
                  <a:lnTo>
                    <a:pt x="39040" y="255320"/>
                  </a:lnTo>
                  <a:lnTo>
                    <a:pt x="39282" y="255344"/>
                  </a:lnTo>
                  <a:lnTo>
                    <a:pt x="39391" y="255295"/>
                  </a:lnTo>
                  <a:lnTo>
                    <a:pt x="39479" y="255210"/>
                  </a:lnTo>
                  <a:lnTo>
                    <a:pt x="39554" y="255113"/>
                  </a:lnTo>
                  <a:lnTo>
                    <a:pt x="39623" y="255016"/>
                  </a:lnTo>
                  <a:lnTo>
                    <a:pt x="39690" y="254912"/>
                  </a:lnTo>
                  <a:lnTo>
                    <a:pt x="39829" y="254712"/>
                  </a:lnTo>
                  <a:lnTo>
                    <a:pt x="39913" y="254627"/>
                  </a:lnTo>
                  <a:lnTo>
                    <a:pt x="40002" y="254542"/>
                  </a:lnTo>
                  <a:lnTo>
                    <a:pt x="40096" y="254463"/>
                  </a:lnTo>
                  <a:lnTo>
                    <a:pt x="40196" y="254396"/>
                  </a:lnTo>
                  <a:lnTo>
                    <a:pt x="40299" y="254329"/>
                  </a:lnTo>
                  <a:lnTo>
                    <a:pt x="40405" y="254274"/>
                  </a:lnTo>
                  <a:lnTo>
                    <a:pt x="40517" y="254226"/>
                  </a:lnTo>
                  <a:lnTo>
                    <a:pt x="40638" y="254207"/>
                  </a:lnTo>
                  <a:lnTo>
                    <a:pt x="40881" y="254226"/>
                  </a:lnTo>
                  <a:lnTo>
                    <a:pt x="41123" y="254244"/>
                  </a:lnTo>
                  <a:lnTo>
                    <a:pt x="41124" y="254062"/>
                  </a:lnTo>
                  <a:lnTo>
                    <a:pt x="41045" y="253965"/>
                  </a:lnTo>
                  <a:lnTo>
                    <a:pt x="40961" y="253874"/>
                  </a:lnTo>
                  <a:lnTo>
                    <a:pt x="40874" y="253788"/>
                  </a:lnTo>
                  <a:lnTo>
                    <a:pt x="40785" y="253709"/>
                  </a:lnTo>
                  <a:lnTo>
                    <a:pt x="40683" y="253643"/>
                  </a:lnTo>
                  <a:lnTo>
                    <a:pt x="40575" y="253588"/>
                  </a:lnTo>
                  <a:lnTo>
                    <a:pt x="40465" y="253533"/>
                  </a:lnTo>
                  <a:lnTo>
                    <a:pt x="40249" y="253424"/>
                  </a:lnTo>
                  <a:lnTo>
                    <a:pt x="40141" y="253229"/>
                  </a:lnTo>
                  <a:lnTo>
                    <a:pt x="40309" y="253053"/>
                  </a:lnTo>
                  <a:lnTo>
                    <a:pt x="40491" y="252889"/>
                  </a:lnTo>
                  <a:lnTo>
                    <a:pt x="40674" y="252731"/>
                  </a:lnTo>
                  <a:lnTo>
                    <a:pt x="40765" y="252652"/>
                  </a:lnTo>
                  <a:lnTo>
                    <a:pt x="40854" y="252567"/>
                  </a:lnTo>
                  <a:lnTo>
                    <a:pt x="40939" y="252482"/>
                  </a:lnTo>
                  <a:lnTo>
                    <a:pt x="40997" y="252373"/>
                  </a:lnTo>
                  <a:lnTo>
                    <a:pt x="41045" y="252263"/>
                  </a:lnTo>
                  <a:lnTo>
                    <a:pt x="41092" y="252148"/>
                  </a:lnTo>
                  <a:lnTo>
                    <a:pt x="41183" y="251923"/>
                  </a:lnTo>
                  <a:lnTo>
                    <a:pt x="41234" y="251814"/>
                  </a:lnTo>
                  <a:lnTo>
                    <a:pt x="41303" y="251717"/>
                  </a:lnTo>
                  <a:lnTo>
                    <a:pt x="41395" y="251638"/>
                  </a:lnTo>
                  <a:lnTo>
                    <a:pt x="41511" y="251602"/>
                  </a:lnTo>
                  <a:lnTo>
                    <a:pt x="41633" y="251589"/>
                  </a:lnTo>
                  <a:lnTo>
                    <a:pt x="41860" y="251668"/>
                  </a:lnTo>
                  <a:lnTo>
                    <a:pt x="41942" y="251753"/>
                  </a:lnTo>
                  <a:lnTo>
                    <a:pt x="42015" y="251856"/>
                  </a:lnTo>
                  <a:lnTo>
                    <a:pt x="42079" y="251960"/>
                  </a:lnTo>
                  <a:lnTo>
                    <a:pt x="42140" y="252063"/>
                  </a:lnTo>
                  <a:lnTo>
                    <a:pt x="42200" y="252166"/>
                  </a:lnTo>
                  <a:lnTo>
                    <a:pt x="42259" y="252276"/>
                  </a:lnTo>
                  <a:lnTo>
                    <a:pt x="42317" y="252385"/>
                  </a:lnTo>
                  <a:lnTo>
                    <a:pt x="42437" y="252591"/>
                  </a:lnTo>
                  <a:lnTo>
                    <a:pt x="42624" y="252725"/>
                  </a:lnTo>
                  <a:lnTo>
                    <a:pt x="42763" y="252531"/>
                  </a:lnTo>
                  <a:lnTo>
                    <a:pt x="42838" y="252300"/>
                  </a:lnTo>
                  <a:lnTo>
                    <a:pt x="42909" y="252069"/>
                  </a:lnTo>
                  <a:lnTo>
                    <a:pt x="42949" y="251954"/>
                  </a:lnTo>
                  <a:lnTo>
                    <a:pt x="42992" y="251838"/>
                  </a:lnTo>
                  <a:lnTo>
                    <a:pt x="43038" y="251723"/>
                  </a:lnTo>
                  <a:lnTo>
                    <a:pt x="43084" y="251613"/>
                  </a:lnTo>
                  <a:lnTo>
                    <a:pt x="43134" y="251504"/>
                  </a:lnTo>
                  <a:lnTo>
                    <a:pt x="43186" y="251394"/>
                  </a:lnTo>
                  <a:lnTo>
                    <a:pt x="43243" y="251285"/>
                  </a:lnTo>
                  <a:lnTo>
                    <a:pt x="43309" y="251182"/>
                  </a:lnTo>
                  <a:lnTo>
                    <a:pt x="43388" y="251091"/>
                  </a:lnTo>
                  <a:lnTo>
                    <a:pt x="43492" y="251030"/>
                  </a:lnTo>
                  <a:lnTo>
                    <a:pt x="43611" y="251000"/>
                  </a:lnTo>
                  <a:lnTo>
                    <a:pt x="43732" y="250994"/>
                  </a:lnTo>
                  <a:lnTo>
                    <a:pt x="43854" y="250987"/>
                  </a:lnTo>
                  <a:lnTo>
                    <a:pt x="43976" y="250982"/>
                  </a:lnTo>
                  <a:lnTo>
                    <a:pt x="44217" y="250963"/>
                  </a:lnTo>
                  <a:lnTo>
                    <a:pt x="44398" y="250812"/>
                  </a:lnTo>
                  <a:lnTo>
                    <a:pt x="44388" y="250569"/>
                  </a:lnTo>
                  <a:lnTo>
                    <a:pt x="44350" y="250332"/>
                  </a:lnTo>
                  <a:lnTo>
                    <a:pt x="44336" y="250210"/>
                  </a:lnTo>
                  <a:lnTo>
                    <a:pt x="44322" y="250088"/>
                  </a:lnTo>
                  <a:lnTo>
                    <a:pt x="44309" y="249967"/>
                  </a:lnTo>
                  <a:lnTo>
                    <a:pt x="44297" y="249851"/>
                  </a:lnTo>
                  <a:lnTo>
                    <a:pt x="44287" y="249730"/>
                  </a:lnTo>
                  <a:lnTo>
                    <a:pt x="44277" y="249609"/>
                  </a:lnTo>
                  <a:lnTo>
                    <a:pt x="44321" y="249366"/>
                  </a:lnTo>
                  <a:lnTo>
                    <a:pt x="44404" y="249281"/>
                  </a:lnTo>
                  <a:lnTo>
                    <a:pt x="44515" y="249232"/>
                  </a:lnTo>
                  <a:lnTo>
                    <a:pt x="44631" y="249195"/>
                  </a:lnTo>
                  <a:lnTo>
                    <a:pt x="44749" y="249165"/>
                  </a:lnTo>
                  <a:lnTo>
                    <a:pt x="44869" y="249141"/>
                  </a:lnTo>
                  <a:lnTo>
                    <a:pt x="44989" y="249128"/>
                  </a:lnTo>
                  <a:lnTo>
                    <a:pt x="45111" y="249116"/>
                  </a:lnTo>
                  <a:lnTo>
                    <a:pt x="45232" y="249110"/>
                  </a:lnTo>
                  <a:lnTo>
                    <a:pt x="45474" y="249135"/>
                  </a:lnTo>
                  <a:lnTo>
                    <a:pt x="45593" y="249110"/>
                  </a:lnTo>
                  <a:lnTo>
                    <a:pt x="45701" y="249055"/>
                  </a:lnTo>
                  <a:lnTo>
                    <a:pt x="45799" y="248983"/>
                  </a:lnTo>
                  <a:lnTo>
                    <a:pt x="45887" y="248897"/>
                  </a:lnTo>
                  <a:lnTo>
                    <a:pt x="45954" y="248801"/>
                  </a:lnTo>
                  <a:lnTo>
                    <a:pt x="45988" y="248679"/>
                  </a:lnTo>
                  <a:lnTo>
                    <a:pt x="46001" y="248558"/>
                  </a:lnTo>
                  <a:lnTo>
                    <a:pt x="45989" y="248321"/>
                  </a:lnTo>
                  <a:lnTo>
                    <a:pt x="45975" y="248199"/>
                  </a:lnTo>
                  <a:lnTo>
                    <a:pt x="45949" y="248078"/>
                  </a:lnTo>
                  <a:lnTo>
                    <a:pt x="45907" y="247968"/>
                  </a:lnTo>
                  <a:lnTo>
                    <a:pt x="45844" y="247859"/>
                  </a:lnTo>
                  <a:lnTo>
                    <a:pt x="45753" y="247780"/>
                  </a:lnTo>
                  <a:lnTo>
                    <a:pt x="45643" y="247731"/>
                  </a:lnTo>
                  <a:lnTo>
                    <a:pt x="45524" y="247701"/>
                  </a:lnTo>
                  <a:lnTo>
                    <a:pt x="45404" y="247689"/>
                  </a:lnTo>
                  <a:lnTo>
                    <a:pt x="45161" y="247658"/>
                  </a:lnTo>
                  <a:lnTo>
                    <a:pt x="44919" y="247646"/>
                  </a:lnTo>
                  <a:lnTo>
                    <a:pt x="44678" y="247670"/>
                  </a:lnTo>
                  <a:lnTo>
                    <a:pt x="44438" y="247646"/>
                  </a:lnTo>
                  <a:lnTo>
                    <a:pt x="44236" y="247513"/>
                  </a:lnTo>
                  <a:lnTo>
                    <a:pt x="44049" y="247361"/>
                  </a:lnTo>
                  <a:lnTo>
                    <a:pt x="43884" y="247184"/>
                  </a:lnTo>
                  <a:lnTo>
                    <a:pt x="43743" y="246984"/>
                  </a:lnTo>
                  <a:lnTo>
                    <a:pt x="43671" y="246887"/>
                  </a:lnTo>
                  <a:lnTo>
                    <a:pt x="43589" y="246795"/>
                  </a:lnTo>
                  <a:lnTo>
                    <a:pt x="43483" y="246735"/>
                  </a:lnTo>
                  <a:lnTo>
                    <a:pt x="43366" y="246704"/>
                  </a:lnTo>
                  <a:lnTo>
                    <a:pt x="43245" y="246686"/>
                  </a:lnTo>
                  <a:lnTo>
                    <a:pt x="43124" y="246680"/>
                  </a:lnTo>
                  <a:lnTo>
                    <a:pt x="42882" y="246692"/>
                  </a:lnTo>
                  <a:lnTo>
                    <a:pt x="42761" y="246711"/>
                  </a:lnTo>
                  <a:lnTo>
                    <a:pt x="42641" y="246729"/>
                  </a:lnTo>
                  <a:lnTo>
                    <a:pt x="42522" y="246759"/>
                  </a:lnTo>
                  <a:lnTo>
                    <a:pt x="42409" y="246802"/>
                  </a:lnTo>
                  <a:lnTo>
                    <a:pt x="42301" y="246862"/>
                  </a:lnTo>
                  <a:lnTo>
                    <a:pt x="42197" y="246923"/>
                  </a:lnTo>
                  <a:lnTo>
                    <a:pt x="42094" y="246990"/>
                  </a:lnTo>
                  <a:lnTo>
                    <a:pt x="41885" y="247112"/>
                  </a:lnTo>
                  <a:lnTo>
                    <a:pt x="41653" y="247185"/>
                  </a:lnTo>
                  <a:lnTo>
                    <a:pt x="41411" y="247190"/>
                  </a:lnTo>
                  <a:lnTo>
                    <a:pt x="41296" y="247154"/>
                  </a:lnTo>
                  <a:lnTo>
                    <a:pt x="41202" y="247081"/>
                  </a:lnTo>
                  <a:lnTo>
                    <a:pt x="41117" y="246990"/>
                  </a:lnTo>
                  <a:lnTo>
                    <a:pt x="41035" y="246899"/>
                  </a:lnTo>
                  <a:lnTo>
                    <a:pt x="40963" y="246802"/>
                  </a:lnTo>
                  <a:lnTo>
                    <a:pt x="40902" y="246698"/>
                  </a:lnTo>
                  <a:lnTo>
                    <a:pt x="40851" y="246589"/>
                  </a:lnTo>
                  <a:lnTo>
                    <a:pt x="40820" y="246468"/>
                  </a:lnTo>
                  <a:lnTo>
                    <a:pt x="40920" y="246255"/>
                  </a:lnTo>
                  <a:lnTo>
                    <a:pt x="41081" y="246073"/>
                  </a:lnTo>
                  <a:lnTo>
                    <a:pt x="41204" y="245866"/>
                  </a:lnTo>
                  <a:lnTo>
                    <a:pt x="41229" y="245744"/>
                  </a:lnTo>
                  <a:lnTo>
                    <a:pt x="41250" y="245629"/>
                  </a:lnTo>
                  <a:lnTo>
                    <a:pt x="41266" y="245508"/>
                  </a:lnTo>
                  <a:lnTo>
                    <a:pt x="41274" y="245386"/>
                  </a:lnTo>
                  <a:lnTo>
                    <a:pt x="41270" y="245258"/>
                  </a:lnTo>
                  <a:lnTo>
                    <a:pt x="41252" y="245143"/>
                  </a:lnTo>
                  <a:lnTo>
                    <a:pt x="41211" y="245028"/>
                  </a:lnTo>
                  <a:lnTo>
                    <a:pt x="41142" y="244930"/>
                  </a:lnTo>
                  <a:lnTo>
                    <a:pt x="41048" y="244852"/>
                  </a:lnTo>
                  <a:lnTo>
                    <a:pt x="40943" y="244791"/>
                  </a:lnTo>
                  <a:lnTo>
                    <a:pt x="40833" y="244736"/>
                  </a:lnTo>
                  <a:lnTo>
                    <a:pt x="40721" y="244687"/>
                  </a:lnTo>
                  <a:lnTo>
                    <a:pt x="40605" y="244651"/>
                  </a:lnTo>
                  <a:lnTo>
                    <a:pt x="40489" y="244614"/>
                  </a:lnTo>
                  <a:lnTo>
                    <a:pt x="40371" y="244584"/>
                  </a:lnTo>
                  <a:lnTo>
                    <a:pt x="40251" y="244566"/>
                  </a:lnTo>
                  <a:lnTo>
                    <a:pt x="40009" y="244578"/>
                  </a:lnTo>
                  <a:lnTo>
                    <a:pt x="39767" y="244596"/>
                  </a:lnTo>
                  <a:lnTo>
                    <a:pt x="39524" y="244602"/>
                  </a:lnTo>
                  <a:lnTo>
                    <a:pt x="39304" y="244499"/>
                  </a:lnTo>
                  <a:lnTo>
                    <a:pt x="39119" y="244341"/>
                  </a:lnTo>
                  <a:lnTo>
                    <a:pt x="39092" y="244122"/>
                  </a:lnTo>
                  <a:lnTo>
                    <a:pt x="39283" y="243964"/>
                  </a:lnTo>
                  <a:lnTo>
                    <a:pt x="39450" y="243794"/>
                  </a:lnTo>
                  <a:lnTo>
                    <a:pt x="39512" y="243557"/>
                  </a:lnTo>
                  <a:lnTo>
                    <a:pt x="39566" y="243321"/>
                  </a:lnTo>
                  <a:lnTo>
                    <a:pt x="39657" y="243095"/>
                  </a:lnTo>
                  <a:lnTo>
                    <a:pt x="39750" y="242871"/>
                  </a:lnTo>
                  <a:lnTo>
                    <a:pt x="39802" y="242762"/>
                  </a:lnTo>
                  <a:lnTo>
                    <a:pt x="39857" y="242652"/>
                  </a:lnTo>
                  <a:lnTo>
                    <a:pt x="39916" y="242549"/>
                  </a:lnTo>
                  <a:lnTo>
                    <a:pt x="39979" y="242446"/>
                  </a:lnTo>
                  <a:lnTo>
                    <a:pt x="40054" y="242348"/>
                  </a:lnTo>
                  <a:lnTo>
                    <a:pt x="40141" y="242263"/>
                  </a:lnTo>
                  <a:lnTo>
                    <a:pt x="40232" y="242178"/>
                  </a:lnTo>
                  <a:lnTo>
                    <a:pt x="40329" y="242105"/>
                  </a:lnTo>
                  <a:lnTo>
                    <a:pt x="40430" y="242039"/>
                  </a:lnTo>
                  <a:lnTo>
                    <a:pt x="40540" y="241990"/>
                  </a:lnTo>
                  <a:lnTo>
                    <a:pt x="40657" y="241953"/>
                  </a:lnTo>
                  <a:lnTo>
                    <a:pt x="40774" y="241923"/>
                  </a:lnTo>
                  <a:lnTo>
                    <a:pt x="41006" y="241844"/>
                  </a:lnTo>
                  <a:lnTo>
                    <a:pt x="41075" y="241626"/>
                  </a:lnTo>
                  <a:lnTo>
                    <a:pt x="41035" y="241382"/>
                  </a:lnTo>
                  <a:lnTo>
                    <a:pt x="41005" y="241267"/>
                  </a:lnTo>
                  <a:lnTo>
                    <a:pt x="40968" y="241151"/>
                  </a:lnTo>
                  <a:lnTo>
                    <a:pt x="40928" y="241036"/>
                  </a:lnTo>
                  <a:lnTo>
                    <a:pt x="40887" y="240921"/>
                  </a:lnTo>
                  <a:lnTo>
                    <a:pt x="40845" y="240811"/>
                  </a:lnTo>
                  <a:lnTo>
                    <a:pt x="40761" y="240581"/>
                  </a:lnTo>
                  <a:lnTo>
                    <a:pt x="40675" y="240355"/>
                  </a:lnTo>
                  <a:lnTo>
                    <a:pt x="40587" y="240125"/>
                  </a:lnTo>
                  <a:lnTo>
                    <a:pt x="40542" y="240015"/>
                  </a:lnTo>
                  <a:lnTo>
                    <a:pt x="40491" y="239906"/>
                  </a:lnTo>
                  <a:lnTo>
                    <a:pt x="40433" y="239797"/>
                  </a:lnTo>
                  <a:lnTo>
                    <a:pt x="40373" y="239687"/>
                  </a:lnTo>
                  <a:lnTo>
                    <a:pt x="40310" y="239584"/>
                  </a:lnTo>
                  <a:lnTo>
                    <a:pt x="40247" y="239481"/>
                  </a:lnTo>
                  <a:lnTo>
                    <a:pt x="40183" y="239377"/>
                  </a:lnTo>
                  <a:lnTo>
                    <a:pt x="40118" y="239274"/>
                  </a:lnTo>
                  <a:lnTo>
                    <a:pt x="40053" y="239171"/>
                  </a:lnTo>
                  <a:lnTo>
                    <a:pt x="39988" y="239068"/>
                  </a:lnTo>
                  <a:lnTo>
                    <a:pt x="39923" y="238971"/>
                  </a:lnTo>
                  <a:lnTo>
                    <a:pt x="39792" y="238764"/>
                  </a:lnTo>
                  <a:lnTo>
                    <a:pt x="39661" y="238558"/>
                  </a:lnTo>
                  <a:lnTo>
                    <a:pt x="39529" y="238357"/>
                  </a:lnTo>
                  <a:lnTo>
                    <a:pt x="39396" y="238151"/>
                  </a:lnTo>
                  <a:lnTo>
                    <a:pt x="39255" y="237950"/>
                  </a:lnTo>
                  <a:lnTo>
                    <a:pt x="39066" y="237798"/>
                  </a:lnTo>
                  <a:lnTo>
                    <a:pt x="38875" y="237646"/>
                  </a:lnTo>
                  <a:lnTo>
                    <a:pt x="38757" y="237439"/>
                  </a:lnTo>
                  <a:lnTo>
                    <a:pt x="38782" y="237197"/>
                  </a:lnTo>
                  <a:lnTo>
                    <a:pt x="38749" y="236960"/>
                  </a:lnTo>
                  <a:lnTo>
                    <a:pt x="38635" y="236747"/>
                  </a:lnTo>
                  <a:lnTo>
                    <a:pt x="38575" y="236643"/>
                  </a:lnTo>
                  <a:lnTo>
                    <a:pt x="38515" y="236534"/>
                  </a:lnTo>
                  <a:lnTo>
                    <a:pt x="38457" y="236425"/>
                  </a:lnTo>
                  <a:lnTo>
                    <a:pt x="38403" y="236316"/>
                  </a:lnTo>
                  <a:lnTo>
                    <a:pt x="38357" y="236206"/>
                  </a:lnTo>
                  <a:lnTo>
                    <a:pt x="38317" y="236091"/>
                  </a:lnTo>
                  <a:lnTo>
                    <a:pt x="38283" y="235975"/>
                  </a:lnTo>
                  <a:lnTo>
                    <a:pt x="38253" y="235860"/>
                  </a:lnTo>
                  <a:lnTo>
                    <a:pt x="38225" y="235738"/>
                  </a:lnTo>
                  <a:lnTo>
                    <a:pt x="38169" y="235502"/>
                  </a:lnTo>
                  <a:lnTo>
                    <a:pt x="38137" y="235386"/>
                  </a:lnTo>
                  <a:lnTo>
                    <a:pt x="38098" y="235271"/>
                  </a:lnTo>
                  <a:lnTo>
                    <a:pt x="38039" y="235161"/>
                  </a:lnTo>
                  <a:lnTo>
                    <a:pt x="37969" y="235064"/>
                  </a:lnTo>
                  <a:lnTo>
                    <a:pt x="37874" y="234991"/>
                  </a:lnTo>
                  <a:lnTo>
                    <a:pt x="37757" y="234954"/>
                  </a:lnTo>
                  <a:lnTo>
                    <a:pt x="37635" y="234948"/>
                  </a:lnTo>
                  <a:lnTo>
                    <a:pt x="37394" y="234973"/>
                  </a:lnTo>
                  <a:lnTo>
                    <a:pt x="37273" y="234991"/>
                  </a:lnTo>
                  <a:lnTo>
                    <a:pt x="37154" y="235009"/>
                  </a:lnTo>
                  <a:lnTo>
                    <a:pt x="37034" y="235034"/>
                  </a:lnTo>
                  <a:lnTo>
                    <a:pt x="36916" y="235064"/>
                  </a:lnTo>
                  <a:lnTo>
                    <a:pt x="36800" y="235100"/>
                  </a:lnTo>
                  <a:lnTo>
                    <a:pt x="36686" y="235137"/>
                  </a:lnTo>
                  <a:lnTo>
                    <a:pt x="36571" y="235179"/>
                  </a:lnTo>
                  <a:lnTo>
                    <a:pt x="36457" y="235222"/>
                  </a:lnTo>
                  <a:lnTo>
                    <a:pt x="36229" y="235307"/>
                  </a:lnTo>
                  <a:lnTo>
                    <a:pt x="35998" y="235386"/>
                  </a:lnTo>
                  <a:lnTo>
                    <a:pt x="35758" y="235423"/>
                  </a:lnTo>
                  <a:lnTo>
                    <a:pt x="35514" y="235428"/>
                  </a:lnTo>
                  <a:lnTo>
                    <a:pt x="35272" y="235428"/>
                  </a:lnTo>
                  <a:lnTo>
                    <a:pt x="35029" y="235429"/>
                  </a:lnTo>
                  <a:lnTo>
                    <a:pt x="34786" y="235422"/>
                  </a:lnTo>
                  <a:lnTo>
                    <a:pt x="34542" y="235422"/>
                  </a:lnTo>
                  <a:lnTo>
                    <a:pt x="34421" y="235423"/>
                  </a:lnTo>
                  <a:lnTo>
                    <a:pt x="34300" y="235423"/>
                  </a:lnTo>
                  <a:lnTo>
                    <a:pt x="34178" y="235428"/>
                  </a:lnTo>
                  <a:lnTo>
                    <a:pt x="34058" y="235446"/>
                  </a:lnTo>
                  <a:lnTo>
                    <a:pt x="33939" y="235471"/>
                  </a:lnTo>
                  <a:lnTo>
                    <a:pt x="33700" y="235520"/>
                  </a:lnTo>
                  <a:lnTo>
                    <a:pt x="33581" y="235544"/>
                  </a:lnTo>
                  <a:lnTo>
                    <a:pt x="33461" y="235562"/>
                  </a:lnTo>
                  <a:lnTo>
                    <a:pt x="33341" y="235574"/>
                  </a:lnTo>
                  <a:lnTo>
                    <a:pt x="33220" y="235581"/>
                  </a:lnTo>
                  <a:lnTo>
                    <a:pt x="33098" y="235586"/>
                  </a:lnTo>
                  <a:lnTo>
                    <a:pt x="32977" y="235586"/>
                  </a:lnTo>
                  <a:lnTo>
                    <a:pt x="32733" y="235605"/>
                  </a:lnTo>
                  <a:lnTo>
                    <a:pt x="32613" y="235617"/>
                  </a:lnTo>
                  <a:lnTo>
                    <a:pt x="32493" y="235641"/>
                  </a:lnTo>
                  <a:lnTo>
                    <a:pt x="32376" y="235672"/>
                  </a:lnTo>
                  <a:lnTo>
                    <a:pt x="32263" y="235714"/>
                  </a:lnTo>
                  <a:lnTo>
                    <a:pt x="32159" y="235781"/>
                  </a:lnTo>
                  <a:lnTo>
                    <a:pt x="32069" y="235860"/>
                  </a:lnTo>
                  <a:lnTo>
                    <a:pt x="31992" y="235957"/>
                  </a:lnTo>
                  <a:lnTo>
                    <a:pt x="31918" y="236054"/>
                  </a:lnTo>
                  <a:lnTo>
                    <a:pt x="31853" y="236158"/>
                  </a:lnTo>
                  <a:lnTo>
                    <a:pt x="31793" y="236261"/>
                  </a:lnTo>
                  <a:lnTo>
                    <a:pt x="31735" y="236370"/>
                  </a:lnTo>
                  <a:lnTo>
                    <a:pt x="31622" y="236583"/>
                  </a:lnTo>
                  <a:lnTo>
                    <a:pt x="31500" y="236795"/>
                  </a:lnTo>
                  <a:lnTo>
                    <a:pt x="31347" y="236984"/>
                  </a:lnTo>
                  <a:lnTo>
                    <a:pt x="31126" y="237075"/>
                  </a:lnTo>
                  <a:lnTo>
                    <a:pt x="30885" y="237044"/>
                  </a:lnTo>
                  <a:lnTo>
                    <a:pt x="30769" y="237008"/>
                  </a:lnTo>
                  <a:lnTo>
                    <a:pt x="30664" y="236948"/>
                  </a:lnTo>
                  <a:lnTo>
                    <a:pt x="30575" y="236862"/>
                  </a:lnTo>
                  <a:lnTo>
                    <a:pt x="30489" y="236777"/>
                  </a:lnTo>
                  <a:lnTo>
                    <a:pt x="30404" y="236692"/>
                  </a:lnTo>
                  <a:lnTo>
                    <a:pt x="30320" y="236601"/>
                  </a:lnTo>
                  <a:lnTo>
                    <a:pt x="30158" y="236425"/>
                  </a:lnTo>
                  <a:lnTo>
                    <a:pt x="30004" y="236236"/>
                  </a:lnTo>
                  <a:lnTo>
                    <a:pt x="29794" y="236146"/>
                  </a:lnTo>
                  <a:lnTo>
                    <a:pt x="29630" y="236328"/>
                  </a:lnTo>
                  <a:lnTo>
                    <a:pt x="29465" y="236504"/>
                  </a:lnTo>
                  <a:lnTo>
                    <a:pt x="29228" y="236552"/>
                  </a:lnTo>
                  <a:lnTo>
                    <a:pt x="28985" y="236540"/>
                  </a:lnTo>
                  <a:lnTo>
                    <a:pt x="28744" y="236510"/>
                  </a:lnTo>
                  <a:lnTo>
                    <a:pt x="28501" y="236492"/>
                  </a:lnTo>
                  <a:lnTo>
                    <a:pt x="28258" y="236491"/>
                  </a:lnTo>
                  <a:lnTo>
                    <a:pt x="28016" y="236492"/>
                  </a:lnTo>
                  <a:lnTo>
                    <a:pt x="27772" y="236498"/>
                  </a:lnTo>
                  <a:lnTo>
                    <a:pt x="27529" y="236504"/>
                  </a:lnTo>
                  <a:lnTo>
                    <a:pt x="27286" y="236510"/>
                  </a:lnTo>
                  <a:lnTo>
                    <a:pt x="27043" y="236528"/>
                  </a:lnTo>
                  <a:lnTo>
                    <a:pt x="26801" y="236540"/>
                  </a:lnTo>
                  <a:lnTo>
                    <a:pt x="26679" y="236534"/>
                  </a:lnTo>
                  <a:lnTo>
                    <a:pt x="26558" y="236522"/>
                  </a:lnTo>
                  <a:lnTo>
                    <a:pt x="26437" y="236510"/>
                  </a:lnTo>
                  <a:lnTo>
                    <a:pt x="26324" y="236467"/>
                  </a:lnTo>
                  <a:lnTo>
                    <a:pt x="26215" y="236413"/>
                  </a:lnTo>
                  <a:lnTo>
                    <a:pt x="26108" y="236358"/>
                  </a:lnTo>
                  <a:lnTo>
                    <a:pt x="25999" y="236297"/>
                  </a:lnTo>
                  <a:lnTo>
                    <a:pt x="25770" y="236224"/>
                  </a:lnTo>
                  <a:lnTo>
                    <a:pt x="25531" y="236175"/>
                  </a:lnTo>
                  <a:lnTo>
                    <a:pt x="25415" y="235981"/>
                  </a:lnTo>
                  <a:lnTo>
                    <a:pt x="25424" y="235738"/>
                  </a:lnTo>
                  <a:lnTo>
                    <a:pt x="25444" y="235617"/>
                  </a:lnTo>
                  <a:lnTo>
                    <a:pt x="25472" y="235501"/>
                  </a:lnTo>
                  <a:lnTo>
                    <a:pt x="25513" y="235386"/>
                  </a:lnTo>
                  <a:lnTo>
                    <a:pt x="25563" y="235277"/>
                  </a:lnTo>
                  <a:lnTo>
                    <a:pt x="25630" y="235173"/>
                  </a:lnTo>
                  <a:lnTo>
                    <a:pt x="25720" y="235088"/>
                  </a:lnTo>
                  <a:lnTo>
                    <a:pt x="25817" y="235015"/>
                  </a:lnTo>
                  <a:lnTo>
                    <a:pt x="25914" y="234942"/>
                  </a:lnTo>
                  <a:lnTo>
                    <a:pt x="26087" y="234779"/>
                  </a:lnTo>
                  <a:lnTo>
                    <a:pt x="26235" y="234584"/>
                  </a:lnTo>
                  <a:lnTo>
                    <a:pt x="26387" y="234389"/>
                  </a:lnTo>
                  <a:lnTo>
                    <a:pt x="26475" y="234311"/>
                  </a:lnTo>
                  <a:lnTo>
                    <a:pt x="26573" y="234237"/>
                  </a:lnTo>
                  <a:lnTo>
                    <a:pt x="26676" y="234171"/>
                  </a:lnTo>
                  <a:lnTo>
                    <a:pt x="26782" y="234110"/>
                  </a:lnTo>
                  <a:lnTo>
                    <a:pt x="26891" y="234055"/>
                  </a:lnTo>
                  <a:lnTo>
                    <a:pt x="27098" y="233928"/>
                  </a:lnTo>
                  <a:lnTo>
                    <a:pt x="27191" y="233849"/>
                  </a:lnTo>
                  <a:lnTo>
                    <a:pt x="27268" y="233758"/>
                  </a:lnTo>
                  <a:lnTo>
                    <a:pt x="27338" y="233661"/>
                  </a:lnTo>
                  <a:lnTo>
                    <a:pt x="27400" y="233551"/>
                  </a:lnTo>
                  <a:lnTo>
                    <a:pt x="27455" y="233448"/>
                  </a:lnTo>
                  <a:lnTo>
                    <a:pt x="27503" y="233333"/>
                  </a:lnTo>
                  <a:lnTo>
                    <a:pt x="27546" y="233217"/>
                  </a:lnTo>
                  <a:lnTo>
                    <a:pt x="27588" y="233102"/>
                  </a:lnTo>
                  <a:lnTo>
                    <a:pt x="27624" y="232986"/>
                  </a:lnTo>
                  <a:lnTo>
                    <a:pt x="27652" y="232871"/>
                  </a:lnTo>
                  <a:lnTo>
                    <a:pt x="27662" y="232749"/>
                  </a:lnTo>
                  <a:lnTo>
                    <a:pt x="27651" y="232506"/>
                  </a:lnTo>
                  <a:lnTo>
                    <a:pt x="27631" y="232263"/>
                  </a:lnTo>
                  <a:lnTo>
                    <a:pt x="27609" y="232020"/>
                  </a:lnTo>
                  <a:lnTo>
                    <a:pt x="27587" y="231783"/>
                  </a:lnTo>
                  <a:lnTo>
                    <a:pt x="27592" y="231540"/>
                  </a:lnTo>
                  <a:lnTo>
                    <a:pt x="27710" y="231412"/>
                  </a:lnTo>
                  <a:lnTo>
                    <a:pt x="27953" y="231437"/>
                  </a:lnTo>
                  <a:lnTo>
                    <a:pt x="28192" y="231431"/>
                  </a:lnTo>
                  <a:lnTo>
                    <a:pt x="28417" y="231340"/>
                  </a:lnTo>
                  <a:lnTo>
                    <a:pt x="28642" y="231248"/>
                  </a:lnTo>
                  <a:lnTo>
                    <a:pt x="28874" y="231169"/>
                  </a:lnTo>
                  <a:lnTo>
                    <a:pt x="29115" y="231176"/>
                  </a:lnTo>
                  <a:lnTo>
                    <a:pt x="29357" y="231200"/>
                  </a:lnTo>
                  <a:lnTo>
                    <a:pt x="29471" y="231158"/>
                  </a:lnTo>
                  <a:lnTo>
                    <a:pt x="29566" y="231085"/>
                  </a:lnTo>
                  <a:lnTo>
                    <a:pt x="29658" y="231006"/>
                  </a:lnTo>
                  <a:lnTo>
                    <a:pt x="29747" y="230921"/>
                  </a:lnTo>
                  <a:lnTo>
                    <a:pt x="29834" y="230836"/>
                  </a:lnTo>
                  <a:lnTo>
                    <a:pt x="29919" y="230750"/>
                  </a:lnTo>
                  <a:lnTo>
                    <a:pt x="30000" y="230659"/>
                  </a:lnTo>
                  <a:lnTo>
                    <a:pt x="30075" y="230562"/>
                  </a:lnTo>
                  <a:lnTo>
                    <a:pt x="30145" y="230465"/>
                  </a:lnTo>
                  <a:lnTo>
                    <a:pt x="30207" y="230356"/>
                  </a:lnTo>
                  <a:lnTo>
                    <a:pt x="30258" y="230246"/>
                  </a:lnTo>
                  <a:lnTo>
                    <a:pt x="30296" y="230131"/>
                  </a:lnTo>
                  <a:lnTo>
                    <a:pt x="30312" y="230009"/>
                  </a:lnTo>
                  <a:lnTo>
                    <a:pt x="30248" y="229779"/>
                  </a:lnTo>
                  <a:lnTo>
                    <a:pt x="30119" y="229572"/>
                  </a:lnTo>
                  <a:lnTo>
                    <a:pt x="29981" y="229372"/>
                  </a:lnTo>
                  <a:lnTo>
                    <a:pt x="29914" y="229274"/>
                  </a:lnTo>
                  <a:lnTo>
                    <a:pt x="29852" y="229171"/>
                  </a:lnTo>
                  <a:lnTo>
                    <a:pt x="29797" y="229062"/>
                  </a:lnTo>
                  <a:lnTo>
                    <a:pt x="29754" y="228946"/>
                  </a:lnTo>
                  <a:lnTo>
                    <a:pt x="29722" y="228824"/>
                  </a:lnTo>
                  <a:lnTo>
                    <a:pt x="29702" y="228709"/>
                  </a:lnTo>
                  <a:lnTo>
                    <a:pt x="29694" y="228588"/>
                  </a:lnTo>
                  <a:lnTo>
                    <a:pt x="29712" y="228344"/>
                  </a:lnTo>
                  <a:lnTo>
                    <a:pt x="29744" y="228223"/>
                  </a:lnTo>
                  <a:lnTo>
                    <a:pt x="29808" y="228126"/>
                  </a:lnTo>
                  <a:lnTo>
                    <a:pt x="29894" y="228041"/>
                  </a:lnTo>
                  <a:lnTo>
                    <a:pt x="29994" y="227968"/>
                  </a:lnTo>
                  <a:lnTo>
                    <a:pt x="30102" y="227913"/>
                  </a:lnTo>
                  <a:lnTo>
                    <a:pt x="30216" y="227864"/>
                  </a:lnTo>
                  <a:lnTo>
                    <a:pt x="30336" y="227853"/>
                  </a:lnTo>
                  <a:lnTo>
                    <a:pt x="30458" y="227853"/>
                  </a:lnTo>
                  <a:lnTo>
                    <a:pt x="30700" y="227871"/>
                  </a:lnTo>
                  <a:lnTo>
                    <a:pt x="30945" y="227883"/>
                  </a:lnTo>
                  <a:lnTo>
                    <a:pt x="30900" y="227737"/>
                  </a:lnTo>
                  <a:lnTo>
                    <a:pt x="30704" y="227585"/>
                  </a:lnTo>
                  <a:lnTo>
                    <a:pt x="30596" y="227378"/>
                  </a:lnTo>
                  <a:lnTo>
                    <a:pt x="30563" y="227136"/>
                  </a:lnTo>
                  <a:lnTo>
                    <a:pt x="30576" y="226893"/>
                  </a:lnTo>
                  <a:lnTo>
                    <a:pt x="30591" y="226771"/>
                  </a:lnTo>
                  <a:lnTo>
                    <a:pt x="30620" y="226650"/>
                  </a:lnTo>
                  <a:lnTo>
                    <a:pt x="30671" y="226540"/>
                  </a:lnTo>
                  <a:lnTo>
                    <a:pt x="30740" y="226443"/>
                  </a:lnTo>
                  <a:lnTo>
                    <a:pt x="30818" y="226352"/>
                  </a:lnTo>
                  <a:lnTo>
                    <a:pt x="30970" y="226164"/>
                  </a:lnTo>
                  <a:lnTo>
                    <a:pt x="31038" y="225933"/>
                  </a:lnTo>
                  <a:lnTo>
                    <a:pt x="31008" y="225690"/>
                  </a:lnTo>
                  <a:lnTo>
                    <a:pt x="31059" y="225465"/>
                  </a:lnTo>
                  <a:lnTo>
                    <a:pt x="31150" y="225380"/>
                  </a:lnTo>
                  <a:lnTo>
                    <a:pt x="31252" y="225319"/>
                  </a:lnTo>
                  <a:lnTo>
                    <a:pt x="31358" y="225258"/>
                  </a:lnTo>
                  <a:lnTo>
                    <a:pt x="31465" y="225198"/>
                  </a:lnTo>
                  <a:lnTo>
                    <a:pt x="31667" y="225064"/>
                  </a:lnTo>
                  <a:lnTo>
                    <a:pt x="31787" y="224857"/>
                  </a:lnTo>
                  <a:lnTo>
                    <a:pt x="31795" y="224614"/>
                  </a:lnTo>
                  <a:lnTo>
                    <a:pt x="31763" y="224371"/>
                  </a:lnTo>
                  <a:lnTo>
                    <a:pt x="31740" y="224134"/>
                  </a:lnTo>
                  <a:lnTo>
                    <a:pt x="31741" y="223891"/>
                  </a:lnTo>
                  <a:lnTo>
                    <a:pt x="31741" y="223648"/>
                  </a:lnTo>
                  <a:lnTo>
                    <a:pt x="31734" y="223520"/>
                  </a:lnTo>
                  <a:lnTo>
                    <a:pt x="31723" y="223405"/>
                  </a:lnTo>
                  <a:lnTo>
                    <a:pt x="31709" y="223284"/>
                  </a:lnTo>
                  <a:lnTo>
                    <a:pt x="31693" y="223162"/>
                  </a:lnTo>
                  <a:lnTo>
                    <a:pt x="31673" y="223041"/>
                  </a:lnTo>
                  <a:lnTo>
                    <a:pt x="31634" y="222925"/>
                  </a:lnTo>
                  <a:lnTo>
                    <a:pt x="31561" y="222828"/>
                  </a:lnTo>
                  <a:lnTo>
                    <a:pt x="31448" y="222798"/>
                  </a:lnTo>
                  <a:lnTo>
                    <a:pt x="31205" y="222828"/>
                  </a:lnTo>
                  <a:lnTo>
                    <a:pt x="30965" y="222840"/>
                  </a:lnTo>
                  <a:lnTo>
                    <a:pt x="30727" y="222785"/>
                  </a:lnTo>
                  <a:lnTo>
                    <a:pt x="30492" y="222725"/>
                  </a:lnTo>
                  <a:lnTo>
                    <a:pt x="30258" y="222658"/>
                  </a:lnTo>
                  <a:lnTo>
                    <a:pt x="30024" y="222597"/>
                  </a:lnTo>
                  <a:lnTo>
                    <a:pt x="29790" y="222530"/>
                  </a:lnTo>
                  <a:lnTo>
                    <a:pt x="29556" y="222464"/>
                  </a:lnTo>
                  <a:lnTo>
                    <a:pt x="29327" y="222385"/>
                  </a:lnTo>
                  <a:lnTo>
                    <a:pt x="29119" y="222257"/>
                  </a:lnTo>
                  <a:lnTo>
                    <a:pt x="29016" y="222196"/>
                  </a:lnTo>
                  <a:lnTo>
                    <a:pt x="28913" y="222129"/>
                  </a:lnTo>
                  <a:lnTo>
                    <a:pt x="28813" y="222056"/>
                  </a:lnTo>
                  <a:lnTo>
                    <a:pt x="28720" y="221977"/>
                  </a:lnTo>
                  <a:lnTo>
                    <a:pt x="28629" y="221899"/>
                  </a:lnTo>
                  <a:lnTo>
                    <a:pt x="28545" y="221808"/>
                  </a:lnTo>
                  <a:lnTo>
                    <a:pt x="28484" y="221704"/>
                  </a:lnTo>
                  <a:lnTo>
                    <a:pt x="28478" y="221583"/>
                  </a:lnTo>
                  <a:lnTo>
                    <a:pt x="28509" y="221339"/>
                  </a:lnTo>
                  <a:lnTo>
                    <a:pt x="28491" y="221102"/>
                  </a:lnTo>
                  <a:lnTo>
                    <a:pt x="28462" y="220981"/>
                  </a:lnTo>
                  <a:lnTo>
                    <a:pt x="28428" y="220866"/>
                  </a:lnTo>
                  <a:lnTo>
                    <a:pt x="28391" y="220750"/>
                  </a:lnTo>
                  <a:lnTo>
                    <a:pt x="28354" y="220634"/>
                  </a:lnTo>
                  <a:lnTo>
                    <a:pt x="28314" y="220519"/>
                  </a:lnTo>
                  <a:lnTo>
                    <a:pt x="28267" y="220404"/>
                  </a:lnTo>
                  <a:lnTo>
                    <a:pt x="28211" y="220295"/>
                  </a:lnTo>
                  <a:lnTo>
                    <a:pt x="28146" y="220191"/>
                  </a:lnTo>
                  <a:lnTo>
                    <a:pt x="28062" y="220112"/>
                  </a:lnTo>
                  <a:lnTo>
                    <a:pt x="27936" y="220106"/>
                  </a:lnTo>
                  <a:lnTo>
                    <a:pt x="27689" y="220148"/>
                  </a:lnTo>
                  <a:lnTo>
                    <a:pt x="27662" y="220009"/>
                  </a:lnTo>
                  <a:lnTo>
                    <a:pt x="27816" y="219815"/>
                  </a:lnTo>
                  <a:lnTo>
                    <a:pt x="27882" y="219584"/>
                  </a:lnTo>
                  <a:lnTo>
                    <a:pt x="27878" y="219341"/>
                  </a:lnTo>
                  <a:lnTo>
                    <a:pt x="27870" y="219219"/>
                  </a:lnTo>
                  <a:lnTo>
                    <a:pt x="27862" y="219098"/>
                  </a:lnTo>
                  <a:lnTo>
                    <a:pt x="27854" y="218976"/>
                  </a:lnTo>
                  <a:lnTo>
                    <a:pt x="27843" y="218855"/>
                  </a:lnTo>
                  <a:lnTo>
                    <a:pt x="27832" y="218739"/>
                  </a:lnTo>
                  <a:lnTo>
                    <a:pt x="27820" y="218618"/>
                  </a:lnTo>
                  <a:lnTo>
                    <a:pt x="27806" y="218496"/>
                  </a:lnTo>
                  <a:lnTo>
                    <a:pt x="27783" y="218375"/>
                  </a:lnTo>
                  <a:lnTo>
                    <a:pt x="27749" y="218259"/>
                  </a:lnTo>
                  <a:lnTo>
                    <a:pt x="27692" y="218150"/>
                  </a:lnTo>
                  <a:lnTo>
                    <a:pt x="27597" y="218071"/>
                  </a:lnTo>
                  <a:lnTo>
                    <a:pt x="27492" y="218010"/>
                  </a:lnTo>
                  <a:lnTo>
                    <a:pt x="27311" y="217852"/>
                  </a:lnTo>
                  <a:lnTo>
                    <a:pt x="27272" y="217737"/>
                  </a:lnTo>
                  <a:lnTo>
                    <a:pt x="27247" y="217616"/>
                  </a:lnTo>
                  <a:lnTo>
                    <a:pt x="27233" y="217500"/>
                  </a:lnTo>
                  <a:lnTo>
                    <a:pt x="27230" y="217373"/>
                  </a:lnTo>
                  <a:lnTo>
                    <a:pt x="27257" y="217129"/>
                  </a:lnTo>
                  <a:lnTo>
                    <a:pt x="27443" y="217032"/>
                  </a:lnTo>
                  <a:lnTo>
                    <a:pt x="27687" y="217069"/>
                  </a:lnTo>
                  <a:lnTo>
                    <a:pt x="27807" y="217044"/>
                  </a:lnTo>
                  <a:lnTo>
                    <a:pt x="27903" y="216971"/>
                  </a:lnTo>
                  <a:lnTo>
                    <a:pt x="27982" y="216880"/>
                  </a:lnTo>
                  <a:lnTo>
                    <a:pt x="28047" y="216777"/>
                  </a:lnTo>
                  <a:lnTo>
                    <a:pt x="28107" y="216667"/>
                  </a:lnTo>
                  <a:lnTo>
                    <a:pt x="28218" y="216455"/>
                  </a:lnTo>
                  <a:lnTo>
                    <a:pt x="28309" y="216230"/>
                  </a:lnTo>
                  <a:lnTo>
                    <a:pt x="28392" y="215999"/>
                  </a:lnTo>
                  <a:lnTo>
                    <a:pt x="28478" y="215774"/>
                  </a:lnTo>
                  <a:lnTo>
                    <a:pt x="28574" y="215550"/>
                  </a:lnTo>
                  <a:lnTo>
                    <a:pt x="28678" y="215331"/>
                  </a:lnTo>
                  <a:lnTo>
                    <a:pt x="28786" y="215112"/>
                  </a:lnTo>
                  <a:lnTo>
                    <a:pt x="28895" y="214894"/>
                  </a:lnTo>
                  <a:lnTo>
                    <a:pt x="29004" y="214675"/>
                  </a:lnTo>
                  <a:lnTo>
                    <a:pt x="29111" y="214462"/>
                  </a:lnTo>
                  <a:lnTo>
                    <a:pt x="29164" y="214353"/>
                  </a:lnTo>
                  <a:lnTo>
                    <a:pt x="29214" y="214237"/>
                  </a:lnTo>
                  <a:lnTo>
                    <a:pt x="29261" y="214128"/>
                  </a:lnTo>
                  <a:lnTo>
                    <a:pt x="29306" y="214013"/>
                  </a:lnTo>
                  <a:lnTo>
                    <a:pt x="29348" y="213903"/>
                  </a:lnTo>
                  <a:lnTo>
                    <a:pt x="29377" y="213782"/>
                  </a:lnTo>
                  <a:lnTo>
                    <a:pt x="29391" y="213660"/>
                  </a:lnTo>
                  <a:lnTo>
                    <a:pt x="29399" y="213539"/>
                  </a:lnTo>
                  <a:lnTo>
                    <a:pt x="29389" y="213295"/>
                  </a:lnTo>
                  <a:lnTo>
                    <a:pt x="29373" y="213053"/>
                  </a:lnTo>
                  <a:lnTo>
                    <a:pt x="29354" y="212810"/>
                  </a:lnTo>
                  <a:lnTo>
                    <a:pt x="29337" y="212573"/>
                  </a:lnTo>
                  <a:lnTo>
                    <a:pt x="29333" y="212323"/>
                  </a:lnTo>
                  <a:lnTo>
                    <a:pt x="29357" y="212208"/>
                  </a:lnTo>
                  <a:lnTo>
                    <a:pt x="29403" y="212099"/>
                  </a:lnTo>
                  <a:lnTo>
                    <a:pt x="29469" y="211995"/>
                  </a:lnTo>
                  <a:lnTo>
                    <a:pt x="29541" y="211899"/>
                  </a:lnTo>
                  <a:lnTo>
                    <a:pt x="29614" y="211801"/>
                  </a:lnTo>
                  <a:lnTo>
                    <a:pt x="29742" y="211595"/>
                  </a:lnTo>
                  <a:lnTo>
                    <a:pt x="29781" y="211479"/>
                  </a:lnTo>
                  <a:lnTo>
                    <a:pt x="29801" y="211357"/>
                  </a:lnTo>
                  <a:lnTo>
                    <a:pt x="29814" y="211236"/>
                  </a:lnTo>
                  <a:lnTo>
                    <a:pt x="29822" y="211114"/>
                  </a:lnTo>
                  <a:lnTo>
                    <a:pt x="29813" y="210872"/>
                  </a:lnTo>
                  <a:lnTo>
                    <a:pt x="29796" y="210750"/>
                  </a:lnTo>
                  <a:lnTo>
                    <a:pt x="29771" y="210629"/>
                  </a:lnTo>
                  <a:lnTo>
                    <a:pt x="29734" y="210519"/>
                  </a:lnTo>
                  <a:lnTo>
                    <a:pt x="29664" y="210416"/>
                  </a:lnTo>
                  <a:lnTo>
                    <a:pt x="29581" y="210331"/>
                  </a:lnTo>
                  <a:lnTo>
                    <a:pt x="29494" y="210246"/>
                  </a:lnTo>
                  <a:lnTo>
                    <a:pt x="29365" y="210039"/>
                  </a:lnTo>
                  <a:lnTo>
                    <a:pt x="29338" y="209924"/>
                  </a:lnTo>
                  <a:lnTo>
                    <a:pt x="29320" y="209802"/>
                  </a:lnTo>
                  <a:lnTo>
                    <a:pt x="29311" y="209681"/>
                  </a:lnTo>
                  <a:lnTo>
                    <a:pt x="29311" y="209559"/>
                  </a:lnTo>
                  <a:lnTo>
                    <a:pt x="29332" y="209316"/>
                  </a:lnTo>
                  <a:lnTo>
                    <a:pt x="29356" y="209195"/>
                  </a:lnTo>
                  <a:lnTo>
                    <a:pt x="29391" y="209079"/>
                  </a:lnTo>
                  <a:lnTo>
                    <a:pt x="29436" y="208970"/>
                  </a:lnTo>
                  <a:lnTo>
                    <a:pt x="29490" y="208861"/>
                  </a:lnTo>
                  <a:lnTo>
                    <a:pt x="29549" y="208751"/>
                  </a:lnTo>
                  <a:lnTo>
                    <a:pt x="29611" y="208648"/>
                  </a:lnTo>
                  <a:lnTo>
                    <a:pt x="29677" y="208545"/>
                  </a:lnTo>
                  <a:lnTo>
                    <a:pt x="29746" y="208447"/>
                  </a:lnTo>
                  <a:lnTo>
                    <a:pt x="29818" y="208350"/>
                  </a:lnTo>
                  <a:lnTo>
                    <a:pt x="29893" y="208253"/>
                  </a:lnTo>
                  <a:lnTo>
                    <a:pt x="29972" y="208162"/>
                  </a:lnTo>
                  <a:lnTo>
                    <a:pt x="30073" y="208089"/>
                  </a:lnTo>
                  <a:lnTo>
                    <a:pt x="30188" y="208052"/>
                  </a:lnTo>
                  <a:lnTo>
                    <a:pt x="30309" y="208041"/>
                  </a:lnTo>
                  <a:lnTo>
                    <a:pt x="30431" y="208041"/>
                  </a:lnTo>
                  <a:lnTo>
                    <a:pt x="30674" y="208059"/>
                  </a:lnTo>
                  <a:lnTo>
                    <a:pt x="30916" y="208059"/>
                  </a:lnTo>
                  <a:lnTo>
                    <a:pt x="31158" y="208034"/>
                  </a:lnTo>
                  <a:lnTo>
                    <a:pt x="31401" y="208016"/>
                  </a:lnTo>
                  <a:lnTo>
                    <a:pt x="31644" y="208023"/>
                  </a:lnTo>
                  <a:lnTo>
                    <a:pt x="31763" y="208047"/>
                  </a:lnTo>
                  <a:lnTo>
                    <a:pt x="31880" y="208083"/>
                  </a:lnTo>
                  <a:lnTo>
                    <a:pt x="31987" y="208138"/>
                  </a:lnTo>
                  <a:lnTo>
                    <a:pt x="32090" y="208204"/>
                  </a:lnTo>
                  <a:lnTo>
                    <a:pt x="32191" y="208271"/>
                  </a:lnTo>
                  <a:lnTo>
                    <a:pt x="32394" y="208405"/>
                  </a:lnTo>
                  <a:lnTo>
                    <a:pt x="32498" y="208466"/>
                  </a:lnTo>
                  <a:lnTo>
                    <a:pt x="32606" y="208527"/>
                  </a:lnTo>
                  <a:lnTo>
                    <a:pt x="32717" y="208575"/>
                  </a:lnTo>
                  <a:lnTo>
                    <a:pt x="32835" y="208606"/>
                  </a:lnTo>
                  <a:lnTo>
                    <a:pt x="32956" y="208618"/>
                  </a:lnTo>
                  <a:lnTo>
                    <a:pt x="33078" y="208624"/>
                  </a:lnTo>
                  <a:lnTo>
                    <a:pt x="33320" y="208624"/>
                  </a:lnTo>
                  <a:lnTo>
                    <a:pt x="33441" y="208612"/>
                  </a:lnTo>
                  <a:lnTo>
                    <a:pt x="33562" y="208600"/>
                  </a:lnTo>
                  <a:lnTo>
                    <a:pt x="33681" y="208575"/>
                  </a:lnTo>
                  <a:lnTo>
                    <a:pt x="33797" y="208539"/>
                  </a:lnTo>
                  <a:lnTo>
                    <a:pt x="33911" y="208496"/>
                  </a:lnTo>
                  <a:lnTo>
                    <a:pt x="34022" y="208441"/>
                  </a:lnTo>
                  <a:lnTo>
                    <a:pt x="34128" y="208387"/>
                  </a:lnTo>
                  <a:lnTo>
                    <a:pt x="34234" y="208326"/>
                  </a:lnTo>
                  <a:lnTo>
                    <a:pt x="34456" y="208229"/>
                  </a:lnTo>
                  <a:lnTo>
                    <a:pt x="34696" y="208186"/>
                  </a:lnTo>
                  <a:lnTo>
                    <a:pt x="34938" y="208186"/>
                  </a:lnTo>
                  <a:lnTo>
                    <a:pt x="35181" y="208199"/>
                  </a:lnTo>
                  <a:lnTo>
                    <a:pt x="35425" y="208205"/>
                  </a:lnTo>
                  <a:lnTo>
                    <a:pt x="35668" y="208198"/>
                  </a:lnTo>
                  <a:lnTo>
                    <a:pt x="35910" y="208174"/>
                  </a:lnTo>
                  <a:lnTo>
                    <a:pt x="36030" y="208156"/>
                  </a:lnTo>
                  <a:lnTo>
                    <a:pt x="36142" y="208107"/>
                  </a:lnTo>
                  <a:lnTo>
                    <a:pt x="36244" y="208041"/>
                  </a:lnTo>
                  <a:lnTo>
                    <a:pt x="36337" y="207962"/>
                  </a:lnTo>
                  <a:lnTo>
                    <a:pt x="36420" y="207876"/>
                  </a:lnTo>
                  <a:lnTo>
                    <a:pt x="36502" y="207785"/>
                  </a:lnTo>
                  <a:lnTo>
                    <a:pt x="36669" y="207609"/>
                  </a:lnTo>
                  <a:lnTo>
                    <a:pt x="36844" y="207439"/>
                  </a:lnTo>
                  <a:lnTo>
                    <a:pt x="37023" y="207275"/>
                  </a:lnTo>
                  <a:lnTo>
                    <a:pt x="37202" y="207111"/>
                  </a:lnTo>
                  <a:lnTo>
                    <a:pt x="37382" y="206953"/>
                  </a:lnTo>
                  <a:lnTo>
                    <a:pt x="37564" y="206789"/>
                  </a:lnTo>
                  <a:lnTo>
                    <a:pt x="37747" y="206631"/>
                  </a:lnTo>
                  <a:lnTo>
                    <a:pt x="37939" y="206479"/>
                  </a:lnTo>
                  <a:lnTo>
                    <a:pt x="38121" y="206315"/>
                  </a:lnTo>
                  <a:lnTo>
                    <a:pt x="38294" y="206145"/>
                  </a:lnTo>
                  <a:lnTo>
                    <a:pt x="38465" y="205975"/>
                  </a:lnTo>
                  <a:lnTo>
                    <a:pt x="38634" y="205799"/>
                  </a:lnTo>
                  <a:lnTo>
                    <a:pt x="38801" y="205622"/>
                  </a:lnTo>
                  <a:lnTo>
                    <a:pt x="38954" y="205434"/>
                  </a:lnTo>
                  <a:lnTo>
                    <a:pt x="39019" y="205331"/>
                  </a:lnTo>
                  <a:lnTo>
                    <a:pt x="39079" y="205228"/>
                  </a:lnTo>
                  <a:lnTo>
                    <a:pt x="39137" y="205119"/>
                  </a:lnTo>
                  <a:lnTo>
                    <a:pt x="39193" y="205009"/>
                  </a:lnTo>
                  <a:lnTo>
                    <a:pt x="39248" y="204900"/>
                  </a:lnTo>
                  <a:lnTo>
                    <a:pt x="39300" y="204790"/>
                  </a:lnTo>
                  <a:lnTo>
                    <a:pt x="39349" y="204681"/>
                  </a:lnTo>
                  <a:lnTo>
                    <a:pt x="39397" y="204571"/>
                  </a:lnTo>
                  <a:lnTo>
                    <a:pt x="39441" y="204456"/>
                  </a:lnTo>
                  <a:lnTo>
                    <a:pt x="39483" y="204341"/>
                  </a:lnTo>
                  <a:lnTo>
                    <a:pt x="39522" y="204231"/>
                  </a:lnTo>
                  <a:lnTo>
                    <a:pt x="39559" y="204110"/>
                  </a:lnTo>
                  <a:lnTo>
                    <a:pt x="39631" y="203879"/>
                  </a:lnTo>
                  <a:lnTo>
                    <a:pt x="39704" y="203648"/>
                  </a:lnTo>
                  <a:lnTo>
                    <a:pt x="39742" y="203533"/>
                  </a:lnTo>
                  <a:lnTo>
                    <a:pt x="39781" y="203417"/>
                  </a:lnTo>
                  <a:lnTo>
                    <a:pt x="39826" y="203308"/>
                  </a:lnTo>
                  <a:lnTo>
                    <a:pt x="39880" y="203199"/>
                  </a:lnTo>
                  <a:lnTo>
                    <a:pt x="39936" y="203089"/>
                  </a:lnTo>
                  <a:lnTo>
                    <a:pt x="39992" y="202980"/>
                  </a:lnTo>
                  <a:lnTo>
                    <a:pt x="40049" y="202870"/>
                  </a:lnTo>
                  <a:lnTo>
                    <a:pt x="40106" y="202767"/>
                  </a:lnTo>
                  <a:lnTo>
                    <a:pt x="40221" y="202548"/>
                  </a:lnTo>
                  <a:lnTo>
                    <a:pt x="40335" y="202335"/>
                  </a:lnTo>
                  <a:lnTo>
                    <a:pt x="40391" y="202226"/>
                  </a:lnTo>
                  <a:lnTo>
                    <a:pt x="40446" y="202117"/>
                  </a:lnTo>
                  <a:lnTo>
                    <a:pt x="40497" y="202007"/>
                  </a:lnTo>
                  <a:lnTo>
                    <a:pt x="40541" y="201898"/>
                  </a:lnTo>
                  <a:lnTo>
                    <a:pt x="40578" y="201783"/>
                  </a:lnTo>
                  <a:lnTo>
                    <a:pt x="40589" y="201662"/>
                  </a:lnTo>
                  <a:lnTo>
                    <a:pt x="40573" y="201419"/>
                  </a:lnTo>
                  <a:lnTo>
                    <a:pt x="40554" y="201175"/>
                  </a:lnTo>
                  <a:lnTo>
                    <a:pt x="40551" y="201054"/>
                  </a:lnTo>
                  <a:lnTo>
                    <a:pt x="40574" y="200933"/>
                  </a:lnTo>
                  <a:lnTo>
                    <a:pt x="40620" y="200823"/>
                  </a:lnTo>
                  <a:lnTo>
                    <a:pt x="40683" y="200720"/>
                  </a:lnTo>
                  <a:lnTo>
                    <a:pt x="40748" y="200616"/>
                  </a:lnTo>
                  <a:lnTo>
                    <a:pt x="40814" y="200513"/>
                  </a:lnTo>
                  <a:lnTo>
                    <a:pt x="40940" y="200307"/>
                  </a:lnTo>
                  <a:lnTo>
                    <a:pt x="41005" y="200069"/>
                  </a:lnTo>
                  <a:lnTo>
                    <a:pt x="40998" y="199827"/>
                  </a:lnTo>
                  <a:lnTo>
                    <a:pt x="40983" y="199584"/>
                  </a:lnTo>
                  <a:lnTo>
                    <a:pt x="40973" y="199341"/>
                  </a:lnTo>
                  <a:lnTo>
                    <a:pt x="40982" y="199097"/>
                  </a:lnTo>
                  <a:lnTo>
                    <a:pt x="40996" y="198860"/>
                  </a:lnTo>
                  <a:lnTo>
                    <a:pt x="40995" y="198733"/>
                  </a:lnTo>
                  <a:lnTo>
                    <a:pt x="40986" y="198617"/>
                  </a:lnTo>
                  <a:lnTo>
                    <a:pt x="40965" y="198496"/>
                  </a:lnTo>
                  <a:lnTo>
                    <a:pt x="40919" y="198381"/>
                  </a:lnTo>
                  <a:lnTo>
                    <a:pt x="40850" y="198283"/>
                  </a:lnTo>
                  <a:lnTo>
                    <a:pt x="40775" y="198186"/>
                  </a:lnTo>
                  <a:lnTo>
                    <a:pt x="40698" y="198089"/>
                  </a:lnTo>
                  <a:lnTo>
                    <a:pt x="40625" y="197998"/>
                  </a:lnTo>
                  <a:lnTo>
                    <a:pt x="40526" y="197773"/>
                  </a:lnTo>
                  <a:lnTo>
                    <a:pt x="40500" y="197536"/>
                  </a:lnTo>
                  <a:lnTo>
                    <a:pt x="40510" y="197293"/>
                  </a:lnTo>
                  <a:lnTo>
                    <a:pt x="40527" y="197050"/>
                  </a:lnTo>
                  <a:lnTo>
                    <a:pt x="40536" y="196807"/>
                  </a:lnTo>
                  <a:lnTo>
                    <a:pt x="40503" y="196564"/>
                  </a:lnTo>
                  <a:lnTo>
                    <a:pt x="40466" y="196449"/>
                  </a:lnTo>
                  <a:lnTo>
                    <a:pt x="40408" y="196345"/>
                  </a:lnTo>
                  <a:lnTo>
                    <a:pt x="40344" y="196242"/>
                  </a:lnTo>
                  <a:lnTo>
                    <a:pt x="40278" y="196139"/>
                  </a:lnTo>
                  <a:lnTo>
                    <a:pt x="40160" y="195926"/>
                  </a:lnTo>
                  <a:lnTo>
                    <a:pt x="40117" y="195683"/>
                  </a:lnTo>
                  <a:lnTo>
                    <a:pt x="40068" y="195446"/>
                  </a:lnTo>
                  <a:lnTo>
                    <a:pt x="40020" y="195337"/>
                  </a:lnTo>
                  <a:lnTo>
                    <a:pt x="39962" y="195227"/>
                  </a:lnTo>
                  <a:lnTo>
                    <a:pt x="39899" y="195124"/>
                  </a:lnTo>
                  <a:lnTo>
                    <a:pt x="39832" y="195021"/>
                  </a:lnTo>
                  <a:lnTo>
                    <a:pt x="39700" y="194820"/>
                  </a:lnTo>
                  <a:lnTo>
                    <a:pt x="39557" y="194620"/>
                  </a:lnTo>
                  <a:lnTo>
                    <a:pt x="39404" y="194431"/>
                  </a:lnTo>
                  <a:lnTo>
                    <a:pt x="39245" y="194249"/>
                  </a:lnTo>
                  <a:lnTo>
                    <a:pt x="39159" y="194164"/>
                  </a:lnTo>
                  <a:lnTo>
                    <a:pt x="39070" y="194079"/>
                  </a:lnTo>
                  <a:lnTo>
                    <a:pt x="38979" y="194000"/>
                  </a:lnTo>
                  <a:lnTo>
                    <a:pt x="38886" y="193921"/>
                  </a:lnTo>
                  <a:lnTo>
                    <a:pt x="38793" y="193842"/>
                  </a:lnTo>
                  <a:lnTo>
                    <a:pt x="38698" y="193770"/>
                  </a:lnTo>
                  <a:lnTo>
                    <a:pt x="38509" y="193611"/>
                  </a:lnTo>
                  <a:lnTo>
                    <a:pt x="38323" y="193459"/>
                  </a:lnTo>
                  <a:lnTo>
                    <a:pt x="38144" y="193296"/>
                  </a:lnTo>
                  <a:lnTo>
                    <a:pt x="37975" y="193119"/>
                  </a:lnTo>
                  <a:lnTo>
                    <a:pt x="37768" y="192998"/>
                  </a:lnTo>
                  <a:lnTo>
                    <a:pt x="37526" y="193010"/>
                  </a:lnTo>
                  <a:lnTo>
                    <a:pt x="37285" y="193041"/>
                  </a:lnTo>
                  <a:lnTo>
                    <a:pt x="37159" y="192846"/>
                  </a:lnTo>
                  <a:lnTo>
                    <a:pt x="37144" y="192603"/>
                  </a:lnTo>
                  <a:lnTo>
                    <a:pt x="37160" y="192481"/>
                  </a:lnTo>
                  <a:lnTo>
                    <a:pt x="37195" y="192366"/>
                  </a:lnTo>
                  <a:lnTo>
                    <a:pt x="37259" y="192263"/>
                  </a:lnTo>
                  <a:lnTo>
                    <a:pt x="37341" y="192172"/>
                  </a:lnTo>
                  <a:lnTo>
                    <a:pt x="37432" y="192093"/>
                  </a:lnTo>
                  <a:lnTo>
                    <a:pt x="37530" y="192020"/>
                  </a:lnTo>
                  <a:lnTo>
                    <a:pt x="37633" y="191953"/>
                  </a:lnTo>
                  <a:lnTo>
                    <a:pt x="37735" y="191892"/>
                  </a:lnTo>
                  <a:lnTo>
                    <a:pt x="37929" y="191740"/>
                  </a:lnTo>
                  <a:lnTo>
                    <a:pt x="38016" y="191655"/>
                  </a:lnTo>
                  <a:lnTo>
                    <a:pt x="38073" y="191552"/>
                  </a:lnTo>
                  <a:lnTo>
                    <a:pt x="38103" y="191430"/>
                  </a:lnTo>
                  <a:lnTo>
                    <a:pt x="38122" y="191318"/>
                  </a:lnTo>
                  <a:lnTo>
                    <a:pt x="38229" y="191096"/>
                  </a:lnTo>
                  <a:lnTo>
                    <a:pt x="38312" y="191005"/>
                  </a:lnTo>
                  <a:lnTo>
                    <a:pt x="38399" y="190920"/>
                  </a:lnTo>
                  <a:lnTo>
                    <a:pt x="38486" y="190835"/>
                  </a:lnTo>
                  <a:lnTo>
                    <a:pt x="38576" y="190756"/>
                  </a:lnTo>
                  <a:lnTo>
                    <a:pt x="38762" y="190598"/>
                  </a:lnTo>
                  <a:lnTo>
                    <a:pt x="38857" y="190525"/>
                  </a:lnTo>
                  <a:lnTo>
                    <a:pt x="38956" y="190452"/>
                  </a:lnTo>
                  <a:lnTo>
                    <a:pt x="39055" y="190379"/>
                  </a:lnTo>
                  <a:lnTo>
                    <a:pt x="39155" y="190313"/>
                  </a:lnTo>
                  <a:lnTo>
                    <a:pt x="39354" y="190173"/>
                  </a:lnTo>
                  <a:lnTo>
                    <a:pt x="39351" y="190015"/>
                  </a:lnTo>
                  <a:lnTo>
                    <a:pt x="39347" y="189772"/>
                  </a:lnTo>
                  <a:lnTo>
                    <a:pt x="39344" y="189559"/>
                  </a:lnTo>
                  <a:lnTo>
                    <a:pt x="39344" y="189407"/>
                  </a:lnTo>
                  <a:lnTo>
                    <a:pt x="39348" y="189170"/>
                  </a:lnTo>
                  <a:lnTo>
                    <a:pt x="39355" y="188927"/>
                  </a:lnTo>
                  <a:lnTo>
                    <a:pt x="39364" y="188684"/>
                  </a:lnTo>
                  <a:lnTo>
                    <a:pt x="39374" y="188441"/>
                  </a:lnTo>
                  <a:lnTo>
                    <a:pt x="39383" y="188198"/>
                  </a:lnTo>
                  <a:lnTo>
                    <a:pt x="39391" y="187955"/>
                  </a:lnTo>
                  <a:lnTo>
                    <a:pt x="39393" y="187827"/>
                  </a:lnTo>
                  <a:lnTo>
                    <a:pt x="39336" y="187597"/>
                  </a:lnTo>
                  <a:lnTo>
                    <a:pt x="39196" y="187396"/>
                  </a:lnTo>
                  <a:lnTo>
                    <a:pt x="39048" y="187202"/>
                  </a:lnTo>
                  <a:lnTo>
                    <a:pt x="38924" y="186995"/>
                  </a:lnTo>
                  <a:lnTo>
                    <a:pt x="38903" y="186752"/>
                  </a:lnTo>
                  <a:lnTo>
                    <a:pt x="38921" y="186509"/>
                  </a:lnTo>
                  <a:lnTo>
                    <a:pt x="38924" y="186266"/>
                  </a:lnTo>
                  <a:lnTo>
                    <a:pt x="38927" y="186023"/>
                  </a:lnTo>
                  <a:lnTo>
                    <a:pt x="38930" y="185780"/>
                  </a:lnTo>
                  <a:lnTo>
                    <a:pt x="38930" y="185537"/>
                  </a:lnTo>
                  <a:lnTo>
                    <a:pt x="38928" y="185416"/>
                  </a:lnTo>
                  <a:lnTo>
                    <a:pt x="38925" y="185294"/>
                  </a:lnTo>
                  <a:lnTo>
                    <a:pt x="38920" y="185172"/>
                  </a:lnTo>
                  <a:lnTo>
                    <a:pt x="38914" y="185057"/>
                  </a:lnTo>
                  <a:lnTo>
                    <a:pt x="38895" y="184936"/>
                  </a:lnTo>
                  <a:lnTo>
                    <a:pt x="38862" y="184820"/>
                  </a:lnTo>
                  <a:lnTo>
                    <a:pt x="38823" y="184699"/>
                  </a:lnTo>
                  <a:lnTo>
                    <a:pt x="38784" y="184583"/>
                  </a:lnTo>
                  <a:lnTo>
                    <a:pt x="38742" y="184468"/>
                  </a:lnTo>
                  <a:lnTo>
                    <a:pt x="38697" y="184359"/>
                  </a:lnTo>
                  <a:lnTo>
                    <a:pt x="38608" y="184127"/>
                  </a:lnTo>
                  <a:lnTo>
                    <a:pt x="38566" y="184018"/>
                  </a:lnTo>
                  <a:lnTo>
                    <a:pt x="38528" y="183903"/>
                  </a:lnTo>
                  <a:lnTo>
                    <a:pt x="38497" y="183788"/>
                  </a:lnTo>
                  <a:lnTo>
                    <a:pt x="38491" y="183666"/>
                  </a:lnTo>
                  <a:lnTo>
                    <a:pt x="38498" y="183538"/>
                  </a:lnTo>
                  <a:lnTo>
                    <a:pt x="38457" y="183301"/>
                  </a:lnTo>
                  <a:lnTo>
                    <a:pt x="38390" y="183204"/>
                  </a:lnTo>
                  <a:lnTo>
                    <a:pt x="38314" y="183107"/>
                  </a:lnTo>
                  <a:lnTo>
                    <a:pt x="38231" y="183022"/>
                  </a:lnTo>
                  <a:lnTo>
                    <a:pt x="38143" y="182937"/>
                  </a:lnTo>
                  <a:lnTo>
                    <a:pt x="37970" y="182766"/>
                  </a:lnTo>
                  <a:lnTo>
                    <a:pt x="37807" y="182585"/>
                  </a:lnTo>
                  <a:lnTo>
                    <a:pt x="37727" y="182494"/>
                  </a:lnTo>
                  <a:lnTo>
                    <a:pt x="37649" y="182402"/>
                  </a:lnTo>
                  <a:lnTo>
                    <a:pt x="37573" y="182305"/>
                  </a:lnTo>
                  <a:lnTo>
                    <a:pt x="37517" y="182196"/>
                  </a:lnTo>
                  <a:lnTo>
                    <a:pt x="37484" y="182080"/>
                  </a:lnTo>
                  <a:lnTo>
                    <a:pt x="37472" y="181959"/>
                  </a:lnTo>
                  <a:lnTo>
                    <a:pt x="37466" y="181837"/>
                  </a:lnTo>
                  <a:lnTo>
                    <a:pt x="37424" y="181600"/>
                  </a:lnTo>
                  <a:lnTo>
                    <a:pt x="37357" y="181497"/>
                  </a:lnTo>
                  <a:lnTo>
                    <a:pt x="37277" y="181406"/>
                  </a:lnTo>
                  <a:lnTo>
                    <a:pt x="37192" y="181321"/>
                  </a:lnTo>
                  <a:lnTo>
                    <a:pt x="37102" y="181235"/>
                  </a:lnTo>
                  <a:lnTo>
                    <a:pt x="37009" y="181157"/>
                  </a:lnTo>
                  <a:lnTo>
                    <a:pt x="36913" y="181084"/>
                  </a:lnTo>
                  <a:lnTo>
                    <a:pt x="36725" y="180926"/>
                  </a:lnTo>
                  <a:lnTo>
                    <a:pt x="36634" y="180847"/>
                  </a:lnTo>
                  <a:lnTo>
                    <a:pt x="36549" y="180762"/>
                  </a:lnTo>
                  <a:lnTo>
                    <a:pt x="36478" y="180665"/>
                  </a:lnTo>
                  <a:lnTo>
                    <a:pt x="36420" y="180556"/>
                  </a:lnTo>
                  <a:lnTo>
                    <a:pt x="36398" y="180440"/>
                  </a:lnTo>
                  <a:lnTo>
                    <a:pt x="36397" y="180318"/>
                  </a:lnTo>
                  <a:lnTo>
                    <a:pt x="36400" y="180069"/>
                  </a:lnTo>
                  <a:lnTo>
                    <a:pt x="36397" y="179947"/>
                  </a:lnTo>
                  <a:lnTo>
                    <a:pt x="36372" y="179832"/>
                  </a:lnTo>
                  <a:lnTo>
                    <a:pt x="36322" y="179723"/>
                  </a:lnTo>
                  <a:lnTo>
                    <a:pt x="36249" y="179620"/>
                  </a:lnTo>
                  <a:lnTo>
                    <a:pt x="36175" y="179529"/>
                  </a:lnTo>
                  <a:lnTo>
                    <a:pt x="36023" y="179334"/>
                  </a:lnTo>
                  <a:lnTo>
                    <a:pt x="35871" y="179146"/>
                  </a:lnTo>
                  <a:lnTo>
                    <a:pt x="35797" y="179049"/>
                  </a:lnTo>
                  <a:lnTo>
                    <a:pt x="35727" y="178951"/>
                  </a:lnTo>
                  <a:lnTo>
                    <a:pt x="35663" y="178848"/>
                  </a:lnTo>
                  <a:lnTo>
                    <a:pt x="35606" y="178739"/>
                  </a:lnTo>
                  <a:lnTo>
                    <a:pt x="35571" y="178623"/>
                  </a:lnTo>
                  <a:lnTo>
                    <a:pt x="35562" y="178502"/>
                  </a:lnTo>
                  <a:lnTo>
                    <a:pt x="35580" y="178259"/>
                  </a:lnTo>
                  <a:lnTo>
                    <a:pt x="35593" y="178022"/>
                  </a:lnTo>
                  <a:lnTo>
                    <a:pt x="35482" y="177803"/>
                  </a:lnTo>
                  <a:lnTo>
                    <a:pt x="35301" y="177639"/>
                  </a:lnTo>
                  <a:lnTo>
                    <a:pt x="35170" y="177445"/>
                  </a:lnTo>
                  <a:lnTo>
                    <a:pt x="35172" y="177201"/>
                  </a:lnTo>
                  <a:lnTo>
                    <a:pt x="35195" y="176959"/>
                  </a:lnTo>
                  <a:lnTo>
                    <a:pt x="35178" y="176837"/>
                  </a:lnTo>
                  <a:lnTo>
                    <a:pt x="35135" y="176722"/>
                  </a:lnTo>
                  <a:lnTo>
                    <a:pt x="35086" y="176612"/>
                  </a:lnTo>
                  <a:lnTo>
                    <a:pt x="35032" y="176503"/>
                  </a:lnTo>
                  <a:lnTo>
                    <a:pt x="34974" y="176400"/>
                  </a:lnTo>
                  <a:lnTo>
                    <a:pt x="34903" y="176296"/>
                  </a:lnTo>
                  <a:lnTo>
                    <a:pt x="34825" y="176205"/>
                  </a:lnTo>
                  <a:lnTo>
                    <a:pt x="34742" y="176114"/>
                  </a:lnTo>
                  <a:lnTo>
                    <a:pt x="34641" y="176048"/>
                  </a:lnTo>
                  <a:lnTo>
                    <a:pt x="34525" y="176011"/>
                  </a:lnTo>
                  <a:lnTo>
                    <a:pt x="34404" y="176011"/>
                  </a:lnTo>
                  <a:lnTo>
                    <a:pt x="34162" y="176041"/>
                  </a:lnTo>
                  <a:lnTo>
                    <a:pt x="33921" y="176066"/>
                  </a:lnTo>
                  <a:lnTo>
                    <a:pt x="33678" y="176072"/>
                  </a:lnTo>
                  <a:lnTo>
                    <a:pt x="33435" y="176065"/>
                  </a:lnTo>
                  <a:lnTo>
                    <a:pt x="33192" y="176078"/>
                  </a:lnTo>
                  <a:lnTo>
                    <a:pt x="32951" y="176108"/>
                  </a:lnTo>
                  <a:lnTo>
                    <a:pt x="32712" y="176151"/>
                  </a:lnTo>
                  <a:lnTo>
                    <a:pt x="32474" y="176205"/>
                  </a:lnTo>
                  <a:lnTo>
                    <a:pt x="32358" y="176242"/>
                  </a:lnTo>
                  <a:lnTo>
                    <a:pt x="32242" y="176278"/>
                  </a:lnTo>
                  <a:lnTo>
                    <a:pt x="32127" y="176315"/>
                  </a:lnTo>
                  <a:lnTo>
                    <a:pt x="32012" y="176357"/>
                  </a:lnTo>
                  <a:lnTo>
                    <a:pt x="31784" y="176436"/>
                  </a:lnTo>
                  <a:lnTo>
                    <a:pt x="31558" y="176527"/>
                  </a:lnTo>
                  <a:lnTo>
                    <a:pt x="31334" y="176624"/>
                  </a:lnTo>
                  <a:lnTo>
                    <a:pt x="31111" y="176722"/>
                  </a:lnTo>
                  <a:lnTo>
                    <a:pt x="30890" y="176818"/>
                  </a:lnTo>
                  <a:lnTo>
                    <a:pt x="30781" y="176874"/>
                  </a:lnTo>
                  <a:lnTo>
                    <a:pt x="30673" y="176928"/>
                  </a:lnTo>
                  <a:lnTo>
                    <a:pt x="30568" y="176989"/>
                  </a:lnTo>
                  <a:lnTo>
                    <a:pt x="30466" y="177055"/>
                  </a:lnTo>
                  <a:lnTo>
                    <a:pt x="30364" y="177123"/>
                  </a:lnTo>
                  <a:lnTo>
                    <a:pt x="30264" y="177190"/>
                  </a:lnTo>
                  <a:lnTo>
                    <a:pt x="30164" y="177263"/>
                  </a:lnTo>
                  <a:lnTo>
                    <a:pt x="29964" y="177402"/>
                  </a:lnTo>
                  <a:lnTo>
                    <a:pt x="29864" y="177469"/>
                  </a:lnTo>
                  <a:lnTo>
                    <a:pt x="29762" y="177536"/>
                  </a:lnTo>
                  <a:lnTo>
                    <a:pt x="29658" y="177597"/>
                  </a:lnTo>
                  <a:lnTo>
                    <a:pt x="29548" y="177651"/>
                  </a:lnTo>
                  <a:lnTo>
                    <a:pt x="29434" y="177693"/>
                  </a:lnTo>
                  <a:lnTo>
                    <a:pt x="29317" y="177724"/>
                  </a:lnTo>
                  <a:lnTo>
                    <a:pt x="29196" y="177742"/>
                  </a:lnTo>
                  <a:lnTo>
                    <a:pt x="29075" y="177748"/>
                  </a:lnTo>
                  <a:lnTo>
                    <a:pt x="28832" y="177742"/>
                  </a:lnTo>
                  <a:lnTo>
                    <a:pt x="28713" y="177718"/>
                  </a:lnTo>
                  <a:lnTo>
                    <a:pt x="28596" y="177681"/>
                  </a:lnTo>
                  <a:lnTo>
                    <a:pt x="28487" y="177627"/>
                  </a:lnTo>
                  <a:lnTo>
                    <a:pt x="28383" y="177560"/>
                  </a:lnTo>
                  <a:lnTo>
                    <a:pt x="28285" y="177493"/>
                  </a:lnTo>
                  <a:lnTo>
                    <a:pt x="28197" y="177408"/>
                  </a:lnTo>
                  <a:lnTo>
                    <a:pt x="28120" y="177311"/>
                  </a:lnTo>
                  <a:lnTo>
                    <a:pt x="28058" y="177208"/>
                  </a:lnTo>
                  <a:lnTo>
                    <a:pt x="28025" y="177092"/>
                  </a:lnTo>
                  <a:lnTo>
                    <a:pt x="28024" y="176971"/>
                  </a:lnTo>
                  <a:lnTo>
                    <a:pt x="28082" y="176734"/>
                  </a:lnTo>
                  <a:lnTo>
                    <a:pt x="28153" y="176503"/>
                  </a:lnTo>
                  <a:lnTo>
                    <a:pt x="28215" y="176266"/>
                  </a:lnTo>
                  <a:lnTo>
                    <a:pt x="28213" y="176023"/>
                  </a:lnTo>
                  <a:lnTo>
                    <a:pt x="28195" y="175780"/>
                  </a:lnTo>
                  <a:lnTo>
                    <a:pt x="28248" y="175549"/>
                  </a:lnTo>
                  <a:lnTo>
                    <a:pt x="28403" y="175361"/>
                  </a:lnTo>
                  <a:lnTo>
                    <a:pt x="28519" y="175148"/>
                  </a:lnTo>
                  <a:lnTo>
                    <a:pt x="28536" y="174905"/>
                  </a:lnTo>
                  <a:lnTo>
                    <a:pt x="28530" y="174662"/>
                  </a:lnTo>
                  <a:lnTo>
                    <a:pt x="28516" y="174419"/>
                  </a:lnTo>
                  <a:lnTo>
                    <a:pt x="28503" y="174176"/>
                  </a:lnTo>
                  <a:lnTo>
                    <a:pt x="28496" y="173933"/>
                  </a:lnTo>
                  <a:lnTo>
                    <a:pt x="28494" y="173690"/>
                  </a:lnTo>
                  <a:lnTo>
                    <a:pt x="28492" y="173447"/>
                  </a:lnTo>
                  <a:lnTo>
                    <a:pt x="28490" y="173204"/>
                  </a:lnTo>
                  <a:lnTo>
                    <a:pt x="28482" y="172961"/>
                  </a:lnTo>
                  <a:lnTo>
                    <a:pt x="28463" y="172718"/>
                  </a:lnTo>
                  <a:lnTo>
                    <a:pt x="28447" y="172475"/>
                  </a:lnTo>
                  <a:lnTo>
                    <a:pt x="28451" y="172238"/>
                  </a:lnTo>
                  <a:lnTo>
                    <a:pt x="28465" y="172111"/>
                  </a:lnTo>
                  <a:lnTo>
                    <a:pt x="28502" y="172001"/>
                  </a:lnTo>
                  <a:lnTo>
                    <a:pt x="28561" y="171892"/>
                  </a:lnTo>
                  <a:lnTo>
                    <a:pt x="28636" y="171794"/>
                  </a:lnTo>
                  <a:lnTo>
                    <a:pt x="28713" y="171697"/>
                  </a:lnTo>
                  <a:lnTo>
                    <a:pt x="28788" y="171606"/>
                  </a:lnTo>
                  <a:lnTo>
                    <a:pt x="28912" y="171394"/>
                  </a:lnTo>
                  <a:lnTo>
                    <a:pt x="29017" y="171175"/>
                  </a:lnTo>
                  <a:lnTo>
                    <a:pt x="29121" y="170956"/>
                  </a:lnTo>
                  <a:lnTo>
                    <a:pt x="29198" y="170725"/>
                  </a:lnTo>
                  <a:lnTo>
                    <a:pt x="29220" y="170482"/>
                  </a:lnTo>
                  <a:lnTo>
                    <a:pt x="29058" y="170306"/>
                  </a:lnTo>
                  <a:lnTo>
                    <a:pt x="28862" y="170166"/>
                  </a:lnTo>
                  <a:lnTo>
                    <a:pt x="28678" y="170009"/>
                  </a:lnTo>
                  <a:lnTo>
                    <a:pt x="28495" y="169844"/>
                  </a:lnTo>
                  <a:lnTo>
                    <a:pt x="28313" y="169686"/>
                  </a:lnTo>
                  <a:lnTo>
                    <a:pt x="28174" y="169546"/>
                  </a:lnTo>
                  <a:lnTo>
                    <a:pt x="28001" y="169377"/>
                  </a:lnTo>
                  <a:lnTo>
                    <a:pt x="27912" y="169292"/>
                  </a:lnTo>
                  <a:lnTo>
                    <a:pt x="27820" y="169212"/>
                  </a:lnTo>
                  <a:lnTo>
                    <a:pt x="27721" y="169146"/>
                  </a:lnTo>
                  <a:lnTo>
                    <a:pt x="27620" y="169079"/>
                  </a:lnTo>
                  <a:lnTo>
                    <a:pt x="27508" y="169030"/>
                  </a:lnTo>
                  <a:lnTo>
                    <a:pt x="27389" y="169006"/>
                  </a:lnTo>
                  <a:lnTo>
                    <a:pt x="27147" y="169024"/>
                  </a:lnTo>
                  <a:lnTo>
                    <a:pt x="26905" y="169048"/>
                  </a:lnTo>
                  <a:lnTo>
                    <a:pt x="26662" y="169054"/>
                  </a:lnTo>
                  <a:lnTo>
                    <a:pt x="26419" y="169037"/>
                  </a:lnTo>
                  <a:lnTo>
                    <a:pt x="26297" y="169036"/>
                  </a:lnTo>
                  <a:lnTo>
                    <a:pt x="26175" y="169042"/>
                  </a:lnTo>
                  <a:lnTo>
                    <a:pt x="26055" y="169054"/>
                  </a:lnTo>
                  <a:lnTo>
                    <a:pt x="25938" y="169085"/>
                  </a:lnTo>
                  <a:lnTo>
                    <a:pt x="25824" y="169127"/>
                  </a:lnTo>
                  <a:lnTo>
                    <a:pt x="25714" y="169182"/>
                  </a:lnTo>
                  <a:lnTo>
                    <a:pt x="25606" y="169237"/>
                  </a:lnTo>
                  <a:lnTo>
                    <a:pt x="25498" y="169291"/>
                  </a:lnTo>
                  <a:lnTo>
                    <a:pt x="25277" y="169395"/>
                  </a:lnTo>
                  <a:lnTo>
                    <a:pt x="25045" y="169468"/>
                  </a:lnTo>
                  <a:lnTo>
                    <a:pt x="24802" y="169468"/>
                  </a:lnTo>
                  <a:lnTo>
                    <a:pt x="24559" y="169455"/>
                  </a:lnTo>
                  <a:lnTo>
                    <a:pt x="24317" y="169455"/>
                  </a:lnTo>
                  <a:lnTo>
                    <a:pt x="24197" y="169480"/>
                  </a:lnTo>
                  <a:lnTo>
                    <a:pt x="24086" y="169528"/>
                  </a:lnTo>
                  <a:lnTo>
                    <a:pt x="23984" y="169595"/>
                  </a:lnTo>
                  <a:lnTo>
                    <a:pt x="23885" y="169662"/>
                  </a:lnTo>
                  <a:lnTo>
                    <a:pt x="23789" y="169735"/>
                  </a:lnTo>
                  <a:lnTo>
                    <a:pt x="23693" y="169814"/>
                  </a:lnTo>
                  <a:lnTo>
                    <a:pt x="23506" y="169972"/>
                  </a:lnTo>
                  <a:lnTo>
                    <a:pt x="23328" y="170136"/>
                  </a:lnTo>
                  <a:lnTo>
                    <a:pt x="23201" y="170336"/>
                  </a:lnTo>
                  <a:lnTo>
                    <a:pt x="23155" y="170579"/>
                  </a:lnTo>
                  <a:lnTo>
                    <a:pt x="23081" y="170804"/>
                  </a:lnTo>
                  <a:lnTo>
                    <a:pt x="23010" y="170907"/>
                  </a:lnTo>
                  <a:lnTo>
                    <a:pt x="22925" y="170992"/>
                  </a:lnTo>
                  <a:lnTo>
                    <a:pt x="22826" y="171059"/>
                  </a:lnTo>
                  <a:lnTo>
                    <a:pt x="22713" y="171108"/>
                  </a:lnTo>
                  <a:lnTo>
                    <a:pt x="22594" y="171126"/>
                  </a:lnTo>
                  <a:lnTo>
                    <a:pt x="22472" y="171138"/>
                  </a:lnTo>
                  <a:lnTo>
                    <a:pt x="22350" y="171145"/>
                  </a:lnTo>
                  <a:lnTo>
                    <a:pt x="22107" y="171138"/>
                  </a:lnTo>
                  <a:lnTo>
                    <a:pt x="21864" y="171138"/>
                  </a:lnTo>
                  <a:lnTo>
                    <a:pt x="21621" y="171126"/>
                  </a:lnTo>
                  <a:lnTo>
                    <a:pt x="21378" y="171120"/>
                  </a:lnTo>
                  <a:lnTo>
                    <a:pt x="21135" y="171114"/>
                  </a:lnTo>
                  <a:lnTo>
                    <a:pt x="20892" y="171114"/>
                  </a:lnTo>
                  <a:lnTo>
                    <a:pt x="20649" y="171126"/>
                  </a:lnTo>
                  <a:lnTo>
                    <a:pt x="20415" y="171187"/>
                  </a:lnTo>
                  <a:lnTo>
                    <a:pt x="20188" y="171272"/>
                  </a:lnTo>
                  <a:lnTo>
                    <a:pt x="19948" y="171302"/>
                  </a:lnTo>
                  <a:lnTo>
                    <a:pt x="19706" y="171314"/>
                  </a:lnTo>
                  <a:lnTo>
                    <a:pt x="19462" y="171314"/>
                  </a:lnTo>
                  <a:lnTo>
                    <a:pt x="19218" y="171321"/>
                  </a:lnTo>
                  <a:lnTo>
                    <a:pt x="18975" y="171333"/>
                  </a:lnTo>
                  <a:lnTo>
                    <a:pt x="18855" y="171345"/>
                  </a:lnTo>
                  <a:lnTo>
                    <a:pt x="18737" y="171375"/>
                  </a:lnTo>
                  <a:lnTo>
                    <a:pt x="18623" y="171418"/>
                  </a:lnTo>
                  <a:lnTo>
                    <a:pt x="18519" y="171485"/>
                  </a:lnTo>
                  <a:lnTo>
                    <a:pt x="18422" y="171557"/>
                  </a:lnTo>
                  <a:lnTo>
                    <a:pt x="18325" y="171630"/>
                  </a:lnTo>
                  <a:lnTo>
                    <a:pt x="18126" y="171770"/>
                  </a:lnTo>
                  <a:lnTo>
                    <a:pt x="18014" y="171819"/>
                  </a:lnTo>
                  <a:lnTo>
                    <a:pt x="17895" y="171837"/>
                  </a:lnTo>
                  <a:lnTo>
                    <a:pt x="17773" y="171849"/>
                  </a:lnTo>
                  <a:lnTo>
                    <a:pt x="17652" y="171855"/>
                  </a:lnTo>
                  <a:lnTo>
                    <a:pt x="17409" y="171843"/>
                  </a:lnTo>
                  <a:lnTo>
                    <a:pt x="17166" y="171831"/>
                  </a:lnTo>
                  <a:lnTo>
                    <a:pt x="16924" y="171831"/>
                  </a:lnTo>
                  <a:lnTo>
                    <a:pt x="16680" y="171831"/>
                  </a:lnTo>
                  <a:lnTo>
                    <a:pt x="16437" y="171831"/>
                  </a:lnTo>
                  <a:lnTo>
                    <a:pt x="16194" y="171831"/>
                  </a:lnTo>
                  <a:lnTo>
                    <a:pt x="15951" y="171837"/>
                  </a:lnTo>
                  <a:lnTo>
                    <a:pt x="15708" y="171837"/>
                  </a:lnTo>
                  <a:lnTo>
                    <a:pt x="15465" y="171843"/>
                  </a:lnTo>
                  <a:lnTo>
                    <a:pt x="15222" y="171843"/>
                  </a:lnTo>
                  <a:lnTo>
                    <a:pt x="14979" y="171849"/>
                  </a:lnTo>
                  <a:lnTo>
                    <a:pt x="14736" y="171855"/>
                  </a:lnTo>
                  <a:lnTo>
                    <a:pt x="14493" y="171861"/>
                  </a:lnTo>
                  <a:lnTo>
                    <a:pt x="14251" y="171873"/>
                  </a:lnTo>
                  <a:lnTo>
                    <a:pt x="14009" y="171892"/>
                  </a:lnTo>
                  <a:lnTo>
                    <a:pt x="13766" y="171904"/>
                  </a:lnTo>
                  <a:lnTo>
                    <a:pt x="13523" y="171916"/>
                  </a:lnTo>
                  <a:lnTo>
                    <a:pt x="13401" y="171910"/>
                  </a:lnTo>
                  <a:lnTo>
                    <a:pt x="13278" y="171898"/>
                  </a:lnTo>
                  <a:lnTo>
                    <a:pt x="13158" y="171867"/>
                  </a:lnTo>
                  <a:lnTo>
                    <a:pt x="13064" y="171801"/>
                  </a:lnTo>
                  <a:lnTo>
                    <a:pt x="12991" y="171697"/>
                  </a:lnTo>
                  <a:lnTo>
                    <a:pt x="12831" y="171515"/>
                  </a:lnTo>
                  <a:lnTo>
                    <a:pt x="12596" y="171473"/>
                  </a:lnTo>
                  <a:lnTo>
                    <a:pt x="12353" y="171491"/>
                  </a:lnTo>
                  <a:lnTo>
                    <a:pt x="12110" y="171503"/>
                  </a:lnTo>
                  <a:lnTo>
                    <a:pt x="11867" y="171497"/>
                  </a:lnTo>
                  <a:lnTo>
                    <a:pt x="11624" y="171478"/>
                  </a:lnTo>
                  <a:lnTo>
                    <a:pt x="11381" y="171479"/>
                  </a:lnTo>
                  <a:lnTo>
                    <a:pt x="11260" y="171484"/>
                  </a:lnTo>
                  <a:lnTo>
                    <a:pt x="11141" y="171509"/>
                  </a:lnTo>
                  <a:lnTo>
                    <a:pt x="11027" y="171551"/>
                  </a:lnTo>
                  <a:lnTo>
                    <a:pt x="10915" y="171600"/>
                  </a:lnTo>
                  <a:lnTo>
                    <a:pt x="10807" y="171655"/>
                  </a:lnTo>
                  <a:lnTo>
                    <a:pt x="10702" y="171721"/>
                  </a:lnTo>
                  <a:lnTo>
                    <a:pt x="10602" y="171788"/>
                  </a:lnTo>
                  <a:lnTo>
                    <a:pt x="10505" y="171861"/>
                  </a:lnTo>
                  <a:lnTo>
                    <a:pt x="10409" y="171934"/>
                  </a:lnTo>
                  <a:lnTo>
                    <a:pt x="10315" y="172013"/>
                  </a:lnTo>
                  <a:lnTo>
                    <a:pt x="10221" y="172092"/>
                  </a:lnTo>
                  <a:lnTo>
                    <a:pt x="10133" y="172177"/>
                  </a:lnTo>
                  <a:lnTo>
                    <a:pt x="10055" y="172268"/>
                  </a:lnTo>
                  <a:lnTo>
                    <a:pt x="9981" y="172366"/>
                  </a:lnTo>
                  <a:lnTo>
                    <a:pt x="9826" y="172554"/>
                  </a:lnTo>
                  <a:lnTo>
                    <a:pt x="9739" y="172639"/>
                  </a:lnTo>
                  <a:lnTo>
                    <a:pt x="9647" y="172718"/>
                  </a:lnTo>
                  <a:lnTo>
                    <a:pt x="9542" y="172778"/>
                  </a:lnTo>
                  <a:lnTo>
                    <a:pt x="9426" y="172815"/>
                  </a:lnTo>
                  <a:lnTo>
                    <a:pt x="9306" y="172833"/>
                  </a:lnTo>
                  <a:lnTo>
                    <a:pt x="9185" y="172839"/>
                  </a:lnTo>
                  <a:lnTo>
                    <a:pt x="8943" y="172815"/>
                  </a:lnTo>
                  <a:lnTo>
                    <a:pt x="8705" y="172766"/>
                  </a:lnTo>
                  <a:lnTo>
                    <a:pt x="8594" y="172718"/>
                  </a:lnTo>
                  <a:lnTo>
                    <a:pt x="8488" y="172657"/>
                  </a:lnTo>
                  <a:lnTo>
                    <a:pt x="8384" y="172596"/>
                  </a:lnTo>
                  <a:lnTo>
                    <a:pt x="8280" y="172530"/>
                  </a:lnTo>
                  <a:lnTo>
                    <a:pt x="8066" y="172414"/>
                  </a:lnTo>
                  <a:lnTo>
                    <a:pt x="7839" y="172463"/>
                  </a:lnTo>
                  <a:lnTo>
                    <a:pt x="7657" y="172627"/>
                  </a:lnTo>
                  <a:lnTo>
                    <a:pt x="7428" y="172657"/>
                  </a:lnTo>
                  <a:lnTo>
                    <a:pt x="7200" y="172572"/>
                  </a:lnTo>
                  <a:lnTo>
                    <a:pt x="6976" y="172475"/>
                  </a:lnTo>
                  <a:lnTo>
                    <a:pt x="6745" y="172408"/>
                  </a:lnTo>
                  <a:lnTo>
                    <a:pt x="6502" y="172420"/>
                  </a:lnTo>
                  <a:lnTo>
                    <a:pt x="6261" y="172457"/>
                  </a:lnTo>
                  <a:lnTo>
                    <a:pt x="6140" y="172463"/>
                  </a:lnTo>
                  <a:lnTo>
                    <a:pt x="6019" y="172451"/>
                  </a:lnTo>
                  <a:lnTo>
                    <a:pt x="5903" y="172414"/>
                  </a:lnTo>
                  <a:lnTo>
                    <a:pt x="5796" y="172360"/>
                  </a:lnTo>
                  <a:lnTo>
                    <a:pt x="5695" y="172287"/>
                  </a:lnTo>
                  <a:lnTo>
                    <a:pt x="5499" y="172147"/>
                  </a:lnTo>
                  <a:lnTo>
                    <a:pt x="5405" y="172068"/>
                  </a:lnTo>
                  <a:lnTo>
                    <a:pt x="5318" y="171983"/>
                  </a:lnTo>
                  <a:lnTo>
                    <a:pt x="5237" y="171892"/>
                  </a:lnTo>
                  <a:lnTo>
                    <a:pt x="5160" y="171800"/>
                  </a:lnTo>
                  <a:lnTo>
                    <a:pt x="5089" y="171697"/>
                  </a:lnTo>
                  <a:lnTo>
                    <a:pt x="5039" y="171588"/>
                  </a:lnTo>
                  <a:lnTo>
                    <a:pt x="5035" y="171466"/>
                  </a:lnTo>
                  <a:lnTo>
                    <a:pt x="5068" y="171224"/>
                  </a:lnTo>
                  <a:lnTo>
                    <a:pt x="5054" y="170987"/>
                  </a:lnTo>
                  <a:lnTo>
                    <a:pt x="4910" y="170792"/>
                  </a:lnTo>
                  <a:lnTo>
                    <a:pt x="4766" y="170598"/>
                  </a:lnTo>
                  <a:lnTo>
                    <a:pt x="4720" y="170361"/>
                  </a:lnTo>
                  <a:lnTo>
                    <a:pt x="4713" y="170118"/>
                  </a:lnTo>
                  <a:lnTo>
                    <a:pt x="4724" y="169875"/>
                  </a:lnTo>
                  <a:lnTo>
                    <a:pt x="4738" y="169632"/>
                  </a:lnTo>
                  <a:lnTo>
                    <a:pt x="4752" y="169389"/>
                  </a:lnTo>
                  <a:lnTo>
                    <a:pt x="4758" y="169267"/>
                  </a:lnTo>
                  <a:lnTo>
                    <a:pt x="4763" y="169146"/>
                  </a:lnTo>
                  <a:lnTo>
                    <a:pt x="4766" y="169024"/>
                  </a:lnTo>
                  <a:lnTo>
                    <a:pt x="4766" y="168902"/>
                  </a:lnTo>
                  <a:lnTo>
                    <a:pt x="4757" y="168659"/>
                  </a:lnTo>
                  <a:lnTo>
                    <a:pt x="4741" y="168416"/>
                  </a:lnTo>
                  <a:lnTo>
                    <a:pt x="4727" y="168173"/>
                  </a:lnTo>
                  <a:lnTo>
                    <a:pt x="4735" y="167930"/>
                  </a:lnTo>
                  <a:lnTo>
                    <a:pt x="4760" y="167809"/>
                  </a:lnTo>
                  <a:lnTo>
                    <a:pt x="4803" y="167700"/>
                  </a:lnTo>
                  <a:lnTo>
                    <a:pt x="4861" y="167590"/>
                  </a:lnTo>
                  <a:lnTo>
                    <a:pt x="4928" y="167487"/>
                  </a:lnTo>
                  <a:lnTo>
                    <a:pt x="4999" y="167390"/>
                  </a:lnTo>
                  <a:lnTo>
                    <a:pt x="5074" y="167292"/>
                  </a:lnTo>
                  <a:lnTo>
                    <a:pt x="5153" y="167201"/>
                  </a:lnTo>
                  <a:lnTo>
                    <a:pt x="5237" y="167110"/>
                  </a:lnTo>
                  <a:lnTo>
                    <a:pt x="5329" y="167031"/>
                  </a:lnTo>
                  <a:lnTo>
                    <a:pt x="5507" y="166867"/>
                  </a:lnTo>
                  <a:lnTo>
                    <a:pt x="5565" y="166758"/>
                  </a:lnTo>
                  <a:lnTo>
                    <a:pt x="5593" y="166642"/>
                  </a:lnTo>
                  <a:lnTo>
                    <a:pt x="5610" y="166521"/>
                  </a:lnTo>
                  <a:lnTo>
                    <a:pt x="5618" y="166400"/>
                  </a:lnTo>
                  <a:lnTo>
                    <a:pt x="5622" y="166278"/>
                  </a:lnTo>
                  <a:lnTo>
                    <a:pt x="5617" y="166035"/>
                  </a:lnTo>
                  <a:lnTo>
                    <a:pt x="5599" y="165792"/>
                  </a:lnTo>
                  <a:lnTo>
                    <a:pt x="5581" y="165549"/>
                  </a:lnTo>
                  <a:lnTo>
                    <a:pt x="5594" y="165428"/>
                  </a:lnTo>
                  <a:lnTo>
                    <a:pt x="5629" y="165312"/>
                  </a:lnTo>
                  <a:lnTo>
                    <a:pt x="5679" y="165202"/>
                  </a:lnTo>
                  <a:lnTo>
                    <a:pt x="5742" y="165099"/>
                  </a:lnTo>
                  <a:lnTo>
                    <a:pt x="5816" y="165002"/>
                  </a:lnTo>
                  <a:lnTo>
                    <a:pt x="5904" y="164923"/>
                  </a:lnTo>
                  <a:lnTo>
                    <a:pt x="6012" y="164862"/>
                  </a:lnTo>
                  <a:lnTo>
                    <a:pt x="6131" y="164838"/>
                  </a:lnTo>
                  <a:lnTo>
                    <a:pt x="6253" y="164826"/>
                  </a:lnTo>
                  <a:lnTo>
                    <a:pt x="6496" y="164832"/>
                  </a:lnTo>
                  <a:lnTo>
                    <a:pt x="6617" y="164844"/>
                  </a:lnTo>
                  <a:lnTo>
                    <a:pt x="6737" y="164862"/>
                  </a:lnTo>
                  <a:lnTo>
                    <a:pt x="6857" y="164881"/>
                  </a:lnTo>
                  <a:lnTo>
                    <a:pt x="6976" y="164911"/>
                  </a:lnTo>
                  <a:lnTo>
                    <a:pt x="7094" y="164941"/>
                  </a:lnTo>
                  <a:lnTo>
                    <a:pt x="7210" y="164972"/>
                  </a:lnTo>
                  <a:lnTo>
                    <a:pt x="7317" y="165032"/>
                  </a:lnTo>
                  <a:lnTo>
                    <a:pt x="7408" y="165111"/>
                  </a:lnTo>
                  <a:lnTo>
                    <a:pt x="7494" y="165197"/>
                  </a:lnTo>
                  <a:lnTo>
                    <a:pt x="7676" y="165354"/>
                  </a:lnTo>
                  <a:lnTo>
                    <a:pt x="7877" y="165495"/>
                  </a:lnTo>
                  <a:lnTo>
                    <a:pt x="8073" y="165640"/>
                  </a:lnTo>
                  <a:lnTo>
                    <a:pt x="8147" y="165731"/>
                  </a:lnTo>
                  <a:lnTo>
                    <a:pt x="8200" y="165847"/>
                  </a:lnTo>
                  <a:lnTo>
                    <a:pt x="8234" y="165962"/>
                  </a:lnTo>
                  <a:lnTo>
                    <a:pt x="8254" y="166077"/>
                  </a:lnTo>
                  <a:lnTo>
                    <a:pt x="8273" y="166199"/>
                  </a:lnTo>
                  <a:lnTo>
                    <a:pt x="8290" y="166321"/>
                  </a:lnTo>
                  <a:lnTo>
                    <a:pt x="8330" y="166558"/>
                  </a:lnTo>
                  <a:lnTo>
                    <a:pt x="8357" y="166679"/>
                  </a:lnTo>
                  <a:lnTo>
                    <a:pt x="8389" y="166794"/>
                  </a:lnTo>
                  <a:lnTo>
                    <a:pt x="8433" y="166910"/>
                  </a:lnTo>
                  <a:lnTo>
                    <a:pt x="8502" y="167007"/>
                  </a:lnTo>
                  <a:lnTo>
                    <a:pt x="8596" y="167086"/>
                  </a:lnTo>
                  <a:lnTo>
                    <a:pt x="8708" y="167135"/>
                  </a:lnTo>
                  <a:lnTo>
                    <a:pt x="8825" y="167171"/>
                  </a:lnTo>
                  <a:lnTo>
                    <a:pt x="8943" y="167201"/>
                  </a:lnTo>
                  <a:lnTo>
                    <a:pt x="9063" y="167220"/>
                  </a:lnTo>
                  <a:lnTo>
                    <a:pt x="9183" y="167238"/>
                  </a:lnTo>
                  <a:lnTo>
                    <a:pt x="9303" y="167250"/>
                  </a:lnTo>
                  <a:lnTo>
                    <a:pt x="9545" y="167281"/>
                  </a:lnTo>
                  <a:lnTo>
                    <a:pt x="9787" y="167305"/>
                  </a:lnTo>
                  <a:lnTo>
                    <a:pt x="10029" y="167299"/>
                  </a:lnTo>
                  <a:lnTo>
                    <a:pt x="10148" y="167269"/>
                  </a:lnTo>
                  <a:lnTo>
                    <a:pt x="10263" y="167225"/>
                  </a:lnTo>
                  <a:lnTo>
                    <a:pt x="10367" y="167165"/>
                  </a:lnTo>
                  <a:lnTo>
                    <a:pt x="10466" y="167092"/>
                  </a:lnTo>
                  <a:lnTo>
                    <a:pt x="10557" y="167013"/>
                  </a:lnTo>
                  <a:lnTo>
                    <a:pt x="10644" y="166928"/>
                  </a:lnTo>
                  <a:lnTo>
                    <a:pt x="10817" y="166758"/>
                  </a:lnTo>
                  <a:lnTo>
                    <a:pt x="10988" y="166581"/>
                  </a:lnTo>
                  <a:lnTo>
                    <a:pt x="11073" y="166497"/>
                  </a:lnTo>
                  <a:lnTo>
                    <a:pt x="11160" y="166412"/>
                  </a:lnTo>
                  <a:lnTo>
                    <a:pt x="11247" y="166327"/>
                  </a:lnTo>
                  <a:lnTo>
                    <a:pt x="11336" y="166242"/>
                  </a:lnTo>
                  <a:lnTo>
                    <a:pt x="11426" y="166163"/>
                  </a:lnTo>
                  <a:lnTo>
                    <a:pt x="11519" y="166084"/>
                  </a:lnTo>
                  <a:lnTo>
                    <a:pt x="11617" y="166011"/>
                  </a:lnTo>
                  <a:lnTo>
                    <a:pt x="11719" y="165943"/>
                  </a:lnTo>
                  <a:lnTo>
                    <a:pt x="11822" y="165883"/>
                  </a:lnTo>
                  <a:lnTo>
                    <a:pt x="12029" y="165756"/>
                  </a:lnTo>
                  <a:lnTo>
                    <a:pt x="12229" y="165616"/>
                  </a:lnTo>
                  <a:lnTo>
                    <a:pt x="12318" y="165530"/>
                  </a:lnTo>
                  <a:lnTo>
                    <a:pt x="12398" y="165440"/>
                  </a:lnTo>
                  <a:lnTo>
                    <a:pt x="12475" y="165349"/>
                  </a:lnTo>
                  <a:lnTo>
                    <a:pt x="12551" y="165251"/>
                  </a:lnTo>
                  <a:lnTo>
                    <a:pt x="12627" y="165154"/>
                  </a:lnTo>
                  <a:lnTo>
                    <a:pt x="12786" y="164972"/>
                  </a:lnTo>
                  <a:lnTo>
                    <a:pt x="12869" y="164887"/>
                  </a:lnTo>
                  <a:lnTo>
                    <a:pt x="12956" y="164802"/>
                  </a:lnTo>
                  <a:lnTo>
                    <a:pt x="13045" y="164717"/>
                  </a:lnTo>
                  <a:lnTo>
                    <a:pt x="13136" y="164638"/>
                  </a:lnTo>
                  <a:lnTo>
                    <a:pt x="13230" y="164559"/>
                  </a:lnTo>
                  <a:lnTo>
                    <a:pt x="13328" y="164485"/>
                  </a:lnTo>
                  <a:lnTo>
                    <a:pt x="13430" y="164419"/>
                  </a:lnTo>
                  <a:lnTo>
                    <a:pt x="13633" y="164285"/>
                  </a:lnTo>
                  <a:lnTo>
                    <a:pt x="13730" y="164212"/>
                  </a:lnTo>
                  <a:lnTo>
                    <a:pt x="13825" y="164139"/>
                  </a:lnTo>
                  <a:lnTo>
                    <a:pt x="13914" y="164054"/>
                  </a:lnTo>
                  <a:lnTo>
                    <a:pt x="13986" y="163957"/>
                  </a:lnTo>
                  <a:lnTo>
                    <a:pt x="14046" y="163848"/>
                  </a:lnTo>
                  <a:lnTo>
                    <a:pt x="14101" y="163745"/>
                  </a:lnTo>
                  <a:lnTo>
                    <a:pt x="14158" y="163635"/>
                  </a:lnTo>
                  <a:lnTo>
                    <a:pt x="14289" y="163428"/>
                  </a:lnTo>
                  <a:lnTo>
                    <a:pt x="14470" y="163264"/>
                  </a:lnTo>
                  <a:lnTo>
                    <a:pt x="14643" y="163094"/>
                  </a:lnTo>
                  <a:lnTo>
                    <a:pt x="14584" y="162870"/>
                  </a:lnTo>
                  <a:lnTo>
                    <a:pt x="14446" y="162669"/>
                  </a:lnTo>
                  <a:lnTo>
                    <a:pt x="14410" y="162432"/>
                  </a:lnTo>
                  <a:lnTo>
                    <a:pt x="14432" y="162189"/>
                  </a:lnTo>
                  <a:lnTo>
                    <a:pt x="14349" y="161970"/>
                  </a:lnTo>
                  <a:lnTo>
                    <a:pt x="14166" y="161807"/>
                  </a:lnTo>
                  <a:lnTo>
                    <a:pt x="14039" y="161606"/>
                  </a:lnTo>
                  <a:lnTo>
                    <a:pt x="14036" y="161363"/>
                  </a:lnTo>
                  <a:lnTo>
                    <a:pt x="14050" y="161120"/>
                  </a:lnTo>
                  <a:lnTo>
                    <a:pt x="14049" y="160877"/>
                  </a:lnTo>
                  <a:lnTo>
                    <a:pt x="14045" y="160634"/>
                  </a:lnTo>
                  <a:lnTo>
                    <a:pt x="14044" y="160391"/>
                  </a:lnTo>
                  <a:lnTo>
                    <a:pt x="14053" y="160148"/>
                  </a:lnTo>
                  <a:lnTo>
                    <a:pt x="14054" y="159905"/>
                  </a:lnTo>
                  <a:lnTo>
                    <a:pt x="14033" y="159662"/>
                  </a:lnTo>
                  <a:lnTo>
                    <a:pt x="13946" y="159437"/>
                  </a:lnTo>
                  <a:lnTo>
                    <a:pt x="13843" y="159218"/>
                  </a:lnTo>
                  <a:lnTo>
                    <a:pt x="13805" y="159103"/>
                  </a:lnTo>
                  <a:lnTo>
                    <a:pt x="13783" y="158981"/>
                  </a:lnTo>
                  <a:lnTo>
                    <a:pt x="13775" y="158860"/>
                  </a:lnTo>
                  <a:lnTo>
                    <a:pt x="13773" y="158738"/>
                  </a:lnTo>
                  <a:lnTo>
                    <a:pt x="13771" y="158617"/>
                  </a:lnTo>
                  <a:lnTo>
                    <a:pt x="13771" y="158374"/>
                  </a:lnTo>
                  <a:lnTo>
                    <a:pt x="13774" y="158131"/>
                  </a:lnTo>
                  <a:lnTo>
                    <a:pt x="13776" y="157888"/>
                  </a:lnTo>
                  <a:lnTo>
                    <a:pt x="13777" y="157645"/>
                  </a:lnTo>
                  <a:lnTo>
                    <a:pt x="13776" y="157523"/>
                  </a:lnTo>
                  <a:lnTo>
                    <a:pt x="13774" y="157401"/>
                  </a:lnTo>
                  <a:lnTo>
                    <a:pt x="13768" y="157280"/>
                  </a:lnTo>
                  <a:lnTo>
                    <a:pt x="13757" y="157158"/>
                  </a:lnTo>
                  <a:lnTo>
                    <a:pt x="13746" y="157037"/>
                  </a:lnTo>
                  <a:lnTo>
                    <a:pt x="13750" y="156794"/>
                  </a:lnTo>
                  <a:lnTo>
                    <a:pt x="13776" y="156679"/>
                  </a:lnTo>
                  <a:lnTo>
                    <a:pt x="13811" y="156563"/>
                  </a:lnTo>
                  <a:lnTo>
                    <a:pt x="13855" y="156448"/>
                  </a:lnTo>
                  <a:lnTo>
                    <a:pt x="13908" y="156339"/>
                  </a:lnTo>
                  <a:lnTo>
                    <a:pt x="13965" y="156236"/>
                  </a:lnTo>
                  <a:lnTo>
                    <a:pt x="14027" y="156126"/>
                  </a:lnTo>
                  <a:lnTo>
                    <a:pt x="14091" y="156023"/>
                  </a:lnTo>
                  <a:lnTo>
                    <a:pt x="14156" y="155920"/>
                  </a:lnTo>
                  <a:lnTo>
                    <a:pt x="14286" y="155713"/>
                  </a:lnTo>
                  <a:lnTo>
                    <a:pt x="14354" y="155616"/>
                  </a:lnTo>
                  <a:lnTo>
                    <a:pt x="14431" y="155518"/>
                  </a:lnTo>
                  <a:lnTo>
                    <a:pt x="14528" y="155446"/>
                  </a:lnTo>
                  <a:lnTo>
                    <a:pt x="14645" y="155415"/>
                  </a:lnTo>
                  <a:lnTo>
                    <a:pt x="14882" y="155464"/>
                  </a:lnTo>
                  <a:lnTo>
                    <a:pt x="15107" y="155555"/>
                  </a:lnTo>
                  <a:lnTo>
                    <a:pt x="15336" y="155634"/>
                  </a:lnTo>
                  <a:lnTo>
                    <a:pt x="15579" y="155634"/>
                  </a:lnTo>
                  <a:lnTo>
                    <a:pt x="15818" y="155598"/>
                  </a:lnTo>
                  <a:lnTo>
                    <a:pt x="16056" y="155543"/>
                  </a:lnTo>
                  <a:lnTo>
                    <a:pt x="16296" y="155506"/>
                  </a:lnTo>
                  <a:lnTo>
                    <a:pt x="16539" y="155500"/>
                  </a:lnTo>
                  <a:lnTo>
                    <a:pt x="16740" y="155397"/>
                  </a:lnTo>
                  <a:lnTo>
                    <a:pt x="16759" y="155154"/>
                  </a:lnTo>
                  <a:lnTo>
                    <a:pt x="16741" y="154911"/>
                  </a:lnTo>
                  <a:lnTo>
                    <a:pt x="16748" y="154668"/>
                  </a:lnTo>
                  <a:lnTo>
                    <a:pt x="16791" y="154552"/>
                  </a:lnTo>
                  <a:lnTo>
                    <a:pt x="16842" y="154443"/>
                  </a:lnTo>
                  <a:lnTo>
                    <a:pt x="16898" y="154339"/>
                  </a:lnTo>
                  <a:lnTo>
                    <a:pt x="16969" y="154237"/>
                  </a:lnTo>
                  <a:lnTo>
                    <a:pt x="17050" y="154151"/>
                  </a:lnTo>
                  <a:lnTo>
                    <a:pt x="17142" y="154066"/>
                  </a:lnTo>
                  <a:lnTo>
                    <a:pt x="17245" y="154006"/>
                  </a:lnTo>
                  <a:lnTo>
                    <a:pt x="17354" y="153951"/>
                  </a:lnTo>
                  <a:lnTo>
                    <a:pt x="17468" y="153908"/>
                  </a:lnTo>
                  <a:lnTo>
                    <a:pt x="17584" y="153872"/>
                  </a:lnTo>
                  <a:lnTo>
                    <a:pt x="17702" y="153841"/>
                  </a:lnTo>
                  <a:lnTo>
                    <a:pt x="17821" y="153817"/>
                  </a:lnTo>
                  <a:lnTo>
                    <a:pt x="18060" y="153781"/>
                  </a:lnTo>
                  <a:lnTo>
                    <a:pt x="18303" y="153793"/>
                  </a:lnTo>
                  <a:lnTo>
                    <a:pt x="18546" y="153787"/>
                  </a:lnTo>
                  <a:lnTo>
                    <a:pt x="18789" y="153781"/>
                  </a:lnTo>
                  <a:lnTo>
                    <a:pt x="18911" y="153775"/>
                  </a:lnTo>
                  <a:lnTo>
                    <a:pt x="19032" y="153769"/>
                  </a:lnTo>
                  <a:lnTo>
                    <a:pt x="19153" y="153750"/>
                  </a:lnTo>
                  <a:lnTo>
                    <a:pt x="19272" y="153726"/>
                  </a:lnTo>
                  <a:lnTo>
                    <a:pt x="19388" y="153690"/>
                  </a:lnTo>
                  <a:lnTo>
                    <a:pt x="19493" y="153629"/>
                  </a:lnTo>
                  <a:lnTo>
                    <a:pt x="19584" y="153550"/>
                  </a:lnTo>
                  <a:lnTo>
                    <a:pt x="19661" y="153453"/>
                  </a:lnTo>
                  <a:lnTo>
                    <a:pt x="19727" y="153349"/>
                  </a:lnTo>
                  <a:lnTo>
                    <a:pt x="19856" y="153149"/>
                  </a:lnTo>
                  <a:lnTo>
                    <a:pt x="19984" y="152942"/>
                  </a:lnTo>
                  <a:lnTo>
                    <a:pt x="20112" y="152736"/>
                  </a:lnTo>
                  <a:lnTo>
                    <a:pt x="20240" y="152529"/>
                  </a:lnTo>
                  <a:lnTo>
                    <a:pt x="20389" y="152262"/>
                  </a:lnTo>
                  <a:lnTo>
                    <a:pt x="20445" y="152152"/>
                  </a:lnTo>
                  <a:lnTo>
                    <a:pt x="20497" y="152043"/>
                  </a:lnTo>
                  <a:lnTo>
                    <a:pt x="20535" y="151928"/>
                  </a:lnTo>
                  <a:lnTo>
                    <a:pt x="20552" y="151806"/>
                  </a:lnTo>
                  <a:lnTo>
                    <a:pt x="20563" y="151691"/>
                  </a:lnTo>
                  <a:lnTo>
                    <a:pt x="20573" y="151570"/>
                  </a:lnTo>
                  <a:lnTo>
                    <a:pt x="20626" y="151332"/>
                  </a:lnTo>
                  <a:lnTo>
                    <a:pt x="20721" y="151108"/>
                  </a:lnTo>
                  <a:lnTo>
                    <a:pt x="20823" y="150889"/>
                  </a:lnTo>
                  <a:lnTo>
                    <a:pt x="20930" y="150670"/>
                  </a:lnTo>
                  <a:lnTo>
                    <a:pt x="21038" y="150451"/>
                  </a:lnTo>
                  <a:lnTo>
                    <a:pt x="21146" y="150232"/>
                  </a:lnTo>
                  <a:lnTo>
                    <a:pt x="21201" y="150123"/>
                  </a:lnTo>
                  <a:lnTo>
                    <a:pt x="21253" y="150014"/>
                  </a:lnTo>
                  <a:lnTo>
                    <a:pt x="21303" y="149905"/>
                  </a:lnTo>
                  <a:lnTo>
                    <a:pt x="21349" y="149796"/>
                  </a:lnTo>
                  <a:lnTo>
                    <a:pt x="21391" y="149680"/>
                  </a:lnTo>
                  <a:lnTo>
                    <a:pt x="21429" y="149565"/>
                  </a:lnTo>
                  <a:lnTo>
                    <a:pt x="21461" y="149443"/>
                  </a:lnTo>
                  <a:lnTo>
                    <a:pt x="21487" y="149327"/>
                  </a:lnTo>
                  <a:lnTo>
                    <a:pt x="21505" y="149206"/>
                  </a:lnTo>
                  <a:lnTo>
                    <a:pt x="21514" y="149085"/>
                  </a:lnTo>
                  <a:lnTo>
                    <a:pt x="21515" y="148963"/>
                  </a:lnTo>
                  <a:lnTo>
                    <a:pt x="21496" y="148720"/>
                  </a:lnTo>
                  <a:lnTo>
                    <a:pt x="21468" y="148477"/>
                  </a:lnTo>
                  <a:lnTo>
                    <a:pt x="21441" y="148240"/>
                  </a:lnTo>
                  <a:lnTo>
                    <a:pt x="21421" y="147997"/>
                  </a:lnTo>
                  <a:lnTo>
                    <a:pt x="21404" y="147754"/>
                  </a:lnTo>
                  <a:lnTo>
                    <a:pt x="21397" y="147633"/>
                  </a:lnTo>
                  <a:lnTo>
                    <a:pt x="21391" y="147511"/>
                  </a:lnTo>
                  <a:lnTo>
                    <a:pt x="21387" y="147390"/>
                  </a:lnTo>
                  <a:lnTo>
                    <a:pt x="21385" y="147268"/>
                  </a:lnTo>
                  <a:lnTo>
                    <a:pt x="21417" y="147025"/>
                  </a:lnTo>
                  <a:lnTo>
                    <a:pt x="21445" y="146910"/>
                  </a:lnTo>
                  <a:lnTo>
                    <a:pt x="21477" y="146788"/>
                  </a:lnTo>
                  <a:lnTo>
                    <a:pt x="21511" y="146672"/>
                  </a:lnTo>
                  <a:lnTo>
                    <a:pt x="21551" y="146557"/>
                  </a:lnTo>
                  <a:lnTo>
                    <a:pt x="21599" y="146448"/>
                  </a:lnTo>
                  <a:lnTo>
                    <a:pt x="21658" y="146339"/>
                  </a:lnTo>
                  <a:lnTo>
                    <a:pt x="21726" y="146241"/>
                  </a:lnTo>
                  <a:lnTo>
                    <a:pt x="21818" y="146162"/>
                  </a:lnTo>
                  <a:lnTo>
                    <a:pt x="21935" y="146126"/>
                  </a:lnTo>
                  <a:lnTo>
                    <a:pt x="22056" y="146126"/>
                  </a:lnTo>
                  <a:lnTo>
                    <a:pt x="22300" y="146132"/>
                  </a:lnTo>
                  <a:lnTo>
                    <a:pt x="22540" y="146108"/>
                  </a:lnTo>
                  <a:lnTo>
                    <a:pt x="22435" y="145919"/>
                  </a:lnTo>
                  <a:lnTo>
                    <a:pt x="22262" y="145743"/>
                  </a:lnTo>
                  <a:lnTo>
                    <a:pt x="22142" y="145537"/>
                  </a:lnTo>
                  <a:lnTo>
                    <a:pt x="22142" y="145287"/>
                  </a:lnTo>
                  <a:lnTo>
                    <a:pt x="22157" y="145044"/>
                  </a:lnTo>
                  <a:lnTo>
                    <a:pt x="22158" y="144802"/>
                  </a:lnTo>
                  <a:lnTo>
                    <a:pt x="22150" y="144558"/>
                  </a:lnTo>
                  <a:lnTo>
                    <a:pt x="22128" y="144322"/>
                  </a:lnTo>
                  <a:lnTo>
                    <a:pt x="22097" y="144078"/>
                  </a:lnTo>
                  <a:lnTo>
                    <a:pt x="22084" y="143835"/>
                  </a:lnTo>
                  <a:lnTo>
                    <a:pt x="22227" y="143653"/>
                  </a:lnTo>
                  <a:lnTo>
                    <a:pt x="22468" y="143617"/>
                  </a:lnTo>
                  <a:lnTo>
                    <a:pt x="22711" y="143623"/>
                  </a:lnTo>
                  <a:lnTo>
                    <a:pt x="22954" y="143628"/>
                  </a:lnTo>
                  <a:lnTo>
                    <a:pt x="23196" y="143641"/>
                  </a:lnTo>
                  <a:lnTo>
                    <a:pt x="23438" y="143629"/>
                  </a:lnTo>
                  <a:lnTo>
                    <a:pt x="23661" y="143532"/>
                  </a:lnTo>
                  <a:lnTo>
                    <a:pt x="23866" y="143404"/>
                  </a:lnTo>
                  <a:lnTo>
                    <a:pt x="23968" y="143337"/>
                  </a:lnTo>
                  <a:lnTo>
                    <a:pt x="24070" y="143270"/>
                  </a:lnTo>
                  <a:lnTo>
                    <a:pt x="24176" y="143210"/>
                  </a:lnTo>
                  <a:lnTo>
                    <a:pt x="24291" y="143179"/>
                  </a:lnTo>
                  <a:lnTo>
                    <a:pt x="24413" y="143179"/>
                  </a:lnTo>
                  <a:lnTo>
                    <a:pt x="24658" y="143197"/>
                  </a:lnTo>
                  <a:lnTo>
                    <a:pt x="24772" y="143173"/>
                  </a:lnTo>
                  <a:lnTo>
                    <a:pt x="24869" y="143094"/>
                  </a:lnTo>
                  <a:lnTo>
                    <a:pt x="24952" y="143009"/>
                  </a:lnTo>
                  <a:lnTo>
                    <a:pt x="25023" y="142906"/>
                  </a:lnTo>
                  <a:lnTo>
                    <a:pt x="25085" y="142802"/>
                  </a:lnTo>
                  <a:lnTo>
                    <a:pt x="25132" y="142693"/>
                  </a:lnTo>
                  <a:lnTo>
                    <a:pt x="25155" y="142572"/>
                  </a:lnTo>
                  <a:lnTo>
                    <a:pt x="25136" y="142329"/>
                  </a:lnTo>
                  <a:lnTo>
                    <a:pt x="25110" y="142085"/>
                  </a:lnTo>
                  <a:lnTo>
                    <a:pt x="25121" y="141970"/>
                  </a:lnTo>
                  <a:lnTo>
                    <a:pt x="25158" y="141855"/>
                  </a:lnTo>
                  <a:lnTo>
                    <a:pt x="25204" y="141733"/>
                  </a:lnTo>
                  <a:lnTo>
                    <a:pt x="25257" y="141630"/>
                  </a:lnTo>
                  <a:lnTo>
                    <a:pt x="25317" y="141520"/>
                  </a:lnTo>
                  <a:lnTo>
                    <a:pt x="25381" y="141417"/>
                  </a:lnTo>
                  <a:lnTo>
                    <a:pt x="25448" y="141320"/>
                  </a:lnTo>
                  <a:lnTo>
                    <a:pt x="25589" y="141120"/>
                  </a:lnTo>
                  <a:lnTo>
                    <a:pt x="25668" y="141028"/>
                  </a:lnTo>
                  <a:lnTo>
                    <a:pt x="25758" y="140949"/>
                  </a:lnTo>
                  <a:lnTo>
                    <a:pt x="25854" y="140870"/>
                  </a:lnTo>
                  <a:lnTo>
                    <a:pt x="25951" y="140798"/>
                  </a:lnTo>
                  <a:lnTo>
                    <a:pt x="26130" y="140633"/>
                  </a:lnTo>
                  <a:lnTo>
                    <a:pt x="26212" y="140542"/>
                  </a:lnTo>
                  <a:lnTo>
                    <a:pt x="26288" y="140452"/>
                  </a:lnTo>
                  <a:lnTo>
                    <a:pt x="26360" y="140354"/>
                  </a:lnTo>
                  <a:lnTo>
                    <a:pt x="26429" y="140251"/>
                  </a:lnTo>
                  <a:lnTo>
                    <a:pt x="26497" y="140148"/>
                  </a:lnTo>
                  <a:lnTo>
                    <a:pt x="26630" y="139947"/>
                  </a:lnTo>
                  <a:lnTo>
                    <a:pt x="26694" y="139844"/>
                  </a:lnTo>
                  <a:lnTo>
                    <a:pt x="26759" y="139740"/>
                  </a:lnTo>
                  <a:lnTo>
                    <a:pt x="26820" y="139637"/>
                  </a:lnTo>
                  <a:lnTo>
                    <a:pt x="26865" y="139522"/>
                  </a:lnTo>
                  <a:lnTo>
                    <a:pt x="26886" y="139400"/>
                  </a:lnTo>
                  <a:lnTo>
                    <a:pt x="26868" y="139158"/>
                  </a:lnTo>
                  <a:lnTo>
                    <a:pt x="26854" y="138915"/>
                  </a:lnTo>
                  <a:lnTo>
                    <a:pt x="26876" y="138799"/>
                  </a:lnTo>
                  <a:lnTo>
                    <a:pt x="26914" y="138683"/>
                  </a:lnTo>
                  <a:lnTo>
                    <a:pt x="26960" y="138568"/>
                  </a:lnTo>
                  <a:lnTo>
                    <a:pt x="27009" y="138459"/>
                  </a:lnTo>
                  <a:lnTo>
                    <a:pt x="27062" y="138350"/>
                  </a:lnTo>
                  <a:lnTo>
                    <a:pt x="27115" y="138240"/>
                  </a:lnTo>
                  <a:lnTo>
                    <a:pt x="27216" y="138021"/>
                  </a:lnTo>
                  <a:lnTo>
                    <a:pt x="27241" y="137778"/>
                  </a:lnTo>
                  <a:lnTo>
                    <a:pt x="27217" y="137535"/>
                  </a:lnTo>
                  <a:lnTo>
                    <a:pt x="27327" y="137328"/>
                  </a:lnTo>
                  <a:lnTo>
                    <a:pt x="27530" y="137195"/>
                  </a:lnTo>
                  <a:lnTo>
                    <a:pt x="27641" y="136988"/>
                  </a:lnTo>
                  <a:lnTo>
                    <a:pt x="27645" y="136861"/>
                  </a:lnTo>
                  <a:lnTo>
                    <a:pt x="27629" y="136624"/>
                  </a:lnTo>
                  <a:lnTo>
                    <a:pt x="27612" y="136381"/>
                  </a:lnTo>
                  <a:lnTo>
                    <a:pt x="27605" y="136138"/>
                  </a:lnTo>
                  <a:lnTo>
                    <a:pt x="27601" y="135895"/>
                  </a:lnTo>
                  <a:lnTo>
                    <a:pt x="27598" y="135652"/>
                  </a:lnTo>
                  <a:lnTo>
                    <a:pt x="27596" y="135408"/>
                  </a:lnTo>
                  <a:lnTo>
                    <a:pt x="27594" y="135166"/>
                  </a:lnTo>
                  <a:lnTo>
                    <a:pt x="27591" y="134923"/>
                  </a:lnTo>
                  <a:lnTo>
                    <a:pt x="27587" y="134679"/>
                  </a:lnTo>
                  <a:lnTo>
                    <a:pt x="27576" y="134437"/>
                  </a:lnTo>
                  <a:lnTo>
                    <a:pt x="27554" y="134193"/>
                  </a:lnTo>
                  <a:lnTo>
                    <a:pt x="27552" y="134072"/>
                  </a:lnTo>
                  <a:lnTo>
                    <a:pt x="27579" y="133951"/>
                  </a:lnTo>
                  <a:lnTo>
                    <a:pt x="27629" y="133841"/>
                  </a:lnTo>
                  <a:lnTo>
                    <a:pt x="27694" y="133738"/>
                  </a:lnTo>
                  <a:lnTo>
                    <a:pt x="27765" y="133641"/>
                  </a:lnTo>
                  <a:lnTo>
                    <a:pt x="27838" y="133544"/>
                  </a:lnTo>
                  <a:lnTo>
                    <a:pt x="27982" y="133349"/>
                  </a:lnTo>
                  <a:lnTo>
                    <a:pt x="28084" y="133130"/>
                  </a:lnTo>
                  <a:lnTo>
                    <a:pt x="28087" y="132888"/>
                  </a:lnTo>
                  <a:lnTo>
                    <a:pt x="28064" y="132644"/>
                  </a:lnTo>
                  <a:lnTo>
                    <a:pt x="28073" y="132401"/>
                  </a:lnTo>
                  <a:lnTo>
                    <a:pt x="28075" y="132159"/>
                  </a:lnTo>
                  <a:lnTo>
                    <a:pt x="28050" y="132037"/>
                  </a:lnTo>
                  <a:lnTo>
                    <a:pt x="28009" y="131928"/>
                  </a:lnTo>
                  <a:lnTo>
                    <a:pt x="27959" y="131812"/>
                  </a:lnTo>
                  <a:lnTo>
                    <a:pt x="27905" y="131709"/>
                  </a:lnTo>
                  <a:lnTo>
                    <a:pt x="27846" y="131600"/>
                  </a:lnTo>
                  <a:lnTo>
                    <a:pt x="27785" y="131496"/>
                  </a:lnTo>
                  <a:lnTo>
                    <a:pt x="27660" y="131284"/>
                  </a:lnTo>
                  <a:lnTo>
                    <a:pt x="27535" y="131077"/>
                  </a:lnTo>
                  <a:lnTo>
                    <a:pt x="27410" y="130870"/>
                  </a:lnTo>
                  <a:lnTo>
                    <a:pt x="27290" y="130657"/>
                  </a:lnTo>
                  <a:lnTo>
                    <a:pt x="27234" y="130548"/>
                  </a:lnTo>
                  <a:lnTo>
                    <a:pt x="27185" y="130439"/>
                  </a:lnTo>
                  <a:lnTo>
                    <a:pt x="27145" y="130324"/>
                  </a:lnTo>
                  <a:lnTo>
                    <a:pt x="27112" y="130208"/>
                  </a:lnTo>
                  <a:lnTo>
                    <a:pt x="27084" y="130087"/>
                  </a:lnTo>
                  <a:lnTo>
                    <a:pt x="27067" y="129965"/>
                  </a:lnTo>
                  <a:lnTo>
                    <a:pt x="27060" y="129844"/>
                  </a:lnTo>
                  <a:lnTo>
                    <a:pt x="27103" y="129607"/>
                  </a:lnTo>
                  <a:lnTo>
                    <a:pt x="27314" y="129516"/>
                  </a:lnTo>
                  <a:lnTo>
                    <a:pt x="27557" y="129528"/>
                  </a:lnTo>
                  <a:lnTo>
                    <a:pt x="27800" y="129546"/>
                  </a:lnTo>
                  <a:lnTo>
                    <a:pt x="28038" y="129510"/>
                  </a:lnTo>
                  <a:lnTo>
                    <a:pt x="28138" y="129437"/>
                  </a:lnTo>
                  <a:lnTo>
                    <a:pt x="28223" y="129352"/>
                  </a:lnTo>
                  <a:lnTo>
                    <a:pt x="28289" y="129248"/>
                  </a:lnTo>
                  <a:lnTo>
                    <a:pt x="28352" y="129145"/>
                  </a:lnTo>
                  <a:lnTo>
                    <a:pt x="28411" y="129035"/>
                  </a:lnTo>
                  <a:lnTo>
                    <a:pt x="28464" y="128926"/>
                  </a:lnTo>
                  <a:lnTo>
                    <a:pt x="28510" y="128817"/>
                  </a:lnTo>
                  <a:lnTo>
                    <a:pt x="28553" y="128708"/>
                  </a:lnTo>
                  <a:lnTo>
                    <a:pt x="28595" y="128592"/>
                  </a:lnTo>
                  <a:lnTo>
                    <a:pt x="28635" y="128477"/>
                  </a:lnTo>
                  <a:lnTo>
                    <a:pt x="28675" y="128361"/>
                  </a:lnTo>
                  <a:lnTo>
                    <a:pt x="28756" y="128130"/>
                  </a:lnTo>
                  <a:lnTo>
                    <a:pt x="28799" y="128021"/>
                  </a:lnTo>
                  <a:lnTo>
                    <a:pt x="28844" y="127906"/>
                  </a:lnTo>
                  <a:lnTo>
                    <a:pt x="28898" y="127796"/>
                  </a:lnTo>
                  <a:lnTo>
                    <a:pt x="28965" y="127693"/>
                  </a:lnTo>
                  <a:lnTo>
                    <a:pt x="29044" y="127602"/>
                  </a:lnTo>
                  <a:lnTo>
                    <a:pt x="29129" y="127517"/>
                  </a:lnTo>
                  <a:lnTo>
                    <a:pt x="29218" y="127432"/>
                  </a:lnTo>
                  <a:lnTo>
                    <a:pt x="29309" y="127353"/>
                  </a:lnTo>
                  <a:lnTo>
                    <a:pt x="29406" y="127280"/>
                  </a:lnTo>
                  <a:lnTo>
                    <a:pt x="29594" y="127122"/>
                  </a:lnTo>
                  <a:lnTo>
                    <a:pt x="29684" y="126897"/>
                  </a:lnTo>
                  <a:lnTo>
                    <a:pt x="29670" y="126654"/>
                  </a:lnTo>
                  <a:lnTo>
                    <a:pt x="29659" y="126539"/>
                  </a:lnTo>
                  <a:lnTo>
                    <a:pt x="29647" y="126417"/>
                  </a:lnTo>
                  <a:lnTo>
                    <a:pt x="29635" y="126295"/>
                  </a:lnTo>
                  <a:lnTo>
                    <a:pt x="29623" y="126174"/>
                  </a:lnTo>
                  <a:lnTo>
                    <a:pt x="29602" y="125931"/>
                  </a:lnTo>
                  <a:lnTo>
                    <a:pt x="29631" y="125688"/>
                  </a:lnTo>
                  <a:lnTo>
                    <a:pt x="29789" y="125512"/>
                  </a:lnTo>
                  <a:lnTo>
                    <a:pt x="29994" y="125378"/>
                  </a:lnTo>
                  <a:lnTo>
                    <a:pt x="30086" y="125299"/>
                  </a:lnTo>
                  <a:lnTo>
                    <a:pt x="30154" y="125196"/>
                  </a:lnTo>
                  <a:lnTo>
                    <a:pt x="30206" y="125086"/>
                  </a:lnTo>
                  <a:lnTo>
                    <a:pt x="30253" y="124977"/>
                  </a:lnTo>
                  <a:lnTo>
                    <a:pt x="30300" y="124862"/>
                  </a:lnTo>
                  <a:lnTo>
                    <a:pt x="30425" y="124661"/>
                  </a:lnTo>
                  <a:lnTo>
                    <a:pt x="30652" y="124582"/>
                  </a:lnTo>
                  <a:lnTo>
                    <a:pt x="30894" y="124607"/>
                  </a:lnTo>
                  <a:lnTo>
                    <a:pt x="31135" y="124631"/>
                  </a:lnTo>
                  <a:lnTo>
                    <a:pt x="31257" y="124619"/>
                  </a:lnTo>
                  <a:lnTo>
                    <a:pt x="31371" y="124582"/>
                  </a:lnTo>
                  <a:lnTo>
                    <a:pt x="31481" y="124528"/>
                  </a:lnTo>
                  <a:lnTo>
                    <a:pt x="31589" y="124473"/>
                  </a:lnTo>
                  <a:lnTo>
                    <a:pt x="31689" y="124400"/>
                  </a:lnTo>
                  <a:lnTo>
                    <a:pt x="31778" y="124321"/>
                  </a:lnTo>
                  <a:lnTo>
                    <a:pt x="31862" y="124230"/>
                  </a:lnTo>
                  <a:lnTo>
                    <a:pt x="31924" y="124127"/>
                  </a:lnTo>
                  <a:lnTo>
                    <a:pt x="31930" y="124005"/>
                  </a:lnTo>
                  <a:lnTo>
                    <a:pt x="31909" y="123762"/>
                  </a:lnTo>
                  <a:lnTo>
                    <a:pt x="31882" y="123519"/>
                  </a:lnTo>
                  <a:lnTo>
                    <a:pt x="31862" y="123276"/>
                  </a:lnTo>
                  <a:lnTo>
                    <a:pt x="31872" y="123154"/>
                  </a:lnTo>
                  <a:lnTo>
                    <a:pt x="31903" y="123039"/>
                  </a:lnTo>
                  <a:lnTo>
                    <a:pt x="31950" y="122930"/>
                  </a:lnTo>
                  <a:lnTo>
                    <a:pt x="32001" y="122821"/>
                  </a:lnTo>
                  <a:lnTo>
                    <a:pt x="32060" y="122711"/>
                  </a:lnTo>
                  <a:lnTo>
                    <a:pt x="32122" y="122608"/>
                  </a:lnTo>
                  <a:lnTo>
                    <a:pt x="32187" y="122504"/>
                  </a:lnTo>
                  <a:lnTo>
                    <a:pt x="32258" y="122407"/>
                  </a:lnTo>
                  <a:lnTo>
                    <a:pt x="32338" y="122316"/>
                  </a:lnTo>
                  <a:lnTo>
                    <a:pt x="32427" y="122231"/>
                  </a:lnTo>
                  <a:lnTo>
                    <a:pt x="32517" y="122146"/>
                  </a:lnTo>
                  <a:lnTo>
                    <a:pt x="32649" y="121952"/>
                  </a:lnTo>
                  <a:lnTo>
                    <a:pt x="32660" y="121709"/>
                  </a:lnTo>
                  <a:lnTo>
                    <a:pt x="32638" y="121466"/>
                  </a:lnTo>
                  <a:lnTo>
                    <a:pt x="32616" y="121222"/>
                  </a:lnTo>
                  <a:lnTo>
                    <a:pt x="32624" y="121101"/>
                  </a:lnTo>
                  <a:lnTo>
                    <a:pt x="32648" y="120980"/>
                  </a:lnTo>
                  <a:lnTo>
                    <a:pt x="32679" y="120864"/>
                  </a:lnTo>
                  <a:lnTo>
                    <a:pt x="32719" y="120749"/>
                  </a:lnTo>
                  <a:lnTo>
                    <a:pt x="32767" y="120639"/>
                  </a:lnTo>
                  <a:lnTo>
                    <a:pt x="32817" y="120524"/>
                  </a:lnTo>
                  <a:lnTo>
                    <a:pt x="32868" y="120414"/>
                  </a:lnTo>
                  <a:lnTo>
                    <a:pt x="32920" y="120305"/>
                  </a:lnTo>
                  <a:lnTo>
                    <a:pt x="32973" y="120196"/>
                  </a:lnTo>
                  <a:lnTo>
                    <a:pt x="33078" y="119977"/>
                  </a:lnTo>
                  <a:lnTo>
                    <a:pt x="33130" y="119868"/>
                  </a:lnTo>
                  <a:lnTo>
                    <a:pt x="33182" y="119759"/>
                  </a:lnTo>
                  <a:lnTo>
                    <a:pt x="33234" y="119649"/>
                  </a:lnTo>
                  <a:lnTo>
                    <a:pt x="33283" y="119534"/>
                  </a:lnTo>
                  <a:lnTo>
                    <a:pt x="33376" y="119315"/>
                  </a:lnTo>
                  <a:lnTo>
                    <a:pt x="33429" y="119078"/>
                  </a:lnTo>
                  <a:lnTo>
                    <a:pt x="33438" y="118835"/>
                  </a:lnTo>
                  <a:lnTo>
                    <a:pt x="33422" y="118592"/>
                  </a:lnTo>
                  <a:lnTo>
                    <a:pt x="33405" y="118349"/>
                  </a:lnTo>
                  <a:lnTo>
                    <a:pt x="33410" y="118106"/>
                  </a:lnTo>
                  <a:lnTo>
                    <a:pt x="33459" y="117869"/>
                  </a:lnTo>
                  <a:lnTo>
                    <a:pt x="33508" y="117626"/>
                  </a:lnTo>
                  <a:lnTo>
                    <a:pt x="33512" y="117383"/>
                  </a:lnTo>
                  <a:lnTo>
                    <a:pt x="33496" y="117140"/>
                  </a:lnTo>
                  <a:lnTo>
                    <a:pt x="33496" y="117018"/>
                  </a:lnTo>
                  <a:lnTo>
                    <a:pt x="33515" y="116903"/>
                  </a:lnTo>
                  <a:lnTo>
                    <a:pt x="33551" y="116782"/>
                  </a:lnTo>
                  <a:lnTo>
                    <a:pt x="33590" y="116666"/>
                  </a:lnTo>
                  <a:lnTo>
                    <a:pt x="33632" y="116551"/>
                  </a:lnTo>
                  <a:lnTo>
                    <a:pt x="33678" y="116441"/>
                  </a:lnTo>
                  <a:lnTo>
                    <a:pt x="33725" y="116332"/>
                  </a:lnTo>
                  <a:lnTo>
                    <a:pt x="33820" y="116107"/>
                  </a:lnTo>
                  <a:lnTo>
                    <a:pt x="33870" y="115998"/>
                  </a:lnTo>
                  <a:lnTo>
                    <a:pt x="33922" y="115888"/>
                  </a:lnTo>
                  <a:lnTo>
                    <a:pt x="33980" y="115779"/>
                  </a:lnTo>
                  <a:lnTo>
                    <a:pt x="34042" y="115676"/>
                  </a:lnTo>
                  <a:lnTo>
                    <a:pt x="34161" y="115463"/>
                  </a:lnTo>
                  <a:lnTo>
                    <a:pt x="34212" y="115354"/>
                  </a:lnTo>
                  <a:lnTo>
                    <a:pt x="34248" y="115238"/>
                  </a:lnTo>
                  <a:lnTo>
                    <a:pt x="34273" y="115117"/>
                  </a:lnTo>
                  <a:lnTo>
                    <a:pt x="34284" y="114996"/>
                  </a:lnTo>
                  <a:lnTo>
                    <a:pt x="34285" y="114874"/>
                  </a:lnTo>
                  <a:lnTo>
                    <a:pt x="34272" y="114631"/>
                  </a:lnTo>
                  <a:lnTo>
                    <a:pt x="34252" y="114388"/>
                  </a:lnTo>
                  <a:lnTo>
                    <a:pt x="34246" y="114144"/>
                  </a:lnTo>
                  <a:lnTo>
                    <a:pt x="34250" y="113902"/>
                  </a:lnTo>
                  <a:lnTo>
                    <a:pt x="34257" y="113659"/>
                  </a:lnTo>
                  <a:lnTo>
                    <a:pt x="34261" y="113415"/>
                  </a:lnTo>
                  <a:lnTo>
                    <a:pt x="34255" y="113173"/>
                  </a:lnTo>
                  <a:lnTo>
                    <a:pt x="34222" y="112930"/>
                  </a:lnTo>
                  <a:lnTo>
                    <a:pt x="34172" y="112693"/>
                  </a:lnTo>
                  <a:lnTo>
                    <a:pt x="34143" y="112577"/>
                  </a:lnTo>
                  <a:lnTo>
                    <a:pt x="34112" y="112462"/>
                  </a:lnTo>
                  <a:lnTo>
                    <a:pt x="34076" y="112347"/>
                  </a:lnTo>
                  <a:lnTo>
                    <a:pt x="34031" y="112231"/>
                  </a:lnTo>
                  <a:lnTo>
                    <a:pt x="33977" y="112122"/>
                  </a:lnTo>
                  <a:lnTo>
                    <a:pt x="33914" y="112018"/>
                  </a:lnTo>
                  <a:lnTo>
                    <a:pt x="33833" y="111921"/>
                  </a:lnTo>
                  <a:lnTo>
                    <a:pt x="33737" y="111848"/>
                  </a:lnTo>
                  <a:lnTo>
                    <a:pt x="33631" y="111787"/>
                  </a:lnTo>
                  <a:lnTo>
                    <a:pt x="33520" y="111739"/>
                  </a:lnTo>
                  <a:lnTo>
                    <a:pt x="33405" y="111702"/>
                  </a:lnTo>
                  <a:lnTo>
                    <a:pt x="33290" y="111666"/>
                  </a:lnTo>
                  <a:lnTo>
                    <a:pt x="33173" y="111629"/>
                  </a:lnTo>
                  <a:lnTo>
                    <a:pt x="33056" y="111599"/>
                  </a:lnTo>
                  <a:lnTo>
                    <a:pt x="32823" y="111526"/>
                  </a:lnTo>
                  <a:lnTo>
                    <a:pt x="32711" y="111478"/>
                  </a:lnTo>
                  <a:lnTo>
                    <a:pt x="32610" y="111417"/>
                  </a:lnTo>
                  <a:lnTo>
                    <a:pt x="32526" y="111326"/>
                  </a:lnTo>
                  <a:lnTo>
                    <a:pt x="32482" y="111211"/>
                  </a:lnTo>
                  <a:lnTo>
                    <a:pt x="32475" y="111095"/>
                  </a:lnTo>
                  <a:lnTo>
                    <a:pt x="32504" y="110852"/>
                  </a:lnTo>
                  <a:lnTo>
                    <a:pt x="32530" y="110609"/>
                  </a:lnTo>
                  <a:lnTo>
                    <a:pt x="32539" y="110487"/>
                  </a:lnTo>
                  <a:lnTo>
                    <a:pt x="32546" y="110366"/>
                  </a:lnTo>
                  <a:lnTo>
                    <a:pt x="32553" y="110244"/>
                  </a:lnTo>
                  <a:lnTo>
                    <a:pt x="32558" y="110123"/>
                  </a:lnTo>
                  <a:lnTo>
                    <a:pt x="32562" y="110002"/>
                  </a:lnTo>
                  <a:lnTo>
                    <a:pt x="32565" y="109879"/>
                  </a:lnTo>
                  <a:lnTo>
                    <a:pt x="32552" y="109636"/>
                  </a:lnTo>
                  <a:lnTo>
                    <a:pt x="32532" y="109516"/>
                  </a:lnTo>
                  <a:lnTo>
                    <a:pt x="32482" y="109406"/>
                  </a:lnTo>
                  <a:lnTo>
                    <a:pt x="32406" y="109315"/>
                  </a:lnTo>
                  <a:lnTo>
                    <a:pt x="32321" y="109224"/>
                  </a:lnTo>
                  <a:lnTo>
                    <a:pt x="32239" y="109139"/>
                  </a:lnTo>
                  <a:lnTo>
                    <a:pt x="32122" y="108926"/>
                  </a:lnTo>
                  <a:lnTo>
                    <a:pt x="32128" y="108683"/>
                  </a:lnTo>
                  <a:lnTo>
                    <a:pt x="32146" y="108440"/>
                  </a:lnTo>
                  <a:lnTo>
                    <a:pt x="32115" y="108325"/>
                  </a:lnTo>
                  <a:lnTo>
                    <a:pt x="32059" y="108215"/>
                  </a:lnTo>
                  <a:lnTo>
                    <a:pt x="31995" y="108112"/>
                  </a:lnTo>
                  <a:lnTo>
                    <a:pt x="31926" y="108009"/>
                  </a:lnTo>
                  <a:lnTo>
                    <a:pt x="31852" y="107912"/>
                  </a:lnTo>
                  <a:lnTo>
                    <a:pt x="31776" y="107820"/>
                  </a:lnTo>
                  <a:lnTo>
                    <a:pt x="31625" y="107626"/>
                  </a:lnTo>
                  <a:lnTo>
                    <a:pt x="31483" y="107431"/>
                  </a:lnTo>
                  <a:lnTo>
                    <a:pt x="31348" y="107231"/>
                  </a:lnTo>
                  <a:lnTo>
                    <a:pt x="31280" y="107127"/>
                  </a:lnTo>
                  <a:lnTo>
                    <a:pt x="31209" y="107031"/>
                  </a:lnTo>
                  <a:lnTo>
                    <a:pt x="31135" y="106933"/>
                  </a:lnTo>
                  <a:lnTo>
                    <a:pt x="31051" y="106848"/>
                  </a:lnTo>
                  <a:lnTo>
                    <a:pt x="30962" y="106763"/>
                  </a:lnTo>
                  <a:lnTo>
                    <a:pt x="30872" y="106678"/>
                  </a:lnTo>
                  <a:lnTo>
                    <a:pt x="30780" y="106599"/>
                  </a:lnTo>
                  <a:lnTo>
                    <a:pt x="30686" y="106526"/>
                  </a:lnTo>
                  <a:lnTo>
                    <a:pt x="30494" y="106374"/>
                  </a:lnTo>
                  <a:lnTo>
                    <a:pt x="30396" y="106301"/>
                  </a:lnTo>
                  <a:lnTo>
                    <a:pt x="30297" y="106235"/>
                  </a:lnTo>
                  <a:lnTo>
                    <a:pt x="30195" y="106168"/>
                  </a:lnTo>
                  <a:lnTo>
                    <a:pt x="30093" y="106101"/>
                  </a:lnTo>
                  <a:lnTo>
                    <a:pt x="29988" y="106040"/>
                  </a:lnTo>
                  <a:lnTo>
                    <a:pt x="29882" y="105979"/>
                  </a:lnTo>
                  <a:lnTo>
                    <a:pt x="29775" y="105919"/>
                  </a:lnTo>
                  <a:lnTo>
                    <a:pt x="29669" y="105864"/>
                  </a:lnTo>
                  <a:lnTo>
                    <a:pt x="29457" y="105743"/>
                  </a:lnTo>
                  <a:lnTo>
                    <a:pt x="29253" y="105615"/>
                  </a:lnTo>
                  <a:lnTo>
                    <a:pt x="29158" y="105536"/>
                  </a:lnTo>
                  <a:lnTo>
                    <a:pt x="29069" y="105451"/>
                  </a:lnTo>
                  <a:lnTo>
                    <a:pt x="28985" y="105366"/>
                  </a:lnTo>
                  <a:lnTo>
                    <a:pt x="28902" y="105275"/>
                  </a:lnTo>
                  <a:lnTo>
                    <a:pt x="28824" y="105184"/>
                  </a:lnTo>
                  <a:lnTo>
                    <a:pt x="28749" y="105086"/>
                  </a:lnTo>
                  <a:lnTo>
                    <a:pt x="28675" y="104989"/>
                  </a:lnTo>
                  <a:lnTo>
                    <a:pt x="28603" y="104892"/>
                  </a:lnTo>
                  <a:lnTo>
                    <a:pt x="28532" y="104795"/>
                  </a:lnTo>
                  <a:lnTo>
                    <a:pt x="28463" y="104698"/>
                  </a:lnTo>
                  <a:lnTo>
                    <a:pt x="28394" y="104594"/>
                  </a:lnTo>
                  <a:lnTo>
                    <a:pt x="28327" y="104491"/>
                  </a:lnTo>
                  <a:lnTo>
                    <a:pt x="28264" y="104388"/>
                  </a:lnTo>
                  <a:lnTo>
                    <a:pt x="28206" y="104285"/>
                  </a:lnTo>
                  <a:lnTo>
                    <a:pt x="28150" y="104175"/>
                  </a:lnTo>
                  <a:lnTo>
                    <a:pt x="28096" y="104066"/>
                  </a:lnTo>
                  <a:lnTo>
                    <a:pt x="28044" y="103956"/>
                  </a:lnTo>
                  <a:lnTo>
                    <a:pt x="27938" y="103737"/>
                  </a:lnTo>
                  <a:lnTo>
                    <a:pt x="27789" y="103792"/>
                  </a:lnTo>
                  <a:lnTo>
                    <a:pt x="27558" y="103865"/>
                  </a:lnTo>
                  <a:lnTo>
                    <a:pt x="27324" y="103926"/>
                  </a:lnTo>
                  <a:lnTo>
                    <a:pt x="27086" y="103981"/>
                  </a:lnTo>
                  <a:lnTo>
                    <a:pt x="26965" y="103986"/>
                  </a:lnTo>
                  <a:lnTo>
                    <a:pt x="26844" y="103974"/>
                  </a:lnTo>
                  <a:lnTo>
                    <a:pt x="26733" y="103926"/>
                  </a:lnTo>
                  <a:lnTo>
                    <a:pt x="26639" y="103847"/>
                  </a:lnTo>
                  <a:lnTo>
                    <a:pt x="26548" y="103768"/>
                  </a:lnTo>
                  <a:lnTo>
                    <a:pt x="26332" y="103665"/>
                  </a:lnTo>
                  <a:lnTo>
                    <a:pt x="26088" y="103659"/>
                  </a:lnTo>
                  <a:lnTo>
                    <a:pt x="25846" y="103670"/>
                  </a:lnTo>
                  <a:lnTo>
                    <a:pt x="25603" y="103689"/>
                  </a:lnTo>
                  <a:lnTo>
                    <a:pt x="25360" y="103707"/>
                  </a:lnTo>
                  <a:lnTo>
                    <a:pt x="25119" y="103701"/>
                  </a:lnTo>
                  <a:lnTo>
                    <a:pt x="25003" y="103658"/>
                  </a:lnTo>
                  <a:lnTo>
                    <a:pt x="24898" y="103598"/>
                  </a:lnTo>
                  <a:lnTo>
                    <a:pt x="24798" y="103531"/>
                  </a:lnTo>
                  <a:lnTo>
                    <a:pt x="24700" y="103458"/>
                  </a:lnTo>
                  <a:lnTo>
                    <a:pt x="24492" y="103337"/>
                  </a:lnTo>
                  <a:lnTo>
                    <a:pt x="24253" y="103288"/>
                  </a:lnTo>
                  <a:lnTo>
                    <a:pt x="24010" y="103288"/>
                  </a:lnTo>
                  <a:lnTo>
                    <a:pt x="23767" y="103300"/>
                  </a:lnTo>
                  <a:lnTo>
                    <a:pt x="23525" y="103319"/>
                  </a:lnTo>
                  <a:lnTo>
                    <a:pt x="23282" y="103318"/>
                  </a:lnTo>
                  <a:lnTo>
                    <a:pt x="23040" y="103300"/>
                  </a:lnTo>
                  <a:lnTo>
                    <a:pt x="22797" y="103282"/>
                  </a:lnTo>
                  <a:lnTo>
                    <a:pt x="22601" y="103300"/>
                  </a:lnTo>
                  <a:lnTo>
                    <a:pt x="22486" y="103330"/>
                  </a:lnTo>
                  <a:lnTo>
                    <a:pt x="22396" y="103415"/>
                  </a:lnTo>
                  <a:lnTo>
                    <a:pt x="22335" y="103525"/>
                  </a:lnTo>
                  <a:lnTo>
                    <a:pt x="22287" y="103634"/>
                  </a:lnTo>
                  <a:lnTo>
                    <a:pt x="22240" y="103743"/>
                  </a:lnTo>
                  <a:lnTo>
                    <a:pt x="22102" y="103938"/>
                  </a:lnTo>
                  <a:lnTo>
                    <a:pt x="21863" y="103950"/>
                  </a:lnTo>
                  <a:lnTo>
                    <a:pt x="21747" y="103914"/>
                  </a:lnTo>
                  <a:lnTo>
                    <a:pt x="21634" y="103865"/>
                  </a:lnTo>
                  <a:lnTo>
                    <a:pt x="21529" y="103810"/>
                  </a:lnTo>
                  <a:lnTo>
                    <a:pt x="21430" y="103738"/>
                  </a:lnTo>
                  <a:lnTo>
                    <a:pt x="21335" y="103658"/>
                  </a:lnTo>
                  <a:lnTo>
                    <a:pt x="21243" y="103580"/>
                  </a:lnTo>
                  <a:lnTo>
                    <a:pt x="21155" y="103495"/>
                  </a:lnTo>
                  <a:lnTo>
                    <a:pt x="21076" y="103404"/>
                  </a:lnTo>
                  <a:lnTo>
                    <a:pt x="21000" y="103306"/>
                  </a:lnTo>
                  <a:lnTo>
                    <a:pt x="20927" y="103209"/>
                  </a:lnTo>
                  <a:lnTo>
                    <a:pt x="20858" y="103111"/>
                  </a:lnTo>
                  <a:lnTo>
                    <a:pt x="20795" y="103008"/>
                  </a:lnTo>
                  <a:lnTo>
                    <a:pt x="20742" y="102899"/>
                  </a:lnTo>
                  <a:lnTo>
                    <a:pt x="20696" y="102784"/>
                  </a:lnTo>
                  <a:lnTo>
                    <a:pt x="20673" y="102668"/>
                  </a:lnTo>
                  <a:lnTo>
                    <a:pt x="20671" y="102541"/>
                  </a:lnTo>
                  <a:lnTo>
                    <a:pt x="20692" y="102304"/>
                  </a:lnTo>
                  <a:lnTo>
                    <a:pt x="20711" y="102061"/>
                  </a:lnTo>
                  <a:lnTo>
                    <a:pt x="20702" y="101940"/>
                  </a:lnTo>
                  <a:lnTo>
                    <a:pt x="20679" y="101817"/>
                  </a:lnTo>
                  <a:lnTo>
                    <a:pt x="20646" y="101702"/>
                  </a:lnTo>
                  <a:lnTo>
                    <a:pt x="20605" y="101587"/>
                  </a:lnTo>
                  <a:lnTo>
                    <a:pt x="20561" y="101472"/>
                  </a:lnTo>
                  <a:lnTo>
                    <a:pt x="20514" y="101362"/>
                  </a:lnTo>
                  <a:lnTo>
                    <a:pt x="20467" y="101253"/>
                  </a:lnTo>
                  <a:lnTo>
                    <a:pt x="20378" y="101022"/>
                  </a:lnTo>
                  <a:lnTo>
                    <a:pt x="20338" y="100907"/>
                  </a:lnTo>
                  <a:lnTo>
                    <a:pt x="20306" y="100791"/>
                  </a:lnTo>
                  <a:lnTo>
                    <a:pt x="20284" y="100669"/>
                  </a:lnTo>
                  <a:lnTo>
                    <a:pt x="20273" y="100548"/>
                  </a:lnTo>
                  <a:lnTo>
                    <a:pt x="20271" y="100426"/>
                  </a:lnTo>
                  <a:lnTo>
                    <a:pt x="20277" y="100183"/>
                  </a:lnTo>
                  <a:lnTo>
                    <a:pt x="20286" y="99941"/>
                  </a:lnTo>
                  <a:lnTo>
                    <a:pt x="20287" y="99825"/>
                  </a:lnTo>
                  <a:lnTo>
                    <a:pt x="20284" y="99703"/>
                  </a:lnTo>
                  <a:lnTo>
                    <a:pt x="20282" y="99582"/>
                  </a:lnTo>
                  <a:lnTo>
                    <a:pt x="20278" y="99460"/>
                  </a:lnTo>
                  <a:lnTo>
                    <a:pt x="20272" y="99339"/>
                  </a:lnTo>
                  <a:lnTo>
                    <a:pt x="20267" y="99217"/>
                  </a:lnTo>
                  <a:lnTo>
                    <a:pt x="20261" y="99096"/>
                  </a:lnTo>
                  <a:lnTo>
                    <a:pt x="20254" y="98975"/>
                  </a:lnTo>
                  <a:lnTo>
                    <a:pt x="20245" y="98847"/>
                  </a:lnTo>
                  <a:lnTo>
                    <a:pt x="20230" y="98725"/>
                  </a:lnTo>
                  <a:lnTo>
                    <a:pt x="20210" y="98610"/>
                  </a:lnTo>
                  <a:lnTo>
                    <a:pt x="20178" y="98488"/>
                  </a:lnTo>
                  <a:lnTo>
                    <a:pt x="20131" y="98379"/>
                  </a:lnTo>
                  <a:lnTo>
                    <a:pt x="20047" y="98294"/>
                  </a:lnTo>
                  <a:lnTo>
                    <a:pt x="19925" y="98282"/>
                  </a:lnTo>
                  <a:lnTo>
                    <a:pt x="19685" y="98318"/>
                  </a:lnTo>
                  <a:lnTo>
                    <a:pt x="19444" y="98348"/>
                  </a:lnTo>
                  <a:lnTo>
                    <a:pt x="19202" y="98361"/>
                  </a:lnTo>
                  <a:lnTo>
                    <a:pt x="18959" y="98361"/>
                  </a:lnTo>
                  <a:lnTo>
                    <a:pt x="18715" y="98361"/>
                  </a:lnTo>
                  <a:lnTo>
                    <a:pt x="18472" y="98355"/>
                  </a:lnTo>
                  <a:lnTo>
                    <a:pt x="18229" y="98342"/>
                  </a:lnTo>
                  <a:lnTo>
                    <a:pt x="17987" y="98355"/>
                  </a:lnTo>
                  <a:lnTo>
                    <a:pt x="17869" y="98391"/>
                  </a:lnTo>
                  <a:lnTo>
                    <a:pt x="17781" y="98470"/>
                  </a:lnTo>
                  <a:lnTo>
                    <a:pt x="17706" y="98561"/>
                  </a:lnTo>
                  <a:lnTo>
                    <a:pt x="17627" y="98658"/>
                  </a:lnTo>
                  <a:lnTo>
                    <a:pt x="17422" y="98780"/>
                  </a:lnTo>
                  <a:lnTo>
                    <a:pt x="17183" y="98822"/>
                  </a:lnTo>
                  <a:lnTo>
                    <a:pt x="16940" y="98835"/>
                  </a:lnTo>
                  <a:lnTo>
                    <a:pt x="16818" y="98823"/>
                  </a:lnTo>
                  <a:lnTo>
                    <a:pt x="16700" y="98798"/>
                  </a:lnTo>
                  <a:lnTo>
                    <a:pt x="16582" y="98768"/>
                  </a:lnTo>
                  <a:lnTo>
                    <a:pt x="16469" y="98725"/>
                  </a:lnTo>
                  <a:lnTo>
                    <a:pt x="16363" y="98665"/>
                  </a:lnTo>
                  <a:lnTo>
                    <a:pt x="16259" y="98598"/>
                  </a:lnTo>
                  <a:lnTo>
                    <a:pt x="16159" y="98531"/>
                  </a:lnTo>
                  <a:lnTo>
                    <a:pt x="16070" y="98446"/>
                  </a:lnTo>
                  <a:lnTo>
                    <a:pt x="15988" y="98355"/>
                  </a:lnTo>
                  <a:lnTo>
                    <a:pt x="15913" y="98264"/>
                  </a:lnTo>
                  <a:lnTo>
                    <a:pt x="15864" y="98148"/>
                  </a:lnTo>
                  <a:lnTo>
                    <a:pt x="15851" y="98032"/>
                  </a:lnTo>
                  <a:lnTo>
                    <a:pt x="15866" y="97789"/>
                  </a:lnTo>
                  <a:lnTo>
                    <a:pt x="15859" y="97547"/>
                  </a:lnTo>
                  <a:lnTo>
                    <a:pt x="15820" y="97304"/>
                  </a:lnTo>
                  <a:lnTo>
                    <a:pt x="15772" y="97067"/>
                  </a:lnTo>
                  <a:lnTo>
                    <a:pt x="15719" y="96830"/>
                  </a:lnTo>
                  <a:lnTo>
                    <a:pt x="15665" y="96593"/>
                  </a:lnTo>
                  <a:lnTo>
                    <a:pt x="15610" y="96356"/>
                  </a:lnTo>
                  <a:lnTo>
                    <a:pt x="15548" y="96119"/>
                  </a:lnTo>
                  <a:lnTo>
                    <a:pt x="15476" y="95888"/>
                  </a:lnTo>
                  <a:lnTo>
                    <a:pt x="15390" y="95663"/>
                  </a:lnTo>
                  <a:lnTo>
                    <a:pt x="15291" y="95438"/>
                  </a:lnTo>
                  <a:lnTo>
                    <a:pt x="15231" y="95335"/>
                  </a:lnTo>
                  <a:lnTo>
                    <a:pt x="15160" y="95232"/>
                  </a:lnTo>
                  <a:lnTo>
                    <a:pt x="15082" y="95140"/>
                  </a:lnTo>
                  <a:lnTo>
                    <a:pt x="14998" y="95049"/>
                  </a:lnTo>
                  <a:lnTo>
                    <a:pt x="14910" y="94965"/>
                  </a:lnTo>
                  <a:lnTo>
                    <a:pt x="14815" y="94892"/>
                  </a:lnTo>
                  <a:lnTo>
                    <a:pt x="14715" y="94825"/>
                  </a:lnTo>
                  <a:lnTo>
                    <a:pt x="14611" y="94758"/>
                  </a:lnTo>
                  <a:lnTo>
                    <a:pt x="14507" y="94698"/>
                  </a:lnTo>
                  <a:lnTo>
                    <a:pt x="14288" y="94594"/>
                  </a:lnTo>
                  <a:lnTo>
                    <a:pt x="14045" y="94600"/>
                  </a:lnTo>
                  <a:lnTo>
                    <a:pt x="13804" y="94630"/>
                  </a:lnTo>
                  <a:lnTo>
                    <a:pt x="13561" y="94643"/>
                  </a:lnTo>
                  <a:lnTo>
                    <a:pt x="13318" y="94642"/>
                  </a:lnTo>
                  <a:lnTo>
                    <a:pt x="13075" y="94643"/>
                  </a:lnTo>
                  <a:lnTo>
                    <a:pt x="12832" y="94648"/>
                  </a:lnTo>
                  <a:lnTo>
                    <a:pt x="12590" y="94661"/>
                  </a:lnTo>
                  <a:lnTo>
                    <a:pt x="12348" y="94685"/>
                  </a:lnTo>
                  <a:lnTo>
                    <a:pt x="12105" y="94703"/>
                  </a:lnTo>
                  <a:lnTo>
                    <a:pt x="11863" y="94709"/>
                  </a:lnTo>
                  <a:lnTo>
                    <a:pt x="11741" y="94697"/>
                  </a:lnTo>
                  <a:lnTo>
                    <a:pt x="11620" y="94679"/>
                  </a:lnTo>
                  <a:lnTo>
                    <a:pt x="11508" y="94637"/>
                  </a:lnTo>
                  <a:lnTo>
                    <a:pt x="11409" y="94570"/>
                  </a:lnTo>
                  <a:lnTo>
                    <a:pt x="11330" y="94473"/>
                  </a:lnTo>
                  <a:lnTo>
                    <a:pt x="11266" y="94369"/>
                  </a:lnTo>
                  <a:lnTo>
                    <a:pt x="11211" y="94260"/>
                  </a:lnTo>
                  <a:lnTo>
                    <a:pt x="11176" y="94144"/>
                  </a:lnTo>
                  <a:lnTo>
                    <a:pt x="11152" y="94023"/>
                  </a:lnTo>
                  <a:lnTo>
                    <a:pt x="11143" y="93901"/>
                  </a:lnTo>
                  <a:lnTo>
                    <a:pt x="11151" y="93658"/>
                  </a:lnTo>
                  <a:lnTo>
                    <a:pt x="11166" y="93415"/>
                  </a:lnTo>
                  <a:lnTo>
                    <a:pt x="11164" y="93172"/>
                  </a:lnTo>
                  <a:lnTo>
                    <a:pt x="11146" y="92929"/>
                  </a:lnTo>
                  <a:lnTo>
                    <a:pt x="11143" y="92808"/>
                  </a:lnTo>
                  <a:lnTo>
                    <a:pt x="11148" y="92686"/>
                  </a:lnTo>
                  <a:lnTo>
                    <a:pt x="11171" y="92571"/>
                  </a:lnTo>
                  <a:lnTo>
                    <a:pt x="11207" y="92455"/>
                  </a:lnTo>
                  <a:lnTo>
                    <a:pt x="11250" y="92340"/>
                  </a:lnTo>
                  <a:lnTo>
                    <a:pt x="11295" y="92225"/>
                  </a:lnTo>
                  <a:lnTo>
                    <a:pt x="11342" y="92115"/>
                  </a:lnTo>
                  <a:lnTo>
                    <a:pt x="11437" y="91890"/>
                  </a:lnTo>
                  <a:lnTo>
                    <a:pt x="11482" y="91775"/>
                  </a:lnTo>
                  <a:lnTo>
                    <a:pt x="11516" y="91659"/>
                  </a:lnTo>
                  <a:lnTo>
                    <a:pt x="11537" y="91544"/>
                  </a:lnTo>
                  <a:lnTo>
                    <a:pt x="11551" y="91423"/>
                  </a:lnTo>
                  <a:lnTo>
                    <a:pt x="11554" y="91301"/>
                  </a:lnTo>
                  <a:lnTo>
                    <a:pt x="11543" y="91058"/>
                  </a:lnTo>
                  <a:lnTo>
                    <a:pt x="11527" y="90815"/>
                  </a:lnTo>
                  <a:lnTo>
                    <a:pt x="11521" y="90572"/>
                  </a:lnTo>
                  <a:lnTo>
                    <a:pt x="11534" y="90329"/>
                  </a:lnTo>
                  <a:lnTo>
                    <a:pt x="11550" y="90086"/>
                  </a:lnTo>
                  <a:lnTo>
                    <a:pt x="11553" y="89843"/>
                  </a:lnTo>
                  <a:lnTo>
                    <a:pt x="11552" y="89600"/>
                  </a:lnTo>
                  <a:lnTo>
                    <a:pt x="11548" y="89357"/>
                  </a:lnTo>
                  <a:lnTo>
                    <a:pt x="11543" y="89114"/>
                  </a:lnTo>
                  <a:lnTo>
                    <a:pt x="11539" y="88992"/>
                  </a:lnTo>
                  <a:lnTo>
                    <a:pt x="11535" y="88871"/>
                  </a:lnTo>
                  <a:lnTo>
                    <a:pt x="11527" y="88749"/>
                  </a:lnTo>
                  <a:lnTo>
                    <a:pt x="11519" y="88628"/>
                  </a:lnTo>
                  <a:lnTo>
                    <a:pt x="11503" y="88385"/>
                  </a:lnTo>
                  <a:lnTo>
                    <a:pt x="11493" y="88142"/>
                  </a:lnTo>
                  <a:lnTo>
                    <a:pt x="11508" y="87905"/>
                  </a:lnTo>
                  <a:lnTo>
                    <a:pt x="11528" y="87777"/>
                  </a:lnTo>
                  <a:lnTo>
                    <a:pt x="11585" y="87674"/>
                  </a:lnTo>
                  <a:lnTo>
                    <a:pt x="11665" y="87583"/>
                  </a:lnTo>
                  <a:lnTo>
                    <a:pt x="11750" y="87498"/>
                  </a:lnTo>
                  <a:lnTo>
                    <a:pt x="11898" y="87303"/>
                  </a:lnTo>
                  <a:lnTo>
                    <a:pt x="11931" y="87188"/>
                  </a:lnTo>
                  <a:lnTo>
                    <a:pt x="11941" y="87067"/>
                  </a:lnTo>
                  <a:lnTo>
                    <a:pt x="11944" y="86945"/>
                  </a:lnTo>
                  <a:lnTo>
                    <a:pt x="11946" y="86824"/>
                  </a:lnTo>
                  <a:lnTo>
                    <a:pt x="11974" y="86580"/>
                  </a:lnTo>
                  <a:lnTo>
                    <a:pt x="12099" y="86374"/>
                  </a:lnTo>
                  <a:lnTo>
                    <a:pt x="12237" y="86173"/>
                  </a:lnTo>
                  <a:lnTo>
                    <a:pt x="12304" y="86076"/>
                  </a:lnTo>
                  <a:lnTo>
                    <a:pt x="12365" y="85967"/>
                  </a:lnTo>
                  <a:lnTo>
                    <a:pt x="12399" y="85851"/>
                  </a:lnTo>
                  <a:lnTo>
                    <a:pt x="12419" y="85730"/>
                  </a:lnTo>
                  <a:lnTo>
                    <a:pt x="12424" y="85609"/>
                  </a:lnTo>
                  <a:lnTo>
                    <a:pt x="12405" y="85365"/>
                  </a:lnTo>
                  <a:lnTo>
                    <a:pt x="12383" y="85244"/>
                  </a:lnTo>
                  <a:lnTo>
                    <a:pt x="12352" y="85128"/>
                  </a:lnTo>
                  <a:lnTo>
                    <a:pt x="12308" y="85013"/>
                  </a:lnTo>
                  <a:lnTo>
                    <a:pt x="12256" y="84904"/>
                  </a:lnTo>
                  <a:lnTo>
                    <a:pt x="12164" y="84679"/>
                  </a:lnTo>
                  <a:lnTo>
                    <a:pt x="12138" y="84563"/>
                  </a:lnTo>
                  <a:lnTo>
                    <a:pt x="12126" y="84442"/>
                  </a:lnTo>
                  <a:lnTo>
                    <a:pt x="12119" y="84320"/>
                  </a:lnTo>
                  <a:lnTo>
                    <a:pt x="12118" y="84199"/>
                  </a:lnTo>
                  <a:lnTo>
                    <a:pt x="12123" y="83956"/>
                  </a:lnTo>
                  <a:lnTo>
                    <a:pt x="12132" y="83713"/>
                  </a:lnTo>
                  <a:lnTo>
                    <a:pt x="12140" y="83470"/>
                  </a:lnTo>
                  <a:lnTo>
                    <a:pt x="12148" y="83227"/>
                  </a:lnTo>
                  <a:lnTo>
                    <a:pt x="12148" y="83105"/>
                  </a:lnTo>
                  <a:lnTo>
                    <a:pt x="12135" y="82984"/>
                  </a:lnTo>
                  <a:lnTo>
                    <a:pt x="12102" y="82862"/>
                  </a:lnTo>
                  <a:lnTo>
                    <a:pt x="12057" y="82753"/>
                  </a:lnTo>
                  <a:lnTo>
                    <a:pt x="12008" y="82644"/>
                  </a:lnTo>
                  <a:lnTo>
                    <a:pt x="11955" y="82535"/>
                  </a:lnTo>
                  <a:lnTo>
                    <a:pt x="11897" y="82425"/>
                  </a:lnTo>
                  <a:lnTo>
                    <a:pt x="11839" y="82315"/>
                  </a:lnTo>
                  <a:lnTo>
                    <a:pt x="11780" y="82212"/>
                  </a:lnTo>
                  <a:lnTo>
                    <a:pt x="11662" y="81999"/>
                  </a:lnTo>
                  <a:lnTo>
                    <a:pt x="11543" y="81787"/>
                  </a:lnTo>
                  <a:lnTo>
                    <a:pt x="11423" y="81574"/>
                  </a:lnTo>
                  <a:lnTo>
                    <a:pt x="11302" y="81367"/>
                  </a:lnTo>
                  <a:lnTo>
                    <a:pt x="11183" y="81155"/>
                  </a:lnTo>
                  <a:lnTo>
                    <a:pt x="11065" y="80942"/>
                  </a:lnTo>
                  <a:lnTo>
                    <a:pt x="10949" y="80724"/>
                  </a:lnTo>
                  <a:lnTo>
                    <a:pt x="10897" y="80615"/>
                  </a:lnTo>
                  <a:lnTo>
                    <a:pt x="10850" y="80505"/>
                  </a:lnTo>
                  <a:lnTo>
                    <a:pt x="10808" y="80390"/>
                  </a:lnTo>
                  <a:lnTo>
                    <a:pt x="10774" y="80274"/>
                  </a:lnTo>
                  <a:lnTo>
                    <a:pt x="10750" y="80159"/>
                  </a:lnTo>
                  <a:lnTo>
                    <a:pt x="10733" y="80037"/>
                  </a:lnTo>
                  <a:lnTo>
                    <a:pt x="10719" y="79916"/>
                  </a:lnTo>
                  <a:lnTo>
                    <a:pt x="10710" y="79794"/>
                  </a:lnTo>
                  <a:lnTo>
                    <a:pt x="10706" y="79673"/>
                  </a:lnTo>
                  <a:lnTo>
                    <a:pt x="10714" y="79430"/>
                  </a:lnTo>
                  <a:lnTo>
                    <a:pt x="10727" y="79308"/>
                  </a:lnTo>
                  <a:lnTo>
                    <a:pt x="10746" y="79186"/>
                  </a:lnTo>
                  <a:lnTo>
                    <a:pt x="10780" y="79071"/>
                  </a:lnTo>
                  <a:lnTo>
                    <a:pt x="10852" y="78974"/>
                  </a:lnTo>
                  <a:lnTo>
                    <a:pt x="10945" y="78895"/>
                  </a:lnTo>
                  <a:lnTo>
                    <a:pt x="11038" y="78816"/>
                  </a:lnTo>
                  <a:lnTo>
                    <a:pt x="11180" y="78622"/>
                  </a:lnTo>
                  <a:lnTo>
                    <a:pt x="11236" y="78512"/>
                  </a:lnTo>
                  <a:lnTo>
                    <a:pt x="11291" y="78403"/>
                  </a:lnTo>
                  <a:lnTo>
                    <a:pt x="11344" y="78294"/>
                  </a:lnTo>
                  <a:lnTo>
                    <a:pt x="11393" y="78185"/>
                  </a:lnTo>
                  <a:lnTo>
                    <a:pt x="11441" y="78069"/>
                  </a:lnTo>
                  <a:lnTo>
                    <a:pt x="11483" y="77959"/>
                  </a:lnTo>
                  <a:lnTo>
                    <a:pt x="11522" y="77844"/>
                  </a:lnTo>
                  <a:lnTo>
                    <a:pt x="11557" y="77728"/>
                  </a:lnTo>
                  <a:lnTo>
                    <a:pt x="11583" y="77607"/>
                  </a:lnTo>
                  <a:lnTo>
                    <a:pt x="11603" y="77485"/>
                  </a:lnTo>
                  <a:lnTo>
                    <a:pt x="11616" y="77364"/>
                  </a:lnTo>
                  <a:lnTo>
                    <a:pt x="11610" y="77127"/>
                  </a:lnTo>
                  <a:lnTo>
                    <a:pt x="11599" y="76884"/>
                  </a:lnTo>
                  <a:lnTo>
                    <a:pt x="11586" y="76641"/>
                  </a:lnTo>
                  <a:lnTo>
                    <a:pt x="11576" y="76398"/>
                  </a:lnTo>
                  <a:lnTo>
                    <a:pt x="11573" y="76155"/>
                  </a:lnTo>
                  <a:lnTo>
                    <a:pt x="11576" y="76027"/>
                  </a:lnTo>
                  <a:lnTo>
                    <a:pt x="11583" y="75906"/>
                  </a:lnTo>
                  <a:lnTo>
                    <a:pt x="11595" y="75790"/>
                  </a:lnTo>
                  <a:lnTo>
                    <a:pt x="11617" y="75669"/>
                  </a:lnTo>
                  <a:lnTo>
                    <a:pt x="11647" y="75548"/>
                  </a:lnTo>
                  <a:lnTo>
                    <a:pt x="11703" y="75444"/>
                  </a:lnTo>
                  <a:lnTo>
                    <a:pt x="11781" y="75353"/>
                  </a:lnTo>
                  <a:lnTo>
                    <a:pt x="11864" y="75262"/>
                  </a:lnTo>
                  <a:lnTo>
                    <a:pt x="11953" y="75177"/>
                  </a:lnTo>
                  <a:lnTo>
                    <a:pt x="12050" y="75104"/>
                  </a:lnTo>
                  <a:lnTo>
                    <a:pt x="12151" y="75037"/>
                  </a:lnTo>
                  <a:lnTo>
                    <a:pt x="12255" y="74970"/>
                  </a:lnTo>
                  <a:lnTo>
                    <a:pt x="12364" y="74922"/>
                  </a:lnTo>
                  <a:lnTo>
                    <a:pt x="12478" y="74879"/>
                  </a:lnTo>
                  <a:lnTo>
                    <a:pt x="12595" y="74849"/>
                  </a:lnTo>
                  <a:lnTo>
                    <a:pt x="12715" y="74825"/>
                  </a:lnTo>
                  <a:lnTo>
                    <a:pt x="12835" y="74806"/>
                  </a:lnTo>
                  <a:lnTo>
                    <a:pt x="13074" y="74764"/>
                  </a:lnTo>
                  <a:lnTo>
                    <a:pt x="13288" y="74660"/>
                  </a:lnTo>
                  <a:lnTo>
                    <a:pt x="13182" y="74454"/>
                  </a:lnTo>
                  <a:lnTo>
                    <a:pt x="12996" y="74296"/>
                  </a:lnTo>
                  <a:lnTo>
                    <a:pt x="12809" y="74144"/>
                  </a:lnTo>
                  <a:lnTo>
                    <a:pt x="12623" y="73986"/>
                  </a:lnTo>
                  <a:lnTo>
                    <a:pt x="12435" y="73834"/>
                  </a:lnTo>
                  <a:lnTo>
                    <a:pt x="12248" y="73676"/>
                  </a:lnTo>
                  <a:lnTo>
                    <a:pt x="12059" y="73524"/>
                  </a:lnTo>
                  <a:lnTo>
                    <a:pt x="11869" y="73373"/>
                  </a:lnTo>
                  <a:lnTo>
                    <a:pt x="11667" y="73239"/>
                  </a:lnTo>
                  <a:lnTo>
                    <a:pt x="11453" y="73124"/>
                  </a:lnTo>
                  <a:lnTo>
                    <a:pt x="11237" y="73008"/>
                  </a:lnTo>
                  <a:lnTo>
                    <a:pt x="11026" y="72892"/>
                  </a:lnTo>
                  <a:lnTo>
                    <a:pt x="10925" y="72826"/>
                  </a:lnTo>
                  <a:lnTo>
                    <a:pt x="10834" y="72740"/>
                  </a:lnTo>
                  <a:lnTo>
                    <a:pt x="10752" y="72649"/>
                  </a:lnTo>
                  <a:lnTo>
                    <a:pt x="10699" y="72540"/>
                  </a:lnTo>
                  <a:lnTo>
                    <a:pt x="10689" y="72419"/>
                  </a:lnTo>
                  <a:lnTo>
                    <a:pt x="10757" y="72188"/>
                  </a:lnTo>
                  <a:lnTo>
                    <a:pt x="10841" y="71963"/>
                  </a:lnTo>
                  <a:lnTo>
                    <a:pt x="10899" y="71726"/>
                  </a:lnTo>
                  <a:lnTo>
                    <a:pt x="10889" y="71483"/>
                  </a:lnTo>
                  <a:lnTo>
                    <a:pt x="10869" y="71362"/>
                  </a:lnTo>
                  <a:lnTo>
                    <a:pt x="10841" y="71240"/>
                  </a:lnTo>
                  <a:lnTo>
                    <a:pt x="10803" y="71131"/>
                  </a:lnTo>
                  <a:lnTo>
                    <a:pt x="10760" y="71015"/>
                  </a:lnTo>
                  <a:lnTo>
                    <a:pt x="10713" y="70900"/>
                  </a:lnTo>
                  <a:lnTo>
                    <a:pt x="10661" y="70790"/>
                  </a:lnTo>
                  <a:lnTo>
                    <a:pt x="10605" y="70687"/>
                  </a:lnTo>
                  <a:lnTo>
                    <a:pt x="10545" y="70578"/>
                  </a:lnTo>
                  <a:lnTo>
                    <a:pt x="10483" y="70474"/>
                  </a:lnTo>
                  <a:lnTo>
                    <a:pt x="10419" y="70371"/>
                  </a:lnTo>
                  <a:lnTo>
                    <a:pt x="10291" y="70165"/>
                  </a:lnTo>
                  <a:lnTo>
                    <a:pt x="10222" y="70061"/>
                  </a:lnTo>
                  <a:lnTo>
                    <a:pt x="10145" y="69970"/>
                  </a:lnTo>
                  <a:lnTo>
                    <a:pt x="10061" y="69879"/>
                  </a:lnTo>
                  <a:lnTo>
                    <a:pt x="9975" y="69794"/>
                  </a:lnTo>
                  <a:lnTo>
                    <a:pt x="9810" y="69618"/>
                  </a:lnTo>
                  <a:lnTo>
                    <a:pt x="9715" y="69399"/>
                  </a:lnTo>
                  <a:lnTo>
                    <a:pt x="9703" y="69156"/>
                  </a:lnTo>
                  <a:lnTo>
                    <a:pt x="9740" y="69035"/>
                  </a:lnTo>
                  <a:lnTo>
                    <a:pt x="9810" y="68938"/>
                  </a:lnTo>
                  <a:lnTo>
                    <a:pt x="9904" y="68859"/>
                  </a:lnTo>
                  <a:lnTo>
                    <a:pt x="10005" y="68792"/>
                  </a:lnTo>
                  <a:lnTo>
                    <a:pt x="10109" y="68731"/>
                  </a:lnTo>
                  <a:lnTo>
                    <a:pt x="10223" y="68688"/>
                  </a:lnTo>
                  <a:lnTo>
                    <a:pt x="10341" y="68658"/>
                  </a:lnTo>
                  <a:lnTo>
                    <a:pt x="10462" y="68646"/>
                  </a:lnTo>
                  <a:lnTo>
                    <a:pt x="10704" y="68652"/>
                  </a:lnTo>
                  <a:lnTo>
                    <a:pt x="10947" y="68676"/>
                  </a:lnTo>
                  <a:lnTo>
                    <a:pt x="11191" y="68682"/>
                  </a:lnTo>
                  <a:lnTo>
                    <a:pt x="11149" y="68518"/>
                  </a:lnTo>
                  <a:lnTo>
                    <a:pt x="10957" y="68366"/>
                  </a:lnTo>
                  <a:lnTo>
                    <a:pt x="10784" y="68197"/>
                  </a:lnTo>
                  <a:lnTo>
                    <a:pt x="10618" y="68020"/>
                  </a:lnTo>
                  <a:lnTo>
                    <a:pt x="10543" y="67923"/>
                  </a:lnTo>
                  <a:lnTo>
                    <a:pt x="10483" y="67813"/>
                  </a:lnTo>
                  <a:lnTo>
                    <a:pt x="10442" y="67704"/>
                  </a:lnTo>
                  <a:lnTo>
                    <a:pt x="10424" y="67583"/>
                  </a:lnTo>
                  <a:lnTo>
                    <a:pt x="10413" y="67461"/>
                  </a:lnTo>
                  <a:lnTo>
                    <a:pt x="10407" y="67340"/>
                  </a:lnTo>
                  <a:lnTo>
                    <a:pt x="10450" y="67103"/>
                  </a:lnTo>
                  <a:lnTo>
                    <a:pt x="10616" y="66927"/>
                  </a:lnTo>
                  <a:lnTo>
                    <a:pt x="10827" y="66805"/>
                  </a:lnTo>
                  <a:lnTo>
                    <a:pt x="10936" y="66598"/>
                  </a:lnTo>
                  <a:lnTo>
                    <a:pt x="10932" y="66356"/>
                  </a:lnTo>
                  <a:lnTo>
                    <a:pt x="10908" y="66234"/>
                  </a:lnTo>
                  <a:lnTo>
                    <a:pt x="10871" y="66118"/>
                  </a:lnTo>
                  <a:lnTo>
                    <a:pt x="10822" y="66009"/>
                  </a:lnTo>
                  <a:lnTo>
                    <a:pt x="10756" y="65906"/>
                  </a:lnTo>
                  <a:lnTo>
                    <a:pt x="10676" y="65815"/>
                  </a:lnTo>
                  <a:lnTo>
                    <a:pt x="10590" y="65729"/>
                  </a:lnTo>
                  <a:lnTo>
                    <a:pt x="10500" y="65644"/>
                  </a:lnTo>
                  <a:lnTo>
                    <a:pt x="10408" y="65566"/>
                  </a:lnTo>
                  <a:lnTo>
                    <a:pt x="10314" y="65486"/>
                  </a:lnTo>
                  <a:lnTo>
                    <a:pt x="10219" y="65414"/>
                  </a:lnTo>
                  <a:lnTo>
                    <a:pt x="10033" y="65256"/>
                  </a:lnTo>
                  <a:lnTo>
                    <a:pt x="9942" y="65177"/>
                  </a:lnTo>
                  <a:lnTo>
                    <a:pt x="9858" y="65092"/>
                  </a:lnTo>
                  <a:lnTo>
                    <a:pt x="9782" y="64995"/>
                  </a:lnTo>
                  <a:lnTo>
                    <a:pt x="9716" y="64891"/>
                  </a:lnTo>
                  <a:lnTo>
                    <a:pt x="9653" y="64788"/>
                  </a:lnTo>
                  <a:lnTo>
                    <a:pt x="9594" y="64685"/>
                  </a:lnTo>
                  <a:lnTo>
                    <a:pt x="9540" y="64576"/>
                  </a:lnTo>
                  <a:lnTo>
                    <a:pt x="9491" y="64460"/>
                  </a:lnTo>
                  <a:lnTo>
                    <a:pt x="9455" y="64344"/>
                  </a:lnTo>
                  <a:lnTo>
                    <a:pt x="9443" y="64223"/>
                  </a:lnTo>
                  <a:lnTo>
                    <a:pt x="9464" y="63980"/>
                  </a:lnTo>
                  <a:lnTo>
                    <a:pt x="9472" y="63737"/>
                  </a:lnTo>
                  <a:lnTo>
                    <a:pt x="9343" y="63543"/>
                  </a:lnTo>
                  <a:lnTo>
                    <a:pt x="9136" y="63409"/>
                  </a:lnTo>
                  <a:lnTo>
                    <a:pt x="9038" y="63196"/>
                  </a:lnTo>
                  <a:lnTo>
                    <a:pt x="9064" y="62954"/>
                  </a:lnTo>
                  <a:lnTo>
                    <a:pt x="9092" y="62716"/>
                  </a:lnTo>
                  <a:lnTo>
                    <a:pt x="9095" y="62474"/>
                  </a:lnTo>
                  <a:lnTo>
                    <a:pt x="9083" y="62230"/>
                  </a:lnTo>
                  <a:lnTo>
                    <a:pt x="9056" y="61987"/>
                  </a:lnTo>
                  <a:lnTo>
                    <a:pt x="9031" y="61744"/>
                  </a:lnTo>
                  <a:lnTo>
                    <a:pt x="9056" y="61507"/>
                  </a:lnTo>
                  <a:lnTo>
                    <a:pt x="9267" y="61428"/>
                  </a:lnTo>
                  <a:lnTo>
                    <a:pt x="9509" y="61465"/>
                  </a:lnTo>
                  <a:lnTo>
                    <a:pt x="9745" y="61428"/>
                  </a:lnTo>
                  <a:lnTo>
                    <a:pt x="9856" y="61380"/>
                  </a:lnTo>
                  <a:lnTo>
                    <a:pt x="9962" y="61319"/>
                  </a:lnTo>
                  <a:lnTo>
                    <a:pt x="10057" y="61240"/>
                  </a:lnTo>
                  <a:lnTo>
                    <a:pt x="10116" y="61137"/>
                  </a:lnTo>
                  <a:lnTo>
                    <a:pt x="10141" y="61021"/>
                  </a:lnTo>
                  <a:lnTo>
                    <a:pt x="10163" y="60900"/>
                  </a:lnTo>
                  <a:lnTo>
                    <a:pt x="10174" y="60772"/>
                  </a:lnTo>
                  <a:lnTo>
                    <a:pt x="10182" y="60650"/>
                  </a:lnTo>
                  <a:lnTo>
                    <a:pt x="10173" y="60407"/>
                  </a:lnTo>
                  <a:lnTo>
                    <a:pt x="10154" y="60286"/>
                  </a:lnTo>
                  <a:lnTo>
                    <a:pt x="10123" y="60171"/>
                  </a:lnTo>
                  <a:lnTo>
                    <a:pt x="10079" y="60055"/>
                  </a:lnTo>
                  <a:lnTo>
                    <a:pt x="10007" y="59958"/>
                  </a:lnTo>
                  <a:lnTo>
                    <a:pt x="9903" y="59897"/>
                  </a:lnTo>
                  <a:lnTo>
                    <a:pt x="9788" y="59855"/>
                  </a:lnTo>
                  <a:lnTo>
                    <a:pt x="9671" y="59818"/>
                  </a:lnTo>
                  <a:lnTo>
                    <a:pt x="9554" y="59788"/>
                  </a:lnTo>
                  <a:lnTo>
                    <a:pt x="9325" y="59709"/>
                  </a:lnTo>
                  <a:lnTo>
                    <a:pt x="9232" y="59630"/>
                  </a:lnTo>
                  <a:lnTo>
                    <a:pt x="9155" y="59539"/>
                  </a:lnTo>
                  <a:lnTo>
                    <a:pt x="9088" y="59436"/>
                  </a:lnTo>
                  <a:lnTo>
                    <a:pt x="9033" y="59326"/>
                  </a:lnTo>
                  <a:lnTo>
                    <a:pt x="8987" y="59211"/>
                  </a:lnTo>
                  <a:lnTo>
                    <a:pt x="8899" y="58986"/>
                  </a:lnTo>
                  <a:lnTo>
                    <a:pt x="8857" y="58870"/>
                  </a:lnTo>
                  <a:lnTo>
                    <a:pt x="8818" y="58761"/>
                  </a:lnTo>
                  <a:lnTo>
                    <a:pt x="8782" y="58646"/>
                  </a:lnTo>
                  <a:lnTo>
                    <a:pt x="8745" y="58524"/>
                  </a:lnTo>
                  <a:lnTo>
                    <a:pt x="8710" y="58409"/>
                  </a:lnTo>
                  <a:lnTo>
                    <a:pt x="8676" y="58293"/>
                  </a:lnTo>
                  <a:lnTo>
                    <a:pt x="8643" y="58178"/>
                  </a:lnTo>
                  <a:lnTo>
                    <a:pt x="8612" y="58056"/>
                  </a:lnTo>
                  <a:lnTo>
                    <a:pt x="8585" y="57941"/>
                  </a:lnTo>
                  <a:lnTo>
                    <a:pt x="8566" y="57819"/>
                  </a:lnTo>
                  <a:lnTo>
                    <a:pt x="8564" y="57698"/>
                  </a:lnTo>
                  <a:lnTo>
                    <a:pt x="8598" y="57455"/>
                  </a:lnTo>
                  <a:lnTo>
                    <a:pt x="8555" y="57224"/>
                  </a:lnTo>
                  <a:lnTo>
                    <a:pt x="8480" y="57126"/>
                  </a:lnTo>
                  <a:lnTo>
                    <a:pt x="8386" y="57048"/>
                  </a:lnTo>
                  <a:lnTo>
                    <a:pt x="8286" y="56981"/>
                  </a:lnTo>
                  <a:lnTo>
                    <a:pt x="8186" y="56914"/>
                  </a:lnTo>
                  <a:lnTo>
                    <a:pt x="8083" y="56847"/>
                  </a:lnTo>
                  <a:lnTo>
                    <a:pt x="7882" y="56714"/>
                  </a:lnTo>
                  <a:lnTo>
                    <a:pt x="7784" y="56641"/>
                  </a:lnTo>
                  <a:lnTo>
                    <a:pt x="7707" y="56543"/>
                  </a:lnTo>
                  <a:lnTo>
                    <a:pt x="7658" y="56434"/>
                  </a:lnTo>
                  <a:lnTo>
                    <a:pt x="7644" y="56313"/>
                  </a:lnTo>
                  <a:lnTo>
                    <a:pt x="7676" y="56070"/>
                  </a:lnTo>
                  <a:lnTo>
                    <a:pt x="7698" y="55948"/>
                  </a:lnTo>
                  <a:lnTo>
                    <a:pt x="7723" y="55832"/>
                  </a:lnTo>
                  <a:lnTo>
                    <a:pt x="7751" y="55711"/>
                  </a:lnTo>
                  <a:lnTo>
                    <a:pt x="7781" y="55596"/>
                  </a:lnTo>
                  <a:lnTo>
                    <a:pt x="7815" y="55481"/>
                  </a:lnTo>
                  <a:lnTo>
                    <a:pt x="7852" y="55365"/>
                  </a:lnTo>
                  <a:lnTo>
                    <a:pt x="7896" y="55249"/>
                  </a:lnTo>
                  <a:lnTo>
                    <a:pt x="7945" y="55140"/>
                  </a:lnTo>
                  <a:lnTo>
                    <a:pt x="8004" y="55031"/>
                  </a:lnTo>
                  <a:lnTo>
                    <a:pt x="8075" y="54934"/>
                  </a:lnTo>
                  <a:lnTo>
                    <a:pt x="8164" y="54849"/>
                  </a:lnTo>
                  <a:lnTo>
                    <a:pt x="8260" y="54776"/>
                  </a:lnTo>
                  <a:lnTo>
                    <a:pt x="8362" y="54709"/>
                  </a:lnTo>
                  <a:lnTo>
                    <a:pt x="8470" y="54654"/>
                  </a:lnTo>
                  <a:lnTo>
                    <a:pt x="8583" y="54606"/>
                  </a:lnTo>
                  <a:lnTo>
                    <a:pt x="8702" y="54594"/>
                  </a:lnTo>
                  <a:lnTo>
                    <a:pt x="8943" y="54630"/>
                  </a:lnTo>
                  <a:lnTo>
                    <a:pt x="9126" y="54526"/>
                  </a:lnTo>
                  <a:lnTo>
                    <a:pt x="9121" y="54283"/>
                  </a:lnTo>
                  <a:lnTo>
                    <a:pt x="9080" y="54047"/>
                  </a:lnTo>
                  <a:lnTo>
                    <a:pt x="9033" y="53803"/>
                  </a:lnTo>
                  <a:lnTo>
                    <a:pt x="9021" y="53567"/>
                  </a:lnTo>
                  <a:lnTo>
                    <a:pt x="9039" y="53324"/>
                  </a:lnTo>
                  <a:lnTo>
                    <a:pt x="9059" y="53081"/>
                  </a:lnTo>
                  <a:lnTo>
                    <a:pt x="9074" y="52838"/>
                  </a:lnTo>
                  <a:lnTo>
                    <a:pt x="9059" y="52595"/>
                  </a:lnTo>
                  <a:lnTo>
                    <a:pt x="8948" y="52382"/>
                  </a:lnTo>
                  <a:lnTo>
                    <a:pt x="8710" y="52364"/>
                  </a:lnTo>
                  <a:lnTo>
                    <a:pt x="8468" y="52394"/>
                  </a:lnTo>
                  <a:lnTo>
                    <a:pt x="8229" y="52437"/>
                  </a:lnTo>
                  <a:lnTo>
                    <a:pt x="8114" y="52473"/>
                  </a:lnTo>
                  <a:lnTo>
                    <a:pt x="8002" y="52522"/>
                  </a:lnTo>
                  <a:lnTo>
                    <a:pt x="7890" y="52570"/>
                  </a:lnTo>
                  <a:lnTo>
                    <a:pt x="7780" y="52619"/>
                  </a:lnTo>
                  <a:lnTo>
                    <a:pt x="7669" y="52674"/>
                  </a:lnTo>
                  <a:lnTo>
                    <a:pt x="7436" y="52735"/>
                  </a:lnTo>
                  <a:lnTo>
                    <a:pt x="7317" y="52710"/>
                  </a:lnTo>
                  <a:lnTo>
                    <a:pt x="7215" y="52643"/>
                  </a:lnTo>
                  <a:lnTo>
                    <a:pt x="7132" y="52552"/>
                  </a:lnTo>
                  <a:lnTo>
                    <a:pt x="7059" y="52455"/>
                  </a:lnTo>
                  <a:lnTo>
                    <a:pt x="6995" y="52351"/>
                  </a:lnTo>
                  <a:lnTo>
                    <a:pt x="6932" y="52248"/>
                  </a:lnTo>
                  <a:lnTo>
                    <a:pt x="6870" y="52145"/>
                  </a:lnTo>
                  <a:lnTo>
                    <a:pt x="6810" y="52035"/>
                  </a:lnTo>
                  <a:lnTo>
                    <a:pt x="6692" y="51823"/>
                  </a:lnTo>
                  <a:lnTo>
                    <a:pt x="6576" y="51610"/>
                  </a:lnTo>
                  <a:lnTo>
                    <a:pt x="6521" y="51501"/>
                  </a:lnTo>
                  <a:lnTo>
                    <a:pt x="6469" y="51392"/>
                  </a:lnTo>
                  <a:lnTo>
                    <a:pt x="6419" y="51282"/>
                  </a:lnTo>
                  <a:lnTo>
                    <a:pt x="6370" y="51173"/>
                  </a:lnTo>
                  <a:lnTo>
                    <a:pt x="6326" y="51057"/>
                  </a:lnTo>
                  <a:lnTo>
                    <a:pt x="6295" y="50942"/>
                  </a:lnTo>
                  <a:lnTo>
                    <a:pt x="6276" y="50820"/>
                  </a:lnTo>
                  <a:lnTo>
                    <a:pt x="6263" y="50699"/>
                  </a:lnTo>
                  <a:lnTo>
                    <a:pt x="6251" y="50578"/>
                  </a:lnTo>
                  <a:lnTo>
                    <a:pt x="6219" y="50340"/>
                  </a:lnTo>
                  <a:lnTo>
                    <a:pt x="6177" y="50225"/>
                  </a:lnTo>
                  <a:lnTo>
                    <a:pt x="6113" y="50122"/>
                  </a:lnTo>
                  <a:lnTo>
                    <a:pt x="6044" y="50018"/>
                  </a:lnTo>
                  <a:lnTo>
                    <a:pt x="5976" y="49921"/>
                  </a:lnTo>
                  <a:lnTo>
                    <a:pt x="5858" y="49709"/>
                  </a:lnTo>
                  <a:lnTo>
                    <a:pt x="5805" y="49466"/>
                  </a:lnTo>
                  <a:lnTo>
                    <a:pt x="5797" y="49223"/>
                  </a:lnTo>
                  <a:lnTo>
                    <a:pt x="5803" y="49101"/>
                  </a:lnTo>
                  <a:lnTo>
                    <a:pt x="5828" y="48986"/>
                  </a:lnTo>
                  <a:lnTo>
                    <a:pt x="5863" y="48871"/>
                  </a:lnTo>
                  <a:lnTo>
                    <a:pt x="5907" y="48755"/>
                  </a:lnTo>
                  <a:lnTo>
                    <a:pt x="5966" y="48652"/>
                  </a:lnTo>
                  <a:lnTo>
                    <a:pt x="6030" y="48549"/>
                  </a:lnTo>
                  <a:lnTo>
                    <a:pt x="6097" y="48445"/>
                  </a:lnTo>
                  <a:lnTo>
                    <a:pt x="6165" y="48342"/>
                  </a:lnTo>
                  <a:lnTo>
                    <a:pt x="6243" y="48250"/>
                  </a:lnTo>
                  <a:lnTo>
                    <a:pt x="6329" y="48165"/>
                  </a:lnTo>
                  <a:lnTo>
                    <a:pt x="6419" y="48080"/>
                  </a:lnTo>
                  <a:lnTo>
                    <a:pt x="6587" y="47905"/>
                  </a:lnTo>
                  <a:lnTo>
                    <a:pt x="6668" y="47680"/>
                  </a:lnTo>
                  <a:lnTo>
                    <a:pt x="6660" y="47436"/>
                  </a:lnTo>
                  <a:lnTo>
                    <a:pt x="6632" y="47315"/>
                  </a:lnTo>
                  <a:lnTo>
                    <a:pt x="6588" y="47206"/>
                  </a:lnTo>
                  <a:lnTo>
                    <a:pt x="6534" y="47096"/>
                  </a:lnTo>
                  <a:lnTo>
                    <a:pt x="6474" y="46993"/>
                  </a:lnTo>
                  <a:lnTo>
                    <a:pt x="6409" y="46890"/>
                  </a:lnTo>
                  <a:lnTo>
                    <a:pt x="6344" y="46787"/>
                  </a:lnTo>
                  <a:lnTo>
                    <a:pt x="6278" y="46683"/>
                  </a:lnTo>
                  <a:lnTo>
                    <a:pt x="6211" y="46586"/>
                  </a:lnTo>
                  <a:lnTo>
                    <a:pt x="6077" y="46380"/>
                  </a:lnTo>
                  <a:lnTo>
                    <a:pt x="5945" y="46179"/>
                  </a:lnTo>
                  <a:lnTo>
                    <a:pt x="5880" y="46076"/>
                  </a:lnTo>
                  <a:lnTo>
                    <a:pt x="5816" y="45973"/>
                  </a:lnTo>
                  <a:lnTo>
                    <a:pt x="5753" y="45863"/>
                  </a:lnTo>
                  <a:lnTo>
                    <a:pt x="5698" y="45760"/>
                  </a:lnTo>
                  <a:lnTo>
                    <a:pt x="5649" y="45644"/>
                  </a:lnTo>
                  <a:lnTo>
                    <a:pt x="5544" y="45426"/>
                  </a:lnTo>
                  <a:lnTo>
                    <a:pt x="5482" y="45323"/>
                  </a:lnTo>
                  <a:lnTo>
                    <a:pt x="5412" y="45225"/>
                  </a:lnTo>
                  <a:lnTo>
                    <a:pt x="5309" y="45158"/>
                  </a:lnTo>
                  <a:lnTo>
                    <a:pt x="5188" y="45146"/>
                  </a:lnTo>
                  <a:lnTo>
                    <a:pt x="4948" y="45177"/>
                  </a:lnTo>
                  <a:lnTo>
                    <a:pt x="4706" y="45188"/>
                  </a:lnTo>
                  <a:lnTo>
                    <a:pt x="4462" y="45189"/>
                  </a:lnTo>
                  <a:lnTo>
                    <a:pt x="4340" y="45189"/>
                  </a:lnTo>
                  <a:lnTo>
                    <a:pt x="4219" y="45182"/>
                  </a:lnTo>
                  <a:lnTo>
                    <a:pt x="4098" y="45170"/>
                  </a:lnTo>
                  <a:lnTo>
                    <a:pt x="3982" y="45128"/>
                  </a:lnTo>
                  <a:lnTo>
                    <a:pt x="3917" y="45031"/>
                  </a:lnTo>
                  <a:lnTo>
                    <a:pt x="3993" y="44806"/>
                  </a:lnTo>
                  <a:lnTo>
                    <a:pt x="4105" y="44587"/>
                  </a:lnTo>
                  <a:lnTo>
                    <a:pt x="4217" y="44375"/>
                  </a:lnTo>
                  <a:lnTo>
                    <a:pt x="4275" y="44138"/>
                  </a:lnTo>
                  <a:lnTo>
                    <a:pt x="4249" y="43895"/>
                  </a:lnTo>
                  <a:lnTo>
                    <a:pt x="4247" y="43652"/>
                  </a:lnTo>
                  <a:lnTo>
                    <a:pt x="4382" y="43451"/>
                  </a:lnTo>
                  <a:lnTo>
                    <a:pt x="4570" y="43300"/>
                  </a:lnTo>
                  <a:lnTo>
                    <a:pt x="4664" y="43220"/>
                  </a:lnTo>
                  <a:lnTo>
                    <a:pt x="4750" y="43141"/>
                  </a:lnTo>
                  <a:lnTo>
                    <a:pt x="4812" y="43032"/>
                  </a:lnTo>
                  <a:lnTo>
                    <a:pt x="4846" y="42916"/>
                  </a:lnTo>
                  <a:lnTo>
                    <a:pt x="4870" y="42795"/>
                  </a:lnTo>
                  <a:lnTo>
                    <a:pt x="4885" y="42673"/>
                  </a:lnTo>
                  <a:lnTo>
                    <a:pt x="4895" y="42558"/>
                  </a:lnTo>
                  <a:lnTo>
                    <a:pt x="4902" y="42436"/>
                  </a:lnTo>
                  <a:lnTo>
                    <a:pt x="4904" y="42315"/>
                  </a:lnTo>
                  <a:lnTo>
                    <a:pt x="4890" y="42072"/>
                  </a:lnTo>
                  <a:lnTo>
                    <a:pt x="4860" y="41829"/>
                  </a:lnTo>
                  <a:lnTo>
                    <a:pt x="4839" y="41586"/>
                  </a:lnTo>
                  <a:lnTo>
                    <a:pt x="4858" y="41343"/>
                  </a:lnTo>
                  <a:lnTo>
                    <a:pt x="4898" y="41227"/>
                  </a:lnTo>
                  <a:lnTo>
                    <a:pt x="4973" y="41136"/>
                  </a:lnTo>
                  <a:lnTo>
                    <a:pt x="5074" y="41069"/>
                  </a:lnTo>
                  <a:lnTo>
                    <a:pt x="5179" y="41009"/>
                  </a:lnTo>
                  <a:lnTo>
                    <a:pt x="5285" y="40948"/>
                  </a:lnTo>
                  <a:lnTo>
                    <a:pt x="5391" y="40887"/>
                  </a:lnTo>
                  <a:lnTo>
                    <a:pt x="5586" y="40741"/>
                  </a:lnTo>
                  <a:lnTo>
                    <a:pt x="5666" y="40517"/>
                  </a:lnTo>
                  <a:lnTo>
                    <a:pt x="5634" y="40274"/>
                  </a:lnTo>
                  <a:lnTo>
                    <a:pt x="5593" y="40158"/>
                  </a:lnTo>
                  <a:lnTo>
                    <a:pt x="5537" y="40055"/>
                  </a:lnTo>
                  <a:lnTo>
                    <a:pt x="5467" y="39951"/>
                  </a:lnTo>
                  <a:lnTo>
                    <a:pt x="5387" y="39860"/>
                  </a:lnTo>
                  <a:lnTo>
                    <a:pt x="5286" y="39794"/>
                  </a:lnTo>
                  <a:lnTo>
                    <a:pt x="5168" y="39764"/>
                  </a:lnTo>
                  <a:lnTo>
                    <a:pt x="4927" y="39787"/>
                  </a:lnTo>
                  <a:lnTo>
                    <a:pt x="4686" y="39818"/>
                  </a:lnTo>
                  <a:lnTo>
                    <a:pt x="4465" y="39745"/>
                  </a:lnTo>
                  <a:lnTo>
                    <a:pt x="4326" y="39545"/>
                  </a:lnTo>
                  <a:lnTo>
                    <a:pt x="4218" y="39326"/>
                  </a:lnTo>
                  <a:lnTo>
                    <a:pt x="4098" y="39113"/>
                  </a:lnTo>
                  <a:lnTo>
                    <a:pt x="4014" y="39028"/>
                  </a:lnTo>
                  <a:lnTo>
                    <a:pt x="3924" y="38943"/>
                  </a:lnTo>
                  <a:lnTo>
                    <a:pt x="3829" y="38870"/>
                  </a:lnTo>
                  <a:lnTo>
                    <a:pt x="3730" y="38797"/>
                  </a:lnTo>
                  <a:lnTo>
                    <a:pt x="3625" y="38737"/>
                  </a:lnTo>
                  <a:lnTo>
                    <a:pt x="3516" y="38682"/>
                  </a:lnTo>
                  <a:lnTo>
                    <a:pt x="3402" y="38633"/>
                  </a:lnTo>
                  <a:lnTo>
                    <a:pt x="3285" y="38609"/>
                  </a:lnTo>
                  <a:lnTo>
                    <a:pt x="3165" y="38597"/>
                  </a:lnTo>
                  <a:lnTo>
                    <a:pt x="3043" y="38585"/>
                  </a:lnTo>
                  <a:lnTo>
                    <a:pt x="2921" y="38579"/>
                  </a:lnTo>
                  <a:lnTo>
                    <a:pt x="2695" y="38500"/>
                  </a:lnTo>
                  <a:lnTo>
                    <a:pt x="2612" y="38409"/>
                  </a:lnTo>
                  <a:lnTo>
                    <a:pt x="2543" y="38311"/>
                  </a:lnTo>
                  <a:lnTo>
                    <a:pt x="2485" y="38202"/>
                  </a:lnTo>
                  <a:lnTo>
                    <a:pt x="2438" y="38093"/>
                  </a:lnTo>
                  <a:lnTo>
                    <a:pt x="2391" y="37977"/>
                  </a:lnTo>
                  <a:lnTo>
                    <a:pt x="2349" y="37861"/>
                  </a:lnTo>
                  <a:lnTo>
                    <a:pt x="2313" y="37746"/>
                  </a:lnTo>
                  <a:lnTo>
                    <a:pt x="2289" y="37631"/>
                  </a:lnTo>
                  <a:lnTo>
                    <a:pt x="2275" y="37509"/>
                  </a:lnTo>
                  <a:lnTo>
                    <a:pt x="2271" y="37388"/>
                  </a:lnTo>
                  <a:lnTo>
                    <a:pt x="2278" y="37145"/>
                  </a:lnTo>
                  <a:lnTo>
                    <a:pt x="2282" y="37017"/>
                  </a:lnTo>
                  <a:lnTo>
                    <a:pt x="2282" y="36896"/>
                  </a:lnTo>
                  <a:lnTo>
                    <a:pt x="2278" y="36774"/>
                  </a:lnTo>
                  <a:lnTo>
                    <a:pt x="2272" y="36653"/>
                  </a:lnTo>
                  <a:lnTo>
                    <a:pt x="2262" y="36531"/>
                  </a:lnTo>
                  <a:lnTo>
                    <a:pt x="2248" y="36416"/>
                  </a:lnTo>
                  <a:lnTo>
                    <a:pt x="2220" y="36295"/>
                  </a:lnTo>
                  <a:lnTo>
                    <a:pt x="2185" y="36179"/>
                  </a:lnTo>
                  <a:lnTo>
                    <a:pt x="2146" y="36063"/>
                  </a:lnTo>
                  <a:lnTo>
                    <a:pt x="2102" y="35954"/>
                  </a:lnTo>
                  <a:lnTo>
                    <a:pt x="2025" y="35717"/>
                  </a:lnTo>
                  <a:lnTo>
                    <a:pt x="1998" y="35601"/>
                  </a:lnTo>
                  <a:lnTo>
                    <a:pt x="1984" y="35480"/>
                  </a:lnTo>
                  <a:lnTo>
                    <a:pt x="1982" y="35358"/>
                  </a:lnTo>
                  <a:lnTo>
                    <a:pt x="1980" y="35237"/>
                  </a:lnTo>
                  <a:lnTo>
                    <a:pt x="1978" y="34994"/>
                  </a:lnTo>
                  <a:lnTo>
                    <a:pt x="1977" y="34751"/>
                  </a:lnTo>
                  <a:lnTo>
                    <a:pt x="1977" y="34508"/>
                  </a:lnTo>
                  <a:lnTo>
                    <a:pt x="1977" y="34265"/>
                  </a:lnTo>
                  <a:lnTo>
                    <a:pt x="1978" y="34022"/>
                  </a:lnTo>
                  <a:lnTo>
                    <a:pt x="1978" y="33779"/>
                  </a:lnTo>
                  <a:lnTo>
                    <a:pt x="1976" y="33536"/>
                  </a:lnTo>
                  <a:lnTo>
                    <a:pt x="1973" y="33293"/>
                  </a:lnTo>
                  <a:lnTo>
                    <a:pt x="1965" y="33050"/>
                  </a:lnTo>
                  <a:lnTo>
                    <a:pt x="1937" y="32807"/>
                  </a:lnTo>
                  <a:lnTo>
                    <a:pt x="1908" y="32564"/>
                  </a:lnTo>
                  <a:lnTo>
                    <a:pt x="1955" y="32339"/>
                  </a:lnTo>
                  <a:lnTo>
                    <a:pt x="2183" y="32266"/>
                  </a:lnTo>
                  <a:lnTo>
                    <a:pt x="2425" y="32285"/>
                  </a:lnTo>
                  <a:lnTo>
                    <a:pt x="2667" y="32315"/>
                  </a:lnTo>
                  <a:lnTo>
                    <a:pt x="2909" y="32333"/>
                  </a:lnTo>
                  <a:lnTo>
                    <a:pt x="3152" y="32345"/>
                  </a:lnTo>
                  <a:lnTo>
                    <a:pt x="3395" y="32358"/>
                  </a:lnTo>
                  <a:lnTo>
                    <a:pt x="3637" y="32369"/>
                  </a:lnTo>
                  <a:lnTo>
                    <a:pt x="3880" y="32352"/>
                  </a:lnTo>
                  <a:lnTo>
                    <a:pt x="4087" y="32254"/>
                  </a:lnTo>
                  <a:lnTo>
                    <a:pt x="4094" y="32127"/>
                  </a:lnTo>
                  <a:lnTo>
                    <a:pt x="4059" y="31884"/>
                  </a:lnTo>
                  <a:lnTo>
                    <a:pt x="4036" y="31646"/>
                  </a:lnTo>
                  <a:lnTo>
                    <a:pt x="4038" y="31404"/>
                  </a:lnTo>
                  <a:lnTo>
                    <a:pt x="4046" y="31161"/>
                  </a:lnTo>
                  <a:lnTo>
                    <a:pt x="4049" y="30917"/>
                  </a:lnTo>
                  <a:lnTo>
                    <a:pt x="4043" y="30796"/>
                  </a:lnTo>
                  <a:lnTo>
                    <a:pt x="4032" y="30674"/>
                  </a:lnTo>
                  <a:lnTo>
                    <a:pt x="4015" y="30553"/>
                  </a:lnTo>
                  <a:lnTo>
                    <a:pt x="3991" y="30431"/>
                  </a:lnTo>
                  <a:lnTo>
                    <a:pt x="3959" y="30316"/>
                  </a:lnTo>
                  <a:lnTo>
                    <a:pt x="3924" y="30200"/>
                  </a:lnTo>
                  <a:lnTo>
                    <a:pt x="3888" y="30085"/>
                  </a:lnTo>
                  <a:lnTo>
                    <a:pt x="3814" y="29848"/>
                  </a:lnTo>
                  <a:lnTo>
                    <a:pt x="3778" y="29733"/>
                  </a:lnTo>
                  <a:lnTo>
                    <a:pt x="3744" y="29617"/>
                  </a:lnTo>
                  <a:lnTo>
                    <a:pt x="3714" y="29502"/>
                  </a:lnTo>
                  <a:lnTo>
                    <a:pt x="3692" y="29380"/>
                  </a:lnTo>
                  <a:lnTo>
                    <a:pt x="3682" y="29259"/>
                  </a:lnTo>
                  <a:lnTo>
                    <a:pt x="3680" y="29138"/>
                  </a:lnTo>
                  <a:lnTo>
                    <a:pt x="3679" y="29016"/>
                  </a:lnTo>
                  <a:lnTo>
                    <a:pt x="3681" y="28773"/>
                  </a:lnTo>
                  <a:lnTo>
                    <a:pt x="3687" y="28530"/>
                  </a:lnTo>
                  <a:lnTo>
                    <a:pt x="3695" y="28287"/>
                  </a:lnTo>
                  <a:lnTo>
                    <a:pt x="3710" y="28044"/>
                  </a:lnTo>
                  <a:lnTo>
                    <a:pt x="3720" y="27801"/>
                  </a:lnTo>
                  <a:lnTo>
                    <a:pt x="3716" y="27680"/>
                  </a:lnTo>
                  <a:lnTo>
                    <a:pt x="3701" y="27558"/>
                  </a:lnTo>
                  <a:lnTo>
                    <a:pt x="3671" y="27443"/>
                  </a:lnTo>
                  <a:lnTo>
                    <a:pt x="3628" y="27333"/>
                  </a:lnTo>
                  <a:lnTo>
                    <a:pt x="3573" y="27218"/>
                  </a:lnTo>
                  <a:lnTo>
                    <a:pt x="3510" y="27114"/>
                  </a:lnTo>
                  <a:lnTo>
                    <a:pt x="3438" y="27017"/>
                  </a:lnTo>
                  <a:lnTo>
                    <a:pt x="3365" y="26920"/>
                  </a:lnTo>
                  <a:lnTo>
                    <a:pt x="3289" y="26823"/>
                  </a:lnTo>
                  <a:lnTo>
                    <a:pt x="3210" y="26732"/>
                  </a:lnTo>
                  <a:lnTo>
                    <a:pt x="3126" y="26647"/>
                  </a:lnTo>
                  <a:lnTo>
                    <a:pt x="3035" y="26568"/>
                  </a:lnTo>
                  <a:lnTo>
                    <a:pt x="2939" y="26488"/>
                  </a:lnTo>
                  <a:lnTo>
                    <a:pt x="2844" y="26416"/>
                  </a:lnTo>
                  <a:lnTo>
                    <a:pt x="2696" y="26227"/>
                  </a:lnTo>
                  <a:lnTo>
                    <a:pt x="2660" y="26106"/>
                  </a:lnTo>
                  <a:lnTo>
                    <a:pt x="2636" y="25990"/>
                  </a:lnTo>
                  <a:lnTo>
                    <a:pt x="2617" y="25869"/>
                  </a:lnTo>
                  <a:lnTo>
                    <a:pt x="2604" y="25747"/>
                  </a:lnTo>
                  <a:lnTo>
                    <a:pt x="2593" y="25626"/>
                  </a:lnTo>
                  <a:lnTo>
                    <a:pt x="2585" y="25511"/>
                  </a:lnTo>
                  <a:lnTo>
                    <a:pt x="2578" y="25389"/>
                  </a:lnTo>
                  <a:lnTo>
                    <a:pt x="2566" y="25146"/>
                  </a:lnTo>
                  <a:lnTo>
                    <a:pt x="2560" y="24903"/>
                  </a:lnTo>
                  <a:lnTo>
                    <a:pt x="2563" y="24660"/>
                  </a:lnTo>
                  <a:lnTo>
                    <a:pt x="2578" y="24417"/>
                  </a:lnTo>
                  <a:lnTo>
                    <a:pt x="2586" y="24174"/>
                  </a:lnTo>
                  <a:lnTo>
                    <a:pt x="2530" y="23937"/>
                  </a:lnTo>
                  <a:lnTo>
                    <a:pt x="2486" y="23821"/>
                  </a:lnTo>
                  <a:lnTo>
                    <a:pt x="2432" y="23712"/>
                  </a:lnTo>
                  <a:lnTo>
                    <a:pt x="2372" y="23609"/>
                  </a:lnTo>
                  <a:lnTo>
                    <a:pt x="2303" y="23505"/>
                  </a:lnTo>
                  <a:lnTo>
                    <a:pt x="2230" y="23408"/>
                  </a:lnTo>
                  <a:lnTo>
                    <a:pt x="2154" y="23317"/>
                  </a:lnTo>
                  <a:lnTo>
                    <a:pt x="1989" y="23135"/>
                  </a:lnTo>
                  <a:lnTo>
                    <a:pt x="1775" y="23019"/>
                  </a:lnTo>
                  <a:lnTo>
                    <a:pt x="1554" y="22916"/>
                  </a:lnTo>
                  <a:lnTo>
                    <a:pt x="1412" y="22734"/>
                  </a:lnTo>
                  <a:lnTo>
                    <a:pt x="1456" y="22497"/>
                  </a:lnTo>
                  <a:lnTo>
                    <a:pt x="1554" y="22272"/>
                  </a:lnTo>
                  <a:lnTo>
                    <a:pt x="1660" y="22054"/>
                  </a:lnTo>
                  <a:lnTo>
                    <a:pt x="1749" y="21828"/>
                  </a:lnTo>
                  <a:lnTo>
                    <a:pt x="1783" y="21592"/>
                  </a:lnTo>
                  <a:lnTo>
                    <a:pt x="1661" y="21385"/>
                  </a:lnTo>
                  <a:lnTo>
                    <a:pt x="1455" y="21258"/>
                  </a:lnTo>
                  <a:lnTo>
                    <a:pt x="1213" y="21246"/>
                  </a:lnTo>
                  <a:lnTo>
                    <a:pt x="971" y="21264"/>
                  </a:lnTo>
                  <a:lnTo>
                    <a:pt x="728" y="21282"/>
                  </a:lnTo>
                  <a:lnTo>
                    <a:pt x="486" y="21263"/>
                  </a:lnTo>
                  <a:lnTo>
                    <a:pt x="366" y="21239"/>
                  </a:lnTo>
                  <a:lnTo>
                    <a:pt x="253" y="21203"/>
                  </a:lnTo>
                  <a:lnTo>
                    <a:pt x="143" y="21148"/>
                  </a:lnTo>
                  <a:lnTo>
                    <a:pt x="55" y="21057"/>
                  </a:lnTo>
                  <a:lnTo>
                    <a:pt x="10" y="20948"/>
                  </a:lnTo>
                  <a:lnTo>
                    <a:pt x="21" y="20705"/>
                  </a:lnTo>
                  <a:lnTo>
                    <a:pt x="37" y="20462"/>
                  </a:lnTo>
                  <a:lnTo>
                    <a:pt x="9" y="20218"/>
                  </a:lnTo>
                  <a:lnTo>
                    <a:pt x="13" y="19982"/>
                  </a:lnTo>
                  <a:lnTo>
                    <a:pt x="59" y="19866"/>
                  </a:lnTo>
                  <a:lnTo>
                    <a:pt x="120" y="19763"/>
                  </a:lnTo>
                  <a:lnTo>
                    <a:pt x="191" y="19666"/>
                  </a:lnTo>
                  <a:lnTo>
                    <a:pt x="262" y="19569"/>
                  </a:lnTo>
                  <a:lnTo>
                    <a:pt x="336" y="19471"/>
                  </a:lnTo>
                  <a:lnTo>
                    <a:pt x="414" y="19374"/>
                  </a:lnTo>
                  <a:lnTo>
                    <a:pt x="497" y="19289"/>
                  </a:lnTo>
                  <a:lnTo>
                    <a:pt x="668" y="19113"/>
                  </a:lnTo>
                  <a:lnTo>
                    <a:pt x="846" y="18949"/>
                  </a:lnTo>
                  <a:lnTo>
                    <a:pt x="1033" y="18791"/>
                  </a:lnTo>
                  <a:lnTo>
                    <a:pt x="1225" y="18645"/>
                  </a:lnTo>
                  <a:lnTo>
                    <a:pt x="1419" y="18499"/>
                  </a:lnTo>
                  <a:lnTo>
                    <a:pt x="1614" y="18353"/>
                  </a:lnTo>
                  <a:lnTo>
                    <a:pt x="1814" y="18214"/>
                  </a:lnTo>
                  <a:lnTo>
                    <a:pt x="2033" y="18110"/>
                  </a:lnTo>
                  <a:lnTo>
                    <a:pt x="2250" y="18001"/>
                  </a:lnTo>
                  <a:lnTo>
                    <a:pt x="2341" y="17922"/>
                  </a:lnTo>
                  <a:lnTo>
                    <a:pt x="2420" y="17825"/>
                  </a:lnTo>
                  <a:lnTo>
                    <a:pt x="2494" y="17727"/>
                  </a:lnTo>
                  <a:lnTo>
                    <a:pt x="2565" y="17631"/>
                  </a:lnTo>
                  <a:lnTo>
                    <a:pt x="2634" y="17533"/>
                  </a:lnTo>
                  <a:lnTo>
                    <a:pt x="2703" y="17430"/>
                  </a:lnTo>
                  <a:lnTo>
                    <a:pt x="2844" y="17235"/>
                  </a:lnTo>
                  <a:lnTo>
                    <a:pt x="2997" y="17047"/>
                  </a:lnTo>
                  <a:lnTo>
                    <a:pt x="3139" y="16847"/>
                  </a:lnTo>
                  <a:lnTo>
                    <a:pt x="3191" y="16737"/>
                  </a:lnTo>
                  <a:lnTo>
                    <a:pt x="3216" y="16622"/>
                  </a:lnTo>
                  <a:lnTo>
                    <a:pt x="3230" y="16500"/>
                  </a:lnTo>
                  <a:lnTo>
                    <a:pt x="3234" y="16373"/>
                  </a:lnTo>
                  <a:lnTo>
                    <a:pt x="3214" y="16124"/>
                  </a:lnTo>
                  <a:lnTo>
                    <a:pt x="3278" y="15911"/>
                  </a:lnTo>
                  <a:close/>
                </a:path>
              </a:pathLst>
            </a:custGeom>
            <a:solidFill>
              <a:srgbClr val="F43AD5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" name="object 68">
              <a:extLst>
                <a:ext uri="{FF2B5EF4-FFF2-40B4-BE49-F238E27FC236}">
                  <a16:creationId xmlns:a16="http://schemas.microsoft.com/office/drawing/2014/main" id="{7A903275-EE5D-4961-A211-8F4A100F1279}"/>
                </a:ext>
              </a:extLst>
            </p:cNvPr>
            <p:cNvSpPr/>
            <p:nvPr/>
          </p:nvSpPr>
          <p:spPr>
            <a:xfrm>
              <a:off x="2296181" y="9765179"/>
              <a:ext cx="290011" cy="195440"/>
            </a:xfrm>
            <a:custGeom>
              <a:avLst/>
              <a:gdLst/>
              <a:ahLst/>
              <a:cxnLst/>
              <a:rect l="l" t="t" r="r" b="b"/>
              <a:pathLst>
                <a:path w="290011" h="195440">
                  <a:moveTo>
                    <a:pt x="13040" y="138756"/>
                  </a:moveTo>
                  <a:lnTo>
                    <a:pt x="15184" y="137219"/>
                  </a:lnTo>
                  <a:lnTo>
                    <a:pt x="17051" y="133947"/>
                  </a:lnTo>
                  <a:lnTo>
                    <a:pt x="21212" y="131584"/>
                  </a:lnTo>
                  <a:lnTo>
                    <a:pt x="24837" y="129332"/>
                  </a:lnTo>
                  <a:lnTo>
                    <a:pt x="29661" y="125305"/>
                  </a:lnTo>
                  <a:lnTo>
                    <a:pt x="34136" y="119445"/>
                  </a:lnTo>
                  <a:lnTo>
                    <a:pt x="37203" y="115687"/>
                  </a:lnTo>
                  <a:lnTo>
                    <a:pt x="39524" y="112285"/>
                  </a:lnTo>
                  <a:lnTo>
                    <a:pt x="42270" y="108239"/>
                  </a:lnTo>
                  <a:lnTo>
                    <a:pt x="44721" y="102051"/>
                  </a:lnTo>
                  <a:lnTo>
                    <a:pt x="45920" y="96792"/>
                  </a:lnTo>
                  <a:lnTo>
                    <a:pt x="47125" y="91613"/>
                  </a:lnTo>
                  <a:lnTo>
                    <a:pt x="47819" y="86853"/>
                  </a:lnTo>
                  <a:lnTo>
                    <a:pt x="47508" y="82002"/>
                  </a:lnTo>
                  <a:lnTo>
                    <a:pt x="50111" y="78199"/>
                  </a:lnTo>
                  <a:lnTo>
                    <a:pt x="54571" y="76823"/>
                  </a:lnTo>
                  <a:lnTo>
                    <a:pt x="58671" y="75784"/>
                  </a:lnTo>
                  <a:lnTo>
                    <a:pt x="62092" y="71461"/>
                  </a:lnTo>
                  <a:lnTo>
                    <a:pt x="64862" y="67801"/>
                  </a:lnTo>
                  <a:lnTo>
                    <a:pt x="67798" y="64289"/>
                  </a:lnTo>
                  <a:lnTo>
                    <a:pt x="70291" y="62269"/>
                  </a:lnTo>
                  <a:lnTo>
                    <a:pt x="72664" y="59642"/>
                  </a:lnTo>
                  <a:lnTo>
                    <a:pt x="78227" y="57345"/>
                  </a:lnTo>
                  <a:lnTo>
                    <a:pt x="82735" y="54268"/>
                  </a:lnTo>
                  <a:lnTo>
                    <a:pt x="85222" y="52175"/>
                  </a:lnTo>
                  <a:lnTo>
                    <a:pt x="89079" y="49760"/>
                  </a:lnTo>
                  <a:lnTo>
                    <a:pt x="92623" y="48523"/>
                  </a:lnTo>
                  <a:lnTo>
                    <a:pt x="95776" y="47160"/>
                  </a:lnTo>
                  <a:lnTo>
                    <a:pt x="96805" y="46741"/>
                  </a:lnTo>
                  <a:lnTo>
                    <a:pt x="100064" y="45413"/>
                  </a:lnTo>
                  <a:lnTo>
                    <a:pt x="103394" y="44860"/>
                  </a:lnTo>
                  <a:lnTo>
                    <a:pt x="106823" y="43718"/>
                  </a:lnTo>
                  <a:lnTo>
                    <a:pt x="109395" y="42858"/>
                  </a:lnTo>
                  <a:lnTo>
                    <a:pt x="110823" y="41431"/>
                  </a:lnTo>
                  <a:lnTo>
                    <a:pt x="110823" y="39146"/>
                  </a:lnTo>
                  <a:lnTo>
                    <a:pt x="111395" y="37715"/>
                  </a:lnTo>
                  <a:lnTo>
                    <a:pt x="113395" y="36859"/>
                  </a:lnTo>
                  <a:lnTo>
                    <a:pt x="114823" y="34574"/>
                  </a:lnTo>
                  <a:lnTo>
                    <a:pt x="115966" y="30288"/>
                  </a:lnTo>
                  <a:lnTo>
                    <a:pt x="115967" y="27715"/>
                  </a:lnTo>
                  <a:lnTo>
                    <a:pt x="116823" y="24860"/>
                  </a:lnTo>
                  <a:lnTo>
                    <a:pt x="118824" y="22572"/>
                  </a:lnTo>
                  <a:lnTo>
                    <a:pt x="121681" y="18857"/>
                  </a:lnTo>
                  <a:lnTo>
                    <a:pt x="124253" y="13144"/>
                  </a:lnTo>
                  <a:lnTo>
                    <a:pt x="126253" y="9714"/>
                  </a:lnTo>
                  <a:lnTo>
                    <a:pt x="127682" y="5713"/>
                  </a:lnTo>
                  <a:lnTo>
                    <a:pt x="127967" y="2286"/>
                  </a:lnTo>
                  <a:lnTo>
                    <a:pt x="129967" y="0"/>
                  </a:lnTo>
                  <a:lnTo>
                    <a:pt x="134539" y="1998"/>
                  </a:lnTo>
                  <a:lnTo>
                    <a:pt x="138254" y="4571"/>
                  </a:lnTo>
                  <a:lnTo>
                    <a:pt x="141683" y="8857"/>
                  </a:lnTo>
                  <a:lnTo>
                    <a:pt x="142825" y="11144"/>
                  </a:lnTo>
                  <a:lnTo>
                    <a:pt x="144540" y="12001"/>
                  </a:lnTo>
                  <a:lnTo>
                    <a:pt x="147683" y="12287"/>
                  </a:lnTo>
                  <a:lnTo>
                    <a:pt x="151398" y="14857"/>
                  </a:lnTo>
                  <a:lnTo>
                    <a:pt x="153684" y="18001"/>
                  </a:lnTo>
                  <a:lnTo>
                    <a:pt x="155398" y="20288"/>
                  </a:lnTo>
                  <a:lnTo>
                    <a:pt x="158827" y="21430"/>
                  </a:lnTo>
                  <a:lnTo>
                    <a:pt x="161970" y="22572"/>
                  </a:lnTo>
                  <a:lnTo>
                    <a:pt x="163684" y="26288"/>
                  </a:lnTo>
                  <a:lnTo>
                    <a:pt x="165685" y="32572"/>
                  </a:lnTo>
                  <a:lnTo>
                    <a:pt x="167399" y="38287"/>
                  </a:lnTo>
                  <a:lnTo>
                    <a:pt x="169113" y="40289"/>
                  </a:lnTo>
                  <a:lnTo>
                    <a:pt x="171399" y="40574"/>
                  </a:lnTo>
                  <a:lnTo>
                    <a:pt x="172542" y="42573"/>
                  </a:lnTo>
                  <a:lnTo>
                    <a:pt x="174256" y="46002"/>
                  </a:lnTo>
                  <a:lnTo>
                    <a:pt x="174828" y="49147"/>
                  </a:lnTo>
                  <a:lnTo>
                    <a:pt x="174257" y="51717"/>
                  </a:lnTo>
                  <a:lnTo>
                    <a:pt x="172211" y="53633"/>
                  </a:lnTo>
                  <a:lnTo>
                    <a:pt x="177551" y="53478"/>
                  </a:lnTo>
                  <a:lnTo>
                    <a:pt x="180432" y="56179"/>
                  </a:lnTo>
                  <a:lnTo>
                    <a:pt x="183312" y="56000"/>
                  </a:lnTo>
                  <a:lnTo>
                    <a:pt x="187111" y="57856"/>
                  </a:lnTo>
                  <a:lnTo>
                    <a:pt x="189749" y="57102"/>
                  </a:lnTo>
                  <a:lnTo>
                    <a:pt x="194647" y="58986"/>
                  </a:lnTo>
                  <a:lnTo>
                    <a:pt x="196531" y="62002"/>
                  </a:lnTo>
                  <a:lnTo>
                    <a:pt x="197285" y="64639"/>
                  </a:lnTo>
                  <a:lnTo>
                    <a:pt x="198797" y="65720"/>
                  </a:lnTo>
                  <a:lnTo>
                    <a:pt x="201430" y="65015"/>
                  </a:lnTo>
                  <a:lnTo>
                    <a:pt x="205951" y="63886"/>
                  </a:lnTo>
                  <a:lnTo>
                    <a:pt x="209342" y="63132"/>
                  </a:lnTo>
                  <a:lnTo>
                    <a:pt x="218009" y="63132"/>
                  </a:lnTo>
                  <a:lnTo>
                    <a:pt x="222531" y="65392"/>
                  </a:lnTo>
                  <a:lnTo>
                    <a:pt x="228937" y="66522"/>
                  </a:lnTo>
                  <a:lnTo>
                    <a:pt x="238734" y="70669"/>
                  </a:lnTo>
                  <a:lnTo>
                    <a:pt x="242124" y="70669"/>
                  </a:lnTo>
                  <a:lnTo>
                    <a:pt x="248530" y="72552"/>
                  </a:lnTo>
                  <a:lnTo>
                    <a:pt x="253052" y="76319"/>
                  </a:lnTo>
                  <a:lnTo>
                    <a:pt x="258328" y="73683"/>
                  </a:lnTo>
                  <a:lnTo>
                    <a:pt x="262472" y="72552"/>
                  </a:lnTo>
                  <a:lnTo>
                    <a:pt x="265864" y="72176"/>
                  </a:lnTo>
                  <a:lnTo>
                    <a:pt x="268878" y="73305"/>
                  </a:lnTo>
                  <a:lnTo>
                    <a:pt x="273023" y="74436"/>
                  </a:lnTo>
                  <a:lnTo>
                    <a:pt x="277168" y="75942"/>
                  </a:lnTo>
                  <a:lnTo>
                    <a:pt x="280328" y="76076"/>
                  </a:lnTo>
                  <a:lnTo>
                    <a:pt x="287928" y="76842"/>
                  </a:lnTo>
                  <a:lnTo>
                    <a:pt x="290011" y="77555"/>
                  </a:lnTo>
                  <a:lnTo>
                    <a:pt x="287260" y="77637"/>
                  </a:lnTo>
                  <a:lnTo>
                    <a:pt x="285669" y="78093"/>
                  </a:lnTo>
                  <a:lnTo>
                    <a:pt x="283535" y="78123"/>
                  </a:lnTo>
                  <a:lnTo>
                    <a:pt x="282133" y="78354"/>
                  </a:lnTo>
                  <a:lnTo>
                    <a:pt x="281187" y="78367"/>
                  </a:lnTo>
                  <a:lnTo>
                    <a:pt x="280731" y="78512"/>
                  </a:lnTo>
                  <a:lnTo>
                    <a:pt x="280224" y="79016"/>
                  </a:lnTo>
                  <a:lnTo>
                    <a:pt x="280084" y="79454"/>
                  </a:lnTo>
                  <a:lnTo>
                    <a:pt x="280135" y="80882"/>
                  </a:lnTo>
                  <a:lnTo>
                    <a:pt x="280331" y="82291"/>
                  </a:lnTo>
                  <a:lnTo>
                    <a:pt x="280384" y="85135"/>
                  </a:lnTo>
                  <a:lnTo>
                    <a:pt x="280714" y="85766"/>
                  </a:lnTo>
                  <a:lnTo>
                    <a:pt x="280873" y="86696"/>
                  </a:lnTo>
                  <a:lnTo>
                    <a:pt x="281275" y="87814"/>
                  </a:lnTo>
                  <a:lnTo>
                    <a:pt x="281445" y="88737"/>
                  </a:lnTo>
                  <a:lnTo>
                    <a:pt x="282560" y="90275"/>
                  </a:lnTo>
                  <a:lnTo>
                    <a:pt x="283692" y="91483"/>
                  </a:lnTo>
                  <a:lnTo>
                    <a:pt x="284121" y="92832"/>
                  </a:lnTo>
                  <a:lnTo>
                    <a:pt x="285221" y="94369"/>
                  </a:lnTo>
                  <a:lnTo>
                    <a:pt x="285831" y="96168"/>
                  </a:lnTo>
                  <a:lnTo>
                    <a:pt x="286577" y="100985"/>
                  </a:lnTo>
                  <a:lnTo>
                    <a:pt x="286584" y="103172"/>
                  </a:lnTo>
                  <a:lnTo>
                    <a:pt x="286511" y="106727"/>
                  </a:lnTo>
                  <a:lnTo>
                    <a:pt x="286258" y="107152"/>
                  </a:lnTo>
                  <a:lnTo>
                    <a:pt x="285858" y="107316"/>
                  </a:lnTo>
                  <a:lnTo>
                    <a:pt x="284650" y="107255"/>
                  </a:lnTo>
                  <a:lnTo>
                    <a:pt x="283775" y="106915"/>
                  </a:lnTo>
                  <a:lnTo>
                    <a:pt x="283067" y="106866"/>
                  </a:lnTo>
                  <a:lnTo>
                    <a:pt x="282660" y="106611"/>
                  </a:lnTo>
                  <a:lnTo>
                    <a:pt x="282208" y="106520"/>
                  </a:lnTo>
                  <a:lnTo>
                    <a:pt x="281501" y="106629"/>
                  </a:lnTo>
                  <a:lnTo>
                    <a:pt x="280620" y="106994"/>
                  </a:lnTo>
                  <a:lnTo>
                    <a:pt x="280035" y="107388"/>
                  </a:lnTo>
                  <a:lnTo>
                    <a:pt x="278472" y="108841"/>
                  </a:lnTo>
                  <a:lnTo>
                    <a:pt x="273542" y="112917"/>
                  </a:lnTo>
                  <a:lnTo>
                    <a:pt x="271942" y="114667"/>
                  </a:lnTo>
                  <a:lnTo>
                    <a:pt x="269089" y="118306"/>
                  </a:lnTo>
                  <a:lnTo>
                    <a:pt x="268052" y="119892"/>
                  </a:lnTo>
                  <a:lnTo>
                    <a:pt x="267419" y="120597"/>
                  </a:lnTo>
                  <a:lnTo>
                    <a:pt x="266177" y="121302"/>
                  </a:lnTo>
                  <a:lnTo>
                    <a:pt x="265242" y="121362"/>
                  </a:lnTo>
                  <a:lnTo>
                    <a:pt x="264372" y="121733"/>
                  </a:lnTo>
                  <a:lnTo>
                    <a:pt x="262963" y="121903"/>
                  </a:lnTo>
                  <a:lnTo>
                    <a:pt x="262063" y="122200"/>
                  </a:lnTo>
                  <a:lnTo>
                    <a:pt x="261441" y="122541"/>
                  </a:lnTo>
                  <a:lnTo>
                    <a:pt x="259841" y="123950"/>
                  </a:lnTo>
                  <a:lnTo>
                    <a:pt x="258493" y="124916"/>
                  </a:lnTo>
                  <a:lnTo>
                    <a:pt x="256694" y="126459"/>
                  </a:lnTo>
                  <a:lnTo>
                    <a:pt x="254936" y="128379"/>
                  </a:lnTo>
                  <a:lnTo>
                    <a:pt x="253414" y="129874"/>
                  </a:lnTo>
                  <a:lnTo>
                    <a:pt x="249505" y="133318"/>
                  </a:lnTo>
                  <a:lnTo>
                    <a:pt x="247962" y="134801"/>
                  </a:lnTo>
                  <a:lnTo>
                    <a:pt x="247710" y="135184"/>
                  </a:lnTo>
                  <a:lnTo>
                    <a:pt x="247278" y="136289"/>
                  </a:lnTo>
                  <a:lnTo>
                    <a:pt x="245454" y="139339"/>
                  </a:lnTo>
                  <a:lnTo>
                    <a:pt x="244424" y="140931"/>
                  </a:lnTo>
                  <a:lnTo>
                    <a:pt x="243550" y="142055"/>
                  </a:lnTo>
                  <a:lnTo>
                    <a:pt x="243004" y="142511"/>
                  </a:lnTo>
                  <a:lnTo>
                    <a:pt x="242550" y="143064"/>
                  </a:lnTo>
                  <a:lnTo>
                    <a:pt x="241208" y="143489"/>
                  </a:lnTo>
                  <a:lnTo>
                    <a:pt x="239787" y="144340"/>
                  </a:lnTo>
                  <a:lnTo>
                    <a:pt x="237912" y="145785"/>
                  </a:lnTo>
                  <a:lnTo>
                    <a:pt x="236719" y="147262"/>
                  </a:lnTo>
                  <a:lnTo>
                    <a:pt x="235026" y="150111"/>
                  </a:lnTo>
                  <a:lnTo>
                    <a:pt x="234519" y="151685"/>
                  </a:lnTo>
                  <a:lnTo>
                    <a:pt x="233775" y="152893"/>
                  </a:lnTo>
                  <a:lnTo>
                    <a:pt x="233546" y="154291"/>
                  </a:lnTo>
                  <a:lnTo>
                    <a:pt x="233009" y="155609"/>
                  </a:lnTo>
                  <a:lnTo>
                    <a:pt x="232585" y="156454"/>
                  </a:lnTo>
                  <a:lnTo>
                    <a:pt x="231856" y="157395"/>
                  </a:lnTo>
                  <a:lnTo>
                    <a:pt x="231514" y="158270"/>
                  </a:lnTo>
                  <a:lnTo>
                    <a:pt x="229643" y="159698"/>
                  </a:lnTo>
                  <a:lnTo>
                    <a:pt x="229163" y="159741"/>
                  </a:lnTo>
                  <a:lnTo>
                    <a:pt x="228286" y="160093"/>
                  </a:lnTo>
                  <a:lnTo>
                    <a:pt x="226871" y="160245"/>
                  </a:lnTo>
                  <a:lnTo>
                    <a:pt x="223287" y="161460"/>
                  </a:lnTo>
                  <a:lnTo>
                    <a:pt x="220629" y="163817"/>
                  </a:lnTo>
                  <a:lnTo>
                    <a:pt x="219042" y="165585"/>
                  </a:lnTo>
                  <a:lnTo>
                    <a:pt x="218158" y="165889"/>
                  </a:lnTo>
                  <a:lnTo>
                    <a:pt x="216814" y="166867"/>
                  </a:lnTo>
                  <a:lnTo>
                    <a:pt x="210475" y="170567"/>
                  </a:lnTo>
                  <a:lnTo>
                    <a:pt x="209791" y="170761"/>
                  </a:lnTo>
                  <a:lnTo>
                    <a:pt x="209081" y="170749"/>
                  </a:lnTo>
                  <a:lnTo>
                    <a:pt x="205917" y="172378"/>
                  </a:lnTo>
                  <a:lnTo>
                    <a:pt x="204980" y="172444"/>
                  </a:lnTo>
                  <a:lnTo>
                    <a:pt x="203671" y="172086"/>
                  </a:lnTo>
                  <a:lnTo>
                    <a:pt x="203111" y="171648"/>
                  </a:lnTo>
                  <a:lnTo>
                    <a:pt x="202683" y="171077"/>
                  </a:lnTo>
                  <a:lnTo>
                    <a:pt x="202323" y="169716"/>
                  </a:lnTo>
                  <a:lnTo>
                    <a:pt x="201667" y="168453"/>
                  </a:lnTo>
                  <a:lnTo>
                    <a:pt x="200562" y="166375"/>
                  </a:lnTo>
                  <a:lnTo>
                    <a:pt x="200242" y="165743"/>
                  </a:lnTo>
                  <a:lnTo>
                    <a:pt x="196860" y="159297"/>
                  </a:lnTo>
                  <a:lnTo>
                    <a:pt x="195564" y="156764"/>
                  </a:lnTo>
                  <a:lnTo>
                    <a:pt x="193385" y="152031"/>
                  </a:lnTo>
                  <a:lnTo>
                    <a:pt x="191820" y="149376"/>
                  </a:lnTo>
                  <a:lnTo>
                    <a:pt x="190826" y="148052"/>
                  </a:lnTo>
                  <a:lnTo>
                    <a:pt x="189950" y="147256"/>
                  </a:lnTo>
                  <a:lnTo>
                    <a:pt x="189385" y="146824"/>
                  </a:lnTo>
                  <a:lnTo>
                    <a:pt x="188550" y="146374"/>
                  </a:lnTo>
                  <a:lnTo>
                    <a:pt x="187631" y="145615"/>
                  </a:lnTo>
                  <a:lnTo>
                    <a:pt x="187215" y="145415"/>
                  </a:lnTo>
                  <a:lnTo>
                    <a:pt x="185396" y="144321"/>
                  </a:lnTo>
                  <a:lnTo>
                    <a:pt x="183221" y="144321"/>
                  </a:lnTo>
                  <a:lnTo>
                    <a:pt x="181045" y="144865"/>
                  </a:lnTo>
                  <a:lnTo>
                    <a:pt x="179322" y="146587"/>
                  </a:lnTo>
                  <a:lnTo>
                    <a:pt x="178633" y="147392"/>
                  </a:lnTo>
                  <a:lnTo>
                    <a:pt x="177690" y="148492"/>
                  </a:lnTo>
                  <a:lnTo>
                    <a:pt x="176742" y="149862"/>
                  </a:lnTo>
                  <a:lnTo>
                    <a:pt x="175593" y="151059"/>
                  </a:lnTo>
                  <a:lnTo>
                    <a:pt x="174691" y="151830"/>
                  </a:lnTo>
                  <a:lnTo>
                    <a:pt x="172020" y="153355"/>
                  </a:lnTo>
                  <a:lnTo>
                    <a:pt x="170202" y="153884"/>
                  </a:lnTo>
                  <a:lnTo>
                    <a:pt x="169030" y="153999"/>
                  </a:lnTo>
                  <a:lnTo>
                    <a:pt x="168391" y="154309"/>
                  </a:lnTo>
                  <a:lnTo>
                    <a:pt x="168030" y="154625"/>
                  </a:lnTo>
                  <a:lnTo>
                    <a:pt x="167619" y="155315"/>
                  </a:lnTo>
                  <a:lnTo>
                    <a:pt x="166943" y="156454"/>
                  </a:lnTo>
                  <a:lnTo>
                    <a:pt x="166437" y="157523"/>
                  </a:lnTo>
                  <a:lnTo>
                    <a:pt x="166013" y="160336"/>
                  </a:lnTo>
                  <a:lnTo>
                    <a:pt x="166012" y="161758"/>
                  </a:lnTo>
                  <a:lnTo>
                    <a:pt x="165673" y="163131"/>
                  </a:lnTo>
                  <a:lnTo>
                    <a:pt x="165410" y="168519"/>
                  </a:lnTo>
                  <a:lnTo>
                    <a:pt x="165159" y="171800"/>
                  </a:lnTo>
                  <a:lnTo>
                    <a:pt x="165023" y="172249"/>
                  </a:lnTo>
                  <a:lnTo>
                    <a:pt x="163789" y="173362"/>
                  </a:lnTo>
                  <a:lnTo>
                    <a:pt x="162982" y="173872"/>
                  </a:lnTo>
                  <a:lnTo>
                    <a:pt x="162540" y="174011"/>
                  </a:lnTo>
                  <a:lnTo>
                    <a:pt x="161831" y="173926"/>
                  </a:lnTo>
                  <a:lnTo>
                    <a:pt x="161181" y="173641"/>
                  </a:lnTo>
                  <a:lnTo>
                    <a:pt x="158929" y="173301"/>
                  </a:lnTo>
                  <a:lnTo>
                    <a:pt x="158220" y="173434"/>
                  </a:lnTo>
                  <a:lnTo>
                    <a:pt x="156806" y="173507"/>
                  </a:lnTo>
                  <a:lnTo>
                    <a:pt x="153265" y="177335"/>
                  </a:lnTo>
                  <a:lnTo>
                    <a:pt x="151988" y="178386"/>
                  </a:lnTo>
                  <a:lnTo>
                    <a:pt x="151327" y="178641"/>
                  </a:lnTo>
                  <a:lnTo>
                    <a:pt x="149902" y="178617"/>
                  </a:lnTo>
                  <a:lnTo>
                    <a:pt x="149203" y="178745"/>
                  </a:lnTo>
                  <a:lnTo>
                    <a:pt x="147402" y="179249"/>
                  </a:lnTo>
                  <a:lnTo>
                    <a:pt x="145922" y="180014"/>
                  </a:lnTo>
                  <a:lnTo>
                    <a:pt x="145467" y="180555"/>
                  </a:lnTo>
                  <a:lnTo>
                    <a:pt x="145319" y="181715"/>
                  </a:lnTo>
                  <a:lnTo>
                    <a:pt x="144660" y="182973"/>
                  </a:lnTo>
                  <a:lnTo>
                    <a:pt x="144367" y="184364"/>
                  </a:lnTo>
                  <a:lnTo>
                    <a:pt x="143481" y="186041"/>
                  </a:lnTo>
                  <a:lnTo>
                    <a:pt x="142902" y="186794"/>
                  </a:lnTo>
                  <a:lnTo>
                    <a:pt x="142065" y="187219"/>
                  </a:lnTo>
                  <a:lnTo>
                    <a:pt x="141126" y="187961"/>
                  </a:lnTo>
                  <a:lnTo>
                    <a:pt x="140692" y="188101"/>
                  </a:lnTo>
                  <a:lnTo>
                    <a:pt x="138557" y="187967"/>
                  </a:lnTo>
                  <a:lnTo>
                    <a:pt x="137135" y="188003"/>
                  </a:lnTo>
                  <a:lnTo>
                    <a:pt x="135486" y="188180"/>
                  </a:lnTo>
                  <a:lnTo>
                    <a:pt x="132643" y="188228"/>
                  </a:lnTo>
                  <a:lnTo>
                    <a:pt x="131945" y="188368"/>
                  </a:lnTo>
                  <a:lnTo>
                    <a:pt x="131067" y="188720"/>
                  </a:lnTo>
                  <a:lnTo>
                    <a:pt x="130068" y="189358"/>
                  </a:lnTo>
                  <a:lnTo>
                    <a:pt x="129419" y="189644"/>
                  </a:lnTo>
                  <a:lnTo>
                    <a:pt x="128497" y="189862"/>
                  </a:lnTo>
                  <a:lnTo>
                    <a:pt x="127552" y="189929"/>
                  </a:lnTo>
                  <a:lnTo>
                    <a:pt x="126874" y="190142"/>
                  </a:lnTo>
                  <a:lnTo>
                    <a:pt x="124829" y="191339"/>
                  </a:lnTo>
                  <a:lnTo>
                    <a:pt x="122880" y="192202"/>
                  </a:lnTo>
                  <a:lnTo>
                    <a:pt x="121616" y="193264"/>
                  </a:lnTo>
                  <a:lnTo>
                    <a:pt x="119905" y="194097"/>
                  </a:lnTo>
                  <a:lnTo>
                    <a:pt x="118974" y="194237"/>
                  </a:lnTo>
                  <a:lnTo>
                    <a:pt x="117734" y="194935"/>
                  </a:lnTo>
                  <a:lnTo>
                    <a:pt x="116164" y="195440"/>
                  </a:lnTo>
                  <a:lnTo>
                    <a:pt x="114970" y="195427"/>
                  </a:lnTo>
                  <a:lnTo>
                    <a:pt x="114527" y="195294"/>
                  </a:lnTo>
                  <a:lnTo>
                    <a:pt x="113182" y="194316"/>
                  </a:lnTo>
                  <a:lnTo>
                    <a:pt x="110919" y="193022"/>
                  </a:lnTo>
                  <a:lnTo>
                    <a:pt x="110259" y="192761"/>
                  </a:lnTo>
                  <a:lnTo>
                    <a:pt x="109326" y="192918"/>
                  </a:lnTo>
                  <a:lnTo>
                    <a:pt x="107426" y="192936"/>
                  </a:lnTo>
                  <a:lnTo>
                    <a:pt x="106545" y="193264"/>
                  </a:lnTo>
                  <a:lnTo>
                    <a:pt x="105848" y="193404"/>
                  </a:lnTo>
                  <a:lnTo>
                    <a:pt x="103479" y="193441"/>
                  </a:lnTo>
                  <a:lnTo>
                    <a:pt x="101586" y="193362"/>
                  </a:lnTo>
                  <a:lnTo>
                    <a:pt x="99216" y="193447"/>
                  </a:lnTo>
                  <a:lnTo>
                    <a:pt x="98289" y="193277"/>
                  </a:lnTo>
                  <a:lnTo>
                    <a:pt x="96982" y="192712"/>
                  </a:lnTo>
                  <a:lnTo>
                    <a:pt x="95419" y="191819"/>
                  </a:lnTo>
                  <a:lnTo>
                    <a:pt x="94270" y="191558"/>
                  </a:lnTo>
                  <a:lnTo>
                    <a:pt x="92699" y="191041"/>
                  </a:lnTo>
                  <a:lnTo>
                    <a:pt x="91617" y="190555"/>
                  </a:lnTo>
                  <a:lnTo>
                    <a:pt x="90144" y="189370"/>
                  </a:lnTo>
                  <a:lnTo>
                    <a:pt x="89375" y="188465"/>
                  </a:lnTo>
                  <a:lnTo>
                    <a:pt x="88962" y="188252"/>
                  </a:lnTo>
                  <a:lnTo>
                    <a:pt x="87093" y="187906"/>
                  </a:lnTo>
                  <a:lnTo>
                    <a:pt x="84958" y="187942"/>
                  </a:lnTo>
                  <a:lnTo>
                    <a:pt x="84070" y="187639"/>
                  </a:lnTo>
                  <a:lnTo>
                    <a:pt x="80516" y="187718"/>
                  </a:lnTo>
                  <a:lnTo>
                    <a:pt x="79131" y="187396"/>
                  </a:lnTo>
                  <a:lnTo>
                    <a:pt x="78186" y="187432"/>
                  </a:lnTo>
                  <a:lnTo>
                    <a:pt x="77061" y="187080"/>
                  </a:lnTo>
                  <a:lnTo>
                    <a:pt x="75879" y="187043"/>
                  </a:lnTo>
                  <a:lnTo>
                    <a:pt x="74523" y="186612"/>
                  </a:lnTo>
                  <a:lnTo>
                    <a:pt x="72872" y="186478"/>
                  </a:lnTo>
                  <a:lnTo>
                    <a:pt x="71532" y="185998"/>
                  </a:lnTo>
                  <a:lnTo>
                    <a:pt x="69584" y="185129"/>
                  </a:lnTo>
                  <a:lnTo>
                    <a:pt x="68882" y="185020"/>
                  </a:lnTo>
                  <a:lnTo>
                    <a:pt x="68213" y="184783"/>
                  </a:lnTo>
                  <a:lnTo>
                    <a:pt x="66856" y="183842"/>
                  </a:lnTo>
                  <a:lnTo>
                    <a:pt x="65914" y="183799"/>
                  </a:lnTo>
                  <a:lnTo>
                    <a:pt x="63515" y="182766"/>
                  </a:lnTo>
                  <a:lnTo>
                    <a:pt x="62583" y="182699"/>
                  </a:lnTo>
                  <a:lnTo>
                    <a:pt x="61822" y="182140"/>
                  </a:lnTo>
                  <a:lnTo>
                    <a:pt x="59465" y="179485"/>
                  </a:lnTo>
                  <a:lnTo>
                    <a:pt x="58908" y="179042"/>
                  </a:lnTo>
                  <a:lnTo>
                    <a:pt x="58347" y="178276"/>
                  </a:lnTo>
                  <a:lnTo>
                    <a:pt x="57220" y="177043"/>
                  </a:lnTo>
                  <a:lnTo>
                    <a:pt x="56855" y="176769"/>
                  </a:lnTo>
                  <a:lnTo>
                    <a:pt x="55430" y="176873"/>
                  </a:lnTo>
                  <a:lnTo>
                    <a:pt x="54499" y="176721"/>
                  </a:lnTo>
                  <a:lnTo>
                    <a:pt x="53167" y="176235"/>
                  </a:lnTo>
                  <a:lnTo>
                    <a:pt x="51562" y="175220"/>
                  </a:lnTo>
                  <a:lnTo>
                    <a:pt x="50671" y="174905"/>
                  </a:lnTo>
                  <a:lnTo>
                    <a:pt x="49728" y="174826"/>
                  </a:lnTo>
                  <a:lnTo>
                    <a:pt x="47597" y="174893"/>
                  </a:lnTo>
                  <a:lnTo>
                    <a:pt x="45957" y="174667"/>
                  </a:lnTo>
                  <a:lnTo>
                    <a:pt x="44539" y="174734"/>
                  </a:lnTo>
                  <a:lnTo>
                    <a:pt x="42965" y="174194"/>
                  </a:lnTo>
                  <a:lnTo>
                    <a:pt x="42393" y="173786"/>
                  </a:lnTo>
                  <a:lnTo>
                    <a:pt x="41404" y="172450"/>
                  </a:lnTo>
                  <a:lnTo>
                    <a:pt x="40730" y="171782"/>
                  </a:lnTo>
                  <a:lnTo>
                    <a:pt x="40158" y="170755"/>
                  </a:lnTo>
                  <a:lnTo>
                    <a:pt x="39724" y="170190"/>
                  </a:lnTo>
                  <a:lnTo>
                    <a:pt x="37747" y="168489"/>
                  </a:lnTo>
                  <a:lnTo>
                    <a:pt x="36650" y="168051"/>
                  </a:lnTo>
                  <a:lnTo>
                    <a:pt x="36267" y="167778"/>
                  </a:lnTo>
                  <a:lnTo>
                    <a:pt x="35679" y="166478"/>
                  </a:lnTo>
                  <a:lnTo>
                    <a:pt x="34961" y="165870"/>
                  </a:lnTo>
                  <a:lnTo>
                    <a:pt x="34732" y="165439"/>
                  </a:lnTo>
                  <a:lnTo>
                    <a:pt x="34348" y="165233"/>
                  </a:lnTo>
                  <a:lnTo>
                    <a:pt x="33149" y="165281"/>
                  </a:lnTo>
                  <a:lnTo>
                    <a:pt x="29141" y="167316"/>
                  </a:lnTo>
                  <a:lnTo>
                    <a:pt x="27413" y="168574"/>
                  </a:lnTo>
                  <a:lnTo>
                    <a:pt x="26543" y="168781"/>
                  </a:lnTo>
                  <a:lnTo>
                    <a:pt x="26523" y="169522"/>
                  </a:lnTo>
                  <a:lnTo>
                    <a:pt x="25753" y="171508"/>
                  </a:lnTo>
                  <a:lnTo>
                    <a:pt x="25624" y="173161"/>
                  </a:lnTo>
                  <a:lnTo>
                    <a:pt x="24569" y="176052"/>
                  </a:lnTo>
                  <a:lnTo>
                    <a:pt x="22412" y="180001"/>
                  </a:lnTo>
                  <a:lnTo>
                    <a:pt x="21677" y="180925"/>
                  </a:lnTo>
                  <a:lnTo>
                    <a:pt x="20494" y="182104"/>
                  </a:lnTo>
                  <a:lnTo>
                    <a:pt x="19493" y="181502"/>
                  </a:lnTo>
                  <a:lnTo>
                    <a:pt x="17979" y="180816"/>
                  </a:lnTo>
                  <a:lnTo>
                    <a:pt x="17044" y="180749"/>
                  </a:lnTo>
                  <a:lnTo>
                    <a:pt x="16482" y="180311"/>
                  </a:lnTo>
                  <a:lnTo>
                    <a:pt x="13679" y="180773"/>
                  </a:lnTo>
                  <a:lnTo>
                    <a:pt x="12635" y="181326"/>
                  </a:lnTo>
                  <a:lnTo>
                    <a:pt x="11322" y="182341"/>
                  </a:lnTo>
                  <a:lnTo>
                    <a:pt x="10413" y="182590"/>
                  </a:lnTo>
                  <a:lnTo>
                    <a:pt x="9707" y="182523"/>
                  </a:lnTo>
                  <a:lnTo>
                    <a:pt x="8798" y="182255"/>
                  </a:lnTo>
                  <a:lnTo>
                    <a:pt x="7613" y="182268"/>
                  </a:lnTo>
                  <a:lnTo>
                    <a:pt x="6483" y="181940"/>
                  </a:lnTo>
                  <a:lnTo>
                    <a:pt x="5295" y="181983"/>
                  </a:lnTo>
                  <a:lnTo>
                    <a:pt x="4131" y="181788"/>
                  </a:lnTo>
                  <a:lnTo>
                    <a:pt x="2944" y="181824"/>
                  </a:lnTo>
                  <a:lnTo>
                    <a:pt x="2293" y="181551"/>
                  </a:lnTo>
                  <a:lnTo>
                    <a:pt x="1153" y="181253"/>
                  </a:lnTo>
                  <a:lnTo>
                    <a:pt x="0" y="180439"/>
                  </a:lnTo>
                  <a:lnTo>
                    <a:pt x="123" y="180299"/>
                  </a:lnTo>
                  <a:lnTo>
                    <a:pt x="370" y="180269"/>
                  </a:lnTo>
                  <a:lnTo>
                    <a:pt x="603" y="180324"/>
                  </a:lnTo>
                  <a:lnTo>
                    <a:pt x="828" y="180421"/>
                  </a:lnTo>
                  <a:lnTo>
                    <a:pt x="1064" y="180487"/>
                  </a:lnTo>
                  <a:lnTo>
                    <a:pt x="1310" y="180506"/>
                  </a:lnTo>
                  <a:lnTo>
                    <a:pt x="1437" y="180500"/>
                  </a:lnTo>
                  <a:lnTo>
                    <a:pt x="1549" y="180469"/>
                  </a:lnTo>
                  <a:lnTo>
                    <a:pt x="1643" y="180397"/>
                  </a:lnTo>
                  <a:lnTo>
                    <a:pt x="1717" y="180293"/>
                  </a:lnTo>
                  <a:lnTo>
                    <a:pt x="1757" y="180178"/>
                  </a:lnTo>
                  <a:lnTo>
                    <a:pt x="1759" y="180062"/>
                  </a:lnTo>
                  <a:lnTo>
                    <a:pt x="1737" y="179935"/>
                  </a:lnTo>
                  <a:lnTo>
                    <a:pt x="1702" y="179692"/>
                  </a:lnTo>
                  <a:lnTo>
                    <a:pt x="1677" y="179449"/>
                  </a:lnTo>
                  <a:lnTo>
                    <a:pt x="1661" y="179206"/>
                  </a:lnTo>
                  <a:lnTo>
                    <a:pt x="1663" y="179085"/>
                  </a:lnTo>
                  <a:lnTo>
                    <a:pt x="1683" y="178969"/>
                  </a:lnTo>
                  <a:lnTo>
                    <a:pt x="1723" y="178853"/>
                  </a:lnTo>
                  <a:lnTo>
                    <a:pt x="1773" y="178738"/>
                  </a:lnTo>
                  <a:lnTo>
                    <a:pt x="1823" y="178622"/>
                  </a:lnTo>
                  <a:lnTo>
                    <a:pt x="1875" y="178513"/>
                  </a:lnTo>
                  <a:lnTo>
                    <a:pt x="1939" y="178410"/>
                  </a:lnTo>
                  <a:lnTo>
                    <a:pt x="2026" y="178337"/>
                  </a:lnTo>
                  <a:lnTo>
                    <a:pt x="2143" y="178295"/>
                  </a:lnTo>
                  <a:lnTo>
                    <a:pt x="2263" y="178258"/>
                  </a:lnTo>
                  <a:lnTo>
                    <a:pt x="2468" y="178131"/>
                  </a:lnTo>
                  <a:lnTo>
                    <a:pt x="2686" y="178027"/>
                  </a:lnTo>
                  <a:lnTo>
                    <a:pt x="2921" y="177966"/>
                  </a:lnTo>
                  <a:lnTo>
                    <a:pt x="3034" y="177912"/>
                  </a:lnTo>
                  <a:lnTo>
                    <a:pt x="3138" y="177845"/>
                  </a:lnTo>
                  <a:lnTo>
                    <a:pt x="3223" y="177760"/>
                  </a:lnTo>
                  <a:lnTo>
                    <a:pt x="3291" y="177663"/>
                  </a:lnTo>
                  <a:lnTo>
                    <a:pt x="3354" y="177560"/>
                  </a:lnTo>
                  <a:lnTo>
                    <a:pt x="3413" y="177456"/>
                  </a:lnTo>
                  <a:lnTo>
                    <a:pt x="3469" y="177347"/>
                  </a:lnTo>
                  <a:lnTo>
                    <a:pt x="3591" y="177134"/>
                  </a:lnTo>
                  <a:lnTo>
                    <a:pt x="3722" y="176927"/>
                  </a:lnTo>
                  <a:lnTo>
                    <a:pt x="3777" y="176818"/>
                  </a:lnTo>
                  <a:lnTo>
                    <a:pt x="3816" y="176709"/>
                  </a:lnTo>
                  <a:lnTo>
                    <a:pt x="3842" y="176587"/>
                  </a:lnTo>
                  <a:lnTo>
                    <a:pt x="3861" y="176466"/>
                  </a:lnTo>
                  <a:lnTo>
                    <a:pt x="3870" y="176344"/>
                  </a:lnTo>
                  <a:lnTo>
                    <a:pt x="3878" y="176223"/>
                  </a:lnTo>
                  <a:lnTo>
                    <a:pt x="3914" y="175986"/>
                  </a:lnTo>
                  <a:lnTo>
                    <a:pt x="3972" y="175749"/>
                  </a:lnTo>
                  <a:lnTo>
                    <a:pt x="4049" y="175518"/>
                  </a:lnTo>
                  <a:lnTo>
                    <a:pt x="4113" y="175415"/>
                  </a:lnTo>
                  <a:lnTo>
                    <a:pt x="4199" y="175329"/>
                  </a:lnTo>
                  <a:lnTo>
                    <a:pt x="4289" y="175244"/>
                  </a:lnTo>
                  <a:lnTo>
                    <a:pt x="4381" y="175159"/>
                  </a:lnTo>
                  <a:lnTo>
                    <a:pt x="4480" y="175075"/>
                  </a:lnTo>
                  <a:lnTo>
                    <a:pt x="4596" y="174880"/>
                  </a:lnTo>
                  <a:lnTo>
                    <a:pt x="4598" y="174631"/>
                  </a:lnTo>
                  <a:lnTo>
                    <a:pt x="4578" y="174510"/>
                  </a:lnTo>
                  <a:lnTo>
                    <a:pt x="4539" y="174400"/>
                  </a:lnTo>
                  <a:lnTo>
                    <a:pt x="4471" y="174297"/>
                  </a:lnTo>
                  <a:lnTo>
                    <a:pt x="4396" y="174194"/>
                  </a:lnTo>
                  <a:lnTo>
                    <a:pt x="4316" y="174103"/>
                  </a:lnTo>
                  <a:lnTo>
                    <a:pt x="4233" y="174018"/>
                  </a:lnTo>
                  <a:lnTo>
                    <a:pt x="4072" y="173835"/>
                  </a:lnTo>
                  <a:lnTo>
                    <a:pt x="4001" y="173738"/>
                  </a:lnTo>
                  <a:lnTo>
                    <a:pt x="3932" y="173634"/>
                  </a:lnTo>
                  <a:lnTo>
                    <a:pt x="3867" y="173531"/>
                  </a:lnTo>
                  <a:lnTo>
                    <a:pt x="3805" y="173428"/>
                  </a:lnTo>
                  <a:lnTo>
                    <a:pt x="3654" y="173240"/>
                  </a:lnTo>
                  <a:lnTo>
                    <a:pt x="3462" y="173088"/>
                  </a:lnTo>
                  <a:lnTo>
                    <a:pt x="3316" y="172893"/>
                  </a:lnTo>
                  <a:lnTo>
                    <a:pt x="3157" y="172711"/>
                  </a:lnTo>
                  <a:lnTo>
                    <a:pt x="2952" y="172577"/>
                  </a:lnTo>
                  <a:lnTo>
                    <a:pt x="2753" y="172438"/>
                  </a:lnTo>
                  <a:lnTo>
                    <a:pt x="2651" y="172371"/>
                  </a:lnTo>
                  <a:lnTo>
                    <a:pt x="2543" y="172316"/>
                  </a:lnTo>
                  <a:lnTo>
                    <a:pt x="2428" y="172280"/>
                  </a:lnTo>
                  <a:lnTo>
                    <a:pt x="2310" y="172249"/>
                  </a:lnTo>
                  <a:lnTo>
                    <a:pt x="2191" y="172219"/>
                  </a:lnTo>
                  <a:lnTo>
                    <a:pt x="2067" y="172207"/>
                  </a:lnTo>
                  <a:lnTo>
                    <a:pt x="1942" y="172195"/>
                  </a:lnTo>
                  <a:lnTo>
                    <a:pt x="1736" y="172085"/>
                  </a:lnTo>
                  <a:lnTo>
                    <a:pt x="1662" y="171982"/>
                  </a:lnTo>
                  <a:lnTo>
                    <a:pt x="1614" y="171867"/>
                  </a:lnTo>
                  <a:lnTo>
                    <a:pt x="1590" y="171745"/>
                  </a:lnTo>
                  <a:lnTo>
                    <a:pt x="1589" y="171617"/>
                  </a:lnTo>
                  <a:lnTo>
                    <a:pt x="1722" y="171442"/>
                  </a:lnTo>
                  <a:lnTo>
                    <a:pt x="1845" y="171393"/>
                  </a:lnTo>
                  <a:lnTo>
                    <a:pt x="1961" y="171356"/>
                  </a:lnTo>
                  <a:lnTo>
                    <a:pt x="2081" y="171332"/>
                  </a:lnTo>
                  <a:lnTo>
                    <a:pt x="2202" y="171314"/>
                  </a:lnTo>
                  <a:lnTo>
                    <a:pt x="2323" y="171301"/>
                  </a:lnTo>
                  <a:lnTo>
                    <a:pt x="2564" y="171271"/>
                  </a:lnTo>
                  <a:lnTo>
                    <a:pt x="2817" y="171241"/>
                  </a:lnTo>
                  <a:lnTo>
                    <a:pt x="2999" y="171126"/>
                  </a:lnTo>
                  <a:lnTo>
                    <a:pt x="3051" y="170876"/>
                  </a:lnTo>
                  <a:lnTo>
                    <a:pt x="3120" y="170640"/>
                  </a:lnTo>
                  <a:lnTo>
                    <a:pt x="3212" y="170415"/>
                  </a:lnTo>
                  <a:lnTo>
                    <a:pt x="3259" y="170172"/>
                  </a:lnTo>
                  <a:lnTo>
                    <a:pt x="3359" y="169971"/>
                  </a:lnTo>
                  <a:lnTo>
                    <a:pt x="3579" y="169856"/>
                  </a:lnTo>
                  <a:lnTo>
                    <a:pt x="3663" y="169765"/>
                  </a:lnTo>
                  <a:lnTo>
                    <a:pt x="3733" y="169661"/>
                  </a:lnTo>
                  <a:lnTo>
                    <a:pt x="3775" y="169552"/>
                  </a:lnTo>
                  <a:lnTo>
                    <a:pt x="3791" y="169431"/>
                  </a:lnTo>
                  <a:lnTo>
                    <a:pt x="3795" y="169309"/>
                  </a:lnTo>
                  <a:lnTo>
                    <a:pt x="3813" y="169066"/>
                  </a:lnTo>
                  <a:lnTo>
                    <a:pt x="3838" y="168823"/>
                  </a:lnTo>
                  <a:lnTo>
                    <a:pt x="3835" y="168580"/>
                  </a:lnTo>
                  <a:lnTo>
                    <a:pt x="3828" y="168337"/>
                  </a:lnTo>
                  <a:lnTo>
                    <a:pt x="3834" y="168216"/>
                  </a:lnTo>
                  <a:lnTo>
                    <a:pt x="3854" y="168094"/>
                  </a:lnTo>
                  <a:lnTo>
                    <a:pt x="3879" y="167973"/>
                  </a:lnTo>
                  <a:lnTo>
                    <a:pt x="3905" y="167857"/>
                  </a:lnTo>
                  <a:lnTo>
                    <a:pt x="3960" y="167620"/>
                  </a:lnTo>
                  <a:lnTo>
                    <a:pt x="4033" y="167389"/>
                  </a:lnTo>
                  <a:lnTo>
                    <a:pt x="4101" y="167152"/>
                  </a:lnTo>
                  <a:lnTo>
                    <a:pt x="4117" y="166909"/>
                  </a:lnTo>
                  <a:lnTo>
                    <a:pt x="4163" y="166672"/>
                  </a:lnTo>
                  <a:lnTo>
                    <a:pt x="4201" y="166557"/>
                  </a:lnTo>
                  <a:lnTo>
                    <a:pt x="4248" y="166447"/>
                  </a:lnTo>
                  <a:lnTo>
                    <a:pt x="4306" y="166338"/>
                  </a:lnTo>
                  <a:lnTo>
                    <a:pt x="4375" y="166241"/>
                  </a:lnTo>
                  <a:lnTo>
                    <a:pt x="4499" y="166028"/>
                  </a:lnTo>
                  <a:lnTo>
                    <a:pt x="4615" y="165816"/>
                  </a:lnTo>
                  <a:lnTo>
                    <a:pt x="4725" y="165597"/>
                  </a:lnTo>
                  <a:lnTo>
                    <a:pt x="4896" y="165433"/>
                  </a:lnTo>
                  <a:lnTo>
                    <a:pt x="5093" y="165287"/>
                  </a:lnTo>
                  <a:lnTo>
                    <a:pt x="5258" y="165105"/>
                  </a:lnTo>
                  <a:lnTo>
                    <a:pt x="5271" y="164868"/>
                  </a:lnTo>
                  <a:lnTo>
                    <a:pt x="5225" y="164625"/>
                  </a:lnTo>
                  <a:lnTo>
                    <a:pt x="5195" y="164382"/>
                  </a:lnTo>
                  <a:lnTo>
                    <a:pt x="5196" y="164139"/>
                  </a:lnTo>
                  <a:lnTo>
                    <a:pt x="5186" y="163896"/>
                  </a:lnTo>
                  <a:lnTo>
                    <a:pt x="5176" y="163774"/>
                  </a:lnTo>
                  <a:lnTo>
                    <a:pt x="5150" y="163659"/>
                  </a:lnTo>
                  <a:lnTo>
                    <a:pt x="5108" y="163543"/>
                  </a:lnTo>
                  <a:lnTo>
                    <a:pt x="5052" y="163434"/>
                  </a:lnTo>
                  <a:lnTo>
                    <a:pt x="4989" y="163331"/>
                  </a:lnTo>
                  <a:lnTo>
                    <a:pt x="4919" y="163233"/>
                  </a:lnTo>
                  <a:lnTo>
                    <a:pt x="4839" y="163142"/>
                  </a:lnTo>
                  <a:lnTo>
                    <a:pt x="4754" y="163051"/>
                  </a:lnTo>
                  <a:lnTo>
                    <a:pt x="4670" y="162966"/>
                  </a:lnTo>
                  <a:lnTo>
                    <a:pt x="4519" y="162772"/>
                  </a:lnTo>
                  <a:lnTo>
                    <a:pt x="4369" y="162584"/>
                  </a:lnTo>
                  <a:lnTo>
                    <a:pt x="4287" y="162492"/>
                  </a:lnTo>
                  <a:lnTo>
                    <a:pt x="4209" y="162401"/>
                  </a:lnTo>
                  <a:lnTo>
                    <a:pt x="4137" y="162304"/>
                  </a:lnTo>
                  <a:lnTo>
                    <a:pt x="4068" y="162201"/>
                  </a:lnTo>
                  <a:lnTo>
                    <a:pt x="4010" y="162091"/>
                  </a:lnTo>
                  <a:lnTo>
                    <a:pt x="3973" y="161976"/>
                  </a:lnTo>
                  <a:lnTo>
                    <a:pt x="3970" y="161860"/>
                  </a:lnTo>
                  <a:lnTo>
                    <a:pt x="3979" y="161733"/>
                  </a:lnTo>
                  <a:lnTo>
                    <a:pt x="3958" y="161490"/>
                  </a:lnTo>
                  <a:lnTo>
                    <a:pt x="3933" y="161375"/>
                  </a:lnTo>
                  <a:lnTo>
                    <a:pt x="3902" y="161253"/>
                  </a:lnTo>
                  <a:lnTo>
                    <a:pt x="3870" y="161137"/>
                  </a:lnTo>
                  <a:lnTo>
                    <a:pt x="3830" y="161016"/>
                  </a:lnTo>
                  <a:lnTo>
                    <a:pt x="3769" y="160919"/>
                  </a:lnTo>
                  <a:lnTo>
                    <a:pt x="3668" y="160846"/>
                  </a:lnTo>
                  <a:lnTo>
                    <a:pt x="3555" y="160785"/>
                  </a:lnTo>
                  <a:lnTo>
                    <a:pt x="3448" y="160597"/>
                  </a:lnTo>
                  <a:lnTo>
                    <a:pt x="3460" y="160469"/>
                  </a:lnTo>
                  <a:lnTo>
                    <a:pt x="3466" y="160341"/>
                  </a:lnTo>
                  <a:lnTo>
                    <a:pt x="3459" y="160220"/>
                  </a:lnTo>
                  <a:lnTo>
                    <a:pt x="3448" y="160098"/>
                  </a:lnTo>
                  <a:lnTo>
                    <a:pt x="3426" y="159977"/>
                  </a:lnTo>
                  <a:lnTo>
                    <a:pt x="3393" y="159862"/>
                  </a:lnTo>
                  <a:lnTo>
                    <a:pt x="3353" y="159740"/>
                  </a:lnTo>
                  <a:lnTo>
                    <a:pt x="3301" y="159631"/>
                  </a:lnTo>
                  <a:lnTo>
                    <a:pt x="3227" y="159539"/>
                  </a:lnTo>
                  <a:lnTo>
                    <a:pt x="3120" y="159479"/>
                  </a:lnTo>
                  <a:lnTo>
                    <a:pt x="2937" y="159321"/>
                  </a:lnTo>
                  <a:lnTo>
                    <a:pt x="2867" y="159224"/>
                  </a:lnTo>
                  <a:lnTo>
                    <a:pt x="2808" y="159114"/>
                  </a:lnTo>
                  <a:lnTo>
                    <a:pt x="2760" y="158999"/>
                  </a:lnTo>
                  <a:lnTo>
                    <a:pt x="2737" y="158884"/>
                  </a:lnTo>
                  <a:lnTo>
                    <a:pt x="2733" y="158756"/>
                  </a:lnTo>
                  <a:lnTo>
                    <a:pt x="2681" y="158519"/>
                  </a:lnTo>
                  <a:lnTo>
                    <a:pt x="2635" y="158409"/>
                  </a:lnTo>
                  <a:lnTo>
                    <a:pt x="2573" y="158306"/>
                  </a:lnTo>
                  <a:lnTo>
                    <a:pt x="2502" y="158203"/>
                  </a:lnTo>
                  <a:lnTo>
                    <a:pt x="2425" y="158112"/>
                  </a:lnTo>
                  <a:lnTo>
                    <a:pt x="2342" y="158021"/>
                  </a:lnTo>
                  <a:lnTo>
                    <a:pt x="2257" y="157936"/>
                  </a:lnTo>
                  <a:lnTo>
                    <a:pt x="2159" y="157863"/>
                  </a:lnTo>
                  <a:lnTo>
                    <a:pt x="2048" y="157802"/>
                  </a:lnTo>
                  <a:lnTo>
                    <a:pt x="1858" y="157657"/>
                  </a:lnTo>
                  <a:lnTo>
                    <a:pt x="1817" y="157420"/>
                  </a:lnTo>
                  <a:lnTo>
                    <a:pt x="1856" y="157176"/>
                  </a:lnTo>
                  <a:lnTo>
                    <a:pt x="1898" y="156933"/>
                  </a:lnTo>
                  <a:lnTo>
                    <a:pt x="1887" y="156691"/>
                  </a:lnTo>
                  <a:lnTo>
                    <a:pt x="1959" y="156466"/>
                  </a:lnTo>
                  <a:lnTo>
                    <a:pt x="2056" y="156240"/>
                  </a:lnTo>
                  <a:lnTo>
                    <a:pt x="2137" y="156010"/>
                  </a:lnTo>
                  <a:lnTo>
                    <a:pt x="2169" y="155773"/>
                  </a:lnTo>
                  <a:lnTo>
                    <a:pt x="2163" y="155645"/>
                  </a:lnTo>
                  <a:lnTo>
                    <a:pt x="2127" y="155408"/>
                  </a:lnTo>
                  <a:lnTo>
                    <a:pt x="2079" y="155171"/>
                  </a:lnTo>
                  <a:lnTo>
                    <a:pt x="2076" y="155044"/>
                  </a:lnTo>
                  <a:lnTo>
                    <a:pt x="2061" y="154807"/>
                  </a:lnTo>
                  <a:lnTo>
                    <a:pt x="1911" y="154619"/>
                  </a:lnTo>
                  <a:lnTo>
                    <a:pt x="1794" y="154406"/>
                  </a:lnTo>
                  <a:lnTo>
                    <a:pt x="1741" y="154296"/>
                  </a:lnTo>
                  <a:lnTo>
                    <a:pt x="1679" y="154187"/>
                  </a:lnTo>
                  <a:lnTo>
                    <a:pt x="1612" y="154078"/>
                  </a:lnTo>
                  <a:lnTo>
                    <a:pt x="1531" y="153992"/>
                  </a:lnTo>
                  <a:lnTo>
                    <a:pt x="1422" y="153938"/>
                  </a:lnTo>
                  <a:lnTo>
                    <a:pt x="1298" y="153914"/>
                  </a:lnTo>
                  <a:lnTo>
                    <a:pt x="1068" y="153956"/>
                  </a:lnTo>
                  <a:lnTo>
                    <a:pt x="958" y="154017"/>
                  </a:lnTo>
                  <a:lnTo>
                    <a:pt x="850" y="154078"/>
                  </a:lnTo>
                  <a:lnTo>
                    <a:pt x="742" y="154151"/>
                  </a:lnTo>
                  <a:lnTo>
                    <a:pt x="635" y="154230"/>
                  </a:lnTo>
                  <a:lnTo>
                    <a:pt x="430" y="154339"/>
                  </a:lnTo>
                  <a:lnTo>
                    <a:pt x="229" y="154217"/>
                  </a:lnTo>
                  <a:lnTo>
                    <a:pt x="183" y="153993"/>
                  </a:lnTo>
                  <a:lnTo>
                    <a:pt x="250" y="153750"/>
                  </a:lnTo>
                  <a:lnTo>
                    <a:pt x="241" y="153628"/>
                  </a:lnTo>
                  <a:lnTo>
                    <a:pt x="218" y="153506"/>
                  </a:lnTo>
                  <a:lnTo>
                    <a:pt x="195" y="153385"/>
                  </a:lnTo>
                  <a:lnTo>
                    <a:pt x="170" y="153270"/>
                  </a:lnTo>
                  <a:lnTo>
                    <a:pt x="140" y="153148"/>
                  </a:lnTo>
                  <a:lnTo>
                    <a:pt x="94" y="153033"/>
                  </a:lnTo>
                  <a:lnTo>
                    <a:pt x="31" y="152912"/>
                  </a:lnTo>
                  <a:lnTo>
                    <a:pt x="71" y="152723"/>
                  </a:lnTo>
                  <a:lnTo>
                    <a:pt x="184" y="152650"/>
                  </a:lnTo>
                  <a:lnTo>
                    <a:pt x="301" y="152595"/>
                  </a:lnTo>
                  <a:lnTo>
                    <a:pt x="419" y="152577"/>
                  </a:lnTo>
                  <a:lnTo>
                    <a:pt x="543" y="152565"/>
                  </a:lnTo>
                  <a:lnTo>
                    <a:pt x="668" y="152559"/>
                  </a:lnTo>
                  <a:lnTo>
                    <a:pt x="797" y="152565"/>
                  </a:lnTo>
                  <a:lnTo>
                    <a:pt x="1000" y="152468"/>
                  </a:lnTo>
                  <a:lnTo>
                    <a:pt x="1118" y="152243"/>
                  </a:lnTo>
                  <a:lnTo>
                    <a:pt x="1120" y="152000"/>
                  </a:lnTo>
                  <a:lnTo>
                    <a:pt x="1169" y="151751"/>
                  </a:lnTo>
                  <a:lnTo>
                    <a:pt x="1312" y="151587"/>
                  </a:lnTo>
                  <a:lnTo>
                    <a:pt x="1560" y="151666"/>
                  </a:lnTo>
                  <a:lnTo>
                    <a:pt x="1778" y="151593"/>
                  </a:lnTo>
                  <a:lnTo>
                    <a:pt x="1874" y="151508"/>
                  </a:lnTo>
                  <a:lnTo>
                    <a:pt x="1950" y="151417"/>
                  </a:lnTo>
                  <a:lnTo>
                    <a:pt x="1994" y="151301"/>
                  </a:lnTo>
                  <a:lnTo>
                    <a:pt x="2027" y="151180"/>
                  </a:lnTo>
                  <a:lnTo>
                    <a:pt x="2136" y="150961"/>
                  </a:lnTo>
                  <a:lnTo>
                    <a:pt x="2252" y="150749"/>
                  </a:lnTo>
                  <a:lnTo>
                    <a:pt x="2385" y="150548"/>
                  </a:lnTo>
                  <a:lnTo>
                    <a:pt x="2587" y="150390"/>
                  </a:lnTo>
                  <a:lnTo>
                    <a:pt x="2794" y="150481"/>
                  </a:lnTo>
                  <a:lnTo>
                    <a:pt x="2951" y="150676"/>
                  </a:lnTo>
                  <a:lnTo>
                    <a:pt x="3060" y="150900"/>
                  </a:lnTo>
                  <a:lnTo>
                    <a:pt x="3252" y="151034"/>
                  </a:lnTo>
                  <a:lnTo>
                    <a:pt x="3479" y="151137"/>
                  </a:lnTo>
                  <a:lnTo>
                    <a:pt x="3704" y="151234"/>
                  </a:lnTo>
                  <a:lnTo>
                    <a:pt x="3950" y="151277"/>
                  </a:lnTo>
                  <a:lnTo>
                    <a:pt x="4078" y="151277"/>
                  </a:lnTo>
                  <a:lnTo>
                    <a:pt x="4209" y="151441"/>
                  </a:lnTo>
                  <a:lnTo>
                    <a:pt x="4243" y="151569"/>
                  </a:lnTo>
                  <a:lnTo>
                    <a:pt x="4272" y="151696"/>
                  </a:lnTo>
                  <a:lnTo>
                    <a:pt x="4330" y="151933"/>
                  </a:lnTo>
                  <a:lnTo>
                    <a:pt x="4361" y="152049"/>
                  </a:lnTo>
                  <a:lnTo>
                    <a:pt x="4408" y="152158"/>
                  </a:lnTo>
                  <a:lnTo>
                    <a:pt x="4466" y="152267"/>
                  </a:lnTo>
                  <a:lnTo>
                    <a:pt x="4530" y="152371"/>
                  </a:lnTo>
                  <a:lnTo>
                    <a:pt x="4603" y="152468"/>
                  </a:lnTo>
                  <a:lnTo>
                    <a:pt x="4685" y="152559"/>
                  </a:lnTo>
                  <a:lnTo>
                    <a:pt x="4776" y="152638"/>
                  </a:lnTo>
                  <a:lnTo>
                    <a:pt x="4871" y="152717"/>
                  </a:lnTo>
                  <a:lnTo>
                    <a:pt x="4972" y="152784"/>
                  </a:lnTo>
                  <a:lnTo>
                    <a:pt x="5077" y="152851"/>
                  </a:lnTo>
                  <a:lnTo>
                    <a:pt x="5185" y="152906"/>
                  </a:lnTo>
                  <a:lnTo>
                    <a:pt x="5297" y="152948"/>
                  </a:lnTo>
                  <a:lnTo>
                    <a:pt x="5417" y="152972"/>
                  </a:lnTo>
                  <a:lnTo>
                    <a:pt x="5538" y="152990"/>
                  </a:lnTo>
                  <a:lnTo>
                    <a:pt x="5776" y="153039"/>
                  </a:lnTo>
                  <a:lnTo>
                    <a:pt x="6015" y="153075"/>
                  </a:lnTo>
                  <a:lnTo>
                    <a:pt x="6259" y="153075"/>
                  </a:lnTo>
                  <a:lnTo>
                    <a:pt x="6498" y="153027"/>
                  </a:lnTo>
                  <a:lnTo>
                    <a:pt x="6737" y="152984"/>
                  </a:lnTo>
                  <a:lnTo>
                    <a:pt x="6979" y="152990"/>
                  </a:lnTo>
                  <a:lnTo>
                    <a:pt x="7221" y="152966"/>
                  </a:lnTo>
                  <a:lnTo>
                    <a:pt x="7463" y="152942"/>
                  </a:lnTo>
                  <a:lnTo>
                    <a:pt x="7707" y="152948"/>
                  </a:lnTo>
                  <a:lnTo>
                    <a:pt x="7938" y="152881"/>
                  </a:lnTo>
                  <a:lnTo>
                    <a:pt x="8169" y="152808"/>
                  </a:lnTo>
                  <a:lnTo>
                    <a:pt x="8408" y="152760"/>
                  </a:lnTo>
                  <a:lnTo>
                    <a:pt x="8647" y="152711"/>
                  </a:lnTo>
                  <a:lnTo>
                    <a:pt x="8869" y="152620"/>
                  </a:lnTo>
                  <a:lnTo>
                    <a:pt x="9072" y="152480"/>
                  </a:lnTo>
                  <a:lnTo>
                    <a:pt x="9299" y="152401"/>
                  </a:lnTo>
                  <a:lnTo>
                    <a:pt x="9515" y="152286"/>
                  </a:lnTo>
                  <a:lnTo>
                    <a:pt x="9716" y="152152"/>
                  </a:lnTo>
                  <a:lnTo>
                    <a:pt x="9916" y="152012"/>
                  </a:lnTo>
                  <a:lnTo>
                    <a:pt x="10115" y="151872"/>
                  </a:lnTo>
                  <a:lnTo>
                    <a:pt x="10319" y="151739"/>
                  </a:lnTo>
                  <a:lnTo>
                    <a:pt x="10510" y="151587"/>
                  </a:lnTo>
                  <a:lnTo>
                    <a:pt x="10689" y="151423"/>
                  </a:lnTo>
                  <a:lnTo>
                    <a:pt x="10864" y="151259"/>
                  </a:lnTo>
                  <a:lnTo>
                    <a:pt x="11036" y="151082"/>
                  </a:lnTo>
                  <a:lnTo>
                    <a:pt x="11207" y="150913"/>
                  </a:lnTo>
                  <a:lnTo>
                    <a:pt x="11378" y="150742"/>
                  </a:lnTo>
                  <a:lnTo>
                    <a:pt x="11539" y="150560"/>
                  </a:lnTo>
                  <a:lnTo>
                    <a:pt x="11698" y="150378"/>
                  </a:lnTo>
                  <a:lnTo>
                    <a:pt x="11880" y="150214"/>
                  </a:lnTo>
                  <a:lnTo>
                    <a:pt x="12060" y="150050"/>
                  </a:lnTo>
                  <a:lnTo>
                    <a:pt x="12199" y="149849"/>
                  </a:lnTo>
                  <a:lnTo>
                    <a:pt x="12322" y="149637"/>
                  </a:lnTo>
                  <a:lnTo>
                    <a:pt x="12465" y="149442"/>
                  </a:lnTo>
                  <a:lnTo>
                    <a:pt x="12613" y="149254"/>
                  </a:lnTo>
                  <a:lnTo>
                    <a:pt x="12756" y="149054"/>
                  </a:lnTo>
                  <a:lnTo>
                    <a:pt x="12898" y="148859"/>
                  </a:lnTo>
                  <a:lnTo>
                    <a:pt x="12970" y="148755"/>
                  </a:lnTo>
                  <a:lnTo>
                    <a:pt x="13037" y="148659"/>
                  </a:lnTo>
                  <a:lnTo>
                    <a:pt x="13096" y="148549"/>
                  </a:lnTo>
                  <a:lnTo>
                    <a:pt x="13142" y="148440"/>
                  </a:lnTo>
                  <a:lnTo>
                    <a:pt x="13181" y="148324"/>
                  </a:lnTo>
                  <a:lnTo>
                    <a:pt x="13278" y="148100"/>
                  </a:lnTo>
                  <a:lnTo>
                    <a:pt x="13390" y="147887"/>
                  </a:lnTo>
                  <a:lnTo>
                    <a:pt x="13509" y="147674"/>
                  </a:lnTo>
                  <a:lnTo>
                    <a:pt x="13641" y="147468"/>
                  </a:lnTo>
                  <a:lnTo>
                    <a:pt x="13746" y="147249"/>
                  </a:lnTo>
                  <a:lnTo>
                    <a:pt x="13829" y="147018"/>
                  </a:lnTo>
                  <a:lnTo>
                    <a:pt x="13934" y="146800"/>
                  </a:lnTo>
                  <a:lnTo>
                    <a:pt x="14029" y="146575"/>
                  </a:lnTo>
                  <a:lnTo>
                    <a:pt x="14053" y="146459"/>
                  </a:lnTo>
                  <a:lnTo>
                    <a:pt x="14062" y="146338"/>
                  </a:lnTo>
                  <a:lnTo>
                    <a:pt x="14066" y="146216"/>
                  </a:lnTo>
                  <a:lnTo>
                    <a:pt x="14069" y="146095"/>
                  </a:lnTo>
                  <a:lnTo>
                    <a:pt x="14065" y="145852"/>
                  </a:lnTo>
                  <a:lnTo>
                    <a:pt x="14064" y="145609"/>
                  </a:lnTo>
                  <a:lnTo>
                    <a:pt x="14062" y="145366"/>
                  </a:lnTo>
                  <a:lnTo>
                    <a:pt x="14061" y="145123"/>
                  </a:lnTo>
                  <a:lnTo>
                    <a:pt x="14030" y="144880"/>
                  </a:lnTo>
                  <a:lnTo>
                    <a:pt x="14018" y="144637"/>
                  </a:lnTo>
                  <a:lnTo>
                    <a:pt x="14012" y="144393"/>
                  </a:lnTo>
                  <a:lnTo>
                    <a:pt x="13982" y="144157"/>
                  </a:lnTo>
                  <a:lnTo>
                    <a:pt x="13947" y="143914"/>
                  </a:lnTo>
                  <a:lnTo>
                    <a:pt x="13891" y="143552"/>
                  </a:lnTo>
                  <a:lnTo>
                    <a:pt x="14000" y="142243"/>
                  </a:lnTo>
                  <a:lnTo>
                    <a:pt x="13998" y="142012"/>
                  </a:lnTo>
                  <a:lnTo>
                    <a:pt x="13997" y="141769"/>
                  </a:lnTo>
                  <a:lnTo>
                    <a:pt x="13997" y="141526"/>
                  </a:lnTo>
                  <a:lnTo>
                    <a:pt x="13982" y="141289"/>
                  </a:lnTo>
                  <a:lnTo>
                    <a:pt x="13949" y="141046"/>
                  </a:lnTo>
                  <a:lnTo>
                    <a:pt x="13936" y="140924"/>
                  </a:lnTo>
                  <a:lnTo>
                    <a:pt x="13922" y="140803"/>
                  </a:lnTo>
                  <a:lnTo>
                    <a:pt x="13902" y="140688"/>
                  </a:lnTo>
                  <a:lnTo>
                    <a:pt x="13880" y="140566"/>
                  </a:lnTo>
                  <a:lnTo>
                    <a:pt x="13851" y="140444"/>
                  </a:lnTo>
                  <a:lnTo>
                    <a:pt x="13813" y="140329"/>
                  </a:lnTo>
                  <a:lnTo>
                    <a:pt x="13761" y="140220"/>
                  </a:lnTo>
                  <a:lnTo>
                    <a:pt x="13708" y="140111"/>
                  </a:lnTo>
                  <a:lnTo>
                    <a:pt x="13621" y="139886"/>
                  </a:lnTo>
                  <a:lnTo>
                    <a:pt x="13544" y="139655"/>
                  </a:lnTo>
                  <a:lnTo>
                    <a:pt x="13505" y="139533"/>
                  </a:lnTo>
                  <a:lnTo>
                    <a:pt x="13460" y="139424"/>
                  </a:lnTo>
                  <a:lnTo>
                    <a:pt x="13395" y="139327"/>
                  </a:lnTo>
                  <a:lnTo>
                    <a:pt x="13318" y="139229"/>
                  </a:lnTo>
                  <a:lnTo>
                    <a:pt x="13236" y="139138"/>
                  </a:lnTo>
                  <a:lnTo>
                    <a:pt x="13112" y="138931"/>
                  </a:lnTo>
                  <a:lnTo>
                    <a:pt x="13040" y="138756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" name="object 70">
              <a:extLst>
                <a:ext uri="{FF2B5EF4-FFF2-40B4-BE49-F238E27FC236}">
                  <a16:creationId xmlns:a16="http://schemas.microsoft.com/office/drawing/2014/main" id="{3F6ECF55-E9C7-4B06-88A1-E8AE2245D2D4}"/>
                </a:ext>
              </a:extLst>
            </p:cNvPr>
            <p:cNvSpPr/>
            <p:nvPr/>
          </p:nvSpPr>
          <p:spPr>
            <a:xfrm>
              <a:off x="2374842" y="9831432"/>
              <a:ext cx="544272" cy="280754"/>
            </a:xfrm>
            <a:custGeom>
              <a:avLst/>
              <a:gdLst/>
              <a:ahLst/>
              <a:cxnLst/>
              <a:rect l="l" t="t" r="r" b="b"/>
              <a:pathLst>
                <a:path w="544272" h="280754">
                  <a:moveTo>
                    <a:pt x="70542" y="112492"/>
                  </a:moveTo>
                  <a:lnTo>
                    <a:pt x="71242" y="112364"/>
                  </a:lnTo>
                  <a:lnTo>
                    <a:pt x="72666" y="112388"/>
                  </a:lnTo>
                  <a:lnTo>
                    <a:pt x="73327" y="112133"/>
                  </a:lnTo>
                  <a:lnTo>
                    <a:pt x="74604" y="111082"/>
                  </a:lnTo>
                  <a:lnTo>
                    <a:pt x="78146" y="107254"/>
                  </a:lnTo>
                  <a:lnTo>
                    <a:pt x="79560" y="107181"/>
                  </a:lnTo>
                  <a:lnTo>
                    <a:pt x="80269" y="107048"/>
                  </a:lnTo>
                  <a:lnTo>
                    <a:pt x="82521" y="107388"/>
                  </a:lnTo>
                  <a:lnTo>
                    <a:pt x="83170" y="107674"/>
                  </a:lnTo>
                  <a:lnTo>
                    <a:pt x="83879" y="107759"/>
                  </a:lnTo>
                  <a:lnTo>
                    <a:pt x="84321" y="107619"/>
                  </a:lnTo>
                  <a:lnTo>
                    <a:pt x="85129" y="107109"/>
                  </a:lnTo>
                  <a:lnTo>
                    <a:pt x="86362" y="105997"/>
                  </a:lnTo>
                  <a:lnTo>
                    <a:pt x="86498" y="105548"/>
                  </a:lnTo>
                  <a:lnTo>
                    <a:pt x="86749" y="102266"/>
                  </a:lnTo>
                  <a:lnTo>
                    <a:pt x="87012" y="96878"/>
                  </a:lnTo>
                  <a:lnTo>
                    <a:pt x="87351" y="95505"/>
                  </a:lnTo>
                  <a:lnTo>
                    <a:pt x="87352" y="94083"/>
                  </a:lnTo>
                  <a:lnTo>
                    <a:pt x="87776" y="91270"/>
                  </a:lnTo>
                  <a:lnTo>
                    <a:pt x="88282" y="90201"/>
                  </a:lnTo>
                  <a:lnTo>
                    <a:pt x="89369" y="88372"/>
                  </a:lnTo>
                  <a:lnTo>
                    <a:pt x="89730" y="88056"/>
                  </a:lnTo>
                  <a:lnTo>
                    <a:pt x="90369" y="87747"/>
                  </a:lnTo>
                  <a:lnTo>
                    <a:pt x="91541" y="87631"/>
                  </a:lnTo>
                  <a:lnTo>
                    <a:pt x="93359" y="87102"/>
                  </a:lnTo>
                  <a:lnTo>
                    <a:pt x="96030" y="85577"/>
                  </a:lnTo>
                  <a:lnTo>
                    <a:pt x="96932" y="84806"/>
                  </a:lnTo>
                  <a:lnTo>
                    <a:pt x="98081" y="83609"/>
                  </a:lnTo>
                  <a:lnTo>
                    <a:pt x="99030" y="82239"/>
                  </a:lnTo>
                  <a:lnTo>
                    <a:pt x="100661" y="80335"/>
                  </a:lnTo>
                  <a:lnTo>
                    <a:pt x="102384" y="78612"/>
                  </a:lnTo>
                  <a:lnTo>
                    <a:pt x="104560" y="78069"/>
                  </a:lnTo>
                  <a:lnTo>
                    <a:pt x="106736" y="78068"/>
                  </a:lnTo>
                  <a:lnTo>
                    <a:pt x="108554" y="79162"/>
                  </a:lnTo>
                  <a:lnTo>
                    <a:pt x="108970" y="79362"/>
                  </a:lnTo>
                  <a:lnTo>
                    <a:pt x="109889" y="80122"/>
                  </a:lnTo>
                  <a:lnTo>
                    <a:pt x="110724" y="80572"/>
                  </a:lnTo>
                  <a:lnTo>
                    <a:pt x="111290" y="81003"/>
                  </a:lnTo>
                  <a:lnTo>
                    <a:pt x="112165" y="81799"/>
                  </a:lnTo>
                  <a:lnTo>
                    <a:pt x="113159" y="83123"/>
                  </a:lnTo>
                  <a:lnTo>
                    <a:pt x="114725" y="85778"/>
                  </a:lnTo>
                  <a:lnTo>
                    <a:pt x="116903" y="90511"/>
                  </a:lnTo>
                  <a:lnTo>
                    <a:pt x="118200" y="93044"/>
                  </a:lnTo>
                  <a:lnTo>
                    <a:pt x="121582" y="99490"/>
                  </a:lnTo>
                  <a:lnTo>
                    <a:pt x="121901" y="100122"/>
                  </a:lnTo>
                  <a:lnTo>
                    <a:pt x="123006" y="102200"/>
                  </a:lnTo>
                  <a:lnTo>
                    <a:pt x="123662" y="103464"/>
                  </a:lnTo>
                  <a:lnTo>
                    <a:pt x="124022" y="104824"/>
                  </a:lnTo>
                  <a:lnTo>
                    <a:pt x="124450" y="105395"/>
                  </a:lnTo>
                  <a:lnTo>
                    <a:pt x="125010" y="105833"/>
                  </a:lnTo>
                  <a:lnTo>
                    <a:pt x="125445" y="105951"/>
                  </a:lnTo>
                  <a:lnTo>
                    <a:pt x="126320" y="106192"/>
                  </a:lnTo>
                  <a:lnTo>
                    <a:pt x="127257" y="106125"/>
                  </a:lnTo>
                  <a:lnTo>
                    <a:pt x="130420" y="104497"/>
                  </a:lnTo>
                  <a:lnTo>
                    <a:pt x="131131" y="104509"/>
                  </a:lnTo>
                  <a:lnTo>
                    <a:pt x="131814" y="104314"/>
                  </a:lnTo>
                  <a:lnTo>
                    <a:pt x="138153" y="100614"/>
                  </a:lnTo>
                  <a:lnTo>
                    <a:pt x="139497" y="99636"/>
                  </a:lnTo>
                  <a:lnTo>
                    <a:pt x="140381" y="99332"/>
                  </a:lnTo>
                  <a:lnTo>
                    <a:pt x="141969" y="97564"/>
                  </a:lnTo>
                  <a:lnTo>
                    <a:pt x="144626" y="95207"/>
                  </a:lnTo>
                  <a:lnTo>
                    <a:pt x="148210" y="93992"/>
                  </a:lnTo>
                  <a:lnTo>
                    <a:pt x="149626" y="93840"/>
                  </a:lnTo>
                  <a:lnTo>
                    <a:pt x="150502" y="93488"/>
                  </a:lnTo>
                  <a:lnTo>
                    <a:pt x="150983" y="93445"/>
                  </a:lnTo>
                  <a:lnTo>
                    <a:pt x="152854" y="92017"/>
                  </a:lnTo>
                  <a:lnTo>
                    <a:pt x="153196" y="91143"/>
                  </a:lnTo>
                  <a:lnTo>
                    <a:pt x="153925" y="90201"/>
                  </a:lnTo>
                  <a:lnTo>
                    <a:pt x="154348" y="89356"/>
                  </a:lnTo>
                  <a:lnTo>
                    <a:pt x="154886" y="88038"/>
                  </a:lnTo>
                  <a:lnTo>
                    <a:pt x="155114" y="86641"/>
                  </a:lnTo>
                  <a:lnTo>
                    <a:pt x="155859" y="85432"/>
                  </a:lnTo>
                  <a:lnTo>
                    <a:pt x="156365" y="83858"/>
                  </a:lnTo>
                  <a:lnTo>
                    <a:pt x="158058" y="81009"/>
                  </a:lnTo>
                  <a:lnTo>
                    <a:pt x="159251" y="79532"/>
                  </a:lnTo>
                  <a:lnTo>
                    <a:pt x="161126" y="78087"/>
                  </a:lnTo>
                  <a:lnTo>
                    <a:pt x="162547" y="77236"/>
                  </a:lnTo>
                  <a:lnTo>
                    <a:pt x="163889" y="76811"/>
                  </a:lnTo>
                  <a:lnTo>
                    <a:pt x="164343" y="76258"/>
                  </a:lnTo>
                  <a:lnTo>
                    <a:pt x="164889" y="75803"/>
                  </a:lnTo>
                  <a:lnTo>
                    <a:pt x="165763" y="74678"/>
                  </a:lnTo>
                  <a:lnTo>
                    <a:pt x="166793" y="73087"/>
                  </a:lnTo>
                  <a:lnTo>
                    <a:pt x="168618" y="70037"/>
                  </a:lnTo>
                  <a:lnTo>
                    <a:pt x="169050" y="68931"/>
                  </a:lnTo>
                  <a:lnTo>
                    <a:pt x="169301" y="68548"/>
                  </a:lnTo>
                  <a:lnTo>
                    <a:pt x="170844" y="67066"/>
                  </a:lnTo>
                  <a:lnTo>
                    <a:pt x="174754" y="63621"/>
                  </a:lnTo>
                  <a:lnTo>
                    <a:pt x="176276" y="62126"/>
                  </a:lnTo>
                  <a:lnTo>
                    <a:pt x="178033" y="60207"/>
                  </a:lnTo>
                  <a:lnTo>
                    <a:pt x="179833" y="58664"/>
                  </a:lnTo>
                  <a:lnTo>
                    <a:pt x="181180" y="57697"/>
                  </a:lnTo>
                  <a:lnTo>
                    <a:pt x="182781" y="56288"/>
                  </a:lnTo>
                  <a:lnTo>
                    <a:pt x="183402" y="55948"/>
                  </a:lnTo>
                  <a:lnTo>
                    <a:pt x="184302" y="55650"/>
                  </a:lnTo>
                  <a:lnTo>
                    <a:pt x="185712" y="55480"/>
                  </a:lnTo>
                  <a:lnTo>
                    <a:pt x="186581" y="55109"/>
                  </a:lnTo>
                  <a:lnTo>
                    <a:pt x="187516" y="55049"/>
                  </a:lnTo>
                  <a:lnTo>
                    <a:pt x="188759" y="54344"/>
                  </a:lnTo>
                  <a:lnTo>
                    <a:pt x="189392" y="53639"/>
                  </a:lnTo>
                  <a:lnTo>
                    <a:pt x="190428" y="52054"/>
                  </a:lnTo>
                  <a:lnTo>
                    <a:pt x="193281" y="48414"/>
                  </a:lnTo>
                  <a:lnTo>
                    <a:pt x="194882" y="46664"/>
                  </a:lnTo>
                  <a:lnTo>
                    <a:pt x="199812" y="42588"/>
                  </a:lnTo>
                  <a:lnTo>
                    <a:pt x="201374" y="41136"/>
                  </a:lnTo>
                  <a:lnTo>
                    <a:pt x="201960" y="40741"/>
                  </a:lnTo>
                  <a:lnTo>
                    <a:pt x="202840" y="40377"/>
                  </a:lnTo>
                  <a:lnTo>
                    <a:pt x="203547" y="40267"/>
                  </a:lnTo>
                  <a:lnTo>
                    <a:pt x="203999" y="40358"/>
                  </a:lnTo>
                  <a:lnTo>
                    <a:pt x="204407" y="40613"/>
                  </a:lnTo>
                  <a:lnTo>
                    <a:pt x="205114" y="40662"/>
                  </a:lnTo>
                  <a:lnTo>
                    <a:pt x="205989" y="41002"/>
                  </a:lnTo>
                  <a:lnTo>
                    <a:pt x="207197" y="41063"/>
                  </a:lnTo>
                  <a:lnTo>
                    <a:pt x="207597" y="40899"/>
                  </a:lnTo>
                  <a:lnTo>
                    <a:pt x="207850" y="40474"/>
                  </a:lnTo>
                  <a:lnTo>
                    <a:pt x="207923" y="36919"/>
                  </a:lnTo>
                  <a:lnTo>
                    <a:pt x="207916" y="34732"/>
                  </a:lnTo>
                  <a:lnTo>
                    <a:pt x="207170" y="29915"/>
                  </a:lnTo>
                  <a:lnTo>
                    <a:pt x="206560" y="28116"/>
                  </a:lnTo>
                  <a:lnTo>
                    <a:pt x="205461" y="26579"/>
                  </a:lnTo>
                  <a:lnTo>
                    <a:pt x="205031" y="25230"/>
                  </a:lnTo>
                  <a:lnTo>
                    <a:pt x="203899" y="24022"/>
                  </a:lnTo>
                  <a:lnTo>
                    <a:pt x="202784" y="22484"/>
                  </a:lnTo>
                  <a:lnTo>
                    <a:pt x="202614" y="21561"/>
                  </a:lnTo>
                  <a:lnTo>
                    <a:pt x="202212" y="20443"/>
                  </a:lnTo>
                  <a:lnTo>
                    <a:pt x="202053" y="19514"/>
                  </a:lnTo>
                  <a:lnTo>
                    <a:pt x="201723" y="18882"/>
                  </a:lnTo>
                  <a:lnTo>
                    <a:pt x="201670" y="16038"/>
                  </a:lnTo>
                  <a:lnTo>
                    <a:pt x="201474" y="14629"/>
                  </a:lnTo>
                  <a:lnTo>
                    <a:pt x="201423" y="13201"/>
                  </a:lnTo>
                  <a:lnTo>
                    <a:pt x="201563" y="12764"/>
                  </a:lnTo>
                  <a:lnTo>
                    <a:pt x="202070" y="12259"/>
                  </a:lnTo>
                  <a:lnTo>
                    <a:pt x="202527" y="12114"/>
                  </a:lnTo>
                  <a:lnTo>
                    <a:pt x="203472" y="12101"/>
                  </a:lnTo>
                  <a:lnTo>
                    <a:pt x="204874" y="11871"/>
                  </a:lnTo>
                  <a:lnTo>
                    <a:pt x="207008" y="11840"/>
                  </a:lnTo>
                  <a:lnTo>
                    <a:pt x="208600" y="11385"/>
                  </a:lnTo>
                  <a:lnTo>
                    <a:pt x="211443" y="11299"/>
                  </a:lnTo>
                  <a:lnTo>
                    <a:pt x="212354" y="11536"/>
                  </a:lnTo>
                  <a:lnTo>
                    <a:pt x="213547" y="12314"/>
                  </a:lnTo>
                  <a:lnTo>
                    <a:pt x="213987" y="12484"/>
                  </a:lnTo>
                  <a:lnTo>
                    <a:pt x="214921" y="12649"/>
                  </a:lnTo>
                  <a:lnTo>
                    <a:pt x="215867" y="12612"/>
                  </a:lnTo>
                  <a:lnTo>
                    <a:pt x="217229" y="13019"/>
                  </a:lnTo>
                  <a:lnTo>
                    <a:pt x="219596" y="12976"/>
                  </a:lnTo>
                  <a:lnTo>
                    <a:pt x="220292" y="12836"/>
                  </a:lnTo>
                  <a:lnTo>
                    <a:pt x="220925" y="12509"/>
                  </a:lnTo>
                  <a:lnTo>
                    <a:pt x="222352" y="12502"/>
                  </a:lnTo>
                  <a:lnTo>
                    <a:pt x="223973" y="13469"/>
                  </a:lnTo>
                  <a:lnTo>
                    <a:pt x="225269" y="14046"/>
                  </a:lnTo>
                  <a:lnTo>
                    <a:pt x="226797" y="15170"/>
                  </a:lnTo>
                  <a:lnTo>
                    <a:pt x="228250" y="15971"/>
                  </a:lnTo>
                  <a:lnTo>
                    <a:pt x="231291" y="18226"/>
                  </a:lnTo>
                  <a:lnTo>
                    <a:pt x="232410" y="18602"/>
                  </a:lnTo>
                  <a:lnTo>
                    <a:pt x="236912" y="18548"/>
                  </a:lnTo>
                  <a:lnTo>
                    <a:pt x="237361" y="18420"/>
                  </a:lnTo>
                  <a:lnTo>
                    <a:pt x="237774" y="18177"/>
                  </a:lnTo>
                  <a:lnTo>
                    <a:pt x="238703" y="18074"/>
                  </a:lnTo>
                  <a:lnTo>
                    <a:pt x="239288" y="17667"/>
                  </a:lnTo>
                  <a:lnTo>
                    <a:pt x="239990" y="17545"/>
                  </a:lnTo>
                  <a:lnTo>
                    <a:pt x="240590" y="17162"/>
                  </a:lnTo>
                  <a:lnTo>
                    <a:pt x="242009" y="17095"/>
                  </a:lnTo>
                  <a:lnTo>
                    <a:pt x="242940" y="16950"/>
                  </a:lnTo>
                  <a:lnTo>
                    <a:pt x="244032" y="17193"/>
                  </a:lnTo>
                  <a:lnTo>
                    <a:pt x="246795" y="17855"/>
                  </a:lnTo>
                  <a:lnTo>
                    <a:pt x="248449" y="17879"/>
                  </a:lnTo>
                  <a:lnTo>
                    <a:pt x="249832" y="18207"/>
                  </a:lnTo>
                  <a:lnTo>
                    <a:pt x="251009" y="18213"/>
                  </a:lnTo>
                  <a:lnTo>
                    <a:pt x="252145" y="18554"/>
                  </a:lnTo>
                  <a:lnTo>
                    <a:pt x="253326" y="18559"/>
                  </a:lnTo>
                  <a:lnTo>
                    <a:pt x="255106" y="19167"/>
                  </a:lnTo>
                  <a:lnTo>
                    <a:pt x="255688" y="20984"/>
                  </a:lnTo>
                  <a:lnTo>
                    <a:pt x="255755" y="22156"/>
                  </a:lnTo>
                  <a:lnTo>
                    <a:pt x="256167" y="23517"/>
                  </a:lnTo>
                  <a:lnTo>
                    <a:pt x="256300" y="28268"/>
                  </a:lnTo>
                  <a:lnTo>
                    <a:pt x="256425" y="28699"/>
                  </a:lnTo>
                  <a:lnTo>
                    <a:pt x="257402" y="29410"/>
                  </a:lnTo>
                  <a:lnTo>
                    <a:pt x="257842" y="29532"/>
                  </a:lnTo>
                  <a:lnTo>
                    <a:pt x="259750" y="29471"/>
                  </a:lnTo>
                  <a:lnTo>
                    <a:pt x="260384" y="29137"/>
                  </a:lnTo>
                  <a:lnTo>
                    <a:pt x="260829" y="29094"/>
                  </a:lnTo>
                  <a:lnTo>
                    <a:pt x="261469" y="29422"/>
                  </a:lnTo>
                  <a:lnTo>
                    <a:pt x="262142" y="30103"/>
                  </a:lnTo>
                  <a:lnTo>
                    <a:pt x="262392" y="30498"/>
                  </a:lnTo>
                  <a:lnTo>
                    <a:pt x="262591" y="31184"/>
                  </a:lnTo>
                  <a:lnTo>
                    <a:pt x="262661" y="33791"/>
                  </a:lnTo>
                  <a:lnTo>
                    <a:pt x="263032" y="34909"/>
                  </a:lnTo>
                  <a:lnTo>
                    <a:pt x="263065" y="36567"/>
                  </a:lnTo>
                  <a:lnTo>
                    <a:pt x="263375" y="37710"/>
                  </a:lnTo>
                  <a:lnTo>
                    <a:pt x="264438" y="39277"/>
                  </a:lnTo>
                  <a:lnTo>
                    <a:pt x="264919" y="39800"/>
                  </a:lnTo>
                  <a:lnTo>
                    <a:pt x="266583" y="41130"/>
                  </a:lnTo>
                  <a:lnTo>
                    <a:pt x="267011" y="41337"/>
                  </a:lnTo>
                  <a:lnTo>
                    <a:pt x="267499" y="41416"/>
                  </a:lnTo>
                  <a:lnTo>
                    <a:pt x="267922" y="41294"/>
                  </a:lnTo>
                  <a:lnTo>
                    <a:pt x="269275" y="39325"/>
                  </a:lnTo>
                  <a:lnTo>
                    <a:pt x="270009" y="38110"/>
                  </a:lnTo>
                  <a:lnTo>
                    <a:pt x="270970" y="36209"/>
                  </a:lnTo>
                  <a:lnTo>
                    <a:pt x="271502" y="35425"/>
                  </a:lnTo>
                  <a:lnTo>
                    <a:pt x="273826" y="33056"/>
                  </a:lnTo>
                  <a:lnTo>
                    <a:pt x="275824" y="31786"/>
                  </a:lnTo>
                  <a:lnTo>
                    <a:pt x="276748" y="31628"/>
                  </a:lnTo>
                  <a:lnTo>
                    <a:pt x="277344" y="31245"/>
                  </a:lnTo>
                  <a:lnTo>
                    <a:pt x="279477" y="31124"/>
                  </a:lnTo>
                  <a:lnTo>
                    <a:pt x="281476" y="31853"/>
                  </a:lnTo>
                  <a:lnTo>
                    <a:pt x="282418" y="31895"/>
                  </a:lnTo>
                  <a:lnTo>
                    <a:pt x="283539" y="32278"/>
                  </a:lnTo>
                  <a:lnTo>
                    <a:pt x="285426" y="32242"/>
                  </a:lnTo>
                  <a:lnTo>
                    <a:pt x="286743" y="31701"/>
                  </a:lnTo>
                  <a:lnTo>
                    <a:pt x="287446" y="31586"/>
                  </a:lnTo>
                  <a:lnTo>
                    <a:pt x="289099" y="30662"/>
                  </a:lnTo>
                  <a:lnTo>
                    <a:pt x="290708" y="30267"/>
                  </a:lnTo>
                  <a:lnTo>
                    <a:pt x="291508" y="29781"/>
                  </a:lnTo>
                  <a:lnTo>
                    <a:pt x="292704" y="29812"/>
                  </a:lnTo>
                  <a:lnTo>
                    <a:pt x="293781" y="29380"/>
                  </a:lnTo>
                  <a:lnTo>
                    <a:pt x="294089" y="29386"/>
                  </a:lnTo>
                  <a:lnTo>
                    <a:pt x="294973" y="29404"/>
                  </a:lnTo>
                  <a:lnTo>
                    <a:pt x="295436" y="29319"/>
                  </a:lnTo>
                  <a:lnTo>
                    <a:pt x="297016" y="28803"/>
                  </a:lnTo>
                  <a:lnTo>
                    <a:pt x="298182" y="28639"/>
                  </a:lnTo>
                  <a:lnTo>
                    <a:pt x="299463" y="28013"/>
                  </a:lnTo>
                  <a:lnTo>
                    <a:pt x="301259" y="27405"/>
                  </a:lnTo>
                  <a:lnTo>
                    <a:pt x="302110" y="26992"/>
                  </a:lnTo>
                  <a:lnTo>
                    <a:pt x="303104" y="26349"/>
                  </a:lnTo>
                  <a:lnTo>
                    <a:pt x="305106" y="24678"/>
                  </a:lnTo>
                  <a:lnTo>
                    <a:pt x="305959" y="24277"/>
                  </a:lnTo>
                  <a:lnTo>
                    <a:pt x="306886" y="23535"/>
                  </a:lnTo>
                  <a:lnTo>
                    <a:pt x="308233" y="23086"/>
                  </a:lnTo>
                  <a:lnTo>
                    <a:pt x="309406" y="23031"/>
                  </a:lnTo>
                  <a:lnTo>
                    <a:pt x="310775" y="22661"/>
                  </a:lnTo>
                  <a:lnTo>
                    <a:pt x="315755" y="22594"/>
                  </a:lnTo>
                  <a:lnTo>
                    <a:pt x="316854" y="22181"/>
                  </a:lnTo>
                  <a:lnTo>
                    <a:pt x="318750" y="22138"/>
                  </a:lnTo>
                  <a:lnTo>
                    <a:pt x="319651" y="21859"/>
                  </a:lnTo>
                  <a:lnTo>
                    <a:pt x="321075" y="21853"/>
                  </a:lnTo>
                  <a:lnTo>
                    <a:pt x="322232" y="21603"/>
                  </a:lnTo>
                  <a:lnTo>
                    <a:pt x="323098" y="21221"/>
                  </a:lnTo>
                  <a:lnTo>
                    <a:pt x="324277" y="20431"/>
                  </a:lnTo>
                  <a:lnTo>
                    <a:pt x="326398" y="19374"/>
                  </a:lnTo>
                  <a:lnTo>
                    <a:pt x="328877" y="17545"/>
                  </a:lnTo>
                  <a:lnTo>
                    <a:pt x="329463" y="17144"/>
                  </a:lnTo>
                  <a:lnTo>
                    <a:pt x="330528" y="16628"/>
                  </a:lnTo>
                  <a:lnTo>
                    <a:pt x="331457" y="15899"/>
                  </a:lnTo>
                  <a:lnTo>
                    <a:pt x="332515" y="15364"/>
                  </a:lnTo>
                  <a:lnTo>
                    <a:pt x="334993" y="13165"/>
                  </a:lnTo>
                  <a:lnTo>
                    <a:pt x="337919" y="10759"/>
                  </a:lnTo>
                  <a:lnTo>
                    <a:pt x="339386" y="9981"/>
                  </a:lnTo>
                  <a:lnTo>
                    <a:pt x="340730" y="9538"/>
                  </a:lnTo>
                  <a:lnTo>
                    <a:pt x="341937" y="9471"/>
                  </a:lnTo>
                  <a:lnTo>
                    <a:pt x="342303" y="9696"/>
                  </a:lnTo>
                  <a:lnTo>
                    <a:pt x="342637" y="10346"/>
                  </a:lnTo>
                  <a:lnTo>
                    <a:pt x="343382" y="12600"/>
                  </a:lnTo>
                  <a:lnTo>
                    <a:pt x="343473" y="13061"/>
                  </a:lnTo>
                  <a:lnTo>
                    <a:pt x="343456" y="13766"/>
                  </a:lnTo>
                  <a:lnTo>
                    <a:pt x="343894" y="15121"/>
                  </a:lnTo>
                  <a:lnTo>
                    <a:pt x="344256" y="15729"/>
                  </a:lnTo>
                  <a:lnTo>
                    <a:pt x="344884" y="16069"/>
                  </a:lnTo>
                  <a:lnTo>
                    <a:pt x="345596" y="16069"/>
                  </a:lnTo>
                  <a:lnTo>
                    <a:pt x="346285" y="16257"/>
                  </a:lnTo>
                  <a:lnTo>
                    <a:pt x="346757" y="16215"/>
                  </a:lnTo>
                  <a:lnTo>
                    <a:pt x="347178" y="16014"/>
                  </a:lnTo>
                  <a:lnTo>
                    <a:pt x="348076" y="15230"/>
                  </a:lnTo>
                  <a:lnTo>
                    <a:pt x="348683" y="14860"/>
                  </a:lnTo>
                  <a:lnTo>
                    <a:pt x="350716" y="14222"/>
                  </a:lnTo>
                  <a:lnTo>
                    <a:pt x="353317" y="14149"/>
                  </a:lnTo>
                  <a:lnTo>
                    <a:pt x="354913" y="13712"/>
                  </a:lnTo>
                  <a:lnTo>
                    <a:pt x="356813" y="13687"/>
                  </a:lnTo>
                  <a:lnTo>
                    <a:pt x="357913" y="13293"/>
                  </a:lnTo>
                  <a:lnTo>
                    <a:pt x="359333" y="13244"/>
                  </a:lnTo>
                  <a:lnTo>
                    <a:pt x="360412" y="12752"/>
                  </a:lnTo>
                  <a:lnTo>
                    <a:pt x="361206" y="12235"/>
                  </a:lnTo>
                  <a:lnTo>
                    <a:pt x="363831" y="9186"/>
                  </a:lnTo>
                  <a:lnTo>
                    <a:pt x="368038" y="6524"/>
                  </a:lnTo>
                  <a:lnTo>
                    <a:pt x="369137" y="5619"/>
                  </a:lnTo>
                  <a:lnTo>
                    <a:pt x="369998" y="5255"/>
                  </a:lnTo>
                  <a:lnTo>
                    <a:pt x="370936" y="4185"/>
                  </a:lnTo>
                  <a:lnTo>
                    <a:pt x="371586" y="3894"/>
                  </a:lnTo>
                  <a:lnTo>
                    <a:pt x="375072" y="1440"/>
                  </a:lnTo>
                  <a:lnTo>
                    <a:pt x="377115" y="236"/>
                  </a:lnTo>
                  <a:lnTo>
                    <a:pt x="377800" y="66"/>
                  </a:lnTo>
                  <a:lnTo>
                    <a:pt x="379229" y="0"/>
                  </a:lnTo>
                  <a:lnTo>
                    <a:pt x="379672" y="121"/>
                  </a:lnTo>
                  <a:lnTo>
                    <a:pt x="380699" y="722"/>
                  </a:lnTo>
                  <a:lnTo>
                    <a:pt x="381245" y="1178"/>
                  </a:lnTo>
                  <a:lnTo>
                    <a:pt x="383173" y="4161"/>
                  </a:lnTo>
                  <a:lnTo>
                    <a:pt x="383598" y="5255"/>
                  </a:lnTo>
                  <a:lnTo>
                    <a:pt x="383988" y="5546"/>
                  </a:lnTo>
                  <a:lnTo>
                    <a:pt x="384920" y="5619"/>
                  </a:lnTo>
                  <a:lnTo>
                    <a:pt x="385944" y="6209"/>
                  </a:lnTo>
                  <a:lnTo>
                    <a:pt x="386874" y="6378"/>
                  </a:lnTo>
                  <a:lnTo>
                    <a:pt x="394453" y="6215"/>
                  </a:lnTo>
                  <a:lnTo>
                    <a:pt x="397033" y="7400"/>
                  </a:lnTo>
                  <a:lnTo>
                    <a:pt x="397959" y="7582"/>
                  </a:lnTo>
                  <a:lnTo>
                    <a:pt x="399663" y="8870"/>
                  </a:lnTo>
                  <a:lnTo>
                    <a:pt x="400863" y="10334"/>
                  </a:lnTo>
                  <a:lnTo>
                    <a:pt x="401085" y="10753"/>
                  </a:lnTo>
                  <a:lnTo>
                    <a:pt x="401348" y="11652"/>
                  </a:lnTo>
                  <a:lnTo>
                    <a:pt x="402368" y="12965"/>
                  </a:lnTo>
                  <a:lnTo>
                    <a:pt x="402954" y="14258"/>
                  </a:lnTo>
                  <a:lnTo>
                    <a:pt x="403145" y="15425"/>
                  </a:lnTo>
                  <a:lnTo>
                    <a:pt x="403609" y="16233"/>
                  </a:lnTo>
                  <a:lnTo>
                    <a:pt x="403658" y="17424"/>
                  </a:lnTo>
                  <a:lnTo>
                    <a:pt x="403986" y="18560"/>
                  </a:lnTo>
                  <a:lnTo>
                    <a:pt x="404096" y="19739"/>
                  </a:lnTo>
                  <a:lnTo>
                    <a:pt x="404379" y="20893"/>
                  </a:lnTo>
                  <a:lnTo>
                    <a:pt x="404356" y="21361"/>
                  </a:lnTo>
                  <a:lnTo>
                    <a:pt x="404026" y="21993"/>
                  </a:lnTo>
                  <a:lnTo>
                    <a:pt x="403931" y="22697"/>
                  </a:lnTo>
                  <a:lnTo>
                    <a:pt x="404005" y="25304"/>
                  </a:lnTo>
                  <a:lnTo>
                    <a:pt x="404311" y="26446"/>
                  </a:lnTo>
                  <a:lnTo>
                    <a:pt x="405346" y="28317"/>
                  </a:lnTo>
                  <a:lnTo>
                    <a:pt x="405735" y="28560"/>
                  </a:lnTo>
                  <a:lnTo>
                    <a:pt x="406208" y="28657"/>
                  </a:lnTo>
                  <a:lnTo>
                    <a:pt x="406913" y="28566"/>
                  </a:lnTo>
                  <a:lnTo>
                    <a:pt x="407310" y="28299"/>
                  </a:lnTo>
                  <a:lnTo>
                    <a:pt x="408670" y="26610"/>
                  </a:lnTo>
                  <a:lnTo>
                    <a:pt x="410769" y="26215"/>
                  </a:lnTo>
                  <a:lnTo>
                    <a:pt x="412149" y="26531"/>
                  </a:lnTo>
                  <a:lnTo>
                    <a:pt x="414040" y="26476"/>
                  </a:lnTo>
                  <a:lnTo>
                    <a:pt x="415406" y="26841"/>
                  </a:lnTo>
                  <a:lnTo>
                    <a:pt x="416829" y="26865"/>
                  </a:lnTo>
                  <a:lnTo>
                    <a:pt x="417489" y="26598"/>
                  </a:lnTo>
                  <a:lnTo>
                    <a:pt x="418814" y="25602"/>
                  </a:lnTo>
                  <a:lnTo>
                    <a:pt x="421294" y="24210"/>
                  </a:lnTo>
                  <a:lnTo>
                    <a:pt x="422689" y="23961"/>
                  </a:lnTo>
                  <a:lnTo>
                    <a:pt x="424125" y="23998"/>
                  </a:lnTo>
                  <a:lnTo>
                    <a:pt x="424459" y="24283"/>
                  </a:lnTo>
                  <a:lnTo>
                    <a:pt x="425148" y="25814"/>
                  </a:lnTo>
                  <a:lnTo>
                    <a:pt x="425239" y="26276"/>
                  </a:lnTo>
                  <a:lnTo>
                    <a:pt x="425216" y="28190"/>
                  </a:lnTo>
                  <a:lnTo>
                    <a:pt x="425373" y="28603"/>
                  </a:lnTo>
                  <a:lnTo>
                    <a:pt x="426219" y="29459"/>
                  </a:lnTo>
                  <a:lnTo>
                    <a:pt x="426790" y="30753"/>
                  </a:lnTo>
                  <a:lnTo>
                    <a:pt x="427558" y="31288"/>
                  </a:lnTo>
                  <a:lnTo>
                    <a:pt x="427892" y="31920"/>
                  </a:lnTo>
                  <a:lnTo>
                    <a:pt x="429259" y="32862"/>
                  </a:lnTo>
                  <a:lnTo>
                    <a:pt x="430838" y="34289"/>
                  </a:lnTo>
                  <a:lnTo>
                    <a:pt x="431694" y="35425"/>
                  </a:lnTo>
                  <a:lnTo>
                    <a:pt x="432021" y="36057"/>
                  </a:lnTo>
                  <a:lnTo>
                    <a:pt x="432088" y="36768"/>
                  </a:lnTo>
                  <a:lnTo>
                    <a:pt x="432544" y="37582"/>
                  </a:lnTo>
                  <a:lnTo>
                    <a:pt x="432546" y="38548"/>
                  </a:lnTo>
                  <a:lnTo>
                    <a:pt x="432441" y="38998"/>
                  </a:lnTo>
                  <a:lnTo>
                    <a:pt x="429390" y="41251"/>
                  </a:lnTo>
                  <a:lnTo>
                    <a:pt x="428878" y="41750"/>
                  </a:lnTo>
                  <a:lnTo>
                    <a:pt x="428303" y="42503"/>
                  </a:lnTo>
                  <a:lnTo>
                    <a:pt x="427580" y="43725"/>
                  </a:lnTo>
                  <a:lnTo>
                    <a:pt x="426527" y="45845"/>
                  </a:lnTo>
                  <a:lnTo>
                    <a:pt x="426404" y="46306"/>
                  </a:lnTo>
                  <a:lnTo>
                    <a:pt x="426348" y="47485"/>
                  </a:lnTo>
                  <a:lnTo>
                    <a:pt x="426009" y="48864"/>
                  </a:lnTo>
                  <a:lnTo>
                    <a:pt x="426026" y="54071"/>
                  </a:lnTo>
                  <a:lnTo>
                    <a:pt x="426254" y="54739"/>
                  </a:lnTo>
                  <a:lnTo>
                    <a:pt x="426801" y="55614"/>
                  </a:lnTo>
                  <a:lnTo>
                    <a:pt x="427638" y="56951"/>
                  </a:lnTo>
                  <a:lnTo>
                    <a:pt x="427764" y="57880"/>
                  </a:lnTo>
                  <a:lnTo>
                    <a:pt x="428196" y="58713"/>
                  </a:lnTo>
                  <a:lnTo>
                    <a:pt x="428379" y="65116"/>
                  </a:lnTo>
                  <a:lnTo>
                    <a:pt x="428291" y="65815"/>
                  </a:lnTo>
                  <a:lnTo>
                    <a:pt x="427953" y="66938"/>
                  </a:lnTo>
                  <a:lnTo>
                    <a:pt x="428090" y="71920"/>
                  </a:lnTo>
                  <a:lnTo>
                    <a:pt x="428211" y="72856"/>
                  </a:lnTo>
                  <a:lnTo>
                    <a:pt x="428968" y="75353"/>
                  </a:lnTo>
                  <a:lnTo>
                    <a:pt x="428990" y="76787"/>
                  </a:lnTo>
                  <a:lnTo>
                    <a:pt x="429111" y="77212"/>
                  </a:lnTo>
                  <a:lnTo>
                    <a:pt x="430930" y="78355"/>
                  </a:lnTo>
                  <a:lnTo>
                    <a:pt x="432396" y="79132"/>
                  </a:lnTo>
                  <a:lnTo>
                    <a:pt x="437054" y="80876"/>
                  </a:lnTo>
                  <a:lnTo>
                    <a:pt x="439108" y="81447"/>
                  </a:lnTo>
                  <a:lnTo>
                    <a:pt x="440660" y="82036"/>
                  </a:lnTo>
                  <a:lnTo>
                    <a:pt x="443497" y="82030"/>
                  </a:lnTo>
                  <a:lnTo>
                    <a:pt x="445123" y="82364"/>
                  </a:lnTo>
                  <a:lnTo>
                    <a:pt x="446065" y="82322"/>
                  </a:lnTo>
                  <a:lnTo>
                    <a:pt x="446961" y="82626"/>
                  </a:lnTo>
                  <a:lnTo>
                    <a:pt x="451051" y="85025"/>
                  </a:lnTo>
                  <a:lnTo>
                    <a:pt x="451814" y="85918"/>
                  </a:lnTo>
                  <a:lnTo>
                    <a:pt x="452530" y="86538"/>
                  </a:lnTo>
                  <a:lnTo>
                    <a:pt x="453098" y="87291"/>
                  </a:lnTo>
                  <a:lnTo>
                    <a:pt x="453783" y="88543"/>
                  </a:lnTo>
                  <a:lnTo>
                    <a:pt x="454457" y="90298"/>
                  </a:lnTo>
                  <a:lnTo>
                    <a:pt x="454449" y="90785"/>
                  </a:lnTo>
                  <a:lnTo>
                    <a:pt x="454573" y="91228"/>
                  </a:lnTo>
                  <a:lnTo>
                    <a:pt x="454977" y="91817"/>
                  </a:lnTo>
                  <a:lnTo>
                    <a:pt x="455478" y="92328"/>
                  </a:lnTo>
                  <a:lnTo>
                    <a:pt x="456059" y="92729"/>
                  </a:lnTo>
                  <a:lnTo>
                    <a:pt x="456961" y="93033"/>
                  </a:lnTo>
                  <a:lnTo>
                    <a:pt x="457661" y="93142"/>
                  </a:lnTo>
                  <a:lnTo>
                    <a:pt x="458878" y="93112"/>
                  </a:lnTo>
                  <a:lnTo>
                    <a:pt x="461010" y="93075"/>
                  </a:lnTo>
                  <a:lnTo>
                    <a:pt x="463284" y="93732"/>
                  </a:lnTo>
                  <a:lnTo>
                    <a:pt x="463993" y="93798"/>
                  </a:lnTo>
                  <a:lnTo>
                    <a:pt x="466602" y="95426"/>
                  </a:lnTo>
                  <a:lnTo>
                    <a:pt x="468090" y="96155"/>
                  </a:lnTo>
                  <a:lnTo>
                    <a:pt x="468784" y="96301"/>
                  </a:lnTo>
                  <a:lnTo>
                    <a:pt x="470208" y="96259"/>
                  </a:lnTo>
                  <a:lnTo>
                    <a:pt x="471128" y="96040"/>
                  </a:lnTo>
                  <a:lnTo>
                    <a:pt x="471993" y="95651"/>
                  </a:lnTo>
                  <a:lnTo>
                    <a:pt x="472986" y="95007"/>
                  </a:lnTo>
                  <a:lnTo>
                    <a:pt x="473440" y="94855"/>
                  </a:lnTo>
                  <a:lnTo>
                    <a:pt x="476035" y="94849"/>
                  </a:lnTo>
                  <a:lnTo>
                    <a:pt x="478709" y="95821"/>
                  </a:lnTo>
                  <a:lnTo>
                    <a:pt x="481514" y="98002"/>
                  </a:lnTo>
                  <a:lnTo>
                    <a:pt x="482319" y="98501"/>
                  </a:lnTo>
                  <a:lnTo>
                    <a:pt x="483605" y="99108"/>
                  </a:lnTo>
                  <a:lnTo>
                    <a:pt x="484310" y="99740"/>
                  </a:lnTo>
                  <a:lnTo>
                    <a:pt x="485934" y="100718"/>
                  </a:lnTo>
                  <a:lnTo>
                    <a:pt x="486582" y="101004"/>
                  </a:lnTo>
                  <a:lnTo>
                    <a:pt x="487733" y="101277"/>
                  </a:lnTo>
                  <a:lnTo>
                    <a:pt x="489154" y="101198"/>
                  </a:lnTo>
                  <a:lnTo>
                    <a:pt x="490761" y="101587"/>
                  </a:lnTo>
                  <a:lnTo>
                    <a:pt x="494084" y="101514"/>
                  </a:lnTo>
                  <a:lnTo>
                    <a:pt x="494972" y="101217"/>
                  </a:lnTo>
                  <a:lnTo>
                    <a:pt x="495690" y="101216"/>
                  </a:lnTo>
                  <a:lnTo>
                    <a:pt x="496244" y="100803"/>
                  </a:lnTo>
                  <a:lnTo>
                    <a:pt x="497437" y="98756"/>
                  </a:lnTo>
                  <a:lnTo>
                    <a:pt x="497905" y="96678"/>
                  </a:lnTo>
                  <a:lnTo>
                    <a:pt x="497871" y="95736"/>
                  </a:lnTo>
                  <a:lnTo>
                    <a:pt x="497991" y="94321"/>
                  </a:lnTo>
                  <a:lnTo>
                    <a:pt x="497612" y="93458"/>
                  </a:lnTo>
                  <a:lnTo>
                    <a:pt x="496275" y="92109"/>
                  </a:lnTo>
                  <a:lnTo>
                    <a:pt x="495032" y="90378"/>
                  </a:lnTo>
                  <a:lnTo>
                    <a:pt x="493865" y="88318"/>
                  </a:lnTo>
                  <a:lnTo>
                    <a:pt x="493639" y="87650"/>
                  </a:lnTo>
                  <a:lnTo>
                    <a:pt x="493486" y="86003"/>
                  </a:lnTo>
                  <a:lnTo>
                    <a:pt x="493761" y="85353"/>
                  </a:lnTo>
                  <a:lnTo>
                    <a:pt x="494179" y="85135"/>
                  </a:lnTo>
                  <a:lnTo>
                    <a:pt x="495360" y="85062"/>
                  </a:lnTo>
                  <a:lnTo>
                    <a:pt x="496034" y="84831"/>
                  </a:lnTo>
                  <a:lnTo>
                    <a:pt x="496739" y="84764"/>
                  </a:lnTo>
                  <a:lnTo>
                    <a:pt x="497401" y="85031"/>
                  </a:lnTo>
                  <a:lnTo>
                    <a:pt x="498110" y="85098"/>
                  </a:lnTo>
                  <a:lnTo>
                    <a:pt x="499375" y="85742"/>
                  </a:lnTo>
                  <a:lnTo>
                    <a:pt x="502693" y="87018"/>
                  </a:lnTo>
                  <a:lnTo>
                    <a:pt x="503865" y="87097"/>
                  </a:lnTo>
                  <a:lnTo>
                    <a:pt x="504549" y="87291"/>
                  </a:lnTo>
                  <a:lnTo>
                    <a:pt x="505827" y="87917"/>
                  </a:lnTo>
                  <a:lnTo>
                    <a:pt x="510615" y="91435"/>
                  </a:lnTo>
                  <a:lnTo>
                    <a:pt x="512647" y="90305"/>
                  </a:lnTo>
                  <a:lnTo>
                    <a:pt x="513363" y="90341"/>
                  </a:lnTo>
                  <a:lnTo>
                    <a:pt x="513905" y="89880"/>
                  </a:lnTo>
                  <a:lnTo>
                    <a:pt x="514364" y="89819"/>
                  </a:lnTo>
                  <a:lnTo>
                    <a:pt x="515033" y="91204"/>
                  </a:lnTo>
                  <a:lnTo>
                    <a:pt x="515340" y="91836"/>
                  </a:lnTo>
                  <a:lnTo>
                    <a:pt x="515689" y="96466"/>
                  </a:lnTo>
                  <a:lnTo>
                    <a:pt x="516616" y="97431"/>
                  </a:lnTo>
                  <a:lnTo>
                    <a:pt x="518393" y="98671"/>
                  </a:lnTo>
                  <a:lnTo>
                    <a:pt x="519628" y="99060"/>
                  </a:lnTo>
                  <a:lnTo>
                    <a:pt x="520904" y="99059"/>
                  </a:lnTo>
                  <a:lnTo>
                    <a:pt x="522488" y="98944"/>
                  </a:lnTo>
                  <a:lnTo>
                    <a:pt x="524032" y="98950"/>
                  </a:lnTo>
                  <a:lnTo>
                    <a:pt x="526003" y="98409"/>
                  </a:lnTo>
                  <a:lnTo>
                    <a:pt x="528244" y="98221"/>
                  </a:lnTo>
                  <a:lnTo>
                    <a:pt x="530407" y="98227"/>
                  </a:lnTo>
                  <a:lnTo>
                    <a:pt x="532415" y="98458"/>
                  </a:lnTo>
                  <a:lnTo>
                    <a:pt x="533961" y="98464"/>
                  </a:lnTo>
                  <a:lnTo>
                    <a:pt x="535351" y="98853"/>
                  </a:lnTo>
                  <a:lnTo>
                    <a:pt x="537591" y="99090"/>
                  </a:lnTo>
                  <a:lnTo>
                    <a:pt x="539717" y="99631"/>
                  </a:lnTo>
                  <a:lnTo>
                    <a:pt x="541068" y="100870"/>
                  </a:lnTo>
                  <a:lnTo>
                    <a:pt x="542033" y="102571"/>
                  </a:lnTo>
                  <a:lnTo>
                    <a:pt x="542458" y="104035"/>
                  </a:lnTo>
                  <a:lnTo>
                    <a:pt x="543269" y="105390"/>
                  </a:lnTo>
                  <a:lnTo>
                    <a:pt x="543925" y="107170"/>
                  </a:lnTo>
                  <a:lnTo>
                    <a:pt x="544272" y="109139"/>
                  </a:lnTo>
                  <a:lnTo>
                    <a:pt x="544272" y="110372"/>
                  </a:lnTo>
                  <a:lnTo>
                    <a:pt x="544194" y="112535"/>
                  </a:lnTo>
                  <a:lnTo>
                    <a:pt x="543691" y="114194"/>
                  </a:lnTo>
                  <a:lnTo>
                    <a:pt x="543343" y="116283"/>
                  </a:lnTo>
                  <a:lnTo>
                    <a:pt x="542762" y="118015"/>
                  </a:lnTo>
                  <a:lnTo>
                    <a:pt x="542260" y="120293"/>
                  </a:lnTo>
                  <a:lnTo>
                    <a:pt x="541796" y="121454"/>
                  </a:lnTo>
                  <a:lnTo>
                    <a:pt x="541409" y="122729"/>
                  </a:lnTo>
                  <a:lnTo>
                    <a:pt x="541023" y="124194"/>
                  </a:lnTo>
                  <a:lnTo>
                    <a:pt x="540983" y="126083"/>
                  </a:lnTo>
                  <a:lnTo>
                    <a:pt x="541292" y="127438"/>
                  </a:lnTo>
                  <a:lnTo>
                    <a:pt x="541292" y="127717"/>
                  </a:lnTo>
                  <a:lnTo>
                    <a:pt x="539711" y="127790"/>
                  </a:lnTo>
                  <a:lnTo>
                    <a:pt x="538673" y="128070"/>
                  </a:lnTo>
                  <a:lnTo>
                    <a:pt x="537755" y="128659"/>
                  </a:lnTo>
                  <a:lnTo>
                    <a:pt x="536646" y="129479"/>
                  </a:lnTo>
                  <a:lnTo>
                    <a:pt x="535730" y="130342"/>
                  </a:lnTo>
                  <a:lnTo>
                    <a:pt x="534891" y="131198"/>
                  </a:lnTo>
                  <a:lnTo>
                    <a:pt x="534052" y="132055"/>
                  </a:lnTo>
                  <a:lnTo>
                    <a:pt x="533252" y="132948"/>
                  </a:lnTo>
                  <a:lnTo>
                    <a:pt x="532645" y="133726"/>
                  </a:lnTo>
                  <a:lnTo>
                    <a:pt x="531961" y="134619"/>
                  </a:lnTo>
                  <a:lnTo>
                    <a:pt x="530557" y="136721"/>
                  </a:lnTo>
                  <a:lnTo>
                    <a:pt x="529685" y="138076"/>
                  </a:lnTo>
                  <a:lnTo>
                    <a:pt x="528696" y="139322"/>
                  </a:lnTo>
                  <a:lnTo>
                    <a:pt x="527818" y="140141"/>
                  </a:lnTo>
                  <a:lnTo>
                    <a:pt x="527094" y="140841"/>
                  </a:lnTo>
                  <a:lnTo>
                    <a:pt x="526255" y="141703"/>
                  </a:lnTo>
                  <a:lnTo>
                    <a:pt x="525301" y="142560"/>
                  </a:lnTo>
                  <a:lnTo>
                    <a:pt x="523730" y="143501"/>
                  </a:lnTo>
                  <a:lnTo>
                    <a:pt x="522616" y="143860"/>
                  </a:lnTo>
                  <a:lnTo>
                    <a:pt x="521190" y="143757"/>
                  </a:lnTo>
                  <a:lnTo>
                    <a:pt x="520412" y="143717"/>
                  </a:lnTo>
                  <a:lnTo>
                    <a:pt x="519485" y="143772"/>
                  </a:lnTo>
                  <a:lnTo>
                    <a:pt x="517979" y="144039"/>
                  </a:lnTo>
                  <a:lnTo>
                    <a:pt x="515807" y="144981"/>
                  </a:lnTo>
                  <a:lnTo>
                    <a:pt x="513712" y="145889"/>
                  </a:lnTo>
                  <a:lnTo>
                    <a:pt x="510375" y="149631"/>
                  </a:lnTo>
                  <a:lnTo>
                    <a:pt x="506134" y="153404"/>
                  </a:lnTo>
                  <a:lnTo>
                    <a:pt x="505261" y="156315"/>
                  </a:lnTo>
                  <a:lnTo>
                    <a:pt x="504259" y="157366"/>
                  </a:lnTo>
                  <a:lnTo>
                    <a:pt x="499662" y="157785"/>
                  </a:lnTo>
                  <a:lnTo>
                    <a:pt x="495955" y="156023"/>
                  </a:lnTo>
                  <a:lnTo>
                    <a:pt x="489116" y="154334"/>
                  </a:lnTo>
                  <a:lnTo>
                    <a:pt x="482282" y="155038"/>
                  </a:lnTo>
                  <a:lnTo>
                    <a:pt x="478506" y="155151"/>
                  </a:lnTo>
                  <a:lnTo>
                    <a:pt x="472980" y="154279"/>
                  </a:lnTo>
                  <a:lnTo>
                    <a:pt x="463899" y="154352"/>
                  </a:lnTo>
                  <a:lnTo>
                    <a:pt x="460868" y="157074"/>
                  </a:lnTo>
                  <a:lnTo>
                    <a:pt x="459602" y="158930"/>
                  </a:lnTo>
                  <a:lnTo>
                    <a:pt x="455593" y="159808"/>
                  </a:lnTo>
                  <a:lnTo>
                    <a:pt x="448260" y="160385"/>
                  </a:lnTo>
                  <a:lnTo>
                    <a:pt x="445643" y="158349"/>
                  </a:lnTo>
                  <a:lnTo>
                    <a:pt x="442764" y="158313"/>
                  </a:lnTo>
                  <a:lnTo>
                    <a:pt x="436899" y="158167"/>
                  </a:lnTo>
                  <a:lnTo>
                    <a:pt x="431916" y="159613"/>
                  </a:lnTo>
                  <a:lnTo>
                    <a:pt x="427515" y="162001"/>
                  </a:lnTo>
                  <a:lnTo>
                    <a:pt x="424703" y="162712"/>
                  </a:lnTo>
                  <a:lnTo>
                    <a:pt x="422318" y="162056"/>
                  </a:lnTo>
                  <a:lnTo>
                    <a:pt x="418426" y="161824"/>
                  </a:lnTo>
                  <a:lnTo>
                    <a:pt x="414234" y="161548"/>
                  </a:lnTo>
                  <a:lnTo>
                    <a:pt x="410453" y="164456"/>
                  </a:lnTo>
                  <a:lnTo>
                    <a:pt x="408053" y="167949"/>
                  </a:lnTo>
                  <a:lnTo>
                    <a:pt x="404243" y="168684"/>
                  </a:lnTo>
                  <a:lnTo>
                    <a:pt x="398529" y="170564"/>
                  </a:lnTo>
                  <a:lnTo>
                    <a:pt x="390751" y="170828"/>
                  </a:lnTo>
                  <a:lnTo>
                    <a:pt x="385587" y="170355"/>
                  </a:lnTo>
                  <a:lnTo>
                    <a:pt x="379482" y="170439"/>
                  </a:lnTo>
                  <a:lnTo>
                    <a:pt x="374859" y="171749"/>
                  </a:lnTo>
                  <a:lnTo>
                    <a:pt x="371228" y="173441"/>
                  </a:lnTo>
                  <a:lnTo>
                    <a:pt x="369592" y="175218"/>
                  </a:lnTo>
                  <a:lnTo>
                    <a:pt x="365414" y="177083"/>
                  </a:lnTo>
                  <a:lnTo>
                    <a:pt x="364269" y="177794"/>
                  </a:lnTo>
                  <a:lnTo>
                    <a:pt x="359638" y="178259"/>
                  </a:lnTo>
                  <a:lnTo>
                    <a:pt x="356129" y="176035"/>
                  </a:lnTo>
                  <a:lnTo>
                    <a:pt x="352172" y="174219"/>
                  </a:lnTo>
                  <a:lnTo>
                    <a:pt x="348097" y="174230"/>
                  </a:lnTo>
                  <a:lnTo>
                    <a:pt x="343709" y="170372"/>
                  </a:lnTo>
                  <a:lnTo>
                    <a:pt x="338386" y="168344"/>
                  </a:lnTo>
                  <a:lnTo>
                    <a:pt x="333347" y="168471"/>
                  </a:lnTo>
                  <a:lnTo>
                    <a:pt x="328858" y="165980"/>
                  </a:lnTo>
                  <a:lnTo>
                    <a:pt x="327732" y="168131"/>
                  </a:lnTo>
                  <a:lnTo>
                    <a:pt x="325695" y="170239"/>
                  </a:lnTo>
                  <a:lnTo>
                    <a:pt x="325246" y="172034"/>
                  </a:lnTo>
                  <a:lnTo>
                    <a:pt x="323449" y="174732"/>
                  </a:lnTo>
                  <a:lnTo>
                    <a:pt x="321877" y="178322"/>
                  </a:lnTo>
                  <a:lnTo>
                    <a:pt x="322326" y="181691"/>
                  </a:lnTo>
                  <a:lnTo>
                    <a:pt x="322995" y="185294"/>
                  </a:lnTo>
                  <a:lnTo>
                    <a:pt x="317998" y="188253"/>
                  </a:lnTo>
                  <a:lnTo>
                    <a:pt x="313117" y="190349"/>
                  </a:lnTo>
                  <a:lnTo>
                    <a:pt x="309659" y="194832"/>
                  </a:lnTo>
                  <a:lnTo>
                    <a:pt x="305932" y="198985"/>
                  </a:lnTo>
                  <a:lnTo>
                    <a:pt x="301665" y="198985"/>
                  </a:lnTo>
                  <a:lnTo>
                    <a:pt x="298050" y="199064"/>
                  </a:lnTo>
                  <a:lnTo>
                    <a:pt x="295826" y="198311"/>
                  </a:lnTo>
                  <a:lnTo>
                    <a:pt x="292639" y="196072"/>
                  </a:lnTo>
                  <a:lnTo>
                    <a:pt x="290342" y="194863"/>
                  </a:lnTo>
                  <a:lnTo>
                    <a:pt x="287463" y="194602"/>
                  </a:lnTo>
                  <a:lnTo>
                    <a:pt x="285021" y="195473"/>
                  </a:lnTo>
                  <a:lnTo>
                    <a:pt x="283218" y="197320"/>
                  </a:lnTo>
                  <a:lnTo>
                    <a:pt x="284091" y="200808"/>
                  </a:lnTo>
                  <a:lnTo>
                    <a:pt x="283923" y="207742"/>
                  </a:lnTo>
                  <a:lnTo>
                    <a:pt x="283698" y="210215"/>
                  </a:lnTo>
                  <a:lnTo>
                    <a:pt x="282516" y="216491"/>
                  </a:lnTo>
                  <a:lnTo>
                    <a:pt x="276444" y="216041"/>
                  </a:lnTo>
                  <a:lnTo>
                    <a:pt x="270212" y="217305"/>
                  </a:lnTo>
                  <a:lnTo>
                    <a:pt x="265347" y="215692"/>
                  </a:lnTo>
                  <a:lnTo>
                    <a:pt x="265215" y="215646"/>
                  </a:lnTo>
                  <a:lnTo>
                    <a:pt x="262813" y="215154"/>
                  </a:lnTo>
                  <a:lnTo>
                    <a:pt x="258995" y="212235"/>
                  </a:lnTo>
                  <a:lnTo>
                    <a:pt x="256524" y="210215"/>
                  </a:lnTo>
                  <a:lnTo>
                    <a:pt x="253616" y="207469"/>
                  </a:lnTo>
                  <a:lnTo>
                    <a:pt x="248741" y="205847"/>
                  </a:lnTo>
                  <a:lnTo>
                    <a:pt x="242908" y="204687"/>
                  </a:lnTo>
                  <a:lnTo>
                    <a:pt x="236547" y="205604"/>
                  </a:lnTo>
                  <a:lnTo>
                    <a:pt x="230679" y="208174"/>
                  </a:lnTo>
                  <a:lnTo>
                    <a:pt x="226947" y="211698"/>
                  </a:lnTo>
                  <a:lnTo>
                    <a:pt x="221515" y="215182"/>
                  </a:lnTo>
                  <a:lnTo>
                    <a:pt x="219373" y="217001"/>
                  </a:lnTo>
                  <a:lnTo>
                    <a:pt x="217284" y="221765"/>
                  </a:lnTo>
                  <a:lnTo>
                    <a:pt x="213697" y="225929"/>
                  </a:lnTo>
                  <a:lnTo>
                    <a:pt x="212427" y="228700"/>
                  </a:lnTo>
                  <a:lnTo>
                    <a:pt x="210780" y="232293"/>
                  </a:lnTo>
                  <a:lnTo>
                    <a:pt x="207863" y="238575"/>
                  </a:lnTo>
                  <a:lnTo>
                    <a:pt x="205635" y="242348"/>
                  </a:lnTo>
                  <a:lnTo>
                    <a:pt x="201998" y="245662"/>
                  </a:lnTo>
                  <a:lnTo>
                    <a:pt x="195465" y="247965"/>
                  </a:lnTo>
                  <a:lnTo>
                    <a:pt x="188031" y="256291"/>
                  </a:lnTo>
                  <a:lnTo>
                    <a:pt x="183868" y="260754"/>
                  </a:lnTo>
                  <a:lnTo>
                    <a:pt x="181787" y="264617"/>
                  </a:lnTo>
                  <a:lnTo>
                    <a:pt x="177029" y="267889"/>
                  </a:lnTo>
                  <a:lnTo>
                    <a:pt x="174055" y="272349"/>
                  </a:lnTo>
                  <a:lnTo>
                    <a:pt x="170487" y="272646"/>
                  </a:lnTo>
                  <a:lnTo>
                    <a:pt x="167811" y="275620"/>
                  </a:lnTo>
                  <a:lnTo>
                    <a:pt x="163945" y="277701"/>
                  </a:lnTo>
                  <a:lnTo>
                    <a:pt x="160674" y="280079"/>
                  </a:lnTo>
                  <a:lnTo>
                    <a:pt x="155108" y="280754"/>
                  </a:lnTo>
                  <a:lnTo>
                    <a:pt x="151025" y="280471"/>
                  </a:lnTo>
                  <a:lnTo>
                    <a:pt x="150005" y="280274"/>
                  </a:lnTo>
                  <a:lnTo>
                    <a:pt x="142010" y="278725"/>
                  </a:lnTo>
                  <a:lnTo>
                    <a:pt x="141048" y="273837"/>
                  </a:lnTo>
                  <a:lnTo>
                    <a:pt x="142535" y="269375"/>
                  </a:lnTo>
                  <a:lnTo>
                    <a:pt x="143130" y="266403"/>
                  </a:lnTo>
                  <a:lnTo>
                    <a:pt x="144319" y="262239"/>
                  </a:lnTo>
                  <a:lnTo>
                    <a:pt x="143427" y="259265"/>
                  </a:lnTo>
                  <a:lnTo>
                    <a:pt x="141643" y="257184"/>
                  </a:lnTo>
                  <a:lnTo>
                    <a:pt x="139264" y="252427"/>
                  </a:lnTo>
                  <a:lnTo>
                    <a:pt x="136291" y="250343"/>
                  </a:lnTo>
                  <a:lnTo>
                    <a:pt x="131533" y="248858"/>
                  </a:lnTo>
                  <a:lnTo>
                    <a:pt x="122017" y="249751"/>
                  </a:lnTo>
                  <a:lnTo>
                    <a:pt x="108339" y="253317"/>
                  </a:lnTo>
                  <a:lnTo>
                    <a:pt x="98823" y="255696"/>
                  </a:lnTo>
                  <a:lnTo>
                    <a:pt x="91687" y="258375"/>
                  </a:lnTo>
                  <a:lnTo>
                    <a:pt x="81874" y="257184"/>
                  </a:lnTo>
                  <a:lnTo>
                    <a:pt x="77116" y="255993"/>
                  </a:lnTo>
                  <a:lnTo>
                    <a:pt x="73845" y="255695"/>
                  </a:lnTo>
                  <a:lnTo>
                    <a:pt x="71169" y="255993"/>
                  </a:lnTo>
                  <a:lnTo>
                    <a:pt x="69385" y="256886"/>
                  </a:lnTo>
                  <a:lnTo>
                    <a:pt x="65773" y="257807"/>
                  </a:lnTo>
                  <a:lnTo>
                    <a:pt x="59517" y="258445"/>
                  </a:lnTo>
                  <a:lnTo>
                    <a:pt x="50414" y="260194"/>
                  </a:lnTo>
                  <a:lnTo>
                    <a:pt x="48037" y="260273"/>
                  </a:lnTo>
                  <a:lnTo>
                    <a:pt x="43382" y="261889"/>
                  </a:lnTo>
                  <a:lnTo>
                    <a:pt x="38081" y="263083"/>
                  </a:lnTo>
                  <a:lnTo>
                    <a:pt x="34573" y="263466"/>
                  </a:lnTo>
                  <a:lnTo>
                    <a:pt x="29091" y="264213"/>
                  </a:lnTo>
                  <a:lnTo>
                    <a:pt x="25273" y="264538"/>
                  </a:lnTo>
                  <a:lnTo>
                    <a:pt x="11929" y="266646"/>
                  </a:lnTo>
                  <a:lnTo>
                    <a:pt x="3381" y="266646"/>
                  </a:lnTo>
                  <a:lnTo>
                    <a:pt x="764" y="266646"/>
                  </a:lnTo>
                  <a:lnTo>
                    <a:pt x="0" y="266257"/>
                  </a:lnTo>
                  <a:lnTo>
                    <a:pt x="108" y="266072"/>
                  </a:lnTo>
                  <a:lnTo>
                    <a:pt x="163" y="265963"/>
                  </a:lnTo>
                  <a:lnTo>
                    <a:pt x="210" y="265847"/>
                  </a:lnTo>
                  <a:lnTo>
                    <a:pt x="250" y="265732"/>
                  </a:lnTo>
                  <a:lnTo>
                    <a:pt x="286" y="265616"/>
                  </a:lnTo>
                  <a:lnTo>
                    <a:pt x="318" y="265501"/>
                  </a:lnTo>
                  <a:lnTo>
                    <a:pt x="347" y="265386"/>
                  </a:lnTo>
                  <a:lnTo>
                    <a:pt x="370" y="265264"/>
                  </a:lnTo>
                  <a:lnTo>
                    <a:pt x="388" y="265142"/>
                  </a:lnTo>
                  <a:lnTo>
                    <a:pt x="405" y="265021"/>
                  </a:lnTo>
                  <a:lnTo>
                    <a:pt x="422" y="264900"/>
                  </a:lnTo>
                  <a:lnTo>
                    <a:pt x="434" y="264784"/>
                  </a:lnTo>
                  <a:lnTo>
                    <a:pt x="441" y="264657"/>
                  </a:lnTo>
                  <a:lnTo>
                    <a:pt x="442" y="264535"/>
                  </a:lnTo>
                  <a:lnTo>
                    <a:pt x="437" y="264292"/>
                  </a:lnTo>
                  <a:lnTo>
                    <a:pt x="429" y="264055"/>
                  </a:lnTo>
                  <a:lnTo>
                    <a:pt x="454" y="263812"/>
                  </a:lnTo>
                  <a:lnTo>
                    <a:pt x="521" y="263575"/>
                  </a:lnTo>
                  <a:lnTo>
                    <a:pt x="554" y="263338"/>
                  </a:lnTo>
                  <a:lnTo>
                    <a:pt x="545" y="263095"/>
                  </a:lnTo>
                  <a:lnTo>
                    <a:pt x="540" y="262852"/>
                  </a:lnTo>
                  <a:lnTo>
                    <a:pt x="547" y="262609"/>
                  </a:lnTo>
                  <a:lnTo>
                    <a:pt x="578" y="262366"/>
                  </a:lnTo>
                  <a:lnTo>
                    <a:pt x="577" y="262123"/>
                  </a:lnTo>
                  <a:lnTo>
                    <a:pt x="575" y="261990"/>
                  </a:lnTo>
                  <a:lnTo>
                    <a:pt x="576" y="261758"/>
                  </a:lnTo>
                  <a:lnTo>
                    <a:pt x="551" y="261516"/>
                  </a:lnTo>
                  <a:lnTo>
                    <a:pt x="528" y="261279"/>
                  </a:lnTo>
                  <a:lnTo>
                    <a:pt x="530" y="261035"/>
                  </a:lnTo>
                  <a:lnTo>
                    <a:pt x="522" y="260786"/>
                  </a:lnTo>
                  <a:lnTo>
                    <a:pt x="514" y="260665"/>
                  </a:lnTo>
                  <a:lnTo>
                    <a:pt x="502" y="260543"/>
                  </a:lnTo>
                  <a:lnTo>
                    <a:pt x="485" y="260428"/>
                  </a:lnTo>
                  <a:lnTo>
                    <a:pt x="455" y="260307"/>
                  </a:lnTo>
                  <a:lnTo>
                    <a:pt x="413" y="260146"/>
                  </a:lnTo>
                  <a:lnTo>
                    <a:pt x="1183" y="257694"/>
                  </a:lnTo>
                  <a:lnTo>
                    <a:pt x="2161" y="255002"/>
                  </a:lnTo>
                  <a:lnTo>
                    <a:pt x="2338" y="251822"/>
                  </a:lnTo>
                  <a:lnTo>
                    <a:pt x="2243" y="247964"/>
                  </a:lnTo>
                  <a:lnTo>
                    <a:pt x="2396" y="241925"/>
                  </a:lnTo>
                  <a:lnTo>
                    <a:pt x="2552" y="237201"/>
                  </a:lnTo>
                  <a:lnTo>
                    <a:pt x="2792" y="231390"/>
                  </a:lnTo>
                  <a:lnTo>
                    <a:pt x="3679" y="227311"/>
                  </a:lnTo>
                  <a:lnTo>
                    <a:pt x="4901" y="223599"/>
                  </a:lnTo>
                  <a:lnTo>
                    <a:pt x="8018" y="219453"/>
                  </a:lnTo>
                  <a:lnTo>
                    <a:pt x="13124" y="216411"/>
                  </a:lnTo>
                  <a:lnTo>
                    <a:pt x="16808" y="215166"/>
                  </a:lnTo>
                  <a:lnTo>
                    <a:pt x="20810" y="216451"/>
                  </a:lnTo>
                  <a:lnTo>
                    <a:pt x="25843" y="215814"/>
                  </a:lnTo>
                  <a:lnTo>
                    <a:pt x="30760" y="212247"/>
                  </a:lnTo>
                  <a:lnTo>
                    <a:pt x="32124" y="207132"/>
                  </a:lnTo>
                  <a:lnTo>
                    <a:pt x="34693" y="201557"/>
                  </a:lnTo>
                  <a:lnTo>
                    <a:pt x="37192" y="198611"/>
                  </a:lnTo>
                  <a:lnTo>
                    <a:pt x="40677" y="196606"/>
                  </a:lnTo>
                  <a:lnTo>
                    <a:pt x="44507" y="196359"/>
                  </a:lnTo>
                  <a:lnTo>
                    <a:pt x="48293" y="193100"/>
                  </a:lnTo>
                  <a:lnTo>
                    <a:pt x="56449" y="188790"/>
                  </a:lnTo>
                  <a:lnTo>
                    <a:pt x="60315" y="184926"/>
                  </a:lnTo>
                  <a:lnTo>
                    <a:pt x="64181" y="178085"/>
                  </a:lnTo>
                  <a:lnTo>
                    <a:pt x="65965" y="173923"/>
                  </a:lnTo>
                  <a:lnTo>
                    <a:pt x="65073" y="165299"/>
                  </a:lnTo>
                  <a:lnTo>
                    <a:pt x="65965" y="161730"/>
                  </a:lnTo>
                  <a:lnTo>
                    <a:pt x="66857" y="156083"/>
                  </a:lnTo>
                  <a:lnTo>
                    <a:pt x="66560" y="137942"/>
                  </a:lnTo>
                  <a:lnTo>
                    <a:pt x="63772" y="134062"/>
                  </a:lnTo>
                  <a:lnTo>
                    <a:pt x="64955" y="129657"/>
                  </a:lnTo>
                  <a:lnTo>
                    <a:pt x="66256" y="125866"/>
                  </a:lnTo>
                  <a:lnTo>
                    <a:pt x="66875" y="122270"/>
                  </a:lnTo>
                  <a:lnTo>
                    <a:pt x="65706" y="118111"/>
                  </a:lnTo>
                  <a:lnTo>
                    <a:pt x="66000" y="116720"/>
                  </a:lnTo>
                  <a:lnTo>
                    <a:pt x="66658" y="115462"/>
                  </a:lnTo>
                  <a:lnTo>
                    <a:pt x="66806" y="114302"/>
                  </a:lnTo>
                  <a:lnTo>
                    <a:pt x="67261" y="113761"/>
                  </a:lnTo>
                  <a:lnTo>
                    <a:pt x="68741" y="112996"/>
                  </a:lnTo>
                  <a:lnTo>
                    <a:pt x="70542" y="112492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" name="object 72">
              <a:extLst>
                <a:ext uri="{FF2B5EF4-FFF2-40B4-BE49-F238E27FC236}">
                  <a16:creationId xmlns:a16="http://schemas.microsoft.com/office/drawing/2014/main" id="{A822BC94-0B99-4A02-B120-9DBA5BF2DFFB}"/>
                </a:ext>
              </a:extLst>
            </p:cNvPr>
            <p:cNvSpPr/>
            <p:nvPr/>
          </p:nvSpPr>
          <p:spPr>
            <a:xfrm>
              <a:off x="2294591" y="9930412"/>
              <a:ext cx="147126" cy="161098"/>
            </a:xfrm>
            <a:custGeom>
              <a:avLst/>
              <a:gdLst/>
              <a:ahLst/>
              <a:cxnLst/>
              <a:rect l="l" t="t" r="r" b="b"/>
              <a:pathLst>
                <a:path w="147126" h="161098">
                  <a:moveTo>
                    <a:pt x="1569" y="15242"/>
                  </a:moveTo>
                  <a:lnTo>
                    <a:pt x="2744" y="16020"/>
                  </a:lnTo>
                  <a:lnTo>
                    <a:pt x="3884" y="16318"/>
                  </a:lnTo>
                  <a:lnTo>
                    <a:pt x="4535" y="16591"/>
                  </a:lnTo>
                  <a:lnTo>
                    <a:pt x="5722" y="16555"/>
                  </a:lnTo>
                  <a:lnTo>
                    <a:pt x="6886" y="16749"/>
                  </a:lnTo>
                  <a:lnTo>
                    <a:pt x="8074" y="16707"/>
                  </a:lnTo>
                  <a:lnTo>
                    <a:pt x="9204" y="17035"/>
                  </a:lnTo>
                  <a:lnTo>
                    <a:pt x="10388" y="17022"/>
                  </a:lnTo>
                  <a:lnTo>
                    <a:pt x="11298" y="17290"/>
                  </a:lnTo>
                  <a:lnTo>
                    <a:pt x="12004" y="17357"/>
                  </a:lnTo>
                  <a:lnTo>
                    <a:pt x="12913" y="17107"/>
                  </a:lnTo>
                  <a:lnTo>
                    <a:pt x="14226" y="16093"/>
                  </a:lnTo>
                  <a:lnTo>
                    <a:pt x="15270" y="15540"/>
                  </a:lnTo>
                  <a:lnTo>
                    <a:pt x="18073" y="15078"/>
                  </a:lnTo>
                  <a:lnTo>
                    <a:pt x="18635" y="15516"/>
                  </a:lnTo>
                  <a:lnTo>
                    <a:pt x="19570" y="15583"/>
                  </a:lnTo>
                  <a:lnTo>
                    <a:pt x="21083" y="16269"/>
                  </a:lnTo>
                  <a:lnTo>
                    <a:pt x="22084" y="16871"/>
                  </a:lnTo>
                  <a:lnTo>
                    <a:pt x="23268" y="15692"/>
                  </a:lnTo>
                  <a:lnTo>
                    <a:pt x="24003" y="14768"/>
                  </a:lnTo>
                  <a:lnTo>
                    <a:pt x="26159" y="10819"/>
                  </a:lnTo>
                  <a:lnTo>
                    <a:pt x="27215" y="7928"/>
                  </a:lnTo>
                  <a:lnTo>
                    <a:pt x="27343" y="6275"/>
                  </a:lnTo>
                  <a:lnTo>
                    <a:pt x="28114" y="4289"/>
                  </a:lnTo>
                  <a:lnTo>
                    <a:pt x="28133" y="3547"/>
                  </a:lnTo>
                  <a:lnTo>
                    <a:pt x="29004" y="3341"/>
                  </a:lnTo>
                  <a:lnTo>
                    <a:pt x="30732" y="2083"/>
                  </a:lnTo>
                  <a:lnTo>
                    <a:pt x="34740" y="48"/>
                  </a:lnTo>
                  <a:lnTo>
                    <a:pt x="35939" y="0"/>
                  </a:lnTo>
                  <a:lnTo>
                    <a:pt x="36322" y="206"/>
                  </a:lnTo>
                  <a:lnTo>
                    <a:pt x="36551" y="637"/>
                  </a:lnTo>
                  <a:lnTo>
                    <a:pt x="37270" y="1245"/>
                  </a:lnTo>
                  <a:lnTo>
                    <a:pt x="37857" y="2545"/>
                  </a:lnTo>
                  <a:lnTo>
                    <a:pt x="38241" y="2818"/>
                  </a:lnTo>
                  <a:lnTo>
                    <a:pt x="39338" y="3256"/>
                  </a:lnTo>
                  <a:lnTo>
                    <a:pt x="41315" y="4957"/>
                  </a:lnTo>
                  <a:lnTo>
                    <a:pt x="41748" y="5522"/>
                  </a:lnTo>
                  <a:lnTo>
                    <a:pt x="42321" y="6549"/>
                  </a:lnTo>
                  <a:lnTo>
                    <a:pt x="42995" y="7217"/>
                  </a:lnTo>
                  <a:lnTo>
                    <a:pt x="43984" y="8553"/>
                  </a:lnTo>
                  <a:lnTo>
                    <a:pt x="44556" y="8961"/>
                  </a:lnTo>
                  <a:lnTo>
                    <a:pt x="46129" y="9501"/>
                  </a:lnTo>
                  <a:lnTo>
                    <a:pt x="47547" y="9434"/>
                  </a:lnTo>
                  <a:lnTo>
                    <a:pt x="49188" y="9660"/>
                  </a:lnTo>
                  <a:lnTo>
                    <a:pt x="51319" y="9593"/>
                  </a:lnTo>
                  <a:lnTo>
                    <a:pt x="52262" y="9672"/>
                  </a:lnTo>
                  <a:lnTo>
                    <a:pt x="53153" y="9987"/>
                  </a:lnTo>
                  <a:lnTo>
                    <a:pt x="54758" y="11002"/>
                  </a:lnTo>
                  <a:lnTo>
                    <a:pt x="56090" y="11488"/>
                  </a:lnTo>
                  <a:lnTo>
                    <a:pt x="57021" y="11640"/>
                  </a:lnTo>
                  <a:lnTo>
                    <a:pt x="58446" y="11536"/>
                  </a:lnTo>
                  <a:lnTo>
                    <a:pt x="58811" y="11810"/>
                  </a:lnTo>
                  <a:lnTo>
                    <a:pt x="59938" y="13043"/>
                  </a:lnTo>
                  <a:lnTo>
                    <a:pt x="60499" y="13808"/>
                  </a:lnTo>
                  <a:lnTo>
                    <a:pt x="61056" y="14252"/>
                  </a:lnTo>
                  <a:lnTo>
                    <a:pt x="63413" y="16907"/>
                  </a:lnTo>
                  <a:lnTo>
                    <a:pt x="64174" y="17466"/>
                  </a:lnTo>
                  <a:lnTo>
                    <a:pt x="65106" y="17533"/>
                  </a:lnTo>
                  <a:lnTo>
                    <a:pt x="67505" y="18566"/>
                  </a:lnTo>
                  <a:lnTo>
                    <a:pt x="68447" y="18609"/>
                  </a:lnTo>
                  <a:lnTo>
                    <a:pt x="69803" y="19550"/>
                  </a:lnTo>
                  <a:lnTo>
                    <a:pt x="70473" y="19787"/>
                  </a:lnTo>
                  <a:lnTo>
                    <a:pt x="71174" y="19896"/>
                  </a:lnTo>
                  <a:lnTo>
                    <a:pt x="73123" y="20765"/>
                  </a:lnTo>
                  <a:lnTo>
                    <a:pt x="74463" y="21245"/>
                  </a:lnTo>
                  <a:lnTo>
                    <a:pt x="76114" y="21379"/>
                  </a:lnTo>
                  <a:lnTo>
                    <a:pt x="77470" y="21810"/>
                  </a:lnTo>
                  <a:lnTo>
                    <a:pt x="78652" y="21847"/>
                  </a:lnTo>
                  <a:lnTo>
                    <a:pt x="79777" y="22199"/>
                  </a:lnTo>
                  <a:lnTo>
                    <a:pt x="80722" y="22162"/>
                  </a:lnTo>
                  <a:lnTo>
                    <a:pt x="82107" y="22485"/>
                  </a:lnTo>
                  <a:lnTo>
                    <a:pt x="85660" y="22405"/>
                  </a:lnTo>
                  <a:lnTo>
                    <a:pt x="86549" y="22709"/>
                  </a:lnTo>
                  <a:lnTo>
                    <a:pt x="88684" y="22673"/>
                  </a:lnTo>
                  <a:lnTo>
                    <a:pt x="90553" y="23019"/>
                  </a:lnTo>
                  <a:lnTo>
                    <a:pt x="90965" y="23232"/>
                  </a:lnTo>
                  <a:lnTo>
                    <a:pt x="91735" y="24137"/>
                  </a:lnTo>
                  <a:lnTo>
                    <a:pt x="93208" y="25322"/>
                  </a:lnTo>
                  <a:lnTo>
                    <a:pt x="94289" y="25808"/>
                  </a:lnTo>
                  <a:lnTo>
                    <a:pt x="95861" y="26324"/>
                  </a:lnTo>
                  <a:lnTo>
                    <a:pt x="97010" y="26586"/>
                  </a:lnTo>
                  <a:lnTo>
                    <a:pt x="98573" y="27478"/>
                  </a:lnTo>
                  <a:lnTo>
                    <a:pt x="99880" y="28043"/>
                  </a:lnTo>
                  <a:lnTo>
                    <a:pt x="100807" y="28214"/>
                  </a:lnTo>
                  <a:lnTo>
                    <a:pt x="103177" y="28129"/>
                  </a:lnTo>
                  <a:lnTo>
                    <a:pt x="105070" y="28208"/>
                  </a:lnTo>
                  <a:lnTo>
                    <a:pt x="107439" y="28171"/>
                  </a:lnTo>
                  <a:lnTo>
                    <a:pt x="108135" y="28031"/>
                  </a:lnTo>
                  <a:lnTo>
                    <a:pt x="109017" y="27703"/>
                  </a:lnTo>
                  <a:lnTo>
                    <a:pt x="110917" y="27685"/>
                  </a:lnTo>
                  <a:lnTo>
                    <a:pt x="111850" y="27527"/>
                  </a:lnTo>
                  <a:lnTo>
                    <a:pt x="112510" y="27789"/>
                  </a:lnTo>
                  <a:lnTo>
                    <a:pt x="114773" y="29083"/>
                  </a:lnTo>
                  <a:lnTo>
                    <a:pt x="116117" y="30061"/>
                  </a:lnTo>
                  <a:lnTo>
                    <a:pt x="116560" y="30194"/>
                  </a:lnTo>
                  <a:lnTo>
                    <a:pt x="117755" y="30207"/>
                  </a:lnTo>
                  <a:lnTo>
                    <a:pt x="119325" y="29702"/>
                  </a:lnTo>
                  <a:lnTo>
                    <a:pt x="120565" y="29004"/>
                  </a:lnTo>
                  <a:lnTo>
                    <a:pt x="121495" y="28864"/>
                  </a:lnTo>
                  <a:lnTo>
                    <a:pt x="123207" y="28031"/>
                  </a:lnTo>
                  <a:lnTo>
                    <a:pt x="124471" y="26969"/>
                  </a:lnTo>
                  <a:lnTo>
                    <a:pt x="126420" y="26106"/>
                  </a:lnTo>
                  <a:lnTo>
                    <a:pt x="128465" y="24909"/>
                  </a:lnTo>
                  <a:lnTo>
                    <a:pt x="129143" y="24696"/>
                  </a:lnTo>
                  <a:lnTo>
                    <a:pt x="130087" y="24629"/>
                  </a:lnTo>
                  <a:lnTo>
                    <a:pt x="131010" y="24411"/>
                  </a:lnTo>
                  <a:lnTo>
                    <a:pt x="131659" y="24125"/>
                  </a:lnTo>
                  <a:lnTo>
                    <a:pt x="132658" y="23487"/>
                  </a:lnTo>
                  <a:lnTo>
                    <a:pt x="133536" y="23135"/>
                  </a:lnTo>
                  <a:lnTo>
                    <a:pt x="134234" y="22995"/>
                  </a:lnTo>
                  <a:lnTo>
                    <a:pt x="137077" y="22946"/>
                  </a:lnTo>
                  <a:lnTo>
                    <a:pt x="138726" y="22770"/>
                  </a:lnTo>
                  <a:lnTo>
                    <a:pt x="140148" y="22734"/>
                  </a:lnTo>
                  <a:lnTo>
                    <a:pt x="142283" y="22867"/>
                  </a:lnTo>
                  <a:lnTo>
                    <a:pt x="142717" y="22727"/>
                  </a:lnTo>
                  <a:lnTo>
                    <a:pt x="143656" y="21986"/>
                  </a:lnTo>
                  <a:lnTo>
                    <a:pt x="144493" y="21561"/>
                  </a:lnTo>
                  <a:lnTo>
                    <a:pt x="145072" y="20808"/>
                  </a:lnTo>
                  <a:lnTo>
                    <a:pt x="145957" y="19131"/>
                  </a:lnTo>
                  <a:lnTo>
                    <a:pt x="147126" y="23290"/>
                  </a:lnTo>
                  <a:lnTo>
                    <a:pt x="146508" y="26886"/>
                  </a:lnTo>
                  <a:lnTo>
                    <a:pt x="145206" y="30677"/>
                  </a:lnTo>
                  <a:lnTo>
                    <a:pt x="144023" y="35082"/>
                  </a:lnTo>
                  <a:lnTo>
                    <a:pt x="146811" y="38961"/>
                  </a:lnTo>
                  <a:lnTo>
                    <a:pt x="147109" y="57102"/>
                  </a:lnTo>
                  <a:lnTo>
                    <a:pt x="146216" y="62750"/>
                  </a:lnTo>
                  <a:lnTo>
                    <a:pt x="145325" y="66319"/>
                  </a:lnTo>
                  <a:lnTo>
                    <a:pt x="146216" y="74943"/>
                  </a:lnTo>
                  <a:lnTo>
                    <a:pt x="144432" y="79104"/>
                  </a:lnTo>
                  <a:lnTo>
                    <a:pt x="140566" y="85945"/>
                  </a:lnTo>
                  <a:lnTo>
                    <a:pt x="136701" y="89809"/>
                  </a:lnTo>
                  <a:lnTo>
                    <a:pt x="128545" y="94120"/>
                  </a:lnTo>
                  <a:lnTo>
                    <a:pt x="124758" y="97379"/>
                  </a:lnTo>
                  <a:lnTo>
                    <a:pt x="120929" y="97626"/>
                  </a:lnTo>
                  <a:lnTo>
                    <a:pt x="117443" y="99631"/>
                  </a:lnTo>
                  <a:lnTo>
                    <a:pt x="114944" y="102577"/>
                  </a:lnTo>
                  <a:lnTo>
                    <a:pt x="112376" y="108151"/>
                  </a:lnTo>
                  <a:lnTo>
                    <a:pt x="111012" y="113267"/>
                  </a:lnTo>
                  <a:lnTo>
                    <a:pt x="106095" y="116833"/>
                  </a:lnTo>
                  <a:lnTo>
                    <a:pt x="101062" y="117471"/>
                  </a:lnTo>
                  <a:lnTo>
                    <a:pt x="97059" y="116186"/>
                  </a:lnTo>
                  <a:lnTo>
                    <a:pt x="93376" y="117431"/>
                  </a:lnTo>
                  <a:lnTo>
                    <a:pt x="88269" y="120472"/>
                  </a:lnTo>
                  <a:lnTo>
                    <a:pt x="85153" y="124619"/>
                  </a:lnTo>
                  <a:lnTo>
                    <a:pt x="83930" y="128330"/>
                  </a:lnTo>
                  <a:lnTo>
                    <a:pt x="83043" y="132410"/>
                  </a:lnTo>
                  <a:lnTo>
                    <a:pt x="82803" y="138221"/>
                  </a:lnTo>
                  <a:lnTo>
                    <a:pt x="82647" y="142945"/>
                  </a:lnTo>
                  <a:lnTo>
                    <a:pt x="82494" y="148984"/>
                  </a:lnTo>
                  <a:lnTo>
                    <a:pt x="82589" y="152842"/>
                  </a:lnTo>
                  <a:lnTo>
                    <a:pt x="82412" y="156022"/>
                  </a:lnTo>
                  <a:lnTo>
                    <a:pt x="81435" y="158714"/>
                  </a:lnTo>
                  <a:lnTo>
                    <a:pt x="80685" y="161098"/>
                  </a:lnTo>
                  <a:lnTo>
                    <a:pt x="80658" y="160968"/>
                  </a:lnTo>
                  <a:lnTo>
                    <a:pt x="80640" y="160731"/>
                  </a:lnTo>
                  <a:lnTo>
                    <a:pt x="80555" y="160500"/>
                  </a:lnTo>
                  <a:lnTo>
                    <a:pt x="80491" y="160263"/>
                  </a:lnTo>
                  <a:lnTo>
                    <a:pt x="80460" y="160147"/>
                  </a:lnTo>
                  <a:lnTo>
                    <a:pt x="80423" y="160032"/>
                  </a:lnTo>
                  <a:lnTo>
                    <a:pt x="80385" y="159917"/>
                  </a:lnTo>
                  <a:lnTo>
                    <a:pt x="80345" y="159808"/>
                  </a:lnTo>
                  <a:lnTo>
                    <a:pt x="80262" y="159576"/>
                  </a:lnTo>
                  <a:lnTo>
                    <a:pt x="80179" y="159346"/>
                  </a:lnTo>
                  <a:lnTo>
                    <a:pt x="80096" y="159121"/>
                  </a:lnTo>
                  <a:lnTo>
                    <a:pt x="80018" y="158890"/>
                  </a:lnTo>
                  <a:lnTo>
                    <a:pt x="79937" y="158659"/>
                  </a:lnTo>
                  <a:lnTo>
                    <a:pt x="79893" y="158544"/>
                  </a:lnTo>
                  <a:lnTo>
                    <a:pt x="79843" y="158434"/>
                  </a:lnTo>
                  <a:lnTo>
                    <a:pt x="79786" y="158325"/>
                  </a:lnTo>
                  <a:lnTo>
                    <a:pt x="79726" y="158222"/>
                  </a:lnTo>
                  <a:lnTo>
                    <a:pt x="79642" y="157991"/>
                  </a:lnTo>
                  <a:lnTo>
                    <a:pt x="79592" y="157754"/>
                  </a:lnTo>
                  <a:lnTo>
                    <a:pt x="79470" y="157548"/>
                  </a:lnTo>
                  <a:lnTo>
                    <a:pt x="79369" y="157329"/>
                  </a:lnTo>
                  <a:lnTo>
                    <a:pt x="79322" y="157086"/>
                  </a:lnTo>
                  <a:lnTo>
                    <a:pt x="79271" y="156848"/>
                  </a:lnTo>
                  <a:lnTo>
                    <a:pt x="79242" y="156733"/>
                  </a:lnTo>
                  <a:lnTo>
                    <a:pt x="79204" y="156618"/>
                  </a:lnTo>
                  <a:lnTo>
                    <a:pt x="79164" y="156502"/>
                  </a:lnTo>
                  <a:lnTo>
                    <a:pt x="79120" y="156387"/>
                  </a:lnTo>
                  <a:lnTo>
                    <a:pt x="79071" y="156277"/>
                  </a:lnTo>
                  <a:lnTo>
                    <a:pt x="79016" y="156168"/>
                  </a:lnTo>
                  <a:lnTo>
                    <a:pt x="78956" y="156059"/>
                  </a:lnTo>
                  <a:lnTo>
                    <a:pt x="78867" y="155840"/>
                  </a:lnTo>
                  <a:lnTo>
                    <a:pt x="78859" y="155713"/>
                  </a:lnTo>
                  <a:lnTo>
                    <a:pt x="78797" y="155481"/>
                  </a:lnTo>
                  <a:lnTo>
                    <a:pt x="78738" y="155378"/>
                  </a:lnTo>
                  <a:lnTo>
                    <a:pt x="78674" y="155269"/>
                  </a:lnTo>
                  <a:lnTo>
                    <a:pt x="78603" y="155172"/>
                  </a:lnTo>
                  <a:lnTo>
                    <a:pt x="78529" y="155075"/>
                  </a:lnTo>
                  <a:lnTo>
                    <a:pt x="78415" y="154862"/>
                  </a:lnTo>
                  <a:lnTo>
                    <a:pt x="78319" y="154637"/>
                  </a:lnTo>
                  <a:lnTo>
                    <a:pt x="78222" y="154419"/>
                  </a:lnTo>
                  <a:lnTo>
                    <a:pt x="78170" y="154309"/>
                  </a:lnTo>
                  <a:lnTo>
                    <a:pt x="78111" y="154200"/>
                  </a:lnTo>
                  <a:lnTo>
                    <a:pt x="78041" y="154102"/>
                  </a:lnTo>
                  <a:lnTo>
                    <a:pt x="77969" y="154006"/>
                  </a:lnTo>
                  <a:lnTo>
                    <a:pt x="77855" y="153786"/>
                  </a:lnTo>
                  <a:lnTo>
                    <a:pt x="77768" y="153562"/>
                  </a:lnTo>
                  <a:lnTo>
                    <a:pt x="77711" y="153453"/>
                  </a:lnTo>
                  <a:lnTo>
                    <a:pt x="77650" y="153349"/>
                  </a:lnTo>
                  <a:lnTo>
                    <a:pt x="77587" y="153246"/>
                  </a:lnTo>
                  <a:lnTo>
                    <a:pt x="77521" y="153143"/>
                  </a:lnTo>
                  <a:lnTo>
                    <a:pt x="77452" y="153045"/>
                  </a:lnTo>
                  <a:lnTo>
                    <a:pt x="77315" y="152845"/>
                  </a:lnTo>
                  <a:lnTo>
                    <a:pt x="77178" y="152644"/>
                  </a:lnTo>
                  <a:lnTo>
                    <a:pt x="77044" y="152438"/>
                  </a:lnTo>
                  <a:lnTo>
                    <a:pt x="76913" y="152237"/>
                  </a:lnTo>
                  <a:lnTo>
                    <a:pt x="76782" y="152031"/>
                  </a:lnTo>
                  <a:lnTo>
                    <a:pt x="76651" y="151824"/>
                  </a:lnTo>
                  <a:lnTo>
                    <a:pt x="76517" y="151624"/>
                  </a:lnTo>
                  <a:lnTo>
                    <a:pt x="76376" y="151424"/>
                  </a:lnTo>
                  <a:lnTo>
                    <a:pt x="76229" y="151229"/>
                  </a:lnTo>
                  <a:lnTo>
                    <a:pt x="76089" y="151034"/>
                  </a:lnTo>
                  <a:lnTo>
                    <a:pt x="75964" y="150822"/>
                  </a:lnTo>
                  <a:lnTo>
                    <a:pt x="75843" y="150615"/>
                  </a:lnTo>
                  <a:lnTo>
                    <a:pt x="75707" y="150415"/>
                  </a:lnTo>
                  <a:lnTo>
                    <a:pt x="75573" y="150208"/>
                  </a:lnTo>
                  <a:lnTo>
                    <a:pt x="75455" y="149996"/>
                  </a:lnTo>
                  <a:lnTo>
                    <a:pt x="75331" y="149789"/>
                  </a:lnTo>
                  <a:lnTo>
                    <a:pt x="75267" y="149686"/>
                  </a:lnTo>
                  <a:lnTo>
                    <a:pt x="75201" y="149582"/>
                  </a:lnTo>
                  <a:lnTo>
                    <a:pt x="75132" y="149479"/>
                  </a:lnTo>
                  <a:lnTo>
                    <a:pt x="75058" y="149382"/>
                  </a:lnTo>
                  <a:lnTo>
                    <a:pt x="74982" y="149291"/>
                  </a:lnTo>
                  <a:lnTo>
                    <a:pt x="74903" y="149199"/>
                  </a:lnTo>
                  <a:lnTo>
                    <a:pt x="74749" y="149011"/>
                  </a:lnTo>
                  <a:lnTo>
                    <a:pt x="74596" y="148823"/>
                  </a:lnTo>
                  <a:lnTo>
                    <a:pt x="74520" y="148726"/>
                  </a:lnTo>
                  <a:lnTo>
                    <a:pt x="74447" y="148629"/>
                  </a:lnTo>
                  <a:lnTo>
                    <a:pt x="74375" y="148531"/>
                  </a:lnTo>
                  <a:lnTo>
                    <a:pt x="74305" y="148434"/>
                  </a:lnTo>
                  <a:lnTo>
                    <a:pt x="74237" y="148331"/>
                  </a:lnTo>
                  <a:lnTo>
                    <a:pt x="74173" y="148228"/>
                  </a:lnTo>
                  <a:lnTo>
                    <a:pt x="74110" y="148125"/>
                  </a:lnTo>
                  <a:lnTo>
                    <a:pt x="74055" y="148015"/>
                  </a:lnTo>
                  <a:lnTo>
                    <a:pt x="74002" y="147905"/>
                  </a:lnTo>
                  <a:lnTo>
                    <a:pt x="73861" y="147711"/>
                  </a:lnTo>
                  <a:lnTo>
                    <a:pt x="73706" y="147523"/>
                  </a:lnTo>
                  <a:lnTo>
                    <a:pt x="73604" y="147304"/>
                  </a:lnTo>
                  <a:lnTo>
                    <a:pt x="73497" y="147086"/>
                  </a:lnTo>
                  <a:lnTo>
                    <a:pt x="73353" y="146891"/>
                  </a:lnTo>
                  <a:lnTo>
                    <a:pt x="73214" y="146684"/>
                  </a:lnTo>
                  <a:lnTo>
                    <a:pt x="73100" y="146472"/>
                  </a:lnTo>
                  <a:lnTo>
                    <a:pt x="73018" y="146247"/>
                  </a:lnTo>
                  <a:lnTo>
                    <a:pt x="72953" y="146144"/>
                  </a:lnTo>
                  <a:lnTo>
                    <a:pt x="72879" y="146047"/>
                  </a:lnTo>
                  <a:lnTo>
                    <a:pt x="72801" y="145956"/>
                  </a:lnTo>
                  <a:lnTo>
                    <a:pt x="72716" y="145864"/>
                  </a:lnTo>
                  <a:lnTo>
                    <a:pt x="72625" y="145786"/>
                  </a:lnTo>
                  <a:lnTo>
                    <a:pt x="72482" y="145591"/>
                  </a:lnTo>
                  <a:lnTo>
                    <a:pt x="72367" y="145372"/>
                  </a:lnTo>
                  <a:lnTo>
                    <a:pt x="72188" y="145214"/>
                  </a:lnTo>
                  <a:lnTo>
                    <a:pt x="72014" y="145044"/>
                  </a:lnTo>
                  <a:lnTo>
                    <a:pt x="71876" y="144843"/>
                  </a:lnTo>
                  <a:lnTo>
                    <a:pt x="71810" y="144740"/>
                  </a:lnTo>
                  <a:lnTo>
                    <a:pt x="71746" y="144637"/>
                  </a:lnTo>
                  <a:lnTo>
                    <a:pt x="71682" y="144534"/>
                  </a:lnTo>
                  <a:lnTo>
                    <a:pt x="71625" y="144430"/>
                  </a:lnTo>
                  <a:lnTo>
                    <a:pt x="71569" y="144321"/>
                  </a:lnTo>
                  <a:lnTo>
                    <a:pt x="71425" y="144127"/>
                  </a:lnTo>
                  <a:lnTo>
                    <a:pt x="71242" y="143963"/>
                  </a:lnTo>
                  <a:lnTo>
                    <a:pt x="71110" y="143762"/>
                  </a:lnTo>
                  <a:lnTo>
                    <a:pt x="70996" y="143550"/>
                  </a:lnTo>
                  <a:lnTo>
                    <a:pt x="70831" y="143367"/>
                  </a:lnTo>
                  <a:lnTo>
                    <a:pt x="70672" y="143185"/>
                  </a:lnTo>
                  <a:lnTo>
                    <a:pt x="70534" y="142984"/>
                  </a:lnTo>
                  <a:lnTo>
                    <a:pt x="70387" y="142790"/>
                  </a:lnTo>
                  <a:lnTo>
                    <a:pt x="70306" y="142699"/>
                  </a:lnTo>
                  <a:lnTo>
                    <a:pt x="70224" y="142608"/>
                  </a:lnTo>
                  <a:lnTo>
                    <a:pt x="70139" y="142523"/>
                  </a:lnTo>
                  <a:lnTo>
                    <a:pt x="70053" y="142438"/>
                  </a:lnTo>
                  <a:lnTo>
                    <a:pt x="69957" y="142365"/>
                  </a:lnTo>
                  <a:lnTo>
                    <a:pt x="69779" y="142201"/>
                  </a:lnTo>
                  <a:lnTo>
                    <a:pt x="69635" y="142006"/>
                  </a:lnTo>
                  <a:lnTo>
                    <a:pt x="69494" y="141806"/>
                  </a:lnTo>
                  <a:lnTo>
                    <a:pt x="69337" y="141618"/>
                  </a:lnTo>
                  <a:lnTo>
                    <a:pt x="69142" y="141478"/>
                  </a:lnTo>
                  <a:lnTo>
                    <a:pt x="68940" y="141344"/>
                  </a:lnTo>
                  <a:lnTo>
                    <a:pt x="68735" y="141211"/>
                  </a:lnTo>
                  <a:lnTo>
                    <a:pt x="68529" y="141077"/>
                  </a:lnTo>
                  <a:lnTo>
                    <a:pt x="68327" y="140943"/>
                  </a:lnTo>
                  <a:lnTo>
                    <a:pt x="68227" y="140876"/>
                  </a:lnTo>
                  <a:lnTo>
                    <a:pt x="68130" y="140804"/>
                  </a:lnTo>
                  <a:lnTo>
                    <a:pt x="68039" y="140724"/>
                  </a:lnTo>
                  <a:lnTo>
                    <a:pt x="67962" y="140627"/>
                  </a:lnTo>
                  <a:lnTo>
                    <a:pt x="67887" y="140530"/>
                  </a:lnTo>
                  <a:lnTo>
                    <a:pt x="67706" y="140372"/>
                  </a:lnTo>
                  <a:lnTo>
                    <a:pt x="67606" y="140299"/>
                  </a:lnTo>
                  <a:lnTo>
                    <a:pt x="67505" y="140232"/>
                  </a:lnTo>
                  <a:lnTo>
                    <a:pt x="67399" y="140172"/>
                  </a:lnTo>
                  <a:lnTo>
                    <a:pt x="67291" y="140117"/>
                  </a:lnTo>
                  <a:lnTo>
                    <a:pt x="67091" y="139977"/>
                  </a:lnTo>
                  <a:lnTo>
                    <a:pt x="66990" y="139910"/>
                  </a:lnTo>
                  <a:lnTo>
                    <a:pt x="66883" y="139856"/>
                  </a:lnTo>
                  <a:lnTo>
                    <a:pt x="66773" y="139801"/>
                  </a:lnTo>
                  <a:lnTo>
                    <a:pt x="66659" y="139759"/>
                  </a:lnTo>
                  <a:lnTo>
                    <a:pt x="66541" y="139734"/>
                  </a:lnTo>
                  <a:lnTo>
                    <a:pt x="66420" y="139722"/>
                  </a:lnTo>
                  <a:lnTo>
                    <a:pt x="66297" y="139716"/>
                  </a:lnTo>
                  <a:lnTo>
                    <a:pt x="66176" y="139710"/>
                  </a:lnTo>
                  <a:lnTo>
                    <a:pt x="65932" y="139716"/>
                  </a:lnTo>
                  <a:lnTo>
                    <a:pt x="65689" y="139710"/>
                  </a:lnTo>
                  <a:lnTo>
                    <a:pt x="65449" y="139740"/>
                  </a:lnTo>
                  <a:lnTo>
                    <a:pt x="65331" y="139771"/>
                  </a:lnTo>
                  <a:lnTo>
                    <a:pt x="65215" y="139807"/>
                  </a:lnTo>
                  <a:lnTo>
                    <a:pt x="65099" y="139843"/>
                  </a:lnTo>
                  <a:lnTo>
                    <a:pt x="64984" y="139886"/>
                  </a:lnTo>
                  <a:lnTo>
                    <a:pt x="64755" y="139965"/>
                  </a:lnTo>
                  <a:lnTo>
                    <a:pt x="64525" y="140044"/>
                  </a:lnTo>
                  <a:lnTo>
                    <a:pt x="64288" y="140098"/>
                  </a:lnTo>
                  <a:lnTo>
                    <a:pt x="64048" y="140141"/>
                  </a:lnTo>
                  <a:lnTo>
                    <a:pt x="63927" y="140153"/>
                  </a:lnTo>
                  <a:lnTo>
                    <a:pt x="63806" y="140159"/>
                  </a:lnTo>
                  <a:lnTo>
                    <a:pt x="63684" y="140159"/>
                  </a:lnTo>
                  <a:lnTo>
                    <a:pt x="63563" y="140159"/>
                  </a:lnTo>
                  <a:lnTo>
                    <a:pt x="63319" y="140147"/>
                  </a:lnTo>
                  <a:lnTo>
                    <a:pt x="63082" y="140099"/>
                  </a:lnTo>
                  <a:lnTo>
                    <a:pt x="62855" y="140008"/>
                  </a:lnTo>
                  <a:lnTo>
                    <a:pt x="62638" y="139898"/>
                  </a:lnTo>
                  <a:lnTo>
                    <a:pt x="62539" y="139831"/>
                  </a:lnTo>
                  <a:lnTo>
                    <a:pt x="62440" y="139752"/>
                  </a:lnTo>
                  <a:lnTo>
                    <a:pt x="62351" y="139667"/>
                  </a:lnTo>
                  <a:lnTo>
                    <a:pt x="62291" y="139564"/>
                  </a:lnTo>
                  <a:lnTo>
                    <a:pt x="62277" y="139449"/>
                  </a:lnTo>
                  <a:lnTo>
                    <a:pt x="62291" y="139321"/>
                  </a:lnTo>
                  <a:lnTo>
                    <a:pt x="62306" y="139200"/>
                  </a:lnTo>
                  <a:lnTo>
                    <a:pt x="62330" y="139078"/>
                  </a:lnTo>
                  <a:lnTo>
                    <a:pt x="62373" y="138968"/>
                  </a:lnTo>
                  <a:lnTo>
                    <a:pt x="62439" y="138865"/>
                  </a:lnTo>
                  <a:lnTo>
                    <a:pt x="62521" y="138774"/>
                  </a:lnTo>
                  <a:lnTo>
                    <a:pt x="62608" y="138689"/>
                  </a:lnTo>
                  <a:lnTo>
                    <a:pt x="62714" y="138616"/>
                  </a:lnTo>
                  <a:lnTo>
                    <a:pt x="62824" y="138550"/>
                  </a:lnTo>
                  <a:lnTo>
                    <a:pt x="62927" y="138355"/>
                  </a:lnTo>
                  <a:lnTo>
                    <a:pt x="62907" y="138228"/>
                  </a:lnTo>
                  <a:lnTo>
                    <a:pt x="62811" y="138003"/>
                  </a:lnTo>
                  <a:lnTo>
                    <a:pt x="62734" y="137905"/>
                  </a:lnTo>
                  <a:lnTo>
                    <a:pt x="62647" y="137820"/>
                  </a:lnTo>
                  <a:lnTo>
                    <a:pt x="62550" y="137748"/>
                  </a:lnTo>
                  <a:lnTo>
                    <a:pt x="62447" y="137681"/>
                  </a:lnTo>
                  <a:lnTo>
                    <a:pt x="62251" y="137535"/>
                  </a:lnTo>
                  <a:lnTo>
                    <a:pt x="62159" y="137456"/>
                  </a:lnTo>
                  <a:lnTo>
                    <a:pt x="62085" y="137359"/>
                  </a:lnTo>
                  <a:lnTo>
                    <a:pt x="62028" y="137255"/>
                  </a:lnTo>
                  <a:lnTo>
                    <a:pt x="61970" y="137146"/>
                  </a:lnTo>
                  <a:lnTo>
                    <a:pt x="61837" y="136940"/>
                  </a:lnTo>
                  <a:lnTo>
                    <a:pt x="61712" y="136739"/>
                  </a:lnTo>
                  <a:lnTo>
                    <a:pt x="61593" y="136527"/>
                  </a:lnTo>
                  <a:lnTo>
                    <a:pt x="61477" y="136307"/>
                  </a:lnTo>
                  <a:lnTo>
                    <a:pt x="61410" y="136211"/>
                  </a:lnTo>
                  <a:lnTo>
                    <a:pt x="61335" y="136113"/>
                  </a:lnTo>
                  <a:lnTo>
                    <a:pt x="61252" y="136022"/>
                  </a:lnTo>
                  <a:lnTo>
                    <a:pt x="61166" y="135937"/>
                  </a:lnTo>
                  <a:lnTo>
                    <a:pt x="61068" y="135864"/>
                  </a:lnTo>
                  <a:lnTo>
                    <a:pt x="60897" y="135694"/>
                  </a:lnTo>
                  <a:lnTo>
                    <a:pt x="60856" y="135567"/>
                  </a:lnTo>
                  <a:lnTo>
                    <a:pt x="60741" y="135372"/>
                  </a:lnTo>
                  <a:lnTo>
                    <a:pt x="60507" y="135347"/>
                  </a:lnTo>
                  <a:lnTo>
                    <a:pt x="60377" y="135354"/>
                  </a:lnTo>
                  <a:lnTo>
                    <a:pt x="60124" y="135335"/>
                  </a:lnTo>
                  <a:lnTo>
                    <a:pt x="60000" y="135311"/>
                  </a:lnTo>
                  <a:lnTo>
                    <a:pt x="59899" y="135263"/>
                  </a:lnTo>
                  <a:lnTo>
                    <a:pt x="59825" y="135172"/>
                  </a:lnTo>
                  <a:lnTo>
                    <a:pt x="59775" y="135050"/>
                  </a:lnTo>
                  <a:lnTo>
                    <a:pt x="59748" y="134935"/>
                  </a:lnTo>
                  <a:lnTo>
                    <a:pt x="59748" y="134807"/>
                  </a:lnTo>
                  <a:lnTo>
                    <a:pt x="59809" y="134576"/>
                  </a:lnTo>
                  <a:lnTo>
                    <a:pt x="59948" y="134369"/>
                  </a:lnTo>
                  <a:lnTo>
                    <a:pt x="60031" y="134139"/>
                  </a:lnTo>
                  <a:lnTo>
                    <a:pt x="60056" y="133902"/>
                  </a:lnTo>
                  <a:lnTo>
                    <a:pt x="60018" y="133659"/>
                  </a:lnTo>
                  <a:lnTo>
                    <a:pt x="59987" y="133543"/>
                  </a:lnTo>
                  <a:lnTo>
                    <a:pt x="59950" y="133428"/>
                  </a:lnTo>
                  <a:lnTo>
                    <a:pt x="59903" y="133313"/>
                  </a:lnTo>
                  <a:lnTo>
                    <a:pt x="59841" y="133209"/>
                  </a:lnTo>
                  <a:lnTo>
                    <a:pt x="59766" y="133112"/>
                  </a:lnTo>
                  <a:lnTo>
                    <a:pt x="59691" y="133015"/>
                  </a:lnTo>
                  <a:lnTo>
                    <a:pt x="59551" y="132815"/>
                  </a:lnTo>
                  <a:lnTo>
                    <a:pt x="59378" y="132650"/>
                  </a:lnTo>
                  <a:lnTo>
                    <a:pt x="59191" y="132492"/>
                  </a:lnTo>
                  <a:lnTo>
                    <a:pt x="59029" y="132310"/>
                  </a:lnTo>
                  <a:lnTo>
                    <a:pt x="58880" y="132121"/>
                  </a:lnTo>
                  <a:lnTo>
                    <a:pt x="58736" y="131921"/>
                  </a:lnTo>
                  <a:lnTo>
                    <a:pt x="58675" y="131818"/>
                  </a:lnTo>
                  <a:lnTo>
                    <a:pt x="58627" y="131709"/>
                  </a:lnTo>
                  <a:lnTo>
                    <a:pt x="58596" y="131587"/>
                  </a:lnTo>
                  <a:lnTo>
                    <a:pt x="58578" y="131466"/>
                  </a:lnTo>
                  <a:lnTo>
                    <a:pt x="58569" y="131344"/>
                  </a:lnTo>
                  <a:lnTo>
                    <a:pt x="58592" y="131107"/>
                  </a:lnTo>
                  <a:lnTo>
                    <a:pt x="58470" y="130828"/>
                  </a:lnTo>
                  <a:lnTo>
                    <a:pt x="58304" y="130652"/>
                  </a:lnTo>
                  <a:lnTo>
                    <a:pt x="58134" y="130475"/>
                  </a:lnTo>
                  <a:lnTo>
                    <a:pt x="58045" y="130396"/>
                  </a:lnTo>
                  <a:lnTo>
                    <a:pt x="57952" y="130317"/>
                  </a:lnTo>
                  <a:lnTo>
                    <a:pt x="57842" y="130269"/>
                  </a:lnTo>
                  <a:lnTo>
                    <a:pt x="57722" y="130238"/>
                  </a:lnTo>
                  <a:lnTo>
                    <a:pt x="57602" y="130214"/>
                  </a:lnTo>
                  <a:lnTo>
                    <a:pt x="57478" y="130208"/>
                  </a:lnTo>
                  <a:lnTo>
                    <a:pt x="57260" y="130123"/>
                  </a:lnTo>
                  <a:lnTo>
                    <a:pt x="57061" y="129983"/>
                  </a:lnTo>
                  <a:lnTo>
                    <a:pt x="56815" y="129971"/>
                  </a:lnTo>
                  <a:lnTo>
                    <a:pt x="56582" y="129916"/>
                  </a:lnTo>
                  <a:lnTo>
                    <a:pt x="56468" y="129862"/>
                  </a:lnTo>
                  <a:lnTo>
                    <a:pt x="56363" y="129801"/>
                  </a:lnTo>
                  <a:lnTo>
                    <a:pt x="56268" y="129722"/>
                  </a:lnTo>
                  <a:lnTo>
                    <a:pt x="56194" y="129631"/>
                  </a:lnTo>
                  <a:lnTo>
                    <a:pt x="56135" y="129522"/>
                  </a:lnTo>
                  <a:lnTo>
                    <a:pt x="56015" y="129309"/>
                  </a:lnTo>
                  <a:lnTo>
                    <a:pt x="55896" y="129096"/>
                  </a:lnTo>
                  <a:lnTo>
                    <a:pt x="55787" y="128883"/>
                  </a:lnTo>
                  <a:lnTo>
                    <a:pt x="55671" y="128665"/>
                  </a:lnTo>
                  <a:lnTo>
                    <a:pt x="55548" y="128458"/>
                  </a:lnTo>
                  <a:lnTo>
                    <a:pt x="55491" y="128349"/>
                  </a:lnTo>
                  <a:lnTo>
                    <a:pt x="55434" y="128239"/>
                  </a:lnTo>
                  <a:lnTo>
                    <a:pt x="55367" y="128142"/>
                  </a:lnTo>
                  <a:lnTo>
                    <a:pt x="55285" y="128051"/>
                  </a:lnTo>
                  <a:lnTo>
                    <a:pt x="55195" y="127966"/>
                  </a:lnTo>
                  <a:lnTo>
                    <a:pt x="55105" y="127887"/>
                  </a:lnTo>
                  <a:lnTo>
                    <a:pt x="54926" y="127723"/>
                  </a:lnTo>
                  <a:lnTo>
                    <a:pt x="54833" y="127644"/>
                  </a:lnTo>
                  <a:lnTo>
                    <a:pt x="54734" y="127577"/>
                  </a:lnTo>
                  <a:lnTo>
                    <a:pt x="54628" y="127516"/>
                  </a:lnTo>
                  <a:lnTo>
                    <a:pt x="54520" y="127462"/>
                  </a:lnTo>
                  <a:lnTo>
                    <a:pt x="54310" y="127334"/>
                  </a:lnTo>
                  <a:lnTo>
                    <a:pt x="54078" y="127273"/>
                  </a:lnTo>
                  <a:lnTo>
                    <a:pt x="53838" y="127231"/>
                  </a:lnTo>
                  <a:lnTo>
                    <a:pt x="53604" y="127164"/>
                  </a:lnTo>
                  <a:lnTo>
                    <a:pt x="53371" y="127091"/>
                  </a:lnTo>
                  <a:lnTo>
                    <a:pt x="53139" y="127018"/>
                  </a:lnTo>
                  <a:lnTo>
                    <a:pt x="52907" y="126945"/>
                  </a:lnTo>
                  <a:lnTo>
                    <a:pt x="52674" y="126872"/>
                  </a:lnTo>
                  <a:lnTo>
                    <a:pt x="52441" y="126799"/>
                  </a:lnTo>
                  <a:lnTo>
                    <a:pt x="52208" y="126733"/>
                  </a:lnTo>
                  <a:lnTo>
                    <a:pt x="51975" y="126666"/>
                  </a:lnTo>
                  <a:lnTo>
                    <a:pt x="51741" y="126605"/>
                  </a:lnTo>
                  <a:lnTo>
                    <a:pt x="51502" y="126575"/>
                  </a:lnTo>
                  <a:lnTo>
                    <a:pt x="51258" y="126599"/>
                  </a:lnTo>
                  <a:lnTo>
                    <a:pt x="51017" y="126635"/>
                  </a:lnTo>
                  <a:lnTo>
                    <a:pt x="50774" y="126635"/>
                  </a:lnTo>
                  <a:lnTo>
                    <a:pt x="50652" y="126636"/>
                  </a:lnTo>
                  <a:lnTo>
                    <a:pt x="50531" y="126648"/>
                  </a:lnTo>
                  <a:lnTo>
                    <a:pt x="50410" y="126666"/>
                  </a:lnTo>
                  <a:lnTo>
                    <a:pt x="50294" y="126708"/>
                  </a:lnTo>
                  <a:lnTo>
                    <a:pt x="50187" y="126757"/>
                  </a:lnTo>
                  <a:lnTo>
                    <a:pt x="50082" y="126830"/>
                  </a:lnTo>
                  <a:lnTo>
                    <a:pt x="49990" y="126909"/>
                  </a:lnTo>
                  <a:lnTo>
                    <a:pt x="49922" y="127006"/>
                  </a:lnTo>
                  <a:lnTo>
                    <a:pt x="49873" y="127115"/>
                  </a:lnTo>
                  <a:lnTo>
                    <a:pt x="49836" y="127237"/>
                  </a:lnTo>
                  <a:lnTo>
                    <a:pt x="49766" y="127468"/>
                  </a:lnTo>
                  <a:lnTo>
                    <a:pt x="49707" y="127705"/>
                  </a:lnTo>
                  <a:lnTo>
                    <a:pt x="49648" y="127942"/>
                  </a:lnTo>
                  <a:lnTo>
                    <a:pt x="49594" y="128179"/>
                  </a:lnTo>
                  <a:lnTo>
                    <a:pt x="49543" y="128416"/>
                  </a:lnTo>
                  <a:lnTo>
                    <a:pt x="49509" y="128664"/>
                  </a:lnTo>
                  <a:lnTo>
                    <a:pt x="49379" y="128859"/>
                  </a:lnTo>
                  <a:lnTo>
                    <a:pt x="49149" y="128920"/>
                  </a:lnTo>
                  <a:lnTo>
                    <a:pt x="48929" y="128798"/>
                  </a:lnTo>
                  <a:lnTo>
                    <a:pt x="48730" y="128659"/>
                  </a:lnTo>
                  <a:lnTo>
                    <a:pt x="48535" y="128513"/>
                  </a:lnTo>
                  <a:lnTo>
                    <a:pt x="48330" y="128385"/>
                  </a:lnTo>
                  <a:lnTo>
                    <a:pt x="48079" y="128191"/>
                  </a:lnTo>
                  <a:lnTo>
                    <a:pt x="47982" y="128118"/>
                  </a:lnTo>
                  <a:lnTo>
                    <a:pt x="47872" y="128075"/>
                  </a:lnTo>
                  <a:lnTo>
                    <a:pt x="47754" y="128063"/>
                  </a:lnTo>
                  <a:lnTo>
                    <a:pt x="47630" y="128057"/>
                  </a:lnTo>
                  <a:lnTo>
                    <a:pt x="47385" y="128045"/>
                  </a:lnTo>
                  <a:lnTo>
                    <a:pt x="47265" y="128020"/>
                  </a:lnTo>
                  <a:lnTo>
                    <a:pt x="47147" y="127990"/>
                  </a:lnTo>
                  <a:lnTo>
                    <a:pt x="47031" y="127954"/>
                  </a:lnTo>
                  <a:lnTo>
                    <a:pt x="46924" y="127899"/>
                  </a:lnTo>
                  <a:lnTo>
                    <a:pt x="46827" y="127820"/>
                  </a:lnTo>
                  <a:lnTo>
                    <a:pt x="46618" y="127705"/>
                  </a:lnTo>
                  <a:lnTo>
                    <a:pt x="46501" y="127663"/>
                  </a:lnTo>
                  <a:lnTo>
                    <a:pt x="46384" y="127632"/>
                  </a:lnTo>
                  <a:lnTo>
                    <a:pt x="46265" y="127607"/>
                  </a:lnTo>
                  <a:lnTo>
                    <a:pt x="46145" y="127589"/>
                  </a:lnTo>
                  <a:lnTo>
                    <a:pt x="45904" y="127559"/>
                  </a:lnTo>
                  <a:lnTo>
                    <a:pt x="45658" y="127540"/>
                  </a:lnTo>
                  <a:lnTo>
                    <a:pt x="45433" y="127614"/>
                  </a:lnTo>
                  <a:lnTo>
                    <a:pt x="45227" y="127753"/>
                  </a:lnTo>
                  <a:lnTo>
                    <a:pt x="45017" y="127875"/>
                  </a:lnTo>
                  <a:lnTo>
                    <a:pt x="44791" y="127960"/>
                  </a:lnTo>
                  <a:lnTo>
                    <a:pt x="44561" y="128045"/>
                  </a:lnTo>
                  <a:lnTo>
                    <a:pt x="44447" y="128087"/>
                  </a:lnTo>
                  <a:lnTo>
                    <a:pt x="44331" y="128118"/>
                  </a:lnTo>
                  <a:lnTo>
                    <a:pt x="44212" y="128142"/>
                  </a:lnTo>
                  <a:lnTo>
                    <a:pt x="44091" y="128160"/>
                  </a:lnTo>
                  <a:lnTo>
                    <a:pt x="43859" y="128239"/>
                  </a:lnTo>
                  <a:lnTo>
                    <a:pt x="43631" y="128300"/>
                  </a:lnTo>
                  <a:lnTo>
                    <a:pt x="43510" y="128282"/>
                  </a:lnTo>
                  <a:lnTo>
                    <a:pt x="43392" y="128233"/>
                  </a:lnTo>
                  <a:lnTo>
                    <a:pt x="43291" y="128167"/>
                  </a:lnTo>
                  <a:lnTo>
                    <a:pt x="43205" y="128076"/>
                  </a:lnTo>
                  <a:lnTo>
                    <a:pt x="43141" y="127966"/>
                  </a:lnTo>
                  <a:lnTo>
                    <a:pt x="43117" y="127857"/>
                  </a:lnTo>
                  <a:lnTo>
                    <a:pt x="43160" y="127614"/>
                  </a:lnTo>
                  <a:lnTo>
                    <a:pt x="43154" y="127370"/>
                  </a:lnTo>
                  <a:lnTo>
                    <a:pt x="43178" y="127128"/>
                  </a:lnTo>
                  <a:lnTo>
                    <a:pt x="43235" y="126891"/>
                  </a:lnTo>
                  <a:lnTo>
                    <a:pt x="43238" y="126769"/>
                  </a:lnTo>
                  <a:lnTo>
                    <a:pt x="43232" y="126648"/>
                  </a:lnTo>
                  <a:lnTo>
                    <a:pt x="43223" y="126526"/>
                  </a:lnTo>
                  <a:lnTo>
                    <a:pt x="43210" y="126404"/>
                  </a:lnTo>
                  <a:lnTo>
                    <a:pt x="43195" y="126289"/>
                  </a:lnTo>
                  <a:lnTo>
                    <a:pt x="43179" y="126046"/>
                  </a:lnTo>
                  <a:lnTo>
                    <a:pt x="43173" y="125919"/>
                  </a:lnTo>
                  <a:lnTo>
                    <a:pt x="43135" y="125682"/>
                  </a:lnTo>
                  <a:lnTo>
                    <a:pt x="43088" y="125572"/>
                  </a:lnTo>
                  <a:lnTo>
                    <a:pt x="43025" y="125463"/>
                  </a:lnTo>
                  <a:lnTo>
                    <a:pt x="42953" y="125366"/>
                  </a:lnTo>
                  <a:lnTo>
                    <a:pt x="42872" y="125274"/>
                  </a:lnTo>
                  <a:lnTo>
                    <a:pt x="42781" y="125196"/>
                  </a:lnTo>
                  <a:lnTo>
                    <a:pt x="42681" y="125129"/>
                  </a:lnTo>
                  <a:lnTo>
                    <a:pt x="42560" y="125092"/>
                  </a:lnTo>
                  <a:lnTo>
                    <a:pt x="42358" y="124977"/>
                  </a:lnTo>
                  <a:lnTo>
                    <a:pt x="42236" y="124764"/>
                  </a:lnTo>
                  <a:lnTo>
                    <a:pt x="42110" y="124552"/>
                  </a:lnTo>
                  <a:lnTo>
                    <a:pt x="41983" y="124345"/>
                  </a:lnTo>
                  <a:lnTo>
                    <a:pt x="41841" y="124150"/>
                  </a:lnTo>
                  <a:lnTo>
                    <a:pt x="41676" y="123968"/>
                  </a:lnTo>
                  <a:lnTo>
                    <a:pt x="41523" y="123780"/>
                  </a:lnTo>
                  <a:lnTo>
                    <a:pt x="41454" y="123683"/>
                  </a:lnTo>
                  <a:lnTo>
                    <a:pt x="41393" y="123574"/>
                  </a:lnTo>
                  <a:lnTo>
                    <a:pt x="41338" y="123470"/>
                  </a:lnTo>
                  <a:lnTo>
                    <a:pt x="41286" y="123355"/>
                  </a:lnTo>
                  <a:lnTo>
                    <a:pt x="41174" y="123142"/>
                  </a:lnTo>
                  <a:lnTo>
                    <a:pt x="41120" y="123032"/>
                  </a:lnTo>
                  <a:lnTo>
                    <a:pt x="41073" y="122924"/>
                  </a:lnTo>
                  <a:lnTo>
                    <a:pt x="41029" y="122808"/>
                  </a:lnTo>
                  <a:lnTo>
                    <a:pt x="40989" y="122692"/>
                  </a:lnTo>
                  <a:lnTo>
                    <a:pt x="40950" y="122577"/>
                  </a:lnTo>
                  <a:lnTo>
                    <a:pt x="40911" y="122462"/>
                  </a:lnTo>
                  <a:lnTo>
                    <a:pt x="40876" y="122347"/>
                  </a:lnTo>
                  <a:lnTo>
                    <a:pt x="40843" y="122231"/>
                  </a:lnTo>
                  <a:lnTo>
                    <a:pt x="40823" y="122109"/>
                  </a:lnTo>
                  <a:lnTo>
                    <a:pt x="40812" y="121988"/>
                  </a:lnTo>
                  <a:lnTo>
                    <a:pt x="40759" y="121751"/>
                  </a:lnTo>
                  <a:lnTo>
                    <a:pt x="40694" y="121520"/>
                  </a:lnTo>
                  <a:lnTo>
                    <a:pt x="40671" y="121277"/>
                  </a:lnTo>
                  <a:lnTo>
                    <a:pt x="40682" y="121034"/>
                  </a:lnTo>
                  <a:lnTo>
                    <a:pt x="40702" y="120791"/>
                  </a:lnTo>
                  <a:lnTo>
                    <a:pt x="40725" y="120548"/>
                  </a:lnTo>
                  <a:lnTo>
                    <a:pt x="40761" y="120305"/>
                  </a:lnTo>
                  <a:lnTo>
                    <a:pt x="40820" y="120074"/>
                  </a:lnTo>
                  <a:lnTo>
                    <a:pt x="40867" y="119837"/>
                  </a:lnTo>
                  <a:lnTo>
                    <a:pt x="40943" y="119606"/>
                  </a:lnTo>
                  <a:lnTo>
                    <a:pt x="41045" y="119381"/>
                  </a:lnTo>
                  <a:lnTo>
                    <a:pt x="41060" y="119144"/>
                  </a:lnTo>
                  <a:lnTo>
                    <a:pt x="41038" y="118896"/>
                  </a:lnTo>
                  <a:lnTo>
                    <a:pt x="41002" y="118658"/>
                  </a:lnTo>
                  <a:lnTo>
                    <a:pt x="40970" y="118415"/>
                  </a:lnTo>
                  <a:lnTo>
                    <a:pt x="40958" y="118173"/>
                  </a:lnTo>
                  <a:lnTo>
                    <a:pt x="40978" y="117930"/>
                  </a:lnTo>
                  <a:lnTo>
                    <a:pt x="41001" y="117808"/>
                  </a:lnTo>
                  <a:lnTo>
                    <a:pt x="41040" y="117692"/>
                  </a:lnTo>
                  <a:lnTo>
                    <a:pt x="41109" y="117595"/>
                  </a:lnTo>
                  <a:lnTo>
                    <a:pt x="41193" y="117504"/>
                  </a:lnTo>
                  <a:lnTo>
                    <a:pt x="41293" y="117291"/>
                  </a:lnTo>
                  <a:lnTo>
                    <a:pt x="41304" y="117048"/>
                  </a:lnTo>
                  <a:lnTo>
                    <a:pt x="41306" y="116921"/>
                  </a:lnTo>
                  <a:lnTo>
                    <a:pt x="41301" y="116678"/>
                  </a:lnTo>
                  <a:lnTo>
                    <a:pt x="41309" y="116435"/>
                  </a:lnTo>
                  <a:lnTo>
                    <a:pt x="41332" y="116313"/>
                  </a:lnTo>
                  <a:lnTo>
                    <a:pt x="41384" y="116210"/>
                  </a:lnTo>
                  <a:lnTo>
                    <a:pt x="41456" y="116107"/>
                  </a:lnTo>
                  <a:lnTo>
                    <a:pt x="41540" y="116016"/>
                  </a:lnTo>
                  <a:lnTo>
                    <a:pt x="41635" y="115943"/>
                  </a:lnTo>
                  <a:lnTo>
                    <a:pt x="41744" y="115888"/>
                  </a:lnTo>
                  <a:lnTo>
                    <a:pt x="41955" y="115767"/>
                  </a:lnTo>
                  <a:lnTo>
                    <a:pt x="42056" y="115688"/>
                  </a:lnTo>
                  <a:lnTo>
                    <a:pt x="42142" y="115597"/>
                  </a:lnTo>
                  <a:lnTo>
                    <a:pt x="42191" y="115493"/>
                  </a:lnTo>
                  <a:lnTo>
                    <a:pt x="42192" y="115378"/>
                  </a:lnTo>
                  <a:lnTo>
                    <a:pt x="42164" y="115250"/>
                  </a:lnTo>
                  <a:lnTo>
                    <a:pt x="42127" y="115135"/>
                  </a:lnTo>
                  <a:lnTo>
                    <a:pt x="42079" y="115019"/>
                  </a:lnTo>
                  <a:lnTo>
                    <a:pt x="42018" y="114910"/>
                  </a:lnTo>
                  <a:lnTo>
                    <a:pt x="41942" y="114819"/>
                  </a:lnTo>
                  <a:lnTo>
                    <a:pt x="41850" y="114734"/>
                  </a:lnTo>
                  <a:lnTo>
                    <a:pt x="41754" y="114654"/>
                  </a:lnTo>
                  <a:lnTo>
                    <a:pt x="41607" y="114473"/>
                  </a:lnTo>
                  <a:lnTo>
                    <a:pt x="41557" y="114230"/>
                  </a:lnTo>
                  <a:lnTo>
                    <a:pt x="41590" y="113992"/>
                  </a:lnTo>
                  <a:lnTo>
                    <a:pt x="41633" y="113749"/>
                  </a:lnTo>
                  <a:lnTo>
                    <a:pt x="41628" y="113507"/>
                  </a:lnTo>
                  <a:lnTo>
                    <a:pt x="41668" y="113269"/>
                  </a:lnTo>
                  <a:lnTo>
                    <a:pt x="41703" y="113026"/>
                  </a:lnTo>
                  <a:lnTo>
                    <a:pt x="41701" y="112784"/>
                  </a:lnTo>
                  <a:lnTo>
                    <a:pt x="41712" y="112534"/>
                  </a:lnTo>
                  <a:lnTo>
                    <a:pt x="41726" y="112407"/>
                  </a:lnTo>
                  <a:lnTo>
                    <a:pt x="41636" y="112200"/>
                  </a:lnTo>
                  <a:lnTo>
                    <a:pt x="41563" y="112109"/>
                  </a:lnTo>
                  <a:lnTo>
                    <a:pt x="41483" y="112018"/>
                  </a:lnTo>
                  <a:lnTo>
                    <a:pt x="41400" y="111927"/>
                  </a:lnTo>
                  <a:lnTo>
                    <a:pt x="41313" y="111842"/>
                  </a:lnTo>
                  <a:lnTo>
                    <a:pt x="41225" y="111757"/>
                  </a:lnTo>
                  <a:lnTo>
                    <a:pt x="41135" y="111672"/>
                  </a:lnTo>
                  <a:lnTo>
                    <a:pt x="40958" y="111495"/>
                  </a:lnTo>
                  <a:lnTo>
                    <a:pt x="40794" y="111319"/>
                  </a:lnTo>
                  <a:lnTo>
                    <a:pt x="40654" y="111107"/>
                  </a:lnTo>
                  <a:lnTo>
                    <a:pt x="40678" y="110876"/>
                  </a:lnTo>
                  <a:lnTo>
                    <a:pt x="40731" y="110760"/>
                  </a:lnTo>
                  <a:lnTo>
                    <a:pt x="40798" y="110657"/>
                  </a:lnTo>
                  <a:lnTo>
                    <a:pt x="40882" y="110572"/>
                  </a:lnTo>
                  <a:lnTo>
                    <a:pt x="40984" y="110505"/>
                  </a:lnTo>
                  <a:lnTo>
                    <a:pt x="41090" y="110439"/>
                  </a:lnTo>
                  <a:lnTo>
                    <a:pt x="41203" y="110383"/>
                  </a:lnTo>
                  <a:lnTo>
                    <a:pt x="41326" y="110335"/>
                  </a:lnTo>
                  <a:lnTo>
                    <a:pt x="41505" y="110207"/>
                  </a:lnTo>
                  <a:lnTo>
                    <a:pt x="41531" y="109959"/>
                  </a:lnTo>
                  <a:lnTo>
                    <a:pt x="41501" y="109715"/>
                  </a:lnTo>
                  <a:lnTo>
                    <a:pt x="41438" y="109479"/>
                  </a:lnTo>
                  <a:lnTo>
                    <a:pt x="41412" y="109363"/>
                  </a:lnTo>
                  <a:lnTo>
                    <a:pt x="41387" y="109241"/>
                  </a:lnTo>
                  <a:lnTo>
                    <a:pt x="41364" y="109120"/>
                  </a:lnTo>
                  <a:lnTo>
                    <a:pt x="41348" y="108998"/>
                  </a:lnTo>
                  <a:lnTo>
                    <a:pt x="41334" y="108883"/>
                  </a:lnTo>
                  <a:lnTo>
                    <a:pt x="41324" y="108762"/>
                  </a:lnTo>
                  <a:lnTo>
                    <a:pt x="41317" y="108640"/>
                  </a:lnTo>
                  <a:lnTo>
                    <a:pt x="41315" y="108518"/>
                  </a:lnTo>
                  <a:lnTo>
                    <a:pt x="41340" y="108276"/>
                  </a:lnTo>
                  <a:lnTo>
                    <a:pt x="41384" y="108033"/>
                  </a:lnTo>
                  <a:lnTo>
                    <a:pt x="41398" y="107790"/>
                  </a:lnTo>
                  <a:lnTo>
                    <a:pt x="41386" y="107547"/>
                  </a:lnTo>
                  <a:lnTo>
                    <a:pt x="41378" y="107425"/>
                  </a:lnTo>
                  <a:lnTo>
                    <a:pt x="41361" y="107309"/>
                  </a:lnTo>
                  <a:lnTo>
                    <a:pt x="41329" y="107188"/>
                  </a:lnTo>
                  <a:lnTo>
                    <a:pt x="41282" y="107073"/>
                  </a:lnTo>
                  <a:lnTo>
                    <a:pt x="41216" y="106970"/>
                  </a:lnTo>
                  <a:lnTo>
                    <a:pt x="41120" y="106908"/>
                  </a:lnTo>
                  <a:lnTo>
                    <a:pt x="40998" y="106884"/>
                  </a:lnTo>
                  <a:lnTo>
                    <a:pt x="40767" y="106799"/>
                  </a:lnTo>
                  <a:lnTo>
                    <a:pt x="40660" y="106738"/>
                  </a:lnTo>
                  <a:lnTo>
                    <a:pt x="40560" y="106665"/>
                  </a:lnTo>
                  <a:lnTo>
                    <a:pt x="40469" y="106586"/>
                  </a:lnTo>
                  <a:lnTo>
                    <a:pt x="40392" y="106495"/>
                  </a:lnTo>
                  <a:lnTo>
                    <a:pt x="40327" y="106386"/>
                  </a:lnTo>
                  <a:lnTo>
                    <a:pt x="40278" y="106271"/>
                  </a:lnTo>
                  <a:lnTo>
                    <a:pt x="40246" y="106162"/>
                  </a:lnTo>
                  <a:lnTo>
                    <a:pt x="40234" y="106034"/>
                  </a:lnTo>
                  <a:lnTo>
                    <a:pt x="40292" y="105803"/>
                  </a:lnTo>
                  <a:lnTo>
                    <a:pt x="40448" y="105614"/>
                  </a:lnTo>
                  <a:lnTo>
                    <a:pt x="40604" y="105426"/>
                  </a:lnTo>
                  <a:lnTo>
                    <a:pt x="40761" y="105238"/>
                  </a:lnTo>
                  <a:lnTo>
                    <a:pt x="40837" y="105141"/>
                  </a:lnTo>
                  <a:lnTo>
                    <a:pt x="40915" y="105049"/>
                  </a:lnTo>
                  <a:lnTo>
                    <a:pt x="41004" y="104970"/>
                  </a:lnTo>
                  <a:lnTo>
                    <a:pt x="41124" y="104910"/>
                  </a:lnTo>
                  <a:lnTo>
                    <a:pt x="41232" y="104855"/>
                  </a:lnTo>
                  <a:lnTo>
                    <a:pt x="41246" y="104637"/>
                  </a:lnTo>
                  <a:lnTo>
                    <a:pt x="41217" y="104509"/>
                  </a:lnTo>
                  <a:lnTo>
                    <a:pt x="41217" y="104381"/>
                  </a:lnTo>
                  <a:lnTo>
                    <a:pt x="41200" y="104144"/>
                  </a:lnTo>
                  <a:lnTo>
                    <a:pt x="41010" y="103986"/>
                  </a:lnTo>
                  <a:lnTo>
                    <a:pt x="40972" y="103761"/>
                  </a:lnTo>
                  <a:lnTo>
                    <a:pt x="40981" y="103634"/>
                  </a:lnTo>
                  <a:lnTo>
                    <a:pt x="40896" y="103409"/>
                  </a:lnTo>
                  <a:lnTo>
                    <a:pt x="40802" y="103184"/>
                  </a:lnTo>
                  <a:lnTo>
                    <a:pt x="40783" y="103063"/>
                  </a:lnTo>
                  <a:lnTo>
                    <a:pt x="40757" y="102941"/>
                  </a:lnTo>
                  <a:lnTo>
                    <a:pt x="40703" y="102838"/>
                  </a:lnTo>
                  <a:lnTo>
                    <a:pt x="40631" y="102740"/>
                  </a:lnTo>
                  <a:lnTo>
                    <a:pt x="40550" y="102644"/>
                  </a:lnTo>
                  <a:lnTo>
                    <a:pt x="40469" y="102553"/>
                  </a:lnTo>
                  <a:lnTo>
                    <a:pt x="40380" y="102467"/>
                  </a:lnTo>
                  <a:lnTo>
                    <a:pt x="40288" y="102388"/>
                  </a:lnTo>
                  <a:lnTo>
                    <a:pt x="40165" y="102182"/>
                  </a:lnTo>
                  <a:lnTo>
                    <a:pt x="40128" y="102067"/>
                  </a:lnTo>
                  <a:lnTo>
                    <a:pt x="40101" y="101945"/>
                  </a:lnTo>
                  <a:lnTo>
                    <a:pt x="40084" y="101824"/>
                  </a:lnTo>
                  <a:lnTo>
                    <a:pt x="40074" y="101702"/>
                  </a:lnTo>
                  <a:lnTo>
                    <a:pt x="40073" y="101580"/>
                  </a:lnTo>
                  <a:lnTo>
                    <a:pt x="40093" y="101337"/>
                  </a:lnTo>
                  <a:lnTo>
                    <a:pt x="40142" y="101100"/>
                  </a:lnTo>
                  <a:lnTo>
                    <a:pt x="40188" y="100863"/>
                  </a:lnTo>
                  <a:lnTo>
                    <a:pt x="40193" y="100742"/>
                  </a:lnTo>
                  <a:lnTo>
                    <a:pt x="40188" y="100621"/>
                  </a:lnTo>
                  <a:lnTo>
                    <a:pt x="40174" y="100499"/>
                  </a:lnTo>
                  <a:lnTo>
                    <a:pt x="40144" y="100384"/>
                  </a:lnTo>
                  <a:lnTo>
                    <a:pt x="40109" y="100268"/>
                  </a:lnTo>
                  <a:lnTo>
                    <a:pt x="40042" y="100031"/>
                  </a:lnTo>
                  <a:lnTo>
                    <a:pt x="40014" y="99794"/>
                  </a:lnTo>
                  <a:lnTo>
                    <a:pt x="40018" y="99551"/>
                  </a:lnTo>
                  <a:lnTo>
                    <a:pt x="40010" y="99424"/>
                  </a:lnTo>
                  <a:lnTo>
                    <a:pt x="40017" y="99187"/>
                  </a:lnTo>
                  <a:lnTo>
                    <a:pt x="40133" y="98968"/>
                  </a:lnTo>
                  <a:lnTo>
                    <a:pt x="40272" y="98768"/>
                  </a:lnTo>
                  <a:lnTo>
                    <a:pt x="40344" y="98670"/>
                  </a:lnTo>
                  <a:lnTo>
                    <a:pt x="40413" y="98573"/>
                  </a:lnTo>
                  <a:lnTo>
                    <a:pt x="40477" y="98470"/>
                  </a:lnTo>
                  <a:lnTo>
                    <a:pt x="40539" y="98360"/>
                  </a:lnTo>
                  <a:lnTo>
                    <a:pt x="40583" y="98251"/>
                  </a:lnTo>
                  <a:lnTo>
                    <a:pt x="40604" y="98130"/>
                  </a:lnTo>
                  <a:lnTo>
                    <a:pt x="40614" y="98002"/>
                  </a:lnTo>
                  <a:lnTo>
                    <a:pt x="40572" y="97771"/>
                  </a:lnTo>
                  <a:lnTo>
                    <a:pt x="40431" y="97571"/>
                  </a:lnTo>
                  <a:lnTo>
                    <a:pt x="40289" y="97370"/>
                  </a:lnTo>
                  <a:lnTo>
                    <a:pt x="40236" y="97261"/>
                  </a:lnTo>
                  <a:lnTo>
                    <a:pt x="40191" y="97146"/>
                  </a:lnTo>
                  <a:lnTo>
                    <a:pt x="40155" y="97030"/>
                  </a:lnTo>
                  <a:lnTo>
                    <a:pt x="40132" y="96908"/>
                  </a:lnTo>
                  <a:lnTo>
                    <a:pt x="40121" y="96787"/>
                  </a:lnTo>
                  <a:lnTo>
                    <a:pt x="40113" y="96665"/>
                  </a:lnTo>
                  <a:lnTo>
                    <a:pt x="40102" y="96422"/>
                  </a:lnTo>
                  <a:lnTo>
                    <a:pt x="40129" y="96307"/>
                  </a:lnTo>
                  <a:lnTo>
                    <a:pt x="40163" y="96192"/>
                  </a:lnTo>
                  <a:lnTo>
                    <a:pt x="40202" y="96076"/>
                  </a:lnTo>
                  <a:lnTo>
                    <a:pt x="40242" y="95961"/>
                  </a:lnTo>
                  <a:lnTo>
                    <a:pt x="40284" y="95845"/>
                  </a:lnTo>
                  <a:lnTo>
                    <a:pt x="40327" y="95730"/>
                  </a:lnTo>
                  <a:lnTo>
                    <a:pt x="40367" y="95620"/>
                  </a:lnTo>
                  <a:lnTo>
                    <a:pt x="40442" y="95389"/>
                  </a:lnTo>
                  <a:lnTo>
                    <a:pt x="40491" y="95147"/>
                  </a:lnTo>
                  <a:lnTo>
                    <a:pt x="40489" y="94904"/>
                  </a:lnTo>
                  <a:lnTo>
                    <a:pt x="40489" y="94660"/>
                  </a:lnTo>
                  <a:lnTo>
                    <a:pt x="40482" y="94418"/>
                  </a:lnTo>
                  <a:lnTo>
                    <a:pt x="40423" y="94186"/>
                  </a:lnTo>
                  <a:lnTo>
                    <a:pt x="40339" y="93956"/>
                  </a:lnTo>
                  <a:lnTo>
                    <a:pt x="40250" y="93731"/>
                  </a:lnTo>
                  <a:lnTo>
                    <a:pt x="40171" y="93500"/>
                  </a:lnTo>
                  <a:lnTo>
                    <a:pt x="40160" y="93257"/>
                  </a:lnTo>
                  <a:lnTo>
                    <a:pt x="40162" y="93014"/>
                  </a:lnTo>
                  <a:lnTo>
                    <a:pt x="40157" y="92892"/>
                  </a:lnTo>
                  <a:lnTo>
                    <a:pt x="40163" y="92771"/>
                  </a:lnTo>
                  <a:lnTo>
                    <a:pt x="40182" y="92650"/>
                  </a:lnTo>
                  <a:lnTo>
                    <a:pt x="40207" y="92528"/>
                  </a:lnTo>
                  <a:lnTo>
                    <a:pt x="40232" y="92413"/>
                  </a:lnTo>
                  <a:lnTo>
                    <a:pt x="40275" y="92170"/>
                  </a:lnTo>
                  <a:lnTo>
                    <a:pt x="40310" y="91932"/>
                  </a:lnTo>
                  <a:lnTo>
                    <a:pt x="40318" y="91689"/>
                  </a:lnTo>
                  <a:lnTo>
                    <a:pt x="40299" y="91568"/>
                  </a:lnTo>
                  <a:lnTo>
                    <a:pt x="40266" y="91447"/>
                  </a:lnTo>
                  <a:lnTo>
                    <a:pt x="40214" y="91337"/>
                  </a:lnTo>
                  <a:lnTo>
                    <a:pt x="40135" y="91246"/>
                  </a:lnTo>
                  <a:lnTo>
                    <a:pt x="40038" y="91173"/>
                  </a:lnTo>
                  <a:lnTo>
                    <a:pt x="39934" y="91106"/>
                  </a:lnTo>
                  <a:lnTo>
                    <a:pt x="39752" y="90948"/>
                  </a:lnTo>
                  <a:lnTo>
                    <a:pt x="39673" y="90851"/>
                  </a:lnTo>
                  <a:lnTo>
                    <a:pt x="39607" y="90748"/>
                  </a:lnTo>
                  <a:lnTo>
                    <a:pt x="39561" y="90639"/>
                  </a:lnTo>
                  <a:lnTo>
                    <a:pt x="39546" y="90517"/>
                  </a:lnTo>
                  <a:lnTo>
                    <a:pt x="39564" y="90268"/>
                  </a:lnTo>
                  <a:lnTo>
                    <a:pt x="39580" y="90153"/>
                  </a:lnTo>
                  <a:lnTo>
                    <a:pt x="39603" y="90031"/>
                  </a:lnTo>
                  <a:lnTo>
                    <a:pt x="39631" y="89910"/>
                  </a:lnTo>
                  <a:lnTo>
                    <a:pt x="39660" y="89794"/>
                  </a:lnTo>
                  <a:lnTo>
                    <a:pt x="39691" y="89672"/>
                  </a:lnTo>
                  <a:lnTo>
                    <a:pt x="39735" y="89563"/>
                  </a:lnTo>
                  <a:lnTo>
                    <a:pt x="39801" y="89460"/>
                  </a:lnTo>
                  <a:lnTo>
                    <a:pt x="39882" y="89369"/>
                  </a:lnTo>
                  <a:lnTo>
                    <a:pt x="39973" y="89284"/>
                  </a:lnTo>
                  <a:lnTo>
                    <a:pt x="40071" y="89211"/>
                  </a:lnTo>
                  <a:lnTo>
                    <a:pt x="40178" y="89156"/>
                  </a:lnTo>
                  <a:lnTo>
                    <a:pt x="40293" y="89114"/>
                  </a:lnTo>
                  <a:lnTo>
                    <a:pt x="40412" y="89077"/>
                  </a:lnTo>
                  <a:lnTo>
                    <a:pt x="40530" y="89059"/>
                  </a:lnTo>
                  <a:lnTo>
                    <a:pt x="40652" y="89059"/>
                  </a:lnTo>
                  <a:lnTo>
                    <a:pt x="40896" y="89065"/>
                  </a:lnTo>
                  <a:lnTo>
                    <a:pt x="41023" y="89053"/>
                  </a:lnTo>
                  <a:lnTo>
                    <a:pt x="41151" y="89035"/>
                  </a:lnTo>
                  <a:lnTo>
                    <a:pt x="41253" y="88986"/>
                  </a:lnTo>
                  <a:lnTo>
                    <a:pt x="41304" y="88889"/>
                  </a:lnTo>
                  <a:lnTo>
                    <a:pt x="41323" y="88755"/>
                  </a:lnTo>
                  <a:lnTo>
                    <a:pt x="41334" y="88634"/>
                  </a:lnTo>
                  <a:lnTo>
                    <a:pt x="41329" y="88391"/>
                  </a:lnTo>
                  <a:lnTo>
                    <a:pt x="41330" y="88147"/>
                  </a:lnTo>
                  <a:lnTo>
                    <a:pt x="41327" y="88026"/>
                  </a:lnTo>
                  <a:lnTo>
                    <a:pt x="41320" y="87905"/>
                  </a:lnTo>
                  <a:lnTo>
                    <a:pt x="41307" y="87783"/>
                  </a:lnTo>
                  <a:lnTo>
                    <a:pt x="41290" y="87662"/>
                  </a:lnTo>
                  <a:lnTo>
                    <a:pt x="41268" y="87546"/>
                  </a:lnTo>
                  <a:lnTo>
                    <a:pt x="41242" y="87425"/>
                  </a:lnTo>
                  <a:lnTo>
                    <a:pt x="41216" y="87309"/>
                  </a:lnTo>
                  <a:lnTo>
                    <a:pt x="41188" y="87060"/>
                  </a:lnTo>
                  <a:lnTo>
                    <a:pt x="41174" y="86944"/>
                  </a:lnTo>
                  <a:lnTo>
                    <a:pt x="41140" y="86829"/>
                  </a:lnTo>
                  <a:lnTo>
                    <a:pt x="41089" y="86720"/>
                  </a:lnTo>
                  <a:lnTo>
                    <a:pt x="41033" y="86611"/>
                  </a:lnTo>
                  <a:lnTo>
                    <a:pt x="40944" y="86379"/>
                  </a:lnTo>
                  <a:lnTo>
                    <a:pt x="40850" y="86155"/>
                  </a:lnTo>
                  <a:lnTo>
                    <a:pt x="40736" y="85942"/>
                  </a:lnTo>
                  <a:lnTo>
                    <a:pt x="40625" y="85730"/>
                  </a:lnTo>
                  <a:lnTo>
                    <a:pt x="40517" y="85511"/>
                  </a:lnTo>
                  <a:lnTo>
                    <a:pt x="40410" y="85292"/>
                  </a:lnTo>
                  <a:lnTo>
                    <a:pt x="40351" y="85055"/>
                  </a:lnTo>
                  <a:lnTo>
                    <a:pt x="40334" y="84812"/>
                  </a:lnTo>
                  <a:lnTo>
                    <a:pt x="40328" y="84569"/>
                  </a:lnTo>
                  <a:lnTo>
                    <a:pt x="40373" y="84332"/>
                  </a:lnTo>
                  <a:lnTo>
                    <a:pt x="40437" y="84095"/>
                  </a:lnTo>
                  <a:lnTo>
                    <a:pt x="40448" y="83852"/>
                  </a:lnTo>
                  <a:lnTo>
                    <a:pt x="40448" y="83609"/>
                  </a:lnTo>
                  <a:lnTo>
                    <a:pt x="40472" y="83366"/>
                  </a:lnTo>
                  <a:lnTo>
                    <a:pt x="40503" y="83129"/>
                  </a:lnTo>
                  <a:lnTo>
                    <a:pt x="40522" y="83008"/>
                  </a:lnTo>
                  <a:lnTo>
                    <a:pt x="40551" y="82892"/>
                  </a:lnTo>
                  <a:lnTo>
                    <a:pt x="40589" y="82777"/>
                  </a:lnTo>
                  <a:lnTo>
                    <a:pt x="40635" y="82662"/>
                  </a:lnTo>
                  <a:lnTo>
                    <a:pt x="40687" y="82552"/>
                  </a:lnTo>
                  <a:lnTo>
                    <a:pt x="40749" y="82443"/>
                  </a:lnTo>
                  <a:lnTo>
                    <a:pt x="40822" y="82346"/>
                  </a:lnTo>
                  <a:lnTo>
                    <a:pt x="40909" y="82260"/>
                  </a:lnTo>
                  <a:lnTo>
                    <a:pt x="41004" y="82188"/>
                  </a:lnTo>
                  <a:lnTo>
                    <a:pt x="41113" y="82133"/>
                  </a:lnTo>
                  <a:lnTo>
                    <a:pt x="41232" y="82103"/>
                  </a:lnTo>
                  <a:lnTo>
                    <a:pt x="41459" y="82018"/>
                  </a:lnTo>
                  <a:lnTo>
                    <a:pt x="41563" y="81951"/>
                  </a:lnTo>
                  <a:lnTo>
                    <a:pt x="41662" y="81884"/>
                  </a:lnTo>
                  <a:lnTo>
                    <a:pt x="41758" y="81805"/>
                  </a:lnTo>
                  <a:lnTo>
                    <a:pt x="41849" y="81726"/>
                  </a:lnTo>
                  <a:lnTo>
                    <a:pt x="41935" y="81635"/>
                  </a:lnTo>
                  <a:lnTo>
                    <a:pt x="42109" y="81447"/>
                  </a:lnTo>
                  <a:lnTo>
                    <a:pt x="42117" y="81221"/>
                  </a:lnTo>
                  <a:lnTo>
                    <a:pt x="42105" y="81106"/>
                  </a:lnTo>
                  <a:lnTo>
                    <a:pt x="42088" y="80985"/>
                  </a:lnTo>
                  <a:lnTo>
                    <a:pt x="42068" y="80869"/>
                  </a:lnTo>
                  <a:lnTo>
                    <a:pt x="42045" y="80748"/>
                  </a:lnTo>
                  <a:lnTo>
                    <a:pt x="42021" y="80626"/>
                  </a:lnTo>
                  <a:lnTo>
                    <a:pt x="41994" y="80505"/>
                  </a:lnTo>
                  <a:lnTo>
                    <a:pt x="41967" y="80390"/>
                  </a:lnTo>
                  <a:lnTo>
                    <a:pt x="41910" y="80146"/>
                  </a:lnTo>
                  <a:lnTo>
                    <a:pt x="41882" y="80025"/>
                  </a:lnTo>
                  <a:lnTo>
                    <a:pt x="41855" y="79903"/>
                  </a:lnTo>
                  <a:lnTo>
                    <a:pt x="41829" y="79782"/>
                  </a:lnTo>
                  <a:lnTo>
                    <a:pt x="41806" y="79666"/>
                  </a:lnTo>
                  <a:lnTo>
                    <a:pt x="41717" y="79454"/>
                  </a:lnTo>
                  <a:lnTo>
                    <a:pt x="41623" y="79229"/>
                  </a:lnTo>
                  <a:lnTo>
                    <a:pt x="41529" y="79004"/>
                  </a:lnTo>
                  <a:lnTo>
                    <a:pt x="41435" y="78779"/>
                  </a:lnTo>
                  <a:lnTo>
                    <a:pt x="41339" y="78554"/>
                  </a:lnTo>
                  <a:lnTo>
                    <a:pt x="41241" y="78336"/>
                  </a:lnTo>
                  <a:lnTo>
                    <a:pt x="41190" y="78226"/>
                  </a:lnTo>
                  <a:lnTo>
                    <a:pt x="41130" y="78123"/>
                  </a:lnTo>
                  <a:lnTo>
                    <a:pt x="41066" y="78014"/>
                  </a:lnTo>
                  <a:lnTo>
                    <a:pt x="41002" y="77916"/>
                  </a:lnTo>
                  <a:lnTo>
                    <a:pt x="40869" y="77710"/>
                  </a:lnTo>
                  <a:lnTo>
                    <a:pt x="40712" y="77522"/>
                  </a:lnTo>
                  <a:lnTo>
                    <a:pt x="40611" y="77309"/>
                  </a:lnTo>
                  <a:lnTo>
                    <a:pt x="40608" y="77181"/>
                  </a:lnTo>
                  <a:lnTo>
                    <a:pt x="40514" y="76963"/>
                  </a:lnTo>
                  <a:lnTo>
                    <a:pt x="40365" y="76774"/>
                  </a:lnTo>
                  <a:lnTo>
                    <a:pt x="40236" y="76568"/>
                  </a:lnTo>
                  <a:lnTo>
                    <a:pt x="40100" y="76361"/>
                  </a:lnTo>
                  <a:lnTo>
                    <a:pt x="39928" y="76185"/>
                  </a:lnTo>
                  <a:lnTo>
                    <a:pt x="39817" y="75979"/>
                  </a:lnTo>
                  <a:lnTo>
                    <a:pt x="39715" y="75754"/>
                  </a:lnTo>
                  <a:lnTo>
                    <a:pt x="39616" y="75535"/>
                  </a:lnTo>
                  <a:lnTo>
                    <a:pt x="39519" y="75310"/>
                  </a:lnTo>
                  <a:lnTo>
                    <a:pt x="39424" y="75085"/>
                  </a:lnTo>
                  <a:lnTo>
                    <a:pt x="39329" y="74860"/>
                  </a:lnTo>
                  <a:lnTo>
                    <a:pt x="39235" y="74636"/>
                  </a:lnTo>
                  <a:lnTo>
                    <a:pt x="39141" y="74411"/>
                  </a:lnTo>
                  <a:lnTo>
                    <a:pt x="39047" y="74192"/>
                  </a:lnTo>
                  <a:lnTo>
                    <a:pt x="38952" y="73968"/>
                  </a:lnTo>
                  <a:lnTo>
                    <a:pt x="38858" y="73743"/>
                  </a:lnTo>
                  <a:lnTo>
                    <a:pt x="38769" y="73518"/>
                  </a:lnTo>
                  <a:lnTo>
                    <a:pt x="38719" y="73402"/>
                  </a:lnTo>
                  <a:lnTo>
                    <a:pt x="38665" y="73293"/>
                  </a:lnTo>
                  <a:lnTo>
                    <a:pt x="38606" y="73190"/>
                  </a:lnTo>
                  <a:lnTo>
                    <a:pt x="38544" y="73087"/>
                  </a:lnTo>
                  <a:lnTo>
                    <a:pt x="38477" y="72983"/>
                  </a:lnTo>
                  <a:lnTo>
                    <a:pt x="38357" y="72771"/>
                  </a:lnTo>
                  <a:lnTo>
                    <a:pt x="38261" y="72546"/>
                  </a:lnTo>
                  <a:lnTo>
                    <a:pt x="38137" y="72339"/>
                  </a:lnTo>
                  <a:lnTo>
                    <a:pt x="38002" y="72139"/>
                  </a:lnTo>
                  <a:lnTo>
                    <a:pt x="37876" y="71932"/>
                  </a:lnTo>
                  <a:lnTo>
                    <a:pt x="37754" y="71720"/>
                  </a:lnTo>
                  <a:lnTo>
                    <a:pt x="37693" y="71616"/>
                  </a:lnTo>
                  <a:lnTo>
                    <a:pt x="37629" y="71513"/>
                  </a:lnTo>
                  <a:lnTo>
                    <a:pt x="37564" y="71410"/>
                  </a:lnTo>
                  <a:lnTo>
                    <a:pt x="37494" y="71307"/>
                  </a:lnTo>
                  <a:lnTo>
                    <a:pt x="37422" y="71209"/>
                  </a:lnTo>
                  <a:lnTo>
                    <a:pt x="37283" y="71009"/>
                  </a:lnTo>
                  <a:lnTo>
                    <a:pt x="37161" y="70802"/>
                  </a:lnTo>
                  <a:lnTo>
                    <a:pt x="37031" y="70596"/>
                  </a:lnTo>
                  <a:lnTo>
                    <a:pt x="36899" y="70389"/>
                  </a:lnTo>
                  <a:lnTo>
                    <a:pt x="36775" y="70183"/>
                  </a:lnTo>
                  <a:lnTo>
                    <a:pt x="36647" y="69976"/>
                  </a:lnTo>
                  <a:lnTo>
                    <a:pt x="36580" y="69873"/>
                  </a:lnTo>
                  <a:lnTo>
                    <a:pt x="36510" y="69776"/>
                  </a:lnTo>
                  <a:lnTo>
                    <a:pt x="36436" y="69678"/>
                  </a:lnTo>
                  <a:lnTo>
                    <a:pt x="36354" y="69587"/>
                  </a:lnTo>
                  <a:lnTo>
                    <a:pt x="36198" y="69405"/>
                  </a:lnTo>
                  <a:lnTo>
                    <a:pt x="36061" y="69204"/>
                  </a:lnTo>
                  <a:lnTo>
                    <a:pt x="35991" y="69101"/>
                  </a:lnTo>
                  <a:lnTo>
                    <a:pt x="35918" y="69004"/>
                  </a:lnTo>
                  <a:lnTo>
                    <a:pt x="35843" y="68907"/>
                  </a:lnTo>
                  <a:lnTo>
                    <a:pt x="35767" y="68815"/>
                  </a:lnTo>
                  <a:lnTo>
                    <a:pt x="35691" y="68725"/>
                  </a:lnTo>
                  <a:lnTo>
                    <a:pt x="35540" y="68530"/>
                  </a:lnTo>
                  <a:lnTo>
                    <a:pt x="35391" y="68336"/>
                  </a:lnTo>
                  <a:lnTo>
                    <a:pt x="35249" y="68141"/>
                  </a:lnTo>
                  <a:lnTo>
                    <a:pt x="35097" y="67953"/>
                  </a:lnTo>
                  <a:lnTo>
                    <a:pt x="34968" y="67747"/>
                  </a:lnTo>
                  <a:lnTo>
                    <a:pt x="34885" y="67515"/>
                  </a:lnTo>
                  <a:lnTo>
                    <a:pt x="34753" y="67315"/>
                  </a:lnTo>
                  <a:lnTo>
                    <a:pt x="34608" y="67121"/>
                  </a:lnTo>
                  <a:lnTo>
                    <a:pt x="34463" y="66926"/>
                  </a:lnTo>
                  <a:lnTo>
                    <a:pt x="34328" y="66726"/>
                  </a:lnTo>
                  <a:lnTo>
                    <a:pt x="34202" y="66513"/>
                  </a:lnTo>
                  <a:lnTo>
                    <a:pt x="34093" y="66295"/>
                  </a:lnTo>
                  <a:lnTo>
                    <a:pt x="33971" y="66088"/>
                  </a:lnTo>
                  <a:lnTo>
                    <a:pt x="33817" y="65899"/>
                  </a:lnTo>
                  <a:lnTo>
                    <a:pt x="33669" y="65705"/>
                  </a:lnTo>
                  <a:lnTo>
                    <a:pt x="33526" y="65510"/>
                  </a:lnTo>
                  <a:lnTo>
                    <a:pt x="33451" y="65414"/>
                  </a:lnTo>
                  <a:lnTo>
                    <a:pt x="33377" y="65316"/>
                  </a:lnTo>
                  <a:lnTo>
                    <a:pt x="33307" y="65219"/>
                  </a:lnTo>
                  <a:lnTo>
                    <a:pt x="33252" y="65109"/>
                  </a:lnTo>
                  <a:lnTo>
                    <a:pt x="33200" y="64994"/>
                  </a:lnTo>
                  <a:lnTo>
                    <a:pt x="33034" y="64830"/>
                  </a:lnTo>
                  <a:lnTo>
                    <a:pt x="32792" y="64770"/>
                  </a:lnTo>
                  <a:lnTo>
                    <a:pt x="32556" y="64818"/>
                  </a:lnTo>
                  <a:lnTo>
                    <a:pt x="32321" y="64885"/>
                  </a:lnTo>
                  <a:lnTo>
                    <a:pt x="32082" y="64940"/>
                  </a:lnTo>
                  <a:lnTo>
                    <a:pt x="31953" y="64970"/>
                  </a:lnTo>
                  <a:lnTo>
                    <a:pt x="31836" y="64976"/>
                  </a:lnTo>
                  <a:lnTo>
                    <a:pt x="31746" y="64921"/>
                  </a:lnTo>
                  <a:lnTo>
                    <a:pt x="31683" y="64806"/>
                  </a:lnTo>
                  <a:lnTo>
                    <a:pt x="31645" y="64684"/>
                  </a:lnTo>
                  <a:lnTo>
                    <a:pt x="31636" y="64563"/>
                  </a:lnTo>
                  <a:lnTo>
                    <a:pt x="31647" y="64320"/>
                  </a:lnTo>
                  <a:lnTo>
                    <a:pt x="31642" y="64077"/>
                  </a:lnTo>
                  <a:lnTo>
                    <a:pt x="31646" y="63956"/>
                  </a:lnTo>
                  <a:lnTo>
                    <a:pt x="31650" y="63834"/>
                  </a:lnTo>
                  <a:lnTo>
                    <a:pt x="31657" y="63712"/>
                  </a:lnTo>
                  <a:lnTo>
                    <a:pt x="31670" y="63591"/>
                  </a:lnTo>
                  <a:lnTo>
                    <a:pt x="31697" y="63475"/>
                  </a:lnTo>
                  <a:lnTo>
                    <a:pt x="31742" y="63360"/>
                  </a:lnTo>
                  <a:lnTo>
                    <a:pt x="31788" y="63245"/>
                  </a:lnTo>
                  <a:lnTo>
                    <a:pt x="31872" y="63001"/>
                  </a:lnTo>
                  <a:lnTo>
                    <a:pt x="31779" y="62813"/>
                  </a:lnTo>
                  <a:lnTo>
                    <a:pt x="31566" y="62667"/>
                  </a:lnTo>
                  <a:lnTo>
                    <a:pt x="31352" y="62552"/>
                  </a:lnTo>
                  <a:lnTo>
                    <a:pt x="31131" y="62448"/>
                  </a:lnTo>
                  <a:lnTo>
                    <a:pt x="30923" y="62321"/>
                  </a:lnTo>
                  <a:lnTo>
                    <a:pt x="30824" y="62248"/>
                  </a:lnTo>
                  <a:lnTo>
                    <a:pt x="30737" y="62163"/>
                  </a:lnTo>
                  <a:lnTo>
                    <a:pt x="30677" y="62066"/>
                  </a:lnTo>
                  <a:lnTo>
                    <a:pt x="30654" y="61944"/>
                  </a:lnTo>
                  <a:lnTo>
                    <a:pt x="30573" y="61714"/>
                  </a:lnTo>
                  <a:lnTo>
                    <a:pt x="30436" y="61513"/>
                  </a:lnTo>
                  <a:lnTo>
                    <a:pt x="30293" y="61312"/>
                  </a:lnTo>
                  <a:lnTo>
                    <a:pt x="30156" y="61112"/>
                  </a:lnTo>
                  <a:lnTo>
                    <a:pt x="30029" y="60911"/>
                  </a:lnTo>
                  <a:lnTo>
                    <a:pt x="29968" y="60802"/>
                  </a:lnTo>
                  <a:lnTo>
                    <a:pt x="29907" y="60699"/>
                  </a:lnTo>
                  <a:lnTo>
                    <a:pt x="29842" y="60595"/>
                  </a:lnTo>
                  <a:lnTo>
                    <a:pt x="29774" y="60493"/>
                  </a:lnTo>
                  <a:lnTo>
                    <a:pt x="29706" y="60395"/>
                  </a:lnTo>
                  <a:lnTo>
                    <a:pt x="29568" y="60195"/>
                  </a:lnTo>
                  <a:lnTo>
                    <a:pt x="29435" y="59988"/>
                  </a:lnTo>
                  <a:lnTo>
                    <a:pt x="29352" y="59903"/>
                  </a:lnTo>
                  <a:lnTo>
                    <a:pt x="29254" y="59824"/>
                  </a:lnTo>
                  <a:lnTo>
                    <a:pt x="29147" y="59763"/>
                  </a:lnTo>
                  <a:lnTo>
                    <a:pt x="29034" y="59727"/>
                  </a:lnTo>
                  <a:lnTo>
                    <a:pt x="28914" y="59720"/>
                  </a:lnTo>
                  <a:lnTo>
                    <a:pt x="28667" y="59733"/>
                  </a:lnTo>
                  <a:lnTo>
                    <a:pt x="28537" y="59751"/>
                  </a:lnTo>
                  <a:lnTo>
                    <a:pt x="28309" y="59727"/>
                  </a:lnTo>
                  <a:lnTo>
                    <a:pt x="28185" y="59508"/>
                  </a:lnTo>
                  <a:lnTo>
                    <a:pt x="28163" y="59271"/>
                  </a:lnTo>
                  <a:lnTo>
                    <a:pt x="28167" y="59022"/>
                  </a:lnTo>
                  <a:lnTo>
                    <a:pt x="28163" y="58901"/>
                  </a:lnTo>
                  <a:lnTo>
                    <a:pt x="28144" y="58779"/>
                  </a:lnTo>
                  <a:lnTo>
                    <a:pt x="28093" y="58670"/>
                  </a:lnTo>
                  <a:lnTo>
                    <a:pt x="28008" y="58573"/>
                  </a:lnTo>
                  <a:lnTo>
                    <a:pt x="27906" y="58506"/>
                  </a:lnTo>
                  <a:lnTo>
                    <a:pt x="27793" y="58487"/>
                  </a:lnTo>
                  <a:lnTo>
                    <a:pt x="27543" y="58530"/>
                  </a:lnTo>
                  <a:lnTo>
                    <a:pt x="27331" y="58646"/>
                  </a:lnTo>
                  <a:lnTo>
                    <a:pt x="27108" y="58743"/>
                  </a:lnTo>
                  <a:lnTo>
                    <a:pt x="26867" y="58779"/>
                  </a:lnTo>
                  <a:lnTo>
                    <a:pt x="26740" y="58785"/>
                  </a:lnTo>
                  <a:lnTo>
                    <a:pt x="26514" y="58718"/>
                  </a:lnTo>
                  <a:lnTo>
                    <a:pt x="26435" y="58627"/>
                  </a:lnTo>
                  <a:lnTo>
                    <a:pt x="26372" y="58518"/>
                  </a:lnTo>
                  <a:lnTo>
                    <a:pt x="26316" y="58408"/>
                  </a:lnTo>
                  <a:lnTo>
                    <a:pt x="26270" y="58293"/>
                  </a:lnTo>
                  <a:lnTo>
                    <a:pt x="26234" y="58178"/>
                  </a:lnTo>
                  <a:lnTo>
                    <a:pt x="26213" y="58062"/>
                  </a:lnTo>
                  <a:lnTo>
                    <a:pt x="26202" y="57941"/>
                  </a:lnTo>
                  <a:lnTo>
                    <a:pt x="26151" y="57698"/>
                  </a:lnTo>
                  <a:lnTo>
                    <a:pt x="26114" y="57582"/>
                  </a:lnTo>
                  <a:lnTo>
                    <a:pt x="26071" y="57473"/>
                  </a:lnTo>
                  <a:lnTo>
                    <a:pt x="26021" y="57364"/>
                  </a:lnTo>
                  <a:lnTo>
                    <a:pt x="25966" y="57254"/>
                  </a:lnTo>
                  <a:lnTo>
                    <a:pt x="25909" y="57145"/>
                  </a:lnTo>
                  <a:lnTo>
                    <a:pt x="25852" y="57035"/>
                  </a:lnTo>
                  <a:lnTo>
                    <a:pt x="25796" y="56932"/>
                  </a:lnTo>
                  <a:lnTo>
                    <a:pt x="25627" y="56871"/>
                  </a:lnTo>
                  <a:lnTo>
                    <a:pt x="25398" y="56792"/>
                  </a:lnTo>
                  <a:lnTo>
                    <a:pt x="25168" y="56714"/>
                  </a:lnTo>
                  <a:lnTo>
                    <a:pt x="24937" y="56641"/>
                  </a:lnTo>
                  <a:lnTo>
                    <a:pt x="24704" y="56567"/>
                  </a:lnTo>
                  <a:lnTo>
                    <a:pt x="24489" y="56458"/>
                  </a:lnTo>
                  <a:lnTo>
                    <a:pt x="24281" y="56330"/>
                  </a:lnTo>
                  <a:lnTo>
                    <a:pt x="24076" y="56197"/>
                  </a:lnTo>
                  <a:lnTo>
                    <a:pt x="23864" y="56081"/>
                  </a:lnTo>
                  <a:lnTo>
                    <a:pt x="23649" y="55960"/>
                  </a:lnTo>
                  <a:lnTo>
                    <a:pt x="23428" y="55869"/>
                  </a:lnTo>
                  <a:lnTo>
                    <a:pt x="23186" y="55863"/>
                  </a:lnTo>
                  <a:lnTo>
                    <a:pt x="22941" y="55869"/>
                  </a:lnTo>
                  <a:lnTo>
                    <a:pt x="22698" y="55869"/>
                  </a:lnTo>
                  <a:lnTo>
                    <a:pt x="22454" y="55863"/>
                  </a:lnTo>
                  <a:lnTo>
                    <a:pt x="22211" y="55863"/>
                  </a:lnTo>
                  <a:lnTo>
                    <a:pt x="21973" y="55900"/>
                  </a:lnTo>
                  <a:lnTo>
                    <a:pt x="21744" y="55984"/>
                  </a:lnTo>
                  <a:lnTo>
                    <a:pt x="21505" y="56027"/>
                  </a:lnTo>
                  <a:lnTo>
                    <a:pt x="21262" y="56039"/>
                  </a:lnTo>
                  <a:lnTo>
                    <a:pt x="21018" y="56039"/>
                  </a:lnTo>
                  <a:lnTo>
                    <a:pt x="20776" y="56039"/>
                  </a:lnTo>
                  <a:lnTo>
                    <a:pt x="20533" y="56039"/>
                  </a:lnTo>
                  <a:lnTo>
                    <a:pt x="20290" y="56039"/>
                  </a:lnTo>
                  <a:lnTo>
                    <a:pt x="20047" y="56039"/>
                  </a:lnTo>
                  <a:lnTo>
                    <a:pt x="19803" y="56045"/>
                  </a:lnTo>
                  <a:lnTo>
                    <a:pt x="19560" y="56039"/>
                  </a:lnTo>
                  <a:lnTo>
                    <a:pt x="19326" y="56100"/>
                  </a:lnTo>
                  <a:lnTo>
                    <a:pt x="19096" y="56178"/>
                  </a:lnTo>
                  <a:lnTo>
                    <a:pt x="18868" y="56264"/>
                  </a:lnTo>
                  <a:lnTo>
                    <a:pt x="18655" y="56379"/>
                  </a:lnTo>
                  <a:lnTo>
                    <a:pt x="18444" y="56506"/>
                  </a:lnTo>
                  <a:lnTo>
                    <a:pt x="18338" y="56568"/>
                  </a:lnTo>
                  <a:lnTo>
                    <a:pt x="18247" y="56647"/>
                  </a:lnTo>
                  <a:lnTo>
                    <a:pt x="18169" y="56737"/>
                  </a:lnTo>
                  <a:lnTo>
                    <a:pt x="18101" y="56841"/>
                  </a:lnTo>
                  <a:lnTo>
                    <a:pt x="18043" y="56950"/>
                  </a:lnTo>
                  <a:lnTo>
                    <a:pt x="17995" y="57060"/>
                  </a:lnTo>
                  <a:lnTo>
                    <a:pt x="17956" y="57175"/>
                  </a:lnTo>
                  <a:lnTo>
                    <a:pt x="17928" y="57296"/>
                  </a:lnTo>
                  <a:lnTo>
                    <a:pt x="17910" y="57412"/>
                  </a:lnTo>
                  <a:lnTo>
                    <a:pt x="17917" y="57655"/>
                  </a:lnTo>
                  <a:lnTo>
                    <a:pt x="17919" y="57898"/>
                  </a:lnTo>
                  <a:lnTo>
                    <a:pt x="17921" y="58147"/>
                  </a:lnTo>
                  <a:lnTo>
                    <a:pt x="17934" y="58390"/>
                  </a:lnTo>
                  <a:lnTo>
                    <a:pt x="17903" y="58506"/>
                  </a:lnTo>
                  <a:lnTo>
                    <a:pt x="17843" y="58609"/>
                  </a:lnTo>
                  <a:lnTo>
                    <a:pt x="17770" y="58712"/>
                  </a:lnTo>
                  <a:lnTo>
                    <a:pt x="17696" y="58803"/>
                  </a:lnTo>
                  <a:lnTo>
                    <a:pt x="17613" y="58895"/>
                  </a:lnTo>
                  <a:lnTo>
                    <a:pt x="17524" y="58980"/>
                  </a:lnTo>
                  <a:lnTo>
                    <a:pt x="17426" y="59052"/>
                  </a:lnTo>
                  <a:lnTo>
                    <a:pt x="17320" y="59119"/>
                  </a:lnTo>
                  <a:lnTo>
                    <a:pt x="17206" y="59150"/>
                  </a:lnTo>
                  <a:lnTo>
                    <a:pt x="17087" y="59162"/>
                  </a:lnTo>
                  <a:lnTo>
                    <a:pt x="16841" y="59155"/>
                  </a:lnTo>
                  <a:lnTo>
                    <a:pt x="16720" y="59168"/>
                  </a:lnTo>
                  <a:lnTo>
                    <a:pt x="16599" y="59186"/>
                  </a:lnTo>
                  <a:lnTo>
                    <a:pt x="16479" y="59210"/>
                  </a:lnTo>
                  <a:lnTo>
                    <a:pt x="16354" y="59241"/>
                  </a:lnTo>
                  <a:lnTo>
                    <a:pt x="16248" y="59295"/>
                  </a:lnTo>
                  <a:lnTo>
                    <a:pt x="16181" y="59387"/>
                  </a:lnTo>
                  <a:lnTo>
                    <a:pt x="16140" y="59502"/>
                  </a:lnTo>
                  <a:lnTo>
                    <a:pt x="16105" y="59624"/>
                  </a:lnTo>
                  <a:lnTo>
                    <a:pt x="16019" y="59866"/>
                  </a:lnTo>
                  <a:lnTo>
                    <a:pt x="15875" y="60031"/>
                  </a:lnTo>
                  <a:lnTo>
                    <a:pt x="15618" y="60007"/>
                  </a:lnTo>
                  <a:lnTo>
                    <a:pt x="15423" y="59879"/>
                  </a:lnTo>
                  <a:lnTo>
                    <a:pt x="15273" y="59672"/>
                  </a:lnTo>
                  <a:lnTo>
                    <a:pt x="15135" y="59472"/>
                  </a:lnTo>
                  <a:lnTo>
                    <a:pt x="15056" y="59381"/>
                  </a:lnTo>
                  <a:lnTo>
                    <a:pt x="14965" y="59301"/>
                  </a:lnTo>
                  <a:lnTo>
                    <a:pt x="14867" y="59229"/>
                  </a:lnTo>
                  <a:lnTo>
                    <a:pt x="14766" y="59162"/>
                  </a:lnTo>
                  <a:lnTo>
                    <a:pt x="14663" y="59095"/>
                  </a:lnTo>
                  <a:lnTo>
                    <a:pt x="14553" y="59046"/>
                  </a:lnTo>
                  <a:lnTo>
                    <a:pt x="14336" y="58937"/>
                  </a:lnTo>
                  <a:lnTo>
                    <a:pt x="14122" y="58821"/>
                  </a:lnTo>
                  <a:lnTo>
                    <a:pt x="13875" y="58779"/>
                  </a:lnTo>
                  <a:lnTo>
                    <a:pt x="13659" y="58870"/>
                  </a:lnTo>
                  <a:lnTo>
                    <a:pt x="13461" y="59016"/>
                  </a:lnTo>
                  <a:lnTo>
                    <a:pt x="13352" y="59004"/>
                  </a:lnTo>
                  <a:lnTo>
                    <a:pt x="13241" y="58931"/>
                  </a:lnTo>
                  <a:lnTo>
                    <a:pt x="13150" y="58846"/>
                  </a:lnTo>
                  <a:lnTo>
                    <a:pt x="13079" y="58749"/>
                  </a:lnTo>
                  <a:lnTo>
                    <a:pt x="13018" y="58639"/>
                  </a:lnTo>
                  <a:lnTo>
                    <a:pt x="12964" y="58530"/>
                  </a:lnTo>
                  <a:lnTo>
                    <a:pt x="12930" y="58409"/>
                  </a:lnTo>
                  <a:lnTo>
                    <a:pt x="12813" y="58202"/>
                  </a:lnTo>
                  <a:lnTo>
                    <a:pt x="12594" y="58080"/>
                  </a:lnTo>
                  <a:lnTo>
                    <a:pt x="12366" y="58098"/>
                  </a:lnTo>
                  <a:lnTo>
                    <a:pt x="12132" y="58177"/>
                  </a:lnTo>
                  <a:lnTo>
                    <a:pt x="12007" y="58178"/>
                  </a:lnTo>
                  <a:lnTo>
                    <a:pt x="11887" y="58153"/>
                  </a:lnTo>
                  <a:lnTo>
                    <a:pt x="11778" y="58099"/>
                  </a:lnTo>
                  <a:lnTo>
                    <a:pt x="11673" y="58026"/>
                  </a:lnTo>
                  <a:lnTo>
                    <a:pt x="11593" y="57934"/>
                  </a:lnTo>
                  <a:lnTo>
                    <a:pt x="11560" y="57825"/>
                  </a:lnTo>
                  <a:lnTo>
                    <a:pt x="11583" y="57576"/>
                  </a:lnTo>
                  <a:lnTo>
                    <a:pt x="11617" y="57449"/>
                  </a:lnTo>
                  <a:lnTo>
                    <a:pt x="11572" y="57236"/>
                  </a:lnTo>
                  <a:lnTo>
                    <a:pt x="11497" y="57145"/>
                  </a:lnTo>
                  <a:lnTo>
                    <a:pt x="11413" y="57060"/>
                  </a:lnTo>
                  <a:lnTo>
                    <a:pt x="11324" y="56975"/>
                  </a:lnTo>
                  <a:lnTo>
                    <a:pt x="11231" y="56889"/>
                  </a:lnTo>
                  <a:lnTo>
                    <a:pt x="11136" y="56811"/>
                  </a:lnTo>
                  <a:lnTo>
                    <a:pt x="10953" y="56640"/>
                  </a:lnTo>
                  <a:lnTo>
                    <a:pt x="10817" y="56440"/>
                  </a:lnTo>
                  <a:lnTo>
                    <a:pt x="10648" y="56270"/>
                  </a:lnTo>
                  <a:lnTo>
                    <a:pt x="10458" y="56118"/>
                  </a:lnTo>
                  <a:lnTo>
                    <a:pt x="10272" y="55960"/>
                  </a:lnTo>
                  <a:lnTo>
                    <a:pt x="10093" y="55796"/>
                  </a:lnTo>
                  <a:lnTo>
                    <a:pt x="10008" y="55711"/>
                  </a:lnTo>
                  <a:lnTo>
                    <a:pt x="9929" y="55620"/>
                  </a:lnTo>
                  <a:lnTo>
                    <a:pt x="9855" y="55522"/>
                  </a:lnTo>
                  <a:lnTo>
                    <a:pt x="9782" y="55426"/>
                  </a:lnTo>
                  <a:lnTo>
                    <a:pt x="9630" y="55231"/>
                  </a:lnTo>
                  <a:lnTo>
                    <a:pt x="9557" y="55134"/>
                  </a:lnTo>
                  <a:lnTo>
                    <a:pt x="9495" y="55031"/>
                  </a:lnTo>
                  <a:lnTo>
                    <a:pt x="9444" y="54921"/>
                  </a:lnTo>
                  <a:lnTo>
                    <a:pt x="9406" y="54806"/>
                  </a:lnTo>
                  <a:lnTo>
                    <a:pt x="9380" y="54684"/>
                  </a:lnTo>
                  <a:lnTo>
                    <a:pt x="9365" y="54562"/>
                  </a:lnTo>
                  <a:lnTo>
                    <a:pt x="9356" y="54441"/>
                  </a:lnTo>
                  <a:lnTo>
                    <a:pt x="9349" y="54320"/>
                  </a:lnTo>
                  <a:lnTo>
                    <a:pt x="9327" y="54071"/>
                  </a:lnTo>
                  <a:lnTo>
                    <a:pt x="9336" y="53949"/>
                  </a:lnTo>
                  <a:lnTo>
                    <a:pt x="9379" y="53852"/>
                  </a:lnTo>
                  <a:lnTo>
                    <a:pt x="9461" y="53761"/>
                  </a:lnTo>
                  <a:lnTo>
                    <a:pt x="9562" y="53681"/>
                  </a:lnTo>
                  <a:lnTo>
                    <a:pt x="9663" y="53609"/>
                  </a:lnTo>
                  <a:lnTo>
                    <a:pt x="9768" y="53548"/>
                  </a:lnTo>
                  <a:lnTo>
                    <a:pt x="9878" y="53493"/>
                  </a:lnTo>
                  <a:lnTo>
                    <a:pt x="9989" y="53445"/>
                  </a:lnTo>
                  <a:lnTo>
                    <a:pt x="10102" y="53396"/>
                  </a:lnTo>
                  <a:lnTo>
                    <a:pt x="10217" y="53359"/>
                  </a:lnTo>
                  <a:lnTo>
                    <a:pt x="10334" y="53329"/>
                  </a:lnTo>
                  <a:lnTo>
                    <a:pt x="10465" y="53305"/>
                  </a:lnTo>
                  <a:lnTo>
                    <a:pt x="10598" y="53287"/>
                  </a:lnTo>
                  <a:lnTo>
                    <a:pt x="10675" y="53111"/>
                  </a:lnTo>
                  <a:lnTo>
                    <a:pt x="10652" y="52983"/>
                  </a:lnTo>
                  <a:lnTo>
                    <a:pt x="10623" y="52850"/>
                  </a:lnTo>
                  <a:lnTo>
                    <a:pt x="10596" y="52734"/>
                  </a:lnTo>
                  <a:lnTo>
                    <a:pt x="10558" y="52613"/>
                  </a:lnTo>
                  <a:lnTo>
                    <a:pt x="10532" y="52369"/>
                  </a:lnTo>
                  <a:lnTo>
                    <a:pt x="10543" y="52248"/>
                  </a:lnTo>
                  <a:lnTo>
                    <a:pt x="10587" y="52139"/>
                  </a:lnTo>
                  <a:lnTo>
                    <a:pt x="10666" y="52035"/>
                  </a:lnTo>
                  <a:lnTo>
                    <a:pt x="10764" y="51944"/>
                  </a:lnTo>
                  <a:lnTo>
                    <a:pt x="10866" y="51889"/>
                  </a:lnTo>
                  <a:lnTo>
                    <a:pt x="11057" y="52017"/>
                  </a:lnTo>
                  <a:lnTo>
                    <a:pt x="11294" y="52108"/>
                  </a:lnTo>
                  <a:lnTo>
                    <a:pt x="11431" y="52114"/>
                  </a:lnTo>
                  <a:lnTo>
                    <a:pt x="11572" y="51993"/>
                  </a:lnTo>
                  <a:lnTo>
                    <a:pt x="11568" y="51859"/>
                  </a:lnTo>
                  <a:lnTo>
                    <a:pt x="11569" y="51725"/>
                  </a:lnTo>
                  <a:lnTo>
                    <a:pt x="11662" y="51501"/>
                  </a:lnTo>
                  <a:lnTo>
                    <a:pt x="11736" y="51270"/>
                  </a:lnTo>
                  <a:lnTo>
                    <a:pt x="11724" y="51027"/>
                  </a:lnTo>
                  <a:lnTo>
                    <a:pt x="11723" y="50784"/>
                  </a:lnTo>
                  <a:lnTo>
                    <a:pt x="11717" y="50541"/>
                  </a:lnTo>
                  <a:lnTo>
                    <a:pt x="11731" y="50298"/>
                  </a:lnTo>
                  <a:lnTo>
                    <a:pt x="11758" y="50183"/>
                  </a:lnTo>
                  <a:lnTo>
                    <a:pt x="11796" y="50067"/>
                  </a:lnTo>
                  <a:lnTo>
                    <a:pt x="11842" y="49951"/>
                  </a:lnTo>
                  <a:lnTo>
                    <a:pt x="11896" y="49842"/>
                  </a:lnTo>
                  <a:lnTo>
                    <a:pt x="11959" y="49739"/>
                  </a:lnTo>
                  <a:lnTo>
                    <a:pt x="12028" y="49636"/>
                  </a:lnTo>
                  <a:lnTo>
                    <a:pt x="12108" y="49538"/>
                  </a:lnTo>
                  <a:lnTo>
                    <a:pt x="12201" y="49472"/>
                  </a:lnTo>
                  <a:lnTo>
                    <a:pt x="12315" y="49435"/>
                  </a:lnTo>
                  <a:lnTo>
                    <a:pt x="12439" y="49417"/>
                  </a:lnTo>
                  <a:lnTo>
                    <a:pt x="12691" y="49380"/>
                  </a:lnTo>
                  <a:lnTo>
                    <a:pt x="12811" y="49356"/>
                  </a:lnTo>
                  <a:lnTo>
                    <a:pt x="12899" y="49295"/>
                  </a:lnTo>
                  <a:lnTo>
                    <a:pt x="12950" y="49186"/>
                  </a:lnTo>
                  <a:lnTo>
                    <a:pt x="12978" y="49058"/>
                  </a:lnTo>
                  <a:lnTo>
                    <a:pt x="12996" y="48937"/>
                  </a:lnTo>
                  <a:lnTo>
                    <a:pt x="12999" y="48809"/>
                  </a:lnTo>
                  <a:lnTo>
                    <a:pt x="12933" y="48572"/>
                  </a:lnTo>
                  <a:lnTo>
                    <a:pt x="12770" y="48408"/>
                  </a:lnTo>
                  <a:lnTo>
                    <a:pt x="12523" y="48365"/>
                  </a:lnTo>
                  <a:lnTo>
                    <a:pt x="12412" y="48317"/>
                  </a:lnTo>
                  <a:lnTo>
                    <a:pt x="12304" y="48263"/>
                  </a:lnTo>
                  <a:lnTo>
                    <a:pt x="12198" y="48202"/>
                  </a:lnTo>
                  <a:lnTo>
                    <a:pt x="12092" y="48141"/>
                  </a:lnTo>
                  <a:lnTo>
                    <a:pt x="11988" y="48080"/>
                  </a:lnTo>
                  <a:lnTo>
                    <a:pt x="11887" y="48014"/>
                  </a:lnTo>
                  <a:lnTo>
                    <a:pt x="11788" y="47940"/>
                  </a:lnTo>
                  <a:lnTo>
                    <a:pt x="11693" y="47861"/>
                  </a:lnTo>
                  <a:lnTo>
                    <a:pt x="11613" y="47776"/>
                  </a:lnTo>
                  <a:lnTo>
                    <a:pt x="11547" y="47673"/>
                  </a:lnTo>
                  <a:lnTo>
                    <a:pt x="11495" y="47558"/>
                  </a:lnTo>
                  <a:lnTo>
                    <a:pt x="11458" y="47442"/>
                  </a:lnTo>
                  <a:lnTo>
                    <a:pt x="11441" y="47321"/>
                  </a:lnTo>
                  <a:lnTo>
                    <a:pt x="11433" y="47199"/>
                  </a:lnTo>
                  <a:lnTo>
                    <a:pt x="11397" y="46962"/>
                  </a:lnTo>
                  <a:lnTo>
                    <a:pt x="11353" y="46725"/>
                  </a:lnTo>
                  <a:lnTo>
                    <a:pt x="11336" y="46597"/>
                  </a:lnTo>
                  <a:lnTo>
                    <a:pt x="11311" y="46361"/>
                  </a:lnTo>
                  <a:lnTo>
                    <a:pt x="11282" y="46117"/>
                  </a:lnTo>
                  <a:lnTo>
                    <a:pt x="11260" y="45875"/>
                  </a:lnTo>
                  <a:lnTo>
                    <a:pt x="11265" y="45632"/>
                  </a:lnTo>
                  <a:lnTo>
                    <a:pt x="11255" y="45389"/>
                  </a:lnTo>
                  <a:lnTo>
                    <a:pt x="11238" y="45261"/>
                  </a:lnTo>
                  <a:lnTo>
                    <a:pt x="11196" y="45145"/>
                  </a:lnTo>
                  <a:lnTo>
                    <a:pt x="11108" y="45085"/>
                  </a:lnTo>
                  <a:lnTo>
                    <a:pt x="10984" y="45061"/>
                  </a:lnTo>
                  <a:lnTo>
                    <a:pt x="10856" y="45048"/>
                  </a:lnTo>
                  <a:lnTo>
                    <a:pt x="10612" y="45061"/>
                  </a:lnTo>
                  <a:lnTo>
                    <a:pt x="10370" y="45030"/>
                  </a:lnTo>
                  <a:lnTo>
                    <a:pt x="10248" y="44988"/>
                  </a:lnTo>
                  <a:lnTo>
                    <a:pt x="10140" y="44933"/>
                  </a:lnTo>
                  <a:lnTo>
                    <a:pt x="10059" y="44854"/>
                  </a:lnTo>
                  <a:lnTo>
                    <a:pt x="10011" y="44745"/>
                  </a:lnTo>
                  <a:lnTo>
                    <a:pt x="9983" y="44617"/>
                  </a:lnTo>
                  <a:lnTo>
                    <a:pt x="9962" y="44496"/>
                  </a:lnTo>
                  <a:lnTo>
                    <a:pt x="9951" y="44374"/>
                  </a:lnTo>
                  <a:lnTo>
                    <a:pt x="9945" y="44253"/>
                  </a:lnTo>
                  <a:lnTo>
                    <a:pt x="9923" y="44016"/>
                  </a:lnTo>
                  <a:lnTo>
                    <a:pt x="9893" y="43773"/>
                  </a:lnTo>
                  <a:lnTo>
                    <a:pt x="9840" y="43536"/>
                  </a:lnTo>
                  <a:lnTo>
                    <a:pt x="9806" y="43299"/>
                  </a:lnTo>
                  <a:lnTo>
                    <a:pt x="9813" y="43050"/>
                  </a:lnTo>
                  <a:lnTo>
                    <a:pt x="9839" y="42807"/>
                  </a:lnTo>
                  <a:lnTo>
                    <a:pt x="9846" y="42570"/>
                  </a:lnTo>
                  <a:lnTo>
                    <a:pt x="9840" y="42327"/>
                  </a:lnTo>
                  <a:lnTo>
                    <a:pt x="9848" y="42199"/>
                  </a:lnTo>
                  <a:lnTo>
                    <a:pt x="9862" y="42077"/>
                  </a:lnTo>
                  <a:lnTo>
                    <a:pt x="9898" y="41956"/>
                  </a:lnTo>
                  <a:lnTo>
                    <a:pt x="9973" y="41877"/>
                  </a:lnTo>
                  <a:lnTo>
                    <a:pt x="10087" y="41823"/>
                  </a:lnTo>
                  <a:lnTo>
                    <a:pt x="10287" y="41676"/>
                  </a:lnTo>
                  <a:lnTo>
                    <a:pt x="10424" y="41482"/>
                  </a:lnTo>
                  <a:lnTo>
                    <a:pt x="10418" y="41239"/>
                  </a:lnTo>
                  <a:lnTo>
                    <a:pt x="10412" y="41112"/>
                  </a:lnTo>
                  <a:lnTo>
                    <a:pt x="10416" y="40874"/>
                  </a:lnTo>
                  <a:lnTo>
                    <a:pt x="10526" y="40656"/>
                  </a:lnTo>
                  <a:lnTo>
                    <a:pt x="10618" y="40431"/>
                  </a:lnTo>
                  <a:lnTo>
                    <a:pt x="10633" y="40310"/>
                  </a:lnTo>
                  <a:lnTo>
                    <a:pt x="10637" y="40188"/>
                  </a:lnTo>
                  <a:lnTo>
                    <a:pt x="10642" y="40067"/>
                  </a:lnTo>
                  <a:lnTo>
                    <a:pt x="10646" y="39945"/>
                  </a:lnTo>
                  <a:lnTo>
                    <a:pt x="10630" y="39702"/>
                  </a:lnTo>
                  <a:lnTo>
                    <a:pt x="10572" y="39465"/>
                  </a:lnTo>
                  <a:lnTo>
                    <a:pt x="10517" y="39228"/>
                  </a:lnTo>
                  <a:lnTo>
                    <a:pt x="10483" y="39113"/>
                  </a:lnTo>
                  <a:lnTo>
                    <a:pt x="10439" y="38997"/>
                  </a:lnTo>
                  <a:lnTo>
                    <a:pt x="10386" y="38888"/>
                  </a:lnTo>
                  <a:lnTo>
                    <a:pt x="10319" y="38785"/>
                  </a:lnTo>
                  <a:lnTo>
                    <a:pt x="10234" y="38699"/>
                  </a:lnTo>
                  <a:lnTo>
                    <a:pt x="10137" y="38627"/>
                  </a:lnTo>
                  <a:lnTo>
                    <a:pt x="10038" y="38554"/>
                  </a:lnTo>
                  <a:lnTo>
                    <a:pt x="9936" y="38487"/>
                  </a:lnTo>
                  <a:lnTo>
                    <a:pt x="9830" y="38420"/>
                  </a:lnTo>
                  <a:lnTo>
                    <a:pt x="9635" y="38275"/>
                  </a:lnTo>
                  <a:lnTo>
                    <a:pt x="9561" y="38183"/>
                  </a:lnTo>
                  <a:lnTo>
                    <a:pt x="9507" y="38080"/>
                  </a:lnTo>
                  <a:lnTo>
                    <a:pt x="9469" y="37958"/>
                  </a:lnTo>
                  <a:lnTo>
                    <a:pt x="9441" y="37837"/>
                  </a:lnTo>
                  <a:lnTo>
                    <a:pt x="9418" y="37716"/>
                  </a:lnTo>
                  <a:lnTo>
                    <a:pt x="9409" y="37594"/>
                  </a:lnTo>
                  <a:lnTo>
                    <a:pt x="9431" y="37351"/>
                  </a:lnTo>
                  <a:lnTo>
                    <a:pt x="9458" y="37229"/>
                  </a:lnTo>
                  <a:lnTo>
                    <a:pt x="9501" y="37114"/>
                  </a:lnTo>
                  <a:lnTo>
                    <a:pt x="9568" y="37023"/>
                  </a:lnTo>
                  <a:lnTo>
                    <a:pt x="9660" y="36944"/>
                  </a:lnTo>
                  <a:lnTo>
                    <a:pt x="9762" y="36871"/>
                  </a:lnTo>
                  <a:lnTo>
                    <a:pt x="9955" y="36719"/>
                  </a:lnTo>
                  <a:lnTo>
                    <a:pt x="10043" y="36634"/>
                  </a:lnTo>
                  <a:lnTo>
                    <a:pt x="10120" y="36543"/>
                  </a:lnTo>
                  <a:lnTo>
                    <a:pt x="10197" y="36433"/>
                  </a:lnTo>
                  <a:lnTo>
                    <a:pt x="10257" y="36324"/>
                  </a:lnTo>
                  <a:lnTo>
                    <a:pt x="10257" y="36215"/>
                  </a:lnTo>
                  <a:lnTo>
                    <a:pt x="10108" y="36014"/>
                  </a:lnTo>
                  <a:lnTo>
                    <a:pt x="9893" y="35911"/>
                  </a:lnTo>
                  <a:lnTo>
                    <a:pt x="9640" y="35917"/>
                  </a:lnTo>
                  <a:lnTo>
                    <a:pt x="9423" y="35832"/>
                  </a:lnTo>
                  <a:lnTo>
                    <a:pt x="9245" y="35656"/>
                  </a:lnTo>
                  <a:lnTo>
                    <a:pt x="9077" y="35480"/>
                  </a:lnTo>
                  <a:lnTo>
                    <a:pt x="8874" y="35340"/>
                  </a:lnTo>
                  <a:lnTo>
                    <a:pt x="8645" y="35285"/>
                  </a:lnTo>
                  <a:lnTo>
                    <a:pt x="8409" y="35358"/>
                  </a:lnTo>
                  <a:lnTo>
                    <a:pt x="8210" y="35504"/>
                  </a:lnTo>
                  <a:lnTo>
                    <a:pt x="8000" y="35619"/>
                  </a:lnTo>
                  <a:lnTo>
                    <a:pt x="7750" y="35613"/>
                  </a:lnTo>
                  <a:lnTo>
                    <a:pt x="7566" y="35467"/>
                  </a:lnTo>
                  <a:lnTo>
                    <a:pt x="7386" y="35298"/>
                  </a:lnTo>
                  <a:lnTo>
                    <a:pt x="7182" y="35170"/>
                  </a:lnTo>
                  <a:lnTo>
                    <a:pt x="6969" y="35042"/>
                  </a:lnTo>
                  <a:lnTo>
                    <a:pt x="6742" y="34976"/>
                  </a:lnTo>
                  <a:lnTo>
                    <a:pt x="6496" y="34988"/>
                  </a:lnTo>
                  <a:lnTo>
                    <a:pt x="6252" y="35006"/>
                  </a:lnTo>
                  <a:lnTo>
                    <a:pt x="6021" y="35073"/>
                  </a:lnTo>
                  <a:lnTo>
                    <a:pt x="5801" y="35182"/>
                  </a:lnTo>
                  <a:lnTo>
                    <a:pt x="5577" y="35292"/>
                  </a:lnTo>
                  <a:lnTo>
                    <a:pt x="5349" y="35340"/>
                  </a:lnTo>
                  <a:lnTo>
                    <a:pt x="5230" y="35298"/>
                  </a:lnTo>
                  <a:lnTo>
                    <a:pt x="5113" y="35243"/>
                  </a:lnTo>
                  <a:lnTo>
                    <a:pt x="5011" y="35170"/>
                  </a:lnTo>
                  <a:lnTo>
                    <a:pt x="4940" y="35085"/>
                  </a:lnTo>
                  <a:lnTo>
                    <a:pt x="4921" y="34969"/>
                  </a:lnTo>
                  <a:lnTo>
                    <a:pt x="4923" y="34836"/>
                  </a:lnTo>
                  <a:lnTo>
                    <a:pt x="4897" y="34592"/>
                  </a:lnTo>
                  <a:lnTo>
                    <a:pt x="4875" y="34350"/>
                  </a:lnTo>
                  <a:lnTo>
                    <a:pt x="4872" y="34107"/>
                  </a:lnTo>
                  <a:lnTo>
                    <a:pt x="4881" y="33985"/>
                  </a:lnTo>
                  <a:lnTo>
                    <a:pt x="4896" y="33870"/>
                  </a:lnTo>
                  <a:lnTo>
                    <a:pt x="4917" y="33748"/>
                  </a:lnTo>
                  <a:lnTo>
                    <a:pt x="4945" y="33627"/>
                  </a:lnTo>
                  <a:lnTo>
                    <a:pt x="4984" y="33511"/>
                  </a:lnTo>
                  <a:lnTo>
                    <a:pt x="5035" y="33402"/>
                  </a:lnTo>
                  <a:lnTo>
                    <a:pt x="5127" y="33171"/>
                  </a:lnTo>
                  <a:lnTo>
                    <a:pt x="5104" y="32940"/>
                  </a:lnTo>
                  <a:lnTo>
                    <a:pt x="5054" y="32703"/>
                  </a:lnTo>
                  <a:lnTo>
                    <a:pt x="5058" y="32461"/>
                  </a:lnTo>
                  <a:lnTo>
                    <a:pt x="5051" y="32217"/>
                  </a:lnTo>
                  <a:lnTo>
                    <a:pt x="5063" y="31974"/>
                  </a:lnTo>
                  <a:lnTo>
                    <a:pt x="5124" y="31737"/>
                  </a:lnTo>
                  <a:lnTo>
                    <a:pt x="5194" y="31506"/>
                  </a:lnTo>
                  <a:lnTo>
                    <a:pt x="5230" y="31391"/>
                  </a:lnTo>
                  <a:lnTo>
                    <a:pt x="5265" y="31269"/>
                  </a:lnTo>
                  <a:lnTo>
                    <a:pt x="5297" y="31154"/>
                  </a:lnTo>
                  <a:lnTo>
                    <a:pt x="5326" y="31033"/>
                  </a:lnTo>
                  <a:lnTo>
                    <a:pt x="5349" y="30917"/>
                  </a:lnTo>
                  <a:lnTo>
                    <a:pt x="5362" y="30796"/>
                  </a:lnTo>
                  <a:lnTo>
                    <a:pt x="5369" y="30674"/>
                  </a:lnTo>
                  <a:lnTo>
                    <a:pt x="5341" y="30431"/>
                  </a:lnTo>
                  <a:lnTo>
                    <a:pt x="5297" y="30315"/>
                  </a:lnTo>
                  <a:lnTo>
                    <a:pt x="5234" y="30206"/>
                  </a:lnTo>
                  <a:lnTo>
                    <a:pt x="5144" y="30140"/>
                  </a:lnTo>
                  <a:lnTo>
                    <a:pt x="5021" y="30121"/>
                  </a:lnTo>
                  <a:lnTo>
                    <a:pt x="4787" y="30048"/>
                  </a:lnTo>
                  <a:lnTo>
                    <a:pt x="4577" y="29926"/>
                  </a:lnTo>
                  <a:lnTo>
                    <a:pt x="4362" y="29812"/>
                  </a:lnTo>
                  <a:lnTo>
                    <a:pt x="4146" y="29696"/>
                  </a:lnTo>
                  <a:lnTo>
                    <a:pt x="4040" y="29635"/>
                  </a:lnTo>
                  <a:lnTo>
                    <a:pt x="3939" y="29574"/>
                  </a:lnTo>
                  <a:lnTo>
                    <a:pt x="3841" y="29502"/>
                  </a:lnTo>
                  <a:lnTo>
                    <a:pt x="3747" y="29422"/>
                  </a:lnTo>
                  <a:lnTo>
                    <a:pt x="3654" y="29344"/>
                  </a:lnTo>
                  <a:lnTo>
                    <a:pt x="3565" y="29265"/>
                  </a:lnTo>
                  <a:lnTo>
                    <a:pt x="3483" y="29174"/>
                  </a:lnTo>
                  <a:lnTo>
                    <a:pt x="3411" y="29076"/>
                  </a:lnTo>
                  <a:lnTo>
                    <a:pt x="3343" y="28973"/>
                  </a:lnTo>
                  <a:lnTo>
                    <a:pt x="3194" y="28779"/>
                  </a:lnTo>
                  <a:lnTo>
                    <a:pt x="3113" y="28688"/>
                  </a:lnTo>
                  <a:lnTo>
                    <a:pt x="3025" y="28602"/>
                  </a:lnTo>
                  <a:lnTo>
                    <a:pt x="2924" y="28536"/>
                  </a:lnTo>
                  <a:lnTo>
                    <a:pt x="2813" y="28481"/>
                  </a:lnTo>
                  <a:lnTo>
                    <a:pt x="2698" y="28451"/>
                  </a:lnTo>
                  <a:lnTo>
                    <a:pt x="2578" y="28450"/>
                  </a:lnTo>
                  <a:lnTo>
                    <a:pt x="2336" y="28487"/>
                  </a:lnTo>
                  <a:lnTo>
                    <a:pt x="2100" y="28554"/>
                  </a:lnTo>
                  <a:lnTo>
                    <a:pt x="1860" y="28584"/>
                  </a:lnTo>
                  <a:lnTo>
                    <a:pt x="1620" y="28627"/>
                  </a:lnTo>
                  <a:lnTo>
                    <a:pt x="1387" y="28693"/>
                  </a:lnTo>
                  <a:lnTo>
                    <a:pt x="1180" y="28821"/>
                  </a:lnTo>
                  <a:lnTo>
                    <a:pt x="927" y="28894"/>
                  </a:lnTo>
                  <a:lnTo>
                    <a:pt x="794" y="28912"/>
                  </a:lnTo>
                  <a:lnTo>
                    <a:pt x="631" y="28833"/>
                  </a:lnTo>
                  <a:lnTo>
                    <a:pt x="623" y="28566"/>
                  </a:lnTo>
                  <a:lnTo>
                    <a:pt x="622" y="28438"/>
                  </a:lnTo>
                  <a:lnTo>
                    <a:pt x="610" y="28311"/>
                  </a:lnTo>
                  <a:lnTo>
                    <a:pt x="611" y="28068"/>
                  </a:lnTo>
                  <a:lnTo>
                    <a:pt x="653" y="27958"/>
                  </a:lnTo>
                  <a:lnTo>
                    <a:pt x="724" y="27861"/>
                  </a:lnTo>
                  <a:lnTo>
                    <a:pt x="809" y="27764"/>
                  </a:lnTo>
                  <a:lnTo>
                    <a:pt x="896" y="27685"/>
                  </a:lnTo>
                  <a:lnTo>
                    <a:pt x="995" y="27612"/>
                  </a:lnTo>
                  <a:lnTo>
                    <a:pt x="1095" y="27546"/>
                  </a:lnTo>
                  <a:lnTo>
                    <a:pt x="1262" y="27369"/>
                  </a:lnTo>
                  <a:lnTo>
                    <a:pt x="1406" y="27169"/>
                  </a:lnTo>
                  <a:lnTo>
                    <a:pt x="1478" y="27071"/>
                  </a:lnTo>
                  <a:lnTo>
                    <a:pt x="1550" y="26974"/>
                  </a:lnTo>
                  <a:lnTo>
                    <a:pt x="1615" y="26871"/>
                  </a:lnTo>
                  <a:lnTo>
                    <a:pt x="1675" y="26767"/>
                  </a:lnTo>
                  <a:lnTo>
                    <a:pt x="1729" y="26658"/>
                  </a:lnTo>
                  <a:lnTo>
                    <a:pt x="1774" y="26543"/>
                  </a:lnTo>
                  <a:lnTo>
                    <a:pt x="1812" y="26427"/>
                  </a:lnTo>
                  <a:lnTo>
                    <a:pt x="1846" y="26312"/>
                  </a:lnTo>
                  <a:lnTo>
                    <a:pt x="1872" y="26190"/>
                  </a:lnTo>
                  <a:lnTo>
                    <a:pt x="1888" y="26075"/>
                  </a:lnTo>
                  <a:lnTo>
                    <a:pt x="1880" y="25832"/>
                  </a:lnTo>
                  <a:lnTo>
                    <a:pt x="1877" y="25589"/>
                  </a:lnTo>
                  <a:lnTo>
                    <a:pt x="1876" y="25346"/>
                  </a:lnTo>
                  <a:lnTo>
                    <a:pt x="1874" y="25103"/>
                  </a:lnTo>
                  <a:lnTo>
                    <a:pt x="1873" y="24860"/>
                  </a:lnTo>
                  <a:lnTo>
                    <a:pt x="1871" y="24617"/>
                  </a:lnTo>
                  <a:lnTo>
                    <a:pt x="1870" y="24489"/>
                  </a:lnTo>
                  <a:lnTo>
                    <a:pt x="1882" y="24361"/>
                  </a:lnTo>
                  <a:lnTo>
                    <a:pt x="1893" y="24228"/>
                  </a:lnTo>
                  <a:lnTo>
                    <a:pt x="1816" y="24039"/>
                  </a:lnTo>
                  <a:lnTo>
                    <a:pt x="1564" y="23973"/>
                  </a:lnTo>
                  <a:lnTo>
                    <a:pt x="1327" y="24027"/>
                  </a:lnTo>
                  <a:lnTo>
                    <a:pt x="1081" y="24034"/>
                  </a:lnTo>
                  <a:lnTo>
                    <a:pt x="862" y="23937"/>
                  </a:lnTo>
                  <a:lnTo>
                    <a:pt x="851" y="23699"/>
                  </a:lnTo>
                  <a:lnTo>
                    <a:pt x="862" y="23572"/>
                  </a:lnTo>
                  <a:lnTo>
                    <a:pt x="871" y="23450"/>
                  </a:lnTo>
                  <a:lnTo>
                    <a:pt x="886" y="23329"/>
                  </a:lnTo>
                  <a:lnTo>
                    <a:pt x="911" y="23207"/>
                  </a:lnTo>
                  <a:lnTo>
                    <a:pt x="946" y="23092"/>
                  </a:lnTo>
                  <a:lnTo>
                    <a:pt x="983" y="22976"/>
                  </a:lnTo>
                  <a:lnTo>
                    <a:pt x="1034" y="22739"/>
                  </a:lnTo>
                  <a:lnTo>
                    <a:pt x="1083" y="22503"/>
                  </a:lnTo>
                  <a:lnTo>
                    <a:pt x="1187" y="22284"/>
                  </a:lnTo>
                  <a:lnTo>
                    <a:pt x="1298" y="22071"/>
                  </a:lnTo>
                  <a:lnTo>
                    <a:pt x="1376" y="21834"/>
                  </a:lnTo>
                  <a:lnTo>
                    <a:pt x="1461" y="21610"/>
                  </a:lnTo>
                  <a:lnTo>
                    <a:pt x="1573" y="21397"/>
                  </a:lnTo>
                  <a:lnTo>
                    <a:pt x="1663" y="21166"/>
                  </a:lnTo>
                  <a:lnTo>
                    <a:pt x="1758" y="20941"/>
                  </a:lnTo>
                  <a:lnTo>
                    <a:pt x="1833" y="20844"/>
                  </a:lnTo>
                  <a:lnTo>
                    <a:pt x="1900" y="20741"/>
                  </a:lnTo>
                  <a:lnTo>
                    <a:pt x="1929" y="20631"/>
                  </a:lnTo>
                  <a:lnTo>
                    <a:pt x="1943" y="20510"/>
                  </a:lnTo>
                  <a:lnTo>
                    <a:pt x="1948" y="20382"/>
                  </a:lnTo>
                  <a:lnTo>
                    <a:pt x="1933" y="20139"/>
                  </a:lnTo>
                  <a:lnTo>
                    <a:pt x="1913" y="20017"/>
                  </a:lnTo>
                  <a:lnTo>
                    <a:pt x="1869" y="19909"/>
                  </a:lnTo>
                  <a:lnTo>
                    <a:pt x="1799" y="19799"/>
                  </a:lnTo>
                  <a:lnTo>
                    <a:pt x="1714" y="19714"/>
                  </a:lnTo>
                  <a:lnTo>
                    <a:pt x="1608" y="19665"/>
                  </a:lnTo>
                  <a:lnTo>
                    <a:pt x="1487" y="19629"/>
                  </a:lnTo>
                  <a:lnTo>
                    <a:pt x="1243" y="19544"/>
                  </a:lnTo>
                  <a:lnTo>
                    <a:pt x="1082" y="19404"/>
                  </a:lnTo>
                  <a:lnTo>
                    <a:pt x="1095" y="19155"/>
                  </a:lnTo>
                  <a:lnTo>
                    <a:pt x="1096" y="19028"/>
                  </a:lnTo>
                  <a:lnTo>
                    <a:pt x="1029" y="18797"/>
                  </a:lnTo>
                  <a:lnTo>
                    <a:pt x="957" y="18560"/>
                  </a:lnTo>
                  <a:lnTo>
                    <a:pt x="895" y="18329"/>
                  </a:lnTo>
                  <a:lnTo>
                    <a:pt x="777" y="18116"/>
                  </a:lnTo>
                  <a:lnTo>
                    <a:pt x="648" y="17904"/>
                  </a:lnTo>
                  <a:lnTo>
                    <a:pt x="585" y="17800"/>
                  </a:lnTo>
                  <a:lnTo>
                    <a:pt x="527" y="17697"/>
                  </a:lnTo>
                  <a:lnTo>
                    <a:pt x="476" y="17588"/>
                  </a:lnTo>
                  <a:lnTo>
                    <a:pt x="454" y="17472"/>
                  </a:lnTo>
                  <a:lnTo>
                    <a:pt x="466" y="17344"/>
                  </a:lnTo>
                  <a:lnTo>
                    <a:pt x="415" y="17108"/>
                  </a:lnTo>
                  <a:lnTo>
                    <a:pt x="328" y="16883"/>
                  </a:lnTo>
                  <a:lnTo>
                    <a:pt x="270" y="16646"/>
                  </a:lnTo>
                  <a:lnTo>
                    <a:pt x="200" y="16415"/>
                  </a:lnTo>
                  <a:lnTo>
                    <a:pt x="124" y="16184"/>
                  </a:lnTo>
                  <a:lnTo>
                    <a:pt x="41" y="15953"/>
                  </a:lnTo>
                  <a:lnTo>
                    <a:pt x="0" y="15698"/>
                  </a:lnTo>
                  <a:lnTo>
                    <a:pt x="81" y="15492"/>
                  </a:lnTo>
                  <a:lnTo>
                    <a:pt x="311" y="15370"/>
                  </a:lnTo>
                  <a:lnTo>
                    <a:pt x="530" y="15424"/>
                  </a:lnTo>
                  <a:lnTo>
                    <a:pt x="721" y="15595"/>
                  </a:lnTo>
                  <a:lnTo>
                    <a:pt x="898" y="15753"/>
                  </a:lnTo>
                  <a:lnTo>
                    <a:pt x="1140" y="15746"/>
                  </a:lnTo>
                  <a:lnTo>
                    <a:pt x="1388" y="15571"/>
                  </a:lnTo>
                  <a:lnTo>
                    <a:pt x="1515" y="15358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" name="object 74">
              <a:extLst>
                <a:ext uri="{FF2B5EF4-FFF2-40B4-BE49-F238E27FC236}">
                  <a16:creationId xmlns:a16="http://schemas.microsoft.com/office/drawing/2014/main" id="{0E54F92B-9FDB-42B5-ACDB-56B20D42BC47}"/>
                </a:ext>
              </a:extLst>
            </p:cNvPr>
            <p:cNvSpPr/>
            <p:nvPr/>
          </p:nvSpPr>
          <p:spPr>
            <a:xfrm>
              <a:off x="2367169" y="9959149"/>
              <a:ext cx="573889" cy="286206"/>
            </a:xfrm>
            <a:custGeom>
              <a:avLst/>
              <a:gdLst/>
              <a:ahLst/>
              <a:cxnLst/>
              <a:rect l="l" t="t" r="r" b="b"/>
              <a:pathLst>
                <a:path w="573889" h="286206">
                  <a:moveTo>
                    <a:pt x="548965" y="0"/>
                  </a:moveTo>
                  <a:lnTo>
                    <a:pt x="548965" y="1531"/>
                  </a:lnTo>
                  <a:lnTo>
                    <a:pt x="548965" y="1847"/>
                  </a:lnTo>
                  <a:lnTo>
                    <a:pt x="549544" y="3584"/>
                  </a:lnTo>
                  <a:lnTo>
                    <a:pt x="550355" y="4744"/>
                  </a:lnTo>
                  <a:lnTo>
                    <a:pt x="551475" y="5668"/>
                  </a:lnTo>
                  <a:lnTo>
                    <a:pt x="552595" y="6525"/>
                  </a:lnTo>
                  <a:lnTo>
                    <a:pt x="554063" y="6871"/>
                  </a:lnTo>
                  <a:lnTo>
                    <a:pt x="555453" y="7606"/>
                  </a:lnTo>
                  <a:lnTo>
                    <a:pt x="558505" y="8074"/>
                  </a:lnTo>
                  <a:lnTo>
                    <a:pt x="559895" y="8463"/>
                  </a:lnTo>
                  <a:lnTo>
                    <a:pt x="561595" y="8852"/>
                  </a:lnTo>
                  <a:lnTo>
                    <a:pt x="562405" y="9824"/>
                  </a:lnTo>
                  <a:lnTo>
                    <a:pt x="562521" y="11057"/>
                  </a:lnTo>
                  <a:lnTo>
                    <a:pt x="562174" y="12794"/>
                  </a:lnTo>
                  <a:lnTo>
                    <a:pt x="562172" y="16962"/>
                  </a:lnTo>
                  <a:lnTo>
                    <a:pt x="561399" y="19551"/>
                  </a:lnTo>
                  <a:lnTo>
                    <a:pt x="561359" y="23530"/>
                  </a:lnTo>
                  <a:lnTo>
                    <a:pt x="560586" y="26111"/>
                  </a:lnTo>
                  <a:lnTo>
                    <a:pt x="560779" y="28044"/>
                  </a:lnTo>
                  <a:lnTo>
                    <a:pt x="560776" y="37813"/>
                  </a:lnTo>
                  <a:lnTo>
                    <a:pt x="562050" y="38245"/>
                  </a:lnTo>
                  <a:lnTo>
                    <a:pt x="563441" y="38324"/>
                  </a:lnTo>
                  <a:lnTo>
                    <a:pt x="564986" y="38669"/>
                  </a:lnTo>
                  <a:lnTo>
                    <a:pt x="566840" y="40839"/>
                  </a:lnTo>
                  <a:lnTo>
                    <a:pt x="567226" y="41999"/>
                  </a:lnTo>
                  <a:lnTo>
                    <a:pt x="568500" y="42849"/>
                  </a:lnTo>
                  <a:lnTo>
                    <a:pt x="569389" y="43737"/>
                  </a:lnTo>
                  <a:lnTo>
                    <a:pt x="570470" y="44550"/>
                  </a:lnTo>
                  <a:lnTo>
                    <a:pt x="571667" y="45401"/>
                  </a:lnTo>
                  <a:lnTo>
                    <a:pt x="572834" y="45274"/>
                  </a:lnTo>
                  <a:lnTo>
                    <a:pt x="573444" y="45213"/>
                  </a:lnTo>
                  <a:lnTo>
                    <a:pt x="573646" y="48907"/>
                  </a:lnTo>
                  <a:lnTo>
                    <a:pt x="573646" y="51823"/>
                  </a:lnTo>
                  <a:lnTo>
                    <a:pt x="573889" y="54499"/>
                  </a:lnTo>
                  <a:lnTo>
                    <a:pt x="573646" y="56443"/>
                  </a:lnTo>
                  <a:lnTo>
                    <a:pt x="571944" y="58630"/>
                  </a:lnTo>
                  <a:lnTo>
                    <a:pt x="570729" y="60574"/>
                  </a:lnTo>
                  <a:lnTo>
                    <a:pt x="569999" y="62519"/>
                  </a:lnTo>
                  <a:lnTo>
                    <a:pt x="568784" y="63494"/>
                  </a:lnTo>
                  <a:lnTo>
                    <a:pt x="567325" y="65195"/>
                  </a:lnTo>
                  <a:lnTo>
                    <a:pt x="565867" y="67139"/>
                  </a:lnTo>
                  <a:lnTo>
                    <a:pt x="564165" y="69083"/>
                  </a:lnTo>
                  <a:lnTo>
                    <a:pt x="562706" y="72972"/>
                  </a:lnTo>
                  <a:lnTo>
                    <a:pt x="562464" y="74918"/>
                  </a:lnTo>
                  <a:lnTo>
                    <a:pt x="562464" y="76620"/>
                  </a:lnTo>
                  <a:lnTo>
                    <a:pt x="561977" y="78807"/>
                  </a:lnTo>
                  <a:lnTo>
                    <a:pt x="561248" y="80994"/>
                  </a:lnTo>
                  <a:lnTo>
                    <a:pt x="560033" y="81723"/>
                  </a:lnTo>
                  <a:lnTo>
                    <a:pt x="558574" y="81723"/>
                  </a:lnTo>
                  <a:lnTo>
                    <a:pt x="556143" y="81480"/>
                  </a:lnTo>
                  <a:lnTo>
                    <a:pt x="550552" y="81237"/>
                  </a:lnTo>
                  <a:lnTo>
                    <a:pt x="548121" y="81480"/>
                  </a:lnTo>
                  <a:lnTo>
                    <a:pt x="545933" y="82209"/>
                  </a:lnTo>
                  <a:lnTo>
                    <a:pt x="543542" y="83430"/>
                  </a:lnTo>
                  <a:lnTo>
                    <a:pt x="543415" y="83573"/>
                  </a:lnTo>
                  <a:lnTo>
                    <a:pt x="542885" y="84083"/>
                  </a:lnTo>
                  <a:lnTo>
                    <a:pt x="542398" y="84898"/>
                  </a:lnTo>
                  <a:lnTo>
                    <a:pt x="542104" y="85711"/>
                  </a:lnTo>
                  <a:lnTo>
                    <a:pt x="541888" y="86525"/>
                  </a:lnTo>
                  <a:lnTo>
                    <a:pt x="541709" y="87303"/>
                  </a:lnTo>
                  <a:lnTo>
                    <a:pt x="541490" y="88002"/>
                  </a:lnTo>
                  <a:lnTo>
                    <a:pt x="541468" y="88889"/>
                  </a:lnTo>
                  <a:lnTo>
                    <a:pt x="541483" y="89697"/>
                  </a:lnTo>
                  <a:lnTo>
                    <a:pt x="541304" y="90468"/>
                  </a:lnTo>
                  <a:lnTo>
                    <a:pt x="541090" y="91398"/>
                  </a:lnTo>
                  <a:lnTo>
                    <a:pt x="540832" y="92060"/>
                  </a:lnTo>
                  <a:lnTo>
                    <a:pt x="540462" y="92917"/>
                  </a:lnTo>
                  <a:lnTo>
                    <a:pt x="540050" y="93652"/>
                  </a:lnTo>
                  <a:lnTo>
                    <a:pt x="539718" y="94394"/>
                  </a:lnTo>
                  <a:lnTo>
                    <a:pt x="539617" y="95244"/>
                  </a:lnTo>
                  <a:lnTo>
                    <a:pt x="539244" y="95943"/>
                  </a:lnTo>
                  <a:lnTo>
                    <a:pt x="538752" y="96453"/>
                  </a:lnTo>
                  <a:lnTo>
                    <a:pt x="537872" y="96933"/>
                  </a:lnTo>
                  <a:lnTo>
                    <a:pt x="537102" y="97024"/>
                  </a:lnTo>
                  <a:lnTo>
                    <a:pt x="536246" y="96653"/>
                  </a:lnTo>
                  <a:lnTo>
                    <a:pt x="535504" y="96204"/>
                  </a:lnTo>
                  <a:lnTo>
                    <a:pt x="534843" y="95906"/>
                  </a:lnTo>
                  <a:lnTo>
                    <a:pt x="533990" y="95766"/>
                  </a:lnTo>
                  <a:lnTo>
                    <a:pt x="533292" y="95590"/>
                  </a:lnTo>
                  <a:lnTo>
                    <a:pt x="532134" y="95608"/>
                  </a:lnTo>
                  <a:lnTo>
                    <a:pt x="531323" y="95584"/>
                  </a:lnTo>
                  <a:lnTo>
                    <a:pt x="530473" y="95566"/>
                  </a:lnTo>
                  <a:lnTo>
                    <a:pt x="529864" y="95499"/>
                  </a:lnTo>
                  <a:lnTo>
                    <a:pt x="529662" y="95536"/>
                  </a:lnTo>
                  <a:lnTo>
                    <a:pt x="528926" y="95536"/>
                  </a:lnTo>
                  <a:lnTo>
                    <a:pt x="527992" y="95438"/>
                  </a:lnTo>
                  <a:lnTo>
                    <a:pt x="526665" y="95438"/>
                  </a:lnTo>
                  <a:lnTo>
                    <a:pt x="525879" y="95438"/>
                  </a:lnTo>
                  <a:lnTo>
                    <a:pt x="524892" y="95286"/>
                  </a:lnTo>
                  <a:lnTo>
                    <a:pt x="524577" y="95250"/>
                  </a:lnTo>
                  <a:lnTo>
                    <a:pt x="524364" y="95226"/>
                  </a:lnTo>
                  <a:lnTo>
                    <a:pt x="517966" y="94861"/>
                  </a:lnTo>
                  <a:lnTo>
                    <a:pt x="513291" y="93457"/>
                  </a:lnTo>
                  <a:lnTo>
                    <a:pt x="508497" y="94782"/>
                  </a:lnTo>
                  <a:lnTo>
                    <a:pt x="505373" y="95196"/>
                  </a:lnTo>
                  <a:lnTo>
                    <a:pt x="503337" y="98974"/>
                  </a:lnTo>
                  <a:lnTo>
                    <a:pt x="499256" y="105663"/>
                  </a:lnTo>
                  <a:lnTo>
                    <a:pt x="494800" y="106775"/>
                  </a:lnTo>
                  <a:lnTo>
                    <a:pt x="489427" y="105366"/>
                  </a:lnTo>
                  <a:lnTo>
                    <a:pt x="484374" y="107049"/>
                  </a:lnTo>
                  <a:lnTo>
                    <a:pt x="482081" y="111599"/>
                  </a:lnTo>
                  <a:lnTo>
                    <a:pt x="477813" y="109716"/>
                  </a:lnTo>
                  <a:lnTo>
                    <a:pt x="473941" y="108094"/>
                  </a:lnTo>
                  <a:lnTo>
                    <a:pt x="469525" y="103579"/>
                  </a:lnTo>
                  <a:lnTo>
                    <a:pt x="465488" y="103549"/>
                  </a:lnTo>
                  <a:lnTo>
                    <a:pt x="462235" y="106550"/>
                  </a:lnTo>
                  <a:lnTo>
                    <a:pt x="459276" y="109891"/>
                  </a:lnTo>
                  <a:lnTo>
                    <a:pt x="459846" y="117042"/>
                  </a:lnTo>
                  <a:lnTo>
                    <a:pt x="460805" y="121386"/>
                  </a:lnTo>
                  <a:lnTo>
                    <a:pt x="461728" y="125882"/>
                  </a:lnTo>
                  <a:lnTo>
                    <a:pt x="459952" y="130724"/>
                  </a:lnTo>
                  <a:lnTo>
                    <a:pt x="458773" y="134959"/>
                  </a:lnTo>
                  <a:lnTo>
                    <a:pt x="459360" y="140560"/>
                  </a:lnTo>
                  <a:lnTo>
                    <a:pt x="457301" y="145141"/>
                  </a:lnTo>
                  <a:lnTo>
                    <a:pt x="455085" y="148799"/>
                  </a:lnTo>
                  <a:lnTo>
                    <a:pt x="452778" y="154753"/>
                  </a:lnTo>
                  <a:lnTo>
                    <a:pt x="450793" y="158319"/>
                  </a:lnTo>
                  <a:lnTo>
                    <a:pt x="446945" y="161849"/>
                  </a:lnTo>
                  <a:lnTo>
                    <a:pt x="446389" y="166217"/>
                  </a:lnTo>
                  <a:lnTo>
                    <a:pt x="442842" y="166335"/>
                  </a:lnTo>
                  <a:lnTo>
                    <a:pt x="443962" y="174398"/>
                  </a:lnTo>
                  <a:lnTo>
                    <a:pt x="436728" y="180871"/>
                  </a:lnTo>
                  <a:lnTo>
                    <a:pt x="427734" y="184392"/>
                  </a:lnTo>
                  <a:lnTo>
                    <a:pt x="417566" y="187520"/>
                  </a:lnTo>
                  <a:lnTo>
                    <a:pt x="410137" y="190258"/>
                  </a:lnTo>
                  <a:lnTo>
                    <a:pt x="409355" y="190646"/>
                  </a:lnTo>
                  <a:lnTo>
                    <a:pt x="404662" y="193775"/>
                  </a:lnTo>
                  <a:lnTo>
                    <a:pt x="401951" y="195595"/>
                  </a:lnTo>
                  <a:lnTo>
                    <a:pt x="399033" y="200789"/>
                  </a:lnTo>
                  <a:lnTo>
                    <a:pt x="397017" y="205698"/>
                  </a:lnTo>
                  <a:lnTo>
                    <a:pt x="395514" y="208875"/>
                  </a:lnTo>
                  <a:lnTo>
                    <a:pt x="393297" y="211555"/>
                  </a:lnTo>
                  <a:lnTo>
                    <a:pt x="390327" y="211345"/>
                  </a:lnTo>
                  <a:lnTo>
                    <a:pt x="384445" y="210926"/>
                  </a:lnTo>
                  <a:lnTo>
                    <a:pt x="381342" y="210263"/>
                  </a:lnTo>
                  <a:lnTo>
                    <a:pt x="378822" y="210413"/>
                  </a:lnTo>
                  <a:lnTo>
                    <a:pt x="376870" y="209835"/>
                  </a:lnTo>
                  <a:lnTo>
                    <a:pt x="373493" y="213669"/>
                  </a:lnTo>
                  <a:lnTo>
                    <a:pt x="371587" y="217722"/>
                  </a:lnTo>
                  <a:lnTo>
                    <a:pt x="370249" y="219736"/>
                  </a:lnTo>
                  <a:lnTo>
                    <a:pt x="367858" y="223429"/>
                  </a:lnTo>
                  <a:lnTo>
                    <a:pt x="364951" y="224839"/>
                  </a:lnTo>
                  <a:lnTo>
                    <a:pt x="362311" y="225541"/>
                  </a:lnTo>
                  <a:lnTo>
                    <a:pt x="361692" y="229362"/>
                  </a:lnTo>
                  <a:lnTo>
                    <a:pt x="361369" y="234249"/>
                  </a:lnTo>
                  <a:lnTo>
                    <a:pt x="361012" y="237360"/>
                  </a:lnTo>
                  <a:lnTo>
                    <a:pt x="361448" y="245030"/>
                  </a:lnTo>
                  <a:lnTo>
                    <a:pt x="361448" y="249225"/>
                  </a:lnTo>
                  <a:lnTo>
                    <a:pt x="360749" y="253423"/>
                  </a:lnTo>
                  <a:lnTo>
                    <a:pt x="362148" y="259022"/>
                  </a:lnTo>
                  <a:lnTo>
                    <a:pt x="360749" y="263916"/>
                  </a:lnTo>
                  <a:lnTo>
                    <a:pt x="360749" y="268114"/>
                  </a:lnTo>
                  <a:lnTo>
                    <a:pt x="356552" y="273011"/>
                  </a:lnTo>
                  <a:lnTo>
                    <a:pt x="346778" y="275295"/>
                  </a:lnTo>
                  <a:lnTo>
                    <a:pt x="340247" y="282142"/>
                  </a:lnTo>
                  <a:lnTo>
                    <a:pt x="335788" y="280386"/>
                  </a:lnTo>
                  <a:lnTo>
                    <a:pt x="330712" y="280478"/>
                  </a:lnTo>
                  <a:lnTo>
                    <a:pt x="326307" y="278138"/>
                  </a:lnTo>
                  <a:lnTo>
                    <a:pt x="319457" y="275817"/>
                  </a:lnTo>
                  <a:lnTo>
                    <a:pt x="315683" y="273758"/>
                  </a:lnTo>
                  <a:lnTo>
                    <a:pt x="310664" y="273418"/>
                  </a:lnTo>
                  <a:lnTo>
                    <a:pt x="306162" y="271510"/>
                  </a:lnTo>
                  <a:lnTo>
                    <a:pt x="302310" y="272209"/>
                  </a:lnTo>
                  <a:lnTo>
                    <a:pt x="299761" y="269979"/>
                  </a:lnTo>
                  <a:lnTo>
                    <a:pt x="296853" y="270851"/>
                  </a:lnTo>
                  <a:lnTo>
                    <a:pt x="293654" y="273178"/>
                  </a:lnTo>
                  <a:lnTo>
                    <a:pt x="288419" y="276956"/>
                  </a:lnTo>
                  <a:lnTo>
                    <a:pt x="284858" y="278813"/>
                  </a:lnTo>
                  <a:lnTo>
                    <a:pt x="279163" y="278157"/>
                  </a:lnTo>
                  <a:lnTo>
                    <a:pt x="277368" y="277248"/>
                  </a:lnTo>
                  <a:lnTo>
                    <a:pt x="274751" y="278703"/>
                  </a:lnTo>
                  <a:lnTo>
                    <a:pt x="271261" y="281319"/>
                  </a:lnTo>
                  <a:lnTo>
                    <a:pt x="268352" y="283357"/>
                  </a:lnTo>
                  <a:lnTo>
                    <a:pt x="266230" y="284262"/>
                  </a:lnTo>
                  <a:lnTo>
                    <a:pt x="262222" y="284001"/>
                  </a:lnTo>
                  <a:lnTo>
                    <a:pt x="258159" y="284244"/>
                  </a:lnTo>
                  <a:lnTo>
                    <a:pt x="253062" y="285811"/>
                  </a:lnTo>
                  <a:lnTo>
                    <a:pt x="249083" y="286206"/>
                  </a:lnTo>
                  <a:lnTo>
                    <a:pt x="245410" y="283794"/>
                  </a:lnTo>
                  <a:lnTo>
                    <a:pt x="242178" y="283357"/>
                  </a:lnTo>
                  <a:lnTo>
                    <a:pt x="238688" y="280155"/>
                  </a:lnTo>
                  <a:lnTo>
                    <a:pt x="232772" y="275659"/>
                  </a:lnTo>
                  <a:lnTo>
                    <a:pt x="228703" y="276795"/>
                  </a:lnTo>
                  <a:lnTo>
                    <a:pt x="226760" y="280325"/>
                  </a:lnTo>
                  <a:lnTo>
                    <a:pt x="226149" y="284305"/>
                  </a:lnTo>
                  <a:lnTo>
                    <a:pt x="222140" y="285830"/>
                  </a:lnTo>
                  <a:lnTo>
                    <a:pt x="214027" y="286155"/>
                  </a:lnTo>
                  <a:lnTo>
                    <a:pt x="208688" y="277968"/>
                  </a:lnTo>
                  <a:lnTo>
                    <a:pt x="209632" y="273253"/>
                  </a:lnTo>
                  <a:lnTo>
                    <a:pt x="211046" y="266652"/>
                  </a:lnTo>
                  <a:lnTo>
                    <a:pt x="208217" y="261935"/>
                  </a:lnTo>
                  <a:lnTo>
                    <a:pt x="205220" y="260899"/>
                  </a:lnTo>
                  <a:lnTo>
                    <a:pt x="201949" y="260601"/>
                  </a:lnTo>
                  <a:lnTo>
                    <a:pt x="196299" y="262388"/>
                  </a:lnTo>
                  <a:lnTo>
                    <a:pt x="194515" y="263575"/>
                  </a:lnTo>
                  <a:lnTo>
                    <a:pt x="193920" y="265656"/>
                  </a:lnTo>
                  <a:lnTo>
                    <a:pt x="193902" y="267360"/>
                  </a:lnTo>
                  <a:lnTo>
                    <a:pt x="194812" y="268928"/>
                  </a:lnTo>
                  <a:lnTo>
                    <a:pt x="193326" y="274578"/>
                  </a:lnTo>
                  <a:lnTo>
                    <a:pt x="193623" y="276956"/>
                  </a:lnTo>
                  <a:lnTo>
                    <a:pt x="190412" y="278995"/>
                  </a:lnTo>
                  <a:lnTo>
                    <a:pt x="183621" y="279603"/>
                  </a:lnTo>
                  <a:lnTo>
                    <a:pt x="178981" y="279092"/>
                  </a:lnTo>
                  <a:lnTo>
                    <a:pt x="175871" y="279284"/>
                  </a:lnTo>
                  <a:lnTo>
                    <a:pt x="171508" y="277831"/>
                  </a:lnTo>
                  <a:lnTo>
                    <a:pt x="165374" y="274875"/>
                  </a:lnTo>
                  <a:lnTo>
                    <a:pt x="162784" y="274341"/>
                  </a:lnTo>
                  <a:lnTo>
                    <a:pt x="160913" y="272199"/>
                  </a:lnTo>
                  <a:lnTo>
                    <a:pt x="159426" y="271604"/>
                  </a:lnTo>
                  <a:lnTo>
                    <a:pt x="155561" y="268332"/>
                  </a:lnTo>
                  <a:lnTo>
                    <a:pt x="151100" y="264766"/>
                  </a:lnTo>
                  <a:lnTo>
                    <a:pt x="148127" y="262388"/>
                  </a:lnTo>
                  <a:lnTo>
                    <a:pt x="145153" y="262682"/>
                  </a:lnTo>
                  <a:lnTo>
                    <a:pt x="142128" y="264836"/>
                  </a:lnTo>
                  <a:lnTo>
                    <a:pt x="141218" y="265055"/>
                  </a:lnTo>
                  <a:lnTo>
                    <a:pt x="137421" y="265954"/>
                  </a:lnTo>
                  <a:lnTo>
                    <a:pt x="132961" y="268332"/>
                  </a:lnTo>
                  <a:lnTo>
                    <a:pt x="128702" y="268499"/>
                  </a:lnTo>
                  <a:lnTo>
                    <a:pt x="125676" y="265200"/>
                  </a:lnTo>
                  <a:lnTo>
                    <a:pt x="119580" y="251977"/>
                  </a:lnTo>
                  <a:lnTo>
                    <a:pt x="117201" y="245735"/>
                  </a:lnTo>
                  <a:lnTo>
                    <a:pt x="112741" y="237706"/>
                  </a:lnTo>
                  <a:lnTo>
                    <a:pt x="108578" y="235030"/>
                  </a:lnTo>
                  <a:lnTo>
                    <a:pt x="104414" y="231163"/>
                  </a:lnTo>
                  <a:lnTo>
                    <a:pt x="100309" y="226159"/>
                  </a:lnTo>
                  <a:lnTo>
                    <a:pt x="99132" y="222630"/>
                  </a:lnTo>
                  <a:lnTo>
                    <a:pt x="97522" y="219644"/>
                  </a:lnTo>
                  <a:lnTo>
                    <a:pt x="93172" y="216290"/>
                  </a:lnTo>
                  <a:lnTo>
                    <a:pt x="87213" y="213042"/>
                  </a:lnTo>
                  <a:lnTo>
                    <a:pt x="82975" y="212700"/>
                  </a:lnTo>
                  <a:lnTo>
                    <a:pt x="79412" y="212158"/>
                  </a:lnTo>
                  <a:lnTo>
                    <a:pt x="74863" y="210521"/>
                  </a:lnTo>
                  <a:lnTo>
                    <a:pt x="72437" y="207356"/>
                  </a:lnTo>
                  <a:lnTo>
                    <a:pt x="70044" y="203492"/>
                  </a:lnTo>
                  <a:lnTo>
                    <a:pt x="68483" y="200658"/>
                  </a:lnTo>
                  <a:lnTo>
                    <a:pt x="66752" y="196365"/>
                  </a:lnTo>
                  <a:lnTo>
                    <a:pt x="63801" y="190916"/>
                  </a:lnTo>
                  <a:lnTo>
                    <a:pt x="59396" y="186797"/>
                  </a:lnTo>
                  <a:lnTo>
                    <a:pt x="55514" y="184886"/>
                  </a:lnTo>
                  <a:lnTo>
                    <a:pt x="50976" y="182322"/>
                  </a:lnTo>
                  <a:lnTo>
                    <a:pt x="46537" y="180062"/>
                  </a:lnTo>
                  <a:lnTo>
                    <a:pt x="45901" y="177319"/>
                  </a:lnTo>
                  <a:lnTo>
                    <a:pt x="45299" y="170327"/>
                  </a:lnTo>
                  <a:lnTo>
                    <a:pt x="44200" y="167541"/>
                  </a:lnTo>
                  <a:lnTo>
                    <a:pt x="42656" y="164937"/>
                  </a:lnTo>
                  <a:lnTo>
                    <a:pt x="40108" y="162322"/>
                  </a:lnTo>
                  <a:lnTo>
                    <a:pt x="36390" y="160630"/>
                  </a:lnTo>
                  <a:lnTo>
                    <a:pt x="32569" y="159646"/>
                  </a:lnTo>
                  <a:lnTo>
                    <a:pt x="27996" y="157780"/>
                  </a:lnTo>
                  <a:lnTo>
                    <a:pt x="24296" y="155162"/>
                  </a:lnTo>
                  <a:lnTo>
                    <a:pt x="21045" y="153521"/>
                  </a:lnTo>
                  <a:lnTo>
                    <a:pt x="17278" y="151064"/>
                  </a:lnTo>
                  <a:lnTo>
                    <a:pt x="14502" y="147304"/>
                  </a:lnTo>
                  <a:lnTo>
                    <a:pt x="11224" y="145280"/>
                  </a:lnTo>
                  <a:lnTo>
                    <a:pt x="7391" y="145122"/>
                  </a:lnTo>
                  <a:lnTo>
                    <a:pt x="5733" y="145645"/>
                  </a:lnTo>
                  <a:lnTo>
                    <a:pt x="4774" y="146344"/>
                  </a:lnTo>
                  <a:lnTo>
                    <a:pt x="2594" y="145207"/>
                  </a:lnTo>
                  <a:lnTo>
                    <a:pt x="0" y="142732"/>
                  </a:lnTo>
                  <a:lnTo>
                    <a:pt x="248" y="142710"/>
                  </a:lnTo>
                  <a:lnTo>
                    <a:pt x="481" y="142601"/>
                  </a:lnTo>
                  <a:lnTo>
                    <a:pt x="683" y="142510"/>
                  </a:lnTo>
                  <a:lnTo>
                    <a:pt x="857" y="142692"/>
                  </a:lnTo>
                  <a:lnTo>
                    <a:pt x="999" y="142893"/>
                  </a:lnTo>
                  <a:lnTo>
                    <a:pt x="1073" y="142990"/>
                  </a:lnTo>
                  <a:lnTo>
                    <a:pt x="1173" y="143075"/>
                  </a:lnTo>
                  <a:lnTo>
                    <a:pt x="1285" y="143148"/>
                  </a:lnTo>
                  <a:lnTo>
                    <a:pt x="1394" y="143196"/>
                  </a:lnTo>
                  <a:lnTo>
                    <a:pt x="1553" y="143063"/>
                  </a:lnTo>
                  <a:lnTo>
                    <a:pt x="1668" y="142826"/>
                  </a:lnTo>
                  <a:lnTo>
                    <a:pt x="1776" y="142613"/>
                  </a:lnTo>
                  <a:lnTo>
                    <a:pt x="1992" y="142467"/>
                  </a:lnTo>
                  <a:lnTo>
                    <a:pt x="2183" y="142534"/>
                  </a:lnTo>
                  <a:lnTo>
                    <a:pt x="2368" y="142698"/>
                  </a:lnTo>
                  <a:lnTo>
                    <a:pt x="2620" y="142698"/>
                  </a:lnTo>
                  <a:lnTo>
                    <a:pt x="2802" y="142552"/>
                  </a:lnTo>
                  <a:lnTo>
                    <a:pt x="2979" y="142382"/>
                  </a:lnTo>
                  <a:lnTo>
                    <a:pt x="3078" y="142309"/>
                  </a:lnTo>
                  <a:lnTo>
                    <a:pt x="3182" y="142242"/>
                  </a:lnTo>
                  <a:lnTo>
                    <a:pt x="3293" y="142206"/>
                  </a:lnTo>
                  <a:lnTo>
                    <a:pt x="3414" y="142206"/>
                  </a:lnTo>
                  <a:lnTo>
                    <a:pt x="4707" y="143203"/>
                  </a:lnTo>
                  <a:lnTo>
                    <a:pt x="4786" y="143020"/>
                  </a:lnTo>
                  <a:lnTo>
                    <a:pt x="4905" y="142807"/>
                  </a:lnTo>
                  <a:lnTo>
                    <a:pt x="5053" y="142619"/>
                  </a:lnTo>
                  <a:lnTo>
                    <a:pt x="5213" y="142431"/>
                  </a:lnTo>
                  <a:lnTo>
                    <a:pt x="5390" y="142267"/>
                  </a:lnTo>
                  <a:lnTo>
                    <a:pt x="5519" y="142060"/>
                  </a:lnTo>
                  <a:lnTo>
                    <a:pt x="5625" y="141842"/>
                  </a:lnTo>
                  <a:lnTo>
                    <a:pt x="5752" y="141635"/>
                  </a:lnTo>
                  <a:lnTo>
                    <a:pt x="5887" y="141434"/>
                  </a:lnTo>
                  <a:lnTo>
                    <a:pt x="6024" y="141234"/>
                  </a:lnTo>
                  <a:lnTo>
                    <a:pt x="6163" y="141034"/>
                  </a:lnTo>
                  <a:lnTo>
                    <a:pt x="6303" y="140839"/>
                  </a:lnTo>
                  <a:lnTo>
                    <a:pt x="6447" y="140638"/>
                  </a:lnTo>
                  <a:lnTo>
                    <a:pt x="6615" y="140457"/>
                  </a:lnTo>
                  <a:lnTo>
                    <a:pt x="6760" y="140268"/>
                  </a:lnTo>
                  <a:lnTo>
                    <a:pt x="6806" y="140031"/>
                  </a:lnTo>
                  <a:lnTo>
                    <a:pt x="6934" y="139825"/>
                  </a:lnTo>
                  <a:lnTo>
                    <a:pt x="7069" y="139624"/>
                  </a:lnTo>
                  <a:lnTo>
                    <a:pt x="7188" y="139412"/>
                  </a:lnTo>
                  <a:lnTo>
                    <a:pt x="7324" y="139211"/>
                  </a:lnTo>
                  <a:lnTo>
                    <a:pt x="7445" y="138998"/>
                  </a:lnTo>
                  <a:lnTo>
                    <a:pt x="7551" y="138779"/>
                  </a:lnTo>
                  <a:lnTo>
                    <a:pt x="7673" y="138539"/>
                  </a:lnTo>
                  <a:lnTo>
                    <a:pt x="8437" y="138929"/>
                  </a:lnTo>
                  <a:lnTo>
                    <a:pt x="11054" y="138928"/>
                  </a:lnTo>
                  <a:lnTo>
                    <a:pt x="19602" y="138928"/>
                  </a:lnTo>
                  <a:lnTo>
                    <a:pt x="32946" y="136820"/>
                  </a:lnTo>
                  <a:lnTo>
                    <a:pt x="36765" y="136495"/>
                  </a:lnTo>
                  <a:lnTo>
                    <a:pt x="42246" y="135748"/>
                  </a:lnTo>
                  <a:lnTo>
                    <a:pt x="45754" y="135365"/>
                  </a:lnTo>
                  <a:lnTo>
                    <a:pt x="51055" y="134171"/>
                  </a:lnTo>
                  <a:lnTo>
                    <a:pt x="55710" y="132555"/>
                  </a:lnTo>
                  <a:lnTo>
                    <a:pt x="58087" y="132476"/>
                  </a:lnTo>
                  <a:lnTo>
                    <a:pt x="67190" y="130727"/>
                  </a:lnTo>
                  <a:lnTo>
                    <a:pt x="73446" y="130089"/>
                  </a:lnTo>
                  <a:lnTo>
                    <a:pt x="77058" y="129168"/>
                  </a:lnTo>
                  <a:lnTo>
                    <a:pt x="78842" y="128275"/>
                  </a:lnTo>
                  <a:lnTo>
                    <a:pt x="81518" y="127977"/>
                  </a:lnTo>
                  <a:lnTo>
                    <a:pt x="84789" y="128275"/>
                  </a:lnTo>
                  <a:lnTo>
                    <a:pt x="89547" y="129466"/>
                  </a:lnTo>
                  <a:lnTo>
                    <a:pt x="99360" y="130657"/>
                  </a:lnTo>
                  <a:lnTo>
                    <a:pt x="106497" y="127978"/>
                  </a:lnTo>
                  <a:lnTo>
                    <a:pt x="116012" y="125599"/>
                  </a:lnTo>
                  <a:lnTo>
                    <a:pt x="129690" y="122033"/>
                  </a:lnTo>
                  <a:lnTo>
                    <a:pt x="139206" y="121140"/>
                  </a:lnTo>
                  <a:lnTo>
                    <a:pt x="143964" y="122625"/>
                  </a:lnTo>
                  <a:lnTo>
                    <a:pt x="146938" y="124709"/>
                  </a:lnTo>
                  <a:lnTo>
                    <a:pt x="149316" y="129466"/>
                  </a:lnTo>
                  <a:lnTo>
                    <a:pt x="151101" y="131547"/>
                  </a:lnTo>
                  <a:lnTo>
                    <a:pt x="151992" y="134521"/>
                  </a:lnTo>
                  <a:lnTo>
                    <a:pt x="150803" y="138686"/>
                  </a:lnTo>
                  <a:lnTo>
                    <a:pt x="150208" y="141657"/>
                  </a:lnTo>
                  <a:lnTo>
                    <a:pt x="148721" y="146119"/>
                  </a:lnTo>
                  <a:lnTo>
                    <a:pt x="149683" y="151007"/>
                  </a:lnTo>
                  <a:lnTo>
                    <a:pt x="157678" y="152556"/>
                  </a:lnTo>
                  <a:lnTo>
                    <a:pt x="158698" y="152753"/>
                  </a:lnTo>
                  <a:lnTo>
                    <a:pt x="162781" y="153036"/>
                  </a:lnTo>
                  <a:lnTo>
                    <a:pt x="168347" y="152362"/>
                  </a:lnTo>
                  <a:lnTo>
                    <a:pt x="171619" y="149983"/>
                  </a:lnTo>
                  <a:lnTo>
                    <a:pt x="175484" y="147902"/>
                  </a:lnTo>
                  <a:lnTo>
                    <a:pt x="178160" y="144928"/>
                  </a:lnTo>
                  <a:lnTo>
                    <a:pt x="181729" y="144631"/>
                  </a:lnTo>
                  <a:lnTo>
                    <a:pt x="184702" y="140171"/>
                  </a:lnTo>
                  <a:lnTo>
                    <a:pt x="189460" y="136900"/>
                  </a:lnTo>
                  <a:lnTo>
                    <a:pt x="191541" y="133036"/>
                  </a:lnTo>
                  <a:lnTo>
                    <a:pt x="195705" y="128573"/>
                  </a:lnTo>
                  <a:lnTo>
                    <a:pt x="203138" y="120247"/>
                  </a:lnTo>
                  <a:lnTo>
                    <a:pt x="209672" y="117945"/>
                  </a:lnTo>
                  <a:lnTo>
                    <a:pt x="213308" y="114630"/>
                  </a:lnTo>
                  <a:lnTo>
                    <a:pt x="215536" y="110857"/>
                  </a:lnTo>
                  <a:lnTo>
                    <a:pt x="218453" y="104575"/>
                  </a:lnTo>
                  <a:lnTo>
                    <a:pt x="220100" y="100982"/>
                  </a:lnTo>
                  <a:lnTo>
                    <a:pt x="221370" y="98211"/>
                  </a:lnTo>
                  <a:lnTo>
                    <a:pt x="224958" y="94047"/>
                  </a:lnTo>
                  <a:lnTo>
                    <a:pt x="227046" y="89284"/>
                  </a:lnTo>
                  <a:lnTo>
                    <a:pt x="229188" y="87464"/>
                  </a:lnTo>
                  <a:lnTo>
                    <a:pt x="234620" y="83980"/>
                  </a:lnTo>
                  <a:lnTo>
                    <a:pt x="238352" y="80456"/>
                  </a:lnTo>
                  <a:lnTo>
                    <a:pt x="244220" y="77886"/>
                  </a:lnTo>
                  <a:lnTo>
                    <a:pt x="250582" y="76969"/>
                  </a:lnTo>
                  <a:lnTo>
                    <a:pt x="256414" y="78129"/>
                  </a:lnTo>
                  <a:lnTo>
                    <a:pt x="261290" y="79751"/>
                  </a:lnTo>
                  <a:lnTo>
                    <a:pt x="264197" y="82497"/>
                  </a:lnTo>
                  <a:lnTo>
                    <a:pt x="266668" y="84518"/>
                  </a:lnTo>
                  <a:lnTo>
                    <a:pt x="270486" y="87437"/>
                  </a:lnTo>
                  <a:lnTo>
                    <a:pt x="272888" y="87929"/>
                  </a:lnTo>
                  <a:lnTo>
                    <a:pt x="273021" y="87974"/>
                  </a:lnTo>
                  <a:lnTo>
                    <a:pt x="277885" y="89587"/>
                  </a:lnTo>
                  <a:lnTo>
                    <a:pt x="284118" y="88324"/>
                  </a:lnTo>
                  <a:lnTo>
                    <a:pt x="290189" y="88773"/>
                  </a:lnTo>
                  <a:lnTo>
                    <a:pt x="291371" y="82497"/>
                  </a:lnTo>
                  <a:lnTo>
                    <a:pt x="291596" y="80024"/>
                  </a:lnTo>
                  <a:lnTo>
                    <a:pt x="291764" y="73090"/>
                  </a:lnTo>
                  <a:lnTo>
                    <a:pt x="290891" y="69602"/>
                  </a:lnTo>
                  <a:lnTo>
                    <a:pt x="292694" y="67755"/>
                  </a:lnTo>
                  <a:lnTo>
                    <a:pt x="295136" y="66884"/>
                  </a:lnTo>
                  <a:lnTo>
                    <a:pt x="298015" y="67145"/>
                  </a:lnTo>
                  <a:lnTo>
                    <a:pt x="300312" y="68354"/>
                  </a:lnTo>
                  <a:lnTo>
                    <a:pt x="303499" y="70593"/>
                  </a:lnTo>
                  <a:lnTo>
                    <a:pt x="305724" y="71346"/>
                  </a:lnTo>
                  <a:lnTo>
                    <a:pt x="309338" y="71267"/>
                  </a:lnTo>
                  <a:lnTo>
                    <a:pt x="313605" y="71267"/>
                  </a:lnTo>
                  <a:lnTo>
                    <a:pt x="317332" y="67114"/>
                  </a:lnTo>
                  <a:lnTo>
                    <a:pt x="320790" y="62631"/>
                  </a:lnTo>
                  <a:lnTo>
                    <a:pt x="325671" y="60535"/>
                  </a:lnTo>
                  <a:lnTo>
                    <a:pt x="330668" y="57576"/>
                  </a:lnTo>
                  <a:lnTo>
                    <a:pt x="329999" y="53973"/>
                  </a:lnTo>
                  <a:lnTo>
                    <a:pt x="329550" y="50604"/>
                  </a:lnTo>
                  <a:lnTo>
                    <a:pt x="331122" y="47014"/>
                  </a:lnTo>
                  <a:lnTo>
                    <a:pt x="332919" y="44316"/>
                  </a:lnTo>
                  <a:lnTo>
                    <a:pt x="333368" y="42521"/>
                  </a:lnTo>
                  <a:lnTo>
                    <a:pt x="335405" y="40413"/>
                  </a:lnTo>
                  <a:lnTo>
                    <a:pt x="336531" y="38262"/>
                  </a:lnTo>
                  <a:lnTo>
                    <a:pt x="341020" y="40753"/>
                  </a:lnTo>
                  <a:lnTo>
                    <a:pt x="346059" y="40626"/>
                  </a:lnTo>
                  <a:lnTo>
                    <a:pt x="351382" y="42655"/>
                  </a:lnTo>
                  <a:lnTo>
                    <a:pt x="355771" y="46512"/>
                  </a:lnTo>
                  <a:lnTo>
                    <a:pt x="359845" y="46501"/>
                  </a:lnTo>
                  <a:lnTo>
                    <a:pt x="363802" y="48317"/>
                  </a:lnTo>
                  <a:lnTo>
                    <a:pt x="367311" y="50541"/>
                  </a:lnTo>
                  <a:lnTo>
                    <a:pt x="371943" y="50076"/>
                  </a:lnTo>
                  <a:lnTo>
                    <a:pt x="373025" y="49405"/>
                  </a:lnTo>
                  <a:lnTo>
                    <a:pt x="377266" y="47500"/>
                  </a:lnTo>
                  <a:lnTo>
                    <a:pt x="378901" y="45723"/>
                  </a:lnTo>
                  <a:lnTo>
                    <a:pt x="382533" y="44031"/>
                  </a:lnTo>
                  <a:lnTo>
                    <a:pt x="387156" y="42722"/>
                  </a:lnTo>
                  <a:lnTo>
                    <a:pt x="393261" y="42637"/>
                  </a:lnTo>
                  <a:lnTo>
                    <a:pt x="398424" y="43110"/>
                  </a:lnTo>
                  <a:lnTo>
                    <a:pt x="406203" y="42847"/>
                  </a:lnTo>
                  <a:lnTo>
                    <a:pt x="411917" y="40966"/>
                  </a:lnTo>
                  <a:lnTo>
                    <a:pt x="415726" y="40231"/>
                  </a:lnTo>
                  <a:lnTo>
                    <a:pt x="418127" y="36738"/>
                  </a:lnTo>
                  <a:lnTo>
                    <a:pt x="421907" y="33830"/>
                  </a:lnTo>
                  <a:lnTo>
                    <a:pt x="426100" y="34107"/>
                  </a:lnTo>
                  <a:lnTo>
                    <a:pt x="429991" y="34338"/>
                  </a:lnTo>
                  <a:lnTo>
                    <a:pt x="432377" y="34994"/>
                  </a:lnTo>
                  <a:lnTo>
                    <a:pt x="435188" y="34283"/>
                  </a:lnTo>
                  <a:lnTo>
                    <a:pt x="439589" y="31895"/>
                  </a:lnTo>
                  <a:lnTo>
                    <a:pt x="444572" y="30449"/>
                  </a:lnTo>
                  <a:lnTo>
                    <a:pt x="450437" y="30595"/>
                  </a:lnTo>
                  <a:lnTo>
                    <a:pt x="453316" y="30632"/>
                  </a:lnTo>
                  <a:lnTo>
                    <a:pt x="455933" y="32667"/>
                  </a:lnTo>
                  <a:lnTo>
                    <a:pt x="463266" y="32090"/>
                  </a:lnTo>
                  <a:lnTo>
                    <a:pt x="467275" y="31212"/>
                  </a:lnTo>
                  <a:lnTo>
                    <a:pt x="468542" y="29356"/>
                  </a:lnTo>
                  <a:lnTo>
                    <a:pt x="471572" y="26634"/>
                  </a:lnTo>
                  <a:lnTo>
                    <a:pt x="480653" y="26561"/>
                  </a:lnTo>
                  <a:lnTo>
                    <a:pt x="486179" y="27433"/>
                  </a:lnTo>
                  <a:lnTo>
                    <a:pt x="489955" y="27321"/>
                  </a:lnTo>
                  <a:lnTo>
                    <a:pt x="496789" y="26616"/>
                  </a:lnTo>
                  <a:lnTo>
                    <a:pt x="503628" y="28305"/>
                  </a:lnTo>
                  <a:lnTo>
                    <a:pt x="507335" y="30067"/>
                  </a:lnTo>
                  <a:lnTo>
                    <a:pt x="511933" y="29648"/>
                  </a:lnTo>
                  <a:lnTo>
                    <a:pt x="512934" y="28597"/>
                  </a:lnTo>
                  <a:lnTo>
                    <a:pt x="513807" y="25686"/>
                  </a:lnTo>
                  <a:lnTo>
                    <a:pt x="518048" y="21914"/>
                  </a:lnTo>
                  <a:lnTo>
                    <a:pt x="521385" y="18171"/>
                  </a:lnTo>
                  <a:lnTo>
                    <a:pt x="523480" y="17263"/>
                  </a:lnTo>
                  <a:lnTo>
                    <a:pt x="525652" y="16321"/>
                  </a:lnTo>
                  <a:lnTo>
                    <a:pt x="527158" y="16054"/>
                  </a:lnTo>
                  <a:lnTo>
                    <a:pt x="528085" y="15999"/>
                  </a:lnTo>
                  <a:lnTo>
                    <a:pt x="528863" y="16039"/>
                  </a:lnTo>
                  <a:lnTo>
                    <a:pt x="530289" y="16142"/>
                  </a:lnTo>
                  <a:lnTo>
                    <a:pt x="531404" y="15783"/>
                  </a:lnTo>
                  <a:lnTo>
                    <a:pt x="532974" y="14842"/>
                  </a:lnTo>
                  <a:lnTo>
                    <a:pt x="533928" y="13985"/>
                  </a:lnTo>
                  <a:lnTo>
                    <a:pt x="534767" y="13123"/>
                  </a:lnTo>
                  <a:lnTo>
                    <a:pt x="535491" y="12424"/>
                  </a:lnTo>
                  <a:lnTo>
                    <a:pt x="536369" y="11604"/>
                  </a:lnTo>
                  <a:lnTo>
                    <a:pt x="537358" y="10358"/>
                  </a:lnTo>
                  <a:lnTo>
                    <a:pt x="538230" y="9003"/>
                  </a:lnTo>
                  <a:lnTo>
                    <a:pt x="539634" y="6901"/>
                  </a:lnTo>
                  <a:lnTo>
                    <a:pt x="540318" y="6008"/>
                  </a:lnTo>
                  <a:lnTo>
                    <a:pt x="540926" y="5230"/>
                  </a:lnTo>
                  <a:lnTo>
                    <a:pt x="541725" y="4338"/>
                  </a:lnTo>
                  <a:lnTo>
                    <a:pt x="542564" y="3481"/>
                  </a:lnTo>
                  <a:lnTo>
                    <a:pt x="543403" y="2624"/>
                  </a:lnTo>
                  <a:lnTo>
                    <a:pt x="544319" y="1761"/>
                  </a:lnTo>
                  <a:lnTo>
                    <a:pt x="545428" y="941"/>
                  </a:lnTo>
                  <a:lnTo>
                    <a:pt x="546346" y="352"/>
                  </a:lnTo>
                  <a:lnTo>
                    <a:pt x="547384" y="72"/>
                  </a:lnTo>
                  <a:lnTo>
                    <a:pt x="548965" y="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" name="object 76">
              <a:extLst>
                <a:ext uri="{FF2B5EF4-FFF2-40B4-BE49-F238E27FC236}">
                  <a16:creationId xmlns:a16="http://schemas.microsoft.com/office/drawing/2014/main" id="{F178E42A-BCEB-4B1D-BB33-00794ABC99A4}"/>
                </a:ext>
              </a:extLst>
            </p:cNvPr>
            <p:cNvSpPr/>
            <p:nvPr/>
          </p:nvSpPr>
          <p:spPr>
            <a:xfrm>
              <a:off x="2301289" y="10100657"/>
              <a:ext cx="194327" cy="335567"/>
            </a:xfrm>
            <a:custGeom>
              <a:avLst/>
              <a:gdLst/>
              <a:ahLst/>
              <a:cxnLst/>
              <a:rect l="l" t="t" r="r" b="b"/>
              <a:pathLst>
                <a:path w="194327" h="335567">
                  <a:moveTo>
                    <a:pt x="60749" y="44775"/>
                  </a:moveTo>
                  <a:lnTo>
                    <a:pt x="60754" y="44605"/>
                  </a:lnTo>
                  <a:lnTo>
                    <a:pt x="60727" y="44363"/>
                  </a:lnTo>
                  <a:lnTo>
                    <a:pt x="60695" y="44247"/>
                  </a:lnTo>
                  <a:lnTo>
                    <a:pt x="60653" y="44132"/>
                  </a:lnTo>
                  <a:lnTo>
                    <a:pt x="60594" y="44028"/>
                  </a:lnTo>
                  <a:lnTo>
                    <a:pt x="60515" y="43937"/>
                  </a:lnTo>
                  <a:lnTo>
                    <a:pt x="60427" y="43852"/>
                  </a:lnTo>
                  <a:lnTo>
                    <a:pt x="60262" y="43669"/>
                  </a:lnTo>
                  <a:lnTo>
                    <a:pt x="60181" y="43578"/>
                  </a:lnTo>
                  <a:lnTo>
                    <a:pt x="60107" y="43488"/>
                  </a:lnTo>
                  <a:lnTo>
                    <a:pt x="60037" y="43384"/>
                  </a:lnTo>
                  <a:lnTo>
                    <a:pt x="59975" y="43281"/>
                  </a:lnTo>
                  <a:lnTo>
                    <a:pt x="59928" y="43165"/>
                  </a:lnTo>
                  <a:lnTo>
                    <a:pt x="59912" y="43050"/>
                  </a:lnTo>
                  <a:lnTo>
                    <a:pt x="59920" y="42922"/>
                  </a:lnTo>
                  <a:lnTo>
                    <a:pt x="59922" y="42680"/>
                  </a:lnTo>
                  <a:lnTo>
                    <a:pt x="59920" y="42436"/>
                  </a:lnTo>
                  <a:lnTo>
                    <a:pt x="59919" y="42194"/>
                  </a:lnTo>
                  <a:lnTo>
                    <a:pt x="59915" y="41950"/>
                  </a:lnTo>
                  <a:lnTo>
                    <a:pt x="59920" y="41708"/>
                  </a:lnTo>
                  <a:lnTo>
                    <a:pt x="59927" y="41586"/>
                  </a:lnTo>
                  <a:lnTo>
                    <a:pt x="59936" y="41465"/>
                  </a:lnTo>
                  <a:lnTo>
                    <a:pt x="59951" y="41349"/>
                  </a:lnTo>
                  <a:lnTo>
                    <a:pt x="59971" y="41227"/>
                  </a:lnTo>
                  <a:lnTo>
                    <a:pt x="59997" y="41106"/>
                  </a:lnTo>
                  <a:lnTo>
                    <a:pt x="60027" y="40991"/>
                  </a:lnTo>
                  <a:lnTo>
                    <a:pt x="60060" y="40875"/>
                  </a:lnTo>
                  <a:lnTo>
                    <a:pt x="60096" y="40760"/>
                  </a:lnTo>
                  <a:lnTo>
                    <a:pt x="60138" y="40644"/>
                  </a:lnTo>
                  <a:lnTo>
                    <a:pt x="60183" y="40529"/>
                  </a:lnTo>
                  <a:lnTo>
                    <a:pt x="60234" y="40413"/>
                  </a:lnTo>
                  <a:lnTo>
                    <a:pt x="60305" y="40322"/>
                  </a:lnTo>
                  <a:lnTo>
                    <a:pt x="60400" y="40249"/>
                  </a:lnTo>
                  <a:lnTo>
                    <a:pt x="60509" y="40188"/>
                  </a:lnTo>
                  <a:lnTo>
                    <a:pt x="60706" y="40043"/>
                  </a:lnTo>
                  <a:lnTo>
                    <a:pt x="60874" y="39860"/>
                  </a:lnTo>
                  <a:lnTo>
                    <a:pt x="60898" y="39629"/>
                  </a:lnTo>
                  <a:lnTo>
                    <a:pt x="60861" y="39386"/>
                  </a:lnTo>
                  <a:lnTo>
                    <a:pt x="60862" y="39144"/>
                  </a:lnTo>
                  <a:lnTo>
                    <a:pt x="60865" y="38901"/>
                  </a:lnTo>
                  <a:lnTo>
                    <a:pt x="60822" y="38664"/>
                  </a:lnTo>
                  <a:lnTo>
                    <a:pt x="60776" y="38427"/>
                  </a:lnTo>
                  <a:lnTo>
                    <a:pt x="60782" y="38299"/>
                  </a:lnTo>
                  <a:lnTo>
                    <a:pt x="60760" y="38062"/>
                  </a:lnTo>
                  <a:lnTo>
                    <a:pt x="60663" y="37837"/>
                  </a:lnTo>
                  <a:lnTo>
                    <a:pt x="60625" y="37595"/>
                  </a:lnTo>
                  <a:lnTo>
                    <a:pt x="60614" y="37358"/>
                  </a:lnTo>
                  <a:lnTo>
                    <a:pt x="60616" y="37230"/>
                  </a:lnTo>
                  <a:lnTo>
                    <a:pt x="60615" y="36993"/>
                  </a:lnTo>
                  <a:lnTo>
                    <a:pt x="60612" y="36750"/>
                  </a:lnTo>
                  <a:lnTo>
                    <a:pt x="60610" y="36507"/>
                  </a:lnTo>
                  <a:lnTo>
                    <a:pt x="60609" y="36264"/>
                  </a:lnTo>
                  <a:lnTo>
                    <a:pt x="60608" y="36021"/>
                  </a:lnTo>
                  <a:lnTo>
                    <a:pt x="60605" y="35778"/>
                  </a:lnTo>
                  <a:lnTo>
                    <a:pt x="60604" y="35535"/>
                  </a:lnTo>
                  <a:lnTo>
                    <a:pt x="60603" y="35292"/>
                  </a:lnTo>
                  <a:lnTo>
                    <a:pt x="60607" y="35043"/>
                  </a:lnTo>
                  <a:lnTo>
                    <a:pt x="60600" y="34927"/>
                  </a:lnTo>
                  <a:lnTo>
                    <a:pt x="60581" y="34806"/>
                  </a:lnTo>
                  <a:lnTo>
                    <a:pt x="60552" y="34684"/>
                  </a:lnTo>
                  <a:lnTo>
                    <a:pt x="60518" y="34569"/>
                  </a:lnTo>
                  <a:lnTo>
                    <a:pt x="60474" y="34453"/>
                  </a:lnTo>
                  <a:lnTo>
                    <a:pt x="60426" y="34344"/>
                  </a:lnTo>
                  <a:lnTo>
                    <a:pt x="60386" y="34107"/>
                  </a:lnTo>
                  <a:lnTo>
                    <a:pt x="60377" y="33986"/>
                  </a:lnTo>
                  <a:lnTo>
                    <a:pt x="60341" y="33870"/>
                  </a:lnTo>
                  <a:lnTo>
                    <a:pt x="60281" y="33767"/>
                  </a:lnTo>
                  <a:lnTo>
                    <a:pt x="60207" y="33663"/>
                  </a:lnTo>
                  <a:lnTo>
                    <a:pt x="60126" y="33572"/>
                  </a:lnTo>
                  <a:lnTo>
                    <a:pt x="60032" y="33493"/>
                  </a:lnTo>
                  <a:lnTo>
                    <a:pt x="59936" y="33420"/>
                  </a:lnTo>
                  <a:lnTo>
                    <a:pt x="59765" y="33250"/>
                  </a:lnTo>
                  <a:lnTo>
                    <a:pt x="59611" y="33062"/>
                  </a:lnTo>
                  <a:lnTo>
                    <a:pt x="59466" y="32861"/>
                  </a:lnTo>
                  <a:lnTo>
                    <a:pt x="59414" y="32631"/>
                  </a:lnTo>
                  <a:lnTo>
                    <a:pt x="59416" y="32388"/>
                  </a:lnTo>
                  <a:lnTo>
                    <a:pt x="59383" y="32145"/>
                  </a:lnTo>
                  <a:lnTo>
                    <a:pt x="59372" y="31902"/>
                  </a:lnTo>
                  <a:lnTo>
                    <a:pt x="59392" y="31658"/>
                  </a:lnTo>
                  <a:lnTo>
                    <a:pt x="59466" y="31428"/>
                  </a:lnTo>
                  <a:lnTo>
                    <a:pt x="59629" y="31233"/>
                  </a:lnTo>
                  <a:lnTo>
                    <a:pt x="59637" y="31130"/>
                  </a:lnTo>
                  <a:lnTo>
                    <a:pt x="59578" y="31021"/>
                  </a:lnTo>
                  <a:lnTo>
                    <a:pt x="59495" y="30917"/>
                  </a:lnTo>
                  <a:lnTo>
                    <a:pt x="59413" y="30826"/>
                  </a:lnTo>
                  <a:lnTo>
                    <a:pt x="59322" y="30747"/>
                  </a:lnTo>
                  <a:lnTo>
                    <a:pt x="59224" y="30674"/>
                  </a:lnTo>
                  <a:lnTo>
                    <a:pt x="59116" y="30620"/>
                  </a:lnTo>
                  <a:lnTo>
                    <a:pt x="58988" y="30607"/>
                  </a:lnTo>
                  <a:lnTo>
                    <a:pt x="58794" y="30486"/>
                  </a:lnTo>
                  <a:lnTo>
                    <a:pt x="58704" y="30261"/>
                  </a:lnTo>
                  <a:lnTo>
                    <a:pt x="58707" y="30134"/>
                  </a:lnTo>
                  <a:lnTo>
                    <a:pt x="58693" y="29897"/>
                  </a:lnTo>
                  <a:lnTo>
                    <a:pt x="58593" y="29672"/>
                  </a:lnTo>
                  <a:lnTo>
                    <a:pt x="58515" y="29441"/>
                  </a:lnTo>
                  <a:lnTo>
                    <a:pt x="58470" y="29204"/>
                  </a:lnTo>
                  <a:lnTo>
                    <a:pt x="58467" y="28961"/>
                  </a:lnTo>
                  <a:lnTo>
                    <a:pt x="58468" y="28718"/>
                  </a:lnTo>
                  <a:lnTo>
                    <a:pt x="58466" y="28475"/>
                  </a:lnTo>
                  <a:lnTo>
                    <a:pt x="58461" y="28232"/>
                  </a:lnTo>
                  <a:lnTo>
                    <a:pt x="58468" y="27989"/>
                  </a:lnTo>
                  <a:lnTo>
                    <a:pt x="58478" y="27867"/>
                  </a:lnTo>
                  <a:lnTo>
                    <a:pt x="58500" y="27746"/>
                  </a:lnTo>
                  <a:lnTo>
                    <a:pt x="58533" y="27631"/>
                  </a:lnTo>
                  <a:lnTo>
                    <a:pt x="58575" y="27515"/>
                  </a:lnTo>
                  <a:lnTo>
                    <a:pt x="58627" y="27406"/>
                  </a:lnTo>
                  <a:lnTo>
                    <a:pt x="58690" y="27302"/>
                  </a:lnTo>
                  <a:lnTo>
                    <a:pt x="58765" y="27206"/>
                  </a:lnTo>
                  <a:lnTo>
                    <a:pt x="58850" y="27114"/>
                  </a:lnTo>
                  <a:lnTo>
                    <a:pt x="58940" y="27035"/>
                  </a:lnTo>
                  <a:lnTo>
                    <a:pt x="59057" y="26974"/>
                  </a:lnTo>
                  <a:lnTo>
                    <a:pt x="59172" y="26920"/>
                  </a:lnTo>
                  <a:lnTo>
                    <a:pt x="59236" y="26719"/>
                  </a:lnTo>
                  <a:lnTo>
                    <a:pt x="59207" y="26592"/>
                  </a:lnTo>
                  <a:lnTo>
                    <a:pt x="59185" y="26464"/>
                  </a:lnTo>
                  <a:lnTo>
                    <a:pt x="59181" y="26221"/>
                  </a:lnTo>
                  <a:lnTo>
                    <a:pt x="59185" y="25978"/>
                  </a:lnTo>
                  <a:lnTo>
                    <a:pt x="59196" y="25856"/>
                  </a:lnTo>
                  <a:lnTo>
                    <a:pt x="59234" y="25747"/>
                  </a:lnTo>
                  <a:lnTo>
                    <a:pt x="59309" y="25644"/>
                  </a:lnTo>
                  <a:lnTo>
                    <a:pt x="59406" y="25565"/>
                  </a:lnTo>
                  <a:lnTo>
                    <a:pt x="59512" y="25510"/>
                  </a:lnTo>
                  <a:lnTo>
                    <a:pt x="59635" y="25468"/>
                  </a:lnTo>
                  <a:lnTo>
                    <a:pt x="59757" y="25455"/>
                  </a:lnTo>
                  <a:lnTo>
                    <a:pt x="59959" y="25571"/>
                  </a:lnTo>
                  <a:lnTo>
                    <a:pt x="60166" y="25705"/>
                  </a:lnTo>
                  <a:lnTo>
                    <a:pt x="60278" y="25747"/>
                  </a:lnTo>
                  <a:lnTo>
                    <a:pt x="60394" y="25790"/>
                  </a:lnTo>
                  <a:lnTo>
                    <a:pt x="60511" y="25820"/>
                  </a:lnTo>
                  <a:lnTo>
                    <a:pt x="60630" y="25845"/>
                  </a:lnTo>
                  <a:lnTo>
                    <a:pt x="60751" y="25863"/>
                  </a:lnTo>
                  <a:lnTo>
                    <a:pt x="60991" y="25899"/>
                  </a:lnTo>
                  <a:lnTo>
                    <a:pt x="61230" y="25948"/>
                  </a:lnTo>
                  <a:lnTo>
                    <a:pt x="61472" y="25947"/>
                  </a:lnTo>
                  <a:lnTo>
                    <a:pt x="61713" y="25911"/>
                  </a:lnTo>
                  <a:lnTo>
                    <a:pt x="61962" y="25899"/>
                  </a:lnTo>
                  <a:lnTo>
                    <a:pt x="62077" y="25875"/>
                  </a:lnTo>
                  <a:lnTo>
                    <a:pt x="62177" y="25814"/>
                  </a:lnTo>
                  <a:lnTo>
                    <a:pt x="62267" y="25729"/>
                  </a:lnTo>
                  <a:lnTo>
                    <a:pt x="62350" y="25638"/>
                  </a:lnTo>
                  <a:lnTo>
                    <a:pt x="62429" y="25541"/>
                  </a:lnTo>
                  <a:lnTo>
                    <a:pt x="62499" y="25443"/>
                  </a:lnTo>
                  <a:lnTo>
                    <a:pt x="62551" y="25334"/>
                  </a:lnTo>
                  <a:lnTo>
                    <a:pt x="62579" y="25212"/>
                  </a:lnTo>
                  <a:lnTo>
                    <a:pt x="62598" y="25091"/>
                  </a:lnTo>
                  <a:lnTo>
                    <a:pt x="62659" y="24860"/>
                  </a:lnTo>
                  <a:lnTo>
                    <a:pt x="62694" y="24739"/>
                  </a:lnTo>
                  <a:lnTo>
                    <a:pt x="62729" y="24623"/>
                  </a:lnTo>
                  <a:lnTo>
                    <a:pt x="62766" y="24508"/>
                  </a:lnTo>
                  <a:lnTo>
                    <a:pt x="62810" y="24392"/>
                  </a:lnTo>
                  <a:lnTo>
                    <a:pt x="62858" y="24283"/>
                  </a:lnTo>
                  <a:lnTo>
                    <a:pt x="62922" y="24046"/>
                  </a:lnTo>
                  <a:lnTo>
                    <a:pt x="62922" y="23803"/>
                  </a:lnTo>
                  <a:lnTo>
                    <a:pt x="62914" y="23566"/>
                  </a:lnTo>
                  <a:lnTo>
                    <a:pt x="62920" y="23439"/>
                  </a:lnTo>
                  <a:lnTo>
                    <a:pt x="62888" y="23201"/>
                  </a:lnTo>
                  <a:lnTo>
                    <a:pt x="62794" y="22977"/>
                  </a:lnTo>
                  <a:lnTo>
                    <a:pt x="62789" y="22734"/>
                  </a:lnTo>
                  <a:lnTo>
                    <a:pt x="62789" y="22491"/>
                  </a:lnTo>
                  <a:lnTo>
                    <a:pt x="62788" y="22248"/>
                  </a:lnTo>
                  <a:lnTo>
                    <a:pt x="62785" y="22005"/>
                  </a:lnTo>
                  <a:lnTo>
                    <a:pt x="62785" y="21762"/>
                  </a:lnTo>
                  <a:lnTo>
                    <a:pt x="62782" y="21519"/>
                  </a:lnTo>
                  <a:lnTo>
                    <a:pt x="62775" y="21397"/>
                  </a:lnTo>
                  <a:lnTo>
                    <a:pt x="62767" y="21276"/>
                  </a:lnTo>
                  <a:lnTo>
                    <a:pt x="62754" y="21154"/>
                  </a:lnTo>
                  <a:lnTo>
                    <a:pt x="62732" y="21039"/>
                  </a:lnTo>
                  <a:lnTo>
                    <a:pt x="62699" y="20917"/>
                  </a:lnTo>
                  <a:lnTo>
                    <a:pt x="62657" y="20802"/>
                  </a:lnTo>
                  <a:lnTo>
                    <a:pt x="62604" y="20692"/>
                  </a:lnTo>
                  <a:lnTo>
                    <a:pt x="62532" y="20595"/>
                  </a:lnTo>
                  <a:lnTo>
                    <a:pt x="62418" y="20382"/>
                  </a:lnTo>
                  <a:lnTo>
                    <a:pt x="62421" y="20140"/>
                  </a:lnTo>
                  <a:lnTo>
                    <a:pt x="62422" y="19896"/>
                  </a:lnTo>
                  <a:lnTo>
                    <a:pt x="62424" y="19654"/>
                  </a:lnTo>
                  <a:lnTo>
                    <a:pt x="62414" y="19410"/>
                  </a:lnTo>
                  <a:lnTo>
                    <a:pt x="62390" y="19289"/>
                  </a:lnTo>
                  <a:lnTo>
                    <a:pt x="62359" y="19174"/>
                  </a:lnTo>
                  <a:lnTo>
                    <a:pt x="62325" y="19058"/>
                  </a:lnTo>
                  <a:lnTo>
                    <a:pt x="62288" y="18937"/>
                  </a:lnTo>
                  <a:lnTo>
                    <a:pt x="62240" y="18827"/>
                  </a:lnTo>
                  <a:lnTo>
                    <a:pt x="62169" y="18730"/>
                  </a:lnTo>
                  <a:lnTo>
                    <a:pt x="62076" y="18645"/>
                  </a:lnTo>
                  <a:lnTo>
                    <a:pt x="61937" y="18457"/>
                  </a:lnTo>
                  <a:lnTo>
                    <a:pt x="61938" y="18207"/>
                  </a:lnTo>
                  <a:lnTo>
                    <a:pt x="61987" y="17971"/>
                  </a:lnTo>
                  <a:lnTo>
                    <a:pt x="62033" y="17734"/>
                  </a:lnTo>
                  <a:lnTo>
                    <a:pt x="62051" y="17491"/>
                  </a:lnTo>
                  <a:lnTo>
                    <a:pt x="62099" y="17254"/>
                  </a:lnTo>
                  <a:lnTo>
                    <a:pt x="62144" y="17017"/>
                  </a:lnTo>
                  <a:lnTo>
                    <a:pt x="62171" y="16774"/>
                  </a:lnTo>
                  <a:lnTo>
                    <a:pt x="62203" y="16531"/>
                  </a:lnTo>
                  <a:lnTo>
                    <a:pt x="62183" y="16288"/>
                  </a:lnTo>
                  <a:lnTo>
                    <a:pt x="62164" y="16044"/>
                  </a:lnTo>
                  <a:lnTo>
                    <a:pt x="62166" y="15802"/>
                  </a:lnTo>
                  <a:lnTo>
                    <a:pt x="62079" y="15577"/>
                  </a:lnTo>
                  <a:lnTo>
                    <a:pt x="61964" y="15358"/>
                  </a:lnTo>
                  <a:lnTo>
                    <a:pt x="61906" y="15255"/>
                  </a:lnTo>
                  <a:lnTo>
                    <a:pt x="61848" y="15146"/>
                  </a:lnTo>
                  <a:lnTo>
                    <a:pt x="61802" y="15036"/>
                  </a:lnTo>
                  <a:lnTo>
                    <a:pt x="61769" y="14921"/>
                  </a:lnTo>
                  <a:lnTo>
                    <a:pt x="61746" y="14799"/>
                  </a:lnTo>
                  <a:lnTo>
                    <a:pt x="61730" y="14678"/>
                  </a:lnTo>
                  <a:lnTo>
                    <a:pt x="61721" y="14556"/>
                  </a:lnTo>
                  <a:lnTo>
                    <a:pt x="61725" y="14313"/>
                  </a:lnTo>
                  <a:lnTo>
                    <a:pt x="61725" y="14070"/>
                  </a:lnTo>
                  <a:lnTo>
                    <a:pt x="61717" y="13827"/>
                  </a:lnTo>
                  <a:lnTo>
                    <a:pt x="61708" y="13700"/>
                  </a:lnTo>
                  <a:lnTo>
                    <a:pt x="61682" y="13584"/>
                  </a:lnTo>
                  <a:lnTo>
                    <a:pt x="61621" y="13487"/>
                  </a:lnTo>
                  <a:lnTo>
                    <a:pt x="61538" y="13390"/>
                  </a:lnTo>
                  <a:lnTo>
                    <a:pt x="61424" y="13177"/>
                  </a:lnTo>
                  <a:lnTo>
                    <a:pt x="61386" y="13062"/>
                  </a:lnTo>
                  <a:lnTo>
                    <a:pt x="61363" y="12940"/>
                  </a:lnTo>
                  <a:lnTo>
                    <a:pt x="61349" y="12819"/>
                  </a:lnTo>
                  <a:lnTo>
                    <a:pt x="61347" y="12697"/>
                  </a:lnTo>
                  <a:lnTo>
                    <a:pt x="61386" y="12460"/>
                  </a:lnTo>
                  <a:lnTo>
                    <a:pt x="61429" y="12345"/>
                  </a:lnTo>
                  <a:lnTo>
                    <a:pt x="61484" y="12235"/>
                  </a:lnTo>
                  <a:lnTo>
                    <a:pt x="61547" y="12132"/>
                  </a:lnTo>
                  <a:lnTo>
                    <a:pt x="61620" y="12035"/>
                  </a:lnTo>
                  <a:lnTo>
                    <a:pt x="61703" y="11944"/>
                  </a:lnTo>
                  <a:lnTo>
                    <a:pt x="61793" y="11859"/>
                  </a:lnTo>
                  <a:lnTo>
                    <a:pt x="61884" y="11780"/>
                  </a:lnTo>
                  <a:lnTo>
                    <a:pt x="61984" y="11701"/>
                  </a:lnTo>
                  <a:lnTo>
                    <a:pt x="62095" y="11634"/>
                  </a:lnTo>
                  <a:lnTo>
                    <a:pt x="62254" y="11470"/>
                  </a:lnTo>
                  <a:lnTo>
                    <a:pt x="62279" y="11233"/>
                  </a:lnTo>
                  <a:lnTo>
                    <a:pt x="62264" y="11105"/>
                  </a:lnTo>
                  <a:lnTo>
                    <a:pt x="62238" y="10984"/>
                  </a:lnTo>
                  <a:lnTo>
                    <a:pt x="62196" y="10868"/>
                  </a:lnTo>
                  <a:lnTo>
                    <a:pt x="62133" y="10765"/>
                  </a:lnTo>
                  <a:lnTo>
                    <a:pt x="62059" y="10668"/>
                  </a:lnTo>
                  <a:lnTo>
                    <a:pt x="61967" y="10583"/>
                  </a:lnTo>
                  <a:lnTo>
                    <a:pt x="61857" y="10522"/>
                  </a:lnTo>
                  <a:lnTo>
                    <a:pt x="61710" y="10340"/>
                  </a:lnTo>
                  <a:lnTo>
                    <a:pt x="61656" y="10103"/>
                  </a:lnTo>
                  <a:lnTo>
                    <a:pt x="61728" y="9866"/>
                  </a:lnTo>
                  <a:lnTo>
                    <a:pt x="61794" y="9762"/>
                  </a:lnTo>
                  <a:lnTo>
                    <a:pt x="61880" y="9659"/>
                  </a:lnTo>
                  <a:lnTo>
                    <a:pt x="61977" y="9580"/>
                  </a:lnTo>
                  <a:lnTo>
                    <a:pt x="62081" y="9562"/>
                  </a:lnTo>
                  <a:lnTo>
                    <a:pt x="62313" y="9654"/>
                  </a:lnTo>
                  <a:lnTo>
                    <a:pt x="62552" y="9708"/>
                  </a:lnTo>
                  <a:lnTo>
                    <a:pt x="62797" y="9708"/>
                  </a:lnTo>
                  <a:lnTo>
                    <a:pt x="62922" y="9690"/>
                  </a:lnTo>
                  <a:lnTo>
                    <a:pt x="63038" y="9653"/>
                  </a:lnTo>
                  <a:lnTo>
                    <a:pt x="63139" y="9598"/>
                  </a:lnTo>
                  <a:lnTo>
                    <a:pt x="63233" y="9513"/>
                  </a:lnTo>
                  <a:lnTo>
                    <a:pt x="63309" y="9410"/>
                  </a:lnTo>
                  <a:lnTo>
                    <a:pt x="63357" y="9301"/>
                  </a:lnTo>
                  <a:lnTo>
                    <a:pt x="63377" y="9186"/>
                  </a:lnTo>
                  <a:lnTo>
                    <a:pt x="63376" y="9058"/>
                  </a:lnTo>
                  <a:lnTo>
                    <a:pt x="63360" y="8931"/>
                  </a:lnTo>
                  <a:lnTo>
                    <a:pt x="63335" y="8815"/>
                  </a:lnTo>
                  <a:lnTo>
                    <a:pt x="63297" y="8700"/>
                  </a:lnTo>
                  <a:lnTo>
                    <a:pt x="63245" y="8584"/>
                  </a:lnTo>
                  <a:lnTo>
                    <a:pt x="63182" y="8480"/>
                  </a:lnTo>
                  <a:lnTo>
                    <a:pt x="63103" y="8396"/>
                  </a:lnTo>
                  <a:lnTo>
                    <a:pt x="62993" y="8335"/>
                  </a:lnTo>
                  <a:lnTo>
                    <a:pt x="62880" y="8287"/>
                  </a:lnTo>
                  <a:lnTo>
                    <a:pt x="62662" y="8165"/>
                  </a:lnTo>
                  <a:lnTo>
                    <a:pt x="62570" y="8092"/>
                  </a:lnTo>
                  <a:lnTo>
                    <a:pt x="62501" y="7994"/>
                  </a:lnTo>
                  <a:lnTo>
                    <a:pt x="62448" y="7879"/>
                  </a:lnTo>
                  <a:lnTo>
                    <a:pt x="62414" y="7764"/>
                  </a:lnTo>
                  <a:lnTo>
                    <a:pt x="62407" y="7643"/>
                  </a:lnTo>
                  <a:lnTo>
                    <a:pt x="62440" y="7399"/>
                  </a:lnTo>
                  <a:lnTo>
                    <a:pt x="62453" y="7156"/>
                  </a:lnTo>
                  <a:lnTo>
                    <a:pt x="62453" y="6914"/>
                  </a:lnTo>
                  <a:lnTo>
                    <a:pt x="62440" y="6792"/>
                  </a:lnTo>
                  <a:lnTo>
                    <a:pt x="62411" y="6677"/>
                  </a:lnTo>
                  <a:lnTo>
                    <a:pt x="62368" y="6561"/>
                  </a:lnTo>
                  <a:lnTo>
                    <a:pt x="62315" y="6452"/>
                  </a:lnTo>
                  <a:lnTo>
                    <a:pt x="62246" y="6354"/>
                  </a:lnTo>
                  <a:lnTo>
                    <a:pt x="62169" y="6258"/>
                  </a:lnTo>
                  <a:lnTo>
                    <a:pt x="62025" y="6057"/>
                  </a:lnTo>
                  <a:lnTo>
                    <a:pt x="61955" y="5954"/>
                  </a:lnTo>
                  <a:lnTo>
                    <a:pt x="61904" y="5844"/>
                  </a:lnTo>
                  <a:lnTo>
                    <a:pt x="61878" y="5729"/>
                  </a:lnTo>
                  <a:lnTo>
                    <a:pt x="61870" y="5607"/>
                  </a:lnTo>
                  <a:lnTo>
                    <a:pt x="61890" y="5364"/>
                  </a:lnTo>
                  <a:lnTo>
                    <a:pt x="61908" y="5243"/>
                  </a:lnTo>
                  <a:lnTo>
                    <a:pt x="61936" y="5121"/>
                  </a:lnTo>
                  <a:lnTo>
                    <a:pt x="61972" y="5006"/>
                  </a:lnTo>
                  <a:lnTo>
                    <a:pt x="62019" y="4897"/>
                  </a:lnTo>
                  <a:lnTo>
                    <a:pt x="62088" y="4793"/>
                  </a:lnTo>
                  <a:lnTo>
                    <a:pt x="62164" y="4696"/>
                  </a:lnTo>
                  <a:lnTo>
                    <a:pt x="62279" y="4483"/>
                  </a:lnTo>
                  <a:lnTo>
                    <a:pt x="62389" y="4271"/>
                  </a:lnTo>
                  <a:lnTo>
                    <a:pt x="62451" y="4162"/>
                  </a:lnTo>
                  <a:lnTo>
                    <a:pt x="62510" y="4058"/>
                  </a:lnTo>
                  <a:lnTo>
                    <a:pt x="62559" y="3949"/>
                  </a:lnTo>
                  <a:lnTo>
                    <a:pt x="62600" y="3833"/>
                  </a:lnTo>
                  <a:lnTo>
                    <a:pt x="62637" y="3718"/>
                  </a:lnTo>
                  <a:lnTo>
                    <a:pt x="62671" y="3602"/>
                  </a:lnTo>
                  <a:lnTo>
                    <a:pt x="62701" y="3480"/>
                  </a:lnTo>
                  <a:lnTo>
                    <a:pt x="62720" y="3359"/>
                  </a:lnTo>
                  <a:lnTo>
                    <a:pt x="62739" y="3238"/>
                  </a:lnTo>
                  <a:lnTo>
                    <a:pt x="62822" y="3013"/>
                  </a:lnTo>
                  <a:lnTo>
                    <a:pt x="62888" y="2910"/>
                  </a:lnTo>
                  <a:lnTo>
                    <a:pt x="62967" y="2819"/>
                  </a:lnTo>
                  <a:lnTo>
                    <a:pt x="63059" y="2740"/>
                  </a:lnTo>
                  <a:lnTo>
                    <a:pt x="63156" y="2661"/>
                  </a:lnTo>
                  <a:lnTo>
                    <a:pt x="63251" y="2588"/>
                  </a:lnTo>
                  <a:lnTo>
                    <a:pt x="63348" y="2515"/>
                  </a:lnTo>
                  <a:lnTo>
                    <a:pt x="63542" y="2369"/>
                  </a:lnTo>
                  <a:lnTo>
                    <a:pt x="63733" y="2211"/>
                  </a:lnTo>
                  <a:lnTo>
                    <a:pt x="63794" y="2114"/>
                  </a:lnTo>
                  <a:lnTo>
                    <a:pt x="63840" y="1999"/>
                  </a:lnTo>
                  <a:lnTo>
                    <a:pt x="63876" y="1883"/>
                  </a:lnTo>
                  <a:lnTo>
                    <a:pt x="63903" y="1761"/>
                  </a:lnTo>
                  <a:lnTo>
                    <a:pt x="63921" y="1640"/>
                  </a:lnTo>
                  <a:lnTo>
                    <a:pt x="63911" y="1397"/>
                  </a:lnTo>
                  <a:lnTo>
                    <a:pt x="63909" y="1154"/>
                  </a:lnTo>
                  <a:lnTo>
                    <a:pt x="63907" y="911"/>
                  </a:lnTo>
                  <a:lnTo>
                    <a:pt x="63891" y="668"/>
                  </a:lnTo>
                  <a:lnTo>
                    <a:pt x="63897" y="546"/>
                  </a:lnTo>
                  <a:lnTo>
                    <a:pt x="63928" y="431"/>
                  </a:lnTo>
                  <a:lnTo>
                    <a:pt x="63978" y="316"/>
                  </a:lnTo>
                  <a:lnTo>
                    <a:pt x="64047" y="212"/>
                  </a:lnTo>
                  <a:lnTo>
                    <a:pt x="64135" y="133"/>
                  </a:lnTo>
                  <a:lnTo>
                    <a:pt x="64243" y="72"/>
                  </a:lnTo>
                  <a:lnTo>
                    <a:pt x="64362" y="30"/>
                  </a:lnTo>
                  <a:lnTo>
                    <a:pt x="64485" y="6"/>
                  </a:lnTo>
                  <a:lnTo>
                    <a:pt x="64603" y="0"/>
                  </a:lnTo>
                  <a:lnTo>
                    <a:pt x="64845" y="48"/>
                  </a:lnTo>
                  <a:lnTo>
                    <a:pt x="65082" y="115"/>
                  </a:lnTo>
                  <a:lnTo>
                    <a:pt x="65201" y="158"/>
                  </a:lnTo>
                  <a:lnTo>
                    <a:pt x="65314" y="206"/>
                  </a:lnTo>
                  <a:lnTo>
                    <a:pt x="65412" y="267"/>
                  </a:lnTo>
                  <a:lnTo>
                    <a:pt x="65483" y="358"/>
                  </a:lnTo>
                  <a:lnTo>
                    <a:pt x="65530" y="479"/>
                  </a:lnTo>
                  <a:lnTo>
                    <a:pt x="65574" y="595"/>
                  </a:lnTo>
                  <a:lnTo>
                    <a:pt x="65608" y="710"/>
                  </a:lnTo>
                  <a:lnTo>
                    <a:pt x="65639" y="826"/>
                  </a:lnTo>
                  <a:lnTo>
                    <a:pt x="65733" y="1056"/>
                  </a:lnTo>
                  <a:lnTo>
                    <a:pt x="65879" y="1224"/>
                  </a:lnTo>
                  <a:lnTo>
                    <a:pt x="68473" y="3699"/>
                  </a:lnTo>
                  <a:lnTo>
                    <a:pt x="70654" y="4836"/>
                  </a:lnTo>
                  <a:lnTo>
                    <a:pt x="71613" y="4137"/>
                  </a:lnTo>
                  <a:lnTo>
                    <a:pt x="73271" y="3615"/>
                  </a:lnTo>
                  <a:lnTo>
                    <a:pt x="77104" y="3772"/>
                  </a:lnTo>
                  <a:lnTo>
                    <a:pt x="80382" y="5796"/>
                  </a:lnTo>
                  <a:lnTo>
                    <a:pt x="83157" y="9556"/>
                  </a:lnTo>
                  <a:lnTo>
                    <a:pt x="86924" y="12014"/>
                  </a:lnTo>
                  <a:lnTo>
                    <a:pt x="90176" y="13654"/>
                  </a:lnTo>
                  <a:lnTo>
                    <a:pt x="93876" y="16272"/>
                  </a:lnTo>
                  <a:lnTo>
                    <a:pt x="98448" y="18138"/>
                  </a:lnTo>
                  <a:lnTo>
                    <a:pt x="102269" y="19122"/>
                  </a:lnTo>
                  <a:lnTo>
                    <a:pt x="105987" y="20814"/>
                  </a:lnTo>
                  <a:lnTo>
                    <a:pt x="108535" y="23429"/>
                  </a:lnTo>
                  <a:lnTo>
                    <a:pt x="110079" y="26033"/>
                  </a:lnTo>
                  <a:lnTo>
                    <a:pt x="111178" y="28819"/>
                  </a:lnTo>
                  <a:lnTo>
                    <a:pt x="111781" y="35811"/>
                  </a:lnTo>
                  <a:lnTo>
                    <a:pt x="112416" y="38554"/>
                  </a:lnTo>
                  <a:lnTo>
                    <a:pt x="116856" y="40815"/>
                  </a:lnTo>
                  <a:lnTo>
                    <a:pt x="121394" y="43378"/>
                  </a:lnTo>
                  <a:lnTo>
                    <a:pt x="125276" y="45289"/>
                  </a:lnTo>
                  <a:lnTo>
                    <a:pt x="129680" y="49408"/>
                  </a:lnTo>
                  <a:lnTo>
                    <a:pt x="132632" y="54858"/>
                  </a:lnTo>
                  <a:lnTo>
                    <a:pt x="134363" y="59150"/>
                  </a:lnTo>
                  <a:lnTo>
                    <a:pt x="135923" y="61984"/>
                  </a:lnTo>
                  <a:lnTo>
                    <a:pt x="138316" y="65848"/>
                  </a:lnTo>
                  <a:lnTo>
                    <a:pt x="140742" y="69013"/>
                  </a:lnTo>
                  <a:lnTo>
                    <a:pt x="145291" y="70651"/>
                  </a:lnTo>
                  <a:lnTo>
                    <a:pt x="148854" y="71192"/>
                  </a:lnTo>
                  <a:lnTo>
                    <a:pt x="153092" y="71535"/>
                  </a:lnTo>
                  <a:lnTo>
                    <a:pt x="159052" y="74782"/>
                  </a:lnTo>
                  <a:lnTo>
                    <a:pt x="163401" y="78136"/>
                  </a:lnTo>
                  <a:lnTo>
                    <a:pt x="165012" y="81122"/>
                  </a:lnTo>
                  <a:lnTo>
                    <a:pt x="166188" y="84652"/>
                  </a:lnTo>
                  <a:lnTo>
                    <a:pt x="170294" y="89655"/>
                  </a:lnTo>
                  <a:lnTo>
                    <a:pt x="174457" y="93522"/>
                  </a:lnTo>
                  <a:lnTo>
                    <a:pt x="178620" y="96198"/>
                  </a:lnTo>
                  <a:lnTo>
                    <a:pt x="183080" y="104227"/>
                  </a:lnTo>
                  <a:lnTo>
                    <a:pt x="185460" y="110469"/>
                  </a:lnTo>
                  <a:lnTo>
                    <a:pt x="191555" y="123692"/>
                  </a:lnTo>
                  <a:lnTo>
                    <a:pt x="194327" y="126715"/>
                  </a:lnTo>
                  <a:lnTo>
                    <a:pt x="190069" y="128015"/>
                  </a:lnTo>
                  <a:lnTo>
                    <a:pt x="185905" y="127718"/>
                  </a:lnTo>
                  <a:lnTo>
                    <a:pt x="181147" y="127717"/>
                  </a:lnTo>
                  <a:lnTo>
                    <a:pt x="175498" y="128313"/>
                  </a:lnTo>
                  <a:lnTo>
                    <a:pt x="171930" y="131287"/>
                  </a:lnTo>
                  <a:lnTo>
                    <a:pt x="169848" y="136341"/>
                  </a:lnTo>
                  <a:lnTo>
                    <a:pt x="168064" y="139907"/>
                  </a:lnTo>
                  <a:lnTo>
                    <a:pt x="166875" y="143179"/>
                  </a:lnTo>
                  <a:lnTo>
                    <a:pt x="166280" y="145260"/>
                  </a:lnTo>
                  <a:lnTo>
                    <a:pt x="163306" y="147937"/>
                  </a:lnTo>
                  <a:lnTo>
                    <a:pt x="158268" y="147930"/>
                  </a:lnTo>
                  <a:lnTo>
                    <a:pt x="153754" y="149474"/>
                  </a:lnTo>
                  <a:lnTo>
                    <a:pt x="149925" y="150318"/>
                  </a:lnTo>
                  <a:lnTo>
                    <a:pt x="147249" y="152101"/>
                  </a:lnTo>
                  <a:lnTo>
                    <a:pt x="147843" y="156262"/>
                  </a:lnTo>
                  <a:lnTo>
                    <a:pt x="145857" y="161077"/>
                  </a:lnTo>
                  <a:lnTo>
                    <a:pt x="143425" y="164127"/>
                  </a:lnTo>
                  <a:lnTo>
                    <a:pt x="141654" y="168113"/>
                  </a:lnTo>
                  <a:lnTo>
                    <a:pt x="137927" y="169143"/>
                  </a:lnTo>
                  <a:lnTo>
                    <a:pt x="137036" y="169373"/>
                  </a:lnTo>
                  <a:lnTo>
                    <a:pt x="136773" y="169638"/>
                  </a:lnTo>
                  <a:lnTo>
                    <a:pt x="133179" y="172769"/>
                  </a:lnTo>
                  <a:lnTo>
                    <a:pt x="134047" y="178198"/>
                  </a:lnTo>
                  <a:lnTo>
                    <a:pt x="137177" y="182566"/>
                  </a:lnTo>
                  <a:lnTo>
                    <a:pt x="141412" y="185495"/>
                  </a:lnTo>
                  <a:lnTo>
                    <a:pt x="145179" y="188368"/>
                  </a:lnTo>
                  <a:lnTo>
                    <a:pt x="149948" y="190112"/>
                  </a:lnTo>
                  <a:lnTo>
                    <a:pt x="152140" y="193363"/>
                  </a:lnTo>
                  <a:lnTo>
                    <a:pt x="151143" y="199177"/>
                  </a:lnTo>
                  <a:lnTo>
                    <a:pt x="148462" y="203672"/>
                  </a:lnTo>
                  <a:lnTo>
                    <a:pt x="145830" y="206644"/>
                  </a:lnTo>
                  <a:lnTo>
                    <a:pt x="140586" y="209189"/>
                  </a:lnTo>
                  <a:lnTo>
                    <a:pt x="137138" y="211276"/>
                  </a:lnTo>
                  <a:lnTo>
                    <a:pt x="134759" y="213059"/>
                  </a:lnTo>
                  <a:lnTo>
                    <a:pt x="133273" y="214845"/>
                  </a:lnTo>
                  <a:lnTo>
                    <a:pt x="133570" y="218412"/>
                  </a:lnTo>
                  <a:lnTo>
                    <a:pt x="131786" y="221981"/>
                  </a:lnTo>
                  <a:lnTo>
                    <a:pt x="131191" y="224657"/>
                  </a:lnTo>
                  <a:lnTo>
                    <a:pt x="131191" y="226738"/>
                  </a:lnTo>
                  <a:lnTo>
                    <a:pt x="132380" y="228524"/>
                  </a:lnTo>
                  <a:lnTo>
                    <a:pt x="135057" y="227928"/>
                  </a:lnTo>
                  <a:lnTo>
                    <a:pt x="138030" y="229414"/>
                  </a:lnTo>
                  <a:lnTo>
                    <a:pt x="139814" y="232685"/>
                  </a:lnTo>
                  <a:lnTo>
                    <a:pt x="137435" y="236847"/>
                  </a:lnTo>
                  <a:lnTo>
                    <a:pt x="136841" y="239523"/>
                  </a:lnTo>
                  <a:lnTo>
                    <a:pt x="138922" y="244581"/>
                  </a:lnTo>
                  <a:lnTo>
                    <a:pt x="141611" y="247886"/>
                  </a:lnTo>
                  <a:lnTo>
                    <a:pt x="141538" y="250498"/>
                  </a:lnTo>
                  <a:lnTo>
                    <a:pt x="141450" y="253203"/>
                  </a:lnTo>
                  <a:lnTo>
                    <a:pt x="139509" y="254727"/>
                  </a:lnTo>
                  <a:lnTo>
                    <a:pt x="135634" y="258689"/>
                  </a:lnTo>
                  <a:lnTo>
                    <a:pt x="132610" y="262829"/>
                  </a:lnTo>
                  <a:lnTo>
                    <a:pt x="129968" y="264548"/>
                  </a:lnTo>
                  <a:lnTo>
                    <a:pt x="127110" y="268910"/>
                  </a:lnTo>
                  <a:lnTo>
                    <a:pt x="124798" y="271641"/>
                  </a:lnTo>
                  <a:lnTo>
                    <a:pt x="122419" y="274910"/>
                  </a:lnTo>
                  <a:lnTo>
                    <a:pt x="121229" y="278777"/>
                  </a:lnTo>
                  <a:lnTo>
                    <a:pt x="121210" y="281818"/>
                  </a:lnTo>
                  <a:lnTo>
                    <a:pt x="115282" y="289779"/>
                  </a:lnTo>
                  <a:lnTo>
                    <a:pt x="112011" y="290077"/>
                  </a:lnTo>
                  <a:lnTo>
                    <a:pt x="109335" y="293051"/>
                  </a:lnTo>
                  <a:lnTo>
                    <a:pt x="107253" y="297511"/>
                  </a:lnTo>
                  <a:lnTo>
                    <a:pt x="104280" y="300485"/>
                  </a:lnTo>
                  <a:lnTo>
                    <a:pt x="100711" y="301374"/>
                  </a:lnTo>
                  <a:lnTo>
                    <a:pt x="95954" y="301969"/>
                  </a:lnTo>
                  <a:lnTo>
                    <a:pt x="92385" y="301375"/>
                  </a:lnTo>
                  <a:lnTo>
                    <a:pt x="89114" y="301374"/>
                  </a:lnTo>
                  <a:lnTo>
                    <a:pt x="86141" y="302863"/>
                  </a:lnTo>
                  <a:lnTo>
                    <a:pt x="80788" y="308215"/>
                  </a:lnTo>
                  <a:lnTo>
                    <a:pt x="77560" y="313604"/>
                  </a:lnTo>
                  <a:lnTo>
                    <a:pt x="74371" y="316290"/>
                  </a:lnTo>
                  <a:lnTo>
                    <a:pt x="71523" y="319494"/>
                  </a:lnTo>
                  <a:lnTo>
                    <a:pt x="69272" y="321265"/>
                  </a:lnTo>
                  <a:lnTo>
                    <a:pt x="66070" y="323720"/>
                  </a:lnTo>
                  <a:lnTo>
                    <a:pt x="64928" y="325017"/>
                  </a:lnTo>
                  <a:lnTo>
                    <a:pt x="61263" y="326663"/>
                  </a:lnTo>
                  <a:lnTo>
                    <a:pt x="58254" y="329673"/>
                  </a:lnTo>
                  <a:lnTo>
                    <a:pt x="55245" y="332079"/>
                  </a:lnTo>
                  <a:lnTo>
                    <a:pt x="52236" y="333586"/>
                  </a:lnTo>
                  <a:lnTo>
                    <a:pt x="51604" y="333680"/>
                  </a:lnTo>
                  <a:lnTo>
                    <a:pt x="44112" y="334789"/>
                  </a:lnTo>
                  <a:lnTo>
                    <a:pt x="24879" y="335567"/>
                  </a:lnTo>
                  <a:lnTo>
                    <a:pt x="24878" y="335418"/>
                  </a:lnTo>
                  <a:lnTo>
                    <a:pt x="24876" y="335175"/>
                  </a:lnTo>
                  <a:lnTo>
                    <a:pt x="24873" y="334932"/>
                  </a:lnTo>
                  <a:lnTo>
                    <a:pt x="24876" y="334689"/>
                  </a:lnTo>
                  <a:lnTo>
                    <a:pt x="24877" y="334446"/>
                  </a:lnTo>
                  <a:lnTo>
                    <a:pt x="24826" y="334209"/>
                  </a:lnTo>
                  <a:lnTo>
                    <a:pt x="24751" y="333978"/>
                  </a:lnTo>
                  <a:lnTo>
                    <a:pt x="24726" y="333741"/>
                  </a:lnTo>
                  <a:lnTo>
                    <a:pt x="24699" y="333498"/>
                  </a:lnTo>
                  <a:lnTo>
                    <a:pt x="24651" y="333261"/>
                  </a:lnTo>
                  <a:lnTo>
                    <a:pt x="24613" y="333018"/>
                  </a:lnTo>
                  <a:lnTo>
                    <a:pt x="24590" y="332775"/>
                  </a:lnTo>
                  <a:lnTo>
                    <a:pt x="24588" y="332532"/>
                  </a:lnTo>
                  <a:lnTo>
                    <a:pt x="24572" y="332289"/>
                  </a:lnTo>
                  <a:lnTo>
                    <a:pt x="24544" y="332046"/>
                  </a:lnTo>
                  <a:lnTo>
                    <a:pt x="24512" y="331809"/>
                  </a:lnTo>
                  <a:lnTo>
                    <a:pt x="24501" y="331566"/>
                  </a:lnTo>
                  <a:lnTo>
                    <a:pt x="24495" y="331323"/>
                  </a:lnTo>
                  <a:lnTo>
                    <a:pt x="24471" y="331080"/>
                  </a:lnTo>
                  <a:lnTo>
                    <a:pt x="24446" y="330837"/>
                  </a:lnTo>
                  <a:lnTo>
                    <a:pt x="24432" y="330716"/>
                  </a:lnTo>
                  <a:lnTo>
                    <a:pt x="24413" y="330600"/>
                  </a:lnTo>
                  <a:lnTo>
                    <a:pt x="24385" y="330478"/>
                  </a:lnTo>
                  <a:lnTo>
                    <a:pt x="24352" y="330363"/>
                  </a:lnTo>
                  <a:lnTo>
                    <a:pt x="24316" y="330248"/>
                  </a:lnTo>
                  <a:lnTo>
                    <a:pt x="24275" y="330132"/>
                  </a:lnTo>
                  <a:lnTo>
                    <a:pt x="24204" y="329901"/>
                  </a:lnTo>
                  <a:lnTo>
                    <a:pt x="24158" y="329665"/>
                  </a:lnTo>
                  <a:lnTo>
                    <a:pt x="24085" y="329434"/>
                  </a:lnTo>
                  <a:lnTo>
                    <a:pt x="23996" y="329203"/>
                  </a:lnTo>
                  <a:lnTo>
                    <a:pt x="23955" y="329087"/>
                  </a:lnTo>
                  <a:lnTo>
                    <a:pt x="23909" y="328978"/>
                  </a:lnTo>
                  <a:lnTo>
                    <a:pt x="23852" y="328868"/>
                  </a:lnTo>
                  <a:lnTo>
                    <a:pt x="23789" y="328765"/>
                  </a:lnTo>
                  <a:lnTo>
                    <a:pt x="23724" y="328662"/>
                  </a:lnTo>
                  <a:lnTo>
                    <a:pt x="23657" y="328565"/>
                  </a:lnTo>
                  <a:lnTo>
                    <a:pt x="23534" y="328352"/>
                  </a:lnTo>
                  <a:lnTo>
                    <a:pt x="23449" y="328121"/>
                  </a:lnTo>
                  <a:lnTo>
                    <a:pt x="23332" y="327908"/>
                  </a:lnTo>
                  <a:lnTo>
                    <a:pt x="23175" y="327726"/>
                  </a:lnTo>
                  <a:lnTo>
                    <a:pt x="23028" y="327532"/>
                  </a:lnTo>
                  <a:lnTo>
                    <a:pt x="22879" y="327337"/>
                  </a:lnTo>
                  <a:lnTo>
                    <a:pt x="22712" y="327161"/>
                  </a:lnTo>
                  <a:lnTo>
                    <a:pt x="22533" y="326997"/>
                  </a:lnTo>
                  <a:lnTo>
                    <a:pt x="22324" y="326876"/>
                  </a:lnTo>
                  <a:lnTo>
                    <a:pt x="22126" y="326736"/>
                  </a:lnTo>
                  <a:lnTo>
                    <a:pt x="21945" y="326572"/>
                  </a:lnTo>
                  <a:lnTo>
                    <a:pt x="21759" y="326414"/>
                  </a:lnTo>
                  <a:lnTo>
                    <a:pt x="21666" y="326335"/>
                  </a:lnTo>
                  <a:lnTo>
                    <a:pt x="21577" y="326256"/>
                  </a:lnTo>
                  <a:lnTo>
                    <a:pt x="21491" y="326171"/>
                  </a:lnTo>
                  <a:lnTo>
                    <a:pt x="21411" y="326074"/>
                  </a:lnTo>
                  <a:lnTo>
                    <a:pt x="21336" y="325983"/>
                  </a:lnTo>
                  <a:lnTo>
                    <a:pt x="21264" y="325879"/>
                  </a:lnTo>
                  <a:lnTo>
                    <a:pt x="21124" y="325685"/>
                  </a:lnTo>
                  <a:lnTo>
                    <a:pt x="21051" y="325582"/>
                  </a:lnTo>
                  <a:lnTo>
                    <a:pt x="20983" y="325484"/>
                  </a:lnTo>
                  <a:lnTo>
                    <a:pt x="20934" y="325375"/>
                  </a:lnTo>
                  <a:lnTo>
                    <a:pt x="20911" y="325253"/>
                  </a:lnTo>
                  <a:lnTo>
                    <a:pt x="20903" y="325132"/>
                  </a:lnTo>
                  <a:lnTo>
                    <a:pt x="20897" y="325011"/>
                  </a:lnTo>
                  <a:lnTo>
                    <a:pt x="20896" y="324889"/>
                  </a:lnTo>
                  <a:lnTo>
                    <a:pt x="20895" y="324646"/>
                  </a:lnTo>
                  <a:lnTo>
                    <a:pt x="20893" y="324403"/>
                  </a:lnTo>
                  <a:lnTo>
                    <a:pt x="20918" y="324160"/>
                  </a:lnTo>
                  <a:lnTo>
                    <a:pt x="20923" y="323917"/>
                  </a:lnTo>
                  <a:lnTo>
                    <a:pt x="20947" y="323680"/>
                  </a:lnTo>
                  <a:lnTo>
                    <a:pt x="21016" y="323583"/>
                  </a:lnTo>
                  <a:lnTo>
                    <a:pt x="21089" y="323479"/>
                  </a:lnTo>
                  <a:lnTo>
                    <a:pt x="21131" y="323371"/>
                  </a:lnTo>
                  <a:lnTo>
                    <a:pt x="21141" y="323249"/>
                  </a:lnTo>
                  <a:lnTo>
                    <a:pt x="21145" y="323121"/>
                  </a:lnTo>
                  <a:lnTo>
                    <a:pt x="21207" y="322890"/>
                  </a:lnTo>
                  <a:lnTo>
                    <a:pt x="21249" y="322775"/>
                  </a:lnTo>
                  <a:lnTo>
                    <a:pt x="21298" y="322659"/>
                  </a:lnTo>
                  <a:lnTo>
                    <a:pt x="21360" y="322556"/>
                  </a:lnTo>
                  <a:lnTo>
                    <a:pt x="21435" y="322459"/>
                  </a:lnTo>
                  <a:lnTo>
                    <a:pt x="21562" y="322253"/>
                  </a:lnTo>
                  <a:lnTo>
                    <a:pt x="21662" y="322034"/>
                  </a:lnTo>
                  <a:lnTo>
                    <a:pt x="21753" y="321809"/>
                  </a:lnTo>
                  <a:lnTo>
                    <a:pt x="21842" y="321584"/>
                  </a:lnTo>
                  <a:lnTo>
                    <a:pt x="21929" y="321353"/>
                  </a:lnTo>
                  <a:lnTo>
                    <a:pt x="22017" y="321129"/>
                  </a:lnTo>
                  <a:lnTo>
                    <a:pt x="22105" y="320903"/>
                  </a:lnTo>
                  <a:lnTo>
                    <a:pt x="22141" y="320770"/>
                  </a:lnTo>
                  <a:lnTo>
                    <a:pt x="22205" y="320533"/>
                  </a:lnTo>
                  <a:lnTo>
                    <a:pt x="22260" y="320296"/>
                  </a:lnTo>
                  <a:lnTo>
                    <a:pt x="22287" y="320053"/>
                  </a:lnTo>
                  <a:lnTo>
                    <a:pt x="22293" y="319810"/>
                  </a:lnTo>
                  <a:lnTo>
                    <a:pt x="22288" y="319573"/>
                  </a:lnTo>
                  <a:lnTo>
                    <a:pt x="22279" y="319324"/>
                  </a:lnTo>
                  <a:lnTo>
                    <a:pt x="22311" y="319087"/>
                  </a:lnTo>
                  <a:lnTo>
                    <a:pt x="22383" y="318850"/>
                  </a:lnTo>
                  <a:lnTo>
                    <a:pt x="22404" y="318613"/>
                  </a:lnTo>
                  <a:lnTo>
                    <a:pt x="22397" y="318371"/>
                  </a:lnTo>
                  <a:lnTo>
                    <a:pt x="22394" y="318127"/>
                  </a:lnTo>
                  <a:lnTo>
                    <a:pt x="22395" y="317884"/>
                  </a:lnTo>
                  <a:lnTo>
                    <a:pt x="22387" y="317641"/>
                  </a:lnTo>
                  <a:lnTo>
                    <a:pt x="22355" y="317398"/>
                  </a:lnTo>
                  <a:lnTo>
                    <a:pt x="22351" y="317155"/>
                  </a:lnTo>
                  <a:lnTo>
                    <a:pt x="22330" y="316918"/>
                  </a:lnTo>
                  <a:lnTo>
                    <a:pt x="22279" y="316675"/>
                  </a:lnTo>
                  <a:lnTo>
                    <a:pt x="22242" y="316438"/>
                  </a:lnTo>
                  <a:lnTo>
                    <a:pt x="22213" y="316195"/>
                  </a:lnTo>
                  <a:lnTo>
                    <a:pt x="22185" y="315952"/>
                  </a:lnTo>
                  <a:lnTo>
                    <a:pt x="22165" y="315709"/>
                  </a:lnTo>
                  <a:lnTo>
                    <a:pt x="22148" y="315593"/>
                  </a:lnTo>
                  <a:lnTo>
                    <a:pt x="22118" y="315478"/>
                  </a:lnTo>
                  <a:lnTo>
                    <a:pt x="22080" y="315363"/>
                  </a:lnTo>
                  <a:lnTo>
                    <a:pt x="22037" y="315248"/>
                  </a:lnTo>
                  <a:lnTo>
                    <a:pt x="21994" y="315132"/>
                  </a:lnTo>
                  <a:lnTo>
                    <a:pt x="21907" y="314901"/>
                  </a:lnTo>
                  <a:lnTo>
                    <a:pt x="21835" y="314677"/>
                  </a:lnTo>
                  <a:lnTo>
                    <a:pt x="21771" y="314440"/>
                  </a:lnTo>
                  <a:lnTo>
                    <a:pt x="21681" y="314214"/>
                  </a:lnTo>
                  <a:lnTo>
                    <a:pt x="21586" y="313990"/>
                  </a:lnTo>
                  <a:lnTo>
                    <a:pt x="21492" y="313765"/>
                  </a:lnTo>
                  <a:lnTo>
                    <a:pt x="21411" y="313534"/>
                  </a:lnTo>
                  <a:lnTo>
                    <a:pt x="21334" y="313303"/>
                  </a:lnTo>
                  <a:lnTo>
                    <a:pt x="21237" y="313078"/>
                  </a:lnTo>
                  <a:lnTo>
                    <a:pt x="21141" y="312859"/>
                  </a:lnTo>
                  <a:lnTo>
                    <a:pt x="21103" y="312744"/>
                  </a:lnTo>
                  <a:lnTo>
                    <a:pt x="21069" y="312629"/>
                  </a:lnTo>
                  <a:lnTo>
                    <a:pt x="21036" y="312507"/>
                  </a:lnTo>
                  <a:lnTo>
                    <a:pt x="21007" y="312392"/>
                  </a:lnTo>
                  <a:lnTo>
                    <a:pt x="20978" y="312271"/>
                  </a:lnTo>
                  <a:lnTo>
                    <a:pt x="20890" y="312046"/>
                  </a:lnTo>
                  <a:lnTo>
                    <a:pt x="20791" y="311827"/>
                  </a:lnTo>
                  <a:lnTo>
                    <a:pt x="20716" y="311596"/>
                  </a:lnTo>
                  <a:lnTo>
                    <a:pt x="20660" y="311359"/>
                  </a:lnTo>
                  <a:lnTo>
                    <a:pt x="20600" y="311122"/>
                  </a:lnTo>
                  <a:lnTo>
                    <a:pt x="20542" y="310885"/>
                  </a:lnTo>
                  <a:lnTo>
                    <a:pt x="20488" y="310648"/>
                  </a:lnTo>
                  <a:lnTo>
                    <a:pt x="20430" y="310412"/>
                  </a:lnTo>
                  <a:lnTo>
                    <a:pt x="20351" y="310180"/>
                  </a:lnTo>
                  <a:lnTo>
                    <a:pt x="20269" y="309956"/>
                  </a:lnTo>
                  <a:lnTo>
                    <a:pt x="20210" y="309719"/>
                  </a:lnTo>
                  <a:lnTo>
                    <a:pt x="20181" y="309476"/>
                  </a:lnTo>
                  <a:lnTo>
                    <a:pt x="20120" y="309245"/>
                  </a:lnTo>
                  <a:lnTo>
                    <a:pt x="20048" y="309014"/>
                  </a:lnTo>
                  <a:lnTo>
                    <a:pt x="20023" y="308771"/>
                  </a:lnTo>
                  <a:lnTo>
                    <a:pt x="19993" y="308528"/>
                  </a:lnTo>
                  <a:lnTo>
                    <a:pt x="19930" y="308291"/>
                  </a:lnTo>
                  <a:lnTo>
                    <a:pt x="19904" y="308054"/>
                  </a:lnTo>
                  <a:lnTo>
                    <a:pt x="19878" y="307811"/>
                  </a:lnTo>
                  <a:lnTo>
                    <a:pt x="19832" y="307568"/>
                  </a:lnTo>
                  <a:lnTo>
                    <a:pt x="19800" y="307331"/>
                  </a:lnTo>
                  <a:lnTo>
                    <a:pt x="19800" y="307088"/>
                  </a:lnTo>
                  <a:lnTo>
                    <a:pt x="19799" y="306845"/>
                  </a:lnTo>
                  <a:lnTo>
                    <a:pt x="19797" y="306602"/>
                  </a:lnTo>
                  <a:lnTo>
                    <a:pt x="19826" y="306359"/>
                  </a:lnTo>
                  <a:lnTo>
                    <a:pt x="19835" y="306116"/>
                  </a:lnTo>
                  <a:lnTo>
                    <a:pt x="19830" y="305873"/>
                  </a:lnTo>
                  <a:lnTo>
                    <a:pt x="19852" y="305630"/>
                  </a:lnTo>
                  <a:lnTo>
                    <a:pt x="19869" y="305393"/>
                  </a:lnTo>
                  <a:lnTo>
                    <a:pt x="19865" y="305150"/>
                  </a:lnTo>
                  <a:lnTo>
                    <a:pt x="19863" y="304907"/>
                  </a:lnTo>
                  <a:lnTo>
                    <a:pt x="19862" y="304664"/>
                  </a:lnTo>
                  <a:lnTo>
                    <a:pt x="19860" y="304421"/>
                  </a:lnTo>
                  <a:lnTo>
                    <a:pt x="19861" y="304178"/>
                  </a:lnTo>
                  <a:lnTo>
                    <a:pt x="19847" y="303935"/>
                  </a:lnTo>
                  <a:lnTo>
                    <a:pt x="19817" y="303692"/>
                  </a:lnTo>
                  <a:lnTo>
                    <a:pt x="19813" y="303449"/>
                  </a:lnTo>
                  <a:lnTo>
                    <a:pt x="19814" y="303206"/>
                  </a:lnTo>
                  <a:lnTo>
                    <a:pt x="19809" y="302963"/>
                  </a:lnTo>
                  <a:lnTo>
                    <a:pt x="19778" y="302720"/>
                  </a:lnTo>
                  <a:lnTo>
                    <a:pt x="19770" y="302477"/>
                  </a:lnTo>
                  <a:lnTo>
                    <a:pt x="19754" y="302240"/>
                  </a:lnTo>
                  <a:lnTo>
                    <a:pt x="19706" y="302003"/>
                  </a:lnTo>
                  <a:lnTo>
                    <a:pt x="19655" y="301760"/>
                  </a:lnTo>
                  <a:lnTo>
                    <a:pt x="19607" y="301523"/>
                  </a:lnTo>
                  <a:lnTo>
                    <a:pt x="19610" y="301280"/>
                  </a:lnTo>
                  <a:lnTo>
                    <a:pt x="19578" y="301043"/>
                  </a:lnTo>
                  <a:lnTo>
                    <a:pt x="19491" y="300812"/>
                  </a:lnTo>
                  <a:lnTo>
                    <a:pt x="19485" y="300569"/>
                  </a:lnTo>
                  <a:lnTo>
                    <a:pt x="19466" y="300326"/>
                  </a:lnTo>
                  <a:lnTo>
                    <a:pt x="19416" y="300090"/>
                  </a:lnTo>
                  <a:lnTo>
                    <a:pt x="19384" y="299852"/>
                  </a:lnTo>
                  <a:lnTo>
                    <a:pt x="19358" y="299610"/>
                  </a:lnTo>
                  <a:lnTo>
                    <a:pt x="19308" y="299372"/>
                  </a:lnTo>
                  <a:lnTo>
                    <a:pt x="19261" y="299129"/>
                  </a:lnTo>
                  <a:lnTo>
                    <a:pt x="19221" y="298892"/>
                  </a:lnTo>
                  <a:lnTo>
                    <a:pt x="19199" y="298771"/>
                  </a:lnTo>
                  <a:lnTo>
                    <a:pt x="19177" y="298655"/>
                  </a:lnTo>
                  <a:lnTo>
                    <a:pt x="19152" y="298534"/>
                  </a:lnTo>
                  <a:lnTo>
                    <a:pt x="19125" y="298412"/>
                  </a:lnTo>
                  <a:lnTo>
                    <a:pt x="19098" y="298297"/>
                  </a:lnTo>
                  <a:lnTo>
                    <a:pt x="19069" y="298182"/>
                  </a:lnTo>
                  <a:lnTo>
                    <a:pt x="19005" y="297945"/>
                  </a:lnTo>
                  <a:lnTo>
                    <a:pt x="18918" y="297720"/>
                  </a:lnTo>
                  <a:lnTo>
                    <a:pt x="18844" y="297489"/>
                  </a:lnTo>
                  <a:lnTo>
                    <a:pt x="18789" y="297252"/>
                  </a:lnTo>
                  <a:lnTo>
                    <a:pt x="18767" y="297131"/>
                  </a:lnTo>
                  <a:lnTo>
                    <a:pt x="18739" y="297009"/>
                  </a:lnTo>
                  <a:lnTo>
                    <a:pt x="18694" y="296900"/>
                  </a:lnTo>
                  <a:lnTo>
                    <a:pt x="18637" y="296791"/>
                  </a:lnTo>
                  <a:lnTo>
                    <a:pt x="18577" y="296687"/>
                  </a:lnTo>
                  <a:lnTo>
                    <a:pt x="18497" y="296456"/>
                  </a:lnTo>
                  <a:lnTo>
                    <a:pt x="18454" y="296219"/>
                  </a:lnTo>
                  <a:lnTo>
                    <a:pt x="18367" y="295994"/>
                  </a:lnTo>
                  <a:lnTo>
                    <a:pt x="18266" y="295770"/>
                  </a:lnTo>
                  <a:lnTo>
                    <a:pt x="18183" y="295539"/>
                  </a:lnTo>
                  <a:lnTo>
                    <a:pt x="18107" y="295308"/>
                  </a:lnTo>
                  <a:lnTo>
                    <a:pt x="18019" y="295083"/>
                  </a:lnTo>
                  <a:lnTo>
                    <a:pt x="17929" y="294858"/>
                  </a:lnTo>
                  <a:lnTo>
                    <a:pt x="17861" y="294627"/>
                  </a:lnTo>
                  <a:lnTo>
                    <a:pt x="17808" y="294391"/>
                  </a:lnTo>
                  <a:lnTo>
                    <a:pt x="17774" y="294275"/>
                  </a:lnTo>
                  <a:lnTo>
                    <a:pt x="17738" y="294154"/>
                  </a:lnTo>
                  <a:lnTo>
                    <a:pt x="17699" y="294044"/>
                  </a:lnTo>
                  <a:lnTo>
                    <a:pt x="17654" y="293929"/>
                  </a:lnTo>
                  <a:lnTo>
                    <a:pt x="17605" y="293813"/>
                  </a:lnTo>
                  <a:lnTo>
                    <a:pt x="17524" y="293589"/>
                  </a:lnTo>
                  <a:lnTo>
                    <a:pt x="17477" y="293346"/>
                  </a:lnTo>
                  <a:lnTo>
                    <a:pt x="17358" y="293139"/>
                  </a:lnTo>
                  <a:lnTo>
                    <a:pt x="17240" y="292927"/>
                  </a:lnTo>
                  <a:lnTo>
                    <a:pt x="17176" y="292689"/>
                  </a:lnTo>
                  <a:lnTo>
                    <a:pt x="17068" y="292477"/>
                  </a:lnTo>
                  <a:lnTo>
                    <a:pt x="16936" y="292270"/>
                  </a:lnTo>
                  <a:lnTo>
                    <a:pt x="16835" y="292052"/>
                  </a:lnTo>
                  <a:lnTo>
                    <a:pt x="16740" y="291827"/>
                  </a:lnTo>
                  <a:lnTo>
                    <a:pt x="16695" y="291711"/>
                  </a:lnTo>
                  <a:lnTo>
                    <a:pt x="16649" y="291602"/>
                  </a:lnTo>
                  <a:lnTo>
                    <a:pt x="16600" y="291492"/>
                  </a:lnTo>
                  <a:lnTo>
                    <a:pt x="16549" y="291377"/>
                  </a:lnTo>
                  <a:lnTo>
                    <a:pt x="16498" y="291268"/>
                  </a:lnTo>
                  <a:lnTo>
                    <a:pt x="16411" y="291043"/>
                  </a:lnTo>
                  <a:lnTo>
                    <a:pt x="16317" y="290818"/>
                  </a:lnTo>
                  <a:lnTo>
                    <a:pt x="16209" y="290600"/>
                  </a:lnTo>
                  <a:lnTo>
                    <a:pt x="16132" y="290368"/>
                  </a:lnTo>
                  <a:lnTo>
                    <a:pt x="16090" y="290131"/>
                  </a:lnTo>
                  <a:lnTo>
                    <a:pt x="16033" y="289895"/>
                  </a:lnTo>
                  <a:lnTo>
                    <a:pt x="15991" y="289658"/>
                  </a:lnTo>
                  <a:lnTo>
                    <a:pt x="15972" y="289415"/>
                  </a:lnTo>
                  <a:lnTo>
                    <a:pt x="15921" y="289086"/>
                  </a:lnTo>
                  <a:lnTo>
                    <a:pt x="15899" y="288965"/>
                  </a:lnTo>
                  <a:lnTo>
                    <a:pt x="15879" y="288843"/>
                  </a:lnTo>
                  <a:lnTo>
                    <a:pt x="15864" y="288728"/>
                  </a:lnTo>
                  <a:lnTo>
                    <a:pt x="15852" y="288607"/>
                  </a:lnTo>
                  <a:lnTo>
                    <a:pt x="15840" y="288485"/>
                  </a:lnTo>
                  <a:lnTo>
                    <a:pt x="15832" y="288364"/>
                  </a:lnTo>
                  <a:lnTo>
                    <a:pt x="15826" y="288242"/>
                  </a:lnTo>
                  <a:lnTo>
                    <a:pt x="15795" y="287999"/>
                  </a:lnTo>
                  <a:lnTo>
                    <a:pt x="15759" y="287883"/>
                  </a:lnTo>
                  <a:lnTo>
                    <a:pt x="15711" y="287774"/>
                  </a:lnTo>
                  <a:lnTo>
                    <a:pt x="15657" y="287665"/>
                  </a:lnTo>
                  <a:lnTo>
                    <a:pt x="15596" y="287556"/>
                  </a:lnTo>
                  <a:lnTo>
                    <a:pt x="15525" y="287458"/>
                  </a:lnTo>
                  <a:lnTo>
                    <a:pt x="15453" y="287361"/>
                  </a:lnTo>
                  <a:lnTo>
                    <a:pt x="15341" y="287148"/>
                  </a:lnTo>
                  <a:lnTo>
                    <a:pt x="15240" y="286924"/>
                  </a:lnTo>
                  <a:lnTo>
                    <a:pt x="15098" y="286730"/>
                  </a:lnTo>
                  <a:lnTo>
                    <a:pt x="14958" y="286529"/>
                  </a:lnTo>
                  <a:lnTo>
                    <a:pt x="14842" y="286316"/>
                  </a:lnTo>
                  <a:lnTo>
                    <a:pt x="14724" y="286103"/>
                  </a:lnTo>
                  <a:lnTo>
                    <a:pt x="14602" y="285891"/>
                  </a:lnTo>
                  <a:lnTo>
                    <a:pt x="14437" y="285715"/>
                  </a:lnTo>
                  <a:lnTo>
                    <a:pt x="14266" y="285545"/>
                  </a:lnTo>
                  <a:lnTo>
                    <a:pt x="14180" y="285454"/>
                  </a:lnTo>
                  <a:lnTo>
                    <a:pt x="14092" y="285368"/>
                  </a:lnTo>
                  <a:lnTo>
                    <a:pt x="14005" y="285283"/>
                  </a:lnTo>
                  <a:lnTo>
                    <a:pt x="13917" y="285198"/>
                  </a:lnTo>
                  <a:lnTo>
                    <a:pt x="13828" y="285114"/>
                  </a:lnTo>
                  <a:lnTo>
                    <a:pt x="13739" y="285034"/>
                  </a:lnTo>
                  <a:lnTo>
                    <a:pt x="13559" y="284870"/>
                  </a:lnTo>
                  <a:lnTo>
                    <a:pt x="13377" y="284706"/>
                  </a:lnTo>
                  <a:lnTo>
                    <a:pt x="13192" y="284554"/>
                  </a:lnTo>
                  <a:lnTo>
                    <a:pt x="12977" y="284451"/>
                  </a:lnTo>
                  <a:lnTo>
                    <a:pt x="12737" y="284396"/>
                  </a:lnTo>
                  <a:lnTo>
                    <a:pt x="12534" y="284257"/>
                  </a:lnTo>
                  <a:lnTo>
                    <a:pt x="12308" y="284184"/>
                  </a:lnTo>
                  <a:lnTo>
                    <a:pt x="12063" y="284172"/>
                  </a:lnTo>
                  <a:lnTo>
                    <a:pt x="11820" y="284177"/>
                  </a:lnTo>
                  <a:lnTo>
                    <a:pt x="11578" y="284202"/>
                  </a:lnTo>
                  <a:lnTo>
                    <a:pt x="11334" y="284220"/>
                  </a:lnTo>
                  <a:lnTo>
                    <a:pt x="11206" y="284226"/>
                  </a:lnTo>
                  <a:lnTo>
                    <a:pt x="11096" y="284263"/>
                  </a:lnTo>
                  <a:lnTo>
                    <a:pt x="11013" y="284342"/>
                  </a:lnTo>
                  <a:lnTo>
                    <a:pt x="10946" y="284445"/>
                  </a:lnTo>
                  <a:lnTo>
                    <a:pt x="10878" y="284555"/>
                  </a:lnTo>
                  <a:lnTo>
                    <a:pt x="10733" y="284767"/>
                  </a:lnTo>
                  <a:lnTo>
                    <a:pt x="10540" y="284846"/>
                  </a:lnTo>
                  <a:lnTo>
                    <a:pt x="10293" y="284773"/>
                  </a:lnTo>
                  <a:lnTo>
                    <a:pt x="10171" y="284773"/>
                  </a:lnTo>
                  <a:lnTo>
                    <a:pt x="10048" y="284785"/>
                  </a:lnTo>
                  <a:lnTo>
                    <a:pt x="9931" y="284810"/>
                  </a:lnTo>
                  <a:lnTo>
                    <a:pt x="9826" y="284870"/>
                  </a:lnTo>
                  <a:lnTo>
                    <a:pt x="9725" y="284943"/>
                  </a:lnTo>
                  <a:lnTo>
                    <a:pt x="9482" y="285016"/>
                  </a:lnTo>
                  <a:lnTo>
                    <a:pt x="9258" y="284992"/>
                  </a:lnTo>
                  <a:lnTo>
                    <a:pt x="9135" y="284773"/>
                  </a:lnTo>
                  <a:lnTo>
                    <a:pt x="8985" y="284578"/>
                  </a:lnTo>
                  <a:lnTo>
                    <a:pt x="8895" y="284500"/>
                  </a:lnTo>
                  <a:lnTo>
                    <a:pt x="8797" y="284426"/>
                  </a:lnTo>
                  <a:lnTo>
                    <a:pt x="8694" y="284354"/>
                  </a:lnTo>
                  <a:lnTo>
                    <a:pt x="8589" y="284287"/>
                  </a:lnTo>
                  <a:lnTo>
                    <a:pt x="8481" y="284232"/>
                  </a:lnTo>
                  <a:lnTo>
                    <a:pt x="8371" y="284196"/>
                  </a:lnTo>
                  <a:lnTo>
                    <a:pt x="8130" y="284232"/>
                  </a:lnTo>
                  <a:lnTo>
                    <a:pt x="7886" y="284251"/>
                  </a:lnTo>
                  <a:lnTo>
                    <a:pt x="7643" y="284244"/>
                  </a:lnTo>
                  <a:lnTo>
                    <a:pt x="7401" y="284220"/>
                  </a:lnTo>
                  <a:lnTo>
                    <a:pt x="7149" y="284202"/>
                  </a:lnTo>
                  <a:lnTo>
                    <a:pt x="7031" y="284190"/>
                  </a:lnTo>
                  <a:lnTo>
                    <a:pt x="6945" y="284117"/>
                  </a:lnTo>
                  <a:lnTo>
                    <a:pt x="6878" y="284013"/>
                  </a:lnTo>
                  <a:lnTo>
                    <a:pt x="6827" y="283898"/>
                  </a:lnTo>
                  <a:lnTo>
                    <a:pt x="6789" y="283783"/>
                  </a:lnTo>
                  <a:lnTo>
                    <a:pt x="6771" y="283661"/>
                  </a:lnTo>
                  <a:lnTo>
                    <a:pt x="6765" y="283539"/>
                  </a:lnTo>
                  <a:lnTo>
                    <a:pt x="6760" y="283412"/>
                  </a:lnTo>
                  <a:lnTo>
                    <a:pt x="6770" y="283285"/>
                  </a:lnTo>
                  <a:lnTo>
                    <a:pt x="6718" y="283060"/>
                  </a:lnTo>
                  <a:lnTo>
                    <a:pt x="6528" y="282902"/>
                  </a:lnTo>
                  <a:lnTo>
                    <a:pt x="6303" y="282969"/>
                  </a:lnTo>
                  <a:lnTo>
                    <a:pt x="6061" y="283029"/>
                  </a:lnTo>
                  <a:lnTo>
                    <a:pt x="5817" y="283030"/>
                  </a:lnTo>
                  <a:lnTo>
                    <a:pt x="5701" y="282999"/>
                  </a:lnTo>
                  <a:lnTo>
                    <a:pt x="5586" y="282950"/>
                  </a:lnTo>
                  <a:lnTo>
                    <a:pt x="5478" y="282883"/>
                  </a:lnTo>
                  <a:lnTo>
                    <a:pt x="5387" y="282811"/>
                  </a:lnTo>
                  <a:lnTo>
                    <a:pt x="5325" y="282707"/>
                  </a:lnTo>
                  <a:lnTo>
                    <a:pt x="5278" y="282592"/>
                  </a:lnTo>
                  <a:lnTo>
                    <a:pt x="5168" y="282373"/>
                  </a:lnTo>
                  <a:lnTo>
                    <a:pt x="5104" y="282270"/>
                  </a:lnTo>
                  <a:lnTo>
                    <a:pt x="5029" y="282179"/>
                  </a:lnTo>
                  <a:lnTo>
                    <a:pt x="4945" y="282088"/>
                  </a:lnTo>
                  <a:lnTo>
                    <a:pt x="4859" y="282002"/>
                  </a:lnTo>
                  <a:lnTo>
                    <a:pt x="4713" y="281808"/>
                  </a:lnTo>
                  <a:lnTo>
                    <a:pt x="4591" y="281596"/>
                  </a:lnTo>
                  <a:lnTo>
                    <a:pt x="4447" y="281401"/>
                  </a:lnTo>
                  <a:lnTo>
                    <a:pt x="4374" y="281304"/>
                  </a:lnTo>
                  <a:lnTo>
                    <a:pt x="4323" y="281195"/>
                  </a:lnTo>
                  <a:lnTo>
                    <a:pt x="4283" y="281079"/>
                  </a:lnTo>
                  <a:lnTo>
                    <a:pt x="4247" y="280964"/>
                  </a:lnTo>
                  <a:lnTo>
                    <a:pt x="4214" y="280842"/>
                  </a:lnTo>
                  <a:lnTo>
                    <a:pt x="4144" y="280611"/>
                  </a:lnTo>
                  <a:lnTo>
                    <a:pt x="4059" y="280381"/>
                  </a:lnTo>
                  <a:lnTo>
                    <a:pt x="4028" y="280265"/>
                  </a:lnTo>
                  <a:lnTo>
                    <a:pt x="4010" y="280144"/>
                  </a:lnTo>
                  <a:lnTo>
                    <a:pt x="3999" y="280022"/>
                  </a:lnTo>
                  <a:lnTo>
                    <a:pt x="3991" y="279900"/>
                  </a:lnTo>
                  <a:lnTo>
                    <a:pt x="3987" y="279785"/>
                  </a:lnTo>
                  <a:lnTo>
                    <a:pt x="3988" y="279536"/>
                  </a:lnTo>
                  <a:lnTo>
                    <a:pt x="3987" y="279293"/>
                  </a:lnTo>
                  <a:lnTo>
                    <a:pt x="4004" y="279044"/>
                  </a:lnTo>
                  <a:lnTo>
                    <a:pt x="3911" y="278844"/>
                  </a:lnTo>
                  <a:lnTo>
                    <a:pt x="3813" y="278764"/>
                  </a:lnTo>
                  <a:lnTo>
                    <a:pt x="3709" y="278692"/>
                  </a:lnTo>
                  <a:lnTo>
                    <a:pt x="3605" y="278625"/>
                  </a:lnTo>
                  <a:lnTo>
                    <a:pt x="3490" y="278564"/>
                  </a:lnTo>
                  <a:lnTo>
                    <a:pt x="3379" y="278376"/>
                  </a:lnTo>
                  <a:lnTo>
                    <a:pt x="3398" y="278121"/>
                  </a:lnTo>
                  <a:lnTo>
                    <a:pt x="3400" y="277877"/>
                  </a:lnTo>
                  <a:lnTo>
                    <a:pt x="3380" y="277634"/>
                  </a:lnTo>
                  <a:lnTo>
                    <a:pt x="3347" y="277398"/>
                  </a:lnTo>
                  <a:lnTo>
                    <a:pt x="3336" y="277276"/>
                  </a:lnTo>
                  <a:lnTo>
                    <a:pt x="3320" y="277154"/>
                  </a:lnTo>
                  <a:lnTo>
                    <a:pt x="3295" y="277039"/>
                  </a:lnTo>
                  <a:lnTo>
                    <a:pt x="3265" y="276918"/>
                  </a:lnTo>
                  <a:lnTo>
                    <a:pt x="3230" y="276802"/>
                  </a:lnTo>
                  <a:lnTo>
                    <a:pt x="3191" y="276687"/>
                  </a:lnTo>
                  <a:lnTo>
                    <a:pt x="3149" y="276571"/>
                  </a:lnTo>
                  <a:lnTo>
                    <a:pt x="3100" y="276462"/>
                  </a:lnTo>
                  <a:lnTo>
                    <a:pt x="3040" y="276359"/>
                  </a:lnTo>
                  <a:lnTo>
                    <a:pt x="2965" y="276261"/>
                  </a:lnTo>
                  <a:lnTo>
                    <a:pt x="2875" y="276176"/>
                  </a:lnTo>
                  <a:lnTo>
                    <a:pt x="2779" y="276104"/>
                  </a:lnTo>
                  <a:lnTo>
                    <a:pt x="2671" y="276049"/>
                  </a:lnTo>
                  <a:lnTo>
                    <a:pt x="2468" y="275915"/>
                  </a:lnTo>
                  <a:lnTo>
                    <a:pt x="2378" y="275830"/>
                  </a:lnTo>
                  <a:lnTo>
                    <a:pt x="2295" y="275745"/>
                  </a:lnTo>
                  <a:lnTo>
                    <a:pt x="2220" y="275648"/>
                  </a:lnTo>
                  <a:lnTo>
                    <a:pt x="2156" y="275545"/>
                  </a:lnTo>
                  <a:lnTo>
                    <a:pt x="2103" y="275435"/>
                  </a:lnTo>
                  <a:lnTo>
                    <a:pt x="2069" y="275320"/>
                  </a:lnTo>
                  <a:lnTo>
                    <a:pt x="2043" y="275198"/>
                  </a:lnTo>
                  <a:lnTo>
                    <a:pt x="1974" y="274967"/>
                  </a:lnTo>
                  <a:lnTo>
                    <a:pt x="1936" y="274852"/>
                  </a:lnTo>
                  <a:lnTo>
                    <a:pt x="1896" y="274737"/>
                  </a:lnTo>
                  <a:lnTo>
                    <a:pt x="1855" y="274621"/>
                  </a:lnTo>
                  <a:lnTo>
                    <a:pt x="1810" y="274512"/>
                  </a:lnTo>
                  <a:lnTo>
                    <a:pt x="1754" y="274402"/>
                  </a:lnTo>
                  <a:lnTo>
                    <a:pt x="1696" y="274293"/>
                  </a:lnTo>
                  <a:lnTo>
                    <a:pt x="1596" y="274068"/>
                  </a:lnTo>
                  <a:lnTo>
                    <a:pt x="1546" y="273837"/>
                  </a:lnTo>
                  <a:lnTo>
                    <a:pt x="1544" y="273594"/>
                  </a:lnTo>
                  <a:lnTo>
                    <a:pt x="1451" y="273363"/>
                  </a:lnTo>
                  <a:lnTo>
                    <a:pt x="1391" y="273133"/>
                  </a:lnTo>
                  <a:lnTo>
                    <a:pt x="1366" y="273011"/>
                  </a:lnTo>
                  <a:lnTo>
                    <a:pt x="1330" y="272896"/>
                  </a:lnTo>
                  <a:lnTo>
                    <a:pt x="1288" y="272786"/>
                  </a:lnTo>
                  <a:lnTo>
                    <a:pt x="1240" y="272671"/>
                  </a:lnTo>
                  <a:lnTo>
                    <a:pt x="1185" y="272561"/>
                  </a:lnTo>
                  <a:lnTo>
                    <a:pt x="1118" y="272464"/>
                  </a:lnTo>
                  <a:lnTo>
                    <a:pt x="1042" y="272367"/>
                  </a:lnTo>
                  <a:lnTo>
                    <a:pt x="892" y="272173"/>
                  </a:lnTo>
                  <a:lnTo>
                    <a:pt x="817" y="272075"/>
                  </a:lnTo>
                  <a:lnTo>
                    <a:pt x="739" y="271984"/>
                  </a:lnTo>
                  <a:lnTo>
                    <a:pt x="657" y="271893"/>
                  </a:lnTo>
                  <a:lnTo>
                    <a:pt x="566" y="271814"/>
                  </a:lnTo>
                  <a:lnTo>
                    <a:pt x="465" y="271747"/>
                  </a:lnTo>
                  <a:lnTo>
                    <a:pt x="269" y="271602"/>
                  </a:lnTo>
                  <a:lnTo>
                    <a:pt x="171" y="271523"/>
                  </a:lnTo>
                  <a:lnTo>
                    <a:pt x="83" y="271437"/>
                  </a:lnTo>
                  <a:lnTo>
                    <a:pt x="20" y="271340"/>
                  </a:lnTo>
                  <a:lnTo>
                    <a:pt x="0" y="271219"/>
                  </a:lnTo>
                  <a:lnTo>
                    <a:pt x="13" y="271091"/>
                  </a:lnTo>
                  <a:lnTo>
                    <a:pt x="43" y="270976"/>
                  </a:lnTo>
                  <a:lnTo>
                    <a:pt x="89" y="270854"/>
                  </a:lnTo>
                  <a:lnTo>
                    <a:pt x="155" y="270757"/>
                  </a:lnTo>
                  <a:lnTo>
                    <a:pt x="243" y="270678"/>
                  </a:lnTo>
                  <a:lnTo>
                    <a:pt x="355" y="270624"/>
                  </a:lnTo>
                  <a:lnTo>
                    <a:pt x="471" y="270581"/>
                  </a:lnTo>
                  <a:lnTo>
                    <a:pt x="592" y="270538"/>
                  </a:lnTo>
                  <a:lnTo>
                    <a:pt x="716" y="270508"/>
                  </a:lnTo>
                  <a:lnTo>
                    <a:pt x="844" y="270338"/>
                  </a:lnTo>
                  <a:lnTo>
                    <a:pt x="859" y="270204"/>
                  </a:lnTo>
                  <a:lnTo>
                    <a:pt x="869" y="270077"/>
                  </a:lnTo>
                  <a:lnTo>
                    <a:pt x="880" y="269834"/>
                  </a:lnTo>
                  <a:lnTo>
                    <a:pt x="810" y="269609"/>
                  </a:lnTo>
                  <a:lnTo>
                    <a:pt x="683" y="269396"/>
                  </a:lnTo>
                  <a:lnTo>
                    <a:pt x="595" y="269171"/>
                  </a:lnTo>
                  <a:lnTo>
                    <a:pt x="575" y="268928"/>
                  </a:lnTo>
                  <a:lnTo>
                    <a:pt x="597" y="268692"/>
                  </a:lnTo>
                  <a:lnTo>
                    <a:pt x="660" y="268454"/>
                  </a:lnTo>
                  <a:lnTo>
                    <a:pt x="717" y="268218"/>
                  </a:lnTo>
                  <a:lnTo>
                    <a:pt x="746" y="267974"/>
                  </a:lnTo>
                  <a:lnTo>
                    <a:pt x="731" y="267732"/>
                  </a:lnTo>
                  <a:lnTo>
                    <a:pt x="644" y="267507"/>
                  </a:lnTo>
                  <a:lnTo>
                    <a:pt x="606" y="267264"/>
                  </a:lnTo>
                  <a:lnTo>
                    <a:pt x="612" y="267021"/>
                  </a:lnTo>
                  <a:lnTo>
                    <a:pt x="608" y="266777"/>
                  </a:lnTo>
                  <a:lnTo>
                    <a:pt x="611" y="266535"/>
                  </a:lnTo>
                  <a:lnTo>
                    <a:pt x="618" y="266413"/>
                  </a:lnTo>
                  <a:lnTo>
                    <a:pt x="643" y="266292"/>
                  </a:lnTo>
                  <a:lnTo>
                    <a:pt x="690" y="266182"/>
                  </a:lnTo>
                  <a:lnTo>
                    <a:pt x="751" y="266079"/>
                  </a:lnTo>
                  <a:lnTo>
                    <a:pt x="819" y="265975"/>
                  </a:lnTo>
                  <a:lnTo>
                    <a:pt x="889" y="265879"/>
                  </a:lnTo>
                  <a:lnTo>
                    <a:pt x="974" y="265787"/>
                  </a:lnTo>
                  <a:lnTo>
                    <a:pt x="1059" y="265696"/>
                  </a:lnTo>
                  <a:lnTo>
                    <a:pt x="1136" y="265472"/>
                  </a:lnTo>
                  <a:lnTo>
                    <a:pt x="1143" y="265228"/>
                  </a:lnTo>
                  <a:lnTo>
                    <a:pt x="1152" y="264979"/>
                  </a:lnTo>
                  <a:lnTo>
                    <a:pt x="1100" y="264748"/>
                  </a:lnTo>
                  <a:lnTo>
                    <a:pt x="979" y="264536"/>
                  </a:lnTo>
                  <a:lnTo>
                    <a:pt x="931" y="264426"/>
                  </a:lnTo>
                  <a:lnTo>
                    <a:pt x="889" y="264311"/>
                  </a:lnTo>
                  <a:lnTo>
                    <a:pt x="852" y="264196"/>
                  </a:lnTo>
                  <a:lnTo>
                    <a:pt x="819" y="264080"/>
                  </a:lnTo>
                  <a:lnTo>
                    <a:pt x="794" y="263958"/>
                  </a:lnTo>
                  <a:lnTo>
                    <a:pt x="778" y="263837"/>
                  </a:lnTo>
                  <a:lnTo>
                    <a:pt x="776" y="263715"/>
                  </a:lnTo>
                  <a:lnTo>
                    <a:pt x="780" y="263473"/>
                  </a:lnTo>
                  <a:lnTo>
                    <a:pt x="778" y="263230"/>
                  </a:lnTo>
                  <a:lnTo>
                    <a:pt x="747" y="262987"/>
                  </a:lnTo>
                  <a:lnTo>
                    <a:pt x="714" y="262749"/>
                  </a:lnTo>
                  <a:lnTo>
                    <a:pt x="683" y="262507"/>
                  </a:lnTo>
                  <a:lnTo>
                    <a:pt x="655" y="262269"/>
                  </a:lnTo>
                  <a:lnTo>
                    <a:pt x="651" y="262027"/>
                  </a:lnTo>
                  <a:lnTo>
                    <a:pt x="651" y="261777"/>
                  </a:lnTo>
                  <a:lnTo>
                    <a:pt x="649" y="261535"/>
                  </a:lnTo>
                  <a:lnTo>
                    <a:pt x="647" y="261291"/>
                  </a:lnTo>
                  <a:lnTo>
                    <a:pt x="640" y="261048"/>
                  </a:lnTo>
                  <a:lnTo>
                    <a:pt x="642" y="260805"/>
                  </a:lnTo>
                  <a:lnTo>
                    <a:pt x="752" y="260593"/>
                  </a:lnTo>
                  <a:lnTo>
                    <a:pt x="885" y="260386"/>
                  </a:lnTo>
                  <a:lnTo>
                    <a:pt x="1019" y="260186"/>
                  </a:lnTo>
                  <a:lnTo>
                    <a:pt x="1148" y="259979"/>
                  </a:lnTo>
                  <a:lnTo>
                    <a:pt x="1274" y="259773"/>
                  </a:lnTo>
                  <a:lnTo>
                    <a:pt x="1387" y="259554"/>
                  </a:lnTo>
                  <a:lnTo>
                    <a:pt x="1474" y="259329"/>
                  </a:lnTo>
                  <a:lnTo>
                    <a:pt x="1568" y="259105"/>
                  </a:lnTo>
                  <a:lnTo>
                    <a:pt x="1679" y="258885"/>
                  </a:lnTo>
                  <a:lnTo>
                    <a:pt x="1809" y="258679"/>
                  </a:lnTo>
                  <a:lnTo>
                    <a:pt x="1839" y="258442"/>
                  </a:lnTo>
                  <a:lnTo>
                    <a:pt x="1827" y="258199"/>
                  </a:lnTo>
                  <a:lnTo>
                    <a:pt x="1822" y="257956"/>
                  </a:lnTo>
                  <a:lnTo>
                    <a:pt x="1820" y="257713"/>
                  </a:lnTo>
                  <a:lnTo>
                    <a:pt x="1818" y="257470"/>
                  </a:lnTo>
                  <a:lnTo>
                    <a:pt x="1815" y="257227"/>
                  </a:lnTo>
                  <a:lnTo>
                    <a:pt x="1816" y="256984"/>
                  </a:lnTo>
                  <a:lnTo>
                    <a:pt x="1832" y="256863"/>
                  </a:lnTo>
                  <a:lnTo>
                    <a:pt x="1858" y="256741"/>
                  </a:lnTo>
                  <a:lnTo>
                    <a:pt x="1902" y="256632"/>
                  </a:lnTo>
                  <a:lnTo>
                    <a:pt x="1962" y="256528"/>
                  </a:lnTo>
                  <a:lnTo>
                    <a:pt x="2030" y="256425"/>
                  </a:lnTo>
                  <a:lnTo>
                    <a:pt x="2101" y="256328"/>
                  </a:lnTo>
                  <a:lnTo>
                    <a:pt x="2240" y="256121"/>
                  </a:lnTo>
                  <a:lnTo>
                    <a:pt x="2348" y="255908"/>
                  </a:lnTo>
                  <a:lnTo>
                    <a:pt x="2293" y="255672"/>
                  </a:lnTo>
                  <a:lnTo>
                    <a:pt x="2262" y="255428"/>
                  </a:lnTo>
                  <a:lnTo>
                    <a:pt x="2263" y="255186"/>
                  </a:lnTo>
                  <a:lnTo>
                    <a:pt x="2259" y="255064"/>
                  </a:lnTo>
                  <a:lnTo>
                    <a:pt x="2264" y="254943"/>
                  </a:lnTo>
                  <a:lnTo>
                    <a:pt x="2274" y="254821"/>
                  </a:lnTo>
                  <a:lnTo>
                    <a:pt x="2291" y="254694"/>
                  </a:lnTo>
                  <a:lnTo>
                    <a:pt x="2329" y="254584"/>
                  </a:lnTo>
                  <a:lnTo>
                    <a:pt x="2396" y="254487"/>
                  </a:lnTo>
                  <a:lnTo>
                    <a:pt x="2485" y="254396"/>
                  </a:lnTo>
                  <a:lnTo>
                    <a:pt x="2587" y="254323"/>
                  </a:lnTo>
                  <a:lnTo>
                    <a:pt x="2692" y="254269"/>
                  </a:lnTo>
                  <a:lnTo>
                    <a:pt x="2810" y="254232"/>
                  </a:lnTo>
                  <a:lnTo>
                    <a:pt x="2933" y="254214"/>
                  </a:lnTo>
                  <a:lnTo>
                    <a:pt x="3054" y="254213"/>
                  </a:lnTo>
                  <a:lnTo>
                    <a:pt x="3295" y="254250"/>
                  </a:lnTo>
                  <a:lnTo>
                    <a:pt x="3417" y="254262"/>
                  </a:lnTo>
                  <a:lnTo>
                    <a:pt x="3538" y="254275"/>
                  </a:lnTo>
                  <a:lnTo>
                    <a:pt x="3657" y="254299"/>
                  </a:lnTo>
                  <a:lnTo>
                    <a:pt x="3773" y="254329"/>
                  </a:lnTo>
                  <a:lnTo>
                    <a:pt x="3888" y="254371"/>
                  </a:lnTo>
                  <a:lnTo>
                    <a:pt x="4000" y="254420"/>
                  </a:lnTo>
                  <a:lnTo>
                    <a:pt x="4108" y="254475"/>
                  </a:lnTo>
                  <a:lnTo>
                    <a:pt x="4330" y="254572"/>
                  </a:lnTo>
                  <a:lnTo>
                    <a:pt x="4569" y="254621"/>
                  </a:lnTo>
                  <a:lnTo>
                    <a:pt x="4815" y="254615"/>
                  </a:lnTo>
                  <a:lnTo>
                    <a:pt x="5027" y="254517"/>
                  </a:lnTo>
                  <a:lnTo>
                    <a:pt x="5206" y="254341"/>
                  </a:lnTo>
                  <a:lnTo>
                    <a:pt x="5384" y="254177"/>
                  </a:lnTo>
                  <a:lnTo>
                    <a:pt x="5587" y="254043"/>
                  </a:lnTo>
                  <a:lnTo>
                    <a:pt x="5810" y="253946"/>
                  </a:lnTo>
                  <a:lnTo>
                    <a:pt x="6037" y="253861"/>
                  </a:lnTo>
                  <a:lnTo>
                    <a:pt x="6267" y="253776"/>
                  </a:lnTo>
                  <a:lnTo>
                    <a:pt x="6494" y="253691"/>
                  </a:lnTo>
                  <a:lnTo>
                    <a:pt x="6601" y="253636"/>
                  </a:lnTo>
                  <a:lnTo>
                    <a:pt x="6699" y="253564"/>
                  </a:lnTo>
                  <a:lnTo>
                    <a:pt x="6790" y="253485"/>
                  </a:lnTo>
                  <a:lnTo>
                    <a:pt x="6873" y="253394"/>
                  </a:lnTo>
                  <a:lnTo>
                    <a:pt x="6953" y="253296"/>
                  </a:lnTo>
                  <a:lnTo>
                    <a:pt x="7028" y="253199"/>
                  </a:lnTo>
                  <a:lnTo>
                    <a:pt x="7090" y="253096"/>
                  </a:lnTo>
                  <a:lnTo>
                    <a:pt x="7129" y="252980"/>
                  </a:lnTo>
                  <a:lnTo>
                    <a:pt x="7129" y="252865"/>
                  </a:lnTo>
                  <a:lnTo>
                    <a:pt x="7117" y="252737"/>
                  </a:lnTo>
                  <a:lnTo>
                    <a:pt x="7118" y="252494"/>
                  </a:lnTo>
                  <a:lnTo>
                    <a:pt x="7096" y="252257"/>
                  </a:lnTo>
                  <a:lnTo>
                    <a:pt x="7063" y="252014"/>
                  </a:lnTo>
                  <a:lnTo>
                    <a:pt x="7035" y="251771"/>
                  </a:lnTo>
                  <a:lnTo>
                    <a:pt x="7009" y="251528"/>
                  </a:lnTo>
                  <a:lnTo>
                    <a:pt x="6939" y="251297"/>
                  </a:lnTo>
                  <a:lnTo>
                    <a:pt x="6855" y="251073"/>
                  </a:lnTo>
                  <a:lnTo>
                    <a:pt x="6797" y="250836"/>
                  </a:lnTo>
                  <a:lnTo>
                    <a:pt x="6706" y="250605"/>
                  </a:lnTo>
                  <a:lnTo>
                    <a:pt x="6647" y="250374"/>
                  </a:lnTo>
                  <a:lnTo>
                    <a:pt x="6606" y="250131"/>
                  </a:lnTo>
                  <a:lnTo>
                    <a:pt x="6503" y="249912"/>
                  </a:lnTo>
                  <a:lnTo>
                    <a:pt x="6364" y="249711"/>
                  </a:lnTo>
                  <a:lnTo>
                    <a:pt x="6293" y="249615"/>
                  </a:lnTo>
                  <a:lnTo>
                    <a:pt x="6214" y="249518"/>
                  </a:lnTo>
                  <a:lnTo>
                    <a:pt x="6124" y="249438"/>
                  </a:lnTo>
                  <a:lnTo>
                    <a:pt x="6020" y="249378"/>
                  </a:lnTo>
                  <a:lnTo>
                    <a:pt x="5908" y="249329"/>
                  </a:lnTo>
                  <a:lnTo>
                    <a:pt x="5687" y="249225"/>
                  </a:lnTo>
                  <a:lnTo>
                    <a:pt x="5576" y="249177"/>
                  </a:lnTo>
                  <a:lnTo>
                    <a:pt x="5463" y="249134"/>
                  </a:lnTo>
                  <a:lnTo>
                    <a:pt x="5344" y="249104"/>
                  </a:lnTo>
                  <a:lnTo>
                    <a:pt x="5224" y="249080"/>
                  </a:lnTo>
                  <a:lnTo>
                    <a:pt x="5004" y="248977"/>
                  </a:lnTo>
                  <a:lnTo>
                    <a:pt x="4901" y="248910"/>
                  </a:lnTo>
                  <a:lnTo>
                    <a:pt x="4809" y="248831"/>
                  </a:lnTo>
                  <a:lnTo>
                    <a:pt x="4741" y="248734"/>
                  </a:lnTo>
                  <a:lnTo>
                    <a:pt x="4687" y="248618"/>
                  </a:lnTo>
                  <a:lnTo>
                    <a:pt x="4559" y="248412"/>
                  </a:lnTo>
                  <a:lnTo>
                    <a:pt x="4389" y="248241"/>
                  </a:lnTo>
                  <a:lnTo>
                    <a:pt x="4175" y="248126"/>
                  </a:lnTo>
                  <a:lnTo>
                    <a:pt x="4085" y="248041"/>
                  </a:lnTo>
                  <a:lnTo>
                    <a:pt x="4005" y="247950"/>
                  </a:lnTo>
                  <a:lnTo>
                    <a:pt x="3940" y="247853"/>
                  </a:lnTo>
                  <a:lnTo>
                    <a:pt x="3894" y="247737"/>
                  </a:lnTo>
                  <a:lnTo>
                    <a:pt x="3858" y="247622"/>
                  </a:lnTo>
                  <a:lnTo>
                    <a:pt x="3828" y="247500"/>
                  </a:lnTo>
                  <a:lnTo>
                    <a:pt x="3800" y="247385"/>
                  </a:lnTo>
                  <a:lnTo>
                    <a:pt x="3776" y="247264"/>
                  </a:lnTo>
                  <a:lnTo>
                    <a:pt x="3757" y="247142"/>
                  </a:lnTo>
                  <a:lnTo>
                    <a:pt x="3747" y="247026"/>
                  </a:lnTo>
                  <a:lnTo>
                    <a:pt x="3746" y="246905"/>
                  </a:lnTo>
                  <a:lnTo>
                    <a:pt x="3749" y="246778"/>
                  </a:lnTo>
                  <a:lnTo>
                    <a:pt x="3745" y="246540"/>
                  </a:lnTo>
                  <a:lnTo>
                    <a:pt x="3752" y="246291"/>
                  </a:lnTo>
                  <a:lnTo>
                    <a:pt x="3783" y="246054"/>
                  </a:lnTo>
                  <a:lnTo>
                    <a:pt x="3780" y="245902"/>
                  </a:lnTo>
                  <a:lnTo>
                    <a:pt x="3780" y="245660"/>
                  </a:lnTo>
                  <a:lnTo>
                    <a:pt x="3802" y="245416"/>
                  </a:lnTo>
                  <a:lnTo>
                    <a:pt x="3847" y="245179"/>
                  </a:lnTo>
                  <a:lnTo>
                    <a:pt x="3907" y="244943"/>
                  </a:lnTo>
                  <a:lnTo>
                    <a:pt x="3965" y="244705"/>
                  </a:lnTo>
                  <a:lnTo>
                    <a:pt x="4010" y="244468"/>
                  </a:lnTo>
                  <a:lnTo>
                    <a:pt x="4089" y="244238"/>
                  </a:lnTo>
                  <a:lnTo>
                    <a:pt x="4145" y="244129"/>
                  </a:lnTo>
                  <a:lnTo>
                    <a:pt x="4204" y="244025"/>
                  </a:lnTo>
                  <a:lnTo>
                    <a:pt x="4272" y="243922"/>
                  </a:lnTo>
                  <a:lnTo>
                    <a:pt x="4342" y="243819"/>
                  </a:lnTo>
                  <a:lnTo>
                    <a:pt x="4409" y="243594"/>
                  </a:lnTo>
                  <a:lnTo>
                    <a:pt x="4415" y="243466"/>
                  </a:lnTo>
                  <a:lnTo>
                    <a:pt x="4457" y="243229"/>
                  </a:lnTo>
                  <a:lnTo>
                    <a:pt x="4522" y="242998"/>
                  </a:lnTo>
                  <a:lnTo>
                    <a:pt x="4608" y="242767"/>
                  </a:lnTo>
                  <a:lnTo>
                    <a:pt x="4638" y="242524"/>
                  </a:lnTo>
                  <a:lnTo>
                    <a:pt x="4643" y="242282"/>
                  </a:lnTo>
                  <a:lnTo>
                    <a:pt x="4635" y="242038"/>
                  </a:lnTo>
                  <a:lnTo>
                    <a:pt x="4660" y="241923"/>
                  </a:lnTo>
                  <a:lnTo>
                    <a:pt x="4709" y="241807"/>
                  </a:lnTo>
                  <a:lnTo>
                    <a:pt x="4774" y="241704"/>
                  </a:lnTo>
                  <a:lnTo>
                    <a:pt x="4855" y="241619"/>
                  </a:lnTo>
                  <a:lnTo>
                    <a:pt x="4951" y="241534"/>
                  </a:lnTo>
                  <a:lnTo>
                    <a:pt x="5055" y="241474"/>
                  </a:lnTo>
                  <a:lnTo>
                    <a:pt x="5165" y="241431"/>
                  </a:lnTo>
                  <a:lnTo>
                    <a:pt x="5287" y="241419"/>
                  </a:lnTo>
                  <a:lnTo>
                    <a:pt x="5410" y="241406"/>
                  </a:lnTo>
                  <a:lnTo>
                    <a:pt x="5646" y="241346"/>
                  </a:lnTo>
                  <a:lnTo>
                    <a:pt x="5880" y="241279"/>
                  </a:lnTo>
                  <a:lnTo>
                    <a:pt x="6116" y="241218"/>
                  </a:lnTo>
                  <a:lnTo>
                    <a:pt x="6359" y="241188"/>
                  </a:lnTo>
                  <a:lnTo>
                    <a:pt x="6596" y="241224"/>
                  </a:lnTo>
                  <a:lnTo>
                    <a:pt x="6707" y="241285"/>
                  </a:lnTo>
                  <a:lnTo>
                    <a:pt x="6803" y="241358"/>
                  </a:lnTo>
                  <a:lnTo>
                    <a:pt x="6869" y="241455"/>
                  </a:lnTo>
                  <a:lnTo>
                    <a:pt x="6923" y="241570"/>
                  </a:lnTo>
                  <a:lnTo>
                    <a:pt x="7079" y="241753"/>
                  </a:lnTo>
                  <a:lnTo>
                    <a:pt x="7256" y="241917"/>
                  </a:lnTo>
                  <a:lnTo>
                    <a:pt x="7427" y="242093"/>
                  </a:lnTo>
                  <a:lnTo>
                    <a:pt x="7514" y="242178"/>
                  </a:lnTo>
                  <a:lnTo>
                    <a:pt x="7607" y="242257"/>
                  </a:lnTo>
                  <a:lnTo>
                    <a:pt x="7709" y="242324"/>
                  </a:lnTo>
                  <a:lnTo>
                    <a:pt x="7818" y="242379"/>
                  </a:lnTo>
                  <a:lnTo>
                    <a:pt x="7933" y="242415"/>
                  </a:lnTo>
                  <a:lnTo>
                    <a:pt x="8056" y="242433"/>
                  </a:lnTo>
                  <a:lnTo>
                    <a:pt x="8266" y="242543"/>
                  </a:lnTo>
                  <a:lnTo>
                    <a:pt x="8446" y="242707"/>
                  </a:lnTo>
                  <a:lnTo>
                    <a:pt x="8633" y="242865"/>
                  </a:lnTo>
                  <a:lnTo>
                    <a:pt x="8724" y="242944"/>
                  </a:lnTo>
                  <a:lnTo>
                    <a:pt x="8808" y="243035"/>
                  </a:lnTo>
                  <a:lnTo>
                    <a:pt x="8888" y="243126"/>
                  </a:lnTo>
                  <a:lnTo>
                    <a:pt x="8966" y="243217"/>
                  </a:lnTo>
                  <a:lnTo>
                    <a:pt x="9145" y="243381"/>
                  </a:lnTo>
                  <a:lnTo>
                    <a:pt x="9349" y="243515"/>
                  </a:lnTo>
                  <a:lnTo>
                    <a:pt x="9546" y="243655"/>
                  </a:lnTo>
                  <a:lnTo>
                    <a:pt x="9745" y="243794"/>
                  </a:lnTo>
                  <a:lnTo>
                    <a:pt x="9942" y="243940"/>
                  </a:lnTo>
                  <a:lnTo>
                    <a:pt x="10142" y="244074"/>
                  </a:lnTo>
                  <a:lnTo>
                    <a:pt x="10335" y="244226"/>
                  </a:lnTo>
                  <a:lnTo>
                    <a:pt x="10425" y="244305"/>
                  </a:lnTo>
                  <a:lnTo>
                    <a:pt x="10511" y="244389"/>
                  </a:lnTo>
                  <a:lnTo>
                    <a:pt x="10592" y="244487"/>
                  </a:lnTo>
                  <a:lnTo>
                    <a:pt x="10666" y="244578"/>
                  </a:lnTo>
                  <a:lnTo>
                    <a:pt x="10735" y="244681"/>
                  </a:lnTo>
                  <a:lnTo>
                    <a:pt x="10870" y="244882"/>
                  </a:lnTo>
                  <a:lnTo>
                    <a:pt x="10937" y="244985"/>
                  </a:lnTo>
                  <a:lnTo>
                    <a:pt x="11008" y="245082"/>
                  </a:lnTo>
                  <a:lnTo>
                    <a:pt x="11086" y="245173"/>
                  </a:lnTo>
                  <a:lnTo>
                    <a:pt x="11168" y="245264"/>
                  </a:lnTo>
                  <a:lnTo>
                    <a:pt x="11323" y="245453"/>
                  </a:lnTo>
                  <a:lnTo>
                    <a:pt x="11385" y="245556"/>
                  </a:lnTo>
                  <a:lnTo>
                    <a:pt x="11430" y="245671"/>
                  </a:lnTo>
                  <a:lnTo>
                    <a:pt x="11461" y="245787"/>
                  </a:lnTo>
                  <a:lnTo>
                    <a:pt x="11480" y="245909"/>
                  </a:lnTo>
                  <a:lnTo>
                    <a:pt x="11482" y="246030"/>
                  </a:lnTo>
                  <a:lnTo>
                    <a:pt x="11469" y="246273"/>
                  </a:lnTo>
                  <a:lnTo>
                    <a:pt x="11440" y="246516"/>
                  </a:lnTo>
                  <a:lnTo>
                    <a:pt x="11430" y="246759"/>
                  </a:lnTo>
                  <a:lnTo>
                    <a:pt x="11476" y="247002"/>
                  </a:lnTo>
                  <a:lnTo>
                    <a:pt x="11515" y="247117"/>
                  </a:lnTo>
                  <a:lnTo>
                    <a:pt x="11567" y="247227"/>
                  </a:lnTo>
                  <a:lnTo>
                    <a:pt x="11640" y="247318"/>
                  </a:lnTo>
                  <a:lnTo>
                    <a:pt x="11741" y="247385"/>
                  </a:lnTo>
                  <a:lnTo>
                    <a:pt x="11855" y="247440"/>
                  </a:lnTo>
                  <a:lnTo>
                    <a:pt x="12091" y="247537"/>
                  </a:lnTo>
                  <a:lnTo>
                    <a:pt x="12241" y="247689"/>
                  </a:lnTo>
                  <a:lnTo>
                    <a:pt x="12232" y="247816"/>
                  </a:lnTo>
                  <a:lnTo>
                    <a:pt x="12221" y="247944"/>
                  </a:lnTo>
                  <a:lnTo>
                    <a:pt x="12212" y="248193"/>
                  </a:lnTo>
                  <a:lnTo>
                    <a:pt x="12288" y="248418"/>
                  </a:lnTo>
                  <a:lnTo>
                    <a:pt x="12393" y="248636"/>
                  </a:lnTo>
                  <a:lnTo>
                    <a:pt x="12418" y="248874"/>
                  </a:lnTo>
                  <a:lnTo>
                    <a:pt x="12485" y="249111"/>
                  </a:lnTo>
                  <a:lnTo>
                    <a:pt x="12499" y="249353"/>
                  </a:lnTo>
                  <a:lnTo>
                    <a:pt x="12432" y="249584"/>
                  </a:lnTo>
                  <a:lnTo>
                    <a:pt x="12308" y="249797"/>
                  </a:lnTo>
                  <a:lnTo>
                    <a:pt x="12222" y="250022"/>
                  </a:lnTo>
                  <a:lnTo>
                    <a:pt x="12154" y="250258"/>
                  </a:lnTo>
                  <a:lnTo>
                    <a:pt x="12083" y="250489"/>
                  </a:lnTo>
                  <a:lnTo>
                    <a:pt x="11957" y="250702"/>
                  </a:lnTo>
                  <a:lnTo>
                    <a:pt x="11882" y="250921"/>
                  </a:lnTo>
                  <a:lnTo>
                    <a:pt x="11899" y="251170"/>
                  </a:lnTo>
                  <a:lnTo>
                    <a:pt x="11915" y="251413"/>
                  </a:lnTo>
                  <a:lnTo>
                    <a:pt x="11988" y="251644"/>
                  </a:lnTo>
                  <a:lnTo>
                    <a:pt x="12106" y="251856"/>
                  </a:lnTo>
                  <a:lnTo>
                    <a:pt x="12186" y="252087"/>
                  </a:lnTo>
                  <a:lnTo>
                    <a:pt x="12318" y="252282"/>
                  </a:lnTo>
                  <a:lnTo>
                    <a:pt x="12529" y="252410"/>
                  </a:lnTo>
                  <a:lnTo>
                    <a:pt x="12707" y="252579"/>
                  </a:lnTo>
                  <a:lnTo>
                    <a:pt x="12904" y="252713"/>
                  </a:lnTo>
                  <a:lnTo>
                    <a:pt x="13142" y="252774"/>
                  </a:lnTo>
                  <a:lnTo>
                    <a:pt x="13354" y="252895"/>
                  </a:lnTo>
                  <a:lnTo>
                    <a:pt x="13579" y="252980"/>
                  </a:lnTo>
                  <a:lnTo>
                    <a:pt x="13813" y="253047"/>
                  </a:lnTo>
                  <a:lnTo>
                    <a:pt x="14048" y="253108"/>
                  </a:lnTo>
                  <a:lnTo>
                    <a:pt x="14283" y="253175"/>
                  </a:lnTo>
                  <a:lnTo>
                    <a:pt x="14519" y="253236"/>
                  </a:lnTo>
                  <a:lnTo>
                    <a:pt x="14755" y="253290"/>
                  </a:lnTo>
                  <a:lnTo>
                    <a:pt x="14992" y="253351"/>
                  </a:lnTo>
                  <a:lnTo>
                    <a:pt x="15229" y="253406"/>
                  </a:lnTo>
                  <a:lnTo>
                    <a:pt x="15465" y="253455"/>
                  </a:lnTo>
                  <a:lnTo>
                    <a:pt x="15705" y="253485"/>
                  </a:lnTo>
                  <a:lnTo>
                    <a:pt x="15950" y="253473"/>
                  </a:lnTo>
                  <a:lnTo>
                    <a:pt x="16194" y="253472"/>
                  </a:lnTo>
                  <a:lnTo>
                    <a:pt x="16434" y="253448"/>
                  </a:lnTo>
                  <a:lnTo>
                    <a:pt x="16669" y="253387"/>
                  </a:lnTo>
                  <a:lnTo>
                    <a:pt x="16907" y="253339"/>
                  </a:lnTo>
                  <a:lnTo>
                    <a:pt x="17143" y="253278"/>
                  </a:lnTo>
                  <a:lnTo>
                    <a:pt x="17375" y="253205"/>
                  </a:lnTo>
                  <a:lnTo>
                    <a:pt x="17612" y="253151"/>
                  </a:lnTo>
                  <a:lnTo>
                    <a:pt x="17852" y="253114"/>
                  </a:lnTo>
                  <a:lnTo>
                    <a:pt x="18094" y="253102"/>
                  </a:lnTo>
                  <a:lnTo>
                    <a:pt x="18337" y="253096"/>
                  </a:lnTo>
                  <a:lnTo>
                    <a:pt x="18578" y="253066"/>
                  </a:lnTo>
                  <a:lnTo>
                    <a:pt x="18820" y="253059"/>
                  </a:lnTo>
                  <a:lnTo>
                    <a:pt x="19064" y="253066"/>
                  </a:lnTo>
                  <a:lnTo>
                    <a:pt x="19308" y="253065"/>
                  </a:lnTo>
                  <a:lnTo>
                    <a:pt x="19544" y="253029"/>
                  </a:lnTo>
                  <a:lnTo>
                    <a:pt x="19771" y="252938"/>
                  </a:lnTo>
                  <a:lnTo>
                    <a:pt x="20013" y="252913"/>
                  </a:lnTo>
                  <a:lnTo>
                    <a:pt x="20243" y="252835"/>
                  </a:lnTo>
                  <a:lnTo>
                    <a:pt x="20474" y="252762"/>
                  </a:lnTo>
                  <a:lnTo>
                    <a:pt x="20712" y="252707"/>
                  </a:lnTo>
                  <a:lnTo>
                    <a:pt x="20935" y="252616"/>
                  </a:lnTo>
                  <a:lnTo>
                    <a:pt x="21154" y="252506"/>
                  </a:lnTo>
                  <a:lnTo>
                    <a:pt x="21369" y="252397"/>
                  </a:lnTo>
                  <a:lnTo>
                    <a:pt x="21556" y="252239"/>
                  </a:lnTo>
                  <a:lnTo>
                    <a:pt x="21735" y="252075"/>
                  </a:lnTo>
                  <a:lnTo>
                    <a:pt x="21915" y="251911"/>
                  </a:lnTo>
                  <a:lnTo>
                    <a:pt x="22018" y="251844"/>
                  </a:lnTo>
                  <a:lnTo>
                    <a:pt x="22133" y="251801"/>
                  </a:lnTo>
                  <a:lnTo>
                    <a:pt x="22251" y="251772"/>
                  </a:lnTo>
                  <a:lnTo>
                    <a:pt x="22371" y="251759"/>
                  </a:lnTo>
                  <a:lnTo>
                    <a:pt x="22493" y="251759"/>
                  </a:lnTo>
                  <a:lnTo>
                    <a:pt x="22737" y="251759"/>
                  </a:lnTo>
                  <a:lnTo>
                    <a:pt x="22981" y="251765"/>
                  </a:lnTo>
                  <a:lnTo>
                    <a:pt x="23224" y="251765"/>
                  </a:lnTo>
                  <a:lnTo>
                    <a:pt x="23344" y="251753"/>
                  </a:lnTo>
                  <a:lnTo>
                    <a:pt x="23464" y="251735"/>
                  </a:lnTo>
                  <a:lnTo>
                    <a:pt x="23582" y="251704"/>
                  </a:lnTo>
                  <a:lnTo>
                    <a:pt x="23700" y="251674"/>
                  </a:lnTo>
                  <a:lnTo>
                    <a:pt x="23814" y="251631"/>
                  </a:lnTo>
                  <a:lnTo>
                    <a:pt x="23927" y="251589"/>
                  </a:lnTo>
                  <a:lnTo>
                    <a:pt x="24160" y="251522"/>
                  </a:lnTo>
                  <a:lnTo>
                    <a:pt x="24278" y="251492"/>
                  </a:lnTo>
                  <a:lnTo>
                    <a:pt x="24394" y="251455"/>
                  </a:lnTo>
                  <a:lnTo>
                    <a:pt x="24509" y="251419"/>
                  </a:lnTo>
                  <a:lnTo>
                    <a:pt x="24623" y="251376"/>
                  </a:lnTo>
                  <a:lnTo>
                    <a:pt x="24736" y="251328"/>
                  </a:lnTo>
                  <a:lnTo>
                    <a:pt x="24959" y="251231"/>
                  </a:lnTo>
                  <a:lnTo>
                    <a:pt x="25155" y="251091"/>
                  </a:lnTo>
                  <a:lnTo>
                    <a:pt x="25368" y="250975"/>
                  </a:lnTo>
                  <a:lnTo>
                    <a:pt x="25602" y="250909"/>
                  </a:lnTo>
                  <a:lnTo>
                    <a:pt x="25736" y="250708"/>
                  </a:lnTo>
                  <a:lnTo>
                    <a:pt x="25870" y="250501"/>
                  </a:lnTo>
                  <a:lnTo>
                    <a:pt x="26031" y="250319"/>
                  </a:lnTo>
                  <a:lnTo>
                    <a:pt x="26201" y="250143"/>
                  </a:lnTo>
                  <a:lnTo>
                    <a:pt x="26289" y="250064"/>
                  </a:lnTo>
                  <a:lnTo>
                    <a:pt x="26373" y="249973"/>
                  </a:lnTo>
                  <a:lnTo>
                    <a:pt x="26452" y="249882"/>
                  </a:lnTo>
                  <a:lnTo>
                    <a:pt x="26525" y="249785"/>
                  </a:lnTo>
                  <a:lnTo>
                    <a:pt x="26595" y="249687"/>
                  </a:lnTo>
                  <a:lnTo>
                    <a:pt x="26664" y="249584"/>
                  </a:lnTo>
                  <a:lnTo>
                    <a:pt x="26804" y="249390"/>
                  </a:lnTo>
                  <a:lnTo>
                    <a:pt x="26940" y="249189"/>
                  </a:lnTo>
                  <a:lnTo>
                    <a:pt x="27001" y="249080"/>
                  </a:lnTo>
                  <a:lnTo>
                    <a:pt x="27064" y="248977"/>
                  </a:lnTo>
                  <a:lnTo>
                    <a:pt x="27136" y="248879"/>
                  </a:lnTo>
                  <a:lnTo>
                    <a:pt x="27215" y="248788"/>
                  </a:lnTo>
                  <a:lnTo>
                    <a:pt x="27298" y="248697"/>
                  </a:lnTo>
                  <a:lnTo>
                    <a:pt x="27452" y="248509"/>
                  </a:lnTo>
                  <a:lnTo>
                    <a:pt x="27584" y="248308"/>
                  </a:lnTo>
                  <a:lnTo>
                    <a:pt x="27719" y="248102"/>
                  </a:lnTo>
                  <a:lnTo>
                    <a:pt x="27788" y="248005"/>
                  </a:lnTo>
                  <a:lnTo>
                    <a:pt x="27862" y="247907"/>
                  </a:lnTo>
                  <a:lnTo>
                    <a:pt x="27939" y="247810"/>
                  </a:lnTo>
                  <a:lnTo>
                    <a:pt x="28018" y="247719"/>
                  </a:lnTo>
                  <a:lnTo>
                    <a:pt x="28102" y="247634"/>
                  </a:lnTo>
                  <a:lnTo>
                    <a:pt x="28192" y="247549"/>
                  </a:lnTo>
                  <a:lnTo>
                    <a:pt x="28285" y="247470"/>
                  </a:lnTo>
                  <a:lnTo>
                    <a:pt x="28379" y="247397"/>
                  </a:lnTo>
                  <a:lnTo>
                    <a:pt x="28557" y="247233"/>
                  </a:lnTo>
                  <a:lnTo>
                    <a:pt x="28653" y="247154"/>
                  </a:lnTo>
                  <a:lnTo>
                    <a:pt x="28756" y="247094"/>
                  </a:lnTo>
                  <a:lnTo>
                    <a:pt x="28861" y="247032"/>
                  </a:lnTo>
                  <a:lnTo>
                    <a:pt x="28968" y="246972"/>
                  </a:lnTo>
                  <a:lnTo>
                    <a:pt x="29175" y="246844"/>
                  </a:lnTo>
                  <a:lnTo>
                    <a:pt x="29277" y="246777"/>
                  </a:lnTo>
                  <a:lnTo>
                    <a:pt x="29369" y="246698"/>
                  </a:lnTo>
                  <a:lnTo>
                    <a:pt x="29445" y="246607"/>
                  </a:lnTo>
                  <a:lnTo>
                    <a:pt x="29513" y="246504"/>
                  </a:lnTo>
                  <a:lnTo>
                    <a:pt x="29674" y="246322"/>
                  </a:lnTo>
                  <a:lnTo>
                    <a:pt x="29862" y="246163"/>
                  </a:lnTo>
                  <a:lnTo>
                    <a:pt x="29968" y="245951"/>
                  </a:lnTo>
                  <a:lnTo>
                    <a:pt x="30096" y="245745"/>
                  </a:lnTo>
                  <a:lnTo>
                    <a:pt x="30260" y="245562"/>
                  </a:lnTo>
                  <a:lnTo>
                    <a:pt x="30416" y="245380"/>
                  </a:lnTo>
                  <a:lnTo>
                    <a:pt x="30574" y="245191"/>
                  </a:lnTo>
                  <a:lnTo>
                    <a:pt x="30728" y="245003"/>
                  </a:lnTo>
                  <a:lnTo>
                    <a:pt x="30861" y="244803"/>
                  </a:lnTo>
                  <a:lnTo>
                    <a:pt x="31000" y="244602"/>
                  </a:lnTo>
                  <a:lnTo>
                    <a:pt x="31148" y="244408"/>
                  </a:lnTo>
                  <a:lnTo>
                    <a:pt x="31235" y="244183"/>
                  </a:lnTo>
                  <a:lnTo>
                    <a:pt x="31349" y="243970"/>
                  </a:lnTo>
                  <a:lnTo>
                    <a:pt x="31512" y="243788"/>
                  </a:lnTo>
                  <a:lnTo>
                    <a:pt x="31584" y="243691"/>
                  </a:lnTo>
                  <a:lnTo>
                    <a:pt x="31654" y="243594"/>
                  </a:lnTo>
                  <a:lnTo>
                    <a:pt x="31720" y="243490"/>
                  </a:lnTo>
                  <a:lnTo>
                    <a:pt x="31785" y="243387"/>
                  </a:lnTo>
                  <a:lnTo>
                    <a:pt x="31849" y="243284"/>
                  </a:lnTo>
                  <a:lnTo>
                    <a:pt x="31910" y="243181"/>
                  </a:lnTo>
                  <a:lnTo>
                    <a:pt x="32031" y="242968"/>
                  </a:lnTo>
                  <a:lnTo>
                    <a:pt x="32117" y="242737"/>
                  </a:lnTo>
                  <a:lnTo>
                    <a:pt x="32197" y="242513"/>
                  </a:lnTo>
                  <a:lnTo>
                    <a:pt x="32315" y="242299"/>
                  </a:lnTo>
                  <a:lnTo>
                    <a:pt x="32427" y="242081"/>
                  </a:lnTo>
                  <a:lnTo>
                    <a:pt x="32533" y="241862"/>
                  </a:lnTo>
                  <a:lnTo>
                    <a:pt x="32584" y="241753"/>
                  </a:lnTo>
                  <a:lnTo>
                    <a:pt x="32638" y="241643"/>
                  </a:lnTo>
                  <a:lnTo>
                    <a:pt x="32701" y="241540"/>
                  </a:lnTo>
                  <a:lnTo>
                    <a:pt x="32767" y="241437"/>
                  </a:lnTo>
                  <a:lnTo>
                    <a:pt x="32837" y="241340"/>
                  </a:lnTo>
                  <a:lnTo>
                    <a:pt x="32975" y="241139"/>
                  </a:lnTo>
                  <a:lnTo>
                    <a:pt x="33045" y="241042"/>
                  </a:lnTo>
                  <a:lnTo>
                    <a:pt x="33112" y="240939"/>
                  </a:lnTo>
                  <a:lnTo>
                    <a:pt x="33177" y="240836"/>
                  </a:lnTo>
                  <a:lnTo>
                    <a:pt x="33240" y="240733"/>
                  </a:lnTo>
                  <a:lnTo>
                    <a:pt x="33301" y="240629"/>
                  </a:lnTo>
                  <a:lnTo>
                    <a:pt x="33359" y="240519"/>
                  </a:lnTo>
                  <a:lnTo>
                    <a:pt x="33481" y="240313"/>
                  </a:lnTo>
                  <a:lnTo>
                    <a:pt x="33543" y="240204"/>
                  </a:lnTo>
                  <a:lnTo>
                    <a:pt x="33593" y="240095"/>
                  </a:lnTo>
                  <a:lnTo>
                    <a:pt x="33630" y="239979"/>
                  </a:lnTo>
                  <a:lnTo>
                    <a:pt x="33664" y="239864"/>
                  </a:lnTo>
                  <a:lnTo>
                    <a:pt x="33748" y="239633"/>
                  </a:lnTo>
                  <a:lnTo>
                    <a:pt x="33839" y="239408"/>
                  </a:lnTo>
                  <a:lnTo>
                    <a:pt x="33910" y="239177"/>
                  </a:lnTo>
                  <a:lnTo>
                    <a:pt x="34002" y="238952"/>
                  </a:lnTo>
                  <a:lnTo>
                    <a:pt x="34109" y="238734"/>
                  </a:lnTo>
                  <a:lnTo>
                    <a:pt x="34171" y="238497"/>
                  </a:lnTo>
                  <a:lnTo>
                    <a:pt x="34178" y="238253"/>
                  </a:lnTo>
                  <a:lnTo>
                    <a:pt x="34192" y="238016"/>
                  </a:lnTo>
                  <a:lnTo>
                    <a:pt x="34213" y="237895"/>
                  </a:lnTo>
                  <a:lnTo>
                    <a:pt x="34236" y="237773"/>
                  </a:lnTo>
                  <a:lnTo>
                    <a:pt x="34262" y="237658"/>
                  </a:lnTo>
                  <a:lnTo>
                    <a:pt x="34293" y="237537"/>
                  </a:lnTo>
                  <a:lnTo>
                    <a:pt x="34326" y="237421"/>
                  </a:lnTo>
                  <a:lnTo>
                    <a:pt x="34370" y="237184"/>
                  </a:lnTo>
                  <a:lnTo>
                    <a:pt x="34362" y="236941"/>
                  </a:lnTo>
                  <a:lnTo>
                    <a:pt x="34367" y="236820"/>
                  </a:lnTo>
                  <a:lnTo>
                    <a:pt x="34372" y="236698"/>
                  </a:lnTo>
                  <a:lnTo>
                    <a:pt x="34378" y="236577"/>
                  </a:lnTo>
                  <a:lnTo>
                    <a:pt x="34383" y="236455"/>
                  </a:lnTo>
                  <a:lnTo>
                    <a:pt x="34389" y="236334"/>
                  </a:lnTo>
                  <a:lnTo>
                    <a:pt x="34396" y="236212"/>
                  </a:lnTo>
                  <a:lnTo>
                    <a:pt x="34408" y="235969"/>
                  </a:lnTo>
                  <a:lnTo>
                    <a:pt x="34420" y="235726"/>
                  </a:lnTo>
                  <a:lnTo>
                    <a:pt x="34432" y="235483"/>
                  </a:lnTo>
                  <a:lnTo>
                    <a:pt x="34444" y="235240"/>
                  </a:lnTo>
                  <a:lnTo>
                    <a:pt x="34455" y="234997"/>
                  </a:lnTo>
                  <a:lnTo>
                    <a:pt x="34464" y="234754"/>
                  </a:lnTo>
                  <a:lnTo>
                    <a:pt x="34459" y="234511"/>
                  </a:lnTo>
                  <a:lnTo>
                    <a:pt x="34477" y="234268"/>
                  </a:lnTo>
                  <a:lnTo>
                    <a:pt x="34504" y="234025"/>
                  </a:lnTo>
                  <a:lnTo>
                    <a:pt x="34529" y="233788"/>
                  </a:lnTo>
                  <a:lnTo>
                    <a:pt x="34560" y="233545"/>
                  </a:lnTo>
                  <a:lnTo>
                    <a:pt x="34571" y="233302"/>
                  </a:lnTo>
                  <a:lnTo>
                    <a:pt x="34567" y="233059"/>
                  </a:lnTo>
                  <a:lnTo>
                    <a:pt x="34564" y="232816"/>
                  </a:lnTo>
                  <a:lnTo>
                    <a:pt x="34563" y="232573"/>
                  </a:lnTo>
                  <a:lnTo>
                    <a:pt x="34561" y="232330"/>
                  </a:lnTo>
                  <a:lnTo>
                    <a:pt x="34561" y="232087"/>
                  </a:lnTo>
                  <a:lnTo>
                    <a:pt x="34551" y="231844"/>
                  </a:lnTo>
                  <a:lnTo>
                    <a:pt x="34528" y="231601"/>
                  </a:lnTo>
                  <a:lnTo>
                    <a:pt x="34513" y="231358"/>
                  </a:lnTo>
                  <a:lnTo>
                    <a:pt x="34515" y="231115"/>
                  </a:lnTo>
                  <a:lnTo>
                    <a:pt x="34511" y="230993"/>
                  </a:lnTo>
                  <a:lnTo>
                    <a:pt x="34502" y="230872"/>
                  </a:lnTo>
                  <a:lnTo>
                    <a:pt x="34490" y="230750"/>
                  </a:lnTo>
                  <a:lnTo>
                    <a:pt x="34473" y="230635"/>
                  </a:lnTo>
                  <a:lnTo>
                    <a:pt x="34450" y="230513"/>
                  </a:lnTo>
                  <a:lnTo>
                    <a:pt x="34422" y="230392"/>
                  </a:lnTo>
                  <a:lnTo>
                    <a:pt x="34390" y="230277"/>
                  </a:lnTo>
                  <a:lnTo>
                    <a:pt x="34350" y="230161"/>
                  </a:lnTo>
                  <a:lnTo>
                    <a:pt x="34308" y="230051"/>
                  </a:lnTo>
                  <a:lnTo>
                    <a:pt x="34259" y="229809"/>
                  </a:lnTo>
                  <a:lnTo>
                    <a:pt x="34209" y="229578"/>
                  </a:lnTo>
                  <a:lnTo>
                    <a:pt x="34057" y="229389"/>
                  </a:lnTo>
                  <a:lnTo>
                    <a:pt x="33932" y="229176"/>
                  </a:lnTo>
                  <a:lnTo>
                    <a:pt x="33802" y="228971"/>
                  </a:lnTo>
                  <a:lnTo>
                    <a:pt x="33741" y="228867"/>
                  </a:lnTo>
                  <a:lnTo>
                    <a:pt x="33707" y="228752"/>
                  </a:lnTo>
                  <a:lnTo>
                    <a:pt x="33683" y="228630"/>
                  </a:lnTo>
                  <a:lnTo>
                    <a:pt x="33664" y="228509"/>
                  </a:lnTo>
                  <a:lnTo>
                    <a:pt x="33648" y="228393"/>
                  </a:lnTo>
                  <a:lnTo>
                    <a:pt x="33634" y="228271"/>
                  </a:lnTo>
                  <a:lnTo>
                    <a:pt x="33602" y="228029"/>
                  </a:lnTo>
                  <a:lnTo>
                    <a:pt x="33610" y="227798"/>
                  </a:lnTo>
                  <a:lnTo>
                    <a:pt x="33618" y="227554"/>
                  </a:lnTo>
                  <a:lnTo>
                    <a:pt x="33589" y="227318"/>
                  </a:lnTo>
                  <a:lnTo>
                    <a:pt x="33442" y="227123"/>
                  </a:lnTo>
                  <a:lnTo>
                    <a:pt x="33272" y="226947"/>
                  </a:lnTo>
                  <a:lnTo>
                    <a:pt x="33101" y="226777"/>
                  </a:lnTo>
                  <a:lnTo>
                    <a:pt x="32943" y="226589"/>
                  </a:lnTo>
                  <a:lnTo>
                    <a:pt x="32777" y="226413"/>
                  </a:lnTo>
                  <a:lnTo>
                    <a:pt x="32690" y="226327"/>
                  </a:lnTo>
                  <a:lnTo>
                    <a:pt x="32595" y="226254"/>
                  </a:lnTo>
                  <a:lnTo>
                    <a:pt x="32489" y="226194"/>
                  </a:lnTo>
                  <a:lnTo>
                    <a:pt x="32382" y="226133"/>
                  </a:lnTo>
                  <a:lnTo>
                    <a:pt x="32212" y="225957"/>
                  </a:lnTo>
                  <a:lnTo>
                    <a:pt x="32139" y="225859"/>
                  </a:lnTo>
                  <a:lnTo>
                    <a:pt x="32044" y="225793"/>
                  </a:lnTo>
                  <a:lnTo>
                    <a:pt x="31929" y="225756"/>
                  </a:lnTo>
                  <a:lnTo>
                    <a:pt x="31804" y="225744"/>
                  </a:lnTo>
                  <a:lnTo>
                    <a:pt x="31681" y="225738"/>
                  </a:lnTo>
                  <a:lnTo>
                    <a:pt x="31440" y="225769"/>
                  </a:lnTo>
                  <a:lnTo>
                    <a:pt x="31198" y="225793"/>
                  </a:lnTo>
                  <a:lnTo>
                    <a:pt x="30955" y="225817"/>
                  </a:lnTo>
                  <a:lnTo>
                    <a:pt x="30719" y="225872"/>
                  </a:lnTo>
                  <a:lnTo>
                    <a:pt x="30484" y="225933"/>
                  </a:lnTo>
                  <a:lnTo>
                    <a:pt x="30247" y="225981"/>
                  </a:lnTo>
                  <a:lnTo>
                    <a:pt x="30011" y="226042"/>
                  </a:lnTo>
                  <a:lnTo>
                    <a:pt x="29776" y="226109"/>
                  </a:lnTo>
                  <a:lnTo>
                    <a:pt x="29660" y="226145"/>
                  </a:lnTo>
                  <a:lnTo>
                    <a:pt x="29547" y="226193"/>
                  </a:lnTo>
                  <a:lnTo>
                    <a:pt x="29440" y="226249"/>
                  </a:lnTo>
                  <a:lnTo>
                    <a:pt x="29341" y="226316"/>
                  </a:lnTo>
                  <a:lnTo>
                    <a:pt x="29247" y="226394"/>
                  </a:lnTo>
                  <a:lnTo>
                    <a:pt x="29153" y="226473"/>
                  </a:lnTo>
                  <a:lnTo>
                    <a:pt x="29064" y="226558"/>
                  </a:lnTo>
                  <a:lnTo>
                    <a:pt x="28882" y="226716"/>
                  </a:lnTo>
                  <a:lnTo>
                    <a:pt x="28783" y="226789"/>
                  </a:lnTo>
                  <a:lnTo>
                    <a:pt x="28677" y="226850"/>
                  </a:lnTo>
                  <a:lnTo>
                    <a:pt x="28564" y="226887"/>
                  </a:lnTo>
                  <a:lnTo>
                    <a:pt x="28442" y="226892"/>
                  </a:lnTo>
                  <a:lnTo>
                    <a:pt x="28198" y="226868"/>
                  </a:lnTo>
                  <a:lnTo>
                    <a:pt x="28079" y="226844"/>
                  </a:lnTo>
                  <a:lnTo>
                    <a:pt x="27962" y="226807"/>
                  </a:lnTo>
                  <a:lnTo>
                    <a:pt x="27851" y="226759"/>
                  </a:lnTo>
                  <a:lnTo>
                    <a:pt x="27744" y="226698"/>
                  </a:lnTo>
                  <a:lnTo>
                    <a:pt x="27646" y="226619"/>
                  </a:lnTo>
                  <a:lnTo>
                    <a:pt x="27569" y="226534"/>
                  </a:lnTo>
                  <a:lnTo>
                    <a:pt x="27511" y="226425"/>
                  </a:lnTo>
                  <a:lnTo>
                    <a:pt x="27463" y="226309"/>
                  </a:lnTo>
                  <a:lnTo>
                    <a:pt x="27366" y="226084"/>
                  </a:lnTo>
                  <a:lnTo>
                    <a:pt x="27288" y="225854"/>
                  </a:lnTo>
                  <a:lnTo>
                    <a:pt x="27288" y="225610"/>
                  </a:lnTo>
                  <a:lnTo>
                    <a:pt x="27253" y="225374"/>
                  </a:lnTo>
                  <a:lnTo>
                    <a:pt x="27166" y="225149"/>
                  </a:lnTo>
                  <a:lnTo>
                    <a:pt x="27110" y="224912"/>
                  </a:lnTo>
                  <a:lnTo>
                    <a:pt x="27064" y="224675"/>
                  </a:lnTo>
                  <a:lnTo>
                    <a:pt x="27025" y="224432"/>
                  </a:lnTo>
                  <a:lnTo>
                    <a:pt x="26969" y="224195"/>
                  </a:lnTo>
                  <a:lnTo>
                    <a:pt x="26900" y="223964"/>
                  </a:lnTo>
                  <a:lnTo>
                    <a:pt x="26843" y="223727"/>
                  </a:lnTo>
                  <a:lnTo>
                    <a:pt x="26790" y="223490"/>
                  </a:lnTo>
                  <a:lnTo>
                    <a:pt x="26726" y="223259"/>
                  </a:lnTo>
                  <a:lnTo>
                    <a:pt x="26671" y="223144"/>
                  </a:lnTo>
                  <a:lnTo>
                    <a:pt x="26607" y="223034"/>
                  </a:lnTo>
                  <a:lnTo>
                    <a:pt x="26530" y="222943"/>
                  </a:lnTo>
                  <a:lnTo>
                    <a:pt x="26431" y="222895"/>
                  </a:lnTo>
                  <a:lnTo>
                    <a:pt x="26299" y="222895"/>
                  </a:lnTo>
                  <a:lnTo>
                    <a:pt x="26099" y="222791"/>
                  </a:lnTo>
                  <a:lnTo>
                    <a:pt x="25988" y="222567"/>
                  </a:lnTo>
                  <a:lnTo>
                    <a:pt x="25982" y="222324"/>
                  </a:lnTo>
                  <a:lnTo>
                    <a:pt x="25971" y="222081"/>
                  </a:lnTo>
                  <a:lnTo>
                    <a:pt x="25935" y="221837"/>
                  </a:lnTo>
                  <a:lnTo>
                    <a:pt x="25920" y="221716"/>
                  </a:lnTo>
                  <a:lnTo>
                    <a:pt x="25900" y="221595"/>
                  </a:lnTo>
                  <a:lnTo>
                    <a:pt x="25863" y="221485"/>
                  </a:lnTo>
                  <a:lnTo>
                    <a:pt x="25800" y="221382"/>
                  </a:lnTo>
                  <a:lnTo>
                    <a:pt x="25715" y="221291"/>
                  </a:lnTo>
                  <a:lnTo>
                    <a:pt x="25622" y="221212"/>
                  </a:lnTo>
                  <a:lnTo>
                    <a:pt x="25517" y="221151"/>
                  </a:lnTo>
                  <a:lnTo>
                    <a:pt x="25404" y="221102"/>
                  </a:lnTo>
                  <a:lnTo>
                    <a:pt x="25167" y="221005"/>
                  </a:lnTo>
                  <a:lnTo>
                    <a:pt x="25034" y="220841"/>
                  </a:lnTo>
                  <a:lnTo>
                    <a:pt x="25074" y="220592"/>
                  </a:lnTo>
                  <a:lnTo>
                    <a:pt x="25089" y="220465"/>
                  </a:lnTo>
                  <a:lnTo>
                    <a:pt x="25100" y="220343"/>
                  </a:lnTo>
                  <a:lnTo>
                    <a:pt x="25113" y="220227"/>
                  </a:lnTo>
                  <a:lnTo>
                    <a:pt x="25132" y="220106"/>
                  </a:lnTo>
                  <a:lnTo>
                    <a:pt x="25153" y="219984"/>
                  </a:lnTo>
                  <a:lnTo>
                    <a:pt x="25183" y="219869"/>
                  </a:lnTo>
                  <a:lnTo>
                    <a:pt x="25225" y="219754"/>
                  </a:lnTo>
                  <a:lnTo>
                    <a:pt x="25277" y="219645"/>
                  </a:lnTo>
                  <a:lnTo>
                    <a:pt x="25338" y="219535"/>
                  </a:lnTo>
                  <a:lnTo>
                    <a:pt x="25404" y="219438"/>
                  </a:lnTo>
                  <a:lnTo>
                    <a:pt x="25475" y="219334"/>
                  </a:lnTo>
                  <a:lnTo>
                    <a:pt x="25551" y="219244"/>
                  </a:lnTo>
                  <a:lnTo>
                    <a:pt x="25633" y="219152"/>
                  </a:lnTo>
                  <a:lnTo>
                    <a:pt x="25737" y="219073"/>
                  </a:lnTo>
                  <a:lnTo>
                    <a:pt x="25838" y="219000"/>
                  </a:lnTo>
                  <a:lnTo>
                    <a:pt x="25900" y="218782"/>
                  </a:lnTo>
                  <a:lnTo>
                    <a:pt x="25874" y="218654"/>
                  </a:lnTo>
                  <a:lnTo>
                    <a:pt x="25818" y="218551"/>
                  </a:lnTo>
                  <a:lnTo>
                    <a:pt x="25722" y="218478"/>
                  </a:lnTo>
                  <a:lnTo>
                    <a:pt x="25609" y="218417"/>
                  </a:lnTo>
                  <a:lnTo>
                    <a:pt x="25500" y="218362"/>
                  </a:lnTo>
                  <a:lnTo>
                    <a:pt x="25388" y="218308"/>
                  </a:lnTo>
                  <a:lnTo>
                    <a:pt x="25230" y="218138"/>
                  </a:lnTo>
                  <a:lnTo>
                    <a:pt x="25101" y="217931"/>
                  </a:lnTo>
                  <a:lnTo>
                    <a:pt x="25002" y="217858"/>
                  </a:lnTo>
                  <a:lnTo>
                    <a:pt x="24902" y="217779"/>
                  </a:lnTo>
                  <a:lnTo>
                    <a:pt x="24824" y="217694"/>
                  </a:lnTo>
                  <a:lnTo>
                    <a:pt x="24781" y="217579"/>
                  </a:lnTo>
                  <a:lnTo>
                    <a:pt x="24760" y="217457"/>
                  </a:lnTo>
                  <a:lnTo>
                    <a:pt x="24745" y="217336"/>
                  </a:lnTo>
                  <a:lnTo>
                    <a:pt x="24739" y="217214"/>
                  </a:lnTo>
                  <a:lnTo>
                    <a:pt x="24773" y="216971"/>
                  </a:lnTo>
                  <a:lnTo>
                    <a:pt x="24808" y="216856"/>
                  </a:lnTo>
                  <a:lnTo>
                    <a:pt x="24848" y="216740"/>
                  </a:lnTo>
                  <a:lnTo>
                    <a:pt x="24892" y="216625"/>
                  </a:lnTo>
                  <a:lnTo>
                    <a:pt x="24943" y="216516"/>
                  </a:lnTo>
                  <a:lnTo>
                    <a:pt x="25034" y="216291"/>
                  </a:lnTo>
                  <a:lnTo>
                    <a:pt x="25090" y="216054"/>
                  </a:lnTo>
                  <a:lnTo>
                    <a:pt x="25042" y="215817"/>
                  </a:lnTo>
                  <a:lnTo>
                    <a:pt x="24949" y="215580"/>
                  </a:lnTo>
                  <a:lnTo>
                    <a:pt x="24782" y="215434"/>
                  </a:lnTo>
                  <a:lnTo>
                    <a:pt x="24532" y="215428"/>
                  </a:lnTo>
                  <a:lnTo>
                    <a:pt x="24285" y="215428"/>
                  </a:lnTo>
                  <a:lnTo>
                    <a:pt x="24043" y="215428"/>
                  </a:lnTo>
                  <a:lnTo>
                    <a:pt x="23801" y="215404"/>
                  </a:lnTo>
                  <a:lnTo>
                    <a:pt x="23564" y="215355"/>
                  </a:lnTo>
                  <a:lnTo>
                    <a:pt x="23325" y="215301"/>
                  </a:lnTo>
                  <a:lnTo>
                    <a:pt x="23083" y="215264"/>
                  </a:lnTo>
                  <a:lnTo>
                    <a:pt x="22880" y="215130"/>
                  </a:lnTo>
                  <a:lnTo>
                    <a:pt x="22777" y="214912"/>
                  </a:lnTo>
                  <a:lnTo>
                    <a:pt x="22778" y="214784"/>
                  </a:lnTo>
                  <a:lnTo>
                    <a:pt x="22885" y="214578"/>
                  </a:lnTo>
                  <a:lnTo>
                    <a:pt x="23063" y="214401"/>
                  </a:lnTo>
                  <a:lnTo>
                    <a:pt x="23240" y="214231"/>
                  </a:lnTo>
                  <a:lnTo>
                    <a:pt x="23429" y="214085"/>
                  </a:lnTo>
                  <a:lnTo>
                    <a:pt x="23636" y="213952"/>
                  </a:lnTo>
                  <a:lnTo>
                    <a:pt x="23818" y="213794"/>
                  </a:lnTo>
                  <a:lnTo>
                    <a:pt x="23995" y="213624"/>
                  </a:lnTo>
                  <a:lnTo>
                    <a:pt x="24212" y="213508"/>
                  </a:lnTo>
                  <a:lnTo>
                    <a:pt x="24251" y="213265"/>
                  </a:lnTo>
                  <a:lnTo>
                    <a:pt x="24146" y="213065"/>
                  </a:lnTo>
                  <a:lnTo>
                    <a:pt x="23941" y="212913"/>
                  </a:lnTo>
                  <a:lnTo>
                    <a:pt x="23771" y="212743"/>
                  </a:lnTo>
                  <a:lnTo>
                    <a:pt x="23582" y="212591"/>
                  </a:lnTo>
                  <a:lnTo>
                    <a:pt x="23376" y="212457"/>
                  </a:lnTo>
                  <a:lnTo>
                    <a:pt x="23271" y="212396"/>
                  </a:lnTo>
                  <a:lnTo>
                    <a:pt x="23168" y="212329"/>
                  </a:lnTo>
                  <a:lnTo>
                    <a:pt x="23073" y="212257"/>
                  </a:lnTo>
                  <a:lnTo>
                    <a:pt x="22986" y="212172"/>
                  </a:lnTo>
                  <a:lnTo>
                    <a:pt x="22901" y="212087"/>
                  </a:lnTo>
                  <a:lnTo>
                    <a:pt x="22818" y="211995"/>
                  </a:lnTo>
                  <a:lnTo>
                    <a:pt x="22735" y="211904"/>
                  </a:lnTo>
                  <a:lnTo>
                    <a:pt x="22657" y="211813"/>
                  </a:lnTo>
                  <a:lnTo>
                    <a:pt x="22588" y="211716"/>
                  </a:lnTo>
                  <a:lnTo>
                    <a:pt x="22529" y="211607"/>
                  </a:lnTo>
                  <a:lnTo>
                    <a:pt x="22472" y="211497"/>
                  </a:lnTo>
                  <a:lnTo>
                    <a:pt x="22339" y="211297"/>
                  </a:lnTo>
                  <a:lnTo>
                    <a:pt x="22193" y="211103"/>
                  </a:lnTo>
                  <a:lnTo>
                    <a:pt x="22046" y="210908"/>
                  </a:lnTo>
                  <a:lnTo>
                    <a:pt x="21909" y="210701"/>
                  </a:lnTo>
                  <a:lnTo>
                    <a:pt x="21739" y="210538"/>
                  </a:lnTo>
                  <a:lnTo>
                    <a:pt x="21504" y="210446"/>
                  </a:lnTo>
                  <a:lnTo>
                    <a:pt x="21370" y="210270"/>
                  </a:lnTo>
                  <a:lnTo>
                    <a:pt x="21354" y="210142"/>
                  </a:lnTo>
                  <a:lnTo>
                    <a:pt x="21263" y="209918"/>
                  </a:lnTo>
                  <a:lnTo>
                    <a:pt x="21203" y="209808"/>
                  </a:lnTo>
                  <a:lnTo>
                    <a:pt x="21143" y="209705"/>
                  </a:lnTo>
                  <a:lnTo>
                    <a:pt x="21081" y="209602"/>
                  </a:lnTo>
                  <a:lnTo>
                    <a:pt x="21013" y="209498"/>
                  </a:lnTo>
                  <a:lnTo>
                    <a:pt x="20934" y="209407"/>
                  </a:lnTo>
                  <a:lnTo>
                    <a:pt x="20841" y="209329"/>
                  </a:lnTo>
                  <a:lnTo>
                    <a:pt x="20687" y="209146"/>
                  </a:lnTo>
                  <a:lnTo>
                    <a:pt x="20614" y="208909"/>
                  </a:lnTo>
                  <a:lnTo>
                    <a:pt x="20523" y="208684"/>
                  </a:lnTo>
                  <a:lnTo>
                    <a:pt x="20466" y="208454"/>
                  </a:lnTo>
                  <a:lnTo>
                    <a:pt x="20470" y="208204"/>
                  </a:lnTo>
                  <a:lnTo>
                    <a:pt x="20469" y="207961"/>
                  </a:lnTo>
                  <a:lnTo>
                    <a:pt x="20463" y="207718"/>
                  </a:lnTo>
                  <a:lnTo>
                    <a:pt x="20466" y="207597"/>
                  </a:lnTo>
                  <a:lnTo>
                    <a:pt x="20477" y="207481"/>
                  </a:lnTo>
                  <a:lnTo>
                    <a:pt x="20496" y="207360"/>
                  </a:lnTo>
                  <a:lnTo>
                    <a:pt x="20518" y="207238"/>
                  </a:lnTo>
                  <a:lnTo>
                    <a:pt x="20541" y="207123"/>
                  </a:lnTo>
                  <a:lnTo>
                    <a:pt x="20576" y="206880"/>
                  </a:lnTo>
                  <a:lnTo>
                    <a:pt x="20598" y="206758"/>
                  </a:lnTo>
                  <a:lnTo>
                    <a:pt x="20630" y="206643"/>
                  </a:lnTo>
                  <a:lnTo>
                    <a:pt x="20675" y="206527"/>
                  </a:lnTo>
                  <a:lnTo>
                    <a:pt x="20727" y="206418"/>
                  </a:lnTo>
                  <a:lnTo>
                    <a:pt x="20779" y="206309"/>
                  </a:lnTo>
                  <a:lnTo>
                    <a:pt x="20840" y="206199"/>
                  </a:lnTo>
                  <a:lnTo>
                    <a:pt x="20928" y="205981"/>
                  </a:lnTo>
                  <a:lnTo>
                    <a:pt x="20921" y="205731"/>
                  </a:lnTo>
                  <a:lnTo>
                    <a:pt x="20907" y="205617"/>
                  </a:lnTo>
                  <a:lnTo>
                    <a:pt x="20891" y="205495"/>
                  </a:lnTo>
                  <a:lnTo>
                    <a:pt x="20869" y="205373"/>
                  </a:lnTo>
                  <a:lnTo>
                    <a:pt x="20839" y="205257"/>
                  </a:lnTo>
                  <a:lnTo>
                    <a:pt x="20792" y="205143"/>
                  </a:lnTo>
                  <a:lnTo>
                    <a:pt x="20732" y="205039"/>
                  </a:lnTo>
                  <a:lnTo>
                    <a:pt x="20621" y="204814"/>
                  </a:lnTo>
                  <a:lnTo>
                    <a:pt x="20562" y="204583"/>
                  </a:lnTo>
                  <a:lnTo>
                    <a:pt x="20606" y="204346"/>
                  </a:lnTo>
                  <a:lnTo>
                    <a:pt x="20643" y="204231"/>
                  </a:lnTo>
                  <a:lnTo>
                    <a:pt x="20684" y="204110"/>
                  </a:lnTo>
                  <a:lnTo>
                    <a:pt x="20738" y="203994"/>
                  </a:lnTo>
                  <a:lnTo>
                    <a:pt x="20819" y="203921"/>
                  </a:lnTo>
                  <a:lnTo>
                    <a:pt x="20935" y="203891"/>
                  </a:lnTo>
                  <a:lnTo>
                    <a:pt x="21063" y="203879"/>
                  </a:lnTo>
                  <a:lnTo>
                    <a:pt x="21290" y="203787"/>
                  </a:lnTo>
                  <a:lnTo>
                    <a:pt x="21502" y="203666"/>
                  </a:lnTo>
                  <a:lnTo>
                    <a:pt x="21711" y="203545"/>
                  </a:lnTo>
                  <a:lnTo>
                    <a:pt x="21933" y="203441"/>
                  </a:lnTo>
                  <a:lnTo>
                    <a:pt x="22163" y="203380"/>
                  </a:lnTo>
                  <a:lnTo>
                    <a:pt x="22406" y="203423"/>
                  </a:lnTo>
                  <a:lnTo>
                    <a:pt x="22649" y="203453"/>
                  </a:lnTo>
                  <a:lnTo>
                    <a:pt x="22888" y="203441"/>
                  </a:lnTo>
                  <a:lnTo>
                    <a:pt x="23126" y="203381"/>
                  </a:lnTo>
                  <a:lnTo>
                    <a:pt x="23371" y="203314"/>
                  </a:lnTo>
                  <a:lnTo>
                    <a:pt x="23589" y="203332"/>
                  </a:lnTo>
                  <a:lnTo>
                    <a:pt x="23756" y="203520"/>
                  </a:lnTo>
                  <a:lnTo>
                    <a:pt x="23873" y="203739"/>
                  </a:lnTo>
                  <a:lnTo>
                    <a:pt x="24010" y="203933"/>
                  </a:lnTo>
                  <a:lnTo>
                    <a:pt x="24101" y="204012"/>
                  </a:lnTo>
                  <a:lnTo>
                    <a:pt x="24199" y="204085"/>
                  </a:lnTo>
                  <a:lnTo>
                    <a:pt x="24304" y="204152"/>
                  </a:lnTo>
                  <a:lnTo>
                    <a:pt x="24411" y="204207"/>
                  </a:lnTo>
                  <a:lnTo>
                    <a:pt x="24524" y="204256"/>
                  </a:lnTo>
                  <a:lnTo>
                    <a:pt x="24747" y="204353"/>
                  </a:lnTo>
                  <a:lnTo>
                    <a:pt x="24859" y="204401"/>
                  </a:lnTo>
                  <a:lnTo>
                    <a:pt x="24974" y="204444"/>
                  </a:lnTo>
                  <a:lnTo>
                    <a:pt x="25093" y="204462"/>
                  </a:lnTo>
                  <a:lnTo>
                    <a:pt x="25217" y="204468"/>
                  </a:lnTo>
                  <a:lnTo>
                    <a:pt x="25453" y="204426"/>
                  </a:lnTo>
                  <a:lnTo>
                    <a:pt x="25560" y="204365"/>
                  </a:lnTo>
                  <a:lnTo>
                    <a:pt x="25659" y="204292"/>
                  </a:lnTo>
                  <a:lnTo>
                    <a:pt x="25754" y="204213"/>
                  </a:lnTo>
                  <a:lnTo>
                    <a:pt x="25841" y="204128"/>
                  </a:lnTo>
                  <a:lnTo>
                    <a:pt x="25908" y="204031"/>
                  </a:lnTo>
                  <a:lnTo>
                    <a:pt x="25938" y="203897"/>
                  </a:lnTo>
                  <a:lnTo>
                    <a:pt x="26061" y="203721"/>
                  </a:lnTo>
                  <a:lnTo>
                    <a:pt x="26304" y="203672"/>
                  </a:lnTo>
                  <a:lnTo>
                    <a:pt x="26432" y="203666"/>
                  </a:lnTo>
                  <a:lnTo>
                    <a:pt x="26676" y="203678"/>
                  </a:lnTo>
                  <a:lnTo>
                    <a:pt x="26899" y="203769"/>
                  </a:lnTo>
                  <a:lnTo>
                    <a:pt x="27114" y="203885"/>
                  </a:lnTo>
                  <a:lnTo>
                    <a:pt x="27231" y="203915"/>
                  </a:lnTo>
                  <a:lnTo>
                    <a:pt x="27350" y="203946"/>
                  </a:lnTo>
                  <a:lnTo>
                    <a:pt x="27470" y="203970"/>
                  </a:lnTo>
                  <a:lnTo>
                    <a:pt x="27594" y="203982"/>
                  </a:lnTo>
                  <a:lnTo>
                    <a:pt x="27720" y="203988"/>
                  </a:lnTo>
                  <a:lnTo>
                    <a:pt x="27924" y="203891"/>
                  </a:lnTo>
                  <a:lnTo>
                    <a:pt x="28089" y="203702"/>
                  </a:lnTo>
                  <a:lnTo>
                    <a:pt x="28177" y="203617"/>
                  </a:lnTo>
                  <a:lnTo>
                    <a:pt x="28263" y="203532"/>
                  </a:lnTo>
                  <a:lnTo>
                    <a:pt x="28341" y="203442"/>
                  </a:lnTo>
                  <a:lnTo>
                    <a:pt x="28406" y="203338"/>
                  </a:lnTo>
                  <a:lnTo>
                    <a:pt x="28466" y="203235"/>
                  </a:lnTo>
                  <a:lnTo>
                    <a:pt x="28597" y="203028"/>
                  </a:lnTo>
                  <a:lnTo>
                    <a:pt x="28730" y="202822"/>
                  </a:lnTo>
                  <a:lnTo>
                    <a:pt x="28849" y="202609"/>
                  </a:lnTo>
                  <a:lnTo>
                    <a:pt x="28977" y="202403"/>
                  </a:lnTo>
                  <a:lnTo>
                    <a:pt x="29061" y="202312"/>
                  </a:lnTo>
                  <a:lnTo>
                    <a:pt x="29155" y="202232"/>
                  </a:lnTo>
                  <a:lnTo>
                    <a:pt x="29258" y="202177"/>
                  </a:lnTo>
                  <a:lnTo>
                    <a:pt x="29376" y="202147"/>
                  </a:lnTo>
                  <a:lnTo>
                    <a:pt x="29501" y="202141"/>
                  </a:lnTo>
                  <a:lnTo>
                    <a:pt x="29742" y="202178"/>
                  </a:lnTo>
                  <a:lnTo>
                    <a:pt x="29855" y="202220"/>
                  </a:lnTo>
                  <a:lnTo>
                    <a:pt x="29962" y="202275"/>
                  </a:lnTo>
                  <a:lnTo>
                    <a:pt x="30062" y="202348"/>
                  </a:lnTo>
                  <a:lnTo>
                    <a:pt x="30151" y="202427"/>
                  </a:lnTo>
                  <a:lnTo>
                    <a:pt x="30220" y="202530"/>
                  </a:lnTo>
                  <a:lnTo>
                    <a:pt x="30287" y="202633"/>
                  </a:lnTo>
                  <a:lnTo>
                    <a:pt x="30474" y="202791"/>
                  </a:lnTo>
                  <a:lnTo>
                    <a:pt x="30581" y="202846"/>
                  </a:lnTo>
                  <a:lnTo>
                    <a:pt x="30696" y="202889"/>
                  </a:lnTo>
                  <a:lnTo>
                    <a:pt x="30818" y="202925"/>
                  </a:lnTo>
                  <a:lnTo>
                    <a:pt x="30943" y="202949"/>
                  </a:lnTo>
                  <a:lnTo>
                    <a:pt x="31165" y="202913"/>
                  </a:lnTo>
                  <a:lnTo>
                    <a:pt x="31255" y="202821"/>
                  </a:lnTo>
                  <a:lnTo>
                    <a:pt x="31328" y="202718"/>
                  </a:lnTo>
                  <a:lnTo>
                    <a:pt x="31381" y="202609"/>
                  </a:lnTo>
                  <a:lnTo>
                    <a:pt x="31419" y="202487"/>
                  </a:lnTo>
                  <a:lnTo>
                    <a:pt x="31452" y="202372"/>
                  </a:lnTo>
                  <a:lnTo>
                    <a:pt x="31475" y="202251"/>
                  </a:lnTo>
                  <a:lnTo>
                    <a:pt x="31553" y="202020"/>
                  </a:lnTo>
                  <a:lnTo>
                    <a:pt x="31699" y="201826"/>
                  </a:lnTo>
                  <a:lnTo>
                    <a:pt x="31934" y="201837"/>
                  </a:lnTo>
                  <a:lnTo>
                    <a:pt x="32154" y="201953"/>
                  </a:lnTo>
                  <a:lnTo>
                    <a:pt x="32333" y="202123"/>
                  </a:lnTo>
                  <a:lnTo>
                    <a:pt x="32501" y="202299"/>
                  </a:lnTo>
                  <a:lnTo>
                    <a:pt x="32576" y="202390"/>
                  </a:lnTo>
                  <a:lnTo>
                    <a:pt x="32644" y="202494"/>
                  </a:lnTo>
                  <a:lnTo>
                    <a:pt x="32702" y="202603"/>
                  </a:lnTo>
                  <a:lnTo>
                    <a:pt x="32751" y="202712"/>
                  </a:lnTo>
                  <a:lnTo>
                    <a:pt x="32790" y="202828"/>
                  </a:lnTo>
                  <a:lnTo>
                    <a:pt x="32817" y="202949"/>
                  </a:lnTo>
                  <a:lnTo>
                    <a:pt x="32873" y="203186"/>
                  </a:lnTo>
                  <a:lnTo>
                    <a:pt x="32903" y="203302"/>
                  </a:lnTo>
                  <a:lnTo>
                    <a:pt x="32942" y="203417"/>
                  </a:lnTo>
                  <a:lnTo>
                    <a:pt x="32987" y="203526"/>
                  </a:lnTo>
                  <a:lnTo>
                    <a:pt x="33035" y="203642"/>
                  </a:lnTo>
                  <a:lnTo>
                    <a:pt x="33081" y="203751"/>
                  </a:lnTo>
                  <a:lnTo>
                    <a:pt x="33171" y="203976"/>
                  </a:lnTo>
                  <a:lnTo>
                    <a:pt x="33210" y="204091"/>
                  </a:lnTo>
                  <a:lnTo>
                    <a:pt x="33240" y="204213"/>
                  </a:lnTo>
                  <a:lnTo>
                    <a:pt x="33268" y="204328"/>
                  </a:lnTo>
                  <a:lnTo>
                    <a:pt x="33293" y="204450"/>
                  </a:lnTo>
                  <a:lnTo>
                    <a:pt x="33317" y="204572"/>
                  </a:lnTo>
                  <a:lnTo>
                    <a:pt x="33434" y="204778"/>
                  </a:lnTo>
                  <a:lnTo>
                    <a:pt x="33606" y="204954"/>
                  </a:lnTo>
                  <a:lnTo>
                    <a:pt x="33776" y="205131"/>
                  </a:lnTo>
                  <a:lnTo>
                    <a:pt x="33862" y="205215"/>
                  </a:lnTo>
                  <a:lnTo>
                    <a:pt x="33951" y="205294"/>
                  </a:lnTo>
                  <a:lnTo>
                    <a:pt x="34048" y="205368"/>
                  </a:lnTo>
                  <a:lnTo>
                    <a:pt x="34151" y="205434"/>
                  </a:lnTo>
                  <a:lnTo>
                    <a:pt x="34351" y="205574"/>
                  </a:lnTo>
                  <a:lnTo>
                    <a:pt x="34492" y="205768"/>
                  </a:lnTo>
                  <a:lnTo>
                    <a:pt x="34664" y="205938"/>
                  </a:lnTo>
                  <a:lnTo>
                    <a:pt x="34770" y="205999"/>
                  </a:lnTo>
                  <a:lnTo>
                    <a:pt x="34881" y="206048"/>
                  </a:lnTo>
                  <a:lnTo>
                    <a:pt x="34995" y="206090"/>
                  </a:lnTo>
                  <a:lnTo>
                    <a:pt x="35112" y="206127"/>
                  </a:lnTo>
                  <a:lnTo>
                    <a:pt x="35230" y="206157"/>
                  </a:lnTo>
                  <a:lnTo>
                    <a:pt x="35351" y="206175"/>
                  </a:lnTo>
                  <a:lnTo>
                    <a:pt x="35473" y="206181"/>
                  </a:lnTo>
                  <a:lnTo>
                    <a:pt x="35708" y="206230"/>
                  </a:lnTo>
                  <a:lnTo>
                    <a:pt x="35820" y="206278"/>
                  </a:lnTo>
                  <a:lnTo>
                    <a:pt x="35929" y="206333"/>
                  </a:lnTo>
                  <a:lnTo>
                    <a:pt x="36033" y="206394"/>
                  </a:lnTo>
                  <a:lnTo>
                    <a:pt x="36133" y="206467"/>
                  </a:lnTo>
                  <a:lnTo>
                    <a:pt x="36230" y="206540"/>
                  </a:lnTo>
                  <a:lnTo>
                    <a:pt x="36322" y="206619"/>
                  </a:lnTo>
                  <a:lnTo>
                    <a:pt x="36414" y="206698"/>
                  </a:lnTo>
                  <a:lnTo>
                    <a:pt x="36609" y="206850"/>
                  </a:lnTo>
                  <a:lnTo>
                    <a:pt x="36830" y="206934"/>
                  </a:lnTo>
                  <a:lnTo>
                    <a:pt x="37075" y="206923"/>
                  </a:lnTo>
                  <a:lnTo>
                    <a:pt x="37319" y="206922"/>
                  </a:lnTo>
                  <a:lnTo>
                    <a:pt x="37561" y="206911"/>
                  </a:lnTo>
                  <a:lnTo>
                    <a:pt x="37680" y="206886"/>
                  </a:lnTo>
                  <a:lnTo>
                    <a:pt x="37798" y="206856"/>
                  </a:lnTo>
                  <a:lnTo>
                    <a:pt x="37914" y="206819"/>
                  </a:lnTo>
                  <a:lnTo>
                    <a:pt x="38026" y="206777"/>
                  </a:lnTo>
                  <a:lnTo>
                    <a:pt x="38139" y="206728"/>
                  </a:lnTo>
                  <a:lnTo>
                    <a:pt x="38378" y="206674"/>
                  </a:lnTo>
                  <a:lnTo>
                    <a:pt x="38603" y="206594"/>
                  </a:lnTo>
                  <a:lnTo>
                    <a:pt x="38811" y="206467"/>
                  </a:lnTo>
                  <a:lnTo>
                    <a:pt x="39036" y="206376"/>
                  </a:lnTo>
                  <a:lnTo>
                    <a:pt x="39252" y="206260"/>
                  </a:lnTo>
                  <a:lnTo>
                    <a:pt x="39357" y="206200"/>
                  </a:lnTo>
                  <a:lnTo>
                    <a:pt x="39460" y="206139"/>
                  </a:lnTo>
                  <a:lnTo>
                    <a:pt x="39560" y="206072"/>
                  </a:lnTo>
                  <a:lnTo>
                    <a:pt x="39658" y="205999"/>
                  </a:lnTo>
                  <a:lnTo>
                    <a:pt x="39757" y="205926"/>
                  </a:lnTo>
                  <a:lnTo>
                    <a:pt x="39960" y="205793"/>
                  </a:lnTo>
                  <a:lnTo>
                    <a:pt x="40180" y="205689"/>
                  </a:lnTo>
                  <a:lnTo>
                    <a:pt x="40406" y="205604"/>
                  </a:lnTo>
                  <a:lnTo>
                    <a:pt x="40615" y="205477"/>
                  </a:lnTo>
                  <a:lnTo>
                    <a:pt x="40789" y="205306"/>
                  </a:lnTo>
                  <a:lnTo>
                    <a:pt x="40963" y="205136"/>
                  </a:lnTo>
                  <a:lnTo>
                    <a:pt x="41053" y="205057"/>
                  </a:lnTo>
                  <a:lnTo>
                    <a:pt x="41150" y="204984"/>
                  </a:lnTo>
                  <a:lnTo>
                    <a:pt x="41259" y="204930"/>
                  </a:lnTo>
                  <a:lnTo>
                    <a:pt x="41370" y="204881"/>
                  </a:lnTo>
                  <a:lnTo>
                    <a:pt x="41577" y="204748"/>
                  </a:lnTo>
                  <a:lnTo>
                    <a:pt x="41673" y="204675"/>
                  </a:lnTo>
                  <a:lnTo>
                    <a:pt x="41760" y="204590"/>
                  </a:lnTo>
                  <a:lnTo>
                    <a:pt x="41831" y="204492"/>
                  </a:lnTo>
                  <a:lnTo>
                    <a:pt x="41896" y="204389"/>
                  </a:lnTo>
                  <a:lnTo>
                    <a:pt x="42049" y="204201"/>
                  </a:lnTo>
                  <a:lnTo>
                    <a:pt x="42200" y="204013"/>
                  </a:lnTo>
                  <a:lnTo>
                    <a:pt x="42329" y="203806"/>
                  </a:lnTo>
                  <a:lnTo>
                    <a:pt x="42489" y="203624"/>
                  </a:lnTo>
                  <a:lnTo>
                    <a:pt x="42677" y="203466"/>
                  </a:lnTo>
                  <a:lnTo>
                    <a:pt x="42863" y="203308"/>
                  </a:lnTo>
                  <a:lnTo>
                    <a:pt x="43038" y="203144"/>
                  </a:lnTo>
                  <a:lnTo>
                    <a:pt x="43212" y="202974"/>
                  </a:lnTo>
                  <a:lnTo>
                    <a:pt x="43395" y="202816"/>
                  </a:lnTo>
                  <a:lnTo>
                    <a:pt x="43577" y="202652"/>
                  </a:lnTo>
                  <a:lnTo>
                    <a:pt x="43758" y="202487"/>
                  </a:lnTo>
                  <a:lnTo>
                    <a:pt x="43935" y="202323"/>
                  </a:lnTo>
                  <a:lnTo>
                    <a:pt x="44086" y="202129"/>
                  </a:lnTo>
                  <a:lnTo>
                    <a:pt x="44232" y="201935"/>
                  </a:lnTo>
                  <a:lnTo>
                    <a:pt x="44377" y="201740"/>
                  </a:lnTo>
                  <a:lnTo>
                    <a:pt x="44521" y="201546"/>
                  </a:lnTo>
                  <a:lnTo>
                    <a:pt x="44665" y="201351"/>
                  </a:lnTo>
                  <a:lnTo>
                    <a:pt x="44808" y="201157"/>
                  </a:lnTo>
                  <a:lnTo>
                    <a:pt x="44951" y="200957"/>
                  </a:lnTo>
                  <a:lnTo>
                    <a:pt x="45093" y="200762"/>
                  </a:lnTo>
                  <a:lnTo>
                    <a:pt x="45236" y="200562"/>
                  </a:lnTo>
                  <a:lnTo>
                    <a:pt x="45378" y="200367"/>
                  </a:lnTo>
                  <a:lnTo>
                    <a:pt x="45521" y="200167"/>
                  </a:lnTo>
                  <a:lnTo>
                    <a:pt x="45664" y="199972"/>
                  </a:lnTo>
                  <a:lnTo>
                    <a:pt x="45806" y="199778"/>
                  </a:lnTo>
                  <a:lnTo>
                    <a:pt x="45878" y="199681"/>
                  </a:lnTo>
                  <a:lnTo>
                    <a:pt x="46012" y="199486"/>
                  </a:lnTo>
                  <a:lnTo>
                    <a:pt x="46078" y="199383"/>
                  </a:lnTo>
                  <a:lnTo>
                    <a:pt x="46127" y="199280"/>
                  </a:lnTo>
                  <a:lnTo>
                    <a:pt x="46158" y="199158"/>
                  </a:lnTo>
                  <a:lnTo>
                    <a:pt x="46178" y="199037"/>
                  </a:lnTo>
                  <a:lnTo>
                    <a:pt x="46197" y="198915"/>
                  </a:lnTo>
                  <a:lnTo>
                    <a:pt x="46209" y="198794"/>
                  </a:lnTo>
                  <a:lnTo>
                    <a:pt x="46237" y="198557"/>
                  </a:lnTo>
                  <a:lnTo>
                    <a:pt x="46262" y="198313"/>
                  </a:lnTo>
                  <a:lnTo>
                    <a:pt x="46295" y="198071"/>
                  </a:lnTo>
                  <a:lnTo>
                    <a:pt x="46328" y="197955"/>
                  </a:lnTo>
                  <a:lnTo>
                    <a:pt x="46372" y="197840"/>
                  </a:lnTo>
                  <a:lnTo>
                    <a:pt x="46430" y="197736"/>
                  </a:lnTo>
                  <a:lnTo>
                    <a:pt x="46498" y="197633"/>
                  </a:lnTo>
                  <a:lnTo>
                    <a:pt x="46573" y="197536"/>
                  </a:lnTo>
                  <a:lnTo>
                    <a:pt x="46656" y="197445"/>
                  </a:lnTo>
                  <a:lnTo>
                    <a:pt x="46748" y="197372"/>
                  </a:lnTo>
                  <a:lnTo>
                    <a:pt x="46850" y="197305"/>
                  </a:lnTo>
                  <a:lnTo>
                    <a:pt x="46957" y="197244"/>
                  </a:lnTo>
                  <a:lnTo>
                    <a:pt x="47068" y="197190"/>
                  </a:lnTo>
                  <a:lnTo>
                    <a:pt x="47183" y="197153"/>
                  </a:lnTo>
                  <a:lnTo>
                    <a:pt x="47303" y="197135"/>
                  </a:lnTo>
                  <a:lnTo>
                    <a:pt x="47550" y="197110"/>
                  </a:lnTo>
                  <a:lnTo>
                    <a:pt x="47675" y="197105"/>
                  </a:lnTo>
                  <a:lnTo>
                    <a:pt x="47780" y="197062"/>
                  </a:lnTo>
                  <a:lnTo>
                    <a:pt x="47866" y="196983"/>
                  </a:lnTo>
                  <a:lnTo>
                    <a:pt x="47943" y="196886"/>
                  </a:lnTo>
                  <a:lnTo>
                    <a:pt x="48017" y="196783"/>
                  </a:lnTo>
                  <a:lnTo>
                    <a:pt x="48172" y="196594"/>
                  </a:lnTo>
                  <a:lnTo>
                    <a:pt x="48250" y="196497"/>
                  </a:lnTo>
                  <a:lnTo>
                    <a:pt x="48323" y="196400"/>
                  </a:lnTo>
                  <a:lnTo>
                    <a:pt x="48387" y="196302"/>
                  </a:lnTo>
                  <a:lnTo>
                    <a:pt x="48437" y="196187"/>
                  </a:lnTo>
                  <a:lnTo>
                    <a:pt x="48481" y="196078"/>
                  </a:lnTo>
                  <a:lnTo>
                    <a:pt x="48587" y="195853"/>
                  </a:lnTo>
                  <a:lnTo>
                    <a:pt x="48705" y="195640"/>
                  </a:lnTo>
                  <a:lnTo>
                    <a:pt x="48771" y="195543"/>
                  </a:lnTo>
                  <a:lnTo>
                    <a:pt x="48840" y="195440"/>
                  </a:lnTo>
                  <a:lnTo>
                    <a:pt x="48898" y="195331"/>
                  </a:lnTo>
                  <a:lnTo>
                    <a:pt x="48934" y="195221"/>
                  </a:lnTo>
                  <a:lnTo>
                    <a:pt x="48957" y="195100"/>
                  </a:lnTo>
                  <a:lnTo>
                    <a:pt x="48975" y="194978"/>
                  </a:lnTo>
                  <a:lnTo>
                    <a:pt x="48989" y="194857"/>
                  </a:lnTo>
                  <a:lnTo>
                    <a:pt x="48998" y="194735"/>
                  </a:lnTo>
                  <a:lnTo>
                    <a:pt x="49008" y="194613"/>
                  </a:lnTo>
                  <a:lnTo>
                    <a:pt x="49034" y="194371"/>
                  </a:lnTo>
                  <a:lnTo>
                    <a:pt x="49077" y="194134"/>
                  </a:lnTo>
                  <a:lnTo>
                    <a:pt x="49121" y="193897"/>
                  </a:lnTo>
                  <a:lnTo>
                    <a:pt x="49108" y="193648"/>
                  </a:lnTo>
                  <a:lnTo>
                    <a:pt x="49200" y="193429"/>
                  </a:lnTo>
                  <a:lnTo>
                    <a:pt x="49346" y="193228"/>
                  </a:lnTo>
                  <a:lnTo>
                    <a:pt x="49420" y="193132"/>
                  </a:lnTo>
                  <a:lnTo>
                    <a:pt x="49499" y="193040"/>
                  </a:lnTo>
                  <a:lnTo>
                    <a:pt x="49586" y="192955"/>
                  </a:lnTo>
                  <a:lnTo>
                    <a:pt x="49683" y="192888"/>
                  </a:lnTo>
                  <a:lnTo>
                    <a:pt x="49788" y="192822"/>
                  </a:lnTo>
                  <a:lnTo>
                    <a:pt x="49988" y="192688"/>
                  </a:lnTo>
                  <a:lnTo>
                    <a:pt x="50082" y="192609"/>
                  </a:lnTo>
                  <a:lnTo>
                    <a:pt x="50169" y="192524"/>
                  </a:lnTo>
                  <a:lnTo>
                    <a:pt x="50248" y="192433"/>
                  </a:lnTo>
                  <a:lnTo>
                    <a:pt x="50318" y="192330"/>
                  </a:lnTo>
                  <a:lnTo>
                    <a:pt x="50385" y="192226"/>
                  </a:lnTo>
                  <a:lnTo>
                    <a:pt x="50444" y="192123"/>
                  </a:lnTo>
                  <a:lnTo>
                    <a:pt x="50502" y="192007"/>
                  </a:lnTo>
                  <a:lnTo>
                    <a:pt x="50676" y="191855"/>
                  </a:lnTo>
                  <a:lnTo>
                    <a:pt x="50790" y="191807"/>
                  </a:lnTo>
                  <a:lnTo>
                    <a:pt x="50909" y="191770"/>
                  </a:lnTo>
                  <a:lnTo>
                    <a:pt x="51028" y="191734"/>
                  </a:lnTo>
                  <a:lnTo>
                    <a:pt x="51155" y="191709"/>
                  </a:lnTo>
                  <a:lnTo>
                    <a:pt x="51366" y="191618"/>
                  </a:lnTo>
                  <a:lnTo>
                    <a:pt x="51426" y="191521"/>
                  </a:lnTo>
                  <a:lnTo>
                    <a:pt x="51466" y="191400"/>
                  </a:lnTo>
                  <a:lnTo>
                    <a:pt x="51503" y="191278"/>
                  </a:lnTo>
                  <a:lnTo>
                    <a:pt x="51534" y="191163"/>
                  </a:lnTo>
                  <a:lnTo>
                    <a:pt x="51559" y="191042"/>
                  </a:lnTo>
                  <a:lnTo>
                    <a:pt x="51629" y="190811"/>
                  </a:lnTo>
                  <a:lnTo>
                    <a:pt x="51688" y="190573"/>
                  </a:lnTo>
                  <a:lnTo>
                    <a:pt x="51681" y="190330"/>
                  </a:lnTo>
                  <a:lnTo>
                    <a:pt x="51716" y="190087"/>
                  </a:lnTo>
                  <a:lnTo>
                    <a:pt x="51769" y="189851"/>
                  </a:lnTo>
                  <a:lnTo>
                    <a:pt x="51828" y="189620"/>
                  </a:lnTo>
                  <a:lnTo>
                    <a:pt x="51871" y="189377"/>
                  </a:lnTo>
                  <a:lnTo>
                    <a:pt x="51947" y="189146"/>
                  </a:lnTo>
                  <a:lnTo>
                    <a:pt x="52001" y="189037"/>
                  </a:lnTo>
                  <a:lnTo>
                    <a:pt x="52067" y="188933"/>
                  </a:lnTo>
                  <a:lnTo>
                    <a:pt x="52147" y="188842"/>
                  </a:lnTo>
                  <a:lnTo>
                    <a:pt x="52242" y="188770"/>
                  </a:lnTo>
                  <a:lnTo>
                    <a:pt x="52344" y="188696"/>
                  </a:lnTo>
                  <a:lnTo>
                    <a:pt x="52445" y="188629"/>
                  </a:lnTo>
                  <a:lnTo>
                    <a:pt x="52549" y="188563"/>
                  </a:lnTo>
                  <a:lnTo>
                    <a:pt x="52657" y="188514"/>
                  </a:lnTo>
                  <a:lnTo>
                    <a:pt x="52778" y="188489"/>
                  </a:lnTo>
                  <a:lnTo>
                    <a:pt x="52907" y="188490"/>
                  </a:lnTo>
                  <a:lnTo>
                    <a:pt x="53104" y="188386"/>
                  </a:lnTo>
                  <a:lnTo>
                    <a:pt x="53169" y="188277"/>
                  </a:lnTo>
                  <a:lnTo>
                    <a:pt x="53226" y="188168"/>
                  </a:lnTo>
                  <a:lnTo>
                    <a:pt x="53274" y="188059"/>
                  </a:lnTo>
                  <a:lnTo>
                    <a:pt x="53316" y="187943"/>
                  </a:lnTo>
                  <a:lnTo>
                    <a:pt x="53357" y="187828"/>
                  </a:lnTo>
                  <a:lnTo>
                    <a:pt x="53398" y="187712"/>
                  </a:lnTo>
                  <a:lnTo>
                    <a:pt x="53437" y="187597"/>
                  </a:lnTo>
                  <a:lnTo>
                    <a:pt x="53539" y="187378"/>
                  </a:lnTo>
                  <a:lnTo>
                    <a:pt x="53601" y="187275"/>
                  </a:lnTo>
                  <a:lnTo>
                    <a:pt x="53668" y="187171"/>
                  </a:lnTo>
                  <a:lnTo>
                    <a:pt x="53740" y="187074"/>
                  </a:lnTo>
                  <a:lnTo>
                    <a:pt x="53814" y="186977"/>
                  </a:lnTo>
                  <a:lnTo>
                    <a:pt x="53889" y="186880"/>
                  </a:lnTo>
                  <a:lnTo>
                    <a:pt x="53967" y="186789"/>
                  </a:lnTo>
                  <a:lnTo>
                    <a:pt x="54124" y="186600"/>
                  </a:lnTo>
                  <a:lnTo>
                    <a:pt x="54282" y="186418"/>
                  </a:lnTo>
                  <a:lnTo>
                    <a:pt x="54434" y="186224"/>
                  </a:lnTo>
                  <a:lnTo>
                    <a:pt x="54506" y="186127"/>
                  </a:lnTo>
                  <a:lnTo>
                    <a:pt x="54568" y="186029"/>
                  </a:lnTo>
                  <a:lnTo>
                    <a:pt x="54619" y="185914"/>
                  </a:lnTo>
                  <a:lnTo>
                    <a:pt x="54664" y="185804"/>
                  </a:lnTo>
                  <a:lnTo>
                    <a:pt x="54762" y="185579"/>
                  </a:lnTo>
                  <a:lnTo>
                    <a:pt x="54813" y="185470"/>
                  </a:lnTo>
                  <a:lnTo>
                    <a:pt x="54856" y="185355"/>
                  </a:lnTo>
                  <a:lnTo>
                    <a:pt x="54888" y="185239"/>
                  </a:lnTo>
                  <a:lnTo>
                    <a:pt x="54913" y="185118"/>
                  </a:lnTo>
                  <a:lnTo>
                    <a:pt x="54972" y="184881"/>
                  </a:lnTo>
                  <a:lnTo>
                    <a:pt x="55070" y="184662"/>
                  </a:lnTo>
                  <a:lnTo>
                    <a:pt x="55158" y="184438"/>
                  </a:lnTo>
                  <a:lnTo>
                    <a:pt x="55231" y="184201"/>
                  </a:lnTo>
                  <a:lnTo>
                    <a:pt x="55312" y="183970"/>
                  </a:lnTo>
                  <a:lnTo>
                    <a:pt x="55403" y="183745"/>
                  </a:lnTo>
                  <a:lnTo>
                    <a:pt x="55481" y="183520"/>
                  </a:lnTo>
                  <a:lnTo>
                    <a:pt x="55557" y="183289"/>
                  </a:lnTo>
                  <a:lnTo>
                    <a:pt x="55596" y="183174"/>
                  </a:lnTo>
                  <a:lnTo>
                    <a:pt x="55641" y="183058"/>
                  </a:lnTo>
                  <a:lnTo>
                    <a:pt x="55695" y="182949"/>
                  </a:lnTo>
                  <a:lnTo>
                    <a:pt x="55758" y="182846"/>
                  </a:lnTo>
                  <a:lnTo>
                    <a:pt x="55860" y="182627"/>
                  </a:lnTo>
                  <a:lnTo>
                    <a:pt x="55912" y="182390"/>
                  </a:lnTo>
                  <a:lnTo>
                    <a:pt x="55992" y="182159"/>
                  </a:lnTo>
                  <a:lnTo>
                    <a:pt x="56075" y="181928"/>
                  </a:lnTo>
                  <a:lnTo>
                    <a:pt x="56114" y="181813"/>
                  </a:lnTo>
                  <a:lnTo>
                    <a:pt x="56152" y="181697"/>
                  </a:lnTo>
                  <a:lnTo>
                    <a:pt x="56189" y="181582"/>
                  </a:lnTo>
                  <a:lnTo>
                    <a:pt x="56225" y="181467"/>
                  </a:lnTo>
                  <a:lnTo>
                    <a:pt x="56256" y="181351"/>
                  </a:lnTo>
                  <a:lnTo>
                    <a:pt x="56284" y="181229"/>
                  </a:lnTo>
                  <a:lnTo>
                    <a:pt x="56351" y="180999"/>
                  </a:lnTo>
                  <a:lnTo>
                    <a:pt x="56437" y="180774"/>
                  </a:lnTo>
                  <a:lnTo>
                    <a:pt x="56468" y="180653"/>
                  </a:lnTo>
                  <a:lnTo>
                    <a:pt x="56493" y="180537"/>
                  </a:lnTo>
                  <a:lnTo>
                    <a:pt x="56516" y="180416"/>
                  </a:lnTo>
                  <a:lnTo>
                    <a:pt x="56538" y="180300"/>
                  </a:lnTo>
                  <a:lnTo>
                    <a:pt x="56558" y="180179"/>
                  </a:lnTo>
                  <a:lnTo>
                    <a:pt x="56616" y="179941"/>
                  </a:lnTo>
                  <a:lnTo>
                    <a:pt x="56697" y="179710"/>
                  </a:lnTo>
                  <a:lnTo>
                    <a:pt x="56780" y="179480"/>
                  </a:lnTo>
                  <a:lnTo>
                    <a:pt x="56855" y="179255"/>
                  </a:lnTo>
                  <a:lnTo>
                    <a:pt x="56931" y="179024"/>
                  </a:lnTo>
                  <a:lnTo>
                    <a:pt x="57014" y="178793"/>
                  </a:lnTo>
                  <a:lnTo>
                    <a:pt x="57098" y="178563"/>
                  </a:lnTo>
                  <a:lnTo>
                    <a:pt x="57177" y="178332"/>
                  </a:lnTo>
                  <a:lnTo>
                    <a:pt x="57220" y="178095"/>
                  </a:lnTo>
                  <a:lnTo>
                    <a:pt x="57255" y="177852"/>
                  </a:lnTo>
                  <a:lnTo>
                    <a:pt x="57289" y="177614"/>
                  </a:lnTo>
                  <a:lnTo>
                    <a:pt x="57322" y="177372"/>
                  </a:lnTo>
                  <a:lnTo>
                    <a:pt x="57354" y="177135"/>
                  </a:lnTo>
                  <a:lnTo>
                    <a:pt x="57384" y="176892"/>
                  </a:lnTo>
                  <a:lnTo>
                    <a:pt x="57415" y="176649"/>
                  </a:lnTo>
                  <a:lnTo>
                    <a:pt x="57444" y="176406"/>
                  </a:lnTo>
                  <a:lnTo>
                    <a:pt x="57474" y="176169"/>
                  </a:lnTo>
                  <a:lnTo>
                    <a:pt x="57504" y="175926"/>
                  </a:lnTo>
                  <a:lnTo>
                    <a:pt x="57534" y="175683"/>
                  </a:lnTo>
                  <a:lnTo>
                    <a:pt x="57566" y="175446"/>
                  </a:lnTo>
                  <a:lnTo>
                    <a:pt x="57598" y="175203"/>
                  </a:lnTo>
                  <a:lnTo>
                    <a:pt x="57642" y="174966"/>
                  </a:lnTo>
                  <a:lnTo>
                    <a:pt x="57678" y="174723"/>
                  </a:lnTo>
                  <a:lnTo>
                    <a:pt x="57678" y="174480"/>
                  </a:lnTo>
                  <a:lnTo>
                    <a:pt x="57672" y="174236"/>
                  </a:lnTo>
                  <a:lnTo>
                    <a:pt x="57671" y="173994"/>
                  </a:lnTo>
                  <a:lnTo>
                    <a:pt x="57670" y="173751"/>
                  </a:lnTo>
                  <a:lnTo>
                    <a:pt x="57667" y="173508"/>
                  </a:lnTo>
                  <a:lnTo>
                    <a:pt x="57666" y="173265"/>
                  </a:lnTo>
                  <a:lnTo>
                    <a:pt x="57664" y="173022"/>
                  </a:lnTo>
                  <a:lnTo>
                    <a:pt x="57662" y="172779"/>
                  </a:lnTo>
                  <a:lnTo>
                    <a:pt x="57662" y="172536"/>
                  </a:lnTo>
                  <a:lnTo>
                    <a:pt x="57668" y="172292"/>
                  </a:lnTo>
                  <a:lnTo>
                    <a:pt x="57630" y="172055"/>
                  </a:lnTo>
                  <a:lnTo>
                    <a:pt x="57542" y="171831"/>
                  </a:lnTo>
                  <a:lnTo>
                    <a:pt x="57485" y="171588"/>
                  </a:lnTo>
                  <a:lnTo>
                    <a:pt x="57432" y="171351"/>
                  </a:lnTo>
                  <a:lnTo>
                    <a:pt x="57377" y="171120"/>
                  </a:lnTo>
                  <a:lnTo>
                    <a:pt x="57329" y="170883"/>
                  </a:lnTo>
                  <a:lnTo>
                    <a:pt x="57280" y="170640"/>
                  </a:lnTo>
                  <a:lnTo>
                    <a:pt x="57230" y="170403"/>
                  </a:lnTo>
                  <a:lnTo>
                    <a:pt x="57172" y="170166"/>
                  </a:lnTo>
                  <a:lnTo>
                    <a:pt x="57114" y="169929"/>
                  </a:lnTo>
                  <a:lnTo>
                    <a:pt x="57092" y="169692"/>
                  </a:lnTo>
                  <a:lnTo>
                    <a:pt x="57096" y="169443"/>
                  </a:lnTo>
                  <a:lnTo>
                    <a:pt x="57089" y="169200"/>
                  </a:lnTo>
                  <a:lnTo>
                    <a:pt x="57123" y="168963"/>
                  </a:lnTo>
                  <a:lnTo>
                    <a:pt x="57176" y="168726"/>
                  </a:lnTo>
                  <a:lnTo>
                    <a:pt x="57207" y="168484"/>
                  </a:lnTo>
                  <a:lnTo>
                    <a:pt x="57151" y="168252"/>
                  </a:lnTo>
                  <a:lnTo>
                    <a:pt x="57101" y="168137"/>
                  </a:lnTo>
                  <a:lnTo>
                    <a:pt x="57038" y="168034"/>
                  </a:lnTo>
                  <a:lnTo>
                    <a:pt x="56963" y="167936"/>
                  </a:lnTo>
                  <a:lnTo>
                    <a:pt x="56886" y="167839"/>
                  </a:lnTo>
                  <a:lnTo>
                    <a:pt x="56776" y="167627"/>
                  </a:lnTo>
                  <a:lnTo>
                    <a:pt x="56728" y="167390"/>
                  </a:lnTo>
                  <a:lnTo>
                    <a:pt x="56680" y="167147"/>
                  </a:lnTo>
                  <a:lnTo>
                    <a:pt x="56650" y="166904"/>
                  </a:lnTo>
                  <a:lnTo>
                    <a:pt x="56649" y="166661"/>
                  </a:lnTo>
                  <a:lnTo>
                    <a:pt x="56648" y="166424"/>
                  </a:lnTo>
                  <a:lnTo>
                    <a:pt x="56648" y="166175"/>
                  </a:lnTo>
                  <a:lnTo>
                    <a:pt x="56671" y="165938"/>
                  </a:lnTo>
                  <a:lnTo>
                    <a:pt x="56684" y="165695"/>
                  </a:lnTo>
                  <a:lnTo>
                    <a:pt x="56684" y="165451"/>
                  </a:lnTo>
                  <a:lnTo>
                    <a:pt x="56716" y="165209"/>
                  </a:lnTo>
                  <a:lnTo>
                    <a:pt x="56717" y="164965"/>
                  </a:lnTo>
                  <a:lnTo>
                    <a:pt x="56716" y="164723"/>
                  </a:lnTo>
                  <a:lnTo>
                    <a:pt x="56741" y="164485"/>
                  </a:lnTo>
                  <a:lnTo>
                    <a:pt x="56755" y="164236"/>
                  </a:lnTo>
                  <a:lnTo>
                    <a:pt x="56749" y="163994"/>
                  </a:lnTo>
                  <a:lnTo>
                    <a:pt x="56731" y="163878"/>
                  </a:lnTo>
                  <a:lnTo>
                    <a:pt x="56704" y="163757"/>
                  </a:lnTo>
                  <a:lnTo>
                    <a:pt x="56671" y="163641"/>
                  </a:lnTo>
                  <a:lnTo>
                    <a:pt x="56636" y="163526"/>
                  </a:lnTo>
                  <a:lnTo>
                    <a:pt x="56594" y="163410"/>
                  </a:lnTo>
                  <a:lnTo>
                    <a:pt x="56539" y="163174"/>
                  </a:lnTo>
                  <a:lnTo>
                    <a:pt x="56548" y="162931"/>
                  </a:lnTo>
                  <a:lnTo>
                    <a:pt x="56580" y="162815"/>
                  </a:lnTo>
                  <a:lnTo>
                    <a:pt x="56624" y="162700"/>
                  </a:lnTo>
                  <a:lnTo>
                    <a:pt x="56676" y="162590"/>
                  </a:lnTo>
                  <a:lnTo>
                    <a:pt x="56735" y="162481"/>
                  </a:lnTo>
                  <a:lnTo>
                    <a:pt x="56803" y="162384"/>
                  </a:lnTo>
                  <a:lnTo>
                    <a:pt x="56881" y="162286"/>
                  </a:lnTo>
                  <a:lnTo>
                    <a:pt x="56966" y="162201"/>
                  </a:lnTo>
                  <a:lnTo>
                    <a:pt x="57056" y="162122"/>
                  </a:lnTo>
                  <a:lnTo>
                    <a:pt x="57150" y="162043"/>
                  </a:lnTo>
                  <a:lnTo>
                    <a:pt x="57248" y="161970"/>
                  </a:lnTo>
                  <a:lnTo>
                    <a:pt x="57355" y="161910"/>
                  </a:lnTo>
                  <a:lnTo>
                    <a:pt x="57562" y="161782"/>
                  </a:lnTo>
                  <a:lnTo>
                    <a:pt x="57660" y="161715"/>
                  </a:lnTo>
                  <a:lnTo>
                    <a:pt x="57755" y="161636"/>
                  </a:lnTo>
                  <a:lnTo>
                    <a:pt x="57846" y="161557"/>
                  </a:lnTo>
                  <a:lnTo>
                    <a:pt x="57930" y="161466"/>
                  </a:lnTo>
                  <a:lnTo>
                    <a:pt x="58003" y="161369"/>
                  </a:lnTo>
                  <a:lnTo>
                    <a:pt x="58067" y="161266"/>
                  </a:lnTo>
                  <a:lnTo>
                    <a:pt x="58127" y="161163"/>
                  </a:lnTo>
                  <a:lnTo>
                    <a:pt x="58182" y="161053"/>
                  </a:lnTo>
                  <a:lnTo>
                    <a:pt x="58226" y="160932"/>
                  </a:lnTo>
                  <a:lnTo>
                    <a:pt x="58374" y="160761"/>
                  </a:lnTo>
                  <a:lnTo>
                    <a:pt x="58622" y="160719"/>
                  </a:lnTo>
                  <a:lnTo>
                    <a:pt x="58857" y="160768"/>
                  </a:lnTo>
                  <a:lnTo>
                    <a:pt x="59098" y="160804"/>
                  </a:lnTo>
                  <a:lnTo>
                    <a:pt x="59220" y="160798"/>
                  </a:lnTo>
                  <a:lnTo>
                    <a:pt x="59340" y="160786"/>
                  </a:lnTo>
                  <a:lnTo>
                    <a:pt x="59464" y="160767"/>
                  </a:lnTo>
                  <a:lnTo>
                    <a:pt x="59583" y="160743"/>
                  </a:lnTo>
                  <a:lnTo>
                    <a:pt x="59692" y="160695"/>
                  </a:lnTo>
                  <a:lnTo>
                    <a:pt x="59796" y="160628"/>
                  </a:lnTo>
                  <a:lnTo>
                    <a:pt x="59887" y="160542"/>
                  </a:lnTo>
                  <a:lnTo>
                    <a:pt x="59950" y="160445"/>
                  </a:lnTo>
                  <a:lnTo>
                    <a:pt x="59989" y="160330"/>
                  </a:lnTo>
                  <a:lnTo>
                    <a:pt x="60014" y="160209"/>
                  </a:lnTo>
                  <a:lnTo>
                    <a:pt x="60036" y="160087"/>
                  </a:lnTo>
                  <a:lnTo>
                    <a:pt x="60077" y="159844"/>
                  </a:lnTo>
                  <a:lnTo>
                    <a:pt x="60113" y="159607"/>
                  </a:lnTo>
                  <a:lnTo>
                    <a:pt x="60166" y="159371"/>
                  </a:lnTo>
                  <a:lnTo>
                    <a:pt x="60246" y="159139"/>
                  </a:lnTo>
                  <a:lnTo>
                    <a:pt x="60337" y="158908"/>
                  </a:lnTo>
                  <a:lnTo>
                    <a:pt x="60388" y="158672"/>
                  </a:lnTo>
                  <a:lnTo>
                    <a:pt x="60452" y="158440"/>
                  </a:lnTo>
                  <a:lnTo>
                    <a:pt x="60543" y="158216"/>
                  </a:lnTo>
                  <a:lnTo>
                    <a:pt x="60632" y="157973"/>
                  </a:lnTo>
                  <a:lnTo>
                    <a:pt x="60784" y="157821"/>
                  </a:lnTo>
                  <a:lnTo>
                    <a:pt x="61040" y="157827"/>
                  </a:lnTo>
                  <a:lnTo>
                    <a:pt x="61249" y="157942"/>
                  </a:lnTo>
                  <a:lnTo>
                    <a:pt x="61458" y="158058"/>
                  </a:lnTo>
                  <a:lnTo>
                    <a:pt x="61704" y="158076"/>
                  </a:lnTo>
                  <a:lnTo>
                    <a:pt x="61952" y="158070"/>
                  </a:lnTo>
                  <a:lnTo>
                    <a:pt x="62070" y="158046"/>
                  </a:lnTo>
                  <a:lnTo>
                    <a:pt x="62175" y="157997"/>
                  </a:lnTo>
                  <a:lnTo>
                    <a:pt x="62266" y="157918"/>
                  </a:lnTo>
                  <a:lnTo>
                    <a:pt x="62352" y="157827"/>
                  </a:lnTo>
                  <a:lnTo>
                    <a:pt x="62533" y="157663"/>
                  </a:lnTo>
                  <a:lnTo>
                    <a:pt x="62714" y="157499"/>
                  </a:lnTo>
                  <a:lnTo>
                    <a:pt x="62889" y="157329"/>
                  </a:lnTo>
                  <a:lnTo>
                    <a:pt x="62972" y="157244"/>
                  </a:lnTo>
                  <a:lnTo>
                    <a:pt x="63048" y="157147"/>
                  </a:lnTo>
                  <a:lnTo>
                    <a:pt x="63118" y="157049"/>
                  </a:lnTo>
                  <a:lnTo>
                    <a:pt x="63186" y="156946"/>
                  </a:lnTo>
                  <a:lnTo>
                    <a:pt x="63333" y="156752"/>
                  </a:lnTo>
                  <a:lnTo>
                    <a:pt x="63511" y="156587"/>
                  </a:lnTo>
                  <a:lnTo>
                    <a:pt x="63645" y="156387"/>
                  </a:lnTo>
                  <a:lnTo>
                    <a:pt x="63742" y="156162"/>
                  </a:lnTo>
                  <a:lnTo>
                    <a:pt x="63830" y="155938"/>
                  </a:lnTo>
                  <a:lnTo>
                    <a:pt x="63918" y="155706"/>
                  </a:lnTo>
                  <a:lnTo>
                    <a:pt x="63997" y="155476"/>
                  </a:lnTo>
                  <a:lnTo>
                    <a:pt x="64047" y="155239"/>
                  </a:lnTo>
                  <a:lnTo>
                    <a:pt x="64101" y="155008"/>
                  </a:lnTo>
                  <a:lnTo>
                    <a:pt x="64158" y="154771"/>
                  </a:lnTo>
                  <a:lnTo>
                    <a:pt x="64211" y="154595"/>
                  </a:lnTo>
                  <a:lnTo>
                    <a:pt x="64273" y="154419"/>
                  </a:lnTo>
                  <a:lnTo>
                    <a:pt x="64298" y="154182"/>
                  </a:lnTo>
                  <a:lnTo>
                    <a:pt x="64288" y="153939"/>
                  </a:lnTo>
                  <a:lnTo>
                    <a:pt x="64286" y="153696"/>
                  </a:lnTo>
                  <a:lnTo>
                    <a:pt x="64286" y="153453"/>
                  </a:lnTo>
                  <a:lnTo>
                    <a:pt x="64281" y="153210"/>
                  </a:lnTo>
                  <a:lnTo>
                    <a:pt x="64258" y="152966"/>
                  </a:lnTo>
                  <a:lnTo>
                    <a:pt x="64234" y="152724"/>
                  </a:lnTo>
                  <a:lnTo>
                    <a:pt x="64212" y="152481"/>
                  </a:lnTo>
                  <a:lnTo>
                    <a:pt x="64196" y="152244"/>
                  </a:lnTo>
                  <a:lnTo>
                    <a:pt x="64196" y="152001"/>
                  </a:lnTo>
                  <a:lnTo>
                    <a:pt x="64199" y="151873"/>
                  </a:lnTo>
                  <a:lnTo>
                    <a:pt x="64202" y="151630"/>
                  </a:lnTo>
                  <a:lnTo>
                    <a:pt x="64205" y="151508"/>
                  </a:lnTo>
                  <a:lnTo>
                    <a:pt x="64209" y="151387"/>
                  </a:lnTo>
                  <a:lnTo>
                    <a:pt x="64214" y="151265"/>
                  </a:lnTo>
                  <a:lnTo>
                    <a:pt x="64221" y="151144"/>
                  </a:lnTo>
                  <a:lnTo>
                    <a:pt x="64231" y="151022"/>
                  </a:lnTo>
                  <a:lnTo>
                    <a:pt x="64247" y="150901"/>
                  </a:lnTo>
                  <a:lnTo>
                    <a:pt x="64285" y="150786"/>
                  </a:lnTo>
                  <a:lnTo>
                    <a:pt x="64355" y="150695"/>
                  </a:lnTo>
                  <a:lnTo>
                    <a:pt x="64449" y="150610"/>
                  </a:lnTo>
                  <a:lnTo>
                    <a:pt x="64555" y="150542"/>
                  </a:lnTo>
                  <a:lnTo>
                    <a:pt x="64665" y="150494"/>
                  </a:lnTo>
                  <a:lnTo>
                    <a:pt x="64783" y="150470"/>
                  </a:lnTo>
                  <a:lnTo>
                    <a:pt x="64905" y="150451"/>
                  </a:lnTo>
                  <a:lnTo>
                    <a:pt x="65136" y="150373"/>
                  </a:lnTo>
                  <a:lnTo>
                    <a:pt x="65370" y="150311"/>
                  </a:lnTo>
                  <a:lnTo>
                    <a:pt x="65614" y="150318"/>
                  </a:lnTo>
                  <a:lnTo>
                    <a:pt x="65857" y="150318"/>
                  </a:lnTo>
                  <a:lnTo>
                    <a:pt x="66100" y="150312"/>
                  </a:lnTo>
                  <a:lnTo>
                    <a:pt x="66221" y="150299"/>
                  </a:lnTo>
                  <a:lnTo>
                    <a:pt x="66341" y="150281"/>
                  </a:lnTo>
                  <a:lnTo>
                    <a:pt x="66460" y="150257"/>
                  </a:lnTo>
                  <a:lnTo>
                    <a:pt x="66578" y="150227"/>
                  </a:lnTo>
                  <a:lnTo>
                    <a:pt x="66695" y="150196"/>
                  </a:lnTo>
                  <a:lnTo>
                    <a:pt x="66477" y="150050"/>
                  </a:lnTo>
                  <a:lnTo>
                    <a:pt x="66242" y="149989"/>
                  </a:lnTo>
                  <a:lnTo>
                    <a:pt x="66000" y="149959"/>
                  </a:lnTo>
                  <a:lnTo>
                    <a:pt x="65758" y="149935"/>
                  </a:lnTo>
                  <a:lnTo>
                    <a:pt x="65513" y="149941"/>
                  </a:lnTo>
                  <a:lnTo>
                    <a:pt x="65393" y="149935"/>
                  </a:lnTo>
                  <a:lnTo>
                    <a:pt x="65276" y="149904"/>
                  </a:lnTo>
                  <a:lnTo>
                    <a:pt x="65163" y="149862"/>
                  </a:lnTo>
                  <a:lnTo>
                    <a:pt x="65052" y="149808"/>
                  </a:lnTo>
                  <a:lnTo>
                    <a:pt x="64944" y="149753"/>
                  </a:lnTo>
                  <a:lnTo>
                    <a:pt x="64838" y="149692"/>
                  </a:lnTo>
                  <a:lnTo>
                    <a:pt x="64615" y="149589"/>
                  </a:lnTo>
                  <a:lnTo>
                    <a:pt x="64406" y="149473"/>
                  </a:lnTo>
                  <a:lnTo>
                    <a:pt x="64343" y="149242"/>
                  </a:lnTo>
                  <a:lnTo>
                    <a:pt x="64318" y="149115"/>
                  </a:lnTo>
                  <a:lnTo>
                    <a:pt x="64267" y="148878"/>
                  </a:lnTo>
                  <a:lnTo>
                    <a:pt x="64180" y="148653"/>
                  </a:lnTo>
                  <a:lnTo>
                    <a:pt x="64124" y="148422"/>
                  </a:lnTo>
                  <a:lnTo>
                    <a:pt x="64131" y="148173"/>
                  </a:lnTo>
                  <a:lnTo>
                    <a:pt x="64108" y="147936"/>
                  </a:lnTo>
                  <a:lnTo>
                    <a:pt x="64067" y="147693"/>
                  </a:lnTo>
                  <a:lnTo>
                    <a:pt x="64020" y="147457"/>
                  </a:lnTo>
                  <a:lnTo>
                    <a:pt x="63977" y="147220"/>
                  </a:lnTo>
                  <a:lnTo>
                    <a:pt x="63930" y="146977"/>
                  </a:lnTo>
                  <a:lnTo>
                    <a:pt x="63852" y="146751"/>
                  </a:lnTo>
                  <a:lnTo>
                    <a:pt x="63785" y="146515"/>
                  </a:lnTo>
                  <a:lnTo>
                    <a:pt x="63732" y="146277"/>
                  </a:lnTo>
                  <a:lnTo>
                    <a:pt x="63685" y="146169"/>
                  </a:lnTo>
                  <a:lnTo>
                    <a:pt x="63628" y="146059"/>
                  </a:lnTo>
                  <a:lnTo>
                    <a:pt x="63565" y="145956"/>
                  </a:lnTo>
                  <a:lnTo>
                    <a:pt x="63498" y="145853"/>
                  </a:lnTo>
                  <a:lnTo>
                    <a:pt x="63426" y="145755"/>
                  </a:lnTo>
                  <a:lnTo>
                    <a:pt x="63350" y="145664"/>
                  </a:lnTo>
                  <a:lnTo>
                    <a:pt x="63269" y="145573"/>
                  </a:lnTo>
                  <a:lnTo>
                    <a:pt x="63187" y="145482"/>
                  </a:lnTo>
                  <a:lnTo>
                    <a:pt x="63040" y="145287"/>
                  </a:lnTo>
                  <a:lnTo>
                    <a:pt x="62977" y="145178"/>
                  </a:lnTo>
                  <a:lnTo>
                    <a:pt x="62931" y="145069"/>
                  </a:lnTo>
                  <a:lnTo>
                    <a:pt x="62897" y="144947"/>
                  </a:lnTo>
                  <a:lnTo>
                    <a:pt x="62874" y="144825"/>
                  </a:lnTo>
                  <a:lnTo>
                    <a:pt x="62867" y="144704"/>
                  </a:lnTo>
                  <a:lnTo>
                    <a:pt x="62934" y="144473"/>
                  </a:lnTo>
                  <a:lnTo>
                    <a:pt x="63004" y="144242"/>
                  </a:lnTo>
                  <a:lnTo>
                    <a:pt x="63043" y="143999"/>
                  </a:lnTo>
                  <a:lnTo>
                    <a:pt x="63078" y="143763"/>
                  </a:lnTo>
                  <a:lnTo>
                    <a:pt x="63090" y="143520"/>
                  </a:lnTo>
                  <a:lnTo>
                    <a:pt x="63053" y="143276"/>
                  </a:lnTo>
                  <a:lnTo>
                    <a:pt x="63029" y="143161"/>
                  </a:lnTo>
                  <a:lnTo>
                    <a:pt x="62999" y="143040"/>
                  </a:lnTo>
                  <a:lnTo>
                    <a:pt x="62960" y="142924"/>
                  </a:lnTo>
                  <a:lnTo>
                    <a:pt x="62933" y="142867"/>
                  </a:lnTo>
                  <a:lnTo>
                    <a:pt x="62853" y="142705"/>
                  </a:lnTo>
                  <a:lnTo>
                    <a:pt x="62792" y="142474"/>
                  </a:lnTo>
                  <a:lnTo>
                    <a:pt x="62768" y="142231"/>
                  </a:lnTo>
                  <a:lnTo>
                    <a:pt x="62748" y="142110"/>
                  </a:lnTo>
                  <a:lnTo>
                    <a:pt x="62721" y="141994"/>
                  </a:lnTo>
                  <a:lnTo>
                    <a:pt x="62676" y="141879"/>
                  </a:lnTo>
                  <a:lnTo>
                    <a:pt x="62609" y="141782"/>
                  </a:lnTo>
                  <a:lnTo>
                    <a:pt x="62531" y="141685"/>
                  </a:lnTo>
                  <a:lnTo>
                    <a:pt x="62384" y="141491"/>
                  </a:lnTo>
                  <a:lnTo>
                    <a:pt x="62234" y="141302"/>
                  </a:lnTo>
                  <a:lnTo>
                    <a:pt x="62154" y="141205"/>
                  </a:lnTo>
                  <a:lnTo>
                    <a:pt x="62079" y="141107"/>
                  </a:lnTo>
                  <a:lnTo>
                    <a:pt x="62021" y="141004"/>
                  </a:lnTo>
                  <a:lnTo>
                    <a:pt x="61983" y="140889"/>
                  </a:lnTo>
                  <a:lnTo>
                    <a:pt x="61960" y="140767"/>
                  </a:lnTo>
                  <a:lnTo>
                    <a:pt x="61946" y="140652"/>
                  </a:lnTo>
                  <a:lnTo>
                    <a:pt x="61942" y="140530"/>
                  </a:lnTo>
                  <a:lnTo>
                    <a:pt x="61947" y="140287"/>
                  </a:lnTo>
                  <a:lnTo>
                    <a:pt x="61945" y="140160"/>
                  </a:lnTo>
                  <a:lnTo>
                    <a:pt x="61943" y="140039"/>
                  </a:lnTo>
                  <a:lnTo>
                    <a:pt x="61946" y="139916"/>
                  </a:lnTo>
                  <a:lnTo>
                    <a:pt x="61954" y="139795"/>
                  </a:lnTo>
                  <a:lnTo>
                    <a:pt x="61965" y="139674"/>
                  </a:lnTo>
                  <a:lnTo>
                    <a:pt x="61981" y="139558"/>
                  </a:lnTo>
                  <a:lnTo>
                    <a:pt x="62004" y="139436"/>
                  </a:lnTo>
                  <a:lnTo>
                    <a:pt x="62032" y="139321"/>
                  </a:lnTo>
                  <a:lnTo>
                    <a:pt x="62079" y="139078"/>
                  </a:lnTo>
                  <a:lnTo>
                    <a:pt x="62119" y="138841"/>
                  </a:lnTo>
                  <a:lnTo>
                    <a:pt x="62135" y="138598"/>
                  </a:lnTo>
                  <a:lnTo>
                    <a:pt x="62125" y="138355"/>
                  </a:lnTo>
                  <a:lnTo>
                    <a:pt x="62116" y="138234"/>
                  </a:lnTo>
                  <a:lnTo>
                    <a:pt x="62103" y="138112"/>
                  </a:lnTo>
                  <a:lnTo>
                    <a:pt x="62080" y="137997"/>
                  </a:lnTo>
                  <a:lnTo>
                    <a:pt x="62047" y="137876"/>
                  </a:lnTo>
                  <a:lnTo>
                    <a:pt x="62008" y="137760"/>
                  </a:lnTo>
                  <a:lnTo>
                    <a:pt x="61941" y="137529"/>
                  </a:lnTo>
                  <a:lnTo>
                    <a:pt x="61875" y="137292"/>
                  </a:lnTo>
                  <a:lnTo>
                    <a:pt x="61765" y="137079"/>
                  </a:lnTo>
                  <a:lnTo>
                    <a:pt x="61652" y="136861"/>
                  </a:lnTo>
                  <a:lnTo>
                    <a:pt x="61542" y="136642"/>
                  </a:lnTo>
                  <a:lnTo>
                    <a:pt x="61447" y="136423"/>
                  </a:lnTo>
                  <a:lnTo>
                    <a:pt x="61354" y="136198"/>
                  </a:lnTo>
                  <a:lnTo>
                    <a:pt x="61237" y="135980"/>
                  </a:lnTo>
                  <a:lnTo>
                    <a:pt x="61137" y="135761"/>
                  </a:lnTo>
                  <a:lnTo>
                    <a:pt x="61132" y="135518"/>
                  </a:lnTo>
                  <a:lnTo>
                    <a:pt x="61153" y="135275"/>
                  </a:lnTo>
                  <a:lnTo>
                    <a:pt x="61176" y="135032"/>
                  </a:lnTo>
                  <a:lnTo>
                    <a:pt x="61173" y="134789"/>
                  </a:lnTo>
                  <a:lnTo>
                    <a:pt x="61171" y="134552"/>
                  </a:lnTo>
                  <a:lnTo>
                    <a:pt x="61169" y="134309"/>
                  </a:lnTo>
                  <a:lnTo>
                    <a:pt x="61167" y="134066"/>
                  </a:lnTo>
                  <a:lnTo>
                    <a:pt x="61168" y="133823"/>
                  </a:lnTo>
                  <a:lnTo>
                    <a:pt x="61162" y="133574"/>
                  </a:lnTo>
                  <a:lnTo>
                    <a:pt x="61135" y="133337"/>
                  </a:lnTo>
                  <a:lnTo>
                    <a:pt x="61120" y="133094"/>
                  </a:lnTo>
                  <a:lnTo>
                    <a:pt x="61120" y="132851"/>
                  </a:lnTo>
                  <a:lnTo>
                    <a:pt x="61096" y="132608"/>
                  </a:lnTo>
                  <a:lnTo>
                    <a:pt x="61070" y="132365"/>
                  </a:lnTo>
                  <a:lnTo>
                    <a:pt x="61047" y="132122"/>
                  </a:lnTo>
                  <a:lnTo>
                    <a:pt x="60970" y="131897"/>
                  </a:lnTo>
                  <a:lnTo>
                    <a:pt x="60896" y="131666"/>
                  </a:lnTo>
                  <a:lnTo>
                    <a:pt x="60853" y="131423"/>
                  </a:lnTo>
                  <a:lnTo>
                    <a:pt x="60817" y="131187"/>
                  </a:lnTo>
                  <a:lnTo>
                    <a:pt x="60783" y="130943"/>
                  </a:lnTo>
                  <a:lnTo>
                    <a:pt x="60709" y="130712"/>
                  </a:lnTo>
                  <a:lnTo>
                    <a:pt x="60603" y="130494"/>
                  </a:lnTo>
                  <a:lnTo>
                    <a:pt x="60545" y="130256"/>
                  </a:lnTo>
                  <a:lnTo>
                    <a:pt x="60456" y="130032"/>
                  </a:lnTo>
                  <a:lnTo>
                    <a:pt x="60348" y="129813"/>
                  </a:lnTo>
                  <a:lnTo>
                    <a:pt x="60275" y="129582"/>
                  </a:lnTo>
                  <a:lnTo>
                    <a:pt x="60220" y="129345"/>
                  </a:lnTo>
                  <a:lnTo>
                    <a:pt x="60166" y="129108"/>
                  </a:lnTo>
                  <a:lnTo>
                    <a:pt x="60120" y="128872"/>
                  </a:lnTo>
                  <a:lnTo>
                    <a:pt x="60061" y="128635"/>
                  </a:lnTo>
                  <a:lnTo>
                    <a:pt x="59979" y="128404"/>
                  </a:lnTo>
                  <a:lnTo>
                    <a:pt x="59917" y="128173"/>
                  </a:lnTo>
                  <a:lnTo>
                    <a:pt x="59852" y="127936"/>
                  </a:lnTo>
                  <a:lnTo>
                    <a:pt x="59816" y="127821"/>
                  </a:lnTo>
                  <a:lnTo>
                    <a:pt x="59779" y="127705"/>
                  </a:lnTo>
                  <a:lnTo>
                    <a:pt x="59738" y="127589"/>
                  </a:lnTo>
                  <a:lnTo>
                    <a:pt x="59694" y="127481"/>
                  </a:lnTo>
                  <a:lnTo>
                    <a:pt x="59612" y="127249"/>
                  </a:lnTo>
                  <a:lnTo>
                    <a:pt x="59532" y="127018"/>
                  </a:lnTo>
                  <a:lnTo>
                    <a:pt x="59425" y="126800"/>
                  </a:lnTo>
                  <a:lnTo>
                    <a:pt x="59307" y="126587"/>
                  </a:lnTo>
                  <a:lnTo>
                    <a:pt x="59246" y="126484"/>
                  </a:lnTo>
                  <a:lnTo>
                    <a:pt x="59186" y="126381"/>
                  </a:lnTo>
                  <a:lnTo>
                    <a:pt x="59131" y="126271"/>
                  </a:lnTo>
                  <a:lnTo>
                    <a:pt x="59089" y="126156"/>
                  </a:lnTo>
                  <a:lnTo>
                    <a:pt x="59048" y="126041"/>
                  </a:lnTo>
                  <a:lnTo>
                    <a:pt x="58931" y="125828"/>
                  </a:lnTo>
                  <a:lnTo>
                    <a:pt x="58799" y="125627"/>
                  </a:lnTo>
                  <a:lnTo>
                    <a:pt x="58672" y="125415"/>
                  </a:lnTo>
                  <a:lnTo>
                    <a:pt x="58552" y="125202"/>
                  </a:lnTo>
                  <a:lnTo>
                    <a:pt x="58458" y="124977"/>
                  </a:lnTo>
                  <a:lnTo>
                    <a:pt x="58325" y="124783"/>
                  </a:lnTo>
                  <a:lnTo>
                    <a:pt x="58143" y="124619"/>
                  </a:lnTo>
                  <a:lnTo>
                    <a:pt x="58013" y="124412"/>
                  </a:lnTo>
                  <a:lnTo>
                    <a:pt x="57901" y="124194"/>
                  </a:lnTo>
                  <a:lnTo>
                    <a:pt x="57847" y="124084"/>
                  </a:lnTo>
                  <a:lnTo>
                    <a:pt x="57793" y="123975"/>
                  </a:lnTo>
                  <a:lnTo>
                    <a:pt x="57732" y="123871"/>
                  </a:lnTo>
                  <a:lnTo>
                    <a:pt x="57664" y="123768"/>
                  </a:lnTo>
                  <a:lnTo>
                    <a:pt x="57599" y="123671"/>
                  </a:lnTo>
                  <a:lnTo>
                    <a:pt x="57492" y="123452"/>
                  </a:lnTo>
                  <a:lnTo>
                    <a:pt x="57391" y="123227"/>
                  </a:lnTo>
                  <a:lnTo>
                    <a:pt x="57263" y="123027"/>
                  </a:lnTo>
                  <a:lnTo>
                    <a:pt x="57139" y="122814"/>
                  </a:lnTo>
                  <a:lnTo>
                    <a:pt x="57031" y="122602"/>
                  </a:lnTo>
                  <a:lnTo>
                    <a:pt x="56974" y="122493"/>
                  </a:lnTo>
                  <a:lnTo>
                    <a:pt x="56916" y="122383"/>
                  </a:lnTo>
                  <a:lnTo>
                    <a:pt x="56854" y="122280"/>
                  </a:lnTo>
                  <a:lnTo>
                    <a:pt x="56787" y="122176"/>
                  </a:lnTo>
                  <a:lnTo>
                    <a:pt x="56717" y="122079"/>
                  </a:lnTo>
                  <a:lnTo>
                    <a:pt x="56576" y="121879"/>
                  </a:lnTo>
                  <a:lnTo>
                    <a:pt x="56432" y="121684"/>
                  </a:lnTo>
                  <a:lnTo>
                    <a:pt x="56276" y="121496"/>
                  </a:lnTo>
                  <a:lnTo>
                    <a:pt x="56082" y="121302"/>
                  </a:lnTo>
                  <a:lnTo>
                    <a:pt x="55911" y="121125"/>
                  </a:lnTo>
                  <a:lnTo>
                    <a:pt x="55741" y="120955"/>
                  </a:lnTo>
                  <a:lnTo>
                    <a:pt x="55569" y="120779"/>
                  </a:lnTo>
                  <a:lnTo>
                    <a:pt x="55398" y="120609"/>
                  </a:lnTo>
                  <a:lnTo>
                    <a:pt x="55227" y="120439"/>
                  </a:lnTo>
                  <a:lnTo>
                    <a:pt x="55056" y="120262"/>
                  </a:lnTo>
                  <a:lnTo>
                    <a:pt x="54885" y="120092"/>
                  </a:lnTo>
                  <a:lnTo>
                    <a:pt x="54800" y="120001"/>
                  </a:lnTo>
                  <a:lnTo>
                    <a:pt x="54715" y="119916"/>
                  </a:lnTo>
                  <a:lnTo>
                    <a:pt x="54628" y="119831"/>
                  </a:lnTo>
                  <a:lnTo>
                    <a:pt x="54536" y="119753"/>
                  </a:lnTo>
                  <a:lnTo>
                    <a:pt x="54434" y="119685"/>
                  </a:lnTo>
                  <a:lnTo>
                    <a:pt x="54333" y="119618"/>
                  </a:lnTo>
                  <a:lnTo>
                    <a:pt x="54156" y="119449"/>
                  </a:lnTo>
                  <a:lnTo>
                    <a:pt x="53979" y="119285"/>
                  </a:lnTo>
                  <a:lnTo>
                    <a:pt x="53793" y="119127"/>
                  </a:lnTo>
                  <a:lnTo>
                    <a:pt x="53619" y="118963"/>
                  </a:lnTo>
                  <a:lnTo>
                    <a:pt x="53442" y="118798"/>
                  </a:lnTo>
                  <a:lnTo>
                    <a:pt x="53246" y="118652"/>
                  </a:lnTo>
                  <a:lnTo>
                    <a:pt x="53048" y="118507"/>
                  </a:lnTo>
                  <a:lnTo>
                    <a:pt x="52947" y="118440"/>
                  </a:lnTo>
                  <a:lnTo>
                    <a:pt x="52844" y="118373"/>
                  </a:lnTo>
                  <a:lnTo>
                    <a:pt x="52734" y="118325"/>
                  </a:lnTo>
                  <a:lnTo>
                    <a:pt x="52620" y="118282"/>
                  </a:lnTo>
                  <a:lnTo>
                    <a:pt x="52503" y="118246"/>
                  </a:lnTo>
                  <a:lnTo>
                    <a:pt x="52384" y="118221"/>
                  </a:lnTo>
                  <a:lnTo>
                    <a:pt x="52265" y="118197"/>
                  </a:lnTo>
                  <a:lnTo>
                    <a:pt x="52144" y="118179"/>
                  </a:lnTo>
                  <a:lnTo>
                    <a:pt x="51902" y="118191"/>
                  </a:lnTo>
                  <a:lnTo>
                    <a:pt x="51661" y="118221"/>
                  </a:lnTo>
                  <a:lnTo>
                    <a:pt x="51417" y="118215"/>
                  </a:lnTo>
                  <a:lnTo>
                    <a:pt x="51176" y="118234"/>
                  </a:lnTo>
                  <a:lnTo>
                    <a:pt x="50935" y="118270"/>
                  </a:lnTo>
                  <a:lnTo>
                    <a:pt x="50814" y="118288"/>
                  </a:lnTo>
                  <a:lnTo>
                    <a:pt x="50694" y="118306"/>
                  </a:lnTo>
                  <a:lnTo>
                    <a:pt x="50578" y="118336"/>
                  </a:lnTo>
                  <a:lnTo>
                    <a:pt x="50462" y="118373"/>
                  </a:lnTo>
                  <a:lnTo>
                    <a:pt x="50349" y="118422"/>
                  </a:lnTo>
                  <a:lnTo>
                    <a:pt x="50240" y="118476"/>
                  </a:lnTo>
                  <a:lnTo>
                    <a:pt x="50135" y="118537"/>
                  </a:lnTo>
                  <a:lnTo>
                    <a:pt x="49904" y="118604"/>
                  </a:lnTo>
                  <a:lnTo>
                    <a:pt x="49660" y="118623"/>
                  </a:lnTo>
                  <a:lnTo>
                    <a:pt x="49408" y="118622"/>
                  </a:lnTo>
                  <a:lnTo>
                    <a:pt x="49293" y="118598"/>
                  </a:lnTo>
                  <a:lnTo>
                    <a:pt x="49194" y="118537"/>
                  </a:lnTo>
                  <a:lnTo>
                    <a:pt x="49102" y="118458"/>
                  </a:lnTo>
                  <a:lnTo>
                    <a:pt x="49014" y="118373"/>
                  </a:lnTo>
                  <a:lnTo>
                    <a:pt x="48928" y="118288"/>
                  </a:lnTo>
                  <a:lnTo>
                    <a:pt x="48842" y="118197"/>
                  </a:lnTo>
                  <a:lnTo>
                    <a:pt x="48756" y="118106"/>
                  </a:lnTo>
                  <a:lnTo>
                    <a:pt x="48570" y="117954"/>
                  </a:lnTo>
                  <a:lnTo>
                    <a:pt x="48471" y="117881"/>
                  </a:lnTo>
                  <a:lnTo>
                    <a:pt x="48371" y="117814"/>
                  </a:lnTo>
                  <a:lnTo>
                    <a:pt x="48268" y="117747"/>
                  </a:lnTo>
                  <a:lnTo>
                    <a:pt x="48161" y="117687"/>
                  </a:lnTo>
                  <a:lnTo>
                    <a:pt x="47958" y="117559"/>
                  </a:lnTo>
                  <a:lnTo>
                    <a:pt x="47867" y="117474"/>
                  </a:lnTo>
                  <a:lnTo>
                    <a:pt x="47785" y="117383"/>
                  </a:lnTo>
                  <a:lnTo>
                    <a:pt x="47715" y="117280"/>
                  </a:lnTo>
                  <a:lnTo>
                    <a:pt x="47654" y="117176"/>
                  </a:lnTo>
                  <a:lnTo>
                    <a:pt x="47608" y="117061"/>
                  </a:lnTo>
                  <a:lnTo>
                    <a:pt x="47595" y="116939"/>
                  </a:lnTo>
                  <a:lnTo>
                    <a:pt x="47652" y="116703"/>
                  </a:lnTo>
                  <a:lnTo>
                    <a:pt x="47702" y="116593"/>
                  </a:lnTo>
                  <a:lnTo>
                    <a:pt x="47761" y="116484"/>
                  </a:lnTo>
                  <a:lnTo>
                    <a:pt x="47835" y="116386"/>
                  </a:lnTo>
                  <a:lnTo>
                    <a:pt x="47912" y="116296"/>
                  </a:lnTo>
                  <a:lnTo>
                    <a:pt x="48070" y="116107"/>
                  </a:lnTo>
                  <a:lnTo>
                    <a:pt x="48230" y="115925"/>
                  </a:lnTo>
                  <a:lnTo>
                    <a:pt x="48360" y="115724"/>
                  </a:lnTo>
                  <a:lnTo>
                    <a:pt x="48378" y="115481"/>
                  </a:lnTo>
                  <a:lnTo>
                    <a:pt x="48379" y="115354"/>
                  </a:lnTo>
                  <a:lnTo>
                    <a:pt x="48403" y="115238"/>
                  </a:lnTo>
                  <a:lnTo>
                    <a:pt x="48452" y="115129"/>
                  </a:lnTo>
                  <a:lnTo>
                    <a:pt x="48516" y="115026"/>
                  </a:lnTo>
                  <a:lnTo>
                    <a:pt x="48582" y="114922"/>
                  </a:lnTo>
                  <a:lnTo>
                    <a:pt x="48658" y="114813"/>
                  </a:lnTo>
                  <a:lnTo>
                    <a:pt x="48741" y="114716"/>
                  </a:lnTo>
                  <a:lnTo>
                    <a:pt x="48810" y="114503"/>
                  </a:lnTo>
                  <a:lnTo>
                    <a:pt x="48684" y="114278"/>
                  </a:lnTo>
                  <a:lnTo>
                    <a:pt x="48462" y="114266"/>
                  </a:lnTo>
                  <a:lnTo>
                    <a:pt x="48333" y="114297"/>
                  </a:lnTo>
                  <a:lnTo>
                    <a:pt x="48080" y="114327"/>
                  </a:lnTo>
                  <a:lnTo>
                    <a:pt x="47882" y="114430"/>
                  </a:lnTo>
                  <a:lnTo>
                    <a:pt x="47790" y="114661"/>
                  </a:lnTo>
                  <a:lnTo>
                    <a:pt x="47613" y="114856"/>
                  </a:lnTo>
                  <a:lnTo>
                    <a:pt x="47416" y="114959"/>
                  </a:lnTo>
                  <a:lnTo>
                    <a:pt x="47235" y="114807"/>
                  </a:lnTo>
                  <a:lnTo>
                    <a:pt x="47102" y="114595"/>
                  </a:lnTo>
                  <a:lnTo>
                    <a:pt x="47024" y="114357"/>
                  </a:lnTo>
                  <a:lnTo>
                    <a:pt x="46938" y="114133"/>
                  </a:lnTo>
                  <a:lnTo>
                    <a:pt x="46914" y="113890"/>
                  </a:lnTo>
                  <a:lnTo>
                    <a:pt x="46904" y="113647"/>
                  </a:lnTo>
                  <a:lnTo>
                    <a:pt x="46867" y="113531"/>
                  </a:lnTo>
                  <a:lnTo>
                    <a:pt x="46813" y="113416"/>
                  </a:lnTo>
                  <a:lnTo>
                    <a:pt x="46740" y="113324"/>
                  </a:lnTo>
                  <a:lnTo>
                    <a:pt x="46632" y="113270"/>
                  </a:lnTo>
                  <a:lnTo>
                    <a:pt x="46511" y="113227"/>
                  </a:lnTo>
                  <a:lnTo>
                    <a:pt x="46345" y="113057"/>
                  </a:lnTo>
                  <a:lnTo>
                    <a:pt x="46275" y="112826"/>
                  </a:lnTo>
                  <a:lnTo>
                    <a:pt x="46286" y="112583"/>
                  </a:lnTo>
                  <a:lnTo>
                    <a:pt x="46295" y="112462"/>
                  </a:lnTo>
                  <a:lnTo>
                    <a:pt x="46309" y="112341"/>
                  </a:lnTo>
                  <a:lnTo>
                    <a:pt x="46324" y="112219"/>
                  </a:lnTo>
                  <a:lnTo>
                    <a:pt x="46344" y="112097"/>
                  </a:lnTo>
                  <a:lnTo>
                    <a:pt x="46349" y="111860"/>
                  </a:lnTo>
                  <a:lnTo>
                    <a:pt x="46267" y="111630"/>
                  </a:lnTo>
                  <a:lnTo>
                    <a:pt x="46224" y="111387"/>
                  </a:lnTo>
                  <a:lnTo>
                    <a:pt x="46262" y="111149"/>
                  </a:lnTo>
                  <a:lnTo>
                    <a:pt x="46395" y="110943"/>
                  </a:lnTo>
                  <a:lnTo>
                    <a:pt x="46605" y="110822"/>
                  </a:lnTo>
                  <a:lnTo>
                    <a:pt x="46774" y="110651"/>
                  </a:lnTo>
                  <a:lnTo>
                    <a:pt x="46828" y="110542"/>
                  </a:lnTo>
                  <a:lnTo>
                    <a:pt x="46868" y="110427"/>
                  </a:lnTo>
                  <a:lnTo>
                    <a:pt x="46892" y="110305"/>
                  </a:lnTo>
                  <a:lnTo>
                    <a:pt x="46913" y="110190"/>
                  </a:lnTo>
                  <a:lnTo>
                    <a:pt x="46988" y="109953"/>
                  </a:lnTo>
                  <a:lnTo>
                    <a:pt x="47082" y="109728"/>
                  </a:lnTo>
                  <a:lnTo>
                    <a:pt x="47182" y="109509"/>
                  </a:lnTo>
                  <a:lnTo>
                    <a:pt x="47234" y="109266"/>
                  </a:lnTo>
                  <a:lnTo>
                    <a:pt x="47170" y="109041"/>
                  </a:lnTo>
                  <a:lnTo>
                    <a:pt x="47036" y="108835"/>
                  </a:lnTo>
                  <a:lnTo>
                    <a:pt x="46921" y="108616"/>
                  </a:lnTo>
                  <a:lnTo>
                    <a:pt x="46930" y="108379"/>
                  </a:lnTo>
                  <a:lnTo>
                    <a:pt x="46954" y="108136"/>
                  </a:lnTo>
                  <a:lnTo>
                    <a:pt x="46953" y="107893"/>
                  </a:lnTo>
                  <a:lnTo>
                    <a:pt x="46944" y="107644"/>
                  </a:lnTo>
                  <a:lnTo>
                    <a:pt x="46938" y="107522"/>
                  </a:lnTo>
                  <a:lnTo>
                    <a:pt x="46912" y="107407"/>
                  </a:lnTo>
                  <a:lnTo>
                    <a:pt x="46853" y="107304"/>
                  </a:lnTo>
                  <a:lnTo>
                    <a:pt x="46770" y="107213"/>
                  </a:lnTo>
                  <a:lnTo>
                    <a:pt x="46680" y="107127"/>
                  </a:lnTo>
                  <a:lnTo>
                    <a:pt x="46587" y="107049"/>
                  </a:lnTo>
                  <a:lnTo>
                    <a:pt x="46489" y="106976"/>
                  </a:lnTo>
                  <a:lnTo>
                    <a:pt x="46340" y="106787"/>
                  </a:lnTo>
                  <a:lnTo>
                    <a:pt x="46233" y="106569"/>
                  </a:lnTo>
                  <a:lnTo>
                    <a:pt x="46164" y="106471"/>
                  </a:lnTo>
                  <a:lnTo>
                    <a:pt x="46090" y="106374"/>
                  </a:lnTo>
                  <a:lnTo>
                    <a:pt x="46012" y="106277"/>
                  </a:lnTo>
                  <a:lnTo>
                    <a:pt x="45930" y="106186"/>
                  </a:lnTo>
                  <a:lnTo>
                    <a:pt x="45843" y="106101"/>
                  </a:lnTo>
                  <a:lnTo>
                    <a:pt x="45752" y="106022"/>
                  </a:lnTo>
                  <a:lnTo>
                    <a:pt x="45657" y="105949"/>
                  </a:lnTo>
                  <a:lnTo>
                    <a:pt x="45560" y="105876"/>
                  </a:lnTo>
                  <a:lnTo>
                    <a:pt x="45368" y="105724"/>
                  </a:lnTo>
                  <a:lnTo>
                    <a:pt x="45185" y="105566"/>
                  </a:lnTo>
                  <a:lnTo>
                    <a:pt x="44988" y="105420"/>
                  </a:lnTo>
                  <a:lnTo>
                    <a:pt x="44783" y="105292"/>
                  </a:lnTo>
                  <a:lnTo>
                    <a:pt x="44586" y="105147"/>
                  </a:lnTo>
                  <a:lnTo>
                    <a:pt x="44406" y="104989"/>
                  </a:lnTo>
                  <a:lnTo>
                    <a:pt x="44201" y="104862"/>
                  </a:lnTo>
                  <a:lnTo>
                    <a:pt x="44093" y="104801"/>
                  </a:lnTo>
                  <a:lnTo>
                    <a:pt x="44001" y="104721"/>
                  </a:lnTo>
                  <a:lnTo>
                    <a:pt x="43916" y="104636"/>
                  </a:lnTo>
                  <a:lnTo>
                    <a:pt x="43833" y="104545"/>
                  </a:lnTo>
                  <a:lnTo>
                    <a:pt x="43651" y="104388"/>
                  </a:lnTo>
                  <a:lnTo>
                    <a:pt x="43445" y="104260"/>
                  </a:lnTo>
                  <a:lnTo>
                    <a:pt x="43252" y="104108"/>
                  </a:lnTo>
                  <a:lnTo>
                    <a:pt x="43070" y="103950"/>
                  </a:lnTo>
                  <a:lnTo>
                    <a:pt x="42882" y="103792"/>
                  </a:lnTo>
                  <a:lnTo>
                    <a:pt x="42707" y="103628"/>
                  </a:lnTo>
                  <a:lnTo>
                    <a:pt x="42550" y="103440"/>
                  </a:lnTo>
                  <a:lnTo>
                    <a:pt x="42475" y="103342"/>
                  </a:lnTo>
                  <a:lnTo>
                    <a:pt x="42403" y="103245"/>
                  </a:lnTo>
                  <a:lnTo>
                    <a:pt x="42337" y="103142"/>
                  </a:lnTo>
                  <a:lnTo>
                    <a:pt x="42277" y="103039"/>
                  </a:lnTo>
                  <a:lnTo>
                    <a:pt x="42224" y="102930"/>
                  </a:lnTo>
                  <a:lnTo>
                    <a:pt x="42183" y="102814"/>
                  </a:lnTo>
                  <a:lnTo>
                    <a:pt x="42157" y="102699"/>
                  </a:lnTo>
                  <a:lnTo>
                    <a:pt x="42133" y="102577"/>
                  </a:lnTo>
                  <a:lnTo>
                    <a:pt x="42049" y="102346"/>
                  </a:lnTo>
                  <a:lnTo>
                    <a:pt x="41959" y="102121"/>
                  </a:lnTo>
                  <a:lnTo>
                    <a:pt x="41913" y="101885"/>
                  </a:lnTo>
                  <a:lnTo>
                    <a:pt x="41875" y="101641"/>
                  </a:lnTo>
                  <a:lnTo>
                    <a:pt x="41823" y="101405"/>
                  </a:lnTo>
                  <a:lnTo>
                    <a:pt x="41786" y="101168"/>
                  </a:lnTo>
                  <a:lnTo>
                    <a:pt x="41757" y="100924"/>
                  </a:lnTo>
                  <a:lnTo>
                    <a:pt x="41677" y="100700"/>
                  </a:lnTo>
                  <a:lnTo>
                    <a:pt x="41600" y="100469"/>
                  </a:lnTo>
                  <a:lnTo>
                    <a:pt x="41577" y="100226"/>
                  </a:lnTo>
                  <a:lnTo>
                    <a:pt x="41543" y="99983"/>
                  </a:lnTo>
                  <a:lnTo>
                    <a:pt x="41500" y="99873"/>
                  </a:lnTo>
                  <a:lnTo>
                    <a:pt x="41450" y="99758"/>
                  </a:lnTo>
                  <a:lnTo>
                    <a:pt x="41401" y="99648"/>
                  </a:lnTo>
                  <a:lnTo>
                    <a:pt x="41348" y="99533"/>
                  </a:lnTo>
                  <a:lnTo>
                    <a:pt x="41286" y="99430"/>
                  </a:lnTo>
                  <a:lnTo>
                    <a:pt x="41203" y="99345"/>
                  </a:lnTo>
                  <a:lnTo>
                    <a:pt x="41108" y="99266"/>
                  </a:lnTo>
                  <a:lnTo>
                    <a:pt x="40964" y="99077"/>
                  </a:lnTo>
                  <a:lnTo>
                    <a:pt x="40921" y="98956"/>
                  </a:lnTo>
                  <a:lnTo>
                    <a:pt x="40890" y="98840"/>
                  </a:lnTo>
                  <a:lnTo>
                    <a:pt x="40869" y="98725"/>
                  </a:lnTo>
                  <a:lnTo>
                    <a:pt x="40858" y="98604"/>
                  </a:lnTo>
                  <a:lnTo>
                    <a:pt x="40851" y="98476"/>
                  </a:lnTo>
                  <a:lnTo>
                    <a:pt x="40858" y="98233"/>
                  </a:lnTo>
                  <a:lnTo>
                    <a:pt x="40818" y="98118"/>
                  </a:lnTo>
                  <a:lnTo>
                    <a:pt x="40747" y="98015"/>
                  </a:lnTo>
                  <a:lnTo>
                    <a:pt x="40660" y="97929"/>
                  </a:lnTo>
                  <a:lnTo>
                    <a:pt x="40551" y="97887"/>
                  </a:lnTo>
                  <a:lnTo>
                    <a:pt x="40425" y="97868"/>
                  </a:lnTo>
                  <a:lnTo>
                    <a:pt x="40200" y="97783"/>
                  </a:lnTo>
                  <a:lnTo>
                    <a:pt x="40093" y="97716"/>
                  </a:lnTo>
                  <a:lnTo>
                    <a:pt x="39993" y="97650"/>
                  </a:lnTo>
                  <a:lnTo>
                    <a:pt x="39905" y="97571"/>
                  </a:lnTo>
                  <a:lnTo>
                    <a:pt x="39829" y="97474"/>
                  </a:lnTo>
                  <a:lnTo>
                    <a:pt x="39761" y="97370"/>
                  </a:lnTo>
                  <a:lnTo>
                    <a:pt x="39622" y="97170"/>
                  </a:lnTo>
                  <a:lnTo>
                    <a:pt x="39558" y="97067"/>
                  </a:lnTo>
                  <a:lnTo>
                    <a:pt x="39505" y="96958"/>
                  </a:lnTo>
                  <a:lnTo>
                    <a:pt x="39454" y="96842"/>
                  </a:lnTo>
                  <a:lnTo>
                    <a:pt x="39418" y="96726"/>
                  </a:lnTo>
                  <a:lnTo>
                    <a:pt x="39406" y="96605"/>
                  </a:lnTo>
                  <a:lnTo>
                    <a:pt x="39416" y="96472"/>
                  </a:lnTo>
                  <a:lnTo>
                    <a:pt x="39526" y="96295"/>
                  </a:lnTo>
                  <a:lnTo>
                    <a:pt x="39783" y="96350"/>
                  </a:lnTo>
                  <a:lnTo>
                    <a:pt x="40027" y="96337"/>
                  </a:lnTo>
                  <a:lnTo>
                    <a:pt x="40267" y="96368"/>
                  </a:lnTo>
                  <a:lnTo>
                    <a:pt x="40503" y="96423"/>
                  </a:lnTo>
                  <a:lnTo>
                    <a:pt x="40623" y="96447"/>
                  </a:lnTo>
                  <a:lnTo>
                    <a:pt x="40742" y="96471"/>
                  </a:lnTo>
                  <a:lnTo>
                    <a:pt x="40859" y="96501"/>
                  </a:lnTo>
                  <a:lnTo>
                    <a:pt x="40974" y="96544"/>
                  </a:lnTo>
                  <a:lnTo>
                    <a:pt x="41086" y="96593"/>
                  </a:lnTo>
                  <a:lnTo>
                    <a:pt x="41310" y="96684"/>
                  </a:lnTo>
                  <a:lnTo>
                    <a:pt x="41529" y="96799"/>
                  </a:lnTo>
                  <a:lnTo>
                    <a:pt x="41753" y="96884"/>
                  </a:lnTo>
                  <a:lnTo>
                    <a:pt x="41998" y="96884"/>
                  </a:lnTo>
                  <a:lnTo>
                    <a:pt x="42229" y="96811"/>
                  </a:lnTo>
                  <a:lnTo>
                    <a:pt x="42452" y="96715"/>
                  </a:lnTo>
                  <a:lnTo>
                    <a:pt x="42695" y="96702"/>
                  </a:lnTo>
                  <a:lnTo>
                    <a:pt x="42936" y="96738"/>
                  </a:lnTo>
                  <a:lnTo>
                    <a:pt x="43053" y="96775"/>
                  </a:lnTo>
                  <a:lnTo>
                    <a:pt x="43161" y="96830"/>
                  </a:lnTo>
                  <a:lnTo>
                    <a:pt x="43261" y="96897"/>
                  </a:lnTo>
                  <a:lnTo>
                    <a:pt x="43355" y="96981"/>
                  </a:lnTo>
                  <a:lnTo>
                    <a:pt x="43441" y="97066"/>
                  </a:lnTo>
                  <a:lnTo>
                    <a:pt x="43518" y="97164"/>
                  </a:lnTo>
                  <a:lnTo>
                    <a:pt x="43584" y="97273"/>
                  </a:lnTo>
                  <a:lnTo>
                    <a:pt x="43648" y="97383"/>
                  </a:lnTo>
                  <a:lnTo>
                    <a:pt x="43830" y="97498"/>
                  </a:lnTo>
                  <a:lnTo>
                    <a:pt x="43961" y="97480"/>
                  </a:lnTo>
                  <a:lnTo>
                    <a:pt x="44174" y="97358"/>
                  </a:lnTo>
                  <a:lnTo>
                    <a:pt x="44324" y="97164"/>
                  </a:lnTo>
                  <a:lnTo>
                    <a:pt x="44344" y="96921"/>
                  </a:lnTo>
                  <a:lnTo>
                    <a:pt x="44399" y="96678"/>
                  </a:lnTo>
                  <a:lnTo>
                    <a:pt x="44448" y="96569"/>
                  </a:lnTo>
                  <a:lnTo>
                    <a:pt x="44511" y="96465"/>
                  </a:lnTo>
                  <a:lnTo>
                    <a:pt x="44598" y="96386"/>
                  </a:lnTo>
                  <a:lnTo>
                    <a:pt x="44699" y="96313"/>
                  </a:lnTo>
                  <a:lnTo>
                    <a:pt x="44848" y="96125"/>
                  </a:lnTo>
                  <a:lnTo>
                    <a:pt x="44970" y="95912"/>
                  </a:lnTo>
                  <a:lnTo>
                    <a:pt x="45114" y="95712"/>
                  </a:lnTo>
                  <a:lnTo>
                    <a:pt x="45098" y="95475"/>
                  </a:lnTo>
                  <a:lnTo>
                    <a:pt x="45074" y="95226"/>
                  </a:lnTo>
                  <a:lnTo>
                    <a:pt x="45071" y="95098"/>
                  </a:lnTo>
                  <a:lnTo>
                    <a:pt x="44989" y="94892"/>
                  </a:lnTo>
                  <a:lnTo>
                    <a:pt x="44785" y="94746"/>
                  </a:lnTo>
                  <a:lnTo>
                    <a:pt x="44574" y="94624"/>
                  </a:lnTo>
                  <a:lnTo>
                    <a:pt x="44377" y="94485"/>
                  </a:lnTo>
                  <a:lnTo>
                    <a:pt x="44192" y="94326"/>
                  </a:lnTo>
                  <a:lnTo>
                    <a:pt x="44097" y="94248"/>
                  </a:lnTo>
                  <a:lnTo>
                    <a:pt x="44003" y="94169"/>
                  </a:lnTo>
                  <a:lnTo>
                    <a:pt x="43917" y="94083"/>
                  </a:lnTo>
                  <a:lnTo>
                    <a:pt x="43844" y="93987"/>
                  </a:lnTo>
                  <a:lnTo>
                    <a:pt x="43779" y="93883"/>
                  </a:lnTo>
                  <a:lnTo>
                    <a:pt x="43640" y="93689"/>
                  </a:lnTo>
                  <a:lnTo>
                    <a:pt x="43476" y="93506"/>
                  </a:lnTo>
                  <a:lnTo>
                    <a:pt x="43345" y="93300"/>
                  </a:lnTo>
                  <a:lnTo>
                    <a:pt x="43176" y="93051"/>
                  </a:lnTo>
                  <a:lnTo>
                    <a:pt x="43034" y="92857"/>
                  </a:lnTo>
                  <a:lnTo>
                    <a:pt x="42912" y="92650"/>
                  </a:lnTo>
                  <a:lnTo>
                    <a:pt x="42802" y="92419"/>
                  </a:lnTo>
                  <a:lnTo>
                    <a:pt x="42613" y="92310"/>
                  </a:lnTo>
                  <a:lnTo>
                    <a:pt x="42483" y="92309"/>
                  </a:lnTo>
                  <a:lnTo>
                    <a:pt x="42234" y="92322"/>
                  </a:lnTo>
                  <a:lnTo>
                    <a:pt x="42000" y="92285"/>
                  </a:lnTo>
                  <a:lnTo>
                    <a:pt x="41883" y="92225"/>
                  </a:lnTo>
                  <a:lnTo>
                    <a:pt x="41783" y="92145"/>
                  </a:lnTo>
                  <a:lnTo>
                    <a:pt x="41721" y="92061"/>
                  </a:lnTo>
                  <a:lnTo>
                    <a:pt x="41719" y="91939"/>
                  </a:lnTo>
                  <a:lnTo>
                    <a:pt x="41755" y="91811"/>
                  </a:lnTo>
                  <a:lnTo>
                    <a:pt x="41879" y="91605"/>
                  </a:lnTo>
                  <a:lnTo>
                    <a:pt x="42029" y="91404"/>
                  </a:lnTo>
                  <a:lnTo>
                    <a:pt x="42174" y="91210"/>
                  </a:lnTo>
                  <a:lnTo>
                    <a:pt x="42308" y="91004"/>
                  </a:lnTo>
                  <a:lnTo>
                    <a:pt x="42362" y="90772"/>
                  </a:lnTo>
                  <a:lnTo>
                    <a:pt x="42360" y="90645"/>
                  </a:lnTo>
                  <a:lnTo>
                    <a:pt x="42303" y="90414"/>
                  </a:lnTo>
                  <a:lnTo>
                    <a:pt x="42215" y="90189"/>
                  </a:lnTo>
                  <a:lnTo>
                    <a:pt x="42117" y="89964"/>
                  </a:lnTo>
                  <a:lnTo>
                    <a:pt x="42019" y="89740"/>
                  </a:lnTo>
                  <a:lnTo>
                    <a:pt x="41917" y="89521"/>
                  </a:lnTo>
                  <a:lnTo>
                    <a:pt x="41839" y="89290"/>
                  </a:lnTo>
                  <a:lnTo>
                    <a:pt x="41752" y="89066"/>
                  </a:lnTo>
                  <a:lnTo>
                    <a:pt x="41699" y="88956"/>
                  </a:lnTo>
                  <a:lnTo>
                    <a:pt x="41641" y="88846"/>
                  </a:lnTo>
                  <a:lnTo>
                    <a:pt x="41581" y="88743"/>
                  </a:lnTo>
                  <a:lnTo>
                    <a:pt x="41518" y="88640"/>
                  </a:lnTo>
                  <a:lnTo>
                    <a:pt x="41453" y="88537"/>
                  </a:lnTo>
                  <a:lnTo>
                    <a:pt x="41387" y="88434"/>
                  </a:lnTo>
                  <a:lnTo>
                    <a:pt x="41258" y="88227"/>
                  </a:lnTo>
                  <a:lnTo>
                    <a:pt x="41136" y="88020"/>
                  </a:lnTo>
                  <a:lnTo>
                    <a:pt x="41087" y="87905"/>
                  </a:lnTo>
                  <a:lnTo>
                    <a:pt x="41042" y="87790"/>
                  </a:lnTo>
                  <a:lnTo>
                    <a:pt x="41001" y="87680"/>
                  </a:lnTo>
                  <a:lnTo>
                    <a:pt x="40962" y="87564"/>
                  </a:lnTo>
                  <a:lnTo>
                    <a:pt x="40934" y="87443"/>
                  </a:lnTo>
                  <a:lnTo>
                    <a:pt x="40907" y="87328"/>
                  </a:lnTo>
                  <a:lnTo>
                    <a:pt x="40800" y="87109"/>
                  </a:lnTo>
                  <a:lnTo>
                    <a:pt x="40692" y="86891"/>
                  </a:lnTo>
                  <a:lnTo>
                    <a:pt x="40601" y="86665"/>
                  </a:lnTo>
                  <a:lnTo>
                    <a:pt x="40443" y="86477"/>
                  </a:lnTo>
                  <a:lnTo>
                    <a:pt x="40314" y="86276"/>
                  </a:lnTo>
                  <a:lnTo>
                    <a:pt x="40266" y="86040"/>
                  </a:lnTo>
                  <a:lnTo>
                    <a:pt x="40220" y="85797"/>
                  </a:lnTo>
                  <a:lnTo>
                    <a:pt x="40199" y="85681"/>
                  </a:lnTo>
                  <a:lnTo>
                    <a:pt x="40181" y="85560"/>
                  </a:lnTo>
                  <a:lnTo>
                    <a:pt x="40171" y="85438"/>
                  </a:lnTo>
                  <a:lnTo>
                    <a:pt x="40167" y="85317"/>
                  </a:lnTo>
                  <a:lnTo>
                    <a:pt x="40190" y="85074"/>
                  </a:lnTo>
                  <a:lnTo>
                    <a:pt x="40260" y="84843"/>
                  </a:lnTo>
                  <a:lnTo>
                    <a:pt x="40383" y="84630"/>
                  </a:lnTo>
                  <a:lnTo>
                    <a:pt x="40432" y="84521"/>
                  </a:lnTo>
                  <a:lnTo>
                    <a:pt x="40473" y="84406"/>
                  </a:lnTo>
                  <a:lnTo>
                    <a:pt x="40507" y="84290"/>
                  </a:lnTo>
                  <a:lnTo>
                    <a:pt x="40528" y="84168"/>
                  </a:lnTo>
                  <a:lnTo>
                    <a:pt x="40540" y="84047"/>
                  </a:lnTo>
                  <a:lnTo>
                    <a:pt x="40546" y="83925"/>
                  </a:lnTo>
                  <a:lnTo>
                    <a:pt x="40551" y="83804"/>
                  </a:lnTo>
                  <a:lnTo>
                    <a:pt x="40553" y="83682"/>
                  </a:lnTo>
                  <a:lnTo>
                    <a:pt x="40549" y="83439"/>
                  </a:lnTo>
                  <a:lnTo>
                    <a:pt x="40546" y="83196"/>
                  </a:lnTo>
                  <a:lnTo>
                    <a:pt x="40545" y="82953"/>
                  </a:lnTo>
                  <a:lnTo>
                    <a:pt x="40548" y="82710"/>
                  </a:lnTo>
                  <a:lnTo>
                    <a:pt x="40535" y="82467"/>
                  </a:lnTo>
                  <a:lnTo>
                    <a:pt x="40477" y="82230"/>
                  </a:lnTo>
                  <a:lnTo>
                    <a:pt x="40411" y="82000"/>
                  </a:lnTo>
                  <a:lnTo>
                    <a:pt x="40387" y="81872"/>
                  </a:lnTo>
                  <a:lnTo>
                    <a:pt x="40361" y="81757"/>
                  </a:lnTo>
                  <a:lnTo>
                    <a:pt x="40317" y="81641"/>
                  </a:lnTo>
                  <a:lnTo>
                    <a:pt x="40243" y="81556"/>
                  </a:lnTo>
                  <a:lnTo>
                    <a:pt x="40140" y="81489"/>
                  </a:lnTo>
                  <a:lnTo>
                    <a:pt x="40033" y="81422"/>
                  </a:lnTo>
                  <a:lnTo>
                    <a:pt x="39858" y="81252"/>
                  </a:lnTo>
                  <a:lnTo>
                    <a:pt x="39775" y="81161"/>
                  </a:lnTo>
                  <a:lnTo>
                    <a:pt x="39684" y="81082"/>
                  </a:lnTo>
                  <a:lnTo>
                    <a:pt x="39575" y="81034"/>
                  </a:lnTo>
                  <a:lnTo>
                    <a:pt x="39454" y="81003"/>
                  </a:lnTo>
                  <a:lnTo>
                    <a:pt x="39238" y="80894"/>
                  </a:lnTo>
                  <a:lnTo>
                    <a:pt x="39140" y="80821"/>
                  </a:lnTo>
                  <a:lnTo>
                    <a:pt x="39054" y="80736"/>
                  </a:lnTo>
                  <a:lnTo>
                    <a:pt x="38994" y="80633"/>
                  </a:lnTo>
                  <a:lnTo>
                    <a:pt x="38946" y="80517"/>
                  </a:lnTo>
                  <a:lnTo>
                    <a:pt x="38818" y="80310"/>
                  </a:lnTo>
                  <a:lnTo>
                    <a:pt x="38668" y="80122"/>
                  </a:lnTo>
                  <a:lnTo>
                    <a:pt x="38532" y="79916"/>
                  </a:lnTo>
                  <a:lnTo>
                    <a:pt x="38334" y="79782"/>
                  </a:lnTo>
                  <a:lnTo>
                    <a:pt x="38123" y="79667"/>
                  </a:lnTo>
                  <a:lnTo>
                    <a:pt x="37965" y="79478"/>
                  </a:lnTo>
                  <a:lnTo>
                    <a:pt x="37798" y="79302"/>
                  </a:lnTo>
                  <a:lnTo>
                    <a:pt x="37632" y="79126"/>
                  </a:lnTo>
                  <a:lnTo>
                    <a:pt x="37563" y="79028"/>
                  </a:lnTo>
                  <a:lnTo>
                    <a:pt x="37501" y="78925"/>
                  </a:lnTo>
                  <a:lnTo>
                    <a:pt x="37441" y="78816"/>
                  </a:lnTo>
                  <a:lnTo>
                    <a:pt x="37391" y="78707"/>
                  </a:lnTo>
                  <a:lnTo>
                    <a:pt x="37352" y="78591"/>
                  </a:lnTo>
                  <a:lnTo>
                    <a:pt x="37256" y="78366"/>
                  </a:lnTo>
                  <a:lnTo>
                    <a:pt x="37201" y="78251"/>
                  </a:lnTo>
                  <a:lnTo>
                    <a:pt x="37135" y="78154"/>
                  </a:lnTo>
                  <a:lnTo>
                    <a:pt x="37048" y="78075"/>
                  </a:lnTo>
                  <a:lnTo>
                    <a:pt x="36937" y="78020"/>
                  </a:lnTo>
                  <a:lnTo>
                    <a:pt x="36729" y="77892"/>
                  </a:lnTo>
                  <a:lnTo>
                    <a:pt x="36630" y="77820"/>
                  </a:lnTo>
                  <a:lnTo>
                    <a:pt x="36524" y="77765"/>
                  </a:lnTo>
                  <a:lnTo>
                    <a:pt x="36411" y="77716"/>
                  </a:lnTo>
                  <a:lnTo>
                    <a:pt x="36296" y="77680"/>
                  </a:lnTo>
                  <a:lnTo>
                    <a:pt x="36066" y="77583"/>
                  </a:lnTo>
                  <a:lnTo>
                    <a:pt x="35955" y="77522"/>
                  </a:lnTo>
                  <a:lnTo>
                    <a:pt x="35888" y="77437"/>
                  </a:lnTo>
                  <a:lnTo>
                    <a:pt x="35861" y="77315"/>
                  </a:lnTo>
                  <a:lnTo>
                    <a:pt x="35860" y="77188"/>
                  </a:lnTo>
                  <a:lnTo>
                    <a:pt x="35910" y="76951"/>
                  </a:lnTo>
                  <a:lnTo>
                    <a:pt x="36038" y="76744"/>
                  </a:lnTo>
                  <a:lnTo>
                    <a:pt x="36216" y="76574"/>
                  </a:lnTo>
                  <a:lnTo>
                    <a:pt x="36351" y="76374"/>
                  </a:lnTo>
                  <a:lnTo>
                    <a:pt x="36527" y="76204"/>
                  </a:lnTo>
                  <a:lnTo>
                    <a:pt x="36705" y="76040"/>
                  </a:lnTo>
                  <a:lnTo>
                    <a:pt x="36776" y="75809"/>
                  </a:lnTo>
                  <a:lnTo>
                    <a:pt x="36770" y="75566"/>
                  </a:lnTo>
                  <a:lnTo>
                    <a:pt x="36717" y="75329"/>
                  </a:lnTo>
                  <a:lnTo>
                    <a:pt x="36704" y="75086"/>
                  </a:lnTo>
                  <a:lnTo>
                    <a:pt x="36676" y="74849"/>
                  </a:lnTo>
                  <a:lnTo>
                    <a:pt x="36572" y="74624"/>
                  </a:lnTo>
                  <a:lnTo>
                    <a:pt x="36530" y="74387"/>
                  </a:lnTo>
                  <a:lnTo>
                    <a:pt x="36538" y="74144"/>
                  </a:lnTo>
                  <a:lnTo>
                    <a:pt x="36535" y="73901"/>
                  </a:lnTo>
                  <a:lnTo>
                    <a:pt x="36542" y="73658"/>
                  </a:lnTo>
                  <a:lnTo>
                    <a:pt x="36548" y="73536"/>
                  </a:lnTo>
                  <a:lnTo>
                    <a:pt x="36553" y="73415"/>
                  </a:lnTo>
                  <a:lnTo>
                    <a:pt x="36560" y="73293"/>
                  </a:lnTo>
                  <a:lnTo>
                    <a:pt x="36567" y="73172"/>
                  </a:lnTo>
                  <a:lnTo>
                    <a:pt x="36580" y="72929"/>
                  </a:lnTo>
                  <a:lnTo>
                    <a:pt x="36593" y="72686"/>
                  </a:lnTo>
                  <a:lnTo>
                    <a:pt x="36603" y="72443"/>
                  </a:lnTo>
                  <a:lnTo>
                    <a:pt x="36600" y="72200"/>
                  </a:lnTo>
                  <a:lnTo>
                    <a:pt x="36617" y="71963"/>
                  </a:lnTo>
                  <a:lnTo>
                    <a:pt x="36639" y="71720"/>
                  </a:lnTo>
                  <a:lnTo>
                    <a:pt x="36635" y="71477"/>
                  </a:lnTo>
                  <a:lnTo>
                    <a:pt x="36645" y="71234"/>
                  </a:lnTo>
                  <a:lnTo>
                    <a:pt x="36659" y="71112"/>
                  </a:lnTo>
                  <a:lnTo>
                    <a:pt x="36688" y="70991"/>
                  </a:lnTo>
                  <a:lnTo>
                    <a:pt x="36729" y="70876"/>
                  </a:lnTo>
                  <a:lnTo>
                    <a:pt x="36783" y="70766"/>
                  </a:lnTo>
                  <a:lnTo>
                    <a:pt x="36851" y="70669"/>
                  </a:lnTo>
                  <a:lnTo>
                    <a:pt x="36942" y="70590"/>
                  </a:lnTo>
                  <a:lnTo>
                    <a:pt x="37042" y="70511"/>
                  </a:lnTo>
                  <a:lnTo>
                    <a:pt x="37233" y="70353"/>
                  </a:lnTo>
                  <a:lnTo>
                    <a:pt x="37371" y="70164"/>
                  </a:lnTo>
                  <a:lnTo>
                    <a:pt x="37362" y="69922"/>
                  </a:lnTo>
                  <a:lnTo>
                    <a:pt x="37356" y="69794"/>
                  </a:lnTo>
                  <a:lnTo>
                    <a:pt x="37350" y="69551"/>
                  </a:lnTo>
                  <a:lnTo>
                    <a:pt x="37411" y="69320"/>
                  </a:lnTo>
                  <a:lnTo>
                    <a:pt x="37463" y="69205"/>
                  </a:lnTo>
                  <a:lnTo>
                    <a:pt x="37522" y="69101"/>
                  </a:lnTo>
                  <a:lnTo>
                    <a:pt x="37590" y="68998"/>
                  </a:lnTo>
                  <a:lnTo>
                    <a:pt x="37674" y="68913"/>
                  </a:lnTo>
                  <a:lnTo>
                    <a:pt x="37792" y="68864"/>
                  </a:lnTo>
                  <a:lnTo>
                    <a:pt x="37913" y="68816"/>
                  </a:lnTo>
                  <a:lnTo>
                    <a:pt x="37992" y="68622"/>
                  </a:lnTo>
                  <a:lnTo>
                    <a:pt x="37977" y="68494"/>
                  </a:lnTo>
                  <a:lnTo>
                    <a:pt x="37964" y="68366"/>
                  </a:lnTo>
                  <a:lnTo>
                    <a:pt x="37942" y="68123"/>
                  </a:lnTo>
                  <a:lnTo>
                    <a:pt x="37914" y="67880"/>
                  </a:lnTo>
                  <a:lnTo>
                    <a:pt x="37884" y="67637"/>
                  </a:lnTo>
                  <a:lnTo>
                    <a:pt x="37884" y="67516"/>
                  </a:lnTo>
                  <a:lnTo>
                    <a:pt x="37891" y="67394"/>
                  </a:lnTo>
                  <a:lnTo>
                    <a:pt x="37908" y="67273"/>
                  </a:lnTo>
                  <a:lnTo>
                    <a:pt x="37933" y="67158"/>
                  </a:lnTo>
                  <a:lnTo>
                    <a:pt x="37969" y="67035"/>
                  </a:lnTo>
                  <a:lnTo>
                    <a:pt x="38021" y="66926"/>
                  </a:lnTo>
                  <a:lnTo>
                    <a:pt x="38095" y="66835"/>
                  </a:lnTo>
                  <a:lnTo>
                    <a:pt x="38186" y="66744"/>
                  </a:lnTo>
                  <a:lnTo>
                    <a:pt x="38288" y="66684"/>
                  </a:lnTo>
                  <a:lnTo>
                    <a:pt x="38408" y="66659"/>
                  </a:lnTo>
                  <a:lnTo>
                    <a:pt x="38541" y="66665"/>
                  </a:lnTo>
                  <a:lnTo>
                    <a:pt x="38715" y="66550"/>
                  </a:lnTo>
                  <a:lnTo>
                    <a:pt x="38794" y="66306"/>
                  </a:lnTo>
                  <a:lnTo>
                    <a:pt x="38869" y="66069"/>
                  </a:lnTo>
                  <a:lnTo>
                    <a:pt x="38840" y="65833"/>
                  </a:lnTo>
                  <a:lnTo>
                    <a:pt x="38758" y="65602"/>
                  </a:lnTo>
                  <a:lnTo>
                    <a:pt x="38752" y="65359"/>
                  </a:lnTo>
                  <a:lnTo>
                    <a:pt x="38743" y="65116"/>
                  </a:lnTo>
                  <a:lnTo>
                    <a:pt x="38777" y="64873"/>
                  </a:lnTo>
                  <a:lnTo>
                    <a:pt x="38819" y="64745"/>
                  </a:lnTo>
                  <a:lnTo>
                    <a:pt x="38976" y="64612"/>
                  </a:lnTo>
                  <a:lnTo>
                    <a:pt x="39104" y="64624"/>
                  </a:lnTo>
                  <a:lnTo>
                    <a:pt x="39233" y="64660"/>
                  </a:lnTo>
                  <a:lnTo>
                    <a:pt x="39438" y="64788"/>
                  </a:lnTo>
                  <a:lnTo>
                    <a:pt x="39649" y="64903"/>
                  </a:lnTo>
                  <a:lnTo>
                    <a:pt x="39899" y="64940"/>
                  </a:lnTo>
                  <a:lnTo>
                    <a:pt x="40089" y="64812"/>
                  </a:lnTo>
                  <a:lnTo>
                    <a:pt x="40159" y="64703"/>
                  </a:lnTo>
                  <a:lnTo>
                    <a:pt x="40208" y="64587"/>
                  </a:lnTo>
                  <a:lnTo>
                    <a:pt x="40237" y="64472"/>
                  </a:lnTo>
                  <a:lnTo>
                    <a:pt x="40252" y="64344"/>
                  </a:lnTo>
                  <a:lnTo>
                    <a:pt x="40224" y="64107"/>
                  </a:lnTo>
                  <a:lnTo>
                    <a:pt x="40217" y="63858"/>
                  </a:lnTo>
                  <a:lnTo>
                    <a:pt x="40228" y="63724"/>
                  </a:lnTo>
                  <a:lnTo>
                    <a:pt x="40261" y="63609"/>
                  </a:lnTo>
                  <a:lnTo>
                    <a:pt x="40332" y="63543"/>
                  </a:lnTo>
                  <a:lnTo>
                    <a:pt x="40449" y="63512"/>
                  </a:lnTo>
                  <a:lnTo>
                    <a:pt x="40584" y="63500"/>
                  </a:lnTo>
                  <a:lnTo>
                    <a:pt x="40832" y="63494"/>
                  </a:lnTo>
                  <a:lnTo>
                    <a:pt x="41075" y="63488"/>
                  </a:lnTo>
                  <a:lnTo>
                    <a:pt x="41202" y="63469"/>
                  </a:lnTo>
                  <a:lnTo>
                    <a:pt x="41313" y="63427"/>
                  </a:lnTo>
                  <a:lnTo>
                    <a:pt x="41389" y="63342"/>
                  </a:lnTo>
                  <a:lnTo>
                    <a:pt x="41444" y="63233"/>
                  </a:lnTo>
                  <a:lnTo>
                    <a:pt x="41494" y="63117"/>
                  </a:lnTo>
                  <a:lnTo>
                    <a:pt x="41622" y="62904"/>
                  </a:lnTo>
                  <a:lnTo>
                    <a:pt x="41680" y="62674"/>
                  </a:lnTo>
                  <a:lnTo>
                    <a:pt x="41678" y="62430"/>
                  </a:lnTo>
                  <a:lnTo>
                    <a:pt x="41732" y="62194"/>
                  </a:lnTo>
                  <a:lnTo>
                    <a:pt x="41787" y="61957"/>
                  </a:lnTo>
                  <a:lnTo>
                    <a:pt x="41811" y="61841"/>
                  </a:lnTo>
                  <a:lnTo>
                    <a:pt x="41830" y="61720"/>
                  </a:lnTo>
                  <a:lnTo>
                    <a:pt x="41843" y="61598"/>
                  </a:lnTo>
                  <a:lnTo>
                    <a:pt x="41852" y="61476"/>
                  </a:lnTo>
                  <a:lnTo>
                    <a:pt x="41858" y="61355"/>
                  </a:lnTo>
                  <a:lnTo>
                    <a:pt x="41849" y="61113"/>
                  </a:lnTo>
                  <a:lnTo>
                    <a:pt x="41856" y="60991"/>
                  </a:lnTo>
                  <a:lnTo>
                    <a:pt x="41878" y="60869"/>
                  </a:lnTo>
                  <a:lnTo>
                    <a:pt x="41911" y="60754"/>
                  </a:lnTo>
                  <a:lnTo>
                    <a:pt x="41952" y="60638"/>
                  </a:lnTo>
                  <a:lnTo>
                    <a:pt x="41996" y="60517"/>
                  </a:lnTo>
                  <a:lnTo>
                    <a:pt x="42059" y="60413"/>
                  </a:lnTo>
                  <a:lnTo>
                    <a:pt x="42155" y="60352"/>
                  </a:lnTo>
                  <a:lnTo>
                    <a:pt x="42279" y="60317"/>
                  </a:lnTo>
                  <a:lnTo>
                    <a:pt x="42405" y="60310"/>
                  </a:lnTo>
                  <a:lnTo>
                    <a:pt x="42633" y="60401"/>
                  </a:lnTo>
                  <a:lnTo>
                    <a:pt x="42715" y="60487"/>
                  </a:lnTo>
                  <a:lnTo>
                    <a:pt x="42767" y="60596"/>
                  </a:lnTo>
                  <a:lnTo>
                    <a:pt x="42800" y="60717"/>
                  </a:lnTo>
                  <a:lnTo>
                    <a:pt x="42823" y="60839"/>
                  </a:lnTo>
                  <a:lnTo>
                    <a:pt x="42832" y="60960"/>
                  </a:lnTo>
                  <a:lnTo>
                    <a:pt x="42821" y="61203"/>
                  </a:lnTo>
                  <a:lnTo>
                    <a:pt x="42796" y="61331"/>
                  </a:lnTo>
                  <a:lnTo>
                    <a:pt x="42741" y="61568"/>
                  </a:lnTo>
                  <a:lnTo>
                    <a:pt x="42763" y="61677"/>
                  </a:lnTo>
                  <a:lnTo>
                    <a:pt x="42825" y="61793"/>
                  </a:lnTo>
                  <a:lnTo>
                    <a:pt x="42914" y="61890"/>
                  </a:lnTo>
                  <a:lnTo>
                    <a:pt x="43013" y="61944"/>
                  </a:lnTo>
                  <a:lnTo>
                    <a:pt x="43129" y="61957"/>
                  </a:lnTo>
                  <a:lnTo>
                    <a:pt x="43256" y="61945"/>
                  </a:lnTo>
                  <a:lnTo>
                    <a:pt x="43384" y="61932"/>
                  </a:lnTo>
                  <a:lnTo>
                    <a:pt x="43624" y="61902"/>
                  </a:lnTo>
                  <a:lnTo>
                    <a:pt x="43865" y="61865"/>
                  </a:lnTo>
                  <a:lnTo>
                    <a:pt x="43985" y="61847"/>
                  </a:lnTo>
                  <a:lnTo>
                    <a:pt x="44104" y="61817"/>
                  </a:lnTo>
                  <a:lnTo>
                    <a:pt x="44221" y="61786"/>
                  </a:lnTo>
                  <a:lnTo>
                    <a:pt x="44337" y="61744"/>
                  </a:lnTo>
                  <a:lnTo>
                    <a:pt x="44447" y="61696"/>
                  </a:lnTo>
                  <a:lnTo>
                    <a:pt x="44544" y="61623"/>
                  </a:lnTo>
                  <a:lnTo>
                    <a:pt x="44636" y="61538"/>
                  </a:lnTo>
                  <a:lnTo>
                    <a:pt x="44845" y="61428"/>
                  </a:lnTo>
                  <a:lnTo>
                    <a:pt x="45092" y="61416"/>
                  </a:lnTo>
                  <a:lnTo>
                    <a:pt x="45349" y="61428"/>
                  </a:lnTo>
                  <a:lnTo>
                    <a:pt x="45554" y="61519"/>
                  </a:lnTo>
                  <a:lnTo>
                    <a:pt x="45625" y="61756"/>
                  </a:lnTo>
                  <a:lnTo>
                    <a:pt x="45688" y="62005"/>
                  </a:lnTo>
                  <a:lnTo>
                    <a:pt x="45724" y="62121"/>
                  </a:lnTo>
                  <a:lnTo>
                    <a:pt x="45792" y="62212"/>
                  </a:lnTo>
                  <a:lnTo>
                    <a:pt x="45907" y="62279"/>
                  </a:lnTo>
                  <a:lnTo>
                    <a:pt x="46032" y="62309"/>
                  </a:lnTo>
                  <a:lnTo>
                    <a:pt x="46212" y="62175"/>
                  </a:lnTo>
                  <a:lnTo>
                    <a:pt x="46388" y="61993"/>
                  </a:lnTo>
                  <a:lnTo>
                    <a:pt x="46592" y="61866"/>
                  </a:lnTo>
                  <a:lnTo>
                    <a:pt x="46841" y="61841"/>
                  </a:lnTo>
                  <a:lnTo>
                    <a:pt x="47058" y="61926"/>
                  </a:lnTo>
                  <a:lnTo>
                    <a:pt x="47149" y="62017"/>
                  </a:lnTo>
                  <a:lnTo>
                    <a:pt x="47223" y="62121"/>
                  </a:lnTo>
                  <a:lnTo>
                    <a:pt x="47267" y="62230"/>
                  </a:lnTo>
                  <a:lnTo>
                    <a:pt x="47288" y="62352"/>
                  </a:lnTo>
                  <a:lnTo>
                    <a:pt x="47374" y="62583"/>
                  </a:lnTo>
                  <a:lnTo>
                    <a:pt x="47440" y="62685"/>
                  </a:lnTo>
                  <a:lnTo>
                    <a:pt x="47531" y="62759"/>
                  </a:lnTo>
                  <a:lnTo>
                    <a:pt x="47642" y="62814"/>
                  </a:lnTo>
                  <a:lnTo>
                    <a:pt x="47757" y="62856"/>
                  </a:lnTo>
                  <a:lnTo>
                    <a:pt x="47986" y="62941"/>
                  </a:lnTo>
                  <a:lnTo>
                    <a:pt x="48102" y="62978"/>
                  </a:lnTo>
                  <a:lnTo>
                    <a:pt x="48222" y="62996"/>
                  </a:lnTo>
                  <a:lnTo>
                    <a:pt x="48343" y="63008"/>
                  </a:lnTo>
                  <a:lnTo>
                    <a:pt x="48465" y="63014"/>
                  </a:lnTo>
                  <a:lnTo>
                    <a:pt x="48706" y="63044"/>
                  </a:lnTo>
                  <a:lnTo>
                    <a:pt x="48951" y="63050"/>
                  </a:lnTo>
                  <a:lnTo>
                    <a:pt x="49074" y="63044"/>
                  </a:lnTo>
                  <a:lnTo>
                    <a:pt x="49190" y="63062"/>
                  </a:lnTo>
                  <a:lnTo>
                    <a:pt x="49295" y="63117"/>
                  </a:lnTo>
                  <a:lnTo>
                    <a:pt x="49393" y="63196"/>
                  </a:lnTo>
                  <a:lnTo>
                    <a:pt x="49482" y="63281"/>
                  </a:lnTo>
                  <a:lnTo>
                    <a:pt x="49568" y="63367"/>
                  </a:lnTo>
                  <a:lnTo>
                    <a:pt x="49649" y="63457"/>
                  </a:lnTo>
                  <a:lnTo>
                    <a:pt x="49726" y="63548"/>
                  </a:lnTo>
                  <a:lnTo>
                    <a:pt x="49798" y="63646"/>
                  </a:lnTo>
                  <a:lnTo>
                    <a:pt x="49861" y="63755"/>
                  </a:lnTo>
                  <a:lnTo>
                    <a:pt x="49992" y="63955"/>
                  </a:lnTo>
                  <a:lnTo>
                    <a:pt x="50137" y="64150"/>
                  </a:lnTo>
                  <a:lnTo>
                    <a:pt x="50276" y="64357"/>
                  </a:lnTo>
                  <a:lnTo>
                    <a:pt x="50446" y="64521"/>
                  </a:lnTo>
                  <a:lnTo>
                    <a:pt x="50663" y="64636"/>
                  </a:lnTo>
                  <a:lnTo>
                    <a:pt x="50830" y="64818"/>
                  </a:lnTo>
                  <a:lnTo>
                    <a:pt x="51047" y="64903"/>
                  </a:lnTo>
                  <a:lnTo>
                    <a:pt x="51287" y="64958"/>
                  </a:lnTo>
                  <a:lnTo>
                    <a:pt x="51519" y="65037"/>
                  </a:lnTo>
                  <a:lnTo>
                    <a:pt x="51760" y="65061"/>
                  </a:lnTo>
                  <a:lnTo>
                    <a:pt x="52001" y="65025"/>
                  </a:lnTo>
                  <a:lnTo>
                    <a:pt x="52116" y="64982"/>
                  </a:lnTo>
                  <a:lnTo>
                    <a:pt x="52226" y="64934"/>
                  </a:lnTo>
                  <a:lnTo>
                    <a:pt x="52331" y="64873"/>
                  </a:lnTo>
                  <a:lnTo>
                    <a:pt x="52432" y="64806"/>
                  </a:lnTo>
                  <a:lnTo>
                    <a:pt x="52645" y="64684"/>
                  </a:lnTo>
                  <a:lnTo>
                    <a:pt x="52758" y="64642"/>
                  </a:lnTo>
                  <a:lnTo>
                    <a:pt x="52874" y="64606"/>
                  </a:lnTo>
                  <a:lnTo>
                    <a:pt x="52995" y="64581"/>
                  </a:lnTo>
                  <a:lnTo>
                    <a:pt x="53116" y="64563"/>
                  </a:lnTo>
                  <a:lnTo>
                    <a:pt x="53353" y="64508"/>
                  </a:lnTo>
                  <a:lnTo>
                    <a:pt x="53549" y="64374"/>
                  </a:lnTo>
                  <a:lnTo>
                    <a:pt x="53720" y="64199"/>
                  </a:lnTo>
                  <a:lnTo>
                    <a:pt x="53802" y="64107"/>
                  </a:lnTo>
                  <a:lnTo>
                    <a:pt x="53893" y="64028"/>
                  </a:lnTo>
                  <a:lnTo>
                    <a:pt x="54000" y="63974"/>
                  </a:lnTo>
                  <a:lnTo>
                    <a:pt x="54117" y="63931"/>
                  </a:lnTo>
                  <a:lnTo>
                    <a:pt x="54236" y="63907"/>
                  </a:lnTo>
                  <a:lnTo>
                    <a:pt x="54358" y="63901"/>
                  </a:lnTo>
                  <a:lnTo>
                    <a:pt x="54600" y="63901"/>
                  </a:lnTo>
                  <a:lnTo>
                    <a:pt x="54806" y="63773"/>
                  </a:lnTo>
                  <a:lnTo>
                    <a:pt x="55016" y="63652"/>
                  </a:lnTo>
                  <a:lnTo>
                    <a:pt x="55233" y="63536"/>
                  </a:lnTo>
                  <a:lnTo>
                    <a:pt x="55423" y="63390"/>
                  </a:lnTo>
                  <a:lnTo>
                    <a:pt x="55606" y="63227"/>
                  </a:lnTo>
                  <a:lnTo>
                    <a:pt x="55787" y="63069"/>
                  </a:lnTo>
                  <a:lnTo>
                    <a:pt x="55966" y="62905"/>
                  </a:lnTo>
                  <a:lnTo>
                    <a:pt x="56146" y="62740"/>
                  </a:lnTo>
                  <a:lnTo>
                    <a:pt x="56324" y="62576"/>
                  </a:lnTo>
                  <a:lnTo>
                    <a:pt x="56502" y="62407"/>
                  </a:lnTo>
                  <a:lnTo>
                    <a:pt x="56679" y="62242"/>
                  </a:lnTo>
                  <a:lnTo>
                    <a:pt x="56858" y="62078"/>
                  </a:lnTo>
                  <a:lnTo>
                    <a:pt x="57036" y="61908"/>
                  </a:lnTo>
                  <a:lnTo>
                    <a:pt x="57282" y="61684"/>
                  </a:lnTo>
                  <a:lnTo>
                    <a:pt x="57465" y="61520"/>
                  </a:lnTo>
                  <a:lnTo>
                    <a:pt x="57647" y="61361"/>
                  </a:lnTo>
                  <a:lnTo>
                    <a:pt x="57828" y="61197"/>
                  </a:lnTo>
                  <a:lnTo>
                    <a:pt x="57916" y="61112"/>
                  </a:lnTo>
                  <a:lnTo>
                    <a:pt x="58003" y="61027"/>
                  </a:lnTo>
                  <a:lnTo>
                    <a:pt x="58080" y="60936"/>
                  </a:lnTo>
                  <a:lnTo>
                    <a:pt x="58147" y="60839"/>
                  </a:lnTo>
                  <a:lnTo>
                    <a:pt x="58211" y="60729"/>
                  </a:lnTo>
                  <a:lnTo>
                    <a:pt x="58333" y="60523"/>
                  </a:lnTo>
                  <a:lnTo>
                    <a:pt x="58423" y="60292"/>
                  </a:lnTo>
                  <a:lnTo>
                    <a:pt x="58508" y="60067"/>
                  </a:lnTo>
                  <a:lnTo>
                    <a:pt x="58590" y="59836"/>
                  </a:lnTo>
                  <a:lnTo>
                    <a:pt x="58671" y="59605"/>
                  </a:lnTo>
                  <a:lnTo>
                    <a:pt x="58752" y="59375"/>
                  </a:lnTo>
                  <a:lnTo>
                    <a:pt x="58836" y="59150"/>
                  </a:lnTo>
                  <a:lnTo>
                    <a:pt x="58921" y="58919"/>
                  </a:lnTo>
                  <a:lnTo>
                    <a:pt x="59011" y="58694"/>
                  </a:lnTo>
                  <a:lnTo>
                    <a:pt x="59058" y="58585"/>
                  </a:lnTo>
                  <a:lnTo>
                    <a:pt x="59106" y="58476"/>
                  </a:lnTo>
                  <a:lnTo>
                    <a:pt x="59172" y="58378"/>
                  </a:lnTo>
                  <a:lnTo>
                    <a:pt x="59263" y="58294"/>
                  </a:lnTo>
                  <a:lnTo>
                    <a:pt x="59358" y="58214"/>
                  </a:lnTo>
                  <a:lnTo>
                    <a:pt x="59546" y="58056"/>
                  </a:lnTo>
                  <a:lnTo>
                    <a:pt x="59637" y="57978"/>
                  </a:lnTo>
                  <a:lnTo>
                    <a:pt x="59712" y="57886"/>
                  </a:lnTo>
                  <a:lnTo>
                    <a:pt x="59770" y="57777"/>
                  </a:lnTo>
                  <a:lnTo>
                    <a:pt x="59817" y="57661"/>
                  </a:lnTo>
                  <a:lnTo>
                    <a:pt x="59910" y="57437"/>
                  </a:lnTo>
                  <a:lnTo>
                    <a:pt x="59985" y="57206"/>
                  </a:lnTo>
                  <a:lnTo>
                    <a:pt x="59992" y="56963"/>
                  </a:lnTo>
                  <a:lnTo>
                    <a:pt x="59985" y="56720"/>
                  </a:lnTo>
                  <a:lnTo>
                    <a:pt x="59982" y="56477"/>
                  </a:lnTo>
                  <a:lnTo>
                    <a:pt x="59979" y="56234"/>
                  </a:lnTo>
                  <a:lnTo>
                    <a:pt x="60019" y="56118"/>
                  </a:lnTo>
                  <a:lnTo>
                    <a:pt x="60077" y="56009"/>
                  </a:lnTo>
                  <a:lnTo>
                    <a:pt x="60143" y="55905"/>
                  </a:lnTo>
                  <a:lnTo>
                    <a:pt x="60220" y="55815"/>
                  </a:lnTo>
                  <a:lnTo>
                    <a:pt x="60314" y="55736"/>
                  </a:lnTo>
                  <a:lnTo>
                    <a:pt x="60456" y="55541"/>
                  </a:lnTo>
                  <a:lnTo>
                    <a:pt x="60518" y="55304"/>
                  </a:lnTo>
                  <a:lnTo>
                    <a:pt x="60494" y="55061"/>
                  </a:lnTo>
                  <a:lnTo>
                    <a:pt x="60464" y="54818"/>
                  </a:lnTo>
                  <a:lnTo>
                    <a:pt x="60452" y="54696"/>
                  </a:lnTo>
                  <a:lnTo>
                    <a:pt x="60431" y="54581"/>
                  </a:lnTo>
                  <a:lnTo>
                    <a:pt x="60399" y="54466"/>
                  </a:lnTo>
                  <a:lnTo>
                    <a:pt x="60358" y="54350"/>
                  </a:lnTo>
                  <a:lnTo>
                    <a:pt x="60311" y="54235"/>
                  </a:lnTo>
                  <a:lnTo>
                    <a:pt x="60251" y="54131"/>
                  </a:lnTo>
                  <a:lnTo>
                    <a:pt x="60187" y="54028"/>
                  </a:lnTo>
                  <a:lnTo>
                    <a:pt x="60074" y="53810"/>
                  </a:lnTo>
                  <a:lnTo>
                    <a:pt x="59955" y="53597"/>
                  </a:lnTo>
                  <a:lnTo>
                    <a:pt x="59844" y="53384"/>
                  </a:lnTo>
                  <a:lnTo>
                    <a:pt x="59846" y="53263"/>
                  </a:lnTo>
                  <a:lnTo>
                    <a:pt x="59876" y="53141"/>
                  </a:lnTo>
                  <a:lnTo>
                    <a:pt x="59931" y="53032"/>
                  </a:lnTo>
                  <a:lnTo>
                    <a:pt x="60012" y="52947"/>
                  </a:lnTo>
                  <a:lnTo>
                    <a:pt x="60111" y="52868"/>
                  </a:lnTo>
                  <a:lnTo>
                    <a:pt x="60217" y="52801"/>
                  </a:lnTo>
                  <a:lnTo>
                    <a:pt x="60325" y="52753"/>
                  </a:lnTo>
                  <a:lnTo>
                    <a:pt x="60444" y="52722"/>
                  </a:lnTo>
                  <a:lnTo>
                    <a:pt x="60564" y="52698"/>
                  </a:lnTo>
                  <a:lnTo>
                    <a:pt x="60797" y="52631"/>
                  </a:lnTo>
                  <a:lnTo>
                    <a:pt x="60911" y="52588"/>
                  </a:lnTo>
                  <a:lnTo>
                    <a:pt x="61026" y="52540"/>
                  </a:lnTo>
                  <a:lnTo>
                    <a:pt x="61138" y="52485"/>
                  </a:lnTo>
                  <a:lnTo>
                    <a:pt x="61234" y="52418"/>
                  </a:lnTo>
                  <a:lnTo>
                    <a:pt x="61302" y="52321"/>
                  </a:lnTo>
                  <a:lnTo>
                    <a:pt x="61356" y="52206"/>
                  </a:lnTo>
                  <a:lnTo>
                    <a:pt x="61486" y="51993"/>
                  </a:lnTo>
                  <a:lnTo>
                    <a:pt x="61547" y="51768"/>
                  </a:lnTo>
                  <a:lnTo>
                    <a:pt x="61534" y="51525"/>
                  </a:lnTo>
                  <a:lnTo>
                    <a:pt x="61537" y="51282"/>
                  </a:lnTo>
                  <a:lnTo>
                    <a:pt x="61541" y="51039"/>
                  </a:lnTo>
                  <a:lnTo>
                    <a:pt x="61528" y="50918"/>
                  </a:lnTo>
                  <a:lnTo>
                    <a:pt x="61492" y="50802"/>
                  </a:lnTo>
                  <a:lnTo>
                    <a:pt x="61436" y="50693"/>
                  </a:lnTo>
                  <a:lnTo>
                    <a:pt x="61378" y="50584"/>
                  </a:lnTo>
                  <a:lnTo>
                    <a:pt x="61320" y="50474"/>
                  </a:lnTo>
                  <a:lnTo>
                    <a:pt x="61257" y="50371"/>
                  </a:lnTo>
                  <a:lnTo>
                    <a:pt x="61168" y="50152"/>
                  </a:lnTo>
                  <a:lnTo>
                    <a:pt x="61170" y="49903"/>
                  </a:lnTo>
                  <a:lnTo>
                    <a:pt x="61163" y="49660"/>
                  </a:lnTo>
                  <a:lnTo>
                    <a:pt x="61152" y="49539"/>
                  </a:lnTo>
                  <a:lnTo>
                    <a:pt x="61137" y="49417"/>
                  </a:lnTo>
                  <a:lnTo>
                    <a:pt x="61118" y="49301"/>
                  </a:lnTo>
                  <a:lnTo>
                    <a:pt x="61091" y="49180"/>
                  </a:lnTo>
                  <a:lnTo>
                    <a:pt x="61052" y="49065"/>
                  </a:lnTo>
                  <a:lnTo>
                    <a:pt x="60996" y="48956"/>
                  </a:lnTo>
                  <a:lnTo>
                    <a:pt x="60931" y="48852"/>
                  </a:lnTo>
                  <a:lnTo>
                    <a:pt x="60863" y="48749"/>
                  </a:lnTo>
                  <a:lnTo>
                    <a:pt x="60796" y="48652"/>
                  </a:lnTo>
                  <a:lnTo>
                    <a:pt x="60659" y="48451"/>
                  </a:lnTo>
                  <a:lnTo>
                    <a:pt x="60460" y="48305"/>
                  </a:lnTo>
                  <a:lnTo>
                    <a:pt x="60308" y="48135"/>
                  </a:lnTo>
                  <a:lnTo>
                    <a:pt x="60281" y="48013"/>
                  </a:lnTo>
                  <a:lnTo>
                    <a:pt x="60267" y="47886"/>
                  </a:lnTo>
                  <a:lnTo>
                    <a:pt x="60253" y="47765"/>
                  </a:lnTo>
                  <a:lnTo>
                    <a:pt x="60244" y="47643"/>
                  </a:lnTo>
                  <a:lnTo>
                    <a:pt x="60246" y="47515"/>
                  </a:lnTo>
                  <a:lnTo>
                    <a:pt x="60320" y="47297"/>
                  </a:lnTo>
                  <a:lnTo>
                    <a:pt x="60484" y="47108"/>
                  </a:lnTo>
                  <a:lnTo>
                    <a:pt x="60559" y="47012"/>
                  </a:lnTo>
                  <a:lnTo>
                    <a:pt x="60635" y="46914"/>
                  </a:lnTo>
                  <a:lnTo>
                    <a:pt x="60717" y="46829"/>
                  </a:lnTo>
                  <a:lnTo>
                    <a:pt x="60808" y="46744"/>
                  </a:lnTo>
                  <a:lnTo>
                    <a:pt x="60907" y="46671"/>
                  </a:lnTo>
                  <a:lnTo>
                    <a:pt x="61014" y="46622"/>
                  </a:lnTo>
                  <a:lnTo>
                    <a:pt x="61139" y="46616"/>
                  </a:lnTo>
                  <a:lnTo>
                    <a:pt x="61370" y="46574"/>
                  </a:lnTo>
                  <a:lnTo>
                    <a:pt x="61544" y="46386"/>
                  </a:lnTo>
                  <a:lnTo>
                    <a:pt x="61610" y="46167"/>
                  </a:lnTo>
                  <a:lnTo>
                    <a:pt x="61497" y="45936"/>
                  </a:lnTo>
                  <a:lnTo>
                    <a:pt x="61301" y="45790"/>
                  </a:lnTo>
                  <a:lnTo>
                    <a:pt x="61128" y="45626"/>
                  </a:lnTo>
                  <a:lnTo>
                    <a:pt x="61011" y="45413"/>
                  </a:lnTo>
                  <a:lnTo>
                    <a:pt x="60846" y="45225"/>
                  </a:lnTo>
                  <a:lnTo>
                    <a:pt x="60736" y="45024"/>
                  </a:lnTo>
                  <a:lnTo>
                    <a:pt x="60739" y="44897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" name="object 79">
              <a:extLst>
                <a:ext uri="{FF2B5EF4-FFF2-40B4-BE49-F238E27FC236}">
                  <a16:creationId xmlns:a16="http://schemas.microsoft.com/office/drawing/2014/main" id="{962F3D2B-21F4-4D83-9F8B-867E151F6AC1}"/>
                </a:ext>
              </a:extLst>
            </p:cNvPr>
            <p:cNvSpPr/>
            <p:nvPr/>
          </p:nvSpPr>
          <p:spPr>
            <a:xfrm>
              <a:off x="2867517" y="433600"/>
              <a:ext cx="424220" cy="231018"/>
            </a:xfrm>
            <a:custGeom>
              <a:avLst/>
              <a:gdLst/>
              <a:ahLst/>
              <a:cxnLst/>
              <a:rect l="l" t="t" r="r" b="b"/>
              <a:pathLst>
                <a:path w="424220" h="231018">
                  <a:moveTo>
                    <a:pt x="399347" y="17682"/>
                  </a:moveTo>
                  <a:lnTo>
                    <a:pt x="393144" y="10915"/>
                  </a:lnTo>
                  <a:lnTo>
                    <a:pt x="389761" y="7530"/>
                  </a:lnTo>
                  <a:lnTo>
                    <a:pt x="388337" y="0"/>
                  </a:lnTo>
                  <a:lnTo>
                    <a:pt x="393389" y="3077"/>
                  </a:lnTo>
                  <a:lnTo>
                    <a:pt x="398362" y="6024"/>
                  </a:lnTo>
                  <a:lnTo>
                    <a:pt x="401677" y="12838"/>
                  </a:lnTo>
                  <a:lnTo>
                    <a:pt x="401677" y="19101"/>
                  </a:lnTo>
                  <a:lnTo>
                    <a:pt x="400756" y="24441"/>
                  </a:lnTo>
                  <a:lnTo>
                    <a:pt x="399283" y="33651"/>
                  </a:lnTo>
                  <a:lnTo>
                    <a:pt x="400204" y="42491"/>
                  </a:lnTo>
                  <a:lnTo>
                    <a:pt x="403365" y="49271"/>
                  </a:lnTo>
                  <a:lnTo>
                    <a:pt x="406275" y="50893"/>
                  </a:lnTo>
                  <a:lnTo>
                    <a:pt x="408084" y="51899"/>
                  </a:lnTo>
                  <a:lnTo>
                    <a:pt x="410442" y="52980"/>
                  </a:lnTo>
                  <a:lnTo>
                    <a:pt x="412408" y="53983"/>
                  </a:lnTo>
                  <a:lnTo>
                    <a:pt x="415237" y="55219"/>
                  </a:lnTo>
                  <a:lnTo>
                    <a:pt x="417047" y="56380"/>
                  </a:lnTo>
                  <a:lnTo>
                    <a:pt x="418384" y="57075"/>
                  </a:lnTo>
                  <a:lnTo>
                    <a:pt x="420899" y="58235"/>
                  </a:lnTo>
                  <a:lnTo>
                    <a:pt x="422554" y="59779"/>
                  </a:lnTo>
                  <a:lnTo>
                    <a:pt x="423582" y="61404"/>
                  </a:lnTo>
                  <a:lnTo>
                    <a:pt x="424058" y="62406"/>
                  </a:lnTo>
                  <a:lnTo>
                    <a:pt x="424220" y="63490"/>
                  </a:lnTo>
                  <a:lnTo>
                    <a:pt x="423992" y="64803"/>
                  </a:lnTo>
                  <a:lnTo>
                    <a:pt x="423606" y="66042"/>
                  </a:lnTo>
                  <a:lnTo>
                    <a:pt x="423061" y="66814"/>
                  </a:lnTo>
                  <a:lnTo>
                    <a:pt x="422596" y="67898"/>
                  </a:lnTo>
                  <a:lnTo>
                    <a:pt x="421662" y="69211"/>
                  </a:lnTo>
                  <a:lnTo>
                    <a:pt x="420176" y="69985"/>
                  </a:lnTo>
                  <a:lnTo>
                    <a:pt x="418768" y="70605"/>
                  </a:lnTo>
                  <a:lnTo>
                    <a:pt x="417749" y="70681"/>
                  </a:lnTo>
                  <a:lnTo>
                    <a:pt x="416338" y="70681"/>
                  </a:lnTo>
                  <a:lnTo>
                    <a:pt x="414769" y="70605"/>
                  </a:lnTo>
                  <a:lnTo>
                    <a:pt x="412888" y="70760"/>
                  </a:lnTo>
                  <a:lnTo>
                    <a:pt x="411557" y="71224"/>
                  </a:lnTo>
                  <a:lnTo>
                    <a:pt x="409603" y="72461"/>
                  </a:lnTo>
                  <a:lnTo>
                    <a:pt x="407887" y="74162"/>
                  </a:lnTo>
                  <a:lnTo>
                    <a:pt x="406249" y="75863"/>
                  </a:lnTo>
                  <a:lnTo>
                    <a:pt x="404867" y="86118"/>
                  </a:lnTo>
                  <a:lnTo>
                    <a:pt x="404867" y="89290"/>
                  </a:lnTo>
                  <a:lnTo>
                    <a:pt x="405220" y="91756"/>
                  </a:lnTo>
                  <a:lnTo>
                    <a:pt x="404163" y="97743"/>
                  </a:lnTo>
                  <a:lnTo>
                    <a:pt x="402402" y="101616"/>
                  </a:lnTo>
                  <a:lnTo>
                    <a:pt x="391130" y="113594"/>
                  </a:lnTo>
                  <a:lnTo>
                    <a:pt x="389369" y="117467"/>
                  </a:lnTo>
                  <a:lnTo>
                    <a:pt x="387959" y="120289"/>
                  </a:lnTo>
                  <a:lnTo>
                    <a:pt x="386902" y="122403"/>
                  </a:lnTo>
                  <a:lnTo>
                    <a:pt x="382676" y="126277"/>
                  </a:lnTo>
                  <a:lnTo>
                    <a:pt x="380914" y="128390"/>
                  </a:lnTo>
                  <a:lnTo>
                    <a:pt x="377392" y="131914"/>
                  </a:lnTo>
                  <a:lnTo>
                    <a:pt x="374926" y="135085"/>
                  </a:lnTo>
                  <a:lnTo>
                    <a:pt x="371756" y="138603"/>
                  </a:lnTo>
                  <a:lnTo>
                    <a:pt x="366119" y="144241"/>
                  </a:lnTo>
                  <a:lnTo>
                    <a:pt x="362949" y="146355"/>
                  </a:lnTo>
                  <a:lnTo>
                    <a:pt x="355552" y="153752"/>
                  </a:lnTo>
                  <a:lnTo>
                    <a:pt x="353086" y="156218"/>
                  </a:lnTo>
                  <a:lnTo>
                    <a:pt x="350346" y="158372"/>
                  </a:lnTo>
                  <a:lnTo>
                    <a:pt x="347511" y="161206"/>
                  </a:lnTo>
                  <a:lnTo>
                    <a:pt x="345284" y="163029"/>
                  </a:lnTo>
                  <a:lnTo>
                    <a:pt x="343259" y="164448"/>
                  </a:lnTo>
                  <a:lnTo>
                    <a:pt x="341235" y="165863"/>
                  </a:lnTo>
                  <a:lnTo>
                    <a:pt x="339210" y="166878"/>
                  </a:lnTo>
                  <a:lnTo>
                    <a:pt x="337185" y="168090"/>
                  </a:lnTo>
                  <a:lnTo>
                    <a:pt x="334147" y="168901"/>
                  </a:lnTo>
                  <a:lnTo>
                    <a:pt x="331110" y="169305"/>
                  </a:lnTo>
                  <a:lnTo>
                    <a:pt x="329896" y="169712"/>
                  </a:lnTo>
                  <a:lnTo>
                    <a:pt x="327668" y="169712"/>
                  </a:lnTo>
                  <a:lnTo>
                    <a:pt x="324631" y="170520"/>
                  </a:lnTo>
                  <a:lnTo>
                    <a:pt x="323416" y="171938"/>
                  </a:lnTo>
                  <a:lnTo>
                    <a:pt x="321999" y="173761"/>
                  </a:lnTo>
                  <a:lnTo>
                    <a:pt x="320177" y="176391"/>
                  </a:lnTo>
                  <a:lnTo>
                    <a:pt x="319366" y="179229"/>
                  </a:lnTo>
                  <a:lnTo>
                    <a:pt x="319569" y="181456"/>
                  </a:lnTo>
                  <a:lnTo>
                    <a:pt x="318759" y="182467"/>
                  </a:lnTo>
                  <a:lnTo>
                    <a:pt x="317342" y="183682"/>
                  </a:lnTo>
                  <a:lnTo>
                    <a:pt x="314597" y="184499"/>
                  </a:lnTo>
                  <a:lnTo>
                    <a:pt x="311937" y="185815"/>
                  </a:lnTo>
                  <a:lnTo>
                    <a:pt x="308967" y="187515"/>
                  </a:lnTo>
                  <a:lnTo>
                    <a:pt x="306703" y="189602"/>
                  </a:lnTo>
                  <a:lnTo>
                    <a:pt x="304362" y="191923"/>
                  </a:lnTo>
                  <a:lnTo>
                    <a:pt x="302018" y="193470"/>
                  </a:lnTo>
                  <a:lnTo>
                    <a:pt x="299985" y="194630"/>
                  </a:lnTo>
                  <a:lnTo>
                    <a:pt x="297561" y="195945"/>
                  </a:lnTo>
                  <a:lnTo>
                    <a:pt x="294276" y="197570"/>
                  </a:lnTo>
                  <a:lnTo>
                    <a:pt x="290835" y="199426"/>
                  </a:lnTo>
                  <a:lnTo>
                    <a:pt x="286453" y="201048"/>
                  </a:lnTo>
                  <a:lnTo>
                    <a:pt x="284575" y="201902"/>
                  </a:lnTo>
                  <a:lnTo>
                    <a:pt x="282463" y="202828"/>
                  </a:lnTo>
                  <a:lnTo>
                    <a:pt x="279878" y="203448"/>
                  </a:lnTo>
                  <a:lnTo>
                    <a:pt x="276279" y="204994"/>
                  </a:lnTo>
                  <a:lnTo>
                    <a:pt x="271812" y="205295"/>
                  </a:lnTo>
                  <a:lnTo>
                    <a:pt x="270478" y="205383"/>
                  </a:lnTo>
                  <a:lnTo>
                    <a:pt x="266244" y="205538"/>
                  </a:lnTo>
                  <a:lnTo>
                    <a:pt x="262010" y="205617"/>
                  </a:lnTo>
                  <a:lnTo>
                    <a:pt x="257226" y="205541"/>
                  </a:lnTo>
                  <a:lnTo>
                    <a:pt x="247257" y="203688"/>
                  </a:lnTo>
                  <a:lnTo>
                    <a:pt x="243961" y="203302"/>
                  </a:lnTo>
                  <a:lnTo>
                    <a:pt x="239884" y="203303"/>
                  </a:lnTo>
                  <a:lnTo>
                    <a:pt x="234313" y="202607"/>
                  </a:lnTo>
                  <a:lnTo>
                    <a:pt x="229841" y="202455"/>
                  </a:lnTo>
                  <a:lnTo>
                    <a:pt x="226392" y="202534"/>
                  </a:lnTo>
                  <a:lnTo>
                    <a:pt x="222471" y="202610"/>
                  </a:lnTo>
                  <a:lnTo>
                    <a:pt x="217769" y="203230"/>
                  </a:lnTo>
                  <a:lnTo>
                    <a:pt x="212596" y="203694"/>
                  </a:lnTo>
                  <a:lnTo>
                    <a:pt x="208362" y="203852"/>
                  </a:lnTo>
                  <a:lnTo>
                    <a:pt x="204525" y="204703"/>
                  </a:lnTo>
                  <a:lnTo>
                    <a:pt x="202172" y="204702"/>
                  </a:lnTo>
                  <a:lnTo>
                    <a:pt x="199272" y="205091"/>
                  </a:lnTo>
                  <a:lnTo>
                    <a:pt x="192455" y="206097"/>
                  </a:lnTo>
                  <a:lnTo>
                    <a:pt x="188694" y="206637"/>
                  </a:lnTo>
                  <a:lnTo>
                    <a:pt x="186818" y="207877"/>
                  </a:lnTo>
                  <a:lnTo>
                    <a:pt x="181267" y="210969"/>
                  </a:lnTo>
                  <a:lnTo>
                    <a:pt x="171573" y="216616"/>
                  </a:lnTo>
                  <a:lnTo>
                    <a:pt x="168444" y="218163"/>
                  </a:lnTo>
                  <a:lnTo>
                    <a:pt x="165629" y="219785"/>
                  </a:lnTo>
                  <a:lnTo>
                    <a:pt x="161173" y="222260"/>
                  </a:lnTo>
                  <a:lnTo>
                    <a:pt x="154516" y="224116"/>
                  </a:lnTo>
                  <a:lnTo>
                    <a:pt x="152163" y="224040"/>
                  </a:lnTo>
                  <a:lnTo>
                    <a:pt x="148712" y="223809"/>
                  </a:lnTo>
                  <a:lnTo>
                    <a:pt x="145028" y="224043"/>
                  </a:lnTo>
                  <a:lnTo>
                    <a:pt x="140953" y="224663"/>
                  </a:lnTo>
                  <a:lnTo>
                    <a:pt x="137035" y="225358"/>
                  </a:lnTo>
                  <a:lnTo>
                    <a:pt x="132727" y="226133"/>
                  </a:lnTo>
                  <a:lnTo>
                    <a:pt x="128493" y="226364"/>
                  </a:lnTo>
                  <a:lnTo>
                    <a:pt x="124966" y="226598"/>
                  </a:lnTo>
                  <a:lnTo>
                    <a:pt x="120260" y="226522"/>
                  </a:lnTo>
                  <a:lnTo>
                    <a:pt x="117513" y="225981"/>
                  </a:lnTo>
                  <a:lnTo>
                    <a:pt x="114532" y="225827"/>
                  </a:lnTo>
                  <a:lnTo>
                    <a:pt x="110846" y="225674"/>
                  </a:lnTo>
                  <a:lnTo>
                    <a:pt x="108259" y="226061"/>
                  </a:lnTo>
                  <a:lnTo>
                    <a:pt x="105360" y="226370"/>
                  </a:lnTo>
                  <a:lnTo>
                    <a:pt x="98696" y="226759"/>
                  </a:lnTo>
                  <a:lnTo>
                    <a:pt x="96500" y="226759"/>
                  </a:lnTo>
                  <a:lnTo>
                    <a:pt x="94385" y="227224"/>
                  </a:lnTo>
                  <a:lnTo>
                    <a:pt x="90544" y="227303"/>
                  </a:lnTo>
                  <a:lnTo>
                    <a:pt x="89681" y="227302"/>
                  </a:lnTo>
                  <a:lnTo>
                    <a:pt x="86703" y="227534"/>
                  </a:lnTo>
                  <a:lnTo>
                    <a:pt x="82860" y="227537"/>
                  </a:lnTo>
                  <a:lnTo>
                    <a:pt x="81608" y="228153"/>
                  </a:lnTo>
                  <a:lnTo>
                    <a:pt x="78629" y="228156"/>
                  </a:lnTo>
                  <a:lnTo>
                    <a:pt x="76513" y="228542"/>
                  </a:lnTo>
                  <a:lnTo>
                    <a:pt x="71339" y="228697"/>
                  </a:lnTo>
                  <a:lnTo>
                    <a:pt x="65379" y="228621"/>
                  </a:lnTo>
                  <a:lnTo>
                    <a:pt x="61927" y="228469"/>
                  </a:lnTo>
                  <a:lnTo>
                    <a:pt x="58475" y="228159"/>
                  </a:lnTo>
                  <a:lnTo>
                    <a:pt x="56591" y="227697"/>
                  </a:lnTo>
                  <a:lnTo>
                    <a:pt x="51961" y="227157"/>
                  </a:lnTo>
                  <a:lnTo>
                    <a:pt x="27653" y="231018"/>
                  </a:lnTo>
                  <a:lnTo>
                    <a:pt x="15955" y="215187"/>
                  </a:lnTo>
                  <a:lnTo>
                    <a:pt x="9307" y="207398"/>
                  </a:lnTo>
                  <a:lnTo>
                    <a:pt x="0" y="196759"/>
                  </a:lnTo>
                  <a:lnTo>
                    <a:pt x="5318" y="189350"/>
                  </a:lnTo>
                  <a:lnTo>
                    <a:pt x="14245" y="179661"/>
                  </a:lnTo>
                  <a:lnTo>
                    <a:pt x="22603" y="174152"/>
                  </a:lnTo>
                  <a:lnTo>
                    <a:pt x="32670" y="169972"/>
                  </a:lnTo>
                  <a:lnTo>
                    <a:pt x="39507" y="168453"/>
                  </a:lnTo>
                  <a:lnTo>
                    <a:pt x="48435" y="166743"/>
                  </a:lnTo>
                  <a:lnTo>
                    <a:pt x="69328" y="168453"/>
                  </a:lnTo>
                  <a:lnTo>
                    <a:pt x="114155" y="176431"/>
                  </a:lnTo>
                  <a:lnTo>
                    <a:pt x="145685" y="174152"/>
                  </a:lnTo>
                  <a:lnTo>
                    <a:pt x="173987" y="159524"/>
                  </a:lnTo>
                  <a:lnTo>
                    <a:pt x="193741" y="149265"/>
                  </a:lnTo>
                  <a:lnTo>
                    <a:pt x="216345" y="134636"/>
                  </a:lnTo>
                  <a:lnTo>
                    <a:pt x="237238" y="122858"/>
                  </a:lnTo>
                  <a:lnTo>
                    <a:pt x="248825" y="120198"/>
                  </a:lnTo>
                  <a:lnTo>
                    <a:pt x="268199" y="112029"/>
                  </a:lnTo>
                  <a:lnTo>
                    <a:pt x="291941" y="104240"/>
                  </a:lnTo>
                  <a:lnTo>
                    <a:pt x="301059" y="95501"/>
                  </a:lnTo>
                  <a:lnTo>
                    <a:pt x="326131" y="82582"/>
                  </a:lnTo>
                  <a:lnTo>
                    <a:pt x="347405" y="66814"/>
                  </a:lnTo>
                  <a:lnTo>
                    <a:pt x="352344" y="64534"/>
                  </a:lnTo>
                  <a:lnTo>
                    <a:pt x="358232" y="59974"/>
                  </a:lnTo>
                  <a:lnTo>
                    <a:pt x="365070" y="54845"/>
                  </a:lnTo>
                  <a:lnTo>
                    <a:pt x="366399" y="51236"/>
                  </a:lnTo>
                  <a:lnTo>
                    <a:pt x="376276" y="44586"/>
                  </a:lnTo>
                  <a:lnTo>
                    <a:pt x="379695" y="43826"/>
                  </a:lnTo>
                  <a:lnTo>
                    <a:pt x="384254" y="39837"/>
                  </a:lnTo>
                  <a:lnTo>
                    <a:pt x="387863" y="37747"/>
                  </a:lnTo>
                  <a:lnTo>
                    <a:pt x="391472" y="32048"/>
                  </a:lnTo>
                  <a:lnTo>
                    <a:pt x="395118" y="24733"/>
                  </a:lnTo>
                  <a:lnTo>
                    <a:pt x="395118" y="22758"/>
                  </a:lnTo>
                  <a:lnTo>
                    <a:pt x="399347" y="17682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" name="object 80">
              <a:extLst>
                <a:ext uri="{FF2B5EF4-FFF2-40B4-BE49-F238E27FC236}">
                  <a16:creationId xmlns:a16="http://schemas.microsoft.com/office/drawing/2014/main" id="{408B2AF3-C831-4D89-9EDF-9F70D3413122}"/>
                </a:ext>
              </a:extLst>
            </p:cNvPr>
            <p:cNvSpPr/>
            <p:nvPr/>
          </p:nvSpPr>
          <p:spPr>
            <a:xfrm>
              <a:off x="2867517" y="433600"/>
              <a:ext cx="424220" cy="231018"/>
            </a:xfrm>
            <a:custGeom>
              <a:avLst/>
              <a:gdLst/>
              <a:ahLst/>
              <a:cxnLst/>
              <a:rect l="l" t="t" r="r" b="b"/>
              <a:pathLst>
                <a:path w="424220" h="231018">
                  <a:moveTo>
                    <a:pt x="388337" y="0"/>
                  </a:moveTo>
                  <a:lnTo>
                    <a:pt x="393389" y="3077"/>
                  </a:lnTo>
                  <a:lnTo>
                    <a:pt x="398362" y="6024"/>
                  </a:lnTo>
                  <a:lnTo>
                    <a:pt x="401677" y="12838"/>
                  </a:lnTo>
                  <a:lnTo>
                    <a:pt x="401677" y="19101"/>
                  </a:lnTo>
                  <a:lnTo>
                    <a:pt x="400756" y="24441"/>
                  </a:lnTo>
                  <a:lnTo>
                    <a:pt x="399283" y="33651"/>
                  </a:lnTo>
                  <a:lnTo>
                    <a:pt x="400204" y="42491"/>
                  </a:lnTo>
                  <a:lnTo>
                    <a:pt x="403365" y="49271"/>
                  </a:lnTo>
                  <a:lnTo>
                    <a:pt x="406275" y="50893"/>
                  </a:lnTo>
                  <a:lnTo>
                    <a:pt x="408084" y="51899"/>
                  </a:lnTo>
                  <a:lnTo>
                    <a:pt x="410442" y="52980"/>
                  </a:lnTo>
                  <a:lnTo>
                    <a:pt x="412408" y="53983"/>
                  </a:lnTo>
                  <a:lnTo>
                    <a:pt x="415237" y="55219"/>
                  </a:lnTo>
                  <a:lnTo>
                    <a:pt x="417047" y="56380"/>
                  </a:lnTo>
                  <a:lnTo>
                    <a:pt x="418384" y="57075"/>
                  </a:lnTo>
                  <a:lnTo>
                    <a:pt x="420899" y="58235"/>
                  </a:lnTo>
                  <a:lnTo>
                    <a:pt x="422554" y="59779"/>
                  </a:lnTo>
                  <a:lnTo>
                    <a:pt x="423582" y="61404"/>
                  </a:lnTo>
                  <a:lnTo>
                    <a:pt x="424058" y="62406"/>
                  </a:lnTo>
                  <a:lnTo>
                    <a:pt x="424220" y="63490"/>
                  </a:lnTo>
                  <a:lnTo>
                    <a:pt x="423992" y="64803"/>
                  </a:lnTo>
                  <a:lnTo>
                    <a:pt x="423606" y="66042"/>
                  </a:lnTo>
                  <a:lnTo>
                    <a:pt x="423061" y="66814"/>
                  </a:lnTo>
                  <a:lnTo>
                    <a:pt x="422596" y="67898"/>
                  </a:lnTo>
                  <a:lnTo>
                    <a:pt x="421662" y="69211"/>
                  </a:lnTo>
                  <a:lnTo>
                    <a:pt x="420176" y="69985"/>
                  </a:lnTo>
                  <a:lnTo>
                    <a:pt x="418768" y="70605"/>
                  </a:lnTo>
                  <a:lnTo>
                    <a:pt x="417749" y="70681"/>
                  </a:lnTo>
                  <a:lnTo>
                    <a:pt x="416338" y="70681"/>
                  </a:lnTo>
                  <a:lnTo>
                    <a:pt x="414769" y="70605"/>
                  </a:lnTo>
                  <a:lnTo>
                    <a:pt x="412888" y="70760"/>
                  </a:lnTo>
                  <a:lnTo>
                    <a:pt x="411557" y="71224"/>
                  </a:lnTo>
                  <a:lnTo>
                    <a:pt x="409603" y="72461"/>
                  </a:lnTo>
                  <a:lnTo>
                    <a:pt x="407887" y="74162"/>
                  </a:lnTo>
                  <a:lnTo>
                    <a:pt x="406249" y="75863"/>
                  </a:lnTo>
                  <a:lnTo>
                    <a:pt x="404867" y="86118"/>
                  </a:lnTo>
                  <a:lnTo>
                    <a:pt x="404867" y="89290"/>
                  </a:lnTo>
                  <a:lnTo>
                    <a:pt x="405220" y="91756"/>
                  </a:lnTo>
                  <a:lnTo>
                    <a:pt x="404163" y="97743"/>
                  </a:lnTo>
                  <a:lnTo>
                    <a:pt x="402402" y="101616"/>
                  </a:lnTo>
                  <a:lnTo>
                    <a:pt x="391130" y="113594"/>
                  </a:lnTo>
                  <a:lnTo>
                    <a:pt x="389369" y="117467"/>
                  </a:lnTo>
                  <a:lnTo>
                    <a:pt x="387959" y="120289"/>
                  </a:lnTo>
                  <a:lnTo>
                    <a:pt x="386902" y="122403"/>
                  </a:lnTo>
                  <a:lnTo>
                    <a:pt x="382676" y="126277"/>
                  </a:lnTo>
                  <a:lnTo>
                    <a:pt x="380914" y="128390"/>
                  </a:lnTo>
                  <a:lnTo>
                    <a:pt x="377392" y="131914"/>
                  </a:lnTo>
                  <a:lnTo>
                    <a:pt x="374926" y="135085"/>
                  </a:lnTo>
                  <a:lnTo>
                    <a:pt x="371756" y="138603"/>
                  </a:lnTo>
                  <a:lnTo>
                    <a:pt x="366119" y="144241"/>
                  </a:lnTo>
                  <a:lnTo>
                    <a:pt x="362949" y="146355"/>
                  </a:lnTo>
                  <a:lnTo>
                    <a:pt x="355552" y="153752"/>
                  </a:lnTo>
                  <a:lnTo>
                    <a:pt x="353086" y="156218"/>
                  </a:lnTo>
                  <a:lnTo>
                    <a:pt x="350346" y="158372"/>
                  </a:lnTo>
                  <a:lnTo>
                    <a:pt x="347511" y="161206"/>
                  </a:lnTo>
                  <a:lnTo>
                    <a:pt x="345284" y="163029"/>
                  </a:lnTo>
                  <a:lnTo>
                    <a:pt x="343259" y="164448"/>
                  </a:lnTo>
                  <a:lnTo>
                    <a:pt x="341235" y="165863"/>
                  </a:lnTo>
                  <a:lnTo>
                    <a:pt x="339210" y="166878"/>
                  </a:lnTo>
                  <a:lnTo>
                    <a:pt x="337185" y="168090"/>
                  </a:lnTo>
                  <a:lnTo>
                    <a:pt x="334147" y="168901"/>
                  </a:lnTo>
                  <a:lnTo>
                    <a:pt x="331110" y="169305"/>
                  </a:lnTo>
                  <a:lnTo>
                    <a:pt x="329896" y="169712"/>
                  </a:lnTo>
                  <a:lnTo>
                    <a:pt x="327668" y="169712"/>
                  </a:lnTo>
                  <a:lnTo>
                    <a:pt x="324631" y="170520"/>
                  </a:lnTo>
                  <a:lnTo>
                    <a:pt x="323416" y="171938"/>
                  </a:lnTo>
                  <a:lnTo>
                    <a:pt x="321999" y="173761"/>
                  </a:lnTo>
                  <a:lnTo>
                    <a:pt x="320177" y="176391"/>
                  </a:lnTo>
                  <a:lnTo>
                    <a:pt x="319366" y="179229"/>
                  </a:lnTo>
                  <a:lnTo>
                    <a:pt x="319569" y="181456"/>
                  </a:lnTo>
                  <a:lnTo>
                    <a:pt x="318759" y="182467"/>
                  </a:lnTo>
                  <a:lnTo>
                    <a:pt x="317342" y="183682"/>
                  </a:lnTo>
                  <a:lnTo>
                    <a:pt x="314597" y="184499"/>
                  </a:lnTo>
                  <a:lnTo>
                    <a:pt x="311937" y="185815"/>
                  </a:lnTo>
                  <a:lnTo>
                    <a:pt x="308967" y="187515"/>
                  </a:lnTo>
                  <a:lnTo>
                    <a:pt x="306703" y="189602"/>
                  </a:lnTo>
                  <a:lnTo>
                    <a:pt x="304362" y="191923"/>
                  </a:lnTo>
                  <a:lnTo>
                    <a:pt x="302018" y="193470"/>
                  </a:lnTo>
                  <a:lnTo>
                    <a:pt x="299985" y="194630"/>
                  </a:lnTo>
                  <a:lnTo>
                    <a:pt x="297561" y="195945"/>
                  </a:lnTo>
                  <a:lnTo>
                    <a:pt x="294276" y="197570"/>
                  </a:lnTo>
                  <a:lnTo>
                    <a:pt x="290835" y="199426"/>
                  </a:lnTo>
                  <a:lnTo>
                    <a:pt x="286453" y="201048"/>
                  </a:lnTo>
                  <a:lnTo>
                    <a:pt x="284575" y="201902"/>
                  </a:lnTo>
                  <a:lnTo>
                    <a:pt x="282463" y="202828"/>
                  </a:lnTo>
                  <a:lnTo>
                    <a:pt x="279878" y="203448"/>
                  </a:lnTo>
                  <a:lnTo>
                    <a:pt x="276279" y="204994"/>
                  </a:lnTo>
                  <a:lnTo>
                    <a:pt x="271812" y="205295"/>
                  </a:lnTo>
                  <a:lnTo>
                    <a:pt x="270478" y="205383"/>
                  </a:lnTo>
                  <a:lnTo>
                    <a:pt x="266244" y="205538"/>
                  </a:lnTo>
                  <a:lnTo>
                    <a:pt x="262010" y="205617"/>
                  </a:lnTo>
                  <a:lnTo>
                    <a:pt x="257226" y="205541"/>
                  </a:lnTo>
                  <a:lnTo>
                    <a:pt x="247257" y="203688"/>
                  </a:lnTo>
                  <a:lnTo>
                    <a:pt x="243961" y="203302"/>
                  </a:lnTo>
                  <a:lnTo>
                    <a:pt x="239884" y="203303"/>
                  </a:lnTo>
                  <a:lnTo>
                    <a:pt x="234313" y="202607"/>
                  </a:lnTo>
                  <a:lnTo>
                    <a:pt x="229841" y="202455"/>
                  </a:lnTo>
                  <a:lnTo>
                    <a:pt x="226392" y="202534"/>
                  </a:lnTo>
                  <a:lnTo>
                    <a:pt x="222471" y="202610"/>
                  </a:lnTo>
                  <a:lnTo>
                    <a:pt x="217769" y="203230"/>
                  </a:lnTo>
                  <a:lnTo>
                    <a:pt x="212596" y="203694"/>
                  </a:lnTo>
                  <a:lnTo>
                    <a:pt x="208362" y="203852"/>
                  </a:lnTo>
                  <a:lnTo>
                    <a:pt x="204525" y="204703"/>
                  </a:lnTo>
                  <a:lnTo>
                    <a:pt x="202172" y="204702"/>
                  </a:lnTo>
                  <a:lnTo>
                    <a:pt x="199272" y="205091"/>
                  </a:lnTo>
                  <a:lnTo>
                    <a:pt x="192455" y="206097"/>
                  </a:lnTo>
                  <a:lnTo>
                    <a:pt x="188694" y="206637"/>
                  </a:lnTo>
                  <a:lnTo>
                    <a:pt x="186818" y="207877"/>
                  </a:lnTo>
                  <a:lnTo>
                    <a:pt x="181267" y="210969"/>
                  </a:lnTo>
                  <a:lnTo>
                    <a:pt x="171573" y="216616"/>
                  </a:lnTo>
                  <a:lnTo>
                    <a:pt x="168444" y="218163"/>
                  </a:lnTo>
                  <a:lnTo>
                    <a:pt x="165629" y="219785"/>
                  </a:lnTo>
                  <a:lnTo>
                    <a:pt x="161173" y="222260"/>
                  </a:lnTo>
                  <a:lnTo>
                    <a:pt x="154516" y="224116"/>
                  </a:lnTo>
                  <a:lnTo>
                    <a:pt x="152163" y="224040"/>
                  </a:lnTo>
                  <a:lnTo>
                    <a:pt x="148712" y="223809"/>
                  </a:lnTo>
                  <a:lnTo>
                    <a:pt x="145028" y="224043"/>
                  </a:lnTo>
                  <a:lnTo>
                    <a:pt x="140953" y="224663"/>
                  </a:lnTo>
                  <a:lnTo>
                    <a:pt x="137035" y="225358"/>
                  </a:lnTo>
                  <a:lnTo>
                    <a:pt x="132727" y="226133"/>
                  </a:lnTo>
                  <a:lnTo>
                    <a:pt x="128493" y="226364"/>
                  </a:lnTo>
                  <a:lnTo>
                    <a:pt x="124966" y="226598"/>
                  </a:lnTo>
                  <a:lnTo>
                    <a:pt x="120260" y="226522"/>
                  </a:lnTo>
                  <a:lnTo>
                    <a:pt x="117513" y="225981"/>
                  </a:lnTo>
                  <a:lnTo>
                    <a:pt x="114532" y="225827"/>
                  </a:lnTo>
                  <a:lnTo>
                    <a:pt x="110846" y="225674"/>
                  </a:lnTo>
                  <a:lnTo>
                    <a:pt x="108259" y="226061"/>
                  </a:lnTo>
                  <a:lnTo>
                    <a:pt x="105360" y="226370"/>
                  </a:lnTo>
                  <a:lnTo>
                    <a:pt x="98696" y="226759"/>
                  </a:lnTo>
                  <a:lnTo>
                    <a:pt x="96500" y="226759"/>
                  </a:lnTo>
                  <a:lnTo>
                    <a:pt x="94385" y="227224"/>
                  </a:lnTo>
                  <a:lnTo>
                    <a:pt x="90544" y="227303"/>
                  </a:lnTo>
                  <a:lnTo>
                    <a:pt x="89681" y="227302"/>
                  </a:lnTo>
                  <a:lnTo>
                    <a:pt x="86703" y="227534"/>
                  </a:lnTo>
                  <a:lnTo>
                    <a:pt x="82860" y="227537"/>
                  </a:lnTo>
                  <a:lnTo>
                    <a:pt x="81608" y="228153"/>
                  </a:lnTo>
                  <a:lnTo>
                    <a:pt x="78629" y="228156"/>
                  </a:lnTo>
                  <a:lnTo>
                    <a:pt x="76513" y="228542"/>
                  </a:lnTo>
                  <a:lnTo>
                    <a:pt x="71339" y="228697"/>
                  </a:lnTo>
                  <a:lnTo>
                    <a:pt x="65379" y="228621"/>
                  </a:lnTo>
                  <a:lnTo>
                    <a:pt x="61927" y="228469"/>
                  </a:lnTo>
                  <a:lnTo>
                    <a:pt x="58475" y="228159"/>
                  </a:lnTo>
                  <a:lnTo>
                    <a:pt x="56591" y="227697"/>
                  </a:lnTo>
                  <a:lnTo>
                    <a:pt x="51961" y="227157"/>
                  </a:lnTo>
                  <a:lnTo>
                    <a:pt x="27653" y="231018"/>
                  </a:lnTo>
                  <a:lnTo>
                    <a:pt x="15955" y="215187"/>
                  </a:lnTo>
                  <a:lnTo>
                    <a:pt x="9307" y="207398"/>
                  </a:lnTo>
                  <a:lnTo>
                    <a:pt x="0" y="196759"/>
                  </a:lnTo>
                  <a:lnTo>
                    <a:pt x="5318" y="189350"/>
                  </a:lnTo>
                  <a:lnTo>
                    <a:pt x="14245" y="179661"/>
                  </a:lnTo>
                  <a:lnTo>
                    <a:pt x="22603" y="174152"/>
                  </a:lnTo>
                  <a:lnTo>
                    <a:pt x="32670" y="169972"/>
                  </a:lnTo>
                  <a:lnTo>
                    <a:pt x="39507" y="168453"/>
                  </a:lnTo>
                  <a:lnTo>
                    <a:pt x="48435" y="166743"/>
                  </a:lnTo>
                  <a:lnTo>
                    <a:pt x="69328" y="168453"/>
                  </a:lnTo>
                  <a:lnTo>
                    <a:pt x="114155" y="176431"/>
                  </a:lnTo>
                  <a:lnTo>
                    <a:pt x="145685" y="174152"/>
                  </a:lnTo>
                  <a:lnTo>
                    <a:pt x="173987" y="159524"/>
                  </a:lnTo>
                  <a:lnTo>
                    <a:pt x="193741" y="149265"/>
                  </a:lnTo>
                  <a:lnTo>
                    <a:pt x="216345" y="134636"/>
                  </a:lnTo>
                  <a:lnTo>
                    <a:pt x="237238" y="122858"/>
                  </a:lnTo>
                  <a:lnTo>
                    <a:pt x="248825" y="120198"/>
                  </a:lnTo>
                  <a:lnTo>
                    <a:pt x="268199" y="112029"/>
                  </a:lnTo>
                  <a:lnTo>
                    <a:pt x="291941" y="104240"/>
                  </a:lnTo>
                  <a:lnTo>
                    <a:pt x="301059" y="95501"/>
                  </a:lnTo>
                  <a:lnTo>
                    <a:pt x="326131" y="82582"/>
                  </a:lnTo>
                  <a:lnTo>
                    <a:pt x="347405" y="66814"/>
                  </a:lnTo>
                  <a:lnTo>
                    <a:pt x="352344" y="64534"/>
                  </a:lnTo>
                  <a:lnTo>
                    <a:pt x="358232" y="59974"/>
                  </a:lnTo>
                  <a:lnTo>
                    <a:pt x="365070" y="54845"/>
                  </a:lnTo>
                  <a:lnTo>
                    <a:pt x="366399" y="51236"/>
                  </a:lnTo>
                  <a:lnTo>
                    <a:pt x="376276" y="44586"/>
                  </a:lnTo>
                  <a:lnTo>
                    <a:pt x="379695" y="43826"/>
                  </a:lnTo>
                  <a:lnTo>
                    <a:pt x="384254" y="39837"/>
                  </a:lnTo>
                  <a:lnTo>
                    <a:pt x="387863" y="37747"/>
                  </a:lnTo>
                  <a:lnTo>
                    <a:pt x="391472" y="32048"/>
                  </a:lnTo>
                  <a:lnTo>
                    <a:pt x="395118" y="24733"/>
                  </a:lnTo>
                  <a:lnTo>
                    <a:pt x="395118" y="22758"/>
                  </a:lnTo>
                  <a:lnTo>
                    <a:pt x="399347" y="17682"/>
                  </a:lnTo>
                  <a:lnTo>
                    <a:pt x="393144" y="10915"/>
                  </a:lnTo>
                  <a:lnTo>
                    <a:pt x="389761" y="7530"/>
                  </a:lnTo>
                  <a:lnTo>
                    <a:pt x="388337" y="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" name="object 81">
              <a:extLst>
                <a:ext uri="{FF2B5EF4-FFF2-40B4-BE49-F238E27FC236}">
                  <a16:creationId xmlns:a16="http://schemas.microsoft.com/office/drawing/2014/main" id="{E76DBD2F-78CE-4BC5-B806-31709B4C7525}"/>
                </a:ext>
              </a:extLst>
            </p:cNvPr>
            <p:cNvSpPr/>
            <p:nvPr/>
          </p:nvSpPr>
          <p:spPr>
            <a:xfrm>
              <a:off x="2895170" y="127868"/>
              <a:ext cx="627656" cy="612030"/>
            </a:xfrm>
            <a:custGeom>
              <a:avLst/>
              <a:gdLst/>
              <a:ahLst/>
              <a:cxnLst/>
              <a:rect l="l" t="t" r="r" b="b"/>
              <a:pathLst>
                <a:path w="627656" h="612030">
                  <a:moveTo>
                    <a:pt x="325174" y="117272"/>
                  </a:moveTo>
                  <a:lnTo>
                    <a:pt x="317842" y="105710"/>
                  </a:lnTo>
                  <a:lnTo>
                    <a:pt x="313614" y="95558"/>
                  </a:lnTo>
                  <a:lnTo>
                    <a:pt x="313050" y="84842"/>
                  </a:lnTo>
                  <a:lnTo>
                    <a:pt x="321508" y="75536"/>
                  </a:lnTo>
                  <a:lnTo>
                    <a:pt x="324610" y="67076"/>
                  </a:lnTo>
                  <a:lnTo>
                    <a:pt x="335042" y="53258"/>
                  </a:lnTo>
                  <a:lnTo>
                    <a:pt x="339834" y="46489"/>
                  </a:lnTo>
                  <a:lnTo>
                    <a:pt x="341808" y="38876"/>
                  </a:lnTo>
                  <a:lnTo>
                    <a:pt x="342936" y="26185"/>
                  </a:lnTo>
                  <a:lnTo>
                    <a:pt x="367465" y="22519"/>
                  </a:lnTo>
                  <a:lnTo>
                    <a:pt x="409194" y="33517"/>
                  </a:lnTo>
                  <a:lnTo>
                    <a:pt x="425828" y="33236"/>
                  </a:lnTo>
                  <a:lnTo>
                    <a:pt x="460790" y="1087"/>
                  </a:lnTo>
                  <a:lnTo>
                    <a:pt x="462121" y="0"/>
                  </a:lnTo>
                  <a:lnTo>
                    <a:pt x="466336" y="4939"/>
                  </a:lnTo>
                  <a:lnTo>
                    <a:pt x="466350" y="7491"/>
                  </a:lnTo>
                  <a:lnTo>
                    <a:pt x="466121" y="8727"/>
                  </a:lnTo>
                  <a:lnTo>
                    <a:pt x="465813" y="9733"/>
                  </a:lnTo>
                  <a:lnTo>
                    <a:pt x="465739" y="10659"/>
                  </a:lnTo>
                  <a:lnTo>
                    <a:pt x="465511" y="11975"/>
                  </a:lnTo>
                  <a:lnTo>
                    <a:pt x="464971" y="13597"/>
                  </a:lnTo>
                  <a:lnTo>
                    <a:pt x="464974" y="14293"/>
                  </a:lnTo>
                  <a:lnTo>
                    <a:pt x="465138" y="15608"/>
                  </a:lnTo>
                  <a:lnTo>
                    <a:pt x="465220" y="16304"/>
                  </a:lnTo>
                  <a:lnTo>
                    <a:pt x="465384" y="17694"/>
                  </a:lnTo>
                  <a:lnTo>
                    <a:pt x="465625" y="18855"/>
                  </a:lnTo>
                  <a:lnTo>
                    <a:pt x="465868" y="20401"/>
                  </a:lnTo>
                  <a:lnTo>
                    <a:pt x="466033" y="21793"/>
                  </a:lnTo>
                  <a:lnTo>
                    <a:pt x="465809" y="24034"/>
                  </a:lnTo>
                  <a:lnTo>
                    <a:pt x="465194" y="26276"/>
                  </a:lnTo>
                  <a:lnTo>
                    <a:pt x="465125" y="28284"/>
                  </a:lnTo>
                  <a:lnTo>
                    <a:pt x="465290" y="29754"/>
                  </a:lnTo>
                  <a:lnTo>
                    <a:pt x="465533" y="31069"/>
                  </a:lnTo>
                  <a:lnTo>
                    <a:pt x="465619" y="32616"/>
                  </a:lnTo>
                  <a:lnTo>
                    <a:pt x="465239" y="35013"/>
                  </a:lnTo>
                  <a:lnTo>
                    <a:pt x="465014" y="36944"/>
                  </a:lnTo>
                  <a:lnTo>
                    <a:pt x="464793" y="39727"/>
                  </a:lnTo>
                  <a:lnTo>
                    <a:pt x="464723" y="41273"/>
                  </a:lnTo>
                  <a:lnTo>
                    <a:pt x="464734" y="43360"/>
                  </a:lnTo>
                  <a:lnTo>
                    <a:pt x="464981" y="45601"/>
                  </a:lnTo>
                  <a:lnTo>
                    <a:pt x="465621" y="48154"/>
                  </a:lnTo>
                  <a:lnTo>
                    <a:pt x="467201" y="50161"/>
                  </a:lnTo>
                  <a:lnTo>
                    <a:pt x="469100" y="53488"/>
                  </a:lnTo>
                  <a:lnTo>
                    <a:pt x="469654" y="54490"/>
                  </a:lnTo>
                  <a:lnTo>
                    <a:pt x="470288" y="55805"/>
                  </a:lnTo>
                  <a:lnTo>
                    <a:pt x="471553" y="57737"/>
                  </a:lnTo>
                  <a:lnTo>
                    <a:pt x="472738" y="59284"/>
                  </a:lnTo>
                  <a:lnTo>
                    <a:pt x="473213" y="60210"/>
                  </a:lnTo>
                  <a:lnTo>
                    <a:pt x="474396" y="61525"/>
                  </a:lnTo>
                  <a:lnTo>
                    <a:pt x="476290" y="63843"/>
                  </a:lnTo>
                  <a:lnTo>
                    <a:pt x="477477" y="65854"/>
                  </a:lnTo>
                  <a:lnTo>
                    <a:pt x="478191" y="67400"/>
                  </a:lnTo>
                  <a:lnTo>
                    <a:pt x="478826" y="68946"/>
                  </a:lnTo>
                  <a:lnTo>
                    <a:pt x="479304" y="70338"/>
                  </a:lnTo>
                  <a:lnTo>
                    <a:pt x="479378" y="70675"/>
                  </a:lnTo>
                  <a:lnTo>
                    <a:pt x="479625" y="71805"/>
                  </a:lnTo>
                  <a:lnTo>
                    <a:pt x="479483" y="74587"/>
                  </a:lnTo>
                  <a:lnTo>
                    <a:pt x="479258" y="76522"/>
                  </a:lnTo>
                  <a:lnTo>
                    <a:pt x="478793" y="77603"/>
                  </a:lnTo>
                  <a:lnTo>
                    <a:pt x="477863" y="79769"/>
                  </a:lnTo>
                  <a:lnTo>
                    <a:pt x="477320" y="80926"/>
                  </a:lnTo>
                  <a:lnTo>
                    <a:pt x="476699" y="82166"/>
                  </a:lnTo>
                  <a:lnTo>
                    <a:pt x="475307" y="85720"/>
                  </a:lnTo>
                  <a:lnTo>
                    <a:pt x="474763" y="86726"/>
                  </a:lnTo>
                  <a:lnTo>
                    <a:pt x="473841" y="90282"/>
                  </a:lnTo>
                  <a:lnTo>
                    <a:pt x="474010" y="92680"/>
                  </a:lnTo>
                  <a:lnTo>
                    <a:pt x="474408" y="93761"/>
                  </a:lnTo>
                  <a:lnTo>
                    <a:pt x="475902" y="101255"/>
                  </a:lnTo>
                  <a:lnTo>
                    <a:pt x="477706" y="104563"/>
                  </a:lnTo>
                  <a:lnTo>
                    <a:pt x="480412" y="107871"/>
                  </a:lnTo>
                  <a:lnTo>
                    <a:pt x="482668" y="109672"/>
                  </a:lnTo>
                  <a:lnTo>
                    <a:pt x="487293" y="111583"/>
                  </a:lnTo>
                  <a:lnTo>
                    <a:pt x="488869" y="112567"/>
                  </a:lnTo>
                  <a:lnTo>
                    <a:pt x="492612" y="113946"/>
                  </a:lnTo>
                  <a:lnTo>
                    <a:pt x="495370" y="114144"/>
                  </a:lnTo>
                  <a:lnTo>
                    <a:pt x="497340" y="114341"/>
                  </a:lnTo>
                  <a:lnTo>
                    <a:pt x="499113" y="114930"/>
                  </a:lnTo>
                  <a:lnTo>
                    <a:pt x="501083" y="114930"/>
                  </a:lnTo>
                  <a:lnTo>
                    <a:pt x="502857" y="115128"/>
                  </a:lnTo>
                  <a:lnTo>
                    <a:pt x="504629" y="115325"/>
                  </a:lnTo>
                  <a:lnTo>
                    <a:pt x="507585" y="115128"/>
                  </a:lnTo>
                  <a:lnTo>
                    <a:pt x="510934" y="115128"/>
                  </a:lnTo>
                  <a:lnTo>
                    <a:pt x="515788" y="121054"/>
                  </a:lnTo>
                  <a:lnTo>
                    <a:pt x="520319" y="120893"/>
                  </a:lnTo>
                  <a:lnTo>
                    <a:pt x="525498" y="122512"/>
                  </a:lnTo>
                  <a:lnTo>
                    <a:pt x="531423" y="123797"/>
                  </a:lnTo>
                  <a:lnTo>
                    <a:pt x="532758" y="125058"/>
                  </a:lnTo>
                  <a:lnTo>
                    <a:pt x="533702" y="125675"/>
                  </a:lnTo>
                  <a:lnTo>
                    <a:pt x="534647" y="126449"/>
                  </a:lnTo>
                  <a:lnTo>
                    <a:pt x="535832" y="128071"/>
                  </a:lnTo>
                  <a:lnTo>
                    <a:pt x="536708" y="130623"/>
                  </a:lnTo>
                  <a:lnTo>
                    <a:pt x="539093" y="136592"/>
                  </a:lnTo>
                  <a:lnTo>
                    <a:pt x="540549" y="139991"/>
                  </a:lnTo>
                  <a:lnTo>
                    <a:pt x="540549" y="146464"/>
                  </a:lnTo>
                  <a:lnTo>
                    <a:pt x="541034" y="151158"/>
                  </a:lnTo>
                  <a:lnTo>
                    <a:pt x="541034" y="160058"/>
                  </a:lnTo>
                  <a:lnTo>
                    <a:pt x="540549" y="161516"/>
                  </a:lnTo>
                  <a:lnTo>
                    <a:pt x="539901" y="162971"/>
                  </a:lnTo>
                  <a:lnTo>
                    <a:pt x="538930" y="163782"/>
                  </a:lnTo>
                  <a:lnTo>
                    <a:pt x="537312" y="165562"/>
                  </a:lnTo>
                  <a:lnTo>
                    <a:pt x="536017" y="167828"/>
                  </a:lnTo>
                  <a:lnTo>
                    <a:pt x="537636" y="168961"/>
                  </a:lnTo>
                  <a:lnTo>
                    <a:pt x="538607" y="170094"/>
                  </a:lnTo>
                  <a:lnTo>
                    <a:pt x="539740" y="171063"/>
                  </a:lnTo>
                  <a:lnTo>
                    <a:pt x="541196" y="171874"/>
                  </a:lnTo>
                  <a:lnTo>
                    <a:pt x="543138" y="172682"/>
                  </a:lnTo>
                  <a:lnTo>
                    <a:pt x="544757" y="173654"/>
                  </a:lnTo>
                  <a:lnTo>
                    <a:pt x="546213" y="174302"/>
                  </a:lnTo>
                  <a:lnTo>
                    <a:pt x="547831" y="175596"/>
                  </a:lnTo>
                  <a:lnTo>
                    <a:pt x="552039" y="176811"/>
                  </a:lnTo>
                  <a:lnTo>
                    <a:pt x="554467" y="176972"/>
                  </a:lnTo>
                  <a:lnTo>
                    <a:pt x="557057" y="176972"/>
                  </a:lnTo>
                  <a:lnTo>
                    <a:pt x="558999" y="176646"/>
                  </a:lnTo>
                  <a:lnTo>
                    <a:pt x="562397" y="175192"/>
                  </a:lnTo>
                  <a:lnTo>
                    <a:pt x="566120" y="174381"/>
                  </a:lnTo>
                  <a:lnTo>
                    <a:pt x="568709" y="175514"/>
                  </a:lnTo>
                  <a:lnTo>
                    <a:pt x="570975" y="177780"/>
                  </a:lnTo>
                  <a:lnTo>
                    <a:pt x="573403" y="180207"/>
                  </a:lnTo>
                  <a:lnTo>
                    <a:pt x="575992" y="182637"/>
                  </a:lnTo>
                  <a:lnTo>
                    <a:pt x="579067" y="184578"/>
                  </a:lnTo>
                  <a:lnTo>
                    <a:pt x="584591" y="184802"/>
                  </a:lnTo>
                  <a:lnTo>
                    <a:pt x="587021" y="184569"/>
                  </a:lnTo>
                  <a:lnTo>
                    <a:pt x="588433" y="184803"/>
                  </a:lnTo>
                  <a:lnTo>
                    <a:pt x="589931" y="186194"/>
                  </a:lnTo>
                  <a:lnTo>
                    <a:pt x="590801" y="187740"/>
                  </a:lnTo>
                  <a:lnTo>
                    <a:pt x="592541" y="190444"/>
                  </a:lnTo>
                  <a:lnTo>
                    <a:pt x="593879" y="191525"/>
                  </a:lnTo>
                  <a:lnTo>
                    <a:pt x="595455" y="192996"/>
                  </a:lnTo>
                  <a:lnTo>
                    <a:pt x="595772" y="193536"/>
                  </a:lnTo>
                  <a:lnTo>
                    <a:pt x="596720" y="195003"/>
                  </a:lnTo>
                  <a:lnTo>
                    <a:pt x="597276" y="196164"/>
                  </a:lnTo>
                  <a:lnTo>
                    <a:pt x="599633" y="197014"/>
                  </a:lnTo>
                  <a:lnTo>
                    <a:pt x="601046" y="197324"/>
                  </a:lnTo>
                  <a:lnTo>
                    <a:pt x="602145" y="197631"/>
                  </a:lnTo>
                  <a:lnTo>
                    <a:pt x="606001" y="200259"/>
                  </a:lnTo>
                  <a:lnTo>
                    <a:pt x="607112" y="202579"/>
                  </a:lnTo>
                  <a:lnTo>
                    <a:pt x="608927" y="205340"/>
                  </a:lnTo>
                  <a:lnTo>
                    <a:pt x="611848" y="210240"/>
                  </a:lnTo>
                  <a:lnTo>
                    <a:pt x="612723" y="216890"/>
                  </a:lnTo>
                  <a:lnTo>
                    <a:pt x="612723" y="227211"/>
                  </a:lnTo>
                  <a:lnTo>
                    <a:pt x="615872" y="235784"/>
                  </a:lnTo>
                  <a:lnTo>
                    <a:pt x="620030" y="246322"/>
                  </a:lnTo>
                  <a:lnTo>
                    <a:pt x="622251" y="248746"/>
                  </a:lnTo>
                  <a:lnTo>
                    <a:pt x="624270" y="249958"/>
                  </a:lnTo>
                  <a:lnTo>
                    <a:pt x="627656" y="253494"/>
                  </a:lnTo>
                  <a:lnTo>
                    <a:pt x="627656" y="255909"/>
                  </a:lnTo>
                  <a:lnTo>
                    <a:pt x="626357" y="259250"/>
                  </a:lnTo>
                  <a:lnTo>
                    <a:pt x="624872" y="261476"/>
                  </a:lnTo>
                  <a:lnTo>
                    <a:pt x="622087" y="262218"/>
                  </a:lnTo>
                  <a:lnTo>
                    <a:pt x="618648" y="264344"/>
                  </a:lnTo>
                  <a:lnTo>
                    <a:pt x="617712" y="265271"/>
                  </a:lnTo>
                  <a:lnTo>
                    <a:pt x="616541" y="266276"/>
                  </a:lnTo>
                  <a:lnTo>
                    <a:pt x="615761" y="266896"/>
                  </a:lnTo>
                  <a:lnTo>
                    <a:pt x="617075" y="268900"/>
                  </a:lnTo>
                  <a:lnTo>
                    <a:pt x="619303" y="272242"/>
                  </a:lnTo>
                  <a:lnTo>
                    <a:pt x="620974" y="274283"/>
                  </a:lnTo>
                  <a:lnTo>
                    <a:pt x="621902" y="276328"/>
                  </a:lnTo>
                  <a:lnTo>
                    <a:pt x="621858" y="278335"/>
                  </a:lnTo>
                  <a:lnTo>
                    <a:pt x="622101" y="279727"/>
                  </a:lnTo>
                  <a:lnTo>
                    <a:pt x="621712" y="280343"/>
                  </a:lnTo>
                  <a:lnTo>
                    <a:pt x="621163" y="280498"/>
                  </a:lnTo>
                  <a:lnTo>
                    <a:pt x="620459" y="280653"/>
                  </a:lnTo>
                  <a:lnTo>
                    <a:pt x="619909" y="280422"/>
                  </a:lnTo>
                  <a:lnTo>
                    <a:pt x="619279" y="279882"/>
                  </a:lnTo>
                  <a:lnTo>
                    <a:pt x="618414" y="279572"/>
                  </a:lnTo>
                  <a:lnTo>
                    <a:pt x="617317" y="279572"/>
                  </a:lnTo>
                  <a:lnTo>
                    <a:pt x="616456" y="279882"/>
                  </a:lnTo>
                  <a:lnTo>
                    <a:pt x="615127" y="280811"/>
                  </a:lnTo>
                  <a:lnTo>
                    <a:pt x="614502" y="281273"/>
                  </a:lnTo>
                  <a:lnTo>
                    <a:pt x="613722" y="281893"/>
                  </a:lnTo>
                  <a:lnTo>
                    <a:pt x="613459" y="286191"/>
                  </a:lnTo>
                  <a:lnTo>
                    <a:pt x="613603" y="289314"/>
                  </a:lnTo>
                  <a:lnTo>
                    <a:pt x="615259" y="290936"/>
                  </a:lnTo>
                  <a:lnTo>
                    <a:pt x="616209" y="292637"/>
                  </a:lnTo>
                  <a:lnTo>
                    <a:pt x="616373" y="294107"/>
                  </a:lnTo>
                  <a:lnTo>
                    <a:pt x="615537" y="299207"/>
                  </a:lnTo>
                  <a:lnTo>
                    <a:pt x="607703" y="315599"/>
                  </a:lnTo>
                  <a:lnTo>
                    <a:pt x="606844" y="316373"/>
                  </a:lnTo>
                  <a:lnTo>
                    <a:pt x="605673" y="317455"/>
                  </a:lnTo>
                  <a:lnTo>
                    <a:pt x="603952" y="318150"/>
                  </a:lnTo>
                  <a:lnTo>
                    <a:pt x="602310" y="319080"/>
                  </a:lnTo>
                  <a:lnTo>
                    <a:pt x="600509" y="319544"/>
                  </a:lnTo>
                  <a:lnTo>
                    <a:pt x="598942" y="319930"/>
                  </a:lnTo>
                  <a:lnTo>
                    <a:pt x="598238" y="320164"/>
                  </a:lnTo>
                  <a:lnTo>
                    <a:pt x="596591" y="320165"/>
                  </a:lnTo>
                  <a:lnTo>
                    <a:pt x="595414" y="320085"/>
                  </a:lnTo>
                  <a:lnTo>
                    <a:pt x="593296" y="319855"/>
                  </a:lnTo>
                  <a:lnTo>
                    <a:pt x="590866" y="320088"/>
                  </a:lnTo>
                  <a:lnTo>
                    <a:pt x="589380" y="320784"/>
                  </a:lnTo>
                  <a:lnTo>
                    <a:pt x="587030" y="321324"/>
                  </a:lnTo>
                  <a:lnTo>
                    <a:pt x="584445" y="321865"/>
                  </a:lnTo>
                  <a:lnTo>
                    <a:pt x="582799" y="322023"/>
                  </a:lnTo>
                  <a:lnTo>
                    <a:pt x="581782" y="322485"/>
                  </a:lnTo>
                  <a:lnTo>
                    <a:pt x="579674" y="324186"/>
                  </a:lnTo>
                  <a:lnTo>
                    <a:pt x="578892" y="324575"/>
                  </a:lnTo>
                  <a:lnTo>
                    <a:pt x="578669" y="328436"/>
                  </a:lnTo>
                  <a:lnTo>
                    <a:pt x="584423" y="332458"/>
                  </a:lnTo>
                  <a:lnTo>
                    <a:pt x="585443" y="332689"/>
                  </a:lnTo>
                  <a:lnTo>
                    <a:pt x="587877" y="333229"/>
                  </a:lnTo>
                  <a:lnTo>
                    <a:pt x="589290" y="333615"/>
                  </a:lnTo>
                  <a:lnTo>
                    <a:pt x="590704" y="334080"/>
                  </a:lnTo>
                  <a:lnTo>
                    <a:pt x="593139" y="334930"/>
                  </a:lnTo>
                  <a:lnTo>
                    <a:pt x="594792" y="336012"/>
                  </a:lnTo>
                  <a:lnTo>
                    <a:pt x="596377" y="336279"/>
                  </a:lnTo>
                  <a:lnTo>
                    <a:pt x="597700" y="337248"/>
                  </a:lnTo>
                  <a:lnTo>
                    <a:pt x="597619" y="337521"/>
                  </a:lnTo>
                  <a:lnTo>
                    <a:pt x="599395" y="338409"/>
                  </a:lnTo>
                  <a:lnTo>
                    <a:pt x="601436" y="338676"/>
                  </a:lnTo>
                  <a:lnTo>
                    <a:pt x="604187" y="339739"/>
                  </a:lnTo>
                  <a:lnTo>
                    <a:pt x="605785" y="341425"/>
                  </a:lnTo>
                  <a:lnTo>
                    <a:pt x="606938" y="342580"/>
                  </a:lnTo>
                  <a:lnTo>
                    <a:pt x="608447" y="344265"/>
                  </a:lnTo>
                  <a:lnTo>
                    <a:pt x="608092" y="346218"/>
                  </a:lnTo>
                  <a:lnTo>
                    <a:pt x="607027" y="347816"/>
                  </a:lnTo>
                  <a:lnTo>
                    <a:pt x="605607" y="349502"/>
                  </a:lnTo>
                  <a:lnTo>
                    <a:pt x="603743" y="349769"/>
                  </a:lnTo>
                  <a:lnTo>
                    <a:pt x="601613" y="351100"/>
                  </a:lnTo>
                  <a:lnTo>
                    <a:pt x="599572" y="353673"/>
                  </a:lnTo>
                  <a:lnTo>
                    <a:pt x="599394" y="354827"/>
                  </a:lnTo>
                  <a:lnTo>
                    <a:pt x="598516" y="358430"/>
                  </a:lnTo>
                  <a:lnTo>
                    <a:pt x="598058" y="360671"/>
                  </a:lnTo>
                  <a:lnTo>
                    <a:pt x="598618" y="362759"/>
                  </a:lnTo>
                  <a:lnTo>
                    <a:pt x="599027" y="366082"/>
                  </a:lnTo>
                  <a:lnTo>
                    <a:pt x="599269" y="367318"/>
                  </a:lnTo>
                  <a:lnTo>
                    <a:pt x="599674" y="369793"/>
                  </a:lnTo>
                  <a:lnTo>
                    <a:pt x="600226" y="370411"/>
                  </a:lnTo>
                  <a:lnTo>
                    <a:pt x="601415" y="372807"/>
                  </a:lnTo>
                  <a:lnTo>
                    <a:pt x="601739" y="374818"/>
                  </a:lnTo>
                  <a:lnTo>
                    <a:pt x="601822" y="375590"/>
                  </a:lnTo>
                  <a:lnTo>
                    <a:pt x="600899" y="379225"/>
                  </a:lnTo>
                  <a:lnTo>
                    <a:pt x="600434" y="380383"/>
                  </a:lnTo>
                  <a:lnTo>
                    <a:pt x="599341" y="381233"/>
                  </a:lnTo>
                  <a:lnTo>
                    <a:pt x="599116" y="383090"/>
                  </a:lnTo>
                  <a:lnTo>
                    <a:pt x="598964" y="384019"/>
                  </a:lnTo>
                  <a:lnTo>
                    <a:pt x="598819" y="386337"/>
                  </a:lnTo>
                  <a:lnTo>
                    <a:pt x="598912" y="389120"/>
                  </a:lnTo>
                  <a:lnTo>
                    <a:pt x="598923" y="391206"/>
                  </a:lnTo>
                  <a:lnTo>
                    <a:pt x="598852" y="392752"/>
                  </a:lnTo>
                  <a:lnTo>
                    <a:pt x="598547" y="394299"/>
                  </a:lnTo>
                  <a:lnTo>
                    <a:pt x="597930" y="396233"/>
                  </a:lnTo>
                  <a:lnTo>
                    <a:pt x="596996" y="397546"/>
                  </a:lnTo>
                  <a:lnTo>
                    <a:pt x="595825" y="398630"/>
                  </a:lnTo>
                  <a:lnTo>
                    <a:pt x="594651" y="399092"/>
                  </a:lnTo>
                  <a:lnTo>
                    <a:pt x="593163" y="399326"/>
                  </a:lnTo>
                  <a:lnTo>
                    <a:pt x="591674" y="399557"/>
                  </a:lnTo>
                  <a:lnTo>
                    <a:pt x="590106" y="399636"/>
                  </a:lnTo>
                  <a:lnTo>
                    <a:pt x="588224" y="399715"/>
                  </a:lnTo>
                  <a:lnTo>
                    <a:pt x="585951" y="399870"/>
                  </a:lnTo>
                  <a:lnTo>
                    <a:pt x="583996" y="400951"/>
                  </a:lnTo>
                  <a:lnTo>
                    <a:pt x="582508" y="401416"/>
                  </a:lnTo>
                  <a:lnTo>
                    <a:pt x="580161" y="402342"/>
                  </a:lnTo>
                  <a:lnTo>
                    <a:pt x="578599" y="403658"/>
                  </a:lnTo>
                  <a:lnTo>
                    <a:pt x="577117" y="405128"/>
                  </a:lnTo>
                  <a:lnTo>
                    <a:pt x="575713" y="406595"/>
                  </a:lnTo>
                  <a:lnTo>
                    <a:pt x="574314" y="408916"/>
                  </a:lnTo>
                  <a:lnTo>
                    <a:pt x="571969" y="410462"/>
                  </a:lnTo>
                  <a:lnTo>
                    <a:pt x="570331" y="412008"/>
                  </a:lnTo>
                  <a:lnTo>
                    <a:pt x="568773" y="414098"/>
                  </a:lnTo>
                  <a:lnTo>
                    <a:pt x="568078" y="416185"/>
                  </a:lnTo>
                  <a:lnTo>
                    <a:pt x="566986" y="417267"/>
                  </a:lnTo>
                  <a:lnTo>
                    <a:pt x="565504" y="418737"/>
                  </a:lnTo>
                  <a:lnTo>
                    <a:pt x="564257" y="420128"/>
                  </a:lnTo>
                  <a:lnTo>
                    <a:pt x="563450" y="421653"/>
                  </a:lnTo>
                  <a:lnTo>
                    <a:pt x="563253" y="423226"/>
                  </a:lnTo>
                  <a:lnTo>
                    <a:pt x="562465" y="424605"/>
                  </a:lnTo>
                  <a:lnTo>
                    <a:pt x="561875" y="426771"/>
                  </a:lnTo>
                  <a:lnTo>
                    <a:pt x="560300" y="428740"/>
                  </a:lnTo>
                  <a:lnTo>
                    <a:pt x="559906" y="432285"/>
                  </a:lnTo>
                  <a:lnTo>
                    <a:pt x="558725" y="434645"/>
                  </a:lnTo>
                  <a:lnTo>
                    <a:pt x="556166" y="435431"/>
                  </a:lnTo>
                  <a:lnTo>
                    <a:pt x="552032" y="435629"/>
                  </a:lnTo>
                  <a:lnTo>
                    <a:pt x="549078" y="436811"/>
                  </a:lnTo>
                  <a:lnTo>
                    <a:pt x="545928" y="437598"/>
                  </a:lnTo>
                  <a:lnTo>
                    <a:pt x="543566" y="438190"/>
                  </a:lnTo>
                  <a:lnTo>
                    <a:pt x="541007" y="439764"/>
                  </a:lnTo>
                  <a:lnTo>
                    <a:pt x="539593" y="442552"/>
                  </a:lnTo>
                  <a:lnTo>
                    <a:pt x="539606" y="444949"/>
                  </a:lnTo>
                  <a:lnTo>
                    <a:pt x="539776" y="447576"/>
                  </a:lnTo>
                  <a:lnTo>
                    <a:pt x="540341" y="450514"/>
                  </a:lnTo>
                  <a:lnTo>
                    <a:pt x="540510" y="452910"/>
                  </a:lnTo>
                  <a:lnTo>
                    <a:pt x="540683" y="455927"/>
                  </a:lnTo>
                  <a:lnTo>
                    <a:pt x="540785" y="460487"/>
                  </a:lnTo>
                  <a:lnTo>
                    <a:pt x="541036" y="463424"/>
                  </a:lnTo>
                  <a:lnTo>
                    <a:pt x="541365" y="466440"/>
                  </a:lnTo>
                  <a:lnTo>
                    <a:pt x="541611" y="468448"/>
                  </a:lnTo>
                  <a:lnTo>
                    <a:pt x="541967" y="469691"/>
                  </a:lnTo>
                  <a:lnTo>
                    <a:pt x="539741" y="470769"/>
                  </a:lnTo>
                  <a:lnTo>
                    <a:pt x="535260" y="469535"/>
                  </a:lnTo>
                  <a:lnTo>
                    <a:pt x="533218" y="467491"/>
                  </a:lnTo>
                  <a:lnTo>
                    <a:pt x="532051" y="464578"/>
                  </a:lnTo>
                  <a:lnTo>
                    <a:pt x="530885" y="462537"/>
                  </a:lnTo>
                  <a:lnTo>
                    <a:pt x="526801" y="461367"/>
                  </a:lnTo>
                  <a:lnTo>
                    <a:pt x="523010" y="461953"/>
                  </a:lnTo>
                  <a:lnTo>
                    <a:pt x="520968" y="462242"/>
                  </a:lnTo>
                  <a:lnTo>
                    <a:pt x="516882" y="463120"/>
                  </a:lnTo>
                  <a:lnTo>
                    <a:pt x="514811" y="461999"/>
                  </a:lnTo>
                  <a:lnTo>
                    <a:pt x="512360" y="461246"/>
                  </a:lnTo>
                  <a:lnTo>
                    <a:pt x="511228" y="459547"/>
                  </a:lnTo>
                  <a:lnTo>
                    <a:pt x="509153" y="459925"/>
                  </a:lnTo>
                  <a:lnTo>
                    <a:pt x="506135" y="459924"/>
                  </a:lnTo>
                  <a:lnTo>
                    <a:pt x="503306" y="459171"/>
                  </a:lnTo>
                  <a:lnTo>
                    <a:pt x="501985" y="459359"/>
                  </a:lnTo>
                  <a:lnTo>
                    <a:pt x="500099" y="460304"/>
                  </a:lnTo>
                  <a:lnTo>
                    <a:pt x="498213" y="460869"/>
                  </a:lnTo>
                  <a:lnTo>
                    <a:pt x="496704" y="460869"/>
                  </a:lnTo>
                  <a:lnTo>
                    <a:pt x="495007" y="460112"/>
                  </a:lnTo>
                  <a:lnTo>
                    <a:pt x="493120" y="458983"/>
                  </a:lnTo>
                  <a:lnTo>
                    <a:pt x="490857" y="457662"/>
                  </a:lnTo>
                  <a:lnTo>
                    <a:pt x="489348" y="456720"/>
                  </a:lnTo>
                  <a:lnTo>
                    <a:pt x="487650" y="456343"/>
                  </a:lnTo>
                  <a:lnTo>
                    <a:pt x="486519" y="456343"/>
                  </a:lnTo>
                  <a:lnTo>
                    <a:pt x="484256" y="457284"/>
                  </a:lnTo>
                  <a:lnTo>
                    <a:pt x="476362" y="459718"/>
                  </a:lnTo>
                  <a:lnTo>
                    <a:pt x="476241" y="459462"/>
                  </a:lnTo>
                  <a:lnTo>
                    <a:pt x="472495" y="461513"/>
                  </a:lnTo>
                  <a:lnTo>
                    <a:pt x="467661" y="462203"/>
                  </a:lnTo>
                  <a:lnTo>
                    <a:pt x="465589" y="462479"/>
                  </a:lnTo>
                  <a:lnTo>
                    <a:pt x="462550" y="462202"/>
                  </a:lnTo>
                  <a:lnTo>
                    <a:pt x="460755" y="461926"/>
                  </a:lnTo>
                  <a:lnTo>
                    <a:pt x="458130" y="461789"/>
                  </a:lnTo>
                  <a:lnTo>
                    <a:pt x="456887" y="461789"/>
                  </a:lnTo>
                  <a:lnTo>
                    <a:pt x="455368" y="462066"/>
                  </a:lnTo>
                  <a:lnTo>
                    <a:pt x="453572" y="463032"/>
                  </a:lnTo>
                  <a:lnTo>
                    <a:pt x="451915" y="464001"/>
                  </a:lnTo>
                  <a:lnTo>
                    <a:pt x="450809" y="464691"/>
                  </a:lnTo>
                  <a:lnTo>
                    <a:pt x="448186" y="465244"/>
                  </a:lnTo>
                  <a:lnTo>
                    <a:pt x="446666" y="466622"/>
                  </a:lnTo>
                  <a:lnTo>
                    <a:pt x="446390" y="468421"/>
                  </a:lnTo>
                  <a:lnTo>
                    <a:pt x="444594" y="469523"/>
                  </a:lnTo>
                  <a:lnTo>
                    <a:pt x="443766" y="470769"/>
                  </a:lnTo>
                  <a:lnTo>
                    <a:pt x="441948" y="472172"/>
                  </a:lnTo>
                  <a:lnTo>
                    <a:pt x="441492" y="472415"/>
                  </a:lnTo>
                  <a:lnTo>
                    <a:pt x="438360" y="473421"/>
                  </a:lnTo>
                  <a:lnTo>
                    <a:pt x="434993" y="474505"/>
                  </a:lnTo>
                  <a:lnTo>
                    <a:pt x="431547" y="475201"/>
                  </a:lnTo>
                  <a:lnTo>
                    <a:pt x="427562" y="477831"/>
                  </a:lnTo>
                  <a:lnTo>
                    <a:pt x="424669" y="479608"/>
                  </a:lnTo>
                  <a:lnTo>
                    <a:pt x="420838" y="481698"/>
                  </a:lnTo>
                  <a:lnTo>
                    <a:pt x="418183" y="483940"/>
                  </a:lnTo>
                  <a:lnTo>
                    <a:pt x="415768" y="486953"/>
                  </a:lnTo>
                  <a:lnTo>
                    <a:pt x="414679" y="488733"/>
                  </a:lnTo>
                  <a:lnTo>
                    <a:pt x="413833" y="491902"/>
                  </a:lnTo>
                  <a:lnTo>
                    <a:pt x="413860" y="497005"/>
                  </a:lnTo>
                  <a:lnTo>
                    <a:pt x="413555" y="498706"/>
                  </a:lnTo>
                  <a:lnTo>
                    <a:pt x="413255" y="501258"/>
                  </a:lnTo>
                  <a:lnTo>
                    <a:pt x="412325" y="503345"/>
                  </a:lnTo>
                  <a:lnTo>
                    <a:pt x="410304" y="506823"/>
                  </a:lnTo>
                  <a:lnTo>
                    <a:pt x="409771" y="509915"/>
                  </a:lnTo>
                  <a:lnTo>
                    <a:pt x="408940" y="516024"/>
                  </a:lnTo>
                  <a:lnTo>
                    <a:pt x="408404" y="518342"/>
                  </a:lnTo>
                  <a:lnTo>
                    <a:pt x="407948" y="521203"/>
                  </a:lnTo>
                  <a:lnTo>
                    <a:pt x="406939" y="523135"/>
                  </a:lnTo>
                  <a:lnTo>
                    <a:pt x="406716" y="525456"/>
                  </a:lnTo>
                  <a:lnTo>
                    <a:pt x="405868" y="528238"/>
                  </a:lnTo>
                  <a:lnTo>
                    <a:pt x="405643" y="530250"/>
                  </a:lnTo>
                  <a:lnTo>
                    <a:pt x="406766" y="535119"/>
                  </a:lnTo>
                  <a:lnTo>
                    <a:pt x="408656" y="536586"/>
                  </a:lnTo>
                  <a:lnTo>
                    <a:pt x="410226" y="536974"/>
                  </a:lnTo>
                  <a:lnTo>
                    <a:pt x="412580" y="537206"/>
                  </a:lnTo>
                  <a:lnTo>
                    <a:pt x="414306" y="537282"/>
                  </a:lnTo>
                  <a:lnTo>
                    <a:pt x="417446" y="537898"/>
                  </a:lnTo>
                  <a:lnTo>
                    <a:pt x="421133" y="538208"/>
                  </a:lnTo>
                  <a:lnTo>
                    <a:pt x="429050" y="537588"/>
                  </a:lnTo>
                  <a:lnTo>
                    <a:pt x="431621" y="537586"/>
                  </a:lnTo>
                  <a:lnTo>
                    <a:pt x="434020" y="538387"/>
                  </a:lnTo>
                  <a:lnTo>
                    <a:pt x="435459" y="539186"/>
                  </a:lnTo>
                  <a:lnTo>
                    <a:pt x="436737" y="540623"/>
                  </a:lnTo>
                  <a:lnTo>
                    <a:pt x="438017" y="542704"/>
                  </a:lnTo>
                  <a:lnTo>
                    <a:pt x="438176" y="544942"/>
                  </a:lnTo>
                  <a:lnTo>
                    <a:pt x="438176" y="547500"/>
                  </a:lnTo>
                  <a:lnTo>
                    <a:pt x="437113" y="550031"/>
                  </a:lnTo>
                  <a:lnTo>
                    <a:pt x="436910" y="550811"/>
                  </a:lnTo>
                  <a:lnTo>
                    <a:pt x="436729" y="551501"/>
                  </a:lnTo>
                  <a:lnTo>
                    <a:pt x="436030" y="552816"/>
                  </a:lnTo>
                  <a:lnTo>
                    <a:pt x="434470" y="554283"/>
                  </a:lnTo>
                  <a:lnTo>
                    <a:pt x="430371" y="559019"/>
                  </a:lnTo>
                  <a:lnTo>
                    <a:pt x="427905" y="561115"/>
                  </a:lnTo>
                  <a:lnTo>
                    <a:pt x="424575" y="562224"/>
                  </a:lnTo>
                  <a:lnTo>
                    <a:pt x="421493" y="562470"/>
                  </a:lnTo>
                  <a:lnTo>
                    <a:pt x="418411" y="561854"/>
                  </a:lnTo>
                  <a:lnTo>
                    <a:pt x="414958" y="563087"/>
                  </a:lnTo>
                  <a:lnTo>
                    <a:pt x="412986" y="564566"/>
                  </a:lnTo>
                  <a:lnTo>
                    <a:pt x="411752" y="565183"/>
                  </a:lnTo>
                  <a:lnTo>
                    <a:pt x="410149" y="565924"/>
                  </a:lnTo>
                  <a:lnTo>
                    <a:pt x="408793" y="567403"/>
                  </a:lnTo>
                  <a:lnTo>
                    <a:pt x="407067" y="569007"/>
                  </a:lnTo>
                  <a:lnTo>
                    <a:pt x="405834" y="570237"/>
                  </a:lnTo>
                  <a:lnTo>
                    <a:pt x="404478" y="571471"/>
                  </a:lnTo>
                  <a:lnTo>
                    <a:pt x="403491" y="572704"/>
                  </a:lnTo>
                  <a:lnTo>
                    <a:pt x="401271" y="573445"/>
                  </a:lnTo>
                  <a:lnTo>
                    <a:pt x="399052" y="574924"/>
                  </a:lnTo>
                  <a:lnTo>
                    <a:pt x="397080" y="576158"/>
                  </a:lnTo>
                  <a:lnTo>
                    <a:pt x="395599" y="576404"/>
                  </a:lnTo>
                  <a:lnTo>
                    <a:pt x="393503" y="576279"/>
                  </a:lnTo>
                  <a:lnTo>
                    <a:pt x="391654" y="577020"/>
                  </a:lnTo>
                  <a:lnTo>
                    <a:pt x="388336" y="579706"/>
                  </a:lnTo>
                  <a:lnTo>
                    <a:pt x="386971" y="579706"/>
                  </a:lnTo>
                  <a:lnTo>
                    <a:pt x="384239" y="579933"/>
                  </a:lnTo>
                  <a:lnTo>
                    <a:pt x="381280" y="581073"/>
                  </a:lnTo>
                  <a:lnTo>
                    <a:pt x="378548" y="582437"/>
                  </a:lnTo>
                  <a:lnTo>
                    <a:pt x="376955" y="584715"/>
                  </a:lnTo>
                  <a:lnTo>
                    <a:pt x="376875" y="587421"/>
                  </a:lnTo>
                  <a:lnTo>
                    <a:pt x="376674" y="588928"/>
                  </a:lnTo>
                  <a:lnTo>
                    <a:pt x="375569" y="591343"/>
                  </a:lnTo>
                  <a:lnTo>
                    <a:pt x="373558" y="593555"/>
                  </a:lnTo>
                  <a:lnTo>
                    <a:pt x="372050" y="595766"/>
                  </a:lnTo>
                  <a:lnTo>
                    <a:pt x="371145" y="597473"/>
                  </a:lnTo>
                  <a:lnTo>
                    <a:pt x="370140" y="598578"/>
                  </a:lnTo>
                  <a:lnTo>
                    <a:pt x="368531" y="600188"/>
                  </a:lnTo>
                  <a:lnTo>
                    <a:pt x="367727" y="601595"/>
                  </a:lnTo>
                  <a:lnTo>
                    <a:pt x="365516" y="603406"/>
                  </a:lnTo>
                  <a:lnTo>
                    <a:pt x="362902" y="604812"/>
                  </a:lnTo>
                  <a:lnTo>
                    <a:pt x="360589" y="605917"/>
                  </a:lnTo>
                  <a:lnTo>
                    <a:pt x="358880" y="607023"/>
                  </a:lnTo>
                  <a:lnTo>
                    <a:pt x="356468" y="608934"/>
                  </a:lnTo>
                  <a:lnTo>
                    <a:pt x="353653" y="610544"/>
                  </a:lnTo>
                  <a:lnTo>
                    <a:pt x="348956" y="611802"/>
                  </a:lnTo>
                  <a:lnTo>
                    <a:pt x="342355" y="612030"/>
                  </a:lnTo>
                  <a:lnTo>
                    <a:pt x="340079" y="609754"/>
                  </a:lnTo>
                  <a:lnTo>
                    <a:pt x="337803" y="608160"/>
                  </a:lnTo>
                  <a:lnTo>
                    <a:pt x="335071" y="604745"/>
                  </a:lnTo>
                  <a:lnTo>
                    <a:pt x="327118" y="599842"/>
                  </a:lnTo>
                  <a:lnTo>
                    <a:pt x="316894" y="597528"/>
                  </a:lnTo>
                  <a:lnTo>
                    <a:pt x="310349" y="596301"/>
                  </a:lnTo>
                  <a:lnTo>
                    <a:pt x="303803" y="596301"/>
                  </a:lnTo>
                  <a:lnTo>
                    <a:pt x="294394" y="595890"/>
                  </a:lnTo>
                  <a:lnTo>
                    <a:pt x="287849" y="596707"/>
                  </a:lnTo>
                  <a:lnTo>
                    <a:pt x="281712" y="597527"/>
                  </a:lnTo>
                  <a:lnTo>
                    <a:pt x="276803" y="599162"/>
                  </a:lnTo>
                  <a:lnTo>
                    <a:pt x="268622" y="601617"/>
                  </a:lnTo>
                  <a:lnTo>
                    <a:pt x="260848" y="602843"/>
                  </a:lnTo>
                  <a:lnTo>
                    <a:pt x="256349" y="603257"/>
                  </a:lnTo>
                  <a:lnTo>
                    <a:pt x="249803" y="605298"/>
                  </a:lnTo>
                  <a:lnTo>
                    <a:pt x="243257" y="606118"/>
                  </a:lnTo>
                  <a:lnTo>
                    <a:pt x="235893" y="606938"/>
                  </a:lnTo>
                  <a:lnTo>
                    <a:pt x="227712" y="607345"/>
                  </a:lnTo>
                  <a:lnTo>
                    <a:pt x="219939" y="606118"/>
                  </a:lnTo>
                  <a:lnTo>
                    <a:pt x="213990" y="605514"/>
                  </a:lnTo>
                  <a:lnTo>
                    <a:pt x="210467" y="606595"/>
                  </a:lnTo>
                  <a:lnTo>
                    <a:pt x="206548" y="607139"/>
                  </a:lnTo>
                  <a:lnTo>
                    <a:pt x="204198" y="607448"/>
                  </a:lnTo>
                  <a:lnTo>
                    <a:pt x="201530" y="607139"/>
                  </a:lnTo>
                  <a:lnTo>
                    <a:pt x="199094" y="606133"/>
                  </a:lnTo>
                  <a:lnTo>
                    <a:pt x="195716" y="605052"/>
                  </a:lnTo>
                  <a:lnTo>
                    <a:pt x="193512" y="603429"/>
                  </a:lnTo>
                  <a:lnTo>
                    <a:pt x="191470" y="602889"/>
                  </a:lnTo>
                  <a:lnTo>
                    <a:pt x="189819" y="602117"/>
                  </a:lnTo>
                  <a:lnTo>
                    <a:pt x="187307" y="601653"/>
                  </a:lnTo>
                  <a:lnTo>
                    <a:pt x="184402" y="600957"/>
                  </a:lnTo>
                  <a:lnTo>
                    <a:pt x="180864" y="599104"/>
                  </a:lnTo>
                  <a:lnTo>
                    <a:pt x="170653" y="596090"/>
                  </a:lnTo>
                  <a:lnTo>
                    <a:pt x="167045" y="595784"/>
                  </a:lnTo>
                  <a:lnTo>
                    <a:pt x="163669" y="595164"/>
                  </a:lnTo>
                  <a:lnTo>
                    <a:pt x="158248" y="593157"/>
                  </a:lnTo>
                  <a:lnTo>
                    <a:pt x="154794" y="592539"/>
                  </a:lnTo>
                  <a:lnTo>
                    <a:pt x="152126" y="592154"/>
                  </a:lnTo>
                  <a:lnTo>
                    <a:pt x="146792" y="591768"/>
                  </a:lnTo>
                  <a:lnTo>
                    <a:pt x="143107" y="591999"/>
                  </a:lnTo>
                  <a:lnTo>
                    <a:pt x="140530" y="591932"/>
                  </a:lnTo>
                  <a:lnTo>
                    <a:pt x="140205" y="591923"/>
                  </a:lnTo>
                  <a:lnTo>
                    <a:pt x="134170" y="592388"/>
                  </a:lnTo>
                  <a:lnTo>
                    <a:pt x="130800" y="592852"/>
                  </a:lnTo>
                  <a:lnTo>
                    <a:pt x="126336" y="593858"/>
                  </a:lnTo>
                  <a:lnTo>
                    <a:pt x="124220" y="594322"/>
                  </a:lnTo>
                  <a:lnTo>
                    <a:pt x="119755" y="595098"/>
                  </a:lnTo>
                  <a:lnTo>
                    <a:pt x="115208" y="595331"/>
                  </a:lnTo>
                  <a:lnTo>
                    <a:pt x="111205" y="594636"/>
                  </a:lnTo>
                  <a:lnTo>
                    <a:pt x="108301" y="594328"/>
                  </a:lnTo>
                  <a:lnTo>
                    <a:pt x="105787" y="593399"/>
                  </a:lnTo>
                  <a:lnTo>
                    <a:pt x="101861" y="592242"/>
                  </a:lnTo>
                  <a:lnTo>
                    <a:pt x="100133" y="591856"/>
                  </a:lnTo>
                  <a:lnTo>
                    <a:pt x="97302" y="590231"/>
                  </a:lnTo>
                  <a:lnTo>
                    <a:pt x="94235" y="588764"/>
                  </a:lnTo>
                  <a:lnTo>
                    <a:pt x="91564" y="587682"/>
                  </a:lnTo>
                  <a:lnTo>
                    <a:pt x="89914" y="587142"/>
                  </a:lnTo>
                  <a:lnTo>
                    <a:pt x="82927" y="585675"/>
                  </a:lnTo>
                  <a:lnTo>
                    <a:pt x="80333" y="584517"/>
                  </a:lnTo>
                  <a:lnTo>
                    <a:pt x="78367" y="583357"/>
                  </a:lnTo>
                  <a:lnTo>
                    <a:pt x="75142" y="581580"/>
                  </a:lnTo>
                  <a:lnTo>
                    <a:pt x="68072" y="579186"/>
                  </a:lnTo>
                  <a:lnTo>
                    <a:pt x="65791" y="577716"/>
                  </a:lnTo>
                  <a:lnTo>
                    <a:pt x="61314" y="576480"/>
                  </a:lnTo>
                  <a:lnTo>
                    <a:pt x="58169" y="574781"/>
                  </a:lnTo>
                  <a:lnTo>
                    <a:pt x="53525" y="571534"/>
                  </a:lnTo>
                  <a:lnTo>
                    <a:pt x="49509" y="568290"/>
                  </a:lnTo>
                  <a:lnTo>
                    <a:pt x="47778" y="567205"/>
                  </a:lnTo>
                  <a:lnTo>
                    <a:pt x="42417" y="561719"/>
                  </a:lnTo>
                  <a:lnTo>
                    <a:pt x="39191" y="559787"/>
                  </a:lnTo>
                  <a:lnTo>
                    <a:pt x="34939" y="556388"/>
                  </a:lnTo>
                  <a:lnTo>
                    <a:pt x="32812" y="554608"/>
                  </a:lnTo>
                  <a:lnTo>
                    <a:pt x="29589" y="552986"/>
                  </a:lnTo>
                  <a:lnTo>
                    <a:pt x="27620" y="551364"/>
                  </a:lnTo>
                  <a:lnTo>
                    <a:pt x="23217" y="549201"/>
                  </a:lnTo>
                  <a:lnTo>
                    <a:pt x="20393" y="549046"/>
                  </a:lnTo>
                  <a:lnTo>
                    <a:pt x="18194" y="548505"/>
                  </a:lnTo>
                  <a:lnTo>
                    <a:pt x="12063" y="545723"/>
                  </a:lnTo>
                  <a:lnTo>
                    <a:pt x="11356" y="545337"/>
                  </a:lnTo>
                  <a:lnTo>
                    <a:pt x="8610" y="545182"/>
                  </a:lnTo>
                  <a:lnTo>
                    <a:pt x="7071" y="546172"/>
                  </a:lnTo>
                  <a:lnTo>
                    <a:pt x="1218" y="538398"/>
                  </a:lnTo>
                  <a:lnTo>
                    <a:pt x="0" y="536750"/>
                  </a:lnTo>
                  <a:lnTo>
                    <a:pt x="24308" y="532889"/>
                  </a:lnTo>
                  <a:lnTo>
                    <a:pt x="28938" y="533429"/>
                  </a:lnTo>
                  <a:lnTo>
                    <a:pt x="30822" y="533891"/>
                  </a:lnTo>
                  <a:lnTo>
                    <a:pt x="34274" y="534201"/>
                  </a:lnTo>
                  <a:lnTo>
                    <a:pt x="37725" y="534353"/>
                  </a:lnTo>
                  <a:lnTo>
                    <a:pt x="43686" y="534429"/>
                  </a:lnTo>
                  <a:lnTo>
                    <a:pt x="48860" y="534274"/>
                  </a:lnTo>
                  <a:lnTo>
                    <a:pt x="50976" y="533888"/>
                  </a:lnTo>
                  <a:lnTo>
                    <a:pt x="53955" y="533885"/>
                  </a:lnTo>
                  <a:lnTo>
                    <a:pt x="55207" y="533269"/>
                  </a:lnTo>
                  <a:lnTo>
                    <a:pt x="59050" y="533266"/>
                  </a:lnTo>
                  <a:lnTo>
                    <a:pt x="62028" y="533034"/>
                  </a:lnTo>
                  <a:lnTo>
                    <a:pt x="62891" y="533034"/>
                  </a:lnTo>
                  <a:lnTo>
                    <a:pt x="66732" y="532956"/>
                  </a:lnTo>
                  <a:lnTo>
                    <a:pt x="68847" y="532491"/>
                  </a:lnTo>
                  <a:lnTo>
                    <a:pt x="71043" y="532491"/>
                  </a:lnTo>
                  <a:lnTo>
                    <a:pt x="77707" y="532102"/>
                  </a:lnTo>
                  <a:lnTo>
                    <a:pt x="80606" y="531792"/>
                  </a:lnTo>
                  <a:lnTo>
                    <a:pt x="83193" y="531406"/>
                  </a:lnTo>
                  <a:lnTo>
                    <a:pt x="86879" y="531559"/>
                  </a:lnTo>
                  <a:lnTo>
                    <a:pt x="89860" y="531713"/>
                  </a:lnTo>
                  <a:lnTo>
                    <a:pt x="92607" y="532254"/>
                  </a:lnTo>
                  <a:lnTo>
                    <a:pt x="97313" y="532330"/>
                  </a:lnTo>
                  <a:lnTo>
                    <a:pt x="100840" y="532096"/>
                  </a:lnTo>
                  <a:lnTo>
                    <a:pt x="105073" y="531865"/>
                  </a:lnTo>
                  <a:lnTo>
                    <a:pt x="109382" y="531090"/>
                  </a:lnTo>
                  <a:lnTo>
                    <a:pt x="113300" y="530395"/>
                  </a:lnTo>
                  <a:lnTo>
                    <a:pt x="117374" y="529775"/>
                  </a:lnTo>
                  <a:lnTo>
                    <a:pt x="121059" y="529541"/>
                  </a:lnTo>
                  <a:lnTo>
                    <a:pt x="124510" y="529772"/>
                  </a:lnTo>
                  <a:lnTo>
                    <a:pt x="126863" y="529848"/>
                  </a:lnTo>
                  <a:lnTo>
                    <a:pt x="133520" y="527992"/>
                  </a:lnTo>
                  <a:lnTo>
                    <a:pt x="137976" y="525517"/>
                  </a:lnTo>
                  <a:lnTo>
                    <a:pt x="140791" y="523895"/>
                  </a:lnTo>
                  <a:lnTo>
                    <a:pt x="143920" y="522348"/>
                  </a:lnTo>
                  <a:lnTo>
                    <a:pt x="153614" y="516701"/>
                  </a:lnTo>
                  <a:lnTo>
                    <a:pt x="159165" y="513609"/>
                  </a:lnTo>
                  <a:lnTo>
                    <a:pt x="161041" y="512369"/>
                  </a:lnTo>
                  <a:lnTo>
                    <a:pt x="164802" y="511829"/>
                  </a:lnTo>
                  <a:lnTo>
                    <a:pt x="171619" y="510823"/>
                  </a:lnTo>
                  <a:lnTo>
                    <a:pt x="174519" y="510434"/>
                  </a:lnTo>
                  <a:lnTo>
                    <a:pt x="176871" y="510435"/>
                  </a:lnTo>
                  <a:lnTo>
                    <a:pt x="180709" y="509584"/>
                  </a:lnTo>
                  <a:lnTo>
                    <a:pt x="184943" y="509426"/>
                  </a:lnTo>
                  <a:lnTo>
                    <a:pt x="190116" y="508961"/>
                  </a:lnTo>
                  <a:lnTo>
                    <a:pt x="194818" y="508342"/>
                  </a:lnTo>
                  <a:lnTo>
                    <a:pt x="198738" y="508266"/>
                  </a:lnTo>
                  <a:lnTo>
                    <a:pt x="202188" y="508187"/>
                  </a:lnTo>
                  <a:lnTo>
                    <a:pt x="206660" y="508339"/>
                  </a:lnTo>
                  <a:lnTo>
                    <a:pt x="212231" y="509034"/>
                  </a:lnTo>
                  <a:lnTo>
                    <a:pt x="216308" y="509034"/>
                  </a:lnTo>
                  <a:lnTo>
                    <a:pt x="219604" y="509420"/>
                  </a:lnTo>
                  <a:lnTo>
                    <a:pt x="229573" y="511273"/>
                  </a:lnTo>
                  <a:lnTo>
                    <a:pt x="234356" y="511349"/>
                  </a:lnTo>
                  <a:lnTo>
                    <a:pt x="238591" y="511270"/>
                  </a:lnTo>
                  <a:lnTo>
                    <a:pt x="242825" y="511115"/>
                  </a:lnTo>
                  <a:lnTo>
                    <a:pt x="244159" y="511027"/>
                  </a:lnTo>
                  <a:lnTo>
                    <a:pt x="248626" y="510726"/>
                  </a:lnTo>
                  <a:lnTo>
                    <a:pt x="252224" y="509180"/>
                  </a:lnTo>
                  <a:lnTo>
                    <a:pt x="254809" y="508560"/>
                  </a:lnTo>
                  <a:lnTo>
                    <a:pt x="256922" y="507634"/>
                  </a:lnTo>
                  <a:lnTo>
                    <a:pt x="258799" y="506780"/>
                  </a:lnTo>
                  <a:lnTo>
                    <a:pt x="263182" y="505158"/>
                  </a:lnTo>
                  <a:lnTo>
                    <a:pt x="266623" y="503302"/>
                  </a:lnTo>
                  <a:lnTo>
                    <a:pt x="269908" y="501677"/>
                  </a:lnTo>
                  <a:lnTo>
                    <a:pt x="272332" y="500362"/>
                  </a:lnTo>
                  <a:lnTo>
                    <a:pt x="274365" y="499201"/>
                  </a:lnTo>
                  <a:lnTo>
                    <a:pt x="276709" y="497655"/>
                  </a:lnTo>
                  <a:lnTo>
                    <a:pt x="279050" y="495334"/>
                  </a:lnTo>
                  <a:lnTo>
                    <a:pt x="281313" y="493247"/>
                  </a:lnTo>
                  <a:lnTo>
                    <a:pt x="284284" y="491547"/>
                  </a:lnTo>
                  <a:lnTo>
                    <a:pt x="286944" y="490231"/>
                  </a:lnTo>
                  <a:lnTo>
                    <a:pt x="289689" y="489414"/>
                  </a:lnTo>
                  <a:lnTo>
                    <a:pt x="291106" y="488199"/>
                  </a:lnTo>
                  <a:lnTo>
                    <a:pt x="291916" y="487188"/>
                  </a:lnTo>
                  <a:lnTo>
                    <a:pt x="291713" y="484961"/>
                  </a:lnTo>
                  <a:lnTo>
                    <a:pt x="292523" y="482123"/>
                  </a:lnTo>
                  <a:lnTo>
                    <a:pt x="294346" y="479493"/>
                  </a:lnTo>
                  <a:lnTo>
                    <a:pt x="295763" y="477670"/>
                  </a:lnTo>
                  <a:lnTo>
                    <a:pt x="296978" y="476252"/>
                  </a:lnTo>
                  <a:lnTo>
                    <a:pt x="300015" y="475444"/>
                  </a:lnTo>
                  <a:lnTo>
                    <a:pt x="302242" y="475444"/>
                  </a:lnTo>
                  <a:lnTo>
                    <a:pt x="303457" y="475037"/>
                  </a:lnTo>
                  <a:lnTo>
                    <a:pt x="306494" y="474632"/>
                  </a:lnTo>
                  <a:lnTo>
                    <a:pt x="309531" y="473822"/>
                  </a:lnTo>
                  <a:lnTo>
                    <a:pt x="311557" y="472610"/>
                  </a:lnTo>
                  <a:lnTo>
                    <a:pt x="313582" y="471595"/>
                  </a:lnTo>
                  <a:lnTo>
                    <a:pt x="315606" y="470180"/>
                  </a:lnTo>
                  <a:lnTo>
                    <a:pt x="317631" y="468760"/>
                  </a:lnTo>
                  <a:lnTo>
                    <a:pt x="319858" y="466938"/>
                  </a:lnTo>
                  <a:lnTo>
                    <a:pt x="322693" y="464104"/>
                  </a:lnTo>
                  <a:lnTo>
                    <a:pt x="325433" y="461950"/>
                  </a:lnTo>
                  <a:lnTo>
                    <a:pt x="327898" y="459484"/>
                  </a:lnTo>
                  <a:lnTo>
                    <a:pt x="335296" y="452087"/>
                  </a:lnTo>
                  <a:lnTo>
                    <a:pt x="338466" y="449973"/>
                  </a:lnTo>
                  <a:lnTo>
                    <a:pt x="344102" y="444335"/>
                  </a:lnTo>
                  <a:lnTo>
                    <a:pt x="347273" y="440817"/>
                  </a:lnTo>
                  <a:lnTo>
                    <a:pt x="349739" y="437646"/>
                  </a:lnTo>
                  <a:lnTo>
                    <a:pt x="353261" y="434122"/>
                  </a:lnTo>
                  <a:lnTo>
                    <a:pt x="355022" y="432008"/>
                  </a:lnTo>
                  <a:lnTo>
                    <a:pt x="359249" y="428135"/>
                  </a:lnTo>
                  <a:lnTo>
                    <a:pt x="360306" y="426021"/>
                  </a:lnTo>
                  <a:lnTo>
                    <a:pt x="361715" y="423199"/>
                  </a:lnTo>
                  <a:lnTo>
                    <a:pt x="363477" y="419326"/>
                  </a:lnTo>
                  <a:lnTo>
                    <a:pt x="374749" y="407348"/>
                  </a:lnTo>
                  <a:lnTo>
                    <a:pt x="376510" y="403475"/>
                  </a:lnTo>
                  <a:lnTo>
                    <a:pt x="377567" y="397488"/>
                  </a:lnTo>
                  <a:lnTo>
                    <a:pt x="377214" y="395022"/>
                  </a:lnTo>
                  <a:lnTo>
                    <a:pt x="377214" y="391850"/>
                  </a:lnTo>
                  <a:lnTo>
                    <a:pt x="378595" y="381595"/>
                  </a:lnTo>
                  <a:lnTo>
                    <a:pt x="380233" y="379894"/>
                  </a:lnTo>
                  <a:lnTo>
                    <a:pt x="381949" y="378193"/>
                  </a:lnTo>
                  <a:lnTo>
                    <a:pt x="383904" y="376956"/>
                  </a:lnTo>
                  <a:lnTo>
                    <a:pt x="385235" y="376492"/>
                  </a:lnTo>
                  <a:lnTo>
                    <a:pt x="387115" y="376336"/>
                  </a:lnTo>
                  <a:lnTo>
                    <a:pt x="388684" y="376413"/>
                  </a:lnTo>
                  <a:lnTo>
                    <a:pt x="390096" y="376413"/>
                  </a:lnTo>
                  <a:lnTo>
                    <a:pt x="391115" y="376337"/>
                  </a:lnTo>
                  <a:lnTo>
                    <a:pt x="392523" y="375717"/>
                  </a:lnTo>
                  <a:lnTo>
                    <a:pt x="394009" y="374943"/>
                  </a:lnTo>
                  <a:lnTo>
                    <a:pt x="394943" y="373630"/>
                  </a:lnTo>
                  <a:lnTo>
                    <a:pt x="395408" y="372545"/>
                  </a:lnTo>
                  <a:lnTo>
                    <a:pt x="395953" y="371774"/>
                  </a:lnTo>
                  <a:lnTo>
                    <a:pt x="396339" y="370535"/>
                  </a:lnTo>
                  <a:lnTo>
                    <a:pt x="396567" y="369222"/>
                  </a:lnTo>
                  <a:lnTo>
                    <a:pt x="396404" y="368138"/>
                  </a:lnTo>
                  <a:lnTo>
                    <a:pt x="395929" y="367135"/>
                  </a:lnTo>
                  <a:lnTo>
                    <a:pt x="394901" y="365511"/>
                  </a:lnTo>
                  <a:lnTo>
                    <a:pt x="393246" y="363967"/>
                  </a:lnTo>
                  <a:lnTo>
                    <a:pt x="390731" y="362807"/>
                  </a:lnTo>
                  <a:lnTo>
                    <a:pt x="389394" y="362111"/>
                  </a:lnTo>
                  <a:lnTo>
                    <a:pt x="387584" y="360951"/>
                  </a:lnTo>
                  <a:lnTo>
                    <a:pt x="384755" y="359715"/>
                  </a:lnTo>
                  <a:lnTo>
                    <a:pt x="382789" y="358712"/>
                  </a:lnTo>
                  <a:lnTo>
                    <a:pt x="380431" y="357630"/>
                  </a:lnTo>
                  <a:lnTo>
                    <a:pt x="378622" y="356625"/>
                  </a:lnTo>
                  <a:lnTo>
                    <a:pt x="375712" y="355003"/>
                  </a:lnTo>
                  <a:lnTo>
                    <a:pt x="372551" y="348223"/>
                  </a:lnTo>
                  <a:lnTo>
                    <a:pt x="371629" y="339383"/>
                  </a:lnTo>
                  <a:lnTo>
                    <a:pt x="373103" y="330173"/>
                  </a:lnTo>
                  <a:lnTo>
                    <a:pt x="374024" y="324833"/>
                  </a:lnTo>
                  <a:lnTo>
                    <a:pt x="374024" y="318570"/>
                  </a:lnTo>
                  <a:lnTo>
                    <a:pt x="370708" y="311756"/>
                  </a:lnTo>
                  <a:lnTo>
                    <a:pt x="365736" y="308809"/>
                  </a:lnTo>
                  <a:lnTo>
                    <a:pt x="360684" y="305731"/>
                  </a:lnTo>
                  <a:lnTo>
                    <a:pt x="360135" y="302828"/>
                  </a:lnTo>
                  <a:lnTo>
                    <a:pt x="357879" y="298034"/>
                  </a:lnTo>
                  <a:lnTo>
                    <a:pt x="353086" y="296060"/>
                  </a:lnTo>
                  <a:lnTo>
                    <a:pt x="352804" y="278858"/>
                  </a:lnTo>
                  <a:lnTo>
                    <a:pt x="352804" y="265040"/>
                  </a:lnTo>
                  <a:lnTo>
                    <a:pt x="360134" y="261374"/>
                  </a:lnTo>
                  <a:lnTo>
                    <a:pt x="363800" y="255734"/>
                  </a:lnTo>
                  <a:lnTo>
                    <a:pt x="363236" y="250940"/>
                  </a:lnTo>
                  <a:lnTo>
                    <a:pt x="367747" y="245582"/>
                  </a:lnTo>
                  <a:lnTo>
                    <a:pt x="368311" y="238250"/>
                  </a:lnTo>
                  <a:lnTo>
                    <a:pt x="372258" y="232610"/>
                  </a:lnTo>
                  <a:lnTo>
                    <a:pt x="374232" y="223022"/>
                  </a:lnTo>
                  <a:lnTo>
                    <a:pt x="370003" y="216536"/>
                  </a:lnTo>
                  <a:lnTo>
                    <a:pt x="364082" y="213716"/>
                  </a:lnTo>
                  <a:lnTo>
                    <a:pt x="361262" y="207794"/>
                  </a:lnTo>
                  <a:lnTo>
                    <a:pt x="348857" y="199052"/>
                  </a:lnTo>
                  <a:lnTo>
                    <a:pt x="346319" y="188618"/>
                  </a:lnTo>
                  <a:lnTo>
                    <a:pt x="348293" y="183542"/>
                  </a:lnTo>
                  <a:lnTo>
                    <a:pt x="355342" y="173390"/>
                  </a:lnTo>
                  <a:lnTo>
                    <a:pt x="340680" y="165212"/>
                  </a:lnTo>
                  <a:lnTo>
                    <a:pt x="338425" y="144344"/>
                  </a:lnTo>
                  <a:lnTo>
                    <a:pt x="318688" y="127988"/>
                  </a:lnTo>
                  <a:lnTo>
                    <a:pt x="325174" y="117272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" name="object 82">
              <a:extLst>
                <a:ext uri="{FF2B5EF4-FFF2-40B4-BE49-F238E27FC236}">
                  <a16:creationId xmlns:a16="http://schemas.microsoft.com/office/drawing/2014/main" id="{010A2979-9D44-43FD-A536-CE60DF681740}"/>
                </a:ext>
              </a:extLst>
            </p:cNvPr>
            <p:cNvSpPr/>
            <p:nvPr/>
          </p:nvSpPr>
          <p:spPr>
            <a:xfrm>
              <a:off x="2895170" y="127868"/>
              <a:ext cx="627656" cy="612030"/>
            </a:xfrm>
            <a:custGeom>
              <a:avLst/>
              <a:gdLst/>
              <a:ahLst/>
              <a:cxnLst/>
              <a:rect l="l" t="t" r="r" b="b"/>
              <a:pathLst>
                <a:path w="627656" h="612030">
                  <a:moveTo>
                    <a:pt x="0" y="536750"/>
                  </a:moveTo>
                  <a:lnTo>
                    <a:pt x="24308" y="532889"/>
                  </a:lnTo>
                  <a:lnTo>
                    <a:pt x="28938" y="533429"/>
                  </a:lnTo>
                  <a:lnTo>
                    <a:pt x="30822" y="533891"/>
                  </a:lnTo>
                  <a:lnTo>
                    <a:pt x="34274" y="534201"/>
                  </a:lnTo>
                  <a:lnTo>
                    <a:pt x="37725" y="534353"/>
                  </a:lnTo>
                  <a:lnTo>
                    <a:pt x="43686" y="534429"/>
                  </a:lnTo>
                  <a:lnTo>
                    <a:pt x="48860" y="534274"/>
                  </a:lnTo>
                  <a:lnTo>
                    <a:pt x="50976" y="533888"/>
                  </a:lnTo>
                  <a:lnTo>
                    <a:pt x="53955" y="533885"/>
                  </a:lnTo>
                  <a:lnTo>
                    <a:pt x="55207" y="533269"/>
                  </a:lnTo>
                  <a:lnTo>
                    <a:pt x="59050" y="533266"/>
                  </a:lnTo>
                  <a:lnTo>
                    <a:pt x="62028" y="533034"/>
                  </a:lnTo>
                  <a:lnTo>
                    <a:pt x="62891" y="533034"/>
                  </a:lnTo>
                  <a:lnTo>
                    <a:pt x="66732" y="532956"/>
                  </a:lnTo>
                  <a:lnTo>
                    <a:pt x="68847" y="532491"/>
                  </a:lnTo>
                  <a:lnTo>
                    <a:pt x="71043" y="532491"/>
                  </a:lnTo>
                  <a:lnTo>
                    <a:pt x="77707" y="532102"/>
                  </a:lnTo>
                  <a:lnTo>
                    <a:pt x="80606" y="531792"/>
                  </a:lnTo>
                  <a:lnTo>
                    <a:pt x="83193" y="531406"/>
                  </a:lnTo>
                  <a:lnTo>
                    <a:pt x="86879" y="531559"/>
                  </a:lnTo>
                  <a:lnTo>
                    <a:pt x="89860" y="531713"/>
                  </a:lnTo>
                  <a:lnTo>
                    <a:pt x="92607" y="532254"/>
                  </a:lnTo>
                  <a:lnTo>
                    <a:pt x="97313" y="532330"/>
                  </a:lnTo>
                  <a:lnTo>
                    <a:pt x="100840" y="532096"/>
                  </a:lnTo>
                  <a:lnTo>
                    <a:pt x="105073" y="531865"/>
                  </a:lnTo>
                  <a:lnTo>
                    <a:pt x="109382" y="531090"/>
                  </a:lnTo>
                  <a:lnTo>
                    <a:pt x="113300" y="530395"/>
                  </a:lnTo>
                  <a:lnTo>
                    <a:pt x="117374" y="529775"/>
                  </a:lnTo>
                  <a:lnTo>
                    <a:pt x="121059" y="529541"/>
                  </a:lnTo>
                  <a:lnTo>
                    <a:pt x="124510" y="529772"/>
                  </a:lnTo>
                  <a:lnTo>
                    <a:pt x="126863" y="529848"/>
                  </a:lnTo>
                  <a:lnTo>
                    <a:pt x="133520" y="527992"/>
                  </a:lnTo>
                  <a:lnTo>
                    <a:pt x="137976" y="525517"/>
                  </a:lnTo>
                  <a:lnTo>
                    <a:pt x="140791" y="523895"/>
                  </a:lnTo>
                  <a:lnTo>
                    <a:pt x="143920" y="522348"/>
                  </a:lnTo>
                  <a:lnTo>
                    <a:pt x="153614" y="516701"/>
                  </a:lnTo>
                  <a:lnTo>
                    <a:pt x="159165" y="513609"/>
                  </a:lnTo>
                  <a:lnTo>
                    <a:pt x="161041" y="512369"/>
                  </a:lnTo>
                  <a:lnTo>
                    <a:pt x="164802" y="511829"/>
                  </a:lnTo>
                  <a:lnTo>
                    <a:pt x="171619" y="510823"/>
                  </a:lnTo>
                  <a:lnTo>
                    <a:pt x="174519" y="510434"/>
                  </a:lnTo>
                  <a:lnTo>
                    <a:pt x="176871" y="510435"/>
                  </a:lnTo>
                  <a:lnTo>
                    <a:pt x="180709" y="509584"/>
                  </a:lnTo>
                  <a:lnTo>
                    <a:pt x="184943" y="509426"/>
                  </a:lnTo>
                  <a:lnTo>
                    <a:pt x="190116" y="508961"/>
                  </a:lnTo>
                  <a:lnTo>
                    <a:pt x="194818" y="508342"/>
                  </a:lnTo>
                  <a:lnTo>
                    <a:pt x="198738" y="508266"/>
                  </a:lnTo>
                  <a:lnTo>
                    <a:pt x="202188" y="508187"/>
                  </a:lnTo>
                  <a:lnTo>
                    <a:pt x="206660" y="508339"/>
                  </a:lnTo>
                  <a:lnTo>
                    <a:pt x="212231" y="509034"/>
                  </a:lnTo>
                  <a:lnTo>
                    <a:pt x="216308" y="509034"/>
                  </a:lnTo>
                  <a:lnTo>
                    <a:pt x="219604" y="509420"/>
                  </a:lnTo>
                  <a:lnTo>
                    <a:pt x="229573" y="511273"/>
                  </a:lnTo>
                  <a:lnTo>
                    <a:pt x="234356" y="511349"/>
                  </a:lnTo>
                  <a:lnTo>
                    <a:pt x="238591" y="511270"/>
                  </a:lnTo>
                  <a:lnTo>
                    <a:pt x="242825" y="511115"/>
                  </a:lnTo>
                  <a:lnTo>
                    <a:pt x="244159" y="511027"/>
                  </a:lnTo>
                  <a:lnTo>
                    <a:pt x="248626" y="510726"/>
                  </a:lnTo>
                  <a:lnTo>
                    <a:pt x="252224" y="509180"/>
                  </a:lnTo>
                  <a:lnTo>
                    <a:pt x="254809" y="508560"/>
                  </a:lnTo>
                  <a:lnTo>
                    <a:pt x="256922" y="507634"/>
                  </a:lnTo>
                  <a:lnTo>
                    <a:pt x="258799" y="506780"/>
                  </a:lnTo>
                  <a:lnTo>
                    <a:pt x="263182" y="505158"/>
                  </a:lnTo>
                  <a:lnTo>
                    <a:pt x="266623" y="503302"/>
                  </a:lnTo>
                  <a:lnTo>
                    <a:pt x="269908" y="501677"/>
                  </a:lnTo>
                  <a:lnTo>
                    <a:pt x="272332" y="500362"/>
                  </a:lnTo>
                  <a:lnTo>
                    <a:pt x="274365" y="499201"/>
                  </a:lnTo>
                  <a:lnTo>
                    <a:pt x="276709" y="497655"/>
                  </a:lnTo>
                  <a:lnTo>
                    <a:pt x="279050" y="495334"/>
                  </a:lnTo>
                  <a:lnTo>
                    <a:pt x="281313" y="493247"/>
                  </a:lnTo>
                  <a:lnTo>
                    <a:pt x="284284" y="491547"/>
                  </a:lnTo>
                  <a:lnTo>
                    <a:pt x="286944" y="490231"/>
                  </a:lnTo>
                  <a:lnTo>
                    <a:pt x="289689" y="489414"/>
                  </a:lnTo>
                  <a:lnTo>
                    <a:pt x="291106" y="488199"/>
                  </a:lnTo>
                  <a:lnTo>
                    <a:pt x="291916" y="487188"/>
                  </a:lnTo>
                  <a:lnTo>
                    <a:pt x="291713" y="484961"/>
                  </a:lnTo>
                  <a:lnTo>
                    <a:pt x="292523" y="482123"/>
                  </a:lnTo>
                  <a:lnTo>
                    <a:pt x="294346" y="479493"/>
                  </a:lnTo>
                  <a:lnTo>
                    <a:pt x="295763" y="477670"/>
                  </a:lnTo>
                  <a:lnTo>
                    <a:pt x="296978" y="476252"/>
                  </a:lnTo>
                  <a:lnTo>
                    <a:pt x="300015" y="475444"/>
                  </a:lnTo>
                  <a:lnTo>
                    <a:pt x="302242" y="475444"/>
                  </a:lnTo>
                  <a:lnTo>
                    <a:pt x="303457" y="475037"/>
                  </a:lnTo>
                  <a:lnTo>
                    <a:pt x="306494" y="474632"/>
                  </a:lnTo>
                  <a:lnTo>
                    <a:pt x="309531" y="473822"/>
                  </a:lnTo>
                  <a:lnTo>
                    <a:pt x="311557" y="472610"/>
                  </a:lnTo>
                  <a:lnTo>
                    <a:pt x="313582" y="471595"/>
                  </a:lnTo>
                  <a:lnTo>
                    <a:pt x="315606" y="470180"/>
                  </a:lnTo>
                  <a:lnTo>
                    <a:pt x="317631" y="468760"/>
                  </a:lnTo>
                  <a:lnTo>
                    <a:pt x="319858" y="466938"/>
                  </a:lnTo>
                  <a:lnTo>
                    <a:pt x="322693" y="464104"/>
                  </a:lnTo>
                  <a:lnTo>
                    <a:pt x="325433" y="461950"/>
                  </a:lnTo>
                  <a:lnTo>
                    <a:pt x="327898" y="459484"/>
                  </a:lnTo>
                  <a:lnTo>
                    <a:pt x="335296" y="452087"/>
                  </a:lnTo>
                  <a:lnTo>
                    <a:pt x="338466" y="449973"/>
                  </a:lnTo>
                  <a:lnTo>
                    <a:pt x="344102" y="444335"/>
                  </a:lnTo>
                  <a:lnTo>
                    <a:pt x="347273" y="440817"/>
                  </a:lnTo>
                  <a:lnTo>
                    <a:pt x="349739" y="437646"/>
                  </a:lnTo>
                  <a:lnTo>
                    <a:pt x="353261" y="434122"/>
                  </a:lnTo>
                  <a:lnTo>
                    <a:pt x="355022" y="432008"/>
                  </a:lnTo>
                  <a:lnTo>
                    <a:pt x="359249" y="428135"/>
                  </a:lnTo>
                  <a:lnTo>
                    <a:pt x="360306" y="426021"/>
                  </a:lnTo>
                  <a:lnTo>
                    <a:pt x="361715" y="423199"/>
                  </a:lnTo>
                  <a:lnTo>
                    <a:pt x="363477" y="419326"/>
                  </a:lnTo>
                  <a:lnTo>
                    <a:pt x="374749" y="407348"/>
                  </a:lnTo>
                  <a:lnTo>
                    <a:pt x="376510" y="403475"/>
                  </a:lnTo>
                  <a:lnTo>
                    <a:pt x="377567" y="397488"/>
                  </a:lnTo>
                  <a:lnTo>
                    <a:pt x="377214" y="395022"/>
                  </a:lnTo>
                  <a:lnTo>
                    <a:pt x="377214" y="391850"/>
                  </a:lnTo>
                  <a:lnTo>
                    <a:pt x="378595" y="381595"/>
                  </a:lnTo>
                  <a:lnTo>
                    <a:pt x="380233" y="379894"/>
                  </a:lnTo>
                  <a:lnTo>
                    <a:pt x="381949" y="378193"/>
                  </a:lnTo>
                  <a:lnTo>
                    <a:pt x="383904" y="376956"/>
                  </a:lnTo>
                  <a:lnTo>
                    <a:pt x="385235" y="376492"/>
                  </a:lnTo>
                  <a:lnTo>
                    <a:pt x="387115" y="376336"/>
                  </a:lnTo>
                  <a:lnTo>
                    <a:pt x="388684" y="376413"/>
                  </a:lnTo>
                  <a:lnTo>
                    <a:pt x="390096" y="376413"/>
                  </a:lnTo>
                  <a:lnTo>
                    <a:pt x="391115" y="376337"/>
                  </a:lnTo>
                  <a:lnTo>
                    <a:pt x="392523" y="375717"/>
                  </a:lnTo>
                  <a:lnTo>
                    <a:pt x="394009" y="374943"/>
                  </a:lnTo>
                  <a:lnTo>
                    <a:pt x="394943" y="373630"/>
                  </a:lnTo>
                  <a:lnTo>
                    <a:pt x="395408" y="372545"/>
                  </a:lnTo>
                  <a:lnTo>
                    <a:pt x="395953" y="371774"/>
                  </a:lnTo>
                  <a:lnTo>
                    <a:pt x="396339" y="370535"/>
                  </a:lnTo>
                  <a:lnTo>
                    <a:pt x="396567" y="369222"/>
                  </a:lnTo>
                  <a:lnTo>
                    <a:pt x="396404" y="368138"/>
                  </a:lnTo>
                  <a:lnTo>
                    <a:pt x="395929" y="367135"/>
                  </a:lnTo>
                  <a:lnTo>
                    <a:pt x="394901" y="365511"/>
                  </a:lnTo>
                  <a:lnTo>
                    <a:pt x="393246" y="363967"/>
                  </a:lnTo>
                  <a:lnTo>
                    <a:pt x="390731" y="362807"/>
                  </a:lnTo>
                  <a:lnTo>
                    <a:pt x="389394" y="362111"/>
                  </a:lnTo>
                  <a:lnTo>
                    <a:pt x="387584" y="360951"/>
                  </a:lnTo>
                  <a:lnTo>
                    <a:pt x="384755" y="359715"/>
                  </a:lnTo>
                  <a:lnTo>
                    <a:pt x="382789" y="358712"/>
                  </a:lnTo>
                  <a:lnTo>
                    <a:pt x="380431" y="357630"/>
                  </a:lnTo>
                  <a:lnTo>
                    <a:pt x="378622" y="356625"/>
                  </a:lnTo>
                  <a:lnTo>
                    <a:pt x="375712" y="355003"/>
                  </a:lnTo>
                  <a:lnTo>
                    <a:pt x="372551" y="348223"/>
                  </a:lnTo>
                  <a:lnTo>
                    <a:pt x="371629" y="339383"/>
                  </a:lnTo>
                  <a:lnTo>
                    <a:pt x="373103" y="330173"/>
                  </a:lnTo>
                  <a:lnTo>
                    <a:pt x="374024" y="324833"/>
                  </a:lnTo>
                  <a:lnTo>
                    <a:pt x="374024" y="318570"/>
                  </a:lnTo>
                  <a:lnTo>
                    <a:pt x="370708" y="311756"/>
                  </a:lnTo>
                  <a:lnTo>
                    <a:pt x="365736" y="308809"/>
                  </a:lnTo>
                  <a:lnTo>
                    <a:pt x="360684" y="305731"/>
                  </a:lnTo>
                  <a:lnTo>
                    <a:pt x="360135" y="302828"/>
                  </a:lnTo>
                  <a:lnTo>
                    <a:pt x="357879" y="298034"/>
                  </a:lnTo>
                  <a:lnTo>
                    <a:pt x="353086" y="296060"/>
                  </a:lnTo>
                  <a:lnTo>
                    <a:pt x="352804" y="278858"/>
                  </a:lnTo>
                  <a:lnTo>
                    <a:pt x="352804" y="265040"/>
                  </a:lnTo>
                  <a:lnTo>
                    <a:pt x="360134" y="261374"/>
                  </a:lnTo>
                  <a:lnTo>
                    <a:pt x="363800" y="255734"/>
                  </a:lnTo>
                  <a:lnTo>
                    <a:pt x="363236" y="250940"/>
                  </a:lnTo>
                  <a:lnTo>
                    <a:pt x="367747" y="245582"/>
                  </a:lnTo>
                  <a:lnTo>
                    <a:pt x="368311" y="238250"/>
                  </a:lnTo>
                  <a:lnTo>
                    <a:pt x="372258" y="232610"/>
                  </a:lnTo>
                  <a:lnTo>
                    <a:pt x="374232" y="223022"/>
                  </a:lnTo>
                  <a:lnTo>
                    <a:pt x="370003" y="216536"/>
                  </a:lnTo>
                  <a:lnTo>
                    <a:pt x="364082" y="213716"/>
                  </a:lnTo>
                  <a:lnTo>
                    <a:pt x="361262" y="207794"/>
                  </a:lnTo>
                  <a:lnTo>
                    <a:pt x="348857" y="199052"/>
                  </a:lnTo>
                  <a:lnTo>
                    <a:pt x="346319" y="188618"/>
                  </a:lnTo>
                  <a:lnTo>
                    <a:pt x="348293" y="183542"/>
                  </a:lnTo>
                  <a:lnTo>
                    <a:pt x="355342" y="173390"/>
                  </a:lnTo>
                  <a:lnTo>
                    <a:pt x="340680" y="165212"/>
                  </a:lnTo>
                  <a:lnTo>
                    <a:pt x="338425" y="144344"/>
                  </a:lnTo>
                  <a:lnTo>
                    <a:pt x="318688" y="127988"/>
                  </a:lnTo>
                  <a:lnTo>
                    <a:pt x="325174" y="117272"/>
                  </a:lnTo>
                  <a:lnTo>
                    <a:pt x="317842" y="105710"/>
                  </a:lnTo>
                  <a:lnTo>
                    <a:pt x="313614" y="95558"/>
                  </a:lnTo>
                  <a:lnTo>
                    <a:pt x="313050" y="84842"/>
                  </a:lnTo>
                  <a:lnTo>
                    <a:pt x="321508" y="75536"/>
                  </a:lnTo>
                  <a:lnTo>
                    <a:pt x="324610" y="67076"/>
                  </a:lnTo>
                  <a:lnTo>
                    <a:pt x="335042" y="53258"/>
                  </a:lnTo>
                  <a:lnTo>
                    <a:pt x="339834" y="46489"/>
                  </a:lnTo>
                  <a:lnTo>
                    <a:pt x="341808" y="38876"/>
                  </a:lnTo>
                  <a:lnTo>
                    <a:pt x="342936" y="26185"/>
                  </a:lnTo>
                  <a:lnTo>
                    <a:pt x="367465" y="22519"/>
                  </a:lnTo>
                  <a:lnTo>
                    <a:pt x="409194" y="33517"/>
                  </a:lnTo>
                  <a:lnTo>
                    <a:pt x="425828" y="33236"/>
                  </a:lnTo>
                  <a:lnTo>
                    <a:pt x="460790" y="1087"/>
                  </a:lnTo>
                  <a:lnTo>
                    <a:pt x="462121" y="0"/>
                  </a:lnTo>
                  <a:lnTo>
                    <a:pt x="466336" y="4939"/>
                  </a:lnTo>
                  <a:lnTo>
                    <a:pt x="466343" y="6252"/>
                  </a:lnTo>
                  <a:lnTo>
                    <a:pt x="466350" y="7491"/>
                  </a:lnTo>
                  <a:lnTo>
                    <a:pt x="466121" y="8727"/>
                  </a:lnTo>
                  <a:lnTo>
                    <a:pt x="465813" y="9733"/>
                  </a:lnTo>
                  <a:lnTo>
                    <a:pt x="465739" y="10659"/>
                  </a:lnTo>
                  <a:lnTo>
                    <a:pt x="465511" y="11975"/>
                  </a:lnTo>
                  <a:lnTo>
                    <a:pt x="464971" y="13597"/>
                  </a:lnTo>
                  <a:lnTo>
                    <a:pt x="464974" y="14293"/>
                  </a:lnTo>
                  <a:lnTo>
                    <a:pt x="465138" y="15608"/>
                  </a:lnTo>
                  <a:lnTo>
                    <a:pt x="465220" y="16304"/>
                  </a:lnTo>
                  <a:lnTo>
                    <a:pt x="465384" y="17694"/>
                  </a:lnTo>
                  <a:lnTo>
                    <a:pt x="465625" y="18855"/>
                  </a:lnTo>
                  <a:lnTo>
                    <a:pt x="465868" y="20401"/>
                  </a:lnTo>
                  <a:lnTo>
                    <a:pt x="466033" y="21793"/>
                  </a:lnTo>
                  <a:lnTo>
                    <a:pt x="465809" y="24034"/>
                  </a:lnTo>
                  <a:lnTo>
                    <a:pt x="465194" y="26276"/>
                  </a:lnTo>
                  <a:lnTo>
                    <a:pt x="465125" y="28284"/>
                  </a:lnTo>
                  <a:lnTo>
                    <a:pt x="465290" y="29754"/>
                  </a:lnTo>
                  <a:lnTo>
                    <a:pt x="465533" y="31069"/>
                  </a:lnTo>
                  <a:lnTo>
                    <a:pt x="465619" y="32616"/>
                  </a:lnTo>
                  <a:lnTo>
                    <a:pt x="465239" y="35013"/>
                  </a:lnTo>
                  <a:lnTo>
                    <a:pt x="465014" y="36944"/>
                  </a:lnTo>
                  <a:lnTo>
                    <a:pt x="464793" y="39727"/>
                  </a:lnTo>
                  <a:lnTo>
                    <a:pt x="464723" y="41273"/>
                  </a:lnTo>
                  <a:lnTo>
                    <a:pt x="464734" y="43360"/>
                  </a:lnTo>
                  <a:lnTo>
                    <a:pt x="464981" y="45601"/>
                  </a:lnTo>
                  <a:lnTo>
                    <a:pt x="465621" y="48154"/>
                  </a:lnTo>
                  <a:lnTo>
                    <a:pt x="467201" y="50161"/>
                  </a:lnTo>
                  <a:lnTo>
                    <a:pt x="469100" y="53488"/>
                  </a:lnTo>
                  <a:lnTo>
                    <a:pt x="469654" y="54490"/>
                  </a:lnTo>
                  <a:lnTo>
                    <a:pt x="470288" y="55805"/>
                  </a:lnTo>
                  <a:lnTo>
                    <a:pt x="471553" y="57737"/>
                  </a:lnTo>
                  <a:lnTo>
                    <a:pt x="472738" y="59284"/>
                  </a:lnTo>
                  <a:lnTo>
                    <a:pt x="473213" y="60210"/>
                  </a:lnTo>
                  <a:lnTo>
                    <a:pt x="474396" y="61525"/>
                  </a:lnTo>
                  <a:lnTo>
                    <a:pt x="476290" y="63843"/>
                  </a:lnTo>
                  <a:lnTo>
                    <a:pt x="477477" y="65854"/>
                  </a:lnTo>
                  <a:lnTo>
                    <a:pt x="478191" y="67400"/>
                  </a:lnTo>
                  <a:lnTo>
                    <a:pt x="478826" y="68946"/>
                  </a:lnTo>
                  <a:lnTo>
                    <a:pt x="479304" y="70338"/>
                  </a:lnTo>
                  <a:lnTo>
                    <a:pt x="479378" y="70675"/>
                  </a:lnTo>
                  <a:lnTo>
                    <a:pt x="479625" y="71805"/>
                  </a:lnTo>
                  <a:lnTo>
                    <a:pt x="479483" y="74587"/>
                  </a:lnTo>
                  <a:lnTo>
                    <a:pt x="479258" y="76522"/>
                  </a:lnTo>
                  <a:lnTo>
                    <a:pt x="478793" y="77603"/>
                  </a:lnTo>
                  <a:lnTo>
                    <a:pt x="477863" y="79769"/>
                  </a:lnTo>
                  <a:lnTo>
                    <a:pt x="477320" y="80926"/>
                  </a:lnTo>
                  <a:lnTo>
                    <a:pt x="476699" y="82166"/>
                  </a:lnTo>
                  <a:lnTo>
                    <a:pt x="475307" y="85720"/>
                  </a:lnTo>
                  <a:lnTo>
                    <a:pt x="474763" y="86726"/>
                  </a:lnTo>
                  <a:lnTo>
                    <a:pt x="473841" y="90282"/>
                  </a:lnTo>
                  <a:lnTo>
                    <a:pt x="474010" y="92680"/>
                  </a:lnTo>
                  <a:lnTo>
                    <a:pt x="474408" y="93761"/>
                  </a:lnTo>
                  <a:lnTo>
                    <a:pt x="475902" y="101255"/>
                  </a:lnTo>
                  <a:lnTo>
                    <a:pt x="477706" y="104563"/>
                  </a:lnTo>
                  <a:lnTo>
                    <a:pt x="480412" y="107871"/>
                  </a:lnTo>
                  <a:lnTo>
                    <a:pt x="482668" y="109672"/>
                  </a:lnTo>
                  <a:lnTo>
                    <a:pt x="487293" y="111583"/>
                  </a:lnTo>
                  <a:lnTo>
                    <a:pt x="488869" y="112567"/>
                  </a:lnTo>
                  <a:lnTo>
                    <a:pt x="492612" y="113946"/>
                  </a:lnTo>
                  <a:lnTo>
                    <a:pt x="495370" y="114144"/>
                  </a:lnTo>
                  <a:lnTo>
                    <a:pt x="497340" y="114341"/>
                  </a:lnTo>
                  <a:lnTo>
                    <a:pt x="499113" y="114930"/>
                  </a:lnTo>
                  <a:lnTo>
                    <a:pt x="501083" y="114930"/>
                  </a:lnTo>
                  <a:lnTo>
                    <a:pt x="502857" y="115128"/>
                  </a:lnTo>
                  <a:lnTo>
                    <a:pt x="504629" y="115325"/>
                  </a:lnTo>
                  <a:lnTo>
                    <a:pt x="507585" y="115128"/>
                  </a:lnTo>
                  <a:lnTo>
                    <a:pt x="510934" y="115128"/>
                  </a:lnTo>
                  <a:lnTo>
                    <a:pt x="515788" y="121054"/>
                  </a:lnTo>
                  <a:lnTo>
                    <a:pt x="520319" y="120893"/>
                  </a:lnTo>
                  <a:lnTo>
                    <a:pt x="525498" y="122512"/>
                  </a:lnTo>
                  <a:lnTo>
                    <a:pt x="531423" y="123797"/>
                  </a:lnTo>
                  <a:lnTo>
                    <a:pt x="532758" y="125058"/>
                  </a:lnTo>
                  <a:lnTo>
                    <a:pt x="533702" y="125675"/>
                  </a:lnTo>
                  <a:lnTo>
                    <a:pt x="534647" y="126449"/>
                  </a:lnTo>
                  <a:lnTo>
                    <a:pt x="535832" y="128071"/>
                  </a:lnTo>
                  <a:lnTo>
                    <a:pt x="536708" y="130623"/>
                  </a:lnTo>
                  <a:lnTo>
                    <a:pt x="539093" y="136592"/>
                  </a:lnTo>
                  <a:lnTo>
                    <a:pt x="540549" y="139991"/>
                  </a:lnTo>
                  <a:lnTo>
                    <a:pt x="540549" y="146464"/>
                  </a:lnTo>
                  <a:lnTo>
                    <a:pt x="541034" y="151158"/>
                  </a:lnTo>
                  <a:lnTo>
                    <a:pt x="541034" y="160058"/>
                  </a:lnTo>
                  <a:lnTo>
                    <a:pt x="540549" y="161516"/>
                  </a:lnTo>
                  <a:lnTo>
                    <a:pt x="539901" y="162971"/>
                  </a:lnTo>
                  <a:lnTo>
                    <a:pt x="538930" y="163782"/>
                  </a:lnTo>
                  <a:lnTo>
                    <a:pt x="537312" y="165562"/>
                  </a:lnTo>
                  <a:lnTo>
                    <a:pt x="536017" y="167828"/>
                  </a:lnTo>
                  <a:lnTo>
                    <a:pt x="537636" y="168961"/>
                  </a:lnTo>
                  <a:lnTo>
                    <a:pt x="538607" y="170094"/>
                  </a:lnTo>
                  <a:lnTo>
                    <a:pt x="539740" y="171063"/>
                  </a:lnTo>
                  <a:lnTo>
                    <a:pt x="541196" y="171874"/>
                  </a:lnTo>
                  <a:lnTo>
                    <a:pt x="543138" y="172682"/>
                  </a:lnTo>
                  <a:lnTo>
                    <a:pt x="544757" y="173654"/>
                  </a:lnTo>
                  <a:lnTo>
                    <a:pt x="546213" y="174302"/>
                  </a:lnTo>
                  <a:lnTo>
                    <a:pt x="547831" y="175596"/>
                  </a:lnTo>
                  <a:lnTo>
                    <a:pt x="552039" y="176811"/>
                  </a:lnTo>
                  <a:lnTo>
                    <a:pt x="554467" y="176972"/>
                  </a:lnTo>
                  <a:lnTo>
                    <a:pt x="557057" y="176972"/>
                  </a:lnTo>
                  <a:lnTo>
                    <a:pt x="558999" y="176646"/>
                  </a:lnTo>
                  <a:lnTo>
                    <a:pt x="562397" y="175192"/>
                  </a:lnTo>
                  <a:lnTo>
                    <a:pt x="566120" y="174381"/>
                  </a:lnTo>
                  <a:lnTo>
                    <a:pt x="568709" y="175514"/>
                  </a:lnTo>
                  <a:lnTo>
                    <a:pt x="570975" y="177780"/>
                  </a:lnTo>
                  <a:lnTo>
                    <a:pt x="573403" y="180207"/>
                  </a:lnTo>
                  <a:lnTo>
                    <a:pt x="575992" y="182637"/>
                  </a:lnTo>
                  <a:lnTo>
                    <a:pt x="579067" y="184578"/>
                  </a:lnTo>
                  <a:lnTo>
                    <a:pt x="584591" y="184802"/>
                  </a:lnTo>
                  <a:lnTo>
                    <a:pt x="587021" y="184569"/>
                  </a:lnTo>
                  <a:lnTo>
                    <a:pt x="588433" y="184803"/>
                  </a:lnTo>
                  <a:lnTo>
                    <a:pt x="589931" y="186194"/>
                  </a:lnTo>
                  <a:lnTo>
                    <a:pt x="590801" y="187740"/>
                  </a:lnTo>
                  <a:lnTo>
                    <a:pt x="592541" y="190444"/>
                  </a:lnTo>
                  <a:lnTo>
                    <a:pt x="593879" y="191525"/>
                  </a:lnTo>
                  <a:lnTo>
                    <a:pt x="595455" y="192996"/>
                  </a:lnTo>
                  <a:lnTo>
                    <a:pt x="595772" y="193536"/>
                  </a:lnTo>
                  <a:lnTo>
                    <a:pt x="596720" y="195003"/>
                  </a:lnTo>
                  <a:lnTo>
                    <a:pt x="597276" y="196164"/>
                  </a:lnTo>
                  <a:lnTo>
                    <a:pt x="599633" y="197014"/>
                  </a:lnTo>
                  <a:lnTo>
                    <a:pt x="601046" y="197324"/>
                  </a:lnTo>
                  <a:lnTo>
                    <a:pt x="602145" y="197631"/>
                  </a:lnTo>
                  <a:lnTo>
                    <a:pt x="606001" y="200259"/>
                  </a:lnTo>
                  <a:lnTo>
                    <a:pt x="607112" y="202579"/>
                  </a:lnTo>
                  <a:lnTo>
                    <a:pt x="608927" y="205340"/>
                  </a:lnTo>
                  <a:lnTo>
                    <a:pt x="611848" y="210240"/>
                  </a:lnTo>
                  <a:lnTo>
                    <a:pt x="612723" y="216890"/>
                  </a:lnTo>
                  <a:lnTo>
                    <a:pt x="612723" y="227211"/>
                  </a:lnTo>
                  <a:lnTo>
                    <a:pt x="615872" y="235784"/>
                  </a:lnTo>
                  <a:lnTo>
                    <a:pt x="620030" y="246322"/>
                  </a:lnTo>
                  <a:lnTo>
                    <a:pt x="622251" y="248746"/>
                  </a:lnTo>
                  <a:lnTo>
                    <a:pt x="624270" y="249958"/>
                  </a:lnTo>
                  <a:lnTo>
                    <a:pt x="627656" y="253494"/>
                  </a:lnTo>
                  <a:lnTo>
                    <a:pt x="627656" y="255909"/>
                  </a:lnTo>
                  <a:lnTo>
                    <a:pt x="626357" y="259250"/>
                  </a:lnTo>
                  <a:lnTo>
                    <a:pt x="624872" y="261476"/>
                  </a:lnTo>
                  <a:lnTo>
                    <a:pt x="622087" y="262218"/>
                  </a:lnTo>
                  <a:lnTo>
                    <a:pt x="618648" y="264344"/>
                  </a:lnTo>
                  <a:lnTo>
                    <a:pt x="617712" y="265271"/>
                  </a:lnTo>
                  <a:lnTo>
                    <a:pt x="616541" y="266276"/>
                  </a:lnTo>
                  <a:lnTo>
                    <a:pt x="615761" y="266896"/>
                  </a:lnTo>
                  <a:lnTo>
                    <a:pt x="617075" y="268900"/>
                  </a:lnTo>
                  <a:lnTo>
                    <a:pt x="619303" y="272242"/>
                  </a:lnTo>
                  <a:lnTo>
                    <a:pt x="620974" y="274283"/>
                  </a:lnTo>
                  <a:lnTo>
                    <a:pt x="621902" y="276328"/>
                  </a:lnTo>
                  <a:lnTo>
                    <a:pt x="621858" y="278335"/>
                  </a:lnTo>
                  <a:lnTo>
                    <a:pt x="622101" y="279727"/>
                  </a:lnTo>
                  <a:lnTo>
                    <a:pt x="621712" y="280343"/>
                  </a:lnTo>
                  <a:lnTo>
                    <a:pt x="621163" y="280498"/>
                  </a:lnTo>
                  <a:lnTo>
                    <a:pt x="620459" y="280653"/>
                  </a:lnTo>
                  <a:lnTo>
                    <a:pt x="619909" y="280422"/>
                  </a:lnTo>
                  <a:lnTo>
                    <a:pt x="619279" y="279882"/>
                  </a:lnTo>
                  <a:lnTo>
                    <a:pt x="618414" y="279572"/>
                  </a:lnTo>
                  <a:lnTo>
                    <a:pt x="617317" y="279572"/>
                  </a:lnTo>
                  <a:lnTo>
                    <a:pt x="616456" y="279882"/>
                  </a:lnTo>
                  <a:lnTo>
                    <a:pt x="615127" y="280811"/>
                  </a:lnTo>
                  <a:lnTo>
                    <a:pt x="614502" y="281273"/>
                  </a:lnTo>
                  <a:lnTo>
                    <a:pt x="613722" y="281893"/>
                  </a:lnTo>
                  <a:lnTo>
                    <a:pt x="613459" y="286191"/>
                  </a:lnTo>
                  <a:lnTo>
                    <a:pt x="613603" y="289314"/>
                  </a:lnTo>
                  <a:lnTo>
                    <a:pt x="615259" y="290936"/>
                  </a:lnTo>
                  <a:lnTo>
                    <a:pt x="616209" y="292637"/>
                  </a:lnTo>
                  <a:lnTo>
                    <a:pt x="616373" y="294107"/>
                  </a:lnTo>
                  <a:lnTo>
                    <a:pt x="615537" y="299207"/>
                  </a:lnTo>
                  <a:lnTo>
                    <a:pt x="607703" y="315599"/>
                  </a:lnTo>
                  <a:lnTo>
                    <a:pt x="606844" y="316373"/>
                  </a:lnTo>
                  <a:lnTo>
                    <a:pt x="605673" y="317455"/>
                  </a:lnTo>
                  <a:lnTo>
                    <a:pt x="603952" y="318150"/>
                  </a:lnTo>
                  <a:lnTo>
                    <a:pt x="602310" y="319080"/>
                  </a:lnTo>
                  <a:lnTo>
                    <a:pt x="600509" y="319544"/>
                  </a:lnTo>
                  <a:lnTo>
                    <a:pt x="598942" y="319930"/>
                  </a:lnTo>
                  <a:lnTo>
                    <a:pt x="598238" y="320164"/>
                  </a:lnTo>
                  <a:lnTo>
                    <a:pt x="596591" y="320165"/>
                  </a:lnTo>
                  <a:lnTo>
                    <a:pt x="595414" y="320085"/>
                  </a:lnTo>
                  <a:lnTo>
                    <a:pt x="593296" y="319855"/>
                  </a:lnTo>
                  <a:lnTo>
                    <a:pt x="590866" y="320088"/>
                  </a:lnTo>
                  <a:lnTo>
                    <a:pt x="589380" y="320784"/>
                  </a:lnTo>
                  <a:lnTo>
                    <a:pt x="587030" y="321324"/>
                  </a:lnTo>
                  <a:lnTo>
                    <a:pt x="584445" y="321865"/>
                  </a:lnTo>
                  <a:lnTo>
                    <a:pt x="582799" y="322023"/>
                  </a:lnTo>
                  <a:lnTo>
                    <a:pt x="581782" y="322485"/>
                  </a:lnTo>
                  <a:lnTo>
                    <a:pt x="579674" y="324186"/>
                  </a:lnTo>
                  <a:lnTo>
                    <a:pt x="578892" y="324575"/>
                  </a:lnTo>
                  <a:lnTo>
                    <a:pt x="578669" y="328436"/>
                  </a:lnTo>
                  <a:lnTo>
                    <a:pt x="584423" y="332458"/>
                  </a:lnTo>
                  <a:lnTo>
                    <a:pt x="585443" y="332689"/>
                  </a:lnTo>
                  <a:lnTo>
                    <a:pt x="587877" y="333229"/>
                  </a:lnTo>
                  <a:lnTo>
                    <a:pt x="589290" y="333615"/>
                  </a:lnTo>
                  <a:lnTo>
                    <a:pt x="590704" y="334080"/>
                  </a:lnTo>
                  <a:lnTo>
                    <a:pt x="593139" y="334930"/>
                  </a:lnTo>
                  <a:lnTo>
                    <a:pt x="594792" y="336012"/>
                  </a:lnTo>
                  <a:lnTo>
                    <a:pt x="596377" y="336279"/>
                  </a:lnTo>
                  <a:lnTo>
                    <a:pt x="597700" y="337248"/>
                  </a:lnTo>
                  <a:lnTo>
                    <a:pt x="597619" y="337521"/>
                  </a:lnTo>
                  <a:lnTo>
                    <a:pt x="599395" y="338409"/>
                  </a:lnTo>
                  <a:lnTo>
                    <a:pt x="601436" y="338676"/>
                  </a:lnTo>
                  <a:lnTo>
                    <a:pt x="604187" y="339739"/>
                  </a:lnTo>
                  <a:lnTo>
                    <a:pt x="605785" y="341425"/>
                  </a:lnTo>
                  <a:lnTo>
                    <a:pt x="606938" y="342580"/>
                  </a:lnTo>
                  <a:lnTo>
                    <a:pt x="608447" y="344265"/>
                  </a:lnTo>
                  <a:lnTo>
                    <a:pt x="608092" y="346218"/>
                  </a:lnTo>
                  <a:lnTo>
                    <a:pt x="607027" y="347816"/>
                  </a:lnTo>
                  <a:lnTo>
                    <a:pt x="605607" y="349502"/>
                  </a:lnTo>
                  <a:lnTo>
                    <a:pt x="603743" y="349769"/>
                  </a:lnTo>
                  <a:lnTo>
                    <a:pt x="601613" y="351100"/>
                  </a:lnTo>
                  <a:lnTo>
                    <a:pt x="599572" y="353673"/>
                  </a:lnTo>
                  <a:lnTo>
                    <a:pt x="599394" y="354827"/>
                  </a:lnTo>
                  <a:lnTo>
                    <a:pt x="598516" y="358430"/>
                  </a:lnTo>
                  <a:lnTo>
                    <a:pt x="598058" y="360671"/>
                  </a:lnTo>
                  <a:lnTo>
                    <a:pt x="598618" y="362759"/>
                  </a:lnTo>
                  <a:lnTo>
                    <a:pt x="599027" y="366082"/>
                  </a:lnTo>
                  <a:lnTo>
                    <a:pt x="599269" y="367318"/>
                  </a:lnTo>
                  <a:lnTo>
                    <a:pt x="599674" y="369793"/>
                  </a:lnTo>
                  <a:lnTo>
                    <a:pt x="600226" y="370411"/>
                  </a:lnTo>
                  <a:lnTo>
                    <a:pt x="601415" y="372807"/>
                  </a:lnTo>
                  <a:lnTo>
                    <a:pt x="601739" y="374818"/>
                  </a:lnTo>
                  <a:lnTo>
                    <a:pt x="601822" y="375590"/>
                  </a:lnTo>
                  <a:lnTo>
                    <a:pt x="600899" y="379225"/>
                  </a:lnTo>
                  <a:lnTo>
                    <a:pt x="600434" y="380383"/>
                  </a:lnTo>
                  <a:lnTo>
                    <a:pt x="599341" y="381233"/>
                  </a:lnTo>
                  <a:lnTo>
                    <a:pt x="599116" y="383090"/>
                  </a:lnTo>
                  <a:lnTo>
                    <a:pt x="598964" y="384019"/>
                  </a:lnTo>
                  <a:lnTo>
                    <a:pt x="598819" y="386337"/>
                  </a:lnTo>
                  <a:lnTo>
                    <a:pt x="598912" y="389120"/>
                  </a:lnTo>
                  <a:lnTo>
                    <a:pt x="598923" y="391206"/>
                  </a:lnTo>
                  <a:lnTo>
                    <a:pt x="598852" y="392752"/>
                  </a:lnTo>
                  <a:lnTo>
                    <a:pt x="598547" y="394299"/>
                  </a:lnTo>
                  <a:lnTo>
                    <a:pt x="597930" y="396233"/>
                  </a:lnTo>
                  <a:lnTo>
                    <a:pt x="596996" y="397546"/>
                  </a:lnTo>
                  <a:lnTo>
                    <a:pt x="595825" y="398630"/>
                  </a:lnTo>
                  <a:lnTo>
                    <a:pt x="594651" y="399092"/>
                  </a:lnTo>
                  <a:lnTo>
                    <a:pt x="593163" y="399326"/>
                  </a:lnTo>
                  <a:lnTo>
                    <a:pt x="591674" y="399557"/>
                  </a:lnTo>
                  <a:lnTo>
                    <a:pt x="590106" y="399636"/>
                  </a:lnTo>
                  <a:lnTo>
                    <a:pt x="588224" y="399715"/>
                  </a:lnTo>
                  <a:lnTo>
                    <a:pt x="585951" y="399870"/>
                  </a:lnTo>
                  <a:lnTo>
                    <a:pt x="583996" y="400951"/>
                  </a:lnTo>
                  <a:lnTo>
                    <a:pt x="582508" y="401416"/>
                  </a:lnTo>
                  <a:lnTo>
                    <a:pt x="580161" y="402342"/>
                  </a:lnTo>
                  <a:lnTo>
                    <a:pt x="578599" y="403658"/>
                  </a:lnTo>
                  <a:lnTo>
                    <a:pt x="577117" y="405128"/>
                  </a:lnTo>
                  <a:lnTo>
                    <a:pt x="575713" y="406595"/>
                  </a:lnTo>
                  <a:lnTo>
                    <a:pt x="574314" y="408916"/>
                  </a:lnTo>
                  <a:lnTo>
                    <a:pt x="571969" y="410462"/>
                  </a:lnTo>
                  <a:lnTo>
                    <a:pt x="570331" y="412008"/>
                  </a:lnTo>
                  <a:lnTo>
                    <a:pt x="568773" y="414098"/>
                  </a:lnTo>
                  <a:lnTo>
                    <a:pt x="568078" y="416185"/>
                  </a:lnTo>
                  <a:lnTo>
                    <a:pt x="566986" y="417267"/>
                  </a:lnTo>
                  <a:lnTo>
                    <a:pt x="565504" y="418737"/>
                  </a:lnTo>
                  <a:lnTo>
                    <a:pt x="564257" y="420128"/>
                  </a:lnTo>
                  <a:lnTo>
                    <a:pt x="563450" y="421653"/>
                  </a:lnTo>
                  <a:lnTo>
                    <a:pt x="563253" y="423226"/>
                  </a:lnTo>
                  <a:lnTo>
                    <a:pt x="562465" y="424605"/>
                  </a:lnTo>
                  <a:lnTo>
                    <a:pt x="561875" y="426771"/>
                  </a:lnTo>
                  <a:lnTo>
                    <a:pt x="560300" y="428740"/>
                  </a:lnTo>
                  <a:lnTo>
                    <a:pt x="559906" y="432285"/>
                  </a:lnTo>
                  <a:lnTo>
                    <a:pt x="558725" y="434645"/>
                  </a:lnTo>
                  <a:lnTo>
                    <a:pt x="556166" y="435431"/>
                  </a:lnTo>
                  <a:lnTo>
                    <a:pt x="552032" y="435629"/>
                  </a:lnTo>
                  <a:lnTo>
                    <a:pt x="549078" y="436811"/>
                  </a:lnTo>
                  <a:lnTo>
                    <a:pt x="545928" y="437598"/>
                  </a:lnTo>
                  <a:lnTo>
                    <a:pt x="543566" y="438190"/>
                  </a:lnTo>
                  <a:lnTo>
                    <a:pt x="541007" y="439764"/>
                  </a:lnTo>
                  <a:lnTo>
                    <a:pt x="539593" y="442552"/>
                  </a:lnTo>
                  <a:lnTo>
                    <a:pt x="539606" y="444949"/>
                  </a:lnTo>
                  <a:lnTo>
                    <a:pt x="539776" y="447576"/>
                  </a:lnTo>
                  <a:lnTo>
                    <a:pt x="540341" y="450514"/>
                  </a:lnTo>
                  <a:lnTo>
                    <a:pt x="540510" y="452910"/>
                  </a:lnTo>
                  <a:lnTo>
                    <a:pt x="540683" y="455927"/>
                  </a:lnTo>
                  <a:lnTo>
                    <a:pt x="540785" y="460487"/>
                  </a:lnTo>
                  <a:lnTo>
                    <a:pt x="541036" y="463424"/>
                  </a:lnTo>
                  <a:lnTo>
                    <a:pt x="541365" y="466440"/>
                  </a:lnTo>
                  <a:lnTo>
                    <a:pt x="541611" y="468448"/>
                  </a:lnTo>
                  <a:lnTo>
                    <a:pt x="541967" y="469691"/>
                  </a:lnTo>
                  <a:lnTo>
                    <a:pt x="539741" y="470769"/>
                  </a:lnTo>
                  <a:lnTo>
                    <a:pt x="535260" y="469535"/>
                  </a:lnTo>
                  <a:lnTo>
                    <a:pt x="533218" y="467491"/>
                  </a:lnTo>
                  <a:lnTo>
                    <a:pt x="532051" y="464578"/>
                  </a:lnTo>
                  <a:lnTo>
                    <a:pt x="530885" y="462537"/>
                  </a:lnTo>
                  <a:lnTo>
                    <a:pt x="526801" y="461367"/>
                  </a:lnTo>
                  <a:lnTo>
                    <a:pt x="523010" y="461953"/>
                  </a:lnTo>
                  <a:lnTo>
                    <a:pt x="520968" y="462242"/>
                  </a:lnTo>
                  <a:lnTo>
                    <a:pt x="516882" y="463120"/>
                  </a:lnTo>
                  <a:lnTo>
                    <a:pt x="514811" y="461999"/>
                  </a:lnTo>
                  <a:lnTo>
                    <a:pt x="512360" y="461246"/>
                  </a:lnTo>
                  <a:lnTo>
                    <a:pt x="511228" y="459547"/>
                  </a:lnTo>
                  <a:lnTo>
                    <a:pt x="509153" y="459925"/>
                  </a:lnTo>
                  <a:lnTo>
                    <a:pt x="506135" y="459924"/>
                  </a:lnTo>
                  <a:lnTo>
                    <a:pt x="503306" y="459171"/>
                  </a:lnTo>
                  <a:lnTo>
                    <a:pt x="501985" y="459359"/>
                  </a:lnTo>
                  <a:lnTo>
                    <a:pt x="500099" y="460304"/>
                  </a:lnTo>
                  <a:lnTo>
                    <a:pt x="498213" y="460869"/>
                  </a:lnTo>
                  <a:lnTo>
                    <a:pt x="496704" y="460869"/>
                  </a:lnTo>
                  <a:lnTo>
                    <a:pt x="495007" y="460112"/>
                  </a:lnTo>
                  <a:lnTo>
                    <a:pt x="493120" y="458983"/>
                  </a:lnTo>
                  <a:lnTo>
                    <a:pt x="490857" y="457662"/>
                  </a:lnTo>
                  <a:lnTo>
                    <a:pt x="489348" y="456720"/>
                  </a:lnTo>
                  <a:lnTo>
                    <a:pt x="487650" y="456343"/>
                  </a:lnTo>
                  <a:lnTo>
                    <a:pt x="486519" y="456343"/>
                  </a:lnTo>
                  <a:lnTo>
                    <a:pt x="484256" y="457284"/>
                  </a:lnTo>
                  <a:lnTo>
                    <a:pt x="476362" y="459718"/>
                  </a:lnTo>
                  <a:lnTo>
                    <a:pt x="476241" y="459462"/>
                  </a:lnTo>
                  <a:lnTo>
                    <a:pt x="472495" y="461513"/>
                  </a:lnTo>
                  <a:lnTo>
                    <a:pt x="467661" y="462203"/>
                  </a:lnTo>
                  <a:lnTo>
                    <a:pt x="465589" y="462479"/>
                  </a:lnTo>
                  <a:lnTo>
                    <a:pt x="462550" y="462202"/>
                  </a:lnTo>
                  <a:lnTo>
                    <a:pt x="460755" y="461926"/>
                  </a:lnTo>
                  <a:lnTo>
                    <a:pt x="458130" y="461789"/>
                  </a:lnTo>
                  <a:lnTo>
                    <a:pt x="456887" y="461789"/>
                  </a:lnTo>
                  <a:lnTo>
                    <a:pt x="455368" y="462066"/>
                  </a:lnTo>
                  <a:lnTo>
                    <a:pt x="453572" y="463032"/>
                  </a:lnTo>
                  <a:lnTo>
                    <a:pt x="451915" y="464001"/>
                  </a:lnTo>
                  <a:lnTo>
                    <a:pt x="450809" y="464691"/>
                  </a:lnTo>
                  <a:lnTo>
                    <a:pt x="448186" y="465244"/>
                  </a:lnTo>
                  <a:lnTo>
                    <a:pt x="446666" y="466622"/>
                  </a:lnTo>
                  <a:lnTo>
                    <a:pt x="446390" y="468421"/>
                  </a:lnTo>
                  <a:lnTo>
                    <a:pt x="444594" y="469523"/>
                  </a:lnTo>
                  <a:lnTo>
                    <a:pt x="443766" y="470769"/>
                  </a:lnTo>
                  <a:lnTo>
                    <a:pt x="441948" y="472172"/>
                  </a:lnTo>
                  <a:lnTo>
                    <a:pt x="441492" y="472415"/>
                  </a:lnTo>
                  <a:lnTo>
                    <a:pt x="438360" y="473421"/>
                  </a:lnTo>
                  <a:lnTo>
                    <a:pt x="434993" y="474505"/>
                  </a:lnTo>
                  <a:lnTo>
                    <a:pt x="431547" y="475201"/>
                  </a:lnTo>
                  <a:lnTo>
                    <a:pt x="427562" y="477831"/>
                  </a:lnTo>
                  <a:lnTo>
                    <a:pt x="424669" y="479608"/>
                  </a:lnTo>
                  <a:lnTo>
                    <a:pt x="420838" y="481698"/>
                  </a:lnTo>
                  <a:lnTo>
                    <a:pt x="418183" y="483940"/>
                  </a:lnTo>
                  <a:lnTo>
                    <a:pt x="415768" y="486953"/>
                  </a:lnTo>
                  <a:lnTo>
                    <a:pt x="414679" y="488733"/>
                  </a:lnTo>
                  <a:lnTo>
                    <a:pt x="413833" y="491902"/>
                  </a:lnTo>
                  <a:lnTo>
                    <a:pt x="413844" y="493913"/>
                  </a:lnTo>
                  <a:lnTo>
                    <a:pt x="413860" y="497005"/>
                  </a:lnTo>
                  <a:lnTo>
                    <a:pt x="413555" y="498706"/>
                  </a:lnTo>
                  <a:lnTo>
                    <a:pt x="413255" y="501258"/>
                  </a:lnTo>
                  <a:lnTo>
                    <a:pt x="412325" y="503345"/>
                  </a:lnTo>
                  <a:lnTo>
                    <a:pt x="410304" y="506823"/>
                  </a:lnTo>
                  <a:lnTo>
                    <a:pt x="409771" y="509915"/>
                  </a:lnTo>
                  <a:lnTo>
                    <a:pt x="408940" y="516024"/>
                  </a:lnTo>
                  <a:lnTo>
                    <a:pt x="408404" y="518342"/>
                  </a:lnTo>
                  <a:lnTo>
                    <a:pt x="407948" y="521203"/>
                  </a:lnTo>
                  <a:lnTo>
                    <a:pt x="406939" y="523135"/>
                  </a:lnTo>
                  <a:lnTo>
                    <a:pt x="406716" y="525456"/>
                  </a:lnTo>
                  <a:lnTo>
                    <a:pt x="405868" y="528238"/>
                  </a:lnTo>
                  <a:lnTo>
                    <a:pt x="405643" y="530250"/>
                  </a:lnTo>
                  <a:lnTo>
                    <a:pt x="406766" y="535119"/>
                  </a:lnTo>
                  <a:lnTo>
                    <a:pt x="408656" y="536586"/>
                  </a:lnTo>
                  <a:lnTo>
                    <a:pt x="410226" y="536974"/>
                  </a:lnTo>
                  <a:lnTo>
                    <a:pt x="412580" y="537206"/>
                  </a:lnTo>
                  <a:lnTo>
                    <a:pt x="414306" y="537282"/>
                  </a:lnTo>
                  <a:lnTo>
                    <a:pt x="417446" y="537898"/>
                  </a:lnTo>
                  <a:lnTo>
                    <a:pt x="421133" y="538208"/>
                  </a:lnTo>
                  <a:lnTo>
                    <a:pt x="429050" y="537588"/>
                  </a:lnTo>
                  <a:lnTo>
                    <a:pt x="431621" y="537586"/>
                  </a:lnTo>
                  <a:lnTo>
                    <a:pt x="434020" y="538387"/>
                  </a:lnTo>
                  <a:lnTo>
                    <a:pt x="435459" y="539186"/>
                  </a:lnTo>
                  <a:lnTo>
                    <a:pt x="436737" y="540623"/>
                  </a:lnTo>
                  <a:lnTo>
                    <a:pt x="438017" y="542704"/>
                  </a:lnTo>
                  <a:lnTo>
                    <a:pt x="438176" y="544942"/>
                  </a:lnTo>
                  <a:lnTo>
                    <a:pt x="438176" y="547500"/>
                  </a:lnTo>
                  <a:lnTo>
                    <a:pt x="437113" y="550031"/>
                  </a:lnTo>
                  <a:lnTo>
                    <a:pt x="436910" y="550811"/>
                  </a:lnTo>
                  <a:lnTo>
                    <a:pt x="436729" y="551501"/>
                  </a:lnTo>
                  <a:lnTo>
                    <a:pt x="436030" y="552816"/>
                  </a:lnTo>
                  <a:lnTo>
                    <a:pt x="434470" y="554283"/>
                  </a:lnTo>
                  <a:lnTo>
                    <a:pt x="430371" y="559019"/>
                  </a:lnTo>
                  <a:lnTo>
                    <a:pt x="427905" y="561115"/>
                  </a:lnTo>
                  <a:lnTo>
                    <a:pt x="424575" y="562224"/>
                  </a:lnTo>
                  <a:lnTo>
                    <a:pt x="421493" y="562470"/>
                  </a:lnTo>
                  <a:lnTo>
                    <a:pt x="418411" y="561854"/>
                  </a:lnTo>
                  <a:lnTo>
                    <a:pt x="414958" y="563087"/>
                  </a:lnTo>
                  <a:lnTo>
                    <a:pt x="412986" y="564566"/>
                  </a:lnTo>
                  <a:lnTo>
                    <a:pt x="411752" y="565183"/>
                  </a:lnTo>
                  <a:lnTo>
                    <a:pt x="410149" y="565924"/>
                  </a:lnTo>
                  <a:lnTo>
                    <a:pt x="408793" y="567403"/>
                  </a:lnTo>
                  <a:lnTo>
                    <a:pt x="407067" y="569007"/>
                  </a:lnTo>
                  <a:lnTo>
                    <a:pt x="405834" y="570237"/>
                  </a:lnTo>
                  <a:lnTo>
                    <a:pt x="404478" y="571471"/>
                  </a:lnTo>
                  <a:lnTo>
                    <a:pt x="403491" y="572704"/>
                  </a:lnTo>
                  <a:lnTo>
                    <a:pt x="401271" y="573445"/>
                  </a:lnTo>
                  <a:lnTo>
                    <a:pt x="399052" y="574924"/>
                  </a:lnTo>
                  <a:lnTo>
                    <a:pt x="397080" y="576158"/>
                  </a:lnTo>
                  <a:lnTo>
                    <a:pt x="395599" y="576404"/>
                  </a:lnTo>
                  <a:lnTo>
                    <a:pt x="393503" y="576279"/>
                  </a:lnTo>
                  <a:lnTo>
                    <a:pt x="391654" y="577020"/>
                  </a:lnTo>
                  <a:lnTo>
                    <a:pt x="388336" y="579706"/>
                  </a:lnTo>
                  <a:lnTo>
                    <a:pt x="386971" y="579706"/>
                  </a:lnTo>
                  <a:lnTo>
                    <a:pt x="384239" y="579933"/>
                  </a:lnTo>
                  <a:lnTo>
                    <a:pt x="381280" y="581073"/>
                  </a:lnTo>
                  <a:lnTo>
                    <a:pt x="378548" y="582437"/>
                  </a:lnTo>
                  <a:lnTo>
                    <a:pt x="376955" y="584715"/>
                  </a:lnTo>
                  <a:lnTo>
                    <a:pt x="376875" y="587421"/>
                  </a:lnTo>
                  <a:lnTo>
                    <a:pt x="376674" y="588928"/>
                  </a:lnTo>
                  <a:lnTo>
                    <a:pt x="375569" y="591343"/>
                  </a:lnTo>
                  <a:lnTo>
                    <a:pt x="373558" y="593555"/>
                  </a:lnTo>
                  <a:lnTo>
                    <a:pt x="372050" y="595766"/>
                  </a:lnTo>
                  <a:lnTo>
                    <a:pt x="371145" y="597473"/>
                  </a:lnTo>
                  <a:lnTo>
                    <a:pt x="370140" y="598578"/>
                  </a:lnTo>
                  <a:lnTo>
                    <a:pt x="368531" y="600188"/>
                  </a:lnTo>
                  <a:lnTo>
                    <a:pt x="367727" y="601595"/>
                  </a:lnTo>
                  <a:lnTo>
                    <a:pt x="365516" y="603406"/>
                  </a:lnTo>
                  <a:lnTo>
                    <a:pt x="362902" y="604812"/>
                  </a:lnTo>
                  <a:lnTo>
                    <a:pt x="360589" y="605917"/>
                  </a:lnTo>
                  <a:lnTo>
                    <a:pt x="358880" y="607023"/>
                  </a:lnTo>
                  <a:lnTo>
                    <a:pt x="356468" y="608934"/>
                  </a:lnTo>
                  <a:lnTo>
                    <a:pt x="353653" y="610544"/>
                  </a:lnTo>
                  <a:lnTo>
                    <a:pt x="348956" y="611802"/>
                  </a:lnTo>
                  <a:lnTo>
                    <a:pt x="342355" y="612030"/>
                  </a:lnTo>
                  <a:lnTo>
                    <a:pt x="340079" y="609754"/>
                  </a:lnTo>
                  <a:lnTo>
                    <a:pt x="337803" y="608160"/>
                  </a:lnTo>
                  <a:lnTo>
                    <a:pt x="335071" y="604745"/>
                  </a:lnTo>
                  <a:lnTo>
                    <a:pt x="327118" y="599842"/>
                  </a:lnTo>
                  <a:lnTo>
                    <a:pt x="316894" y="597528"/>
                  </a:lnTo>
                  <a:lnTo>
                    <a:pt x="310349" y="596301"/>
                  </a:lnTo>
                  <a:lnTo>
                    <a:pt x="303803" y="596301"/>
                  </a:lnTo>
                  <a:lnTo>
                    <a:pt x="294394" y="595890"/>
                  </a:lnTo>
                  <a:lnTo>
                    <a:pt x="287849" y="596707"/>
                  </a:lnTo>
                  <a:lnTo>
                    <a:pt x="281712" y="597527"/>
                  </a:lnTo>
                  <a:lnTo>
                    <a:pt x="276803" y="599162"/>
                  </a:lnTo>
                  <a:lnTo>
                    <a:pt x="268622" y="601617"/>
                  </a:lnTo>
                  <a:lnTo>
                    <a:pt x="260848" y="602843"/>
                  </a:lnTo>
                  <a:lnTo>
                    <a:pt x="256349" y="603257"/>
                  </a:lnTo>
                  <a:lnTo>
                    <a:pt x="249803" y="605298"/>
                  </a:lnTo>
                  <a:lnTo>
                    <a:pt x="243257" y="606118"/>
                  </a:lnTo>
                  <a:lnTo>
                    <a:pt x="235893" y="606938"/>
                  </a:lnTo>
                  <a:lnTo>
                    <a:pt x="227712" y="607345"/>
                  </a:lnTo>
                  <a:lnTo>
                    <a:pt x="219939" y="606118"/>
                  </a:lnTo>
                  <a:lnTo>
                    <a:pt x="213990" y="605514"/>
                  </a:lnTo>
                  <a:lnTo>
                    <a:pt x="210467" y="606595"/>
                  </a:lnTo>
                  <a:lnTo>
                    <a:pt x="206548" y="607139"/>
                  </a:lnTo>
                  <a:lnTo>
                    <a:pt x="204198" y="607448"/>
                  </a:lnTo>
                  <a:lnTo>
                    <a:pt x="201530" y="607139"/>
                  </a:lnTo>
                  <a:lnTo>
                    <a:pt x="199094" y="606133"/>
                  </a:lnTo>
                  <a:lnTo>
                    <a:pt x="195716" y="605052"/>
                  </a:lnTo>
                  <a:lnTo>
                    <a:pt x="193512" y="603429"/>
                  </a:lnTo>
                  <a:lnTo>
                    <a:pt x="191470" y="602889"/>
                  </a:lnTo>
                  <a:lnTo>
                    <a:pt x="189819" y="602117"/>
                  </a:lnTo>
                  <a:lnTo>
                    <a:pt x="187307" y="601653"/>
                  </a:lnTo>
                  <a:lnTo>
                    <a:pt x="184402" y="600957"/>
                  </a:lnTo>
                  <a:lnTo>
                    <a:pt x="180864" y="599104"/>
                  </a:lnTo>
                  <a:lnTo>
                    <a:pt x="170653" y="596090"/>
                  </a:lnTo>
                  <a:lnTo>
                    <a:pt x="167045" y="595784"/>
                  </a:lnTo>
                  <a:lnTo>
                    <a:pt x="163669" y="595164"/>
                  </a:lnTo>
                  <a:lnTo>
                    <a:pt x="158248" y="593157"/>
                  </a:lnTo>
                  <a:lnTo>
                    <a:pt x="154794" y="592539"/>
                  </a:lnTo>
                  <a:lnTo>
                    <a:pt x="152126" y="592154"/>
                  </a:lnTo>
                  <a:lnTo>
                    <a:pt x="146792" y="591768"/>
                  </a:lnTo>
                  <a:lnTo>
                    <a:pt x="143107" y="591999"/>
                  </a:lnTo>
                  <a:lnTo>
                    <a:pt x="140530" y="591932"/>
                  </a:lnTo>
                  <a:lnTo>
                    <a:pt x="140205" y="591923"/>
                  </a:lnTo>
                  <a:lnTo>
                    <a:pt x="134170" y="592388"/>
                  </a:lnTo>
                  <a:lnTo>
                    <a:pt x="130800" y="592852"/>
                  </a:lnTo>
                  <a:lnTo>
                    <a:pt x="126336" y="593858"/>
                  </a:lnTo>
                  <a:lnTo>
                    <a:pt x="124220" y="594322"/>
                  </a:lnTo>
                  <a:lnTo>
                    <a:pt x="119755" y="595098"/>
                  </a:lnTo>
                  <a:lnTo>
                    <a:pt x="115208" y="595331"/>
                  </a:lnTo>
                  <a:lnTo>
                    <a:pt x="111205" y="594636"/>
                  </a:lnTo>
                  <a:lnTo>
                    <a:pt x="108301" y="594328"/>
                  </a:lnTo>
                  <a:lnTo>
                    <a:pt x="105787" y="593399"/>
                  </a:lnTo>
                  <a:lnTo>
                    <a:pt x="101861" y="592242"/>
                  </a:lnTo>
                  <a:lnTo>
                    <a:pt x="100133" y="591856"/>
                  </a:lnTo>
                  <a:lnTo>
                    <a:pt x="97302" y="590231"/>
                  </a:lnTo>
                  <a:lnTo>
                    <a:pt x="94235" y="588764"/>
                  </a:lnTo>
                  <a:lnTo>
                    <a:pt x="91564" y="587682"/>
                  </a:lnTo>
                  <a:lnTo>
                    <a:pt x="89914" y="587142"/>
                  </a:lnTo>
                  <a:lnTo>
                    <a:pt x="82927" y="585675"/>
                  </a:lnTo>
                  <a:lnTo>
                    <a:pt x="80333" y="584517"/>
                  </a:lnTo>
                  <a:lnTo>
                    <a:pt x="78367" y="583357"/>
                  </a:lnTo>
                  <a:lnTo>
                    <a:pt x="75142" y="581580"/>
                  </a:lnTo>
                  <a:lnTo>
                    <a:pt x="68072" y="579186"/>
                  </a:lnTo>
                  <a:lnTo>
                    <a:pt x="65791" y="577716"/>
                  </a:lnTo>
                  <a:lnTo>
                    <a:pt x="61314" y="576480"/>
                  </a:lnTo>
                  <a:lnTo>
                    <a:pt x="58169" y="574781"/>
                  </a:lnTo>
                  <a:lnTo>
                    <a:pt x="53525" y="571534"/>
                  </a:lnTo>
                  <a:lnTo>
                    <a:pt x="49509" y="568290"/>
                  </a:lnTo>
                  <a:lnTo>
                    <a:pt x="47778" y="567205"/>
                  </a:lnTo>
                  <a:lnTo>
                    <a:pt x="42417" y="561719"/>
                  </a:lnTo>
                  <a:lnTo>
                    <a:pt x="39191" y="559787"/>
                  </a:lnTo>
                  <a:lnTo>
                    <a:pt x="34939" y="556388"/>
                  </a:lnTo>
                  <a:lnTo>
                    <a:pt x="32812" y="554608"/>
                  </a:lnTo>
                  <a:lnTo>
                    <a:pt x="29589" y="552986"/>
                  </a:lnTo>
                  <a:lnTo>
                    <a:pt x="27620" y="551364"/>
                  </a:lnTo>
                  <a:lnTo>
                    <a:pt x="23217" y="549201"/>
                  </a:lnTo>
                  <a:lnTo>
                    <a:pt x="20393" y="549046"/>
                  </a:lnTo>
                  <a:lnTo>
                    <a:pt x="18194" y="548505"/>
                  </a:lnTo>
                  <a:lnTo>
                    <a:pt x="12063" y="545723"/>
                  </a:lnTo>
                  <a:lnTo>
                    <a:pt x="11356" y="545337"/>
                  </a:lnTo>
                  <a:lnTo>
                    <a:pt x="8610" y="545182"/>
                  </a:lnTo>
                  <a:lnTo>
                    <a:pt x="7071" y="546172"/>
                  </a:lnTo>
                  <a:lnTo>
                    <a:pt x="1218" y="538398"/>
                  </a:lnTo>
                  <a:lnTo>
                    <a:pt x="0" y="53675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6" name="object 83">
              <a:extLst>
                <a:ext uri="{FF2B5EF4-FFF2-40B4-BE49-F238E27FC236}">
                  <a16:creationId xmlns:a16="http://schemas.microsoft.com/office/drawing/2014/main" id="{1EB262ED-9F01-408E-8707-3FAE65F168E7}"/>
                </a:ext>
              </a:extLst>
            </p:cNvPr>
            <p:cNvSpPr/>
            <p:nvPr/>
          </p:nvSpPr>
          <p:spPr>
            <a:xfrm>
              <a:off x="3357292" y="361149"/>
              <a:ext cx="227314" cy="819291"/>
            </a:xfrm>
            <a:custGeom>
              <a:avLst/>
              <a:gdLst/>
              <a:ahLst/>
              <a:cxnLst/>
              <a:rect l="l" t="t" r="r" b="b"/>
              <a:pathLst>
                <a:path w="227314" h="819291">
                  <a:moveTo>
                    <a:pt x="227314" y="511523"/>
                  </a:moveTo>
                  <a:lnTo>
                    <a:pt x="224268" y="0"/>
                  </a:lnTo>
                  <a:lnTo>
                    <a:pt x="227314" y="511523"/>
                  </a:lnTo>
                  <a:close/>
                </a:path>
                <a:path w="227314" h="819291">
                  <a:moveTo>
                    <a:pt x="387495" y="1446460"/>
                  </a:moveTo>
                  <a:lnTo>
                    <a:pt x="388157" y="1444474"/>
                  </a:lnTo>
                  <a:lnTo>
                    <a:pt x="387992" y="1441825"/>
                  </a:lnTo>
                  <a:lnTo>
                    <a:pt x="385343" y="1440169"/>
                  </a:lnTo>
                  <a:lnTo>
                    <a:pt x="386921" y="1439565"/>
                  </a:lnTo>
                  <a:lnTo>
                    <a:pt x="388622" y="1435780"/>
                  </a:lnTo>
                  <a:lnTo>
                    <a:pt x="390648" y="1432289"/>
                  </a:lnTo>
                  <a:lnTo>
                    <a:pt x="395390" y="1423350"/>
                  </a:lnTo>
                  <a:lnTo>
                    <a:pt x="395866" y="1420002"/>
                  </a:lnTo>
                  <a:lnTo>
                    <a:pt x="396906" y="1417095"/>
                  </a:lnTo>
                  <a:lnTo>
                    <a:pt x="397728" y="1412803"/>
                  </a:lnTo>
                  <a:lnTo>
                    <a:pt x="398227" y="1409996"/>
                  </a:lnTo>
                  <a:lnTo>
                    <a:pt x="398942" y="1406794"/>
                  </a:lnTo>
                  <a:lnTo>
                    <a:pt x="400815" y="1401609"/>
                  </a:lnTo>
                  <a:lnTo>
                    <a:pt x="402236" y="1398532"/>
                  </a:lnTo>
                  <a:lnTo>
                    <a:pt x="403334" y="1396940"/>
                  </a:lnTo>
                  <a:lnTo>
                    <a:pt x="404619" y="1392551"/>
                  </a:lnTo>
                  <a:lnTo>
                    <a:pt x="405905" y="1388164"/>
                  </a:lnTo>
                  <a:lnTo>
                    <a:pt x="404497" y="1380947"/>
                  </a:lnTo>
                  <a:lnTo>
                    <a:pt x="404144" y="1378383"/>
                  </a:lnTo>
                  <a:lnTo>
                    <a:pt x="403524" y="1376518"/>
                  </a:lnTo>
                  <a:lnTo>
                    <a:pt x="403213" y="1374501"/>
                  </a:lnTo>
                  <a:lnTo>
                    <a:pt x="402903" y="1373258"/>
                  </a:lnTo>
                  <a:lnTo>
                    <a:pt x="401815" y="1372636"/>
                  </a:lnTo>
                  <a:lnTo>
                    <a:pt x="399485" y="1370774"/>
                  </a:lnTo>
                  <a:lnTo>
                    <a:pt x="397703" y="1369850"/>
                  </a:lnTo>
                  <a:lnTo>
                    <a:pt x="397324" y="1366539"/>
                  </a:lnTo>
                  <a:lnTo>
                    <a:pt x="393895" y="1358970"/>
                  </a:lnTo>
                  <a:lnTo>
                    <a:pt x="393429" y="1356175"/>
                  </a:lnTo>
                  <a:lnTo>
                    <a:pt x="393740" y="1353999"/>
                  </a:lnTo>
                  <a:lnTo>
                    <a:pt x="394613" y="1352721"/>
                  </a:lnTo>
                  <a:lnTo>
                    <a:pt x="394886" y="1350078"/>
                  </a:lnTo>
                  <a:lnTo>
                    <a:pt x="395943" y="1347557"/>
                  </a:lnTo>
                  <a:lnTo>
                    <a:pt x="397312" y="1345460"/>
                  </a:lnTo>
                  <a:lnTo>
                    <a:pt x="399020" y="1342821"/>
                  </a:lnTo>
                  <a:lnTo>
                    <a:pt x="401039" y="1340023"/>
                  </a:lnTo>
                  <a:lnTo>
                    <a:pt x="402436" y="1340491"/>
                  </a:lnTo>
                  <a:lnTo>
                    <a:pt x="404765" y="1340336"/>
                  </a:lnTo>
                  <a:lnTo>
                    <a:pt x="406164" y="1339404"/>
                  </a:lnTo>
                  <a:lnTo>
                    <a:pt x="406629" y="1337074"/>
                  </a:lnTo>
                  <a:lnTo>
                    <a:pt x="407406" y="1333501"/>
                  </a:lnTo>
                  <a:lnTo>
                    <a:pt x="415501" y="1331949"/>
                  </a:lnTo>
                  <a:lnTo>
                    <a:pt x="417345" y="1331484"/>
                  </a:lnTo>
                  <a:lnTo>
                    <a:pt x="419519" y="1329774"/>
                  </a:lnTo>
                  <a:lnTo>
                    <a:pt x="420140" y="1327757"/>
                  </a:lnTo>
                  <a:lnTo>
                    <a:pt x="425589" y="1322453"/>
                  </a:lnTo>
                  <a:lnTo>
                    <a:pt x="427665" y="1319492"/>
                  </a:lnTo>
                  <a:lnTo>
                    <a:pt x="430632" y="1314740"/>
                  </a:lnTo>
                  <a:lnTo>
                    <a:pt x="431011" y="1312693"/>
                  </a:lnTo>
                  <a:lnTo>
                    <a:pt x="432098" y="1311916"/>
                  </a:lnTo>
                  <a:lnTo>
                    <a:pt x="433961" y="1313003"/>
                  </a:lnTo>
                  <a:lnTo>
                    <a:pt x="436446" y="1313313"/>
                  </a:lnTo>
                  <a:lnTo>
                    <a:pt x="438465" y="1313468"/>
                  </a:lnTo>
                  <a:lnTo>
                    <a:pt x="440795" y="1312849"/>
                  </a:lnTo>
                  <a:lnTo>
                    <a:pt x="444873" y="1312071"/>
                  </a:lnTo>
                  <a:lnTo>
                    <a:pt x="447543" y="1312961"/>
                  </a:lnTo>
                  <a:lnTo>
                    <a:pt x="454959" y="1312961"/>
                  </a:lnTo>
                  <a:lnTo>
                    <a:pt x="459707" y="1311180"/>
                  </a:lnTo>
                  <a:lnTo>
                    <a:pt x="463267" y="1306432"/>
                  </a:lnTo>
                  <a:lnTo>
                    <a:pt x="466530" y="1301390"/>
                  </a:lnTo>
                  <a:lnTo>
                    <a:pt x="468465" y="1297663"/>
                  </a:lnTo>
                  <a:lnTo>
                    <a:pt x="469421" y="1296387"/>
                  </a:lnTo>
                  <a:lnTo>
                    <a:pt x="472881" y="1291909"/>
                  </a:lnTo>
                  <a:lnTo>
                    <a:pt x="475201" y="1289802"/>
                  </a:lnTo>
                  <a:lnTo>
                    <a:pt x="477248" y="1288556"/>
                  </a:lnTo>
                  <a:lnTo>
                    <a:pt x="478825" y="1287253"/>
                  </a:lnTo>
                  <a:lnTo>
                    <a:pt x="480101" y="1286193"/>
                  </a:lnTo>
                  <a:lnTo>
                    <a:pt x="483583" y="1282180"/>
                  </a:lnTo>
                  <a:lnTo>
                    <a:pt x="485390" y="1280788"/>
                  </a:lnTo>
                  <a:lnTo>
                    <a:pt x="487729" y="1277365"/>
                  </a:lnTo>
                  <a:lnTo>
                    <a:pt x="488763" y="1276083"/>
                  </a:lnTo>
                  <a:lnTo>
                    <a:pt x="490931" y="1274060"/>
                  </a:lnTo>
                  <a:lnTo>
                    <a:pt x="495812" y="1271989"/>
                  </a:lnTo>
                  <a:lnTo>
                    <a:pt x="499881" y="1268368"/>
                  </a:lnTo>
                  <a:lnTo>
                    <a:pt x="504854" y="1263170"/>
                  </a:lnTo>
                  <a:lnTo>
                    <a:pt x="512313" y="1253905"/>
                  </a:lnTo>
                  <a:lnTo>
                    <a:pt x="516834" y="1248252"/>
                  </a:lnTo>
                  <a:lnTo>
                    <a:pt x="521581" y="1243732"/>
                  </a:lnTo>
                  <a:lnTo>
                    <a:pt x="530397" y="1235141"/>
                  </a:lnTo>
                  <a:lnTo>
                    <a:pt x="537857" y="1229941"/>
                  </a:lnTo>
                  <a:lnTo>
                    <a:pt x="538310" y="1228030"/>
                  </a:lnTo>
                  <a:lnTo>
                    <a:pt x="538718" y="1225442"/>
                  </a:lnTo>
                  <a:lnTo>
                    <a:pt x="538718" y="1223535"/>
                  </a:lnTo>
                  <a:lnTo>
                    <a:pt x="538173" y="1220542"/>
                  </a:lnTo>
                  <a:lnTo>
                    <a:pt x="537629" y="1217954"/>
                  </a:lnTo>
                  <a:lnTo>
                    <a:pt x="536948" y="1214686"/>
                  </a:lnTo>
                  <a:lnTo>
                    <a:pt x="534634" y="1211964"/>
                  </a:lnTo>
                  <a:lnTo>
                    <a:pt x="531808" y="1210369"/>
                  </a:lnTo>
                  <a:lnTo>
                    <a:pt x="529371" y="1209224"/>
                  </a:lnTo>
                  <a:lnTo>
                    <a:pt x="527076" y="1208650"/>
                  </a:lnTo>
                  <a:lnTo>
                    <a:pt x="524208" y="1208361"/>
                  </a:lnTo>
                  <a:lnTo>
                    <a:pt x="521913" y="1208219"/>
                  </a:lnTo>
                  <a:lnTo>
                    <a:pt x="519905" y="1207644"/>
                  </a:lnTo>
                  <a:lnTo>
                    <a:pt x="517037" y="1205782"/>
                  </a:lnTo>
                  <a:lnTo>
                    <a:pt x="514025" y="1202769"/>
                  </a:lnTo>
                  <a:lnTo>
                    <a:pt x="512448" y="1199759"/>
                  </a:lnTo>
                  <a:lnTo>
                    <a:pt x="513021" y="1196602"/>
                  </a:lnTo>
                  <a:lnTo>
                    <a:pt x="512734" y="1194883"/>
                  </a:lnTo>
                  <a:lnTo>
                    <a:pt x="512591" y="1191870"/>
                  </a:lnTo>
                  <a:lnTo>
                    <a:pt x="513882" y="1187711"/>
                  </a:lnTo>
                  <a:lnTo>
                    <a:pt x="514169" y="1184986"/>
                  </a:lnTo>
                  <a:lnTo>
                    <a:pt x="513165" y="1183121"/>
                  </a:lnTo>
                  <a:lnTo>
                    <a:pt x="512017" y="1181687"/>
                  </a:lnTo>
                  <a:lnTo>
                    <a:pt x="509436" y="1178820"/>
                  </a:lnTo>
                  <a:lnTo>
                    <a:pt x="507715" y="1176812"/>
                  </a:lnTo>
                  <a:lnTo>
                    <a:pt x="506424" y="1175664"/>
                  </a:lnTo>
                  <a:lnTo>
                    <a:pt x="504416" y="1173656"/>
                  </a:lnTo>
                  <a:lnTo>
                    <a:pt x="502696" y="1171077"/>
                  </a:lnTo>
                  <a:lnTo>
                    <a:pt x="500975" y="1168638"/>
                  </a:lnTo>
                  <a:lnTo>
                    <a:pt x="499828" y="1166487"/>
                  </a:lnTo>
                  <a:lnTo>
                    <a:pt x="499254" y="1164479"/>
                  </a:lnTo>
                  <a:lnTo>
                    <a:pt x="499397" y="1161755"/>
                  </a:lnTo>
                  <a:lnTo>
                    <a:pt x="498250" y="1159029"/>
                  </a:lnTo>
                  <a:lnTo>
                    <a:pt x="497389" y="1157450"/>
                  </a:lnTo>
                  <a:lnTo>
                    <a:pt x="495669" y="1156162"/>
                  </a:lnTo>
                  <a:lnTo>
                    <a:pt x="492581" y="1152562"/>
                  </a:lnTo>
                  <a:lnTo>
                    <a:pt x="493661" y="1148802"/>
                  </a:lnTo>
                  <a:lnTo>
                    <a:pt x="494586" y="1145047"/>
                  </a:lnTo>
                  <a:lnTo>
                    <a:pt x="495122" y="1143091"/>
                  </a:lnTo>
                  <a:lnTo>
                    <a:pt x="495249" y="1140688"/>
                  </a:lnTo>
                  <a:lnTo>
                    <a:pt x="494915" y="1138379"/>
                  </a:lnTo>
                  <a:lnTo>
                    <a:pt x="494076" y="1137022"/>
                  </a:lnTo>
                  <a:lnTo>
                    <a:pt x="491907" y="1135484"/>
                  </a:lnTo>
                  <a:lnTo>
                    <a:pt x="490434" y="1135624"/>
                  </a:lnTo>
                  <a:lnTo>
                    <a:pt x="489434" y="1135898"/>
                  </a:lnTo>
                  <a:lnTo>
                    <a:pt x="488438" y="1136247"/>
                  </a:lnTo>
                  <a:lnTo>
                    <a:pt x="487459" y="1136985"/>
                  </a:lnTo>
                  <a:lnTo>
                    <a:pt x="485915" y="1137279"/>
                  </a:lnTo>
                  <a:lnTo>
                    <a:pt x="484828" y="1137325"/>
                  </a:lnTo>
                  <a:lnTo>
                    <a:pt x="482800" y="1137253"/>
                  </a:lnTo>
                  <a:lnTo>
                    <a:pt x="480696" y="1137186"/>
                  </a:lnTo>
                  <a:lnTo>
                    <a:pt x="479115" y="1136633"/>
                  </a:lnTo>
                  <a:lnTo>
                    <a:pt x="474827" y="1132939"/>
                  </a:lnTo>
                  <a:lnTo>
                    <a:pt x="473134" y="1131618"/>
                  </a:lnTo>
                  <a:lnTo>
                    <a:pt x="470857" y="1131168"/>
                  </a:lnTo>
                  <a:lnTo>
                    <a:pt x="468623" y="1129039"/>
                  </a:lnTo>
                  <a:lnTo>
                    <a:pt x="466052" y="1126183"/>
                  </a:lnTo>
                  <a:lnTo>
                    <a:pt x="463197" y="1122471"/>
                  </a:lnTo>
                  <a:lnTo>
                    <a:pt x="461055" y="1119041"/>
                  </a:lnTo>
                  <a:lnTo>
                    <a:pt x="458485" y="1116472"/>
                  </a:lnTo>
                  <a:lnTo>
                    <a:pt x="456201" y="1112903"/>
                  </a:lnTo>
                  <a:lnTo>
                    <a:pt x="454345" y="1110475"/>
                  </a:lnTo>
                  <a:lnTo>
                    <a:pt x="454345" y="1107763"/>
                  </a:lnTo>
                  <a:lnTo>
                    <a:pt x="454202" y="1106050"/>
                  </a:lnTo>
                  <a:lnTo>
                    <a:pt x="452489" y="1104907"/>
                  </a:lnTo>
                  <a:lnTo>
                    <a:pt x="450775" y="1103622"/>
                  </a:lnTo>
                  <a:lnTo>
                    <a:pt x="449062" y="1101909"/>
                  </a:lnTo>
                  <a:lnTo>
                    <a:pt x="448919" y="1100196"/>
                  </a:lnTo>
                  <a:lnTo>
                    <a:pt x="448205" y="1098768"/>
                  </a:lnTo>
                  <a:lnTo>
                    <a:pt x="446349" y="1097912"/>
                  </a:lnTo>
                  <a:lnTo>
                    <a:pt x="443350" y="1097055"/>
                  </a:lnTo>
                  <a:lnTo>
                    <a:pt x="443955" y="1090916"/>
                  </a:lnTo>
                  <a:lnTo>
                    <a:pt x="440007" y="1083024"/>
                  </a:lnTo>
                  <a:lnTo>
                    <a:pt x="439725" y="1078224"/>
                  </a:lnTo>
                  <a:lnTo>
                    <a:pt x="439160" y="1074278"/>
                  </a:lnTo>
                  <a:lnTo>
                    <a:pt x="438879" y="1069485"/>
                  </a:lnTo>
                  <a:lnTo>
                    <a:pt x="438879" y="1065256"/>
                  </a:lnTo>
                  <a:lnTo>
                    <a:pt x="438033" y="1059895"/>
                  </a:lnTo>
                  <a:lnTo>
                    <a:pt x="435495" y="1056797"/>
                  </a:lnTo>
                  <a:lnTo>
                    <a:pt x="432392" y="1055381"/>
                  </a:lnTo>
                  <a:lnTo>
                    <a:pt x="430418" y="1053127"/>
                  </a:lnTo>
                  <a:lnTo>
                    <a:pt x="428726" y="1050029"/>
                  </a:lnTo>
                  <a:lnTo>
                    <a:pt x="428162" y="1046644"/>
                  </a:lnTo>
                  <a:lnTo>
                    <a:pt x="429253" y="1044358"/>
                  </a:lnTo>
                  <a:lnTo>
                    <a:pt x="430021" y="1041745"/>
                  </a:lnTo>
                  <a:lnTo>
                    <a:pt x="429867" y="1038516"/>
                  </a:lnTo>
                  <a:lnTo>
                    <a:pt x="429714" y="1034211"/>
                  </a:lnTo>
                  <a:lnTo>
                    <a:pt x="429560" y="1031599"/>
                  </a:lnTo>
                  <a:lnTo>
                    <a:pt x="427869" y="1028987"/>
                  </a:lnTo>
                  <a:lnTo>
                    <a:pt x="425103" y="1026219"/>
                  </a:lnTo>
                  <a:lnTo>
                    <a:pt x="423412" y="1025451"/>
                  </a:lnTo>
                  <a:lnTo>
                    <a:pt x="421413" y="1024069"/>
                  </a:lnTo>
                  <a:lnTo>
                    <a:pt x="415880" y="1019302"/>
                  </a:lnTo>
                  <a:lnTo>
                    <a:pt x="412191" y="1016073"/>
                  </a:lnTo>
                  <a:lnTo>
                    <a:pt x="411115" y="1014691"/>
                  </a:lnTo>
                  <a:lnTo>
                    <a:pt x="410193" y="1012079"/>
                  </a:lnTo>
                  <a:lnTo>
                    <a:pt x="410346" y="1010080"/>
                  </a:lnTo>
                  <a:lnTo>
                    <a:pt x="411729" y="1008388"/>
                  </a:lnTo>
                  <a:lnTo>
                    <a:pt x="413728" y="1008081"/>
                  </a:lnTo>
                  <a:lnTo>
                    <a:pt x="415726" y="1009157"/>
                  </a:lnTo>
                  <a:lnTo>
                    <a:pt x="418947" y="1009664"/>
                  </a:lnTo>
                  <a:lnTo>
                    <a:pt x="420493" y="1008893"/>
                  </a:lnTo>
                  <a:lnTo>
                    <a:pt x="422811" y="1007347"/>
                  </a:lnTo>
                  <a:lnTo>
                    <a:pt x="426160" y="1005542"/>
                  </a:lnTo>
                  <a:lnTo>
                    <a:pt x="428736" y="1003741"/>
                  </a:lnTo>
                  <a:lnTo>
                    <a:pt x="431054" y="1001936"/>
                  </a:lnTo>
                  <a:lnTo>
                    <a:pt x="433888" y="1000132"/>
                  </a:lnTo>
                  <a:lnTo>
                    <a:pt x="436206" y="997039"/>
                  </a:lnTo>
                  <a:lnTo>
                    <a:pt x="437752" y="994466"/>
                  </a:lnTo>
                  <a:lnTo>
                    <a:pt x="439298" y="991632"/>
                  </a:lnTo>
                  <a:lnTo>
                    <a:pt x="440114" y="985903"/>
                  </a:lnTo>
                  <a:lnTo>
                    <a:pt x="441035" y="983510"/>
                  </a:lnTo>
                  <a:lnTo>
                    <a:pt x="440071" y="979524"/>
                  </a:lnTo>
                  <a:lnTo>
                    <a:pt x="436464" y="974117"/>
                  </a:lnTo>
                  <a:lnTo>
                    <a:pt x="436206" y="971797"/>
                  </a:lnTo>
                  <a:lnTo>
                    <a:pt x="435804" y="968902"/>
                  </a:lnTo>
                  <a:lnTo>
                    <a:pt x="435604" y="967401"/>
                  </a:lnTo>
                  <a:lnTo>
                    <a:pt x="435604" y="966301"/>
                  </a:lnTo>
                  <a:lnTo>
                    <a:pt x="435105" y="963905"/>
                  </a:lnTo>
                  <a:lnTo>
                    <a:pt x="434705" y="962805"/>
                  </a:lnTo>
                  <a:lnTo>
                    <a:pt x="434405" y="962106"/>
                  </a:lnTo>
                  <a:lnTo>
                    <a:pt x="434205" y="961906"/>
                  </a:lnTo>
                  <a:lnTo>
                    <a:pt x="432906" y="960108"/>
                  </a:lnTo>
                  <a:lnTo>
                    <a:pt x="431908" y="958807"/>
                  </a:lnTo>
                  <a:lnTo>
                    <a:pt x="431508" y="957310"/>
                  </a:lnTo>
                  <a:lnTo>
                    <a:pt x="431054" y="954536"/>
                  </a:lnTo>
                  <a:lnTo>
                    <a:pt x="431055" y="949645"/>
                  </a:lnTo>
                  <a:lnTo>
                    <a:pt x="430797" y="947841"/>
                  </a:lnTo>
                  <a:lnTo>
                    <a:pt x="430539" y="946037"/>
                  </a:lnTo>
                  <a:lnTo>
                    <a:pt x="428993" y="938309"/>
                  </a:lnTo>
                  <a:lnTo>
                    <a:pt x="427706" y="934962"/>
                  </a:lnTo>
                  <a:lnTo>
                    <a:pt x="420750" y="928261"/>
                  </a:lnTo>
                  <a:lnTo>
                    <a:pt x="414311" y="928009"/>
                  </a:lnTo>
                  <a:lnTo>
                    <a:pt x="410704" y="928261"/>
                  </a:lnTo>
                  <a:lnTo>
                    <a:pt x="406325" y="927489"/>
                  </a:lnTo>
                  <a:lnTo>
                    <a:pt x="402461" y="926201"/>
                  </a:lnTo>
                  <a:lnTo>
                    <a:pt x="401366" y="922504"/>
                  </a:lnTo>
                  <a:lnTo>
                    <a:pt x="401174" y="919038"/>
                  </a:lnTo>
                  <a:lnTo>
                    <a:pt x="400403" y="914415"/>
                  </a:lnTo>
                  <a:lnTo>
                    <a:pt x="399055" y="907674"/>
                  </a:lnTo>
                  <a:lnTo>
                    <a:pt x="396551" y="904014"/>
                  </a:lnTo>
                  <a:lnTo>
                    <a:pt x="395010" y="903628"/>
                  </a:lnTo>
                  <a:lnTo>
                    <a:pt x="392506" y="901702"/>
                  </a:lnTo>
                  <a:lnTo>
                    <a:pt x="388461" y="898236"/>
                  </a:lnTo>
                  <a:lnTo>
                    <a:pt x="389617" y="894770"/>
                  </a:lnTo>
                  <a:lnTo>
                    <a:pt x="401225" y="882258"/>
                  </a:lnTo>
                  <a:lnTo>
                    <a:pt x="404310" y="878051"/>
                  </a:lnTo>
                  <a:lnTo>
                    <a:pt x="404590" y="875809"/>
                  </a:lnTo>
                  <a:lnTo>
                    <a:pt x="403749" y="873567"/>
                  </a:lnTo>
                  <a:lnTo>
                    <a:pt x="400945" y="869360"/>
                  </a:lnTo>
                  <a:lnTo>
                    <a:pt x="395897" y="866836"/>
                  </a:lnTo>
                  <a:lnTo>
                    <a:pt x="389727" y="864312"/>
                  </a:lnTo>
                  <a:lnTo>
                    <a:pt x="386362" y="862067"/>
                  </a:lnTo>
                  <a:lnTo>
                    <a:pt x="383558" y="858983"/>
                  </a:lnTo>
                  <a:lnTo>
                    <a:pt x="382294" y="855867"/>
                  </a:lnTo>
                  <a:lnTo>
                    <a:pt x="382051" y="854555"/>
                  </a:lnTo>
                  <a:lnTo>
                    <a:pt x="381960" y="852157"/>
                  </a:lnTo>
                  <a:lnTo>
                    <a:pt x="382180" y="849065"/>
                  </a:lnTo>
                  <a:lnTo>
                    <a:pt x="382481" y="846824"/>
                  </a:lnTo>
                  <a:lnTo>
                    <a:pt x="382552" y="845354"/>
                  </a:lnTo>
                  <a:lnTo>
                    <a:pt x="383089" y="843036"/>
                  </a:lnTo>
                  <a:lnTo>
                    <a:pt x="383391" y="840715"/>
                  </a:lnTo>
                  <a:lnTo>
                    <a:pt x="383615" y="838707"/>
                  </a:lnTo>
                  <a:lnTo>
                    <a:pt x="383604" y="836541"/>
                  </a:lnTo>
                  <a:lnTo>
                    <a:pt x="384136" y="833373"/>
                  </a:lnTo>
                  <a:lnTo>
                    <a:pt x="384441" y="831747"/>
                  </a:lnTo>
                  <a:lnTo>
                    <a:pt x="384743" y="829351"/>
                  </a:lnTo>
                  <a:lnTo>
                    <a:pt x="386082" y="826732"/>
                  </a:lnTo>
                  <a:lnTo>
                    <a:pt x="386081" y="823090"/>
                  </a:lnTo>
                  <a:lnTo>
                    <a:pt x="385801" y="820284"/>
                  </a:lnTo>
                  <a:lnTo>
                    <a:pt x="384680" y="816918"/>
                  </a:lnTo>
                  <a:lnTo>
                    <a:pt x="382436" y="813552"/>
                  </a:lnTo>
                  <a:lnTo>
                    <a:pt x="380754" y="811869"/>
                  </a:lnTo>
                  <a:lnTo>
                    <a:pt x="379632" y="809907"/>
                  </a:lnTo>
                  <a:lnTo>
                    <a:pt x="377982" y="808266"/>
                  </a:lnTo>
                  <a:lnTo>
                    <a:pt x="378113" y="806316"/>
                  </a:lnTo>
                  <a:lnTo>
                    <a:pt x="378338" y="804305"/>
                  </a:lnTo>
                  <a:lnTo>
                    <a:pt x="378472" y="799897"/>
                  </a:lnTo>
                  <a:lnTo>
                    <a:pt x="378698" y="798199"/>
                  </a:lnTo>
                  <a:lnTo>
                    <a:pt x="378847" y="790736"/>
                  </a:lnTo>
                  <a:lnTo>
                    <a:pt x="379286" y="788099"/>
                  </a:lnTo>
                  <a:lnTo>
                    <a:pt x="380384" y="785462"/>
                  </a:lnTo>
                  <a:lnTo>
                    <a:pt x="380164" y="782386"/>
                  </a:lnTo>
                  <a:lnTo>
                    <a:pt x="380165" y="772504"/>
                  </a:lnTo>
                  <a:lnTo>
                    <a:pt x="380604" y="768333"/>
                  </a:lnTo>
                  <a:lnTo>
                    <a:pt x="380824" y="764815"/>
                  </a:lnTo>
                  <a:lnTo>
                    <a:pt x="381702" y="761301"/>
                  </a:lnTo>
                  <a:lnTo>
                    <a:pt x="382467" y="758448"/>
                  </a:lnTo>
                  <a:lnTo>
                    <a:pt x="383020" y="755684"/>
                  </a:lnTo>
                  <a:lnTo>
                    <a:pt x="382099" y="752370"/>
                  </a:lnTo>
                  <a:lnTo>
                    <a:pt x="378969" y="750712"/>
                  </a:lnTo>
                  <a:lnTo>
                    <a:pt x="374673" y="749439"/>
                  </a:lnTo>
                  <a:lnTo>
                    <a:pt x="374682" y="745043"/>
                  </a:lnTo>
                  <a:lnTo>
                    <a:pt x="373921" y="743330"/>
                  </a:lnTo>
                  <a:lnTo>
                    <a:pt x="372396" y="741234"/>
                  </a:lnTo>
                  <a:lnTo>
                    <a:pt x="372206" y="738947"/>
                  </a:lnTo>
                  <a:lnTo>
                    <a:pt x="372206" y="737042"/>
                  </a:lnTo>
                  <a:lnTo>
                    <a:pt x="371445" y="734758"/>
                  </a:lnTo>
                  <a:lnTo>
                    <a:pt x="370873" y="732853"/>
                  </a:lnTo>
                  <a:lnTo>
                    <a:pt x="369730" y="731520"/>
                  </a:lnTo>
                  <a:lnTo>
                    <a:pt x="368016" y="729423"/>
                  </a:lnTo>
                  <a:lnTo>
                    <a:pt x="365921" y="726760"/>
                  </a:lnTo>
                  <a:lnTo>
                    <a:pt x="362683" y="724093"/>
                  </a:lnTo>
                  <a:lnTo>
                    <a:pt x="360778" y="722379"/>
                  </a:lnTo>
                  <a:lnTo>
                    <a:pt x="358112" y="721617"/>
                  </a:lnTo>
                  <a:lnTo>
                    <a:pt x="354874" y="720474"/>
                  </a:lnTo>
                  <a:lnTo>
                    <a:pt x="351065" y="720284"/>
                  </a:lnTo>
                  <a:lnTo>
                    <a:pt x="341161" y="715903"/>
                  </a:lnTo>
                  <a:lnTo>
                    <a:pt x="334685" y="708856"/>
                  </a:lnTo>
                  <a:lnTo>
                    <a:pt x="332209" y="707902"/>
                  </a:lnTo>
                  <a:lnTo>
                    <a:pt x="330495" y="706189"/>
                  </a:lnTo>
                  <a:lnTo>
                    <a:pt x="328971" y="704284"/>
                  </a:lnTo>
                  <a:lnTo>
                    <a:pt x="327067" y="702571"/>
                  </a:lnTo>
                  <a:lnTo>
                    <a:pt x="325733" y="700283"/>
                  </a:lnTo>
                  <a:lnTo>
                    <a:pt x="323448" y="698950"/>
                  </a:lnTo>
                  <a:lnTo>
                    <a:pt x="322114" y="697428"/>
                  </a:lnTo>
                  <a:lnTo>
                    <a:pt x="320781" y="694570"/>
                  </a:lnTo>
                  <a:lnTo>
                    <a:pt x="318496" y="692856"/>
                  </a:lnTo>
                  <a:lnTo>
                    <a:pt x="317353" y="691903"/>
                  </a:lnTo>
                  <a:lnTo>
                    <a:pt x="316972" y="691331"/>
                  </a:lnTo>
                  <a:lnTo>
                    <a:pt x="314686" y="689618"/>
                  </a:lnTo>
                  <a:lnTo>
                    <a:pt x="313353" y="688667"/>
                  </a:lnTo>
                  <a:lnTo>
                    <a:pt x="312401" y="687142"/>
                  </a:lnTo>
                  <a:lnTo>
                    <a:pt x="312591" y="685046"/>
                  </a:lnTo>
                  <a:lnTo>
                    <a:pt x="313163" y="682953"/>
                  </a:lnTo>
                  <a:lnTo>
                    <a:pt x="313734" y="681428"/>
                  </a:lnTo>
                  <a:lnTo>
                    <a:pt x="315258" y="679524"/>
                  </a:lnTo>
                  <a:lnTo>
                    <a:pt x="314115" y="675332"/>
                  </a:lnTo>
                  <a:lnTo>
                    <a:pt x="312591" y="674381"/>
                  </a:lnTo>
                  <a:lnTo>
                    <a:pt x="311067" y="673427"/>
                  </a:lnTo>
                  <a:lnTo>
                    <a:pt x="309543" y="672668"/>
                  </a:lnTo>
                  <a:lnTo>
                    <a:pt x="308210" y="672476"/>
                  </a:lnTo>
                  <a:lnTo>
                    <a:pt x="307258" y="671523"/>
                  </a:lnTo>
                  <a:lnTo>
                    <a:pt x="306115" y="669809"/>
                  </a:lnTo>
                  <a:lnTo>
                    <a:pt x="303088" y="667282"/>
                  </a:lnTo>
                  <a:lnTo>
                    <a:pt x="302782" y="662953"/>
                  </a:lnTo>
                  <a:lnTo>
                    <a:pt x="302782" y="661429"/>
                  </a:lnTo>
                  <a:lnTo>
                    <a:pt x="301639" y="658764"/>
                  </a:lnTo>
                  <a:lnTo>
                    <a:pt x="299735" y="657619"/>
                  </a:lnTo>
                  <a:lnTo>
                    <a:pt x="298021" y="657048"/>
                  </a:lnTo>
                  <a:lnTo>
                    <a:pt x="297068" y="656286"/>
                  </a:lnTo>
                  <a:lnTo>
                    <a:pt x="297450" y="654193"/>
                  </a:lnTo>
                  <a:lnTo>
                    <a:pt x="297449" y="648096"/>
                  </a:lnTo>
                  <a:lnTo>
                    <a:pt x="296878" y="646954"/>
                  </a:lnTo>
                  <a:lnTo>
                    <a:pt x="296580" y="644277"/>
                  </a:lnTo>
                  <a:lnTo>
                    <a:pt x="297623" y="640976"/>
                  </a:lnTo>
                  <a:lnTo>
                    <a:pt x="298319" y="637325"/>
                  </a:lnTo>
                  <a:lnTo>
                    <a:pt x="299362" y="634888"/>
                  </a:lnTo>
                  <a:lnTo>
                    <a:pt x="301100" y="632455"/>
                  </a:lnTo>
                  <a:lnTo>
                    <a:pt x="301970" y="631237"/>
                  </a:lnTo>
                  <a:lnTo>
                    <a:pt x="303361" y="627066"/>
                  </a:lnTo>
                  <a:lnTo>
                    <a:pt x="304578" y="622720"/>
                  </a:lnTo>
                  <a:lnTo>
                    <a:pt x="304194" y="618475"/>
                  </a:lnTo>
                  <a:lnTo>
                    <a:pt x="299036" y="613318"/>
                  </a:lnTo>
                  <a:lnTo>
                    <a:pt x="292775" y="604846"/>
                  </a:lnTo>
                  <a:lnTo>
                    <a:pt x="288907" y="597479"/>
                  </a:lnTo>
                  <a:lnTo>
                    <a:pt x="287971" y="588718"/>
                  </a:lnTo>
                  <a:lnTo>
                    <a:pt x="288043" y="587482"/>
                  </a:lnTo>
                  <a:lnTo>
                    <a:pt x="288498" y="584466"/>
                  </a:lnTo>
                  <a:lnTo>
                    <a:pt x="288957" y="582379"/>
                  </a:lnTo>
                  <a:lnTo>
                    <a:pt x="289261" y="580523"/>
                  </a:lnTo>
                  <a:lnTo>
                    <a:pt x="289486" y="578515"/>
                  </a:lnTo>
                  <a:lnTo>
                    <a:pt x="289866" y="576349"/>
                  </a:lnTo>
                  <a:lnTo>
                    <a:pt x="290796" y="574107"/>
                  </a:lnTo>
                  <a:lnTo>
                    <a:pt x="285737" y="575666"/>
                  </a:lnTo>
                  <a:lnTo>
                    <a:pt x="283562" y="575665"/>
                  </a:lnTo>
                  <a:lnTo>
                    <a:pt x="281190" y="576656"/>
                  </a:lnTo>
                  <a:lnTo>
                    <a:pt x="277038" y="577051"/>
                  </a:lnTo>
                  <a:lnTo>
                    <a:pt x="273084" y="575468"/>
                  </a:lnTo>
                  <a:lnTo>
                    <a:pt x="269921" y="574284"/>
                  </a:lnTo>
                  <a:lnTo>
                    <a:pt x="267350" y="573491"/>
                  </a:lnTo>
                  <a:lnTo>
                    <a:pt x="265768" y="572306"/>
                  </a:lnTo>
                  <a:lnTo>
                    <a:pt x="264384" y="571319"/>
                  </a:lnTo>
                  <a:lnTo>
                    <a:pt x="263000" y="570328"/>
                  </a:lnTo>
                  <a:lnTo>
                    <a:pt x="261617" y="569539"/>
                  </a:lnTo>
                  <a:lnTo>
                    <a:pt x="259639" y="568351"/>
                  </a:lnTo>
                  <a:lnTo>
                    <a:pt x="258058" y="567361"/>
                  </a:lnTo>
                  <a:lnTo>
                    <a:pt x="256476" y="564989"/>
                  </a:lnTo>
                  <a:lnTo>
                    <a:pt x="253708" y="564001"/>
                  </a:lnTo>
                  <a:lnTo>
                    <a:pt x="242834" y="560244"/>
                  </a:lnTo>
                  <a:lnTo>
                    <a:pt x="239473" y="560244"/>
                  </a:lnTo>
                  <a:lnTo>
                    <a:pt x="238682" y="560444"/>
                  </a:lnTo>
                  <a:lnTo>
                    <a:pt x="237101" y="560836"/>
                  </a:lnTo>
                  <a:lnTo>
                    <a:pt x="235519" y="561431"/>
                  </a:lnTo>
                  <a:lnTo>
                    <a:pt x="233472" y="561614"/>
                  </a:lnTo>
                  <a:lnTo>
                    <a:pt x="233714" y="560359"/>
                  </a:lnTo>
                  <a:lnTo>
                    <a:pt x="235431" y="558813"/>
                  </a:lnTo>
                  <a:lnTo>
                    <a:pt x="237693" y="556571"/>
                  </a:lnTo>
                  <a:lnTo>
                    <a:pt x="240033" y="554174"/>
                  </a:lnTo>
                  <a:lnTo>
                    <a:pt x="241820" y="551003"/>
                  </a:lnTo>
                  <a:lnTo>
                    <a:pt x="243144" y="549150"/>
                  </a:lnTo>
                  <a:lnTo>
                    <a:pt x="242820" y="547294"/>
                  </a:lnTo>
                  <a:lnTo>
                    <a:pt x="243120" y="544588"/>
                  </a:lnTo>
                  <a:lnTo>
                    <a:pt x="243500" y="542345"/>
                  </a:lnTo>
                  <a:lnTo>
                    <a:pt x="244041" y="540723"/>
                  </a:lnTo>
                  <a:lnTo>
                    <a:pt x="244420" y="538248"/>
                  </a:lnTo>
                  <a:lnTo>
                    <a:pt x="244248" y="535466"/>
                  </a:lnTo>
                  <a:lnTo>
                    <a:pt x="244233" y="532528"/>
                  </a:lnTo>
                  <a:lnTo>
                    <a:pt x="244071" y="531523"/>
                  </a:lnTo>
                  <a:lnTo>
                    <a:pt x="243362" y="530826"/>
                  </a:lnTo>
                  <a:lnTo>
                    <a:pt x="244249" y="527831"/>
                  </a:lnTo>
                  <a:lnTo>
                    <a:pt x="245772" y="526307"/>
                  </a:lnTo>
                  <a:lnTo>
                    <a:pt x="245200" y="524593"/>
                  </a:lnTo>
                  <a:lnTo>
                    <a:pt x="244249" y="521547"/>
                  </a:lnTo>
                  <a:lnTo>
                    <a:pt x="242916" y="520025"/>
                  </a:lnTo>
                  <a:lnTo>
                    <a:pt x="242154" y="518691"/>
                  </a:lnTo>
                  <a:lnTo>
                    <a:pt x="241774" y="517169"/>
                  </a:lnTo>
                  <a:lnTo>
                    <a:pt x="240631" y="516216"/>
                  </a:lnTo>
                  <a:lnTo>
                    <a:pt x="239108" y="516216"/>
                  </a:lnTo>
                  <a:lnTo>
                    <a:pt x="236443" y="515644"/>
                  </a:lnTo>
                  <a:lnTo>
                    <a:pt x="234730" y="515644"/>
                  </a:lnTo>
                  <a:lnTo>
                    <a:pt x="230160" y="515836"/>
                  </a:lnTo>
                  <a:lnTo>
                    <a:pt x="227314" y="511523"/>
                  </a:lnTo>
                  <a:lnTo>
                    <a:pt x="221322" y="502549"/>
                  </a:lnTo>
                  <a:lnTo>
                    <a:pt x="221595" y="498309"/>
                  </a:lnTo>
                  <a:lnTo>
                    <a:pt x="221459" y="495028"/>
                  </a:lnTo>
                  <a:lnTo>
                    <a:pt x="220911" y="493251"/>
                  </a:lnTo>
                  <a:lnTo>
                    <a:pt x="219817" y="490787"/>
                  </a:lnTo>
                  <a:lnTo>
                    <a:pt x="218586" y="487506"/>
                  </a:lnTo>
                  <a:lnTo>
                    <a:pt x="215851" y="486410"/>
                  </a:lnTo>
                  <a:lnTo>
                    <a:pt x="215304" y="485453"/>
                  </a:lnTo>
                  <a:lnTo>
                    <a:pt x="214894" y="484496"/>
                  </a:lnTo>
                  <a:lnTo>
                    <a:pt x="213936" y="483403"/>
                  </a:lnTo>
                  <a:lnTo>
                    <a:pt x="212979" y="482446"/>
                  </a:lnTo>
                  <a:lnTo>
                    <a:pt x="211611" y="481489"/>
                  </a:lnTo>
                  <a:lnTo>
                    <a:pt x="210107" y="480802"/>
                  </a:lnTo>
                  <a:lnTo>
                    <a:pt x="209013" y="479845"/>
                  </a:lnTo>
                  <a:lnTo>
                    <a:pt x="208055" y="478889"/>
                  </a:lnTo>
                  <a:lnTo>
                    <a:pt x="207098" y="477658"/>
                  </a:lnTo>
                  <a:lnTo>
                    <a:pt x="205593" y="476428"/>
                  </a:lnTo>
                  <a:lnTo>
                    <a:pt x="205320" y="475195"/>
                  </a:lnTo>
                  <a:lnTo>
                    <a:pt x="206003" y="473418"/>
                  </a:lnTo>
                  <a:lnTo>
                    <a:pt x="205457" y="473008"/>
                  </a:lnTo>
                  <a:lnTo>
                    <a:pt x="204773" y="471914"/>
                  </a:lnTo>
                  <a:lnTo>
                    <a:pt x="203679" y="470411"/>
                  </a:lnTo>
                  <a:lnTo>
                    <a:pt x="202174" y="467537"/>
                  </a:lnTo>
                  <a:lnTo>
                    <a:pt x="198345" y="463980"/>
                  </a:lnTo>
                  <a:lnTo>
                    <a:pt x="195199" y="462066"/>
                  </a:lnTo>
                  <a:lnTo>
                    <a:pt x="192190" y="459606"/>
                  </a:lnTo>
                  <a:lnTo>
                    <a:pt x="185033" y="456215"/>
                  </a:lnTo>
                  <a:lnTo>
                    <a:pt x="181533" y="452902"/>
                  </a:lnTo>
                  <a:lnTo>
                    <a:pt x="179323" y="449402"/>
                  </a:lnTo>
                  <a:lnTo>
                    <a:pt x="174719" y="445350"/>
                  </a:lnTo>
                  <a:lnTo>
                    <a:pt x="167795" y="442397"/>
                  </a:lnTo>
                  <a:lnTo>
                    <a:pt x="163558" y="440580"/>
                  </a:lnTo>
                  <a:lnTo>
                    <a:pt x="157531" y="439077"/>
                  </a:lnTo>
                  <a:lnTo>
                    <a:pt x="150432" y="435872"/>
                  </a:lnTo>
                  <a:lnTo>
                    <a:pt x="149058" y="434269"/>
                  </a:lnTo>
                  <a:lnTo>
                    <a:pt x="146997" y="431522"/>
                  </a:lnTo>
                  <a:lnTo>
                    <a:pt x="144707" y="428087"/>
                  </a:lnTo>
                  <a:lnTo>
                    <a:pt x="146997" y="425110"/>
                  </a:lnTo>
                  <a:lnTo>
                    <a:pt x="148829" y="421674"/>
                  </a:lnTo>
                  <a:lnTo>
                    <a:pt x="148829" y="418925"/>
                  </a:lnTo>
                  <a:lnTo>
                    <a:pt x="147226" y="417093"/>
                  </a:lnTo>
                  <a:lnTo>
                    <a:pt x="145164" y="416176"/>
                  </a:lnTo>
                  <a:lnTo>
                    <a:pt x="142646" y="415261"/>
                  </a:lnTo>
                  <a:lnTo>
                    <a:pt x="140356" y="413658"/>
                  </a:lnTo>
                  <a:lnTo>
                    <a:pt x="139210" y="410681"/>
                  </a:lnTo>
                  <a:lnTo>
                    <a:pt x="139440" y="408163"/>
                  </a:lnTo>
                  <a:lnTo>
                    <a:pt x="140585" y="404955"/>
                  </a:lnTo>
                  <a:lnTo>
                    <a:pt x="141043" y="402209"/>
                  </a:lnTo>
                  <a:lnTo>
                    <a:pt x="139898" y="399001"/>
                  </a:lnTo>
                  <a:lnTo>
                    <a:pt x="139440" y="396024"/>
                  </a:lnTo>
                  <a:lnTo>
                    <a:pt x="136920" y="392361"/>
                  </a:lnTo>
                  <a:lnTo>
                    <a:pt x="134401" y="391674"/>
                  </a:lnTo>
                  <a:lnTo>
                    <a:pt x="132798" y="391443"/>
                  </a:lnTo>
                  <a:lnTo>
                    <a:pt x="130737" y="390756"/>
                  </a:lnTo>
                  <a:lnTo>
                    <a:pt x="128447" y="387780"/>
                  </a:lnTo>
                  <a:lnTo>
                    <a:pt x="126844" y="384117"/>
                  </a:lnTo>
                  <a:lnTo>
                    <a:pt x="126615" y="380681"/>
                  </a:lnTo>
                  <a:lnTo>
                    <a:pt x="126386" y="377245"/>
                  </a:lnTo>
                  <a:lnTo>
                    <a:pt x="125928" y="374268"/>
                  </a:lnTo>
                  <a:lnTo>
                    <a:pt x="124554" y="371291"/>
                  </a:lnTo>
                  <a:lnTo>
                    <a:pt x="123230" y="369863"/>
                  </a:lnTo>
                  <a:lnTo>
                    <a:pt x="122000" y="367558"/>
                  </a:lnTo>
                  <a:lnTo>
                    <a:pt x="122615" y="364484"/>
                  </a:lnTo>
                  <a:lnTo>
                    <a:pt x="123230" y="361872"/>
                  </a:lnTo>
                  <a:lnTo>
                    <a:pt x="122615" y="360028"/>
                  </a:lnTo>
                  <a:lnTo>
                    <a:pt x="120464" y="358952"/>
                  </a:lnTo>
                  <a:lnTo>
                    <a:pt x="119695" y="356801"/>
                  </a:lnTo>
                  <a:lnTo>
                    <a:pt x="119234" y="354499"/>
                  </a:lnTo>
                  <a:lnTo>
                    <a:pt x="118466" y="353576"/>
                  </a:lnTo>
                  <a:lnTo>
                    <a:pt x="117083" y="354344"/>
                  </a:lnTo>
                  <a:lnTo>
                    <a:pt x="115547" y="356033"/>
                  </a:lnTo>
                  <a:lnTo>
                    <a:pt x="112935" y="354806"/>
                  </a:lnTo>
                  <a:lnTo>
                    <a:pt x="110015" y="351887"/>
                  </a:lnTo>
                  <a:lnTo>
                    <a:pt x="110169" y="349426"/>
                  </a:lnTo>
                  <a:lnTo>
                    <a:pt x="109554" y="347276"/>
                  </a:lnTo>
                  <a:lnTo>
                    <a:pt x="107368" y="346203"/>
                  </a:lnTo>
                  <a:lnTo>
                    <a:pt x="106947" y="342838"/>
                  </a:lnTo>
                  <a:lnTo>
                    <a:pt x="106328" y="337904"/>
                  </a:lnTo>
                  <a:lnTo>
                    <a:pt x="106020" y="333907"/>
                  </a:lnTo>
                  <a:lnTo>
                    <a:pt x="104842" y="328518"/>
                  </a:lnTo>
                  <a:lnTo>
                    <a:pt x="103158" y="326416"/>
                  </a:lnTo>
                  <a:lnTo>
                    <a:pt x="101872" y="325917"/>
                  </a:lnTo>
                  <a:lnTo>
                    <a:pt x="100335" y="324229"/>
                  </a:lnTo>
                  <a:lnTo>
                    <a:pt x="100642" y="321923"/>
                  </a:lnTo>
                  <a:lnTo>
                    <a:pt x="100335" y="319159"/>
                  </a:lnTo>
                  <a:lnTo>
                    <a:pt x="99874" y="316853"/>
                  </a:lnTo>
                  <a:lnTo>
                    <a:pt x="98952" y="314241"/>
                  </a:lnTo>
                  <a:lnTo>
                    <a:pt x="98338" y="311321"/>
                  </a:lnTo>
                  <a:lnTo>
                    <a:pt x="97723" y="308402"/>
                  </a:lnTo>
                  <a:lnTo>
                    <a:pt x="96647" y="306866"/>
                  </a:lnTo>
                  <a:lnTo>
                    <a:pt x="93421" y="308554"/>
                  </a:lnTo>
                  <a:lnTo>
                    <a:pt x="91423" y="308554"/>
                  </a:lnTo>
                  <a:lnTo>
                    <a:pt x="91116" y="306097"/>
                  </a:lnTo>
                  <a:lnTo>
                    <a:pt x="91884" y="302871"/>
                  </a:lnTo>
                  <a:lnTo>
                    <a:pt x="92806" y="301796"/>
                  </a:lnTo>
                  <a:lnTo>
                    <a:pt x="92960" y="300872"/>
                  </a:lnTo>
                  <a:lnTo>
                    <a:pt x="92038" y="299952"/>
                  </a:lnTo>
                  <a:lnTo>
                    <a:pt x="90655" y="299028"/>
                  </a:lnTo>
                  <a:lnTo>
                    <a:pt x="89426" y="298108"/>
                  </a:lnTo>
                  <a:lnTo>
                    <a:pt x="88657" y="297340"/>
                  </a:lnTo>
                  <a:lnTo>
                    <a:pt x="87889" y="296726"/>
                  </a:lnTo>
                  <a:lnTo>
                    <a:pt x="87428" y="296264"/>
                  </a:lnTo>
                  <a:lnTo>
                    <a:pt x="87889" y="290115"/>
                  </a:lnTo>
                  <a:lnTo>
                    <a:pt x="86660" y="289350"/>
                  </a:lnTo>
                  <a:lnTo>
                    <a:pt x="84509" y="287196"/>
                  </a:lnTo>
                  <a:lnTo>
                    <a:pt x="83741" y="285046"/>
                  </a:lnTo>
                  <a:lnTo>
                    <a:pt x="83587" y="281820"/>
                  </a:lnTo>
                  <a:lnTo>
                    <a:pt x="83741" y="278287"/>
                  </a:lnTo>
                  <a:lnTo>
                    <a:pt x="84202" y="276288"/>
                  </a:lnTo>
                  <a:lnTo>
                    <a:pt x="83740" y="272449"/>
                  </a:lnTo>
                  <a:lnTo>
                    <a:pt x="83126" y="270143"/>
                  </a:lnTo>
                  <a:lnTo>
                    <a:pt x="83552" y="267622"/>
                  </a:lnTo>
                  <a:lnTo>
                    <a:pt x="85763" y="264860"/>
                  </a:lnTo>
                  <a:lnTo>
                    <a:pt x="89078" y="260441"/>
                  </a:lnTo>
                  <a:lnTo>
                    <a:pt x="92393" y="256388"/>
                  </a:lnTo>
                  <a:lnTo>
                    <a:pt x="93314" y="250310"/>
                  </a:lnTo>
                  <a:lnTo>
                    <a:pt x="91104" y="246811"/>
                  </a:lnTo>
                  <a:lnTo>
                    <a:pt x="89078" y="244232"/>
                  </a:lnTo>
                  <a:lnTo>
                    <a:pt x="83184" y="239812"/>
                  </a:lnTo>
                  <a:lnTo>
                    <a:pt x="80288" y="237953"/>
                  </a:lnTo>
                  <a:lnTo>
                    <a:pt x="79845" y="236410"/>
                  </a:lnTo>
                  <a:lnTo>
                    <a:pt x="79489" y="235167"/>
                  </a:lnTo>
                  <a:lnTo>
                    <a:pt x="79243" y="233159"/>
                  </a:lnTo>
                  <a:lnTo>
                    <a:pt x="78914" y="230143"/>
                  </a:lnTo>
                  <a:lnTo>
                    <a:pt x="78664" y="227206"/>
                  </a:lnTo>
                  <a:lnTo>
                    <a:pt x="78561" y="222646"/>
                  </a:lnTo>
                  <a:lnTo>
                    <a:pt x="78388" y="219630"/>
                  </a:lnTo>
                  <a:lnTo>
                    <a:pt x="78219" y="217233"/>
                  </a:lnTo>
                  <a:lnTo>
                    <a:pt x="77655" y="214296"/>
                  </a:lnTo>
                  <a:lnTo>
                    <a:pt x="77485" y="211668"/>
                  </a:lnTo>
                  <a:lnTo>
                    <a:pt x="77472" y="209271"/>
                  </a:lnTo>
                  <a:lnTo>
                    <a:pt x="78885" y="206483"/>
                  </a:lnTo>
                  <a:lnTo>
                    <a:pt x="81444" y="204909"/>
                  </a:lnTo>
                  <a:lnTo>
                    <a:pt x="83807" y="204317"/>
                  </a:lnTo>
                  <a:lnTo>
                    <a:pt x="86957" y="203530"/>
                  </a:lnTo>
                  <a:lnTo>
                    <a:pt x="89910" y="202348"/>
                  </a:lnTo>
                  <a:lnTo>
                    <a:pt x="94044" y="202151"/>
                  </a:lnTo>
                  <a:lnTo>
                    <a:pt x="96603" y="201364"/>
                  </a:lnTo>
                  <a:lnTo>
                    <a:pt x="97784" y="199004"/>
                  </a:lnTo>
                  <a:lnTo>
                    <a:pt x="98178" y="195459"/>
                  </a:lnTo>
                  <a:lnTo>
                    <a:pt x="99753" y="193490"/>
                  </a:lnTo>
                  <a:lnTo>
                    <a:pt x="100344" y="191324"/>
                  </a:lnTo>
                  <a:lnTo>
                    <a:pt x="101132" y="189945"/>
                  </a:lnTo>
                  <a:lnTo>
                    <a:pt x="101328" y="188372"/>
                  </a:lnTo>
                  <a:lnTo>
                    <a:pt x="102135" y="186847"/>
                  </a:lnTo>
                  <a:lnTo>
                    <a:pt x="103382" y="185456"/>
                  </a:lnTo>
                  <a:lnTo>
                    <a:pt x="104864" y="183986"/>
                  </a:lnTo>
                  <a:lnTo>
                    <a:pt x="105957" y="182904"/>
                  </a:lnTo>
                  <a:lnTo>
                    <a:pt x="106651" y="180817"/>
                  </a:lnTo>
                  <a:lnTo>
                    <a:pt x="108209" y="178727"/>
                  </a:lnTo>
                  <a:lnTo>
                    <a:pt x="109848" y="177181"/>
                  </a:lnTo>
                  <a:lnTo>
                    <a:pt x="112192" y="175635"/>
                  </a:lnTo>
                  <a:lnTo>
                    <a:pt x="113591" y="173315"/>
                  </a:lnTo>
                  <a:lnTo>
                    <a:pt x="114995" y="171847"/>
                  </a:lnTo>
                  <a:lnTo>
                    <a:pt x="116478" y="170377"/>
                  </a:lnTo>
                  <a:lnTo>
                    <a:pt x="118039" y="169061"/>
                  </a:lnTo>
                  <a:lnTo>
                    <a:pt x="120387" y="168135"/>
                  </a:lnTo>
                  <a:lnTo>
                    <a:pt x="121875" y="167670"/>
                  </a:lnTo>
                  <a:lnTo>
                    <a:pt x="123829" y="166589"/>
                  </a:lnTo>
                  <a:lnTo>
                    <a:pt x="126102" y="166434"/>
                  </a:lnTo>
                  <a:lnTo>
                    <a:pt x="127984" y="166355"/>
                  </a:lnTo>
                  <a:lnTo>
                    <a:pt x="129552" y="166276"/>
                  </a:lnTo>
                  <a:lnTo>
                    <a:pt x="131041" y="166045"/>
                  </a:lnTo>
                  <a:lnTo>
                    <a:pt x="132530" y="165811"/>
                  </a:lnTo>
                  <a:lnTo>
                    <a:pt x="133704" y="165349"/>
                  </a:lnTo>
                  <a:lnTo>
                    <a:pt x="134874" y="164265"/>
                  </a:lnTo>
                  <a:lnTo>
                    <a:pt x="135808" y="162953"/>
                  </a:lnTo>
                  <a:lnTo>
                    <a:pt x="136425" y="161018"/>
                  </a:lnTo>
                  <a:lnTo>
                    <a:pt x="136731" y="159471"/>
                  </a:lnTo>
                  <a:lnTo>
                    <a:pt x="136801" y="157925"/>
                  </a:lnTo>
                  <a:lnTo>
                    <a:pt x="136790" y="155839"/>
                  </a:lnTo>
                  <a:lnTo>
                    <a:pt x="136698" y="153056"/>
                  </a:lnTo>
                  <a:lnTo>
                    <a:pt x="136842" y="150738"/>
                  </a:lnTo>
                  <a:lnTo>
                    <a:pt x="136994" y="149809"/>
                  </a:lnTo>
                  <a:lnTo>
                    <a:pt x="137220" y="147952"/>
                  </a:lnTo>
                  <a:lnTo>
                    <a:pt x="138313" y="147102"/>
                  </a:lnTo>
                  <a:lnTo>
                    <a:pt x="138777" y="145945"/>
                  </a:lnTo>
                  <a:lnTo>
                    <a:pt x="139700" y="142309"/>
                  </a:lnTo>
                  <a:lnTo>
                    <a:pt x="139617" y="141537"/>
                  </a:lnTo>
                  <a:lnTo>
                    <a:pt x="139293" y="139526"/>
                  </a:lnTo>
                  <a:lnTo>
                    <a:pt x="138104" y="137130"/>
                  </a:lnTo>
                  <a:lnTo>
                    <a:pt x="137552" y="136513"/>
                  </a:lnTo>
                  <a:lnTo>
                    <a:pt x="137147" y="134037"/>
                  </a:lnTo>
                  <a:lnTo>
                    <a:pt x="136905" y="132801"/>
                  </a:lnTo>
                  <a:lnTo>
                    <a:pt x="136496" y="129478"/>
                  </a:lnTo>
                  <a:lnTo>
                    <a:pt x="135936" y="127391"/>
                  </a:lnTo>
                  <a:lnTo>
                    <a:pt x="136395" y="125149"/>
                  </a:lnTo>
                  <a:lnTo>
                    <a:pt x="137272" y="121546"/>
                  </a:lnTo>
                  <a:lnTo>
                    <a:pt x="137450" y="120392"/>
                  </a:lnTo>
                  <a:lnTo>
                    <a:pt x="139491" y="117819"/>
                  </a:lnTo>
                  <a:lnTo>
                    <a:pt x="141621" y="116488"/>
                  </a:lnTo>
                  <a:lnTo>
                    <a:pt x="143485" y="116222"/>
                  </a:lnTo>
                  <a:lnTo>
                    <a:pt x="144905" y="114535"/>
                  </a:lnTo>
                  <a:lnTo>
                    <a:pt x="145970" y="112937"/>
                  </a:lnTo>
                  <a:lnTo>
                    <a:pt x="146325" y="110984"/>
                  </a:lnTo>
                  <a:lnTo>
                    <a:pt x="144817" y="109299"/>
                  </a:lnTo>
                  <a:lnTo>
                    <a:pt x="143663" y="108144"/>
                  </a:lnTo>
                  <a:lnTo>
                    <a:pt x="142065" y="106458"/>
                  </a:lnTo>
                  <a:lnTo>
                    <a:pt x="139314" y="105395"/>
                  </a:lnTo>
                  <a:lnTo>
                    <a:pt x="137273" y="105128"/>
                  </a:lnTo>
                  <a:lnTo>
                    <a:pt x="135497" y="104240"/>
                  </a:lnTo>
                  <a:lnTo>
                    <a:pt x="135578" y="103967"/>
                  </a:lnTo>
                  <a:lnTo>
                    <a:pt x="134255" y="102998"/>
                  </a:lnTo>
                  <a:lnTo>
                    <a:pt x="132670" y="102731"/>
                  </a:lnTo>
                  <a:lnTo>
                    <a:pt x="131017" y="101650"/>
                  </a:lnTo>
                  <a:lnTo>
                    <a:pt x="128583" y="100799"/>
                  </a:lnTo>
                  <a:lnTo>
                    <a:pt x="127168" y="100334"/>
                  </a:lnTo>
                  <a:lnTo>
                    <a:pt x="125755" y="99949"/>
                  </a:lnTo>
                  <a:lnTo>
                    <a:pt x="123321" y="99408"/>
                  </a:lnTo>
                  <a:lnTo>
                    <a:pt x="122301" y="99177"/>
                  </a:lnTo>
                  <a:lnTo>
                    <a:pt x="116547" y="95155"/>
                  </a:lnTo>
                  <a:lnTo>
                    <a:pt x="116770" y="91294"/>
                  </a:lnTo>
                  <a:lnTo>
                    <a:pt x="117552" y="90905"/>
                  </a:lnTo>
                  <a:lnTo>
                    <a:pt x="119660" y="89204"/>
                  </a:lnTo>
                  <a:lnTo>
                    <a:pt x="120678" y="88742"/>
                  </a:lnTo>
                  <a:lnTo>
                    <a:pt x="122324" y="88585"/>
                  </a:lnTo>
                  <a:lnTo>
                    <a:pt x="124909" y="88044"/>
                  </a:lnTo>
                  <a:lnTo>
                    <a:pt x="127258" y="87503"/>
                  </a:lnTo>
                  <a:lnTo>
                    <a:pt x="128744" y="86808"/>
                  </a:lnTo>
                  <a:lnTo>
                    <a:pt x="131174" y="86574"/>
                  </a:lnTo>
                  <a:lnTo>
                    <a:pt x="133292" y="86804"/>
                  </a:lnTo>
                  <a:lnTo>
                    <a:pt x="134469" y="86884"/>
                  </a:lnTo>
                  <a:lnTo>
                    <a:pt x="136116" y="86883"/>
                  </a:lnTo>
                  <a:lnTo>
                    <a:pt x="136821" y="86649"/>
                  </a:lnTo>
                  <a:lnTo>
                    <a:pt x="138387" y="86264"/>
                  </a:lnTo>
                  <a:lnTo>
                    <a:pt x="140188" y="85799"/>
                  </a:lnTo>
                  <a:lnTo>
                    <a:pt x="141830" y="84869"/>
                  </a:lnTo>
                  <a:lnTo>
                    <a:pt x="143551" y="84174"/>
                  </a:lnTo>
                  <a:lnTo>
                    <a:pt x="144722" y="83092"/>
                  </a:lnTo>
                  <a:lnTo>
                    <a:pt x="145581" y="82318"/>
                  </a:lnTo>
                  <a:lnTo>
                    <a:pt x="153415" y="65927"/>
                  </a:lnTo>
                  <a:lnTo>
                    <a:pt x="154251" y="60826"/>
                  </a:lnTo>
                  <a:lnTo>
                    <a:pt x="154087" y="59356"/>
                  </a:lnTo>
                  <a:lnTo>
                    <a:pt x="153137" y="57655"/>
                  </a:lnTo>
                  <a:lnTo>
                    <a:pt x="151482" y="56033"/>
                  </a:lnTo>
                  <a:lnTo>
                    <a:pt x="151337" y="52910"/>
                  </a:lnTo>
                  <a:lnTo>
                    <a:pt x="151600" y="48612"/>
                  </a:lnTo>
                  <a:lnTo>
                    <a:pt x="152380" y="47992"/>
                  </a:lnTo>
                  <a:lnTo>
                    <a:pt x="153005" y="47530"/>
                  </a:lnTo>
                  <a:lnTo>
                    <a:pt x="154334" y="46601"/>
                  </a:lnTo>
                  <a:lnTo>
                    <a:pt x="155195" y="46291"/>
                  </a:lnTo>
                  <a:lnTo>
                    <a:pt x="156293" y="46291"/>
                  </a:lnTo>
                  <a:lnTo>
                    <a:pt x="157157" y="46601"/>
                  </a:lnTo>
                  <a:lnTo>
                    <a:pt x="157787" y="47141"/>
                  </a:lnTo>
                  <a:lnTo>
                    <a:pt x="158337" y="47372"/>
                  </a:lnTo>
                  <a:lnTo>
                    <a:pt x="159042" y="47218"/>
                  </a:lnTo>
                  <a:lnTo>
                    <a:pt x="159590" y="47063"/>
                  </a:lnTo>
                  <a:lnTo>
                    <a:pt x="159979" y="46446"/>
                  </a:lnTo>
                  <a:lnTo>
                    <a:pt x="159737" y="45055"/>
                  </a:lnTo>
                  <a:lnTo>
                    <a:pt x="159780" y="43047"/>
                  </a:lnTo>
                  <a:lnTo>
                    <a:pt x="158852" y="41002"/>
                  </a:lnTo>
                  <a:lnTo>
                    <a:pt x="157181" y="38961"/>
                  </a:lnTo>
                  <a:lnTo>
                    <a:pt x="154954" y="35619"/>
                  </a:lnTo>
                  <a:lnTo>
                    <a:pt x="153639" y="33615"/>
                  </a:lnTo>
                  <a:lnTo>
                    <a:pt x="154420" y="32995"/>
                  </a:lnTo>
                  <a:lnTo>
                    <a:pt x="155590" y="31990"/>
                  </a:lnTo>
                  <a:lnTo>
                    <a:pt x="156527" y="31063"/>
                  </a:lnTo>
                  <a:lnTo>
                    <a:pt x="159965" y="28937"/>
                  </a:lnTo>
                  <a:lnTo>
                    <a:pt x="162750" y="28195"/>
                  </a:lnTo>
                  <a:lnTo>
                    <a:pt x="164235" y="25969"/>
                  </a:lnTo>
                  <a:lnTo>
                    <a:pt x="165534" y="22628"/>
                  </a:lnTo>
                  <a:lnTo>
                    <a:pt x="165535" y="20213"/>
                  </a:lnTo>
                  <a:lnTo>
                    <a:pt x="162148" y="16677"/>
                  </a:lnTo>
                  <a:lnTo>
                    <a:pt x="160129" y="15465"/>
                  </a:lnTo>
                  <a:lnTo>
                    <a:pt x="157909" y="13041"/>
                  </a:lnTo>
                  <a:lnTo>
                    <a:pt x="153750" y="2503"/>
                  </a:lnTo>
                  <a:lnTo>
                    <a:pt x="150601" y="-6069"/>
                  </a:lnTo>
                  <a:lnTo>
                    <a:pt x="150601" y="-16390"/>
                  </a:lnTo>
                  <a:lnTo>
                    <a:pt x="149726" y="-23039"/>
                  </a:lnTo>
                  <a:lnTo>
                    <a:pt x="146805" y="-27940"/>
                  </a:lnTo>
                  <a:lnTo>
                    <a:pt x="144990" y="-30700"/>
                  </a:lnTo>
                  <a:lnTo>
                    <a:pt x="143880" y="-33021"/>
                  </a:lnTo>
                  <a:lnTo>
                    <a:pt x="140023" y="-35649"/>
                  </a:lnTo>
                  <a:lnTo>
                    <a:pt x="138924" y="-35956"/>
                  </a:lnTo>
                  <a:lnTo>
                    <a:pt x="137511" y="-36266"/>
                  </a:lnTo>
                  <a:lnTo>
                    <a:pt x="135154" y="-37116"/>
                  </a:lnTo>
                  <a:lnTo>
                    <a:pt x="134599" y="-38277"/>
                  </a:lnTo>
                  <a:lnTo>
                    <a:pt x="133650" y="-39744"/>
                  </a:lnTo>
                  <a:lnTo>
                    <a:pt x="133334" y="-40284"/>
                  </a:lnTo>
                  <a:lnTo>
                    <a:pt x="131758" y="-41755"/>
                  </a:lnTo>
                  <a:lnTo>
                    <a:pt x="130419" y="-42836"/>
                  </a:lnTo>
                  <a:lnTo>
                    <a:pt x="128680" y="-45540"/>
                  </a:lnTo>
                  <a:lnTo>
                    <a:pt x="127809" y="-47086"/>
                  </a:lnTo>
                  <a:lnTo>
                    <a:pt x="126312" y="-48477"/>
                  </a:lnTo>
                  <a:lnTo>
                    <a:pt x="124899" y="-48711"/>
                  </a:lnTo>
                  <a:lnTo>
                    <a:pt x="122470" y="-48477"/>
                  </a:lnTo>
                  <a:lnTo>
                    <a:pt x="116945" y="-48702"/>
                  </a:lnTo>
                  <a:lnTo>
                    <a:pt x="113870" y="-50643"/>
                  </a:lnTo>
                  <a:lnTo>
                    <a:pt x="111281" y="-53073"/>
                  </a:lnTo>
                  <a:lnTo>
                    <a:pt x="108853" y="-55500"/>
                  </a:lnTo>
                  <a:lnTo>
                    <a:pt x="106587" y="-57766"/>
                  </a:lnTo>
                  <a:lnTo>
                    <a:pt x="103998" y="-58899"/>
                  </a:lnTo>
                  <a:lnTo>
                    <a:pt x="100276" y="-58088"/>
                  </a:lnTo>
                  <a:lnTo>
                    <a:pt x="96877" y="-56633"/>
                  </a:lnTo>
                  <a:lnTo>
                    <a:pt x="94935" y="-56308"/>
                  </a:lnTo>
                  <a:lnTo>
                    <a:pt x="92345" y="-56308"/>
                  </a:lnTo>
                  <a:lnTo>
                    <a:pt x="89918" y="-56469"/>
                  </a:lnTo>
                  <a:lnTo>
                    <a:pt x="85710" y="-57684"/>
                  </a:lnTo>
                  <a:lnTo>
                    <a:pt x="84092" y="-58978"/>
                  </a:lnTo>
                  <a:lnTo>
                    <a:pt x="82635" y="-59626"/>
                  </a:lnTo>
                  <a:lnTo>
                    <a:pt x="81016" y="-60597"/>
                  </a:lnTo>
                  <a:lnTo>
                    <a:pt x="79074" y="-61406"/>
                  </a:lnTo>
                  <a:lnTo>
                    <a:pt x="77618" y="-62216"/>
                  </a:lnTo>
                  <a:lnTo>
                    <a:pt x="76485" y="-63185"/>
                  </a:lnTo>
                  <a:lnTo>
                    <a:pt x="75514" y="-64319"/>
                  </a:lnTo>
                  <a:lnTo>
                    <a:pt x="73896" y="-65452"/>
                  </a:lnTo>
                  <a:lnTo>
                    <a:pt x="75191" y="-67718"/>
                  </a:lnTo>
                  <a:lnTo>
                    <a:pt x="76809" y="-69498"/>
                  </a:lnTo>
                  <a:lnTo>
                    <a:pt x="77780" y="-70309"/>
                  </a:lnTo>
                  <a:lnTo>
                    <a:pt x="78427" y="-71764"/>
                  </a:lnTo>
                  <a:lnTo>
                    <a:pt x="78913" y="-73222"/>
                  </a:lnTo>
                  <a:lnTo>
                    <a:pt x="78913" y="-82122"/>
                  </a:lnTo>
                  <a:lnTo>
                    <a:pt x="78427" y="-86816"/>
                  </a:lnTo>
                  <a:lnTo>
                    <a:pt x="78427" y="-93289"/>
                  </a:lnTo>
                  <a:lnTo>
                    <a:pt x="76971" y="-96688"/>
                  </a:lnTo>
                  <a:lnTo>
                    <a:pt x="74586" y="-102657"/>
                  </a:lnTo>
                  <a:lnTo>
                    <a:pt x="73710" y="-105209"/>
                  </a:lnTo>
                  <a:lnTo>
                    <a:pt x="72526" y="-106831"/>
                  </a:lnTo>
                  <a:lnTo>
                    <a:pt x="71580" y="-107605"/>
                  </a:lnTo>
                  <a:lnTo>
                    <a:pt x="70636" y="-108222"/>
                  </a:lnTo>
                  <a:lnTo>
                    <a:pt x="69302" y="-109483"/>
                  </a:lnTo>
                  <a:lnTo>
                    <a:pt x="63376" y="-110768"/>
                  </a:lnTo>
                  <a:lnTo>
                    <a:pt x="58197" y="-112387"/>
                  </a:lnTo>
                  <a:lnTo>
                    <a:pt x="53666" y="-112226"/>
                  </a:lnTo>
                  <a:lnTo>
                    <a:pt x="48812" y="-118152"/>
                  </a:lnTo>
                  <a:lnTo>
                    <a:pt x="45463" y="-118152"/>
                  </a:lnTo>
                  <a:lnTo>
                    <a:pt x="42508" y="-117955"/>
                  </a:lnTo>
                  <a:lnTo>
                    <a:pt x="40735" y="-118152"/>
                  </a:lnTo>
                  <a:lnTo>
                    <a:pt x="38961" y="-118350"/>
                  </a:lnTo>
                  <a:lnTo>
                    <a:pt x="36992" y="-118349"/>
                  </a:lnTo>
                  <a:lnTo>
                    <a:pt x="35218" y="-118939"/>
                  </a:lnTo>
                  <a:lnTo>
                    <a:pt x="33248" y="-119136"/>
                  </a:lnTo>
                  <a:lnTo>
                    <a:pt x="30490" y="-119334"/>
                  </a:lnTo>
                  <a:lnTo>
                    <a:pt x="26747" y="-120713"/>
                  </a:lnTo>
                  <a:lnTo>
                    <a:pt x="25171" y="-121697"/>
                  </a:lnTo>
                  <a:lnTo>
                    <a:pt x="20546" y="-123608"/>
                  </a:lnTo>
                  <a:lnTo>
                    <a:pt x="18290" y="-125409"/>
                  </a:lnTo>
                  <a:lnTo>
                    <a:pt x="15584" y="-128717"/>
                  </a:lnTo>
                  <a:lnTo>
                    <a:pt x="13780" y="-132025"/>
                  </a:lnTo>
                  <a:lnTo>
                    <a:pt x="12286" y="-139519"/>
                  </a:lnTo>
                  <a:lnTo>
                    <a:pt x="11888" y="-140600"/>
                  </a:lnTo>
                  <a:lnTo>
                    <a:pt x="11719" y="-142997"/>
                  </a:lnTo>
                  <a:lnTo>
                    <a:pt x="12642" y="-146554"/>
                  </a:lnTo>
                  <a:lnTo>
                    <a:pt x="13185" y="-147560"/>
                  </a:lnTo>
                  <a:lnTo>
                    <a:pt x="14578" y="-151114"/>
                  </a:lnTo>
                  <a:lnTo>
                    <a:pt x="15199" y="-152353"/>
                  </a:lnTo>
                  <a:lnTo>
                    <a:pt x="15741" y="-153511"/>
                  </a:lnTo>
                  <a:lnTo>
                    <a:pt x="16671" y="-155677"/>
                  </a:lnTo>
                  <a:lnTo>
                    <a:pt x="17136" y="-156757"/>
                  </a:lnTo>
                  <a:lnTo>
                    <a:pt x="17361" y="-158693"/>
                  </a:lnTo>
                  <a:lnTo>
                    <a:pt x="17504" y="-161475"/>
                  </a:lnTo>
                  <a:lnTo>
                    <a:pt x="17256" y="-162605"/>
                  </a:lnTo>
                  <a:lnTo>
                    <a:pt x="17182" y="-162942"/>
                  </a:lnTo>
                  <a:lnTo>
                    <a:pt x="16704" y="-164333"/>
                  </a:lnTo>
                  <a:lnTo>
                    <a:pt x="16069" y="-165880"/>
                  </a:lnTo>
                  <a:lnTo>
                    <a:pt x="15355" y="-167426"/>
                  </a:lnTo>
                  <a:lnTo>
                    <a:pt x="14169" y="-169437"/>
                  </a:lnTo>
                  <a:lnTo>
                    <a:pt x="12274" y="-171755"/>
                  </a:lnTo>
                  <a:lnTo>
                    <a:pt x="11091" y="-173070"/>
                  </a:lnTo>
                  <a:lnTo>
                    <a:pt x="10616" y="-173996"/>
                  </a:lnTo>
                  <a:lnTo>
                    <a:pt x="9432" y="-175543"/>
                  </a:lnTo>
                  <a:lnTo>
                    <a:pt x="8166" y="-177474"/>
                  </a:lnTo>
                  <a:lnTo>
                    <a:pt x="7532" y="-178790"/>
                  </a:lnTo>
                  <a:lnTo>
                    <a:pt x="6978" y="-179792"/>
                  </a:lnTo>
                  <a:lnTo>
                    <a:pt x="5079" y="-183119"/>
                  </a:lnTo>
                  <a:lnTo>
                    <a:pt x="3500" y="-185126"/>
                  </a:lnTo>
                  <a:lnTo>
                    <a:pt x="2859" y="-187678"/>
                  </a:lnTo>
                  <a:lnTo>
                    <a:pt x="2612" y="-189920"/>
                  </a:lnTo>
                  <a:lnTo>
                    <a:pt x="2601" y="-192007"/>
                  </a:lnTo>
                  <a:lnTo>
                    <a:pt x="2672" y="-193553"/>
                  </a:lnTo>
                  <a:lnTo>
                    <a:pt x="2892" y="-196335"/>
                  </a:lnTo>
                  <a:lnTo>
                    <a:pt x="3117" y="-198267"/>
                  </a:lnTo>
                  <a:lnTo>
                    <a:pt x="3497" y="-200664"/>
                  </a:lnTo>
                  <a:lnTo>
                    <a:pt x="3411" y="-202210"/>
                  </a:lnTo>
                  <a:lnTo>
                    <a:pt x="3168" y="-203526"/>
                  </a:lnTo>
                  <a:lnTo>
                    <a:pt x="3004" y="-204996"/>
                  </a:lnTo>
                  <a:lnTo>
                    <a:pt x="3072" y="-207004"/>
                  </a:lnTo>
                  <a:lnTo>
                    <a:pt x="3687" y="-209246"/>
                  </a:lnTo>
                  <a:lnTo>
                    <a:pt x="3911" y="-211487"/>
                  </a:lnTo>
                  <a:lnTo>
                    <a:pt x="3747" y="-212879"/>
                  </a:lnTo>
                  <a:lnTo>
                    <a:pt x="3503" y="-214425"/>
                  </a:lnTo>
                  <a:lnTo>
                    <a:pt x="3262" y="-215585"/>
                  </a:lnTo>
                  <a:lnTo>
                    <a:pt x="3098" y="-216976"/>
                  </a:lnTo>
                  <a:lnTo>
                    <a:pt x="3016" y="-217672"/>
                  </a:lnTo>
                  <a:lnTo>
                    <a:pt x="2852" y="-218987"/>
                  </a:lnTo>
                  <a:lnTo>
                    <a:pt x="2849" y="-219683"/>
                  </a:lnTo>
                  <a:lnTo>
                    <a:pt x="3389" y="-221305"/>
                  </a:lnTo>
                  <a:lnTo>
                    <a:pt x="3617" y="-222621"/>
                  </a:lnTo>
                  <a:lnTo>
                    <a:pt x="3691" y="-223547"/>
                  </a:lnTo>
                  <a:lnTo>
                    <a:pt x="3999" y="-224552"/>
                  </a:lnTo>
                  <a:lnTo>
                    <a:pt x="4228" y="-225789"/>
                  </a:lnTo>
                  <a:lnTo>
                    <a:pt x="4215" y="-228341"/>
                  </a:lnTo>
                  <a:lnTo>
                    <a:pt x="0" y="-233280"/>
                  </a:lnTo>
                  <a:lnTo>
                    <a:pt x="13497" y="-244311"/>
                  </a:lnTo>
                  <a:lnTo>
                    <a:pt x="16660" y="-246636"/>
                  </a:lnTo>
                  <a:lnTo>
                    <a:pt x="21198" y="-249352"/>
                  </a:lnTo>
                  <a:lnTo>
                    <a:pt x="31488" y="-257736"/>
                  </a:lnTo>
                  <a:lnTo>
                    <a:pt x="41304" y="-267036"/>
                  </a:lnTo>
                  <a:lnTo>
                    <a:pt x="91147" y="-307768"/>
                  </a:lnTo>
                  <a:lnTo>
                    <a:pt x="91710" y="-235858"/>
                  </a:lnTo>
                  <a:lnTo>
                    <a:pt x="174603" y="-150694"/>
                  </a:lnTo>
                  <a:lnTo>
                    <a:pt x="178832" y="-145054"/>
                  </a:lnTo>
                  <a:lnTo>
                    <a:pt x="175731" y="-140824"/>
                  </a:lnTo>
                  <a:lnTo>
                    <a:pt x="177141" y="-135748"/>
                  </a:lnTo>
                  <a:lnTo>
                    <a:pt x="178832" y="-131800"/>
                  </a:lnTo>
                  <a:lnTo>
                    <a:pt x="178832" y="-126442"/>
                  </a:lnTo>
                  <a:lnTo>
                    <a:pt x="184471" y="-120238"/>
                  </a:lnTo>
                  <a:lnTo>
                    <a:pt x="186727" y="-117982"/>
                  </a:lnTo>
                  <a:lnTo>
                    <a:pt x="192647" y="-111214"/>
                  </a:lnTo>
                  <a:lnTo>
                    <a:pt x="193494" y="-103882"/>
                  </a:lnTo>
                  <a:lnTo>
                    <a:pt x="195185" y="-98242"/>
                  </a:lnTo>
                  <a:lnTo>
                    <a:pt x="193775" y="-92320"/>
                  </a:lnTo>
                  <a:lnTo>
                    <a:pt x="196595" y="-85552"/>
                  </a:lnTo>
                  <a:lnTo>
                    <a:pt x="197159" y="-76528"/>
                  </a:lnTo>
                  <a:lnTo>
                    <a:pt x="200260" y="-70606"/>
                  </a:lnTo>
                  <a:lnTo>
                    <a:pt x="201106" y="-63838"/>
                  </a:lnTo>
                  <a:lnTo>
                    <a:pt x="195467" y="-57352"/>
                  </a:lnTo>
                  <a:lnTo>
                    <a:pt x="197158" y="-48610"/>
                  </a:lnTo>
                  <a:lnTo>
                    <a:pt x="195749" y="-44944"/>
                  </a:lnTo>
                  <a:lnTo>
                    <a:pt x="195749" y="-42970"/>
                  </a:lnTo>
                  <a:lnTo>
                    <a:pt x="193493" y="-38458"/>
                  </a:lnTo>
                  <a:lnTo>
                    <a:pt x="195185" y="-35356"/>
                  </a:lnTo>
                  <a:lnTo>
                    <a:pt x="199696" y="-32254"/>
                  </a:lnTo>
                  <a:lnTo>
                    <a:pt x="199696" y="-29152"/>
                  </a:lnTo>
                  <a:lnTo>
                    <a:pt x="198569" y="-26049"/>
                  </a:lnTo>
                  <a:lnTo>
                    <a:pt x="199414" y="-23230"/>
                  </a:lnTo>
                  <a:lnTo>
                    <a:pt x="199696" y="-18717"/>
                  </a:lnTo>
                  <a:lnTo>
                    <a:pt x="200260" y="-13924"/>
                  </a:lnTo>
                  <a:lnTo>
                    <a:pt x="201952" y="-9976"/>
                  </a:lnTo>
                  <a:lnTo>
                    <a:pt x="203644" y="-4899"/>
                  </a:lnTo>
                  <a:lnTo>
                    <a:pt x="206745" y="175"/>
                  </a:lnTo>
                  <a:lnTo>
                    <a:pt x="209564" y="4687"/>
                  </a:lnTo>
                  <a:lnTo>
                    <a:pt x="212102" y="8636"/>
                  </a:lnTo>
                  <a:lnTo>
                    <a:pt x="218041" y="6348"/>
                  </a:lnTo>
                  <a:lnTo>
                    <a:pt x="221742" y="2400"/>
                  </a:lnTo>
                  <a:lnTo>
                    <a:pt x="224279" y="20"/>
                  </a:lnTo>
                  <a:lnTo>
                    <a:pt x="224726" y="1275"/>
                  </a:lnTo>
                  <a:lnTo>
                    <a:pt x="224595" y="1333"/>
                  </a:lnTo>
                  <a:lnTo>
                    <a:pt x="226606" y="1077"/>
                  </a:lnTo>
                  <a:lnTo>
                    <a:pt x="228916" y="-283"/>
                  </a:lnTo>
                  <a:lnTo>
                    <a:pt x="228402" y="3140"/>
                  </a:lnTo>
                  <a:lnTo>
                    <a:pt x="230376" y="12023"/>
                  </a:lnTo>
                  <a:lnTo>
                    <a:pt x="243450" y="21152"/>
                  </a:lnTo>
                  <a:lnTo>
                    <a:pt x="248385" y="16217"/>
                  </a:lnTo>
                  <a:lnTo>
                    <a:pt x="254552" y="16217"/>
                  </a:lnTo>
                  <a:lnTo>
                    <a:pt x="263187" y="23126"/>
                  </a:lnTo>
                  <a:lnTo>
                    <a:pt x="266640" y="22880"/>
                  </a:lnTo>
                  <a:lnTo>
                    <a:pt x="281442" y="26087"/>
                  </a:lnTo>
                  <a:lnTo>
                    <a:pt x="287116" y="30529"/>
                  </a:lnTo>
                  <a:lnTo>
                    <a:pt x="295257" y="28554"/>
                  </a:lnTo>
                  <a:lnTo>
                    <a:pt x="304878" y="30282"/>
                  </a:lnTo>
                  <a:lnTo>
                    <a:pt x="309812" y="29788"/>
                  </a:lnTo>
                  <a:lnTo>
                    <a:pt x="315486" y="31516"/>
                  </a:lnTo>
                  <a:lnTo>
                    <a:pt x="316719" y="34970"/>
                  </a:lnTo>
                  <a:lnTo>
                    <a:pt x="318939" y="35216"/>
                  </a:lnTo>
                  <a:lnTo>
                    <a:pt x="323133" y="42126"/>
                  </a:lnTo>
                  <a:lnTo>
                    <a:pt x="327081" y="44840"/>
                  </a:lnTo>
                  <a:lnTo>
                    <a:pt x="332755" y="46320"/>
                  </a:lnTo>
                  <a:lnTo>
                    <a:pt x="336455" y="51502"/>
                  </a:lnTo>
                  <a:lnTo>
                    <a:pt x="337442" y="57424"/>
                  </a:lnTo>
                  <a:lnTo>
                    <a:pt x="340156" y="59151"/>
                  </a:lnTo>
                  <a:lnTo>
                    <a:pt x="347556" y="56190"/>
                  </a:lnTo>
                  <a:lnTo>
                    <a:pt x="350023" y="58164"/>
                  </a:lnTo>
                  <a:lnTo>
                    <a:pt x="356931" y="71734"/>
                  </a:lnTo>
                  <a:lnTo>
                    <a:pt x="353970" y="74202"/>
                  </a:lnTo>
                  <a:lnTo>
                    <a:pt x="348296" y="76670"/>
                  </a:lnTo>
                  <a:lnTo>
                    <a:pt x="346569" y="84565"/>
                  </a:lnTo>
                  <a:lnTo>
                    <a:pt x="346076" y="87526"/>
                  </a:lnTo>
                  <a:lnTo>
                    <a:pt x="340649" y="86786"/>
                  </a:lnTo>
                  <a:lnTo>
                    <a:pt x="341389" y="88267"/>
                  </a:lnTo>
                  <a:lnTo>
                    <a:pt x="342622" y="93201"/>
                  </a:lnTo>
                  <a:lnTo>
                    <a:pt x="340895" y="94682"/>
                  </a:lnTo>
                  <a:lnTo>
                    <a:pt x="335961" y="93695"/>
                  </a:lnTo>
                  <a:lnTo>
                    <a:pt x="329054" y="100357"/>
                  </a:lnTo>
                  <a:lnTo>
                    <a:pt x="329794" y="106525"/>
                  </a:lnTo>
                  <a:lnTo>
                    <a:pt x="320173" y="112941"/>
                  </a:lnTo>
                  <a:lnTo>
                    <a:pt x="315732" y="115161"/>
                  </a:lnTo>
                  <a:lnTo>
                    <a:pt x="312772" y="114174"/>
                  </a:lnTo>
                  <a:lnTo>
                    <a:pt x="311045" y="116888"/>
                  </a:lnTo>
                  <a:lnTo>
                    <a:pt x="306851" y="124291"/>
                  </a:lnTo>
                  <a:lnTo>
                    <a:pt x="302411" y="127992"/>
                  </a:lnTo>
                  <a:lnTo>
                    <a:pt x="301424" y="134407"/>
                  </a:lnTo>
                  <a:lnTo>
                    <a:pt x="303398" y="141316"/>
                  </a:lnTo>
                  <a:lnTo>
                    <a:pt x="307591" y="147978"/>
                  </a:lnTo>
                  <a:lnTo>
                    <a:pt x="312032" y="152419"/>
                  </a:lnTo>
                  <a:lnTo>
                    <a:pt x="321900" y="166977"/>
                  </a:lnTo>
                  <a:lnTo>
                    <a:pt x="329301" y="171912"/>
                  </a:lnTo>
                  <a:lnTo>
                    <a:pt x="336208" y="173392"/>
                  </a:lnTo>
                  <a:lnTo>
                    <a:pt x="350023" y="184003"/>
                  </a:lnTo>
                  <a:lnTo>
                    <a:pt x="352490" y="187703"/>
                  </a:lnTo>
                  <a:lnTo>
                    <a:pt x="352490" y="193625"/>
                  </a:lnTo>
                  <a:lnTo>
                    <a:pt x="348296" y="198807"/>
                  </a:lnTo>
                  <a:lnTo>
                    <a:pt x="347063" y="205715"/>
                  </a:lnTo>
                  <a:lnTo>
                    <a:pt x="349283" y="211391"/>
                  </a:lnTo>
                  <a:lnTo>
                    <a:pt x="346569" y="220767"/>
                  </a:lnTo>
                  <a:lnTo>
                    <a:pt x="345583" y="222988"/>
                  </a:lnTo>
                  <a:lnTo>
                    <a:pt x="346816" y="227182"/>
                  </a:lnTo>
                  <a:lnTo>
                    <a:pt x="349036" y="228663"/>
                  </a:lnTo>
                  <a:lnTo>
                    <a:pt x="354464" y="233104"/>
                  </a:lnTo>
                  <a:lnTo>
                    <a:pt x="357917" y="237299"/>
                  </a:lnTo>
                  <a:lnTo>
                    <a:pt x="364578" y="239766"/>
                  </a:lnTo>
                  <a:lnTo>
                    <a:pt x="369759" y="245441"/>
                  </a:lnTo>
                  <a:lnTo>
                    <a:pt x="368279" y="248649"/>
                  </a:lnTo>
                  <a:lnTo>
                    <a:pt x="367045" y="248402"/>
                  </a:lnTo>
                  <a:lnTo>
                    <a:pt x="364332" y="254324"/>
                  </a:lnTo>
                  <a:lnTo>
                    <a:pt x="361125" y="257532"/>
                  </a:lnTo>
                  <a:lnTo>
                    <a:pt x="360384" y="261480"/>
                  </a:lnTo>
                  <a:lnTo>
                    <a:pt x="362111" y="266168"/>
                  </a:lnTo>
                  <a:lnTo>
                    <a:pt x="361124" y="272830"/>
                  </a:lnTo>
                  <a:lnTo>
                    <a:pt x="362111" y="276531"/>
                  </a:lnTo>
                  <a:lnTo>
                    <a:pt x="358904" y="281465"/>
                  </a:lnTo>
                  <a:lnTo>
                    <a:pt x="359644" y="284427"/>
                  </a:lnTo>
                  <a:lnTo>
                    <a:pt x="363591" y="290842"/>
                  </a:lnTo>
                  <a:lnTo>
                    <a:pt x="364084" y="297998"/>
                  </a:lnTo>
                  <a:lnTo>
                    <a:pt x="362605" y="309101"/>
                  </a:lnTo>
                  <a:lnTo>
                    <a:pt x="362852" y="316256"/>
                  </a:lnTo>
                  <a:lnTo>
                    <a:pt x="365318" y="318971"/>
                  </a:lnTo>
                  <a:lnTo>
                    <a:pt x="367045" y="323165"/>
                  </a:lnTo>
                  <a:lnTo>
                    <a:pt x="369759" y="329827"/>
                  </a:lnTo>
                  <a:lnTo>
                    <a:pt x="375186" y="329827"/>
                  </a:lnTo>
                  <a:lnTo>
                    <a:pt x="375926" y="331308"/>
                  </a:lnTo>
                  <a:lnTo>
                    <a:pt x="373706" y="336489"/>
                  </a:lnTo>
                  <a:lnTo>
                    <a:pt x="374446" y="338463"/>
                  </a:lnTo>
                  <a:lnTo>
                    <a:pt x="380860" y="342904"/>
                  </a:lnTo>
                  <a:lnTo>
                    <a:pt x="388014" y="348826"/>
                  </a:lnTo>
                  <a:lnTo>
                    <a:pt x="393688" y="353268"/>
                  </a:lnTo>
                  <a:lnTo>
                    <a:pt x="392455" y="356228"/>
                  </a:lnTo>
                  <a:lnTo>
                    <a:pt x="389001" y="354748"/>
                  </a:lnTo>
                  <a:lnTo>
                    <a:pt x="389001" y="357463"/>
                  </a:lnTo>
                  <a:lnTo>
                    <a:pt x="389494" y="362891"/>
                  </a:lnTo>
                  <a:lnTo>
                    <a:pt x="387768" y="372020"/>
                  </a:lnTo>
                  <a:lnTo>
                    <a:pt x="385054" y="377202"/>
                  </a:lnTo>
                  <a:lnTo>
                    <a:pt x="385301" y="380409"/>
                  </a:lnTo>
                  <a:lnTo>
                    <a:pt x="388261" y="379916"/>
                  </a:lnTo>
                  <a:lnTo>
                    <a:pt x="388755" y="384358"/>
                  </a:lnTo>
                  <a:lnTo>
                    <a:pt x="385548" y="389786"/>
                  </a:lnTo>
                  <a:lnTo>
                    <a:pt x="384314" y="393980"/>
                  </a:lnTo>
                  <a:lnTo>
                    <a:pt x="385301" y="397928"/>
                  </a:lnTo>
                  <a:lnTo>
                    <a:pt x="383080" y="405330"/>
                  </a:lnTo>
                  <a:lnTo>
                    <a:pt x="383081" y="412980"/>
                  </a:lnTo>
                  <a:lnTo>
                    <a:pt x="388261" y="434693"/>
                  </a:lnTo>
                  <a:lnTo>
                    <a:pt x="386287" y="437160"/>
                  </a:lnTo>
                  <a:lnTo>
                    <a:pt x="381600" y="435433"/>
                  </a:lnTo>
                  <a:lnTo>
                    <a:pt x="375433" y="436667"/>
                  </a:lnTo>
                  <a:lnTo>
                    <a:pt x="375926" y="439874"/>
                  </a:lnTo>
                  <a:lnTo>
                    <a:pt x="372719" y="443082"/>
                  </a:lnTo>
                  <a:lnTo>
                    <a:pt x="370746" y="443823"/>
                  </a:lnTo>
                  <a:lnTo>
                    <a:pt x="370746" y="449744"/>
                  </a:lnTo>
                  <a:lnTo>
                    <a:pt x="373952" y="457393"/>
                  </a:lnTo>
                  <a:lnTo>
                    <a:pt x="383820" y="457640"/>
                  </a:lnTo>
                  <a:lnTo>
                    <a:pt x="386287" y="458874"/>
                  </a:lnTo>
                  <a:lnTo>
                    <a:pt x="389494" y="464549"/>
                  </a:lnTo>
                  <a:lnTo>
                    <a:pt x="392948" y="466770"/>
                  </a:lnTo>
                  <a:lnTo>
                    <a:pt x="392208" y="471704"/>
                  </a:lnTo>
                  <a:lnTo>
                    <a:pt x="399609" y="482808"/>
                  </a:lnTo>
                  <a:lnTo>
                    <a:pt x="401829" y="488483"/>
                  </a:lnTo>
                  <a:lnTo>
                    <a:pt x="401582" y="496625"/>
                  </a:lnTo>
                  <a:lnTo>
                    <a:pt x="404296" y="500326"/>
                  </a:lnTo>
                  <a:lnTo>
                    <a:pt x="402323" y="507975"/>
                  </a:lnTo>
                  <a:lnTo>
                    <a:pt x="405530" y="515871"/>
                  </a:lnTo>
                  <a:lnTo>
                    <a:pt x="407010" y="517598"/>
                  </a:lnTo>
                  <a:lnTo>
                    <a:pt x="407257" y="524507"/>
                  </a:lnTo>
                  <a:lnTo>
                    <a:pt x="408490" y="528702"/>
                  </a:lnTo>
                  <a:lnTo>
                    <a:pt x="411944" y="536351"/>
                  </a:lnTo>
                  <a:lnTo>
                    <a:pt x="424525" y="562506"/>
                  </a:lnTo>
                  <a:lnTo>
                    <a:pt x="431186" y="576570"/>
                  </a:lnTo>
                  <a:lnTo>
                    <a:pt x="439820" y="591868"/>
                  </a:lnTo>
                  <a:lnTo>
                    <a:pt x="441547" y="603218"/>
                  </a:lnTo>
                  <a:lnTo>
                    <a:pt x="444754" y="613088"/>
                  </a:lnTo>
                  <a:lnTo>
                    <a:pt x="445494" y="620737"/>
                  </a:lnTo>
                  <a:lnTo>
                    <a:pt x="447221" y="625425"/>
                  </a:lnTo>
                  <a:lnTo>
                    <a:pt x="448701" y="627646"/>
                  </a:lnTo>
                  <a:lnTo>
                    <a:pt x="447961" y="629373"/>
                  </a:lnTo>
                  <a:lnTo>
                    <a:pt x="442781" y="633568"/>
                  </a:lnTo>
                  <a:lnTo>
                    <a:pt x="438587" y="645905"/>
                  </a:lnTo>
                  <a:lnTo>
                    <a:pt x="431433" y="648866"/>
                  </a:lnTo>
                  <a:lnTo>
                    <a:pt x="430693" y="655034"/>
                  </a:lnTo>
                  <a:lnTo>
                    <a:pt x="426252" y="658736"/>
                  </a:lnTo>
                  <a:lnTo>
                    <a:pt x="423045" y="661449"/>
                  </a:lnTo>
                  <a:lnTo>
                    <a:pt x="426813" y="658506"/>
                  </a:lnTo>
                  <a:lnTo>
                    <a:pt x="430803" y="664454"/>
                  </a:lnTo>
                  <a:lnTo>
                    <a:pt x="435180" y="670373"/>
                  </a:lnTo>
                  <a:lnTo>
                    <a:pt x="439043" y="675263"/>
                  </a:lnTo>
                  <a:lnTo>
                    <a:pt x="440587" y="676807"/>
                  </a:lnTo>
                  <a:lnTo>
                    <a:pt x="445998" y="688387"/>
                  </a:lnTo>
                  <a:lnTo>
                    <a:pt x="449863" y="698165"/>
                  </a:lnTo>
                  <a:lnTo>
                    <a:pt x="453985" y="707173"/>
                  </a:lnTo>
                  <a:lnTo>
                    <a:pt x="456306" y="713348"/>
                  </a:lnTo>
                  <a:lnTo>
                    <a:pt x="457851" y="716436"/>
                  </a:lnTo>
                  <a:lnTo>
                    <a:pt x="459398" y="721325"/>
                  </a:lnTo>
                  <a:lnTo>
                    <a:pt x="460429" y="724413"/>
                  </a:lnTo>
                  <a:lnTo>
                    <a:pt x="461460" y="727244"/>
                  </a:lnTo>
                  <a:lnTo>
                    <a:pt x="461975" y="729045"/>
                  </a:lnTo>
                  <a:lnTo>
                    <a:pt x="465363" y="733193"/>
                  </a:lnTo>
                  <a:lnTo>
                    <a:pt x="466662" y="734577"/>
                  </a:lnTo>
                  <a:lnTo>
                    <a:pt x="476360" y="741924"/>
                  </a:lnTo>
                  <a:lnTo>
                    <a:pt x="493685" y="748567"/>
                  </a:lnTo>
                  <a:lnTo>
                    <a:pt x="507370" y="754175"/>
                  </a:lnTo>
                  <a:lnTo>
                    <a:pt x="513433" y="757024"/>
                  </a:lnTo>
                  <a:lnTo>
                    <a:pt x="517330" y="759183"/>
                  </a:lnTo>
                  <a:lnTo>
                    <a:pt x="530055" y="772936"/>
                  </a:lnTo>
                  <a:lnTo>
                    <a:pt x="547715" y="790319"/>
                  </a:lnTo>
                  <a:lnTo>
                    <a:pt x="554901" y="797238"/>
                  </a:lnTo>
                  <a:lnTo>
                    <a:pt x="562519" y="805542"/>
                  </a:lnTo>
                  <a:lnTo>
                    <a:pt x="573259" y="812798"/>
                  </a:lnTo>
                  <a:lnTo>
                    <a:pt x="577587" y="815047"/>
                  </a:lnTo>
                  <a:lnTo>
                    <a:pt x="585381" y="819625"/>
                  </a:lnTo>
                  <a:lnTo>
                    <a:pt x="598284" y="828180"/>
                  </a:lnTo>
                  <a:lnTo>
                    <a:pt x="601747" y="831466"/>
                  </a:lnTo>
                  <a:lnTo>
                    <a:pt x="616806" y="850933"/>
                  </a:lnTo>
                  <a:lnTo>
                    <a:pt x="624422" y="860190"/>
                  </a:lnTo>
                  <a:lnTo>
                    <a:pt x="630479" y="869622"/>
                  </a:lnTo>
                  <a:lnTo>
                    <a:pt x="634283" y="879059"/>
                  </a:lnTo>
                  <a:lnTo>
                    <a:pt x="637481" y="887630"/>
                  </a:lnTo>
                  <a:lnTo>
                    <a:pt x="641898" y="889183"/>
                  </a:lnTo>
                  <a:lnTo>
                    <a:pt x="654374" y="892280"/>
                  </a:lnTo>
                  <a:lnTo>
                    <a:pt x="664855" y="896161"/>
                  </a:lnTo>
                  <a:lnTo>
                    <a:pt x="685732" y="901931"/>
                  </a:lnTo>
                  <a:lnTo>
                    <a:pt x="692573" y="906598"/>
                  </a:lnTo>
                  <a:lnTo>
                    <a:pt x="700886" y="913515"/>
                  </a:lnTo>
                  <a:lnTo>
                    <a:pt x="712835" y="922677"/>
                  </a:lnTo>
                  <a:lnTo>
                    <a:pt x="723916" y="932968"/>
                  </a:lnTo>
                  <a:lnTo>
                    <a:pt x="722084" y="946053"/>
                  </a:lnTo>
                  <a:lnTo>
                    <a:pt x="728401" y="954965"/>
                  </a:lnTo>
                  <a:lnTo>
                    <a:pt x="735682" y="953133"/>
                  </a:lnTo>
                  <a:lnTo>
                    <a:pt x="738192" y="955295"/>
                  </a:lnTo>
                  <a:lnTo>
                    <a:pt x="740516" y="972184"/>
                  </a:lnTo>
                  <a:lnTo>
                    <a:pt x="742245" y="976686"/>
                  </a:lnTo>
                  <a:lnTo>
                    <a:pt x="746315" y="979278"/>
                  </a:lnTo>
                  <a:lnTo>
                    <a:pt x="745273" y="981619"/>
                  </a:lnTo>
                  <a:lnTo>
                    <a:pt x="746744" y="982916"/>
                  </a:lnTo>
                  <a:lnTo>
                    <a:pt x="745270" y="985084"/>
                  </a:lnTo>
                  <a:lnTo>
                    <a:pt x="746733" y="994524"/>
                  </a:lnTo>
                  <a:lnTo>
                    <a:pt x="749853" y="994693"/>
                  </a:lnTo>
                  <a:lnTo>
                    <a:pt x="753133" y="1007855"/>
                  </a:lnTo>
                  <a:lnTo>
                    <a:pt x="747669" y="1013582"/>
                  </a:lnTo>
                  <a:lnTo>
                    <a:pt x="744980" y="1015579"/>
                  </a:lnTo>
                  <a:lnTo>
                    <a:pt x="732578" y="1027294"/>
                  </a:lnTo>
                  <a:lnTo>
                    <a:pt x="710018" y="1057912"/>
                  </a:lnTo>
                  <a:lnTo>
                    <a:pt x="698219" y="1073092"/>
                  </a:lnTo>
                  <a:lnTo>
                    <a:pt x="689196" y="1084716"/>
                  </a:lnTo>
                  <a:lnTo>
                    <a:pt x="683035" y="1093908"/>
                  </a:lnTo>
                  <a:lnTo>
                    <a:pt x="681162" y="1097376"/>
                  </a:lnTo>
                  <a:lnTo>
                    <a:pt x="673234" y="1103195"/>
                  </a:lnTo>
                  <a:lnTo>
                    <a:pt x="668986" y="1105714"/>
                  </a:lnTo>
                  <a:lnTo>
                    <a:pt x="664302" y="1110226"/>
                  </a:lnTo>
                  <a:lnTo>
                    <a:pt x="651550" y="1125148"/>
                  </a:lnTo>
                  <a:lnTo>
                    <a:pt x="650682" y="1126535"/>
                  </a:lnTo>
                  <a:lnTo>
                    <a:pt x="649724" y="1131649"/>
                  </a:lnTo>
                  <a:lnTo>
                    <a:pt x="648160" y="1135809"/>
                  </a:lnTo>
                  <a:lnTo>
                    <a:pt x="649543" y="1139878"/>
                  </a:lnTo>
                  <a:lnTo>
                    <a:pt x="650581" y="1141956"/>
                  </a:lnTo>
                  <a:lnTo>
                    <a:pt x="646588" y="1148373"/>
                  </a:lnTo>
                  <a:lnTo>
                    <a:pt x="645633" y="1150281"/>
                  </a:lnTo>
                  <a:lnTo>
                    <a:pt x="644938" y="1152621"/>
                  </a:lnTo>
                  <a:lnTo>
                    <a:pt x="644156" y="1154181"/>
                  </a:lnTo>
                  <a:lnTo>
                    <a:pt x="640952" y="1152368"/>
                  </a:lnTo>
                  <a:lnTo>
                    <a:pt x="638698" y="1153064"/>
                  </a:lnTo>
                  <a:lnTo>
                    <a:pt x="637397" y="1154713"/>
                  </a:lnTo>
                  <a:lnTo>
                    <a:pt x="636789" y="1156099"/>
                  </a:lnTo>
                  <a:lnTo>
                    <a:pt x="636701" y="1157746"/>
                  </a:lnTo>
                  <a:lnTo>
                    <a:pt x="635920" y="1158960"/>
                  </a:lnTo>
                  <a:lnTo>
                    <a:pt x="635052" y="1160434"/>
                  </a:lnTo>
                  <a:lnTo>
                    <a:pt x="634098" y="1161475"/>
                  </a:lnTo>
                  <a:lnTo>
                    <a:pt x="634096" y="1162948"/>
                  </a:lnTo>
                  <a:lnTo>
                    <a:pt x="634355" y="1164680"/>
                  </a:lnTo>
                  <a:lnTo>
                    <a:pt x="635998" y="1167796"/>
                  </a:lnTo>
                  <a:lnTo>
                    <a:pt x="635910" y="1168576"/>
                  </a:lnTo>
                  <a:lnTo>
                    <a:pt x="635130" y="1169617"/>
                  </a:lnTo>
                  <a:lnTo>
                    <a:pt x="634263" y="1170051"/>
                  </a:lnTo>
                  <a:lnTo>
                    <a:pt x="634175" y="1170831"/>
                  </a:lnTo>
                  <a:lnTo>
                    <a:pt x="634434" y="1171870"/>
                  </a:lnTo>
                  <a:lnTo>
                    <a:pt x="634347" y="1172997"/>
                  </a:lnTo>
                  <a:lnTo>
                    <a:pt x="633220" y="1173605"/>
                  </a:lnTo>
                  <a:lnTo>
                    <a:pt x="629233" y="1173698"/>
                  </a:lnTo>
                  <a:lnTo>
                    <a:pt x="625334" y="1173878"/>
                  </a:lnTo>
                  <a:lnTo>
                    <a:pt x="622560" y="1174316"/>
                  </a:lnTo>
                  <a:lnTo>
                    <a:pt x="619873" y="1175966"/>
                  </a:lnTo>
                  <a:lnTo>
                    <a:pt x="599826" y="1183416"/>
                  </a:lnTo>
                  <a:lnTo>
                    <a:pt x="597652" y="1184648"/>
                  </a:lnTo>
                  <a:lnTo>
                    <a:pt x="597653" y="1186621"/>
                  </a:lnTo>
                  <a:lnTo>
                    <a:pt x="597435" y="1189471"/>
                  </a:lnTo>
                  <a:lnTo>
                    <a:pt x="596997" y="1191006"/>
                  </a:lnTo>
                  <a:lnTo>
                    <a:pt x="595245" y="1192543"/>
                  </a:lnTo>
                  <a:lnTo>
                    <a:pt x="591521" y="1197152"/>
                  </a:lnTo>
                  <a:lnTo>
                    <a:pt x="589768" y="1197592"/>
                  </a:lnTo>
                  <a:lnTo>
                    <a:pt x="588673" y="1198471"/>
                  </a:lnTo>
                  <a:lnTo>
                    <a:pt x="586702" y="1202420"/>
                  </a:lnTo>
                  <a:lnTo>
                    <a:pt x="586483" y="1204174"/>
                  </a:lnTo>
                  <a:lnTo>
                    <a:pt x="586049" y="1206343"/>
                  </a:lnTo>
                  <a:lnTo>
                    <a:pt x="588676" y="1206582"/>
                  </a:lnTo>
                  <a:lnTo>
                    <a:pt x="590867" y="1205263"/>
                  </a:lnTo>
                  <a:lnTo>
                    <a:pt x="592459" y="1204537"/>
                  </a:lnTo>
                  <a:lnTo>
                    <a:pt x="594372" y="1204600"/>
                  </a:lnTo>
                  <a:lnTo>
                    <a:pt x="596784" y="1206569"/>
                  </a:lnTo>
                  <a:lnTo>
                    <a:pt x="599829" y="1210774"/>
                  </a:lnTo>
                  <a:lnTo>
                    <a:pt x="601813" y="1211057"/>
                  </a:lnTo>
                  <a:lnTo>
                    <a:pt x="605214" y="1209782"/>
                  </a:lnTo>
                  <a:lnTo>
                    <a:pt x="608615" y="1209073"/>
                  </a:lnTo>
                  <a:lnTo>
                    <a:pt x="611309" y="1210915"/>
                  </a:lnTo>
                  <a:lnTo>
                    <a:pt x="613440" y="1211585"/>
                  </a:lnTo>
                  <a:lnTo>
                    <a:pt x="613440" y="1213119"/>
                  </a:lnTo>
                  <a:lnTo>
                    <a:pt x="612127" y="1214655"/>
                  </a:lnTo>
                  <a:lnTo>
                    <a:pt x="612565" y="1216189"/>
                  </a:lnTo>
                  <a:lnTo>
                    <a:pt x="614976" y="1217719"/>
                  </a:lnTo>
                  <a:lnTo>
                    <a:pt x="616695" y="1219562"/>
                  </a:lnTo>
                  <a:lnTo>
                    <a:pt x="619813" y="1222114"/>
                  </a:lnTo>
                  <a:lnTo>
                    <a:pt x="622506" y="1224524"/>
                  </a:lnTo>
                  <a:lnTo>
                    <a:pt x="624632" y="1225658"/>
                  </a:lnTo>
                  <a:lnTo>
                    <a:pt x="629224" y="1227122"/>
                  </a:lnTo>
                  <a:lnTo>
                    <a:pt x="631195" y="1227558"/>
                  </a:lnTo>
                  <a:lnTo>
                    <a:pt x="632993" y="1228634"/>
                  </a:lnTo>
                  <a:lnTo>
                    <a:pt x="636895" y="1231933"/>
                  </a:lnTo>
                  <a:lnTo>
                    <a:pt x="636457" y="1233687"/>
                  </a:lnTo>
                  <a:lnTo>
                    <a:pt x="635262" y="1236714"/>
                  </a:lnTo>
                  <a:lnTo>
                    <a:pt x="648444" y="1258968"/>
                  </a:lnTo>
                  <a:lnTo>
                    <a:pt x="650930" y="1258872"/>
                  </a:lnTo>
                  <a:lnTo>
                    <a:pt x="652682" y="1258869"/>
                  </a:lnTo>
                  <a:lnTo>
                    <a:pt x="654113" y="1260386"/>
                  </a:lnTo>
                  <a:lnTo>
                    <a:pt x="658790" y="1261378"/>
                  </a:lnTo>
                  <a:lnTo>
                    <a:pt x="663609" y="1263362"/>
                  </a:lnTo>
                  <a:lnTo>
                    <a:pt x="678065" y="1266198"/>
                  </a:lnTo>
                  <a:lnTo>
                    <a:pt x="695199" y="1269763"/>
                  </a:lnTo>
                  <a:lnTo>
                    <a:pt x="695419" y="1271297"/>
                  </a:lnTo>
                  <a:lnTo>
                    <a:pt x="694544" y="1275025"/>
                  </a:lnTo>
                  <a:lnTo>
                    <a:pt x="693668" y="1278314"/>
                  </a:lnTo>
                  <a:lnTo>
                    <a:pt x="691478" y="1282921"/>
                  </a:lnTo>
                  <a:lnTo>
                    <a:pt x="687975" y="1288844"/>
                  </a:lnTo>
                  <a:lnTo>
                    <a:pt x="687099" y="1292133"/>
                  </a:lnTo>
                  <a:lnTo>
                    <a:pt x="685567" y="1297835"/>
                  </a:lnTo>
                  <a:lnTo>
                    <a:pt x="685130" y="1300028"/>
                  </a:lnTo>
                  <a:lnTo>
                    <a:pt x="685131" y="1302439"/>
                  </a:lnTo>
                  <a:lnTo>
                    <a:pt x="687990" y="1306312"/>
                  </a:lnTo>
                  <a:lnTo>
                    <a:pt x="696092" y="1314916"/>
                  </a:lnTo>
                  <a:lnTo>
                    <a:pt x="699382" y="1320171"/>
                  </a:lnTo>
                  <a:lnTo>
                    <a:pt x="700259" y="1322800"/>
                  </a:lnTo>
                  <a:lnTo>
                    <a:pt x="699822" y="1325212"/>
                  </a:lnTo>
                  <a:lnTo>
                    <a:pt x="697852" y="1331572"/>
                  </a:lnTo>
                  <a:lnTo>
                    <a:pt x="692159" y="1342759"/>
                  </a:lnTo>
                  <a:lnTo>
                    <a:pt x="687342" y="1355041"/>
                  </a:lnTo>
                  <a:lnTo>
                    <a:pt x="680995" y="1373464"/>
                  </a:lnTo>
                  <a:lnTo>
                    <a:pt x="669831" y="1405702"/>
                  </a:lnTo>
                  <a:lnTo>
                    <a:pt x="668955" y="1406361"/>
                  </a:lnTo>
                  <a:lnTo>
                    <a:pt x="655974" y="1406953"/>
                  </a:lnTo>
                  <a:lnTo>
                    <a:pt x="623379" y="1406528"/>
                  </a:lnTo>
                  <a:lnTo>
                    <a:pt x="617021" y="1408414"/>
                  </a:lnTo>
                  <a:lnTo>
                    <a:pt x="603539" y="1413190"/>
                  </a:lnTo>
                  <a:lnTo>
                    <a:pt x="590948" y="1419196"/>
                  </a:lnTo>
                  <a:lnTo>
                    <a:pt x="567064" y="1422520"/>
                  </a:lnTo>
                  <a:lnTo>
                    <a:pt x="544275" y="1424748"/>
                  </a:lnTo>
                  <a:lnTo>
                    <a:pt x="544276" y="1427159"/>
                  </a:lnTo>
                  <a:lnTo>
                    <a:pt x="546468" y="1428909"/>
                  </a:lnTo>
                  <a:lnTo>
                    <a:pt x="547126" y="1430442"/>
                  </a:lnTo>
                  <a:lnTo>
                    <a:pt x="547127" y="1434387"/>
                  </a:lnTo>
                  <a:lnTo>
                    <a:pt x="547785" y="1436140"/>
                  </a:lnTo>
                  <a:lnTo>
                    <a:pt x="551951" y="1439860"/>
                  </a:lnTo>
                  <a:lnTo>
                    <a:pt x="553266" y="1442050"/>
                  </a:lnTo>
                  <a:lnTo>
                    <a:pt x="553924" y="1444898"/>
                  </a:lnTo>
                  <a:lnTo>
                    <a:pt x="553269" y="1448626"/>
                  </a:lnTo>
                  <a:lnTo>
                    <a:pt x="553269" y="1451037"/>
                  </a:lnTo>
                  <a:lnTo>
                    <a:pt x="552394" y="1453011"/>
                  </a:lnTo>
                  <a:lnTo>
                    <a:pt x="554586" y="1455857"/>
                  </a:lnTo>
                  <a:lnTo>
                    <a:pt x="556778" y="1457826"/>
                  </a:lnTo>
                  <a:lnTo>
                    <a:pt x="564012" y="1464391"/>
                  </a:lnTo>
                  <a:lnTo>
                    <a:pt x="566861" y="1464824"/>
                  </a:lnTo>
                  <a:lnTo>
                    <a:pt x="571683" y="1466571"/>
                  </a:lnTo>
                  <a:lnTo>
                    <a:pt x="572997" y="1466130"/>
                  </a:lnTo>
                  <a:lnTo>
                    <a:pt x="573873" y="1463937"/>
                  </a:lnTo>
                  <a:lnTo>
                    <a:pt x="573872" y="1461746"/>
                  </a:lnTo>
                  <a:lnTo>
                    <a:pt x="575844" y="1461085"/>
                  </a:lnTo>
                  <a:lnTo>
                    <a:pt x="579789" y="1461517"/>
                  </a:lnTo>
                  <a:lnTo>
                    <a:pt x="582200" y="1463924"/>
                  </a:lnTo>
                  <a:lnTo>
                    <a:pt x="584392" y="1465674"/>
                  </a:lnTo>
                  <a:lnTo>
                    <a:pt x="584831" y="1466770"/>
                  </a:lnTo>
                  <a:lnTo>
                    <a:pt x="584612" y="1467647"/>
                  </a:lnTo>
                  <a:lnTo>
                    <a:pt x="583297" y="1468745"/>
                  </a:lnTo>
                  <a:lnTo>
                    <a:pt x="581764" y="1470501"/>
                  </a:lnTo>
                  <a:lnTo>
                    <a:pt x="580669" y="1472037"/>
                  </a:lnTo>
                  <a:lnTo>
                    <a:pt x="578916" y="1473354"/>
                  </a:lnTo>
                  <a:lnTo>
                    <a:pt x="578698" y="1474451"/>
                  </a:lnTo>
                  <a:lnTo>
                    <a:pt x="579575" y="1475984"/>
                  </a:lnTo>
                  <a:lnTo>
                    <a:pt x="581548" y="1478392"/>
                  </a:lnTo>
                  <a:lnTo>
                    <a:pt x="581329" y="1480365"/>
                  </a:lnTo>
                  <a:lnTo>
                    <a:pt x="581988" y="1482337"/>
                  </a:lnTo>
                  <a:lnTo>
                    <a:pt x="584197" y="1482536"/>
                  </a:lnTo>
                  <a:lnTo>
                    <a:pt x="584837" y="1483428"/>
                  </a:lnTo>
                  <a:lnTo>
                    <a:pt x="585057" y="1485181"/>
                  </a:lnTo>
                  <a:lnTo>
                    <a:pt x="586591" y="1486495"/>
                  </a:lnTo>
                  <a:lnTo>
                    <a:pt x="588564" y="1488902"/>
                  </a:lnTo>
                  <a:lnTo>
                    <a:pt x="588565" y="1491971"/>
                  </a:lnTo>
                  <a:lnTo>
                    <a:pt x="586155" y="1491537"/>
                  </a:lnTo>
                  <a:lnTo>
                    <a:pt x="584402" y="1492197"/>
                  </a:lnTo>
                  <a:lnTo>
                    <a:pt x="582868" y="1492418"/>
                  </a:lnTo>
                  <a:lnTo>
                    <a:pt x="580677" y="1492203"/>
                  </a:lnTo>
                  <a:lnTo>
                    <a:pt x="578924" y="1493521"/>
                  </a:lnTo>
                  <a:lnTo>
                    <a:pt x="580021" y="1496149"/>
                  </a:lnTo>
                  <a:lnTo>
                    <a:pt x="580021" y="1497464"/>
                  </a:lnTo>
                  <a:lnTo>
                    <a:pt x="578926" y="1498123"/>
                  </a:lnTo>
                  <a:lnTo>
                    <a:pt x="578269" y="1499440"/>
                  </a:lnTo>
                  <a:lnTo>
                    <a:pt x="578488" y="1500316"/>
                  </a:lnTo>
                  <a:lnTo>
                    <a:pt x="579804" y="1501848"/>
                  </a:lnTo>
                  <a:lnTo>
                    <a:pt x="579805" y="1503602"/>
                  </a:lnTo>
                  <a:lnTo>
                    <a:pt x="578709" y="1504042"/>
                  </a:lnTo>
                  <a:lnTo>
                    <a:pt x="576956" y="1504922"/>
                  </a:lnTo>
                  <a:lnTo>
                    <a:pt x="576299" y="1506238"/>
                  </a:lnTo>
                  <a:lnTo>
                    <a:pt x="576738" y="1508210"/>
                  </a:lnTo>
                  <a:lnTo>
                    <a:pt x="577396" y="1508647"/>
                  </a:lnTo>
                  <a:lnTo>
                    <a:pt x="577397" y="1512154"/>
                  </a:lnTo>
                  <a:lnTo>
                    <a:pt x="577617" y="1513688"/>
                  </a:lnTo>
                  <a:lnTo>
                    <a:pt x="580905" y="1515436"/>
                  </a:lnTo>
                  <a:lnTo>
                    <a:pt x="582219" y="1514558"/>
                  </a:lnTo>
                  <a:lnTo>
                    <a:pt x="583534" y="1514337"/>
                  </a:lnTo>
                  <a:lnTo>
                    <a:pt x="585944" y="1515429"/>
                  </a:lnTo>
                  <a:lnTo>
                    <a:pt x="585946" y="1518717"/>
                  </a:lnTo>
                  <a:lnTo>
                    <a:pt x="584632" y="1519815"/>
                  </a:lnTo>
                  <a:lnTo>
                    <a:pt x="580468" y="1520479"/>
                  </a:lnTo>
                  <a:lnTo>
                    <a:pt x="578058" y="1518948"/>
                  </a:lnTo>
                  <a:lnTo>
                    <a:pt x="576087" y="1521801"/>
                  </a:lnTo>
                  <a:lnTo>
                    <a:pt x="575868" y="1523993"/>
                  </a:lnTo>
                  <a:lnTo>
                    <a:pt x="575432" y="1528378"/>
                  </a:lnTo>
                  <a:lnTo>
                    <a:pt x="575872" y="1534514"/>
                  </a:lnTo>
                  <a:lnTo>
                    <a:pt x="576749" y="1535609"/>
                  </a:lnTo>
                  <a:lnTo>
                    <a:pt x="576312" y="1540213"/>
                  </a:lnTo>
                  <a:lnTo>
                    <a:pt x="577847" y="1541525"/>
                  </a:lnTo>
                  <a:lnTo>
                    <a:pt x="582010" y="1541081"/>
                  </a:lnTo>
                  <a:lnTo>
                    <a:pt x="583763" y="1541078"/>
                  </a:lnTo>
                  <a:lnTo>
                    <a:pt x="584640" y="1542611"/>
                  </a:lnTo>
                  <a:lnTo>
                    <a:pt x="585738" y="1547432"/>
                  </a:lnTo>
                  <a:lnTo>
                    <a:pt x="586397" y="1551157"/>
                  </a:lnTo>
                  <a:lnTo>
                    <a:pt x="587931" y="1552689"/>
                  </a:lnTo>
                  <a:lnTo>
                    <a:pt x="587931" y="1554004"/>
                  </a:lnTo>
                  <a:lnTo>
                    <a:pt x="588371" y="1556633"/>
                  </a:lnTo>
                  <a:lnTo>
                    <a:pt x="589687" y="1559481"/>
                  </a:lnTo>
                  <a:lnTo>
                    <a:pt x="589468" y="1561016"/>
                  </a:lnTo>
                  <a:lnTo>
                    <a:pt x="587716" y="1563429"/>
                  </a:lnTo>
                  <a:lnTo>
                    <a:pt x="586841" y="1566061"/>
                  </a:lnTo>
                  <a:lnTo>
                    <a:pt x="586623" y="1569130"/>
                  </a:lnTo>
                  <a:lnTo>
                    <a:pt x="587281" y="1571759"/>
                  </a:lnTo>
                  <a:lnTo>
                    <a:pt x="589254" y="1572633"/>
                  </a:lnTo>
                  <a:lnTo>
                    <a:pt x="592759" y="1571532"/>
                  </a:lnTo>
                  <a:lnTo>
                    <a:pt x="595169" y="1571309"/>
                  </a:lnTo>
                  <a:lnTo>
                    <a:pt x="597581" y="1571963"/>
                  </a:lnTo>
                  <a:lnTo>
                    <a:pt x="599334" y="1574590"/>
                  </a:lnTo>
                  <a:lnTo>
                    <a:pt x="599993" y="1577220"/>
                  </a:lnTo>
                  <a:lnTo>
                    <a:pt x="601746" y="1578970"/>
                  </a:lnTo>
                  <a:lnTo>
                    <a:pt x="602623" y="1580065"/>
                  </a:lnTo>
                  <a:lnTo>
                    <a:pt x="602624" y="1582038"/>
                  </a:lnTo>
                  <a:lnTo>
                    <a:pt x="603940" y="1584228"/>
                  </a:lnTo>
                  <a:lnTo>
                    <a:pt x="606351" y="1586196"/>
                  </a:lnTo>
                  <a:lnTo>
                    <a:pt x="608105" y="1588167"/>
                  </a:lnTo>
                  <a:lnTo>
                    <a:pt x="608763" y="1589262"/>
                  </a:lnTo>
                  <a:lnTo>
                    <a:pt x="608325" y="1591016"/>
                  </a:lnTo>
                  <a:lnTo>
                    <a:pt x="607230" y="1592771"/>
                  </a:lnTo>
                  <a:lnTo>
                    <a:pt x="605916" y="1594526"/>
                  </a:lnTo>
                  <a:lnTo>
                    <a:pt x="606793" y="1595841"/>
                  </a:lnTo>
                  <a:lnTo>
                    <a:pt x="610300" y="1598027"/>
                  </a:lnTo>
                  <a:lnTo>
                    <a:pt x="610740" y="1601753"/>
                  </a:lnTo>
                  <a:lnTo>
                    <a:pt x="610302" y="1604384"/>
                  </a:lnTo>
                  <a:lnTo>
                    <a:pt x="609427" y="1606139"/>
                  </a:lnTo>
                  <a:lnTo>
                    <a:pt x="608113" y="1608333"/>
                  </a:lnTo>
                  <a:lnTo>
                    <a:pt x="601322" y="1614699"/>
                  </a:lnTo>
                  <a:lnTo>
                    <a:pt x="599131" y="1615361"/>
                  </a:lnTo>
                  <a:lnTo>
                    <a:pt x="593433" y="1616027"/>
                  </a:lnTo>
                  <a:lnTo>
                    <a:pt x="589709" y="1618225"/>
                  </a:lnTo>
                  <a:lnTo>
                    <a:pt x="557497" y="1618713"/>
                  </a:lnTo>
                  <a:lnTo>
                    <a:pt x="557739" y="1678333"/>
                  </a:lnTo>
                  <a:lnTo>
                    <a:pt x="581194" y="1698462"/>
                  </a:lnTo>
                  <a:lnTo>
                    <a:pt x="596758" y="1714221"/>
                  </a:lnTo>
                  <a:lnTo>
                    <a:pt x="598950" y="1715313"/>
                  </a:lnTo>
                  <a:lnTo>
                    <a:pt x="603771" y="1716621"/>
                  </a:lnTo>
                  <a:lnTo>
                    <a:pt x="605305" y="1717714"/>
                  </a:lnTo>
                  <a:lnTo>
                    <a:pt x="605306" y="1718591"/>
                  </a:lnTo>
                  <a:lnTo>
                    <a:pt x="605087" y="1720564"/>
                  </a:lnTo>
                  <a:lnTo>
                    <a:pt x="605307" y="1721879"/>
                  </a:lnTo>
                  <a:lnTo>
                    <a:pt x="608156" y="1722532"/>
                  </a:lnTo>
                  <a:lnTo>
                    <a:pt x="611663" y="1725157"/>
                  </a:lnTo>
                  <a:lnTo>
                    <a:pt x="614731" y="1726248"/>
                  </a:lnTo>
                  <a:lnTo>
                    <a:pt x="619114" y="1726022"/>
                  </a:lnTo>
                  <a:lnTo>
                    <a:pt x="623717" y="1727112"/>
                  </a:lnTo>
                  <a:lnTo>
                    <a:pt x="628100" y="1729735"/>
                  </a:lnTo>
                  <a:lnTo>
                    <a:pt x="630292" y="1731485"/>
                  </a:lnTo>
                  <a:lnTo>
                    <a:pt x="632483" y="1731482"/>
                  </a:lnTo>
                  <a:lnTo>
                    <a:pt x="635333" y="1733231"/>
                  </a:lnTo>
                  <a:lnTo>
                    <a:pt x="636648" y="1734544"/>
                  </a:lnTo>
                  <a:lnTo>
                    <a:pt x="637306" y="1734543"/>
                  </a:lnTo>
                  <a:lnTo>
                    <a:pt x="639059" y="1736951"/>
                  </a:lnTo>
                  <a:lnTo>
                    <a:pt x="641909" y="1740892"/>
                  </a:lnTo>
                  <a:lnTo>
                    <a:pt x="644101" y="1741108"/>
                  </a:lnTo>
                  <a:lnTo>
                    <a:pt x="646511" y="1741981"/>
                  </a:lnTo>
                  <a:lnTo>
                    <a:pt x="648047" y="1743294"/>
                  </a:lnTo>
                  <a:lnTo>
                    <a:pt x="650457" y="1743290"/>
                  </a:lnTo>
                  <a:lnTo>
                    <a:pt x="651772" y="1744384"/>
                  </a:lnTo>
                  <a:lnTo>
                    <a:pt x="651773" y="1747891"/>
                  </a:lnTo>
                  <a:lnTo>
                    <a:pt x="652650" y="1748109"/>
                  </a:lnTo>
                  <a:lnTo>
                    <a:pt x="659005" y="1749195"/>
                  </a:lnTo>
                  <a:lnTo>
                    <a:pt x="660101" y="1750947"/>
                  </a:lnTo>
                  <a:lnTo>
                    <a:pt x="660322" y="1753796"/>
                  </a:lnTo>
                  <a:lnTo>
                    <a:pt x="659884" y="1755989"/>
                  </a:lnTo>
                  <a:lnTo>
                    <a:pt x="659447" y="1758401"/>
                  </a:lnTo>
                  <a:lnTo>
                    <a:pt x="660324" y="1759495"/>
                  </a:lnTo>
                  <a:lnTo>
                    <a:pt x="663831" y="1761024"/>
                  </a:lnTo>
                  <a:lnTo>
                    <a:pt x="666460" y="1761020"/>
                  </a:lnTo>
                  <a:lnTo>
                    <a:pt x="667993" y="1758387"/>
                  </a:lnTo>
                  <a:lnTo>
                    <a:pt x="669527" y="1757289"/>
                  </a:lnTo>
                  <a:lnTo>
                    <a:pt x="676539" y="1756621"/>
                  </a:lnTo>
                  <a:lnTo>
                    <a:pt x="678293" y="1758372"/>
                  </a:lnTo>
                  <a:lnTo>
                    <a:pt x="683771" y="1758582"/>
                  </a:lnTo>
                  <a:lnTo>
                    <a:pt x="685524" y="1757483"/>
                  </a:lnTo>
                  <a:lnTo>
                    <a:pt x="686619" y="1756386"/>
                  </a:lnTo>
                  <a:lnTo>
                    <a:pt x="687934" y="1756603"/>
                  </a:lnTo>
                  <a:lnTo>
                    <a:pt x="689687" y="1758354"/>
                  </a:lnTo>
                  <a:lnTo>
                    <a:pt x="689688" y="1759888"/>
                  </a:lnTo>
                  <a:lnTo>
                    <a:pt x="696044" y="1762947"/>
                  </a:lnTo>
                  <a:lnTo>
                    <a:pt x="696466" y="1763995"/>
                  </a:lnTo>
                  <a:lnTo>
                    <a:pt x="696466" y="1765504"/>
                  </a:lnTo>
                  <a:lnTo>
                    <a:pt x="695607" y="1767112"/>
                  </a:lnTo>
                  <a:lnTo>
                    <a:pt x="695608" y="1769524"/>
                  </a:lnTo>
                  <a:lnTo>
                    <a:pt x="697581" y="1770836"/>
                  </a:lnTo>
                  <a:lnTo>
                    <a:pt x="699553" y="1770833"/>
                  </a:lnTo>
                  <a:lnTo>
                    <a:pt x="700869" y="1773242"/>
                  </a:lnTo>
                  <a:lnTo>
                    <a:pt x="701527" y="1775432"/>
                  </a:lnTo>
                  <a:lnTo>
                    <a:pt x="702228" y="1777302"/>
                  </a:lnTo>
                  <a:lnTo>
                    <a:pt x="702640" y="1779223"/>
                  </a:lnTo>
                  <a:lnTo>
                    <a:pt x="701337" y="1781075"/>
                  </a:lnTo>
                  <a:lnTo>
                    <a:pt x="702366" y="1782310"/>
                  </a:lnTo>
                  <a:lnTo>
                    <a:pt x="707008" y="1781342"/>
                  </a:lnTo>
                  <a:lnTo>
                    <a:pt x="709418" y="1780681"/>
                  </a:lnTo>
                  <a:lnTo>
                    <a:pt x="712705" y="1781333"/>
                  </a:lnTo>
                  <a:lnTo>
                    <a:pt x="717308" y="1783299"/>
                  </a:lnTo>
                  <a:lnTo>
                    <a:pt x="719499" y="1782200"/>
                  </a:lnTo>
                  <a:lnTo>
                    <a:pt x="720594" y="1782198"/>
                  </a:lnTo>
                  <a:lnTo>
                    <a:pt x="723444" y="1786139"/>
                  </a:lnTo>
                  <a:lnTo>
                    <a:pt x="727829" y="1790078"/>
                  </a:lnTo>
                  <a:lnTo>
                    <a:pt x="732650" y="1792043"/>
                  </a:lnTo>
                  <a:lnTo>
                    <a:pt x="735500" y="1794012"/>
                  </a:lnTo>
                  <a:lnTo>
                    <a:pt x="735502" y="1799711"/>
                  </a:lnTo>
                  <a:lnTo>
                    <a:pt x="737475" y="1801022"/>
                  </a:lnTo>
                  <a:lnTo>
                    <a:pt x="741200" y="1801017"/>
                  </a:lnTo>
                  <a:lnTo>
                    <a:pt x="742296" y="1802111"/>
                  </a:lnTo>
                  <a:lnTo>
                    <a:pt x="744050" y="1804300"/>
                  </a:lnTo>
                  <a:lnTo>
                    <a:pt x="745260" y="1803759"/>
                  </a:lnTo>
                  <a:lnTo>
                    <a:pt x="746636" y="1803208"/>
                  </a:lnTo>
                  <a:lnTo>
                    <a:pt x="748176" y="1804089"/>
                  </a:lnTo>
                  <a:lnTo>
                    <a:pt x="748726" y="1805465"/>
                  </a:lnTo>
                  <a:lnTo>
                    <a:pt x="747736" y="1806565"/>
                  </a:lnTo>
                  <a:lnTo>
                    <a:pt x="746242" y="1807366"/>
                  </a:lnTo>
                  <a:lnTo>
                    <a:pt x="744711" y="1808051"/>
                  </a:lnTo>
                  <a:lnTo>
                    <a:pt x="743225" y="1810637"/>
                  </a:lnTo>
                  <a:lnTo>
                    <a:pt x="738440" y="1814379"/>
                  </a:lnTo>
                  <a:lnTo>
                    <a:pt x="734093" y="1814104"/>
                  </a:lnTo>
                  <a:lnTo>
                    <a:pt x="733598" y="1815259"/>
                  </a:lnTo>
                  <a:lnTo>
                    <a:pt x="732443" y="1816360"/>
                  </a:lnTo>
                  <a:lnTo>
                    <a:pt x="733874" y="1819606"/>
                  </a:lnTo>
                  <a:lnTo>
                    <a:pt x="733324" y="1820872"/>
                  </a:lnTo>
                  <a:lnTo>
                    <a:pt x="731178" y="1820597"/>
                  </a:lnTo>
                  <a:lnTo>
                    <a:pt x="728813" y="1822523"/>
                  </a:lnTo>
                  <a:lnTo>
                    <a:pt x="726007" y="1823349"/>
                  </a:lnTo>
                  <a:lnTo>
                    <a:pt x="723897" y="1823620"/>
                  </a:lnTo>
                  <a:lnTo>
                    <a:pt x="720829" y="1823625"/>
                  </a:lnTo>
                  <a:lnTo>
                    <a:pt x="718415" y="1823843"/>
                  </a:lnTo>
                  <a:lnTo>
                    <a:pt x="717866" y="1825384"/>
                  </a:lnTo>
                  <a:lnTo>
                    <a:pt x="715790" y="1825605"/>
                  </a:lnTo>
                  <a:lnTo>
                    <a:pt x="714124" y="1824779"/>
                  </a:lnTo>
                  <a:lnTo>
                    <a:pt x="712529" y="1823458"/>
                  </a:lnTo>
                  <a:lnTo>
                    <a:pt x="709833" y="1823788"/>
                  </a:lnTo>
                  <a:lnTo>
                    <a:pt x="709118" y="1825770"/>
                  </a:lnTo>
                  <a:lnTo>
                    <a:pt x="709943" y="1827475"/>
                  </a:lnTo>
                  <a:lnTo>
                    <a:pt x="710109" y="1828686"/>
                  </a:lnTo>
                  <a:lnTo>
                    <a:pt x="708568" y="1829786"/>
                  </a:lnTo>
                  <a:lnTo>
                    <a:pt x="706588" y="1830942"/>
                  </a:lnTo>
                  <a:lnTo>
                    <a:pt x="703342" y="1833583"/>
                  </a:lnTo>
                  <a:lnTo>
                    <a:pt x="702683" y="1834904"/>
                  </a:lnTo>
                  <a:lnTo>
                    <a:pt x="702463" y="1837105"/>
                  </a:lnTo>
                  <a:lnTo>
                    <a:pt x="699767" y="1839966"/>
                  </a:lnTo>
                  <a:lnTo>
                    <a:pt x="697071" y="1841947"/>
                  </a:lnTo>
                  <a:lnTo>
                    <a:pt x="695696" y="1844148"/>
                  </a:lnTo>
                  <a:lnTo>
                    <a:pt x="694926" y="1846349"/>
                  </a:lnTo>
                  <a:lnTo>
                    <a:pt x="695477" y="1848495"/>
                  </a:lnTo>
                  <a:lnTo>
                    <a:pt x="695588" y="1852512"/>
                  </a:lnTo>
                  <a:lnTo>
                    <a:pt x="695202" y="1855484"/>
                  </a:lnTo>
                  <a:lnTo>
                    <a:pt x="693388" y="1860161"/>
                  </a:lnTo>
                  <a:lnTo>
                    <a:pt x="692356" y="1862248"/>
                  </a:lnTo>
                  <a:lnTo>
                    <a:pt x="691078" y="1862747"/>
                  </a:lnTo>
                  <a:lnTo>
                    <a:pt x="687227" y="1862747"/>
                  </a:lnTo>
                  <a:lnTo>
                    <a:pt x="684695" y="1861536"/>
                  </a:lnTo>
                  <a:lnTo>
                    <a:pt x="682660" y="1861207"/>
                  </a:lnTo>
                  <a:lnTo>
                    <a:pt x="681181" y="1862484"/>
                  </a:lnTo>
                  <a:lnTo>
                    <a:pt x="680305" y="1864020"/>
                  </a:lnTo>
                  <a:lnTo>
                    <a:pt x="679868" y="1866212"/>
                  </a:lnTo>
                  <a:lnTo>
                    <a:pt x="679211" y="1869721"/>
                  </a:lnTo>
                  <a:lnTo>
                    <a:pt x="678287" y="1870478"/>
                  </a:lnTo>
                  <a:lnTo>
                    <a:pt x="676417" y="1871029"/>
                  </a:lnTo>
                  <a:lnTo>
                    <a:pt x="675867" y="1871799"/>
                  </a:lnTo>
                  <a:lnTo>
                    <a:pt x="675812" y="1872817"/>
                  </a:lnTo>
                  <a:lnTo>
                    <a:pt x="676307" y="1874440"/>
                  </a:lnTo>
                  <a:lnTo>
                    <a:pt x="676445" y="1877356"/>
                  </a:lnTo>
                  <a:lnTo>
                    <a:pt x="676148" y="1881781"/>
                  </a:lnTo>
                  <a:lnTo>
                    <a:pt x="676149" y="1884192"/>
                  </a:lnTo>
                  <a:lnTo>
                    <a:pt x="677464" y="1886163"/>
                  </a:lnTo>
                  <a:lnTo>
                    <a:pt x="679876" y="1889666"/>
                  </a:lnTo>
                  <a:lnTo>
                    <a:pt x="680535" y="1892953"/>
                  </a:lnTo>
                  <a:lnTo>
                    <a:pt x="684041" y="1893605"/>
                  </a:lnTo>
                  <a:lnTo>
                    <a:pt x="686453" y="1895355"/>
                  </a:lnTo>
                  <a:lnTo>
                    <a:pt x="687548" y="1896668"/>
                  </a:lnTo>
                  <a:lnTo>
                    <a:pt x="687111" y="1897765"/>
                  </a:lnTo>
                  <a:lnTo>
                    <a:pt x="684920" y="1900179"/>
                  </a:lnTo>
                  <a:lnTo>
                    <a:pt x="682292" y="1903033"/>
                  </a:lnTo>
                  <a:lnTo>
                    <a:pt x="681416" y="1905445"/>
                  </a:lnTo>
                  <a:lnTo>
                    <a:pt x="681637" y="1910048"/>
                  </a:lnTo>
                  <a:lnTo>
                    <a:pt x="681419" y="1913556"/>
                  </a:lnTo>
                  <a:lnTo>
                    <a:pt x="679229" y="1916628"/>
                  </a:lnTo>
                  <a:lnTo>
                    <a:pt x="677697" y="1920137"/>
                  </a:lnTo>
                  <a:lnTo>
                    <a:pt x="677698" y="1922987"/>
                  </a:lnTo>
                  <a:lnTo>
                    <a:pt x="677918" y="1924740"/>
                  </a:lnTo>
                  <a:lnTo>
                    <a:pt x="679013" y="1925615"/>
                  </a:lnTo>
                  <a:lnTo>
                    <a:pt x="680986" y="1926269"/>
                  </a:lnTo>
                  <a:lnTo>
                    <a:pt x="683396" y="1926265"/>
                  </a:lnTo>
                  <a:lnTo>
                    <a:pt x="683835" y="1927142"/>
                  </a:lnTo>
                  <a:lnTo>
                    <a:pt x="683616" y="1929334"/>
                  </a:lnTo>
                  <a:lnTo>
                    <a:pt x="683619" y="1933937"/>
                  </a:lnTo>
                  <a:lnTo>
                    <a:pt x="682962" y="1935472"/>
                  </a:lnTo>
                  <a:lnTo>
                    <a:pt x="680114" y="1937012"/>
                  </a:lnTo>
                  <a:lnTo>
                    <a:pt x="680114" y="1938984"/>
                  </a:lnTo>
                  <a:lnTo>
                    <a:pt x="680553" y="1941395"/>
                  </a:lnTo>
                  <a:lnTo>
                    <a:pt x="681431" y="1945558"/>
                  </a:lnTo>
                  <a:lnTo>
                    <a:pt x="682968" y="1951474"/>
                  </a:lnTo>
                  <a:lnTo>
                    <a:pt x="682092" y="1953886"/>
                  </a:lnTo>
                  <a:lnTo>
                    <a:pt x="680558" y="1954984"/>
                  </a:lnTo>
                  <a:lnTo>
                    <a:pt x="678149" y="1955646"/>
                  </a:lnTo>
                  <a:lnTo>
                    <a:pt x="676834" y="1958497"/>
                  </a:lnTo>
                  <a:lnTo>
                    <a:pt x="676397" y="1961786"/>
                  </a:lnTo>
                  <a:lnTo>
                    <a:pt x="677055" y="1962881"/>
                  </a:lnTo>
                  <a:lnTo>
                    <a:pt x="681440" y="1967696"/>
                  </a:lnTo>
                  <a:lnTo>
                    <a:pt x="681879" y="1969887"/>
                  </a:lnTo>
                  <a:lnTo>
                    <a:pt x="681880" y="1973395"/>
                  </a:lnTo>
                  <a:lnTo>
                    <a:pt x="682319" y="1974709"/>
                  </a:lnTo>
                  <a:lnTo>
                    <a:pt x="682320" y="1977559"/>
                  </a:lnTo>
                  <a:lnTo>
                    <a:pt x="682103" y="1982162"/>
                  </a:lnTo>
                  <a:lnTo>
                    <a:pt x="682323" y="1984573"/>
                  </a:lnTo>
                  <a:lnTo>
                    <a:pt x="685830" y="1986760"/>
                  </a:lnTo>
                  <a:lnTo>
                    <a:pt x="687802" y="1986975"/>
                  </a:lnTo>
                  <a:lnTo>
                    <a:pt x="690432" y="1987410"/>
                  </a:lnTo>
                  <a:lnTo>
                    <a:pt x="691528" y="1989162"/>
                  </a:lnTo>
                  <a:lnTo>
                    <a:pt x="693720" y="1990912"/>
                  </a:lnTo>
                  <a:lnTo>
                    <a:pt x="693940" y="1992226"/>
                  </a:lnTo>
                  <a:lnTo>
                    <a:pt x="695475" y="1994197"/>
                  </a:lnTo>
                  <a:lnTo>
                    <a:pt x="696133" y="1996168"/>
                  </a:lnTo>
                  <a:lnTo>
                    <a:pt x="696353" y="1999895"/>
                  </a:lnTo>
                  <a:lnTo>
                    <a:pt x="700518" y="2004053"/>
                  </a:lnTo>
                  <a:lnTo>
                    <a:pt x="702929" y="2005145"/>
                  </a:lnTo>
                  <a:lnTo>
                    <a:pt x="704684" y="2008211"/>
                  </a:lnTo>
                  <a:lnTo>
                    <a:pt x="707314" y="2008864"/>
                  </a:lnTo>
                  <a:lnTo>
                    <a:pt x="712135" y="2008857"/>
                  </a:lnTo>
                  <a:lnTo>
                    <a:pt x="713450" y="2009294"/>
                  </a:lnTo>
                  <a:lnTo>
                    <a:pt x="714546" y="2012799"/>
                  </a:lnTo>
                  <a:lnTo>
                    <a:pt x="715763" y="2016040"/>
                  </a:lnTo>
                  <a:lnTo>
                    <a:pt x="716843" y="2014864"/>
                  </a:lnTo>
                  <a:lnTo>
                    <a:pt x="701642" y="2049928"/>
                  </a:lnTo>
                  <a:lnTo>
                    <a:pt x="685792" y="2090657"/>
                  </a:lnTo>
                  <a:lnTo>
                    <a:pt x="679804" y="2095001"/>
                  </a:lnTo>
                  <a:lnTo>
                    <a:pt x="670148" y="2071982"/>
                  </a:lnTo>
                  <a:lnTo>
                    <a:pt x="666649" y="2066271"/>
                  </a:lnTo>
                  <a:lnTo>
                    <a:pt x="660940" y="2063877"/>
                  </a:lnTo>
                  <a:lnTo>
                    <a:pt x="648969" y="2062775"/>
                  </a:lnTo>
                  <a:lnTo>
                    <a:pt x="638102" y="2058904"/>
                  </a:lnTo>
                  <a:lnTo>
                    <a:pt x="629261" y="2055776"/>
                  </a:lnTo>
                  <a:lnTo>
                    <a:pt x="617399" y="2054952"/>
                  </a:lnTo>
                  <a:lnTo>
                    <a:pt x="610528" y="2053975"/>
                  </a:lnTo>
                  <a:lnTo>
                    <a:pt x="607903" y="2052689"/>
                  </a:lnTo>
                  <a:lnTo>
                    <a:pt x="604630" y="2052592"/>
                  </a:lnTo>
                  <a:lnTo>
                    <a:pt x="601762" y="2052865"/>
                  </a:lnTo>
                  <a:lnTo>
                    <a:pt x="597223" y="2054059"/>
                  </a:lnTo>
                  <a:lnTo>
                    <a:pt x="594615" y="2054940"/>
                  </a:lnTo>
                  <a:lnTo>
                    <a:pt x="590801" y="2054943"/>
                  </a:lnTo>
                  <a:lnTo>
                    <a:pt x="587322" y="2055475"/>
                  </a:lnTo>
                  <a:lnTo>
                    <a:pt x="586001" y="2055530"/>
                  </a:lnTo>
                  <a:lnTo>
                    <a:pt x="581867" y="2055314"/>
                  </a:lnTo>
                  <a:lnTo>
                    <a:pt x="579464" y="2053786"/>
                  </a:lnTo>
                  <a:lnTo>
                    <a:pt x="577454" y="2052322"/>
                  </a:lnTo>
                  <a:lnTo>
                    <a:pt x="577065" y="2050557"/>
                  </a:lnTo>
                  <a:lnTo>
                    <a:pt x="579084" y="2046915"/>
                  </a:lnTo>
                  <a:lnTo>
                    <a:pt x="580413" y="2041751"/>
                  </a:lnTo>
                  <a:lnTo>
                    <a:pt x="582401" y="2037413"/>
                  </a:lnTo>
                  <a:lnTo>
                    <a:pt x="586902" y="2031648"/>
                  </a:lnTo>
                  <a:lnTo>
                    <a:pt x="589296" y="2025016"/>
                  </a:lnTo>
                  <a:lnTo>
                    <a:pt x="590585" y="2020043"/>
                  </a:lnTo>
                  <a:lnTo>
                    <a:pt x="589296" y="2016177"/>
                  </a:lnTo>
                  <a:lnTo>
                    <a:pt x="585613" y="2014151"/>
                  </a:lnTo>
                  <a:lnTo>
                    <a:pt x="579719" y="2010836"/>
                  </a:lnTo>
                  <a:lnTo>
                    <a:pt x="574010" y="2011204"/>
                  </a:lnTo>
                  <a:lnTo>
                    <a:pt x="567748" y="2012492"/>
                  </a:lnTo>
                  <a:lnTo>
                    <a:pt x="562886" y="2016702"/>
                  </a:lnTo>
                  <a:lnTo>
                    <a:pt x="557740" y="2014913"/>
                  </a:lnTo>
                  <a:lnTo>
                    <a:pt x="557115" y="2014697"/>
                  </a:lnTo>
                  <a:lnTo>
                    <a:pt x="557065" y="2010469"/>
                  </a:lnTo>
                  <a:lnTo>
                    <a:pt x="557618" y="2004572"/>
                  </a:lnTo>
                  <a:lnTo>
                    <a:pt x="560164" y="2000872"/>
                  </a:lnTo>
                  <a:lnTo>
                    <a:pt x="562559" y="1998682"/>
                  </a:lnTo>
                  <a:lnTo>
                    <a:pt x="566090" y="1997024"/>
                  </a:lnTo>
                  <a:lnTo>
                    <a:pt x="567195" y="1993707"/>
                  </a:lnTo>
                  <a:lnTo>
                    <a:pt x="567897" y="1990879"/>
                  </a:lnTo>
                  <a:lnTo>
                    <a:pt x="568184" y="1989032"/>
                  </a:lnTo>
                  <a:lnTo>
                    <a:pt x="568032" y="1980900"/>
                  </a:lnTo>
                  <a:lnTo>
                    <a:pt x="567677" y="1972386"/>
                  </a:lnTo>
                  <a:lnTo>
                    <a:pt x="570772" y="1960760"/>
                  </a:lnTo>
                  <a:lnTo>
                    <a:pt x="567744" y="1957932"/>
                  </a:lnTo>
                  <a:lnTo>
                    <a:pt x="566128" y="1954903"/>
                  </a:lnTo>
                  <a:lnTo>
                    <a:pt x="564109" y="1952079"/>
                  </a:lnTo>
                  <a:lnTo>
                    <a:pt x="563100" y="1948242"/>
                  </a:lnTo>
                  <a:lnTo>
                    <a:pt x="561888" y="1946021"/>
                  </a:lnTo>
                  <a:lnTo>
                    <a:pt x="560071" y="1943798"/>
                  </a:lnTo>
                  <a:lnTo>
                    <a:pt x="559667" y="1941376"/>
                  </a:lnTo>
                  <a:lnTo>
                    <a:pt x="559869" y="1938953"/>
                  </a:lnTo>
                  <a:lnTo>
                    <a:pt x="560071" y="1933703"/>
                  </a:lnTo>
                  <a:lnTo>
                    <a:pt x="559667" y="1930471"/>
                  </a:lnTo>
                  <a:lnTo>
                    <a:pt x="558657" y="1927039"/>
                  </a:lnTo>
                  <a:lnTo>
                    <a:pt x="556840" y="1923002"/>
                  </a:lnTo>
                  <a:lnTo>
                    <a:pt x="553408" y="1920174"/>
                  </a:lnTo>
                  <a:lnTo>
                    <a:pt x="551591" y="1915128"/>
                  </a:lnTo>
                  <a:lnTo>
                    <a:pt x="550380" y="1909272"/>
                  </a:lnTo>
                  <a:lnTo>
                    <a:pt x="548966" y="1904426"/>
                  </a:lnTo>
                  <a:lnTo>
                    <a:pt x="547351" y="1900790"/>
                  </a:lnTo>
                  <a:lnTo>
                    <a:pt x="544322" y="1899985"/>
                  </a:lnTo>
                  <a:lnTo>
                    <a:pt x="542706" y="1897762"/>
                  </a:lnTo>
                  <a:lnTo>
                    <a:pt x="542303" y="1896149"/>
                  </a:lnTo>
                  <a:lnTo>
                    <a:pt x="544928" y="1892917"/>
                  </a:lnTo>
                  <a:lnTo>
                    <a:pt x="546745" y="1889687"/>
                  </a:lnTo>
                  <a:lnTo>
                    <a:pt x="546341" y="1882823"/>
                  </a:lnTo>
                  <a:lnTo>
                    <a:pt x="544322" y="1876562"/>
                  </a:lnTo>
                  <a:lnTo>
                    <a:pt x="542101" y="1874141"/>
                  </a:lnTo>
                  <a:lnTo>
                    <a:pt x="539678" y="1871717"/>
                  </a:lnTo>
                  <a:lnTo>
                    <a:pt x="537659" y="1867276"/>
                  </a:lnTo>
                  <a:lnTo>
                    <a:pt x="535842" y="1863236"/>
                  </a:lnTo>
                  <a:lnTo>
                    <a:pt x="533419" y="1859602"/>
                  </a:lnTo>
                  <a:lnTo>
                    <a:pt x="531198" y="1857178"/>
                  </a:lnTo>
                  <a:lnTo>
                    <a:pt x="527361" y="1855362"/>
                  </a:lnTo>
                  <a:lnTo>
                    <a:pt x="524131" y="1854757"/>
                  </a:lnTo>
                  <a:lnTo>
                    <a:pt x="519178" y="1852528"/>
                  </a:lnTo>
                  <a:lnTo>
                    <a:pt x="515767" y="1849119"/>
                  </a:lnTo>
                  <a:lnTo>
                    <a:pt x="513684" y="1843813"/>
                  </a:lnTo>
                  <a:lnTo>
                    <a:pt x="512736" y="1840405"/>
                  </a:lnTo>
                  <a:lnTo>
                    <a:pt x="512358" y="1838321"/>
                  </a:lnTo>
                  <a:lnTo>
                    <a:pt x="512168" y="1833017"/>
                  </a:lnTo>
                  <a:lnTo>
                    <a:pt x="512358" y="1829606"/>
                  </a:lnTo>
                  <a:lnTo>
                    <a:pt x="512736" y="1826765"/>
                  </a:lnTo>
                  <a:lnTo>
                    <a:pt x="513305" y="1824493"/>
                  </a:lnTo>
                  <a:lnTo>
                    <a:pt x="514063" y="1820890"/>
                  </a:lnTo>
                  <a:lnTo>
                    <a:pt x="514252" y="1818618"/>
                  </a:lnTo>
                  <a:lnTo>
                    <a:pt x="514631" y="1814453"/>
                  </a:lnTo>
                  <a:lnTo>
                    <a:pt x="513873" y="1811042"/>
                  </a:lnTo>
                  <a:lnTo>
                    <a:pt x="512926" y="1807255"/>
                  </a:lnTo>
                  <a:lnTo>
                    <a:pt x="512240" y="1796807"/>
                  </a:lnTo>
                  <a:lnTo>
                    <a:pt x="511248" y="1791194"/>
                  </a:lnTo>
                  <a:lnTo>
                    <a:pt x="507391" y="1784706"/>
                  </a:lnTo>
                  <a:lnTo>
                    <a:pt x="506359" y="1781951"/>
                  </a:lnTo>
                  <a:lnTo>
                    <a:pt x="504981" y="1779025"/>
                  </a:lnTo>
                  <a:lnTo>
                    <a:pt x="503604" y="1776959"/>
                  </a:lnTo>
                  <a:lnTo>
                    <a:pt x="502915" y="1774378"/>
                  </a:lnTo>
                  <a:lnTo>
                    <a:pt x="503260" y="1771106"/>
                  </a:lnTo>
                  <a:lnTo>
                    <a:pt x="504292" y="1767834"/>
                  </a:lnTo>
                  <a:lnTo>
                    <a:pt x="505842" y="1765252"/>
                  </a:lnTo>
                  <a:lnTo>
                    <a:pt x="510110" y="1761558"/>
                  </a:lnTo>
                  <a:lnTo>
                    <a:pt x="510285" y="1758411"/>
                  </a:lnTo>
                  <a:lnTo>
                    <a:pt x="509410" y="1754037"/>
                  </a:lnTo>
                  <a:lnTo>
                    <a:pt x="506875" y="1749760"/>
                  </a:lnTo>
                  <a:lnTo>
                    <a:pt x="506703" y="1746145"/>
                  </a:lnTo>
                  <a:lnTo>
                    <a:pt x="506531" y="1743907"/>
                  </a:lnTo>
                  <a:lnTo>
                    <a:pt x="506186" y="1741325"/>
                  </a:lnTo>
                  <a:lnTo>
                    <a:pt x="505497" y="1738399"/>
                  </a:lnTo>
                  <a:lnTo>
                    <a:pt x="506530" y="1735987"/>
                  </a:lnTo>
                  <a:lnTo>
                    <a:pt x="508424" y="1733922"/>
                  </a:lnTo>
                  <a:lnTo>
                    <a:pt x="509801" y="1731513"/>
                  </a:lnTo>
                  <a:lnTo>
                    <a:pt x="511006" y="1728584"/>
                  </a:lnTo>
                  <a:lnTo>
                    <a:pt x="512728" y="1725659"/>
                  </a:lnTo>
                  <a:lnTo>
                    <a:pt x="514449" y="1723247"/>
                  </a:lnTo>
                  <a:lnTo>
                    <a:pt x="514449" y="1721528"/>
                  </a:lnTo>
                  <a:lnTo>
                    <a:pt x="513416" y="1719632"/>
                  </a:lnTo>
                  <a:lnTo>
                    <a:pt x="512556" y="1716880"/>
                  </a:lnTo>
                  <a:lnTo>
                    <a:pt x="512040" y="1713952"/>
                  </a:lnTo>
                  <a:lnTo>
                    <a:pt x="512039" y="1708099"/>
                  </a:lnTo>
                  <a:lnTo>
                    <a:pt x="511695" y="1705173"/>
                  </a:lnTo>
                  <a:lnTo>
                    <a:pt x="511178" y="1702591"/>
                  </a:lnTo>
                  <a:lnTo>
                    <a:pt x="510318" y="1698460"/>
                  </a:lnTo>
                  <a:lnTo>
                    <a:pt x="508593" y="1696057"/>
                  </a:lnTo>
                  <a:lnTo>
                    <a:pt x="508028" y="1693834"/>
                  </a:lnTo>
                  <a:lnTo>
                    <a:pt x="507115" y="1690778"/>
                  </a:lnTo>
                  <a:lnTo>
                    <a:pt x="505698" y="1685109"/>
                  </a:lnTo>
                  <a:lnTo>
                    <a:pt x="504590" y="1682788"/>
                  </a:lnTo>
                  <a:lnTo>
                    <a:pt x="504068" y="1681692"/>
                  </a:lnTo>
                  <a:lnTo>
                    <a:pt x="500486" y="1676346"/>
                  </a:lnTo>
                  <a:lnTo>
                    <a:pt x="498701" y="1672937"/>
                  </a:lnTo>
                  <a:lnTo>
                    <a:pt x="496710" y="1668375"/>
                  </a:lnTo>
                  <a:lnTo>
                    <a:pt x="494161" y="1663527"/>
                  </a:lnTo>
                  <a:lnTo>
                    <a:pt x="492248" y="1658961"/>
                  </a:lnTo>
                  <a:lnTo>
                    <a:pt x="490142" y="1655334"/>
                  </a:lnTo>
                  <a:lnTo>
                    <a:pt x="487628" y="1651261"/>
                  </a:lnTo>
                  <a:lnTo>
                    <a:pt x="486099" y="1648381"/>
                  </a:lnTo>
                  <a:lnTo>
                    <a:pt x="481144" y="1647166"/>
                  </a:lnTo>
                  <a:lnTo>
                    <a:pt x="478946" y="1645249"/>
                  </a:lnTo>
                  <a:lnTo>
                    <a:pt x="474552" y="1644696"/>
                  </a:lnTo>
                  <a:lnTo>
                    <a:pt x="469609" y="1644146"/>
                  </a:lnTo>
                  <a:lnTo>
                    <a:pt x="463018" y="1644972"/>
                  </a:lnTo>
                  <a:lnTo>
                    <a:pt x="457525" y="1644696"/>
                  </a:lnTo>
                  <a:lnTo>
                    <a:pt x="451758" y="1643599"/>
                  </a:lnTo>
                  <a:lnTo>
                    <a:pt x="445990" y="1643873"/>
                  </a:lnTo>
                  <a:lnTo>
                    <a:pt x="442420" y="1644423"/>
                  </a:lnTo>
                  <a:lnTo>
                    <a:pt x="439125" y="1645519"/>
                  </a:lnTo>
                  <a:lnTo>
                    <a:pt x="436189" y="1647965"/>
                  </a:lnTo>
                  <a:lnTo>
                    <a:pt x="433349" y="1648854"/>
                  </a:lnTo>
                  <a:lnTo>
                    <a:pt x="429903" y="1650157"/>
                  </a:lnTo>
                  <a:lnTo>
                    <a:pt x="427286" y="1650808"/>
                  </a:lnTo>
                  <a:lnTo>
                    <a:pt x="424948" y="1650750"/>
                  </a:lnTo>
                  <a:lnTo>
                    <a:pt x="419026" y="1648827"/>
                  </a:lnTo>
                  <a:lnTo>
                    <a:pt x="416532" y="1645215"/>
                  </a:lnTo>
                  <a:lnTo>
                    <a:pt x="410989" y="1637782"/>
                  </a:lnTo>
                  <a:lnTo>
                    <a:pt x="408627" y="1635404"/>
                  </a:lnTo>
                  <a:lnTo>
                    <a:pt x="407727" y="1632655"/>
                  </a:lnTo>
                  <a:lnTo>
                    <a:pt x="406828" y="1629905"/>
                  </a:lnTo>
                  <a:lnTo>
                    <a:pt x="406091" y="1627302"/>
                  </a:lnTo>
                  <a:lnTo>
                    <a:pt x="405590" y="1622992"/>
                  </a:lnTo>
                  <a:lnTo>
                    <a:pt x="405274" y="1619364"/>
                  </a:lnTo>
                  <a:lnTo>
                    <a:pt x="405232" y="1614878"/>
                  </a:lnTo>
                  <a:lnTo>
                    <a:pt x="405708" y="1611531"/>
                  </a:lnTo>
                  <a:lnTo>
                    <a:pt x="405915" y="1607421"/>
                  </a:lnTo>
                  <a:lnTo>
                    <a:pt x="405569" y="1603101"/>
                  </a:lnTo>
                  <a:lnTo>
                    <a:pt x="405047" y="1598323"/>
                  </a:lnTo>
                  <a:lnTo>
                    <a:pt x="404600" y="1595245"/>
                  </a:lnTo>
                  <a:lnTo>
                    <a:pt x="404299" y="1591931"/>
                  </a:lnTo>
                  <a:lnTo>
                    <a:pt x="403601" y="1588478"/>
                  </a:lnTo>
                  <a:lnTo>
                    <a:pt x="402624" y="1583952"/>
                  </a:lnTo>
                  <a:lnTo>
                    <a:pt x="401380" y="1580443"/>
                  </a:lnTo>
                  <a:lnTo>
                    <a:pt x="400973" y="1576512"/>
                  </a:lnTo>
                  <a:lnTo>
                    <a:pt x="399489" y="1572858"/>
                  </a:lnTo>
                  <a:lnTo>
                    <a:pt x="397075" y="1569322"/>
                  </a:lnTo>
                  <a:lnTo>
                    <a:pt x="394811" y="1565622"/>
                  </a:lnTo>
                  <a:lnTo>
                    <a:pt x="394174" y="1564720"/>
                  </a:lnTo>
                  <a:lnTo>
                    <a:pt x="393482" y="1563742"/>
                  </a:lnTo>
                  <a:lnTo>
                    <a:pt x="394072" y="1559462"/>
                  </a:lnTo>
                  <a:lnTo>
                    <a:pt x="395061" y="1557175"/>
                  </a:lnTo>
                  <a:lnTo>
                    <a:pt x="397725" y="1552269"/>
                  </a:lnTo>
                  <a:lnTo>
                    <a:pt x="398602" y="1549212"/>
                  </a:lnTo>
                  <a:lnTo>
                    <a:pt x="401077" y="1545319"/>
                  </a:lnTo>
                  <a:lnTo>
                    <a:pt x="403089" y="1541521"/>
                  </a:lnTo>
                  <a:lnTo>
                    <a:pt x="406664" y="1536111"/>
                  </a:lnTo>
                  <a:lnTo>
                    <a:pt x="409646" y="1533122"/>
                  </a:lnTo>
                  <a:lnTo>
                    <a:pt x="412965" y="1528963"/>
                  </a:lnTo>
                  <a:lnTo>
                    <a:pt x="415396" y="1525844"/>
                  </a:lnTo>
                  <a:lnTo>
                    <a:pt x="416990" y="1523147"/>
                  </a:lnTo>
                  <a:lnTo>
                    <a:pt x="418392" y="1521385"/>
                  </a:lnTo>
                  <a:lnTo>
                    <a:pt x="419363" y="1518715"/>
                  </a:lnTo>
                  <a:lnTo>
                    <a:pt x="420015" y="1517603"/>
                  </a:lnTo>
                  <a:lnTo>
                    <a:pt x="421828" y="1514589"/>
                  </a:lnTo>
                  <a:lnTo>
                    <a:pt x="422363" y="1510850"/>
                  </a:lnTo>
                  <a:lnTo>
                    <a:pt x="423241" y="1509577"/>
                  </a:lnTo>
                  <a:lnTo>
                    <a:pt x="423994" y="1505443"/>
                  </a:lnTo>
                  <a:lnTo>
                    <a:pt x="424484" y="1498921"/>
                  </a:lnTo>
                  <a:lnTo>
                    <a:pt x="423016" y="1492095"/>
                  </a:lnTo>
                  <a:lnTo>
                    <a:pt x="420997" y="1486916"/>
                  </a:lnTo>
                  <a:lnTo>
                    <a:pt x="419929" y="1483863"/>
                  </a:lnTo>
                  <a:lnTo>
                    <a:pt x="418857" y="1480734"/>
                  </a:lnTo>
                  <a:lnTo>
                    <a:pt x="418140" y="1478599"/>
                  </a:lnTo>
                  <a:lnTo>
                    <a:pt x="416443" y="1475416"/>
                  </a:lnTo>
                  <a:lnTo>
                    <a:pt x="414108" y="1471877"/>
                  </a:lnTo>
                  <a:lnTo>
                    <a:pt x="411353" y="1467654"/>
                  </a:lnTo>
                  <a:lnTo>
                    <a:pt x="408542" y="1465789"/>
                  </a:lnTo>
                  <a:lnTo>
                    <a:pt x="406904" y="1465321"/>
                  </a:lnTo>
                  <a:lnTo>
                    <a:pt x="403162" y="1466491"/>
                  </a:lnTo>
                  <a:lnTo>
                    <a:pt x="400588" y="1467192"/>
                  </a:lnTo>
                  <a:lnTo>
                    <a:pt x="398483" y="1467426"/>
                  </a:lnTo>
                  <a:lnTo>
                    <a:pt x="396143" y="1465789"/>
                  </a:lnTo>
                  <a:lnTo>
                    <a:pt x="394740" y="1463450"/>
                  </a:lnTo>
                  <a:lnTo>
                    <a:pt x="392167" y="1459006"/>
                  </a:lnTo>
                  <a:lnTo>
                    <a:pt x="388273" y="1452587"/>
                  </a:lnTo>
                  <a:lnTo>
                    <a:pt x="387495" y="1446460"/>
                  </a:lnTo>
                  <a:close/>
                </a:path>
              </a:pathLst>
            </a:custGeom>
            <a:solidFill>
              <a:srgbClr val="DA2FC1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" name="object 84">
              <a:extLst>
                <a:ext uri="{FF2B5EF4-FFF2-40B4-BE49-F238E27FC236}">
                  <a16:creationId xmlns:a16="http://schemas.microsoft.com/office/drawing/2014/main" id="{58A602D5-A05B-4C64-8A62-0CA916722293}"/>
                </a:ext>
              </a:extLst>
            </p:cNvPr>
            <p:cNvSpPr/>
            <p:nvPr/>
          </p:nvSpPr>
          <p:spPr>
            <a:xfrm>
              <a:off x="3357292" y="53380"/>
              <a:ext cx="753133" cy="2402770"/>
            </a:xfrm>
            <a:custGeom>
              <a:avLst/>
              <a:gdLst/>
              <a:ahLst/>
              <a:cxnLst/>
              <a:rect l="l" t="t" r="r" b="b"/>
              <a:pathLst>
                <a:path w="753133" h="2402770">
                  <a:moveTo>
                    <a:pt x="0" y="74487"/>
                  </a:moveTo>
                  <a:lnTo>
                    <a:pt x="13497" y="63457"/>
                  </a:lnTo>
                  <a:lnTo>
                    <a:pt x="16660" y="61131"/>
                  </a:lnTo>
                  <a:lnTo>
                    <a:pt x="21198" y="58416"/>
                  </a:lnTo>
                  <a:lnTo>
                    <a:pt x="31488" y="50032"/>
                  </a:lnTo>
                  <a:lnTo>
                    <a:pt x="41304" y="40732"/>
                  </a:lnTo>
                  <a:lnTo>
                    <a:pt x="91147" y="0"/>
                  </a:lnTo>
                  <a:lnTo>
                    <a:pt x="91710" y="71909"/>
                  </a:lnTo>
                  <a:lnTo>
                    <a:pt x="174603" y="157074"/>
                  </a:lnTo>
                  <a:lnTo>
                    <a:pt x="178832" y="162714"/>
                  </a:lnTo>
                  <a:lnTo>
                    <a:pt x="175731" y="166944"/>
                  </a:lnTo>
                  <a:lnTo>
                    <a:pt x="177141" y="172020"/>
                  </a:lnTo>
                  <a:lnTo>
                    <a:pt x="178832" y="175968"/>
                  </a:lnTo>
                  <a:lnTo>
                    <a:pt x="178832" y="181326"/>
                  </a:lnTo>
                  <a:lnTo>
                    <a:pt x="184471" y="187530"/>
                  </a:lnTo>
                  <a:lnTo>
                    <a:pt x="186727" y="189786"/>
                  </a:lnTo>
                  <a:lnTo>
                    <a:pt x="192647" y="196554"/>
                  </a:lnTo>
                  <a:lnTo>
                    <a:pt x="193494" y="203886"/>
                  </a:lnTo>
                  <a:lnTo>
                    <a:pt x="195185" y="209526"/>
                  </a:lnTo>
                  <a:lnTo>
                    <a:pt x="193775" y="215448"/>
                  </a:lnTo>
                  <a:lnTo>
                    <a:pt x="196595" y="222216"/>
                  </a:lnTo>
                  <a:lnTo>
                    <a:pt x="197159" y="231240"/>
                  </a:lnTo>
                  <a:lnTo>
                    <a:pt x="200260" y="237162"/>
                  </a:lnTo>
                  <a:lnTo>
                    <a:pt x="201106" y="243930"/>
                  </a:lnTo>
                  <a:lnTo>
                    <a:pt x="195467" y="250416"/>
                  </a:lnTo>
                  <a:lnTo>
                    <a:pt x="197158" y="259158"/>
                  </a:lnTo>
                  <a:lnTo>
                    <a:pt x="195749" y="262824"/>
                  </a:lnTo>
                  <a:lnTo>
                    <a:pt x="195749" y="264798"/>
                  </a:lnTo>
                  <a:lnTo>
                    <a:pt x="193493" y="269310"/>
                  </a:lnTo>
                  <a:lnTo>
                    <a:pt x="195185" y="272412"/>
                  </a:lnTo>
                  <a:lnTo>
                    <a:pt x="199696" y="275514"/>
                  </a:lnTo>
                  <a:lnTo>
                    <a:pt x="199696" y="278616"/>
                  </a:lnTo>
                  <a:lnTo>
                    <a:pt x="198569" y="281718"/>
                  </a:lnTo>
                  <a:lnTo>
                    <a:pt x="199414" y="284538"/>
                  </a:lnTo>
                  <a:lnTo>
                    <a:pt x="199696" y="289050"/>
                  </a:lnTo>
                  <a:lnTo>
                    <a:pt x="200260" y="293844"/>
                  </a:lnTo>
                  <a:lnTo>
                    <a:pt x="201952" y="297792"/>
                  </a:lnTo>
                  <a:lnTo>
                    <a:pt x="203644" y="302868"/>
                  </a:lnTo>
                  <a:lnTo>
                    <a:pt x="206745" y="307944"/>
                  </a:lnTo>
                  <a:lnTo>
                    <a:pt x="209564" y="312456"/>
                  </a:lnTo>
                  <a:lnTo>
                    <a:pt x="212102" y="316405"/>
                  </a:lnTo>
                  <a:lnTo>
                    <a:pt x="218041" y="314116"/>
                  </a:lnTo>
                  <a:lnTo>
                    <a:pt x="221742" y="310169"/>
                  </a:lnTo>
                  <a:lnTo>
                    <a:pt x="224268" y="307768"/>
                  </a:lnTo>
                  <a:lnTo>
                    <a:pt x="224726" y="309043"/>
                  </a:lnTo>
                  <a:lnTo>
                    <a:pt x="224595" y="309101"/>
                  </a:lnTo>
                  <a:lnTo>
                    <a:pt x="226606" y="308846"/>
                  </a:lnTo>
                  <a:lnTo>
                    <a:pt x="228916" y="307485"/>
                  </a:lnTo>
                  <a:lnTo>
                    <a:pt x="228402" y="310909"/>
                  </a:lnTo>
                  <a:lnTo>
                    <a:pt x="230376" y="319791"/>
                  </a:lnTo>
                  <a:lnTo>
                    <a:pt x="243450" y="328921"/>
                  </a:lnTo>
                  <a:lnTo>
                    <a:pt x="248385" y="323986"/>
                  </a:lnTo>
                  <a:lnTo>
                    <a:pt x="254552" y="323986"/>
                  </a:lnTo>
                  <a:lnTo>
                    <a:pt x="263187" y="330895"/>
                  </a:lnTo>
                  <a:lnTo>
                    <a:pt x="266640" y="330648"/>
                  </a:lnTo>
                  <a:lnTo>
                    <a:pt x="281442" y="333856"/>
                  </a:lnTo>
                  <a:lnTo>
                    <a:pt x="287116" y="338298"/>
                  </a:lnTo>
                  <a:lnTo>
                    <a:pt x="295257" y="336323"/>
                  </a:lnTo>
                  <a:lnTo>
                    <a:pt x="304878" y="338050"/>
                  </a:lnTo>
                  <a:lnTo>
                    <a:pt x="309812" y="337557"/>
                  </a:lnTo>
                  <a:lnTo>
                    <a:pt x="315486" y="339285"/>
                  </a:lnTo>
                  <a:lnTo>
                    <a:pt x="316719" y="342739"/>
                  </a:lnTo>
                  <a:lnTo>
                    <a:pt x="318939" y="342985"/>
                  </a:lnTo>
                  <a:lnTo>
                    <a:pt x="323133" y="349894"/>
                  </a:lnTo>
                  <a:lnTo>
                    <a:pt x="327081" y="352608"/>
                  </a:lnTo>
                  <a:lnTo>
                    <a:pt x="332755" y="354089"/>
                  </a:lnTo>
                  <a:lnTo>
                    <a:pt x="336455" y="359271"/>
                  </a:lnTo>
                  <a:lnTo>
                    <a:pt x="337442" y="365192"/>
                  </a:lnTo>
                  <a:lnTo>
                    <a:pt x="340156" y="366919"/>
                  </a:lnTo>
                  <a:lnTo>
                    <a:pt x="347556" y="363959"/>
                  </a:lnTo>
                  <a:lnTo>
                    <a:pt x="350023" y="365933"/>
                  </a:lnTo>
                  <a:lnTo>
                    <a:pt x="356931" y="379503"/>
                  </a:lnTo>
                  <a:lnTo>
                    <a:pt x="353970" y="381971"/>
                  </a:lnTo>
                  <a:lnTo>
                    <a:pt x="348296" y="384438"/>
                  </a:lnTo>
                  <a:lnTo>
                    <a:pt x="346569" y="392334"/>
                  </a:lnTo>
                  <a:lnTo>
                    <a:pt x="346076" y="395295"/>
                  </a:lnTo>
                  <a:lnTo>
                    <a:pt x="340649" y="394555"/>
                  </a:lnTo>
                  <a:lnTo>
                    <a:pt x="341389" y="396035"/>
                  </a:lnTo>
                  <a:lnTo>
                    <a:pt x="342622" y="400970"/>
                  </a:lnTo>
                  <a:lnTo>
                    <a:pt x="340895" y="402451"/>
                  </a:lnTo>
                  <a:lnTo>
                    <a:pt x="335961" y="401463"/>
                  </a:lnTo>
                  <a:lnTo>
                    <a:pt x="329054" y="408125"/>
                  </a:lnTo>
                  <a:lnTo>
                    <a:pt x="329794" y="414294"/>
                  </a:lnTo>
                  <a:lnTo>
                    <a:pt x="320173" y="420709"/>
                  </a:lnTo>
                  <a:lnTo>
                    <a:pt x="315732" y="422930"/>
                  </a:lnTo>
                  <a:lnTo>
                    <a:pt x="312772" y="421943"/>
                  </a:lnTo>
                  <a:lnTo>
                    <a:pt x="311045" y="424657"/>
                  </a:lnTo>
                  <a:lnTo>
                    <a:pt x="306851" y="432060"/>
                  </a:lnTo>
                  <a:lnTo>
                    <a:pt x="302411" y="435761"/>
                  </a:lnTo>
                  <a:lnTo>
                    <a:pt x="301424" y="442176"/>
                  </a:lnTo>
                  <a:lnTo>
                    <a:pt x="303398" y="449085"/>
                  </a:lnTo>
                  <a:lnTo>
                    <a:pt x="307591" y="455747"/>
                  </a:lnTo>
                  <a:lnTo>
                    <a:pt x="312032" y="460188"/>
                  </a:lnTo>
                  <a:lnTo>
                    <a:pt x="321900" y="474746"/>
                  </a:lnTo>
                  <a:lnTo>
                    <a:pt x="329301" y="479680"/>
                  </a:lnTo>
                  <a:lnTo>
                    <a:pt x="336208" y="481161"/>
                  </a:lnTo>
                  <a:lnTo>
                    <a:pt x="350023" y="491771"/>
                  </a:lnTo>
                  <a:lnTo>
                    <a:pt x="352490" y="495472"/>
                  </a:lnTo>
                  <a:lnTo>
                    <a:pt x="352490" y="501394"/>
                  </a:lnTo>
                  <a:lnTo>
                    <a:pt x="348296" y="506576"/>
                  </a:lnTo>
                  <a:lnTo>
                    <a:pt x="347063" y="513484"/>
                  </a:lnTo>
                  <a:lnTo>
                    <a:pt x="349283" y="519160"/>
                  </a:lnTo>
                  <a:lnTo>
                    <a:pt x="346569" y="528536"/>
                  </a:lnTo>
                  <a:lnTo>
                    <a:pt x="345583" y="530756"/>
                  </a:lnTo>
                  <a:lnTo>
                    <a:pt x="346816" y="534951"/>
                  </a:lnTo>
                  <a:lnTo>
                    <a:pt x="349036" y="536431"/>
                  </a:lnTo>
                  <a:lnTo>
                    <a:pt x="354464" y="540873"/>
                  </a:lnTo>
                  <a:lnTo>
                    <a:pt x="357917" y="545068"/>
                  </a:lnTo>
                  <a:lnTo>
                    <a:pt x="364578" y="547535"/>
                  </a:lnTo>
                  <a:lnTo>
                    <a:pt x="369759" y="553210"/>
                  </a:lnTo>
                  <a:lnTo>
                    <a:pt x="368279" y="556417"/>
                  </a:lnTo>
                  <a:lnTo>
                    <a:pt x="367045" y="556171"/>
                  </a:lnTo>
                  <a:lnTo>
                    <a:pt x="364332" y="562093"/>
                  </a:lnTo>
                  <a:lnTo>
                    <a:pt x="361125" y="565301"/>
                  </a:lnTo>
                  <a:lnTo>
                    <a:pt x="360384" y="569249"/>
                  </a:lnTo>
                  <a:lnTo>
                    <a:pt x="362111" y="573937"/>
                  </a:lnTo>
                  <a:lnTo>
                    <a:pt x="361124" y="580599"/>
                  </a:lnTo>
                  <a:lnTo>
                    <a:pt x="362111" y="584300"/>
                  </a:lnTo>
                  <a:lnTo>
                    <a:pt x="358904" y="589234"/>
                  </a:lnTo>
                  <a:lnTo>
                    <a:pt x="359644" y="592196"/>
                  </a:lnTo>
                  <a:lnTo>
                    <a:pt x="363591" y="598610"/>
                  </a:lnTo>
                  <a:lnTo>
                    <a:pt x="364084" y="605766"/>
                  </a:lnTo>
                  <a:lnTo>
                    <a:pt x="362605" y="616870"/>
                  </a:lnTo>
                  <a:lnTo>
                    <a:pt x="362852" y="624025"/>
                  </a:lnTo>
                  <a:lnTo>
                    <a:pt x="365318" y="626739"/>
                  </a:lnTo>
                  <a:lnTo>
                    <a:pt x="367045" y="630934"/>
                  </a:lnTo>
                  <a:lnTo>
                    <a:pt x="369759" y="637596"/>
                  </a:lnTo>
                  <a:lnTo>
                    <a:pt x="375186" y="637596"/>
                  </a:lnTo>
                  <a:lnTo>
                    <a:pt x="375926" y="639077"/>
                  </a:lnTo>
                  <a:lnTo>
                    <a:pt x="373706" y="644258"/>
                  </a:lnTo>
                  <a:lnTo>
                    <a:pt x="374446" y="646232"/>
                  </a:lnTo>
                  <a:lnTo>
                    <a:pt x="380860" y="650673"/>
                  </a:lnTo>
                  <a:lnTo>
                    <a:pt x="388014" y="656595"/>
                  </a:lnTo>
                  <a:lnTo>
                    <a:pt x="393688" y="661037"/>
                  </a:lnTo>
                  <a:lnTo>
                    <a:pt x="392455" y="663997"/>
                  </a:lnTo>
                  <a:lnTo>
                    <a:pt x="389001" y="662517"/>
                  </a:lnTo>
                  <a:lnTo>
                    <a:pt x="389001" y="665231"/>
                  </a:lnTo>
                  <a:lnTo>
                    <a:pt x="389494" y="670659"/>
                  </a:lnTo>
                  <a:lnTo>
                    <a:pt x="387768" y="679789"/>
                  </a:lnTo>
                  <a:lnTo>
                    <a:pt x="385054" y="684970"/>
                  </a:lnTo>
                  <a:lnTo>
                    <a:pt x="385301" y="688178"/>
                  </a:lnTo>
                  <a:lnTo>
                    <a:pt x="388261" y="687685"/>
                  </a:lnTo>
                  <a:lnTo>
                    <a:pt x="388755" y="692126"/>
                  </a:lnTo>
                  <a:lnTo>
                    <a:pt x="385548" y="697554"/>
                  </a:lnTo>
                  <a:lnTo>
                    <a:pt x="384314" y="701749"/>
                  </a:lnTo>
                  <a:lnTo>
                    <a:pt x="385301" y="705697"/>
                  </a:lnTo>
                  <a:lnTo>
                    <a:pt x="383080" y="713099"/>
                  </a:lnTo>
                  <a:lnTo>
                    <a:pt x="383081" y="720749"/>
                  </a:lnTo>
                  <a:lnTo>
                    <a:pt x="388261" y="742461"/>
                  </a:lnTo>
                  <a:lnTo>
                    <a:pt x="386287" y="744929"/>
                  </a:lnTo>
                  <a:lnTo>
                    <a:pt x="381600" y="743202"/>
                  </a:lnTo>
                  <a:lnTo>
                    <a:pt x="375433" y="744436"/>
                  </a:lnTo>
                  <a:lnTo>
                    <a:pt x="375926" y="747643"/>
                  </a:lnTo>
                  <a:lnTo>
                    <a:pt x="372719" y="750851"/>
                  </a:lnTo>
                  <a:lnTo>
                    <a:pt x="370746" y="751591"/>
                  </a:lnTo>
                  <a:lnTo>
                    <a:pt x="370746" y="757513"/>
                  </a:lnTo>
                  <a:lnTo>
                    <a:pt x="373952" y="765162"/>
                  </a:lnTo>
                  <a:lnTo>
                    <a:pt x="383820" y="765408"/>
                  </a:lnTo>
                  <a:lnTo>
                    <a:pt x="386287" y="766642"/>
                  </a:lnTo>
                  <a:lnTo>
                    <a:pt x="389494" y="772318"/>
                  </a:lnTo>
                  <a:lnTo>
                    <a:pt x="392948" y="774539"/>
                  </a:lnTo>
                  <a:lnTo>
                    <a:pt x="392208" y="779473"/>
                  </a:lnTo>
                  <a:lnTo>
                    <a:pt x="399609" y="790577"/>
                  </a:lnTo>
                  <a:lnTo>
                    <a:pt x="401829" y="796252"/>
                  </a:lnTo>
                  <a:lnTo>
                    <a:pt x="401582" y="804394"/>
                  </a:lnTo>
                  <a:lnTo>
                    <a:pt x="404296" y="808095"/>
                  </a:lnTo>
                  <a:lnTo>
                    <a:pt x="402323" y="815744"/>
                  </a:lnTo>
                  <a:lnTo>
                    <a:pt x="405530" y="823640"/>
                  </a:lnTo>
                  <a:lnTo>
                    <a:pt x="407010" y="825367"/>
                  </a:lnTo>
                  <a:lnTo>
                    <a:pt x="407257" y="832276"/>
                  </a:lnTo>
                  <a:lnTo>
                    <a:pt x="408490" y="836471"/>
                  </a:lnTo>
                  <a:lnTo>
                    <a:pt x="411944" y="844120"/>
                  </a:lnTo>
                  <a:lnTo>
                    <a:pt x="424525" y="870275"/>
                  </a:lnTo>
                  <a:lnTo>
                    <a:pt x="431186" y="884338"/>
                  </a:lnTo>
                  <a:lnTo>
                    <a:pt x="439820" y="899636"/>
                  </a:lnTo>
                  <a:lnTo>
                    <a:pt x="441547" y="910987"/>
                  </a:lnTo>
                  <a:lnTo>
                    <a:pt x="444754" y="920857"/>
                  </a:lnTo>
                  <a:lnTo>
                    <a:pt x="445494" y="928506"/>
                  </a:lnTo>
                  <a:lnTo>
                    <a:pt x="447221" y="933194"/>
                  </a:lnTo>
                  <a:lnTo>
                    <a:pt x="448701" y="935414"/>
                  </a:lnTo>
                  <a:lnTo>
                    <a:pt x="447961" y="937142"/>
                  </a:lnTo>
                  <a:lnTo>
                    <a:pt x="442781" y="941337"/>
                  </a:lnTo>
                  <a:lnTo>
                    <a:pt x="438587" y="953673"/>
                  </a:lnTo>
                  <a:lnTo>
                    <a:pt x="431433" y="956634"/>
                  </a:lnTo>
                  <a:lnTo>
                    <a:pt x="430693" y="962803"/>
                  </a:lnTo>
                  <a:lnTo>
                    <a:pt x="426252" y="966504"/>
                  </a:lnTo>
                  <a:lnTo>
                    <a:pt x="423045" y="969218"/>
                  </a:lnTo>
                  <a:lnTo>
                    <a:pt x="426813" y="966275"/>
                  </a:lnTo>
                  <a:lnTo>
                    <a:pt x="430803" y="972223"/>
                  </a:lnTo>
                  <a:lnTo>
                    <a:pt x="435180" y="978142"/>
                  </a:lnTo>
                  <a:lnTo>
                    <a:pt x="439043" y="983031"/>
                  </a:lnTo>
                  <a:lnTo>
                    <a:pt x="440587" y="984575"/>
                  </a:lnTo>
                  <a:lnTo>
                    <a:pt x="445998" y="996155"/>
                  </a:lnTo>
                  <a:lnTo>
                    <a:pt x="449863" y="1005934"/>
                  </a:lnTo>
                  <a:lnTo>
                    <a:pt x="453985" y="1014941"/>
                  </a:lnTo>
                  <a:lnTo>
                    <a:pt x="456306" y="1021117"/>
                  </a:lnTo>
                  <a:lnTo>
                    <a:pt x="457851" y="1024205"/>
                  </a:lnTo>
                  <a:lnTo>
                    <a:pt x="459398" y="1029094"/>
                  </a:lnTo>
                  <a:lnTo>
                    <a:pt x="460429" y="1032182"/>
                  </a:lnTo>
                  <a:lnTo>
                    <a:pt x="461460" y="1035013"/>
                  </a:lnTo>
                  <a:lnTo>
                    <a:pt x="461975" y="1036814"/>
                  </a:lnTo>
                  <a:lnTo>
                    <a:pt x="465363" y="1040962"/>
                  </a:lnTo>
                  <a:lnTo>
                    <a:pt x="466662" y="1042345"/>
                  </a:lnTo>
                  <a:lnTo>
                    <a:pt x="476360" y="1049693"/>
                  </a:lnTo>
                  <a:lnTo>
                    <a:pt x="493685" y="1056335"/>
                  </a:lnTo>
                  <a:lnTo>
                    <a:pt x="507370" y="1061943"/>
                  </a:lnTo>
                  <a:lnTo>
                    <a:pt x="513433" y="1064793"/>
                  </a:lnTo>
                  <a:lnTo>
                    <a:pt x="517330" y="1066951"/>
                  </a:lnTo>
                  <a:lnTo>
                    <a:pt x="530055" y="1080705"/>
                  </a:lnTo>
                  <a:lnTo>
                    <a:pt x="547715" y="1098088"/>
                  </a:lnTo>
                  <a:lnTo>
                    <a:pt x="554901" y="1105007"/>
                  </a:lnTo>
                  <a:lnTo>
                    <a:pt x="562519" y="1113311"/>
                  </a:lnTo>
                  <a:lnTo>
                    <a:pt x="573259" y="1120567"/>
                  </a:lnTo>
                  <a:lnTo>
                    <a:pt x="577587" y="1122815"/>
                  </a:lnTo>
                  <a:lnTo>
                    <a:pt x="585381" y="1127394"/>
                  </a:lnTo>
                  <a:lnTo>
                    <a:pt x="598284" y="1135949"/>
                  </a:lnTo>
                  <a:lnTo>
                    <a:pt x="601747" y="1139235"/>
                  </a:lnTo>
                  <a:lnTo>
                    <a:pt x="616806" y="1158702"/>
                  </a:lnTo>
                  <a:lnTo>
                    <a:pt x="624422" y="1167959"/>
                  </a:lnTo>
                  <a:lnTo>
                    <a:pt x="630479" y="1177391"/>
                  </a:lnTo>
                  <a:lnTo>
                    <a:pt x="634283" y="1186828"/>
                  </a:lnTo>
                  <a:lnTo>
                    <a:pt x="637481" y="1195399"/>
                  </a:lnTo>
                  <a:lnTo>
                    <a:pt x="641898" y="1196951"/>
                  </a:lnTo>
                  <a:lnTo>
                    <a:pt x="654374" y="1200049"/>
                  </a:lnTo>
                  <a:lnTo>
                    <a:pt x="664855" y="1203930"/>
                  </a:lnTo>
                  <a:lnTo>
                    <a:pt x="685732" y="1209699"/>
                  </a:lnTo>
                  <a:lnTo>
                    <a:pt x="692573" y="1214366"/>
                  </a:lnTo>
                  <a:lnTo>
                    <a:pt x="700886" y="1221283"/>
                  </a:lnTo>
                  <a:lnTo>
                    <a:pt x="712835" y="1230446"/>
                  </a:lnTo>
                  <a:lnTo>
                    <a:pt x="723916" y="1240737"/>
                  </a:lnTo>
                  <a:lnTo>
                    <a:pt x="722084" y="1253821"/>
                  </a:lnTo>
                  <a:lnTo>
                    <a:pt x="728401" y="1262734"/>
                  </a:lnTo>
                  <a:lnTo>
                    <a:pt x="735682" y="1260902"/>
                  </a:lnTo>
                  <a:lnTo>
                    <a:pt x="738192" y="1263064"/>
                  </a:lnTo>
                  <a:lnTo>
                    <a:pt x="740516" y="1279953"/>
                  </a:lnTo>
                  <a:lnTo>
                    <a:pt x="742245" y="1284455"/>
                  </a:lnTo>
                  <a:lnTo>
                    <a:pt x="746315" y="1287047"/>
                  </a:lnTo>
                  <a:lnTo>
                    <a:pt x="745273" y="1289388"/>
                  </a:lnTo>
                  <a:lnTo>
                    <a:pt x="746744" y="1290685"/>
                  </a:lnTo>
                  <a:lnTo>
                    <a:pt x="745270" y="1292853"/>
                  </a:lnTo>
                  <a:lnTo>
                    <a:pt x="746733" y="1302293"/>
                  </a:lnTo>
                  <a:lnTo>
                    <a:pt x="749853" y="1302461"/>
                  </a:lnTo>
                  <a:lnTo>
                    <a:pt x="753133" y="1315624"/>
                  </a:lnTo>
                  <a:lnTo>
                    <a:pt x="747669" y="1321351"/>
                  </a:lnTo>
                  <a:lnTo>
                    <a:pt x="744980" y="1323348"/>
                  </a:lnTo>
                  <a:lnTo>
                    <a:pt x="732578" y="1335063"/>
                  </a:lnTo>
                  <a:lnTo>
                    <a:pt x="710018" y="1365681"/>
                  </a:lnTo>
                  <a:lnTo>
                    <a:pt x="698219" y="1380861"/>
                  </a:lnTo>
                  <a:lnTo>
                    <a:pt x="689196" y="1392485"/>
                  </a:lnTo>
                  <a:lnTo>
                    <a:pt x="683035" y="1401677"/>
                  </a:lnTo>
                  <a:lnTo>
                    <a:pt x="681162" y="1405145"/>
                  </a:lnTo>
                  <a:lnTo>
                    <a:pt x="673234" y="1410964"/>
                  </a:lnTo>
                  <a:lnTo>
                    <a:pt x="668986" y="1413482"/>
                  </a:lnTo>
                  <a:lnTo>
                    <a:pt x="664302" y="1417995"/>
                  </a:lnTo>
                  <a:lnTo>
                    <a:pt x="651550" y="1432917"/>
                  </a:lnTo>
                  <a:lnTo>
                    <a:pt x="650682" y="1434304"/>
                  </a:lnTo>
                  <a:lnTo>
                    <a:pt x="649724" y="1439417"/>
                  </a:lnTo>
                  <a:lnTo>
                    <a:pt x="648160" y="1443578"/>
                  </a:lnTo>
                  <a:lnTo>
                    <a:pt x="649543" y="1447647"/>
                  </a:lnTo>
                  <a:lnTo>
                    <a:pt x="650581" y="1449725"/>
                  </a:lnTo>
                  <a:lnTo>
                    <a:pt x="646588" y="1456142"/>
                  </a:lnTo>
                  <a:lnTo>
                    <a:pt x="645633" y="1458050"/>
                  </a:lnTo>
                  <a:lnTo>
                    <a:pt x="644938" y="1460390"/>
                  </a:lnTo>
                  <a:lnTo>
                    <a:pt x="644156" y="1461950"/>
                  </a:lnTo>
                  <a:lnTo>
                    <a:pt x="640952" y="1460136"/>
                  </a:lnTo>
                  <a:lnTo>
                    <a:pt x="638698" y="1460833"/>
                  </a:lnTo>
                  <a:lnTo>
                    <a:pt x="637397" y="1462481"/>
                  </a:lnTo>
                  <a:lnTo>
                    <a:pt x="636789" y="1463868"/>
                  </a:lnTo>
                  <a:lnTo>
                    <a:pt x="636701" y="1465514"/>
                  </a:lnTo>
                  <a:lnTo>
                    <a:pt x="635920" y="1466729"/>
                  </a:lnTo>
                  <a:lnTo>
                    <a:pt x="635052" y="1468203"/>
                  </a:lnTo>
                  <a:lnTo>
                    <a:pt x="634098" y="1469244"/>
                  </a:lnTo>
                  <a:lnTo>
                    <a:pt x="634096" y="1470717"/>
                  </a:lnTo>
                  <a:lnTo>
                    <a:pt x="634355" y="1472449"/>
                  </a:lnTo>
                  <a:lnTo>
                    <a:pt x="635998" y="1475565"/>
                  </a:lnTo>
                  <a:lnTo>
                    <a:pt x="635910" y="1476345"/>
                  </a:lnTo>
                  <a:lnTo>
                    <a:pt x="635130" y="1477386"/>
                  </a:lnTo>
                  <a:lnTo>
                    <a:pt x="634263" y="1477820"/>
                  </a:lnTo>
                  <a:lnTo>
                    <a:pt x="634175" y="1478600"/>
                  </a:lnTo>
                  <a:lnTo>
                    <a:pt x="634434" y="1479639"/>
                  </a:lnTo>
                  <a:lnTo>
                    <a:pt x="634347" y="1480765"/>
                  </a:lnTo>
                  <a:lnTo>
                    <a:pt x="633220" y="1481373"/>
                  </a:lnTo>
                  <a:lnTo>
                    <a:pt x="629233" y="1481467"/>
                  </a:lnTo>
                  <a:lnTo>
                    <a:pt x="625334" y="1481647"/>
                  </a:lnTo>
                  <a:lnTo>
                    <a:pt x="622560" y="1482084"/>
                  </a:lnTo>
                  <a:lnTo>
                    <a:pt x="619873" y="1483735"/>
                  </a:lnTo>
                  <a:lnTo>
                    <a:pt x="599826" y="1491185"/>
                  </a:lnTo>
                  <a:lnTo>
                    <a:pt x="597652" y="1492417"/>
                  </a:lnTo>
                  <a:lnTo>
                    <a:pt x="597653" y="1494390"/>
                  </a:lnTo>
                  <a:lnTo>
                    <a:pt x="597435" y="1497239"/>
                  </a:lnTo>
                  <a:lnTo>
                    <a:pt x="596997" y="1498775"/>
                  </a:lnTo>
                  <a:lnTo>
                    <a:pt x="595245" y="1500312"/>
                  </a:lnTo>
                  <a:lnTo>
                    <a:pt x="591521" y="1504921"/>
                  </a:lnTo>
                  <a:lnTo>
                    <a:pt x="589768" y="1505361"/>
                  </a:lnTo>
                  <a:lnTo>
                    <a:pt x="588673" y="1506240"/>
                  </a:lnTo>
                  <a:lnTo>
                    <a:pt x="586702" y="1510189"/>
                  </a:lnTo>
                  <a:lnTo>
                    <a:pt x="586483" y="1511942"/>
                  </a:lnTo>
                  <a:lnTo>
                    <a:pt x="586049" y="1514112"/>
                  </a:lnTo>
                  <a:lnTo>
                    <a:pt x="588676" y="1514350"/>
                  </a:lnTo>
                  <a:lnTo>
                    <a:pt x="590867" y="1513031"/>
                  </a:lnTo>
                  <a:lnTo>
                    <a:pt x="592459" y="1512306"/>
                  </a:lnTo>
                  <a:lnTo>
                    <a:pt x="594372" y="1512369"/>
                  </a:lnTo>
                  <a:lnTo>
                    <a:pt x="596784" y="1514338"/>
                  </a:lnTo>
                  <a:lnTo>
                    <a:pt x="599829" y="1518543"/>
                  </a:lnTo>
                  <a:lnTo>
                    <a:pt x="601813" y="1518826"/>
                  </a:lnTo>
                  <a:lnTo>
                    <a:pt x="605214" y="1517551"/>
                  </a:lnTo>
                  <a:lnTo>
                    <a:pt x="608615" y="1516842"/>
                  </a:lnTo>
                  <a:lnTo>
                    <a:pt x="611309" y="1518684"/>
                  </a:lnTo>
                  <a:lnTo>
                    <a:pt x="613440" y="1519353"/>
                  </a:lnTo>
                  <a:lnTo>
                    <a:pt x="613440" y="1520888"/>
                  </a:lnTo>
                  <a:lnTo>
                    <a:pt x="612127" y="1522424"/>
                  </a:lnTo>
                  <a:lnTo>
                    <a:pt x="612565" y="1523958"/>
                  </a:lnTo>
                  <a:lnTo>
                    <a:pt x="614976" y="1525488"/>
                  </a:lnTo>
                  <a:lnTo>
                    <a:pt x="616695" y="1527331"/>
                  </a:lnTo>
                  <a:lnTo>
                    <a:pt x="619813" y="1529883"/>
                  </a:lnTo>
                  <a:lnTo>
                    <a:pt x="622506" y="1532292"/>
                  </a:lnTo>
                  <a:lnTo>
                    <a:pt x="624632" y="1533426"/>
                  </a:lnTo>
                  <a:lnTo>
                    <a:pt x="629224" y="1534891"/>
                  </a:lnTo>
                  <a:lnTo>
                    <a:pt x="631195" y="1535326"/>
                  </a:lnTo>
                  <a:lnTo>
                    <a:pt x="632993" y="1536403"/>
                  </a:lnTo>
                  <a:lnTo>
                    <a:pt x="636895" y="1539702"/>
                  </a:lnTo>
                  <a:lnTo>
                    <a:pt x="636457" y="1541456"/>
                  </a:lnTo>
                  <a:lnTo>
                    <a:pt x="635262" y="1544483"/>
                  </a:lnTo>
                  <a:lnTo>
                    <a:pt x="648444" y="1566737"/>
                  </a:lnTo>
                  <a:lnTo>
                    <a:pt x="650930" y="1566641"/>
                  </a:lnTo>
                  <a:lnTo>
                    <a:pt x="652682" y="1566638"/>
                  </a:lnTo>
                  <a:lnTo>
                    <a:pt x="654113" y="1568155"/>
                  </a:lnTo>
                  <a:lnTo>
                    <a:pt x="658790" y="1569146"/>
                  </a:lnTo>
                  <a:lnTo>
                    <a:pt x="663609" y="1571131"/>
                  </a:lnTo>
                  <a:lnTo>
                    <a:pt x="678065" y="1573966"/>
                  </a:lnTo>
                  <a:lnTo>
                    <a:pt x="695199" y="1577532"/>
                  </a:lnTo>
                  <a:lnTo>
                    <a:pt x="695419" y="1579066"/>
                  </a:lnTo>
                  <a:lnTo>
                    <a:pt x="694544" y="1582794"/>
                  </a:lnTo>
                  <a:lnTo>
                    <a:pt x="693668" y="1586083"/>
                  </a:lnTo>
                  <a:lnTo>
                    <a:pt x="691478" y="1590690"/>
                  </a:lnTo>
                  <a:lnTo>
                    <a:pt x="687975" y="1596613"/>
                  </a:lnTo>
                  <a:lnTo>
                    <a:pt x="687099" y="1599902"/>
                  </a:lnTo>
                  <a:lnTo>
                    <a:pt x="685567" y="1605603"/>
                  </a:lnTo>
                  <a:lnTo>
                    <a:pt x="685130" y="1607797"/>
                  </a:lnTo>
                  <a:lnTo>
                    <a:pt x="685131" y="1610207"/>
                  </a:lnTo>
                  <a:lnTo>
                    <a:pt x="687990" y="1614080"/>
                  </a:lnTo>
                  <a:lnTo>
                    <a:pt x="696092" y="1622684"/>
                  </a:lnTo>
                  <a:lnTo>
                    <a:pt x="699382" y="1627940"/>
                  </a:lnTo>
                  <a:lnTo>
                    <a:pt x="700259" y="1630569"/>
                  </a:lnTo>
                  <a:lnTo>
                    <a:pt x="699822" y="1632981"/>
                  </a:lnTo>
                  <a:lnTo>
                    <a:pt x="697852" y="1639341"/>
                  </a:lnTo>
                  <a:lnTo>
                    <a:pt x="692159" y="1650528"/>
                  </a:lnTo>
                  <a:lnTo>
                    <a:pt x="687342" y="1662810"/>
                  </a:lnTo>
                  <a:lnTo>
                    <a:pt x="680995" y="1681232"/>
                  </a:lnTo>
                  <a:lnTo>
                    <a:pt x="669831" y="1713471"/>
                  </a:lnTo>
                  <a:lnTo>
                    <a:pt x="668955" y="1714130"/>
                  </a:lnTo>
                  <a:lnTo>
                    <a:pt x="655974" y="1714722"/>
                  </a:lnTo>
                  <a:lnTo>
                    <a:pt x="623379" y="1714297"/>
                  </a:lnTo>
                  <a:lnTo>
                    <a:pt x="617021" y="1716183"/>
                  </a:lnTo>
                  <a:lnTo>
                    <a:pt x="603539" y="1720959"/>
                  </a:lnTo>
                  <a:lnTo>
                    <a:pt x="590948" y="1726964"/>
                  </a:lnTo>
                  <a:lnTo>
                    <a:pt x="567064" y="1730289"/>
                  </a:lnTo>
                  <a:lnTo>
                    <a:pt x="544275" y="1732516"/>
                  </a:lnTo>
                  <a:lnTo>
                    <a:pt x="544276" y="1734927"/>
                  </a:lnTo>
                  <a:lnTo>
                    <a:pt x="546468" y="1736678"/>
                  </a:lnTo>
                  <a:lnTo>
                    <a:pt x="547126" y="1738211"/>
                  </a:lnTo>
                  <a:lnTo>
                    <a:pt x="547127" y="1742156"/>
                  </a:lnTo>
                  <a:lnTo>
                    <a:pt x="547785" y="1743909"/>
                  </a:lnTo>
                  <a:lnTo>
                    <a:pt x="551951" y="1747628"/>
                  </a:lnTo>
                  <a:lnTo>
                    <a:pt x="553266" y="1749819"/>
                  </a:lnTo>
                  <a:lnTo>
                    <a:pt x="553924" y="1752667"/>
                  </a:lnTo>
                  <a:lnTo>
                    <a:pt x="553269" y="1756395"/>
                  </a:lnTo>
                  <a:lnTo>
                    <a:pt x="553269" y="1758805"/>
                  </a:lnTo>
                  <a:lnTo>
                    <a:pt x="552394" y="1760779"/>
                  </a:lnTo>
                  <a:lnTo>
                    <a:pt x="554586" y="1763626"/>
                  </a:lnTo>
                  <a:lnTo>
                    <a:pt x="556778" y="1765595"/>
                  </a:lnTo>
                  <a:lnTo>
                    <a:pt x="564012" y="1772160"/>
                  </a:lnTo>
                  <a:lnTo>
                    <a:pt x="566861" y="1772593"/>
                  </a:lnTo>
                  <a:lnTo>
                    <a:pt x="571683" y="1774340"/>
                  </a:lnTo>
                  <a:lnTo>
                    <a:pt x="572997" y="1773899"/>
                  </a:lnTo>
                  <a:lnTo>
                    <a:pt x="573873" y="1771706"/>
                  </a:lnTo>
                  <a:lnTo>
                    <a:pt x="573872" y="1769514"/>
                  </a:lnTo>
                  <a:lnTo>
                    <a:pt x="575844" y="1768853"/>
                  </a:lnTo>
                  <a:lnTo>
                    <a:pt x="579789" y="1769286"/>
                  </a:lnTo>
                  <a:lnTo>
                    <a:pt x="582200" y="1771693"/>
                  </a:lnTo>
                  <a:lnTo>
                    <a:pt x="584392" y="1773443"/>
                  </a:lnTo>
                  <a:lnTo>
                    <a:pt x="584831" y="1774538"/>
                  </a:lnTo>
                  <a:lnTo>
                    <a:pt x="584612" y="1775415"/>
                  </a:lnTo>
                  <a:lnTo>
                    <a:pt x="583297" y="1776513"/>
                  </a:lnTo>
                  <a:lnTo>
                    <a:pt x="581764" y="1778270"/>
                  </a:lnTo>
                  <a:lnTo>
                    <a:pt x="580669" y="1779806"/>
                  </a:lnTo>
                  <a:lnTo>
                    <a:pt x="578916" y="1781123"/>
                  </a:lnTo>
                  <a:lnTo>
                    <a:pt x="578698" y="1782220"/>
                  </a:lnTo>
                  <a:lnTo>
                    <a:pt x="579575" y="1783752"/>
                  </a:lnTo>
                  <a:lnTo>
                    <a:pt x="581548" y="1786161"/>
                  </a:lnTo>
                  <a:lnTo>
                    <a:pt x="581329" y="1788134"/>
                  </a:lnTo>
                  <a:lnTo>
                    <a:pt x="581988" y="1790105"/>
                  </a:lnTo>
                  <a:lnTo>
                    <a:pt x="584197" y="1790304"/>
                  </a:lnTo>
                  <a:lnTo>
                    <a:pt x="584837" y="1791197"/>
                  </a:lnTo>
                  <a:lnTo>
                    <a:pt x="585057" y="1792950"/>
                  </a:lnTo>
                  <a:lnTo>
                    <a:pt x="586591" y="1794263"/>
                  </a:lnTo>
                  <a:lnTo>
                    <a:pt x="588564" y="1796671"/>
                  </a:lnTo>
                  <a:lnTo>
                    <a:pt x="588565" y="1799740"/>
                  </a:lnTo>
                  <a:lnTo>
                    <a:pt x="586155" y="1799306"/>
                  </a:lnTo>
                  <a:lnTo>
                    <a:pt x="584402" y="1799965"/>
                  </a:lnTo>
                  <a:lnTo>
                    <a:pt x="582868" y="1800187"/>
                  </a:lnTo>
                  <a:lnTo>
                    <a:pt x="580677" y="1799971"/>
                  </a:lnTo>
                  <a:lnTo>
                    <a:pt x="578924" y="1801289"/>
                  </a:lnTo>
                  <a:lnTo>
                    <a:pt x="580021" y="1803918"/>
                  </a:lnTo>
                  <a:lnTo>
                    <a:pt x="580021" y="1805233"/>
                  </a:lnTo>
                  <a:lnTo>
                    <a:pt x="578926" y="1805892"/>
                  </a:lnTo>
                  <a:lnTo>
                    <a:pt x="578269" y="1807209"/>
                  </a:lnTo>
                  <a:lnTo>
                    <a:pt x="578488" y="1808085"/>
                  </a:lnTo>
                  <a:lnTo>
                    <a:pt x="579804" y="1809617"/>
                  </a:lnTo>
                  <a:lnTo>
                    <a:pt x="579805" y="1811370"/>
                  </a:lnTo>
                  <a:lnTo>
                    <a:pt x="578709" y="1811811"/>
                  </a:lnTo>
                  <a:lnTo>
                    <a:pt x="576956" y="1812691"/>
                  </a:lnTo>
                  <a:lnTo>
                    <a:pt x="576299" y="1814007"/>
                  </a:lnTo>
                  <a:lnTo>
                    <a:pt x="576738" y="1815979"/>
                  </a:lnTo>
                  <a:lnTo>
                    <a:pt x="577396" y="1816416"/>
                  </a:lnTo>
                  <a:lnTo>
                    <a:pt x="577397" y="1817731"/>
                  </a:lnTo>
                  <a:lnTo>
                    <a:pt x="577397" y="1819923"/>
                  </a:lnTo>
                  <a:lnTo>
                    <a:pt x="577617" y="1821457"/>
                  </a:lnTo>
                  <a:lnTo>
                    <a:pt x="580905" y="1823205"/>
                  </a:lnTo>
                  <a:lnTo>
                    <a:pt x="582219" y="1822327"/>
                  </a:lnTo>
                  <a:lnTo>
                    <a:pt x="583534" y="1822105"/>
                  </a:lnTo>
                  <a:lnTo>
                    <a:pt x="585944" y="1823198"/>
                  </a:lnTo>
                  <a:lnTo>
                    <a:pt x="585946" y="1826486"/>
                  </a:lnTo>
                  <a:lnTo>
                    <a:pt x="584632" y="1827583"/>
                  </a:lnTo>
                  <a:lnTo>
                    <a:pt x="580468" y="1828248"/>
                  </a:lnTo>
                  <a:lnTo>
                    <a:pt x="578058" y="1826717"/>
                  </a:lnTo>
                  <a:lnTo>
                    <a:pt x="576087" y="1829570"/>
                  </a:lnTo>
                  <a:lnTo>
                    <a:pt x="575868" y="1831762"/>
                  </a:lnTo>
                  <a:lnTo>
                    <a:pt x="575432" y="1836147"/>
                  </a:lnTo>
                  <a:lnTo>
                    <a:pt x="575872" y="1842283"/>
                  </a:lnTo>
                  <a:lnTo>
                    <a:pt x="576749" y="1843378"/>
                  </a:lnTo>
                  <a:lnTo>
                    <a:pt x="576312" y="1847982"/>
                  </a:lnTo>
                  <a:lnTo>
                    <a:pt x="577847" y="1849294"/>
                  </a:lnTo>
                  <a:lnTo>
                    <a:pt x="582010" y="1848850"/>
                  </a:lnTo>
                  <a:lnTo>
                    <a:pt x="583763" y="1848847"/>
                  </a:lnTo>
                  <a:lnTo>
                    <a:pt x="584640" y="1850380"/>
                  </a:lnTo>
                  <a:lnTo>
                    <a:pt x="585738" y="1855201"/>
                  </a:lnTo>
                  <a:lnTo>
                    <a:pt x="586397" y="1858926"/>
                  </a:lnTo>
                  <a:lnTo>
                    <a:pt x="587931" y="1860457"/>
                  </a:lnTo>
                  <a:lnTo>
                    <a:pt x="587931" y="1861773"/>
                  </a:lnTo>
                  <a:lnTo>
                    <a:pt x="588371" y="1864402"/>
                  </a:lnTo>
                  <a:lnTo>
                    <a:pt x="589687" y="1867250"/>
                  </a:lnTo>
                  <a:lnTo>
                    <a:pt x="589468" y="1868784"/>
                  </a:lnTo>
                  <a:lnTo>
                    <a:pt x="587716" y="1871198"/>
                  </a:lnTo>
                  <a:lnTo>
                    <a:pt x="586841" y="1873830"/>
                  </a:lnTo>
                  <a:lnTo>
                    <a:pt x="586623" y="1876899"/>
                  </a:lnTo>
                  <a:lnTo>
                    <a:pt x="587281" y="1879528"/>
                  </a:lnTo>
                  <a:lnTo>
                    <a:pt x="589254" y="1880402"/>
                  </a:lnTo>
                  <a:lnTo>
                    <a:pt x="592759" y="1879300"/>
                  </a:lnTo>
                  <a:lnTo>
                    <a:pt x="595169" y="1879078"/>
                  </a:lnTo>
                  <a:lnTo>
                    <a:pt x="597581" y="1879731"/>
                  </a:lnTo>
                  <a:lnTo>
                    <a:pt x="599334" y="1882359"/>
                  </a:lnTo>
                  <a:lnTo>
                    <a:pt x="599993" y="1884988"/>
                  </a:lnTo>
                  <a:lnTo>
                    <a:pt x="601746" y="1886739"/>
                  </a:lnTo>
                  <a:lnTo>
                    <a:pt x="602623" y="1887834"/>
                  </a:lnTo>
                  <a:lnTo>
                    <a:pt x="602624" y="1889807"/>
                  </a:lnTo>
                  <a:lnTo>
                    <a:pt x="603940" y="1891996"/>
                  </a:lnTo>
                  <a:lnTo>
                    <a:pt x="606351" y="1893965"/>
                  </a:lnTo>
                  <a:lnTo>
                    <a:pt x="608105" y="1895935"/>
                  </a:lnTo>
                  <a:lnTo>
                    <a:pt x="608763" y="1897031"/>
                  </a:lnTo>
                  <a:lnTo>
                    <a:pt x="608325" y="1898785"/>
                  </a:lnTo>
                  <a:lnTo>
                    <a:pt x="607230" y="1900540"/>
                  </a:lnTo>
                  <a:lnTo>
                    <a:pt x="605916" y="1902295"/>
                  </a:lnTo>
                  <a:lnTo>
                    <a:pt x="606793" y="1903609"/>
                  </a:lnTo>
                  <a:lnTo>
                    <a:pt x="610300" y="1905796"/>
                  </a:lnTo>
                  <a:lnTo>
                    <a:pt x="610740" y="1909521"/>
                  </a:lnTo>
                  <a:lnTo>
                    <a:pt x="610302" y="1912153"/>
                  </a:lnTo>
                  <a:lnTo>
                    <a:pt x="609427" y="1913908"/>
                  </a:lnTo>
                  <a:lnTo>
                    <a:pt x="608113" y="1916101"/>
                  </a:lnTo>
                  <a:lnTo>
                    <a:pt x="601322" y="1922468"/>
                  </a:lnTo>
                  <a:lnTo>
                    <a:pt x="599131" y="1923129"/>
                  </a:lnTo>
                  <a:lnTo>
                    <a:pt x="593433" y="1923796"/>
                  </a:lnTo>
                  <a:lnTo>
                    <a:pt x="589709" y="1925994"/>
                  </a:lnTo>
                  <a:lnTo>
                    <a:pt x="557497" y="1926482"/>
                  </a:lnTo>
                  <a:lnTo>
                    <a:pt x="557739" y="1986102"/>
                  </a:lnTo>
                  <a:lnTo>
                    <a:pt x="581194" y="2006231"/>
                  </a:lnTo>
                  <a:lnTo>
                    <a:pt x="596758" y="2021989"/>
                  </a:lnTo>
                  <a:lnTo>
                    <a:pt x="598950" y="2023082"/>
                  </a:lnTo>
                  <a:lnTo>
                    <a:pt x="603771" y="2024390"/>
                  </a:lnTo>
                  <a:lnTo>
                    <a:pt x="605305" y="2025483"/>
                  </a:lnTo>
                  <a:lnTo>
                    <a:pt x="605306" y="2026360"/>
                  </a:lnTo>
                  <a:lnTo>
                    <a:pt x="605087" y="2028333"/>
                  </a:lnTo>
                  <a:lnTo>
                    <a:pt x="605307" y="2029648"/>
                  </a:lnTo>
                  <a:lnTo>
                    <a:pt x="608156" y="2030301"/>
                  </a:lnTo>
                  <a:lnTo>
                    <a:pt x="611663" y="2032926"/>
                  </a:lnTo>
                  <a:lnTo>
                    <a:pt x="614731" y="2034017"/>
                  </a:lnTo>
                  <a:lnTo>
                    <a:pt x="619114" y="2033791"/>
                  </a:lnTo>
                  <a:lnTo>
                    <a:pt x="623717" y="2034880"/>
                  </a:lnTo>
                  <a:lnTo>
                    <a:pt x="628100" y="2037504"/>
                  </a:lnTo>
                  <a:lnTo>
                    <a:pt x="630292" y="2039254"/>
                  </a:lnTo>
                  <a:lnTo>
                    <a:pt x="632483" y="2039250"/>
                  </a:lnTo>
                  <a:lnTo>
                    <a:pt x="635333" y="2041000"/>
                  </a:lnTo>
                  <a:lnTo>
                    <a:pt x="636648" y="2042312"/>
                  </a:lnTo>
                  <a:lnTo>
                    <a:pt x="637306" y="2042311"/>
                  </a:lnTo>
                  <a:lnTo>
                    <a:pt x="639059" y="2044720"/>
                  </a:lnTo>
                  <a:lnTo>
                    <a:pt x="641909" y="2048661"/>
                  </a:lnTo>
                  <a:lnTo>
                    <a:pt x="644101" y="2048877"/>
                  </a:lnTo>
                  <a:lnTo>
                    <a:pt x="646511" y="2049750"/>
                  </a:lnTo>
                  <a:lnTo>
                    <a:pt x="648047" y="2051062"/>
                  </a:lnTo>
                  <a:lnTo>
                    <a:pt x="650457" y="2051059"/>
                  </a:lnTo>
                  <a:lnTo>
                    <a:pt x="651772" y="2052153"/>
                  </a:lnTo>
                  <a:lnTo>
                    <a:pt x="651773" y="2053468"/>
                  </a:lnTo>
                  <a:lnTo>
                    <a:pt x="651773" y="2055660"/>
                  </a:lnTo>
                  <a:lnTo>
                    <a:pt x="652650" y="2055878"/>
                  </a:lnTo>
                  <a:lnTo>
                    <a:pt x="659005" y="2056964"/>
                  </a:lnTo>
                  <a:lnTo>
                    <a:pt x="660101" y="2058716"/>
                  </a:lnTo>
                  <a:lnTo>
                    <a:pt x="660322" y="2061565"/>
                  </a:lnTo>
                  <a:lnTo>
                    <a:pt x="659884" y="2063757"/>
                  </a:lnTo>
                  <a:lnTo>
                    <a:pt x="659447" y="2066169"/>
                  </a:lnTo>
                  <a:lnTo>
                    <a:pt x="660324" y="2067264"/>
                  </a:lnTo>
                  <a:lnTo>
                    <a:pt x="663831" y="2068793"/>
                  </a:lnTo>
                  <a:lnTo>
                    <a:pt x="666460" y="2068789"/>
                  </a:lnTo>
                  <a:lnTo>
                    <a:pt x="667993" y="2066156"/>
                  </a:lnTo>
                  <a:lnTo>
                    <a:pt x="669527" y="2065058"/>
                  </a:lnTo>
                  <a:lnTo>
                    <a:pt x="676539" y="2064389"/>
                  </a:lnTo>
                  <a:lnTo>
                    <a:pt x="678293" y="2066140"/>
                  </a:lnTo>
                  <a:lnTo>
                    <a:pt x="683771" y="2066351"/>
                  </a:lnTo>
                  <a:lnTo>
                    <a:pt x="685524" y="2065252"/>
                  </a:lnTo>
                  <a:lnTo>
                    <a:pt x="686619" y="2064155"/>
                  </a:lnTo>
                  <a:lnTo>
                    <a:pt x="687934" y="2064371"/>
                  </a:lnTo>
                  <a:lnTo>
                    <a:pt x="689687" y="2066123"/>
                  </a:lnTo>
                  <a:lnTo>
                    <a:pt x="689688" y="2067657"/>
                  </a:lnTo>
                  <a:lnTo>
                    <a:pt x="696044" y="2070716"/>
                  </a:lnTo>
                  <a:lnTo>
                    <a:pt x="696466" y="2071764"/>
                  </a:lnTo>
                  <a:lnTo>
                    <a:pt x="696466" y="2073273"/>
                  </a:lnTo>
                  <a:lnTo>
                    <a:pt x="695607" y="2074881"/>
                  </a:lnTo>
                  <a:lnTo>
                    <a:pt x="695608" y="2077292"/>
                  </a:lnTo>
                  <a:lnTo>
                    <a:pt x="697581" y="2078604"/>
                  </a:lnTo>
                  <a:lnTo>
                    <a:pt x="699553" y="2078602"/>
                  </a:lnTo>
                  <a:lnTo>
                    <a:pt x="700869" y="2081011"/>
                  </a:lnTo>
                  <a:lnTo>
                    <a:pt x="701527" y="2083201"/>
                  </a:lnTo>
                  <a:lnTo>
                    <a:pt x="702228" y="2085071"/>
                  </a:lnTo>
                  <a:lnTo>
                    <a:pt x="702640" y="2086992"/>
                  </a:lnTo>
                  <a:lnTo>
                    <a:pt x="701337" y="2088844"/>
                  </a:lnTo>
                  <a:lnTo>
                    <a:pt x="702366" y="2090079"/>
                  </a:lnTo>
                  <a:lnTo>
                    <a:pt x="707008" y="2089111"/>
                  </a:lnTo>
                  <a:lnTo>
                    <a:pt x="709418" y="2088450"/>
                  </a:lnTo>
                  <a:lnTo>
                    <a:pt x="712705" y="2089102"/>
                  </a:lnTo>
                  <a:lnTo>
                    <a:pt x="717308" y="2091068"/>
                  </a:lnTo>
                  <a:lnTo>
                    <a:pt x="719499" y="2089969"/>
                  </a:lnTo>
                  <a:lnTo>
                    <a:pt x="720594" y="2089967"/>
                  </a:lnTo>
                  <a:lnTo>
                    <a:pt x="723444" y="2093908"/>
                  </a:lnTo>
                  <a:lnTo>
                    <a:pt x="727829" y="2097847"/>
                  </a:lnTo>
                  <a:lnTo>
                    <a:pt x="732650" y="2099812"/>
                  </a:lnTo>
                  <a:lnTo>
                    <a:pt x="735500" y="2101780"/>
                  </a:lnTo>
                  <a:lnTo>
                    <a:pt x="735500" y="2103095"/>
                  </a:lnTo>
                  <a:lnTo>
                    <a:pt x="735502" y="2107479"/>
                  </a:lnTo>
                  <a:lnTo>
                    <a:pt x="737475" y="2108791"/>
                  </a:lnTo>
                  <a:lnTo>
                    <a:pt x="741200" y="2108785"/>
                  </a:lnTo>
                  <a:lnTo>
                    <a:pt x="742296" y="2109880"/>
                  </a:lnTo>
                  <a:lnTo>
                    <a:pt x="744050" y="2112069"/>
                  </a:lnTo>
                  <a:lnTo>
                    <a:pt x="745260" y="2111528"/>
                  </a:lnTo>
                  <a:lnTo>
                    <a:pt x="746636" y="2110977"/>
                  </a:lnTo>
                  <a:lnTo>
                    <a:pt x="748176" y="2111858"/>
                  </a:lnTo>
                  <a:lnTo>
                    <a:pt x="748726" y="2113233"/>
                  </a:lnTo>
                  <a:lnTo>
                    <a:pt x="747736" y="2114334"/>
                  </a:lnTo>
                  <a:lnTo>
                    <a:pt x="746242" y="2115134"/>
                  </a:lnTo>
                  <a:lnTo>
                    <a:pt x="744711" y="2115820"/>
                  </a:lnTo>
                  <a:lnTo>
                    <a:pt x="743225" y="2118406"/>
                  </a:lnTo>
                  <a:lnTo>
                    <a:pt x="738440" y="2122148"/>
                  </a:lnTo>
                  <a:lnTo>
                    <a:pt x="734093" y="2121872"/>
                  </a:lnTo>
                  <a:lnTo>
                    <a:pt x="733598" y="2123028"/>
                  </a:lnTo>
                  <a:lnTo>
                    <a:pt x="732443" y="2124129"/>
                  </a:lnTo>
                  <a:lnTo>
                    <a:pt x="733874" y="2127375"/>
                  </a:lnTo>
                  <a:lnTo>
                    <a:pt x="733324" y="2128641"/>
                  </a:lnTo>
                  <a:lnTo>
                    <a:pt x="731178" y="2128366"/>
                  </a:lnTo>
                  <a:lnTo>
                    <a:pt x="728813" y="2130291"/>
                  </a:lnTo>
                  <a:lnTo>
                    <a:pt x="726007" y="2131117"/>
                  </a:lnTo>
                  <a:lnTo>
                    <a:pt x="723897" y="2131389"/>
                  </a:lnTo>
                  <a:lnTo>
                    <a:pt x="720829" y="2131394"/>
                  </a:lnTo>
                  <a:lnTo>
                    <a:pt x="718415" y="2131612"/>
                  </a:lnTo>
                  <a:lnTo>
                    <a:pt x="717866" y="2133153"/>
                  </a:lnTo>
                  <a:lnTo>
                    <a:pt x="715790" y="2133374"/>
                  </a:lnTo>
                  <a:lnTo>
                    <a:pt x="714124" y="2132547"/>
                  </a:lnTo>
                  <a:lnTo>
                    <a:pt x="712529" y="2131227"/>
                  </a:lnTo>
                  <a:lnTo>
                    <a:pt x="709833" y="2131557"/>
                  </a:lnTo>
                  <a:lnTo>
                    <a:pt x="709118" y="2133538"/>
                  </a:lnTo>
                  <a:lnTo>
                    <a:pt x="709943" y="2135244"/>
                  </a:lnTo>
                  <a:lnTo>
                    <a:pt x="710109" y="2136455"/>
                  </a:lnTo>
                  <a:lnTo>
                    <a:pt x="708568" y="2137555"/>
                  </a:lnTo>
                  <a:lnTo>
                    <a:pt x="706588" y="2138711"/>
                  </a:lnTo>
                  <a:lnTo>
                    <a:pt x="703342" y="2141352"/>
                  </a:lnTo>
                  <a:lnTo>
                    <a:pt x="702683" y="2142673"/>
                  </a:lnTo>
                  <a:lnTo>
                    <a:pt x="702463" y="2144874"/>
                  </a:lnTo>
                  <a:lnTo>
                    <a:pt x="699767" y="2147735"/>
                  </a:lnTo>
                  <a:lnTo>
                    <a:pt x="697071" y="2149716"/>
                  </a:lnTo>
                  <a:lnTo>
                    <a:pt x="695696" y="2151917"/>
                  </a:lnTo>
                  <a:lnTo>
                    <a:pt x="694926" y="2154118"/>
                  </a:lnTo>
                  <a:lnTo>
                    <a:pt x="695477" y="2156264"/>
                  </a:lnTo>
                  <a:lnTo>
                    <a:pt x="695588" y="2160281"/>
                  </a:lnTo>
                  <a:lnTo>
                    <a:pt x="695202" y="2163253"/>
                  </a:lnTo>
                  <a:lnTo>
                    <a:pt x="693388" y="2167930"/>
                  </a:lnTo>
                  <a:lnTo>
                    <a:pt x="692356" y="2170016"/>
                  </a:lnTo>
                  <a:lnTo>
                    <a:pt x="691078" y="2170516"/>
                  </a:lnTo>
                  <a:lnTo>
                    <a:pt x="687227" y="2170516"/>
                  </a:lnTo>
                  <a:lnTo>
                    <a:pt x="684695" y="2169305"/>
                  </a:lnTo>
                  <a:lnTo>
                    <a:pt x="682660" y="2168975"/>
                  </a:lnTo>
                  <a:lnTo>
                    <a:pt x="681181" y="2170253"/>
                  </a:lnTo>
                  <a:lnTo>
                    <a:pt x="680305" y="2171789"/>
                  </a:lnTo>
                  <a:lnTo>
                    <a:pt x="679868" y="2173981"/>
                  </a:lnTo>
                  <a:lnTo>
                    <a:pt x="679211" y="2177489"/>
                  </a:lnTo>
                  <a:lnTo>
                    <a:pt x="678287" y="2178247"/>
                  </a:lnTo>
                  <a:lnTo>
                    <a:pt x="676417" y="2178797"/>
                  </a:lnTo>
                  <a:lnTo>
                    <a:pt x="675867" y="2179568"/>
                  </a:lnTo>
                  <a:lnTo>
                    <a:pt x="675812" y="2180586"/>
                  </a:lnTo>
                  <a:lnTo>
                    <a:pt x="676307" y="2182209"/>
                  </a:lnTo>
                  <a:lnTo>
                    <a:pt x="676445" y="2185125"/>
                  </a:lnTo>
                  <a:lnTo>
                    <a:pt x="676148" y="2189549"/>
                  </a:lnTo>
                  <a:lnTo>
                    <a:pt x="676149" y="2191960"/>
                  </a:lnTo>
                  <a:lnTo>
                    <a:pt x="677464" y="2193931"/>
                  </a:lnTo>
                  <a:lnTo>
                    <a:pt x="679876" y="2197435"/>
                  </a:lnTo>
                  <a:lnTo>
                    <a:pt x="680535" y="2200722"/>
                  </a:lnTo>
                  <a:lnTo>
                    <a:pt x="684041" y="2201374"/>
                  </a:lnTo>
                  <a:lnTo>
                    <a:pt x="686453" y="2203123"/>
                  </a:lnTo>
                  <a:lnTo>
                    <a:pt x="687548" y="2204437"/>
                  </a:lnTo>
                  <a:lnTo>
                    <a:pt x="687111" y="2205534"/>
                  </a:lnTo>
                  <a:lnTo>
                    <a:pt x="684920" y="2207948"/>
                  </a:lnTo>
                  <a:lnTo>
                    <a:pt x="682292" y="2210802"/>
                  </a:lnTo>
                  <a:lnTo>
                    <a:pt x="681416" y="2213214"/>
                  </a:lnTo>
                  <a:lnTo>
                    <a:pt x="681637" y="2217817"/>
                  </a:lnTo>
                  <a:lnTo>
                    <a:pt x="681419" y="2221325"/>
                  </a:lnTo>
                  <a:lnTo>
                    <a:pt x="679229" y="2224397"/>
                  </a:lnTo>
                  <a:lnTo>
                    <a:pt x="677697" y="2227906"/>
                  </a:lnTo>
                  <a:lnTo>
                    <a:pt x="677698" y="2230756"/>
                  </a:lnTo>
                  <a:lnTo>
                    <a:pt x="677918" y="2232509"/>
                  </a:lnTo>
                  <a:lnTo>
                    <a:pt x="679013" y="2233384"/>
                  </a:lnTo>
                  <a:lnTo>
                    <a:pt x="680986" y="2234038"/>
                  </a:lnTo>
                  <a:lnTo>
                    <a:pt x="683396" y="2234034"/>
                  </a:lnTo>
                  <a:lnTo>
                    <a:pt x="683835" y="2234911"/>
                  </a:lnTo>
                  <a:lnTo>
                    <a:pt x="683616" y="2237103"/>
                  </a:lnTo>
                  <a:lnTo>
                    <a:pt x="683619" y="2241706"/>
                  </a:lnTo>
                  <a:lnTo>
                    <a:pt x="682962" y="2243241"/>
                  </a:lnTo>
                  <a:lnTo>
                    <a:pt x="680114" y="2244780"/>
                  </a:lnTo>
                  <a:lnTo>
                    <a:pt x="680114" y="2246753"/>
                  </a:lnTo>
                  <a:lnTo>
                    <a:pt x="680553" y="2249163"/>
                  </a:lnTo>
                  <a:lnTo>
                    <a:pt x="681431" y="2253327"/>
                  </a:lnTo>
                  <a:lnTo>
                    <a:pt x="682968" y="2259243"/>
                  </a:lnTo>
                  <a:lnTo>
                    <a:pt x="682092" y="2261655"/>
                  </a:lnTo>
                  <a:lnTo>
                    <a:pt x="680558" y="2262753"/>
                  </a:lnTo>
                  <a:lnTo>
                    <a:pt x="678149" y="2263415"/>
                  </a:lnTo>
                  <a:lnTo>
                    <a:pt x="676834" y="2266266"/>
                  </a:lnTo>
                  <a:lnTo>
                    <a:pt x="676397" y="2269555"/>
                  </a:lnTo>
                  <a:lnTo>
                    <a:pt x="677055" y="2270650"/>
                  </a:lnTo>
                  <a:lnTo>
                    <a:pt x="681440" y="2275465"/>
                  </a:lnTo>
                  <a:lnTo>
                    <a:pt x="681879" y="2277656"/>
                  </a:lnTo>
                  <a:lnTo>
                    <a:pt x="681880" y="2281163"/>
                  </a:lnTo>
                  <a:lnTo>
                    <a:pt x="682319" y="2282478"/>
                  </a:lnTo>
                  <a:lnTo>
                    <a:pt x="682320" y="2285327"/>
                  </a:lnTo>
                  <a:lnTo>
                    <a:pt x="682103" y="2289931"/>
                  </a:lnTo>
                  <a:lnTo>
                    <a:pt x="682323" y="2292342"/>
                  </a:lnTo>
                  <a:lnTo>
                    <a:pt x="685830" y="2294528"/>
                  </a:lnTo>
                  <a:lnTo>
                    <a:pt x="687802" y="2294744"/>
                  </a:lnTo>
                  <a:lnTo>
                    <a:pt x="690432" y="2295179"/>
                  </a:lnTo>
                  <a:lnTo>
                    <a:pt x="691528" y="2296931"/>
                  </a:lnTo>
                  <a:lnTo>
                    <a:pt x="693720" y="2298681"/>
                  </a:lnTo>
                  <a:lnTo>
                    <a:pt x="693940" y="2299995"/>
                  </a:lnTo>
                  <a:lnTo>
                    <a:pt x="695475" y="2301966"/>
                  </a:lnTo>
                  <a:lnTo>
                    <a:pt x="696133" y="2303937"/>
                  </a:lnTo>
                  <a:lnTo>
                    <a:pt x="696353" y="2307664"/>
                  </a:lnTo>
                  <a:lnTo>
                    <a:pt x="700518" y="2311821"/>
                  </a:lnTo>
                  <a:lnTo>
                    <a:pt x="702929" y="2312914"/>
                  </a:lnTo>
                  <a:lnTo>
                    <a:pt x="704684" y="2315980"/>
                  </a:lnTo>
                  <a:lnTo>
                    <a:pt x="707314" y="2316633"/>
                  </a:lnTo>
                  <a:lnTo>
                    <a:pt x="712135" y="2316626"/>
                  </a:lnTo>
                  <a:lnTo>
                    <a:pt x="713450" y="2317062"/>
                  </a:lnTo>
                  <a:lnTo>
                    <a:pt x="714546" y="2320568"/>
                  </a:lnTo>
                  <a:lnTo>
                    <a:pt x="715763" y="2323809"/>
                  </a:lnTo>
                  <a:lnTo>
                    <a:pt x="716843" y="2322633"/>
                  </a:lnTo>
                  <a:lnTo>
                    <a:pt x="701642" y="2357697"/>
                  </a:lnTo>
                  <a:lnTo>
                    <a:pt x="685792" y="2398426"/>
                  </a:lnTo>
                  <a:lnTo>
                    <a:pt x="679804" y="2402770"/>
                  </a:lnTo>
                  <a:lnTo>
                    <a:pt x="670148" y="2379751"/>
                  </a:lnTo>
                  <a:lnTo>
                    <a:pt x="666649" y="2374040"/>
                  </a:lnTo>
                  <a:lnTo>
                    <a:pt x="660940" y="2371646"/>
                  </a:lnTo>
                  <a:lnTo>
                    <a:pt x="648969" y="2370543"/>
                  </a:lnTo>
                  <a:lnTo>
                    <a:pt x="638102" y="2366673"/>
                  </a:lnTo>
                  <a:lnTo>
                    <a:pt x="629261" y="2363544"/>
                  </a:lnTo>
                  <a:lnTo>
                    <a:pt x="617399" y="2362721"/>
                  </a:lnTo>
                  <a:lnTo>
                    <a:pt x="610528" y="2361743"/>
                  </a:lnTo>
                  <a:lnTo>
                    <a:pt x="607903" y="2360458"/>
                  </a:lnTo>
                  <a:lnTo>
                    <a:pt x="604630" y="2360361"/>
                  </a:lnTo>
                  <a:lnTo>
                    <a:pt x="601762" y="2360634"/>
                  </a:lnTo>
                  <a:lnTo>
                    <a:pt x="597223" y="2361828"/>
                  </a:lnTo>
                  <a:lnTo>
                    <a:pt x="594615" y="2362709"/>
                  </a:lnTo>
                  <a:lnTo>
                    <a:pt x="590801" y="2362712"/>
                  </a:lnTo>
                  <a:lnTo>
                    <a:pt x="587322" y="2363244"/>
                  </a:lnTo>
                  <a:lnTo>
                    <a:pt x="586001" y="2363299"/>
                  </a:lnTo>
                  <a:lnTo>
                    <a:pt x="581867" y="2363083"/>
                  </a:lnTo>
                  <a:lnTo>
                    <a:pt x="579464" y="2361555"/>
                  </a:lnTo>
                  <a:lnTo>
                    <a:pt x="577454" y="2360091"/>
                  </a:lnTo>
                  <a:lnTo>
                    <a:pt x="577065" y="2358326"/>
                  </a:lnTo>
                  <a:lnTo>
                    <a:pt x="579084" y="2354684"/>
                  </a:lnTo>
                  <a:lnTo>
                    <a:pt x="580413" y="2349520"/>
                  </a:lnTo>
                  <a:lnTo>
                    <a:pt x="582401" y="2345182"/>
                  </a:lnTo>
                  <a:lnTo>
                    <a:pt x="586902" y="2339416"/>
                  </a:lnTo>
                  <a:lnTo>
                    <a:pt x="589296" y="2332785"/>
                  </a:lnTo>
                  <a:lnTo>
                    <a:pt x="590585" y="2327812"/>
                  </a:lnTo>
                  <a:lnTo>
                    <a:pt x="589296" y="2323945"/>
                  </a:lnTo>
                  <a:lnTo>
                    <a:pt x="585613" y="2321919"/>
                  </a:lnTo>
                  <a:lnTo>
                    <a:pt x="579719" y="2318605"/>
                  </a:lnTo>
                  <a:lnTo>
                    <a:pt x="574010" y="2318972"/>
                  </a:lnTo>
                  <a:lnTo>
                    <a:pt x="567748" y="2320260"/>
                  </a:lnTo>
                  <a:lnTo>
                    <a:pt x="562886" y="2324471"/>
                  </a:lnTo>
                  <a:lnTo>
                    <a:pt x="557740" y="2322682"/>
                  </a:lnTo>
                  <a:lnTo>
                    <a:pt x="557115" y="2322466"/>
                  </a:lnTo>
                  <a:lnTo>
                    <a:pt x="557065" y="2318238"/>
                  </a:lnTo>
                  <a:lnTo>
                    <a:pt x="557618" y="2312341"/>
                  </a:lnTo>
                  <a:lnTo>
                    <a:pt x="560164" y="2308641"/>
                  </a:lnTo>
                  <a:lnTo>
                    <a:pt x="562559" y="2306451"/>
                  </a:lnTo>
                  <a:lnTo>
                    <a:pt x="566090" y="2304793"/>
                  </a:lnTo>
                  <a:lnTo>
                    <a:pt x="567195" y="2301475"/>
                  </a:lnTo>
                  <a:lnTo>
                    <a:pt x="567897" y="2298648"/>
                  </a:lnTo>
                  <a:lnTo>
                    <a:pt x="568184" y="2296801"/>
                  </a:lnTo>
                  <a:lnTo>
                    <a:pt x="568032" y="2288669"/>
                  </a:lnTo>
                  <a:lnTo>
                    <a:pt x="567677" y="2280154"/>
                  </a:lnTo>
                  <a:lnTo>
                    <a:pt x="570772" y="2268529"/>
                  </a:lnTo>
                  <a:lnTo>
                    <a:pt x="567744" y="2265701"/>
                  </a:lnTo>
                  <a:lnTo>
                    <a:pt x="566128" y="2262672"/>
                  </a:lnTo>
                  <a:lnTo>
                    <a:pt x="564109" y="2259847"/>
                  </a:lnTo>
                  <a:lnTo>
                    <a:pt x="563100" y="2256010"/>
                  </a:lnTo>
                  <a:lnTo>
                    <a:pt x="561888" y="2253790"/>
                  </a:lnTo>
                  <a:lnTo>
                    <a:pt x="560071" y="2251566"/>
                  </a:lnTo>
                  <a:lnTo>
                    <a:pt x="559667" y="2249145"/>
                  </a:lnTo>
                  <a:lnTo>
                    <a:pt x="559869" y="2246722"/>
                  </a:lnTo>
                  <a:lnTo>
                    <a:pt x="560071" y="2241472"/>
                  </a:lnTo>
                  <a:lnTo>
                    <a:pt x="559667" y="2238240"/>
                  </a:lnTo>
                  <a:lnTo>
                    <a:pt x="558657" y="2234808"/>
                  </a:lnTo>
                  <a:lnTo>
                    <a:pt x="556840" y="2230771"/>
                  </a:lnTo>
                  <a:lnTo>
                    <a:pt x="553408" y="2227943"/>
                  </a:lnTo>
                  <a:lnTo>
                    <a:pt x="551591" y="2222897"/>
                  </a:lnTo>
                  <a:lnTo>
                    <a:pt x="550380" y="2217040"/>
                  </a:lnTo>
                  <a:lnTo>
                    <a:pt x="548966" y="2212195"/>
                  </a:lnTo>
                  <a:lnTo>
                    <a:pt x="547351" y="2208559"/>
                  </a:lnTo>
                  <a:lnTo>
                    <a:pt x="544322" y="2207754"/>
                  </a:lnTo>
                  <a:lnTo>
                    <a:pt x="542706" y="2205531"/>
                  </a:lnTo>
                  <a:lnTo>
                    <a:pt x="542303" y="2203918"/>
                  </a:lnTo>
                  <a:lnTo>
                    <a:pt x="544928" y="2200686"/>
                  </a:lnTo>
                  <a:lnTo>
                    <a:pt x="546745" y="2197456"/>
                  </a:lnTo>
                  <a:lnTo>
                    <a:pt x="546341" y="2190591"/>
                  </a:lnTo>
                  <a:lnTo>
                    <a:pt x="544322" y="2184331"/>
                  </a:lnTo>
                  <a:lnTo>
                    <a:pt x="542101" y="2181910"/>
                  </a:lnTo>
                  <a:lnTo>
                    <a:pt x="539678" y="2179486"/>
                  </a:lnTo>
                  <a:lnTo>
                    <a:pt x="537659" y="2175045"/>
                  </a:lnTo>
                  <a:lnTo>
                    <a:pt x="535842" y="2171005"/>
                  </a:lnTo>
                  <a:lnTo>
                    <a:pt x="533419" y="2167371"/>
                  </a:lnTo>
                  <a:lnTo>
                    <a:pt x="531198" y="2164947"/>
                  </a:lnTo>
                  <a:lnTo>
                    <a:pt x="527361" y="2163131"/>
                  </a:lnTo>
                  <a:lnTo>
                    <a:pt x="524131" y="2162526"/>
                  </a:lnTo>
                  <a:lnTo>
                    <a:pt x="519178" y="2160296"/>
                  </a:lnTo>
                  <a:lnTo>
                    <a:pt x="515767" y="2156888"/>
                  </a:lnTo>
                  <a:lnTo>
                    <a:pt x="513684" y="2151581"/>
                  </a:lnTo>
                  <a:lnTo>
                    <a:pt x="512736" y="2148173"/>
                  </a:lnTo>
                  <a:lnTo>
                    <a:pt x="512358" y="2146089"/>
                  </a:lnTo>
                  <a:lnTo>
                    <a:pt x="512168" y="2140786"/>
                  </a:lnTo>
                  <a:lnTo>
                    <a:pt x="512358" y="2137374"/>
                  </a:lnTo>
                  <a:lnTo>
                    <a:pt x="512736" y="2134534"/>
                  </a:lnTo>
                  <a:lnTo>
                    <a:pt x="513305" y="2132261"/>
                  </a:lnTo>
                  <a:lnTo>
                    <a:pt x="514063" y="2128659"/>
                  </a:lnTo>
                  <a:lnTo>
                    <a:pt x="514252" y="2126387"/>
                  </a:lnTo>
                  <a:lnTo>
                    <a:pt x="514631" y="2122222"/>
                  </a:lnTo>
                  <a:lnTo>
                    <a:pt x="513873" y="2118811"/>
                  </a:lnTo>
                  <a:lnTo>
                    <a:pt x="512926" y="2115023"/>
                  </a:lnTo>
                  <a:lnTo>
                    <a:pt x="512240" y="2104576"/>
                  </a:lnTo>
                  <a:lnTo>
                    <a:pt x="511248" y="2098963"/>
                  </a:lnTo>
                  <a:lnTo>
                    <a:pt x="507391" y="2092474"/>
                  </a:lnTo>
                  <a:lnTo>
                    <a:pt x="506359" y="2089719"/>
                  </a:lnTo>
                  <a:lnTo>
                    <a:pt x="504981" y="2086794"/>
                  </a:lnTo>
                  <a:lnTo>
                    <a:pt x="503604" y="2084728"/>
                  </a:lnTo>
                  <a:lnTo>
                    <a:pt x="502915" y="2082146"/>
                  </a:lnTo>
                  <a:lnTo>
                    <a:pt x="503260" y="2078874"/>
                  </a:lnTo>
                  <a:lnTo>
                    <a:pt x="504292" y="2075603"/>
                  </a:lnTo>
                  <a:lnTo>
                    <a:pt x="505842" y="2073021"/>
                  </a:lnTo>
                  <a:lnTo>
                    <a:pt x="510110" y="2069327"/>
                  </a:lnTo>
                  <a:lnTo>
                    <a:pt x="510285" y="2066180"/>
                  </a:lnTo>
                  <a:lnTo>
                    <a:pt x="509410" y="2061806"/>
                  </a:lnTo>
                  <a:lnTo>
                    <a:pt x="506875" y="2057529"/>
                  </a:lnTo>
                  <a:lnTo>
                    <a:pt x="506703" y="2053914"/>
                  </a:lnTo>
                  <a:lnTo>
                    <a:pt x="506531" y="2051676"/>
                  </a:lnTo>
                  <a:lnTo>
                    <a:pt x="506186" y="2049093"/>
                  </a:lnTo>
                  <a:lnTo>
                    <a:pt x="505497" y="2046168"/>
                  </a:lnTo>
                  <a:lnTo>
                    <a:pt x="506530" y="2043756"/>
                  </a:lnTo>
                  <a:lnTo>
                    <a:pt x="508424" y="2041691"/>
                  </a:lnTo>
                  <a:lnTo>
                    <a:pt x="509801" y="2039282"/>
                  </a:lnTo>
                  <a:lnTo>
                    <a:pt x="511006" y="2036353"/>
                  </a:lnTo>
                  <a:lnTo>
                    <a:pt x="512728" y="2033428"/>
                  </a:lnTo>
                  <a:lnTo>
                    <a:pt x="514449" y="2031016"/>
                  </a:lnTo>
                  <a:lnTo>
                    <a:pt x="514449" y="2029297"/>
                  </a:lnTo>
                  <a:lnTo>
                    <a:pt x="513416" y="2027401"/>
                  </a:lnTo>
                  <a:lnTo>
                    <a:pt x="512556" y="2024649"/>
                  </a:lnTo>
                  <a:lnTo>
                    <a:pt x="512040" y="2021721"/>
                  </a:lnTo>
                  <a:lnTo>
                    <a:pt x="512039" y="2018623"/>
                  </a:lnTo>
                  <a:lnTo>
                    <a:pt x="512039" y="2015867"/>
                  </a:lnTo>
                  <a:lnTo>
                    <a:pt x="511695" y="2012942"/>
                  </a:lnTo>
                  <a:lnTo>
                    <a:pt x="511178" y="2010360"/>
                  </a:lnTo>
                  <a:lnTo>
                    <a:pt x="510318" y="2006229"/>
                  </a:lnTo>
                  <a:lnTo>
                    <a:pt x="508593" y="2003826"/>
                  </a:lnTo>
                  <a:lnTo>
                    <a:pt x="508028" y="2001603"/>
                  </a:lnTo>
                  <a:lnTo>
                    <a:pt x="507115" y="1998546"/>
                  </a:lnTo>
                  <a:lnTo>
                    <a:pt x="505698" y="1992878"/>
                  </a:lnTo>
                  <a:lnTo>
                    <a:pt x="504590" y="1990557"/>
                  </a:lnTo>
                  <a:lnTo>
                    <a:pt x="504068" y="1989461"/>
                  </a:lnTo>
                  <a:lnTo>
                    <a:pt x="500486" y="1984114"/>
                  </a:lnTo>
                  <a:lnTo>
                    <a:pt x="498701" y="1980706"/>
                  </a:lnTo>
                  <a:lnTo>
                    <a:pt x="496710" y="1976143"/>
                  </a:lnTo>
                  <a:lnTo>
                    <a:pt x="494161" y="1971295"/>
                  </a:lnTo>
                  <a:lnTo>
                    <a:pt x="492248" y="1966730"/>
                  </a:lnTo>
                  <a:lnTo>
                    <a:pt x="490142" y="1963103"/>
                  </a:lnTo>
                  <a:lnTo>
                    <a:pt x="487628" y="1959029"/>
                  </a:lnTo>
                  <a:lnTo>
                    <a:pt x="486099" y="1956150"/>
                  </a:lnTo>
                  <a:lnTo>
                    <a:pt x="481144" y="1954935"/>
                  </a:lnTo>
                  <a:lnTo>
                    <a:pt x="478946" y="1953018"/>
                  </a:lnTo>
                  <a:lnTo>
                    <a:pt x="474552" y="1952464"/>
                  </a:lnTo>
                  <a:lnTo>
                    <a:pt x="469609" y="1951915"/>
                  </a:lnTo>
                  <a:lnTo>
                    <a:pt x="463018" y="1952741"/>
                  </a:lnTo>
                  <a:lnTo>
                    <a:pt x="457525" y="1952465"/>
                  </a:lnTo>
                  <a:lnTo>
                    <a:pt x="451758" y="1951368"/>
                  </a:lnTo>
                  <a:lnTo>
                    <a:pt x="445990" y="1951641"/>
                  </a:lnTo>
                  <a:lnTo>
                    <a:pt x="442420" y="1952192"/>
                  </a:lnTo>
                  <a:lnTo>
                    <a:pt x="439125" y="1953288"/>
                  </a:lnTo>
                  <a:lnTo>
                    <a:pt x="436189" y="1955733"/>
                  </a:lnTo>
                  <a:lnTo>
                    <a:pt x="433349" y="1956623"/>
                  </a:lnTo>
                  <a:lnTo>
                    <a:pt x="429903" y="1957926"/>
                  </a:lnTo>
                  <a:lnTo>
                    <a:pt x="427286" y="1958577"/>
                  </a:lnTo>
                  <a:lnTo>
                    <a:pt x="424948" y="1958519"/>
                  </a:lnTo>
                  <a:lnTo>
                    <a:pt x="419026" y="1956596"/>
                  </a:lnTo>
                  <a:lnTo>
                    <a:pt x="416532" y="1952984"/>
                  </a:lnTo>
                  <a:lnTo>
                    <a:pt x="410989" y="1945551"/>
                  </a:lnTo>
                  <a:lnTo>
                    <a:pt x="408627" y="1943173"/>
                  </a:lnTo>
                  <a:lnTo>
                    <a:pt x="407727" y="1940423"/>
                  </a:lnTo>
                  <a:lnTo>
                    <a:pt x="406828" y="1937674"/>
                  </a:lnTo>
                  <a:lnTo>
                    <a:pt x="406091" y="1935071"/>
                  </a:lnTo>
                  <a:lnTo>
                    <a:pt x="405590" y="1930760"/>
                  </a:lnTo>
                  <a:lnTo>
                    <a:pt x="405274" y="1927133"/>
                  </a:lnTo>
                  <a:lnTo>
                    <a:pt x="405232" y="1922647"/>
                  </a:lnTo>
                  <a:lnTo>
                    <a:pt x="405708" y="1919299"/>
                  </a:lnTo>
                  <a:lnTo>
                    <a:pt x="405915" y="1915189"/>
                  </a:lnTo>
                  <a:lnTo>
                    <a:pt x="405569" y="1910870"/>
                  </a:lnTo>
                  <a:lnTo>
                    <a:pt x="405047" y="1906091"/>
                  </a:lnTo>
                  <a:lnTo>
                    <a:pt x="404600" y="1903014"/>
                  </a:lnTo>
                  <a:lnTo>
                    <a:pt x="404299" y="1899700"/>
                  </a:lnTo>
                  <a:lnTo>
                    <a:pt x="403601" y="1896246"/>
                  </a:lnTo>
                  <a:lnTo>
                    <a:pt x="402624" y="1891720"/>
                  </a:lnTo>
                  <a:lnTo>
                    <a:pt x="401380" y="1888212"/>
                  </a:lnTo>
                  <a:lnTo>
                    <a:pt x="400973" y="1884281"/>
                  </a:lnTo>
                  <a:lnTo>
                    <a:pt x="399489" y="1880627"/>
                  </a:lnTo>
                  <a:lnTo>
                    <a:pt x="397075" y="1877091"/>
                  </a:lnTo>
                  <a:lnTo>
                    <a:pt x="394811" y="1873391"/>
                  </a:lnTo>
                  <a:lnTo>
                    <a:pt x="394174" y="1872489"/>
                  </a:lnTo>
                  <a:lnTo>
                    <a:pt x="393482" y="1871511"/>
                  </a:lnTo>
                  <a:lnTo>
                    <a:pt x="394072" y="1867231"/>
                  </a:lnTo>
                  <a:lnTo>
                    <a:pt x="395061" y="1864943"/>
                  </a:lnTo>
                  <a:lnTo>
                    <a:pt x="397725" y="1860038"/>
                  </a:lnTo>
                  <a:lnTo>
                    <a:pt x="398602" y="1856981"/>
                  </a:lnTo>
                  <a:lnTo>
                    <a:pt x="401077" y="1853087"/>
                  </a:lnTo>
                  <a:lnTo>
                    <a:pt x="403089" y="1849290"/>
                  </a:lnTo>
                  <a:lnTo>
                    <a:pt x="406664" y="1843880"/>
                  </a:lnTo>
                  <a:lnTo>
                    <a:pt x="409646" y="1840891"/>
                  </a:lnTo>
                  <a:lnTo>
                    <a:pt x="412965" y="1836732"/>
                  </a:lnTo>
                  <a:lnTo>
                    <a:pt x="415396" y="1833613"/>
                  </a:lnTo>
                  <a:lnTo>
                    <a:pt x="416990" y="1830915"/>
                  </a:lnTo>
                  <a:lnTo>
                    <a:pt x="418392" y="1829154"/>
                  </a:lnTo>
                  <a:lnTo>
                    <a:pt x="419363" y="1826483"/>
                  </a:lnTo>
                  <a:lnTo>
                    <a:pt x="420015" y="1825371"/>
                  </a:lnTo>
                  <a:lnTo>
                    <a:pt x="421828" y="1822358"/>
                  </a:lnTo>
                  <a:lnTo>
                    <a:pt x="422363" y="1818619"/>
                  </a:lnTo>
                  <a:lnTo>
                    <a:pt x="423241" y="1817346"/>
                  </a:lnTo>
                  <a:lnTo>
                    <a:pt x="423994" y="1813212"/>
                  </a:lnTo>
                  <a:lnTo>
                    <a:pt x="424484" y="1806690"/>
                  </a:lnTo>
                  <a:lnTo>
                    <a:pt x="423016" y="1799864"/>
                  </a:lnTo>
                  <a:lnTo>
                    <a:pt x="420997" y="1794685"/>
                  </a:lnTo>
                  <a:lnTo>
                    <a:pt x="419929" y="1791632"/>
                  </a:lnTo>
                  <a:lnTo>
                    <a:pt x="418857" y="1788503"/>
                  </a:lnTo>
                  <a:lnTo>
                    <a:pt x="418140" y="1786367"/>
                  </a:lnTo>
                  <a:lnTo>
                    <a:pt x="416443" y="1783184"/>
                  </a:lnTo>
                  <a:lnTo>
                    <a:pt x="414108" y="1779646"/>
                  </a:lnTo>
                  <a:lnTo>
                    <a:pt x="411353" y="1775423"/>
                  </a:lnTo>
                  <a:lnTo>
                    <a:pt x="408542" y="1773557"/>
                  </a:lnTo>
                  <a:lnTo>
                    <a:pt x="406904" y="1773090"/>
                  </a:lnTo>
                  <a:lnTo>
                    <a:pt x="403162" y="1774259"/>
                  </a:lnTo>
                  <a:lnTo>
                    <a:pt x="400588" y="1774961"/>
                  </a:lnTo>
                  <a:lnTo>
                    <a:pt x="398483" y="1775195"/>
                  </a:lnTo>
                  <a:lnTo>
                    <a:pt x="396143" y="1773558"/>
                  </a:lnTo>
                  <a:lnTo>
                    <a:pt x="394740" y="1771219"/>
                  </a:lnTo>
                  <a:lnTo>
                    <a:pt x="392167" y="1766775"/>
                  </a:lnTo>
                  <a:lnTo>
                    <a:pt x="388273" y="1760356"/>
                  </a:lnTo>
                  <a:lnTo>
                    <a:pt x="387495" y="1754229"/>
                  </a:lnTo>
                  <a:lnTo>
                    <a:pt x="388157" y="1752242"/>
                  </a:lnTo>
                  <a:lnTo>
                    <a:pt x="387992" y="1749594"/>
                  </a:lnTo>
                  <a:lnTo>
                    <a:pt x="385343" y="1747938"/>
                  </a:lnTo>
                  <a:lnTo>
                    <a:pt x="386921" y="1747333"/>
                  </a:lnTo>
                  <a:lnTo>
                    <a:pt x="388622" y="1743549"/>
                  </a:lnTo>
                  <a:lnTo>
                    <a:pt x="390648" y="1740058"/>
                  </a:lnTo>
                  <a:lnTo>
                    <a:pt x="395390" y="1731118"/>
                  </a:lnTo>
                  <a:lnTo>
                    <a:pt x="395866" y="1727771"/>
                  </a:lnTo>
                  <a:lnTo>
                    <a:pt x="396906" y="1724864"/>
                  </a:lnTo>
                  <a:lnTo>
                    <a:pt x="397728" y="1720571"/>
                  </a:lnTo>
                  <a:lnTo>
                    <a:pt x="398227" y="1717765"/>
                  </a:lnTo>
                  <a:lnTo>
                    <a:pt x="398942" y="1714563"/>
                  </a:lnTo>
                  <a:lnTo>
                    <a:pt x="400815" y="1709378"/>
                  </a:lnTo>
                  <a:lnTo>
                    <a:pt x="402236" y="1706301"/>
                  </a:lnTo>
                  <a:lnTo>
                    <a:pt x="403334" y="1704709"/>
                  </a:lnTo>
                  <a:lnTo>
                    <a:pt x="404619" y="1700320"/>
                  </a:lnTo>
                  <a:lnTo>
                    <a:pt x="405905" y="1695933"/>
                  </a:lnTo>
                  <a:lnTo>
                    <a:pt x="404497" y="1688716"/>
                  </a:lnTo>
                  <a:lnTo>
                    <a:pt x="404144" y="1686152"/>
                  </a:lnTo>
                  <a:lnTo>
                    <a:pt x="403524" y="1684286"/>
                  </a:lnTo>
                  <a:lnTo>
                    <a:pt x="403213" y="1682269"/>
                  </a:lnTo>
                  <a:lnTo>
                    <a:pt x="402903" y="1681027"/>
                  </a:lnTo>
                  <a:lnTo>
                    <a:pt x="401815" y="1680404"/>
                  </a:lnTo>
                  <a:lnTo>
                    <a:pt x="399485" y="1678543"/>
                  </a:lnTo>
                  <a:lnTo>
                    <a:pt x="397703" y="1677619"/>
                  </a:lnTo>
                  <a:lnTo>
                    <a:pt x="397324" y="1674308"/>
                  </a:lnTo>
                  <a:lnTo>
                    <a:pt x="393895" y="1666738"/>
                  </a:lnTo>
                  <a:lnTo>
                    <a:pt x="393429" y="1663944"/>
                  </a:lnTo>
                  <a:lnTo>
                    <a:pt x="393740" y="1661768"/>
                  </a:lnTo>
                  <a:lnTo>
                    <a:pt x="394613" y="1660489"/>
                  </a:lnTo>
                  <a:lnTo>
                    <a:pt x="394886" y="1657847"/>
                  </a:lnTo>
                  <a:lnTo>
                    <a:pt x="395943" y="1655325"/>
                  </a:lnTo>
                  <a:lnTo>
                    <a:pt x="397312" y="1653229"/>
                  </a:lnTo>
                  <a:lnTo>
                    <a:pt x="399020" y="1650590"/>
                  </a:lnTo>
                  <a:lnTo>
                    <a:pt x="401039" y="1647792"/>
                  </a:lnTo>
                  <a:lnTo>
                    <a:pt x="402436" y="1648260"/>
                  </a:lnTo>
                  <a:lnTo>
                    <a:pt x="404765" y="1648105"/>
                  </a:lnTo>
                  <a:lnTo>
                    <a:pt x="406164" y="1647173"/>
                  </a:lnTo>
                  <a:lnTo>
                    <a:pt x="406629" y="1644842"/>
                  </a:lnTo>
                  <a:lnTo>
                    <a:pt x="407406" y="1641270"/>
                  </a:lnTo>
                  <a:lnTo>
                    <a:pt x="415501" y="1639718"/>
                  </a:lnTo>
                  <a:lnTo>
                    <a:pt x="417345" y="1639253"/>
                  </a:lnTo>
                  <a:lnTo>
                    <a:pt x="419519" y="1637543"/>
                  </a:lnTo>
                  <a:lnTo>
                    <a:pt x="420140" y="1635526"/>
                  </a:lnTo>
                  <a:lnTo>
                    <a:pt x="425589" y="1630222"/>
                  </a:lnTo>
                  <a:lnTo>
                    <a:pt x="427665" y="1627261"/>
                  </a:lnTo>
                  <a:lnTo>
                    <a:pt x="430632" y="1622509"/>
                  </a:lnTo>
                  <a:lnTo>
                    <a:pt x="431011" y="1620462"/>
                  </a:lnTo>
                  <a:lnTo>
                    <a:pt x="432098" y="1619685"/>
                  </a:lnTo>
                  <a:lnTo>
                    <a:pt x="433961" y="1620772"/>
                  </a:lnTo>
                  <a:lnTo>
                    <a:pt x="436446" y="1621082"/>
                  </a:lnTo>
                  <a:lnTo>
                    <a:pt x="438465" y="1621237"/>
                  </a:lnTo>
                  <a:lnTo>
                    <a:pt x="440795" y="1620617"/>
                  </a:lnTo>
                  <a:lnTo>
                    <a:pt x="444873" y="1619839"/>
                  </a:lnTo>
                  <a:lnTo>
                    <a:pt x="447543" y="1620729"/>
                  </a:lnTo>
                  <a:lnTo>
                    <a:pt x="454959" y="1620729"/>
                  </a:lnTo>
                  <a:lnTo>
                    <a:pt x="459707" y="1618949"/>
                  </a:lnTo>
                  <a:lnTo>
                    <a:pt x="463267" y="1614201"/>
                  </a:lnTo>
                  <a:lnTo>
                    <a:pt x="466530" y="1609159"/>
                  </a:lnTo>
                  <a:lnTo>
                    <a:pt x="468465" y="1605432"/>
                  </a:lnTo>
                  <a:lnTo>
                    <a:pt x="469421" y="1604156"/>
                  </a:lnTo>
                  <a:lnTo>
                    <a:pt x="472881" y="1599678"/>
                  </a:lnTo>
                  <a:lnTo>
                    <a:pt x="475201" y="1597570"/>
                  </a:lnTo>
                  <a:lnTo>
                    <a:pt x="477248" y="1596325"/>
                  </a:lnTo>
                  <a:lnTo>
                    <a:pt x="478825" y="1595022"/>
                  </a:lnTo>
                  <a:lnTo>
                    <a:pt x="480101" y="1593961"/>
                  </a:lnTo>
                  <a:lnTo>
                    <a:pt x="483583" y="1589949"/>
                  </a:lnTo>
                  <a:lnTo>
                    <a:pt x="485390" y="1588557"/>
                  </a:lnTo>
                  <a:lnTo>
                    <a:pt x="487729" y="1585134"/>
                  </a:lnTo>
                  <a:lnTo>
                    <a:pt x="488763" y="1583852"/>
                  </a:lnTo>
                  <a:lnTo>
                    <a:pt x="490931" y="1581829"/>
                  </a:lnTo>
                  <a:lnTo>
                    <a:pt x="495812" y="1579758"/>
                  </a:lnTo>
                  <a:lnTo>
                    <a:pt x="499881" y="1576136"/>
                  </a:lnTo>
                  <a:lnTo>
                    <a:pt x="504854" y="1570939"/>
                  </a:lnTo>
                  <a:lnTo>
                    <a:pt x="512313" y="1561674"/>
                  </a:lnTo>
                  <a:lnTo>
                    <a:pt x="516834" y="1556021"/>
                  </a:lnTo>
                  <a:lnTo>
                    <a:pt x="521581" y="1551501"/>
                  </a:lnTo>
                  <a:lnTo>
                    <a:pt x="530397" y="1542910"/>
                  </a:lnTo>
                  <a:lnTo>
                    <a:pt x="537857" y="1537710"/>
                  </a:lnTo>
                  <a:lnTo>
                    <a:pt x="538310" y="1535799"/>
                  </a:lnTo>
                  <a:lnTo>
                    <a:pt x="538718" y="1533211"/>
                  </a:lnTo>
                  <a:lnTo>
                    <a:pt x="538718" y="1531303"/>
                  </a:lnTo>
                  <a:lnTo>
                    <a:pt x="538173" y="1528311"/>
                  </a:lnTo>
                  <a:lnTo>
                    <a:pt x="537629" y="1525723"/>
                  </a:lnTo>
                  <a:lnTo>
                    <a:pt x="536948" y="1522454"/>
                  </a:lnTo>
                  <a:lnTo>
                    <a:pt x="534634" y="1519733"/>
                  </a:lnTo>
                  <a:lnTo>
                    <a:pt x="531808" y="1518138"/>
                  </a:lnTo>
                  <a:lnTo>
                    <a:pt x="529371" y="1516993"/>
                  </a:lnTo>
                  <a:lnTo>
                    <a:pt x="527076" y="1516419"/>
                  </a:lnTo>
                  <a:lnTo>
                    <a:pt x="524208" y="1516130"/>
                  </a:lnTo>
                  <a:lnTo>
                    <a:pt x="521913" y="1515987"/>
                  </a:lnTo>
                  <a:lnTo>
                    <a:pt x="519905" y="1515413"/>
                  </a:lnTo>
                  <a:lnTo>
                    <a:pt x="517037" y="1513551"/>
                  </a:lnTo>
                  <a:lnTo>
                    <a:pt x="514025" y="1510538"/>
                  </a:lnTo>
                  <a:lnTo>
                    <a:pt x="512448" y="1507527"/>
                  </a:lnTo>
                  <a:lnTo>
                    <a:pt x="513021" y="1504371"/>
                  </a:lnTo>
                  <a:lnTo>
                    <a:pt x="512734" y="1502652"/>
                  </a:lnTo>
                  <a:lnTo>
                    <a:pt x="512591" y="1499638"/>
                  </a:lnTo>
                  <a:lnTo>
                    <a:pt x="513882" y="1495480"/>
                  </a:lnTo>
                  <a:lnTo>
                    <a:pt x="514169" y="1492755"/>
                  </a:lnTo>
                  <a:lnTo>
                    <a:pt x="513165" y="1490890"/>
                  </a:lnTo>
                  <a:lnTo>
                    <a:pt x="512017" y="1489456"/>
                  </a:lnTo>
                  <a:lnTo>
                    <a:pt x="509436" y="1486589"/>
                  </a:lnTo>
                  <a:lnTo>
                    <a:pt x="507715" y="1484581"/>
                  </a:lnTo>
                  <a:lnTo>
                    <a:pt x="506424" y="1483432"/>
                  </a:lnTo>
                  <a:lnTo>
                    <a:pt x="504416" y="1481425"/>
                  </a:lnTo>
                  <a:lnTo>
                    <a:pt x="502696" y="1478846"/>
                  </a:lnTo>
                  <a:lnTo>
                    <a:pt x="500975" y="1476406"/>
                  </a:lnTo>
                  <a:lnTo>
                    <a:pt x="499828" y="1474256"/>
                  </a:lnTo>
                  <a:lnTo>
                    <a:pt x="499254" y="1472248"/>
                  </a:lnTo>
                  <a:lnTo>
                    <a:pt x="499397" y="1469523"/>
                  </a:lnTo>
                  <a:lnTo>
                    <a:pt x="498250" y="1466798"/>
                  </a:lnTo>
                  <a:lnTo>
                    <a:pt x="497389" y="1465219"/>
                  </a:lnTo>
                  <a:lnTo>
                    <a:pt x="495669" y="1463930"/>
                  </a:lnTo>
                  <a:lnTo>
                    <a:pt x="492581" y="1460331"/>
                  </a:lnTo>
                  <a:lnTo>
                    <a:pt x="493661" y="1456571"/>
                  </a:lnTo>
                  <a:lnTo>
                    <a:pt x="494586" y="1452816"/>
                  </a:lnTo>
                  <a:lnTo>
                    <a:pt x="495122" y="1450860"/>
                  </a:lnTo>
                  <a:lnTo>
                    <a:pt x="495249" y="1448457"/>
                  </a:lnTo>
                  <a:lnTo>
                    <a:pt x="494915" y="1446148"/>
                  </a:lnTo>
                  <a:lnTo>
                    <a:pt x="494076" y="1444791"/>
                  </a:lnTo>
                  <a:lnTo>
                    <a:pt x="491907" y="1443253"/>
                  </a:lnTo>
                  <a:lnTo>
                    <a:pt x="490434" y="1443393"/>
                  </a:lnTo>
                  <a:lnTo>
                    <a:pt x="489434" y="1443666"/>
                  </a:lnTo>
                  <a:lnTo>
                    <a:pt x="488438" y="1444016"/>
                  </a:lnTo>
                  <a:lnTo>
                    <a:pt x="487459" y="1444754"/>
                  </a:lnTo>
                  <a:lnTo>
                    <a:pt x="485915" y="1445048"/>
                  </a:lnTo>
                  <a:lnTo>
                    <a:pt x="484828" y="1445094"/>
                  </a:lnTo>
                  <a:lnTo>
                    <a:pt x="482800" y="1445021"/>
                  </a:lnTo>
                  <a:lnTo>
                    <a:pt x="480696" y="1444955"/>
                  </a:lnTo>
                  <a:lnTo>
                    <a:pt x="479115" y="1444401"/>
                  </a:lnTo>
                  <a:lnTo>
                    <a:pt x="474827" y="1440708"/>
                  </a:lnTo>
                  <a:lnTo>
                    <a:pt x="473134" y="1439386"/>
                  </a:lnTo>
                  <a:lnTo>
                    <a:pt x="470857" y="1438937"/>
                  </a:lnTo>
                  <a:lnTo>
                    <a:pt x="468623" y="1436808"/>
                  </a:lnTo>
                  <a:lnTo>
                    <a:pt x="466052" y="1433952"/>
                  </a:lnTo>
                  <a:lnTo>
                    <a:pt x="463197" y="1430240"/>
                  </a:lnTo>
                  <a:lnTo>
                    <a:pt x="461055" y="1426810"/>
                  </a:lnTo>
                  <a:lnTo>
                    <a:pt x="458485" y="1424240"/>
                  </a:lnTo>
                  <a:lnTo>
                    <a:pt x="456201" y="1420671"/>
                  </a:lnTo>
                  <a:lnTo>
                    <a:pt x="454345" y="1418244"/>
                  </a:lnTo>
                  <a:lnTo>
                    <a:pt x="454345" y="1415531"/>
                  </a:lnTo>
                  <a:lnTo>
                    <a:pt x="454202" y="1413818"/>
                  </a:lnTo>
                  <a:lnTo>
                    <a:pt x="452489" y="1412676"/>
                  </a:lnTo>
                  <a:lnTo>
                    <a:pt x="450775" y="1411391"/>
                  </a:lnTo>
                  <a:lnTo>
                    <a:pt x="449062" y="1409678"/>
                  </a:lnTo>
                  <a:lnTo>
                    <a:pt x="448919" y="1407965"/>
                  </a:lnTo>
                  <a:lnTo>
                    <a:pt x="448205" y="1406537"/>
                  </a:lnTo>
                  <a:lnTo>
                    <a:pt x="446349" y="1405681"/>
                  </a:lnTo>
                  <a:lnTo>
                    <a:pt x="443350" y="1404823"/>
                  </a:lnTo>
                  <a:lnTo>
                    <a:pt x="443955" y="1398684"/>
                  </a:lnTo>
                  <a:lnTo>
                    <a:pt x="440007" y="1390792"/>
                  </a:lnTo>
                  <a:lnTo>
                    <a:pt x="439725" y="1385993"/>
                  </a:lnTo>
                  <a:lnTo>
                    <a:pt x="439160" y="1382047"/>
                  </a:lnTo>
                  <a:lnTo>
                    <a:pt x="438879" y="1377254"/>
                  </a:lnTo>
                  <a:lnTo>
                    <a:pt x="438879" y="1373025"/>
                  </a:lnTo>
                  <a:lnTo>
                    <a:pt x="438033" y="1367664"/>
                  </a:lnTo>
                  <a:lnTo>
                    <a:pt x="435495" y="1364565"/>
                  </a:lnTo>
                  <a:lnTo>
                    <a:pt x="432392" y="1363150"/>
                  </a:lnTo>
                  <a:lnTo>
                    <a:pt x="430418" y="1360896"/>
                  </a:lnTo>
                  <a:lnTo>
                    <a:pt x="428726" y="1357797"/>
                  </a:lnTo>
                  <a:lnTo>
                    <a:pt x="428162" y="1354413"/>
                  </a:lnTo>
                  <a:lnTo>
                    <a:pt x="429253" y="1352126"/>
                  </a:lnTo>
                  <a:lnTo>
                    <a:pt x="430021" y="1349514"/>
                  </a:lnTo>
                  <a:lnTo>
                    <a:pt x="429867" y="1346285"/>
                  </a:lnTo>
                  <a:lnTo>
                    <a:pt x="429714" y="1341980"/>
                  </a:lnTo>
                  <a:lnTo>
                    <a:pt x="429560" y="1339368"/>
                  </a:lnTo>
                  <a:lnTo>
                    <a:pt x="427869" y="1336755"/>
                  </a:lnTo>
                  <a:lnTo>
                    <a:pt x="425103" y="1333988"/>
                  </a:lnTo>
                  <a:lnTo>
                    <a:pt x="423412" y="1333219"/>
                  </a:lnTo>
                  <a:lnTo>
                    <a:pt x="421413" y="1331837"/>
                  </a:lnTo>
                  <a:lnTo>
                    <a:pt x="415880" y="1327071"/>
                  </a:lnTo>
                  <a:lnTo>
                    <a:pt x="412191" y="1323842"/>
                  </a:lnTo>
                  <a:lnTo>
                    <a:pt x="411115" y="1322460"/>
                  </a:lnTo>
                  <a:lnTo>
                    <a:pt x="410193" y="1319848"/>
                  </a:lnTo>
                  <a:lnTo>
                    <a:pt x="410346" y="1317849"/>
                  </a:lnTo>
                  <a:lnTo>
                    <a:pt x="411729" y="1316157"/>
                  </a:lnTo>
                  <a:lnTo>
                    <a:pt x="413728" y="1315850"/>
                  </a:lnTo>
                  <a:lnTo>
                    <a:pt x="415726" y="1316925"/>
                  </a:lnTo>
                  <a:lnTo>
                    <a:pt x="418947" y="1317433"/>
                  </a:lnTo>
                  <a:lnTo>
                    <a:pt x="420493" y="1316662"/>
                  </a:lnTo>
                  <a:lnTo>
                    <a:pt x="422811" y="1315115"/>
                  </a:lnTo>
                  <a:lnTo>
                    <a:pt x="426160" y="1313311"/>
                  </a:lnTo>
                  <a:lnTo>
                    <a:pt x="428736" y="1311510"/>
                  </a:lnTo>
                  <a:lnTo>
                    <a:pt x="431054" y="1309705"/>
                  </a:lnTo>
                  <a:lnTo>
                    <a:pt x="433888" y="1307901"/>
                  </a:lnTo>
                  <a:lnTo>
                    <a:pt x="436206" y="1304808"/>
                  </a:lnTo>
                  <a:lnTo>
                    <a:pt x="437752" y="1302235"/>
                  </a:lnTo>
                  <a:lnTo>
                    <a:pt x="439298" y="1299401"/>
                  </a:lnTo>
                  <a:lnTo>
                    <a:pt x="440114" y="1293672"/>
                  </a:lnTo>
                  <a:lnTo>
                    <a:pt x="441035" y="1291279"/>
                  </a:lnTo>
                  <a:lnTo>
                    <a:pt x="440071" y="1287293"/>
                  </a:lnTo>
                  <a:lnTo>
                    <a:pt x="436464" y="1281886"/>
                  </a:lnTo>
                  <a:lnTo>
                    <a:pt x="436206" y="1279565"/>
                  </a:lnTo>
                  <a:lnTo>
                    <a:pt x="435804" y="1276671"/>
                  </a:lnTo>
                  <a:lnTo>
                    <a:pt x="435604" y="1275170"/>
                  </a:lnTo>
                  <a:lnTo>
                    <a:pt x="435604" y="1274070"/>
                  </a:lnTo>
                  <a:lnTo>
                    <a:pt x="435105" y="1271673"/>
                  </a:lnTo>
                  <a:lnTo>
                    <a:pt x="434705" y="1270573"/>
                  </a:lnTo>
                  <a:lnTo>
                    <a:pt x="434405" y="1269875"/>
                  </a:lnTo>
                  <a:lnTo>
                    <a:pt x="434205" y="1269674"/>
                  </a:lnTo>
                  <a:lnTo>
                    <a:pt x="432906" y="1267876"/>
                  </a:lnTo>
                  <a:lnTo>
                    <a:pt x="431908" y="1266576"/>
                  </a:lnTo>
                  <a:lnTo>
                    <a:pt x="431508" y="1265079"/>
                  </a:lnTo>
                  <a:lnTo>
                    <a:pt x="431054" y="1262305"/>
                  </a:lnTo>
                  <a:lnTo>
                    <a:pt x="431055" y="1261278"/>
                  </a:lnTo>
                  <a:lnTo>
                    <a:pt x="431055" y="1259216"/>
                  </a:lnTo>
                  <a:lnTo>
                    <a:pt x="431055" y="1257414"/>
                  </a:lnTo>
                  <a:lnTo>
                    <a:pt x="430797" y="1255610"/>
                  </a:lnTo>
                  <a:lnTo>
                    <a:pt x="430539" y="1253806"/>
                  </a:lnTo>
                  <a:lnTo>
                    <a:pt x="428993" y="1246078"/>
                  </a:lnTo>
                  <a:lnTo>
                    <a:pt x="427706" y="1242730"/>
                  </a:lnTo>
                  <a:lnTo>
                    <a:pt x="420750" y="1236030"/>
                  </a:lnTo>
                  <a:lnTo>
                    <a:pt x="414311" y="1235777"/>
                  </a:lnTo>
                  <a:lnTo>
                    <a:pt x="410704" y="1236030"/>
                  </a:lnTo>
                  <a:lnTo>
                    <a:pt x="406325" y="1235258"/>
                  </a:lnTo>
                  <a:lnTo>
                    <a:pt x="402461" y="1233970"/>
                  </a:lnTo>
                  <a:lnTo>
                    <a:pt x="401366" y="1230273"/>
                  </a:lnTo>
                  <a:lnTo>
                    <a:pt x="401174" y="1226807"/>
                  </a:lnTo>
                  <a:lnTo>
                    <a:pt x="400403" y="1222184"/>
                  </a:lnTo>
                  <a:lnTo>
                    <a:pt x="399055" y="1215443"/>
                  </a:lnTo>
                  <a:lnTo>
                    <a:pt x="396551" y="1211782"/>
                  </a:lnTo>
                  <a:lnTo>
                    <a:pt x="395010" y="1211396"/>
                  </a:lnTo>
                  <a:lnTo>
                    <a:pt x="392506" y="1209471"/>
                  </a:lnTo>
                  <a:lnTo>
                    <a:pt x="388461" y="1206005"/>
                  </a:lnTo>
                  <a:lnTo>
                    <a:pt x="389617" y="1202539"/>
                  </a:lnTo>
                  <a:lnTo>
                    <a:pt x="401225" y="1190027"/>
                  </a:lnTo>
                  <a:lnTo>
                    <a:pt x="404310" y="1185819"/>
                  </a:lnTo>
                  <a:lnTo>
                    <a:pt x="404590" y="1183578"/>
                  </a:lnTo>
                  <a:lnTo>
                    <a:pt x="403749" y="1181336"/>
                  </a:lnTo>
                  <a:lnTo>
                    <a:pt x="400945" y="1177129"/>
                  </a:lnTo>
                  <a:lnTo>
                    <a:pt x="395897" y="1174605"/>
                  </a:lnTo>
                  <a:lnTo>
                    <a:pt x="389727" y="1172080"/>
                  </a:lnTo>
                  <a:lnTo>
                    <a:pt x="386362" y="1169835"/>
                  </a:lnTo>
                  <a:lnTo>
                    <a:pt x="383558" y="1166752"/>
                  </a:lnTo>
                  <a:lnTo>
                    <a:pt x="382294" y="1163636"/>
                  </a:lnTo>
                  <a:lnTo>
                    <a:pt x="382051" y="1162323"/>
                  </a:lnTo>
                  <a:lnTo>
                    <a:pt x="381960" y="1159926"/>
                  </a:lnTo>
                  <a:lnTo>
                    <a:pt x="382180" y="1156834"/>
                  </a:lnTo>
                  <a:lnTo>
                    <a:pt x="382481" y="1154593"/>
                  </a:lnTo>
                  <a:lnTo>
                    <a:pt x="382552" y="1153122"/>
                  </a:lnTo>
                  <a:lnTo>
                    <a:pt x="383089" y="1150804"/>
                  </a:lnTo>
                  <a:lnTo>
                    <a:pt x="383391" y="1148484"/>
                  </a:lnTo>
                  <a:lnTo>
                    <a:pt x="383615" y="1146476"/>
                  </a:lnTo>
                  <a:lnTo>
                    <a:pt x="383604" y="1144310"/>
                  </a:lnTo>
                  <a:lnTo>
                    <a:pt x="384136" y="1141142"/>
                  </a:lnTo>
                  <a:lnTo>
                    <a:pt x="384441" y="1139516"/>
                  </a:lnTo>
                  <a:lnTo>
                    <a:pt x="384743" y="1137120"/>
                  </a:lnTo>
                  <a:lnTo>
                    <a:pt x="386082" y="1134501"/>
                  </a:lnTo>
                  <a:lnTo>
                    <a:pt x="386081" y="1130859"/>
                  </a:lnTo>
                  <a:lnTo>
                    <a:pt x="385801" y="1128052"/>
                  </a:lnTo>
                  <a:lnTo>
                    <a:pt x="384680" y="1124687"/>
                  </a:lnTo>
                  <a:lnTo>
                    <a:pt x="382436" y="1121321"/>
                  </a:lnTo>
                  <a:lnTo>
                    <a:pt x="380754" y="1119638"/>
                  </a:lnTo>
                  <a:lnTo>
                    <a:pt x="379632" y="1117676"/>
                  </a:lnTo>
                  <a:lnTo>
                    <a:pt x="377982" y="1116035"/>
                  </a:lnTo>
                  <a:lnTo>
                    <a:pt x="378113" y="1114085"/>
                  </a:lnTo>
                  <a:lnTo>
                    <a:pt x="378338" y="1112074"/>
                  </a:lnTo>
                  <a:lnTo>
                    <a:pt x="378472" y="1107666"/>
                  </a:lnTo>
                  <a:lnTo>
                    <a:pt x="378698" y="1105968"/>
                  </a:lnTo>
                  <a:lnTo>
                    <a:pt x="378847" y="1098505"/>
                  </a:lnTo>
                  <a:lnTo>
                    <a:pt x="379286" y="1095868"/>
                  </a:lnTo>
                  <a:lnTo>
                    <a:pt x="380384" y="1093231"/>
                  </a:lnTo>
                  <a:lnTo>
                    <a:pt x="380164" y="1090154"/>
                  </a:lnTo>
                  <a:lnTo>
                    <a:pt x="380165" y="1088180"/>
                  </a:lnTo>
                  <a:lnTo>
                    <a:pt x="380164" y="1085106"/>
                  </a:lnTo>
                  <a:lnTo>
                    <a:pt x="380165" y="1082906"/>
                  </a:lnTo>
                  <a:lnTo>
                    <a:pt x="380165" y="1080273"/>
                  </a:lnTo>
                  <a:lnTo>
                    <a:pt x="380604" y="1076102"/>
                  </a:lnTo>
                  <a:lnTo>
                    <a:pt x="380824" y="1072584"/>
                  </a:lnTo>
                  <a:lnTo>
                    <a:pt x="381702" y="1069070"/>
                  </a:lnTo>
                  <a:lnTo>
                    <a:pt x="382467" y="1066217"/>
                  </a:lnTo>
                  <a:lnTo>
                    <a:pt x="383020" y="1063453"/>
                  </a:lnTo>
                  <a:lnTo>
                    <a:pt x="382099" y="1060139"/>
                  </a:lnTo>
                  <a:lnTo>
                    <a:pt x="378969" y="1058480"/>
                  </a:lnTo>
                  <a:lnTo>
                    <a:pt x="374673" y="1057208"/>
                  </a:lnTo>
                  <a:lnTo>
                    <a:pt x="374682" y="1052812"/>
                  </a:lnTo>
                  <a:lnTo>
                    <a:pt x="373921" y="1051099"/>
                  </a:lnTo>
                  <a:lnTo>
                    <a:pt x="372396" y="1049003"/>
                  </a:lnTo>
                  <a:lnTo>
                    <a:pt x="372206" y="1046715"/>
                  </a:lnTo>
                  <a:lnTo>
                    <a:pt x="372206" y="1044811"/>
                  </a:lnTo>
                  <a:lnTo>
                    <a:pt x="371445" y="1042527"/>
                  </a:lnTo>
                  <a:lnTo>
                    <a:pt x="370873" y="1040622"/>
                  </a:lnTo>
                  <a:lnTo>
                    <a:pt x="369730" y="1039288"/>
                  </a:lnTo>
                  <a:lnTo>
                    <a:pt x="368016" y="1037192"/>
                  </a:lnTo>
                  <a:lnTo>
                    <a:pt x="365921" y="1034529"/>
                  </a:lnTo>
                  <a:lnTo>
                    <a:pt x="362683" y="1031861"/>
                  </a:lnTo>
                  <a:lnTo>
                    <a:pt x="360778" y="1030148"/>
                  </a:lnTo>
                  <a:lnTo>
                    <a:pt x="358112" y="1029386"/>
                  </a:lnTo>
                  <a:lnTo>
                    <a:pt x="354874" y="1028243"/>
                  </a:lnTo>
                  <a:lnTo>
                    <a:pt x="351065" y="1028052"/>
                  </a:lnTo>
                  <a:lnTo>
                    <a:pt x="341161" y="1023672"/>
                  </a:lnTo>
                  <a:lnTo>
                    <a:pt x="334685" y="1016624"/>
                  </a:lnTo>
                  <a:lnTo>
                    <a:pt x="332209" y="1015671"/>
                  </a:lnTo>
                  <a:lnTo>
                    <a:pt x="330495" y="1013957"/>
                  </a:lnTo>
                  <a:lnTo>
                    <a:pt x="328971" y="1012052"/>
                  </a:lnTo>
                  <a:lnTo>
                    <a:pt x="327067" y="1010339"/>
                  </a:lnTo>
                  <a:lnTo>
                    <a:pt x="325733" y="1008052"/>
                  </a:lnTo>
                  <a:lnTo>
                    <a:pt x="323448" y="1006718"/>
                  </a:lnTo>
                  <a:lnTo>
                    <a:pt x="322114" y="1005197"/>
                  </a:lnTo>
                  <a:lnTo>
                    <a:pt x="320781" y="1002338"/>
                  </a:lnTo>
                  <a:lnTo>
                    <a:pt x="318496" y="1000625"/>
                  </a:lnTo>
                  <a:lnTo>
                    <a:pt x="317353" y="999671"/>
                  </a:lnTo>
                  <a:lnTo>
                    <a:pt x="316972" y="999100"/>
                  </a:lnTo>
                  <a:lnTo>
                    <a:pt x="314686" y="997387"/>
                  </a:lnTo>
                  <a:lnTo>
                    <a:pt x="313353" y="996436"/>
                  </a:lnTo>
                  <a:lnTo>
                    <a:pt x="312401" y="994911"/>
                  </a:lnTo>
                  <a:lnTo>
                    <a:pt x="312591" y="992815"/>
                  </a:lnTo>
                  <a:lnTo>
                    <a:pt x="313163" y="990722"/>
                  </a:lnTo>
                  <a:lnTo>
                    <a:pt x="313734" y="989197"/>
                  </a:lnTo>
                  <a:lnTo>
                    <a:pt x="315258" y="987292"/>
                  </a:lnTo>
                  <a:lnTo>
                    <a:pt x="314115" y="983101"/>
                  </a:lnTo>
                  <a:lnTo>
                    <a:pt x="312591" y="982150"/>
                  </a:lnTo>
                  <a:lnTo>
                    <a:pt x="311067" y="981196"/>
                  </a:lnTo>
                  <a:lnTo>
                    <a:pt x="309543" y="980436"/>
                  </a:lnTo>
                  <a:lnTo>
                    <a:pt x="308210" y="980245"/>
                  </a:lnTo>
                  <a:lnTo>
                    <a:pt x="307258" y="979291"/>
                  </a:lnTo>
                  <a:lnTo>
                    <a:pt x="306115" y="977578"/>
                  </a:lnTo>
                  <a:lnTo>
                    <a:pt x="303088" y="975051"/>
                  </a:lnTo>
                  <a:lnTo>
                    <a:pt x="302782" y="970722"/>
                  </a:lnTo>
                  <a:lnTo>
                    <a:pt x="302782" y="969197"/>
                  </a:lnTo>
                  <a:lnTo>
                    <a:pt x="301639" y="966533"/>
                  </a:lnTo>
                  <a:lnTo>
                    <a:pt x="299735" y="965388"/>
                  </a:lnTo>
                  <a:lnTo>
                    <a:pt x="298021" y="964816"/>
                  </a:lnTo>
                  <a:lnTo>
                    <a:pt x="297068" y="964054"/>
                  </a:lnTo>
                  <a:lnTo>
                    <a:pt x="297450" y="961961"/>
                  </a:lnTo>
                  <a:lnTo>
                    <a:pt x="297450" y="959103"/>
                  </a:lnTo>
                  <a:lnTo>
                    <a:pt x="297449" y="957010"/>
                  </a:lnTo>
                  <a:lnTo>
                    <a:pt x="297449" y="955865"/>
                  </a:lnTo>
                  <a:lnTo>
                    <a:pt x="296878" y="954723"/>
                  </a:lnTo>
                  <a:lnTo>
                    <a:pt x="296580" y="952046"/>
                  </a:lnTo>
                  <a:lnTo>
                    <a:pt x="297623" y="948745"/>
                  </a:lnTo>
                  <a:lnTo>
                    <a:pt x="298319" y="945093"/>
                  </a:lnTo>
                  <a:lnTo>
                    <a:pt x="299362" y="942657"/>
                  </a:lnTo>
                  <a:lnTo>
                    <a:pt x="301100" y="940224"/>
                  </a:lnTo>
                  <a:lnTo>
                    <a:pt x="301970" y="939006"/>
                  </a:lnTo>
                  <a:lnTo>
                    <a:pt x="303361" y="934835"/>
                  </a:lnTo>
                  <a:lnTo>
                    <a:pt x="304578" y="930488"/>
                  </a:lnTo>
                  <a:lnTo>
                    <a:pt x="304194" y="926244"/>
                  </a:lnTo>
                  <a:lnTo>
                    <a:pt x="299036" y="921086"/>
                  </a:lnTo>
                  <a:lnTo>
                    <a:pt x="292775" y="912615"/>
                  </a:lnTo>
                  <a:lnTo>
                    <a:pt x="288907" y="905248"/>
                  </a:lnTo>
                  <a:lnTo>
                    <a:pt x="287971" y="896487"/>
                  </a:lnTo>
                  <a:lnTo>
                    <a:pt x="288043" y="895251"/>
                  </a:lnTo>
                  <a:lnTo>
                    <a:pt x="288498" y="892235"/>
                  </a:lnTo>
                  <a:lnTo>
                    <a:pt x="288957" y="890148"/>
                  </a:lnTo>
                  <a:lnTo>
                    <a:pt x="289261" y="888292"/>
                  </a:lnTo>
                  <a:lnTo>
                    <a:pt x="289486" y="886284"/>
                  </a:lnTo>
                  <a:lnTo>
                    <a:pt x="289866" y="884118"/>
                  </a:lnTo>
                  <a:lnTo>
                    <a:pt x="290796" y="881876"/>
                  </a:lnTo>
                  <a:lnTo>
                    <a:pt x="285737" y="883435"/>
                  </a:lnTo>
                  <a:lnTo>
                    <a:pt x="283562" y="883434"/>
                  </a:lnTo>
                  <a:lnTo>
                    <a:pt x="281190" y="884425"/>
                  </a:lnTo>
                  <a:lnTo>
                    <a:pt x="277038" y="884819"/>
                  </a:lnTo>
                  <a:lnTo>
                    <a:pt x="273084" y="883237"/>
                  </a:lnTo>
                  <a:lnTo>
                    <a:pt x="269921" y="882053"/>
                  </a:lnTo>
                  <a:lnTo>
                    <a:pt x="267350" y="881260"/>
                  </a:lnTo>
                  <a:lnTo>
                    <a:pt x="265768" y="880075"/>
                  </a:lnTo>
                  <a:lnTo>
                    <a:pt x="264384" y="879088"/>
                  </a:lnTo>
                  <a:lnTo>
                    <a:pt x="263000" y="878097"/>
                  </a:lnTo>
                  <a:lnTo>
                    <a:pt x="261617" y="877308"/>
                  </a:lnTo>
                  <a:lnTo>
                    <a:pt x="259639" y="876120"/>
                  </a:lnTo>
                  <a:lnTo>
                    <a:pt x="258058" y="875130"/>
                  </a:lnTo>
                  <a:lnTo>
                    <a:pt x="256476" y="872757"/>
                  </a:lnTo>
                  <a:lnTo>
                    <a:pt x="253708" y="871770"/>
                  </a:lnTo>
                  <a:lnTo>
                    <a:pt x="242834" y="868013"/>
                  </a:lnTo>
                  <a:lnTo>
                    <a:pt x="239473" y="868012"/>
                  </a:lnTo>
                  <a:lnTo>
                    <a:pt x="238682" y="868212"/>
                  </a:lnTo>
                  <a:lnTo>
                    <a:pt x="237101" y="868604"/>
                  </a:lnTo>
                  <a:lnTo>
                    <a:pt x="235519" y="869200"/>
                  </a:lnTo>
                  <a:lnTo>
                    <a:pt x="233472" y="869383"/>
                  </a:lnTo>
                  <a:lnTo>
                    <a:pt x="233714" y="868128"/>
                  </a:lnTo>
                  <a:lnTo>
                    <a:pt x="235431" y="866581"/>
                  </a:lnTo>
                  <a:lnTo>
                    <a:pt x="237693" y="864340"/>
                  </a:lnTo>
                  <a:lnTo>
                    <a:pt x="240033" y="861943"/>
                  </a:lnTo>
                  <a:lnTo>
                    <a:pt x="241820" y="858772"/>
                  </a:lnTo>
                  <a:lnTo>
                    <a:pt x="243144" y="856919"/>
                  </a:lnTo>
                  <a:lnTo>
                    <a:pt x="242820" y="855062"/>
                  </a:lnTo>
                  <a:lnTo>
                    <a:pt x="243120" y="852356"/>
                  </a:lnTo>
                  <a:lnTo>
                    <a:pt x="243500" y="850114"/>
                  </a:lnTo>
                  <a:lnTo>
                    <a:pt x="244041" y="848492"/>
                  </a:lnTo>
                  <a:lnTo>
                    <a:pt x="244420" y="846016"/>
                  </a:lnTo>
                  <a:lnTo>
                    <a:pt x="244248" y="843234"/>
                  </a:lnTo>
                  <a:lnTo>
                    <a:pt x="244233" y="840297"/>
                  </a:lnTo>
                  <a:lnTo>
                    <a:pt x="244071" y="839291"/>
                  </a:lnTo>
                  <a:lnTo>
                    <a:pt x="243362" y="838595"/>
                  </a:lnTo>
                  <a:lnTo>
                    <a:pt x="244249" y="835600"/>
                  </a:lnTo>
                  <a:lnTo>
                    <a:pt x="245772" y="834076"/>
                  </a:lnTo>
                  <a:lnTo>
                    <a:pt x="245200" y="832362"/>
                  </a:lnTo>
                  <a:lnTo>
                    <a:pt x="244249" y="829316"/>
                  </a:lnTo>
                  <a:lnTo>
                    <a:pt x="242916" y="827793"/>
                  </a:lnTo>
                  <a:lnTo>
                    <a:pt x="242154" y="826460"/>
                  </a:lnTo>
                  <a:lnTo>
                    <a:pt x="241774" y="824938"/>
                  </a:lnTo>
                  <a:lnTo>
                    <a:pt x="240631" y="823984"/>
                  </a:lnTo>
                  <a:lnTo>
                    <a:pt x="239108" y="823984"/>
                  </a:lnTo>
                  <a:lnTo>
                    <a:pt x="236443" y="823413"/>
                  </a:lnTo>
                  <a:lnTo>
                    <a:pt x="234730" y="823413"/>
                  </a:lnTo>
                  <a:lnTo>
                    <a:pt x="230160" y="823605"/>
                  </a:lnTo>
                  <a:lnTo>
                    <a:pt x="227314" y="819291"/>
                  </a:lnTo>
                  <a:lnTo>
                    <a:pt x="221322" y="810318"/>
                  </a:lnTo>
                  <a:lnTo>
                    <a:pt x="221595" y="806078"/>
                  </a:lnTo>
                  <a:lnTo>
                    <a:pt x="221459" y="802797"/>
                  </a:lnTo>
                  <a:lnTo>
                    <a:pt x="220911" y="801019"/>
                  </a:lnTo>
                  <a:lnTo>
                    <a:pt x="219817" y="798556"/>
                  </a:lnTo>
                  <a:lnTo>
                    <a:pt x="218586" y="795275"/>
                  </a:lnTo>
                  <a:lnTo>
                    <a:pt x="215851" y="794179"/>
                  </a:lnTo>
                  <a:lnTo>
                    <a:pt x="215304" y="793222"/>
                  </a:lnTo>
                  <a:lnTo>
                    <a:pt x="214894" y="792265"/>
                  </a:lnTo>
                  <a:lnTo>
                    <a:pt x="213936" y="791172"/>
                  </a:lnTo>
                  <a:lnTo>
                    <a:pt x="212979" y="790215"/>
                  </a:lnTo>
                  <a:lnTo>
                    <a:pt x="211611" y="789257"/>
                  </a:lnTo>
                  <a:lnTo>
                    <a:pt x="210107" y="788571"/>
                  </a:lnTo>
                  <a:lnTo>
                    <a:pt x="209013" y="787614"/>
                  </a:lnTo>
                  <a:lnTo>
                    <a:pt x="208055" y="786658"/>
                  </a:lnTo>
                  <a:lnTo>
                    <a:pt x="207098" y="785427"/>
                  </a:lnTo>
                  <a:lnTo>
                    <a:pt x="205593" y="784197"/>
                  </a:lnTo>
                  <a:lnTo>
                    <a:pt x="205320" y="782964"/>
                  </a:lnTo>
                  <a:lnTo>
                    <a:pt x="206003" y="781187"/>
                  </a:lnTo>
                  <a:lnTo>
                    <a:pt x="205457" y="780777"/>
                  </a:lnTo>
                  <a:lnTo>
                    <a:pt x="204773" y="779683"/>
                  </a:lnTo>
                  <a:lnTo>
                    <a:pt x="203679" y="778180"/>
                  </a:lnTo>
                  <a:lnTo>
                    <a:pt x="202174" y="775306"/>
                  </a:lnTo>
                  <a:lnTo>
                    <a:pt x="198345" y="771749"/>
                  </a:lnTo>
                  <a:lnTo>
                    <a:pt x="195199" y="769835"/>
                  </a:lnTo>
                  <a:lnTo>
                    <a:pt x="192190" y="767375"/>
                  </a:lnTo>
                  <a:lnTo>
                    <a:pt x="185033" y="763984"/>
                  </a:lnTo>
                  <a:lnTo>
                    <a:pt x="181533" y="760670"/>
                  </a:lnTo>
                  <a:lnTo>
                    <a:pt x="179323" y="757171"/>
                  </a:lnTo>
                  <a:lnTo>
                    <a:pt x="174719" y="753119"/>
                  </a:lnTo>
                  <a:lnTo>
                    <a:pt x="167795" y="750166"/>
                  </a:lnTo>
                  <a:lnTo>
                    <a:pt x="163558" y="748349"/>
                  </a:lnTo>
                  <a:lnTo>
                    <a:pt x="157531" y="746845"/>
                  </a:lnTo>
                  <a:lnTo>
                    <a:pt x="150432" y="743641"/>
                  </a:lnTo>
                  <a:lnTo>
                    <a:pt x="149058" y="742037"/>
                  </a:lnTo>
                  <a:lnTo>
                    <a:pt x="146997" y="739291"/>
                  </a:lnTo>
                  <a:lnTo>
                    <a:pt x="144707" y="735856"/>
                  </a:lnTo>
                  <a:lnTo>
                    <a:pt x="146997" y="732879"/>
                  </a:lnTo>
                  <a:lnTo>
                    <a:pt x="148829" y="729443"/>
                  </a:lnTo>
                  <a:lnTo>
                    <a:pt x="148829" y="726694"/>
                  </a:lnTo>
                  <a:lnTo>
                    <a:pt x="147226" y="724862"/>
                  </a:lnTo>
                  <a:lnTo>
                    <a:pt x="145164" y="723944"/>
                  </a:lnTo>
                  <a:lnTo>
                    <a:pt x="142646" y="723030"/>
                  </a:lnTo>
                  <a:lnTo>
                    <a:pt x="140356" y="721427"/>
                  </a:lnTo>
                  <a:lnTo>
                    <a:pt x="139210" y="718449"/>
                  </a:lnTo>
                  <a:lnTo>
                    <a:pt x="139440" y="715931"/>
                  </a:lnTo>
                  <a:lnTo>
                    <a:pt x="140585" y="712724"/>
                  </a:lnTo>
                  <a:lnTo>
                    <a:pt x="141043" y="709977"/>
                  </a:lnTo>
                  <a:lnTo>
                    <a:pt x="139898" y="706770"/>
                  </a:lnTo>
                  <a:lnTo>
                    <a:pt x="139440" y="703793"/>
                  </a:lnTo>
                  <a:lnTo>
                    <a:pt x="136920" y="700129"/>
                  </a:lnTo>
                  <a:lnTo>
                    <a:pt x="134401" y="699443"/>
                  </a:lnTo>
                  <a:lnTo>
                    <a:pt x="132798" y="699212"/>
                  </a:lnTo>
                  <a:lnTo>
                    <a:pt x="130737" y="698525"/>
                  </a:lnTo>
                  <a:lnTo>
                    <a:pt x="128447" y="695549"/>
                  </a:lnTo>
                  <a:lnTo>
                    <a:pt x="126844" y="691885"/>
                  </a:lnTo>
                  <a:lnTo>
                    <a:pt x="126615" y="688450"/>
                  </a:lnTo>
                  <a:lnTo>
                    <a:pt x="126386" y="685014"/>
                  </a:lnTo>
                  <a:lnTo>
                    <a:pt x="125928" y="682037"/>
                  </a:lnTo>
                  <a:lnTo>
                    <a:pt x="124554" y="679060"/>
                  </a:lnTo>
                  <a:lnTo>
                    <a:pt x="123230" y="677632"/>
                  </a:lnTo>
                  <a:lnTo>
                    <a:pt x="122000" y="675327"/>
                  </a:lnTo>
                  <a:lnTo>
                    <a:pt x="122615" y="672253"/>
                  </a:lnTo>
                  <a:lnTo>
                    <a:pt x="123230" y="669640"/>
                  </a:lnTo>
                  <a:lnTo>
                    <a:pt x="122615" y="667797"/>
                  </a:lnTo>
                  <a:lnTo>
                    <a:pt x="120464" y="666721"/>
                  </a:lnTo>
                  <a:lnTo>
                    <a:pt x="119695" y="664570"/>
                  </a:lnTo>
                  <a:lnTo>
                    <a:pt x="119234" y="662268"/>
                  </a:lnTo>
                  <a:lnTo>
                    <a:pt x="118466" y="661344"/>
                  </a:lnTo>
                  <a:lnTo>
                    <a:pt x="117083" y="662113"/>
                  </a:lnTo>
                  <a:lnTo>
                    <a:pt x="115547" y="663802"/>
                  </a:lnTo>
                  <a:lnTo>
                    <a:pt x="112935" y="662574"/>
                  </a:lnTo>
                  <a:lnTo>
                    <a:pt x="110015" y="659655"/>
                  </a:lnTo>
                  <a:lnTo>
                    <a:pt x="110169" y="657195"/>
                  </a:lnTo>
                  <a:lnTo>
                    <a:pt x="109554" y="655045"/>
                  </a:lnTo>
                  <a:lnTo>
                    <a:pt x="107368" y="653972"/>
                  </a:lnTo>
                  <a:lnTo>
                    <a:pt x="106947" y="650606"/>
                  </a:lnTo>
                  <a:lnTo>
                    <a:pt x="106328" y="645673"/>
                  </a:lnTo>
                  <a:lnTo>
                    <a:pt x="106020" y="641676"/>
                  </a:lnTo>
                  <a:lnTo>
                    <a:pt x="104842" y="636287"/>
                  </a:lnTo>
                  <a:lnTo>
                    <a:pt x="103158" y="634184"/>
                  </a:lnTo>
                  <a:lnTo>
                    <a:pt x="101872" y="633686"/>
                  </a:lnTo>
                  <a:lnTo>
                    <a:pt x="100335" y="631997"/>
                  </a:lnTo>
                  <a:lnTo>
                    <a:pt x="100642" y="629692"/>
                  </a:lnTo>
                  <a:lnTo>
                    <a:pt x="100335" y="626928"/>
                  </a:lnTo>
                  <a:lnTo>
                    <a:pt x="99874" y="624622"/>
                  </a:lnTo>
                  <a:lnTo>
                    <a:pt x="98952" y="622010"/>
                  </a:lnTo>
                  <a:lnTo>
                    <a:pt x="98338" y="619090"/>
                  </a:lnTo>
                  <a:lnTo>
                    <a:pt x="97723" y="616171"/>
                  </a:lnTo>
                  <a:lnTo>
                    <a:pt x="96647" y="614634"/>
                  </a:lnTo>
                  <a:lnTo>
                    <a:pt x="93421" y="616323"/>
                  </a:lnTo>
                  <a:lnTo>
                    <a:pt x="91423" y="616323"/>
                  </a:lnTo>
                  <a:lnTo>
                    <a:pt x="91116" y="613865"/>
                  </a:lnTo>
                  <a:lnTo>
                    <a:pt x="91884" y="610640"/>
                  </a:lnTo>
                  <a:lnTo>
                    <a:pt x="92806" y="609564"/>
                  </a:lnTo>
                  <a:lnTo>
                    <a:pt x="92960" y="608641"/>
                  </a:lnTo>
                  <a:lnTo>
                    <a:pt x="92038" y="607720"/>
                  </a:lnTo>
                  <a:lnTo>
                    <a:pt x="90655" y="606797"/>
                  </a:lnTo>
                  <a:lnTo>
                    <a:pt x="89426" y="605877"/>
                  </a:lnTo>
                  <a:lnTo>
                    <a:pt x="88657" y="605108"/>
                  </a:lnTo>
                  <a:lnTo>
                    <a:pt x="87889" y="604495"/>
                  </a:lnTo>
                  <a:lnTo>
                    <a:pt x="87428" y="604033"/>
                  </a:lnTo>
                  <a:lnTo>
                    <a:pt x="87889" y="597884"/>
                  </a:lnTo>
                  <a:lnTo>
                    <a:pt x="86660" y="597119"/>
                  </a:lnTo>
                  <a:lnTo>
                    <a:pt x="84509" y="594965"/>
                  </a:lnTo>
                  <a:lnTo>
                    <a:pt x="83741" y="592815"/>
                  </a:lnTo>
                  <a:lnTo>
                    <a:pt x="83587" y="589588"/>
                  </a:lnTo>
                  <a:lnTo>
                    <a:pt x="83741" y="586056"/>
                  </a:lnTo>
                  <a:lnTo>
                    <a:pt x="84202" y="584057"/>
                  </a:lnTo>
                  <a:lnTo>
                    <a:pt x="83740" y="580218"/>
                  </a:lnTo>
                  <a:lnTo>
                    <a:pt x="83126" y="577911"/>
                  </a:lnTo>
                  <a:lnTo>
                    <a:pt x="83552" y="575390"/>
                  </a:lnTo>
                  <a:lnTo>
                    <a:pt x="85763" y="572629"/>
                  </a:lnTo>
                  <a:lnTo>
                    <a:pt x="89078" y="568209"/>
                  </a:lnTo>
                  <a:lnTo>
                    <a:pt x="92393" y="564157"/>
                  </a:lnTo>
                  <a:lnTo>
                    <a:pt x="93314" y="558079"/>
                  </a:lnTo>
                  <a:lnTo>
                    <a:pt x="91104" y="554579"/>
                  </a:lnTo>
                  <a:lnTo>
                    <a:pt x="89078" y="552001"/>
                  </a:lnTo>
                  <a:lnTo>
                    <a:pt x="83184" y="547580"/>
                  </a:lnTo>
                  <a:lnTo>
                    <a:pt x="80288" y="545721"/>
                  </a:lnTo>
                  <a:lnTo>
                    <a:pt x="79845" y="544179"/>
                  </a:lnTo>
                  <a:lnTo>
                    <a:pt x="79489" y="542936"/>
                  </a:lnTo>
                  <a:lnTo>
                    <a:pt x="79243" y="540928"/>
                  </a:lnTo>
                  <a:lnTo>
                    <a:pt x="78914" y="537911"/>
                  </a:lnTo>
                  <a:lnTo>
                    <a:pt x="78664" y="534975"/>
                  </a:lnTo>
                  <a:lnTo>
                    <a:pt x="78561" y="530415"/>
                  </a:lnTo>
                  <a:lnTo>
                    <a:pt x="78388" y="527398"/>
                  </a:lnTo>
                  <a:lnTo>
                    <a:pt x="78219" y="525002"/>
                  </a:lnTo>
                  <a:lnTo>
                    <a:pt x="77655" y="522064"/>
                  </a:lnTo>
                  <a:lnTo>
                    <a:pt x="77485" y="519437"/>
                  </a:lnTo>
                  <a:lnTo>
                    <a:pt x="77472" y="517040"/>
                  </a:lnTo>
                  <a:lnTo>
                    <a:pt x="78885" y="514252"/>
                  </a:lnTo>
                  <a:lnTo>
                    <a:pt x="81444" y="512678"/>
                  </a:lnTo>
                  <a:lnTo>
                    <a:pt x="83807" y="512085"/>
                  </a:lnTo>
                  <a:lnTo>
                    <a:pt x="86957" y="511299"/>
                  </a:lnTo>
                  <a:lnTo>
                    <a:pt x="89910" y="510117"/>
                  </a:lnTo>
                  <a:lnTo>
                    <a:pt x="94044" y="509919"/>
                  </a:lnTo>
                  <a:lnTo>
                    <a:pt x="96603" y="509133"/>
                  </a:lnTo>
                  <a:lnTo>
                    <a:pt x="97784" y="506773"/>
                  </a:lnTo>
                  <a:lnTo>
                    <a:pt x="98178" y="503228"/>
                  </a:lnTo>
                  <a:lnTo>
                    <a:pt x="99753" y="501259"/>
                  </a:lnTo>
                  <a:lnTo>
                    <a:pt x="100344" y="499093"/>
                  </a:lnTo>
                  <a:lnTo>
                    <a:pt x="101132" y="497714"/>
                  </a:lnTo>
                  <a:lnTo>
                    <a:pt x="101328" y="496141"/>
                  </a:lnTo>
                  <a:lnTo>
                    <a:pt x="102135" y="494616"/>
                  </a:lnTo>
                  <a:lnTo>
                    <a:pt x="103382" y="493225"/>
                  </a:lnTo>
                  <a:lnTo>
                    <a:pt x="104864" y="491755"/>
                  </a:lnTo>
                  <a:lnTo>
                    <a:pt x="105957" y="490673"/>
                  </a:lnTo>
                  <a:lnTo>
                    <a:pt x="106651" y="488586"/>
                  </a:lnTo>
                  <a:lnTo>
                    <a:pt x="108209" y="486496"/>
                  </a:lnTo>
                  <a:lnTo>
                    <a:pt x="109848" y="484950"/>
                  </a:lnTo>
                  <a:lnTo>
                    <a:pt x="112192" y="483404"/>
                  </a:lnTo>
                  <a:lnTo>
                    <a:pt x="113591" y="481083"/>
                  </a:lnTo>
                  <a:lnTo>
                    <a:pt x="114995" y="479616"/>
                  </a:lnTo>
                  <a:lnTo>
                    <a:pt x="116478" y="478146"/>
                  </a:lnTo>
                  <a:lnTo>
                    <a:pt x="118039" y="476830"/>
                  </a:lnTo>
                  <a:lnTo>
                    <a:pt x="120387" y="475904"/>
                  </a:lnTo>
                  <a:lnTo>
                    <a:pt x="121875" y="475439"/>
                  </a:lnTo>
                  <a:lnTo>
                    <a:pt x="123829" y="474358"/>
                  </a:lnTo>
                  <a:lnTo>
                    <a:pt x="126102" y="474203"/>
                  </a:lnTo>
                  <a:lnTo>
                    <a:pt x="127984" y="474124"/>
                  </a:lnTo>
                  <a:lnTo>
                    <a:pt x="129552" y="474045"/>
                  </a:lnTo>
                  <a:lnTo>
                    <a:pt x="131041" y="473814"/>
                  </a:lnTo>
                  <a:lnTo>
                    <a:pt x="132530" y="473580"/>
                  </a:lnTo>
                  <a:lnTo>
                    <a:pt x="133704" y="473118"/>
                  </a:lnTo>
                  <a:lnTo>
                    <a:pt x="134874" y="472034"/>
                  </a:lnTo>
                  <a:lnTo>
                    <a:pt x="135808" y="470721"/>
                  </a:lnTo>
                  <a:lnTo>
                    <a:pt x="136425" y="468787"/>
                  </a:lnTo>
                  <a:lnTo>
                    <a:pt x="136731" y="467240"/>
                  </a:lnTo>
                  <a:lnTo>
                    <a:pt x="136801" y="465694"/>
                  </a:lnTo>
                  <a:lnTo>
                    <a:pt x="136790" y="463607"/>
                  </a:lnTo>
                  <a:lnTo>
                    <a:pt x="136698" y="460825"/>
                  </a:lnTo>
                  <a:lnTo>
                    <a:pt x="136842" y="458507"/>
                  </a:lnTo>
                  <a:lnTo>
                    <a:pt x="136994" y="457578"/>
                  </a:lnTo>
                  <a:lnTo>
                    <a:pt x="137220" y="455721"/>
                  </a:lnTo>
                  <a:lnTo>
                    <a:pt x="138313" y="454871"/>
                  </a:lnTo>
                  <a:lnTo>
                    <a:pt x="138777" y="453713"/>
                  </a:lnTo>
                  <a:lnTo>
                    <a:pt x="139700" y="450078"/>
                  </a:lnTo>
                  <a:lnTo>
                    <a:pt x="139617" y="449306"/>
                  </a:lnTo>
                  <a:lnTo>
                    <a:pt x="139293" y="447295"/>
                  </a:lnTo>
                  <a:lnTo>
                    <a:pt x="138104" y="444899"/>
                  </a:lnTo>
                  <a:lnTo>
                    <a:pt x="137552" y="444281"/>
                  </a:lnTo>
                  <a:lnTo>
                    <a:pt x="137147" y="441806"/>
                  </a:lnTo>
                  <a:lnTo>
                    <a:pt x="136905" y="440570"/>
                  </a:lnTo>
                  <a:lnTo>
                    <a:pt x="136496" y="437247"/>
                  </a:lnTo>
                  <a:lnTo>
                    <a:pt x="135936" y="435159"/>
                  </a:lnTo>
                  <a:lnTo>
                    <a:pt x="136395" y="432918"/>
                  </a:lnTo>
                  <a:lnTo>
                    <a:pt x="137272" y="429315"/>
                  </a:lnTo>
                  <a:lnTo>
                    <a:pt x="137450" y="428161"/>
                  </a:lnTo>
                  <a:lnTo>
                    <a:pt x="139491" y="425588"/>
                  </a:lnTo>
                  <a:lnTo>
                    <a:pt x="141621" y="424257"/>
                  </a:lnTo>
                  <a:lnTo>
                    <a:pt x="143485" y="423990"/>
                  </a:lnTo>
                  <a:lnTo>
                    <a:pt x="144905" y="422304"/>
                  </a:lnTo>
                  <a:lnTo>
                    <a:pt x="145970" y="420706"/>
                  </a:lnTo>
                  <a:lnTo>
                    <a:pt x="146325" y="418753"/>
                  </a:lnTo>
                  <a:lnTo>
                    <a:pt x="144817" y="417067"/>
                  </a:lnTo>
                  <a:lnTo>
                    <a:pt x="143663" y="415913"/>
                  </a:lnTo>
                  <a:lnTo>
                    <a:pt x="142065" y="414227"/>
                  </a:lnTo>
                  <a:lnTo>
                    <a:pt x="139314" y="413164"/>
                  </a:lnTo>
                  <a:lnTo>
                    <a:pt x="137273" y="412897"/>
                  </a:lnTo>
                  <a:lnTo>
                    <a:pt x="135497" y="412009"/>
                  </a:lnTo>
                  <a:lnTo>
                    <a:pt x="135578" y="411736"/>
                  </a:lnTo>
                  <a:lnTo>
                    <a:pt x="134255" y="410767"/>
                  </a:lnTo>
                  <a:lnTo>
                    <a:pt x="132670" y="410500"/>
                  </a:lnTo>
                  <a:lnTo>
                    <a:pt x="131017" y="409418"/>
                  </a:lnTo>
                  <a:lnTo>
                    <a:pt x="128583" y="408568"/>
                  </a:lnTo>
                  <a:lnTo>
                    <a:pt x="127168" y="408103"/>
                  </a:lnTo>
                  <a:lnTo>
                    <a:pt x="125755" y="407717"/>
                  </a:lnTo>
                  <a:lnTo>
                    <a:pt x="123321" y="407176"/>
                  </a:lnTo>
                  <a:lnTo>
                    <a:pt x="122301" y="406946"/>
                  </a:lnTo>
                  <a:lnTo>
                    <a:pt x="116547" y="402924"/>
                  </a:lnTo>
                  <a:lnTo>
                    <a:pt x="116770" y="399063"/>
                  </a:lnTo>
                  <a:lnTo>
                    <a:pt x="117552" y="398674"/>
                  </a:lnTo>
                  <a:lnTo>
                    <a:pt x="119660" y="396973"/>
                  </a:lnTo>
                  <a:lnTo>
                    <a:pt x="120678" y="396511"/>
                  </a:lnTo>
                  <a:lnTo>
                    <a:pt x="122324" y="396353"/>
                  </a:lnTo>
                  <a:lnTo>
                    <a:pt x="124909" y="395812"/>
                  </a:lnTo>
                  <a:lnTo>
                    <a:pt x="127258" y="395272"/>
                  </a:lnTo>
                  <a:lnTo>
                    <a:pt x="128744" y="394576"/>
                  </a:lnTo>
                  <a:lnTo>
                    <a:pt x="131174" y="394342"/>
                  </a:lnTo>
                  <a:lnTo>
                    <a:pt x="133292" y="394573"/>
                  </a:lnTo>
                  <a:lnTo>
                    <a:pt x="134469" y="394652"/>
                  </a:lnTo>
                  <a:lnTo>
                    <a:pt x="136116" y="394652"/>
                  </a:lnTo>
                  <a:lnTo>
                    <a:pt x="136821" y="394418"/>
                  </a:lnTo>
                  <a:lnTo>
                    <a:pt x="138387" y="394032"/>
                  </a:lnTo>
                  <a:lnTo>
                    <a:pt x="140188" y="393568"/>
                  </a:lnTo>
                  <a:lnTo>
                    <a:pt x="141830" y="392638"/>
                  </a:lnTo>
                  <a:lnTo>
                    <a:pt x="143551" y="391943"/>
                  </a:lnTo>
                  <a:lnTo>
                    <a:pt x="144722" y="390861"/>
                  </a:lnTo>
                  <a:lnTo>
                    <a:pt x="145581" y="390087"/>
                  </a:lnTo>
                  <a:lnTo>
                    <a:pt x="153415" y="373695"/>
                  </a:lnTo>
                  <a:lnTo>
                    <a:pt x="154251" y="368595"/>
                  </a:lnTo>
                  <a:lnTo>
                    <a:pt x="154087" y="367125"/>
                  </a:lnTo>
                  <a:lnTo>
                    <a:pt x="153137" y="365423"/>
                  </a:lnTo>
                  <a:lnTo>
                    <a:pt x="151482" y="363802"/>
                  </a:lnTo>
                  <a:lnTo>
                    <a:pt x="151337" y="360679"/>
                  </a:lnTo>
                  <a:lnTo>
                    <a:pt x="151600" y="356381"/>
                  </a:lnTo>
                  <a:lnTo>
                    <a:pt x="152380" y="355761"/>
                  </a:lnTo>
                  <a:lnTo>
                    <a:pt x="153005" y="355299"/>
                  </a:lnTo>
                  <a:lnTo>
                    <a:pt x="154334" y="354370"/>
                  </a:lnTo>
                  <a:lnTo>
                    <a:pt x="155195" y="354060"/>
                  </a:lnTo>
                  <a:lnTo>
                    <a:pt x="156293" y="354060"/>
                  </a:lnTo>
                  <a:lnTo>
                    <a:pt x="157157" y="354370"/>
                  </a:lnTo>
                  <a:lnTo>
                    <a:pt x="157787" y="354910"/>
                  </a:lnTo>
                  <a:lnTo>
                    <a:pt x="158337" y="355141"/>
                  </a:lnTo>
                  <a:lnTo>
                    <a:pt x="159042" y="354986"/>
                  </a:lnTo>
                  <a:lnTo>
                    <a:pt x="159590" y="354831"/>
                  </a:lnTo>
                  <a:lnTo>
                    <a:pt x="159979" y="354215"/>
                  </a:lnTo>
                  <a:lnTo>
                    <a:pt x="159737" y="352823"/>
                  </a:lnTo>
                  <a:lnTo>
                    <a:pt x="159780" y="350815"/>
                  </a:lnTo>
                  <a:lnTo>
                    <a:pt x="158852" y="348771"/>
                  </a:lnTo>
                  <a:lnTo>
                    <a:pt x="157181" y="346730"/>
                  </a:lnTo>
                  <a:lnTo>
                    <a:pt x="154954" y="343388"/>
                  </a:lnTo>
                  <a:lnTo>
                    <a:pt x="153639" y="341384"/>
                  </a:lnTo>
                  <a:lnTo>
                    <a:pt x="154420" y="340764"/>
                  </a:lnTo>
                  <a:lnTo>
                    <a:pt x="155590" y="339759"/>
                  </a:lnTo>
                  <a:lnTo>
                    <a:pt x="156527" y="338832"/>
                  </a:lnTo>
                  <a:lnTo>
                    <a:pt x="159965" y="336706"/>
                  </a:lnTo>
                  <a:lnTo>
                    <a:pt x="162750" y="335964"/>
                  </a:lnTo>
                  <a:lnTo>
                    <a:pt x="164235" y="333738"/>
                  </a:lnTo>
                  <a:lnTo>
                    <a:pt x="165534" y="330397"/>
                  </a:lnTo>
                  <a:lnTo>
                    <a:pt x="165535" y="327982"/>
                  </a:lnTo>
                  <a:lnTo>
                    <a:pt x="162148" y="324446"/>
                  </a:lnTo>
                  <a:lnTo>
                    <a:pt x="160129" y="323234"/>
                  </a:lnTo>
                  <a:lnTo>
                    <a:pt x="157909" y="320810"/>
                  </a:lnTo>
                  <a:lnTo>
                    <a:pt x="153750" y="310272"/>
                  </a:lnTo>
                  <a:lnTo>
                    <a:pt x="150601" y="301699"/>
                  </a:lnTo>
                  <a:lnTo>
                    <a:pt x="150601" y="291378"/>
                  </a:lnTo>
                  <a:lnTo>
                    <a:pt x="149726" y="284728"/>
                  </a:lnTo>
                  <a:lnTo>
                    <a:pt x="146805" y="279828"/>
                  </a:lnTo>
                  <a:lnTo>
                    <a:pt x="144990" y="277067"/>
                  </a:lnTo>
                  <a:lnTo>
                    <a:pt x="143880" y="274747"/>
                  </a:lnTo>
                  <a:lnTo>
                    <a:pt x="140023" y="272118"/>
                  </a:lnTo>
                  <a:lnTo>
                    <a:pt x="138924" y="271812"/>
                  </a:lnTo>
                  <a:lnTo>
                    <a:pt x="137511" y="271502"/>
                  </a:lnTo>
                  <a:lnTo>
                    <a:pt x="135154" y="270651"/>
                  </a:lnTo>
                  <a:lnTo>
                    <a:pt x="134599" y="269491"/>
                  </a:lnTo>
                  <a:lnTo>
                    <a:pt x="133650" y="268024"/>
                  </a:lnTo>
                  <a:lnTo>
                    <a:pt x="133334" y="267483"/>
                  </a:lnTo>
                  <a:lnTo>
                    <a:pt x="131758" y="266013"/>
                  </a:lnTo>
                  <a:lnTo>
                    <a:pt x="130419" y="264932"/>
                  </a:lnTo>
                  <a:lnTo>
                    <a:pt x="128680" y="262228"/>
                  </a:lnTo>
                  <a:lnTo>
                    <a:pt x="127809" y="260682"/>
                  </a:lnTo>
                  <a:lnTo>
                    <a:pt x="126312" y="259290"/>
                  </a:lnTo>
                  <a:lnTo>
                    <a:pt x="124899" y="259057"/>
                  </a:lnTo>
                  <a:lnTo>
                    <a:pt x="122470" y="259290"/>
                  </a:lnTo>
                  <a:lnTo>
                    <a:pt x="116945" y="259066"/>
                  </a:lnTo>
                  <a:lnTo>
                    <a:pt x="113870" y="257125"/>
                  </a:lnTo>
                  <a:lnTo>
                    <a:pt x="111281" y="254695"/>
                  </a:lnTo>
                  <a:lnTo>
                    <a:pt x="108853" y="252267"/>
                  </a:lnTo>
                  <a:lnTo>
                    <a:pt x="106587" y="250002"/>
                  </a:lnTo>
                  <a:lnTo>
                    <a:pt x="103998" y="248869"/>
                  </a:lnTo>
                  <a:lnTo>
                    <a:pt x="100276" y="249679"/>
                  </a:lnTo>
                  <a:lnTo>
                    <a:pt x="96877" y="251134"/>
                  </a:lnTo>
                  <a:lnTo>
                    <a:pt x="94935" y="251460"/>
                  </a:lnTo>
                  <a:lnTo>
                    <a:pt x="92345" y="251459"/>
                  </a:lnTo>
                  <a:lnTo>
                    <a:pt x="89918" y="251299"/>
                  </a:lnTo>
                  <a:lnTo>
                    <a:pt x="85710" y="250084"/>
                  </a:lnTo>
                  <a:lnTo>
                    <a:pt x="84092" y="248790"/>
                  </a:lnTo>
                  <a:lnTo>
                    <a:pt x="82635" y="248142"/>
                  </a:lnTo>
                  <a:lnTo>
                    <a:pt x="81016" y="247170"/>
                  </a:lnTo>
                  <a:lnTo>
                    <a:pt x="79074" y="246362"/>
                  </a:lnTo>
                  <a:lnTo>
                    <a:pt x="77618" y="245551"/>
                  </a:lnTo>
                  <a:lnTo>
                    <a:pt x="76485" y="244582"/>
                  </a:lnTo>
                  <a:lnTo>
                    <a:pt x="75514" y="243449"/>
                  </a:lnTo>
                  <a:lnTo>
                    <a:pt x="73896" y="242316"/>
                  </a:lnTo>
                  <a:lnTo>
                    <a:pt x="75191" y="240050"/>
                  </a:lnTo>
                  <a:lnTo>
                    <a:pt x="76809" y="238270"/>
                  </a:lnTo>
                  <a:lnTo>
                    <a:pt x="77780" y="237459"/>
                  </a:lnTo>
                  <a:lnTo>
                    <a:pt x="78427" y="236004"/>
                  </a:lnTo>
                  <a:lnTo>
                    <a:pt x="78913" y="234546"/>
                  </a:lnTo>
                  <a:lnTo>
                    <a:pt x="78913" y="225646"/>
                  </a:lnTo>
                  <a:lnTo>
                    <a:pt x="78427" y="220952"/>
                  </a:lnTo>
                  <a:lnTo>
                    <a:pt x="78427" y="214479"/>
                  </a:lnTo>
                  <a:lnTo>
                    <a:pt x="76971" y="211080"/>
                  </a:lnTo>
                  <a:lnTo>
                    <a:pt x="74586" y="205111"/>
                  </a:lnTo>
                  <a:lnTo>
                    <a:pt x="73710" y="202559"/>
                  </a:lnTo>
                  <a:lnTo>
                    <a:pt x="72526" y="200937"/>
                  </a:lnTo>
                  <a:lnTo>
                    <a:pt x="71580" y="200163"/>
                  </a:lnTo>
                  <a:lnTo>
                    <a:pt x="70636" y="199546"/>
                  </a:lnTo>
                  <a:lnTo>
                    <a:pt x="69302" y="198285"/>
                  </a:lnTo>
                  <a:lnTo>
                    <a:pt x="63376" y="197000"/>
                  </a:lnTo>
                  <a:lnTo>
                    <a:pt x="58197" y="195381"/>
                  </a:lnTo>
                  <a:lnTo>
                    <a:pt x="53666" y="195542"/>
                  </a:lnTo>
                  <a:lnTo>
                    <a:pt x="48812" y="189616"/>
                  </a:lnTo>
                  <a:lnTo>
                    <a:pt x="45463" y="189615"/>
                  </a:lnTo>
                  <a:lnTo>
                    <a:pt x="42508" y="189813"/>
                  </a:lnTo>
                  <a:lnTo>
                    <a:pt x="40735" y="189616"/>
                  </a:lnTo>
                  <a:lnTo>
                    <a:pt x="38961" y="189418"/>
                  </a:lnTo>
                  <a:lnTo>
                    <a:pt x="36992" y="189418"/>
                  </a:lnTo>
                  <a:lnTo>
                    <a:pt x="35218" y="188829"/>
                  </a:lnTo>
                  <a:lnTo>
                    <a:pt x="33248" y="188632"/>
                  </a:lnTo>
                  <a:lnTo>
                    <a:pt x="30490" y="188434"/>
                  </a:lnTo>
                  <a:lnTo>
                    <a:pt x="26747" y="187055"/>
                  </a:lnTo>
                  <a:lnTo>
                    <a:pt x="25171" y="186071"/>
                  </a:lnTo>
                  <a:lnTo>
                    <a:pt x="20546" y="184160"/>
                  </a:lnTo>
                  <a:lnTo>
                    <a:pt x="18290" y="182359"/>
                  </a:lnTo>
                  <a:lnTo>
                    <a:pt x="15584" y="179051"/>
                  </a:lnTo>
                  <a:lnTo>
                    <a:pt x="13780" y="175742"/>
                  </a:lnTo>
                  <a:lnTo>
                    <a:pt x="12286" y="168248"/>
                  </a:lnTo>
                  <a:lnTo>
                    <a:pt x="11888" y="167167"/>
                  </a:lnTo>
                  <a:lnTo>
                    <a:pt x="11719" y="164770"/>
                  </a:lnTo>
                  <a:lnTo>
                    <a:pt x="12642" y="161214"/>
                  </a:lnTo>
                  <a:lnTo>
                    <a:pt x="13185" y="160208"/>
                  </a:lnTo>
                  <a:lnTo>
                    <a:pt x="14578" y="156654"/>
                  </a:lnTo>
                  <a:lnTo>
                    <a:pt x="15199" y="155414"/>
                  </a:lnTo>
                  <a:lnTo>
                    <a:pt x="15741" y="154257"/>
                  </a:lnTo>
                  <a:lnTo>
                    <a:pt x="16671" y="152091"/>
                  </a:lnTo>
                  <a:lnTo>
                    <a:pt x="17136" y="151010"/>
                  </a:lnTo>
                  <a:lnTo>
                    <a:pt x="17361" y="149075"/>
                  </a:lnTo>
                  <a:lnTo>
                    <a:pt x="17504" y="146293"/>
                  </a:lnTo>
                  <a:lnTo>
                    <a:pt x="17256" y="145163"/>
                  </a:lnTo>
                  <a:lnTo>
                    <a:pt x="17182" y="144826"/>
                  </a:lnTo>
                  <a:lnTo>
                    <a:pt x="16704" y="143434"/>
                  </a:lnTo>
                  <a:lnTo>
                    <a:pt x="16069" y="141888"/>
                  </a:lnTo>
                  <a:lnTo>
                    <a:pt x="15355" y="140342"/>
                  </a:lnTo>
                  <a:lnTo>
                    <a:pt x="14169" y="138331"/>
                  </a:lnTo>
                  <a:lnTo>
                    <a:pt x="12274" y="136013"/>
                  </a:lnTo>
                  <a:lnTo>
                    <a:pt x="11091" y="134698"/>
                  </a:lnTo>
                  <a:lnTo>
                    <a:pt x="10616" y="133771"/>
                  </a:lnTo>
                  <a:lnTo>
                    <a:pt x="9432" y="132225"/>
                  </a:lnTo>
                  <a:lnTo>
                    <a:pt x="8166" y="130293"/>
                  </a:lnTo>
                  <a:lnTo>
                    <a:pt x="7532" y="128978"/>
                  </a:lnTo>
                  <a:lnTo>
                    <a:pt x="6978" y="127975"/>
                  </a:lnTo>
                  <a:lnTo>
                    <a:pt x="5079" y="124649"/>
                  </a:lnTo>
                  <a:lnTo>
                    <a:pt x="3500" y="122641"/>
                  </a:lnTo>
                  <a:lnTo>
                    <a:pt x="2859" y="120089"/>
                  </a:lnTo>
                  <a:lnTo>
                    <a:pt x="2612" y="117848"/>
                  </a:lnTo>
                  <a:lnTo>
                    <a:pt x="2601" y="115761"/>
                  </a:lnTo>
                  <a:lnTo>
                    <a:pt x="2672" y="114215"/>
                  </a:lnTo>
                  <a:lnTo>
                    <a:pt x="2892" y="111432"/>
                  </a:lnTo>
                  <a:lnTo>
                    <a:pt x="3117" y="109501"/>
                  </a:lnTo>
                  <a:lnTo>
                    <a:pt x="3497" y="107104"/>
                  </a:lnTo>
                  <a:lnTo>
                    <a:pt x="3411" y="105557"/>
                  </a:lnTo>
                  <a:lnTo>
                    <a:pt x="3168" y="104242"/>
                  </a:lnTo>
                  <a:lnTo>
                    <a:pt x="3004" y="102772"/>
                  </a:lnTo>
                  <a:lnTo>
                    <a:pt x="3072" y="100764"/>
                  </a:lnTo>
                  <a:lnTo>
                    <a:pt x="3687" y="98522"/>
                  </a:lnTo>
                  <a:lnTo>
                    <a:pt x="3911" y="96281"/>
                  </a:lnTo>
                  <a:lnTo>
                    <a:pt x="3747" y="94889"/>
                  </a:lnTo>
                  <a:lnTo>
                    <a:pt x="3503" y="93343"/>
                  </a:lnTo>
                  <a:lnTo>
                    <a:pt x="3262" y="92182"/>
                  </a:lnTo>
                  <a:lnTo>
                    <a:pt x="3098" y="90792"/>
                  </a:lnTo>
                  <a:lnTo>
                    <a:pt x="3016" y="90095"/>
                  </a:lnTo>
                  <a:lnTo>
                    <a:pt x="2852" y="88781"/>
                  </a:lnTo>
                  <a:lnTo>
                    <a:pt x="2849" y="88085"/>
                  </a:lnTo>
                  <a:lnTo>
                    <a:pt x="3389" y="86463"/>
                  </a:lnTo>
                  <a:lnTo>
                    <a:pt x="3617" y="85147"/>
                  </a:lnTo>
                  <a:lnTo>
                    <a:pt x="3691" y="84221"/>
                  </a:lnTo>
                  <a:lnTo>
                    <a:pt x="3999" y="83215"/>
                  </a:lnTo>
                  <a:lnTo>
                    <a:pt x="4228" y="81979"/>
                  </a:lnTo>
                  <a:lnTo>
                    <a:pt x="4222" y="80740"/>
                  </a:lnTo>
                  <a:lnTo>
                    <a:pt x="4215" y="79427"/>
                  </a:lnTo>
                  <a:lnTo>
                    <a:pt x="0" y="74487"/>
                  </a:lnTo>
                  <a:close/>
                </a:path>
              </a:pathLst>
            </a:custGeom>
            <a:solidFill>
              <a:schemeClr val="accent2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" name="object 86">
              <a:extLst>
                <a:ext uri="{FF2B5EF4-FFF2-40B4-BE49-F238E27FC236}">
                  <a16:creationId xmlns:a16="http://schemas.microsoft.com/office/drawing/2014/main" id="{E7622DAD-FA82-4157-B4AE-F62ABA4F7361}"/>
                </a:ext>
              </a:extLst>
            </p:cNvPr>
            <p:cNvSpPr/>
            <p:nvPr/>
          </p:nvSpPr>
          <p:spPr>
            <a:xfrm>
              <a:off x="4037096" y="2368609"/>
              <a:ext cx="304720" cy="698834"/>
            </a:xfrm>
            <a:custGeom>
              <a:avLst/>
              <a:gdLst/>
              <a:ahLst/>
              <a:cxnLst/>
              <a:rect l="l" t="t" r="r" b="b"/>
              <a:pathLst>
                <a:path w="304720" h="698834">
                  <a:moveTo>
                    <a:pt x="0" y="87541"/>
                  </a:moveTo>
                  <a:lnTo>
                    <a:pt x="5988" y="83197"/>
                  </a:lnTo>
                  <a:lnTo>
                    <a:pt x="21838" y="42469"/>
                  </a:lnTo>
                  <a:lnTo>
                    <a:pt x="37040" y="7403"/>
                  </a:lnTo>
                  <a:lnTo>
                    <a:pt x="39344" y="4893"/>
                  </a:lnTo>
                  <a:lnTo>
                    <a:pt x="45261" y="6199"/>
                  </a:lnTo>
                  <a:lnTo>
                    <a:pt x="46794" y="4882"/>
                  </a:lnTo>
                  <a:lnTo>
                    <a:pt x="47012" y="1813"/>
                  </a:lnTo>
                  <a:lnTo>
                    <a:pt x="48766" y="1810"/>
                  </a:lnTo>
                  <a:lnTo>
                    <a:pt x="54682" y="1801"/>
                  </a:lnTo>
                  <a:lnTo>
                    <a:pt x="63009" y="2665"/>
                  </a:lnTo>
                  <a:lnTo>
                    <a:pt x="74842" y="2647"/>
                  </a:lnTo>
                  <a:lnTo>
                    <a:pt x="79444" y="1982"/>
                  </a:lnTo>
                  <a:lnTo>
                    <a:pt x="83826" y="660"/>
                  </a:lnTo>
                  <a:lnTo>
                    <a:pt x="85798" y="0"/>
                  </a:lnTo>
                  <a:lnTo>
                    <a:pt x="86456" y="875"/>
                  </a:lnTo>
                  <a:lnTo>
                    <a:pt x="87771" y="1530"/>
                  </a:lnTo>
                  <a:lnTo>
                    <a:pt x="89962" y="650"/>
                  </a:lnTo>
                  <a:lnTo>
                    <a:pt x="92154" y="1962"/>
                  </a:lnTo>
                  <a:lnTo>
                    <a:pt x="92374" y="5688"/>
                  </a:lnTo>
                  <a:lnTo>
                    <a:pt x="91279" y="7005"/>
                  </a:lnTo>
                  <a:lnTo>
                    <a:pt x="90842" y="9198"/>
                  </a:lnTo>
                  <a:lnTo>
                    <a:pt x="91938" y="11826"/>
                  </a:lnTo>
                  <a:lnTo>
                    <a:pt x="94132" y="15768"/>
                  </a:lnTo>
                  <a:lnTo>
                    <a:pt x="95228" y="18397"/>
                  </a:lnTo>
                  <a:lnTo>
                    <a:pt x="95448" y="20369"/>
                  </a:lnTo>
                  <a:lnTo>
                    <a:pt x="95887" y="22342"/>
                  </a:lnTo>
                  <a:lnTo>
                    <a:pt x="97641" y="24312"/>
                  </a:lnTo>
                  <a:lnTo>
                    <a:pt x="102244" y="26935"/>
                  </a:lnTo>
                  <a:lnTo>
                    <a:pt x="106408" y="29778"/>
                  </a:lnTo>
                  <a:lnTo>
                    <a:pt x="109697" y="32841"/>
                  </a:lnTo>
                  <a:lnTo>
                    <a:pt x="112546" y="36125"/>
                  </a:lnTo>
                  <a:lnTo>
                    <a:pt x="115834" y="37435"/>
                  </a:lnTo>
                  <a:lnTo>
                    <a:pt x="116931" y="41379"/>
                  </a:lnTo>
                  <a:lnTo>
                    <a:pt x="118028" y="44446"/>
                  </a:lnTo>
                  <a:lnTo>
                    <a:pt x="119563" y="46416"/>
                  </a:lnTo>
                  <a:lnTo>
                    <a:pt x="120878" y="49702"/>
                  </a:lnTo>
                  <a:lnTo>
                    <a:pt x="124825" y="54299"/>
                  </a:lnTo>
                  <a:lnTo>
                    <a:pt x="128114" y="58897"/>
                  </a:lnTo>
                  <a:lnTo>
                    <a:pt x="134691" y="69189"/>
                  </a:lnTo>
                  <a:lnTo>
                    <a:pt x="156617" y="102472"/>
                  </a:lnTo>
                  <a:lnTo>
                    <a:pt x="159248" y="104660"/>
                  </a:lnTo>
                  <a:lnTo>
                    <a:pt x="173283" y="133133"/>
                  </a:lnTo>
                  <a:lnTo>
                    <a:pt x="182055" y="149121"/>
                  </a:lnTo>
                  <a:lnTo>
                    <a:pt x="197405" y="179127"/>
                  </a:lnTo>
                  <a:lnTo>
                    <a:pt x="209028" y="201466"/>
                  </a:lnTo>
                  <a:lnTo>
                    <a:pt x="227668" y="236947"/>
                  </a:lnTo>
                  <a:lnTo>
                    <a:pt x="230909" y="242338"/>
                  </a:lnTo>
                  <a:lnTo>
                    <a:pt x="229906" y="298222"/>
                  </a:lnTo>
                  <a:lnTo>
                    <a:pt x="228901" y="398015"/>
                  </a:lnTo>
                  <a:lnTo>
                    <a:pt x="228231" y="448244"/>
                  </a:lnTo>
                  <a:lnTo>
                    <a:pt x="240869" y="464543"/>
                  </a:lnTo>
                  <a:lnTo>
                    <a:pt x="266143" y="493816"/>
                  </a:lnTo>
                  <a:lnTo>
                    <a:pt x="270134" y="503130"/>
                  </a:lnTo>
                  <a:lnTo>
                    <a:pt x="275787" y="510448"/>
                  </a:lnTo>
                  <a:lnTo>
                    <a:pt x="278115" y="520427"/>
                  </a:lnTo>
                  <a:lnTo>
                    <a:pt x="280775" y="528078"/>
                  </a:lnTo>
                  <a:lnTo>
                    <a:pt x="283103" y="535396"/>
                  </a:lnTo>
                  <a:lnTo>
                    <a:pt x="290752" y="542049"/>
                  </a:lnTo>
                  <a:lnTo>
                    <a:pt x="300064" y="553359"/>
                  </a:lnTo>
                  <a:lnTo>
                    <a:pt x="304720" y="560344"/>
                  </a:lnTo>
                  <a:lnTo>
                    <a:pt x="299058" y="653152"/>
                  </a:lnTo>
                  <a:lnTo>
                    <a:pt x="296726" y="698724"/>
                  </a:lnTo>
                  <a:lnTo>
                    <a:pt x="296860" y="698834"/>
                  </a:lnTo>
                  <a:lnTo>
                    <a:pt x="291400" y="698710"/>
                  </a:lnTo>
                  <a:lnTo>
                    <a:pt x="289727" y="696198"/>
                  </a:lnTo>
                  <a:lnTo>
                    <a:pt x="289158" y="691678"/>
                  </a:lnTo>
                  <a:lnTo>
                    <a:pt x="291679" y="684205"/>
                  </a:lnTo>
                  <a:lnTo>
                    <a:pt x="289169" y="675001"/>
                  </a:lnTo>
                  <a:lnTo>
                    <a:pt x="287812" y="665982"/>
                  </a:lnTo>
                  <a:lnTo>
                    <a:pt x="287238" y="656222"/>
                  </a:lnTo>
                  <a:lnTo>
                    <a:pt x="286090" y="649621"/>
                  </a:lnTo>
                  <a:lnTo>
                    <a:pt x="279775" y="641298"/>
                  </a:lnTo>
                  <a:lnTo>
                    <a:pt x="263414" y="628953"/>
                  </a:lnTo>
                  <a:lnTo>
                    <a:pt x="253654" y="622064"/>
                  </a:lnTo>
                  <a:lnTo>
                    <a:pt x="245904" y="617185"/>
                  </a:lnTo>
                  <a:lnTo>
                    <a:pt x="239876" y="613451"/>
                  </a:lnTo>
                  <a:lnTo>
                    <a:pt x="215190" y="596802"/>
                  </a:lnTo>
                  <a:lnTo>
                    <a:pt x="194522" y="581018"/>
                  </a:lnTo>
                  <a:lnTo>
                    <a:pt x="181318" y="569824"/>
                  </a:lnTo>
                  <a:lnTo>
                    <a:pt x="172707" y="567525"/>
                  </a:lnTo>
                  <a:lnTo>
                    <a:pt x="168895" y="565505"/>
                  </a:lnTo>
                  <a:lnTo>
                    <a:pt x="160834" y="563205"/>
                  </a:lnTo>
                  <a:lnTo>
                    <a:pt x="146947" y="563658"/>
                  </a:lnTo>
                  <a:lnTo>
                    <a:pt x="135748" y="566343"/>
                  </a:lnTo>
                  <a:lnTo>
                    <a:pt x="122308" y="573959"/>
                  </a:lnTo>
                  <a:lnTo>
                    <a:pt x="115140" y="575301"/>
                  </a:lnTo>
                  <a:lnTo>
                    <a:pt x="106629" y="575301"/>
                  </a:lnTo>
                  <a:lnTo>
                    <a:pt x="100805" y="571720"/>
                  </a:lnTo>
                  <a:lnTo>
                    <a:pt x="96773" y="568582"/>
                  </a:lnTo>
                  <a:lnTo>
                    <a:pt x="93190" y="562759"/>
                  </a:lnTo>
                  <a:lnTo>
                    <a:pt x="91398" y="557385"/>
                  </a:lnTo>
                  <a:lnTo>
                    <a:pt x="89605" y="548873"/>
                  </a:lnTo>
                  <a:lnTo>
                    <a:pt x="89158" y="541704"/>
                  </a:lnTo>
                  <a:lnTo>
                    <a:pt x="89158" y="534536"/>
                  </a:lnTo>
                  <a:lnTo>
                    <a:pt x="90502" y="525131"/>
                  </a:lnTo>
                  <a:lnTo>
                    <a:pt x="91397" y="510794"/>
                  </a:lnTo>
                  <a:lnTo>
                    <a:pt x="91195" y="501716"/>
                  </a:lnTo>
                  <a:lnTo>
                    <a:pt x="91905" y="494842"/>
                  </a:lnTo>
                  <a:lnTo>
                    <a:pt x="93637" y="485708"/>
                  </a:lnTo>
                  <a:lnTo>
                    <a:pt x="92294" y="476747"/>
                  </a:lnTo>
                  <a:lnTo>
                    <a:pt x="86470" y="468685"/>
                  </a:lnTo>
                  <a:lnTo>
                    <a:pt x="79475" y="467330"/>
                  </a:lnTo>
                  <a:lnTo>
                    <a:pt x="77131" y="465690"/>
                  </a:lnTo>
                  <a:lnTo>
                    <a:pt x="76193" y="461938"/>
                  </a:lnTo>
                  <a:lnTo>
                    <a:pt x="74317" y="456777"/>
                  </a:lnTo>
                  <a:lnTo>
                    <a:pt x="71503" y="453026"/>
                  </a:lnTo>
                  <a:lnTo>
                    <a:pt x="70097" y="450918"/>
                  </a:lnTo>
                  <a:lnTo>
                    <a:pt x="64469" y="449040"/>
                  </a:lnTo>
                  <a:lnTo>
                    <a:pt x="59311" y="447634"/>
                  </a:lnTo>
                  <a:lnTo>
                    <a:pt x="55559" y="444821"/>
                  </a:lnTo>
                  <a:lnTo>
                    <a:pt x="50870" y="439663"/>
                  </a:lnTo>
                  <a:lnTo>
                    <a:pt x="44070" y="434268"/>
                  </a:lnTo>
                  <a:lnTo>
                    <a:pt x="40318" y="430753"/>
                  </a:lnTo>
                  <a:lnTo>
                    <a:pt x="25547" y="416215"/>
                  </a:lnTo>
                  <a:lnTo>
                    <a:pt x="22498" y="413402"/>
                  </a:lnTo>
                  <a:lnTo>
                    <a:pt x="14291" y="406835"/>
                  </a:lnTo>
                  <a:lnTo>
                    <a:pt x="24273" y="392357"/>
                  </a:lnTo>
                  <a:lnTo>
                    <a:pt x="27183" y="379259"/>
                  </a:lnTo>
                  <a:lnTo>
                    <a:pt x="28639" y="369550"/>
                  </a:lnTo>
                  <a:lnTo>
                    <a:pt x="28640" y="358393"/>
                  </a:lnTo>
                  <a:lnTo>
                    <a:pt x="27669" y="349171"/>
                  </a:lnTo>
                  <a:lnTo>
                    <a:pt x="24757" y="339471"/>
                  </a:lnTo>
                  <a:lnTo>
                    <a:pt x="20434" y="332743"/>
                  </a:lnTo>
                  <a:lnTo>
                    <a:pt x="21069" y="324799"/>
                  </a:lnTo>
                  <a:lnTo>
                    <a:pt x="23293" y="309869"/>
                  </a:lnTo>
                  <a:lnTo>
                    <a:pt x="25199" y="298113"/>
                  </a:lnTo>
                  <a:lnTo>
                    <a:pt x="25835" y="288900"/>
                  </a:lnTo>
                  <a:lnTo>
                    <a:pt x="27741" y="279684"/>
                  </a:lnTo>
                  <a:lnTo>
                    <a:pt x="30918" y="270789"/>
                  </a:lnTo>
                  <a:lnTo>
                    <a:pt x="35048" y="261892"/>
                  </a:lnTo>
                  <a:lnTo>
                    <a:pt x="41761" y="252834"/>
                  </a:lnTo>
                  <a:lnTo>
                    <a:pt x="48882" y="244881"/>
                  </a:lnTo>
                  <a:lnTo>
                    <a:pt x="50858" y="238860"/>
                  </a:lnTo>
                  <a:lnTo>
                    <a:pt x="50857" y="234058"/>
                  </a:lnTo>
                  <a:lnTo>
                    <a:pt x="49257" y="226968"/>
                  </a:lnTo>
                  <a:lnTo>
                    <a:pt x="46512" y="220792"/>
                  </a:lnTo>
                  <a:lnTo>
                    <a:pt x="44427" y="213808"/>
                  </a:lnTo>
                  <a:lnTo>
                    <a:pt x="46036" y="203809"/>
                  </a:lnTo>
                  <a:lnTo>
                    <a:pt x="51013" y="188511"/>
                  </a:lnTo>
                  <a:lnTo>
                    <a:pt x="55764" y="165072"/>
                  </a:lnTo>
                  <a:lnTo>
                    <a:pt x="57538" y="162760"/>
                  </a:lnTo>
                  <a:lnTo>
                    <a:pt x="57538" y="159267"/>
                  </a:lnTo>
                  <a:lnTo>
                    <a:pt x="57305" y="156239"/>
                  </a:lnTo>
                  <a:lnTo>
                    <a:pt x="58237" y="153674"/>
                  </a:lnTo>
                  <a:lnTo>
                    <a:pt x="68257" y="145051"/>
                  </a:lnTo>
                  <a:lnTo>
                    <a:pt x="69189" y="140157"/>
                  </a:lnTo>
                  <a:lnTo>
                    <a:pt x="69422" y="135497"/>
                  </a:lnTo>
                  <a:lnTo>
                    <a:pt x="67558" y="130139"/>
                  </a:lnTo>
                  <a:lnTo>
                    <a:pt x="67325" y="127341"/>
                  </a:lnTo>
                  <a:lnTo>
                    <a:pt x="46269" y="119865"/>
                  </a:lnTo>
                  <a:lnTo>
                    <a:pt x="41073" y="116746"/>
                  </a:lnTo>
                  <a:lnTo>
                    <a:pt x="36197" y="111624"/>
                  </a:lnTo>
                  <a:lnTo>
                    <a:pt x="17882" y="96770"/>
                  </a:lnTo>
                  <a:lnTo>
                    <a:pt x="12145" y="93799"/>
                  </a:lnTo>
                  <a:lnTo>
                    <a:pt x="5955" y="89978"/>
                  </a:lnTo>
                  <a:lnTo>
                    <a:pt x="0" y="87541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" name="object 88">
              <a:extLst>
                <a:ext uri="{FF2B5EF4-FFF2-40B4-BE49-F238E27FC236}">
                  <a16:creationId xmlns:a16="http://schemas.microsoft.com/office/drawing/2014/main" id="{877B8800-F83C-480D-9AA8-7949273BF212}"/>
                </a:ext>
              </a:extLst>
            </p:cNvPr>
            <p:cNvSpPr/>
            <p:nvPr/>
          </p:nvSpPr>
          <p:spPr>
            <a:xfrm>
              <a:off x="3927182" y="3338086"/>
              <a:ext cx="704233" cy="1300259"/>
            </a:xfrm>
            <a:custGeom>
              <a:avLst/>
              <a:gdLst/>
              <a:ahLst/>
              <a:cxnLst/>
              <a:rect l="l" t="t" r="r" b="b"/>
              <a:pathLst>
                <a:path w="704233" h="1300259">
                  <a:moveTo>
                    <a:pt x="142087" y="325423"/>
                  </a:moveTo>
                  <a:lnTo>
                    <a:pt x="146760" y="318652"/>
                  </a:lnTo>
                  <a:lnTo>
                    <a:pt x="154238" y="314084"/>
                  </a:lnTo>
                  <a:lnTo>
                    <a:pt x="163058" y="312322"/>
                  </a:lnTo>
                  <a:lnTo>
                    <a:pt x="165822" y="308257"/>
                  </a:lnTo>
                  <a:lnTo>
                    <a:pt x="167143" y="289135"/>
                  </a:lnTo>
                  <a:lnTo>
                    <a:pt x="168179" y="270812"/>
                  </a:lnTo>
                  <a:lnTo>
                    <a:pt x="170391" y="258054"/>
                  </a:lnTo>
                  <a:lnTo>
                    <a:pt x="175631" y="239311"/>
                  </a:lnTo>
                  <a:lnTo>
                    <a:pt x="184814" y="223479"/>
                  </a:lnTo>
                  <a:lnTo>
                    <a:pt x="186219" y="218454"/>
                  </a:lnTo>
                  <a:lnTo>
                    <a:pt x="196788" y="207983"/>
                  </a:lnTo>
                  <a:lnTo>
                    <a:pt x="208800" y="202950"/>
                  </a:lnTo>
                  <a:lnTo>
                    <a:pt x="209713" y="202233"/>
                  </a:lnTo>
                  <a:lnTo>
                    <a:pt x="218081" y="187807"/>
                  </a:lnTo>
                  <a:lnTo>
                    <a:pt x="227484" y="160280"/>
                  </a:lnTo>
                  <a:lnTo>
                    <a:pt x="232466" y="152761"/>
                  </a:lnTo>
                  <a:lnTo>
                    <a:pt x="238423" y="147181"/>
                  </a:lnTo>
                  <a:lnTo>
                    <a:pt x="241857" y="144717"/>
                  </a:lnTo>
                  <a:lnTo>
                    <a:pt x="251335" y="128822"/>
                  </a:lnTo>
                  <a:lnTo>
                    <a:pt x="256367" y="112582"/>
                  </a:lnTo>
                  <a:lnTo>
                    <a:pt x="259568" y="105492"/>
                  </a:lnTo>
                  <a:lnTo>
                    <a:pt x="270089" y="96574"/>
                  </a:lnTo>
                  <a:lnTo>
                    <a:pt x="279694" y="88800"/>
                  </a:lnTo>
                  <a:lnTo>
                    <a:pt x="292958" y="71874"/>
                  </a:lnTo>
                  <a:lnTo>
                    <a:pt x="296846" y="65242"/>
                  </a:lnTo>
                  <a:lnTo>
                    <a:pt x="303935" y="63183"/>
                  </a:lnTo>
                  <a:lnTo>
                    <a:pt x="310339" y="63183"/>
                  </a:lnTo>
                  <a:lnTo>
                    <a:pt x="316285" y="61582"/>
                  </a:lnTo>
                  <a:lnTo>
                    <a:pt x="322918" y="55410"/>
                  </a:lnTo>
                  <a:lnTo>
                    <a:pt x="330922" y="47405"/>
                  </a:lnTo>
                  <a:lnTo>
                    <a:pt x="337553" y="43973"/>
                  </a:lnTo>
                  <a:lnTo>
                    <a:pt x="345101" y="42372"/>
                  </a:lnTo>
                  <a:lnTo>
                    <a:pt x="352190" y="38714"/>
                  </a:lnTo>
                  <a:lnTo>
                    <a:pt x="359280" y="31624"/>
                  </a:lnTo>
                  <a:lnTo>
                    <a:pt x="375060" y="22247"/>
                  </a:lnTo>
                  <a:lnTo>
                    <a:pt x="386244" y="22135"/>
                  </a:lnTo>
                  <a:lnTo>
                    <a:pt x="392346" y="23830"/>
                  </a:lnTo>
                  <a:lnTo>
                    <a:pt x="395867" y="25297"/>
                  </a:lnTo>
                  <a:lnTo>
                    <a:pt x="402322" y="22952"/>
                  </a:lnTo>
                  <a:lnTo>
                    <a:pt x="414648" y="22952"/>
                  </a:lnTo>
                  <a:lnTo>
                    <a:pt x="419049" y="22952"/>
                  </a:lnTo>
                  <a:lnTo>
                    <a:pt x="431080" y="24711"/>
                  </a:lnTo>
                  <a:lnTo>
                    <a:pt x="437722" y="26135"/>
                  </a:lnTo>
                  <a:lnTo>
                    <a:pt x="448394" y="24711"/>
                  </a:lnTo>
                  <a:lnTo>
                    <a:pt x="450758" y="20646"/>
                  </a:lnTo>
                  <a:lnTo>
                    <a:pt x="468935" y="10039"/>
                  </a:lnTo>
                  <a:lnTo>
                    <a:pt x="475391" y="5932"/>
                  </a:lnTo>
                  <a:lnTo>
                    <a:pt x="489398" y="0"/>
                  </a:lnTo>
                  <a:lnTo>
                    <a:pt x="491430" y="1016"/>
                  </a:lnTo>
                  <a:lnTo>
                    <a:pt x="493093" y="3344"/>
                  </a:lnTo>
                  <a:lnTo>
                    <a:pt x="495753" y="5673"/>
                  </a:lnTo>
                  <a:lnTo>
                    <a:pt x="498747" y="8334"/>
                  </a:lnTo>
                  <a:lnTo>
                    <a:pt x="501407" y="6338"/>
                  </a:lnTo>
                  <a:lnTo>
                    <a:pt x="510720" y="14654"/>
                  </a:lnTo>
                  <a:lnTo>
                    <a:pt x="512382" y="20974"/>
                  </a:lnTo>
                  <a:lnTo>
                    <a:pt x="512049" y="24966"/>
                  </a:lnTo>
                  <a:lnTo>
                    <a:pt x="511051" y="28958"/>
                  </a:lnTo>
                  <a:lnTo>
                    <a:pt x="515042" y="35278"/>
                  </a:lnTo>
                  <a:lnTo>
                    <a:pt x="517370" y="35278"/>
                  </a:lnTo>
                  <a:lnTo>
                    <a:pt x="520031" y="36276"/>
                  </a:lnTo>
                  <a:lnTo>
                    <a:pt x="521029" y="39269"/>
                  </a:lnTo>
                  <a:lnTo>
                    <a:pt x="518700" y="43262"/>
                  </a:lnTo>
                  <a:lnTo>
                    <a:pt x="515706" y="45590"/>
                  </a:lnTo>
                  <a:lnTo>
                    <a:pt x="515706" y="50580"/>
                  </a:lnTo>
                  <a:lnTo>
                    <a:pt x="516038" y="58563"/>
                  </a:lnTo>
                  <a:lnTo>
                    <a:pt x="514374" y="66879"/>
                  </a:lnTo>
                  <a:lnTo>
                    <a:pt x="514041" y="73532"/>
                  </a:lnTo>
                  <a:lnTo>
                    <a:pt x="517699" y="76858"/>
                  </a:lnTo>
                  <a:lnTo>
                    <a:pt x="518364" y="80518"/>
                  </a:lnTo>
                  <a:lnTo>
                    <a:pt x="517366" y="83511"/>
                  </a:lnTo>
                  <a:lnTo>
                    <a:pt x="519361" y="86173"/>
                  </a:lnTo>
                  <a:lnTo>
                    <a:pt x="521690" y="88833"/>
                  </a:lnTo>
                  <a:lnTo>
                    <a:pt x="524018" y="92825"/>
                  </a:lnTo>
                  <a:lnTo>
                    <a:pt x="527010" y="96485"/>
                  </a:lnTo>
                  <a:lnTo>
                    <a:pt x="530003" y="99145"/>
                  </a:lnTo>
                  <a:lnTo>
                    <a:pt x="532996" y="101142"/>
                  </a:lnTo>
                  <a:lnTo>
                    <a:pt x="536323" y="99811"/>
                  </a:lnTo>
                  <a:lnTo>
                    <a:pt x="538319" y="98480"/>
                  </a:lnTo>
                  <a:lnTo>
                    <a:pt x="547298" y="98480"/>
                  </a:lnTo>
                  <a:lnTo>
                    <a:pt x="548297" y="100144"/>
                  </a:lnTo>
                  <a:lnTo>
                    <a:pt x="547963" y="103470"/>
                  </a:lnTo>
                  <a:lnTo>
                    <a:pt x="545303" y="104135"/>
                  </a:lnTo>
                  <a:lnTo>
                    <a:pt x="543639" y="106463"/>
                  </a:lnTo>
                  <a:lnTo>
                    <a:pt x="545967" y="110122"/>
                  </a:lnTo>
                  <a:lnTo>
                    <a:pt x="544304" y="112784"/>
                  </a:lnTo>
                  <a:lnTo>
                    <a:pt x="543639" y="115778"/>
                  </a:lnTo>
                  <a:lnTo>
                    <a:pt x="545967" y="119104"/>
                  </a:lnTo>
                  <a:lnTo>
                    <a:pt x="547297" y="122098"/>
                  </a:lnTo>
                  <a:lnTo>
                    <a:pt x="544303" y="124426"/>
                  </a:lnTo>
                  <a:lnTo>
                    <a:pt x="545301" y="127420"/>
                  </a:lnTo>
                  <a:lnTo>
                    <a:pt x="549292" y="130081"/>
                  </a:lnTo>
                  <a:lnTo>
                    <a:pt x="550289" y="133408"/>
                  </a:lnTo>
                  <a:lnTo>
                    <a:pt x="549291" y="136402"/>
                  </a:lnTo>
                  <a:lnTo>
                    <a:pt x="547295" y="139062"/>
                  </a:lnTo>
                  <a:lnTo>
                    <a:pt x="541309" y="142056"/>
                  </a:lnTo>
                  <a:lnTo>
                    <a:pt x="537983" y="142056"/>
                  </a:lnTo>
                  <a:lnTo>
                    <a:pt x="534324" y="142722"/>
                  </a:lnTo>
                  <a:lnTo>
                    <a:pt x="533991" y="145050"/>
                  </a:lnTo>
                  <a:lnTo>
                    <a:pt x="533991" y="149042"/>
                  </a:lnTo>
                  <a:lnTo>
                    <a:pt x="536651" y="152369"/>
                  </a:lnTo>
                  <a:lnTo>
                    <a:pt x="537981" y="155362"/>
                  </a:lnTo>
                  <a:lnTo>
                    <a:pt x="537648" y="157691"/>
                  </a:lnTo>
                  <a:lnTo>
                    <a:pt x="535320" y="160684"/>
                  </a:lnTo>
                  <a:lnTo>
                    <a:pt x="532327" y="162348"/>
                  </a:lnTo>
                  <a:lnTo>
                    <a:pt x="525009" y="162348"/>
                  </a:lnTo>
                  <a:lnTo>
                    <a:pt x="522348" y="162348"/>
                  </a:lnTo>
                  <a:lnTo>
                    <a:pt x="521018" y="165009"/>
                  </a:lnTo>
                  <a:lnTo>
                    <a:pt x="521018" y="167337"/>
                  </a:lnTo>
                  <a:lnTo>
                    <a:pt x="522016" y="169666"/>
                  </a:lnTo>
                  <a:lnTo>
                    <a:pt x="525341" y="170997"/>
                  </a:lnTo>
                  <a:lnTo>
                    <a:pt x="526006" y="172660"/>
                  </a:lnTo>
                  <a:lnTo>
                    <a:pt x="524676" y="175321"/>
                  </a:lnTo>
                  <a:lnTo>
                    <a:pt x="524343" y="179313"/>
                  </a:lnTo>
                  <a:lnTo>
                    <a:pt x="523677" y="189292"/>
                  </a:lnTo>
                  <a:lnTo>
                    <a:pt x="528998" y="194282"/>
                  </a:lnTo>
                  <a:lnTo>
                    <a:pt x="528998" y="198273"/>
                  </a:lnTo>
                  <a:lnTo>
                    <a:pt x="528664" y="204261"/>
                  </a:lnTo>
                  <a:lnTo>
                    <a:pt x="527334" y="207255"/>
                  </a:lnTo>
                  <a:lnTo>
                    <a:pt x="525006" y="210248"/>
                  </a:lnTo>
                  <a:lnTo>
                    <a:pt x="519684" y="211911"/>
                  </a:lnTo>
                  <a:lnTo>
                    <a:pt x="517355" y="215904"/>
                  </a:lnTo>
                  <a:lnTo>
                    <a:pt x="518685" y="218232"/>
                  </a:lnTo>
                  <a:lnTo>
                    <a:pt x="518353" y="221226"/>
                  </a:lnTo>
                  <a:lnTo>
                    <a:pt x="515692" y="225217"/>
                  </a:lnTo>
                  <a:lnTo>
                    <a:pt x="517687" y="227878"/>
                  </a:lnTo>
                  <a:lnTo>
                    <a:pt x="517687" y="232203"/>
                  </a:lnTo>
                  <a:lnTo>
                    <a:pt x="520014" y="235197"/>
                  </a:lnTo>
                  <a:lnTo>
                    <a:pt x="523673" y="236527"/>
                  </a:lnTo>
                  <a:lnTo>
                    <a:pt x="525336" y="238523"/>
                  </a:lnTo>
                  <a:lnTo>
                    <a:pt x="528662" y="240519"/>
                  </a:lnTo>
                  <a:lnTo>
                    <a:pt x="529659" y="242515"/>
                  </a:lnTo>
                  <a:lnTo>
                    <a:pt x="527663" y="245842"/>
                  </a:lnTo>
                  <a:lnTo>
                    <a:pt x="524005" y="249833"/>
                  </a:lnTo>
                  <a:lnTo>
                    <a:pt x="524004" y="252494"/>
                  </a:lnTo>
                  <a:lnTo>
                    <a:pt x="526000" y="257151"/>
                  </a:lnTo>
                  <a:lnTo>
                    <a:pt x="526332" y="262141"/>
                  </a:lnTo>
                  <a:lnTo>
                    <a:pt x="527329" y="266132"/>
                  </a:lnTo>
                  <a:lnTo>
                    <a:pt x="527329" y="269126"/>
                  </a:lnTo>
                  <a:lnTo>
                    <a:pt x="524668" y="272120"/>
                  </a:lnTo>
                  <a:lnTo>
                    <a:pt x="519678" y="276112"/>
                  </a:lnTo>
                  <a:lnTo>
                    <a:pt x="521341" y="280104"/>
                  </a:lnTo>
                  <a:lnTo>
                    <a:pt x="521341" y="283763"/>
                  </a:lnTo>
                  <a:lnTo>
                    <a:pt x="518347" y="288420"/>
                  </a:lnTo>
                  <a:lnTo>
                    <a:pt x="517017" y="292411"/>
                  </a:lnTo>
                  <a:lnTo>
                    <a:pt x="518347" y="296403"/>
                  </a:lnTo>
                  <a:lnTo>
                    <a:pt x="518346" y="301393"/>
                  </a:lnTo>
                  <a:lnTo>
                    <a:pt x="520009" y="303056"/>
                  </a:lnTo>
                  <a:lnTo>
                    <a:pt x="522670" y="303056"/>
                  </a:lnTo>
                  <a:lnTo>
                    <a:pt x="527326" y="302058"/>
                  </a:lnTo>
                  <a:lnTo>
                    <a:pt x="531650" y="302058"/>
                  </a:lnTo>
                  <a:lnTo>
                    <a:pt x="534643" y="304054"/>
                  </a:lnTo>
                  <a:lnTo>
                    <a:pt x="535641" y="306715"/>
                  </a:lnTo>
                  <a:lnTo>
                    <a:pt x="540962" y="311039"/>
                  </a:lnTo>
                  <a:lnTo>
                    <a:pt x="547282" y="311705"/>
                  </a:lnTo>
                  <a:lnTo>
                    <a:pt x="553934" y="310707"/>
                  </a:lnTo>
                  <a:lnTo>
                    <a:pt x="555264" y="312037"/>
                  </a:lnTo>
                  <a:lnTo>
                    <a:pt x="554931" y="315696"/>
                  </a:lnTo>
                  <a:lnTo>
                    <a:pt x="556261" y="318025"/>
                  </a:lnTo>
                  <a:lnTo>
                    <a:pt x="572255" y="332390"/>
                  </a:lnTo>
                  <a:lnTo>
                    <a:pt x="571988" y="335474"/>
                  </a:lnTo>
                  <a:lnTo>
                    <a:pt x="572555" y="344928"/>
                  </a:lnTo>
                  <a:lnTo>
                    <a:pt x="572291" y="350010"/>
                  </a:lnTo>
                  <a:lnTo>
                    <a:pt x="576329" y="355180"/>
                  </a:lnTo>
                  <a:lnTo>
                    <a:pt x="580578" y="357732"/>
                  </a:lnTo>
                  <a:lnTo>
                    <a:pt x="585131" y="360444"/>
                  </a:lnTo>
                  <a:lnTo>
                    <a:pt x="588238" y="362431"/>
                  </a:lnTo>
                  <a:lnTo>
                    <a:pt x="591374" y="366736"/>
                  </a:lnTo>
                  <a:lnTo>
                    <a:pt x="593540" y="373179"/>
                  </a:lnTo>
                  <a:lnTo>
                    <a:pt x="593663" y="378115"/>
                  </a:lnTo>
                  <a:lnTo>
                    <a:pt x="592928" y="383649"/>
                  </a:lnTo>
                  <a:lnTo>
                    <a:pt x="593622" y="390603"/>
                  </a:lnTo>
                  <a:lnTo>
                    <a:pt x="599442" y="402204"/>
                  </a:lnTo>
                  <a:lnTo>
                    <a:pt x="601382" y="408410"/>
                  </a:lnTo>
                  <a:lnTo>
                    <a:pt x="601818" y="413121"/>
                  </a:lnTo>
                  <a:lnTo>
                    <a:pt x="602036" y="417213"/>
                  </a:lnTo>
                  <a:lnTo>
                    <a:pt x="601694" y="422371"/>
                  </a:lnTo>
                  <a:lnTo>
                    <a:pt x="604309" y="436025"/>
                  </a:lnTo>
                  <a:lnTo>
                    <a:pt x="611611" y="437620"/>
                  </a:lnTo>
                  <a:lnTo>
                    <a:pt x="614279" y="444072"/>
                  </a:lnTo>
                  <a:lnTo>
                    <a:pt x="616726" y="453413"/>
                  </a:lnTo>
                  <a:lnTo>
                    <a:pt x="618060" y="457416"/>
                  </a:lnTo>
                  <a:lnTo>
                    <a:pt x="616504" y="465199"/>
                  </a:lnTo>
                  <a:lnTo>
                    <a:pt x="617393" y="472316"/>
                  </a:lnTo>
                  <a:lnTo>
                    <a:pt x="619482" y="476536"/>
                  </a:lnTo>
                  <a:lnTo>
                    <a:pt x="620729" y="481882"/>
                  </a:lnTo>
                  <a:lnTo>
                    <a:pt x="621510" y="484464"/>
                  </a:lnTo>
                  <a:lnTo>
                    <a:pt x="622286" y="487663"/>
                  </a:lnTo>
                  <a:lnTo>
                    <a:pt x="624274" y="490913"/>
                  </a:lnTo>
                  <a:lnTo>
                    <a:pt x="627039" y="493863"/>
                  </a:lnTo>
                  <a:lnTo>
                    <a:pt x="631278" y="496994"/>
                  </a:lnTo>
                  <a:lnTo>
                    <a:pt x="634227" y="499021"/>
                  </a:lnTo>
                  <a:lnTo>
                    <a:pt x="636254" y="501602"/>
                  </a:lnTo>
                  <a:lnTo>
                    <a:pt x="635148" y="505102"/>
                  </a:lnTo>
                  <a:lnTo>
                    <a:pt x="633121" y="507866"/>
                  </a:lnTo>
                  <a:lnTo>
                    <a:pt x="632752" y="511183"/>
                  </a:lnTo>
                  <a:lnTo>
                    <a:pt x="633121" y="513580"/>
                  </a:lnTo>
                  <a:lnTo>
                    <a:pt x="634042" y="515606"/>
                  </a:lnTo>
                  <a:lnTo>
                    <a:pt x="635517" y="517083"/>
                  </a:lnTo>
                  <a:lnTo>
                    <a:pt x="636992" y="519297"/>
                  </a:lnTo>
                  <a:lnTo>
                    <a:pt x="638097" y="522061"/>
                  </a:lnTo>
                  <a:lnTo>
                    <a:pt x="639629" y="526554"/>
                  </a:lnTo>
                  <a:lnTo>
                    <a:pt x="640040" y="529017"/>
                  </a:lnTo>
                  <a:lnTo>
                    <a:pt x="640040" y="532098"/>
                  </a:lnTo>
                  <a:lnTo>
                    <a:pt x="639637" y="534947"/>
                  </a:lnTo>
                  <a:lnTo>
                    <a:pt x="640344" y="537420"/>
                  </a:lnTo>
                  <a:lnTo>
                    <a:pt x="640790" y="539422"/>
                  </a:lnTo>
                  <a:lnTo>
                    <a:pt x="641345" y="540868"/>
                  </a:lnTo>
                  <a:lnTo>
                    <a:pt x="642124" y="544315"/>
                  </a:lnTo>
                  <a:lnTo>
                    <a:pt x="641901" y="546648"/>
                  </a:lnTo>
                  <a:lnTo>
                    <a:pt x="640246" y="547295"/>
                  </a:lnTo>
                  <a:lnTo>
                    <a:pt x="637986" y="549556"/>
                  </a:lnTo>
                  <a:lnTo>
                    <a:pt x="636960" y="552019"/>
                  </a:lnTo>
                  <a:lnTo>
                    <a:pt x="634085" y="555099"/>
                  </a:lnTo>
                  <a:lnTo>
                    <a:pt x="633058" y="557563"/>
                  </a:lnTo>
                  <a:lnTo>
                    <a:pt x="632647" y="560029"/>
                  </a:lnTo>
                  <a:lnTo>
                    <a:pt x="632236" y="565983"/>
                  </a:lnTo>
                  <a:lnTo>
                    <a:pt x="632852" y="568037"/>
                  </a:lnTo>
                  <a:lnTo>
                    <a:pt x="632441" y="570707"/>
                  </a:lnTo>
                  <a:lnTo>
                    <a:pt x="632852" y="577074"/>
                  </a:lnTo>
                  <a:lnTo>
                    <a:pt x="631826" y="579127"/>
                  </a:lnTo>
                  <a:lnTo>
                    <a:pt x="629362" y="581387"/>
                  </a:lnTo>
                  <a:lnTo>
                    <a:pt x="627924" y="584054"/>
                  </a:lnTo>
                  <a:lnTo>
                    <a:pt x="625664" y="586314"/>
                  </a:lnTo>
                  <a:lnTo>
                    <a:pt x="626486" y="588164"/>
                  </a:lnTo>
                  <a:lnTo>
                    <a:pt x="628540" y="587958"/>
                  </a:lnTo>
                  <a:lnTo>
                    <a:pt x="632441" y="587138"/>
                  </a:lnTo>
                  <a:lnTo>
                    <a:pt x="635933" y="586725"/>
                  </a:lnTo>
                  <a:lnTo>
                    <a:pt x="638808" y="585698"/>
                  </a:lnTo>
                  <a:lnTo>
                    <a:pt x="641478" y="585288"/>
                  </a:lnTo>
                  <a:lnTo>
                    <a:pt x="652469" y="588498"/>
                  </a:lnTo>
                  <a:lnTo>
                    <a:pt x="660473" y="591014"/>
                  </a:lnTo>
                  <a:lnTo>
                    <a:pt x="665733" y="592387"/>
                  </a:lnTo>
                  <a:lnTo>
                    <a:pt x="672594" y="593759"/>
                  </a:lnTo>
                  <a:lnTo>
                    <a:pt x="675338" y="595360"/>
                  </a:lnTo>
                  <a:lnTo>
                    <a:pt x="676481" y="598331"/>
                  </a:lnTo>
                  <a:lnTo>
                    <a:pt x="675567" y="604507"/>
                  </a:lnTo>
                  <a:lnTo>
                    <a:pt x="676482" y="608854"/>
                  </a:lnTo>
                  <a:lnTo>
                    <a:pt x="679646" y="613766"/>
                  </a:lnTo>
                  <a:lnTo>
                    <a:pt x="681647" y="615768"/>
                  </a:lnTo>
                  <a:lnTo>
                    <a:pt x="683323" y="619464"/>
                  </a:lnTo>
                  <a:lnTo>
                    <a:pt x="685381" y="623873"/>
                  </a:lnTo>
                  <a:lnTo>
                    <a:pt x="686850" y="624753"/>
                  </a:lnTo>
                  <a:lnTo>
                    <a:pt x="688908" y="625926"/>
                  </a:lnTo>
                  <a:lnTo>
                    <a:pt x="691848" y="626518"/>
                  </a:lnTo>
                  <a:lnTo>
                    <a:pt x="694494" y="628283"/>
                  </a:lnTo>
                  <a:lnTo>
                    <a:pt x="696211" y="628341"/>
                  </a:lnTo>
                  <a:lnTo>
                    <a:pt x="693318" y="632396"/>
                  </a:lnTo>
                  <a:lnTo>
                    <a:pt x="691554" y="634455"/>
                  </a:lnTo>
                  <a:lnTo>
                    <a:pt x="690966" y="636509"/>
                  </a:lnTo>
                  <a:lnTo>
                    <a:pt x="690378" y="639747"/>
                  </a:lnTo>
                  <a:lnTo>
                    <a:pt x="690672" y="641512"/>
                  </a:lnTo>
                  <a:lnTo>
                    <a:pt x="691260" y="642393"/>
                  </a:lnTo>
                  <a:lnTo>
                    <a:pt x="693318" y="645039"/>
                  </a:lnTo>
                  <a:lnTo>
                    <a:pt x="693612" y="647092"/>
                  </a:lnTo>
                  <a:lnTo>
                    <a:pt x="694200" y="651797"/>
                  </a:lnTo>
                  <a:lnTo>
                    <a:pt x="695633" y="659659"/>
                  </a:lnTo>
                  <a:lnTo>
                    <a:pt x="698858" y="665391"/>
                  </a:lnTo>
                  <a:lnTo>
                    <a:pt x="701008" y="668617"/>
                  </a:lnTo>
                  <a:lnTo>
                    <a:pt x="702800" y="672560"/>
                  </a:lnTo>
                  <a:lnTo>
                    <a:pt x="704233" y="676500"/>
                  </a:lnTo>
                  <a:lnTo>
                    <a:pt x="703874" y="679367"/>
                  </a:lnTo>
                  <a:lnTo>
                    <a:pt x="704233" y="683666"/>
                  </a:lnTo>
                  <a:lnTo>
                    <a:pt x="703875" y="687609"/>
                  </a:lnTo>
                  <a:lnTo>
                    <a:pt x="700650" y="690115"/>
                  </a:lnTo>
                  <a:lnTo>
                    <a:pt x="697783" y="693699"/>
                  </a:lnTo>
                  <a:lnTo>
                    <a:pt x="693483" y="692266"/>
                  </a:lnTo>
                  <a:lnTo>
                    <a:pt x="689350" y="692785"/>
                  </a:lnTo>
                  <a:lnTo>
                    <a:pt x="684647" y="693666"/>
                  </a:lnTo>
                  <a:lnTo>
                    <a:pt x="680531" y="693080"/>
                  </a:lnTo>
                  <a:lnTo>
                    <a:pt x="674652" y="690725"/>
                  </a:lnTo>
                  <a:lnTo>
                    <a:pt x="672300" y="690139"/>
                  </a:lnTo>
                  <a:lnTo>
                    <a:pt x="668242" y="688481"/>
                  </a:lnTo>
                  <a:lnTo>
                    <a:pt x="667415" y="686658"/>
                  </a:lnTo>
                  <a:lnTo>
                    <a:pt x="664307" y="682418"/>
                  </a:lnTo>
                  <a:lnTo>
                    <a:pt x="661340" y="676205"/>
                  </a:lnTo>
                  <a:lnTo>
                    <a:pt x="657949" y="669140"/>
                  </a:lnTo>
                  <a:lnTo>
                    <a:pt x="651451" y="666175"/>
                  </a:lnTo>
                  <a:lnTo>
                    <a:pt x="640996" y="663207"/>
                  </a:lnTo>
                  <a:lnTo>
                    <a:pt x="634921" y="661090"/>
                  </a:lnTo>
                  <a:lnTo>
                    <a:pt x="629552" y="660242"/>
                  </a:lnTo>
                  <a:lnTo>
                    <a:pt x="622205" y="656567"/>
                  </a:lnTo>
                  <a:lnTo>
                    <a:pt x="619380" y="657129"/>
                  </a:lnTo>
                  <a:lnTo>
                    <a:pt x="611468" y="663065"/>
                  </a:lnTo>
                  <a:lnTo>
                    <a:pt x="609349" y="663769"/>
                  </a:lnTo>
                  <a:lnTo>
                    <a:pt x="607371" y="665328"/>
                  </a:lnTo>
                  <a:lnTo>
                    <a:pt x="605110" y="671260"/>
                  </a:lnTo>
                  <a:lnTo>
                    <a:pt x="603980" y="674368"/>
                  </a:lnTo>
                  <a:lnTo>
                    <a:pt x="603556" y="677053"/>
                  </a:lnTo>
                  <a:lnTo>
                    <a:pt x="603980" y="679596"/>
                  </a:lnTo>
                  <a:lnTo>
                    <a:pt x="605252" y="681856"/>
                  </a:lnTo>
                  <a:lnTo>
                    <a:pt x="605595" y="686120"/>
                  </a:lnTo>
                  <a:lnTo>
                    <a:pt x="604404" y="701777"/>
                  </a:lnTo>
                  <a:lnTo>
                    <a:pt x="604262" y="703612"/>
                  </a:lnTo>
                  <a:lnTo>
                    <a:pt x="607159" y="707876"/>
                  </a:lnTo>
                  <a:lnTo>
                    <a:pt x="608635" y="710440"/>
                  </a:lnTo>
                  <a:lnTo>
                    <a:pt x="609649" y="714496"/>
                  </a:lnTo>
                  <a:lnTo>
                    <a:pt x="610662" y="718548"/>
                  </a:lnTo>
                  <a:lnTo>
                    <a:pt x="611676" y="723107"/>
                  </a:lnTo>
                  <a:lnTo>
                    <a:pt x="615223" y="725388"/>
                  </a:lnTo>
                  <a:lnTo>
                    <a:pt x="615476" y="728937"/>
                  </a:lnTo>
                  <a:lnTo>
                    <a:pt x="615476" y="732989"/>
                  </a:lnTo>
                  <a:lnTo>
                    <a:pt x="615729" y="739071"/>
                  </a:lnTo>
                  <a:lnTo>
                    <a:pt x="615730" y="743882"/>
                  </a:lnTo>
                  <a:lnTo>
                    <a:pt x="614716" y="746923"/>
                  </a:lnTo>
                  <a:lnTo>
                    <a:pt x="612182" y="748952"/>
                  </a:lnTo>
                  <a:lnTo>
                    <a:pt x="609396" y="749204"/>
                  </a:lnTo>
                  <a:lnTo>
                    <a:pt x="605088" y="749963"/>
                  </a:lnTo>
                  <a:lnTo>
                    <a:pt x="602808" y="751485"/>
                  </a:lnTo>
                  <a:lnTo>
                    <a:pt x="599008" y="756552"/>
                  </a:lnTo>
                  <a:lnTo>
                    <a:pt x="596728" y="762379"/>
                  </a:lnTo>
                  <a:lnTo>
                    <a:pt x="590648" y="792273"/>
                  </a:lnTo>
                  <a:lnTo>
                    <a:pt x="585672" y="812686"/>
                  </a:lnTo>
                  <a:lnTo>
                    <a:pt x="584361" y="816438"/>
                  </a:lnTo>
                  <a:lnTo>
                    <a:pt x="581499" y="820775"/>
                  </a:lnTo>
                  <a:lnTo>
                    <a:pt x="577845" y="826176"/>
                  </a:lnTo>
                  <a:lnTo>
                    <a:pt x="575525" y="830368"/>
                  </a:lnTo>
                  <a:lnTo>
                    <a:pt x="576085" y="836176"/>
                  </a:lnTo>
                  <a:lnTo>
                    <a:pt x="579743" y="840524"/>
                  </a:lnTo>
                  <a:lnTo>
                    <a:pt x="582030" y="846927"/>
                  </a:lnTo>
                  <a:lnTo>
                    <a:pt x="580430" y="850128"/>
                  </a:lnTo>
                  <a:lnTo>
                    <a:pt x="576084" y="852872"/>
                  </a:lnTo>
                  <a:lnTo>
                    <a:pt x="571053" y="855159"/>
                  </a:lnTo>
                  <a:lnTo>
                    <a:pt x="569173" y="860924"/>
                  </a:lnTo>
                  <a:lnTo>
                    <a:pt x="568197" y="866920"/>
                  </a:lnTo>
                  <a:lnTo>
                    <a:pt x="566378" y="872820"/>
                  </a:lnTo>
                  <a:lnTo>
                    <a:pt x="563953" y="878246"/>
                  </a:lnTo>
                  <a:lnTo>
                    <a:pt x="560613" y="886967"/>
                  </a:lnTo>
                  <a:lnTo>
                    <a:pt x="557378" y="893005"/>
                  </a:lnTo>
                  <a:lnTo>
                    <a:pt x="555322" y="898661"/>
                  </a:lnTo>
                  <a:lnTo>
                    <a:pt x="554294" y="906374"/>
                  </a:lnTo>
                  <a:lnTo>
                    <a:pt x="551724" y="914597"/>
                  </a:lnTo>
                  <a:lnTo>
                    <a:pt x="550696" y="923337"/>
                  </a:lnTo>
                  <a:lnTo>
                    <a:pt x="550696" y="929503"/>
                  </a:lnTo>
                  <a:lnTo>
                    <a:pt x="550696" y="934129"/>
                  </a:lnTo>
                  <a:lnTo>
                    <a:pt x="551609" y="940445"/>
                  </a:lnTo>
                  <a:lnTo>
                    <a:pt x="551903" y="944616"/>
                  </a:lnTo>
                  <a:lnTo>
                    <a:pt x="553330" y="949655"/>
                  </a:lnTo>
                  <a:lnTo>
                    <a:pt x="554598" y="951454"/>
                  </a:lnTo>
                  <a:lnTo>
                    <a:pt x="555552" y="953552"/>
                  </a:lnTo>
                  <a:lnTo>
                    <a:pt x="559014" y="956936"/>
                  </a:lnTo>
                  <a:lnTo>
                    <a:pt x="562369" y="958161"/>
                  </a:lnTo>
                  <a:lnTo>
                    <a:pt x="564340" y="959433"/>
                  </a:lnTo>
                  <a:lnTo>
                    <a:pt x="569312" y="960533"/>
                  </a:lnTo>
                  <a:lnTo>
                    <a:pt x="576942" y="963152"/>
                  </a:lnTo>
                  <a:lnTo>
                    <a:pt x="580481" y="962991"/>
                  </a:lnTo>
                  <a:lnTo>
                    <a:pt x="581908" y="963896"/>
                  </a:lnTo>
                  <a:lnTo>
                    <a:pt x="583024" y="964606"/>
                  </a:lnTo>
                  <a:lnTo>
                    <a:pt x="578453" y="969598"/>
                  </a:lnTo>
                  <a:lnTo>
                    <a:pt x="573313" y="977307"/>
                  </a:lnTo>
                  <a:lnTo>
                    <a:pt x="570228" y="982450"/>
                  </a:lnTo>
                  <a:lnTo>
                    <a:pt x="565602" y="989133"/>
                  </a:lnTo>
                  <a:lnTo>
                    <a:pt x="563032" y="993246"/>
                  </a:lnTo>
                  <a:lnTo>
                    <a:pt x="557184" y="998683"/>
                  </a:lnTo>
                  <a:lnTo>
                    <a:pt x="552394" y="1003291"/>
                  </a:lnTo>
                  <a:lnTo>
                    <a:pt x="547175" y="1006502"/>
                  </a:lnTo>
                  <a:lnTo>
                    <a:pt x="541851" y="1010946"/>
                  </a:lnTo>
                  <a:lnTo>
                    <a:pt x="537137" y="1015631"/>
                  </a:lnTo>
                  <a:lnTo>
                    <a:pt x="533370" y="1019182"/>
                  </a:lnTo>
                  <a:lnTo>
                    <a:pt x="529602" y="1022806"/>
                  </a:lnTo>
                  <a:lnTo>
                    <a:pt x="525334" y="1028194"/>
                  </a:lnTo>
                  <a:lnTo>
                    <a:pt x="522264" y="1031527"/>
                  </a:lnTo>
                  <a:lnTo>
                    <a:pt x="519272" y="1034780"/>
                  </a:lnTo>
                  <a:lnTo>
                    <a:pt x="515562" y="1039255"/>
                  </a:lnTo>
                  <a:lnTo>
                    <a:pt x="509707" y="1046925"/>
                  </a:lnTo>
                  <a:lnTo>
                    <a:pt x="508324" y="1050446"/>
                  </a:lnTo>
                  <a:lnTo>
                    <a:pt x="506110" y="1053331"/>
                  </a:lnTo>
                  <a:lnTo>
                    <a:pt x="503331" y="1057362"/>
                  </a:lnTo>
                  <a:lnTo>
                    <a:pt x="501731" y="1060257"/>
                  </a:lnTo>
                  <a:lnTo>
                    <a:pt x="496474" y="1061618"/>
                  </a:lnTo>
                  <a:lnTo>
                    <a:pt x="492676" y="1063086"/>
                  </a:lnTo>
                  <a:lnTo>
                    <a:pt x="486601" y="1063195"/>
                  </a:lnTo>
                  <a:lnTo>
                    <a:pt x="484390" y="1062381"/>
                  </a:lnTo>
                  <a:lnTo>
                    <a:pt x="481992" y="1059559"/>
                  </a:lnTo>
                  <a:lnTo>
                    <a:pt x="480772" y="1055524"/>
                  </a:lnTo>
                  <a:lnTo>
                    <a:pt x="477908" y="1049376"/>
                  </a:lnTo>
                  <a:lnTo>
                    <a:pt x="475235" y="1048629"/>
                  </a:lnTo>
                  <a:lnTo>
                    <a:pt x="472878" y="1047426"/>
                  </a:lnTo>
                  <a:lnTo>
                    <a:pt x="470250" y="1048067"/>
                  </a:lnTo>
                  <a:lnTo>
                    <a:pt x="467571" y="1047554"/>
                  </a:lnTo>
                  <a:lnTo>
                    <a:pt x="460255" y="1051725"/>
                  </a:lnTo>
                  <a:lnTo>
                    <a:pt x="456193" y="1054726"/>
                  </a:lnTo>
                  <a:lnTo>
                    <a:pt x="451334" y="1059024"/>
                  </a:lnTo>
                  <a:lnTo>
                    <a:pt x="448161" y="1063511"/>
                  </a:lnTo>
                  <a:lnTo>
                    <a:pt x="445457" y="1067697"/>
                  </a:lnTo>
                  <a:lnTo>
                    <a:pt x="443673" y="1071977"/>
                  </a:lnTo>
                  <a:lnTo>
                    <a:pt x="442779" y="1077743"/>
                  </a:lnTo>
                  <a:lnTo>
                    <a:pt x="441843" y="1081886"/>
                  </a:lnTo>
                  <a:lnTo>
                    <a:pt x="441743" y="1086509"/>
                  </a:lnTo>
                  <a:lnTo>
                    <a:pt x="441139" y="1093052"/>
                  </a:lnTo>
                  <a:lnTo>
                    <a:pt x="441062" y="1096597"/>
                  </a:lnTo>
                  <a:lnTo>
                    <a:pt x="441098" y="1101992"/>
                  </a:lnTo>
                  <a:lnTo>
                    <a:pt x="440974" y="1107697"/>
                  </a:lnTo>
                  <a:lnTo>
                    <a:pt x="439369" y="1110826"/>
                  </a:lnTo>
                  <a:lnTo>
                    <a:pt x="436275" y="1115234"/>
                  </a:lnTo>
                  <a:lnTo>
                    <a:pt x="432899" y="1118484"/>
                  </a:lnTo>
                  <a:lnTo>
                    <a:pt x="430414" y="1123214"/>
                  </a:lnTo>
                  <a:lnTo>
                    <a:pt x="431182" y="1126774"/>
                  </a:lnTo>
                  <a:lnTo>
                    <a:pt x="433298" y="1129702"/>
                  </a:lnTo>
                  <a:lnTo>
                    <a:pt x="435400" y="1133557"/>
                  </a:lnTo>
                  <a:lnTo>
                    <a:pt x="436101" y="1137409"/>
                  </a:lnTo>
                  <a:lnTo>
                    <a:pt x="435750" y="1142667"/>
                  </a:lnTo>
                  <a:lnTo>
                    <a:pt x="433998" y="1150377"/>
                  </a:lnTo>
                  <a:lnTo>
                    <a:pt x="432597" y="1156337"/>
                  </a:lnTo>
                  <a:lnTo>
                    <a:pt x="432247" y="1163342"/>
                  </a:lnTo>
                  <a:lnTo>
                    <a:pt x="432247" y="1166145"/>
                  </a:lnTo>
                  <a:lnTo>
                    <a:pt x="432247" y="1168596"/>
                  </a:lnTo>
                  <a:lnTo>
                    <a:pt x="432247" y="1173855"/>
                  </a:lnTo>
                  <a:lnTo>
                    <a:pt x="431545" y="1178761"/>
                  </a:lnTo>
                  <a:lnTo>
                    <a:pt x="430494" y="1181914"/>
                  </a:lnTo>
                  <a:lnTo>
                    <a:pt x="428042" y="1187172"/>
                  </a:lnTo>
                  <a:lnTo>
                    <a:pt x="425939" y="1189624"/>
                  </a:lnTo>
                  <a:lnTo>
                    <a:pt x="422785" y="1193827"/>
                  </a:lnTo>
                  <a:lnTo>
                    <a:pt x="420683" y="1198733"/>
                  </a:lnTo>
                  <a:lnTo>
                    <a:pt x="419631" y="1202941"/>
                  </a:lnTo>
                  <a:lnTo>
                    <a:pt x="417879" y="1206795"/>
                  </a:lnTo>
                  <a:lnTo>
                    <a:pt x="415426" y="1210298"/>
                  </a:lnTo>
                  <a:lnTo>
                    <a:pt x="414025" y="1212400"/>
                  </a:lnTo>
                  <a:lnTo>
                    <a:pt x="410170" y="1214851"/>
                  </a:lnTo>
                  <a:lnTo>
                    <a:pt x="407367" y="1216255"/>
                  </a:lnTo>
                  <a:lnTo>
                    <a:pt x="405264" y="1219059"/>
                  </a:lnTo>
                  <a:lnTo>
                    <a:pt x="400147" y="1222910"/>
                  </a:lnTo>
                  <a:lnTo>
                    <a:pt x="395864" y="1225228"/>
                  </a:lnTo>
                  <a:lnTo>
                    <a:pt x="391905" y="1227555"/>
                  </a:lnTo>
                  <a:lnTo>
                    <a:pt x="387479" y="1231049"/>
                  </a:lnTo>
                  <a:lnTo>
                    <a:pt x="382123" y="1238035"/>
                  </a:lnTo>
                  <a:lnTo>
                    <a:pt x="372049" y="1247288"/>
                  </a:lnTo>
                  <a:lnTo>
                    <a:pt x="367289" y="1248321"/>
                  </a:lnTo>
                  <a:lnTo>
                    <a:pt x="358031" y="1253114"/>
                  </a:lnTo>
                  <a:lnTo>
                    <a:pt x="353753" y="1254022"/>
                  </a:lnTo>
                  <a:lnTo>
                    <a:pt x="349156" y="1254557"/>
                  </a:lnTo>
                  <a:lnTo>
                    <a:pt x="344685" y="1254238"/>
                  </a:lnTo>
                  <a:lnTo>
                    <a:pt x="339188" y="1253105"/>
                  </a:lnTo>
                  <a:lnTo>
                    <a:pt x="334399" y="1252486"/>
                  </a:lnTo>
                  <a:lnTo>
                    <a:pt x="330059" y="1251468"/>
                  </a:lnTo>
                  <a:lnTo>
                    <a:pt x="325962" y="1250830"/>
                  </a:lnTo>
                  <a:lnTo>
                    <a:pt x="321358" y="1251134"/>
                  </a:lnTo>
                  <a:lnTo>
                    <a:pt x="315967" y="1250921"/>
                  </a:lnTo>
                  <a:lnTo>
                    <a:pt x="311085" y="1251975"/>
                  </a:lnTo>
                  <a:lnTo>
                    <a:pt x="309091" y="1252947"/>
                  </a:lnTo>
                  <a:lnTo>
                    <a:pt x="304714" y="1255086"/>
                  </a:lnTo>
                  <a:lnTo>
                    <a:pt x="301453" y="1256325"/>
                  </a:lnTo>
                  <a:lnTo>
                    <a:pt x="297636" y="1259609"/>
                  </a:lnTo>
                  <a:lnTo>
                    <a:pt x="293176" y="1261991"/>
                  </a:lnTo>
                  <a:lnTo>
                    <a:pt x="289140" y="1265590"/>
                  </a:lnTo>
                  <a:lnTo>
                    <a:pt x="284251" y="1268986"/>
                  </a:lnTo>
                  <a:lnTo>
                    <a:pt x="282229" y="1270672"/>
                  </a:lnTo>
                  <a:lnTo>
                    <a:pt x="280595" y="1272237"/>
                  </a:lnTo>
                  <a:lnTo>
                    <a:pt x="278723" y="1274026"/>
                  </a:lnTo>
                  <a:lnTo>
                    <a:pt x="274992" y="1277540"/>
                  </a:lnTo>
                  <a:lnTo>
                    <a:pt x="271148" y="1279976"/>
                  </a:lnTo>
                  <a:lnTo>
                    <a:pt x="265823" y="1281769"/>
                  </a:lnTo>
                  <a:lnTo>
                    <a:pt x="262169" y="1283102"/>
                  </a:lnTo>
                  <a:lnTo>
                    <a:pt x="260502" y="1283713"/>
                  </a:lnTo>
                  <a:lnTo>
                    <a:pt x="258277" y="1285259"/>
                  </a:lnTo>
                  <a:lnTo>
                    <a:pt x="256334" y="1286083"/>
                  </a:lnTo>
                  <a:lnTo>
                    <a:pt x="255718" y="1286244"/>
                  </a:lnTo>
                  <a:lnTo>
                    <a:pt x="251853" y="1287249"/>
                  </a:lnTo>
                  <a:lnTo>
                    <a:pt x="248463" y="1287948"/>
                  </a:lnTo>
                  <a:lnTo>
                    <a:pt x="246715" y="1288856"/>
                  </a:lnTo>
                  <a:lnTo>
                    <a:pt x="237842" y="1290375"/>
                  </a:lnTo>
                  <a:lnTo>
                    <a:pt x="232540" y="1289141"/>
                  </a:lnTo>
                  <a:lnTo>
                    <a:pt x="228053" y="1288099"/>
                  </a:lnTo>
                  <a:lnTo>
                    <a:pt x="223694" y="1286845"/>
                  </a:lnTo>
                  <a:lnTo>
                    <a:pt x="222747" y="1286316"/>
                  </a:lnTo>
                  <a:lnTo>
                    <a:pt x="220385" y="1284618"/>
                  </a:lnTo>
                  <a:lnTo>
                    <a:pt x="218290" y="1282850"/>
                  </a:lnTo>
                  <a:lnTo>
                    <a:pt x="216582" y="1281411"/>
                  </a:lnTo>
                  <a:lnTo>
                    <a:pt x="214557" y="1279980"/>
                  </a:lnTo>
                  <a:lnTo>
                    <a:pt x="214088" y="1279329"/>
                  </a:lnTo>
                  <a:lnTo>
                    <a:pt x="212686" y="1277388"/>
                  </a:lnTo>
                  <a:lnTo>
                    <a:pt x="212398" y="1276875"/>
                  </a:lnTo>
                  <a:lnTo>
                    <a:pt x="210082" y="1272841"/>
                  </a:lnTo>
                  <a:lnTo>
                    <a:pt x="208643" y="1266407"/>
                  </a:lnTo>
                  <a:lnTo>
                    <a:pt x="206110" y="1259469"/>
                  </a:lnTo>
                  <a:lnTo>
                    <a:pt x="205210" y="1255411"/>
                  </a:lnTo>
                  <a:lnTo>
                    <a:pt x="203622" y="1251529"/>
                  </a:lnTo>
                  <a:lnTo>
                    <a:pt x="202781" y="1246926"/>
                  </a:lnTo>
                  <a:lnTo>
                    <a:pt x="202451" y="1243853"/>
                  </a:lnTo>
                  <a:lnTo>
                    <a:pt x="202929" y="1237725"/>
                  </a:lnTo>
                  <a:lnTo>
                    <a:pt x="203064" y="1236003"/>
                  </a:lnTo>
                  <a:lnTo>
                    <a:pt x="202822" y="1231577"/>
                  </a:lnTo>
                  <a:lnTo>
                    <a:pt x="202997" y="1225092"/>
                  </a:lnTo>
                  <a:lnTo>
                    <a:pt x="203289" y="1217522"/>
                  </a:lnTo>
                  <a:lnTo>
                    <a:pt x="203224" y="1213129"/>
                  </a:lnTo>
                  <a:lnTo>
                    <a:pt x="202171" y="1206759"/>
                  </a:lnTo>
                  <a:lnTo>
                    <a:pt x="201741" y="1200602"/>
                  </a:lnTo>
                  <a:lnTo>
                    <a:pt x="201003" y="1194457"/>
                  </a:lnTo>
                  <a:lnTo>
                    <a:pt x="200266" y="1188308"/>
                  </a:lnTo>
                  <a:lnTo>
                    <a:pt x="199826" y="1184235"/>
                  </a:lnTo>
                  <a:lnTo>
                    <a:pt x="199657" y="1181385"/>
                  </a:lnTo>
                  <a:lnTo>
                    <a:pt x="199115" y="1176544"/>
                  </a:lnTo>
                  <a:lnTo>
                    <a:pt x="197305" y="1170511"/>
                  </a:lnTo>
                  <a:lnTo>
                    <a:pt x="193563" y="1164305"/>
                  </a:lnTo>
                  <a:lnTo>
                    <a:pt x="191013" y="1161355"/>
                  </a:lnTo>
                  <a:lnTo>
                    <a:pt x="187523" y="1157591"/>
                  </a:lnTo>
                  <a:lnTo>
                    <a:pt x="184033" y="1154505"/>
                  </a:lnTo>
                  <a:lnTo>
                    <a:pt x="180543" y="1151689"/>
                  </a:lnTo>
                  <a:lnTo>
                    <a:pt x="178261" y="1150210"/>
                  </a:lnTo>
                  <a:lnTo>
                    <a:pt x="175174" y="1148600"/>
                  </a:lnTo>
                  <a:lnTo>
                    <a:pt x="172758" y="1146452"/>
                  </a:lnTo>
                  <a:lnTo>
                    <a:pt x="171147" y="1144441"/>
                  </a:lnTo>
                  <a:lnTo>
                    <a:pt x="169268" y="1142026"/>
                  </a:lnTo>
                  <a:lnTo>
                    <a:pt x="167657" y="1139875"/>
                  </a:lnTo>
                  <a:lnTo>
                    <a:pt x="165644" y="1137324"/>
                  </a:lnTo>
                  <a:lnTo>
                    <a:pt x="161751" y="1134906"/>
                  </a:lnTo>
                  <a:lnTo>
                    <a:pt x="156517" y="1133566"/>
                  </a:lnTo>
                  <a:lnTo>
                    <a:pt x="150879" y="1133432"/>
                  </a:lnTo>
                  <a:lnTo>
                    <a:pt x="148731" y="1133432"/>
                  </a:lnTo>
                  <a:lnTo>
                    <a:pt x="146449" y="1133566"/>
                  </a:lnTo>
                  <a:lnTo>
                    <a:pt x="143630" y="1134775"/>
                  </a:lnTo>
                  <a:lnTo>
                    <a:pt x="142825" y="1138399"/>
                  </a:lnTo>
                  <a:lnTo>
                    <a:pt x="142959" y="1139875"/>
                  </a:lnTo>
                  <a:lnTo>
                    <a:pt x="143093" y="1142424"/>
                  </a:lnTo>
                  <a:lnTo>
                    <a:pt x="141482" y="1142831"/>
                  </a:lnTo>
                  <a:lnTo>
                    <a:pt x="138664" y="1140951"/>
                  </a:lnTo>
                  <a:lnTo>
                    <a:pt x="136516" y="1140544"/>
                  </a:lnTo>
                  <a:lnTo>
                    <a:pt x="133429" y="1142290"/>
                  </a:lnTo>
                  <a:lnTo>
                    <a:pt x="130745" y="1145647"/>
                  </a:lnTo>
                  <a:lnTo>
                    <a:pt x="129536" y="1160815"/>
                  </a:lnTo>
                  <a:lnTo>
                    <a:pt x="128194" y="1176252"/>
                  </a:lnTo>
                  <a:lnTo>
                    <a:pt x="124743" y="1188694"/>
                  </a:lnTo>
                  <a:lnTo>
                    <a:pt x="126241" y="1200429"/>
                  </a:lnTo>
                  <a:lnTo>
                    <a:pt x="129735" y="1208913"/>
                  </a:lnTo>
                  <a:lnTo>
                    <a:pt x="130275" y="1213263"/>
                  </a:lnTo>
                  <a:lnTo>
                    <a:pt x="133819" y="1219441"/>
                  </a:lnTo>
                  <a:lnTo>
                    <a:pt x="135020" y="1223910"/>
                  </a:lnTo>
                  <a:lnTo>
                    <a:pt x="135799" y="1225790"/>
                  </a:lnTo>
                  <a:lnTo>
                    <a:pt x="137756" y="1234028"/>
                  </a:lnTo>
                  <a:lnTo>
                    <a:pt x="137788" y="1237294"/>
                  </a:lnTo>
                  <a:lnTo>
                    <a:pt x="137101" y="1244566"/>
                  </a:lnTo>
                  <a:lnTo>
                    <a:pt x="134421" y="1249667"/>
                  </a:lnTo>
                  <a:lnTo>
                    <a:pt x="130482" y="1253883"/>
                  </a:lnTo>
                  <a:lnTo>
                    <a:pt x="128611" y="1255487"/>
                  </a:lnTo>
                  <a:lnTo>
                    <a:pt x="124683" y="1257696"/>
                  </a:lnTo>
                  <a:lnTo>
                    <a:pt x="122175" y="1259011"/>
                  </a:lnTo>
                  <a:lnTo>
                    <a:pt x="118255" y="1261064"/>
                  </a:lnTo>
                  <a:lnTo>
                    <a:pt x="114657" y="1263956"/>
                  </a:lnTo>
                  <a:lnTo>
                    <a:pt x="111295" y="1266997"/>
                  </a:lnTo>
                  <a:lnTo>
                    <a:pt x="109780" y="1270247"/>
                  </a:lnTo>
                  <a:lnTo>
                    <a:pt x="103835" y="1281155"/>
                  </a:lnTo>
                  <a:lnTo>
                    <a:pt x="96883" y="1299008"/>
                  </a:lnTo>
                  <a:lnTo>
                    <a:pt x="90452" y="1300083"/>
                  </a:lnTo>
                  <a:lnTo>
                    <a:pt x="86432" y="1299965"/>
                  </a:lnTo>
                  <a:lnTo>
                    <a:pt x="83783" y="1300259"/>
                  </a:lnTo>
                  <a:lnTo>
                    <a:pt x="81724" y="1298495"/>
                  </a:lnTo>
                  <a:lnTo>
                    <a:pt x="80252" y="1293786"/>
                  </a:lnTo>
                  <a:lnTo>
                    <a:pt x="69565" y="1273440"/>
                  </a:lnTo>
                  <a:lnTo>
                    <a:pt x="64441" y="1264354"/>
                  </a:lnTo>
                  <a:lnTo>
                    <a:pt x="60714" y="1257367"/>
                  </a:lnTo>
                  <a:lnTo>
                    <a:pt x="45168" y="1242975"/>
                  </a:lnTo>
                  <a:lnTo>
                    <a:pt x="40345" y="1239220"/>
                  </a:lnTo>
                  <a:lnTo>
                    <a:pt x="33914" y="1230648"/>
                  </a:lnTo>
                  <a:lnTo>
                    <a:pt x="33378" y="1224751"/>
                  </a:lnTo>
                  <a:lnTo>
                    <a:pt x="34450" y="1218858"/>
                  </a:lnTo>
                  <a:lnTo>
                    <a:pt x="34986" y="1211890"/>
                  </a:lnTo>
                  <a:lnTo>
                    <a:pt x="36594" y="1203318"/>
                  </a:lnTo>
                  <a:lnTo>
                    <a:pt x="36593" y="1196887"/>
                  </a:lnTo>
                  <a:lnTo>
                    <a:pt x="27671" y="1181738"/>
                  </a:lnTo>
                  <a:lnTo>
                    <a:pt x="25384" y="1178764"/>
                  </a:lnTo>
                  <a:lnTo>
                    <a:pt x="24240" y="1175562"/>
                  </a:lnTo>
                  <a:lnTo>
                    <a:pt x="23326" y="1172133"/>
                  </a:lnTo>
                  <a:lnTo>
                    <a:pt x="21496" y="1167786"/>
                  </a:lnTo>
                  <a:lnTo>
                    <a:pt x="20810" y="1161841"/>
                  </a:lnTo>
                  <a:lnTo>
                    <a:pt x="20353" y="1152005"/>
                  </a:lnTo>
                  <a:lnTo>
                    <a:pt x="20353" y="1142400"/>
                  </a:lnTo>
                  <a:lnTo>
                    <a:pt x="20811" y="1130280"/>
                  </a:lnTo>
                  <a:lnTo>
                    <a:pt x="22411" y="1116330"/>
                  </a:lnTo>
                  <a:lnTo>
                    <a:pt x="22660" y="1106321"/>
                  </a:lnTo>
                  <a:lnTo>
                    <a:pt x="23732" y="1099350"/>
                  </a:lnTo>
                  <a:lnTo>
                    <a:pt x="17057" y="1090692"/>
                  </a:lnTo>
                  <a:lnTo>
                    <a:pt x="16477" y="1084760"/>
                  </a:lnTo>
                  <a:lnTo>
                    <a:pt x="16225" y="1083633"/>
                  </a:lnTo>
                  <a:lnTo>
                    <a:pt x="15950" y="1079760"/>
                  </a:lnTo>
                  <a:lnTo>
                    <a:pt x="14470" y="1074963"/>
                  </a:lnTo>
                  <a:lnTo>
                    <a:pt x="14161" y="1072603"/>
                  </a:lnTo>
                  <a:lnTo>
                    <a:pt x="13411" y="1070510"/>
                  </a:lnTo>
                  <a:lnTo>
                    <a:pt x="13336" y="1065434"/>
                  </a:lnTo>
                  <a:lnTo>
                    <a:pt x="13324" y="1064556"/>
                  </a:lnTo>
                  <a:lnTo>
                    <a:pt x="13831" y="1058259"/>
                  </a:lnTo>
                  <a:lnTo>
                    <a:pt x="11725" y="1045498"/>
                  </a:lnTo>
                  <a:lnTo>
                    <a:pt x="10987" y="1041470"/>
                  </a:lnTo>
                  <a:lnTo>
                    <a:pt x="11868" y="1023012"/>
                  </a:lnTo>
                  <a:lnTo>
                    <a:pt x="13263" y="1020048"/>
                  </a:lnTo>
                  <a:lnTo>
                    <a:pt x="14178" y="1017533"/>
                  </a:lnTo>
                  <a:lnTo>
                    <a:pt x="13721" y="1012411"/>
                  </a:lnTo>
                  <a:lnTo>
                    <a:pt x="14048" y="1011646"/>
                  </a:lnTo>
                  <a:lnTo>
                    <a:pt x="14380" y="1010534"/>
                  </a:lnTo>
                  <a:lnTo>
                    <a:pt x="14599" y="1009386"/>
                  </a:lnTo>
                  <a:lnTo>
                    <a:pt x="14850" y="1008505"/>
                  </a:lnTo>
                  <a:lnTo>
                    <a:pt x="14990" y="1007387"/>
                  </a:lnTo>
                  <a:lnTo>
                    <a:pt x="15178" y="1005850"/>
                  </a:lnTo>
                  <a:lnTo>
                    <a:pt x="15404" y="1004349"/>
                  </a:lnTo>
                  <a:lnTo>
                    <a:pt x="15620" y="1003317"/>
                  </a:lnTo>
                  <a:lnTo>
                    <a:pt x="17837" y="998550"/>
                  </a:lnTo>
                  <a:lnTo>
                    <a:pt x="17837" y="995580"/>
                  </a:lnTo>
                  <a:lnTo>
                    <a:pt x="16174" y="992107"/>
                  </a:lnTo>
                  <a:lnTo>
                    <a:pt x="15662" y="990819"/>
                  </a:lnTo>
                  <a:lnTo>
                    <a:pt x="15331" y="990084"/>
                  </a:lnTo>
                  <a:lnTo>
                    <a:pt x="14864" y="985515"/>
                  </a:lnTo>
                  <a:lnTo>
                    <a:pt x="13109" y="978663"/>
                  </a:lnTo>
                  <a:lnTo>
                    <a:pt x="13172" y="977544"/>
                  </a:lnTo>
                  <a:lnTo>
                    <a:pt x="13475" y="976087"/>
                  </a:lnTo>
                  <a:lnTo>
                    <a:pt x="13616" y="974932"/>
                  </a:lnTo>
                  <a:lnTo>
                    <a:pt x="13754" y="973857"/>
                  </a:lnTo>
                  <a:lnTo>
                    <a:pt x="13936" y="972624"/>
                  </a:lnTo>
                  <a:lnTo>
                    <a:pt x="14237" y="971244"/>
                  </a:lnTo>
                  <a:lnTo>
                    <a:pt x="14349" y="969665"/>
                  </a:lnTo>
                  <a:lnTo>
                    <a:pt x="14268" y="968043"/>
                  </a:lnTo>
                  <a:lnTo>
                    <a:pt x="14382" y="966390"/>
                  </a:lnTo>
                  <a:lnTo>
                    <a:pt x="14561" y="965236"/>
                  </a:lnTo>
                  <a:lnTo>
                    <a:pt x="14794" y="963425"/>
                  </a:lnTo>
                  <a:lnTo>
                    <a:pt x="14750" y="961882"/>
                  </a:lnTo>
                  <a:lnTo>
                    <a:pt x="14820" y="960461"/>
                  </a:lnTo>
                  <a:lnTo>
                    <a:pt x="14848" y="959185"/>
                  </a:lnTo>
                  <a:lnTo>
                    <a:pt x="14882" y="957648"/>
                  </a:lnTo>
                  <a:lnTo>
                    <a:pt x="14830" y="956487"/>
                  </a:lnTo>
                  <a:lnTo>
                    <a:pt x="14817" y="955290"/>
                  </a:lnTo>
                  <a:lnTo>
                    <a:pt x="14889" y="953790"/>
                  </a:lnTo>
                  <a:lnTo>
                    <a:pt x="15150" y="952447"/>
                  </a:lnTo>
                  <a:lnTo>
                    <a:pt x="15446" y="951293"/>
                  </a:lnTo>
                  <a:lnTo>
                    <a:pt x="15384" y="948826"/>
                  </a:lnTo>
                  <a:lnTo>
                    <a:pt x="15525" y="947635"/>
                  </a:lnTo>
                  <a:lnTo>
                    <a:pt x="15745" y="946445"/>
                  </a:lnTo>
                  <a:lnTo>
                    <a:pt x="15880" y="945558"/>
                  </a:lnTo>
                  <a:lnTo>
                    <a:pt x="16108" y="943984"/>
                  </a:lnTo>
                  <a:lnTo>
                    <a:pt x="16252" y="942715"/>
                  </a:lnTo>
                  <a:lnTo>
                    <a:pt x="16326" y="941098"/>
                  </a:lnTo>
                  <a:lnTo>
                    <a:pt x="16400" y="940330"/>
                  </a:lnTo>
                  <a:lnTo>
                    <a:pt x="16525" y="939057"/>
                  </a:lnTo>
                  <a:lnTo>
                    <a:pt x="16859" y="937909"/>
                  </a:lnTo>
                  <a:lnTo>
                    <a:pt x="17393" y="936378"/>
                  </a:lnTo>
                  <a:lnTo>
                    <a:pt x="17766" y="935266"/>
                  </a:lnTo>
                  <a:lnTo>
                    <a:pt x="18255" y="934081"/>
                  </a:lnTo>
                  <a:lnTo>
                    <a:pt x="19103" y="932404"/>
                  </a:lnTo>
                  <a:lnTo>
                    <a:pt x="20139" y="929185"/>
                  </a:lnTo>
                  <a:lnTo>
                    <a:pt x="20558" y="927690"/>
                  </a:lnTo>
                  <a:lnTo>
                    <a:pt x="20864" y="926038"/>
                  </a:lnTo>
                  <a:lnTo>
                    <a:pt x="21117" y="925041"/>
                  </a:lnTo>
                  <a:lnTo>
                    <a:pt x="21452" y="923856"/>
                  </a:lnTo>
                  <a:lnTo>
                    <a:pt x="21642" y="922277"/>
                  </a:lnTo>
                  <a:lnTo>
                    <a:pt x="21938" y="921086"/>
                  </a:lnTo>
                  <a:lnTo>
                    <a:pt x="22101" y="918929"/>
                  </a:lnTo>
                  <a:lnTo>
                    <a:pt x="22250" y="917392"/>
                  </a:lnTo>
                  <a:lnTo>
                    <a:pt x="22354" y="916159"/>
                  </a:lnTo>
                  <a:lnTo>
                    <a:pt x="22093" y="913996"/>
                  </a:lnTo>
                  <a:lnTo>
                    <a:pt x="22013" y="912374"/>
                  </a:lnTo>
                  <a:lnTo>
                    <a:pt x="22179" y="910065"/>
                  </a:lnTo>
                  <a:lnTo>
                    <a:pt x="22565" y="908340"/>
                  </a:lnTo>
                  <a:lnTo>
                    <a:pt x="22793" y="906724"/>
                  </a:lnTo>
                  <a:lnTo>
                    <a:pt x="23334" y="904962"/>
                  </a:lnTo>
                  <a:lnTo>
                    <a:pt x="24506" y="902556"/>
                  </a:lnTo>
                  <a:lnTo>
                    <a:pt x="25158" y="900989"/>
                  </a:lnTo>
                  <a:lnTo>
                    <a:pt x="25889" y="899348"/>
                  </a:lnTo>
                  <a:lnTo>
                    <a:pt x="26424" y="897817"/>
                  </a:lnTo>
                  <a:lnTo>
                    <a:pt x="26608" y="896475"/>
                  </a:lnTo>
                  <a:lnTo>
                    <a:pt x="27020" y="895284"/>
                  </a:lnTo>
                  <a:lnTo>
                    <a:pt x="27896" y="894069"/>
                  </a:lnTo>
                  <a:lnTo>
                    <a:pt x="28116" y="892842"/>
                  </a:lnTo>
                  <a:lnTo>
                    <a:pt x="28529" y="891693"/>
                  </a:lnTo>
                  <a:lnTo>
                    <a:pt x="29410" y="890205"/>
                  </a:lnTo>
                  <a:lnTo>
                    <a:pt x="29744" y="889057"/>
                  </a:lnTo>
                  <a:lnTo>
                    <a:pt x="30154" y="887951"/>
                  </a:lnTo>
                  <a:lnTo>
                    <a:pt x="30566" y="886760"/>
                  </a:lnTo>
                  <a:lnTo>
                    <a:pt x="30832" y="885186"/>
                  </a:lnTo>
                  <a:lnTo>
                    <a:pt x="31128" y="884038"/>
                  </a:lnTo>
                  <a:lnTo>
                    <a:pt x="31394" y="882459"/>
                  </a:lnTo>
                  <a:lnTo>
                    <a:pt x="31661" y="880849"/>
                  </a:lnTo>
                  <a:lnTo>
                    <a:pt x="31751" y="880272"/>
                  </a:lnTo>
                  <a:lnTo>
                    <a:pt x="31477" y="878686"/>
                  </a:lnTo>
                  <a:lnTo>
                    <a:pt x="31271" y="877483"/>
                  </a:lnTo>
                  <a:lnTo>
                    <a:pt x="31113" y="875904"/>
                  </a:lnTo>
                  <a:lnTo>
                    <a:pt x="30416" y="874227"/>
                  </a:lnTo>
                  <a:lnTo>
                    <a:pt x="29655" y="871973"/>
                  </a:lnTo>
                  <a:lnTo>
                    <a:pt x="28962" y="870108"/>
                  </a:lnTo>
                  <a:lnTo>
                    <a:pt x="27918" y="868431"/>
                  </a:lnTo>
                  <a:lnTo>
                    <a:pt x="27280" y="865794"/>
                  </a:lnTo>
                  <a:lnTo>
                    <a:pt x="26986" y="865095"/>
                  </a:lnTo>
                  <a:lnTo>
                    <a:pt x="26923" y="864512"/>
                  </a:lnTo>
                  <a:lnTo>
                    <a:pt x="26897" y="863899"/>
                  </a:lnTo>
                  <a:lnTo>
                    <a:pt x="26797" y="863200"/>
                  </a:lnTo>
                  <a:lnTo>
                    <a:pt x="25978" y="861797"/>
                  </a:lnTo>
                  <a:lnTo>
                    <a:pt x="25437" y="860047"/>
                  </a:lnTo>
                  <a:lnTo>
                    <a:pt x="25044" y="858577"/>
                  </a:lnTo>
                  <a:lnTo>
                    <a:pt x="24389" y="856748"/>
                  </a:lnTo>
                  <a:lnTo>
                    <a:pt x="23948" y="855776"/>
                  </a:lnTo>
                  <a:lnTo>
                    <a:pt x="23129" y="854373"/>
                  </a:lnTo>
                  <a:lnTo>
                    <a:pt x="22578" y="853048"/>
                  </a:lnTo>
                  <a:lnTo>
                    <a:pt x="21871" y="851796"/>
                  </a:lnTo>
                  <a:lnTo>
                    <a:pt x="20565" y="849768"/>
                  </a:lnTo>
                  <a:lnTo>
                    <a:pt x="19896" y="848558"/>
                  </a:lnTo>
                  <a:lnTo>
                    <a:pt x="18875" y="847611"/>
                  </a:lnTo>
                  <a:lnTo>
                    <a:pt x="18207" y="846323"/>
                  </a:lnTo>
                  <a:lnTo>
                    <a:pt x="17653" y="845193"/>
                  </a:lnTo>
                  <a:lnTo>
                    <a:pt x="17297" y="843838"/>
                  </a:lnTo>
                  <a:lnTo>
                    <a:pt x="17014" y="842635"/>
                  </a:lnTo>
                  <a:lnTo>
                    <a:pt x="16789" y="840545"/>
                  </a:lnTo>
                  <a:lnTo>
                    <a:pt x="16709" y="838929"/>
                  </a:lnTo>
                  <a:lnTo>
                    <a:pt x="16698" y="837690"/>
                  </a:lnTo>
                  <a:lnTo>
                    <a:pt x="16655" y="836073"/>
                  </a:lnTo>
                  <a:lnTo>
                    <a:pt x="16391" y="834020"/>
                  </a:lnTo>
                  <a:lnTo>
                    <a:pt x="16300" y="832938"/>
                  </a:lnTo>
                  <a:lnTo>
                    <a:pt x="15951" y="831237"/>
                  </a:lnTo>
                  <a:lnTo>
                    <a:pt x="15942" y="829846"/>
                  </a:lnTo>
                  <a:lnTo>
                    <a:pt x="16250" y="828157"/>
                  </a:lnTo>
                  <a:lnTo>
                    <a:pt x="16669" y="826626"/>
                  </a:lnTo>
                  <a:lnTo>
                    <a:pt x="17140" y="824555"/>
                  </a:lnTo>
                  <a:lnTo>
                    <a:pt x="17514" y="823291"/>
                  </a:lnTo>
                  <a:lnTo>
                    <a:pt x="17785" y="821523"/>
                  </a:lnTo>
                  <a:lnTo>
                    <a:pt x="18050" y="820022"/>
                  </a:lnTo>
                  <a:lnTo>
                    <a:pt x="18096" y="817902"/>
                  </a:lnTo>
                  <a:lnTo>
                    <a:pt x="17974" y="816438"/>
                  </a:lnTo>
                  <a:lnTo>
                    <a:pt x="17816" y="814852"/>
                  </a:lnTo>
                  <a:lnTo>
                    <a:pt x="17272" y="813218"/>
                  </a:lnTo>
                  <a:lnTo>
                    <a:pt x="16231" y="811347"/>
                  </a:lnTo>
                  <a:lnTo>
                    <a:pt x="15227" y="809628"/>
                  </a:lnTo>
                  <a:lnTo>
                    <a:pt x="14113" y="807598"/>
                  </a:lnTo>
                  <a:lnTo>
                    <a:pt x="12942" y="806420"/>
                  </a:lnTo>
                  <a:lnTo>
                    <a:pt x="12311" y="805210"/>
                  </a:lnTo>
                  <a:lnTo>
                    <a:pt x="11642" y="804038"/>
                  </a:lnTo>
                  <a:lnTo>
                    <a:pt x="10592" y="802629"/>
                  </a:lnTo>
                  <a:lnTo>
                    <a:pt x="10269" y="801505"/>
                  </a:lnTo>
                  <a:lnTo>
                    <a:pt x="9263" y="799822"/>
                  </a:lnTo>
                  <a:lnTo>
                    <a:pt x="8596" y="798576"/>
                  </a:lnTo>
                  <a:lnTo>
                    <a:pt x="7811" y="797361"/>
                  </a:lnTo>
                  <a:lnTo>
                    <a:pt x="7267" y="795769"/>
                  </a:lnTo>
                  <a:lnTo>
                    <a:pt x="7023" y="794572"/>
                  </a:lnTo>
                  <a:lnTo>
                    <a:pt x="6893" y="793449"/>
                  </a:lnTo>
                  <a:lnTo>
                    <a:pt x="7072" y="792337"/>
                  </a:lnTo>
                  <a:lnTo>
                    <a:pt x="7319" y="791644"/>
                  </a:lnTo>
                  <a:lnTo>
                    <a:pt x="7845" y="790538"/>
                  </a:lnTo>
                  <a:lnTo>
                    <a:pt x="8363" y="789779"/>
                  </a:lnTo>
                  <a:lnTo>
                    <a:pt x="9198" y="788679"/>
                  </a:lnTo>
                  <a:lnTo>
                    <a:pt x="10373" y="787932"/>
                  </a:lnTo>
                  <a:lnTo>
                    <a:pt x="10965" y="787368"/>
                  </a:lnTo>
                  <a:lnTo>
                    <a:pt x="12136" y="786778"/>
                  </a:lnTo>
                  <a:lnTo>
                    <a:pt x="12878" y="786407"/>
                  </a:lnTo>
                  <a:lnTo>
                    <a:pt x="14210" y="785508"/>
                  </a:lnTo>
                  <a:lnTo>
                    <a:pt x="15384" y="784804"/>
                  </a:lnTo>
                  <a:lnTo>
                    <a:pt x="16055" y="784123"/>
                  </a:lnTo>
                  <a:lnTo>
                    <a:pt x="16801" y="783595"/>
                  </a:lnTo>
                  <a:lnTo>
                    <a:pt x="17246" y="782640"/>
                  </a:lnTo>
                  <a:lnTo>
                    <a:pt x="17612" y="781802"/>
                  </a:lnTo>
                  <a:lnTo>
                    <a:pt x="17779" y="781267"/>
                  </a:lnTo>
                  <a:lnTo>
                    <a:pt x="17892" y="779609"/>
                  </a:lnTo>
                  <a:lnTo>
                    <a:pt x="17834" y="778758"/>
                  </a:lnTo>
                  <a:lnTo>
                    <a:pt x="17585" y="777756"/>
                  </a:lnTo>
                  <a:lnTo>
                    <a:pt x="17269" y="776322"/>
                  </a:lnTo>
                  <a:lnTo>
                    <a:pt x="16879" y="774731"/>
                  </a:lnTo>
                  <a:lnTo>
                    <a:pt x="16287" y="773521"/>
                  </a:lnTo>
                  <a:lnTo>
                    <a:pt x="15667" y="771930"/>
                  </a:lnTo>
                  <a:lnTo>
                    <a:pt x="15187" y="770878"/>
                  </a:lnTo>
                  <a:lnTo>
                    <a:pt x="14715" y="769518"/>
                  </a:lnTo>
                  <a:lnTo>
                    <a:pt x="14087" y="768193"/>
                  </a:lnTo>
                  <a:lnTo>
                    <a:pt x="13726" y="767070"/>
                  </a:lnTo>
                  <a:lnTo>
                    <a:pt x="13299" y="765399"/>
                  </a:lnTo>
                  <a:lnTo>
                    <a:pt x="13093" y="764238"/>
                  </a:lnTo>
                  <a:lnTo>
                    <a:pt x="12885" y="763157"/>
                  </a:lnTo>
                  <a:lnTo>
                    <a:pt x="12839" y="761729"/>
                  </a:lnTo>
                  <a:lnTo>
                    <a:pt x="12704" y="760836"/>
                  </a:lnTo>
                  <a:lnTo>
                    <a:pt x="12118" y="759396"/>
                  </a:lnTo>
                  <a:lnTo>
                    <a:pt x="11835" y="758199"/>
                  </a:lnTo>
                  <a:lnTo>
                    <a:pt x="11828" y="757749"/>
                  </a:lnTo>
                  <a:lnTo>
                    <a:pt x="11820" y="757154"/>
                  </a:lnTo>
                  <a:lnTo>
                    <a:pt x="11652" y="755957"/>
                  </a:lnTo>
                  <a:lnTo>
                    <a:pt x="11341" y="754293"/>
                  </a:lnTo>
                  <a:lnTo>
                    <a:pt x="10672" y="753120"/>
                  </a:lnTo>
                  <a:lnTo>
                    <a:pt x="10300" y="750684"/>
                  </a:lnTo>
                  <a:lnTo>
                    <a:pt x="10056" y="749487"/>
                  </a:lnTo>
                  <a:lnTo>
                    <a:pt x="10057" y="747713"/>
                  </a:lnTo>
                  <a:lnTo>
                    <a:pt x="10082" y="746553"/>
                  </a:lnTo>
                  <a:lnTo>
                    <a:pt x="9914" y="745435"/>
                  </a:lnTo>
                  <a:lnTo>
                    <a:pt x="9774" y="744737"/>
                  </a:lnTo>
                  <a:lnTo>
                    <a:pt x="9494" y="743418"/>
                  </a:lnTo>
                  <a:lnTo>
                    <a:pt x="9327" y="742258"/>
                  </a:lnTo>
                  <a:lnTo>
                    <a:pt x="9276" y="741060"/>
                  </a:lnTo>
                  <a:lnTo>
                    <a:pt x="9266" y="739712"/>
                  </a:lnTo>
                  <a:lnTo>
                    <a:pt x="9230" y="737859"/>
                  </a:lnTo>
                  <a:lnTo>
                    <a:pt x="9295" y="736625"/>
                  </a:lnTo>
                  <a:lnTo>
                    <a:pt x="9333" y="734931"/>
                  </a:lnTo>
                  <a:lnTo>
                    <a:pt x="9334" y="733120"/>
                  </a:lnTo>
                  <a:lnTo>
                    <a:pt x="9331" y="731461"/>
                  </a:lnTo>
                  <a:lnTo>
                    <a:pt x="9204" y="730228"/>
                  </a:lnTo>
                  <a:lnTo>
                    <a:pt x="8871" y="727792"/>
                  </a:lnTo>
                  <a:lnTo>
                    <a:pt x="8635" y="726206"/>
                  </a:lnTo>
                  <a:lnTo>
                    <a:pt x="8472" y="724851"/>
                  </a:lnTo>
                  <a:lnTo>
                    <a:pt x="8161" y="723224"/>
                  </a:lnTo>
                  <a:lnTo>
                    <a:pt x="7854" y="721371"/>
                  </a:lnTo>
                  <a:lnTo>
                    <a:pt x="7463" y="719815"/>
                  </a:lnTo>
                  <a:lnTo>
                    <a:pt x="7137" y="718807"/>
                  </a:lnTo>
                  <a:lnTo>
                    <a:pt x="6159" y="717671"/>
                  </a:lnTo>
                  <a:lnTo>
                    <a:pt x="5718" y="716577"/>
                  </a:lnTo>
                  <a:lnTo>
                    <a:pt x="5200" y="715568"/>
                  </a:lnTo>
                  <a:lnTo>
                    <a:pt x="4893" y="713709"/>
                  </a:lnTo>
                  <a:lnTo>
                    <a:pt x="4995" y="712592"/>
                  </a:lnTo>
                  <a:lnTo>
                    <a:pt x="5061" y="711358"/>
                  </a:lnTo>
                  <a:lnTo>
                    <a:pt x="5278" y="710246"/>
                  </a:lnTo>
                  <a:lnTo>
                    <a:pt x="5571" y="709250"/>
                  </a:lnTo>
                  <a:lnTo>
                    <a:pt x="5740" y="708521"/>
                  </a:lnTo>
                  <a:lnTo>
                    <a:pt x="6046" y="706947"/>
                  </a:lnTo>
                  <a:lnTo>
                    <a:pt x="6310" y="705410"/>
                  </a:lnTo>
                  <a:lnTo>
                    <a:pt x="6459" y="703909"/>
                  </a:lnTo>
                  <a:lnTo>
                    <a:pt x="6605" y="702561"/>
                  </a:lnTo>
                  <a:lnTo>
                    <a:pt x="6560" y="701097"/>
                  </a:lnTo>
                  <a:lnTo>
                    <a:pt x="6455" y="698819"/>
                  </a:lnTo>
                  <a:lnTo>
                    <a:pt x="6487" y="697391"/>
                  </a:lnTo>
                  <a:lnTo>
                    <a:pt x="6434" y="696237"/>
                  </a:lnTo>
                  <a:lnTo>
                    <a:pt x="6159" y="694724"/>
                  </a:lnTo>
                  <a:lnTo>
                    <a:pt x="5662" y="692713"/>
                  </a:lnTo>
                  <a:lnTo>
                    <a:pt x="5316" y="690854"/>
                  </a:lnTo>
                  <a:lnTo>
                    <a:pt x="4821" y="688801"/>
                  </a:lnTo>
                  <a:lnTo>
                    <a:pt x="3888" y="687312"/>
                  </a:lnTo>
                  <a:lnTo>
                    <a:pt x="2744" y="684900"/>
                  </a:lnTo>
                  <a:lnTo>
                    <a:pt x="0" y="676243"/>
                  </a:lnTo>
                  <a:lnTo>
                    <a:pt x="225" y="674742"/>
                  </a:lnTo>
                  <a:lnTo>
                    <a:pt x="1708" y="672269"/>
                  </a:lnTo>
                  <a:lnTo>
                    <a:pt x="2883" y="671522"/>
                  </a:lnTo>
                  <a:lnTo>
                    <a:pt x="4062" y="670544"/>
                  </a:lnTo>
                  <a:lnTo>
                    <a:pt x="5861" y="669505"/>
                  </a:lnTo>
                  <a:lnTo>
                    <a:pt x="19943" y="658627"/>
                  </a:lnTo>
                  <a:lnTo>
                    <a:pt x="22114" y="658384"/>
                  </a:lnTo>
                  <a:lnTo>
                    <a:pt x="24284" y="656938"/>
                  </a:lnTo>
                  <a:lnTo>
                    <a:pt x="24766" y="654769"/>
                  </a:lnTo>
                  <a:lnTo>
                    <a:pt x="24043" y="650911"/>
                  </a:lnTo>
                  <a:lnTo>
                    <a:pt x="23801" y="647534"/>
                  </a:lnTo>
                  <a:lnTo>
                    <a:pt x="22114" y="644159"/>
                  </a:lnTo>
                  <a:lnTo>
                    <a:pt x="21391" y="642712"/>
                  </a:lnTo>
                  <a:lnTo>
                    <a:pt x="20426" y="640544"/>
                  </a:lnTo>
                  <a:lnTo>
                    <a:pt x="18979" y="638372"/>
                  </a:lnTo>
                  <a:lnTo>
                    <a:pt x="17774" y="633791"/>
                  </a:lnTo>
                  <a:lnTo>
                    <a:pt x="14133" y="628524"/>
                  </a:lnTo>
                  <a:lnTo>
                    <a:pt x="13201" y="625030"/>
                  </a:lnTo>
                  <a:lnTo>
                    <a:pt x="14133" y="620607"/>
                  </a:lnTo>
                  <a:lnTo>
                    <a:pt x="16462" y="616880"/>
                  </a:lnTo>
                  <a:lnTo>
                    <a:pt x="18738" y="613055"/>
                  </a:lnTo>
                  <a:lnTo>
                    <a:pt x="18979" y="611606"/>
                  </a:lnTo>
                  <a:lnTo>
                    <a:pt x="19220" y="607749"/>
                  </a:lnTo>
                  <a:lnTo>
                    <a:pt x="22114" y="597865"/>
                  </a:lnTo>
                  <a:lnTo>
                    <a:pt x="24766" y="592560"/>
                  </a:lnTo>
                  <a:lnTo>
                    <a:pt x="26695" y="589186"/>
                  </a:lnTo>
                  <a:lnTo>
                    <a:pt x="33205" y="584361"/>
                  </a:lnTo>
                  <a:lnTo>
                    <a:pt x="36581" y="580987"/>
                  </a:lnTo>
                  <a:lnTo>
                    <a:pt x="40921" y="576646"/>
                  </a:lnTo>
                  <a:lnTo>
                    <a:pt x="43091" y="572305"/>
                  </a:lnTo>
                  <a:lnTo>
                    <a:pt x="44537" y="564833"/>
                  </a:lnTo>
                  <a:lnTo>
                    <a:pt x="45984" y="560491"/>
                  </a:lnTo>
                  <a:lnTo>
                    <a:pt x="48154" y="556874"/>
                  </a:lnTo>
                  <a:lnTo>
                    <a:pt x="53459" y="553499"/>
                  </a:lnTo>
                  <a:lnTo>
                    <a:pt x="57799" y="551330"/>
                  </a:lnTo>
                  <a:lnTo>
                    <a:pt x="60452" y="548918"/>
                  </a:lnTo>
                  <a:lnTo>
                    <a:pt x="61657" y="544337"/>
                  </a:lnTo>
                  <a:lnTo>
                    <a:pt x="62621" y="537827"/>
                  </a:lnTo>
                  <a:lnTo>
                    <a:pt x="62533" y="529006"/>
                  </a:lnTo>
                  <a:lnTo>
                    <a:pt x="62568" y="527390"/>
                  </a:lnTo>
                  <a:lnTo>
                    <a:pt x="62526" y="525810"/>
                  </a:lnTo>
                  <a:lnTo>
                    <a:pt x="62408" y="524109"/>
                  </a:lnTo>
                  <a:lnTo>
                    <a:pt x="62272" y="523259"/>
                  </a:lnTo>
                  <a:lnTo>
                    <a:pt x="61931" y="521205"/>
                  </a:lnTo>
                  <a:lnTo>
                    <a:pt x="61533" y="520002"/>
                  </a:lnTo>
                  <a:lnTo>
                    <a:pt x="61405" y="518806"/>
                  </a:lnTo>
                  <a:lnTo>
                    <a:pt x="60943" y="516983"/>
                  </a:lnTo>
                  <a:lnTo>
                    <a:pt x="60652" y="516169"/>
                  </a:lnTo>
                  <a:lnTo>
                    <a:pt x="60138" y="514923"/>
                  </a:lnTo>
                  <a:lnTo>
                    <a:pt x="60039" y="514188"/>
                  </a:lnTo>
                  <a:lnTo>
                    <a:pt x="59756" y="513022"/>
                  </a:lnTo>
                  <a:lnTo>
                    <a:pt x="59194" y="512244"/>
                  </a:lnTo>
                  <a:lnTo>
                    <a:pt x="58788" y="511345"/>
                  </a:lnTo>
                  <a:lnTo>
                    <a:pt x="58077" y="510288"/>
                  </a:lnTo>
                  <a:lnTo>
                    <a:pt x="57495" y="508696"/>
                  </a:lnTo>
                  <a:lnTo>
                    <a:pt x="57087" y="507918"/>
                  </a:lnTo>
                  <a:lnTo>
                    <a:pt x="56297" y="506934"/>
                  </a:lnTo>
                  <a:lnTo>
                    <a:pt x="55801" y="506733"/>
                  </a:lnTo>
                  <a:lnTo>
                    <a:pt x="55014" y="505597"/>
                  </a:lnTo>
                  <a:lnTo>
                    <a:pt x="54036" y="504419"/>
                  </a:lnTo>
                  <a:lnTo>
                    <a:pt x="53429" y="503909"/>
                  </a:lnTo>
                  <a:lnTo>
                    <a:pt x="52825" y="503277"/>
                  </a:lnTo>
                  <a:lnTo>
                    <a:pt x="52178" y="502839"/>
                  </a:lnTo>
                  <a:lnTo>
                    <a:pt x="51535" y="502244"/>
                  </a:lnTo>
                  <a:lnTo>
                    <a:pt x="51041" y="501892"/>
                  </a:lnTo>
                  <a:lnTo>
                    <a:pt x="50437" y="501223"/>
                  </a:lnTo>
                  <a:lnTo>
                    <a:pt x="49909" y="500707"/>
                  </a:lnTo>
                  <a:lnTo>
                    <a:pt x="49268" y="500002"/>
                  </a:lnTo>
                  <a:lnTo>
                    <a:pt x="48274" y="499516"/>
                  </a:lnTo>
                  <a:lnTo>
                    <a:pt x="47668" y="498964"/>
                  </a:lnTo>
                  <a:lnTo>
                    <a:pt x="47288" y="498683"/>
                  </a:lnTo>
                  <a:lnTo>
                    <a:pt x="46913" y="498179"/>
                  </a:lnTo>
                  <a:lnTo>
                    <a:pt x="46458" y="497778"/>
                  </a:lnTo>
                  <a:lnTo>
                    <a:pt x="45781" y="496959"/>
                  </a:lnTo>
                  <a:lnTo>
                    <a:pt x="44711" y="496472"/>
                  </a:lnTo>
                  <a:lnTo>
                    <a:pt x="43604" y="495871"/>
                  </a:lnTo>
                  <a:lnTo>
                    <a:pt x="42880" y="495434"/>
                  </a:lnTo>
                  <a:lnTo>
                    <a:pt x="42162" y="494722"/>
                  </a:lnTo>
                  <a:lnTo>
                    <a:pt x="41059" y="494005"/>
                  </a:lnTo>
                  <a:lnTo>
                    <a:pt x="39923" y="492979"/>
                  </a:lnTo>
                  <a:lnTo>
                    <a:pt x="39165" y="492268"/>
                  </a:lnTo>
                  <a:lnTo>
                    <a:pt x="38174" y="491667"/>
                  </a:lnTo>
                  <a:lnTo>
                    <a:pt x="37418" y="490956"/>
                  </a:lnTo>
                  <a:lnTo>
                    <a:pt x="36020" y="489540"/>
                  </a:lnTo>
                  <a:lnTo>
                    <a:pt x="33676" y="487256"/>
                  </a:lnTo>
                  <a:lnTo>
                    <a:pt x="31322" y="485913"/>
                  </a:lnTo>
                  <a:lnTo>
                    <a:pt x="31598" y="485166"/>
                  </a:lnTo>
                  <a:lnTo>
                    <a:pt x="32075" y="484558"/>
                  </a:lnTo>
                  <a:lnTo>
                    <a:pt x="32314" y="484176"/>
                  </a:lnTo>
                  <a:lnTo>
                    <a:pt x="32591" y="483915"/>
                  </a:lnTo>
                  <a:lnTo>
                    <a:pt x="33066" y="483386"/>
                  </a:lnTo>
                  <a:lnTo>
                    <a:pt x="33811" y="482864"/>
                  </a:lnTo>
                  <a:lnTo>
                    <a:pt x="34210" y="482293"/>
                  </a:lnTo>
                  <a:lnTo>
                    <a:pt x="35037" y="481576"/>
                  </a:lnTo>
                  <a:lnTo>
                    <a:pt x="35509" y="481163"/>
                  </a:lnTo>
                  <a:lnTo>
                    <a:pt x="40675" y="468082"/>
                  </a:lnTo>
                  <a:lnTo>
                    <a:pt x="45837" y="463778"/>
                  </a:lnTo>
                  <a:lnTo>
                    <a:pt x="59231" y="466833"/>
                  </a:lnTo>
                  <a:lnTo>
                    <a:pt x="68836" y="473693"/>
                  </a:lnTo>
                  <a:lnTo>
                    <a:pt x="76841" y="475525"/>
                  </a:lnTo>
                  <a:lnTo>
                    <a:pt x="83473" y="475524"/>
                  </a:lnTo>
                  <a:lnTo>
                    <a:pt x="102912" y="475524"/>
                  </a:lnTo>
                  <a:lnTo>
                    <a:pt x="114346" y="471864"/>
                  </a:lnTo>
                  <a:lnTo>
                    <a:pt x="118006" y="462259"/>
                  </a:lnTo>
                  <a:lnTo>
                    <a:pt x="115947" y="448079"/>
                  </a:lnTo>
                  <a:lnTo>
                    <a:pt x="111145" y="438474"/>
                  </a:lnTo>
                  <a:lnTo>
                    <a:pt x="104970" y="425667"/>
                  </a:lnTo>
                  <a:lnTo>
                    <a:pt x="99481" y="410117"/>
                  </a:lnTo>
                  <a:lnTo>
                    <a:pt x="97423" y="400512"/>
                  </a:lnTo>
                  <a:lnTo>
                    <a:pt x="97457" y="390652"/>
                  </a:lnTo>
                  <a:lnTo>
                    <a:pt x="103479" y="378607"/>
                  </a:lnTo>
                  <a:lnTo>
                    <a:pt x="106060" y="373446"/>
                  </a:lnTo>
                  <a:lnTo>
                    <a:pt x="113803" y="361402"/>
                  </a:lnTo>
                  <a:lnTo>
                    <a:pt x="120685" y="354515"/>
                  </a:lnTo>
                  <a:lnTo>
                    <a:pt x="130149" y="347635"/>
                  </a:lnTo>
                  <a:lnTo>
                    <a:pt x="135311" y="342474"/>
                  </a:lnTo>
                  <a:lnTo>
                    <a:pt x="138871" y="333482"/>
                  </a:lnTo>
                  <a:lnTo>
                    <a:pt x="141808" y="325827"/>
                  </a:lnTo>
                  <a:lnTo>
                    <a:pt x="142087" y="325423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" name="object 90">
              <a:extLst>
                <a:ext uri="{FF2B5EF4-FFF2-40B4-BE49-F238E27FC236}">
                  <a16:creationId xmlns:a16="http://schemas.microsoft.com/office/drawing/2014/main" id="{9F40B519-995E-4243-BE9E-5ACA30B60814}"/>
                </a:ext>
              </a:extLst>
            </p:cNvPr>
            <p:cNvSpPr/>
            <p:nvPr/>
          </p:nvSpPr>
          <p:spPr>
            <a:xfrm>
              <a:off x="4299231" y="3628834"/>
              <a:ext cx="694743" cy="1023681"/>
            </a:xfrm>
            <a:custGeom>
              <a:avLst/>
              <a:gdLst/>
              <a:ahLst/>
              <a:cxnLst/>
              <a:rect l="l" t="t" r="r" b="b"/>
              <a:pathLst>
                <a:path w="694743" h="1023681">
                  <a:moveTo>
                    <a:pt x="221573" y="99855"/>
                  </a:moveTo>
                  <a:lnTo>
                    <a:pt x="220878" y="92902"/>
                  </a:lnTo>
                  <a:lnTo>
                    <a:pt x="221614" y="87367"/>
                  </a:lnTo>
                  <a:lnTo>
                    <a:pt x="221490" y="82431"/>
                  </a:lnTo>
                  <a:lnTo>
                    <a:pt x="219324" y="75988"/>
                  </a:lnTo>
                  <a:lnTo>
                    <a:pt x="216189" y="71683"/>
                  </a:lnTo>
                  <a:lnTo>
                    <a:pt x="213081" y="69696"/>
                  </a:lnTo>
                  <a:lnTo>
                    <a:pt x="208529" y="66984"/>
                  </a:lnTo>
                  <a:lnTo>
                    <a:pt x="204280" y="64432"/>
                  </a:lnTo>
                  <a:lnTo>
                    <a:pt x="200241" y="59262"/>
                  </a:lnTo>
                  <a:lnTo>
                    <a:pt x="200505" y="54180"/>
                  </a:lnTo>
                  <a:lnTo>
                    <a:pt x="199939" y="44727"/>
                  </a:lnTo>
                  <a:lnTo>
                    <a:pt x="200206" y="41643"/>
                  </a:lnTo>
                  <a:lnTo>
                    <a:pt x="200508" y="41913"/>
                  </a:lnTo>
                  <a:lnTo>
                    <a:pt x="346850" y="58878"/>
                  </a:lnTo>
                  <a:lnTo>
                    <a:pt x="584996" y="0"/>
                  </a:lnTo>
                  <a:lnTo>
                    <a:pt x="592295" y="8428"/>
                  </a:lnTo>
                  <a:lnTo>
                    <a:pt x="592319" y="8724"/>
                  </a:lnTo>
                  <a:lnTo>
                    <a:pt x="597114" y="13993"/>
                  </a:lnTo>
                  <a:lnTo>
                    <a:pt x="694743" y="126737"/>
                  </a:lnTo>
                  <a:lnTo>
                    <a:pt x="656151" y="260127"/>
                  </a:lnTo>
                  <a:lnTo>
                    <a:pt x="534053" y="674601"/>
                  </a:lnTo>
                  <a:lnTo>
                    <a:pt x="486864" y="823575"/>
                  </a:lnTo>
                  <a:lnTo>
                    <a:pt x="27144" y="1016560"/>
                  </a:lnTo>
                  <a:lnTo>
                    <a:pt x="9419" y="1023681"/>
                  </a:lnTo>
                  <a:lnTo>
                    <a:pt x="12249" y="1018214"/>
                  </a:lnTo>
                  <a:lnTo>
                    <a:pt x="14904" y="1016772"/>
                  </a:lnTo>
                  <a:lnTo>
                    <a:pt x="16962" y="1016316"/>
                  </a:lnTo>
                  <a:lnTo>
                    <a:pt x="22451" y="1012427"/>
                  </a:lnTo>
                  <a:lnTo>
                    <a:pt x="22908" y="1009681"/>
                  </a:lnTo>
                  <a:lnTo>
                    <a:pt x="23594" y="1006480"/>
                  </a:lnTo>
                  <a:lnTo>
                    <a:pt x="22210" y="1000462"/>
                  </a:lnTo>
                  <a:lnTo>
                    <a:pt x="16733" y="986127"/>
                  </a:lnTo>
                  <a:lnTo>
                    <a:pt x="14675" y="977436"/>
                  </a:lnTo>
                  <a:lnTo>
                    <a:pt x="10101" y="967832"/>
                  </a:lnTo>
                  <a:lnTo>
                    <a:pt x="8957" y="963943"/>
                  </a:lnTo>
                  <a:lnTo>
                    <a:pt x="6899" y="959599"/>
                  </a:lnTo>
                  <a:lnTo>
                    <a:pt x="3012" y="957767"/>
                  </a:lnTo>
                  <a:lnTo>
                    <a:pt x="0" y="956540"/>
                  </a:lnTo>
                  <a:lnTo>
                    <a:pt x="10074" y="947287"/>
                  </a:lnTo>
                  <a:lnTo>
                    <a:pt x="15430" y="940301"/>
                  </a:lnTo>
                  <a:lnTo>
                    <a:pt x="19856" y="936808"/>
                  </a:lnTo>
                  <a:lnTo>
                    <a:pt x="23815" y="934481"/>
                  </a:lnTo>
                  <a:lnTo>
                    <a:pt x="28097" y="932163"/>
                  </a:lnTo>
                  <a:lnTo>
                    <a:pt x="38205" y="928815"/>
                  </a:lnTo>
                  <a:lnTo>
                    <a:pt x="43166" y="926910"/>
                  </a:lnTo>
                  <a:lnTo>
                    <a:pt x="48445" y="924550"/>
                  </a:lnTo>
                  <a:lnTo>
                    <a:pt x="54986" y="920671"/>
                  </a:lnTo>
                  <a:lnTo>
                    <a:pt x="60371" y="916923"/>
                  </a:lnTo>
                  <a:lnTo>
                    <a:pt x="63702" y="915696"/>
                  </a:lnTo>
                  <a:lnTo>
                    <a:pt x="67907" y="913594"/>
                  </a:lnTo>
                  <a:lnTo>
                    <a:pt x="71060" y="910789"/>
                  </a:lnTo>
                  <a:lnTo>
                    <a:pt x="74214" y="905883"/>
                  </a:lnTo>
                  <a:lnTo>
                    <a:pt x="75615" y="901679"/>
                  </a:lnTo>
                  <a:lnTo>
                    <a:pt x="77718" y="897475"/>
                  </a:lnTo>
                  <a:lnTo>
                    <a:pt x="81923" y="893617"/>
                  </a:lnTo>
                  <a:lnTo>
                    <a:pt x="85427" y="891166"/>
                  </a:lnTo>
                  <a:lnTo>
                    <a:pt x="91384" y="888362"/>
                  </a:lnTo>
                  <a:lnTo>
                    <a:pt x="98042" y="885562"/>
                  </a:lnTo>
                  <a:lnTo>
                    <a:pt x="106452" y="881707"/>
                  </a:lnTo>
                  <a:lnTo>
                    <a:pt x="111708" y="876798"/>
                  </a:lnTo>
                  <a:lnTo>
                    <a:pt x="112409" y="869440"/>
                  </a:lnTo>
                  <a:lnTo>
                    <a:pt x="109606" y="863131"/>
                  </a:lnTo>
                  <a:lnTo>
                    <a:pt x="110657" y="856475"/>
                  </a:lnTo>
                  <a:lnTo>
                    <a:pt x="114162" y="849817"/>
                  </a:lnTo>
                  <a:lnTo>
                    <a:pt x="116264" y="845610"/>
                  </a:lnTo>
                  <a:lnTo>
                    <a:pt x="119067" y="841758"/>
                  </a:lnTo>
                  <a:lnTo>
                    <a:pt x="123622" y="838605"/>
                  </a:lnTo>
                  <a:lnTo>
                    <a:pt x="129229" y="836150"/>
                  </a:lnTo>
                  <a:lnTo>
                    <a:pt x="135638" y="834926"/>
                  </a:lnTo>
                  <a:lnTo>
                    <a:pt x="147090" y="834729"/>
                  </a:lnTo>
                  <a:lnTo>
                    <a:pt x="155552" y="836560"/>
                  </a:lnTo>
                  <a:lnTo>
                    <a:pt x="159211" y="839531"/>
                  </a:lnTo>
                  <a:lnTo>
                    <a:pt x="164013" y="842505"/>
                  </a:lnTo>
                  <a:lnTo>
                    <a:pt x="165386" y="845707"/>
                  </a:lnTo>
                  <a:lnTo>
                    <a:pt x="165386" y="851424"/>
                  </a:lnTo>
                  <a:lnTo>
                    <a:pt x="164242" y="855771"/>
                  </a:lnTo>
                  <a:lnTo>
                    <a:pt x="162184" y="861715"/>
                  </a:lnTo>
                  <a:lnTo>
                    <a:pt x="161269" y="866518"/>
                  </a:lnTo>
                  <a:lnTo>
                    <a:pt x="160812" y="870178"/>
                  </a:lnTo>
                  <a:lnTo>
                    <a:pt x="162169" y="873644"/>
                  </a:lnTo>
                  <a:lnTo>
                    <a:pt x="167074" y="877499"/>
                  </a:lnTo>
                  <a:lnTo>
                    <a:pt x="170860" y="879656"/>
                  </a:lnTo>
                  <a:lnTo>
                    <a:pt x="172546" y="881722"/>
                  </a:lnTo>
                  <a:lnTo>
                    <a:pt x="174233" y="885094"/>
                  </a:lnTo>
                  <a:lnTo>
                    <a:pt x="175835" y="888715"/>
                  </a:lnTo>
                  <a:lnTo>
                    <a:pt x="176536" y="891515"/>
                  </a:lnTo>
                  <a:lnTo>
                    <a:pt x="177587" y="894319"/>
                  </a:lnTo>
                  <a:lnTo>
                    <a:pt x="177587" y="897126"/>
                  </a:lnTo>
                  <a:lnTo>
                    <a:pt x="179339" y="899577"/>
                  </a:lnTo>
                  <a:lnTo>
                    <a:pt x="184685" y="901740"/>
                  </a:lnTo>
                  <a:lnTo>
                    <a:pt x="187689" y="901898"/>
                  </a:lnTo>
                  <a:lnTo>
                    <a:pt x="188762" y="902147"/>
                  </a:lnTo>
                  <a:lnTo>
                    <a:pt x="192622" y="899635"/>
                  </a:lnTo>
                  <a:lnTo>
                    <a:pt x="195633" y="895118"/>
                  </a:lnTo>
                  <a:lnTo>
                    <a:pt x="199900" y="890094"/>
                  </a:lnTo>
                  <a:lnTo>
                    <a:pt x="206928" y="885576"/>
                  </a:lnTo>
                  <a:lnTo>
                    <a:pt x="209828" y="881740"/>
                  </a:lnTo>
                  <a:lnTo>
                    <a:pt x="215216" y="879799"/>
                  </a:lnTo>
                  <a:lnTo>
                    <a:pt x="222328" y="875704"/>
                  </a:lnTo>
                  <a:lnTo>
                    <a:pt x="225130" y="876567"/>
                  </a:lnTo>
                  <a:lnTo>
                    <a:pt x="229010" y="876998"/>
                  </a:lnTo>
                  <a:lnTo>
                    <a:pt x="232027" y="874841"/>
                  </a:lnTo>
                  <a:lnTo>
                    <a:pt x="235475" y="872040"/>
                  </a:lnTo>
                  <a:lnTo>
                    <a:pt x="240864" y="868593"/>
                  </a:lnTo>
                  <a:lnTo>
                    <a:pt x="244958" y="864066"/>
                  </a:lnTo>
                  <a:lnTo>
                    <a:pt x="248191" y="861478"/>
                  </a:lnTo>
                  <a:lnTo>
                    <a:pt x="252502" y="857600"/>
                  </a:lnTo>
                  <a:lnTo>
                    <a:pt x="256813" y="853504"/>
                  </a:lnTo>
                  <a:lnTo>
                    <a:pt x="258752" y="851567"/>
                  </a:lnTo>
                  <a:lnTo>
                    <a:pt x="264639" y="843413"/>
                  </a:lnTo>
                  <a:lnTo>
                    <a:pt x="267899" y="841548"/>
                  </a:lnTo>
                  <a:lnTo>
                    <a:pt x="273722" y="840151"/>
                  </a:lnTo>
                  <a:lnTo>
                    <a:pt x="276451" y="837894"/>
                  </a:lnTo>
                  <a:lnTo>
                    <a:pt x="277955" y="831010"/>
                  </a:lnTo>
                  <a:lnTo>
                    <a:pt x="277955" y="825472"/>
                  </a:lnTo>
                  <a:lnTo>
                    <a:pt x="277285" y="814464"/>
                  </a:lnTo>
                  <a:lnTo>
                    <a:pt x="278073" y="806539"/>
                  </a:lnTo>
                  <a:lnTo>
                    <a:pt x="278210" y="800220"/>
                  </a:lnTo>
                  <a:lnTo>
                    <a:pt x="279547" y="795311"/>
                  </a:lnTo>
                  <a:lnTo>
                    <a:pt x="283382" y="792149"/>
                  </a:lnTo>
                  <a:lnTo>
                    <a:pt x="284584" y="791696"/>
                  </a:lnTo>
                  <a:lnTo>
                    <a:pt x="287644" y="790540"/>
                  </a:lnTo>
                  <a:lnTo>
                    <a:pt x="292132" y="789163"/>
                  </a:lnTo>
                  <a:lnTo>
                    <a:pt x="295692" y="788079"/>
                  </a:lnTo>
                  <a:lnTo>
                    <a:pt x="298852" y="787678"/>
                  </a:lnTo>
                  <a:lnTo>
                    <a:pt x="304318" y="787326"/>
                  </a:lnTo>
                  <a:lnTo>
                    <a:pt x="312071" y="787787"/>
                  </a:lnTo>
                  <a:lnTo>
                    <a:pt x="317390" y="787046"/>
                  </a:lnTo>
                  <a:lnTo>
                    <a:pt x="322766" y="787307"/>
                  </a:lnTo>
                  <a:lnTo>
                    <a:pt x="328084" y="786642"/>
                  </a:lnTo>
                  <a:lnTo>
                    <a:pt x="335069" y="787088"/>
                  </a:lnTo>
                  <a:lnTo>
                    <a:pt x="340353" y="787966"/>
                  </a:lnTo>
                  <a:lnTo>
                    <a:pt x="346209" y="790858"/>
                  </a:lnTo>
                  <a:lnTo>
                    <a:pt x="355594" y="799048"/>
                  </a:lnTo>
                  <a:lnTo>
                    <a:pt x="357764" y="802204"/>
                  </a:lnTo>
                  <a:lnTo>
                    <a:pt x="360329" y="806347"/>
                  </a:lnTo>
                  <a:lnTo>
                    <a:pt x="361513" y="811083"/>
                  </a:lnTo>
                  <a:lnTo>
                    <a:pt x="363684" y="814242"/>
                  </a:lnTo>
                  <a:lnTo>
                    <a:pt x="365475" y="816897"/>
                  </a:lnTo>
                  <a:lnTo>
                    <a:pt x="368631" y="820715"/>
                  </a:lnTo>
                  <a:lnTo>
                    <a:pt x="371289" y="827195"/>
                  </a:lnTo>
                  <a:lnTo>
                    <a:pt x="371953" y="833009"/>
                  </a:lnTo>
                  <a:lnTo>
                    <a:pt x="372784" y="836333"/>
                  </a:lnTo>
                  <a:lnTo>
                    <a:pt x="373947" y="841645"/>
                  </a:lnTo>
                  <a:lnTo>
                    <a:pt x="375276" y="845801"/>
                  </a:lnTo>
                  <a:lnTo>
                    <a:pt x="377933" y="847961"/>
                  </a:lnTo>
                  <a:lnTo>
                    <a:pt x="380758" y="849288"/>
                  </a:lnTo>
                  <a:lnTo>
                    <a:pt x="383914" y="849619"/>
                  </a:lnTo>
                  <a:lnTo>
                    <a:pt x="390226" y="848292"/>
                  </a:lnTo>
                  <a:lnTo>
                    <a:pt x="392054" y="848623"/>
                  </a:lnTo>
                  <a:lnTo>
                    <a:pt x="394379" y="848292"/>
                  </a:lnTo>
                  <a:lnTo>
                    <a:pt x="398200" y="848459"/>
                  </a:lnTo>
                  <a:lnTo>
                    <a:pt x="401190" y="848459"/>
                  </a:lnTo>
                  <a:lnTo>
                    <a:pt x="409496" y="846299"/>
                  </a:lnTo>
                  <a:lnTo>
                    <a:pt x="413151" y="840983"/>
                  </a:lnTo>
                  <a:lnTo>
                    <a:pt x="414978" y="834009"/>
                  </a:lnTo>
                  <a:lnTo>
                    <a:pt x="415553" y="829242"/>
                  </a:lnTo>
                  <a:lnTo>
                    <a:pt x="414981" y="820211"/>
                  </a:lnTo>
                  <a:lnTo>
                    <a:pt x="416431" y="813608"/>
                  </a:lnTo>
                  <a:lnTo>
                    <a:pt x="423336" y="808157"/>
                  </a:lnTo>
                  <a:lnTo>
                    <a:pt x="431539" y="800955"/>
                  </a:lnTo>
                  <a:lnTo>
                    <a:pt x="440542" y="790551"/>
                  </a:lnTo>
                  <a:lnTo>
                    <a:pt x="443543" y="786347"/>
                  </a:lnTo>
                  <a:lnTo>
                    <a:pt x="447745" y="783947"/>
                  </a:lnTo>
                  <a:lnTo>
                    <a:pt x="453146" y="780548"/>
                  </a:lnTo>
                  <a:lnTo>
                    <a:pt x="458348" y="774943"/>
                  </a:lnTo>
                  <a:lnTo>
                    <a:pt x="460349" y="770144"/>
                  </a:lnTo>
                  <a:lnTo>
                    <a:pt x="463150" y="767143"/>
                  </a:lnTo>
                  <a:lnTo>
                    <a:pt x="467952" y="764740"/>
                  </a:lnTo>
                  <a:lnTo>
                    <a:pt x="471553" y="762741"/>
                  </a:lnTo>
                  <a:lnTo>
                    <a:pt x="476755" y="760539"/>
                  </a:lnTo>
                  <a:lnTo>
                    <a:pt x="481156" y="757139"/>
                  </a:lnTo>
                  <a:lnTo>
                    <a:pt x="484357" y="751137"/>
                  </a:lnTo>
                  <a:lnTo>
                    <a:pt x="486558" y="745736"/>
                  </a:lnTo>
                  <a:lnTo>
                    <a:pt x="487759" y="740535"/>
                  </a:lnTo>
                  <a:lnTo>
                    <a:pt x="488959" y="735931"/>
                  </a:lnTo>
                  <a:lnTo>
                    <a:pt x="489628" y="731341"/>
                  </a:lnTo>
                  <a:lnTo>
                    <a:pt x="489393" y="728020"/>
                  </a:lnTo>
                  <a:lnTo>
                    <a:pt x="486330" y="723953"/>
                  </a:lnTo>
                  <a:lnTo>
                    <a:pt x="479956" y="720126"/>
                  </a:lnTo>
                  <a:lnTo>
                    <a:pt x="472950" y="717133"/>
                  </a:lnTo>
                  <a:lnTo>
                    <a:pt x="468703" y="714503"/>
                  </a:lnTo>
                  <a:lnTo>
                    <a:pt x="465558" y="710663"/>
                  </a:lnTo>
                  <a:lnTo>
                    <a:pt x="461608" y="704958"/>
                  </a:lnTo>
                  <a:lnTo>
                    <a:pt x="459496" y="699597"/>
                  </a:lnTo>
                  <a:lnTo>
                    <a:pt x="459705" y="693509"/>
                  </a:lnTo>
                  <a:lnTo>
                    <a:pt x="460438" y="691599"/>
                  </a:lnTo>
                  <a:lnTo>
                    <a:pt x="461388" y="686836"/>
                  </a:lnTo>
                  <a:lnTo>
                    <a:pt x="462151" y="683536"/>
                  </a:lnTo>
                  <a:lnTo>
                    <a:pt x="462774" y="679618"/>
                  </a:lnTo>
                  <a:lnTo>
                    <a:pt x="461229" y="672880"/>
                  </a:lnTo>
                  <a:lnTo>
                    <a:pt x="459805" y="667686"/>
                  </a:lnTo>
                  <a:lnTo>
                    <a:pt x="457665" y="660089"/>
                  </a:lnTo>
                  <a:lnTo>
                    <a:pt x="456133" y="656280"/>
                  </a:lnTo>
                  <a:lnTo>
                    <a:pt x="454654" y="650082"/>
                  </a:lnTo>
                  <a:lnTo>
                    <a:pt x="452210" y="645793"/>
                  </a:lnTo>
                  <a:lnTo>
                    <a:pt x="450205" y="642594"/>
                  </a:lnTo>
                  <a:lnTo>
                    <a:pt x="447987" y="642087"/>
                  </a:lnTo>
                  <a:lnTo>
                    <a:pt x="442822" y="642756"/>
                  </a:lnTo>
                  <a:lnTo>
                    <a:pt x="438097" y="640887"/>
                  </a:lnTo>
                  <a:lnTo>
                    <a:pt x="435555" y="637597"/>
                  </a:lnTo>
                  <a:lnTo>
                    <a:pt x="434872" y="633655"/>
                  </a:lnTo>
                  <a:lnTo>
                    <a:pt x="438573" y="623500"/>
                  </a:lnTo>
                  <a:lnTo>
                    <a:pt x="439121" y="617834"/>
                  </a:lnTo>
                  <a:lnTo>
                    <a:pt x="438025" y="611808"/>
                  </a:lnTo>
                  <a:lnTo>
                    <a:pt x="436016" y="606695"/>
                  </a:lnTo>
                  <a:lnTo>
                    <a:pt x="434372" y="599572"/>
                  </a:lnTo>
                  <a:lnTo>
                    <a:pt x="435377" y="592919"/>
                  </a:lnTo>
                  <a:lnTo>
                    <a:pt x="438665" y="583420"/>
                  </a:lnTo>
                  <a:lnTo>
                    <a:pt x="441222" y="576115"/>
                  </a:lnTo>
                  <a:lnTo>
                    <a:pt x="440491" y="571364"/>
                  </a:lnTo>
                  <a:lnTo>
                    <a:pt x="439395" y="563329"/>
                  </a:lnTo>
                  <a:lnTo>
                    <a:pt x="436838" y="558214"/>
                  </a:lnTo>
                  <a:lnTo>
                    <a:pt x="434281" y="551637"/>
                  </a:lnTo>
                  <a:lnTo>
                    <a:pt x="434064" y="543593"/>
                  </a:lnTo>
                  <a:lnTo>
                    <a:pt x="434172" y="538584"/>
                  </a:lnTo>
                  <a:lnTo>
                    <a:pt x="435119" y="530431"/>
                  </a:lnTo>
                  <a:lnTo>
                    <a:pt x="434696" y="522281"/>
                  </a:lnTo>
                  <a:lnTo>
                    <a:pt x="435109" y="518988"/>
                  </a:lnTo>
                  <a:lnTo>
                    <a:pt x="437169" y="514043"/>
                  </a:lnTo>
                  <a:lnTo>
                    <a:pt x="442515" y="508450"/>
                  </a:lnTo>
                  <a:lnTo>
                    <a:pt x="446816" y="501035"/>
                  </a:lnTo>
                  <a:lnTo>
                    <a:pt x="451249" y="496604"/>
                  </a:lnTo>
                  <a:lnTo>
                    <a:pt x="459376" y="490321"/>
                  </a:lnTo>
                  <a:lnTo>
                    <a:pt x="465515" y="489656"/>
                  </a:lnTo>
                  <a:lnTo>
                    <a:pt x="474255" y="480121"/>
                  </a:lnTo>
                  <a:lnTo>
                    <a:pt x="477169" y="471646"/>
                  </a:lnTo>
                  <a:lnTo>
                    <a:pt x="477556" y="460124"/>
                  </a:lnTo>
                  <a:lnTo>
                    <a:pt x="477608" y="456582"/>
                  </a:lnTo>
                  <a:lnTo>
                    <a:pt x="477608" y="454006"/>
                  </a:lnTo>
                  <a:lnTo>
                    <a:pt x="476349" y="448872"/>
                  </a:lnTo>
                  <a:lnTo>
                    <a:pt x="473321" y="446077"/>
                  </a:lnTo>
                  <a:lnTo>
                    <a:pt x="472622" y="441187"/>
                  </a:lnTo>
                  <a:lnTo>
                    <a:pt x="473899" y="437523"/>
                  </a:lnTo>
                  <a:lnTo>
                    <a:pt x="475977" y="432180"/>
                  </a:lnTo>
                  <a:lnTo>
                    <a:pt x="479420" y="429531"/>
                  </a:lnTo>
                  <a:lnTo>
                    <a:pt x="484109" y="426712"/>
                  </a:lnTo>
                  <a:lnTo>
                    <a:pt x="490294" y="417970"/>
                  </a:lnTo>
                  <a:lnTo>
                    <a:pt x="494018" y="412878"/>
                  </a:lnTo>
                  <a:lnTo>
                    <a:pt x="495627" y="406050"/>
                  </a:lnTo>
                  <a:lnTo>
                    <a:pt x="497629" y="400196"/>
                  </a:lnTo>
                  <a:lnTo>
                    <a:pt x="500703" y="388094"/>
                  </a:lnTo>
                  <a:lnTo>
                    <a:pt x="503968" y="382714"/>
                  </a:lnTo>
                  <a:lnTo>
                    <a:pt x="510115" y="376952"/>
                  </a:lnTo>
                  <a:lnTo>
                    <a:pt x="512229" y="373112"/>
                  </a:lnTo>
                  <a:lnTo>
                    <a:pt x="512612" y="368884"/>
                  </a:lnTo>
                  <a:lnTo>
                    <a:pt x="511460" y="365235"/>
                  </a:lnTo>
                  <a:lnTo>
                    <a:pt x="509923" y="361587"/>
                  </a:lnTo>
                  <a:lnTo>
                    <a:pt x="511076" y="356208"/>
                  </a:lnTo>
                  <a:lnTo>
                    <a:pt x="513958" y="351791"/>
                  </a:lnTo>
                  <a:lnTo>
                    <a:pt x="518760" y="350253"/>
                  </a:lnTo>
                  <a:lnTo>
                    <a:pt x="521056" y="350123"/>
                  </a:lnTo>
                  <a:lnTo>
                    <a:pt x="526187" y="350995"/>
                  </a:lnTo>
                  <a:lnTo>
                    <a:pt x="531071" y="352635"/>
                  </a:lnTo>
                  <a:lnTo>
                    <a:pt x="534657" y="353863"/>
                  </a:lnTo>
                  <a:lnTo>
                    <a:pt x="541062" y="356226"/>
                  </a:lnTo>
                  <a:lnTo>
                    <a:pt x="547422" y="357122"/>
                  </a:lnTo>
                  <a:lnTo>
                    <a:pt x="551546" y="354813"/>
                  </a:lnTo>
                  <a:lnTo>
                    <a:pt x="553776" y="351235"/>
                  </a:lnTo>
                  <a:lnTo>
                    <a:pt x="551251" y="347176"/>
                  </a:lnTo>
                  <a:lnTo>
                    <a:pt x="546660" y="342690"/>
                  </a:lnTo>
                  <a:lnTo>
                    <a:pt x="542027" y="340132"/>
                  </a:lnTo>
                  <a:lnTo>
                    <a:pt x="537642" y="336730"/>
                  </a:lnTo>
                  <a:lnTo>
                    <a:pt x="533429" y="332559"/>
                  </a:lnTo>
                  <a:lnTo>
                    <a:pt x="536420" y="329303"/>
                  </a:lnTo>
                  <a:lnTo>
                    <a:pt x="542181" y="325949"/>
                  </a:lnTo>
                  <a:lnTo>
                    <a:pt x="549105" y="325703"/>
                  </a:lnTo>
                  <a:lnTo>
                    <a:pt x="556628" y="326159"/>
                  </a:lnTo>
                  <a:lnTo>
                    <a:pt x="561852" y="326265"/>
                  </a:lnTo>
                  <a:lnTo>
                    <a:pt x="570616" y="326208"/>
                  </a:lnTo>
                  <a:lnTo>
                    <a:pt x="575816" y="323920"/>
                  </a:lnTo>
                  <a:lnTo>
                    <a:pt x="577735" y="320490"/>
                  </a:lnTo>
                  <a:lnTo>
                    <a:pt x="579495" y="310272"/>
                  </a:lnTo>
                  <a:lnTo>
                    <a:pt x="579761" y="305110"/>
                  </a:lnTo>
                  <a:lnTo>
                    <a:pt x="580214" y="298413"/>
                  </a:lnTo>
                  <a:lnTo>
                    <a:pt x="580478" y="293330"/>
                  </a:lnTo>
                  <a:lnTo>
                    <a:pt x="581389" y="290341"/>
                  </a:lnTo>
                  <a:lnTo>
                    <a:pt x="582066" y="283956"/>
                  </a:lnTo>
                  <a:lnTo>
                    <a:pt x="585223" y="276617"/>
                  </a:lnTo>
                  <a:lnTo>
                    <a:pt x="587799" y="271274"/>
                  </a:lnTo>
                  <a:lnTo>
                    <a:pt x="589608" y="262289"/>
                  </a:lnTo>
                  <a:lnTo>
                    <a:pt x="590086" y="259536"/>
                  </a:lnTo>
                  <a:lnTo>
                    <a:pt x="590183" y="258980"/>
                  </a:lnTo>
                  <a:lnTo>
                    <a:pt x="590488" y="257219"/>
                  </a:lnTo>
                  <a:lnTo>
                    <a:pt x="586811" y="253060"/>
                  </a:lnTo>
                  <a:lnTo>
                    <a:pt x="582526" y="248655"/>
                  </a:lnTo>
                  <a:lnTo>
                    <a:pt x="577714" y="243704"/>
                  </a:lnTo>
                  <a:lnTo>
                    <a:pt x="574091" y="240623"/>
                  </a:lnTo>
                  <a:lnTo>
                    <a:pt x="567215" y="238716"/>
                  </a:lnTo>
                  <a:lnTo>
                    <a:pt x="560846" y="238203"/>
                  </a:lnTo>
                  <a:lnTo>
                    <a:pt x="555210" y="237370"/>
                  </a:lnTo>
                  <a:lnTo>
                    <a:pt x="546066" y="235077"/>
                  </a:lnTo>
                  <a:lnTo>
                    <a:pt x="539316" y="233950"/>
                  </a:lnTo>
                  <a:lnTo>
                    <a:pt x="532003" y="231699"/>
                  </a:lnTo>
                  <a:lnTo>
                    <a:pt x="523002" y="231699"/>
                  </a:lnTo>
                  <a:lnTo>
                    <a:pt x="516814" y="233388"/>
                  </a:lnTo>
                  <a:lnTo>
                    <a:pt x="510064" y="235636"/>
                  </a:lnTo>
                  <a:lnTo>
                    <a:pt x="505000" y="237325"/>
                  </a:lnTo>
                  <a:lnTo>
                    <a:pt x="500124" y="241696"/>
                  </a:lnTo>
                  <a:lnTo>
                    <a:pt x="494836" y="240857"/>
                  </a:lnTo>
                  <a:lnTo>
                    <a:pt x="490197" y="240195"/>
                  </a:lnTo>
                  <a:lnTo>
                    <a:pt x="488209" y="242182"/>
                  </a:lnTo>
                  <a:lnTo>
                    <a:pt x="482700" y="244050"/>
                  </a:lnTo>
                  <a:lnTo>
                    <a:pt x="476830" y="241851"/>
                  </a:lnTo>
                  <a:lnTo>
                    <a:pt x="471846" y="237744"/>
                  </a:lnTo>
                  <a:lnTo>
                    <a:pt x="469338" y="232914"/>
                  </a:lnTo>
                  <a:lnTo>
                    <a:pt x="469362" y="227379"/>
                  </a:lnTo>
                  <a:lnTo>
                    <a:pt x="472389" y="224585"/>
                  </a:lnTo>
                  <a:lnTo>
                    <a:pt x="481007" y="216432"/>
                  </a:lnTo>
                  <a:lnTo>
                    <a:pt x="486829" y="201061"/>
                  </a:lnTo>
                  <a:lnTo>
                    <a:pt x="485431" y="185222"/>
                  </a:lnTo>
                  <a:lnTo>
                    <a:pt x="482637" y="177072"/>
                  </a:lnTo>
                  <a:lnTo>
                    <a:pt x="475184" y="172646"/>
                  </a:lnTo>
                  <a:lnTo>
                    <a:pt x="467335" y="171279"/>
                  </a:lnTo>
                  <a:lnTo>
                    <a:pt x="466342" y="167965"/>
                  </a:lnTo>
                  <a:lnTo>
                    <a:pt x="463043" y="166559"/>
                  </a:lnTo>
                  <a:lnTo>
                    <a:pt x="457198" y="164311"/>
                  </a:lnTo>
                  <a:lnTo>
                    <a:pt x="452544" y="160660"/>
                  </a:lnTo>
                  <a:lnTo>
                    <a:pt x="447647" y="155477"/>
                  </a:lnTo>
                  <a:lnTo>
                    <a:pt x="442174" y="149429"/>
                  </a:lnTo>
                  <a:lnTo>
                    <a:pt x="439006" y="146547"/>
                  </a:lnTo>
                  <a:lnTo>
                    <a:pt x="434685" y="143956"/>
                  </a:lnTo>
                  <a:lnTo>
                    <a:pt x="430078" y="142804"/>
                  </a:lnTo>
                  <a:lnTo>
                    <a:pt x="423741" y="141942"/>
                  </a:lnTo>
                  <a:lnTo>
                    <a:pt x="419132" y="142227"/>
                  </a:lnTo>
                  <a:lnTo>
                    <a:pt x="409052" y="142227"/>
                  </a:lnTo>
                  <a:lnTo>
                    <a:pt x="403097" y="140240"/>
                  </a:lnTo>
                  <a:lnTo>
                    <a:pt x="397730" y="136046"/>
                  </a:lnTo>
                  <a:lnTo>
                    <a:pt x="395562" y="133226"/>
                  </a:lnTo>
                  <a:lnTo>
                    <a:pt x="392926" y="130708"/>
                  </a:lnTo>
                  <a:lnTo>
                    <a:pt x="390330" y="128691"/>
                  </a:lnTo>
                  <a:lnTo>
                    <a:pt x="388026" y="126963"/>
                  </a:lnTo>
                  <a:lnTo>
                    <a:pt x="382841" y="124371"/>
                  </a:lnTo>
                  <a:lnTo>
                    <a:pt x="378521" y="122932"/>
                  </a:lnTo>
                  <a:lnTo>
                    <a:pt x="372184" y="120915"/>
                  </a:lnTo>
                  <a:lnTo>
                    <a:pt x="364539" y="119201"/>
                  </a:lnTo>
                  <a:lnTo>
                    <a:pt x="358427" y="120034"/>
                  </a:lnTo>
                  <a:lnTo>
                    <a:pt x="353704" y="119758"/>
                  </a:lnTo>
                  <a:lnTo>
                    <a:pt x="348981" y="118925"/>
                  </a:lnTo>
                  <a:lnTo>
                    <a:pt x="345900" y="117449"/>
                  </a:lnTo>
                  <a:lnTo>
                    <a:pt x="342165" y="110887"/>
                  </a:lnTo>
                  <a:lnTo>
                    <a:pt x="339156" y="107899"/>
                  </a:lnTo>
                  <a:lnTo>
                    <a:pt x="334725" y="103108"/>
                  </a:lnTo>
                  <a:lnTo>
                    <a:pt x="333275" y="95523"/>
                  </a:lnTo>
                  <a:lnTo>
                    <a:pt x="334620" y="85978"/>
                  </a:lnTo>
                  <a:lnTo>
                    <a:pt x="335077" y="79347"/>
                  </a:lnTo>
                  <a:lnTo>
                    <a:pt x="334162" y="72713"/>
                  </a:lnTo>
                  <a:lnTo>
                    <a:pt x="331418" y="69056"/>
                  </a:lnTo>
                  <a:lnTo>
                    <a:pt x="326625" y="65556"/>
                  </a:lnTo>
                  <a:lnTo>
                    <a:pt x="323250" y="65258"/>
                  </a:lnTo>
                  <a:lnTo>
                    <a:pt x="321234" y="65219"/>
                  </a:lnTo>
                  <a:lnTo>
                    <a:pt x="316978" y="67370"/>
                  </a:lnTo>
                  <a:lnTo>
                    <a:pt x="314561" y="68940"/>
                  </a:lnTo>
                  <a:lnTo>
                    <a:pt x="309561" y="72619"/>
                  </a:lnTo>
                  <a:lnTo>
                    <a:pt x="306505" y="75331"/>
                  </a:lnTo>
                  <a:lnTo>
                    <a:pt x="301440" y="78470"/>
                  </a:lnTo>
                  <a:lnTo>
                    <a:pt x="295747" y="82212"/>
                  </a:lnTo>
                  <a:lnTo>
                    <a:pt x="290404" y="87576"/>
                  </a:lnTo>
                  <a:lnTo>
                    <a:pt x="288627" y="91474"/>
                  </a:lnTo>
                  <a:lnTo>
                    <a:pt x="287240" y="96301"/>
                  </a:lnTo>
                  <a:lnTo>
                    <a:pt x="286078" y="99791"/>
                  </a:lnTo>
                  <a:lnTo>
                    <a:pt x="284527" y="102892"/>
                  </a:lnTo>
                  <a:lnTo>
                    <a:pt x="281232" y="105991"/>
                  </a:lnTo>
                  <a:lnTo>
                    <a:pt x="276969" y="107154"/>
                  </a:lnTo>
                  <a:lnTo>
                    <a:pt x="273480" y="108123"/>
                  </a:lnTo>
                  <a:lnTo>
                    <a:pt x="269410" y="108123"/>
                  </a:lnTo>
                  <a:lnTo>
                    <a:pt x="260301" y="107154"/>
                  </a:lnTo>
                  <a:lnTo>
                    <a:pt x="255844" y="105991"/>
                  </a:lnTo>
                  <a:lnTo>
                    <a:pt x="250224" y="104827"/>
                  </a:lnTo>
                  <a:lnTo>
                    <a:pt x="244603" y="102504"/>
                  </a:lnTo>
                  <a:lnTo>
                    <a:pt x="240146" y="101340"/>
                  </a:lnTo>
                  <a:lnTo>
                    <a:pt x="235302" y="100757"/>
                  </a:lnTo>
                  <a:lnTo>
                    <a:pt x="230456" y="100371"/>
                  </a:lnTo>
                  <a:lnTo>
                    <a:pt x="221573" y="99855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" name="object 92">
              <a:extLst>
                <a:ext uri="{FF2B5EF4-FFF2-40B4-BE49-F238E27FC236}">
                  <a16:creationId xmlns:a16="http://schemas.microsoft.com/office/drawing/2014/main" id="{AD99884C-CE3F-4E0F-BE07-28BBAC9E187C}"/>
                </a:ext>
              </a:extLst>
            </p:cNvPr>
            <p:cNvSpPr/>
            <p:nvPr/>
          </p:nvSpPr>
          <p:spPr>
            <a:xfrm>
              <a:off x="3598985" y="3812466"/>
              <a:ext cx="723841" cy="1554084"/>
            </a:xfrm>
            <a:custGeom>
              <a:avLst/>
              <a:gdLst/>
              <a:ahLst/>
              <a:cxnLst/>
              <a:rect l="l" t="t" r="r" b="b"/>
              <a:pathLst>
                <a:path w="723841" h="1554084">
                  <a:moveTo>
                    <a:pt x="75016" y="768790"/>
                  </a:moveTo>
                  <a:lnTo>
                    <a:pt x="77324" y="768793"/>
                  </a:lnTo>
                  <a:lnTo>
                    <a:pt x="81928" y="768489"/>
                  </a:lnTo>
                  <a:lnTo>
                    <a:pt x="87026" y="766782"/>
                  </a:lnTo>
                  <a:lnTo>
                    <a:pt x="90855" y="766275"/>
                  </a:lnTo>
                  <a:lnTo>
                    <a:pt x="96022" y="764333"/>
                  </a:lnTo>
                  <a:lnTo>
                    <a:pt x="100735" y="760448"/>
                  </a:lnTo>
                  <a:lnTo>
                    <a:pt x="101523" y="759558"/>
                  </a:lnTo>
                  <a:lnTo>
                    <a:pt x="100415" y="751724"/>
                  </a:lnTo>
                  <a:lnTo>
                    <a:pt x="98814" y="744865"/>
                  </a:lnTo>
                  <a:lnTo>
                    <a:pt x="93554" y="733887"/>
                  </a:lnTo>
                  <a:lnTo>
                    <a:pt x="84177" y="723595"/>
                  </a:lnTo>
                  <a:lnTo>
                    <a:pt x="72743" y="711475"/>
                  </a:lnTo>
                  <a:lnTo>
                    <a:pt x="67926" y="701912"/>
                  </a:lnTo>
                  <a:lnTo>
                    <a:pt x="67253" y="695375"/>
                  </a:lnTo>
                  <a:lnTo>
                    <a:pt x="66418" y="688616"/>
                  </a:lnTo>
                  <a:lnTo>
                    <a:pt x="66583" y="681824"/>
                  </a:lnTo>
                  <a:lnTo>
                    <a:pt x="66968" y="674712"/>
                  </a:lnTo>
                  <a:lnTo>
                    <a:pt x="66148" y="668415"/>
                  </a:lnTo>
                  <a:lnTo>
                    <a:pt x="66318" y="664165"/>
                  </a:lnTo>
                  <a:lnTo>
                    <a:pt x="65828" y="656161"/>
                  </a:lnTo>
                  <a:lnTo>
                    <a:pt x="66288" y="651365"/>
                  </a:lnTo>
                  <a:lnTo>
                    <a:pt x="67362" y="646547"/>
                  </a:lnTo>
                  <a:lnTo>
                    <a:pt x="67910" y="639742"/>
                  </a:lnTo>
                  <a:lnTo>
                    <a:pt x="69579" y="634287"/>
                  </a:lnTo>
                  <a:lnTo>
                    <a:pt x="70193" y="629487"/>
                  </a:lnTo>
                  <a:lnTo>
                    <a:pt x="73024" y="624305"/>
                  </a:lnTo>
                  <a:lnTo>
                    <a:pt x="75689" y="618740"/>
                  </a:lnTo>
                  <a:lnTo>
                    <a:pt x="78645" y="615022"/>
                  </a:lnTo>
                  <a:lnTo>
                    <a:pt x="81250" y="612315"/>
                  </a:lnTo>
                  <a:lnTo>
                    <a:pt x="83561" y="610080"/>
                  </a:lnTo>
                  <a:lnTo>
                    <a:pt x="86535" y="609290"/>
                  </a:lnTo>
                  <a:lnTo>
                    <a:pt x="88686" y="609220"/>
                  </a:lnTo>
                  <a:lnTo>
                    <a:pt x="91739" y="608506"/>
                  </a:lnTo>
                  <a:lnTo>
                    <a:pt x="95010" y="607397"/>
                  </a:lnTo>
                  <a:lnTo>
                    <a:pt x="99190" y="603484"/>
                  </a:lnTo>
                  <a:lnTo>
                    <a:pt x="103064" y="601972"/>
                  </a:lnTo>
                  <a:lnTo>
                    <a:pt x="108516" y="599326"/>
                  </a:lnTo>
                  <a:lnTo>
                    <a:pt x="113030" y="593859"/>
                  </a:lnTo>
                  <a:lnTo>
                    <a:pt x="114937" y="588630"/>
                  </a:lnTo>
                  <a:lnTo>
                    <a:pt x="115032" y="582069"/>
                  </a:lnTo>
                  <a:lnTo>
                    <a:pt x="114537" y="578691"/>
                  </a:lnTo>
                  <a:lnTo>
                    <a:pt x="112733" y="575204"/>
                  </a:lnTo>
                  <a:lnTo>
                    <a:pt x="112022" y="569903"/>
                  </a:lnTo>
                  <a:lnTo>
                    <a:pt x="110346" y="565638"/>
                  </a:lnTo>
                  <a:lnTo>
                    <a:pt x="108960" y="560823"/>
                  </a:lnTo>
                  <a:lnTo>
                    <a:pt x="107146" y="554711"/>
                  </a:lnTo>
                  <a:lnTo>
                    <a:pt x="105489" y="548669"/>
                  </a:lnTo>
                  <a:lnTo>
                    <a:pt x="103818" y="544560"/>
                  </a:lnTo>
                  <a:lnTo>
                    <a:pt x="101213" y="537777"/>
                  </a:lnTo>
                  <a:lnTo>
                    <a:pt x="100199" y="534958"/>
                  </a:lnTo>
                  <a:lnTo>
                    <a:pt x="98815" y="530219"/>
                  </a:lnTo>
                  <a:lnTo>
                    <a:pt x="98950" y="524891"/>
                  </a:lnTo>
                  <a:lnTo>
                    <a:pt x="97464" y="518032"/>
                  </a:lnTo>
                  <a:lnTo>
                    <a:pt x="93123" y="513588"/>
                  </a:lnTo>
                  <a:lnTo>
                    <a:pt x="89266" y="510857"/>
                  </a:lnTo>
                  <a:lnTo>
                    <a:pt x="81815" y="508782"/>
                  </a:lnTo>
                  <a:lnTo>
                    <a:pt x="76311" y="507418"/>
                  </a:lnTo>
                  <a:lnTo>
                    <a:pt x="68818" y="506424"/>
                  </a:lnTo>
                  <a:lnTo>
                    <a:pt x="65199" y="503918"/>
                  </a:lnTo>
                  <a:lnTo>
                    <a:pt x="62871" y="500908"/>
                  </a:lnTo>
                  <a:lnTo>
                    <a:pt x="60734" y="496655"/>
                  </a:lnTo>
                  <a:lnTo>
                    <a:pt x="60351" y="491962"/>
                  </a:lnTo>
                  <a:lnTo>
                    <a:pt x="61103" y="484304"/>
                  </a:lnTo>
                  <a:lnTo>
                    <a:pt x="61564" y="479584"/>
                  </a:lnTo>
                  <a:lnTo>
                    <a:pt x="59033" y="475036"/>
                  </a:lnTo>
                  <a:lnTo>
                    <a:pt x="50475" y="470595"/>
                  </a:lnTo>
                  <a:lnTo>
                    <a:pt x="47926" y="467588"/>
                  </a:lnTo>
                  <a:lnTo>
                    <a:pt x="47641" y="464161"/>
                  </a:lnTo>
                  <a:lnTo>
                    <a:pt x="48497" y="460449"/>
                  </a:lnTo>
                  <a:lnTo>
                    <a:pt x="49640" y="457591"/>
                  </a:lnTo>
                  <a:lnTo>
                    <a:pt x="49925" y="451880"/>
                  </a:lnTo>
                  <a:lnTo>
                    <a:pt x="51354" y="446737"/>
                  </a:lnTo>
                  <a:lnTo>
                    <a:pt x="52210" y="442739"/>
                  </a:lnTo>
                  <a:lnTo>
                    <a:pt x="60168" y="424632"/>
                  </a:lnTo>
                  <a:lnTo>
                    <a:pt x="61327" y="415337"/>
                  </a:lnTo>
                  <a:lnTo>
                    <a:pt x="61914" y="409690"/>
                  </a:lnTo>
                  <a:lnTo>
                    <a:pt x="63275" y="404246"/>
                  </a:lnTo>
                  <a:lnTo>
                    <a:pt x="63861" y="398596"/>
                  </a:lnTo>
                  <a:lnTo>
                    <a:pt x="66006" y="393590"/>
                  </a:lnTo>
                  <a:lnTo>
                    <a:pt x="68242" y="386652"/>
                  </a:lnTo>
                  <a:lnTo>
                    <a:pt x="68863" y="382083"/>
                  </a:lnTo>
                  <a:lnTo>
                    <a:pt x="67311" y="376886"/>
                  </a:lnTo>
                  <a:lnTo>
                    <a:pt x="65366" y="371472"/>
                  </a:lnTo>
                  <a:lnTo>
                    <a:pt x="63885" y="366120"/>
                  </a:lnTo>
                  <a:lnTo>
                    <a:pt x="63554" y="360655"/>
                  </a:lnTo>
                  <a:lnTo>
                    <a:pt x="63154" y="355424"/>
                  </a:lnTo>
                  <a:lnTo>
                    <a:pt x="62981" y="350105"/>
                  </a:lnTo>
                  <a:lnTo>
                    <a:pt x="62744" y="345178"/>
                  </a:lnTo>
                  <a:lnTo>
                    <a:pt x="63293" y="338371"/>
                  </a:lnTo>
                  <a:lnTo>
                    <a:pt x="62302" y="322800"/>
                  </a:lnTo>
                  <a:lnTo>
                    <a:pt x="65968" y="314003"/>
                  </a:lnTo>
                  <a:lnTo>
                    <a:pt x="68167" y="307408"/>
                  </a:lnTo>
                  <a:lnTo>
                    <a:pt x="68900" y="297143"/>
                  </a:lnTo>
                  <a:lnTo>
                    <a:pt x="72565" y="286879"/>
                  </a:lnTo>
                  <a:lnTo>
                    <a:pt x="72565" y="279549"/>
                  </a:lnTo>
                  <a:lnTo>
                    <a:pt x="71099" y="270020"/>
                  </a:lnTo>
                  <a:lnTo>
                    <a:pt x="68900" y="262687"/>
                  </a:lnTo>
                  <a:lnTo>
                    <a:pt x="73604" y="255505"/>
                  </a:lnTo>
                  <a:lnTo>
                    <a:pt x="76384" y="248707"/>
                  </a:lnTo>
                  <a:lnTo>
                    <a:pt x="80926" y="246478"/>
                  </a:lnTo>
                  <a:lnTo>
                    <a:pt x="84123" y="247839"/>
                  </a:lnTo>
                  <a:lnTo>
                    <a:pt x="114614" y="250496"/>
                  </a:lnTo>
                  <a:lnTo>
                    <a:pt x="116550" y="245093"/>
                  </a:lnTo>
                  <a:lnTo>
                    <a:pt x="118016" y="239230"/>
                  </a:lnTo>
                  <a:lnTo>
                    <a:pt x="119482" y="234099"/>
                  </a:lnTo>
                  <a:lnTo>
                    <a:pt x="120948" y="228233"/>
                  </a:lnTo>
                  <a:lnTo>
                    <a:pt x="123148" y="220903"/>
                  </a:lnTo>
                  <a:lnTo>
                    <a:pt x="127546" y="213571"/>
                  </a:lnTo>
                  <a:lnTo>
                    <a:pt x="131944" y="201110"/>
                  </a:lnTo>
                  <a:lnTo>
                    <a:pt x="131944" y="195976"/>
                  </a:lnTo>
                  <a:lnTo>
                    <a:pt x="132678" y="192313"/>
                  </a:lnTo>
                  <a:lnTo>
                    <a:pt x="133410" y="183515"/>
                  </a:lnTo>
                  <a:lnTo>
                    <a:pt x="134144" y="179117"/>
                  </a:lnTo>
                  <a:lnTo>
                    <a:pt x="136343" y="172519"/>
                  </a:lnTo>
                  <a:lnTo>
                    <a:pt x="150271" y="156201"/>
                  </a:lnTo>
                  <a:lnTo>
                    <a:pt x="157131" y="150711"/>
                  </a:lnTo>
                  <a:lnTo>
                    <a:pt x="162849" y="148652"/>
                  </a:lnTo>
                  <a:lnTo>
                    <a:pt x="169710" y="150712"/>
                  </a:lnTo>
                  <a:lnTo>
                    <a:pt x="174512" y="152540"/>
                  </a:lnTo>
                  <a:lnTo>
                    <a:pt x="180001" y="152540"/>
                  </a:lnTo>
                  <a:lnTo>
                    <a:pt x="188692" y="152085"/>
                  </a:lnTo>
                  <a:lnTo>
                    <a:pt x="210189" y="143163"/>
                  </a:lnTo>
                  <a:lnTo>
                    <a:pt x="219794" y="137218"/>
                  </a:lnTo>
                  <a:lnTo>
                    <a:pt x="234202" y="129673"/>
                  </a:lnTo>
                  <a:lnTo>
                    <a:pt x="246323" y="124184"/>
                  </a:lnTo>
                  <a:lnTo>
                    <a:pt x="253641" y="115948"/>
                  </a:lnTo>
                  <a:lnTo>
                    <a:pt x="261645" y="105656"/>
                  </a:lnTo>
                  <a:lnTo>
                    <a:pt x="268507" y="94451"/>
                  </a:lnTo>
                  <a:lnTo>
                    <a:pt x="274453" y="75471"/>
                  </a:lnTo>
                  <a:lnTo>
                    <a:pt x="273080" y="61750"/>
                  </a:lnTo>
                  <a:lnTo>
                    <a:pt x="269878" y="47797"/>
                  </a:lnTo>
                  <a:lnTo>
                    <a:pt x="268049" y="35678"/>
                  </a:lnTo>
                  <a:lnTo>
                    <a:pt x="264847" y="27901"/>
                  </a:lnTo>
                  <a:lnTo>
                    <a:pt x="261874" y="24699"/>
                  </a:lnTo>
                  <a:lnTo>
                    <a:pt x="260731" y="16239"/>
                  </a:lnTo>
                  <a:lnTo>
                    <a:pt x="261874" y="11664"/>
                  </a:lnTo>
                  <a:lnTo>
                    <a:pt x="264847" y="8004"/>
                  </a:lnTo>
                  <a:lnTo>
                    <a:pt x="272623" y="1373"/>
                  </a:lnTo>
                  <a:lnTo>
                    <a:pt x="282914" y="0"/>
                  </a:lnTo>
                  <a:lnTo>
                    <a:pt x="300981" y="0"/>
                  </a:lnTo>
                  <a:lnTo>
                    <a:pt x="319048" y="2287"/>
                  </a:lnTo>
                  <a:lnTo>
                    <a:pt x="332055" y="7530"/>
                  </a:lnTo>
                  <a:lnTo>
                    <a:pt x="336311" y="8320"/>
                  </a:lnTo>
                  <a:lnTo>
                    <a:pt x="342502" y="9508"/>
                  </a:lnTo>
                  <a:lnTo>
                    <a:pt x="349638" y="11360"/>
                  </a:lnTo>
                  <a:lnTo>
                    <a:pt x="359519" y="11534"/>
                  </a:lnTo>
                  <a:lnTo>
                    <a:pt x="361873" y="12876"/>
                  </a:lnTo>
                  <a:lnTo>
                    <a:pt x="364218" y="15161"/>
                  </a:lnTo>
                  <a:lnTo>
                    <a:pt x="365615" y="16577"/>
                  </a:lnTo>
                  <a:lnTo>
                    <a:pt x="366371" y="17287"/>
                  </a:lnTo>
                  <a:lnTo>
                    <a:pt x="367363" y="17889"/>
                  </a:lnTo>
                  <a:lnTo>
                    <a:pt x="368120" y="18600"/>
                  </a:lnTo>
                  <a:lnTo>
                    <a:pt x="369256" y="19626"/>
                  </a:lnTo>
                  <a:lnTo>
                    <a:pt x="370360" y="20343"/>
                  </a:lnTo>
                  <a:lnTo>
                    <a:pt x="371077" y="21054"/>
                  </a:lnTo>
                  <a:lnTo>
                    <a:pt x="371801" y="21491"/>
                  </a:lnTo>
                  <a:lnTo>
                    <a:pt x="372909" y="22093"/>
                  </a:lnTo>
                  <a:lnTo>
                    <a:pt x="373979" y="22579"/>
                  </a:lnTo>
                  <a:lnTo>
                    <a:pt x="374655" y="23399"/>
                  </a:lnTo>
                  <a:lnTo>
                    <a:pt x="375111" y="23800"/>
                  </a:lnTo>
                  <a:lnTo>
                    <a:pt x="375485" y="24304"/>
                  </a:lnTo>
                  <a:lnTo>
                    <a:pt x="375866" y="24584"/>
                  </a:lnTo>
                  <a:lnTo>
                    <a:pt x="376472" y="25136"/>
                  </a:lnTo>
                  <a:lnTo>
                    <a:pt x="377465" y="25622"/>
                  </a:lnTo>
                  <a:lnTo>
                    <a:pt x="378106" y="26328"/>
                  </a:lnTo>
                  <a:lnTo>
                    <a:pt x="378635" y="26844"/>
                  </a:lnTo>
                  <a:lnTo>
                    <a:pt x="379238" y="27512"/>
                  </a:lnTo>
                  <a:lnTo>
                    <a:pt x="379732" y="27864"/>
                  </a:lnTo>
                  <a:lnTo>
                    <a:pt x="380375" y="28460"/>
                  </a:lnTo>
                  <a:lnTo>
                    <a:pt x="381022" y="28897"/>
                  </a:lnTo>
                  <a:lnTo>
                    <a:pt x="381627" y="29529"/>
                  </a:lnTo>
                  <a:lnTo>
                    <a:pt x="382233" y="30040"/>
                  </a:lnTo>
                  <a:lnTo>
                    <a:pt x="383212" y="31218"/>
                  </a:lnTo>
                  <a:lnTo>
                    <a:pt x="383998" y="32354"/>
                  </a:lnTo>
                  <a:lnTo>
                    <a:pt x="384494" y="32555"/>
                  </a:lnTo>
                  <a:lnTo>
                    <a:pt x="385284" y="33539"/>
                  </a:lnTo>
                  <a:lnTo>
                    <a:pt x="385692" y="34317"/>
                  </a:lnTo>
                  <a:lnTo>
                    <a:pt x="386275" y="35908"/>
                  </a:lnTo>
                  <a:lnTo>
                    <a:pt x="386985" y="36965"/>
                  </a:lnTo>
                  <a:lnTo>
                    <a:pt x="387391" y="37865"/>
                  </a:lnTo>
                  <a:lnTo>
                    <a:pt x="387953" y="38642"/>
                  </a:lnTo>
                  <a:lnTo>
                    <a:pt x="388237" y="39809"/>
                  </a:lnTo>
                  <a:lnTo>
                    <a:pt x="388336" y="40543"/>
                  </a:lnTo>
                  <a:lnTo>
                    <a:pt x="388849" y="41789"/>
                  </a:lnTo>
                  <a:lnTo>
                    <a:pt x="389141" y="42604"/>
                  </a:lnTo>
                  <a:lnTo>
                    <a:pt x="389602" y="44426"/>
                  </a:lnTo>
                  <a:lnTo>
                    <a:pt x="389730" y="45623"/>
                  </a:lnTo>
                  <a:lnTo>
                    <a:pt x="390129" y="46826"/>
                  </a:lnTo>
                  <a:lnTo>
                    <a:pt x="390470" y="48879"/>
                  </a:lnTo>
                  <a:lnTo>
                    <a:pt x="390606" y="49730"/>
                  </a:lnTo>
                  <a:lnTo>
                    <a:pt x="390723" y="51431"/>
                  </a:lnTo>
                  <a:lnTo>
                    <a:pt x="390766" y="53011"/>
                  </a:lnTo>
                  <a:lnTo>
                    <a:pt x="390730" y="54627"/>
                  </a:lnTo>
                  <a:lnTo>
                    <a:pt x="390819" y="63448"/>
                  </a:lnTo>
                  <a:lnTo>
                    <a:pt x="389855" y="69958"/>
                  </a:lnTo>
                  <a:lnTo>
                    <a:pt x="388649" y="74539"/>
                  </a:lnTo>
                  <a:lnTo>
                    <a:pt x="385996" y="76950"/>
                  </a:lnTo>
                  <a:lnTo>
                    <a:pt x="381656" y="79119"/>
                  </a:lnTo>
                  <a:lnTo>
                    <a:pt x="376352" y="82494"/>
                  </a:lnTo>
                  <a:lnTo>
                    <a:pt x="374181" y="86112"/>
                  </a:lnTo>
                  <a:lnTo>
                    <a:pt x="372735" y="90453"/>
                  </a:lnTo>
                  <a:lnTo>
                    <a:pt x="371288" y="97925"/>
                  </a:lnTo>
                  <a:lnTo>
                    <a:pt x="369118" y="102266"/>
                  </a:lnTo>
                  <a:lnTo>
                    <a:pt x="364778" y="106607"/>
                  </a:lnTo>
                  <a:lnTo>
                    <a:pt x="361403" y="109982"/>
                  </a:lnTo>
                  <a:lnTo>
                    <a:pt x="354893" y="114806"/>
                  </a:lnTo>
                  <a:lnTo>
                    <a:pt x="352964" y="118181"/>
                  </a:lnTo>
                  <a:lnTo>
                    <a:pt x="350311" y="123485"/>
                  </a:lnTo>
                  <a:lnTo>
                    <a:pt x="347418" y="133370"/>
                  </a:lnTo>
                  <a:lnTo>
                    <a:pt x="347177" y="137227"/>
                  </a:lnTo>
                  <a:lnTo>
                    <a:pt x="346936" y="138676"/>
                  </a:lnTo>
                  <a:lnTo>
                    <a:pt x="344659" y="142501"/>
                  </a:lnTo>
                  <a:lnTo>
                    <a:pt x="342331" y="146228"/>
                  </a:lnTo>
                  <a:lnTo>
                    <a:pt x="341399" y="150651"/>
                  </a:lnTo>
                  <a:lnTo>
                    <a:pt x="342331" y="154144"/>
                  </a:lnTo>
                  <a:lnTo>
                    <a:pt x="345971" y="159411"/>
                  </a:lnTo>
                  <a:lnTo>
                    <a:pt x="347176" y="163992"/>
                  </a:lnTo>
                  <a:lnTo>
                    <a:pt x="348623" y="166165"/>
                  </a:lnTo>
                  <a:lnTo>
                    <a:pt x="349588" y="168333"/>
                  </a:lnTo>
                  <a:lnTo>
                    <a:pt x="350311" y="169779"/>
                  </a:lnTo>
                  <a:lnTo>
                    <a:pt x="351999" y="173154"/>
                  </a:lnTo>
                  <a:lnTo>
                    <a:pt x="352240" y="176532"/>
                  </a:lnTo>
                  <a:lnTo>
                    <a:pt x="352964" y="180390"/>
                  </a:lnTo>
                  <a:lnTo>
                    <a:pt x="352481" y="182558"/>
                  </a:lnTo>
                  <a:lnTo>
                    <a:pt x="350311" y="184004"/>
                  </a:lnTo>
                  <a:lnTo>
                    <a:pt x="348141" y="184248"/>
                  </a:lnTo>
                  <a:lnTo>
                    <a:pt x="334059" y="195125"/>
                  </a:lnTo>
                  <a:lnTo>
                    <a:pt x="332260" y="196164"/>
                  </a:lnTo>
                  <a:lnTo>
                    <a:pt x="331080" y="197143"/>
                  </a:lnTo>
                  <a:lnTo>
                    <a:pt x="329905" y="197889"/>
                  </a:lnTo>
                  <a:lnTo>
                    <a:pt x="328422" y="200362"/>
                  </a:lnTo>
                  <a:lnTo>
                    <a:pt x="328197" y="201863"/>
                  </a:lnTo>
                  <a:lnTo>
                    <a:pt x="330942" y="210521"/>
                  </a:lnTo>
                  <a:lnTo>
                    <a:pt x="332085" y="212932"/>
                  </a:lnTo>
                  <a:lnTo>
                    <a:pt x="333018" y="214421"/>
                  </a:lnTo>
                  <a:lnTo>
                    <a:pt x="333514" y="216474"/>
                  </a:lnTo>
                  <a:lnTo>
                    <a:pt x="333859" y="218333"/>
                  </a:lnTo>
                  <a:lnTo>
                    <a:pt x="334356" y="220345"/>
                  </a:lnTo>
                  <a:lnTo>
                    <a:pt x="334632" y="221857"/>
                  </a:lnTo>
                  <a:lnTo>
                    <a:pt x="334684" y="223011"/>
                  </a:lnTo>
                  <a:lnTo>
                    <a:pt x="334652" y="224439"/>
                  </a:lnTo>
                  <a:lnTo>
                    <a:pt x="334757" y="226717"/>
                  </a:lnTo>
                  <a:lnTo>
                    <a:pt x="334803" y="228182"/>
                  </a:lnTo>
                  <a:lnTo>
                    <a:pt x="334657" y="229530"/>
                  </a:lnTo>
                  <a:lnTo>
                    <a:pt x="334508" y="231031"/>
                  </a:lnTo>
                  <a:lnTo>
                    <a:pt x="334243" y="232568"/>
                  </a:lnTo>
                  <a:lnTo>
                    <a:pt x="333938" y="234141"/>
                  </a:lnTo>
                  <a:lnTo>
                    <a:pt x="333768" y="234871"/>
                  </a:lnTo>
                  <a:lnTo>
                    <a:pt x="333476" y="235867"/>
                  </a:lnTo>
                  <a:lnTo>
                    <a:pt x="333258" y="236979"/>
                  </a:lnTo>
                  <a:lnTo>
                    <a:pt x="333193" y="238212"/>
                  </a:lnTo>
                  <a:lnTo>
                    <a:pt x="333091" y="239330"/>
                  </a:lnTo>
                  <a:lnTo>
                    <a:pt x="333398" y="241189"/>
                  </a:lnTo>
                  <a:lnTo>
                    <a:pt x="333916" y="242197"/>
                  </a:lnTo>
                  <a:lnTo>
                    <a:pt x="334356" y="243291"/>
                  </a:lnTo>
                  <a:lnTo>
                    <a:pt x="335335" y="244427"/>
                  </a:lnTo>
                  <a:lnTo>
                    <a:pt x="335660" y="245435"/>
                  </a:lnTo>
                  <a:lnTo>
                    <a:pt x="336051" y="246991"/>
                  </a:lnTo>
                  <a:lnTo>
                    <a:pt x="336358" y="248844"/>
                  </a:lnTo>
                  <a:lnTo>
                    <a:pt x="336669" y="250472"/>
                  </a:lnTo>
                  <a:lnTo>
                    <a:pt x="336833" y="251827"/>
                  </a:lnTo>
                  <a:lnTo>
                    <a:pt x="337068" y="253413"/>
                  </a:lnTo>
                  <a:lnTo>
                    <a:pt x="337402" y="255849"/>
                  </a:lnTo>
                  <a:lnTo>
                    <a:pt x="337529" y="257082"/>
                  </a:lnTo>
                  <a:lnTo>
                    <a:pt x="337531" y="258740"/>
                  </a:lnTo>
                  <a:lnTo>
                    <a:pt x="337531" y="260551"/>
                  </a:lnTo>
                  <a:lnTo>
                    <a:pt x="337492" y="262246"/>
                  </a:lnTo>
                  <a:lnTo>
                    <a:pt x="337427" y="263479"/>
                  </a:lnTo>
                  <a:lnTo>
                    <a:pt x="337464" y="265332"/>
                  </a:lnTo>
                  <a:lnTo>
                    <a:pt x="337473" y="266681"/>
                  </a:lnTo>
                  <a:lnTo>
                    <a:pt x="337524" y="267878"/>
                  </a:lnTo>
                  <a:lnTo>
                    <a:pt x="337692" y="269038"/>
                  </a:lnTo>
                  <a:lnTo>
                    <a:pt x="337972" y="270357"/>
                  </a:lnTo>
                  <a:lnTo>
                    <a:pt x="338111" y="271055"/>
                  </a:lnTo>
                  <a:lnTo>
                    <a:pt x="338279" y="272173"/>
                  </a:lnTo>
                  <a:lnTo>
                    <a:pt x="338255" y="273334"/>
                  </a:lnTo>
                  <a:lnTo>
                    <a:pt x="338254" y="275108"/>
                  </a:lnTo>
                  <a:lnTo>
                    <a:pt x="338498" y="276305"/>
                  </a:lnTo>
                  <a:lnTo>
                    <a:pt x="338869" y="278741"/>
                  </a:lnTo>
                  <a:lnTo>
                    <a:pt x="339539" y="279913"/>
                  </a:lnTo>
                  <a:lnTo>
                    <a:pt x="339850" y="281578"/>
                  </a:lnTo>
                  <a:lnTo>
                    <a:pt x="340017" y="282775"/>
                  </a:lnTo>
                  <a:lnTo>
                    <a:pt x="340026" y="283370"/>
                  </a:lnTo>
                  <a:lnTo>
                    <a:pt x="340032" y="283820"/>
                  </a:lnTo>
                  <a:lnTo>
                    <a:pt x="340315" y="285016"/>
                  </a:lnTo>
                  <a:lnTo>
                    <a:pt x="340902" y="286456"/>
                  </a:lnTo>
                  <a:lnTo>
                    <a:pt x="341036" y="287350"/>
                  </a:lnTo>
                  <a:lnTo>
                    <a:pt x="341083" y="288777"/>
                  </a:lnTo>
                  <a:lnTo>
                    <a:pt x="341290" y="289859"/>
                  </a:lnTo>
                  <a:lnTo>
                    <a:pt x="341496" y="291019"/>
                  </a:lnTo>
                  <a:lnTo>
                    <a:pt x="341924" y="292690"/>
                  </a:lnTo>
                  <a:lnTo>
                    <a:pt x="342285" y="293813"/>
                  </a:lnTo>
                  <a:lnTo>
                    <a:pt x="342913" y="295139"/>
                  </a:lnTo>
                  <a:lnTo>
                    <a:pt x="343385" y="296499"/>
                  </a:lnTo>
                  <a:lnTo>
                    <a:pt x="343864" y="297550"/>
                  </a:lnTo>
                  <a:lnTo>
                    <a:pt x="344485" y="299142"/>
                  </a:lnTo>
                  <a:lnTo>
                    <a:pt x="345077" y="300351"/>
                  </a:lnTo>
                  <a:lnTo>
                    <a:pt x="345466" y="301943"/>
                  </a:lnTo>
                  <a:lnTo>
                    <a:pt x="345782" y="303377"/>
                  </a:lnTo>
                  <a:lnTo>
                    <a:pt x="346031" y="304379"/>
                  </a:lnTo>
                  <a:lnTo>
                    <a:pt x="346089" y="305230"/>
                  </a:lnTo>
                  <a:lnTo>
                    <a:pt x="345977" y="306888"/>
                  </a:lnTo>
                  <a:lnTo>
                    <a:pt x="345810" y="307422"/>
                  </a:lnTo>
                  <a:lnTo>
                    <a:pt x="345443" y="308261"/>
                  </a:lnTo>
                  <a:lnTo>
                    <a:pt x="344998" y="309215"/>
                  </a:lnTo>
                  <a:lnTo>
                    <a:pt x="344253" y="309744"/>
                  </a:lnTo>
                  <a:lnTo>
                    <a:pt x="343582" y="310424"/>
                  </a:lnTo>
                  <a:lnTo>
                    <a:pt x="342408" y="311128"/>
                  </a:lnTo>
                  <a:lnTo>
                    <a:pt x="341076" y="312028"/>
                  </a:lnTo>
                  <a:lnTo>
                    <a:pt x="340333" y="312399"/>
                  </a:lnTo>
                  <a:lnTo>
                    <a:pt x="339162" y="312988"/>
                  </a:lnTo>
                  <a:lnTo>
                    <a:pt x="338570" y="313552"/>
                  </a:lnTo>
                  <a:lnTo>
                    <a:pt x="337395" y="314300"/>
                  </a:lnTo>
                  <a:lnTo>
                    <a:pt x="336561" y="315400"/>
                  </a:lnTo>
                  <a:lnTo>
                    <a:pt x="336042" y="316159"/>
                  </a:lnTo>
                  <a:lnTo>
                    <a:pt x="335517" y="317265"/>
                  </a:lnTo>
                  <a:lnTo>
                    <a:pt x="335269" y="317957"/>
                  </a:lnTo>
                  <a:lnTo>
                    <a:pt x="335091" y="319069"/>
                  </a:lnTo>
                  <a:lnTo>
                    <a:pt x="335220" y="320193"/>
                  </a:lnTo>
                  <a:lnTo>
                    <a:pt x="335465" y="321390"/>
                  </a:lnTo>
                  <a:lnTo>
                    <a:pt x="336009" y="322982"/>
                  </a:lnTo>
                  <a:lnTo>
                    <a:pt x="336794" y="324197"/>
                  </a:lnTo>
                  <a:lnTo>
                    <a:pt x="337461" y="325442"/>
                  </a:lnTo>
                  <a:lnTo>
                    <a:pt x="338466" y="327125"/>
                  </a:lnTo>
                  <a:lnTo>
                    <a:pt x="338789" y="328249"/>
                  </a:lnTo>
                  <a:lnTo>
                    <a:pt x="339840" y="329658"/>
                  </a:lnTo>
                  <a:lnTo>
                    <a:pt x="340509" y="330831"/>
                  </a:lnTo>
                  <a:lnTo>
                    <a:pt x="341139" y="332040"/>
                  </a:lnTo>
                  <a:lnTo>
                    <a:pt x="342310" y="333218"/>
                  </a:lnTo>
                  <a:lnTo>
                    <a:pt x="343425" y="335248"/>
                  </a:lnTo>
                  <a:lnTo>
                    <a:pt x="344429" y="336967"/>
                  </a:lnTo>
                  <a:lnTo>
                    <a:pt x="345469" y="338838"/>
                  </a:lnTo>
                  <a:lnTo>
                    <a:pt x="346013" y="340472"/>
                  </a:lnTo>
                  <a:lnTo>
                    <a:pt x="346171" y="342058"/>
                  </a:lnTo>
                  <a:lnTo>
                    <a:pt x="346293" y="343523"/>
                  </a:lnTo>
                  <a:lnTo>
                    <a:pt x="346247" y="345643"/>
                  </a:lnTo>
                  <a:lnTo>
                    <a:pt x="345982" y="347143"/>
                  </a:lnTo>
                  <a:lnTo>
                    <a:pt x="345712" y="348912"/>
                  </a:lnTo>
                  <a:lnTo>
                    <a:pt x="345337" y="350175"/>
                  </a:lnTo>
                  <a:lnTo>
                    <a:pt x="344867" y="352247"/>
                  </a:lnTo>
                  <a:lnTo>
                    <a:pt x="344447" y="353778"/>
                  </a:lnTo>
                  <a:lnTo>
                    <a:pt x="344139" y="355467"/>
                  </a:lnTo>
                  <a:lnTo>
                    <a:pt x="344148" y="356858"/>
                  </a:lnTo>
                  <a:lnTo>
                    <a:pt x="344497" y="358559"/>
                  </a:lnTo>
                  <a:lnTo>
                    <a:pt x="344588" y="359641"/>
                  </a:lnTo>
                  <a:lnTo>
                    <a:pt x="344853" y="361694"/>
                  </a:lnTo>
                  <a:lnTo>
                    <a:pt x="344895" y="363310"/>
                  </a:lnTo>
                  <a:lnTo>
                    <a:pt x="344906" y="364549"/>
                  </a:lnTo>
                  <a:lnTo>
                    <a:pt x="344986" y="366166"/>
                  </a:lnTo>
                  <a:lnTo>
                    <a:pt x="345211" y="368255"/>
                  </a:lnTo>
                  <a:lnTo>
                    <a:pt x="345494" y="369459"/>
                  </a:lnTo>
                  <a:lnTo>
                    <a:pt x="345850" y="370813"/>
                  </a:lnTo>
                  <a:lnTo>
                    <a:pt x="346404" y="371943"/>
                  </a:lnTo>
                  <a:lnTo>
                    <a:pt x="347072" y="373231"/>
                  </a:lnTo>
                  <a:lnTo>
                    <a:pt x="348094" y="374179"/>
                  </a:lnTo>
                  <a:lnTo>
                    <a:pt x="348762" y="375388"/>
                  </a:lnTo>
                  <a:lnTo>
                    <a:pt x="350068" y="377417"/>
                  </a:lnTo>
                  <a:lnTo>
                    <a:pt x="350776" y="378669"/>
                  </a:lnTo>
                  <a:lnTo>
                    <a:pt x="351326" y="379993"/>
                  </a:lnTo>
                  <a:lnTo>
                    <a:pt x="352145" y="381397"/>
                  </a:lnTo>
                  <a:lnTo>
                    <a:pt x="352586" y="382368"/>
                  </a:lnTo>
                  <a:lnTo>
                    <a:pt x="353242" y="384197"/>
                  </a:lnTo>
                  <a:lnTo>
                    <a:pt x="353635" y="385667"/>
                  </a:lnTo>
                  <a:lnTo>
                    <a:pt x="354175" y="387417"/>
                  </a:lnTo>
                  <a:lnTo>
                    <a:pt x="354994" y="388821"/>
                  </a:lnTo>
                  <a:lnTo>
                    <a:pt x="355094" y="389519"/>
                  </a:lnTo>
                  <a:lnTo>
                    <a:pt x="355120" y="390133"/>
                  </a:lnTo>
                  <a:lnTo>
                    <a:pt x="355184" y="390716"/>
                  </a:lnTo>
                  <a:lnTo>
                    <a:pt x="355478" y="391415"/>
                  </a:lnTo>
                  <a:lnTo>
                    <a:pt x="356115" y="394051"/>
                  </a:lnTo>
                  <a:lnTo>
                    <a:pt x="357159" y="395728"/>
                  </a:lnTo>
                  <a:lnTo>
                    <a:pt x="357852" y="397593"/>
                  </a:lnTo>
                  <a:lnTo>
                    <a:pt x="358614" y="399847"/>
                  </a:lnTo>
                  <a:lnTo>
                    <a:pt x="359311" y="401524"/>
                  </a:lnTo>
                  <a:lnTo>
                    <a:pt x="359469" y="403104"/>
                  </a:lnTo>
                  <a:lnTo>
                    <a:pt x="359674" y="404306"/>
                  </a:lnTo>
                  <a:lnTo>
                    <a:pt x="359949" y="405892"/>
                  </a:lnTo>
                  <a:lnTo>
                    <a:pt x="359859" y="406469"/>
                  </a:lnTo>
                  <a:lnTo>
                    <a:pt x="359592" y="408080"/>
                  </a:lnTo>
                  <a:lnTo>
                    <a:pt x="359326" y="409659"/>
                  </a:lnTo>
                  <a:lnTo>
                    <a:pt x="359030" y="410807"/>
                  </a:lnTo>
                  <a:lnTo>
                    <a:pt x="358764" y="412381"/>
                  </a:lnTo>
                  <a:lnTo>
                    <a:pt x="358352" y="413572"/>
                  </a:lnTo>
                  <a:lnTo>
                    <a:pt x="357942" y="414677"/>
                  </a:lnTo>
                  <a:lnTo>
                    <a:pt x="357608" y="415825"/>
                  </a:lnTo>
                  <a:lnTo>
                    <a:pt x="356726" y="417314"/>
                  </a:lnTo>
                  <a:lnTo>
                    <a:pt x="356314" y="418462"/>
                  </a:lnTo>
                  <a:lnTo>
                    <a:pt x="356094" y="419689"/>
                  </a:lnTo>
                  <a:lnTo>
                    <a:pt x="355218" y="420905"/>
                  </a:lnTo>
                  <a:lnTo>
                    <a:pt x="354806" y="422095"/>
                  </a:lnTo>
                  <a:lnTo>
                    <a:pt x="354622" y="423438"/>
                  </a:lnTo>
                  <a:lnTo>
                    <a:pt x="354086" y="424969"/>
                  </a:lnTo>
                  <a:lnTo>
                    <a:pt x="353355" y="426609"/>
                  </a:lnTo>
                  <a:lnTo>
                    <a:pt x="352703" y="428177"/>
                  </a:lnTo>
                  <a:lnTo>
                    <a:pt x="351531" y="430583"/>
                  </a:lnTo>
                  <a:lnTo>
                    <a:pt x="350991" y="432344"/>
                  </a:lnTo>
                  <a:lnTo>
                    <a:pt x="350762" y="433960"/>
                  </a:lnTo>
                  <a:lnTo>
                    <a:pt x="350377" y="435686"/>
                  </a:lnTo>
                  <a:lnTo>
                    <a:pt x="350210" y="437995"/>
                  </a:lnTo>
                  <a:lnTo>
                    <a:pt x="350291" y="439617"/>
                  </a:lnTo>
                  <a:lnTo>
                    <a:pt x="350551" y="441780"/>
                  </a:lnTo>
                  <a:lnTo>
                    <a:pt x="350448" y="443013"/>
                  </a:lnTo>
                  <a:lnTo>
                    <a:pt x="350298" y="444550"/>
                  </a:lnTo>
                  <a:lnTo>
                    <a:pt x="350135" y="446707"/>
                  </a:lnTo>
                  <a:lnTo>
                    <a:pt x="349839" y="447897"/>
                  </a:lnTo>
                  <a:lnTo>
                    <a:pt x="349649" y="449477"/>
                  </a:lnTo>
                  <a:lnTo>
                    <a:pt x="349315" y="450661"/>
                  </a:lnTo>
                  <a:lnTo>
                    <a:pt x="349062" y="451658"/>
                  </a:lnTo>
                  <a:lnTo>
                    <a:pt x="348755" y="453310"/>
                  </a:lnTo>
                  <a:lnTo>
                    <a:pt x="348336" y="454805"/>
                  </a:lnTo>
                  <a:lnTo>
                    <a:pt x="347300" y="458025"/>
                  </a:lnTo>
                  <a:lnTo>
                    <a:pt x="346453" y="459702"/>
                  </a:lnTo>
                  <a:lnTo>
                    <a:pt x="345963" y="460886"/>
                  </a:lnTo>
                  <a:lnTo>
                    <a:pt x="345591" y="461998"/>
                  </a:lnTo>
                  <a:lnTo>
                    <a:pt x="345056" y="463529"/>
                  </a:lnTo>
                  <a:lnTo>
                    <a:pt x="344722" y="464677"/>
                  </a:lnTo>
                  <a:lnTo>
                    <a:pt x="344598" y="465950"/>
                  </a:lnTo>
                  <a:lnTo>
                    <a:pt x="344523" y="466719"/>
                  </a:lnTo>
                  <a:lnTo>
                    <a:pt x="344449" y="468335"/>
                  </a:lnTo>
                  <a:lnTo>
                    <a:pt x="344306" y="469605"/>
                  </a:lnTo>
                  <a:lnTo>
                    <a:pt x="344078" y="471178"/>
                  </a:lnTo>
                  <a:lnTo>
                    <a:pt x="343942" y="472065"/>
                  </a:lnTo>
                  <a:lnTo>
                    <a:pt x="343723" y="473256"/>
                  </a:lnTo>
                  <a:lnTo>
                    <a:pt x="343582" y="474447"/>
                  </a:lnTo>
                  <a:lnTo>
                    <a:pt x="343644" y="476913"/>
                  </a:lnTo>
                  <a:lnTo>
                    <a:pt x="343348" y="478068"/>
                  </a:lnTo>
                  <a:lnTo>
                    <a:pt x="343087" y="479410"/>
                  </a:lnTo>
                  <a:lnTo>
                    <a:pt x="343015" y="480911"/>
                  </a:lnTo>
                  <a:lnTo>
                    <a:pt x="343027" y="482108"/>
                  </a:lnTo>
                  <a:lnTo>
                    <a:pt x="343079" y="483268"/>
                  </a:lnTo>
                  <a:lnTo>
                    <a:pt x="343045" y="484805"/>
                  </a:lnTo>
                  <a:lnTo>
                    <a:pt x="343018" y="486081"/>
                  </a:lnTo>
                  <a:lnTo>
                    <a:pt x="342948" y="487503"/>
                  </a:lnTo>
                  <a:lnTo>
                    <a:pt x="342992" y="489046"/>
                  </a:lnTo>
                  <a:lnTo>
                    <a:pt x="342759" y="490856"/>
                  </a:lnTo>
                  <a:lnTo>
                    <a:pt x="342579" y="492011"/>
                  </a:lnTo>
                  <a:lnTo>
                    <a:pt x="342465" y="493663"/>
                  </a:lnTo>
                  <a:lnTo>
                    <a:pt x="342546" y="495286"/>
                  </a:lnTo>
                  <a:lnTo>
                    <a:pt x="342434" y="496865"/>
                  </a:lnTo>
                  <a:lnTo>
                    <a:pt x="342134" y="498244"/>
                  </a:lnTo>
                  <a:lnTo>
                    <a:pt x="341952" y="499477"/>
                  </a:lnTo>
                  <a:lnTo>
                    <a:pt x="341813" y="500553"/>
                  </a:lnTo>
                  <a:lnTo>
                    <a:pt x="341672" y="501707"/>
                  </a:lnTo>
                  <a:lnTo>
                    <a:pt x="341369" y="503165"/>
                  </a:lnTo>
                  <a:lnTo>
                    <a:pt x="341306" y="504283"/>
                  </a:lnTo>
                  <a:lnTo>
                    <a:pt x="343062" y="511136"/>
                  </a:lnTo>
                  <a:lnTo>
                    <a:pt x="343528" y="515705"/>
                  </a:lnTo>
                  <a:lnTo>
                    <a:pt x="343859" y="516440"/>
                  </a:lnTo>
                  <a:lnTo>
                    <a:pt x="344372" y="517728"/>
                  </a:lnTo>
                  <a:lnTo>
                    <a:pt x="346035" y="521200"/>
                  </a:lnTo>
                  <a:lnTo>
                    <a:pt x="346034" y="524170"/>
                  </a:lnTo>
                  <a:lnTo>
                    <a:pt x="343817" y="528937"/>
                  </a:lnTo>
                  <a:lnTo>
                    <a:pt x="343601" y="529970"/>
                  </a:lnTo>
                  <a:lnTo>
                    <a:pt x="343375" y="531471"/>
                  </a:lnTo>
                  <a:lnTo>
                    <a:pt x="343187" y="533007"/>
                  </a:lnTo>
                  <a:lnTo>
                    <a:pt x="343047" y="534125"/>
                  </a:lnTo>
                  <a:lnTo>
                    <a:pt x="342796" y="535006"/>
                  </a:lnTo>
                  <a:lnTo>
                    <a:pt x="342578" y="536154"/>
                  </a:lnTo>
                  <a:lnTo>
                    <a:pt x="342245" y="537266"/>
                  </a:lnTo>
                  <a:lnTo>
                    <a:pt x="341919" y="538032"/>
                  </a:lnTo>
                  <a:lnTo>
                    <a:pt x="342376" y="543153"/>
                  </a:lnTo>
                  <a:lnTo>
                    <a:pt x="341461" y="545668"/>
                  </a:lnTo>
                  <a:lnTo>
                    <a:pt x="340065" y="548633"/>
                  </a:lnTo>
                  <a:lnTo>
                    <a:pt x="339185" y="567090"/>
                  </a:lnTo>
                  <a:lnTo>
                    <a:pt x="339923" y="571118"/>
                  </a:lnTo>
                  <a:lnTo>
                    <a:pt x="342028" y="583880"/>
                  </a:lnTo>
                  <a:lnTo>
                    <a:pt x="341521" y="590177"/>
                  </a:lnTo>
                  <a:lnTo>
                    <a:pt x="341534" y="591054"/>
                  </a:lnTo>
                  <a:lnTo>
                    <a:pt x="341608" y="596130"/>
                  </a:lnTo>
                  <a:lnTo>
                    <a:pt x="342359" y="598223"/>
                  </a:lnTo>
                  <a:lnTo>
                    <a:pt x="342668" y="600583"/>
                  </a:lnTo>
                  <a:lnTo>
                    <a:pt x="344147" y="605381"/>
                  </a:lnTo>
                  <a:lnTo>
                    <a:pt x="344423" y="609253"/>
                  </a:lnTo>
                  <a:lnTo>
                    <a:pt x="344674" y="610380"/>
                  </a:lnTo>
                  <a:lnTo>
                    <a:pt x="345254" y="616313"/>
                  </a:lnTo>
                  <a:lnTo>
                    <a:pt x="351930" y="624971"/>
                  </a:lnTo>
                  <a:lnTo>
                    <a:pt x="350858" y="631942"/>
                  </a:lnTo>
                  <a:lnTo>
                    <a:pt x="350609" y="641951"/>
                  </a:lnTo>
                  <a:lnTo>
                    <a:pt x="349008" y="655900"/>
                  </a:lnTo>
                  <a:lnTo>
                    <a:pt x="348550" y="668020"/>
                  </a:lnTo>
                  <a:lnTo>
                    <a:pt x="348550" y="677625"/>
                  </a:lnTo>
                  <a:lnTo>
                    <a:pt x="349008" y="687461"/>
                  </a:lnTo>
                  <a:lnTo>
                    <a:pt x="349694" y="693406"/>
                  </a:lnTo>
                  <a:lnTo>
                    <a:pt x="351524" y="697753"/>
                  </a:lnTo>
                  <a:lnTo>
                    <a:pt x="352438" y="701182"/>
                  </a:lnTo>
                  <a:lnTo>
                    <a:pt x="353582" y="704384"/>
                  </a:lnTo>
                  <a:lnTo>
                    <a:pt x="355869" y="707359"/>
                  </a:lnTo>
                  <a:lnTo>
                    <a:pt x="364791" y="722508"/>
                  </a:lnTo>
                  <a:lnTo>
                    <a:pt x="364791" y="728938"/>
                  </a:lnTo>
                  <a:lnTo>
                    <a:pt x="363183" y="737511"/>
                  </a:lnTo>
                  <a:lnTo>
                    <a:pt x="362648" y="744479"/>
                  </a:lnTo>
                  <a:lnTo>
                    <a:pt x="361576" y="750372"/>
                  </a:lnTo>
                  <a:lnTo>
                    <a:pt x="362112" y="756268"/>
                  </a:lnTo>
                  <a:lnTo>
                    <a:pt x="368542" y="764841"/>
                  </a:lnTo>
                  <a:lnTo>
                    <a:pt x="373365" y="768595"/>
                  </a:lnTo>
                  <a:lnTo>
                    <a:pt x="388912" y="782988"/>
                  </a:lnTo>
                  <a:lnTo>
                    <a:pt x="392638" y="789974"/>
                  </a:lnTo>
                  <a:lnTo>
                    <a:pt x="397762" y="799060"/>
                  </a:lnTo>
                  <a:lnTo>
                    <a:pt x="408450" y="819407"/>
                  </a:lnTo>
                  <a:lnTo>
                    <a:pt x="409921" y="824115"/>
                  </a:lnTo>
                  <a:lnTo>
                    <a:pt x="411980" y="825880"/>
                  </a:lnTo>
                  <a:lnTo>
                    <a:pt x="414629" y="825585"/>
                  </a:lnTo>
                  <a:lnTo>
                    <a:pt x="418649" y="825704"/>
                  </a:lnTo>
                  <a:lnTo>
                    <a:pt x="425080" y="824628"/>
                  </a:lnTo>
                  <a:lnTo>
                    <a:pt x="432032" y="806776"/>
                  </a:lnTo>
                  <a:lnTo>
                    <a:pt x="437977" y="795868"/>
                  </a:lnTo>
                  <a:lnTo>
                    <a:pt x="439492" y="792617"/>
                  </a:lnTo>
                  <a:lnTo>
                    <a:pt x="442854" y="789576"/>
                  </a:lnTo>
                  <a:lnTo>
                    <a:pt x="446453" y="786685"/>
                  </a:lnTo>
                  <a:lnTo>
                    <a:pt x="450372" y="784631"/>
                  </a:lnTo>
                  <a:lnTo>
                    <a:pt x="452880" y="783316"/>
                  </a:lnTo>
                  <a:lnTo>
                    <a:pt x="456808" y="781107"/>
                  </a:lnTo>
                  <a:lnTo>
                    <a:pt x="458679" y="779504"/>
                  </a:lnTo>
                  <a:lnTo>
                    <a:pt x="462619" y="775287"/>
                  </a:lnTo>
                  <a:lnTo>
                    <a:pt x="465299" y="770187"/>
                  </a:lnTo>
                  <a:lnTo>
                    <a:pt x="465986" y="762915"/>
                  </a:lnTo>
                  <a:lnTo>
                    <a:pt x="465953" y="759649"/>
                  </a:lnTo>
                  <a:lnTo>
                    <a:pt x="463996" y="751411"/>
                  </a:lnTo>
                  <a:lnTo>
                    <a:pt x="463218" y="749531"/>
                  </a:lnTo>
                  <a:lnTo>
                    <a:pt x="462016" y="745062"/>
                  </a:lnTo>
                  <a:lnTo>
                    <a:pt x="458473" y="738883"/>
                  </a:lnTo>
                  <a:lnTo>
                    <a:pt x="457933" y="734533"/>
                  </a:lnTo>
                  <a:lnTo>
                    <a:pt x="454438" y="726050"/>
                  </a:lnTo>
                  <a:lnTo>
                    <a:pt x="452940" y="714315"/>
                  </a:lnTo>
                  <a:lnTo>
                    <a:pt x="456391" y="701873"/>
                  </a:lnTo>
                  <a:lnTo>
                    <a:pt x="457734" y="686435"/>
                  </a:lnTo>
                  <a:lnTo>
                    <a:pt x="458942" y="671267"/>
                  </a:lnTo>
                  <a:lnTo>
                    <a:pt x="461626" y="667911"/>
                  </a:lnTo>
                  <a:lnTo>
                    <a:pt x="464713" y="666164"/>
                  </a:lnTo>
                  <a:lnTo>
                    <a:pt x="466861" y="666571"/>
                  </a:lnTo>
                  <a:lnTo>
                    <a:pt x="469680" y="668452"/>
                  </a:lnTo>
                  <a:lnTo>
                    <a:pt x="471291" y="668045"/>
                  </a:lnTo>
                  <a:lnTo>
                    <a:pt x="471157" y="665496"/>
                  </a:lnTo>
                  <a:lnTo>
                    <a:pt x="471022" y="664019"/>
                  </a:lnTo>
                  <a:lnTo>
                    <a:pt x="471828" y="660396"/>
                  </a:lnTo>
                  <a:lnTo>
                    <a:pt x="474647" y="659187"/>
                  </a:lnTo>
                  <a:lnTo>
                    <a:pt x="476928" y="659053"/>
                  </a:lnTo>
                  <a:lnTo>
                    <a:pt x="479076" y="659053"/>
                  </a:lnTo>
                  <a:lnTo>
                    <a:pt x="484714" y="659187"/>
                  </a:lnTo>
                  <a:lnTo>
                    <a:pt x="489948" y="660527"/>
                  </a:lnTo>
                  <a:lnTo>
                    <a:pt x="493841" y="662945"/>
                  </a:lnTo>
                  <a:lnTo>
                    <a:pt x="495855" y="665496"/>
                  </a:lnTo>
                  <a:lnTo>
                    <a:pt x="497465" y="667647"/>
                  </a:lnTo>
                  <a:lnTo>
                    <a:pt x="499345" y="670062"/>
                  </a:lnTo>
                  <a:lnTo>
                    <a:pt x="500955" y="672073"/>
                  </a:lnTo>
                  <a:lnTo>
                    <a:pt x="503372" y="674220"/>
                  </a:lnTo>
                  <a:lnTo>
                    <a:pt x="506459" y="675830"/>
                  </a:lnTo>
                  <a:lnTo>
                    <a:pt x="508741" y="677310"/>
                  </a:lnTo>
                  <a:lnTo>
                    <a:pt x="512231" y="680126"/>
                  </a:lnTo>
                  <a:lnTo>
                    <a:pt x="515720" y="683212"/>
                  </a:lnTo>
                  <a:lnTo>
                    <a:pt x="519210" y="686975"/>
                  </a:lnTo>
                  <a:lnTo>
                    <a:pt x="521761" y="689925"/>
                  </a:lnTo>
                  <a:lnTo>
                    <a:pt x="525502" y="696131"/>
                  </a:lnTo>
                  <a:lnTo>
                    <a:pt x="527313" y="702164"/>
                  </a:lnTo>
                  <a:lnTo>
                    <a:pt x="527854" y="707006"/>
                  </a:lnTo>
                  <a:lnTo>
                    <a:pt x="528023" y="709855"/>
                  </a:lnTo>
                  <a:lnTo>
                    <a:pt x="528463" y="713929"/>
                  </a:lnTo>
                  <a:lnTo>
                    <a:pt x="529201" y="720077"/>
                  </a:lnTo>
                  <a:lnTo>
                    <a:pt x="529938" y="726223"/>
                  </a:lnTo>
                  <a:lnTo>
                    <a:pt x="530369" y="732379"/>
                  </a:lnTo>
                  <a:lnTo>
                    <a:pt x="531421" y="738750"/>
                  </a:lnTo>
                  <a:lnTo>
                    <a:pt x="531487" y="743143"/>
                  </a:lnTo>
                  <a:lnTo>
                    <a:pt x="531194" y="750712"/>
                  </a:lnTo>
                  <a:lnTo>
                    <a:pt x="531019" y="757198"/>
                  </a:lnTo>
                  <a:lnTo>
                    <a:pt x="531261" y="761624"/>
                  </a:lnTo>
                  <a:lnTo>
                    <a:pt x="531127" y="763346"/>
                  </a:lnTo>
                  <a:lnTo>
                    <a:pt x="530648" y="769473"/>
                  </a:lnTo>
                  <a:lnTo>
                    <a:pt x="530978" y="772547"/>
                  </a:lnTo>
                  <a:lnTo>
                    <a:pt x="531820" y="777149"/>
                  </a:lnTo>
                  <a:lnTo>
                    <a:pt x="533407" y="781031"/>
                  </a:lnTo>
                  <a:lnTo>
                    <a:pt x="534308" y="785090"/>
                  </a:lnTo>
                  <a:lnTo>
                    <a:pt x="536840" y="792028"/>
                  </a:lnTo>
                  <a:lnTo>
                    <a:pt x="538279" y="798462"/>
                  </a:lnTo>
                  <a:lnTo>
                    <a:pt x="540595" y="802496"/>
                  </a:lnTo>
                  <a:lnTo>
                    <a:pt x="540883" y="803009"/>
                  </a:lnTo>
                  <a:lnTo>
                    <a:pt x="542285" y="804950"/>
                  </a:lnTo>
                  <a:lnTo>
                    <a:pt x="542754" y="805601"/>
                  </a:lnTo>
                  <a:lnTo>
                    <a:pt x="544780" y="807031"/>
                  </a:lnTo>
                  <a:lnTo>
                    <a:pt x="546488" y="808471"/>
                  </a:lnTo>
                  <a:lnTo>
                    <a:pt x="548582" y="810239"/>
                  </a:lnTo>
                  <a:lnTo>
                    <a:pt x="550944" y="811937"/>
                  </a:lnTo>
                  <a:lnTo>
                    <a:pt x="551891" y="812465"/>
                  </a:lnTo>
                  <a:lnTo>
                    <a:pt x="556250" y="813720"/>
                  </a:lnTo>
                  <a:lnTo>
                    <a:pt x="560738" y="814762"/>
                  </a:lnTo>
                  <a:lnTo>
                    <a:pt x="566040" y="815995"/>
                  </a:lnTo>
                  <a:lnTo>
                    <a:pt x="574912" y="814477"/>
                  </a:lnTo>
                  <a:lnTo>
                    <a:pt x="576660" y="813568"/>
                  </a:lnTo>
                  <a:lnTo>
                    <a:pt x="580050" y="812869"/>
                  </a:lnTo>
                  <a:lnTo>
                    <a:pt x="583916" y="811864"/>
                  </a:lnTo>
                  <a:lnTo>
                    <a:pt x="584531" y="811703"/>
                  </a:lnTo>
                  <a:lnTo>
                    <a:pt x="586475" y="810879"/>
                  </a:lnTo>
                  <a:lnTo>
                    <a:pt x="588700" y="809333"/>
                  </a:lnTo>
                  <a:lnTo>
                    <a:pt x="590367" y="808723"/>
                  </a:lnTo>
                  <a:lnTo>
                    <a:pt x="594020" y="807390"/>
                  </a:lnTo>
                  <a:lnTo>
                    <a:pt x="599345" y="805597"/>
                  </a:lnTo>
                  <a:lnTo>
                    <a:pt x="603189" y="803161"/>
                  </a:lnTo>
                  <a:lnTo>
                    <a:pt x="606920" y="799646"/>
                  </a:lnTo>
                  <a:lnTo>
                    <a:pt x="608792" y="797857"/>
                  </a:lnTo>
                  <a:lnTo>
                    <a:pt x="610427" y="796293"/>
                  </a:lnTo>
                  <a:lnTo>
                    <a:pt x="612449" y="794607"/>
                  </a:lnTo>
                  <a:lnTo>
                    <a:pt x="617337" y="791210"/>
                  </a:lnTo>
                  <a:lnTo>
                    <a:pt x="621373" y="787611"/>
                  </a:lnTo>
                  <a:lnTo>
                    <a:pt x="625834" y="785229"/>
                  </a:lnTo>
                  <a:lnTo>
                    <a:pt x="629650" y="781946"/>
                  </a:lnTo>
                  <a:lnTo>
                    <a:pt x="632912" y="780706"/>
                  </a:lnTo>
                  <a:lnTo>
                    <a:pt x="637288" y="778568"/>
                  </a:lnTo>
                  <a:lnTo>
                    <a:pt x="639283" y="777596"/>
                  </a:lnTo>
                  <a:lnTo>
                    <a:pt x="644165" y="776542"/>
                  </a:lnTo>
                  <a:lnTo>
                    <a:pt x="649555" y="776754"/>
                  </a:lnTo>
                  <a:lnTo>
                    <a:pt x="654160" y="776450"/>
                  </a:lnTo>
                  <a:lnTo>
                    <a:pt x="658257" y="777088"/>
                  </a:lnTo>
                  <a:lnTo>
                    <a:pt x="662597" y="778106"/>
                  </a:lnTo>
                  <a:lnTo>
                    <a:pt x="667385" y="778726"/>
                  </a:lnTo>
                  <a:lnTo>
                    <a:pt x="672882" y="779858"/>
                  </a:lnTo>
                  <a:lnTo>
                    <a:pt x="677353" y="780178"/>
                  </a:lnTo>
                  <a:lnTo>
                    <a:pt x="681951" y="779643"/>
                  </a:lnTo>
                  <a:lnTo>
                    <a:pt x="686229" y="778735"/>
                  </a:lnTo>
                  <a:lnTo>
                    <a:pt x="695486" y="773941"/>
                  </a:lnTo>
                  <a:lnTo>
                    <a:pt x="700246" y="772908"/>
                  </a:lnTo>
                  <a:lnTo>
                    <a:pt x="703259" y="774136"/>
                  </a:lnTo>
                  <a:lnTo>
                    <a:pt x="707146" y="775968"/>
                  </a:lnTo>
                  <a:lnTo>
                    <a:pt x="709204" y="780311"/>
                  </a:lnTo>
                  <a:lnTo>
                    <a:pt x="710348" y="784200"/>
                  </a:lnTo>
                  <a:lnTo>
                    <a:pt x="714922" y="793805"/>
                  </a:lnTo>
                  <a:lnTo>
                    <a:pt x="716980" y="802495"/>
                  </a:lnTo>
                  <a:lnTo>
                    <a:pt x="722457" y="816831"/>
                  </a:lnTo>
                  <a:lnTo>
                    <a:pt x="723841" y="822848"/>
                  </a:lnTo>
                  <a:lnTo>
                    <a:pt x="723155" y="826050"/>
                  </a:lnTo>
                  <a:lnTo>
                    <a:pt x="722697" y="828796"/>
                  </a:lnTo>
                  <a:lnTo>
                    <a:pt x="717209" y="832684"/>
                  </a:lnTo>
                  <a:lnTo>
                    <a:pt x="715150" y="833140"/>
                  </a:lnTo>
                  <a:lnTo>
                    <a:pt x="712496" y="834583"/>
                  </a:lnTo>
                  <a:lnTo>
                    <a:pt x="709665" y="840050"/>
                  </a:lnTo>
                  <a:lnTo>
                    <a:pt x="612308" y="879166"/>
                  </a:lnTo>
                  <a:lnTo>
                    <a:pt x="612640" y="881827"/>
                  </a:lnTo>
                  <a:lnTo>
                    <a:pt x="607651" y="881827"/>
                  </a:lnTo>
                  <a:lnTo>
                    <a:pt x="606321" y="884155"/>
                  </a:lnTo>
                  <a:lnTo>
                    <a:pt x="606321" y="887814"/>
                  </a:lnTo>
                  <a:lnTo>
                    <a:pt x="606985" y="892472"/>
                  </a:lnTo>
                  <a:lnTo>
                    <a:pt x="604989" y="895466"/>
                  </a:lnTo>
                  <a:lnTo>
                    <a:pt x="604324" y="898459"/>
                  </a:lnTo>
                  <a:lnTo>
                    <a:pt x="604323" y="902119"/>
                  </a:lnTo>
                  <a:lnTo>
                    <a:pt x="601995" y="904780"/>
                  </a:lnTo>
                  <a:lnTo>
                    <a:pt x="597671" y="906443"/>
                  </a:lnTo>
                  <a:lnTo>
                    <a:pt x="590686" y="911100"/>
                  </a:lnTo>
                  <a:lnTo>
                    <a:pt x="588026" y="913095"/>
                  </a:lnTo>
                  <a:lnTo>
                    <a:pt x="584699" y="919083"/>
                  </a:lnTo>
                  <a:lnTo>
                    <a:pt x="582703" y="922410"/>
                  </a:lnTo>
                  <a:lnTo>
                    <a:pt x="582037" y="926402"/>
                  </a:lnTo>
                  <a:lnTo>
                    <a:pt x="581704" y="933387"/>
                  </a:lnTo>
                  <a:lnTo>
                    <a:pt x="580374" y="936380"/>
                  </a:lnTo>
                  <a:lnTo>
                    <a:pt x="577380" y="938377"/>
                  </a:lnTo>
                  <a:lnTo>
                    <a:pt x="576714" y="942036"/>
                  </a:lnTo>
                  <a:lnTo>
                    <a:pt x="572391" y="942036"/>
                  </a:lnTo>
                  <a:lnTo>
                    <a:pt x="565074" y="942369"/>
                  </a:lnTo>
                  <a:lnTo>
                    <a:pt x="560084" y="943699"/>
                  </a:lnTo>
                  <a:lnTo>
                    <a:pt x="555428" y="942368"/>
                  </a:lnTo>
                  <a:lnTo>
                    <a:pt x="550107" y="941703"/>
                  </a:lnTo>
                  <a:lnTo>
                    <a:pt x="544785" y="940705"/>
                  </a:lnTo>
                  <a:lnTo>
                    <a:pt x="540461" y="943034"/>
                  </a:lnTo>
                  <a:lnTo>
                    <a:pt x="533477" y="941370"/>
                  </a:lnTo>
                  <a:lnTo>
                    <a:pt x="529486" y="938377"/>
                  </a:lnTo>
                  <a:lnTo>
                    <a:pt x="527823" y="940040"/>
                  </a:lnTo>
                  <a:lnTo>
                    <a:pt x="526159" y="944697"/>
                  </a:lnTo>
                  <a:lnTo>
                    <a:pt x="528155" y="948688"/>
                  </a:lnTo>
                  <a:lnTo>
                    <a:pt x="526824" y="951350"/>
                  </a:lnTo>
                  <a:lnTo>
                    <a:pt x="519507" y="952348"/>
                  </a:lnTo>
                  <a:lnTo>
                    <a:pt x="517178" y="956340"/>
                  </a:lnTo>
                  <a:lnTo>
                    <a:pt x="517178" y="960331"/>
                  </a:lnTo>
                  <a:lnTo>
                    <a:pt x="520171" y="964323"/>
                  </a:lnTo>
                  <a:lnTo>
                    <a:pt x="516845" y="966652"/>
                  </a:lnTo>
                  <a:lnTo>
                    <a:pt x="514848" y="974967"/>
                  </a:lnTo>
                  <a:lnTo>
                    <a:pt x="513185" y="978626"/>
                  </a:lnTo>
                  <a:lnTo>
                    <a:pt x="510856" y="983284"/>
                  </a:lnTo>
                  <a:lnTo>
                    <a:pt x="506532" y="985945"/>
                  </a:lnTo>
                  <a:lnTo>
                    <a:pt x="506532" y="990934"/>
                  </a:lnTo>
                  <a:lnTo>
                    <a:pt x="504204" y="993928"/>
                  </a:lnTo>
                  <a:lnTo>
                    <a:pt x="501210" y="996922"/>
                  </a:lnTo>
                  <a:lnTo>
                    <a:pt x="501210" y="1001912"/>
                  </a:lnTo>
                  <a:lnTo>
                    <a:pt x="500544" y="1005571"/>
                  </a:lnTo>
                  <a:lnTo>
                    <a:pt x="498548" y="1014885"/>
                  </a:lnTo>
                  <a:lnTo>
                    <a:pt x="499545" y="1019875"/>
                  </a:lnTo>
                  <a:lnTo>
                    <a:pt x="491895" y="1015217"/>
                  </a:lnTo>
                  <a:lnTo>
                    <a:pt x="490232" y="1016881"/>
                  </a:lnTo>
                  <a:lnTo>
                    <a:pt x="488569" y="1020207"/>
                  </a:lnTo>
                  <a:lnTo>
                    <a:pt x="487903" y="1025196"/>
                  </a:lnTo>
                  <a:lnTo>
                    <a:pt x="485575" y="1027858"/>
                  </a:lnTo>
                  <a:lnTo>
                    <a:pt x="479921" y="1029854"/>
                  </a:lnTo>
                  <a:lnTo>
                    <a:pt x="476928" y="1029189"/>
                  </a:lnTo>
                  <a:lnTo>
                    <a:pt x="472272" y="1022536"/>
                  </a:lnTo>
                  <a:lnTo>
                    <a:pt x="466951" y="1014552"/>
                  </a:lnTo>
                  <a:lnTo>
                    <a:pt x="464623" y="1014219"/>
                  </a:lnTo>
                  <a:lnTo>
                    <a:pt x="462294" y="1015550"/>
                  </a:lnTo>
                  <a:lnTo>
                    <a:pt x="461296" y="1018876"/>
                  </a:lnTo>
                  <a:lnTo>
                    <a:pt x="458635" y="1023201"/>
                  </a:lnTo>
                  <a:lnTo>
                    <a:pt x="457970" y="1026860"/>
                  </a:lnTo>
                  <a:lnTo>
                    <a:pt x="461628" y="1031184"/>
                  </a:lnTo>
                  <a:lnTo>
                    <a:pt x="459965" y="1034178"/>
                  </a:lnTo>
                  <a:lnTo>
                    <a:pt x="459299" y="1036506"/>
                  </a:lnTo>
                  <a:lnTo>
                    <a:pt x="462292" y="1039501"/>
                  </a:lnTo>
                  <a:lnTo>
                    <a:pt x="467281" y="1041164"/>
                  </a:lnTo>
                  <a:lnTo>
                    <a:pt x="465950" y="1047817"/>
                  </a:lnTo>
                  <a:lnTo>
                    <a:pt x="461626" y="1051476"/>
                  </a:lnTo>
                  <a:lnTo>
                    <a:pt x="463622" y="1055800"/>
                  </a:lnTo>
                  <a:lnTo>
                    <a:pt x="463621" y="1058794"/>
                  </a:lnTo>
                  <a:lnTo>
                    <a:pt x="461625" y="1060790"/>
                  </a:lnTo>
                  <a:lnTo>
                    <a:pt x="460960" y="1064116"/>
                  </a:lnTo>
                  <a:lnTo>
                    <a:pt x="457966" y="1065779"/>
                  </a:lnTo>
                  <a:lnTo>
                    <a:pt x="455970" y="1070104"/>
                  </a:lnTo>
                  <a:lnTo>
                    <a:pt x="448319" y="1085738"/>
                  </a:lnTo>
                  <a:lnTo>
                    <a:pt x="442332" y="1088732"/>
                  </a:lnTo>
                  <a:lnTo>
                    <a:pt x="438009" y="1088399"/>
                  </a:lnTo>
                  <a:lnTo>
                    <a:pt x="436345" y="1093721"/>
                  </a:lnTo>
                  <a:lnTo>
                    <a:pt x="432021" y="1097048"/>
                  </a:lnTo>
                  <a:lnTo>
                    <a:pt x="431688" y="1103036"/>
                  </a:lnTo>
                  <a:lnTo>
                    <a:pt x="431687" y="1108357"/>
                  </a:lnTo>
                  <a:lnTo>
                    <a:pt x="429026" y="1112682"/>
                  </a:lnTo>
                  <a:lnTo>
                    <a:pt x="427363" y="1118005"/>
                  </a:lnTo>
                  <a:lnTo>
                    <a:pt x="425035" y="1121663"/>
                  </a:lnTo>
                  <a:lnTo>
                    <a:pt x="421708" y="1128982"/>
                  </a:lnTo>
                  <a:lnTo>
                    <a:pt x="418714" y="1134304"/>
                  </a:lnTo>
                  <a:lnTo>
                    <a:pt x="419379" y="1136633"/>
                  </a:lnTo>
                  <a:lnTo>
                    <a:pt x="420044" y="1141622"/>
                  </a:lnTo>
                  <a:lnTo>
                    <a:pt x="417050" y="1143951"/>
                  </a:lnTo>
                  <a:lnTo>
                    <a:pt x="417050" y="1147942"/>
                  </a:lnTo>
                  <a:lnTo>
                    <a:pt x="420043" y="1150604"/>
                  </a:lnTo>
                  <a:lnTo>
                    <a:pt x="425364" y="1153597"/>
                  </a:lnTo>
                  <a:lnTo>
                    <a:pt x="427360" y="1154928"/>
                  </a:lnTo>
                  <a:lnTo>
                    <a:pt x="427027" y="1158587"/>
                  </a:lnTo>
                  <a:lnTo>
                    <a:pt x="428024" y="1161248"/>
                  </a:lnTo>
                  <a:lnTo>
                    <a:pt x="434676" y="1165572"/>
                  </a:lnTo>
                  <a:lnTo>
                    <a:pt x="436006" y="1168566"/>
                  </a:lnTo>
                  <a:lnTo>
                    <a:pt x="438334" y="1174221"/>
                  </a:lnTo>
                  <a:lnTo>
                    <a:pt x="438001" y="1178546"/>
                  </a:lnTo>
                  <a:lnTo>
                    <a:pt x="438666" y="1185198"/>
                  </a:lnTo>
                  <a:lnTo>
                    <a:pt x="440661" y="1190521"/>
                  </a:lnTo>
                  <a:lnTo>
                    <a:pt x="444652" y="1193848"/>
                  </a:lnTo>
                  <a:lnTo>
                    <a:pt x="446315" y="1195178"/>
                  </a:lnTo>
                  <a:lnTo>
                    <a:pt x="446314" y="1200168"/>
                  </a:lnTo>
                  <a:lnTo>
                    <a:pt x="451303" y="1200500"/>
                  </a:lnTo>
                  <a:lnTo>
                    <a:pt x="457290" y="1197507"/>
                  </a:lnTo>
                  <a:lnTo>
                    <a:pt x="458620" y="1198505"/>
                  </a:lnTo>
                  <a:lnTo>
                    <a:pt x="461281" y="1203162"/>
                  </a:lnTo>
                  <a:lnTo>
                    <a:pt x="460616" y="1206155"/>
                  </a:lnTo>
                  <a:lnTo>
                    <a:pt x="460616" y="1208151"/>
                  </a:lnTo>
                  <a:lnTo>
                    <a:pt x="464274" y="1210147"/>
                  </a:lnTo>
                  <a:lnTo>
                    <a:pt x="466270" y="1213141"/>
                  </a:lnTo>
                  <a:lnTo>
                    <a:pt x="474917" y="1214804"/>
                  </a:lnTo>
                  <a:lnTo>
                    <a:pt x="481901" y="1215469"/>
                  </a:lnTo>
                  <a:lnTo>
                    <a:pt x="485892" y="1216467"/>
                  </a:lnTo>
                  <a:lnTo>
                    <a:pt x="491214" y="1216134"/>
                  </a:lnTo>
                  <a:lnTo>
                    <a:pt x="494872" y="1219128"/>
                  </a:lnTo>
                  <a:lnTo>
                    <a:pt x="499862" y="1218796"/>
                  </a:lnTo>
                  <a:lnTo>
                    <a:pt x="501857" y="1222122"/>
                  </a:lnTo>
                  <a:lnTo>
                    <a:pt x="501524" y="1224783"/>
                  </a:lnTo>
                  <a:lnTo>
                    <a:pt x="498863" y="1227112"/>
                  </a:lnTo>
                  <a:lnTo>
                    <a:pt x="495537" y="1229440"/>
                  </a:lnTo>
                  <a:lnTo>
                    <a:pt x="499195" y="1234763"/>
                  </a:lnTo>
                  <a:lnTo>
                    <a:pt x="502188" y="1242746"/>
                  </a:lnTo>
                  <a:lnTo>
                    <a:pt x="502520" y="1250729"/>
                  </a:lnTo>
                  <a:lnTo>
                    <a:pt x="502852" y="1255054"/>
                  </a:lnTo>
                  <a:lnTo>
                    <a:pt x="506177" y="1258047"/>
                  </a:lnTo>
                  <a:lnTo>
                    <a:pt x="508838" y="1260376"/>
                  </a:lnTo>
                  <a:lnTo>
                    <a:pt x="512829" y="1263703"/>
                  </a:lnTo>
                  <a:lnTo>
                    <a:pt x="513161" y="1267361"/>
                  </a:lnTo>
                  <a:lnTo>
                    <a:pt x="508172" y="1271354"/>
                  </a:lnTo>
                  <a:lnTo>
                    <a:pt x="506509" y="1275012"/>
                  </a:lnTo>
                  <a:lnTo>
                    <a:pt x="508836" y="1280667"/>
                  </a:lnTo>
                  <a:lnTo>
                    <a:pt x="512495" y="1283661"/>
                  </a:lnTo>
                  <a:lnTo>
                    <a:pt x="512827" y="1290314"/>
                  </a:lnTo>
                  <a:lnTo>
                    <a:pt x="510830" y="1298963"/>
                  </a:lnTo>
                  <a:lnTo>
                    <a:pt x="517815" y="1306946"/>
                  </a:lnTo>
                  <a:lnTo>
                    <a:pt x="520808" y="1306946"/>
                  </a:lnTo>
                  <a:lnTo>
                    <a:pt x="526462" y="1310605"/>
                  </a:lnTo>
                  <a:lnTo>
                    <a:pt x="528457" y="1310605"/>
                  </a:lnTo>
                  <a:lnTo>
                    <a:pt x="533114" y="1307611"/>
                  </a:lnTo>
                  <a:lnTo>
                    <a:pt x="535775" y="1309275"/>
                  </a:lnTo>
                  <a:lnTo>
                    <a:pt x="535774" y="1312934"/>
                  </a:lnTo>
                  <a:lnTo>
                    <a:pt x="539433" y="1315928"/>
                  </a:lnTo>
                  <a:lnTo>
                    <a:pt x="541760" y="1318589"/>
                  </a:lnTo>
                  <a:lnTo>
                    <a:pt x="541761" y="1321583"/>
                  </a:lnTo>
                  <a:lnTo>
                    <a:pt x="537436" y="1324909"/>
                  </a:lnTo>
                  <a:lnTo>
                    <a:pt x="536771" y="1328568"/>
                  </a:lnTo>
                  <a:lnTo>
                    <a:pt x="539764" y="1335221"/>
                  </a:lnTo>
                  <a:lnTo>
                    <a:pt x="540096" y="1339213"/>
                  </a:lnTo>
                  <a:lnTo>
                    <a:pt x="543089" y="1340211"/>
                  </a:lnTo>
                  <a:lnTo>
                    <a:pt x="544752" y="1341874"/>
                  </a:lnTo>
                  <a:lnTo>
                    <a:pt x="545084" y="1352519"/>
                  </a:lnTo>
                  <a:lnTo>
                    <a:pt x="551735" y="1357176"/>
                  </a:lnTo>
                  <a:lnTo>
                    <a:pt x="553398" y="1358506"/>
                  </a:lnTo>
                  <a:lnTo>
                    <a:pt x="527787" y="1372810"/>
                  </a:lnTo>
                  <a:lnTo>
                    <a:pt x="515480" y="1382790"/>
                  </a:lnTo>
                  <a:lnTo>
                    <a:pt x="511489" y="1380793"/>
                  </a:lnTo>
                  <a:lnTo>
                    <a:pt x="506833" y="1377467"/>
                  </a:lnTo>
                  <a:lnTo>
                    <a:pt x="502177" y="1372145"/>
                  </a:lnTo>
                  <a:lnTo>
                    <a:pt x="500846" y="1372144"/>
                  </a:lnTo>
                  <a:lnTo>
                    <a:pt x="494527" y="1369484"/>
                  </a:lnTo>
                  <a:lnTo>
                    <a:pt x="491867" y="1370482"/>
                  </a:lnTo>
                  <a:lnTo>
                    <a:pt x="487210" y="1371812"/>
                  </a:lnTo>
                  <a:lnTo>
                    <a:pt x="481556" y="1369816"/>
                  </a:lnTo>
                  <a:lnTo>
                    <a:pt x="477564" y="1372810"/>
                  </a:lnTo>
                  <a:lnTo>
                    <a:pt x="472243" y="1373143"/>
                  </a:lnTo>
                  <a:lnTo>
                    <a:pt x="471910" y="1376802"/>
                  </a:lnTo>
                  <a:lnTo>
                    <a:pt x="471910" y="1381459"/>
                  </a:lnTo>
                  <a:lnTo>
                    <a:pt x="471909" y="1385118"/>
                  </a:lnTo>
                  <a:lnTo>
                    <a:pt x="468583" y="1386116"/>
                  </a:lnTo>
                  <a:lnTo>
                    <a:pt x="465257" y="1391106"/>
                  </a:lnTo>
                  <a:lnTo>
                    <a:pt x="455611" y="1394099"/>
                  </a:lnTo>
                  <a:lnTo>
                    <a:pt x="453282" y="1398091"/>
                  </a:lnTo>
                  <a:lnTo>
                    <a:pt x="452949" y="1410731"/>
                  </a:lnTo>
                  <a:lnTo>
                    <a:pt x="457604" y="1426366"/>
                  </a:lnTo>
                  <a:lnTo>
                    <a:pt x="457936" y="1430690"/>
                  </a:lnTo>
                  <a:lnTo>
                    <a:pt x="456939" y="1434349"/>
                  </a:lnTo>
                  <a:lnTo>
                    <a:pt x="453612" y="1437343"/>
                  </a:lnTo>
                  <a:lnTo>
                    <a:pt x="446960" y="1438008"/>
                  </a:lnTo>
                  <a:lnTo>
                    <a:pt x="444632" y="1438673"/>
                  </a:lnTo>
                  <a:lnTo>
                    <a:pt x="440973" y="1442665"/>
                  </a:lnTo>
                  <a:lnTo>
                    <a:pt x="435652" y="1442998"/>
                  </a:lnTo>
                  <a:lnTo>
                    <a:pt x="434320" y="1449983"/>
                  </a:lnTo>
                  <a:lnTo>
                    <a:pt x="430661" y="1453643"/>
                  </a:lnTo>
                  <a:lnTo>
                    <a:pt x="430661" y="1457302"/>
                  </a:lnTo>
                  <a:lnTo>
                    <a:pt x="424674" y="1459297"/>
                  </a:lnTo>
                  <a:lnTo>
                    <a:pt x="423010" y="1466616"/>
                  </a:lnTo>
                  <a:lnTo>
                    <a:pt x="427334" y="1472603"/>
                  </a:lnTo>
                  <a:lnTo>
                    <a:pt x="432988" y="1476595"/>
                  </a:lnTo>
                  <a:lnTo>
                    <a:pt x="434650" y="1481252"/>
                  </a:lnTo>
                  <a:lnTo>
                    <a:pt x="433319" y="1484246"/>
                  </a:lnTo>
                  <a:lnTo>
                    <a:pt x="429328" y="1485576"/>
                  </a:lnTo>
                  <a:lnTo>
                    <a:pt x="429577" y="1487545"/>
                  </a:lnTo>
                  <a:lnTo>
                    <a:pt x="429056" y="1487729"/>
                  </a:lnTo>
                  <a:lnTo>
                    <a:pt x="428213" y="1487863"/>
                  </a:lnTo>
                  <a:lnTo>
                    <a:pt x="426388" y="1488361"/>
                  </a:lnTo>
                  <a:lnTo>
                    <a:pt x="424584" y="1489211"/>
                  </a:lnTo>
                  <a:lnTo>
                    <a:pt x="421035" y="1489977"/>
                  </a:lnTo>
                  <a:lnTo>
                    <a:pt x="418092" y="1489272"/>
                  </a:lnTo>
                  <a:lnTo>
                    <a:pt x="414142" y="1485456"/>
                  </a:lnTo>
                  <a:lnTo>
                    <a:pt x="409303" y="1480383"/>
                  </a:lnTo>
                  <a:lnTo>
                    <a:pt x="407230" y="1480013"/>
                  </a:lnTo>
                  <a:lnTo>
                    <a:pt x="405051" y="1481660"/>
                  </a:lnTo>
                  <a:lnTo>
                    <a:pt x="402706" y="1485013"/>
                  </a:lnTo>
                  <a:lnTo>
                    <a:pt x="400699" y="1488810"/>
                  </a:lnTo>
                  <a:lnTo>
                    <a:pt x="397797" y="1492516"/>
                  </a:lnTo>
                  <a:lnTo>
                    <a:pt x="392900" y="1494636"/>
                  </a:lnTo>
                  <a:lnTo>
                    <a:pt x="387286" y="1495760"/>
                  </a:lnTo>
                  <a:lnTo>
                    <a:pt x="376181" y="1496301"/>
                  </a:lnTo>
                  <a:lnTo>
                    <a:pt x="362787" y="1499193"/>
                  </a:lnTo>
                  <a:lnTo>
                    <a:pt x="356083" y="1501471"/>
                  </a:lnTo>
                  <a:lnTo>
                    <a:pt x="355166" y="1502881"/>
                  </a:lnTo>
                  <a:lnTo>
                    <a:pt x="354168" y="1505493"/>
                  </a:lnTo>
                  <a:lnTo>
                    <a:pt x="353213" y="1512553"/>
                  </a:lnTo>
                  <a:lnTo>
                    <a:pt x="352125" y="1518689"/>
                  </a:lnTo>
                  <a:lnTo>
                    <a:pt x="346904" y="1526794"/>
                  </a:lnTo>
                  <a:lnTo>
                    <a:pt x="345547" y="1530469"/>
                  </a:lnTo>
                  <a:lnTo>
                    <a:pt x="343665" y="1533798"/>
                  </a:lnTo>
                  <a:lnTo>
                    <a:pt x="341999" y="1533750"/>
                  </a:lnTo>
                  <a:lnTo>
                    <a:pt x="340192" y="1532663"/>
                  </a:lnTo>
                  <a:lnTo>
                    <a:pt x="337724" y="1531544"/>
                  </a:lnTo>
                  <a:lnTo>
                    <a:pt x="335517" y="1532104"/>
                  </a:lnTo>
                  <a:lnTo>
                    <a:pt x="330962" y="1535366"/>
                  </a:lnTo>
                  <a:lnTo>
                    <a:pt x="326606" y="1539315"/>
                  </a:lnTo>
                  <a:lnTo>
                    <a:pt x="320900" y="1546156"/>
                  </a:lnTo>
                  <a:lnTo>
                    <a:pt x="319731" y="1547559"/>
                  </a:lnTo>
                  <a:lnTo>
                    <a:pt x="317421" y="1547121"/>
                  </a:lnTo>
                  <a:lnTo>
                    <a:pt x="314817" y="1545664"/>
                  </a:lnTo>
                  <a:lnTo>
                    <a:pt x="310068" y="1543288"/>
                  </a:lnTo>
                  <a:lnTo>
                    <a:pt x="305598" y="1541678"/>
                  </a:lnTo>
                  <a:lnTo>
                    <a:pt x="302043" y="1541702"/>
                  </a:lnTo>
                  <a:lnTo>
                    <a:pt x="299407" y="1544115"/>
                  </a:lnTo>
                  <a:lnTo>
                    <a:pt x="297087" y="1548471"/>
                  </a:lnTo>
                  <a:lnTo>
                    <a:pt x="294547" y="1553039"/>
                  </a:lnTo>
                  <a:lnTo>
                    <a:pt x="291479" y="1554084"/>
                  </a:lnTo>
                  <a:lnTo>
                    <a:pt x="288677" y="1553179"/>
                  </a:lnTo>
                  <a:lnTo>
                    <a:pt x="286617" y="1551138"/>
                  </a:lnTo>
                  <a:lnTo>
                    <a:pt x="284990" y="1549230"/>
                  </a:lnTo>
                  <a:lnTo>
                    <a:pt x="281115" y="1547231"/>
                  </a:lnTo>
                  <a:lnTo>
                    <a:pt x="278005" y="1545724"/>
                  </a:lnTo>
                  <a:lnTo>
                    <a:pt x="272852" y="1543689"/>
                  </a:lnTo>
                  <a:lnTo>
                    <a:pt x="270624" y="1541429"/>
                  </a:lnTo>
                  <a:lnTo>
                    <a:pt x="267031" y="1537753"/>
                  </a:lnTo>
                  <a:lnTo>
                    <a:pt x="262689" y="1533847"/>
                  </a:lnTo>
                  <a:lnTo>
                    <a:pt x="259487" y="1533968"/>
                  </a:lnTo>
                  <a:lnTo>
                    <a:pt x="255400" y="1536047"/>
                  </a:lnTo>
                  <a:lnTo>
                    <a:pt x="251506" y="1539959"/>
                  </a:lnTo>
                  <a:lnTo>
                    <a:pt x="245064" y="1542723"/>
                  </a:lnTo>
                  <a:lnTo>
                    <a:pt x="239021" y="1542559"/>
                  </a:lnTo>
                  <a:lnTo>
                    <a:pt x="233501" y="1541478"/>
                  </a:lnTo>
                  <a:lnTo>
                    <a:pt x="229527" y="1540372"/>
                  </a:lnTo>
                  <a:lnTo>
                    <a:pt x="224765" y="1538428"/>
                  </a:lnTo>
                  <a:lnTo>
                    <a:pt x="220858" y="1538404"/>
                  </a:lnTo>
                  <a:lnTo>
                    <a:pt x="215836" y="1538482"/>
                  </a:lnTo>
                  <a:lnTo>
                    <a:pt x="210756" y="1538264"/>
                  </a:lnTo>
                  <a:lnTo>
                    <a:pt x="206330" y="1538616"/>
                  </a:lnTo>
                  <a:lnTo>
                    <a:pt x="201919" y="1539819"/>
                  </a:lnTo>
                  <a:lnTo>
                    <a:pt x="198157" y="1541526"/>
                  </a:lnTo>
                  <a:lnTo>
                    <a:pt x="195639" y="1542687"/>
                  </a:lnTo>
                  <a:lnTo>
                    <a:pt x="189304" y="1544054"/>
                  </a:lnTo>
                  <a:lnTo>
                    <a:pt x="186576" y="1544339"/>
                  </a:lnTo>
                  <a:lnTo>
                    <a:pt x="184426" y="1544588"/>
                  </a:lnTo>
                  <a:lnTo>
                    <a:pt x="181173" y="1545761"/>
                  </a:lnTo>
                  <a:lnTo>
                    <a:pt x="177568" y="1547493"/>
                  </a:lnTo>
                  <a:lnTo>
                    <a:pt x="176158" y="1547966"/>
                  </a:lnTo>
                  <a:lnTo>
                    <a:pt x="174462" y="1548537"/>
                  </a:lnTo>
                  <a:lnTo>
                    <a:pt x="173778" y="1548118"/>
                  </a:lnTo>
                  <a:lnTo>
                    <a:pt x="173095" y="1547079"/>
                  </a:lnTo>
                  <a:lnTo>
                    <a:pt x="169496" y="1541429"/>
                  </a:lnTo>
                  <a:lnTo>
                    <a:pt x="168904" y="1541235"/>
                  </a:lnTo>
                  <a:lnTo>
                    <a:pt x="166248" y="1540821"/>
                  </a:lnTo>
                  <a:lnTo>
                    <a:pt x="162579" y="1540895"/>
                  </a:lnTo>
                  <a:lnTo>
                    <a:pt x="160200" y="1541198"/>
                  </a:lnTo>
                  <a:lnTo>
                    <a:pt x="159037" y="1541776"/>
                  </a:lnTo>
                  <a:lnTo>
                    <a:pt x="157908" y="1542267"/>
                  </a:lnTo>
                  <a:lnTo>
                    <a:pt x="156064" y="1541842"/>
                  </a:lnTo>
                  <a:lnTo>
                    <a:pt x="152780" y="1540657"/>
                  </a:lnTo>
                  <a:lnTo>
                    <a:pt x="151635" y="1540591"/>
                  </a:lnTo>
                  <a:lnTo>
                    <a:pt x="150305" y="1540645"/>
                  </a:lnTo>
                  <a:lnTo>
                    <a:pt x="149155" y="1540336"/>
                  </a:lnTo>
                  <a:lnTo>
                    <a:pt x="148666" y="1540202"/>
                  </a:lnTo>
                  <a:lnTo>
                    <a:pt x="147469" y="1540178"/>
                  </a:lnTo>
                  <a:lnTo>
                    <a:pt x="146697" y="1540123"/>
                  </a:lnTo>
                  <a:lnTo>
                    <a:pt x="144446" y="1540585"/>
                  </a:lnTo>
                  <a:lnTo>
                    <a:pt x="141692" y="1541028"/>
                  </a:lnTo>
                  <a:lnTo>
                    <a:pt x="137975" y="1541338"/>
                  </a:lnTo>
                  <a:lnTo>
                    <a:pt x="135457" y="1541599"/>
                  </a:lnTo>
                  <a:lnTo>
                    <a:pt x="134099" y="1541879"/>
                  </a:lnTo>
                  <a:lnTo>
                    <a:pt x="131539" y="1542292"/>
                  </a:lnTo>
                  <a:lnTo>
                    <a:pt x="130025" y="1542608"/>
                  </a:lnTo>
                  <a:lnTo>
                    <a:pt x="129170" y="1542857"/>
                  </a:lnTo>
                  <a:lnTo>
                    <a:pt x="128623" y="1543118"/>
                  </a:lnTo>
                  <a:lnTo>
                    <a:pt x="128157" y="1543340"/>
                  </a:lnTo>
                  <a:lnTo>
                    <a:pt x="126880" y="1543312"/>
                  </a:lnTo>
                  <a:lnTo>
                    <a:pt x="126117" y="1542796"/>
                  </a:lnTo>
                  <a:lnTo>
                    <a:pt x="125547" y="1542401"/>
                  </a:lnTo>
                  <a:lnTo>
                    <a:pt x="125287" y="1541891"/>
                  </a:lnTo>
                  <a:lnTo>
                    <a:pt x="125036" y="1540998"/>
                  </a:lnTo>
                  <a:lnTo>
                    <a:pt x="123837" y="1539272"/>
                  </a:lnTo>
                  <a:lnTo>
                    <a:pt x="123243" y="1538100"/>
                  </a:lnTo>
                  <a:lnTo>
                    <a:pt x="122805" y="1536933"/>
                  </a:lnTo>
                  <a:lnTo>
                    <a:pt x="122059" y="1535676"/>
                  </a:lnTo>
                  <a:lnTo>
                    <a:pt x="120639" y="1533410"/>
                  </a:lnTo>
                  <a:lnTo>
                    <a:pt x="119223" y="1530980"/>
                  </a:lnTo>
                  <a:lnTo>
                    <a:pt x="118036" y="1528677"/>
                  </a:lnTo>
                  <a:lnTo>
                    <a:pt x="116463" y="1526405"/>
                  </a:lnTo>
                  <a:lnTo>
                    <a:pt x="115343" y="1524564"/>
                  </a:lnTo>
                  <a:lnTo>
                    <a:pt x="114904" y="1523434"/>
                  </a:lnTo>
                  <a:lnTo>
                    <a:pt x="114272" y="1522262"/>
                  </a:lnTo>
                  <a:lnTo>
                    <a:pt x="112990" y="1520767"/>
                  </a:lnTo>
                  <a:lnTo>
                    <a:pt x="112080" y="1519977"/>
                  </a:lnTo>
                  <a:lnTo>
                    <a:pt x="111774" y="1519813"/>
                  </a:lnTo>
                  <a:lnTo>
                    <a:pt x="111083" y="1519606"/>
                  </a:lnTo>
                  <a:lnTo>
                    <a:pt x="109666" y="1519035"/>
                  </a:lnTo>
                  <a:lnTo>
                    <a:pt x="108131" y="1518501"/>
                  </a:lnTo>
                  <a:lnTo>
                    <a:pt x="105399" y="1517942"/>
                  </a:lnTo>
                  <a:lnTo>
                    <a:pt x="102790" y="1517042"/>
                  </a:lnTo>
                  <a:lnTo>
                    <a:pt x="100950" y="1516386"/>
                  </a:lnTo>
                  <a:lnTo>
                    <a:pt x="98993" y="1515724"/>
                  </a:lnTo>
                  <a:lnTo>
                    <a:pt x="96491" y="1515250"/>
                  </a:lnTo>
                  <a:lnTo>
                    <a:pt x="94688" y="1514630"/>
                  </a:lnTo>
                  <a:lnTo>
                    <a:pt x="93265" y="1514333"/>
                  </a:lnTo>
                  <a:lnTo>
                    <a:pt x="92497" y="1514126"/>
                  </a:lnTo>
                  <a:lnTo>
                    <a:pt x="91763" y="1514071"/>
                  </a:lnTo>
                  <a:lnTo>
                    <a:pt x="91111" y="1513822"/>
                  </a:lnTo>
                  <a:lnTo>
                    <a:pt x="89922" y="1513416"/>
                  </a:lnTo>
                  <a:lnTo>
                    <a:pt x="88520" y="1512146"/>
                  </a:lnTo>
                  <a:lnTo>
                    <a:pt x="87571" y="1511356"/>
                  </a:lnTo>
                  <a:lnTo>
                    <a:pt x="87014" y="1510263"/>
                  </a:lnTo>
                  <a:lnTo>
                    <a:pt x="86329" y="1509783"/>
                  </a:lnTo>
                  <a:lnTo>
                    <a:pt x="85528" y="1509302"/>
                  </a:lnTo>
                  <a:lnTo>
                    <a:pt x="84805" y="1508786"/>
                  </a:lnTo>
                  <a:lnTo>
                    <a:pt x="83302" y="1506787"/>
                  </a:lnTo>
                  <a:lnTo>
                    <a:pt x="81789" y="1505244"/>
                  </a:lnTo>
                  <a:lnTo>
                    <a:pt x="80008" y="1503628"/>
                  </a:lnTo>
                  <a:lnTo>
                    <a:pt x="77873" y="1502304"/>
                  </a:lnTo>
                  <a:lnTo>
                    <a:pt x="76501" y="1501350"/>
                  </a:lnTo>
                  <a:lnTo>
                    <a:pt x="75505" y="1500979"/>
                  </a:lnTo>
                  <a:lnTo>
                    <a:pt x="75045" y="1500815"/>
                  </a:lnTo>
                  <a:lnTo>
                    <a:pt x="74125" y="1500487"/>
                  </a:lnTo>
                  <a:lnTo>
                    <a:pt x="73784" y="1500134"/>
                  </a:lnTo>
                  <a:lnTo>
                    <a:pt x="73025" y="1499460"/>
                  </a:lnTo>
                  <a:lnTo>
                    <a:pt x="70930" y="1498105"/>
                  </a:lnTo>
                  <a:lnTo>
                    <a:pt x="69818" y="1497656"/>
                  </a:lnTo>
                  <a:lnTo>
                    <a:pt x="66905" y="1496593"/>
                  </a:lnTo>
                  <a:lnTo>
                    <a:pt x="65528" y="1495906"/>
                  </a:lnTo>
                  <a:lnTo>
                    <a:pt x="62967" y="1494582"/>
                  </a:lnTo>
                  <a:lnTo>
                    <a:pt x="61869" y="1493513"/>
                  </a:lnTo>
                  <a:lnTo>
                    <a:pt x="61186" y="1492960"/>
                  </a:lnTo>
                  <a:lnTo>
                    <a:pt x="60733" y="1492450"/>
                  </a:lnTo>
                  <a:lnTo>
                    <a:pt x="60204" y="1491897"/>
                  </a:lnTo>
                  <a:lnTo>
                    <a:pt x="59322" y="1491569"/>
                  </a:lnTo>
                  <a:lnTo>
                    <a:pt x="58903" y="1491289"/>
                  </a:lnTo>
                  <a:lnTo>
                    <a:pt x="58103" y="1490767"/>
                  </a:lnTo>
                  <a:lnTo>
                    <a:pt x="56882" y="1490007"/>
                  </a:lnTo>
                  <a:lnTo>
                    <a:pt x="55818" y="1489175"/>
                  </a:lnTo>
                  <a:lnTo>
                    <a:pt x="55438" y="1488896"/>
                  </a:lnTo>
                  <a:lnTo>
                    <a:pt x="54599" y="1488342"/>
                  </a:lnTo>
                  <a:lnTo>
                    <a:pt x="53768" y="1487474"/>
                  </a:lnTo>
                  <a:lnTo>
                    <a:pt x="53087" y="1486799"/>
                  </a:lnTo>
                  <a:lnTo>
                    <a:pt x="52521" y="1486174"/>
                  </a:lnTo>
                  <a:lnTo>
                    <a:pt x="51918" y="1485463"/>
                  </a:lnTo>
                  <a:lnTo>
                    <a:pt x="51129" y="1484405"/>
                  </a:lnTo>
                  <a:lnTo>
                    <a:pt x="49887" y="1482868"/>
                  </a:lnTo>
                  <a:lnTo>
                    <a:pt x="49007" y="1482468"/>
                  </a:lnTo>
                  <a:lnTo>
                    <a:pt x="48320" y="1482066"/>
                  </a:lnTo>
                  <a:lnTo>
                    <a:pt x="47714" y="1481471"/>
                  </a:lnTo>
                  <a:lnTo>
                    <a:pt x="46921" y="1480645"/>
                  </a:lnTo>
                  <a:lnTo>
                    <a:pt x="46656" y="1480372"/>
                  </a:lnTo>
                  <a:lnTo>
                    <a:pt x="45858" y="1479734"/>
                  </a:lnTo>
                  <a:lnTo>
                    <a:pt x="45176" y="1479139"/>
                  </a:lnTo>
                  <a:lnTo>
                    <a:pt x="44300" y="1478543"/>
                  </a:lnTo>
                  <a:lnTo>
                    <a:pt x="43654" y="1478026"/>
                  </a:lnTo>
                  <a:lnTo>
                    <a:pt x="42477" y="1477036"/>
                  </a:lnTo>
                  <a:lnTo>
                    <a:pt x="42225" y="1476180"/>
                  </a:lnTo>
                  <a:lnTo>
                    <a:pt x="41708" y="1475086"/>
                  </a:lnTo>
                  <a:lnTo>
                    <a:pt x="41606" y="1474430"/>
                  </a:lnTo>
                  <a:lnTo>
                    <a:pt x="41432" y="1473537"/>
                  </a:lnTo>
                  <a:lnTo>
                    <a:pt x="41223" y="1472449"/>
                  </a:lnTo>
                  <a:lnTo>
                    <a:pt x="40747" y="1471240"/>
                  </a:lnTo>
                  <a:lnTo>
                    <a:pt x="40275" y="1469843"/>
                  </a:lnTo>
                  <a:lnTo>
                    <a:pt x="39905" y="1469101"/>
                  </a:lnTo>
                  <a:lnTo>
                    <a:pt x="39572" y="1468361"/>
                  </a:lnTo>
                  <a:lnTo>
                    <a:pt x="39469" y="1467814"/>
                  </a:lnTo>
                  <a:lnTo>
                    <a:pt x="39182" y="1466763"/>
                  </a:lnTo>
                  <a:lnTo>
                    <a:pt x="39000" y="1466222"/>
                  </a:lnTo>
                  <a:lnTo>
                    <a:pt x="38476" y="1465475"/>
                  </a:lnTo>
                  <a:lnTo>
                    <a:pt x="38060" y="1465043"/>
                  </a:lnTo>
                  <a:lnTo>
                    <a:pt x="37531" y="1464490"/>
                  </a:lnTo>
                  <a:lnTo>
                    <a:pt x="37161" y="1463706"/>
                  </a:lnTo>
                  <a:lnTo>
                    <a:pt x="36949" y="1462777"/>
                  </a:lnTo>
                  <a:lnTo>
                    <a:pt x="36858" y="1461653"/>
                  </a:lnTo>
                  <a:lnTo>
                    <a:pt x="36757" y="1460955"/>
                  </a:lnTo>
                  <a:lnTo>
                    <a:pt x="36467" y="1460062"/>
                  </a:lnTo>
                  <a:lnTo>
                    <a:pt x="36181" y="1458974"/>
                  </a:lnTo>
                  <a:lnTo>
                    <a:pt x="35685" y="1456914"/>
                  </a:lnTo>
                  <a:lnTo>
                    <a:pt x="35507" y="1456179"/>
                  </a:lnTo>
                  <a:lnTo>
                    <a:pt x="34954" y="1454965"/>
                  </a:lnTo>
                  <a:lnTo>
                    <a:pt x="34849" y="1454460"/>
                  </a:lnTo>
                  <a:lnTo>
                    <a:pt x="34711" y="1453689"/>
                  </a:lnTo>
                  <a:lnTo>
                    <a:pt x="34496" y="1452947"/>
                  </a:lnTo>
                  <a:lnTo>
                    <a:pt x="34249" y="1451823"/>
                  </a:lnTo>
                  <a:lnTo>
                    <a:pt x="34119" y="1450699"/>
                  </a:lnTo>
                  <a:lnTo>
                    <a:pt x="33974" y="1450268"/>
                  </a:lnTo>
                  <a:lnTo>
                    <a:pt x="33676" y="1449764"/>
                  </a:lnTo>
                  <a:lnTo>
                    <a:pt x="33266" y="1449017"/>
                  </a:lnTo>
                  <a:lnTo>
                    <a:pt x="32889" y="1448585"/>
                  </a:lnTo>
                  <a:lnTo>
                    <a:pt x="32367" y="1447722"/>
                  </a:lnTo>
                  <a:lnTo>
                    <a:pt x="31992" y="1447212"/>
                  </a:lnTo>
                  <a:lnTo>
                    <a:pt x="31775" y="1446477"/>
                  </a:lnTo>
                  <a:lnTo>
                    <a:pt x="31589" y="1446125"/>
                  </a:lnTo>
                  <a:lnTo>
                    <a:pt x="31099" y="1445572"/>
                  </a:lnTo>
                  <a:lnTo>
                    <a:pt x="30722" y="1445141"/>
                  </a:lnTo>
                  <a:lnTo>
                    <a:pt x="30231" y="1444630"/>
                  </a:lnTo>
                  <a:lnTo>
                    <a:pt x="28985" y="1443288"/>
                  </a:lnTo>
                  <a:lnTo>
                    <a:pt x="28456" y="1442698"/>
                  </a:lnTo>
                  <a:lnTo>
                    <a:pt x="27481" y="1441325"/>
                  </a:lnTo>
                  <a:lnTo>
                    <a:pt x="27028" y="1440815"/>
                  </a:lnTo>
                  <a:lnTo>
                    <a:pt x="26537" y="1440298"/>
                  </a:lnTo>
                  <a:lnTo>
                    <a:pt x="25654" y="1440049"/>
                  </a:lnTo>
                  <a:lnTo>
                    <a:pt x="24038" y="1439709"/>
                  </a:lnTo>
                  <a:lnTo>
                    <a:pt x="23266" y="1439654"/>
                  </a:lnTo>
                  <a:lnTo>
                    <a:pt x="22722" y="1439794"/>
                  </a:lnTo>
                  <a:lnTo>
                    <a:pt x="22212" y="1440134"/>
                  </a:lnTo>
                  <a:lnTo>
                    <a:pt x="21740" y="1440547"/>
                  </a:lnTo>
                  <a:lnTo>
                    <a:pt x="21103" y="1441350"/>
                  </a:lnTo>
                  <a:lnTo>
                    <a:pt x="20356" y="1441951"/>
                  </a:lnTo>
                  <a:lnTo>
                    <a:pt x="19730" y="1442327"/>
                  </a:lnTo>
                  <a:lnTo>
                    <a:pt x="18788" y="1443002"/>
                  </a:lnTo>
                  <a:lnTo>
                    <a:pt x="18474" y="1443227"/>
                  </a:lnTo>
                  <a:lnTo>
                    <a:pt x="17804" y="1443792"/>
                  </a:lnTo>
                  <a:lnTo>
                    <a:pt x="17020" y="1444357"/>
                  </a:lnTo>
                  <a:lnTo>
                    <a:pt x="16354" y="1444727"/>
                  </a:lnTo>
                  <a:lnTo>
                    <a:pt x="15922" y="1445067"/>
                  </a:lnTo>
                  <a:lnTo>
                    <a:pt x="15576" y="1444946"/>
                  </a:lnTo>
                  <a:lnTo>
                    <a:pt x="15311" y="1444709"/>
                  </a:lnTo>
                  <a:lnTo>
                    <a:pt x="15049" y="1444314"/>
                  </a:lnTo>
                  <a:lnTo>
                    <a:pt x="14909" y="1443658"/>
                  </a:lnTo>
                  <a:lnTo>
                    <a:pt x="14957" y="1443232"/>
                  </a:lnTo>
                  <a:lnTo>
                    <a:pt x="15081" y="1442850"/>
                  </a:lnTo>
                  <a:lnTo>
                    <a:pt x="16532" y="1434721"/>
                  </a:lnTo>
                  <a:lnTo>
                    <a:pt x="17069" y="1433148"/>
                  </a:lnTo>
                  <a:lnTo>
                    <a:pt x="17274" y="1432570"/>
                  </a:lnTo>
                  <a:lnTo>
                    <a:pt x="17641" y="1431690"/>
                  </a:lnTo>
                  <a:lnTo>
                    <a:pt x="18054" y="1430462"/>
                  </a:lnTo>
                  <a:lnTo>
                    <a:pt x="18344" y="1429618"/>
                  </a:lnTo>
                  <a:lnTo>
                    <a:pt x="18472" y="1429041"/>
                  </a:lnTo>
                  <a:lnTo>
                    <a:pt x="18483" y="1428500"/>
                  </a:lnTo>
                  <a:lnTo>
                    <a:pt x="18423" y="1427686"/>
                  </a:lnTo>
                  <a:lnTo>
                    <a:pt x="18319" y="1427145"/>
                  </a:lnTo>
                  <a:lnTo>
                    <a:pt x="18186" y="1426137"/>
                  </a:lnTo>
                  <a:lnTo>
                    <a:pt x="18084" y="1425517"/>
                  </a:lnTo>
                  <a:lnTo>
                    <a:pt x="18059" y="1424897"/>
                  </a:lnTo>
                  <a:lnTo>
                    <a:pt x="17812" y="1423810"/>
                  </a:lnTo>
                  <a:lnTo>
                    <a:pt x="17666" y="1423384"/>
                  </a:lnTo>
                  <a:lnTo>
                    <a:pt x="17647" y="1422491"/>
                  </a:lnTo>
                  <a:lnTo>
                    <a:pt x="17584" y="1421835"/>
                  </a:lnTo>
                  <a:lnTo>
                    <a:pt x="17516" y="1421367"/>
                  </a:lnTo>
                  <a:lnTo>
                    <a:pt x="17376" y="1420711"/>
                  </a:lnTo>
                  <a:lnTo>
                    <a:pt x="16902" y="1419424"/>
                  </a:lnTo>
                  <a:lnTo>
                    <a:pt x="16680" y="1418919"/>
                  </a:lnTo>
                  <a:lnTo>
                    <a:pt x="16118" y="1418129"/>
                  </a:lnTo>
                  <a:lnTo>
                    <a:pt x="15512" y="1417540"/>
                  </a:lnTo>
                  <a:lnTo>
                    <a:pt x="14977" y="1417297"/>
                  </a:lnTo>
                  <a:lnTo>
                    <a:pt x="14094" y="1417005"/>
                  </a:lnTo>
                  <a:lnTo>
                    <a:pt x="13096" y="1416677"/>
                  </a:lnTo>
                  <a:lnTo>
                    <a:pt x="11795" y="1416112"/>
                  </a:lnTo>
                  <a:lnTo>
                    <a:pt x="11148" y="1415632"/>
                  </a:lnTo>
                  <a:lnTo>
                    <a:pt x="10468" y="1414885"/>
                  </a:lnTo>
                  <a:lnTo>
                    <a:pt x="10013" y="1414490"/>
                  </a:lnTo>
                  <a:lnTo>
                    <a:pt x="9370" y="1413859"/>
                  </a:lnTo>
                  <a:lnTo>
                    <a:pt x="8880" y="1413305"/>
                  </a:lnTo>
                  <a:lnTo>
                    <a:pt x="8617" y="1412953"/>
                  </a:lnTo>
                  <a:lnTo>
                    <a:pt x="7978" y="1412090"/>
                  </a:lnTo>
                  <a:lnTo>
                    <a:pt x="7338" y="1411306"/>
                  </a:lnTo>
                  <a:lnTo>
                    <a:pt x="6731" y="1410790"/>
                  </a:lnTo>
                  <a:lnTo>
                    <a:pt x="5853" y="1410304"/>
                  </a:lnTo>
                  <a:lnTo>
                    <a:pt x="5434" y="1409988"/>
                  </a:lnTo>
                  <a:lnTo>
                    <a:pt x="5051" y="1409867"/>
                  </a:lnTo>
                  <a:lnTo>
                    <a:pt x="3997" y="1408567"/>
                  </a:lnTo>
                  <a:lnTo>
                    <a:pt x="3663" y="1407941"/>
                  </a:lnTo>
                  <a:lnTo>
                    <a:pt x="3172" y="1407351"/>
                  </a:lnTo>
                  <a:lnTo>
                    <a:pt x="2687" y="1406568"/>
                  </a:lnTo>
                  <a:lnTo>
                    <a:pt x="2196" y="1406021"/>
                  </a:lnTo>
                  <a:lnTo>
                    <a:pt x="1781" y="1405584"/>
                  </a:lnTo>
                  <a:lnTo>
                    <a:pt x="1445" y="1405037"/>
                  </a:lnTo>
                  <a:lnTo>
                    <a:pt x="1183" y="1404605"/>
                  </a:lnTo>
                  <a:lnTo>
                    <a:pt x="856" y="1403670"/>
                  </a:lnTo>
                  <a:lnTo>
                    <a:pt x="682" y="1402783"/>
                  </a:lnTo>
                  <a:lnTo>
                    <a:pt x="215" y="1401149"/>
                  </a:lnTo>
                  <a:lnTo>
                    <a:pt x="0" y="1400371"/>
                  </a:lnTo>
                  <a:lnTo>
                    <a:pt x="52" y="1399751"/>
                  </a:lnTo>
                  <a:lnTo>
                    <a:pt x="303" y="1398871"/>
                  </a:lnTo>
                  <a:lnTo>
                    <a:pt x="548" y="1398257"/>
                  </a:lnTo>
                  <a:lnTo>
                    <a:pt x="641" y="1397485"/>
                  </a:lnTo>
                  <a:lnTo>
                    <a:pt x="614" y="1396981"/>
                  </a:lnTo>
                  <a:lnTo>
                    <a:pt x="671" y="1396131"/>
                  </a:lnTo>
                  <a:lnTo>
                    <a:pt x="807" y="1395207"/>
                  </a:lnTo>
                  <a:lnTo>
                    <a:pt x="939" y="1394435"/>
                  </a:lnTo>
                  <a:lnTo>
                    <a:pt x="1185" y="1393821"/>
                  </a:lnTo>
                  <a:lnTo>
                    <a:pt x="1633" y="1392789"/>
                  </a:lnTo>
                  <a:lnTo>
                    <a:pt x="2084" y="1391561"/>
                  </a:lnTo>
                  <a:lnTo>
                    <a:pt x="2326" y="1391063"/>
                  </a:lnTo>
                  <a:lnTo>
                    <a:pt x="2905" y="1389730"/>
                  </a:lnTo>
                  <a:lnTo>
                    <a:pt x="10833" y="1387913"/>
                  </a:lnTo>
                  <a:lnTo>
                    <a:pt x="14360" y="1386738"/>
                  </a:lnTo>
                  <a:lnTo>
                    <a:pt x="17182" y="1384857"/>
                  </a:lnTo>
                  <a:lnTo>
                    <a:pt x="17887" y="1383211"/>
                  </a:lnTo>
                  <a:lnTo>
                    <a:pt x="20003" y="1380155"/>
                  </a:lnTo>
                  <a:lnTo>
                    <a:pt x="20709" y="1377099"/>
                  </a:lnTo>
                  <a:lnTo>
                    <a:pt x="20474" y="1372864"/>
                  </a:lnTo>
                  <a:lnTo>
                    <a:pt x="20708" y="1369575"/>
                  </a:lnTo>
                  <a:lnTo>
                    <a:pt x="18592" y="1368867"/>
                  </a:lnTo>
                  <a:lnTo>
                    <a:pt x="17417" y="1367929"/>
                  </a:lnTo>
                  <a:lnTo>
                    <a:pt x="18122" y="1364635"/>
                  </a:lnTo>
                  <a:lnTo>
                    <a:pt x="20943" y="1361346"/>
                  </a:lnTo>
                  <a:lnTo>
                    <a:pt x="23765" y="1358757"/>
                  </a:lnTo>
                  <a:lnTo>
                    <a:pt x="23295" y="1356643"/>
                  </a:lnTo>
                  <a:lnTo>
                    <a:pt x="23060" y="1352408"/>
                  </a:lnTo>
                  <a:lnTo>
                    <a:pt x="23295" y="1349353"/>
                  </a:lnTo>
                  <a:lnTo>
                    <a:pt x="22824" y="1347236"/>
                  </a:lnTo>
                  <a:lnTo>
                    <a:pt x="22354" y="1343946"/>
                  </a:lnTo>
                  <a:lnTo>
                    <a:pt x="23060" y="1342533"/>
                  </a:lnTo>
                  <a:lnTo>
                    <a:pt x="24471" y="1339715"/>
                  </a:lnTo>
                  <a:lnTo>
                    <a:pt x="25881" y="1336187"/>
                  </a:lnTo>
                  <a:lnTo>
                    <a:pt x="27997" y="1333365"/>
                  </a:lnTo>
                  <a:lnTo>
                    <a:pt x="30349" y="1330310"/>
                  </a:lnTo>
                  <a:lnTo>
                    <a:pt x="31759" y="1326780"/>
                  </a:lnTo>
                  <a:lnTo>
                    <a:pt x="33640" y="1323253"/>
                  </a:lnTo>
                  <a:lnTo>
                    <a:pt x="34111" y="1321372"/>
                  </a:lnTo>
                  <a:lnTo>
                    <a:pt x="35522" y="1318083"/>
                  </a:lnTo>
                  <a:lnTo>
                    <a:pt x="40316" y="1310711"/>
                  </a:lnTo>
                  <a:lnTo>
                    <a:pt x="40325" y="1310285"/>
                  </a:lnTo>
                  <a:lnTo>
                    <a:pt x="40569" y="1309750"/>
                  </a:lnTo>
                  <a:lnTo>
                    <a:pt x="40902" y="1308596"/>
                  </a:lnTo>
                  <a:lnTo>
                    <a:pt x="41225" y="1307983"/>
                  </a:lnTo>
                  <a:lnTo>
                    <a:pt x="41681" y="1306561"/>
                  </a:lnTo>
                  <a:lnTo>
                    <a:pt x="41752" y="1303387"/>
                  </a:lnTo>
                  <a:lnTo>
                    <a:pt x="42457" y="1299860"/>
                  </a:lnTo>
                  <a:lnTo>
                    <a:pt x="43868" y="1297275"/>
                  </a:lnTo>
                  <a:lnTo>
                    <a:pt x="45514" y="1295157"/>
                  </a:lnTo>
                  <a:lnTo>
                    <a:pt x="47395" y="1292806"/>
                  </a:lnTo>
                  <a:lnTo>
                    <a:pt x="46690" y="1288575"/>
                  </a:lnTo>
                  <a:lnTo>
                    <a:pt x="48806" y="1284577"/>
                  </a:lnTo>
                  <a:lnTo>
                    <a:pt x="49041" y="1279638"/>
                  </a:lnTo>
                  <a:lnTo>
                    <a:pt x="49276" y="1274231"/>
                  </a:lnTo>
                  <a:lnTo>
                    <a:pt x="50452" y="1270233"/>
                  </a:lnTo>
                  <a:lnTo>
                    <a:pt x="51392" y="1265297"/>
                  </a:lnTo>
                  <a:lnTo>
                    <a:pt x="52568" y="1260828"/>
                  </a:lnTo>
                  <a:lnTo>
                    <a:pt x="53038" y="1257302"/>
                  </a:lnTo>
                  <a:lnTo>
                    <a:pt x="53038" y="1254246"/>
                  </a:lnTo>
                  <a:lnTo>
                    <a:pt x="54919" y="1251894"/>
                  </a:lnTo>
                  <a:lnTo>
                    <a:pt x="57068" y="1251305"/>
                  </a:lnTo>
                  <a:lnTo>
                    <a:pt x="58069" y="1249665"/>
                  </a:lnTo>
                  <a:lnTo>
                    <a:pt x="59781" y="1247520"/>
                  </a:lnTo>
                  <a:lnTo>
                    <a:pt x="61540" y="1246312"/>
                  </a:lnTo>
                  <a:lnTo>
                    <a:pt x="63380" y="1245169"/>
                  </a:lnTo>
                  <a:lnTo>
                    <a:pt x="65408" y="1244677"/>
                  </a:lnTo>
                  <a:lnTo>
                    <a:pt x="67600" y="1244373"/>
                  </a:lnTo>
                  <a:lnTo>
                    <a:pt x="70139" y="1244051"/>
                  </a:lnTo>
                  <a:lnTo>
                    <a:pt x="72252" y="1243711"/>
                  </a:lnTo>
                  <a:lnTo>
                    <a:pt x="73594" y="1241900"/>
                  </a:lnTo>
                  <a:lnTo>
                    <a:pt x="74410" y="1241202"/>
                  </a:lnTo>
                  <a:lnTo>
                    <a:pt x="74778" y="1240060"/>
                  </a:lnTo>
                  <a:lnTo>
                    <a:pt x="75699" y="1238347"/>
                  </a:lnTo>
                  <a:lnTo>
                    <a:pt x="76235" y="1235916"/>
                  </a:lnTo>
                  <a:lnTo>
                    <a:pt x="76807" y="1234993"/>
                  </a:lnTo>
                  <a:lnTo>
                    <a:pt x="78946" y="1232095"/>
                  </a:lnTo>
                  <a:lnTo>
                    <a:pt x="79437" y="1230327"/>
                  </a:lnTo>
                  <a:lnTo>
                    <a:pt x="78761" y="1228425"/>
                  </a:lnTo>
                  <a:lnTo>
                    <a:pt x="77477" y="1226007"/>
                  </a:lnTo>
                  <a:lnTo>
                    <a:pt x="76200" y="1223711"/>
                  </a:lnTo>
                  <a:lnTo>
                    <a:pt x="75556" y="1222459"/>
                  </a:lnTo>
                  <a:lnTo>
                    <a:pt x="75323" y="1220151"/>
                  </a:lnTo>
                  <a:lnTo>
                    <a:pt x="75880" y="1217369"/>
                  </a:lnTo>
                  <a:lnTo>
                    <a:pt x="76546" y="1215977"/>
                  </a:lnTo>
                  <a:lnTo>
                    <a:pt x="76985" y="1214713"/>
                  </a:lnTo>
                  <a:lnTo>
                    <a:pt x="77865" y="1213741"/>
                  </a:lnTo>
                  <a:lnTo>
                    <a:pt x="78643" y="1212265"/>
                  </a:lnTo>
                  <a:lnTo>
                    <a:pt x="79564" y="1211329"/>
                  </a:lnTo>
                  <a:lnTo>
                    <a:pt x="80765" y="1209798"/>
                  </a:lnTo>
                  <a:lnTo>
                    <a:pt x="81735" y="1208310"/>
                  </a:lnTo>
                  <a:lnTo>
                    <a:pt x="82210" y="1204683"/>
                  </a:lnTo>
                  <a:lnTo>
                    <a:pt x="81952" y="1202642"/>
                  </a:lnTo>
                  <a:lnTo>
                    <a:pt x="81317" y="1200042"/>
                  </a:lnTo>
                  <a:lnTo>
                    <a:pt x="80165" y="1197927"/>
                  </a:lnTo>
                  <a:lnTo>
                    <a:pt x="78900" y="1196633"/>
                  </a:lnTo>
                  <a:lnTo>
                    <a:pt x="78314" y="1194999"/>
                  </a:lnTo>
                  <a:lnTo>
                    <a:pt x="77334" y="1193224"/>
                  </a:lnTo>
                  <a:lnTo>
                    <a:pt x="76663" y="1191438"/>
                  </a:lnTo>
                  <a:lnTo>
                    <a:pt x="75829" y="1189506"/>
                  </a:lnTo>
                  <a:lnTo>
                    <a:pt x="75099" y="1188067"/>
                  </a:lnTo>
                  <a:lnTo>
                    <a:pt x="73694" y="1187095"/>
                  </a:lnTo>
                  <a:lnTo>
                    <a:pt x="72770" y="1186444"/>
                  </a:lnTo>
                  <a:lnTo>
                    <a:pt x="71891" y="1184354"/>
                  </a:lnTo>
                  <a:lnTo>
                    <a:pt x="71444" y="1183176"/>
                  </a:lnTo>
                  <a:lnTo>
                    <a:pt x="70675" y="1181742"/>
                  </a:lnTo>
                  <a:lnTo>
                    <a:pt x="70193" y="1179865"/>
                  </a:lnTo>
                  <a:lnTo>
                    <a:pt x="69626" y="1178620"/>
                  </a:lnTo>
                  <a:lnTo>
                    <a:pt x="69144" y="1176742"/>
                  </a:lnTo>
                  <a:lnTo>
                    <a:pt x="68947" y="1175126"/>
                  </a:lnTo>
                  <a:lnTo>
                    <a:pt x="68177" y="1172143"/>
                  </a:lnTo>
                  <a:lnTo>
                    <a:pt x="68058" y="1170558"/>
                  </a:lnTo>
                  <a:lnTo>
                    <a:pt x="68378" y="1169227"/>
                  </a:lnTo>
                  <a:lnTo>
                    <a:pt x="68485" y="1168292"/>
                  </a:lnTo>
                  <a:lnTo>
                    <a:pt x="68617" y="1167040"/>
                  </a:lnTo>
                  <a:lnTo>
                    <a:pt x="68768" y="1163892"/>
                  </a:lnTo>
                  <a:lnTo>
                    <a:pt x="68771" y="1163194"/>
                  </a:lnTo>
                  <a:lnTo>
                    <a:pt x="68783" y="1161918"/>
                  </a:lnTo>
                  <a:lnTo>
                    <a:pt x="68920" y="1160788"/>
                  </a:lnTo>
                  <a:lnTo>
                    <a:pt x="68991" y="1159117"/>
                  </a:lnTo>
                  <a:lnTo>
                    <a:pt x="68949" y="1158267"/>
                  </a:lnTo>
                  <a:lnTo>
                    <a:pt x="68391" y="1157209"/>
                  </a:lnTo>
                  <a:lnTo>
                    <a:pt x="67410" y="1156171"/>
                  </a:lnTo>
                  <a:lnTo>
                    <a:pt x="66581" y="1155090"/>
                  </a:lnTo>
                  <a:lnTo>
                    <a:pt x="66400" y="1153820"/>
                  </a:lnTo>
                  <a:lnTo>
                    <a:pt x="66423" y="1151960"/>
                  </a:lnTo>
                  <a:lnTo>
                    <a:pt x="66565" y="1150168"/>
                  </a:lnTo>
                  <a:lnTo>
                    <a:pt x="66481" y="1148510"/>
                  </a:lnTo>
                  <a:lnTo>
                    <a:pt x="66474" y="1147617"/>
                  </a:lnTo>
                  <a:lnTo>
                    <a:pt x="65931" y="1146055"/>
                  </a:lnTo>
                  <a:lnTo>
                    <a:pt x="65749" y="1145521"/>
                  </a:lnTo>
                  <a:lnTo>
                    <a:pt x="65774" y="1144476"/>
                  </a:lnTo>
                  <a:lnTo>
                    <a:pt x="65693" y="1143625"/>
                  </a:lnTo>
                  <a:lnTo>
                    <a:pt x="65673" y="1142465"/>
                  </a:lnTo>
                  <a:lnTo>
                    <a:pt x="65742" y="1141529"/>
                  </a:lnTo>
                  <a:lnTo>
                    <a:pt x="65735" y="1140636"/>
                  </a:lnTo>
                  <a:lnTo>
                    <a:pt x="65706" y="1140059"/>
                  </a:lnTo>
                  <a:lnTo>
                    <a:pt x="65889" y="1138303"/>
                  </a:lnTo>
                  <a:lnTo>
                    <a:pt x="65145" y="1136602"/>
                  </a:lnTo>
                  <a:lnTo>
                    <a:pt x="64012" y="1136426"/>
                  </a:lnTo>
                  <a:lnTo>
                    <a:pt x="62885" y="1135551"/>
                  </a:lnTo>
                  <a:lnTo>
                    <a:pt x="61978" y="1134475"/>
                  </a:lnTo>
                  <a:lnTo>
                    <a:pt x="61498" y="1133412"/>
                  </a:lnTo>
                  <a:lnTo>
                    <a:pt x="61318" y="1132143"/>
                  </a:lnTo>
                  <a:lnTo>
                    <a:pt x="61217" y="1130132"/>
                  </a:lnTo>
                  <a:lnTo>
                    <a:pt x="61085" y="1129056"/>
                  </a:lnTo>
                  <a:lnTo>
                    <a:pt x="61198" y="1127459"/>
                  </a:lnTo>
                  <a:lnTo>
                    <a:pt x="60877" y="1125691"/>
                  </a:lnTo>
                  <a:lnTo>
                    <a:pt x="60308" y="1123631"/>
                  </a:lnTo>
                  <a:lnTo>
                    <a:pt x="59275" y="1120812"/>
                  </a:lnTo>
                  <a:lnTo>
                    <a:pt x="57924" y="1118595"/>
                  </a:lnTo>
                  <a:lnTo>
                    <a:pt x="56895" y="1116632"/>
                  </a:lnTo>
                  <a:lnTo>
                    <a:pt x="56453" y="1114755"/>
                  </a:lnTo>
                  <a:lnTo>
                    <a:pt x="56654" y="1113388"/>
                  </a:lnTo>
                  <a:lnTo>
                    <a:pt x="56843" y="1111748"/>
                  </a:lnTo>
                  <a:lnTo>
                    <a:pt x="56906" y="1109925"/>
                  </a:lnTo>
                  <a:lnTo>
                    <a:pt x="57154" y="1108710"/>
                  </a:lnTo>
                  <a:lnTo>
                    <a:pt x="56782" y="1106718"/>
                  </a:lnTo>
                  <a:lnTo>
                    <a:pt x="56559" y="1104597"/>
                  </a:lnTo>
                  <a:lnTo>
                    <a:pt x="56423" y="1103437"/>
                  </a:lnTo>
                  <a:lnTo>
                    <a:pt x="54905" y="1101736"/>
                  </a:lnTo>
                  <a:lnTo>
                    <a:pt x="54417" y="1099743"/>
                  </a:lnTo>
                  <a:lnTo>
                    <a:pt x="53628" y="1097920"/>
                  </a:lnTo>
                  <a:lnTo>
                    <a:pt x="52347" y="1095544"/>
                  </a:lnTo>
                  <a:lnTo>
                    <a:pt x="50726" y="1094889"/>
                  </a:lnTo>
                  <a:lnTo>
                    <a:pt x="49545" y="1092975"/>
                  </a:lnTo>
                  <a:lnTo>
                    <a:pt x="48348" y="1091523"/>
                  </a:lnTo>
                  <a:lnTo>
                    <a:pt x="48008" y="1089372"/>
                  </a:lnTo>
                  <a:lnTo>
                    <a:pt x="48063" y="1088163"/>
                  </a:lnTo>
                  <a:lnTo>
                    <a:pt x="48155" y="1086924"/>
                  </a:lnTo>
                  <a:lnTo>
                    <a:pt x="48693" y="1085302"/>
                  </a:lnTo>
                  <a:lnTo>
                    <a:pt x="49431" y="1084572"/>
                  </a:lnTo>
                  <a:lnTo>
                    <a:pt x="49405" y="1083291"/>
                  </a:lnTo>
                  <a:lnTo>
                    <a:pt x="47944" y="1078175"/>
                  </a:lnTo>
                  <a:lnTo>
                    <a:pt x="46348" y="1073923"/>
                  </a:lnTo>
                  <a:lnTo>
                    <a:pt x="44930" y="1071441"/>
                  </a:lnTo>
                  <a:lnTo>
                    <a:pt x="44044" y="1067719"/>
                  </a:lnTo>
                  <a:lnTo>
                    <a:pt x="42626" y="1062935"/>
                  </a:lnTo>
                  <a:lnTo>
                    <a:pt x="41563" y="1060098"/>
                  </a:lnTo>
                  <a:lnTo>
                    <a:pt x="40145" y="1058148"/>
                  </a:lnTo>
                  <a:lnTo>
                    <a:pt x="39259" y="1054958"/>
                  </a:lnTo>
                  <a:lnTo>
                    <a:pt x="37841" y="1050881"/>
                  </a:lnTo>
                  <a:lnTo>
                    <a:pt x="36778" y="1045210"/>
                  </a:lnTo>
                  <a:lnTo>
                    <a:pt x="36069" y="1041489"/>
                  </a:lnTo>
                  <a:lnTo>
                    <a:pt x="35537" y="1037412"/>
                  </a:lnTo>
                  <a:lnTo>
                    <a:pt x="35537" y="1034399"/>
                  </a:lnTo>
                  <a:lnTo>
                    <a:pt x="35714" y="1031562"/>
                  </a:lnTo>
                  <a:lnTo>
                    <a:pt x="36423" y="1029791"/>
                  </a:lnTo>
                  <a:lnTo>
                    <a:pt x="36423" y="1026422"/>
                  </a:lnTo>
                  <a:lnTo>
                    <a:pt x="38550" y="1020219"/>
                  </a:lnTo>
                  <a:lnTo>
                    <a:pt x="36955" y="1015258"/>
                  </a:lnTo>
                  <a:lnTo>
                    <a:pt x="37309" y="1012777"/>
                  </a:lnTo>
                  <a:lnTo>
                    <a:pt x="38018" y="1011358"/>
                  </a:lnTo>
                  <a:lnTo>
                    <a:pt x="39081" y="1009587"/>
                  </a:lnTo>
                  <a:lnTo>
                    <a:pt x="39082" y="1007637"/>
                  </a:lnTo>
                  <a:lnTo>
                    <a:pt x="39082" y="1005331"/>
                  </a:lnTo>
                  <a:lnTo>
                    <a:pt x="38372" y="1002849"/>
                  </a:lnTo>
                  <a:lnTo>
                    <a:pt x="36955" y="1000547"/>
                  </a:lnTo>
                  <a:lnTo>
                    <a:pt x="36069" y="998773"/>
                  </a:lnTo>
                  <a:lnTo>
                    <a:pt x="33764" y="997178"/>
                  </a:lnTo>
                  <a:lnTo>
                    <a:pt x="33765" y="994165"/>
                  </a:lnTo>
                  <a:lnTo>
                    <a:pt x="33765" y="991507"/>
                  </a:lnTo>
                  <a:lnTo>
                    <a:pt x="33765" y="988493"/>
                  </a:lnTo>
                  <a:lnTo>
                    <a:pt x="34119" y="986015"/>
                  </a:lnTo>
                  <a:lnTo>
                    <a:pt x="35005" y="984065"/>
                  </a:lnTo>
                  <a:lnTo>
                    <a:pt x="35182" y="982646"/>
                  </a:lnTo>
                  <a:lnTo>
                    <a:pt x="34651" y="980696"/>
                  </a:lnTo>
                  <a:lnTo>
                    <a:pt x="33764" y="976619"/>
                  </a:lnTo>
                  <a:lnTo>
                    <a:pt x="33368" y="973919"/>
                  </a:lnTo>
                  <a:lnTo>
                    <a:pt x="35740" y="968831"/>
                  </a:lnTo>
                  <a:lnTo>
                    <a:pt x="37154" y="962613"/>
                  </a:lnTo>
                  <a:lnTo>
                    <a:pt x="36863" y="958381"/>
                  </a:lnTo>
                  <a:lnTo>
                    <a:pt x="36141" y="955085"/>
                  </a:lnTo>
                  <a:lnTo>
                    <a:pt x="39811" y="946446"/>
                  </a:lnTo>
                  <a:lnTo>
                    <a:pt x="38538" y="940930"/>
                  </a:lnTo>
                  <a:lnTo>
                    <a:pt x="38750" y="934772"/>
                  </a:lnTo>
                  <a:lnTo>
                    <a:pt x="40660" y="931166"/>
                  </a:lnTo>
                  <a:lnTo>
                    <a:pt x="42146" y="928830"/>
                  </a:lnTo>
                  <a:lnTo>
                    <a:pt x="43207" y="925646"/>
                  </a:lnTo>
                  <a:lnTo>
                    <a:pt x="43207" y="920130"/>
                  </a:lnTo>
                  <a:lnTo>
                    <a:pt x="42146" y="912278"/>
                  </a:lnTo>
                  <a:lnTo>
                    <a:pt x="42570" y="900604"/>
                  </a:lnTo>
                  <a:lnTo>
                    <a:pt x="40820" y="885901"/>
                  </a:lnTo>
                  <a:lnTo>
                    <a:pt x="44263" y="880622"/>
                  </a:lnTo>
                  <a:lnTo>
                    <a:pt x="47259" y="875743"/>
                  </a:lnTo>
                  <a:lnTo>
                    <a:pt x="52035" y="866488"/>
                  </a:lnTo>
                  <a:lnTo>
                    <a:pt x="54457" y="860546"/>
                  </a:lnTo>
                  <a:lnTo>
                    <a:pt x="56753" y="853068"/>
                  </a:lnTo>
                  <a:lnTo>
                    <a:pt x="59356" y="845579"/>
                  </a:lnTo>
                  <a:lnTo>
                    <a:pt x="62667" y="836217"/>
                  </a:lnTo>
                  <a:lnTo>
                    <a:pt x="65165" y="827882"/>
                  </a:lnTo>
                  <a:lnTo>
                    <a:pt x="67852" y="820622"/>
                  </a:lnTo>
                  <a:lnTo>
                    <a:pt x="68728" y="814425"/>
                  </a:lnTo>
                  <a:lnTo>
                    <a:pt x="69101" y="809322"/>
                  </a:lnTo>
                  <a:lnTo>
                    <a:pt x="69732" y="805060"/>
                  </a:lnTo>
                  <a:lnTo>
                    <a:pt x="69983" y="798571"/>
                  </a:lnTo>
                  <a:lnTo>
                    <a:pt x="70782" y="792374"/>
                  </a:lnTo>
                  <a:lnTo>
                    <a:pt x="71033" y="785886"/>
                  </a:lnTo>
                  <a:lnTo>
                    <a:pt x="73265" y="778795"/>
                  </a:lnTo>
                  <a:lnTo>
                    <a:pt x="75016" y="76879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" name="object 94">
              <a:extLst>
                <a:ext uri="{FF2B5EF4-FFF2-40B4-BE49-F238E27FC236}">
                  <a16:creationId xmlns:a16="http://schemas.microsoft.com/office/drawing/2014/main" id="{1C2795BD-C6E7-4364-B8BA-17CB227BD8D6}"/>
                </a:ext>
              </a:extLst>
            </p:cNvPr>
            <p:cNvSpPr/>
            <p:nvPr/>
          </p:nvSpPr>
          <p:spPr>
            <a:xfrm>
              <a:off x="3560128" y="5292479"/>
              <a:ext cx="635189" cy="1639645"/>
            </a:xfrm>
            <a:custGeom>
              <a:avLst/>
              <a:gdLst/>
              <a:ahLst/>
              <a:cxnLst/>
              <a:rect l="l" t="t" r="r" b="b"/>
              <a:pathLst>
                <a:path w="635189" h="1639645">
                  <a:moveTo>
                    <a:pt x="138655" y="198610"/>
                  </a:moveTo>
                  <a:lnTo>
                    <a:pt x="139089" y="198191"/>
                  </a:lnTo>
                  <a:lnTo>
                    <a:pt x="139522" y="197814"/>
                  </a:lnTo>
                  <a:lnTo>
                    <a:pt x="140228" y="197364"/>
                  </a:lnTo>
                  <a:lnTo>
                    <a:pt x="140968" y="197073"/>
                  </a:lnTo>
                  <a:lnTo>
                    <a:pt x="142069" y="196204"/>
                  </a:lnTo>
                  <a:lnTo>
                    <a:pt x="143872" y="195044"/>
                  </a:lnTo>
                  <a:lnTo>
                    <a:pt x="144618" y="194521"/>
                  </a:lnTo>
                  <a:lnTo>
                    <a:pt x="145134" y="193914"/>
                  </a:lnTo>
                  <a:lnTo>
                    <a:pt x="145958" y="193349"/>
                  </a:lnTo>
                  <a:lnTo>
                    <a:pt x="147408" y="192371"/>
                  </a:lnTo>
                  <a:lnTo>
                    <a:pt x="149755" y="191107"/>
                  </a:lnTo>
                  <a:lnTo>
                    <a:pt x="150307" y="190579"/>
                  </a:lnTo>
                  <a:lnTo>
                    <a:pt x="150702" y="190159"/>
                  </a:lnTo>
                  <a:lnTo>
                    <a:pt x="151102" y="189552"/>
                  </a:lnTo>
                  <a:lnTo>
                    <a:pt x="152907" y="188270"/>
                  </a:lnTo>
                  <a:lnTo>
                    <a:pt x="153541" y="187553"/>
                  </a:lnTo>
                  <a:lnTo>
                    <a:pt x="154217" y="186714"/>
                  </a:lnTo>
                  <a:lnTo>
                    <a:pt x="154812" y="185991"/>
                  </a:lnTo>
                  <a:lnTo>
                    <a:pt x="155332" y="185189"/>
                  </a:lnTo>
                  <a:lnTo>
                    <a:pt x="155812" y="184430"/>
                  </a:lnTo>
                  <a:lnTo>
                    <a:pt x="155976" y="184005"/>
                  </a:lnTo>
                  <a:lnTo>
                    <a:pt x="156186" y="183239"/>
                  </a:lnTo>
                  <a:lnTo>
                    <a:pt x="156591" y="182358"/>
                  </a:lnTo>
                  <a:lnTo>
                    <a:pt x="156919" y="181472"/>
                  </a:lnTo>
                  <a:lnTo>
                    <a:pt x="157452" y="180092"/>
                  </a:lnTo>
                  <a:lnTo>
                    <a:pt x="157662" y="179326"/>
                  </a:lnTo>
                  <a:lnTo>
                    <a:pt x="157597" y="178744"/>
                  </a:lnTo>
                  <a:lnTo>
                    <a:pt x="157572" y="178124"/>
                  </a:lnTo>
                  <a:lnTo>
                    <a:pt x="157546" y="177504"/>
                  </a:lnTo>
                  <a:lnTo>
                    <a:pt x="157535" y="176228"/>
                  </a:lnTo>
                  <a:lnTo>
                    <a:pt x="157630" y="175457"/>
                  </a:lnTo>
                  <a:lnTo>
                    <a:pt x="157923" y="174382"/>
                  </a:lnTo>
                  <a:lnTo>
                    <a:pt x="157979" y="173573"/>
                  </a:lnTo>
                  <a:lnTo>
                    <a:pt x="158311" y="172535"/>
                  </a:lnTo>
                  <a:lnTo>
                    <a:pt x="158598" y="171769"/>
                  </a:lnTo>
                  <a:lnTo>
                    <a:pt x="159200" y="170700"/>
                  </a:lnTo>
                  <a:lnTo>
                    <a:pt x="159641" y="170013"/>
                  </a:lnTo>
                  <a:lnTo>
                    <a:pt x="160120" y="169284"/>
                  </a:lnTo>
                  <a:lnTo>
                    <a:pt x="160912" y="168452"/>
                  </a:lnTo>
                  <a:lnTo>
                    <a:pt x="161667" y="167425"/>
                  </a:lnTo>
                  <a:lnTo>
                    <a:pt x="162181" y="166933"/>
                  </a:lnTo>
                  <a:lnTo>
                    <a:pt x="162889" y="166368"/>
                  </a:lnTo>
                  <a:lnTo>
                    <a:pt x="163399" y="166028"/>
                  </a:lnTo>
                  <a:lnTo>
                    <a:pt x="163829" y="165767"/>
                  </a:lnTo>
                  <a:lnTo>
                    <a:pt x="164996" y="165445"/>
                  </a:lnTo>
                  <a:lnTo>
                    <a:pt x="166044" y="165195"/>
                  </a:lnTo>
                  <a:lnTo>
                    <a:pt x="166703" y="165129"/>
                  </a:lnTo>
                  <a:lnTo>
                    <a:pt x="167748" y="165037"/>
                  </a:lnTo>
                  <a:lnTo>
                    <a:pt x="168873" y="164831"/>
                  </a:lnTo>
                  <a:lnTo>
                    <a:pt x="170312" y="164472"/>
                  </a:lnTo>
                  <a:lnTo>
                    <a:pt x="171288" y="163950"/>
                  </a:lnTo>
                  <a:lnTo>
                    <a:pt x="172079" y="163191"/>
                  </a:lnTo>
                  <a:lnTo>
                    <a:pt x="172483" y="162353"/>
                  </a:lnTo>
                  <a:lnTo>
                    <a:pt x="172853" y="161313"/>
                  </a:lnTo>
                  <a:lnTo>
                    <a:pt x="173020" y="160736"/>
                  </a:lnTo>
                  <a:lnTo>
                    <a:pt x="173242" y="159430"/>
                  </a:lnTo>
                  <a:lnTo>
                    <a:pt x="173258" y="158658"/>
                  </a:lnTo>
                  <a:lnTo>
                    <a:pt x="173252" y="157146"/>
                  </a:lnTo>
                  <a:lnTo>
                    <a:pt x="173304" y="156569"/>
                  </a:lnTo>
                  <a:lnTo>
                    <a:pt x="173472" y="155919"/>
                  </a:lnTo>
                  <a:lnTo>
                    <a:pt x="173557" y="155572"/>
                  </a:lnTo>
                  <a:lnTo>
                    <a:pt x="173843" y="154843"/>
                  </a:lnTo>
                  <a:lnTo>
                    <a:pt x="174250" y="153920"/>
                  </a:lnTo>
                  <a:lnTo>
                    <a:pt x="174657" y="152923"/>
                  </a:lnTo>
                  <a:lnTo>
                    <a:pt x="174868" y="152115"/>
                  </a:lnTo>
                  <a:lnTo>
                    <a:pt x="174963" y="151307"/>
                  </a:lnTo>
                  <a:lnTo>
                    <a:pt x="175172" y="150578"/>
                  </a:lnTo>
                  <a:lnTo>
                    <a:pt x="175537" y="149776"/>
                  </a:lnTo>
                  <a:lnTo>
                    <a:pt x="176175" y="148895"/>
                  </a:lnTo>
                  <a:lnTo>
                    <a:pt x="176574" y="148324"/>
                  </a:lnTo>
                  <a:lnTo>
                    <a:pt x="177398" y="147765"/>
                  </a:lnTo>
                  <a:lnTo>
                    <a:pt x="177946" y="147389"/>
                  </a:lnTo>
                  <a:lnTo>
                    <a:pt x="178882" y="147024"/>
                  </a:lnTo>
                  <a:lnTo>
                    <a:pt x="180671" y="146514"/>
                  </a:lnTo>
                  <a:lnTo>
                    <a:pt x="182768" y="146058"/>
                  </a:lnTo>
                  <a:lnTo>
                    <a:pt x="184167" y="145663"/>
                  </a:lnTo>
                  <a:lnTo>
                    <a:pt x="185290" y="145608"/>
                  </a:lnTo>
                  <a:lnTo>
                    <a:pt x="186559" y="145864"/>
                  </a:lnTo>
                  <a:lnTo>
                    <a:pt x="187448" y="145882"/>
                  </a:lnTo>
                  <a:lnTo>
                    <a:pt x="187855" y="146010"/>
                  </a:lnTo>
                  <a:lnTo>
                    <a:pt x="188369" y="146210"/>
                  </a:lnTo>
                  <a:lnTo>
                    <a:pt x="188742" y="146349"/>
                  </a:lnTo>
                  <a:lnTo>
                    <a:pt x="189162" y="146526"/>
                  </a:lnTo>
                  <a:lnTo>
                    <a:pt x="189314" y="146593"/>
                  </a:lnTo>
                  <a:lnTo>
                    <a:pt x="190000" y="147055"/>
                  </a:lnTo>
                  <a:lnTo>
                    <a:pt x="190571" y="147516"/>
                  </a:lnTo>
                  <a:lnTo>
                    <a:pt x="192049" y="147656"/>
                  </a:lnTo>
                  <a:lnTo>
                    <a:pt x="192957" y="146094"/>
                  </a:lnTo>
                  <a:lnTo>
                    <a:pt x="193459" y="142965"/>
                  </a:lnTo>
                  <a:lnTo>
                    <a:pt x="193754" y="140244"/>
                  </a:lnTo>
                  <a:lnTo>
                    <a:pt x="193935" y="138804"/>
                  </a:lnTo>
                  <a:lnTo>
                    <a:pt x="192675" y="134703"/>
                  </a:lnTo>
                  <a:lnTo>
                    <a:pt x="191394" y="133397"/>
                  </a:lnTo>
                  <a:lnTo>
                    <a:pt x="189610" y="132030"/>
                  </a:lnTo>
                  <a:lnTo>
                    <a:pt x="189162" y="131046"/>
                  </a:lnTo>
                  <a:lnTo>
                    <a:pt x="186246" y="129089"/>
                  </a:lnTo>
                  <a:lnTo>
                    <a:pt x="184150" y="126994"/>
                  </a:lnTo>
                  <a:lnTo>
                    <a:pt x="182985" y="124663"/>
                  </a:lnTo>
                  <a:lnTo>
                    <a:pt x="182520" y="121869"/>
                  </a:lnTo>
                  <a:lnTo>
                    <a:pt x="182758" y="110766"/>
                  </a:lnTo>
                  <a:lnTo>
                    <a:pt x="181122" y="108130"/>
                  </a:lnTo>
                  <a:lnTo>
                    <a:pt x="179725" y="106732"/>
                  </a:lnTo>
                  <a:lnTo>
                    <a:pt x="177862" y="106030"/>
                  </a:lnTo>
                  <a:lnTo>
                    <a:pt x="175175" y="105778"/>
                  </a:lnTo>
                  <a:lnTo>
                    <a:pt x="174292" y="105529"/>
                  </a:lnTo>
                  <a:lnTo>
                    <a:pt x="173175" y="105353"/>
                  </a:lnTo>
                  <a:lnTo>
                    <a:pt x="172288" y="105220"/>
                  </a:lnTo>
                  <a:lnTo>
                    <a:pt x="171747" y="105244"/>
                  </a:lnTo>
                  <a:lnTo>
                    <a:pt x="171281" y="105317"/>
                  </a:lnTo>
                  <a:lnTo>
                    <a:pt x="170169" y="104946"/>
                  </a:lnTo>
                  <a:lnTo>
                    <a:pt x="169523" y="104430"/>
                  </a:lnTo>
                  <a:lnTo>
                    <a:pt x="169227" y="103840"/>
                  </a:lnTo>
                  <a:lnTo>
                    <a:pt x="168180" y="100420"/>
                  </a:lnTo>
                  <a:lnTo>
                    <a:pt x="168240" y="99417"/>
                  </a:lnTo>
                  <a:lnTo>
                    <a:pt x="168490" y="98609"/>
                  </a:lnTo>
                  <a:lnTo>
                    <a:pt x="169170" y="97540"/>
                  </a:lnTo>
                  <a:lnTo>
                    <a:pt x="169602" y="97243"/>
                  </a:lnTo>
                  <a:lnTo>
                    <a:pt x="170384" y="96793"/>
                  </a:lnTo>
                  <a:lnTo>
                    <a:pt x="170856" y="96416"/>
                  </a:lnTo>
                  <a:lnTo>
                    <a:pt x="171679" y="95894"/>
                  </a:lnTo>
                  <a:lnTo>
                    <a:pt x="172460" y="95523"/>
                  </a:lnTo>
                  <a:lnTo>
                    <a:pt x="173357" y="95152"/>
                  </a:lnTo>
                  <a:lnTo>
                    <a:pt x="174526" y="94672"/>
                  </a:lnTo>
                  <a:lnTo>
                    <a:pt x="175932" y="94047"/>
                  </a:lnTo>
                  <a:lnTo>
                    <a:pt x="176915" y="93257"/>
                  </a:lnTo>
                  <a:lnTo>
                    <a:pt x="178328" y="92236"/>
                  </a:lnTo>
                  <a:lnTo>
                    <a:pt x="180963" y="90092"/>
                  </a:lnTo>
                  <a:lnTo>
                    <a:pt x="182458" y="88925"/>
                  </a:lnTo>
                  <a:lnTo>
                    <a:pt x="183327" y="88050"/>
                  </a:lnTo>
                  <a:lnTo>
                    <a:pt x="184314" y="87066"/>
                  </a:lnTo>
                  <a:lnTo>
                    <a:pt x="184643" y="86142"/>
                  </a:lnTo>
                  <a:lnTo>
                    <a:pt x="184973" y="85189"/>
                  </a:lnTo>
                  <a:lnTo>
                    <a:pt x="185308" y="83992"/>
                  </a:lnTo>
                  <a:lnTo>
                    <a:pt x="185324" y="83263"/>
                  </a:lnTo>
                  <a:lnTo>
                    <a:pt x="185257" y="82795"/>
                  </a:lnTo>
                  <a:lnTo>
                    <a:pt x="184963" y="82096"/>
                  </a:lnTo>
                  <a:lnTo>
                    <a:pt x="184592" y="81349"/>
                  </a:lnTo>
                  <a:lnTo>
                    <a:pt x="184297" y="80687"/>
                  </a:lnTo>
                  <a:lnTo>
                    <a:pt x="183776" y="79788"/>
                  </a:lnTo>
                  <a:lnTo>
                    <a:pt x="183247" y="79198"/>
                  </a:lnTo>
                  <a:lnTo>
                    <a:pt x="182485" y="78719"/>
                  </a:lnTo>
                  <a:lnTo>
                    <a:pt x="182028" y="78439"/>
                  </a:lnTo>
                  <a:lnTo>
                    <a:pt x="181227" y="77923"/>
                  </a:lnTo>
                  <a:lnTo>
                    <a:pt x="180620" y="77364"/>
                  </a:lnTo>
                  <a:lnTo>
                    <a:pt x="179897" y="76847"/>
                  </a:lnTo>
                  <a:lnTo>
                    <a:pt x="179252" y="76294"/>
                  </a:lnTo>
                  <a:lnTo>
                    <a:pt x="178575" y="75468"/>
                  </a:lnTo>
                  <a:lnTo>
                    <a:pt x="177630" y="74447"/>
                  </a:lnTo>
                  <a:lnTo>
                    <a:pt x="176836" y="73658"/>
                  </a:lnTo>
                  <a:lnTo>
                    <a:pt x="172323" y="69660"/>
                  </a:lnTo>
                  <a:lnTo>
                    <a:pt x="170271" y="68068"/>
                  </a:lnTo>
                  <a:lnTo>
                    <a:pt x="169280" y="67430"/>
                  </a:lnTo>
                  <a:lnTo>
                    <a:pt x="168217" y="66519"/>
                  </a:lnTo>
                  <a:lnTo>
                    <a:pt x="167689" y="65930"/>
                  </a:lnTo>
                  <a:lnTo>
                    <a:pt x="167008" y="65219"/>
                  </a:lnTo>
                  <a:lnTo>
                    <a:pt x="166525" y="64320"/>
                  </a:lnTo>
                  <a:lnTo>
                    <a:pt x="166653" y="63785"/>
                  </a:lnTo>
                  <a:lnTo>
                    <a:pt x="166784" y="63591"/>
                  </a:lnTo>
                  <a:lnTo>
                    <a:pt x="166933" y="63366"/>
                  </a:lnTo>
                  <a:lnTo>
                    <a:pt x="167479" y="63105"/>
                  </a:lnTo>
                  <a:lnTo>
                    <a:pt x="168026" y="62844"/>
                  </a:lnTo>
                  <a:lnTo>
                    <a:pt x="168882" y="62595"/>
                  </a:lnTo>
                  <a:lnTo>
                    <a:pt x="170396" y="62279"/>
                  </a:lnTo>
                  <a:lnTo>
                    <a:pt x="172956" y="61866"/>
                  </a:lnTo>
                  <a:lnTo>
                    <a:pt x="174314" y="61586"/>
                  </a:lnTo>
                  <a:lnTo>
                    <a:pt x="176832" y="61325"/>
                  </a:lnTo>
                  <a:lnTo>
                    <a:pt x="180549" y="61015"/>
                  </a:lnTo>
                  <a:lnTo>
                    <a:pt x="183302" y="60572"/>
                  </a:lnTo>
                  <a:lnTo>
                    <a:pt x="185554" y="60109"/>
                  </a:lnTo>
                  <a:lnTo>
                    <a:pt x="186326" y="60164"/>
                  </a:lnTo>
                  <a:lnTo>
                    <a:pt x="187523" y="60189"/>
                  </a:lnTo>
                  <a:lnTo>
                    <a:pt x="188012" y="60322"/>
                  </a:lnTo>
                  <a:lnTo>
                    <a:pt x="189162" y="60632"/>
                  </a:lnTo>
                  <a:lnTo>
                    <a:pt x="190492" y="60577"/>
                  </a:lnTo>
                  <a:lnTo>
                    <a:pt x="191637" y="60644"/>
                  </a:lnTo>
                  <a:lnTo>
                    <a:pt x="194921" y="61829"/>
                  </a:lnTo>
                  <a:lnTo>
                    <a:pt x="196765" y="62254"/>
                  </a:lnTo>
                  <a:lnTo>
                    <a:pt x="197894" y="61762"/>
                  </a:lnTo>
                  <a:lnTo>
                    <a:pt x="199056" y="61185"/>
                  </a:lnTo>
                  <a:lnTo>
                    <a:pt x="201436" y="60882"/>
                  </a:lnTo>
                  <a:lnTo>
                    <a:pt x="205105" y="60808"/>
                  </a:lnTo>
                  <a:lnTo>
                    <a:pt x="207761" y="61222"/>
                  </a:lnTo>
                  <a:lnTo>
                    <a:pt x="208353" y="61416"/>
                  </a:lnTo>
                  <a:lnTo>
                    <a:pt x="211952" y="67066"/>
                  </a:lnTo>
                  <a:lnTo>
                    <a:pt x="212635" y="68105"/>
                  </a:lnTo>
                  <a:lnTo>
                    <a:pt x="213319" y="68524"/>
                  </a:lnTo>
                  <a:lnTo>
                    <a:pt x="215014" y="67953"/>
                  </a:lnTo>
                  <a:lnTo>
                    <a:pt x="216425" y="67479"/>
                  </a:lnTo>
                  <a:lnTo>
                    <a:pt x="220030" y="65747"/>
                  </a:lnTo>
                  <a:lnTo>
                    <a:pt x="223283" y="64575"/>
                  </a:lnTo>
                  <a:lnTo>
                    <a:pt x="225433" y="64326"/>
                  </a:lnTo>
                  <a:lnTo>
                    <a:pt x="228161" y="64041"/>
                  </a:lnTo>
                  <a:lnTo>
                    <a:pt x="234496" y="62673"/>
                  </a:lnTo>
                  <a:lnTo>
                    <a:pt x="237014" y="61513"/>
                  </a:lnTo>
                  <a:lnTo>
                    <a:pt x="240776" y="59806"/>
                  </a:lnTo>
                  <a:lnTo>
                    <a:pt x="245187" y="58603"/>
                  </a:lnTo>
                  <a:lnTo>
                    <a:pt x="249613" y="58251"/>
                  </a:lnTo>
                  <a:lnTo>
                    <a:pt x="254693" y="58469"/>
                  </a:lnTo>
                  <a:lnTo>
                    <a:pt x="259715" y="58390"/>
                  </a:lnTo>
                  <a:lnTo>
                    <a:pt x="263622" y="58415"/>
                  </a:lnTo>
                  <a:lnTo>
                    <a:pt x="268384" y="60359"/>
                  </a:lnTo>
                  <a:lnTo>
                    <a:pt x="272358" y="61464"/>
                  </a:lnTo>
                  <a:lnTo>
                    <a:pt x="277878" y="62546"/>
                  </a:lnTo>
                  <a:lnTo>
                    <a:pt x="283921" y="62710"/>
                  </a:lnTo>
                  <a:lnTo>
                    <a:pt x="290363" y="59945"/>
                  </a:lnTo>
                  <a:lnTo>
                    <a:pt x="294257" y="56033"/>
                  </a:lnTo>
                  <a:lnTo>
                    <a:pt x="298344" y="53955"/>
                  </a:lnTo>
                  <a:lnTo>
                    <a:pt x="301546" y="53833"/>
                  </a:lnTo>
                  <a:lnTo>
                    <a:pt x="305888" y="57740"/>
                  </a:lnTo>
                  <a:lnTo>
                    <a:pt x="309481" y="61416"/>
                  </a:lnTo>
                  <a:lnTo>
                    <a:pt x="311709" y="63676"/>
                  </a:lnTo>
                  <a:lnTo>
                    <a:pt x="316862" y="65711"/>
                  </a:lnTo>
                  <a:lnTo>
                    <a:pt x="319972" y="67217"/>
                  </a:lnTo>
                  <a:lnTo>
                    <a:pt x="323847" y="69216"/>
                  </a:lnTo>
                  <a:lnTo>
                    <a:pt x="325474" y="71124"/>
                  </a:lnTo>
                  <a:lnTo>
                    <a:pt x="327534" y="73166"/>
                  </a:lnTo>
                  <a:lnTo>
                    <a:pt x="330336" y="74071"/>
                  </a:lnTo>
                  <a:lnTo>
                    <a:pt x="333404" y="73026"/>
                  </a:lnTo>
                  <a:lnTo>
                    <a:pt x="335944" y="68457"/>
                  </a:lnTo>
                  <a:lnTo>
                    <a:pt x="338264" y="64101"/>
                  </a:lnTo>
                  <a:lnTo>
                    <a:pt x="340899" y="61689"/>
                  </a:lnTo>
                  <a:lnTo>
                    <a:pt x="344455" y="61665"/>
                  </a:lnTo>
                  <a:lnTo>
                    <a:pt x="348925" y="63275"/>
                  </a:lnTo>
                  <a:lnTo>
                    <a:pt x="353674" y="65650"/>
                  </a:lnTo>
                  <a:lnTo>
                    <a:pt x="356278" y="67108"/>
                  </a:lnTo>
                  <a:lnTo>
                    <a:pt x="358587" y="67546"/>
                  </a:lnTo>
                  <a:lnTo>
                    <a:pt x="359757" y="66142"/>
                  </a:lnTo>
                  <a:lnTo>
                    <a:pt x="365462" y="59302"/>
                  </a:lnTo>
                  <a:lnTo>
                    <a:pt x="369818" y="55353"/>
                  </a:lnTo>
                  <a:lnTo>
                    <a:pt x="374374" y="52090"/>
                  </a:lnTo>
                  <a:lnTo>
                    <a:pt x="376581" y="51531"/>
                  </a:lnTo>
                  <a:lnTo>
                    <a:pt x="379049" y="52649"/>
                  </a:lnTo>
                  <a:lnTo>
                    <a:pt x="380856" y="53737"/>
                  </a:lnTo>
                  <a:lnTo>
                    <a:pt x="382522" y="53785"/>
                  </a:lnTo>
                  <a:lnTo>
                    <a:pt x="384404" y="50456"/>
                  </a:lnTo>
                  <a:lnTo>
                    <a:pt x="385761" y="46780"/>
                  </a:lnTo>
                  <a:lnTo>
                    <a:pt x="390982" y="38675"/>
                  </a:lnTo>
                  <a:lnTo>
                    <a:pt x="392070" y="32539"/>
                  </a:lnTo>
                  <a:lnTo>
                    <a:pt x="393024" y="25480"/>
                  </a:lnTo>
                  <a:lnTo>
                    <a:pt x="394023" y="22868"/>
                  </a:lnTo>
                  <a:lnTo>
                    <a:pt x="394940" y="21458"/>
                  </a:lnTo>
                  <a:lnTo>
                    <a:pt x="401644" y="19179"/>
                  </a:lnTo>
                  <a:lnTo>
                    <a:pt x="415038" y="16288"/>
                  </a:lnTo>
                  <a:lnTo>
                    <a:pt x="426143" y="15747"/>
                  </a:lnTo>
                  <a:lnTo>
                    <a:pt x="431757" y="14623"/>
                  </a:lnTo>
                  <a:lnTo>
                    <a:pt x="436654" y="12503"/>
                  </a:lnTo>
                  <a:lnTo>
                    <a:pt x="439556" y="8797"/>
                  </a:lnTo>
                  <a:lnTo>
                    <a:pt x="441563" y="5000"/>
                  </a:lnTo>
                  <a:lnTo>
                    <a:pt x="443908" y="1646"/>
                  </a:lnTo>
                  <a:lnTo>
                    <a:pt x="446087" y="0"/>
                  </a:lnTo>
                  <a:lnTo>
                    <a:pt x="448160" y="370"/>
                  </a:lnTo>
                  <a:lnTo>
                    <a:pt x="452999" y="5443"/>
                  </a:lnTo>
                  <a:lnTo>
                    <a:pt x="456949" y="9258"/>
                  </a:lnTo>
                  <a:lnTo>
                    <a:pt x="459892" y="9964"/>
                  </a:lnTo>
                  <a:lnTo>
                    <a:pt x="463441" y="9198"/>
                  </a:lnTo>
                  <a:lnTo>
                    <a:pt x="465245" y="8347"/>
                  </a:lnTo>
                  <a:lnTo>
                    <a:pt x="467070" y="7849"/>
                  </a:lnTo>
                  <a:lnTo>
                    <a:pt x="467913" y="7716"/>
                  </a:lnTo>
                  <a:lnTo>
                    <a:pt x="468434" y="7532"/>
                  </a:lnTo>
                  <a:lnTo>
                    <a:pt x="468541" y="8376"/>
                  </a:lnTo>
                  <a:lnTo>
                    <a:pt x="468185" y="15542"/>
                  </a:lnTo>
                  <a:lnTo>
                    <a:pt x="474503" y="21862"/>
                  </a:lnTo>
                  <a:lnTo>
                    <a:pt x="478162" y="22195"/>
                  </a:lnTo>
                  <a:lnTo>
                    <a:pt x="480822" y="25189"/>
                  </a:lnTo>
                  <a:lnTo>
                    <a:pt x="484148" y="32840"/>
                  </a:lnTo>
                  <a:lnTo>
                    <a:pt x="484480" y="35501"/>
                  </a:lnTo>
                  <a:lnTo>
                    <a:pt x="481819" y="39160"/>
                  </a:lnTo>
                  <a:lnTo>
                    <a:pt x="480489" y="42819"/>
                  </a:lnTo>
                  <a:lnTo>
                    <a:pt x="480821" y="45148"/>
                  </a:lnTo>
                  <a:lnTo>
                    <a:pt x="481153" y="48141"/>
                  </a:lnTo>
                  <a:lnTo>
                    <a:pt x="478824" y="54129"/>
                  </a:lnTo>
                  <a:lnTo>
                    <a:pt x="478824" y="57123"/>
                  </a:lnTo>
                  <a:lnTo>
                    <a:pt x="477161" y="60117"/>
                  </a:lnTo>
                  <a:lnTo>
                    <a:pt x="474167" y="60117"/>
                  </a:lnTo>
                  <a:lnTo>
                    <a:pt x="470176" y="60782"/>
                  </a:lnTo>
                  <a:lnTo>
                    <a:pt x="466185" y="64441"/>
                  </a:lnTo>
                  <a:lnTo>
                    <a:pt x="465187" y="67102"/>
                  </a:lnTo>
                  <a:lnTo>
                    <a:pt x="465519" y="70096"/>
                  </a:lnTo>
                  <a:lnTo>
                    <a:pt x="462858" y="72092"/>
                  </a:lnTo>
                  <a:lnTo>
                    <a:pt x="458867" y="75751"/>
                  </a:lnTo>
                  <a:lnTo>
                    <a:pt x="454542" y="81406"/>
                  </a:lnTo>
                  <a:lnTo>
                    <a:pt x="450551" y="84067"/>
                  </a:lnTo>
                  <a:lnTo>
                    <a:pt x="450883" y="87726"/>
                  </a:lnTo>
                  <a:lnTo>
                    <a:pt x="449220" y="91053"/>
                  </a:lnTo>
                  <a:lnTo>
                    <a:pt x="444564" y="93381"/>
                  </a:lnTo>
                  <a:lnTo>
                    <a:pt x="442568" y="95709"/>
                  </a:lnTo>
                  <a:lnTo>
                    <a:pt x="442235" y="99036"/>
                  </a:lnTo>
                  <a:lnTo>
                    <a:pt x="442234" y="101364"/>
                  </a:lnTo>
                  <a:lnTo>
                    <a:pt x="442234" y="104691"/>
                  </a:lnTo>
                  <a:lnTo>
                    <a:pt x="441236" y="107019"/>
                  </a:lnTo>
                  <a:lnTo>
                    <a:pt x="445227" y="110346"/>
                  </a:lnTo>
                  <a:lnTo>
                    <a:pt x="447888" y="112009"/>
                  </a:lnTo>
                  <a:lnTo>
                    <a:pt x="448886" y="114671"/>
                  </a:lnTo>
                  <a:lnTo>
                    <a:pt x="448885" y="119328"/>
                  </a:lnTo>
                  <a:lnTo>
                    <a:pt x="450548" y="123319"/>
                  </a:lnTo>
                  <a:lnTo>
                    <a:pt x="450548" y="126313"/>
                  </a:lnTo>
                  <a:lnTo>
                    <a:pt x="452210" y="128309"/>
                  </a:lnTo>
                  <a:lnTo>
                    <a:pt x="452876" y="129972"/>
                  </a:lnTo>
                  <a:lnTo>
                    <a:pt x="451877" y="132633"/>
                  </a:lnTo>
                  <a:lnTo>
                    <a:pt x="452210" y="134962"/>
                  </a:lnTo>
                  <a:lnTo>
                    <a:pt x="451544" y="137623"/>
                  </a:lnTo>
                  <a:lnTo>
                    <a:pt x="452875" y="140616"/>
                  </a:lnTo>
                  <a:lnTo>
                    <a:pt x="455535" y="140617"/>
                  </a:lnTo>
                  <a:lnTo>
                    <a:pt x="456533" y="142612"/>
                  </a:lnTo>
                  <a:lnTo>
                    <a:pt x="454537" y="144276"/>
                  </a:lnTo>
                  <a:lnTo>
                    <a:pt x="454537" y="147270"/>
                  </a:lnTo>
                  <a:lnTo>
                    <a:pt x="452541" y="149931"/>
                  </a:lnTo>
                  <a:lnTo>
                    <a:pt x="450213" y="152592"/>
                  </a:lnTo>
                  <a:lnTo>
                    <a:pt x="452541" y="155585"/>
                  </a:lnTo>
                  <a:lnTo>
                    <a:pt x="455201" y="156916"/>
                  </a:lnTo>
                  <a:lnTo>
                    <a:pt x="458195" y="160908"/>
                  </a:lnTo>
                  <a:lnTo>
                    <a:pt x="460522" y="162904"/>
                  </a:lnTo>
                  <a:lnTo>
                    <a:pt x="463849" y="163237"/>
                  </a:lnTo>
                  <a:lnTo>
                    <a:pt x="465844" y="165565"/>
                  </a:lnTo>
                  <a:lnTo>
                    <a:pt x="466842" y="164234"/>
                  </a:lnTo>
                  <a:lnTo>
                    <a:pt x="469502" y="164235"/>
                  </a:lnTo>
                  <a:lnTo>
                    <a:pt x="471166" y="166231"/>
                  </a:lnTo>
                  <a:lnTo>
                    <a:pt x="472495" y="167894"/>
                  </a:lnTo>
                  <a:lnTo>
                    <a:pt x="472828" y="170555"/>
                  </a:lnTo>
                  <a:lnTo>
                    <a:pt x="469502" y="173216"/>
                  </a:lnTo>
                  <a:lnTo>
                    <a:pt x="470167" y="174879"/>
                  </a:lnTo>
                  <a:lnTo>
                    <a:pt x="472163" y="176210"/>
                  </a:lnTo>
                  <a:lnTo>
                    <a:pt x="476153" y="178538"/>
                  </a:lnTo>
                  <a:lnTo>
                    <a:pt x="478149" y="178871"/>
                  </a:lnTo>
                  <a:lnTo>
                    <a:pt x="479479" y="180867"/>
                  </a:lnTo>
                  <a:lnTo>
                    <a:pt x="479146" y="186189"/>
                  </a:lnTo>
                  <a:lnTo>
                    <a:pt x="483137" y="188850"/>
                  </a:lnTo>
                  <a:lnTo>
                    <a:pt x="482804" y="190513"/>
                  </a:lnTo>
                  <a:lnTo>
                    <a:pt x="480476" y="193507"/>
                  </a:lnTo>
                  <a:lnTo>
                    <a:pt x="477150" y="194505"/>
                  </a:lnTo>
                  <a:lnTo>
                    <a:pt x="476817" y="195836"/>
                  </a:lnTo>
                  <a:lnTo>
                    <a:pt x="474156" y="198497"/>
                  </a:lnTo>
                  <a:lnTo>
                    <a:pt x="475819" y="201158"/>
                  </a:lnTo>
                  <a:lnTo>
                    <a:pt x="472160" y="204817"/>
                  </a:lnTo>
                  <a:lnTo>
                    <a:pt x="470164" y="206148"/>
                  </a:lnTo>
                  <a:lnTo>
                    <a:pt x="470496" y="210472"/>
                  </a:lnTo>
                  <a:lnTo>
                    <a:pt x="470829" y="215462"/>
                  </a:lnTo>
                  <a:lnTo>
                    <a:pt x="470829" y="217790"/>
                  </a:lnTo>
                  <a:lnTo>
                    <a:pt x="468168" y="218455"/>
                  </a:lnTo>
                  <a:lnTo>
                    <a:pt x="467170" y="220451"/>
                  </a:lnTo>
                  <a:lnTo>
                    <a:pt x="466172" y="226772"/>
                  </a:lnTo>
                  <a:lnTo>
                    <a:pt x="467834" y="229765"/>
                  </a:lnTo>
                  <a:lnTo>
                    <a:pt x="469829" y="232094"/>
                  </a:lnTo>
                  <a:lnTo>
                    <a:pt x="470162" y="233758"/>
                  </a:lnTo>
                  <a:lnTo>
                    <a:pt x="472490" y="235088"/>
                  </a:lnTo>
                  <a:lnTo>
                    <a:pt x="478809" y="237416"/>
                  </a:lnTo>
                  <a:lnTo>
                    <a:pt x="481470" y="236086"/>
                  </a:lnTo>
                  <a:lnTo>
                    <a:pt x="483466" y="237416"/>
                  </a:lnTo>
                  <a:lnTo>
                    <a:pt x="483798" y="239412"/>
                  </a:lnTo>
                  <a:lnTo>
                    <a:pt x="483465" y="242073"/>
                  </a:lnTo>
                  <a:lnTo>
                    <a:pt x="483465" y="244734"/>
                  </a:lnTo>
                  <a:lnTo>
                    <a:pt x="487455" y="256710"/>
                  </a:lnTo>
                  <a:lnTo>
                    <a:pt x="490449" y="256710"/>
                  </a:lnTo>
                  <a:lnTo>
                    <a:pt x="493775" y="256710"/>
                  </a:lnTo>
                  <a:lnTo>
                    <a:pt x="495771" y="257042"/>
                  </a:lnTo>
                  <a:lnTo>
                    <a:pt x="496103" y="259038"/>
                  </a:lnTo>
                  <a:lnTo>
                    <a:pt x="494772" y="261699"/>
                  </a:lnTo>
                  <a:lnTo>
                    <a:pt x="494772" y="264361"/>
                  </a:lnTo>
                  <a:lnTo>
                    <a:pt x="499095" y="268352"/>
                  </a:lnTo>
                  <a:lnTo>
                    <a:pt x="502754" y="269683"/>
                  </a:lnTo>
                  <a:lnTo>
                    <a:pt x="504084" y="270680"/>
                  </a:lnTo>
                  <a:lnTo>
                    <a:pt x="503752" y="272344"/>
                  </a:lnTo>
                  <a:lnTo>
                    <a:pt x="503419" y="274007"/>
                  </a:lnTo>
                  <a:lnTo>
                    <a:pt x="504749" y="276668"/>
                  </a:lnTo>
                  <a:lnTo>
                    <a:pt x="506079" y="279995"/>
                  </a:lnTo>
                  <a:lnTo>
                    <a:pt x="506744" y="285317"/>
                  </a:lnTo>
                  <a:lnTo>
                    <a:pt x="524696" y="378790"/>
                  </a:lnTo>
                  <a:lnTo>
                    <a:pt x="546639" y="484571"/>
                  </a:lnTo>
                  <a:lnTo>
                    <a:pt x="566918" y="602327"/>
                  </a:lnTo>
                  <a:lnTo>
                    <a:pt x="457488" y="667526"/>
                  </a:lnTo>
                  <a:lnTo>
                    <a:pt x="449601" y="738847"/>
                  </a:lnTo>
                  <a:lnTo>
                    <a:pt x="440530" y="810540"/>
                  </a:lnTo>
                  <a:lnTo>
                    <a:pt x="463304" y="843925"/>
                  </a:lnTo>
                  <a:lnTo>
                    <a:pt x="484539" y="874848"/>
                  </a:lnTo>
                  <a:lnTo>
                    <a:pt x="498696" y="896079"/>
                  </a:lnTo>
                  <a:lnTo>
                    <a:pt x="501928" y="901002"/>
                  </a:lnTo>
                  <a:lnTo>
                    <a:pt x="506083" y="908695"/>
                  </a:lnTo>
                  <a:lnTo>
                    <a:pt x="522856" y="938233"/>
                  </a:lnTo>
                  <a:lnTo>
                    <a:pt x="532089" y="952541"/>
                  </a:lnTo>
                  <a:lnTo>
                    <a:pt x="577116" y="1015187"/>
                  </a:lnTo>
                  <a:lnTo>
                    <a:pt x="634881" y="1094235"/>
                  </a:lnTo>
                  <a:lnTo>
                    <a:pt x="635189" y="1097004"/>
                  </a:lnTo>
                  <a:lnTo>
                    <a:pt x="634420" y="1099004"/>
                  </a:lnTo>
                  <a:lnTo>
                    <a:pt x="632420" y="1100696"/>
                  </a:lnTo>
                  <a:lnTo>
                    <a:pt x="629804" y="1101466"/>
                  </a:lnTo>
                  <a:lnTo>
                    <a:pt x="625650" y="1101004"/>
                  </a:lnTo>
                  <a:lnTo>
                    <a:pt x="621957" y="1100081"/>
                  </a:lnTo>
                  <a:lnTo>
                    <a:pt x="620573" y="1100697"/>
                  </a:lnTo>
                  <a:lnTo>
                    <a:pt x="617803" y="1104081"/>
                  </a:lnTo>
                  <a:lnTo>
                    <a:pt x="617496" y="1105158"/>
                  </a:lnTo>
                  <a:lnTo>
                    <a:pt x="618419" y="1108697"/>
                  </a:lnTo>
                  <a:lnTo>
                    <a:pt x="618727" y="1112235"/>
                  </a:lnTo>
                  <a:lnTo>
                    <a:pt x="618574" y="1115466"/>
                  </a:lnTo>
                  <a:lnTo>
                    <a:pt x="617498" y="1122389"/>
                  </a:lnTo>
                  <a:lnTo>
                    <a:pt x="615959" y="1125312"/>
                  </a:lnTo>
                  <a:lnTo>
                    <a:pt x="612574" y="1129158"/>
                  </a:lnTo>
                  <a:lnTo>
                    <a:pt x="611190" y="1131005"/>
                  </a:lnTo>
                  <a:lnTo>
                    <a:pt x="607651" y="1132081"/>
                  </a:lnTo>
                  <a:lnTo>
                    <a:pt x="604420" y="1133928"/>
                  </a:lnTo>
                  <a:lnTo>
                    <a:pt x="603805" y="1136389"/>
                  </a:lnTo>
                  <a:lnTo>
                    <a:pt x="602728" y="1140697"/>
                  </a:lnTo>
                  <a:lnTo>
                    <a:pt x="602421" y="1143004"/>
                  </a:lnTo>
                  <a:lnTo>
                    <a:pt x="603652" y="1145004"/>
                  </a:lnTo>
                  <a:lnTo>
                    <a:pt x="607807" y="1150236"/>
                  </a:lnTo>
                  <a:lnTo>
                    <a:pt x="608115" y="1152851"/>
                  </a:lnTo>
                  <a:lnTo>
                    <a:pt x="608731" y="1155312"/>
                  </a:lnTo>
                  <a:lnTo>
                    <a:pt x="609500" y="1156851"/>
                  </a:lnTo>
                  <a:lnTo>
                    <a:pt x="613962" y="1162851"/>
                  </a:lnTo>
                  <a:lnTo>
                    <a:pt x="614578" y="1165467"/>
                  </a:lnTo>
                  <a:lnTo>
                    <a:pt x="615501" y="1169005"/>
                  </a:lnTo>
                  <a:lnTo>
                    <a:pt x="615809" y="1175313"/>
                  </a:lnTo>
                  <a:lnTo>
                    <a:pt x="616425" y="1176235"/>
                  </a:lnTo>
                  <a:lnTo>
                    <a:pt x="613810" y="1178851"/>
                  </a:lnTo>
                  <a:lnTo>
                    <a:pt x="604886" y="1178543"/>
                  </a:lnTo>
                  <a:lnTo>
                    <a:pt x="597500" y="1174697"/>
                  </a:lnTo>
                  <a:lnTo>
                    <a:pt x="585499" y="1174697"/>
                  </a:lnTo>
                  <a:lnTo>
                    <a:pt x="580268" y="1177467"/>
                  </a:lnTo>
                  <a:lnTo>
                    <a:pt x="576575" y="1178698"/>
                  </a:lnTo>
                  <a:lnTo>
                    <a:pt x="567190" y="1181159"/>
                  </a:lnTo>
                  <a:lnTo>
                    <a:pt x="565344" y="1182236"/>
                  </a:lnTo>
                  <a:lnTo>
                    <a:pt x="564267" y="1186390"/>
                  </a:lnTo>
                  <a:lnTo>
                    <a:pt x="562267" y="1186698"/>
                  </a:lnTo>
                  <a:lnTo>
                    <a:pt x="553651" y="1191774"/>
                  </a:lnTo>
                  <a:lnTo>
                    <a:pt x="549651" y="1195313"/>
                  </a:lnTo>
                  <a:lnTo>
                    <a:pt x="546420" y="1194236"/>
                  </a:lnTo>
                  <a:lnTo>
                    <a:pt x="543650" y="1194082"/>
                  </a:lnTo>
                  <a:lnTo>
                    <a:pt x="540727" y="1196236"/>
                  </a:lnTo>
                  <a:lnTo>
                    <a:pt x="537342" y="1196236"/>
                  </a:lnTo>
                  <a:lnTo>
                    <a:pt x="533342" y="1195621"/>
                  </a:lnTo>
                  <a:lnTo>
                    <a:pt x="531957" y="1197928"/>
                  </a:lnTo>
                  <a:lnTo>
                    <a:pt x="530112" y="1203928"/>
                  </a:lnTo>
                  <a:lnTo>
                    <a:pt x="524881" y="1211005"/>
                  </a:lnTo>
                  <a:lnTo>
                    <a:pt x="522112" y="1216082"/>
                  </a:lnTo>
                  <a:lnTo>
                    <a:pt x="516880" y="1213006"/>
                  </a:lnTo>
                  <a:lnTo>
                    <a:pt x="514726" y="1211774"/>
                  </a:lnTo>
                  <a:lnTo>
                    <a:pt x="508725" y="1205313"/>
                  </a:lnTo>
                  <a:lnTo>
                    <a:pt x="506417" y="1201928"/>
                  </a:lnTo>
                  <a:lnTo>
                    <a:pt x="505032" y="1197775"/>
                  </a:lnTo>
                  <a:lnTo>
                    <a:pt x="503492" y="1192082"/>
                  </a:lnTo>
                  <a:lnTo>
                    <a:pt x="503339" y="1190851"/>
                  </a:lnTo>
                  <a:lnTo>
                    <a:pt x="502569" y="1190544"/>
                  </a:lnTo>
                  <a:lnTo>
                    <a:pt x="502108" y="1191313"/>
                  </a:lnTo>
                  <a:lnTo>
                    <a:pt x="502108" y="1193005"/>
                  </a:lnTo>
                  <a:lnTo>
                    <a:pt x="502570" y="1196390"/>
                  </a:lnTo>
                  <a:lnTo>
                    <a:pt x="503647" y="1200236"/>
                  </a:lnTo>
                  <a:lnTo>
                    <a:pt x="504263" y="1206082"/>
                  </a:lnTo>
                  <a:lnTo>
                    <a:pt x="507496" y="1226544"/>
                  </a:lnTo>
                  <a:lnTo>
                    <a:pt x="503958" y="1233467"/>
                  </a:lnTo>
                  <a:lnTo>
                    <a:pt x="496112" y="1243006"/>
                  </a:lnTo>
                  <a:lnTo>
                    <a:pt x="491649" y="1241314"/>
                  </a:lnTo>
                  <a:lnTo>
                    <a:pt x="487341" y="1238852"/>
                  </a:lnTo>
                  <a:lnTo>
                    <a:pt x="483956" y="1236698"/>
                  </a:lnTo>
                  <a:lnTo>
                    <a:pt x="479494" y="1234237"/>
                  </a:lnTo>
                  <a:lnTo>
                    <a:pt x="469338" y="1225006"/>
                  </a:lnTo>
                  <a:lnTo>
                    <a:pt x="467799" y="1224852"/>
                  </a:lnTo>
                  <a:lnTo>
                    <a:pt x="464876" y="1227313"/>
                  </a:lnTo>
                  <a:lnTo>
                    <a:pt x="461646" y="1229159"/>
                  </a:lnTo>
                  <a:lnTo>
                    <a:pt x="457029" y="1229160"/>
                  </a:lnTo>
                  <a:lnTo>
                    <a:pt x="455337" y="1232390"/>
                  </a:lnTo>
                  <a:lnTo>
                    <a:pt x="455184" y="1233621"/>
                  </a:lnTo>
                  <a:lnTo>
                    <a:pt x="458262" y="1241006"/>
                  </a:lnTo>
                  <a:lnTo>
                    <a:pt x="457646" y="1243467"/>
                  </a:lnTo>
                  <a:lnTo>
                    <a:pt x="455185" y="1245467"/>
                  </a:lnTo>
                  <a:lnTo>
                    <a:pt x="453492" y="1245775"/>
                  </a:lnTo>
                  <a:lnTo>
                    <a:pt x="449646" y="1252698"/>
                  </a:lnTo>
                  <a:lnTo>
                    <a:pt x="449339" y="1256083"/>
                  </a:lnTo>
                  <a:lnTo>
                    <a:pt x="449032" y="1258698"/>
                  </a:lnTo>
                  <a:lnTo>
                    <a:pt x="449493" y="1260852"/>
                  </a:lnTo>
                  <a:lnTo>
                    <a:pt x="449339" y="1262390"/>
                  </a:lnTo>
                  <a:lnTo>
                    <a:pt x="447647" y="1264545"/>
                  </a:lnTo>
                  <a:lnTo>
                    <a:pt x="447340" y="1267006"/>
                  </a:lnTo>
                  <a:lnTo>
                    <a:pt x="447648" y="1270545"/>
                  </a:lnTo>
                  <a:lnTo>
                    <a:pt x="445494" y="1271314"/>
                  </a:lnTo>
                  <a:lnTo>
                    <a:pt x="441493" y="1267467"/>
                  </a:lnTo>
                  <a:lnTo>
                    <a:pt x="431953" y="1259160"/>
                  </a:lnTo>
                  <a:lnTo>
                    <a:pt x="430568" y="1259468"/>
                  </a:lnTo>
                  <a:lnTo>
                    <a:pt x="428414" y="1258237"/>
                  </a:lnTo>
                  <a:lnTo>
                    <a:pt x="426568" y="1259621"/>
                  </a:lnTo>
                  <a:lnTo>
                    <a:pt x="422414" y="1262852"/>
                  </a:lnTo>
                  <a:lnTo>
                    <a:pt x="419799" y="1265160"/>
                  </a:lnTo>
                  <a:lnTo>
                    <a:pt x="418722" y="1265006"/>
                  </a:lnTo>
                  <a:lnTo>
                    <a:pt x="416875" y="1263929"/>
                  </a:lnTo>
                  <a:lnTo>
                    <a:pt x="408873" y="1253313"/>
                  </a:lnTo>
                  <a:lnTo>
                    <a:pt x="408257" y="1248390"/>
                  </a:lnTo>
                  <a:lnTo>
                    <a:pt x="399179" y="1244236"/>
                  </a:lnTo>
                  <a:lnTo>
                    <a:pt x="398871" y="1239621"/>
                  </a:lnTo>
                  <a:lnTo>
                    <a:pt x="398102" y="1234852"/>
                  </a:lnTo>
                  <a:lnTo>
                    <a:pt x="394562" y="1231314"/>
                  </a:lnTo>
                  <a:lnTo>
                    <a:pt x="393177" y="1228698"/>
                  </a:lnTo>
                  <a:lnTo>
                    <a:pt x="390715" y="1223160"/>
                  </a:lnTo>
                  <a:lnTo>
                    <a:pt x="389483" y="1217928"/>
                  </a:lnTo>
                  <a:lnTo>
                    <a:pt x="388252" y="1217467"/>
                  </a:lnTo>
                  <a:lnTo>
                    <a:pt x="387330" y="1217467"/>
                  </a:lnTo>
                  <a:lnTo>
                    <a:pt x="385022" y="1218544"/>
                  </a:lnTo>
                  <a:lnTo>
                    <a:pt x="382406" y="1220390"/>
                  </a:lnTo>
                  <a:lnTo>
                    <a:pt x="372713" y="1217313"/>
                  </a:lnTo>
                  <a:lnTo>
                    <a:pt x="367328" y="1218852"/>
                  </a:lnTo>
                  <a:lnTo>
                    <a:pt x="365636" y="1219775"/>
                  </a:lnTo>
                  <a:lnTo>
                    <a:pt x="363635" y="1222082"/>
                  </a:lnTo>
                  <a:lnTo>
                    <a:pt x="360712" y="1222082"/>
                  </a:lnTo>
                  <a:lnTo>
                    <a:pt x="356865" y="1221313"/>
                  </a:lnTo>
                  <a:lnTo>
                    <a:pt x="351942" y="1220698"/>
                  </a:lnTo>
                  <a:lnTo>
                    <a:pt x="349634" y="1220698"/>
                  </a:lnTo>
                  <a:lnTo>
                    <a:pt x="347480" y="1221929"/>
                  </a:lnTo>
                  <a:lnTo>
                    <a:pt x="345018" y="1224082"/>
                  </a:lnTo>
                  <a:lnTo>
                    <a:pt x="342711" y="1226852"/>
                  </a:lnTo>
                  <a:lnTo>
                    <a:pt x="340864" y="1226237"/>
                  </a:lnTo>
                  <a:lnTo>
                    <a:pt x="334556" y="1222852"/>
                  </a:lnTo>
                  <a:lnTo>
                    <a:pt x="330401" y="1220236"/>
                  </a:lnTo>
                  <a:lnTo>
                    <a:pt x="325939" y="1218544"/>
                  </a:lnTo>
                  <a:lnTo>
                    <a:pt x="324400" y="1218698"/>
                  </a:lnTo>
                  <a:lnTo>
                    <a:pt x="322246" y="1218852"/>
                  </a:lnTo>
                  <a:lnTo>
                    <a:pt x="317016" y="1223775"/>
                  </a:lnTo>
                  <a:lnTo>
                    <a:pt x="314862" y="1229775"/>
                  </a:lnTo>
                  <a:lnTo>
                    <a:pt x="313785" y="1232544"/>
                  </a:lnTo>
                  <a:lnTo>
                    <a:pt x="310708" y="1236390"/>
                  </a:lnTo>
                  <a:lnTo>
                    <a:pt x="312401" y="1239159"/>
                  </a:lnTo>
                  <a:lnTo>
                    <a:pt x="307786" y="1246544"/>
                  </a:lnTo>
                  <a:lnTo>
                    <a:pt x="307171" y="1249006"/>
                  </a:lnTo>
                  <a:lnTo>
                    <a:pt x="307171" y="1251160"/>
                  </a:lnTo>
                  <a:lnTo>
                    <a:pt x="308710" y="1253775"/>
                  </a:lnTo>
                  <a:lnTo>
                    <a:pt x="308556" y="1254544"/>
                  </a:lnTo>
                  <a:lnTo>
                    <a:pt x="307786" y="1254545"/>
                  </a:lnTo>
                  <a:lnTo>
                    <a:pt x="299477" y="1250083"/>
                  </a:lnTo>
                  <a:lnTo>
                    <a:pt x="297785" y="1250082"/>
                  </a:lnTo>
                  <a:lnTo>
                    <a:pt x="292246" y="1251621"/>
                  </a:lnTo>
                  <a:lnTo>
                    <a:pt x="289323" y="1254236"/>
                  </a:lnTo>
                  <a:lnTo>
                    <a:pt x="285784" y="1257467"/>
                  </a:lnTo>
                  <a:lnTo>
                    <a:pt x="285015" y="1259313"/>
                  </a:lnTo>
                  <a:lnTo>
                    <a:pt x="285939" y="1261929"/>
                  </a:lnTo>
                  <a:lnTo>
                    <a:pt x="287632" y="1266236"/>
                  </a:lnTo>
                  <a:lnTo>
                    <a:pt x="285939" y="1267006"/>
                  </a:lnTo>
                  <a:lnTo>
                    <a:pt x="285478" y="1267929"/>
                  </a:lnTo>
                  <a:lnTo>
                    <a:pt x="285016" y="1270698"/>
                  </a:lnTo>
                  <a:lnTo>
                    <a:pt x="284093" y="1272391"/>
                  </a:lnTo>
                  <a:lnTo>
                    <a:pt x="281632" y="1272083"/>
                  </a:lnTo>
                  <a:lnTo>
                    <a:pt x="281324" y="1273314"/>
                  </a:lnTo>
                  <a:lnTo>
                    <a:pt x="280863" y="1275006"/>
                  </a:lnTo>
                  <a:lnTo>
                    <a:pt x="277478" y="1277776"/>
                  </a:lnTo>
                  <a:lnTo>
                    <a:pt x="276401" y="1280391"/>
                  </a:lnTo>
                  <a:lnTo>
                    <a:pt x="277632" y="1281776"/>
                  </a:lnTo>
                  <a:lnTo>
                    <a:pt x="278094" y="1283314"/>
                  </a:lnTo>
                  <a:lnTo>
                    <a:pt x="277478" y="1285314"/>
                  </a:lnTo>
                  <a:lnTo>
                    <a:pt x="277325" y="1287929"/>
                  </a:lnTo>
                  <a:lnTo>
                    <a:pt x="279326" y="1291468"/>
                  </a:lnTo>
                  <a:lnTo>
                    <a:pt x="280402" y="1293622"/>
                  </a:lnTo>
                  <a:lnTo>
                    <a:pt x="283173" y="1296391"/>
                  </a:lnTo>
                  <a:lnTo>
                    <a:pt x="283480" y="1297468"/>
                  </a:lnTo>
                  <a:lnTo>
                    <a:pt x="282250" y="1301007"/>
                  </a:lnTo>
                  <a:lnTo>
                    <a:pt x="281019" y="1303776"/>
                  </a:lnTo>
                  <a:lnTo>
                    <a:pt x="278096" y="1305468"/>
                  </a:lnTo>
                  <a:lnTo>
                    <a:pt x="276096" y="1306545"/>
                  </a:lnTo>
                  <a:lnTo>
                    <a:pt x="272557" y="1308698"/>
                  </a:lnTo>
                  <a:lnTo>
                    <a:pt x="270865" y="1310391"/>
                  </a:lnTo>
                  <a:lnTo>
                    <a:pt x="268249" y="1315314"/>
                  </a:lnTo>
                  <a:lnTo>
                    <a:pt x="269788" y="1317160"/>
                  </a:lnTo>
                  <a:lnTo>
                    <a:pt x="269635" y="1324699"/>
                  </a:lnTo>
                  <a:lnTo>
                    <a:pt x="269943" y="1325622"/>
                  </a:lnTo>
                  <a:lnTo>
                    <a:pt x="276559" y="1331007"/>
                  </a:lnTo>
                  <a:lnTo>
                    <a:pt x="275636" y="1333160"/>
                  </a:lnTo>
                  <a:lnTo>
                    <a:pt x="276714" y="1334391"/>
                  </a:lnTo>
                  <a:lnTo>
                    <a:pt x="280561" y="1336545"/>
                  </a:lnTo>
                  <a:lnTo>
                    <a:pt x="284253" y="1337007"/>
                  </a:lnTo>
                  <a:lnTo>
                    <a:pt x="285946" y="1337160"/>
                  </a:lnTo>
                  <a:lnTo>
                    <a:pt x="286869" y="1339776"/>
                  </a:lnTo>
                  <a:lnTo>
                    <a:pt x="294255" y="1344084"/>
                  </a:lnTo>
                  <a:lnTo>
                    <a:pt x="295178" y="1347007"/>
                  </a:lnTo>
                  <a:lnTo>
                    <a:pt x="294870" y="1349007"/>
                  </a:lnTo>
                  <a:lnTo>
                    <a:pt x="289178" y="1353469"/>
                  </a:lnTo>
                  <a:lnTo>
                    <a:pt x="280409" y="1361622"/>
                  </a:lnTo>
                  <a:lnTo>
                    <a:pt x="275793" y="1364391"/>
                  </a:lnTo>
                  <a:lnTo>
                    <a:pt x="269331" y="1364545"/>
                  </a:lnTo>
                  <a:lnTo>
                    <a:pt x="262100" y="1373930"/>
                  </a:lnTo>
                  <a:lnTo>
                    <a:pt x="261947" y="1377161"/>
                  </a:lnTo>
                  <a:lnTo>
                    <a:pt x="263794" y="1381469"/>
                  </a:lnTo>
                  <a:lnTo>
                    <a:pt x="260563" y="1384853"/>
                  </a:lnTo>
                  <a:lnTo>
                    <a:pt x="258408" y="1386392"/>
                  </a:lnTo>
                  <a:lnTo>
                    <a:pt x="256716" y="1387776"/>
                  </a:lnTo>
                  <a:lnTo>
                    <a:pt x="255332" y="1390392"/>
                  </a:lnTo>
                  <a:lnTo>
                    <a:pt x="255178" y="1392700"/>
                  </a:lnTo>
                  <a:lnTo>
                    <a:pt x="255794" y="1395930"/>
                  </a:lnTo>
                  <a:lnTo>
                    <a:pt x="257487" y="1400084"/>
                  </a:lnTo>
                  <a:lnTo>
                    <a:pt x="257949" y="1401930"/>
                  </a:lnTo>
                  <a:lnTo>
                    <a:pt x="257948" y="1403623"/>
                  </a:lnTo>
                  <a:lnTo>
                    <a:pt x="255795" y="1405930"/>
                  </a:lnTo>
                  <a:lnTo>
                    <a:pt x="255641" y="1408700"/>
                  </a:lnTo>
                  <a:lnTo>
                    <a:pt x="254718" y="1410700"/>
                  </a:lnTo>
                  <a:lnTo>
                    <a:pt x="255949" y="1412854"/>
                  </a:lnTo>
                  <a:lnTo>
                    <a:pt x="255796" y="1414853"/>
                  </a:lnTo>
                  <a:lnTo>
                    <a:pt x="256873" y="1417008"/>
                  </a:lnTo>
                  <a:lnTo>
                    <a:pt x="254257" y="1418546"/>
                  </a:lnTo>
                  <a:lnTo>
                    <a:pt x="251641" y="1418700"/>
                  </a:lnTo>
                  <a:lnTo>
                    <a:pt x="247180" y="1419931"/>
                  </a:lnTo>
                  <a:lnTo>
                    <a:pt x="241179" y="1420084"/>
                  </a:lnTo>
                  <a:lnTo>
                    <a:pt x="239333" y="1421161"/>
                  </a:lnTo>
                  <a:lnTo>
                    <a:pt x="235486" y="1424238"/>
                  </a:lnTo>
                  <a:lnTo>
                    <a:pt x="232563" y="1425315"/>
                  </a:lnTo>
                  <a:lnTo>
                    <a:pt x="232564" y="1426546"/>
                  </a:lnTo>
                  <a:lnTo>
                    <a:pt x="232256" y="1428392"/>
                  </a:lnTo>
                  <a:lnTo>
                    <a:pt x="233795" y="1431469"/>
                  </a:lnTo>
                  <a:lnTo>
                    <a:pt x="235180" y="1432546"/>
                  </a:lnTo>
                  <a:lnTo>
                    <a:pt x="236257" y="1433470"/>
                  </a:lnTo>
                  <a:lnTo>
                    <a:pt x="237950" y="1436084"/>
                  </a:lnTo>
                  <a:lnTo>
                    <a:pt x="235949" y="1437315"/>
                  </a:lnTo>
                  <a:lnTo>
                    <a:pt x="235180" y="1439008"/>
                  </a:lnTo>
                  <a:lnTo>
                    <a:pt x="233950" y="1446085"/>
                  </a:lnTo>
                  <a:lnTo>
                    <a:pt x="233027" y="1448392"/>
                  </a:lnTo>
                  <a:lnTo>
                    <a:pt x="230873" y="1451008"/>
                  </a:lnTo>
                  <a:lnTo>
                    <a:pt x="228720" y="1452546"/>
                  </a:lnTo>
                  <a:lnTo>
                    <a:pt x="216101" y="1441162"/>
                  </a:lnTo>
                  <a:lnTo>
                    <a:pt x="213486" y="1441162"/>
                  </a:lnTo>
                  <a:lnTo>
                    <a:pt x="208716" y="1442238"/>
                  </a:lnTo>
                  <a:lnTo>
                    <a:pt x="203793" y="1443777"/>
                  </a:lnTo>
                  <a:lnTo>
                    <a:pt x="198562" y="1451470"/>
                  </a:lnTo>
                  <a:lnTo>
                    <a:pt x="197332" y="1454700"/>
                  </a:lnTo>
                  <a:lnTo>
                    <a:pt x="200410" y="1457470"/>
                  </a:lnTo>
                  <a:lnTo>
                    <a:pt x="203333" y="1461008"/>
                  </a:lnTo>
                  <a:lnTo>
                    <a:pt x="204718" y="1462546"/>
                  </a:lnTo>
                  <a:lnTo>
                    <a:pt x="207949" y="1465623"/>
                  </a:lnTo>
                  <a:lnTo>
                    <a:pt x="209026" y="1466239"/>
                  </a:lnTo>
                  <a:lnTo>
                    <a:pt x="211180" y="1465777"/>
                  </a:lnTo>
                  <a:lnTo>
                    <a:pt x="212258" y="1465470"/>
                  </a:lnTo>
                  <a:lnTo>
                    <a:pt x="214104" y="1464239"/>
                  </a:lnTo>
                  <a:lnTo>
                    <a:pt x="216412" y="1464393"/>
                  </a:lnTo>
                  <a:lnTo>
                    <a:pt x="216411" y="1465470"/>
                  </a:lnTo>
                  <a:lnTo>
                    <a:pt x="213796" y="1470547"/>
                  </a:lnTo>
                  <a:lnTo>
                    <a:pt x="214412" y="1475777"/>
                  </a:lnTo>
                  <a:lnTo>
                    <a:pt x="215951" y="1477162"/>
                  </a:lnTo>
                  <a:lnTo>
                    <a:pt x="219490" y="1477931"/>
                  </a:lnTo>
                  <a:lnTo>
                    <a:pt x="222260" y="1479623"/>
                  </a:lnTo>
                  <a:lnTo>
                    <a:pt x="222260" y="1484239"/>
                  </a:lnTo>
                  <a:lnTo>
                    <a:pt x="221645" y="1486393"/>
                  </a:lnTo>
                  <a:lnTo>
                    <a:pt x="221183" y="1487931"/>
                  </a:lnTo>
                  <a:lnTo>
                    <a:pt x="222260" y="1489623"/>
                  </a:lnTo>
                  <a:lnTo>
                    <a:pt x="223953" y="1489778"/>
                  </a:lnTo>
                  <a:lnTo>
                    <a:pt x="224722" y="1490239"/>
                  </a:lnTo>
                  <a:lnTo>
                    <a:pt x="225339" y="1501624"/>
                  </a:lnTo>
                  <a:lnTo>
                    <a:pt x="223493" y="1503778"/>
                  </a:lnTo>
                  <a:lnTo>
                    <a:pt x="222416" y="1505316"/>
                  </a:lnTo>
                  <a:lnTo>
                    <a:pt x="220723" y="1506393"/>
                  </a:lnTo>
                  <a:lnTo>
                    <a:pt x="218569" y="1506393"/>
                  </a:lnTo>
                  <a:lnTo>
                    <a:pt x="203644" y="1504547"/>
                  </a:lnTo>
                  <a:lnTo>
                    <a:pt x="200414" y="1504085"/>
                  </a:lnTo>
                  <a:lnTo>
                    <a:pt x="200260" y="1505624"/>
                  </a:lnTo>
                  <a:lnTo>
                    <a:pt x="203953" y="1509932"/>
                  </a:lnTo>
                  <a:lnTo>
                    <a:pt x="207953" y="1513624"/>
                  </a:lnTo>
                  <a:lnTo>
                    <a:pt x="207954" y="1518393"/>
                  </a:lnTo>
                  <a:lnTo>
                    <a:pt x="207647" y="1520393"/>
                  </a:lnTo>
                  <a:lnTo>
                    <a:pt x="207647" y="1522393"/>
                  </a:lnTo>
                  <a:lnTo>
                    <a:pt x="206262" y="1523624"/>
                  </a:lnTo>
                  <a:lnTo>
                    <a:pt x="205031" y="1523624"/>
                  </a:lnTo>
                  <a:lnTo>
                    <a:pt x="203493" y="1525163"/>
                  </a:lnTo>
                  <a:lnTo>
                    <a:pt x="201031" y="1526547"/>
                  </a:lnTo>
                  <a:lnTo>
                    <a:pt x="197646" y="1527163"/>
                  </a:lnTo>
                  <a:lnTo>
                    <a:pt x="195338" y="1526855"/>
                  </a:lnTo>
                  <a:lnTo>
                    <a:pt x="193800" y="1527162"/>
                  </a:lnTo>
                  <a:lnTo>
                    <a:pt x="191799" y="1525316"/>
                  </a:lnTo>
                  <a:lnTo>
                    <a:pt x="188106" y="1524701"/>
                  </a:lnTo>
                  <a:lnTo>
                    <a:pt x="186260" y="1523317"/>
                  </a:lnTo>
                  <a:lnTo>
                    <a:pt x="185029" y="1523470"/>
                  </a:lnTo>
                  <a:lnTo>
                    <a:pt x="184567" y="1525316"/>
                  </a:lnTo>
                  <a:lnTo>
                    <a:pt x="182875" y="1526855"/>
                  </a:lnTo>
                  <a:lnTo>
                    <a:pt x="180567" y="1527932"/>
                  </a:lnTo>
                  <a:lnTo>
                    <a:pt x="180106" y="1529932"/>
                  </a:lnTo>
                  <a:lnTo>
                    <a:pt x="179798" y="1532701"/>
                  </a:lnTo>
                  <a:lnTo>
                    <a:pt x="179337" y="1534394"/>
                  </a:lnTo>
                  <a:lnTo>
                    <a:pt x="179491" y="1537316"/>
                  </a:lnTo>
                  <a:lnTo>
                    <a:pt x="180568" y="1540239"/>
                  </a:lnTo>
                  <a:lnTo>
                    <a:pt x="181645" y="1542855"/>
                  </a:lnTo>
                  <a:lnTo>
                    <a:pt x="181492" y="1545163"/>
                  </a:lnTo>
                  <a:lnTo>
                    <a:pt x="180107" y="1547009"/>
                  </a:lnTo>
                  <a:lnTo>
                    <a:pt x="178569" y="1548240"/>
                  </a:lnTo>
                  <a:lnTo>
                    <a:pt x="176569" y="1548240"/>
                  </a:lnTo>
                  <a:lnTo>
                    <a:pt x="174261" y="1549317"/>
                  </a:lnTo>
                  <a:lnTo>
                    <a:pt x="172876" y="1548393"/>
                  </a:lnTo>
                  <a:lnTo>
                    <a:pt x="169337" y="1548701"/>
                  </a:lnTo>
                  <a:lnTo>
                    <a:pt x="167645" y="1550393"/>
                  </a:lnTo>
                  <a:lnTo>
                    <a:pt x="166414" y="1553470"/>
                  </a:lnTo>
                  <a:lnTo>
                    <a:pt x="164876" y="1557778"/>
                  </a:lnTo>
                  <a:lnTo>
                    <a:pt x="163953" y="1561009"/>
                  </a:lnTo>
                  <a:lnTo>
                    <a:pt x="162876" y="1563316"/>
                  </a:lnTo>
                  <a:lnTo>
                    <a:pt x="160415" y="1565778"/>
                  </a:lnTo>
                  <a:lnTo>
                    <a:pt x="160415" y="1568701"/>
                  </a:lnTo>
                  <a:lnTo>
                    <a:pt x="159185" y="1574855"/>
                  </a:lnTo>
                  <a:lnTo>
                    <a:pt x="158262" y="1581624"/>
                  </a:lnTo>
                  <a:lnTo>
                    <a:pt x="157955" y="1587317"/>
                  </a:lnTo>
                  <a:lnTo>
                    <a:pt x="155647" y="1591163"/>
                  </a:lnTo>
                  <a:lnTo>
                    <a:pt x="154724" y="1594855"/>
                  </a:lnTo>
                  <a:lnTo>
                    <a:pt x="154263" y="1597471"/>
                  </a:lnTo>
                  <a:lnTo>
                    <a:pt x="155340" y="1598548"/>
                  </a:lnTo>
                  <a:lnTo>
                    <a:pt x="157956" y="1598702"/>
                  </a:lnTo>
                  <a:lnTo>
                    <a:pt x="160264" y="1601163"/>
                  </a:lnTo>
                  <a:lnTo>
                    <a:pt x="160572" y="1604856"/>
                  </a:lnTo>
                  <a:lnTo>
                    <a:pt x="159495" y="1606086"/>
                  </a:lnTo>
                  <a:lnTo>
                    <a:pt x="160265" y="1607933"/>
                  </a:lnTo>
                  <a:lnTo>
                    <a:pt x="162572" y="1607779"/>
                  </a:lnTo>
                  <a:lnTo>
                    <a:pt x="163496" y="1609471"/>
                  </a:lnTo>
                  <a:lnTo>
                    <a:pt x="165034" y="1608548"/>
                  </a:lnTo>
                  <a:lnTo>
                    <a:pt x="166265" y="1609471"/>
                  </a:lnTo>
                  <a:lnTo>
                    <a:pt x="166112" y="1611009"/>
                  </a:lnTo>
                  <a:lnTo>
                    <a:pt x="164265" y="1611778"/>
                  </a:lnTo>
                  <a:lnTo>
                    <a:pt x="162881" y="1613009"/>
                  </a:lnTo>
                  <a:lnTo>
                    <a:pt x="161804" y="1614702"/>
                  </a:lnTo>
                  <a:lnTo>
                    <a:pt x="162728" y="1618856"/>
                  </a:lnTo>
                  <a:lnTo>
                    <a:pt x="162728" y="1620702"/>
                  </a:lnTo>
                  <a:lnTo>
                    <a:pt x="161651" y="1622394"/>
                  </a:lnTo>
                  <a:lnTo>
                    <a:pt x="160112" y="1623933"/>
                  </a:lnTo>
                  <a:lnTo>
                    <a:pt x="157804" y="1625471"/>
                  </a:lnTo>
                  <a:lnTo>
                    <a:pt x="156727" y="1626702"/>
                  </a:lnTo>
                  <a:lnTo>
                    <a:pt x="156728" y="1628856"/>
                  </a:lnTo>
                  <a:lnTo>
                    <a:pt x="155958" y="1630856"/>
                  </a:lnTo>
                  <a:lnTo>
                    <a:pt x="154112" y="1631625"/>
                  </a:lnTo>
                  <a:lnTo>
                    <a:pt x="152881" y="1630086"/>
                  </a:lnTo>
                  <a:lnTo>
                    <a:pt x="149958" y="1627933"/>
                  </a:lnTo>
                  <a:lnTo>
                    <a:pt x="148727" y="1629625"/>
                  </a:lnTo>
                  <a:lnTo>
                    <a:pt x="146112" y="1630856"/>
                  </a:lnTo>
                  <a:lnTo>
                    <a:pt x="144573" y="1631779"/>
                  </a:lnTo>
                  <a:lnTo>
                    <a:pt x="142419" y="1635472"/>
                  </a:lnTo>
                  <a:lnTo>
                    <a:pt x="141650" y="1637010"/>
                  </a:lnTo>
                  <a:lnTo>
                    <a:pt x="141650" y="1638394"/>
                  </a:lnTo>
                  <a:lnTo>
                    <a:pt x="141838" y="1638746"/>
                  </a:lnTo>
                  <a:lnTo>
                    <a:pt x="138403" y="1638308"/>
                  </a:lnTo>
                  <a:lnTo>
                    <a:pt x="131162" y="1639645"/>
                  </a:lnTo>
                  <a:lnTo>
                    <a:pt x="126830" y="1634693"/>
                  </a:lnTo>
                  <a:lnTo>
                    <a:pt x="125592" y="1630052"/>
                  </a:lnTo>
                  <a:lnTo>
                    <a:pt x="121570" y="1619225"/>
                  </a:lnTo>
                  <a:lnTo>
                    <a:pt x="119404" y="1611488"/>
                  </a:lnTo>
                  <a:lnTo>
                    <a:pt x="113525" y="1619842"/>
                  </a:lnTo>
                  <a:lnTo>
                    <a:pt x="106409" y="1626032"/>
                  </a:lnTo>
                  <a:lnTo>
                    <a:pt x="96198" y="1626340"/>
                  </a:lnTo>
                  <a:lnTo>
                    <a:pt x="87224" y="1623867"/>
                  </a:lnTo>
                  <a:lnTo>
                    <a:pt x="75776" y="1621081"/>
                  </a:lnTo>
                  <a:lnTo>
                    <a:pt x="59266" y="1620732"/>
                  </a:lnTo>
                  <a:lnTo>
                    <a:pt x="58139" y="1601898"/>
                  </a:lnTo>
                  <a:lnTo>
                    <a:pt x="53188" y="1591066"/>
                  </a:lnTo>
                  <a:lnTo>
                    <a:pt x="53455" y="1573328"/>
                  </a:lnTo>
                  <a:lnTo>
                    <a:pt x="52128" y="1558346"/>
                  </a:lnTo>
                  <a:lnTo>
                    <a:pt x="50610" y="1543362"/>
                  </a:lnTo>
                  <a:lnTo>
                    <a:pt x="48210" y="1536788"/>
                  </a:lnTo>
                  <a:lnTo>
                    <a:pt x="43389" y="1522763"/>
                  </a:lnTo>
                  <a:lnTo>
                    <a:pt x="41197" y="1511806"/>
                  </a:lnTo>
                  <a:lnTo>
                    <a:pt x="36815" y="1503917"/>
                  </a:lnTo>
                  <a:lnTo>
                    <a:pt x="27172" y="1499533"/>
                  </a:lnTo>
                  <a:lnTo>
                    <a:pt x="19722" y="1500846"/>
                  </a:lnTo>
                  <a:lnTo>
                    <a:pt x="14462" y="1502161"/>
                  </a:lnTo>
                  <a:lnTo>
                    <a:pt x="10080" y="1498659"/>
                  </a:lnTo>
                  <a:lnTo>
                    <a:pt x="0" y="1487261"/>
                  </a:lnTo>
                  <a:lnTo>
                    <a:pt x="4820" y="1476742"/>
                  </a:lnTo>
                  <a:lnTo>
                    <a:pt x="6135" y="1468412"/>
                  </a:lnTo>
                  <a:lnTo>
                    <a:pt x="13586" y="1455266"/>
                  </a:lnTo>
                  <a:lnTo>
                    <a:pt x="18384" y="1443348"/>
                  </a:lnTo>
                  <a:lnTo>
                    <a:pt x="17907" y="1432349"/>
                  </a:lnTo>
                  <a:lnTo>
                    <a:pt x="20448" y="1418843"/>
                  </a:lnTo>
                  <a:lnTo>
                    <a:pt x="22862" y="1413047"/>
                  </a:lnTo>
                  <a:lnTo>
                    <a:pt x="25760" y="1406288"/>
                  </a:lnTo>
                  <a:lnTo>
                    <a:pt x="32278" y="1401702"/>
                  </a:lnTo>
                  <a:lnTo>
                    <a:pt x="35416" y="1397354"/>
                  </a:lnTo>
                  <a:lnTo>
                    <a:pt x="38555" y="1394699"/>
                  </a:lnTo>
                  <a:lnTo>
                    <a:pt x="44670" y="1381610"/>
                  </a:lnTo>
                  <a:lnTo>
                    <a:pt x="53132" y="1377491"/>
                  </a:lnTo>
                  <a:lnTo>
                    <a:pt x="62938" y="1370587"/>
                  </a:lnTo>
                  <a:lnTo>
                    <a:pt x="69197" y="1366983"/>
                  </a:lnTo>
                  <a:lnTo>
                    <a:pt x="76593" y="1364897"/>
                  </a:lnTo>
                  <a:lnTo>
                    <a:pt x="79817" y="1364705"/>
                  </a:lnTo>
                  <a:lnTo>
                    <a:pt x="83421" y="1363569"/>
                  </a:lnTo>
                  <a:lnTo>
                    <a:pt x="86645" y="1362621"/>
                  </a:lnTo>
                  <a:lnTo>
                    <a:pt x="90628" y="1361102"/>
                  </a:lnTo>
                  <a:lnTo>
                    <a:pt x="95369" y="1356932"/>
                  </a:lnTo>
                  <a:lnTo>
                    <a:pt x="104283" y="1346880"/>
                  </a:lnTo>
                  <a:lnTo>
                    <a:pt x="99323" y="1334018"/>
                  </a:lnTo>
                  <a:lnTo>
                    <a:pt x="93093" y="1323930"/>
                  </a:lnTo>
                  <a:lnTo>
                    <a:pt x="89110" y="1316154"/>
                  </a:lnTo>
                  <a:lnTo>
                    <a:pt x="87593" y="1311224"/>
                  </a:lnTo>
                  <a:lnTo>
                    <a:pt x="85696" y="1306862"/>
                  </a:lnTo>
                  <a:lnTo>
                    <a:pt x="74980" y="1296449"/>
                  </a:lnTo>
                  <a:lnTo>
                    <a:pt x="66547" y="1288089"/>
                  </a:lnTo>
                  <a:lnTo>
                    <a:pt x="58936" y="1282022"/>
                  </a:lnTo>
                  <a:lnTo>
                    <a:pt x="38381" y="1266463"/>
                  </a:lnTo>
                  <a:lnTo>
                    <a:pt x="43214" y="1245983"/>
                  </a:lnTo>
                  <a:lnTo>
                    <a:pt x="46059" y="1237067"/>
                  </a:lnTo>
                  <a:lnTo>
                    <a:pt x="49472" y="1220190"/>
                  </a:lnTo>
                  <a:lnTo>
                    <a:pt x="53103" y="1210269"/>
                  </a:lnTo>
                  <a:lnTo>
                    <a:pt x="56357" y="1195624"/>
                  </a:lnTo>
                  <a:lnTo>
                    <a:pt x="59937" y="1187486"/>
                  </a:lnTo>
                  <a:lnTo>
                    <a:pt x="63516" y="1182283"/>
                  </a:lnTo>
                  <a:lnTo>
                    <a:pt x="66770" y="1170891"/>
                  </a:lnTo>
                  <a:lnTo>
                    <a:pt x="73279" y="1164709"/>
                  </a:lnTo>
                  <a:lnTo>
                    <a:pt x="74580" y="1162428"/>
                  </a:lnTo>
                  <a:lnTo>
                    <a:pt x="66120" y="1156899"/>
                  </a:lnTo>
                  <a:lnTo>
                    <a:pt x="59840" y="1152853"/>
                  </a:lnTo>
                  <a:lnTo>
                    <a:pt x="63317" y="1140344"/>
                  </a:lnTo>
                  <a:lnTo>
                    <a:pt x="65214" y="1137501"/>
                  </a:lnTo>
                  <a:lnTo>
                    <a:pt x="66352" y="1134846"/>
                  </a:lnTo>
                  <a:lnTo>
                    <a:pt x="68627" y="1132947"/>
                  </a:lnTo>
                  <a:lnTo>
                    <a:pt x="69765" y="1130672"/>
                  </a:lnTo>
                  <a:lnTo>
                    <a:pt x="69955" y="1126690"/>
                  </a:lnTo>
                  <a:lnTo>
                    <a:pt x="68628" y="1122136"/>
                  </a:lnTo>
                  <a:lnTo>
                    <a:pt x="67679" y="1119293"/>
                  </a:lnTo>
                  <a:lnTo>
                    <a:pt x="67490" y="1115690"/>
                  </a:lnTo>
                  <a:lnTo>
                    <a:pt x="68491" y="1111468"/>
                  </a:lnTo>
                  <a:lnTo>
                    <a:pt x="67542" y="1103621"/>
                  </a:lnTo>
                  <a:lnTo>
                    <a:pt x="68048" y="1098679"/>
                  </a:lnTo>
                  <a:lnTo>
                    <a:pt x="70064" y="1092324"/>
                  </a:lnTo>
                  <a:lnTo>
                    <a:pt x="72433" y="1087965"/>
                  </a:lnTo>
                  <a:lnTo>
                    <a:pt x="75102" y="1083214"/>
                  </a:lnTo>
                  <a:lnTo>
                    <a:pt x="75552" y="1079198"/>
                  </a:lnTo>
                  <a:lnTo>
                    <a:pt x="75923" y="1075183"/>
                  </a:lnTo>
                  <a:lnTo>
                    <a:pt x="79085" y="1068341"/>
                  </a:lnTo>
                  <a:lnTo>
                    <a:pt x="81385" y="1060902"/>
                  </a:lnTo>
                  <a:lnTo>
                    <a:pt x="78925" y="1056446"/>
                  </a:lnTo>
                  <a:lnTo>
                    <a:pt x="77489" y="1052263"/>
                  </a:lnTo>
                  <a:lnTo>
                    <a:pt x="72231" y="1049498"/>
                  </a:lnTo>
                  <a:lnTo>
                    <a:pt x="67789" y="1044517"/>
                  </a:lnTo>
                  <a:lnTo>
                    <a:pt x="65403" y="1042530"/>
                  </a:lnTo>
                  <a:lnTo>
                    <a:pt x="66199" y="1036959"/>
                  </a:lnTo>
                  <a:lnTo>
                    <a:pt x="61824" y="1028207"/>
                  </a:lnTo>
                  <a:lnTo>
                    <a:pt x="63017" y="1017074"/>
                  </a:lnTo>
                  <a:lnTo>
                    <a:pt x="72165" y="1007530"/>
                  </a:lnTo>
                  <a:lnTo>
                    <a:pt x="84080" y="1003633"/>
                  </a:lnTo>
                  <a:lnTo>
                    <a:pt x="82845" y="1002867"/>
                  </a:lnTo>
                  <a:lnTo>
                    <a:pt x="76081" y="1000027"/>
                  </a:lnTo>
                  <a:lnTo>
                    <a:pt x="64645" y="991655"/>
                  </a:lnTo>
                  <a:lnTo>
                    <a:pt x="57248" y="985397"/>
                  </a:lnTo>
                  <a:lnTo>
                    <a:pt x="48939" y="979480"/>
                  </a:lnTo>
                  <a:lnTo>
                    <a:pt x="39432" y="968243"/>
                  </a:lnTo>
                  <a:lnTo>
                    <a:pt x="36765" y="959792"/>
                  </a:lnTo>
                  <a:lnTo>
                    <a:pt x="34679" y="952396"/>
                  </a:lnTo>
                  <a:lnTo>
                    <a:pt x="32593" y="938550"/>
                  </a:lnTo>
                  <a:lnTo>
                    <a:pt x="31645" y="924515"/>
                  </a:lnTo>
                  <a:lnTo>
                    <a:pt x="32078" y="908795"/>
                  </a:lnTo>
                  <a:lnTo>
                    <a:pt x="34300" y="883929"/>
                  </a:lnTo>
                  <a:lnTo>
                    <a:pt x="35249" y="877483"/>
                  </a:lnTo>
                  <a:lnTo>
                    <a:pt x="36955" y="872550"/>
                  </a:lnTo>
                  <a:lnTo>
                    <a:pt x="39231" y="866860"/>
                  </a:lnTo>
                  <a:lnTo>
                    <a:pt x="42455" y="862878"/>
                  </a:lnTo>
                  <a:lnTo>
                    <a:pt x="46059" y="861171"/>
                  </a:lnTo>
                  <a:lnTo>
                    <a:pt x="49473" y="859464"/>
                  </a:lnTo>
                  <a:lnTo>
                    <a:pt x="52128" y="857380"/>
                  </a:lnTo>
                  <a:lnTo>
                    <a:pt x="52531" y="854856"/>
                  </a:lnTo>
                  <a:lnTo>
                    <a:pt x="53720" y="846046"/>
                  </a:lnTo>
                  <a:lnTo>
                    <a:pt x="51912" y="841070"/>
                  </a:lnTo>
                  <a:lnTo>
                    <a:pt x="50839" y="837929"/>
                  </a:lnTo>
                  <a:lnTo>
                    <a:pt x="46867" y="832759"/>
                  </a:lnTo>
                  <a:lnTo>
                    <a:pt x="42504" y="827364"/>
                  </a:lnTo>
                  <a:lnTo>
                    <a:pt x="36262" y="820697"/>
                  </a:lnTo>
                  <a:lnTo>
                    <a:pt x="29310" y="813270"/>
                  </a:lnTo>
                  <a:lnTo>
                    <a:pt x="23625" y="807361"/>
                  </a:lnTo>
                  <a:lnTo>
                    <a:pt x="19341" y="802042"/>
                  </a:lnTo>
                  <a:lnTo>
                    <a:pt x="11745" y="793470"/>
                  </a:lnTo>
                  <a:lnTo>
                    <a:pt x="7861" y="785371"/>
                  </a:lnTo>
                  <a:lnTo>
                    <a:pt x="5240" y="775088"/>
                  </a:lnTo>
                  <a:lnTo>
                    <a:pt x="3072" y="767883"/>
                  </a:lnTo>
                  <a:lnTo>
                    <a:pt x="3469" y="758087"/>
                  </a:lnTo>
                  <a:lnTo>
                    <a:pt x="5707" y="751340"/>
                  </a:lnTo>
                  <a:lnTo>
                    <a:pt x="7900" y="745647"/>
                  </a:lnTo>
                  <a:lnTo>
                    <a:pt x="8548" y="743967"/>
                  </a:lnTo>
                  <a:lnTo>
                    <a:pt x="10615" y="736452"/>
                  </a:lnTo>
                  <a:lnTo>
                    <a:pt x="12119" y="731336"/>
                  </a:lnTo>
                  <a:lnTo>
                    <a:pt x="15839" y="718475"/>
                  </a:lnTo>
                  <a:lnTo>
                    <a:pt x="16579" y="710292"/>
                  </a:lnTo>
                  <a:lnTo>
                    <a:pt x="16974" y="700419"/>
                  </a:lnTo>
                  <a:lnTo>
                    <a:pt x="17190" y="689468"/>
                  </a:lnTo>
                  <a:lnTo>
                    <a:pt x="16982" y="680224"/>
                  </a:lnTo>
                  <a:lnTo>
                    <a:pt x="16518" y="669905"/>
                  </a:lnTo>
                  <a:lnTo>
                    <a:pt x="13586" y="659553"/>
                  </a:lnTo>
                  <a:lnTo>
                    <a:pt x="13596" y="653152"/>
                  </a:lnTo>
                  <a:lnTo>
                    <a:pt x="12905" y="642991"/>
                  </a:lnTo>
                  <a:lnTo>
                    <a:pt x="14921" y="633243"/>
                  </a:lnTo>
                  <a:lnTo>
                    <a:pt x="20568" y="620345"/>
                  </a:lnTo>
                  <a:lnTo>
                    <a:pt x="24248" y="613483"/>
                  </a:lnTo>
                  <a:lnTo>
                    <a:pt x="27283" y="611017"/>
                  </a:lnTo>
                  <a:lnTo>
                    <a:pt x="31456" y="607034"/>
                  </a:lnTo>
                  <a:lnTo>
                    <a:pt x="36765" y="600777"/>
                  </a:lnTo>
                  <a:lnTo>
                    <a:pt x="39990" y="595464"/>
                  </a:lnTo>
                  <a:lnTo>
                    <a:pt x="42645" y="589586"/>
                  </a:lnTo>
                  <a:lnTo>
                    <a:pt x="44162" y="580861"/>
                  </a:lnTo>
                  <a:lnTo>
                    <a:pt x="44352" y="574224"/>
                  </a:lnTo>
                  <a:lnTo>
                    <a:pt x="45110" y="568722"/>
                  </a:lnTo>
                  <a:lnTo>
                    <a:pt x="47262" y="550445"/>
                  </a:lnTo>
                  <a:lnTo>
                    <a:pt x="50120" y="548367"/>
                  </a:lnTo>
                  <a:lnTo>
                    <a:pt x="56877" y="543689"/>
                  </a:lnTo>
                  <a:lnTo>
                    <a:pt x="69351" y="537191"/>
                  </a:lnTo>
                  <a:lnTo>
                    <a:pt x="77927" y="531735"/>
                  </a:lnTo>
                  <a:lnTo>
                    <a:pt x="78238" y="528935"/>
                  </a:lnTo>
                  <a:lnTo>
                    <a:pt x="80276" y="527152"/>
                  </a:lnTo>
                  <a:lnTo>
                    <a:pt x="84424" y="526797"/>
                  </a:lnTo>
                  <a:lnTo>
                    <a:pt x="93520" y="525235"/>
                  </a:lnTo>
                  <a:lnTo>
                    <a:pt x="100796" y="524199"/>
                  </a:lnTo>
                  <a:lnTo>
                    <a:pt x="107033" y="521599"/>
                  </a:lnTo>
                  <a:lnTo>
                    <a:pt x="114050" y="519779"/>
                  </a:lnTo>
                  <a:lnTo>
                    <a:pt x="109113" y="510423"/>
                  </a:lnTo>
                  <a:lnTo>
                    <a:pt x="110152" y="497950"/>
                  </a:lnTo>
                  <a:lnTo>
                    <a:pt x="116909" y="481058"/>
                  </a:lnTo>
                  <a:lnTo>
                    <a:pt x="123405" y="473263"/>
                  </a:lnTo>
                  <a:lnTo>
                    <a:pt x="141484" y="450243"/>
                  </a:lnTo>
                  <a:lnTo>
                    <a:pt x="140986" y="446759"/>
                  </a:lnTo>
                  <a:lnTo>
                    <a:pt x="140986" y="440040"/>
                  </a:lnTo>
                  <a:lnTo>
                    <a:pt x="147207" y="433570"/>
                  </a:lnTo>
                  <a:lnTo>
                    <a:pt x="150441" y="424861"/>
                  </a:lnTo>
                  <a:lnTo>
                    <a:pt x="153179" y="424612"/>
                  </a:lnTo>
                  <a:lnTo>
                    <a:pt x="158404" y="421130"/>
                  </a:lnTo>
                  <a:lnTo>
                    <a:pt x="160395" y="415653"/>
                  </a:lnTo>
                  <a:lnTo>
                    <a:pt x="161888" y="410678"/>
                  </a:lnTo>
                  <a:lnTo>
                    <a:pt x="162883" y="408189"/>
                  </a:lnTo>
                  <a:lnTo>
                    <a:pt x="166957" y="406419"/>
                  </a:lnTo>
                  <a:lnTo>
                    <a:pt x="179804" y="397740"/>
                  </a:lnTo>
                  <a:lnTo>
                    <a:pt x="185776" y="396245"/>
                  </a:lnTo>
                  <a:lnTo>
                    <a:pt x="191158" y="397658"/>
                  </a:lnTo>
                  <a:lnTo>
                    <a:pt x="189438" y="385517"/>
                  </a:lnTo>
                  <a:lnTo>
                    <a:pt x="188111" y="372621"/>
                  </a:lnTo>
                  <a:lnTo>
                    <a:pt x="187731" y="358395"/>
                  </a:lnTo>
                  <a:lnTo>
                    <a:pt x="190821" y="339620"/>
                  </a:lnTo>
                  <a:lnTo>
                    <a:pt x="192056" y="325953"/>
                  </a:lnTo>
                  <a:lnTo>
                    <a:pt x="200755" y="300142"/>
                  </a:lnTo>
                  <a:lnTo>
                    <a:pt x="191372" y="296074"/>
                  </a:lnTo>
                  <a:lnTo>
                    <a:pt x="187352" y="290121"/>
                  </a:lnTo>
                  <a:lnTo>
                    <a:pt x="180834" y="276153"/>
                  </a:lnTo>
                  <a:lnTo>
                    <a:pt x="176648" y="268213"/>
                  </a:lnTo>
                  <a:lnTo>
                    <a:pt x="164024" y="263948"/>
                  </a:lnTo>
                  <a:lnTo>
                    <a:pt x="154483" y="257113"/>
                  </a:lnTo>
                  <a:lnTo>
                    <a:pt x="154610" y="256065"/>
                  </a:lnTo>
                  <a:lnTo>
                    <a:pt x="154733" y="255755"/>
                  </a:lnTo>
                  <a:lnTo>
                    <a:pt x="154832" y="254753"/>
                  </a:lnTo>
                  <a:lnTo>
                    <a:pt x="154779" y="253635"/>
                  </a:lnTo>
                  <a:lnTo>
                    <a:pt x="155001" y="252322"/>
                  </a:lnTo>
                  <a:lnTo>
                    <a:pt x="154944" y="251357"/>
                  </a:lnTo>
                  <a:lnTo>
                    <a:pt x="154897" y="249966"/>
                  </a:lnTo>
                  <a:lnTo>
                    <a:pt x="154768" y="248799"/>
                  </a:lnTo>
                  <a:lnTo>
                    <a:pt x="154592" y="248027"/>
                  </a:lnTo>
                  <a:lnTo>
                    <a:pt x="154264" y="247092"/>
                  </a:lnTo>
                  <a:lnTo>
                    <a:pt x="153775" y="244643"/>
                  </a:lnTo>
                  <a:lnTo>
                    <a:pt x="153520" y="243981"/>
                  </a:lnTo>
                  <a:lnTo>
                    <a:pt x="153190" y="243124"/>
                  </a:lnTo>
                  <a:lnTo>
                    <a:pt x="152935" y="242383"/>
                  </a:lnTo>
                  <a:lnTo>
                    <a:pt x="152756" y="241727"/>
                  </a:lnTo>
                  <a:lnTo>
                    <a:pt x="152816" y="240797"/>
                  </a:lnTo>
                  <a:lnTo>
                    <a:pt x="152800" y="239716"/>
                  </a:lnTo>
                  <a:lnTo>
                    <a:pt x="152748" y="238556"/>
                  </a:lnTo>
                  <a:lnTo>
                    <a:pt x="152351" y="237231"/>
                  </a:lnTo>
                  <a:lnTo>
                    <a:pt x="152135" y="236497"/>
                  </a:lnTo>
                  <a:lnTo>
                    <a:pt x="151927" y="235409"/>
                  </a:lnTo>
                  <a:lnTo>
                    <a:pt x="151654" y="233738"/>
                  </a:lnTo>
                  <a:lnTo>
                    <a:pt x="151369" y="232614"/>
                  </a:lnTo>
                  <a:lnTo>
                    <a:pt x="151166" y="231296"/>
                  </a:lnTo>
                  <a:lnTo>
                    <a:pt x="150948" y="230633"/>
                  </a:lnTo>
                  <a:lnTo>
                    <a:pt x="150769" y="229971"/>
                  </a:lnTo>
                  <a:lnTo>
                    <a:pt x="150592" y="229194"/>
                  </a:lnTo>
                  <a:lnTo>
                    <a:pt x="150365" y="227219"/>
                  </a:lnTo>
                  <a:lnTo>
                    <a:pt x="150183" y="226678"/>
                  </a:lnTo>
                  <a:lnTo>
                    <a:pt x="150010" y="225743"/>
                  </a:lnTo>
                  <a:lnTo>
                    <a:pt x="149909" y="225044"/>
                  </a:lnTo>
                  <a:lnTo>
                    <a:pt x="149844" y="224503"/>
                  </a:lnTo>
                  <a:lnTo>
                    <a:pt x="149750" y="223495"/>
                  </a:lnTo>
                  <a:lnTo>
                    <a:pt x="149859" y="221994"/>
                  </a:lnTo>
                  <a:lnTo>
                    <a:pt x="149796" y="221332"/>
                  </a:lnTo>
                  <a:lnTo>
                    <a:pt x="149862" y="220099"/>
                  </a:lnTo>
                  <a:lnTo>
                    <a:pt x="149702" y="218586"/>
                  </a:lnTo>
                  <a:lnTo>
                    <a:pt x="149495" y="217383"/>
                  </a:lnTo>
                  <a:lnTo>
                    <a:pt x="149396" y="216648"/>
                  </a:lnTo>
                  <a:lnTo>
                    <a:pt x="148958" y="215439"/>
                  </a:lnTo>
                  <a:lnTo>
                    <a:pt x="148366" y="214230"/>
                  </a:lnTo>
                  <a:lnTo>
                    <a:pt x="148116" y="213258"/>
                  </a:lnTo>
                  <a:lnTo>
                    <a:pt x="148130" y="212644"/>
                  </a:lnTo>
                  <a:lnTo>
                    <a:pt x="148302" y="211793"/>
                  </a:lnTo>
                  <a:lnTo>
                    <a:pt x="149082" y="207906"/>
                  </a:lnTo>
                  <a:lnTo>
                    <a:pt x="149149" y="206593"/>
                  </a:lnTo>
                  <a:lnTo>
                    <a:pt x="149288" y="205554"/>
                  </a:lnTo>
                  <a:lnTo>
                    <a:pt x="149345" y="204668"/>
                  </a:lnTo>
                  <a:lnTo>
                    <a:pt x="149243" y="204047"/>
                  </a:lnTo>
                  <a:lnTo>
                    <a:pt x="149180" y="203349"/>
                  </a:lnTo>
                  <a:lnTo>
                    <a:pt x="148998" y="202838"/>
                  </a:lnTo>
                  <a:lnTo>
                    <a:pt x="148477" y="201939"/>
                  </a:lnTo>
                  <a:lnTo>
                    <a:pt x="147843" y="200883"/>
                  </a:lnTo>
                  <a:lnTo>
                    <a:pt x="147622" y="200378"/>
                  </a:lnTo>
                  <a:lnTo>
                    <a:pt x="147168" y="199904"/>
                  </a:lnTo>
                  <a:lnTo>
                    <a:pt x="146401" y="199655"/>
                  </a:lnTo>
                  <a:lnTo>
                    <a:pt x="145972" y="199844"/>
                  </a:lnTo>
                  <a:lnTo>
                    <a:pt x="145530" y="200609"/>
                  </a:lnTo>
                  <a:lnTo>
                    <a:pt x="145097" y="200986"/>
                  </a:lnTo>
                  <a:lnTo>
                    <a:pt x="144625" y="201362"/>
                  </a:lnTo>
                  <a:lnTo>
                    <a:pt x="144115" y="201660"/>
                  </a:lnTo>
                  <a:lnTo>
                    <a:pt x="143455" y="201799"/>
                  </a:lnTo>
                  <a:lnTo>
                    <a:pt x="143031" y="201794"/>
                  </a:lnTo>
                  <a:lnTo>
                    <a:pt x="142528" y="201818"/>
                  </a:lnTo>
                  <a:lnTo>
                    <a:pt x="142027" y="201733"/>
                  </a:lnTo>
                  <a:lnTo>
                    <a:pt x="141417" y="201374"/>
                  </a:lnTo>
                  <a:lnTo>
                    <a:pt x="140729" y="200974"/>
                  </a:lnTo>
                  <a:lnTo>
                    <a:pt x="139890" y="200530"/>
                  </a:lnTo>
                  <a:lnTo>
                    <a:pt x="139314" y="200287"/>
                  </a:lnTo>
                  <a:lnTo>
                    <a:pt x="138625" y="200038"/>
                  </a:lnTo>
                  <a:lnTo>
                    <a:pt x="138358" y="199843"/>
                  </a:lnTo>
                  <a:lnTo>
                    <a:pt x="138328" y="199412"/>
                  </a:lnTo>
                  <a:lnTo>
                    <a:pt x="138415" y="198993"/>
                  </a:lnTo>
                  <a:lnTo>
                    <a:pt x="138655" y="198610"/>
                  </a:lnTo>
                  <a:close/>
                </a:path>
              </a:pathLst>
            </a:custGeom>
            <a:solidFill>
              <a:srgbClr val="FFFF00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" name="object 96">
              <a:extLst>
                <a:ext uri="{FF2B5EF4-FFF2-40B4-BE49-F238E27FC236}">
                  <a16:creationId xmlns:a16="http://schemas.microsoft.com/office/drawing/2014/main" id="{EA5DF63F-F3A0-440E-9894-4AEA1CF4A53F}"/>
                </a:ext>
              </a:extLst>
            </p:cNvPr>
            <p:cNvSpPr/>
            <p:nvPr/>
          </p:nvSpPr>
          <p:spPr>
            <a:xfrm>
              <a:off x="2582597" y="6216995"/>
              <a:ext cx="1120412" cy="1333279"/>
            </a:xfrm>
            <a:custGeom>
              <a:avLst/>
              <a:gdLst/>
              <a:ahLst/>
              <a:cxnLst/>
              <a:rect l="l" t="t" r="r" b="b"/>
              <a:pathLst>
                <a:path w="1120412" h="1333279">
                  <a:moveTo>
                    <a:pt x="602909" y="171177"/>
                  </a:moveTo>
                  <a:lnTo>
                    <a:pt x="608300" y="170849"/>
                  </a:lnTo>
                  <a:lnTo>
                    <a:pt x="611988" y="170299"/>
                  </a:lnTo>
                  <a:lnTo>
                    <a:pt x="614649" y="170542"/>
                  </a:lnTo>
                  <a:lnTo>
                    <a:pt x="618037" y="175138"/>
                  </a:lnTo>
                  <a:lnTo>
                    <a:pt x="620457" y="175624"/>
                  </a:lnTo>
                  <a:lnTo>
                    <a:pt x="622635" y="174412"/>
                  </a:lnTo>
                  <a:lnTo>
                    <a:pt x="625780" y="174172"/>
                  </a:lnTo>
                  <a:lnTo>
                    <a:pt x="629894" y="174412"/>
                  </a:lnTo>
                  <a:lnTo>
                    <a:pt x="632314" y="174412"/>
                  </a:lnTo>
                  <a:lnTo>
                    <a:pt x="635944" y="176107"/>
                  </a:lnTo>
                  <a:lnTo>
                    <a:pt x="639331" y="176107"/>
                  </a:lnTo>
                  <a:lnTo>
                    <a:pt x="639816" y="174655"/>
                  </a:lnTo>
                  <a:lnTo>
                    <a:pt x="639331" y="172720"/>
                  </a:lnTo>
                  <a:lnTo>
                    <a:pt x="638122" y="172234"/>
                  </a:lnTo>
                  <a:lnTo>
                    <a:pt x="636912" y="169816"/>
                  </a:lnTo>
                  <a:lnTo>
                    <a:pt x="636186" y="167395"/>
                  </a:lnTo>
                  <a:lnTo>
                    <a:pt x="637396" y="164974"/>
                  </a:lnTo>
                  <a:lnTo>
                    <a:pt x="638605" y="164008"/>
                  </a:lnTo>
                  <a:lnTo>
                    <a:pt x="640783" y="161587"/>
                  </a:lnTo>
                  <a:lnTo>
                    <a:pt x="640541" y="160378"/>
                  </a:lnTo>
                  <a:lnTo>
                    <a:pt x="640299" y="157474"/>
                  </a:lnTo>
                  <a:lnTo>
                    <a:pt x="640299" y="154327"/>
                  </a:lnTo>
                  <a:lnTo>
                    <a:pt x="643929" y="150217"/>
                  </a:lnTo>
                  <a:lnTo>
                    <a:pt x="648043" y="148279"/>
                  </a:lnTo>
                  <a:lnTo>
                    <a:pt x="653124" y="147796"/>
                  </a:lnTo>
                  <a:lnTo>
                    <a:pt x="660150" y="148400"/>
                  </a:lnTo>
                  <a:lnTo>
                    <a:pt x="667359" y="146653"/>
                  </a:lnTo>
                  <a:lnTo>
                    <a:pt x="676241" y="143871"/>
                  </a:lnTo>
                  <a:lnTo>
                    <a:pt x="689126" y="140785"/>
                  </a:lnTo>
                  <a:lnTo>
                    <a:pt x="697471" y="138167"/>
                  </a:lnTo>
                  <a:lnTo>
                    <a:pt x="706118" y="137388"/>
                  </a:lnTo>
                  <a:lnTo>
                    <a:pt x="710715" y="129402"/>
                  </a:lnTo>
                  <a:lnTo>
                    <a:pt x="713135" y="122146"/>
                  </a:lnTo>
                  <a:lnTo>
                    <a:pt x="712591" y="117929"/>
                  </a:lnTo>
                  <a:lnTo>
                    <a:pt x="714695" y="112033"/>
                  </a:lnTo>
                  <a:lnTo>
                    <a:pt x="719185" y="108837"/>
                  </a:lnTo>
                  <a:lnTo>
                    <a:pt x="723782" y="103995"/>
                  </a:lnTo>
                  <a:lnTo>
                    <a:pt x="723540" y="96498"/>
                  </a:lnTo>
                  <a:lnTo>
                    <a:pt x="724750" y="92625"/>
                  </a:lnTo>
                  <a:lnTo>
                    <a:pt x="731198" y="95006"/>
                  </a:lnTo>
                  <a:lnTo>
                    <a:pt x="737131" y="94821"/>
                  </a:lnTo>
                  <a:lnTo>
                    <a:pt x="743908" y="97859"/>
                  </a:lnTo>
                  <a:lnTo>
                    <a:pt x="748971" y="100223"/>
                  </a:lnTo>
                  <a:lnTo>
                    <a:pt x="753607" y="109284"/>
                  </a:lnTo>
                  <a:lnTo>
                    <a:pt x="758244" y="111179"/>
                  </a:lnTo>
                  <a:lnTo>
                    <a:pt x="762459" y="112237"/>
                  </a:lnTo>
                  <a:lnTo>
                    <a:pt x="767555" y="113795"/>
                  </a:lnTo>
                  <a:lnTo>
                    <a:pt x="771943" y="117294"/>
                  </a:lnTo>
                  <a:lnTo>
                    <a:pt x="774051" y="123615"/>
                  </a:lnTo>
                  <a:lnTo>
                    <a:pt x="772997" y="129728"/>
                  </a:lnTo>
                  <a:lnTo>
                    <a:pt x="772997" y="135417"/>
                  </a:lnTo>
                  <a:lnTo>
                    <a:pt x="772154" y="139424"/>
                  </a:lnTo>
                  <a:lnTo>
                    <a:pt x="770468" y="143218"/>
                  </a:lnTo>
                  <a:lnTo>
                    <a:pt x="771521" y="146799"/>
                  </a:lnTo>
                  <a:lnTo>
                    <a:pt x="772575" y="149749"/>
                  </a:lnTo>
                  <a:lnTo>
                    <a:pt x="783534" y="151857"/>
                  </a:lnTo>
                  <a:lnTo>
                    <a:pt x="795126" y="145533"/>
                  </a:lnTo>
                  <a:lnTo>
                    <a:pt x="797655" y="146587"/>
                  </a:lnTo>
                  <a:lnTo>
                    <a:pt x="801870" y="149117"/>
                  </a:lnTo>
                  <a:lnTo>
                    <a:pt x="805664" y="157547"/>
                  </a:lnTo>
                  <a:lnTo>
                    <a:pt x="806928" y="157759"/>
                  </a:lnTo>
                  <a:lnTo>
                    <a:pt x="813251" y="156070"/>
                  </a:lnTo>
                  <a:lnTo>
                    <a:pt x="818941" y="157547"/>
                  </a:lnTo>
                  <a:lnTo>
                    <a:pt x="822735" y="154807"/>
                  </a:lnTo>
                  <a:lnTo>
                    <a:pt x="826318" y="146377"/>
                  </a:lnTo>
                  <a:lnTo>
                    <a:pt x="826740" y="141529"/>
                  </a:lnTo>
                  <a:lnTo>
                    <a:pt x="826740" y="138792"/>
                  </a:lnTo>
                  <a:lnTo>
                    <a:pt x="825475" y="137525"/>
                  </a:lnTo>
                  <a:lnTo>
                    <a:pt x="824632" y="135839"/>
                  </a:lnTo>
                  <a:lnTo>
                    <a:pt x="825053" y="132258"/>
                  </a:lnTo>
                  <a:lnTo>
                    <a:pt x="825264" y="130147"/>
                  </a:lnTo>
                  <a:lnTo>
                    <a:pt x="824843" y="127832"/>
                  </a:lnTo>
                  <a:lnTo>
                    <a:pt x="824843" y="123193"/>
                  </a:lnTo>
                  <a:lnTo>
                    <a:pt x="824843" y="120663"/>
                  </a:lnTo>
                  <a:lnTo>
                    <a:pt x="825265" y="118136"/>
                  </a:lnTo>
                  <a:lnTo>
                    <a:pt x="825686" y="115399"/>
                  </a:lnTo>
                  <a:lnTo>
                    <a:pt x="827161" y="114132"/>
                  </a:lnTo>
                  <a:lnTo>
                    <a:pt x="833307" y="112613"/>
                  </a:lnTo>
                  <a:lnTo>
                    <a:pt x="836739" y="106896"/>
                  </a:lnTo>
                  <a:lnTo>
                    <a:pt x="840742" y="100034"/>
                  </a:lnTo>
                  <a:lnTo>
                    <a:pt x="843315" y="93743"/>
                  </a:lnTo>
                  <a:lnTo>
                    <a:pt x="844459" y="91741"/>
                  </a:lnTo>
                  <a:lnTo>
                    <a:pt x="844459" y="89165"/>
                  </a:lnTo>
                  <a:lnTo>
                    <a:pt x="847318" y="84876"/>
                  </a:lnTo>
                  <a:lnTo>
                    <a:pt x="848176" y="80301"/>
                  </a:lnTo>
                  <a:lnTo>
                    <a:pt x="849606" y="76300"/>
                  </a:lnTo>
                  <a:lnTo>
                    <a:pt x="848462" y="71437"/>
                  </a:lnTo>
                  <a:lnTo>
                    <a:pt x="847319" y="62002"/>
                  </a:lnTo>
                  <a:lnTo>
                    <a:pt x="848502" y="58348"/>
                  </a:lnTo>
                  <a:lnTo>
                    <a:pt x="852140" y="52114"/>
                  </a:lnTo>
                  <a:lnTo>
                    <a:pt x="856008" y="45802"/>
                  </a:lnTo>
                  <a:lnTo>
                    <a:pt x="863451" y="37342"/>
                  </a:lnTo>
                  <a:lnTo>
                    <a:pt x="873370" y="32691"/>
                  </a:lnTo>
                  <a:lnTo>
                    <a:pt x="878361" y="31753"/>
                  </a:lnTo>
                  <a:lnTo>
                    <a:pt x="890124" y="30228"/>
                  </a:lnTo>
                  <a:lnTo>
                    <a:pt x="898683" y="30228"/>
                  </a:lnTo>
                  <a:lnTo>
                    <a:pt x="904394" y="30432"/>
                  </a:lnTo>
                  <a:lnTo>
                    <a:pt x="916029" y="30067"/>
                  </a:lnTo>
                  <a:lnTo>
                    <a:pt x="923154" y="28010"/>
                  </a:lnTo>
                  <a:lnTo>
                    <a:pt x="928571" y="22054"/>
                  </a:lnTo>
                  <a:lnTo>
                    <a:pt x="930119" y="18867"/>
                  </a:lnTo>
                  <a:lnTo>
                    <a:pt x="932841" y="13035"/>
                  </a:lnTo>
                  <a:lnTo>
                    <a:pt x="935615" y="6124"/>
                  </a:lnTo>
                  <a:lnTo>
                    <a:pt x="938035" y="3691"/>
                  </a:lnTo>
                  <a:lnTo>
                    <a:pt x="950003" y="5121"/>
                  </a:lnTo>
                  <a:lnTo>
                    <a:pt x="958538" y="5121"/>
                  </a:lnTo>
                  <a:lnTo>
                    <a:pt x="969727" y="4553"/>
                  </a:lnTo>
                  <a:lnTo>
                    <a:pt x="983383" y="3414"/>
                  </a:lnTo>
                  <a:lnTo>
                    <a:pt x="993624" y="2278"/>
                  </a:lnTo>
                  <a:lnTo>
                    <a:pt x="1009176" y="0"/>
                  </a:lnTo>
                  <a:lnTo>
                    <a:pt x="1010124" y="14034"/>
                  </a:lnTo>
                  <a:lnTo>
                    <a:pt x="1012210" y="27880"/>
                  </a:lnTo>
                  <a:lnTo>
                    <a:pt x="1014296" y="35276"/>
                  </a:lnTo>
                  <a:lnTo>
                    <a:pt x="1016963" y="43727"/>
                  </a:lnTo>
                  <a:lnTo>
                    <a:pt x="1026470" y="54964"/>
                  </a:lnTo>
                  <a:lnTo>
                    <a:pt x="1034779" y="60881"/>
                  </a:lnTo>
                  <a:lnTo>
                    <a:pt x="1042176" y="67139"/>
                  </a:lnTo>
                  <a:lnTo>
                    <a:pt x="1053612" y="75511"/>
                  </a:lnTo>
                  <a:lnTo>
                    <a:pt x="1060376" y="78351"/>
                  </a:lnTo>
                  <a:lnTo>
                    <a:pt x="1061611" y="79117"/>
                  </a:lnTo>
                  <a:lnTo>
                    <a:pt x="1049696" y="83014"/>
                  </a:lnTo>
                  <a:lnTo>
                    <a:pt x="1040548" y="92558"/>
                  </a:lnTo>
                  <a:lnTo>
                    <a:pt x="1039355" y="103691"/>
                  </a:lnTo>
                  <a:lnTo>
                    <a:pt x="1043730" y="112443"/>
                  </a:lnTo>
                  <a:lnTo>
                    <a:pt x="1042934" y="118014"/>
                  </a:lnTo>
                  <a:lnTo>
                    <a:pt x="1045320" y="120001"/>
                  </a:lnTo>
                  <a:lnTo>
                    <a:pt x="1049762" y="124982"/>
                  </a:lnTo>
                  <a:lnTo>
                    <a:pt x="1055020" y="127747"/>
                  </a:lnTo>
                  <a:lnTo>
                    <a:pt x="1056456" y="131930"/>
                  </a:lnTo>
                  <a:lnTo>
                    <a:pt x="1058916" y="136387"/>
                  </a:lnTo>
                  <a:lnTo>
                    <a:pt x="1056616" y="143825"/>
                  </a:lnTo>
                  <a:lnTo>
                    <a:pt x="1053454" y="150667"/>
                  </a:lnTo>
                  <a:lnTo>
                    <a:pt x="1053083" y="154682"/>
                  </a:lnTo>
                  <a:lnTo>
                    <a:pt x="1052633" y="158698"/>
                  </a:lnTo>
                  <a:lnTo>
                    <a:pt x="1049964" y="163449"/>
                  </a:lnTo>
                  <a:lnTo>
                    <a:pt x="1047595" y="167808"/>
                  </a:lnTo>
                  <a:lnTo>
                    <a:pt x="1045579" y="174163"/>
                  </a:lnTo>
                  <a:lnTo>
                    <a:pt x="1045073" y="179105"/>
                  </a:lnTo>
                  <a:lnTo>
                    <a:pt x="1046022" y="186952"/>
                  </a:lnTo>
                  <a:lnTo>
                    <a:pt x="1045021" y="191174"/>
                  </a:lnTo>
                  <a:lnTo>
                    <a:pt x="1045210" y="194777"/>
                  </a:lnTo>
                  <a:lnTo>
                    <a:pt x="1046159" y="197620"/>
                  </a:lnTo>
                  <a:lnTo>
                    <a:pt x="1047486" y="202174"/>
                  </a:lnTo>
                  <a:lnTo>
                    <a:pt x="1047296" y="206156"/>
                  </a:lnTo>
                  <a:lnTo>
                    <a:pt x="1046158" y="208431"/>
                  </a:lnTo>
                  <a:lnTo>
                    <a:pt x="1043883" y="210330"/>
                  </a:lnTo>
                  <a:lnTo>
                    <a:pt x="1042745" y="212985"/>
                  </a:lnTo>
                  <a:lnTo>
                    <a:pt x="1040848" y="215828"/>
                  </a:lnTo>
                  <a:lnTo>
                    <a:pt x="1037371" y="228337"/>
                  </a:lnTo>
                  <a:lnTo>
                    <a:pt x="1043651" y="232384"/>
                  </a:lnTo>
                  <a:lnTo>
                    <a:pt x="1052111" y="237912"/>
                  </a:lnTo>
                  <a:lnTo>
                    <a:pt x="1050810" y="240193"/>
                  </a:lnTo>
                  <a:lnTo>
                    <a:pt x="1044301" y="246375"/>
                  </a:lnTo>
                  <a:lnTo>
                    <a:pt x="1041047" y="257767"/>
                  </a:lnTo>
                  <a:lnTo>
                    <a:pt x="1037468" y="262970"/>
                  </a:lnTo>
                  <a:lnTo>
                    <a:pt x="1033888" y="271108"/>
                  </a:lnTo>
                  <a:lnTo>
                    <a:pt x="1030634" y="285753"/>
                  </a:lnTo>
                  <a:lnTo>
                    <a:pt x="1027003" y="295674"/>
                  </a:lnTo>
                  <a:lnTo>
                    <a:pt x="1023590" y="312552"/>
                  </a:lnTo>
                  <a:lnTo>
                    <a:pt x="1020745" y="321467"/>
                  </a:lnTo>
                  <a:lnTo>
                    <a:pt x="1015912" y="341947"/>
                  </a:lnTo>
                  <a:lnTo>
                    <a:pt x="1036467" y="357506"/>
                  </a:lnTo>
                  <a:lnTo>
                    <a:pt x="1044078" y="363573"/>
                  </a:lnTo>
                  <a:lnTo>
                    <a:pt x="1052511" y="371933"/>
                  </a:lnTo>
                  <a:lnTo>
                    <a:pt x="1063227" y="382346"/>
                  </a:lnTo>
                  <a:lnTo>
                    <a:pt x="1065124" y="386708"/>
                  </a:lnTo>
                  <a:lnTo>
                    <a:pt x="1066641" y="391638"/>
                  </a:lnTo>
                  <a:lnTo>
                    <a:pt x="1070624" y="399414"/>
                  </a:lnTo>
                  <a:lnTo>
                    <a:pt x="1076854" y="409503"/>
                  </a:lnTo>
                  <a:lnTo>
                    <a:pt x="1081814" y="422365"/>
                  </a:lnTo>
                  <a:lnTo>
                    <a:pt x="1072900" y="432416"/>
                  </a:lnTo>
                  <a:lnTo>
                    <a:pt x="1068159" y="436587"/>
                  </a:lnTo>
                  <a:lnTo>
                    <a:pt x="1064176" y="438105"/>
                  </a:lnTo>
                  <a:lnTo>
                    <a:pt x="1060952" y="439053"/>
                  </a:lnTo>
                  <a:lnTo>
                    <a:pt x="1057348" y="440189"/>
                  </a:lnTo>
                  <a:lnTo>
                    <a:pt x="1054124" y="440381"/>
                  </a:lnTo>
                  <a:lnTo>
                    <a:pt x="1046728" y="442467"/>
                  </a:lnTo>
                  <a:lnTo>
                    <a:pt x="1040469" y="446071"/>
                  </a:lnTo>
                  <a:lnTo>
                    <a:pt x="1030663" y="452975"/>
                  </a:lnTo>
                  <a:lnTo>
                    <a:pt x="1022201" y="457094"/>
                  </a:lnTo>
                  <a:lnTo>
                    <a:pt x="1016086" y="470183"/>
                  </a:lnTo>
                  <a:lnTo>
                    <a:pt x="1012947" y="472839"/>
                  </a:lnTo>
                  <a:lnTo>
                    <a:pt x="1009809" y="477186"/>
                  </a:lnTo>
                  <a:lnTo>
                    <a:pt x="1003291" y="481772"/>
                  </a:lnTo>
                  <a:lnTo>
                    <a:pt x="1000393" y="488531"/>
                  </a:lnTo>
                  <a:lnTo>
                    <a:pt x="997979" y="494327"/>
                  </a:lnTo>
                  <a:lnTo>
                    <a:pt x="995438" y="507833"/>
                  </a:lnTo>
                  <a:lnTo>
                    <a:pt x="995915" y="518832"/>
                  </a:lnTo>
                  <a:lnTo>
                    <a:pt x="991117" y="530750"/>
                  </a:lnTo>
                  <a:lnTo>
                    <a:pt x="983666" y="543896"/>
                  </a:lnTo>
                  <a:lnTo>
                    <a:pt x="982351" y="552226"/>
                  </a:lnTo>
                  <a:lnTo>
                    <a:pt x="977530" y="562745"/>
                  </a:lnTo>
                  <a:lnTo>
                    <a:pt x="987611" y="574143"/>
                  </a:lnTo>
                  <a:lnTo>
                    <a:pt x="991993" y="577646"/>
                  </a:lnTo>
                  <a:lnTo>
                    <a:pt x="997253" y="576330"/>
                  </a:lnTo>
                  <a:lnTo>
                    <a:pt x="1004703" y="575018"/>
                  </a:lnTo>
                  <a:lnTo>
                    <a:pt x="1014346" y="579401"/>
                  </a:lnTo>
                  <a:lnTo>
                    <a:pt x="1018728" y="587290"/>
                  </a:lnTo>
                  <a:lnTo>
                    <a:pt x="1020920" y="598247"/>
                  </a:lnTo>
                  <a:lnTo>
                    <a:pt x="1025741" y="612272"/>
                  </a:lnTo>
                  <a:lnTo>
                    <a:pt x="1028141" y="618846"/>
                  </a:lnTo>
                  <a:lnTo>
                    <a:pt x="1029659" y="633830"/>
                  </a:lnTo>
                  <a:lnTo>
                    <a:pt x="1030986" y="648812"/>
                  </a:lnTo>
                  <a:lnTo>
                    <a:pt x="1030719" y="666550"/>
                  </a:lnTo>
                  <a:lnTo>
                    <a:pt x="1035670" y="677382"/>
                  </a:lnTo>
                  <a:lnTo>
                    <a:pt x="1036797" y="696216"/>
                  </a:lnTo>
                  <a:lnTo>
                    <a:pt x="1053307" y="696565"/>
                  </a:lnTo>
                  <a:lnTo>
                    <a:pt x="1064755" y="699351"/>
                  </a:lnTo>
                  <a:lnTo>
                    <a:pt x="1073729" y="701824"/>
                  </a:lnTo>
                  <a:lnTo>
                    <a:pt x="1083940" y="701516"/>
                  </a:lnTo>
                  <a:lnTo>
                    <a:pt x="1091056" y="695326"/>
                  </a:lnTo>
                  <a:lnTo>
                    <a:pt x="1096935" y="686972"/>
                  </a:lnTo>
                  <a:lnTo>
                    <a:pt x="1099101" y="694709"/>
                  </a:lnTo>
                  <a:lnTo>
                    <a:pt x="1103123" y="705536"/>
                  </a:lnTo>
                  <a:lnTo>
                    <a:pt x="1104361" y="710177"/>
                  </a:lnTo>
                  <a:lnTo>
                    <a:pt x="1108693" y="715129"/>
                  </a:lnTo>
                  <a:lnTo>
                    <a:pt x="1115934" y="713792"/>
                  </a:lnTo>
                  <a:lnTo>
                    <a:pt x="1119369" y="714230"/>
                  </a:lnTo>
                  <a:lnTo>
                    <a:pt x="1120412" y="716186"/>
                  </a:lnTo>
                  <a:lnTo>
                    <a:pt x="1119336" y="718647"/>
                  </a:lnTo>
                  <a:lnTo>
                    <a:pt x="1118259" y="723417"/>
                  </a:lnTo>
                  <a:lnTo>
                    <a:pt x="1118259" y="725571"/>
                  </a:lnTo>
                  <a:lnTo>
                    <a:pt x="1119337" y="728340"/>
                  </a:lnTo>
                  <a:lnTo>
                    <a:pt x="1117952" y="733879"/>
                  </a:lnTo>
                  <a:lnTo>
                    <a:pt x="1116722" y="737417"/>
                  </a:lnTo>
                  <a:lnTo>
                    <a:pt x="1116414" y="740955"/>
                  </a:lnTo>
                  <a:lnTo>
                    <a:pt x="1115799" y="746494"/>
                  </a:lnTo>
                  <a:lnTo>
                    <a:pt x="1115030" y="753263"/>
                  </a:lnTo>
                  <a:lnTo>
                    <a:pt x="1113646" y="755725"/>
                  </a:lnTo>
                  <a:lnTo>
                    <a:pt x="1112107" y="757418"/>
                  </a:lnTo>
                  <a:lnTo>
                    <a:pt x="1112108" y="761571"/>
                  </a:lnTo>
                  <a:lnTo>
                    <a:pt x="1111031" y="762802"/>
                  </a:lnTo>
                  <a:lnTo>
                    <a:pt x="1109800" y="765110"/>
                  </a:lnTo>
                  <a:lnTo>
                    <a:pt x="1108108" y="768956"/>
                  </a:lnTo>
                  <a:lnTo>
                    <a:pt x="1107800" y="771110"/>
                  </a:lnTo>
                  <a:lnTo>
                    <a:pt x="1108262" y="773725"/>
                  </a:lnTo>
                  <a:lnTo>
                    <a:pt x="1109340" y="775725"/>
                  </a:lnTo>
                  <a:lnTo>
                    <a:pt x="1107340" y="779110"/>
                  </a:lnTo>
                  <a:lnTo>
                    <a:pt x="1106878" y="780956"/>
                  </a:lnTo>
                  <a:lnTo>
                    <a:pt x="1107032" y="782494"/>
                  </a:lnTo>
                  <a:lnTo>
                    <a:pt x="1107956" y="784802"/>
                  </a:lnTo>
                  <a:lnTo>
                    <a:pt x="1107956" y="786033"/>
                  </a:lnTo>
                  <a:lnTo>
                    <a:pt x="1106109" y="786802"/>
                  </a:lnTo>
                  <a:lnTo>
                    <a:pt x="1102263" y="789110"/>
                  </a:lnTo>
                  <a:lnTo>
                    <a:pt x="1100879" y="791879"/>
                  </a:lnTo>
                  <a:lnTo>
                    <a:pt x="1101648" y="793572"/>
                  </a:lnTo>
                  <a:lnTo>
                    <a:pt x="1104110" y="795264"/>
                  </a:lnTo>
                  <a:lnTo>
                    <a:pt x="1105649" y="797110"/>
                  </a:lnTo>
                  <a:lnTo>
                    <a:pt x="1105495" y="799110"/>
                  </a:lnTo>
                  <a:lnTo>
                    <a:pt x="1104418" y="800341"/>
                  </a:lnTo>
                  <a:lnTo>
                    <a:pt x="1103187" y="799571"/>
                  </a:lnTo>
                  <a:lnTo>
                    <a:pt x="1101802" y="801264"/>
                  </a:lnTo>
                  <a:lnTo>
                    <a:pt x="1095495" y="805879"/>
                  </a:lnTo>
                  <a:lnTo>
                    <a:pt x="1091187" y="810648"/>
                  </a:lnTo>
                  <a:lnTo>
                    <a:pt x="1090572" y="813726"/>
                  </a:lnTo>
                  <a:lnTo>
                    <a:pt x="1090727" y="825572"/>
                  </a:lnTo>
                  <a:lnTo>
                    <a:pt x="1091958" y="827110"/>
                  </a:lnTo>
                  <a:lnTo>
                    <a:pt x="1092265" y="828803"/>
                  </a:lnTo>
                  <a:lnTo>
                    <a:pt x="1090573" y="830495"/>
                  </a:lnTo>
                  <a:lnTo>
                    <a:pt x="1089497" y="832341"/>
                  </a:lnTo>
                  <a:lnTo>
                    <a:pt x="1090112" y="834033"/>
                  </a:lnTo>
                  <a:lnTo>
                    <a:pt x="1091959" y="835572"/>
                  </a:lnTo>
                  <a:lnTo>
                    <a:pt x="1092882" y="836187"/>
                  </a:lnTo>
                  <a:lnTo>
                    <a:pt x="1092728" y="837110"/>
                  </a:lnTo>
                  <a:lnTo>
                    <a:pt x="1092728" y="838649"/>
                  </a:lnTo>
                  <a:lnTo>
                    <a:pt x="1093651" y="839880"/>
                  </a:lnTo>
                  <a:lnTo>
                    <a:pt x="1094729" y="841726"/>
                  </a:lnTo>
                  <a:lnTo>
                    <a:pt x="1094113" y="843111"/>
                  </a:lnTo>
                  <a:lnTo>
                    <a:pt x="1091959" y="843111"/>
                  </a:lnTo>
                  <a:lnTo>
                    <a:pt x="1089651" y="843880"/>
                  </a:lnTo>
                  <a:lnTo>
                    <a:pt x="1087036" y="844033"/>
                  </a:lnTo>
                  <a:lnTo>
                    <a:pt x="1084420" y="845418"/>
                  </a:lnTo>
                  <a:lnTo>
                    <a:pt x="1082113" y="847111"/>
                  </a:lnTo>
                  <a:lnTo>
                    <a:pt x="1081189" y="848803"/>
                  </a:lnTo>
                  <a:lnTo>
                    <a:pt x="1079497" y="849880"/>
                  </a:lnTo>
                  <a:lnTo>
                    <a:pt x="1076574" y="851572"/>
                  </a:lnTo>
                  <a:lnTo>
                    <a:pt x="1075343" y="852649"/>
                  </a:lnTo>
                  <a:lnTo>
                    <a:pt x="1075036" y="854649"/>
                  </a:lnTo>
                  <a:lnTo>
                    <a:pt x="1075190" y="856803"/>
                  </a:lnTo>
                  <a:lnTo>
                    <a:pt x="1076267" y="859111"/>
                  </a:lnTo>
                  <a:lnTo>
                    <a:pt x="1076113" y="862342"/>
                  </a:lnTo>
                  <a:lnTo>
                    <a:pt x="1075036" y="865111"/>
                  </a:lnTo>
                  <a:lnTo>
                    <a:pt x="1071651" y="865880"/>
                  </a:lnTo>
                  <a:lnTo>
                    <a:pt x="1070267" y="866803"/>
                  </a:lnTo>
                  <a:lnTo>
                    <a:pt x="1069190" y="869110"/>
                  </a:lnTo>
                  <a:lnTo>
                    <a:pt x="1069036" y="871573"/>
                  </a:lnTo>
                  <a:lnTo>
                    <a:pt x="1069498" y="873572"/>
                  </a:lnTo>
                  <a:lnTo>
                    <a:pt x="1070575" y="875111"/>
                  </a:lnTo>
                  <a:lnTo>
                    <a:pt x="1066114" y="880496"/>
                  </a:lnTo>
                  <a:lnTo>
                    <a:pt x="1062267" y="880034"/>
                  </a:lnTo>
                  <a:lnTo>
                    <a:pt x="1062267" y="878649"/>
                  </a:lnTo>
                  <a:lnTo>
                    <a:pt x="1061190" y="876957"/>
                  </a:lnTo>
                  <a:lnTo>
                    <a:pt x="1059498" y="875572"/>
                  </a:lnTo>
                  <a:lnTo>
                    <a:pt x="1058112" y="875880"/>
                  </a:lnTo>
                  <a:lnTo>
                    <a:pt x="1057805" y="877265"/>
                  </a:lnTo>
                  <a:lnTo>
                    <a:pt x="1054420" y="877572"/>
                  </a:lnTo>
                  <a:lnTo>
                    <a:pt x="1052112" y="878649"/>
                  </a:lnTo>
                  <a:lnTo>
                    <a:pt x="1049496" y="877265"/>
                  </a:lnTo>
                  <a:lnTo>
                    <a:pt x="1046111" y="876342"/>
                  </a:lnTo>
                  <a:lnTo>
                    <a:pt x="1044265" y="875880"/>
                  </a:lnTo>
                  <a:lnTo>
                    <a:pt x="1042727" y="876188"/>
                  </a:lnTo>
                  <a:lnTo>
                    <a:pt x="1037957" y="878650"/>
                  </a:lnTo>
                  <a:lnTo>
                    <a:pt x="1035957" y="879572"/>
                  </a:lnTo>
                  <a:lnTo>
                    <a:pt x="1034264" y="878495"/>
                  </a:lnTo>
                  <a:lnTo>
                    <a:pt x="1033956" y="877111"/>
                  </a:lnTo>
                  <a:lnTo>
                    <a:pt x="1033802" y="875264"/>
                  </a:lnTo>
                  <a:lnTo>
                    <a:pt x="1029340" y="875419"/>
                  </a:lnTo>
                  <a:lnTo>
                    <a:pt x="1027648" y="877111"/>
                  </a:lnTo>
                  <a:lnTo>
                    <a:pt x="1027187" y="880034"/>
                  </a:lnTo>
                  <a:lnTo>
                    <a:pt x="1027187" y="884034"/>
                  </a:lnTo>
                  <a:lnTo>
                    <a:pt x="1025956" y="885726"/>
                  </a:lnTo>
                  <a:lnTo>
                    <a:pt x="1024418" y="886342"/>
                  </a:lnTo>
                  <a:lnTo>
                    <a:pt x="1021341" y="888034"/>
                  </a:lnTo>
                  <a:lnTo>
                    <a:pt x="1017802" y="887880"/>
                  </a:lnTo>
                  <a:lnTo>
                    <a:pt x="1016725" y="888496"/>
                  </a:lnTo>
                  <a:lnTo>
                    <a:pt x="1016263" y="890495"/>
                  </a:lnTo>
                  <a:lnTo>
                    <a:pt x="1015494" y="892188"/>
                  </a:lnTo>
                  <a:lnTo>
                    <a:pt x="1015495" y="896496"/>
                  </a:lnTo>
                  <a:lnTo>
                    <a:pt x="1015033" y="897727"/>
                  </a:lnTo>
                  <a:lnTo>
                    <a:pt x="1015034" y="899265"/>
                  </a:lnTo>
                  <a:lnTo>
                    <a:pt x="1015341" y="901419"/>
                  </a:lnTo>
                  <a:lnTo>
                    <a:pt x="1016418" y="902188"/>
                  </a:lnTo>
                  <a:lnTo>
                    <a:pt x="1017649" y="901726"/>
                  </a:lnTo>
                  <a:lnTo>
                    <a:pt x="1018573" y="902034"/>
                  </a:lnTo>
                  <a:lnTo>
                    <a:pt x="1018573" y="902957"/>
                  </a:lnTo>
                  <a:lnTo>
                    <a:pt x="1017957" y="904342"/>
                  </a:lnTo>
                  <a:lnTo>
                    <a:pt x="1015803" y="904650"/>
                  </a:lnTo>
                  <a:lnTo>
                    <a:pt x="1013957" y="904342"/>
                  </a:lnTo>
                  <a:lnTo>
                    <a:pt x="1013803" y="905573"/>
                  </a:lnTo>
                  <a:lnTo>
                    <a:pt x="1013496" y="908342"/>
                  </a:lnTo>
                  <a:lnTo>
                    <a:pt x="1011342" y="909419"/>
                  </a:lnTo>
                  <a:lnTo>
                    <a:pt x="1009341" y="911880"/>
                  </a:lnTo>
                  <a:lnTo>
                    <a:pt x="1009650" y="918034"/>
                  </a:lnTo>
                  <a:lnTo>
                    <a:pt x="1010420" y="919881"/>
                  </a:lnTo>
                  <a:lnTo>
                    <a:pt x="1011805" y="921881"/>
                  </a:lnTo>
                  <a:lnTo>
                    <a:pt x="1012881" y="924496"/>
                  </a:lnTo>
                  <a:lnTo>
                    <a:pt x="1012882" y="926804"/>
                  </a:lnTo>
                  <a:lnTo>
                    <a:pt x="1011343" y="930034"/>
                  </a:lnTo>
                  <a:lnTo>
                    <a:pt x="1009805" y="931881"/>
                  </a:lnTo>
                  <a:lnTo>
                    <a:pt x="1005959" y="934342"/>
                  </a:lnTo>
                  <a:lnTo>
                    <a:pt x="1004728" y="934342"/>
                  </a:lnTo>
                  <a:lnTo>
                    <a:pt x="998112" y="938035"/>
                  </a:lnTo>
                  <a:lnTo>
                    <a:pt x="995958" y="940035"/>
                  </a:lnTo>
                  <a:lnTo>
                    <a:pt x="993958" y="942342"/>
                  </a:lnTo>
                  <a:lnTo>
                    <a:pt x="991343" y="944342"/>
                  </a:lnTo>
                  <a:lnTo>
                    <a:pt x="989650" y="946343"/>
                  </a:lnTo>
                  <a:lnTo>
                    <a:pt x="990574" y="950496"/>
                  </a:lnTo>
                  <a:lnTo>
                    <a:pt x="991805" y="952189"/>
                  </a:lnTo>
                  <a:lnTo>
                    <a:pt x="991651" y="956035"/>
                  </a:lnTo>
                  <a:lnTo>
                    <a:pt x="986729" y="965881"/>
                  </a:lnTo>
                  <a:lnTo>
                    <a:pt x="986114" y="967420"/>
                  </a:lnTo>
                  <a:lnTo>
                    <a:pt x="986883" y="969419"/>
                  </a:lnTo>
                  <a:lnTo>
                    <a:pt x="987191" y="971727"/>
                  </a:lnTo>
                  <a:lnTo>
                    <a:pt x="986884" y="974804"/>
                  </a:lnTo>
                  <a:lnTo>
                    <a:pt x="986576" y="977266"/>
                  </a:lnTo>
                  <a:lnTo>
                    <a:pt x="986576" y="978958"/>
                  </a:lnTo>
                  <a:lnTo>
                    <a:pt x="985192" y="981574"/>
                  </a:lnTo>
                  <a:lnTo>
                    <a:pt x="984576" y="984804"/>
                  </a:lnTo>
                  <a:lnTo>
                    <a:pt x="984269" y="986805"/>
                  </a:lnTo>
                  <a:lnTo>
                    <a:pt x="981653" y="988497"/>
                  </a:lnTo>
                  <a:lnTo>
                    <a:pt x="979653" y="989727"/>
                  </a:lnTo>
                  <a:lnTo>
                    <a:pt x="979500" y="991420"/>
                  </a:lnTo>
                  <a:lnTo>
                    <a:pt x="977345" y="992959"/>
                  </a:lnTo>
                  <a:lnTo>
                    <a:pt x="976576" y="994496"/>
                  </a:lnTo>
                  <a:lnTo>
                    <a:pt x="975038" y="996035"/>
                  </a:lnTo>
                  <a:lnTo>
                    <a:pt x="974730" y="998497"/>
                  </a:lnTo>
                  <a:lnTo>
                    <a:pt x="973500" y="999574"/>
                  </a:lnTo>
                  <a:lnTo>
                    <a:pt x="973500" y="1001420"/>
                  </a:lnTo>
                  <a:lnTo>
                    <a:pt x="972884" y="1003727"/>
                  </a:lnTo>
                  <a:lnTo>
                    <a:pt x="970269" y="1005574"/>
                  </a:lnTo>
                  <a:lnTo>
                    <a:pt x="968731" y="1007881"/>
                  </a:lnTo>
                  <a:lnTo>
                    <a:pt x="968423" y="1010189"/>
                  </a:lnTo>
                  <a:lnTo>
                    <a:pt x="965654" y="1012189"/>
                  </a:lnTo>
                  <a:lnTo>
                    <a:pt x="958884" y="1015266"/>
                  </a:lnTo>
                  <a:lnTo>
                    <a:pt x="957807" y="1016343"/>
                  </a:lnTo>
                  <a:lnTo>
                    <a:pt x="957346" y="1017882"/>
                  </a:lnTo>
                  <a:lnTo>
                    <a:pt x="955499" y="1018959"/>
                  </a:lnTo>
                  <a:lnTo>
                    <a:pt x="954269" y="1020497"/>
                  </a:lnTo>
                  <a:lnTo>
                    <a:pt x="952576" y="1021420"/>
                  </a:lnTo>
                  <a:lnTo>
                    <a:pt x="949499" y="1021112"/>
                  </a:lnTo>
                  <a:lnTo>
                    <a:pt x="946576" y="1022958"/>
                  </a:lnTo>
                  <a:lnTo>
                    <a:pt x="945191" y="1022959"/>
                  </a:lnTo>
                  <a:lnTo>
                    <a:pt x="943037" y="1022651"/>
                  </a:lnTo>
                  <a:lnTo>
                    <a:pt x="940268" y="1023882"/>
                  </a:lnTo>
                  <a:lnTo>
                    <a:pt x="938575" y="1027420"/>
                  </a:lnTo>
                  <a:lnTo>
                    <a:pt x="938883" y="1028805"/>
                  </a:lnTo>
                  <a:lnTo>
                    <a:pt x="940576" y="1030651"/>
                  </a:lnTo>
                  <a:lnTo>
                    <a:pt x="941345" y="1032189"/>
                  </a:lnTo>
                  <a:lnTo>
                    <a:pt x="942577" y="1032344"/>
                  </a:lnTo>
                  <a:lnTo>
                    <a:pt x="943653" y="1033882"/>
                  </a:lnTo>
                  <a:lnTo>
                    <a:pt x="943346" y="1035420"/>
                  </a:lnTo>
                  <a:lnTo>
                    <a:pt x="942115" y="1037113"/>
                  </a:lnTo>
                  <a:lnTo>
                    <a:pt x="941962" y="1038959"/>
                  </a:lnTo>
                  <a:lnTo>
                    <a:pt x="941039" y="1042190"/>
                  </a:lnTo>
                  <a:lnTo>
                    <a:pt x="941039" y="1044190"/>
                  </a:lnTo>
                  <a:lnTo>
                    <a:pt x="940270" y="1045882"/>
                  </a:lnTo>
                  <a:lnTo>
                    <a:pt x="938116" y="1049113"/>
                  </a:lnTo>
                  <a:lnTo>
                    <a:pt x="936116" y="1050344"/>
                  </a:lnTo>
                  <a:lnTo>
                    <a:pt x="934269" y="1050190"/>
                  </a:lnTo>
                  <a:lnTo>
                    <a:pt x="933346" y="1048959"/>
                  </a:lnTo>
                  <a:lnTo>
                    <a:pt x="931192" y="1044959"/>
                  </a:lnTo>
                  <a:lnTo>
                    <a:pt x="929653" y="1041574"/>
                  </a:lnTo>
                  <a:lnTo>
                    <a:pt x="928422" y="1041882"/>
                  </a:lnTo>
                  <a:lnTo>
                    <a:pt x="926576" y="1042189"/>
                  </a:lnTo>
                  <a:lnTo>
                    <a:pt x="924729" y="1039574"/>
                  </a:lnTo>
                  <a:lnTo>
                    <a:pt x="920729" y="1038343"/>
                  </a:lnTo>
                  <a:lnTo>
                    <a:pt x="916574" y="1038036"/>
                  </a:lnTo>
                  <a:lnTo>
                    <a:pt x="913497" y="1036343"/>
                  </a:lnTo>
                  <a:lnTo>
                    <a:pt x="910574" y="1033728"/>
                  </a:lnTo>
                  <a:lnTo>
                    <a:pt x="909189" y="1031420"/>
                  </a:lnTo>
                  <a:lnTo>
                    <a:pt x="906419" y="1027420"/>
                  </a:lnTo>
                  <a:lnTo>
                    <a:pt x="901803" y="1024343"/>
                  </a:lnTo>
                  <a:lnTo>
                    <a:pt x="899956" y="1023112"/>
                  </a:lnTo>
                  <a:lnTo>
                    <a:pt x="897648" y="1022651"/>
                  </a:lnTo>
                  <a:lnTo>
                    <a:pt x="896263" y="1023266"/>
                  </a:lnTo>
                  <a:lnTo>
                    <a:pt x="893033" y="1025882"/>
                  </a:lnTo>
                  <a:lnTo>
                    <a:pt x="892725" y="1027112"/>
                  </a:lnTo>
                  <a:lnTo>
                    <a:pt x="892109" y="1029266"/>
                  </a:lnTo>
                  <a:lnTo>
                    <a:pt x="891802" y="1030651"/>
                  </a:lnTo>
                  <a:lnTo>
                    <a:pt x="888879" y="1033113"/>
                  </a:lnTo>
                  <a:lnTo>
                    <a:pt x="887648" y="1034190"/>
                  </a:lnTo>
                  <a:lnTo>
                    <a:pt x="887956" y="1036036"/>
                  </a:lnTo>
                  <a:lnTo>
                    <a:pt x="887187" y="1039267"/>
                  </a:lnTo>
                  <a:lnTo>
                    <a:pt x="886879" y="1040036"/>
                  </a:lnTo>
                  <a:lnTo>
                    <a:pt x="885341" y="1040343"/>
                  </a:lnTo>
                  <a:lnTo>
                    <a:pt x="883187" y="1045266"/>
                  </a:lnTo>
                  <a:lnTo>
                    <a:pt x="882879" y="1047420"/>
                  </a:lnTo>
                  <a:lnTo>
                    <a:pt x="881957" y="1049267"/>
                  </a:lnTo>
                  <a:lnTo>
                    <a:pt x="882264" y="1050959"/>
                  </a:lnTo>
                  <a:lnTo>
                    <a:pt x="885342" y="1052805"/>
                  </a:lnTo>
                  <a:lnTo>
                    <a:pt x="885034" y="1056959"/>
                  </a:lnTo>
                  <a:lnTo>
                    <a:pt x="883958" y="1059574"/>
                  </a:lnTo>
                  <a:lnTo>
                    <a:pt x="880727" y="1064959"/>
                  </a:lnTo>
                  <a:lnTo>
                    <a:pt x="878266" y="1069574"/>
                  </a:lnTo>
                  <a:lnTo>
                    <a:pt x="876265" y="1071421"/>
                  </a:lnTo>
                  <a:lnTo>
                    <a:pt x="873650" y="1073421"/>
                  </a:lnTo>
                  <a:lnTo>
                    <a:pt x="871188" y="1074805"/>
                  </a:lnTo>
                  <a:lnTo>
                    <a:pt x="869034" y="1076959"/>
                  </a:lnTo>
                  <a:lnTo>
                    <a:pt x="867496" y="1079421"/>
                  </a:lnTo>
                  <a:lnTo>
                    <a:pt x="867496" y="1082959"/>
                  </a:lnTo>
                  <a:lnTo>
                    <a:pt x="868574" y="1085575"/>
                  </a:lnTo>
                  <a:lnTo>
                    <a:pt x="869343" y="1087575"/>
                  </a:lnTo>
                  <a:lnTo>
                    <a:pt x="869036" y="1089728"/>
                  </a:lnTo>
                  <a:lnTo>
                    <a:pt x="867805" y="1092498"/>
                  </a:lnTo>
                  <a:lnTo>
                    <a:pt x="865959" y="1095882"/>
                  </a:lnTo>
                  <a:lnTo>
                    <a:pt x="864421" y="1099421"/>
                  </a:lnTo>
                  <a:lnTo>
                    <a:pt x="863959" y="1101267"/>
                  </a:lnTo>
                  <a:lnTo>
                    <a:pt x="863805" y="1104344"/>
                  </a:lnTo>
                  <a:lnTo>
                    <a:pt x="862883" y="1105883"/>
                  </a:lnTo>
                  <a:lnTo>
                    <a:pt x="861652" y="1107882"/>
                  </a:lnTo>
                  <a:lnTo>
                    <a:pt x="859498" y="1109267"/>
                  </a:lnTo>
                  <a:lnTo>
                    <a:pt x="858267" y="1110960"/>
                  </a:lnTo>
                  <a:lnTo>
                    <a:pt x="858267" y="1112498"/>
                  </a:lnTo>
                  <a:lnTo>
                    <a:pt x="857652" y="1114498"/>
                  </a:lnTo>
                  <a:lnTo>
                    <a:pt x="856575" y="1116190"/>
                  </a:lnTo>
                  <a:lnTo>
                    <a:pt x="856575" y="1117883"/>
                  </a:lnTo>
                  <a:lnTo>
                    <a:pt x="857037" y="1119575"/>
                  </a:lnTo>
                  <a:lnTo>
                    <a:pt x="856884" y="1121421"/>
                  </a:lnTo>
                  <a:lnTo>
                    <a:pt x="854729" y="1123421"/>
                  </a:lnTo>
                  <a:lnTo>
                    <a:pt x="851960" y="1124959"/>
                  </a:lnTo>
                  <a:lnTo>
                    <a:pt x="850422" y="1124037"/>
                  </a:lnTo>
                  <a:lnTo>
                    <a:pt x="848883" y="1123267"/>
                  </a:lnTo>
                  <a:lnTo>
                    <a:pt x="845959" y="1125113"/>
                  </a:lnTo>
                  <a:lnTo>
                    <a:pt x="844113" y="1127267"/>
                  </a:lnTo>
                  <a:lnTo>
                    <a:pt x="841960" y="1127421"/>
                  </a:lnTo>
                  <a:lnTo>
                    <a:pt x="841806" y="1129114"/>
                  </a:lnTo>
                  <a:lnTo>
                    <a:pt x="840421" y="1131421"/>
                  </a:lnTo>
                  <a:lnTo>
                    <a:pt x="840267" y="1133729"/>
                  </a:lnTo>
                  <a:lnTo>
                    <a:pt x="837806" y="1135729"/>
                  </a:lnTo>
                  <a:lnTo>
                    <a:pt x="835806" y="1133729"/>
                  </a:lnTo>
                  <a:lnTo>
                    <a:pt x="835652" y="1132498"/>
                  </a:lnTo>
                  <a:lnTo>
                    <a:pt x="835651" y="1131729"/>
                  </a:lnTo>
                  <a:lnTo>
                    <a:pt x="834421" y="1131421"/>
                  </a:lnTo>
                  <a:lnTo>
                    <a:pt x="833344" y="1131575"/>
                  </a:lnTo>
                  <a:lnTo>
                    <a:pt x="831805" y="1132498"/>
                  </a:lnTo>
                  <a:lnTo>
                    <a:pt x="831036" y="1134191"/>
                  </a:lnTo>
                  <a:lnTo>
                    <a:pt x="828574" y="1136344"/>
                  </a:lnTo>
                  <a:lnTo>
                    <a:pt x="828267" y="1137883"/>
                  </a:lnTo>
                  <a:lnTo>
                    <a:pt x="827959" y="1140499"/>
                  </a:lnTo>
                  <a:lnTo>
                    <a:pt x="827190" y="1142960"/>
                  </a:lnTo>
                  <a:lnTo>
                    <a:pt x="825806" y="1144345"/>
                  </a:lnTo>
                  <a:lnTo>
                    <a:pt x="824882" y="1144191"/>
                  </a:lnTo>
                  <a:lnTo>
                    <a:pt x="823343" y="1141883"/>
                  </a:lnTo>
                  <a:lnTo>
                    <a:pt x="821497" y="1140344"/>
                  </a:lnTo>
                  <a:lnTo>
                    <a:pt x="820882" y="1140190"/>
                  </a:lnTo>
                  <a:lnTo>
                    <a:pt x="819651" y="1141267"/>
                  </a:lnTo>
                  <a:lnTo>
                    <a:pt x="817959" y="1142960"/>
                  </a:lnTo>
                  <a:lnTo>
                    <a:pt x="816727" y="1143114"/>
                  </a:lnTo>
                  <a:lnTo>
                    <a:pt x="816728" y="1144652"/>
                  </a:lnTo>
                  <a:lnTo>
                    <a:pt x="817036" y="1147114"/>
                  </a:lnTo>
                  <a:lnTo>
                    <a:pt x="817959" y="1148806"/>
                  </a:lnTo>
                  <a:lnTo>
                    <a:pt x="818113" y="1150960"/>
                  </a:lnTo>
                  <a:lnTo>
                    <a:pt x="819190" y="1151883"/>
                  </a:lnTo>
                  <a:lnTo>
                    <a:pt x="819959" y="1153422"/>
                  </a:lnTo>
                  <a:lnTo>
                    <a:pt x="819498" y="1154499"/>
                  </a:lnTo>
                  <a:lnTo>
                    <a:pt x="817805" y="1155729"/>
                  </a:lnTo>
                  <a:lnTo>
                    <a:pt x="814575" y="1159576"/>
                  </a:lnTo>
                  <a:lnTo>
                    <a:pt x="812421" y="1162191"/>
                  </a:lnTo>
                  <a:lnTo>
                    <a:pt x="810267" y="1163268"/>
                  </a:lnTo>
                  <a:lnTo>
                    <a:pt x="807344" y="1163268"/>
                  </a:lnTo>
                  <a:lnTo>
                    <a:pt x="804113" y="1162499"/>
                  </a:lnTo>
                  <a:lnTo>
                    <a:pt x="801959" y="1161422"/>
                  </a:lnTo>
                  <a:lnTo>
                    <a:pt x="800265" y="1158806"/>
                  </a:lnTo>
                  <a:lnTo>
                    <a:pt x="798265" y="1154960"/>
                  </a:lnTo>
                  <a:lnTo>
                    <a:pt x="796419" y="1152806"/>
                  </a:lnTo>
                  <a:lnTo>
                    <a:pt x="795650" y="1153268"/>
                  </a:lnTo>
                  <a:lnTo>
                    <a:pt x="791495" y="1156344"/>
                  </a:lnTo>
                  <a:lnTo>
                    <a:pt x="791034" y="1158037"/>
                  </a:lnTo>
                  <a:lnTo>
                    <a:pt x="791034" y="1159576"/>
                  </a:lnTo>
                  <a:lnTo>
                    <a:pt x="792265" y="1161114"/>
                  </a:lnTo>
                  <a:lnTo>
                    <a:pt x="793804" y="1162653"/>
                  </a:lnTo>
                  <a:lnTo>
                    <a:pt x="793804" y="1163883"/>
                  </a:lnTo>
                  <a:lnTo>
                    <a:pt x="792727" y="1164653"/>
                  </a:lnTo>
                  <a:lnTo>
                    <a:pt x="791650" y="1164652"/>
                  </a:lnTo>
                  <a:lnTo>
                    <a:pt x="789342" y="1162653"/>
                  </a:lnTo>
                  <a:lnTo>
                    <a:pt x="788111" y="1161422"/>
                  </a:lnTo>
                  <a:lnTo>
                    <a:pt x="787342" y="1162037"/>
                  </a:lnTo>
                  <a:lnTo>
                    <a:pt x="786880" y="1163421"/>
                  </a:lnTo>
                  <a:lnTo>
                    <a:pt x="786573" y="1164806"/>
                  </a:lnTo>
                  <a:lnTo>
                    <a:pt x="786265" y="1166806"/>
                  </a:lnTo>
                  <a:lnTo>
                    <a:pt x="785496" y="1168345"/>
                  </a:lnTo>
                  <a:lnTo>
                    <a:pt x="783804" y="1167883"/>
                  </a:lnTo>
                  <a:lnTo>
                    <a:pt x="781188" y="1168806"/>
                  </a:lnTo>
                  <a:lnTo>
                    <a:pt x="780881" y="1172499"/>
                  </a:lnTo>
                  <a:lnTo>
                    <a:pt x="783035" y="1173575"/>
                  </a:lnTo>
                  <a:lnTo>
                    <a:pt x="782881" y="1177730"/>
                  </a:lnTo>
                  <a:lnTo>
                    <a:pt x="780112" y="1177883"/>
                  </a:lnTo>
                  <a:lnTo>
                    <a:pt x="780727" y="1180345"/>
                  </a:lnTo>
                  <a:lnTo>
                    <a:pt x="781651" y="1183884"/>
                  </a:lnTo>
                  <a:lnTo>
                    <a:pt x="784266" y="1184345"/>
                  </a:lnTo>
                  <a:lnTo>
                    <a:pt x="785189" y="1184960"/>
                  </a:lnTo>
                  <a:lnTo>
                    <a:pt x="786728" y="1186345"/>
                  </a:lnTo>
                  <a:lnTo>
                    <a:pt x="788421" y="1187422"/>
                  </a:lnTo>
                  <a:lnTo>
                    <a:pt x="791806" y="1189883"/>
                  </a:lnTo>
                  <a:lnTo>
                    <a:pt x="792114" y="1191268"/>
                  </a:lnTo>
                  <a:lnTo>
                    <a:pt x="791037" y="1192499"/>
                  </a:lnTo>
                  <a:lnTo>
                    <a:pt x="789037" y="1193576"/>
                  </a:lnTo>
                  <a:lnTo>
                    <a:pt x="787037" y="1196191"/>
                  </a:lnTo>
                  <a:lnTo>
                    <a:pt x="785344" y="1197576"/>
                  </a:lnTo>
                  <a:lnTo>
                    <a:pt x="783652" y="1198807"/>
                  </a:lnTo>
                  <a:lnTo>
                    <a:pt x="781344" y="1198191"/>
                  </a:lnTo>
                  <a:lnTo>
                    <a:pt x="779652" y="1198499"/>
                  </a:lnTo>
                  <a:lnTo>
                    <a:pt x="777344" y="1198961"/>
                  </a:lnTo>
                  <a:lnTo>
                    <a:pt x="774421" y="1201576"/>
                  </a:lnTo>
                  <a:lnTo>
                    <a:pt x="774729" y="1202960"/>
                  </a:lnTo>
                  <a:lnTo>
                    <a:pt x="775190" y="1204345"/>
                  </a:lnTo>
                  <a:lnTo>
                    <a:pt x="774729" y="1205884"/>
                  </a:lnTo>
                  <a:lnTo>
                    <a:pt x="773036" y="1206653"/>
                  </a:lnTo>
                  <a:lnTo>
                    <a:pt x="772113" y="1207422"/>
                  </a:lnTo>
                  <a:lnTo>
                    <a:pt x="771190" y="1208807"/>
                  </a:lnTo>
                  <a:lnTo>
                    <a:pt x="771652" y="1210345"/>
                  </a:lnTo>
                  <a:lnTo>
                    <a:pt x="772729" y="1211884"/>
                  </a:lnTo>
                  <a:lnTo>
                    <a:pt x="772575" y="1213422"/>
                  </a:lnTo>
                  <a:lnTo>
                    <a:pt x="772576" y="1214346"/>
                  </a:lnTo>
                  <a:lnTo>
                    <a:pt x="773652" y="1215422"/>
                  </a:lnTo>
                  <a:lnTo>
                    <a:pt x="773961" y="1216192"/>
                  </a:lnTo>
                  <a:lnTo>
                    <a:pt x="774422" y="1217422"/>
                  </a:lnTo>
                  <a:lnTo>
                    <a:pt x="774422" y="1218807"/>
                  </a:lnTo>
                  <a:lnTo>
                    <a:pt x="773653" y="1220192"/>
                  </a:lnTo>
                  <a:lnTo>
                    <a:pt x="772115" y="1220961"/>
                  </a:lnTo>
                  <a:lnTo>
                    <a:pt x="771191" y="1221884"/>
                  </a:lnTo>
                  <a:lnTo>
                    <a:pt x="771653" y="1223422"/>
                  </a:lnTo>
                  <a:lnTo>
                    <a:pt x="773038" y="1224653"/>
                  </a:lnTo>
                  <a:lnTo>
                    <a:pt x="772731" y="1229422"/>
                  </a:lnTo>
                  <a:lnTo>
                    <a:pt x="772115" y="1230807"/>
                  </a:lnTo>
                  <a:lnTo>
                    <a:pt x="772885" y="1232653"/>
                  </a:lnTo>
                  <a:lnTo>
                    <a:pt x="772732" y="1235269"/>
                  </a:lnTo>
                  <a:lnTo>
                    <a:pt x="773962" y="1236653"/>
                  </a:lnTo>
                  <a:lnTo>
                    <a:pt x="776270" y="1237423"/>
                  </a:lnTo>
                  <a:lnTo>
                    <a:pt x="778270" y="1238499"/>
                  </a:lnTo>
                  <a:lnTo>
                    <a:pt x="778886" y="1239423"/>
                  </a:lnTo>
                  <a:lnTo>
                    <a:pt x="776579" y="1242961"/>
                  </a:lnTo>
                  <a:lnTo>
                    <a:pt x="773963" y="1243884"/>
                  </a:lnTo>
                  <a:lnTo>
                    <a:pt x="772732" y="1245730"/>
                  </a:lnTo>
                  <a:lnTo>
                    <a:pt x="772886" y="1247884"/>
                  </a:lnTo>
                  <a:lnTo>
                    <a:pt x="774579" y="1249884"/>
                  </a:lnTo>
                  <a:lnTo>
                    <a:pt x="775502" y="1251884"/>
                  </a:lnTo>
                  <a:lnTo>
                    <a:pt x="777810" y="1253884"/>
                  </a:lnTo>
                  <a:lnTo>
                    <a:pt x="779657" y="1255269"/>
                  </a:lnTo>
                  <a:lnTo>
                    <a:pt x="781349" y="1256346"/>
                  </a:lnTo>
                  <a:lnTo>
                    <a:pt x="782580" y="1258038"/>
                  </a:lnTo>
                  <a:lnTo>
                    <a:pt x="782888" y="1259423"/>
                  </a:lnTo>
                  <a:lnTo>
                    <a:pt x="781811" y="1261577"/>
                  </a:lnTo>
                  <a:lnTo>
                    <a:pt x="780735" y="1261884"/>
                  </a:lnTo>
                  <a:lnTo>
                    <a:pt x="778427" y="1262653"/>
                  </a:lnTo>
                  <a:lnTo>
                    <a:pt x="776888" y="1263731"/>
                  </a:lnTo>
                  <a:lnTo>
                    <a:pt x="775503" y="1265731"/>
                  </a:lnTo>
                  <a:lnTo>
                    <a:pt x="775503" y="1268038"/>
                  </a:lnTo>
                  <a:lnTo>
                    <a:pt x="774581" y="1269269"/>
                  </a:lnTo>
                  <a:lnTo>
                    <a:pt x="773196" y="1270499"/>
                  </a:lnTo>
                  <a:lnTo>
                    <a:pt x="772888" y="1272654"/>
                  </a:lnTo>
                  <a:lnTo>
                    <a:pt x="771196" y="1273884"/>
                  </a:lnTo>
                  <a:lnTo>
                    <a:pt x="770427" y="1275115"/>
                  </a:lnTo>
                  <a:lnTo>
                    <a:pt x="771504" y="1276500"/>
                  </a:lnTo>
                  <a:lnTo>
                    <a:pt x="772735" y="1278346"/>
                  </a:lnTo>
                  <a:lnTo>
                    <a:pt x="772581" y="1279115"/>
                  </a:lnTo>
                  <a:lnTo>
                    <a:pt x="771812" y="1280038"/>
                  </a:lnTo>
                  <a:lnTo>
                    <a:pt x="770273" y="1280346"/>
                  </a:lnTo>
                  <a:lnTo>
                    <a:pt x="769965" y="1281269"/>
                  </a:lnTo>
                  <a:lnTo>
                    <a:pt x="771043" y="1282654"/>
                  </a:lnTo>
                  <a:lnTo>
                    <a:pt x="771197" y="1285269"/>
                  </a:lnTo>
                  <a:lnTo>
                    <a:pt x="770890" y="1287577"/>
                  </a:lnTo>
                  <a:lnTo>
                    <a:pt x="771198" y="1288653"/>
                  </a:lnTo>
                  <a:lnTo>
                    <a:pt x="772121" y="1289885"/>
                  </a:lnTo>
                  <a:lnTo>
                    <a:pt x="772121" y="1291269"/>
                  </a:lnTo>
                  <a:lnTo>
                    <a:pt x="774583" y="1293731"/>
                  </a:lnTo>
                  <a:lnTo>
                    <a:pt x="775044" y="1295731"/>
                  </a:lnTo>
                  <a:lnTo>
                    <a:pt x="774429" y="1297423"/>
                  </a:lnTo>
                  <a:lnTo>
                    <a:pt x="772122" y="1299115"/>
                  </a:lnTo>
                  <a:lnTo>
                    <a:pt x="769506" y="1301577"/>
                  </a:lnTo>
                  <a:lnTo>
                    <a:pt x="768582" y="1300038"/>
                  </a:lnTo>
                  <a:lnTo>
                    <a:pt x="767198" y="1297731"/>
                  </a:lnTo>
                  <a:lnTo>
                    <a:pt x="764890" y="1297116"/>
                  </a:lnTo>
                  <a:lnTo>
                    <a:pt x="761197" y="1296500"/>
                  </a:lnTo>
                  <a:lnTo>
                    <a:pt x="759043" y="1297423"/>
                  </a:lnTo>
                  <a:lnTo>
                    <a:pt x="758582" y="1299731"/>
                  </a:lnTo>
                  <a:lnTo>
                    <a:pt x="758889" y="1302039"/>
                  </a:lnTo>
                  <a:lnTo>
                    <a:pt x="760274" y="1303269"/>
                  </a:lnTo>
                  <a:lnTo>
                    <a:pt x="760428" y="1304654"/>
                  </a:lnTo>
                  <a:lnTo>
                    <a:pt x="760429" y="1306500"/>
                  </a:lnTo>
                  <a:lnTo>
                    <a:pt x="761660" y="1308038"/>
                  </a:lnTo>
                  <a:lnTo>
                    <a:pt x="761198" y="1309269"/>
                  </a:lnTo>
                  <a:lnTo>
                    <a:pt x="759660" y="1309423"/>
                  </a:lnTo>
                  <a:lnTo>
                    <a:pt x="757813" y="1310962"/>
                  </a:lnTo>
                  <a:lnTo>
                    <a:pt x="756428" y="1311269"/>
                  </a:lnTo>
                  <a:lnTo>
                    <a:pt x="754121" y="1313423"/>
                  </a:lnTo>
                  <a:lnTo>
                    <a:pt x="753783" y="1313929"/>
                  </a:lnTo>
                  <a:lnTo>
                    <a:pt x="752003" y="1302556"/>
                  </a:lnTo>
                  <a:lnTo>
                    <a:pt x="751244" y="1294588"/>
                  </a:lnTo>
                  <a:lnTo>
                    <a:pt x="748778" y="1292313"/>
                  </a:lnTo>
                  <a:lnTo>
                    <a:pt x="746123" y="1291177"/>
                  </a:lnTo>
                  <a:lnTo>
                    <a:pt x="742365" y="1290125"/>
                  </a:lnTo>
                  <a:lnTo>
                    <a:pt x="738433" y="1290125"/>
                  </a:lnTo>
                  <a:lnTo>
                    <a:pt x="738433" y="1293075"/>
                  </a:lnTo>
                  <a:lnTo>
                    <a:pt x="741382" y="1298322"/>
                  </a:lnTo>
                  <a:lnTo>
                    <a:pt x="739485" y="1305779"/>
                  </a:lnTo>
                  <a:lnTo>
                    <a:pt x="734827" y="1312086"/>
                  </a:lnTo>
                  <a:lnTo>
                    <a:pt x="726307" y="1312410"/>
                  </a:lnTo>
                  <a:lnTo>
                    <a:pt x="723685" y="1315360"/>
                  </a:lnTo>
                  <a:lnTo>
                    <a:pt x="716475" y="1329452"/>
                  </a:lnTo>
                  <a:lnTo>
                    <a:pt x="705660" y="1330108"/>
                  </a:lnTo>
                  <a:lnTo>
                    <a:pt x="695501" y="1332732"/>
                  </a:lnTo>
                  <a:lnTo>
                    <a:pt x="688847" y="1333279"/>
                  </a:lnTo>
                  <a:lnTo>
                    <a:pt x="678227" y="1331384"/>
                  </a:lnTo>
                  <a:lnTo>
                    <a:pt x="669502" y="1330244"/>
                  </a:lnTo>
                  <a:lnTo>
                    <a:pt x="662485" y="1327021"/>
                  </a:lnTo>
                  <a:lnTo>
                    <a:pt x="657933" y="1324743"/>
                  </a:lnTo>
                  <a:lnTo>
                    <a:pt x="654117" y="1321204"/>
                  </a:lnTo>
                  <a:lnTo>
                    <a:pt x="652243" y="1320952"/>
                  </a:lnTo>
                  <a:lnTo>
                    <a:pt x="650726" y="1321141"/>
                  </a:lnTo>
                  <a:lnTo>
                    <a:pt x="648046" y="1321122"/>
                  </a:lnTo>
                  <a:lnTo>
                    <a:pt x="646211" y="1320269"/>
                  </a:lnTo>
                  <a:lnTo>
                    <a:pt x="642950" y="1319625"/>
                  </a:lnTo>
                  <a:lnTo>
                    <a:pt x="640752" y="1318148"/>
                  </a:lnTo>
                  <a:lnTo>
                    <a:pt x="638209" y="1315831"/>
                  </a:lnTo>
                  <a:lnTo>
                    <a:pt x="633927" y="1315266"/>
                  </a:lnTo>
                  <a:lnTo>
                    <a:pt x="630287" y="1313142"/>
                  </a:lnTo>
                  <a:lnTo>
                    <a:pt x="624798" y="1312954"/>
                  </a:lnTo>
                  <a:lnTo>
                    <a:pt x="619928" y="1314054"/>
                  </a:lnTo>
                  <a:lnTo>
                    <a:pt x="617415" y="1313428"/>
                  </a:lnTo>
                  <a:lnTo>
                    <a:pt x="613802" y="1312170"/>
                  </a:lnTo>
                  <a:lnTo>
                    <a:pt x="610958" y="1309780"/>
                  </a:lnTo>
                  <a:lnTo>
                    <a:pt x="607907" y="1307668"/>
                  </a:lnTo>
                  <a:lnTo>
                    <a:pt x="605019" y="1305779"/>
                  </a:lnTo>
                  <a:lnTo>
                    <a:pt x="602364" y="1301229"/>
                  </a:lnTo>
                  <a:lnTo>
                    <a:pt x="598761" y="1296295"/>
                  </a:lnTo>
                  <a:lnTo>
                    <a:pt x="598002" y="1294020"/>
                  </a:lnTo>
                  <a:lnTo>
                    <a:pt x="595916" y="1293072"/>
                  </a:lnTo>
                  <a:lnTo>
                    <a:pt x="591553" y="1293260"/>
                  </a:lnTo>
                  <a:lnTo>
                    <a:pt x="580364" y="1296107"/>
                  </a:lnTo>
                  <a:lnTo>
                    <a:pt x="574675" y="1296295"/>
                  </a:lnTo>
                  <a:lnTo>
                    <a:pt x="568226" y="1295159"/>
                  </a:lnTo>
                  <a:lnTo>
                    <a:pt x="565088" y="1291362"/>
                  </a:lnTo>
                  <a:lnTo>
                    <a:pt x="559691" y="1289090"/>
                  </a:lnTo>
                  <a:lnTo>
                    <a:pt x="561035" y="1282322"/>
                  </a:lnTo>
                  <a:lnTo>
                    <a:pt x="558541" y="1279205"/>
                  </a:lnTo>
                  <a:lnTo>
                    <a:pt x="557917" y="1276398"/>
                  </a:lnTo>
                  <a:lnTo>
                    <a:pt x="558853" y="1273594"/>
                  </a:lnTo>
                  <a:lnTo>
                    <a:pt x="563105" y="1266711"/>
                  </a:lnTo>
                  <a:lnTo>
                    <a:pt x="563841" y="1259563"/>
                  </a:lnTo>
                  <a:lnTo>
                    <a:pt x="567581" y="1250213"/>
                  </a:lnTo>
                  <a:lnTo>
                    <a:pt x="566335" y="1246468"/>
                  </a:lnTo>
                  <a:lnTo>
                    <a:pt x="565192" y="1241865"/>
                  </a:lnTo>
                  <a:lnTo>
                    <a:pt x="565381" y="1237312"/>
                  </a:lnTo>
                  <a:lnTo>
                    <a:pt x="565474" y="1232066"/>
                  </a:lnTo>
                  <a:lnTo>
                    <a:pt x="564090" y="1229991"/>
                  </a:lnTo>
                  <a:lnTo>
                    <a:pt x="561667" y="1226531"/>
                  </a:lnTo>
                  <a:lnTo>
                    <a:pt x="560456" y="1222552"/>
                  </a:lnTo>
                  <a:lnTo>
                    <a:pt x="560456" y="1214590"/>
                  </a:lnTo>
                  <a:lnTo>
                    <a:pt x="559764" y="1211130"/>
                  </a:lnTo>
                  <a:lnTo>
                    <a:pt x="558380" y="1193657"/>
                  </a:lnTo>
                  <a:lnTo>
                    <a:pt x="555784" y="1188120"/>
                  </a:lnTo>
                  <a:lnTo>
                    <a:pt x="556303" y="1181026"/>
                  </a:lnTo>
                  <a:lnTo>
                    <a:pt x="558495" y="1179052"/>
                  </a:lnTo>
                  <a:lnTo>
                    <a:pt x="558617" y="1175771"/>
                  </a:lnTo>
                  <a:lnTo>
                    <a:pt x="557688" y="1174796"/>
                  </a:lnTo>
                  <a:lnTo>
                    <a:pt x="555785" y="1168569"/>
                  </a:lnTo>
                  <a:lnTo>
                    <a:pt x="554400" y="1164243"/>
                  </a:lnTo>
                  <a:lnTo>
                    <a:pt x="554107" y="1156324"/>
                  </a:lnTo>
                  <a:lnTo>
                    <a:pt x="553192" y="1150503"/>
                  </a:lnTo>
                  <a:lnTo>
                    <a:pt x="550784" y="1146810"/>
                  </a:lnTo>
                  <a:lnTo>
                    <a:pt x="547414" y="1143602"/>
                  </a:lnTo>
                  <a:lnTo>
                    <a:pt x="543883" y="1141354"/>
                  </a:lnTo>
                  <a:lnTo>
                    <a:pt x="541485" y="1139829"/>
                  </a:lnTo>
                  <a:lnTo>
                    <a:pt x="540916" y="1135279"/>
                  </a:lnTo>
                  <a:lnTo>
                    <a:pt x="542812" y="1130917"/>
                  </a:lnTo>
                  <a:lnTo>
                    <a:pt x="544899" y="1125227"/>
                  </a:lnTo>
                  <a:lnTo>
                    <a:pt x="545810" y="1117602"/>
                  </a:lnTo>
                  <a:lnTo>
                    <a:pt x="547933" y="1111573"/>
                  </a:lnTo>
                  <a:lnTo>
                    <a:pt x="548312" y="1104744"/>
                  </a:lnTo>
                  <a:lnTo>
                    <a:pt x="547933" y="1097727"/>
                  </a:lnTo>
                  <a:lnTo>
                    <a:pt x="546605" y="1092225"/>
                  </a:lnTo>
                  <a:lnTo>
                    <a:pt x="545204" y="1080120"/>
                  </a:lnTo>
                  <a:lnTo>
                    <a:pt x="544381" y="1077653"/>
                  </a:lnTo>
                  <a:lnTo>
                    <a:pt x="542325" y="1076830"/>
                  </a:lnTo>
                  <a:lnTo>
                    <a:pt x="540474" y="1073747"/>
                  </a:lnTo>
                  <a:lnTo>
                    <a:pt x="538007" y="1071690"/>
                  </a:lnTo>
                  <a:lnTo>
                    <a:pt x="535540" y="1070870"/>
                  </a:lnTo>
                  <a:lnTo>
                    <a:pt x="532571" y="1071174"/>
                  </a:lnTo>
                  <a:lnTo>
                    <a:pt x="531839" y="1068607"/>
                  </a:lnTo>
                  <a:lnTo>
                    <a:pt x="532571" y="1066432"/>
                  </a:lnTo>
                  <a:lnTo>
                    <a:pt x="532571" y="1060366"/>
                  </a:lnTo>
                  <a:lnTo>
                    <a:pt x="531623" y="1057708"/>
                  </a:lnTo>
                  <a:lnTo>
                    <a:pt x="527640" y="1057708"/>
                  </a:lnTo>
                  <a:lnTo>
                    <a:pt x="524026" y="1056681"/>
                  </a:lnTo>
                  <a:lnTo>
                    <a:pt x="524232" y="1051951"/>
                  </a:lnTo>
                  <a:lnTo>
                    <a:pt x="524848" y="1047018"/>
                  </a:lnTo>
                  <a:lnTo>
                    <a:pt x="525671" y="1043728"/>
                  </a:lnTo>
                  <a:lnTo>
                    <a:pt x="526699" y="1039206"/>
                  </a:lnTo>
                  <a:lnTo>
                    <a:pt x="524849" y="1036122"/>
                  </a:lnTo>
                  <a:lnTo>
                    <a:pt x="520971" y="1033379"/>
                  </a:lnTo>
                  <a:lnTo>
                    <a:pt x="518471" y="1031349"/>
                  </a:lnTo>
                  <a:lnTo>
                    <a:pt x="518315" y="1030256"/>
                  </a:lnTo>
                  <a:lnTo>
                    <a:pt x="518783" y="1028069"/>
                  </a:lnTo>
                  <a:lnTo>
                    <a:pt x="518915" y="1026037"/>
                  </a:lnTo>
                  <a:lnTo>
                    <a:pt x="522520" y="1023950"/>
                  </a:lnTo>
                  <a:lnTo>
                    <a:pt x="523847" y="1019020"/>
                  </a:lnTo>
                  <a:lnTo>
                    <a:pt x="525554" y="1014278"/>
                  </a:lnTo>
                  <a:lnTo>
                    <a:pt x="525933" y="1009916"/>
                  </a:lnTo>
                  <a:lnTo>
                    <a:pt x="527067" y="1003685"/>
                  </a:lnTo>
                  <a:lnTo>
                    <a:pt x="526502" y="1001383"/>
                  </a:lnTo>
                  <a:lnTo>
                    <a:pt x="526692" y="999484"/>
                  </a:lnTo>
                  <a:lnTo>
                    <a:pt x="526692" y="996830"/>
                  </a:lnTo>
                  <a:lnTo>
                    <a:pt x="526123" y="993795"/>
                  </a:lnTo>
                  <a:lnTo>
                    <a:pt x="526123" y="991140"/>
                  </a:lnTo>
                  <a:lnTo>
                    <a:pt x="527451" y="988485"/>
                  </a:lnTo>
                  <a:lnTo>
                    <a:pt x="529916" y="985641"/>
                  </a:lnTo>
                  <a:lnTo>
                    <a:pt x="532950" y="981848"/>
                  </a:lnTo>
                  <a:lnTo>
                    <a:pt x="536175" y="979381"/>
                  </a:lnTo>
                  <a:lnTo>
                    <a:pt x="538830" y="977485"/>
                  </a:lnTo>
                  <a:lnTo>
                    <a:pt x="542812" y="974830"/>
                  </a:lnTo>
                  <a:lnTo>
                    <a:pt x="544330" y="969520"/>
                  </a:lnTo>
                  <a:lnTo>
                    <a:pt x="545468" y="966866"/>
                  </a:lnTo>
                  <a:lnTo>
                    <a:pt x="544330" y="963831"/>
                  </a:lnTo>
                  <a:lnTo>
                    <a:pt x="542244" y="962312"/>
                  </a:lnTo>
                  <a:lnTo>
                    <a:pt x="539588" y="960604"/>
                  </a:lnTo>
                  <a:lnTo>
                    <a:pt x="537122" y="959848"/>
                  </a:lnTo>
                  <a:lnTo>
                    <a:pt x="533899" y="960605"/>
                  </a:lnTo>
                  <a:lnTo>
                    <a:pt x="531054" y="962312"/>
                  </a:lnTo>
                  <a:lnTo>
                    <a:pt x="527830" y="964967"/>
                  </a:lnTo>
                  <a:lnTo>
                    <a:pt x="524037" y="966294"/>
                  </a:lnTo>
                  <a:lnTo>
                    <a:pt x="520623" y="965726"/>
                  </a:lnTo>
                  <a:lnTo>
                    <a:pt x="514744" y="963639"/>
                  </a:lnTo>
                  <a:lnTo>
                    <a:pt x="508893" y="960924"/>
                  </a:lnTo>
                  <a:lnTo>
                    <a:pt x="504882" y="958898"/>
                  </a:lnTo>
                  <a:lnTo>
                    <a:pt x="502037" y="954156"/>
                  </a:lnTo>
                  <a:lnTo>
                    <a:pt x="504123" y="951501"/>
                  </a:lnTo>
                  <a:lnTo>
                    <a:pt x="507157" y="949605"/>
                  </a:lnTo>
                  <a:lnTo>
                    <a:pt x="511330" y="947898"/>
                  </a:lnTo>
                  <a:lnTo>
                    <a:pt x="511519" y="944484"/>
                  </a:lnTo>
                  <a:lnTo>
                    <a:pt x="510571" y="940693"/>
                  </a:lnTo>
                  <a:lnTo>
                    <a:pt x="508295" y="938414"/>
                  </a:lnTo>
                  <a:lnTo>
                    <a:pt x="504502" y="935191"/>
                  </a:lnTo>
                  <a:lnTo>
                    <a:pt x="502226" y="930450"/>
                  </a:lnTo>
                  <a:lnTo>
                    <a:pt x="498623" y="925519"/>
                  </a:lnTo>
                  <a:lnTo>
                    <a:pt x="494640" y="919070"/>
                  </a:lnTo>
                  <a:lnTo>
                    <a:pt x="492467" y="912162"/>
                  </a:lnTo>
                  <a:lnTo>
                    <a:pt x="488153" y="901862"/>
                  </a:lnTo>
                  <a:lnTo>
                    <a:pt x="483604" y="894881"/>
                  </a:lnTo>
                  <a:lnTo>
                    <a:pt x="473320" y="886412"/>
                  </a:lnTo>
                  <a:lnTo>
                    <a:pt x="464921" y="883058"/>
                  </a:lnTo>
                  <a:lnTo>
                    <a:pt x="459022" y="874258"/>
                  </a:lnTo>
                  <a:lnTo>
                    <a:pt x="458499" y="864643"/>
                  </a:lnTo>
                  <a:lnTo>
                    <a:pt x="452613" y="852994"/>
                  </a:lnTo>
                  <a:lnTo>
                    <a:pt x="448986" y="845837"/>
                  </a:lnTo>
                  <a:lnTo>
                    <a:pt x="447939" y="836928"/>
                  </a:lnTo>
                  <a:lnTo>
                    <a:pt x="447500" y="827620"/>
                  </a:lnTo>
                  <a:lnTo>
                    <a:pt x="447141" y="818465"/>
                  </a:lnTo>
                  <a:lnTo>
                    <a:pt x="442332" y="810178"/>
                  </a:lnTo>
                  <a:lnTo>
                    <a:pt x="432494" y="814789"/>
                  </a:lnTo>
                  <a:lnTo>
                    <a:pt x="424713" y="818355"/>
                  </a:lnTo>
                  <a:lnTo>
                    <a:pt x="418519" y="823960"/>
                  </a:lnTo>
                  <a:lnTo>
                    <a:pt x="410615" y="828914"/>
                  </a:lnTo>
                  <a:lnTo>
                    <a:pt x="402465" y="829713"/>
                  </a:lnTo>
                  <a:lnTo>
                    <a:pt x="394633" y="824115"/>
                  </a:lnTo>
                  <a:lnTo>
                    <a:pt x="387864" y="818553"/>
                  </a:lnTo>
                  <a:lnTo>
                    <a:pt x="383881" y="812863"/>
                  </a:lnTo>
                  <a:lnTo>
                    <a:pt x="379899" y="804898"/>
                  </a:lnTo>
                  <a:lnTo>
                    <a:pt x="376632" y="797954"/>
                  </a:lnTo>
                  <a:lnTo>
                    <a:pt x="370308" y="790858"/>
                  </a:lnTo>
                  <a:lnTo>
                    <a:pt x="370443" y="783075"/>
                  </a:lnTo>
                  <a:lnTo>
                    <a:pt x="371718" y="774655"/>
                  </a:lnTo>
                  <a:lnTo>
                    <a:pt x="373182" y="764302"/>
                  </a:lnTo>
                  <a:lnTo>
                    <a:pt x="369878" y="754366"/>
                  </a:lnTo>
                  <a:lnTo>
                    <a:pt x="361995" y="746456"/>
                  </a:lnTo>
                  <a:lnTo>
                    <a:pt x="359211" y="739126"/>
                  </a:lnTo>
                  <a:lnTo>
                    <a:pt x="359486" y="730727"/>
                  </a:lnTo>
                  <a:lnTo>
                    <a:pt x="362590" y="721337"/>
                  </a:lnTo>
                  <a:lnTo>
                    <a:pt x="367265" y="713302"/>
                  </a:lnTo>
                  <a:lnTo>
                    <a:pt x="367481" y="702285"/>
                  </a:lnTo>
                  <a:lnTo>
                    <a:pt x="359457" y="698384"/>
                  </a:lnTo>
                  <a:lnTo>
                    <a:pt x="351526" y="695252"/>
                  </a:lnTo>
                  <a:lnTo>
                    <a:pt x="345761" y="687312"/>
                  </a:lnTo>
                  <a:lnTo>
                    <a:pt x="367761" y="682950"/>
                  </a:lnTo>
                  <a:lnTo>
                    <a:pt x="345515" y="640094"/>
                  </a:lnTo>
                  <a:lnTo>
                    <a:pt x="342437" y="629921"/>
                  </a:lnTo>
                  <a:lnTo>
                    <a:pt x="335709" y="624726"/>
                  </a:lnTo>
                  <a:lnTo>
                    <a:pt x="320537" y="630036"/>
                  </a:lnTo>
                  <a:lnTo>
                    <a:pt x="307640" y="630036"/>
                  </a:lnTo>
                  <a:lnTo>
                    <a:pt x="295692" y="626810"/>
                  </a:lnTo>
                  <a:lnTo>
                    <a:pt x="279243" y="609170"/>
                  </a:lnTo>
                  <a:lnTo>
                    <a:pt x="273342" y="600294"/>
                  </a:lnTo>
                  <a:lnTo>
                    <a:pt x="272598" y="591144"/>
                  </a:lnTo>
                  <a:lnTo>
                    <a:pt x="272378" y="581293"/>
                  </a:lnTo>
                  <a:lnTo>
                    <a:pt x="273512" y="569947"/>
                  </a:lnTo>
                  <a:lnTo>
                    <a:pt x="271891" y="559510"/>
                  </a:lnTo>
                  <a:lnTo>
                    <a:pt x="264312" y="554832"/>
                  </a:lnTo>
                  <a:lnTo>
                    <a:pt x="253930" y="548905"/>
                  </a:lnTo>
                  <a:lnTo>
                    <a:pt x="242069" y="548407"/>
                  </a:lnTo>
                  <a:lnTo>
                    <a:pt x="238714" y="557988"/>
                  </a:lnTo>
                  <a:lnTo>
                    <a:pt x="232004" y="563504"/>
                  </a:lnTo>
                  <a:lnTo>
                    <a:pt x="218585" y="564221"/>
                  </a:lnTo>
                  <a:lnTo>
                    <a:pt x="209478" y="570691"/>
                  </a:lnTo>
                  <a:lnTo>
                    <a:pt x="197581" y="578674"/>
                  </a:lnTo>
                  <a:lnTo>
                    <a:pt x="182730" y="579665"/>
                  </a:lnTo>
                  <a:lnTo>
                    <a:pt x="175470" y="567784"/>
                  </a:lnTo>
                  <a:lnTo>
                    <a:pt x="165899" y="554251"/>
                  </a:lnTo>
                  <a:lnTo>
                    <a:pt x="161279" y="550952"/>
                  </a:lnTo>
                  <a:lnTo>
                    <a:pt x="157319" y="545342"/>
                  </a:lnTo>
                  <a:lnTo>
                    <a:pt x="160397" y="539540"/>
                  </a:lnTo>
                  <a:lnTo>
                    <a:pt x="161867" y="528780"/>
                  </a:lnTo>
                  <a:lnTo>
                    <a:pt x="157580" y="523881"/>
                  </a:lnTo>
                  <a:lnTo>
                    <a:pt x="131657" y="512857"/>
                  </a:lnTo>
                  <a:lnTo>
                    <a:pt x="127984" y="505712"/>
                  </a:lnTo>
                  <a:lnTo>
                    <a:pt x="125126" y="511836"/>
                  </a:lnTo>
                  <a:lnTo>
                    <a:pt x="120839" y="513470"/>
                  </a:lnTo>
                  <a:lnTo>
                    <a:pt x="113899" y="512039"/>
                  </a:lnTo>
                  <a:lnTo>
                    <a:pt x="100351" y="511325"/>
                  </a:lnTo>
                  <a:lnTo>
                    <a:pt x="82465" y="512856"/>
                  </a:lnTo>
                  <a:lnTo>
                    <a:pt x="76954" y="519795"/>
                  </a:lnTo>
                  <a:lnTo>
                    <a:pt x="54625" y="527158"/>
                  </a:lnTo>
                  <a:lnTo>
                    <a:pt x="40502" y="519011"/>
                  </a:lnTo>
                  <a:lnTo>
                    <a:pt x="40230" y="513309"/>
                  </a:lnTo>
                  <a:lnTo>
                    <a:pt x="36420" y="505836"/>
                  </a:lnTo>
                  <a:lnTo>
                    <a:pt x="34757" y="493476"/>
                  </a:lnTo>
                  <a:lnTo>
                    <a:pt x="28003" y="484387"/>
                  </a:lnTo>
                  <a:lnTo>
                    <a:pt x="19714" y="475566"/>
                  </a:lnTo>
                  <a:lnTo>
                    <a:pt x="11776" y="468658"/>
                  </a:lnTo>
                  <a:lnTo>
                    <a:pt x="0" y="462357"/>
                  </a:lnTo>
                  <a:lnTo>
                    <a:pt x="96" y="462118"/>
                  </a:lnTo>
                  <a:lnTo>
                    <a:pt x="266" y="461528"/>
                  </a:lnTo>
                  <a:lnTo>
                    <a:pt x="404" y="460939"/>
                  </a:lnTo>
                  <a:lnTo>
                    <a:pt x="707" y="460082"/>
                  </a:lnTo>
                  <a:lnTo>
                    <a:pt x="835" y="459797"/>
                  </a:lnTo>
                  <a:lnTo>
                    <a:pt x="1309" y="459438"/>
                  </a:lnTo>
                  <a:lnTo>
                    <a:pt x="1605" y="459365"/>
                  </a:lnTo>
                  <a:lnTo>
                    <a:pt x="1992" y="459445"/>
                  </a:lnTo>
                  <a:lnTo>
                    <a:pt x="2475" y="459815"/>
                  </a:lnTo>
                  <a:lnTo>
                    <a:pt x="2937" y="460210"/>
                  </a:lnTo>
                  <a:lnTo>
                    <a:pt x="3206" y="460392"/>
                  </a:lnTo>
                  <a:lnTo>
                    <a:pt x="3740" y="460277"/>
                  </a:lnTo>
                  <a:lnTo>
                    <a:pt x="3997" y="460082"/>
                  </a:lnTo>
                  <a:lnTo>
                    <a:pt x="4235" y="459888"/>
                  </a:lnTo>
                  <a:lnTo>
                    <a:pt x="5599" y="458259"/>
                  </a:lnTo>
                  <a:lnTo>
                    <a:pt x="5887" y="457725"/>
                  </a:lnTo>
                  <a:lnTo>
                    <a:pt x="6266" y="456255"/>
                  </a:lnTo>
                  <a:lnTo>
                    <a:pt x="6622" y="455094"/>
                  </a:lnTo>
                  <a:lnTo>
                    <a:pt x="6733" y="454499"/>
                  </a:lnTo>
                  <a:lnTo>
                    <a:pt x="6737" y="453582"/>
                  </a:lnTo>
                  <a:lnTo>
                    <a:pt x="6599" y="452379"/>
                  </a:lnTo>
                  <a:lnTo>
                    <a:pt x="6556" y="451468"/>
                  </a:lnTo>
                  <a:lnTo>
                    <a:pt x="6580" y="450860"/>
                  </a:lnTo>
                  <a:lnTo>
                    <a:pt x="6648" y="450258"/>
                  </a:lnTo>
                  <a:lnTo>
                    <a:pt x="6717" y="449961"/>
                  </a:lnTo>
                  <a:lnTo>
                    <a:pt x="7027" y="449104"/>
                  </a:lnTo>
                  <a:lnTo>
                    <a:pt x="7346" y="447932"/>
                  </a:lnTo>
                  <a:lnTo>
                    <a:pt x="7677" y="446953"/>
                  </a:lnTo>
                  <a:lnTo>
                    <a:pt x="7761" y="446656"/>
                  </a:lnTo>
                  <a:lnTo>
                    <a:pt x="7764" y="444535"/>
                  </a:lnTo>
                  <a:lnTo>
                    <a:pt x="7655" y="443326"/>
                  </a:lnTo>
                  <a:lnTo>
                    <a:pt x="21656" y="448646"/>
                  </a:lnTo>
                  <a:lnTo>
                    <a:pt x="30693" y="449596"/>
                  </a:lnTo>
                  <a:lnTo>
                    <a:pt x="38348" y="450732"/>
                  </a:lnTo>
                  <a:lnTo>
                    <a:pt x="50657" y="447017"/>
                  </a:lnTo>
                  <a:lnTo>
                    <a:pt x="66588" y="443983"/>
                  </a:lnTo>
                  <a:lnTo>
                    <a:pt x="82898" y="436777"/>
                  </a:lnTo>
                  <a:lnTo>
                    <a:pt x="88206" y="429969"/>
                  </a:lnTo>
                  <a:lnTo>
                    <a:pt x="86868" y="413724"/>
                  </a:lnTo>
                  <a:lnTo>
                    <a:pt x="89932" y="405927"/>
                  </a:lnTo>
                  <a:lnTo>
                    <a:pt x="95224" y="396734"/>
                  </a:lnTo>
                  <a:lnTo>
                    <a:pt x="101192" y="393791"/>
                  </a:lnTo>
                  <a:lnTo>
                    <a:pt x="109004" y="391613"/>
                  </a:lnTo>
                  <a:lnTo>
                    <a:pt x="118125" y="392868"/>
                  </a:lnTo>
                  <a:lnTo>
                    <a:pt x="126646" y="394833"/>
                  </a:lnTo>
                  <a:lnTo>
                    <a:pt x="140195" y="396182"/>
                  </a:lnTo>
                  <a:lnTo>
                    <a:pt x="148807" y="399623"/>
                  </a:lnTo>
                  <a:lnTo>
                    <a:pt x="159141" y="402038"/>
                  </a:lnTo>
                  <a:lnTo>
                    <a:pt x="166029" y="403071"/>
                  </a:lnTo>
                  <a:lnTo>
                    <a:pt x="176246" y="403879"/>
                  </a:lnTo>
                  <a:lnTo>
                    <a:pt x="191866" y="402831"/>
                  </a:lnTo>
                  <a:lnTo>
                    <a:pt x="205359" y="403144"/>
                  </a:lnTo>
                  <a:lnTo>
                    <a:pt x="216753" y="402655"/>
                  </a:lnTo>
                  <a:lnTo>
                    <a:pt x="224001" y="399335"/>
                  </a:lnTo>
                  <a:lnTo>
                    <a:pt x="237134" y="397345"/>
                  </a:lnTo>
                  <a:lnTo>
                    <a:pt x="239168" y="398175"/>
                  </a:lnTo>
                  <a:lnTo>
                    <a:pt x="246505" y="395978"/>
                  </a:lnTo>
                  <a:lnTo>
                    <a:pt x="245183" y="392534"/>
                  </a:lnTo>
                  <a:lnTo>
                    <a:pt x="245183" y="388023"/>
                  </a:lnTo>
                  <a:lnTo>
                    <a:pt x="247439" y="386896"/>
                  </a:lnTo>
                  <a:lnTo>
                    <a:pt x="251011" y="388211"/>
                  </a:lnTo>
                  <a:lnTo>
                    <a:pt x="254395" y="388587"/>
                  </a:lnTo>
                  <a:lnTo>
                    <a:pt x="258343" y="388587"/>
                  </a:lnTo>
                  <a:lnTo>
                    <a:pt x="260975" y="389526"/>
                  </a:lnTo>
                  <a:lnTo>
                    <a:pt x="263795" y="391406"/>
                  </a:lnTo>
                  <a:lnTo>
                    <a:pt x="267366" y="391971"/>
                  </a:lnTo>
                  <a:lnTo>
                    <a:pt x="268306" y="393287"/>
                  </a:lnTo>
                  <a:lnTo>
                    <a:pt x="276356" y="393764"/>
                  </a:lnTo>
                  <a:lnTo>
                    <a:pt x="285116" y="392643"/>
                  </a:lnTo>
                  <a:lnTo>
                    <a:pt x="303461" y="384074"/>
                  </a:lnTo>
                  <a:lnTo>
                    <a:pt x="307682" y="372427"/>
                  </a:lnTo>
                  <a:lnTo>
                    <a:pt x="315508" y="360331"/>
                  </a:lnTo>
                  <a:lnTo>
                    <a:pt x="335195" y="358432"/>
                  </a:lnTo>
                  <a:lnTo>
                    <a:pt x="339464" y="363651"/>
                  </a:lnTo>
                  <a:lnTo>
                    <a:pt x="343496" y="371239"/>
                  </a:lnTo>
                  <a:lnTo>
                    <a:pt x="353790" y="365526"/>
                  </a:lnTo>
                  <a:lnTo>
                    <a:pt x="355830" y="361756"/>
                  </a:lnTo>
                  <a:lnTo>
                    <a:pt x="357728" y="358432"/>
                  </a:lnTo>
                  <a:lnTo>
                    <a:pt x="375158" y="363040"/>
                  </a:lnTo>
                  <a:lnTo>
                    <a:pt x="384529" y="364125"/>
                  </a:lnTo>
                  <a:lnTo>
                    <a:pt x="389273" y="364836"/>
                  </a:lnTo>
                  <a:lnTo>
                    <a:pt x="396202" y="363336"/>
                  </a:lnTo>
                  <a:lnTo>
                    <a:pt x="407773" y="361755"/>
                  </a:lnTo>
                  <a:lnTo>
                    <a:pt x="413336" y="357557"/>
                  </a:lnTo>
                  <a:lnTo>
                    <a:pt x="416717" y="350243"/>
                  </a:lnTo>
                  <a:lnTo>
                    <a:pt x="420865" y="335689"/>
                  </a:lnTo>
                  <a:lnTo>
                    <a:pt x="424847" y="329052"/>
                  </a:lnTo>
                  <a:lnTo>
                    <a:pt x="429020" y="325261"/>
                  </a:lnTo>
                  <a:lnTo>
                    <a:pt x="432519" y="322855"/>
                  </a:lnTo>
                  <a:lnTo>
                    <a:pt x="433192" y="319000"/>
                  </a:lnTo>
                  <a:lnTo>
                    <a:pt x="431592" y="314553"/>
                  </a:lnTo>
                  <a:lnTo>
                    <a:pt x="427168" y="299109"/>
                  </a:lnTo>
                  <a:lnTo>
                    <a:pt x="426323" y="293189"/>
                  </a:lnTo>
                  <a:lnTo>
                    <a:pt x="426604" y="289529"/>
                  </a:lnTo>
                  <a:lnTo>
                    <a:pt x="433087" y="283608"/>
                  </a:lnTo>
                  <a:lnTo>
                    <a:pt x="437880" y="281072"/>
                  </a:lnTo>
                  <a:lnTo>
                    <a:pt x="444364" y="277123"/>
                  </a:lnTo>
                  <a:lnTo>
                    <a:pt x="452257" y="270640"/>
                  </a:lnTo>
                  <a:lnTo>
                    <a:pt x="451246" y="267426"/>
                  </a:lnTo>
                  <a:lnTo>
                    <a:pt x="452222" y="256369"/>
                  </a:lnTo>
                  <a:lnTo>
                    <a:pt x="459656" y="260798"/>
                  </a:lnTo>
                  <a:lnTo>
                    <a:pt x="466593" y="257280"/>
                  </a:lnTo>
                  <a:lnTo>
                    <a:pt x="479380" y="251934"/>
                  </a:lnTo>
                  <a:lnTo>
                    <a:pt x="488052" y="251934"/>
                  </a:lnTo>
                  <a:lnTo>
                    <a:pt x="496268" y="250564"/>
                  </a:lnTo>
                  <a:lnTo>
                    <a:pt x="510419" y="253760"/>
                  </a:lnTo>
                  <a:lnTo>
                    <a:pt x="518635" y="255130"/>
                  </a:lnTo>
                  <a:lnTo>
                    <a:pt x="523461" y="265099"/>
                  </a:lnTo>
                  <a:lnTo>
                    <a:pt x="526013" y="266536"/>
                  </a:lnTo>
                  <a:lnTo>
                    <a:pt x="549640" y="276877"/>
                  </a:lnTo>
                  <a:lnTo>
                    <a:pt x="566124" y="273666"/>
                  </a:lnTo>
                  <a:lnTo>
                    <a:pt x="573278" y="269449"/>
                  </a:lnTo>
                  <a:lnTo>
                    <a:pt x="579834" y="262702"/>
                  </a:lnTo>
                  <a:lnTo>
                    <a:pt x="591715" y="249307"/>
                  </a:lnTo>
                  <a:lnTo>
                    <a:pt x="594829" y="243778"/>
                  </a:lnTo>
                  <a:lnTo>
                    <a:pt x="599101" y="238304"/>
                  </a:lnTo>
                  <a:lnTo>
                    <a:pt x="602832" y="232763"/>
                  </a:lnTo>
                  <a:lnTo>
                    <a:pt x="606348" y="229294"/>
                  </a:lnTo>
                  <a:lnTo>
                    <a:pt x="607865" y="223225"/>
                  </a:lnTo>
                  <a:lnTo>
                    <a:pt x="608244" y="216396"/>
                  </a:lnTo>
                  <a:lnTo>
                    <a:pt x="606348" y="201605"/>
                  </a:lnTo>
                  <a:lnTo>
                    <a:pt x="603124" y="189655"/>
                  </a:lnTo>
                  <a:lnTo>
                    <a:pt x="601796" y="177708"/>
                  </a:lnTo>
                  <a:lnTo>
                    <a:pt x="601796" y="173154"/>
                  </a:lnTo>
                  <a:lnTo>
                    <a:pt x="602909" y="17117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 dirty="0"/>
            </a:p>
          </p:txBody>
        </p:sp>
        <p:sp>
          <p:nvSpPr>
            <p:cNvPr id="101" name="object 98">
              <a:extLst>
                <a:ext uri="{FF2B5EF4-FFF2-40B4-BE49-F238E27FC236}">
                  <a16:creationId xmlns:a16="http://schemas.microsoft.com/office/drawing/2014/main" id="{8B7783DF-4BAD-43D9-ADA5-D4245593E1A0}"/>
                </a:ext>
              </a:extLst>
            </p:cNvPr>
            <p:cNvSpPr/>
            <p:nvPr/>
          </p:nvSpPr>
          <p:spPr>
            <a:xfrm>
              <a:off x="3079777" y="2303656"/>
              <a:ext cx="1344499" cy="1418079"/>
            </a:xfrm>
            <a:custGeom>
              <a:avLst/>
              <a:gdLst/>
              <a:ahLst/>
              <a:cxnLst/>
              <a:rect l="l" t="t" r="r" b="b"/>
              <a:pathLst>
                <a:path w="1344499" h="1418079">
                  <a:moveTo>
                    <a:pt x="1254179" y="763787"/>
                  </a:moveTo>
                  <a:lnTo>
                    <a:pt x="1287303" y="790953"/>
                  </a:lnTo>
                  <a:lnTo>
                    <a:pt x="1291626" y="801265"/>
                  </a:lnTo>
                  <a:lnTo>
                    <a:pt x="1294952" y="802595"/>
                  </a:lnTo>
                  <a:lnTo>
                    <a:pt x="1299940" y="803593"/>
                  </a:lnTo>
                  <a:lnTo>
                    <a:pt x="1306925" y="806920"/>
                  </a:lnTo>
                  <a:lnTo>
                    <a:pt x="1312578" y="811577"/>
                  </a:lnTo>
                  <a:lnTo>
                    <a:pt x="1316569" y="812575"/>
                  </a:lnTo>
                  <a:lnTo>
                    <a:pt x="1319895" y="811577"/>
                  </a:lnTo>
                  <a:lnTo>
                    <a:pt x="1320894" y="813240"/>
                  </a:lnTo>
                  <a:lnTo>
                    <a:pt x="1319895" y="816234"/>
                  </a:lnTo>
                  <a:lnTo>
                    <a:pt x="1319230" y="820225"/>
                  </a:lnTo>
                  <a:lnTo>
                    <a:pt x="1319562" y="823884"/>
                  </a:lnTo>
                  <a:lnTo>
                    <a:pt x="1319562" y="826213"/>
                  </a:lnTo>
                  <a:lnTo>
                    <a:pt x="1321225" y="829539"/>
                  </a:lnTo>
                  <a:lnTo>
                    <a:pt x="1328874" y="834862"/>
                  </a:lnTo>
                  <a:lnTo>
                    <a:pt x="1328873" y="840184"/>
                  </a:lnTo>
                  <a:lnTo>
                    <a:pt x="1331201" y="844176"/>
                  </a:lnTo>
                  <a:lnTo>
                    <a:pt x="1334527" y="848833"/>
                  </a:lnTo>
                  <a:lnTo>
                    <a:pt x="1334527" y="851494"/>
                  </a:lnTo>
                  <a:lnTo>
                    <a:pt x="1332863" y="856483"/>
                  </a:lnTo>
                  <a:lnTo>
                    <a:pt x="1334193" y="860143"/>
                  </a:lnTo>
                  <a:lnTo>
                    <a:pt x="1333860" y="862804"/>
                  </a:lnTo>
                  <a:lnTo>
                    <a:pt x="1330534" y="867128"/>
                  </a:lnTo>
                  <a:lnTo>
                    <a:pt x="1325545" y="874447"/>
                  </a:lnTo>
                  <a:lnTo>
                    <a:pt x="1323881" y="878438"/>
                  </a:lnTo>
                  <a:lnTo>
                    <a:pt x="1324546" y="888750"/>
                  </a:lnTo>
                  <a:lnTo>
                    <a:pt x="1325543" y="891411"/>
                  </a:lnTo>
                  <a:lnTo>
                    <a:pt x="1332860" y="896401"/>
                  </a:lnTo>
                  <a:lnTo>
                    <a:pt x="1334523" y="899062"/>
                  </a:lnTo>
                  <a:lnTo>
                    <a:pt x="1335853" y="903054"/>
                  </a:lnTo>
                  <a:lnTo>
                    <a:pt x="1334190" y="907045"/>
                  </a:lnTo>
                  <a:lnTo>
                    <a:pt x="1337183" y="909706"/>
                  </a:lnTo>
                  <a:lnTo>
                    <a:pt x="1339510" y="913698"/>
                  </a:lnTo>
                  <a:lnTo>
                    <a:pt x="1342836" y="918023"/>
                  </a:lnTo>
                  <a:lnTo>
                    <a:pt x="1344166" y="921349"/>
                  </a:lnTo>
                  <a:lnTo>
                    <a:pt x="1344499" y="924343"/>
                  </a:lnTo>
                  <a:lnTo>
                    <a:pt x="1343500" y="927004"/>
                  </a:lnTo>
                  <a:lnTo>
                    <a:pt x="1342835" y="931328"/>
                  </a:lnTo>
                  <a:lnTo>
                    <a:pt x="1344165" y="935320"/>
                  </a:lnTo>
                  <a:lnTo>
                    <a:pt x="1344497" y="951619"/>
                  </a:lnTo>
                  <a:lnTo>
                    <a:pt x="1342501" y="954946"/>
                  </a:lnTo>
                  <a:lnTo>
                    <a:pt x="1338842" y="954614"/>
                  </a:lnTo>
                  <a:lnTo>
                    <a:pt x="1337512" y="958272"/>
                  </a:lnTo>
                  <a:lnTo>
                    <a:pt x="1336846" y="962930"/>
                  </a:lnTo>
                  <a:lnTo>
                    <a:pt x="1338176" y="966921"/>
                  </a:lnTo>
                  <a:lnTo>
                    <a:pt x="1335848" y="970913"/>
                  </a:lnTo>
                  <a:lnTo>
                    <a:pt x="1334184" y="974239"/>
                  </a:lnTo>
                  <a:lnTo>
                    <a:pt x="1336845" y="978231"/>
                  </a:lnTo>
                  <a:lnTo>
                    <a:pt x="1337510" y="982888"/>
                  </a:lnTo>
                  <a:lnTo>
                    <a:pt x="1335180" y="989874"/>
                  </a:lnTo>
                  <a:lnTo>
                    <a:pt x="1333517" y="997192"/>
                  </a:lnTo>
                  <a:lnTo>
                    <a:pt x="1333517" y="1001849"/>
                  </a:lnTo>
                  <a:lnTo>
                    <a:pt x="1337175" y="1007504"/>
                  </a:lnTo>
                  <a:lnTo>
                    <a:pt x="1336842" y="1013824"/>
                  </a:lnTo>
                  <a:lnTo>
                    <a:pt x="1335844" y="1019812"/>
                  </a:lnTo>
                  <a:lnTo>
                    <a:pt x="1338504" y="1023138"/>
                  </a:lnTo>
                  <a:lnTo>
                    <a:pt x="1338504" y="1025466"/>
                  </a:lnTo>
                  <a:lnTo>
                    <a:pt x="1335843" y="1029458"/>
                  </a:lnTo>
                  <a:lnTo>
                    <a:pt x="1332516" y="1031787"/>
                  </a:lnTo>
                  <a:lnTo>
                    <a:pt x="1333514" y="1034115"/>
                  </a:lnTo>
                  <a:lnTo>
                    <a:pt x="1336175" y="1034115"/>
                  </a:lnTo>
                  <a:lnTo>
                    <a:pt x="1336803" y="1034429"/>
                  </a:lnTo>
                  <a:lnTo>
                    <a:pt x="1322796" y="1040362"/>
                  </a:lnTo>
                  <a:lnTo>
                    <a:pt x="1316341" y="1044469"/>
                  </a:lnTo>
                  <a:lnTo>
                    <a:pt x="1298163" y="1055076"/>
                  </a:lnTo>
                  <a:lnTo>
                    <a:pt x="1295799" y="1059141"/>
                  </a:lnTo>
                  <a:lnTo>
                    <a:pt x="1285128" y="1060565"/>
                  </a:lnTo>
                  <a:lnTo>
                    <a:pt x="1278486" y="1059141"/>
                  </a:lnTo>
                  <a:lnTo>
                    <a:pt x="1266454" y="1057382"/>
                  </a:lnTo>
                  <a:lnTo>
                    <a:pt x="1262053" y="1057382"/>
                  </a:lnTo>
                  <a:lnTo>
                    <a:pt x="1249727" y="1057382"/>
                  </a:lnTo>
                  <a:lnTo>
                    <a:pt x="1243272" y="1059727"/>
                  </a:lnTo>
                  <a:lnTo>
                    <a:pt x="1239751" y="1058260"/>
                  </a:lnTo>
                  <a:lnTo>
                    <a:pt x="1233650" y="1056565"/>
                  </a:lnTo>
                  <a:lnTo>
                    <a:pt x="1222466" y="1056677"/>
                  </a:lnTo>
                  <a:lnTo>
                    <a:pt x="1206685" y="1066054"/>
                  </a:lnTo>
                  <a:lnTo>
                    <a:pt x="1199595" y="1073144"/>
                  </a:lnTo>
                  <a:lnTo>
                    <a:pt x="1192506" y="1076802"/>
                  </a:lnTo>
                  <a:lnTo>
                    <a:pt x="1184959" y="1078403"/>
                  </a:lnTo>
                  <a:lnTo>
                    <a:pt x="1178327" y="1081835"/>
                  </a:lnTo>
                  <a:lnTo>
                    <a:pt x="1170323" y="1089840"/>
                  </a:lnTo>
                  <a:lnTo>
                    <a:pt x="1163690" y="1096012"/>
                  </a:lnTo>
                  <a:lnTo>
                    <a:pt x="1157744" y="1097613"/>
                  </a:lnTo>
                  <a:lnTo>
                    <a:pt x="1151341" y="1097613"/>
                  </a:lnTo>
                  <a:lnTo>
                    <a:pt x="1144251" y="1099672"/>
                  </a:lnTo>
                  <a:lnTo>
                    <a:pt x="1140363" y="1106304"/>
                  </a:lnTo>
                  <a:lnTo>
                    <a:pt x="1127099" y="1123229"/>
                  </a:lnTo>
                  <a:lnTo>
                    <a:pt x="1117494" y="1131004"/>
                  </a:lnTo>
                  <a:lnTo>
                    <a:pt x="1106974" y="1139922"/>
                  </a:lnTo>
                  <a:lnTo>
                    <a:pt x="1103772" y="1147012"/>
                  </a:lnTo>
                  <a:lnTo>
                    <a:pt x="1098741" y="1163251"/>
                  </a:lnTo>
                  <a:lnTo>
                    <a:pt x="1089262" y="1179147"/>
                  </a:lnTo>
                  <a:lnTo>
                    <a:pt x="1085829" y="1181611"/>
                  </a:lnTo>
                  <a:lnTo>
                    <a:pt x="1079872" y="1187191"/>
                  </a:lnTo>
                  <a:lnTo>
                    <a:pt x="1074889" y="1194710"/>
                  </a:lnTo>
                  <a:lnTo>
                    <a:pt x="1065487" y="1222237"/>
                  </a:lnTo>
                  <a:lnTo>
                    <a:pt x="1057118" y="1236663"/>
                  </a:lnTo>
                  <a:lnTo>
                    <a:pt x="1056206" y="1237380"/>
                  </a:lnTo>
                  <a:lnTo>
                    <a:pt x="1044193" y="1242413"/>
                  </a:lnTo>
                  <a:lnTo>
                    <a:pt x="1033624" y="1252884"/>
                  </a:lnTo>
                  <a:lnTo>
                    <a:pt x="1032219" y="1257909"/>
                  </a:lnTo>
                  <a:lnTo>
                    <a:pt x="1023037" y="1273741"/>
                  </a:lnTo>
                  <a:lnTo>
                    <a:pt x="1017797" y="1292484"/>
                  </a:lnTo>
                  <a:lnTo>
                    <a:pt x="1015584" y="1305242"/>
                  </a:lnTo>
                  <a:lnTo>
                    <a:pt x="1014548" y="1323565"/>
                  </a:lnTo>
                  <a:lnTo>
                    <a:pt x="1013227" y="1342687"/>
                  </a:lnTo>
                  <a:lnTo>
                    <a:pt x="1010463" y="1346752"/>
                  </a:lnTo>
                  <a:lnTo>
                    <a:pt x="1001643" y="1348514"/>
                  </a:lnTo>
                  <a:lnTo>
                    <a:pt x="994165" y="1353082"/>
                  </a:lnTo>
                  <a:lnTo>
                    <a:pt x="989492" y="1359853"/>
                  </a:lnTo>
                  <a:lnTo>
                    <a:pt x="964725" y="1351697"/>
                  </a:lnTo>
                  <a:lnTo>
                    <a:pt x="933394" y="1343693"/>
                  </a:lnTo>
                  <a:lnTo>
                    <a:pt x="905950" y="1333171"/>
                  </a:lnTo>
                  <a:lnTo>
                    <a:pt x="879878" y="1322879"/>
                  </a:lnTo>
                  <a:lnTo>
                    <a:pt x="854493" y="1309157"/>
                  </a:lnTo>
                  <a:lnTo>
                    <a:pt x="838027" y="1295436"/>
                  </a:lnTo>
                  <a:lnTo>
                    <a:pt x="836427" y="1288577"/>
                  </a:lnTo>
                  <a:lnTo>
                    <a:pt x="838485" y="1281029"/>
                  </a:lnTo>
                  <a:lnTo>
                    <a:pt x="836427" y="1267307"/>
                  </a:lnTo>
                  <a:lnTo>
                    <a:pt x="831167" y="1248783"/>
                  </a:lnTo>
                  <a:lnTo>
                    <a:pt x="824306" y="1237578"/>
                  </a:lnTo>
                  <a:lnTo>
                    <a:pt x="816759" y="1230715"/>
                  </a:lnTo>
                  <a:lnTo>
                    <a:pt x="805781" y="1221110"/>
                  </a:lnTo>
                  <a:lnTo>
                    <a:pt x="801893" y="1215849"/>
                  </a:lnTo>
                  <a:lnTo>
                    <a:pt x="796634" y="1209446"/>
                  </a:lnTo>
                  <a:lnTo>
                    <a:pt x="786113" y="1201441"/>
                  </a:lnTo>
                  <a:lnTo>
                    <a:pt x="759127" y="1195038"/>
                  </a:lnTo>
                  <a:lnTo>
                    <a:pt x="735114" y="1199385"/>
                  </a:lnTo>
                  <a:lnTo>
                    <a:pt x="716590" y="1213793"/>
                  </a:lnTo>
                  <a:lnTo>
                    <a:pt x="699249" y="1238905"/>
                  </a:lnTo>
                  <a:lnTo>
                    <a:pt x="692721" y="1248698"/>
                  </a:lnTo>
                  <a:lnTo>
                    <a:pt x="676366" y="1277505"/>
                  </a:lnTo>
                  <a:lnTo>
                    <a:pt x="668853" y="1284266"/>
                  </a:lnTo>
                  <a:lnTo>
                    <a:pt x="664086" y="1285384"/>
                  </a:lnTo>
                  <a:lnTo>
                    <a:pt x="655504" y="1283085"/>
                  </a:lnTo>
                  <a:lnTo>
                    <a:pt x="647796" y="1282174"/>
                  </a:lnTo>
                  <a:lnTo>
                    <a:pt x="641911" y="1280807"/>
                  </a:lnTo>
                  <a:lnTo>
                    <a:pt x="631826" y="1279759"/>
                  </a:lnTo>
                  <a:lnTo>
                    <a:pt x="616539" y="1278103"/>
                  </a:lnTo>
                  <a:lnTo>
                    <a:pt x="606410" y="1277368"/>
                  </a:lnTo>
                  <a:lnTo>
                    <a:pt x="597017" y="1281788"/>
                  </a:lnTo>
                  <a:lnTo>
                    <a:pt x="587439" y="1293206"/>
                  </a:lnTo>
                  <a:lnTo>
                    <a:pt x="576388" y="1300755"/>
                  </a:lnTo>
                  <a:lnTo>
                    <a:pt x="562943" y="1304443"/>
                  </a:lnTo>
                  <a:lnTo>
                    <a:pt x="549771" y="1306901"/>
                  </a:lnTo>
                  <a:lnTo>
                    <a:pt x="538493" y="1306044"/>
                  </a:lnTo>
                  <a:lnTo>
                    <a:pt x="519898" y="1308362"/>
                  </a:lnTo>
                  <a:lnTo>
                    <a:pt x="499774" y="1309744"/>
                  </a:lnTo>
                  <a:lnTo>
                    <a:pt x="488302" y="1314276"/>
                  </a:lnTo>
                  <a:lnTo>
                    <a:pt x="479441" y="1318750"/>
                  </a:lnTo>
                  <a:lnTo>
                    <a:pt x="469382" y="1329452"/>
                  </a:lnTo>
                  <a:lnTo>
                    <a:pt x="464183" y="1336961"/>
                  </a:lnTo>
                  <a:lnTo>
                    <a:pt x="461198" y="1346102"/>
                  </a:lnTo>
                  <a:lnTo>
                    <a:pt x="454411" y="1360989"/>
                  </a:lnTo>
                  <a:lnTo>
                    <a:pt x="445256" y="1374009"/>
                  </a:lnTo>
                  <a:lnTo>
                    <a:pt x="436918" y="1380412"/>
                  </a:lnTo>
                  <a:lnTo>
                    <a:pt x="417455" y="1385884"/>
                  </a:lnTo>
                  <a:lnTo>
                    <a:pt x="403722" y="1395172"/>
                  </a:lnTo>
                  <a:lnTo>
                    <a:pt x="393386" y="1401791"/>
                  </a:lnTo>
                  <a:lnTo>
                    <a:pt x="378636" y="1413611"/>
                  </a:lnTo>
                  <a:lnTo>
                    <a:pt x="368931" y="1418079"/>
                  </a:lnTo>
                  <a:lnTo>
                    <a:pt x="360878" y="1416941"/>
                  </a:lnTo>
                  <a:lnTo>
                    <a:pt x="331474" y="1396299"/>
                  </a:lnTo>
                  <a:lnTo>
                    <a:pt x="325430" y="1393404"/>
                  </a:lnTo>
                  <a:lnTo>
                    <a:pt x="319397" y="1389121"/>
                  </a:lnTo>
                  <a:lnTo>
                    <a:pt x="316276" y="1385552"/>
                  </a:lnTo>
                  <a:lnTo>
                    <a:pt x="309561" y="1379957"/>
                  </a:lnTo>
                  <a:lnTo>
                    <a:pt x="305294" y="1375609"/>
                  </a:lnTo>
                  <a:lnTo>
                    <a:pt x="303471" y="1372976"/>
                  </a:lnTo>
                  <a:lnTo>
                    <a:pt x="300342" y="1370488"/>
                  </a:lnTo>
                  <a:lnTo>
                    <a:pt x="285041" y="1355582"/>
                  </a:lnTo>
                  <a:lnTo>
                    <a:pt x="282983" y="1350552"/>
                  </a:lnTo>
                  <a:lnTo>
                    <a:pt x="281958" y="1344082"/>
                  </a:lnTo>
                  <a:lnTo>
                    <a:pt x="279994" y="1339677"/>
                  </a:lnTo>
                  <a:lnTo>
                    <a:pt x="276022" y="1336949"/>
                  </a:lnTo>
                  <a:lnTo>
                    <a:pt x="270813" y="1335445"/>
                  </a:lnTo>
                  <a:lnTo>
                    <a:pt x="265599" y="1334634"/>
                  </a:lnTo>
                  <a:lnTo>
                    <a:pt x="258877" y="1330038"/>
                  </a:lnTo>
                  <a:lnTo>
                    <a:pt x="252612" y="1325986"/>
                  </a:lnTo>
                  <a:lnTo>
                    <a:pt x="245911" y="1318462"/>
                  </a:lnTo>
                  <a:lnTo>
                    <a:pt x="219611" y="1293304"/>
                  </a:lnTo>
                  <a:lnTo>
                    <a:pt x="208547" y="1284130"/>
                  </a:lnTo>
                  <a:lnTo>
                    <a:pt x="199573" y="1272507"/>
                  </a:lnTo>
                  <a:lnTo>
                    <a:pt x="196306" y="1268015"/>
                  </a:lnTo>
                  <a:lnTo>
                    <a:pt x="193329" y="1255284"/>
                  </a:lnTo>
                  <a:lnTo>
                    <a:pt x="190606" y="1249719"/>
                  </a:lnTo>
                  <a:lnTo>
                    <a:pt x="185446" y="1241438"/>
                  </a:lnTo>
                  <a:lnTo>
                    <a:pt x="180648" y="1236241"/>
                  </a:lnTo>
                  <a:lnTo>
                    <a:pt x="174764" y="1232498"/>
                  </a:lnTo>
                  <a:lnTo>
                    <a:pt x="166343" y="1229351"/>
                  </a:lnTo>
                  <a:lnTo>
                    <a:pt x="160436" y="1228689"/>
                  </a:lnTo>
                  <a:lnTo>
                    <a:pt x="144513" y="1222635"/>
                  </a:lnTo>
                  <a:lnTo>
                    <a:pt x="138170" y="1215958"/>
                  </a:lnTo>
                  <a:lnTo>
                    <a:pt x="133502" y="1214400"/>
                  </a:lnTo>
                  <a:lnTo>
                    <a:pt x="127277" y="1214399"/>
                  </a:lnTo>
                  <a:lnTo>
                    <a:pt x="118717" y="1212844"/>
                  </a:lnTo>
                  <a:lnTo>
                    <a:pt x="112492" y="1205840"/>
                  </a:lnTo>
                  <a:lnTo>
                    <a:pt x="109380" y="1199615"/>
                  </a:lnTo>
                  <a:lnTo>
                    <a:pt x="104711" y="1192614"/>
                  </a:lnTo>
                  <a:lnTo>
                    <a:pt x="101495" y="1184636"/>
                  </a:lnTo>
                  <a:lnTo>
                    <a:pt x="99838" y="1180235"/>
                  </a:lnTo>
                  <a:lnTo>
                    <a:pt x="95581" y="1174579"/>
                  </a:lnTo>
                  <a:lnTo>
                    <a:pt x="90787" y="1168765"/>
                  </a:lnTo>
                  <a:lnTo>
                    <a:pt x="88725" y="1167285"/>
                  </a:lnTo>
                  <a:lnTo>
                    <a:pt x="85754" y="1164259"/>
                  </a:lnTo>
                  <a:lnTo>
                    <a:pt x="85245" y="1160329"/>
                  </a:lnTo>
                  <a:lnTo>
                    <a:pt x="87808" y="1156343"/>
                  </a:lnTo>
                  <a:lnTo>
                    <a:pt x="90827" y="1152978"/>
                  </a:lnTo>
                  <a:lnTo>
                    <a:pt x="91085" y="1149129"/>
                  </a:lnTo>
                  <a:lnTo>
                    <a:pt x="93747" y="1143093"/>
                  </a:lnTo>
                  <a:lnTo>
                    <a:pt x="96323" y="1139487"/>
                  </a:lnTo>
                  <a:lnTo>
                    <a:pt x="97354" y="1134849"/>
                  </a:lnTo>
                  <a:lnTo>
                    <a:pt x="96581" y="1129694"/>
                  </a:lnTo>
                  <a:lnTo>
                    <a:pt x="96581" y="1122221"/>
                  </a:lnTo>
                  <a:lnTo>
                    <a:pt x="97354" y="1115520"/>
                  </a:lnTo>
                  <a:lnTo>
                    <a:pt x="98384" y="1106501"/>
                  </a:lnTo>
                  <a:lnTo>
                    <a:pt x="97611" y="1099287"/>
                  </a:lnTo>
                  <a:lnTo>
                    <a:pt x="96199" y="1090407"/>
                  </a:lnTo>
                  <a:lnTo>
                    <a:pt x="99975" y="1077728"/>
                  </a:lnTo>
                  <a:lnTo>
                    <a:pt x="102656" y="1071030"/>
                  </a:lnTo>
                  <a:lnTo>
                    <a:pt x="104667" y="1067008"/>
                  </a:lnTo>
                  <a:lnTo>
                    <a:pt x="110028" y="1052261"/>
                  </a:lnTo>
                  <a:lnTo>
                    <a:pt x="116730" y="1030820"/>
                  </a:lnTo>
                  <a:lnTo>
                    <a:pt x="119411" y="1021434"/>
                  </a:lnTo>
                  <a:lnTo>
                    <a:pt x="122761" y="1009371"/>
                  </a:lnTo>
                  <a:lnTo>
                    <a:pt x="122761" y="999988"/>
                  </a:lnTo>
                  <a:lnTo>
                    <a:pt x="118810" y="991005"/>
                  </a:lnTo>
                  <a:lnTo>
                    <a:pt x="115401" y="984742"/>
                  </a:lnTo>
                  <a:lnTo>
                    <a:pt x="111862" y="975395"/>
                  </a:lnTo>
                  <a:lnTo>
                    <a:pt x="110612" y="967916"/>
                  </a:lnTo>
                  <a:lnTo>
                    <a:pt x="111897" y="960225"/>
                  </a:lnTo>
                  <a:lnTo>
                    <a:pt x="119145" y="955890"/>
                  </a:lnTo>
                  <a:lnTo>
                    <a:pt x="127513" y="955878"/>
                  </a:lnTo>
                  <a:lnTo>
                    <a:pt x="135160" y="953362"/>
                  </a:lnTo>
                  <a:lnTo>
                    <a:pt x="136500" y="945996"/>
                  </a:lnTo>
                  <a:lnTo>
                    <a:pt x="136500" y="932591"/>
                  </a:lnTo>
                  <a:lnTo>
                    <a:pt x="135830" y="921868"/>
                  </a:lnTo>
                  <a:lnTo>
                    <a:pt x="131848" y="909243"/>
                  </a:lnTo>
                  <a:lnTo>
                    <a:pt x="127960" y="905592"/>
                  </a:lnTo>
                  <a:lnTo>
                    <a:pt x="125965" y="902092"/>
                  </a:lnTo>
                  <a:lnTo>
                    <a:pt x="123639" y="898010"/>
                  </a:lnTo>
                  <a:lnTo>
                    <a:pt x="122677" y="893153"/>
                  </a:lnTo>
                  <a:lnTo>
                    <a:pt x="120909" y="882973"/>
                  </a:lnTo>
                  <a:lnTo>
                    <a:pt x="121756" y="872195"/>
                  </a:lnTo>
                  <a:lnTo>
                    <a:pt x="121810" y="864881"/>
                  </a:lnTo>
                  <a:lnTo>
                    <a:pt x="121465" y="859565"/>
                  </a:lnTo>
                  <a:lnTo>
                    <a:pt x="119964" y="855009"/>
                  </a:lnTo>
                  <a:lnTo>
                    <a:pt x="117314" y="849905"/>
                  </a:lnTo>
                  <a:lnTo>
                    <a:pt x="108641" y="839179"/>
                  </a:lnTo>
                  <a:lnTo>
                    <a:pt x="104971" y="831625"/>
                  </a:lnTo>
                  <a:lnTo>
                    <a:pt x="101302" y="822126"/>
                  </a:lnTo>
                  <a:lnTo>
                    <a:pt x="100870" y="813708"/>
                  </a:lnTo>
                  <a:lnTo>
                    <a:pt x="100654" y="805937"/>
                  </a:lnTo>
                  <a:lnTo>
                    <a:pt x="103094" y="789647"/>
                  </a:lnTo>
                  <a:lnTo>
                    <a:pt x="104860" y="779185"/>
                  </a:lnTo>
                  <a:lnTo>
                    <a:pt x="108706" y="767818"/>
                  </a:lnTo>
                  <a:lnTo>
                    <a:pt x="112605" y="759455"/>
                  </a:lnTo>
                  <a:lnTo>
                    <a:pt x="114328" y="754923"/>
                  </a:lnTo>
                  <a:lnTo>
                    <a:pt x="114364" y="752545"/>
                  </a:lnTo>
                  <a:lnTo>
                    <a:pt x="118574" y="752162"/>
                  </a:lnTo>
                  <a:lnTo>
                    <a:pt x="119530" y="751843"/>
                  </a:lnTo>
                  <a:lnTo>
                    <a:pt x="124947" y="750886"/>
                  </a:lnTo>
                  <a:lnTo>
                    <a:pt x="129407" y="748337"/>
                  </a:lnTo>
                  <a:lnTo>
                    <a:pt x="132913" y="745151"/>
                  </a:lnTo>
                  <a:lnTo>
                    <a:pt x="131767" y="736220"/>
                  </a:lnTo>
                  <a:lnTo>
                    <a:pt x="129015" y="728881"/>
                  </a:lnTo>
                  <a:lnTo>
                    <a:pt x="127179" y="720622"/>
                  </a:lnTo>
                  <a:lnTo>
                    <a:pt x="126262" y="710530"/>
                  </a:lnTo>
                  <a:lnTo>
                    <a:pt x="127179" y="702271"/>
                  </a:lnTo>
                  <a:lnTo>
                    <a:pt x="126262" y="694012"/>
                  </a:lnTo>
                  <a:lnTo>
                    <a:pt x="126261" y="683917"/>
                  </a:lnTo>
                  <a:lnTo>
                    <a:pt x="118002" y="677496"/>
                  </a:lnTo>
                  <a:lnTo>
                    <a:pt x="106073" y="672905"/>
                  </a:lnTo>
                  <a:lnTo>
                    <a:pt x="99650" y="669236"/>
                  </a:lnTo>
                  <a:lnTo>
                    <a:pt x="97815" y="660977"/>
                  </a:lnTo>
                  <a:lnTo>
                    <a:pt x="98733" y="650883"/>
                  </a:lnTo>
                  <a:lnTo>
                    <a:pt x="98732" y="647213"/>
                  </a:lnTo>
                  <a:lnTo>
                    <a:pt x="100568" y="641709"/>
                  </a:lnTo>
                  <a:lnTo>
                    <a:pt x="108826" y="634364"/>
                  </a:lnTo>
                  <a:lnTo>
                    <a:pt x="120943" y="628884"/>
                  </a:lnTo>
                  <a:lnTo>
                    <a:pt x="122767" y="627228"/>
                  </a:lnTo>
                  <a:lnTo>
                    <a:pt x="124756" y="624904"/>
                  </a:lnTo>
                  <a:lnTo>
                    <a:pt x="129066" y="620095"/>
                  </a:lnTo>
                  <a:lnTo>
                    <a:pt x="131388" y="615791"/>
                  </a:lnTo>
                  <a:lnTo>
                    <a:pt x="133377" y="612474"/>
                  </a:lnTo>
                  <a:lnTo>
                    <a:pt x="136527" y="609154"/>
                  </a:lnTo>
                  <a:lnTo>
                    <a:pt x="139346" y="606338"/>
                  </a:lnTo>
                  <a:lnTo>
                    <a:pt x="142330" y="601529"/>
                  </a:lnTo>
                  <a:lnTo>
                    <a:pt x="145314" y="600202"/>
                  </a:lnTo>
                  <a:lnTo>
                    <a:pt x="150454" y="600035"/>
                  </a:lnTo>
                  <a:lnTo>
                    <a:pt x="155925" y="598713"/>
                  </a:lnTo>
                  <a:lnTo>
                    <a:pt x="159572" y="598546"/>
                  </a:lnTo>
                  <a:lnTo>
                    <a:pt x="163385" y="596891"/>
                  </a:lnTo>
                  <a:lnTo>
                    <a:pt x="170348" y="594734"/>
                  </a:lnTo>
                  <a:lnTo>
                    <a:pt x="173167" y="591417"/>
                  </a:lnTo>
                  <a:lnTo>
                    <a:pt x="174824" y="587437"/>
                  </a:lnTo>
                  <a:lnTo>
                    <a:pt x="175488" y="583124"/>
                  </a:lnTo>
                  <a:lnTo>
                    <a:pt x="173996" y="579148"/>
                  </a:lnTo>
                  <a:lnTo>
                    <a:pt x="171536" y="572778"/>
                  </a:lnTo>
                  <a:lnTo>
                    <a:pt x="172060" y="570050"/>
                  </a:lnTo>
                  <a:lnTo>
                    <a:pt x="172060" y="567954"/>
                  </a:lnTo>
                  <a:lnTo>
                    <a:pt x="171640" y="565961"/>
                  </a:lnTo>
                  <a:lnTo>
                    <a:pt x="171535" y="563546"/>
                  </a:lnTo>
                  <a:lnTo>
                    <a:pt x="172795" y="561866"/>
                  </a:lnTo>
                  <a:lnTo>
                    <a:pt x="175942" y="560712"/>
                  </a:lnTo>
                  <a:lnTo>
                    <a:pt x="178830" y="557887"/>
                  </a:lnTo>
                  <a:lnTo>
                    <a:pt x="179750" y="556049"/>
                  </a:lnTo>
                  <a:lnTo>
                    <a:pt x="184090" y="546186"/>
                  </a:lnTo>
                  <a:lnTo>
                    <a:pt x="188692" y="537769"/>
                  </a:lnTo>
                  <a:lnTo>
                    <a:pt x="191717" y="528695"/>
                  </a:lnTo>
                  <a:lnTo>
                    <a:pt x="193690" y="521201"/>
                  </a:lnTo>
                  <a:lnTo>
                    <a:pt x="193701" y="515569"/>
                  </a:lnTo>
                  <a:lnTo>
                    <a:pt x="190817" y="511079"/>
                  </a:lnTo>
                  <a:lnTo>
                    <a:pt x="185631" y="506420"/>
                  </a:lnTo>
                  <a:lnTo>
                    <a:pt x="179519" y="502367"/>
                  </a:lnTo>
                  <a:lnTo>
                    <a:pt x="172950" y="497847"/>
                  </a:lnTo>
                  <a:lnTo>
                    <a:pt x="166609" y="493640"/>
                  </a:lnTo>
                  <a:lnTo>
                    <a:pt x="161652" y="489211"/>
                  </a:lnTo>
                  <a:lnTo>
                    <a:pt x="157010" y="483707"/>
                  </a:lnTo>
                  <a:lnTo>
                    <a:pt x="151621" y="475192"/>
                  </a:lnTo>
                  <a:lnTo>
                    <a:pt x="148431" y="470547"/>
                  </a:lnTo>
                  <a:lnTo>
                    <a:pt x="145323" y="465210"/>
                  </a:lnTo>
                  <a:lnTo>
                    <a:pt x="137036" y="443813"/>
                  </a:lnTo>
                  <a:lnTo>
                    <a:pt x="132349" y="433995"/>
                  </a:lnTo>
                  <a:lnTo>
                    <a:pt x="130062" y="431665"/>
                  </a:lnTo>
                  <a:lnTo>
                    <a:pt x="124525" y="433087"/>
                  </a:lnTo>
                  <a:lnTo>
                    <a:pt x="120900" y="435368"/>
                  </a:lnTo>
                  <a:lnTo>
                    <a:pt x="116886" y="438339"/>
                  </a:lnTo>
                  <a:lnTo>
                    <a:pt x="112270" y="441525"/>
                  </a:lnTo>
                  <a:lnTo>
                    <a:pt x="107080" y="445915"/>
                  </a:lnTo>
                  <a:lnTo>
                    <a:pt x="103886" y="449505"/>
                  </a:lnTo>
                  <a:lnTo>
                    <a:pt x="99095" y="454299"/>
                  </a:lnTo>
                  <a:lnTo>
                    <a:pt x="94704" y="458293"/>
                  </a:lnTo>
                  <a:lnTo>
                    <a:pt x="89514" y="462680"/>
                  </a:lnTo>
                  <a:lnTo>
                    <a:pt x="81130" y="467473"/>
                  </a:lnTo>
                  <a:lnTo>
                    <a:pt x="57176" y="473063"/>
                  </a:lnTo>
                  <a:lnTo>
                    <a:pt x="46398" y="473460"/>
                  </a:lnTo>
                  <a:lnTo>
                    <a:pt x="40808" y="471866"/>
                  </a:lnTo>
                  <a:lnTo>
                    <a:pt x="30428" y="466273"/>
                  </a:lnTo>
                  <a:lnTo>
                    <a:pt x="23404" y="455696"/>
                  </a:lnTo>
                  <a:lnTo>
                    <a:pt x="19694" y="449420"/>
                  </a:lnTo>
                  <a:lnTo>
                    <a:pt x="12274" y="443712"/>
                  </a:lnTo>
                  <a:lnTo>
                    <a:pt x="5710" y="440319"/>
                  </a:lnTo>
                  <a:lnTo>
                    <a:pt x="2856" y="438573"/>
                  </a:lnTo>
                  <a:lnTo>
                    <a:pt x="3293" y="434910"/>
                  </a:lnTo>
                  <a:lnTo>
                    <a:pt x="6566" y="434007"/>
                  </a:lnTo>
                  <a:lnTo>
                    <a:pt x="8564" y="428299"/>
                  </a:lnTo>
                  <a:lnTo>
                    <a:pt x="8564" y="422592"/>
                  </a:lnTo>
                  <a:lnTo>
                    <a:pt x="5680" y="413056"/>
                  </a:lnTo>
                  <a:lnTo>
                    <a:pt x="4967" y="405030"/>
                  </a:lnTo>
                  <a:lnTo>
                    <a:pt x="4874" y="404752"/>
                  </a:lnTo>
                  <a:lnTo>
                    <a:pt x="5007" y="404567"/>
                  </a:lnTo>
                  <a:lnTo>
                    <a:pt x="5502" y="400112"/>
                  </a:lnTo>
                  <a:lnTo>
                    <a:pt x="4489" y="396395"/>
                  </a:lnTo>
                  <a:lnTo>
                    <a:pt x="4018" y="394668"/>
                  </a:lnTo>
                  <a:lnTo>
                    <a:pt x="3801" y="394420"/>
                  </a:lnTo>
                  <a:lnTo>
                    <a:pt x="3" y="387584"/>
                  </a:lnTo>
                  <a:lnTo>
                    <a:pt x="1280" y="388773"/>
                  </a:lnTo>
                  <a:lnTo>
                    <a:pt x="2646" y="390259"/>
                  </a:lnTo>
                  <a:lnTo>
                    <a:pt x="7355" y="387011"/>
                  </a:lnTo>
                  <a:lnTo>
                    <a:pt x="9349" y="386173"/>
                  </a:lnTo>
                  <a:lnTo>
                    <a:pt x="10379" y="384514"/>
                  </a:lnTo>
                  <a:lnTo>
                    <a:pt x="12276" y="383139"/>
                  </a:lnTo>
                  <a:lnTo>
                    <a:pt x="13802" y="382312"/>
                  </a:lnTo>
                  <a:lnTo>
                    <a:pt x="14657" y="382285"/>
                  </a:lnTo>
                  <a:lnTo>
                    <a:pt x="16128" y="382084"/>
                  </a:lnTo>
                  <a:lnTo>
                    <a:pt x="17361" y="381731"/>
                  </a:lnTo>
                  <a:lnTo>
                    <a:pt x="19102" y="380361"/>
                  </a:lnTo>
                  <a:lnTo>
                    <a:pt x="21371" y="378509"/>
                  </a:lnTo>
                  <a:lnTo>
                    <a:pt x="23143" y="375820"/>
                  </a:lnTo>
                  <a:lnTo>
                    <a:pt x="25794" y="373798"/>
                  </a:lnTo>
                  <a:lnTo>
                    <a:pt x="28635" y="370532"/>
                  </a:lnTo>
                  <a:lnTo>
                    <a:pt x="29673" y="369107"/>
                  </a:lnTo>
                  <a:lnTo>
                    <a:pt x="29658" y="366476"/>
                  </a:lnTo>
                  <a:lnTo>
                    <a:pt x="29531" y="365088"/>
                  </a:lnTo>
                  <a:lnTo>
                    <a:pt x="29457" y="363001"/>
                  </a:lnTo>
                  <a:lnTo>
                    <a:pt x="29291" y="360532"/>
                  </a:lnTo>
                  <a:lnTo>
                    <a:pt x="29284" y="358132"/>
                  </a:lnTo>
                  <a:lnTo>
                    <a:pt x="29279" y="355811"/>
                  </a:lnTo>
                  <a:lnTo>
                    <a:pt x="29252" y="355039"/>
                  </a:lnTo>
                  <a:lnTo>
                    <a:pt x="29222" y="352023"/>
                  </a:lnTo>
                  <a:lnTo>
                    <a:pt x="29506" y="349074"/>
                  </a:lnTo>
                  <a:lnTo>
                    <a:pt x="29338" y="346525"/>
                  </a:lnTo>
                  <a:lnTo>
                    <a:pt x="29002" y="345838"/>
                  </a:lnTo>
                  <a:lnTo>
                    <a:pt x="28134" y="343314"/>
                  </a:lnTo>
                  <a:lnTo>
                    <a:pt x="27741" y="341006"/>
                  </a:lnTo>
                  <a:lnTo>
                    <a:pt x="27428" y="338773"/>
                  </a:lnTo>
                  <a:lnTo>
                    <a:pt x="27223" y="337388"/>
                  </a:lnTo>
                  <a:lnTo>
                    <a:pt x="26857" y="335851"/>
                  </a:lnTo>
                  <a:lnTo>
                    <a:pt x="25797" y="334493"/>
                  </a:lnTo>
                  <a:lnTo>
                    <a:pt x="24992" y="333746"/>
                  </a:lnTo>
                  <a:lnTo>
                    <a:pt x="23744" y="331464"/>
                  </a:lnTo>
                  <a:lnTo>
                    <a:pt x="23387" y="330161"/>
                  </a:lnTo>
                  <a:lnTo>
                    <a:pt x="22788" y="328633"/>
                  </a:lnTo>
                  <a:lnTo>
                    <a:pt x="22913" y="327779"/>
                  </a:lnTo>
                  <a:lnTo>
                    <a:pt x="23191" y="326841"/>
                  </a:lnTo>
                  <a:lnTo>
                    <a:pt x="23477" y="326136"/>
                  </a:lnTo>
                  <a:lnTo>
                    <a:pt x="23994" y="325343"/>
                  </a:lnTo>
                  <a:lnTo>
                    <a:pt x="24874" y="323846"/>
                  </a:lnTo>
                  <a:lnTo>
                    <a:pt x="26427" y="321553"/>
                  </a:lnTo>
                  <a:lnTo>
                    <a:pt x="27324" y="320516"/>
                  </a:lnTo>
                  <a:lnTo>
                    <a:pt x="28376" y="319475"/>
                  </a:lnTo>
                  <a:lnTo>
                    <a:pt x="29731" y="318193"/>
                  </a:lnTo>
                  <a:lnTo>
                    <a:pt x="31378" y="316361"/>
                  </a:lnTo>
                  <a:lnTo>
                    <a:pt x="33194" y="314909"/>
                  </a:lnTo>
                  <a:lnTo>
                    <a:pt x="34177" y="314104"/>
                  </a:lnTo>
                  <a:lnTo>
                    <a:pt x="36220" y="312488"/>
                  </a:lnTo>
                  <a:lnTo>
                    <a:pt x="37431" y="311522"/>
                  </a:lnTo>
                  <a:lnTo>
                    <a:pt x="38256" y="310644"/>
                  </a:lnTo>
                  <a:lnTo>
                    <a:pt x="39933" y="309660"/>
                  </a:lnTo>
                  <a:lnTo>
                    <a:pt x="42015" y="309128"/>
                  </a:lnTo>
                  <a:lnTo>
                    <a:pt x="43225" y="308159"/>
                  </a:lnTo>
                  <a:lnTo>
                    <a:pt x="44547" y="308116"/>
                  </a:lnTo>
                  <a:lnTo>
                    <a:pt x="46082" y="307524"/>
                  </a:lnTo>
                  <a:lnTo>
                    <a:pt x="47314" y="307175"/>
                  </a:lnTo>
                  <a:lnTo>
                    <a:pt x="48406" y="307217"/>
                  </a:lnTo>
                  <a:lnTo>
                    <a:pt x="49571" y="307178"/>
                  </a:lnTo>
                  <a:lnTo>
                    <a:pt x="50668" y="307375"/>
                  </a:lnTo>
                  <a:lnTo>
                    <a:pt x="52294" y="307166"/>
                  </a:lnTo>
                  <a:lnTo>
                    <a:pt x="53760" y="306811"/>
                  </a:lnTo>
                  <a:lnTo>
                    <a:pt x="56331" y="306880"/>
                  </a:lnTo>
                  <a:lnTo>
                    <a:pt x="57652" y="306838"/>
                  </a:lnTo>
                  <a:lnTo>
                    <a:pt x="58363" y="307123"/>
                  </a:lnTo>
                  <a:lnTo>
                    <a:pt x="60092" y="307609"/>
                  </a:lnTo>
                  <a:lnTo>
                    <a:pt x="61038" y="307965"/>
                  </a:lnTo>
                  <a:lnTo>
                    <a:pt x="63395" y="308584"/>
                  </a:lnTo>
                  <a:lnTo>
                    <a:pt x="66323" y="309961"/>
                  </a:lnTo>
                  <a:lnTo>
                    <a:pt x="68293" y="310668"/>
                  </a:lnTo>
                  <a:lnTo>
                    <a:pt x="71052" y="311662"/>
                  </a:lnTo>
                  <a:lnTo>
                    <a:pt x="72937" y="312142"/>
                  </a:lnTo>
                  <a:lnTo>
                    <a:pt x="75854" y="313208"/>
                  </a:lnTo>
                  <a:lnTo>
                    <a:pt x="78457" y="314207"/>
                  </a:lnTo>
                  <a:lnTo>
                    <a:pt x="80217" y="315541"/>
                  </a:lnTo>
                  <a:lnTo>
                    <a:pt x="81724" y="316343"/>
                  </a:lnTo>
                  <a:lnTo>
                    <a:pt x="83128" y="316452"/>
                  </a:lnTo>
                  <a:lnTo>
                    <a:pt x="84441" y="316179"/>
                  </a:lnTo>
                  <a:lnTo>
                    <a:pt x="86110" y="314964"/>
                  </a:lnTo>
                  <a:lnTo>
                    <a:pt x="87781" y="313824"/>
                  </a:lnTo>
                  <a:lnTo>
                    <a:pt x="89941" y="313290"/>
                  </a:lnTo>
                  <a:lnTo>
                    <a:pt x="91637" y="312846"/>
                  </a:lnTo>
                  <a:lnTo>
                    <a:pt x="93650" y="312549"/>
                  </a:lnTo>
                  <a:lnTo>
                    <a:pt x="94888" y="312354"/>
                  </a:lnTo>
                  <a:lnTo>
                    <a:pt x="96292" y="312463"/>
                  </a:lnTo>
                  <a:lnTo>
                    <a:pt x="97905" y="311868"/>
                  </a:lnTo>
                  <a:lnTo>
                    <a:pt x="100467" y="311707"/>
                  </a:lnTo>
                  <a:lnTo>
                    <a:pt x="101703" y="311437"/>
                  </a:lnTo>
                  <a:lnTo>
                    <a:pt x="103863" y="310902"/>
                  </a:lnTo>
                  <a:lnTo>
                    <a:pt x="106789" y="310033"/>
                  </a:lnTo>
                  <a:lnTo>
                    <a:pt x="111939" y="308238"/>
                  </a:lnTo>
                  <a:lnTo>
                    <a:pt x="114312" y="307157"/>
                  </a:lnTo>
                  <a:lnTo>
                    <a:pt x="119906" y="304730"/>
                  </a:lnTo>
                  <a:lnTo>
                    <a:pt x="123785" y="302205"/>
                  </a:lnTo>
                  <a:lnTo>
                    <a:pt x="125884" y="299970"/>
                  </a:lnTo>
                  <a:lnTo>
                    <a:pt x="127989" y="297889"/>
                  </a:lnTo>
                  <a:lnTo>
                    <a:pt x="129253" y="296224"/>
                  </a:lnTo>
                  <a:lnTo>
                    <a:pt x="131416" y="293600"/>
                  </a:lnTo>
                  <a:lnTo>
                    <a:pt x="132985" y="291768"/>
                  </a:lnTo>
                  <a:lnTo>
                    <a:pt x="134485" y="290173"/>
                  </a:lnTo>
                  <a:lnTo>
                    <a:pt x="135385" y="289216"/>
                  </a:lnTo>
                  <a:lnTo>
                    <a:pt x="138057" y="285568"/>
                  </a:lnTo>
                  <a:lnTo>
                    <a:pt x="140286" y="282634"/>
                  </a:lnTo>
                  <a:lnTo>
                    <a:pt x="142564" y="278846"/>
                  </a:lnTo>
                  <a:lnTo>
                    <a:pt x="143173" y="276273"/>
                  </a:lnTo>
                  <a:lnTo>
                    <a:pt x="145234" y="272956"/>
                  </a:lnTo>
                  <a:lnTo>
                    <a:pt x="146667" y="269505"/>
                  </a:lnTo>
                  <a:lnTo>
                    <a:pt x="148006" y="267758"/>
                  </a:lnTo>
                  <a:lnTo>
                    <a:pt x="149261" y="265859"/>
                  </a:lnTo>
                  <a:lnTo>
                    <a:pt x="150500" y="263499"/>
                  </a:lnTo>
                  <a:lnTo>
                    <a:pt x="152355" y="260963"/>
                  </a:lnTo>
                  <a:lnTo>
                    <a:pt x="153975" y="258356"/>
                  </a:lnTo>
                  <a:lnTo>
                    <a:pt x="155991" y="255969"/>
                  </a:lnTo>
                  <a:lnTo>
                    <a:pt x="158318" y="253572"/>
                  </a:lnTo>
                  <a:lnTo>
                    <a:pt x="159945" y="251197"/>
                  </a:lnTo>
                  <a:lnTo>
                    <a:pt x="162958" y="248390"/>
                  </a:lnTo>
                  <a:lnTo>
                    <a:pt x="165068" y="246467"/>
                  </a:lnTo>
                  <a:lnTo>
                    <a:pt x="166854" y="244165"/>
                  </a:lnTo>
                  <a:lnTo>
                    <a:pt x="169053" y="242545"/>
                  </a:lnTo>
                  <a:lnTo>
                    <a:pt x="170370" y="240179"/>
                  </a:lnTo>
                  <a:lnTo>
                    <a:pt x="172616" y="237709"/>
                  </a:lnTo>
                  <a:lnTo>
                    <a:pt x="174188" y="235954"/>
                  </a:lnTo>
                  <a:lnTo>
                    <a:pt x="176659" y="233244"/>
                  </a:lnTo>
                  <a:lnTo>
                    <a:pt x="178440" y="230786"/>
                  </a:lnTo>
                  <a:lnTo>
                    <a:pt x="180956" y="227147"/>
                  </a:lnTo>
                  <a:lnTo>
                    <a:pt x="181681" y="225653"/>
                  </a:lnTo>
                  <a:lnTo>
                    <a:pt x="183611" y="223034"/>
                  </a:lnTo>
                  <a:lnTo>
                    <a:pt x="186552" y="220386"/>
                  </a:lnTo>
                  <a:lnTo>
                    <a:pt x="188265" y="218241"/>
                  </a:lnTo>
                  <a:lnTo>
                    <a:pt x="189934" y="217026"/>
                  </a:lnTo>
                  <a:lnTo>
                    <a:pt x="192397" y="214082"/>
                  </a:lnTo>
                  <a:lnTo>
                    <a:pt x="195121" y="211904"/>
                  </a:lnTo>
                  <a:lnTo>
                    <a:pt x="197654" y="208727"/>
                  </a:lnTo>
                  <a:lnTo>
                    <a:pt x="198468" y="207542"/>
                  </a:lnTo>
                  <a:lnTo>
                    <a:pt x="200025" y="205401"/>
                  </a:lnTo>
                  <a:lnTo>
                    <a:pt x="203697" y="201412"/>
                  </a:lnTo>
                  <a:lnTo>
                    <a:pt x="205657" y="199647"/>
                  </a:lnTo>
                  <a:lnTo>
                    <a:pt x="207526" y="197497"/>
                  </a:lnTo>
                  <a:lnTo>
                    <a:pt x="209131" y="196671"/>
                  </a:lnTo>
                  <a:lnTo>
                    <a:pt x="210860" y="194990"/>
                  </a:lnTo>
                  <a:lnTo>
                    <a:pt x="213882" y="192414"/>
                  </a:lnTo>
                  <a:lnTo>
                    <a:pt x="215911" y="190416"/>
                  </a:lnTo>
                  <a:lnTo>
                    <a:pt x="217878" y="188803"/>
                  </a:lnTo>
                  <a:lnTo>
                    <a:pt x="220435" y="186321"/>
                  </a:lnTo>
                  <a:lnTo>
                    <a:pt x="222823" y="183457"/>
                  </a:lnTo>
                  <a:lnTo>
                    <a:pt x="225264" y="182062"/>
                  </a:lnTo>
                  <a:lnTo>
                    <a:pt x="226247" y="181258"/>
                  </a:lnTo>
                  <a:lnTo>
                    <a:pt x="227763" y="180124"/>
                  </a:lnTo>
                  <a:lnTo>
                    <a:pt x="229803" y="178432"/>
                  </a:lnTo>
                  <a:lnTo>
                    <a:pt x="232597" y="176020"/>
                  </a:lnTo>
                  <a:lnTo>
                    <a:pt x="235016" y="174007"/>
                  </a:lnTo>
                  <a:lnTo>
                    <a:pt x="236585" y="172177"/>
                  </a:lnTo>
                  <a:lnTo>
                    <a:pt x="238106" y="171199"/>
                  </a:lnTo>
                  <a:lnTo>
                    <a:pt x="239592" y="169216"/>
                  </a:lnTo>
                  <a:lnTo>
                    <a:pt x="240688" y="167244"/>
                  </a:lnTo>
                  <a:lnTo>
                    <a:pt x="241175" y="166169"/>
                  </a:lnTo>
                  <a:lnTo>
                    <a:pt x="244600" y="163019"/>
                  </a:lnTo>
                  <a:lnTo>
                    <a:pt x="246505" y="160310"/>
                  </a:lnTo>
                  <a:lnTo>
                    <a:pt x="249354" y="156090"/>
                  </a:lnTo>
                  <a:lnTo>
                    <a:pt x="252973" y="151686"/>
                  </a:lnTo>
                  <a:lnTo>
                    <a:pt x="257120" y="146871"/>
                  </a:lnTo>
                  <a:lnTo>
                    <a:pt x="260010" y="143578"/>
                  </a:lnTo>
                  <a:lnTo>
                    <a:pt x="264399" y="142466"/>
                  </a:lnTo>
                  <a:lnTo>
                    <a:pt x="268735" y="141977"/>
                  </a:lnTo>
                  <a:lnTo>
                    <a:pt x="273012" y="141880"/>
                  </a:lnTo>
                  <a:lnTo>
                    <a:pt x="277217" y="140157"/>
                  </a:lnTo>
                  <a:lnTo>
                    <a:pt x="282000" y="139185"/>
                  </a:lnTo>
                  <a:lnTo>
                    <a:pt x="286104" y="138709"/>
                  </a:lnTo>
                  <a:lnTo>
                    <a:pt x="302922" y="135307"/>
                  </a:lnTo>
                  <a:lnTo>
                    <a:pt x="309488" y="134182"/>
                  </a:lnTo>
                  <a:lnTo>
                    <a:pt x="320214" y="133818"/>
                  </a:lnTo>
                  <a:lnTo>
                    <a:pt x="324257" y="133727"/>
                  </a:lnTo>
                  <a:lnTo>
                    <a:pt x="327845" y="133891"/>
                  </a:lnTo>
                  <a:lnTo>
                    <a:pt x="330122" y="134337"/>
                  </a:lnTo>
                  <a:lnTo>
                    <a:pt x="335159" y="135601"/>
                  </a:lnTo>
                  <a:lnTo>
                    <a:pt x="336513" y="136318"/>
                  </a:lnTo>
                  <a:lnTo>
                    <a:pt x="342263" y="136081"/>
                  </a:lnTo>
                  <a:lnTo>
                    <a:pt x="347887" y="134766"/>
                  </a:lnTo>
                  <a:lnTo>
                    <a:pt x="355945" y="130407"/>
                  </a:lnTo>
                  <a:lnTo>
                    <a:pt x="359154" y="129036"/>
                  </a:lnTo>
                  <a:lnTo>
                    <a:pt x="363936" y="126284"/>
                  </a:lnTo>
                  <a:lnTo>
                    <a:pt x="366759" y="123228"/>
                  </a:lnTo>
                  <a:lnTo>
                    <a:pt x="370082" y="120923"/>
                  </a:lnTo>
                  <a:lnTo>
                    <a:pt x="374480" y="118265"/>
                  </a:lnTo>
                  <a:lnTo>
                    <a:pt x="377172" y="117536"/>
                  </a:lnTo>
                  <a:lnTo>
                    <a:pt x="380262" y="117023"/>
                  </a:lnTo>
                  <a:lnTo>
                    <a:pt x="384350" y="116157"/>
                  </a:lnTo>
                  <a:lnTo>
                    <a:pt x="387984" y="115619"/>
                  </a:lnTo>
                  <a:lnTo>
                    <a:pt x="390419" y="114359"/>
                  </a:lnTo>
                  <a:lnTo>
                    <a:pt x="395006" y="112466"/>
                  </a:lnTo>
                  <a:lnTo>
                    <a:pt x="399724" y="110027"/>
                  </a:lnTo>
                  <a:lnTo>
                    <a:pt x="403878" y="107147"/>
                  </a:lnTo>
                  <a:lnTo>
                    <a:pt x="406073" y="105741"/>
                  </a:lnTo>
                  <a:lnTo>
                    <a:pt x="410569" y="103542"/>
                  </a:lnTo>
                  <a:lnTo>
                    <a:pt x="414598" y="101363"/>
                  </a:lnTo>
                  <a:lnTo>
                    <a:pt x="417266" y="100093"/>
                  </a:lnTo>
                  <a:lnTo>
                    <a:pt x="420184" y="99198"/>
                  </a:lnTo>
                  <a:lnTo>
                    <a:pt x="428601" y="94131"/>
                  </a:lnTo>
                  <a:lnTo>
                    <a:pt x="431836" y="91597"/>
                  </a:lnTo>
                  <a:lnTo>
                    <a:pt x="434824" y="88766"/>
                  </a:lnTo>
                  <a:lnTo>
                    <a:pt x="437084" y="87047"/>
                  </a:lnTo>
                  <a:lnTo>
                    <a:pt x="440984" y="83712"/>
                  </a:lnTo>
                  <a:lnTo>
                    <a:pt x="445249" y="79823"/>
                  </a:lnTo>
                  <a:lnTo>
                    <a:pt x="447725" y="77709"/>
                  </a:lnTo>
                  <a:lnTo>
                    <a:pt x="450166" y="74820"/>
                  </a:lnTo>
                  <a:lnTo>
                    <a:pt x="462077" y="66047"/>
                  </a:lnTo>
                  <a:lnTo>
                    <a:pt x="465647" y="64042"/>
                  </a:lnTo>
                  <a:lnTo>
                    <a:pt x="470990" y="61655"/>
                  </a:lnTo>
                  <a:lnTo>
                    <a:pt x="477692" y="58283"/>
                  </a:lnTo>
                  <a:lnTo>
                    <a:pt x="481434" y="56658"/>
                  </a:lnTo>
                  <a:lnTo>
                    <a:pt x="485949" y="54923"/>
                  </a:lnTo>
                  <a:lnTo>
                    <a:pt x="488694" y="53572"/>
                  </a:lnTo>
                  <a:lnTo>
                    <a:pt x="491434" y="52220"/>
                  </a:lnTo>
                  <a:lnTo>
                    <a:pt x="496531" y="49534"/>
                  </a:lnTo>
                  <a:lnTo>
                    <a:pt x="501280" y="47791"/>
                  </a:lnTo>
                  <a:lnTo>
                    <a:pt x="504951" y="46324"/>
                  </a:lnTo>
                  <a:lnTo>
                    <a:pt x="513051" y="44674"/>
                  </a:lnTo>
                  <a:lnTo>
                    <a:pt x="515551" y="44881"/>
                  </a:lnTo>
                  <a:lnTo>
                    <a:pt x="518828" y="45054"/>
                  </a:lnTo>
                  <a:lnTo>
                    <a:pt x="523266" y="45103"/>
                  </a:lnTo>
                  <a:lnTo>
                    <a:pt x="525293" y="45176"/>
                  </a:lnTo>
                  <a:lnTo>
                    <a:pt x="527797" y="45458"/>
                  </a:lnTo>
                  <a:lnTo>
                    <a:pt x="533019" y="45628"/>
                  </a:lnTo>
                  <a:lnTo>
                    <a:pt x="537079" y="45926"/>
                  </a:lnTo>
                  <a:lnTo>
                    <a:pt x="546579" y="45998"/>
                  </a:lnTo>
                  <a:lnTo>
                    <a:pt x="556142" y="47539"/>
                  </a:lnTo>
                  <a:lnTo>
                    <a:pt x="568064" y="49601"/>
                  </a:lnTo>
                  <a:lnTo>
                    <a:pt x="574415" y="50655"/>
                  </a:lnTo>
                  <a:lnTo>
                    <a:pt x="577982" y="52132"/>
                  </a:lnTo>
                  <a:lnTo>
                    <a:pt x="585523" y="53678"/>
                  </a:lnTo>
                  <a:lnTo>
                    <a:pt x="589624" y="54902"/>
                  </a:lnTo>
                  <a:lnTo>
                    <a:pt x="593894" y="54650"/>
                  </a:lnTo>
                  <a:lnTo>
                    <a:pt x="602774" y="53043"/>
                  </a:lnTo>
                  <a:lnTo>
                    <a:pt x="606925" y="51867"/>
                  </a:lnTo>
                  <a:lnTo>
                    <a:pt x="624911" y="44933"/>
                  </a:lnTo>
                  <a:lnTo>
                    <a:pt x="629464" y="42268"/>
                  </a:lnTo>
                  <a:lnTo>
                    <a:pt x="631479" y="40328"/>
                  </a:lnTo>
                  <a:lnTo>
                    <a:pt x="635991" y="36737"/>
                  </a:lnTo>
                  <a:lnTo>
                    <a:pt x="639861" y="32706"/>
                  </a:lnTo>
                  <a:lnTo>
                    <a:pt x="645335" y="27991"/>
                  </a:lnTo>
                  <a:lnTo>
                    <a:pt x="649395" y="24729"/>
                  </a:lnTo>
                  <a:lnTo>
                    <a:pt x="651660" y="23164"/>
                  </a:lnTo>
                  <a:lnTo>
                    <a:pt x="656169" y="19495"/>
                  </a:lnTo>
                  <a:lnTo>
                    <a:pt x="660945" y="17584"/>
                  </a:lnTo>
                  <a:lnTo>
                    <a:pt x="665866" y="16354"/>
                  </a:lnTo>
                  <a:lnTo>
                    <a:pt x="670665" y="13997"/>
                  </a:lnTo>
                  <a:lnTo>
                    <a:pt x="676190" y="9760"/>
                  </a:lnTo>
                  <a:lnTo>
                    <a:pt x="682084" y="7918"/>
                  </a:lnTo>
                  <a:lnTo>
                    <a:pt x="689819" y="5892"/>
                  </a:lnTo>
                  <a:lnTo>
                    <a:pt x="696265" y="4052"/>
                  </a:lnTo>
                  <a:lnTo>
                    <a:pt x="702343" y="0"/>
                  </a:lnTo>
                  <a:lnTo>
                    <a:pt x="711552" y="5710"/>
                  </a:lnTo>
                  <a:lnTo>
                    <a:pt x="722233" y="9392"/>
                  </a:lnTo>
                  <a:lnTo>
                    <a:pt x="733284" y="15838"/>
                  </a:lnTo>
                  <a:lnTo>
                    <a:pt x="734390" y="20075"/>
                  </a:lnTo>
                  <a:lnTo>
                    <a:pt x="736415" y="25968"/>
                  </a:lnTo>
                  <a:lnTo>
                    <a:pt x="736968" y="32600"/>
                  </a:lnTo>
                  <a:lnTo>
                    <a:pt x="742970" y="37505"/>
                  </a:lnTo>
                  <a:lnTo>
                    <a:pt x="748308" y="38526"/>
                  </a:lnTo>
                  <a:lnTo>
                    <a:pt x="752375" y="38975"/>
                  </a:lnTo>
                  <a:lnTo>
                    <a:pt x="759164" y="39392"/>
                  </a:lnTo>
                  <a:lnTo>
                    <a:pt x="764103" y="38414"/>
                  </a:lnTo>
                  <a:lnTo>
                    <a:pt x="767933" y="37019"/>
                  </a:lnTo>
                  <a:lnTo>
                    <a:pt x="771517" y="35321"/>
                  </a:lnTo>
                  <a:lnTo>
                    <a:pt x="772803" y="34495"/>
                  </a:lnTo>
                  <a:lnTo>
                    <a:pt x="775032" y="32080"/>
                  </a:lnTo>
                  <a:lnTo>
                    <a:pt x="776552" y="31245"/>
                  </a:lnTo>
                  <a:lnTo>
                    <a:pt x="778775" y="30458"/>
                  </a:lnTo>
                  <a:lnTo>
                    <a:pt x="781132" y="29197"/>
                  </a:lnTo>
                  <a:lnTo>
                    <a:pt x="784699" y="28897"/>
                  </a:lnTo>
                  <a:lnTo>
                    <a:pt x="787766" y="29622"/>
                  </a:lnTo>
                  <a:lnTo>
                    <a:pt x="790831" y="30269"/>
                  </a:lnTo>
                  <a:lnTo>
                    <a:pt x="792827" y="31424"/>
                  </a:lnTo>
                  <a:lnTo>
                    <a:pt x="795932" y="33001"/>
                  </a:lnTo>
                  <a:lnTo>
                    <a:pt x="798473" y="34133"/>
                  </a:lnTo>
                  <a:lnTo>
                    <a:pt x="801605" y="36324"/>
                  </a:lnTo>
                  <a:lnTo>
                    <a:pt x="804446" y="37214"/>
                  </a:lnTo>
                  <a:lnTo>
                    <a:pt x="810254" y="40069"/>
                  </a:lnTo>
                  <a:lnTo>
                    <a:pt x="815177" y="42265"/>
                  </a:lnTo>
                  <a:lnTo>
                    <a:pt x="819444" y="43714"/>
                  </a:lnTo>
                  <a:lnTo>
                    <a:pt x="823595" y="44319"/>
                  </a:lnTo>
                  <a:lnTo>
                    <a:pt x="827730" y="44534"/>
                  </a:lnTo>
                  <a:lnTo>
                    <a:pt x="830034" y="45601"/>
                  </a:lnTo>
                  <a:lnTo>
                    <a:pt x="833642" y="46226"/>
                  </a:lnTo>
                  <a:lnTo>
                    <a:pt x="838013" y="46509"/>
                  </a:lnTo>
                  <a:lnTo>
                    <a:pt x="839885" y="46588"/>
                  </a:lnTo>
                  <a:lnTo>
                    <a:pt x="842918" y="46540"/>
                  </a:lnTo>
                  <a:lnTo>
                    <a:pt x="845699" y="46524"/>
                  </a:lnTo>
                  <a:lnTo>
                    <a:pt x="845412" y="48371"/>
                  </a:lnTo>
                  <a:lnTo>
                    <a:pt x="844710" y="51199"/>
                  </a:lnTo>
                  <a:lnTo>
                    <a:pt x="843605" y="54517"/>
                  </a:lnTo>
                  <a:lnTo>
                    <a:pt x="840074" y="56175"/>
                  </a:lnTo>
                  <a:lnTo>
                    <a:pt x="837679" y="58365"/>
                  </a:lnTo>
                  <a:lnTo>
                    <a:pt x="835133" y="62065"/>
                  </a:lnTo>
                  <a:lnTo>
                    <a:pt x="834580" y="67961"/>
                  </a:lnTo>
                  <a:lnTo>
                    <a:pt x="834631" y="72189"/>
                  </a:lnTo>
                  <a:lnTo>
                    <a:pt x="835255" y="72405"/>
                  </a:lnTo>
                  <a:lnTo>
                    <a:pt x="840401" y="74194"/>
                  </a:lnTo>
                  <a:lnTo>
                    <a:pt x="845263" y="69984"/>
                  </a:lnTo>
                  <a:lnTo>
                    <a:pt x="851525" y="68696"/>
                  </a:lnTo>
                  <a:lnTo>
                    <a:pt x="857234" y="68328"/>
                  </a:lnTo>
                  <a:lnTo>
                    <a:pt x="863128" y="71643"/>
                  </a:lnTo>
                  <a:lnTo>
                    <a:pt x="866811" y="73669"/>
                  </a:lnTo>
                  <a:lnTo>
                    <a:pt x="868100" y="77536"/>
                  </a:lnTo>
                  <a:lnTo>
                    <a:pt x="866811" y="82508"/>
                  </a:lnTo>
                  <a:lnTo>
                    <a:pt x="864417" y="89140"/>
                  </a:lnTo>
                  <a:lnTo>
                    <a:pt x="859916" y="94905"/>
                  </a:lnTo>
                  <a:lnTo>
                    <a:pt x="857928" y="99243"/>
                  </a:lnTo>
                  <a:lnTo>
                    <a:pt x="856599" y="104407"/>
                  </a:lnTo>
                  <a:lnTo>
                    <a:pt x="854580" y="108049"/>
                  </a:lnTo>
                  <a:lnTo>
                    <a:pt x="854969" y="109814"/>
                  </a:lnTo>
                  <a:lnTo>
                    <a:pt x="856979" y="111279"/>
                  </a:lnTo>
                  <a:lnTo>
                    <a:pt x="859382" y="112807"/>
                  </a:lnTo>
                  <a:lnTo>
                    <a:pt x="863516" y="113022"/>
                  </a:lnTo>
                  <a:lnTo>
                    <a:pt x="864837" y="112968"/>
                  </a:lnTo>
                  <a:lnTo>
                    <a:pt x="868317" y="112436"/>
                  </a:lnTo>
                  <a:lnTo>
                    <a:pt x="872130" y="112432"/>
                  </a:lnTo>
                  <a:lnTo>
                    <a:pt x="874738" y="111552"/>
                  </a:lnTo>
                  <a:lnTo>
                    <a:pt x="879277" y="110358"/>
                  </a:lnTo>
                  <a:lnTo>
                    <a:pt x="882145" y="110085"/>
                  </a:lnTo>
                  <a:lnTo>
                    <a:pt x="885419" y="110182"/>
                  </a:lnTo>
                  <a:lnTo>
                    <a:pt x="888044" y="111467"/>
                  </a:lnTo>
                  <a:lnTo>
                    <a:pt x="894914" y="112445"/>
                  </a:lnTo>
                  <a:lnTo>
                    <a:pt x="906777" y="113268"/>
                  </a:lnTo>
                  <a:lnTo>
                    <a:pt x="915617" y="116397"/>
                  </a:lnTo>
                  <a:lnTo>
                    <a:pt x="926484" y="120267"/>
                  </a:lnTo>
                  <a:lnTo>
                    <a:pt x="938455" y="121369"/>
                  </a:lnTo>
                  <a:lnTo>
                    <a:pt x="944165" y="123764"/>
                  </a:lnTo>
                  <a:lnTo>
                    <a:pt x="947663" y="129474"/>
                  </a:lnTo>
                  <a:lnTo>
                    <a:pt x="957319" y="152493"/>
                  </a:lnTo>
                  <a:lnTo>
                    <a:pt x="963274" y="154930"/>
                  </a:lnTo>
                  <a:lnTo>
                    <a:pt x="969464" y="158751"/>
                  </a:lnTo>
                  <a:lnTo>
                    <a:pt x="975201" y="161722"/>
                  </a:lnTo>
                  <a:lnTo>
                    <a:pt x="993516" y="176576"/>
                  </a:lnTo>
                  <a:lnTo>
                    <a:pt x="998392" y="181698"/>
                  </a:lnTo>
                  <a:lnTo>
                    <a:pt x="1003589" y="184817"/>
                  </a:lnTo>
                  <a:lnTo>
                    <a:pt x="1024644" y="192293"/>
                  </a:lnTo>
                  <a:lnTo>
                    <a:pt x="1024877" y="195091"/>
                  </a:lnTo>
                  <a:lnTo>
                    <a:pt x="1026741" y="200449"/>
                  </a:lnTo>
                  <a:lnTo>
                    <a:pt x="1026508" y="205109"/>
                  </a:lnTo>
                  <a:lnTo>
                    <a:pt x="1025576" y="210003"/>
                  </a:lnTo>
                  <a:lnTo>
                    <a:pt x="1015556" y="218627"/>
                  </a:lnTo>
                  <a:lnTo>
                    <a:pt x="1014624" y="221191"/>
                  </a:lnTo>
                  <a:lnTo>
                    <a:pt x="1014857" y="224219"/>
                  </a:lnTo>
                  <a:lnTo>
                    <a:pt x="1014857" y="227713"/>
                  </a:lnTo>
                  <a:lnTo>
                    <a:pt x="1013083" y="230024"/>
                  </a:lnTo>
                  <a:lnTo>
                    <a:pt x="1008333" y="253463"/>
                  </a:lnTo>
                  <a:lnTo>
                    <a:pt x="1003356" y="268761"/>
                  </a:lnTo>
                  <a:lnTo>
                    <a:pt x="1001746" y="278760"/>
                  </a:lnTo>
                  <a:lnTo>
                    <a:pt x="1003832" y="285744"/>
                  </a:lnTo>
                  <a:lnTo>
                    <a:pt x="1006576" y="291920"/>
                  </a:lnTo>
                  <a:lnTo>
                    <a:pt x="1008177" y="299010"/>
                  </a:lnTo>
                  <a:lnTo>
                    <a:pt x="1008177" y="303812"/>
                  </a:lnTo>
                  <a:lnTo>
                    <a:pt x="1006201" y="309833"/>
                  </a:lnTo>
                  <a:lnTo>
                    <a:pt x="999080" y="317786"/>
                  </a:lnTo>
                  <a:lnTo>
                    <a:pt x="992367" y="326844"/>
                  </a:lnTo>
                  <a:lnTo>
                    <a:pt x="988237" y="335742"/>
                  </a:lnTo>
                  <a:lnTo>
                    <a:pt x="985060" y="344636"/>
                  </a:lnTo>
                  <a:lnTo>
                    <a:pt x="983154" y="353852"/>
                  </a:lnTo>
                  <a:lnTo>
                    <a:pt x="982518" y="363065"/>
                  </a:lnTo>
                  <a:lnTo>
                    <a:pt x="980612" y="374821"/>
                  </a:lnTo>
                  <a:lnTo>
                    <a:pt x="978388" y="389751"/>
                  </a:lnTo>
                  <a:lnTo>
                    <a:pt x="977753" y="397695"/>
                  </a:lnTo>
                  <a:lnTo>
                    <a:pt x="982077" y="404423"/>
                  </a:lnTo>
                  <a:lnTo>
                    <a:pt x="984988" y="414123"/>
                  </a:lnTo>
                  <a:lnTo>
                    <a:pt x="985959" y="423345"/>
                  </a:lnTo>
                  <a:lnTo>
                    <a:pt x="985958" y="434502"/>
                  </a:lnTo>
                  <a:lnTo>
                    <a:pt x="984503" y="444211"/>
                  </a:lnTo>
                  <a:lnTo>
                    <a:pt x="981592" y="457309"/>
                  </a:lnTo>
                  <a:lnTo>
                    <a:pt x="971611" y="471787"/>
                  </a:lnTo>
                  <a:lnTo>
                    <a:pt x="979817" y="478354"/>
                  </a:lnTo>
                  <a:lnTo>
                    <a:pt x="982866" y="481168"/>
                  </a:lnTo>
                  <a:lnTo>
                    <a:pt x="997637" y="495706"/>
                  </a:lnTo>
                  <a:lnTo>
                    <a:pt x="1001389" y="499220"/>
                  </a:lnTo>
                  <a:lnTo>
                    <a:pt x="1008189" y="504615"/>
                  </a:lnTo>
                  <a:lnTo>
                    <a:pt x="1012878" y="509773"/>
                  </a:lnTo>
                  <a:lnTo>
                    <a:pt x="1016630" y="512586"/>
                  </a:lnTo>
                  <a:lnTo>
                    <a:pt x="1021788" y="513992"/>
                  </a:lnTo>
                  <a:lnTo>
                    <a:pt x="1027416" y="515870"/>
                  </a:lnTo>
                  <a:lnTo>
                    <a:pt x="1028822" y="517978"/>
                  </a:lnTo>
                  <a:lnTo>
                    <a:pt x="1031636" y="521729"/>
                  </a:lnTo>
                  <a:lnTo>
                    <a:pt x="1033512" y="526891"/>
                  </a:lnTo>
                  <a:lnTo>
                    <a:pt x="1034450" y="530642"/>
                  </a:lnTo>
                  <a:lnTo>
                    <a:pt x="1036794" y="532283"/>
                  </a:lnTo>
                  <a:lnTo>
                    <a:pt x="1043789" y="533637"/>
                  </a:lnTo>
                  <a:lnTo>
                    <a:pt x="1049613" y="541699"/>
                  </a:lnTo>
                  <a:lnTo>
                    <a:pt x="1050957" y="550661"/>
                  </a:lnTo>
                  <a:lnTo>
                    <a:pt x="1049225" y="559795"/>
                  </a:lnTo>
                  <a:lnTo>
                    <a:pt x="1048514" y="566669"/>
                  </a:lnTo>
                  <a:lnTo>
                    <a:pt x="1048717" y="575746"/>
                  </a:lnTo>
                  <a:lnTo>
                    <a:pt x="1047821" y="590083"/>
                  </a:lnTo>
                  <a:lnTo>
                    <a:pt x="1046477" y="599488"/>
                  </a:lnTo>
                  <a:lnTo>
                    <a:pt x="1046477" y="606657"/>
                  </a:lnTo>
                  <a:lnTo>
                    <a:pt x="1046925" y="613826"/>
                  </a:lnTo>
                  <a:lnTo>
                    <a:pt x="1048717" y="622337"/>
                  </a:lnTo>
                  <a:lnTo>
                    <a:pt x="1050509" y="627711"/>
                  </a:lnTo>
                  <a:lnTo>
                    <a:pt x="1054093" y="633534"/>
                  </a:lnTo>
                  <a:lnTo>
                    <a:pt x="1058124" y="636672"/>
                  </a:lnTo>
                  <a:lnTo>
                    <a:pt x="1063948" y="640253"/>
                  </a:lnTo>
                  <a:lnTo>
                    <a:pt x="1072459" y="640253"/>
                  </a:lnTo>
                  <a:lnTo>
                    <a:pt x="1079627" y="638911"/>
                  </a:lnTo>
                  <a:lnTo>
                    <a:pt x="1093067" y="631295"/>
                  </a:lnTo>
                  <a:lnTo>
                    <a:pt x="1104266" y="628610"/>
                  </a:lnTo>
                  <a:lnTo>
                    <a:pt x="1118153" y="628158"/>
                  </a:lnTo>
                  <a:lnTo>
                    <a:pt x="1126214" y="630457"/>
                  </a:lnTo>
                  <a:lnTo>
                    <a:pt x="1130026" y="632477"/>
                  </a:lnTo>
                  <a:lnTo>
                    <a:pt x="1138638" y="634777"/>
                  </a:lnTo>
                  <a:lnTo>
                    <a:pt x="1151842" y="645970"/>
                  </a:lnTo>
                  <a:lnTo>
                    <a:pt x="1172509" y="661754"/>
                  </a:lnTo>
                  <a:lnTo>
                    <a:pt x="1197196" y="678404"/>
                  </a:lnTo>
                  <a:lnTo>
                    <a:pt x="1203223" y="682137"/>
                  </a:lnTo>
                  <a:lnTo>
                    <a:pt x="1210973" y="687016"/>
                  </a:lnTo>
                  <a:lnTo>
                    <a:pt x="1220733" y="693905"/>
                  </a:lnTo>
                  <a:lnTo>
                    <a:pt x="1237094" y="706251"/>
                  </a:lnTo>
                  <a:lnTo>
                    <a:pt x="1243409" y="714573"/>
                  </a:lnTo>
                  <a:lnTo>
                    <a:pt x="1244557" y="721174"/>
                  </a:lnTo>
                  <a:lnTo>
                    <a:pt x="1245132" y="730934"/>
                  </a:lnTo>
                  <a:lnTo>
                    <a:pt x="1246488" y="739953"/>
                  </a:lnTo>
                  <a:lnTo>
                    <a:pt x="1248998" y="749157"/>
                  </a:lnTo>
                  <a:lnTo>
                    <a:pt x="1246478" y="756630"/>
                  </a:lnTo>
                  <a:lnTo>
                    <a:pt x="1247046" y="761150"/>
                  </a:lnTo>
                  <a:lnTo>
                    <a:pt x="1248719" y="763662"/>
                  </a:lnTo>
                  <a:lnTo>
                    <a:pt x="1254179" y="763787"/>
                  </a:lnTo>
                  <a:close/>
                </a:path>
              </a:pathLst>
            </a:custGeom>
            <a:solidFill>
              <a:srgbClr val="C50B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" name="object 100">
              <a:extLst>
                <a:ext uri="{FF2B5EF4-FFF2-40B4-BE49-F238E27FC236}">
                  <a16:creationId xmlns:a16="http://schemas.microsoft.com/office/drawing/2014/main" id="{D65BDBD1-1E2E-40A9-A911-52DCE425D2E2}"/>
                </a:ext>
              </a:extLst>
            </p:cNvPr>
            <p:cNvSpPr/>
            <p:nvPr/>
          </p:nvSpPr>
          <p:spPr>
            <a:xfrm>
              <a:off x="2421028" y="7404999"/>
              <a:ext cx="919699" cy="886077"/>
            </a:xfrm>
            <a:custGeom>
              <a:avLst/>
              <a:gdLst/>
              <a:ahLst/>
              <a:cxnLst/>
              <a:rect l="l" t="t" r="r" b="b"/>
              <a:pathLst>
                <a:path w="919699" h="886077">
                  <a:moveTo>
                    <a:pt x="5158" y="33405"/>
                  </a:moveTo>
                  <a:lnTo>
                    <a:pt x="6734" y="33536"/>
                  </a:lnTo>
                  <a:lnTo>
                    <a:pt x="7270" y="35144"/>
                  </a:lnTo>
                  <a:lnTo>
                    <a:pt x="8744" y="35815"/>
                  </a:lnTo>
                  <a:lnTo>
                    <a:pt x="9951" y="35279"/>
                  </a:lnTo>
                  <a:lnTo>
                    <a:pt x="12632" y="32866"/>
                  </a:lnTo>
                  <a:lnTo>
                    <a:pt x="14240" y="29783"/>
                  </a:lnTo>
                  <a:lnTo>
                    <a:pt x="16385" y="25359"/>
                  </a:lnTo>
                  <a:lnTo>
                    <a:pt x="17323" y="22410"/>
                  </a:lnTo>
                  <a:lnTo>
                    <a:pt x="18395" y="20400"/>
                  </a:lnTo>
                  <a:lnTo>
                    <a:pt x="19333" y="18121"/>
                  </a:lnTo>
                  <a:lnTo>
                    <a:pt x="19199" y="15708"/>
                  </a:lnTo>
                  <a:lnTo>
                    <a:pt x="19468" y="14099"/>
                  </a:lnTo>
                  <a:lnTo>
                    <a:pt x="19601" y="10480"/>
                  </a:lnTo>
                  <a:lnTo>
                    <a:pt x="19735" y="5252"/>
                  </a:lnTo>
                  <a:lnTo>
                    <a:pt x="19735" y="4716"/>
                  </a:lnTo>
                  <a:lnTo>
                    <a:pt x="20807" y="3912"/>
                  </a:lnTo>
                  <a:lnTo>
                    <a:pt x="20808" y="3763"/>
                  </a:lnTo>
                  <a:lnTo>
                    <a:pt x="27941" y="5434"/>
                  </a:lnTo>
                  <a:lnTo>
                    <a:pt x="32621" y="6065"/>
                  </a:lnTo>
                  <a:lnTo>
                    <a:pt x="36224" y="5309"/>
                  </a:lnTo>
                  <a:lnTo>
                    <a:pt x="40017" y="3411"/>
                  </a:lnTo>
                  <a:lnTo>
                    <a:pt x="44569" y="1327"/>
                  </a:lnTo>
                  <a:lnTo>
                    <a:pt x="51017" y="0"/>
                  </a:lnTo>
                  <a:lnTo>
                    <a:pt x="54241" y="567"/>
                  </a:lnTo>
                  <a:lnTo>
                    <a:pt x="57466" y="3982"/>
                  </a:lnTo>
                  <a:lnTo>
                    <a:pt x="60500" y="10051"/>
                  </a:lnTo>
                  <a:lnTo>
                    <a:pt x="66189" y="16892"/>
                  </a:lnTo>
                  <a:lnTo>
                    <a:pt x="75351" y="19920"/>
                  </a:lnTo>
                  <a:lnTo>
                    <a:pt x="97456" y="19043"/>
                  </a:lnTo>
                  <a:lnTo>
                    <a:pt x="106208" y="14450"/>
                  </a:lnTo>
                  <a:lnTo>
                    <a:pt x="114322" y="12032"/>
                  </a:lnTo>
                  <a:lnTo>
                    <a:pt x="122450" y="10231"/>
                  </a:lnTo>
                  <a:lnTo>
                    <a:pt x="132379" y="11755"/>
                  </a:lnTo>
                  <a:lnTo>
                    <a:pt x="141673" y="15741"/>
                  </a:lnTo>
                  <a:lnTo>
                    <a:pt x="150966" y="19152"/>
                  </a:lnTo>
                  <a:lnTo>
                    <a:pt x="166006" y="28116"/>
                  </a:lnTo>
                  <a:lnTo>
                    <a:pt x="179206" y="29128"/>
                  </a:lnTo>
                  <a:lnTo>
                    <a:pt x="188394" y="29921"/>
                  </a:lnTo>
                  <a:lnTo>
                    <a:pt x="200703" y="32415"/>
                  </a:lnTo>
                  <a:lnTo>
                    <a:pt x="208383" y="31239"/>
                  </a:lnTo>
                  <a:lnTo>
                    <a:pt x="217504" y="29034"/>
                  </a:lnTo>
                  <a:lnTo>
                    <a:pt x="224849" y="23168"/>
                  </a:lnTo>
                  <a:lnTo>
                    <a:pt x="234780" y="13150"/>
                  </a:lnTo>
                  <a:lnTo>
                    <a:pt x="244867" y="12011"/>
                  </a:lnTo>
                  <a:lnTo>
                    <a:pt x="252068" y="17007"/>
                  </a:lnTo>
                  <a:lnTo>
                    <a:pt x="256992" y="23521"/>
                  </a:lnTo>
                  <a:lnTo>
                    <a:pt x="263564" y="31382"/>
                  </a:lnTo>
                  <a:lnTo>
                    <a:pt x="274621" y="45325"/>
                  </a:lnTo>
                  <a:lnTo>
                    <a:pt x="285146" y="31589"/>
                  </a:lnTo>
                  <a:lnTo>
                    <a:pt x="291937" y="25119"/>
                  </a:lnTo>
                  <a:lnTo>
                    <a:pt x="299514" y="19326"/>
                  </a:lnTo>
                  <a:lnTo>
                    <a:pt x="304397" y="17445"/>
                  </a:lnTo>
                  <a:lnTo>
                    <a:pt x="308569" y="17445"/>
                  </a:lnTo>
                  <a:lnTo>
                    <a:pt x="313121" y="15550"/>
                  </a:lnTo>
                  <a:lnTo>
                    <a:pt x="317673" y="13463"/>
                  </a:lnTo>
                  <a:lnTo>
                    <a:pt x="322035" y="10808"/>
                  </a:lnTo>
                  <a:lnTo>
                    <a:pt x="327914" y="9860"/>
                  </a:lnTo>
                  <a:lnTo>
                    <a:pt x="333035" y="11756"/>
                  </a:lnTo>
                  <a:lnTo>
                    <a:pt x="336638" y="14791"/>
                  </a:lnTo>
                  <a:lnTo>
                    <a:pt x="340431" y="17637"/>
                  </a:lnTo>
                  <a:lnTo>
                    <a:pt x="342518" y="20103"/>
                  </a:lnTo>
                  <a:lnTo>
                    <a:pt x="344983" y="23326"/>
                  </a:lnTo>
                  <a:lnTo>
                    <a:pt x="346344" y="30781"/>
                  </a:lnTo>
                  <a:lnTo>
                    <a:pt x="351233" y="35201"/>
                  </a:lnTo>
                  <a:lnTo>
                    <a:pt x="352863" y="40559"/>
                  </a:lnTo>
                  <a:lnTo>
                    <a:pt x="354959" y="43819"/>
                  </a:lnTo>
                  <a:lnTo>
                    <a:pt x="357520" y="46848"/>
                  </a:lnTo>
                  <a:lnTo>
                    <a:pt x="361479" y="49405"/>
                  </a:lnTo>
                  <a:lnTo>
                    <a:pt x="362410" y="54530"/>
                  </a:lnTo>
                  <a:lnTo>
                    <a:pt x="384764" y="69430"/>
                  </a:lnTo>
                  <a:lnTo>
                    <a:pt x="384065" y="64776"/>
                  </a:lnTo>
                  <a:lnTo>
                    <a:pt x="385229" y="61283"/>
                  </a:lnTo>
                  <a:lnTo>
                    <a:pt x="387558" y="58023"/>
                  </a:lnTo>
                  <a:lnTo>
                    <a:pt x="390585" y="56158"/>
                  </a:lnTo>
                  <a:lnTo>
                    <a:pt x="394543" y="55927"/>
                  </a:lnTo>
                  <a:lnTo>
                    <a:pt x="398967" y="55693"/>
                  </a:lnTo>
                  <a:lnTo>
                    <a:pt x="402693" y="54296"/>
                  </a:lnTo>
                  <a:lnTo>
                    <a:pt x="408048" y="54761"/>
                  </a:lnTo>
                  <a:lnTo>
                    <a:pt x="410609" y="51966"/>
                  </a:lnTo>
                  <a:lnTo>
                    <a:pt x="417362" y="47546"/>
                  </a:lnTo>
                  <a:lnTo>
                    <a:pt x="421554" y="49405"/>
                  </a:lnTo>
                  <a:lnTo>
                    <a:pt x="430402" y="47774"/>
                  </a:lnTo>
                  <a:lnTo>
                    <a:pt x="436688" y="46149"/>
                  </a:lnTo>
                  <a:lnTo>
                    <a:pt x="439242" y="35654"/>
                  </a:lnTo>
                  <a:lnTo>
                    <a:pt x="439425" y="31377"/>
                  </a:lnTo>
                  <a:lnTo>
                    <a:pt x="447400" y="36628"/>
                  </a:lnTo>
                  <a:lnTo>
                    <a:pt x="455394" y="42607"/>
                  </a:lnTo>
                  <a:lnTo>
                    <a:pt x="463864" y="49193"/>
                  </a:lnTo>
                  <a:lnTo>
                    <a:pt x="471925" y="58175"/>
                  </a:lnTo>
                  <a:lnTo>
                    <a:pt x="476027" y="65860"/>
                  </a:lnTo>
                  <a:lnTo>
                    <a:pt x="478483" y="75739"/>
                  </a:lnTo>
                  <a:lnTo>
                    <a:pt x="477890" y="83686"/>
                  </a:lnTo>
                  <a:lnTo>
                    <a:pt x="473646" y="93792"/>
                  </a:lnTo>
                  <a:lnTo>
                    <a:pt x="468868" y="100675"/>
                  </a:lnTo>
                  <a:lnTo>
                    <a:pt x="466173" y="109810"/>
                  </a:lnTo>
                  <a:lnTo>
                    <a:pt x="466173" y="118343"/>
                  </a:lnTo>
                  <a:lnTo>
                    <a:pt x="467880" y="127067"/>
                  </a:lnTo>
                  <a:lnTo>
                    <a:pt x="469208" y="133704"/>
                  </a:lnTo>
                  <a:lnTo>
                    <a:pt x="469208" y="137119"/>
                  </a:lnTo>
                  <a:lnTo>
                    <a:pt x="466173" y="142428"/>
                  </a:lnTo>
                  <a:lnTo>
                    <a:pt x="467311" y="146223"/>
                  </a:lnTo>
                  <a:lnTo>
                    <a:pt x="470535" y="148310"/>
                  </a:lnTo>
                  <a:lnTo>
                    <a:pt x="473000" y="152860"/>
                  </a:lnTo>
                  <a:lnTo>
                    <a:pt x="473570" y="157793"/>
                  </a:lnTo>
                  <a:lnTo>
                    <a:pt x="483786" y="167620"/>
                  </a:lnTo>
                  <a:lnTo>
                    <a:pt x="486296" y="163127"/>
                  </a:lnTo>
                  <a:lnTo>
                    <a:pt x="488674" y="160749"/>
                  </a:lnTo>
                  <a:lnTo>
                    <a:pt x="493035" y="158371"/>
                  </a:lnTo>
                  <a:lnTo>
                    <a:pt x="497263" y="155069"/>
                  </a:lnTo>
                  <a:lnTo>
                    <a:pt x="499112" y="153085"/>
                  </a:lnTo>
                  <a:lnTo>
                    <a:pt x="499906" y="144719"/>
                  </a:lnTo>
                  <a:lnTo>
                    <a:pt x="503345" y="141293"/>
                  </a:lnTo>
                  <a:lnTo>
                    <a:pt x="507912" y="140840"/>
                  </a:lnTo>
                  <a:lnTo>
                    <a:pt x="511501" y="142429"/>
                  </a:lnTo>
                  <a:lnTo>
                    <a:pt x="514439" y="146700"/>
                  </a:lnTo>
                  <a:lnTo>
                    <a:pt x="518139" y="148878"/>
                  </a:lnTo>
                  <a:lnTo>
                    <a:pt x="522450" y="149984"/>
                  </a:lnTo>
                  <a:lnTo>
                    <a:pt x="523260" y="153808"/>
                  </a:lnTo>
                  <a:lnTo>
                    <a:pt x="523070" y="158170"/>
                  </a:lnTo>
                  <a:lnTo>
                    <a:pt x="526863" y="165758"/>
                  </a:lnTo>
                  <a:lnTo>
                    <a:pt x="533690" y="168602"/>
                  </a:lnTo>
                  <a:lnTo>
                    <a:pt x="537863" y="168601"/>
                  </a:lnTo>
                  <a:lnTo>
                    <a:pt x="540708" y="168602"/>
                  </a:lnTo>
                  <a:lnTo>
                    <a:pt x="543174" y="169549"/>
                  </a:lnTo>
                  <a:lnTo>
                    <a:pt x="544311" y="176190"/>
                  </a:lnTo>
                  <a:lnTo>
                    <a:pt x="544311" y="181880"/>
                  </a:lnTo>
                  <a:lnTo>
                    <a:pt x="544902" y="188952"/>
                  </a:lnTo>
                  <a:lnTo>
                    <a:pt x="548040" y="192539"/>
                  </a:lnTo>
                  <a:lnTo>
                    <a:pt x="551329" y="194966"/>
                  </a:lnTo>
                  <a:lnTo>
                    <a:pt x="553225" y="193068"/>
                  </a:lnTo>
                  <a:lnTo>
                    <a:pt x="554553" y="189653"/>
                  </a:lnTo>
                  <a:lnTo>
                    <a:pt x="555122" y="186621"/>
                  </a:lnTo>
                  <a:lnTo>
                    <a:pt x="556449" y="184343"/>
                  </a:lnTo>
                  <a:lnTo>
                    <a:pt x="557208" y="183015"/>
                  </a:lnTo>
                  <a:lnTo>
                    <a:pt x="559294" y="183016"/>
                  </a:lnTo>
                  <a:lnTo>
                    <a:pt x="567070" y="183964"/>
                  </a:lnTo>
                  <a:lnTo>
                    <a:pt x="571622" y="182068"/>
                  </a:lnTo>
                  <a:lnTo>
                    <a:pt x="574467" y="178465"/>
                  </a:lnTo>
                  <a:lnTo>
                    <a:pt x="578449" y="176758"/>
                  </a:lnTo>
                  <a:lnTo>
                    <a:pt x="582242" y="173155"/>
                  </a:lnTo>
                  <a:lnTo>
                    <a:pt x="589639" y="164052"/>
                  </a:lnTo>
                  <a:lnTo>
                    <a:pt x="599880" y="156086"/>
                  </a:lnTo>
                  <a:lnTo>
                    <a:pt x="602157" y="150777"/>
                  </a:lnTo>
                  <a:lnTo>
                    <a:pt x="604825" y="145831"/>
                  </a:lnTo>
                  <a:lnTo>
                    <a:pt x="612129" y="142371"/>
                  </a:lnTo>
                  <a:lnTo>
                    <a:pt x="621312" y="133136"/>
                  </a:lnTo>
                  <a:lnTo>
                    <a:pt x="625199" y="121806"/>
                  </a:lnTo>
                  <a:lnTo>
                    <a:pt x="632118" y="116617"/>
                  </a:lnTo>
                  <a:lnTo>
                    <a:pt x="636863" y="108862"/>
                  </a:lnTo>
                  <a:lnTo>
                    <a:pt x="638380" y="105448"/>
                  </a:lnTo>
                  <a:lnTo>
                    <a:pt x="642743" y="102033"/>
                  </a:lnTo>
                  <a:lnTo>
                    <a:pt x="651864" y="99394"/>
                  </a:lnTo>
                  <a:lnTo>
                    <a:pt x="661209" y="103504"/>
                  </a:lnTo>
                  <a:lnTo>
                    <a:pt x="671597" y="112711"/>
                  </a:lnTo>
                  <a:lnTo>
                    <a:pt x="677645" y="121648"/>
                  </a:lnTo>
                  <a:lnTo>
                    <a:pt x="686718" y="133483"/>
                  </a:lnTo>
                  <a:lnTo>
                    <a:pt x="695265" y="144659"/>
                  </a:lnTo>
                  <a:lnTo>
                    <a:pt x="698157" y="141372"/>
                  </a:lnTo>
                  <a:lnTo>
                    <a:pt x="701839" y="139006"/>
                  </a:lnTo>
                  <a:lnTo>
                    <a:pt x="703285" y="136903"/>
                  </a:lnTo>
                  <a:lnTo>
                    <a:pt x="703679" y="134534"/>
                  </a:lnTo>
                  <a:lnTo>
                    <a:pt x="701838" y="131381"/>
                  </a:lnTo>
                  <a:lnTo>
                    <a:pt x="702101" y="128881"/>
                  </a:lnTo>
                  <a:lnTo>
                    <a:pt x="703416" y="127040"/>
                  </a:lnTo>
                  <a:lnTo>
                    <a:pt x="704731" y="125068"/>
                  </a:lnTo>
                  <a:lnTo>
                    <a:pt x="707229" y="122568"/>
                  </a:lnTo>
                  <a:lnTo>
                    <a:pt x="708743" y="122137"/>
                  </a:lnTo>
                  <a:lnTo>
                    <a:pt x="713146" y="122304"/>
                  </a:lnTo>
                  <a:lnTo>
                    <a:pt x="714856" y="122438"/>
                  </a:lnTo>
                  <a:lnTo>
                    <a:pt x="716959" y="121912"/>
                  </a:lnTo>
                  <a:lnTo>
                    <a:pt x="720247" y="118626"/>
                  </a:lnTo>
                  <a:lnTo>
                    <a:pt x="723156" y="117016"/>
                  </a:lnTo>
                  <a:lnTo>
                    <a:pt x="725812" y="115120"/>
                  </a:lnTo>
                  <a:lnTo>
                    <a:pt x="725812" y="112845"/>
                  </a:lnTo>
                  <a:lnTo>
                    <a:pt x="725053" y="110946"/>
                  </a:lnTo>
                  <a:lnTo>
                    <a:pt x="726656" y="103358"/>
                  </a:lnTo>
                  <a:lnTo>
                    <a:pt x="729794" y="107155"/>
                  </a:lnTo>
                  <a:lnTo>
                    <a:pt x="736243" y="108291"/>
                  </a:lnTo>
                  <a:lnTo>
                    <a:pt x="741932" y="108103"/>
                  </a:lnTo>
                  <a:lnTo>
                    <a:pt x="753122" y="105257"/>
                  </a:lnTo>
                  <a:lnTo>
                    <a:pt x="757484" y="105069"/>
                  </a:lnTo>
                  <a:lnTo>
                    <a:pt x="759570" y="106016"/>
                  </a:lnTo>
                  <a:lnTo>
                    <a:pt x="760329" y="108291"/>
                  </a:lnTo>
                  <a:lnTo>
                    <a:pt x="763933" y="113225"/>
                  </a:lnTo>
                  <a:lnTo>
                    <a:pt x="766587" y="117775"/>
                  </a:lnTo>
                  <a:lnTo>
                    <a:pt x="769476" y="119665"/>
                  </a:lnTo>
                  <a:lnTo>
                    <a:pt x="772526" y="121776"/>
                  </a:lnTo>
                  <a:lnTo>
                    <a:pt x="775370" y="124166"/>
                  </a:lnTo>
                  <a:lnTo>
                    <a:pt x="778983" y="125424"/>
                  </a:lnTo>
                  <a:lnTo>
                    <a:pt x="781496" y="126050"/>
                  </a:lnTo>
                  <a:lnTo>
                    <a:pt x="786366" y="124950"/>
                  </a:lnTo>
                  <a:lnTo>
                    <a:pt x="791856" y="125138"/>
                  </a:lnTo>
                  <a:lnTo>
                    <a:pt x="795496" y="127262"/>
                  </a:lnTo>
                  <a:lnTo>
                    <a:pt x="799778" y="127827"/>
                  </a:lnTo>
                  <a:lnTo>
                    <a:pt x="802320" y="130145"/>
                  </a:lnTo>
                  <a:lnTo>
                    <a:pt x="804519" y="131621"/>
                  </a:lnTo>
                  <a:lnTo>
                    <a:pt x="807780" y="132265"/>
                  </a:lnTo>
                  <a:lnTo>
                    <a:pt x="809615" y="133119"/>
                  </a:lnTo>
                  <a:lnTo>
                    <a:pt x="812295" y="133137"/>
                  </a:lnTo>
                  <a:lnTo>
                    <a:pt x="813812" y="132949"/>
                  </a:lnTo>
                  <a:lnTo>
                    <a:pt x="815686" y="133200"/>
                  </a:lnTo>
                  <a:lnTo>
                    <a:pt x="819502" y="136739"/>
                  </a:lnTo>
                  <a:lnTo>
                    <a:pt x="824053" y="139018"/>
                  </a:lnTo>
                  <a:lnTo>
                    <a:pt x="831071" y="142241"/>
                  </a:lnTo>
                  <a:lnTo>
                    <a:pt x="839795" y="143380"/>
                  </a:lnTo>
                  <a:lnTo>
                    <a:pt x="850416" y="145275"/>
                  </a:lnTo>
                  <a:lnTo>
                    <a:pt x="857069" y="144728"/>
                  </a:lnTo>
                  <a:lnTo>
                    <a:pt x="867229" y="142104"/>
                  </a:lnTo>
                  <a:lnTo>
                    <a:pt x="878044" y="141448"/>
                  </a:lnTo>
                  <a:lnTo>
                    <a:pt x="885253" y="127356"/>
                  </a:lnTo>
                  <a:lnTo>
                    <a:pt x="887875" y="124406"/>
                  </a:lnTo>
                  <a:lnTo>
                    <a:pt x="896396" y="124082"/>
                  </a:lnTo>
                  <a:lnTo>
                    <a:pt x="901053" y="117775"/>
                  </a:lnTo>
                  <a:lnTo>
                    <a:pt x="902950" y="110318"/>
                  </a:lnTo>
                  <a:lnTo>
                    <a:pt x="900001" y="105071"/>
                  </a:lnTo>
                  <a:lnTo>
                    <a:pt x="900001" y="102122"/>
                  </a:lnTo>
                  <a:lnTo>
                    <a:pt x="903934" y="102122"/>
                  </a:lnTo>
                  <a:lnTo>
                    <a:pt x="907692" y="103173"/>
                  </a:lnTo>
                  <a:lnTo>
                    <a:pt x="910347" y="104309"/>
                  </a:lnTo>
                  <a:lnTo>
                    <a:pt x="912812" y="106584"/>
                  </a:lnTo>
                  <a:lnTo>
                    <a:pt x="913571" y="114552"/>
                  </a:lnTo>
                  <a:lnTo>
                    <a:pt x="915352" y="125925"/>
                  </a:lnTo>
                  <a:lnTo>
                    <a:pt x="914459" y="127265"/>
                  </a:lnTo>
                  <a:lnTo>
                    <a:pt x="914305" y="129112"/>
                  </a:lnTo>
                  <a:lnTo>
                    <a:pt x="913689" y="130804"/>
                  </a:lnTo>
                  <a:lnTo>
                    <a:pt x="914459" y="132035"/>
                  </a:lnTo>
                  <a:lnTo>
                    <a:pt x="915536" y="133881"/>
                  </a:lnTo>
                  <a:lnTo>
                    <a:pt x="915536" y="136343"/>
                  </a:lnTo>
                  <a:lnTo>
                    <a:pt x="915690" y="138035"/>
                  </a:lnTo>
                  <a:lnTo>
                    <a:pt x="916767" y="138804"/>
                  </a:lnTo>
                  <a:lnTo>
                    <a:pt x="917537" y="139574"/>
                  </a:lnTo>
                  <a:lnTo>
                    <a:pt x="918768" y="141574"/>
                  </a:lnTo>
                  <a:lnTo>
                    <a:pt x="918614" y="142650"/>
                  </a:lnTo>
                  <a:lnTo>
                    <a:pt x="915845" y="142497"/>
                  </a:lnTo>
                  <a:lnTo>
                    <a:pt x="914768" y="145112"/>
                  </a:lnTo>
                  <a:lnTo>
                    <a:pt x="913691" y="146035"/>
                  </a:lnTo>
                  <a:lnTo>
                    <a:pt x="911691" y="146958"/>
                  </a:lnTo>
                  <a:lnTo>
                    <a:pt x="911537" y="148189"/>
                  </a:lnTo>
                  <a:lnTo>
                    <a:pt x="909998" y="149727"/>
                  </a:lnTo>
                  <a:lnTo>
                    <a:pt x="908152" y="152343"/>
                  </a:lnTo>
                  <a:lnTo>
                    <a:pt x="906768" y="153727"/>
                  </a:lnTo>
                  <a:lnTo>
                    <a:pt x="906922" y="155574"/>
                  </a:lnTo>
                  <a:lnTo>
                    <a:pt x="904614" y="158651"/>
                  </a:lnTo>
                  <a:lnTo>
                    <a:pt x="903075" y="158497"/>
                  </a:lnTo>
                  <a:lnTo>
                    <a:pt x="901999" y="160036"/>
                  </a:lnTo>
                  <a:lnTo>
                    <a:pt x="901384" y="162343"/>
                  </a:lnTo>
                  <a:lnTo>
                    <a:pt x="900460" y="162497"/>
                  </a:lnTo>
                  <a:lnTo>
                    <a:pt x="898922" y="165574"/>
                  </a:lnTo>
                  <a:lnTo>
                    <a:pt x="897999" y="167266"/>
                  </a:lnTo>
                  <a:lnTo>
                    <a:pt x="898307" y="169112"/>
                  </a:lnTo>
                  <a:lnTo>
                    <a:pt x="897384" y="169420"/>
                  </a:lnTo>
                  <a:lnTo>
                    <a:pt x="895538" y="169882"/>
                  </a:lnTo>
                  <a:lnTo>
                    <a:pt x="895384" y="171882"/>
                  </a:lnTo>
                  <a:lnTo>
                    <a:pt x="896769" y="173882"/>
                  </a:lnTo>
                  <a:lnTo>
                    <a:pt x="898615" y="180189"/>
                  </a:lnTo>
                  <a:lnTo>
                    <a:pt x="898770" y="181574"/>
                  </a:lnTo>
                  <a:lnTo>
                    <a:pt x="896462" y="182959"/>
                  </a:lnTo>
                  <a:lnTo>
                    <a:pt x="895692" y="184497"/>
                  </a:lnTo>
                  <a:lnTo>
                    <a:pt x="896154" y="186805"/>
                  </a:lnTo>
                  <a:lnTo>
                    <a:pt x="896462" y="188190"/>
                  </a:lnTo>
                  <a:lnTo>
                    <a:pt x="897232" y="189882"/>
                  </a:lnTo>
                  <a:lnTo>
                    <a:pt x="898155" y="190343"/>
                  </a:lnTo>
                  <a:lnTo>
                    <a:pt x="898770" y="189882"/>
                  </a:lnTo>
                  <a:lnTo>
                    <a:pt x="900463" y="190036"/>
                  </a:lnTo>
                  <a:lnTo>
                    <a:pt x="900616" y="191728"/>
                  </a:lnTo>
                  <a:lnTo>
                    <a:pt x="899540" y="192959"/>
                  </a:lnTo>
                  <a:lnTo>
                    <a:pt x="898309" y="194344"/>
                  </a:lnTo>
                  <a:lnTo>
                    <a:pt x="897694" y="196497"/>
                  </a:lnTo>
                  <a:lnTo>
                    <a:pt x="898617" y="198189"/>
                  </a:lnTo>
                  <a:lnTo>
                    <a:pt x="898618" y="200343"/>
                  </a:lnTo>
                  <a:lnTo>
                    <a:pt x="900310" y="202497"/>
                  </a:lnTo>
                  <a:lnTo>
                    <a:pt x="900310" y="203574"/>
                  </a:lnTo>
                  <a:lnTo>
                    <a:pt x="901695" y="205113"/>
                  </a:lnTo>
                  <a:lnTo>
                    <a:pt x="902311" y="208805"/>
                  </a:lnTo>
                  <a:lnTo>
                    <a:pt x="903388" y="211728"/>
                  </a:lnTo>
                  <a:lnTo>
                    <a:pt x="905542" y="213574"/>
                  </a:lnTo>
                  <a:lnTo>
                    <a:pt x="910005" y="216036"/>
                  </a:lnTo>
                  <a:lnTo>
                    <a:pt x="912313" y="216805"/>
                  </a:lnTo>
                  <a:lnTo>
                    <a:pt x="914313" y="218959"/>
                  </a:lnTo>
                  <a:lnTo>
                    <a:pt x="919545" y="227267"/>
                  </a:lnTo>
                  <a:lnTo>
                    <a:pt x="919699" y="228652"/>
                  </a:lnTo>
                  <a:lnTo>
                    <a:pt x="918930" y="230652"/>
                  </a:lnTo>
                  <a:lnTo>
                    <a:pt x="918314" y="231575"/>
                  </a:lnTo>
                  <a:lnTo>
                    <a:pt x="917083" y="231575"/>
                  </a:lnTo>
                  <a:lnTo>
                    <a:pt x="915083" y="232190"/>
                  </a:lnTo>
                  <a:lnTo>
                    <a:pt x="913545" y="233267"/>
                  </a:lnTo>
                  <a:lnTo>
                    <a:pt x="913545" y="235883"/>
                  </a:lnTo>
                  <a:lnTo>
                    <a:pt x="913237" y="237882"/>
                  </a:lnTo>
                  <a:lnTo>
                    <a:pt x="912007" y="238498"/>
                  </a:lnTo>
                  <a:lnTo>
                    <a:pt x="910930" y="241729"/>
                  </a:lnTo>
                  <a:lnTo>
                    <a:pt x="911546" y="249267"/>
                  </a:lnTo>
                  <a:lnTo>
                    <a:pt x="910777" y="250344"/>
                  </a:lnTo>
                  <a:lnTo>
                    <a:pt x="909546" y="251113"/>
                  </a:lnTo>
                  <a:lnTo>
                    <a:pt x="909546" y="252344"/>
                  </a:lnTo>
                  <a:lnTo>
                    <a:pt x="907700" y="254805"/>
                  </a:lnTo>
                  <a:lnTo>
                    <a:pt x="907238" y="256344"/>
                  </a:lnTo>
                  <a:lnTo>
                    <a:pt x="907392" y="260190"/>
                  </a:lnTo>
                  <a:lnTo>
                    <a:pt x="908778" y="264036"/>
                  </a:lnTo>
                  <a:lnTo>
                    <a:pt x="908470" y="265575"/>
                  </a:lnTo>
                  <a:lnTo>
                    <a:pt x="907547" y="267267"/>
                  </a:lnTo>
                  <a:lnTo>
                    <a:pt x="904778" y="267883"/>
                  </a:lnTo>
                  <a:lnTo>
                    <a:pt x="903239" y="268498"/>
                  </a:lnTo>
                  <a:lnTo>
                    <a:pt x="902162" y="270960"/>
                  </a:lnTo>
                  <a:lnTo>
                    <a:pt x="901393" y="273114"/>
                  </a:lnTo>
                  <a:lnTo>
                    <a:pt x="902470" y="274498"/>
                  </a:lnTo>
                  <a:lnTo>
                    <a:pt x="901086" y="275883"/>
                  </a:lnTo>
                  <a:lnTo>
                    <a:pt x="900778" y="276806"/>
                  </a:lnTo>
                  <a:lnTo>
                    <a:pt x="901701" y="278191"/>
                  </a:lnTo>
                  <a:lnTo>
                    <a:pt x="901701" y="279421"/>
                  </a:lnTo>
                  <a:lnTo>
                    <a:pt x="900471" y="280652"/>
                  </a:lnTo>
                  <a:lnTo>
                    <a:pt x="898471" y="281883"/>
                  </a:lnTo>
                  <a:lnTo>
                    <a:pt x="897086" y="281268"/>
                  </a:lnTo>
                  <a:lnTo>
                    <a:pt x="896163" y="282960"/>
                  </a:lnTo>
                  <a:lnTo>
                    <a:pt x="895394" y="284191"/>
                  </a:lnTo>
                  <a:lnTo>
                    <a:pt x="893547" y="282191"/>
                  </a:lnTo>
                  <a:lnTo>
                    <a:pt x="889855" y="281883"/>
                  </a:lnTo>
                  <a:lnTo>
                    <a:pt x="888008" y="281883"/>
                  </a:lnTo>
                  <a:lnTo>
                    <a:pt x="887547" y="282806"/>
                  </a:lnTo>
                  <a:lnTo>
                    <a:pt x="888008" y="285422"/>
                  </a:lnTo>
                  <a:lnTo>
                    <a:pt x="889855" y="288191"/>
                  </a:lnTo>
                  <a:lnTo>
                    <a:pt x="890624" y="290806"/>
                  </a:lnTo>
                  <a:lnTo>
                    <a:pt x="890625" y="292345"/>
                  </a:lnTo>
                  <a:lnTo>
                    <a:pt x="891702" y="294345"/>
                  </a:lnTo>
                  <a:lnTo>
                    <a:pt x="892164" y="297268"/>
                  </a:lnTo>
                  <a:lnTo>
                    <a:pt x="891548" y="299268"/>
                  </a:lnTo>
                  <a:lnTo>
                    <a:pt x="889549" y="301268"/>
                  </a:lnTo>
                  <a:lnTo>
                    <a:pt x="888163" y="303268"/>
                  </a:lnTo>
                  <a:lnTo>
                    <a:pt x="888164" y="305114"/>
                  </a:lnTo>
                  <a:lnTo>
                    <a:pt x="887548" y="306191"/>
                  </a:lnTo>
                  <a:lnTo>
                    <a:pt x="886318" y="307883"/>
                  </a:lnTo>
                  <a:lnTo>
                    <a:pt x="886010" y="310499"/>
                  </a:lnTo>
                  <a:lnTo>
                    <a:pt x="884164" y="311575"/>
                  </a:lnTo>
                  <a:lnTo>
                    <a:pt x="881549" y="312806"/>
                  </a:lnTo>
                  <a:lnTo>
                    <a:pt x="879394" y="314807"/>
                  </a:lnTo>
                  <a:lnTo>
                    <a:pt x="879241" y="315883"/>
                  </a:lnTo>
                  <a:lnTo>
                    <a:pt x="879241" y="317114"/>
                  </a:lnTo>
                  <a:lnTo>
                    <a:pt x="880011" y="319729"/>
                  </a:lnTo>
                  <a:lnTo>
                    <a:pt x="878472" y="320806"/>
                  </a:lnTo>
                  <a:lnTo>
                    <a:pt x="878165" y="321883"/>
                  </a:lnTo>
                  <a:lnTo>
                    <a:pt x="879395" y="323268"/>
                  </a:lnTo>
                  <a:lnTo>
                    <a:pt x="878164" y="324037"/>
                  </a:lnTo>
                  <a:lnTo>
                    <a:pt x="876472" y="325730"/>
                  </a:lnTo>
                  <a:lnTo>
                    <a:pt x="876472" y="327730"/>
                  </a:lnTo>
                  <a:lnTo>
                    <a:pt x="876934" y="328961"/>
                  </a:lnTo>
                  <a:lnTo>
                    <a:pt x="878627" y="329268"/>
                  </a:lnTo>
                  <a:lnTo>
                    <a:pt x="878627" y="330191"/>
                  </a:lnTo>
                  <a:lnTo>
                    <a:pt x="877088" y="330345"/>
                  </a:lnTo>
                  <a:lnTo>
                    <a:pt x="876319" y="331730"/>
                  </a:lnTo>
                  <a:lnTo>
                    <a:pt x="875858" y="334191"/>
                  </a:lnTo>
                  <a:lnTo>
                    <a:pt x="876781" y="336191"/>
                  </a:lnTo>
                  <a:lnTo>
                    <a:pt x="878320" y="337268"/>
                  </a:lnTo>
                  <a:lnTo>
                    <a:pt x="881859" y="340960"/>
                  </a:lnTo>
                  <a:lnTo>
                    <a:pt x="881090" y="342191"/>
                  </a:lnTo>
                  <a:lnTo>
                    <a:pt x="881243" y="343268"/>
                  </a:lnTo>
                  <a:lnTo>
                    <a:pt x="883090" y="345268"/>
                  </a:lnTo>
                  <a:lnTo>
                    <a:pt x="883705" y="346961"/>
                  </a:lnTo>
                  <a:lnTo>
                    <a:pt x="882475" y="350499"/>
                  </a:lnTo>
                  <a:lnTo>
                    <a:pt x="881860" y="352345"/>
                  </a:lnTo>
                  <a:lnTo>
                    <a:pt x="881860" y="354191"/>
                  </a:lnTo>
                  <a:lnTo>
                    <a:pt x="883091" y="356191"/>
                  </a:lnTo>
                  <a:lnTo>
                    <a:pt x="882783" y="358345"/>
                  </a:lnTo>
                  <a:lnTo>
                    <a:pt x="881245" y="360037"/>
                  </a:lnTo>
                  <a:lnTo>
                    <a:pt x="878937" y="361730"/>
                  </a:lnTo>
                  <a:lnTo>
                    <a:pt x="877706" y="363114"/>
                  </a:lnTo>
                  <a:lnTo>
                    <a:pt x="879092" y="365268"/>
                  </a:lnTo>
                  <a:lnTo>
                    <a:pt x="878937" y="366961"/>
                  </a:lnTo>
                  <a:lnTo>
                    <a:pt x="878784" y="368807"/>
                  </a:lnTo>
                  <a:lnTo>
                    <a:pt x="879246" y="369730"/>
                  </a:lnTo>
                  <a:lnTo>
                    <a:pt x="881707" y="372192"/>
                  </a:lnTo>
                  <a:lnTo>
                    <a:pt x="882785" y="373115"/>
                  </a:lnTo>
                  <a:lnTo>
                    <a:pt x="882785" y="374346"/>
                  </a:lnTo>
                  <a:lnTo>
                    <a:pt x="879554" y="378500"/>
                  </a:lnTo>
                  <a:lnTo>
                    <a:pt x="876938" y="378653"/>
                  </a:lnTo>
                  <a:lnTo>
                    <a:pt x="875246" y="379423"/>
                  </a:lnTo>
                  <a:lnTo>
                    <a:pt x="874785" y="382653"/>
                  </a:lnTo>
                  <a:lnTo>
                    <a:pt x="871708" y="387731"/>
                  </a:lnTo>
                  <a:lnTo>
                    <a:pt x="870324" y="389730"/>
                  </a:lnTo>
                  <a:lnTo>
                    <a:pt x="869708" y="390807"/>
                  </a:lnTo>
                  <a:lnTo>
                    <a:pt x="870324" y="393423"/>
                  </a:lnTo>
                  <a:lnTo>
                    <a:pt x="871093" y="394961"/>
                  </a:lnTo>
                  <a:lnTo>
                    <a:pt x="872016" y="396038"/>
                  </a:lnTo>
                  <a:lnTo>
                    <a:pt x="871401" y="397115"/>
                  </a:lnTo>
                  <a:lnTo>
                    <a:pt x="869093" y="398346"/>
                  </a:lnTo>
                  <a:lnTo>
                    <a:pt x="865247" y="401884"/>
                  </a:lnTo>
                  <a:lnTo>
                    <a:pt x="864940" y="404499"/>
                  </a:lnTo>
                  <a:lnTo>
                    <a:pt x="864017" y="405884"/>
                  </a:lnTo>
                  <a:lnTo>
                    <a:pt x="863863" y="407885"/>
                  </a:lnTo>
                  <a:lnTo>
                    <a:pt x="867249" y="415269"/>
                  </a:lnTo>
                  <a:lnTo>
                    <a:pt x="867249" y="420500"/>
                  </a:lnTo>
                  <a:lnTo>
                    <a:pt x="864941" y="420653"/>
                  </a:lnTo>
                  <a:lnTo>
                    <a:pt x="862787" y="419577"/>
                  </a:lnTo>
                  <a:lnTo>
                    <a:pt x="862325" y="420346"/>
                  </a:lnTo>
                  <a:lnTo>
                    <a:pt x="862479" y="421884"/>
                  </a:lnTo>
                  <a:lnTo>
                    <a:pt x="861710" y="424500"/>
                  </a:lnTo>
                  <a:lnTo>
                    <a:pt x="861095" y="425115"/>
                  </a:lnTo>
                  <a:lnTo>
                    <a:pt x="859095" y="424654"/>
                  </a:lnTo>
                  <a:lnTo>
                    <a:pt x="859710" y="425731"/>
                  </a:lnTo>
                  <a:lnTo>
                    <a:pt x="860326" y="427577"/>
                  </a:lnTo>
                  <a:lnTo>
                    <a:pt x="861557" y="428962"/>
                  </a:lnTo>
                  <a:lnTo>
                    <a:pt x="861711" y="430192"/>
                  </a:lnTo>
                  <a:lnTo>
                    <a:pt x="860787" y="430961"/>
                  </a:lnTo>
                  <a:lnTo>
                    <a:pt x="859865" y="432346"/>
                  </a:lnTo>
                  <a:lnTo>
                    <a:pt x="859865" y="434039"/>
                  </a:lnTo>
                  <a:lnTo>
                    <a:pt x="861250" y="435884"/>
                  </a:lnTo>
                  <a:lnTo>
                    <a:pt x="861250" y="437116"/>
                  </a:lnTo>
                  <a:lnTo>
                    <a:pt x="861250" y="438808"/>
                  </a:lnTo>
                  <a:lnTo>
                    <a:pt x="859403" y="439731"/>
                  </a:lnTo>
                  <a:lnTo>
                    <a:pt x="858942" y="441116"/>
                  </a:lnTo>
                  <a:lnTo>
                    <a:pt x="859865" y="442193"/>
                  </a:lnTo>
                  <a:lnTo>
                    <a:pt x="861712" y="444192"/>
                  </a:lnTo>
                  <a:lnTo>
                    <a:pt x="862019" y="445885"/>
                  </a:lnTo>
                  <a:lnTo>
                    <a:pt x="862636" y="448192"/>
                  </a:lnTo>
                  <a:lnTo>
                    <a:pt x="864944" y="452192"/>
                  </a:lnTo>
                  <a:lnTo>
                    <a:pt x="865713" y="454038"/>
                  </a:lnTo>
                  <a:lnTo>
                    <a:pt x="865559" y="456039"/>
                  </a:lnTo>
                  <a:lnTo>
                    <a:pt x="862329" y="461731"/>
                  </a:lnTo>
                  <a:lnTo>
                    <a:pt x="862329" y="464654"/>
                  </a:lnTo>
                  <a:lnTo>
                    <a:pt x="863560" y="465578"/>
                  </a:lnTo>
                  <a:lnTo>
                    <a:pt x="864175" y="466500"/>
                  </a:lnTo>
                  <a:lnTo>
                    <a:pt x="863868" y="467885"/>
                  </a:lnTo>
                  <a:lnTo>
                    <a:pt x="864022" y="468654"/>
                  </a:lnTo>
                  <a:lnTo>
                    <a:pt x="863868" y="470193"/>
                  </a:lnTo>
                  <a:lnTo>
                    <a:pt x="862945" y="471731"/>
                  </a:lnTo>
                  <a:lnTo>
                    <a:pt x="864945" y="473731"/>
                  </a:lnTo>
                  <a:lnTo>
                    <a:pt x="864176" y="474346"/>
                  </a:lnTo>
                  <a:lnTo>
                    <a:pt x="862330" y="473116"/>
                  </a:lnTo>
                  <a:lnTo>
                    <a:pt x="860176" y="473578"/>
                  </a:lnTo>
                  <a:lnTo>
                    <a:pt x="858483" y="475116"/>
                  </a:lnTo>
                  <a:lnTo>
                    <a:pt x="856022" y="475885"/>
                  </a:lnTo>
                  <a:lnTo>
                    <a:pt x="853098" y="473731"/>
                  </a:lnTo>
                  <a:lnTo>
                    <a:pt x="848636" y="473885"/>
                  </a:lnTo>
                  <a:lnTo>
                    <a:pt x="846944" y="473116"/>
                  </a:lnTo>
                  <a:lnTo>
                    <a:pt x="846021" y="474808"/>
                  </a:lnTo>
                  <a:lnTo>
                    <a:pt x="843098" y="474808"/>
                  </a:lnTo>
                  <a:lnTo>
                    <a:pt x="841866" y="472808"/>
                  </a:lnTo>
                  <a:lnTo>
                    <a:pt x="841559" y="471885"/>
                  </a:lnTo>
                  <a:lnTo>
                    <a:pt x="839404" y="471731"/>
                  </a:lnTo>
                  <a:lnTo>
                    <a:pt x="838789" y="470501"/>
                  </a:lnTo>
                  <a:lnTo>
                    <a:pt x="837712" y="470039"/>
                  </a:lnTo>
                  <a:lnTo>
                    <a:pt x="835404" y="470347"/>
                  </a:lnTo>
                  <a:lnTo>
                    <a:pt x="834481" y="470962"/>
                  </a:lnTo>
                  <a:lnTo>
                    <a:pt x="834327" y="473116"/>
                  </a:lnTo>
                  <a:lnTo>
                    <a:pt x="832635" y="474039"/>
                  </a:lnTo>
                  <a:lnTo>
                    <a:pt x="829711" y="476962"/>
                  </a:lnTo>
                  <a:lnTo>
                    <a:pt x="823711" y="476501"/>
                  </a:lnTo>
                  <a:lnTo>
                    <a:pt x="821711" y="477424"/>
                  </a:lnTo>
                  <a:lnTo>
                    <a:pt x="820634" y="478808"/>
                  </a:lnTo>
                  <a:lnTo>
                    <a:pt x="819557" y="479885"/>
                  </a:lnTo>
                  <a:lnTo>
                    <a:pt x="818019" y="479885"/>
                  </a:lnTo>
                  <a:lnTo>
                    <a:pt x="816480" y="481423"/>
                  </a:lnTo>
                  <a:lnTo>
                    <a:pt x="814018" y="481423"/>
                  </a:lnTo>
                  <a:lnTo>
                    <a:pt x="812479" y="480500"/>
                  </a:lnTo>
                  <a:lnTo>
                    <a:pt x="811556" y="480039"/>
                  </a:lnTo>
                  <a:lnTo>
                    <a:pt x="810941" y="481270"/>
                  </a:lnTo>
                  <a:lnTo>
                    <a:pt x="810941" y="482501"/>
                  </a:lnTo>
                  <a:lnTo>
                    <a:pt x="810172" y="483885"/>
                  </a:lnTo>
                  <a:lnTo>
                    <a:pt x="808787" y="483270"/>
                  </a:lnTo>
                  <a:lnTo>
                    <a:pt x="808633" y="481577"/>
                  </a:lnTo>
                  <a:lnTo>
                    <a:pt x="807556" y="482962"/>
                  </a:lnTo>
                  <a:lnTo>
                    <a:pt x="806941" y="484654"/>
                  </a:lnTo>
                  <a:lnTo>
                    <a:pt x="805095" y="485270"/>
                  </a:lnTo>
                  <a:lnTo>
                    <a:pt x="799248" y="486808"/>
                  </a:lnTo>
                  <a:lnTo>
                    <a:pt x="798017" y="487731"/>
                  </a:lnTo>
                  <a:lnTo>
                    <a:pt x="797709" y="489116"/>
                  </a:lnTo>
                  <a:lnTo>
                    <a:pt x="797556" y="491885"/>
                  </a:lnTo>
                  <a:lnTo>
                    <a:pt x="797248" y="495116"/>
                  </a:lnTo>
                  <a:lnTo>
                    <a:pt x="796633" y="497885"/>
                  </a:lnTo>
                  <a:lnTo>
                    <a:pt x="795249" y="500809"/>
                  </a:lnTo>
                  <a:lnTo>
                    <a:pt x="792172" y="502808"/>
                  </a:lnTo>
                  <a:lnTo>
                    <a:pt x="790018" y="505116"/>
                  </a:lnTo>
                  <a:lnTo>
                    <a:pt x="788787" y="507270"/>
                  </a:lnTo>
                  <a:lnTo>
                    <a:pt x="786941" y="508655"/>
                  </a:lnTo>
                  <a:lnTo>
                    <a:pt x="785248" y="510039"/>
                  </a:lnTo>
                  <a:lnTo>
                    <a:pt x="783710" y="512655"/>
                  </a:lnTo>
                  <a:lnTo>
                    <a:pt x="782172" y="513117"/>
                  </a:lnTo>
                  <a:lnTo>
                    <a:pt x="773709" y="513424"/>
                  </a:lnTo>
                  <a:lnTo>
                    <a:pt x="772478" y="512347"/>
                  </a:lnTo>
                  <a:lnTo>
                    <a:pt x="770786" y="512039"/>
                  </a:lnTo>
                  <a:lnTo>
                    <a:pt x="769555" y="513578"/>
                  </a:lnTo>
                  <a:lnTo>
                    <a:pt x="769247" y="515270"/>
                  </a:lnTo>
                  <a:lnTo>
                    <a:pt x="769555" y="516347"/>
                  </a:lnTo>
                  <a:lnTo>
                    <a:pt x="770786" y="518655"/>
                  </a:lnTo>
                  <a:lnTo>
                    <a:pt x="770633" y="520963"/>
                  </a:lnTo>
                  <a:lnTo>
                    <a:pt x="770787" y="522501"/>
                  </a:lnTo>
                  <a:lnTo>
                    <a:pt x="772018" y="524347"/>
                  </a:lnTo>
                  <a:lnTo>
                    <a:pt x="771095" y="528809"/>
                  </a:lnTo>
                  <a:lnTo>
                    <a:pt x="771403" y="532194"/>
                  </a:lnTo>
                  <a:lnTo>
                    <a:pt x="769711" y="533270"/>
                  </a:lnTo>
                  <a:lnTo>
                    <a:pt x="769095" y="534501"/>
                  </a:lnTo>
                  <a:lnTo>
                    <a:pt x="769557" y="536809"/>
                  </a:lnTo>
                  <a:lnTo>
                    <a:pt x="772480" y="541424"/>
                  </a:lnTo>
                  <a:lnTo>
                    <a:pt x="774173" y="544040"/>
                  </a:lnTo>
                  <a:lnTo>
                    <a:pt x="775250" y="546040"/>
                  </a:lnTo>
                  <a:lnTo>
                    <a:pt x="776020" y="549116"/>
                  </a:lnTo>
                  <a:lnTo>
                    <a:pt x="775866" y="551732"/>
                  </a:lnTo>
                  <a:lnTo>
                    <a:pt x="776790" y="553117"/>
                  </a:lnTo>
                  <a:lnTo>
                    <a:pt x="776175" y="553732"/>
                  </a:lnTo>
                  <a:lnTo>
                    <a:pt x="776021" y="554963"/>
                  </a:lnTo>
                  <a:lnTo>
                    <a:pt x="775251" y="555886"/>
                  </a:lnTo>
                  <a:lnTo>
                    <a:pt x="770329" y="564502"/>
                  </a:lnTo>
                  <a:lnTo>
                    <a:pt x="768482" y="566040"/>
                  </a:lnTo>
                  <a:lnTo>
                    <a:pt x="758174" y="569271"/>
                  </a:lnTo>
                  <a:lnTo>
                    <a:pt x="755866" y="569732"/>
                  </a:lnTo>
                  <a:lnTo>
                    <a:pt x="754020" y="571271"/>
                  </a:lnTo>
                  <a:lnTo>
                    <a:pt x="752482" y="572348"/>
                  </a:lnTo>
                  <a:lnTo>
                    <a:pt x="749558" y="572809"/>
                  </a:lnTo>
                  <a:lnTo>
                    <a:pt x="747404" y="573732"/>
                  </a:lnTo>
                  <a:lnTo>
                    <a:pt x="746481" y="574963"/>
                  </a:lnTo>
                  <a:lnTo>
                    <a:pt x="745404" y="576194"/>
                  </a:lnTo>
                  <a:lnTo>
                    <a:pt x="743096" y="577578"/>
                  </a:lnTo>
                  <a:lnTo>
                    <a:pt x="742173" y="579117"/>
                  </a:lnTo>
                  <a:lnTo>
                    <a:pt x="741250" y="581733"/>
                  </a:lnTo>
                  <a:lnTo>
                    <a:pt x="742328" y="582502"/>
                  </a:lnTo>
                  <a:lnTo>
                    <a:pt x="742943" y="582963"/>
                  </a:lnTo>
                  <a:lnTo>
                    <a:pt x="741712" y="584348"/>
                  </a:lnTo>
                  <a:lnTo>
                    <a:pt x="739712" y="585733"/>
                  </a:lnTo>
                  <a:lnTo>
                    <a:pt x="739712" y="587886"/>
                  </a:lnTo>
                  <a:lnTo>
                    <a:pt x="739559" y="589579"/>
                  </a:lnTo>
                  <a:lnTo>
                    <a:pt x="737251" y="590810"/>
                  </a:lnTo>
                  <a:lnTo>
                    <a:pt x="736635" y="592502"/>
                  </a:lnTo>
                  <a:lnTo>
                    <a:pt x="735097" y="597886"/>
                  </a:lnTo>
                  <a:lnTo>
                    <a:pt x="725404" y="604194"/>
                  </a:lnTo>
                  <a:lnTo>
                    <a:pt x="730483" y="613733"/>
                  </a:lnTo>
                  <a:lnTo>
                    <a:pt x="732176" y="614963"/>
                  </a:lnTo>
                  <a:lnTo>
                    <a:pt x="732791" y="615579"/>
                  </a:lnTo>
                  <a:lnTo>
                    <a:pt x="732791" y="617425"/>
                  </a:lnTo>
                  <a:lnTo>
                    <a:pt x="733253" y="618502"/>
                  </a:lnTo>
                  <a:lnTo>
                    <a:pt x="733868" y="621271"/>
                  </a:lnTo>
                  <a:lnTo>
                    <a:pt x="734484" y="623579"/>
                  </a:lnTo>
                  <a:lnTo>
                    <a:pt x="733869" y="625117"/>
                  </a:lnTo>
                  <a:lnTo>
                    <a:pt x="733869" y="626348"/>
                  </a:lnTo>
                  <a:lnTo>
                    <a:pt x="734792" y="628041"/>
                  </a:lnTo>
                  <a:lnTo>
                    <a:pt x="734638" y="629271"/>
                  </a:lnTo>
                  <a:lnTo>
                    <a:pt x="732638" y="629733"/>
                  </a:lnTo>
                  <a:lnTo>
                    <a:pt x="730330" y="628502"/>
                  </a:lnTo>
                  <a:lnTo>
                    <a:pt x="728330" y="628810"/>
                  </a:lnTo>
                  <a:lnTo>
                    <a:pt x="726792" y="629733"/>
                  </a:lnTo>
                  <a:lnTo>
                    <a:pt x="725561" y="630810"/>
                  </a:lnTo>
                  <a:lnTo>
                    <a:pt x="725715" y="632503"/>
                  </a:lnTo>
                  <a:lnTo>
                    <a:pt x="726484" y="633271"/>
                  </a:lnTo>
                  <a:lnTo>
                    <a:pt x="729100" y="634502"/>
                  </a:lnTo>
                  <a:lnTo>
                    <a:pt x="730485" y="635272"/>
                  </a:lnTo>
                  <a:lnTo>
                    <a:pt x="731100" y="636502"/>
                  </a:lnTo>
                  <a:lnTo>
                    <a:pt x="730793" y="640810"/>
                  </a:lnTo>
                  <a:lnTo>
                    <a:pt x="730024" y="642964"/>
                  </a:lnTo>
                  <a:lnTo>
                    <a:pt x="729408" y="645271"/>
                  </a:lnTo>
                  <a:lnTo>
                    <a:pt x="728947" y="646810"/>
                  </a:lnTo>
                  <a:lnTo>
                    <a:pt x="729870" y="647734"/>
                  </a:lnTo>
                  <a:lnTo>
                    <a:pt x="732178" y="647425"/>
                  </a:lnTo>
                  <a:lnTo>
                    <a:pt x="732794" y="648656"/>
                  </a:lnTo>
                  <a:lnTo>
                    <a:pt x="732178" y="648964"/>
                  </a:lnTo>
                  <a:lnTo>
                    <a:pt x="730332" y="650503"/>
                  </a:lnTo>
                  <a:lnTo>
                    <a:pt x="730332" y="652195"/>
                  </a:lnTo>
                  <a:lnTo>
                    <a:pt x="731871" y="652502"/>
                  </a:lnTo>
                  <a:lnTo>
                    <a:pt x="734179" y="652964"/>
                  </a:lnTo>
                  <a:lnTo>
                    <a:pt x="735718" y="654041"/>
                  </a:lnTo>
                  <a:lnTo>
                    <a:pt x="737718" y="655118"/>
                  </a:lnTo>
                  <a:lnTo>
                    <a:pt x="739256" y="654964"/>
                  </a:lnTo>
                  <a:lnTo>
                    <a:pt x="740795" y="654810"/>
                  </a:lnTo>
                  <a:lnTo>
                    <a:pt x="744641" y="656503"/>
                  </a:lnTo>
                  <a:lnTo>
                    <a:pt x="746027" y="657734"/>
                  </a:lnTo>
                  <a:lnTo>
                    <a:pt x="747719" y="657733"/>
                  </a:lnTo>
                  <a:lnTo>
                    <a:pt x="748796" y="658348"/>
                  </a:lnTo>
                  <a:lnTo>
                    <a:pt x="748950" y="660349"/>
                  </a:lnTo>
                  <a:lnTo>
                    <a:pt x="750335" y="661118"/>
                  </a:lnTo>
                  <a:lnTo>
                    <a:pt x="751412" y="660195"/>
                  </a:lnTo>
                  <a:lnTo>
                    <a:pt x="752951" y="661272"/>
                  </a:lnTo>
                  <a:lnTo>
                    <a:pt x="756182" y="659887"/>
                  </a:lnTo>
                  <a:lnTo>
                    <a:pt x="756951" y="660041"/>
                  </a:lnTo>
                  <a:lnTo>
                    <a:pt x="758643" y="660964"/>
                  </a:lnTo>
                  <a:lnTo>
                    <a:pt x="760490" y="661426"/>
                  </a:lnTo>
                  <a:lnTo>
                    <a:pt x="761105" y="662195"/>
                  </a:lnTo>
                  <a:lnTo>
                    <a:pt x="760336" y="663272"/>
                  </a:lnTo>
                  <a:lnTo>
                    <a:pt x="759721" y="664349"/>
                  </a:lnTo>
                  <a:lnTo>
                    <a:pt x="759721" y="666964"/>
                  </a:lnTo>
                  <a:lnTo>
                    <a:pt x="761106" y="669272"/>
                  </a:lnTo>
                  <a:lnTo>
                    <a:pt x="761106" y="671887"/>
                  </a:lnTo>
                  <a:lnTo>
                    <a:pt x="760799" y="673888"/>
                  </a:lnTo>
                  <a:lnTo>
                    <a:pt x="759722" y="676810"/>
                  </a:lnTo>
                  <a:lnTo>
                    <a:pt x="758799" y="678657"/>
                  </a:lnTo>
                  <a:lnTo>
                    <a:pt x="758799" y="681272"/>
                  </a:lnTo>
                  <a:lnTo>
                    <a:pt x="758491" y="682810"/>
                  </a:lnTo>
                  <a:lnTo>
                    <a:pt x="757261" y="683734"/>
                  </a:lnTo>
                  <a:lnTo>
                    <a:pt x="756645" y="685733"/>
                  </a:lnTo>
                  <a:lnTo>
                    <a:pt x="755107" y="687580"/>
                  </a:lnTo>
                  <a:lnTo>
                    <a:pt x="754338" y="689118"/>
                  </a:lnTo>
                  <a:lnTo>
                    <a:pt x="753569" y="689888"/>
                  </a:lnTo>
                  <a:lnTo>
                    <a:pt x="751568" y="689888"/>
                  </a:lnTo>
                  <a:lnTo>
                    <a:pt x="750953" y="690657"/>
                  </a:lnTo>
                  <a:lnTo>
                    <a:pt x="751107" y="692349"/>
                  </a:lnTo>
                  <a:lnTo>
                    <a:pt x="752338" y="694503"/>
                  </a:lnTo>
                  <a:lnTo>
                    <a:pt x="753415" y="694657"/>
                  </a:lnTo>
                  <a:lnTo>
                    <a:pt x="754954" y="693580"/>
                  </a:lnTo>
                  <a:lnTo>
                    <a:pt x="756184" y="693119"/>
                  </a:lnTo>
                  <a:lnTo>
                    <a:pt x="757262" y="694503"/>
                  </a:lnTo>
                  <a:lnTo>
                    <a:pt x="757570" y="696657"/>
                  </a:lnTo>
                  <a:lnTo>
                    <a:pt x="757570" y="698964"/>
                  </a:lnTo>
                  <a:lnTo>
                    <a:pt x="756955" y="701888"/>
                  </a:lnTo>
                  <a:lnTo>
                    <a:pt x="758494" y="702965"/>
                  </a:lnTo>
                  <a:lnTo>
                    <a:pt x="760647" y="700042"/>
                  </a:lnTo>
                  <a:lnTo>
                    <a:pt x="762801" y="698503"/>
                  </a:lnTo>
                  <a:lnTo>
                    <a:pt x="765570" y="698042"/>
                  </a:lnTo>
                  <a:lnTo>
                    <a:pt x="766802" y="698195"/>
                  </a:lnTo>
                  <a:lnTo>
                    <a:pt x="767571" y="699426"/>
                  </a:lnTo>
                  <a:lnTo>
                    <a:pt x="767417" y="700504"/>
                  </a:lnTo>
                  <a:lnTo>
                    <a:pt x="765263" y="701426"/>
                  </a:lnTo>
                  <a:lnTo>
                    <a:pt x="764494" y="703119"/>
                  </a:lnTo>
                  <a:lnTo>
                    <a:pt x="763571" y="705119"/>
                  </a:lnTo>
                  <a:lnTo>
                    <a:pt x="763879" y="707118"/>
                  </a:lnTo>
                  <a:lnTo>
                    <a:pt x="765264" y="708196"/>
                  </a:lnTo>
                  <a:lnTo>
                    <a:pt x="767418" y="709273"/>
                  </a:lnTo>
                  <a:lnTo>
                    <a:pt x="769110" y="710965"/>
                  </a:lnTo>
                  <a:lnTo>
                    <a:pt x="770188" y="712350"/>
                  </a:lnTo>
                  <a:lnTo>
                    <a:pt x="770803" y="714504"/>
                  </a:lnTo>
                  <a:lnTo>
                    <a:pt x="772034" y="714657"/>
                  </a:lnTo>
                  <a:lnTo>
                    <a:pt x="772804" y="714965"/>
                  </a:lnTo>
                  <a:lnTo>
                    <a:pt x="773573" y="715888"/>
                  </a:lnTo>
                  <a:lnTo>
                    <a:pt x="773265" y="717119"/>
                  </a:lnTo>
                  <a:lnTo>
                    <a:pt x="771419" y="717734"/>
                  </a:lnTo>
                  <a:lnTo>
                    <a:pt x="770496" y="718965"/>
                  </a:lnTo>
                  <a:lnTo>
                    <a:pt x="769265" y="722196"/>
                  </a:lnTo>
                  <a:lnTo>
                    <a:pt x="768650" y="725273"/>
                  </a:lnTo>
                  <a:lnTo>
                    <a:pt x="771266" y="728042"/>
                  </a:lnTo>
                  <a:lnTo>
                    <a:pt x="772036" y="729734"/>
                  </a:lnTo>
                  <a:lnTo>
                    <a:pt x="772036" y="730658"/>
                  </a:lnTo>
                  <a:lnTo>
                    <a:pt x="772805" y="731427"/>
                  </a:lnTo>
                  <a:lnTo>
                    <a:pt x="772805" y="732503"/>
                  </a:lnTo>
                  <a:lnTo>
                    <a:pt x="772651" y="733580"/>
                  </a:lnTo>
                  <a:lnTo>
                    <a:pt x="772497" y="734503"/>
                  </a:lnTo>
                  <a:lnTo>
                    <a:pt x="773113" y="735734"/>
                  </a:lnTo>
                  <a:lnTo>
                    <a:pt x="773728" y="736504"/>
                  </a:lnTo>
                  <a:lnTo>
                    <a:pt x="772959" y="737735"/>
                  </a:lnTo>
                  <a:lnTo>
                    <a:pt x="772498" y="738504"/>
                  </a:lnTo>
                  <a:lnTo>
                    <a:pt x="772498" y="741119"/>
                  </a:lnTo>
                  <a:lnTo>
                    <a:pt x="772037" y="742657"/>
                  </a:lnTo>
                  <a:lnTo>
                    <a:pt x="771113" y="743581"/>
                  </a:lnTo>
                  <a:lnTo>
                    <a:pt x="768652" y="743888"/>
                  </a:lnTo>
                  <a:lnTo>
                    <a:pt x="768652" y="745734"/>
                  </a:lnTo>
                  <a:lnTo>
                    <a:pt x="768498" y="746504"/>
                  </a:lnTo>
                  <a:lnTo>
                    <a:pt x="767113" y="746504"/>
                  </a:lnTo>
                  <a:lnTo>
                    <a:pt x="767114" y="747119"/>
                  </a:lnTo>
                  <a:lnTo>
                    <a:pt x="768037" y="748196"/>
                  </a:lnTo>
                  <a:lnTo>
                    <a:pt x="768652" y="748812"/>
                  </a:lnTo>
                  <a:lnTo>
                    <a:pt x="768652" y="749888"/>
                  </a:lnTo>
                  <a:lnTo>
                    <a:pt x="769114" y="750812"/>
                  </a:lnTo>
                  <a:lnTo>
                    <a:pt x="770499" y="751273"/>
                  </a:lnTo>
                  <a:lnTo>
                    <a:pt x="770961" y="752042"/>
                  </a:lnTo>
                  <a:lnTo>
                    <a:pt x="771730" y="753119"/>
                  </a:lnTo>
                  <a:lnTo>
                    <a:pt x="772499" y="753581"/>
                  </a:lnTo>
                  <a:lnTo>
                    <a:pt x="772653" y="754504"/>
                  </a:lnTo>
                  <a:lnTo>
                    <a:pt x="773269" y="757427"/>
                  </a:lnTo>
                  <a:lnTo>
                    <a:pt x="773269" y="758350"/>
                  </a:lnTo>
                  <a:lnTo>
                    <a:pt x="774192" y="759581"/>
                  </a:lnTo>
                  <a:lnTo>
                    <a:pt x="775423" y="760196"/>
                  </a:lnTo>
                  <a:lnTo>
                    <a:pt x="776346" y="760350"/>
                  </a:lnTo>
                  <a:lnTo>
                    <a:pt x="777115" y="760196"/>
                  </a:lnTo>
                  <a:lnTo>
                    <a:pt x="777269" y="758966"/>
                  </a:lnTo>
                  <a:lnTo>
                    <a:pt x="777885" y="758196"/>
                  </a:lnTo>
                  <a:lnTo>
                    <a:pt x="778808" y="757581"/>
                  </a:lnTo>
                  <a:lnTo>
                    <a:pt x="779423" y="757581"/>
                  </a:lnTo>
                  <a:lnTo>
                    <a:pt x="779731" y="758196"/>
                  </a:lnTo>
                  <a:lnTo>
                    <a:pt x="779885" y="758658"/>
                  </a:lnTo>
                  <a:lnTo>
                    <a:pt x="778962" y="759581"/>
                  </a:lnTo>
                  <a:lnTo>
                    <a:pt x="778346" y="760504"/>
                  </a:lnTo>
                  <a:lnTo>
                    <a:pt x="778193" y="761889"/>
                  </a:lnTo>
                  <a:lnTo>
                    <a:pt x="777578" y="763273"/>
                  </a:lnTo>
                  <a:lnTo>
                    <a:pt x="777270" y="764811"/>
                  </a:lnTo>
                  <a:lnTo>
                    <a:pt x="777732" y="765735"/>
                  </a:lnTo>
                  <a:lnTo>
                    <a:pt x="778501" y="765889"/>
                  </a:lnTo>
                  <a:lnTo>
                    <a:pt x="779117" y="766658"/>
                  </a:lnTo>
                  <a:lnTo>
                    <a:pt x="779424" y="767735"/>
                  </a:lnTo>
                  <a:lnTo>
                    <a:pt x="779732" y="768504"/>
                  </a:lnTo>
                  <a:lnTo>
                    <a:pt x="779732" y="770350"/>
                  </a:lnTo>
                  <a:lnTo>
                    <a:pt x="780262" y="772939"/>
                  </a:lnTo>
                  <a:lnTo>
                    <a:pt x="780262" y="775027"/>
                  </a:lnTo>
                  <a:lnTo>
                    <a:pt x="780262" y="777116"/>
                  </a:lnTo>
                  <a:lnTo>
                    <a:pt x="781456" y="779652"/>
                  </a:lnTo>
                  <a:lnTo>
                    <a:pt x="781456" y="781144"/>
                  </a:lnTo>
                  <a:lnTo>
                    <a:pt x="781157" y="784276"/>
                  </a:lnTo>
                  <a:lnTo>
                    <a:pt x="780859" y="787110"/>
                  </a:lnTo>
                  <a:lnTo>
                    <a:pt x="780860" y="789348"/>
                  </a:lnTo>
                  <a:lnTo>
                    <a:pt x="778921" y="791287"/>
                  </a:lnTo>
                  <a:lnTo>
                    <a:pt x="778026" y="795166"/>
                  </a:lnTo>
                  <a:lnTo>
                    <a:pt x="776534" y="798000"/>
                  </a:lnTo>
                  <a:lnTo>
                    <a:pt x="776982" y="800386"/>
                  </a:lnTo>
                  <a:lnTo>
                    <a:pt x="777878" y="802326"/>
                  </a:lnTo>
                  <a:lnTo>
                    <a:pt x="778027" y="803668"/>
                  </a:lnTo>
                  <a:lnTo>
                    <a:pt x="778325" y="805906"/>
                  </a:lnTo>
                  <a:lnTo>
                    <a:pt x="777580" y="810381"/>
                  </a:lnTo>
                  <a:lnTo>
                    <a:pt x="776536" y="820226"/>
                  </a:lnTo>
                  <a:lnTo>
                    <a:pt x="776537" y="823657"/>
                  </a:lnTo>
                  <a:lnTo>
                    <a:pt x="776985" y="826044"/>
                  </a:lnTo>
                  <a:lnTo>
                    <a:pt x="778327" y="827834"/>
                  </a:lnTo>
                  <a:lnTo>
                    <a:pt x="780117" y="829475"/>
                  </a:lnTo>
                  <a:lnTo>
                    <a:pt x="780715" y="831265"/>
                  </a:lnTo>
                  <a:lnTo>
                    <a:pt x="780714" y="833801"/>
                  </a:lnTo>
                  <a:lnTo>
                    <a:pt x="781610" y="834845"/>
                  </a:lnTo>
                  <a:lnTo>
                    <a:pt x="783698" y="835591"/>
                  </a:lnTo>
                  <a:lnTo>
                    <a:pt x="785489" y="836933"/>
                  </a:lnTo>
                  <a:lnTo>
                    <a:pt x="787428" y="839767"/>
                  </a:lnTo>
                  <a:lnTo>
                    <a:pt x="786981" y="841558"/>
                  </a:lnTo>
                  <a:lnTo>
                    <a:pt x="788473" y="843944"/>
                  </a:lnTo>
                  <a:lnTo>
                    <a:pt x="788175" y="844989"/>
                  </a:lnTo>
                  <a:lnTo>
                    <a:pt x="787727" y="846480"/>
                  </a:lnTo>
                  <a:lnTo>
                    <a:pt x="788920" y="848420"/>
                  </a:lnTo>
                  <a:lnTo>
                    <a:pt x="791606" y="849911"/>
                  </a:lnTo>
                  <a:lnTo>
                    <a:pt x="793844" y="851850"/>
                  </a:lnTo>
                  <a:lnTo>
                    <a:pt x="794590" y="855132"/>
                  </a:lnTo>
                  <a:lnTo>
                    <a:pt x="795187" y="856624"/>
                  </a:lnTo>
                  <a:lnTo>
                    <a:pt x="797424" y="856325"/>
                  </a:lnTo>
                  <a:lnTo>
                    <a:pt x="799960" y="854536"/>
                  </a:lnTo>
                  <a:lnTo>
                    <a:pt x="802496" y="852447"/>
                  </a:lnTo>
                  <a:lnTo>
                    <a:pt x="804286" y="853491"/>
                  </a:lnTo>
                  <a:lnTo>
                    <a:pt x="805629" y="856176"/>
                  </a:lnTo>
                  <a:lnTo>
                    <a:pt x="806972" y="857967"/>
                  </a:lnTo>
                  <a:lnTo>
                    <a:pt x="808762" y="859607"/>
                  </a:lnTo>
                  <a:lnTo>
                    <a:pt x="810701" y="861994"/>
                  </a:lnTo>
                  <a:lnTo>
                    <a:pt x="811000" y="863187"/>
                  </a:lnTo>
                  <a:lnTo>
                    <a:pt x="809658" y="864828"/>
                  </a:lnTo>
                  <a:lnTo>
                    <a:pt x="808762" y="866171"/>
                  </a:lnTo>
                  <a:lnTo>
                    <a:pt x="809210" y="868259"/>
                  </a:lnTo>
                  <a:lnTo>
                    <a:pt x="808465" y="870646"/>
                  </a:lnTo>
                  <a:lnTo>
                    <a:pt x="808763" y="871988"/>
                  </a:lnTo>
                  <a:lnTo>
                    <a:pt x="811448" y="873182"/>
                  </a:lnTo>
                  <a:lnTo>
                    <a:pt x="813835" y="874076"/>
                  </a:lnTo>
                  <a:lnTo>
                    <a:pt x="808928" y="874774"/>
                  </a:lnTo>
                  <a:lnTo>
                    <a:pt x="808181" y="875661"/>
                  </a:lnTo>
                  <a:lnTo>
                    <a:pt x="801961" y="875229"/>
                  </a:lnTo>
                  <a:lnTo>
                    <a:pt x="793716" y="874795"/>
                  </a:lnTo>
                  <a:lnTo>
                    <a:pt x="780986" y="873349"/>
                  </a:lnTo>
                  <a:lnTo>
                    <a:pt x="774910" y="874215"/>
                  </a:lnTo>
                  <a:lnTo>
                    <a:pt x="771531" y="876381"/>
                  </a:lnTo>
                  <a:lnTo>
                    <a:pt x="767316" y="876943"/>
                  </a:lnTo>
                  <a:lnTo>
                    <a:pt x="762181" y="879568"/>
                  </a:lnTo>
                  <a:lnTo>
                    <a:pt x="758998" y="882317"/>
                  </a:lnTo>
                  <a:lnTo>
                    <a:pt x="753501" y="885065"/>
                  </a:lnTo>
                  <a:lnTo>
                    <a:pt x="745690" y="886077"/>
                  </a:lnTo>
                  <a:lnTo>
                    <a:pt x="739759" y="884051"/>
                  </a:lnTo>
                  <a:lnTo>
                    <a:pt x="733410" y="883550"/>
                  </a:lnTo>
                  <a:lnTo>
                    <a:pt x="729307" y="883413"/>
                  </a:lnTo>
                  <a:lnTo>
                    <a:pt x="724450" y="882241"/>
                  </a:lnTo>
                  <a:lnTo>
                    <a:pt x="720771" y="881460"/>
                  </a:lnTo>
                  <a:lnTo>
                    <a:pt x="713134" y="880381"/>
                  </a:lnTo>
                  <a:lnTo>
                    <a:pt x="708895" y="880564"/>
                  </a:lnTo>
                  <a:lnTo>
                    <a:pt x="700616" y="880300"/>
                  </a:lnTo>
                  <a:lnTo>
                    <a:pt x="693720" y="880233"/>
                  </a:lnTo>
                  <a:lnTo>
                    <a:pt x="688551" y="882751"/>
                  </a:lnTo>
                  <a:lnTo>
                    <a:pt x="684935" y="885500"/>
                  </a:lnTo>
                  <a:lnTo>
                    <a:pt x="679727" y="885500"/>
                  </a:lnTo>
                  <a:lnTo>
                    <a:pt x="676689" y="882751"/>
                  </a:lnTo>
                  <a:lnTo>
                    <a:pt x="670469" y="878699"/>
                  </a:lnTo>
                  <a:lnTo>
                    <a:pt x="668444" y="877253"/>
                  </a:lnTo>
                  <a:lnTo>
                    <a:pt x="666381" y="875068"/>
                  </a:lnTo>
                  <a:lnTo>
                    <a:pt x="663006" y="872960"/>
                  </a:lnTo>
                  <a:lnTo>
                    <a:pt x="658854" y="870746"/>
                  </a:lnTo>
                  <a:lnTo>
                    <a:pt x="654101" y="867565"/>
                  </a:lnTo>
                  <a:lnTo>
                    <a:pt x="646294" y="865725"/>
                  </a:lnTo>
                  <a:lnTo>
                    <a:pt x="639187" y="862881"/>
                  </a:lnTo>
                  <a:lnTo>
                    <a:pt x="634213" y="861223"/>
                  </a:lnTo>
                  <a:lnTo>
                    <a:pt x="630186" y="860511"/>
                  </a:lnTo>
                  <a:lnTo>
                    <a:pt x="626632" y="860038"/>
                  </a:lnTo>
                  <a:lnTo>
                    <a:pt x="624737" y="860275"/>
                  </a:lnTo>
                  <a:lnTo>
                    <a:pt x="622368" y="859327"/>
                  </a:lnTo>
                  <a:lnTo>
                    <a:pt x="619762" y="860275"/>
                  </a:lnTo>
                  <a:lnTo>
                    <a:pt x="616683" y="862404"/>
                  </a:lnTo>
                  <a:lnTo>
                    <a:pt x="613367" y="865248"/>
                  </a:lnTo>
                  <a:lnTo>
                    <a:pt x="609576" y="868328"/>
                  </a:lnTo>
                  <a:lnTo>
                    <a:pt x="604839" y="867857"/>
                  </a:lnTo>
                  <a:lnTo>
                    <a:pt x="602233" y="866198"/>
                  </a:lnTo>
                  <a:lnTo>
                    <a:pt x="599864" y="863826"/>
                  </a:lnTo>
                  <a:lnTo>
                    <a:pt x="596873" y="860630"/>
                  </a:lnTo>
                  <a:lnTo>
                    <a:pt x="591572" y="858643"/>
                  </a:lnTo>
                  <a:lnTo>
                    <a:pt x="590389" y="858619"/>
                  </a:lnTo>
                  <a:lnTo>
                    <a:pt x="581730" y="850770"/>
                  </a:lnTo>
                  <a:lnTo>
                    <a:pt x="578356" y="847507"/>
                  </a:lnTo>
                  <a:lnTo>
                    <a:pt x="575829" y="844114"/>
                  </a:lnTo>
                  <a:lnTo>
                    <a:pt x="574638" y="837392"/>
                  </a:lnTo>
                  <a:lnTo>
                    <a:pt x="573326" y="833692"/>
                  </a:lnTo>
                  <a:lnTo>
                    <a:pt x="571668" y="829394"/>
                  </a:lnTo>
                  <a:lnTo>
                    <a:pt x="569433" y="824594"/>
                  </a:lnTo>
                  <a:lnTo>
                    <a:pt x="567410" y="821900"/>
                  </a:lnTo>
                  <a:lnTo>
                    <a:pt x="564568" y="818345"/>
                  </a:lnTo>
                  <a:lnTo>
                    <a:pt x="559593" y="812659"/>
                  </a:lnTo>
                  <a:lnTo>
                    <a:pt x="555092" y="811237"/>
                  </a:lnTo>
                  <a:lnTo>
                    <a:pt x="552724" y="813846"/>
                  </a:lnTo>
                  <a:lnTo>
                    <a:pt x="549407" y="813609"/>
                  </a:lnTo>
                  <a:lnTo>
                    <a:pt x="546802" y="811714"/>
                  </a:lnTo>
                  <a:lnTo>
                    <a:pt x="545143" y="808160"/>
                  </a:lnTo>
                  <a:lnTo>
                    <a:pt x="543757" y="806774"/>
                  </a:lnTo>
                  <a:lnTo>
                    <a:pt x="540643" y="803658"/>
                  </a:lnTo>
                  <a:lnTo>
                    <a:pt x="538747" y="800578"/>
                  </a:lnTo>
                  <a:lnTo>
                    <a:pt x="537285" y="796586"/>
                  </a:lnTo>
                  <a:lnTo>
                    <a:pt x="533290" y="790894"/>
                  </a:lnTo>
                  <a:lnTo>
                    <a:pt x="531467" y="788925"/>
                  </a:lnTo>
                  <a:lnTo>
                    <a:pt x="528954" y="787154"/>
                  </a:lnTo>
                  <a:lnTo>
                    <a:pt x="525657" y="785125"/>
                  </a:lnTo>
                  <a:lnTo>
                    <a:pt x="523812" y="782925"/>
                  </a:lnTo>
                  <a:lnTo>
                    <a:pt x="520295" y="778670"/>
                  </a:lnTo>
                  <a:lnTo>
                    <a:pt x="517818" y="776203"/>
                  </a:lnTo>
                  <a:lnTo>
                    <a:pt x="512155" y="769845"/>
                  </a:lnTo>
                  <a:lnTo>
                    <a:pt x="508225" y="766464"/>
                  </a:lnTo>
                  <a:lnTo>
                    <a:pt x="504843" y="763129"/>
                  </a:lnTo>
                  <a:lnTo>
                    <a:pt x="500338" y="757333"/>
                  </a:lnTo>
                  <a:lnTo>
                    <a:pt x="498747" y="754875"/>
                  </a:lnTo>
                  <a:lnTo>
                    <a:pt x="498024" y="754007"/>
                  </a:lnTo>
                  <a:lnTo>
                    <a:pt x="496866" y="753861"/>
                  </a:lnTo>
                  <a:lnTo>
                    <a:pt x="495275" y="754441"/>
                  </a:lnTo>
                  <a:lnTo>
                    <a:pt x="493828" y="754441"/>
                  </a:lnTo>
                  <a:lnTo>
                    <a:pt x="492816" y="754007"/>
                  </a:lnTo>
                  <a:lnTo>
                    <a:pt x="492526" y="752126"/>
                  </a:lnTo>
                  <a:lnTo>
                    <a:pt x="494117" y="750969"/>
                  </a:lnTo>
                  <a:lnTo>
                    <a:pt x="494117" y="750246"/>
                  </a:lnTo>
                  <a:lnTo>
                    <a:pt x="493683" y="748800"/>
                  </a:lnTo>
                  <a:lnTo>
                    <a:pt x="490791" y="746197"/>
                  </a:lnTo>
                  <a:lnTo>
                    <a:pt x="488365" y="742560"/>
                  </a:lnTo>
                  <a:lnTo>
                    <a:pt x="486623" y="732415"/>
                  </a:lnTo>
                  <a:lnTo>
                    <a:pt x="485166" y="725859"/>
                  </a:lnTo>
                  <a:lnTo>
                    <a:pt x="480067" y="720759"/>
                  </a:lnTo>
                  <a:lnTo>
                    <a:pt x="477122" y="714319"/>
                  </a:lnTo>
                  <a:lnTo>
                    <a:pt x="476425" y="693080"/>
                  </a:lnTo>
                  <a:lnTo>
                    <a:pt x="479338" y="681424"/>
                  </a:lnTo>
                  <a:lnTo>
                    <a:pt x="474968" y="670497"/>
                  </a:lnTo>
                  <a:lnTo>
                    <a:pt x="472783" y="662487"/>
                  </a:lnTo>
                  <a:lnTo>
                    <a:pt x="475202" y="654898"/>
                  </a:lnTo>
                  <a:lnTo>
                    <a:pt x="472219" y="649792"/>
                  </a:lnTo>
                  <a:lnTo>
                    <a:pt x="470403" y="649567"/>
                  </a:lnTo>
                  <a:lnTo>
                    <a:pt x="466833" y="646262"/>
                  </a:lnTo>
                  <a:lnTo>
                    <a:pt x="459984" y="642477"/>
                  </a:lnTo>
                  <a:lnTo>
                    <a:pt x="458526" y="641377"/>
                  </a:lnTo>
                  <a:lnTo>
                    <a:pt x="458336" y="640825"/>
                  </a:lnTo>
                  <a:lnTo>
                    <a:pt x="458153" y="639604"/>
                  </a:lnTo>
                  <a:lnTo>
                    <a:pt x="458245" y="638419"/>
                  </a:lnTo>
                  <a:lnTo>
                    <a:pt x="459721" y="636481"/>
                  </a:lnTo>
                  <a:lnTo>
                    <a:pt x="461604" y="633364"/>
                  </a:lnTo>
                  <a:lnTo>
                    <a:pt x="463607" y="629616"/>
                  </a:lnTo>
                  <a:lnTo>
                    <a:pt x="464950" y="626262"/>
                  </a:lnTo>
                  <a:lnTo>
                    <a:pt x="467495" y="622847"/>
                  </a:lnTo>
                  <a:lnTo>
                    <a:pt x="467962" y="622471"/>
                  </a:lnTo>
                  <a:lnTo>
                    <a:pt x="469122" y="622173"/>
                  </a:lnTo>
                  <a:lnTo>
                    <a:pt x="470566" y="621074"/>
                  </a:lnTo>
                  <a:lnTo>
                    <a:pt x="471727" y="620709"/>
                  </a:lnTo>
                  <a:lnTo>
                    <a:pt x="472558" y="619853"/>
                  </a:lnTo>
                  <a:lnTo>
                    <a:pt x="473374" y="618243"/>
                  </a:lnTo>
                  <a:lnTo>
                    <a:pt x="473373" y="617629"/>
                  </a:lnTo>
                  <a:lnTo>
                    <a:pt x="474100" y="614682"/>
                  </a:lnTo>
                  <a:lnTo>
                    <a:pt x="474065" y="611031"/>
                  </a:lnTo>
                  <a:lnTo>
                    <a:pt x="473820" y="610472"/>
                  </a:lnTo>
                  <a:lnTo>
                    <a:pt x="472826" y="609797"/>
                  </a:lnTo>
                  <a:lnTo>
                    <a:pt x="472697" y="609196"/>
                  </a:lnTo>
                  <a:lnTo>
                    <a:pt x="471281" y="608103"/>
                  </a:lnTo>
                  <a:lnTo>
                    <a:pt x="468858" y="605362"/>
                  </a:lnTo>
                  <a:lnTo>
                    <a:pt x="467919" y="603151"/>
                  </a:lnTo>
                  <a:lnTo>
                    <a:pt x="466630" y="601103"/>
                  </a:lnTo>
                  <a:lnTo>
                    <a:pt x="466455" y="599931"/>
                  </a:lnTo>
                  <a:lnTo>
                    <a:pt x="465852" y="598862"/>
                  </a:lnTo>
                  <a:lnTo>
                    <a:pt x="465800" y="597045"/>
                  </a:lnTo>
                  <a:lnTo>
                    <a:pt x="465111" y="595363"/>
                  </a:lnTo>
                  <a:lnTo>
                    <a:pt x="464871" y="594214"/>
                  </a:lnTo>
                  <a:lnTo>
                    <a:pt x="464513" y="593710"/>
                  </a:lnTo>
                  <a:lnTo>
                    <a:pt x="464509" y="593102"/>
                  </a:lnTo>
                  <a:lnTo>
                    <a:pt x="464123" y="592634"/>
                  </a:lnTo>
                  <a:lnTo>
                    <a:pt x="462674" y="591796"/>
                  </a:lnTo>
                  <a:lnTo>
                    <a:pt x="462080" y="591675"/>
                  </a:lnTo>
                  <a:lnTo>
                    <a:pt x="454215" y="584973"/>
                  </a:lnTo>
                  <a:lnTo>
                    <a:pt x="453553" y="583303"/>
                  </a:lnTo>
                  <a:lnTo>
                    <a:pt x="452868" y="582306"/>
                  </a:lnTo>
                  <a:lnTo>
                    <a:pt x="452824" y="580471"/>
                  </a:lnTo>
                  <a:lnTo>
                    <a:pt x="453488" y="578163"/>
                  </a:lnTo>
                  <a:lnTo>
                    <a:pt x="455282" y="574997"/>
                  </a:lnTo>
                  <a:lnTo>
                    <a:pt x="455651" y="573242"/>
                  </a:lnTo>
                  <a:lnTo>
                    <a:pt x="457064" y="570550"/>
                  </a:lnTo>
                  <a:lnTo>
                    <a:pt x="458704" y="566626"/>
                  </a:lnTo>
                  <a:lnTo>
                    <a:pt x="458870" y="565429"/>
                  </a:lnTo>
                  <a:lnTo>
                    <a:pt x="460328" y="562774"/>
                  </a:lnTo>
                  <a:lnTo>
                    <a:pt x="462860" y="556590"/>
                  </a:lnTo>
                  <a:lnTo>
                    <a:pt x="463128" y="555411"/>
                  </a:lnTo>
                  <a:lnTo>
                    <a:pt x="463025" y="553582"/>
                  </a:lnTo>
                  <a:lnTo>
                    <a:pt x="463194" y="552992"/>
                  </a:lnTo>
                  <a:lnTo>
                    <a:pt x="463058" y="552507"/>
                  </a:lnTo>
                  <a:lnTo>
                    <a:pt x="461872" y="551103"/>
                  </a:lnTo>
                  <a:lnTo>
                    <a:pt x="459328" y="548503"/>
                  </a:lnTo>
                  <a:lnTo>
                    <a:pt x="457167" y="544846"/>
                  </a:lnTo>
                  <a:lnTo>
                    <a:pt x="456773" y="543728"/>
                  </a:lnTo>
                  <a:lnTo>
                    <a:pt x="455690" y="542446"/>
                  </a:lnTo>
                  <a:lnTo>
                    <a:pt x="453298" y="542215"/>
                  </a:lnTo>
                  <a:lnTo>
                    <a:pt x="452745" y="541942"/>
                  </a:lnTo>
                  <a:lnTo>
                    <a:pt x="451560" y="541808"/>
                  </a:lnTo>
                  <a:lnTo>
                    <a:pt x="448300" y="540197"/>
                  </a:lnTo>
                  <a:lnTo>
                    <a:pt x="447433" y="538958"/>
                  </a:lnTo>
                  <a:lnTo>
                    <a:pt x="445123" y="536553"/>
                  </a:lnTo>
                  <a:lnTo>
                    <a:pt x="444459" y="535538"/>
                  </a:lnTo>
                  <a:lnTo>
                    <a:pt x="444418" y="533108"/>
                  </a:lnTo>
                  <a:lnTo>
                    <a:pt x="444150" y="531297"/>
                  </a:lnTo>
                  <a:lnTo>
                    <a:pt x="444554" y="530173"/>
                  </a:lnTo>
                  <a:lnTo>
                    <a:pt x="444561" y="527749"/>
                  </a:lnTo>
                  <a:lnTo>
                    <a:pt x="444897" y="526595"/>
                  </a:lnTo>
                  <a:lnTo>
                    <a:pt x="444723" y="518691"/>
                  </a:lnTo>
                  <a:lnTo>
                    <a:pt x="445010" y="516899"/>
                  </a:lnTo>
                  <a:lnTo>
                    <a:pt x="444945" y="515070"/>
                  </a:lnTo>
                  <a:lnTo>
                    <a:pt x="445323" y="513302"/>
                  </a:lnTo>
                  <a:lnTo>
                    <a:pt x="445294" y="511485"/>
                  </a:lnTo>
                  <a:lnTo>
                    <a:pt x="445609" y="510957"/>
                  </a:lnTo>
                  <a:lnTo>
                    <a:pt x="445658" y="509754"/>
                  </a:lnTo>
                  <a:lnTo>
                    <a:pt x="445997" y="508593"/>
                  </a:lnTo>
                  <a:lnTo>
                    <a:pt x="445879" y="501910"/>
                  </a:lnTo>
                  <a:lnTo>
                    <a:pt x="445262" y="500197"/>
                  </a:lnTo>
                  <a:lnTo>
                    <a:pt x="443853" y="497518"/>
                  </a:lnTo>
                  <a:lnTo>
                    <a:pt x="443704" y="496844"/>
                  </a:lnTo>
                  <a:lnTo>
                    <a:pt x="443273" y="496005"/>
                  </a:lnTo>
                  <a:lnTo>
                    <a:pt x="442461" y="496029"/>
                  </a:lnTo>
                  <a:lnTo>
                    <a:pt x="441859" y="496470"/>
                  </a:lnTo>
                  <a:lnTo>
                    <a:pt x="441675" y="496242"/>
                  </a:lnTo>
                  <a:lnTo>
                    <a:pt x="441358" y="495823"/>
                  </a:lnTo>
                  <a:lnTo>
                    <a:pt x="441041" y="495361"/>
                  </a:lnTo>
                  <a:lnTo>
                    <a:pt x="440765" y="494984"/>
                  </a:lnTo>
                  <a:lnTo>
                    <a:pt x="440606" y="494717"/>
                  </a:lnTo>
                  <a:lnTo>
                    <a:pt x="440330" y="494377"/>
                  </a:lnTo>
                  <a:lnTo>
                    <a:pt x="440132" y="494067"/>
                  </a:lnTo>
                  <a:lnTo>
                    <a:pt x="439700" y="493654"/>
                  </a:lnTo>
                  <a:lnTo>
                    <a:pt x="439385" y="493271"/>
                  </a:lnTo>
                  <a:lnTo>
                    <a:pt x="439149" y="493046"/>
                  </a:lnTo>
                  <a:lnTo>
                    <a:pt x="438913" y="492779"/>
                  </a:lnTo>
                  <a:lnTo>
                    <a:pt x="438558" y="492360"/>
                  </a:lnTo>
                  <a:lnTo>
                    <a:pt x="438283" y="492062"/>
                  </a:lnTo>
                  <a:lnTo>
                    <a:pt x="438006" y="491680"/>
                  </a:lnTo>
                  <a:lnTo>
                    <a:pt x="437769" y="491333"/>
                  </a:lnTo>
                  <a:lnTo>
                    <a:pt x="437571" y="491072"/>
                  </a:lnTo>
                  <a:lnTo>
                    <a:pt x="437254" y="490610"/>
                  </a:lnTo>
                  <a:lnTo>
                    <a:pt x="436938" y="490234"/>
                  </a:lnTo>
                  <a:lnTo>
                    <a:pt x="436661" y="489814"/>
                  </a:lnTo>
                  <a:lnTo>
                    <a:pt x="436423" y="489468"/>
                  </a:lnTo>
                  <a:lnTo>
                    <a:pt x="436145" y="489012"/>
                  </a:lnTo>
                  <a:lnTo>
                    <a:pt x="435867" y="488557"/>
                  </a:lnTo>
                  <a:lnTo>
                    <a:pt x="435551" y="488174"/>
                  </a:lnTo>
                  <a:lnTo>
                    <a:pt x="435354" y="487907"/>
                  </a:lnTo>
                  <a:lnTo>
                    <a:pt x="435078" y="487603"/>
                  </a:lnTo>
                  <a:lnTo>
                    <a:pt x="434764" y="487263"/>
                  </a:lnTo>
                  <a:lnTo>
                    <a:pt x="434525" y="486886"/>
                  </a:lnTo>
                  <a:lnTo>
                    <a:pt x="434326" y="486540"/>
                  </a:lnTo>
                  <a:lnTo>
                    <a:pt x="434205" y="486236"/>
                  </a:lnTo>
                  <a:lnTo>
                    <a:pt x="434004" y="485774"/>
                  </a:lnTo>
                  <a:lnTo>
                    <a:pt x="433844" y="485470"/>
                  </a:lnTo>
                  <a:lnTo>
                    <a:pt x="433605" y="485051"/>
                  </a:lnTo>
                  <a:lnTo>
                    <a:pt x="433483" y="484668"/>
                  </a:lnTo>
                  <a:lnTo>
                    <a:pt x="433361" y="484359"/>
                  </a:lnTo>
                  <a:lnTo>
                    <a:pt x="433161" y="483939"/>
                  </a:lnTo>
                  <a:lnTo>
                    <a:pt x="432763" y="483253"/>
                  </a:lnTo>
                  <a:lnTo>
                    <a:pt x="432448" y="482870"/>
                  </a:lnTo>
                  <a:lnTo>
                    <a:pt x="432132" y="482493"/>
                  </a:lnTo>
                  <a:lnTo>
                    <a:pt x="431934" y="482226"/>
                  </a:lnTo>
                  <a:lnTo>
                    <a:pt x="431620" y="481922"/>
                  </a:lnTo>
                  <a:lnTo>
                    <a:pt x="431307" y="481661"/>
                  </a:lnTo>
                  <a:lnTo>
                    <a:pt x="431071" y="481394"/>
                  </a:lnTo>
                  <a:lnTo>
                    <a:pt x="430719" y="481127"/>
                  </a:lnTo>
                  <a:lnTo>
                    <a:pt x="430407" y="480902"/>
                  </a:lnTo>
                  <a:lnTo>
                    <a:pt x="430134" y="480756"/>
                  </a:lnTo>
                  <a:lnTo>
                    <a:pt x="429784" y="480568"/>
                  </a:lnTo>
                  <a:lnTo>
                    <a:pt x="429394" y="480306"/>
                  </a:lnTo>
                  <a:lnTo>
                    <a:pt x="429120" y="480155"/>
                  </a:lnTo>
                  <a:lnTo>
                    <a:pt x="428729" y="479814"/>
                  </a:lnTo>
                  <a:lnTo>
                    <a:pt x="428338" y="479516"/>
                  </a:lnTo>
                  <a:lnTo>
                    <a:pt x="427946" y="479176"/>
                  </a:lnTo>
                  <a:lnTo>
                    <a:pt x="427633" y="478909"/>
                  </a:lnTo>
                  <a:lnTo>
                    <a:pt x="427321" y="478727"/>
                  </a:lnTo>
                  <a:lnTo>
                    <a:pt x="426969" y="478460"/>
                  </a:lnTo>
                  <a:lnTo>
                    <a:pt x="426501" y="478162"/>
                  </a:lnTo>
                  <a:lnTo>
                    <a:pt x="426150" y="477937"/>
                  </a:lnTo>
                  <a:lnTo>
                    <a:pt x="425799" y="477712"/>
                  </a:lnTo>
                  <a:lnTo>
                    <a:pt x="425526" y="477523"/>
                  </a:lnTo>
                  <a:lnTo>
                    <a:pt x="425289" y="477257"/>
                  </a:lnTo>
                  <a:lnTo>
                    <a:pt x="425015" y="477032"/>
                  </a:lnTo>
                  <a:lnTo>
                    <a:pt x="424701" y="476728"/>
                  </a:lnTo>
                  <a:lnTo>
                    <a:pt x="424386" y="476309"/>
                  </a:lnTo>
                  <a:lnTo>
                    <a:pt x="424226" y="476005"/>
                  </a:lnTo>
                  <a:lnTo>
                    <a:pt x="424182" y="475695"/>
                  </a:lnTo>
                  <a:lnTo>
                    <a:pt x="424136" y="475312"/>
                  </a:lnTo>
                  <a:lnTo>
                    <a:pt x="424246" y="475002"/>
                  </a:lnTo>
                  <a:lnTo>
                    <a:pt x="424316" y="474577"/>
                  </a:lnTo>
                  <a:lnTo>
                    <a:pt x="424462" y="474146"/>
                  </a:lnTo>
                  <a:lnTo>
                    <a:pt x="424494" y="473800"/>
                  </a:lnTo>
                  <a:lnTo>
                    <a:pt x="424414" y="469480"/>
                  </a:lnTo>
                  <a:lnTo>
                    <a:pt x="424367" y="468982"/>
                  </a:lnTo>
                  <a:lnTo>
                    <a:pt x="424319" y="468484"/>
                  </a:lnTo>
                  <a:lnTo>
                    <a:pt x="424233" y="467979"/>
                  </a:lnTo>
                  <a:lnTo>
                    <a:pt x="424147" y="467518"/>
                  </a:lnTo>
                  <a:lnTo>
                    <a:pt x="424100" y="467056"/>
                  </a:lnTo>
                  <a:lnTo>
                    <a:pt x="423977" y="466673"/>
                  </a:lnTo>
                  <a:lnTo>
                    <a:pt x="423893" y="466254"/>
                  </a:lnTo>
                  <a:lnTo>
                    <a:pt x="423771" y="465944"/>
                  </a:lnTo>
                  <a:lnTo>
                    <a:pt x="423726" y="465597"/>
                  </a:lnTo>
                  <a:lnTo>
                    <a:pt x="423529" y="465331"/>
                  </a:lnTo>
                  <a:lnTo>
                    <a:pt x="423369" y="465026"/>
                  </a:lnTo>
                  <a:lnTo>
                    <a:pt x="423132" y="464687"/>
                  </a:lnTo>
                  <a:lnTo>
                    <a:pt x="422896" y="464455"/>
                  </a:lnTo>
                  <a:lnTo>
                    <a:pt x="422582" y="464152"/>
                  </a:lnTo>
                  <a:lnTo>
                    <a:pt x="422269" y="463891"/>
                  </a:lnTo>
                  <a:lnTo>
                    <a:pt x="421759" y="463435"/>
                  </a:lnTo>
                  <a:lnTo>
                    <a:pt x="421096" y="462985"/>
                  </a:lnTo>
                  <a:lnTo>
                    <a:pt x="420785" y="462839"/>
                  </a:lnTo>
                  <a:lnTo>
                    <a:pt x="420433" y="462615"/>
                  </a:lnTo>
                  <a:lnTo>
                    <a:pt x="420081" y="462311"/>
                  </a:lnTo>
                  <a:lnTo>
                    <a:pt x="419730" y="462123"/>
                  </a:lnTo>
                  <a:lnTo>
                    <a:pt x="419301" y="461825"/>
                  </a:lnTo>
                  <a:lnTo>
                    <a:pt x="419027" y="461637"/>
                  </a:lnTo>
                  <a:lnTo>
                    <a:pt x="418715" y="461412"/>
                  </a:lnTo>
                  <a:lnTo>
                    <a:pt x="418363" y="461145"/>
                  </a:lnTo>
                  <a:lnTo>
                    <a:pt x="418010" y="460804"/>
                  </a:lnTo>
                  <a:lnTo>
                    <a:pt x="417656" y="460428"/>
                  </a:lnTo>
                  <a:lnTo>
                    <a:pt x="417497" y="460160"/>
                  </a:lnTo>
                  <a:lnTo>
                    <a:pt x="417334" y="459698"/>
                  </a:lnTo>
                  <a:lnTo>
                    <a:pt x="417095" y="459243"/>
                  </a:lnTo>
                  <a:lnTo>
                    <a:pt x="416932" y="458745"/>
                  </a:lnTo>
                  <a:lnTo>
                    <a:pt x="416807" y="458283"/>
                  </a:lnTo>
                  <a:lnTo>
                    <a:pt x="416801" y="457900"/>
                  </a:lnTo>
                  <a:lnTo>
                    <a:pt x="416795" y="457590"/>
                  </a:lnTo>
                  <a:lnTo>
                    <a:pt x="416787" y="457165"/>
                  </a:lnTo>
                  <a:lnTo>
                    <a:pt x="416780" y="456819"/>
                  </a:lnTo>
                  <a:lnTo>
                    <a:pt x="416773" y="456393"/>
                  </a:lnTo>
                  <a:lnTo>
                    <a:pt x="416844" y="456084"/>
                  </a:lnTo>
                  <a:lnTo>
                    <a:pt x="416915" y="455738"/>
                  </a:lnTo>
                  <a:lnTo>
                    <a:pt x="416909" y="455427"/>
                  </a:lnTo>
                  <a:lnTo>
                    <a:pt x="417562" y="451096"/>
                  </a:lnTo>
                  <a:lnTo>
                    <a:pt x="417631" y="450671"/>
                  </a:lnTo>
                  <a:lnTo>
                    <a:pt x="417664" y="450324"/>
                  </a:lnTo>
                  <a:lnTo>
                    <a:pt x="417812" y="450008"/>
                  </a:lnTo>
                  <a:lnTo>
                    <a:pt x="417957" y="449504"/>
                  </a:lnTo>
                  <a:lnTo>
                    <a:pt x="418101" y="448964"/>
                  </a:lnTo>
                  <a:lnTo>
                    <a:pt x="418284" y="448459"/>
                  </a:lnTo>
                  <a:lnTo>
                    <a:pt x="418354" y="448034"/>
                  </a:lnTo>
                  <a:lnTo>
                    <a:pt x="418426" y="447724"/>
                  </a:lnTo>
                  <a:lnTo>
                    <a:pt x="418496" y="447335"/>
                  </a:lnTo>
                  <a:lnTo>
                    <a:pt x="418566" y="446989"/>
                  </a:lnTo>
                  <a:lnTo>
                    <a:pt x="418715" y="446679"/>
                  </a:lnTo>
                  <a:lnTo>
                    <a:pt x="418863" y="446363"/>
                  </a:lnTo>
                  <a:lnTo>
                    <a:pt x="419048" y="445938"/>
                  </a:lnTo>
                  <a:lnTo>
                    <a:pt x="419273" y="445586"/>
                  </a:lnTo>
                  <a:lnTo>
                    <a:pt x="419458" y="445160"/>
                  </a:lnTo>
                  <a:lnTo>
                    <a:pt x="419642" y="444729"/>
                  </a:lnTo>
                  <a:lnTo>
                    <a:pt x="419751" y="444346"/>
                  </a:lnTo>
                  <a:lnTo>
                    <a:pt x="419823" y="444036"/>
                  </a:lnTo>
                  <a:lnTo>
                    <a:pt x="420008" y="443647"/>
                  </a:lnTo>
                  <a:lnTo>
                    <a:pt x="420080" y="443337"/>
                  </a:lnTo>
                  <a:lnTo>
                    <a:pt x="420149" y="442912"/>
                  </a:lnTo>
                  <a:lnTo>
                    <a:pt x="420258" y="442560"/>
                  </a:lnTo>
                  <a:lnTo>
                    <a:pt x="420330" y="442250"/>
                  </a:lnTo>
                  <a:lnTo>
                    <a:pt x="420400" y="441904"/>
                  </a:lnTo>
                  <a:lnTo>
                    <a:pt x="420393" y="441515"/>
                  </a:lnTo>
                  <a:lnTo>
                    <a:pt x="420426" y="441169"/>
                  </a:lnTo>
                  <a:lnTo>
                    <a:pt x="420418" y="440743"/>
                  </a:lnTo>
                  <a:lnTo>
                    <a:pt x="420408" y="440245"/>
                  </a:lnTo>
                  <a:lnTo>
                    <a:pt x="420402" y="439899"/>
                  </a:lnTo>
                  <a:lnTo>
                    <a:pt x="420396" y="439546"/>
                  </a:lnTo>
                  <a:lnTo>
                    <a:pt x="420273" y="439163"/>
                  </a:lnTo>
                  <a:lnTo>
                    <a:pt x="420264" y="438702"/>
                  </a:lnTo>
                  <a:lnTo>
                    <a:pt x="420259" y="438392"/>
                  </a:lnTo>
                  <a:lnTo>
                    <a:pt x="420252" y="438046"/>
                  </a:lnTo>
                  <a:lnTo>
                    <a:pt x="420245" y="437663"/>
                  </a:lnTo>
                  <a:lnTo>
                    <a:pt x="420389" y="437122"/>
                  </a:lnTo>
                  <a:lnTo>
                    <a:pt x="420459" y="436691"/>
                  </a:lnTo>
                  <a:lnTo>
                    <a:pt x="420489" y="436272"/>
                  </a:lnTo>
                  <a:lnTo>
                    <a:pt x="420521" y="435883"/>
                  </a:lnTo>
                  <a:lnTo>
                    <a:pt x="420513" y="435421"/>
                  </a:lnTo>
                  <a:lnTo>
                    <a:pt x="420544" y="435032"/>
                  </a:lnTo>
                  <a:lnTo>
                    <a:pt x="420575" y="434607"/>
                  </a:lnTo>
                  <a:lnTo>
                    <a:pt x="420605" y="434182"/>
                  </a:lnTo>
                  <a:lnTo>
                    <a:pt x="420599" y="433799"/>
                  </a:lnTo>
                  <a:lnTo>
                    <a:pt x="420589" y="433295"/>
                  </a:lnTo>
                  <a:lnTo>
                    <a:pt x="420581" y="432833"/>
                  </a:lnTo>
                  <a:lnTo>
                    <a:pt x="420498" y="432487"/>
                  </a:lnTo>
                  <a:lnTo>
                    <a:pt x="419096" y="429662"/>
                  </a:lnTo>
                  <a:lnTo>
                    <a:pt x="418820" y="429322"/>
                  </a:lnTo>
                  <a:lnTo>
                    <a:pt x="418622" y="429054"/>
                  </a:lnTo>
                  <a:lnTo>
                    <a:pt x="418268" y="428635"/>
                  </a:lnTo>
                  <a:lnTo>
                    <a:pt x="417991" y="428252"/>
                  </a:lnTo>
                  <a:lnTo>
                    <a:pt x="417755" y="428027"/>
                  </a:lnTo>
                  <a:lnTo>
                    <a:pt x="417441" y="427687"/>
                  </a:lnTo>
                  <a:lnTo>
                    <a:pt x="417088" y="427347"/>
                  </a:lnTo>
                  <a:lnTo>
                    <a:pt x="416852" y="427116"/>
                  </a:lnTo>
                  <a:lnTo>
                    <a:pt x="416498" y="426703"/>
                  </a:lnTo>
                  <a:lnTo>
                    <a:pt x="416183" y="426357"/>
                  </a:lnTo>
                  <a:lnTo>
                    <a:pt x="415908" y="426096"/>
                  </a:lnTo>
                  <a:lnTo>
                    <a:pt x="415594" y="425756"/>
                  </a:lnTo>
                  <a:lnTo>
                    <a:pt x="415317" y="425409"/>
                  </a:lnTo>
                  <a:lnTo>
                    <a:pt x="415002" y="425032"/>
                  </a:lnTo>
                  <a:lnTo>
                    <a:pt x="414647" y="424613"/>
                  </a:lnTo>
                  <a:lnTo>
                    <a:pt x="414293" y="424194"/>
                  </a:lnTo>
                  <a:lnTo>
                    <a:pt x="413978" y="423854"/>
                  </a:lnTo>
                  <a:lnTo>
                    <a:pt x="413704" y="423587"/>
                  </a:lnTo>
                  <a:lnTo>
                    <a:pt x="413390" y="423325"/>
                  </a:lnTo>
                  <a:lnTo>
                    <a:pt x="413076" y="423021"/>
                  </a:lnTo>
                  <a:lnTo>
                    <a:pt x="412762" y="422717"/>
                  </a:lnTo>
                  <a:lnTo>
                    <a:pt x="412488" y="422493"/>
                  </a:lnTo>
                  <a:lnTo>
                    <a:pt x="412213" y="422226"/>
                  </a:lnTo>
                  <a:lnTo>
                    <a:pt x="411991" y="421980"/>
                  </a:lnTo>
                  <a:lnTo>
                    <a:pt x="423002" y="416043"/>
                  </a:lnTo>
                  <a:lnTo>
                    <a:pt x="429125" y="409829"/>
                  </a:lnTo>
                  <a:lnTo>
                    <a:pt x="435166" y="402954"/>
                  </a:lnTo>
                  <a:lnTo>
                    <a:pt x="437458" y="396080"/>
                  </a:lnTo>
                  <a:lnTo>
                    <a:pt x="439124" y="392954"/>
                  </a:lnTo>
                  <a:lnTo>
                    <a:pt x="439750" y="389622"/>
                  </a:lnTo>
                  <a:lnTo>
                    <a:pt x="441833" y="385664"/>
                  </a:lnTo>
                  <a:lnTo>
                    <a:pt x="442458" y="382331"/>
                  </a:lnTo>
                  <a:lnTo>
                    <a:pt x="440791" y="378789"/>
                  </a:lnTo>
                  <a:lnTo>
                    <a:pt x="439749" y="375873"/>
                  </a:lnTo>
                  <a:lnTo>
                    <a:pt x="434958" y="372957"/>
                  </a:lnTo>
                  <a:lnTo>
                    <a:pt x="434542" y="369831"/>
                  </a:lnTo>
                  <a:lnTo>
                    <a:pt x="434542" y="363167"/>
                  </a:lnTo>
                  <a:lnTo>
                    <a:pt x="433708" y="358792"/>
                  </a:lnTo>
                  <a:lnTo>
                    <a:pt x="431201" y="357835"/>
                  </a:lnTo>
                  <a:lnTo>
                    <a:pt x="428292" y="356708"/>
                  </a:lnTo>
                  <a:lnTo>
                    <a:pt x="427667" y="355044"/>
                  </a:lnTo>
                  <a:lnTo>
                    <a:pt x="428740" y="349226"/>
                  </a:lnTo>
                  <a:lnTo>
                    <a:pt x="433323" y="336815"/>
                  </a:lnTo>
                  <a:lnTo>
                    <a:pt x="431233" y="323919"/>
                  </a:lnTo>
                  <a:lnTo>
                    <a:pt x="428890" y="320666"/>
                  </a:lnTo>
                  <a:lnTo>
                    <a:pt x="421400" y="314600"/>
                  </a:lnTo>
                  <a:lnTo>
                    <a:pt x="408942" y="308631"/>
                  </a:lnTo>
                  <a:lnTo>
                    <a:pt x="399284" y="308946"/>
                  </a:lnTo>
                  <a:lnTo>
                    <a:pt x="395643" y="305307"/>
                  </a:lnTo>
                  <a:lnTo>
                    <a:pt x="390102" y="299448"/>
                  </a:lnTo>
                  <a:lnTo>
                    <a:pt x="382328" y="302328"/>
                  </a:lnTo>
                  <a:lnTo>
                    <a:pt x="380818" y="304216"/>
                  </a:lnTo>
                  <a:lnTo>
                    <a:pt x="379497" y="306856"/>
                  </a:lnTo>
                  <a:lnTo>
                    <a:pt x="376666" y="308934"/>
                  </a:lnTo>
                  <a:lnTo>
                    <a:pt x="374968" y="311577"/>
                  </a:lnTo>
                  <a:lnTo>
                    <a:pt x="375157" y="314029"/>
                  </a:lnTo>
                  <a:lnTo>
                    <a:pt x="375911" y="317616"/>
                  </a:lnTo>
                  <a:lnTo>
                    <a:pt x="377799" y="321012"/>
                  </a:lnTo>
                  <a:lnTo>
                    <a:pt x="379309" y="323278"/>
                  </a:lnTo>
                  <a:lnTo>
                    <a:pt x="379309" y="325165"/>
                  </a:lnTo>
                  <a:lnTo>
                    <a:pt x="376100" y="326483"/>
                  </a:lnTo>
                  <a:lnTo>
                    <a:pt x="371760" y="326298"/>
                  </a:lnTo>
                  <a:lnTo>
                    <a:pt x="367985" y="327239"/>
                  </a:lnTo>
                  <a:lnTo>
                    <a:pt x="365909" y="326483"/>
                  </a:lnTo>
                  <a:lnTo>
                    <a:pt x="364966" y="327239"/>
                  </a:lnTo>
                  <a:lnTo>
                    <a:pt x="364022" y="329694"/>
                  </a:lnTo>
                  <a:lnTo>
                    <a:pt x="363644" y="333093"/>
                  </a:lnTo>
                  <a:lnTo>
                    <a:pt x="362323" y="333844"/>
                  </a:lnTo>
                  <a:lnTo>
                    <a:pt x="358737" y="333658"/>
                  </a:lnTo>
                  <a:lnTo>
                    <a:pt x="355906" y="331769"/>
                  </a:lnTo>
                  <a:lnTo>
                    <a:pt x="351943" y="331580"/>
                  </a:lnTo>
                  <a:lnTo>
                    <a:pt x="342696" y="334791"/>
                  </a:lnTo>
                  <a:lnTo>
                    <a:pt x="339298" y="336674"/>
                  </a:lnTo>
                  <a:lnTo>
                    <a:pt x="336069" y="334363"/>
                  </a:lnTo>
                  <a:lnTo>
                    <a:pt x="336090" y="332146"/>
                  </a:lnTo>
                  <a:lnTo>
                    <a:pt x="336090" y="328938"/>
                  </a:lnTo>
                  <a:lnTo>
                    <a:pt x="334362" y="325638"/>
                  </a:lnTo>
                  <a:lnTo>
                    <a:pt x="330806" y="324031"/>
                  </a:lnTo>
                  <a:lnTo>
                    <a:pt x="326277" y="320447"/>
                  </a:lnTo>
                  <a:lnTo>
                    <a:pt x="322502" y="317616"/>
                  </a:lnTo>
                  <a:lnTo>
                    <a:pt x="321370" y="315918"/>
                  </a:lnTo>
                  <a:lnTo>
                    <a:pt x="322879" y="311762"/>
                  </a:lnTo>
                  <a:lnTo>
                    <a:pt x="323446" y="307989"/>
                  </a:lnTo>
                  <a:lnTo>
                    <a:pt x="323931" y="302688"/>
                  </a:lnTo>
                  <a:lnTo>
                    <a:pt x="321936" y="299687"/>
                  </a:lnTo>
                  <a:lnTo>
                    <a:pt x="319671" y="295535"/>
                  </a:lnTo>
                  <a:lnTo>
                    <a:pt x="314069" y="290741"/>
                  </a:lnTo>
                  <a:lnTo>
                    <a:pt x="308725" y="289116"/>
                  </a:lnTo>
                  <a:lnTo>
                    <a:pt x="307052" y="288086"/>
                  </a:lnTo>
                  <a:lnTo>
                    <a:pt x="305517" y="285343"/>
                  </a:lnTo>
                  <a:lnTo>
                    <a:pt x="301742" y="278739"/>
                  </a:lnTo>
                  <a:lnTo>
                    <a:pt x="299289" y="275152"/>
                  </a:lnTo>
                  <a:lnTo>
                    <a:pt x="296269" y="271564"/>
                  </a:lnTo>
                  <a:lnTo>
                    <a:pt x="292872" y="269490"/>
                  </a:lnTo>
                  <a:lnTo>
                    <a:pt x="289475" y="270246"/>
                  </a:lnTo>
                  <a:lnTo>
                    <a:pt x="287588" y="271944"/>
                  </a:lnTo>
                  <a:lnTo>
                    <a:pt x="284672" y="275947"/>
                  </a:lnTo>
                  <a:lnTo>
                    <a:pt x="284190" y="279304"/>
                  </a:lnTo>
                  <a:lnTo>
                    <a:pt x="283813" y="280623"/>
                  </a:lnTo>
                  <a:lnTo>
                    <a:pt x="282115" y="281571"/>
                  </a:lnTo>
                  <a:lnTo>
                    <a:pt x="279850" y="281756"/>
                  </a:lnTo>
                  <a:lnTo>
                    <a:pt x="277019" y="281191"/>
                  </a:lnTo>
                  <a:lnTo>
                    <a:pt x="273244" y="282321"/>
                  </a:lnTo>
                  <a:lnTo>
                    <a:pt x="265517" y="288654"/>
                  </a:lnTo>
                  <a:lnTo>
                    <a:pt x="248153" y="290094"/>
                  </a:lnTo>
                  <a:lnTo>
                    <a:pt x="240362" y="289733"/>
                  </a:lnTo>
                  <a:lnTo>
                    <a:pt x="232680" y="290829"/>
                  </a:lnTo>
                  <a:lnTo>
                    <a:pt x="220540" y="282093"/>
                  </a:lnTo>
                  <a:lnTo>
                    <a:pt x="216555" y="270759"/>
                  </a:lnTo>
                  <a:lnTo>
                    <a:pt x="216293" y="260316"/>
                  </a:lnTo>
                  <a:lnTo>
                    <a:pt x="215510" y="253268"/>
                  </a:lnTo>
                  <a:lnTo>
                    <a:pt x="213161" y="245698"/>
                  </a:lnTo>
                  <a:lnTo>
                    <a:pt x="210812" y="240218"/>
                  </a:lnTo>
                  <a:lnTo>
                    <a:pt x="207418" y="239435"/>
                  </a:lnTo>
                  <a:lnTo>
                    <a:pt x="206896" y="227165"/>
                  </a:lnTo>
                  <a:lnTo>
                    <a:pt x="199327" y="221682"/>
                  </a:lnTo>
                  <a:lnTo>
                    <a:pt x="191741" y="217153"/>
                  </a:lnTo>
                  <a:lnTo>
                    <a:pt x="183776" y="219619"/>
                  </a:lnTo>
                  <a:lnTo>
                    <a:pt x="178967" y="225598"/>
                  </a:lnTo>
                  <a:lnTo>
                    <a:pt x="176356" y="232126"/>
                  </a:lnTo>
                  <a:lnTo>
                    <a:pt x="169570" y="236822"/>
                  </a:lnTo>
                  <a:lnTo>
                    <a:pt x="168244" y="245887"/>
                  </a:lnTo>
                  <a:lnTo>
                    <a:pt x="159187" y="245631"/>
                  </a:lnTo>
                  <a:lnTo>
                    <a:pt x="154379" y="245604"/>
                  </a:lnTo>
                  <a:lnTo>
                    <a:pt x="150565" y="247879"/>
                  </a:lnTo>
                  <a:lnTo>
                    <a:pt x="147753" y="249753"/>
                  </a:lnTo>
                  <a:lnTo>
                    <a:pt x="145305" y="229422"/>
                  </a:lnTo>
                  <a:lnTo>
                    <a:pt x="136857" y="221752"/>
                  </a:lnTo>
                  <a:lnTo>
                    <a:pt x="131259" y="219577"/>
                  </a:lnTo>
                  <a:lnTo>
                    <a:pt x="122888" y="220117"/>
                  </a:lnTo>
                  <a:lnTo>
                    <a:pt x="116451" y="217326"/>
                  </a:lnTo>
                  <a:lnTo>
                    <a:pt x="110189" y="220299"/>
                  </a:lnTo>
                  <a:lnTo>
                    <a:pt x="103331" y="220889"/>
                  </a:lnTo>
                  <a:lnTo>
                    <a:pt x="99493" y="218802"/>
                  </a:lnTo>
                  <a:lnTo>
                    <a:pt x="97078" y="214880"/>
                  </a:lnTo>
                  <a:lnTo>
                    <a:pt x="94210" y="213222"/>
                  </a:lnTo>
                  <a:lnTo>
                    <a:pt x="91342" y="210354"/>
                  </a:lnTo>
                  <a:lnTo>
                    <a:pt x="89229" y="207787"/>
                  </a:lnTo>
                  <a:lnTo>
                    <a:pt x="85606" y="204167"/>
                  </a:lnTo>
                  <a:lnTo>
                    <a:pt x="88625" y="197827"/>
                  </a:lnTo>
                  <a:lnTo>
                    <a:pt x="87620" y="192878"/>
                  </a:lnTo>
                  <a:lnTo>
                    <a:pt x="88568" y="188516"/>
                  </a:lnTo>
                  <a:lnTo>
                    <a:pt x="90276" y="183015"/>
                  </a:lnTo>
                  <a:lnTo>
                    <a:pt x="92931" y="176757"/>
                  </a:lnTo>
                  <a:lnTo>
                    <a:pt x="104120" y="164619"/>
                  </a:lnTo>
                  <a:lnTo>
                    <a:pt x="101086" y="159497"/>
                  </a:lnTo>
                  <a:lnTo>
                    <a:pt x="99379" y="154379"/>
                  </a:lnTo>
                  <a:lnTo>
                    <a:pt x="99759" y="147550"/>
                  </a:lnTo>
                  <a:lnTo>
                    <a:pt x="100328" y="141672"/>
                  </a:lnTo>
                  <a:lnTo>
                    <a:pt x="99569" y="137498"/>
                  </a:lnTo>
                  <a:lnTo>
                    <a:pt x="94448" y="134843"/>
                  </a:lnTo>
                  <a:lnTo>
                    <a:pt x="89896" y="133135"/>
                  </a:lnTo>
                  <a:lnTo>
                    <a:pt x="85913" y="133704"/>
                  </a:lnTo>
                  <a:lnTo>
                    <a:pt x="70362" y="132376"/>
                  </a:lnTo>
                  <a:lnTo>
                    <a:pt x="64672" y="133515"/>
                  </a:lnTo>
                  <a:lnTo>
                    <a:pt x="62206" y="135602"/>
                  </a:lnTo>
                  <a:lnTo>
                    <a:pt x="56327" y="135791"/>
                  </a:lnTo>
                  <a:lnTo>
                    <a:pt x="48172" y="132568"/>
                  </a:lnTo>
                  <a:lnTo>
                    <a:pt x="44189" y="128774"/>
                  </a:lnTo>
                  <a:lnTo>
                    <a:pt x="36034" y="123084"/>
                  </a:lnTo>
                  <a:lnTo>
                    <a:pt x="28629" y="119007"/>
                  </a:lnTo>
                  <a:lnTo>
                    <a:pt x="23706" y="117394"/>
                  </a:lnTo>
                  <a:lnTo>
                    <a:pt x="18775" y="116067"/>
                  </a:lnTo>
                  <a:lnTo>
                    <a:pt x="11758" y="112652"/>
                  </a:lnTo>
                  <a:lnTo>
                    <a:pt x="6827" y="105826"/>
                  </a:lnTo>
                  <a:lnTo>
                    <a:pt x="1138" y="99220"/>
                  </a:lnTo>
                  <a:lnTo>
                    <a:pt x="0" y="92169"/>
                  </a:lnTo>
                  <a:lnTo>
                    <a:pt x="379" y="84775"/>
                  </a:lnTo>
                  <a:lnTo>
                    <a:pt x="1138" y="76999"/>
                  </a:lnTo>
                  <a:lnTo>
                    <a:pt x="1896" y="68843"/>
                  </a:lnTo>
                  <a:lnTo>
                    <a:pt x="1358" y="57321"/>
                  </a:lnTo>
                  <a:lnTo>
                    <a:pt x="1458" y="48001"/>
                  </a:lnTo>
                  <a:lnTo>
                    <a:pt x="5158" y="33405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" name="object 102">
              <a:extLst>
                <a:ext uri="{FF2B5EF4-FFF2-40B4-BE49-F238E27FC236}">
                  <a16:creationId xmlns:a16="http://schemas.microsoft.com/office/drawing/2014/main" id="{FAD85AD6-A88C-43B5-9D16-CF7EAA15A757}"/>
                </a:ext>
              </a:extLst>
            </p:cNvPr>
            <p:cNvSpPr/>
            <p:nvPr/>
          </p:nvSpPr>
          <p:spPr>
            <a:xfrm>
              <a:off x="2373480" y="8036073"/>
              <a:ext cx="904412" cy="768585"/>
            </a:xfrm>
            <a:custGeom>
              <a:avLst/>
              <a:gdLst/>
              <a:ahLst/>
              <a:cxnLst/>
              <a:rect l="l" t="t" r="r" b="b"/>
              <a:pathLst>
                <a:path w="904412" h="768585">
                  <a:moveTo>
                    <a:pt x="0" y="276828"/>
                  </a:moveTo>
                  <a:lnTo>
                    <a:pt x="157" y="276727"/>
                  </a:lnTo>
                  <a:lnTo>
                    <a:pt x="386" y="276649"/>
                  </a:lnTo>
                  <a:lnTo>
                    <a:pt x="615" y="276564"/>
                  </a:lnTo>
                  <a:lnTo>
                    <a:pt x="726" y="276509"/>
                  </a:lnTo>
                  <a:lnTo>
                    <a:pt x="816" y="276430"/>
                  </a:lnTo>
                  <a:lnTo>
                    <a:pt x="876" y="276327"/>
                  </a:lnTo>
                  <a:lnTo>
                    <a:pt x="908" y="276212"/>
                  </a:lnTo>
                  <a:lnTo>
                    <a:pt x="921" y="276090"/>
                  </a:lnTo>
                  <a:lnTo>
                    <a:pt x="927" y="275968"/>
                  </a:lnTo>
                  <a:lnTo>
                    <a:pt x="930" y="275847"/>
                  </a:lnTo>
                  <a:lnTo>
                    <a:pt x="946" y="275604"/>
                  </a:lnTo>
                  <a:lnTo>
                    <a:pt x="976" y="275482"/>
                  </a:lnTo>
                  <a:lnTo>
                    <a:pt x="1025" y="275373"/>
                  </a:lnTo>
                  <a:lnTo>
                    <a:pt x="1092" y="275269"/>
                  </a:lnTo>
                  <a:lnTo>
                    <a:pt x="1164" y="275172"/>
                  </a:lnTo>
                  <a:lnTo>
                    <a:pt x="1236" y="275075"/>
                  </a:lnTo>
                  <a:lnTo>
                    <a:pt x="1365" y="274868"/>
                  </a:lnTo>
                  <a:lnTo>
                    <a:pt x="1407" y="274759"/>
                  </a:lnTo>
                  <a:lnTo>
                    <a:pt x="1431" y="274638"/>
                  </a:lnTo>
                  <a:lnTo>
                    <a:pt x="1443" y="274516"/>
                  </a:lnTo>
                  <a:lnTo>
                    <a:pt x="1449" y="274395"/>
                  </a:lnTo>
                  <a:lnTo>
                    <a:pt x="1442" y="274152"/>
                  </a:lnTo>
                  <a:lnTo>
                    <a:pt x="1432" y="274030"/>
                  </a:lnTo>
                  <a:lnTo>
                    <a:pt x="1417" y="273908"/>
                  </a:lnTo>
                  <a:lnTo>
                    <a:pt x="1396" y="273787"/>
                  </a:lnTo>
                  <a:lnTo>
                    <a:pt x="1370" y="273672"/>
                  </a:lnTo>
                  <a:lnTo>
                    <a:pt x="1355" y="273601"/>
                  </a:lnTo>
                  <a:lnTo>
                    <a:pt x="1714" y="273241"/>
                  </a:lnTo>
                  <a:lnTo>
                    <a:pt x="1014" y="269917"/>
                  </a:lnTo>
                  <a:lnTo>
                    <a:pt x="1197" y="269771"/>
                  </a:lnTo>
                  <a:lnTo>
                    <a:pt x="1389" y="269625"/>
                  </a:lnTo>
                  <a:lnTo>
                    <a:pt x="1466" y="269528"/>
                  </a:lnTo>
                  <a:lnTo>
                    <a:pt x="1527" y="269425"/>
                  </a:lnTo>
                  <a:lnTo>
                    <a:pt x="1580" y="269316"/>
                  </a:lnTo>
                  <a:lnTo>
                    <a:pt x="1625" y="269200"/>
                  </a:lnTo>
                  <a:lnTo>
                    <a:pt x="1662" y="269085"/>
                  </a:lnTo>
                  <a:lnTo>
                    <a:pt x="1693" y="268964"/>
                  </a:lnTo>
                  <a:lnTo>
                    <a:pt x="1718" y="268848"/>
                  </a:lnTo>
                  <a:lnTo>
                    <a:pt x="1736" y="268726"/>
                  </a:lnTo>
                  <a:lnTo>
                    <a:pt x="1740" y="268605"/>
                  </a:lnTo>
                  <a:lnTo>
                    <a:pt x="1711" y="268368"/>
                  </a:lnTo>
                  <a:lnTo>
                    <a:pt x="1688" y="268193"/>
                  </a:lnTo>
                  <a:lnTo>
                    <a:pt x="2196" y="267939"/>
                  </a:lnTo>
                  <a:lnTo>
                    <a:pt x="2196" y="266905"/>
                  </a:lnTo>
                  <a:lnTo>
                    <a:pt x="2273" y="266861"/>
                  </a:lnTo>
                  <a:lnTo>
                    <a:pt x="2382" y="266806"/>
                  </a:lnTo>
                  <a:lnTo>
                    <a:pt x="2495" y="266758"/>
                  </a:lnTo>
                  <a:lnTo>
                    <a:pt x="2611" y="266722"/>
                  </a:lnTo>
                  <a:lnTo>
                    <a:pt x="2727" y="266691"/>
                  </a:lnTo>
                  <a:lnTo>
                    <a:pt x="2845" y="266661"/>
                  </a:lnTo>
                  <a:lnTo>
                    <a:pt x="2964" y="266636"/>
                  </a:lnTo>
                  <a:lnTo>
                    <a:pt x="3085" y="266618"/>
                  </a:lnTo>
                  <a:lnTo>
                    <a:pt x="3206" y="266612"/>
                  </a:lnTo>
                  <a:lnTo>
                    <a:pt x="3449" y="266612"/>
                  </a:lnTo>
                  <a:lnTo>
                    <a:pt x="3692" y="266606"/>
                  </a:lnTo>
                  <a:lnTo>
                    <a:pt x="3935" y="266606"/>
                  </a:lnTo>
                  <a:lnTo>
                    <a:pt x="4178" y="266600"/>
                  </a:lnTo>
                  <a:lnTo>
                    <a:pt x="4420" y="266564"/>
                  </a:lnTo>
                  <a:lnTo>
                    <a:pt x="4537" y="266375"/>
                  </a:lnTo>
                  <a:lnTo>
                    <a:pt x="4519" y="266132"/>
                  </a:lnTo>
                  <a:lnTo>
                    <a:pt x="4552" y="265895"/>
                  </a:lnTo>
                  <a:lnTo>
                    <a:pt x="4720" y="265719"/>
                  </a:lnTo>
                  <a:lnTo>
                    <a:pt x="4901" y="265555"/>
                  </a:lnTo>
                  <a:lnTo>
                    <a:pt x="5071" y="265385"/>
                  </a:lnTo>
                  <a:lnTo>
                    <a:pt x="5228" y="265197"/>
                  </a:lnTo>
                  <a:lnTo>
                    <a:pt x="5389" y="265014"/>
                  </a:lnTo>
                  <a:lnTo>
                    <a:pt x="5479" y="264929"/>
                  </a:lnTo>
                  <a:lnTo>
                    <a:pt x="5580" y="264863"/>
                  </a:lnTo>
                  <a:lnTo>
                    <a:pt x="5690" y="264814"/>
                  </a:lnTo>
                  <a:lnTo>
                    <a:pt x="5811" y="264807"/>
                  </a:lnTo>
                  <a:lnTo>
                    <a:pt x="6054" y="264832"/>
                  </a:lnTo>
                  <a:lnTo>
                    <a:pt x="6297" y="264844"/>
                  </a:lnTo>
                  <a:lnTo>
                    <a:pt x="6539" y="264844"/>
                  </a:lnTo>
                  <a:lnTo>
                    <a:pt x="6783" y="264838"/>
                  </a:lnTo>
                  <a:lnTo>
                    <a:pt x="7026" y="264838"/>
                  </a:lnTo>
                  <a:lnTo>
                    <a:pt x="7268" y="264838"/>
                  </a:lnTo>
                  <a:lnTo>
                    <a:pt x="7512" y="264851"/>
                  </a:lnTo>
                  <a:lnTo>
                    <a:pt x="7754" y="264850"/>
                  </a:lnTo>
                  <a:lnTo>
                    <a:pt x="7873" y="264826"/>
                  </a:lnTo>
                  <a:lnTo>
                    <a:pt x="7986" y="264784"/>
                  </a:lnTo>
                  <a:lnTo>
                    <a:pt x="8081" y="264704"/>
                  </a:lnTo>
                  <a:lnTo>
                    <a:pt x="8158" y="264613"/>
                  </a:lnTo>
                  <a:lnTo>
                    <a:pt x="8228" y="264510"/>
                  </a:lnTo>
                  <a:lnTo>
                    <a:pt x="8292" y="264407"/>
                  </a:lnTo>
                  <a:lnTo>
                    <a:pt x="8352" y="264303"/>
                  </a:lnTo>
                  <a:lnTo>
                    <a:pt x="8411" y="264200"/>
                  </a:lnTo>
                  <a:lnTo>
                    <a:pt x="8468" y="264091"/>
                  </a:lnTo>
                  <a:lnTo>
                    <a:pt x="8524" y="263981"/>
                  </a:lnTo>
                  <a:lnTo>
                    <a:pt x="8575" y="263872"/>
                  </a:lnTo>
                  <a:lnTo>
                    <a:pt x="8621" y="263757"/>
                  </a:lnTo>
                  <a:lnTo>
                    <a:pt x="8662" y="263648"/>
                  </a:lnTo>
                  <a:lnTo>
                    <a:pt x="8690" y="263526"/>
                  </a:lnTo>
                  <a:lnTo>
                    <a:pt x="8703" y="263404"/>
                  </a:lnTo>
                  <a:lnTo>
                    <a:pt x="8944" y="263360"/>
                  </a:lnTo>
                  <a:lnTo>
                    <a:pt x="9165" y="262258"/>
                  </a:lnTo>
                  <a:lnTo>
                    <a:pt x="9306" y="262031"/>
                  </a:lnTo>
                  <a:lnTo>
                    <a:pt x="9426" y="261812"/>
                  </a:lnTo>
                  <a:lnTo>
                    <a:pt x="9534" y="261600"/>
                  </a:lnTo>
                  <a:lnTo>
                    <a:pt x="9577" y="261485"/>
                  </a:lnTo>
                  <a:lnTo>
                    <a:pt x="9610" y="261369"/>
                  </a:lnTo>
                  <a:lnTo>
                    <a:pt x="9633" y="261248"/>
                  </a:lnTo>
                  <a:lnTo>
                    <a:pt x="9646" y="261126"/>
                  </a:lnTo>
                  <a:lnTo>
                    <a:pt x="9649" y="261004"/>
                  </a:lnTo>
                  <a:lnTo>
                    <a:pt x="9651" y="260883"/>
                  </a:lnTo>
                  <a:lnTo>
                    <a:pt x="10149" y="260468"/>
                  </a:lnTo>
                  <a:lnTo>
                    <a:pt x="9185" y="256130"/>
                  </a:lnTo>
                  <a:lnTo>
                    <a:pt x="9184" y="255436"/>
                  </a:lnTo>
                  <a:lnTo>
                    <a:pt x="9319" y="255239"/>
                  </a:lnTo>
                  <a:lnTo>
                    <a:pt x="9464" y="255039"/>
                  </a:lnTo>
                  <a:lnTo>
                    <a:pt x="9613" y="254850"/>
                  </a:lnTo>
                  <a:lnTo>
                    <a:pt x="9765" y="254662"/>
                  </a:lnTo>
                  <a:lnTo>
                    <a:pt x="9915" y="254468"/>
                  </a:lnTo>
                  <a:lnTo>
                    <a:pt x="10060" y="254273"/>
                  </a:lnTo>
                  <a:lnTo>
                    <a:pt x="10125" y="254170"/>
                  </a:lnTo>
                  <a:lnTo>
                    <a:pt x="10179" y="254060"/>
                  </a:lnTo>
                  <a:lnTo>
                    <a:pt x="10222" y="253951"/>
                  </a:lnTo>
                  <a:lnTo>
                    <a:pt x="10255" y="253830"/>
                  </a:lnTo>
                  <a:lnTo>
                    <a:pt x="10280" y="253708"/>
                  </a:lnTo>
                  <a:lnTo>
                    <a:pt x="10300" y="253593"/>
                  </a:lnTo>
                  <a:lnTo>
                    <a:pt x="10314" y="253471"/>
                  </a:lnTo>
                  <a:lnTo>
                    <a:pt x="10325" y="253350"/>
                  </a:lnTo>
                  <a:lnTo>
                    <a:pt x="10334" y="253228"/>
                  </a:lnTo>
                  <a:lnTo>
                    <a:pt x="10342" y="253106"/>
                  </a:lnTo>
                  <a:lnTo>
                    <a:pt x="10345" y="253041"/>
                  </a:lnTo>
                  <a:lnTo>
                    <a:pt x="11353" y="252033"/>
                  </a:lnTo>
                  <a:lnTo>
                    <a:pt x="10441" y="250390"/>
                  </a:lnTo>
                  <a:lnTo>
                    <a:pt x="10494" y="250221"/>
                  </a:lnTo>
                  <a:lnTo>
                    <a:pt x="10546" y="249984"/>
                  </a:lnTo>
                  <a:lnTo>
                    <a:pt x="10544" y="249741"/>
                  </a:lnTo>
                  <a:lnTo>
                    <a:pt x="10522" y="249503"/>
                  </a:lnTo>
                  <a:lnTo>
                    <a:pt x="11112" y="248899"/>
                  </a:lnTo>
                  <a:lnTo>
                    <a:pt x="10148" y="247212"/>
                  </a:lnTo>
                  <a:lnTo>
                    <a:pt x="8460" y="245043"/>
                  </a:lnTo>
                  <a:lnTo>
                    <a:pt x="7176" y="243209"/>
                  </a:lnTo>
                  <a:lnTo>
                    <a:pt x="7237" y="243107"/>
                  </a:lnTo>
                  <a:lnTo>
                    <a:pt x="7312" y="243009"/>
                  </a:lnTo>
                  <a:lnTo>
                    <a:pt x="7397" y="242924"/>
                  </a:lnTo>
                  <a:lnTo>
                    <a:pt x="7484" y="242839"/>
                  </a:lnTo>
                  <a:lnTo>
                    <a:pt x="7576" y="242760"/>
                  </a:lnTo>
                  <a:lnTo>
                    <a:pt x="7668" y="242681"/>
                  </a:lnTo>
                  <a:lnTo>
                    <a:pt x="7762" y="242602"/>
                  </a:lnTo>
                  <a:lnTo>
                    <a:pt x="7860" y="242529"/>
                  </a:lnTo>
                  <a:lnTo>
                    <a:pt x="7964" y="242469"/>
                  </a:lnTo>
                  <a:lnTo>
                    <a:pt x="8070" y="242408"/>
                  </a:lnTo>
                  <a:lnTo>
                    <a:pt x="8178" y="242353"/>
                  </a:lnTo>
                  <a:lnTo>
                    <a:pt x="8391" y="242232"/>
                  </a:lnTo>
                  <a:lnTo>
                    <a:pt x="8483" y="242152"/>
                  </a:lnTo>
                  <a:lnTo>
                    <a:pt x="8556" y="242061"/>
                  </a:lnTo>
                  <a:lnTo>
                    <a:pt x="8603" y="241946"/>
                  </a:lnTo>
                  <a:lnTo>
                    <a:pt x="8633" y="241831"/>
                  </a:lnTo>
                  <a:lnTo>
                    <a:pt x="8649" y="241709"/>
                  </a:lnTo>
                  <a:lnTo>
                    <a:pt x="8659" y="241588"/>
                  </a:lnTo>
                  <a:lnTo>
                    <a:pt x="8665" y="241466"/>
                  </a:lnTo>
                  <a:lnTo>
                    <a:pt x="8645" y="241223"/>
                  </a:lnTo>
                  <a:lnTo>
                    <a:pt x="8600" y="240986"/>
                  </a:lnTo>
                  <a:lnTo>
                    <a:pt x="8559" y="240749"/>
                  </a:lnTo>
                  <a:lnTo>
                    <a:pt x="8554" y="240622"/>
                  </a:lnTo>
                  <a:lnTo>
                    <a:pt x="8727" y="240360"/>
                  </a:lnTo>
                  <a:lnTo>
                    <a:pt x="8833" y="240299"/>
                  </a:lnTo>
                  <a:lnTo>
                    <a:pt x="8941" y="240245"/>
                  </a:lnTo>
                  <a:lnTo>
                    <a:pt x="9051" y="240197"/>
                  </a:lnTo>
                  <a:lnTo>
                    <a:pt x="9165" y="240154"/>
                  </a:lnTo>
                  <a:lnTo>
                    <a:pt x="9280" y="240111"/>
                  </a:lnTo>
                  <a:lnTo>
                    <a:pt x="9399" y="240087"/>
                  </a:lnTo>
                  <a:lnTo>
                    <a:pt x="9520" y="240075"/>
                  </a:lnTo>
                  <a:lnTo>
                    <a:pt x="9642" y="240069"/>
                  </a:lnTo>
                  <a:lnTo>
                    <a:pt x="9884" y="240050"/>
                  </a:lnTo>
                  <a:lnTo>
                    <a:pt x="10127" y="240038"/>
                  </a:lnTo>
                  <a:lnTo>
                    <a:pt x="10369" y="240020"/>
                  </a:lnTo>
                  <a:lnTo>
                    <a:pt x="10611" y="239990"/>
                  </a:lnTo>
                  <a:lnTo>
                    <a:pt x="10730" y="239965"/>
                  </a:lnTo>
                  <a:lnTo>
                    <a:pt x="10847" y="239935"/>
                  </a:lnTo>
                  <a:lnTo>
                    <a:pt x="10963" y="239899"/>
                  </a:lnTo>
                  <a:lnTo>
                    <a:pt x="11079" y="239862"/>
                  </a:lnTo>
                  <a:lnTo>
                    <a:pt x="11310" y="239789"/>
                  </a:lnTo>
                  <a:lnTo>
                    <a:pt x="11541" y="239710"/>
                  </a:lnTo>
                  <a:lnTo>
                    <a:pt x="11774" y="239643"/>
                  </a:lnTo>
                  <a:lnTo>
                    <a:pt x="12009" y="239583"/>
                  </a:lnTo>
                  <a:lnTo>
                    <a:pt x="12249" y="239534"/>
                  </a:lnTo>
                  <a:lnTo>
                    <a:pt x="12364" y="239497"/>
                  </a:lnTo>
                  <a:lnTo>
                    <a:pt x="12467" y="239437"/>
                  </a:lnTo>
                  <a:lnTo>
                    <a:pt x="12560" y="239358"/>
                  </a:lnTo>
                  <a:lnTo>
                    <a:pt x="12649" y="239273"/>
                  </a:lnTo>
                  <a:lnTo>
                    <a:pt x="12734" y="239188"/>
                  </a:lnTo>
                  <a:lnTo>
                    <a:pt x="12814" y="239097"/>
                  </a:lnTo>
                  <a:lnTo>
                    <a:pt x="12894" y="239006"/>
                  </a:lnTo>
                  <a:lnTo>
                    <a:pt x="12971" y="238914"/>
                  </a:lnTo>
                  <a:lnTo>
                    <a:pt x="13049" y="238817"/>
                  </a:lnTo>
                  <a:lnTo>
                    <a:pt x="13206" y="238635"/>
                  </a:lnTo>
                  <a:lnTo>
                    <a:pt x="13373" y="238459"/>
                  </a:lnTo>
                  <a:lnTo>
                    <a:pt x="13536" y="238276"/>
                  </a:lnTo>
                  <a:lnTo>
                    <a:pt x="13608" y="238179"/>
                  </a:lnTo>
                  <a:lnTo>
                    <a:pt x="13671" y="238070"/>
                  </a:lnTo>
                  <a:lnTo>
                    <a:pt x="13716" y="237960"/>
                  </a:lnTo>
                  <a:lnTo>
                    <a:pt x="13731" y="237839"/>
                  </a:lnTo>
                  <a:lnTo>
                    <a:pt x="13719" y="237674"/>
                  </a:lnTo>
                  <a:lnTo>
                    <a:pt x="14726" y="236849"/>
                  </a:lnTo>
                  <a:lnTo>
                    <a:pt x="12316" y="234198"/>
                  </a:lnTo>
                  <a:lnTo>
                    <a:pt x="11593" y="232511"/>
                  </a:lnTo>
                  <a:lnTo>
                    <a:pt x="11340" y="232258"/>
                  </a:lnTo>
                  <a:lnTo>
                    <a:pt x="11439" y="232055"/>
                  </a:lnTo>
                  <a:lnTo>
                    <a:pt x="11534" y="231831"/>
                  </a:lnTo>
                  <a:lnTo>
                    <a:pt x="11623" y="231606"/>
                  </a:lnTo>
                  <a:lnTo>
                    <a:pt x="11665" y="231490"/>
                  </a:lnTo>
                  <a:lnTo>
                    <a:pt x="11704" y="231375"/>
                  </a:lnTo>
                  <a:lnTo>
                    <a:pt x="11739" y="231259"/>
                  </a:lnTo>
                  <a:lnTo>
                    <a:pt x="11759" y="231138"/>
                  </a:lnTo>
                  <a:lnTo>
                    <a:pt x="11764" y="231016"/>
                  </a:lnTo>
                  <a:lnTo>
                    <a:pt x="11744" y="230779"/>
                  </a:lnTo>
                  <a:lnTo>
                    <a:pt x="11730" y="230530"/>
                  </a:lnTo>
                  <a:lnTo>
                    <a:pt x="11780" y="230299"/>
                  </a:lnTo>
                  <a:lnTo>
                    <a:pt x="11880" y="230075"/>
                  </a:lnTo>
                  <a:lnTo>
                    <a:pt x="11982" y="229856"/>
                  </a:lnTo>
                  <a:lnTo>
                    <a:pt x="12078" y="229631"/>
                  </a:lnTo>
                  <a:lnTo>
                    <a:pt x="12102" y="229510"/>
                  </a:lnTo>
                  <a:lnTo>
                    <a:pt x="12119" y="229388"/>
                  </a:lnTo>
                  <a:lnTo>
                    <a:pt x="12128" y="229267"/>
                  </a:lnTo>
                  <a:lnTo>
                    <a:pt x="12129" y="229151"/>
                  </a:lnTo>
                  <a:lnTo>
                    <a:pt x="12123" y="228908"/>
                  </a:lnTo>
                  <a:lnTo>
                    <a:pt x="12112" y="228746"/>
                  </a:lnTo>
                  <a:lnTo>
                    <a:pt x="13039" y="227450"/>
                  </a:lnTo>
                  <a:lnTo>
                    <a:pt x="11979" y="226391"/>
                  </a:lnTo>
                  <a:lnTo>
                    <a:pt x="12009" y="226253"/>
                  </a:lnTo>
                  <a:lnTo>
                    <a:pt x="12035" y="226138"/>
                  </a:lnTo>
                  <a:lnTo>
                    <a:pt x="12059" y="226016"/>
                  </a:lnTo>
                  <a:lnTo>
                    <a:pt x="12080" y="225895"/>
                  </a:lnTo>
                  <a:lnTo>
                    <a:pt x="12098" y="225773"/>
                  </a:lnTo>
                  <a:lnTo>
                    <a:pt x="12114" y="225652"/>
                  </a:lnTo>
                  <a:lnTo>
                    <a:pt x="12125" y="225530"/>
                  </a:lnTo>
                  <a:lnTo>
                    <a:pt x="12133" y="225415"/>
                  </a:lnTo>
                  <a:lnTo>
                    <a:pt x="12138" y="225329"/>
                  </a:lnTo>
                  <a:lnTo>
                    <a:pt x="12315" y="224799"/>
                  </a:lnTo>
                  <a:lnTo>
                    <a:pt x="13279" y="223353"/>
                  </a:lnTo>
                  <a:lnTo>
                    <a:pt x="12556" y="221906"/>
                  </a:lnTo>
                  <a:lnTo>
                    <a:pt x="12074" y="219017"/>
                  </a:lnTo>
                  <a:lnTo>
                    <a:pt x="12234" y="219023"/>
                  </a:lnTo>
                  <a:lnTo>
                    <a:pt x="12476" y="219011"/>
                  </a:lnTo>
                  <a:lnTo>
                    <a:pt x="12597" y="218987"/>
                  </a:lnTo>
                  <a:lnTo>
                    <a:pt x="12711" y="218950"/>
                  </a:lnTo>
                  <a:lnTo>
                    <a:pt x="12821" y="218896"/>
                  </a:lnTo>
                  <a:lnTo>
                    <a:pt x="12929" y="218841"/>
                  </a:lnTo>
                  <a:lnTo>
                    <a:pt x="13037" y="218781"/>
                  </a:lnTo>
                  <a:lnTo>
                    <a:pt x="13256" y="218677"/>
                  </a:lnTo>
                  <a:lnTo>
                    <a:pt x="13481" y="218586"/>
                  </a:lnTo>
                  <a:lnTo>
                    <a:pt x="13707" y="218495"/>
                  </a:lnTo>
                  <a:lnTo>
                    <a:pt x="13817" y="218440"/>
                  </a:lnTo>
                  <a:lnTo>
                    <a:pt x="13912" y="218367"/>
                  </a:lnTo>
                  <a:lnTo>
                    <a:pt x="14001" y="218282"/>
                  </a:lnTo>
                  <a:lnTo>
                    <a:pt x="14081" y="218191"/>
                  </a:lnTo>
                  <a:lnTo>
                    <a:pt x="14148" y="218088"/>
                  </a:lnTo>
                  <a:lnTo>
                    <a:pt x="14205" y="217985"/>
                  </a:lnTo>
                  <a:lnTo>
                    <a:pt x="14253" y="217869"/>
                  </a:lnTo>
                  <a:lnTo>
                    <a:pt x="14271" y="217753"/>
                  </a:lnTo>
                  <a:lnTo>
                    <a:pt x="14265" y="217562"/>
                  </a:lnTo>
                  <a:lnTo>
                    <a:pt x="15207" y="217327"/>
                  </a:lnTo>
                  <a:lnTo>
                    <a:pt x="15206" y="215399"/>
                  </a:lnTo>
                  <a:lnTo>
                    <a:pt x="14001" y="213712"/>
                  </a:lnTo>
                  <a:lnTo>
                    <a:pt x="14200" y="213050"/>
                  </a:lnTo>
                  <a:lnTo>
                    <a:pt x="14242" y="212966"/>
                  </a:lnTo>
                  <a:lnTo>
                    <a:pt x="14288" y="212857"/>
                  </a:lnTo>
                  <a:lnTo>
                    <a:pt x="14323" y="212741"/>
                  </a:lnTo>
                  <a:lnTo>
                    <a:pt x="14354" y="212620"/>
                  </a:lnTo>
                  <a:lnTo>
                    <a:pt x="14379" y="212504"/>
                  </a:lnTo>
                  <a:lnTo>
                    <a:pt x="14399" y="212386"/>
                  </a:lnTo>
                  <a:lnTo>
                    <a:pt x="14724" y="211302"/>
                  </a:lnTo>
                  <a:lnTo>
                    <a:pt x="15206" y="209615"/>
                  </a:lnTo>
                  <a:lnTo>
                    <a:pt x="14118" y="209252"/>
                  </a:lnTo>
                  <a:lnTo>
                    <a:pt x="14307" y="209066"/>
                  </a:lnTo>
                  <a:lnTo>
                    <a:pt x="14505" y="208920"/>
                  </a:lnTo>
                  <a:lnTo>
                    <a:pt x="14726" y="208823"/>
                  </a:lnTo>
                  <a:lnTo>
                    <a:pt x="14955" y="208737"/>
                  </a:lnTo>
                  <a:lnTo>
                    <a:pt x="15058" y="208671"/>
                  </a:lnTo>
                  <a:lnTo>
                    <a:pt x="15137" y="208580"/>
                  </a:lnTo>
                  <a:lnTo>
                    <a:pt x="15188" y="208471"/>
                  </a:lnTo>
                  <a:lnTo>
                    <a:pt x="15228" y="208355"/>
                  </a:lnTo>
                  <a:lnTo>
                    <a:pt x="15265" y="208239"/>
                  </a:lnTo>
                  <a:lnTo>
                    <a:pt x="15346" y="208009"/>
                  </a:lnTo>
                  <a:lnTo>
                    <a:pt x="15452" y="207790"/>
                  </a:lnTo>
                  <a:lnTo>
                    <a:pt x="15929" y="207687"/>
                  </a:lnTo>
                  <a:lnTo>
                    <a:pt x="15993" y="207451"/>
                  </a:lnTo>
                  <a:lnTo>
                    <a:pt x="19069" y="208331"/>
                  </a:lnTo>
                  <a:lnTo>
                    <a:pt x="19754" y="215475"/>
                  </a:lnTo>
                  <a:lnTo>
                    <a:pt x="22820" y="218094"/>
                  </a:lnTo>
                  <a:lnTo>
                    <a:pt x="26750" y="229868"/>
                  </a:lnTo>
                  <a:lnTo>
                    <a:pt x="29206" y="232851"/>
                  </a:lnTo>
                  <a:lnTo>
                    <a:pt x="32624" y="234027"/>
                  </a:lnTo>
                  <a:lnTo>
                    <a:pt x="35731" y="233228"/>
                  </a:lnTo>
                  <a:lnTo>
                    <a:pt x="38256" y="231867"/>
                  </a:lnTo>
                  <a:lnTo>
                    <a:pt x="39006" y="228616"/>
                  </a:lnTo>
                  <a:lnTo>
                    <a:pt x="40007" y="226113"/>
                  </a:lnTo>
                  <a:lnTo>
                    <a:pt x="41508" y="224865"/>
                  </a:lnTo>
                  <a:lnTo>
                    <a:pt x="43453" y="224649"/>
                  </a:lnTo>
                  <a:lnTo>
                    <a:pt x="54168" y="223890"/>
                  </a:lnTo>
                  <a:lnTo>
                    <a:pt x="61509" y="218076"/>
                  </a:lnTo>
                  <a:lnTo>
                    <a:pt x="68211" y="215384"/>
                  </a:lnTo>
                  <a:lnTo>
                    <a:pt x="68774" y="213106"/>
                  </a:lnTo>
                  <a:lnTo>
                    <a:pt x="70274" y="210105"/>
                  </a:lnTo>
                  <a:lnTo>
                    <a:pt x="74133" y="208805"/>
                  </a:lnTo>
                  <a:lnTo>
                    <a:pt x="78399" y="207583"/>
                  </a:lnTo>
                  <a:lnTo>
                    <a:pt x="82506" y="208768"/>
                  </a:lnTo>
                  <a:lnTo>
                    <a:pt x="91065" y="206687"/>
                  </a:lnTo>
                  <a:lnTo>
                    <a:pt x="93090" y="202926"/>
                  </a:lnTo>
                  <a:lnTo>
                    <a:pt x="96638" y="196855"/>
                  </a:lnTo>
                  <a:lnTo>
                    <a:pt x="101191" y="195396"/>
                  </a:lnTo>
                  <a:lnTo>
                    <a:pt x="103127" y="192978"/>
                  </a:lnTo>
                  <a:lnTo>
                    <a:pt x="104579" y="190801"/>
                  </a:lnTo>
                  <a:lnTo>
                    <a:pt x="111840" y="184023"/>
                  </a:lnTo>
                  <a:lnTo>
                    <a:pt x="114745" y="183780"/>
                  </a:lnTo>
                  <a:lnTo>
                    <a:pt x="117649" y="181116"/>
                  </a:lnTo>
                  <a:lnTo>
                    <a:pt x="137002" y="179497"/>
                  </a:lnTo>
                  <a:lnTo>
                    <a:pt x="140280" y="177692"/>
                  </a:lnTo>
                  <a:lnTo>
                    <a:pt x="143336" y="175691"/>
                  </a:lnTo>
                  <a:lnTo>
                    <a:pt x="143525" y="173804"/>
                  </a:lnTo>
                  <a:lnTo>
                    <a:pt x="143336" y="171918"/>
                  </a:lnTo>
                  <a:lnTo>
                    <a:pt x="142015" y="170408"/>
                  </a:lnTo>
                  <a:lnTo>
                    <a:pt x="140505" y="168330"/>
                  </a:lnTo>
                  <a:lnTo>
                    <a:pt x="141638" y="165500"/>
                  </a:lnTo>
                  <a:lnTo>
                    <a:pt x="142770" y="164746"/>
                  </a:lnTo>
                  <a:lnTo>
                    <a:pt x="146168" y="164934"/>
                  </a:lnTo>
                  <a:lnTo>
                    <a:pt x="148622" y="164934"/>
                  </a:lnTo>
                  <a:lnTo>
                    <a:pt x="151642" y="164555"/>
                  </a:lnTo>
                  <a:lnTo>
                    <a:pt x="154095" y="162292"/>
                  </a:lnTo>
                  <a:lnTo>
                    <a:pt x="155475" y="160007"/>
                  </a:lnTo>
                  <a:lnTo>
                    <a:pt x="158248" y="155120"/>
                  </a:lnTo>
                  <a:lnTo>
                    <a:pt x="160702" y="155120"/>
                  </a:lnTo>
                  <a:lnTo>
                    <a:pt x="163533" y="155496"/>
                  </a:lnTo>
                  <a:lnTo>
                    <a:pt x="165798" y="156817"/>
                  </a:lnTo>
                  <a:lnTo>
                    <a:pt x="172027" y="153798"/>
                  </a:lnTo>
                  <a:lnTo>
                    <a:pt x="175236" y="153041"/>
                  </a:lnTo>
                  <a:lnTo>
                    <a:pt x="177501" y="151155"/>
                  </a:lnTo>
                  <a:lnTo>
                    <a:pt x="178634" y="149266"/>
                  </a:lnTo>
                  <a:lnTo>
                    <a:pt x="180144" y="147568"/>
                  </a:lnTo>
                  <a:lnTo>
                    <a:pt x="182220" y="145113"/>
                  </a:lnTo>
                  <a:lnTo>
                    <a:pt x="183873" y="143491"/>
                  </a:lnTo>
                  <a:lnTo>
                    <a:pt x="188260" y="145493"/>
                  </a:lnTo>
                  <a:lnTo>
                    <a:pt x="189393" y="147568"/>
                  </a:lnTo>
                  <a:lnTo>
                    <a:pt x="189393" y="150211"/>
                  </a:lnTo>
                  <a:lnTo>
                    <a:pt x="191280" y="155120"/>
                  </a:lnTo>
                  <a:lnTo>
                    <a:pt x="192371" y="155937"/>
                  </a:lnTo>
                  <a:lnTo>
                    <a:pt x="194867" y="156438"/>
                  </a:lnTo>
                  <a:lnTo>
                    <a:pt x="196943" y="157383"/>
                  </a:lnTo>
                  <a:lnTo>
                    <a:pt x="199208" y="159272"/>
                  </a:lnTo>
                  <a:lnTo>
                    <a:pt x="200718" y="161912"/>
                  </a:lnTo>
                  <a:lnTo>
                    <a:pt x="202228" y="163613"/>
                  </a:lnTo>
                  <a:lnTo>
                    <a:pt x="204493" y="167577"/>
                  </a:lnTo>
                  <a:lnTo>
                    <a:pt x="207224" y="168355"/>
                  </a:lnTo>
                  <a:lnTo>
                    <a:pt x="213009" y="166909"/>
                  </a:lnTo>
                  <a:lnTo>
                    <a:pt x="216337" y="164883"/>
                  </a:lnTo>
                  <a:lnTo>
                    <a:pt x="222846" y="156927"/>
                  </a:lnTo>
                  <a:lnTo>
                    <a:pt x="229356" y="150129"/>
                  </a:lnTo>
                  <a:lnTo>
                    <a:pt x="235431" y="148027"/>
                  </a:lnTo>
                  <a:lnTo>
                    <a:pt x="245702" y="145499"/>
                  </a:lnTo>
                  <a:lnTo>
                    <a:pt x="251488" y="141738"/>
                  </a:lnTo>
                  <a:lnTo>
                    <a:pt x="256406" y="136675"/>
                  </a:lnTo>
                  <a:lnTo>
                    <a:pt x="258884" y="132741"/>
                  </a:lnTo>
                  <a:lnTo>
                    <a:pt x="259784" y="130760"/>
                  </a:lnTo>
                  <a:lnTo>
                    <a:pt x="264073" y="126404"/>
                  </a:lnTo>
                  <a:lnTo>
                    <a:pt x="266446" y="127881"/>
                  </a:lnTo>
                  <a:lnTo>
                    <a:pt x="269507" y="129499"/>
                  </a:lnTo>
                  <a:lnTo>
                    <a:pt x="270407" y="131660"/>
                  </a:lnTo>
                  <a:lnTo>
                    <a:pt x="270582" y="134071"/>
                  </a:lnTo>
                  <a:lnTo>
                    <a:pt x="274343" y="136674"/>
                  </a:lnTo>
                  <a:lnTo>
                    <a:pt x="279407" y="136675"/>
                  </a:lnTo>
                  <a:lnTo>
                    <a:pt x="282010" y="134795"/>
                  </a:lnTo>
                  <a:lnTo>
                    <a:pt x="285591" y="132765"/>
                  </a:lnTo>
                  <a:lnTo>
                    <a:pt x="288954" y="133349"/>
                  </a:lnTo>
                  <a:lnTo>
                    <a:pt x="290834" y="137544"/>
                  </a:lnTo>
                  <a:lnTo>
                    <a:pt x="288086" y="164160"/>
                  </a:lnTo>
                  <a:lnTo>
                    <a:pt x="292715" y="165317"/>
                  </a:lnTo>
                  <a:lnTo>
                    <a:pt x="295319" y="167921"/>
                  </a:lnTo>
                  <a:lnTo>
                    <a:pt x="298356" y="171827"/>
                  </a:lnTo>
                  <a:lnTo>
                    <a:pt x="299513" y="176022"/>
                  </a:lnTo>
                  <a:lnTo>
                    <a:pt x="306022" y="182529"/>
                  </a:lnTo>
                  <a:lnTo>
                    <a:pt x="310218" y="182098"/>
                  </a:lnTo>
                  <a:lnTo>
                    <a:pt x="314123" y="178337"/>
                  </a:lnTo>
                  <a:lnTo>
                    <a:pt x="320922" y="177468"/>
                  </a:lnTo>
                  <a:lnTo>
                    <a:pt x="328878" y="179060"/>
                  </a:lnTo>
                  <a:lnTo>
                    <a:pt x="337524" y="183039"/>
                  </a:lnTo>
                  <a:lnTo>
                    <a:pt x="339744" y="186630"/>
                  </a:lnTo>
                  <a:lnTo>
                    <a:pt x="344520" y="186903"/>
                  </a:lnTo>
                  <a:lnTo>
                    <a:pt x="352921" y="180244"/>
                  </a:lnTo>
                  <a:lnTo>
                    <a:pt x="361209" y="179984"/>
                  </a:lnTo>
                  <a:lnTo>
                    <a:pt x="372664" y="188106"/>
                  </a:lnTo>
                  <a:lnTo>
                    <a:pt x="392237" y="224046"/>
                  </a:lnTo>
                  <a:lnTo>
                    <a:pt x="394257" y="223277"/>
                  </a:lnTo>
                  <a:lnTo>
                    <a:pt x="411521" y="224935"/>
                  </a:lnTo>
                  <a:lnTo>
                    <a:pt x="423353" y="227202"/>
                  </a:lnTo>
                  <a:lnTo>
                    <a:pt x="426741" y="228435"/>
                  </a:lnTo>
                  <a:lnTo>
                    <a:pt x="428590" y="230437"/>
                  </a:lnTo>
                  <a:lnTo>
                    <a:pt x="431516" y="230747"/>
                  </a:lnTo>
                  <a:lnTo>
                    <a:pt x="432440" y="233210"/>
                  </a:lnTo>
                  <a:lnTo>
                    <a:pt x="433518" y="235212"/>
                  </a:lnTo>
                  <a:lnTo>
                    <a:pt x="435521" y="236445"/>
                  </a:lnTo>
                  <a:lnTo>
                    <a:pt x="436599" y="238754"/>
                  </a:lnTo>
                  <a:lnTo>
                    <a:pt x="438139" y="242606"/>
                  </a:lnTo>
                  <a:lnTo>
                    <a:pt x="440296" y="238754"/>
                  </a:lnTo>
                  <a:lnTo>
                    <a:pt x="441682" y="237062"/>
                  </a:lnTo>
                  <a:lnTo>
                    <a:pt x="446457" y="231515"/>
                  </a:lnTo>
                  <a:lnTo>
                    <a:pt x="451232" y="228897"/>
                  </a:lnTo>
                  <a:lnTo>
                    <a:pt x="451232" y="227512"/>
                  </a:lnTo>
                  <a:lnTo>
                    <a:pt x="450923" y="222120"/>
                  </a:lnTo>
                  <a:lnTo>
                    <a:pt x="450770" y="220886"/>
                  </a:lnTo>
                  <a:lnTo>
                    <a:pt x="449229" y="217654"/>
                  </a:lnTo>
                  <a:lnTo>
                    <a:pt x="447689" y="215649"/>
                  </a:lnTo>
                  <a:lnTo>
                    <a:pt x="444520" y="209984"/>
                  </a:lnTo>
                  <a:lnTo>
                    <a:pt x="443172" y="204097"/>
                  </a:lnTo>
                  <a:lnTo>
                    <a:pt x="443620" y="201342"/>
                  </a:lnTo>
                  <a:lnTo>
                    <a:pt x="445781" y="197922"/>
                  </a:lnTo>
                  <a:lnTo>
                    <a:pt x="448121" y="194322"/>
                  </a:lnTo>
                  <a:lnTo>
                    <a:pt x="448301" y="190360"/>
                  </a:lnTo>
                  <a:lnTo>
                    <a:pt x="446680" y="184057"/>
                  </a:lnTo>
                  <a:lnTo>
                    <a:pt x="448081" y="177244"/>
                  </a:lnTo>
                  <a:lnTo>
                    <a:pt x="452576" y="167052"/>
                  </a:lnTo>
                  <a:lnTo>
                    <a:pt x="458506" y="165026"/>
                  </a:lnTo>
                  <a:lnTo>
                    <a:pt x="463499" y="160518"/>
                  </a:lnTo>
                  <a:lnTo>
                    <a:pt x="463066" y="156150"/>
                  </a:lnTo>
                  <a:lnTo>
                    <a:pt x="461805" y="153628"/>
                  </a:lnTo>
                  <a:lnTo>
                    <a:pt x="460905" y="149847"/>
                  </a:lnTo>
                  <a:lnTo>
                    <a:pt x="460365" y="145527"/>
                  </a:lnTo>
                  <a:lnTo>
                    <a:pt x="459645" y="143546"/>
                  </a:lnTo>
                  <a:lnTo>
                    <a:pt x="458924" y="139944"/>
                  </a:lnTo>
                  <a:lnTo>
                    <a:pt x="460365" y="137963"/>
                  </a:lnTo>
                  <a:lnTo>
                    <a:pt x="462267" y="137687"/>
                  </a:lnTo>
                  <a:lnTo>
                    <a:pt x="463581" y="130524"/>
                  </a:lnTo>
                  <a:lnTo>
                    <a:pt x="463426" y="127881"/>
                  </a:lnTo>
                  <a:lnTo>
                    <a:pt x="465947" y="123738"/>
                  </a:lnTo>
                  <a:lnTo>
                    <a:pt x="469187" y="119776"/>
                  </a:lnTo>
                  <a:lnTo>
                    <a:pt x="470088" y="117258"/>
                  </a:lnTo>
                  <a:lnTo>
                    <a:pt x="471709" y="113834"/>
                  </a:lnTo>
                  <a:lnTo>
                    <a:pt x="475287" y="107832"/>
                  </a:lnTo>
                  <a:lnTo>
                    <a:pt x="475573" y="101963"/>
                  </a:lnTo>
                  <a:lnTo>
                    <a:pt x="477637" y="94333"/>
                  </a:lnTo>
                  <a:lnTo>
                    <a:pt x="477252" y="84691"/>
                  </a:lnTo>
                  <a:lnTo>
                    <a:pt x="475090" y="78712"/>
                  </a:lnTo>
                  <a:lnTo>
                    <a:pt x="469950" y="77923"/>
                  </a:lnTo>
                  <a:lnTo>
                    <a:pt x="469100" y="75894"/>
                  </a:lnTo>
                  <a:lnTo>
                    <a:pt x="478612" y="64089"/>
                  </a:lnTo>
                  <a:lnTo>
                    <a:pt x="476390" y="63512"/>
                  </a:lnTo>
                  <a:lnTo>
                    <a:pt x="476210" y="60629"/>
                  </a:lnTo>
                  <a:lnTo>
                    <a:pt x="475489" y="58828"/>
                  </a:lnTo>
                  <a:lnTo>
                    <a:pt x="474769" y="58290"/>
                  </a:lnTo>
                  <a:lnTo>
                    <a:pt x="474410" y="55590"/>
                  </a:lnTo>
                  <a:lnTo>
                    <a:pt x="474909" y="51632"/>
                  </a:lnTo>
                  <a:lnTo>
                    <a:pt x="472522" y="49894"/>
                  </a:lnTo>
                  <a:lnTo>
                    <a:pt x="470570" y="48160"/>
                  </a:lnTo>
                  <a:lnTo>
                    <a:pt x="467533" y="46640"/>
                  </a:lnTo>
                  <a:lnTo>
                    <a:pt x="465797" y="44687"/>
                  </a:lnTo>
                  <a:lnTo>
                    <a:pt x="465580" y="40784"/>
                  </a:lnTo>
                  <a:lnTo>
                    <a:pt x="464279" y="34708"/>
                  </a:lnTo>
                  <a:lnTo>
                    <a:pt x="469268" y="17138"/>
                  </a:lnTo>
                  <a:lnTo>
                    <a:pt x="473607" y="10413"/>
                  </a:lnTo>
                  <a:lnTo>
                    <a:pt x="479893" y="4860"/>
                  </a:lnTo>
                  <a:lnTo>
                    <a:pt x="488337" y="1299"/>
                  </a:lnTo>
                  <a:lnTo>
                    <a:pt x="491396" y="0"/>
                  </a:lnTo>
                  <a:lnTo>
                    <a:pt x="496169" y="431"/>
                  </a:lnTo>
                  <a:lnTo>
                    <a:pt x="500074" y="2384"/>
                  </a:lnTo>
                  <a:lnTo>
                    <a:pt x="504514" y="8450"/>
                  </a:lnTo>
                  <a:lnTo>
                    <a:pt x="505298" y="9659"/>
                  </a:lnTo>
                  <a:lnTo>
                    <a:pt x="505721" y="10337"/>
                  </a:lnTo>
                  <a:lnTo>
                    <a:pt x="506314" y="10823"/>
                  </a:lnTo>
                  <a:lnTo>
                    <a:pt x="507112" y="11084"/>
                  </a:lnTo>
                  <a:lnTo>
                    <a:pt x="507533" y="11403"/>
                  </a:lnTo>
                  <a:lnTo>
                    <a:pt x="514381" y="15188"/>
                  </a:lnTo>
                  <a:lnTo>
                    <a:pt x="517952" y="18493"/>
                  </a:lnTo>
                  <a:lnTo>
                    <a:pt x="519767" y="18718"/>
                  </a:lnTo>
                  <a:lnTo>
                    <a:pt x="522750" y="23824"/>
                  </a:lnTo>
                  <a:lnTo>
                    <a:pt x="520331" y="31413"/>
                  </a:lnTo>
                  <a:lnTo>
                    <a:pt x="522516" y="39423"/>
                  </a:lnTo>
                  <a:lnTo>
                    <a:pt x="526887" y="50350"/>
                  </a:lnTo>
                  <a:lnTo>
                    <a:pt x="523973" y="62005"/>
                  </a:lnTo>
                  <a:lnTo>
                    <a:pt x="524671" y="83245"/>
                  </a:lnTo>
                  <a:lnTo>
                    <a:pt x="527615" y="89685"/>
                  </a:lnTo>
                  <a:lnTo>
                    <a:pt x="532714" y="94785"/>
                  </a:lnTo>
                  <a:lnTo>
                    <a:pt x="534171" y="101341"/>
                  </a:lnTo>
                  <a:lnTo>
                    <a:pt x="535914" y="111486"/>
                  </a:lnTo>
                  <a:lnTo>
                    <a:pt x="538339" y="115123"/>
                  </a:lnTo>
                  <a:lnTo>
                    <a:pt x="541232" y="117726"/>
                  </a:lnTo>
                  <a:lnTo>
                    <a:pt x="541666" y="119172"/>
                  </a:lnTo>
                  <a:lnTo>
                    <a:pt x="541666" y="119895"/>
                  </a:lnTo>
                  <a:lnTo>
                    <a:pt x="540075" y="121052"/>
                  </a:lnTo>
                  <a:lnTo>
                    <a:pt x="540364" y="122933"/>
                  </a:lnTo>
                  <a:lnTo>
                    <a:pt x="541377" y="123367"/>
                  </a:lnTo>
                  <a:lnTo>
                    <a:pt x="542823" y="123367"/>
                  </a:lnTo>
                  <a:lnTo>
                    <a:pt x="544414" y="122787"/>
                  </a:lnTo>
                  <a:lnTo>
                    <a:pt x="545572" y="122933"/>
                  </a:lnTo>
                  <a:lnTo>
                    <a:pt x="546295" y="123801"/>
                  </a:lnTo>
                  <a:lnTo>
                    <a:pt x="547886" y="126259"/>
                  </a:lnTo>
                  <a:lnTo>
                    <a:pt x="552392" y="132055"/>
                  </a:lnTo>
                  <a:lnTo>
                    <a:pt x="555773" y="135390"/>
                  </a:lnTo>
                  <a:lnTo>
                    <a:pt x="559704" y="138771"/>
                  </a:lnTo>
                  <a:lnTo>
                    <a:pt x="565366" y="145129"/>
                  </a:lnTo>
                  <a:lnTo>
                    <a:pt x="567844" y="147596"/>
                  </a:lnTo>
                  <a:lnTo>
                    <a:pt x="571361" y="151851"/>
                  </a:lnTo>
                  <a:lnTo>
                    <a:pt x="573205" y="154051"/>
                  </a:lnTo>
                  <a:lnTo>
                    <a:pt x="576502" y="156080"/>
                  </a:lnTo>
                  <a:lnTo>
                    <a:pt x="579015" y="157851"/>
                  </a:lnTo>
                  <a:lnTo>
                    <a:pt x="580839" y="159820"/>
                  </a:lnTo>
                  <a:lnTo>
                    <a:pt x="584833" y="165512"/>
                  </a:lnTo>
                  <a:lnTo>
                    <a:pt x="586295" y="169504"/>
                  </a:lnTo>
                  <a:lnTo>
                    <a:pt x="588191" y="172584"/>
                  </a:lnTo>
                  <a:lnTo>
                    <a:pt x="591306" y="175700"/>
                  </a:lnTo>
                  <a:lnTo>
                    <a:pt x="592691" y="177086"/>
                  </a:lnTo>
                  <a:lnTo>
                    <a:pt x="594350" y="180640"/>
                  </a:lnTo>
                  <a:lnTo>
                    <a:pt x="596956" y="182535"/>
                  </a:lnTo>
                  <a:lnTo>
                    <a:pt x="600272" y="182772"/>
                  </a:lnTo>
                  <a:lnTo>
                    <a:pt x="602641" y="180163"/>
                  </a:lnTo>
                  <a:lnTo>
                    <a:pt x="607142" y="181584"/>
                  </a:lnTo>
                  <a:lnTo>
                    <a:pt x="612117" y="187271"/>
                  </a:lnTo>
                  <a:lnTo>
                    <a:pt x="614959" y="190826"/>
                  </a:lnTo>
                  <a:lnTo>
                    <a:pt x="616982" y="193520"/>
                  </a:lnTo>
                  <a:lnTo>
                    <a:pt x="619216" y="198320"/>
                  </a:lnTo>
                  <a:lnTo>
                    <a:pt x="620875" y="202618"/>
                  </a:lnTo>
                  <a:lnTo>
                    <a:pt x="622186" y="206318"/>
                  </a:lnTo>
                  <a:lnTo>
                    <a:pt x="623377" y="213040"/>
                  </a:lnTo>
                  <a:lnTo>
                    <a:pt x="625905" y="216433"/>
                  </a:lnTo>
                  <a:lnTo>
                    <a:pt x="629278" y="219696"/>
                  </a:lnTo>
                  <a:lnTo>
                    <a:pt x="637694" y="227324"/>
                  </a:lnTo>
                  <a:lnTo>
                    <a:pt x="637937" y="227545"/>
                  </a:lnTo>
                  <a:lnTo>
                    <a:pt x="639121" y="227569"/>
                  </a:lnTo>
                  <a:lnTo>
                    <a:pt x="644421" y="229556"/>
                  </a:lnTo>
                  <a:lnTo>
                    <a:pt x="647412" y="232752"/>
                  </a:lnTo>
                  <a:lnTo>
                    <a:pt x="649781" y="235124"/>
                  </a:lnTo>
                  <a:lnTo>
                    <a:pt x="652387" y="236783"/>
                  </a:lnTo>
                  <a:lnTo>
                    <a:pt x="657125" y="237254"/>
                  </a:lnTo>
                  <a:lnTo>
                    <a:pt x="660915" y="234174"/>
                  </a:lnTo>
                  <a:lnTo>
                    <a:pt x="664232" y="231330"/>
                  </a:lnTo>
                  <a:lnTo>
                    <a:pt x="667311" y="229201"/>
                  </a:lnTo>
                  <a:lnTo>
                    <a:pt x="669917" y="228253"/>
                  </a:lnTo>
                  <a:lnTo>
                    <a:pt x="672285" y="229201"/>
                  </a:lnTo>
                  <a:lnTo>
                    <a:pt x="674181" y="228964"/>
                  </a:lnTo>
                  <a:lnTo>
                    <a:pt x="677734" y="229437"/>
                  </a:lnTo>
                  <a:lnTo>
                    <a:pt x="681761" y="230149"/>
                  </a:lnTo>
                  <a:lnTo>
                    <a:pt x="686736" y="231807"/>
                  </a:lnTo>
                  <a:lnTo>
                    <a:pt x="693842" y="234651"/>
                  </a:lnTo>
                  <a:lnTo>
                    <a:pt x="701649" y="236491"/>
                  </a:lnTo>
                  <a:lnTo>
                    <a:pt x="706403" y="239672"/>
                  </a:lnTo>
                  <a:lnTo>
                    <a:pt x="710554" y="241886"/>
                  </a:lnTo>
                  <a:lnTo>
                    <a:pt x="713929" y="243994"/>
                  </a:lnTo>
                  <a:lnTo>
                    <a:pt x="715993" y="246178"/>
                  </a:lnTo>
                  <a:lnTo>
                    <a:pt x="718018" y="247625"/>
                  </a:lnTo>
                  <a:lnTo>
                    <a:pt x="724237" y="251677"/>
                  </a:lnTo>
                  <a:lnTo>
                    <a:pt x="727275" y="254426"/>
                  </a:lnTo>
                  <a:lnTo>
                    <a:pt x="732483" y="254426"/>
                  </a:lnTo>
                  <a:lnTo>
                    <a:pt x="736100" y="251677"/>
                  </a:lnTo>
                  <a:lnTo>
                    <a:pt x="741269" y="249159"/>
                  </a:lnTo>
                  <a:lnTo>
                    <a:pt x="748164" y="249226"/>
                  </a:lnTo>
                  <a:lnTo>
                    <a:pt x="756443" y="249489"/>
                  </a:lnTo>
                  <a:lnTo>
                    <a:pt x="760683" y="249307"/>
                  </a:lnTo>
                  <a:lnTo>
                    <a:pt x="768319" y="250386"/>
                  </a:lnTo>
                  <a:lnTo>
                    <a:pt x="771998" y="251167"/>
                  </a:lnTo>
                  <a:lnTo>
                    <a:pt x="776855" y="252339"/>
                  </a:lnTo>
                  <a:lnTo>
                    <a:pt x="780958" y="252476"/>
                  </a:lnTo>
                  <a:lnTo>
                    <a:pt x="787307" y="252977"/>
                  </a:lnTo>
                  <a:lnTo>
                    <a:pt x="793238" y="255003"/>
                  </a:lnTo>
                  <a:lnTo>
                    <a:pt x="801050" y="253991"/>
                  </a:lnTo>
                  <a:lnTo>
                    <a:pt x="806546" y="251242"/>
                  </a:lnTo>
                  <a:lnTo>
                    <a:pt x="809729" y="248494"/>
                  </a:lnTo>
                  <a:lnTo>
                    <a:pt x="814865" y="245869"/>
                  </a:lnTo>
                  <a:lnTo>
                    <a:pt x="819079" y="245307"/>
                  </a:lnTo>
                  <a:lnTo>
                    <a:pt x="822459" y="243141"/>
                  </a:lnTo>
                  <a:lnTo>
                    <a:pt x="828534" y="242275"/>
                  </a:lnTo>
                  <a:lnTo>
                    <a:pt x="841264" y="243721"/>
                  </a:lnTo>
                  <a:lnTo>
                    <a:pt x="849509" y="244155"/>
                  </a:lnTo>
                  <a:lnTo>
                    <a:pt x="855729" y="244587"/>
                  </a:lnTo>
                  <a:lnTo>
                    <a:pt x="856476" y="243700"/>
                  </a:lnTo>
                  <a:lnTo>
                    <a:pt x="861384" y="243002"/>
                  </a:lnTo>
                  <a:lnTo>
                    <a:pt x="861384" y="243748"/>
                  </a:lnTo>
                  <a:lnTo>
                    <a:pt x="860190" y="244793"/>
                  </a:lnTo>
                  <a:lnTo>
                    <a:pt x="860041" y="245986"/>
                  </a:lnTo>
                  <a:lnTo>
                    <a:pt x="860191" y="247776"/>
                  </a:lnTo>
                  <a:lnTo>
                    <a:pt x="859445" y="248821"/>
                  </a:lnTo>
                  <a:lnTo>
                    <a:pt x="857804" y="250461"/>
                  </a:lnTo>
                  <a:lnTo>
                    <a:pt x="856611" y="251953"/>
                  </a:lnTo>
                  <a:lnTo>
                    <a:pt x="855716" y="253743"/>
                  </a:lnTo>
                  <a:lnTo>
                    <a:pt x="854225" y="256876"/>
                  </a:lnTo>
                  <a:lnTo>
                    <a:pt x="854224" y="258218"/>
                  </a:lnTo>
                  <a:lnTo>
                    <a:pt x="853329" y="259411"/>
                  </a:lnTo>
                  <a:lnTo>
                    <a:pt x="851838" y="260754"/>
                  </a:lnTo>
                  <a:lnTo>
                    <a:pt x="850794" y="262097"/>
                  </a:lnTo>
                  <a:lnTo>
                    <a:pt x="850645" y="263737"/>
                  </a:lnTo>
                  <a:lnTo>
                    <a:pt x="851540" y="265080"/>
                  </a:lnTo>
                  <a:lnTo>
                    <a:pt x="852882" y="266572"/>
                  </a:lnTo>
                  <a:lnTo>
                    <a:pt x="852585" y="271494"/>
                  </a:lnTo>
                  <a:lnTo>
                    <a:pt x="850646" y="273583"/>
                  </a:lnTo>
                  <a:lnTo>
                    <a:pt x="849751" y="275373"/>
                  </a:lnTo>
                  <a:lnTo>
                    <a:pt x="849453" y="277461"/>
                  </a:lnTo>
                  <a:lnTo>
                    <a:pt x="847066" y="279997"/>
                  </a:lnTo>
                  <a:lnTo>
                    <a:pt x="846619" y="282384"/>
                  </a:lnTo>
                  <a:lnTo>
                    <a:pt x="846321" y="284771"/>
                  </a:lnTo>
                  <a:lnTo>
                    <a:pt x="844680" y="286113"/>
                  </a:lnTo>
                  <a:lnTo>
                    <a:pt x="842144" y="287754"/>
                  </a:lnTo>
                  <a:lnTo>
                    <a:pt x="842144" y="290737"/>
                  </a:lnTo>
                  <a:lnTo>
                    <a:pt x="841846" y="292527"/>
                  </a:lnTo>
                  <a:lnTo>
                    <a:pt x="840354" y="294019"/>
                  </a:lnTo>
                  <a:lnTo>
                    <a:pt x="841100" y="294616"/>
                  </a:lnTo>
                  <a:lnTo>
                    <a:pt x="841249" y="297002"/>
                  </a:lnTo>
                  <a:lnTo>
                    <a:pt x="841399" y="298494"/>
                  </a:lnTo>
                  <a:lnTo>
                    <a:pt x="843040" y="299091"/>
                  </a:lnTo>
                  <a:lnTo>
                    <a:pt x="845277" y="299090"/>
                  </a:lnTo>
                  <a:lnTo>
                    <a:pt x="846471" y="299688"/>
                  </a:lnTo>
                  <a:lnTo>
                    <a:pt x="848261" y="299837"/>
                  </a:lnTo>
                  <a:lnTo>
                    <a:pt x="849604" y="301179"/>
                  </a:lnTo>
                  <a:lnTo>
                    <a:pt x="848709" y="302522"/>
                  </a:lnTo>
                  <a:lnTo>
                    <a:pt x="851245" y="305803"/>
                  </a:lnTo>
                  <a:lnTo>
                    <a:pt x="853781" y="307146"/>
                  </a:lnTo>
                  <a:lnTo>
                    <a:pt x="854826" y="307742"/>
                  </a:lnTo>
                  <a:lnTo>
                    <a:pt x="852290" y="309234"/>
                  </a:lnTo>
                  <a:lnTo>
                    <a:pt x="850052" y="311323"/>
                  </a:lnTo>
                  <a:lnTo>
                    <a:pt x="850052" y="313262"/>
                  </a:lnTo>
                  <a:lnTo>
                    <a:pt x="850948" y="315201"/>
                  </a:lnTo>
                  <a:lnTo>
                    <a:pt x="850799" y="316395"/>
                  </a:lnTo>
                  <a:lnTo>
                    <a:pt x="849158" y="319378"/>
                  </a:lnTo>
                  <a:lnTo>
                    <a:pt x="849009" y="321914"/>
                  </a:lnTo>
                  <a:lnTo>
                    <a:pt x="850053" y="324599"/>
                  </a:lnTo>
                  <a:lnTo>
                    <a:pt x="852292" y="328328"/>
                  </a:lnTo>
                  <a:lnTo>
                    <a:pt x="853783" y="329223"/>
                  </a:lnTo>
                  <a:lnTo>
                    <a:pt x="856319" y="328776"/>
                  </a:lnTo>
                  <a:lnTo>
                    <a:pt x="857960" y="330119"/>
                  </a:lnTo>
                  <a:lnTo>
                    <a:pt x="859154" y="332207"/>
                  </a:lnTo>
                  <a:lnTo>
                    <a:pt x="860049" y="332356"/>
                  </a:lnTo>
                  <a:lnTo>
                    <a:pt x="861392" y="333549"/>
                  </a:lnTo>
                  <a:lnTo>
                    <a:pt x="863182" y="335041"/>
                  </a:lnTo>
                  <a:lnTo>
                    <a:pt x="862436" y="336085"/>
                  </a:lnTo>
                  <a:lnTo>
                    <a:pt x="860795" y="337427"/>
                  </a:lnTo>
                  <a:lnTo>
                    <a:pt x="859304" y="339516"/>
                  </a:lnTo>
                  <a:lnTo>
                    <a:pt x="858260" y="341754"/>
                  </a:lnTo>
                  <a:lnTo>
                    <a:pt x="853188" y="344140"/>
                  </a:lnTo>
                  <a:lnTo>
                    <a:pt x="851547" y="345781"/>
                  </a:lnTo>
                  <a:lnTo>
                    <a:pt x="851995" y="347124"/>
                  </a:lnTo>
                  <a:lnTo>
                    <a:pt x="853934" y="349660"/>
                  </a:lnTo>
                  <a:lnTo>
                    <a:pt x="855426" y="350704"/>
                  </a:lnTo>
                  <a:lnTo>
                    <a:pt x="856470" y="351300"/>
                  </a:lnTo>
                  <a:lnTo>
                    <a:pt x="856023" y="353836"/>
                  </a:lnTo>
                  <a:lnTo>
                    <a:pt x="854531" y="354433"/>
                  </a:lnTo>
                  <a:lnTo>
                    <a:pt x="852443" y="356074"/>
                  </a:lnTo>
                  <a:lnTo>
                    <a:pt x="852294" y="358162"/>
                  </a:lnTo>
                  <a:lnTo>
                    <a:pt x="853637" y="359654"/>
                  </a:lnTo>
                  <a:lnTo>
                    <a:pt x="855427" y="361742"/>
                  </a:lnTo>
                  <a:lnTo>
                    <a:pt x="856621" y="363085"/>
                  </a:lnTo>
                  <a:lnTo>
                    <a:pt x="856471" y="364129"/>
                  </a:lnTo>
                  <a:lnTo>
                    <a:pt x="854533" y="365919"/>
                  </a:lnTo>
                  <a:lnTo>
                    <a:pt x="851251" y="369649"/>
                  </a:lnTo>
                  <a:lnTo>
                    <a:pt x="848864" y="371737"/>
                  </a:lnTo>
                  <a:lnTo>
                    <a:pt x="847522" y="373378"/>
                  </a:lnTo>
                  <a:lnTo>
                    <a:pt x="847074" y="375317"/>
                  </a:lnTo>
                  <a:lnTo>
                    <a:pt x="845732" y="377405"/>
                  </a:lnTo>
                  <a:lnTo>
                    <a:pt x="844688" y="379494"/>
                  </a:lnTo>
                  <a:lnTo>
                    <a:pt x="844539" y="382179"/>
                  </a:lnTo>
                  <a:lnTo>
                    <a:pt x="844539" y="384416"/>
                  </a:lnTo>
                  <a:lnTo>
                    <a:pt x="845434" y="386057"/>
                  </a:lnTo>
                  <a:lnTo>
                    <a:pt x="846479" y="386952"/>
                  </a:lnTo>
                  <a:lnTo>
                    <a:pt x="848418" y="385759"/>
                  </a:lnTo>
                  <a:lnTo>
                    <a:pt x="850656" y="384864"/>
                  </a:lnTo>
                  <a:lnTo>
                    <a:pt x="852147" y="385162"/>
                  </a:lnTo>
                  <a:lnTo>
                    <a:pt x="851849" y="389637"/>
                  </a:lnTo>
                  <a:lnTo>
                    <a:pt x="851104" y="392919"/>
                  </a:lnTo>
                  <a:lnTo>
                    <a:pt x="849762" y="395157"/>
                  </a:lnTo>
                  <a:lnTo>
                    <a:pt x="850209" y="396946"/>
                  </a:lnTo>
                  <a:lnTo>
                    <a:pt x="850508" y="399930"/>
                  </a:lnTo>
                  <a:lnTo>
                    <a:pt x="849165" y="403062"/>
                  </a:lnTo>
                  <a:lnTo>
                    <a:pt x="845288" y="407239"/>
                  </a:lnTo>
                  <a:lnTo>
                    <a:pt x="845437" y="410969"/>
                  </a:lnTo>
                  <a:lnTo>
                    <a:pt x="844542" y="412610"/>
                  </a:lnTo>
                  <a:lnTo>
                    <a:pt x="842603" y="413206"/>
                  </a:lnTo>
                  <a:lnTo>
                    <a:pt x="838873" y="416488"/>
                  </a:lnTo>
                  <a:lnTo>
                    <a:pt x="837830" y="417980"/>
                  </a:lnTo>
                  <a:lnTo>
                    <a:pt x="837233" y="420814"/>
                  </a:lnTo>
                  <a:lnTo>
                    <a:pt x="837084" y="423350"/>
                  </a:lnTo>
                  <a:lnTo>
                    <a:pt x="834847" y="428571"/>
                  </a:lnTo>
                  <a:lnTo>
                    <a:pt x="834400" y="430659"/>
                  </a:lnTo>
                  <a:lnTo>
                    <a:pt x="834847" y="432747"/>
                  </a:lnTo>
                  <a:lnTo>
                    <a:pt x="835892" y="434985"/>
                  </a:lnTo>
                  <a:lnTo>
                    <a:pt x="837234" y="436775"/>
                  </a:lnTo>
                  <a:lnTo>
                    <a:pt x="839025" y="439460"/>
                  </a:lnTo>
                  <a:lnTo>
                    <a:pt x="841561" y="444084"/>
                  </a:lnTo>
                  <a:lnTo>
                    <a:pt x="841561" y="445278"/>
                  </a:lnTo>
                  <a:lnTo>
                    <a:pt x="838876" y="447665"/>
                  </a:lnTo>
                  <a:lnTo>
                    <a:pt x="837236" y="449753"/>
                  </a:lnTo>
                  <a:lnTo>
                    <a:pt x="837236" y="452587"/>
                  </a:lnTo>
                  <a:lnTo>
                    <a:pt x="835446" y="453930"/>
                  </a:lnTo>
                  <a:lnTo>
                    <a:pt x="832910" y="457211"/>
                  </a:lnTo>
                  <a:lnTo>
                    <a:pt x="830971" y="459151"/>
                  </a:lnTo>
                  <a:lnTo>
                    <a:pt x="830679" y="463062"/>
                  </a:lnTo>
                  <a:lnTo>
                    <a:pt x="829486" y="463957"/>
                  </a:lnTo>
                  <a:lnTo>
                    <a:pt x="826354" y="464554"/>
                  </a:lnTo>
                  <a:lnTo>
                    <a:pt x="825161" y="466194"/>
                  </a:lnTo>
                  <a:lnTo>
                    <a:pt x="825161" y="467835"/>
                  </a:lnTo>
                  <a:lnTo>
                    <a:pt x="823072" y="470371"/>
                  </a:lnTo>
                  <a:lnTo>
                    <a:pt x="821730" y="472460"/>
                  </a:lnTo>
                  <a:lnTo>
                    <a:pt x="820537" y="474399"/>
                  </a:lnTo>
                  <a:lnTo>
                    <a:pt x="817852" y="475294"/>
                  </a:lnTo>
                  <a:lnTo>
                    <a:pt x="814868" y="475443"/>
                  </a:lnTo>
                  <a:lnTo>
                    <a:pt x="813824" y="477532"/>
                  </a:lnTo>
                  <a:lnTo>
                    <a:pt x="814570" y="478725"/>
                  </a:lnTo>
                  <a:lnTo>
                    <a:pt x="815913" y="479769"/>
                  </a:lnTo>
                  <a:lnTo>
                    <a:pt x="816659" y="481111"/>
                  </a:lnTo>
                  <a:lnTo>
                    <a:pt x="815465" y="483349"/>
                  </a:lnTo>
                  <a:lnTo>
                    <a:pt x="812333" y="486631"/>
                  </a:lnTo>
                  <a:lnTo>
                    <a:pt x="813974" y="489316"/>
                  </a:lnTo>
                  <a:lnTo>
                    <a:pt x="819793" y="491703"/>
                  </a:lnTo>
                  <a:lnTo>
                    <a:pt x="821732" y="492001"/>
                  </a:lnTo>
                  <a:lnTo>
                    <a:pt x="824268" y="492001"/>
                  </a:lnTo>
                  <a:lnTo>
                    <a:pt x="825312" y="492597"/>
                  </a:lnTo>
                  <a:lnTo>
                    <a:pt x="825760" y="495581"/>
                  </a:lnTo>
                  <a:lnTo>
                    <a:pt x="826805" y="499907"/>
                  </a:lnTo>
                  <a:lnTo>
                    <a:pt x="824716" y="503935"/>
                  </a:lnTo>
                  <a:lnTo>
                    <a:pt x="824866" y="505725"/>
                  </a:lnTo>
                  <a:lnTo>
                    <a:pt x="825910" y="507366"/>
                  </a:lnTo>
                  <a:lnTo>
                    <a:pt x="827849" y="508857"/>
                  </a:lnTo>
                  <a:lnTo>
                    <a:pt x="830087" y="509901"/>
                  </a:lnTo>
                  <a:lnTo>
                    <a:pt x="833966" y="509752"/>
                  </a:lnTo>
                  <a:lnTo>
                    <a:pt x="835010" y="508559"/>
                  </a:lnTo>
                  <a:lnTo>
                    <a:pt x="836352" y="507962"/>
                  </a:lnTo>
                  <a:lnTo>
                    <a:pt x="837844" y="507813"/>
                  </a:lnTo>
                  <a:lnTo>
                    <a:pt x="839038" y="507067"/>
                  </a:lnTo>
                  <a:lnTo>
                    <a:pt x="839485" y="505128"/>
                  </a:lnTo>
                  <a:lnTo>
                    <a:pt x="840081" y="504084"/>
                  </a:lnTo>
                  <a:lnTo>
                    <a:pt x="841722" y="503487"/>
                  </a:lnTo>
                  <a:lnTo>
                    <a:pt x="843960" y="503487"/>
                  </a:lnTo>
                  <a:lnTo>
                    <a:pt x="847540" y="500802"/>
                  </a:lnTo>
                  <a:lnTo>
                    <a:pt x="849031" y="500504"/>
                  </a:lnTo>
                  <a:lnTo>
                    <a:pt x="852015" y="501100"/>
                  </a:lnTo>
                  <a:lnTo>
                    <a:pt x="855595" y="502741"/>
                  </a:lnTo>
                  <a:lnTo>
                    <a:pt x="857386" y="502742"/>
                  </a:lnTo>
                  <a:lnTo>
                    <a:pt x="860369" y="502294"/>
                  </a:lnTo>
                  <a:lnTo>
                    <a:pt x="863949" y="503487"/>
                  </a:lnTo>
                  <a:lnTo>
                    <a:pt x="868873" y="504233"/>
                  </a:lnTo>
                  <a:lnTo>
                    <a:pt x="870066" y="504233"/>
                  </a:lnTo>
                  <a:lnTo>
                    <a:pt x="871856" y="505426"/>
                  </a:lnTo>
                  <a:lnTo>
                    <a:pt x="873199" y="506918"/>
                  </a:lnTo>
                  <a:lnTo>
                    <a:pt x="873647" y="509007"/>
                  </a:lnTo>
                  <a:lnTo>
                    <a:pt x="874243" y="510648"/>
                  </a:lnTo>
                  <a:lnTo>
                    <a:pt x="875884" y="512139"/>
                  </a:lnTo>
                  <a:lnTo>
                    <a:pt x="877973" y="511841"/>
                  </a:lnTo>
                  <a:lnTo>
                    <a:pt x="879017" y="512288"/>
                  </a:lnTo>
                  <a:lnTo>
                    <a:pt x="879167" y="513780"/>
                  </a:lnTo>
                  <a:lnTo>
                    <a:pt x="879614" y="514675"/>
                  </a:lnTo>
                  <a:lnTo>
                    <a:pt x="881106" y="516018"/>
                  </a:lnTo>
                  <a:lnTo>
                    <a:pt x="882747" y="516166"/>
                  </a:lnTo>
                  <a:lnTo>
                    <a:pt x="884984" y="515868"/>
                  </a:lnTo>
                  <a:lnTo>
                    <a:pt x="887004" y="514722"/>
                  </a:lnTo>
                  <a:lnTo>
                    <a:pt x="889161" y="513631"/>
                  </a:lnTo>
                  <a:lnTo>
                    <a:pt x="891846" y="512885"/>
                  </a:lnTo>
                  <a:lnTo>
                    <a:pt x="898708" y="515868"/>
                  </a:lnTo>
                  <a:lnTo>
                    <a:pt x="898559" y="518106"/>
                  </a:lnTo>
                  <a:lnTo>
                    <a:pt x="899104" y="518872"/>
                  </a:lnTo>
                  <a:lnTo>
                    <a:pt x="901239" y="519415"/>
                  </a:lnTo>
                  <a:lnTo>
                    <a:pt x="901387" y="520907"/>
                  </a:lnTo>
                  <a:lnTo>
                    <a:pt x="903775" y="523741"/>
                  </a:lnTo>
                  <a:lnTo>
                    <a:pt x="904073" y="525084"/>
                  </a:lnTo>
                  <a:lnTo>
                    <a:pt x="903178" y="526277"/>
                  </a:lnTo>
                  <a:lnTo>
                    <a:pt x="902581" y="527769"/>
                  </a:lnTo>
                  <a:lnTo>
                    <a:pt x="903477" y="529112"/>
                  </a:lnTo>
                  <a:lnTo>
                    <a:pt x="904412" y="531545"/>
                  </a:lnTo>
                  <a:lnTo>
                    <a:pt x="903368" y="532291"/>
                  </a:lnTo>
                  <a:lnTo>
                    <a:pt x="900235" y="533037"/>
                  </a:lnTo>
                  <a:lnTo>
                    <a:pt x="898594" y="534081"/>
                  </a:lnTo>
                  <a:lnTo>
                    <a:pt x="897699" y="535722"/>
                  </a:lnTo>
                  <a:lnTo>
                    <a:pt x="894865" y="535722"/>
                  </a:lnTo>
                  <a:lnTo>
                    <a:pt x="893225" y="537065"/>
                  </a:lnTo>
                  <a:lnTo>
                    <a:pt x="893225" y="539004"/>
                  </a:lnTo>
                  <a:lnTo>
                    <a:pt x="895164" y="540793"/>
                  </a:lnTo>
                  <a:lnTo>
                    <a:pt x="896805" y="541987"/>
                  </a:lnTo>
                  <a:lnTo>
                    <a:pt x="897402" y="543628"/>
                  </a:lnTo>
                  <a:lnTo>
                    <a:pt x="896059" y="544374"/>
                  </a:lnTo>
                  <a:lnTo>
                    <a:pt x="897999" y="546313"/>
                  </a:lnTo>
                  <a:lnTo>
                    <a:pt x="898745" y="547954"/>
                  </a:lnTo>
                  <a:lnTo>
                    <a:pt x="898297" y="549744"/>
                  </a:lnTo>
                  <a:lnTo>
                    <a:pt x="898148" y="551683"/>
                  </a:lnTo>
                  <a:lnTo>
                    <a:pt x="898298" y="553921"/>
                  </a:lnTo>
                  <a:lnTo>
                    <a:pt x="895911" y="555413"/>
                  </a:lnTo>
                  <a:lnTo>
                    <a:pt x="894867" y="556606"/>
                  </a:lnTo>
                  <a:lnTo>
                    <a:pt x="894569" y="557949"/>
                  </a:lnTo>
                  <a:lnTo>
                    <a:pt x="893674" y="559887"/>
                  </a:lnTo>
                  <a:lnTo>
                    <a:pt x="893226" y="561976"/>
                  </a:lnTo>
                  <a:lnTo>
                    <a:pt x="892630" y="564512"/>
                  </a:lnTo>
                  <a:lnTo>
                    <a:pt x="891437" y="568987"/>
                  </a:lnTo>
                  <a:lnTo>
                    <a:pt x="890841" y="571224"/>
                  </a:lnTo>
                  <a:lnTo>
                    <a:pt x="890542" y="573462"/>
                  </a:lnTo>
                  <a:lnTo>
                    <a:pt x="889647" y="575103"/>
                  </a:lnTo>
                  <a:lnTo>
                    <a:pt x="887559" y="576147"/>
                  </a:lnTo>
                  <a:lnTo>
                    <a:pt x="885471" y="576147"/>
                  </a:lnTo>
                  <a:lnTo>
                    <a:pt x="882785" y="574805"/>
                  </a:lnTo>
                  <a:lnTo>
                    <a:pt x="878758" y="574208"/>
                  </a:lnTo>
                  <a:lnTo>
                    <a:pt x="876927" y="573266"/>
                  </a:lnTo>
                  <a:lnTo>
                    <a:pt x="876331" y="571774"/>
                  </a:lnTo>
                  <a:lnTo>
                    <a:pt x="874392" y="571775"/>
                  </a:lnTo>
                  <a:lnTo>
                    <a:pt x="870513" y="569388"/>
                  </a:lnTo>
                  <a:lnTo>
                    <a:pt x="869021" y="569686"/>
                  </a:lnTo>
                  <a:lnTo>
                    <a:pt x="866037" y="569686"/>
                  </a:lnTo>
                  <a:lnTo>
                    <a:pt x="864247" y="571029"/>
                  </a:lnTo>
                  <a:lnTo>
                    <a:pt x="863800" y="572371"/>
                  </a:lnTo>
                  <a:lnTo>
                    <a:pt x="861562" y="573714"/>
                  </a:lnTo>
                  <a:lnTo>
                    <a:pt x="859922" y="574907"/>
                  </a:lnTo>
                  <a:lnTo>
                    <a:pt x="859027" y="577443"/>
                  </a:lnTo>
                  <a:lnTo>
                    <a:pt x="858878" y="580277"/>
                  </a:lnTo>
                  <a:lnTo>
                    <a:pt x="860370" y="583260"/>
                  </a:lnTo>
                  <a:lnTo>
                    <a:pt x="859326" y="585199"/>
                  </a:lnTo>
                  <a:lnTo>
                    <a:pt x="858730" y="586990"/>
                  </a:lnTo>
                  <a:lnTo>
                    <a:pt x="859177" y="589078"/>
                  </a:lnTo>
                  <a:lnTo>
                    <a:pt x="859923" y="589973"/>
                  </a:lnTo>
                  <a:lnTo>
                    <a:pt x="860432" y="593332"/>
                  </a:lnTo>
                  <a:lnTo>
                    <a:pt x="859388" y="593928"/>
                  </a:lnTo>
                  <a:lnTo>
                    <a:pt x="859835" y="595420"/>
                  </a:lnTo>
                  <a:lnTo>
                    <a:pt x="862521" y="598701"/>
                  </a:lnTo>
                  <a:lnTo>
                    <a:pt x="863864" y="600193"/>
                  </a:lnTo>
                  <a:lnTo>
                    <a:pt x="864162" y="601536"/>
                  </a:lnTo>
                  <a:lnTo>
                    <a:pt x="864162" y="603475"/>
                  </a:lnTo>
                  <a:lnTo>
                    <a:pt x="863715" y="605415"/>
                  </a:lnTo>
                  <a:lnTo>
                    <a:pt x="863417" y="606757"/>
                  </a:lnTo>
                  <a:lnTo>
                    <a:pt x="862671" y="608249"/>
                  </a:lnTo>
                  <a:lnTo>
                    <a:pt x="861776" y="608845"/>
                  </a:lnTo>
                  <a:lnTo>
                    <a:pt x="861776" y="611232"/>
                  </a:lnTo>
                  <a:lnTo>
                    <a:pt x="861030" y="611680"/>
                  </a:lnTo>
                  <a:lnTo>
                    <a:pt x="859240" y="612127"/>
                  </a:lnTo>
                  <a:lnTo>
                    <a:pt x="857749" y="613469"/>
                  </a:lnTo>
                  <a:lnTo>
                    <a:pt x="856257" y="612276"/>
                  </a:lnTo>
                  <a:lnTo>
                    <a:pt x="855362" y="612276"/>
                  </a:lnTo>
                  <a:lnTo>
                    <a:pt x="855362" y="614513"/>
                  </a:lnTo>
                  <a:lnTo>
                    <a:pt x="854914" y="615707"/>
                  </a:lnTo>
                  <a:lnTo>
                    <a:pt x="853423" y="617497"/>
                  </a:lnTo>
                  <a:lnTo>
                    <a:pt x="853125" y="618989"/>
                  </a:lnTo>
                  <a:lnTo>
                    <a:pt x="854318" y="619735"/>
                  </a:lnTo>
                  <a:lnTo>
                    <a:pt x="855362" y="620332"/>
                  </a:lnTo>
                  <a:lnTo>
                    <a:pt x="855512" y="621972"/>
                  </a:lnTo>
                  <a:lnTo>
                    <a:pt x="855064" y="622718"/>
                  </a:lnTo>
                  <a:lnTo>
                    <a:pt x="853572" y="622420"/>
                  </a:lnTo>
                  <a:lnTo>
                    <a:pt x="851783" y="621525"/>
                  </a:lnTo>
                  <a:lnTo>
                    <a:pt x="851036" y="622121"/>
                  </a:lnTo>
                  <a:lnTo>
                    <a:pt x="851186" y="623464"/>
                  </a:lnTo>
                  <a:lnTo>
                    <a:pt x="850141" y="624508"/>
                  </a:lnTo>
                  <a:lnTo>
                    <a:pt x="850142" y="626149"/>
                  </a:lnTo>
                  <a:lnTo>
                    <a:pt x="851335" y="627342"/>
                  </a:lnTo>
                  <a:lnTo>
                    <a:pt x="850738" y="628535"/>
                  </a:lnTo>
                  <a:lnTo>
                    <a:pt x="851783" y="629879"/>
                  </a:lnTo>
                  <a:lnTo>
                    <a:pt x="852976" y="630922"/>
                  </a:lnTo>
                  <a:lnTo>
                    <a:pt x="852679" y="633309"/>
                  </a:lnTo>
                  <a:lnTo>
                    <a:pt x="851336" y="634652"/>
                  </a:lnTo>
                  <a:lnTo>
                    <a:pt x="851784" y="636591"/>
                  </a:lnTo>
                  <a:lnTo>
                    <a:pt x="849844" y="636889"/>
                  </a:lnTo>
                  <a:lnTo>
                    <a:pt x="848651" y="637785"/>
                  </a:lnTo>
                  <a:lnTo>
                    <a:pt x="848353" y="639724"/>
                  </a:lnTo>
                  <a:lnTo>
                    <a:pt x="848055" y="641066"/>
                  </a:lnTo>
                  <a:lnTo>
                    <a:pt x="847906" y="643154"/>
                  </a:lnTo>
                  <a:lnTo>
                    <a:pt x="847906" y="645392"/>
                  </a:lnTo>
                  <a:lnTo>
                    <a:pt x="849398" y="647331"/>
                  </a:lnTo>
                  <a:lnTo>
                    <a:pt x="849846" y="647928"/>
                  </a:lnTo>
                  <a:lnTo>
                    <a:pt x="848951" y="649718"/>
                  </a:lnTo>
                  <a:lnTo>
                    <a:pt x="848951" y="651060"/>
                  </a:lnTo>
                  <a:lnTo>
                    <a:pt x="849100" y="655983"/>
                  </a:lnTo>
                  <a:lnTo>
                    <a:pt x="849697" y="658220"/>
                  </a:lnTo>
                  <a:lnTo>
                    <a:pt x="851487" y="660011"/>
                  </a:lnTo>
                  <a:lnTo>
                    <a:pt x="854173" y="661801"/>
                  </a:lnTo>
                  <a:lnTo>
                    <a:pt x="856262" y="662994"/>
                  </a:lnTo>
                  <a:lnTo>
                    <a:pt x="857007" y="664187"/>
                  </a:lnTo>
                  <a:lnTo>
                    <a:pt x="856858" y="665381"/>
                  </a:lnTo>
                  <a:lnTo>
                    <a:pt x="855068" y="667171"/>
                  </a:lnTo>
                  <a:lnTo>
                    <a:pt x="853129" y="667768"/>
                  </a:lnTo>
                  <a:lnTo>
                    <a:pt x="850145" y="666574"/>
                  </a:lnTo>
                  <a:lnTo>
                    <a:pt x="847311" y="666425"/>
                  </a:lnTo>
                  <a:lnTo>
                    <a:pt x="844327" y="665083"/>
                  </a:lnTo>
                  <a:lnTo>
                    <a:pt x="842239" y="664486"/>
                  </a:lnTo>
                  <a:lnTo>
                    <a:pt x="838957" y="665679"/>
                  </a:lnTo>
                  <a:lnTo>
                    <a:pt x="837913" y="666873"/>
                  </a:lnTo>
                  <a:lnTo>
                    <a:pt x="835974" y="668215"/>
                  </a:lnTo>
                  <a:lnTo>
                    <a:pt x="832842" y="670005"/>
                  </a:lnTo>
                  <a:lnTo>
                    <a:pt x="831350" y="671049"/>
                  </a:lnTo>
                  <a:lnTo>
                    <a:pt x="830455" y="674182"/>
                  </a:lnTo>
                  <a:lnTo>
                    <a:pt x="828814" y="677911"/>
                  </a:lnTo>
                  <a:lnTo>
                    <a:pt x="827472" y="680149"/>
                  </a:lnTo>
                  <a:lnTo>
                    <a:pt x="827025" y="681790"/>
                  </a:lnTo>
                  <a:lnTo>
                    <a:pt x="825085" y="684326"/>
                  </a:lnTo>
                  <a:lnTo>
                    <a:pt x="823594" y="685817"/>
                  </a:lnTo>
                  <a:lnTo>
                    <a:pt x="821804" y="687756"/>
                  </a:lnTo>
                  <a:lnTo>
                    <a:pt x="820163" y="688503"/>
                  </a:lnTo>
                  <a:lnTo>
                    <a:pt x="818970" y="687607"/>
                  </a:lnTo>
                  <a:lnTo>
                    <a:pt x="817179" y="686861"/>
                  </a:lnTo>
                  <a:lnTo>
                    <a:pt x="815390" y="687756"/>
                  </a:lnTo>
                  <a:lnTo>
                    <a:pt x="813301" y="688204"/>
                  </a:lnTo>
                  <a:lnTo>
                    <a:pt x="810765" y="687607"/>
                  </a:lnTo>
                  <a:lnTo>
                    <a:pt x="808080" y="686563"/>
                  </a:lnTo>
                  <a:lnTo>
                    <a:pt x="803157" y="684475"/>
                  </a:lnTo>
                  <a:lnTo>
                    <a:pt x="800471" y="683878"/>
                  </a:lnTo>
                  <a:lnTo>
                    <a:pt x="797339" y="684177"/>
                  </a:lnTo>
                  <a:lnTo>
                    <a:pt x="793461" y="687757"/>
                  </a:lnTo>
                  <a:lnTo>
                    <a:pt x="792566" y="688950"/>
                  </a:lnTo>
                  <a:lnTo>
                    <a:pt x="792267" y="690591"/>
                  </a:lnTo>
                  <a:lnTo>
                    <a:pt x="790477" y="691336"/>
                  </a:lnTo>
                  <a:lnTo>
                    <a:pt x="786897" y="692083"/>
                  </a:lnTo>
                  <a:lnTo>
                    <a:pt x="784510" y="695066"/>
                  </a:lnTo>
                  <a:lnTo>
                    <a:pt x="782124" y="696409"/>
                  </a:lnTo>
                  <a:lnTo>
                    <a:pt x="780334" y="696110"/>
                  </a:lnTo>
                  <a:lnTo>
                    <a:pt x="778096" y="694170"/>
                  </a:lnTo>
                  <a:lnTo>
                    <a:pt x="775858" y="693425"/>
                  </a:lnTo>
                  <a:lnTo>
                    <a:pt x="773173" y="692828"/>
                  </a:lnTo>
                  <a:lnTo>
                    <a:pt x="770786" y="691933"/>
                  </a:lnTo>
                  <a:lnTo>
                    <a:pt x="767952" y="691784"/>
                  </a:lnTo>
                  <a:lnTo>
                    <a:pt x="765714" y="691038"/>
                  </a:lnTo>
                  <a:lnTo>
                    <a:pt x="763626" y="691038"/>
                  </a:lnTo>
                  <a:lnTo>
                    <a:pt x="762581" y="691933"/>
                  </a:lnTo>
                  <a:lnTo>
                    <a:pt x="761090" y="692381"/>
                  </a:lnTo>
                  <a:lnTo>
                    <a:pt x="760195" y="693574"/>
                  </a:lnTo>
                  <a:lnTo>
                    <a:pt x="759002" y="694917"/>
                  </a:lnTo>
                  <a:lnTo>
                    <a:pt x="756913" y="694767"/>
                  </a:lnTo>
                  <a:lnTo>
                    <a:pt x="755421" y="694170"/>
                  </a:lnTo>
                  <a:lnTo>
                    <a:pt x="753780" y="692381"/>
                  </a:lnTo>
                  <a:lnTo>
                    <a:pt x="752139" y="690740"/>
                  </a:lnTo>
                  <a:lnTo>
                    <a:pt x="751990" y="689397"/>
                  </a:lnTo>
                  <a:lnTo>
                    <a:pt x="750647" y="687906"/>
                  </a:lnTo>
                  <a:lnTo>
                    <a:pt x="749453" y="686414"/>
                  </a:lnTo>
                  <a:lnTo>
                    <a:pt x="747812" y="686116"/>
                  </a:lnTo>
                  <a:lnTo>
                    <a:pt x="746619" y="684475"/>
                  </a:lnTo>
                  <a:lnTo>
                    <a:pt x="746619" y="683281"/>
                  </a:lnTo>
                  <a:lnTo>
                    <a:pt x="747215" y="682088"/>
                  </a:lnTo>
                  <a:lnTo>
                    <a:pt x="747216" y="681491"/>
                  </a:lnTo>
                  <a:lnTo>
                    <a:pt x="746171" y="681641"/>
                  </a:lnTo>
                  <a:lnTo>
                    <a:pt x="743784" y="681641"/>
                  </a:lnTo>
                  <a:lnTo>
                    <a:pt x="741248" y="681043"/>
                  </a:lnTo>
                  <a:lnTo>
                    <a:pt x="738861" y="679254"/>
                  </a:lnTo>
                  <a:lnTo>
                    <a:pt x="736773" y="678209"/>
                  </a:lnTo>
                  <a:lnTo>
                    <a:pt x="734685" y="677613"/>
                  </a:lnTo>
                  <a:lnTo>
                    <a:pt x="733640" y="676121"/>
                  </a:lnTo>
                  <a:lnTo>
                    <a:pt x="733788" y="669408"/>
                  </a:lnTo>
                  <a:lnTo>
                    <a:pt x="732297" y="667320"/>
                  </a:lnTo>
                  <a:lnTo>
                    <a:pt x="731252" y="666574"/>
                  </a:lnTo>
                  <a:lnTo>
                    <a:pt x="728866" y="665828"/>
                  </a:lnTo>
                  <a:lnTo>
                    <a:pt x="726180" y="664337"/>
                  </a:lnTo>
                  <a:lnTo>
                    <a:pt x="720660" y="661801"/>
                  </a:lnTo>
                  <a:lnTo>
                    <a:pt x="716036" y="660011"/>
                  </a:lnTo>
                  <a:lnTo>
                    <a:pt x="713052" y="659115"/>
                  </a:lnTo>
                  <a:lnTo>
                    <a:pt x="709173" y="658967"/>
                  </a:lnTo>
                  <a:lnTo>
                    <a:pt x="706936" y="659712"/>
                  </a:lnTo>
                  <a:lnTo>
                    <a:pt x="704550" y="662099"/>
                  </a:lnTo>
                  <a:lnTo>
                    <a:pt x="704102" y="663889"/>
                  </a:lnTo>
                  <a:lnTo>
                    <a:pt x="704251" y="665679"/>
                  </a:lnTo>
                  <a:lnTo>
                    <a:pt x="704848" y="668364"/>
                  </a:lnTo>
                  <a:lnTo>
                    <a:pt x="704252" y="670303"/>
                  </a:lnTo>
                  <a:lnTo>
                    <a:pt x="703208" y="672243"/>
                  </a:lnTo>
                  <a:lnTo>
                    <a:pt x="703506" y="674182"/>
                  </a:lnTo>
                  <a:lnTo>
                    <a:pt x="704402" y="675972"/>
                  </a:lnTo>
                  <a:lnTo>
                    <a:pt x="705595" y="676867"/>
                  </a:lnTo>
                  <a:lnTo>
                    <a:pt x="706788" y="678358"/>
                  </a:lnTo>
                  <a:lnTo>
                    <a:pt x="708728" y="679254"/>
                  </a:lnTo>
                  <a:lnTo>
                    <a:pt x="710369" y="680298"/>
                  </a:lnTo>
                  <a:lnTo>
                    <a:pt x="710966" y="682684"/>
                  </a:lnTo>
                  <a:lnTo>
                    <a:pt x="711563" y="685071"/>
                  </a:lnTo>
                  <a:lnTo>
                    <a:pt x="712010" y="688353"/>
                  </a:lnTo>
                  <a:lnTo>
                    <a:pt x="713204" y="689696"/>
                  </a:lnTo>
                  <a:lnTo>
                    <a:pt x="713204" y="690740"/>
                  </a:lnTo>
                  <a:lnTo>
                    <a:pt x="714995" y="692381"/>
                  </a:lnTo>
                  <a:lnTo>
                    <a:pt x="714547" y="694022"/>
                  </a:lnTo>
                  <a:lnTo>
                    <a:pt x="715293" y="695663"/>
                  </a:lnTo>
                  <a:lnTo>
                    <a:pt x="716337" y="697154"/>
                  </a:lnTo>
                  <a:lnTo>
                    <a:pt x="716934" y="698944"/>
                  </a:lnTo>
                  <a:lnTo>
                    <a:pt x="716636" y="700137"/>
                  </a:lnTo>
                  <a:lnTo>
                    <a:pt x="716636" y="701182"/>
                  </a:lnTo>
                  <a:lnTo>
                    <a:pt x="718427" y="702375"/>
                  </a:lnTo>
                  <a:lnTo>
                    <a:pt x="719620" y="703569"/>
                  </a:lnTo>
                  <a:lnTo>
                    <a:pt x="721261" y="704165"/>
                  </a:lnTo>
                  <a:lnTo>
                    <a:pt x="721261" y="705955"/>
                  </a:lnTo>
                  <a:lnTo>
                    <a:pt x="722306" y="707895"/>
                  </a:lnTo>
                  <a:lnTo>
                    <a:pt x="723350" y="709983"/>
                  </a:lnTo>
                  <a:lnTo>
                    <a:pt x="723350" y="711624"/>
                  </a:lnTo>
                  <a:lnTo>
                    <a:pt x="723947" y="713115"/>
                  </a:lnTo>
                  <a:lnTo>
                    <a:pt x="725588" y="714906"/>
                  </a:lnTo>
                  <a:lnTo>
                    <a:pt x="726185" y="717143"/>
                  </a:lnTo>
                  <a:lnTo>
                    <a:pt x="726036" y="718187"/>
                  </a:lnTo>
                  <a:lnTo>
                    <a:pt x="726484" y="720276"/>
                  </a:lnTo>
                  <a:lnTo>
                    <a:pt x="724246" y="721618"/>
                  </a:lnTo>
                  <a:lnTo>
                    <a:pt x="722456" y="723259"/>
                  </a:lnTo>
                  <a:lnTo>
                    <a:pt x="721860" y="724750"/>
                  </a:lnTo>
                  <a:lnTo>
                    <a:pt x="721860" y="727286"/>
                  </a:lnTo>
                  <a:lnTo>
                    <a:pt x="721561" y="729076"/>
                  </a:lnTo>
                  <a:lnTo>
                    <a:pt x="718218" y="729447"/>
                  </a:lnTo>
                  <a:lnTo>
                    <a:pt x="717920" y="731237"/>
                  </a:lnTo>
                  <a:lnTo>
                    <a:pt x="717324" y="734221"/>
                  </a:lnTo>
                  <a:lnTo>
                    <a:pt x="715141" y="738351"/>
                  </a:lnTo>
                  <a:lnTo>
                    <a:pt x="712903" y="738500"/>
                  </a:lnTo>
                  <a:lnTo>
                    <a:pt x="711114" y="739843"/>
                  </a:lnTo>
                  <a:lnTo>
                    <a:pt x="709025" y="741335"/>
                  </a:lnTo>
                  <a:lnTo>
                    <a:pt x="707683" y="741484"/>
                  </a:lnTo>
                  <a:lnTo>
                    <a:pt x="706489" y="742230"/>
                  </a:lnTo>
                  <a:lnTo>
                    <a:pt x="705445" y="743423"/>
                  </a:lnTo>
                  <a:lnTo>
                    <a:pt x="703805" y="744318"/>
                  </a:lnTo>
                  <a:lnTo>
                    <a:pt x="702015" y="745809"/>
                  </a:lnTo>
                  <a:lnTo>
                    <a:pt x="700672" y="745810"/>
                  </a:lnTo>
                  <a:lnTo>
                    <a:pt x="698136" y="747301"/>
                  </a:lnTo>
                  <a:lnTo>
                    <a:pt x="697838" y="748644"/>
                  </a:lnTo>
                  <a:lnTo>
                    <a:pt x="695749" y="749986"/>
                  </a:lnTo>
                  <a:lnTo>
                    <a:pt x="693065" y="751776"/>
                  </a:lnTo>
                  <a:lnTo>
                    <a:pt x="691573" y="752970"/>
                  </a:lnTo>
                  <a:lnTo>
                    <a:pt x="688589" y="755804"/>
                  </a:lnTo>
                  <a:lnTo>
                    <a:pt x="685457" y="756849"/>
                  </a:lnTo>
                  <a:lnTo>
                    <a:pt x="680535" y="760876"/>
                  </a:lnTo>
                  <a:lnTo>
                    <a:pt x="682243" y="763649"/>
                  </a:lnTo>
                  <a:lnTo>
                    <a:pt x="681651" y="764037"/>
                  </a:lnTo>
                  <a:lnTo>
                    <a:pt x="673744" y="768585"/>
                  </a:lnTo>
                  <a:lnTo>
                    <a:pt x="661211" y="760735"/>
                  </a:lnTo>
                  <a:lnTo>
                    <a:pt x="651504" y="760368"/>
                  </a:lnTo>
                  <a:lnTo>
                    <a:pt x="642803" y="756969"/>
                  </a:lnTo>
                  <a:lnTo>
                    <a:pt x="636462" y="751586"/>
                  </a:lnTo>
                  <a:lnTo>
                    <a:pt x="632247" y="749071"/>
                  </a:lnTo>
                  <a:lnTo>
                    <a:pt x="624010" y="746525"/>
                  </a:lnTo>
                  <a:lnTo>
                    <a:pt x="623546" y="744779"/>
                  </a:lnTo>
                  <a:lnTo>
                    <a:pt x="624088" y="741944"/>
                  </a:lnTo>
                  <a:lnTo>
                    <a:pt x="620073" y="726923"/>
                  </a:lnTo>
                  <a:lnTo>
                    <a:pt x="615031" y="723502"/>
                  </a:lnTo>
                  <a:lnTo>
                    <a:pt x="613591" y="722242"/>
                  </a:lnTo>
                  <a:lnTo>
                    <a:pt x="612330" y="720261"/>
                  </a:lnTo>
                  <a:lnTo>
                    <a:pt x="610890" y="716658"/>
                  </a:lnTo>
                  <a:lnTo>
                    <a:pt x="607469" y="714860"/>
                  </a:lnTo>
                  <a:lnTo>
                    <a:pt x="601167" y="712518"/>
                  </a:lnTo>
                  <a:lnTo>
                    <a:pt x="595765" y="710359"/>
                  </a:lnTo>
                  <a:lnTo>
                    <a:pt x="588864" y="709526"/>
                  </a:lnTo>
                  <a:lnTo>
                    <a:pt x="584879" y="712794"/>
                  </a:lnTo>
                  <a:lnTo>
                    <a:pt x="579617" y="724720"/>
                  </a:lnTo>
                  <a:lnTo>
                    <a:pt x="574350" y="726409"/>
                  </a:lnTo>
                  <a:lnTo>
                    <a:pt x="571830" y="728041"/>
                  </a:lnTo>
                  <a:lnTo>
                    <a:pt x="569458" y="728338"/>
                  </a:lnTo>
                  <a:lnTo>
                    <a:pt x="568865" y="727005"/>
                  </a:lnTo>
                  <a:lnTo>
                    <a:pt x="567530" y="727151"/>
                  </a:lnTo>
                  <a:lnTo>
                    <a:pt x="566344" y="728189"/>
                  </a:lnTo>
                  <a:lnTo>
                    <a:pt x="564417" y="729672"/>
                  </a:lnTo>
                  <a:lnTo>
                    <a:pt x="563231" y="730264"/>
                  </a:lnTo>
                  <a:lnTo>
                    <a:pt x="560711" y="731303"/>
                  </a:lnTo>
                  <a:lnTo>
                    <a:pt x="558043" y="731303"/>
                  </a:lnTo>
                  <a:lnTo>
                    <a:pt x="555671" y="732637"/>
                  </a:lnTo>
                  <a:lnTo>
                    <a:pt x="554337" y="732488"/>
                  </a:lnTo>
                  <a:lnTo>
                    <a:pt x="551668" y="731005"/>
                  </a:lnTo>
                  <a:lnTo>
                    <a:pt x="549889" y="726115"/>
                  </a:lnTo>
                  <a:lnTo>
                    <a:pt x="548407" y="725668"/>
                  </a:lnTo>
                  <a:lnTo>
                    <a:pt x="547517" y="723742"/>
                  </a:lnTo>
                  <a:lnTo>
                    <a:pt x="546331" y="721370"/>
                  </a:lnTo>
                  <a:lnTo>
                    <a:pt x="544997" y="720777"/>
                  </a:lnTo>
                  <a:lnTo>
                    <a:pt x="543663" y="719295"/>
                  </a:lnTo>
                  <a:lnTo>
                    <a:pt x="543960" y="717220"/>
                  </a:lnTo>
                  <a:lnTo>
                    <a:pt x="542773" y="714997"/>
                  </a:lnTo>
                  <a:lnTo>
                    <a:pt x="540550" y="714401"/>
                  </a:lnTo>
                  <a:lnTo>
                    <a:pt x="538474" y="714256"/>
                  </a:lnTo>
                  <a:lnTo>
                    <a:pt x="537437" y="715143"/>
                  </a:lnTo>
                  <a:lnTo>
                    <a:pt x="536251" y="716330"/>
                  </a:lnTo>
                  <a:lnTo>
                    <a:pt x="535509" y="716032"/>
                  </a:lnTo>
                  <a:lnTo>
                    <a:pt x="533137" y="713366"/>
                  </a:lnTo>
                  <a:lnTo>
                    <a:pt x="531507" y="711142"/>
                  </a:lnTo>
                  <a:lnTo>
                    <a:pt x="530024" y="709067"/>
                  </a:lnTo>
                  <a:lnTo>
                    <a:pt x="530024" y="705954"/>
                  </a:lnTo>
                  <a:lnTo>
                    <a:pt x="528838" y="703876"/>
                  </a:lnTo>
                  <a:lnTo>
                    <a:pt x="527504" y="701652"/>
                  </a:lnTo>
                  <a:lnTo>
                    <a:pt x="525873" y="700765"/>
                  </a:lnTo>
                  <a:lnTo>
                    <a:pt x="522909" y="701357"/>
                  </a:lnTo>
                  <a:lnTo>
                    <a:pt x="518516" y="701084"/>
                  </a:lnTo>
                  <a:lnTo>
                    <a:pt x="515964" y="701166"/>
                  </a:lnTo>
                  <a:lnTo>
                    <a:pt x="506375" y="700316"/>
                  </a:lnTo>
                  <a:lnTo>
                    <a:pt x="505800" y="696290"/>
                  </a:lnTo>
                  <a:lnTo>
                    <a:pt x="504362" y="694276"/>
                  </a:lnTo>
                  <a:lnTo>
                    <a:pt x="503212" y="692408"/>
                  </a:lnTo>
                  <a:lnTo>
                    <a:pt x="503355" y="689674"/>
                  </a:lnTo>
                  <a:lnTo>
                    <a:pt x="504650" y="687806"/>
                  </a:lnTo>
                  <a:lnTo>
                    <a:pt x="504362" y="686223"/>
                  </a:lnTo>
                  <a:lnTo>
                    <a:pt x="504506" y="684786"/>
                  </a:lnTo>
                  <a:lnTo>
                    <a:pt x="505944" y="683204"/>
                  </a:lnTo>
                  <a:lnTo>
                    <a:pt x="508532" y="678605"/>
                  </a:lnTo>
                  <a:lnTo>
                    <a:pt x="509538" y="675297"/>
                  </a:lnTo>
                  <a:lnTo>
                    <a:pt x="509358" y="671138"/>
                  </a:lnTo>
                  <a:lnTo>
                    <a:pt x="508391" y="669625"/>
                  </a:lnTo>
                  <a:lnTo>
                    <a:pt x="504757" y="666916"/>
                  </a:lnTo>
                  <a:lnTo>
                    <a:pt x="502115" y="662432"/>
                  </a:lnTo>
                  <a:lnTo>
                    <a:pt x="497598" y="659671"/>
                  </a:lnTo>
                  <a:lnTo>
                    <a:pt x="491827" y="656412"/>
                  </a:lnTo>
                  <a:lnTo>
                    <a:pt x="487310" y="655406"/>
                  </a:lnTo>
                  <a:lnTo>
                    <a:pt x="482021" y="649774"/>
                  </a:lnTo>
                  <a:lnTo>
                    <a:pt x="481304" y="646545"/>
                  </a:lnTo>
                  <a:lnTo>
                    <a:pt x="480945" y="642960"/>
                  </a:lnTo>
                  <a:lnTo>
                    <a:pt x="476642" y="639014"/>
                  </a:lnTo>
                  <a:lnTo>
                    <a:pt x="474489" y="634710"/>
                  </a:lnTo>
                  <a:lnTo>
                    <a:pt x="474131" y="630767"/>
                  </a:lnTo>
                  <a:lnTo>
                    <a:pt x="473056" y="628255"/>
                  </a:lnTo>
                  <a:lnTo>
                    <a:pt x="473055" y="622517"/>
                  </a:lnTo>
                  <a:lnTo>
                    <a:pt x="474128" y="617201"/>
                  </a:lnTo>
                  <a:lnTo>
                    <a:pt x="475086" y="613774"/>
                  </a:lnTo>
                  <a:lnTo>
                    <a:pt x="474765" y="610840"/>
                  </a:lnTo>
                  <a:lnTo>
                    <a:pt x="475469" y="609254"/>
                  </a:lnTo>
                  <a:lnTo>
                    <a:pt x="475381" y="607933"/>
                  </a:lnTo>
                  <a:lnTo>
                    <a:pt x="473972" y="606347"/>
                  </a:lnTo>
                  <a:lnTo>
                    <a:pt x="471980" y="603510"/>
                  </a:lnTo>
                  <a:lnTo>
                    <a:pt x="470186" y="600642"/>
                  </a:lnTo>
                  <a:lnTo>
                    <a:pt x="468752" y="596696"/>
                  </a:lnTo>
                  <a:lnTo>
                    <a:pt x="465883" y="592036"/>
                  </a:lnTo>
                  <a:lnTo>
                    <a:pt x="463731" y="588090"/>
                  </a:lnTo>
                  <a:lnTo>
                    <a:pt x="462513" y="585490"/>
                  </a:lnTo>
                  <a:lnTo>
                    <a:pt x="461579" y="582710"/>
                  </a:lnTo>
                  <a:lnTo>
                    <a:pt x="460907" y="578907"/>
                  </a:lnTo>
                  <a:lnTo>
                    <a:pt x="461514" y="574318"/>
                  </a:lnTo>
                  <a:lnTo>
                    <a:pt x="459798" y="574038"/>
                  </a:lnTo>
                  <a:lnTo>
                    <a:pt x="458017" y="573284"/>
                  </a:lnTo>
                  <a:lnTo>
                    <a:pt x="455852" y="575429"/>
                  </a:lnTo>
                  <a:lnTo>
                    <a:pt x="455026" y="577528"/>
                  </a:lnTo>
                  <a:lnTo>
                    <a:pt x="454427" y="581325"/>
                  </a:lnTo>
                  <a:lnTo>
                    <a:pt x="454027" y="584925"/>
                  </a:lnTo>
                  <a:lnTo>
                    <a:pt x="452427" y="588522"/>
                  </a:lnTo>
                  <a:lnTo>
                    <a:pt x="450629" y="590922"/>
                  </a:lnTo>
                  <a:lnTo>
                    <a:pt x="449505" y="593200"/>
                  </a:lnTo>
                  <a:lnTo>
                    <a:pt x="447738" y="594002"/>
                  </a:lnTo>
                  <a:lnTo>
                    <a:pt x="445956" y="592960"/>
                  </a:lnTo>
                  <a:lnTo>
                    <a:pt x="444824" y="590925"/>
                  </a:lnTo>
                  <a:lnTo>
                    <a:pt x="444032" y="589339"/>
                  </a:lnTo>
                  <a:lnTo>
                    <a:pt x="441202" y="587300"/>
                  </a:lnTo>
                  <a:lnTo>
                    <a:pt x="438147" y="586171"/>
                  </a:lnTo>
                  <a:lnTo>
                    <a:pt x="434638" y="585378"/>
                  </a:lnTo>
                  <a:lnTo>
                    <a:pt x="427395" y="584244"/>
                  </a:lnTo>
                  <a:lnTo>
                    <a:pt x="424678" y="582662"/>
                  </a:lnTo>
                  <a:lnTo>
                    <a:pt x="420647" y="580526"/>
                  </a:lnTo>
                  <a:lnTo>
                    <a:pt x="416049" y="575128"/>
                  </a:lnTo>
                  <a:lnTo>
                    <a:pt x="414863" y="574208"/>
                  </a:lnTo>
                  <a:lnTo>
                    <a:pt x="411652" y="571933"/>
                  </a:lnTo>
                  <a:lnTo>
                    <a:pt x="406855" y="571130"/>
                  </a:lnTo>
                  <a:lnTo>
                    <a:pt x="403657" y="572732"/>
                  </a:lnTo>
                  <a:lnTo>
                    <a:pt x="402492" y="572859"/>
                  </a:lnTo>
                  <a:lnTo>
                    <a:pt x="402247" y="573841"/>
                  </a:lnTo>
                  <a:lnTo>
                    <a:pt x="402458" y="575529"/>
                  </a:lnTo>
                  <a:lnTo>
                    <a:pt x="402258" y="578728"/>
                  </a:lnTo>
                  <a:lnTo>
                    <a:pt x="399859" y="581325"/>
                  </a:lnTo>
                  <a:lnTo>
                    <a:pt x="396661" y="583926"/>
                  </a:lnTo>
                  <a:lnTo>
                    <a:pt x="393064" y="584925"/>
                  </a:lnTo>
                  <a:lnTo>
                    <a:pt x="390065" y="588120"/>
                  </a:lnTo>
                  <a:lnTo>
                    <a:pt x="388666" y="591921"/>
                  </a:lnTo>
                  <a:lnTo>
                    <a:pt x="384668" y="594718"/>
                  </a:lnTo>
                  <a:lnTo>
                    <a:pt x="383384" y="595153"/>
                  </a:lnTo>
                  <a:lnTo>
                    <a:pt x="382282" y="596255"/>
                  </a:lnTo>
                  <a:lnTo>
                    <a:pt x="380934" y="596866"/>
                  </a:lnTo>
                  <a:lnTo>
                    <a:pt x="379587" y="596991"/>
                  </a:lnTo>
                  <a:lnTo>
                    <a:pt x="378607" y="597847"/>
                  </a:lnTo>
                  <a:lnTo>
                    <a:pt x="377995" y="598704"/>
                  </a:lnTo>
                  <a:lnTo>
                    <a:pt x="377698" y="599795"/>
                  </a:lnTo>
                  <a:lnTo>
                    <a:pt x="377516" y="599925"/>
                  </a:lnTo>
                  <a:lnTo>
                    <a:pt x="372035" y="600831"/>
                  </a:lnTo>
                  <a:lnTo>
                    <a:pt x="366977" y="603285"/>
                  </a:lnTo>
                  <a:lnTo>
                    <a:pt x="365340" y="603045"/>
                  </a:lnTo>
                  <a:lnTo>
                    <a:pt x="362255" y="599810"/>
                  </a:lnTo>
                  <a:lnTo>
                    <a:pt x="360420" y="599379"/>
                  </a:lnTo>
                  <a:lnTo>
                    <a:pt x="353277" y="600284"/>
                  </a:lnTo>
                  <a:lnTo>
                    <a:pt x="349043" y="598151"/>
                  </a:lnTo>
                  <a:lnTo>
                    <a:pt x="343970" y="597161"/>
                  </a:lnTo>
                  <a:lnTo>
                    <a:pt x="341172" y="594889"/>
                  </a:lnTo>
                  <a:lnTo>
                    <a:pt x="339235" y="594642"/>
                  </a:lnTo>
                  <a:lnTo>
                    <a:pt x="338718" y="594624"/>
                  </a:lnTo>
                  <a:lnTo>
                    <a:pt x="336182" y="596241"/>
                  </a:lnTo>
                  <a:lnTo>
                    <a:pt x="335239" y="597537"/>
                  </a:lnTo>
                  <a:lnTo>
                    <a:pt x="334649" y="599190"/>
                  </a:lnTo>
                  <a:lnTo>
                    <a:pt x="332998" y="600721"/>
                  </a:lnTo>
                  <a:lnTo>
                    <a:pt x="330639" y="601428"/>
                  </a:lnTo>
                  <a:lnTo>
                    <a:pt x="327573" y="601547"/>
                  </a:lnTo>
                  <a:lnTo>
                    <a:pt x="323799" y="603081"/>
                  </a:lnTo>
                  <a:lnTo>
                    <a:pt x="320968" y="604260"/>
                  </a:lnTo>
                  <a:lnTo>
                    <a:pt x="319789" y="604497"/>
                  </a:lnTo>
                  <a:lnTo>
                    <a:pt x="318054" y="603989"/>
                  </a:lnTo>
                  <a:lnTo>
                    <a:pt x="316432" y="602237"/>
                  </a:lnTo>
                  <a:lnTo>
                    <a:pt x="315362" y="602204"/>
                  </a:lnTo>
                  <a:lnTo>
                    <a:pt x="314914" y="602188"/>
                  </a:lnTo>
                  <a:lnTo>
                    <a:pt x="311954" y="604451"/>
                  </a:lnTo>
                  <a:lnTo>
                    <a:pt x="309728" y="608868"/>
                  </a:lnTo>
                  <a:lnTo>
                    <a:pt x="308117" y="610332"/>
                  </a:lnTo>
                  <a:lnTo>
                    <a:pt x="306709" y="609776"/>
                  </a:lnTo>
                  <a:lnTo>
                    <a:pt x="305714" y="608361"/>
                  </a:lnTo>
                  <a:lnTo>
                    <a:pt x="305356" y="602905"/>
                  </a:lnTo>
                  <a:lnTo>
                    <a:pt x="303291" y="603045"/>
                  </a:lnTo>
                  <a:lnTo>
                    <a:pt x="300253" y="602319"/>
                  </a:lnTo>
                  <a:lnTo>
                    <a:pt x="298517" y="601307"/>
                  </a:lnTo>
                  <a:lnTo>
                    <a:pt x="298662" y="599138"/>
                  </a:lnTo>
                  <a:lnTo>
                    <a:pt x="298315" y="597920"/>
                  </a:lnTo>
                  <a:lnTo>
                    <a:pt x="296347" y="597692"/>
                  </a:lnTo>
                  <a:lnTo>
                    <a:pt x="292855" y="599533"/>
                  </a:lnTo>
                  <a:lnTo>
                    <a:pt x="290444" y="599539"/>
                  </a:lnTo>
                  <a:lnTo>
                    <a:pt x="273224" y="597802"/>
                  </a:lnTo>
                  <a:lnTo>
                    <a:pt x="270166" y="595681"/>
                  </a:lnTo>
                  <a:lnTo>
                    <a:pt x="268602" y="593315"/>
                  </a:lnTo>
                  <a:lnTo>
                    <a:pt x="269273" y="591480"/>
                  </a:lnTo>
                  <a:lnTo>
                    <a:pt x="268677" y="590638"/>
                  </a:lnTo>
                  <a:lnTo>
                    <a:pt x="261649" y="591428"/>
                  </a:lnTo>
                  <a:lnTo>
                    <a:pt x="260190" y="590177"/>
                  </a:lnTo>
                  <a:lnTo>
                    <a:pt x="262229" y="586265"/>
                  </a:lnTo>
                  <a:lnTo>
                    <a:pt x="263631" y="581434"/>
                  </a:lnTo>
                  <a:lnTo>
                    <a:pt x="263077" y="580864"/>
                  </a:lnTo>
                  <a:lnTo>
                    <a:pt x="260405" y="584050"/>
                  </a:lnTo>
                  <a:lnTo>
                    <a:pt x="257290" y="585684"/>
                  </a:lnTo>
                  <a:lnTo>
                    <a:pt x="254831" y="586264"/>
                  </a:lnTo>
                  <a:lnTo>
                    <a:pt x="253819" y="585250"/>
                  </a:lnTo>
                  <a:lnTo>
                    <a:pt x="252372" y="584815"/>
                  </a:lnTo>
                  <a:lnTo>
                    <a:pt x="248536" y="586207"/>
                  </a:lnTo>
                  <a:lnTo>
                    <a:pt x="246760" y="587631"/>
                  </a:lnTo>
                  <a:lnTo>
                    <a:pt x="246323" y="590684"/>
                  </a:lnTo>
                  <a:lnTo>
                    <a:pt x="246542" y="594828"/>
                  </a:lnTo>
                  <a:lnTo>
                    <a:pt x="245887" y="597993"/>
                  </a:lnTo>
                  <a:lnTo>
                    <a:pt x="243924" y="598537"/>
                  </a:lnTo>
                  <a:lnTo>
                    <a:pt x="241851" y="598427"/>
                  </a:lnTo>
                  <a:lnTo>
                    <a:pt x="239779" y="597555"/>
                  </a:lnTo>
                  <a:lnTo>
                    <a:pt x="237816" y="596903"/>
                  </a:lnTo>
                  <a:lnTo>
                    <a:pt x="235416" y="596575"/>
                  </a:lnTo>
                  <a:lnTo>
                    <a:pt x="233235" y="597665"/>
                  </a:lnTo>
                  <a:lnTo>
                    <a:pt x="232362" y="599408"/>
                  </a:lnTo>
                  <a:lnTo>
                    <a:pt x="231162" y="599518"/>
                  </a:lnTo>
                  <a:lnTo>
                    <a:pt x="226614" y="600733"/>
                  </a:lnTo>
                  <a:lnTo>
                    <a:pt x="222433" y="601951"/>
                  </a:lnTo>
                  <a:lnTo>
                    <a:pt x="218949" y="603172"/>
                  </a:lnTo>
                  <a:lnTo>
                    <a:pt x="214768" y="603694"/>
                  </a:lnTo>
                  <a:lnTo>
                    <a:pt x="210587" y="604041"/>
                  </a:lnTo>
                  <a:lnTo>
                    <a:pt x="205332" y="605368"/>
                  </a:lnTo>
                  <a:lnTo>
                    <a:pt x="201469" y="608500"/>
                  </a:lnTo>
                  <a:lnTo>
                    <a:pt x="201340" y="614245"/>
                  </a:lnTo>
                  <a:lnTo>
                    <a:pt x="187520" y="618212"/>
                  </a:lnTo>
                  <a:lnTo>
                    <a:pt x="184442" y="619278"/>
                  </a:lnTo>
                  <a:lnTo>
                    <a:pt x="180630" y="618695"/>
                  </a:lnTo>
                  <a:lnTo>
                    <a:pt x="177683" y="618285"/>
                  </a:lnTo>
                  <a:lnTo>
                    <a:pt x="174951" y="617704"/>
                  </a:lnTo>
                  <a:lnTo>
                    <a:pt x="172974" y="616915"/>
                  </a:lnTo>
                  <a:lnTo>
                    <a:pt x="169103" y="616568"/>
                  </a:lnTo>
                  <a:lnTo>
                    <a:pt x="164870" y="615399"/>
                  </a:lnTo>
                  <a:lnTo>
                    <a:pt x="160191" y="614490"/>
                  </a:lnTo>
                  <a:lnTo>
                    <a:pt x="156652" y="614512"/>
                  </a:lnTo>
                  <a:lnTo>
                    <a:pt x="150977" y="614755"/>
                  </a:lnTo>
                  <a:lnTo>
                    <a:pt x="146581" y="615684"/>
                  </a:lnTo>
                  <a:lnTo>
                    <a:pt x="141965" y="616787"/>
                  </a:lnTo>
                  <a:lnTo>
                    <a:pt x="138389" y="617349"/>
                  </a:lnTo>
                  <a:lnTo>
                    <a:pt x="135115" y="616729"/>
                  </a:lnTo>
                  <a:lnTo>
                    <a:pt x="132110" y="616635"/>
                  </a:lnTo>
                  <a:lnTo>
                    <a:pt x="129887" y="616863"/>
                  </a:lnTo>
                  <a:lnTo>
                    <a:pt x="128668" y="616186"/>
                  </a:lnTo>
                  <a:lnTo>
                    <a:pt x="127449" y="614427"/>
                  </a:lnTo>
                  <a:lnTo>
                    <a:pt x="126367" y="612665"/>
                  </a:lnTo>
                  <a:lnTo>
                    <a:pt x="126231" y="611040"/>
                  </a:lnTo>
                  <a:lnTo>
                    <a:pt x="126254" y="609123"/>
                  </a:lnTo>
                  <a:lnTo>
                    <a:pt x="126773" y="606167"/>
                  </a:lnTo>
                  <a:lnTo>
                    <a:pt x="127585" y="604542"/>
                  </a:lnTo>
                  <a:lnTo>
                    <a:pt x="128262" y="601833"/>
                  </a:lnTo>
                  <a:lnTo>
                    <a:pt x="127314" y="600073"/>
                  </a:lnTo>
                  <a:lnTo>
                    <a:pt x="126502" y="597908"/>
                  </a:lnTo>
                  <a:lnTo>
                    <a:pt x="126081" y="593992"/>
                  </a:lnTo>
                  <a:lnTo>
                    <a:pt x="126816" y="592336"/>
                  </a:lnTo>
                  <a:lnTo>
                    <a:pt x="129481" y="591407"/>
                  </a:lnTo>
                  <a:lnTo>
                    <a:pt x="132912" y="590529"/>
                  </a:lnTo>
                  <a:lnTo>
                    <a:pt x="136928" y="588697"/>
                  </a:lnTo>
                  <a:lnTo>
                    <a:pt x="140720" y="589104"/>
                  </a:lnTo>
                  <a:lnTo>
                    <a:pt x="143834" y="588697"/>
                  </a:lnTo>
                  <a:lnTo>
                    <a:pt x="146415" y="587616"/>
                  </a:lnTo>
                  <a:lnTo>
                    <a:pt x="152097" y="586984"/>
                  </a:lnTo>
                  <a:lnTo>
                    <a:pt x="156516" y="587616"/>
                  </a:lnTo>
                  <a:lnTo>
                    <a:pt x="162830" y="585723"/>
                  </a:lnTo>
                  <a:lnTo>
                    <a:pt x="169144" y="582564"/>
                  </a:lnTo>
                  <a:lnTo>
                    <a:pt x="175457" y="580672"/>
                  </a:lnTo>
                  <a:lnTo>
                    <a:pt x="182402" y="579408"/>
                  </a:lnTo>
                  <a:lnTo>
                    <a:pt x="188716" y="576252"/>
                  </a:lnTo>
                  <a:lnTo>
                    <a:pt x="195029" y="571200"/>
                  </a:lnTo>
                  <a:lnTo>
                    <a:pt x="198818" y="565520"/>
                  </a:lnTo>
                  <a:lnTo>
                    <a:pt x="196292" y="560468"/>
                  </a:lnTo>
                  <a:lnTo>
                    <a:pt x="192895" y="558630"/>
                  </a:lnTo>
                  <a:lnTo>
                    <a:pt x="189314" y="559192"/>
                  </a:lnTo>
                  <a:lnTo>
                    <a:pt x="186899" y="558742"/>
                  </a:lnTo>
                  <a:lnTo>
                    <a:pt x="185413" y="557300"/>
                  </a:lnTo>
                  <a:lnTo>
                    <a:pt x="183882" y="554086"/>
                  </a:lnTo>
                  <a:lnTo>
                    <a:pt x="183336" y="549487"/>
                  </a:lnTo>
                  <a:lnTo>
                    <a:pt x="182879" y="546194"/>
                  </a:lnTo>
                  <a:lnTo>
                    <a:pt x="181636" y="545037"/>
                  </a:lnTo>
                  <a:lnTo>
                    <a:pt x="179345" y="543597"/>
                  </a:lnTo>
                  <a:lnTo>
                    <a:pt x="176606" y="543138"/>
                  </a:lnTo>
                  <a:lnTo>
                    <a:pt x="173563" y="543597"/>
                  </a:lnTo>
                  <a:lnTo>
                    <a:pt x="171128" y="542378"/>
                  </a:lnTo>
                  <a:lnTo>
                    <a:pt x="168085" y="541009"/>
                  </a:lnTo>
                  <a:lnTo>
                    <a:pt x="166868" y="539638"/>
                  </a:lnTo>
                  <a:lnTo>
                    <a:pt x="166352" y="536534"/>
                  </a:lnTo>
                  <a:lnTo>
                    <a:pt x="164613" y="534727"/>
                  </a:lnTo>
                  <a:lnTo>
                    <a:pt x="162373" y="529271"/>
                  </a:lnTo>
                  <a:lnTo>
                    <a:pt x="158594" y="528120"/>
                  </a:lnTo>
                  <a:lnTo>
                    <a:pt x="157115" y="528612"/>
                  </a:lnTo>
                  <a:lnTo>
                    <a:pt x="155308" y="527791"/>
                  </a:lnTo>
                  <a:lnTo>
                    <a:pt x="153829" y="526640"/>
                  </a:lnTo>
                  <a:lnTo>
                    <a:pt x="151693" y="526804"/>
                  </a:lnTo>
                  <a:lnTo>
                    <a:pt x="150379" y="527132"/>
                  </a:lnTo>
                  <a:lnTo>
                    <a:pt x="149065" y="527132"/>
                  </a:lnTo>
                  <a:lnTo>
                    <a:pt x="146600" y="526640"/>
                  </a:lnTo>
                  <a:lnTo>
                    <a:pt x="145450" y="526148"/>
                  </a:lnTo>
                  <a:lnTo>
                    <a:pt x="143149" y="524340"/>
                  </a:lnTo>
                  <a:lnTo>
                    <a:pt x="141506" y="522041"/>
                  </a:lnTo>
                  <a:lnTo>
                    <a:pt x="137805" y="518131"/>
                  </a:lnTo>
                  <a:lnTo>
                    <a:pt x="133265" y="515683"/>
                  </a:lnTo>
                  <a:lnTo>
                    <a:pt x="130744" y="511351"/>
                  </a:lnTo>
                  <a:lnTo>
                    <a:pt x="130352" y="508796"/>
                  </a:lnTo>
                  <a:lnTo>
                    <a:pt x="131923" y="505850"/>
                  </a:lnTo>
                  <a:lnTo>
                    <a:pt x="134044" y="503374"/>
                  </a:lnTo>
                  <a:lnTo>
                    <a:pt x="138239" y="498602"/>
                  </a:lnTo>
                  <a:lnTo>
                    <a:pt x="139386" y="494458"/>
                  </a:lnTo>
                  <a:lnTo>
                    <a:pt x="141133" y="491224"/>
                  </a:lnTo>
                  <a:lnTo>
                    <a:pt x="141154" y="489550"/>
                  </a:lnTo>
                  <a:lnTo>
                    <a:pt x="139975" y="488331"/>
                  </a:lnTo>
                  <a:lnTo>
                    <a:pt x="139386" y="486603"/>
                  </a:lnTo>
                  <a:lnTo>
                    <a:pt x="137226" y="487174"/>
                  </a:lnTo>
                  <a:lnTo>
                    <a:pt x="129566" y="490336"/>
                  </a:lnTo>
                  <a:lnTo>
                    <a:pt x="126227" y="493872"/>
                  </a:lnTo>
                  <a:lnTo>
                    <a:pt x="123477" y="497211"/>
                  </a:lnTo>
                  <a:lnTo>
                    <a:pt x="119942" y="500549"/>
                  </a:lnTo>
                  <a:lnTo>
                    <a:pt x="118567" y="499173"/>
                  </a:lnTo>
                  <a:lnTo>
                    <a:pt x="118764" y="497013"/>
                  </a:lnTo>
                  <a:lnTo>
                    <a:pt x="118371" y="495835"/>
                  </a:lnTo>
                  <a:lnTo>
                    <a:pt x="116397" y="492815"/>
                  </a:lnTo>
                  <a:lnTo>
                    <a:pt x="116211" y="487979"/>
                  </a:lnTo>
                  <a:lnTo>
                    <a:pt x="117585" y="483854"/>
                  </a:lnTo>
                  <a:lnTo>
                    <a:pt x="119549" y="477766"/>
                  </a:lnTo>
                  <a:lnTo>
                    <a:pt x="120925" y="467748"/>
                  </a:lnTo>
                  <a:lnTo>
                    <a:pt x="120728" y="464410"/>
                  </a:lnTo>
                  <a:lnTo>
                    <a:pt x="121514" y="459501"/>
                  </a:lnTo>
                  <a:lnTo>
                    <a:pt x="119942" y="458322"/>
                  </a:lnTo>
                  <a:lnTo>
                    <a:pt x="119943" y="454589"/>
                  </a:lnTo>
                  <a:lnTo>
                    <a:pt x="118371" y="452235"/>
                  </a:lnTo>
                  <a:lnTo>
                    <a:pt x="115032" y="447322"/>
                  </a:lnTo>
                  <a:lnTo>
                    <a:pt x="113068" y="446931"/>
                  </a:lnTo>
                  <a:lnTo>
                    <a:pt x="111104" y="444181"/>
                  </a:lnTo>
                  <a:lnTo>
                    <a:pt x="103273" y="437106"/>
                  </a:lnTo>
                  <a:lnTo>
                    <a:pt x="98579" y="434500"/>
                  </a:lnTo>
                  <a:lnTo>
                    <a:pt x="95266" y="431660"/>
                  </a:lnTo>
                  <a:lnTo>
                    <a:pt x="93951" y="429163"/>
                  </a:lnTo>
                  <a:lnTo>
                    <a:pt x="92242" y="426666"/>
                  </a:lnTo>
                  <a:lnTo>
                    <a:pt x="90007" y="424430"/>
                  </a:lnTo>
                  <a:lnTo>
                    <a:pt x="86326" y="421013"/>
                  </a:lnTo>
                  <a:lnTo>
                    <a:pt x="84617" y="419564"/>
                  </a:lnTo>
                  <a:lnTo>
                    <a:pt x="81881" y="419178"/>
                  </a:lnTo>
                  <a:lnTo>
                    <a:pt x="79492" y="415256"/>
                  </a:lnTo>
                  <a:lnTo>
                    <a:pt x="78860" y="407680"/>
                  </a:lnTo>
                  <a:lnTo>
                    <a:pt x="77597" y="402628"/>
                  </a:lnTo>
                  <a:lnTo>
                    <a:pt x="74441" y="398840"/>
                  </a:lnTo>
                  <a:lnTo>
                    <a:pt x="75314" y="389387"/>
                  </a:lnTo>
                  <a:lnTo>
                    <a:pt x="75459" y="388518"/>
                  </a:lnTo>
                  <a:lnTo>
                    <a:pt x="74302" y="387653"/>
                  </a:lnTo>
                  <a:lnTo>
                    <a:pt x="72855" y="387073"/>
                  </a:lnTo>
                  <a:lnTo>
                    <a:pt x="69383" y="387073"/>
                  </a:lnTo>
                  <a:lnTo>
                    <a:pt x="65622" y="386204"/>
                  </a:lnTo>
                  <a:lnTo>
                    <a:pt x="61521" y="385447"/>
                  </a:lnTo>
                  <a:lnTo>
                    <a:pt x="58314" y="382662"/>
                  </a:lnTo>
                  <a:lnTo>
                    <a:pt x="55070" y="380496"/>
                  </a:lnTo>
                  <a:lnTo>
                    <a:pt x="49933" y="376614"/>
                  </a:lnTo>
                  <a:lnTo>
                    <a:pt x="46976" y="375204"/>
                  </a:lnTo>
                  <a:lnTo>
                    <a:pt x="43375" y="373375"/>
                  </a:lnTo>
                  <a:lnTo>
                    <a:pt x="42757" y="373183"/>
                  </a:lnTo>
                  <a:lnTo>
                    <a:pt x="43178" y="366994"/>
                  </a:lnTo>
                  <a:lnTo>
                    <a:pt x="42213" y="357836"/>
                  </a:lnTo>
                  <a:lnTo>
                    <a:pt x="41248" y="347232"/>
                  </a:lnTo>
                  <a:lnTo>
                    <a:pt x="39560" y="335904"/>
                  </a:lnTo>
                  <a:lnTo>
                    <a:pt x="35944" y="324817"/>
                  </a:lnTo>
                  <a:lnTo>
                    <a:pt x="34256" y="321925"/>
                  </a:lnTo>
                  <a:lnTo>
                    <a:pt x="32569" y="321203"/>
                  </a:lnTo>
                  <a:lnTo>
                    <a:pt x="28231" y="321925"/>
                  </a:lnTo>
                  <a:lnTo>
                    <a:pt x="24856" y="320961"/>
                  </a:lnTo>
                  <a:lnTo>
                    <a:pt x="21241" y="319274"/>
                  </a:lnTo>
                  <a:lnTo>
                    <a:pt x="20938" y="318364"/>
                  </a:lnTo>
                  <a:lnTo>
                    <a:pt x="21012" y="318198"/>
                  </a:lnTo>
                  <a:lnTo>
                    <a:pt x="21101" y="317973"/>
                  </a:lnTo>
                  <a:lnTo>
                    <a:pt x="21132" y="317858"/>
                  </a:lnTo>
                  <a:lnTo>
                    <a:pt x="21158" y="317736"/>
                  </a:lnTo>
                  <a:lnTo>
                    <a:pt x="21182" y="317615"/>
                  </a:lnTo>
                  <a:lnTo>
                    <a:pt x="21204" y="317500"/>
                  </a:lnTo>
                  <a:lnTo>
                    <a:pt x="21223" y="317378"/>
                  </a:lnTo>
                  <a:lnTo>
                    <a:pt x="21235" y="317257"/>
                  </a:lnTo>
                  <a:lnTo>
                    <a:pt x="21237" y="317135"/>
                  </a:lnTo>
                  <a:lnTo>
                    <a:pt x="21203" y="316898"/>
                  </a:lnTo>
                  <a:lnTo>
                    <a:pt x="21723" y="315659"/>
                  </a:lnTo>
                  <a:lnTo>
                    <a:pt x="20517" y="314936"/>
                  </a:lnTo>
                  <a:lnTo>
                    <a:pt x="19103" y="314936"/>
                  </a:lnTo>
                  <a:lnTo>
                    <a:pt x="19091" y="314693"/>
                  </a:lnTo>
                  <a:lnTo>
                    <a:pt x="19075" y="314571"/>
                  </a:lnTo>
                  <a:lnTo>
                    <a:pt x="19055" y="314450"/>
                  </a:lnTo>
                  <a:lnTo>
                    <a:pt x="19033" y="314328"/>
                  </a:lnTo>
                  <a:lnTo>
                    <a:pt x="19011" y="314213"/>
                  </a:lnTo>
                  <a:lnTo>
                    <a:pt x="18965" y="313970"/>
                  </a:lnTo>
                  <a:lnTo>
                    <a:pt x="18855" y="313093"/>
                  </a:lnTo>
                  <a:lnTo>
                    <a:pt x="18866" y="312888"/>
                  </a:lnTo>
                  <a:lnTo>
                    <a:pt x="18880" y="312646"/>
                  </a:lnTo>
                  <a:lnTo>
                    <a:pt x="18880" y="312524"/>
                  </a:lnTo>
                  <a:lnTo>
                    <a:pt x="18869" y="312403"/>
                  </a:lnTo>
                  <a:lnTo>
                    <a:pt x="18851" y="312281"/>
                  </a:lnTo>
                  <a:lnTo>
                    <a:pt x="18817" y="312166"/>
                  </a:lnTo>
                  <a:lnTo>
                    <a:pt x="18769" y="312050"/>
                  </a:lnTo>
                  <a:lnTo>
                    <a:pt x="18719" y="311947"/>
                  </a:lnTo>
                  <a:lnTo>
                    <a:pt x="18589" y="310839"/>
                  </a:lnTo>
                  <a:lnTo>
                    <a:pt x="17235" y="309871"/>
                  </a:lnTo>
                  <a:lnTo>
                    <a:pt x="17228" y="309772"/>
                  </a:lnTo>
                  <a:lnTo>
                    <a:pt x="17220" y="309650"/>
                  </a:lnTo>
                  <a:lnTo>
                    <a:pt x="17214" y="309529"/>
                  </a:lnTo>
                  <a:lnTo>
                    <a:pt x="17208" y="309408"/>
                  </a:lnTo>
                  <a:lnTo>
                    <a:pt x="17204" y="309286"/>
                  </a:lnTo>
                  <a:lnTo>
                    <a:pt x="17202" y="309164"/>
                  </a:lnTo>
                  <a:lnTo>
                    <a:pt x="17214" y="308922"/>
                  </a:lnTo>
                  <a:lnTo>
                    <a:pt x="17241" y="308685"/>
                  </a:lnTo>
                  <a:lnTo>
                    <a:pt x="17246" y="308441"/>
                  </a:lnTo>
                  <a:lnTo>
                    <a:pt x="17205" y="308198"/>
                  </a:lnTo>
                  <a:lnTo>
                    <a:pt x="17175" y="308083"/>
                  </a:lnTo>
                  <a:lnTo>
                    <a:pt x="17139" y="307967"/>
                  </a:lnTo>
                  <a:lnTo>
                    <a:pt x="17101" y="307852"/>
                  </a:lnTo>
                  <a:lnTo>
                    <a:pt x="17058" y="307736"/>
                  </a:lnTo>
                  <a:lnTo>
                    <a:pt x="17014" y="307621"/>
                  </a:lnTo>
                  <a:lnTo>
                    <a:pt x="16968" y="307512"/>
                  </a:lnTo>
                  <a:lnTo>
                    <a:pt x="16919" y="307402"/>
                  </a:lnTo>
                  <a:lnTo>
                    <a:pt x="16902" y="307223"/>
                  </a:lnTo>
                  <a:lnTo>
                    <a:pt x="15993" y="304046"/>
                  </a:lnTo>
                  <a:lnTo>
                    <a:pt x="15935" y="303812"/>
                  </a:lnTo>
                  <a:lnTo>
                    <a:pt x="15214" y="301198"/>
                  </a:lnTo>
                  <a:lnTo>
                    <a:pt x="14507" y="299076"/>
                  </a:lnTo>
                  <a:lnTo>
                    <a:pt x="14491" y="298933"/>
                  </a:lnTo>
                  <a:lnTo>
                    <a:pt x="14491" y="297468"/>
                  </a:lnTo>
                  <a:lnTo>
                    <a:pt x="14514" y="297262"/>
                  </a:lnTo>
                  <a:lnTo>
                    <a:pt x="14528" y="297141"/>
                  </a:lnTo>
                  <a:lnTo>
                    <a:pt x="14544" y="297020"/>
                  </a:lnTo>
                  <a:lnTo>
                    <a:pt x="14560" y="296904"/>
                  </a:lnTo>
                  <a:lnTo>
                    <a:pt x="14579" y="296783"/>
                  </a:lnTo>
                  <a:lnTo>
                    <a:pt x="14602" y="296661"/>
                  </a:lnTo>
                  <a:lnTo>
                    <a:pt x="14631" y="296540"/>
                  </a:lnTo>
                  <a:lnTo>
                    <a:pt x="14664" y="296424"/>
                  </a:lnTo>
                  <a:lnTo>
                    <a:pt x="14703" y="296309"/>
                  </a:lnTo>
                  <a:lnTo>
                    <a:pt x="14762" y="296206"/>
                  </a:lnTo>
                  <a:lnTo>
                    <a:pt x="14846" y="296114"/>
                  </a:lnTo>
                  <a:lnTo>
                    <a:pt x="14935" y="296035"/>
                  </a:lnTo>
                  <a:lnTo>
                    <a:pt x="15107" y="295859"/>
                  </a:lnTo>
                  <a:lnTo>
                    <a:pt x="15198" y="295640"/>
                  </a:lnTo>
                  <a:lnTo>
                    <a:pt x="15201" y="295397"/>
                  </a:lnTo>
                  <a:lnTo>
                    <a:pt x="15197" y="295155"/>
                  </a:lnTo>
                  <a:lnTo>
                    <a:pt x="15209" y="294911"/>
                  </a:lnTo>
                  <a:lnTo>
                    <a:pt x="15240" y="294669"/>
                  </a:lnTo>
                  <a:lnTo>
                    <a:pt x="15235" y="294426"/>
                  </a:lnTo>
                  <a:lnTo>
                    <a:pt x="15203" y="294310"/>
                  </a:lnTo>
                  <a:lnTo>
                    <a:pt x="15164" y="294195"/>
                  </a:lnTo>
                  <a:lnTo>
                    <a:pt x="15115" y="294079"/>
                  </a:lnTo>
                  <a:lnTo>
                    <a:pt x="15063" y="293970"/>
                  </a:lnTo>
                  <a:lnTo>
                    <a:pt x="15008" y="293860"/>
                  </a:lnTo>
                  <a:lnTo>
                    <a:pt x="14954" y="293751"/>
                  </a:lnTo>
                  <a:lnTo>
                    <a:pt x="14856" y="293532"/>
                  </a:lnTo>
                  <a:lnTo>
                    <a:pt x="14789" y="293301"/>
                  </a:lnTo>
                  <a:lnTo>
                    <a:pt x="14972" y="291317"/>
                  </a:lnTo>
                  <a:lnTo>
                    <a:pt x="13885" y="290541"/>
                  </a:lnTo>
                  <a:lnTo>
                    <a:pt x="13859" y="290428"/>
                  </a:lnTo>
                  <a:lnTo>
                    <a:pt x="13819" y="290313"/>
                  </a:lnTo>
                  <a:lnTo>
                    <a:pt x="13770" y="290197"/>
                  </a:lnTo>
                  <a:lnTo>
                    <a:pt x="13708" y="290094"/>
                  </a:lnTo>
                  <a:lnTo>
                    <a:pt x="13632" y="290002"/>
                  </a:lnTo>
                  <a:lnTo>
                    <a:pt x="13542" y="289917"/>
                  </a:lnTo>
                  <a:lnTo>
                    <a:pt x="13442" y="289851"/>
                  </a:lnTo>
                  <a:lnTo>
                    <a:pt x="13337" y="289784"/>
                  </a:lnTo>
                  <a:lnTo>
                    <a:pt x="13285" y="289757"/>
                  </a:lnTo>
                  <a:lnTo>
                    <a:pt x="13285" y="288425"/>
                  </a:lnTo>
                  <a:lnTo>
                    <a:pt x="12080" y="288425"/>
                  </a:lnTo>
                  <a:lnTo>
                    <a:pt x="9429" y="289630"/>
                  </a:lnTo>
                  <a:lnTo>
                    <a:pt x="7741" y="288666"/>
                  </a:lnTo>
                  <a:lnTo>
                    <a:pt x="6250" y="288666"/>
                  </a:lnTo>
                  <a:lnTo>
                    <a:pt x="6062" y="288617"/>
                  </a:lnTo>
                  <a:lnTo>
                    <a:pt x="5813" y="287461"/>
                  </a:lnTo>
                  <a:lnTo>
                    <a:pt x="4367" y="286979"/>
                  </a:lnTo>
                  <a:lnTo>
                    <a:pt x="3162" y="285292"/>
                  </a:lnTo>
                  <a:lnTo>
                    <a:pt x="2198" y="283605"/>
                  </a:lnTo>
                  <a:lnTo>
                    <a:pt x="2357" y="280564"/>
                  </a:lnTo>
                  <a:lnTo>
                    <a:pt x="2369" y="280434"/>
                  </a:lnTo>
                  <a:lnTo>
                    <a:pt x="2438" y="279026"/>
                  </a:lnTo>
                  <a:lnTo>
                    <a:pt x="1233" y="278062"/>
                  </a:lnTo>
                  <a:lnTo>
                    <a:pt x="0" y="276828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" name="object 104">
              <a:extLst>
                <a:ext uri="{FF2B5EF4-FFF2-40B4-BE49-F238E27FC236}">
                  <a16:creationId xmlns:a16="http://schemas.microsoft.com/office/drawing/2014/main" id="{D9E95C9F-768F-4F6F-B0D1-A504081C2121}"/>
                </a:ext>
              </a:extLst>
            </p:cNvPr>
            <p:cNvSpPr/>
            <p:nvPr/>
          </p:nvSpPr>
          <p:spPr>
            <a:xfrm>
              <a:off x="2174124" y="8607204"/>
              <a:ext cx="887985" cy="830977"/>
            </a:xfrm>
            <a:custGeom>
              <a:avLst/>
              <a:gdLst/>
              <a:ahLst/>
              <a:cxnLst/>
              <a:rect l="l" t="t" r="r" b="b"/>
              <a:pathLst>
                <a:path w="887985" h="830977">
                  <a:moveTo>
                    <a:pt x="0" y="362807"/>
                  </a:moveTo>
                  <a:lnTo>
                    <a:pt x="15297" y="355307"/>
                  </a:lnTo>
                  <a:lnTo>
                    <a:pt x="16665" y="352105"/>
                  </a:lnTo>
                  <a:lnTo>
                    <a:pt x="18220" y="347269"/>
                  </a:lnTo>
                  <a:lnTo>
                    <a:pt x="18817" y="343977"/>
                  </a:lnTo>
                  <a:lnTo>
                    <a:pt x="19510" y="341911"/>
                  </a:lnTo>
                  <a:lnTo>
                    <a:pt x="20082" y="338308"/>
                  </a:lnTo>
                  <a:lnTo>
                    <a:pt x="18887" y="328721"/>
                  </a:lnTo>
                  <a:lnTo>
                    <a:pt x="17694" y="322157"/>
                  </a:lnTo>
                  <a:lnTo>
                    <a:pt x="15605" y="318278"/>
                  </a:lnTo>
                  <a:lnTo>
                    <a:pt x="14412" y="313208"/>
                  </a:lnTo>
                  <a:lnTo>
                    <a:pt x="12920" y="307239"/>
                  </a:lnTo>
                  <a:lnTo>
                    <a:pt x="14710" y="299778"/>
                  </a:lnTo>
                  <a:lnTo>
                    <a:pt x="18255" y="291555"/>
                  </a:lnTo>
                  <a:lnTo>
                    <a:pt x="19302" y="285279"/>
                  </a:lnTo>
                  <a:lnTo>
                    <a:pt x="22788" y="281792"/>
                  </a:lnTo>
                  <a:lnTo>
                    <a:pt x="26622" y="280747"/>
                  </a:lnTo>
                  <a:lnTo>
                    <a:pt x="35687" y="282141"/>
                  </a:lnTo>
                  <a:lnTo>
                    <a:pt x="39173" y="281791"/>
                  </a:lnTo>
                  <a:lnTo>
                    <a:pt x="42310" y="279699"/>
                  </a:lnTo>
                  <a:lnTo>
                    <a:pt x="44053" y="277609"/>
                  </a:lnTo>
                  <a:lnTo>
                    <a:pt x="46217" y="274055"/>
                  </a:lnTo>
                  <a:lnTo>
                    <a:pt x="48206" y="269881"/>
                  </a:lnTo>
                  <a:lnTo>
                    <a:pt x="51997" y="267195"/>
                  </a:lnTo>
                  <a:lnTo>
                    <a:pt x="55788" y="267603"/>
                  </a:lnTo>
                  <a:lnTo>
                    <a:pt x="60436" y="267174"/>
                  </a:lnTo>
                  <a:lnTo>
                    <a:pt x="64096" y="267903"/>
                  </a:lnTo>
                  <a:lnTo>
                    <a:pt x="69191" y="270458"/>
                  </a:lnTo>
                  <a:lnTo>
                    <a:pt x="74049" y="272093"/>
                  </a:lnTo>
                  <a:lnTo>
                    <a:pt x="74908" y="272378"/>
                  </a:lnTo>
                  <a:lnTo>
                    <a:pt x="87669" y="276646"/>
                  </a:lnTo>
                  <a:lnTo>
                    <a:pt x="92581" y="276664"/>
                  </a:lnTo>
                  <a:lnTo>
                    <a:pt x="97153" y="276242"/>
                  </a:lnTo>
                  <a:lnTo>
                    <a:pt x="101267" y="274851"/>
                  </a:lnTo>
                  <a:lnTo>
                    <a:pt x="106268" y="272931"/>
                  </a:lnTo>
                  <a:lnTo>
                    <a:pt x="112668" y="271291"/>
                  </a:lnTo>
                  <a:lnTo>
                    <a:pt x="117040" y="270267"/>
                  </a:lnTo>
                  <a:lnTo>
                    <a:pt x="122597" y="269699"/>
                  </a:lnTo>
                  <a:lnTo>
                    <a:pt x="128205" y="269820"/>
                  </a:lnTo>
                  <a:lnTo>
                    <a:pt x="133413" y="271831"/>
                  </a:lnTo>
                  <a:lnTo>
                    <a:pt x="138766" y="273751"/>
                  </a:lnTo>
                  <a:lnTo>
                    <a:pt x="143517" y="275796"/>
                  </a:lnTo>
                  <a:lnTo>
                    <a:pt x="149201" y="276999"/>
                  </a:lnTo>
                  <a:lnTo>
                    <a:pt x="152596" y="278293"/>
                  </a:lnTo>
                  <a:lnTo>
                    <a:pt x="155949" y="280130"/>
                  </a:lnTo>
                  <a:lnTo>
                    <a:pt x="159434" y="280646"/>
                  </a:lnTo>
                  <a:lnTo>
                    <a:pt x="163431" y="281819"/>
                  </a:lnTo>
                  <a:lnTo>
                    <a:pt x="168046" y="280939"/>
                  </a:lnTo>
                  <a:lnTo>
                    <a:pt x="171703" y="278502"/>
                  </a:lnTo>
                  <a:lnTo>
                    <a:pt x="174550" y="275431"/>
                  </a:lnTo>
                  <a:lnTo>
                    <a:pt x="177832" y="273098"/>
                  </a:lnTo>
                  <a:lnTo>
                    <a:pt x="179948" y="270546"/>
                  </a:lnTo>
                  <a:lnTo>
                    <a:pt x="182533" y="267029"/>
                  </a:lnTo>
                  <a:lnTo>
                    <a:pt x="185325" y="262108"/>
                  </a:lnTo>
                  <a:lnTo>
                    <a:pt x="188355" y="257323"/>
                  </a:lnTo>
                  <a:lnTo>
                    <a:pt x="190697" y="254675"/>
                  </a:lnTo>
                  <a:lnTo>
                    <a:pt x="194161" y="251637"/>
                  </a:lnTo>
                  <a:lnTo>
                    <a:pt x="195884" y="248957"/>
                  </a:lnTo>
                  <a:lnTo>
                    <a:pt x="198419" y="246357"/>
                  </a:lnTo>
                  <a:lnTo>
                    <a:pt x="200580" y="245816"/>
                  </a:lnTo>
                  <a:lnTo>
                    <a:pt x="203101" y="247077"/>
                  </a:lnTo>
                  <a:lnTo>
                    <a:pt x="207422" y="247979"/>
                  </a:lnTo>
                  <a:lnTo>
                    <a:pt x="210843" y="248159"/>
                  </a:lnTo>
                  <a:lnTo>
                    <a:pt x="211743" y="246719"/>
                  </a:lnTo>
                  <a:lnTo>
                    <a:pt x="212463" y="243477"/>
                  </a:lnTo>
                  <a:lnTo>
                    <a:pt x="212823" y="239337"/>
                  </a:lnTo>
                  <a:lnTo>
                    <a:pt x="212644" y="236816"/>
                  </a:lnTo>
                  <a:lnTo>
                    <a:pt x="212463" y="233933"/>
                  </a:lnTo>
                  <a:lnTo>
                    <a:pt x="210483" y="232134"/>
                  </a:lnTo>
                  <a:lnTo>
                    <a:pt x="207782" y="230513"/>
                  </a:lnTo>
                  <a:lnTo>
                    <a:pt x="205981" y="228893"/>
                  </a:lnTo>
                  <a:lnTo>
                    <a:pt x="204361" y="227633"/>
                  </a:lnTo>
                  <a:lnTo>
                    <a:pt x="201840" y="224571"/>
                  </a:lnTo>
                  <a:lnTo>
                    <a:pt x="200940" y="219890"/>
                  </a:lnTo>
                  <a:lnTo>
                    <a:pt x="200400" y="215209"/>
                  </a:lnTo>
                  <a:lnTo>
                    <a:pt x="199319" y="211788"/>
                  </a:lnTo>
                  <a:lnTo>
                    <a:pt x="198239" y="207827"/>
                  </a:lnTo>
                  <a:lnTo>
                    <a:pt x="198779" y="203686"/>
                  </a:lnTo>
                  <a:lnTo>
                    <a:pt x="198599" y="199185"/>
                  </a:lnTo>
                  <a:lnTo>
                    <a:pt x="197006" y="189394"/>
                  </a:lnTo>
                  <a:lnTo>
                    <a:pt x="197741" y="186669"/>
                  </a:lnTo>
                  <a:lnTo>
                    <a:pt x="199733" y="184658"/>
                  </a:lnTo>
                  <a:lnTo>
                    <a:pt x="206409" y="181320"/>
                  </a:lnTo>
                  <a:lnTo>
                    <a:pt x="211918" y="175369"/>
                  </a:lnTo>
                  <a:lnTo>
                    <a:pt x="211609" y="170572"/>
                  </a:lnTo>
                  <a:lnTo>
                    <a:pt x="212559" y="169160"/>
                  </a:lnTo>
                  <a:lnTo>
                    <a:pt x="215106" y="167836"/>
                  </a:lnTo>
                  <a:lnTo>
                    <a:pt x="215651" y="162942"/>
                  </a:lnTo>
                  <a:lnTo>
                    <a:pt x="218634" y="157194"/>
                  </a:lnTo>
                  <a:lnTo>
                    <a:pt x="218830" y="149792"/>
                  </a:lnTo>
                  <a:lnTo>
                    <a:pt x="219650" y="147528"/>
                  </a:lnTo>
                  <a:lnTo>
                    <a:pt x="220858" y="145612"/>
                  </a:lnTo>
                  <a:lnTo>
                    <a:pt x="223027" y="144166"/>
                  </a:lnTo>
                  <a:lnTo>
                    <a:pt x="226354" y="143732"/>
                  </a:lnTo>
                  <a:lnTo>
                    <a:pt x="243858" y="146623"/>
                  </a:lnTo>
                  <a:lnTo>
                    <a:pt x="242767" y="143309"/>
                  </a:lnTo>
                  <a:lnTo>
                    <a:pt x="240483" y="136572"/>
                  </a:lnTo>
                  <a:lnTo>
                    <a:pt x="240165" y="128673"/>
                  </a:lnTo>
                  <a:lnTo>
                    <a:pt x="237017" y="121210"/>
                  </a:lnTo>
                  <a:lnTo>
                    <a:pt x="235653" y="117367"/>
                  </a:lnTo>
                  <a:lnTo>
                    <a:pt x="234150" y="112242"/>
                  </a:lnTo>
                  <a:lnTo>
                    <a:pt x="233918" y="109560"/>
                  </a:lnTo>
                  <a:lnTo>
                    <a:pt x="232858" y="102677"/>
                  </a:lnTo>
                  <a:lnTo>
                    <a:pt x="237989" y="103998"/>
                  </a:lnTo>
                  <a:lnTo>
                    <a:pt x="238344" y="101862"/>
                  </a:lnTo>
                  <a:lnTo>
                    <a:pt x="235520" y="95444"/>
                  </a:lnTo>
                  <a:lnTo>
                    <a:pt x="235263" y="93937"/>
                  </a:lnTo>
                  <a:lnTo>
                    <a:pt x="235974" y="92142"/>
                  </a:lnTo>
                  <a:lnTo>
                    <a:pt x="237049" y="92470"/>
                  </a:lnTo>
                  <a:lnTo>
                    <a:pt x="239034" y="92470"/>
                  </a:lnTo>
                  <a:lnTo>
                    <a:pt x="240866" y="92928"/>
                  </a:lnTo>
                  <a:lnTo>
                    <a:pt x="243155" y="93080"/>
                  </a:lnTo>
                  <a:lnTo>
                    <a:pt x="245293" y="91707"/>
                  </a:lnTo>
                  <a:lnTo>
                    <a:pt x="247888" y="90335"/>
                  </a:lnTo>
                  <a:lnTo>
                    <a:pt x="250025" y="89569"/>
                  </a:lnTo>
                  <a:lnTo>
                    <a:pt x="252314" y="89724"/>
                  </a:lnTo>
                  <a:lnTo>
                    <a:pt x="254451" y="88503"/>
                  </a:lnTo>
                  <a:lnTo>
                    <a:pt x="256669" y="87190"/>
                  </a:lnTo>
                  <a:lnTo>
                    <a:pt x="258290" y="86425"/>
                  </a:lnTo>
                  <a:lnTo>
                    <a:pt x="260710" y="83922"/>
                  </a:lnTo>
                  <a:lnTo>
                    <a:pt x="264374" y="82397"/>
                  </a:lnTo>
                  <a:lnTo>
                    <a:pt x="267426" y="81939"/>
                  </a:lnTo>
                  <a:lnTo>
                    <a:pt x="275376" y="82084"/>
                  </a:lnTo>
                  <a:lnTo>
                    <a:pt x="279638" y="81021"/>
                  </a:lnTo>
                  <a:lnTo>
                    <a:pt x="278570" y="79189"/>
                  </a:lnTo>
                  <a:lnTo>
                    <a:pt x="278723" y="77053"/>
                  </a:lnTo>
                  <a:lnTo>
                    <a:pt x="279943" y="75070"/>
                  </a:lnTo>
                  <a:lnTo>
                    <a:pt x="280860" y="72780"/>
                  </a:lnTo>
                  <a:lnTo>
                    <a:pt x="279791" y="69879"/>
                  </a:lnTo>
                  <a:lnTo>
                    <a:pt x="280096" y="66826"/>
                  </a:lnTo>
                  <a:lnTo>
                    <a:pt x="281928" y="64994"/>
                  </a:lnTo>
                  <a:lnTo>
                    <a:pt x="282844" y="60568"/>
                  </a:lnTo>
                  <a:lnTo>
                    <a:pt x="283760" y="56753"/>
                  </a:lnTo>
                  <a:lnTo>
                    <a:pt x="284371" y="52934"/>
                  </a:lnTo>
                  <a:lnTo>
                    <a:pt x="284065" y="49423"/>
                  </a:lnTo>
                  <a:lnTo>
                    <a:pt x="282844" y="46370"/>
                  </a:lnTo>
                  <a:lnTo>
                    <a:pt x="281936" y="43997"/>
                  </a:lnTo>
                  <a:lnTo>
                    <a:pt x="282067" y="42409"/>
                  </a:lnTo>
                  <a:lnTo>
                    <a:pt x="283418" y="41761"/>
                  </a:lnTo>
                  <a:lnTo>
                    <a:pt x="285641" y="40586"/>
                  </a:lnTo>
                  <a:lnTo>
                    <a:pt x="286590" y="40723"/>
                  </a:lnTo>
                  <a:lnTo>
                    <a:pt x="292954" y="40179"/>
                  </a:lnTo>
                  <a:lnTo>
                    <a:pt x="295255" y="39908"/>
                  </a:lnTo>
                  <a:lnTo>
                    <a:pt x="298911" y="39368"/>
                  </a:lnTo>
                  <a:lnTo>
                    <a:pt x="301349" y="39908"/>
                  </a:lnTo>
                  <a:lnTo>
                    <a:pt x="305276" y="40045"/>
                  </a:lnTo>
                  <a:lnTo>
                    <a:pt x="305953" y="40316"/>
                  </a:lnTo>
                  <a:lnTo>
                    <a:pt x="307578" y="42618"/>
                  </a:lnTo>
                  <a:lnTo>
                    <a:pt x="308254" y="42619"/>
                  </a:lnTo>
                  <a:lnTo>
                    <a:pt x="309473" y="41670"/>
                  </a:lnTo>
                  <a:lnTo>
                    <a:pt x="310286" y="40723"/>
                  </a:lnTo>
                  <a:lnTo>
                    <a:pt x="311911" y="40045"/>
                  </a:lnTo>
                  <a:lnTo>
                    <a:pt x="313129" y="39098"/>
                  </a:lnTo>
                  <a:lnTo>
                    <a:pt x="313671" y="37473"/>
                  </a:lnTo>
                  <a:lnTo>
                    <a:pt x="315025" y="35984"/>
                  </a:lnTo>
                  <a:lnTo>
                    <a:pt x="316244" y="36254"/>
                  </a:lnTo>
                  <a:lnTo>
                    <a:pt x="317056" y="36932"/>
                  </a:lnTo>
                  <a:lnTo>
                    <a:pt x="318952" y="37609"/>
                  </a:lnTo>
                  <a:lnTo>
                    <a:pt x="320712" y="38150"/>
                  </a:lnTo>
                  <a:lnTo>
                    <a:pt x="325227" y="37792"/>
                  </a:lnTo>
                  <a:lnTo>
                    <a:pt x="325610" y="37992"/>
                  </a:lnTo>
                  <a:lnTo>
                    <a:pt x="325587" y="39909"/>
                  </a:lnTo>
                  <a:lnTo>
                    <a:pt x="325722" y="41534"/>
                  </a:lnTo>
                  <a:lnTo>
                    <a:pt x="326805" y="43296"/>
                  </a:lnTo>
                  <a:lnTo>
                    <a:pt x="328024" y="45055"/>
                  </a:lnTo>
                  <a:lnTo>
                    <a:pt x="329243" y="45732"/>
                  </a:lnTo>
                  <a:lnTo>
                    <a:pt x="331466" y="45504"/>
                  </a:lnTo>
                  <a:lnTo>
                    <a:pt x="334471" y="45598"/>
                  </a:lnTo>
                  <a:lnTo>
                    <a:pt x="337744" y="46218"/>
                  </a:lnTo>
                  <a:lnTo>
                    <a:pt x="341321" y="45656"/>
                  </a:lnTo>
                  <a:lnTo>
                    <a:pt x="345937" y="44553"/>
                  </a:lnTo>
                  <a:lnTo>
                    <a:pt x="350332" y="43624"/>
                  </a:lnTo>
                  <a:lnTo>
                    <a:pt x="356008" y="43381"/>
                  </a:lnTo>
                  <a:lnTo>
                    <a:pt x="359546" y="43359"/>
                  </a:lnTo>
                  <a:lnTo>
                    <a:pt x="364225" y="44268"/>
                  </a:lnTo>
                  <a:lnTo>
                    <a:pt x="368459" y="45437"/>
                  </a:lnTo>
                  <a:lnTo>
                    <a:pt x="372329" y="45784"/>
                  </a:lnTo>
                  <a:lnTo>
                    <a:pt x="374307" y="46573"/>
                  </a:lnTo>
                  <a:lnTo>
                    <a:pt x="377039" y="47154"/>
                  </a:lnTo>
                  <a:lnTo>
                    <a:pt x="379986" y="47564"/>
                  </a:lnTo>
                  <a:lnTo>
                    <a:pt x="383798" y="48147"/>
                  </a:lnTo>
                  <a:lnTo>
                    <a:pt x="386876" y="47081"/>
                  </a:lnTo>
                  <a:lnTo>
                    <a:pt x="400696" y="43114"/>
                  </a:lnTo>
                  <a:lnTo>
                    <a:pt x="400824" y="37369"/>
                  </a:lnTo>
                  <a:lnTo>
                    <a:pt x="404688" y="34237"/>
                  </a:lnTo>
                  <a:lnTo>
                    <a:pt x="409943" y="32910"/>
                  </a:lnTo>
                  <a:lnTo>
                    <a:pt x="414124" y="32563"/>
                  </a:lnTo>
                  <a:lnTo>
                    <a:pt x="418305" y="32041"/>
                  </a:lnTo>
                  <a:lnTo>
                    <a:pt x="421789" y="30820"/>
                  </a:lnTo>
                  <a:lnTo>
                    <a:pt x="425970" y="29602"/>
                  </a:lnTo>
                  <a:lnTo>
                    <a:pt x="430518" y="28387"/>
                  </a:lnTo>
                  <a:lnTo>
                    <a:pt x="431718" y="28278"/>
                  </a:lnTo>
                  <a:lnTo>
                    <a:pt x="432590" y="26534"/>
                  </a:lnTo>
                  <a:lnTo>
                    <a:pt x="434772" y="25444"/>
                  </a:lnTo>
                  <a:lnTo>
                    <a:pt x="437172" y="25772"/>
                  </a:lnTo>
                  <a:lnTo>
                    <a:pt x="439135" y="26424"/>
                  </a:lnTo>
                  <a:lnTo>
                    <a:pt x="441207" y="27296"/>
                  </a:lnTo>
                  <a:lnTo>
                    <a:pt x="443279" y="27406"/>
                  </a:lnTo>
                  <a:lnTo>
                    <a:pt x="445243" y="26862"/>
                  </a:lnTo>
                  <a:lnTo>
                    <a:pt x="445897" y="23697"/>
                  </a:lnTo>
                  <a:lnTo>
                    <a:pt x="445679" y="19553"/>
                  </a:lnTo>
                  <a:lnTo>
                    <a:pt x="446115" y="16500"/>
                  </a:lnTo>
                  <a:lnTo>
                    <a:pt x="447891" y="15076"/>
                  </a:lnTo>
                  <a:lnTo>
                    <a:pt x="451727" y="13684"/>
                  </a:lnTo>
                  <a:lnTo>
                    <a:pt x="453174" y="14119"/>
                  </a:lnTo>
                  <a:lnTo>
                    <a:pt x="454187" y="15133"/>
                  </a:lnTo>
                  <a:lnTo>
                    <a:pt x="456646" y="14553"/>
                  </a:lnTo>
                  <a:lnTo>
                    <a:pt x="459760" y="12919"/>
                  </a:lnTo>
                  <a:lnTo>
                    <a:pt x="462433" y="9733"/>
                  </a:lnTo>
                  <a:lnTo>
                    <a:pt x="462987" y="10303"/>
                  </a:lnTo>
                  <a:lnTo>
                    <a:pt x="461585" y="15134"/>
                  </a:lnTo>
                  <a:lnTo>
                    <a:pt x="459546" y="19046"/>
                  </a:lnTo>
                  <a:lnTo>
                    <a:pt x="461004" y="20297"/>
                  </a:lnTo>
                  <a:lnTo>
                    <a:pt x="468032" y="19507"/>
                  </a:lnTo>
                  <a:lnTo>
                    <a:pt x="468629" y="20349"/>
                  </a:lnTo>
                  <a:lnTo>
                    <a:pt x="467958" y="22184"/>
                  </a:lnTo>
                  <a:lnTo>
                    <a:pt x="469522" y="24550"/>
                  </a:lnTo>
                  <a:lnTo>
                    <a:pt x="472579" y="26671"/>
                  </a:lnTo>
                  <a:lnTo>
                    <a:pt x="489799" y="28408"/>
                  </a:lnTo>
                  <a:lnTo>
                    <a:pt x="492211" y="28402"/>
                  </a:lnTo>
                  <a:lnTo>
                    <a:pt x="495703" y="26561"/>
                  </a:lnTo>
                  <a:lnTo>
                    <a:pt x="497670" y="26789"/>
                  </a:lnTo>
                  <a:lnTo>
                    <a:pt x="498018" y="28007"/>
                  </a:lnTo>
                  <a:lnTo>
                    <a:pt x="497873" y="30176"/>
                  </a:lnTo>
                  <a:lnTo>
                    <a:pt x="499609" y="31188"/>
                  </a:lnTo>
                  <a:lnTo>
                    <a:pt x="502647" y="31914"/>
                  </a:lnTo>
                  <a:lnTo>
                    <a:pt x="504712" y="31774"/>
                  </a:lnTo>
                  <a:lnTo>
                    <a:pt x="505070" y="37230"/>
                  </a:lnTo>
                  <a:lnTo>
                    <a:pt x="506064" y="38645"/>
                  </a:lnTo>
                  <a:lnTo>
                    <a:pt x="507473" y="39201"/>
                  </a:lnTo>
                  <a:lnTo>
                    <a:pt x="509084" y="37737"/>
                  </a:lnTo>
                  <a:lnTo>
                    <a:pt x="511310" y="33320"/>
                  </a:lnTo>
                  <a:lnTo>
                    <a:pt x="514270" y="31057"/>
                  </a:lnTo>
                  <a:lnTo>
                    <a:pt x="514718" y="31073"/>
                  </a:lnTo>
                  <a:lnTo>
                    <a:pt x="515787" y="31106"/>
                  </a:lnTo>
                  <a:lnTo>
                    <a:pt x="517409" y="32858"/>
                  </a:lnTo>
                  <a:lnTo>
                    <a:pt x="519145" y="33366"/>
                  </a:lnTo>
                  <a:lnTo>
                    <a:pt x="520324" y="33129"/>
                  </a:lnTo>
                  <a:lnTo>
                    <a:pt x="523155" y="31950"/>
                  </a:lnTo>
                  <a:lnTo>
                    <a:pt x="526929" y="30416"/>
                  </a:lnTo>
                  <a:lnTo>
                    <a:pt x="529995" y="30297"/>
                  </a:lnTo>
                  <a:lnTo>
                    <a:pt x="532354" y="29590"/>
                  </a:lnTo>
                  <a:lnTo>
                    <a:pt x="534004" y="28059"/>
                  </a:lnTo>
                  <a:lnTo>
                    <a:pt x="534594" y="26406"/>
                  </a:lnTo>
                  <a:lnTo>
                    <a:pt x="535538" y="25110"/>
                  </a:lnTo>
                  <a:lnTo>
                    <a:pt x="538074" y="23493"/>
                  </a:lnTo>
                  <a:lnTo>
                    <a:pt x="538591" y="23511"/>
                  </a:lnTo>
                  <a:lnTo>
                    <a:pt x="540528" y="23758"/>
                  </a:lnTo>
                  <a:lnTo>
                    <a:pt x="543326" y="26030"/>
                  </a:lnTo>
                  <a:lnTo>
                    <a:pt x="548398" y="27020"/>
                  </a:lnTo>
                  <a:lnTo>
                    <a:pt x="552632" y="29153"/>
                  </a:lnTo>
                  <a:lnTo>
                    <a:pt x="559776" y="28248"/>
                  </a:lnTo>
                  <a:lnTo>
                    <a:pt x="561611" y="28679"/>
                  </a:lnTo>
                  <a:lnTo>
                    <a:pt x="564696" y="31914"/>
                  </a:lnTo>
                  <a:lnTo>
                    <a:pt x="566333" y="32154"/>
                  </a:lnTo>
                  <a:lnTo>
                    <a:pt x="571390" y="29700"/>
                  </a:lnTo>
                  <a:lnTo>
                    <a:pt x="576872" y="28794"/>
                  </a:lnTo>
                  <a:lnTo>
                    <a:pt x="577053" y="28664"/>
                  </a:lnTo>
                  <a:lnTo>
                    <a:pt x="577350" y="27573"/>
                  </a:lnTo>
                  <a:lnTo>
                    <a:pt x="577963" y="26716"/>
                  </a:lnTo>
                  <a:lnTo>
                    <a:pt x="578943" y="25860"/>
                  </a:lnTo>
                  <a:lnTo>
                    <a:pt x="580290" y="25735"/>
                  </a:lnTo>
                  <a:lnTo>
                    <a:pt x="581637" y="25124"/>
                  </a:lnTo>
                  <a:lnTo>
                    <a:pt x="582740" y="24022"/>
                  </a:lnTo>
                  <a:lnTo>
                    <a:pt x="584024" y="23587"/>
                  </a:lnTo>
                  <a:lnTo>
                    <a:pt x="588021" y="20790"/>
                  </a:lnTo>
                  <a:lnTo>
                    <a:pt x="589421" y="16989"/>
                  </a:lnTo>
                  <a:lnTo>
                    <a:pt x="592419" y="13794"/>
                  </a:lnTo>
                  <a:lnTo>
                    <a:pt x="596017" y="12795"/>
                  </a:lnTo>
                  <a:lnTo>
                    <a:pt x="599215" y="10194"/>
                  </a:lnTo>
                  <a:lnTo>
                    <a:pt x="601614" y="7597"/>
                  </a:lnTo>
                  <a:lnTo>
                    <a:pt x="601814" y="4398"/>
                  </a:lnTo>
                  <a:lnTo>
                    <a:pt x="601603" y="2710"/>
                  </a:lnTo>
                  <a:lnTo>
                    <a:pt x="601848" y="1728"/>
                  </a:lnTo>
                  <a:lnTo>
                    <a:pt x="603013" y="1601"/>
                  </a:lnTo>
                  <a:lnTo>
                    <a:pt x="606211" y="0"/>
                  </a:lnTo>
                  <a:lnTo>
                    <a:pt x="611008" y="802"/>
                  </a:lnTo>
                  <a:lnTo>
                    <a:pt x="614218" y="3077"/>
                  </a:lnTo>
                  <a:lnTo>
                    <a:pt x="615405" y="3997"/>
                  </a:lnTo>
                  <a:lnTo>
                    <a:pt x="620003" y="9395"/>
                  </a:lnTo>
                  <a:lnTo>
                    <a:pt x="624034" y="11531"/>
                  </a:lnTo>
                  <a:lnTo>
                    <a:pt x="626751" y="13113"/>
                  </a:lnTo>
                  <a:lnTo>
                    <a:pt x="633994" y="14247"/>
                  </a:lnTo>
                  <a:lnTo>
                    <a:pt x="637503" y="15040"/>
                  </a:lnTo>
                  <a:lnTo>
                    <a:pt x="640558" y="16169"/>
                  </a:lnTo>
                  <a:lnTo>
                    <a:pt x="643387" y="18208"/>
                  </a:lnTo>
                  <a:lnTo>
                    <a:pt x="644180" y="19794"/>
                  </a:lnTo>
                  <a:lnTo>
                    <a:pt x="645312" y="21829"/>
                  </a:lnTo>
                  <a:lnTo>
                    <a:pt x="647094" y="22871"/>
                  </a:lnTo>
                  <a:lnTo>
                    <a:pt x="648861" y="22069"/>
                  </a:lnTo>
                  <a:lnTo>
                    <a:pt x="649984" y="19791"/>
                  </a:lnTo>
                  <a:lnTo>
                    <a:pt x="651783" y="17391"/>
                  </a:lnTo>
                  <a:lnTo>
                    <a:pt x="653382" y="13794"/>
                  </a:lnTo>
                  <a:lnTo>
                    <a:pt x="653782" y="10195"/>
                  </a:lnTo>
                  <a:lnTo>
                    <a:pt x="654382" y="6397"/>
                  </a:lnTo>
                  <a:lnTo>
                    <a:pt x="655207" y="4298"/>
                  </a:lnTo>
                  <a:lnTo>
                    <a:pt x="657372" y="2153"/>
                  </a:lnTo>
                  <a:lnTo>
                    <a:pt x="659153" y="2907"/>
                  </a:lnTo>
                  <a:lnTo>
                    <a:pt x="660869" y="3187"/>
                  </a:lnTo>
                  <a:lnTo>
                    <a:pt x="660263" y="7776"/>
                  </a:lnTo>
                  <a:lnTo>
                    <a:pt x="660935" y="11579"/>
                  </a:lnTo>
                  <a:lnTo>
                    <a:pt x="661869" y="14359"/>
                  </a:lnTo>
                  <a:lnTo>
                    <a:pt x="663087" y="16959"/>
                  </a:lnTo>
                  <a:lnTo>
                    <a:pt x="665238" y="20905"/>
                  </a:lnTo>
                  <a:lnTo>
                    <a:pt x="668108" y="25565"/>
                  </a:lnTo>
                  <a:lnTo>
                    <a:pt x="669542" y="29511"/>
                  </a:lnTo>
                  <a:lnTo>
                    <a:pt x="671335" y="32379"/>
                  </a:lnTo>
                  <a:lnTo>
                    <a:pt x="673327" y="35216"/>
                  </a:lnTo>
                  <a:lnTo>
                    <a:pt x="674737" y="36802"/>
                  </a:lnTo>
                  <a:lnTo>
                    <a:pt x="674825" y="38123"/>
                  </a:lnTo>
                  <a:lnTo>
                    <a:pt x="674120" y="39709"/>
                  </a:lnTo>
                  <a:lnTo>
                    <a:pt x="674441" y="42643"/>
                  </a:lnTo>
                  <a:lnTo>
                    <a:pt x="673484" y="46070"/>
                  </a:lnTo>
                  <a:lnTo>
                    <a:pt x="672411" y="51386"/>
                  </a:lnTo>
                  <a:lnTo>
                    <a:pt x="672411" y="57124"/>
                  </a:lnTo>
                  <a:lnTo>
                    <a:pt x="673487" y="59636"/>
                  </a:lnTo>
                  <a:lnTo>
                    <a:pt x="673845" y="63579"/>
                  </a:lnTo>
                  <a:lnTo>
                    <a:pt x="675997" y="67883"/>
                  </a:lnTo>
                  <a:lnTo>
                    <a:pt x="680301" y="71829"/>
                  </a:lnTo>
                  <a:lnTo>
                    <a:pt x="680660" y="75414"/>
                  </a:lnTo>
                  <a:lnTo>
                    <a:pt x="681376" y="78643"/>
                  </a:lnTo>
                  <a:lnTo>
                    <a:pt x="686666" y="84275"/>
                  </a:lnTo>
                  <a:lnTo>
                    <a:pt x="691182" y="85281"/>
                  </a:lnTo>
                  <a:lnTo>
                    <a:pt x="696954" y="88540"/>
                  </a:lnTo>
                  <a:lnTo>
                    <a:pt x="701470" y="91301"/>
                  </a:lnTo>
                  <a:lnTo>
                    <a:pt x="704112" y="95785"/>
                  </a:lnTo>
                  <a:lnTo>
                    <a:pt x="707747" y="98494"/>
                  </a:lnTo>
                  <a:lnTo>
                    <a:pt x="708714" y="100007"/>
                  </a:lnTo>
                  <a:lnTo>
                    <a:pt x="708894" y="104166"/>
                  </a:lnTo>
                  <a:lnTo>
                    <a:pt x="707887" y="107474"/>
                  </a:lnTo>
                  <a:lnTo>
                    <a:pt x="705299" y="112073"/>
                  </a:lnTo>
                  <a:lnTo>
                    <a:pt x="703862" y="113655"/>
                  </a:lnTo>
                  <a:lnTo>
                    <a:pt x="703718" y="115093"/>
                  </a:lnTo>
                  <a:lnTo>
                    <a:pt x="704005" y="116675"/>
                  </a:lnTo>
                  <a:lnTo>
                    <a:pt x="702711" y="118543"/>
                  </a:lnTo>
                  <a:lnTo>
                    <a:pt x="702567" y="121277"/>
                  </a:lnTo>
                  <a:lnTo>
                    <a:pt x="703718" y="123145"/>
                  </a:lnTo>
                  <a:lnTo>
                    <a:pt x="705155" y="125160"/>
                  </a:lnTo>
                  <a:lnTo>
                    <a:pt x="705730" y="129185"/>
                  </a:lnTo>
                  <a:lnTo>
                    <a:pt x="715319" y="130035"/>
                  </a:lnTo>
                  <a:lnTo>
                    <a:pt x="717872" y="129953"/>
                  </a:lnTo>
                  <a:lnTo>
                    <a:pt x="722264" y="130226"/>
                  </a:lnTo>
                  <a:lnTo>
                    <a:pt x="725229" y="129634"/>
                  </a:lnTo>
                  <a:lnTo>
                    <a:pt x="726860" y="130521"/>
                  </a:lnTo>
                  <a:lnTo>
                    <a:pt x="728194" y="132745"/>
                  </a:lnTo>
                  <a:lnTo>
                    <a:pt x="729380" y="134823"/>
                  </a:lnTo>
                  <a:lnTo>
                    <a:pt x="729380" y="137936"/>
                  </a:lnTo>
                  <a:lnTo>
                    <a:pt x="730863" y="140011"/>
                  </a:lnTo>
                  <a:lnTo>
                    <a:pt x="732493" y="142235"/>
                  </a:lnTo>
                  <a:lnTo>
                    <a:pt x="734865" y="144901"/>
                  </a:lnTo>
                  <a:lnTo>
                    <a:pt x="735606" y="145199"/>
                  </a:lnTo>
                  <a:lnTo>
                    <a:pt x="736792" y="144012"/>
                  </a:lnTo>
                  <a:lnTo>
                    <a:pt x="737830" y="143125"/>
                  </a:lnTo>
                  <a:lnTo>
                    <a:pt x="739905" y="143270"/>
                  </a:lnTo>
                  <a:lnTo>
                    <a:pt x="742129" y="143866"/>
                  </a:lnTo>
                  <a:lnTo>
                    <a:pt x="743315" y="146089"/>
                  </a:lnTo>
                  <a:lnTo>
                    <a:pt x="743019" y="148164"/>
                  </a:lnTo>
                  <a:lnTo>
                    <a:pt x="744353" y="149646"/>
                  </a:lnTo>
                  <a:lnTo>
                    <a:pt x="745687" y="150239"/>
                  </a:lnTo>
                  <a:lnTo>
                    <a:pt x="746873" y="152611"/>
                  </a:lnTo>
                  <a:lnTo>
                    <a:pt x="747762" y="154537"/>
                  </a:lnTo>
                  <a:lnTo>
                    <a:pt x="749245" y="154984"/>
                  </a:lnTo>
                  <a:lnTo>
                    <a:pt x="751024" y="159874"/>
                  </a:lnTo>
                  <a:lnTo>
                    <a:pt x="753692" y="161357"/>
                  </a:lnTo>
                  <a:lnTo>
                    <a:pt x="755026" y="161506"/>
                  </a:lnTo>
                  <a:lnTo>
                    <a:pt x="757399" y="160172"/>
                  </a:lnTo>
                  <a:lnTo>
                    <a:pt x="760067" y="160172"/>
                  </a:lnTo>
                  <a:lnTo>
                    <a:pt x="762587" y="159133"/>
                  </a:lnTo>
                  <a:lnTo>
                    <a:pt x="763773" y="158541"/>
                  </a:lnTo>
                  <a:lnTo>
                    <a:pt x="765700" y="157058"/>
                  </a:lnTo>
                  <a:lnTo>
                    <a:pt x="766886" y="156020"/>
                  </a:lnTo>
                  <a:lnTo>
                    <a:pt x="768220" y="155874"/>
                  </a:lnTo>
                  <a:lnTo>
                    <a:pt x="768813" y="157207"/>
                  </a:lnTo>
                  <a:lnTo>
                    <a:pt x="771185" y="156910"/>
                  </a:lnTo>
                  <a:lnTo>
                    <a:pt x="773705" y="155278"/>
                  </a:lnTo>
                  <a:lnTo>
                    <a:pt x="778972" y="153589"/>
                  </a:lnTo>
                  <a:lnTo>
                    <a:pt x="784235" y="141663"/>
                  </a:lnTo>
                  <a:lnTo>
                    <a:pt x="788219" y="138395"/>
                  </a:lnTo>
                  <a:lnTo>
                    <a:pt x="795121" y="139228"/>
                  </a:lnTo>
                  <a:lnTo>
                    <a:pt x="800523" y="141387"/>
                  </a:lnTo>
                  <a:lnTo>
                    <a:pt x="806825" y="143729"/>
                  </a:lnTo>
                  <a:lnTo>
                    <a:pt x="810246" y="145527"/>
                  </a:lnTo>
                  <a:lnTo>
                    <a:pt x="811686" y="149130"/>
                  </a:lnTo>
                  <a:lnTo>
                    <a:pt x="812946" y="151111"/>
                  </a:lnTo>
                  <a:lnTo>
                    <a:pt x="814387" y="152371"/>
                  </a:lnTo>
                  <a:lnTo>
                    <a:pt x="819429" y="155792"/>
                  </a:lnTo>
                  <a:lnTo>
                    <a:pt x="823444" y="170813"/>
                  </a:lnTo>
                  <a:lnTo>
                    <a:pt x="822902" y="173648"/>
                  </a:lnTo>
                  <a:lnTo>
                    <a:pt x="823365" y="175394"/>
                  </a:lnTo>
                  <a:lnTo>
                    <a:pt x="831602" y="177940"/>
                  </a:lnTo>
                  <a:lnTo>
                    <a:pt x="835817" y="180455"/>
                  </a:lnTo>
                  <a:lnTo>
                    <a:pt x="842159" y="185838"/>
                  </a:lnTo>
                  <a:lnTo>
                    <a:pt x="850860" y="189237"/>
                  </a:lnTo>
                  <a:lnTo>
                    <a:pt x="860567" y="189604"/>
                  </a:lnTo>
                  <a:lnTo>
                    <a:pt x="873100" y="197454"/>
                  </a:lnTo>
                  <a:lnTo>
                    <a:pt x="881007" y="192907"/>
                  </a:lnTo>
                  <a:lnTo>
                    <a:pt x="881599" y="192518"/>
                  </a:lnTo>
                  <a:lnTo>
                    <a:pt x="886941" y="201187"/>
                  </a:lnTo>
                  <a:lnTo>
                    <a:pt x="887985" y="203126"/>
                  </a:lnTo>
                  <a:lnTo>
                    <a:pt x="887687" y="204916"/>
                  </a:lnTo>
                  <a:lnTo>
                    <a:pt x="887090" y="207302"/>
                  </a:lnTo>
                  <a:lnTo>
                    <a:pt x="885748" y="209092"/>
                  </a:lnTo>
                  <a:lnTo>
                    <a:pt x="884256" y="210286"/>
                  </a:lnTo>
                  <a:lnTo>
                    <a:pt x="883063" y="211032"/>
                  </a:lnTo>
                  <a:lnTo>
                    <a:pt x="882168" y="212673"/>
                  </a:lnTo>
                  <a:lnTo>
                    <a:pt x="880975" y="213419"/>
                  </a:lnTo>
                  <a:lnTo>
                    <a:pt x="880826" y="214463"/>
                  </a:lnTo>
                  <a:lnTo>
                    <a:pt x="881572" y="216402"/>
                  </a:lnTo>
                  <a:lnTo>
                    <a:pt x="882765" y="217446"/>
                  </a:lnTo>
                  <a:lnTo>
                    <a:pt x="882616" y="218043"/>
                  </a:lnTo>
                  <a:lnTo>
                    <a:pt x="880826" y="218192"/>
                  </a:lnTo>
                  <a:lnTo>
                    <a:pt x="878589" y="218938"/>
                  </a:lnTo>
                  <a:lnTo>
                    <a:pt x="878141" y="220281"/>
                  </a:lnTo>
                  <a:lnTo>
                    <a:pt x="878738" y="221921"/>
                  </a:lnTo>
                  <a:lnTo>
                    <a:pt x="880528" y="223861"/>
                  </a:lnTo>
                  <a:lnTo>
                    <a:pt x="881722" y="225949"/>
                  </a:lnTo>
                  <a:lnTo>
                    <a:pt x="882468" y="228634"/>
                  </a:lnTo>
                  <a:lnTo>
                    <a:pt x="878441" y="231319"/>
                  </a:lnTo>
                  <a:lnTo>
                    <a:pt x="874413" y="233855"/>
                  </a:lnTo>
                  <a:lnTo>
                    <a:pt x="872921" y="235645"/>
                  </a:lnTo>
                  <a:lnTo>
                    <a:pt x="872474" y="237137"/>
                  </a:lnTo>
                  <a:lnTo>
                    <a:pt x="873071" y="239672"/>
                  </a:lnTo>
                  <a:lnTo>
                    <a:pt x="873370" y="241761"/>
                  </a:lnTo>
                  <a:lnTo>
                    <a:pt x="872624" y="243253"/>
                  </a:lnTo>
                  <a:lnTo>
                    <a:pt x="870834" y="245192"/>
                  </a:lnTo>
                  <a:lnTo>
                    <a:pt x="865165" y="249816"/>
                  </a:lnTo>
                  <a:lnTo>
                    <a:pt x="864868" y="255336"/>
                  </a:lnTo>
                  <a:lnTo>
                    <a:pt x="864719" y="257424"/>
                  </a:lnTo>
                  <a:lnTo>
                    <a:pt x="866211" y="259065"/>
                  </a:lnTo>
                  <a:lnTo>
                    <a:pt x="865614" y="260407"/>
                  </a:lnTo>
                  <a:lnTo>
                    <a:pt x="862332" y="264286"/>
                  </a:lnTo>
                  <a:lnTo>
                    <a:pt x="862333" y="266374"/>
                  </a:lnTo>
                  <a:lnTo>
                    <a:pt x="859797" y="268164"/>
                  </a:lnTo>
                  <a:lnTo>
                    <a:pt x="855322" y="270849"/>
                  </a:lnTo>
                  <a:lnTo>
                    <a:pt x="854427" y="272490"/>
                  </a:lnTo>
                  <a:lnTo>
                    <a:pt x="854577" y="278159"/>
                  </a:lnTo>
                  <a:lnTo>
                    <a:pt x="854694" y="280241"/>
                  </a:lnTo>
                  <a:lnTo>
                    <a:pt x="852903" y="282777"/>
                  </a:lnTo>
                  <a:lnTo>
                    <a:pt x="852009" y="284418"/>
                  </a:lnTo>
                  <a:lnTo>
                    <a:pt x="850666" y="286953"/>
                  </a:lnTo>
                  <a:lnTo>
                    <a:pt x="851114" y="288445"/>
                  </a:lnTo>
                  <a:lnTo>
                    <a:pt x="851114" y="290832"/>
                  </a:lnTo>
                  <a:lnTo>
                    <a:pt x="850219" y="292025"/>
                  </a:lnTo>
                  <a:lnTo>
                    <a:pt x="850816" y="293070"/>
                  </a:lnTo>
                  <a:lnTo>
                    <a:pt x="850667" y="294114"/>
                  </a:lnTo>
                  <a:lnTo>
                    <a:pt x="848728" y="294859"/>
                  </a:lnTo>
                  <a:lnTo>
                    <a:pt x="848429" y="299036"/>
                  </a:lnTo>
                  <a:lnTo>
                    <a:pt x="849176" y="300080"/>
                  </a:lnTo>
                  <a:lnTo>
                    <a:pt x="849176" y="304705"/>
                  </a:lnTo>
                  <a:lnTo>
                    <a:pt x="849922" y="305898"/>
                  </a:lnTo>
                  <a:lnTo>
                    <a:pt x="851265" y="306495"/>
                  </a:lnTo>
                  <a:lnTo>
                    <a:pt x="854099" y="306644"/>
                  </a:lnTo>
                  <a:lnTo>
                    <a:pt x="855292" y="307240"/>
                  </a:lnTo>
                  <a:lnTo>
                    <a:pt x="855442" y="308881"/>
                  </a:lnTo>
                  <a:lnTo>
                    <a:pt x="854995" y="310224"/>
                  </a:lnTo>
                  <a:lnTo>
                    <a:pt x="853801" y="311865"/>
                  </a:lnTo>
                  <a:lnTo>
                    <a:pt x="853503" y="313058"/>
                  </a:lnTo>
                  <a:lnTo>
                    <a:pt x="852011" y="313804"/>
                  </a:lnTo>
                  <a:lnTo>
                    <a:pt x="848133" y="313953"/>
                  </a:lnTo>
                  <a:lnTo>
                    <a:pt x="847387" y="315445"/>
                  </a:lnTo>
                  <a:lnTo>
                    <a:pt x="847387" y="318279"/>
                  </a:lnTo>
                  <a:lnTo>
                    <a:pt x="847089" y="320964"/>
                  </a:lnTo>
                  <a:lnTo>
                    <a:pt x="846134" y="323001"/>
                  </a:lnTo>
                  <a:lnTo>
                    <a:pt x="845686" y="324492"/>
                  </a:lnTo>
                  <a:lnTo>
                    <a:pt x="845388" y="326432"/>
                  </a:lnTo>
                  <a:lnTo>
                    <a:pt x="844195" y="328818"/>
                  </a:lnTo>
                  <a:lnTo>
                    <a:pt x="845090" y="330459"/>
                  </a:lnTo>
                  <a:lnTo>
                    <a:pt x="846134" y="332399"/>
                  </a:lnTo>
                  <a:lnTo>
                    <a:pt x="846433" y="337023"/>
                  </a:lnTo>
                  <a:lnTo>
                    <a:pt x="847478" y="339260"/>
                  </a:lnTo>
                  <a:lnTo>
                    <a:pt x="848074" y="341050"/>
                  </a:lnTo>
                  <a:lnTo>
                    <a:pt x="850014" y="343885"/>
                  </a:lnTo>
                  <a:lnTo>
                    <a:pt x="852103" y="347166"/>
                  </a:lnTo>
                  <a:lnTo>
                    <a:pt x="849567" y="349255"/>
                  </a:lnTo>
                  <a:lnTo>
                    <a:pt x="847479" y="350597"/>
                  </a:lnTo>
                  <a:lnTo>
                    <a:pt x="843302" y="353581"/>
                  </a:lnTo>
                  <a:lnTo>
                    <a:pt x="841512" y="355669"/>
                  </a:lnTo>
                  <a:lnTo>
                    <a:pt x="841513" y="356862"/>
                  </a:lnTo>
                  <a:lnTo>
                    <a:pt x="839872" y="358056"/>
                  </a:lnTo>
                  <a:lnTo>
                    <a:pt x="838082" y="360144"/>
                  </a:lnTo>
                  <a:lnTo>
                    <a:pt x="838380" y="361785"/>
                  </a:lnTo>
                  <a:lnTo>
                    <a:pt x="836739" y="363873"/>
                  </a:lnTo>
                  <a:lnTo>
                    <a:pt x="836591" y="367453"/>
                  </a:lnTo>
                  <a:lnTo>
                    <a:pt x="836292" y="370735"/>
                  </a:lnTo>
                  <a:lnTo>
                    <a:pt x="837570" y="374594"/>
                  </a:lnTo>
                  <a:lnTo>
                    <a:pt x="837570" y="376682"/>
                  </a:lnTo>
                  <a:lnTo>
                    <a:pt x="836675" y="378770"/>
                  </a:lnTo>
                  <a:lnTo>
                    <a:pt x="836675" y="380859"/>
                  </a:lnTo>
                  <a:lnTo>
                    <a:pt x="837123" y="383693"/>
                  </a:lnTo>
                  <a:lnTo>
                    <a:pt x="835930" y="385334"/>
                  </a:lnTo>
                  <a:lnTo>
                    <a:pt x="833692" y="386676"/>
                  </a:lnTo>
                  <a:lnTo>
                    <a:pt x="831156" y="385632"/>
                  </a:lnTo>
                  <a:lnTo>
                    <a:pt x="829814" y="386676"/>
                  </a:lnTo>
                  <a:lnTo>
                    <a:pt x="828023" y="388764"/>
                  </a:lnTo>
                  <a:lnTo>
                    <a:pt x="827726" y="389808"/>
                  </a:lnTo>
                  <a:lnTo>
                    <a:pt x="827129" y="391748"/>
                  </a:lnTo>
                  <a:lnTo>
                    <a:pt x="827129" y="394284"/>
                  </a:lnTo>
                  <a:lnTo>
                    <a:pt x="826532" y="395627"/>
                  </a:lnTo>
                  <a:lnTo>
                    <a:pt x="826533" y="396820"/>
                  </a:lnTo>
                  <a:lnTo>
                    <a:pt x="828174" y="397864"/>
                  </a:lnTo>
                  <a:lnTo>
                    <a:pt x="830262" y="398908"/>
                  </a:lnTo>
                  <a:lnTo>
                    <a:pt x="831605" y="399803"/>
                  </a:lnTo>
                  <a:lnTo>
                    <a:pt x="833246" y="401743"/>
                  </a:lnTo>
                  <a:lnTo>
                    <a:pt x="834887" y="404875"/>
                  </a:lnTo>
                  <a:lnTo>
                    <a:pt x="834589" y="406367"/>
                  </a:lnTo>
                  <a:lnTo>
                    <a:pt x="832203" y="409052"/>
                  </a:lnTo>
                  <a:lnTo>
                    <a:pt x="833694" y="410693"/>
                  </a:lnTo>
                  <a:lnTo>
                    <a:pt x="834142" y="412333"/>
                  </a:lnTo>
                  <a:lnTo>
                    <a:pt x="833397" y="418897"/>
                  </a:lnTo>
                  <a:lnTo>
                    <a:pt x="831756" y="420836"/>
                  </a:lnTo>
                  <a:lnTo>
                    <a:pt x="831159" y="422178"/>
                  </a:lnTo>
                  <a:lnTo>
                    <a:pt x="831010" y="423671"/>
                  </a:lnTo>
                  <a:lnTo>
                    <a:pt x="829966" y="424864"/>
                  </a:lnTo>
                  <a:lnTo>
                    <a:pt x="827728" y="425908"/>
                  </a:lnTo>
                  <a:lnTo>
                    <a:pt x="825192" y="426355"/>
                  </a:lnTo>
                  <a:lnTo>
                    <a:pt x="824447" y="427847"/>
                  </a:lnTo>
                  <a:lnTo>
                    <a:pt x="824447" y="429339"/>
                  </a:lnTo>
                  <a:lnTo>
                    <a:pt x="824447" y="432322"/>
                  </a:lnTo>
                  <a:lnTo>
                    <a:pt x="824448" y="435455"/>
                  </a:lnTo>
                  <a:lnTo>
                    <a:pt x="821763" y="436798"/>
                  </a:lnTo>
                  <a:lnTo>
                    <a:pt x="821530" y="440398"/>
                  </a:lnTo>
                  <a:lnTo>
                    <a:pt x="820337" y="442486"/>
                  </a:lnTo>
                  <a:lnTo>
                    <a:pt x="820337" y="444127"/>
                  </a:lnTo>
                  <a:lnTo>
                    <a:pt x="819442" y="446514"/>
                  </a:lnTo>
                  <a:lnTo>
                    <a:pt x="819890" y="449497"/>
                  </a:lnTo>
                  <a:lnTo>
                    <a:pt x="819741" y="451436"/>
                  </a:lnTo>
                  <a:lnTo>
                    <a:pt x="819144" y="452928"/>
                  </a:lnTo>
                  <a:lnTo>
                    <a:pt x="817802" y="454122"/>
                  </a:lnTo>
                  <a:lnTo>
                    <a:pt x="817802" y="455464"/>
                  </a:lnTo>
                  <a:lnTo>
                    <a:pt x="818399" y="457552"/>
                  </a:lnTo>
                  <a:lnTo>
                    <a:pt x="818101" y="458447"/>
                  </a:lnTo>
                  <a:lnTo>
                    <a:pt x="818101" y="460984"/>
                  </a:lnTo>
                  <a:lnTo>
                    <a:pt x="817504" y="464265"/>
                  </a:lnTo>
                  <a:lnTo>
                    <a:pt x="816162" y="465160"/>
                  </a:lnTo>
                  <a:lnTo>
                    <a:pt x="814521" y="466801"/>
                  </a:lnTo>
                  <a:lnTo>
                    <a:pt x="814969" y="468292"/>
                  </a:lnTo>
                  <a:lnTo>
                    <a:pt x="814671" y="469337"/>
                  </a:lnTo>
                  <a:lnTo>
                    <a:pt x="812332" y="473987"/>
                  </a:lnTo>
                  <a:lnTo>
                    <a:pt x="812333" y="475927"/>
                  </a:lnTo>
                  <a:lnTo>
                    <a:pt x="812482" y="477717"/>
                  </a:lnTo>
                  <a:lnTo>
                    <a:pt x="811587" y="479059"/>
                  </a:lnTo>
                  <a:lnTo>
                    <a:pt x="809349" y="480402"/>
                  </a:lnTo>
                  <a:lnTo>
                    <a:pt x="808604" y="482938"/>
                  </a:lnTo>
                  <a:lnTo>
                    <a:pt x="808604" y="484728"/>
                  </a:lnTo>
                  <a:lnTo>
                    <a:pt x="808902" y="486518"/>
                  </a:lnTo>
                  <a:lnTo>
                    <a:pt x="812483" y="491142"/>
                  </a:lnTo>
                  <a:lnTo>
                    <a:pt x="813032" y="493652"/>
                  </a:lnTo>
                  <a:lnTo>
                    <a:pt x="813861" y="495925"/>
                  </a:lnTo>
                  <a:lnTo>
                    <a:pt x="813563" y="500400"/>
                  </a:lnTo>
                  <a:lnTo>
                    <a:pt x="816994" y="503830"/>
                  </a:lnTo>
                  <a:lnTo>
                    <a:pt x="823707" y="506068"/>
                  </a:lnTo>
                  <a:lnTo>
                    <a:pt x="824752" y="508455"/>
                  </a:lnTo>
                  <a:lnTo>
                    <a:pt x="825796" y="510394"/>
                  </a:lnTo>
                  <a:lnTo>
                    <a:pt x="826990" y="512930"/>
                  </a:lnTo>
                  <a:lnTo>
                    <a:pt x="826095" y="516958"/>
                  </a:lnTo>
                  <a:lnTo>
                    <a:pt x="825498" y="519195"/>
                  </a:lnTo>
                  <a:lnTo>
                    <a:pt x="824454" y="520687"/>
                  </a:lnTo>
                  <a:lnTo>
                    <a:pt x="824007" y="522924"/>
                  </a:lnTo>
                  <a:lnTo>
                    <a:pt x="822516" y="525460"/>
                  </a:lnTo>
                  <a:lnTo>
                    <a:pt x="821471" y="527549"/>
                  </a:lnTo>
                  <a:lnTo>
                    <a:pt x="821620" y="529339"/>
                  </a:lnTo>
                  <a:lnTo>
                    <a:pt x="823113" y="529936"/>
                  </a:lnTo>
                  <a:lnTo>
                    <a:pt x="824902" y="529786"/>
                  </a:lnTo>
                  <a:lnTo>
                    <a:pt x="825648" y="531576"/>
                  </a:lnTo>
                  <a:lnTo>
                    <a:pt x="825052" y="532471"/>
                  </a:lnTo>
                  <a:lnTo>
                    <a:pt x="824605" y="534560"/>
                  </a:lnTo>
                  <a:lnTo>
                    <a:pt x="826395" y="536499"/>
                  </a:lnTo>
                  <a:lnTo>
                    <a:pt x="826843" y="539184"/>
                  </a:lnTo>
                  <a:lnTo>
                    <a:pt x="825351" y="541869"/>
                  </a:lnTo>
                  <a:lnTo>
                    <a:pt x="824307" y="544703"/>
                  </a:lnTo>
                  <a:lnTo>
                    <a:pt x="824904" y="545896"/>
                  </a:lnTo>
                  <a:lnTo>
                    <a:pt x="826545" y="546494"/>
                  </a:lnTo>
                  <a:lnTo>
                    <a:pt x="828186" y="546792"/>
                  </a:lnTo>
                  <a:lnTo>
                    <a:pt x="829827" y="547687"/>
                  </a:lnTo>
                  <a:lnTo>
                    <a:pt x="831318" y="546345"/>
                  </a:lnTo>
                  <a:lnTo>
                    <a:pt x="832512" y="545002"/>
                  </a:lnTo>
                  <a:lnTo>
                    <a:pt x="836540" y="545748"/>
                  </a:lnTo>
                  <a:lnTo>
                    <a:pt x="837435" y="547538"/>
                  </a:lnTo>
                  <a:lnTo>
                    <a:pt x="838330" y="548432"/>
                  </a:lnTo>
                  <a:lnTo>
                    <a:pt x="840120" y="551118"/>
                  </a:lnTo>
                  <a:lnTo>
                    <a:pt x="840121" y="557234"/>
                  </a:lnTo>
                  <a:lnTo>
                    <a:pt x="841165" y="558427"/>
                  </a:lnTo>
                  <a:lnTo>
                    <a:pt x="841016" y="561112"/>
                  </a:lnTo>
                  <a:lnTo>
                    <a:pt x="840271" y="560963"/>
                  </a:lnTo>
                  <a:lnTo>
                    <a:pt x="838182" y="562306"/>
                  </a:lnTo>
                  <a:lnTo>
                    <a:pt x="835348" y="563052"/>
                  </a:lnTo>
                  <a:lnTo>
                    <a:pt x="833409" y="561858"/>
                  </a:lnTo>
                  <a:lnTo>
                    <a:pt x="831618" y="561261"/>
                  </a:lnTo>
                  <a:lnTo>
                    <a:pt x="830425" y="561858"/>
                  </a:lnTo>
                  <a:lnTo>
                    <a:pt x="828486" y="563200"/>
                  </a:lnTo>
                  <a:lnTo>
                    <a:pt x="826248" y="563499"/>
                  </a:lnTo>
                  <a:lnTo>
                    <a:pt x="822668" y="563051"/>
                  </a:lnTo>
                  <a:lnTo>
                    <a:pt x="818789" y="561709"/>
                  </a:lnTo>
                  <a:lnTo>
                    <a:pt x="816402" y="561112"/>
                  </a:lnTo>
                  <a:lnTo>
                    <a:pt x="811330" y="560814"/>
                  </a:lnTo>
                  <a:lnTo>
                    <a:pt x="809391" y="563648"/>
                  </a:lnTo>
                  <a:lnTo>
                    <a:pt x="808944" y="564991"/>
                  </a:lnTo>
                  <a:lnTo>
                    <a:pt x="808944" y="567377"/>
                  </a:lnTo>
                  <a:lnTo>
                    <a:pt x="807453" y="568571"/>
                  </a:lnTo>
                  <a:lnTo>
                    <a:pt x="807452" y="570062"/>
                  </a:lnTo>
                  <a:lnTo>
                    <a:pt x="807602" y="572002"/>
                  </a:lnTo>
                  <a:lnTo>
                    <a:pt x="809094" y="573792"/>
                  </a:lnTo>
                  <a:lnTo>
                    <a:pt x="809774" y="575376"/>
                  </a:lnTo>
                  <a:lnTo>
                    <a:pt x="807387" y="575376"/>
                  </a:lnTo>
                  <a:lnTo>
                    <a:pt x="805895" y="575675"/>
                  </a:lnTo>
                  <a:lnTo>
                    <a:pt x="803210" y="577316"/>
                  </a:lnTo>
                  <a:lnTo>
                    <a:pt x="801420" y="578211"/>
                  </a:lnTo>
                  <a:lnTo>
                    <a:pt x="799182" y="580001"/>
                  </a:lnTo>
                  <a:lnTo>
                    <a:pt x="798138" y="580896"/>
                  </a:lnTo>
                  <a:lnTo>
                    <a:pt x="798735" y="582387"/>
                  </a:lnTo>
                  <a:lnTo>
                    <a:pt x="799481" y="583730"/>
                  </a:lnTo>
                  <a:lnTo>
                    <a:pt x="798288" y="584774"/>
                  </a:lnTo>
                  <a:lnTo>
                    <a:pt x="796200" y="587012"/>
                  </a:lnTo>
                  <a:lnTo>
                    <a:pt x="794708" y="589249"/>
                  </a:lnTo>
                  <a:lnTo>
                    <a:pt x="794559" y="591487"/>
                  </a:lnTo>
                  <a:lnTo>
                    <a:pt x="793366" y="593128"/>
                  </a:lnTo>
                  <a:lnTo>
                    <a:pt x="791576" y="593426"/>
                  </a:lnTo>
                  <a:lnTo>
                    <a:pt x="790233" y="595217"/>
                  </a:lnTo>
                  <a:lnTo>
                    <a:pt x="789786" y="598498"/>
                  </a:lnTo>
                  <a:lnTo>
                    <a:pt x="787996" y="599691"/>
                  </a:lnTo>
                  <a:lnTo>
                    <a:pt x="786504" y="601929"/>
                  </a:lnTo>
                  <a:lnTo>
                    <a:pt x="785311" y="604017"/>
                  </a:lnTo>
                  <a:lnTo>
                    <a:pt x="783969" y="608343"/>
                  </a:lnTo>
                  <a:lnTo>
                    <a:pt x="784566" y="610431"/>
                  </a:lnTo>
                  <a:lnTo>
                    <a:pt x="786505" y="611327"/>
                  </a:lnTo>
                  <a:lnTo>
                    <a:pt x="787699" y="612968"/>
                  </a:lnTo>
                  <a:lnTo>
                    <a:pt x="787699" y="614758"/>
                  </a:lnTo>
                  <a:lnTo>
                    <a:pt x="786953" y="616249"/>
                  </a:lnTo>
                  <a:lnTo>
                    <a:pt x="787550" y="618189"/>
                  </a:lnTo>
                  <a:lnTo>
                    <a:pt x="786655" y="619978"/>
                  </a:lnTo>
                  <a:lnTo>
                    <a:pt x="787103" y="621172"/>
                  </a:lnTo>
                  <a:lnTo>
                    <a:pt x="788893" y="622216"/>
                  </a:lnTo>
                  <a:lnTo>
                    <a:pt x="788744" y="623410"/>
                  </a:lnTo>
                  <a:lnTo>
                    <a:pt x="787103" y="625199"/>
                  </a:lnTo>
                  <a:lnTo>
                    <a:pt x="786805" y="626691"/>
                  </a:lnTo>
                  <a:lnTo>
                    <a:pt x="782330" y="630868"/>
                  </a:lnTo>
                  <a:lnTo>
                    <a:pt x="781584" y="632360"/>
                  </a:lnTo>
                  <a:lnTo>
                    <a:pt x="781286" y="634597"/>
                  </a:lnTo>
                  <a:lnTo>
                    <a:pt x="780092" y="635343"/>
                  </a:lnTo>
                  <a:lnTo>
                    <a:pt x="778601" y="635194"/>
                  </a:lnTo>
                  <a:lnTo>
                    <a:pt x="776363" y="635045"/>
                  </a:lnTo>
                  <a:lnTo>
                    <a:pt x="773827" y="636089"/>
                  </a:lnTo>
                  <a:lnTo>
                    <a:pt x="770695" y="638923"/>
                  </a:lnTo>
                  <a:lnTo>
                    <a:pt x="769651" y="641906"/>
                  </a:lnTo>
                  <a:lnTo>
                    <a:pt x="767861" y="643995"/>
                  </a:lnTo>
                  <a:lnTo>
                    <a:pt x="766519" y="645636"/>
                  </a:lnTo>
                  <a:lnTo>
                    <a:pt x="765027" y="646233"/>
                  </a:lnTo>
                  <a:lnTo>
                    <a:pt x="763237" y="645338"/>
                  </a:lnTo>
                  <a:lnTo>
                    <a:pt x="761446" y="643249"/>
                  </a:lnTo>
                  <a:lnTo>
                    <a:pt x="760700" y="641906"/>
                  </a:lnTo>
                  <a:lnTo>
                    <a:pt x="759954" y="640713"/>
                  </a:lnTo>
                  <a:lnTo>
                    <a:pt x="758910" y="639371"/>
                  </a:lnTo>
                  <a:lnTo>
                    <a:pt x="758463" y="637879"/>
                  </a:lnTo>
                  <a:lnTo>
                    <a:pt x="758761" y="636835"/>
                  </a:lnTo>
                  <a:lnTo>
                    <a:pt x="759805" y="634896"/>
                  </a:lnTo>
                  <a:lnTo>
                    <a:pt x="760252" y="633255"/>
                  </a:lnTo>
                  <a:lnTo>
                    <a:pt x="759655" y="631912"/>
                  </a:lnTo>
                  <a:lnTo>
                    <a:pt x="758909" y="629973"/>
                  </a:lnTo>
                  <a:lnTo>
                    <a:pt x="758312" y="626095"/>
                  </a:lnTo>
                  <a:lnTo>
                    <a:pt x="757566" y="623410"/>
                  </a:lnTo>
                  <a:lnTo>
                    <a:pt x="754732" y="620874"/>
                  </a:lnTo>
                  <a:lnTo>
                    <a:pt x="753090" y="618935"/>
                  </a:lnTo>
                  <a:lnTo>
                    <a:pt x="751897" y="616995"/>
                  </a:lnTo>
                  <a:lnTo>
                    <a:pt x="752046" y="615951"/>
                  </a:lnTo>
                  <a:lnTo>
                    <a:pt x="750852" y="614161"/>
                  </a:lnTo>
                  <a:lnTo>
                    <a:pt x="749509" y="610283"/>
                  </a:lnTo>
                  <a:lnTo>
                    <a:pt x="748913" y="608045"/>
                  </a:lnTo>
                  <a:lnTo>
                    <a:pt x="748017" y="605807"/>
                  </a:lnTo>
                  <a:lnTo>
                    <a:pt x="747420" y="603122"/>
                  </a:lnTo>
                  <a:lnTo>
                    <a:pt x="746973" y="601332"/>
                  </a:lnTo>
                  <a:lnTo>
                    <a:pt x="745481" y="599393"/>
                  </a:lnTo>
                  <a:lnTo>
                    <a:pt x="743690" y="597155"/>
                  </a:lnTo>
                  <a:lnTo>
                    <a:pt x="741900" y="595365"/>
                  </a:lnTo>
                  <a:lnTo>
                    <a:pt x="739364" y="594470"/>
                  </a:lnTo>
                  <a:lnTo>
                    <a:pt x="737574" y="593128"/>
                  </a:lnTo>
                  <a:lnTo>
                    <a:pt x="735635" y="591188"/>
                  </a:lnTo>
                  <a:lnTo>
                    <a:pt x="734590" y="588504"/>
                  </a:lnTo>
                  <a:lnTo>
                    <a:pt x="734291" y="587459"/>
                  </a:lnTo>
                  <a:lnTo>
                    <a:pt x="733546" y="588056"/>
                  </a:lnTo>
                  <a:lnTo>
                    <a:pt x="733397" y="588951"/>
                  </a:lnTo>
                  <a:lnTo>
                    <a:pt x="732054" y="591039"/>
                  </a:lnTo>
                  <a:lnTo>
                    <a:pt x="731309" y="592829"/>
                  </a:lnTo>
                  <a:lnTo>
                    <a:pt x="731010" y="595514"/>
                  </a:lnTo>
                  <a:lnTo>
                    <a:pt x="729966" y="598199"/>
                  </a:lnTo>
                  <a:lnTo>
                    <a:pt x="728773" y="600736"/>
                  </a:lnTo>
                  <a:lnTo>
                    <a:pt x="728624" y="602227"/>
                  </a:lnTo>
                  <a:lnTo>
                    <a:pt x="727879" y="603122"/>
                  </a:lnTo>
                  <a:lnTo>
                    <a:pt x="726536" y="604465"/>
                  </a:lnTo>
                  <a:lnTo>
                    <a:pt x="724597" y="607895"/>
                  </a:lnTo>
                  <a:lnTo>
                    <a:pt x="724149" y="608045"/>
                  </a:lnTo>
                  <a:lnTo>
                    <a:pt x="722061" y="611028"/>
                  </a:lnTo>
                  <a:lnTo>
                    <a:pt x="719823" y="611476"/>
                  </a:lnTo>
                  <a:lnTo>
                    <a:pt x="715348" y="611625"/>
                  </a:lnTo>
                  <a:lnTo>
                    <a:pt x="710127" y="615354"/>
                  </a:lnTo>
                  <a:lnTo>
                    <a:pt x="709680" y="616697"/>
                  </a:lnTo>
                  <a:lnTo>
                    <a:pt x="709979" y="618636"/>
                  </a:lnTo>
                  <a:lnTo>
                    <a:pt x="711172" y="621321"/>
                  </a:lnTo>
                  <a:lnTo>
                    <a:pt x="711471" y="623410"/>
                  </a:lnTo>
                  <a:lnTo>
                    <a:pt x="710576" y="626094"/>
                  </a:lnTo>
                  <a:lnTo>
                    <a:pt x="708189" y="629675"/>
                  </a:lnTo>
                  <a:lnTo>
                    <a:pt x="706549" y="629675"/>
                  </a:lnTo>
                  <a:lnTo>
                    <a:pt x="704908" y="630719"/>
                  </a:lnTo>
                  <a:lnTo>
                    <a:pt x="703118" y="632658"/>
                  </a:lnTo>
                  <a:lnTo>
                    <a:pt x="702820" y="634448"/>
                  </a:lnTo>
                  <a:lnTo>
                    <a:pt x="703864" y="636238"/>
                  </a:lnTo>
                  <a:lnTo>
                    <a:pt x="701477" y="641459"/>
                  </a:lnTo>
                  <a:lnTo>
                    <a:pt x="699539" y="643398"/>
                  </a:lnTo>
                  <a:lnTo>
                    <a:pt x="698942" y="645039"/>
                  </a:lnTo>
                  <a:lnTo>
                    <a:pt x="699390" y="647575"/>
                  </a:lnTo>
                  <a:lnTo>
                    <a:pt x="699987" y="649813"/>
                  </a:lnTo>
                  <a:lnTo>
                    <a:pt x="698495" y="651453"/>
                  </a:lnTo>
                  <a:lnTo>
                    <a:pt x="696854" y="654138"/>
                  </a:lnTo>
                  <a:lnTo>
                    <a:pt x="696258" y="656525"/>
                  </a:lnTo>
                  <a:lnTo>
                    <a:pt x="695298" y="658970"/>
                  </a:lnTo>
                  <a:lnTo>
                    <a:pt x="694254" y="660910"/>
                  </a:lnTo>
                  <a:lnTo>
                    <a:pt x="695148" y="661506"/>
                  </a:lnTo>
                  <a:lnTo>
                    <a:pt x="697088" y="661507"/>
                  </a:lnTo>
                  <a:lnTo>
                    <a:pt x="698281" y="661954"/>
                  </a:lnTo>
                  <a:lnTo>
                    <a:pt x="698431" y="663297"/>
                  </a:lnTo>
                  <a:lnTo>
                    <a:pt x="699475" y="664639"/>
                  </a:lnTo>
                  <a:lnTo>
                    <a:pt x="700370" y="665087"/>
                  </a:lnTo>
                  <a:lnTo>
                    <a:pt x="700520" y="666279"/>
                  </a:lnTo>
                  <a:lnTo>
                    <a:pt x="699773" y="668070"/>
                  </a:lnTo>
                  <a:lnTo>
                    <a:pt x="698730" y="669561"/>
                  </a:lnTo>
                  <a:lnTo>
                    <a:pt x="699177" y="672247"/>
                  </a:lnTo>
                  <a:lnTo>
                    <a:pt x="698282" y="674037"/>
                  </a:lnTo>
                  <a:lnTo>
                    <a:pt x="698282" y="675230"/>
                  </a:lnTo>
                  <a:lnTo>
                    <a:pt x="697984" y="677169"/>
                  </a:lnTo>
                  <a:lnTo>
                    <a:pt x="697090" y="679258"/>
                  </a:lnTo>
                  <a:lnTo>
                    <a:pt x="697089" y="680600"/>
                  </a:lnTo>
                  <a:lnTo>
                    <a:pt x="698880" y="683285"/>
                  </a:lnTo>
                  <a:lnTo>
                    <a:pt x="698880" y="685075"/>
                  </a:lnTo>
                  <a:lnTo>
                    <a:pt x="699179" y="686716"/>
                  </a:lnTo>
                  <a:lnTo>
                    <a:pt x="699924" y="688804"/>
                  </a:lnTo>
                  <a:lnTo>
                    <a:pt x="699477" y="690595"/>
                  </a:lnTo>
                  <a:lnTo>
                    <a:pt x="697836" y="691191"/>
                  </a:lnTo>
                  <a:lnTo>
                    <a:pt x="693958" y="693429"/>
                  </a:lnTo>
                  <a:lnTo>
                    <a:pt x="693809" y="694622"/>
                  </a:lnTo>
                  <a:lnTo>
                    <a:pt x="690676" y="697755"/>
                  </a:lnTo>
                  <a:lnTo>
                    <a:pt x="690527" y="699097"/>
                  </a:lnTo>
                  <a:lnTo>
                    <a:pt x="691572" y="700440"/>
                  </a:lnTo>
                  <a:lnTo>
                    <a:pt x="692914" y="700887"/>
                  </a:lnTo>
                  <a:lnTo>
                    <a:pt x="693810" y="701932"/>
                  </a:lnTo>
                  <a:lnTo>
                    <a:pt x="694705" y="703722"/>
                  </a:lnTo>
                  <a:lnTo>
                    <a:pt x="694705" y="706108"/>
                  </a:lnTo>
                  <a:lnTo>
                    <a:pt x="693512" y="707898"/>
                  </a:lnTo>
                  <a:lnTo>
                    <a:pt x="693512" y="709689"/>
                  </a:lnTo>
                  <a:lnTo>
                    <a:pt x="693959" y="711479"/>
                  </a:lnTo>
                  <a:lnTo>
                    <a:pt x="693512" y="713269"/>
                  </a:lnTo>
                  <a:lnTo>
                    <a:pt x="692170" y="716550"/>
                  </a:lnTo>
                  <a:lnTo>
                    <a:pt x="692170" y="718192"/>
                  </a:lnTo>
                  <a:lnTo>
                    <a:pt x="693811" y="719981"/>
                  </a:lnTo>
                  <a:lnTo>
                    <a:pt x="693812" y="721622"/>
                  </a:lnTo>
                  <a:lnTo>
                    <a:pt x="692021" y="723561"/>
                  </a:lnTo>
                  <a:lnTo>
                    <a:pt x="691574" y="724606"/>
                  </a:lnTo>
                  <a:lnTo>
                    <a:pt x="691872" y="727290"/>
                  </a:lnTo>
                  <a:lnTo>
                    <a:pt x="690083" y="727290"/>
                  </a:lnTo>
                  <a:lnTo>
                    <a:pt x="688889" y="728186"/>
                  </a:lnTo>
                  <a:lnTo>
                    <a:pt x="688591" y="730423"/>
                  </a:lnTo>
                  <a:lnTo>
                    <a:pt x="686950" y="733108"/>
                  </a:lnTo>
                  <a:lnTo>
                    <a:pt x="686950" y="735345"/>
                  </a:lnTo>
                  <a:lnTo>
                    <a:pt x="686503" y="736838"/>
                  </a:lnTo>
                  <a:lnTo>
                    <a:pt x="684564" y="738031"/>
                  </a:lnTo>
                  <a:lnTo>
                    <a:pt x="683371" y="739671"/>
                  </a:lnTo>
                  <a:lnTo>
                    <a:pt x="683299" y="740897"/>
                  </a:lnTo>
                  <a:lnTo>
                    <a:pt x="679574" y="740165"/>
                  </a:lnTo>
                  <a:lnTo>
                    <a:pt x="677352" y="742847"/>
                  </a:lnTo>
                  <a:lnTo>
                    <a:pt x="675432" y="744047"/>
                  </a:lnTo>
                  <a:lnTo>
                    <a:pt x="674471" y="743087"/>
                  </a:lnTo>
                  <a:lnTo>
                    <a:pt x="673751" y="739484"/>
                  </a:lnTo>
                  <a:lnTo>
                    <a:pt x="671830" y="732762"/>
                  </a:lnTo>
                  <a:lnTo>
                    <a:pt x="669962" y="733023"/>
                  </a:lnTo>
                  <a:lnTo>
                    <a:pt x="666308" y="733962"/>
                  </a:lnTo>
                  <a:lnTo>
                    <a:pt x="664388" y="731082"/>
                  </a:lnTo>
                  <a:lnTo>
                    <a:pt x="662227" y="728920"/>
                  </a:lnTo>
                  <a:lnTo>
                    <a:pt x="660066" y="725799"/>
                  </a:lnTo>
                  <a:lnTo>
                    <a:pt x="656313" y="725955"/>
                  </a:lnTo>
                  <a:lnTo>
                    <a:pt x="653887" y="725393"/>
                  </a:lnTo>
                  <a:lnTo>
                    <a:pt x="651460" y="726140"/>
                  </a:lnTo>
                  <a:lnTo>
                    <a:pt x="649383" y="728200"/>
                  </a:lnTo>
                  <a:lnTo>
                    <a:pt x="647462" y="730122"/>
                  </a:lnTo>
                  <a:lnTo>
                    <a:pt x="645061" y="734922"/>
                  </a:lnTo>
                  <a:lnTo>
                    <a:pt x="644821" y="738045"/>
                  </a:lnTo>
                  <a:lnTo>
                    <a:pt x="644341" y="739724"/>
                  </a:lnTo>
                  <a:lnTo>
                    <a:pt x="640271" y="741690"/>
                  </a:lnTo>
                  <a:lnTo>
                    <a:pt x="616003" y="759063"/>
                  </a:lnTo>
                  <a:lnTo>
                    <a:pt x="599643" y="766553"/>
                  </a:lnTo>
                  <a:lnTo>
                    <a:pt x="586017" y="769017"/>
                  </a:lnTo>
                  <a:lnTo>
                    <a:pt x="584207" y="770335"/>
                  </a:lnTo>
                  <a:lnTo>
                    <a:pt x="580159" y="773282"/>
                  </a:lnTo>
                  <a:lnTo>
                    <a:pt x="578661" y="772571"/>
                  </a:lnTo>
                  <a:lnTo>
                    <a:pt x="575784" y="769367"/>
                  </a:lnTo>
                  <a:lnTo>
                    <a:pt x="574119" y="769321"/>
                  </a:lnTo>
                  <a:lnTo>
                    <a:pt x="570963" y="771577"/>
                  </a:lnTo>
                  <a:lnTo>
                    <a:pt x="567891" y="774731"/>
                  </a:lnTo>
                  <a:lnTo>
                    <a:pt x="566270" y="774190"/>
                  </a:lnTo>
                  <a:lnTo>
                    <a:pt x="565370" y="772750"/>
                  </a:lnTo>
                  <a:lnTo>
                    <a:pt x="565370" y="770229"/>
                  </a:lnTo>
                  <a:lnTo>
                    <a:pt x="565550" y="766626"/>
                  </a:lnTo>
                  <a:lnTo>
                    <a:pt x="564469" y="764287"/>
                  </a:lnTo>
                  <a:lnTo>
                    <a:pt x="563750" y="762665"/>
                  </a:lnTo>
                  <a:lnTo>
                    <a:pt x="563290" y="760800"/>
                  </a:lnTo>
                  <a:lnTo>
                    <a:pt x="561409" y="760505"/>
                  </a:lnTo>
                  <a:lnTo>
                    <a:pt x="561413" y="759333"/>
                  </a:lnTo>
                  <a:lnTo>
                    <a:pt x="559443" y="759375"/>
                  </a:lnTo>
                  <a:lnTo>
                    <a:pt x="557087" y="761225"/>
                  </a:lnTo>
                  <a:lnTo>
                    <a:pt x="555647" y="763385"/>
                  </a:lnTo>
                  <a:lnTo>
                    <a:pt x="554566" y="765548"/>
                  </a:lnTo>
                  <a:lnTo>
                    <a:pt x="555287" y="768070"/>
                  </a:lnTo>
                  <a:lnTo>
                    <a:pt x="551866" y="772210"/>
                  </a:lnTo>
                  <a:lnTo>
                    <a:pt x="550965" y="774011"/>
                  </a:lnTo>
                  <a:lnTo>
                    <a:pt x="551146" y="776171"/>
                  </a:lnTo>
                  <a:lnTo>
                    <a:pt x="550605" y="778331"/>
                  </a:lnTo>
                  <a:lnTo>
                    <a:pt x="547725" y="778871"/>
                  </a:lnTo>
                  <a:lnTo>
                    <a:pt x="545384" y="779412"/>
                  </a:lnTo>
                  <a:lnTo>
                    <a:pt x="543223" y="781210"/>
                  </a:lnTo>
                  <a:lnTo>
                    <a:pt x="542143" y="782471"/>
                  </a:lnTo>
                  <a:lnTo>
                    <a:pt x="541062" y="783552"/>
                  </a:lnTo>
                  <a:lnTo>
                    <a:pt x="541005" y="785980"/>
                  </a:lnTo>
                  <a:lnTo>
                    <a:pt x="538722" y="787152"/>
                  </a:lnTo>
                  <a:lnTo>
                    <a:pt x="537101" y="788054"/>
                  </a:lnTo>
                  <a:lnTo>
                    <a:pt x="536201" y="788413"/>
                  </a:lnTo>
                  <a:lnTo>
                    <a:pt x="536021" y="790575"/>
                  </a:lnTo>
                  <a:lnTo>
                    <a:pt x="535301" y="792556"/>
                  </a:lnTo>
                  <a:lnTo>
                    <a:pt x="532960" y="793276"/>
                  </a:lnTo>
                  <a:lnTo>
                    <a:pt x="530924" y="794756"/>
                  </a:lnTo>
                  <a:lnTo>
                    <a:pt x="532006" y="797571"/>
                  </a:lnTo>
                  <a:lnTo>
                    <a:pt x="533780" y="801426"/>
                  </a:lnTo>
                  <a:lnTo>
                    <a:pt x="534020" y="812952"/>
                  </a:lnTo>
                  <a:lnTo>
                    <a:pt x="529459" y="818474"/>
                  </a:lnTo>
                  <a:lnTo>
                    <a:pt x="520613" y="820555"/>
                  </a:lnTo>
                  <a:lnTo>
                    <a:pt x="518615" y="821797"/>
                  </a:lnTo>
                  <a:lnTo>
                    <a:pt x="514506" y="830050"/>
                  </a:lnTo>
                  <a:lnTo>
                    <a:pt x="512688" y="830977"/>
                  </a:lnTo>
                  <a:lnTo>
                    <a:pt x="510895" y="830628"/>
                  </a:lnTo>
                  <a:lnTo>
                    <a:pt x="504151" y="824064"/>
                  </a:lnTo>
                  <a:lnTo>
                    <a:pt x="502328" y="823756"/>
                  </a:lnTo>
                  <a:lnTo>
                    <a:pt x="498247" y="820633"/>
                  </a:lnTo>
                  <a:lnTo>
                    <a:pt x="496326" y="817994"/>
                  </a:lnTo>
                  <a:lnTo>
                    <a:pt x="494886" y="817034"/>
                  </a:lnTo>
                  <a:lnTo>
                    <a:pt x="492005" y="815111"/>
                  </a:lnTo>
                  <a:lnTo>
                    <a:pt x="490136" y="813823"/>
                  </a:lnTo>
                  <a:lnTo>
                    <a:pt x="486002" y="814391"/>
                  </a:lnTo>
                  <a:lnTo>
                    <a:pt x="482401" y="810552"/>
                  </a:lnTo>
                  <a:lnTo>
                    <a:pt x="482401" y="803589"/>
                  </a:lnTo>
                  <a:lnTo>
                    <a:pt x="482401" y="801426"/>
                  </a:lnTo>
                  <a:lnTo>
                    <a:pt x="482401" y="800226"/>
                  </a:lnTo>
                  <a:lnTo>
                    <a:pt x="482641" y="797826"/>
                  </a:lnTo>
                  <a:lnTo>
                    <a:pt x="483602" y="790864"/>
                  </a:lnTo>
                  <a:lnTo>
                    <a:pt x="483361" y="778859"/>
                  </a:lnTo>
                  <a:lnTo>
                    <a:pt x="483866" y="776882"/>
                  </a:lnTo>
                  <a:lnTo>
                    <a:pt x="482882" y="774536"/>
                  </a:lnTo>
                  <a:lnTo>
                    <a:pt x="480721" y="773816"/>
                  </a:lnTo>
                  <a:lnTo>
                    <a:pt x="479520" y="774057"/>
                  </a:lnTo>
                  <a:lnTo>
                    <a:pt x="477600" y="774776"/>
                  </a:lnTo>
                  <a:lnTo>
                    <a:pt x="475679" y="776699"/>
                  </a:lnTo>
                  <a:lnTo>
                    <a:pt x="473518" y="775976"/>
                  </a:lnTo>
                  <a:lnTo>
                    <a:pt x="472798" y="773336"/>
                  </a:lnTo>
                  <a:lnTo>
                    <a:pt x="471837" y="769977"/>
                  </a:lnTo>
                  <a:lnTo>
                    <a:pt x="470877" y="765894"/>
                  </a:lnTo>
                  <a:lnTo>
                    <a:pt x="470877" y="762775"/>
                  </a:lnTo>
                  <a:lnTo>
                    <a:pt x="471838" y="760132"/>
                  </a:lnTo>
                  <a:lnTo>
                    <a:pt x="469815" y="758634"/>
                  </a:lnTo>
                  <a:lnTo>
                    <a:pt x="466013" y="755508"/>
                  </a:lnTo>
                  <a:lnTo>
                    <a:pt x="464096" y="754968"/>
                  </a:lnTo>
                  <a:lnTo>
                    <a:pt x="462301" y="755508"/>
                  </a:lnTo>
                  <a:lnTo>
                    <a:pt x="460433" y="755569"/>
                  </a:lnTo>
                  <a:lnTo>
                    <a:pt x="459473" y="756772"/>
                  </a:lnTo>
                  <a:lnTo>
                    <a:pt x="456276" y="759473"/>
                  </a:lnTo>
                  <a:lnTo>
                    <a:pt x="454191" y="760132"/>
                  </a:lnTo>
                  <a:lnTo>
                    <a:pt x="452511" y="759891"/>
                  </a:lnTo>
                  <a:lnTo>
                    <a:pt x="451310" y="758932"/>
                  </a:lnTo>
                  <a:lnTo>
                    <a:pt x="450382" y="756237"/>
                  </a:lnTo>
                  <a:lnTo>
                    <a:pt x="448181" y="756328"/>
                  </a:lnTo>
                  <a:lnTo>
                    <a:pt x="444347" y="760132"/>
                  </a:lnTo>
                  <a:lnTo>
                    <a:pt x="442426" y="761331"/>
                  </a:lnTo>
                  <a:lnTo>
                    <a:pt x="439785" y="763254"/>
                  </a:lnTo>
                  <a:lnTo>
                    <a:pt x="436490" y="762619"/>
                  </a:lnTo>
                  <a:lnTo>
                    <a:pt x="432776" y="761614"/>
                  </a:lnTo>
                  <a:lnTo>
                    <a:pt x="430245" y="762146"/>
                  </a:lnTo>
                  <a:lnTo>
                    <a:pt x="425997" y="769825"/>
                  </a:lnTo>
                  <a:lnTo>
                    <a:pt x="423591" y="771511"/>
                  </a:lnTo>
                  <a:lnTo>
                    <a:pt x="420339" y="773576"/>
                  </a:lnTo>
                  <a:lnTo>
                    <a:pt x="416779" y="774193"/>
                  </a:lnTo>
                  <a:lnTo>
                    <a:pt x="414353" y="778200"/>
                  </a:lnTo>
                  <a:lnTo>
                    <a:pt x="411455" y="780779"/>
                  </a:lnTo>
                  <a:lnTo>
                    <a:pt x="410975" y="783182"/>
                  </a:lnTo>
                  <a:lnTo>
                    <a:pt x="411455" y="786782"/>
                  </a:lnTo>
                  <a:lnTo>
                    <a:pt x="411083" y="790867"/>
                  </a:lnTo>
                  <a:lnTo>
                    <a:pt x="405329" y="797681"/>
                  </a:lnTo>
                  <a:lnTo>
                    <a:pt x="403503" y="799342"/>
                  </a:lnTo>
                  <a:lnTo>
                    <a:pt x="401354" y="799743"/>
                  </a:lnTo>
                  <a:lnTo>
                    <a:pt x="393708" y="798127"/>
                  </a:lnTo>
                  <a:lnTo>
                    <a:pt x="391427" y="797179"/>
                  </a:lnTo>
                  <a:lnTo>
                    <a:pt x="389575" y="795402"/>
                  </a:lnTo>
                  <a:lnTo>
                    <a:pt x="388167" y="793744"/>
                  </a:lnTo>
                  <a:lnTo>
                    <a:pt x="386246" y="790624"/>
                  </a:lnTo>
                  <a:lnTo>
                    <a:pt x="384566" y="787741"/>
                  </a:lnTo>
                  <a:lnTo>
                    <a:pt x="382885" y="785102"/>
                  </a:lnTo>
                  <a:lnTo>
                    <a:pt x="380149" y="781486"/>
                  </a:lnTo>
                  <a:lnTo>
                    <a:pt x="376883" y="778139"/>
                  </a:lnTo>
                  <a:lnTo>
                    <a:pt x="374002" y="775976"/>
                  </a:lnTo>
                  <a:lnTo>
                    <a:pt x="371712" y="772829"/>
                  </a:lnTo>
                  <a:lnTo>
                    <a:pt x="371696" y="768652"/>
                  </a:lnTo>
                  <a:lnTo>
                    <a:pt x="369878" y="765827"/>
                  </a:lnTo>
                  <a:lnTo>
                    <a:pt x="369943" y="765204"/>
                  </a:lnTo>
                  <a:lnTo>
                    <a:pt x="370078" y="763901"/>
                  </a:lnTo>
                  <a:lnTo>
                    <a:pt x="371131" y="756765"/>
                  </a:lnTo>
                  <a:lnTo>
                    <a:pt x="370621" y="753771"/>
                  </a:lnTo>
                  <a:lnTo>
                    <a:pt x="368195" y="750235"/>
                  </a:lnTo>
                  <a:lnTo>
                    <a:pt x="367147" y="742583"/>
                  </a:lnTo>
                  <a:lnTo>
                    <a:pt x="364995" y="739156"/>
                  </a:lnTo>
                  <a:lnTo>
                    <a:pt x="362611" y="731944"/>
                  </a:lnTo>
                  <a:lnTo>
                    <a:pt x="360317" y="728679"/>
                  </a:lnTo>
                  <a:lnTo>
                    <a:pt x="357676" y="726039"/>
                  </a:lnTo>
                  <a:lnTo>
                    <a:pt x="353835" y="725799"/>
                  </a:lnTo>
                  <a:lnTo>
                    <a:pt x="350473" y="724599"/>
                  </a:lnTo>
                  <a:lnTo>
                    <a:pt x="347352" y="718837"/>
                  </a:lnTo>
                  <a:lnTo>
                    <a:pt x="345431" y="714514"/>
                  </a:lnTo>
                  <a:lnTo>
                    <a:pt x="345296" y="708575"/>
                  </a:lnTo>
                  <a:lnTo>
                    <a:pt x="344871" y="706698"/>
                  </a:lnTo>
                  <a:lnTo>
                    <a:pt x="347475" y="701370"/>
                  </a:lnTo>
                  <a:lnTo>
                    <a:pt x="348671" y="694705"/>
                  </a:lnTo>
                  <a:lnTo>
                    <a:pt x="347686" y="692388"/>
                  </a:lnTo>
                  <a:lnTo>
                    <a:pt x="345312" y="690127"/>
                  </a:lnTo>
                  <a:lnTo>
                    <a:pt x="341625" y="688852"/>
                  </a:lnTo>
                  <a:lnTo>
                    <a:pt x="340489" y="687546"/>
                  </a:lnTo>
                  <a:lnTo>
                    <a:pt x="340800" y="681925"/>
                  </a:lnTo>
                  <a:lnTo>
                    <a:pt x="339410" y="680088"/>
                  </a:lnTo>
                  <a:lnTo>
                    <a:pt x="335711" y="677575"/>
                  </a:lnTo>
                  <a:lnTo>
                    <a:pt x="333034" y="677378"/>
                  </a:lnTo>
                  <a:lnTo>
                    <a:pt x="330856" y="676114"/>
                  </a:lnTo>
                  <a:lnTo>
                    <a:pt x="327500" y="672542"/>
                  </a:lnTo>
                  <a:lnTo>
                    <a:pt x="324967" y="671138"/>
                  </a:lnTo>
                  <a:lnTo>
                    <a:pt x="321626" y="670762"/>
                  </a:lnTo>
                  <a:lnTo>
                    <a:pt x="319723" y="670546"/>
                  </a:lnTo>
                  <a:lnTo>
                    <a:pt x="314461" y="669859"/>
                  </a:lnTo>
                  <a:lnTo>
                    <a:pt x="311820" y="669860"/>
                  </a:lnTo>
                  <a:lnTo>
                    <a:pt x="308218" y="670339"/>
                  </a:lnTo>
                  <a:lnTo>
                    <a:pt x="300295" y="669619"/>
                  </a:lnTo>
                  <a:lnTo>
                    <a:pt x="295733" y="668900"/>
                  </a:lnTo>
                  <a:lnTo>
                    <a:pt x="293333" y="667697"/>
                  </a:lnTo>
                  <a:lnTo>
                    <a:pt x="290211" y="666977"/>
                  </a:lnTo>
                  <a:lnTo>
                    <a:pt x="286412" y="668265"/>
                  </a:lnTo>
                  <a:lnTo>
                    <a:pt x="283687" y="667836"/>
                  </a:lnTo>
                  <a:lnTo>
                    <a:pt x="281088" y="668176"/>
                  </a:lnTo>
                  <a:lnTo>
                    <a:pt x="277007" y="668417"/>
                  </a:lnTo>
                  <a:lnTo>
                    <a:pt x="274126" y="669620"/>
                  </a:lnTo>
                  <a:lnTo>
                    <a:pt x="271485" y="671060"/>
                  </a:lnTo>
                  <a:lnTo>
                    <a:pt x="269316" y="673906"/>
                  </a:lnTo>
                  <a:lnTo>
                    <a:pt x="266848" y="673994"/>
                  </a:lnTo>
                  <a:lnTo>
                    <a:pt x="259960" y="672980"/>
                  </a:lnTo>
                  <a:lnTo>
                    <a:pt x="253958" y="670340"/>
                  </a:lnTo>
                  <a:lnTo>
                    <a:pt x="251557" y="666257"/>
                  </a:lnTo>
                  <a:lnTo>
                    <a:pt x="249397" y="660735"/>
                  </a:lnTo>
                  <a:lnTo>
                    <a:pt x="247956" y="656894"/>
                  </a:lnTo>
                  <a:lnTo>
                    <a:pt x="252132" y="645178"/>
                  </a:lnTo>
                  <a:lnTo>
                    <a:pt x="246909" y="638286"/>
                  </a:lnTo>
                  <a:lnTo>
                    <a:pt x="251798" y="636967"/>
                  </a:lnTo>
                  <a:lnTo>
                    <a:pt x="254199" y="637207"/>
                  </a:lnTo>
                  <a:lnTo>
                    <a:pt x="255159" y="635767"/>
                  </a:lnTo>
                  <a:lnTo>
                    <a:pt x="256119" y="633364"/>
                  </a:lnTo>
                  <a:lnTo>
                    <a:pt x="259314" y="632663"/>
                  </a:lnTo>
                  <a:lnTo>
                    <a:pt x="258239" y="628562"/>
                  </a:lnTo>
                  <a:lnTo>
                    <a:pt x="259876" y="620597"/>
                  </a:lnTo>
                  <a:lnTo>
                    <a:pt x="257814" y="612808"/>
                  </a:lnTo>
                  <a:lnTo>
                    <a:pt x="258820" y="601168"/>
                  </a:lnTo>
                  <a:lnTo>
                    <a:pt x="259927" y="599506"/>
                  </a:lnTo>
                  <a:lnTo>
                    <a:pt x="257074" y="596766"/>
                  </a:lnTo>
                  <a:lnTo>
                    <a:pt x="253196" y="594539"/>
                  </a:lnTo>
                  <a:lnTo>
                    <a:pt x="253661" y="589260"/>
                  </a:lnTo>
                  <a:lnTo>
                    <a:pt x="253821" y="584636"/>
                  </a:lnTo>
                  <a:lnTo>
                    <a:pt x="254618" y="580329"/>
                  </a:lnTo>
                  <a:lnTo>
                    <a:pt x="255256" y="577777"/>
                  </a:lnTo>
                  <a:lnTo>
                    <a:pt x="257489" y="573789"/>
                  </a:lnTo>
                  <a:lnTo>
                    <a:pt x="259403" y="569804"/>
                  </a:lnTo>
                  <a:lnTo>
                    <a:pt x="259882" y="566134"/>
                  </a:lnTo>
                  <a:lnTo>
                    <a:pt x="260041" y="561188"/>
                  </a:lnTo>
                  <a:lnTo>
                    <a:pt x="260201" y="556723"/>
                  </a:lnTo>
                  <a:lnTo>
                    <a:pt x="259084" y="551462"/>
                  </a:lnTo>
                  <a:lnTo>
                    <a:pt x="257020" y="542546"/>
                  </a:lnTo>
                  <a:lnTo>
                    <a:pt x="257021" y="537482"/>
                  </a:lnTo>
                  <a:lnTo>
                    <a:pt x="255430" y="533287"/>
                  </a:lnTo>
                  <a:lnTo>
                    <a:pt x="249065" y="527935"/>
                  </a:lnTo>
                  <a:lnTo>
                    <a:pt x="243278" y="525331"/>
                  </a:lnTo>
                  <a:lnTo>
                    <a:pt x="237782" y="523739"/>
                  </a:lnTo>
                  <a:lnTo>
                    <a:pt x="233660" y="519754"/>
                  </a:lnTo>
                  <a:lnTo>
                    <a:pt x="229830" y="517138"/>
                  </a:lnTo>
                  <a:lnTo>
                    <a:pt x="229055" y="514301"/>
                  </a:lnTo>
                  <a:lnTo>
                    <a:pt x="230639" y="512712"/>
                  </a:lnTo>
                  <a:lnTo>
                    <a:pt x="232224" y="509942"/>
                  </a:lnTo>
                  <a:lnTo>
                    <a:pt x="232280" y="507223"/>
                  </a:lnTo>
                  <a:lnTo>
                    <a:pt x="231135" y="505620"/>
                  </a:lnTo>
                  <a:lnTo>
                    <a:pt x="229990" y="503101"/>
                  </a:lnTo>
                  <a:lnTo>
                    <a:pt x="227986" y="501075"/>
                  </a:lnTo>
                  <a:lnTo>
                    <a:pt x="226840" y="500042"/>
                  </a:lnTo>
                  <a:lnTo>
                    <a:pt x="225489" y="498851"/>
                  </a:lnTo>
                  <a:lnTo>
                    <a:pt x="224436" y="498326"/>
                  </a:lnTo>
                  <a:lnTo>
                    <a:pt x="223062" y="498326"/>
                  </a:lnTo>
                  <a:lnTo>
                    <a:pt x="221925" y="498851"/>
                  </a:lnTo>
                  <a:lnTo>
                    <a:pt x="220085" y="498666"/>
                  </a:lnTo>
                  <a:lnTo>
                    <a:pt x="218825" y="497864"/>
                  </a:lnTo>
                  <a:lnTo>
                    <a:pt x="217567" y="496871"/>
                  </a:lnTo>
                  <a:lnTo>
                    <a:pt x="216650" y="495692"/>
                  </a:lnTo>
                  <a:lnTo>
                    <a:pt x="216307" y="493973"/>
                  </a:lnTo>
                  <a:lnTo>
                    <a:pt x="216379" y="492117"/>
                  </a:lnTo>
                  <a:lnTo>
                    <a:pt x="216307" y="490884"/>
                  </a:lnTo>
                  <a:lnTo>
                    <a:pt x="216879" y="489395"/>
                  </a:lnTo>
                  <a:lnTo>
                    <a:pt x="217567" y="487758"/>
                  </a:lnTo>
                  <a:lnTo>
                    <a:pt x="216234" y="485239"/>
                  </a:lnTo>
                  <a:lnTo>
                    <a:pt x="214520" y="484383"/>
                  </a:lnTo>
                  <a:lnTo>
                    <a:pt x="213021" y="483310"/>
                  </a:lnTo>
                  <a:lnTo>
                    <a:pt x="212378" y="480528"/>
                  </a:lnTo>
                  <a:lnTo>
                    <a:pt x="211950" y="478599"/>
                  </a:lnTo>
                  <a:lnTo>
                    <a:pt x="209892" y="476652"/>
                  </a:lnTo>
                  <a:lnTo>
                    <a:pt x="208577" y="475747"/>
                  </a:lnTo>
                  <a:lnTo>
                    <a:pt x="207269" y="473499"/>
                  </a:lnTo>
                  <a:lnTo>
                    <a:pt x="206476" y="471916"/>
                  </a:lnTo>
                  <a:lnTo>
                    <a:pt x="200013" y="466789"/>
                  </a:lnTo>
                  <a:lnTo>
                    <a:pt x="196211" y="463842"/>
                  </a:lnTo>
                  <a:lnTo>
                    <a:pt x="195163" y="470412"/>
                  </a:lnTo>
                  <a:lnTo>
                    <a:pt x="193582" y="473213"/>
                  </a:lnTo>
                  <a:lnTo>
                    <a:pt x="190134" y="475802"/>
                  </a:lnTo>
                  <a:lnTo>
                    <a:pt x="182067" y="473672"/>
                  </a:lnTo>
                  <a:lnTo>
                    <a:pt x="178425" y="472387"/>
                  </a:lnTo>
                  <a:lnTo>
                    <a:pt x="175494" y="472509"/>
                  </a:lnTo>
                  <a:lnTo>
                    <a:pt x="172030" y="473310"/>
                  </a:lnTo>
                  <a:lnTo>
                    <a:pt x="168571" y="474528"/>
                  </a:lnTo>
                  <a:lnTo>
                    <a:pt x="167071" y="476457"/>
                  </a:lnTo>
                  <a:lnTo>
                    <a:pt x="166429" y="477742"/>
                  </a:lnTo>
                  <a:lnTo>
                    <a:pt x="164715" y="477743"/>
                  </a:lnTo>
                  <a:lnTo>
                    <a:pt x="160859" y="477098"/>
                  </a:lnTo>
                  <a:lnTo>
                    <a:pt x="159146" y="477527"/>
                  </a:lnTo>
                  <a:lnTo>
                    <a:pt x="154472" y="480996"/>
                  </a:lnTo>
                  <a:lnTo>
                    <a:pt x="146821" y="488061"/>
                  </a:lnTo>
                  <a:lnTo>
                    <a:pt x="143028" y="489538"/>
                  </a:lnTo>
                  <a:lnTo>
                    <a:pt x="136701" y="480473"/>
                  </a:lnTo>
                  <a:lnTo>
                    <a:pt x="134940" y="479243"/>
                  </a:lnTo>
                  <a:lnTo>
                    <a:pt x="134297" y="477742"/>
                  </a:lnTo>
                  <a:lnTo>
                    <a:pt x="132154" y="476886"/>
                  </a:lnTo>
                  <a:lnTo>
                    <a:pt x="128941" y="476029"/>
                  </a:lnTo>
                  <a:lnTo>
                    <a:pt x="125728" y="474744"/>
                  </a:lnTo>
                  <a:lnTo>
                    <a:pt x="123586" y="474316"/>
                  </a:lnTo>
                  <a:lnTo>
                    <a:pt x="122729" y="471959"/>
                  </a:lnTo>
                  <a:lnTo>
                    <a:pt x="118017" y="470485"/>
                  </a:lnTo>
                  <a:lnTo>
                    <a:pt x="112510" y="468046"/>
                  </a:lnTo>
                  <a:lnTo>
                    <a:pt x="107706" y="463386"/>
                  </a:lnTo>
                  <a:lnTo>
                    <a:pt x="106161" y="459018"/>
                  </a:lnTo>
                  <a:lnTo>
                    <a:pt x="105771" y="454716"/>
                  </a:lnTo>
                  <a:lnTo>
                    <a:pt x="103267" y="451888"/>
                  </a:lnTo>
                  <a:lnTo>
                    <a:pt x="100545" y="450236"/>
                  </a:lnTo>
                  <a:lnTo>
                    <a:pt x="97129" y="448483"/>
                  </a:lnTo>
                  <a:lnTo>
                    <a:pt x="95121" y="447165"/>
                  </a:lnTo>
                  <a:lnTo>
                    <a:pt x="94682" y="440160"/>
                  </a:lnTo>
                  <a:lnTo>
                    <a:pt x="93502" y="435534"/>
                  </a:lnTo>
                  <a:lnTo>
                    <a:pt x="91080" y="431693"/>
                  </a:lnTo>
                  <a:lnTo>
                    <a:pt x="88518" y="426007"/>
                  </a:lnTo>
                  <a:lnTo>
                    <a:pt x="86846" y="421958"/>
                  </a:lnTo>
                  <a:lnTo>
                    <a:pt x="86674" y="417562"/>
                  </a:lnTo>
                  <a:lnTo>
                    <a:pt x="86857" y="412753"/>
                  </a:lnTo>
                  <a:lnTo>
                    <a:pt x="86587" y="406973"/>
                  </a:lnTo>
                  <a:lnTo>
                    <a:pt x="86125" y="401748"/>
                  </a:lnTo>
                  <a:lnTo>
                    <a:pt x="82187" y="397094"/>
                  </a:lnTo>
                  <a:lnTo>
                    <a:pt x="79057" y="395165"/>
                  </a:lnTo>
                  <a:lnTo>
                    <a:pt x="76645" y="393570"/>
                  </a:lnTo>
                  <a:lnTo>
                    <a:pt x="75550" y="390171"/>
                  </a:lnTo>
                  <a:lnTo>
                    <a:pt x="74441" y="387549"/>
                  </a:lnTo>
                  <a:lnTo>
                    <a:pt x="72390" y="384323"/>
                  </a:lnTo>
                  <a:lnTo>
                    <a:pt x="71347" y="385265"/>
                  </a:lnTo>
                  <a:lnTo>
                    <a:pt x="69278" y="387592"/>
                  </a:lnTo>
                  <a:lnTo>
                    <a:pt x="66950" y="387072"/>
                  </a:lnTo>
                  <a:lnTo>
                    <a:pt x="63587" y="389403"/>
                  </a:lnTo>
                  <a:lnTo>
                    <a:pt x="60477" y="390308"/>
                  </a:lnTo>
                  <a:lnTo>
                    <a:pt x="56818" y="392598"/>
                  </a:lnTo>
                  <a:lnTo>
                    <a:pt x="53228" y="394804"/>
                  </a:lnTo>
                  <a:lnTo>
                    <a:pt x="48692" y="394530"/>
                  </a:lnTo>
                  <a:lnTo>
                    <a:pt x="43200" y="393786"/>
                  </a:lnTo>
                  <a:lnTo>
                    <a:pt x="39407" y="393224"/>
                  </a:lnTo>
                  <a:lnTo>
                    <a:pt x="34178" y="392926"/>
                  </a:lnTo>
                  <a:lnTo>
                    <a:pt x="31410" y="395845"/>
                  </a:lnTo>
                  <a:lnTo>
                    <a:pt x="28852" y="397510"/>
                  </a:lnTo>
                  <a:lnTo>
                    <a:pt x="24359" y="394761"/>
                  </a:lnTo>
                  <a:lnTo>
                    <a:pt x="22191" y="391368"/>
                  </a:lnTo>
                  <a:lnTo>
                    <a:pt x="21168" y="387850"/>
                  </a:lnTo>
                  <a:lnTo>
                    <a:pt x="20133" y="383455"/>
                  </a:lnTo>
                  <a:lnTo>
                    <a:pt x="18322" y="380089"/>
                  </a:lnTo>
                  <a:lnTo>
                    <a:pt x="15994" y="376729"/>
                  </a:lnTo>
                  <a:lnTo>
                    <a:pt x="11597" y="374919"/>
                  </a:lnTo>
                  <a:lnTo>
                    <a:pt x="7459" y="375435"/>
                  </a:lnTo>
                  <a:lnTo>
                    <a:pt x="3456" y="376761"/>
                  </a:lnTo>
                  <a:lnTo>
                    <a:pt x="4186" y="375448"/>
                  </a:lnTo>
                  <a:lnTo>
                    <a:pt x="5391" y="372075"/>
                  </a:lnTo>
                  <a:lnTo>
                    <a:pt x="4427" y="371352"/>
                  </a:lnTo>
                  <a:lnTo>
                    <a:pt x="4668" y="370147"/>
                  </a:lnTo>
                  <a:lnTo>
                    <a:pt x="6595" y="367978"/>
                  </a:lnTo>
                  <a:lnTo>
                    <a:pt x="6354" y="366050"/>
                  </a:lnTo>
                  <a:lnTo>
                    <a:pt x="3704" y="365568"/>
                  </a:lnTo>
                  <a:lnTo>
                    <a:pt x="1535" y="364123"/>
                  </a:lnTo>
                  <a:lnTo>
                    <a:pt x="0" y="362807"/>
                  </a:lnTo>
                  <a:close/>
                </a:path>
              </a:pathLst>
            </a:custGeom>
            <a:solidFill>
              <a:srgbClr val="996633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" name="object 106">
              <a:extLst>
                <a:ext uri="{FF2B5EF4-FFF2-40B4-BE49-F238E27FC236}">
                  <a16:creationId xmlns:a16="http://schemas.microsoft.com/office/drawing/2014/main" id="{3CBEA04D-A58E-4DC8-9B5C-9A8B0E91F95B}"/>
                </a:ext>
              </a:extLst>
            </p:cNvPr>
            <p:cNvSpPr/>
            <p:nvPr/>
          </p:nvSpPr>
          <p:spPr>
            <a:xfrm>
              <a:off x="2270440" y="9245004"/>
              <a:ext cx="787061" cy="759547"/>
            </a:xfrm>
            <a:custGeom>
              <a:avLst/>
              <a:gdLst/>
              <a:ahLst/>
              <a:cxnLst/>
              <a:rect l="l" t="t" r="r" b="b"/>
              <a:pathLst>
                <a:path w="787061" h="759547">
                  <a:moveTo>
                    <a:pt x="0" y="320360"/>
                  </a:moveTo>
                  <a:lnTo>
                    <a:pt x="400" y="319949"/>
                  </a:lnTo>
                  <a:lnTo>
                    <a:pt x="1605" y="317085"/>
                  </a:lnTo>
                  <a:lnTo>
                    <a:pt x="2694" y="313613"/>
                  </a:lnTo>
                  <a:lnTo>
                    <a:pt x="4841" y="310921"/>
                  </a:lnTo>
                  <a:lnTo>
                    <a:pt x="7454" y="308196"/>
                  </a:lnTo>
                  <a:lnTo>
                    <a:pt x="11117" y="305016"/>
                  </a:lnTo>
                  <a:lnTo>
                    <a:pt x="15749" y="302392"/>
                  </a:lnTo>
                  <a:lnTo>
                    <a:pt x="21244" y="299940"/>
                  </a:lnTo>
                  <a:lnTo>
                    <a:pt x="25310" y="299287"/>
                  </a:lnTo>
                  <a:lnTo>
                    <a:pt x="30939" y="296519"/>
                  </a:lnTo>
                  <a:lnTo>
                    <a:pt x="34718" y="295034"/>
                  </a:lnTo>
                  <a:lnTo>
                    <a:pt x="37740" y="291434"/>
                  </a:lnTo>
                  <a:lnTo>
                    <a:pt x="37891" y="290146"/>
                  </a:lnTo>
                  <a:lnTo>
                    <a:pt x="38236" y="287151"/>
                  </a:lnTo>
                  <a:lnTo>
                    <a:pt x="37365" y="284502"/>
                  </a:lnTo>
                  <a:lnTo>
                    <a:pt x="35846" y="280274"/>
                  </a:lnTo>
                  <a:lnTo>
                    <a:pt x="34239" y="276981"/>
                  </a:lnTo>
                  <a:lnTo>
                    <a:pt x="31638" y="273982"/>
                  </a:lnTo>
                  <a:lnTo>
                    <a:pt x="29172" y="269429"/>
                  </a:lnTo>
                  <a:lnTo>
                    <a:pt x="27399" y="267230"/>
                  </a:lnTo>
                  <a:lnTo>
                    <a:pt x="25211" y="264590"/>
                  </a:lnTo>
                  <a:lnTo>
                    <a:pt x="22465" y="260520"/>
                  </a:lnTo>
                  <a:lnTo>
                    <a:pt x="19042" y="254411"/>
                  </a:lnTo>
                  <a:lnTo>
                    <a:pt x="20431" y="247658"/>
                  </a:lnTo>
                  <a:lnTo>
                    <a:pt x="19952" y="243335"/>
                  </a:lnTo>
                  <a:lnTo>
                    <a:pt x="19231" y="240215"/>
                  </a:lnTo>
                  <a:lnTo>
                    <a:pt x="17551" y="237332"/>
                  </a:lnTo>
                  <a:lnTo>
                    <a:pt x="14910" y="233493"/>
                  </a:lnTo>
                  <a:lnTo>
                    <a:pt x="11308" y="229410"/>
                  </a:lnTo>
                  <a:lnTo>
                    <a:pt x="9628" y="225567"/>
                  </a:lnTo>
                  <a:lnTo>
                    <a:pt x="7997" y="221983"/>
                  </a:lnTo>
                  <a:lnTo>
                    <a:pt x="8733" y="215519"/>
                  </a:lnTo>
                  <a:lnTo>
                    <a:pt x="8900" y="209790"/>
                  </a:lnTo>
                  <a:lnTo>
                    <a:pt x="10117" y="204686"/>
                  </a:lnTo>
                  <a:lnTo>
                    <a:pt x="11536" y="200263"/>
                  </a:lnTo>
                  <a:lnTo>
                    <a:pt x="12783" y="196782"/>
                  </a:lnTo>
                  <a:lnTo>
                    <a:pt x="15040" y="192149"/>
                  </a:lnTo>
                  <a:lnTo>
                    <a:pt x="18327" y="181885"/>
                  </a:lnTo>
                  <a:lnTo>
                    <a:pt x="19782" y="179164"/>
                  </a:lnTo>
                  <a:lnTo>
                    <a:pt x="23406" y="175214"/>
                  </a:lnTo>
                  <a:lnTo>
                    <a:pt x="30390" y="169270"/>
                  </a:lnTo>
                  <a:lnTo>
                    <a:pt x="33284" y="165989"/>
                  </a:lnTo>
                  <a:lnTo>
                    <a:pt x="34586" y="160955"/>
                  </a:lnTo>
                  <a:lnTo>
                    <a:pt x="33801" y="158458"/>
                  </a:lnTo>
                  <a:lnTo>
                    <a:pt x="31395" y="156065"/>
                  </a:lnTo>
                  <a:lnTo>
                    <a:pt x="27103" y="155728"/>
                  </a:lnTo>
                  <a:lnTo>
                    <a:pt x="24456" y="153276"/>
                  </a:lnTo>
                  <a:lnTo>
                    <a:pt x="24518" y="152513"/>
                  </a:lnTo>
                  <a:lnTo>
                    <a:pt x="24802" y="149078"/>
                  </a:lnTo>
                  <a:lnTo>
                    <a:pt x="27498" y="146350"/>
                  </a:lnTo>
                  <a:lnTo>
                    <a:pt x="31875" y="143206"/>
                  </a:lnTo>
                  <a:lnTo>
                    <a:pt x="32411" y="142729"/>
                  </a:lnTo>
                  <a:lnTo>
                    <a:pt x="33692" y="131726"/>
                  </a:lnTo>
                  <a:lnTo>
                    <a:pt x="31272" y="126784"/>
                  </a:lnTo>
                  <a:lnTo>
                    <a:pt x="26203" y="120548"/>
                  </a:lnTo>
                  <a:lnTo>
                    <a:pt x="24036" y="117133"/>
                  </a:lnTo>
                  <a:lnTo>
                    <a:pt x="20313" y="110113"/>
                  </a:lnTo>
                  <a:lnTo>
                    <a:pt x="20061" y="106267"/>
                  </a:lnTo>
                  <a:lnTo>
                    <a:pt x="22628" y="100302"/>
                  </a:lnTo>
                  <a:lnTo>
                    <a:pt x="26110" y="97677"/>
                  </a:lnTo>
                  <a:lnTo>
                    <a:pt x="29436" y="90158"/>
                  </a:lnTo>
                  <a:lnTo>
                    <a:pt x="32077" y="86319"/>
                  </a:lnTo>
                  <a:lnTo>
                    <a:pt x="31837" y="82956"/>
                  </a:lnTo>
                  <a:lnTo>
                    <a:pt x="34477" y="78636"/>
                  </a:lnTo>
                  <a:lnTo>
                    <a:pt x="35437" y="75753"/>
                  </a:lnTo>
                  <a:lnTo>
                    <a:pt x="36398" y="71914"/>
                  </a:lnTo>
                  <a:lnTo>
                    <a:pt x="38079" y="66152"/>
                  </a:lnTo>
                  <a:lnTo>
                    <a:pt x="37118" y="58469"/>
                  </a:lnTo>
                  <a:lnTo>
                    <a:pt x="36225" y="56057"/>
                  </a:lnTo>
                  <a:lnTo>
                    <a:pt x="33727" y="51121"/>
                  </a:lnTo>
                  <a:lnTo>
                    <a:pt x="34557" y="48363"/>
                  </a:lnTo>
                  <a:lnTo>
                    <a:pt x="36398" y="43341"/>
                  </a:lnTo>
                  <a:lnTo>
                    <a:pt x="39279" y="40702"/>
                  </a:lnTo>
                  <a:lnTo>
                    <a:pt x="39279" y="36859"/>
                  </a:lnTo>
                  <a:lnTo>
                    <a:pt x="41200" y="31340"/>
                  </a:lnTo>
                  <a:lnTo>
                    <a:pt x="41440" y="27257"/>
                  </a:lnTo>
                  <a:lnTo>
                    <a:pt x="41441" y="25337"/>
                  </a:lnTo>
                  <a:lnTo>
                    <a:pt x="39863" y="23441"/>
                  </a:lnTo>
                  <a:lnTo>
                    <a:pt x="41297" y="19176"/>
                  </a:lnTo>
                  <a:lnTo>
                    <a:pt x="44101" y="19225"/>
                  </a:lnTo>
                  <a:lnTo>
                    <a:pt x="49328" y="20586"/>
                  </a:lnTo>
                  <a:lnTo>
                    <a:pt x="50257" y="15264"/>
                  </a:lnTo>
                  <a:lnTo>
                    <a:pt x="53695" y="15048"/>
                  </a:lnTo>
                  <a:lnTo>
                    <a:pt x="56566" y="16931"/>
                  </a:lnTo>
                  <a:lnTo>
                    <a:pt x="58966" y="20054"/>
                  </a:lnTo>
                  <a:lnTo>
                    <a:pt x="60407" y="22934"/>
                  </a:lnTo>
                  <a:lnTo>
                    <a:pt x="63181" y="23818"/>
                  </a:lnTo>
                  <a:lnTo>
                    <a:pt x="65359" y="25082"/>
                  </a:lnTo>
                  <a:lnTo>
                    <a:pt x="67881" y="25285"/>
                  </a:lnTo>
                  <a:lnTo>
                    <a:pt x="72444" y="22463"/>
                  </a:lnTo>
                  <a:lnTo>
                    <a:pt x="71932" y="20534"/>
                  </a:lnTo>
                  <a:lnTo>
                    <a:pt x="73372" y="15972"/>
                  </a:lnTo>
                  <a:lnTo>
                    <a:pt x="75052" y="13092"/>
                  </a:lnTo>
                  <a:lnTo>
                    <a:pt x="77213" y="12852"/>
                  </a:lnTo>
                  <a:lnTo>
                    <a:pt x="80094" y="12132"/>
                  </a:lnTo>
                  <a:lnTo>
                    <a:pt x="81295" y="14052"/>
                  </a:lnTo>
                  <a:lnTo>
                    <a:pt x="83215" y="15252"/>
                  </a:lnTo>
                  <a:lnTo>
                    <a:pt x="86817" y="16212"/>
                  </a:lnTo>
                  <a:lnTo>
                    <a:pt x="89549" y="15216"/>
                  </a:lnTo>
                  <a:lnTo>
                    <a:pt x="99301" y="10449"/>
                  </a:lnTo>
                  <a:lnTo>
                    <a:pt x="105784" y="7810"/>
                  </a:lnTo>
                  <a:lnTo>
                    <a:pt x="108905" y="7330"/>
                  </a:lnTo>
                  <a:lnTo>
                    <a:pt x="111721" y="7096"/>
                  </a:lnTo>
                  <a:lnTo>
                    <a:pt x="116863" y="7074"/>
                  </a:lnTo>
                  <a:lnTo>
                    <a:pt x="127010" y="4598"/>
                  </a:lnTo>
                  <a:lnTo>
                    <a:pt x="135679" y="7740"/>
                  </a:lnTo>
                  <a:lnTo>
                    <a:pt x="135864" y="6473"/>
                  </a:lnTo>
                  <a:lnTo>
                    <a:pt x="141461" y="1521"/>
                  </a:lnTo>
                  <a:lnTo>
                    <a:pt x="143706" y="616"/>
                  </a:lnTo>
                  <a:lnTo>
                    <a:pt x="149210" y="0"/>
                  </a:lnTo>
                  <a:lnTo>
                    <a:pt x="150593" y="486"/>
                  </a:lnTo>
                  <a:lnTo>
                    <a:pt x="155816" y="7378"/>
                  </a:lnTo>
                  <a:lnTo>
                    <a:pt x="151640" y="19094"/>
                  </a:lnTo>
                  <a:lnTo>
                    <a:pt x="153081" y="22935"/>
                  </a:lnTo>
                  <a:lnTo>
                    <a:pt x="155241" y="28457"/>
                  </a:lnTo>
                  <a:lnTo>
                    <a:pt x="157642" y="32540"/>
                  </a:lnTo>
                  <a:lnTo>
                    <a:pt x="163644" y="35180"/>
                  </a:lnTo>
                  <a:lnTo>
                    <a:pt x="170532" y="36194"/>
                  </a:lnTo>
                  <a:lnTo>
                    <a:pt x="173001" y="36106"/>
                  </a:lnTo>
                  <a:lnTo>
                    <a:pt x="175169" y="33260"/>
                  </a:lnTo>
                  <a:lnTo>
                    <a:pt x="177810" y="31820"/>
                  </a:lnTo>
                  <a:lnTo>
                    <a:pt x="180691" y="30617"/>
                  </a:lnTo>
                  <a:lnTo>
                    <a:pt x="184773" y="30377"/>
                  </a:lnTo>
                  <a:lnTo>
                    <a:pt x="187371" y="30036"/>
                  </a:lnTo>
                  <a:lnTo>
                    <a:pt x="190096" y="30465"/>
                  </a:lnTo>
                  <a:lnTo>
                    <a:pt x="193895" y="29177"/>
                  </a:lnTo>
                  <a:lnTo>
                    <a:pt x="197017" y="29897"/>
                  </a:lnTo>
                  <a:lnTo>
                    <a:pt x="199418" y="31100"/>
                  </a:lnTo>
                  <a:lnTo>
                    <a:pt x="203979" y="31820"/>
                  </a:lnTo>
                  <a:lnTo>
                    <a:pt x="211902" y="32539"/>
                  </a:lnTo>
                  <a:lnTo>
                    <a:pt x="215504" y="32060"/>
                  </a:lnTo>
                  <a:lnTo>
                    <a:pt x="218145" y="32060"/>
                  </a:lnTo>
                  <a:lnTo>
                    <a:pt x="223407" y="32746"/>
                  </a:lnTo>
                  <a:lnTo>
                    <a:pt x="225310" y="32962"/>
                  </a:lnTo>
                  <a:lnTo>
                    <a:pt x="228651" y="33338"/>
                  </a:lnTo>
                  <a:lnTo>
                    <a:pt x="231184" y="34742"/>
                  </a:lnTo>
                  <a:lnTo>
                    <a:pt x="234540" y="38314"/>
                  </a:lnTo>
                  <a:lnTo>
                    <a:pt x="236718" y="39578"/>
                  </a:lnTo>
                  <a:lnTo>
                    <a:pt x="239395" y="39776"/>
                  </a:lnTo>
                  <a:lnTo>
                    <a:pt x="243094" y="42288"/>
                  </a:lnTo>
                  <a:lnTo>
                    <a:pt x="244484" y="44125"/>
                  </a:lnTo>
                  <a:lnTo>
                    <a:pt x="244173" y="49746"/>
                  </a:lnTo>
                  <a:lnTo>
                    <a:pt x="245309" y="51052"/>
                  </a:lnTo>
                  <a:lnTo>
                    <a:pt x="248996" y="52327"/>
                  </a:lnTo>
                  <a:lnTo>
                    <a:pt x="251371" y="54588"/>
                  </a:lnTo>
                  <a:lnTo>
                    <a:pt x="252355" y="56905"/>
                  </a:lnTo>
                  <a:lnTo>
                    <a:pt x="251159" y="63570"/>
                  </a:lnTo>
                  <a:lnTo>
                    <a:pt x="248555" y="68898"/>
                  </a:lnTo>
                  <a:lnTo>
                    <a:pt x="248980" y="70775"/>
                  </a:lnTo>
                  <a:lnTo>
                    <a:pt x="249116" y="76714"/>
                  </a:lnTo>
                  <a:lnTo>
                    <a:pt x="251036" y="81037"/>
                  </a:lnTo>
                  <a:lnTo>
                    <a:pt x="254158" y="86799"/>
                  </a:lnTo>
                  <a:lnTo>
                    <a:pt x="257519" y="87999"/>
                  </a:lnTo>
                  <a:lnTo>
                    <a:pt x="261360" y="88240"/>
                  </a:lnTo>
                  <a:lnTo>
                    <a:pt x="264001" y="90879"/>
                  </a:lnTo>
                  <a:lnTo>
                    <a:pt x="266295" y="94144"/>
                  </a:lnTo>
                  <a:lnTo>
                    <a:pt x="268679" y="101356"/>
                  </a:lnTo>
                  <a:lnTo>
                    <a:pt x="270831" y="104783"/>
                  </a:lnTo>
                  <a:lnTo>
                    <a:pt x="271879" y="112435"/>
                  </a:lnTo>
                  <a:lnTo>
                    <a:pt x="274306" y="115971"/>
                  </a:lnTo>
                  <a:lnTo>
                    <a:pt x="274815" y="118965"/>
                  </a:lnTo>
                  <a:lnTo>
                    <a:pt x="273762" y="126101"/>
                  </a:lnTo>
                  <a:lnTo>
                    <a:pt x="273627" y="127404"/>
                  </a:lnTo>
                  <a:lnTo>
                    <a:pt x="273562" y="128027"/>
                  </a:lnTo>
                  <a:lnTo>
                    <a:pt x="275380" y="130852"/>
                  </a:lnTo>
                  <a:lnTo>
                    <a:pt x="275396" y="135029"/>
                  </a:lnTo>
                  <a:lnTo>
                    <a:pt x="277686" y="138176"/>
                  </a:lnTo>
                  <a:lnTo>
                    <a:pt x="280567" y="140339"/>
                  </a:lnTo>
                  <a:lnTo>
                    <a:pt x="283833" y="143686"/>
                  </a:lnTo>
                  <a:lnTo>
                    <a:pt x="286569" y="147302"/>
                  </a:lnTo>
                  <a:lnTo>
                    <a:pt x="288250" y="149941"/>
                  </a:lnTo>
                  <a:lnTo>
                    <a:pt x="289930" y="152824"/>
                  </a:lnTo>
                  <a:lnTo>
                    <a:pt x="291851" y="155944"/>
                  </a:lnTo>
                  <a:lnTo>
                    <a:pt x="293259" y="157603"/>
                  </a:lnTo>
                  <a:lnTo>
                    <a:pt x="295111" y="159379"/>
                  </a:lnTo>
                  <a:lnTo>
                    <a:pt x="297392" y="160327"/>
                  </a:lnTo>
                  <a:lnTo>
                    <a:pt x="305038" y="161943"/>
                  </a:lnTo>
                  <a:lnTo>
                    <a:pt x="307187" y="161542"/>
                  </a:lnTo>
                  <a:lnTo>
                    <a:pt x="309013" y="159881"/>
                  </a:lnTo>
                  <a:lnTo>
                    <a:pt x="314767" y="153067"/>
                  </a:lnTo>
                  <a:lnTo>
                    <a:pt x="315140" y="148982"/>
                  </a:lnTo>
                  <a:lnTo>
                    <a:pt x="314659" y="145382"/>
                  </a:lnTo>
                  <a:lnTo>
                    <a:pt x="315139" y="142979"/>
                  </a:lnTo>
                  <a:lnTo>
                    <a:pt x="318037" y="140400"/>
                  </a:lnTo>
                  <a:lnTo>
                    <a:pt x="320463" y="136393"/>
                  </a:lnTo>
                  <a:lnTo>
                    <a:pt x="324023" y="135776"/>
                  </a:lnTo>
                  <a:lnTo>
                    <a:pt x="327275" y="133711"/>
                  </a:lnTo>
                  <a:lnTo>
                    <a:pt x="329681" y="132025"/>
                  </a:lnTo>
                  <a:lnTo>
                    <a:pt x="333929" y="124346"/>
                  </a:lnTo>
                  <a:lnTo>
                    <a:pt x="336460" y="123814"/>
                  </a:lnTo>
                  <a:lnTo>
                    <a:pt x="340175" y="124819"/>
                  </a:lnTo>
                  <a:lnTo>
                    <a:pt x="343470" y="125454"/>
                  </a:lnTo>
                  <a:lnTo>
                    <a:pt x="346111" y="123531"/>
                  </a:lnTo>
                  <a:lnTo>
                    <a:pt x="348031" y="122332"/>
                  </a:lnTo>
                  <a:lnTo>
                    <a:pt x="351865" y="118528"/>
                  </a:lnTo>
                  <a:lnTo>
                    <a:pt x="354066" y="118437"/>
                  </a:lnTo>
                  <a:lnTo>
                    <a:pt x="354994" y="121132"/>
                  </a:lnTo>
                  <a:lnTo>
                    <a:pt x="356195" y="122091"/>
                  </a:lnTo>
                  <a:lnTo>
                    <a:pt x="357875" y="122332"/>
                  </a:lnTo>
                  <a:lnTo>
                    <a:pt x="359960" y="121673"/>
                  </a:lnTo>
                  <a:lnTo>
                    <a:pt x="363157" y="118972"/>
                  </a:lnTo>
                  <a:lnTo>
                    <a:pt x="364117" y="117769"/>
                  </a:lnTo>
                  <a:lnTo>
                    <a:pt x="365985" y="117709"/>
                  </a:lnTo>
                  <a:lnTo>
                    <a:pt x="367780" y="117168"/>
                  </a:lnTo>
                  <a:lnTo>
                    <a:pt x="369697" y="117708"/>
                  </a:lnTo>
                  <a:lnTo>
                    <a:pt x="373499" y="120834"/>
                  </a:lnTo>
                  <a:lnTo>
                    <a:pt x="375522" y="122332"/>
                  </a:lnTo>
                  <a:lnTo>
                    <a:pt x="374561" y="124975"/>
                  </a:lnTo>
                  <a:lnTo>
                    <a:pt x="374561" y="128094"/>
                  </a:lnTo>
                  <a:lnTo>
                    <a:pt x="375521" y="132177"/>
                  </a:lnTo>
                  <a:lnTo>
                    <a:pt x="376482" y="135536"/>
                  </a:lnTo>
                  <a:lnTo>
                    <a:pt x="377202" y="138176"/>
                  </a:lnTo>
                  <a:lnTo>
                    <a:pt x="379363" y="138899"/>
                  </a:lnTo>
                  <a:lnTo>
                    <a:pt x="381284" y="136976"/>
                  </a:lnTo>
                  <a:lnTo>
                    <a:pt x="383204" y="136257"/>
                  </a:lnTo>
                  <a:lnTo>
                    <a:pt x="384405" y="136016"/>
                  </a:lnTo>
                  <a:lnTo>
                    <a:pt x="386566" y="136737"/>
                  </a:lnTo>
                  <a:lnTo>
                    <a:pt x="387550" y="139082"/>
                  </a:lnTo>
                  <a:lnTo>
                    <a:pt x="387045" y="141059"/>
                  </a:lnTo>
                  <a:lnTo>
                    <a:pt x="387286" y="153064"/>
                  </a:lnTo>
                  <a:lnTo>
                    <a:pt x="386325" y="160026"/>
                  </a:lnTo>
                  <a:lnTo>
                    <a:pt x="386085" y="162426"/>
                  </a:lnTo>
                  <a:lnTo>
                    <a:pt x="386085" y="163626"/>
                  </a:lnTo>
                  <a:lnTo>
                    <a:pt x="386085" y="165789"/>
                  </a:lnTo>
                  <a:lnTo>
                    <a:pt x="386085" y="172752"/>
                  </a:lnTo>
                  <a:lnTo>
                    <a:pt x="389686" y="176591"/>
                  </a:lnTo>
                  <a:lnTo>
                    <a:pt x="393820" y="176023"/>
                  </a:lnTo>
                  <a:lnTo>
                    <a:pt x="395689" y="177311"/>
                  </a:lnTo>
                  <a:lnTo>
                    <a:pt x="398570" y="179234"/>
                  </a:lnTo>
                  <a:lnTo>
                    <a:pt x="400010" y="180194"/>
                  </a:lnTo>
                  <a:lnTo>
                    <a:pt x="401931" y="182833"/>
                  </a:lnTo>
                  <a:lnTo>
                    <a:pt x="406013" y="185956"/>
                  </a:lnTo>
                  <a:lnTo>
                    <a:pt x="407835" y="186264"/>
                  </a:lnTo>
                  <a:lnTo>
                    <a:pt x="414579" y="192828"/>
                  </a:lnTo>
                  <a:lnTo>
                    <a:pt x="416372" y="193177"/>
                  </a:lnTo>
                  <a:lnTo>
                    <a:pt x="418190" y="192250"/>
                  </a:lnTo>
                  <a:lnTo>
                    <a:pt x="422299" y="183997"/>
                  </a:lnTo>
                  <a:lnTo>
                    <a:pt x="424297" y="182755"/>
                  </a:lnTo>
                  <a:lnTo>
                    <a:pt x="433143" y="180674"/>
                  </a:lnTo>
                  <a:lnTo>
                    <a:pt x="437704" y="175152"/>
                  </a:lnTo>
                  <a:lnTo>
                    <a:pt x="437464" y="163626"/>
                  </a:lnTo>
                  <a:lnTo>
                    <a:pt x="435690" y="159771"/>
                  </a:lnTo>
                  <a:lnTo>
                    <a:pt x="434608" y="156956"/>
                  </a:lnTo>
                  <a:lnTo>
                    <a:pt x="436644" y="155476"/>
                  </a:lnTo>
                  <a:lnTo>
                    <a:pt x="438985" y="154756"/>
                  </a:lnTo>
                  <a:lnTo>
                    <a:pt x="439705" y="152775"/>
                  </a:lnTo>
                  <a:lnTo>
                    <a:pt x="439885" y="150613"/>
                  </a:lnTo>
                  <a:lnTo>
                    <a:pt x="440785" y="150254"/>
                  </a:lnTo>
                  <a:lnTo>
                    <a:pt x="442406" y="149352"/>
                  </a:lnTo>
                  <a:lnTo>
                    <a:pt x="444689" y="148180"/>
                  </a:lnTo>
                  <a:lnTo>
                    <a:pt x="444746" y="145752"/>
                  </a:lnTo>
                  <a:lnTo>
                    <a:pt x="445827" y="144671"/>
                  </a:lnTo>
                  <a:lnTo>
                    <a:pt x="446907" y="143410"/>
                  </a:lnTo>
                  <a:lnTo>
                    <a:pt x="449068" y="141612"/>
                  </a:lnTo>
                  <a:lnTo>
                    <a:pt x="451409" y="141071"/>
                  </a:lnTo>
                  <a:lnTo>
                    <a:pt x="454289" y="140531"/>
                  </a:lnTo>
                  <a:lnTo>
                    <a:pt x="454830" y="138371"/>
                  </a:lnTo>
                  <a:lnTo>
                    <a:pt x="454649" y="136211"/>
                  </a:lnTo>
                  <a:lnTo>
                    <a:pt x="455550" y="134410"/>
                  </a:lnTo>
                  <a:lnTo>
                    <a:pt x="458971" y="130270"/>
                  </a:lnTo>
                  <a:lnTo>
                    <a:pt x="458250" y="127748"/>
                  </a:lnTo>
                  <a:lnTo>
                    <a:pt x="459331" y="125585"/>
                  </a:lnTo>
                  <a:lnTo>
                    <a:pt x="460772" y="123425"/>
                  </a:lnTo>
                  <a:lnTo>
                    <a:pt x="463127" y="121575"/>
                  </a:lnTo>
                  <a:lnTo>
                    <a:pt x="465097" y="121533"/>
                  </a:lnTo>
                  <a:lnTo>
                    <a:pt x="465093" y="122705"/>
                  </a:lnTo>
                  <a:lnTo>
                    <a:pt x="466975" y="123000"/>
                  </a:lnTo>
                  <a:lnTo>
                    <a:pt x="467434" y="124865"/>
                  </a:lnTo>
                  <a:lnTo>
                    <a:pt x="468153" y="126487"/>
                  </a:lnTo>
                  <a:lnTo>
                    <a:pt x="469234" y="128826"/>
                  </a:lnTo>
                  <a:lnTo>
                    <a:pt x="469054" y="132429"/>
                  </a:lnTo>
                  <a:lnTo>
                    <a:pt x="469054" y="134950"/>
                  </a:lnTo>
                  <a:lnTo>
                    <a:pt x="469954" y="136390"/>
                  </a:lnTo>
                  <a:lnTo>
                    <a:pt x="471575" y="136931"/>
                  </a:lnTo>
                  <a:lnTo>
                    <a:pt x="474647" y="133778"/>
                  </a:lnTo>
                  <a:lnTo>
                    <a:pt x="477803" y="131521"/>
                  </a:lnTo>
                  <a:lnTo>
                    <a:pt x="479468" y="131567"/>
                  </a:lnTo>
                  <a:lnTo>
                    <a:pt x="482345" y="134771"/>
                  </a:lnTo>
                  <a:lnTo>
                    <a:pt x="483843" y="135482"/>
                  </a:lnTo>
                  <a:lnTo>
                    <a:pt x="487891" y="132536"/>
                  </a:lnTo>
                  <a:lnTo>
                    <a:pt x="489701" y="131217"/>
                  </a:lnTo>
                  <a:lnTo>
                    <a:pt x="503328" y="128753"/>
                  </a:lnTo>
                  <a:lnTo>
                    <a:pt x="519687" y="121263"/>
                  </a:lnTo>
                  <a:lnTo>
                    <a:pt x="543955" y="103890"/>
                  </a:lnTo>
                  <a:lnTo>
                    <a:pt x="548025" y="101925"/>
                  </a:lnTo>
                  <a:lnTo>
                    <a:pt x="548505" y="100245"/>
                  </a:lnTo>
                  <a:lnTo>
                    <a:pt x="548745" y="97122"/>
                  </a:lnTo>
                  <a:lnTo>
                    <a:pt x="551146" y="92323"/>
                  </a:lnTo>
                  <a:lnTo>
                    <a:pt x="553067" y="90400"/>
                  </a:lnTo>
                  <a:lnTo>
                    <a:pt x="555144" y="88340"/>
                  </a:lnTo>
                  <a:lnTo>
                    <a:pt x="557571" y="87593"/>
                  </a:lnTo>
                  <a:lnTo>
                    <a:pt x="559997" y="88155"/>
                  </a:lnTo>
                  <a:lnTo>
                    <a:pt x="563750" y="87999"/>
                  </a:lnTo>
                  <a:lnTo>
                    <a:pt x="565911" y="91120"/>
                  </a:lnTo>
                  <a:lnTo>
                    <a:pt x="568072" y="93283"/>
                  </a:lnTo>
                  <a:lnTo>
                    <a:pt x="569992" y="96162"/>
                  </a:lnTo>
                  <a:lnTo>
                    <a:pt x="573646" y="95223"/>
                  </a:lnTo>
                  <a:lnTo>
                    <a:pt x="575514" y="94962"/>
                  </a:lnTo>
                  <a:lnTo>
                    <a:pt x="577435" y="101684"/>
                  </a:lnTo>
                  <a:lnTo>
                    <a:pt x="578155" y="105287"/>
                  </a:lnTo>
                  <a:lnTo>
                    <a:pt x="579116" y="106247"/>
                  </a:lnTo>
                  <a:lnTo>
                    <a:pt x="581037" y="105047"/>
                  </a:lnTo>
                  <a:lnTo>
                    <a:pt x="583258" y="102365"/>
                  </a:lnTo>
                  <a:lnTo>
                    <a:pt x="586983" y="103097"/>
                  </a:lnTo>
                  <a:lnTo>
                    <a:pt x="586906" y="104408"/>
                  </a:lnTo>
                  <a:lnTo>
                    <a:pt x="586458" y="106347"/>
                  </a:lnTo>
                  <a:lnTo>
                    <a:pt x="586310" y="107838"/>
                  </a:lnTo>
                  <a:lnTo>
                    <a:pt x="588398" y="110225"/>
                  </a:lnTo>
                  <a:lnTo>
                    <a:pt x="588249" y="112612"/>
                  </a:lnTo>
                  <a:lnTo>
                    <a:pt x="588448" y="116900"/>
                  </a:lnTo>
                  <a:lnTo>
                    <a:pt x="588597" y="118392"/>
                  </a:lnTo>
                  <a:lnTo>
                    <a:pt x="590835" y="120779"/>
                  </a:lnTo>
                  <a:lnTo>
                    <a:pt x="589195" y="123613"/>
                  </a:lnTo>
                  <a:lnTo>
                    <a:pt x="589642" y="125552"/>
                  </a:lnTo>
                  <a:lnTo>
                    <a:pt x="593670" y="128685"/>
                  </a:lnTo>
                  <a:lnTo>
                    <a:pt x="594864" y="129580"/>
                  </a:lnTo>
                  <a:lnTo>
                    <a:pt x="595342" y="135073"/>
                  </a:lnTo>
                  <a:lnTo>
                    <a:pt x="595342" y="137758"/>
                  </a:lnTo>
                  <a:lnTo>
                    <a:pt x="595044" y="139995"/>
                  </a:lnTo>
                  <a:lnTo>
                    <a:pt x="597132" y="140742"/>
                  </a:lnTo>
                  <a:lnTo>
                    <a:pt x="598027" y="141488"/>
                  </a:lnTo>
                  <a:lnTo>
                    <a:pt x="598326" y="142830"/>
                  </a:lnTo>
                  <a:lnTo>
                    <a:pt x="597580" y="144918"/>
                  </a:lnTo>
                  <a:lnTo>
                    <a:pt x="596685" y="147604"/>
                  </a:lnTo>
                  <a:lnTo>
                    <a:pt x="595940" y="150139"/>
                  </a:lnTo>
                  <a:lnTo>
                    <a:pt x="593554" y="153570"/>
                  </a:lnTo>
                  <a:lnTo>
                    <a:pt x="592808" y="154913"/>
                  </a:lnTo>
                  <a:lnTo>
                    <a:pt x="591316" y="156554"/>
                  </a:lnTo>
                  <a:lnTo>
                    <a:pt x="591764" y="159985"/>
                  </a:lnTo>
                  <a:lnTo>
                    <a:pt x="593107" y="164012"/>
                  </a:lnTo>
                  <a:lnTo>
                    <a:pt x="594599" y="166697"/>
                  </a:lnTo>
                  <a:lnTo>
                    <a:pt x="595643" y="168786"/>
                  </a:lnTo>
                  <a:lnTo>
                    <a:pt x="595792" y="170874"/>
                  </a:lnTo>
                  <a:lnTo>
                    <a:pt x="594450" y="172217"/>
                  </a:lnTo>
                  <a:lnTo>
                    <a:pt x="590571" y="171023"/>
                  </a:lnTo>
                  <a:lnTo>
                    <a:pt x="585798" y="171172"/>
                  </a:lnTo>
                  <a:lnTo>
                    <a:pt x="582367" y="173858"/>
                  </a:lnTo>
                  <a:lnTo>
                    <a:pt x="582665" y="175797"/>
                  </a:lnTo>
                  <a:lnTo>
                    <a:pt x="579682" y="178631"/>
                  </a:lnTo>
                  <a:lnTo>
                    <a:pt x="579384" y="180123"/>
                  </a:lnTo>
                  <a:lnTo>
                    <a:pt x="580876" y="182659"/>
                  </a:lnTo>
                  <a:lnTo>
                    <a:pt x="582368" y="184449"/>
                  </a:lnTo>
                  <a:lnTo>
                    <a:pt x="584606" y="185343"/>
                  </a:lnTo>
                  <a:lnTo>
                    <a:pt x="585501" y="185940"/>
                  </a:lnTo>
                  <a:lnTo>
                    <a:pt x="585501" y="187581"/>
                  </a:lnTo>
                  <a:lnTo>
                    <a:pt x="587142" y="189073"/>
                  </a:lnTo>
                  <a:lnTo>
                    <a:pt x="587142" y="190266"/>
                  </a:lnTo>
                  <a:lnTo>
                    <a:pt x="585054" y="192056"/>
                  </a:lnTo>
                  <a:lnTo>
                    <a:pt x="584755" y="193249"/>
                  </a:lnTo>
                  <a:lnTo>
                    <a:pt x="585502" y="194443"/>
                  </a:lnTo>
                  <a:lnTo>
                    <a:pt x="586546" y="196531"/>
                  </a:lnTo>
                  <a:lnTo>
                    <a:pt x="586695" y="198471"/>
                  </a:lnTo>
                  <a:lnTo>
                    <a:pt x="585800" y="201007"/>
                  </a:lnTo>
                  <a:lnTo>
                    <a:pt x="584309" y="202797"/>
                  </a:lnTo>
                  <a:lnTo>
                    <a:pt x="580281" y="204437"/>
                  </a:lnTo>
                  <a:lnTo>
                    <a:pt x="578492" y="206973"/>
                  </a:lnTo>
                  <a:lnTo>
                    <a:pt x="574912" y="214731"/>
                  </a:lnTo>
                  <a:lnTo>
                    <a:pt x="574763" y="216819"/>
                  </a:lnTo>
                  <a:lnTo>
                    <a:pt x="575807" y="218608"/>
                  </a:lnTo>
                  <a:lnTo>
                    <a:pt x="577299" y="219056"/>
                  </a:lnTo>
                  <a:lnTo>
                    <a:pt x="578791" y="220697"/>
                  </a:lnTo>
                  <a:lnTo>
                    <a:pt x="578493" y="222636"/>
                  </a:lnTo>
                  <a:lnTo>
                    <a:pt x="577747" y="224277"/>
                  </a:lnTo>
                  <a:lnTo>
                    <a:pt x="577747" y="225918"/>
                  </a:lnTo>
                  <a:lnTo>
                    <a:pt x="577747" y="227410"/>
                  </a:lnTo>
                  <a:lnTo>
                    <a:pt x="577449" y="228305"/>
                  </a:lnTo>
                  <a:lnTo>
                    <a:pt x="576703" y="230841"/>
                  </a:lnTo>
                  <a:lnTo>
                    <a:pt x="576555" y="233526"/>
                  </a:lnTo>
                  <a:lnTo>
                    <a:pt x="581627" y="238747"/>
                  </a:lnTo>
                  <a:lnTo>
                    <a:pt x="582224" y="239343"/>
                  </a:lnTo>
                  <a:lnTo>
                    <a:pt x="584014" y="239343"/>
                  </a:lnTo>
                  <a:lnTo>
                    <a:pt x="584909" y="239791"/>
                  </a:lnTo>
                  <a:lnTo>
                    <a:pt x="585208" y="241283"/>
                  </a:lnTo>
                  <a:lnTo>
                    <a:pt x="584760" y="242774"/>
                  </a:lnTo>
                  <a:lnTo>
                    <a:pt x="583268" y="244564"/>
                  </a:lnTo>
                  <a:lnTo>
                    <a:pt x="582224" y="245608"/>
                  </a:lnTo>
                  <a:lnTo>
                    <a:pt x="582374" y="247100"/>
                  </a:lnTo>
                  <a:lnTo>
                    <a:pt x="582523" y="248890"/>
                  </a:lnTo>
                  <a:lnTo>
                    <a:pt x="582523" y="251128"/>
                  </a:lnTo>
                  <a:lnTo>
                    <a:pt x="583120" y="253664"/>
                  </a:lnTo>
                  <a:lnTo>
                    <a:pt x="583120" y="255006"/>
                  </a:lnTo>
                  <a:lnTo>
                    <a:pt x="582375" y="256498"/>
                  </a:lnTo>
                  <a:lnTo>
                    <a:pt x="582374" y="258437"/>
                  </a:lnTo>
                  <a:lnTo>
                    <a:pt x="581151" y="258463"/>
                  </a:lnTo>
                  <a:lnTo>
                    <a:pt x="581300" y="260402"/>
                  </a:lnTo>
                  <a:lnTo>
                    <a:pt x="582046" y="261446"/>
                  </a:lnTo>
                  <a:lnTo>
                    <a:pt x="582047" y="262640"/>
                  </a:lnTo>
                  <a:lnTo>
                    <a:pt x="581151" y="264728"/>
                  </a:lnTo>
                  <a:lnTo>
                    <a:pt x="581152" y="267264"/>
                  </a:lnTo>
                  <a:lnTo>
                    <a:pt x="580853" y="268309"/>
                  </a:lnTo>
                  <a:lnTo>
                    <a:pt x="579810" y="270546"/>
                  </a:lnTo>
                  <a:lnTo>
                    <a:pt x="579874" y="274220"/>
                  </a:lnTo>
                  <a:lnTo>
                    <a:pt x="582125" y="283448"/>
                  </a:lnTo>
                  <a:lnTo>
                    <a:pt x="581081" y="285386"/>
                  </a:lnTo>
                  <a:lnTo>
                    <a:pt x="580037" y="287027"/>
                  </a:lnTo>
                  <a:lnTo>
                    <a:pt x="577800" y="289116"/>
                  </a:lnTo>
                  <a:lnTo>
                    <a:pt x="577501" y="290458"/>
                  </a:lnTo>
                  <a:lnTo>
                    <a:pt x="578098" y="293740"/>
                  </a:lnTo>
                  <a:lnTo>
                    <a:pt x="578695" y="295232"/>
                  </a:lnTo>
                  <a:lnTo>
                    <a:pt x="580933" y="297320"/>
                  </a:lnTo>
                  <a:lnTo>
                    <a:pt x="579441" y="298812"/>
                  </a:lnTo>
                  <a:lnTo>
                    <a:pt x="577950" y="300005"/>
                  </a:lnTo>
                  <a:lnTo>
                    <a:pt x="577801" y="301199"/>
                  </a:lnTo>
                  <a:lnTo>
                    <a:pt x="578397" y="302093"/>
                  </a:lnTo>
                  <a:lnTo>
                    <a:pt x="580933" y="302989"/>
                  </a:lnTo>
                  <a:lnTo>
                    <a:pt x="582426" y="303436"/>
                  </a:lnTo>
                  <a:lnTo>
                    <a:pt x="584216" y="304481"/>
                  </a:lnTo>
                  <a:lnTo>
                    <a:pt x="585707" y="304480"/>
                  </a:lnTo>
                  <a:lnTo>
                    <a:pt x="588840" y="304779"/>
                  </a:lnTo>
                  <a:lnTo>
                    <a:pt x="589884" y="305972"/>
                  </a:lnTo>
                  <a:lnTo>
                    <a:pt x="590630" y="307911"/>
                  </a:lnTo>
                  <a:lnTo>
                    <a:pt x="590481" y="309552"/>
                  </a:lnTo>
                  <a:lnTo>
                    <a:pt x="591228" y="311790"/>
                  </a:lnTo>
                  <a:lnTo>
                    <a:pt x="591675" y="313580"/>
                  </a:lnTo>
                  <a:lnTo>
                    <a:pt x="593018" y="316115"/>
                  </a:lnTo>
                  <a:lnTo>
                    <a:pt x="594659" y="318353"/>
                  </a:lnTo>
                  <a:lnTo>
                    <a:pt x="595704" y="320143"/>
                  </a:lnTo>
                  <a:lnTo>
                    <a:pt x="597196" y="321486"/>
                  </a:lnTo>
                  <a:lnTo>
                    <a:pt x="598091" y="323126"/>
                  </a:lnTo>
                  <a:lnTo>
                    <a:pt x="598091" y="325663"/>
                  </a:lnTo>
                  <a:lnTo>
                    <a:pt x="599433" y="326856"/>
                  </a:lnTo>
                  <a:lnTo>
                    <a:pt x="600477" y="327602"/>
                  </a:lnTo>
                  <a:lnTo>
                    <a:pt x="601672" y="328795"/>
                  </a:lnTo>
                  <a:lnTo>
                    <a:pt x="603611" y="329988"/>
                  </a:lnTo>
                  <a:lnTo>
                    <a:pt x="605550" y="330585"/>
                  </a:lnTo>
                  <a:lnTo>
                    <a:pt x="607191" y="331928"/>
                  </a:lnTo>
                  <a:lnTo>
                    <a:pt x="609279" y="332823"/>
                  </a:lnTo>
                  <a:lnTo>
                    <a:pt x="610921" y="334464"/>
                  </a:lnTo>
                  <a:lnTo>
                    <a:pt x="612711" y="335956"/>
                  </a:lnTo>
                  <a:lnTo>
                    <a:pt x="613308" y="337149"/>
                  </a:lnTo>
                  <a:lnTo>
                    <a:pt x="613755" y="338342"/>
                  </a:lnTo>
                  <a:lnTo>
                    <a:pt x="614502" y="339834"/>
                  </a:lnTo>
                  <a:lnTo>
                    <a:pt x="614651" y="340579"/>
                  </a:lnTo>
                  <a:lnTo>
                    <a:pt x="613756" y="341325"/>
                  </a:lnTo>
                  <a:lnTo>
                    <a:pt x="612115" y="341773"/>
                  </a:lnTo>
                  <a:lnTo>
                    <a:pt x="611518" y="342817"/>
                  </a:lnTo>
                  <a:lnTo>
                    <a:pt x="611071" y="344757"/>
                  </a:lnTo>
                  <a:lnTo>
                    <a:pt x="610325" y="348038"/>
                  </a:lnTo>
                  <a:lnTo>
                    <a:pt x="609729" y="351022"/>
                  </a:lnTo>
                  <a:lnTo>
                    <a:pt x="610325" y="352811"/>
                  </a:lnTo>
                  <a:lnTo>
                    <a:pt x="611221" y="352662"/>
                  </a:lnTo>
                  <a:lnTo>
                    <a:pt x="612563" y="352961"/>
                  </a:lnTo>
                  <a:lnTo>
                    <a:pt x="614353" y="353408"/>
                  </a:lnTo>
                  <a:lnTo>
                    <a:pt x="616740" y="353557"/>
                  </a:lnTo>
                  <a:lnTo>
                    <a:pt x="618083" y="353707"/>
                  </a:lnTo>
                  <a:lnTo>
                    <a:pt x="619276" y="354453"/>
                  </a:lnTo>
                  <a:lnTo>
                    <a:pt x="620619" y="355049"/>
                  </a:lnTo>
                  <a:lnTo>
                    <a:pt x="621961" y="356541"/>
                  </a:lnTo>
                  <a:lnTo>
                    <a:pt x="622857" y="356541"/>
                  </a:lnTo>
                  <a:lnTo>
                    <a:pt x="623752" y="355795"/>
                  </a:lnTo>
                  <a:lnTo>
                    <a:pt x="624796" y="355646"/>
                  </a:lnTo>
                  <a:lnTo>
                    <a:pt x="625989" y="356243"/>
                  </a:lnTo>
                  <a:lnTo>
                    <a:pt x="626288" y="357883"/>
                  </a:lnTo>
                  <a:lnTo>
                    <a:pt x="629271" y="359375"/>
                  </a:lnTo>
                  <a:lnTo>
                    <a:pt x="629570" y="360270"/>
                  </a:lnTo>
                  <a:lnTo>
                    <a:pt x="629272" y="362060"/>
                  </a:lnTo>
                  <a:lnTo>
                    <a:pt x="630018" y="363552"/>
                  </a:lnTo>
                  <a:lnTo>
                    <a:pt x="631211" y="364000"/>
                  </a:lnTo>
                  <a:lnTo>
                    <a:pt x="634195" y="364298"/>
                  </a:lnTo>
                  <a:lnTo>
                    <a:pt x="635836" y="365491"/>
                  </a:lnTo>
                  <a:lnTo>
                    <a:pt x="636284" y="367580"/>
                  </a:lnTo>
                  <a:lnTo>
                    <a:pt x="635986" y="369817"/>
                  </a:lnTo>
                  <a:lnTo>
                    <a:pt x="635389" y="372204"/>
                  </a:lnTo>
                  <a:lnTo>
                    <a:pt x="636732" y="375336"/>
                  </a:lnTo>
                  <a:lnTo>
                    <a:pt x="638373" y="376530"/>
                  </a:lnTo>
                  <a:lnTo>
                    <a:pt x="638074" y="377425"/>
                  </a:lnTo>
                  <a:lnTo>
                    <a:pt x="636732" y="378916"/>
                  </a:lnTo>
                  <a:lnTo>
                    <a:pt x="637180" y="380707"/>
                  </a:lnTo>
                  <a:lnTo>
                    <a:pt x="639119" y="384287"/>
                  </a:lnTo>
                  <a:lnTo>
                    <a:pt x="640611" y="386823"/>
                  </a:lnTo>
                  <a:lnTo>
                    <a:pt x="641656" y="389657"/>
                  </a:lnTo>
                  <a:lnTo>
                    <a:pt x="641059" y="390254"/>
                  </a:lnTo>
                  <a:lnTo>
                    <a:pt x="640314" y="391894"/>
                  </a:lnTo>
                  <a:lnTo>
                    <a:pt x="640313" y="393684"/>
                  </a:lnTo>
                  <a:lnTo>
                    <a:pt x="639568" y="395176"/>
                  </a:lnTo>
                  <a:lnTo>
                    <a:pt x="639419" y="397563"/>
                  </a:lnTo>
                  <a:lnTo>
                    <a:pt x="638375" y="398159"/>
                  </a:lnTo>
                  <a:lnTo>
                    <a:pt x="636734" y="399055"/>
                  </a:lnTo>
                  <a:lnTo>
                    <a:pt x="635784" y="402542"/>
                  </a:lnTo>
                  <a:lnTo>
                    <a:pt x="635634" y="404780"/>
                  </a:lnTo>
                  <a:lnTo>
                    <a:pt x="633397" y="406420"/>
                  </a:lnTo>
                  <a:lnTo>
                    <a:pt x="633845" y="408061"/>
                  </a:lnTo>
                  <a:lnTo>
                    <a:pt x="635784" y="409105"/>
                  </a:lnTo>
                  <a:lnTo>
                    <a:pt x="635784" y="410597"/>
                  </a:lnTo>
                  <a:lnTo>
                    <a:pt x="635635" y="412835"/>
                  </a:lnTo>
                  <a:lnTo>
                    <a:pt x="636083" y="416116"/>
                  </a:lnTo>
                  <a:lnTo>
                    <a:pt x="636531" y="418205"/>
                  </a:lnTo>
                  <a:lnTo>
                    <a:pt x="638172" y="420443"/>
                  </a:lnTo>
                  <a:lnTo>
                    <a:pt x="639216" y="422232"/>
                  </a:lnTo>
                  <a:lnTo>
                    <a:pt x="638023" y="424172"/>
                  </a:lnTo>
                  <a:lnTo>
                    <a:pt x="638769" y="425813"/>
                  </a:lnTo>
                  <a:lnTo>
                    <a:pt x="638918" y="427752"/>
                  </a:lnTo>
                  <a:lnTo>
                    <a:pt x="638769" y="429243"/>
                  </a:lnTo>
                  <a:lnTo>
                    <a:pt x="640858" y="431332"/>
                  </a:lnTo>
                  <a:lnTo>
                    <a:pt x="642947" y="432675"/>
                  </a:lnTo>
                  <a:lnTo>
                    <a:pt x="641903" y="436255"/>
                  </a:lnTo>
                  <a:lnTo>
                    <a:pt x="640709" y="437895"/>
                  </a:lnTo>
                  <a:lnTo>
                    <a:pt x="640709" y="439238"/>
                  </a:lnTo>
                  <a:lnTo>
                    <a:pt x="643246" y="440431"/>
                  </a:lnTo>
                  <a:lnTo>
                    <a:pt x="645931" y="441326"/>
                  </a:lnTo>
                  <a:lnTo>
                    <a:pt x="646080" y="442221"/>
                  </a:lnTo>
                  <a:lnTo>
                    <a:pt x="645036" y="443415"/>
                  </a:lnTo>
                  <a:lnTo>
                    <a:pt x="644141" y="445503"/>
                  </a:lnTo>
                  <a:lnTo>
                    <a:pt x="643992" y="447741"/>
                  </a:lnTo>
                  <a:lnTo>
                    <a:pt x="643097" y="449530"/>
                  </a:lnTo>
                  <a:lnTo>
                    <a:pt x="642949" y="451321"/>
                  </a:lnTo>
                  <a:lnTo>
                    <a:pt x="641606" y="453558"/>
                  </a:lnTo>
                  <a:lnTo>
                    <a:pt x="641159" y="455796"/>
                  </a:lnTo>
                  <a:lnTo>
                    <a:pt x="641755" y="457884"/>
                  </a:lnTo>
                  <a:lnTo>
                    <a:pt x="641458" y="459824"/>
                  </a:lnTo>
                  <a:lnTo>
                    <a:pt x="640861" y="462210"/>
                  </a:lnTo>
                  <a:lnTo>
                    <a:pt x="640563" y="464000"/>
                  </a:lnTo>
                  <a:lnTo>
                    <a:pt x="640861" y="464895"/>
                  </a:lnTo>
                  <a:lnTo>
                    <a:pt x="642651" y="465343"/>
                  </a:lnTo>
                  <a:lnTo>
                    <a:pt x="643696" y="466089"/>
                  </a:lnTo>
                  <a:lnTo>
                    <a:pt x="643695" y="467133"/>
                  </a:lnTo>
                  <a:lnTo>
                    <a:pt x="644144" y="468177"/>
                  </a:lnTo>
                  <a:lnTo>
                    <a:pt x="646530" y="468177"/>
                  </a:lnTo>
                  <a:lnTo>
                    <a:pt x="647276" y="469072"/>
                  </a:lnTo>
                  <a:lnTo>
                    <a:pt x="649066" y="470116"/>
                  </a:lnTo>
                  <a:lnTo>
                    <a:pt x="650409" y="469669"/>
                  </a:lnTo>
                  <a:lnTo>
                    <a:pt x="651901" y="468624"/>
                  </a:lnTo>
                  <a:lnTo>
                    <a:pt x="654436" y="469370"/>
                  </a:lnTo>
                  <a:lnTo>
                    <a:pt x="656376" y="471011"/>
                  </a:lnTo>
                  <a:lnTo>
                    <a:pt x="658017" y="471757"/>
                  </a:lnTo>
                  <a:lnTo>
                    <a:pt x="659359" y="471608"/>
                  </a:lnTo>
                  <a:lnTo>
                    <a:pt x="660404" y="472652"/>
                  </a:lnTo>
                  <a:lnTo>
                    <a:pt x="661896" y="474591"/>
                  </a:lnTo>
                  <a:lnTo>
                    <a:pt x="663686" y="475934"/>
                  </a:lnTo>
                  <a:lnTo>
                    <a:pt x="665626" y="476680"/>
                  </a:lnTo>
                  <a:lnTo>
                    <a:pt x="668162" y="478917"/>
                  </a:lnTo>
                  <a:lnTo>
                    <a:pt x="669803" y="479962"/>
                  </a:lnTo>
                  <a:lnTo>
                    <a:pt x="671593" y="480857"/>
                  </a:lnTo>
                  <a:lnTo>
                    <a:pt x="672040" y="482050"/>
                  </a:lnTo>
                  <a:lnTo>
                    <a:pt x="672787" y="483840"/>
                  </a:lnTo>
                  <a:lnTo>
                    <a:pt x="674129" y="485033"/>
                  </a:lnTo>
                  <a:lnTo>
                    <a:pt x="676516" y="485481"/>
                  </a:lnTo>
                  <a:lnTo>
                    <a:pt x="681141" y="488464"/>
                  </a:lnTo>
                  <a:lnTo>
                    <a:pt x="682931" y="487569"/>
                  </a:lnTo>
                  <a:lnTo>
                    <a:pt x="685317" y="487569"/>
                  </a:lnTo>
                  <a:lnTo>
                    <a:pt x="687406" y="488315"/>
                  </a:lnTo>
                  <a:lnTo>
                    <a:pt x="688451" y="489210"/>
                  </a:lnTo>
                  <a:lnTo>
                    <a:pt x="689345" y="491149"/>
                  </a:lnTo>
                  <a:lnTo>
                    <a:pt x="690092" y="492343"/>
                  </a:lnTo>
                  <a:lnTo>
                    <a:pt x="693075" y="489658"/>
                  </a:lnTo>
                  <a:lnTo>
                    <a:pt x="695611" y="489061"/>
                  </a:lnTo>
                  <a:lnTo>
                    <a:pt x="697252" y="488912"/>
                  </a:lnTo>
                  <a:lnTo>
                    <a:pt x="698296" y="489210"/>
                  </a:lnTo>
                  <a:lnTo>
                    <a:pt x="700385" y="490851"/>
                  </a:lnTo>
                  <a:lnTo>
                    <a:pt x="701280" y="491895"/>
                  </a:lnTo>
                  <a:lnTo>
                    <a:pt x="703070" y="494133"/>
                  </a:lnTo>
                  <a:lnTo>
                    <a:pt x="704711" y="494133"/>
                  </a:lnTo>
                  <a:lnTo>
                    <a:pt x="705457" y="495177"/>
                  </a:lnTo>
                  <a:lnTo>
                    <a:pt x="706799" y="494282"/>
                  </a:lnTo>
                  <a:lnTo>
                    <a:pt x="707098" y="493536"/>
                  </a:lnTo>
                  <a:lnTo>
                    <a:pt x="708142" y="492492"/>
                  </a:lnTo>
                  <a:lnTo>
                    <a:pt x="710082" y="492045"/>
                  </a:lnTo>
                  <a:lnTo>
                    <a:pt x="710976" y="492641"/>
                  </a:lnTo>
                  <a:lnTo>
                    <a:pt x="712021" y="492194"/>
                  </a:lnTo>
                  <a:lnTo>
                    <a:pt x="712617" y="492194"/>
                  </a:lnTo>
                  <a:lnTo>
                    <a:pt x="713811" y="491149"/>
                  </a:lnTo>
                  <a:lnTo>
                    <a:pt x="714706" y="490702"/>
                  </a:lnTo>
                  <a:lnTo>
                    <a:pt x="717689" y="491149"/>
                  </a:lnTo>
                  <a:lnTo>
                    <a:pt x="723059" y="489061"/>
                  </a:lnTo>
                  <a:lnTo>
                    <a:pt x="724551" y="488315"/>
                  </a:lnTo>
                  <a:lnTo>
                    <a:pt x="726192" y="488315"/>
                  </a:lnTo>
                  <a:lnTo>
                    <a:pt x="728430" y="489807"/>
                  </a:lnTo>
                  <a:lnTo>
                    <a:pt x="729474" y="491149"/>
                  </a:lnTo>
                  <a:lnTo>
                    <a:pt x="736933" y="490851"/>
                  </a:lnTo>
                  <a:lnTo>
                    <a:pt x="738872" y="489956"/>
                  </a:lnTo>
                  <a:lnTo>
                    <a:pt x="741259" y="489210"/>
                  </a:lnTo>
                  <a:lnTo>
                    <a:pt x="743944" y="489807"/>
                  </a:lnTo>
                  <a:lnTo>
                    <a:pt x="745138" y="491299"/>
                  </a:lnTo>
                  <a:lnTo>
                    <a:pt x="747226" y="492940"/>
                  </a:lnTo>
                  <a:lnTo>
                    <a:pt x="748867" y="494282"/>
                  </a:lnTo>
                  <a:lnTo>
                    <a:pt x="748867" y="495625"/>
                  </a:lnTo>
                  <a:lnTo>
                    <a:pt x="749912" y="497265"/>
                  </a:lnTo>
                  <a:lnTo>
                    <a:pt x="751404" y="499652"/>
                  </a:lnTo>
                  <a:lnTo>
                    <a:pt x="751404" y="500697"/>
                  </a:lnTo>
                  <a:lnTo>
                    <a:pt x="750957" y="502337"/>
                  </a:lnTo>
                  <a:lnTo>
                    <a:pt x="751553" y="503382"/>
                  </a:lnTo>
                  <a:lnTo>
                    <a:pt x="753194" y="505172"/>
                  </a:lnTo>
                  <a:lnTo>
                    <a:pt x="753344" y="506514"/>
                  </a:lnTo>
                  <a:lnTo>
                    <a:pt x="754538" y="508752"/>
                  </a:lnTo>
                  <a:lnTo>
                    <a:pt x="757074" y="509349"/>
                  </a:lnTo>
                  <a:lnTo>
                    <a:pt x="759460" y="510989"/>
                  </a:lnTo>
                  <a:lnTo>
                    <a:pt x="761101" y="510989"/>
                  </a:lnTo>
                  <a:lnTo>
                    <a:pt x="762444" y="510989"/>
                  </a:lnTo>
                  <a:lnTo>
                    <a:pt x="763786" y="511735"/>
                  </a:lnTo>
                  <a:lnTo>
                    <a:pt x="766472" y="512332"/>
                  </a:lnTo>
                  <a:lnTo>
                    <a:pt x="767814" y="512929"/>
                  </a:lnTo>
                  <a:lnTo>
                    <a:pt x="768113" y="515315"/>
                  </a:lnTo>
                  <a:lnTo>
                    <a:pt x="769008" y="516210"/>
                  </a:lnTo>
                  <a:lnTo>
                    <a:pt x="771246" y="516956"/>
                  </a:lnTo>
                  <a:lnTo>
                    <a:pt x="773185" y="518000"/>
                  </a:lnTo>
                  <a:lnTo>
                    <a:pt x="772589" y="519641"/>
                  </a:lnTo>
                  <a:lnTo>
                    <a:pt x="774230" y="522177"/>
                  </a:lnTo>
                  <a:lnTo>
                    <a:pt x="774677" y="523221"/>
                  </a:lnTo>
                  <a:lnTo>
                    <a:pt x="775423" y="525458"/>
                  </a:lnTo>
                  <a:lnTo>
                    <a:pt x="775424" y="527398"/>
                  </a:lnTo>
                  <a:lnTo>
                    <a:pt x="776915" y="529337"/>
                  </a:lnTo>
                  <a:lnTo>
                    <a:pt x="778407" y="532321"/>
                  </a:lnTo>
                  <a:lnTo>
                    <a:pt x="783480" y="535304"/>
                  </a:lnTo>
                  <a:lnTo>
                    <a:pt x="783182" y="537094"/>
                  </a:lnTo>
                  <a:lnTo>
                    <a:pt x="784674" y="538735"/>
                  </a:lnTo>
                  <a:lnTo>
                    <a:pt x="785718" y="540525"/>
                  </a:lnTo>
                  <a:lnTo>
                    <a:pt x="785420" y="541868"/>
                  </a:lnTo>
                  <a:lnTo>
                    <a:pt x="785121" y="544254"/>
                  </a:lnTo>
                  <a:lnTo>
                    <a:pt x="785122" y="545895"/>
                  </a:lnTo>
                  <a:lnTo>
                    <a:pt x="785718" y="549028"/>
                  </a:lnTo>
                  <a:lnTo>
                    <a:pt x="787061" y="552160"/>
                  </a:lnTo>
                  <a:lnTo>
                    <a:pt x="785719" y="553950"/>
                  </a:lnTo>
                  <a:lnTo>
                    <a:pt x="784526" y="553951"/>
                  </a:lnTo>
                  <a:lnTo>
                    <a:pt x="782736" y="555143"/>
                  </a:lnTo>
                  <a:lnTo>
                    <a:pt x="780946" y="555740"/>
                  </a:lnTo>
                  <a:lnTo>
                    <a:pt x="778857" y="555740"/>
                  </a:lnTo>
                  <a:lnTo>
                    <a:pt x="775426" y="554696"/>
                  </a:lnTo>
                  <a:lnTo>
                    <a:pt x="774531" y="556188"/>
                  </a:lnTo>
                  <a:lnTo>
                    <a:pt x="771548" y="559022"/>
                  </a:lnTo>
                  <a:lnTo>
                    <a:pt x="771399" y="561110"/>
                  </a:lnTo>
                  <a:lnTo>
                    <a:pt x="768565" y="562304"/>
                  </a:lnTo>
                  <a:lnTo>
                    <a:pt x="765283" y="562006"/>
                  </a:lnTo>
                  <a:lnTo>
                    <a:pt x="763194" y="562751"/>
                  </a:lnTo>
                  <a:lnTo>
                    <a:pt x="762747" y="563796"/>
                  </a:lnTo>
                  <a:lnTo>
                    <a:pt x="762896" y="564690"/>
                  </a:lnTo>
                  <a:lnTo>
                    <a:pt x="763940" y="567226"/>
                  </a:lnTo>
                  <a:lnTo>
                    <a:pt x="764687" y="570359"/>
                  </a:lnTo>
                  <a:lnTo>
                    <a:pt x="762748" y="572000"/>
                  </a:lnTo>
                  <a:lnTo>
                    <a:pt x="762449" y="573193"/>
                  </a:lnTo>
                  <a:lnTo>
                    <a:pt x="762897" y="575133"/>
                  </a:lnTo>
                  <a:lnTo>
                    <a:pt x="763942" y="575879"/>
                  </a:lnTo>
                  <a:lnTo>
                    <a:pt x="763559" y="580488"/>
                  </a:lnTo>
                  <a:lnTo>
                    <a:pt x="764471" y="584525"/>
                  </a:lnTo>
                  <a:lnTo>
                    <a:pt x="761189" y="585270"/>
                  </a:lnTo>
                  <a:lnTo>
                    <a:pt x="758951" y="586165"/>
                  </a:lnTo>
                  <a:lnTo>
                    <a:pt x="758354" y="587060"/>
                  </a:lnTo>
                  <a:lnTo>
                    <a:pt x="758205" y="588253"/>
                  </a:lnTo>
                  <a:lnTo>
                    <a:pt x="757161" y="589596"/>
                  </a:lnTo>
                  <a:lnTo>
                    <a:pt x="757758" y="590939"/>
                  </a:lnTo>
                  <a:lnTo>
                    <a:pt x="758057" y="592729"/>
                  </a:lnTo>
                  <a:lnTo>
                    <a:pt x="756714" y="594369"/>
                  </a:lnTo>
                  <a:lnTo>
                    <a:pt x="755223" y="594071"/>
                  </a:lnTo>
                  <a:lnTo>
                    <a:pt x="754029" y="592729"/>
                  </a:lnTo>
                  <a:lnTo>
                    <a:pt x="752388" y="591834"/>
                  </a:lnTo>
                  <a:lnTo>
                    <a:pt x="750001" y="592729"/>
                  </a:lnTo>
                  <a:lnTo>
                    <a:pt x="747465" y="594071"/>
                  </a:lnTo>
                  <a:lnTo>
                    <a:pt x="745377" y="594071"/>
                  </a:lnTo>
                  <a:lnTo>
                    <a:pt x="744631" y="594817"/>
                  </a:lnTo>
                  <a:lnTo>
                    <a:pt x="744184" y="598994"/>
                  </a:lnTo>
                  <a:lnTo>
                    <a:pt x="743438" y="601828"/>
                  </a:lnTo>
                  <a:lnTo>
                    <a:pt x="741648" y="603022"/>
                  </a:lnTo>
                  <a:lnTo>
                    <a:pt x="740007" y="603320"/>
                  </a:lnTo>
                  <a:lnTo>
                    <a:pt x="738516" y="604215"/>
                  </a:lnTo>
                  <a:lnTo>
                    <a:pt x="737322" y="603618"/>
                  </a:lnTo>
                  <a:lnTo>
                    <a:pt x="736576" y="602425"/>
                  </a:lnTo>
                  <a:lnTo>
                    <a:pt x="735831" y="602425"/>
                  </a:lnTo>
                  <a:lnTo>
                    <a:pt x="733294" y="601679"/>
                  </a:lnTo>
                  <a:lnTo>
                    <a:pt x="729415" y="601082"/>
                  </a:lnTo>
                  <a:lnTo>
                    <a:pt x="725835" y="600933"/>
                  </a:lnTo>
                  <a:lnTo>
                    <a:pt x="722404" y="602425"/>
                  </a:lnTo>
                  <a:lnTo>
                    <a:pt x="720316" y="601977"/>
                  </a:lnTo>
                  <a:lnTo>
                    <a:pt x="718377" y="601381"/>
                  </a:lnTo>
                  <a:lnTo>
                    <a:pt x="717929" y="599889"/>
                  </a:lnTo>
                  <a:lnTo>
                    <a:pt x="715244" y="599590"/>
                  </a:lnTo>
                  <a:lnTo>
                    <a:pt x="713454" y="599590"/>
                  </a:lnTo>
                  <a:lnTo>
                    <a:pt x="712260" y="598248"/>
                  </a:lnTo>
                  <a:lnTo>
                    <a:pt x="710619" y="598099"/>
                  </a:lnTo>
                  <a:lnTo>
                    <a:pt x="708530" y="595861"/>
                  </a:lnTo>
                  <a:lnTo>
                    <a:pt x="708381" y="593176"/>
                  </a:lnTo>
                  <a:lnTo>
                    <a:pt x="707784" y="591237"/>
                  </a:lnTo>
                  <a:lnTo>
                    <a:pt x="707038" y="589895"/>
                  </a:lnTo>
                  <a:lnTo>
                    <a:pt x="706441" y="587657"/>
                  </a:lnTo>
                  <a:lnTo>
                    <a:pt x="705248" y="586911"/>
                  </a:lnTo>
                  <a:lnTo>
                    <a:pt x="703905" y="586911"/>
                  </a:lnTo>
                  <a:lnTo>
                    <a:pt x="702115" y="586762"/>
                  </a:lnTo>
                  <a:lnTo>
                    <a:pt x="696446" y="586165"/>
                  </a:lnTo>
                  <a:lnTo>
                    <a:pt x="694656" y="586315"/>
                  </a:lnTo>
                  <a:lnTo>
                    <a:pt x="693314" y="587209"/>
                  </a:lnTo>
                  <a:lnTo>
                    <a:pt x="692568" y="586762"/>
                  </a:lnTo>
                  <a:lnTo>
                    <a:pt x="691225" y="586165"/>
                  </a:lnTo>
                  <a:lnTo>
                    <a:pt x="689584" y="587209"/>
                  </a:lnTo>
                  <a:lnTo>
                    <a:pt x="688689" y="588254"/>
                  </a:lnTo>
                  <a:lnTo>
                    <a:pt x="688839" y="590044"/>
                  </a:lnTo>
                  <a:lnTo>
                    <a:pt x="689585" y="591833"/>
                  </a:lnTo>
                  <a:lnTo>
                    <a:pt x="689286" y="592728"/>
                  </a:lnTo>
                  <a:lnTo>
                    <a:pt x="687645" y="593773"/>
                  </a:lnTo>
                  <a:lnTo>
                    <a:pt x="686452" y="595116"/>
                  </a:lnTo>
                  <a:lnTo>
                    <a:pt x="686453" y="596607"/>
                  </a:lnTo>
                  <a:lnTo>
                    <a:pt x="685558" y="598099"/>
                  </a:lnTo>
                  <a:lnTo>
                    <a:pt x="684662" y="599143"/>
                  </a:lnTo>
                  <a:lnTo>
                    <a:pt x="684663" y="600336"/>
                  </a:lnTo>
                  <a:lnTo>
                    <a:pt x="685856" y="600784"/>
                  </a:lnTo>
                  <a:lnTo>
                    <a:pt x="686751" y="601232"/>
                  </a:lnTo>
                  <a:lnTo>
                    <a:pt x="688691" y="603767"/>
                  </a:lnTo>
                  <a:lnTo>
                    <a:pt x="689884" y="604811"/>
                  </a:lnTo>
                  <a:lnTo>
                    <a:pt x="691227" y="605259"/>
                  </a:lnTo>
                  <a:lnTo>
                    <a:pt x="692868" y="606452"/>
                  </a:lnTo>
                  <a:lnTo>
                    <a:pt x="695851" y="606602"/>
                  </a:lnTo>
                  <a:lnTo>
                    <a:pt x="697493" y="606602"/>
                  </a:lnTo>
                  <a:lnTo>
                    <a:pt x="698387" y="607944"/>
                  </a:lnTo>
                  <a:lnTo>
                    <a:pt x="699730" y="608541"/>
                  </a:lnTo>
                  <a:lnTo>
                    <a:pt x="701968" y="608392"/>
                  </a:lnTo>
                  <a:lnTo>
                    <a:pt x="703609" y="610033"/>
                  </a:lnTo>
                  <a:lnTo>
                    <a:pt x="705548" y="610927"/>
                  </a:lnTo>
                  <a:lnTo>
                    <a:pt x="707786" y="611226"/>
                  </a:lnTo>
                  <a:lnTo>
                    <a:pt x="710620" y="613612"/>
                  </a:lnTo>
                  <a:lnTo>
                    <a:pt x="711814" y="614806"/>
                  </a:lnTo>
                  <a:lnTo>
                    <a:pt x="714648" y="615701"/>
                  </a:lnTo>
                  <a:lnTo>
                    <a:pt x="715395" y="617193"/>
                  </a:lnTo>
                  <a:lnTo>
                    <a:pt x="715246" y="620474"/>
                  </a:lnTo>
                  <a:lnTo>
                    <a:pt x="714948" y="621071"/>
                  </a:lnTo>
                  <a:lnTo>
                    <a:pt x="714052" y="622413"/>
                  </a:lnTo>
                  <a:lnTo>
                    <a:pt x="713605" y="623906"/>
                  </a:lnTo>
                  <a:lnTo>
                    <a:pt x="712114" y="625397"/>
                  </a:lnTo>
                  <a:lnTo>
                    <a:pt x="711069" y="626292"/>
                  </a:lnTo>
                  <a:lnTo>
                    <a:pt x="708235" y="626441"/>
                  </a:lnTo>
                  <a:lnTo>
                    <a:pt x="707638" y="627336"/>
                  </a:lnTo>
                  <a:lnTo>
                    <a:pt x="707639" y="630021"/>
                  </a:lnTo>
                  <a:lnTo>
                    <a:pt x="708235" y="631066"/>
                  </a:lnTo>
                  <a:lnTo>
                    <a:pt x="708683" y="632109"/>
                  </a:lnTo>
                  <a:lnTo>
                    <a:pt x="710324" y="632856"/>
                  </a:lnTo>
                  <a:lnTo>
                    <a:pt x="711070" y="633751"/>
                  </a:lnTo>
                  <a:lnTo>
                    <a:pt x="710772" y="635690"/>
                  </a:lnTo>
                  <a:lnTo>
                    <a:pt x="711219" y="636585"/>
                  </a:lnTo>
                  <a:lnTo>
                    <a:pt x="712413" y="636585"/>
                  </a:lnTo>
                  <a:lnTo>
                    <a:pt x="713755" y="637032"/>
                  </a:lnTo>
                  <a:lnTo>
                    <a:pt x="714203" y="637778"/>
                  </a:lnTo>
                  <a:lnTo>
                    <a:pt x="713756" y="639270"/>
                  </a:lnTo>
                  <a:lnTo>
                    <a:pt x="711966" y="642254"/>
                  </a:lnTo>
                  <a:lnTo>
                    <a:pt x="712712" y="643596"/>
                  </a:lnTo>
                  <a:lnTo>
                    <a:pt x="714651" y="646281"/>
                  </a:lnTo>
                  <a:lnTo>
                    <a:pt x="716143" y="647176"/>
                  </a:lnTo>
                  <a:lnTo>
                    <a:pt x="716591" y="647475"/>
                  </a:lnTo>
                  <a:lnTo>
                    <a:pt x="717038" y="648817"/>
                  </a:lnTo>
                  <a:lnTo>
                    <a:pt x="719724" y="652546"/>
                  </a:lnTo>
                  <a:lnTo>
                    <a:pt x="720321" y="653590"/>
                  </a:lnTo>
                  <a:lnTo>
                    <a:pt x="720321" y="654933"/>
                  </a:lnTo>
                  <a:lnTo>
                    <a:pt x="722707" y="654187"/>
                  </a:lnTo>
                  <a:lnTo>
                    <a:pt x="724050" y="655828"/>
                  </a:lnTo>
                  <a:lnTo>
                    <a:pt x="725393" y="657767"/>
                  </a:lnTo>
                  <a:lnTo>
                    <a:pt x="726139" y="657022"/>
                  </a:lnTo>
                  <a:lnTo>
                    <a:pt x="728078" y="656872"/>
                  </a:lnTo>
                  <a:lnTo>
                    <a:pt x="728973" y="657469"/>
                  </a:lnTo>
                  <a:lnTo>
                    <a:pt x="731360" y="658065"/>
                  </a:lnTo>
                  <a:lnTo>
                    <a:pt x="733300" y="659856"/>
                  </a:lnTo>
                  <a:lnTo>
                    <a:pt x="734344" y="661198"/>
                  </a:lnTo>
                  <a:lnTo>
                    <a:pt x="734045" y="662839"/>
                  </a:lnTo>
                  <a:lnTo>
                    <a:pt x="733300" y="664182"/>
                  </a:lnTo>
                  <a:lnTo>
                    <a:pt x="730764" y="666568"/>
                  </a:lnTo>
                  <a:lnTo>
                    <a:pt x="727482" y="668806"/>
                  </a:lnTo>
                  <a:lnTo>
                    <a:pt x="726438" y="670297"/>
                  </a:lnTo>
                  <a:lnTo>
                    <a:pt x="726289" y="672236"/>
                  </a:lnTo>
                  <a:lnTo>
                    <a:pt x="727483" y="675220"/>
                  </a:lnTo>
                  <a:lnTo>
                    <a:pt x="728527" y="677905"/>
                  </a:lnTo>
                  <a:lnTo>
                    <a:pt x="729423" y="679696"/>
                  </a:lnTo>
                  <a:lnTo>
                    <a:pt x="729125" y="680590"/>
                  </a:lnTo>
                  <a:lnTo>
                    <a:pt x="727484" y="681634"/>
                  </a:lnTo>
                  <a:lnTo>
                    <a:pt x="728229" y="682828"/>
                  </a:lnTo>
                  <a:lnTo>
                    <a:pt x="728677" y="684469"/>
                  </a:lnTo>
                  <a:lnTo>
                    <a:pt x="728230" y="685065"/>
                  </a:lnTo>
                  <a:lnTo>
                    <a:pt x="728230" y="685811"/>
                  </a:lnTo>
                  <a:lnTo>
                    <a:pt x="727484" y="687005"/>
                  </a:lnTo>
                  <a:lnTo>
                    <a:pt x="727036" y="688347"/>
                  </a:lnTo>
                  <a:lnTo>
                    <a:pt x="727932" y="690734"/>
                  </a:lnTo>
                  <a:lnTo>
                    <a:pt x="729573" y="692226"/>
                  </a:lnTo>
                  <a:lnTo>
                    <a:pt x="731065" y="692226"/>
                  </a:lnTo>
                  <a:lnTo>
                    <a:pt x="731065" y="693718"/>
                  </a:lnTo>
                  <a:lnTo>
                    <a:pt x="732109" y="694911"/>
                  </a:lnTo>
                  <a:lnTo>
                    <a:pt x="731363" y="695955"/>
                  </a:lnTo>
                  <a:lnTo>
                    <a:pt x="730916" y="697298"/>
                  </a:lnTo>
                  <a:lnTo>
                    <a:pt x="731961" y="698491"/>
                  </a:lnTo>
                  <a:lnTo>
                    <a:pt x="731662" y="698938"/>
                  </a:lnTo>
                  <a:lnTo>
                    <a:pt x="731662" y="700430"/>
                  </a:lnTo>
                  <a:lnTo>
                    <a:pt x="730767" y="702220"/>
                  </a:lnTo>
                  <a:lnTo>
                    <a:pt x="731215" y="702519"/>
                  </a:lnTo>
                  <a:lnTo>
                    <a:pt x="733303" y="703413"/>
                  </a:lnTo>
                  <a:lnTo>
                    <a:pt x="734348" y="704010"/>
                  </a:lnTo>
                  <a:lnTo>
                    <a:pt x="734795" y="705502"/>
                  </a:lnTo>
                  <a:lnTo>
                    <a:pt x="735691" y="706248"/>
                  </a:lnTo>
                  <a:lnTo>
                    <a:pt x="736138" y="706844"/>
                  </a:lnTo>
                  <a:lnTo>
                    <a:pt x="736138" y="708485"/>
                  </a:lnTo>
                  <a:lnTo>
                    <a:pt x="735243" y="709082"/>
                  </a:lnTo>
                  <a:lnTo>
                    <a:pt x="735392" y="710723"/>
                  </a:lnTo>
                  <a:lnTo>
                    <a:pt x="733603" y="712363"/>
                  </a:lnTo>
                  <a:lnTo>
                    <a:pt x="732260" y="713856"/>
                  </a:lnTo>
                  <a:lnTo>
                    <a:pt x="731663" y="716242"/>
                  </a:lnTo>
                  <a:lnTo>
                    <a:pt x="730470" y="717734"/>
                  </a:lnTo>
                  <a:lnTo>
                    <a:pt x="730470" y="719076"/>
                  </a:lnTo>
                  <a:lnTo>
                    <a:pt x="731217" y="721314"/>
                  </a:lnTo>
                  <a:lnTo>
                    <a:pt x="732709" y="723700"/>
                  </a:lnTo>
                  <a:lnTo>
                    <a:pt x="734051" y="724894"/>
                  </a:lnTo>
                  <a:lnTo>
                    <a:pt x="735245" y="725043"/>
                  </a:lnTo>
                  <a:lnTo>
                    <a:pt x="734648" y="728026"/>
                  </a:lnTo>
                  <a:lnTo>
                    <a:pt x="732709" y="729369"/>
                  </a:lnTo>
                  <a:lnTo>
                    <a:pt x="731366" y="731160"/>
                  </a:lnTo>
                  <a:lnTo>
                    <a:pt x="730024" y="733397"/>
                  </a:lnTo>
                  <a:lnTo>
                    <a:pt x="729726" y="735187"/>
                  </a:lnTo>
                  <a:lnTo>
                    <a:pt x="729129" y="737275"/>
                  </a:lnTo>
                  <a:lnTo>
                    <a:pt x="727787" y="740109"/>
                  </a:lnTo>
                  <a:lnTo>
                    <a:pt x="725848" y="745479"/>
                  </a:lnTo>
                  <a:lnTo>
                    <a:pt x="725998" y="748762"/>
                  </a:lnTo>
                  <a:lnTo>
                    <a:pt x="724141" y="750215"/>
                  </a:lnTo>
                  <a:lnTo>
                    <a:pt x="722827" y="752335"/>
                  </a:lnTo>
                  <a:lnTo>
                    <a:pt x="721281" y="753684"/>
                  </a:lnTo>
                  <a:lnTo>
                    <a:pt x="719890" y="754687"/>
                  </a:lnTo>
                  <a:lnTo>
                    <a:pt x="717920" y="754917"/>
                  </a:lnTo>
                  <a:lnTo>
                    <a:pt x="716375" y="754912"/>
                  </a:lnTo>
                  <a:lnTo>
                    <a:pt x="715371" y="753872"/>
                  </a:lnTo>
                  <a:lnTo>
                    <a:pt x="712783" y="752129"/>
                  </a:lnTo>
                  <a:lnTo>
                    <a:pt x="711200" y="750738"/>
                  </a:lnTo>
                  <a:lnTo>
                    <a:pt x="709771" y="748302"/>
                  </a:lnTo>
                  <a:lnTo>
                    <a:pt x="709385" y="746868"/>
                  </a:lnTo>
                  <a:lnTo>
                    <a:pt x="708883" y="745482"/>
                  </a:lnTo>
                  <a:lnTo>
                    <a:pt x="707880" y="744012"/>
                  </a:lnTo>
                  <a:lnTo>
                    <a:pt x="706721" y="743162"/>
                  </a:lnTo>
                  <a:lnTo>
                    <a:pt x="705601" y="742232"/>
                  </a:lnTo>
                  <a:lnTo>
                    <a:pt x="704326" y="741381"/>
                  </a:lnTo>
                  <a:lnTo>
                    <a:pt x="701931" y="740604"/>
                  </a:lnTo>
                  <a:lnTo>
                    <a:pt x="700270" y="740598"/>
                  </a:lnTo>
                  <a:lnTo>
                    <a:pt x="698918" y="741679"/>
                  </a:lnTo>
                  <a:lnTo>
                    <a:pt x="698029" y="742529"/>
                  </a:lnTo>
                  <a:lnTo>
                    <a:pt x="696754" y="743952"/>
                  </a:lnTo>
                  <a:lnTo>
                    <a:pt x="695209" y="745768"/>
                  </a:lnTo>
                  <a:lnTo>
                    <a:pt x="693663" y="747001"/>
                  </a:lnTo>
                  <a:lnTo>
                    <a:pt x="691229" y="748350"/>
                  </a:lnTo>
                  <a:lnTo>
                    <a:pt x="690147" y="749079"/>
                  </a:lnTo>
                  <a:lnTo>
                    <a:pt x="688563" y="749620"/>
                  </a:lnTo>
                  <a:lnTo>
                    <a:pt x="687365" y="750543"/>
                  </a:lnTo>
                  <a:lnTo>
                    <a:pt x="683502" y="752232"/>
                  </a:lnTo>
                  <a:lnTo>
                    <a:pt x="680836" y="752809"/>
                  </a:lnTo>
                  <a:lnTo>
                    <a:pt x="679445" y="753235"/>
                  </a:lnTo>
                  <a:lnTo>
                    <a:pt x="677939" y="753769"/>
                  </a:lnTo>
                  <a:lnTo>
                    <a:pt x="676779" y="754808"/>
                  </a:lnTo>
                  <a:lnTo>
                    <a:pt x="674268" y="756698"/>
                  </a:lnTo>
                  <a:lnTo>
                    <a:pt x="672916" y="757816"/>
                  </a:lnTo>
                  <a:lnTo>
                    <a:pt x="671602" y="758781"/>
                  </a:lnTo>
                  <a:lnTo>
                    <a:pt x="670173" y="759359"/>
                  </a:lnTo>
                  <a:lnTo>
                    <a:pt x="669563" y="759419"/>
                  </a:lnTo>
                  <a:lnTo>
                    <a:pt x="668395" y="759547"/>
                  </a:lnTo>
                  <a:lnTo>
                    <a:pt x="667198" y="758696"/>
                  </a:lnTo>
                  <a:lnTo>
                    <a:pt x="666117" y="757882"/>
                  </a:lnTo>
                  <a:lnTo>
                    <a:pt x="665229" y="756995"/>
                  </a:lnTo>
                  <a:lnTo>
                    <a:pt x="663955" y="756145"/>
                  </a:lnTo>
                  <a:lnTo>
                    <a:pt x="663569" y="754985"/>
                  </a:lnTo>
                  <a:lnTo>
                    <a:pt x="661714" y="752815"/>
                  </a:lnTo>
                  <a:lnTo>
                    <a:pt x="660170" y="752469"/>
                  </a:lnTo>
                  <a:lnTo>
                    <a:pt x="658779" y="752390"/>
                  </a:lnTo>
                  <a:lnTo>
                    <a:pt x="657504" y="751959"/>
                  </a:lnTo>
                  <a:lnTo>
                    <a:pt x="657507" y="742189"/>
                  </a:lnTo>
                  <a:lnTo>
                    <a:pt x="657314" y="740257"/>
                  </a:lnTo>
                  <a:lnTo>
                    <a:pt x="658087" y="737675"/>
                  </a:lnTo>
                  <a:lnTo>
                    <a:pt x="658127" y="733696"/>
                  </a:lnTo>
                  <a:lnTo>
                    <a:pt x="658901" y="731108"/>
                  </a:lnTo>
                  <a:lnTo>
                    <a:pt x="658902" y="726940"/>
                  </a:lnTo>
                  <a:lnTo>
                    <a:pt x="659249" y="725203"/>
                  </a:lnTo>
                  <a:lnTo>
                    <a:pt x="659134" y="723969"/>
                  </a:lnTo>
                  <a:lnTo>
                    <a:pt x="658324" y="722997"/>
                  </a:lnTo>
                  <a:lnTo>
                    <a:pt x="656624" y="722609"/>
                  </a:lnTo>
                  <a:lnTo>
                    <a:pt x="655233" y="722220"/>
                  </a:lnTo>
                  <a:lnTo>
                    <a:pt x="652181" y="721751"/>
                  </a:lnTo>
                  <a:lnTo>
                    <a:pt x="650791" y="721016"/>
                  </a:lnTo>
                  <a:lnTo>
                    <a:pt x="649324" y="720670"/>
                  </a:lnTo>
                  <a:lnTo>
                    <a:pt x="648203" y="719814"/>
                  </a:lnTo>
                  <a:lnTo>
                    <a:pt x="647083" y="718890"/>
                  </a:lnTo>
                  <a:lnTo>
                    <a:pt x="646273" y="717730"/>
                  </a:lnTo>
                  <a:lnTo>
                    <a:pt x="645694" y="715992"/>
                  </a:lnTo>
                  <a:lnTo>
                    <a:pt x="645693" y="715676"/>
                  </a:lnTo>
                  <a:lnTo>
                    <a:pt x="645694" y="713866"/>
                  </a:lnTo>
                  <a:lnTo>
                    <a:pt x="645385" y="712511"/>
                  </a:lnTo>
                  <a:lnTo>
                    <a:pt x="645424" y="710622"/>
                  </a:lnTo>
                  <a:lnTo>
                    <a:pt x="645811" y="709157"/>
                  </a:lnTo>
                  <a:lnTo>
                    <a:pt x="646198" y="707881"/>
                  </a:lnTo>
                  <a:lnTo>
                    <a:pt x="646662" y="706721"/>
                  </a:lnTo>
                  <a:lnTo>
                    <a:pt x="647164" y="704443"/>
                  </a:lnTo>
                  <a:lnTo>
                    <a:pt x="647745" y="702711"/>
                  </a:lnTo>
                  <a:lnTo>
                    <a:pt x="648093" y="700621"/>
                  </a:lnTo>
                  <a:lnTo>
                    <a:pt x="648596" y="698963"/>
                  </a:lnTo>
                  <a:lnTo>
                    <a:pt x="648673" y="696800"/>
                  </a:lnTo>
                  <a:lnTo>
                    <a:pt x="648673" y="695567"/>
                  </a:lnTo>
                  <a:lnTo>
                    <a:pt x="648327" y="693598"/>
                  </a:lnTo>
                  <a:lnTo>
                    <a:pt x="647671" y="691818"/>
                  </a:lnTo>
                  <a:lnTo>
                    <a:pt x="646859" y="690463"/>
                  </a:lnTo>
                  <a:lnTo>
                    <a:pt x="646435" y="688999"/>
                  </a:lnTo>
                  <a:lnTo>
                    <a:pt x="645470" y="687298"/>
                  </a:lnTo>
                  <a:lnTo>
                    <a:pt x="644118" y="686058"/>
                  </a:lnTo>
                  <a:lnTo>
                    <a:pt x="641993" y="685518"/>
                  </a:lnTo>
                  <a:lnTo>
                    <a:pt x="639753" y="685281"/>
                  </a:lnTo>
                  <a:lnTo>
                    <a:pt x="638362" y="684892"/>
                  </a:lnTo>
                  <a:lnTo>
                    <a:pt x="636817" y="684886"/>
                  </a:lnTo>
                  <a:lnTo>
                    <a:pt x="634809" y="684655"/>
                  </a:lnTo>
                  <a:lnTo>
                    <a:pt x="632645" y="684649"/>
                  </a:lnTo>
                  <a:lnTo>
                    <a:pt x="630405" y="684837"/>
                  </a:lnTo>
                  <a:lnTo>
                    <a:pt x="628434" y="685378"/>
                  </a:lnTo>
                  <a:lnTo>
                    <a:pt x="626889" y="685372"/>
                  </a:lnTo>
                  <a:lnTo>
                    <a:pt x="625306" y="685487"/>
                  </a:lnTo>
                  <a:lnTo>
                    <a:pt x="624030" y="685487"/>
                  </a:lnTo>
                  <a:lnTo>
                    <a:pt x="622795" y="685098"/>
                  </a:lnTo>
                  <a:lnTo>
                    <a:pt x="621018" y="683859"/>
                  </a:lnTo>
                  <a:lnTo>
                    <a:pt x="620091" y="682893"/>
                  </a:lnTo>
                  <a:lnTo>
                    <a:pt x="619741" y="678263"/>
                  </a:lnTo>
                  <a:lnTo>
                    <a:pt x="619435" y="677632"/>
                  </a:lnTo>
                  <a:lnTo>
                    <a:pt x="618765" y="676247"/>
                  </a:lnTo>
                  <a:lnTo>
                    <a:pt x="618307" y="676308"/>
                  </a:lnTo>
                  <a:lnTo>
                    <a:pt x="617765" y="676769"/>
                  </a:lnTo>
                  <a:lnTo>
                    <a:pt x="617049" y="676733"/>
                  </a:lnTo>
                  <a:lnTo>
                    <a:pt x="615017" y="677863"/>
                  </a:lnTo>
                  <a:lnTo>
                    <a:pt x="610228" y="674345"/>
                  </a:lnTo>
                  <a:lnTo>
                    <a:pt x="608951" y="673719"/>
                  </a:lnTo>
                  <a:lnTo>
                    <a:pt x="608267" y="673525"/>
                  </a:lnTo>
                  <a:lnTo>
                    <a:pt x="607095" y="673446"/>
                  </a:lnTo>
                  <a:lnTo>
                    <a:pt x="603777" y="672170"/>
                  </a:lnTo>
                  <a:lnTo>
                    <a:pt x="602512" y="671526"/>
                  </a:lnTo>
                  <a:lnTo>
                    <a:pt x="601849" y="671462"/>
                  </a:lnTo>
                  <a:lnTo>
                    <a:pt x="601141" y="671192"/>
                  </a:lnTo>
                  <a:lnTo>
                    <a:pt x="600436" y="671259"/>
                  </a:lnTo>
                  <a:lnTo>
                    <a:pt x="599761" y="671490"/>
                  </a:lnTo>
                  <a:lnTo>
                    <a:pt x="598581" y="671562"/>
                  </a:lnTo>
                  <a:lnTo>
                    <a:pt x="598163" y="671781"/>
                  </a:lnTo>
                  <a:lnTo>
                    <a:pt x="597888" y="672431"/>
                  </a:lnTo>
                  <a:lnTo>
                    <a:pt x="598041" y="674077"/>
                  </a:lnTo>
                  <a:lnTo>
                    <a:pt x="598267" y="674746"/>
                  </a:lnTo>
                  <a:lnTo>
                    <a:pt x="599434" y="676805"/>
                  </a:lnTo>
                  <a:lnTo>
                    <a:pt x="600677" y="678537"/>
                  </a:lnTo>
                  <a:lnTo>
                    <a:pt x="602014" y="679886"/>
                  </a:lnTo>
                  <a:lnTo>
                    <a:pt x="602393" y="680749"/>
                  </a:lnTo>
                  <a:lnTo>
                    <a:pt x="602272" y="682164"/>
                  </a:lnTo>
                  <a:lnTo>
                    <a:pt x="602307" y="683106"/>
                  </a:lnTo>
                  <a:lnTo>
                    <a:pt x="601839" y="685183"/>
                  </a:lnTo>
                  <a:lnTo>
                    <a:pt x="600646" y="687231"/>
                  </a:lnTo>
                  <a:lnTo>
                    <a:pt x="600092" y="687644"/>
                  </a:lnTo>
                  <a:lnTo>
                    <a:pt x="599374" y="687644"/>
                  </a:lnTo>
                  <a:lnTo>
                    <a:pt x="598485" y="687942"/>
                  </a:lnTo>
                  <a:lnTo>
                    <a:pt x="595163" y="688015"/>
                  </a:lnTo>
                  <a:lnTo>
                    <a:pt x="593556" y="687626"/>
                  </a:lnTo>
                  <a:lnTo>
                    <a:pt x="592135" y="687705"/>
                  </a:lnTo>
                  <a:lnTo>
                    <a:pt x="590984" y="687432"/>
                  </a:lnTo>
                  <a:lnTo>
                    <a:pt x="590336" y="687146"/>
                  </a:lnTo>
                  <a:lnTo>
                    <a:pt x="588712" y="686168"/>
                  </a:lnTo>
                  <a:lnTo>
                    <a:pt x="588006" y="685536"/>
                  </a:lnTo>
                  <a:lnTo>
                    <a:pt x="586721" y="684928"/>
                  </a:lnTo>
                  <a:lnTo>
                    <a:pt x="585915" y="684430"/>
                  </a:lnTo>
                  <a:lnTo>
                    <a:pt x="583110" y="682249"/>
                  </a:lnTo>
                  <a:lnTo>
                    <a:pt x="580437" y="681277"/>
                  </a:lnTo>
                  <a:lnTo>
                    <a:pt x="577841" y="681283"/>
                  </a:lnTo>
                  <a:lnTo>
                    <a:pt x="577388" y="681435"/>
                  </a:lnTo>
                  <a:lnTo>
                    <a:pt x="576395" y="682079"/>
                  </a:lnTo>
                  <a:lnTo>
                    <a:pt x="575530" y="682468"/>
                  </a:lnTo>
                  <a:lnTo>
                    <a:pt x="574609" y="682687"/>
                  </a:lnTo>
                  <a:lnTo>
                    <a:pt x="573186" y="682729"/>
                  </a:lnTo>
                  <a:lnTo>
                    <a:pt x="572492" y="682583"/>
                  </a:lnTo>
                  <a:lnTo>
                    <a:pt x="571004" y="681854"/>
                  </a:lnTo>
                  <a:lnTo>
                    <a:pt x="568395" y="680226"/>
                  </a:lnTo>
                  <a:lnTo>
                    <a:pt x="567686" y="680159"/>
                  </a:lnTo>
                  <a:lnTo>
                    <a:pt x="565412" y="679503"/>
                  </a:lnTo>
                  <a:lnTo>
                    <a:pt x="563280" y="679540"/>
                  </a:lnTo>
                  <a:lnTo>
                    <a:pt x="562063" y="679570"/>
                  </a:lnTo>
                  <a:lnTo>
                    <a:pt x="561363" y="679460"/>
                  </a:lnTo>
                  <a:lnTo>
                    <a:pt x="560461" y="679157"/>
                  </a:lnTo>
                  <a:lnTo>
                    <a:pt x="559880" y="678756"/>
                  </a:lnTo>
                  <a:lnTo>
                    <a:pt x="559379" y="678245"/>
                  </a:lnTo>
                  <a:lnTo>
                    <a:pt x="558975" y="677656"/>
                  </a:lnTo>
                  <a:lnTo>
                    <a:pt x="558850" y="677213"/>
                  </a:lnTo>
                  <a:lnTo>
                    <a:pt x="558859" y="676726"/>
                  </a:lnTo>
                  <a:lnTo>
                    <a:pt x="558185" y="674971"/>
                  </a:lnTo>
                  <a:lnTo>
                    <a:pt x="557500" y="673719"/>
                  </a:lnTo>
                  <a:lnTo>
                    <a:pt x="556932" y="672966"/>
                  </a:lnTo>
                  <a:lnTo>
                    <a:pt x="556216" y="672346"/>
                  </a:lnTo>
                  <a:lnTo>
                    <a:pt x="555453" y="671453"/>
                  </a:lnTo>
                  <a:lnTo>
                    <a:pt x="551363" y="669053"/>
                  </a:lnTo>
                  <a:lnTo>
                    <a:pt x="550467" y="668750"/>
                  </a:lnTo>
                  <a:lnTo>
                    <a:pt x="549525" y="668792"/>
                  </a:lnTo>
                  <a:lnTo>
                    <a:pt x="547899" y="668458"/>
                  </a:lnTo>
                  <a:lnTo>
                    <a:pt x="545062" y="668464"/>
                  </a:lnTo>
                  <a:lnTo>
                    <a:pt x="543509" y="667875"/>
                  </a:lnTo>
                  <a:lnTo>
                    <a:pt x="541456" y="667304"/>
                  </a:lnTo>
                  <a:lnTo>
                    <a:pt x="536797" y="665560"/>
                  </a:lnTo>
                  <a:lnTo>
                    <a:pt x="535332" y="664782"/>
                  </a:lnTo>
                  <a:lnTo>
                    <a:pt x="533513" y="663640"/>
                  </a:lnTo>
                  <a:lnTo>
                    <a:pt x="533391" y="663215"/>
                  </a:lnTo>
                  <a:lnTo>
                    <a:pt x="533369" y="661781"/>
                  </a:lnTo>
                  <a:lnTo>
                    <a:pt x="532613" y="659284"/>
                  </a:lnTo>
                  <a:lnTo>
                    <a:pt x="532492" y="658348"/>
                  </a:lnTo>
                  <a:lnTo>
                    <a:pt x="532355" y="653366"/>
                  </a:lnTo>
                  <a:lnTo>
                    <a:pt x="532693" y="652243"/>
                  </a:lnTo>
                  <a:lnTo>
                    <a:pt x="532781" y="651544"/>
                  </a:lnTo>
                  <a:lnTo>
                    <a:pt x="532598" y="645141"/>
                  </a:lnTo>
                  <a:lnTo>
                    <a:pt x="532166" y="644308"/>
                  </a:lnTo>
                  <a:lnTo>
                    <a:pt x="532040" y="643379"/>
                  </a:lnTo>
                  <a:lnTo>
                    <a:pt x="530656" y="641167"/>
                  </a:lnTo>
                  <a:lnTo>
                    <a:pt x="530428" y="640499"/>
                  </a:lnTo>
                  <a:lnTo>
                    <a:pt x="530411" y="635292"/>
                  </a:lnTo>
                  <a:lnTo>
                    <a:pt x="530750" y="633913"/>
                  </a:lnTo>
                  <a:lnTo>
                    <a:pt x="530806" y="632734"/>
                  </a:lnTo>
                  <a:lnTo>
                    <a:pt x="530928" y="632273"/>
                  </a:lnTo>
                  <a:lnTo>
                    <a:pt x="531982" y="630153"/>
                  </a:lnTo>
                  <a:lnTo>
                    <a:pt x="532705" y="628931"/>
                  </a:lnTo>
                  <a:lnTo>
                    <a:pt x="533280" y="628178"/>
                  </a:lnTo>
                  <a:lnTo>
                    <a:pt x="533792" y="627679"/>
                  </a:lnTo>
                  <a:lnTo>
                    <a:pt x="536843" y="625426"/>
                  </a:lnTo>
                  <a:lnTo>
                    <a:pt x="536948" y="624976"/>
                  </a:lnTo>
                  <a:lnTo>
                    <a:pt x="536945" y="624010"/>
                  </a:lnTo>
                  <a:lnTo>
                    <a:pt x="536490" y="623196"/>
                  </a:lnTo>
                  <a:lnTo>
                    <a:pt x="536423" y="622485"/>
                  </a:lnTo>
                  <a:lnTo>
                    <a:pt x="536096" y="621853"/>
                  </a:lnTo>
                  <a:lnTo>
                    <a:pt x="535240" y="620717"/>
                  </a:lnTo>
                  <a:lnTo>
                    <a:pt x="533661" y="619290"/>
                  </a:lnTo>
                  <a:lnTo>
                    <a:pt x="532294" y="618348"/>
                  </a:lnTo>
                  <a:lnTo>
                    <a:pt x="531960" y="617716"/>
                  </a:lnTo>
                  <a:lnTo>
                    <a:pt x="531192" y="617181"/>
                  </a:lnTo>
                  <a:lnTo>
                    <a:pt x="530621" y="615887"/>
                  </a:lnTo>
                  <a:lnTo>
                    <a:pt x="529775" y="615031"/>
                  </a:lnTo>
                  <a:lnTo>
                    <a:pt x="529618" y="614618"/>
                  </a:lnTo>
                  <a:lnTo>
                    <a:pt x="529641" y="612704"/>
                  </a:lnTo>
                  <a:lnTo>
                    <a:pt x="529550" y="612242"/>
                  </a:lnTo>
                  <a:lnTo>
                    <a:pt x="528861" y="610711"/>
                  </a:lnTo>
                  <a:lnTo>
                    <a:pt x="528527" y="610426"/>
                  </a:lnTo>
                  <a:lnTo>
                    <a:pt x="528109" y="610416"/>
                  </a:lnTo>
                  <a:lnTo>
                    <a:pt x="527090" y="610389"/>
                  </a:lnTo>
                  <a:lnTo>
                    <a:pt x="525696" y="610638"/>
                  </a:lnTo>
                  <a:lnTo>
                    <a:pt x="524774" y="611154"/>
                  </a:lnTo>
                  <a:lnTo>
                    <a:pt x="523216" y="612029"/>
                  </a:lnTo>
                  <a:lnTo>
                    <a:pt x="521891" y="613025"/>
                  </a:lnTo>
                  <a:lnTo>
                    <a:pt x="521231" y="613293"/>
                  </a:lnTo>
                  <a:lnTo>
                    <a:pt x="519808" y="613269"/>
                  </a:lnTo>
                  <a:lnTo>
                    <a:pt x="518441" y="612904"/>
                  </a:lnTo>
                  <a:lnTo>
                    <a:pt x="516551" y="612959"/>
                  </a:lnTo>
                  <a:lnTo>
                    <a:pt x="515171" y="612643"/>
                  </a:lnTo>
                  <a:lnTo>
                    <a:pt x="513072" y="613038"/>
                  </a:lnTo>
                  <a:lnTo>
                    <a:pt x="511712" y="614727"/>
                  </a:lnTo>
                  <a:lnTo>
                    <a:pt x="511315" y="614994"/>
                  </a:lnTo>
                  <a:lnTo>
                    <a:pt x="510610" y="615085"/>
                  </a:lnTo>
                  <a:lnTo>
                    <a:pt x="510137" y="614988"/>
                  </a:lnTo>
                  <a:lnTo>
                    <a:pt x="509748" y="614745"/>
                  </a:lnTo>
                  <a:lnTo>
                    <a:pt x="508713" y="612874"/>
                  </a:lnTo>
                  <a:lnTo>
                    <a:pt x="508407" y="611731"/>
                  </a:lnTo>
                  <a:lnTo>
                    <a:pt x="508333" y="609125"/>
                  </a:lnTo>
                  <a:lnTo>
                    <a:pt x="508428" y="608420"/>
                  </a:lnTo>
                  <a:lnTo>
                    <a:pt x="508758" y="607789"/>
                  </a:lnTo>
                  <a:lnTo>
                    <a:pt x="508781" y="607321"/>
                  </a:lnTo>
                  <a:lnTo>
                    <a:pt x="508497" y="606166"/>
                  </a:lnTo>
                  <a:lnTo>
                    <a:pt x="508388" y="604988"/>
                  </a:lnTo>
                  <a:lnTo>
                    <a:pt x="508059" y="603852"/>
                  </a:lnTo>
                  <a:lnTo>
                    <a:pt x="508011" y="602661"/>
                  </a:lnTo>
                  <a:lnTo>
                    <a:pt x="507547" y="601853"/>
                  </a:lnTo>
                  <a:lnTo>
                    <a:pt x="507356" y="600686"/>
                  </a:lnTo>
                  <a:lnTo>
                    <a:pt x="506770" y="599392"/>
                  </a:lnTo>
                  <a:lnTo>
                    <a:pt x="505750" y="598080"/>
                  </a:lnTo>
                  <a:lnTo>
                    <a:pt x="505487" y="597181"/>
                  </a:lnTo>
                  <a:lnTo>
                    <a:pt x="505265" y="596762"/>
                  </a:lnTo>
                  <a:lnTo>
                    <a:pt x="504065" y="595298"/>
                  </a:lnTo>
                  <a:lnTo>
                    <a:pt x="502361" y="594009"/>
                  </a:lnTo>
                  <a:lnTo>
                    <a:pt x="501435" y="593827"/>
                  </a:lnTo>
                  <a:lnTo>
                    <a:pt x="498855" y="592643"/>
                  </a:lnTo>
                  <a:lnTo>
                    <a:pt x="491276" y="592806"/>
                  </a:lnTo>
                  <a:lnTo>
                    <a:pt x="490346" y="592637"/>
                  </a:lnTo>
                  <a:lnTo>
                    <a:pt x="489321" y="592047"/>
                  </a:lnTo>
                  <a:lnTo>
                    <a:pt x="488389" y="591974"/>
                  </a:lnTo>
                  <a:lnTo>
                    <a:pt x="488000" y="591682"/>
                  </a:lnTo>
                  <a:lnTo>
                    <a:pt x="487575" y="590589"/>
                  </a:lnTo>
                  <a:lnTo>
                    <a:pt x="485647" y="587606"/>
                  </a:lnTo>
                  <a:lnTo>
                    <a:pt x="485101" y="587150"/>
                  </a:lnTo>
                  <a:lnTo>
                    <a:pt x="484074" y="586549"/>
                  </a:lnTo>
                  <a:lnTo>
                    <a:pt x="483631" y="586427"/>
                  </a:lnTo>
                  <a:lnTo>
                    <a:pt x="482202" y="586494"/>
                  </a:lnTo>
                  <a:lnTo>
                    <a:pt x="481517" y="586664"/>
                  </a:lnTo>
                  <a:lnTo>
                    <a:pt x="479474" y="587867"/>
                  </a:lnTo>
                  <a:lnTo>
                    <a:pt x="475988" y="590322"/>
                  </a:lnTo>
                  <a:lnTo>
                    <a:pt x="475338" y="590613"/>
                  </a:lnTo>
                  <a:lnTo>
                    <a:pt x="474400" y="591683"/>
                  </a:lnTo>
                  <a:lnTo>
                    <a:pt x="473925" y="591883"/>
                  </a:lnTo>
                  <a:lnTo>
                    <a:pt x="473539" y="592047"/>
                  </a:lnTo>
                  <a:lnTo>
                    <a:pt x="472439" y="592952"/>
                  </a:lnTo>
                  <a:lnTo>
                    <a:pt x="468232" y="595613"/>
                  </a:lnTo>
                  <a:lnTo>
                    <a:pt x="465608" y="598663"/>
                  </a:lnTo>
                  <a:lnTo>
                    <a:pt x="464814" y="599179"/>
                  </a:lnTo>
                  <a:lnTo>
                    <a:pt x="463735" y="599672"/>
                  </a:lnTo>
                  <a:lnTo>
                    <a:pt x="462315" y="599720"/>
                  </a:lnTo>
                  <a:lnTo>
                    <a:pt x="461215" y="600115"/>
                  </a:lnTo>
                  <a:lnTo>
                    <a:pt x="459315" y="600140"/>
                  </a:lnTo>
                  <a:lnTo>
                    <a:pt x="457719" y="600577"/>
                  </a:lnTo>
                  <a:lnTo>
                    <a:pt x="455117" y="600650"/>
                  </a:lnTo>
                  <a:lnTo>
                    <a:pt x="453084" y="601288"/>
                  </a:lnTo>
                  <a:lnTo>
                    <a:pt x="452478" y="601658"/>
                  </a:lnTo>
                  <a:lnTo>
                    <a:pt x="451580" y="602442"/>
                  </a:lnTo>
                  <a:lnTo>
                    <a:pt x="451159" y="602643"/>
                  </a:lnTo>
                  <a:lnTo>
                    <a:pt x="450686" y="602685"/>
                  </a:lnTo>
                  <a:lnTo>
                    <a:pt x="449998" y="602496"/>
                  </a:lnTo>
                  <a:lnTo>
                    <a:pt x="449285" y="602497"/>
                  </a:lnTo>
                  <a:lnTo>
                    <a:pt x="448658" y="602156"/>
                  </a:lnTo>
                  <a:lnTo>
                    <a:pt x="448296" y="601549"/>
                  </a:lnTo>
                  <a:lnTo>
                    <a:pt x="447858" y="600194"/>
                  </a:lnTo>
                  <a:lnTo>
                    <a:pt x="447875" y="599489"/>
                  </a:lnTo>
                  <a:lnTo>
                    <a:pt x="447784" y="599028"/>
                  </a:lnTo>
                  <a:lnTo>
                    <a:pt x="447039" y="596774"/>
                  </a:lnTo>
                  <a:lnTo>
                    <a:pt x="446705" y="596124"/>
                  </a:lnTo>
                  <a:lnTo>
                    <a:pt x="446339" y="595899"/>
                  </a:lnTo>
                  <a:lnTo>
                    <a:pt x="445132" y="595965"/>
                  </a:lnTo>
                  <a:lnTo>
                    <a:pt x="443788" y="596409"/>
                  </a:lnTo>
                  <a:lnTo>
                    <a:pt x="442320" y="597187"/>
                  </a:lnTo>
                  <a:lnTo>
                    <a:pt x="439395" y="599593"/>
                  </a:lnTo>
                  <a:lnTo>
                    <a:pt x="436916" y="601792"/>
                  </a:lnTo>
                  <a:lnTo>
                    <a:pt x="435859" y="602326"/>
                  </a:lnTo>
                  <a:lnTo>
                    <a:pt x="434930" y="603056"/>
                  </a:lnTo>
                  <a:lnTo>
                    <a:pt x="433865" y="603572"/>
                  </a:lnTo>
                  <a:lnTo>
                    <a:pt x="433279" y="603973"/>
                  </a:lnTo>
                  <a:lnTo>
                    <a:pt x="430800" y="605802"/>
                  </a:lnTo>
                  <a:lnTo>
                    <a:pt x="428678" y="606859"/>
                  </a:lnTo>
                  <a:lnTo>
                    <a:pt x="427499" y="607649"/>
                  </a:lnTo>
                  <a:lnTo>
                    <a:pt x="426634" y="608031"/>
                  </a:lnTo>
                  <a:lnTo>
                    <a:pt x="425477" y="608281"/>
                  </a:lnTo>
                  <a:lnTo>
                    <a:pt x="424053" y="608287"/>
                  </a:lnTo>
                  <a:lnTo>
                    <a:pt x="423152" y="608566"/>
                  </a:lnTo>
                  <a:lnTo>
                    <a:pt x="421256" y="608609"/>
                  </a:lnTo>
                  <a:lnTo>
                    <a:pt x="420157" y="609022"/>
                  </a:lnTo>
                  <a:lnTo>
                    <a:pt x="415176" y="609088"/>
                  </a:lnTo>
                  <a:lnTo>
                    <a:pt x="413807" y="609459"/>
                  </a:lnTo>
                  <a:lnTo>
                    <a:pt x="412635" y="609514"/>
                  </a:lnTo>
                  <a:lnTo>
                    <a:pt x="411288" y="609963"/>
                  </a:lnTo>
                  <a:lnTo>
                    <a:pt x="410361" y="610705"/>
                  </a:lnTo>
                  <a:lnTo>
                    <a:pt x="409507" y="611106"/>
                  </a:lnTo>
                  <a:lnTo>
                    <a:pt x="407506" y="612776"/>
                  </a:lnTo>
                  <a:lnTo>
                    <a:pt x="406512" y="613420"/>
                  </a:lnTo>
                  <a:lnTo>
                    <a:pt x="405661" y="613833"/>
                  </a:lnTo>
                  <a:lnTo>
                    <a:pt x="403865" y="614441"/>
                  </a:lnTo>
                  <a:lnTo>
                    <a:pt x="402584" y="615066"/>
                  </a:lnTo>
                  <a:lnTo>
                    <a:pt x="401418" y="615231"/>
                  </a:lnTo>
                  <a:lnTo>
                    <a:pt x="399838" y="615747"/>
                  </a:lnTo>
                  <a:lnTo>
                    <a:pt x="399375" y="615832"/>
                  </a:lnTo>
                  <a:lnTo>
                    <a:pt x="398183" y="615808"/>
                  </a:lnTo>
                  <a:lnTo>
                    <a:pt x="397105" y="616240"/>
                  </a:lnTo>
                  <a:lnTo>
                    <a:pt x="395910" y="616209"/>
                  </a:lnTo>
                  <a:lnTo>
                    <a:pt x="395110" y="616695"/>
                  </a:lnTo>
                  <a:lnTo>
                    <a:pt x="393501" y="617090"/>
                  </a:lnTo>
                  <a:lnTo>
                    <a:pt x="391848" y="618014"/>
                  </a:lnTo>
                  <a:lnTo>
                    <a:pt x="391145" y="618129"/>
                  </a:lnTo>
                  <a:lnTo>
                    <a:pt x="389827" y="618670"/>
                  </a:lnTo>
                  <a:lnTo>
                    <a:pt x="387940" y="618706"/>
                  </a:lnTo>
                  <a:lnTo>
                    <a:pt x="386820" y="618323"/>
                  </a:lnTo>
                  <a:lnTo>
                    <a:pt x="385878" y="618281"/>
                  </a:lnTo>
                  <a:lnTo>
                    <a:pt x="383878" y="617552"/>
                  </a:lnTo>
                  <a:lnTo>
                    <a:pt x="381746" y="617673"/>
                  </a:lnTo>
                  <a:lnTo>
                    <a:pt x="381150" y="618056"/>
                  </a:lnTo>
                  <a:lnTo>
                    <a:pt x="380226" y="618214"/>
                  </a:lnTo>
                  <a:lnTo>
                    <a:pt x="378228" y="619484"/>
                  </a:lnTo>
                  <a:lnTo>
                    <a:pt x="375903" y="621853"/>
                  </a:lnTo>
                  <a:lnTo>
                    <a:pt x="375372" y="622637"/>
                  </a:lnTo>
                  <a:lnTo>
                    <a:pt x="374410" y="624538"/>
                  </a:lnTo>
                  <a:lnTo>
                    <a:pt x="373677" y="625753"/>
                  </a:lnTo>
                  <a:lnTo>
                    <a:pt x="372323" y="627722"/>
                  </a:lnTo>
                  <a:lnTo>
                    <a:pt x="371901" y="627843"/>
                  </a:lnTo>
                  <a:lnTo>
                    <a:pt x="371413" y="627765"/>
                  </a:lnTo>
                  <a:lnTo>
                    <a:pt x="370984" y="627558"/>
                  </a:lnTo>
                  <a:lnTo>
                    <a:pt x="369321" y="626227"/>
                  </a:lnTo>
                  <a:lnTo>
                    <a:pt x="368840" y="625704"/>
                  </a:lnTo>
                  <a:lnTo>
                    <a:pt x="367777" y="624137"/>
                  </a:lnTo>
                  <a:lnTo>
                    <a:pt x="367467" y="622995"/>
                  </a:lnTo>
                  <a:lnTo>
                    <a:pt x="367434" y="621337"/>
                  </a:lnTo>
                  <a:lnTo>
                    <a:pt x="367063" y="620219"/>
                  </a:lnTo>
                  <a:lnTo>
                    <a:pt x="366993" y="617612"/>
                  </a:lnTo>
                  <a:lnTo>
                    <a:pt x="366794" y="616926"/>
                  </a:lnTo>
                  <a:lnTo>
                    <a:pt x="366543" y="616531"/>
                  </a:lnTo>
                  <a:lnTo>
                    <a:pt x="365871" y="615850"/>
                  </a:lnTo>
                  <a:lnTo>
                    <a:pt x="365231" y="615522"/>
                  </a:lnTo>
                  <a:lnTo>
                    <a:pt x="364786" y="615565"/>
                  </a:lnTo>
                  <a:lnTo>
                    <a:pt x="364151" y="615899"/>
                  </a:lnTo>
                  <a:lnTo>
                    <a:pt x="362244" y="615960"/>
                  </a:lnTo>
                  <a:lnTo>
                    <a:pt x="361804" y="615838"/>
                  </a:lnTo>
                  <a:lnTo>
                    <a:pt x="360827" y="615127"/>
                  </a:lnTo>
                  <a:lnTo>
                    <a:pt x="360702" y="614696"/>
                  </a:lnTo>
                  <a:lnTo>
                    <a:pt x="360569" y="609945"/>
                  </a:lnTo>
                  <a:lnTo>
                    <a:pt x="360157" y="608584"/>
                  </a:lnTo>
                  <a:lnTo>
                    <a:pt x="360090" y="607412"/>
                  </a:lnTo>
                  <a:lnTo>
                    <a:pt x="359508" y="605595"/>
                  </a:lnTo>
                  <a:lnTo>
                    <a:pt x="357728" y="604987"/>
                  </a:lnTo>
                  <a:lnTo>
                    <a:pt x="356547" y="604982"/>
                  </a:lnTo>
                  <a:lnTo>
                    <a:pt x="355411" y="604641"/>
                  </a:lnTo>
                  <a:lnTo>
                    <a:pt x="354234" y="604635"/>
                  </a:lnTo>
                  <a:lnTo>
                    <a:pt x="352851" y="604307"/>
                  </a:lnTo>
                  <a:lnTo>
                    <a:pt x="351197" y="604283"/>
                  </a:lnTo>
                  <a:lnTo>
                    <a:pt x="348434" y="603621"/>
                  </a:lnTo>
                  <a:lnTo>
                    <a:pt x="348238" y="603578"/>
                  </a:lnTo>
                  <a:lnTo>
                    <a:pt x="347342" y="603377"/>
                  </a:lnTo>
                  <a:lnTo>
                    <a:pt x="346410" y="603523"/>
                  </a:lnTo>
                  <a:lnTo>
                    <a:pt x="344992" y="603590"/>
                  </a:lnTo>
                  <a:lnTo>
                    <a:pt x="344392" y="603973"/>
                  </a:lnTo>
                  <a:lnTo>
                    <a:pt x="343690" y="604095"/>
                  </a:lnTo>
                  <a:lnTo>
                    <a:pt x="346053" y="597816"/>
                  </a:lnTo>
                  <a:lnTo>
                    <a:pt x="347876" y="587156"/>
                  </a:lnTo>
                  <a:lnTo>
                    <a:pt x="349137" y="583377"/>
                  </a:lnTo>
                  <a:lnTo>
                    <a:pt x="350217" y="577435"/>
                  </a:lnTo>
                  <a:lnTo>
                    <a:pt x="350937" y="574194"/>
                  </a:lnTo>
                  <a:lnTo>
                    <a:pt x="350397" y="571852"/>
                  </a:lnTo>
                  <a:lnTo>
                    <a:pt x="348956" y="570051"/>
                  </a:lnTo>
                  <a:lnTo>
                    <a:pt x="348021" y="567678"/>
                  </a:lnTo>
                  <a:lnTo>
                    <a:pt x="346255" y="560868"/>
                  </a:lnTo>
                  <a:lnTo>
                    <a:pt x="347516" y="559625"/>
                  </a:lnTo>
                  <a:lnTo>
                    <a:pt x="347876" y="554206"/>
                  </a:lnTo>
                  <a:lnTo>
                    <a:pt x="348776" y="552046"/>
                  </a:lnTo>
                  <a:lnTo>
                    <a:pt x="348597" y="550066"/>
                  </a:lnTo>
                  <a:lnTo>
                    <a:pt x="348236" y="548446"/>
                  </a:lnTo>
                  <a:lnTo>
                    <a:pt x="348456" y="541730"/>
                  </a:lnTo>
                  <a:lnTo>
                    <a:pt x="347153" y="537787"/>
                  </a:lnTo>
                  <a:lnTo>
                    <a:pt x="342474" y="535661"/>
                  </a:lnTo>
                  <a:lnTo>
                    <a:pt x="339773" y="534042"/>
                  </a:lnTo>
                  <a:lnTo>
                    <a:pt x="337433" y="531520"/>
                  </a:lnTo>
                  <a:lnTo>
                    <a:pt x="333000" y="529446"/>
                  </a:lnTo>
                  <a:lnTo>
                    <a:pt x="315397" y="521967"/>
                  </a:lnTo>
                  <a:lnTo>
                    <a:pt x="310426" y="513564"/>
                  </a:lnTo>
                  <a:lnTo>
                    <a:pt x="296342" y="513528"/>
                  </a:lnTo>
                  <a:lnTo>
                    <a:pt x="288122" y="510581"/>
                  </a:lnTo>
                  <a:lnTo>
                    <a:pt x="283963" y="508030"/>
                  </a:lnTo>
                  <a:lnTo>
                    <a:pt x="282152" y="500970"/>
                  </a:lnTo>
                  <a:lnTo>
                    <a:pt x="277531" y="495284"/>
                  </a:lnTo>
                  <a:lnTo>
                    <a:pt x="269282" y="495429"/>
                  </a:lnTo>
                  <a:lnTo>
                    <a:pt x="261781" y="495229"/>
                  </a:lnTo>
                  <a:lnTo>
                    <a:pt x="251755" y="498309"/>
                  </a:lnTo>
                  <a:lnTo>
                    <a:pt x="244841" y="500909"/>
                  </a:lnTo>
                  <a:lnTo>
                    <a:pt x="241912" y="502392"/>
                  </a:lnTo>
                  <a:lnTo>
                    <a:pt x="238740" y="509342"/>
                  </a:lnTo>
                  <a:lnTo>
                    <a:pt x="234707" y="509992"/>
                  </a:lnTo>
                  <a:lnTo>
                    <a:pt x="231501" y="508461"/>
                  </a:lnTo>
                  <a:lnTo>
                    <a:pt x="228354" y="506189"/>
                  </a:lnTo>
                  <a:lnTo>
                    <a:pt x="226786" y="501672"/>
                  </a:lnTo>
                  <a:lnTo>
                    <a:pt x="224042" y="496535"/>
                  </a:lnTo>
                  <a:lnTo>
                    <a:pt x="221024" y="493986"/>
                  </a:lnTo>
                  <a:lnTo>
                    <a:pt x="217464" y="492926"/>
                  </a:lnTo>
                  <a:lnTo>
                    <a:pt x="216284" y="489250"/>
                  </a:lnTo>
                  <a:lnTo>
                    <a:pt x="209525" y="486116"/>
                  </a:lnTo>
                  <a:lnTo>
                    <a:pt x="206190" y="482653"/>
                  </a:lnTo>
                  <a:lnTo>
                    <a:pt x="205899" y="479342"/>
                  </a:lnTo>
                  <a:lnTo>
                    <a:pt x="204960" y="475617"/>
                  </a:lnTo>
                  <a:lnTo>
                    <a:pt x="203498" y="474782"/>
                  </a:lnTo>
                  <a:lnTo>
                    <a:pt x="201337" y="475982"/>
                  </a:lnTo>
                  <a:lnTo>
                    <a:pt x="198548" y="476832"/>
                  </a:lnTo>
                  <a:lnTo>
                    <a:pt x="196022" y="474700"/>
                  </a:lnTo>
                  <a:lnTo>
                    <a:pt x="192256" y="462361"/>
                  </a:lnTo>
                  <a:lnTo>
                    <a:pt x="191225" y="461395"/>
                  </a:lnTo>
                  <a:lnTo>
                    <a:pt x="185127" y="461243"/>
                  </a:lnTo>
                  <a:lnTo>
                    <a:pt x="176171" y="455350"/>
                  </a:lnTo>
                  <a:lnTo>
                    <a:pt x="170914" y="449268"/>
                  </a:lnTo>
                  <a:lnTo>
                    <a:pt x="161302" y="431880"/>
                  </a:lnTo>
                  <a:lnTo>
                    <a:pt x="142104" y="419613"/>
                  </a:lnTo>
                  <a:lnTo>
                    <a:pt x="140121" y="416193"/>
                  </a:lnTo>
                  <a:lnTo>
                    <a:pt x="138079" y="403386"/>
                  </a:lnTo>
                  <a:lnTo>
                    <a:pt x="139873" y="391205"/>
                  </a:lnTo>
                  <a:lnTo>
                    <a:pt x="135263" y="377614"/>
                  </a:lnTo>
                  <a:lnTo>
                    <a:pt x="129191" y="373945"/>
                  </a:lnTo>
                  <a:lnTo>
                    <a:pt x="124149" y="370822"/>
                  </a:lnTo>
                  <a:lnTo>
                    <a:pt x="121988" y="368902"/>
                  </a:lnTo>
                  <a:lnTo>
                    <a:pt x="119588" y="367942"/>
                  </a:lnTo>
                  <a:lnTo>
                    <a:pt x="116619" y="365397"/>
                  </a:lnTo>
                  <a:lnTo>
                    <a:pt x="113434" y="363486"/>
                  </a:lnTo>
                  <a:lnTo>
                    <a:pt x="109931" y="358389"/>
                  </a:lnTo>
                  <a:lnTo>
                    <a:pt x="106428" y="354251"/>
                  </a:lnTo>
                  <a:lnTo>
                    <a:pt x="103542" y="350564"/>
                  </a:lnTo>
                  <a:lnTo>
                    <a:pt x="102101" y="348945"/>
                  </a:lnTo>
                  <a:lnTo>
                    <a:pt x="101021" y="348224"/>
                  </a:lnTo>
                  <a:lnTo>
                    <a:pt x="98681" y="347505"/>
                  </a:lnTo>
                  <a:lnTo>
                    <a:pt x="97420" y="346963"/>
                  </a:lnTo>
                  <a:lnTo>
                    <a:pt x="96556" y="345014"/>
                  </a:lnTo>
                  <a:lnTo>
                    <a:pt x="95600" y="342468"/>
                  </a:lnTo>
                  <a:lnTo>
                    <a:pt x="94963" y="337051"/>
                  </a:lnTo>
                  <a:lnTo>
                    <a:pt x="95281" y="333230"/>
                  </a:lnTo>
                  <a:lnTo>
                    <a:pt x="94138" y="331927"/>
                  </a:lnTo>
                  <a:lnTo>
                    <a:pt x="92415" y="330685"/>
                  </a:lnTo>
                  <a:lnTo>
                    <a:pt x="88594" y="332596"/>
                  </a:lnTo>
                  <a:lnTo>
                    <a:pt x="83817" y="333549"/>
                  </a:lnTo>
                  <a:lnTo>
                    <a:pt x="79358" y="333230"/>
                  </a:lnTo>
                  <a:lnTo>
                    <a:pt x="73043" y="331623"/>
                  </a:lnTo>
                  <a:lnTo>
                    <a:pt x="72464" y="330466"/>
                  </a:lnTo>
                  <a:lnTo>
                    <a:pt x="71740" y="327139"/>
                  </a:lnTo>
                  <a:lnTo>
                    <a:pt x="71162" y="324825"/>
                  </a:lnTo>
                  <a:lnTo>
                    <a:pt x="68992" y="322221"/>
                  </a:lnTo>
                  <a:lnTo>
                    <a:pt x="66099" y="321930"/>
                  </a:lnTo>
                  <a:lnTo>
                    <a:pt x="62483" y="321498"/>
                  </a:lnTo>
                  <a:lnTo>
                    <a:pt x="59879" y="319907"/>
                  </a:lnTo>
                  <a:lnTo>
                    <a:pt x="58143" y="317303"/>
                  </a:lnTo>
                  <a:lnTo>
                    <a:pt x="54382" y="314266"/>
                  </a:lnTo>
                  <a:lnTo>
                    <a:pt x="49320" y="313108"/>
                  </a:lnTo>
                  <a:lnTo>
                    <a:pt x="45124" y="312962"/>
                  </a:lnTo>
                  <a:lnTo>
                    <a:pt x="41794" y="313786"/>
                  </a:lnTo>
                  <a:lnTo>
                    <a:pt x="37987" y="313057"/>
                  </a:lnTo>
                  <a:lnTo>
                    <a:pt x="33647" y="313032"/>
                  </a:lnTo>
                  <a:lnTo>
                    <a:pt x="27332" y="311951"/>
                  </a:lnTo>
                  <a:lnTo>
                    <a:pt x="22558" y="312093"/>
                  </a:lnTo>
                  <a:lnTo>
                    <a:pt x="18652" y="313539"/>
                  </a:lnTo>
                  <a:lnTo>
                    <a:pt x="13552" y="318458"/>
                  </a:lnTo>
                  <a:lnTo>
                    <a:pt x="7470" y="325718"/>
                  </a:lnTo>
                  <a:lnTo>
                    <a:pt x="7429" y="325523"/>
                  </a:lnTo>
                  <a:lnTo>
                    <a:pt x="7435" y="325280"/>
                  </a:lnTo>
                  <a:lnTo>
                    <a:pt x="7438" y="325038"/>
                  </a:lnTo>
                  <a:lnTo>
                    <a:pt x="7381" y="324800"/>
                  </a:lnTo>
                  <a:lnTo>
                    <a:pt x="7318" y="324563"/>
                  </a:lnTo>
                  <a:lnTo>
                    <a:pt x="7254" y="324333"/>
                  </a:lnTo>
                  <a:lnTo>
                    <a:pt x="7189" y="324096"/>
                  </a:lnTo>
                  <a:lnTo>
                    <a:pt x="7124" y="323865"/>
                  </a:lnTo>
                  <a:lnTo>
                    <a:pt x="7059" y="323628"/>
                  </a:lnTo>
                  <a:lnTo>
                    <a:pt x="6858" y="323688"/>
                  </a:lnTo>
                  <a:lnTo>
                    <a:pt x="6645" y="323810"/>
                  </a:lnTo>
                  <a:lnTo>
                    <a:pt x="6455" y="323956"/>
                  </a:lnTo>
                  <a:lnTo>
                    <a:pt x="6282" y="324132"/>
                  </a:lnTo>
                  <a:lnTo>
                    <a:pt x="6202" y="324223"/>
                  </a:lnTo>
                  <a:lnTo>
                    <a:pt x="6128" y="324320"/>
                  </a:lnTo>
                  <a:lnTo>
                    <a:pt x="6057" y="324418"/>
                  </a:lnTo>
                  <a:lnTo>
                    <a:pt x="5986" y="324515"/>
                  </a:lnTo>
                  <a:lnTo>
                    <a:pt x="5918" y="324618"/>
                  </a:lnTo>
                  <a:lnTo>
                    <a:pt x="5791" y="324825"/>
                  </a:lnTo>
                  <a:lnTo>
                    <a:pt x="5751" y="324940"/>
                  </a:lnTo>
                  <a:lnTo>
                    <a:pt x="5717" y="325056"/>
                  </a:lnTo>
                  <a:lnTo>
                    <a:pt x="5701" y="325177"/>
                  </a:lnTo>
                  <a:lnTo>
                    <a:pt x="5694" y="325298"/>
                  </a:lnTo>
                  <a:lnTo>
                    <a:pt x="5690" y="325420"/>
                  </a:lnTo>
                  <a:lnTo>
                    <a:pt x="5687" y="325542"/>
                  </a:lnTo>
                  <a:lnTo>
                    <a:pt x="5686" y="325663"/>
                  </a:lnTo>
                  <a:lnTo>
                    <a:pt x="5684" y="325784"/>
                  </a:lnTo>
                  <a:lnTo>
                    <a:pt x="5683" y="325906"/>
                  </a:lnTo>
                  <a:lnTo>
                    <a:pt x="5655" y="326198"/>
                  </a:lnTo>
                  <a:lnTo>
                    <a:pt x="5570" y="326429"/>
                  </a:lnTo>
                  <a:lnTo>
                    <a:pt x="5403" y="326599"/>
                  </a:lnTo>
                  <a:lnTo>
                    <a:pt x="4068" y="325463"/>
                  </a:lnTo>
                  <a:lnTo>
                    <a:pt x="2379" y="322569"/>
                  </a:lnTo>
                  <a:lnTo>
                    <a:pt x="0" y="32036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" name="object 108">
              <a:extLst>
                <a:ext uri="{FF2B5EF4-FFF2-40B4-BE49-F238E27FC236}">
                  <a16:creationId xmlns:a16="http://schemas.microsoft.com/office/drawing/2014/main" id="{668FC68B-D9D2-4DB7-AED6-C9818A7A4AC8}"/>
                </a:ext>
              </a:extLst>
            </p:cNvPr>
            <p:cNvSpPr/>
            <p:nvPr/>
          </p:nvSpPr>
          <p:spPr>
            <a:xfrm>
              <a:off x="2299589" y="9985602"/>
              <a:ext cx="896685" cy="628381"/>
            </a:xfrm>
            <a:custGeom>
              <a:avLst/>
              <a:gdLst/>
              <a:ahLst/>
              <a:cxnLst/>
              <a:rect l="l" t="t" r="r" b="b"/>
              <a:pathLst>
                <a:path w="896685" h="628381">
                  <a:moveTo>
                    <a:pt x="0" y="475115"/>
                  </a:moveTo>
                  <a:lnTo>
                    <a:pt x="206" y="474926"/>
                  </a:lnTo>
                  <a:lnTo>
                    <a:pt x="387" y="474763"/>
                  </a:lnTo>
                  <a:lnTo>
                    <a:pt x="534" y="474568"/>
                  </a:lnTo>
                  <a:lnTo>
                    <a:pt x="603" y="474338"/>
                  </a:lnTo>
                  <a:lnTo>
                    <a:pt x="588" y="474094"/>
                  </a:lnTo>
                  <a:lnTo>
                    <a:pt x="579" y="473851"/>
                  </a:lnTo>
                  <a:lnTo>
                    <a:pt x="597" y="473608"/>
                  </a:lnTo>
                  <a:lnTo>
                    <a:pt x="623" y="473487"/>
                  </a:lnTo>
                  <a:lnTo>
                    <a:pt x="655" y="473371"/>
                  </a:lnTo>
                  <a:lnTo>
                    <a:pt x="689" y="473256"/>
                  </a:lnTo>
                  <a:lnTo>
                    <a:pt x="726" y="473134"/>
                  </a:lnTo>
                  <a:lnTo>
                    <a:pt x="775" y="473025"/>
                  </a:lnTo>
                  <a:lnTo>
                    <a:pt x="847" y="472934"/>
                  </a:lnTo>
                  <a:lnTo>
                    <a:pt x="948" y="472867"/>
                  </a:lnTo>
                  <a:lnTo>
                    <a:pt x="1061" y="472806"/>
                  </a:lnTo>
                  <a:lnTo>
                    <a:pt x="1261" y="472672"/>
                  </a:lnTo>
                  <a:lnTo>
                    <a:pt x="1469" y="472539"/>
                  </a:lnTo>
                  <a:lnTo>
                    <a:pt x="1665" y="472405"/>
                  </a:lnTo>
                  <a:lnTo>
                    <a:pt x="1697" y="472162"/>
                  </a:lnTo>
                  <a:lnTo>
                    <a:pt x="1776" y="471943"/>
                  </a:lnTo>
                  <a:lnTo>
                    <a:pt x="1989" y="471816"/>
                  </a:lnTo>
                  <a:lnTo>
                    <a:pt x="2137" y="471616"/>
                  </a:lnTo>
                  <a:lnTo>
                    <a:pt x="2203" y="471402"/>
                  </a:lnTo>
                  <a:lnTo>
                    <a:pt x="2066" y="470512"/>
                  </a:lnTo>
                  <a:lnTo>
                    <a:pt x="2046" y="470431"/>
                  </a:lnTo>
                  <a:lnTo>
                    <a:pt x="2018" y="470315"/>
                  </a:lnTo>
                  <a:lnTo>
                    <a:pt x="1992" y="470194"/>
                  </a:lnTo>
                  <a:lnTo>
                    <a:pt x="1965" y="470073"/>
                  </a:lnTo>
                  <a:lnTo>
                    <a:pt x="1910" y="469835"/>
                  </a:lnTo>
                  <a:lnTo>
                    <a:pt x="1832" y="469605"/>
                  </a:lnTo>
                  <a:lnTo>
                    <a:pt x="1783" y="469374"/>
                  </a:lnTo>
                  <a:lnTo>
                    <a:pt x="1787" y="469246"/>
                  </a:lnTo>
                  <a:lnTo>
                    <a:pt x="1776" y="469003"/>
                  </a:lnTo>
                  <a:lnTo>
                    <a:pt x="1748" y="468760"/>
                  </a:lnTo>
                  <a:lnTo>
                    <a:pt x="1722" y="468523"/>
                  </a:lnTo>
                  <a:lnTo>
                    <a:pt x="1700" y="468280"/>
                  </a:lnTo>
                  <a:lnTo>
                    <a:pt x="1695" y="468152"/>
                  </a:lnTo>
                  <a:lnTo>
                    <a:pt x="1673" y="468037"/>
                  </a:lnTo>
                  <a:lnTo>
                    <a:pt x="1613" y="467934"/>
                  </a:lnTo>
                  <a:lnTo>
                    <a:pt x="1531" y="467843"/>
                  </a:lnTo>
                  <a:lnTo>
                    <a:pt x="1466" y="467782"/>
                  </a:lnTo>
                  <a:lnTo>
                    <a:pt x="1429" y="467557"/>
                  </a:lnTo>
                  <a:lnTo>
                    <a:pt x="1601" y="466521"/>
                  </a:lnTo>
                  <a:lnTo>
                    <a:pt x="1701" y="466421"/>
                  </a:lnTo>
                  <a:lnTo>
                    <a:pt x="1795" y="466342"/>
                  </a:lnTo>
                  <a:lnTo>
                    <a:pt x="1896" y="466269"/>
                  </a:lnTo>
                  <a:lnTo>
                    <a:pt x="2003" y="466215"/>
                  </a:lnTo>
                  <a:lnTo>
                    <a:pt x="2117" y="466178"/>
                  </a:lnTo>
                  <a:lnTo>
                    <a:pt x="2238" y="466166"/>
                  </a:lnTo>
                  <a:lnTo>
                    <a:pt x="2361" y="466159"/>
                  </a:lnTo>
                  <a:lnTo>
                    <a:pt x="2483" y="466154"/>
                  </a:lnTo>
                  <a:lnTo>
                    <a:pt x="2604" y="466154"/>
                  </a:lnTo>
                  <a:lnTo>
                    <a:pt x="2847" y="466160"/>
                  </a:lnTo>
                  <a:lnTo>
                    <a:pt x="3091" y="466154"/>
                  </a:lnTo>
                  <a:lnTo>
                    <a:pt x="3333" y="466153"/>
                  </a:lnTo>
                  <a:lnTo>
                    <a:pt x="3577" y="466160"/>
                  </a:lnTo>
                  <a:lnTo>
                    <a:pt x="3819" y="466154"/>
                  </a:lnTo>
                  <a:lnTo>
                    <a:pt x="4058" y="466111"/>
                  </a:lnTo>
                  <a:lnTo>
                    <a:pt x="4294" y="466051"/>
                  </a:lnTo>
                  <a:lnTo>
                    <a:pt x="4529" y="465990"/>
                  </a:lnTo>
                  <a:lnTo>
                    <a:pt x="4760" y="465911"/>
                  </a:lnTo>
                  <a:lnTo>
                    <a:pt x="4989" y="465832"/>
                  </a:lnTo>
                  <a:lnTo>
                    <a:pt x="5217" y="465747"/>
                  </a:lnTo>
                  <a:lnTo>
                    <a:pt x="5418" y="465607"/>
                  </a:lnTo>
                  <a:lnTo>
                    <a:pt x="5628" y="465503"/>
                  </a:lnTo>
                  <a:lnTo>
                    <a:pt x="5876" y="465510"/>
                  </a:lnTo>
                  <a:lnTo>
                    <a:pt x="6114" y="465558"/>
                  </a:lnTo>
                  <a:lnTo>
                    <a:pt x="6344" y="465637"/>
                  </a:lnTo>
                  <a:lnTo>
                    <a:pt x="6582" y="465698"/>
                  </a:lnTo>
                  <a:lnTo>
                    <a:pt x="6770" y="465844"/>
                  </a:lnTo>
                  <a:lnTo>
                    <a:pt x="6926" y="466032"/>
                  </a:lnTo>
                  <a:lnTo>
                    <a:pt x="7113" y="466190"/>
                  </a:lnTo>
                  <a:lnTo>
                    <a:pt x="7293" y="466354"/>
                  </a:lnTo>
                  <a:lnTo>
                    <a:pt x="7455" y="466531"/>
                  </a:lnTo>
                  <a:lnTo>
                    <a:pt x="7592" y="466743"/>
                  </a:lnTo>
                  <a:lnTo>
                    <a:pt x="7802" y="466834"/>
                  </a:lnTo>
                  <a:lnTo>
                    <a:pt x="8052" y="466853"/>
                  </a:lnTo>
                  <a:lnTo>
                    <a:pt x="8294" y="466888"/>
                  </a:lnTo>
                  <a:lnTo>
                    <a:pt x="8525" y="466956"/>
                  </a:lnTo>
                  <a:lnTo>
                    <a:pt x="8635" y="467010"/>
                  </a:lnTo>
                  <a:lnTo>
                    <a:pt x="8742" y="467065"/>
                  </a:lnTo>
                  <a:lnTo>
                    <a:pt x="8850" y="467126"/>
                  </a:lnTo>
                  <a:lnTo>
                    <a:pt x="8953" y="467187"/>
                  </a:lnTo>
                  <a:lnTo>
                    <a:pt x="9055" y="467253"/>
                  </a:lnTo>
                  <a:lnTo>
                    <a:pt x="9275" y="467356"/>
                  </a:lnTo>
                  <a:lnTo>
                    <a:pt x="9499" y="467448"/>
                  </a:lnTo>
                  <a:lnTo>
                    <a:pt x="9689" y="467606"/>
                  </a:lnTo>
                  <a:lnTo>
                    <a:pt x="9905" y="467709"/>
                  </a:lnTo>
                  <a:lnTo>
                    <a:pt x="10145" y="467757"/>
                  </a:lnTo>
                  <a:lnTo>
                    <a:pt x="10387" y="467776"/>
                  </a:lnTo>
                  <a:lnTo>
                    <a:pt x="10630" y="467764"/>
                  </a:lnTo>
                  <a:lnTo>
                    <a:pt x="10872" y="467739"/>
                  </a:lnTo>
                  <a:lnTo>
                    <a:pt x="11117" y="467709"/>
                  </a:lnTo>
                  <a:lnTo>
                    <a:pt x="11237" y="467685"/>
                  </a:lnTo>
                  <a:lnTo>
                    <a:pt x="11343" y="467630"/>
                  </a:lnTo>
                  <a:lnTo>
                    <a:pt x="11440" y="467563"/>
                  </a:lnTo>
                  <a:lnTo>
                    <a:pt x="11535" y="467490"/>
                  </a:lnTo>
                  <a:lnTo>
                    <a:pt x="11628" y="467412"/>
                  </a:lnTo>
                  <a:lnTo>
                    <a:pt x="11721" y="467333"/>
                  </a:lnTo>
                  <a:lnTo>
                    <a:pt x="11813" y="467253"/>
                  </a:lnTo>
                  <a:lnTo>
                    <a:pt x="11996" y="467089"/>
                  </a:lnTo>
                  <a:lnTo>
                    <a:pt x="12179" y="466925"/>
                  </a:lnTo>
                  <a:lnTo>
                    <a:pt x="12271" y="466846"/>
                  </a:lnTo>
                  <a:lnTo>
                    <a:pt x="12365" y="466768"/>
                  </a:lnTo>
                  <a:lnTo>
                    <a:pt x="12460" y="466694"/>
                  </a:lnTo>
                  <a:lnTo>
                    <a:pt x="12563" y="466628"/>
                  </a:lnTo>
                  <a:lnTo>
                    <a:pt x="12669" y="466567"/>
                  </a:lnTo>
                  <a:lnTo>
                    <a:pt x="12856" y="466415"/>
                  </a:lnTo>
                  <a:lnTo>
                    <a:pt x="12940" y="466330"/>
                  </a:lnTo>
                  <a:lnTo>
                    <a:pt x="13022" y="466239"/>
                  </a:lnTo>
                  <a:lnTo>
                    <a:pt x="13104" y="466148"/>
                  </a:lnTo>
                  <a:lnTo>
                    <a:pt x="13186" y="466057"/>
                  </a:lnTo>
                  <a:lnTo>
                    <a:pt x="13264" y="465965"/>
                  </a:lnTo>
                  <a:lnTo>
                    <a:pt x="13340" y="465868"/>
                  </a:lnTo>
                  <a:lnTo>
                    <a:pt x="13408" y="465777"/>
                  </a:lnTo>
                  <a:lnTo>
                    <a:pt x="15653" y="464654"/>
                  </a:lnTo>
                  <a:lnTo>
                    <a:pt x="16814" y="462622"/>
                  </a:lnTo>
                  <a:lnTo>
                    <a:pt x="17685" y="460009"/>
                  </a:lnTo>
                  <a:lnTo>
                    <a:pt x="19427" y="459138"/>
                  </a:lnTo>
                  <a:lnTo>
                    <a:pt x="20683" y="459390"/>
                  </a:lnTo>
                  <a:lnTo>
                    <a:pt x="20878" y="459519"/>
                  </a:lnTo>
                  <a:lnTo>
                    <a:pt x="21086" y="459647"/>
                  </a:lnTo>
                  <a:lnTo>
                    <a:pt x="21291" y="459781"/>
                  </a:lnTo>
                  <a:lnTo>
                    <a:pt x="21501" y="459902"/>
                  </a:lnTo>
                  <a:lnTo>
                    <a:pt x="21715" y="460018"/>
                  </a:lnTo>
                  <a:lnTo>
                    <a:pt x="21823" y="460078"/>
                  </a:lnTo>
                  <a:lnTo>
                    <a:pt x="21934" y="460121"/>
                  </a:lnTo>
                  <a:lnTo>
                    <a:pt x="22053" y="460145"/>
                  </a:lnTo>
                  <a:lnTo>
                    <a:pt x="22176" y="460151"/>
                  </a:lnTo>
                  <a:lnTo>
                    <a:pt x="22298" y="460157"/>
                  </a:lnTo>
                  <a:lnTo>
                    <a:pt x="22540" y="460158"/>
                  </a:lnTo>
                  <a:lnTo>
                    <a:pt x="22662" y="460151"/>
                  </a:lnTo>
                  <a:lnTo>
                    <a:pt x="22782" y="460139"/>
                  </a:lnTo>
                  <a:lnTo>
                    <a:pt x="22903" y="460121"/>
                  </a:lnTo>
                  <a:lnTo>
                    <a:pt x="23023" y="460097"/>
                  </a:lnTo>
                  <a:lnTo>
                    <a:pt x="23263" y="460054"/>
                  </a:lnTo>
                  <a:lnTo>
                    <a:pt x="23477" y="459944"/>
                  </a:lnTo>
                  <a:lnTo>
                    <a:pt x="23702" y="459853"/>
                  </a:lnTo>
                  <a:lnTo>
                    <a:pt x="23945" y="459817"/>
                  </a:lnTo>
                  <a:lnTo>
                    <a:pt x="24041" y="459750"/>
                  </a:lnTo>
                  <a:lnTo>
                    <a:pt x="24133" y="459677"/>
                  </a:lnTo>
                  <a:lnTo>
                    <a:pt x="24223" y="459598"/>
                  </a:lnTo>
                  <a:lnTo>
                    <a:pt x="24310" y="459513"/>
                  </a:lnTo>
                  <a:lnTo>
                    <a:pt x="24396" y="459422"/>
                  </a:lnTo>
                  <a:lnTo>
                    <a:pt x="24567" y="459246"/>
                  </a:lnTo>
                  <a:lnTo>
                    <a:pt x="24737" y="459070"/>
                  </a:lnTo>
                  <a:lnTo>
                    <a:pt x="25750" y="458705"/>
                  </a:lnTo>
                  <a:lnTo>
                    <a:pt x="25724" y="458493"/>
                  </a:lnTo>
                  <a:lnTo>
                    <a:pt x="25707" y="458250"/>
                  </a:lnTo>
                  <a:lnTo>
                    <a:pt x="25738" y="458006"/>
                  </a:lnTo>
                  <a:lnTo>
                    <a:pt x="25760" y="457885"/>
                  </a:lnTo>
                  <a:lnTo>
                    <a:pt x="25788" y="457770"/>
                  </a:lnTo>
                  <a:lnTo>
                    <a:pt x="25821" y="457654"/>
                  </a:lnTo>
                  <a:lnTo>
                    <a:pt x="25858" y="457539"/>
                  </a:lnTo>
                  <a:lnTo>
                    <a:pt x="25871" y="457502"/>
                  </a:lnTo>
                  <a:lnTo>
                    <a:pt x="26394" y="457397"/>
                  </a:lnTo>
                  <a:lnTo>
                    <a:pt x="26394" y="454861"/>
                  </a:lnTo>
                  <a:lnTo>
                    <a:pt x="26429" y="454707"/>
                  </a:lnTo>
                  <a:lnTo>
                    <a:pt x="26457" y="454465"/>
                  </a:lnTo>
                  <a:lnTo>
                    <a:pt x="26450" y="454221"/>
                  </a:lnTo>
                  <a:lnTo>
                    <a:pt x="26476" y="453979"/>
                  </a:lnTo>
                  <a:lnTo>
                    <a:pt x="26525" y="453742"/>
                  </a:lnTo>
                  <a:lnTo>
                    <a:pt x="26565" y="453505"/>
                  </a:lnTo>
                  <a:lnTo>
                    <a:pt x="26556" y="453262"/>
                  </a:lnTo>
                  <a:lnTo>
                    <a:pt x="26602" y="453019"/>
                  </a:lnTo>
                  <a:lnTo>
                    <a:pt x="26639" y="452782"/>
                  </a:lnTo>
                  <a:lnTo>
                    <a:pt x="26632" y="452538"/>
                  </a:lnTo>
                  <a:lnTo>
                    <a:pt x="26630" y="452296"/>
                  </a:lnTo>
                  <a:lnTo>
                    <a:pt x="26628" y="452052"/>
                  </a:lnTo>
                  <a:lnTo>
                    <a:pt x="26626" y="451810"/>
                  </a:lnTo>
                  <a:lnTo>
                    <a:pt x="26628" y="451566"/>
                  </a:lnTo>
                  <a:lnTo>
                    <a:pt x="26604" y="451324"/>
                  </a:lnTo>
                  <a:lnTo>
                    <a:pt x="26579" y="451081"/>
                  </a:lnTo>
                  <a:lnTo>
                    <a:pt x="26581" y="450837"/>
                  </a:lnTo>
                  <a:lnTo>
                    <a:pt x="26580" y="450622"/>
                  </a:lnTo>
                  <a:lnTo>
                    <a:pt x="45813" y="449844"/>
                  </a:lnTo>
                  <a:lnTo>
                    <a:pt x="53305" y="448735"/>
                  </a:lnTo>
                  <a:lnTo>
                    <a:pt x="53937" y="448641"/>
                  </a:lnTo>
                  <a:lnTo>
                    <a:pt x="56946" y="447134"/>
                  </a:lnTo>
                  <a:lnTo>
                    <a:pt x="59955" y="444729"/>
                  </a:lnTo>
                  <a:lnTo>
                    <a:pt x="62964" y="441718"/>
                  </a:lnTo>
                  <a:lnTo>
                    <a:pt x="66629" y="440072"/>
                  </a:lnTo>
                  <a:lnTo>
                    <a:pt x="67770" y="438775"/>
                  </a:lnTo>
                  <a:lnTo>
                    <a:pt x="70973" y="436320"/>
                  </a:lnTo>
                  <a:lnTo>
                    <a:pt x="73224" y="434549"/>
                  </a:lnTo>
                  <a:lnTo>
                    <a:pt x="76072" y="431345"/>
                  </a:lnTo>
                  <a:lnTo>
                    <a:pt x="79261" y="428659"/>
                  </a:lnTo>
                  <a:lnTo>
                    <a:pt x="82489" y="423270"/>
                  </a:lnTo>
                  <a:lnTo>
                    <a:pt x="87842" y="417918"/>
                  </a:lnTo>
                  <a:lnTo>
                    <a:pt x="90815" y="416430"/>
                  </a:lnTo>
                  <a:lnTo>
                    <a:pt x="94086" y="416430"/>
                  </a:lnTo>
                  <a:lnTo>
                    <a:pt x="97654" y="417025"/>
                  </a:lnTo>
                  <a:lnTo>
                    <a:pt x="102412" y="416429"/>
                  </a:lnTo>
                  <a:lnTo>
                    <a:pt x="105980" y="415540"/>
                  </a:lnTo>
                  <a:lnTo>
                    <a:pt x="108954" y="412566"/>
                  </a:lnTo>
                  <a:lnTo>
                    <a:pt x="111036" y="408106"/>
                  </a:lnTo>
                  <a:lnTo>
                    <a:pt x="113712" y="405132"/>
                  </a:lnTo>
                  <a:lnTo>
                    <a:pt x="116983" y="404834"/>
                  </a:lnTo>
                  <a:lnTo>
                    <a:pt x="122911" y="396873"/>
                  </a:lnTo>
                  <a:lnTo>
                    <a:pt x="122930" y="393832"/>
                  </a:lnTo>
                  <a:lnTo>
                    <a:pt x="124120" y="389965"/>
                  </a:lnTo>
                  <a:lnTo>
                    <a:pt x="126498" y="386696"/>
                  </a:lnTo>
                  <a:lnTo>
                    <a:pt x="128811" y="383965"/>
                  </a:lnTo>
                  <a:lnTo>
                    <a:pt x="131669" y="379604"/>
                  </a:lnTo>
                  <a:lnTo>
                    <a:pt x="134311" y="377884"/>
                  </a:lnTo>
                  <a:lnTo>
                    <a:pt x="137335" y="373744"/>
                  </a:lnTo>
                  <a:lnTo>
                    <a:pt x="141210" y="369782"/>
                  </a:lnTo>
                  <a:lnTo>
                    <a:pt x="143151" y="368258"/>
                  </a:lnTo>
                  <a:lnTo>
                    <a:pt x="143238" y="365554"/>
                  </a:lnTo>
                  <a:lnTo>
                    <a:pt x="143312" y="362942"/>
                  </a:lnTo>
                  <a:lnTo>
                    <a:pt x="140623" y="359637"/>
                  </a:lnTo>
                  <a:lnTo>
                    <a:pt x="138542" y="354579"/>
                  </a:lnTo>
                  <a:lnTo>
                    <a:pt x="139136" y="351903"/>
                  </a:lnTo>
                  <a:lnTo>
                    <a:pt x="141515" y="347740"/>
                  </a:lnTo>
                  <a:lnTo>
                    <a:pt x="139731" y="344469"/>
                  </a:lnTo>
                  <a:lnTo>
                    <a:pt x="136758" y="342984"/>
                  </a:lnTo>
                  <a:lnTo>
                    <a:pt x="134081" y="343579"/>
                  </a:lnTo>
                  <a:lnTo>
                    <a:pt x="132892" y="341793"/>
                  </a:lnTo>
                  <a:lnTo>
                    <a:pt x="132892" y="339712"/>
                  </a:lnTo>
                  <a:lnTo>
                    <a:pt x="133487" y="337036"/>
                  </a:lnTo>
                  <a:lnTo>
                    <a:pt x="135270" y="333467"/>
                  </a:lnTo>
                  <a:lnTo>
                    <a:pt x="134973" y="329900"/>
                  </a:lnTo>
                  <a:lnTo>
                    <a:pt x="136460" y="328114"/>
                  </a:lnTo>
                  <a:lnTo>
                    <a:pt x="138839" y="326331"/>
                  </a:lnTo>
                  <a:lnTo>
                    <a:pt x="142287" y="324244"/>
                  </a:lnTo>
                  <a:lnTo>
                    <a:pt x="147530" y="321699"/>
                  </a:lnTo>
                  <a:lnTo>
                    <a:pt x="150162" y="318727"/>
                  </a:lnTo>
                  <a:lnTo>
                    <a:pt x="152844" y="314232"/>
                  </a:lnTo>
                  <a:lnTo>
                    <a:pt x="153841" y="308418"/>
                  </a:lnTo>
                  <a:lnTo>
                    <a:pt x="151649" y="305167"/>
                  </a:lnTo>
                  <a:lnTo>
                    <a:pt x="146880" y="303424"/>
                  </a:lnTo>
                  <a:lnTo>
                    <a:pt x="143113" y="300550"/>
                  </a:lnTo>
                  <a:lnTo>
                    <a:pt x="138878" y="297622"/>
                  </a:lnTo>
                  <a:lnTo>
                    <a:pt x="135747" y="293253"/>
                  </a:lnTo>
                  <a:lnTo>
                    <a:pt x="134880" y="287825"/>
                  </a:lnTo>
                  <a:lnTo>
                    <a:pt x="138474" y="284693"/>
                  </a:lnTo>
                  <a:lnTo>
                    <a:pt x="138737" y="284428"/>
                  </a:lnTo>
                  <a:lnTo>
                    <a:pt x="139628" y="284198"/>
                  </a:lnTo>
                  <a:lnTo>
                    <a:pt x="143354" y="283168"/>
                  </a:lnTo>
                  <a:lnTo>
                    <a:pt x="145126" y="279182"/>
                  </a:lnTo>
                  <a:lnTo>
                    <a:pt x="147558" y="276132"/>
                  </a:lnTo>
                  <a:lnTo>
                    <a:pt x="149544" y="271318"/>
                  </a:lnTo>
                  <a:lnTo>
                    <a:pt x="148950" y="267156"/>
                  </a:lnTo>
                  <a:lnTo>
                    <a:pt x="151626" y="265373"/>
                  </a:lnTo>
                  <a:lnTo>
                    <a:pt x="155455" y="264529"/>
                  </a:lnTo>
                  <a:lnTo>
                    <a:pt x="159969" y="262985"/>
                  </a:lnTo>
                  <a:lnTo>
                    <a:pt x="165007" y="262992"/>
                  </a:lnTo>
                  <a:lnTo>
                    <a:pt x="167981" y="260316"/>
                  </a:lnTo>
                  <a:lnTo>
                    <a:pt x="168575" y="258234"/>
                  </a:lnTo>
                  <a:lnTo>
                    <a:pt x="169765" y="254963"/>
                  </a:lnTo>
                  <a:lnTo>
                    <a:pt x="171549" y="251396"/>
                  </a:lnTo>
                  <a:lnTo>
                    <a:pt x="173631" y="246342"/>
                  </a:lnTo>
                  <a:lnTo>
                    <a:pt x="177199" y="243368"/>
                  </a:lnTo>
                  <a:lnTo>
                    <a:pt x="182848" y="242772"/>
                  </a:lnTo>
                  <a:lnTo>
                    <a:pt x="187606" y="242773"/>
                  </a:lnTo>
                  <a:lnTo>
                    <a:pt x="191770" y="243070"/>
                  </a:lnTo>
                  <a:lnTo>
                    <a:pt x="196028" y="241770"/>
                  </a:lnTo>
                  <a:lnTo>
                    <a:pt x="196282" y="242046"/>
                  </a:lnTo>
                  <a:lnTo>
                    <a:pt x="200541" y="241880"/>
                  </a:lnTo>
                  <a:lnTo>
                    <a:pt x="205002" y="239501"/>
                  </a:lnTo>
                  <a:lnTo>
                    <a:pt x="208799" y="238602"/>
                  </a:lnTo>
                  <a:lnTo>
                    <a:pt x="209708" y="238383"/>
                  </a:lnTo>
                  <a:lnTo>
                    <a:pt x="212734" y="236229"/>
                  </a:lnTo>
                  <a:lnTo>
                    <a:pt x="215707" y="235935"/>
                  </a:lnTo>
                  <a:lnTo>
                    <a:pt x="218680" y="238313"/>
                  </a:lnTo>
                  <a:lnTo>
                    <a:pt x="223141" y="241880"/>
                  </a:lnTo>
                  <a:lnTo>
                    <a:pt x="227006" y="245151"/>
                  </a:lnTo>
                  <a:lnTo>
                    <a:pt x="228494" y="245746"/>
                  </a:lnTo>
                  <a:lnTo>
                    <a:pt x="230364" y="247888"/>
                  </a:lnTo>
                  <a:lnTo>
                    <a:pt x="232954" y="248422"/>
                  </a:lnTo>
                  <a:lnTo>
                    <a:pt x="239088" y="251379"/>
                  </a:lnTo>
                  <a:lnTo>
                    <a:pt x="243451" y="252831"/>
                  </a:lnTo>
                  <a:lnTo>
                    <a:pt x="246561" y="252640"/>
                  </a:lnTo>
                  <a:lnTo>
                    <a:pt x="251201" y="253150"/>
                  </a:lnTo>
                  <a:lnTo>
                    <a:pt x="257992" y="252542"/>
                  </a:lnTo>
                  <a:lnTo>
                    <a:pt x="261203" y="250503"/>
                  </a:lnTo>
                  <a:lnTo>
                    <a:pt x="260906" y="248125"/>
                  </a:lnTo>
                  <a:lnTo>
                    <a:pt x="262393" y="242475"/>
                  </a:lnTo>
                  <a:lnTo>
                    <a:pt x="261482" y="240907"/>
                  </a:lnTo>
                  <a:lnTo>
                    <a:pt x="261501" y="239203"/>
                  </a:lnTo>
                  <a:lnTo>
                    <a:pt x="262095" y="237123"/>
                  </a:lnTo>
                  <a:lnTo>
                    <a:pt x="263879" y="235935"/>
                  </a:lnTo>
                  <a:lnTo>
                    <a:pt x="269529" y="234149"/>
                  </a:lnTo>
                  <a:lnTo>
                    <a:pt x="272800" y="234446"/>
                  </a:lnTo>
                  <a:lnTo>
                    <a:pt x="275797" y="235483"/>
                  </a:lnTo>
                  <a:lnTo>
                    <a:pt x="278626" y="240200"/>
                  </a:lnTo>
                  <a:lnTo>
                    <a:pt x="277212" y="246801"/>
                  </a:lnTo>
                  <a:lnTo>
                    <a:pt x="276269" y="251515"/>
                  </a:lnTo>
                  <a:lnTo>
                    <a:pt x="281608" y="259702"/>
                  </a:lnTo>
                  <a:lnTo>
                    <a:pt x="289720" y="259377"/>
                  </a:lnTo>
                  <a:lnTo>
                    <a:pt x="293729" y="257852"/>
                  </a:lnTo>
                  <a:lnTo>
                    <a:pt x="294341" y="253873"/>
                  </a:lnTo>
                  <a:lnTo>
                    <a:pt x="296284" y="250343"/>
                  </a:lnTo>
                  <a:lnTo>
                    <a:pt x="300352" y="249206"/>
                  </a:lnTo>
                  <a:lnTo>
                    <a:pt x="306269" y="253702"/>
                  </a:lnTo>
                  <a:lnTo>
                    <a:pt x="309759" y="256904"/>
                  </a:lnTo>
                  <a:lnTo>
                    <a:pt x="312990" y="257341"/>
                  </a:lnTo>
                  <a:lnTo>
                    <a:pt x="316664" y="259754"/>
                  </a:lnTo>
                  <a:lnTo>
                    <a:pt x="320642" y="259359"/>
                  </a:lnTo>
                  <a:lnTo>
                    <a:pt x="325739" y="257791"/>
                  </a:lnTo>
                  <a:lnTo>
                    <a:pt x="329802" y="257549"/>
                  </a:lnTo>
                  <a:lnTo>
                    <a:pt x="333810" y="257809"/>
                  </a:lnTo>
                  <a:lnTo>
                    <a:pt x="335933" y="256904"/>
                  </a:lnTo>
                  <a:lnTo>
                    <a:pt x="338841" y="254866"/>
                  </a:lnTo>
                  <a:lnTo>
                    <a:pt x="342331" y="252250"/>
                  </a:lnTo>
                  <a:lnTo>
                    <a:pt x="344948" y="250795"/>
                  </a:lnTo>
                  <a:lnTo>
                    <a:pt x="346743" y="251704"/>
                  </a:lnTo>
                  <a:lnTo>
                    <a:pt x="352438" y="252360"/>
                  </a:lnTo>
                  <a:lnTo>
                    <a:pt x="355999" y="250504"/>
                  </a:lnTo>
                  <a:lnTo>
                    <a:pt x="361234" y="246725"/>
                  </a:lnTo>
                  <a:lnTo>
                    <a:pt x="364433" y="244398"/>
                  </a:lnTo>
                  <a:lnTo>
                    <a:pt x="367341" y="243526"/>
                  </a:lnTo>
                  <a:lnTo>
                    <a:pt x="369890" y="245756"/>
                  </a:lnTo>
                  <a:lnTo>
                    <a:pt x="373742" y="245057"/>
                  </a:lnTo>
                  <a:lnTo>
                    <a:pt x="378244" y="246965"/>
                  </a:lnTo>
                  <a:lnTo>
                    <a:pt x="383263" y="247305"/>
                  </a:lnTo>
                  <a:lnTo>
                    <a:pt x="387037" y="249365"/>
                  </a:lnTo>
                  <a:lnTo>
                    <a:pt x="393887" y="251685"/>
                  </a:lnTo>
                  <a:lnTo>
                    <a:pt x="398292" y="254025"/>
                  </a:lnTo>
                  <a:lnTo>
                    <a:pt x="403368" y="253934"/>
                  </a:lnTo>
                  <a:lnTo>
                    <a:pt x="407828" y="255689"/>
                  </a:lnTo>
                  <a:lnTo>
                    <a:pt x="414358" y="248842"/>
                  </a:lnTo>
                  <a:lnTo>
                    <a:pt x="424132" y="246558"/>
                  </a:lnTo>
                  <a:lnTo>
                    <a:pt x="428329" y="241661"/>
                  </a:lnTo>
                  <a:lnTo>
                    <a:pt x="428329" y="237463"/>
                  </a:lnTo>
                  <a:lnTo>
                    <a:pt x="429728" y="232569"/>
                  </a:lnTo>
                  <a:lnTo>
                    <a:pt x="428329" y="226971"/>
                  </a:lnTo>
                  <a:lnTo>
                    <a:pt x="429029" y="222773"/>
                  </a:lnTo>
                  <a:lnTo>
                    <a:pt x="429029" y="218577"/>
                  </a:lnTo>
                  <a:lnTo>
                    <a:pt x="428592" y="210907"/>
                  </a:lnTo>
                  <a:lnTo>
                    <a:pt x="428949" y="207797"/>
                  </a:lnTo>
                  <a:lnTo>
                    <a:pt x="429272" y="202909"/>
                  </a:lnTo>
                  <a:lnTo>
                    <a:pt x="429892" y="199088"/>
                  </a:lnTo>
                  <a:lnTo>
                    <a:pt x="432531" y="198386"/>
                  </a:lnTo>
                  <a:lnTo>
                    <a:pt x="435438" y="196976"/>
                  </a:lnTo>
                  <a:lnTo>
                    <a:pt x="437829" y="193283"/>
                  </a:lnTo>
                  <a:lnTo>
                    <a:pt x="439167" y="191269"/>
                  </a:lnTo>
                  <a:lnTo>
                    <a:pt x="441073" y="187216"/>
                  </a:lnTo>
                  <a:lnTo>
                    <a:pt x="444450" y="183383"/>
                  </a:lnTo>
                  <a:lnTo>
                    <a:pt x="446403" y="183960"/>
                  </a:lnTo>
                  <a:lnTo>
                    <a:pt x="448922" y="183811"/>
                  </a:lnTo>
                  <a:lnTo>
                    <a:pt x="452025" y="184473"/>
                  </a:lnTo>
                  <a:lnTo>
                    <a:pt x="457908" y="184892"/>
                  </a:lnTo>
                  <a:lnTo>
                    <a:pt x="460877" y="185102"/>
                  </a:lnTo>
                  <a:lnTo>
                    <a:pt x="463094" y="182423"/>
                  </a:lnTo>
                  <a:lnTo>
                    <a:pt x="464597" y="179246"/>
                  </a:lnTo>
                  <a:lnTo>
                    <a:pt x="466614" y="174337"/>
                  </a:lnTo>
                  <a:lnTo>
                    <a:pt x="469531" y="169142"/>
                  </a:lnTo>
                  <a:lnTo>
                    <a:pt x="472243" y="167322"/>
                  </a:lnTo>
                  <a:lnTo>
                    <a:pt x="476935" y="164193"/>
                  </a:lnTo>
                  <a:lnTo>
                    <a:pt x="477717" y="163805"/>
                  </a:lnTo>
                  <a:lnTo>
                    <a:pt x="485147" y="161068"/>
                  </a:lnTo>
                  <a:lnTo>
                    <a:pt x="495314" y="157939"/>
                  </a:lnTo>
                  <a:lnTo>
                    <a:pt x="504308" y="154418"/>
                  </a:lnTo>
                  <a:lnTo>
                    <a:pt x="511543" y="147945"/>
                  </a:lnTo>
                  <a:lnTo>
                    <a:pt x="510422" y="139883"/>
                  </a:lnTo>
                  <a:lnTo>
                    <a:pt x="513969" y="139765"/>
                  </a:lnTo>
                  <a:lnTo>
                    <a:pt x="514525" y="135396"/>
                  </a:lnTo>
                  <a:lnTo>
                    <a:pt x="518373" y="131866"/>
                  </a:lnTo>
                  <a:lnTo>
                    <a:pt x="520358" y="128300"/>
                  </a:lnTo>
                  <a:lnTo>
                    <a:pt x="522666" y="122346"/>
                  </a:lnTo>
                  <a:lnTo>
                    <a:pt x="524881" y="118688"/>
                  </a:lnTo>
                  <a:lnTo>
                    <a:pt x="526940" y="114108"/>
                  </a:lnTo>
                  <a:lnTo>
                    <a:pt x="526353" y="108506"/>
                  </a:lnTo>
                  <a:lnTo>
                    <a:pt x="527532" y="104272"/>
                  </a:lnTo>
                  <a:lnTo>
                    <a:pt x="529309" y="99430"/>
                  </a:lnTo>
                  <a:lnTo>
                    <a:pt x="528386" y="94934"/>
                  </a:lnTo>
                  <a:lnTo>
                    <a:pt x="527426" y="90590"/>
                  </a:lnTo>
                  <a:lnTo>
                    <a:pt x="526856" y="83439"/>
                  </a:lnTo>
                  <a:lnTo>
                    <a:pt x="529816" y="80097"/>
                  </a:lnTo>
                  <a:lnTo>
                    <a:pt x="533068" y="77096"/>
                  </a:lnTo>
                  <a:lnTo>
                    <a:pt x="537105" y="77127"/>
                  </a:lnTo>
                  <a:lnTo>
                    <a:pt x="541521" y="81641"/>
                  </a:lnTo>
                  <a:lnTo>
                    <a:pt x="545393" y="83263"/>
                  </a:lnTo>
                  <a:lnTo>
                    <a:pt x="549661" y="85146"/>
                  </a:lnTo>
                  <a:lnTo>
                    <a:pt x="551954" y="80596"/>
                  </a:lnTo>
                  <a:lnTo>
                    <a:pt x="557007" y="78913"/>
                  </a:lnTo>
                  <a:lnTo>
                    <a:pt x="562381" y="80322"/>
                  </a:lnTo>
                  <a:lnTo>
                    <a:pt x="566836" y="79211"/>
                  </a:lnTo>
                  <a:lnTo>
                    <a:pt x="570918" y="72521"/>
                  </a:lnTo>
                  <a:lnTo>
                    <a:pt x="572953" y="68743"/>
                  </a:lnTo>
                  <a:lnTo>
                    <a:pt x="576078" y="68330"/>
                  </a:lnTo>
                  <a:lnTo>
                    <a:pt x="580871" y="67005"/>
                  </a:lnTo>
                  <a:lnTo>
                    <a:pt x="585547" y="68408"/>
                  </a:lnTo>
                  <a:lnTo>
                    <a:pt x="591944" y="68773"/>
                  </a:lnTo>
                  <a:lnTo>
                    <a:pt x="592157" y="68798"/>
                  </a:lnTo>
                  <a:lnTo>
                    <a:pt x="592472" y="68834"/>
                  </a:lnTo>
                  <a:lnTo>
                    <a:pt x="593459" y="68986"/>
                  </a:lnTo>
                  <a:lnTo>
                    <a:pt x="594246" y="68985"/>
                  </a:lnTo>
                  <a:lnTo>
                    <a:pt x="595572" y="68986"/>
                  </a:lnTo>
                  <a:lnTo>
                    <a:pt x="596506" y="69083"/>
                  </a:lnTo>
                  <a:lnTo>
                    <a:pt x="597243" y="69083"/>
                  </a:lnTo>
                  <a:lnTo>
                    <a:pt x="597445" y="69046"/>
                  </a:lnTo>
                  <a:lnTo>
                    <a:pt x="598053" y="69113"/>
                  </a:lnTo>
                  <a:lnTo>
                    <a:pt x="598903" y="69132"/>
                  </a:lnTo>
                  <a:lnTo>
                    <a:pt x="599715" y="69156"/>
                  </a:lnTo>
                  <a:lnTo>
                    <a:pt x="600872" y="69137"/>
                  </a:lnTo>
                  <a:lnTo>
                    <a:pt x="601571" y="69314"/>
                  </a:lnTo>
                  <a:lnTo>
                    <a:pt x="602423" y="69453"/>
                  </a:lnTo>
                  <a:lnTo>
                    <a:pt x="603084" y="69751"/>
                  </a:lnTo>
                  <a:lnTo>
                    <a:pt x="603826" y="70201"/>
                  </a:lnTo>
                  <a:lnTo>
                    <a:pt x="604682" y="70571"/>
                  </a:lnTo>
                  <a:lnTo>
                    <a:pt x="605453" y="70480"/>
                  </a:lnTo>
                  <a:lnTo>
                    <a:pt x="606332" y="70000"/>
                  </a:lnTo>
                  <a:lnTo>
                    <a:pt x="606824" y="69490"/>
                  </a:lnTo>
                  <a:lnTo>
                    <a:pt x="607197" y="68791"/>
                  </a:lnTo>
                  <a:lnTo>
                    <a:pt x="607298" y="67941"/>
                  </a:lnTo>
                  <a:lnTo>
                    <a:pt x="607631" y="67199"/>
                  </a:lnTo>
                  <a:lnTo>
                    <a:pt x="608042" y="66464"/>
                  </a:lnTo>
                  <a:lnTo>
                    <a:pt x="608412" y="65607"/>
                  </a:lnTo>
                  <a:lnTo>
                    <a:pt x="608670" y="64946"/>
                  </a:lnTo>
                  <a:lnTo>
                    <a:pt x="608884" y="64016"/>
                  </a:lnTo>
                  <a:lnTo>
                    <a:pt x="609063" y="63245"/>
                  </a:lnTo>
                  <a:lnTo>
                    <a:pt x="609048" y="62436"/>
                  </a:lnTo>
                  <a:lnTo>
                    <a:pt x="609071" y="61550"/>
                  </a:lnTo>
                  <a:lnTo>
                    <a:pt x="609289" y="60851"/>
                  </a:lnTo>
                  <a:lnTo>
                    <a:pt x="609468" y="60073"/>
                  </a:lnTo>
                  <a:lnTo>
                    <a:pt x="609684" y="59259"/>
                  </a:lnTo>
                  <a:lnTo>
                    <a:pt x="609978" y="58445"/>
                  </a:lnTo>
                  <a:lnTo>
                    <a:pt x="610465" y="57630"/>
                  </a:lnTo>
                  <a:lnTo>
                    <a:pt x="610995" y="57121"/>
                  </a:lnTo>
                  <a:lnTo>
                    <a:pt x="611123" y="56977"/>
                  </a:lnTo>
                  <a:lnTo>
                    <a:pt x="613513" y="55756"/>
                  </a:lnTo>
                  <a:lnTo>
                    <a:pt x="615701" y="55027"/>
                  </a:lnTo>
                  <a:lnTo>
                    <a:pt x="618132" y="54785"/>
                  </a:lnTo>
                  <a:lnTo>
                    <a:pt x="623723" y="55027"/>
                  </a:lnTo>
                  <a:lnTo>
                    <a:pt x="626154" y="55270"/>
                  </a:lnTo>
                  <a:lnTo>
                    <a:pt x="627613" y="55271"/>
                  </a:lnTo>
                  <a:lnTo>
                    <a:pt x="628828" y="54542"/>
                  </a:lnTo>
                  <a:lnTo>
                    <a:pt x="629557" y="52355"/>
                  </a:lnTo>
                  <a:lnTo>
                    <a:pt x="630044" y="50167"/>
                  </a:lnTo>
                  <a:lnTo>
                    <a:pt x="630044" y="48466"/>
                  </a:lnTo>
                  <a:lnTo>
                    <a:pt x="630287" y="46519"/>
                  </a:lnTo>
                  <a:lnTo>
                    <a:pt x="631745" y="42631"/>
                  </a:lnTo>
                  <a:lnTo>
                    <a:pt x="633447" y="40687"/>
                  </a:lnTo>
                  <a:lnTo>
                    <a:pt x="634906" y="38742"/>
                  </a:lnTo>
                  <a:lnTo>
                    <a:pt x="636364" y="37041"/>
                  </a:lnTo>
                  <a:lnTo>
                    <a:pt x="637579" y="36066"/>
                  </a:lnTo>
                  <a:lnTo>
                    <a:pt x="638309" y="34122"/>
                  </a:lnTo>
                  <a:lnTo>
                    <a:pt x="639524" y="32178"/>
                  </a:lnTo>
                  <a:lnTo>
                    <a:pt x="641226" y="29991"/>
                  </a:lnTo>
                  <a:lnTo>
                    <a:pt x="641469" y="28047"/>
                  </a:lnTo>
                  <a:lnTo>
                    <a:pt x="641226" y="25370"/>
                  </a:lnTo>
                  <a:lnTo>
                    <a:pt x="641226" y="22454"/>
                  </a:lnTo>
                  <a:lnTo>
                    <a:pt x="641024" y="18760"/>
                  </a:lnTo>
                  <a:lnTo>
                    <a:pt x="642454" y="18183"/>
                  </a:lnTo>
                  <a:lnTo>
                    <a:pt x="643767" y="17217"/>
                  </a:lnTo>
                  <a:lnTo>
                    <a:pt x="645119" y="16099"/>
                  </a:lnTo>
                  <a:lnTo>
                    <a:pt x="647631" y="14210"/>
                  </a:lnTo>
                  <a:lnTo>
                    <a:pt x="648790" y="13171"/>
                  </a:lnTo>
                  <a:lnTo>
                    <a:pt x="650297" y="12636"/>
                  </a:lnTo>
                  <a:lnTo>
                    <a:pt x="651688" y="12211"/>
                  </a:lnTo>
                  <a:lnTo>
                    <a:pt x="654354" y="11634"/>
                  </a:lnTo>
                  <a:lnTo>
                    <a:pt x="658217" y="9945"/>
                  </a:lnTo>
                  <a:lnTo>
                    <a:pt x="659415" y="9021"/>
                  </a:lnTo>
                  <a:lnTo>
                    <a:pt x="660999" y="8481"/>
                  </a:lnTo>
                  <a:lnTo>
                    <a:pt x="662080" y="7751"/>
                  </a:lnTo>
                  <a:lnTo>
                    <a:pt x="664515" y="6403"/>
                  </a:lnTo>
                  <a:lnTo>
                    <a:pt x="666060" y="5170"/>
                  </a:lnTo>
                  <a:lnTo>
                    <a:pt x="667606" y="3353"/>
                  </a:lnTo>
                  <a:lnTo>
                    <a:pt x="668881" y="1931"/>
                  </a:lnTo>
                  <a:lnTo>
                    <a:pt x="669769" y="1080"/>
                  </a:lnTo>
                  <a:lnTo>
                    <a:pt x="671122" y="0"/>
                  </a:lnTo>
                  <a:lnTo>
                    <a:pt x="672783" y="5"/>
                  </a:lnTo>
                  <a:lnTo>
                    <a:pt x="675178" y="783"/>
                  </a:lnTo>
                  <a:lnTo>
                    <a:pt x="676452" y="1634"/>
                  </a:lnTo>
                  <a:lnTo>
                    <a:pt x="677573" y="2563"/>
                  </a:lnTo>
                  <a:lnTo>
                    <a:pt x="678731" y="3414"/>
                  </a:lnTo>
                  <a:lnTo>
                    <a:pt x="679735" y="4884"/>
                  </a:lnTo>
                  <a:lnTo>
                    <a:pt x="680237" y="6269"/>
                  </a:lnTo>
                  <a:lnTo>
                    <a:pt x="680622" y="7703"/>
                  </a:lnTo>
                  <a:lnTo>
                    <a:pt x="682052" y="10139"/>
                  </a:lnTo>
                  <a:lnTo>
                    <a:pt x="683635" y="11531"/>
                  </a:lnTo>
                  <a:lnTo>
                    <a:pt x="686222" y="13274"/>
                  </a:lnTo>
                  <a:lnTo>
                    <a:pt x="687227" y="14313"/>
                  </a:lnTo>
                  <a:lnTo>
                    <a:pt x="688772" y="14319"/>
                  </a:lnTo>
                  <a:lnTo>
                    <a:pt x="690742" y="14088"/>
                  </a:lnTo>
                  <a:lnTo>
                    <a:pt x="692133" y="13086"/>
                  </a:lnTo>
                  <a:lnTo>
                    <a:pt x="693679" y="11737"/>
                  </a:lnTo>
                  <a:lnTo>
                    <a:pt x="694992" y="9617"/>
                  </a:lnTo>
                  <a:lnTo>
                    <a:pt x="696849" y="8163"/>
                  </a:lnTo>
                  <a:lnTo>
                    <a:pt x="698789" y="9505"/>
                  </a:lnTo>
                  <a:lnTo>
                    <a:pt x="701922" y="10997"/>
                  </a:lnTo>
                  <a:lnTo>
                    <a:pt x="705651" y="12638"/>
                  </a:lnTo>
                  <a:lnTo>
                    <a:pt x="709679" y="14279"/>
                  </a:lnTo>
                  <a:lnTo>
                    <a:pt x="711768" y="16666"/>
                  </a:lnTo>
                  <a:lnTo>
                    <a:pt x="712067" y="18903"/>
                  </a:lnTo>
                  <a:lnTo>
                    <a:pt x="712813" y="20843"/>
                  </a:lnTo>
                  <a:lnTo>
                    <a:pt x="714155" y="22334"/>
                  </a:lnTo>
                  <a:lnTo>
                    <a:pt x="716393" y="23826"/>
                  </a:lnTo>
                  <a:lnTo>
                    <a:pt x="719227" y="24124"/>
                  </a:lnTo>
                  <a:lnTo>
                    <a:pt x="720868" y="24124"/>
                  </a:lnTo>
                  <a:lnTo>
                    <a:pt x="723255" y="24124"/>
                  </a:lnTo>
                  <a:lnTo>
                    <a:pt x="725343" y="24124"/>
                  </a:lnTo>
                  <a:lnTo>
                    <a:pt x="727133" y="23378"/>
                  </a:lnTo>
                  <a:lnTo>
                    <a:pt x="729073" y="23677"/>
                  </a:lnTo>
                  <a:lnTo>
                    <a:pt x="729968" y="24273"/>
                  </a:lnTo>
                  <a:lnTo>
                    <a:pt x="729819" y="26212"/>
                  </a:lnTo>
                  <a:lnTo>
                    <a:pt x="730416" y="27704"/>
                  </a:lnTo>
                  <a:lnTo>
                    <a:pt x="731460" y="28301"/>
                  </a:lnTo>
                  <a:lnTo>
                    <a:pt x="732355" y="29345"/>
                  </a:lnTo>
                  <a:lnTo>
                    <a:pt x="734593" y="31732"/>
                  </a:lnTo>
                  <a:lnTo>
                    <a:pt x="736085" y="32329"/>
                  </a:lnTo>
                  <a:lnTo>
                    <a:pt x="737278" y="33522"/>
                  </a:lnTo>
                  <a:lnTo>
                    <a:pt x="738770" y="35610"/>
                  </a:lnTo>
                  <a:lnTo>
                    <a:pt x="739665" y="37699"/>
                  </a:lnTo>
                  <a:lnTo>
                    <a:pt x="741157" y="38743"/>
                  </a:lnTo>
                  <a:lnTo>
                    <a:pt x="742799" y="40981"/>
                  </a:lnTo>
                  <a:lnTo>
                    <a:pt x="746080" y="41129"/>
                  </a:lnTo>
                  <a:lnTo>
                    <a:pt x="748020" y="42174"/>
                  </a:lnTo>
                  <a:lnTo>
                    <a:pt x="750407" y="43516"/>
                  </a:lnTo>
                  <a:lnTo>
                    <a:pt x="751899" y="45307"/>
                  </a:lnTo>
                  <a:lnTo>
                    <a:pt x="753689" y="47694"/>
                  </a:lnTo>
                  <a:lnTo>
                    <a:pt x="754734" y="48887"/>
                  </a:lnTo>
                  <a:lnTo>
                    <a:pt x="755778" y="50975"/>
                  </a:lnTo>
                  <a:lnTo>
                    <a:pt x="754904" y="53248"/>
                  </a:lnTo>
                  <a:lnTo>
                    <a:pt x="754421" y="54939"/>
                  </a:lnTo>
                  <a:lnTo>
                    <a:pt x="754663" y="57837"/>
                  </a:lnTo>
                  <a:lnTo>
                    <a:pt x="754663" y="60252"/>
                  </a:lnTo>
                  <a:lnTo>
                    <a:pt x="752731" y="63875"/>
                  </a:lnTo>
                  <a:lnTo>
                    <a:pt x="749832" y="69430"/>
                  </a:lnTo>
                  <a:lnTo>
                    <a:pt x="749591" y="71121"/>
                  </a:lnTo>
                  <a:lnTo>
                    <a:pt x="750557" y="73054"/>
                  </a:lnTo>
                  <a:lnTo>
                    <a:pt x="751281" y="74744"/>
                  </a:lnTo>
                  <a:lnTo>
                    <a:pt x="751764" y="77643"/>
                  </a:lnTo>
                  <a:lnTo>
                    <a:pt x="753938" y="81266"/>
                  </a:lnTo>
                  <a:lnTo>
                    <a:pt x="756112" y="83681"/>
                  </a:lnTo>
                  <a:lnTo>
                    <a:pt x="755146" y="85130"/>
                  </a:lnTo>
                  <a:lnTo>
                    <a:pt x="753938" y="87062"/>
                  </a:lnTo>
                  <a:lnTo>
                    <a:pt x="752972" y="88512"/>
                  </a:lnTo>
                  <a:lnTo>
                    <a:pt x="751523" y="89961"/>
                  </a:lnTo>
                  <a:lnTo>
                    <a:pt x="748624" y="89478"/>
                  </a:lnTo>
                  <a:lnTo>
                    <a:pt x="747658" y="89478"/>
                  </a:lnTo>
                  <a:lnTo>
                    <a:pt x="747175" y="91410"/>
                  </a:lnTo>
                  <a:lnTo>
                    <a:pt x="747175" y="94067"/>
                  </a:lnTo>
                  <a:lnTo>
                    <a:pt x="746451" y="95758"/>
                  </a:lnTo>
                  <a:lnTo>
                    <a:pt x="744277" y="98898"/>
                  </a:lnTo>
                  <a:lnTo>
                    <a:pt x="744519" y="101555"/>
                  </a:lnTo>
                  <a:lnTo>
                    <a:pt x="745726" y="104695"/>
                  </a:lnTo>
                  <a:lnTo>
                    <a:pt x="745726" y="105661"/>
                  </a:lnTo>
                  <a:lnTo>
                    <a:pt x="745484" y="109525"/>
                  </a:lnTo>
                  <a:lnTo>
                    <a:pt x="745967" y="110975"/>
                  </a:lnTo>
                  <a:lnTo>
                    <a:pt x="747658" y="112182"/>
                  </a:lnTo>
                  <a:lnTo>
                    <a:pt x="748625" y="113390"/>
                  </a:lnTo>
                  <a:lnTo>
                    <a:pt x="749591" y="116530"/>
                  </a:lnTo>
                  <a:lnTo>
                    <a:pt x="753697" y="116530"/>
                  </a:lnTo>
                  <a:lnTo>
                    <a:pt x="755629" y="116772"/>
                  </a:lnTo>
                  <a:lnTo>
                    <a:pt x="756836" y="118221"/>
                  </a:lnTo>
                  <a:lnTo>
                    <a:pt x="758527" y="120877"/>
                  </a:lnTo>
                  <a:lnTo>
                    <a:pt x="759977" y="122568"/>
                  </a:lnTo>
                  <a:lnTo>
                    <a:pt x="762150" y="123534"/>
                  </a:lnTo>
                  <a:lnTo>
                    <a:pt x="766015" y="123534"/>
                  </a:lnTo>
                  <a:lnTo>
                    <a:pt x="767705" y="125708"/>
                  </a:lnTo>
                  <a:lnTo>
                    <a:pt x="769638" y="128365"/>
                  </a:lnTo>
                  <a:lnTo>
                    <a:pt x="770846" y="129331"/>
                  </a:lnTo>
                  <a:lnTo>
                    <a:pt x="776884" y="129090"/>
                  </a:lnTo>
                  <a:lnTo>
                    <a:pt x="779782" y="131022"/>
                  </a:lnTo>
                  <a:lnTo>
                    <a:pt x="782681" y="130781"/>
                  </a:lnTo>
                  <a:lnTo>
                    <a:pt x="786545" y="133196"/>
                  </a:lnTo>
                  <a:lnTo>
                    <a:pt x="787994" y="134645"/>
                  </a:lnTo>
                  <a:lnTo>
                    <a:pt x="791376" y="137060"/>
                  </a:lnTo>
                  <a:lnTo>
                    <a:pt x="793791" y="138510"/>
                  </a:lnTo>
                  <a:lnTo>
                    <a:pt x="794033" y="139717"/>
                  </a:lnTo>
                  <a:lnTo>
                    <a:pt x="795241" y="141649"/>
                  </a:lnTo>
                  <a:lnTo>
                    <a:pt x="795723" y="143099"/>
                  </a:lnTo>
                  <a:lnTo>
                    <a:pt x="797414" y="145031"/>
                  </a:lnTo>
                  <a:lnTo>
                    <a:pt x="799346" y="146722"/>
                  </a:lnTo>
                  <a:lnTo>
                    <a:pt x="799105" y="149620"/>
                  </a:lnTo>
                  <a:lnTo>
                    <a:pt x="799830" y="152277"/>
                  </a:lnTo>
                  <a:lnTo>
                    <a:pt x="801037" y="153485"/>
                  </a:lnTo>
                  <a:lnTo>
                    <a:pt x="803452" y="154451"/>
                  </a:lnTo>
                  <a:lnTo>
                    <a:pt x="803694" y="156625"/>
                  </a:lnTo>
                  <a:lnTo>
                    <a:pt x="802004" y="158315"/>
                  </a:lnTo>
                  <a:lnTo>
                    <a:pt x="800554" y="160731"/>
                  </a:lnTo>
                  <a:lnTo>
                    <a:pt x="800313" y="162663"/>
                  </a:lnTo>
                  <a:lnTo>
                    <a:pt x="801521" y="164354"/>
                  </a:lnTo>
                  <a:lnTo>
                    <a:pt x="801762" y="166045"/>
                  </a:lnTo>
                  <a:lnTo>
                    <a:pt x="803694" y="168218"/>
                  </a:lnTo>
                  <a:lnTo>
                    <a:pt x="804902" y="170875"/>
                  </a:lnTo>
                  <a:lnTo>
                    <a:pt x="805627" y="174257"/>
                  </a:lnTo>
                  <a:lnTo>
                    <a:pt x="806351" y="176431"/>
                  </a:lnTo>
                  <a:lnTo>
                    <a:pt x="807076" y="179571"/>
                  </a:lnTo>
                  <a:lnTo>
                    <a:pt x="808766" y="182228"/>
                  </a:lnTo>
                  <a:lnTo>
                    <a:pt x="810216" y="185126"/>
                  </a:lnTo>
                  <a:lnTo>
                    <a:pt x="810940" y="187300"/>
                  </a:lnTo>
                  <a:lnTo>
                    <a:pt x="810699" y="188991"/>
                  </a:lnTo>
                  <a:lnTo>
                    <a:pt x="810215" y="191164"/>
                  </a:lnTo>
                  <a:lnTo>
                    <a:pt x="810941" y="192130"/>
                  </a:lnTo>
                  <a:lnTo>
                    <a:pt x="810216" y="193580"/>
                  </a:lnTo>
                  <a:lnTo>
                    <a:pt x="809250" y="194787"/>
                  </a:lnTo>
                  <a:lnTo>
                    <a:pt x="808767" y="197203"/>
                  </a:lnTo>
                  <a:lnTo>
                    <a:pt x="808283" y="198410"/>
                  </a:lnTo>
                  <a:lnTo>
                    <a:pt x="809491" y="199860"/>
                  </a:lnTo>
                  <a:lnTo>
                    <a:pt x="809491" y="200826"/>
                  </a:lnTo>
                  <a:lnTo>
                    <a:pt x="808766" y="202275"/>
                  </a:lnTo>
                  <a:lnTo>
                    <a:pt x="808042" y="204690"/>
                  </a:lnTo>
                  <a:lnTo>
                    <a:pt x="808042" y="206381"/>
                  </a:lnTo>
                  <a:lnTo>
                    <a:pt x="809491" y="210487"/>
                  </a:lnTo>
                  <a:lnTo>
                    <a:pt x="809491" y="212661"/>
                  </a:lnTo>
                  <a:lnTo>
                    <a:pt x="809008" y="214110"/>
                  </a:lnTo>
                  <a:lnTo>
                    <a:pt x="807559" y="215076"/>
                  </a:lnTo>
                  <a:lnTo>
                    <a:pt x="805626" y="215076"/>
                  </a:lnTo>
                  <a:lnTo>
                    <a:pt x="804177" y="214593"/>
                  </a:lnTo>
                  <a:lnTo>
                    <a:pt x="802970" y="216042"/>
                  </a:lnTo>
                  <a:lnTo>
                    <a:pt x="800313" y="217250"/>
                  </a:lnTo>
                  <a:lnTo>
                    <a:pt x="797656" y="217250"/>
                  </a:lnTo>
                  <a:lnTo>
                    <a:pt x="795482" y="217009"/>
                  </a:lnTo>
                  <a:lnTo>
                    <a:pt x="794516" y="219907"/>
                  </a:lnTo>
                  <a:lnTo>
                    <a:pt x="792584" y="222081"/>
                  </a:lnTo>
                  <a:lnTo>
                    <a:pt x="791376" y="224013"/>
                  </a:lnTo>
                  <a:lnTo>
                    <a:pt x="788961" y="227153"/>
                  </a:lnTo>
                  <a:lnTo>
                    <a:pt x="788719" y="230534"/>
                  </a:lnTo>
                  <a:lnTo>
                    <a:pt x="788477" y="233433"/>
                  </a:lnTo>
                  <a:lnTo>
                    <a:pt x="787270" y="235123"/>
                  </a:lnTo>
                  <a:lnTo>
                    <a:pt x="786545" y="238264"/>
                  </a:lnTo>
                  <a:lnTo>
                    <a:pt x="787270" y="241404"/>
                  </a:lnTo>
                  <a:lnTo>
                    <a:pt x="785579" y="242611"/>
                  </a:lnTo>
                  <a:lnTo>
                    <a:pt x="783888" y="243819"/>
                  </a:lnTo>
                  <a:lnTo>
                    <a:pt x="783164" y="245993"/>
                  </a:lnTo>
                  <a:lnTo>
                    <a:pt x="784613" y="248649"/>
                  </a:lnTo>
                  <a:lnTo>
                    <a:pt x="787028" y="249133"/>
                  </a:lnTo>
                  <a:lnTo>
                    <a:pt x="789926" y="249857"/>
                  </a:lnTo>
                  <a:lnTo>
                    <a:pt x="792584" y="251306"/>
                  </a:lnTo>
                  <a:lnTo>
                    <a:pt x="794274" y="254205"/>
                  </a:lnTo>
                  <a:lnTo>
                    <a:pt x="794999" y="256137"/>
                  </a:lnTo>
                  <a:lnTo>
                    <a:pt x="794757" y="259035"/>
                  </a:lnTo>
                  <a:lnTo>
                    <a:pt x="794758" y="260968"/>
                  </a:lnTo>
                  <a:lnTo>
                    <a:pt x="797656" y="263624"/>
                  </a:lnTo>
                  <a:lnTo>
                    <a:pt x="797897" y="265074"/>
                  </a:lnTo>
                  <a:lnTo>
                    <a:pt x="797414" y="267006"/>
                  </a:lnTo>
                  <a:lnTo>
                    <a:pt x="796448" y="268938"/>
                  </a:lnTo>
                  <a:lnTo>
                    <a:pt x="798139" y="270146"/>
                  </a:lnTo>
                  <a:lnTo>
                    <a:pt x="798622" y="272079"/>
                  </a:lnTo>
                  <a:lnTo>
                    <a:pt x="798863" y="274977"/>
                  </a:lnTo>
                  <a:lnTo>
                    <a:pt x="798864" y="279324"/>
                  </a:lnTo>
                  <a:lnTo>
                    <a:pt x="798863" y="280774"/>
                  </a:lnTo>
                  <a:lnTo>
                    <a:pt x="800313" y="284638"/>
                  </a:lnTo>
                  <a:lnTo>
                    <a:pt x="800313" y="295024"/>
                  </a:lnTo>
                  <a:lnTo>
                    <a:pt x="799588" y="296715"/>
                  </a:lnTo>
                  <a:lnTo>
                    <a:pt x="799105" y="298888"/>
                  </a:lnTo>
                  <a:lnTo>
                    <a:pt x="798381" y="302270"/>
                  </a:lnTo>
                  <a:lnTo>
                    <a:pt x="799588" y="303961"/>
                  </a:lnTo>
                  <a:lnTo>
                    <a:pt x="800312" y="308550"/>
                  </a:lnTo>
                  <a:lnTo>
                    <a:pt x="799588" y="313864"/>
                  </a:lnTo>
                  <a:lnTo>
                    <a:pt x="800795" y="316279"/>
                  </a:lnTo>
                  <a:lnTo>
                    <a:pt x="803936" y="318936"/>
                  </a:lnTo>
                  <a:lnTo>
                    <a:pt x="805385" y="321835"/>
                  </a:lnTo>
                  <a:lnTo>
                    <a:pt x="804902" y="324491"/>
                  </a:lnTo>
                  <a:lnTo>
                    <a:pt x="805868" y="326665"/>
                  </a:lnTo>
                  <a:lnTo>
                    <a:pt x="809008" y="330530"/>
                  </a:lnTo>
                  <a:lnTo>
                    <a:pt x="809249" y="333428"/>
                  </a:lnTo>
                  <a:lnTo>
                    <a:pt x="809249" y="335844"/>
                  </a:lnTo>
                  <a:lnTo>
                    <a:pt x="811181" y="338500"/>
                  </a:lnTo>
                  <a:lnTo>
                    <a:pt x="813356" y="340433"/>
                  </a:lnTo>
                  <a:lnTo>
                    <a:pt x="816737" y="342607"/>
                  </a:lnTo>
                  <a:lnTo>
                    <a:pt x="818428" y="344297"/>
                  </a:lnTo>
                  <a:lnTo>
                    <a:pt x="818669" y="347437"/>
                  </a:lnTo>
                  <a:lnTo>
                    <a:pt x="819636" y="349370"/>
                  </a:lnTo>
                  <a:lnTo>
                    <a:pt x="819152" y="351785"/>
                  </a:lnTo>
                  <a:lnTo>
                    <a:pt x="820360" y="353476"/>
                  </a:lnTo>
                  <a:lnTo>
                    <a:pt x="822051" y="355408"/>
                  </a:lnTo>
                  <a:lnTo>
                    <a:pt x="822051" y="359272"/>
                  </a:lnTo>
                  <a:lnTo>
                    <a:pt x="821568" y="363620"/>
                  </a:lnTo>
                  <a:lnTo>
                    <a:pt x="822292" y="366277"/>
                  </a:lnTo>
                  <a:lnTo>
                    <a:pt x="825674" y="365552"/>
                  </a:lnTo>
                  <a:lnTo>
                    <a:pt x="830746" y="367001"/>
                  </a:lnTo>
                  <a:lnTo>
                    <a:pt x="834611" y="369900"/>
                  </a:lnTo>
                  <a:lnTo>
                    <a:pt x="834611" y="372074"/>
                  </a:lnTo>
                  <a:lnTo>
                    <a:pt x="836784" y="374731"/>
                  </a:lnTo>
                  <a:lnTo>
                    <a:pt x="838233" y="376663"/>
                  </a:lnTo>
                  <a:lnTo>
                    <a:pt x="838475" y="378354"/>
                  </a:lnTo>
                  <a:lnTo>
                    <a:pt x="839683" y="380286"/>
                  </a:lnTo>
                  <a:lnTo>
                    <a:pt x="841615" y="381011"/>
                  </a:lnTo>
                  <a:lnTo>
                    <a:pt x="844513" y="382460"/>
                  </a:lnTo>
                  <a:lnTo>
                    <a:pt x="847653" y="383909"/>
                  </a:lnTo>
                  <a:lnTo>
                    <a:pt x="850794" y="386325"/>
                  </a:lnTo>
                  <a:lnTo>
                    <a:pt x="852726" y="387532"/>
                  </a:lnTo>
                  <a:lnTo>
                    <a:pt x="853692" y="390431"/>
                  </a:lnTo>
                  <a:lnTo>
                    <a:pt x="853209" y="392363"/>
                  </a:lnTo>
                  <a:lnTo>
                    <a:pt x="852726" y="399368"/>
                  </a:lnTo>
                  <a:lnTo>
                    <a:pt x="851518" y="402266"/>
                  </a:lnTo>
                  <a:lnTo>
                    <a:pt x="852243" y="403956"/>
                  </a:lnTo>
                  <a:lnTo>
                    <a:pt x="853933" y="405647"/>
                  </a:lnTo>
                  <a:lnTo>
                    <a:pt x="856349" y="408062"/>
                  </a:lnTo>
                  <a:lnTo>
                    <a:pt x="857315" y="409270"/>
                  </a:lnTo>
                  <a:lnTo>
                    <a:pt x="858281" y="410720"/>
                  </a:lnTo>
                  <a:lnTo>
                    <a:pt x="860455" y="412411"/>
                  </a:lnTo>
                  <a:lnTo>
                    <a:pt x="864078" y="414101"/>
                  </a:lnTo>
                  <a:lnTo>
                    <a:pt x="867459" y="415550"/>
                  </a:lnTo>
                  <a:lnTo>
                    <a:pt x="869875" y="415551"/>
                  </a:lnTo>
                  <a:lnTo>
                    <a:pt x="871565" y="417241"/>
                  </a:lnTo>
                  <a:lnTo>
                    <a:pt x="873981" y="418449"/>
                  </a:lnTo>
                  <a:lnTo>
                    <a:pt x="877845" y="419173"/>
                  </a:lnTo>
                  <a:lnTo>
                    <a:pt x="880985" y="419173"/>
                  </a:lnTo>
                  <a:lnTo>
                    <a:pt x="882918" y="419898"/>
                  </a:lnTo>
                  <a:lnTo>
                    <a:pt x="889439" y="429076"/>
                  </a:lnTo>
                  <a:lnTo>
                    <a:pt x="889680" y="431491"/>
                  </a:lnTo>
                  <a:lnTo>
                    <a:pt x="889439" y="433665"/>
                  </a:lnTo>
                  <a:lnTo>
                    <a:pt x="888956" y="435598"/>
                  </a:lnTo>
                  <a:lnTo>
                    <a:pt x="888473" y="438254"/>
                  </a:lnTo>
                  <a:lnTo>
                    <a:pt x="888231" y="440428"/>
                  </a:lnTo>
                  <a:lnTo>
                    <a:pt x="886299" y="442360"/>
                  </a:lnTo>
                  <a:lnTo>
                    <a:pt x="882918" y="444534"/>
                  </a:lnTo>
                  <a:lnTo>
                    <a:pt x="881710" y="447674"/>
                  </a:lnTo>
                  <a:lnTo>
                    <a:pt x="881710" y="450090"/>
                  </a:lnTo>
                  <a:lnTo>
                    <a:pt x="880260" y="452747"/>
                  </a:lnTo>
                  <a:lnTo>
                    <a:pt x="880261" y="454921"/>
                  </a:lnTo>
                  <a:lnTo>
                    <a:pt x="880744" y="456611"/>
                  </a:lnTo>
                  <a:lnTo>
                    <a:pt x="880502" y="458544"/>
                  </a:lnTo>
                  <a:lnTo>
                    <a:pt x="882193" y="460718"/>
                  </a:lnTo>
                  <a:lnTo>
                    <a:pt x="881951" y="462166"/>
                  </a:lnTo>
                  <a:lnTo>
                    <a:pt x="881468" y="464823"/>
                  </a:lnTo>
                  <a:lnTo>
                    <a:pt x="880260" y="466031"/>
                  </a:lnTo>
                  <a:lnTo>
                    <a:pt x="879777" y="467963"/>
                  </a:lnTo>
                  <a:lnTo>
                    <a:pt x="880502" y="469171"/>
                  </a:lnTo>
                  <a:lnTo>
                    <a:pt x="882676" y="469654"/>
                  </a:lnTo>
                  <a:lnTo>
                    <a:pt x="885091" y="470379"/>
                  </a:lnTo>
                  <a:lnTo>
                    <a:pt x="885091" y="471587"/>
                  </a:lnTo>
                  <a:lnTo>
                    <a:pt x="886782" y="475693"/>
                  </a:lnTo>
                  <a:lnTo>
                    <a:pt x="888714" y="479074"/>
                  </a:lnTo>
                  <a:lnTo>
                    <a:pt x="890647" y="481006"/>
                  </a:lnTo>
                  <a:lnTo>
                    <a:pt x="892579" y="481972"/>
                  </a:lnTo>
                  <a:lnTo>
                    <a:pt x="894753" y="482939"/>
                  </a:lnTo>
                  <a:lnTo>
                    <a:pt x="895960" y="484388"/>
                  </a:lnTo>
                  <a:lnTo>
                    <a:pt x="896685" y="486562"/>
                  </a:lnTo>
                  <a:lnTo>
                    <a:pt x="895477" y="488252"/>
                  </a:lnTo>
                  <a:lnTo>
                    <a:pt x="895477" y="489943"/>
                  </a:lnTo>
                  <a:lnTo>
                    <a:pt x="894511" y="493566"/>
                  </a:lnTo>
                  <a:lnTo>
                    <a:pt x="893062" y="496465"/>
                  </a:lnTo>
                  <a:lnTo>
                    <a:pt x="891854" y="497430"/>
                  </a:lnTo>
                  <a:lnTo>
                    <a:pt x="889680" y="497431"/>
                  </a:lnTo>
                  <a:lnTo>
                    <a:pt x="886299" y="495981"/>
                  </a:lnTo>
                  <a:lnTo>
                    <a:pt x="880260" y="495015"/>
                  </a:lnTo>
                  <a:lnTo>
                    <a:pt x="878570" y="495498"/>
                  </a:lnTo>
                  <a:lnTo>
                    <a:pt x="876879" y="497430"/>
                  </a:lnTo>
                  <a:lnTo>
                    <a:pt x="876396" y="499846"/>
                  </a:lnTo>
                  <a:lnTo>
                    <a:pt x="874464" y="501537"/>
                  </a:lnTo>
                  <a:lnTo>
                    <a:pt x="872773" y="503711"/>
                  </a:lnTo>
                  <a:lnTo>
                    <a:pt x="870357" y="505884"/>
                  </a:lnTo>
                  <a:lnTo>
                    <a:pt x="869150" y="507575"/>
                  </a:lnTo>
                  <a:lnTo>
                    <a:pt x="867459" y="511198"/>
                  </a:lnTo>
                  <a:lnTo>
                    <a:pt x="865044" y="514580"/>
                  </a:lnTo>
                  <a:lnTo>
                    <a:pt x="862628" y="515063"/>
                  </a:lnTo>
                  <a:lnTo>
                    <a:pt x="859730" y="516753"/>
                  </a:lnTo>
                  <a:lnTo>
                    <a:pt x="856832" y="517961"/>
                  </a:lnTo>
                  <a:lnTo>
                    <a:pt x="852484" y="518203"/>
                  </a:lnTo>
                  <a:lnTo>
                    <a:pt x="849103" y="518686"/>
                  </a:lnTo>
                  <a:lnTo>
                    <a:pt x="844755" y="519169"/>
                  </a:lnTo>
                  <a:lnTo>
                    <a:pt x="840166" y="519652"/>
                  </a:lnTo>
                  <a:lnTo>
                    <a:pt x="837992" y="521584"/>
                  </a:lnTo>
                  <a:lnTo>
                    <a:pt x="837750" y="522792"/>
                  </a:lnTo>
                  <a:lnTo>
                    <a:pt x="836543" y="524241"/>
                  </a:lnTo>
                  <a:lnTo>
                    <a:pt x="834852" y="525690"/>
                  </a:lnTo>
                  <a:lnTo>
                    <a:pt x="834852" y="527623"/>
                  </a:lnTo>
                  <a:lnTo>
                    <a:pt x="835577" y="529796"/>
                  </a:lnTo>
                  <a:lnTo>
                    <a:pt x="833886" y="531245"/>
                  </a:lnTo>
                  <a:lnTo>
                    <a:pt x="832437" y="531970"/>
                  </a:lnTo>
                  <a:lnTo>
                    <a:pt x="831471" y="533661"/>
                  </a:lnTo>
                  <a:lnTo>
                    <a:pt x="831127" y="534014"/>
                  </a:lnTo>
                  <a:lnTo>
                    <a:pt x="830935" y="534334"/>
                  </a:lnTo>
                  <a:lnTo>
                    <a:pt x="830125" y="534832"/>
                  </a:lnTo>
                  <a:lnTo>
                    <a:pt x="829660" y="535451"/>
                  </a:lnTo>
                  <a:lnTo>
                    <a:pt x="828039" y="536254"/>
                  </a:lnTo>
                  <a:lnTo>
                    <a:pt x="827460" y="536254"/>
                  </a:lnTo>
                  <a:lnTo>
                    <a:pt x="826494" y="537061"/>
                  </a:lnTo>
                  <a:lnTo>
                    <a:pt x="825837" y="537523"/>
                  </a:lnTo>
                  <a:lnTo>
                    <a:pt x="825451" y="537985"/>
                  </a:lnTo>
                  <a:lnTo>
                    <a:pt x="824909" y="538526"/>
                  </a:lnTo>
                  <a:lnTo>
                    <a:pt x="824908" y="539094"/>
                  </a:lnTo>
                  <a:lnTo>
                    <a:pt x="824908" y="539255"/>
                  </a:lnTo>
                  <a:lnTo>
                    <a:pt x="824366" y="540372"/>
                  </a:lnTo>
                  <a:lnTo>
                    <a:pt x="823910" y="541013"/>
                  </a:lnTo>
                  <a:lnTo>
                    <a:pt x="823708" y="541296"/>
                  </a:lnTo>
                  <a:lnTo>
                    <a:pt x="823073" y="542058"/>
                  </a:lnTo>
                  <a:lnTo>
                    <a:pt x="822934" y="542225"/>
                  </a:lnTo>
                  <a:lnTo>
                    <a:pt x="822432" y="542687"/>
                  </a:lnTo>
                  <a:lnTo>
                    <a:pt x="821659" y="543222"/>
                  </a:lnTo>
                  <a:lnTo>
                    <a:pt x="821272" y="543684"/>
                  </a:lnTo>
                  <a:lnTo>
                    <a:pt x="820943" y="544051"/>
                  </a:lnTo>
                  <a:lnTo>
                    <a:pt x="820308" y="544145"/>
                  </a:lnTo>
                  <a:lnTo>
                    <a:pt x="819420" y="544644"/>
                  </a:lnTo>
                  <a:lnTo>
                    <a:pt x="818647" y="545184"/>
                  </a:lnTo>
                  <a:lnTo>
                    <a:pt x="817991" y="545221"/>
                  </a:lnTo>
                  <a:lnTo>
                    <a:pt x="817180" y="545682"/>
                  </a:lnTo>
                  <a:lnTo>
                    <a:pt x="816253" y="546259"/>
                  </a:lnTo>
                  <a:lnTo>
                    <a:pt x="815789" y="546642"/>
                  </a:lnTo>
                  <a:lnTo>
                    <a:pt x="815403" y="547067"/>
                  </a:lnTo>
                  <a:lnTo>
                    <a:pt x="815401" y="547760"/>
                  </a:lnTo>
                  <a:lnTo>
                    <a:pt x="815014" y="548496"/>
                  </a:lnTo>
                  <a:lnTo>
                    <a:pt x="815013" y="549036"/>
                  </a:lnTo>
                  <a:lnTo>
                    <a:pt x="814586" y="549844"/>
                  </a:lnTo>
                  <a:lnTo>
                    <a:pt x="814199" y="550804"/>
                  </a:lnTo>
                  <a:lnTo>
                    <a:pt x="814198" y="551424"/>
                  </a:lnTo>
                  <a:lnTo>
                    <a:pt x="813346" y="552730"/>
                  </a:lnTo>
                  <a:lnTo>
                    <a:pt x="812535" y="553422"/>
                  </a:lnTo>
                  <a:lnTo>
                    <a:pt x="812071" y="553926"/>
                  </a:lnTo>
                  <a:lnTo>
                    <a:pt x="811722" y="554461"/>
                  </a:lnTo>
                  <a:lnTo>
                    <a:pt x="811721" y="555081"/>
                  </a:lnTo>
                  <a:lnTo>
                    <a:pt x="811719" y="556083"/>
                  </a:lnTo>
                  <a:lnTo>
                    <a:pt x="811782" y="556709"/>
                  </a:lnTo>
                  <a:lnTo>
                    <a:pt x="811870" y="557584"/>
                  </a:lnTo>
                  <a:lnTo>
                    <a:pt x="811869" y="558125"/>
                  </a:lnTo>
                  <a:lnTo>
                    <a:pt x="811867" y="558939"/>
                  </a:lnTo>
                  <a:lnTo>
                    <a:pt x="812136" y="559783"/>
                  </a:lnTo>
                  <a:lnTo>
                    <a:pt x="812133" y="560865"/>
                  </a:lnTo>
                  <a:lnTo>
                    <a:pt x="812172" y="560993"/>
                  </a:lnTo>
                  <a:lnTo>
                    <a:pt x="812516" y="562135"/>
                  </a:lnTo>
                  <a:lnTo>
                    <a:pt x="812515" y="562490"/>
                  </a:lnTo>
                  <a:lnTo>
                    <a:pt x="812514" y="563022"/>
                  </a:lnTo>
                  <a:lnTo>
                    <a:pt x="812126" y="563988"/>
                  </a:lnTo>
                  <a:lnTo>
                    <a:pt x="812125" y="564492"/>
                  </a:lnTo>
                  <a:lnTo>
                    <a:pt x="812124" y="565415"/>
                  </a:lnTo>
                  <a:lnTo>
                    <a:pt x="811618" y="566995"/>
                  </a:lnTo>
                  <a:lnTo>
                    <a:pt x="810922" y="567882"/>
                  </a:lnTo>
                  <a:lnTo>
                    <a:pt x="810304" y="568301"/>
                  </a:lnTo>
                  <a:lnTo>
                    <a:pt x="809570" y="568684"/>
                  </a:lnTo>
                  <a:lnTo>
                    <a:pt x="808567" y="569110"/>
                  </a:lnTo>
                  <a:lnTo>
                    <a:pt x="807987" y="569492"/>
                  </a:lnTo>
                  <a:lnTo>
                    <a:pt x="807253" y="569881"/>
                  </a:lnTo>
                  <a:lnTo>
                    <a:pt x="806559" y="569875"/>
                  </a:lnTo>
                  <a:lnTo>
                    <a:pt x="805904" y="569875"/>
                  </a:lnTo>
                  <a:lnTo>
                    <a:pt x="805325" y="569875"/>
                  </a:lnTo>
                  <a:lnTo>
                    <a:pt x="804514" y="570336"/>
                  </a:lnTo>
                  <a:lnTo>
                    <a:pt x="803743" y="570373"/>
                  </a:lnTo>
                  <a:lnTo>
                    <a:pt x="802970" y="570713"/>
                  </a:lnTo>
                  <a:lnTo>
                    <a:pt x="802777" y="570798"/>
                  </a:lnTo>
                  <a:lnTo>
                    <a:pt x="802776" y="571297"/>
                  </a:lnTo>
                  <a:lnTo>
                    <a:pt x="802350" y="572184"/>
                  </a:lnTo>
                  <a:lnTo>
                    <a:pt x="801963" y="573107"/>
                  </a:lnTo>
                  <a:lnTo>
                    <a:pt x="801962" y="573654"/>
                  </a:lnTo>
                  <a:lnTo>
                    <a:pt x="801960" y="574304"/>
                  </a:lnTo>
                  <a:lnTo>
                    <a:pt x="801958" y="575075"/>
                  </a:lnTo>
                  <a:lnTo>
                    <a:pt x="801455" y="575847"/>
                  </a:lnTo>
                  <a:lnTo>
                    <a:pt x="801030" y="576424"/>
                  </a:lnTo>
                  <a:lnTo>
                    <a:pt x="800527" y="577038"/>
                  </a:lnTo>
                  <a:lnTo>
                    <a:pt x="799960" y="577603"/>
                  </a:lnTo>
                  <a:lnTo>
                    <a:pt x="798672" y="578575"/>
                  </a:lnTo>
                  <a:lnTo>
                    <a:pt x="798247" y="578963"/>
                  </a:lnTo>
                  <a:lnTo>
                    <a:pt x="797825" y="579085"/>
                  </a:lnTo>
                  <a:lnTo>
                    <a:pt x="797591" y="579152"/>
                  </a:lnTo>
                  <a:lnTo>
                    <a:pt x="797052" y="579152"/>
                  </a:lnTo>
                  <a:lnTo>
                    <a:pt x="796511" y="579152"/>
                  </a:lnTo>
                  <a:lnTo>
                    <a:pt x="795740" y="579152"/>
                  </a:lnTo>
                  <a:lnTo>
                    <a:pt x="794892" y="578763"/>
                  </a:lnTo>
                  <a:lnTo>
                    <a:pt x="794198" y="578763"/>
                  </a:lnTo>
                  <a:lnTo>
                    <a:pt x="793736" y="578302"/>
                  </a:lnTo>
                  <a:lnTo>
                    <a:pt x="793158" y="578295"/>
                  </a:lnTo>
                  <a:lnTo>
                    <a:pt x="792734" y="577913"/>
                  </a:lnTo>
                  <a:lnTo>
                    <a:pt x="792311" y="577524"/>
                  </a:lnTo>
                  <a:lnTo>
                    <a:pt x="791810" y="577444"/>
                  </a:lnTo>
                  <a:lnTo>
                    <a:pt x="791232" y="576946"/>
                  </a:lnTo>
                  <a:lnTo>
                    <a:pt x="790655" y="576290"/>
                  </a:lnTo>
                  <a:lnTo>
                    <a:pt x="789808" y="575324"/>
                  </a:lnTo>
                  <a:lnTo>
                    <a:pt x="789424" y="574705"/>
                  </a:lnTo>
                  <a:lnTo>
                    <a:pt x="789040" y="573818"/>
                  </a:lnTo>
                  <a:lnTo>
                    <a:pt x="788655" y="573435"/>
                  </a:lnTo>
                  <a:lnTo>
                    <a:pt x="788271" y="572548"/>
                  </a:lnTo>
                  <a:lnTo>
                    <a:pt x="787848" y="572195"/>
                  </a:lnTo>
                  <a:lnTo>
                    <a:pt x="787502" y="571466"/>
                  </a:lnTo>
                  <a:lnTo>
                    <a:pt x="787003" y="570810"/>
                  </a:lnTo>
                  <a:lnTo>
                    <a:pt x="786656" y="570227"/>
                  </a:lnTo>
                  <a:lnTo>
                    <a:pt x="786118" y="569534"/>
                  </a:lnTo>
                  <a:lnTo>
                    <a:pt x="785733" y="569031"/>
                  </a:lnTo>
                  <a:lnTo>
                    <a:pt x="784924" y="568799"/>
                  </a:lnTo>
                  <a:lnTo>
                    <a:pt x="784421" y="569340"/>
                  </a:lnTo>
                  <a:lnTo>
                    <a:pt x="783610" y="570069"/>
                  </a:lnTo>
                  <a:lnTo>
                    <a:pt x="783069" y="570452"/>
                  </a:lnTo>
                  <a:lnTo>
                    <a:pt x="781988" y="571071"/>
                  </a:lnTo>
                  <a:lnTo>
                    <a:pt x="781486" y="571066"/>
                  </a:lnTo>
                  <a:lnTo>
                    <a:pt x="781175" y="571196"/>
                  </a:lnTo>
                  <a:lnTo>
                    <a:pt x="780559" y="571455"/>
                  </a:lnTo>
                  <a:lnTo>
                    <a:pt x="779806" y="571448"/>
                  </a:lnTo>
                  <a:lnTo>
                    <a:pt x="779055" y="571448"/>
                  </a:lnTo>
                  <a:lnTo>
                    <a:pt x="777936" y="571715"/>
                  </a:lnTo>
                  <a:lnTo>
                    <a:pt x="777396" y="571715"/>
                  </a:lnTo>
                  <a:lnTo>
                    <a:pt x="776701" y="572177"/>
                  </a:lnTo>
                  <a:lnTo>
                    <a:pt x="776045" y="572603"/>
                  </a:lnTo>
                  <a:lnTo>
                    <a:pt x="774462" y="573064"/>
                  </a:lnTo>
                  <a:lnTo>
                    <a:pt x="773612" y="573830"/>
                  </a:lnTo>
                  <a:lnTo>
                    <a:pt x="773034" y="573981"/>
                  </a:lnTo>
                  <a:lnTo>
                    <a:pt x="772338" y="574522"/>
                  </a:lnTo>
                  <a:lnTo>
                    <a:pt x="771565" y="575100"/>
                  </a:lnTo>
                  <a:lnTo>
                    <a:pt x="771563" y="575871"/>
                  </a:lnTo>
                  <a:lnTo>
                    <a:pt x="771870" y="576527"/>
                  </a:lnTo>
                  <a:lnTo>
                    <a:pt x="771869" y="577141"/>
                  </a:lnTo>
                  <a:lnTo>
                    <a:pt x="772676" y="578417"/>
                  </a:lnTo>
                  <a:lnTo>
                    <a:pt x="773228" y="578821"/>
                  </a:lnTo>
                  <a:lnTo>
                    <a:pt x="773524" y="579037"/>
                  </a:lnTo>
                  <a:lnTo>
                    <a:pt x="774023" y="579887"/>
                  </a:lnTo>
                  <a:lnTo>
                    <a:pt x="774600" y="580500"/>
                  </a:lnTo>
                  <a:lnTo>
                    <a:pt x="775217" y="581157"/>
                  </a:lnTo>
                  <a:lnTo>
                    <a:pt x="775600" y="581813"/>
                  </a:lnTo>
                  <a:lnTo>
                    <a:pt x="775599" y="582317"/>
                  </a:lnTo>
                  <a:lnTo>
                    <a:pt x="775328" y="582779"/>
                  </a:lnTo>
                  <a:lnTo>
                    <a:pt x="775327" y="583617"/>
                  </a:lnTo>
                  <a:lnTo>
                    <a:pt x="775326" y="583976"/>
                  </a:lnTo>
                  <a:lnTo>
                    <a:pt x="774977" y="584358"/>
                  </a:lnTo>
                  <a:lnTo>
                    <a:pt x="774553" y="584705"/>
                  </a:lnTo>
                  <a:lnTo>
                    <a:pt x="773510" y="585088"/>
                  </a:lnTo>
                  <a:lnTo>
                    <a:pt x="772662" y="584972"/>
                  </a:lnTo>
                  <a:lnTo>
                    <a:pt x="771544" y="584972"/>
                  </a:lnTo>
                  <a:lnTo>
                    <a:pt x="770580" y="584966"/>
                  </a:lnTo>
                  <a:lnTo>
                    <a:pt x="769384" y="585002"/>
                  </a:lnTo>
                  <a:lnTo>
                    <a:pt x="768690" y="585003"/>
                  </a:lnTo>
                  <a:lnTo>
                    <a:pt x="768072" y="585385"/>
                  </a:lnTo>
                  <a:lnTo>
                    <a:pt x="766953" y="585385"/>
                  </a:lnTo>
                  <a:lnTo>
                    <a:pt x="766105" y="585422"/>
                  </a:lnTo>
                  <a:lnTo>
                    <a:pt x="764986" y="585805"/>
                  </a:lnTo>
                  <a:lnTo>
                    <a:pt x="764213" y="586230"/>
                  </a:lnTo>
                  <a:lnTo>
                    <a:pt x="763441" y="586613"/>
                  </a:lnTo>
                  <a:lnTo>
                    <a:pt x="762437" y="586807"/>
                  </a:lnTo>
                  <a:lnTo>
                    <a:pt x="761548" y="587500"/>
                  </a:lnTo>
                  <a:lnTo>
                    <a:pt x="760854" y="587688"/>
                  </a:lnTo>
                  <a:lnTo>
                    <a:pt x="760197" y="588308"/>
                  </a:lnTo>
                  <a:lnTo>
                    <a:pt x="759811" y="588769"/>
                  </a:lnTo>
                  <a:lnTo>
                    <a:pt x="759231" y="589304"/>
                  </a:lnTo>
                  <a:lnTo>
                    <a:pt x="758186" y="590653"/>
                  </a:lnTo>
                  <a:lnTo>
                    <a:pt x="757259" y="591576"/>
                  </a:lnTo>
                  <a:lnTo>
                    <a:pt x="756988" y="592001"/>
                  </a:lnTo>
                  <a:lnTo>
                    <a:pt x="756022" y="592961"/>
                  </a:lnTo>
                  <a:lnTo>
                    <a:pt x="755564" y="593338"/>
                  </a:lnTo>
                  <a:lnTo>
                    <a:pt x="754901" y="593885"/>
                  </a:lnTo>
                  <a:lnTo>
                    <a:pt x="754514" y="594462"/>
                  </a:lnTo>
                  <a:lnTo>
                    <a:pt x="753508" y="595616"/>
                  </a:lnTo>
                  <a:lnTo>
                    <a:pt x="753507" y="596199"/>
                  </a:lnTo>
                  <a:lnTo>
                    <a:pt x="753583" y="596855"/>
                  </a:lnTo>
                  <a:lnTo>
                    <a:pt x="753968" y="597275"/>
                  </a:lnTo>
                  <a:lnTo>
                    <a:pt x="753966" y="597858"/>
                  </a:lnTo>
                  <a:lnTo>
                    <a:pt x="754506" y="598284"/>
                  </a:lnTo>
                  <a:lnTo>
                    <a:pt x="755083" y="598709"/>
                  </a:lnTo>
                  <a:lnTo>
                    <a:pt x="756007" y="599596"/>
                  </a:lnTo>
                  <a:lnTo>
                    <a:pt x="756391" y="600058"/>
                  </a:lnTo>
                  <a:lnTo>
                    <a:pt x="756391" y="600404"/>
                  </a:lnTo>
                  <a:lnTo>
                    <a:pt x="756391" y="600561"/>
                  </a:lnTo>
                  <a:lnTo>
                    <a:pt x="756736" y="601370"/>
                  </a:lnTo>
                  <a:lnTo>
                    <a:pt x="757120" y="602336"/>
                  </a:lnTo>
                  <a:lnTo>
                    <a:pt x="757118" y="603374"/>
                  </a:lnTo>
                  <a:lnTo>
                    <a:pt x="757116" y="603952"/>
                  </a:lnTo>
                  <a:lnTo>
                    <a:pt x="756729" y="604377"/>
                  </a:lnTo>
                  <a:lnTo>
                    <a:pt x="756653" y="604854"/>
                  </a:lnTo>
                  <a:lnTo>
                    <a:pt x="756612" y="605106"/>
                  </a:lnTo>
                  <a:lnTo>
                    <a:pt x="755722" y="606418"/>
                  </a:lnTo>
                  <a:lnTo>
                    <a:pt x="755297" y="606801"/>
                  </a:lnTo>
                  <a:lnTo>
                    <a:pt x="755093" y="607004"/>
                  </a:lnTo>
                  <a:lnTo>
                    <a:pt x="754408" y="607688"/>
                  </a:lnTo>
                  <a:lnTo>
                    <a:pt x="753558" y="608763"/>
                  </a:lnTo>
                  <a:lnTo>
                    <a:pt x="752939" y="609456"/>
                  </a:lnTo>
                  <a:lnTo>
                    <a:pt x="752705" y="610343"/>
                  </a:lnTo>
                  <a:lnTo>
                    <a:pt x="752240" y="611424"/>
                  </a:lnTo>
                  <a:lnTo>
                    <a:pt x="751854" y="611850"/>
                  </a:lnTo>
                  <a:lnTo>
                    <a:pt x="751774" y="612810"/>
                  </a:lnTo>
                  <a:lnTo>
                    <a:pt x="751077" y="614274"/>
                  </a:lnTo>
                  <a:lnTo>
                    <a:pt x="750651" y="615124"/>
                  </a:lnTo>
                  <a:lnTo>
                    <a:pt x="750649" y="616084"/>
                  </a:lnTo>
                  <a:lnTo>
                    <a:pt x="750261" y="617050"/>
                  </a:lnTo>
                  <a:lnTo>
                    <a:pt x="750258" y="618132"/>
                  </a:lnTo>
                  <a:lnTo>
                    <a:pt x="750257" y="618861"/>
                  </a:lnTo>
                  <a:lnTo>
                    <a:pt x="749869" y="619596"/>
                  </a:lnTo>
                  <a:lnTo>
                    <a:pt x="749868" y="620440"/>
                  </a:lnTo>
                  <a:lnTo>
                    <a:pt x="749670" y="620853"/>
                  </a:lnTo>
                  <a:lnTo>
                    <a:pt x="749481" y="621249"/>
                  </a:lnTo>
                  <a:lnTo>
                    <a:pt x="749479" y="621868"/>
                  </a:lnTo>
                  <a:lnTo>
                    <a:pt x="749092" y="622907"/>
                  </a:lnTo>
                  <a:lnTo>
                    <a:pt x="748394" y="624220"/>
                  </a:lnTo>
                  <a:lnTo>
                    <a:pt x="747737" y="624833"/>
                  </a:lnTo>
                  <a:lnTo>
                    <a:pt x="747736" y="625453"/>
                  </a:lnTo>
                  <a:lnTo>
                    <a:pt x="747733" y="626643"/>
                  </a:lnTo>
                  <a:lnTo>
                    <a:pt x="747731" y="627804"/>
                  </a:lnTo>
                  <a:lnTo>
                    <a:pt x="747729" y="628381"/>
                  </a:lnTo>
                  <a:lnTo>
                    <a:pt x="747382" y="628338"/>
                  </a:lnTo>
                  <a:lnTo>
                    <a:pt x="747071" y="628029"/>
                  </a:lnTo>
                  <a:lnTo>
                    <a:pt x="746613" y="627530"/>
                  </a:lnTo>
                  <a:lnTo>
                    <a:pt x="746111" y="627530"/>
                  </a:lnTo>
                  <a:lnTo>
                    <a:pt x="745379" y="627105"/>
                  </a:lnTo>
                  <a:lnTo>
                    <a:pt x="744878" y="627105"/>
                  </a:lnTo>
                  <a:lnTo>
                    <a:pt x="744339" y="626753"/>
                  </a:lnTo>
                  <a:lnTo>
                    <a:pt x="743683" y="626753"/>
                  </a:lnTo>
                  <a:lnTo>
                    <a:pt x="743091" y="626683"/>
                  </a:lnTo>
                  <a:lnTo>
                    <a:pt x="742950" y="626674"/>
                  </a:lnTo>
                  <a:lnTo>
                    <a:pt x="742449" y="626674"/>
                  </a:lnTo>
                  <a:lnTo>
                    <a:pt x="741369" y="626826"/>
                  </a:lnTo>
                  <a:lnTo>
                    <a:pt x="740829" y="626826"/>
                  </a:lnTo>
                  <a:lnTo>
                    <a:pt x="739842" y="627027"/>
                  </a:lnTo>
                  <a:lnTo>
                    <a:pt x="739517" y="627093"/>
                  </a:lnTo>
                  <a:lnTo>
                    <a:pt x="738977" y="627093"/>
                  </a:lnTo>
                  <a:lnTo>
                    <a:pt x="738013" y="627014"/>
                  </a:lnTo>
                  <a:lnTo>
                    <a:pt x="737589" y="626510"/>
                  </a:lnTo>
                  <a:lnTo>
                    <a:pt x="737630" y="625550"/>
                  </a:lnTo>
                  <a:lnTo>
                    <a:pt x="737787" y="624663"/>
                  </a:lnTo>
                  <a:lnTo>
                    <a:pt x="737788" y="623739"/>
                  </a:lnTo>
                  <a:lnTo>
                    <a:pt x="737790" y="623041"/>
                  </a:lnTo>
                  <a:lnTo>
                    <a:pt x="737985" y="622348"/>
                  </a:lnTo>
                  <a:lnTo>
                    <a:pt x="737986" y="621461"/>
                  </a:lnTo>
                  <a:lnTo>
                    <a:pt x="737989" y="619882"/>
                  </a:lnTo>
                  <a:lnTo>
                    <a:pt x="737991" y="619305"/>
                  </a:lnTo>
                  <a:lnTo>
                    <a:pt x="737645" y="618496"/>
                  </a:lnTo>
                  <a:lnTo>
                    <a:pt x="737647" y="617840"/>
                  </a:lnTo>
                  <a:lnTo>
                    <a:pt x="737649" y="616722"/>
                  </a:lnTo>
                  <a:lnTo>
                    <a:pt x="737264" y="616370"/>
                  </a:lnTo>
                  <a:lnTo>
                    <a:pt x="736882" y="615063"/>
                  </a:lnTo>
                  <a:lnTo>
                    <a:pt x="736420" y="614596"/>
                  </a:lnTo>
                  <a:lnTo>
                    <a:pt x="736344" y="613788"/>
                  </a:lnTo>
                  <a:lnTo>
                    <a:pt x="735882" y="613478"/>
                  </a:lnTo>
                  <a:lnTo>
                    <a:pt x="735498" y="612743"/>
                  </a:lnTo>
                  <a:lnTo>
                    <a:pt x="735075" y="611856"/>
                  </a:lnTo>
                  <a:lnTo>
                    <a:pt x="734691" y="611315"/>
                  </a:lnTo>
                  <a:lnTo>
                    <a:pt x="734230" y="610702"/>
                  </a:lnTo>
                  <a:lnTo>
                    <a:pt x="733884" y="610003"/>
                  </a:lnTo>
                  <a:lnTo>
                    <a:pt x="733345" y="609116"/>
                  </a:lnTo>
                  <a:lnTo>
                    <a:pt x="732692" y="608345"/>
                  </a:lnTo>
                  <a:lnTo>
                    <a:pt x="732616" y="607767"/>
                  </a:lnTo>
                  <a:lnTo>
                    <a:pt x="732194" y="606650"/>
                  </a:lnTo>
                  <a:lnTo>
                    <a:pt x="731772" y="605647"/>
                  </a:lnTo>
                  <a:lnTo>
                    <a:pt x="731350" y="604796"/>
                  </a:lnTo>
                  <a:lnTo>
                    <a:pt x="731352" y="603642"/>
                  </a:lnTo>
                  <a:lnTo>
                    <a:pt x="731353" y="603101"/>
                  </a:lnTo>
                  <a:lnTo>
                    <a:pt x="731354" y="602560"/>
                  </a:lnTo>
                  <a:lnTo>
                    <a:pt x="731357" y="601595"/>
                  </a:lnTo>
                  <a:lnTo>
                    <a:pt x="731744" y="600592"/>
                  </a:lnTo>
                  <a:lnTo>
                    <a:pt x="731746" y="599632"/>
                  </a:lnTo>
                  <a:lnTo>
                    <a:pt x="732134" y="598551"/>
                  </a:lnTo>
                  <a:lnTo>
                    <a:pt x="732561" y="597591"/>
                  </a:lnTo>
                  <a:lnTo>
                    <a:pt x="732563" y="596473"/>
                  </a:lnTo>
                  <a:lnTo>
                    <a:pt x="732951" y="595276"/>
                  </a:lnTo>
                  <a:lnTo>
                    <a:pt x="733377" y="594662"/>
                  </a:lnTo>
                  <a:lnTo>
                    <a:pt x="733379" y="594043"/>
                  </a:lnTo>
                  <a:lnTo>
                    <a:pt x="733380" y="593077"/>
                  </a:lnTo>
                  <a:lnTo>
                    <a:pt x="733267" y="591922"/>
                  </a:lnTo>
                  <a:lnTo>
                    <a:pt x="732844" y="591303"/>
                  </a:lnTo>
                  <a:lnTo>
                    <a:pt x="732460" y="590841"/>
                  </a:lnTo>
                  <a:lnTo>
                    <a:pt x="732460" y="590343"/>
                  </a:lnTo>
                  <a:lnTo>
                    <a:pt x="731651" y="589954"/>
                  </a:lnTo>
                  <a:lnTo>
                    <a:pt x="731190" y="589644"/>
                  </a:lnTo>
                  <a:lnTo>
                    <a:pt x="730649" y="589832"/>
                  </a:lnTo>
                  <a:lnTo>
                    <a:pt x="729530" y="590064"/>
                  </a:lnTo>
                  <a:lnTo>
                    <a:pt x="728411" y="590258"/>
                  </a:lnTo>
                  <a:lnTo>
                    <a:pt x="727601" y="590251"/>
                  </a:lnTo>
                  <a:lnTo>
                    <a:pt x="725335" y="589823"/>
                  </a:lnTo>
                  <a:lnTo>
                    <a:pt x="722886" y="589823"/>
                  </a:lnTo>
                  <a:lnTo>
                    <a:pt x="720892" y="589732"/>
                  </a:lnTo>
                  <a:lnTo>
                    <a:pt x="719441" y="589189"/>
                  </a:lnTo>
                  <a:lnTo>
                    <a:pt x="718807" y="587375"/>
                  </a:lnTo>
                  <a:lnTo>
                    <a:pt x="716924" y="584173"/>
                  </a:lnTo>
                  <a:lnTo>
                    <a:pt x="716357" y="582098"/>
                  </a:lnTo>
                  <a:lnTo>
                    <a:pt x="716011" y="581442"/>
                  </a:lnTo>
                  <a:lnTo>
                    <a:pt x="715896" y="580901"/>
                  </a:lnTo>
                  <a:lnTo>
                    <a:pt x="715396" y="580094"/>
                  </a:lnTo>
                  <a:lnTo>
                    <a:pt x="714819" y="579322"/>
                  </a:lnTo>
                  <a:lnTo>
                    <a:pt x="714242" y="578781"/>
                  </a:lnTo>
                  <a:lnTo>
                    <a:pt x="713819" y="578320"/>
                  </a:lnTo>
                  <a:lnTo>
                    <a:pt x="712895" y="577505"/>
                  </a:lnTo>
                  <a:lnTo>
                    <a:pt x="712047" y="577116"/>
                  </a:lnTo>
                  <a:lnTo>
                    <a:pt x="711083" y="576733"/>
                  </a:lnTo>
                  <a:lnTo>
                    <a:pt x="710196" y="576734"/>
                  </a:lnTo>
                  <a:lnTo>
                    <a:pt x="709503" y="576345"/>
                  </a:lnTo>
                  <a:lnTo>
                    <a:pt x="708616" y="576345"/>
                  </a:lnTo>
                  <a:lnTo>
                    <a:pt x="707498" y="575798"/>
                  </a:lnTo>
                  <a:lnTo>
                    <a:pt x="706999" y="575142"/>
                  </a:lnTo>
                  <a:lnTo>
                    <a:pt x="706306" y="574413"/>
                  </a:lnTo>
                  <a:lnTo>
                    <a:pt x="705767" y="574024"/>
                  </a:lnTo>
                  <a:lnTo>
                    <a:pt x="705575" y="573447"/>
                  </a:lnTo>
                  <a:lnTo>
                    <a:pt x="704960" y="572517"/>
                  </a:lnTo>
                  <a:lnTo>
                    <a:pt x="704344" y="572056"/>
                  </a:lnTo>
                  <a:lnTo>
                    <a:pt x="703534" y="572056"/>
                  </a:lnTo>
                  <a:lnTo>
                    <a:pt x="703034" y="571667"/>
                  </a:lnTo>
                  <a:lnTo>
                    <a:pt x="701671" y="570783"/>
                  </a:lnTo>
                  <a:lnTo>
                    <a:pt x="700091" y="568997"/>
                  </a:lnTo>
                  <a:lnTo>
                    <a:pt x="697997" y="567949"/>
                  </a:lnTo>
                  <a:lnTo>
                    <a:pt x="696369" y="567918"/>
                  </a:lnTo>
                  <a:lnTo>
                    <a:pt x="694857" y="567688"/>
                  </a:lnTo>
                  <a:lnTo>
                    <a:pt x="690409" y="568386"/>
                  </a:lnTo>
                  <a:lnTo>
                    <a:pt x="687296" y="572335"/>
                  </a:lnTo>
                  <a:lnTo>
                    <a:pt x="686252" y="573180"/>
                  </a:lnTo>
                  <a:lnTo>
                    <a:pt x="685517" y="573988"/>
                  </a:lnTo>
                  <a:lnTo>
                    <a:pt x="684528" y="574370"/>
                  </a:lnTo>
                  <a:lnTo>
                    <a:pt x="683897" y="574413"/>
                  </a:lnTo>
                  <a:lnTo>
                    <a:pt x="682700" y="574832"/>
                  </a:lnTo>
                  <a:lnTo>
                    <a:pt x="681620" y="575215"/>
                  </a:lnTo>
                  <a:lnTo>
                    <a:pt x="680925" y="575215"/>
                  </a:lnTo>
                  <a:lnTo>
                    <a:pt x="680038" y="575215"/>
                  </a:lnTo>
                  <a:lnTo>
                    <a:pt x="679074" y="575215"/>
                  </a:lnTo>
                  <a:lnTo>
                    <a:pt x="678187" y="575209"/>
                  </a:lnTo>
                  <a:lnTo>
                    <a:pt x="676837" y="575209"/>
                  </a:lnTo>
                  <a:lnTo>
                    <a:pt x="676259" y="575130"/>
                  </a:lnTo>
                  <a:lnTo>
                    <a:pt x="675409" y="575130"/>
                  </a:lnTo>
                  <a:lnTo>
                    <a:pt x="674021" y="575130"/>
                  </a:lnTo>
                  <a:lnTo>
                    <a:pt x="673405" y="574741"/>
                  </a:lnTo>
                  <a:lnTo>
                    <a:pt x="671862" y="574741"/>
                  </a:lnTo>
                  <a:lnTo>
                    <a:pt x="671631" y="574620"/>
                  </a:lnTo>
                  <a:lnTo>
                    <a:pt x="671536" y="574471"/>
                  </a:lnTo>
                  <a:lnTo>
                    <a:pt x="671093" y="573775"/>
                  </a:lnTo>
                  <a:lnTo>
                    <a:pt x="671096" y="572657"/>
                  </a:lnTo>
                  <a:lnTo>
                    <a:pt x="670710" y="572347"/>
                  </a:lnTo>
                  <a:lnTo>
                    <a:pt x="670712" y="571576"/>
                  </a:lnTo>
                  <a:lnTo>
                    <a:pt x="670250" y="571035"/>
                  </a:lnTo>
                  <a:lnTo>
                    <a:pt x="669867" y="569917"/>
                  </a:lnTo>
                  <a:lnTo>
                    <a:pt x="669485" y="568568"/>
                  </a:lnTo>
                  <a:lnTo>
                    <a:pt x="669370" y="567560"/>
                  </a:lnTo>
                  <a:lnTo>
                    <a:pt x="669333" y="567025"/>
                  </a:lnTo>
                  <a:lnTo>
                    <a:pt x="668719" y="565980"/>
                  </a:lnTo>
                  <a:lnTo>
                    <a:pt x="667872" y="565015"/>
                  </a:lnTo>
                  <a:lnTo>
                    <a:pt x="667335" y="563896"/>
                  </a:lnTo>
                  <a:lnTo>
                    <a:pt x="666642" y="562857"/>
                  </a:lnTo>
                  <a:lnTo>
                    <a:pt x="666142" y="562080"/>
                  </a:lnTo>
                  <a:lnTo>
                    <a:pt x="665450" y="561041"/>
                  </a:lnTo>
                  <a:lnTo>
                    <a:pt x="664719" y="560422"/>
                  </a:lnTo>
                  <a:lnTo>
                    <a:pt x="664567" y="559577"/>
                  </a:lnTo>
                  <a:lnTo>
                    <a:pt x="663836" y="558416"/>
                  </a:lnTo>
                  <a:lnTo>
                    <a:pt x="663146" y="556758"/>
                  </a:lnTo>
                  <a:lnTo>
                    <a:pt x="662684" y="555870"/>
                  </a:lnTo>
                  <a:lnTo>
                    <a:pt x="661839" y="554674"/>
                  </a:lnTo>
                  <a:lnTo>
                    <a:pt x="661725" y="553902"/>
                  </a:lnTo>
                  <a:lnTo>
                    <a:pt x="661015" y="552338"/>
                  </a:lnTo>
                  <a:lnTo>
                    <a:pt x="660230" y="551290"/>
                  </a:lnTo>
                  <a:lnTo>
                    <a:pt x="658955" y="550579"/>
                  </a:lnTo>
                  <a:lnTo>
                    <a:pt x="658531" y="550154"/>
                  </a:lnTo>
                  <a:lnTo>
                    <a:pt x="658031" y="549807"/>
                  </a:lnTo>
                  <a:lnTo>
                    <a:pt x="657491" y="549807"/>
                  </a:lnTo>
                  <a:lnTo>
                    <a:pt x="656913" y="549498"/>
                  </a:lnTo>
                  <a:lnTo>
                    <a:pt x="655988" y="549498"/>
                  </a:lnTo>
                  <a:lnTo>
                    <a:pt x="654869" y="549497"/>
                  </a:lnTo>
                  <a:lnTo>
                    <a:pt x="654445" y="549109"/>
                  </a:lnTo>
                  <a:lnTo>
                    <a:pt x="653868" y="548416"/>
                  </a:lnTo>
                  <a:lnTo>
                    <a:pt x="653408" y="547104"/>
                  </a:lnTo>
                  <a:lnTo>
                    <a:pt x="653564" y="546332"/>
                  </a:lnTo>
                  <a:lnTo>
                    <a:pt x="653565" y="545639"/>
                  </a:lnTo>
                  <a:lnTo>
                    <a:pt x="653606" y="544941"/>
                  </a:lnTo>
                  <a:lnTo>
                    <a:pt x="654031" y="544595"/>
                  </a:lnTo>
                  <a:lnTo>
                    <a:pt x="654187" y="543866"/>
                  </a:lnTo>
                  <a:lnTo>
                    <a:pt x="654922" y="542596"/>
                  </a:lnTo>
                  <a:lnTo>
                    <a:pt x="655890" y="540937"/>
                  </a:lnTo>
                  <a:lnTo>
                    <a:pt x="656703" y="539588"/>
                  </a:lnTo>
                  <a:lnTo>
                    <a:pt x="657129" y="538780"/>
                  </a:lnTo>
                  <a:lnTo>
                    <a:pt x="657555" y="537815"/>
                  </a:lnTo>
                  <a:lnTo>
                    <a:pt x="657944" y="536660"/>
                  </a:lnTo>
                  <a:lnTo>
                    <a:pt x="658409" y="535816"/>
                  </a:lnTo>
                  <a:lnTo>
                    <a:pt x="658874" y="534583"/>
                  </a:lnTo>
                  <a:lnTo>
                    <a:pt x="659339" y="533191"/>
                  </a:lnTo>
                  <a:lnTo>
                    <a:pt x="659341" y="532383"/>
                  </a:lnTo>
                  <a:lnTo>
                    <a:pt x="659729" y="531539"/>
                  </a:lnTo>
                  <a:lnTo>
                    <a:pt x="659731" y="530573"/>
                  </a:lnTo>
                  <a:lnTo>
                    <a:pt x="659465" y="528489"/>
                  </a:lnTo>
                  <a:lnTo>
                    <a:pt x="658965" y="527717"/>
                  </a:lnTo>
                  <a:lnTo>
                    <a:pt x="658466" y="527219"/>
                  </a:lnTo>
                  <a:lnTo>
                    <a:pt x="657658" y="526369"/>
                  </a:lnTo>
                  <a:lnTo>
                    <a:pt x="656772" y="525554"/>
                  </a:lnTo>
                  <a:lnTo>
                    <a:pt x="656311" y="524898"/>
                  </a:lnTo>
                  <a:lnTo>
                    <a:pt x="655502" y="524242"/>
                  </a:lnTo>
                  <a:lnTo>
                    <a:pt x="654809" y="523702"/>
                  </a:lnTo>
                  <a:lnTo>
                    <a:pt x="653692" y="522887"/>
                  </a:lnTo>
                  <a:lnTo>
                    <a:pt x="652844" y="522347"/>
                  </a:lnTo>
                  <a:lnTo>
                    <a:pt x="651882" y="521691"/>
                  </a:lnTo>
                  <a:lnTo>
                    <a:pt x="650879" y="521612"/>
                  </a:lnTo>
                  <a:lnTo>
                    <a:pt x="650378" y="521150"/>
                  </a:lnTo>
                  <a:lnTo>
                    <a:pt x="649454" y="520725"/>
                  </a:lnTo>
                  <a:lnTo>
                    <a:pt x="648722" y="520336"/>
                  </a:lnTo>
                  <a:lnTo>
                    <a:pt x="647604" y="519946"/>
                  </a:lnTo>
                  <a:lnTo>
                    <a:pt x="646872" y="519448"/>
                  </a:lnTo>
                  <a:lnTo>
                    <a:pt x="646101" y="519370"/>
                  </a:lnTo>
                  <a:lnTo>
                    <a:pt x="644945" y="518981"/>
                  </a:lnTo>
                  <a:lnTo>
                    <a:pt x="643942" y="518981"/>
                  </a:lnTo>
                  <a:lnTo>
                    <a:pt x="643056" y="518628"/>
                  </a:lnTo>
                  <a:lnTo>
                    <a:pt x="641474" y="518628"/>
                  </a:lnTo>
                  <a:lnTo>
                    <a:pt x="640954" y="518671"/>
                  </a:lnTo>
                  <a:lnTo>
                    <a:pt x="640163" y="518780"/>
                  </a:lnTo>
                  <a:lnTo>
                    <a:pt x="639160" y="518780"/>
                  </a:lnTo>
                  <a:lnTo>
                    <a:pt x="638735" y="519163"/>
                  </a:lnTo>
                  <a:lnTo>
                    <a:pt x="637616" y="519278"/>
                  </a:lnTo>
                  <a:lnTo>
                    <a:pt x="636882" y="519661"/>
                  </a:lnTo>
                  <a:lnTo>
                    <a:pt x="636303" y="520275"/>
                  </a:lnTo>
                  <a:lnTo>
                    <a:pt x="635685" y="520816"/>
                  </a:lnTo>
                  <a:lnTo>
                    <a:pt x="635142" y="521551"/>
                  </a:lnTo>
                  <a:lnTo>
                    <a:pt x="634679" y="522279"/>
                  </a:lnTo>
                  <a:lnTo>
                    <a:pt x="633943" y="523398"/>
                  </a:lnTo>
                  <a:lnTo>
                    <a:pt x="633054" y="524284"/>
                  </a:lnTo>
                  <a:lnTo>
                    <a:pt x="631624" y="525511"/>
                  </a:lnTo>
                  <a:lnTo>
                    <a:pt x="630927" y="526593"/>
                  </a:lnTo>
                  <a:lnTo>
                    <a:pt x="630154" y="527669"/>
                  </a:lnTo>
                  <a:lnTo>
                    <a:pt x="629419" y="528671"/>
                  </a:lnTo>
                  <a:lnTo>
                    <a:pt x="628955" y="529327"/>
                  </a:lnTo>
                  <a:lnTo>
                    <a:pt x="628104" y="530287"/>
                  </a:lnTo>
                  <a:lnTo>
                    <a:pt x="627176" y="531484"/>
                  </a:lnTo>
                  <a:lnTo>
                    <a:pt x="626557" y="532061"/>
                  </a:lnTo>
                  <a:lnTo>
                    <a:pt x="625592" y="532790"/>
                  </a:lnTo>
                  <a:lnTo>
                    <a:pt x="624895" y="533750"/>
                  </a:lnTo>
                  <a:lnTo>
                    <a:pt x="624778" y="534522"/>
                  </a:lnTo>
                  <a:lnTo>
                    <a:pt x="624120" y="535603"/>
                  </a:lnTo>
                  <a:lnTo>
                    <a:pt x="623654" y="536721"/>
                  </a:lnTo>
                  <a:lnTo>
                    <a:pt x="622919" y="538185"/>
                  </a:lnTo>
                  <a:lnTo>
                    <a:pt x="622454" y="539030"/>
                  </a:lnTo>
                  <a:lnTo>
                    <a:pt x="621912" y="540069"/>
                  </a:lnTo>
                  <a:lnTo>
                    <a:pt x="621369" y="541071"/>
                  </a:lnTo>
                  <a:lnTo>
                    <a:pt x="620750" y="542456"/>
                  </a:lnTo>
                  <a:lnTo>
                    <a:pt x="620207" y="543574"/>
                  </a:lnTo>
                  <a:lnTo>
                    <a:pt x="619588" y="544461"/>
                  </a:lnTo>
                  <a:lnTo>
                    <a:pt x="618930" y="545773"/>
                  </a:lnTo>
                  <a:lnTo>
                    <a:pt x="618194" y="547006"/>
                  </a:lnTo>
                  <a:lnTo>
                    <a:pt x="617229" y="547505"/>
                  </a:lnTo>
                  <a:lnTo>
                    <a:pt x="616495" y="547967"/>
                  </a:lnTo>
                  <a:lnTo>
                    <a:pt x="615722" y="548349"/>
                  </a:lnTo>
                  <a:lnTo>
                    <a:pt x="614640" y="549619"/>
                  </a:lnTo>
                  <a:lnTo>
                    <a:pt x="614253" y="550044"/>
                  </a:lnTo>
                  <a:lnTo>
                    <a:pt x="613866" y="550773"/>
                  </a:lnTo>
                  <a:lnTo>
                    <a:pt x="613285" y="551812"/>
                  </a:lnTo>
                  <a:lnTo>
                    <a:pt x="612511" y="553277"/>
                  </a:lnTo>
                  <a:lnTo>
                    <a:pt x="611582" y="554546"/>
                  </a:lnTo>
                  <a:lnTo>
                    <a:pt x="610769" y="555664"/>
                  </a:lnTo>
                  <a:lnTo>
                    <a:pt x="609958" y="556745"/>
                  </a:lnTo>
                  <a:lnTo>
                    <a:pt x="609223" y="557590"/>
                  </a:lnTo>
                  <a:lnTo>
                    <a:pt x="608642" y="558325"/>
                  </a:lnTo>
                  <a:lnTo>
                    <a:pt x="607676" y="559285"/>
                  </a:lnTo>
                  <a:lnTo>
                    <a:pt x="606711" y="559784"/>
                  </a:lnTo>
                  <a:lnTo>
                    <a:pt x="605707" y="560360"/>
                  </a:lnTo>
                  <a:lnTo>
                    <a:pt x="604432" y="561320"/>
                  </a:lnTo>
                  <a:lnTo>
                    <a:pt x="603428" y="561782"/>
                  </a:lnTo>
                  <a:lnTo>
                    <a:pt x="602232" y="562323"/>
                  </a:lnTo>
                  <a:lnTo>
                    <a:pt x="601075" y="562317"/>
                  </a:lnTo>
                  <a:lnTo>
                    <a:pt x="599139" y="563498"/>
                  </a:lnTo>
                  <a:lnTo>
                    <a:pt x="595036" y="562375"/>
                  </a:lnTo>
                  <a:lnTo>
                    <a:pt x="594274" y="562165"/>
                  </a:lnTo>
                  <a:lnTo>
                    <a:pt x="593543" y="560458"/>
                  </a:lnTo>
                  <a:lnTo>
                    <a:pt x="592627" y="558948"/>
                  </a:lnTo>
                  <a:lnTo>
                    <a:pt x="590722" y="556943"/>
                  </a:lnTo>
                  <a:lnTo>
                    <a:pt x="589968" y="555582"/>
                  </a:lnTo>
                  <a:lnTo>
                    <a:pt x="589773" y="554664"/>
                  </a:lnTo>
                  <a:lnTo>
                    <a:pt x="588705" y="552310"/>
                  </a:lnTo>
                  <a:lnTo>
                    <a:pt x="587304" y="550323"/>
                  </a:lnTo>
                  <a:lnTo>
                    <a:pt x="586267" y="548705"/>
                  </a:lnTo>
                  <a:lnTo>
                    <a:pt x="585165" y="546469"/>
                  </a:lnTo>
                  <a:lnTo>
                    <a:pt x="584823" y="544822"/>
                  </a:lnTo>
                  <a:lnTo>
                    <a:pt x="584783" y="543896"/>
                  </a:lnTo>
                  <a:lnTo>
                    <a:pt x="584100" y="540597"/>
                  </a:lnTo>
                  <a:lnTo>
                    <a:pt x="583559" y="539731"/>
                  </a:lnTo>
                  <a:lnTo>
                    <a:pt x="581762" y="537526"/>
                  </a:lnTo>
                  <a:lnTo>
                    <a:pt x="579383" y="535272"/>
                  </a:lnTo>
                  <a:lnTo>
                    <a:pt x="578698" y="534643"/>
                  </a:lnTo>
                  <a:lnTo>
                    <a:pt x="575067" y="531165"/>
                  </a:lnTo>
                  <a:lnTo>
                    <a:pt x="574528" y="530339"/>
                  </a:lnTo>
                  <a:lnTo>
                    <a:pt x="574770" y="528780"/>
                  </a:lnTo>
                  <a:lnTo>
                    <a:pt x="576014" y="527100"/>
                  </a:lnTo>
                  <a:lnTo>
                    <a:pt x="577218" y="525424"/>
                  </a:lnTo>
                  <a:lnTo>
                    <a:pt x="577864" y="523346"/>
                  </a:lnTo>
                  <a:lnTo>
                    <a:pt x="577619" y="521268"/>
                  </a:lnTo>
                  <a:lnTo>
                    <a:pt x="577272" y="520393"/>
                  </a:lnTo>
                  <a:lnTo>
                    <a:pt x="576200" y="518853"/>
                  </a:lnTo>
                  <a:lnTo>
                    <a:pt x="574530" y="516915"/>
                  </a:lnTo>
                  <a:lnTo>
                    <a:pt x="573992" y="516086"/>
                  </a:lnTo>
                  <a:lnTo>
                    <a:pt x="572455" y="513640"/>
                  </a:lnTo>
                  <a:lnTo>
                    <a:pt x="571530" y="511010"/>
                  </a:lnTo>
                  <a:lnTo>
                    <a:pt x="571300" y="510168"/>
                  </a:lnTo>
                  <a:lnTo>
                    <a:pt x="570350" y="507890"/>
                  </a:lnTo>
                  <a:lnTo>
                    <a:pt x="569714" y="506705"/>
                  </a:lnTo>
                  <a:lnTo>
                    <a:pt x="568555" y="506295"/>
                  </a:lnTo>
                  <a:lnTo>
                    <a:pt x="568385" y="505602"/>
                  </a:lnTo>
                  <a:lnTo>
                    <a:pt x="568157" y="505189"/>
                  </a:lnTo>
                  <a:lnTo>
                    <a:pt x="566774" y="503270"/>
                  </a:lnTo>
                  <a:lnTo>
                    <a:pt x="563383" y="499302"/>
                  </a:lnTo>
                  <a:lnTo>
                    <a:pt x="562933" y="497978"/>
                  </a:lnTo>
                  <a:lnTo>
                    <a:pt x="561603" y="496015"/>
                  </a:lnTo>
                  <a:lnTo>
                    <a:pt x="559486" y="493786"/>
                  </a:lnTo>
                  <a:lnTo>
                    <a:pt x="558837" y="493500"/>
                  </a:lnTo>
                  <a:lnTo>
                    <a:pt x="558275" y="493069"/>
                  </a:lnTo>
                  <a:lnTo>
                    <a:pt x="557078" y="491307"/>
                  </a:lnTo>
                  <a:lnTo>
                    <a:pt x="555690" y="489691"/>
                  </a:lnTo>
                  <a:lnTo>
                    <a:pt x="554394" y="488658"/>
                  </a:lnTo>
                  <a:lnTo>
                    <a:pt x="550897" y="486665"/>
                  </a:lnTo>
                  <a:lnTo>
                    <a:pt x="549784" y="486258"/>
                  </a:lnTo>
                  <a:lnTo>
                    <a:pt x="548612" y="486137"/>
                  </a:lnTo>
                  <a:lnTo>
                    <a:pt x="547471" y="485772"/>
                  </a:lnTo>
                  <a:lnTo>
                    <a:pt x="547127" y="485468"/>
                  </a:lnTo>
                  <a:lnTo>
                    <a:pt x="546960" y="485019"/>
                  </a:lnTo>
                  <a:lnTo>
                    <a:pt x="547214" y="484351"/>
                  </a:lnTo>
                  <a:lnTo>
                    <a:pt x="547286" y="483409"/>
                  </a:lnTo>
                  <a:lnTo>
                    <a:pt x="548037" y="481665"/>
                  </a:lnTo>
                  <a:lnTo>
                    <a:pt x="548045" y="480730"/>
                  </a:lnTo>
                  <a:lnTo>
                    <a:pt x="548356" y="480086"/>
                  </a:lnTo>
                  <a:lnTo>
                    <a:pt x="548437" y="479624"/>
                  </a:lnTo>
                  <a:lnTo>
                    <a:pt x="548372" y="477959"/>
                  </a:lnTo>
                  <a:lnTo>
                    <a:pt x="547981" y="477115"/>
                  </a:lnTo>
                  <a:lnTo>
                    <a:pt x="547964" y="476404"/>
                  </a:lnTo>
                  <a:lnTo>
                    <a:pt x="546552" y="474806"/>
                  </a:lnTo>
                  <a:lnTo>
                    <a:pt x="545774" y="473342"/>
                  </a:lnTo>
                  <a:lnTo>
                    <a:pt x="544966" y="472170"/>
                  </a:lnTo>
                  <a:lnTo>
                    <a:pt x="544026" y="469496"/>
                  </a:lnTo>
                  <a:lnTo>
                    <a:pt x="543430" y="468470"/>
                  </a:lnTo>
                  <a:lnTo>
                    <a:pt x="543106" y="468129"/>
                  </a:lnTo>
                  <a:lnTo>
                    <a:pt x="542429" y="467899"/>
                  </a:lnTo>
                  <a:lnTo>
                    <a:pt x="541814" y="467200"/>
                  </a:lnTo>
                  <a:lnTo>
                    <a:pt x="540765" y="466640"/>
                  </a:lnTo>
                  <a:lnTo>
                    <a:pt x="539361" y="465790"/>
                  </a:lnTo>
                  <a:lnTo>
                    <a:pt x="538719" y="466118"/>
                  </a:lnTo>
                  <a:lnTo>
                    <a:pt x="538026" y="466282"/>
                  </a:lnTo>
                  <a:lnTo>
                    <a:pt x="537624" y="466543"/>
                  </a:lnTo>
                  <a:lnTo>
                    <a:pt x="537336" y="466908"/>
                  </a:lnTo>
                  <a:lnTo>
                    <a:pt x="536416" y="468834"/>
                  </a:lnTo>
                  <a:lnTo>
                    <a:pt x="535663" y="470043"/>
                  </a:lnTo>
                  <a:lnTo>
                    <a:pt x="535409" y="470711"/>
                  </a:lnTo>
                  <a:lnTo>
                    <a:pt x="535063" y="471021"/>
                  </a:lnTo>
                  <a:lnTo>
                    <a:pt x="533433" y="471975"/>
                  </a:lnTo>
                  <a:lnTo>
                    <a:pt x="532486" y="471884"/>
                  </a:lnTo>
                  <a:lnTo>
                    <a:pt x="530996" y="471161"/>
                  </a:lnTo>
                  <a:lnTo>
                    <a:pt x="530052" y="471179"/>
                  </a:lnTo>
                  <a:lnTo>
                    <a:pt x="529218" y="470784"/>
                  </a:lnTo>
                  <a:lnTo>
                    <a:pt x="528503" y="470827"/>
                  </a:lnTo>
                  <a:lnTo>
                    <a:pt x="527125" y="470475"/>
                  </a:lnTo>
                  <a:lnTo>
                    <a:pt x="525940" y="470456"/>
                  </a:lnTo>
                  <a:lnTo>
                    <a:pt x="525059" y="470116"/>
                  </a:lnTo>
                  <a:lnTo>
                    <a:pt x="522930" y="470164"/>
                  </a:lnTo>
                  <a:lnTo>
                    <a:pt x="520140" y="469630"/>
                  </a:lnTo>
                  <a:lnTo>
                    <a:pt x="517767" y="469606"/>
                  </a:lnTo>
                  <a:lnTo>
                    <a:pt x="517308" y="469678"/>
                  </a:lnTo>
                  <a:lnTo>
                    <a:pt x="516683" y="470025"/>
                  </a:lnTo>
                  <a:lnTo>
                    <a:pt x="515015" y="471355"/>
                  </a:lnTo>
                  <a:lnTo>
                    <a:pt x="513440" y="472801"/>
                  </a:lnTo>
                  <a:lnTo>
                    <a:pt x="512990" y="472874"/>
                  </a:lnTo>
                  <a:lnTo>
                    <a:pt x="509944" y="472771"/>
                  </a:lnTo>
                  <a:lnTo>
                    <a:pt x="509207" y="472716"/>
                  </a:lnTo>
                  <a:lnTo>
                    <a:pt x="507794" y="472886"/>
                  </a:lnTo>
                  <a:lnTo>
                    <a:pt x="505892" y="473852"/>
                  </a:lnTo>
                  <a:lnTo>
                    <a:pt x="505069" y="474678"/>
                  </a:lnTo>
                  <a:lnTo>
                    <a:pt x="503981" y="475158"/>
                  </a:lnTo>
                  <a:lnTo>
                    <a:pt x="503423" y="475596"/>
                  </a:lnTo>
                  <a:lnTo>
                    <a:pt x="502560" y="475985"/>
                  </a:lnTo>
                  <a:lnTo>
                    <a:pt x="502096" y="476088"/>
                  </a:lnTo>
                  <a:lnTo>
                    <a:pt x="501155" y="476106"/>
                  </a:lnTo>
                  <a:lnTo>
                    <a:pt x="500515" y="476422"/>
                  </a:lnTo>
                  <a:lnTo>
                    <a:pt x="497666" y="476538"/>
                  </a:lnTo>
                  <a:lnTo>
                    <a:pt x="496829" y="476137"/>
                  </a:lnTo>
                  <a:lnTo>
                    <a:pt x="495637" y="476197"/>
                  </a:lnTo>
                  <a:lnTo>
                    <a:pt x="494749" y="475894"/>
                  </a:lnTo>
                  <a:lnTo>
                    <a:pt x="493811" y="475808"/>
                  </a:lnTo>
                  <a:lnTo>
                    <a:pt x="492078" y="475019"/>
                  </a:lnTo>
                  <a:lnTo>
                    <a:pt x="491621" y="474952"/>
                  </a:lnTo>
                  <a:lnTo>
                    <a:pt x="490433" y="475043"/>
                  </a:lnTo>
                  <a:lnTo>
                    <a:pt x="489739" y="475207"/>
                  </a:lnTo>
                  <a:lnTo>
                    <a:pt x="489171" y="475638"/>
                  </a:lnTo>
                  <a:lnTo>
                    <a:pt x="488265" y="475851"/>
                  </a:lnTo>
                  <a:lnTo>
                    <a:pt x="487717" y="476312"/>
                  </a:lnTo>
                  <a:lnTo>
                    <a:pt x="487068" y="476598"/>
                  </a:lnTo>
                  <a:lnTo>
                    <a:pt x="486357" y="476592"/>
                  </a:lnTo>
                  <a:lnTo>
                    <a:pt x="485434" y="476386"/>
                  </a:lnTo>
                  <a:lnTo>
                    <a:pt x="484246" y="476373"/>
                  </a:lnTo>
                  <a:lnTo>
                    <a:pt x="482637" y="476756"/>
                  </a:lnTo>
                  <a:lnTo>
                    <a:pt x="480269" y="476768"/>
                  </a:lnTo>
                  <a:lnTo>
                    <a:pt x="479570" y="476641"/>
                  </a:lnTo>
                  <a:lnTo>
                    <a:pt x="477783" y="476021"/>
                  </a:lnTo>
                  <a:lnTo>
                    <a:pt x="476450" y="475037"/>
                  </a:lnTo>
                  <a:lnTo>
                    <a:pt x="475198" y="473950"/>
                  </a:lnTo>
                  <a:lnTo>
                    <a:pt x="474707" y="473606"/>
                  </a:lnTo>
                  <a:lnTo>
                    <a:pt x="474190" y="473244"/>
                  </a:lnTo>
                  <a:lnTo>
                    <a:pt x="473698" y="472722"/>
                  </a:lnTo>
                  <a:lnTo>
                    <a:pt x="473524" y="471804"/>
                  </a:lnTo>
                  <a:lnTo>
                    <a:pt x="473144" y="470942"/>
                  </a:lnTo>
                  <a:lnTo>
                    <a:pt x="472989" y="469290"/>
                  </a:lnTo>
                  <a:lnTo>
                    <a:pt x="473123" y="468111"/>
                  </a:lnTo>
                  <a:lnTo>
                    <a:pt x="473011" y="464089"/>
                  </a:lnTo>
                  <a:lnTo>
                    <a:pt x="472760" y="461974"/>
                  </a:lnTo>
                  <a:lnTo>
                    <a:pt x="472152" y="460183"/>
                  </a:lnTo>
                  <a:lnTo>
                    <a:pt x="470603" y="458104"/>
                  </a:lnTo>
                  <a:lnTo>
                    <a:pt x="468599" y="456835"/>
                  </a:lnTo>
                  <a:lnTo>
                    <a:pt x="468162" y="456665"/>
                  </a:lnTo>
                  <a:lnTo>
                    <a:pt x="467686" y="456610"/>
                  </a:lnTo>
                  <a:lnTo>
                    <a:pt x="466883" y="456118"/>
                  </a:lnTo>
                  <a:lnTo>
                    <a:pt x="465778" y="455650"/>
                  </a:lnTo>
                  <a:lnTo>
                    <a:pt x="464911" y="455918"/>
                  </a:lnTo>
                  <a:lnTo>
                    <a:pt x="463657" y="455905"/>
                  </a:lnTo>
                  <a:lnTo>
                    <a:pt x="462289" y="456300"/>
                  </a:lnTo>
                  <a:lnTo>
                    <a:pt x="461572" y="456294"/>
                  </a:lnTo>
                  <a:lnTo>
                    <a:pt x="460846" y="456884"/>
                  </a:lnTo>
                  <a:lnTo>
                    <a:pt x="459809" y="457461"/>
                  </a:lnTo>
                  <a:lnTo>
                    <a:pt x="458441" y="458403"/>
                  </a:lnTo>
                  <a:lnTo>
                    <a:pt x="454887" y="458414"/>
                  </a:lnTo>
                  <a:lnTo>
                    <a:pt x="453061" y="458882"/>
                  </a:lnTo>
                  <a:lnTo>
                    <a:pt x="449167" y="461556"/>
                  </a:lnTo>
                  <a:lnTo>
                    <a:pt x="448254" y="462297"/>
                  </a:lnTo>
                  <a:lnTo>
                    <a:pt x="447536" y="462303"/>
                  </a:lnTo>
                  <a:lnTo>
                    <a:pt x="446157" y="462625"/>
                  </a:lnTo>
                  <a:lnTo>
                    <a:pt x="445494" y="462363"/>
                  </a:lnTo>
                  <a:lnTo>
                    <a:pt x="443355" y="462509"/>
                  </a:lnTo>
                  <a:lnTo>
                    <a:pt x="442577" y="462023"/>
                  </a:lnTo>
                  <a:lnTo>
                    <a:pt x="441872" y="461944"/>
                  </a:lnTo>
                  <a:lnTo>
                    <a:pt x="441137" y="461343"/>
                  </a:lnTo>
                  <a:lnTo>
                    <a:pt x="440390" y="460414"/>
                  </a:lnTo>
                  <a:lnTo>
                    <a:pt x="439698" y="460268"/>
                  </a:lnTo>
                  <a:lnTo>
                    <a:pt x="439009" y="459630"/>
                  </a:lnTo>
                  <a:lnTo>
                    <a:pt x="437328" y="458730"/>
                  </a:lnTo>
                  <a:lnTo>
                    <a:pt x="436876" y="458676"/>
                  </a:lnTo>
                  <a:lnTo>
                    <a:pt x="435454" y="458797"/>
                  </a:lnTo>
                  <a:lnTo>
                    <a:pt x="434758" y="458663"/>
                  </a:lnTo>
                  <a:lnTo>
                    <a:pt x="433640" y="458256"/>
                  </a:lnTo>
                  <a:lnTo>
                    <a:pt x="432303" y="457291"/>
                  </a:lnTo>
                  <a:lnTo>
                    <a:pt x="431292" y="456276"/>
                  </a:lnTo>
                  <a:lnTo>
                    <a:pt x="430130" y="456221"/>
                  </a:lnTo>
                  <a:lnTo>
                    <a:pt x="428413" y="455419"/>
                  </a:lnTo>
                  <a:lnTo>
                    <a:pt x="427233" y="455486"/>
                  </a:lnTo>
                  <a:lnTo>
                    <a:pt x="426316" y="455729"/>
                  </a:lnTo>
                  <a:lnTo>
                    <a:pt x="425261" y="456264"/>
                  </a:lnTo>
                  <a:lnTo>
                    <a:pt x="424319" y="456986"/>
                  </a:lnTo>
                  <a:lnTo>
                    <a:pt x="423407" y="457218"/>
                  </a:lnTo>
                  <a:lnTo>
                    <a:pt x="422118" y="457813"/>
                  </a:lnTo>
                  <a:lnTo>
                    <a:pt x="420708" y="457959"/>
                  </a:lnTo>
                  <a:lnTo>
                    <a:pt x="419795" y="458208"/>
                  </a:lnTo>
                  <a:lnTo>
                    <a:pt x="417666" y="458287"/>
                  </a:lnTo>
                  <a:lnTo>
                    <a:pt x="416980" y="458099"/>
                  </a:lnTo>
                  <a:lnTo>
                    <a:pt x="415571" y="457904"/>
                  </a:lnTo>
                  <a:lnTo>
                    <a:pt x="414892" y="457685"/>
                  </a:lnTo>
                  <a:lnTo>
                    <a:pt x="413239" y="457637"/>
                  </a:lnTo>
                  <a:lnTo>
                    <a:pt x="410542" y="456732"/>
                  </a:lnTo>
                  <a:lnTo>
                    <a:pt x="409974" y="456300"/>
                  </a:lnTo>
                  <a:lnTo>
                    <a:pt x="409278" y="456233"/>
                  </a:lnTo>
                  <a:lnTo>
                    <a:pt x="408852" y="456069"/>
                  </a:lnTo>
                  <a:lnTo>
                    <a:pt x="407854" y="455413"/>
                  </a:lnTo>
                  <a:lnTo>
                    <a:pt x="406570" y="454374"/>
                  </a:lnTo>
                  <a:lnTo>
                    <a:pt x="404563" y="453669"/>
                  </a:lnTo>
                  <a:lnTo>
                    <a:pt x="403173" y="453979"/>
                  </a:lnTo>
                  <a:lnTo>
                    <a:pt x="402511" y="454240"/>
                  </a:lnTo>
                  <a:lnTo>
                    <a:pt x="400674" y="455729"/>
                  </a:lnTo>
                  <a:lnTo>
                    <a:pt x="399251" y="456579"/>
                  </a:lnTo>
                  <a:lnTo>
                    <a:pt x="396506" y="458833"/>
                  </a:lnTo>
                  <a:lnTo>
                    <a:pt x="395385" y="459216"/>
                  </a:lnTo>
                  <a:lnTo>
                    <a:pt x="394596" y="459745"/>
                  </a:lnTo>
                  <a:lnTo>
                    <a:pt x="393895" y="459842"/>
                  </a:lnTo>
                  <a:lnTo>
                    <a:pt x="393078" y="460297"/>
                  </a:lnTo>
                  <a:lnTo>
                    <a:pt x="391713" y="460687"/>
                  </a:lnTo>
                  <a:lnTo>
                    <a:pt x="390291" y="460729"/>
                  </a:lnTo>
                  <a:lnTo>
                    <a:pt x="389620" y="460960"/>
                  </a:lnTo>
                  <a:lnTo>
                    <a:pt x="388681" y="461027"/>
                  </a:lnTo>
                  <a:lnTo>
                    <a:pt x="386674" y="461756"/>
                  </a:lnTo>
                  <a:lnTo>
                    <a:pt x="384310" y="461834"/>
                  </a:lnTo>
                  <a:lnTo>
                    <a:pt x="382952" y="462248"/>
                  </a:lnTo>
                  <a:lnTo>
                    <a:pt x="382014" y="462345"/>
                  </a:lnTo>
                  <a:lnTo>
                    <a:pt x="381356" y="462606"/>
                  </a:lnTo>
                  <a:lnTo>
                    <a:pt x="378430" y="464630"/>
                  </a:lnTo>
                  <a:lnTo>
                    <a:pt x="377769" y="464897"/>
                  </a:lnTo>
                  <a:lnTo>
                    <a:pt x="377069" y="464824"/>
                  </a:lnTo>
                  <a:lnTo>
                    <a:pt x="375945" y="464447"/>
                  </a:lnTo>
                  <a:lnTo>
                    <a:pt x="374355" y="463414"/>
                  </a:lnTo>
                  <a:lnTo>
                    <a:pt x="373893" y="463384"/>
                  </a:lnTo>
                  <a:lnTo>
                    <a:pt x="372239" y="463609"/>
                  </a:lnTo>
                  <a:lnTo>
                    <a:pt x="371797" y="463773"/>
                  </a:lnTo>
                  <a:lnTo>
                    <a:pt x="371206" y="464161"/>
                  </a:lnTo>
                  <a:lnTo>
                    <a:pt x="369403" y="466057"/>
                  </a:lnTo>
                  <a:lnTo>
                    <a:pt x="368480" y="466172"/>
                  </a:lnTo>
                  <a:lnTo>
                    <a:pt x="367872" y="466549"/>
                  </a:lnTo>
                  <a:lnTo>
                    <a:pt x="367326" y="467321"/>
                  </a:lnTo>
                  <a:lnTo>
                    <a:pt x="366657" y="468840"/>
                  </a:lnTo>
                  <a:lnTo>
                    <a:pt x="365788" y="470250"/>
                  </a:lnTo>
                  <a:lnTo>
                    <a:pt x="365267" y="471300"/>
                  </a:lnTo>
                  <a:lnTo>
                    <a:pt x="364653" y="471664"/>
                  </a:lnTo>
                  <a:lnTo>
                    <a:pt x="363952" y="471799"/>
                  </a:lnTo>
                  <a:lnTo>
                    <a:pt x="363011" y="471829"/>
                  </a:lnTo>
                  <a:lnTo>
                    <a:pt x="362093" y="472127"/>
                  </a:lnTo>
                  <a:lnTo>
                    <a:pt x="361732" y="472394"/>
                  </a:lnTo>
                  <a:lnTo>
                    <a:pt x="361518" y="472831"/>
                  </a:lnTo>
                  <a:lnTo>
                    <a:pt x="361227" y="473980"/>
                  </a:lnTo>
                  <a:lnTo>
                    <a:pt x="360347" y="475389"/>
                  </a:lnTo>
                  <a:lnTo>
                    <a:pt x="360261" y="476319"/>
                  </a:lnTo>
                  <a:lnTo>
                    <a:pt x="359903" y="477193"/>
                  </a:lnTo>
                  <a:lnTo>
                    <a:pt x="358472" y="479375"/>
                  </a:lnTo>
                  <a:lnTo>
                    <a:pt x="357728" y="480292"/>
                  </a:lnTo>
                  <a:lnTo>
                    <a:pt x="354751" y="484861"/>
                  </a:lnTo>
                  <a:lnTo>
                    <a:pt x="354151" y="485590"/>
                  </a:lnTo>
                  <a:lnTo>
                    <a:pt x="352144" y="487606"/>
                  </a:lnTo>
                  <a:lnTo>
                    <a:pt x="351580" y="488032"/>
                  </a:lnTo>
                  <a:lnTo>
                    <a:pt x="350740" y="488475"/>
                  </a:lnTo>
                  <a:lnTo>
                    <a:pt x="350286" y="488603"/>
                  </a:lnTo>
                  <a:lnTo>
                    <a:pt x="349338" y="488658"/>
                  </a:lnTo>
                  <a:lnTo>
                    <a:pt x="347934" y="488463"/>
                  </a:lnTo>
                  <a:lnTo>
                    <a:pt x="346039" y="488512"/>
                  </a:lnTo>
                  <a:lnTo>
                    <a:pt x="344431" y="488129"/>
                  </a:lnTo>
                  <a:lnTo>
                    <a:pt x="342536" y="488220"/>
                  </a:lnTo>
                  <a:lnTo>
                    <a:pt x="340172" y="488081"/>
                  </a:lnTo>
                  <a:lnTo>
                    <a:pt x="339058" y="488469"/>
                  </a:lnTo>
                  <a:lnTo>
                    <a:pt x="338592" y="488555"/>
                  </a:lnTo>
                  <a:lnTo>
                    <a:pt x="337882" y="488524"/>
                  </a:lnTo>
                  <a:lnTo>
                    <a:pt x="336775" y="488949"/>
                  </a:lnTo>
                  <a:lnTo>
                    <a:pt x="335616" y="489162"/>
                  </a:lnTo>
                  <a:lnTo>
                    <a:pt x="332036" y="491021"/>
                  </a:lnTo>
                  <a:lnTo>
                    <a:pt x="331358" y="491185"/>
                  </a:lnTo>
                  <a:lnTo>
                    <a:pt x="328270" y="491240"/>
                  </a:lnTo>
                  <a:lnTo>
                    <a:pt x="327158" y="490888"/>
                  </a:lnTo>
                  <a:lnTo>
                    <a:pt x="325967" y="490936"/>
                  </a:lnTo>
                  <a:lnTo>
                    <a:pt x="325281" y="490760"/>
                  </a:lnTo>
                  <a:lnTo>
                    <a:pt x="324235" y="490243"/>
                  </a:lnTo>
                  <a:lnTo>
                    <a:pt x="323753" y="490292"/>
                  </a:lnTo>
                  <a:lnTo>
                    <a:pt x="322871" y="490620"/>
                  </a:lnTo>
                  <a:lnTo>
                    <a:pt x="321212" y="490639"/>
                  </a:lnTo>
                  <a:lnTo>
                    <a:pt x="320113" y="491076"/>
                  </a:lnTo>
                  <a:lnTo>
                    <a:pt x="319645" y="491137"/>
                  </a:lnTo>
                  <a:lnTo>
                    <a:pt x="314669" y="491203"/>
                  </a:lnTo>
                  <a:lnTo>
                    <a:pt x="313969" y="491094"/>
                  </a:lnTo>
                  <a:lnTo>
                    <a:pt x="313311" y="490827"/>
                  </a:lnTo>
                  <a:lnTo>
                    <a:pt x="311179" y="490899"/>
                  </a:lnTo>
                  <a:lnTo>
                    <a:pt x="309535" y="490693"/>
                  </a:lnTo>
                  <a:lnTo>
                    <a:pt x="309306" y="490690"/>
                  </a:lnTo>
                  <a:lnTo>
                    <a:pt x="308113" y="490681"/>
                  </a:lnTo>
                  <a:lnTo>
                    <a:pt x="307965" y="491112"/>
                  </a:lnTo>
                  <a:lnTo>
                    <a:pt x="307477" y="491628"/>
                  </a:lnTo>
                  <a:lnTo>
                    <a:pt x="306768" y="491713"/>
                  </a:lnTo>
                  <a:lnTo>
                    <a:pt x="306417" y="492023"/>
                  </a:lnTo>
                  <a:lnTo>
                    <a:pt x="305927" y="492838"/>
                  </a:lnTo>
                  <a:lnTo>
                    <a:pt x="305418" y="493336"/>
                  </a:lnTo>
                  <a:lnTo>
                    <a:pt x="305196" y="494235"/>
                  </a:lnTo>
                  <a:lnTo>
                    <a:pt x="304308" y="495353"/>
                  </a:lnTo>
                  <a:lnTo>
                    <a:pt x="303999" y="496969"/>
                  </a:lnTo>
                  <a:lnTo>
                    <a:pt x="303365" y="497972"/>
                  </a:lnTo>
                  <a:lnTo>
                    <a:pt x="303394" y="498919"/>
                  </a:lnTo>
                  <a:lnTo>
                    <a:pt x="303184" y="500802"/>
                  </a:lnTo>
                  <a:lnTo>
                    <a:pt x="303174" y="501750"/>
                  </a:lnTo>
                  <a:lnTo>
                    <a:pt x="302764" y="502686"/>
                  </a:lnTo>
                  <a:lnTo>
                    <a:pt x="302786" y="503403"/>
                  </a:lnTo>
                  <a:lnTo>
                    <a:pt x="302615" y="504333"/>
                  </a:lnTo>
                  <a:lnTo>
                    <a:pt x="302794" y="510730"/>
                  </a:lnTo>
                  <a:lnTo>
                    <a:pt x="302681" y="511301"/>
                  </a:lnTo>
                  <a:lnTo>
                    <a:pt x="302524" y="511878"/>
                  </a:lnTo>
                  <a:lnTo>
                    <a:pt x="302418" y="513895"/>
                  </a:lnTo>
                  <a:lnTo>
                    <a:pt x="302944" y="515341"/>
                  </a:lnTo>
                  <a:lnTo>
                    <a:pt x="304058" y="516957"/>
                  </a:lnTo>
                  <a:lnTo>
                    <a:pt x="304479" y="517753"/>
                  </a:lnTo>
                  <a:lnTo>
                    <a:pt x="305509" y="520104"/>
                  </a:lnTo>
                  <a:lnTo>
                    <a:pt x="305839" y="525080"/>
                  </a:lnTo>
                  <a:lnTo>
                    <a:pt x="307039" y="528704"/>
                  </a:lnTo>
                  <a:lnTo>
                    <a:pt x="307229" y="529509"/>
                  </a:lnTo>
                  <a:lnTo>
                    <a:pt x="309870" y="536046"/>
                  </a:lnTo>
                  <a:lnTo>
                    <a:pt x="312154" y="538771"/>
                  </a:lnTo>
                  <a:lnTo>
                    <a:pt x="314361" y="544205"/>
                  </a:lnTo>
                  <a:lnTo>
                    <a:pt x="312924" y="546785"/>
                  </a:lnTo>
                  <a:lnTo>
                    <a:pt x="311710" y="548227"/>
                  </a:lnTo>
                  <a:lnTo>
                    <a:pt x="310243" y="550111"/>
                  </a:lnTo>
                  <a:lnTo>
                    <a:pt x="308816" y="552921"/>
                  </a:lnTo>
                  <a:lnTo>
                    <a:pt x="307101" y="555315"/>
                  </a:lnTo>
                  <a:lnTo>
                    <a:pt x="304734" y="557854"/>
                  </a:lnTo>
                  <a:lnTo>
                    <a:pt x="304375" y="558489"/>
                  </a:lnTo>
                  <a:lnTo>
                    <a:pt x="301553" y="562131"/>
                  </a:lnTo>
                  <a:lnTo>
                    <a:pt x="301082" y="562887"/>
                  </a:lnTo>
                  <a:lnTo>
                    <a:pt x="299834" y="565339"/>
                  </a:lnTo>
                  <a:lnTo>
                    <a:pt x="299826" y="566964"/>
                  </a:lnTo>
                  <a:lnTo>
                    <a:pt x="300318" y="567517"/>
                  </a:lnTo>
                  <a:lnTo>
                    <a:pt x="300261" y="567723"/>
                  </a:lnTo>
                  <a:lnTo>
                    <a:pt x="300187" y="568082"/>
                  </a:lnTo>
                  <a:lnTo>
                    <a:pt x="300078" y="568562"/>
                  </a:lnTo>
                  <a:lnTo>
                    <a:pt x="300003" y="569467"/>
                  </a:lnTo>
                  <a:lnTo>
                    <a:pt x="298921" y="571684"/>
                  </a:lnTo>
                  <a:lnTo>
                    <a:pt x="298755" y="572049"/>
                  </a:lnTo>
                  <a:lnTo>
                    <a:pt x="298466" y="572487"/>
                  </a:lnTo>
                  <a:lnTo>
                    <a:pt x="297307" y="573616"/>
                  </a:lnTo>
                  <a:lnTo>
                    <a:pt x="296921" y="573769"/>
                  </a:lnTo>
                  <a:lnTo>
                    <a:pt x="296565" y="573872"/>
                  </a:lnTo>
                  <a:lnTo>
                    <a:pt x="296154" y="573933"/>
                  </a:lnTo>
                  <a:lnTo>
                    <a:pt x="295689" y="574060"/>
                  </a:lnTo>
                  <a:lnTo>
                    <a:pt x="295303" y="574230"/>
                  </a:lnTo>
                  <a:lnTo>
                    <a:pt x="293340" y="575074"/>
                  </a:lnTo>
                  <a:lnTo>
                    <a:pt x="292991" y="575160"/>
                  </a:lnTo>
                  <a:lnTo>
                    <a:pt x="292140" y="575378"/>
                  </a:lnTo>
                  <a:lnTo>
                    <a:pt x="290535" y="575591"/>
                  </a:lnTo>
                  <a:lnTo>
                    <a:pt x="290084" y="575634"/>
                  </a:lnTo>
                  <a:lnTo>
                    <a:pt x="289617" y="575567"/>
                  </a:lnTo>
                  <a:lnTo>
                    <a:pt x="289112" y="575524"/>
                  </a:lnTo>
                  <a:lnTo>
                    <a:pt x="288568" y="575536"/>
                  </a:lnTo>
                  <a:lnTo>
                    <a:pt x="286582" y="575743"/>
                  </a:lnTo>
                  <a:lnTo>
                    <a:pt x="286000" y="575803"/>
                  </a:lnTo>
                  <a:lnTo>
                    <a:pt x="285581" y="575882"/>
                  </a:lnTo>
                  <a:lnTo>
                    <a:pt x="285132" y="575974"/>
                  </a:lnTo>
                  <a:lnTo>
                    <a:pt x="284776" y="576053"/>
                  </a:lnTo>
                  <a:lnTo>
                    <a:pt x="283310" y="576891"/>
                  </a:lnTo>
                  <a:lnTo>
                    <a:pt x="282886" y="577068"/>
                  </a:lnTo>
                  <a:lnTo>
                    <a:pt x="282140" y="577073"/>
                  </a:lnTo>
                  <a:lnTo>
                    <a:pt x="281346" y="576977"/>
                  </a:lnTo>
                  <a:lnTo>
                    <a:pt x="279283" y="575439"/>
                  </a:lnTo>
                  <a:lnTo>
                    <a:pt x="278698" y="574753"/>
                  </a:lnTo>
                  <a:lnTo>
                    <a:pt x="277682" y="574224"/>
                  </a:lnTo>
                  <a:lnTo>
                    <a:pt x="277161" y="574206"/>
                  </a:lnTo>
                  <a:lnTo>
                    <a:pt x="276644" y="574455"/>
                  </a:lnTo>
                  <a:lnTo>
                    <a:pt x="276174" y="574747"/>
                  </a:lnTo>
                  <a:lnTo>
                    <a:pt x="275719" y="575020"/>
                  </a:lnTo>
                  <a:lnTo>
                    <a:pt x="275280" y="575330"/>
                  </a:lnTo>
                  <a:lnTo>
                    <a:pt x="273547" y="576454"/>
                  </a:lnTo>
                  <a:lnTo>
                    <a:pt x="273169" y="576684"/>
                  </a:lnTo>
                  <a:lnTo>
                    <a:pt x="272746" y="577013"/>
                  </a:lnTo>
                  <a:lnTo>
                    <a:pt x="272077" y="577565"/>
                  </a:lnTo>
                  <a:lnTo>
                    <a:pt x="270781" y="578853"/>
                  </a:lnTo>
                  <a:lnTo>
                    <a:pt x="270371" y="579011"/>
                  </a:lnTo>
                  <a:lnTo>
                    <a:pt x="269677" y="579461"/>
                  </a:lnTo>
                  <a:lnTo>
                    <a:pt x="269238" y="579723"/>
                  </a:lnTo>
                  <a:lnTo>
                    <a:pt x="268017" y="580239"/>
                  </a:lnTo>
                  <a:lnTo>
                    <a:pt x="267490" y="580323"/>
                  </a:lnTo>
                  <a:lnTo>
                    <a:pt x="267154" y="580743"/>
                  </a:lnTo>
                  <a:lnTo>
                    <a:pt x="266591" y="581065"/>
                  </a:lnTo>
                  <a:lnTo>
                    <a:pt x="266106" y="581448"/>
                  </a:lnTo>
                  <a:lnTo>
                    <a:pt x="264657" y="582395"/>
                  </a:lnTo>
                  <a:lnTo>
                    <a:pt x="264273" y="582681"/>
                  </a:lnTo>
                  <a:lnTo>
                    <a:pt x="263856" y="582863"/>
                  </a:lnTo>
                  <a:lnTo>
                    <a:pt x="263478" y="583094"/>
                  </a:lnTo>
                  <a:lnTo>
                    <a:pt x="263132" y="583331"/>
                  </a:lnTo>
                  <a:lnTo>
                    <a:pt x="262000" y="584115"/>
                  </a:lnTo>
                  <a:lnTo>
                    <a:pt x="261660" y="584327"/>
                  </a:lnTo>
                  <a:lnTo>
                    <a:pt x="261028" y="584649"/>
                  </a:lnTo>
                  <a:lnTo>
                    <a:pt x="260641" y="584783"/>
                  </a:lnTo>
                  <a:lnTo>
                    <a:pt x="260055" y="585190"/>
                  </a:lnTo>
                  <a:lnTo>
                    <a:pt x="258554" y="586180"/>
                  </a:lnTo>
                  <a:lnTo>
                    <a:pt x="258254" y="586466"/>
                  </a:lnTo>
                  <a:lnTo>
                    <a:pt x="257862" y="586818"/>
                  </a:lnTo>
                  <a:lnTo>
                    <a:pt x="257470" y="587153"/>
                  </a:lnTo>
                  <a:lnTo>
                    <a:pt x="257118" y="587462"/>
                  </a:lnTo>
                  <a:lnTo>
                    <a:pt x="255403" y="588884"/>
                  </a:lnTo>
                  <a:lnTo>
                    <a:pt x="254779" y="589242"/>
                  </a:lnTo>
                  <a:lnTo>
                    <a:pt x="254221" y="589382"/>
                  </a:lnTo>
                  <a:lnTo>
                    <a:pt x="251295" y="588434"/>
                  </a:lnTo>
                  <a:lnTo>
                    <a:pt x="250856" y="588088"/>
                  </a:lnTo>
                  <a:lnTo>
                    <a:pt x="248474" y="587183"/>
                  </a:lnTo>
                  <a:lnTo>
                    <a:pt x="248145" y="587529"/>
                  </a:lnTo>
                  <a:lnTo>
                    <a:pt x="247878" y="587900"/>
                  </a:lnTo>
                  <a:lnTo>
                    <a:pt x="247509" y="588203"/>
                  </a:lnTo>
                  <a:lnTo>
                    <a:pt x="247102" y="588556"/>
                  </a:lnTo>
                  <a:lnTo>
                    <a:pt x="245412" y="589570"/>
                  </a:lnTo>
                  <a:lnTo>
                    <a:pt x="244859" y="589984"/>
                  </a:lnTo>
                  <a:lnTo>
                    <a:pt x="244250" y="590336"/>
                  </a:lnTo>
                  <a:lnTo>
                    <a:pt x="243647" y="590561"/>
                  </a:lnTo>
                  <a:lnTo>
                    <a:pt x="241959" y="591016"/>
                  </a:lnTo>
                  <a:lnTo>
                    <a:pt x="241518" y="591150"/>
                  </a:lnTo>
                  <a:lnTo>
                    <a:pt x="241169" y="591229"/>
                  </a:lnTo>
                  <a:lnTo>
                    <a:pt x="240807" y="591484"/>
                  </a:lnTo>
                  <a:lnTo>
                    <a:pt x="240507" y="591697"/>
                  </a:lnTo>
                  <a:lnTo>
                    <a:pt x="239770" y="593003"/>
                  </a:lnTo>
                  <a:lnTo>
                    <a:pt x="239596" y="593921"/>
                  </a:lnTo>
                  <a:lnTo>
                    <a:pt x="239553" y="594261"/>
                  </a:lnTo>
                  <a:lnTo>
                    <a:pt x="239406" y="594862"/>
                  </a:lnTo>
                  <a:lnTo>
                    <a:pt x="239460" y="596618"/>
                  </a:lnTo>
                  <a:lnTo>
                    <a:pt x="239561" y="597213"/>
                  </a:lnTo>
                  <a:lnTo>
                    <a:pt x="239600" y="597809"/>
                  </a:lnTo>
                  <a:lnTo>
                    <a:pt x="239604" y="598137"/>
                  </a:lnTo>
                  <a:lnTo>
                    <a:pt x="240108" y="599802"/>
                  </a:lnTo>
                  <a:lnTo>
                    <a:pt x="240344" y="600063"/>
                  </a:lnTo>
                  <a:lnTo>
                    <a:pt x="240736" y="600397"/>
                  </a:lnTo>
                  <a:lnTo>
                    <a:pt x="240954" y="601035"/>
                  </a:lnTo>
                  <a:lnTo>
                    <a:pt x="240402" y="601582"/>
                  </a:lnTo>
                  <a:lnTo>
                    <a:pt x="240104" y="601758"/>
                  </a:lnTo>
                  <a:lnTo>
                    <a:pt x="239983" y="601782"/>
                  </a:lnTo>
                  <a:lnTo>
                    <a:pt x="238473" y="602025"/>
                  </a:lnTo>
                  <a:lnTo>
                    <a:pt x="238077" y="602031"/>
                  </a:lnTo>
                  <a:lnTo>
                    <a:pt x="237720" y="602007"/>
                  </a:lnTo>
                  <a:lnTo>
                    <a:pt x="237013" y="602019"/>
                  </a:lnTo>
                  <a:lnTo>
                    <a:pt x="235886" y="602025"/>
                  </a:lnTo>
                  <a:lnTo>
                    <a:pt x="235559" y="601953"/>
                  </a:lnTo>
                  <a:lnTo>
                    <a:pt x="235202" y="601989"/>
                  </a:lnTo>
                  <a:lnTo>
                    <a:pt x="234783" y="602043"/>
                  </a:lnTo>
                  <a:lnTo>
                    <a:pt x="234216" y="602056"/>
                  </a:lnTo>
                  <a:lnTo>
                    <a:pt x="233822" y="602219"/>
                  </a:lnTo>
                  <a:lnTo>
                    <a:pt x="232819" y="602772"/>
                  </a:lnTo>
                  <a:lnTo>
                    <a:pt x="231983" y="603641"/>
                  </a:lnTo>
                  <a:lnTo>
                    <a:pt x="231754" y="603884"/>
                  </a:lnTo>
                  <a:lnTo>
                    <a:pt x="231197" y="604759"/>
                  </a:lnTo>
                  <a:lnTo>
                    <a:pt x="230703" y="605573"/>
                  </a:lnTo>
                  <a:lnTo>
                    <a:pt x="230167" y="606150"/>
                  </a:lnTo>
                  <a:lnTo>
                    <a:pt x="229828" y="606333"/>
                  </a:lnTo>
                  <a:lnTo>
                    <a:pt x="228704" y="606606"/>
                  </a:lnTo>
                  <a:lnTo>
                    <a:pt x="227767" y="606800"/>
                  </a:lnTo>
                  <a:lnTo>
                    <a:pt x="226516" y="606788"/>
                  </a:lnTo>
                  <a:lnTo>
                    <a:pt x="225461" y="606284"/>
                  </a:lnTo>
                  <a:lnTo>
                    <a:pt x="224463" y="606065"/>
                  </a:lnTo>
                  <a:lnTo>
                    <a:pt x="222927" y="605591"/>
                  </a:lnTo>
                  <a:lnTo>
                    <a:pt x="221990" y="605300"/>
                  </a:lnTo>
                  <a:lnTo>
                    <a:pt x="221516" y="605257"/>
                  </a:lnTo>
                  <a:lnTo>
                    <a:pt x="221167" y="605294"/>
                  </a:lnTo>
                  <a:lnTo>
                    <a:pt x="220802" y="605330"/>
                  </a:lnTo>
                  <a:lnTo>
                    <a:pt x="220062" y="605779"/>
                  </a:lnTo>
                  <a:lnTo>
                    <a:pt x="219636" y="605877"/>
                  </a:lnTo>
                  <a:lnTo>
                    <a:pt x="218115" y="606011"/>
                  </a:lnTo>
                  <a:lnTo>
                    <a:pt x="216896" y="606065"/>
                  </a:lnTo>
                  <a:lnTo>
                    <a:pt x="216523" y="606029"/>
                  </a:lnTo>
                  <a:lnTo>
                    <a:pt x="214718" y="606466"/>
                  </a:lnTo>
                  <a:lnTo>
                    <a:pt x="214846" y="607390"/>
                  </a:lnTo>
                  <a:lnTo>
                    <a:pt x="215093" y="608386"/>
                  </a:lnTo>
                  <a:lnTo>
                    <a:pt x="215260" y="608672"/>
                  </a:lnTo>
                  <a:lnTo>
                    <a:pt x="215586" y="609869"/>
                  </a:lnTo>
                  <a:lnTo>
                    <a:pt x="215262" y="610707"/>
                  </a:lnTo>
                  <a:lnTo>
                    <a:pt x="214460" y="611126"/>
                  </a:lnTo>
                  <a:lnTo>
                    <a:pt x="214127" y="611248"/>
                  </a:lnTo>
                  <a:lnTo>
                    <a:pt x="213172" y="611278"/>
                  </a:lnTo>
                  <a:lnTo>
                    <a:pt x="212867" y="611132"/>
                  </a:lnTo>
                  <a:lnTo>
                    <a:pt x="212006" y="611211"/>
                  </a:lnTo>
                  <a:lnTo>
                    <a:pt x="210912" y="611940"/>
                  </a:lnTo>
                  <a:lnTo>
                    <a:pt x="210227" y="612456"/>
                  </a:lnTo>
                  <a:lnTo>
                    <a:pt x="209503" y="612930"/>
                  </a:lnTo>
                  <a:lnTo>
                    <a:pt x="209379" y="614176"/>
                  </a:lnTo>
                  <a:lnTo>
                    <a:pt x="209654" y="615002"/>
                  </a:lnTo>
                  <a:lnTo>
                    <a:pt x="209674" y="615367"/>
                  </a:lnTo>
                  <a:lnTo>
                    <a:pt x="209285" y="616442"/>
                  </a:lnTo>
                  <a:lnTo>
                    <a:pt x="208705" y="617268"/>
                  </a:lnTo>
                  <a:lnTo>
                    <a:pt x="207443" y="617602"/>
                  </a:lnTo>
                  <a:lnTo>
                    <a:pt x="206612" y="617645"/>
                  </a:lnTo>
                  <a:lnTo>
                    <a:pt x="206279" y="617718"/>
                  </a:lnTo>
                  <a:lnTo>
                    <a:pt x="205821" y="617888"/>
                  </a:lnTo>
                  <a:lnTo>
                    <a:pt x="205350" y="617426"/>
                  </a:lnTo>
                  <a:lnTo>
                    <a:pt x="205197" y="616989"/>
                  </a:lnTo>
                  <a:lnTo>
                    <a:pt x="205030" y="616649"/>
                  </a:lnTo>
                  <a:lnTo>
                    <a:pt x="204949" y="615847"/>
                  </a:lnTo>
                  <a:lnTo>
                    <a:pt x="204773" y="615458"/>
                  </a:lnTo>
                  <a:lnTo>
                    <a:pt x="204601" y="614710"/>
                  </a:lnTo>
                  <a:lnTo>
                    <a:pt x="204518" y="614352"/>
                  </a:lnTo>
                  <a:lnTo>
                    <a:pt x="203522" y="613064"/>
                  </a:lnTo>
                  <a:lnTo>
                    <a:pt x="203160" y="612706"/>
                  </a:lnTo>
                  <a:lnTo>
                    <a:pt x="203025" y="612420"/>
                  </a:lnTo>
                  <a:lnTo>
                    <a:pt x="202947" y="611837"/>
                  </a:lnTo>
                  <a:lnTo>
                    <a:pt x="202568" y="611332"/>
                  </a:lnTo>
                  <a:lnTo>
                    <a:pt x="202284" y="611005"/>
                  </a:lnTo>
                  <a:lnTo>
                    <a:pt x="201969" y="610713"/>
                  </a:lnTo>
                  <a:lnTo>
                    <a:pt x="201617" y="610549"/>
                  </a:lnTo>
                  <a:lnTo>
                    <a:pt x="200890" y="610191"/>
                  </a:lnTo>
                  <a:lnTo>
                    <a:pt x="200342" y="609856"/>
                  </a:lnTo>
                  <a:lnTo>
                    <a:pt x="200267" y="609480"/>
                  </a:lnTo>
                  <a:lnTo>
                    <a:pt x="200209" y="609164"/>
                  </a:lnTo>
                  <a:lnTo>
                    <a:pt x="199882" y="608550"/>
                  </a:lnTo>
                  <a:lnTo>
                    <a:pt x="199620" y="608094"/>
                  </a:lnTo>
                  <a:lnTo>
                    <a:pt x="199402" y="607523"/>
                  </a:lnTo>
                  <a:lnTo>
                    <a:pt x="199310" y="607013"/>
                  </a:lnTo>
                  <a:lnTo>
                    <a:pt x="198885" y="606582"/>
                  </a:lnTo>
                  <a:lnTo>
                    <a:pt x="198594" y="606272"/>
                  </a:lnTo>
                  <a:lnTo>
                    <a:pt x="198295" y="605974"/>
                  </a:lnTo>
                  <a:lnTo>
                    <a:pt x="198036" y="605737"/>
                  </a:lnTo>
                  <a:lnTo>
                    <a:pt x="197636" y="605457"/>
                  </a:lnTo>
                  <a:lnTo>
                    <a:pt x="197369" y="605227"/>
                  </a:lnTo>
                  <a:lnTo>
                    <a:pt x="197040" y="605033"/>
                  </a:lnTo>
                  <a:lnTo>
                    <a:pt x="196522" y="604698"/>
                  </a:lnTo>
                  <a:lnTo>
                    <a:pt x="196202" y="604552"/>
                  </a:lnTo>
                  <a:lnTo>
                    <a:pt x="195702" y="604334"/>
                  </a:lnTo>
                  <a:lnTo>
                    <a:pt x="195304" y="604188"/>
                  </a:lnTo>
                  <a:lnTo>
                    <a:pt x="194617" y="603963"/>
                  </a:lnTo>
                  <a:lnTo>
                    <a:pt x="194268" y="603957"/>
                  </a:lnTo>
                  <a:lnTo>
                    <a:pt x="193608" y="604030"/>
                  </a:lnTo>
                  <a:lnTo>
                    <a:pt x="193228" y="604085"/>
                  </a:lnTo>
                  <a:lnTo>
                    <a:pt x="192748" y="604206"/>
                  </a:lnTo>
                  <a:lnTo>
                    <a:pt x="192020" y="604352"/>
                  </a:lnTo>
                  <a:lnTo>
                    <a:pt x="191516" y="604461"/>
                  </a:lnTo>
                  <a:lnTo>
                    <a:pt x="191044" y="604631"/>
                  </a:lnTo>
                  <a:lnTo>
                    <a:pt x="190381" y="604984"/>
                  </a:lnTo>
                  <a:lnTo>
                    <a:pt x="189993" y="605026"/>
                  </a:lnTo>
                  <a:lnTo>
                    <a:pt x="189419" y="605111"/>
                  </a:lnTo>
                  <a:lnTo>
                    <a:pt x="188833" y="604892"/>
                  </a:lnTo>
                  <a:lnTo>
                    <a:pt x="188301" y="604583"/>
                  </a:lnTo>
                  <a:lnTo>
                    <a:pt x="187974" y="604510"/>
                  </a:lnTo>
                  <a:lnTo>
                    <a:pt x="187640" y="604474"/>
                  </a:lnTo>
                  <a:lnTo>
                    <a:pt x="187206" y="604577"/>
                  </a:lnTo>
                  <a:lnTo>
                    <a:pt x="186734" y="604723"/>
                  </a:lnTo>
                  <a:lnTo>
                    <a:pt x="186559" y="605051"/>
                  </a:lnTo>
                  <a:lnTo>
                    <a:pt x="186376" y="605342"/>
                  </a:lnTo>
                  <a:lnTo>
                    <a:pt x="186056" y="605810"/>
                  </a:lnTo>
                  <a:lnTo>
                    <a:pt x="185827" y="606114"/>
                  </a:lnTo>
                  <a:lnTo>
                    <a:pt x="185549" y="606315"/>
                  </a:lnTo>
                  <a:lnTo>
                    <a:pt x="185133" y="606485"/>
                  </a:lnTo>
                  <a:lnTo>
                    <a:pt x="184823" y="606618"/>
                  </a:lnTo>
                  <a:lnTo>
                    <a:pt x="184482" y="606631"/>
                  </a:lnTo>
                  <a:lnTo>
                    <a:pt x="183879" y="606891"/>
                  </a:lnTo>
                  <a:lnTo>
                    <a:pt x="183407" y="607049"/>
                  </a:lnTo>
                  <a:lnTo>
                    <a:pt x="183202" y="606788"/>
                  </a:lnTo>
                  <a:lnTo>
                    <a:pt x="182891" y="606247"/>
                  </a:lnTo>
                  <a:lnTo>
                    <a:pt x="182654" y="605889"/>
                  </a:lnTo>
                  <a:lnTo>
                    <a:pt x="182395" y="605694"/>
                  </a:lnTo>
                  <a:lnTo>
                    <a:pt x="182158" y="605354"/>
                  </a:lnTo>
                  <a:lnTo>
                    <a:pt x="181780" y="605002"/>
                  </a:lnTo>
                  <a:lnTo>
                    <a:pt x="181498" y="604795"/>
                  </a:lnTo>
                  <a:lnTo>
                    <a:pt x="181231" y="604565"/>
                  </a:lnTo>
                  <a:lnTo>
                    <a:pt x="180972" y="604364"/>
                  </a:lnTo>
                  <a:lnTo>
                    <a:pt x="180625" y="604036"/>
                  </a:lnTo>
                  <a:lnTo>
                    <a:pt x="180333" y="603678"/>
                  </a:lnTo>
                  <a:lnTo>
                    <a:pt x="180034" y="603319"/>
                  </a:lnTo>
                  <a:lnTo>
                    <a:pt x="179787" y="602949"/>
                  </a:lnTo>
                  <a:lnTo>
                    <a:pt x="179490" y="602736"/>
                  </a:lnTo>
                  <a:lnTo>
                    <a:pt x="179119" y="602329"/>
                  </a:lnTo>
                  <a:lnTo>
                    <a:pt x="178680" y="602000"/>
                  </a:lnTo>
                  <a:lnTo>
                    <a:pt x="178611" y="601448"/>
                  </a:lnTo>
                  <a:lnTo>
                    <a:pt x="178443" y="601029"/>
                  </a:lnTo>
                  <a:lnTo>
                    <a:pt x="178244" y="600780"/>
                  </a:lnTo>
                  <a:lnTo>
                    <a:pt x="178176" y="600306"/>
                  </a:lnTo>
                  <a:lnTo>
                    <a:pt x="177885" y="600014"/>
                  </a:lnTo>
                  <a:lnTo>
                    <a:pt x="177639" y="599643"/>
                  </a:lnTo>
                  <a:lnTo>
                    <a:pt x="177205" y="599115"/>
                  </a:lnTo>
                  <a:lnTo>
                    <a:pt x="176903" y="598622"/>
                  </a:lnTo>
                  <a:lnTo>
                    <a:pt x="176510" y="598210"/>
                  </a:lnTo>
                  <a:lnTo>
                    <a:pt x="176209" y="597839"/>
                  </a:lnTo>
                  <a:lnTo>
                    <a:pt x="175825" y="597487"/>
                  </a:lnTo>
                  <a:lnTo>
                    <a:pt x="175580" y="597243"/>
                  </a:lnTo>
                  <a:lnTo>
                    <a:pt x="174985" y="596848"/>
                  </a:lnTo>
                  <a:lnTo>
                    <a:pt x="174609" y="596606"/>
                  </a:lnTo>
                  <a:lnTo>
                    <a:pt x="173884" y="596399"/>
                  </a:lnTo>
                  <a:lnTo>
                    <a:pt x="173461" y="596162"/>
                  </a:lnTo>
                  <a:lnTo>
                    <a:pt x="172914" y="595883"/>
                  </a:lnTo>
                  <a:lnTo>
                    <a:pt x="172561" y="595646"/>
                  </a:lnTo>
                  <a:lnTo>
                    <a:pt x="172340" y="595385"/>
                  </a:lnTo>
                  <a:lnTo>
                    <a:pt x="171969" y="595026"/>
                  </a:lnTo>
                  <a:lnTo>
                    <a:pt x="171711" y="594808"/>
                  </a:lnTo>
                  <a:lnTo>
                    <a:pt x="171311" y="594467"/>
                  </a:lnTo>
                  <a:lnTo>
                    <a:pt x="171020" y="594260"/>
                  </a:lnTo>
                  <a:lnTo>
                    <a:pt x="170466" y="594090"/>
                  </a:lnTo>
                  <a:lnTo>
                    <a:pt x="169730" y="593647"/>
                  </a:lnTo>
                  <a:lnTo>
                    <a:pt x="169528" y="593027"/>
                  </a:lnTo>
                  <a:lnTo>
                    <a:pt x="169228" y="592681"/>
                  </a:lnTo>
                  <a:lnTo>
                    <a:pt x="168883" y="592414"/>
                  </a:lnTo>
                  <a:lnTo>
                    <a:pt x="168267" y="592244"/>
                  </a:lnTo>
                  <a:lnTo>
                    <a:pt x="167737" y="592165"/>
                  </a:lnTo>
                  <a:lnTo>
                    <a:pt x="167211" y="591752"/>
                  </a:lnTo>
                  <a:lnTo>
                    <a:pt x="166788" y="591454"/>
                  </a:lnTo>
                  <a:lnTo>
                    <a:pt x="166107" y="591059"/>
                  </a:lnTo>
                  <a:lnTo>
                    <a:pt x="165364" y="590712"/>
                  </a:lnTo>
                  <a:lnTo>
                    <a:pt x="163048" y="588270"/>
                  </a:lnTo>
                  <a:lnTo>
                    <a:pt x="161450" y="584276"/>
                  </a:lnTo>
                  <a:lnTo>
                    <a:pt x="160385" y="582146"/>
                  </a:lnTo>
                  <a:lnTo>
                    <a:pt x="160695" y="578790"/>
                  </a:lnTo>
                  <a:lnTo>
                    <a:pt x="160992" y="574330"/>
                  </a:lnTo>
                  <a:lnTo>
                    <a:pt x="159803" y="569867"/>
                  </a:lnTo>
                  <a:lnTo>
                    <a:pt x="155639" y="567192"/>
                  </a:lnTo>
                  <a:lnTo>
                    <a:pt x="153855" y="563625"/>
                  </a:lnTo>
                  <a:lnTo>
                    <a:pt x="150287" y="559758"/>
                  </a:lnTo>
                  <a:lnTo>
                    <a:pt x="142537" y="554445"/>
                  </a:lnTo>
                  <a:lnTo>
                    <a:pt x="137742" y="549649"/>
                  </a:lnTo>
                  <a:lnTo>
                    <a:pt x="132682" y="544855"/>
                  </a:lnTo>
                  <a:lnTo>
                    <a:pt x="131083" y="542990"/>
                  </a:lnTo>
                  <a:lnTo>
                    <a:pt x="128992" y="542474"/>
                  </a:lnTo>
                  <a:lnTo>
                    <a:pt x="128807" y="542468"/>
                  </a:lnTo>
                  <a:lnTo>
                    <a:pt x="128321" y="542394"/>
                  </a:lnTo>
                  <a:lnTo>
                    <a:pt x="128108" y="542364"/>
                  </a:lnTo>
                  <a:lnTo>
                    <a:pt x="127853" y="542316"/>
                  </a:lnTo>
                  <a:lnTo>
                    <a:pt x="127703" y="542243"/>
                  </a:lnTo>
                  <a:lnTo>
                    <a:pt x="127524" y="542127"/>
                  </a:lnTo>
                  <a:lnTo>
                    <a:pt x="127349" y="542005"/>
                  </a:lnTo>
                  <a:lnTo>
                    <a:pt x="127212" y="541878"/>
                  </a:lnTo>
                  <a:lnTo>
                    <a:pt x="127056" y="541750"/>
                  </a:lnTo>
                  <a:lnTo>
                    <a:pt x="126834" y="541678"/>
                  </a:lnTo>
                  <a:lnTo>
                    <a:pt x="126612" y="541532"/>
                  </a:lnTo>
                  <a:lnTo>
                    <a:pt x="126405" y="541447"/>
                  </a:lnTo>
                  <a:lnTo>
                    <a:pt x="126238" y="541331"/>
                  </a:lnTo>
                  <a:lnTo>
                    <a:pt x="125972" y="541185"/>
                  </a:lnTo>
                  <a:lnTo>
                    <a:pt x="125820" y="541100"/>
                  </a:lnTo>
                  <a:lnTo>
                    <a:pt x="125559" y="540906"/>
                  </a:lnTo>
                  <a:lnTo>
                    <a:pt x="125399" y="540858"/>
                  </a:lnTo>
                  <a:lnTo>
                    <a:pt x="125248" y="540779"/>
                  </a:lnTo>
                  <a:lnTo>
                    <a:pt x="125084" y="540730"/>
                  </a:lnTo>
                  <a:lnTo>
                    <a:pt x="124915" y="540754"/>
                  </a:lnTo>
                  <a:lnTo>
                    <a:pt x="124747" y="540797"/>
                  </a:lnTo>
                  <a:lnTo>
                    <a:pt x="124597" y="540827"/>
                  </a:lnTo>
                  <a:lnTo>
                    <a:pt x="124376" y="540967"/>
                  </a:lnTo>
                  <a:lnTo>
                    <a:pt x="124204" y="541076"/>
                  </a:lnTo>
                  <a:lnTo>
                    <a:pt x="124119" y="541216"/>
                  </a:lnTo>
                  <a:lnTo>
                    <a:pt x="123843" y="541544"/>
                  </a:lnTo>
                  <a:lnTo>
                    <a:pt x="123738" y="541757"/>
                  </a:lnTo>
                  <a:lnTo>
                    <a:pt x="123604" y="541884"/>
                  </a:lnTo>
                  <a:lnTo>
                    <a:pt x="123509" y="542042"/>
                  </a:lnTo>
                  <a:lnTo>
                    <a:pt x="123376" y="542121"/>
                  </a:lnTo>
                  <a:lnTo>
                    <a:pt x="123195" y="542194"/>
                  </a:lnTo>
                  <a:lnTo>
                    <a:pt x="123053" y="542243"/>
                  </a:lnTo>
                  <a:lnTo>
                    <a:pt x="122841" y="542230"/>
                  </a:lnTo>
                  <a:lnTo>
                    <a:pt x="122572" y="542127"/>
                  </a:lnTo>
                  <a:lnTo>
                    <a:pt x="122413" y="542091"/>
                  </a:lnTo>
                  <a:lnTo>
                    <a:pt x="122246" y="542012"/>
                  </a:lnTo>
                  <a:lnTo>
                    <a:pt x="122045" y="541878"/>
                  </a:lnTo>
                  <a:lnTo>
                    <a:pt x="121775" y="541739"/>
                  </a:lnTo>
                  <a:lnTo>
                    <a:pt x="121575" y="541647"/>
                  </a:lnTo>
                  <a:lnTo>
                    <a:pt x="121403" y="541526"/>
                  </a:lnTo>
                  <a:lnTo>
                    <a:pt x="121258" y="541386"/>
                  </a:lnTo>
                  <a:lnTo>
                    <a:pt x="121118" y="541198"/>
                  </a:lnTo>
                  <a:lnTo>
                    <a:pt x="120896" y="540943"/>
                  </a:lnTo>
                  <a:lnTo>
                    <a:pt x="120802" y="540779"/>
                  </a:lnTo>
                  <a:lnTo>
                    <a:pt x="120675" y="540639"/>
                  </a:lnTo>
                  <a:lnTo>
                    <a:pt x="120501" y="540438"/>
                  </a:lnTo>
                  <a:lnTo>
                    <a:pt x="120386" y="540244"/>
                  </a:lnTo>
                  <a:lnTo>
                    <a:pt x="120246" y="540044"/>
                  </a:lnTo>
                  <a:lnTo>
                    <a:pt x="120126" y="539873"/>
                  </a:lnTo>
                  <a:lnTo>
                    <a:pt x="119956" y="539715"/>
                  </a:lnTo>
                  <a:lnTo>
                    <a:pt x="119913" y="539582"/>
                  </a:lnTo>
                  <a:lnTo>
                    <a:pt x="119714" y="539326"/>
                  </a:lnTo>
                  <a:lnTo>
                    <a:pt x="119616" y="539163"/>
                  </a:lnTo>
                  <a:lnTo>
                    <a:pt x="119534" y="539023"/>
                  </a:lnTo>
                  <a:lnTo>
                    <a:pt x="119386" y="538731"/>
                  </a:lnTo>
                  <a:lnTo>
                    <a:pt x="119189" y="538348"/>
                  </a:lnTo>
                  <a:lnTo>
                    <a:pt x="119064" y="538172"/>
                  </a:lnTo>
                  <a:lnTo>
                    <a:pt x="118907" y="538026"/>
                  </a:lnTo>
                  <a:lnTo>
                    <a:pt x="118822" y="537881"/>
                  </a:lnTo>
                  <a:lnTo>
                    <a:pt x="118607" y="537613"/>
                  </a:lnTo>
                  <a:lnTo>
                    <a:pt x="118498" y="537437"/>
                  </a:lnTo>
                  <a:lnTo>
                    <a:pt x="118405" y="537297"/>
                  </a:lnTo>
                  <a:lnTo>
                    <a:pt x="118241" y="537073"/>
                  </a:lnTo>
                  <a:lnTo>
                    <a:pt x="118186" y="537012"/>
                  </a:lnTo>
                  <a:lnTo>
                    <a:pt x="118023" y="536854"/>
                  </a:lnTo>
                  <a:lnTo>
                    <a:pt x="117820" y="536684"/>
                  </a:lnTo>
                  <a:lnTo>
                    <a:pt x="117637" y="536562"/>
                  </a:lnTo>
                  <a:lnTo>
                    <a:pt x="117275" y="536380"/>
                  </a:lnTo>
                  <a:lnTo>
                    <a:pt x="116858" y="536337"/>
                  </a:lnTo>
                  <a:lnTo>
                    <a:pt x="116614" y="536270"/>
                  </a:lnTo>
                  <a:lnTo>
                    <a:pt x="116392" y="536204"/>
                  </a:lnTo>
                  <a:lnTo>
                    <a:pt x="116200" y="536119"/>
                  </a:lnTo>
                  <a:lnTo>
                    <a:pt x="116064" y="536051"/>
                  </a:lnTo>
                  <a:lnTo>
                    <a:pt x="115766" y="535784"/>
                  </a:lnTo>
                  <a:lnTo>
                    <a:pt x="115539" y="535602"/>
                  </a:lnTo>
                  <a:lnTo>
                    <a:pt x="115272" y="535347"/>
                  </a:lnTo>
                  <a:lnTo>
                    <a:pt x="114876" y="535092"/>
                  </a:lnTo>
                  <a:lnTo>
                    <a:pt x="114740" y="534995"/>
                  </a:lnTo>
                  <a:lnTo>
                    <a:pt x="114367" y="534733"/>
                  </a:lnTo>
                  <a:lnTo>
                    <a:pt x="113963" y="534381"/>
                  </a:lnTo>
                  <a:lnTo>
                    <a:pt x="113825" y="534247"/>
                  </a:lnTo>
                  <a:lnTo>
                    <a:pt x="113647" y="534132"/>
                  </a:lnTo>
                  <a:lnTo>
                    <a:pt x="113478" y="533998"/>
                  </a:lnTo>
                  <a:lnTo>
                    <a:pt x="113106" y="533761"/>
                  </a:lnTo>
                  <a:lnTo>
                    <a:pt x="112869" y="533579"/>
                  </a:lnTo>
                  <a:lnTo>
                    <a:pt x="112701" y="533445"/>
                  </a:lnTo>
                  <a:lnTo>
                    <a:pt x="112425" y="533282"/>
                  </a:lnTo>
                  <a:lnTo>
                    <a:pt x="112119" y="533075"/>
                  </a:lnTo>
                  <a:lnTo>
                    <a:pt x="111906" y="532954"/>
                  </a:lnTo>
                  <a:lnTo>
                    <a:pt x="111727" y="532911"/>
                  </a:lnTo>
                  <a:lnTo>
                    <a:pt x="111482" y="532929"/>
                  </a:lnTo>
                  <a:lnTo>
                    <a:pt x="111351" y="532929"/>
                  </a:lnTo>
                  <a:lnTo>
                    <a:pt x="110851" y="532929"/>
                  </a:lnTo>
                  <a:lnTo>
                    <a:pt x="110689" y="532911"/>
                  </a:lnTo>
                  <a:lnTo>
                    <a:pt x="110524" y="532844"/>
                  </a:lnTo>
                  <a:lnTo>
                    <a:pt x="110364" y="532820"/>
                  </a:lnTo>
                  <a:lnTo>
                    <a:pt x="110234" y="532783"/>
                  </a:lnTo>
                  <a:lnTo>
                    <a:pt x="109795" y="532650"/>
                  </a:lnTo>
                  <a:lnTo>
                    <a:pt x="109618" y="532576"/>
                  </a:lnTo>
                  <a:lnTo>
                    <a:pt x="109411" y="532503"/>
                  </a:lnTo>
                  <a:lnTo>
                    <a:pt x="109221" y="532388"/>
                  </a:lnTo>
                  <a:lnTo>
                    <a:pt x="108862" y="532121"/>
                  </a:lnTo>
                  <a:lnTo>
                    <a:pt x="108639" y="531926"/>
                  </a:lnTo>
                  <a:lnTo>
                    <a:pt x="108468" y="531811"/>
                  </a:lnTo>
                  <a:lnTo>
                    <a:pt x="108313" y="531793"/>
                  </a:lnTo>
                  <a:lnTo>
                    <a:pt x="108148" y="531720"/>
                  </a:lnTo>
                  <a:lnTo>
                    <a:pt x="107816" y="531659"/>
                  </a:lnTo>
                  <a:lnTo>
                    <a:pt x="107631" y="531556"/>
                  </a:lnTo>
                  <a:lnTo>
                    <a:pt x="107398" y="531513"/>
                  </a:lnTo>
                  <a:lnTo>
                    <a:pt x="107266" y="531429"/>
                  </a:lnTo>
                  <a:lnTo>
                    <a:pt x="107119" y="531343"/>
                  </a:lnTo>
                  <a:lnTo>
                    <a:pt x="106783" y="531155"/>
                  </a:lnTo>
                  <a:lnTo>
                    <a:pt x="106562" y="531100"/>
                  </a:lnTo>
                  <a:lnTo>
                    <a:pt x="106236" y="530979"/>
                  </a:lnTo>
                  <a:lnTo>
                    <a:pt x="105705" y="530833"/>
                  </a:lnTo>
                  <a:lnTo>
                    <a:pt x="105409" y="530687"/>
                  </a:lnTo>
                  <a:lnTo>
                    <a:pt x="105129" y="530602"/>
                  </a:lnTo>
                  <a:lnTo>
                    <a:pt x="104728" y="530407"/>
                  </a:lnTo>
                  <a:lnTo>
                    <a:pt x="104511" y="530268"/>
                  </a:lnTo>
                  <a:lnTo>
                    <a:pt x="104318" y="530074"/>
                  </a:lnTo>
                  <a:lnTo>
                    <a:pt x="104180" y="529922"/>
                  </a:lnTo>
                  <a:lnTo>
                    <a:pt x="103858" y="529648"/>
                  </a:lnTo>
                  <a:lnTo>
                    <a:pt x="103668" y="529502"/>
                  </a:lnTo>
                  <a:lnTo>
                    <a:pt x="102954" y="529047"/>
                  </a:lnTo>
                  <a:lnTo>
                    <a:pt x="102781" y="528974"/>
                  </a:lnTo>
                  <a:lnTo>
                    <a:pt x="102611" y="528901"/>
                  </a:lnTo>
                  <a:lnTo>
                    <a:pt x="102478" y="528871"/>
                  </a:lnTo>
                  <a:lnTo>
                    <a:pt x="102095" y="528743"/>
                  </a:lnTo>
                  <a:lnTo>
                    <a:pt x="101916" y="528652"/>
                  </a:lnTo>
                  <a:lnTo>
                    <a:pt x="101717" y="528537"/>
                  </a:lnTo>
                  <a:lnTo>
                    <a:pt x="101438" y="528300"/>
                  </a:lnTo>
                  <a:lnTo>
                    <a:pt x="101285" y="528232"/>
                  </a:lnTo>
                  <a:lnTo>
                    <a:pt x="100879" y="528002"/>
                  </a:lnTo>
                  <a:lnTo>
                    <a:pt x="100700" y="527892"/>
                  </a:lnTo>
                  <a:lnTo>
                    <a:pt x="100568" y="527801"/>
                  </a:lnTo>
                  <a:lnTo>
                    <a:pt x="100437" y="527729"/>
                  </a:lnTo>
                  <a:lnTo>
                    <a:pt x="100296" y="527631"/>
                  </a:lnTo>
                  <a:lnTo>
                    <a:pt x="100215" y="527485"/>
                  </a:lnTo>
                  <a:lnTo>
                    <a:pt x="100129" y="527139"/>
                  </a:lnTo>
                  <a:lnTo>
                    <a:pt x="100076" y="526969"/>
                  </a:lnTo>
                  <a:lnTo>
                    <a:pt x="100067" y="526842"/>
                  </a:lnTo>
                  <a:lnTo>
                    <a:pt x="100011" y="526677"/>
                  </a:lnTo>
                  <a:lnTo>
                    <a:pt x="99952" y="526544"/>
                  </a:lnTo>
                  <a:lnTo>
                    <a:pt x="99577" y="526052"/>
                  </a:lnTo>
                  <a:lnTo>
                    <a:pt x="99372" y="525857"/>
                  </a:lnTo>
                  <a:lnTo>
                    <a:pt x="99237" y="525699"/>
                  </a:lnTo>
                  <a:lnTo>
                    <a:pt x="99096" y="525486"/>
                  </a:lnTo>
                  <a:lnTo>
                    <a:pt x="98966" y="525092"/>
                  </a:lnTo>
                  <a:lnTo>
                    <a:pt x="98899" y="524836"/>
                  </a:lnTo>
                  <a:lnTo>
                    <a:pt x="98866" y="524691"/>
                  </a:lnTo>
                  <a:lnTo>
                    <a:pt x="98812" y="524472"/>
                  </a:lnTo>
                  <a:lnTo>
                    <a:pt x="98700" y="524065"/>
                  </a:lnTo>
                  <a:lnTo>
                    <a:pt x="98638" y="523938"/>
                  </a:lnTo>
                  <a:lnTo>
                    <a:pt x="98518" y="523773"/>
                  </a:lnTo>
                  <a:lnTo>
                    <a:pt x="98372" y="523621"/>
                  </a:lnTo>
                  <a:lnTo>
                    <a:pt x="98131" y="523384"/>
                  </a:lnTo>
                  <a:lnTo>
                    <a:pt x="97810" y="523287"/>
                  </a:lnTo>
                  <a:lnTo>
                    <a:pt x="97611" y="523208"/>
                  </a:lnTo>
                  <a:lnTo>
                    <a:pt x="97418" y="523196"/>
                  </a:lnTo>
                  <a:lnTo>
                    <a:pt x="97251" y="523190"/>
                  </a:lnTo>
                  <a:lnTo>
                    <a:pt x="97067" y="523208"/>
                  </a:lnTo>
                  <a:lnTo>
                    <a:pt x="96653" y="523329"/>
                  </a:lnTo>
                  <a:lnTo>
                    <a:pt x="96309" y="523415"/>
                  </a:lnTo>
                  <a:lnTo>
                    <a:pt x="96172" y="523470"/>
                  </a:lnTo>
                  <a:lnTo>
                    <a:pt x="95973" y="523488"/>
                  </a:lnTo>
                  <a:lnTo>
                    <a:pt x="95822" y="523488"/>
                  </a:lnTo>
                  <a:lnTo>
                    <a:pt x="95618" y="523476"/>
                  </a:lnTo>
                  <a:lnTo>
                    <a:pt x="95411" y="523494"/>
                  </a:lnTo>
                  <a:lnTo>
                    <a:pt x="95270" y="523457"/>
                  </a:lnTo>
                  <a:lnTo>
                    <a:pt x="95008" y="523439"/>
                  </a:lnTo>
                  <a:lnTo>
                    <a:pt x="94751" y="523421"/>
                  </a:lnTo>
                  <a:lnTo>
                    <a:pt x="94595" y="523390"/>
                  </a:lnTo>
                  <a:lnTo>
                    <a:pt x="94077" y="523360"/>
                  </a:lnTo>
                  <a:lnTo>
                    <a:pt x="93911" y="523366"/>
                  </a:lnTo>
                  <a:lnTo>
                    <a:pt x="93695" y="523372"/>
                  </a:lnTo>
                  <a:lnTo>
                    <a:pt x="93404" y="523348"/>
                  </a:lnTo>
                  <a:lnTo>
                    <a:pt x="92989" y="523257"/>
                  </a:lnTo>
                  <a:lnTo>
                    <a:pt x="92802" y="523202"/>
                  </a:lnTo>
                  <a:lnTo>
                    <a:pt x="92614" y="523136"/>
                  </a:lnTo>
                  <a:lnTo>
                    <a:pt x="92439" y="523105"/>
                  </a:lnTo>
                  <a:lnTo>
                    <a:pt x="92252" y="523056"/>
                  </a:lnTo>
                  <a:lnTo>
                    <a:pt x="91795" y="522959"/>
                  </a:lnTo>
                  <a:lnTo>
                    <a:pt x="91630" y="522923"/>
                  </a:lnTo>
                  <a:lnTo>
                    <a:pt x="91460" y="522886"/>
                  </a:lnTo>
                  <a:lnTo>
                    <a:pt x="91242" y="522826"/>
                  </a:lnTo>
                  <a:lnTo>
                    <a:pt x="91072" y="522819"/>
                  </a:lnTo>
                  <a:lnTo>
                    <a:pt x="90726" y="522856"/>
                  </a:lnTo>
                  <a:lnTo>
                    <a:pt x="90577" y="522898"/>
                  </a:lnTo>
                  <a:lnTo>
                    <a:pt x="90138" y="523050"/>
                  </a:lnTo>
                  <a:lnTo>
                    <a:pt x="89992" y="523069"/>
                  </a:lnTo>
                  <a:lnTo>
                    <a:pt x="89560" y="523129"/>
                  </a:lnTo>
                  <a:lnTo>
                    <a:pt x="89391" y="523142"/>
                  </a:lnTo>
                  <a:lnTo>
                    <a:pt x="89224" y="523135"/>
                  </a:lnTo>
                  <a:lnTo>
                    <a:pt x="88987" y="523123"/>
                  </a:lnTo>
                  <a:lnTo>
                    <a:pt x="88872" y="523111"/>
                  </a:lnTo>
                  <a:lnTo>
                    <a:pt x="88685" y="523051"/>
                  </a:lnTo>
                  <a:lnTo>
                    <a:pt x="88617" y="523002"/>
                  </a:lnTo>
                  <a:lnTo>
                    <a:pt x="87988" y="521738"/>
                  </a:lnTo>
                  <a:lnTo>
                    <a:pt x="87417" y="521131"/>
                  </a:lnTo>
                  <a:lnTo>
                    <a:pt x="86552" y="521100"/>
                  </a:lnTo>
                  <a:lnTo>
                    <a:pt x="85670" y="521513"/>
                  </a:lnTo>
                  <a:lnTo>
                    <a:pt x="85068" y="521617"/>
                  </a:lnTo>
                  <a:lnTo>
                    <a:pt x="84248" y="521368"/>
                  </a:lnTo>
                  <a:lnTo>
                    <a:pt x="83638" y="521070"/>
                  </a:lnTo>
                  <a:lnTo>
                    <a:pt x="82882" y="520626"/>
                  </a:lnTo>
                  <a:lnTo>
                    <a:pt x="82341" y="520681"/>
                  </a:lnTo>
                  <a:lnTo>
                    <a:pt x="81985" y="520930"/>
                  </a:lnTo>
                  <a:lnTo>
                    <a:pt x="80957" y="520584"/>
                  </a:lnTo>
                  <a:lnTo>
                    <a:pt x="80038" y="520316"/>
                  </a:lnTo>
                  <a:lnTo>
                    <a:pt x="79412" y="520232"/>
                  </a:lnTo>
                  <a:lnTo>
                    <a:pt x="78532" y="519873"/>
                  </a:lnTo>
                  <a:lnTo>
                    <a:pt x="77883" y="519690"/>
                  </a:lnTo>
                  <a:lnTo>
                    <a:pt x="77003" y="519696"/>
                  </a:lnTo>
                  <a:lnTo>
                    <a:pt x="76183" y="519715"/>
                  </a:lnTo>
                  <a:lnTo>
                    <a:pt x="75179" y="519338"/>
                  </a:lnTo>
                  <a:lnTo>
                    <a:pt x="74755" y="518694"/>
                  </a:lnTo>
                  <a:lnTo>
                    <a:pt x="74493" y="518002"/>
                  </a:lnTo>
                  <a:lnTo>
                    <a:pt x="74315" y="517491"/>
                  </a:lnTo>
                  <a:lnTo>
                    <a:pt x="74139" y="516987"/>
                  </a:lnTo>
                  <a:lnTo>
                    <a:pt x="73770" y="516458"/>
                  </a:lnTo>
                  <a:lnTo>
                    <a:pt x="73479" y="515675"/>
                  </a:lnTo>
                  <a:lnTo>
                    <a:pt x="73241" y="515650"/>
                  </a:lnTo>
                  <a:lnTo>
                    <a:pt x="72683" y="515699"/>
                  </a:lnTo>
                  <a:lnTo>
                    <a:pt x="72380" y="515584"/>
                  </a:lnTo>
                  <a:lnTo>
                    <a:pt x="72107" y="515462"/>
                  </a:lnTo>
                  <a:lnTo>
                    <a:pt x="71970" y="515389"/>
                  </a:lnTo>
                  <a:lnTo>
                    <a:pt x="71741" y="515298"/>
                  </a:lnTo>
                  <a:lnTo>
                    <a:pt x="71508" y="515140"/>
                  </a:lnTo>
                  <a:lnTo>
                    <a:pt x="71334" y="515019"/>
                  </a:lnTo>
                  <a:lnTo>
                    <a:pt x="71062" y="514903"/>
                  </a:lnTo>
                  <a:lnTo>
                    <a:pt x="70591" y="514764"/>
                  </a:lnTo>
                  <a:lnTo>
                    <a:pt x="70007" y="514666"/>
                  </a:lnTo>
                  <a:lnTo>
                    <a:pt x="69814" y="514557"/>
                  </a:lnTo>
                  <a:lnTo>
                    <a:pt x="69678" y="514435"/>
                  </a:lnTo>
                  <a:lnTo>
                    <a:pt x="67126" y="513776"/>
                  </a:lnTo>
                  <a:lnTo>
                    <a:pt x="67135" y="513946"/>
                  </a:lnTo>
                  <a:lnTo>
                    <a:pt x="67212" y="514298"/>
                  </a:lnTo>
                  <a:lnTo>
                    <a:pt x="66911" y="514584"/>
                  </a:lnTo>
                  <a:lnTo>
                    <a:pt x="66524" y="514882"/>
                  </a:lnTo>
                  <a:lnTo>
                    <a:pt x="66031" y="515104"/>
                  </a:lnTo>
                  <a:lnTo>
                    <a:pt x="65503" y="515140"/>
                  </a:lnTo>
                  <a:lnTo>
                    <a:pt x="64862" y="515204"/>
                  </a:lnTo>
                  <a:lnTo>
                    <a:pt x="64281" y="515265"/>
                  </a:lnTo>
                  <a:lnTo>
                    <a:pt x="63742" y="515286"/>
                  </a:lnTo>
                  <a:lnTo>
                    <a:pt x="63365" y="515304"/>
                  </a:lnTo>
                  <a:lnTo>
                    <a:pt x="62762" y="515274"/>
                  </a:lnTo>
                  <a:lnTo>
                    <a:pt x="62353" y="515197"/>
                  </a:lnTo>
                  <a:lnTo>
                    <a:pt x="62006" y="514995"/>
                  </a:lnTo>
                  <a:lnTo>
                    <a:pt x="61763" y="514797"/>
                  </a:lnTo>
                  <a:lnTo>
                    <a:pt x="61543" y="514490"/>
                  </a:lnTo>
                  <a:lnTo>
                    <a:pt x="61316" y="514214"/>
                  </a:lnTo>
                  <a:lnTo>
                    <a:pt x="61062" y="513903"/>
                  </a:lnTo>
                  <a:lnTo>
                    <a:pt x="60776" y="513551"/>
                  </a:lnTo>
                  <a:lnTo>
                    <a:pt x="60509" y="513254"/>
                  </a:lnTo>
                  <a:lnTo>
                    <a:pt x="60155" y="512941"/>
                  </a:lnTo>
                  <a:lnTo>
                    <a:pt x="59863" y="512682"/>
                  </a:lnTo>
                  <a:lnTo>
                    <a:pt x="59573" y="512518"/>
                  </a:lnTo>
                  <a:lnTo>
                    <a:pt x="59309" y="512345"/>
                  </a:lnTo>
                  <a:lnTo>
                    <a:pt x="59153" y="511987"/>
                  </a:lnTo>
                  <a:lnTo>
                    <a:pt x="58973" y="511492"/>
                  </a:lnTo>
                  <a:lnTo>
                    <a:pt x="58805" y="511179"/>
                  </a:lnTo>
                  <a:lnTo>
                    <a:pt x="58636" y="510790"/>
                  </a:lnTo>
                  <a:lnTo>
                    <a:pt x="58515" y="510428"/>
                  </a:lnTo>
                  <a:lnTo>
                    <a:pt x="58350" y="510052"/>
                  </a:lnTo>
                  <a:lnTo>
                    <a:pt x="58115" y="509669"/>
                  </a:lnTo>
                  <a:lnTo>
                    <a:pt x="57739" y="509155"/>
                  </a:lnTo>
                  <a:lnTo>
                    <a:pt x="57526" y="508925"/>
                  </a:lnTo>
                  <a:lnTo>
                    <a:pt x="57259" y="508639"/>
                  </a:lnTo>
                  <a:lnTo>
                    <a:pt x="56945" y="508378"/>
                  </a:lnTo>
                  <a:lnTo>
                    <a:pt x="56669" y="508247"/>
                  </a:lnTo>
                  <a:lnTo>
                    <a:pt x="56407" y="508165"/>
                  </a:lnTo>
                  <a:lnTo>
                    <a:pt x="56137" y="508117"/>
                  </a:lnTo>
                  <a:lnTo>
                    <a:pt x="55816" y="508111"/>
                  </a:lnTo>
                  <a:lnTo>
                    <a:pt x="55517" y="508092"/>
                  </a:lnTo>
                  <a:lnTo>
                    <a:pt x="55181" y="508001"/>
                  </a:lnTo>
                  <a:lnTo>
                    <a:pt x="54902" y="507923"/>
                  </a:lnTo>
                  <a:lnTo>
                    <a:pt x="54584" y="507704"/>
                  </a:lnTo>
                  <a:lnTo>
                    <a:pt x="54384" y="507482"/>
                  </a:lnTo>
                  <a:lnTo>
                    <a:pt x="54170" y="507224"/>
                  </a:lnTo>
                  <a:lnTo>
                    <a:pt x="53940" y="507014"/>
                  </a:lnTo>
                  <a:lnTo>
                    <a:pt x="53538" y="506889"/>
                  </a:lnTo>
                  <a:lnTo>
                    <a:pt x="53285" y="506841"/>
                  </a:lnTo>
                  <a:lnTo>
                    <a:pt x="53025" y="506649"/>
                  </a:lnTo>
                  <a:lnTo>
                    <a:pt x="52817" y="506464"/>
                  </a:lnTo>
                  <a:lnTo>
                    <a:pt x="52585" y="506176"/>
                  </a:lnTo>
                  <a:lnTo>
                    <a:pt x="52352" y="505833"/>
                  </a:lnTo>
                  <a:lnTo>
                    <a:pt x="52201" y="505517"/>
                  </a:lnTo>
                  <a:lnTo>
                    <a:pt x="51960" y="505228"/>
                  </a:lnTo>
                  <a:lnTo>
                    <a:pt x="51632" y="504918"/>
                  </a:lnTo>
                  <a:lnTo>
                    <a:pt x="51355" y="504727"/>
                  </a:lnTo>
                  <a:lnTo>
                    <a:pt x="51015" y="504468"/>
                  </a:lnTo>
                  <a:lnTo>
                    <a:pt x="50732" y="504262"/>
                  </a:lnTo>
                  <a:lnTo>
                    <a:pt x="50431" y="504192"/>
                  </a:lnTo>
                  <a:lnTo>
                    <a:pt x="50086" y="504231"/>
                  </a:lnTo>
                  <a:lnTo>
                    <a:pt x="49831" y="504268"/>
                  </a:lnTo>
                  <a:lnTo>
                    <a:pt x="49485" y="504313"/>
                  </a:lnTo>
                  <a:lnTo>
                    <a:pt x="49256" y="504323"/>
                  </a:lnTo>
                  <a:lnTo>
                    <a:pt x="49068" y="504259"/>
                  </a:lnTo>
                  <a:lnTo>
                    <a:pt x="48800" y="504107"/>
                  </a:lnTo>
                  <a:lnTo>
                    <a:pt x="48516" y="504025"/>
                  </a:lnTo>
                  <a:lnTo>
                    <a:pt x="48303" y="503991"/>
                  </a:lnTo>
                  <a:lnTo>
                    <a:pt x="48147" y="504025"/>
                  </a:lnTo>
                  <a:lnTo>
                    <a:pt x="47840" y="504058"/>
                  </a:lnTo>
                  <a:lnTo>
                    <a:pt x="47474" y="504119"/>
                  </a:lnTo>
                  <a:lnTo>
                    <a:pt x="47297" y="504192"/>
                  </a:lnTo>
                  <a:lnTo>
                    <a:pt x="47039" y="504268"/>
                  </a:lnTo>
                  <a:lnTo>
                    <a:pt x="46859" y="504332"/>
                  </a:lnTo>
                  <a:lnTo>
                    <a:pt x="46657" y="504429"/>
                  </a:lnTo>
                  <a:lnTo>
                    <a:pt x="46443" y="504359"/>
                  </a:lnTo>
                  <a:lnTo>
                    <a:pt x="46093" y="504213"/>
                  </a:lnTo>
                  <a:lnTo>
                    <a:pt x="46061" y="503955"/>
                  </a:lnTo>
                  <a:lnTo>
                    <a:pt x="45967" y="503651"/>
                  </a:lnTo>
                  <a:lnTo>
                    <a:pt x="45849" y="503436"/>
                  </a:lnTo>
                  <a:lnTo>
                    <a:pt x="45673" y="503132"/>
                  </a:lnTo>
                  <a:lnTo>
                    <a:pt x="45540" y="502850"/>
                  </a:lnTo>
                  <a:lnTo>
                    <a:pt x="45232" y="502628"/>
                  </a:lnTo>
                  <a:lnTo>
                    <a:pt x="44982" y="502536"/>
                  </a:lnTo>
                  <a:lnTo>
                    <a:pt x="44756" y="502673"/>
                  </a:lnTo>
                  <a:lnTo>
                    <a:pt x="44627" y="502703"/>
                  </a:lnTo>
                  <a:lnTo>
                    <a:pt x="44416" y="502776"/>
                  </a:lnTo>
                  <a:lnTo>
                    <a:pt x="44145" y="502870"/>
                  </a:lnTo>
                  <a:lnTo>
                    <a:pt x="43925" y="502934"/>
                  </a:lnTo>
                  <a:lnTo>
                    <a:pt x="43654" y="503038"/>
                  </a:lnTo>
                  <a:lnTo>
                    <a:pt x="43474" y="503080"/>
                  </a:lnTo>
                  <a:lnTo>
                    <a:pt x="43253" y="503083"/>
                  </a:lnTo>
                  <a:lnTo>
                    <a:pt x="43101" y="503071"/>
                  </a:lnTo>
                  <a:lnTo>
                    <a:pt x="42937" y="502922"/>
                  </a:lnTo>
                  <a:lnTo>
                    <a:pt x="42837" y="502737"/>
                  </a:lnTo>
                  <a:lnTo>
                    <a:pt x="42588" y="502633"/>
                  </a:lnTo>
                  <a:lnTo>
                    <a:pt x="42470" y="502415"/>
                  </a:lnTo>
                  <a:lnTo>
                    <a:pt x="42482" y="502202"/>
                  </a:lnTo>
                  <a:lnTo>
                    <a:pt x="42498" y="501969"/>
                  </a:lnTo>
                  <a:lnTo>
                    <a:pt x="42497" y="501725"/>
                  </a:lnTo>
                  <a:lnTo>
                    <a:pt x="42425" y="501461"/>
                  </a:lnTo>
                  <a:lnTo>
                    <a:pt x="42381" y="501230"/>
                  </a:lnTo>
                  <a:lnTo>
                    <a:pt x="42274" y="500938"/>
                  </a:lnTo>
                  <a:lnTo>
                    <a:pt x="42113" y="500735"/>
                  </a:lnTo>
                  <a:lnTo>
                    <a:pt x="42001" y="500562"/>
                  </a:lnTo>
                  <a:lnTo>
                    <a:pt x="41884" y="500380"/>
                  </a:lnTo>
                  <a:lnTo>
                    <a:pt x="41746" y="500215"/>
                  </a:lnTo>
                  <a:lnTo>
                    <a:pt x="41542" y="500009"/>
                  </a:lnTo>
                  <a:lnTo>
                    <a:pt x="41304" y="499845"/>
                  </a:lnTo>
                  <a:lnTo>
                    <a:pt x="40962" y="499702"/>
                  </a:lnTo>
                  <a:lnTo>
                    <a:pt x="40646" y="499556"/>
                  </a:lnTo>
                  <a:lnTo>
                    <a:pt x="40476" y="499478"/>
                  </a:lnTo>
                  <a:lnTo>
                    <a:pt x="40141" y="499268"/>
                  </a:lnTo>
                  <a:lnTo>
                    <a:pt x="39934" y="499147"/>
                  </a:lnTo>
                  <a:lnTo>
                    <a:pt x="39711" y="499058"/>
                  </a:lnTo>
                  <a:lnTo>
                    <a:pt x="39341" y="498967"/>
                  </a:lnTo>
                  <a:lnTo>
                    <a:pt x="39035" y="498885"/>
                  </a:lnTo>
                  <a:lnTo>
                    <a:pt x="38798" y="498770"/>
                  </a:lnTo>
                  <a:lnTo>
                    <a:pt x="38546" y="498575"/>
                  </a:lnTo>
                  <a:lnTo>
                    <a:pt x="38331" y="498448"/>
                  </a:lnTo>
                  <a:lnTo>
                    <a:pt x="37981" y="498320"/>
                  </a:lnTo>
                  <a:lnTo>
                    <a:pt x="37825" y="498150"/>
                  </a:lnTo>
                  <a:lnTo>
                    <a:pt x="37606" y="498019"/>
                  </a:lnTo>
                  <a:lnTo>
                    <a:pt x="35402" y="496710"/>
                  </a:lnTo>
                  <a:lnTo>
                    <a:pt x="30378" y="493630"/>
                  </a:lnTo>
                  <a:lnTo>
                    <a:pt x="28141" y="492196"/>
                  </a:lnTo>
                  <a:lnTo>
                    <a:pt x="26667" y="491145"/>
                  </a:lnTo>
                  <a:lnTo>
                    <a:pt x="25908" y="490583"/>
                  </a:lnTo>
                  <a:lnTo>
                    <a:pt x="24932" y="489818"/>
                  </a:lnTo>
                  <a:lnTo>
                    <a:pt x="24218" y="489508"/>
                  </a:lnTo>
                  <a:lnTo>
                    <a:pt x="23920" y="489186"/>
                  </a:lnTo>
                  <a:lnTo>
                    <a:pt x="23609" y="488709"/>
                  </a:lnTo>
                  <a:lnTo>
                    <a:pt x="23323" y="488198"/>
                  </a:lnTo>
                  <a:lnTo>
                    <a:pt x="22681" y="487785"/>
                  </a:lnTo>
                  <a:lnTo>
                    <a:pt x="21774" y="487415"/>
                  </a:lnTo>
                  <a:lnTo>
                    <a:pt x="21014" y="487184"/>
                  </a:lnTo>
                  <a:lnTo>
                    <a:pt x="19633" y="486768"/>
                  </a:lnTo>
                  <a:lnTo>
                    <a:pt x="5934" y="481190"/>
                  </a:lnTo>
                  <a:lnTo>
                    <a:pt x="5436" y="480883"/>
                  </a:lnTo>
                  <a:lnTo>
                    <a:pt x="4794" y="480525"/>
                  </a:lnTo>
                  <a:lnTo>
                    <a:pt x="4393" y="480264"/>
                  </a:lnTo>
                  <a:lnTo>
                    <a:pt x="4021" y="480100"/>
                  </a:lnTo>
                  <a:lnTo>
                    <a:pt x="3517" y="479908"/>
                  </a:lnTo>
                  <a:lnTo>
                    <a:pt x="3170" y="479694"/>
                  </a:lnTo>
                  <a:lnTo>
                    <a:pt x="3170" y="479169"/>
                  </a:lnTo>
                  <a:lnTo>
                    <a:pt x="1719" y="478008"/>
                  </a:lnTo>
                  <a:lnTo>
                    <a:pt x="1138" y="475685"/>
                  </a:lnTo>
                  <a:lnTo>
                    <a:pt x="0" y="475115"/>
                  </a:lnTo>
                  <a:close/>
                </a:path>
              </a:pathLst>
            </a:custGeom>
            <a:solidFill>
              <a:schemeClr val="accent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" name="object 113">
              <a:extLst>
                <a:ext uri="{FF2B5EF4-FFF2-40B4-BE49-F238E27FC236}">
                  <a16:creationId xmlns:a16="http://schemas.microsoft.com/office/drawing/2014/main" id="{553E78FF-C41A-44EE-A2E3-31C4E8E33D32}"/>
                </a:ext>
              </a:extLst>
            </p:cNvPr>
            <p:cNvSpPr/>
            <p:nvPr/>
          </p:nvSpPr>
          <p:spPr>
            <a:xfrm>
              <a:off x="2427864" y="7988340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" name="object 114">
              <a:extLst>
                <a:ext uri="{FF2B5EF4-FFF2-40B4-BE49-F238E27FC236}">
                  <a16:creationId xmlns:a16="http://schemas.microsoft.com/office/drawing/2014/main" id="{DCA17364-C6EB-4D8E-B0E3-45B994536900}"/>
                </a:ext>
              </a:extLst>
            </p:cNvPr>
            <p:cNvSpPr/>
            <p:nvPr/>
          </p:nvSpPr>
          <p:spPr>
            <a:xfrm>
              <a:off x="2427864" y="7988340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" name="object 115">
              <a:extLst>
                <a:ext uri="{FF2B5EF4-FFF2-40B4-BE49-F238E27FC236}">
                  <a16:creationId xmlns:a16="http://schemas.microsoft.com/office/drawing/2014/main" id="{EBD33745-5D23-4CDA-8EDE-25088486B7ED}"/>
                </a:ext>
              </a:extLst>
            </p:cNvPr>
            <p:cNvSpPr/>
            <p:nvPr/>
          </p:nvSpPr>
          <p:spPr>
            <a:xfrm>
              <a:off x="2473458" y="8033934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" name="object 116">
              <a:extLst>
                <a:ext uri="{FF2B5EF4-FFF2-40B4-BE49-F238E27FC236}">
                  <a16:creationId xmlns:a16="http://schemas.microsoft.com/office/drawing/2014/main" id="{F1E16372-2A0C-4CDB-B758-1F35CA6878B3}"/>
                </a:ext>
              </a:extLst>
            </p:cNvPr>
            <p:cNvSpPr/>
            <p:nvPr/>
          </p:nvSpPr>
          <p:spPr>
            <a:xfrm>
              <a:off x="2473458" y="8033934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" name="object 117">
              <a:extLst>
                <a:ext uri="{FF2B5EF4-FFF2-40B4-BE49-F238E27FC236}">
                  <a16:creationId xmlns:a16="http://schemas.microsoft.com/office/drawing/2014/main" id="{6DF2FB3C-BA91-4BC6-B03F-D2823BAD84E5}"/>
                </a:ext>
              </a:extLst>
            </p:cNvPr>
            <p:cNvSpPr/>
            <p:nvPr/>
          </p:nvSpPr>
          <p:spPr>
            <a:xfrm>
              <a:off x="2356588" y="7394614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1" name="object 118">
              <a:extLst>
                <a:ext uri="{FF2B5EF4-FFF2-40B4-BE49-F238E27FC236}">
                  <a16:creationId xmlns:a16="http://schemas.microsoft.com/office/drawing/2014/main" id="{51C0B3C6-3AF8-46C0-A6CB-CAE4FA7255E2}"/>
                </a:ext>
              </a:extLst>
            </p:cNvPr>
            <p:cNvSpPr/>
            <p:nvPr/>
          </p:nvSpPr>
          <p:spPr>
            <a:xfrm>
              <a:off x="2356588" y="7394614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2" name="object 119">
              <a:extLst>
                <a:ext uri="{FF2B5EF4-FFF2-40B4-BE49-F238E27FC236}">
                  <a16:creationId xmlns:a16="http://schemas.microsoft.com/office/drawing/2014/main" id="{6C02E30B-8A5D-415F-8223-7CDFFACE5DF9}"/>
                </a:ext>
              </a:extLst>
            </p:cNvPr>
            <p:cNvSpPr/>
            <p:nvPr/>
          </p:nvSpPr>
          <p:spPr>
            <a:xfrm>
              <a:off x="2402183" y="7440209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" name="object 120">
              <a:extLst>
                <a:ext uri="{FF2B5EF4-FFF2-40B4-BE49-F238E27FC236}">
                  <a16:creationId xmlns:a16="http://schemas.microsoft.com/office/drawing/2014/main" id="{95445E28-9BCE-46E3-9012-3969C10E9724}"/>
                </a:ext>
              </a:extLst>
            </p:cNvPr>
            <p:cNvSpPr/>
            <p:nvPr/>
          </p:nvSpPr>
          <p:spPr>
            <a:xfrm>
              <a:off x="2402183" y="7440209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" name="object 121">
              <a:extLst>
                <a:ext uri="{FF2B5EF4-FFF2-40B4-BE49-F238E27FC236}">
                  <a16:creationId xmlns:a16="http://schemas.microsoft.com/office/drawing/2014/main" id="{95CF194D-A7E2-4489-BAC9-10C70F69834F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" name="object 122">
              <a:extLst>
                <a:ext uri="{FF2B5EF4-FFF2-40B4-BE49-F238E27FC236}">
                  <a16:creationId xmlns:a16="http://schemas.microsoft.com/office/drawing/2014/main" id="{A930A2F4-4F74-4681-AAB5-8D85733676F2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" name="object 123">
              <a:extLst>
                <a:ext uri="{FF2B5EF4-FFF2-40B4-BE49-F238E27FC236}">
                  <a16:creationId xmlns:a16="http://schemas.microsoft.com/office/drawing/2014/main" id="{4F7C0B04-2474-4A9C-87E7-0662E47A9FB7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" name="object 124">
              <a:extLst>
                <a:ext uri="{FF2B5EF4-FFF2-40B4-BE49-F238E27FC236}">
                  <a16:creationId xmlns:a16="http://schemas.microsoft.com/office/drawing/2014/main" id="{3F6BC378-2499-4A3C-915D-04E62BC14008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8" name="object 125">
              <a:extLst>
                <a:ext uri="{FF2B5EF4-FFF2-40B4-BE49-F238E27FC236}">
                  <a16:creationId xmlns:a16="http://schemas.microsoft.com/office/drawing/2014/main" id="{BFDD603B-1908-4939-A4DB-894CCF855058}"/>
                </a:ext>
              </a:extLst>
            </p:cNvPr>
            <p:cNvSpPr/>
            <p:nvPr/>
          </p:nvSpPr>
          <p:spPr>
            <a:xfrm>
              <a:off x="2264140" y="9701237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9" name="object 126">
              <a:extLst>
                <a:ext uri="{FF2B5EF4-FFF2-40B4-BE49-F238E27FC236}">
                  <a16:creationId xmlns:a16="http://schemas.microsoft.com/office/drawing/2014/main" id="{41F0AE4C-8E0A-42EF-A37B-CAC08B7FB55F}"/>
                </a:ext>
              </a:extLst>
            </p:cNvPr>
            <p:cNvSpPr/>
            <p:nvPr/>
          </p:nvSpPr>
          <p:spPr>
            <a:xfrm>
              <a:off x="2264140" y="9701237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0" name="object 127">
              <a:extLst>
                <a:ext uri="{FF2B5EF4-FFF2-40B4-BE49-F238E27FC236}">
                  <a16:creationId xmlns:a16="http://schemas.microsoft.com/office/drawing/2014/main" id="{EE84CFDA-39CA-4E1C-8C48-9AA596C28673}"/>
                </a:ext>
              </a:extLst>
            </p:cNvPr>
            <p:cNvSpPr/>
            <p:nvPr/>
          </p:nvSpPr>
          <p:spPr>
            <a:xfrm>
              <a:off x="2309734" y="9746831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1" name="object 128">
              <a:extLst>
                <a:ext uri="{FF2B5EF4-FFF2-40B4-BE49-F238E27FC236}">
                  <a16:creationId xmlns:a16="http://schemas.microsoft.com/office/drawing/2014/main" id="{8BD55075-6104-409C-A276-D71A4F0B1A71}"/>
                </a:ext>
              </a:extLst>
            </p:cNvPr>
            <p:cNvSpPr/>
            <p:nvPr/>
          </p:nvSpPr>
          <p:spPr>
            <a:xfrm>
              <a:off x="2309734" y="9746831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2" name="object 129">
              <a:extLst>
                <a:ext uri="{FF2B5EF4-FFF2-40B4-BE49-F238E27FC236}">
                  <a16:creationId xmlns:a16="http://schemas.microsoft.com/office/drawing/2014/main" id="{FAEB59CB-D429-4408-A151-D9FF32E3D168}"/>
                </a:ext>
              </a:extLst>
            </p:cNvPr>
            <p:cNvSpPr/>
            <p:nvPr/>
          </p:nvSpPr>
          <p:spPr>
            <a:xfrm>
              <a:off x="3082416" y="794937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3" name="object 130">
              <a:extLst>
                <a:ext uri="{FF2B5EF4-FFF2-40B4-BE49-F238E27FC236}">
                  <a16:creationId xmlns:a16="http://schemas.microsoft.com/office/drawing/2014/main" id="{B37C4F5A-81DE-4CC0-BE01-60AE672FE9A7}"/>
                </a:ext>
              </a:extLst>
            </p:cNvPr>
            <p:cNvSpPr/>
            <p:nvPr/>
          </p:nvSpPr>
          <p:spPr>
            <a:xfrm>
              <a:off x="3082416" y="794937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4" name="object 131">
              <a:extLst>
                <a:ext uri="{FF2B5EF4-FFF2-40B4-BE49-F238E27FC236}">
                  <a16:creationId xmlns:a16="http://schemas.microsoft.com/office/drawing/2014/main" id="{A64542CA-F7FE-4611-8150-8618A1B42398}"/>
                </a:ext>
              </a:extLst>
            </p:cNvPr>
            <p:cNvSpPr/>
            <p:nvPr/>
          </p:nvSpPr>
          <p:spPr>
            <a:xfrm>
              <a:off x="3128010" y="799497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5" name="object 132">
              <a:extLst>
                <a:ext uri="{FF2B5EF4-FFF2-40B4-BE49-F238E27FC236}">
                  <a16:creationId xmlns:a16="http://schemas.microsoft.com/office/drawing/2014/main" id="{CB338B18-EDD8-4693-8306-EC20C24D1AB2}"/>
                </a:ext>
              </a:extLst>
            </p:cNvPr>
            <p:cNvSpPr/>
            <p:nvPr/>
          </p:nvSpPr>
          <p:spPr>
            <a:xfrm>
              <a:off x="3128010" y="799497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6" name="object 133">
              <a:extLst>
                <a:ext uri="{FF2B5EF4-FFF2-40B4-BE49-F238E27FC236}">
                  <a16:creationId xmlns:a16="http://schemas.microsoft.com/office/drawing/2014/main" id="{81E4EEBC-3DB7-4B7A-A137-C1DCB400756C}"/>
                </a:ext>
              </a:extLst>
            </p:cNvPr>
            <p:cNvSpPr/>
            <p:nvPr/>
          </p:nvSpPr>
          <p:spPr>
            <a:xfrm>
              <a:off x="3082416" y="794937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7" name="object 134">
              <a:extLst>
                <a:ext uri="{FF2B5EF4-FFF2-40B4-BE49-F238E27FC236}">
                  <a16:creationId xmlns:a16="http://schemas.microsoft.com/office/drawing/2014/main" id="{C26FBFE7-3747-4BB7-A123-76DFE9DAD2A8}"/>
                </a:ext>
              </a:extLst>
            </p:cNvPr>
            <p:cNvSpPr/>
            <p:nvPr/>
          </p:nvSpPr>
          <p:spPr>
            <a:xfrm>
              <a:off x="3082416" y="794937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8" name="object 135">
              <a:extLst>
                <a:ext uri="{FF2B5EF4-FFF2-40B4-BE49-F238E27FC236}">
                  <a16:creationId xmlns:a16="http://schemas.microsoft.com/office/drawing/2014/main" id="{473B5673-7354-4AF1-A71C-DF8AB1A21B14}"/>
                </a:ext>
              </a:extLst>
            </p:cNvPr>
            <p:cNvSpPr/>
            <p:nvPr/>
          </p:nvSpPr>
          <p:spPr>
            <a:xfrm>
              <a:off x="3128010" y="799497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9" name="object 136">
              <a:extLst>
                <a:ext uri="{FF2B5EF4-FFF2-40B4-BE49-F238E27FC236}">
                  <a16:creationId xmlns:a16="http://schemas.microsoft.com/office/drawing/2014/main" id="{73003C3B-403F-4E91-B102-0435D2AC0FEF}"/>
                </a:ext>
              </a:extLst>
            </p:cNvPr>
            <p:cNvSpPr/>
            <p:nvPr/>
          </p:nvSpPr>
          <p:spPr>
            <a:xfrm>
              <a:off x="3128010" y="799497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0" name="object 137">
              <a:extLst>
                <a:ext uri="{FF2B5EF4-FFF2-40B4-BE49-F238E27FC236}">
                  <a16:creationId xmlns:a16="http://schemas.microsoft.com/office/drawing/2014/main" id="{6FF164AC-6B29-4644-97F4-7CBB3303817B}"/>
                </a:ext>
              </a:extLst>
            </p:cNvPr>
            <p:cNvSpPr/>
            <p:nvPr/>
          </p:nvSpPr>
          <p:spPr>
            <a:xfrm>
              <a:off x="2350877" y="7384061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1" name="object 138">
              <a:extLst>
                <a:ext uri="{FF2B5EF4-FFF2-40B4-BE49-F238E27FC236}">
                  <a16:creationId xmlns:a16="http://schemas.microsoft.com/office/drawing/2014/main" id="{5FDA2FCC-23A6-4742-8CDA-AC2836B5D385}"/>
                </a:ext>
              </a:extLst>
            </p:cNvPr>
            <p:cNvSpPr/>
            <p:nvPr/>
          </p:nvSpPr>
          <p:spPr>
            <a:xfrm>
              <a:off x="2350877" y="7384061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2" name="object 139">
              <a:extLst>
                <a:ext uri="{FF2B5EF4-FFF2-40B4-BE49-F238E27FC236}">
                  <a16:creationId xmlns:a16="http://schemas.microsoft.com/office/drawing/2014/main" id="{5C949D74-05B1-4C21-A8CB-6756A4BB4974}"/>
                </a:ext>
              </a:extLst>
            </p:cNvPr>
            <p:cNvSpPr/>
            <p:nvPr/>
          </p:nvSpPr>
          <p:spPr>
            <a:xfrm>
              <a:off x="2396472" y="7429656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3" name="object 140">
              <a:extLst>
                <a:ext uri="{FF2B5EF4-FFF2-40B4-BE49-F238E27FC236}">
                  <a16:creationId xmlns:a16="http://schemas.microsoft.com/office/drawing/2014/main" id="{BCA44391-CD4F-4E18-89A8-58863B3E4FAA}"/>
                </a:ext>
              </a:extLst>
            </p:cNvPr>
            <p:cNvSpPr/>
            <p:nvPr/>
          </p:nvSpPr>
          <p:spPr>
            <a:xfrm>
              <a:off x="2396472" y="7429656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4" name="object 141">
              <a:extLst>
                <a:ext uri="{FF2B5EF4-FFF2-40B4-BE49-F238E27FC236}">
                  <a16:creationId xmlns:a16="http://schemas.microsoft.com/office/drawing/2014/main" id="{1C41AE70-06FA-44BE-8C18-A9D83B6D1F5A}"/>
                </a:ext>
              </a:extLst>
            </p:cNvPr>
            <p:cNvSpPr/>
            <p:nvPr/>
          </p:nvSpPr>
          <p:spPr>
            <a:xfrm>
              <a:off x="2350877" y="7384061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5" name="object 142">
              <a:extLst>
                <a:ext uri="{FF2B5EF4-FFF2-40B4-BE49-F238E27FC236}">
                  <a16:creationId xmlns:a16="http://schemas.microsoft.com/office/drawing/2014/main" id="{31AD10C0-62B8-4EAD-911C-EF8E438AB1FF}"/>
                </a:ext>
              </a:extLst>
            </p:cNvPr>
            <p:cNvSpPr/>
            <p:nvPr/>
          </p:nvSpPr>
          <p:spPr>
            <a:xfrm>
              <a:off x="2350877" y="7384061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6" name="object 143">
              <a:extLst>
                <a:ext uri="{FF2B5EF4-FFF2-40B4-BE49-F238E27FC236}">
                  <a16:creationId xmlns:a16="http://schemas.microsoft.com/office/drawing/2014/main" id="{688A99AD-F4E2-41DE-9D76-9E09F322E02D}"/>
                </a:ext>
              </a:extLst>
            </p:cNvPr>
            <p:cNvSpPr/>
            <p:nvPr/>
          </p:nvSpPr>
          <p:spPr>
            <a:xfrm>
              <a:off x="2396472" y="7429656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7" name="object 144">
              <a:extLst>
                <a:ext uri="{FF2B5EF4-FFF2-40B4-BE49-F238E27FC236}">
                  <a16:creationId xmlns:a16="http://schemas.microsoft.com/office/drawing/2014/main" id="{1951DDAF-BD8D-45CE-A8AC-F91FD1619F39}"/>
                </a:ext>
              </a:extLst>
            </p:cNvPr>
            <p:cNvSpPr/>
            <p:nvPr/>
          </p:nvSpPr>
          <p:spPr>
            <a:xfrm>
              <a:off x="2396472" y="7429656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8" name="object 145">
              <a:extLst>
                <a:ext uri="{FF2B5EF4-FFF2-40B4-BE49-F238E27FC236}">
                  <a16:creationId xmlns:a16="http://schemas.microsoft.com/office/drawing/2014/main" id="{CCA58B98-2EE1-4B74-903E-CB0FECD91B79}"/>
                </a:ext>
              </a:extLst>
            </p:cNvPr>
            <p:cNvSpPr/>
            <p:nvPr/>
          </p:nvSpPr>
          <p:spPr>
            <a:xfrm>
              <a:off x="2350877" y="7384061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49" name="object 146">
              <a:extLst>
                <a:ext uri="{FF2B5EF4-FFF2-40B4-BE49-F238E27FC236}">
                  <a16:creationId xmlns:a16="http://schemas.microsoft.com/office/drawing/2014/main" id="{3D615BF0-2095-4115-A339-E04D967211E8}"/>
                </a:ext>
              </a:extLst>
            </p:cNvPr>
            <p:cNvSpPr/>
            <p:nvPr/>
          </p:nvSpPr>
          <p:spPr>
            <a:xfrm>
              <a:off x="2350877" y="7384061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0" name="object 147">
              <a:extLst>
                <a:ext uri="{FF2B5EF4-FFF2-40B4-BE49-F238E27FC236}">
                  <a16:creationId xmlns:a16="http://schemas.microsoft.com/office/drawing/2014/main" id="{25A291C9-1666-4591-B636-A8A9D57C4365}"/>
                </a:ext>
              </a:extLst>
            </p:cNvPr>
            <p:cNvSpPr/>
            <p:nvPr/>
          </p:nvSpPr>
          <p:spPr>
            <a:xfrm>
              <a:off x="2396472" y="7429656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1" name="object 148">
              <a:extLst>
                <a:ext uri="{FF2B5EF4-FFF2-40B4-BE49-F238E27FC236}">
                  <a16:creationId xmlns:a16="http://schemas.microsoft.com/office/drawing/2014/main" id="{4E99D2C0-8781-49B8-A7E0-6052D3E7211C}"/>
                </a:ext>
              </a:extLst>
            </p:cNvPr>
            <p:cNvSpPr/>
            <p:nvPr/>
          </p:nvSpPr>
          <p:spPr>
            <a:xfrm>
              <a:off x="2396472" y="7429656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2" name="object 149">
              <a:extLst>
                <a:ext uri="{FF2B5EF4-FFF2-40B4-BE49-F238E27FC236}">
                  <a16:creationId xmlns:a16="http://schemas.microsoft.com/office/drawing/2014/main" id="{41F7C9C3-F6F1-4335-8FC7-D149D817558D}"/>
                </a:ext>
              </a:extLst>
            </p:cNvPr>
            <p:cNvSpPr/>
            <p:nvPr/>
          </p:nvSpPr>
          <p:spPr>
            <a:xfrm>
              <a:off x="2350877" y="7384061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3" name="object 150">
              <a:extLst>
                <a:ext uri="{FF2B5EF4-FFF2-40B4-BE49-F238E27FC236}">
                  <a16:creationId xmlns:a16="http://schemas.microsoft.com/office/drawing/2014/main" id="{9F8E1262-668F-4B7C-BCC5-4097A5CFA7AE}"/>
                </a:ext>
              </a:extLst>
            </p:cNvPr>
            <p:cNvSpPr/>
            <p:nvPr/>
          </p:nvSpPr>
          <p:spPr>
            <a:xfrm>
              <a:off x="2350877" y="7384061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4" name="object 151">
              <a:extLst>
                <a:ext uri="{FF2B5EF4-FFF2-40B4-BE49-F238E27FC236}">
                  <a16:creationId xmlns:a16="http://schemas.microsoft.com/office/drawing/2014/main" id="{DA709CAD-5113-4F4D-B86C-155E270C0E72}"/>
                </a:ext>
              </a:extLst>
            </p:cNvPr>
            <p:cNvSpPr/>
            <p:nvPr/>
          </p:nvSpPr>
          <p:spPr>
            <a:xfrm>
              <a:off x="2396472" y="7429656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5" name="object 152">
              <a:extLst>
                <a:ext uri="{FF2B5EF4-FFF2-40B4-BE49-F238E27FC236}">
                  <a16:creationId xmlns:a16="http://schemas.microsoft.com/office/drawing/2014/main" id="{F213FC53-7057-48EC-8E56-79E0E0510712}"/>
                </a:ext>
              </a:extLst>
            </p:cNvPr>
            <p:cNvSpPr/>
            <p:nvPr/>
          </p:nvSpPr>
          <p:spPr>
            <a:xfrm>
              <a:off x="2396472" y="7429656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6" name="object 153">
              <a:extLst>
                <a:ext uri="{FF2B5EF4-FFF2-40B4-BE49-F238E27FC236}">
                  <a16:creationId xmlns:a16="http://schemas.microsoft.com/office/drawing/2014/main" id="{5C21D472-9577-4C98-9EFF-EA7A0A74F8E8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7" name="object 154">
              <a:extLst>
                <a:ext uri="{FF2B5EF4-FFF2-40B4-BE49-F238E27FC236}">
                  <a16:creationId xmlns:a16="http://schemas.microsoft.com/office/drawing/2014/main" id="{CE780806-07A9-4085-962C-F1F5B64DFB88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8" name="object 155">
              <a:extLst>
                <a:ext uri="{FF2B5EF4-FFF2-40B4-BE49-F238E27FC236}">
                  <a16:creationId xmlns:a16="http://schemas.microsoft.com/office/drawing/2014/main" id="{BAFB7070-CB98-435D-A951-72380B4CA269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9" name="object 156">
              <a:extLst>
                <a:ext uri="{FF2B5EF4-FFF2-40B4-BE49-F238E27FC236}">
                  <a16:creationId xmlns:a16="http://schemas.microsoft.com/office/drawing/2014/main" id="{43D34967-9540-4781-8525-BA22BF621C10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0" name="object 157">
              <a:extLst>
                <a:ext uri="{FF2B5EF4-FFF2-40B4-BE49-F238E27FC236}">
                  <a16:creationId xmlns:a16="http://schemas.microsoft.com/office/drawing/2014/main" id="{EF952FDF-F1CE-4ECD-9D92-4964AF63A7FB}"/>
                </a:ext>
              </a:extLst>
            </p:cNvPr>
            <p:cNvSpPr/>
            <p:nvPr/>
          </p:nvSpPr>
          <p:spPr>
            <a:xfrm>
              <a:off x="2818086" y="4154878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1" name="object 158">
              <a:extLst>
                <a:ext uri="{FF2B5EF4-FFF2-40B4-BE49-F238E27FC236}">
                  <a16:creationId xmlns:a16="http://schemas.microsoft.com/office/drawing/2014/main" id="{28E663F3-D164-417D-83ED-A7E3A84D43FC}"/>
                </a:ext>
              </a:extLst>
            </p:cNvPr>
            <p:cNvSpPr/>
            <p:nvPr/>
          </p:nvSpPr>
          <p:spPr>
            <a:xfrm>
              <a:off x="2818086" y="4154878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2" name="object 159">
              <a:extLst>
                <a:ext uri="{FF2B5EF4-FFF2-40B4-BE49-F238E27FC236}">
                  <a16:creationId xmlns:a16="http://schemas.microsoft.com/office/drawing/2014/main" id="{F0190AFC-F503-4B06-AEC6-478EC7D3E454}"/>
                </a:ext>
              </a:extLst>
            </p:cNvPr>
            <p:cNvSpPr/>
            <p:nvPr/>
          </p:nvSpPr>
          <p:spPr>
            <a:xfrm>
              <a:off x="2863681" y="4200472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3" name="object 160">
              <a:extLst>
                <a:ext uri="{FF2B5EF4-FFF2-40B4-BE49-F238E27FC236}">
                  <a16:creationId xmlns:a16="http://schemas.microsoft.com/office/drawing/2014/main" id="{6EF5FEDB-0E6B-4D78-A0ED-9C2DCB456144}"/>
                </a:ext>
              </a:extLst>
            </p:cNvPr>
            <p:cNvSpPr/>
            <p:nvPr/>
          </p:nvSpPr>
          <p:spPr>
            <a:xfrm>
              <a:off x="2863681" y="4200472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4" name="object 161">
              <a:extLst>
                <a:ext uri="{FF2B5EF4-FFF2-40B4-BE49-F238E27FC236}">
                  <a16:creationId xmlns:a16="http://schemas.microsoft.com/office/drawing/2014/main" id="{0BD36657-EA8C-4FB5-85BA-7249ECF2DECE}"/>
                </a:ext>
              </a:extLst>
            </p:cNvPr>
            <p:cNvSpPr/>
            <p:nvPr/>
          </p:nvSpPr>
          <p:spPr>
            <a:xfrm>
              <a:off x="2823633" y="4139398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5" name="object 162">
              <a:extLst>
                <a:ext uri="{FF2B5EF4-FFF2-40B4-BE49-F238E27FC236}">
                  <a16:creationId xmlns:a16="http://schemas.microsoft.com/office/drawing/2014/main" id="{3B40DE3B-D9DA-44AD-BD5B-53DC7144620F}"/>
                </a:ext>
              </a:extLst>
            </p:cNvPr>
            <p:cNvSpPr/>
            <p:nvPr/>
          </p:nvSpPr>
          <p:spPr>
            <a:xfrm>
              <a:off x="2823633" y="4139398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6" name="object 163">
              <a:extLst>
                <a:ext uri="{FF2B5EF4-FFF2-40B4-BE49-F238E27FC236}">
                  <a16:creationId xmlns:a16="http://schemas.microsoft.com/office/drawing/2014/main" id="{13A27A62-B139-40E1-BCA9-084E7C27BA3A}"/>
                </a:ext>
              </a:extLst>
            </p:cNvPr>
            <p:cNvSpPr/>
            <p:nvPr/>
          </p:nvSpPr>
          <p:spPr>
            <a:xfrm>
              <a:off x="2869227" y="4184992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7" name="object 164">
              <a:extLst>
                <a:ext uri="{FF2B5EF4-FFF2-40B4-BE49-F238E27FC236}">
                  <a16:creationId xmlns:a16="http://schemas.microsoft.com/office/drawing/2014/main" id="{CA6C47B0-A0A6-4CFE-A18C-25AB7C182DEA}"/>
                </a:ext>
              </a:extLst>
            </p:cNvPr>
            <p:cNvSpPr/>
            <p:nvPr/>
          </p:nvSpPr>
          <p:spPr>
            <a:xfrm>
              <a:off x="2869227" y="4184992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8" name="object 165">
              <a:extLst>
                <a:ext uri="{FF2B5EF4-FFF2-40B4-BE49-F238E27FC236}">
                  <a16:creationId xmlns:a16="http://schemas.microsoft.com/office/drawing/2014/main" id="{38789F81-0BCA-442B-90CA-2ECDCCEC3FDA}"/>
                </a:ext>
              </a:extLst>
            </p:cNvPr>
            <p:cNvSpPr/>
            <p:nvPr/>
          </p:nvSpPr>
          <p:spPr>
            <a:xfrm>
              <a:off x="3427349" y="3753612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69" name="object 166">
              <a:extLst>
                <a:ext uri="{FF2B5EF4-FFF2-40B4-BE49-F238E27FC236}">
                  <a16:creationId xmlns:a16="http://schemas.microsoft.com/office/drawing/2014/main" id="{13BE353D-FEF6-4109-B743-E7E56F2F6728}"/>
                </a:ext>
              </a:extLst>
            </p:cNvPr>
            <p:cNvSpPr/>
            <p:nvPr/>
          </p:nvSpPr>
          <p:spPr>
            <a:xfrm>
              <a:off x="3427349" y="3753612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0" name="object 167">
              <a:extLst>
                <a:ext uri="{FF2B5EF4-FFF2-40B4-BE49-F238E27FC236}">
                  <a16:creationId xmlns:a16="http://schemas.microsoft.com/office/drawing/2014/main" id="{E3B248C9-FCD4-4062-908C-E49373C4285A}"/>
                </a:ext>
              </a:extLst>
            </p:cNvPr>
            <p:cNvSpPr/>
            <p:nvPr/>
          </p:nvSpPr>
          <p:spPr>
            <a:xfrm>
              <a:off x="3472943" y="379920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1" name="object 168">
              <a:extLst>
                <a:ext uri="{FF2B5EF4-FFF2-40B4-BE49-F238E27FC236}">
                  <a16:creationId xmlns:a16="http://schemas.microsoft.com/office/drawing/2014/main" id="{DD785E23-C3C9-4F1B-A769-89D0C1147DED}"/>
                </a:ext>
              </a:extLst>
            </p:cNvPr>
            <p:cNvSpPr/>
            <p:nvPr/>
          </p:nvSpPr>
          <p:spPr>
            <a:xfrm>
              <a:off x="3472943" y="379920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2" name="object 169">
              <a:extLst>
                <a:ext uri="{FF2B5EF4-FFF2-40B4-BE49-F238E27FC236}">
                  <a16:creationId xmlns:a16="http://schemas.microsoft.com/office/drawing/2014/main" id="{DA675A52-3C29-4F30-9FEC-8160872EA08A}"/>
                </a:ext>
              </a:extLst>
            </p:cNvPr>
            <p:cNvSpPr/>
            <p:nvPr/>
          </p:nvSpPr>
          <p:spPr>
            <a:xfrm>
              <a:off x="3001857" y="183710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3" name="object 170">
              <a:extLst>
                <a:ext uri="{FF2B5EF4-FFF2-40B4-BE49-F238E27FC236}">
                  <a16:creationId xmlns:a16="http://schemas.microsoft.com/office/drawing/2014/main" id="{8EBB6D4A-7FFA-44F9-9F15-55D46A6715EE}"/>
                </a:ext>
              </a:extLst>
            </p:cNvPr>
            <p:cNvSpPr/>
            <p:nvPr/>
          </p:nvSpPr>
          <p:spPr>
            <a:xfrm>
              <a:off x="3001857" y="183710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4" name="object 171">
              <a:extLst>
                <a:ext uri="{FF2B5EF4-FFF2-40B4-BE49-F238E27FC236}">
                  <a16:creationId xmlns:a16="http://schemas.microsoft.com/office/drawing/2014/main" id="{2C009853-8AD6-47C1-ABE3-813976F72AE3}"/>
                </a:ext>
              </a:extLst>
            </p:cNvPr>
            <p:cNvSpPr/>
            <p:nvPr/>
          </p:nvSpPr>
          <p:spPr>
            <a:xfrm>
              <a:off x="3047451" y="1882698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5" name="object 172">
              <a:extLst>
                <a:ext uri="{FF2B5EF4-FFF2-40B4-BE49-F238E27FC236}">
                  <a16:creationId xmlns:a16="http://schemas.microsoft.com/office/drawing/2014/main" id="{9D1B7F11-4645-49E5-90C4-BADB9CE64398}"/>
                </a:ext>
              </a:extLst>
            </p:cNvPr>
            <p:cNvSpPr/>
            <p:nvPr/>
          </p:nvSpPr>
          <p:spPr>
            <a:xfrm>
              <a:off x="3047451" y="1882698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6" name="object 173">
              <a:extLst>
                <a:ext uri="{FF2B5EF4-FFF2-40B4-BE49-F238E27FC236}">
                  <a16:creationId xmlns:a16="http://schemas.microsoft.com/office/drawing/2014/main" id="{A634D109-F733-492A-9CE0-8EAF8C008E91}"/>
                </a:ext>
              </a:extLst>
            </p:cNvPr>
            <p:cNvSpPr/>
            <p:nvPr/>
          </p:nvSpPr>
          <p:spPr>
            <a:xfrm>
              <a:off x="2933534" y="6645567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7" name="object 174">
              <a:extLst>
                <a:ext uri="{FF2B5EF4-FFF2-40B4-BE49-F238E27FC236}">
                  <a16:creationId xmlns:a16="http://schemas.microsoft.com/office/drawing/2014/main" id="{9EFC53AB-CE47-4101-8F3A-061EA535450F}"/>
                </a:ext>
              </a:extLst>
            </p:cNvPr>
            <p:cNvSpPr/>
            <p:nvPr/>
          </p:nvSpPr>
          <p:spPr>
            <a:xfrm>
              <a:off x="2933534" y="6645567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8" name="object 175">
              <a:extLst>
                <a:ext uri="{FF2B5EF4-FFF2-40B4-BE49-F238E27FC236}">
                  <a16:creationId xmlns:a16="http://schemas.microsoft.com/office/drawing/2014/main" id="{9049FAF7-EC65-4E0D-8874-18B60B806FA0}"/>
                </a:ext>
              </a:extLst>
            </p:cNvPr>
            <p:cNvSpPr/>
            <p:nvPr/>
          </p:nvSpPr>
          <p:spPr>
            <a:xfrm>
              <a:off x="2979128" y="6691161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9" name="object 176">
              <a:extLst>
                <a:ext uri="{FF2B5EF4-FFF2-40B4-BE49-F238E27FC236}">
                  <a16:creationId xmlns:a16="http://schemas.microsoft.com/office/drawing/2014/main" id="{120ED38B-59F3-4091-A3F3-AFD6347B32B3}"/>
                </a:ext>
              </a:extLst>
            </p:cNvPr>
            <p:cNvSpPr/>
            <p:nvPr/>
          </p:nvSpPr>
          <p:spPr>
            <a:xfrm>
              <a:off x="2979128" y="6691161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0" name="object 177">
              <a:extLst>
                <a:ext uri="{FF2B5EF4-FFF2-40B4-BE49-F238E27FC236}">
                  <a16:creationId xmlns:a16="http://schemas.microsoft.com/office/drawing/2014/main" id="{7D8B0BCA-9027-477B-823E-99404AD4B0BD}"/>
                </a:ext>
              </a:extLst>
            </p:cNvPr>
            <p:cNvSpPr/>
            <p:nvPr/>
          </p:nvSpPr>
          <p:spPr>
            <a:xfrm>
              <a:off x="4111235" y="4036974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1" name="object 178">
              <a:extLst>
                <a:ext uri="{FF2B5EF4-FFF2-40B4-BE49-F238E27FC236}">
                  <a16:creationId xmlns:a16="http://schemas.microsoft.com/office/drawing/2014/main" id="{C587CDFD-32D9-4AFE-9703-D6EC320BC05A}"/>
                </a:ext>
              </a:extLst>
            </p:cNvPr>
            <p:cNvSpPr/>
            <p:nvPr/>
          </p:nvSpPr>
          <p:spPr>
            <a:xfrm>
              <a:off x="4111235" y="4036974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2" name="object 179">
              <a:extLst>
                <a:ext uri="{FF2B5EF4-FFF2-40B4-BE49-F238E27FC236}">
                  <a16:creationId xmlns:a16="http://schemas.microsoft.com/office/drawing/2014/main" id="{E31A0B7D-A19E-4450-8785-A22846694A1D}"/>
                </a:ext>
              </a:extLst>
            </p:cNvPr>
            <p:cNvSpPr/>
            <p:nvPr/>
          </p:nvSpPr>
          <p:spPr>
            <a:xfrm>
              <a:off x="4156830" y="4082568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3" name="object 180">
              <a:extLst>
                <a:ext uri="{FF2B5EF4-FFF2-40B4-BE49-F238E27FC236}">
                  <a16:creationId xmlns:a16="http://schemas.microsoft.com/office/drawing/2014/main" id="{B96CD20A-D88A-4081-BD49-8A123FA45474}"/>
                </a:ext>
              </a:extLst>
            </p:cNvPr>
            <p:cNvSpPr/>
            <p:nvPr/>
          </p:nvSpPr>
          <p:spPr>
            <a:xfrm>
              <a:off x="4156830" y="4082568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4" name="object 181">
              <a:extLst>
                <a:ext uri="{FF2B5EF4-FFF2-40B4-BE49-F238E27FC236}">
                  <a16:creationId xmlns:a16="http://schemas.microsoft.com/office/drawing/2014/main" id="{8A7AD133-B71A-4DDF-BCAA-1CDD655B7154}"/>
                </a:ext>
              </a:extLst>
            </p:cNvPr>
            <p:cNvSpPr/>
            <p:nvPr/>
          </p:nvSpPr>
          <p:spPr>
            <a:xfrm>
              <a:off x="4111235" y="4036974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5" name="object 182">
              <a:extLst>
                <a:ext uri="{FF2B5EF4-FFF2-40B4-BE49-F238E27FC236}">
                  <a16:creationId xmlns:a16="http://schemas.microsoft.com/office/drawing/2014/main" id="{E7313070-F81E-42B4-A67B-B6843DA22260}"/>
                </a:ext>
              </a:extLst>
            </p:cNvPr>
            <p:cNvSpPr/>
            <p:nvPr/>
          </p:nvSpPr>
          <p:spPr>
            <a:xfrm>
              <a:off x="4111235" y="4036974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6" name="object 183">
              <a:extLst>
                <a:ext uri="{FF2B5EF4-FFF2-40B4-BE49-F238E27FC236}">
                  <a16:creationId xmlns:a16="http://schemas.microsoft.com/office/drawing/2014/main" id="{CB7243DC-CEC8-4870-97E5-D4455CC7DBD1}"/>
                </a:ext>
              </a:extLst>
            </p:cNvPr>
            <p:cNvSpPr/>
            <p:nvPr/>
          </p:nvSpPr>
          <p:spPr>
            <a:xfrm>
              <a:off x="4156830" y="4082568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7" name="object 184">
              <a:extLst>
                <a:ext uri="{FF2B5EF4-FFF2-40B4-BE49-F238E27FC236}">
                  <a16:creationId xmlns:a16="http://schemas.microsoft.com/office/drawing/2014/main" id="{FE57B5B5-0820-4976-8CED-65F2C804A23F}"/>
                </a:ext>
              </a:extLst>
            </p:cNvPr>
            <p:cNvSpPr/>
            <p:nvPr/>
          </p:nvSpPr>
          <p:spPr>
            <a:xfrm>
              <a:off x="4156830" y="4082568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8" name="object 185">
              <a:extLst>
                <a:ext uri="{FF2B5EF4-FFF2-40B4-BE49-F238E27FC236}">
                  <a16:creationId xmlns:a16="http://schemas.microsoft.com/office/drawing/2014/main" id="{76422794-EDE4-482E-8BED-FFD4D582EC57}"/>
                </a:ext>
              </a:extLst>
            </p:cNvPr>
            <p:cNvSpPr/>
            <p:nvPr/>
          </p:nvSpPr>
          <p:spPr>
            <a:xfrm>
              <a:off x="4111235" y="4036974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89" name="object 186">
              <a:extLst>
                <a:ext uri="{FF2B5EF4-FFF2-40B4-BE49-F238E27FC236}">
                  <a16:creationId xmlns:a16="http://schemas.microsoft.com/office/drawing/2014/main" id="{3DD4D210-7729-4636-BBB0-AD43858CD326}"/>
                </a:ext>
              </a:extLst>
            </p:cNvPr>
            <p:cNvSpPr/>
            <p:nvPr/>
          </p:nvSpPr>
          <p:spPr>
            <a:xfrm>
              <a:off x="4111235" y="4036974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0" name="object 187">
              <a:extLst>
                <a:ext uri="{FF2B5EF4-FFF2-40B4-BE49-F238E27FC236}">
                  <a16:creationId xmlns:a16="http://schemas.microsoft.com/office/drawing/2014/main" id="{A0EF9777-F3C4-4767-B974-665349CB9172}"/>
                </a:ext>
              </a:extLst>
            </p:cNvPr>
            <p:cNvSpPr/>
            <p:nvPr/>
          </p:nvSpPr>
          <p:spPr>
            <a:xfrm>
              <a:off x="4156830" y="4082568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1" name="object 188">
              <a:extLst>
                <a:ext uri="{FF2B5EF4-FFF2-40B4-BE49-F238E27FC236}">
                  <a16:creationId xmlns:a16="http://schemas.microsoft.com/office/drawing/2014/main" id="{49D736B0-FAA8-446F-8E69-75D5D28DE194}"/>
                </a:ext>
              </a:extLst>
            </p:cNvPr>
            <p:cNvSpPr/>
            <p:nvPr/>
          </p:nvSpPr>
          <p:spPr>
            <a:xfrm>
              <a:off x="4156830" y="4082568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2" name="object 189">
              <a:extLst>
                <a:ext uri="{FF2B5EF4-FFF2-40B4-BE49-F238E27FC236}">
                  <a16:creationId xmlns:a16="http://schemas.microsoft.com/office/drawing/2014/main" id="{0B6D875C-3379-4819-8773-12D095CF0BAD}"/>
                </a:ext>
              </a:extLst>
            </p:cNvPr>
            <p:cNvSpPr/>
            <p:nvPr/>
          </p:nvSpPr>
          <p:spPr>
            <a:xfrm>
              <a:off x="2484320" y="918526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3" name="object 190">
              <a:extLst>
                <a:ext uri="{FF2B5EF4-FFF2-40B4-BE49-F238E27FC236}">
                  <a16:creationId xmlns:a16="http://schemas.microsoft.com/office/drawing/2014/main" id="{E64AAF1B-0CA3-4ACC-B04F-4C674DEBEB26}"/>
                </a:ext>
              </a:extLst>
            </p:cNvPr>
            <p:cNvSpPr/>
            <p:nvPr/>
          </p:nvSpPr>
          <p:spPr>
            <a:xfrm>
              <a:off x="2484320" y="918526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4" name="object 191">
              <a:extLst>
                <a:ext uri="{FF2B5EF4-FFF2-40B4-BE49-F238E27FC236}">
                  <a16:creationId xmlns:a16="http://schemas.microsoft.com/office/drawing/2014/main" id="{A855321D-2D77-4942-8C2E-EAC6037BA412}"/>
                </a:ext>
              </a:extLst>
            </p:cNvPr>
            <p:cNvSpPr/>
            <p:nvPr/>
          </p:nvSpPr>
          <p:spPr>
            <a:xfrm>
              <a:off x="2529915" y="9230864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5" name="object 192">
              <a:extLst>
                <a:ext uri="{FF2B5EF4-FFF2-40B4-BE49-F238E27FC236}">
                  <a16:creationId xmlns:a16="http://schemas.microsoft.com/office/drawing/2014/main" id="{0306E977-29FF-49E3-BA4E-2F802066EAC8}"/>
                </a:ext>
              </a:extLst>
            </p:cNvPr>
            <p:cNvSpPr/>
            <p:nvPr/>
          </p:nvSpPr>
          <p:spPr>
            <a:xfrm>
              <a:off x="2529915" y="9230864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6" name="object 193">
              <a:extLst>
                <a:ext uri="{FF2B5EF4-FFF2-40B4-BE49-F238E27FC236}">
                  <a16:creationId xmlns:a16="http://schemas.microsoft.com/office/drawing/2014/main" id="{15E6D77F-B3BB-4F96-81EA-03708642F51A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7" name="object 194">
              <a:extLst>
                <a:ext uri="{FF2B5EF4-FFF2-40B4-BE49-F238E27FC236}">
                  <a16:creationId xmlns:a16="http://schemas.microsoft.com/office/drawing/2014/main" id="{20210AF4-07F6-4E05-B9B9-344EA5199EA8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8" name="object 195">
              <a:extLst>
                <a:ext uri="{FF2B5EF4-FFF2-40B4-BE49-F238E27FC236}">
                  <a16:creationId xmlns:a16="http://schemas.microsoft.com/office/drawing/2014/main" id="{D972CD4F-43DD-4E2B-831C-62986F379C09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9" name="object 196">
              <a:extLst>
                <a:ext uri="{FF2B5EF4-FFF2-40B4-BE49-F238E27FC236}">
                  <a16:creationId xmlns:a16="http://schemas.microsoft.com/office/drawing/2014/main" id="{1F921FCA-EF0E-450D-A32F-638421EDDB2A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0" name="object 197">
              <a:extLst>
                <a:ext uri="{FF2B5EF4-FFF2-40B4-BE49-F238E27FC236}">
                  <a16:creationId xmlns:a16="http://schemas.microsoft.com/office/drawing/2014/main" id="{35BB2621-ECE7-4E8F-9578-31A018FF4AD0}"/>
                </a:ext>
              </a:extLst>
            </p:cNvPr>
            <p:cNvSpPr/>
            <p:nvPr/>
          </p:nvSpPr>
          <p:spPr>
            <a:xfrm>
              <a:off x="2963570" y="1839272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1" name="object 198">
              <a:extLst>
                <a:ext uri="{FF2B5EF4-FFF2-40B4-BE49-F238E27FC236}">
                  <a16:creationId xmlns:a16="http://schemas.microsoft.com/office/drawing/2014/main" id="{F45B7779-4776-4736-8E4C-FC63EAB59D18}"/>
                </a:ext>
              </a:extLst>
            </p:cNvPr>
            <p:cNvSpPr/>
            <p:nvPr/>
          </p:nvSpPr>
          <p:spPr>
            <a:xfrm>
              <a:off x="2963570" y="1839272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2" name="object 199">
              <a:extLst>
                <a:ext uri="{FF2B5EF4-FFF2-40B4-BE49-F238E27FC236}">
                  <a16:creationId xmlns:a16="http://schemas.microsoft.com/office/drawing/2014/main" id="{AD11D49B-E8D6-412E-B453-BDA1C38D42C8}"/>
                </a:ext>
              </a:extLst>
            </p:cNvPr>
            <p:cNvSpPr/>
            <p:nvPr/>
          </p:nvSpPr>
          <p:spPr>
            <a:xfrm>
              <a:off x="3009164" y="1884866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3" name="object 200">
              <a:extLst>
                <a:ext uri="{FF2B5EF4-FFF2-40B4-BE49-F238E27FC236}">
                  <a16:creationId xmlns:a16="http://schemas.microsoft.com/office/drawing/2014/main" id="{02B4BE69-7A90-409A-8546-9A8AA2E84196}"/>
                </a:ext>
              </a:extLst>
            </p:cNvPr>
            <p:cNvSpPr/>
            <p:nvPr/>
          </p:nvSpPr>
          <p:spPr>
            <a:xfrm>
              <a:off x="3009164" y="1884866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4" name="object 201">
              <a:extLst>
                <a:ext uri="{FF2B5EF4-FFF2-40B4-BE49-F238E27FC236}">
                  <a16:creationId xmlns:a16="http://schemas.microsoft.com/office/drawing/2014/main" id="{FE9118E7-7C9E-4B6A-A360-8C39190857CE}"/>
                </a:ext>
              </a:extLst>
            </p:cNvPr>
            <p:cNvSpPr/>
            <p:nvPr/>
          </p:nvSpPr>
          <p:spPr>
            <a:xfrm>
              <a:off x="2882999" y="6085610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5" name="object 202">
              <a:extLst>
                <a:ext uri="{FF2B5EF4-FFF2-40B4-BE49-F238E27FC236}">
                  <a16:creationId xmlns:a16="http://schemas.microsoft.com/office/drawing/2014/main" id="{33E0C0F1-536C-4BEE-B058-8CE6D7D8130F}"/>
                </a:ext>
              </a:extLst>
            </p:cNvPr>
            <p:cNvSpPr/>
            <p:nvPr/>
          </p:nvSpPr>
          <p:spPr>
            <a:xfrm>
              <a:off x="2882999" y="6085610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6" name="object 203">
              <a:extLst>
                <a:ext uri="{FF2B5EF4-FFF2-40B4-BE49-F238E27FC236}">
                  <a16:creationId xmlns:a16="http://schemas.microsoft.com/office/drawing/2014/main" id="{52C6E461-33D2-4579-964B-586EB615F5EB}"/>
                </a:ext>
              </a:extLst>
            </p:cNvPr>
            <p:cNvSpPr/>
            <p:nvPr/>
          </p:nvSpPr>
          <p:spPr>
            <a:xfrm>
              <a:off x="2928594" y="6131204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7" name="object 204">
              <a:extLst>
                <a:ext uri="{FF2B5EF4-FFF2-40B4-BE49-F238E27FC236}">
                  <a16:creationId xmlns:a16="http://schemas.microsoft.com/office/drawing/2014/main" id="{A04301E3-4A2B-4308-B1AE-DCDE0745DF05}"/>
                </a:ext>
              </a:extLst>
            </p:cNvPr>
            <p:cNvSpPr/>
            <p:nvPr/>
          </p:nvSpPr>
          <p:spPr>
            <a:xfrm>
              <a:off x="2928594" y="6131204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8" name="object 205">
              <a:extLst>
                <a:ext uri="{FF2B5EF4-FFF2-40B4-BE49-F238E27FC236}">
                  <a16:creationId xmlns:a16="http://schemas.microsoft.com/office/drawing/2014/main" id="{E11BF8F5-E7D5-4068-BCBB-DAA84F04E542}"/>
                </a:ext>
              </a:extLst>
            </p:cNvPr>
            <p:cNvSpPr/>
            <p:nvPr/>
          </p:nvSpPr>
          <p:spPr>
            <a:xfrm>
              <a:off x="2697742" y="10249660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09" name="object 206">
              <a:extLst>
                <a:ext uri="{FF2B5EF4-FFF2-40B4-BE49-F238E27FC236}">
                  <a16:creationId xmlns:a16="http://schemas.microsoft.com/office/drawing/2014/main" id="{D1147031-451D-46D9-9A7C-87DC3EDFFF64}"/>
                </a:ext>
              </a:extLst>
            </p:cNvPr>
            <p:cNvSpPr/>
            <p:nvPr/>
          </p:nvSpPr>
          <p:spPr>
            <a:xfrm>
              <a:off x="2697742" y="10249660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0" name="object 207">
              <a:extLst>
                <a:ext uri="{FF2B5EF4-FFF2-40B4-BE49-F238E27FC236}">
                  <a16:creationId xmlns:a16="http://schemas.microsoft.com/office/drawing/2014/main" id="{A35E5A9D-F3A4-43E7-9F45-AE91D31FB918}"/>
                </a:ext>
              </a:extLst>
            </p:cNvPr>
            <p:cNvSpPr/>
            <p:nvPr/>
          </p:nvSpPr>
          <p:spPr>
            <a:xfrm>
              <a:off x="2743336" y="10295254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1" name="object 208">
              <a:extLst>
                <a:ext uri="{FF2B5EF4-FFF2-40B4-BE49-F238E27FC236}">
                  <a16:creationId xmlns:a16="http://schemas.microsoft.com/office/drawing/2014/main" id="{ECC24ABC-8415-49F6-9123-861921D7A296}"/>
                </a:ext>
              </a:extLst>
            </p:cNvPr>
            <p:cNvSpPr/>
            <p:nvPr/>
          </p:nvSpPr>
          <p:spPr>
            <a:xfrm>
              <a:off x="2743336" y="10295254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2" name="object 209">
              <a:extLst>
                <a:ext uri="{FF2B5EF4-FFF2-40B4-BE49-F238E27FC236}">
                  <a16:creationId xmlns:a16="http://schemas.microsoft.com/office/drawing/2014/main" id="{6F10509A-0A6C-487A-99E5-88D6C2083CD3}"/>
                </a:ext>
              </a:extLst>
            </p:cNvPr>
            <p:cNvSpPr/>
            <p:nvPr/>
          </p:nvSpPr>
          <p:spPr>
            <a:xfrm>
              <a:off x="3896908" y="2147548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3" name="object 210">
              <a:extLst>
                <a:ext uri="{FF2B5EF4-FFF2-40B4-BE49-F238E27FC236}">
                  <a16:creationId xmlns:a16="http://schemas.microsoft.com/office/drawing/2014/main" id="{257D7967-C4BA-4C6E-9C8A-57F9601D28AB}"/>
                </a:ext>
              </a:extLst>
            </p:cNvPr>
            <p:cNvSpPr/>
            <p:nvPr/>
          </p:nvSpPr>
          <p:spPr>
            <a:xfrm>
              <a:off x="3896908" y="2147548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4" name="object 211">
              <a:extLst>
                <a:ext uri="{FF2B5EF4-FFF2-40B4-BE49-F238E27FC236}">
                  <a16:creationId xmlns:a16="http://schemas.microsoft.com/office/drawing/2014/main" id="{7438FFD1-67B9-4DC5-8B9F-52AE640375D3}"/>
                </a:ext>
              </a:extLst>
            </p:cNvPr>
            <p:cNvSpPr/>
            <p:nvPr/>
          </p:nvSpPr>
          <p:spPr>
            <a:xfrm>
              <a:off x="3942502" y="2193142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5" name="object 212">
              <a:extLst>
                <a:ext uri="{FF2B5EF4-FFF2-40B4-BE49-F238E27FC236}">
                  <a16:creationId xmlns:a16="http://schemas.microsoft.com/office/drawing/2014/main" id="{6EC073FF-BA80-4844-AE5E-C01C84215F2A}"/>
                </a:ext>
              </a:extLst>
            </p:cNvPr>
            <p:cNvSpPr/>
            <p:nvPr/>
          </p:nvSpPr>
          <p:spPr>
            <a:xfrm>
              <a:off x="3942502" y="2193142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6" name="object 213">
              <a:extLst>
                <a:ext uri="{FF2B5EF4-FFF2-40B4-BE49-F238E27FC236}">
                  <a16:creationId xmlns:a16="http://schemas.microsoft.com/office/drawing/2014/main" id="{A3BFD4EB-2CA4-4B38-8F34-7C87B3385587}"/>
                </a:ext>
              </a:extLst>
            </p:cNvPr>
            <p:cNvSpPr/>
            <p:nvPr/>
          </p:nvSpPr>
          <p:spPr>
            <a:xfrm>
              <a:off x="2561323" y="7728416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7" name="object 214">
              <a:extLst>
                <a:ext uri="{FF2B5EF4-FFF2-40B4-BE49-F238E27FC236}">
                  <a16:creationId xmlns:a16="http://schemas.microsoft.com/office/drawing/2014/main" id="{43516654-9081-4C2F-954C-AA99BE24AE86}"/>
                </a:ext>
              </a:extLst>
            </p:cNvPr>
            <p:cNvSpPr/>
            <p:nvPr/>
          </p:nvSpPr>
          <p:spPr>
            <a:xfrm>
              <a:off x="2561323" y="7728416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8" name="object 215">
              <a:extLst>
                <a:ext uri="{FF2B5EF4-FFF2-40B4-BE49-F238E27FC236}">
                  <a16:creationId xmlns:a16="http://schemas.microsoft.com/office/drawing/2014/main" id="{911B0CA9-74D7-49E6-8FE2-D68A508A88EA}"/>
                </a:ext>
              </a:extLst>
            </p:cNvPr>
            <p:cNvSpPr/>
            <p:nvPr/>
          </p:nvSpPr>
          <p:spPr>
            <a:xfrm>
              <a:off x="2606917" y="7774010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9" name="object 216">
              <a:extLst>
                <a:ext uri="{FF2B5EF4-FFF2-40B4-BE49-F238E27FC236}">
                  <a16:creationId xmlns:a16="http://schemas.microsoft.com/office/drawing/2014/main" id="{8AF596F6-5D54-48C7-AEC5-55FD4F928F52}"/>
                </a:ext>
              </a:extLst>
            </p:cNvPr>
            <p:cNvSpPr/>
            <p:nvPr/>
          </p:nvSpPr>
          <p:spPr>
            <a:xfrm>
              <a:off x="2606917" y="7774010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0" name="object 217">
              <a:extLst>
                <a:ext uri="{FF2B5EF4-FFF2-40B4-BE49-F238E27FC236}">
                  <a16:creationId xmlns:a16="http://schemas.microsoft.com/office/drawing/2014/main" id="{19CD6655-5EFC-40D6-94F5-C34CCE1DCE5B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1" name="object 218">
              <a:extLst>
                <a:ext uri="{FF2B5EF4-FFF2-40B4-BE49-F238E27FC236}">
                  <a16:creationId xmlns:a16="http://schemas.microsoft.com/office/drawing/2014/main" id="{3A5C2FBD-2BEF-4F36-9704-A46D0A6D54F4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2" name="object 219">
              <a:extLst>
                <a:ext uri="{FF2B5EF4-FFF2-40B4-BE49-F238E27FC236}">
                  <a16:creationId xmlns:a16="http://schemas.microsoft.com/office/drawing/2014/main" id="{ED0FF0AF-8051-436F-89ED-EB0AF979F849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3" name="object 220">
              <a:extLst>
                <a:ext uri="{FF2B5EF4-FFF2-40B4-BE49-F238E27FC236}">
                  <a16:creationId xmlns:a16="http://schemas.microsoft.com/office/drawing/2014/main" id="{5FFC6358-F76E-4938-B575-1E4605B70B53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4" name="object 221">
              <a:extLst>
                <a:ext uri="{FF2B5EF4-FFF2-40B4-BE49-F238E27FC236}">
                  <a16:creationId xmlns:a16="http://schemas.microsoft.com/office/drawing/2014/main" id="{7C9ACCF7-E449-4A5B-B5B3-85A7F99E3D79}"/>
                </a:ext>
              </a:extLst>
            </p:cNvPr>
            <p:cNvSpPr/>
            <p:nvPr/>
          </p:nvSpPr>
          <p:spPr>
            <a:xfrm>
              <a:off x="3082416" y="794937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5" name="object 222">
              <a:extLst>
                <a:ext uri="{FF2B5EF4-FFF2-40B4-BE49-F238E27FC236}">
                  <a16:creationId xmlns:a16="http://schemas.microsoft.com/office/drawing/2014/main" id="{8DE4CDA8-2BEB-49AC-9DFD-9E41F1371114}"/>
                </a:ext>
              </a:extLst>
            </p:cNvPr>
            <p:cNvSpPr/>
            <p:nvPr/>
          </p:nvSpPr>
          <p:spPr>
            <a:xfrm>
              <a:off x="3082416" y="794937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6" name="object 223">
              <a:extLst>
                <a:ext uri="{FF2B5EF4-FFF2-40B4-BE49-F238E27FC236}">
                  <a16:creationId xmlns:a16="http://schemas.microsoft.com/office/drawing/2014/main" id="{2648C315-36E3-423F-B78C-5B20C2528D6A}"/>
                </a:ext>
              </a:extLst>
            </p:cNvPr>
            <p:cNvSpPr/>
            <p:nvPr/>
          </p:nvSpPr>
          <p:spPr>
            <a:xfrm>
              <a:off x="3128010" y="799497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7" name="object 224">
              <a:extLst>
                <a:ext uri="{FF2B5EF4-FFF2-40B4-BE49-F238E27FC236}">
                  <a16:creationId xmlns:a16="http://schemas.microsoft.com/office/drawing/2014/main" id="{97AD043C-DBE5-4184-9EC5-AF105276F8E5}"/>
                </a:ext>
              </a:extLst>
            </p:cNvPr>
            <p:cNvSpPr/>
            <p:nvPr/>
          </p:nvSpPr>
          <p:spPr>
            <a:xfrm>
              <a:off x="3128010" y="799497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8" name="object 225">
              <a:extLst>
                <a:ext uri="{FF2B5EF4-FFF2-40B4-BE49-F238E27FC236}">
                  <a16:creationId xmlns:a16="http://schemas.microsoft.com/office/drawing/2014/main" id="{40B0A238-54CA-44E9-85E2-A7153A11F23F}"/>
                </a:ext>
              </a:extLst>
            </p:cNvPr>
            <p:cNvSpPr/>
            <p:nvPr/>
          </p:nvSpPr>
          <p:spPr>
            <a:xfrm>
              <a:off x="3826495" y="2547841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9" name="object 226">
              <a:extLst>
                <a:ext uri="{FF2B5EF4-FFF2-40B4-BE49-F238E27FC236}">
                  <a16:creationId xmlns:a16="http://schemas.microsoft.com/office/drawing/2014/main" id="{7D71EC74-FEBC-4E67-B84D-E40B2817B73D}"/>
                </a:ext>
              </a:extLst>
            </p:cNvPr>
            <p:cNvSpPr/>
            <p:nvPr/>
          </p:nvSpPr>
          <p:spPr>
            <a:xfrm>
              <a:off x="3826495" y="2547841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0" name="object 227">
              <a:extLst>
                <a:ext uri="{FF2B5EF4-FFF2-40B4-BE49-F238E27FC236}">
                  <a16:creationId xmlns:a16="http://schemas.microsoft.com/office/drawing/2014/main" id="{BDE758C4-2356-4D02-A859-5805A6045EE3}"/>
                </a:ext>
              </a:extLst>
            </p:cNvPr>
            <p:cNvSpPr/>
            <p:nvPr/>
          </p:nvSpPr>
          <p:spPr>
            <a:xfrm>
              <a:off x="3872089" y="2593435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1" name="object 228">
              <a:extLst>
                <a:ext uri="{FF2B5EF4-FFF2-40B4-BE49-F238E27FC236}">
                  <a16:creationId xmlns:a16="http://schemas.microsoft.com/office/drawing/2014/main" id="{870152BC-606D-473F-A40E-396886C2E451}"/>
                </a:ext>
              </a:extLst>
            </p:cNvPr>
            <p:cNvSpPr/>
            <p:nvPr/>
          </p:nvSpPr>
          <p:spPr>
            <a:xfrm>
              <a:off x="3872089" y="2593435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2" name="object 229">
              <a:extLst>
                <a:ext uri="{FF2B5EF4-FFF2-40B4-BE49-F238E27FC236}">
                  <a16:creationId xmlns:a16="http://schemas.microsoft.com/office/drawing/2014/main" id="{ABF74CDC-94D3-40DB-8E86-53FE0943413C}"/>
                </a:ext>
              </a:extLst>
            </p:cNvPr>
            <p:cNvSpPr/>
            <p:nvPr/>
          </p:nvSpPr>
          <p:spPr>
            <a:xfrm>
              <a:off x="3082416" y="794937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BB75E4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3" name="object 230">
              <a:extLst>
                <a:ext uri="{FF2B5EF4-FFF2-40B4-BE49-F238E27FC236}">
                  <a16:creationId xmlns:a16="http://schemas.microsoft.com/office/drawing/2014/main" id="{57FE8B0A-44DF-4339-B156-531E78CD32B3}"/>
                </a:ext>
              </a:extLst>
            </p:cNvPr>
            <p:cNvSpPr/>
            <p:nvPr/>
          </p:nvSpPr>
          <p:spPr>
            <a:xfrm>
              <a:off x="3082416" y="794937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4" name="object 231">
              <a:extLst>
                <a:ext uri="{FF2B5EF4-FFF2-40B4-BE49-F238E27FC236}">
                  <a16:creationId xmlns:a16="http://schemas.microsoft.com/office/drawing/2014/main" id="{F0EB5342-A3AE-4B17-8E17-F3CB25CE5E07}"/>
                </a:ext>
              </a:extLst>
            </p:cNvPr>
            <p:cNvSpPr/>
            <p:nvPr/>
          </p:nvSpPr>
          <p:spPr>
            <a:xfrm>
              <a:off x="3128010" y="799497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BB75E4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5" name="object 232">
              <a:extLst>
                <a:ext uri="{FF2B5EF4-FFF2-40B4-BE49-F238E27FC236}">
                  <a16:creationId xmlns:a16="http://schemas.microsoft.com/office/drawing/2014/main" id="{71D8BF2C-1BDF-4E0D-9D58-6FE37775083A}"/>
                </a:ext>
              </a:extLst>
            </p:cNvPr>
            <p:cNvSpPr/>
            <p:nvPr/>
          </p:nvSpPr>
          <p:spPr>
            <a:xfrm>
              <a:off x="3128010" y="799497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6" name="object 233">
              <a:extLst>
                <a:ext uri="{FF2B5EF4-FFF2-40B4-BE49-F238E27FC236}">
                  <a16:creationId xmlns:a16="http://schemas.microsoft.com/office/drawing/2014/main" id="{5D55C4B0-083B-4084-871A-A1DB56E2CECC}"/>
                </a:ext>
              </a:extLst>
            </p:cNvPr>
            <p:cNvSpPr/>
            <p:nvPr/>
          </p:nvSpPr>
          <p:spPr>
            <a:xfrm>
              <a:off x="3746148" y="5729872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7" name="object 234">
              <a:extLst>
                <a:ext uri="{FF2B5EF4-FFF2-40B4-BE49-F238E27FC236}">
                  <a16:creationId xmlns:a16="http://schemas.microsoft.com/office/drawing/2014/main" id="{131732A1-74CA-4210-BFBA-82BB8B874F63}"/>
                </a:ext>
              </a:extLst>
            </p:cNvPr>
            <p:cNvSpPr/>
            <p:nvPr/>
          </p:nvSpPr>
          <p:spPr>
            <a:xfrm>
              <a:off x="3746148" y="5729872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8" name="object 235">
              <a:extLst>
                <a:ext uri="{FF2B5EF4-FFF2-40B4-BE49-F238E27FC236}">
                  <a16:creationId xmlns:a16="http://schemas.microsoft.com/office/drawing/2014/main" id="{AC010FFE-C802-4522-8E34-DE6B42DE2DA0}"/>
                </a:ext>
              </a:extLst>
            </p:cNvPr>
            <p:cNvSpPr/>
            <p:nvPr/>
          </p:nvSpPr>
          <p:spPr>
            <a:xfrm>
              <a:off x="3791742" y="577546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9" name="object 236">
              <a:extLst>
                <a:ext uri="{FF2B5EF4-FFF2-40B4-BE49-F238E27FC236}">
                  <a16:creationId xmlns:a16="http://schemas.microsoft.com/office/drawing/2014/main" id="{923C480B-8F3F-4F1A-AD50-A953738DD9C8}"/>
                </a:ext>
              </a:extLst>
            </p:cNvPr>
            <p:cNvSpPr/>
            <p:nvPr/>
          </p:nvSpPr>
          <p:spPr>
            <a:xfrm>
              <a:off x="3791742" y="577546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0" name="object 237">
              <a:extLst>
                <a:ext uri="{FF2B5EF4-FFF2-40B4-BE49-F238E27FC236}">
                  <a16:creationId xmlns:a16="http://schemas.microsoft.com/office/drawing/2014/main" id="{FD1F678C-4299-4B93-A4B8-3B4F3BE5EAAB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1" name="object 238">
              <a:extLst>
                <a:ext uri="{FF2B5EF4-FFF2-40B4-BE49-F238E27FC236}">
                  <a16:creationId xmlns:a16="http://schemas.microsoft.com/office/drawing/2014/main" id="{8A86D832-9AE3-4FE3-8805-458037FB2025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2" name="object 239">
              <a:extLst>
                <a:ext uri="{FF2B5EF4-FFF2-40B4-BE49-F238E27FC236}">
                  <a16:creationId xmlns:a16="http://schemas.microsoft.com/office/drawing/2014/main" id="{331C38EA-4A6A-4FB6-83F9-5414DBCE4F13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3" name="object 240">
              <a:extLst>
                <a:ext uri="{FF2B5EF4-FFF2-40B4-BE49-F238E27FC236}">
                  <a16:creationId xmlns:a16="http://schemas.microsoft.com/office/drawing/2014/main" id="{357DA345-364C-4493-8B10-A6AC67905985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4" name="object 241">
              <a:extLst>
                <a:ext uri="{FF2B5EF4-FFF2-40B4-BE49-F238E27FC236}">
                  <a16:creationId xmlns:a16="http://schemas.microsoft.com/office/drawing/2014/main" id="{BCE74305-3AE2-4479-A9CD-841DD5BCEE75}"/>
                </a:ext>
              </a:extLst>
            </p:cNvPr>
            <p:cNvSpPr/>
            <p:nvPr/>
          </p:nvSpPr>
          <p:spPr>
            <a:xfrm>
              <a:off x="3348738" y="7166375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5" name="object 242">
              <a:extLst>
                <a:ext uri="{FF2B5EF4-FFF2-40B4-BE49-F238E27FC236}">
                  <a16:creationId xmlns:a16="http://schemas.microsoft.com/office/drawing/2014/main" id="{65B484F4-8DCE-48A2-9F82-37AE906CA5A7}"/>
                </a:ext>
              </a:extLst>
            </p:cNvPr>
            <p:cNvSpPr/>
            <p:nvPr/>
          </p:nvSpPr>
          <p:spPr>
            <a:xfrm>
              <a:off x="3348738" y="7166375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6" name="object 243">
              <a:extLst>
                <a:ext uri="{FF2B5EF4-FFF2-40B4-BE49-F238E27FC236}">
                  <a16:creationId xmlns:a16="http://schemas.microsoft.com/office/drawing/2014/main" id="{2CBEF8E5-1D8C-41D5-91BF-09DC056429D3}"/>
                </a:ext>
              </a:extLst>
            </p:cNvPr>
            <p:cNvSpPr/>
            <p:nvPr/>
          </p:nvSpPr>
          <p:spPr>
            <a:xfrm>
              <a:off x="3394332" y="7211969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7" name="object 244">
              <a:extLst>
                <a:ext uri="{FF2B5EF4-FFF2-40B4-BE49-F238E27FC236}">
                  <a16:creationId xmlns:a16="http://schemas.microsoft.com/office/drawing/2014/main" id="{D904A06D-0A0E-4D09-8290-EBCFD310A0D8}"/>
                </a:ext>
              </a:extLst>
            </p:cNvPr>
            <p:cNvSpPr/>
            <p:nvPr/>
          </p:nvSpPr>
          <p:spPr>
            <a:xfrm>
              <a:off x="3394332" y="7211969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8" name="object 245">
              <a:extLst>
                <a:ext uri="{FF2B5EF4-FFF2-40B4-BE49-F238E27FC236}">
                  <a16:creationId xmlns:a16="http://schemas.microsoft.com/office/drawing/2014/main" id="{2661A39D-78D3-432E-ABD2-4BF26D489F63}"/>
                </a:ext>
              </a:extLst>
            </p:cNvPr>
            <p:cNvSpPr/>
            <p:nvPr/>
          </p:nvSpPr>
          <p:spPr>
            <a:xfrm>
              <a:off x="3771063" y="5716148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9" name="object 246">
              <a:extLst>
                <a:ext uri="{FF2B5EF4-FFF2-40B4-BE49-F238E27FC236}">
                  <a16:creationId xmlns:a16="http://schemas.microsoft.com/office/drawing/2014/main" id="{AF58676C-A192-4152-869B-771D26FA1D55}"/>
                </a:ext>
              </a:extLst>
            </p:cNvPr>
            <p:cNvSpPr/>
            <p:nvPr/>
          </p:nvSpPr>
          <p:spPr>
            <a:xfrm>
              <a:off x="3771063" y="5716148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0" name="object 247">
              <a:extLst>
                <a:ext uri="{FF2B5EF4-FFF2-40B4-BE49-F238E27FC236}">
                  <a16:creationId xmlns:a16="http://schemas.microsoft.com/office/drawing/2014/main" id="{009C822A-53C0-4CD9-9FE8-DF2946560047}"/>
                </a:ext>
              </a:extLst>
            </p:cNvPr>
            <p:cNvSpPr/>
            <p:nvPr/>
          </p:nvSpPr>
          <p:spPr>
            <a:xfrm>
              <a:off x="3816658" y="5761742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1" name="object 248">
              <a:extLst>
                <a:ext uri="{FF2B5EF4-FFF2-40B4-BE49-F238E27FC236}">
                  <a16:creationId xmlns:a16="http://schemas.microsoft.com/office/drawing/2014/main" id="{2EDE3EE8-4788-469F-B004-E9A47A70EE2A}"/>
                </a:ext>
              </a:extLst>
            </p:cNvPr>
            <p:cNvSpPr/>
            <p:nvPr/>
          </p:nvSpPr>
          <p:spPr>
            <a:xfrm>
              <a:off x="3816658" y="5761742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2" name="object 249">
              <a:extLst>
                <a:ext uri="{FF2B5EF4-FFF2-40B4-BE49-F238E27FC236}">
                  <a16:creationId xmlns:a16="http://schemas.microsoft.com/office/drawing/2014/main" id="{CE7D76B0-4858-45BD-90CE-DDEF9947ED1C}"/>
                </a:ext>
              </a:extLst>
            </p:cNvPr>
            <p:cNvSpPr/>
            <p:nvPr/>
          </p:nvSpPr>
          <p:spPr>
            <a:xfrm>
              <a:off x="3746148" y="5729872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3" name="object 250">
              <a:extLst>
                <a:ext uri="{FF2B5EF4-FFF2-40B4-BE49-F238E27FC236}">
                  <a16:creationId xmlns:a16="http://schemas.microsoft.com/office/drawing/2014/main" id="{66D10D36-228A-4C6E-BE30-5B434B537A1C}"/>
                </a:ext>
              </a:extLst>
            </p:cNvPr>
            <p:cNvSpPr/>
            <p:nvPr/>
          </p:nvSpPr>
          <p:spPr>
            <a:xfrm>
              <a:off x="3746148" y="5729872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4" name="object 251">
              <a:extLst>
                <a:ext uri="{FF2B5EF4-FFF2-40B4-BE49-F238E27FC236}">
                  <a16:creationId xmlns:a16="http://schemas.microsoft.com/office/drawing/2014/main" id="{81D95E39-3369-41B6-AE24-8725F898C602}"/>
                </a:ext>
              </a:extLst>
            </p:cNvPr>
            <p:cNvSpPr/>
            <p:nvPr/>
          </p:nvSpPr>
          <p:spPr>
            <a:xfrm>
              <a:off x="3791742" y="577546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5" name="object 252">
              <a:extLst>
                <a:ext uri="{FF2B5EF4-FFF2-40B4-BE49-F238E27FC236}">
                  <a16:creationId xmlns:a16="http://schemas.microsoft.com/office/drawing/2014/main" id="{2863CC58-CEB8-47AB-9F09-83D4A3FA5700}"/>
                </a:ext>
              </a:extLst>
            </p:cNvPr>
            <p:cNvSpPr/>
            <p:nvPr/>
          </p:nvSpPr>
          <p:spPr>
            <a:xfrm>
              <a:off x="3791742" y="577546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6" name="object 253">
              <a:extLst>
                <a:ext uri="{FF2B5EF4-FFF2-40B4-BE49-F238E27FC236}">
                  <a16:creationId xmlns:a16="http://schemas.microsoft.com/office/drawing/2014/main" id="{8D255037-D567-453A-ABBF-33CD5929D7D6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7" name="object 254">
              <a:extLst>
                <a:ext uri="{FF2B5EF4-FFF2-40B4-BE49-F238E27FC236}">
                  <a16:creationId xmlns:a16="http://schemas.microsoft.com/office/drawing/2014/main" id="{D3D9C26C-5692-4DE5-AAF3-DF2838B6A7BB}"/>
                </a:ext>
              </a:extLst>
            </p:cNvPr>
            <p:cNvSpPr/>
            <p:nvPr/>
          </p:nvSpPr>
          <p:spPr>
            <a:xfrm>
              <a:off x="3299913" y="2532033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8" name="object 255">
              <a:extLst>
                <a:ext uri="{FF2B5EF4-FFF2-40B4-BE49-F238E27FC236}">
                  <a16:creationId xmlns:a16="http://schemas.microsoft.com/office/drawing/2014/main" id="{E03EF1D1-5177-4BED-BB9B-A27C8E6EA831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9" name="object 256">
              <a:extLst>
                <a:ext uri="{FF2B5EF4-FFF2-40B4-BE49-F238E27FC236}">
                  <a16:creationId xmlns:a16="http://schemas.microsoft.com/office/drawing/2014/main" id="{07178CFB-E1F1-4F75-B37E-E0809FBC888D}"/>
                </a:ext>
              </a:extLst>
            </p:cNvPr>
            <p:cNvSpPr/>
            <p:nvPr/>
          </p:nvSpPr>
          <p:spPr>
            <a:xfrm>
              <a:off x="3345507" y="2577627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0" name="object 257">
              <a:extLst>
                <a:ext uri="{FF2B5EF4-FFF2-40B4-BE49-F238E27FC236}">
                  <a16:creationId xmlns:a16="http://schemas.microsoft.com/office/drawing/2014/main" id="{26DC58C6-4848-4961-9FDF-0B41202696C6}"/>
                </a:ext>
              </a:extLst>
            </p:cNvPr>
            <p:cNvSpPr/>
            <p:nvPr/>
          </p:nvSpPr>
          <p:spPr>
            <a:xfrm>
              <a:off x="2963266" y="1839108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1" name="object 258">
              <a:extLst>
                <a:ext uri="{FF2B5EF4-FFF2-40B4-BE49-F238E27FC236}">
                  <a16:creationId xmlns:a16="http://schemas.microsoft.com/office/drawing/2014/main" id="{8624F75E-4EB4-4EAC-8A06-B30978D46443}"/>
                </a:ext>
              </a:extLst>
            </p:cNvPr>
            <p:cNvSpPr/>
            <p:nvPr/>
          </p:nvSpPr>
          <p:spPr>
            <a:xfrm>
              <a:off x="2963266" y="1839108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2" name="object 259">
              <a:extLst>
                <a:ext uri="{FF2B5EF4-FFF2-40B4-BE49-F238E27FC236}">
                  <a16:creationId xmlns:a16="http://schemas.microsoft.com/office/drawing/2014/main" id="{95967FF7-2C67-4E97-8274-9CD855B63C10}"/>
                </a:ext>
              </a:extLst>
            </p:cNvPr>
            <p:cNvSpPr/>
            <p:nvPr/>
          </p:nvSpPr>
          <p:spPr>
            <a:xfrm>
              <a:off x="3008860" y="1884702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3" name="object 260">
              <a:extLst>
                <a:ext uri="{FF2B5EF4-FFF2-40B4-BE49-F238E27FC236}">
                  <a16:creationId xmlns:a16="http://schemas.microsoft.com/office/drawing/2014/main" id="{0BAF8B0D-6D13-4CCA-85D1-E62F7E240697}"/>
                </a:ext>
              </a:extLst>
            </p:cNvPr>
            <p:cNvSpPr/>
            <p:nvPr/>
          </p:nvSpPr>
          <p:spPr>
            <a:xfrm>
              <a:off x="3008860" y="1884702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4" name="object 261">
              <a:extLst>
                <a:ext uri="{FF2B5EF4-FFF2-40B4-BE49-F238E27FC236}">
                  <a16:creationId xmlns:a16="http://schemas.microsoft.com/office/drawing/2014/main" id="{BB57778A-DC73-4277-8FD1-CEFEFA148286}"/>
                </a:ext>
              </a:extLst>
            </p:cNvPr>
            <p:cNvSpPr/>
            <p:nvPr/>
          </p:nvSpPr>
          <p:spPr>
            <a:xfrm>
              <a:off x="3560060" y="172913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87EB9E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5" name="object 262">
              <a:extLst>
                <a:ext uri="{FF2B5EF4-FFF2-40B4-BE49-F238E27FC236}">
                  <a16:creationId xmlns:a16="http://schemas.microsoft.com/office/drawing/2014/main" id="{EA3B3D8C-4435-4A40-A545-BFEEBFDACC4D}"/>
                </a:ext>
              </a:extLst>
            </p:cNvPr>
            <p:cNvSpPr/>
            <p:nvPr/>
          </p:nvSpPr>
          <p:spPr>
            <a:xfrm>
              <a:off x="3560060" y="172913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6" name="object 263">
              <a:extLst>
                <a:ext uri="{FF2B5EF4-FFF2-40B4-BE49-F238E27FC236}">
                  <a16:creationId xmlns:a16="http://schemas.microsoft.com/office/drawing/2014/main" id="{C9909E71-E673-4D00-A79C-771AD5D65983}"/>
                </a:ext>
              </a:extLst>
            </p:cNvPr>
            <p:cNvSpPr/>
            <p:nvPr/>
          </p:nvSpPr>
          <p:spPr>
            <a:xfrm>
              <a:off x="3605654" y="177473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87EB9E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7" name="object 264">
              <a:extLst>
                <a:ext uri="{FF2B5EF4-FFF2-40B4-BE49-F238E27FC236}">
                  <a16:creationId xmlns:a16="http://schemas.microsoft.com/office/drawing/2014/main" id="{3A2BDAE6-75B7-4238-9C20-BA7849FFC201}"/>
                </a:ext>
              </a:extLst>
            </p:cNvPr>
            <p:cNvSpPr/>
            <p:nvPr/>
          </p:nvSpPr>
          <p:spPr>
            <a:xfrm>
              <a:off x="3605654" y="177473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8" name="object 265">
              <a:extLst>
                <a:ext uri="{FF2B5EF4-FFF2-40B4-BE49-F238E27FC236}">
                  <a16:creationId xmlns:a16="http://schemas.microsoft.com/office/drawing/2014/main" id="{A1ED0D57-FD15-4075-A2FE-F8C34A4F80DC}"/>
                </a:ext>
              </a:extLst>
            </p:cNvPr>
            <p:cNvSpPr/>
            <p:nvPr/>
          </p:nvSpPr>
          <p:spPr>
            <a:xfrm>
              <a:off x="3560060" y="172913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9" name="object 266">
              <a:extLst>
                <a:ext uri="{FF2B5EF4-FFF2-40B4-BE49-F238E27FC236}">
                  <a16:creationId xmlns:a16="http://schemas.microsoft.com/office/drawing/2014/main" id="{6A7B66F9-2AC9-4096-8A41-C57CCE0CD18E}"/>
                </a:ext>
              </a:extLst>
            </p:cNvPr>
            <p:cNvSpPr/>
            <p:nvPr/>
          </p:nvSpPr>
          <p:spPr>
            <a:xfrm>
              <a:off x="3560060" y="172913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0" name="object 267">
              <a:extLst>
                <a:ext uri="{FF2B5EF4-FFF2-40B4-BE49-F238E27FC236}">
                  <a16:creationId xmlns:a16="http://schemas.microsoft.com/office/drawing/2014/main" id="{B0B3D2BE-0932-44CE-B6B4-EEE5D4BB0032}"/>
                </a:ext>
              </a:extLst>
            </p:cNvPr>
            <p:cNvSpPr/>
            <p:nvPr/>
          </p:nvSpPr>
          <p:spPr>
            <a:xfrm>
              <a:off x="3605654" y="177473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87EB9E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1" name="object 268">
              <a:extLst>
                <a:ext uri="{FF2B5EF4-FFF2-40B4-BE49-F238E27FC236}">
                  <a16:creationId xmlns:a16="http://schemas.microsoft.com/office/drawing/2014/main" id="{226D378F-5BFC-455A-8AF3-A96E60BC13CA}"/>
                </a:ext>
              </a:extLst>
            </p:cNvPr>
            <p:cNvSpPr/>
            <p:nvPr/>
          </p:nvSpPr>
          <p:spPr>
            <a:xfrm>
              <a:off x="3605654" y="177473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2" name="object 269">
              <a:extLst>
                <a:ext uri="{FF2B5EF4-FFF2-40B4-BE49-F238E27FC236}">
                  <a16:creationId xmlns:a16="http://schemas.microsoft.com/office/drawing/2014/main" id="{7D9E89C7-93BB-4D2A-A0BA-920D0848AB83}"/>
                </a:ext>
              </a:extLst>
            </p:cNvPr>
            <p:cNvSpPr/>
            <p:nvPr/>
          </p:nvSpPr>
          <p:spPr>
            <a:xfrm>
              <a:off x="3082416" y="794937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3" name="object 270">
              <a:extLst>
                <a:ext uri="{FF2B5EF4-FFF2-40B4-BE49-F238E27FC236}">
                  <a16:creationId xmlns:a16="http://schemas.microsoft.com/office/drawing/2014/main" id="{27CC1F86-8503-4740-BAA7-5982C42F2C17}"/>
                </a:ext>
              </a:extLst>
            </p:cNvPr>
            <p:cNvSpPr/>
            <p:nvPr/>
          </p:nvSpPr>
          <p:spPr>
            <a:xfrm>
              <a:off x="3082416" y="7949379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4" name="object 271">
              <a:extLst>
                <a:ext uri="{FF2B5EF4-FFF2-40B4-BE49-F238E27FC236}">
                  <a16:creationId xmlns:a16="http://schemas.microsoft.com/office/drawing/2014/main" id="{576D72AB-6C2F-43F0-9AF6-501F61956AC8}"/>
                </a:ext>
              </a:extLst>
            </p:cNvPr>
            <p:cNvSpPr/>
            <p:nvPr/>
          </p:nvSpPr>
          <p:spPr>
            <a:xfrm>
              <a:off x="3128010" y="799497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87EB9E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5" name="object 272">
              <a:extLst>
                <a:ext uri="{FF2B5EF4-FFF2-40B4-BE49-F238E27FC236}">
                  <a16:creationId xmlns:a16="http://schemas.microsoft.com/office/drawing/2014/main" id="{2F12FBFE-8837-4A69-9E14-90A21736B1A6}"/>
                </a:ext>
              </a:extLst>
            </p:cNvPr>
            <p:cNvSpPr/>
            <p:nvPr/>
          </p:nvSpPr>
          <p:spPr>
            <a:xfrm>
              <a:off x="3128010" y="7994973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6" name="object 273">
              <a:extLst>
                <a:ext uri="{FF2B5EF4-FFF2-40B4-BE49-F238E27FC236}">
                  <a16:creationId xmlns:a16="http://schemas.microsoft.com/office/drawing/2014/main" id="{8397F93B-9A59-47CA-AB8A-690AF7FAEBEA}"/>
                </a:ext>
              </a:extLst>
            </p:cNvPr>
            <p:cNvSpPr/>
            <p:nvPr/>
          </p:nvSpPr>
          <p:spPr>
            <a:xfrm>
              <a:off x="2909098" y="6745890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7" name="object 274">
              <a:extLst>
                <a:ext uri="{FF2B5EF4-FFF2-40B4-BE49-F238E27FC236}">
                  <a16:creationId xmlns:a16="http://schemas.microsoft.com/office/drawing/2014/main" id="{BD34A132-FECB-48C4-9E25-20D0A1F60BEB}"/>
                </a:ext>
              </a:extLst>
            </p:cNvPr>
            <p:cNvSpPr/>
            <p:nvPr/>
          </p:nvSpPr>
          <p:spPr>
            <a:xfrm>
              <a:off x="2909098" y="6745890"/>
              <a:ext cx="115185" cy="115185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8" name="object 275">
              <a:extLst>
                <a:ext uri="{FF2B5EF4-FFF2-40B4-BE49-F238E27FC236}">
                  <a16:creationId xmlns:a16="http://schemas.microsoft.com/office/drawing/2014/main" id="{6B7E5978-C36B-482A-8682-6F4601F2C54D}"/>
                </a:ext>
              </a:extLst>
            </p:cNvPr>
            <p:cNvSpPr/>
            <p:nvPr/>
          </p:nvSpPr>
          <p:spPr>
            <a:xfrm>
              <a:off x="2954693" y="6791484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87EB9E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9" name="object 276">
              <a:extLst>
                <a:ext uri="{FF2B5EF4-FFF2-40B4-BE49-F238E27FC236}">
                  <a16:creationId xmlns:a16="http://schemas.microsoft.com/office/drawing/2014/main" id="{2055DFE3-1E9A-44F8-A4B1-FFFCE901E753}"/>
                </a:ext>
              </a:extLst>
            </p:cNvPr>
            <p:cNvSpPr/>
            <p:nvPr/>
          </p:nvSpPr>
          <p:spPr>
            <a:xfrm>
              <a:off x="2954693" y="6791484"/>
              <a:ext cx="23996" cy="23996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grpSp>
        <p:nvGrpSpPr>
          <p:cNvPr id="281" name="Grupo 280">
            <a:extLst>
              <a:ext uri="{FF2B5EF4-FFF2-40B4-BE49-F238E27FC236}">
                <a16:creationId xmlns:a16="http://schemas.microsoft.com/office/drawing/2014/main" id="{C01F413A-3511-49F3-861E-5C03854BE91A}"/>
              </a:ext>
            </a:extLst>
          </p:cNvPr>
          <p:cNvGrpSpPr/>
          <p:nvPr/>
        </p:nvGrpSpPr>
        <p:grpSpPr>
          <a:xfrm>
            <a:off x="8537380" y="735395"/>
            <a:ext cx="1778860" cy="6089466"/>
            <a:chOff x="8537380" y="735395"/>
            <a:chExt cx="1778860" cy="6089466"/>
          </a:xfrm>
        </p:grpSpPr>
        <p:sp>
          <p:nvSpPr>
            <p:cNvPr id="286" name="CuadroTexto 285">
              <a:extLst>
                <a:ext uri="{FF2B5EF4-FFF2-40B4-BE49-F238E27FC236}">
                  <a16:creationId xmlns:a16="http://schemas.microsoft.com/office/drawing/2014/main" id="{A754E4A4-5058-4EF5-9082-3A4BD39338D5}"/>
                </a:ext>
              </a:extLst>
            </p:cNvPr>
            <p:cNvSpPr txBox="1"/>
            <p:nvPr/>
          </p:nvSpPr>
          <p:spPr>
            <a:xfrm>
              <a:off x="9649456" y="735395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010</a:t>
              </a:r>
            </a:p>
          </p:txBody>
        </p:sp>
        <p:sp>
          <p:nvSpPr>
            <p:cNvPr id="287" name="CuadroTexto 286">
              <a:extLst>
                <a:ext uri="{FF2B5EF4-FFF2-40B4-BE49-F238E27FC236}">
                  <a16:creationId xmlns:a16="http://schemas.microsoft.com/office/drawing/2014/main" id="{40143C5C-3C31-47ED-9AEE-744BBA357807}"/>
                </a:ext>
              </a:extLst>
            </p:cNvPr>
            <p:cNvSpPr txBox="1"/>
            <p:nvPr/>
          </p:nvSpPr>
          <p:spPr>
            <a:xfrm>
              <a:off x="9140432" y="1316235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018</a:t>
              </a:r>
            </a:p>
          </p:txBody>
        </p:sp>
        <p:sp>
          <p:nvSpPr>
            <p:cNvPr id="288" name="CuadroTexto 287">
              <a:extLst>
                <a:ext uri="{FF2B5EF4-FFF2-40B4-BE49-F238E27FC236}">
                  <a16:creationId xmlns:a16="http://schemas.microsoft.com/office/drawing/2014/main" id="{8CB099A2-9933-4DB7-A2CD-BF4BF98F5A7D}"/>
                </a:ext>
              </a:extLst>
            </p:cNvPr>
            <p:cNvSpPr txBox="1"/>
            <p:nvPr/>
          </p:nvSpPr>
          <p:spPr>
            <a:xfrm>
              <a:off x="9388288" y="1141496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017</a:t>
              </a:r>
            </a:p>
          </p:txBody>
        </p:sp>
        <p:sp>
          <p:nvSpPr>
            <p:cNvPr id="289" name="CuadroTexto 288">
              <a:extLst>
                <a:ext uri="{FF2B5EF4-FFF2-40B4-BE49-F238E27FC236}">
                  <a16:creationId xmlns:a16="http://schemas.microsoft.com/office/drawing/2014/main" id="{D0441BD6-DB25-4F0F-9D5A-44C0AE733037}"/>
                </a:ext>
              </a:extLst>
            </p:cNvPr>
            <p:cNvSpPr txBox="1"/>
            <p:nvPr/>
          </p:nvSpPr>
          <p:spPr>
            <a:xfrm>
              <a:off x="9509733" y="1797804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021</a:t>
              </a:r>
            </a:p>
          </p:txBody>
        </p:sp>
        <p:sp>
          <p:nvSpPr>
            <p:cNvPr id="290" name="CuadroTexto 289">
              <a:extLst>
                <a:ext uri="{FF2B5EF4-FFF2-40B4-BE49-F238E27FC236}">
                  <a16:creationId xmlns:a16="http://schemas.microsoft.com/office/drawing/2014/main" id="{BD6BB29C-5776-45B4-A856-5B4FF1079F0D}"/>
                </a:ext>
              </a:extLst>
            </p:cNvPr>
            <p:cNvSpPr txBox="1"/>
            <p:nvPr/>
          </p:nvSpPr>
          <p:spPr>
            <a:xfrm>
              <a:off x="9899780" y="2402071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025</a:t>
              </a:r>
            </a:p>
          </p:txBody>
        </p:sp>
        <p:sp>
          <p:nvSpPr>
            <p:cNvPr id="293" name="CuadroTexto 292">
              <a:extLst>
                <a:ext uri="{FF2B5EF4-FFF2-40B4-BE49-F238E27FC236}">
                  <a16:creationId xmlns:a16="http://schemas.microsoft.com/office/drawing/2014/main" id="{FC93ED71-1A5C-4131-BB32-3D563BFF12BE}"/>
                </a:ext>
              </a:extLst>
            </p:cNvPr>
            <p:cNvSpPr txBox="1"/>
            <p:nvPr/>
          </p:nvSpPr>
          <p:spPr>
            <a:xfrm>
              <a:off x="9304956" y="2469759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027</a:t>
              </a:r>
            </a:p>
          </p:txBody>
        </p:sp>
        <p:sp>
          <p:nvSpPr>
            <p:cNvPr id="296" name="CuadroTexto 295">
              <a:extLst>
                <a:ext uri="{FF2B5EF4-FFF2-40B4-BE49-F238E27FC236}">
                  <a16:creationId xmlns:a16="http://schemas.microsoft.com/office/drawing/2014/main" id="{7A4CACFD-0CD8-4AD1-ACE4-684EA70DC2D5}"/>
                </a:ext>
              </a:extLst>
            </p:cNvPr>
            <p:cNvSpPr txBox="1"/>
            <p:nvPr/>
          </p:nvSpPr>
          <p:spPr>
            <a:xfrm>
              <a:off x="9338821" y="2969764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028</a:t>
              </a:r>
            </a:p>
          </p:txBody>
        </p:sp>
        <p:sp>
          <p:nvSpPr>
            <p:cNvPr id="299" name="CuadroTexto 298">
              <a:extLst>
                <a:ext uri="{FF2B5EF4-FFF2-40B4-BE49-F238E27FC236}">
                  <a16:creationId xmlns:a16="http://schemas.microsoft.com/office/drawing/2014/main" id="{364E1089-CE95-4124-BAF3-E5CC7E689224}"/>
                </a:ext>
              </a:extLst>
            </p:cNvPr>
            <p:cNvSpPr txBox="1"/>
            <p:nvPr/>
          </p:nvSpPr>
          <p:spPr>
            <a:xfrm>
              <a:off x="9615683" y="3746266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030</a:t>
              </a:r>
            </a:p>
          </p:txBody>
        </p:sp>
        <p:sp>
          <p:nvSpPr>
            <p:cNvPr id="301" name="CuadroTexto 300">
              <a:extLst>
                <a:ext uri="{FF2B5EF4-FFF2-40B4-BE49-F238E27FC236}">
                  <a16:creationId xmlns:a16="http://schemas.microsoft.com/office/drawing/2014/main" id="{4EC3C04F-56AF-4421-8159-D2CC06CEA6CA}"/>
                </a:ext>
              </a:extLst>
            </p:cNvPr>
            <p:cNvSpPr txBox="1"/>
            <p:nvPr/>
          </p:nvSpPr>
          <p:spPr>
            <a:xfrm>
              <a:off x="8994910" y="3998896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033</a:t>
              </a:r>
            </a:p>
          </p:txBody>
        </p:sp>
        <p:sp>
          <p:nvSpPr>
            <p:cNvPr id="302" name="CuadroTexto 301">
              <a:extLst>
                <a:ext uri="{FF2B5EF4-FFF2-40B4-BE49-F238E27FC236}">
                  <a16:creationId xmlns:a16="http://schemas.microsoft.com/office/drawing/2014/main" id="{3D6C5026-124D-4EBA-8872-65CE585F4896}"/>
                </a:ext>
              </a:extLst>
            </p:cNvPr>
            <p:cNvSpPr txBox="1"/>
            <p:nvPr/>
          </p:nvSpPr>
          <p:spPr>
            <a:xfrm>
              <a:off x="9275691" y="4297411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034</a:t>
              </a:r>
            </a:p>
          </p:txBody>
        </p:sp>
        <p:sp>
          <p:nvSpPr>
            <p:cNvPr id="306" name="CuadroTexto 305">
              <a:extLst>
                <a:ext uri="{FF2B5EF4-FFF2-40B4-BE49-F238E27FC236}">
                  <a16:creationId xmlns:a16="http://schemas.microsoft.com/office/drawing/2014/main" id="{C3BE335F-2C1D-4675-96FC-53CDD966BCB3}"/>
                </a:ext>
              </a:extLst>
            </p:cNvPr>
            <p:cNvSpPr txBox="1"/>
            <p:nvPr/>
          </p:nvSpPr>
          <p:spPr>
            <a:xfrm>
              <a:off x="9116235" y="4869874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038</a:t>
              </a:r>
            </a:p>
          </p:txBody>
        </p:sp>
        <p:sp>
          <p:nvSpPr>
            <p:cNvPr id="307" name="CuadroTexto 306">
              <a:extLst>
                <a:ext uri="{FF2B5EF4-FFF2-40B4-BE49-F238E27FC236}">
                  <a16:creationId xmlns:a16="http://schemas.microsoft.com/office/drawing/2014/main" id="{3C57FDDA-0800-4256-90F0-0B074F034D4B}"/>
                </a:ext>
              </a:extLst>
            </p:cNvPr>
            <p:cNvSpPr txBox="1"/>
            <p:nvPr/>
          </p:nvSpPr>
          <p:spPr>
            <a:xfrm>
              <a:off x="8674658" y="4864065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039</a:t>
              </a:r>
            </a:p>
          </p:txBody>
        </p:sp>
        <p:sp>
          <p:nvSpPr>
            <p:cNvPr id="309" name="CuadroTexto 308">
              <a:extLst>
                <a:ext uri="{FF2B5EF4-FFF2-40B4-BE49-F238E27FC236}">
                  <a16:creationId xmlns:a16="http://schemas.microsoft.com/office/drawing/2014/main" id="{F71A13D5-3AF5-4B83-95FF-39BB9CE23E2F}"/>
                </a:ext>
              </a:extLst>
            </p:cNvPr>
            <p:cNvSpPr txBox="1"/>
            <p:nvPr/>
          </p:nvSpPr>
          <p:spPr>
            <a:xfrm>
              <a:off x="8930127" y="5074164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041</a:t>
              </a:r>
            </a:p>
          </p:txBody>
        </p:sp>
        <p:sp>
          <p:nvSpPr>
            <p:cNvPr id="313" name="CuadroTexto 312">
              <a:extLst>
                <a:ext uri="{FF2B5EF4-FFF2-40B4-BE49-F238E27FC236}">
                  <a16:creationId xmlns:a16="http://schemas.microsoft.com/office/drawing/2014/main" id="{EFB290A6-27D9-4097-98AE-E7B8E6740D94}"/>
                </a:ext>
              </a:extLst>
            </p:cNvPr>
            <p:cNvSpPr txBox="1"/>
            <p:nvPr/>
          </p:nvSpPr>
          <p:spPr>
            <a:xfrm>
              <a:off x="8856807" y="5678344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045</a:t>
              </a:r>
            </a:p>
          </p:txBody>
        </p:sp>
        <p:sp>
          <p:nvSpPr>
            <p:cNvPr id="316" name="CuadroTexto 315">
              <a:extLst>
                <a:ext uri="{FF2B5EF4-FFF2-40B4-BE49-F238E27FC236}">
                  <a16:creationId xmlns:a16="http://schemas.microsoft.com/office/drawing/2014/main" id="{23A8208C-722F-46B6-82CC-B8B9DFA61C61}"/>
                </a:ext>
              </a:extLst>
            </p:cNvPr>
            <p:cNvSpPr txBox="1"/>
            <p:nvPr/>
          </p:nvSpPr>
          <p:spPr>
            <a:xfrm>
              <a:off x="8537380" y="6103027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048</a:t>
              </a:r>
            </a:p>
          </p:txBody>
        </p:sp>
        <p:sp>
          <p:nvSpPr>
            <p:cNvPr id="322" name="CuadroTexto 321">
              <a:extLst>
                <a:ext uri="{FF2B5EF4-FFF2-40B4-BE49-F238E27FC236}">
                  <a16:creationId xmlns:a16="http://schemas.microsoft.com/office/drawing/2014/main" id="{193CD8A5-BE99-4F51-AD0E-7CFE6D719ED3}"/>
                </a:ext>
              </a:extLst>
            </p:cNvPr>
            <p:cNvSpPr txBox="1"/>
            <p:nvPr/>
          </p:nvSpPr>
          <p:spPr>
            <a:xfrm>
              <a:off x="9080018" y="6594029"/>
              <a:ext cx="41646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9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054</a:t>
              </a:r>
            </a:p>
          </p:txBody>
        </p:sp>
      </p:grpSp>
      <p:sp>
        <p:nvSpPr>
          <p:cNvPr id="325" name="Rectángulo 324">
            <a:extLst>
              <a:ext uri="{FF2B5EF4-FFF2-40B4-BE49-F238E27FC236}">
                <a16:creationId xmlns:a16="http://schemas.microsoft.com/office/drawing/2014/main" id="{984BB0A3-DA77-4587-8C8A-8592693CC538}"/>
              </a:ext>
            </a:extLst>
          </p:cNvPr>
          <p:cNvSpPr/>
          <p:nvPr/>
        </p:nvSpPr>
        <p:spPr>
          <a:xfrm>
            <a:off x="10291966" y="1667565"/>
            <a:ext cx="185594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49 Causas</a:t>
            </a:r>
            <a:endParaRPr lang="es-MX" sz="2000" dirty="0">
              <a:solidFill>
                <a:schemeClr val="bg1">
                  <a:lumMod val="95000"/>
                </a:schemeClr>
              </a:solidFill>
            </a:endParaRPr>
          </a:p>
          <a:p>
            <a:pPr algn="ctr"/>
            <a:endParaRPr lang="es-MX" sz="2000" dirty="0">
              <a:solidFill>
                <a:schemeClr val="bg1">
                  <a:lumMod val="95000"/>
                </a:schemeClr>
              </a:solidFill>
            </a:endParaRPr>
          </a:p>
        </p:txBody>
      </p:sp>
      <p:graphicFrame>
        <p:nvGraphicFramePr>
          <p:cNvPr id="328" name="Gráfico 327">
            <a:extLst>
              <a:ext uri="{FF2B5EF4-FFF2-40B4-BE49-F238E27FC236}">
                <a16:creationId xmlns:a16="http://schemas.microsoft.com/office/drawing/2014/main" id="{F3F1989A-52DD-4D21-8459-F0E62A3F593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85655620"/>
              </p:ext>
            </p:extLst>
          </p:nvPr>
        </p:nvGraphicFramePr>
        <p:xfrm>
          <a:off x="365040" y="845779"/>
          <a:ext cx="7288775" cy="58974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31" name="Rectángulo 330">
            <a:extLst>
              <a:ext uri="{FF2B5EF4-FFF2-40B4-BE49-F238E27FC236}">
                <a16:creationId xmlns:a16="http://schemas.microsoft.com/office/drawing/2014/main" id="{A73AE4B5-DE76-4E48-830F-8F1A8C30E84F}"/>
              </a:ext>
            </a:extLst>
          </p:cNvPr>
          <p:cNvSpPr/>
          <p:nvPr/>
        </p:nvSpPr>
        <p:spPr>
          <a:xfrm>
            <a:off x="10078019" y="766727"/>
            <a:ext cx="206989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5 Semestres     </a:t>
            </a:r>
            <a:r>
              <a:rPr lang="es-MX" sz="2000" dirty="0">
                <a:solidFill>
                  <a:schemeClr val="bg1">
                    <a:lumMod val="95000"/>
                  </a:schemeClr>
                </a:solidFill>
              </a:rPr>
              <a:t>funcionando </a:t>
            </a:r>
          </a:p>
        </p:txBody>
      </p:sp>
      <p:grpSp>
        <p:nvGrpSpPr>
          <p:cNvPr id="280" name="Grupo 279">
            <a:extLst>
              <a:ext uri="{FF2B5EF4-FFF2-40B4-BE49-F238E27FC236}">
                <a16:creationId xmlns:a16="http://schemas.microsoft.com/office/drawing/2014/main" id="{D474E17E-C07D-4486-AB0B-B9FC313CF07A}"/>
              </a:ext>
            </a:extLst>
          </p:cNvPr>
          <p:cNvGrpSpPr/>
          <p:nvPr/>
        </p:nvGrpSpPr>
        <p:grpSpPr>
          <a:xfrm>
            <a:off x="10461800" y="230977"/>
            <a:ext cx="973186" cy="364107"/>
            <a:chOff x="11203059" y="6709445"/>
            <a:chExt cx="3796633" cy="1420470"/>
          </a:xfrm>
          <a:solidFill>
            <a:schemeClr val="bg1"/>
          </a:solidFill>
        </p:grpSpPr>
        <p:grpSp>
          <p:nvGrpSpPr>
            <p:cNvPr id="282" name="Grupo 281">
              <a:extLst>
                <a:ext uri="{FF2B5EF4-FFF2-40B4-BE49-F238E27FC236}">
                  <a16:creationId xmlns:a16="http://schemas.microsoft.com/office/drawing/2014/main" id="{391B33DB-08A7-4840-875F-D789F1325A68}"/>
                </a:ext>
              </a:extLst>
            </p:cNvPr>
            <p:cNvGrpSpPr/>
            <p:nvPr/>
          </p:nvGrpSpPr>
          <p:grpSpPr>
            <a:xfrm>
              <a:off x="11203059" y="6930654"/>
              <a:ext cx="2016957" cy="987205"/>
              <a:chOff x="9134476" y="289491"/>
              <a:chExt cx="2098957" cy="1027340"/>
            </a:xfrm>
            <a:grpFill/>
          </p:grpSpPr>
          <p:sp>
            <p:nvSpPr>
              <p:cNvPr id="344" name="Forma libre: forma 343">
                <a:extLst>
                  <a:ext uri="{FF2B5EF4-FFF2-40B4-BE49-F238E27FC236}">
                    <a16:creationId xmlns:a16="http://schemas.microsoft.com/office/drawing/2014/main" id="{B97C828E-C04D-4BFF-98BD-34379C43B290}"/>
                  </a:ext>
                </a:extLst>
              </p:cNvPr>
              <p:cNvSpPr/>
              <p:nvPr/>
            </p:nvSpPr>
            <p:spPr>
              <a:xfrm>
                <a:off x="9134476" y="289491"/>
                <a:ext cx="569224" cy="1017815"/>
              </a:xfrm>
              <a:custGeom>
                <a:avLst/>
                <a:gdLst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97631 w 569119"/>
                  <a:gd name="connsiteY2" fmla="*/ 154781 h 973931"/>
                  <a:gd name="connsiteX3" fmla="*/ 185738 w 569119"/>
                  <a:gd name="connsiteY3" fmla="*/ 78581 h 973931"/>
                  <a:gd name="connsiteX4" fmla="*/ 235744 w 569119"/>
                  <a:gd name="connsiteY4" fmla="*/ 2381 h 973931"/>
                  <a:gd name="connsiteX5" fmla="*/ 414338 w 569119"/>
                  <a:gd name="connsiteY5" fmla="*/ 0 h 973931"/>
                  <a:gd name="connsiteX6" fmla="*/ 409575 w 569119"/>
                  <a:gd name="connsiteY6" fmla="*/ 802481 h 973931"/>
                  <a:gd name="connsiteX7" fmla="*/ 564356 w 569119"/>
                  <a:gd name="connsiteY7" fmla="*/ 807244 h 973931"/>
                  <a:gd name="connsiteX8" fmla="*/ 569119 w 569119"/>
                  <a:gd name="connsiteY8" fmla="*/ 971550 h 973931"/>
                  <a:gd name="connsiteX9" fmla="*/ 78581 w 569119"/>
                  <a:gd name="connsiteY9" fmla="*/ 973931 h 973931"/>
                  <a:gd name="connsiteX10" fmla="*/ 76200 w 569119"/>
                  <a:gd name="connsiteY10" fmla="*/ 807244 h 973931"/>
                  <a:gd name="connsiteX11" fmla="*/ 200025 w 569119"/>
                  <a:gd name="connsiteY11" fmla="*/ 809625 h 973931"/>
                  <a:gd name="connsiteX12" fmla="*/ 195263 w 569119"/>
                  <a:gd name="connsiteY12" fmla="*/ 302419 h 973931"/>
                  <a:gd name="connsiteX13" fmla="*/ 157163 w 569119"/>
                  <a:gd name="connsiteY13" fmla="*/ 326231 h 973931"/>
                  <a:gd name="connsiteX14" fmla="*/ 126206 w 569119"/>
                  <a:gd name="connsiteY14" fmla="*/ 352425 h 973931"/>
                  <a:gd name="connsiteX15" fmla="*/ 95250 w 569119"/>
                  <a:gd name="connsiteY15" fmla="*/ 373856 h 973931"/>
                  <a:gd name="connsiteX16" fmla="*/ 54769 w 569119"/>
                  <a:gd name="connsiteY16" fmla="*/ 373856 h 973931"/>
                  <a:gd name="connsiteX17" fmla="*/ 0 w 569119"/>
                  <a:gd name="connsiteY17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185738 w 569119"/>
                  <a:gd name="connsiteY2" fmla="*/ 78581 h 973931"/>
                  <a:gd name="connsiteX3" fmla="*/ 235744 w 569119"/>
                  <a:gd name="connsiteY3" fmla="*/ 2381 h 973931"/>
                  <a:gd name="connsiteX4" fmla="*/ 414338 w 569119"/>
                  <a:gd name="connsiteY4" fmla="*/ 0 h 973931"/>
                  <a:gd name="connsiteX5" fmla="*/ 409575 w 569119"/>
                  <a:gd name="connsiteY5" fmla="*/ 802481 h 973931"/>
                  <a:gd name="connsiteX6" fmla="*/ 564356 w 569119"/>
                  <a:gd name="connsiteY6" fmla="*/ 807244 h 973931"/>
                  <a:gd name="connsiteX7" fmla="*/ 569119 w 569119"/>
                  <a:gd name="connsiteY7" fmla="*/ 971550 h 973931"/>
                  <a:gd name="connsiteX8" fmla="*/ 78581 w 569119"/>
                  <a:gd name="connsiteY8" fmla="*/ 973931 h 973931"/>
                  <a:gd name="connsiteX9" fmla="*/ 76200 w 569119"/>
                  <a:gd name="connsiteY9" fmla="*/ 807244 h 973931"/>
                  <a:gd name="connsiteX10" fmla="*/ 200025 w 569119"/>
                  <a:gd name="connsiteY10" fmla="*/ 809625 h 973931"/>
                  <a:gd name="connsiteX11" fmla="*/ 195263 w 569119"/>
                  <a:gd name="connsiteY11" fmla="*/ 302419 h 973931"/>
                  <a:gd name="connsiteX12" fmla="*/ 157163 w 569119"/>
                  <a:gd name="connsiteY12" fmla="*/ 326231 h 973931"/>
                  <a:gd name="connsiteX13" fmla="*/ 126206 w 569119"/>
                  <a:gd name="connsiteY13" fmla="*/ 352425 h 973931"/>
                  <a:gd name="connsiteX14" fmla="*/ 95250 w 569119"/>
                  <a:gd name="connsiteY14" fmla="*/ 373856 h 973931"/>
                  <a:gd name="connsiteX15" fmla="*/ 54769 w 569119"/>
                  <a:gd name="connsiteY15" fmla="*/ 373856 h 973931"/>
                  <a:gd name="connsiteX16" fmla="*/ 0 w 569119"/>
                  <a:gd name="connsiteY16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0 w 569119"/>
                  <a:gd name="connsiteY14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0 w 569119"/>
                  <a:gd name="connsiteY13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0 w 569119"/>
                  <a:gd name="connsiteY12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71500"/>
                  <a:gd name="connsiteY0" fmla="*/ 342900 h 973931"/>
                  <a:gd name="connsiteX1" fmla="*/ 0 w 571500"/>
                  <a:gd name="connsiteY1" fmla="*/ 183356 h 973931"/>
                  <a:gd name="connsiteX2" fmla="*/ 235744 w 571500"/>
                  <a:gd name="connsiteY2" fmla="*/ 2381 h 973931"/>
                  <a:gd name="connsiteX3" fmla="*/ 414338 w 571500"/>
                  <a:gd name="connsiteY3" fmla="*/ 0 h 973931"/>
                  <a:gd name="connsiteX4" fmla="*/ 409575 w 571500"/>
                  <a:gd name="connsiteY4" fmla="*/ 802481 h 973931"/>
                  <a:gd name="connsiteX5" fmla="*/ 571500 w 571500"/>
                  <a:gd name="connsiteY5" fmla="*/ 797719 h 973931"/>
                  <a:gd name="connsiteX6" fmla="*/ 569119 w 571500"/>
                  <a:gd name="connsiteY6" fmla="*/ 971550 h 973931"/>
                  <a:gd name="connsiteX7" fmla="*/ 78581 w 571500"/>
                  <a:gd name="connsiteY7" fmla="*/ 973931 h 973931"/>
                  <a:gd name="connsiteX8" fmla="*/ 76200 w 571500"/>
                  <a:gd name="connsiteY8" fmla="*/ 807244 h 973931"/>
                  <a:gd name="connsiteX9" fmla="*/ 197644 w 571500"/>
                  <a:gd name="connsiteY9" fmla="*/ 807244 h 973931"/>
                  <a:gd name="connsiteX10" fmla="*/ 195263 w 571500"/>
                  <a:gd name="connsiteY10" fmla="*/ 302419 h 973931"/>
                  <a:gd name="connsiteX11" fmla="*/ 0 w 571500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09575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4337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9224" h="973931">
                    <a:moveTo>
                      <a:pt x="0" y="342900"/>
                    </a:moveTo>
                    <a:lnTo>
                      <a:pt x="0" y="183356"/>
                    </a:lnTo>
                    <a:cubicBezTo>
                      <a:pt x="152400" y="146843"/>
                      <a:pt x="188119" y="69850"/>
                      <a:pt x="235744" y="2381"/>
                    </a:cubicBezTo>
                    <a:lnTo>
                      <a:pt x="414338" y="0"/>
                    </a:lnTo>
                    <a:cubicBezTo>
                      <a:pt x="412750" y="267494"/>
                      <a:pt x="413544" y="534987"/>
                      <a:pt x="411956" y="802481"/>
                    </a:cubicBezTo>
                    <a:lnTo>
                      <a:pt x="566738" y="800100"/>
                    </a:lnTo>
                    <a:cubicBezTo>
                      <a:pt x="565944" y="858044"/>
                      <a:pt x="569913" y="913606"/>
                      <a:pt x="569119" y="971550"/>
                    </a:cubicBezTo>
                    <a:lnTo>
                      <a:pt x="78581" y="973931"/>
                    </a:lnTo>
                    <a:cubicBezTo>
                      <a:pt x="77787" y="918369"/>
                      <a:pt x="76994" y="862806"/>
                      <a:pt x="76200" y="807244"/>
                    </a:cubicBezTo>
                    <a:lnTo>
                      <a:pt x="197644" y="807244"/>
                    </a:lnTo>
                    <a:cubicBezTo>
                      <a:pt x="196057" y="638175"/>
                      <a:pt x="196850" y="471488"/>
                      <a:pt x="195263" y="302419"/>
                    </a:cubicBezTo>
                    <a:cubicBezTo>
                      <a:pt x="142081" y="346869"/>
                      <a:pt x="103186" y="410368"/>
                      <a:pt x="0" y="3429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45" name="Forma libre: forma 344">
                <a:extLst>
                  <a:ext uri="{FF2B5EF4-FFF2-40B4-BE49-F238E27FC236}">
                    <a16:creationId xmlns:a16="http://schemas.microsoft.com/office/drawing/2014/main" id="{01B32EA1-F669-457D-97A3-53BB52A1A199}"/>
                  </a:ext>
                </a:extLst>
              </p:cNvPr>
              <p:cNvSpPr/>
              <p:nvPr/>
            </p:nvSpPr>
            <p:spPr>
              <a:xfrm>
                <a:off x="9672638" y="290512"/>
                <a:ext cx="726281" cy="1026319"/>
              </a:xfrm>
              <a:custGeom>
                <a:avLst/>
                <a:gdLst>
                  <a:gd name="connsiteX0" fmla="*/ 0 w 726281"/>
                  <a:gd name="connsiteY0" fmla="*/ 180975 h 1021556"/>
                  <a:gd name="connsiteX1" fmla="*/ 0 w 726281"/>
                  <a:gd name="connsiteY1" fmla="*/ 2381 h 1021556"/>
                  <a:gd name="connsiteX2" fmla="*/ 726281 w 726281"/>
                  <a:gd name="connsiteY2" fmla="*/ 0 h 1021556"/>
                  <a:gd name="connsiteX3" fmla="*/ 726281 w 726281"/>
                  <a:gd name="connsiteY3" fmla="*/ 185737 h 1021556"/>
                  <a:gd name="connsiteX4" fmla="*/ 471487 w 726281"/>
                  <a:gd name="connsiteY4" fmla="*/ 190500 h 1021556"/>
                  <a:gd name="connsiteX5" fmla="*/ 471487 w 726281"/>
                  <a:gd name="connsiteY5" fmla="*/ 1014412 h 1021556"/>
                  <a:gd name="connsiteX6" fmla="*/ 266700 w 726281"/>
                  <a:gd name="connsiteY6" fmla="*/ 1021556 h 1021556"/>
                  <a:gd name="connsiteX7" fmla="*/ 250031 w 726281"/>
                  <a:gd name="connsiteY7" fmla="*/ 183356 h 1021556"/>
                  <a:gd name="connsiteX8" fmla="*/ 0 w 726281"/>
                  <a:gd name="connsiteY8" fmla="*/ 180975 h 1021556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7175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8119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5737 h 1019175"/>
                  <a:gd name="connsiteX1" fmla="*/ 0 w 726281"/>
                  <a:gd name="connsiteY1" fmla="*/ 7143 h 1019175"/>
                  <a:gd name="connsiteX2" fmla="*/ 726281 w 726281"/>
                  <a:gd name="connsiteY2" fmla="*/ 0 h 1019175"/>
                  <a:gd name="connsiteX3" fmla="*/ 726281 w 726281"/>
                  <a:gd name="connsiteY3" fmla="*/ 192881 h 1019175"/>
                  <a:gd name="connsiteX4" fmla="*/ 471487 w 726281"/>
                  <a:gd name="connsiteY4" fmla="*/ 195262 h 1019175"/>
                  <a:gd name="connsiteX5" fmla="*/ 471487 w 726281"/>
                  <a:gd name="connsiteY5" fmla="*/ 1019174 h 1019175"/>
                  <a:gd name="connsiteX6" fmla="*/ 252412 w 726281"/>
                  <a:gd name="connsiteY6" fmla="*/ 1019175 h 1019175"/>
                  <a:gd name="connsiteX7" fmla="*/ 250031 w 726281"/>
                  <a:gd name="connsiteY7" fmla="*/ 188118 h 1019175"/>
                  <a:gd name="connsiteX8" fmla="*/ 0 w 726281"/>
                  <a:gd name="connsiteY8" fmla="*/ 185737 h 1019175"/>
                  <a:gd name="connsiteX0" fmla="*/ 0 w 726281"/>
                  <a:gd name="connsiteY0" fmla="*/ 188119 h 1021557"/>
                  <a:gd name="connsiteX1" fmla="*/ 0 w 726281"/>
                  <a:gd name="connsiteY1" fmla="*/ 0 h 1021557"/>
                  <a:gd name="connsiteX2" fmla="*/ 726281 w 726281"/>
                  <a:gd name="connsiteY2" fmla="*/ 2382 h 1021557"/>
                  <a:gd name="connsiteX3" fmla="*/ 726281 w 726281"/>
                  <a:gd name="connsiteY3" fmla="*/ 195263 h 1021557"/>
                  <a:gd name="connsiteX4" fmla="*/ 471487 w 726281"/>
                  <a:gd name="connsiteY4" fmla="*/ 197644 h 1021557"/>
                  <a:gd name="connsiteX5" fmla="*/ 471487 w 726281"/>
                  <a:gd name="connsiteY5" fmla="*/ 1021556 h 1021557"/>
                  <a:gd name="connsiteX6" fmla="*/ 252412 w 726281"/>
                  <a:gd name="connsiteY6" fmla="*/ 1021557 h 1021557"/>
                  <a:gd name="connsiteX7" fmla="*/ 250031 w 726281"/>
                  <a:gd name="connsiteY7" fmla="*/ 190500 h 1021557"/>
                  <a:gd name="connsiteX8" fmla="*/ 0 w 726281"/>
                  <a:gd name="connsiteY8" fmla="*/ 188119 h 1021557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6281 w 726281"/>
                  <a:gd name="connsiteY2" fmla="*/ 7144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1519 w 726281"/>
                  <a:gd name="connsiteY2" fmla="*/ 2382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6281" h="1026319">
                    <a:moveTo>
                      <a:pt x="0" y="192881"/>
                    </a:moveTo>
                    <a:lnTo>
                      <a:pt x="0" y="0"/>
                    </a:lnTo>
                    <a:lnTo>
                      <a:pt x="721519" y="2382"/>
                    </a:lnTo>
                    <a:lnTo>
                      <a:pt x="726281" y="200025"/>
                    </a:lnTo>
                    <a:lnTo>
                      <a:pt x="471487" y="202406"/>
                    </a:lnTo>
                    <a:lnTo>
                      <a:pt x="471487" y="1026318"/>
                    </a:lnTo>
                    <a:lnTo>
                      <a:pt x="252412" y="1026319"/>
                    </a:lnTo>
                    <a:cubicBezTo>
                      <a:pt x="250031" y="749300"/>
                      <a:pt x="252412" y="472281"/>
                      <a:pt x="250031" y="195262"/>
                    </a:cubicBezTo>
                    <a:lnTo>
                      <a:pt x="0" y="192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46" name="Grupo 345">
                <a:extLst>
                  <a:ext uri="{FF2B5EF4-FFF2-40B4-BE49-F238E27FC236}">
                    <a16:creationId xmlns:a16="http://schemas.microsoft.com/office/drawing/2014/main" id="{26248F0B-DD61-406C-BAFA-4989860ED41F}"/>
                  </a:ext>
                </a:extLst>
              </p:cNvPr>
              <p:cNvGrpSpPr/>
              <p:nvPr/>
            </p:nvGrpSpPr>
            <p:grpSpPr>
              <a:xfrm>
                <a:off x="10330939" y="294083"/>
                <a:ext cx="902494" cy="1019174"/>
                <a:chOff x="10330939" y="294083"/>
                <a:chExt cx="902494" cy="1019174"/>
              </a:xfrm>
              <a:grpFill/>
            </p:grpSpPr>
            <p:sp>
              <p:nvSpPr>
                <p:cNvPr id="347" name="Forma libre: forma 346">
                  <a:extLst>
                    <a:ext uri="{FF2B5EF4-FFF2-40B4-BE49-F238E27FC236}">
                      <a16:creationId xmlns:a16="http://schemas.microsoft.com/office/drawing/2014/main" id="{DE832B68-0109-4D23-8E2B-6749A34CEBAB}"/>
                    </a:ext>
                  </a:extLst>
                </p:cNvPr>
                <p:cNvSpPr/>
                <p:nvPr/>
              </p:nvSpPr>
              <p:spPr>
                <a:xfrm>
                  <a:off x="10330939" y="294083"/>
                  <a:ext cx="902494" cy="1019174"/>
                </a:xfrm>
                <a:custGeom>
                  <a:avLst/>
                  <a:gdLst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09550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4813 w 897731"/>
                    <a:gd name="connsiteY6" fmla="*/ 200025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6793"/>
                    <a:gd name="connsiteX1" fmla="*/ 276225 w 897731"/>
                    <a:gd name="connsiteY1" fmla="*/ 0 h 1016793"/>
                    <a:gd name="connsiteX2" fmla="*/ 635794 w 897731"/>
                    <a:gd name="connsiteY2" fmla="*/ 0 h 1016793"/>
                    <a:gd name="connsiteX3" fmla="*/ 897731 w 897731"/>
                    <a:gd name="connsiteY3" fmla="*/ 1012031 h 1016793"/>
                    <a:gd name="connsiteX4" fmla="*/ 654844 w 897731"/>
                    <a:gd name="connsiteY4" fmla="*/ 1016793 h 1016793"/>
                    <a:gd name="connsiteX5" fmla="*/ 469106 w 897731"/>
                    <a:gd name="connsiteY5" fmla="*/ 204787 h 1016793"/>
                    <a:gd name="connsiteX6" fmla="*/ 404813 w 897731"/>
                    <a:gd name="connsiteY6" fmla="*/ 200025 h 1016793"/>
                    <a:gd name="connsiteX7" fmla="*/ 219075 w 897731"/>
                    <a:gd name="connsiteY7" fmla="*/ 1014412 h 1016793"/>
                    <a:gd name="connsiteX8" fmla="*/ 0 w 897731"/>
                    <a:gd name="connsiteY8" fmla="*/ 1007269 h 1016793"/>
                    <a:gd name="connsiteX0" fmla="*/ 0 w 895350"/>
                    <a:gd name="connsiteY0" fmla="*/ 1007269 h 1016793"/>
                    <a:gd name="connsiteX1" fmla="*/ 276225 w 895350"/>
                    <a:gd name="connsiteY1" fmla="*/ 0 h 1016793"/>
                    <a:gd name="connsiteX2" fmla="*/ 635794 w 895350"/>
                    <a:gd name="connsiteY2" fmla="*/ 0 h 1016793"/>
                    <a:gd name="connsiteX3" fmla="*/ 895350 w 895350"/>
                    <a:gd name="connsiteY3" fmla="*/ 1016793 h 1016793"/>
                    <a:gd name="connsiteX4" fmla="*/ 654844 w 895350"/>
                    <a:gd name="connsiteY4" fmla="*/ 1016793 h 1016793"/>
                    <a:gd name="connsiteX5" fmla="*/ 469106 w 895350"/>
                    <a:gd name="connsiteY5" fmla="*/ 204787 h 1016793"/>
                    <a:gd name="connsiteX6" fmla="*/ 404813 w 895350"/>
                    <a:gd name="connsiteY6" fmla="*/ 200025 h 1016793"/>
                    <a:gd name="connsiteX7" fmla="*/ 219075 w 895350"/>
                    <a:gd name="connsiteY7" fmla="*/ 1014412 h 1016793"/>
                    <a:gd name="connsiteX8" fmla="*/ 0 w 895350"/>
                    <a:gd name="connsiteY8" fmla="*/ 1007269 h 1016793"/>
                    <a:gd name="connsiteX0" fmla="*/ 0 w 902494"/>
                    <a:gd name="connsiteY0" fmla="*/ 1007269 h 1019174"/>
                    <a:gd name="connsiteX1" fmla="*/ 276225 w 902494"/>
                    <a:gd name="connsiteY1" fmla="*/ 0 h 1019174"/>
                    <a:gd name="connsiteX2" fmla="*/ 635794 w 902494"/>
                    <a:gd name="connsiteY2" fmla="*/ 0 h 1019174"/>
                    <a:gd name="connsiteX3" fmla="*/ 902494 w 902494"/>
                    <a:gd name="connsiteY3" fmla="*/ 1019174 h 1019174"/>
                    <a:gd name="connsiteX4" fmla="*/ 654844 w 902494"/>
                    <a:gd name="connsiteY4" fmla="*/ 1016793 h 1019174"/>
                    <a:gd name="connsiteX5" fmla="*/ 469106 w 902494"/>
                    <a:gd name="connsiteY5" fmla="*/ 204787 h 1019174"/>
                    <a:gd name="connsiteX6" fmla="*/ 404813 w 902494"/>
                    <a:gd name="connsiteY6" fmla="*/ 200025 h 1019174"/>
                    <a:gd name="connsiteX7" fmla="*/ 219075 w 902494"/>
                    <a:gd name="connsiteY7" fmla="*/ 1014412 h 1019174"/>
                    <a:gd name="connsiteX8" fmla="*/ 0 w 902494"/>
                    <a:gd name="connsiteY8" fmla="*/ 1007269 h 101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2494" h="1019174">
                      <a:moveTo>
                        <a:pt x="0" y="1007269"/>
                      </a:moveTo>
                      <a:lnTo>
                        <a:pt x="276225" y="0"/>
                      </a:lnTo>
                      <a:lnTo>
                        <a:pt x="635794" y="0"/>
                      </a:lnTo>
                      <a:lnTo>
                        <a:pt x="902494" y="1019174"/>
                      </a:lnTo>
                      <a:lnTo>
                        <a:pt x="654844" y="1016793"/>
                      </a:lnTo>
                      <a:lnTo>
                        <a:pt x="469106" y="204787"/>
                      </a:lnTo>
                      <a:lnTo>
                        <a:pt x="404813" y="200025"/>
                      </a:lnTo>
                      <a:lnTo>
                        <a:pt x="219075" y="1014412"/>
                      </a:lnTo>
                      <a:lnTo>
                        <a:pt x="0" y="10072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" name="Rectángulo 347">
                  <a:extLst>
                    <a:ext uri="{FF2B5EF4-FFF2-40B4-BE49-F238E27FC236}">
                      <a16:creationId xmlns:a16="http://schemas.microsoft.com/office/drawing/2014/main" id="{54BF2342-7A92-4CCB-AEBD-5463AF70450F}"/>
                    </a:ext>
                  </a:extLst>
                </p:cNvPr>
                <p:cNvSpPr/>
                <p:nvPr/>
              </p:nvSpPr>
              <p:spPr>
                <a:xfrm>
                  <a:off x="10598944" y="924129"/>
                  <a:ext cx="402431" cy="17002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283" name="Grupo 282">
              <a:extLst>
                <a:ext uri="{FF2B5EF4-FFF2-40B4-BE49-F238E27FC236}">
                  <a16:creationId xmlns:a16="http://schemas.microsoft.com/office/drawing/2014/main" id="{141731A0-8E21-4529-9EB6-287A291D361A}"/>
                </a:ext>
              </a:extLst>
            </p:cNvPr>
            <p:cNvGrpSpPr/>
            <p:nvPr/>
          </p:nvGrpSpPr>
          <p:grpSpPr>
            <a:xfrm>
              <a:off x="13446672" y="6709445"/>
              <a:ext cx="1553020" cy="1420470"/>
              <a:chOff x="4472073" y="2818787"/>
              <a:chExt cx="2784843" cy="2547157"/>
            </a:xfrm>
            <a:grpFill/>
          </p:grpSpPr>
          <p:grpSp>
            <p:nvGrpSpPr>
              <p:cNvPr id="284" name="Grupo 283">
                <a:extLst>
                  <a:ext uri="{FF2B5EF4-FFF2-40B4-BE49-F238E27FC236}">
                    <a16:creationId xmlns:a16="http://schemas.microsoft.com/office/drawing/2014/main" id="{641263FA-F9C9-4A29-B116-D01500F49DB8}"/>
                  </a:ext>
                </a:extLst>
              </p:cNvPr>
              <p:cNvGrpSpPr/>
              <p:nvPr/>
            </p:nvGrpSpPr>
            <p:grpSpPr>
              <a:xfrm>
                <a:off x="4842173" y="2962206"/>
                <a:ext cx="2293128" cy="1909647"/>
                <a:chOff x="4842173" y="2962206"/>
                <a:chExt cx="2293128" cy="1909647"/>
              </a:xfrm>
              <a:grpFill/>
            </p:grpSpPr>
            <p:grpSp>
              <p:nvGrpSpPr>
                <p:cNvPr id="321" name="Grupo 320">
                  <a:extLst>
                    <a:ext uri="{FF2B5EF4-FFF2-40B4-BE49-F238E27FC236}">
                      <a16:creationId xmlns:a16="http://schemas.microsoft.com/office/drawing/2014/main" id="{FBBC9EB8-6A38-41C8-ABE1-B1919A7C8C7B}"/>
                    </a:ext>
                  </a:extLst>
                </p:cNvPr>
                <p:cNvGrpSpPr/>
                <p:nvPr/>
              </p:nvGrpSpPr>
              <p:grpSpPr>
                <a:xfrm>
                  <a:off x="4842173" y="2962206"/>
                  <a:ext cx="2027276" cy="1909647"/>
                  <a:chOff x="4842173" y="2962206"/>
                  <a:chExt cx="2027276" cy="1909647"/>
                </a:xfrm>
                <a:grpFill/>
              </p:grpSpPr>
              <p:grpSp>
                <p:nvGrpSpPr>
                  <p:cNvPr id="324" name="Grupo 323">
                    <a:extLst>
                      <a:ext uri="{FF2B5EF4-FFF2-40B4-BE49-F238E27FC236}">
                        <a16:creationId xmlns:a16="http://schemas.microsoft.com/office/drawing/2014/main" id="{12A32F53-F6E0-43E8-B6A8-193D318CA032}"/>
                      </a:ext>
                    </a:extLst>
                  </p:cNvPr>
                  <p:cNvGrpSpPr/>
                  <p:nvPr/>
                </p:nvGrpSpPr>
                <p:grpSpPr>
                  <a:xfrm>
                    <a:off x="4842173" y="2962206"/>
                    <a:ext cx="2027276" cy="1909647"/>
                    <a:chOff x="4842173" y="2962206"/>
                    <a:chExt cx="2027276" cy="1909647"/>
                  </a:xfrm>
                  <a:grpFill/>
                </p:grpSpPr>
                <p:sp>
                  <p:nvSpPr>
                    <p:cNvPr id="327" name="Forma libre: forma 326">
                      <a:extLst>
                        <a:ext uri="{FF2B5EF4-FFF2-40B4-BE49-F238E27FC236}">
                          <a16:creationId xmlns:a16="http://schemas.microsoft.com/office/drawing/2014/main" id="{FBCDFDB0-E216-4A45-9FC7-21D7D82EEC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92" y="4259896"/>
                      <a:ext cx="372252" cy="113680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29" name="Forma libre: forma 328">
                      <a:extLst>
                        <a:ext uri="{FF2B5EF4-FFF2-40B4-BE49-F238E27FC236}">
                          <a16:creationId xmlns:a16="http://schemas.microsoft.com/office/drawing/2014/main" id="{4A4B1AF9-C931-4D28-B2E9-EE9266209273}"/>
                        </a:ext>
                      </a:extLst>
                    </p:cNvPr>
                    <p:cNvSpPr/>
                    <p:nvPr/>
                  </p:nvSpPr>
                  <p:spPr>
                    <a:xfrm rot="18585001" flipV="1">
                      <a:off x="4748939" y="3757648"/>
                      <a:ext cx="392642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32" name="Forma libre: forma 331">
                      <a:extLst>
                        <a:ext uri="{FF2B5EF4-FFF2-40B4-BE49-F238E27FC236}">
                          <a16:creationId xmlns:a16="http://schemas.microsoft.com/office/drawing/2014/main" id="{C68FEDFD-0187-4096-B951-6DD95BC757CC}"/>
                        </a:ext>
                      </a:extLst>
                    </p:cNvPr>
                    <p:cNvSpPr/>
                    <p:nvPr/>
                  </p:nvSpPr>
                  <p:spPr>
                    <a:xfrm rot="21335326">
                      <a:off x="5300747" y="3655222"/>
                      <a:ext cx="181381" cy="396843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33" name="Rectángulo 332">
                      <a:extLst>
                        <a:ext uri="{FF2B5EF4-FFF2-40B4-BE49-F238E27FC236}">
                          <a16:creationId xmlns:a16="http://schemas.microsoft.com/office/drawing/2014/main" id="{1B4EAB51-F78C-4A64-B487-DB75E2B50A6D}"/>
                        </a:ext>
                      </a:extLst>
                    </p:cNvPr>
                    <p:cNvSpPr/>
                    <p:nvPr/>
                  </p:nvSpPr>
                  <p:spPr>
                    <a:xfrm rot="1300841">
                      <a:off x="5391885" y="4557199"/>
                      <a:ext cx="83352" cy="314654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34" name="Forma libre: forma 333">
                      <a:extLst>
                        <a:ext uri="{FF2B5EF4-FFF2-40B4-BE49-F238E27FC236}">
                          <a16:creationId xmlns:a16="http://schemas.microsoft.com/office/drawing/2014/main" id="{6FB31AED-D921-4B92-8290-20BFA97087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58263" y="4483202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35" name="Forma libre: forma 334">
                      <a:extLst>
                        <a:ext uri="{FF2B5EF4-FFF2-40B4-BE49-F238E27FC236}">
                          <a16:creationId xmlns:a16="http://schemas.microsoft.com/office/drawing/2014/main" id="{EE39F689-2EC9-4868-AA71-5912B4539247}"/>
                        </a:ext>
                      </a:extLst>
                    </p:cNvPr>
                    <p:cNvSpPr/>
                    <p:nvPr/>
                  </p:nvSpPr>
                  <p:spPr>
                    <a:xfrm rot="14248479">
                      <a:off x="6383531" y="4242755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36" name="Forma libre: forma 335">
                      <a:extLst>
                        <a:ext uri="{FF2B5EF4-FFF2-40B4-BE49-F238E27FC236}">
                          <a16:creationId xmlns:a16="http://schemas.microsoft.com/office/drawing/2014/main" id="{D91E4665-1C2B-4CDB-B83B-A81A181F7693}"/>
                        </a:ext>
                      </a:extLst>
                    </p:cNvPr>
                    <p:cNvSpPr/>
                    <p:nvPr/>
                  </p:nvSpPr>
                  <p:spPr>
                    <a:xfrm rot="16698033">
                      <a:off x="6651650" y="3604511"/>
                      <a:ext cx="274281" cy="161317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20322 w 421612"/>
                        <a:gd name="connsiteY0" fmla="*/ 123323 h 294384"/>
                        <a:gd name="connsiteX1" fmla="*/ 388146 w 421612"/>
                        <a:gd name="connsiteY1" fmla="*/ 289439 h 294384"/>
                        <a:gd name="connsiteX2" fmla="*/ 375173 w 421612"/>
                        <a:gd name="connsiteY2" fmla="*/ 183383 h 294384"/>
                        <a:gd name="connsiteX3" fmla="*/ 68843 w 421612"/>
                        <a:gd name="connsiteY3" fmla="*/ 4066 h 294384"/>
                        <a:gd name="connsiteX4" fmla="*/ 20322 w 421612"/>
                        <a:gd name="connsiteY4" fmla="*/ 123323 h 294384"/>
                        <a:gd name="connsiteX0" fmla="*/ 20322 w 421612"/>
                        <a:gd name="connsiteY0" fmla="*/ 123321 h 294382"/>
                        <a:gd name="connsiteX1" fmla="*/ 388146 w 421612"/>
                        <a:gd name="connsiteY1" fmla="*/ 289437 h 294382"/>
                        <a:gd name="connsiteX2" fmla="*/ 375173 w 421612"/>
                        <a:gd name="connsiteY2" fmla="*/ 183381 h 294382"/>
                        <a:gd name="connsiteX3" fmla="*/ 68843 w 421612"/>
                        <a:gd name="connsiteY3" fmla="*/ 4064 h 294382"/>
                        <a:gd name="connsiteX4" fmla="*/ 20322 w 421612"/>
                        <a:gd name="connsiteY4" fmla="*/ 123321 h 294382"/>
                        <a:gd name="connsiteX0" fmla="*/ 19963 w 421253"/>
                        <a:gd name="connsiteY0" fmla="*/ 111890 h 282951"/>
                        <a:gd name="connsiteX1" fmla="*/ 387787 w 421253"/>
                        <a:gd name="connsiteY1" fmla="*/ 278006 h 282951"/>
                        <a:gd name="connsiteX2" fmla="*/ 374814 w 421253"/>
                        <a:gd name="connsiteY2" fmla="*/ 171950 h 282951"/>
                        <a:gd name="connsiteX3" fmla="*/ 70068 w 421253"/>
                        <a:gd name="connsiteY3" fmla="*/ 4536 h 282951"/>
                        <a:gd name="connsiteX4" fmla="*/ 19963 w 421253"/>
                        <a:gd name="connsiteY4" fmla="*/ 111890 h 28295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1787"/>
                        <a:gd name="connsiteY0" fmla="*/ 92586 h 272252"/>
                        <a:gd name="connsiteX1" fmla="*/ 389062 w 421787"/>
                        <a:gd name="connsiteY1" fmla="*/ 266634 h 272252"/>
                        <a:gd name="connsiteX2" fmla="*/ 374055 w 421787"/>
                        <a:gd name="connsiteY2" fmla="*/ 173060 h 272252"/>
                        <a:gd name="connsiteX3" fmla="*/ 69309 w 421787"/>
                        <a:gd name="connsiteY3" fmla="*/ 5646 h 272252"/>
                        <a:gd name="connsiteX4" fmla="*/ 20184 w 421787"/>
                        <a:gd name="connsiteY4" fmla="*/ 92586 h 272252"/>
                        <a:gd name="connsiteX0" fmla="*/ 20184 w 421226"/>
                        <a:gd name="connsiteY0" fmla="*/ 92586 h 271607"/>
                        <a:gd name="connsiteX1" fmla="*/ 389062 w 421226"/>
                        <a:gd name="connsiteY1" fmla="*/ 266634 h 271607"/>
                        <a:gd name="connsiteX2" fmla="*/ 372471 w 421226"/>
                        <a:gd name="connsiteY2" fmla="*/ 161158 h 271607"/>
                        <a:gd name="connsiteX3" fmla="*/ 69309 w 421226"/>
                        <a:gd name="connsiteY3" fmla="*/ 5646 h 271607"/>
                        <a:gd name="connsiteX4" fmla="*/ 20184 w 421226"/>
                        <a:gd name="connsiteY4" fmla="*/ 92586 h 271607"/>
                        <a:gd name="connsiteX0" fmla="*/ 20184 w 421228"/>
                        <a:gd name="connsiteY0" fmla="*/ 92586 h 271607"/>
                        <a:gd name="connsiteX1" fmla="*/ 389062 w 421228"/>
                        <a:gd name="connsiteY1" fmla="*/ 266634 h 271607"/>
                        <a:gd name="connsiteX2" fmla="*/ 372471 w 421228"/>
                        <a:gd name="connsiteY2" fmla="*/ 161158 h 271607"/>
                        <a:gd name="connsiteX3" fmla="*/ 69309 w 421228"/>
                        <a:gd name="connsiteY3" fmla="*/ 5646 h 271607"/>
                        <a:gd name="connsiteX4" fmla="*/ 20184 w 421228"/>
                        <a:gd name="connsiteY4" fmla="*/ 92586 h 2716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1228" h="271607">
                          <a:moveTo>
                            <a:pt x="20184" y="92586"/>
                          </a:moveTo>
                          <a:cubicBezTo>
                            <a:pt x="53990" y="165537"/>
                            <a:pt x="233392" y="272314"/>
                            <a:pt x="389062" y="266634"/>
                          </a:cubicBezTo>
                          <a:cubicBezTo>
                            <a:pt x="446609" y="292431"/>
                            <a:pt x="418111" y="211958"/>
                            <a:pt x="372471" y="161158"/>
                          </a:cubicBezTo>
                          <a:cubicBezTo>
                            <a:pt x="279716" y="153356"/>
                            <a:pt x="138538" y="95553"/>
                            <a:pt x="69309" y="5646"/>
                          </a:cubicBezTo>
                          <a:cubicBezTo>
                            <a:pt x="12953" y="-18960"/>
                            <a:pt x="-25456" y="41786"/>
                            <a:pt x="20184" y="9258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37" name="Forma libre: forma 336">
                      <a:extLst>
                        <a:ext uri="{FF2B5EF4-FFF2-40B4-BE49-F238E27FC236}">
                          <a16:creationId xmlns:a16="http://schemas.microsoft.com/office/drawing/2014/main" id="{AD9828E9-088B-487B-B022-81FB4C96AA76}"/>
                        </a:ext>
                      </a:extLst>
                    </p:cNvPr>
                    <p:cNvSpPr/>
                    <p:nvPr/>
                  </p:nvSpPr>
                  <p:spPr>
                    <a:xfrm rot="11874946">
                      <a:off x="6172662" y="3365332"/>
                      <a:ext cx="359911" cy="30201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9622"/>
                        <a:gd name="connsiteY0" fmla="*/ 71966 h 321207"/>
                        <a:gd name="connsiteX1" fmla="*/ 351406 w 399622"/>
                        <a:gd name="connsiteY1" fmla="*/ 312472 h 321207"/>
                        <a:gd name="connsiteX2" fmla="*/ 369394 w 399622"/>
                        <a:gd name="connsiteY2" fmla="*/ 252721 h 321207"/>
                        <a:gd name="connsiteX3" fmla="*/ 77563 w 399622"/>
                        <a:gd name="connsiteY3" fmla="*/ 7672 h 321207"/>
                        <a:gd name="connsiteX4" fmla="*/ 18031 w 399622"/>
                        <a:gd name="connsiteY4" fmla="*/ 71966 h 321207"/>
                        <a:gd name="connsiteX0" fmla="*/ 23816 w 405405"/>
                        <a:gd name="connsiteY0" fmla="*/ 80385 h 329624"/>
                        <a:gd name="connsiteX1" fmla="*/ 357191 w 405405"/>
                        <a:gd name="connsiteY1" fmla="*/ 320891 h 329624"/>
                        <a:gd name="connsiteX2" fmla="*/ 375179 w 405405"/>
                        <a:gd name="connsiteY2" fmla="*/ 261140 h 329624"/>
                        <a:gd name="connsiteX3" fmla="*/ 59003 w 405405"/>
                        <a:gd name="connsiteY3" fmla="*/ 6689 h 329624"/>
                        <a:gd name="connsiteX4" fmla="*/ 23816 w 405405"/>
                        <a:gd name="connsiteY4" fmla="*/ 80385 h 329624"/>
                        <a:gd name="connsiteX0" fmla="*/ 15812 w 435036"/>
                        <a:gd name="connsiteY0" fmla="*/ 48129 h 336150"/>
                        <a:gd name="connsiteX1" fmla="*/ 386820 w 435036"/>
                        <a:gd name="connsiteY1" fmla="*/ 327416 h 336150"/>
                        <a:gd name="connsiteX2" fmla="*/ 404808 w 435036"/>
                        <a:gd name="connsiteY2" fmla="*/ 267665 h 336150"/>
                        <a:gd name="connsiteX3" fmla="*/ 88632 w 435036"/>
                        <a:gd name="connsiteY3" fmla="*/ 13214 h 336150"/>
                        <a:gd name="connsiteX4" fmla="*/ 15812 w 435036"/>
                        <a:gd name="connsiteY4" fmla="*/ 48129 h 336150"/>
                        <a:gd name="connsiteX0" fmla="*/ 15813 w 432563"/>
                        <a:gd name="connsiteY0" fmla="*/ 48129 h 335385"/>
                        <a:gd name="connsiteX1" fmla="*/ 380493 w 432563"/>
                        <a:gd name="connsiteY1" fmla="*/ 326528 h 335385"/>
                        <a:gd name="connsiteX2" fmla="*/ 404809 w 432563"/>
                        <a:gd name="connsiteY2" fmla="*/ 267665 h 335385"/>
                        <a:gd name="connsiteX3" fmla="*/ 88633 w 432563"/>
                        <a:gd name="connsiteY3" fmla="*/ 13214 h 335385"/>
                        <a:gd name="connsiteX4" fmla="*/ 15813 w 432563"/>
                        <a:gd name="connsiteY4" fmla="*/ 48129 h 3353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32563" h="335385">
                          <a:moveTo>
                            <a:pt x="15813" y="48129"/>
                          </a:moveTo>
                          <a:cubicBezTo>
                            <a:pt x="61453" y="98929"/>
                            <a:pt x="280083" y="303112"/>
                            <a:pt x="380493" y="326528"/>
                          </a:cubicBezTo>
                          <a:cubicBezTo>
                            <a:pt x="438040" y="352325"/>
                            <a:pt x="450449" y="318465"/>
                            <a:pt x="404809" y="267665"/>
                          </a:cubicBezTo>
                          <a:cubicBezTo>
                            <a:pt x="318688" y="226390"/>
                            <a:pt x="152132" y="87826"/>
                            <a:pt x="88633" y="13214"/>
                          </a:cubicBezTo>
                          <a:cubicBezTo>
                            <a:pt x="32277" y="-11392"/>
                            <a:pt x="-29827" y="-2671"/>
                            <a:pt x="15813" y="481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38" name="Forma libre: forma 337">
                      <a:extLst>
                        <a:ext uri="{FF2B5EF4-FFF2-40B4-BE49-F238E27FC236}">
                          <a16:creationId xmlns:a16="http://schemas.microsoft.com/office/drawing/2014/main" id="{B92280E2-56EF-425C-A61E-39595C2B0A58}"/>
                        </a:ext>
                      </a:extLst>
                    </p:cNvPr>
                    <p:cNvSpPr/>
                    <p:nvPr/>
                  </p:nvSpPr>
                  <p:spPr>
                    <a:xfrm rot="921035" flipV="1">
                      <a:off x="6249402" y="3213098"/>
                      <a:ext cx="433142" cy="6955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75037"/>
                        <a:gd name="connsiteY0" fmla="*/ 61912 h 106446"/>
                        <a:gd name="connsiteX1" fmla="*/ 375037 w 375037"/>
                        <a:gd name="connsiteY1" fmla="*/ 92601 h 106446"/>
                        <a:gd name="connsiteX2" fmla="*/ 352425 w 375037"/>
                        <a:gd name="connsiteY2" fmla="*/ 28574 h 106446"/>
                        <a:gd name="connsiteX3" fmla="*/ 73818 w 375037"/>
                        <a:gd name="connsiteY3" fmla="*/ 0 h 106446"/>
                        <a:gd name="connsiteX4" fmla="*/ 0 w 375037"/>
                        <a:gd name="connsiteY4" fmla="*/ 61912 h 106446"/>
                        <a:gd name="connsiteX0" fmla="*/ 0 w 375037"/>
                        <a:gd name="connsiteY0" fmla="*/ 61912 h 112019"/>
                        <a:gd name="connsiteX1" fmla="*/ 375037 w 375037"/>
                        <a:gd name="connsiteY1" fmla="*/ 92601 h 112019"/>
                        <a:gd name="connsiteX2" fmla="*/ 352425 w 375037"/>
                        <a:gd name="connsiteY2" fmla="*/ 28574 h 112019"/>
                        <a:gd name="connsiteX3" fmla="*/ 73818 w 375037"/>
                        <a:gd name="connsiteY3" fmla="*/ 0 h 112019"/>
                        <a:gd name="connsiteX4" fmla="*/ 0 w 375037"/>
                        <a:gd name="connsiteY4" fmla="*/ 61912 h 112019"/>
                        <a:gd name="connsiteX0" fmla="*/ 0 w 375037"/>
                        <a:gd name="connsiteY0" fmla="*/ 61912 h 115860"/>
                        <a:gd name="connsiteX1" fmla="*/ 375037 w 375037"/>
                        <a:gd name="connsiteY1" fmla="*/ 92601 h 115860"/>
                        <a:gd name="connsiteX2" fmla="*/ 352425 w 375037"/>
                        <a:gd name="connsiteY2" fmla="*/ 28574 h 115860"/>
                        <a:gd name="connsiteX3" fmla="*/ 73818 w 375037"/>
                        <a:gd name="connsiteY3" fmla="*/ 0 h 115860"/>
                        <a:gd name="connsiteX4" fmla="*/ 0 w 375037"/>
                        <a:gd name="connsiteY4" fmla="*/ 61912 h 1158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5037" h="115860">
                          <a:moveTo>
                            <a:pt x="0" y="61912"/>
                          </a:moveTo>
                          <a:cubicBezTo>
                            <a:pt x="55517" y="123758"/>
                            <a:pt x="301004" y="130206"/>
                            <a:pt x="375037" y="92601"/>
                          </a:cubicBezTo>
                          <a:cubicBezTo>
                            <a:pt x="372258" y="58073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39" name="Rectángulo 338">
                      <a:extLst>
                        <a:ext uri="{FF2B5EF4-FFF2-40B4-BE49-F238E27FC236}">
                          <a16:creationId xmlns:a16="http://schemas.microsoft.com/office/drawing/2014/main" id="{7D73574E-D55F-4B08-B17F-E3827AB8AA16}"/>
                        </a:ext>
                      </a:extLst>
                    </p:cNvPr>
                    <p:cNvSpPr/>
                    <p:nvPr/>
                  </p:nvSpPr>
                  <p:spPr>
                    <a:xfrm rot="1848189">
                      <a:off x="6188765" y="2962206"/>
                      <a:ext cx="45719" cy="134015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0" name="Forma libre: forma 339">
                      <a:extLst>
                        <a:ext uri="{FF2B5EF4-FFF2-40B4-BE49-F238E27FC236}">
                          <a16:creationId xmlns:a16="http://schemas.microsoft.com/office/drawing/2014/main" id="{CD7D502B-4AF5-4413-86FD-1D889B87F2A2}"/>
                        </a:ext>
                      </a:extLst>
                    </p:cNvPr>
                    <p:cNvSpPr/>
                    <p:nvPr/>
                  </p:nvSpPr>
                  <p:spPr>
                    <a:xfrm rot="18069118" flipV="1">
                      <a:off x="5196457" y="3164951"/>
                      <a:ext cx="244988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1" name="Forma libre: forma 340">
                      <a:extLst>
                        <a:ext uri="{FF2B5EF4-FFF2-40B4-BE49-F238E27FC236}">
                          <a16:creationId xmlns:a16="http://schemas.microsoft.com/office/drawing/2014/main" id="{F37E930F-AE85-4A50-9057-53ABE87EB367}"/>
                        </a:ext>
                      </a:extLst>
                    </p:cNvPr>
                    <p:cNvSpPr/>
                    <p:nvPr/>
                  </p:nvSpPr>
                  <p:spPr>
                    <a:xfrm rot="1384792" flipV="1">
                      <a:off x="5635913" y="2989672"/>
                      <a:ext cx="335572" cy="7134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2" name="Forma libre: forma 341">
                      <a:extLst>
                        <a:ext uri="{FF2B5EF4-FFF2-40B4-BE49-F238E27FC236}">
                          <a16:creationId xmlns:a16="http://schemas.microsoft.com/office/drawing/2014/main" id="{21D83E5B-CCA7-4406-B959-4E8D543D4E9D}"/>
                        </a:ext>
                      </a:extLst>
                    </p:cNvPr>
                    <p:cNvSpPr/>
                    <p:nvPr/>
                  </p:nvSpPr>
                  <p:spPr>
                    <a:xfrm rot="6991877">
                      <a:off x="4898981" y="3316020"/>
                      <a:ext cx="118757" cy="232374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" name="Forma libre: forma 342">
                      <a:extLst>
                        <a:ext uri="{FF2B5EF4-FFF2-40B4-BE49-F238E27FC236}">
                          <a16:creationId xmlns:a16="http://schemas.microsoft.com/office/drawing/2014/main" id="{2C80D242-33C3-4E53-B7B8-4C804982A886}"/>
                        </a:ext>
                      </a:extLst>
                    </p:cNvPr>
                    <p:cNvSpPr/>
                    <p:nvPr/>
                  </p:nvSpPr>
                  <p:spPr>
                    <a:xfrm rot="15664287">
                      <a:off x="6025676" y="3900780"/>
                      <a:ext cx="159511" cy="472640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326" name="Forma libre: forma 325">
                    <a:extLst>
                      <a:ext uri="{FF2B5EF4-FFF2-40B4-BE49-F238E27FC236}">
                        <a16:creationId xmlns:a16="http://schemas.microsoft.com/office/drawing/2014/main" id="{77740D37-247B-492B-BF3D-BADC7CD4C4FD}"/>
                      </a:ext>
                    </a:extLst>
                  </p:cNvPr>
                  <p:cNvSpPr/>
                  <p:nvPr/>
                </p:nvSpPr>
                <p:spPr>
                  <a:xfrm rot="20640057" flipV="1">
                    <a:off x="5436782" y="3279071"/>
                    <a:ext cx="437297" cy="75066"/>
                  </a:xfrm>
                  <a:custGeom>
                    <a:avLst/>
                    <a:gdLst>
                      <a:gd name="connsiteX0" fmla="*/ 18429 w 434669"/>
                      <a:gd name="connsiteY0" fmla="*/ 67243 h 115262"/>
                      <a:gd name="connsiteX1" fmla="*/ 392285 w 434669"/>
                      <a:gd name="connsiteY1" fmla="*/ 114868 h 115262"/>
                      <a:gd name="connsiteX2" fmla="*/ 392285 w 434669"/>
                      <a:gd name="connsiteY2" fmla="*/ 41049 h 115262"/>
                      <a:gd name="connsiteX3" fmla="*/ 89866 w 434669"/>
                      <a:gd name="connsiteY3" fmla="*/ 568 h 115262"/>
                      <a:gd name="connsiteX4" fmla="*/ 18429 w 434669"/>
                      <a:gd name="connsiteY4" fmla="*/ 67243 h 115262"/>
                      <a:gd name="connsiteX0" fmla="*/ 18429 w 440406"/>
                      <a:gd name="connsiteY0" fmla="*/ 67243 h 120815"/>
                      <a:gd name="connsiteX1" fmla="*/ 392285 w 440406"/>
                      <a:gd name="connsiteY1" fmla="*/ 114868 h 120815"/>
                      <a:gd name="connsiteX2" fmla="*/ 392285 w 440406"/>
                      <a:gd name="connsiteY2" fmla="*/ 41049 h 120815"/>
                      <a:gd name="connsiteX3" fmla="*/ 89866 w 440406"/>
                      <a:gd name="connsiteY3" fmla="*/ 568 h 120815"/>
                      <a:gd name="connsiteX4" fmla="*/ 18429 w 440406"/>
                      <a:gd name="connsiteY4" fmla="*/ 67243 h 120815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59531 h 116327"/>
                      <a:gd name="connsiteX1" fmla="*/ 373856 w 421977"/>
                      <a:gd name="connsiteY1" fmla="*/ 107156 h 116327"/>
                      <a:gd name="connsiteX2" fmla="*/ 373856 w 421977"/>
                      <a:gd name="connsiteY2" fmla="*/ 33337 h 116327"/>
                      <a:gd name="connsiteX3" fmla="*/ 90487 w 421977"/>
                      <a:gd name="connsiteY3" fmla="*/ 0 h 116327"/>
                      <a:gd name="connsiteX4" fmla="*/ 0 w 421977"/>
                      <a:gd name="connsiteY4" fmla="*/ 59531 h 116327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76602"/>
                      <a:gd name="connsiteY0" fmla="*/ 69056 h 110553"/>
                      <a:gd name="connsiteX1" fmla="*/ 354806 w 376602"/>
                      <a:gd name="connsiteY1" fmla="*/ 107156 h 110553"/>
                      <a:gd name="connsiteX2" fmla="*/ 354806 w 376602"/>
                      <a:gd name="connsiteY2" fmla="*/ 33337 h 110553"/>
                      <a:gd name="connsiteX3" fmla="*/ 71437 w 376602"/>
                      <a:gd name="connsiteY3" fmla="*/ 0 h 110553"/>
                      <a:gd name="connsiteX4" fmla="*/ 0 w 376602"/>
                      <a:gd name="connsiteY4" fmla="*/ 69056 h 110553"/>
                      <a:gd name="connsiteX0" fmla="*/ 0 w 354806"/>
                      <a:gd name="connsiteY0" fmla="*/ 69056 h 110553"/>
                      <a:gd name="connsiteX1" fmla="*/ 354806 w 354806"/>
                      <a:gd name="connsiteY1" fmla="*/ 107156 h 110553"/>
                      <a:gd name="connsiteX2" fmla="*/ 354806 w 354806"/>
                      <a:gd name="connsiteY2" fmla="*/ 33337 h 110553"/>
                      <a:gd name="connsiteX3" fmla="*/ 71437 w 354806"/>
                      <a:gd name="connsiteY3" fmla="*/ 0 h 110553"/>
                      <a:gd name="connsiteX4" fmla="*/ 0 w 354806"/>
                      <a:gd name="connsiteY4" fmla="*/ 69056 h 110553"/>
                      <a:gd name="connsiteX0" fmla="*/ 0 w 354806"/>
                      <a:gd name="connsiteY0" fmla="*/ 69056 h 118996"/>
                      <a:gd name="connsiteX1" fmla="*/ 354806 w 354806"/>
                      <a:gd name="connsiteY1" fmla="*/ 107156 h 118996"/>
                      <a:gd name="connsiteX2" fmla="*/ 354806 w 354806"/>
                      <a:gd name="connsiteY2" fmla="*/ 33337 h 118996"/>
                      <a:gd name="connsiteX3" fmla="*/ 71437 w 354806"/>
                      <a:gd name="connsiteY3" fmla="*/ 0 h 118996"/>
                      <a:gd name="connsiteX4" fmla="*/ 0 w 354806"/>
                      <a:gd name="connsiteY4" fmla="*/ 69056 h 118996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4294 h 116062"/>
                      <a:gd name="connsiteX1" fmla="*/ 352425 w 352425"/>
                      <a:gd name="connsiteY1" fmla="*/ 104775 h 116062"/>
                      <a:gd name="connsiteX2" fmla="*/ 352425 w 352425"/>
                      <a:gd name="connsiteY2" fmla="*/ 30956 h 116062"/>
                      <a:gd name="connsiteX3" fmla="*/ 66675 w 352425"/>
                      <a:gd name="connsiteY3" fmla="*/ 0 h 116062"/>
                      <a:gd name="connsiteX4" fmla="*/ 0 w 352425"/>
                      <a:gd name="connsiteY4" fmla="*/ 64294 h 116062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2425" h="113680">
                        <a:moveTo>
                          <a:pt x="0" y="61912"/>
                        </a:moveTo>
                        <a:cubicBezTo>
                          <a:pt x="55166" y="109537"/>
                          <a:pt x="288528" y="127396"/>
                          <a:pt x="352425" y="102393"/>
                        </a:cubicBezTo>
                        <a:cubicBezTo>
                          <a:pt x="349646" y="67865"/>
                          <a:pt x="348059" y="57149"/>
                          <a:pt x="352425" y="28574"/>
                        </a:cubicBezTo>
                        <a:cubicBezTo>
                          <a:pt x="232965" y="38099"/>
                          <a:pt x="152003" y="47625"/>
                          <a:pt x="73818" y="0"/>
                        </a:cubicBezTo>
                        <a:cubicBezTo>
                          <a:pt x="50403" y="28576"/>
                          <a:pt x="54372" y="45243"/>
                          <a:pt x="0" y="6191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23" name="Forma libre: forma 322">
                  <a:extLst>
                    <a:ext uri="{FF2B5EF4-FFF2-40B4-BE49-F238E27FC236}">
                      <a16:creationId xmlns:a16="http://schemas.microsoft.com/office/drawing/2014/main" id="{AA3E6F78-6BD6-4EF1-A178-DD8753E90961}"/>
                    </a:ext>
                  </a:extLst>
                </p:cNvPr>
                <p:cNvSpPr/>
                <p:nvPr/>
              </p:nvSpPr>
              <p:spPr>
                <a:xfrm rot="7940955">
                  <a:off x="6825102" y="3890118"/>
                  <a:ext cx="147758" cy="472640"/>
                </a:xfrm>
                <a:custGeom>
                  <a:avLst/>
                  <a:gdLst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0 w 208130"/>
                    <a:gd name="connsiteY0" fmla="*/ 46545 h 394824"/>
                    <a:gd name="connsiteX1" fmla="*/ 133350 w 208130"/>
                    <a:gd name="connsiteY1" fmla="*/ 370395 h 394824"/>
                    <a:gd name="connsiteX2" fmla="*/ 207169 w 208130"/>
                    <a:gd name="connsiteY2" fmla="*/ 332295 h 394824"/>
                    <a:gd name="connsiteX3" fmla="*/ 83344 w 208130"/>
                    <a:gd name="connsiteY3" fmla="*/ 17970 h 394824"/>
                    <a:gd name="connsiteX4" fmla="*/ 0 w 208130"/>
                    <a:gd name="connsiteY4" fmla="*/ 46545 h 394824"/>
                    <a:gd name="connsiteX0" fmla="*/ 0 w 208130"/>
                    <a:gd name="connsiteY0" fmla="*/ 28575 h 376854"/>
                    <a:gd name="connsiteX1" fmla="*/ 133350 w 208130"/>
                    <a:gd name="connsiteY1" fmla="*/ 352425 h 376854"/>
                    <a:gd name="connsiteX2" fmla="*/ 207169 w 208130"/>
                    <a:gd name="connsiteY2" fmla="*/ 314325 h 376854"/>
                    <a:gd name="connsiteX3" fmla="*/ 83344 w 208130"/>
                    <a:gd name="connsiteY3" fmla="*/ 0 h 376854"/>
                    <a:gd name="connsiteX4" fmla="*/ 0 w 208130"/>
                    <a:gd name="connsiteY4" fmla="*/ 28575 h 376854"/>
                    <a:gd name="connsiteX0" fmla="*/ 0 w 207962"/>
                    <a:gd name="connsiteY0" fmla="*/ 28575 h 352425"/>
                    <a:gd name="connsiteX1" fmla="*/ 133350 w 207962"/>
                    <a:gd name="connsiteY1" fmla="*/ 352425 h 352425"/>
                    <a:gd name="connsiteX2" fmla="*/ 207169 w 207962"/>
                    <a:gd name="connsiteY2" fmla="*/ 314325 h 352425"/>
                    <a:gd name="connsiteX3" fmla="*/ 83344 w 207962"/>
                    <a:gd name="connsiteY3" fmla="*/ 0 h 352425"/>
                    <a:gd name="connsiteX4" fmla="*/ 0 w 207962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169" h="352425">
                      <a:moveTo>
                        <a:pt x="0" y="28575"/>
                      </a:moveTo>
                      <a:cubicBezTo>
                        <a:pt x="8334" y="87312"/>
                        <a:pt x="98822" y="304800"/>
                        <a:pt x="133350" y="352425"/>
                      </a:cubicBezTo>
                      <a:cubicBezTo>
                        <a:pt x="155972" y="335757"/>
                        <a:pt x="177403" y="337343"/>
                        <a:pt x="207169" y="314325"/>
                      </a:cubicBezTo>
                      <a:cubicBezTo>
                        <a:pt x="148829" y="200819"/>
                        <a:pt x="108744" y="85725"/>
                        <a:pt x="83344" y="0"/>
                      </a:cubicBezTo>
                      <a:cubicBezTo>
                        <a:pt x="50800" y="2381"/>
                        <a:pt x="22622" y="12700"/>
                        <a:pt x="0" y="285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285" name="Elipse 284">
                <a:extLst>
                  <a:ext uri="{FF2B5EF4-FFF2-40B4-BE49-F238E27FC236}">
                    <a16:creationId xmlns:a16="http://schemas.microsoft.com/office/drawing/2014/main" id="{EE1FC310-1C7B-44D5-B43E-F82ACC615118}"/>
                  </a:ext>
                </a:extLst>
              </p:cNvPr>
              <p:cNvSpPr/>
              <p:nvPr/>
            </p:nvSpPr>
            <p:spPr>
              <a:xfrm rot="19528455">
                <a:off x="5287860" y="3982765"/>
                <a:ext cx="649640" cy="63579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91" name="Elipse 290">
                <a:extLst>
                  <a:ext uri="{FF2B5EF4-FFF2-40B4-BE49-F238E27FC236}">
                    <a16:creationId xmlns:a16="http://schemas.microsoft.com/office/drawing/2014/main" id="{7893602D-8F0F-4F9B-A022-C6D8EF3D3572}"/>
                  </a:ext>
                </a:extLst>
              </p:cNvPr>
              <p:cNvSpPr/>
              <p:nvPr/>
            </p:nvSpPr>
            <p:spPr>
              <a:xfrm>
                <a:off x="6092448" y="4448011"/>
                <a:ext cx="512522" cy="5203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92" name="Elipse 291">
                <a:extLst>
                  <a:ext uri="{FF2B5EF4-FFF2-40B4-BE49-F238E27FC236}">
                    <a16:creationId xmlns:a16="http://schemas.microsoft.com/office/drawing/2014/main" id="{DC1F72B6-B6C0-48A6-A318-6F8EA57E6230}"/>
                  </a:ext>
                </a:extLst>
              </p:cNvPr>
              <p:cNvSpPr/>
              <p:nvPr/>
            </p:nvSpPr>
            <p:spPr>
              <a:xfrm rot="2245573">
                <a:off x="6201534" y="3665998"/>
                <a:ext cx="620102" cy="5280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94" name="Elipse 293">
                <a:extLst>
                  <a:ext uri="{FF2B5EF4-FFF2-40B4-BE49-F238E27FC236}">
                    <a16:creationId xmlns:a16="http://schemas.microsoft.com/office/drawing/2014/main" id="{1677A825-61C4-44B7-A97D-60AA7BFE7AA4}"/>
                  </a:ext>
                </a:extLst>
              </p:cNvPr>
              <p:cNvSpPr/>
              <p:nvPr/>
            </p:nvSpPr>
            <p:spPr>
              <a:xfrm rot="18347581">
                <a:off x="4633835" y="3930709"/>
                <a:ext cx="474002" cy="39887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95" name="Elipse 294">
                <a:extLst>
                  <a:ext uri="{FF2B5EF4-FFF2-40B4-BE49-F238E27FC236}">
                    <a16:creationId xmlns:a16="http://schemas.microsoft.com/office/drawing/2014/main" id="{275693C9-4448-4B89-ADC2-11FB0B4887FB}"/>
                  </a:ext>
                </a:extLst>
              </p:cNvPr>
              <p:cNvSpPr/>
              <p:nvPr/>
            </p:nvSpPr>
            <p:spPr>
              <a:xfrm rot="20053029">
                <a:off x="4991046" y="3295454"/>
                <a:ext cx="574760" cy="4104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97" name="Elipse 296">
                <a:extLst>
                  <a:ext uri="{FF2B5EF4-FFF2-40B4-BE49-F238E27FC236}">
                    <a16:creationId xmlns:a16="http://schemas.microsoft.com/office/drawing/2014/main" id="{3A9387BF-0F12-4C17-8C5A-9293EC40F126}"/>
                  </a:ext>
                </a:extLst>
              </p:cNvPr>
              <p:cNvSpPr/>
              <p:nvPr/>
            </p:nvSpPr>
            <p:spPr>
              <a:xfrm rot="514851">
                <a:off x="5827588" y="3058327"/>
                <a:ext cx="533885" cy="33635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98" name="Elipse 297">
                <a:extLst>
                  <a:ext uri="{FF2B5EF4-FFF2-40B4-BE49-F238E27FC236}">
                    <a16:creationId xmlns:a16="http://schemas.microsoft.com/office/drawing/2014/main" id="{95686213-D975-4722-93FE-22FFF2E465C1}"/>
                  </a:ext>
                </a:extLst>
              </p:cNvPr>
              <p:cNvSpPr/>
              <p:nvPr/>
            </p:nvSpPr>
            <p:spPr>
              <a:xfrm rot="2032607">
                <a:off x="6558601" y="3311546"/>
                <a:ext cx="419444" cy="24804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00" name="Elipse 299">
                <a:extLst>
                  <a:ext uri="{FF2B5EF4-FFF2-40B4-BE49-F238E27FC236}">
                    <a16:creationId xmlns:a16="http://schemas.microsoft.com/office/drawing/2014/main" id="{423FBCD4-7BD7-4F94-90B1-4D54CC246C36}"/>
                  </a:ext>
                </a:extLst>
              </p:cNvPr>
              <p:cNvSpPr/>
              <p:nvPr/>
            </p:nvSpPr>
            <p:spPr>
              <a:xfrm rot="4254409">
                <a:off x="6945387" y="4113353"/>
                <a:ext cx="361455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03" name="Elipse 302">
                <a:extLst>
                  <a:ext uri="{FF2B5EF4-FFF2-40B4-BE49-F238E27FC236}">
                    <a16:creationId xmlns:a16="http://schemas.microsoft.com/office/drawing/2014/main" id="{8C01CDC8-ADFF-4AA2-A0B2-5555179C3275}"/>
                  </a:ext>
                </a:extLst>
              </p:cNvPr>
              <p:cNvSpPr/>
              <p:nvPr/>
            </p:nvSpPr>
            <p:spPr>
              <a:xfrm rot="3363619">
                <a:off x="7012955" y="3655498"/>
                <a:ext cx="269064" cy="144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04" name="Elipse 303">
                <a:extLst>
                  <a:ext uri="{FF2B5EF4-FFF2-40B4-BE49-F238E27FC236}">
                    <a16:creationId xmlns:a16="http://schemas.microsoft.com/office/drawing/2014/main" id="{8A52890D-54CD-4358-A1E5-8DDB06356F20}"/>
                  </a:ext>
                </a:extLst>
              </p:cNvPr>
              <p:cNvSpPr/>
              <p:nvPr/>
            </p:nvSpPr>
            <p:spPr>
              <a:xfrm rot="1974097">
                <a:off x="6614768" y="3091064"/>
                <a:ext cx="240953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05" name="Elipse 304">
                <a:extLst>
                  <a:ext uri="{FF2B5EF4-FFF2-40B4-BE49-F238E27FC236}">
                    <a16:creationId xmlns:a16="http://schemas.microsoft.com/office/drawing/2014/main" id="{40DF790D-83B0-4FE8-8FA8-2496184D6DD4}"/>
                  </a:ext>
                </a:extLst>
              </p:cNvPr>
              <p:cNvSpPr/>
              <p:nvPr/>
            </p:nvSpPr>
            <p:spPr>
              <a:xfrm rot="715556">
                <a:off x="6127217" y="2873992"/>
                <a:ext cx="289582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08" name="Elipse 307">
                <a:extLst>
                  <a:ext uri="{FF2B5EF4-FFF2-40B4-BE49-F238E27FC236}">
                    <a16:creationId xmlns:a16="http://schemas.microsoft.com/office/drawing/2014/main" id="{D8F50C99-54B3-49D2-8D52-9B0582ED0B29}"/>
                  </a:ext>
                </a:extLst>
              </p:cNvPr>
              <p:cNvSpPr/>
              <p:nvPr/>
            </p:nvSpPr>
            <p:spPr>
              <a:xfrm rot="21439050">
                <a:off x="5680790" y="2818787"/>
                <a:ext cx="207170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10" name="Elipse 309">
                <a:extLst>
                  <a:ext uri="{FF2B5EF4-FFF2-40B4-BE49-F238E27FC236}">
                    <a16:creationId xmlns:a16="http://schemas.microsoft.com/office/drawing/2014/main" id="{EBAA016C-D293-4A8B-A8E8-02DD2F073093}"/>
                  </a:ext>
                </a:extLst>
              </p:cNvPr>
              <p:cNvSpPr/>
              <p:nvPr/>
            </p:nvSpPr>
            <p:spPr>
              <a:xfrm rot="20039878">
                <a:off x="5000644" y="3019145"/>
                <a:ext cx="230364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11" name="Elipse 310">
                <a:extLst>
                  <a:ext uri="{FF2B5EF4-FFF2-40B4-BE49-F238E27FC236}">
                    <a16:creationId xmlns:a16="http://schemas.microsoft.com/office/drawing/2014/main" id="{EFABA933-2B2D-4666-8F65-24C6AF0FCE4C}"/>
                  </a:ext>
                </a:extLst>
              </p:cNvPr>
              <p:cNvSpPr/>
              <p:nvPr/>
            </p:nvSpPr>
            <p:spPr>
              <a:xfrm rot="18960564">
                <a:off x="4620826" y="3333913"/>
                <a:ext cx="305734" cy="1515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12" name="Elipse 311">
                <a:extLst>
                  <a:ext uri="{FF2B5EF4-FFF2-40B4-BE49-F238E27FC236}">
                    <a16:creationId xmlns:a16="http://schemas.microsoft.com/office/drawing/2014/main" id="{F0861880-CD2C-45C8-B230-F169082C735B}"/>
                  </a:ext>
                </a:extLst>
              </p:cNvPr>
              <p:cNvSpPr/>
              <p:nvPr/>
            </p:nvSpPr>
            <p:spPr>
              <a:xfrm rot="18293511">
                <a:off x="4413891" y="3808799"/>
                <a:ext cx="273519" cy="15715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14" name="Elipse 313">
                <a:extLst>
                  <a:ext uri="{FF2B5EF4-FFF2-40B4-BE49-F238E27FC236}">
                    <a16:creationId xmlns:a16="http://schemas.microsoft.com/office/drawing/2014/main" id="{227314E4-2347-42E0-8241-ADC42714F294}"/>
                  </a:ext>
                </a:extLst>
              </p:cNvPr>
              <p:cNvSpPr/>
              <p:nvPr/>
            </p:nvSpPr>
            <p:spPr>
              <a:xfrm rot="461863">
                <a:off x="5679131" y="3509118"/>
                <a:ext cx="393331" cy="32036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15" name="Elipse 314">
                <a:extLst>
                  <a:ext uri="{FF2B5EF4-FFF2-40B4-BE49-F238E27FC236}">
                    <a16:creationId xmlns:a16="http://schemas.microsoft.com/office/drawing/2014/main" id="{A43812CD-088D-4F43-995B-C40CC3D0443B}"/>
                  </a:ext>
                </a:extLst>
              </p:cNvPr>
              <p:cNvSpPr/>
              <p:nvPr/>
            </p:nvSpPr>
            <p:spPr>
              <a:xfrm rot="20864984">
                <a:off x="5317575" y="2936783"/>
                <a:ext cx="393331" cy="1829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17" name="Elipse 316">
                <a:extLst>
                  <a:ext uri="{FF2B5EF4-FFF2-40B4-BE49-F238E27FC236}">
                    <a16:creationId xmlns:a16="http://schemas.microsoft.com/office/drawing/2014/main" id="{08CB3E77-2C4F-4A7E-9C29-398E5C1AF70A}"/>
                  </a:ext>
                </a:extLst>
              </p:cNvPr>
              <p:cNvSpPr/>
              <p:nvPr/>
            </p:nvSpPr>
            <p:spPr>
              <a:xfrm rot="5111713">
                <a:off x="6720953" y="4676776"/>
                <a:ext cx="315709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18" name="Elipse 317">
                <a:extLst>
                  <a:ext uri="{FF2B5EF4-FFF2-40B4-BE49-F238E27FC236}">
                    <a16:creationId xmlns:a16="http://schemas.microsoft.com/office/drawing/2014/main" id="{CBEDCA94-70CA-4D3C-96C5-427E87DE359E}"/>
                  </a:ext>
                </a:extLst>
              </p:cNvPr>
              <p:cNvSpPr/>
              <p:nvPr/>
            </p:nvSpPr>
            <p:spPr>
              <a:xfrm rot="5111713">
                <a:off x="5847579" y="5041291"/>
                <a:ext cx="315709" cy="33359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19" name="Elipse 318">
                <a:extLst>
                  <a:ext uri="{FF2B5EF4-FFF2-40B4-BE49-F238E27FC236}">
                    <a16:creationId xmlns:a16="http://schemas.microsoft.com/office/drawing/2014/main" id="{41843D29-72BC-4CA5-B610-6E6FD456F4DF}"/>
                  </a:ext>
                </a:extLst>
              </p:cNvPr>
              <p:cNvSpPr/>
              <p:nvPr/>
            </p:nvSpPr>
            <p:spPr>
              <a:xfrm rot="5111713">
                <a:off x="5111754" y="4844584"/>
                <a:ext cx="400621" cy="37882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20" name="Elipse 319">
                <a:extLst>
                  <a:ext uri="{FF2B5EF4-FFF2-40B4-BE49-F238E27FC236}">
                    <a16:creationId xmlns:a16="http://schemas.microsoft.com/office/drawing/2014/main" id="{B3E1D73F-CEBB-418C-BA20-B357230246DF}"/>
                  </a:ext>
                </a:extLst>
              </p:cNvPr>
              <p:cNvSpPr/>
              <p:nvPr/>
            </p:nvSpPr>
            <p:spPr>
              <a:xfrm rot="5400000">
                <a:off x="4604010" y="4546358"/>
                <a:ext cx="306218" cy="2381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349" name="Grupo 348">
            <a:extLst>
              <a:ext uri="{FF2B5EF4-FFF2-40B4-BE49-F238E27FC236}">
                <a16:creationId xmlns:a16="http://schemas.microsoft.com/office/drawing/2014/main" id="{12040E84-069F-4EC3-927D-74AF2AD45A74}"/>
              </a:ext>
            </a:extLst>
          </p:cNvPr>
          <p:cNvGrpSpPr/>
          <p:nvPr/>
        </p:nvGrpSpPr>
        <p:grpSpPr>
          <a:xfrm>
            <a:off x="8978154" y="4403798"/>
            <a:ext cx="74394" cy="74394"/>
            <a:chOff x="8978154" y="4403798"/>
            <a:chExt cx="74394" cy="74394"/>
          </a:xfrm>
        </p:grpSpPr>
        <p:sp>
          <p:nvSpPr>
            <p:cNvPr id="350" name="object 173">
              <a:extLst>
                <a:ext uri="{FF2B5EF4-FFF2-40B4-BE49-F238E27FC236}">
                  <a16:creationId xmlns:a16="http://schemas.microsoft.com/office/drawing/2014/main" id="{35FDB942-9C9D-484C-BEC3-07B43195712F}"/>
                </a:ext>
              </a:extLst>
            </p:cNvPr>
            <p:cNvSpPr/>
            <p:nvPr/>
          </p:nvSpPr>
          <p:spPr>
            <a:xfrm>
              <a:off x="8978154" y="4403798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1" name="object 176">
              <a:extLst>
                <a:ext uri="{FF2B5EF4-FFF2-40B4-BE49-F238E27FC236}">
                  <a16:creationId xmlns:a16="http://schemas.microsoft.com/office/drawing/2014/main" id="{A2BE31D2-0013-4843-A451-0503449C3B44}"/>
                </a:ext>
              </a:extLst>
            </p:cNvPr>
            <p:cNvSpPr/>
            <p:nvPr/>
          </p:nvSpPr>
          <p:spPr>
            <a:xfrm>
              <a:off x="9005161" y="443153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9525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grpSp>
        <p:nvGrpSpPr>
          <p:cNvPr id="355" name="Grupo 354">
            <a:extLst>
              <a:ext uri="{FF2B5EF4-FFF2-40B4-BE49-F238E27FC236}">
                <a16:creationId xmlns:a16="http://schemas.microsoft.com/office/drawing/2014/main" id="{18FD1624-8F1D-45E9-8A1D-713197727EEB}"/>
              </a:ext>
            </a:extLst>
          </p:cNvPr>
          <p:cNvGrpSpPr/>
          <p:nvPr/>
        </p:nvGrpSpPr>
        <p:grpSpPr>
          <a:xfrm>
            <a:off x="9797457" y="2136194"/>
            <a:ext cx="74394" cy="74394"/>
            <a:chOff x="8978154" y="4403798"/>
            <a:chExt cx="74394" cy="74394"/>
          </a:xfrm>
        </p:grpSpPr>
        <p:sp>
          <p:nvSpPr>
            <p:cNvPr id="356" name="object 173">
              <a:extLst>
                <a:ext uri="{FF2B5EF4-FFF2-40B4-BE49-F238E27FC236}">
                  <a16:creationId xmlns:a16="http://schemas.microsoft.com/office/drawing/2014/main" id="{054EF3BD-D9F7-4BBB-925E-A772F14D3D7F}"/>
                </a:ext>
              </a:extLst>
            </p:cNvPr>
            <p:cNvSpPr/>
            <p:nvPr/>
          </p:nvSpPr>
          <p:spPr>
            <a:xfrm>
              <a:off x="8978154" y="4403798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7" name="object 176">
              <a:extLst>
                <a:ext uri="{FF2B5EF4-FFF2-40B4-BE49-F238E27FC236}">
                  <a16:creationId xmlns:a16="http://schemas.microsoft.com/office/drawing/2014/main" id="{7B981A16-7C0F-4405-AF66-9343CE24351F}"/>
                </a:ext>
              </a:extLst>
            </p:cNvPr>
            <p:cNvSpPr/>
            <p:nvPr/>
          </p:nvSpPr>
          <p:spPr>
            <a:xfrm>
              <a:off x="9005161" y="443153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9525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grpSp>
        <p:nvGrpSpPr>
          <p:cNvPr id="358" name="Grupo 357">
            <a:extLst>
              <a:ext uri="{FF2B5EF4-FFF2-40B4-BE49-F238E27FC236}">
                <a16:creationId xmlns:a16="http://schemas.microsoft.com/office/drawing/2014/main" id="{516F10FE-1AF8-4837-B162-B0D2EEBEBED0}"/>
              </a:ext>
            </a:extLst>
          </p:cNvPr>
          <p:cNvGrpSpPr/>
          <p:nvPr/>
        </p:nvGrpSpPr>
        <p:grpSpPr>
          <a:xfrm>
            <a:off x="9101160" y="4299751"/>
            <a:ext cx="74394" cy="74394"/>
            <a:chOff x="8978154" y="4403798"/>
            <a:chExt cx="74394" cy="74394"/>
          </a:xfrm>
        </p:grpSpPr>
        <p:sp>
          <p:nvSpPr>
            <p:cNvPr id="359" name="object 173">
              <a:extLst>
                <a:ext uri="{FF2B5EF4-FFF2-40B4-BE49-F238E27FC236}">
                  <a16:creationId xmlns:a16="http://schemas.microsoft.com/office/drawing/2014/main" id="{13D34BAC-D15E-4853-9003-8488C9223BAE}"/>
                </a:ext>
              </a:extLst>
            </p:cNvPr>
            <p:cNvSpPr/>
            <p:nvPr/>
          </p:nvSpPr>
          <p:spPr>
            <a:xfrm>
              <a:off x="8978154" y="4403798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0" name="object 176">
              <a:extLst>
                <a:ext uri="{FF2B5EF4-FFF2-40B4-BE49-F238E27FC236}">
                  <a16:creationId xmlns:a16="http://schemas.microsoft.com/office/drawing/2014/main" id="{4B180B29-BBFD-49A1-AD66-FF96FCB9FC5A}"/>
                </a:ext>
              </a:extLst>
            </p:cNvPr>
            <p:cNvSpPr/>
            <p:nvPr/>
          </p:nvSpPr>
          <p:spPr>
            <a:xfrm>
              <a:off x="9005161" y="443153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9525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graphicFrame>
        <p:nvGraphicFramePr>
          <p:cNvPr id="361" name="Gráfico 360">
            <a:extLst>
              <a:ext uri="{FF2B5EF4-FFF2-40B4-BE49-F238E27FC236}">
                <a16:creationId xmlns:a16="http://schemas.microsoft.com/office/drawing/2014/main" id="{2F039ED6-D401-4CFD-AF43-475E2FDDDA7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688687"/>
              </p:ext>
            </p:extLst>
          </p:nvPr>
        </p:nvGraphicFramePr>
        <p:xfrm>
          <a:off x="10006634" y="3093565"/>
          <a:ext cx="2158297" cy="37294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30" name="CuadroTexto 329">
            <a:extLst>
              <a:ext uri="{FF2B5EF4-FFF2-40B4-BE49-F238E27FC236}">
                <a16:creationId xmlns:a16="http://schemas.microsoft.com/office/drawing/2014/main" id="{40B0A592-7287-46BF-BF18-CACBCBBE2D83}"/>
              </a:ext>
            </a:extLst>
          </p:cNvPr>
          <p:cNvSpPr txBox="1"/>
          <p:nvPr/>
        </p:nvSpPr>
        <p:spPr>
          <a:xfrm>
            <a:off x="9080682" y="2121616"/>
            <a:ext cx="41646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900" b="1" dirty="0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rPr>
              <a:t>022</a:t>
            </a:r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id="{D562A344-311A-4B2C-8502-3C8AB8EA8986}"/>
              </a:ext>
            </a:extLst>
          </p:cNvPr>
          <p:cNvGrpSpPr/>
          <p:nvPr/>
        </p:nvGrpSpPr>
        <p:grpSpPr>
          <a:xfrm>
            <a:off x="9162700" y="2452480"/>
            <a:ext cx="74394" cy="74394"/>
            <a:chOff x="9898225" y="3855903"/>
            <a:chExt cx="74394" cy="74394"/>
          </a:xfrm>
        </p:grpSpPr>
        <p:sp>
          <p:nvSpPr>
            <p:cNvPr id="352" name="object 249">
              <a:extLst>
                <a:ext uri="{FF2B5EF4-FFF2-40B4-BE49-F238E27FC236}">
                  <a16:creationId xmlns:a16="http://schemas.microsoft.com/office/drawing/2014/main" id="{64E49409-4A7B-431B-A6D3-3073F7440CBB}"/>
                </a:ext>
              </a:extLst>
            </p:cNvPr>
            <p:cNvSpPr/>
            <p:nvPr/>
          </p:nvSpPr>
          <p:spPr>
            <a:xfrm>
              <a:off x="9898225" y="385590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3" name="object 252">
              <a:extLst>
                <a:ext uri="{FF2B5EF4-FFF2-40B4-BE49-F238E27FC236}">
                  <a16:creationId xmlns:a16="http://schemas.microsoft.com/office/drawing/2014/main" id="{73624B1E-414C-4D41-A409-9480CF5574AD}"/>
                </a:ext>
              </a:extLst>
            </p:cNvPr>
            <p:cNvSpPr/>
            <p:nvPr/>
          </p:nvSpPr>
          <p:spPr>
            <a:xfrm>
              <a:off x="9927672" y="388535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548245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5" grpId="0"/>
      <p:bldP spid="33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" name="object 3">
            <a:extLst>
              <a:ext uri="{FF2B5EF4-FFF2-40B4-BE49-F238E27FC236}">
                <a16:creationId xmlns:a16="http://schemas.microsoft.com/office/drawing/2014/main" id="{928147E3-351E-4E3C-91CD-2D711FF0BC80}"/>
              </a:ext>
            </a:extLst>
          </p:cNvPr>
          <p:cNvSpPr/>
          <p:nvPr/>
        </p:nvSpPr>
        <p:spPr>
          <a:xfrm>
            <a:off x="7987003" y="-5744"/>
            <a:ext cx="4207087" cy="6863744"/>
          </a:xfrm>
          <a:prstGeom prst="rect">
            <a:avLst/>
          </a:prstGeom>
          <a:blipFill>
            <a:blip r:embed="rId2" cstate="print"/>
            <a:stretch>
              <a:fillRect l="-15708" t="1" b="-420"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 dirty="0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B9F420E4-6FEA-442E-9114-65534CA5E3EF}"/>
              </a:ext>
            </a:extLst>
          </p:cNvPr>
          <p:cNvSpPr/>
          <p:nvPr/>
        </p:nvSpPr>
        <p:spPr>
          <a:xfrm>
            <a:off x="7987004" y="0"/>
            <a:ext cx="4204996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s-CL" dirty="0"/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id="{98D9AC5A-435A-4DD6-9178-BA6B31B28B8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09" t="6959" r="3018" b="17166"/>
          <a:stretch/>
        </p:blipFill>
        <p:spPr>
          <a:xfrm>
            <a:off x="234977" y="6012806"/>
            <a:ext cx="2295525" cy="696639"/>
          </a:xfrm>
          <a:prstGeom prst="rect">
            <a:avLst/>
          </a:prstGeom>
        </p:spPr>
      </p:pic>
      <p:sp>
        <p:nvSpPr>
          <p:cNvPr id="6" name="Rectángulo 25">
            <a:extLst>
              <a:ext uri="{FF2B5EF4-FFF2-40B4-BE49-F238E27FC236}">
                <a16:creationId xmlns:a16="http://schemas.microsoft.com/office/drawing/2014/main" id="{F911941E-079F-4969-BC18-12FE147B4179}"/>
              </a:ext>
            </a:extLst>
          </p:cNvPr>
          <p:cNvSpPr/>
          <p:nvPr/>
        </p:nvSpPr>
        <p:spPr>
          <a:xfrm>
            <a:off x="132340" y="148555"/>
            <a:ext cx="11659573" cy="542925"/>
          </a:xfrm>
          <a:custGeom>
            <a:avLst/>
            <a:gdLst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86200 w 10686200"/>
              <a:gd name="connsiteY2" fmla="*/ 13150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19525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67138 w 10686200"/>
              <a:gd name="connsiteY2" fmla="*/ 117214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57613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569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7723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251780 w 10686200"/>
              <a:gd name="connsiteY2" fmla="*/ 129755 h 131501"/>
              <a:gd name="connsiteX3" fmla="*/ 0 w 10686200"/>
              <a:gd name="connsiteY3" fmla="*/ 131501 h 131501"/>
              <a:gd name="connsiteX4" fmla="*/ 0 w 10686200"/>
              <a:gd name="connsiteY4" fmla="*/ 0 h 131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86200" h="131501">
                <a:moveTo>
                  <a:pt x="0" y="0"/>
                </a:moveTo>
                <a:lnTo>
                  <a:pt x="10686200" y="0"/>
                </a:lnTo>
                <a:lnTo>
                  <a:pt x="10251780" y="129755"/>
                </a:lnTo>
                <a:lnTo>
                  <a:pt x="0" y="1315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71E0A5DE-0AED-4227-91DA-B138D1FBFB36}"/>
              </a:ext>
            </a:extLst>
          </p:cNvPr>
          <p:cNvSpPr txBox="1"/>
          <p:nvPr/>
        </p:nvSpPr>
        <p:spPr>
          <a:xfrm>
            <a:off x="234977" y="158407"/>
            <a:ext cx="73099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2800" b="1" dirty="0">
                <a:solidFill>
                  <a:schemeClr val="bg1"/>
                </a:solidFill>
              </a:rPr>
              <a:t>Causas distribuidas en las cuencas </a:t>
            </a: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F9C90EE5-C51C-4B04-B5F8-501771A4E385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7301" r="6444"/>
          <a:stretch/>
        </p:blipFill>
        <p:spPr>
          <a:xfrm>
            <a:off x="8101709" y="702514"/>
            <a:ext cx="1749453" cy="5714556"/>
          </a:xfrm>
          <a:prstGeom prst="rect">
            <a:avLst/>
          </a:prstGeom>
        </p:spPr>
      </p:pic>
      <p:grpSp>
        <p:nvGrpSpPr>
          <p:cNvPr id="16" name="Grupo 15">
            <a:extLst>
              <a:ext uri="{FF2B5EF4-FFF2-40B4-BE49-F238E27FC236}">
                <a16:creationId xmlns:a16="http://schemas.microsoft.com/office/drawing/2014/main" id="{B2FAA408-E77B-46B8-9233-981B7721E6FA}"/>
              </a:ext>
            </a:extLst>
          </p:cNvPr>
          <p:cNvGrpSpPr/>
          <p:nvPr/>
        </p:nvGrpSpPr>
        <p:grpSpPr>
          <a:xfrm>
            <a:off x="8385533" y="1743564"/>
            <a:ext cx="1025086" cy="4466638"/>
            <a:chOff x="8385533" y="1743564"/>
            <a:chExt cx="1025086" cy="4466638"/>
          </a:xfrm>
        </p:grpSpPr>
        <p:sp>
          <p:nvSpPr>
            <p:cNvPr id="298" name="object 23">
              <a:extLst>
                <a:ext uri="{FF2B5EF4-FFF2-40B4-BE49-F238E27FC236}">
                  <a16:creationId xmlns:a16="http://schemas.microsoft.com/office/drawing/2014/main" id="{8E46850D-1E6D-4879-9702-956D4738F6D7}"/>
                </a:ext>
              </a:extLst>
            </p:cNvPr>
            <p:cNvSpPr/>
            <p:nvPr/>
          </p:nvSpPr>
          <p:spPr>
            <a:xfrm>
              <a:off x="8649160" y="2909916"/>
              <a:ext cx="5658" cy="30679"/>
            </a:xfrm>
            <a:custGeom>
              <a:avLst/>
              <a:gdLst/>
              <a:ahLst/>
              <a:cxnLst/>
              <a:rect l="l" t="t" r="r" b="b"/>
              <a:pathLst>
                <a:path w="10940" h="59314">
                  <a:moveTo>
                    <a:pt x="7381" y="52066"/>
                  </a:moveTo>
                  <a:lnTo>
                    <a:pt x="7197" y="52533"/>
                  </a:lnTo>
                  <a:lnTo>
                    <a:pt x="6862" y="53238"/>
                  </a:lnTo>
                  <a:lnTo>
                    <a:pt x="6295" y="53906"/>
                  </a:lnTo>
                  <a:lnTo>
                    <a:pt x="5778" y="53062"/>
                  </a:lnTo>
                  <a:lnTo>
                    <a:pt x="5733" y="50517"/>
                  </a:lnTo>
                  <a:lnTo>
                    <a:pt x="4879" y="50219"/>
                  </a:lnTo>
                  <a:lnTo>
                    <a:pt x="4355" y="49034"/>
                  </a:lnTo>
                  <a:lnTo>
                    <a:pt x="4151" y="48305"/>
                  </a:lnTo>
                  <a:lnTo>
                    <a:pt x="3332" y="47813"/>
                  </a:lnTo>
                  <a:lnTo>
                    <a:pt x="2402" y="47679"/>
                  </a:lnTo>
                  <a:lnTo>
                    <a:pt x="1939" y="47685"/>
                  </a:lnTo>
                  <a:lnTo>
                    <a:pt x="1191" y="46811"/>
                  </a:lnTo>
                  <a:lnTo>
                    <a:pt x="868" y="46045"/>
                  </a:lnTo>
                  <a:lnTo>
                    <a:pt x="818" y="45389"/>
                  </a:lnTo>
                  <a:lnTo>
                    <a:pt x="804" y="44575"/>
                  </a:lnTo>
                  <a:lnTo>
                    <a:pt x="643" y="44192"/>
                  </a:lnTo>
                  <a:lnTo>
                    <a:pt x="85" y="43202"/>
                  </a:lnTo>
                  <a:lnTo>
                    <a:pt x="0" y="42740"/>
                  </a:lnTo>
                  <a:lnTo>
                    <a:pt x="370" y="41841"/>
                  </a:lnTo>
                  <a:lnTo>
                    <a:pt x="822" y="41215"/>
                  </a:lnTo>
                  <a:lnTo>
                    <a:pt x="1275" y="40626"/>
                  </a:lnTo>
                  <a:lnTo>
                    <a:pt x="1723" y="39806"/>
                  </a:lnTo>
                  <a:lnTo>
                    <a:pt x="1905" y="39186"/>
                  </a:lnTo>
                  <a:lnTo>
                    <a:pt x="2008" y="38451"/>
                  </a:lnTo>
                  <a:lnTo>
                    <a:pt x="2261" y="37479"/>
                  </a:lnTo>
                  <a:lnTo>
                    <a:pt x="3138" y="36884"/>
                  </a:lnTo>
                  <a:lnTo>
                    <a:pt x="3939" y="36330"/>
                  </a:lnTo>
                  <a:lnTo>
                    <a:pt x="4121" y="35747"/>
                  </a:lnTo>
                  <a:lnTo>
                    <a:pt x="4177" y="34508"/>
                  </a:lnTo>
                  <a:lnTo>
                    <a:pt x="4164" y="31574"/>
                  </a:lnTo>
                  <a:lnTo>
                    <a:pt x="4249" y="29872"/>
                  </a:lnTo>
                  <a:lnTo>
                    <a:pt x="4226" y="28518"/>
                  </a:lnTo>
                  <a:lnTo>
                    <a:pt x="4714" y="27776"/>
                  </a:lnTo>
                  <a:lnTo>
                    <a:pt x="5050" y="27114"/>
                  </a:lnTo>
                  <a:lnTo>
                    <a:pt x="5233" y="26573"/>
                  </a:lnTo>
                  <a:lnTo>
                    <a:pt x="5376" y="25948"/>
                  </a:lnTo>
                  <a:lnTo>
                    <a:pt x="5519" y="25292"/>
                  </a:lnTo>
                  <a:lnTo>
                    <a:pt x="5428" y="24483"/>
                  </a:lnTo>
                  <a:lnTo>
                    <a:pt x="4434" y="25043"/>
                  </a:lnTo>
                  <a:lnTo>
                    <a:pt x="4271" y="24538"/>
                  </a:lnTo>
                  <a:lnTo>
                    <a:pt x="4258" y="23767"/>
                  </a:lnTo>
                  <a:lnTo>
                    <a:pt x="4129" y="23038"/>
                  </a:lnTo>
                  <a:lnTo>
                    <a:pt x="4000" y="22266"/>
                  </a:lnTo>
                  <a:lnTo>
                    <a:pt x="3753" y="21422"/>
                  </a:lnTo>
                  <a:lnTo>
                    <a:pt x="3273" y="20425"/>
                  </a:lnTo>
                  <a:lnTo>
                    <a:pt x="2461" y="20401"/>
                  </a:lnTo>
                  <a:lnTo>
                    <a:pt x="1657" y="20723"/>
                  </a:lnTo>
                  <a:lnTo>
                    <a:pt x="1347" y="20693"/>
                  </a:lnTo>
                  <a:lnTo>
                    <a:pt x="986" y="19885"/>
                  </a:lnTo>
                  <a:lnTo>
                    <a:pt x="903" y="19581"/>
                  </a:lnTo>
                  <a:lnTo>
                    <a:pt x="681" y="17922"/>
                  </a:lnTo>
                  <a:lnTo>
                    <a:pt x="595" y="17461"/>
                  </a:lnTo>
                  <a:lnTo>
                    <a:pt x="582" y="16725"/>
                  </a:lnTo>
                  <a:lnTo>
                    <a:pt x="922" y="16294"/>
                  </a:lnTo>
                  <a:lnTo>
                    <a:pt x="1805" y="16009"/>
                  </a:lnTo>
                  <a:lnTo>
                    <a:pt x="2610" y="15686"/>
                  </a:lnTo>
                  <a:lnTo>
                    <a:pt x="3369" y="14975"/>
                  </a:lnTo>
                  <a:lnTo>
                    <a:pt x="4022" y="14811"/>
                  </a:lnTo>
                  <a:lnTo>
                    <a:pt x="4947" y="14714"/>
                  </a:lnTo>
                  <a:lnTo>
                    <a:pt x="5174" y="14441"/>
                  </a:lnTo>
                  <a:lnTo>
                    <a:pt x="5232" y="13360"/>
                  </a:lnTo>
                  <a:lnTo>
                    <a:pt x="5487" y="12503"/>
                  </a:lnTo>
                  <a:lnTo>
                    <a:pt x="6204" y="11603"/>
                  </a:lnTo>
                  <a:lnTo>
                    <a:pt x="6650" y="10589"/>
                  </a:lnTo>
                  <a:lnTo>
                    <a:pt x="7254" y="9884"/>
                  </a:lnTo>
                  <a:lnTo>
                    <a:pt x="7208" y="7254"/>
                  </a:lnTo>
                  <a:lnTo>
                    <a:pt x="7154" y="6367"/>
                  </a:lnTo>
                  <a:lnTo>
                    <a:pt x="7137" y="5401"/>
                  </a:lnTo>
                  <a:lnTo>
                    <a:pt x="7388" y="4277"/>
                  </a:lnTo>
                  <a:lnTo>
                    <a:pt x="7950" y="3378"/>
                  </a:lnTo>
                  <a:lnTo>
                    <a:pt x="8285" y="2679"/>
                  </a:lnTo>
                  <a:lnTo>
                    <a:pt x="8614" y="1591"/>
                  </a:lnTo>
                  <a:lnTo>
                    <a:pt x="9445" y="607"/>
                  </a:lnTo>
                  <a:lnTo>
                    <a:pt x="10327" y="243"/>
                  </a:lnTo>
                  <a:lnTo>
                    <a:pt x="10940" y="0"/>
                  </a:lnTo>
                  <a:lnTo>
                    <a:pt x="10597" y="59314"/>
                  </a:lnTo>
                  <a:lnTo>
                    <a:pt x="10581" y="58421"/>
                  </a:lnTo>
                  <a:lnTo>
                    <a:pt x="10446" y="57345"/>
                  </a:lnTo>
                  <a:lnTo>
                    <a:pt x="10355" y="56537"/>
                  </a:lnTo>
                  <a:lnTo>
                    <a:pt x="9956" y="55845"/>
                  </a:lnTo>
                  <a:lnTo>
                    <a:pt x="10405" y="54988"/>
                  </a:lnTo>
                  <a:lnTo>
                    <a:pt x="10311" y="54065"/>
                  </a:lnTo>
                  <a:lnTo>
                    <a:pt x="10033" y="53566"/>
                  </a:lnTo>
                  <a:lnTo>
                    <a:pt x="9402" y="52880"/>
                  </a:lnTo>
                  <a:lnTo>
                    <a:pt x="8773" y="52200"/>
                  </a:lnTo>
                  <a:lnTo>
                    <a:pt x="7993" y="51750"/>
                  </a:lnTo>
                  <a:lnTo>
                    <a:pt x="7381" y="52066"/>
                  </a:lnTo>
                  <a:close/>
                </a:path>
              </a:pathLst>
            </a:custGeom>
            <a:solidFill>
              <a:srgbClr val="5DE092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0" name="object 52">
              <a:extLst>
                <a:ext uri="{FF2B5EF4-FFF2-40B4-BE49-F238E27FC236}">
                  <a16:creationId xmlns:a16="http://schemas.microsoft.com/office/drawing/2014/main" id="{199A9FEE-0BB8-4165-A4FA-A2A5A13161F0}"/>
                </a:ext>
              </a:extLst>
            </p:cNvPr>
            <p:cNvSpPr/>
            <p:nvPr/>
          </p:nvSpPr>
          <p:spPr>
            <a:xfrm>
              <a:off x="8400412" y="4934631"/>
              <a:ext cx="70847" cy="55862"/>
            </a:xfrm>
            <a:custGeom>
              <a:avLst/>
              <a:gdLst/>
              <a:ahLst/>
              <a:cxnLst/>
              <a:rect l="l" t="t" r="r" b="b"/>
              <a:pathLst>
                <a:path w="136975" h="108002">
                  <a:moveTo>
                    <a:pt x="33" y="31044"/>
                  </a:moveTo>
                  <a:lnTo>
                    <a:pt x="35340" y="28632"/>
                  </a:lnTo>
                  <a:lnTo>
                    <a:pt x="35803" y="28621"/>
                  </a:lnTo>
                  <a:lnTo>
                    <a:pt x="36341" y="28578"/>
                  </a:lnTo>
                  <a:lnTo>
                    <a:pt x="36726" y="28566"/>
                  </a:lnTo>
                  <a:lnTo>
                    <a:pt x="37111" y="28560"/>
                  </a:lnTo>
                  <a:lnTo>
                    <a:pt x="37458" y="28553"/>
                  </a:lnTo>
                  <a:lnTo>
                    <a:pt x="38037" y="28541"/>
                  </a:lnTo>
                  <a:lnTo>
                    <a:pt x="38614" y="28535"/>
                  </a:lnTo>
                  <a:lnTo>
                    <a:pt x="39039" y="28523"/>
                  </a:lnTo>
                  <a:lnTo>
                    <a:pt x="39655" y="28511"/>
                  </a:lnTo>
                  <a:lnTo>
                    <a:pt x="40196" y="28542"/>
                  </a:lnTo>
                  <a:lnTo>
                    <a:pt x="40927" y="28529"/>
                  </a:lnTo>
                  <a:lnTo>
                    <a:pt x="41506" y="28517"/>
                  </a:lnTo>
                  <a:lnTo>
                    <a:pt x="42122" y="28505"/>
                  </a:lnTo>
                  <a:lnTo>
                    <a:pt x="42546" y="28499"/>
                  </a:lnTo>
                  <a:lnTo>
                    <a:pt x="43086" y="28529"/>
                  </a:lnTo>
                  <a:lnTo>
                    <a:pt x="43858" y="28553"/>
                  </a:lnTo>
                  <a:lnTo>
                    <a:pt x="44282" y="28541"/>
                  </a:lnTo>
                  <a:lnTo>
                    <a:pt x="44630" y="28614"/>
                  </a:lnTo>
                  <a:lnTo>
                    <a:pt x="44977" y="28645"/>
                  </a:lnTo>
                  <a:lnTo>
                    <a:pt x="45442" y="28718"/>
                  </a:lnTo>
                  <a:lnTo>
                    <a:pt x="45789" y="28784"/>
                  </a:lnTo>
                  <a:lnTo>
                    <a:pt x="46215" y="28857"/>
                  </a:lnTo>
                  <a:lnTo>
                    <a:pt x="46794" y="28924"/>
                  </a:lnTo>
                  <a:lnTo>
                    <a:pt x="47141" y="28918"/>
                  </a:lnTo>
                  <a:lnTo>
                    <a:pt x="47681" y="28906"/>
                  </a:lnTo>
                  <a:lnTo>
                    <a:pt x="48104" y="28900"/>
                  </a:lnTo>
                  <a:lnTo>
                    <a:pt x="48606" y="28924"/>
                  </a:lnTo>
                  <a:lnTo>
                    <a:pt x="49261" y="28912"/>
                  </a:lnTo>
                  <a:lnTo>
                    <a:pt x="49878" y="28906"/>
                  </a:lnTo>
                  <a:lnTo>
                    <a:pt x="50457" y="28930"/>
                  </a:lnTo>
                  <a:lnTo>
                    <a:pt x="51035" y="28918"/>
                  </a:lnTo>
                  <a:lnTo>
                    <a:pt x="51497" y="28912"/>
                  </a:lnTo>
                  <a:lnTo>
                    <a:pt x="52037" y="28900"/>
                  </a:lnTo>
                  <a:lnTo>
                    <a:pt x="52422" y="28894"/>
                  </a:lnTo>
                  <a:lnTo>
                    <a:pt x="53077" y="28882"/>
                  </a:lnTo>
                  <a:lnTo>
                    <a:pt x="53464" y="28955"/>
                  </a:lnTo>
                  <a:lnTo>
                    <a:pt x="53888" y="28943"/>
                  </a:lnTo>
                  <a:lnTo>
                    <a:pt x="54274" y="28937"/>
                  </a:lnTo>
                  <a:lnTo>
                    <a:pt x="54774" y="28930"/>
                  </a:lnTo>
                  <a:lnTo>
                    <a:pt x="55352" y="28918"/>
                  </a:lnTo>
                  <a:lnTo>
                    <a:pt x="56161" y="28906"/>
                  </a:lnTo>
                  <a:lnTo>
                    <a:pt x="56508" y="28900"/>
                  </a:lnTo>
                  <a:lnTo>
                    <a:pt x="56931" y="28815"/>
                  </a:lnTo>
                  <a:lnTo>
                    <a:pt x="57621" y="28566"/>
                  </a:lnTo>
                  <a:lnTo>
                    <a:pt x="58075" y="28135"/>
                  </a:lnTo>
                  <a:lnTo>
                    <a:pt x="58417" y="27861"/>
                  </a:lnTo>
                  <a:lnTo>
                    <a:pt x="58758" y="27545"/>
                  </a:lnTo>
                  <a:lnTo>
                    <a:pt x="58985" y="27308"/>
                  </a:lnTo>
                  <a:lnTo>
                    <a:pt x="59173" y="27035"/>
                  </a:lnTo>
                  <a:lnTo>
                    <a:pt x="59397" y="26683"/>
                  </a:lnTo>
                  <a:lnTo>
                    <a:pt x="59585" y="26409"/>
                  </a:lnTo>
                  <a:lnTo>
                    <a:pt x="59772" y="26099"/>
                  </a:lnTo>
                  <a:lnTo>
                    <a:pt x="60035" y="25710"/>
                  </a:lnTo>
                  <a:lnTo>
                    <a:pt x="60184" y="25437"/>
                  </a:lnTo>
                  <a:lnTo>
                    <a:pt x="60523" y="24963"/>
                  </a:lnTo>
                  <a:lnTo>
                    <a:pt x="60786" y="24617"/>
                  </a:lnTo>
                  <a:lnTo>
                    <a:pt x="61012" y="24301"/>
                  </a:lnTo>
                  <a:lnTo>
                    <a:pt x="61352" y="23949"/>
                  </a:lnTo>
                  <a:lnTo>
                    <a:pt x="61769" y="23590"/>
                  </a:lnTo>
                  <a:lnTo>
                    <a:pt x="62035" y="23359"/>
                  </a:lnTo>
                  <a:lnTo>
                    <a:pt x="62378" y="23116"/>
                  </a:lnTo>
                  <a:lnTo>
                    <a:pt x="62834" y="22801"/>
                  </a:lnTo>
                  <a:lnTo>
                    <a:pt x="63100" y="22563"/>
                  </a:lnTo>
                  <a:lnTo>
                    <a:pt x="63557" y="22248"/>
                  </a:lnTo>
                  <a:lnTo>
                    <a:pt x="63823" y="22053"/>
                  </a:lnTo>
                  <a:lnTo>
                    <a:pt x="64166" y="21852"/>
                  </a:lnTo>
                  <a:lnTo>
                    <a:pt x="64624" y="21609"/>
                  </a:lnTo>
                  <a:lnTo>
                    <a:pt x="65160" y="21373"/>
                  </a:lnTo>
                  <a:lnTo>
                    <a:pt x="65734" y="21166"/>
                  </a:lnTo>
                  <a:lnTo>
                    <a:pt x="66193" y="20966"/>
                  </a:lnTo>
                  <a:lnTo>
                    <a:pt x="66578" y="20923"/>
                  </a:lnTo>
                  <a:lnTo>
                    <a:pt x="66924" y="20874"/>
                  </a:lnTo>
                  <a:lnTo>
                    <a:pt x="67421" y="20674"/>
                  </a:lnTo>
                  <a:lnTo>
                    <a:pt x="67843" y="20589"/>
                  </a:lnTo>
                  <a:lnTo>
                    <a:pt x="68225" y="20388"/>
                  </a:lnTo>
                  <a:lnTo>
                    <a:pt x="68568" y="20152"/>
                  </a:lnTo>
                  <a:lnTo>
                    <a:pt x="68834" y="19951"/>
                  </a:lnTo>
                  <a:lnTo>
                    <a:pt x="69021" y="19641"/>
                  </a:lnTo>
                  <a:lnTo>
                    <a:pt x="69207" y="19252"/>
                  </a:lnTo>
                  <a:lnTo>
                    <a:pt x="69316" y="18900"/>
                  </a:lnTo>
                  <a:lnTo>
                    <a:pt x="69387" y="18554"/>
                  </a:lnTo>
                  <a:lnTo>
                    <a:pt x="69573" y="18165"/>
                  </a:lnTo>
                  <a:lnTo>
                    <a:pt x="69720" y="17776"/>
                  </a:lnTo>
                  <a:lnTo>
                    <a:pt x="69866" y="17351"/>
                  </a:lnTo>
                  <a:lnTo>
                    <a:pt x="69975" y="16962"/>
                  </a:lnTo>
                  <a:lnTo>
                    <a:pt x="70007" y="16652"/>
                  </a:lnTo>
                  <a:lnTo>
                    <a:pt x="70002" y="16342"/>
                  </a:lnTo>
                  <a:lnTo>
                    <a:pt x="69956" y="15959"/>
                  </a:lnTo>
                  <a:lnTo>
                    <a:pt x="69911" y="15650"/>
                  </a:lnTo>
                  <a:lnTo>
                    <a:pt x="69905" y="15267"/>
                  </a:lnTo>
                  <a:lnTo>
                    <a:pt x="69899" y="14920"/>
                  </a:lnTo>
                  <a:lnTo>
                    <a:pt x="69891" y="14495"/>
                  </a:lnTo>
                  <a:lnTo>
                    <a:pt x="69882" y="14033"/>
                  </a:lnTo>
                  <a:lnTo>
                    <a:pt x="69797" y="13608"/>
                  </a:lnTo>
                  <a:lnTo>
                    <a:pt x="69712" y="13189"/>
                  </a:lnTo>
                  <a:lnTo>
                    <a:pt x="69586" y="12612"/>
                  </a:lnTo>
                  <a:lnTo>
                    <a:pt x="69579" y="12187"/>
                  </a:lnTo>
                  <a:lnTo>
                    <a:pt x="69572" y="11841"/>
                  </a:lnTo>
                  <a:lnTo>
                    <a:pt x="69642" y="11452"/>
                  </a:lnTo>
                  <a:lnTo>
                    <a:pt x="69711" y="11026"/>
                  </a:lnTo>
                  <a:lnTo>
                    <a:pt x="69819" y="10601"/>
                  </a:lnTo>
                  <a:lnTo>
                    <a:pt x="69965" y="10133"/>
                  </a:lnTo>
                  <a:lnTo>
                    <a:pt x="70227" y="9708"/>
                  </a:lnTo>
                  <a:lnTo>
                    <a:pt x="70491" y="9392"/>
                  </a:lnTo>
                  <a:lnTo>
                    <a:pt x="70755" y="9118"/>
                  </a:lnTo>
                  <a:lnTo>
                    <a:pt x="71023" y="8961"/>
                  </a:lnTo>
                  <a:lnTo>
                    <a:pt x="71325" y="8645"/>
                  </a:lnTo>
                  <a:lnTo>
                    <a:pt x="71552" y="8408"/>
                  </a:lnTo>
                  <a:lnTo>
                    <a:pt x="71892" y="8019"/>
                  </a:lnTo>
                  <a:lnTo>
                    <a:pt x="72118" y="7745"/>
                  </a:lnTo>
                  <a:lnTo>
                    <a:pt x="72421" y="7429"/>
                  </a:lnTo>
                  <a:lnTo>
                    <a:pt x="72800" y="7077"/>
                  </a:lnTo>
                  <a:lnTo>
                    <a:pt x="73064" y="6762"/>
                  </a:lnTo>
                  <a:lnTo>
                    <a:pt x="73250" y="6409"/>
                  </a:lnTo>
                  <a:lnTo>
                    <a:pt x="73435" y="5947"/>
                  </a:lnTo>
                  <a:lnTo>
                    <a:pt x="73616" y="5364"/>
                  </a:lnTo>
                  <a:lnTo>
                    <a:pt x="73950" y="4659"/>
                  </a:lnTo>
                  <a:lnTo>
                    <a:pt x="74251" y="4234"/>
                  </a:lnTo>
                  <a:lnTo>
                    <a:pt x="74514" y="3881"/>
                  </a:lnTo>
                  <a:lnTo>
                    <a:pt x="74664" y="3608"/>
                  </a:lnTo>
                  <a:lnTo>
                    <a:pt x="74966" y="3256"/>
                  </a:lnTo>
                  <a:lnTo>
                    <a:pt x="75191" y="2940"/>
                  </a:lnTo>
                  <a:lnTo>
                    <a:pt x="75379" y="2667"/>
                  </a:lnTo>
                  <a:lnTo>
                    <a:pt x="75643" y="2357"/>
                  </a:lnTo>
                  <a:lnTo>
                    <a:pt x="75946" y="2077"/>
                  </a:lnTo>
                  <a:lnTo>
                    <a:pt x="76251" y="1840"/>
                  </a:lnTo>
                  <a:lnTo>
                    <a:pt x="76707" y="1524"/>
                  </a:lnTo>
                  <a:lnTo>
                    <a:pt x="77127" y="1287"/>
                  </a:lnTo>
                  <a:lnTo>
                    <a:pt x="77431" y="1087"/>
                  </a:lnTo>
                  <a:lnTo>
                    <a:pt x="77853" y="929"/>
                  </a:lnTo>
                  <a:lnTo>
                    <a:pt x="78236" y="801"/>
                  </a:lnTo>
                  <a:lnTo>
                    <a:pt x="78658" y="680"/>
                  </a:lnTo>
                  <a:lnTo>
                    <a:pt x="79002" y="522"/>
                  </a:lnTo>
                  <a:lnTo>
                    <a:pt x="79463" y="430"/>
                  </a:lnTo>
                  <a:lnTo>
                    <a:pt x="79846" y="351"/>
                  </a:lnTo>
                  <a:lnTo>
                    <a:pt x="80231" y="303"/>
                  </a:lnTo>
                  <a:lnTo>
                    <a:pt x="80692" y="218"/>
                  </a:lnTo>
                  <a:lnTo>
                    <a:pt x="81115" y="133"/>
                  </a:lnTo>
                  <a:lnTo>
                    <a:pt x="81615" y="48"/>
                  </a:lnTo>
                  <a:lnTo>
                    <a:pt x="81999" y="0"/>
                  </a:lnTo>
                  <a:lnTo>
                    <a:pt x="82347" y="72"/>
                  </a:lnTo>
                  <a:lnTo>
                    <a:pt x="82849" y="102"/>
                  </a:lnTo>
                  <a:lnTo>
                    <a:pt x="83469" y="285"/>
                  </a:lnTo>
                  <a:lnTo>
                    <a:pt x="83895" y="388"/>
                  </a:lnTo>
                  <a:lnTo>
                    <a:pt x="84204" y="461"/>
                  </a:lnTo>
                  <a:lnTo>
                    <a:pt x="84629" y="455"/>
                  </a:lnTo>
                  <a:lnTo>
                    <a:pt x="84977" y="522"/>
                  </a:lnTo>
                  <a:lnTo>
                    <a:pt x="85402" y="552"/>
                  </a:lnTo>
                  <a:lnTo>
                    <a:pt x="86018" y="546"/>
                  </a:lnTo>
                  <a:lnTo>
                    <a:pt x="86365" y="576"/>
                  </a:lnTo>
                  <a:lnTo>
                    <a:pt x="86946" y="722"/>
                  </a:lnTo>
                  <a:lnTo>
                    <a:pt x="87257" y="868"/>
                  </a:lnTo>
                  <a:lnTo>
                    <a:pt x="89639" y="2520"/>
                  </a:lnTo>
                  <a:lnTo>
                    <a:pt x="89950" y="2630"/>
                  </a:lnTo>
                  <a:lnTo>
                    <a:pt x="90222" y="2782"/>
                  </a:lnTo>
                  <a:lnTo>
                    <a:pt x="90612" y="3007"/>
                  </a:lnTo>
                  <a:lnTo>
                    <a:pt x="90961" y="3152"/>
                  </a:lnTo>
                  <a:lnTo>
                    <a:pt x="91392" y="3493"/>
                  </a:lnTo>
                  <a:lnTo>
                    <a:pt x="91705" y="3717"/>
                  </a:lnTo>
                  <a:lnTo>
                    <a:pt x="91978" y="3906"/>
                  </a:lnTo>
                  <a:lnTo>
                    <a:pt x="92290" y="4131"/>
                  </a:lnTo>
                  <a:lnTo>
                    <a:pt x="92681" y="4392"/>
                  </a:lnTo>
                  <a:lnTo>
                    <a:pt x="92955" y="4623"/>
                  </a:lnTo>
                  <a:lnTo>
                    <a:pt x="93306" y="4848"/>
                  </a:lnTo>
                  <a:lnTo>
                    <a:pt x="93812" y="5103"/>
                  </a:lnTo>
                  <a:lnTo>
                    <a:pt x="94318" y="5406"/>
                  </a:lnTo>
                  <a:lnTo>
                    <a:pt x="94592" y="5595"/>
                  </a:lnTo>
                  <a:lnTo>
                    <a:pt x="95290" y="5850"/>
                  </a:lnTo>
                  <a:lnTo>
                    <a:pt x="95680" y="6075"/>
                  </a:lnTo>
                  <a:lnTo>
                    <a:pt x="96341" y="6372"/>
                  </a:lnTo>
                  <a:lnTo>
                    <a:pt x="96731" y="6670"/>
                  </a:lnTo>
                  <a:lnTo>
                    <a:pt x="97315" y="6932"/>
                  </a:lnTo>
                  <a:lnTo>
                    <a:pt x="98286" y="7338"/>
                  </a:lnTo>
                  <a:lnTo>
                    <a:pt x="98636" y="7484"/>
                  </a:lnTo>
                  <a:lnTo>
                    <a:pt x="98947" y="7636"/>
                  </a:lnTo>
                  <a:lnTo>
                    <a:pt x="99334" y="7739"/>
                  </a:lnTo>
                  <a:lnTo>
                    <a:pt x="99646" y="7928"/>
                  </a:lnTo>
                  <a:lnTo>
                    <a:pt x="99996" y="8080"/>
                  </a:lnTo>
                  <a:lnTo>
                    <a:pt x="100269" y="8262"/>
                  </a:lnTo>
                  <a:lnTo>
                    <a:pt x="100814" y="8602"/>
                  </a:lnTo>
                  <a:lnTo>
                    <a:pt x="101051" y="8869"/>
                  </a:lnTo>
                  <a:lnTo>
                    <a:pt x="101403" y="9167"/>
                  </a:lnTo>
                  <a:lnTo>
                    <a:pt x="101874" y="9587"/>
                  </a:lnTo>
                  <a:lnTo>
                    <a:pt x="102110" y="9853"/>
                  </a:lnTo>
                  <a:lnTo>
                    <a:pt x="102465" y="10267"/>
                  </a:lnTo>
                  <a:lnTo>
                    <a:pt x="102701" y="10534"/>
                  </a:lnTo>
                  <a:lnTo>
                    <a:pt x="102937" y="10802"/>
                  </a:lnTo>
                  <a:lnTo>
                    <a:pt x="103253" y="11221"/>
                  </a:lnTo>
                  <a:lnTo>
                    <a:pt x="103450" y="11482"/>
                  </a:lnTo>
                  <a:lnTo>
                    <a:pt x="103728" y="11901"/>
                  </a:lnTo>
                  <a:lnTo>
                    <a:pt x="104007" y="12399"/>
                  </a:lnTo>
                  <a:lnTo>
                    <a:pt x="104245" y="12782"/>
                  </a:lnTo>
                  <a:lnTo>
                    <a:pt x="104484" y="13201"/>
                  </a:lnTo>
                  <a:lnTo>
                    <a:pt x="104763" y="13699"/>
                  </a:lnTo>
                  <a:lnTo>
                    <a:pt x="104923" y="14003"/>
                  </a:lnTo>
                  <a:lnTo>
                    <a:pt x="105085" y="14423"/>
                  </a:lnTo>
                  <a:lnTo>
                    <a:pt x="105245" y="14768"/>
                  </a:lnTo>
                  <a:lnTo>
                    <a:pt x="105370" y="15230"/>
                  </a:lnTo>
                  <a:lnTo>
                    <a:pt x="105610" y="15765"/>
                  </a:lnTo>
                  <a:lnTo>
                    <a:pt x="105812" y="16220"/>
                  </a:lnTo>
                  <a:lnTo>
                    <a:pt x="106052" y="16683"/>
                  </a:lnTo>
                  <a:lnTo>
                    <a:pt x="106252" y="17102"/>
                  </a:lnTo>
                  <a:lnTo>
                    <a:pt x="106489" y="17369"/>
                  </a:lnTo>
                  <a:lnTo>
                    <a:pt x="107036" y="17818"/>
                  </a:lnTo>
                  <a:lnTo>
                    <a:pt x="107504" y="18122"/>
                  </a:lnTo>
                  <a:lnTo>
                    <a:pt x="107778" y="18347"/>
                  </a:lnTo>
                  <a:lnTo>
                    <a:pt x="108280" y="18377"/>
                  </a:lnTo>
                  <a:lnTo>
                    <a:pt x="108666" y="18371"/>
                  </a:lnTo>
                  <a:lnTo>
                    <a:pt x="109012" y="18322"/>
                  </a:lnTo>
                  <a:lnTo>
                    <a:pt x="109356" y="18165"/>
                  </a:lnTo>
                  <a:lnTo>
                    <a:pt x="109661" y="18000"/>
                  </a:lnTo>
                  <a:lnTo>
                    <a:pt x="110003" y="17728"/>
                  </a:lnTo>
                  <a:lnTo>
                    <a:pt x="110346" y="17527"/>
                  </a:lnTo>
                  <a:lnTo>
                    <a:pt x="110653" y="17406"/>
                  </a:lnTo>
                  <a:lnTo>
                    <a:pt x="110959" y="17284"/>
                  </a:lnTo>
                  <a:lnTo>
                    <a:pt x="111498" y="17278"/>
                  </a:lnTo>
                  <a:lnTo>
                    <a:pt x="111883" y="17266"/>
                  </a:lnTo>
                  <a:lnTo>
                    <a:pt x="112384" y="17260"/>
                  </a:lnTo>
                  <a:lnTo>
                    <a:pt x="112771" y="17326"/>
                  </a:lnTo>
                  <a:lnTo>
                    <a:pt x="113389" y="17394"/>
                  </a:lnTo>
                  <a:lnTo>
                    <a:pt x="114241" y="17570"/>
                  </a:lnTo>
                  <a:lnTo>
                    <a:pt x="116729" y="18724"/>
                  </a:lnTo>
                  <a:lnTo>
                    <a:pt x="117001" y="18869"/>
                  </a:lnTo>
                  <a:lnTo>
                    <a:pt x="117352" y="19094"/>
                  </a:lnTo>
                  <a:lnTo>
                    <a:pt x="117781" y="19355"/>
                  </a:lnTo>
                  <a:lnTo>
                    <a:pt x="118210" y="19623"/>
                  </a:lnTo>
                  <a:lnTo>
                    <a:pt x="118561" y="19848"/>
                  </a:lnTo>
                  <a:lnTo>
                    <a:pt x="118873" y="19994"/>
                  </a:lnTo>
                  <a:lnTo>
                    <a:pt x="119380" y="20334"/>
                  </a:lnTo>
                  <a:lnTo>
                    <a:pt x="119888" y="20711"/>
                  </a:lnTo>
                  <a:lnTo>
                    <a:pt x="120318" y="21044"/>
                  </a:lnTo>
                  <a:lnTo>
                    <a:pt x="120592" y="21276"/>
                  </a:lnTo>
                  <a:lnTo>
                    <a:pt x="120866" y="21500"/>
                  </a:lnTo>
                  <a:lnTo>
                    <a:pt x="121179" y="21761"/>
                  </a:lnTo>
                  <a:lnTo>
                    <a:pt x="121492" y="22029"/>
                  </a:lnTo>
                  <a:lnTo>
                    <a:pt x="121767" y="22290"/>
                  </a:lnTo>
                  <a:lnTo>
                    <a:pt x="122394" y="22782"/>
                  </a:lnTo>
                  <a:lnTo>
                    <a:pt x="122744" y="23007"/>
                  </a:lnTo>
                  <a:lnTo>
                    <a:pt x="123056" y="23195"/>
                  </a:lnTo>
                  <a:lnTo>
                    <a:pt x="123603" y="23572"/>
                  </a:lnTo>
                  <a:lnTo>
                    <a:pt x="123838" y="23797"/>
                  </a:lnTo>
                  <a:lnTo>
                    <a:pt x="124073" y="24028"/>
                  </a:lnTo>
                  <a:lnTo>
                    <a:pt x="124542" y="24362"/>
                  </a:lnTo>
                  <a:lnTo>
                    <a:pt x="124817" y="24629"/>
                  </a:lnTo>
                  <a:lnTo>
                    <a:pt x="125208" y="24969"/>
                  </a:lnTo>
                  <a:lnTo>
                    <a:pt x="125834" y="25455"/>
                  </a:lnTo>
                  <a:lnTo>
                    <a:pt x="126227" y="25838"/>
                  </a:lnTo>
                  <a:lnTo>
                    <a:pt x="126541" y="26142"/>
                  </a:lnTo>
                  <a:lnTo>
                    <a:pt x="126932" y="26439"/>
                  </a:lnTo>
                  <a:lnTo>
                    <a:pt x="127245" y="26707"/>
                  </a:lnTo>
                  <a:lnTo>
                    <a:pt x="127674" y="26968"/>
                  </a:lnTo>
                  <a:lnTo>
                    <a:pt x="128063" y="27193"/>
                  </a:lnTo>
                  <a:lnTo>
                    <a:pt x="128452" y="27375"/>
                  </a:lnTo>
                  <a:lnTo>
                    <a:pt x="128881" y="27636"/>
                  </a:lnTo>
                  <a:lnTo>
                    <a:pt x="129232" y="27825"/>
                  </a:lnTo>
                  <a:lnTo>
                    <a:pt x="129738" y="28086"/>
                  </a:lnTo>
                  <a:lnTo>
                    <a:pt x="130087" y="28232"/>
                  </a:lnTo>
                  <a:lnTo>
                    <a:pt x="130669" y="28414"/>
                  </a:lnTo>
                  <a:lnTo>
                    <a:pt x="131057" y="28560"/>
                  </a:lnTo>
                  <a:lnTo>
                    <a:pt x="131600" y="28785"/>
                  </a:lnTo>
                  <a:lnTo>
                    <a:pt x="131788" y="28782"/>
                  </a:lnTo>
                  <a:lnTo>
                    <a:pt x="135202" y="33426"/>
                  </a:lnTo>
                  <a:lnTo>
                    <a:pt x="136264" y="37449"/>
                  </a:lnTo>
                  <a:lnTo>
                    <a:pt x="136950" y="40568"/>
                  </a:lnTo>
                  <a:lnTo>
                    <a:pt x="136975" y="44201"/>
                  </a:lnTo>
                  <a:lnTo>
                    <a:pt x="136904" y="49845"/>
                  </a:lnTo>
                  <a:lnTo>
                    <a:pt x="135829" y="54405"/>
                  </a:lnTo>
                  <a:lnTo>
                    <a:pt x="134777" y="57108"/>
                  </a:lnTo>
                  <a:lnTo>
                    <a:pt x="133463" y="60526"/>
                  </a:lnTo>
                  <a:lnTo>
                    <a:pt x="132780" y="62971"/>
                  </a:lnTo>
                  <a:lnTo>
                    <a:pt x="130704" y="66595"/>
                  </a:lnTo>
                  <a:lnTo>
                    <a:pt x="128445" y="69772"/>
                  </a:lnTo>
                  <a:lnTo>
                    <a:pt x="125651" y="74223"/>
                  </a:lnTo>
                  <a:lnTo>
                    <a:pt x="121776" y="76586"/>
                  </a:lnTo>
                  <a:lnTo>
                    <a:pt x="118900" y="79806"/>
                  </a:lnTo>
                  <a:lnTo>
                    <a:pt x="115355" y="82455"/>
                  </a:lnTo>
                  <a:lnTo>
                    <a:pt x="112075" y="85471"/>
                  </a:lnTo>
                  <a:lnTo>
                    <a:pt x="107350" y="87895"/>
                  </a:lnTo>
                  <a:lnTo>
                    <a:pt x="103754" y="90860"/>
                  </a:lnTo>
                  <a:lnTo>
                    <a:pt x="100927" y="92610"/>
                  </a:lnTo>
                  <a:lnTo>
                    <a:pt x="96752" y="96155"/>
                  </a:lnTo>
                  <a:lnTo>
                    <a:pt x="92804" y="97443"/>
                  </a:lnTo>
                  <a:lnTo>
                    <a:pt x="89012" y="99803"/>
                  </a:lnTo>
                  <a:lnTo>
                    <a:pt x="86282" y="100772"/>
                  </a:lnTo>
                  <a:lnTo>
                    <a:pt x="81734" y="104499"/>
                  </a:lnTo>
                  <a:lnTo>
                    <a:pt x="77818" y="106249"/>
                  </a:lnTo>
                  <a:lnTo>
                    <a:pt x="76467" y="108002"/>
                  </a:lnTo>
                  <a:lnTo>
                    <a:pt x="75816" y="107352"/>
                  </a:lnTo>
                  <a:lnTo>
                    <a:pt x="74691" y="106331"/>
                  </a:lnTo>
                  <a:lnTo>
                    <a:pt x="74256" y="105906"/>
                  </a:lnTo>
                  <a:lnTo>
                    <a:pt x="73191" y="104825"/>
                  </a:lnTo>
                  <a:lnTo>
                    <a:pt x="72584" y="104132"/>
                  </a:lnTo>
                  <a:lnTo>
                    <a:pt x="72111" y="103773"/>
                  </a:lnTo>
                  <a:lnTo>
                    <a:pt x="71246" y="103464"/>
                  </a:lnTo>
                  <a:lnTo>
                    <a:pt x="70702" y="103190"/>
                  </a:lnTo>
                  <a:lnTo>
                    <a:pt x="70175" y="102886"/>
                  </a:lnTo>
                  <a:lnTo>
                    <a:pt x="69432" y="102364"/>
                  </a:lnTo>
                  <a:lnTo>
                    <a:pt x="68242" y="101416"/>
                  </a:lnTo>
                  <a:lnTo>
                    <a:pt x="66754" y="100220"/>
                  </a:lnTo>
                  <a:lnTo>
                    <a:pt x="66083" y="99599"/>
                  </a:lnTo>
                  <a:lnTo>
                    <a:pt x="64335" y="97910"/>
                  </a:lnTo>
                  <a:lnTo>
                    <a:pt x="62470" y="96355"/>
                  </a:lnTo>
                  <a:lnTo>
                    <a:pt x="62045" y="95924"/>
                  </a:lnTo>
                  <a:lnTo>
                    <a:pt x="61436" y="95243"/>
                  </a:lnTo>
                  <a:lnTo>
                    <a:pt x="61003" y="94818"/>
                  </a:lnTo>
                  <a:lnTo>
                    <a:pt x="60532" y="94436"/>
                  </a:lnTo>
                  <a:lnTo>
                    <a:pt x="58084" y="92631"/>
                  </a:lnTo>
                  <a:lnTo>
                    <a:pt x="57642" y="92218"/>
                  </a:lnTo>
                  <a:lnTo>
                    <a:pt x="57025" y="91543"/>
                  </a:lnTo>
                  <a:lnTo>
                    <a:pt x="55898" y="90517"/>
                  </a:lnTo>
                  <a:lnTo>
                    <a:pt x="55193" y="89946"/>
                  </a:lnTo>
                  <a:lnTo>
                    <a:pt x="54422" y="89472"/>
                  </a:lnTo>
                  <a:lnTo>
                    <a:pt x="53568" y="89126"/>
                  </a:lnTo>
                  <a:lnTo>
                    <a:pt x="53036" y="88840"/>
                  </a:lnTo>
                  <a:lnTo>
                    <a:pt x="52576" y="88451"/>
                  </a:lnTo>
                  <a:lnTo>
                    <a:pt x="51483" y="87388"/>
                  </a:lnTo>
                  <a:lnTo>
                    <a:pt x="50975" y="87060"/>
                  </a:lnTo>
                  <a:lnTo>
                    <a:pt x="48816" y="85930"/>
                  </a:lnTo>
                  <a:lnTo>
                    <a:pt x="48300" y="85608"/>
                  </a:lnTo>
                  <a:lnTo>
                    <a:pt x="46156" y="84465"/>
                  </a:lnTo>
                  <a:lnTo>
                    <a:pt x="45380" y="83992"/>
                  </a:lnTo>
                  <a:lnTo>
                    <a:pt x="44377" y="83305"/>
                  </a:lnTo>
                  <a:lnTo>
                    <a:pt x="43144" y="82418"/>
                  </a:lnTo>
                  <a:lnTo>
                    <a:pt x="40477" y="80401"/>
                  </a:lnTo>
                  <a:lnTo>
                    <a:pt x="39225" y="79545"/>
                  </a:lnTo>
                  <a:lnTo>
                    <a:pt x="37743" y="78481"/>
                  </a:lnTo>
                  <a:lnTo>
                    <a:pt x="37233" y="78147"/>
                  </a:lnTo>
                  <a:lnTo>
                    <a:pt x="36679" y="77892"/>
                  </a:lnTo>
                  <a:lnTo>
                    <a:pt x="36081" y="77776"/>
                  </a:lnTo>
                  <a:lnTo>
                    <a:pt x="35173" y="77770"/>
                  </a:lnTo>
                  <a:lnTo>
                    <a:pt x="34878" y="77855"/>
                  </a:lnTo>
                  <a:lnTo>
                    <a:pt x="34337" y="78141"/>
                  </a:lnTo>
                  <a:lnTo>
                    <a:pt x="33651" y="78761"/>
                  </a:lnTo>
                  <a:lnTo>
                    <a:pt x="33138" y="79046"/>
                  </a:lnTo>
                  <a:lnTo>
                    <a:pt x="31006" y="79192"/>
                  </a:lnTo>
                  <a:lnTo>
                    <a:pt x="30100" y="79077"/>
                  </a:lnTo>
                  <a:lnTo>
                    <a:pt x="29484" y="79034"/>
                  </a:lnTo>
                  <a:lnTo>
                    <a:pt x="28939" y="79235"/>
                  </a:lnTo>
                  <a:lnTo>
                    <a:pt x="28700" y="79435"/>
                  </a:lnTo>
                  <a:lnTo>
                    <a:pt x="28174" y="79775"/>
                  </a:lnTo>
                  <a:lnTo>
                    <a:pt x="27616" y="79885"/>
                  </a:lnTo>
                  <a:lnTo>
                    <a:pt x="27323" y="79763"/>
                  </a:lnTo>
                  <a:lnTo>
                    <a:pt x="27051" y="79611"/>
                  </a:lnTo>
                  <a:lnTo>
                    <a:pt x="26800" y="79399"/>
                  </a:lnTo>
                  <a:lnTo>
                    <a:pt x="26270" y="79411"/>
                  </a:lnTo>
                  <a:lnTo>
                    <a:pt x="25992" y="79575"/>
                  </a:lnTo>
                  <a:lnTo>
                    <a:pt x="25707" y="79696"/>
                  </a:lnTo>
                  <a:lnTo>
                    <a:pt x="25404" y="79732"/>
                  </a:lnTo>
                  <a:lnTo>
                    <a:pt x="25084" y="79732"/>
                  </a:lnTo>
                  <a:lnTo>
                    <a:pt x="24775" y="79684"/>
                  </a:lnTo>
                  <a:lnTo>
                    <a:pt x="24333" y="79356"/>
                  </a:lnTo>
                  <a:lnTo>
                    <a:pt x="24198" y="79058"/>
                  </a:lnTo>
                  <a:lnTo>
                    <a:pt x="23734" y="78275"/>
                  </a:lnTo>
                  <a:lnTo>
                    <a:pt x="23350" y="77448"/>
                  </a:lnTo>
                  <a:lnTo>
                    <a:pt x="23152" y="76871"/>
                  </a:lnTo>
                  <a:lnTo>
                    <a:pt x="23114" y="76567"/>
                  </a:lnTo>
                  <a:lnTo>
                    <a:pt x="22904" y="76003"/>
                  </a:lnTo>
                  <a:lnTo>
                    <a:pt x="22729" y="75748"/>
                  </a:lnTo>
                  <a:lnTo>
                    <a:pt x="22525" y="75511"/>
                  </a:lnTo>
                  <a:lnTo>
                    <a:pt x="22029" y="75194"/>
                  </a:lnTo>
                  <a:lnTo>
                    <a:pt x="21432" y="75030"/>
                  </a:lnTo>
                  <a:lnTo>
                    <a:pt x="21144" y="74927"/>
                  </a:lnTo>
                  <a:lnTo>
                    <a:pt x="20084" y="74374"/>
                  </a:lnTo>
                  <a:lnTo>
                    <a:pt x="19780" y="74399"/>
                  </a:lnTo>
                  <a:lnTo>
                    <a:pt x="19471" y="74459"/>
                  </a:lnTo>
                  <a:lnTo>
                    <a:pt x="19176" y="74538"/>
                  </a:lnTo>
                  <a:lnTo>
                    <a:pt x="18604" y="74733"/>
                  </a:lnTo>
                  <a:lnTo>
                    <a:pt x="17996" y="74672"/>
                  </a:lnTo>
                  <a:lnTo>
                    <a:pt x="17727" y="74472"/>
                  </a:lnTo>
                  <a:lnTo>
                    <a:pt x="17652" y="73992"/>
                  </a:lnTo>
                  <a:lnTo>
                    <a:pt x="17923" y="73779"/>
                  </a:lnTo>
                  <a:lnTo>
                    <a:pt x="18210" y="73658"/>
                  </a:lnTo>
                  <a:lnTo>
                    <a:pt x="18535" y="73658"/>
                  </a:lnTo>
                  <a:lnTo>
                    <a:pt x="18941" y="73280"/>
                  </a:lnTo>
                  <a:lnTo>
                    <a:pt x="19085" y="72995"/>
                  </a:lnTo>
                  <a:lnTo>
                    <a:pt x="19266" y="72752"/>
                  </a:lnTo>
                  <a:lnTo>
                    <a:pt x="19777" y="72394"/>
                  </a:lnTo>
                  <a:lnTo>
                    <a:pt x="20100" y="71932"/>
                  </a:lnTo>
                  <a:lnTo>
                    <a:pt x="20111" y="71616"/>
                  </a:lnTo>
                  <a:lnTo>
                    <a:pt x="20193" y="71318"/>
                  </a:lnTo>
                  <a:lnTo>
                    <a:pt x="20348" y="71045"/>
                  </a:lnTo>
                  <a:lnTo>
                    <a:pt x="20456" y="70480"/>
                  </a:lnTo>
                  <a:lnTo>
                    <a:pt x="20302" y="69884"/>
                  </a:lnTo>
                  <a:lnTo>
                    <a:pt x="20223" y="69271"/>
                  </a:lnTo>
                  <a:lnTo>
                    <a:pt x="20267" y="68378"/>
                  </a:lnTo>
                  <a:lnTo>
                    <a:pt x="20402" y="68104"/>
                  </a:lnTo>
                  <a:lnTo>
                    <a:pt x="20558" y="67837"/>
                  </a:lnTo>
                  <a:lnTo>
                    <a:pt x="21190" y="66804"/>
                  </a:lnTo>
                  <a:lnTo>
                    <a:pt x="21392" y="65917"/>
                  </a:lnTo>
                  <a:lnTo>
                    <a:pt x="21519" y="65006"/>
                  </a:lnTo>
                  <a:lnTo>
                    <a:pt x="21535" y="64702"/>
                  </a:lnTo>
                  <a:lnTo>
                    <a:pt x="21468" y="64101"/>
                  </a:lnTo>
                  <a:lnTo>
                    <a:pt x="21095" y="62315"/>
                  </a:lnTo>
                  <a:lnTo>
                    <a:pt x="21011" y="61713"/>
                  </a:lnTo>
                  <a:lnTo>
                    <a:pt x="20999" y="60796"/>
                  </a:lnTo>
                  <a:lnTo>
                    <a:pt x="21070" y="59885"/>
                  </a:lnTo>
                  <a:lnTo>
                    <a:pt x="20896" y="59320"/>
                  </a:lnTo>
                  <a:lnTo>
                    <a:pt x="20493" y="58487"/>
                  </a:lnTo>
                  <a:lnTo>
                    <a:pt x="20287" y="57910"/>
                  </a:lnTo>
                  <a:lnTo>
                    <a:pt x="19992" y="57393"/>
                  </a:lnTo>
                  <a:lnTo>
                    <a:pt x="19024" y="56221"/>
                  </a:lnTo>
                  <a:lnTo>
                    <a:pt x="18487" y="55128"/>
                  </a:lnTo>
                  <a:lnTo>
                    <a:pt x="18102" y="54659"/>
                  </a:lnTo>
                  <a:lnTo>
                    <a:pt x="17685" y="54216"/>
                  </a:lnTo>
                  <a:lnTo>
                    <a:pt x="17017" y="53590"/>
                  </a:lnTo>
                  <a:lnTo>
                    <a:pt x="16552" y="53196"/>
                  </a:lnTo>
                  <a:lnTo>
                    <a:pt x="15257" y="52388"/>
                  </a:lnTo>
                  <a:lnTo>
                    <a:pt x="14802" y="51998"/>
                  </a:lnTo>
                  <a:lnTo>
                    <a:pt x="14447" y="51506"/>
                  </a:lnTo>
                  <a:lnTo>
                    <a:pt x="13782" y="50480"/>
                  </a:lnTo>
                  <a:lnTo>
                    <a:pt x="13347" y="50060"/>
                  </a:lnTo>
                  <a:lnTo>
                    <a:pt x="12618" y="49508"/>
                  </a:lnTo>
                  <a:lnTo>
                    <a:pt x="11576" y="48851"/>
                  </a:lnTo>
                  <a:lnTo>
                    <a:pt x="11026" y="48560"/>
                  </a:lnTo>
                  <a:lnTo>
                    <a:pt x="10465" y="48365"/>
                  </a:lnTo>
                  <a:lnTo>
                    <a:pt x="9886" y="48408"/>
                  </a:lnTo>
                  <a:lnTo>
                    <a:pt x="9286" y="48615"/>
                  </a:lnTo>
                  <a:lnTo>
                    <a:pt x="8586" y="48687"/>
                  </a:lnTo>
                  <a:lnTo>
                    <a:pt x="8261" y="48663"/>
                  </a:lnTo>
                  <a:lnTo>
                    <a:pt x="8232" y="48317"/>
                  </a:lnTo>
                  <a:lnTo>
                    <a:pt x="8809" y="47466"/>
                  </a:lnTo>
                  <a:lnTo>
                    <a:pt x="8923" y="47175"/>
                  </a:lnTo>
                  <a:lnTo>
                    <a:pt x="8985" y="46846"/>
                  </a:lnTo>
                  <a:lnTo>
                    <a:pt x="8774" y="46354"/>
                  </a:lnTo>
                  <a:lnTo>
                    <a:pt x="8201" y="46063"/>
                  </a:lnTo>
                  <a:lnTo>
                    <a:pt x="7492" y="45522"/>
                  </a:lnTo>
                  <a:lnTo>
                    <a:pt x="7322" y="44617"/>
                  </a:lnTo>
                  <a:lnTo>
                    <a:pt x="6887" y="43809"/>
                  </a:lnTo>
                  <a:lnTo>
                    <a:pt x="6532" y="43323"/>
                  </a:lnTo>
                  <a:lnTo>
                    <a:pt x="5985" y="43068"/>
                  </a:lnTo>
                  <a:lnTo>
                    <a:pt x="5698" y="43183"/>
                  </a:lnTo>
                  <a:lnTo>
                    <a:pt x="5407" y="43353"/>
                  </a:lnTo>
                  <a:lnTo>
                    <a:pt x="4861" y="43432"/>
                  </a:lnTo>
                  <a:lnTo>
                    <a:pt x="4576" y="43286"/>
                  </a:lnTo>
                  <a:lnTo>
                    <a:pt x="4310" y="43067"/>
                  </a:lnTo>
                  <a:lnTo>
                    <a:pt x="4115" y="42819"/>
                  </a:lnTo>
                  <a:lnTo>
                    <a:pt x="4098" y="42272"/>
                  </a:lnTo>
                  <a:lnTo>
                    <a:pt x="4355" y="41658"/>
                  </a:lnTo>
                  <a:lnTo>
                    <a:pt x="4346" y="41111"/>
                  </a:lnTo>
                  <a:lnTo>
                    <a:pt x="3868" y="40680"/>
                  </a:lnTo>
                  <a:lnTo>
                    <a:pt x="3718" y="40413"/>
                  </a:lnTo>
                  <a:lnTo>
                    <a:pt x="3587" y="40133"/>
                  </a:lnTo>
                  <a:lnTo>
                    <a:pt x="3432" y="39544"/>
                  </a:lnTo>
                  <a:lnTo>
                    <a:pt x="3433" y="39240"/>
                  </a:lnTo>
                  <a:lnTo>
                    <a:pt x="3483" y="38931"/>
                  </a:lnTo>
                  <a:lnTo>
                    <a:pt x="3726" y="38378"/>
                  </a:lnTo>
                  <a:lnTo>
                    <a:pt x="4438" y="37709"/>
                  </a:lnTo>
                  <a:lnTo>
                    <a:pt x="4432" y="37235"/>
                  </a:lnTo>
                  <a:lnTo>
                    <a:pt x="4219" y="36986"/>
                  </a:lnTo>
                  <a:lnTo>
                    <a:pt x="3745" y="36524"/>
                  </a:lnTo>
                  <a:lnTo>
                    <a:pt x="3508" y="36330"/>
                  </a:lnTo>
                  <a:lnTo>
                    <a:pt x="2964" y="36075"/>
                  </a:lnTo>
                  <a:lnTo>
                    <a:pt x="2403" y="35887"/>
                  </a:lnTo>
                  <a:lnTo>
                    <a:pt x="1982" y="35437"/>
                  </a:lnTo>
                  <a:lnTo>
                    <a:pt x="1673" y="35377"/>
                  </a:lnTo>
                  <a:lnTo>
                    <a:pt x="1331" y="35382"/>
                  </a:lnTo>
                  <a:lnTo>
                    <a:pt x="1119" y="34957"/>
                  </a:lnTo>
                  <a:lnTo>
                    <a:pt x="1193" y="34617"/>
                  </a:lnTo>
                  <a:lnTo>
                    <a:pt x="1333" y="34344"/>
                  </a:lnTo>
                  <a:lnTo>
                    <a:pt x="1779" y="33876"/>
                  </a:lnTo>
                  <a:lnTo>
                    <a:pt x="1746" y="33347"/>
                  </a:lnTo>
                  <a:lnTo>
                    <a:pt x="1565" y="33068"/>
                  </a:lnTo>
                  <a:lnTo>
                    <a:pt x="1364" y="32831"/>
                  </a:lnTo>
                  <a:lnTo>
                    <a:pt x="829" y="32539"/>
                  </a:lnTo>
                  <a:lnTo>
                    <a:pt x="258" y="31816"/>
                  </a:lnTo>
                  <a:lnTo>
                    <a:pt x="14" y="31585"/>
                  </a:lnTo>
                  <a:lnTo>
                    <a:pt x="0" y="31105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1" name="object 53">
              <a:extLst>
                <a:ext uri="{FF2B5EF4-FFF2-40B4-BE49-F238E27FC236}">
                  <a16:creationId xmlns:a16="http://schemas.microsoft.com/office/drawing/2014/main" id="{512331C4-AF0E-4103-8773-914EBB72E910}"/>
                </a:ext>
              </a:extLst>
            </p:cNvPr>
            <p:cNvSpPr/>
            <p:nvPr/>
          </p:nvSpPr>
          <p:spPr>
            <a:xfrm>
              <a:off x="8390663" y="4966052"/>
              <a:ext cx="3912" cy="4478"/>
            </a:xfrm>
            <a:custGeom>
              <a:avLst/>
              <a:gdLst/>
              <a:ahLst/>
              <a:cxnLst/>
              <a:rect l="l" t="t" r="r" b="b"/>
              <a:pathLst>
                <a:path w="7563" h="8657">
                  <a:moveTo>
                    <a:pt x="1271" y="0"/>
                  </a:moveTo>
                  <a:lnTo>
                    <a:pt x="2474" y="121"/>
                  </a:lnTo>
                  <a:lnTo>
                    <a:pt x="2932" y="1306"/>
                  </a:lnTo>
                  <a:lnTo>
                    <a:pt x="3573" y="2144"/>
                  </a:lnTo>
                  <a:lnTo>
                    <a:pt x="5366" y="2636"/>
                  </a:lnTo>
                  <a:lnTo>
                    <a:pt x="5781" y="3711"/>
                  </a:lnTo>
                  <a:lnTo>
                    <a:pt x="6168" y="5133"/>
                  </a:lnTo>
                  <a:lnTo>
                    <a:pt x="7106" y="5498"/>
                  </a:lnTo>
                  <a:lnTo>
                    <a:pt x="7563" y="6689"/>
                  </a:lnTo>
                  <a:lnTo>
                    <a:pt x="7025" y="8250"/>
                  </a:lnTo>
                  <a:lnTo>
                    <a:pt x="6223" y="8657"/>
                  </a:lnTo>
                  <a:lnTo>
                    <a:pt x="5071" y="7563"/>
                  </a:lnTo>
                  <a:lnTo>
                    <a:pt x="3606" y="7721"/>
                  </a:lnTo>
                  <a:lnTo>
                    <a:pt x="3195" y="6840"/>
                  </a:lnTo>
                  <a:lnTo>
                    <a:pt x="2890" y="5534"/>
                  </a:lnTo>
                  <a:lnTo>
                    <a:pt x="2301" y="5200"/>
                  </a:lnTo>
                  <a:lnTo>
                    <a:pt x="559" y="5169"/>
                  </a:lnTo>
                  <a:lnTo>
                    <a:pt x="0" y="4526"/>
                  </a:lnTo>
                  <a:lnTo>
                    <a:pt x="329" y="3821"/>
                  </a:lnTo>
                  <a:lnTo>
                    <a:pt x="2010" y="3037"/>
                  </a:lnTo>
                  <a:lnTo>
                    <a:pt x="1556" y="1961"/>
                  </a:lnTo>
                  <a:lnTo>
                    <a:pt x="758" y="1056"/>
                  </a:lnTo>
                  <a:lnTo>
                    <a:pt x="699" y="285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8054D2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3" name="object 54">
              <a:extLst>
                <a:ext uri="{FF2B5EF4-FFF2-40B4-BE49-F238E27FC236}">
                  <a16:creationId xmlns:a16="http://schemas.microsoft.com/office/drawing/2014/main" id="{57BE951A-D4B0-4937-8EBB-5D390586BC01}"/>
                </a:ext>
              </a:extLst>
            </p:cNvPr>
            <p:cNvSpPr/>
            <p:nvPr/>
          </p:nvSpPr>
          <p:spPr>
            <a:xfrm>
              <a:off x="8390663" y="4966052"/>
              <a:ext cx="3912" cy="4478"/>
            </a:xfrm>
            <a:custGeom>
              <a:avLst/>
              <a:gdLst/>
              <a:ahLst/>
              <a:cxnLst/>
              <a:rect l="l" t="t" r="r" b="b"/>
              <a:pathLst>
                <a:path w="7563" h="8657">
                  <a:moveTo>
                    <a:pt x="699" y="285"/>
                  </a:moveTo>
                  <a:lnTo>
                    <a:pt x="1271" y="0"/>
                  </a:lnTo>
                  <a:lnTo>
                    <a:pt x="2474" y="121"/>
                  </a:lnTo>
                  <a:lnTo>
                    <a:pt x="2932" y="1306"/>
                  </a:lnTo>
                  <a:lnTo>
                    <a:pt x="3573" y="2144"/>
                  </a:lnTo>
                  <a:lnTo>
                    <a:pt x="5366" y="2636"/>
                  </a:lnTo>
                  <a:lnTo>
                    <a:pt x="5781" y="3711"/>
                  </a:lnTo>
                  <a:lnTo>
                    <a:pt x="6168" y="5133"/>
                  </a:lnTo>
                  <a:lnTo>
                    <a:pt x="7106" y="5498"/>
                  </a:lnTo>
                  <a:lnTo>
                    <a:pt x="7563" y="6689"/>
                  </a:lnTo>
                  <a:lnTo>
                    <a:pt x="7025" y="8250"/>
                  </a:lnTo>
                  <a:lnTo>
                    <a:pt x="6223" y="8657"/>
                  </a:lnTo>
                  <a:lnTo>
                    <a:pt x="5071" y="7563"/>
                  </a:lnTo>
                  <a:lnTo>
                    <a:pt x="3606" y="7721"/>
                  </a:lnTo>
                  <a:lnTo>
                    <a:pt x="3195" y="6840"/>
                  </a:lnTo>
                  <a:lnTo>
                    <a:pt x="2890" y="5534"/>
                  </a:lnTo>
                  <a:lnTo>
                    <a:pt x="2301" y="5200"/>
                  </a:lnTo>
                  <a:lnTo>
                    <a:pt x="559" y="5169"/>
                  </a:lnTo>
                  <a:lnTo>
                    <a:pt x="0" y="4526"/>
                  </a:lnTo>
                  <a:lnTo>
                    <a:pt x="329" y="3821"/>
                  </a:lnTo>
                  <a:lnTo>
                    <a:pt x="2010" y="3037"/>
                  </a:lnTo>
                  <a:lnTo>
                    <a:pt x="1556" y="1961"/>
                  </a:lnTo>
                  <a:lnTo>
                    <a:pt x="758" y="1056"/>
                  </a:lnTo>
                  <a:lnTo>
                    <a:pt x="699" y="285"/>
                  </a:lnTo>
                  <a:close/>
                </a:path>
              </a:pathLst>
            </a:custGeom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4" name="object 55">
              <a:extLst>
                <a:ext uri="{FF2B5EF4-FFF2-40B4-BE49-F238E27FC236}">
                  <a16:creationId xmlns:a16="http://schemas.microsoft.com/office/drawing/2014/main" id="{EA1F8B6A-EACB-4B09-A8C9-3D858FA53BCB}"/>
                </a:ext>
              </a:extLst>
            </p:cNvPr>
            <p:cNvSpPr/>
            <p:nvPr/>
          </p:nvSpPr>
          <p:spPr>
            <a:xfrm>
              <a:off x="8385533" y="4973213"/>
              <a:ext cx="5155" cy="12793"/>
            </a:xfrm>
            <a:custGeom>
              <a:avLst/>
              <a:gdLst/>
              <a:ahLst/>
              <a:cxnLst/>
              <a:rect l="l" t="t" r="r" b="b"/>
              <a:pathLst>
                <a:path w="9966" h="24733">
                  <a:moveTo>
                    <a:pt x="2440" y="4787"/>
                  </a:moveTo>
                  <a:lnTo>
                    <a:pt x="3281" y="2940"/>
                  </a:lnTo>
                  <a:lnTo>
                    <a:pt x="4737" y="965"/>
                  </a:lnTo>
                  <a:lnTo>
                    <a:pt x="5371" y="97"/>
                  </a:lnTo>
                  <a:lnTo>
                    <a:pt x="7457" y="0"/>
                  </a:lnTo>
                  <a:lnTo>
                    <a:pt x="8900" y="389"/>
                  </a:lnTo>
                  <a:lnTo>
                    <a:pt x="9788" y="1798"/>
                  </a:lnTo>
                  <a:lnTo>
                    <a:pt x="9966" y="4119"/>
                  </a:lnTo>
                  <a:lnTo>
                    <a:pt x="9022" y="6391"/>
                  </a:lnTo>
                  <a:lnTo>
                    <a:pt x="7634" y="8056"/>
                  </a:lnTo>
                  <a:lnTo>
                    <a:pt x="6596" y="9750"/>
                  </a:lnTo>
                  <a:lnTo>
                    <a:pt x="7021" y="11172"/>
                  </a:lnTo>
                  <a:lnTo>
                    <a:pt x="7755" y="12588"/>
                  </a:lnTo>
                  <a:lnTo>
                    <a:pt x="7856" y="13475"/>
                  </a:lnTo>
                  <a:lnTo>
                    <a:pt x="7543" y="14763"/>
                  </a:lnTo>
                  <a:lnTo>
                    <a:pt x="6452" y="15954"/>
                  </a:lnTo>
                  <a:lnTo>
                    <a:pt x="6334" y="17309"/>
                  </a:lnTo>
                  <a:lnTo>
                    <a:pt x="6530" y="18858"/>
                  </a:lnTo>
                  <a:lnTo>
                    <a:pt x="6783" y="19624"/>
                  </a:lnTo>
                  <a:lnTo>
                    <a:pt x="6589" y="21063"/>
                  </a:lnTo>
                  <a:lnTo>
                    <a:pt x="6165" y="22582"/>
                  </a:lnTo>
                  <a:lnTo>
                    <a:pt x="5407" y="23183"/>
                  </a:lnTo>
                  <a:lnTo>
                    <a:pt x="4636" y="23280"/>
                  </a:lnTo>
                  <a:lnTo>
                    <a:pt x="3830" y="23536"/>
                  </a:lnTo>
                  <a:lnTo>
                    <a:pt x="3198" y="24483"/>
                  </a:lnTo>
                  <a:lnTo>
                    <a:pt x="2586" y="24733"/>
                  </a:lnTo>
                  <a:lnTo>
                    <a:pt x="1344" y="24611"/>
                  </a:lnTo>
                  <a:lnTo>
                    <a:pt x="357" y="23858"/>
                  </a:lnTo>
                  <a:lnTo>
                    <a:pt x="0" y="22047"/>
                  </a:lnTo>
                  <a:lnTo>
                    <a:pt x="571" y="20292"/>
                  </a:lnTo>
                  <a:lnTo>
                    <a:pt x="1179" y="18415"/>
                  </a:lnTo>
                  <a:lnTo>
                    <a:pt x="1829" y="16695"/>
                  </a:lnTo>
                  <a:lnTo>
                    <a:pt x="2406" y="15091"/>
                  </a:lnTo>
                  <a:lnTo>
                    <a:pt x="2903" y="13451"/>
                  </a:lnTo>
                  <a:lnTo>
                    <a:pt x="3596" y="11883"/>
                  </a:lnTo>
                  <a:lnTo>
                    <a:pt x="3388" y="9872"/>
                  </a:lnTo>
                  <a:lnTo>
                    <a:pt x="3022" y="9186"/>
                  </a:lnTo>
                  <a:lnTo>
                    <a:pt x="2325" y="7734"/>
                  </a:lnTo>
                  <a:lnTo>
                    <a:pt x="1909" y="6622"/>
                  </a:lnTo>
                  <a:lnTo>
                    <a:pt x="2440" y="4787"/>
                  </a:lnTo>
                  <a:close/>
                </a:path>
              </a:pathLst>
            </a:custGeom>
            <a:solidFill>
              <a:srgbClr val="8054D2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6" name="object 56">
              <a:extLst>
                <a:ext uri="{FF2B5EF4-FFF2-40B4-BE49-F238E27FC236}">
                  <a16:creationId xmlns:a16="http://schemas.microsoft.com/office/drawing/2014/main" id="{66527917-50AA-450B-96E4-87E17BAB28C4}"/>
                </a:ext>
              </a:extLst>
            </p:cNvPr>
            <p:cNvSpPr/>
            <p:nvPr/>
          </p:nvSpPr>
          <p:spPr>
            <a:xfrm>
              <a:off x="8385533" y="4973213"/>
              <a:ext cx="5155" cy="12793"/>
            </a:xfrm>
            <a:custGeom>
              <a:avLst/>
              <a:gdLst/>
              <a:ahLst/>
              <a:cxnLst/>
              <a:rect l="l" t="t" r="r" b="b"/>
              <a:pathLst>
                <a:path w="9966" h="24733">
                  <a:moveTo>
                    <a:pt x="2586" y="24733"/>
                  </a:moveTo>
                  <a:lnTo>
                    <a:pt x="1344" y="24611"/>
                  </a:lnTo>
                  <a:lnTo>
                    <a:pt x="357" y="23858"/>
                  </a:lnTo>
                  <a:lnTo>
                    <a:pt x="0" y="22047"/>
                  </a:lnTo>
                  <a:lnTo>
                    <a:pt x="571" y="20292"/>
                  </a:lnTo>
                  <a:lnTo>
                    <a:pt x="1179" y="18415"/>
                  </a:lnTo>
                  <a:lnTo>
                    <a:pt x="1829" y="16695"/>
                  </a:lnTo>
                  <a:lnTo>
                    <a:pt x="2406" y="15091"/>
                  </a:lnTo>
                  <a:lnTo>
                    <a:pt x="2903" y="13451"/>
                  </a:lnTo>
                  <a:lnTo>
                    <a:pt x="3596" y="11883"/>
                  </a:lnTo>
                  <a:lnTo>
                    <a:pt x="3388" y="9872"/>
                  </a:lnTo>
                  <a:lnTo>
                    <a:pt x="3022" y="9186"/>
                  </a:lnTo>
                  <a:lnTo>
                    <a:pt x="2325" y="7734"/>
                  </a:lnTo>
                  <a:lnTo>
                    <a:pt x="1909" y="6622"/>
                  </a:lnTo>
                  <a:lnTo>
                    <a:pt x="2440" y="4787"/>
                  </a:lnTo>
                  <a:lnTo>
                    <a:pt x="3281" y="2940"/>
                  </a:lnTo>
                  <a:lnTo>
                    <a:pt x="4737" y="965"/>
                  </a:lnTo>
                  <a:lnTo>
                    <a:pt x="5371" y="97"/>
                  </a:lnTo>
                  <a:lnTo>
                    <a:pt x="7457" y="0"/>
                  </a:lnTo>
                  <a:lnTo>
                    <a:pt x="8900" y="389"/>
                  </a:lnTo>
                  <a:lnTo>
                    <a:pt x="9788" y="1798"/>
                  </a:lnTo>
                  <a:lnTo>
                    <a:pt x="9966" y="4119"/>
                  </a:lnTo>
                  <a:lnTo>
                    <a:pt x="9022" y="6391"/>
                  </a:lnTo>
                  <a:lnTo>
                    <a:pt x="7634" y="8056"/>
                  </a:lnTo>
                  <a:lnTo>
                    <a:pt x="6596" y="9750"/>
                  </a:lnTo>
                  <a:lnTo>
                    <a:pt x="7021" y="11172"/>
                  </a:lnTo>
                  <a:lnTo>
                    <a:pt x="7755" y="12588"/>
                  </a:lnTo>
                  <a:lnTo>
                    <a:pt x="7856" y="13475"/>
                  </a:lnTo>
                  <a:lnTo>
                    <a:pt x="7543" y="14763"/>
                  </a:lnTo>
                  <a:lnTo>
                    <a:pt x="6452" y="15954"/>
                  </a:lnTo>
                  <a:lnTo>
                    <a:pt x="6334" y="17309"/>
                  </a:lnTo>
                  <a:lnTo>
                    <a:pt x="6530" y="18858"/>
                  </a:lnTo>
                  <a:lnTo>
                    <a:pt x="6783" y="19624"/>
                  </a:lnTo>
                  <a:lnTo>
                    <a:pt x="6589" y="21063"/>
                  </a:lnTo>
                  <a:lnTo>
                    <a:pt x="6165" y="22582"/>
                  </a:lnTo>
                  <a:lnTo>
                    <a:pt x="5407" y="23183"/>
                  </a:lnTo>
                  <a:lnTo>
                    <a:pt x="4636" y="23280"/>
                  </a:lnTo>
                  <a:lnTo>
                    <a:pt x="3830" y="23536"/>
                  </a:lnTo>
                  <a:lnTo>
                    <a:pt x="3198" y="24483"/>
                  </a:lnTo>
                  <a:lnTo>
                    <a:pt x="2586" y="24733"/>
                  </a:lnTo>
                  <a:close/>
                </a:path>
              </a:pathLst>
            </a:custGeom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7" name="object 57">
              <a:extLst>
                <a:ext uri="{FF2B5EF4-FFF2-40B4-BE49-F238E27FC236}">
                  <a16:creationId xmlns:a16="http://schemas.microsoft.com/office/drawing/2014/main" id="{7AB29537-41BE-4D42-AD71-B6DD6B84422A}"/>
                </a:ext>
              </a:extLst>
            </p:cNvPr>
            <p:cNvSpPr/>
            <p:nvPr/>
          </p:nvSpPr>
          <p:spPr>
            <a:xfrm>
              <a:off x="8404593" y="4974325"/>
              <a:ext cx="5442" cy="5480"/>
            </a:xfrm>
            <a:custGeom>
              <a:avLst/>
              <a:gdLst/>
              <a:ahLst/>
              <a:cxnLst/>
              <a:rect l="l" t="t" r="r" b="b"/>
              <a:pathLst>
                <a:path w="10522" h="10595">
                  <a:moveTo>
                    <a:pt x="332" y="5510"/>
                  </a:moveTo>
                  <a:lnTo>
                    <a:pt x="1288" y="3663"/>
                  </a:lnTo>
                  <a:lnTo>
                    <a:pt x="2833" y="2114"/>
                  </a:lnTo>
                  <a:lnTo>
                    <a:pt x="3981" y="1616"/>
                  </a:lnTo>
                  <a:lnTo>
                    <a:pt x="5364" y="1270"/>
                  </a:lnTo>
                  <a:lnTo>
                    <a:pt x="7656" y="163"/>
                  </a:lnTo>
                  <a:lnTo>
                    <a:pt x="9354" y="0"/>
                  </a:lnTo>
                  <a:lnTo>
                    <a:pt x="9980" y="254"/>
                  </a:lnTo>
                  <a:lnTo>
                    <a:pt x="10381" y="790"/>
                  </a:lnTo>
                  <a:lnTo>
                    <a:pt x="10522" y="1713"/>
                  </a:lnTo>
                  <a:lnTo>
                    <a:pt x="9233" y="2715"/>
                  </a:lnTo>
                  <a:lnTo>
                    <a:pt x="8108" y="4064"/>
                  </a:lnTo>
                  <a:lnTo>
                    <a:pt x="8153" y="5729"/>
                  </a:lnTo>
                  <a:lnTo>
                    <a:pt x="8271" y="7272"/>
                  </a:lnTo>
                  <a:lnTo>
                    <a:pt x="7795" y="8293"/>
                  </a:lnTo>
                  <a:lnTo>
                    <a:pt x="5890" y="9392"/>
                  </a:lnTo>
                  <a:lnTo>
                    <a:pt x="4321" y="10012"/>
                  </a:lnTo>
                  <a:lnTo>
                    <a:pt x="2750" y="10595"/>
                  </a:lnTo>
                  <a:lnTo>
                    <a:pt x="1146" y="9945"/>
                  </a:lnTo>
                  <a:lnTo>
                    <a:pt x="153" y="8961"/>
                  </a:lnTo>
                  <a:lnTo>
                    <a:pt x="0" y="7569"/>
                  </a:lnTo>
                  <a:lnTo>
                    <a:pt x="332" y="5510"/>
                  </a:lnTo>
                  <a:close/>
                </a:path>
              </a:pathLst>
            </a:custGeom>
            <a:solidFill>
              <a:srgbClr val="8054D2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9" name="object 58">
              <a:extLst>
                <a:ext uri="{FF2B5EF4-FFF2-40B4-BE49-F238E27FC236}">
                  <a16:creationId xmlns:a16="http://schemas.microsoft.com/office/drawing/2014/main" id="{94C5317E-C306-4AF5-A98A-14920D22B9AD}"/>
                </a:ext>
              </a:extLst>
            </p:cNvPr>
            <p:cNvSpPr/>
            <p:nvPr/>
          </p:nvSpPr>
          <p:spPr>
            <a:xfrm>
              <a:off x="8404593" y="4974325"/>
              <a:ext cx="5442" cy="5480"/>
            </a:xfrm>
            <a:custGeom>
              <a:avLst/>
              <a:gdLst/>
              <a:ahLst/>
              <a:cxnLst/>
              <a:rect l="l" t="t" r="r" b="b"/>
              <a:pathLst>
                <a:path w="10522" h="10595">
                  <a:moveTo>
                    <a:pt x="9980" y="254"/>
                  </a:moveTo>
                  <a:lnTo>
                    <a:pt x="10381" y="790"/>
                  </a:lnTo>
                  <a:lnTo>
                    <a:pt x="10522" y="1713"/>
                  </a:lnTo>
                  <a:lnTo>
                    <a:pt x="9233" y="2715"/>
                  </a:lnTo>
                  <a:lnTo>
                    <a:pt x="8108" y="4064"/>
                  </a:lnTo>
                  <a:lnTo>
                    <a:pt x="8153" y="5729"/>
                  </a:lnTo>
                  <a:lnTo>
                    <a:pt x="8271" y="7272"/>
                  </a:lnTo>
                  <a:lnTo>
                    <a:pt x="7795" y="8293"/>
                  </a:lnTo>
                  <a:lnTo>
                    <a:pt x="5890" y="9392"/>
                  </a:lnTo>
                  <a:lnTo>
                    <a:pt x="4321" y="10012"/>
                  </a:lnTo>
                  <a:lnTo>
                    <a:pt x="2750" y="10595"/>
                  </a:lnTo>
                  <a:lnTo>
                    <a:pt x="1146" y="9945"/>
                  </a:lnTo>
                  <a:lnTo>
                    <a:pt x="153" y="8961"/>
                  </a:lnTo>
                  <a:lnTo>
                    <a:pt x="0" y="7569"/>
                  </a:lnTo>
                  <a:lnTo>
                    <a:pt x="332" y="5510"/>
                  </a:lnTo>
                  <a:lnTo>
                    <a:pt x="1288" y="3663"/>
                  </a:lnTo>
                  <a:lnTo>
                    <a:pt x="2833" y="2114"/>
                  </a:lnTo>
                  <a:lnTo>
                    <a:pt x="3981" y="1616"/>
                  </a:lnTo>
                  <a:lnTo>
                    <a:pt x="5364" y="1270"/>
                  </a:lnTo>
                  <a:lnTo>
                    <a:pt x="7656" y="163"/>
                  </a:lnTo>
                  <a:lnTo>
                    <a:pt x="9354" y="0"/>
                  </a:lnTo>
                  <a:lnTo>
                    <a:pt x="9980" y="254"/>
                  </a:lnTo>
                  <a:close/>
                </a:path>
              </a:pathLst>
            </a:custGeom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2" name="object 60">
              <a:extLst>
                <a:ext uri="{FF2B5EF4-FFF2-40B4-BE49-F238E27FC236}">
                  <a16:creationId xmlns:a16="http://schemas.microsoft.com/office/drawing/2014/main" id="{C3FC90D6-086A-4BBA-9FB8-7672D2E9A282}"/>
                </a:ext>
              </a:extLst>
            </p:cNvPr>
            <p:cNvSpPr/>
            <p:nvPr/>
          </p:nvSpPr>
          <p:spPr>
            <a:xfrm>
              <a:off x="8444786" y="4991244"/>
              <a:ext cx="107075" cy="135494"/>
            </a:xfrm>
            <a:custGeom>
              <a:avLst/>
              <a:gdLst/>
              <a:ahLst/>
              <a:cxnLst/>
              <a:rect l="l" t="t" r="r" b="b"/>
              <a:pathLst>
                <a:path w="207016" h="261962">
                  <a:moveTo>
                    <a:pt x="18631" y="137091"/>
                  </a:moveTo>
                  <a:lnTo>
                    <a:pt x="18510" y="136781"/>
                  </a:lnTo>
                  <a:lnTo>
                    <a:pt x="18475" y="136617"/>
                  </a:lnTo>
                  <a:lnTo>
                    <a:pt x="18369" y="136399"/>
                  </a:lnTo>
                  <a:lnTo>
                    <a:pt x="18346" y="136161"/>
                  </a:lnTo>
                  <a:lnTo>
                    <a:pt x="18357" y="135943"/>
                  </a:lnTo>
                  <a:lnTo>
                    <a:pt x="18369" y="135731"/>
                  </a:lnTo>
                  <a:lnTo>
                    <a:pt x="18417" y="135517"/>
                  </a:lnTo>
                  <a:lnTo>
                    <a:pt x="18440" y="135262"/>
                  </a:lnTo>
                  <a:lnTo>
                    <a:pt x="18393" y="134910"/>
                  </a:lnTo>
                  <a:lnTo>
                    <a:pt x="18305" y="134728"/>
                  </a:lnTo>
                  <a:lnTo>
                    <a:pt x="18233" y="133738"/>
                  </a:lnTo>
                  <a:lnTo>
                    <a:pt x="17821" y="133348"/>
                  </a:lnTo>
                  <a:lnTo>
                    <a:pt x="17557" y="133185"/>
                  </a:lnTo>
                  <a:lnTo>
                    <a:pt x="16709" y="132766"/>
                  </a:lnTo>
                  <a:lnTo>
                    <a:pt x="16420" y="132656"/>
                  </a:lnTo>
                  <a:lnTo>
                    <a:pt x="15526" y="132401"/>
                  </a:lnTo>
                  <a:lnTo>
                    <a:pt x="15039" y="132079"/>
                  </a:lnTo>
                  <a:lnTo>
                    <a:pt x="14837" y="131842"/>
                  </a:lnTo>
                  <a:lnTo>
                    <a:pt x="14670" y="131568"/>
                  </a:lnTo>
                  <a:lnTo>
                    <a:pt x="14549" y="131283"/>
                  </a:lnTo>
                  <a:lnTo>
                    <a:pt x="14450" y="130694"/>
                  </a:lnTo>
                  <a:lnTo>
                    <a:pt x="14453" y="130384"/>
                  </a:lnTo>
                  <a:lnTo>
                    <a:pt x="14600" y="129473"/>
                  </a:lnTo>
                  <a:lnTo>
                    <a:pt x="14793" y="129217"/>
                  </a:lnTo>
                  <a:lnTo>
                    <a:pt x="15028" y="128986"/>
                  </a:lnTo>
                  <a:lnTo>
                    <a:pt x="14990" y="128464"/>
                  </a:lnTo>
                  <a:lnTo>
                    <a:pt x="14536" y="127626"/>
                  </a:lnTo>
                  <a:lnTo>
                    <a:pt x="14426" y="127340"/>
                  </a:lnTo>
                  <a:lnTo>
                    <a:pt x="14323" y="127043"/>
                  </a:lnTo>
                  <a:lnTo>
                    <a:pt x="14254" y="126745"/>
                  </a:lnTo>
                  <a:lnTo>
                    <a:pt x="14306" y="126162"/>
                  </a:lnTo>
                  <a:lnTo>
                    <a:pt x="14402" y="125870"/>
                  </a:lnTo>
                  <a:lnTo>
                    <a:pt x="14652" y="125305"/>
                  </a:lnTo>
                  <a:lnTo>
                    <a:pt x="15132" y="124503"/>
                  </a:lnTo>
                  <a:lnTo>
                    <a:pt x="15652" y="124254"/>
                  </a:lnTo>
                  <a:lnTo>
                    <a:pt x="16280" y="124193"/>
                  </a:lnTo>
                  <a:lnTo>
                    <a:pt x="16589" y="124205"/>
                  </a:lnTo>
                  <a:lnTo>
                    <a:pt x="17095" y="124497"/>
                  </a:lnTo>
                  <a:lnTo>
                    <a:pt x="17250" y="124770"/>
                  </a:lnTo>
                  <a:lnTo>
                    <a:pt x="17440" y="125007"/>
                  </a:lnTo>
                  <a:lnTo>
                    <a:pt x="17911" y="125396"/>
                  </a:lnTo>
                  <a:lnTo>
                    <a:pt x="18435" y="125700"/>
                  </a:lnTo>
                  <a:lnTo>
                    <a:pt x="18999" y="125931"/>
                  </a:lnTo>
                  <a:lnTo>
                    <a:pt x="19515" y="126277"/>
                  </a:lnTo>
                  <a:lnTo>
                    <a:pt x="20090" y="126265"/>
                  </a:lnTo>
                  <a:lnTo>
                    <a:pt x="21863" y="125779"/>
                  </a:lnTo>
                  <a:lnTo>
                    <a:pt x="23642" y="125384"/>
                  </a:lnTo>
                  <a:lnTo>
                    <a:pt x="24080" y="124873"/>
                  </a:lnTo>
                  <a:lnTo>
                    <a:pt x="24630" y="124181"/>
                  </a:lnTo>
                  <a:lnTo>
                    <a:pt x="24925" y="124059"/>
                  </a:lnTo>
                  <a:lnTo>
                    <a:pt x="25310" y="123628"/>
                  </a:lnTo>
                  <a:lnTo>
                    <a:pt x="25424" y="123337"/>
                  </a:lnTo>
                  <a:lnTo>
                    <a:pt x="25496" y="123033"/>
                  </a:lnTo>
                  <a:lnTo>
                    <a:pt x="25518" y="122729"/>
                  </a:lnTo>
                  <a:lnTo>
                    <a:pt x="25443" y="121787"/>
                  </a:lnTo>
                  <a:lnTo>
                    <a:pt x="25756" y="121368"/>
                  </a:lnTo>
                  <a:lnTo>
                    <a:pt x="26062" y="121228"/>
                  </a:lnTo>
                  <a:lnTo>
                    <a:pt x="26294" y="121028"/>
                  </a:lnTo>
                  <a:lnTo>
                    <a:pt x="26722" y="120542"/>
                  </a:lnTo>
                  <a:lnTo>
                    <a:pt x="26874" y="120025"/>
                  </a:lnTo>
                  <a:lnTo>
                    <a:pt x="26523" y="119193"/>
                  </a:lnTo>
                  <a:lnTo>
                    <a:pt x="26638" y="118907"/>
                  </a:lnTo>
                  <a:lnTo>
                    <a:pt x="26808" y="118622"/>
                  </a:lnTo>
                  <a:lnTo>
                    <a:pt x="27012" y="118379"/>
                  </a:lnTo>
                  <a:lnTo>
                    <a:pt x="27522" y="118191"/>
                  </a:lnTo>
                  <a:lnTo>
                    <a:pt x="27852" y="118251"/>
                  </a:lnTo>
                  <a:lnTo>
                    <a:pt x="28161" y="118258"/>
                  </a:lnTo>
                  <a:lnTo>
                    <a:pt x="28467" y="118245"/>
                  </a:lnTo>
                  <a:lnTo>
                    <a:pt x="29032" y="118051"/>
                  </a:lnTo>
                  <a:lnTo>
                    <a:pt x="29854" y="117589"/>
                  </a:lnTo>
                  <a:lnTo>
                    <a:pt x="30122" y="117109"/>
                  </a:lnTo>
                  <a:lnTo>
                    <a:pt x="30118" y="116173"/>
                  </a:lnTo>
                  <a:lnTo>
                    <a:pt x="30104" y="115305"/>
                  </a:lnTo>
                  <a:lnTo>
                    <a:pt x="29958" y="115037"/>
                  </a:lnTo>
                  <a:lnTo>
                    <a:pt x="29774" y="114782"/>
                  </a:lnTo>
                  <a:lnTo>
                    <a:pt x="29563" y="114551"/>
                  </a:lnTo>
                  <a:lnTo>
                    <a:pt x="29083" y="114193"/>
                  </a:lnTo>
                  <a:lnTo>
                    <a:pt x="28269" y="113768"/>
                  </a:lnTo>
                  <a:lnTo>
                    <a:pt x="27465" y="113233"/>
                  </a:lnTo>
                  <a:lnTo>
                    <a:pt x="27218" y="113032"/>
                  </a:lnTo>
                  <a:lnTo>
                    <a:pt x="27006" y="112607"/>
                  </a:lnTo>
                  <a:lnTo>
                    <a:pt x="27260" y="112358"/>
                  </a:lnTo>
                  <a:lnTo>
                    <a:pt x="27273" y="111823"/>
                  </a:lnTo>
                  <a:lnTo>
                    <a:pt x="27053" y="111574"/>
                  </a:lnTo>
                  <a:lnTo>
                    <a:pt x="26807" y="111386"/>
                  </a:lnTo>
                  <a:lnTo>
                    <a:pt x="25712" y="110700"/>
                  </a:lnTo>
                  <a:lnTo>
                    <a:pt x="25478" y="110293"/>
                  </a:lnTo>
                  <a:lnTo>
                    <a:pt x="25653" y="110025"/>
                  </a:lnTo>
                  <a:lnTo>
                    <a:pt x="25893" y="109745"/>
                  </a:lnTo>
                  <a:lnTo>
                    <a:pt x="25854" y="109260"/>
                  </a:lnTo>
                  <a:lnTo>
                    <a:pt x="25583" y="109047"/>
                  </a:lnTo>
                  <a:lnTo>
                    <a:pt x="24790" y="108020"/>
                  </a:lnTo>
                  <a:lnTo>
                    <a:pt x="24484" y="107504"/>
                  </a:lnTo>
                  <a:lnTo>
                    <a:pt x="24485" y="107030"/>
                  </a:lnTo>
                  <a:lnTo>
                    <a:pt x="24792" y="106847"/>
                  </a:lnTo>
                  <a:lnTo>
                    <a:pt x="25408" y="106750"/>
                  </a:lnTo>
                  <a:lnTo>
                    <a:pt x="25716" y="106812"/>
                  </a:lnTo>
                  <a:lnTo>
                    <a:pt x="26295" y="107018"/>
                  </a:lnTo>
                  <a:lnTo>
                    <a:pt x="26815" y="107334"/>
                  </a:lnTo>
                  <a:lnTo>
                    <a:pt x="27113" y="107413"/>
                  </a:lnTo>
                  <a:lnTo>
                    <a:pt x="27716" y="107443"/>
                  </a:lnTo>
                  <a:lnTo>
                    <a:pt x="28014" y="107370"/>
                  </a:lnTo>
                  <a:lnTo>
                    <a:pt x="28537" y="107061"/>
                  </a:lnTo>
                  <a:lnTo>
                    <a:pt x="28736" y="106824"/>
                  </a:lnTo>
                  <a:lnTo>
                    <a:pt x="29034" y="106289"/>
                  </a:lnTo>
                  <a:lnTo>
                    <a:pt x="29144" y="106003"/>
                  </a:lnTo>
                  <a:lnTo>
                    <a:pt x="29216" y="105408"/>
                  </a:lnTo>
                  <a:lnTo>
                    <a:pt x="29193" y="105098"/>
                  </a:lnTo>
                  <a:lnTo>
                    <a:pt x="29099" y="104497"/>
                  </a:lnTo>
                  <a:lnTo>
                    <a:pt x="29014" y="104205"/>
                  </a:lnTo>
                  <a:lnTo>
                    <a:pt x="28965" y="103901"/>
                  </a:lnTo>
                  <a:lnTo>
                    <a:pt x="28845" y="103318"/>
                  </a:lnTo>
                  <a:lnTo>
                    <a:pt x="28506" y="102820"/>
                  </a:lnTo>
                  <a:lnTo>
                    <a:pt x="27935" y="102103"/>
                  </a:lnTo>
                  <a:lnTo>
                    <a:pt x="27220" y="101106"/>
                  </a:lnTo>
                  <a:lnTo>
                    <a:pt x="26783" y="100699"/>
                  </a:lnTo>
                  <a:lnTo>
                    <a:pt x="26250" y="100401"/>
                  </a:lnTo>
                  <a:lnTo>
                    <a:pt x="25763" y="100037"/>
                  </a:lnTo>
                  <a:lnTo>
                    <a:pt x="24826" y="99193"/>
                  </a:lnTo>
                  <a:lnTo>
                    <a:pt x="24778" y="98670"/>
                  </a:lnTo>
                  <a:lnTo>
                    <a:pt x="24924" y="98372"/>
                  </a:lnTo>
                  <a:lnTo>
                    <a:pt x="25107" y="98099"/>
                  </a:lnTo>
                  <a:lnTo>
                    <a:pt x="25304" y="97844"/>
                  </a:lnTo>
                  <a:lnTo>
                    <a:pt x="25550" y="97595"/>
                  </a:lnTo>
                  <a:lnTo>
                    <a:pt x="26025" y="97510"/>
                  </a:lnTo>
                  <a:lnTo>
                    <a:pt x="26237" y="97747"/>
                  </a:lnTo>
                  <a:lnTo>
                    <a:pt x="26593" y="98305"/>
                  </a:lnTo>
                  <a:lnTo>
                    <a:pt x="26708" y="98604"/>
                  </a:lnTo>
                  <a:lnTo>
                    <a:pt x="27155" y="98895"/>
                  </a:lnTo>
                  <a:lnTo>
                    <a:pt x="27480" y="98895"/>
                  </a:lnTo>
                  <a:lnTo>
                    <a:pt x="28211" y="98336"/>
                  </a:lnTo>
                  <a:lnTo>
                    <a:pt x="28780" y="98221"/>
                  </a:lnTo>
                  <a:lnTo>
                    <a:pt x="30008" y="98257"/>
                  </a:lnTo>
                  <a:lnTo>
                    <a:pt x="30304" y="98178"/>
                  </a:lnTo>
                  <a:lnTo>
                    <a:pt x="30589" y="98063"/>
                  </a:lnTo>
                  <a:lnTo>
                    <a:pt x="30862" y="97887"/>
                  </a:lnTo>
                  <a:lnTo>
                    <a:pt x="31392" y="97899"/>
                  </a:lnTo>
                  <a:lnTo>
                    <a:pt x="31652" y="98093"/>
                  </a:lnTo>
                  <a:lnTo>
                    <a:pt x="32504" y="98433"/>
                  </a:lnTo>
                  <a:lnTo>
                    <a:pt x="32826" y="98409"/>
                  </a:lnTo>
                  <a:lnTo>
                    <a:pt x="33234" y="98099"/>
                  </a:lnTo>
                  <a:lnTo>
                    <a:pt x="33114" y="97777"/>
                  </a:lnTo>
                  <a:lnTo>
                    <a:pt x="32706" y="97079"/>
                  </a:lnTo>
                  <a:lnTo>
                    <a:pt x="31767" y="96319"/>
                  </a:lnTo>
                  <a:lnTo>
                    <a:pt x="31620" y="96046"/>
                  </a:lnTo>
                  <a:lnTo>
                    <a:pt x="31503" y="95748"/>
                  </a:lnTo>
                  <a:lnTo>
                    <a:pt x="31428" y="95450"/>
                  </a:lnTo>
                  <a:lnTo>
                    <a:pt x="31497" y="94873"/>
                  </a:lnTo>
                  <a:lnTo>
                    <a:pt x="31640" y="94587"/>
                  </a:lnTo>
                  <a:lnTo>
                    <a:pt x="31733" y="93998"/>
                  </a:lnTo>
                  <a:lnTo>
                    <a:pt x="31624" y="93397"/>
                  </a:lnTo>
                  <a:lnTo>
                    <a:pt x="31466" y="92808"/>
                  </a:lnTo>
                  <a:lnTo>
                    <a:pt x="31370" y="92510"/>
                  </a:lnTo>
                  <a:lnTo>
                    <a:pt x="31069" y="91988"/>
                  </a:lnTo>
                  <a:lnTo>
                    <a:pt x="30548" y="91586"/>
                  </a:lnTo>
                  <a:lnTo>
                    <a:pt x="30462" y="91094"/>
                  </a:lnTo>
                  <a:lnTo>
                    <a:pt x="30766" y="90523"/>
                  </a:lnTo>
                  <a:lnTo>
                    <a:pt x="30886" y="90232"/>
                  </a:lnTo>
                  <a:lnTo>
                    <a:pt x="31056" y="89648"/>
                  </a:lnTo>
                  <a:lnTo>
                    <a:pt x="31243" y="88755"/>
                  </a:lnTo>
                  <a:lnTo>
                    <a:pt x="31264" y="88452"/>
                  </a:lnTo>
                  <a:lnTo>
                    <a:pt x="31157" y="87856"/>
                  </a:lnTo>
                  <a:lnTo>
                    <a:pt x="30924" y="87303"/>
                  </a:lnTo>
                  <a:lnTo>
                    <a:pt x="30963" y="85784"/>
                  </a:lnTo>
                  <a:lnTo>
                    <a:pt x="30943" y="85481"/>
                  </a:lnTo>
                  <a:lnTo>
                    <a:pt x="30748" y="84909"/>
                  </a:lnTo>
                  <a:lnTo>
                    <a:pt x="30226" y="84162"/>
                  </a:lnTo>
                  <a:lnTo>
                    <a:pt x="30116" y="83877"/>
                  </a:lnTo>
                  <a:lnTo>
                    <a:pt x="29998" y="83275"/>
                  </a:lnTo>
                  <a:lnTo>
                    <a:pt x="30025" y="82965"/>
                  </a:lnTo>
                  <a:lnTo>
                    <a:pt x="30173" y="82334"/>
                  </a:lnTo>
                  <a:lnTo>
                    <a:pt x="30136" y="81793"/>
                  </a:lnTo>
                  <a:lnTo>
                    <a:pt x="29872" y="81641"/>
                  </a:lnTo>
                  <a:lnTo>
                    <a:pt x="29534" y="81525"/>
                  </a:lnTo>
                  <a:lnTo>
                    <a:pt x="29296" y="81088"/>
                  </a:lnTo>
                  <a:lnTo>
                    <a:pt x="29480" y="80456"/>
                  </a:lnTo>
                  <a:lnTo>
                    <a:pt x="29610" y="79855"/>
                  </a:lnTo>
                  <a:lnTo>
                    <a:pt x="29664" y="79551"/>
                  </a:lnTo>
                  <a:lnTo>
                    <a:pt x="29585" y="78974"/>
                  </a:lnTo>
                  <a:lnTo>
                    <a:pt x="29418" y="78713"/>
                  </a:lnTo>
                  <a:lnTo>
                    <a:pt x="29221" y="78141"/>
                  </a:lnTo>
                  <a:lnTo>
                    <a:pt x="29138" y="77218"/>
                  </a:lnTo>
                  <a:lnTo>
                    <a:pt x="28933" y="76671"/>
                  </a:lnTo>
                  <a:lnTo>
                    <a:pt x="28687" y="76470"/>
                  </a:lnTo>
                  <a:lnTo>
                    <a:pt x="27633" y="75827"/>
                  </a:lnTo>
                  <a:lnTo>
                    <a:pt x="27079" y="75589"/>
                  </a:lnTo>
                  <a:lnTo>
                    <a:pt x="26497" y="75505"/>
                  </a:lnTo>
                  <a:lnTo>
                    <a:pt x="26193" y="75517"/>
                  </a:lnTo>
                  <a:lnTo>
                    <a:pt x="25270" y="75638"/>
                  </a:lnTo>
                  <a:lnTo>
                    <a:pt x="23732" y="75735"/>
                  </a:lnTo>
                  <a:lnTo>
                    <a:pt x="23197" y="75966"/>
                  </a:lnTo>
                  <a:lnTo>
                    <a:pt x="22965" y="76191"/>
                  </a:lnTo>
                  <a:lnTo>
                    <a:pt x="22780" y="76452"/>
                  </a:lnTo>
                  <a:lnTo>
                    <a:pt x="22598" y="77011"/>
                  </a:lnTo>
                  <a:lnTo>
                    <a:pt x="22550" y="77941"/>
                  </a:lnTo>
                  <a:lnTo>
                    <a:pt x="22513" y="78244"/>
                  </a:lnTo>
                  <a:lnTo>
                    <a:pt x="22329" y="78834"/>
                  </a:lnTo>
                  <a:lnTo>
                    <a:pt x="22192" y="79120"/>
                  </a:lnTo>
                  <a:lnTo>
                    <a:pt x="21815" y="79575"/>
                  </a:lnTo>
                  <a:lnTo>
                    <a:pt x="21536" y="79757"/>
                  </a:lnTo>
                  <a:lnTo>
                    <a:pt x="21217" y="79897"/>
                  </a:lnTo>
                  <a:lnTo>
                    <a:pt x="20907" y="79964"/>
                  </a:lnTo>
                  <a:lnTo>
                    <a:pt x="20457" y="79751"/>
                  </a:lnTo>
                  <a:lnTo>
                    <a:pt x="20277" y="79502"/>
                  </a:lnTo>
                  <a:lnTo>
                    <a:pt x="20125" y="79199"/>
                  </a:lnTo>
                  <a:lnTo>
                    <a:pt x="20005" y="78883"/>
                  </a:lnTo>
                  <a:lnTo>
                    <a:pt x="19881" y="78281"/>
                  </a:lnTo>
                  <a:lnTo>
                    <a:pt x="19872" y="77977"/>
                  </a:lnTo>
                  <a:lnTo>
                    <a:pt x="19893" y="76750"/>
                  </a:lnTo>
                  <a:lnTo>
                    <a:pt x="19687" y="76197"/>
                  </a:lnTo>
                  <a:lnTo>
                    <a:pt x="19472" y="75967"/>
                  </a:lnTo>
                  <a:lnTo>
                    <a:pt x="19253" y="75748"/>
                  </a:lnTo>
                  <a:lnTo>
                    <a:pt x="18538" y="75153"/>
                  </a:lnTo>
                  <a:lnTo>
                    <a:pt x="18239" y="74672"/>
                  </a:lnTo>
                  <a:lnTo>
                    <a:pt x="18188" y="73749"/>
                  </a:lnTo>
                  <a:lnTo>
                    <a:pt x="17791" y="72917"/>
                  </a:lnTo>
                  <a:lnTo>
                    <a:pt x="17660" y="72327"/>
                  </a:lnTo>
                  <a:lnTo>
                    <a:pt x="17577" y="71702"/>
                  </a:lnTo>
                  <a:lnTo>
                    <a:pt x="17597" y="70796"/>
                  </a:lnTo>
                  <a:lnTo>
                    <a:pt x="17894" y="70322"/>
                  </a:lnTo>
                  <a:lnTo>
                    <a:pt x="18159" y="70128"/>
                  </a:lnTo>
                  <a:lnTo>
                    <a:pt x="18392" y="69915"/>
                  </a:lnTo>
                  <a:lnTo>
                    <a:pt x="19006" y="69241"/>
                  </a:lnTo>
                  <a:lnTo>
                    <a:pt x="19240" y="69040"/>
                  </a:lnTo>
                  <a:lnTo>
                    <a:pt x="19809" y="68694"/>
                  </a:lnTo>
                  <a:lnTo>
                    <a:pt x="20083" y="68251"/>
                  </a:lnTo>
                  <a:lnTo>
                    <a:pt x="20074" y="67947"/>
                  </a:lnTo>
                  <a:lnTo>
                    <a:pt x="20004" y="67625"/>
                  </a:lnTo>
                  <a:lnTo>
                    <a:pt x="19882" y="67315"/>
                  </a:lnTo>
                  <a:lnTo>
                    <a:pt x="19526" y="66835"/>
                  </a:lnTo>
                  <a:lnTo>
                    <a:pt x="19042" y="66446"/>
                  </a:lnTo>
                  <a:lnTo>
                    <a:pt x="18490" y="66137"/>
                  </a:lnTo>
                  <a:lnTo>
                    <a:pt x="17641" y="65942"/>
                  </a:lnTo>
                  <a:lnTo>
                    <a:pt x="17027" y="66112"/>
                  </a:lnTo>
                  <a:lnTo>
                    <a:pt x="15829" y="66312"/>
                  </a:lnTo>
                  <a:lnTo>
                    <a:pt x="14644" y="66586"/>
                  </a:lnTo>
                  <a:lnTo>
                    <a:pt x="13744" y="66738"/>
                  </a:lnTo>
                  <a:lnTo>
                    <a:pt x="13132" y="66908"/>
                  </a:lnTo>
                  <a:lnTo>
                    <a:pt x="12546" y="66962"/>
                  </a:lnTo>
                  <a:lnTo>
                    <a:pt x="12024" y="66707"/>
                  </a:lnTo>
                  <a:lnTo>
                    <a:pt x="11534" y="66306"/>
                  </a:lnTo>
                  <a:lnTo>
                    <a:pt x="11270" y="66130"/>
                  </a:lnTo>
                  <a:lnTo>
                    <a:pt x="10523" y="65650"/>
                  </a:lnTo>
                  <a:lnTo>
                    <a:pt x="10785" y="65195"/>
                  </a:lnTo>
                  <a:lnTo>
                    <a:pt x="11464" y="64448"/>
                  </a:lnTo>
                  <a:lnTo>
                    <a:pt x="11654" y="64205"/>
                  </a:lnTo>
                  <a:lnTo>
                    <a:pt x="11897" y="63657"/>
                  </a:lnTo>
                  <a:lnTo>
                    <a:pt x="12024" y="63056"/>
                  </a:lnTo>
                  <a:lnTo>
                    <a:pt x="12260" y="62509"/>
                  </a:lnTo>
                  <a:lnTo>
                    <a:pt x="13049" y="61203"/>
                  </a:lnTo>
                  <a:lnTo>
                    <a:pt x="13300" y="60328"/>
                  </a:lnTo>
                  <a:lnTo>
                    <a:pt x="13617" y="58840"/>
                  </a:lnTo>
                  <a:lnTo>
                    <a:pt x="14190" y="57114"/>
                  </a:lnTo>
                  <a:lnTo>
                    <a:pt x="14415" y="56209"/>
                  </a:lnTo>
                  <a:lnTo>
                    <a:pt x="14757" y="55747"/>
                  </a:lnTo>
                  <a:lnTo>
                    <a:pt x="15317" y="55432"/>
                  </a:lnTo>
                  <a:lnTo>
                    <a:pt x="15539" y="54921"/>
                  </a:lnTo>
                  <a:lnTo>
                    <a:pt x="15564" y="54611"/>
                  </a:lnTo>
                  <a:lnTo>
                    <a:pt x="15493" y="53676"/>
                  </a:lnTo>
                  <a:lnTo>
                    <a:pt x="15171" y="52503"/>
                  </a:lnTo>
                  <a:lnTo>
                    <a:pt x="15107" y="51592"/>
                  </a:lnTo>
                  <a:lnTo>
                    <a:pt x="14979" y="50717"/>
                  </a:lnTo>
                  <a:lnTo>
                    <a:pt x="14399" y="50012"/>
                  </a:lnTo>
                  <a:lnTo>
                    <a:pt x="14205" y="49417"/>
                  </a:lnTo>
                  <a:lnTo>
                    <a:pt x="14133" y="48809"/>
                  </a:lnTo>
                  <a:lnTo>
                    <a:pt x="14303" y="48263"/>
                  </a:lnTo>
                  <a:lnTo>
                    <a:pt x="14664" y="47746"/>
                  </a:lnTo>
                  <a:lnTo>
                    <a:pt x="15123" y="46944"/>
                  </a:lnTo>
                  <a:lnTo>
                    <a:pt x="15514" y="46124"/>
                  </a:lnTo>
                  <a:lnTo>
                    <a:pt x="15858" y="44964"/>
                  </a:lnTo>
                  <a:lnTo>
                    <a:pt x="16155" y="43779"/>
                  </a:lnTo>
                  <a:lnTo>
                    <a:pt x="16456" y="42291"/>
                  </a:lnTo>
                  <a:lnTo>
                    <a:pt x="16524" y="41671"/>
                  </a:lnTo>
                  <a:lnTo>
                    <a:pt x="16437" y="41063"/>
                  </a:lnTo>
                  <a:lnTo>
                    <a:pt x="16103" y="40589"/>
                  </a:lnTo>
                  <a:lnTo>
                    <a:pt x="15376" y="40000"/>
                  </a:lnTo>
                  <a:lnTo>
                    <a:pt x="14936" y="39569"/>
                  </a:lnTo>
                  <a:lnTo>
                    <a:pt x="14433" y="39253"/>
                  </a:lnTo>
                  <a:lnTo>
                    <a:pt x="14144" y="39156"/>
                  </a:lnTo>
                  <a:lnTo>
                    <a:pt x="13550" y="39004"/>
                  </a:lnTo>
                  <a:lnTo>
                    <a:pt x="12929" y="38888"/>
                  </a:lnTo>
                  <a:lnTo>
                    <a:pt x="12393" y="38670"/>
                  </a:lnTo>
                  <a:lnTo>
                    <a:pt x="12182" y="38415"/>
                  </a:lnTo>
                  <a:lnTo>
                    <a:pt x="12043" y="38117"/>
                  </a:lnTo>
                  <a:lnTo>
                    <a:pt x="12174" y="37600"/>
                  </a:lnTo>
                  <a:lnTo>
                    <a:pt x="13644" y="36002"/>
                  </a:lnTo>
                  <a:lnTo>
                    <a:pt x="14534" y="35176"/>
                  </a:lnTo>
                  <a:lnTo>
                    <a:pt x="15652" y="33366"/>
                  </a:lnTo>
                  <a:lnTo>
                    <a:pt x="16362" y="32023"/>
                  </a:lnTo>
                  <a:lnTo>
                    <a:pt x="16716" y="31185"/>
                  </a:lnTo>
                  <a:lnTo>
                    <a:pt x="16968" y="29994"/>
                  </a:lnTo>
                  <a:lnTo>
                    <a:pt x="16898" y="29386"/>
                  </a:lnTo>
                  <a:lnTo>
                    <a:pt x="16645" y="28499"/>
                  </a:lnTo>
                  <a:lnTo>
                    <a:pt x="16308" y="28013"/>
                  </a:lnTo>
                  <a:lnTo>
                    <a:pt x="15614" y="27394"/>
                  </a:lnTo>
                  <a:lnTo>
                    <a:pt x="15393" y="26853"/>
                  </a:lnTo>
                  <a:lnTo>
                    <a:pt x="15327" y="26227"/>
                  </a:lnTo>
                  <a:lnTo>
                    <a:pt x="15319" y="25310"/>
                  </a:lnTo>
                  <a:lnTo>
                    <a:pt x="15109" y="24763"/>
                  </a:lnTo>
                  <a:lnTo>
                    <a:pt x="14331" y="23809"/>
                  </a:lnTo>
                  <a:lnTo>
                    <a:pt x="13917" y="23366"/>
                  </a:lnTo>
                  <a:lnTo>
                    <a:pt x="13082" y="22491"/>
                  </a:lnTo>
                  <a:lnTo>
                    <a:pt x="12678" y="21671"/>
                  </a:lnTo>
                  <a:lnTo>
                    <a:pt x="12377" y="21142"/>
                  </a:lnTo>
                  <a:lnTo>
                    <a:pt x="11469" y="19921"/>
                  </a:lnTo>
                  <a:lnTo>
                    <a:pt x="10637" y="18651"/>
                  </a:lnTo>
                  <a:lnTo>
                    <a:pt x="10108" y="17910"/>
                  </a:lnTo>
                  <a:lnTo>
                    <a:pt x="9503" y="17229"/>
                  </a:lnTo>
                  <a:lnTo>
                    <a:pt x="9047" y="16828"/>
                  </a:lnTo>
                  <a:lnTo>
                    <a:pt x="7631" y="15680"/>
                  </a:lnTo>
                  <a:lnTo>
                    <a:pt x="6801" y="14793"/>
                  </a:lnTo>
                  <a:lnTo>
                    <a:pt x="5014" y="13140"/>
                  </a:lnTo>
                  <a:lnTo>
                    <a:pt x="4616" y="12685"/>
                  </a:lnTo>
                  <a:lnTo>
                    <a:pt x="3912" y="11694"/>
                  </a:lnTo>
                  <a:lnTo>
                    <a:pt x="3519" y="10862"/>
                  </a:lnTo>
                  <a:lnTo>
                    <a:pt x="3110" y="10443"/>
                  </a:lnTo>
                  <a:lnTo>
                    <a:pt x="2348" y="9932"/>
                  </a:lnTo>
                  <a:lnTo>
                    <a:pt x="1615" y="9191"/>
                  </a:lnTo>
                  <a:lnTo>
                    <a:pt x="0" y="7557"/>
                  </a:lnTo>
                  <a:lnTo>
                    <a:pt x="1144" y="7506"/>
                  </a:lnTo>
                  <a:lnTo>
                    <a:pt x="2002" y="7187"/>
                  </a:lnTo>
                  <a:lnTo>
                    <a:pt x="9280" y="3064"/>
                  </a:lnTo>
                  <a:lnTo>
                    <a:pt x="13116" y="1844"/>
                  </a:lnTo>
                  <a:lnTo>
                    <a:pt x="17125" y="971"/>
                  </a:lnTo>
                  <a:lnTo>
                    <a:pt x="20607" y="0"/>
                  </a:lnTo>
                  <a:lnTo>
                    <a:pt x="24839" y="546"/>
                  </a:lnTo>
                  <a:lnTo>
                    <a:pt x="28988" y="2105"/>
                  </a:lnTo>
                  <a:lnTo>
                    <a:pt x="31701" y="3070"/>
                  </a:lnTo>
                  <a:lnTo>
                    <a:pt x="35461" y="5741"/>
                  </a:lnTo>
                  <a:lnTo>
                    <a:pt x="39068" y="8420"/>
                  </a:lnTo>
                  <a:lnTo>
                    <a:pt x="40646" y="9851"/>
                  </a:lnTo>
                  <a:lnTo>
                    <a:pt x="41576" y="12026"/>
                  </a:lnTo>
                  <a:lnTo>
                    <a:pt x="41855" y="15950"/>
                  </a:lnTo>
                  <a:lnTo>
                    <a:pt x="42447" y="18846"/>
                  </a:lnTo>
                  <a:lnTo>
                    <a:pt x="42647" y="21692"/>
                  </a:lnTo>
                  <a:lnTo>
                    <a:pt x="42312" y="24575"/>
                  </a:lnTo>
                  <a:lnTo>
                    <a:pt x="37610" y="30553"/>
                  </a:lnTo>
                  <a:lnTo>
                    <a:pt x="34988" y="32980"/>
                  </a:lnTo>
                  <a:lnTo>
                    <a:pt x="32570" y="33927"/>
                  </a:lnTo>
                  <a:lnTo>
                    <a:pt x="29455" y="34924"/>
                  </a:lnTo>
                  <a:lnTo>
                    <a:pt x="26827" y="36115"/>
                  </a:lnTo>
                  <a:lnTo>
                    <a:pt x="24382" y="40000"/>
                  </a:lnTo>
                  <a:lnTo>
                    <a:pt x="24097" y="43579"/>
                  </a:lnTo>
                  <a:lnTo>
                    <a:pt x="24843" y="46461"/>
                  </a:lnTo>
                  <a:lnTo>
                    <a:pt x="27290" y="48141"/>
                  </a:lnTo>
                  <a:lnTo>
                    <a:pt x="30856" y="51364"/>
                  </a:lnTo>
                  <a:lnTo>
                    <a:pt x="33422" y="52494"/>
                  </a:lnTo>
                  <a:lnTo>
                    <a:pt x="37224" y="54696"/>
                  </a:lnTo>
                  <a:lnTo>
                    <a:pt x="40963" y="55976"/>
                  </a:lnTo>
                  <a:lnTo>
                    <a:pt x="46076" y="58008"/>
                  </a:lnTo>
                  <a:lnTo>
                    <a:pt x="48792" y="61291"/>
                  </a:lnTo>
                  <a:lnTo>
                    <a:pt x="51044" y="64608"/>
                  </a:lnTo>
                  <a:lnTo>
                    <a:pt x="52590" y="70064"/>
                  </a:lnTo>
                  <a:lnTo>
                    <a:pt x="53154" y="74739"/>
                  </a:lnTo>
                  <a:lnTo>
                    <a:pt x="53425" y="79666"/>
                  </a:lnTo>
                  <a:lnTo>
                    <a:pt x="54011" y="85730"/>
                  </a:lnTo>
                  <a:lnTo>
                    <a:pt x="54116" y="88351"/>
                  </a:lnTo>
                  <a:lnTo>
                    <a:pt x="54259" y="94757"/>
                  </a:lnTo>
                  <a:lnTo>
                    <a:pt x="56590" y="99229"/>
                  </a:lnTo>
                  <a:lnTo>
                    <a:pt x="57597" y="103561"/>
                  </a:lnTo>
                  <a:lnTo>
                    <a:pt x="58522" y="107902"/>
                  </a:lnTo>
                  <a:lnTo>
                    <a:pt x="58562" y="121204"/>
                  </a:lnTo>
                  <a:lnTo>
                    <a:pt x="55621" y="124636"/>
                  </a:lnTo>
                  <a:lnTo>
                    <a:pt x="53415" y="127577"/>
                  </a:lnTo>
                  <a:lnTo>
                    <a:pt x="52434" y="132723"/>
                  </a:lnTo>
                  <a:lnTo>
                    <a:pt x="53415" y="135910"/>
                  </a:lnTo>
                  <a:lnTo>
                    <a:pt x="56111" y="138118"/>
                  </a:lnTo>
                  <a:lnTo>
                    <a:pt x="58072" y="140570"/>
                  </a:lnTo>
                  <a:lnTo>
                    <a:pt x="58072" y="147678"/>
                  </a:lnTo>
                  <a:lnTo>
                    <a:pt x="55760" y="159506"/>
                  </a:lnTo>
                  <a:lnTo>
                    <a:pt x="54860" y="163647"/>
                  </a:lnTo>
                  <a:lnTo>
                    <a:pt x="55621" y="166304"/>
                  </a:lnTo>
                  <a:lnTo>
                    <a:pt x="58563" y="166797"/>
                  </a:lnTo>
                  <a:lnTo>
                    <a:pt x="62484" y="166551"/>
                  </a:lnTo>
                  <a:lnTo>
                    <a:pt x="67877" y="166551"/>
                  </a:lnTo>
                  <a:lnTo>
                    <a:pt x="71652" y="167644"/>
                  </a:lnTo>
                  <a:lnTo>
                    <a:pt x="77290" y="168480"/>
                  </a:lnTo>
                  <a:lnTo>
                    <a:pt x="80638" y="168705"/>
                  </a:lnTo>
                  <a:lnTo>
                    <a:pt x="83102" y="168531"/>
                  </a:lnTo>
                  <a:lnTo>
                    <a:pt x="88712" y="168021"/>
                  </a:lnTo>
                  <a:lnTo>
                    <a:pt x="91654" y="166062"/>
                  </a:lnTo>
                  <a:lnTo>
                    <a:pt x="98517" y="160913"/>
                  </a:lnTo>
                  <a:lnTo>
                    <a:pt x="102439" y="156256"/>
                  </a:lnTo>
                  <a:lnTo>
                    <a:pt x="105135" y="154294"/>
                  </a:lnTo>
                  <a:lnTo>
                    <a:pt x="107832" y="152581"/>
                  </a:lnTo>
                  <a:lnTo>
                    <a:pt x="111754" y="151353"/>
                  </a:lnTo>
                  <a:lnTo>
                    <a:pt x="115921" y="151599"/>
                  </a:lnTo>
                  <a:lnTo>
                    <a:pt x="119107" y="152334"/>
                  </a:lnTo>
                  <a:lnTo>
                    <a:pt x="122049" y="153559"/>
                  </a:lnTo>
                  <a:lnTo>
                    <a:pt x="125481" y="153316"/>
                  </a:lnTo>
                  <a:lnTo>
                    <a:pt x="129158" y="150618"/>
                  </a:lnTo>
                  <a:lnTo>
                    <a:pt x="130873" y="147921"/>
                  </a:lnTo>
                  <a:lnTo>
                    <a:pt x="131608" y="143999"/>
                  </a:lnTo>
                  <a:lnTo>
                    <a:pt x="130873" y="141548"/>
                  </a:lnTo>
                  <a:lnTo>
                    <a:pt x="131364" y="139096"/>
                  </a:lnTo>
                  <a:lnTo>
                    <a:pt x="140703" y="136717"/>
                  </a:lnTo>
                  <a:lnTo>
                    <a:pt x="145523" y="136997"/>
                  </a:lnTo>
                  <a:lnTo>
                    <a:pt x="149585" y="137407"/>
                  </a:lnTo>
                  <a:lnTo>
                    <a:pt x="152965" y="138100"/>
                  </a:lnTo>
                  <a:lnTo>
                    <a:pt x="156776" y="138298"/>
                  </a:lnTo>
                  <a:lnTo>
                    <a:pt x="161179" y="138142"/>
                  </a:lnTo>
                  <a:lnTo>
                    <a:pt x="165970" y="136803"/>
                  </a:lnTo>
                  <a:lnTo>
                    <a:pt x="168312" y="137028"/>
                  </a:lnTo>
                  <a:lnTo>
                    <a:pt x="171731" y="137177"/>
                  </a:lnTo>
                  <a:lnTo>
                    <a:pt x="174124" y="137009"/>
                  </a:lnTo>
                  <a:lnTo>
                    <a:pt x="177296" y="136942"/>
                  </a:lnTo>
                  <a:lnTo>
                    <a:pt x="181295" y="136508"/>
                  </a:lnTo>
                  <a:lnTo>
                    <a:pt x="189335" y="139828"/>
                  </a:lnTo>
                  <a:lnTo>
                    <a:pt x="191068" y="145108"/>
                  </a:lnTo>
                  <a:lnTo>
                    <a:pt x="194516" y="145539"/>
                  </a:lnTo>
                  <a:lnTo>
                    <a:pt x="196225" y="146812"/>
                  </a:lnTo>
                  <a:lnTo>
                    <a:pt x="196413" y="150023"/>
                  </a:lnTo>
                  <a:lnTo>
                    <a:pt x="198301" y="152098"/>
                  </a:lnTo>
                  <a:lnTo>
                    <a:pt x="199811" y="154552"/>
                  </a:lnTo>
                  <a:lnTo>
                    <a:pt x="203136" y="157177"/>
                  </a:lnTo>
                  <a:lnTo>
                    <a:pt x="206584" y="161056"/>
                  </a:lnTo>
                  <a:lnTo>
                    <a:pt x="207016" y="165798"/>
                  </a:lnTo>
                  <a:lnTo>
                    <a:pt x="203568" y="170539"/>
                  </a:lnTo>
                  <a:lnTo>
                    <a:pt x="202642" y="173428"/>
                  </a:lnTo>
                  <a:lnTo>
                    <a:pt x="198255" y="171427"/>
                  </a:lnTo>
                  <a:lnTo>
                    <a:pt x="196602" y="173049"/>
                  </a:lnTo>
                  <a:lnTo>
                    <a:pt x="194526" y="175503"/>
                  </a:lnTo>
                  <a:lnTo>
                    <a:pt x="193016" y="177202"/>
                  </a:lnTo>
                  <a:lnTo>
                    <a:pt x="191883" y="179091"/>
                  </a:lnTo>
                  <a:lnTo>
                    <a:pt x="189618" y="180977"/>
                  </a:lnTo>
                  <a:lnTo>
                    <a:pt x="186409" y="181733"/>
                  </a:lnTo>
                  <a:lnTo>
                    <a:pt x="180180" y="184753"/>
                  </a:lnTo>
                  <a:lnTo>
                    <a:pt x="177915" y="183432"/>
                  </a:lnTo>
                  <a:lnTo>
                    <a:pt x="175084" y="183055"/>
                  </a:lnTo>
                  <a:lnTo>
                    <a:pt x="172630" y="183055"/>
                  </a:lnTo>
                  <a:lnTo>
                    <a:pt x="169857" y="187942"/>
                  </a:lnTo>
                  <a:lnTo>
                    <a:pt x="168477" y="190227"/>
                  </a:lnTo>
                  <a:lnTo>
                    <a:pt x="166024" y="192490"/>
                  </a:lnTo>
                  <a:lnTo>
                    <a:pt x="163004" y="192870"/>
                  </a:lnTo>
                  <a:lnTo>
                    <a:pt x="160550" y="192869"/>
                  </a:lnTo>
                  <a:lnTo>
                    <a:pt x="157152" y="192682"/>
                  </a:lnTo>
                  <a:lnTo>
                    <a:pt x="156020" y="193435"/>
                  </a:lnTo>
                  <a:lnTo>
                    <a:pt x="154887" y="196266"/>
                  </a:lnTo>
                  <a:lnTo>
                    <a:pt x="156397" y="198344"/>
                  </a:lnTo>
                  <a:lnTo>
                    <a:pt x="157718" y="199853"/>
                  </a:lnTo>
                  <a:lnTo>
                    <a:pt x="157907" y="201740"/>
                  </a:lnTo>
                  <a:lnTo>
                    <a:pt x="157718" y="203626"/>
                  </a:lnTo>
                  <a:lnTo>
                    <a:pt x="154662" y="205628"/>
                  </a:lnTo>
                  <a:lnTo>
                    <a:pt x="151384" y="207433"/>
                  </a:lnTo>
                  <a:lnTo>
                    <a:pt x="132031" y="209051"/>
                  </a:lnTo>
                  <a:lnTo>
                    <a:pt x="129127" y="211715"/>
                  </a:lnTo>
                  <a:lnTo>
                    <a:pt x="126222" y="211959"/>
                  </a:lnTo>
                  <a:lnTo>
                    <a:pt x="118961" y="218736"/>
                  </a:lnTo>
                  <a:lnTo>
                    <a:pt x="117509" y="220913"/>
                  </a:lnTo>
                  <a:lnTo>
                    <a:pt x="115573" y="223332"/>
                  </a:lnTo>
                  <a:lnTo>
                    <a:pt x="111020" y="224790"/>
                  </a:lnTo>
                  <a:lnTo>
                    <a:pt x="107472" y="230862"/>
                  </a:lnTo>
                  <a:lnTo>
                    <a:pt x="105447" y="234623"/>
                  </a:lnTo>
                  <a:lnTo>
                    <a:pt x="96888" y="236704"/>
                  </a:lnTo>
                  <a:lnTo>
                    <a:pt x="92781" y="235519"/>
                  </a:lnTo>
                  <a:lnTo>
                    <a:pt x="88515" y="236740"/>
                  </a:lnTo>
                  <a:lnTo>
                    <a:pt x="84656" y="238040"/>
                  </a:lnTo>
                  <a:lnTo>
                    <a:pt x="83156" y="241041"/>
                  </a:lnTo>
                  <a:lnTo>
                    <a:pt x="82593" y="243320"/>
                  </a:lnTo>
                  <a:lnTo>
                    <a:pt x="75891" y="246011"/>
                  </a:lnTo>
                  <a:lnTo>
                    <a:pt x="68550" y="251825"/>
                  </a:lnTo>
                  <a:lnTo>
                    <a:pt x="57835" y="252584"/>
                  </a:lnTo>
                  <a:lnTo>
                    <a:pt x="55890" y="252801"/>
                  </a:lnTo>
                  <a:lnTo>
                    <a:pt x="54389" y="254049"/>
                  </a:lnTo>
                  <a:lnTo>
                    <a:pt x="53388" y="256552"/>
                  </a:lnTo>
                  <a:lnTo>
                    <a:pt x="52638" y="259802"/>
                  </a:lnTo>
                  <a:lnTo>
                    <a:pt x="50113" y="261163"/>
                  </a:lnTo>
                  <a:lnTo>
                    <a:pt x="47006" y="261962"/>
                  </a:lnTo>
                  <a:lnTo>
                    <a:pt x="43588" y="260786"/>
                  </a:lnTo>
                  <a:lnTo>
                    <a:pt x="41132" y="257803"/>
                  </a:lnTo>
                  <a:lnTo>
                    <a:pt x="37202" y="246030"/>
                  </a:lnTo>
                  <a:lnTo>
                    <a:pt x="34136" y="243411"/>
                  </a:lnTo>
                  <a:lnTo>
                    <a:pt x="33451" y="236266"/>
                  </a:lnTo>
                  <a:lnTo>
                    <a:pt x="30070" y="235300"/>
                  </a:lnTo>
                  <a:lnTo>
                    <a:pt x="30148" y="235075"/>
                  </a:lnTo>
                  <a:lnTo>
                    <a:pt x="30170" y="234954"/>
                  </a:lnTo>
                  <a:lnTo>
                    <a:pt x="30188" y="234832"/>
                  </a:lnTo>
                  <a:lnTo>
                    <a:pt x="30204" y="234711"/>
                  </a:lnTo>
                  <a:lnTo>
                    <a:pt x="30220" y="234590"/>
                  </a:lnTo>
                  <a:lnTo>
                    <a:pt x="30251" y="234353"/>
                  </a:lnTo>
                  <a:lnTo>
                    <a:pt x="30268" y="234231"/>
                  </a:lnTo>
                  <a:lnTo>
                    <a:pt x="30288" y="234109"/>
                  </a:lnTo>
                  <a:lnTo>
                    <a:pt x="30315" y="233994"/>
                  </a:lnTo>
                  <a:lnTo>
                    <a:pt x="30353" y="233872"/>
                  </a:lnTo>
                  <a:lnTo>
                    <a:pt x="30391" y="233757"/>
                  </a:lnTo>
                  <a:lnTo>
                    <a:pt x="30430" y="233648"/>
                  </a:lnTo>
                  <a:lnTo>
                    <a:pt x="30509" y="233417"/>
                  </a:lnTo>
                  <a:lnTo>
                    <a:pt x="30589" y="233186"/>
                  </a:lnTo>
                  <a:lnTo>
                    <a:pt x="30670" y="232955"/>
                  </a:lnTo>
                  <a:lnTo>
                    <a:pt x="30751" y="232724"/>
                  </a:lnTo>
                  <a:lnTo>
                    <a:pt x="30829" y="232506"/>
                  </a:lnTo>
                  <a:lnTo>
                    <a:pt x="30837" y="232341"/>
                  </a:lnTo>
                  <a:lnTo>
                    <a:pt x="30844" y="232105"/>
                  </a:lnTo>
                  <a:lnTo>
                    <a:pt x="30775" y="231874"/>
                  </a:lnTo>
                  <a:lnTo>
                    <a:pt x="30691" y="231782"/>
                  </a:lnTo>
                  <a:lnTo>
                    <a:pt x="30588" y="231722"/>
                  </a:lnTo>
                  <a:lnTo>
                    <a:pt x="30481" y="231661"/>
                  </a:lnTo>
                  <a:lnTo>
                    <a:pt x="30369" y="231612"/>
                  </a:lnTo>
                  <a:lnTo>
                    <a:pt x="30253" y="231576"/>
                  </a:lnTo>
                  <a:lnTo>
                    <a:pt x="30135" y="231545"/>
                  </a:lnTo>
                  <a:lnTo>
                    <a:pt x="29896" y="231576"/>
                  </a:lnTo>
                  <a:lnTo>
                    <a:pt x="29667" y="231661"/>
                  </a:lnTo>
                  <a:lnTo>
                    <a:pt x="29553" y="231703"/>
                  </a:lnTo>
                  <a:lnTo>
                    <a:pt x="29438" y="231740"/>
                  </a:lnTo>
                  <a:lnTo>
                    <a:pt x="29320" y="231771"/>
                  </a:lnTo>
                  <a:lnTo>
                    <a:pt x="29201" y="231795"/>
                  </a:lnTo>
                  <a:lnTo>
                    <a:pt x="29081" y="231813"/>
                  </a:lnTo>
                  <a:lnTo>
                    <a:pt x="28959" y="231819"/>
                  </a:lnTo>
                  <a:lnTo>
                    <a:pt x="28719" y="231789"/>
                  </a:lnTo>
                  <a:lnTo>
                    <a:pt x="28608" y="231740"/>
                  </a:lnTo>
                  <a:lnTo>
                    <a:pt x="28517" y="231661"/>
                  </a:lnTo>
                  <a:lnTo>
                    <a:pt x="28430" y="231576"/>
                  </a:lnTo>
                  <a:lnTo>
                    <a:pt x="28347" y="231491"/>
                  </a:lnTo>
                  <a:lnTo>
                    <a:pt x="28262" y="231400"/>
                  </a:lnTo>
                  <a:lnTo>
                    <a:pt x="28087" y="231229"/>
                  </a:lnTo>
                  <a:lnTo>
                    <a:pt x="27985" y="231163"/>
                  </a:lnTo>
                  <a:lnTo>
                    <a:pt x="27874" y="231114"/>
                  </a:lnTo>
                  <a:lnTo>
                    <a:pt x="27757" y="231078"/>
                  </a:lnTo>
                  <a:lnTo>
                    <a:pt x="27639" y="231054"/>
                  </a:lnTo>
                  <a:lnTo>
                    <a:pt x="27397" y="231017"/>
                  </a:lnTo>
                  <a:lnTo>
                    <a:pt x="27156" y="231047"/>
                  </a:lnTo>
                  <a:lnTo>
                    <a:pt x="26916" y="231090"/>
                  </a:lnTo>
                  <a:lnTo>
                    <a:pt x="26798" y="231066"/>
                  </a:lnTo>
                  <a:lnTo>
                    <a:pt x="26693" y="231005"/>
                  </a:lnTo>
                  <a:lnTo>
                    <a:pt x="26599" y="230926"/>
                  </a:lnTo>
                  <a:lnTo>
                    <a:pt x="26512" y="230841"/>
                  </a:lnTo>
                  <a:lnTo>
                    <a:pt x="26437" y="230744"/>
                  </a:lnTo>
                  <a:lnTo>
                    <a:pt x="26382" y="230634"/>
                  </a:lnTo>
                  <a:lnTo>
                    <a:pt x="26374" y="230513"/>
                  </a:lnTo>
                  <a:lnTo>
                    <a:pt x="26514" y="230318"/>
                  </a:lnTo>
                  <a:lnTo>
                    <a:pt x="26701" y="230166"/>
                  </a:lnTo>
                  <a:lnTo>
                    <a:pt x="26888" y="230008"/>
                  </a:lnTo>
                  <a:lnTo>
                    <a:pt x="26977" y="229924"/>
                  </a:lnTo>
                  <a:lnTo>
                    <a:pt x="27046" y="229826"/>
                  </a:lnTo>
                  <a:lnTo>
                    <a:pt x="27104" y="229723"/>
                  </a:lnTo>
                  <a:lnTo>
                    <a:pt x="27155" y="229608"/>
                  </a:lnTo>
                  <a:lnTo>
                    <a:pt x="27200" y="229498"/>
                  </a:lnTo>
                  <a:lnTo>
                    <a:pt x="27246" y="229383"/>
                  </a:lnTo>
                  <a:lnTo>
                    <a:pt x="27336" y="229158"/>
                  </a:lnTo>
                  <a:lnTo>
                    <a:pt x="27425" y="228933"/>
                  </a:lnTo>
                  <a:lnTo>
                    <a:pt x="27511" y="228702"/>
                  </a:lnTo>
                  <a:lnTo>
                    <a:pt x="27595" y="228478"/>
                  </a:lnTo>
                  <a:lnTo>
                    <a:pt x="27673" y="228246"/>
                  </a:lnTo>
                  <a:lnTo>
                    <a:pt x="27721" y="228010"/>
                  </a:lnTo>
                  <a:lnTo>
                    <a:pt x="27754" y="227766"/>
                  </a:lnTo>
                  <a:lnTo>
                    <a:pt x="27796" y="227530"/>
                  </a:lnTo>
                  <a:lnTo>
                    <a:pt x="27921" y="227323"/>
                  </a:lnTo>
                  <a:lnTo>
                    <a:pt x="28158" y="227299"/>
                  </a:lnTo>
                  <a:lnTo>
                    <a:pt x="28278" y="227317"/>
                  </a:lnTo>
                  <a:lnTo>
                    <a:pt x="28396" y="227353"/>
                  </a:lnTo>
                  <a:lnTo>
                    <a:pt x="28510" y="227390"/>
                  </a:lnTo>
                  <a:lnTo>
                    <a:pt x="28621" y="227444"/>
                  </a:lnTo>
                  <a:lnTo>
                    <a:pt x="28724" y="227505"/>
                  </a:lnTo>
                  <a:lnTo>
                    <a:pt x="28822" y="227579"/>
                  </a:lnTo>
                  <a:lnTo>
                    <a:pt x="29014" y="227730"/>
                  </a:lnTo>
                  <a:lnTo>
                    <a:pt x="29105" y="227809"/>
                  </a:lnTo>
                  <a:lnTo>
                    <a:pt x="29193" y="227895"/>
                  </a:lnTo>
                  <a:lnTo>
                    <a:pt x="29275" y="227979"/>
                  </a:lnTo>
                  <a:lnTo>
                    <a:pt x="29354" y="228077"/>
                  </a:lnTo>
                  <a:lnTo>
                    <a:pt x="29509" y="228259"/>
                  </a:lnTo>
                  <a:lnTo>
                    <a:pt x="29591" y="228350"/>
                  </a:lnTo>
                  <a:lnTo>
                    <a:pt x="29677" y="228435"/>
                  </a:lnTo>
                  <a:lnTo>
                    <a:pt x="29767" y="228520"/>
                  </a:lnTo>
                  <a:lnTo>
                    <a:pt x="29867" y="228593"/>
                  </a:lnTo>
                  <a:lnTo>
                    <a:pt x="29979" y="228635"/>
                  </a:lnTo>
                  <a:lnTo>
                    <a:pt x="30097" y="228660"/>
                  </a:lnTo>
                  <a:lnTo>
                    <a:pt x="30217" y="228684"/>
                  </a:lnTo>
                  <a:lnTo>
                    <a:pt x="30338" y="228702"/>
                  </a:lnTo>
                  <a:lnTo>
                    <a:pt x="30458" y="228720"/>
                  </a:lnTo>
                  <a:lnTo>
                    <a:pt x="30578" y="228733"/>
                  </a:lnTo>
                  <a:lnTo>
                    <a:pt x="30699" y="228745"/>
                  </a:lnTo>
                  <a:lnTo>
                    <a:pt x="30820" y="228757"/>
                  </a:lnTo>
                  <a:lnTo>
                    <a:pt x="30942" y="228763"/>
                  </a:lnTo>
                  <a:lnTo>
                    <a:pt x="31184" y="228781"/>
                  </a:lnTo>
                  <a:lnTo>
                    <a:pt x="31426" y="228806"/>
                  </a:lnTo>
                  <a:lnTo>
                    <a:pt x="31547" y="228824"/>
                  </a:lnTo>
                  <a:lnTo>
                    <a:pt x="31666" y="228842"/>
                  </a:lnTo>
                  <a:lnTo>
                    <a:pt x="31785" y="228866"/>
                  </a:lnTo>
                  <a:lnTo>
                    <a:pt x="31902" y="228903"/>
                  </a:lnTo>
                  <a:lnTo>
                    <a:pt x="32016" y="228945"/>
                  </a:lnTo>
                  <a:lnTo>
                    <a:pt x="32127" y="228994"/>
                  </a:lnTo>
                  <a:lnTo>
                    <a:pt x="32232" y="229055"/>
                  </a:lnTo>
                  <a:lnTo>
                    <a:pt x="32334" y="229121"/>
                  </a:lnTo>
                  <a:lnTo>
                    <a:pt x="32435" y="229189"/>
                  </a:lnTo>
                  <a:lnTo>
                    <a:pt x="32637" y="229322"/>
                  </a:lnTo>
                  <a:lnTo>
                    <a:pt x="32740" y="229389"/>
                  </a:lnTo>
                  <a:lnTo>
                    <a:pt x="32846" y="229449"/>
                  </a:lnTo>
                  <a:lnTo>
                    <a:pt x="32954" y="229504"/>
                  </a:lnTo>
                  <a:lnTo>
                    <a:pt x="33065" y="229553"/>
                  </a:lnTo>
                  <a:lnTo>
                    <a:pt x="33179" y="229596"/>
                  </a:lnTo>
                  <a:lnTo>
                    <a:pt x="33295" y="229632"/>
                  </a:lnTo>
                  <a:lnTo>
                    <a:pt x="33413" y="229662"/>
                  </a:lnTo>
                  <a:lnTo>
                    <a:pt x="33532" y="229680"/>
                  </a:lnTo>
                  <a:lnTo>
                    <a:pt x="33767" y="229632"/>
                  </a:lnTo>
                  <a:lnTo>
                    <a:pt x="33871" y="229565"/>
                  </a:lnTo>
                  <a:lnTo>
                    <a:pt x="33971" y="229498"/>
                  </a:lnTo>
                  <a:lnTo>
                    <a:pt x="34063" y="229419"/>
                  </a:lnTo>
                  <a:lnTo>
                    <a:pt x="34143" y="229328"/>
                  </a:lnTo>
                  <a:lnTo>
                    <a:pt x="34218" y="229231"/>
                  </a:lnTo>
                  <a:lnTo>
                    <a:pt x="34289" y="229133"/>
                  </a:lnTo>
                  <a:lnTo>
                    <a:pt x="34348" y="229024"/>
                  </a:lnTo>
                  <a:lnTo>
                    <a:pt x="34370" y="228909"/>
                  </a:lnTo>
                  <a:lnTo>
                    <a:pt x="34300" y="228672"/>
                  </a:lnTo>
                  <a:lnTo>
                    <a:pt x="34213" y="228447"/>
                  </a:lnTo>
                  <a:lnTo>
                    <a:pt x="34214" y="228204"/>
                  </a:lnTo>
                  <a:lnTo>
                    <a:pt x="34275" y="227973"/>
                  </a:lnTo>
                  <a:lnTo>
                    <a:pt x="34332" y="227736"/>
                  </a:lnTo>
                  <a:lnTo>
                    <a:pt x="34349" y="227493"/>
                  </a:lnTo>
                  <a:lnTo>
                    <a:pt x="34340" y="227250"/>
                  </a:lnTo>
                  <a:lnTo>
                    <a:pt x="34324" y="227007"/>
                  </a:lnTo>
                  <a:lnTo>
                    <a:pt x="34324" y="226886"/>
                  </a:lnTo>
                  <a:lnTo>
                    <a:pt x="34346" y="226764"/>
                  </a:lnTo>
                  <a:lnTo>
                    <a:pt x="34378" y="226649"/>
                  </a:lnTo>
                  <a:lnTo>
                    <a:pt x="34415" y="226533"/>
                  </a:lnTo>
                  <a:lnTo>
                    <a:pt x="34466" y="226424"/>
                  </a:lnTo>
                  <a:lnTo>
                    <a:pt x="34529" y="226321"/>
                  </a:lnTo>
                  <a:lnTo>
                    <a:pt x="34598" y="226218"/>
                  </a:lnTo>
                  <a:lnTo>
                    <a:pt x="34674" y="226120"/>
                  </a:lnTo>
                  <a:lnTo>
                    <a:pt x="34763" y="226041"/>
                  </a:lnTo>
                  <a:lnTo>
                    <a:pt x="34856" y="225962"/>
                  </a:lnTo>
                  <a:lnTo>
                    <a:pt x="34952" y="225889"/>
                  </a:lnTo>
                  <a:lnTo>
                    <a:pt x="35056" y="225822"/>
                  </a:lnTo>
                  <a:lnTo>
                    <a:pt x="35165" y="225768"/>
                  </a:lnTo>
                  <a:lnTo>
                    <a:pt x="35280" y="225732"/>
                  </a:lnTo>
                  <a:lnTo>
                    <a:pt x="35401" y="225719"/>
                  </a:lnTo>
                  <a:lnTo>
                    <a:pt x="35523" y="225707"/>
                  </a:lnTo>
                  <a:lnTo>
                    <a:pt x="35734" y="225598"/>
                  </a:lnTo>
                  <a:lnTo>
                    <a:pt x="35797" y="225494"/>
                  </a:lnTo>
                  <a:lnTo>
                    <a:pt x="35831" y="225379"/>
                  </a:lnTo>
                  <a:lnTo>
                    <a:pt x="35858" y="225257"/>
                  </a:lnTo>
                  <a:lnTo>
                    <a:pt x="35878" y="225142"/>
                  </a:lnTo>
                  <a:lnTo>
                    <a:pt x="35897" y="225021"/>
                  </a:lnTo>
                  <a:lnTo>
                    <a:pt x="35909" y="224899"/>
                  </a:lnTo>
                  <a:lnTo>
                    <a:pt x="35911" y="224777"/>
                  </a:lnTo>
                  <a:lnTo>
                    <a:pt x="35898" y="224534"/>
                  </a:lnTo>
                  <a:lnTo>
                    <a:pt x="35888" y="224291"/>
                  </a:lnTo>
                  <a:lnTo>
                    <a:pt x="35905" y="224170"/>
                  </a:lnTo>
                  <a:lnTo>
                    <a:pt x="35947" y="224061"/>
                  </a:lnTo>
                  <a:lnTo>
                    <a:pt x="36005" y="223951"/>
                  </a:lnTo>
                  <a:lnTo>
                    <a:pt x="36072" y="223848"/>
                  </a:lnTo>
                  <a:lnTo>
                    <a:pt x="36139" y="223745"/>
                  </a:lnTo>
                  <a:lnTo>
                    <a:pt x="36256" y="223538"/>
                  </a:lnTo>
                  <a:lnTo>
                    <a:pt x="36355" y="223313"/>
                  </a:lnTo>
                  <a:lnTo>
                    <a:pt x="36453" y="223095"/>
                  </a:lnTo>
                  <a:lnTo>
                    <a:pt x="36514" y="222985"/>
                  </a:lnTo>
                  <a:lnTo>
                    <a:pt x="36593" y="222894"/>
                  </a:lnTo>
                  <a:lnTo>
                    <a:pt x="36679" y="222809"/>
                  </a:lnTo>
                  <a:lnTo>
                    <a:pt x="36770" y="222724"/>
                  </a:lnTo>
                  <a:lnTo>
                    <a:pt x="36862" y="222651"/>
                  </a:lnTo>
                  <a:lnTo>
                    <a:pt x="37052" y="222499"/>
                  </a:lnTo>
                  <a:lnTo>
                    <a:pt x="37146" y="222420"/>
                  </a:lnTo>
                  <a:lnTo>
                    <a:pt x="37235" y="222335"/>
                  </a:lnTo>
                  <a:lnTo>
                    <a:pt x="37303" y="222238"/>
                  </a:lnTo>
                  <a:lnTo>
                    <a:pt x="37359" y="222128"/>
                  </a:lnTo>
                  <a:lnTo>
                    <a:pt x="37409" y="222020"/>
                  </a:lnTo>
                  <a:lnTo>
                    <a:pt x="37445" y="221904"/>
                  </a:lnTo>
                  <a:lnTo>
                    <a:pt x="37464" y="221777"/>
                  </a:lnTo>
                  <a:lnTo>
                    <a:pt x="37468" y="221661"/>
                  </a:lnTo>
                  <a:lnTo>
                    <a:pt x="37397" y="221430"/>
                  </a:lnTo>
                  <a:lnTo>
                    <a:pt x="37295" y="221205"/>
                  </a:lnTo>
                  <a:lnTo>
                    <a:pt x="37246" y="221096"/>
                  </a:lnTo>
                  <a:lnTo>
                    <a:pt x="37203" y="220980"/>
                  </a:lnTo>
                  <a:lnTo>
                    <a:pt x="37180" y="220865"/>
                  </a:lnTo>
                  <a:lnTo>
                    <a:pt x="37163" y="220744"/>
                  </a:lnTo>
                  <a:lnTo>
                    <a:pt x="37150" y="220622"/>
                  </a:lnTo>
                  <a:lnTo>
                    <a:pt x="37143" y="220500"/>
                  </a:lnTo>
                  <a:lnTo>
                    <a:pt x="37137" y="220379"/>
                  </a:lnTo>
                  <a:lnTo>
                    <a:pt x="37133" y="220257"/>
                  </a:lnTo>
                  <a:lnTo>
                    <a:pt x="37124" y="220014"/>
                  </a:lnTo>
                  <a:lnTo>
                    <a:pt x="37118" y="219893"/>
                  </a:lnTo>
                  <a:lnTo>
                    <a:pt x="37110" y="219771"/>
                  </a:lnTo>
                  <a:lnTo>
                    <a:pt x="37098" y="219650"/>
                  </a:lnTo>
                  <a:lnTo>
                    <a:pt x="37080" y="219529"/>
                  </a:lnTo>
                  <a:lnTo>
                    <a:pt x="37059" y="219407"/>
                  </a:lnTo>
                  <a:lnTo>
                    <a:pt x="37038" y="219292"/>
                  </a:lnTo>
                  <a:lnTo>
                    <a:pt x="37017" y="219048"/>
                  </a:lnTo>
                  <a:lnTo>
                    <a:pt x="37038" y="218927"/>
                  </a:lnTo>
                  <a:lnTo>
                    <a:pt x="37066" y="218811"/>
                  </a:lnTo>
                  <a:lnTo>
                    <a:pt x="37101" y="218696"/>
                  </a:lnTo>
                  <a:lnTo>
                    <a:pt x="37143" y="218581"/>
                  </a:lnTo>
                  <a:lnTo>
                    <a:pt x="37188" y="218465"/>
                  </a:lnTo>
                  <a:lnTo>
                    <a:pt x="37236" y="218356"/>
                  </a:lnTo>
                  <a:lnTo>
                    <a:pt x="37286" y="218246"/>
                  </a:lnTo>
                  <a:lnTo>
                    <a:pt x="37341" y="218137"/>
                  </a:lnTo>
                  <a:lnTo>
                    <a:pt x="37399" y="218028"/>
                  </a:lnTo>
                  <a:lnTo>
                    <a:pt x="37467" y="217924"/>
                  </a:lnTo>
                  <a:lnTo>
                    <a:pt x="37548" y="217840"/>
                  </a:lnTo>
                  <a:lnTo>
                    <a:pt x="37635" y="217755"/>
                  </a:lnTo>
                  <a:lnTo>
                    <a:pt x="37726" y="217675"/>
                  </a:lnTo>
                  <a:lnTo>
                    <a:pt x="37823" y="217597"/>
                  </a:lnTo>
                  <a:lnTo>
                    <a:pt x="37924" y="217530"/>
                  </a:lnTo>
                  <a:lnTo>
                    <a:pt x="38026" y="217463"/>
                  </a:lnTo>
                  <a:lnTo>
                    <a:pt x="38131" y="217402"/>
                  </a:lnTo>
                  <a:lnTo>
                    <a:pt x="38236" y="217341"/>
                  </a:lnTo>
                  <a:lnTo>
                    <a:pt x="38344" y="217286"/>
                  </a:lnTo>
                  <a:lnTo>
                    <a:pt x="38453" y="217238"/>
                  </a:lnTo>
                  <a:lnTo>
                    <a:pt x="38566" y="217190"/>
                  </a:lnTo>
                  <a:lnTo>
                    <a:pt x="38791" y="217098"/>
                  </a:lnTo>
                  <a:lnTo>
                    <a:pt x="39019" y="217013"/>
                  </a:lnTo>
                  <a:lnTo>
                    <a:pt x="39252" y="216946"/>
                  </a:lnTo>
                  <a:lnTo>
                    <a:pt x="39489" y="216892"/>
                  </a:lnTo>
                  <a:lnTo>
                    <a:pt x="39725" y="216831"/>
                  </a:lnTo>
                  <a:lnTo>
                    <a:pt x="39919" y="216691"/>
                  </a:lnTo>
                  <a:lnTo>
                    <a:pt x="39920" y="216448"/>
                  </a:lnTo>
                  <a:lnTo>
                    <a:pt x="39885" y="216211"/>
                  </a:lnTo>
                  <a:lnTo>
                    <a:pt x="39900" y="216090"/>
                  </a:lnTo>
                  <a:lnTo>
                    <a:pt x="39937" y="215974"/>
                  </a:lnTo>
                  <a:lnTo>
                    <a:pt x="39985" y="215859"/>
                  </a:lnTo>
                  <a:lnTo>
                    <a:pt x="40038" y="215750"/>
                  </a:lnTo>
                  <a:lnTo>
                    <a:pt x="40096" y="215646"/>
                  </a:lnTo>
                  <a:lnTo>
                    <a:pt x="40212" y="215434"/>
                  </a:lnTo>
                  <a:lnTo>
                    <a:pt x="40262" y="215318"/>
                  </a:lnTo>
                  <a:lnTo>
                    <a:pt x="40304" y="215209"/>
                  </a:lnTo>
                  <a:lnTo>
                    <a:pt x="40341" y="215094"/>
                  </a:lnTo>
                  <a:lnTo>
                    <a:pt x="40375" y="214978"/>
                  </a:lnTo>
                  <a:lnTo>
                    <a:pt x="40408" y="214856"/>
                  </a:lnTo>
                  <a:lnTo>
                    <a:pt x="40478" y="214625"/>
                  </a:lnTo>
                  <a:lnTo>
                    <a:pt x="40527" y="214517"/>
                  </a:lnTo>
                  <a:lnTo>
                    <a:pt x="40598" y="214413"/>
                  </a:lnTo>
                  <a:lnTo>
                    <a:pt x="40694" y="214340"/>
                  </a:lnTo>
                  <a:lnTo>
                    <a:pt x="40808" y="214297"/>
                  </a:lnTo>
                  <a:lnTo>
                    <a:pt x="40928" y="214280"/>
                  </a:lnTo>
                  <a:lnTo>
                    <a:pt x="41050" y="214273"/>
                  </a:lnTo>
                  <a:lnTo>
                    <a:pt x="41291" y="214249"/>
                  </a:lnTo>
                  <a:lnTo>
                    <a:pt x="41529" y="214194"/>
                  </a:lnTo>
                  <a:lnTo>
                    <a:pt x="41767" y="214146"/>
                  </a:lnTo>
                  <a:lnTo>
                    <a:pt x="42009" y="214115"/>
                  </a:lnTo>
                  <a:lnTo>
                    <a:pt x="42250" y="214139"/>
                  </a:lnTo>
                  <a:lnTo>
                    <a:pt x="42491" y="214170"/>
                  </a:lnTo>
                  <a:lnTo>
                    <a:pt x="42731" y="214212"/>
                  </a:lnTo>
                  <a:lnTo>
                    <a:pt x="42969" y="214267"/>
                  </a:lnTo>
                  <a:lnTo>
                    <a:pt x="43205" y="214322"/>
                  </a:lnTo>
                  <a:lnTo>
                    <a:pt x="43446" y="214352"/>
                  </a:lnTo>
                  <a:lnTo>
                    <a:pt x="43679" y="214292"/>
                  </a:lnTo>
                  <a:lnTo>
                    <a:pt x="43784" y="214230"/>
                  </a:lnTo>
                  <a:lnTo>
                    <a:pt x="43878" y="214152"/>
                  </a:lnTo>
                  <a:lnTo>
                    <a:pt x="43970" y="214072"/>
                  </a:lnTo>
                  <a:lnTo>
                    <a:pt x="44056" y="213988"/>
                  </a:lnTo>
                  <a:lnTo>
                    <a:pt x="44137" y="213897"/>
                  </a:lnTo>
                  <a:lnTo>
                    <a:pt x="44215" y="213805"/>
                  </a:lnTo>
                  <a:lnTo>
                    <a:pt x="44289" y="213708"/>
                  </a:lnTo>
                  <a:lnTo>
                    <a:pt x="44360" y="213611"/>
                  </a:lnTo>
                  <a:lnTo>
                    <a:pt x="44426" y="213508"/>
                  </a:lnTo>
                  <a:lnTo>
                    <a:pt x="44491" y="213405"/>
                  </a:lnTo>
                  <a:lnTo>
                    <a:pt x="44555" y="213301"/>
                  </a:lnTo>
                  <a:lnTo>
                    <a:pt x="44618" y="213198"/>
                  </a:lnTo>
                  <a:lnTo>
                    <a:pt x="44679" y="213088"/>
                  </a:lnTo>
                  <a:lnTo>
                    <a:pt x="44792" y="212876"/>
                  </a:lnTo>
                  <a:lnTo>
                    <a:pt x="44843" y="212766"/>
                  </a:lnTo>
                  <a:lnTo>
                    <a:pt x="44889" y="212651"/>
                  </a:lnTo>
                  <a:lnTo>
                    <a:pt x="44932" y="212542"/>
                  </a:lnTo>
                  <a:lnTo>
                    <a:pt x="44971" y="212426"/>
                  </a:lnTo>
                  <a:lnTo>
                    <a:pt x="45008" y="212311"/>
                  </a:lnTo>
                  <a:lnTo>
                    <a:pt x="45043" y="212189"/>
                  </a:lnTo>
                  <a:lnTo>
                    <a:pt x="45076" y="212074"/>
                  </a:lnTo>
                  <a:lnTo>
                    <a:pt x="45105" y="211959"/>
                  </a:lnTo>
                  <a:lnTo>
                    <a:pt x="45130" y="211837"/>
                  </a:lnTo>
                  <a:lnTo>
                    <a:pt x="45152" y="211721"/>
                  </a:lnTo>
                  <a:lnTo>
                    <a:pt x="45168" y="211600"/>
                  </a:lnTo>
                  <a:lnTo>
                    <a:pt x="45181" y="211478"/>
                  </a:lnTo>
                  <a:lnTo>
                    <a:pt x="45187" y="211357"/>
                  </a:lnTo>
                  <a:lnTo>
                    <a:pt x="45188" y="211236"/>
                  </a:lnTo>
                  <a:lnTo>
                    <a:pt x="45151" y="210992"/>
                  </a:lnTo>
                  <a:lnTo>
                    <a:pt x="45122" y="210877"/>
                  </a:lnTo>
                  <a:lnTo>
                    <a:pt x="45090" y="210756"/>
                  </a:lnTo>
                  <a:lnTo>
                    <a:pt x="45057" y="210640"/>
                  </a:lnTo>
                  <a:lnTo>
                    <a:pt x="45023" y="210525"/>
                  </a:lnTo>
                  <a:lnTo>
                    <a:pt x="45037" y="210294"/>
                  </a:lnTo>
                  <a:lnTo>
                    <a:pt x="45131" y="210075"/>
                  </a:lnTo>
                  <a:lnTo>
                    <a:pt x="45222" y="209844"/>
                  </a:lnTo>
                  <a:lnTo>
                    <a:pt x="45301" y="209613"/>
                  </a:lnTo>
                  <a:lnTo>
                    <a:pt x="45326" y="209498"/>
                  </a:lnTo>
                  <a:lnTo>
                    <a:pt x="45347" y="209376"/>
                  </a:lnTo>
                  <a:lnTo>
                    <a:pt x="45362" y="209255"/>
                  </a:lnTo>
                  <a:lnTo>
                    <a:pt x="45372" y="209133"/>
                  </a:lnTo>
                  <a:lnTo>
                    <a:pt x="45377" y="209012"/>
                  </a:lnTo>
                  <a:lnTo>
                    <a:pt x="45379" y="208891"/>
                  </a:lnTo>
                  <a:lnTo>
                    <a:pt x="45378" y="208648"/>
                  </a:lnTo>
                  <a:lnTo>
                    <a:pt x="45374" y="208532"/>
                  </a:lnTo>
                  <a:lnTo>
                    <a:pt x="45366" y="208411"/>
                  </a:lnTo>
                  <a:lnTo>
                    <a:pt x="45353" y="208289"/>
                  </a:lnTo>
                  <a:lnTo>
                    <a:pt x="45331" y="208167"/>
                  </a:lnTo>
                  <a:lnTo>
                    <a:pt x="45296" y="208052"/>
                  </a:lnTo>
                  <a:lnTo>
                    <a:pt x="45258" y="207936"/>
                  </a:lnTo>
                  <a:lnTo>
                    <a:pt x="45219" y="207821"/>
                  </a:lnTo>
                  <a:lnTo>
                    <a:pt x="45148" y="207584"/>
                  </a:lnTo>
                  <a:lnTo>
                    <a:pt x="45086" y="207353"/>
                  </a:lnTo>
                  <a:lnTo>
                    <a:pt x="45025" y="207116"/>
                  </a:lnTo>
                  <a:lnTo>
                    <a:pt x="44966" y="206879"/>
                  </a:lnTo>
                  <a:lnTo>
                    <a:pt x="44908" y="206642"/>
                  </a:lnTo>
                  <a:lnTo>
                    <a:pt x="44850" y="206412"/>
                  </a:lnTo>
                  <a:lnTo>
                    <a:pt x="44809" y="206248"/>
                  </a:lnTo>
                  <a:lnTo>
                    <a:pt x="44662" y="206053"/>
                  </a:lnTo>
                  <a:lnTo>
                    <a:pt x="44587" y="205956"/>
                  </a:lnTo>
                  <a:lnTo>
                    <a:pt x="44513" y="205859"/>
                  </a:lnTo>
                  <a:lnTo>
                    <a:pt x="44440" y="205762"/>
                  </a:lnTo>
                  <a:lnTo>
                    <a:pt x="44367" y="205664"/>
                  </a:lnTo>
                  <a:lnTo>
                    <a:pt x="44295" y="205567"/>
                  </a:lnTo>
                  <a:lnTo>
                    <a:pt x="44224" y="205470"/>
                  </a:lnTo>
                  <a:lnTo>
                    <a:pt x="44157" y="205366"/>
                  </a:lnTo>
                  <a:lnTo>
                    <a:pt x="44102" y="205257"/>
                  </a:lnTo>
                  <a:lnTo>
                    <a:pt x="44052" y="205148"/>
                  </a:lnTo>
                  <a:lnTo>
                    <a:pt x="44017" y="205032"/>
                  </a:lnTo>
                  <a:lnTo>
                    <a:pt x="43999" y="204911"/>
                  </a:lnTo>
                  <a:lnTo>
                    <a:pt x="43987" y="204790"/>
                  </a:lnTo>
                  <a:lnTo>
                    <a:pt x="43981" y="204668"/>
                  </a:lnTo>
                  <a:lnTo>
                    <a:pt x="43984" y="204425"/>
                  </a:lnTo>
                  <a:lnTo>
                    <a:pt x="43973" y="204182"/>
                  </a:lnTo>
                  <a:lnTo>
                    <a:pt x="43965" y="204061"/>
                  </a:lnTo>
                  <a:lnTo>
                    <a:pt x="43956" y="203939"/>
                  </a:lnTo>
                  <a:lnTo>
                    <a:pt x="43945" y="203818"/>
                  </a:lnTo>
                  <a:lnTo>
                    <a:pt x="43932" y="203702"/>
                  </a:lnTo>
                  <a:lnTo>
                    <a:pt x="43918" y="203580"/>
                  </a:lnTo>
                  <a:lnTo>
                    <a:pt x="43899" y="203459"/>
                  </a:lnTo>
                  <a:lnTo>
                    <a:pt x="43874" y="203337"/>
                  </a:lnTo>
                  <a:lnTo>
                    <a:pt x="43844" y="203222"/>
                  </a:lnTo>
                  <a:lnTo>
                    <a:pt x="43813" y="203106"/>
                  </a:lnTo>
                  <a:lnTo>
                    <a:pt x="43745" y="202870"/>
                  </a:lnTo>
                  <a:lnTo>
                    <a:pt x="43704" y="202754"/>
                  </a:lnTo>
                  <a:lnTo>
                    <a:pt x="43658" y="202645"/>
                  </a:lnTo>
                  <a:lnTo>
                    <a:pt x="43607" y="202536"/>
                  </a:lnTo>
                  <a:lnTo>
                    <a:pt x="43552" y="202426"/>
                  </a:lnTo>
                  <a:lnTo>
                    <a:pt x="43490" y="202317"/>
                  </a:lnTo>
                  <a:lnTo>
                    <a:pt x="43425" y="202213"/>
                  </a:lnTo>
                  <a:lnTo>
                    <a:pt x="43357" y="202116"/>
                  </a:lnTo>
                  <a:lnTo>
                    <a:pt x="43287" y="202019"/>
                  </a:lnTo>
                  <a:lnTo>
                    <a:pt x="43147" y="201818"/>
                  </a:lnTo>
                  <a:lnTo>
                    <a:pt x="43013" y="201618"/>
                  </a:lnTo>
                  <a:lnTo>
                    <a:pt x="42880" y="201411"/>
                  </a:lnTo>
                  <a:lnTo>
                    <a:pt x="42750" y="201205"/>
                  </a:lnTo>
                  <a:lnTo>
                    <a:pt x="42686" y="201102"/>
                  </a:lnTo>
                  <a:lnTo>
                    <a:pt x="42624" y="200998"/>
                  </a:lnTo>
                  <a:lnTo>
                    <a:pt x="42563" y="200895"/>
                  </a:lnTo>
                  <a:lnTo>
                    <a:pt x="42504" y="200786"/>
                  </a:lnTo>
                  <a:lnTo>
                    <a:pt x="42393" y="200573"/>
                  </a:lnTo>
                  <a:lnTo>
                    <a:pt x="42345" y="200458"/>
                  </a:lnTo>
                  <a:lnTo>
                    <a:pt x="42310" y="200342"/>
                  </a:lnTo>
                  <a:lnTo>
                    <a:pt x="42289" y="200227"/>
                  </a:lnTo>
                  <a:lnTo>
                    <a:pt x="42272" y="200105"/>
                  </a:lnTo>
                  <a:lnTo>
                    <a:pt x="42255" y="199984"/>
                  </a:lnTo>
                  <a:lnTo>
                    <a:pt x="42217" y="199741"/>
                  </a:lnTo>
                  <a:lnTo>
                    <a:pt x="42183" y="199625"/>
                  </a:lnTo>
                  <a:lnTo>
                    <a:pt x="42133" y="199516"/>
                  </a:lnTo>
                  <a:lnTo>
                    <a:pt x="42063" y="199413"/>
                  </a:lnTo>
                  <a:lnTo>
                    <a:pt x="41985" y="199322"/>
                  </a:lnTo>
                  <a:lnTo>
                    <a:pt x="41895" y="199243"/>
                  </a:lnTo>
                  <a:lnTo>
                    <a:pt x="41800" y="199164"/>
                  </a:lnTo>
                  <a:lnTo>
                    <a:pt x="41702" y="199091"/>
                  </a:lnTo>
                  <a:lnTo>
                    <a:pt x="41604" y="199024"/>
                  </a:lnTo>
                  <a:lnTo>
                    <a:pt x="41408" y="198878"/>
                  </a:lnTo>
                  <a:lnTo>
                    <a:pt x="41314" y="198799"/>
                  </a:lnTo>
                  <a:lnTo>
                    <a:pt x="41224" y="198720"/>
                  </a:lnTo>
                  <a:lnTo>
                    <a:pt x="41137" y="198635"/>
                  </a:lnTo>
                  <a:lnTo>
                    <a:pt x="41050" y="198550"/>
                  </a:lnTo>
                  <a:lnTo>
                    <a:pt x="40874" y="198380"/>
                  </a:lnTo>
                  <a:lnTo>
                    <a:pt x="40779" y="198307"/>
                  </a:lnTo>
                  <a:lnTo>
                    <a:pt x="40676" y="198240"/>
                  </a:lnTo>
                  <a:lnTo>
                    <a:pt x="40557" y="198209"/>
                  </a:lnTo>
                  <a:lnTo>
                    <a:pt x="40436" y="198204"/>
                  </a:lnTo>
                  <a:lnTo>
                    <a:pt x="40195" y="198234"/>
                  </a:lnTo>
                  <a:lnTo>
                    <a:pt x="39954" y="198271"/>
                  </a:lnTo>
                  <a:lnTo>
                    <a:pt x="39712" y="198295"/>
                  </a:lnTo>
                  <a:lnTo>
                    <a:pt x="39471" y="198319"/>
                  </a:lnTo>
                  <a:lnTo>
                    <a:pt x="39228" y="198338"/>
                  </a:lnTo>
                  <a:lnTo>
                    <a:pt x="38985" y="198338"/>
                  </a:lnTo>
                  <a:lnTo>
                    <a:pt x="38743" y="198325"/>
                  </a:lnTo>
                  <a:lnTo>
                    <a:pt x="38507" y="198264"/>
                  </a:lnTo>
                  <a:lnTo>
                    <a:pt x="38275" y="198191"/>
                  </a:lnTo>
                  <a:lnTo>
                    <a:pt x="38164" y="198143"/>
                  </a:lnTo>
                  <a:lnTo>
                    <a:pt x="38054" y="198088"/>
                  </a:lnTo>
                  <a:lnTo>
                    <a:pt x="37947" y="198034"/>
                  </a:lnTo>
                  <a:lnTo>
                    <a:pt x="37842" y="197973"/>
                  </a:lnTo>
                  <a:lnTo>
                    <a:pt x="37742" y="197906"/>
                  </a:lnTo>
                  <a:lnTo>
                    <a:pt x="37648" y="197827"/>
                  </a:lnTo>
                  <a:lnTo>
                    <a:pt x="37559" y="197742"/>
                  </a:lnTo>
                  <a:lnTo>
                    <a:pt x="37482" y="197651"/>
                  </a:lnTo>
                  <a:lnTo>
                    <a:pt x="37408" y="197554"/>
                  </a:lnTo>
                  <a:lnTo>
                    <a:pt x="37339" y="197451"/>
                  </a:lnTo>
                  <a:lnTo>
                    <a:pt x="37274" y="197353"/>
                  </a:lnTo>
                  <a:lnTo>
                    <a:pt x="37213" y="197244"/>
                  </a:lnTo>
                  <a:lnTo>
                    <a:pt x="37155" y="197134"/>
                  </a:lnTo>
                  <a:lnTo>
                    <a:pt x="37110" y="197025"/>
                  </a:lnTo>
                  <a:lnTo>
                    <a:pt x="37085" y="196903"/>
                  </a:lnTo>
                  <a:lnTo>
                    <a:pt x="37068" y="196782"/>
                  </a:lnTo>
                  <a:lnTo>
                    <a:pt x="37051" y="196667"/>
                  </a:lnTo>
                  <a:lnTo>
                    <a:pt x="37035" y="196545"/>
                  </a:lnTo>
                  <a:lnTo>
                    <a:pt x="37002" y="196302"/>
                  </a:lnTo>
                  <a:lnTo>
                    <a:pt x="36983" y="196180"/>
                  </a:lnTo>
                  <a:lnTo>
                    <a:pt x="36956" y="196065"/>
                  </a:lnTo>
                  <a:lnTo>
                    <a:pt x="36892" y="195962"/>
                  </a:lnTo>
                  <a:lnTo>
                    <a:pt x="36793" y="195895"/>
                  </a:lnTo>
                  <a:lnTo>
                    <a:pt x="36676" y="195864"/>
                  </a:lnTo>
                  <a:lnTo>
                    <a:pt x="36556" y="195847"/>
                  </a:lnTo>
                  <a:lnTo>
                    <a:pt x="36435" y="195834"/>
                  </a:lnTo>
                  <a:lnTo>
                    <a:pt x="36313" y="195822"/>
                  </a:lnTo>
                  <a:lnTo>
                    <a:pt x="36192" y="195810"/>
                  </a:lnTo>
                  <a:lnTo>
                    <a:pt x="35953" y="195762"/>
                  </a:lnTo>
                  <a:lnTo>
                    <a:pt x="35717" y="195701"/>
                  </a:lnTo>
                  <a:lnTo>
                    <a:pt x="35487" y="195628"/>
                  </a:lnTo>
                  <a:lnTo>
                    <a:pt x="35378" y="195573"/>
                  </a:lnTo>
                  <a:lnTo>
                    <a:pt x="35289" y="195494"/>
                  </a:lnTo>
                  <a:lnTo>
                    <a:pt x="35211" y="195397"/>
                  </a:lnTo>
                  <a:lnTo>
                    <a:pt x="35144" y="195293"/>
                  </a:lnTo>
                  <a:lnTo>
                    <a:pt x="35090" y="195185"/>
                  </a:lnTo>
                  <a:lnTo>
                    <a:pt x="35037" y="195075"/>
                  </a:lnTo>
                  <a:lnTo>
                    <a:pt x="34985" y="194966"/>
                  </a:lnTo>
                  <a:lnTo>
                    <a:pt x="34935" y="194856"/>
                  </a:lnTo>
                  <a:lnTo>
                    <a:pt x="34885" y="194747"/>
                  </a:lnTo>
                  <a:lnTo>
                    <a:pt x="34835" y="194637"/>
                  </a:lnTo>
                  <a:lnTo>
                    <a:pt x="34785" y="194522"/>
                  </a:lnTo>
                  <a:lnTo>
                    <a:pt x="34685" y="194303"/>
                  </a:lnTo>
                  <a:lnTo>
                    <a:pt x="34583" y="194078"/>
                  </a:lnTo>
                  <a:lnTo>
                    <a:pt x="34530" y="193969"/>
                  </a:lnTo>
                  <a:lnTo>
                    <a:pt x="34474" y="193866"/>
                  </a:lnTo>
                  <a:lnTo>
                    <a:pt x="34406" y="193762"/>
                  </a:lnTo>
                  <a:lnTo>
                    <a:pt x="34333" y="193666"/>
                  </a:lnTo>
                  <a:lnTo>
                    <a:pt x="34244" y="193580"/>
                  </a:lnTo>
                  <a:lnTo>
                    <a:pt x="34146" y="193508"/>
                  </a:lnTo>
                  <a:lnTo>
                    <a:pt x="34040" y="193452"/>
                  </a:lnTo>
                  <a:lnTo>
                    <a:pt x="33931" y="193398"/>
                  </a:lnTo>
                  <a:lnTo>
                    <a:pt x="33818" y="193356"/>
                  </a:lnTo>
                  <a:lnTo>
                    <a:pt x="33703" y="193313"/>
                  </a:lnTo>
                  <a:lnTo>
                    <a:pt x="33585" y="193283"/>
                  </a:lnTo>
                  <a:lnTo>
                    <a:pt x="33349" y="193228"/>
                  </a:lnTo>
                  <a:lnTo>
                    <a:pt x="33106" y="193210"/>
                  </a:lnTo>
                  <a:lnTo>
                    <a:pt x="32863" y="193210"/>
                  </a:lnTo>
                  <a:lnTo>
                    <a:pt x="32741" y="193209"/>
                  </a:lnTo>
                  <a:lnTo>
                    <a:pt x="32619" y="193204"/>
                  </a:lnTo>
                  <a:lnTo>
                    <a:pt x="32498" y="193197"/>
                  </a:lnTo>
                  <a:lnTo>
                    <a:pt x="32377" y="193186"/>
                  </a:lnTo>
                  <a:lnTo>
                    <a:pt x="32256" y="193167"/>
                  </a:lnTo>
                  <a:lnTo>
                    <a:pt x="32137" y="193149"/>
                  </a:lnTo>
                  <a:lnTo>
                    <a:pt x="32018" y="193125"/>
                  </a:lnTo>
                  <a:lnTo>
                    <a:pt x="31899" y="193100"/>
                  </a:lnTo>
                  <a:lnTo>
                    <a:pt x="31785" y="193058"/>
                  </a:lnTo>
                  <a:lnTo>
                    <a:pt x="31679" y="192997"/>
                  </a:lnTo>
                  <a:lnTo>
                    <a:pt x="31577" y="192930"/>
                  </a:lnTo>
                  <a:lnTo>
                    <a:pt x="31479" y="192857"/>
                  </a:lnTo>
                  <a:lnTo>
                    <a:pt x="31387" y="192778"/>
                  </a:lnTo>
                  <a:lnTo>
                    <a:pt x="31301" y="192693"/>
                  </a:lnTo>
                  <a:lnTo>
                    <a:pt x="31226" y="192596"/>
                  </a:lnTo>
                  <a:lnTo>
                    <a:pt x="31164" y="192493"/>
                  </a:lnTo>
                  <a:lnTo>
                    <a:pt x="31111" y="192384"/>
                  </a:lnTo>
                  <a:lnTo>
                    <a:pt x="31068" y="192268"/>
                  </a:lnTo>
                  <a:lnTo>
                    <a:pt x="31032" y="192153"/>
                  </a:lnTo>
                  <a:lnTo>
                    <a:pt x="31003" y="192037"/>
                  </a:lnTo>
                  <a:lnTo>
                    <a:pt x="30981" y="191916"/>
                  </a:lnTo>
                  <a:lnTo>
                    <a:pt x="30967" y="191794"/>
                  </a:lnTo>
                  <a:lnTo>
                    <a:pt x="30959" y="191673"/>
                  </a:lnTo>
                  <a:lnTo>
                    <a:pt x="30976" y="191430"/>
                  </a:lnTo>
                  <a:lnTo>
                    <a:pt x="31001" y="191308"/>
                  </a:lnTo>
                  <a:lnTo>
                    <a:pt x="31041" y="191199"/>
                  </a:lnTo>
                  <a:lnTo>
                    <a:pt x="31087" y="191083"/>
                  </a:lnTo>
                  <a:lnTo>
                    <a:pt x="31136" y="190974"/>
                  </a:lnTo>
                  <a:lnTo>
                    <a:pt x="31187" y="190864"/>
                  </a:lnTo>
                  <a:lnTo>
                    <a:pt x="31286" y="190640"/>
                  </a:lnTo>
                  <a:lnTo>
                    <a:pt x="31333" y="190525"/>
                  </a:lnTo>
                  <a:lnTo>
                    <a:pt x="31373" y="190409"/>
                  </a:lnTo>
                  <a:lnTo>
                    <a:pt x="31409" y="190293"/>
                  </a:lnTo>
                  <a:lnTo>
                    <a:pt x="31442" y="190178"/>
                  </a:lnTo>
                  <a:lnTo>
                    <a:pt x="31471" y="190063"/>
                  </a:lnTo>
                  <a:lnTo>
                    <a:pt x="31493" y="189941"/>
                  </a:lnTo>
                  <a:lnTo>
                    <a:pt x="31478" y="189698"/>
                  </a:lnTo>
                  <a:lnTo>
                    <a:pt x="31458" y="189577"/>
                  </a:lnTo>
                  <a:lnTo>
                    <a:pt x="31429" y="189461"/>
                  </a:lnTo>
                  <a:lnTo>
                    <a:pt x="31395" y="189346"/>
                  </a:lnTo>
                  <a:lnTo>
                    <a:pt x="31354" y="189231"/>
                  </a:lnTo>
                  <a:lnTo>
                    <a:pt x="31312" y="189115"/>
                  </a:lnTo>
                  <a:lnTo>
                    <a:pt x="31268" y="189005"/>
                  </a:lnTo>
                  <a:lnTo>
                    <a:pt x="31176" y="188781"/>
                  </a:lnTo>
                  <a:lnTo>
                    <a:pt x="31126" y="188665"/>
                  </a:lnTo>
                  <a:lnTo>
                    <a:pt x="31070" y="188556"/>
                  </a:lnTo>
                  <a:lnTo>
                    <a:pt x="31005" y="188459"/>
                  </a:lnTo>
                  <a:lnTo>
                    <a:pt x="30935" y="188356"/>
                  </a:lnTo>
                  <a:lnTo>
                    <a:pt x="30863" y="188258"/>
                  </a:lnTo>
                  <a:lnTo>
                    <a:pt x="30789" y="188161"/>
                  </a:lnTo>
                  <a:lnTo>
                    <a:pt x="30713" y="188070"/>
                  </a:lnTo>
                  <a:lnTo>
                    <a:pt x="30560" y="187875"/>
                  </a:lnTo>
                  <a:lnTo>
                    <a:pt x="30396" y="187699"/>
                  </a:lnTo>
                  <a:lnTo>
                    <a:pt x="30310" y="187614"/>
                  </a:lnTo>
                  <a:lnTo>
                    <a:pt x="30223" y="187529"/>
                  </a:lnTo>
                  <a:lnTo>
                    <a:pt x="30133" y="187444"/>
                  </a:lnTo>
                  <a:lnTo>
                    <a:pt x="30038" y="187371"/>
                  </a:lnTo>
                  <a:lnTo>
                    <a:pt x="29939" y="187298"/>
                  </a:lnTo>
                  <a:lnTo>
                    <a:pt x="29839" y="187232"/>
                  </a:lnTo>
                  <a:lnTo>
                    <a:pt x="29730" y="187177"/>
                  </a:lnTo>
                  <a:lnTo>
                    <a:pt x="29618" y="187128"/>
                  </a:lnTo>
                  <a:lnTo>
                    <a:pt x="29504" y="187086"/>
                  </a:lnTo>
                  <a:lnTo>
                    <a:pt x="29388" y="187049"/>
                  </a:lnTo>
                  <a:lnTo>
                    <a:pt x="29271" y="187019"/>
                  </a:lnTo>
                  <a:lnTo>
                    <a:pt x="29039" y="186946"/>
                  </a:lnTo>
                  <a:lnTo>
                    <a:pt x="28809" y="186873"/>
                  </a:lnTo>
                  <a:lnTo>
                    <a:pt x="28592" y="186758"/>
                  </a:lnTo>
                  <a:lnTo>
                    <a:pt x="28383" y="186636"/>
                  </a:lnTo>
                  <a:lnTo>
                    <a:pt x="28280" y="186569"/>
                  </a:lnTo>
                  <a:lnTo>
                    <a:pt x="28175" y="186509"/>
                  </a:lnTo>
                  <a:lnTo>
                    <a:pt x="28070" y="186448"/>
                  </a:lnTo>
                  <a:lnTo>
                    <a:pt x="27957" y="186405"/>
                  </a:lnTo>
                  <a:lnTo>
                    <a:pt x="27838" y="186375"/>
                  </a:lnTo>
                  <a:lnTo>
                    <a:pt x="27718" y="186357"/>
                  </a:lnTo>
                  <a:lnTo>
                    <a:pt x="27480" y="186308"/>
                  </a:lnTo>
                  <a:lnTo>
                    <a:pt x="27368" y="186260"/>
                  </a:lnTo>
                  <a:lnTo>
                    <a:pt x="27265" y="186193"/>
                  </a:lnTo>
                  <a:lnTo>
                    <a:pt x="27167" y="186126"/>
                  </a:lnTo>
                  <a:lnTo>
                    <a:pt x="27071" y="186046"/>
                  </a:lnTo>
                  <a:lnTo>
                    <a:pt x="26980" y="185968"/>
                  </a:lnTo>
                  <a:lnTo>
                    <a:pt x="26893" y="185883"/>
                  </a:lnTo>
                  <a:lnTo>
                    <a:pt x="26807" y="185798"/>
                  </a:lnTo>
                  <a:lnTo>
                    <a:pt x="26721" y="185713"/>
                  </a:lnTo>
                  <a:lnTo>
                    <a:pt x="26638" y="185621"/>
                  </a:lnTo>
                  <a:lnTo>
                    <a:pt x="26556" y="185531"/>
                  </a:lnTo>
                  <a:lnTo>
                    <a:pt x="26477" y="185439"/>
                  </a:lnTo>
                  <a:lnTo>
                    <a:pt x="26406" y="185342"/>
                  </a:lnTo>
                  <a:lnTo>
                    <a:pt x="26339" y="185245"/>
                  </a:lnTo>
                  <a:lnTo>
                    <a:pt x="26272" y="185142"/>
                  </a:lnTo>
                  <a:lnTo>
                    <a:pt x="26214" y="185032"/>
                  </a:lnTo>
                  <a:lnTo>
                    <a:pt x="26167" y="184923"/>
                  </a:lnTo>
                  <a:lnTo>
                    <a:pt x="26123" y="184808"/>
                  </a:lnTo>
                  <a:lnTo>
                    <a:pt x="26080" y="184692"/>
                  </a:lnTo>
                  <a:lnTo>
                    <a:pt x="26038" y="184576"/>
                  </a:lnTo>
                  <a:lnTo>
                    <a:pt x="25956" y="184352"/>
                  </a:lnTo>
                  <a:lnTo>
                    <a:pt x="25871" y="184121"/>
                  </a:lnTo>
                  <a:lnTo>
                    <a:pt x="25781" y="183896"/>
                  </a:lnTo>
                  <a:lnTo>
                    <a:pt x="25685" y="183677"/>
                  </a:lnTo>
                  <a:lnTo>
                    <a:pt x="25588" y="183453"/>
                  </a:lnTo>
                  <a:lnTo>
                    <a:pt x="25490" y="183228"/>
                  </a:lnTo>
                  <a:lnTo>
                    <a:pt x="25390" y="183009"/>
                  </a:lnTo>
                  <a:lnTo>
                    <a:pt x="25290" y="182790"/>
                  </a:lnTo>
                  <a:lnTo>
                    <a:pt x="25189" y="182565"/>
                  </a:lnTo>
                  <a:lnTo>
                    <a:pt x="25088" y="182347"/>
                  </a:lnTo>
                  <a:lnTo>
                    <a:pt x="24987" y="182122"/>
                  </a:lnTo>
                  <a:lnTo>
                    <a:pt x="24885" y="181903"/>
                  </a:lnTo>
                  <a:lnTo>
                    <a:pt x="24782" y="181685"/>
                  </a:lnTo>
                  <a:lnTo>
                    <a:pt x="24679" y="181460"/>
                  </a:lnTo>
                  <a:lnTo>
                    <a:pt x="24575" y="181241"/>
                  </a:lnTo>
                  <a:lnTo>
                    <a:pt x="24522" y="181132"/>
                  </a:lnTo>
                  <a:lnTo>
                    <a:pt x="24468" y="181022"/>
                  </a:lnTo>
                  <a:lnTo>
                    <a:pt x="24409" y="180919"/>
                  </a:lnTo>
                  <a:lnTo>
                    <a:pt x="24344" y="180816"/>
                  </a:lnTo>
                  <a:lnTo>
                    <a:pt x="24275" y="180719"/>
                  </a:lnTo>
                  <a:lnTo>
                    <a:pt x="24132" y="180518"/>
                  </a:lnTo>
                  <a:lnTo>
                    <a:pt x="24001" y="180312"/>
                  </a:lnTo>
                  <a:lnTo>
                    <a:pt x="23880" y="180105"/>
                  </a:lnTo>
                  <a:lnTo>
                    <a:pt x="23764" y="179886"/>
                  </a:lnTo>
                  <a:lnTo>
                    <a:pt x="23658" y="179667"/>
                  </a:lnTo>
                  <a:lnTo>
                    <a:pt x="23614" y="179558"/>
                  </a:lnTo>
                  <a:lnTo>
                    <a:pt x="23572" y="179443"/>
                  </a:lnTo>
                  <a:lnTo>
                    <a:pt x="23534" y="179328"/>
                  </a:lnTo>
                  <a:lnTo>
                    <a:pt x="23496" y="179212"/>
                  </a:lnTo>
                  <a:lnTo>
                    <a:pt x="23461" y="179097"/>
                  </a:lnTo>
                  <a:lnTo>
                    <a:pt x="23427" y="178975"/>
                  </a:lnTo>
                  <a:lnTo>
                    <a:pt x="23358" y="178744"/>
                  </a:lnTo>
                  <a:lnTo>
                    <a:pt x="23288" y="178513"/>
                  </a:lnTo>
                  <a:lnTo>
                    <a:pt x="23252" y="178398"/>
                  </a:lnTo>
                  <a:lnTo>
                    <a:pt x="23208" y="178282"/>
                  </a:lnTo>
                  <a:lnTo>
                    <a:pt x="23138" y="178185"/>
                  </a:lnTo>
                  <a:lnTo>
                    <a:pt x="23045" y="178106"/>
                  </a:lnTo>
                  <a:lnTo>
                    <a:pt x="22939" y="178045"/>
                  </a:lnTo>
                  <a:lnTo>
                    <a:pt x="22827" y="177997"/>
                  </a:lnTo>
                  <a:lnTo>
                    <a:pt x="22713" y="177954"/>
                  </a:lnTo>
                  <a:lnTo>
                    <a:pt x="22501" y="177839"/>
                  </a:lnTo>
                  <a:lnTo>
                    <a:pt x="22398" y="177626"/>
                  </a:lnTo>
                  <a:lnTo>
                    <a:pt x="22419" y="177383"/>
                  </a:lnTo>
                  <a:lnTo>
                    <a:pt x="22466" y="177147"/>
                  </a:lnTo>
                  <a:lnTo>
                    <a:pt x="22500" y="176903"/>
                  </a:lnTo>
                  <a:lnTo>
                    <a:pt x="22499" y="176660"/>
                  </a:lnTo>
                  <a:lnTo>
                    <a:pt x="22482" y="176417"/>
                  </a:lnTo>
                  <a:lnTo>
                    <a:pt x="22475" y="176174"/>
                  </a:lnTo>
                  <a:lnTo>
                    <a:pt x="22480" y="176053"/>
                  </a:lnTo>
                  <a:lnTo>
                    <a:pt x="22496" y="175937"/>
                  </a:lnTo>
                  <a:lnTo>
                    <a:pt x="22521" y="175816"/>
                  </a:lnTo>
                  <a:lnTo>
                    <a:pt x="22557" y="175700"/>
                  </a:lnTo>
                  <a:lnTo>
                    <a:pt x="22599" y="175585"/>
                  </a:lnTo>
                  <a:lnTo>
                    <a:pt x="22644" y="175469"/>
                  </a:lnTo>
                  <a:lnTo>
                    <a:pt x="22690" y="175360"/>
                  </a:lnTo>
                  <a:lnTo>
                    <a:pt x="22780" y="175135"/>
                  </a:lnTo>
                  <a:lnTo>
                    <a:pt x="22820" y="175020"/>
                  </a:lnTo>
                  <a:lnTo>
                    <a:pt x="22856" y="174899"/>
                  </a:lnTo>
                  <a:lnTo>
                    <a:pt x="22890" y="174783"/>
                  </a:lnTo>
                  <a:lnTo>
                    <a:pt x="22921" y="174668"/>
                  </a:lnTo>
                  <a:lnTo>
                    <a:pt x="22950" y="174546"/>
                  </a:lnTo>
                  <a:lnTo>
                    <a:pt x="22974" y="174431"/>
                  </a:lnTo>
                  <a:lnTo>
                    <a:pt x="22995" y="174309"/>
                  </a:lnTo>
                  <a:lnTo>
                    <a:pt x="23011" y="174187"/>
                  </a:lnTo>
                  <a:lnTo>
                    <a:pt x="23020" y="174066"/>
                  </a:lnTo>
                  <a:lnTo>
                    <a:pt x="23012" y="173823"/>
                  </a:lnTo>
                  <a:lnTo>
                    <a:pt x="22997" y="173701"/>
                  </a:lnTo>
                  <a:lnTo>
                    <a:pt x="22977" y="173586"/>
                  </a:lnTo>
                  <a:lnTo>
                    <a:pt x="22946" y="173471"/>
                  </a:lnTo>
                  <a:lnTo>
                    <a:pt x="22904" y="173356"/>
                  </a:lnTo>
                  <a:lnTo>
                    <a:pt x="22854" y="173240"/>
                  </a:lnTo>
                  <a:lnTo>
                    <a:pt x="22787" y="173142"/>
                  </a:lnTo>
                  <a:lnTo>
                    <a:pt x="22702" y="173052"/>
                  </a:lnTo>
                  <a:lnTo>
                    <a:pt x="22604" y="172985"/>
                  </a:lnTo>
                  <a:lnTo>
                    <a:pt x="22503" y="172918"/>
                  </a:lnTo>
                  <a:lnTo>
                    <a:pt x="22400" y="172851"/>
                  </a:lnTo>
                  <a:lnTo>
                    <a:pt x="22298" y="172784"/>
                  </a:lnTo>
                  <a:lnTo>
                    <a:pt x="22195" y="172724"/>
                  </a:lnTo>
                  <a:lnTo>
                    <a:pt x="21990" y="172590"/>
                  </a:lnTo>
                  <a:lnTo>
                    <a:pt x="21788" y="172456"/>
                  </a:lnTo>
                  <a:lnTo>
                    <a:pt x="21689" y="172383"/>
                  </a:lnTo>
                  <a:lnTo>
                    <a:pt x="21598" y="172304"/>
                  </a:lnTo>
                  <a:lnTo>
                    <a:pt x="21509" y="172219"/>
                  </a:lnTo>
                  <a:lnTo>
                    <a:pt x="21439" y="172122"/>
                  </a:lnTo>
                  <a:lnTo>
                    <a:pt x="21402" y="172007"/>
                  </a:lnTo>
                  <a:lnTo>
                    <a:pt x="21390" y="171885"/>
                  </a:lnTo>
                  <a:lnTo>
                    <a:pt x="21385" y="171764"/>
                  </a:lnTo>
                  <a:lnTo>
                    <a:pt x="21356" y="171520"/>
                  </a:lnTo>
                  <a:lnTo>
                    <a:pt x="21323" y="171405"/>
                  </a:lnTo>
                  <a:lnTo>
                    <a:pt x="21282" y="171289"/>
                  </a:lnTo>
                  <a:lnTo>
                    <a:pt x="21237" y="171174"/>
                  </a:lnTo>
                  <a:lnTo>
                    <a:pt x="21189" y="171065"/>
                  </a:lnTo>
                  <a:lnTo>
                    <a:pt x="21088" y="170840"/>
                  </a:lnTo>
                  <a:lnTo>
                    <a:pt x="21037" y="170730"/>
                  </a:lnTo>
                  <a:lnTo>
                    <a:pt x="20982" y="170621"/>
                  </a:lnTo>
                  <a:lnTo>
                    <a:pt x="20928" y="170512"/>
                  </a:lnTo>
                  <a:lnTo>
                    <a:pt x="20872" y="170408"/>
                  </a:lnTo>
                  <a:lnTo>
                    <a:pt x="20750" y="170196"/>
                  </a:lnTo>
                  <a:lnTo>
                    <a:pt x="20684" y="170093"/>
                  </a:lnTo>
                  <a:lnTo>
                    <a:pt x="20618" y="169990"/>
                  </a:lnTo>
                  <a:lnTo>
                    <a:pt x="20546" y="169892"/>
                  </a:lnTo>
                  <a:lnTo>
                    <a:pt x="20471" y="169801"/>
                  </a:lnTo>
                  <a:lnTo>
                    <a:pt x="20381" y="169716"/>
                  </a:lnTo>
                  <a:lnTo>
                    <a:pt x="20276" y="169655"/>
                  </a:lnTo>
                  <a:lnTo>
                    <a:pt x="20156" y="169637"/>
                  </a:lnTo>
                  <a:lnTo>
                    <a:pt x="19917" y="169674"/>
                  </a:lnTo>
                  <a:lnTo>
                    <a:pt x="19802" y="169710"/>
                  </a:lnTo>
                  <a:lnTo>
                    <a:pt x="19689" y="169752"/>
                  </a:lnTo>
                  <a:lnTo>
                    <a:pt x="19577" y="169801"/>
                  </a:lnTo>
                  <a:lnTo>
                    <a:pt x="19465" y="169850"/>
                  </a:lnTo>
                  <a:lnTo>
                    <a:pt x="19356" y="169905"/>
                  </a:lnTo>
                  <a:lnTo>
                    <a:pt x="19251" y="169965"/>
                  </a:lnTo>
                  <a:lnTo>
                    <a:pt x="19148" y="170032"/>
                  </a:lnTo>
                  <a:lnTo>
                    <a:pt x="19048" y="170099"/>
                  </a:lnTo>
                  <a:lnTo>
                    <a:pt x="18948" y="170171"/>
                  </a:lnTo>
                  <a:lnTo>
                    <a:pt x="18733" y="170281"/>
                  </a:lnTo>
                  <a:lnTo>
                    <a:pt x="18500" y="170220"/>
                  </a:lnTo>
                  <a:lnTo>
                    <a:pt x="18291" y="170099"/>
                  </a:lnTo>
                  <a:lnTo>
                    <a:pt x="18078" y="169977"/>
                  </a:lnTo>
                  <a:lnTo>
                    <a:pt x="17964" y="169941"/>
                  </a:lnTo>
                  <a:lnTo>
                    <a:pt x="17844" y="169917"/>
                  </a:lnTo>
                  <a:lnTo>
                    <a:pt x="17723" y="169904"/>
                  </a:lnTo>
                  <a:lnTo>
                    <a:pt x="17602" y="169898"/>
                  </a:lnTo>
                  <a:lnTo>
                    <a:pt x="17360" y="169880"/>
                  </a:lnTo>
                  <a:lnTo>
                    <a:pt x="17117" y="169862"/>
                  </a:lnTo>
                  <a:lnTo>
                    <a:pt x="16875" y="169844"/>
                  </a:lnTo>
                  <a:lnTo>
                    <a:pt x="16633" y="169819"/>
                  </a:lnTo>
                  <a:lnTo>
                    <a:pt x="16515" y="169789"/>
                  </a:lnTo>
                  <a:lnTo>
                    <a:pt x="16417" y="169716"/>
                  </a:lnTo>
                  <a:lnTo>
                    <a:pt x="16375" y="169607"/>
                  </a:lnTo>
                  <a:lnTo>
                    <a:pt x="16373" y="169485"/>
                  </a:lnTo>
                  <a:lnTo>
                    <a:pt x="16414" y="169242"/>
                  </a:lnTo>
                  <a:lnTo>
                    <a:pt x="16445" y="169127"/>
                  </a:lnTo>
                  <a:lnTo>
                    <a:pt x="16481" y="169011"/>
                  </a:lnTo>
                  <a:lnTo>
                    <a:pt x="16524" y="168896"/>
                  </a:lnTo>
                  <a:lnTo>
                    <a:pt x="16573" y="168787"/>
                  </a:lnTo>
                  <a:lnTo>
                    <a:pt x="16635" y="168683"/>
                  </a:lnTo>
                  <a:lnTo>
                    <a:pt x="16705" y="168580"/>
                  </a:lnTo>
                  <a:lnTo>
                    <a:pt x="16781" y="168483"/>
                  </a:lnTo>
                  <a:lnTo>
                    <a:pt x="16871" y="168404"/>
                  </a:lnTo>
                  <a:lnTo>
                    <a:pt x="16974" y="168337"/>
                  </a:lnTo>
                  <a:lnTo>
                    <a:pt x="17083" y="168288"/>
                  </a:lnTo>
                  <a:lnTo>
                    <a:pt x="17194" y="168240"/>
                  </a:lnTo>
                  <a:lnTo>
                    <a:pt x="17414" y="168137"/>
                  </a:lnTo>
                  <a:lnTo>
                    <a:pt x="17635" y="168033"/>
                  </a:lnTo>
                  <a:lnTo>
                    <a:pt x="17857" y="167936"/>
                  </a:lnTo>
                  <a:lnTo>
                    <a:pt x="18078" y="167833"/>
                  </a:lnTo>
                  <a:lnTo>
                    <a:pt x="18189" y="167784"/>
                  </a:lnTo>
                  <a:lnTo>
                    <a:pt x="18300" y="167735"/>
                  </a:lnTo>
                  <a:lnTo>
                    <a:pt x="18412" y="167687"/>
                  </a:lnTo>
                  <a:lnTo>
                    <a:pt x="18527" y="167645"/>
                  </a:lnTo>
                  <a:lnTo>
                    <a:pt x="18642" y="167608"/>
                  </a:lnTo>
                  <a:lnTo>
                    <a:pt x="18758" y="167571"/>
                  </a:lnTo>
                  <a:lnTo>
                    <a:pt x="18875" y="167535"/>
                  </a:lnTo>
                  <a:lnTo>
                    <a:pt x="18993" y="167505"/>
                  </a:lnTo>
                  <a:lnTo>
                    <a:pt x="19225" y="167432"/>
                  </a:lnTo>
                  <a:lnTo>
                    <a:pt x="19339" y="167395"/>
                  </a:lnTo>
                  <a:lnTo>
                    <a:pt x="19447" y="167334"/>
                  </a:lnTo>
                  <a:lnTo>
                    <a:pt x="19548" y="167268"/>
                  </a:lnTo>
                  <a:lnTo>
                    <a:pt x="19630" y="167177"/>
                  </a:lnTo>
                  <a:lnTo>
                    <a:pt x="19684" y="167067"/>
                  </a:lnTo>
                  <a:lnTo>
                    <a:pt x="19717" y="166952"/>
                  </a:lnTo>
                  <a:lnTo>
                    <a:pt x="19744" y="166836"/>
                  </a:lnTo>
                  <a:lnTo>
                    <a:pt x="19771" y="166715"/>
                  </a:lnTo>
                  <a:lnTo>
                    <a:pt x="19847" y="166484"/>
                  </a:lnTo>
                  <a:lnTo>
                    <a:pt x="19986" y="166289"/>
                  </a:lnTo>
                  <a:lnTo>
                    <a:pt x="20132" y="166095"/>
                  </a:lnTo>
                  <a:lnTo>
                    <a:pt x="20195" y="165992"/>
                  </a:lnTo>
                  <a:lnTo>
                    <a:pt x="20245" y="165877"/>
                  </a:lnTo>
                  <a:lnTo>
                    <a:pt x="20273" y="165761"/>
                  </a:lnTo>
                  <a:lnTo>
                    <a:pt x="20307" y="165549"/>
                  </a:lnTo>
                  <a:lnTo>
                    <a:pt x="20313" y="165427"/>
                  </a:lnTo>
                  <a:lnTo>
                    <a:pt x="20317" y="165305"/>
                  </a:lnTo>
                  <a:lnTo>
                    <a:pt x="20326" y="165063"/>
                  </a:lnTo>
                  <a:lnTo>
                    <a:pt x="20332" y="164940"/>
                  </a:lnTo>
                  <a:lnTo>
                    <a:pt x="20341" y="164819"/>
                  </a:lnTo>
                  <a:lnTo>
                    <a:pt x="20353" y="164698"/>
                  </a:lnTo>
                  <a:lnTo>
                    <a:pt x="20370" y="164576"/>
                  </a:lnTo>
                  <a:lnTo>
                    <a:pt x="20395" y="164461"/>
                  </a:lnTo>
                  <a:lnTo>
                    <a:pt x="20425" y="164339"/>
                  </a:lnTo>
                  <a:lnTo>
                    <a:pt x="20455" y="164224"/>
                  </a:lnTo>
                  <a:lnTo>
                    <a:pt x="20504" y="163981"/>
                  </a:lnTo>
                  <a:lnTo>
                    <a:pt x="20516" y="163866"/>
                  </a:lnTo>
                  <a:lnTo>
                    <a:pt x="20525" y="163744"/>
                  </a:lnTo>
                  <a:lnTo>
                    <a:pt x="20529" y="163622"/>
                  </a:lnTo>
                  <a:lnTo>
                    <a:pt x="20532" y="163501"/>
                  </a:lnTo>
                  <a:lnTo>
                    <a:pt x="20533" y="163380"/>
                  </a:lnTo>
                  <a:lnTo>
                    <a:pt x="20539" y="163112"/>
                  </a:lnTo>
                  <a:lnTo>
                    <a:pt x="20447" y="162887"/>
                  </a:lnTo>
                  <a:lnTo>
                    <a:pt x="20359" y="162663"/>
                  </a:lnTo>
                  <a:lnTo>
                    <a:pt x="20276" y="162431"/>
                  </a:lnTo>
                  <a:lnTo>
                    <a:pt x="20193" y="162201"/>
                  </a:lnTo>
                  <a:lnTo>
                    <a:pt x="20113" y="161976"/>
                  </a:lnTo>
                  <a:lnTo>
                    <a:pt x="20075" y="161861"/>
                  </a:lnTo>
                  <a:lnTo>
                    <a:pt x="20037" y="161745"/>
                  </a:lnTo>
                  <a:lnTo>
                    <a:pt x="20006" y="161624"/>
                  </a:lnTo>
                  <a:lnTo>
                    <a:pt x="19986" y="161508"/>
                  </a:lnTo>
                  <a:lnTo>
                    <a:pt x="19974" y="161380"/>
                  </a:lnTo>
                  <a:lnTo>
                    <a:pt x="20006" y="161144"/>
                  </a:lnTo>
                  <a:lnTo>
                    <a:pt x="20041" y="161028"/>
                  </a:lnTo>
                  <a:lnTo>
                    <a:pt x="20088" y="160913"/>
                  </a:lnTo>
                  <a:lnTo>
                    <a:pt x="20141" y="160804"/>
                  </a:lnTo>
                  <a:lnTo>
                    <a:pt x="20199" y="160694"/>
                  </a:lnTo>
                  <a:lnTo>
                    <a:pt x="20263" y="160591"/>
                  </a:lnTo>
                  <a:lnTo>
                    <a:pt x="20330" y="160493"/>
                  </a:lnTo>
                  <a:lnTo>
                    <a:pt x="20473" y="160293"/>
                  </a:lnTo>
                  <a:lnTo>
                    <a:pt x="20545" y="160196"/>
                  </a:lnTo>
                  <a:lnTo>
                    <a:pt x="20620" y="160099"/>
                  </a:lnTo>
                  <a:lnTo>
                    <a:pt x="20695" y="160008"/>
                  </a:lnTo>
                  <a:lnTo>
                    <a:pt x="20778" y="159916"/>
                  </a:lnTo>
                  <a:lnTo>
                    <a:pt x="20866" y="159831"/>
                  </a:lnTo>
                  <a:lnTo>
                    <a:pt x="20956" y="159752"/>
                  </a:lnTo>
                  <a:lnTo>
                    <a:pt x="21047" y="159673"/>
                  </a:lnTo>
                  <a:lnTo>
                    <a:pt x="21139" y="159595"/>
                  </a:lnTo>
                  <a:lnTo>
                    <a:pt x="21321" y="159431"/>
                  </a:lnTo>
                  <a:lnTo>
                    <a:pt x="21408" y="159345"/>
                  </a:lnTo>
                  <a:lnTo>
                    <a:pt x="21492" y="159260"/>
                  </a:lnTo>
                  <a:lnTo>
                    <a:pt x="21572" y="159169"/>
                  </a:lnTo>
                  <a:lnTo>
                    <a:pt x="21647" y="159072"/>
                  </a:lnTo>
                  <a:lnTo>
                    <a:pt x="21718" y="158969"/>
                  </a:lnTo>
                  <a:lnTo>
                    <a:pt x="21848" y="158769"/>
                  </a:lnTo>
                  <a:lnTo>
                    <a:pt x="21908" y="158659"/>
                  </a:lnTo>
                  <a:lnTo>
                    <a:pt x="21963" y="158549"/>
                  </a:lnTo>
                  <a:lnTo>
                    <a:pt x="22001" y="158434"/>
                  </a:lnTo>
                  <a:lnTo>
                    <a:pt x="22019" y="158318"/>
                  </a:lnTo>
                  <a:lnTo>
                    <a:pt x="21974" y="158075"/>
                  </a:lnTo>
                  <a:lnTo>
                    <a:pt x="21903" y="157844"/>
                  </a:lnTo>
                  <a:lnTo>
                    <a:pt x="21850" y="157608"/>
                  </a:lnTo>
                  <a:lnTo>
                    <a:pt x="21799" y="157371"/>
                  </a:lnTo>
                  <a:lnTo>
                    <a:pt x="21754" y="157261"/>
                  </a:lnTo>
                  <a:lnTo>
                    <a:pt x="21686" y="157158"/>
                  </a:lnTo>
                  <a:lnTo>
                    <a:pt x="21607" y="157067"/>
                  </a:lnTo>
                  <a:lnTo>
                    <a:pt x="21524" y="156976"/>
                  </a:lnTo>
                  <a:lnTo>
                    <a:pt x="21438" y="156891"/>
                  </a:lnTo>
                  <a:lnTo>
                    <a:pt x="21350" y="156806"/>
                  </a:lnTo>
                  <a:lnTo>
                    <a:pt x="21261" y="156721"/>
                  </a:lnTo>
                  <a:lnTo>
                    <a:pt x="21174" y="156642"/>
                  </a:lnTo>
                  <a:lnTo>
                    <a:pt x="21025" y="156447"/>
                  </a:lnTo>
                  <a:lnTo>
                    <a:pt x="20982" y="156332"/>
                  </a:lnTo>
                  <a:lnTo>
                    <a:pt x="20970" y="156217"/>
                  </a:lnTo>
                  <a:lnTo>
                    <a:pt x="20963" y="156095"/>
                  </a:lnTo>
                  <a:lnTo>
                    <a:pt x="20959" y="155974"/>
                  </a:lnTo>
                  <a:lnTo>
                    <a:pt x="20938" y="155731"/>
                  </a:lnTo>
                  <a:lnTo>
                    <a:pt x="20881" y="155493"/>
                  </a:lnTo>
                  <a:lnTo>
                    <a:pt x="20820" y="155257"/>
                  </a:lnTo>
                  <a:lnTo>
                    <a:pt x="20783" y="155020"/>
                  </a:lnTo>
                  <a:lnTo>
                    <a:pt x="20787" y="154776"/>
                  </a:lnTo>
                  <a:lnTo>
                    <a:pt x="20798" y="154649"/>
                  </a:lnTo>
                  <a:lnTo>
                    <a:pt x="20831" y="154412"/>
                  </a:lnTo>
                  <a:lnTo>
                    <a:pt x="20844" y="154291"/>
                  </a:lnTo>
                  <a:lnTo>
                    <a:pt x="20854" y="154169"/>
                  </a:lnTo>
                  <a:lnTo>
                    <a:pt x="20863" y="154047"/>
                  </a:lnTo>
                  <a:lnTo>
                    <a:pt x="20872" y="153926"/>
                  </a:lnTo>
                  <a:lnTo>
                    <a:pt x="20879" y="153804"/>
                  </a:lnTo>
                  <a:lnTo>
                    <a:pt x="20890" y="153562"/>
                  </a:lnTo>
                  <a:lnTo>
                    <a:pt x="20881" y="153319"/>
                  </a:lnTo>
                  <a:lnTo>
                    <a:pt x="20867" y="153197"/>
                  </a:lnTo>
                  <a:lnTo>
                    <a:pt x="20846" y="153082"/>
                  </a:lnTo>
                  <a:lnTo>
                    <a:pt x="20819" y="152960"/>
                  </a:lnTo>
                  <a:lnTo>
                    <a:pt x="20766" y="152851"/>
                  </a:lnTo>
                  <a:lnTo>
                    <a:pt x="20693" y="152754"/>
                  </a:lnTo>
                  <a:lnTo>
                    <a:pt x="20601" y="152675"/>
                  </a:lnTo>
                  <a:lnTo>
                    <a:pt x="20504" y="152601"/>
                  </a:lnTo>
                  <a:lnTo>
                    <a:pt x="20403" y="152535"/>
                  </a:lnTo>
                  <a:lnTo>
                    <a:pt x="20292" y="152480"/>
                  </a:lnTo>
                  <a:lnTo>
                    <a:pt x="20175" y="152450"/>
                  </a:lnTo>
                  <a:lnTo>
                    <a:pt x="19933" y="152450"/>
                  </a:lnTo>
                  <a:lnTo>
                    <a:pt x="19690" y="152462"/>
                  </a:lnTo>
                  <a:lnTo>
                    <a:pt x="19456" y="152401"/>
                  </a:lnTo>
                  <a:lnTo>
                    <a:pt x="19364" y="152322"/>
                  </a:lnTo>
                  <a:lnTo>
                    <a:pt x="19288" y="152225"/>
                  </a:lnTo>
                  <a:lnTo>
                    <a:pt x="19229" y="152122"/>
                  </a:lnTo>
                  <a:lnTo>
                    <a:pt x="19180" y="152012"/>
                  </a:lnTo>
                  <a:lnTo>
                    <a:pt x="19137" y="151897"/>
                  </a:lnTo>
                  <a:lnTo>
                    <a:pt x="19108" y="151782"/>
                  </a:lnTo>
                  <a:lnTo>
                    <a:pt x="19095" y="151654"/>
                  </a:lnTo>
                  <a:lnTo>
                    <a:pt x="19136" y="151417"/>
                  </a:lnTo>
                  <a:lnTo>
                    <a:pt x="19221" y="151192"/>
                  </a:lnTo>
                  <a:lnTo>
                    <a:pt x="19309" y="150967"/>
                  </a:lnTo>
                  <a:lnTo>
                    <a:pt x="19358" y="150730"/>
                  </a:lnTo>
                  <a:lnTo>
                    <a:pt x="19314" y="150494"/>
                  </a:lnTo>
                  <a:lnTo>
                    <a:pt x="19273" y="150378"/>
                  </a:lnTo>
                  <a:lnTo>
                    <a:pt x="19227" y="150263"/>
                  </a:lnTo>
                  <a:lnTo>
                    <a:pt x="19178" y="150153"/>
                  </a:lnTo>
                  <a:lnTo>
                    <a:pt x="19120" y="150044"/>
                  </a:lnTo>
                  <a:lnTo>
                    <a:pt x="19055" y="149941"/>
                  </a:lnTo>
                  <a:lnTo>
                    <a:pt x="18984" y="149843"/>
                  </a:lnTo>
                  <a:lnTo>
                    <a:pt x="18914" y="149746"/>
                  </a:lnTo>
                  <a:lnTo>
                    <a:pt x="18796" y="149534"/>
                  </a:lnTo>
                  <a:lnTo>
                    <a:pt x="18767" y="149290"/>
                  </a:lnTo>
                  <a:lnTo>
                    <a:pt x="18827" y="149060"/>
                  </a:lnTo>
                  <a:lnTo>
                    <a:pt x="18892" y="148823"/>
                  </a:lnTo>
                  <a:lnTo>
                    <a:pt x="18918" y="148580"/>
                  </a:lnTo>
                  <a:lnTo>
                    <a:pt x="18811" y="148367"/>
                  </a:lnTo>
                  <a:lnTo>
                    <a:pt x="18657" y="148179"/>
                  </a:lnTo>
                  <a:lnTo>
                    <a:pt x="18519" y="147978"/>
                  </a:lnTo>
                  <a:lnTo>
                    <a:pt x="18474" y="147741"/>
                  </a:lnTo>
                  <a:lnTo>
                    <a:pt x="18514" y="147498"/>
                  </a:lnTo>
                  <a:lnTo>
                    <a:pt x="18567" y="147261"/>
                  </a:lnTo>
                  <a:lnTo>
                    <a:pt x="18596" y="147024"/>
                  </a:lnTo>
                  <a:lnTo>
                    <a:pt x="18566" y="146782"/>
                  </a:lnTo>
                  <a:lnTo>
                    <a:pt x="18541" y="146666"/>
                  </a:lnTo>
                  <a:lnTo>
                    <a:pt x="18509" y="146544"/>
                  </a:lnTo>
                  <a:lnTo>
                    <a:pt x="18476" y="146429"/>
                  </a:lnTo>
                  <a:lnTo>
                    <a:pt x="18440" y="146314"/>
                  </a:lnTo>
                  <a:lnTo>
                    <a:pt x="18392" y="146198"/>
                  </a:lnTo>
                  <a:lnTo>
                    <a:pt x="18332" y="146095"/>
                  </a:lnTo>
                  <a:lnTo>
                    <a:pt x="18268" y="145992"/>
                  </a:lnTo>
                  <a:lnTo>
                    <a:pt x="18150" y="145779"/>
                  </a:lnTo>
                  <a:lnTo>
                    <a:pt x="18125" y="145542"/>
                  </a:lnTo>
                  <a:lnTo>
                    <a:pt x="18150" y="145420"/>
                  </a:lnTo>
                  <a:lnTo>
                    <a:pt x="18185" y="145305"/>
                  </a:lnTo>
                  <a:lnTo>
                    <a:pt x="18226" y="145190"/>
                  </a:lnTo>
                  <a:lnTo>
                    <a:pt x="18275" y="145080"/>
                  </a:lnTo>
                  <a:lnTo>
                    <a:pt x="18327" y="144971"/>
                  </a:lnTo>
                  <a:lnTo>
                    <a:pt x="18379" y="144862"/>
                  </a:lnTo>
                  <a:lnTo>
                    <a:pt x="18433" y="144752"/>
                  </a:lnTo>
                  <a:lnTo>
                    <a:pt x="18488" y="144643"/>
                  </a:lnTo>
                  <a:lnTo>
                    <a:pt x="18544" y="144534"/>
                  </a:lnTo>
                  <a:lnTo>
                    <a:pt x="18604" y="144430"/>
                  </a:lnTo>
                  <a:lnTo>
                    <a:pt x="18666" y="144321"/>
                  </a:lnTo>
                  <a:lnTo>
                    <a:pt x="18731" y="144223"/>
                  </a:lnTo>
                  <a:lnTo>
                    <a:pt x="18861" y="144017"/>
                  </a:lnTo>
                  <a:lnTo>
                    <a:pt x="18923" y="143908"/>
                  </a:lnTo>
                  <a:lnTo>
                    <a:pt x="18981" y="143804"/>
                  </a:lnTo>
                  <a:lnTo>
                    <a:pt x="19033" y="143695"/>
                  </a:lnTo>
                  <a:lnTo>
                    <a:pt x="19079" y="143580"/>
                  </a:lnTo>
                  <a:lnTo>
                    <a:pt x="19120" y="143471"/>
                  </a:lnTo>
                  <a:lnTo>
                    <a:pt x="19157" y="143355"/>
                  </a:lnTo>
                  <a:lnTo>
                    <a:pt x="19187" y="143233"/>
                  </a:lnTo>
                  <a:lnTo>
                    <a:pt x="19212" y="143112"/>
                  </a:lnTo>
                  <a:lnTo>
                    <a:pt x="19232" y="142997"/>
                  </a:lnTo>
                  <a:lnTo>
                    <a:pt x="19248" y="142875"/>
                  </a:lnTo>
                  <a:lnTo>
                    <a:pt x="19259" y="142754"/>
                  </a:lnTo>
                  <a:lnTo>
                    <a:pt x="19266" y="142632"/>
                  </a:lnTo>
                  <a:lnTo>
                    <a:pt x="19267" y="142510"/>
                  </a:lnTo>
                  <a:lnTo>
                    <a:pt x="19196" y="142279"/>
                  </a:lnTo>
                  <a:lnTo>
                    <a:pt x="19000" y="142140"/>
                  </a:lnTo>
                  <a:lnTo>
                    <a:pt x="18781" y="142030"/>
                  </a:lnTo>
                  <a:lnTo>
                    <a:pt x="18677" y="141970"/>
                  </a:lnTo>
                  <a:lnTo>
                    <a:pt x="18577" y="141903"/>
                  </a:lnTo>
                  <a:lnTo>
                    <a:pt x="18477" y="141830"/>
                  </a:lnTo>
                  <a:lnTo>
                    <a:pt x="18380" y="141757"/>
                  </a:lnTo>
                  <a:lnTo>
                    <a:pt x="18283" y="141684"/>
                  </a:lnTo>
                  <a:lnTo>
                    <a:pt x="18187" y="141611"/>
                  </a:lnTo>
                  <a:lnTo>
                    <a:pt x="18096" y="141532"/>
                  </a:lnTo>
                  <a:lnTo>
                    <a:pt x="18009" y="141441"/>
                  </a:lnTo>
                  <a:lnTo>
                    <a:pt x="17934" y="141350"/>
                  </a:lnTo>
                  <a:lnTo>
                    <a:pt x="17872" y="141247"/>
                  </a:lnTo>
                  <a:lnTo>
                    <a:pt x="17840" y="141132"/>
                  </a:lnTo>
                  <a:lnTo>
                    <a:pt x="17814" y="141009"/>
                  </a:lnTo>
                  <a:lnTo>
                    <a:pt x="17789" y="140888"/>
                  </a:lnTo>
                  <a:lnTo>
                    <a:pt x="17732" y="140657"/>
                  </a:lnTo>
                  <a:lnTo>
                    <a:pt x="17692" y="140536"/>
                  </a:lnTo>
                  <a:lnTo>
                    <a:pt x="17648" y="140427"/>
                  </a:lnTo>
                  <a:lnTo>
                    <a:pt x="17602" y="140311"/>
                  </a:lnTo>
                  <a:lnTo>
                    <a:pt x="17556" y="140202"/>
                  </a:lnTo>
                  <a:lnTo>
                    <a:pt x="17484" y="139971"/>
                  </a:lnTo>
                  <a:lnTo>
                    <a:pt x="17455" y="139728"/>
                  </a:lnTo>
                  <a:lnTo>
                    <a:pt x="17509" y="139491"/>
                  </a:lnTo>
                  <a:lnTo>
                    <a:pt x="17602" y="139266"/>
                  </a:lnTo>
                  <a:lnTo>
                    <a:pt x="17648" y="139157"/>
                  </a:lnTo>
                  <a:lnTo>
                    <a:pt x="17690" y="139041"/>
                  </a:lnTo>
                  <a:lnTo>
                    <a:pt x="17732" y="138926"/>
                  </a:lnTo>
                  <a:lnTo>
                    <a:pt x="17772" y="138811"/>
                  </a:lnTo>
                  <a:lnTo>
                    <a:pt x="17811" y="138695"/>
                  </a:lnTo>
                  <a:lnTo>
                    <a:pt x="17847" y="138579"/>
                  </a:lnTo>
                  <a:lnTo>
                    <a:pt x="17879" y="138464"/>
                  </a:lnTo>
                  <a:lnTo>
                    <a:pt x="17902" y="138342"/>
                  </a:lnTo>
                  <a:lnTo>
                    <a:pt x="17912" y="138221"/>
                  </a:lnTo>
                  <a:lnTo>
                    <a:pt x="17815" y="138003"/>
                  </a:lnTo>
                  <a:lnTo>
                    <a:pt x="17648" y="137826"/>
                  </a:lnTo>
                  <a:lnTo>
                    <a:pt x="17520" y="137626"/>
                  </a:lnTo>
                  <a:lnTo>
                    <a:pt x="17522" y="137498"/>
                  </a:lnTo>
                  <a:lnTo>
                    <a:pt x="17562" y="137382"/>
                  </a:lnTo>
                  <a:lnTo>
                    <a:pt x="17622" y="137280"/>
                  </a:lnTo>
                  <a:lnTo>
                    <a:pt x="17699" y="137188"/>
                  </a:lnTo>
                  <a:lnTo>
                    <a:pt x="17793" y="137109"/>
                  </a:lnTo>
                  <a:lnTo>
                    <a:pt x="17906" y="137067"/>
                  </a:lnTo>
                  <a:lnTo>
                    <a:pt x="18027" y="137054"/>
                  </a:lnTo>
                  <a:lnTo>
                    <a:pt x="18270" y="137061"/>
                  </a:lnTo>
                  <a:lnTo>
                    <a:pt x="18631" y="137091"/>
                  </a:lnTo>
                  <a:close/>
                </a:path>
              </a:pathLst>
            </a:custGeom>
            <a:solidFill>
              <a:srgbClr val="29466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9" name="object 113">
              <a:extLst>
                <a:ext uri="{FF2B5EF4-FFF2-40B4-BE49-F238E27FC236}">
                  <a16:creationId xmlns:a16="http://schemas.microsoft.com/office/drawing/2014/main" id="{BBD991B6-316E-4FC2-8D33-B8983070F4FB}"/>
                </a:ext>
              </a:extLst>
            </p:cNvPr>
            <p:cNvSpPr/>
            <p:nvPr/>
          </p:nvSpPr>
          <p:spPr>
            <a:xfrm>
              <a:off x="8480353" y="498100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0" name="object 114">
              <a:extLst>
                <a:ext uri="{FF2B5EF4-FFF2-40B4-BE49-F238E27FC236}">
                  <a16:creationId xmlns:a16="http://schemas.microsoft.com/office/drawing/2014/main" id="{309BF7ED-54E8-4CC4-89F3-E2C9CABEBBB5}"/>
                </a:ext>
              </a:extLst>
            </p:cNvPr>
            <p:cNvSpPr/>
            <p:nvPr/>
          </p:nvSpPr>
          <p:spPr>
            <a:xfrm>
              <a:off x="8480353" y="498100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1" name="object 115">
              <a:extLst>
                <a:ext uri="{FF2B5EF4-FFF2-40B4-BE49-F238E27FC236}">
                  <a16:creationId xmlns:a16="http://schemas.microsoft.com/office/drawing/2014/main" id="{CE0F8299-25A8-4FF9-9B8B-59F0BCAD8532}"/>
                </a:ext>
              </a:extLst>
            </p:cNvPr>
            <p:cNvSpPr/>
            <p:nvPr/>
          </p:nvSpPr>
          <p:spPr>
            <a:xfrm>
              <a:off x="8503936" y="500458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2" name="object 116">
              <a:extLst>
                <a:ext uri="{FF2B5EF4-FFF2-40B4-BE49-F238E27FC236}">
                  <a16:creationId xmlns:a16="http://schemas.microsoft.com/office/drawing/2014/main" id="{84E4140B-ACB2-4967-B788-254169219AEB}"/>
                </a:ext>
              </a:extLst>
            </p:cNvPr>
            <p:cNvSpPr/>
            <p:nvPr/>
          </p:nvSpPr>
          <p:spPr>
            <a:xfrm>
              <a:off x="8503936" y="500458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3" name="object 117">
              <a:extLst>
                <a:ext uri="{FF2B5EF4-FFF2-40B4-BE49-F238E27FC236}">
                  <a16:creationId xmlns:a16="http://schemas.microsoft.com/office/drawing/2014/main" id="{FE38A322-05FC-493B-993C-1E2202FAAA72}"/>
                </a:ext>
              </a:extLst>
            </p:cNvPr>
            <p:cNvSpPr/>
            <p:nvPr/>
          </p:nvSpPr>
          <p:spPr>
            <a:xfrm>
              <a:off x="8443487" y="4673912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4" name="object 118">
              <a:extLst>
                <a:ext uri="{FF2B5EF4-FFF2-40B4-BE49-F238E27FC236}">
                  <a16:creationId xmlns:a16="http://schemas.microsoft.com/office/drawing/2014/main" id="{DF26EAD9-7E93-41E9-B5DE-A7E00BDACC9F}"/>
                </a:ext>
              </a:extLst>
            </p:cNvPr>
            <p:cNvSpPr/>
            <p:nvPr/>
          </p:nvSpPr>
          <p:spPr>
            <a:xfrm>
              <a:off x="8443487" y="4673912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5" name="object 119">
              <a:extLst>
                <a:ext uri="{FF2B5EF4-FFF2-40B4-BE49-F238E27FC236}">
                  <a16:creationId xmlns:a16="http://schemas.microsoft.com/office/drawing/2014/main" id="{6DF5A054-3FFC-494B-A52A-11CD707CB820}"/>
                </a:ext>
              </a:extLst>
            </p:cNvPr>
            <p:cNvSpPr/>
            <p:nvPr/>
          </p:nvSpPr>
          <p:spPr>
            <a:xfrm>
              <a:off x="8467070" y="4697495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6" name="object 120">
              <a:extLst>
                <a:ext uri="{FF2B5EF4-FFF2-40B4-BE49-F238E27FC236}">
                  <a16:creationId xmlns:a16="http://schemas.microsoft.com/office/drawing/2014/main" id="{60F63A7C-D798-4BA4-B99E-41C94F0ACAD0}"/>
                </a:ext>
              </a:extLst>
            </p:cNvPr>
            <p:cNvSpPr/>
            <p:nvPr/>
          </p:nvSpPr>
          <p:spPr>
            <a:xfrm>
              <a:off x="8467070" y="4697495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7" name="object 121">
              <a:extLst>
                <a:ext uri="{FF2B5EF4-FFF2-40B4-BE49-F238E27FC236}">
                  <a16:creationId xmlns:a16="http://schemas.microsoft.com/office/drawing/2014/main" id="{01EC74C5-D2F3-4C32-A9EB-508243F2710E}"/>
                </a:ext>
              </a:extLst>
            </p:cNvPr>
            <p:cNvSpPr/>
            <p:nvPr/>
          </p:nvSpPr>
          <p:spPr>
            <a:xfrm>
              <a:off x="8931402" y="215884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8" name="object 122">
              <a:extLst>
                <a:ext uri="{FF2B5EF4-FFF2-40B4-BE49-F238E27FC236}">
                  <a16:creationId xmlns:a16="http://schemas.microsoft.com/office/drawing/2014/main" id="{4A6C498F-C6C0-4804-8622-487DC7E469D7}"/>
                </a:ext>
              </a:extLst>
            </p:cNvPr>
            <p:cNvSpPr/>
            <p:nvPr/>
          </p:nvSpPr>
          <p:spPr>
            <a:xfrm>
              <a:off x="8931402" y="215884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9" name="object 123">
              <a:extLst>
                <a:ext uri="{FF2B5EF4-FFF2-40B4-BE49-F238E27FC236}">
                  <a16:creationId xmlns:a16="http://schemas.microsoft.com/office/drawing/2014/main" id="{84321AAE-2648-4A2E-AF9B-F4265E715BFC}"/>
                </a:ext>
              </a:extLst>
            </p:cNvPr>
            <p:cNvSpPr/>
            <p:nvPr/>
          </p:nvSpPr>
          <p:spPr>
            <a:xfrm>
              <a:off x="8954985" y="218242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0" name="object 124">
              <a:extLst>
                <a:ext uri="{FF2B5EF4-FFF2-40B4-BE49-F238E27FC236}">
                  <a16:creationId xmlns:a16="http://schemas.microsoft.com/office/drawing/2014/main" id="{85F16FA3-785F-4A9F-8656-7CDA46A4C758}"/>
                </a:ext>
              </a:extLst>
            </p:cNvPr>
            <p:cNvSpPr/>
            <p:nvPr/>
          </p:nvSpPr>
          <p:spPr>
            <a:xfrm>
              <a:off x="8954985" y="218242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1" name="object 125">
              <a:extLst>
                <a:ext uri="{FF2B5EF4-FFF2-40B4-BE49-F238E27FC236}">
                  <a16:creationId xmlns:a16="http://schemas.microsoft.com/office/drawing/2014/main" id="{9A36FD9B-C2E8-4A9C-AA72-B3045F29D5E4}"/>
                </a:ext>
              </a:extLst>
            </p:cNvPr>
            <p:cNvSpPr/>
            <p:nvPr/>
          </p:nvSpPr>
          <p:spPr>
            <a:xfrm>
              <a:off x="8395671" y="586696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2" name="object 126">
              <a:extLst>
                <a:ext uri="{FF2B5EF4-FFF2-40B4-BE49-F238E27FC236}">
                  <a16:creationId xmlns:a16="http://schemas.microsoft.com/office/drawing/2014/main" id="{1552E7F5-9CFF-4D95-B348-61C75DCA1E4D}"/>
                </a:ext>
              </a:extLst>
            </p:cNvPr>
            <p:cNvSpPr/>
            <p:nvPr/>
          </p:nvSpPr>
          <p:spPr>
            <a:xfrm>
              <a:off x="8395671" y="586696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3" name="object 127">
              <a:extLst>
                <a:ext uri="{FF2B5EF4-FFF2-40B4-BE49-F238E27FC236}">
                  <a16:creationId xmlns:a16="http://schemas.microsoft.com/office/drawing/2014/main" id="{4EEB034C-5B5E-43F0-AA81-2E47EE256257}"/>
                </a:ext>
              </a:extLst>
            </p:cNvPr>
            <p:cNvSpPr/>
            <p:nvPr/>
          </p:nvSpPr>
          <p:spPr>
            <a:xfrm>
              <a:off x="8419253" y="589054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4" name="object 128">
              <a:extLst>
                <a:ext uri="{FF2B5EF4-FFF2-40B4-BE49-F238E27FC236}">
                  <a16:creationId xmlns:a16="http://schemas.microsoft.com/office/drawing/2014/main" id="{72A6656A-95A6-49BA-BED9-634E4EFDF6DA}"/>
                </a:ext>
              </a:extLst>
            </p:cNvPr>
            <p:cNvSpPr/>
            <p:nvPr/>
          </p:nvSpPr>
          <p:spPr>
            <a:xfrm>
              <a:off x="8419253" y="589054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5" name="object 129">
              <a:extLst>
                <a:ext uri="{FF2B5EF4-FFF2-40B4-BE49-F238E27FC236}">
                  <a16:creationId xmlns:a16="http://schemas.microsoft.com/office/drawing/2014/main" id="{6D233310-4508-4065-88BC-1063B2284304}"/>
                </a:ext>
              </a:extLst>
            </p:cNvPr>
            <p:cNvSpPr/>
            <p:nvPr/>
          </p:nvSpPr>
          <p:spPr>
            <a:xfrm>
              <a:off x="8818907" y="4960853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6" name="object 130">
              <a:extLst>
                <a:ext uri="{FF2B5EF4-FFF2-40B4-BE49-F238E27FC236}">
                  <a16:creationId xmlns:a16="http://schemas.microsoft.com/office/drawing/2014/main" id="{209B0BC2-5B4F-4DB8-A251-08B9ACFA72A8}"/>
                </a:ext>
              </a:extLst>
            </p:cNvPr>
            <p:cNvSpPr/>
            <p:nvPr/>
          </p:nvSpPr>
          <p:spPr>
            <a:xfrm>
              <a:off x="8818907" y="4960853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7" name="object 131">
              <a:extLst>
                <a:ext uri="{FF2B5EF4-FFF2-40B4-BE49-F238E27FC236}">
                  <a16:creationId xmlns:a16="http://schemas.microsoft.com/office/drawing/2014/main" id="{043798D6-8331-462B-BE7E-AA6F74594740}"/>
                </a:ext>
              </a:extLst>
            </p:cNvPr>
            <p:cNvSpPr/>
            <p:nvPr/>
          </p:nvSpPr>
          <p:spPr>
            <a:xfrm>
              <a:off x="8842489" y="4984435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8" name="object 132">
              <a:extLst>
                <a:ext uri="{FF2B5EF4-FFF2-40B4-BE49-F238E27FC236}">
                  <a16:creationId xmlns:a16="http://schemas.microsoft.com/office/drawing/2014/main" id="{2C8BC5FA-2763-497B-A46E-87D12F0B1B34}"/>
                </a:ext>
              </a:extLst>
            </p:cNvPr>
            <p:cNvSpPr/>
            <p:nvPr/>
          </p:nvSpPr>
          <p:spPr>
            <a:xfrm>
              <a:off x="8842489" y="4984435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9" name="object 133">
              <a:extLst>
                <a:ext uri="{FF2B5EF4-FFF2-40B4-BE49-F238E27FC236}">
                  <a16:creationId xmlns:a16="http://schemas.microsoft.com/office/drawing/2014/main" id="{F1ABEB46-2424-4078-9B0F-F9D81822A65B}"/>
                </a:ext>
              </a:extLst>
            </p:cNvPr>
            <p:cNvSpPr/>
            <p:nvPr/>
          </p:nvSpPr>
          <p:spPr>
            <a:xfrm>
              <a:off x="8818907" y="4960853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0" name="object 134">
              <a:extLst>
                <a:ext uri="{FF2B5EF4-FFF2-40B4-BE49-F238E27FC236}">
                  <a16:creationId xmlns:a16="http://schemas.microsoft.com/office/drawing/2014/main" id="{CF460BF0-C789-459C-AFC0-ED6C3E6B2D48}"/>
                </a:ext>
              </a:extLst>
            </p:cNvPr>
            <p:cNvSpPr/>
            <p:nvPr/>
          </p:nvSpPr>
          <p:spPr>
            <a:xfrm>
              <a:off x="8818907" y="4960853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1" name="object 135">
              <a:extLst>
                <a:ext uri="{FF2B5EF4-FFF2-40B4-BE49-F238E27FC236}">
                  <a16:creationId xmlns:a16="http://schemas.microsoft.com/office/drawing/2014/main" id="{5874C006-CC73-49AF-8C55-D118D6F2B28E}"/>
                </a:ext>
              </a:extLst>
            </p:cNvPr>
            <p:cNvSpPr/>
            <p:nvPr/>
          </p:nvSpPr>
          <p:spPr>
            <a:xfrm>
              <a:off x="8842489" y="4984435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2" name="object 136">
              <a:extLst>
                <a:ext uri="{FF2B5EF4-FFF2-40B4-BE49-F238E27FC236}">
                  <a16:creationId xmlns:a16="http://schemas.microsoft.com/office/drawing/2014/main" id="{3892840C-6E1D-414E-B71B-5FBF8B16EE10}"/>
                </a:ext>
              </a:extLst>
            </p:cNvPr>
            <p:cNvSpPr/>
            <p:nvPr/>
          </p:nvSpPr>
          <p:spPr>
            <a:xfrm>
              <a:off x="8842489" y="4984435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3" name="object 137">
              <a:extLst>
                <a:ext uri="{FF2B5EF4-FFF2-40B4-BE49-F238E27FC236}">
                  <a16:creationId xmlns:a16="http://schemas.microsoft.com/office/drawing/2014/main" id="{45EE6954-CAF0-43B8-8667-057651724E43}"/>
                </a:ext>
              </a:extLst>
            </p:cNvPr>
            <p:cNvSpPr/>
            <p:nvPr/>
          </p:nvSpPr>
          <p:spPr>
            <a:xfrm>
              <a:off x="8440534" y="466845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4" name="object 138">
              <a:extLst>
                <a:ext uri="{FF2B5EF4-FFF2-40B4-BE49-F238E27FC236}">
                  <a16:creationId xmlns:a16="http://schemas.microsoft.com/office/drawing/2014/main" id="{406CFDB6-CC98-4FA8-A873-BC87FFA61C22}"/>
                </a:ext>
              </a:extLst>
            </p:cNvPr>
            <p:cNvSpPr/>
            <p:nvPr/>
          </p:nvSpPr>
          <p:spPr>
            <a:xfrm>
              <a:off x="8440534" y="466845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5" name="object 139">
              <a:extLst>
                <a:ext uri="{FF2B5EF4-FFF2-40B4-BE49-F238E27FC236}">
                  <a16:creationId xmlns:a16="http://schemas.microsoft.com/office/drawing/2014/main" id="{F4DDF144-ED5D-4676-A9F4-6CB0164ED3BC}"/>
                </a:ext>
              </a:extLst>
            </p:cNvPr>
            <p:cNvSpPr/>
            <p:nvPr/>
          </p:nvSpPr>
          <p:spPr>
            <a:xfrm>
              <a:off x="8464117" y="469203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6" name="object 140">
              <a:extLst>
                <a:ext uri="{FF2B5EF4-FFF2-40B4-BE49-F238E27FC236}">
                  <a16:creationId xmlns:a16="http://schemas.microsoft.com/office/drawing/2014/main" id="{F84FCCF1-1F79-4FD2-A6FC-696ED9937F3F}"/>
                </a:ext>
              </a:extLst>
            </p:cNvPr>
            <p:cNvSpPr/>
            <p:nvPr/>
          </p:nvSpPr>
          <p:spPr>
            <a:xfrm>
              <a:off x="8464117" y="469203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7" name="object 141">
              <a:extLst>
                <a:ext uri="{FF2B5EF4-FFF2-40B4-BE49-F238E27FC236}">
                  <a16:creationId xmlns:a16="http://schemas.microsoft.com/office/drawing/2014/main" id="{7DED2537-8BBD-4604-8BF9-C69D696E6490}"/>
                </a:ext>
              </a:extLst>
            </p:cNvPr>
            <p:cNvSpPr/>
            <p:nvPr/>
          </p:nvSpPr>
          <p:spPr>
            <a:xfrm>
              <a:off x="8440534" y="466845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8" name="object 142">
              <a:extLst>
                <a:ext uri="{FF2B5EF4-FFF2-40B4-BE49-F238E27FC236}">
                  <a16:creationId xmlns:a16="http://schemas.microsoft.com/office/drawing/2014/main" id="{9226EC57-6967-494F-8FF1-067C3068343F}"/>
                </a:ext>
              </a:extLst>
            </p:cNvPr>
            <p:cNvSpPr/>
            <p:nvPr/>
          </p:nvSpPr>
          <p:spPr>
            <a:xfrm>
              <a:off x="8440534" y="466845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9" name="object 143">
              <a:extLst>
                <a:ext uri="{FF2B5EF4-FFF2-40B4-BE49-F238E27FC236}">
                  <a16:creationId xmlns:a16="http://schemas.microsoft.com/office/drawing/2014/main" id="{9ECEA922-D654-4263-A9BE-7BAA7C323A28}"/>
                </a:ext>
              </a:extLst>
            </p:cNvPr>
            <p:cNvSpPr/>
            <p:nvPr/>
          </p:nvSpPr>
          <p:spPr>
            <a:xfrm>
              <a:off x="8464117" y="469203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0" name="object 144">
              <a:extLst>
                <a:ext uri="{FF2B5EF4-FFF2-40B4-BE49-F238E27FC236}">
                  <a16:creationId xmlns:a16="http://schemas.microsoft.com/office/drawing/2014/main" id="{88F31CD2-BAB8-424A-B05A-3D9CA961BB90}"/>
                </a:ext>
              </a:extLst>
            </p:cNvPr>
            <p:cNvSpPr/>
            <p:nvPr/>
          </p:nvSpPr>
          <p:spPr>
            <a:xfrm>
              <a:off x="8464117" y="469203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1" name="object 145">
              <a:extLst>
                <a:ext uri="{FF2B5EF4-FFF2-40B4-BE49-F238E27FC236}">
                  <a16:creationId xmlns:a16="http://schemas.microsoft.com/office/drawing/2014/main" id="{0A786F1F-8BED-4107-A00D-F03BFB08BB30}"/>
                </a:ext>
              </a:extLst>
            </p:cNvPr>
            <p:cNvSpPr/>
            <p:nvPr/>
          </p:nvSpPr>
          <p:spPr>
            <a:xfrm>
              <a:off x="8440534" y="466845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2" name="object 146">
              <a:extLst>
                <a:ext uri="{FF2B5EF4-FFF2-40B4-BE49-F238E27FC236}">
                  <a16:creationId xmlns:a16="http://schemas.microsoft.com/office/drawing/2014/main" id="{46385C99-7757-4799-BE9E-9A848C23D066}"/>
                </a:ext>
              </a:extLst>
            </p:cNvPr>
            <p:cNvSpPr/>
            <p:nvPr/>
          </p:nvSpPr>
          <p:spPr>
            <a:xfrm>
              <a:off x="8440534" y="466845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3" name="object 147">
              <a:extLst>
                <a:ext uri="{FF2B5EF4-FFF2-40B4-BE49-F238E27FC236}">
                  <a16:creationId xmlns:a16="http://schemas.microsoft.com/office/drawing/2014/main" id="{7C341F77-5743-44BD-9CB4-0E8B3FF04E1A}"/>
                </a:ext>
              </a:extLst>
            </p:cNvPr>
            <p:cNvSpPr/>
            <p:nvPr/>
          </p:nvSpPr>
          <p:spPr>
            <a:xfrm>
              <a:off x="8464117" y="469203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4" name="object 148">
              <a:extLst>
                <a:ext uri="{FF2B5EF4-FFF2-40B4-BE49-F238E27FC236}">
                  <a16:creationId xmlns:a16="http://schemas.microsoft.com/office/drawing/2014/main" id="{56A54F53-A1BC-443B-8263-B7B5A896D58E}"/>
                </a:ext>
              </a:extLst>
            </p:cNvPr>
            <p:cNvSpPr/>
            <p:nvPr/>
          </p:nvSpPr>
          <p:spPr>
            <a:xfrm>
              <a:off x="8464117" y="469203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5" name="object 149">
              <a:extLst>
                <a:ext uri="{FF2B5EF4-FFF2-40B4-BE49-F238E27FC236}">
                  <a16:creationId xmlns:a16="http://schemas.microsoft.com/office/drawing/2014/main" id="{6562F1D2-B6F1-4357-940C-F5E8E06DCF64}"/>
                </a:ext>
              </a:extLst>
            </p:cNvPr>
            <p:cNvSpPr/>
            <p:nvPr/>
          </p:nvSpPr>
          <p:spPr>
            <a:xfrm>
              <a:off x="8440534" y="466845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6" name="object 150">
              <a:extLst>
                <a:ext uri="{FF2B5EF4-FFF2-40B4-BE49-F238E27FC236}">
                  <a16:creationId xmlns:a16="http://schemas.microsoft.com/office/drawing/2014/main" id="{219097CE-2714-4031-B021-F8DD19B3FCE8}"/>
                </a:ext>
              </a:extLst>
            </p:cNvPr>
            <p:cNvSpPr/>
            <p:nvPr/>
          </p:nvSpPr>
          <p:spPr>
            <a:xfrm>
              <a:off x="8440534" y="466845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7" name="object 151">
              <a:extLst>
                <a:ext uri="{FF2B5EF4-FFF2-40B4-BE49-F238E27FC236}">
                  <a16:creationId xmlns:a16="http://schemas.microsoft.com/office/drawing/2014/main" id="{7AFC29E4-63B1-47B5-B31E-E3C49E5EBF83}"/>
                </a:ext>
              </a:extLst>
            </p:cNvPr>
            <p:cNvSpPr/>
            <p:nvPr/>
          </p:nvSpPr>
          <p:spPr>
            <a:xfrm>
              <a:off x="8464117" y="469203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8" name="object 152">
              <a:extLst>
                <a:ext uri="{FF2B5EF4-FFF2-40B4-BE49-F238E27FC236}">
                  <a16:creationId xmlns:a16="http://schemas.microsoft.com/office/drawing/2014/main" id="{CA4CB4A4-6F1A-4A94-9539-9C3B9E7FCBA6}"/>
                </a:ext>
              </a:extLst>
            </p:cNvPr>
            <p:cNvSpPr/>
            <p:nvPr/>
          </p:nvSpPr>
          <p:spPr>
            <a:xfrm>
              <a:off x="8464117" y="469203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9" name="object 153">
              <a:extLst>
                <a:ext uri="{FF2B5EF4-FFF2-40B4-BE49-F238E27FC236}">
                  <a16:creationId xmlns:a16="http://schemas.microsoft.com/office/drawing/2014/main" id="{71649FF3-CC49-41C1-ACC3-319C4E80AC31}"/>
                </a:ext>
              </a:extLst>
            </p:cNvPr>
            <p:cNvSpPr/>
            <p:nvPr/>
          </p:nvSpPr>
          <p:spPr>
            <a:xfrm>
              <a:off x="8931402" y="215884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0" name="object 154">
              <a:extLst>
                <a:ext uri="{FF2B5EF4-FFF2-40B4-BE49-F238E27FC236}">
                  <a16:creationId xmlns:a16="http://schemas.microsoft.com/office/drawing/2014/main" id="{CC2EE26E-2059-4864-AFFF-71857E3AC0DC}"/>
                </a:ext>
              </a:extLst>
            </p:cNvPr>
            <p:cNvSpPr/>
            <p:nvPr/>
          </p:nvSpPr>
          <p:spPr>
            <a:xfrm>
              <a:off x="8931402" y="215884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1" name="object 155">
              <a:extLst>
                <a:ext uri="{FF2B5EF4-FFF2-40B4-BE49-F238E27FC236}">
                  <a16:creationId xmlns:a16="http://schemas.microsoft.com/office/drawing/2014/main" id="{65597E3A-5A71-473D-A4DD-3771AAD38CDB}"/>
                </a:ext>
              </a:extLst>
            </p:cNvPr>
            <p:cNvSpPr/>
            <p:nvPr/>
          </p:nvSpPr>
          <p:spPr>
            <a:xfrm>
              <a:off x="8954985" y="218242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2" name="object 156">
              <a:extLst>
                <a:ext uri="{FF2B5EF4-FFF2-40B4-BE49-F238E27FC236}">
                  <a16:creationId xmlns:a16="http://schemas.microsoft.com/office/drawing/2014/main" id="{6537AF18-F3C9-471C-B0FF-9B8D0CDC618D}"/>
                </a:ext>
              </a:extLst>
            </p:cNvPr>
            <p:cNvSpPr/>
            <p:nvPr/>
          </p:nvSpPr>
          <p:spPr>
            <a:xfrm>
              <a:off x="8954985" y="218242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3" name="object 157">
              <a:extLst>
                <a:ext uri="{FF2B5EF4-FFF2-40B4-BE49-F238E27FC236}">
                  <a16:creationId xmlns:a16="http://schemas.microsoft.com/office/drawing/2014/main" id="{0F32A75A-F35B-425B-B403-1D3B085BC7AB}"/>
                </a:ext>
              </a:extLst>
            </p:cNvPr>
            <p:cNvSpPr/>
            <p:nvPr/>
          </p:nvSpPr>
          <p:spPr>
            <a:xfrm>
              <a:off x="8682188" y="2998227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4" name="object 158">
              <a:extLst>
                <a:ext uri="{FF2B5EF4-FFF2-40B4-BE49-F238E27FC236}">
                  <a16:creationId xmlns:a16="http://schemas.microsoft.com/office/drawing/2014/main" id="{780B8CBF-04AD-4C94-AEBF-69DFC2D70666}"/>
                </a:ext>
              </a:extLst>
            </p:cNvPr>
            <p:cNvSpPr/>
            <p:nvPr/>
          </p:nvSpPr>
          <p:spPr>
            <a:xfrm>
              <a:off x="8682188" y="2998227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5" name="object 159">
              <a:extLst>
                <a:ext uri="{FF2B5EF4-FFF2-40B4-BE49-F238E27FC236}">
                  <a16:creationId xmlns:a16="http://schemas.microsoft.com/office/drawing/2014/main" id="{AED8683B-3E7C-444E-92F2-D0333CD7F07C}"/>
                </a:ext>
              </a:extLst>
            </p:cNvPr>
            <p:cNvSpPr/>
            <p:nvPr/>
          </p:nvSpPr>
          <p:spPr>
            <a:xfrm>
              <a:off x="8705771" y="3021809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6" name="object 160">
              <a:extLst>
                <a:ext uri="{FF2B5EF4-FFF2-40B4-BE49-F238E27FC236}">
                  <a16:creationId xmlns:a16="http://schemas.microsoft.com/office/drawing/2014/main" id="{7E26354D-70A3-48CB-B0C4-E46DBC413096}"/>
                </a:ext>
              </a:extLst>
            </p:cNvPr>
            <p:cNvSpPr/>
            <p:nvPr/>
          </p:nvSpPr>
          <p:spPr>
            <a:xfrm>
              <a:off x="8705771" y="3021809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7" name="object 161">
              <a:extLst>
                <a:ext uri="{FF2B5EF4-FFF2-40B4-BE49-F238E27FC236}">
                  <a16:creationId xmlns:a16="http://schemas.microsoft.com/office/drawing/2014/main" id="{6752A89E-FD60-462D-9748-C91F0304B807}"/>
                </a:ext>
              </a:extLst>
            </p:cNvPr>
            <p:cNvSpPr/>
            <p:nvPr/>
          </p:nvSpPr>
          <p:spPr>
            <a:xfrm>
              <a:off x="8685057" y="2990220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8" name="object 162">
              <a:extLst>
                <a:ext uri="{FF2B5EF4-FFF2-40B4-BE49-F238E27FC236}">
                  <a16:creationId xmlns:a16="http://schemas.microsoft.com/office/drawing/2014/main" id="{A2CBC2BC-D172-46EC-A68B-FE31D232FF33}"/>
                </a:ext>
              </a:extLst>
            </p:cNvPr>
            <p:cNvSpPr/>
            <p:nvPr/>
          </p:nvSpPr>
          <p:spPr>
            <a:xfrm>
              <a:off x="8685057" y="2990220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9" name="object 163">
              <a:extLst>
                <a:ext uri="{FF2B5EF4-FFF2-40B4-BE49-F238E27FC236}">
                  <a16:creationId xmlns:a16="http://schemas.microsoft.com/office/drawing/2014/main" id="{63CB24FD-267F-483F-81C6-8D319E057949}"/>
                </a:ext>
              </a:extLst>
            </p:cNvPr>
            <p:cNvSpPr/>
            <p:nvPr/>
          </p:nvSpPr>
          <p:spPr>
            <a:xfrm>
              <a:off x="8708639" y="3013802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0" name="object 164">
              <a:extLst>
                <a:ext uri="{FF2B5EF4-FFF2-40B4-BE49-F238E27FC236}">
                  <a16:creationId xmlns:a16="http://schemas.microsoft.com/office/drawing/2014/main" id="{EE9603C2-875D-4B14-9659-70975666737F}"/>
                </a:ext>
              </a:extLst>
            </p:cNvPr>
            <p:cNvSpPr/>
            <p:nvPr/>
          </p:nvSpPr>
          <p:spPr>
            <a:xfrm>
              <a:off x="8708639" y="3013802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1" name="object 165">
              <a:extLst>
                <a:ext uri="{FF2B5EF4-FFF2-40B4-BE49-F238E27FC236}">
                  <a16:creationId xmlns:a16="http://schemas.microsoft.com/office/drawing/2014/main" id="{52780D69-08B7-4298-A58E-5E67462E6DF3}"/>
                </a:ext>
              </a:extLst>
            </p:cNvPr>
            <p:cNvSpPr/>
            <p:nvPr/>
          </p:nvSpPr>
          <p:spPr>
            <a:xfrm>
              <a:off x="8997316" y="2790680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2" name="object 166">
              <a:extLst>
                <a:ext uri="{FF2B5EF4-FFF2-40B4-BE49-F238E27FC236}">
                  <a16:creationId xmlns:a16="http://schemas.microsoft.com/office/drawing/2014/main" id="{1F998D9C-88CF-4344-AE65-E031E760874F}"/>
                </a:ext>
              </a:extLst>
            </p:cNvPr>
            <p:cNvSpPr/>
            <p:nvPr/>
          </p:nvSpPr>
          <p:spPr>
            <a:xfrm>
              <a:off x="8997316" y="2790680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3" name="object 167">
              <a:extLst>
                <a:ext uri="{FF2B5EF4-FFF2-40B4-BE49-F238E27FC236}">
                  <a16:creationId xmlns:a16="http://schemas.microsoft.com/office/drawing/2014/main" id="{B7190AD7-EEEA-4FBA-AE53-892A18D175ED}"/>
                </a:ext>
              </a:extLst>
            </p:cNvPr>
            <p:cNvSpPr/>
            <p:nvPr/>
          </p:nvSpPr>
          <p:spPr>
            <a:xfrm>
              <a:off x="9020899" y="2814263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4" name="object 168">
              <a:extLst>
                <a:ext uri="{FF2B5EF4-FFF2-40B4-BE49-F238E27FC236}">
                  <a16:creationId xmlns:a16="http://schemas.microsoft.com/office/drawing/2014/main" id="{2C623F02-597B-4B4C-B161-ABA05D7C979A}"/>
                </a:ext>
              </a:extLst>
            </p:cNvPr>
            <p:cNvSpPr/>
            <p:nvPr/>
          </p:nvSpPr>
          <p:spPr>
            <a:xfrm>
              <a:off x="9020899" y="2814263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5" name="object 169">
              <a:extLst>
                <a:ext uri="{FF2B5EF4-FFF2-40B4-BE49-F238E27FC236}">
                  <a16:creationId xmlns:a16="http://schemas.microsoft.com/office/drawing/2014/main" id="{21B0945B-A3CF-4721-9518-8FC50B072798}"/>
                </a:ext>
              </a:extLst>
            </p:cNvPr>
            <p:cNvSpPr/>
            <p:nvPr/>
          </p:nvSpPr>
          <p:spPr>
            <a:xfrm>
              <a:off x="8777239" y="1799406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6" name="object 170">
              <a:extLst>
                <a:ext uri="{FF2B5EF4-FFF2-40B4-BE49-F238E27FC236}">
                  <a16:creationId xmlns:a16="http://schemas.microsoft.com/office/drawing/2014/main" id="{228845DF-DE0C-48FE-8067-0A70C9B905AC}"/>
                </a:ext>
              </a:extLst>
            </p:cNvPr>
            <p:cNvSpPr/>
            <p:nvPr/>
          </p:nvSpPr>
          <p:spPr>
            <a:xfrm>
              <a:off x="8777239" y="1799406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7" name="object 171">
              <a:extLst>
                <a:ext uri="{FF2B5EF4-FFF2-40B4-BE49-F238E27FC236}">
                  <a16:creationId xmlns:a16="http://schemas.microsoft.com/office/drawing/2014/main" id="{615A3924-C3E4-46E8-8759-7C2A338562E8}"/>
                </a:ext>
              </a:extLst>
            </p:cNvPr>
            <p:cNvSpPr/>
            <p:nvPr/>
          </p:nvSpPr>
          <p:spPr>
            <a:xfrm>
              <a:off x="8800822" y="1822989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8" name="object 172">
              <a:extLst>
                <a:ext uri="{FF2B5EF4-FFF2-40B4-BE49-F238E27FC236}">
                  <a16:creationId xmlns:a16="http://schemas.microsoft.com/office/drawing/2014/main" id="{E39CB5B3-8BD4-43B1-824D-E09C2639C8E5}"/>
                </a:ext>
              </a:extLst>
            </p:cNvPr>
            <p:cNvSpPr/>
            <p:nvPr/>
          </p:nvSpPr>
          <p:spPr>
            <a:xfrm>
              <a:off x="8800822" y="1822989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9" name="object 173">
              <a:extLst>
                <a:ext uri="{FF2B5EF4-FFF2-40B4-BE49-F238E27FC236}">
                  <a16:creationId xmlns:a16="http://schemas.microsoft.com/office/drawing/2014/main" id="{E143052E-8862-4B84-A7B3-0561B4D0EF01}"/>
                </a:ext>
              </a:extLst>
            </p:cNvPr>
            <p:cNvSpPr/>
            <p:nvPr/>
          </p:nvSpPr>
          <p:spPr>
            <a:xfrm>
              <a:off x="8741901" y="4286483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0" name="object 174">
              <a:extLst>
                <a:ext uri="{FF2B5EF4-FFF2-40B4-BE49-F238E27FC236}">
                  <a16:creationId xmlns:a16="http://schemas.microsoft.com/office/drawing/2014/main" id="{4DD91E3F-AEEB-4B2B-998A-C9D81F1CC681}"/>
                </a:ext>
              </a:extLst>
            </p:cNvPr>
            <p:cNvSpPr/>
            <p:nvPr/>
          </p:nvSpPr>
          <p:spPr>
            <a:xfrm>
              <a:off x="8741901" y="4286483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1" name="object 175">
              <a:extLst>
                <a:ext uri="{FF2B5EF4-FFF2-40B4-BE49-F238E27FC236}">
                  <a16:creationId xmlns:a16="http://schemas.microsoft.com/office/drawing/2014/main" id="{9DC55D00-F5A0-4824-A256-03F59263C22E}"/>
                </a:ext>
              </a:extLst>
            </p:cNvPr>
            <p:cNvSpPr/>
            <p:nvPr/>
          </p:nvSpPr>
          <p:spPr>
            <a:xfrm>
              <a:off x="8765483" y="4310066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2" name="object 176">
              <a:extLst>
                <a:ext uri="{FF2B5EF4-FFF2-40B4-BE49-F238E27FC236}">
                  <a16:creationId xmlns:a16="http://schemas.microsoft.com/office/drawing/2014/main" id="{0BA55D01-CB98-4C1E-9ED1-5F139834D5BE}"/>
                </a:ext>
              </a:extLst>
            </p:cNvPr>
            <p:cNvSpPr/>
            <p:nvPr/>
          </p:nvSpPr>
          <p:spPr>
            <a:xfrm>
              <a:off x="8765483" y="4310066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3" name="object 177">
              <a:extLst>
                <a:ext uri="{FF2B5EF4-FFF2-40B4-BE49-F238E27FC236}">
                  <a16:creationId xmlns:a16="http://schemas.microsoft.com/office/drawing/2014/main" id="{E59EFFCE-788C-48E9-B6EA-E1B93930BF46}"/>
                </a:ext>
              </a:extLst>
            </p:cNvPr>
            <p:cNvSpPr/>
            <p:nvPr/>
          </p:nvSpPr>
          <p:spPr>
            <a:xfrm>
              <a:off x="9351042" y="2937243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4" name="object 178">
              <a:extLst>
                <a:ext uri="{FF2B5EF4-FFF2-40B4-BE49-F238E27FC236}">
                  <a16:creationId xmlns:a16="http://schemas.microsoft.com/office/drawing/2014/main" id="{40986467-E168-4EF9-9241-0EAA4FBA9D39}"/>
                </a:ext>
              </a:extLst>
            </p:cNvPr>
            <p:cNvSpPr/>
            <p:nvPr/>
          </p:nvSpPr>
          <p:spPr>
            <a:xfrm>
              <a:off x="9351042" y="2937243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5" name="object 179">
              <a:extLst>
                <a:ext uri="{FF2B5EF4-FFF2-40B4-BE49-F238E27FC236}">
                  <a16:creationId xmlns:a16="http://schemas.microsoft.com/office/drawing/2014/main" id="{CDC70171-2695-4A21-AFBC-D15CBF31AADE}"/>
                </a:ext>
              </a:extLst>
            </p:cNvPr>
            <p:cNvSpPr/>
            <p:nvPr/>
          </p:nvSpPr>
          <p:spPr>
            <a:xfrm>
              <a:off x="9374625" y="2960826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6" name="object 180">
              <a:extLst>
                <a:ext uri="{FF2B5EF4-FFF2-40B4-BE49-F238E27FC236}">
                  <a16:creationId xmlns:a16="http://schemas.microsoft.com/office/drawing/2014/main" id="{EE66622E-E047-4987-9E2F-68DA5336709C}"/>
                </a:ext>
              </a:extLst>
            </p:cNvPr>
            <p:cNvSpPr/>
            <p:nvPr/>
          </p:nvSpPr>
          <p:spPr>
            <a:xfrm>
              <a:off x="9374625" y="2960826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7" name="object 181">
              <a:extLst>
                <a:ext uri="{FF2B5EF4-FFF2-40B4-BE49-F238E27FC236}">
                  <a16:creationId xmlns:a16="http://schemas.microsoft.com/office/drawing/2014/main" id="{E855029D-0A93-4E00-9137-ABFD5483325E}"/>
                </a:ext>
              </a:extLst>
            </p:cNvPr>
            <p:cNvSpPr/>
            <p:nvPr/>
          </p:nvSpPr>
          <p:spPr>
            <a:xfrm>
              <a:off x="9351042" y="2937243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8" name="object 182">
              <a:extLst>
                <a:ext uri="{FF2B5EF4-FFF2-40B4-BE49-F238E27FC236}">
                  <a16:creationId xmlns:a16="http://schemas.microsoft.com/office/drawing/2014/main" id="{B8C81DF2-CC8F-464B-897D-896A22E4F8D3}"/>
                </a:ext>
              </a:extLst>
            </p:cNvPr>
            <p:cNvSpPr/>
            <p:nvPr/>
          </p:nvSpPr>
          <p:spPr>
            <a:xfrm>
              <a:off x="9351042" y="2937243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29" name="object 183">
              <a:extLst>
                <a:ext uri="{FF2B5EF4-FFF2-40B4-BE49-F238E27FC236}">
                  <a16:creationId xmlns:a16="http://schemas.microsoft.com/office/drawing/2014/main" id="{691E8AAC-3A9C-48C6-8708-5A3362FD7AD0}"/>
                </a:ext>
              </a:extLst>
            </p:cNvPr>
            <p:cNvSpPr/>
            <p:nvPr/>
          </p:nvSpPr>
          <p:spPr>
            <a:xfrm>
              <a:off x="9374625" y="2960826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0" name="object 184">
              <a:extLst>
                <a:ext uri="{FF2B5EF4-FFF2-40B4-BE49-F238E27FC236}">
                  <a16:creationId xmlns:a16="http://schemas.microsoft.com/office/drawing/2014/main" id="{06D1A74E-65C7-43EB-A427-88B953652A4F}"/>
                </a:ext>
              </a:extLst>
            </p:cNvPr>
            <p:cNvSpPr/>
            <p:nvPr/>
          </p:nvSpPr>
          <p:spPr>
            <a:xfrm>
              <a:off x="9374625" y="2960826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1" name="object 185">
              <a:extLst>
                <a:ext uri="{FF2B5EF4-FFF2-40B4-BE49-F238E27FC236}">
                  <a16:creationId xmlns:a16="http://schemas.microsoft.com/office/drawing/2014/main" id="{6193D890-D5CF-44E3-8EEE-D34FD1B159D2}"/>
                </a:ext>
              </a:extLst>
            </p:cNvPr>
            <p:cNvSpPr/>
            <p:nvPr/>
          </p:nvSpPr>
          <p:spPr>
            <a:xfrm>
              <a:off x="9351042" y="2937243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2" name="object 186">
              <a:extLst>
                <a:ext uri="{FF2B5EF4-FFF2-40B4-BE49-F238E27FC236}">
                  <a16:creationId xmlns:a16="http://schemas.microsoft.com/office/drawing/2014/main" id="{CBB6615B-0939-47E2-B1C1-8E6F80D43054}"/>
                </a:ext>
              </a:extLst>
            </p:cNvPr>
            <p:cNvSpPr/>
            <p:nvPr/>
          </p:nvSpPr>
          <p:spPr>
            <a:xfrm>
              <a:off x="9351042" y="2937243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3" name="object 187">
              <a:extLst>
                <a:ext uri="{FF2B5EF4-FFF2-40B4-BE49-F238E27FC236}">
                  <a16:creationId xmlns:a16="http://schemas.microsoft.com/office/drawing/2014/main" id="{E01789B3-5691-4953-9322-C694BB8EEAFD}"/>
                </a:ext>
              </a:extLst>
            </p:cNvPr>
            <p:cNvSpPr/>
            <p:nvPr/>
          </p:nvSpPr>
          <p:spPr>
            <a:xfrm>
              <a:off x="9374625" y="2960826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4" name="object 188">
              <a:extLst>
                <a:ext uri="{FF2B5EF4-FFF2-40B4-BE49-F238E27FC236}">
                  <a16:creationId xmlns:a16="http://schemas.microsoft.com/office/drawing/2014/main" id="{84391A3D-2624-4828-9905-BD09484301AC}"/>
                </a:ext>
              </a:extLst>
            </p:cNvPr>
            <p:cNvSpPr/>
            <p:nvPr/>
          </p:nvSpPr>
          <p:spPr>
            <a:xfrm>
              <a:off x="9374625" y="2960826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5" name="object 189">
              <a:extLst>
                <a:ext uri="{FF2B5EF4-FFF2-40B4-BE49-F238E27FC236}">
                  <a16:creationId xmlns:a16="http://schemas.microsoft.com/office/drawing/2014/main" id="{2B62F443-9AA9-4749-BF7A-C01F92A725BD}"/>
                </a:ext>
              </a:extLst>
            </p:cNvPr>
            <p:cNvSpPr/>
            <p:nvPr/>
          </p:nvSpPr>
          <p:spPr>
            <a:xfrm>
              <a:off x="8509554" y="5600091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6" name="object 190">
              <a:extLst>
                <a:ext uri="{FF2B5EF4-FFF2-40B4-BE49-F238E27FC236}">
                  <a16:creationId xmlns:a16="http://schemas.microsoft.com/office/drawing/2014/main" id="{8F63C24E-D222-461C-8E7C-D3F89E444730}"/>
                </a:ext>
              </a:extLst>
            </p:cNvPr>
            <p:cNvSpPr/>
            <p:nvPr/>
          </p:nvSpPr>
          <p:spPr>
            <a:xfrm>
              <a:off x="8509554" y="5600091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7" name="object 191">
              <a:extLst>
                <a:ext uri="{FF2B5EF4-FFF2-40B4-BE49-F238E27FC236}">
                  <a16:creationId xmlns:a16="http://schemas.microsoft.com/office/drawing/2014/main" id="{FC03126B-ADAA-46AC-B610-C67CBEF8C0B2}"/>
                </a:ext>
              </a:extLst>
            </p:cNvPr>
            <p:cNvSpPr/>
            <p:nvPr/>
          </p:nvSpPr>
          <p:spPr>
            <a:xfrm>
              <a:off x="8533137" y="5623674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8" name="object 192">
              <a:extLst>
                <a:ext uri="{FF2B5EF4-FFF2-40B4-BE49-F238E27FC236}">
                  <a16:creationId xmlns:a16="http://schemas.microsoft.com/office/drawing/2014/main" id="{35A76CEF-9F36-4440-B315-5FEB9D83C1BC}"/>
                </a:ext>
              </a:extLst>
            </p:cNvPr>
            <p:cNvSpPr/>
            <p:nvPr/>
          </p:nvSpPr>
          <p:spPr>
            <a:xfrm>
              <a:off x="8533137" y="5623674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9" name="object 193">
              <a:extLst>
                <a:ext uri="{FF2B5EF4-FFF2-40B4-BE49-F238E27FC236}">
                  <a16:creationId xmlns:a16="http://schemas.microsoft.com/office/drawing/2014/main" id="{BF5D8327-A770-4544-9B29-12BEBD0DA127}"/>
                </a:ext>
              </a:extLst>
            </p:cNvPr>
            <p:cNvSpPr/>
            <p:nvPr/>
          </p:nvSpPr>
          <p:spPr>
            <a:xfrm>
              <a:off x="8931402" y="215884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0" name="object 194">
              <a:extLst>
                <a:ext uri="{FF2B5EF4-FFF2-40B4-BE49-F238E27FC236}">
                  <a16:creationId xmlns:a16="http://schemas.microsoft.com/office/drawing/2014/main" id="{6FE4D77E-8B15-4D8F-AC95-16A7A7DB3A3E}"/>
                </a:ext>
              </a:extLst>
            </p:cNvPr>
            <p:cNvSpPr/>
            <p:nvPr/>
          </p:nvSpPr>
          <p:spPr>
            <a:xfrm>
              <a:off x="8931402" y="215884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1" name="object 195">
              <a:extLst>
                <a:ext uri="{FF2B5EF4-FFF2-40B4-BE49-F238E27FC236}">
                  <a16:creationId xmlns:a16="http://schemas.microsoft.com/office/drawing/2014/main" id="{800E547E-E593-4724-9F2B-62A8ACA3D500}"/>
                </a:ext>
              </a:extLst>
            </p:cNvPr>
            <p:cNvSpPr/>
            <p:nvPr/>
          </p:nvSpPr>
          <p:spPr>
            <a:xfrm>
              <a:off x="8954985" y="218242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2" name="object 196">
              <a:extLst>
                <a:ext uri="{FF2B5EF4-FFF2-40B4-BE49-F238E27FC236}">
                  <a16:creationId xmlns:a16="http://schemas.microsoft.com/office/drawing/2014/main" id="{FF3879CB-7A56-4613-AB85-9E4706F219B8}"/>
                </a:ext>
              </a:extLst>
            </p:cNvPr>
            <p:cNvSpPr/>
            <p:nvPr/>
          </p:nvSpPr>
          <p:spPr>
            <a:xfrm>
              <a:off x="8954985" y="218242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3" name="object 197">
              <a:extLst>
                <a:ext uri="{FF2B5EF4-FFF2-40B4-BE49-F238E27FC236}">
                  <a16:creationId xmlns:a16="http://schemas.microsoft.com/office/drawing/2014/main" id="{757846DB-12BC-4FD3-AB5C-90FA2B997B38}"/>
                </a:ext>
              </a:extLst>
            </p:cNvPr>
            <p:cNvSpPr/>
            <p:nvPr/>
          </p:nvSpPr>
          <p:spPr>
            <a:xfrm>
              <a:off x="8757436" y="1800528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4" name="object 198">
              <a:extLst>
                <a:ext uri="{FF2B5EF4-FFF2-40B4-BE49-F238E27FC236}">
                  <a16:creationId xmlns:a16="http://schemas.microsoft.com/office/drawing/2014/main" id="{1B8EDD3A-0842-4FC7-9D50-BA3CD2FED4AE}"/>
                </a:ext>
              </a:extLst>
            </p:cNvPr>
            <p:cNvSpPr/>
            <p:nvPr/>
          </p:nvSpPr>
          <p:spPr>
            <a:xfrm>
              <a:off x="8757436" y="1800528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5" name="object 199">
              <a:extLst>
                <a:ext uri="{FF2B5EF4-FFF2-40B4-BE49-F238E27FC236}">
                  <a16:creationId xmlns:a16="http://schemas.microsoft.com/office/drawing/2014/main" id="{08ECB3DB-3656-491F-849F-CDB0B777F6D5}"/>
                </a:ext>
              </a:extLst>
            </p:cNvPr>
            <p:cNvSpPr/>
            <p:nvPr/>
          </p:nvSpPr>
          <p:spPr>
            <a:xfrm>
              <a:off x="8781019" y="1824111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6" name="object 200">
              <a:extLst>
                <a:ext uri="{FF2B5EF4-FFF2-40B4-BE49-F238E27FC236}">
                  <a16:creationId xmlns:a16="http://schemas.microsoft.com/office/drawing/2014/main" id="{EE2458E9-2042-49AE-958F-B27C82E40E2A}"/>
                </a:ext>
              </a:extLst>
            </p:cNvPr>
            <p:cNvSpPr/>
            <p:nvPr/>
          </p:nvSpPr>
          <p:spPr>
            <a:xfrm>
              <a:off x="8781019" y="1824111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7" name="object 201">
              <a:extLst>
                <a:ext uri="{FF2B5EF4-FFF2-40B4-BE49-F238E27FC236}">
                  <a16:creationId xmlns:a16="http://schemas.microsoft.com/office/drawing/2014/main" id="{0593BBC0-2A77-49B2-8F34-6D3040BCD63B}"/>
                </a:ext>
              </a:extLst>
            </p:cNvPr>
            <p:cNvSpPr/>
            <p:nvPr/>
          </p:nvSpPr>
          <p:spPr>
            <a:xfrm>
              <a:off x="8715762" y="3996857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8" name="object 202">
              <a:extLst>
                <a:ext uri="{FF2B5EF4-FFF2-40B4-BE49-F238E27FC236}">
                  <a16:creationId xmlns:a16="http://schemas.microsoft.com/office/drawing/2014/main" id="{F3F4AABC-6CDB-4786-B5F8-ABA47BA85684}"/>
                </a:ext>
              </a:extLst>
            </p:cNvPr>
            <p:cNvSpPr/>
            <p:nvPr/>
          </p:nvSpPr>
          <p:spPr>
            <a:xfrm>
              <a:off x="8715762" y="3996857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49" name="object 203">
              <a:extLst>
                <a:ext uri="{FF2B5EF4-FFF2-40B4-BE49-F238E27FC236}">
                  <a16:creationId xmlns:a16="http://schemas.microsoft.com/office/drawing/2014/main" id="{685C6662-8E59-48FB-9D04-0B5C9D990707}"/>
                </a:ext>
              </a:extLst>
            </p:cNvPr>
            <p:cNvSpPr/>
            <p:nvPr/>
          </p:nvSpPr>
          <p:spPr>
            <a:xfrm>
              <a:off x="8739346" y="4020440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0" name="object 204">
              <a:extLst>
                <a:ext uri="{FF2B5EF4-FFF2-40B4-BE49-F238E27FC236}">
                  <a16:creationId xmlns:a16="http://schemas.microsoft.com/office/drawing/2014/main" id="{8E4047DB-84AD-4CE6-AAAF-62DA7E0C0DFF}"/>
                </a:ext>
              </a:extLst>
            </p:cNvPr>
            <p:cNvSpPr/>
            <p:nvPr/>
          </p:nvSpPr>
          <p:spPr>
            <a:xfrm>
              <a:off x="8739346" y="4020440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1" name="object 205">
              <a:extLst>
                <a:ext uri="{FF2B5EF4-FFF2-40B4-BE49-F238E27FC236}">
                  <a16:creationId xmlns:a16="http://schemas.microsoft.com/office/drawing/2014/main" id="{6B0F6956-1BA1-44F0-9668-DC5A1D01E9B3}"/>
                </a:ext>
              </a:extLst>
            </p:cNvPr>
            <p:cNvSpPr/>
            <p:nvPr/>
          </p:nvSpPr>
          <p:spPr>
            <a:xfrm>
              <a:off x="8619942" y="6150625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2" name="object 206">
              <a:extLst>
                <a:ext uri="{FF2B5EF4-FFF2-40B4-BE49-F238E27FC236}">
                  <a16:creationId xmlns:a16="http://schemas.microsoft.com/office/drawing/2014/main" id="{0BF1D1F2-8F2B-4640-B603-768DEE89E36F}"/>
                </a:ext>
              </a:extLst>
            </p:cNvPr>
            <p:cNvSpPr/>
            <p:nvPr/>
          </p:nvSpPr>
          <p:spPr>
            <a:xfrm>
              <a:off x="8619942" y="6150625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3" name="object 207">
              <a:extLst>
                <a:ext uri="{FF2B5EF4-FFF2-40B4-BE49-F238E27FC236}">
                  <a16:creationId xmlns:a16="http://schemas.microsoft.com/office/drawing/2014/main" id="{BA7E67C0-69A8-4EF7-A4A9-C3EFE5FD1B9A}"/>
                </a:ext>
              </a:extLst>
            </p:cNvPr>
            <p:cNvSpPr/>
            <p:nvPr/>
          </p:nvSpPr>
          <p:spPr>
            <a:xfrm>
              <a:off x="8643525" y="617420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4" name="object 208">
              <a:extLst>
                <a:ext uri="{FF2B5EF4-FFF2-40B4-BE49-F238E27FC236}">
                  <a16:creationId xmlns:a16="http://schemas.microsoft.com/office/drawing/2014/main" id="{2579C85B-9BDE-4B29-8DD3-5997A337E5BE}"/>
                </a:ext>
              </a:extLst>
            </p:cNvPr>
            <p:cNvSpPr/>
            <p:nvPr/>
          </p:nvSpPr>
          <p:spPr>
            <a:xfrm>
              <a:off x="8643525" y="617420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5" name="object 209">
              <a:extLst>
                <a:ext uri="{FF2B5EF4-FFF2-40B4-BE49-F238E27FC236}">
                  <a16:creationId xmlns:a16="http://schemas.microsoft.com/office/drawing/2014/main" id="{58D5891F-B959-4404-89C6-ED853002FD49}"/>
                </a:ext>
              </a:extLst>
            </p:cNvPr>
            <p:cNvSpPr/>
            <p:nvPr/>
          </p:nvSpPr>
          <p:spPr>
            <a:xfrm>
              <a:off x="9240186" y="1959977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6" name="object 210">
              <a:extLst>
                <a:ext uri="{FF2B5EF4-FFF2-40B4-BE49-F238E27FC236}">
                  <a16:creationId xmlns:a16="http://schemas.microsoft.com/office/drawing/2014/main" id="{2DBA98F0-E217-45AB-B115-E82195FBBB29}"/>
                </a:ext>
              </a:extLst>
            </p:cNvPr>
            <p:cNvSpPr/>
            <p:nvPr/>
          </p:nvSpPr>
          <p:spPr>
            <a:xfrm>
              <a:off x="9240186" y="1959977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7" name="object 211">
              <a:extLst>
                <a:ext uri="{FF2B5EF4-FFF2-40B4-BE49-F238E27FC236}">
                  <a16:creationId xmlns:a16="http://schemas.microsoft.com/office/drawing/2014/main" id="{8476C001-44F2-4B3D-8C5B-9555F0D1C396}"/>
                </a:ext>
              </a:extLst>
            </p:cNvPr>
            <p:cNvSpPr/>
            <p:nvPr/>
          </p:nvSpPr>
          <p:spPr>
            <a:xfrm>
              <a:off x="9263768" y="1983560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8" name="object 212">
              <a:extLst>
                <a:ext uri="{FF2B5EF4-FFF2-40B4-BE49-F238E27FC236}">
                  <a16:creationId xmlns:a16="http://schemas.microsoft.com/office/drawing/2014/main" id="{0B7756F4-3C44-4F86-A41A-4611A200DC7A}"/>
                </a:ext>
              </a:extLst>
            </p:cNvPr>
            <p:cNvSpPr/>
            <p:nvPr/>
          </p:nvSpPr>
          <p:spPr>
            <a:xfrm>
              <a:off x="9263768" y="1983560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9" name="object 213">
              <a:extLst>
                <a:ext uri="{FF2B5EF4-FFF2-40B4-BE49-F238E27FC236}">
                  <a16:creationId xmlns:a16="http://schemas.microsoft.com/office/drawing/2014/main" id="{A0074BF4-DC1A-4ABB-B768-759F1A5BEBFC}"/>
                </a:ext>
              </a:extLst>
            </p:cNvPr>
            <p:cNvSpPr/>
            <p:nvPr/>
          </p:nvSpPr>
          <p:spPr>
            <a:xfrm>
              <a:off x="8549382" y="484656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0" name="object 214">
              <a:extLst>
                <a:ext uri="{FF2B5EF4-FFF2-40B4-BE49-F238E27FC236}">
                  <a16:creationId xmlns:a16="http://schemas.microsoft.com/office/drawing/2014/main" id="{1DE116A7-7511-4EE6-9BD1-328D1FEE94E5}"/>
                </a:ext>
              </a:extLst>
            </p:cNvPr>
            <p:cNvSpPr/>
            <p:nvPr/>
          </p:nvSpPr>
          <p:spPr>
            <a:xfrm>
              <a:off x="8549382" y="484656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1" name="object 215">
              <a:extLst>
                <a:ext uri="{FF2B5EF4-FFF2-40B4-BE49-F238E27FC236}">
                  <a16:creationId xmlns:a16="http://schemas.microsoft.com/office/drawing/2014/main" id="{A05DF515-7468-4D0D-95E4-E29D2E7367B0}"/>
                </a:ext>
              </a:extLst>
            </p:cNvPr>
            <p:cNvSpPr/>
            <p:nvPr/>
          </p:nvSpPr>
          <p:spPr>
            <a:xfrm>
              <a:off x="8572965" y="487014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2" name="object 216">
              <a:extLst>
                <a:ext uri="{FF2B5EF4-FFF2-40B4-BE49-F238E27FC236}">
                  <a16:creationId xmlns:a16="http://schemas.microsoft.com/office/drawing/2014/main" id="{DFB7FE6E-D62E-4EA7-8456-F3C4C8FA0E87}"/>
                </a:ext>
              </a:extLst>
            </p:cNvPr>
            <p:cNvSpPr/>
            <p:nvPr/>
          </p:nvSpPr>
          <p:spPr>
            <a:xfrm>
              <a:off x="8572965" y="487014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3" name="object 217">
              <a:extLst>
                <a:ext uri="{FF2B5EF4-FFF2-40B4-BE49-F238E27FC236}">
                  <a16:creationId xmlns:a16="http://schemas.microsoft.com/office/drawing/2014/main" id="{D6BF345F-C78C-4BBD-9B08-EA9D839E1767}"/>
                </a:ext>
              </a:extLst>
            </p:cNvPr>
            <p:cNvSpPr/>
            <p:nvPr/>
          </p:nvSpPr>
          <p:spPr>
            <a:xfrm>
              <a:off x="8931402" y="215884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4" name="object 218">
              <a:extLst>
                <a:ext uri="{FF2B5EF4-FFF2-40B4-BE49-F238E27FC236}">
                  <a16:creationId xmlns:a16="http://schemas.microsoft.com/office/drawing/2014/main" id="{EB5F7A1A-9B50-4528-86CC-D8EBD6721689}"/>
                </a:ext>
              </a:extLst>
            </p:cNvPr>
            <p:cNvSpPr/>
            <p:nvPr/>
          </p:nvSpPr>
          <p:spPr>
            <a:xfrm>
              <a:off x="8931402" y="215884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5" name="object 219">
              <a:extLst>
                <a:ext uri="{FF2B5EF4-FFF2-40B4-BE49-F238E27FC236}">
                  <a16:creationId xmlns:a16="http://schemas.microsoft.com/office/drawing/2014/main" id="{F4515171-2EAE-47DB-B0F4-3006701886B8}"/>
                </a:ext>
              </a:extLst>
            </p:cNvPr>
            <p:cNvSpPr/>
            <p:nvPr/>
          </p:nvSpPr>
          <p:spPr>
            <a:xfrm>
              <a:off x="8954985" y="218242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6" name="object 220">
              <a:extLst>
                <a:ext uri="{FF2B5EF4-FFF2-40B4-BE49-F238E27FC236}">
                  <a16:creationId xmlns:a16="http://schemas.microsoft.com/office/drawing/2014/main" id="{D882DAC3-3B15-4519-87F6-108152DE86ED}"/>
                </a:ext>
              </a:extLst>
            </p:cNvPr>
            <p:cNvSpPr/>
            <p:nvPr/>
          </p:nvSpPr>
          <p:spPr>
            <a:xfrm>
              <a:off x="8954985" y="218242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7" name="object 221">
              <a:extLst>
                <a:ext uri="{FF2B5EF4-FFF2-40B4-BE49-F238E27FC236}">
                  <a16:creationId xmlns:a16="http://schemas.microsoft.com/office/drawing/2014/main" id="{07BD4D68-7EE6-455E-8F05-62B9BFF72B01}"/>
                </a:ext>
              </a:extLst>
            </p:cNvPr>
            <p:cNvSpPr/>
            <p:nvPr/>
          </p:nvSpPr>
          <p:spPr>
            <a:xfrm>
              <a:off x="8818907" y="4960853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8" name="object 222">
              <a:extLst>
                <a:ext uri="{FF2B5EF4-FFF2-40B4-BE49-F238E27FC236}">
                  <a16:creationId xmlns:a16="http://schemas.microsoft.com/office/drawing/2014/main" id="{8C5BBE9B-CC70-47D8-A1D3-0CD8057F3566}"/>
                </a:ext>
              </a:extLst>
            </p:cNvPr>
            <p:cNvSpPr/>
            <p:nvPr/>
          </p:nvSpPr>
          <p:spPr>
            <a:xfrm>
              <a:off x="8818907" y="4960853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69" name="object 223">
              <a:extLst>
                <a:ext uri="{FF2B5EF4-FFF2-40B4-BE49-F238E27FC236}">
                  <a16:creationId xmlns:a16="http://schemas.microsoft.com/office/drawing/2014/main" id="{C9AC19E8-738A-4B61-A181-6CE98A5B0A58}"/>
                </a:ext>
              </a:extLst>
            </p:cNvPr>
            <p:cNvSpPr/>
            <p:nvPr/>
          </p:nvSpPr>
          <p:spPr>
            <a:xfrm>
              <a:off x="8842489" y="4984435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0" name="object 224">
              <a:extLst>
                <a:ext uri="{FF2B5EF4-FFF2-40B4-BE49-F238E27FC236}">
                  <a16:creationId xmlns:a16="http://schemas.microsoft.com/office/drawing/2014/main" id="{101B1E08-C68F-4D90-A1C1-9800E9A5EA72}"/>
                </a:ext>
              </a:extLst>
            </p:cNvPr>
            <p:cNvSpPr/>
            <p:nvPr/>
          </p:nvSpPr>
          <p:spPr>
            <a:xfrm>
              <a:off x="8842489" y="4984435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1" name="object 225">
              <a:extLst>
                <a:ext uri="{FF2B5EF4-FFF2-40B4-BE49-F238E27FC236}">
                  <a16:creationId xmlns:a16="http://schemas.microsoft.com/office/drawing/2014/main" id="{E6201641-BDDA-4BC7-9223-EF03ECCE784E}"/>
                </a:ext>
              </a:extLst>
            </p:cNvPr>
            <p:cNvSpPr/>
            <p:nvPr/>
          </p:nvSpPr>
          <p:spPr>
            <a:xfrm>
              <a:off x="9203766" y="2167021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2" name="object 226">
              <a:extLst>
                <a:ext uri="{FF2B5EF4-FFF2-40B4-BE49-F238E27FC236}">
                  <a16:creationId xmlns:a16="http://schemas.microsoft.com/office/drawing/2014/main" id="{87C94607-5CC0-4E36-9FB1-3DB3CCA7961B}"/>
                </a:ext>
              </a:extLst>
            </p:cNvPr>
            <p:cNvSpPr/>
            <p:nvPr/>
          </p:nvSpPr>
          <p:spPr>
            <a:xfrm>
              <a:off x="9203766" y="2167021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3" name="object 227">
              <a:extLst>
                <a:ext uri="{FF2B5EF4-FFF2-40B4-BE49-F238E27FC236}">
                  <a16:creationId xmlns:a16="http://schemas.microsoft.com/office/drawing/2014/main" id="{240E81CC-8422-483D-A697-878283868450}"/>
                </a:ext>
              </a:extLst>
            </p:cNvPr>
            <p:cNvSpPr/>
            <p:nvPr/>
          </p:nvSpPr>
          <p:spPr>
            <a:xfrm>
              <a:off x="9227349" y="2190603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4" name="object 228">
              <a:extLst>
                <a:ext uri="{FF2B5EF4-FFF2-40B4-BE49-F238E27FC236}">
                  <a16:creationId xmlns:a16="http://schemas.microsoft.com/office/drawing/2014/main" id="{F09F637F-0139-4ACC-9535-1C91329829C6}"/>
                </a:ext>
              </a:extLst>
            </p:cNvPr>
            <p:cNvSpPr/>
            <p:nvPr/>
          </p:nvSpPr>
          <p:spPr>
            <a:xfrm>
              <a:off x="9227349" y="2190603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5" name="object 229">
              <a:extLst>
                <a:ext uri="{FF2B5EF4-FFF2-40B4-BE49-F238E27FC236}">
                  <a16:creationId xmlns:a16="http://schemas.microsoft.com/office/drawing/2014/main" id="{34C4E331-2711-47FE-B2DA-3ACC5F3371A3}"/>
                </a:ext>
              </a:extLst>
            </p:cNvPr>
            <p:cNvSpPr/>
            <p:nvPr/>
          </p:nvSpPr>
          <p:spPr>
            <a:xfrm>
              <a:off x="8818907" y="4960853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BB75E4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6" name="object 230">
              <a:extLst>
                <a:ext uri="{FF2B5EF4-FFF2-40B4-BE49-F238E27FC236}">
                  <a16:creationId xmlns:a16="http://schemas.microsoft.com/office/drawing/2014/main" id="{70352E93-1ECC-4048-92F5-BAD7E1F75E4B}"/>
                </a:ext>
              </a:extLst>
            </p:cNvPr>
            <p:cNvSpPr/>
            <p:nvPr/>
          </p:nvSpPr>
          <p:spPr>
            <a:xfrm>
              <a:off x="8818907" y="4960853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7" name="object 231">
              <a:extLst>
                <a:ext uri="{FF2B5EF4-FFF2-40B4-BE49-F238E27FC236}">
                  <a16:creationId xmlns:a16="http://schemas.microsoft.com/office/drawing/2014/main" id="{98B3D998-DED7-4F55-A062-A852C533691F}"/>
                </a:ext>
              </a:extLst>
            </p:cNvPr>
            <p:cNvSpPr/>
            <p:nvPr/>
          </p:nvSpPr>
          <p:spPr>
            <a:xfrm>
              <a:off x="8842489" y="4984435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BB75E4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8" name="object 232">
              <a:extLst>
                <a:ext uri="{FF2B5EF4-FFF2-40B4-BE49-F238E27FC236}">
                  <a16:creationId xmlns:a16="http://schemas.microsoft.com/office/drawing/2014/main" id="{5AF6E2DF-2822-4286-A416-F3167F7E9A3E}"/>
                </a:ext>
              </a:extLst>
            </p:cNvPr>
            <p:cNvSpPr/>
            <p:nvPr/>
          </p:nvSpPr>
          <p:spPr>
            <a:xfrm>
              <a:off x="8842489" y="4984435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9" name="object 233">
              <a:extLst>
                <a:ext uri="{FF2B5EF4-FFF2-40B4-BE49-F238E27FC236}">
                  <a16:creationId xmlns:a16="http://schemas.microsoft.com/office/drawing/2014/main" id="{11989F62-A883-47E1-BA2F-6D5A3673F124}"/>
                </a:ext>
              </a:extLst>
            </p:cNvPr>
            <p:cNvSpPr/>
            <p:nvPr/>
          </p:nvSpPr>
          <p:spPr>
            <a:xfrm>
              <a:off x="9162208" y="3812859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0" name="object 234">
              <a:extLst>
                <a:ext uri="{FF2B5EF4-FFF2-40B4-BE49-F238E27FC236}">
                  <a16:creationId xmlns:a16="http://schemas.microsoft.com/office/drawing/2014/main" id="{6D04FC72-2C8B-401E-BD10-3689A7A0A292}"/>
                </a:ext>
              </a:extLst>
            </p:cNvPr>
            <p:cNvSpPr/>
            <p:nvPr/>
          </p:nvSpPr>
          <p:spPr>
            <a:xfrm>
              <a:off x="9162208" y="3812859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1" name="object 235">
              <a:extLst>
                <a:ext uri="{FF2B5EF4-FFF2-40B4-BE49-F238E27FC236}">
                  <a16:creationId xmlns:a16="http://schemas.microsoft.com/office/drawing/2014/main" id="{73C5C736-D0E2-44E8-9437-EE951DE44B77}"/>
                </a:ext>
              </a:extLst>
            </p:cNvPr>
            <p:cNvSpPr/>
            <p:nvPr/>
          </p:nvSpPr>
          <p:spPr>
            <a:xfrm>
              <a:off x="9185791" y="3836442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2" name="object 236">
              <a:extLst>
                <a:ext uri="{FF2B5EF4-FFF2-40B4-BE49-F238E27FC236}">
                  <a16:creationId xmlns:a16="http://schemas.microsoft.com/office/drawing/2014/main" id="{18A1AFFA-3C91-4E8F-978C-6C902E502546}"/>
                </a:ext>
              </a:extLst>
            </p:cNvPr>
            <p:cNvSpPr/>
            <p:nvPr/>
          </p:nvSpPr>
          <p:spPr>
            <a:xfrm>
              <a:off x="9185791" y="3836442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3" name="object 237">
              <a:extLst>
                <a:ext uri="{FF2B5EF4-FFF2-40B4-BE49-F238E27FC236}">
                  <a16:creationId xmlns:a16="http://schemas.microsoft.com/office/drawing/2014/main" id="{6A02A58D-5DD0-4CDE-8448-DDD9634DD5A3}"/>
                </a:ext>
              </a:extLst>
            </p:cNvPr>
            <p:cNvSpPr/>
            <p:nvPr/>
          </p:nvSpPr>
          <p:spPr>
            <a:xfrm>
              <a:off x="8931402" y="215884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4" name="object 238">
              <a:extLst>
                <a:ext uri="{FF2B5EF4-FFF2-40B4-BE49-F238E27FC236}">
                  <a16:creationId xmlns:a16="http://schemas.microsoft.com/office/drawing/2014/main" id="{9C2087E3-1E2B-4DB3-99DA-2E76706C4C51}"/>
                </a:ext>
              </a:extLst>
            </p:cNvPr>
            <p:cNvSpPr/>
            <p:nvPr/>
          </p:nvSpPr>
          <p:spPr>
            <a:xfrm>
              <a:off x="8931402" y="215884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5" name="object 239">
              <a:extLst>
                <a:ext uri="{FF2B5EF4-FFF2-40B4-BE49-F238E27FC236}">
                  <a16:creationId xmlns:a16="http://schemas.microsoft.com/office/drawing/2014/main" id="{04D282DE-3544-4FE9-992E-8BDD726CB6B9}"/>
                </a:ext>
              </a:extLst>
            </p:cNvPr>
            <p:cNvSpPr/>
            <p:nvPr/>
          </p:nvSpPr>
          <p:spPr>
            <a:xfrm>
              <a:off x="8954985" y="218242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6" name="object 240">
              <a:extLst>
                <a:ext uri="{FF2B5EF4-FFF2-40B4-BE49-F238E27FC236}">
                  <a16:creationId xmlns:a16="http://schemas.microsoft.com/office/drawing/2014/main" id="{E4EC99E1-2907-4E67-9E61-A2883ED36601}"/>
                </a:ext>
              </a:extLst>
            </p:cNvPr>
            <p:cNvSpPr/>
            <p:nvPr/>
          </p:nvSpPr>
          <p:spPr>
            <a:xfrm>
              <a:off x="8954985" y="218242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7" name="object 241">
              <a:extLst>
                <a:ext uri="{FF2B5EF4-FFF2-40B4-BE49-F238E27FC236}">
                  <a16:creationId xmlns:a16="http://schemas.microsoft.com/office/drawing/2014/main" id="{9E963F10-B528-46DD-92C5-DF7951E34391}"/>
                </a:ext>
              </a:extLst>
            </p:cNvPr>
            <p:cNvSpPr/>
            <p:nvPr/>
          </p:nvSpPr>
          <p:spPr>
            <a:xfrm>
              <a:off x="8956656" y="4555860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8" name="object 242">
              <a:extLst>
                <a:ext uri="{FF2B5EF4-FFF2-40B4-BE49-F238E27FC236}">
                  <a16:creationId xmlns:a16="http://schemas.microsoft.com/office/drawing/2014/main" id="{E9A740F3-CF51-468C-A7ED-00AD37F59CC5}"/>
                </a:ext>
              </a:extLst>
            </p:cNvPr>
            <p:cNvSpPr/>
            <p:nvPr/>
          </p:nvSpPr>
          <p:spPr>
            <a:xfrm>
              <a:off x="8956656" y="4555860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89" name="object 243">
              <a:extLst>
                <a:ext uri="{FF2B5EF4-FFF2-40B4-BE49-F238E27FC236}">
                  <a16:creationId xmlns:a16="http://schemas.microsoft.com/office/drawing/2014/main" id="{07199581-5C83-43A2-9BE8-573A966A957C}"/>
                </a:ext>
              </a:extLst>
            </p:cNvPr>
            <p:cNvSpPr/>
            <p:nvPr/>
          </p:nvSpPr>
          <p:spPr>
            <a:xfrm>
              <a:off x="8980239" y="4579443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0" name="object 244">
              <a:extLst>
                <a:ext uri="{FF2B5EF4-FFF2-40B4-BE49-F238E27FC236}">
                  <a16:creationId xmlns:a16="http://schemas.microsoft.com/office/drawing/2014/main" id="{5750605E-F76A-461F-99A7-BA84D3E2C7AA}"/>
                </a:ext>
              </a:extLst>
            </p:cNvPr>
            <p:cNvSpPr/>
            <p:nvPr/>
          </p:nvSpPr>
          <p:spPr>
            <a:xfrm>
              <a:off x="8980239" y="4579443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1" name="object 245">
              <a:extLst>
                <a:ext uri="{FF2B5EF4-FFF2-40B4-BE49-F238E27FC236}">
                  <a16:creationId xmlns:a16="http://schemas.microsoft.com/office/drawing/2014/main" id="{799FB34D-5BC4-4D61-934A-1FD495EE293B}"/>
                </a:ext>
              </a:extLst>
            </p:cNvPr>
            <p:cNvSpPr/>
            <p:nvPr/>
          </p:nvSpPr>
          <p:spPr>
            <a:xfrm>
              <a:off x="9175095" y="3805761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2" name="object 246">
              <a:extLst>
                <a:ext uri="{FF2B5EF4-FFF2-40B4-BE49-F238E27FC236}">
                  <a16:creationId xmlns:a16="http://schemas.microsoft.com/office/drawing/2014/main" id="{91D98E72-A3DE-4FB0-A95E-C2C8E7FFD09C}"/>
                </a:ext>
              </a:extLst>
            </p:cNvPr>
            <p:cNvSpPr/>
            <p:nvPr/>
          </p:nvSpPr>
          <p:spPr>
            <a:xfrm>
              <a:off x="9175095" y="3805761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3" name="object 247">
              <a:extLst>
                <a:ext uri="{FF2B5EF4-FFF2-40B4-BE49-F238E27FC236}">
                  <a16:creationId xmlns:a16="http://schemas.microsoft.com/office/drawing/2014/main" id="{C3D2946F-E984-4F4E-AD2E-7145609C21B9}"/>
                </a:ext>
              </a:extLst>
            </p:cNvPr>
            <p:cNvSpPr/>
            <p:nvPr/>
          </p:nvSpPr>
          <p:spPr>
            <a:xfrm>
              <a:off x="9198678" y="3829343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4" name="object 248">
              <a:extLst>
                <a:ext uri="{FF2B5EF4-FFF2-40B4-BE49-F238E27FC236}">
                  <a16:creationId xmlns:a16="http://schemas.microsoft.com/office/drawing/2014/main" id="{B886232D-D3A9-48B2-B7BF-09C6185BB952}"/>
                </a:ext>
              </a:extLst>
            </p:cNvPr>
            <p:cNvSpPr/>
            <p:nvPr/>
          </p:nvSpPr>
          <p:spPr>
            <a:xfrm>
              <a:off x="9198678" y="3829343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5" name="object 249">
              <a:extLst>
                <a:ext uri="{FF2B5EF4-FFF2-40B4-BE49-F238E27FC236}">
                  <a16:creationId xmlns:a16="http://schemas.microsoft.com/office/drawing/2014/main" id="{44A619E2-BE51-4E8D-B53D-F8A0EB9A1454}"/>
                </a:ext>
              </a:extLst>
            </p:cNvPr>
            <p:cNvSpPr/>
            <p:nvPr/>
          </p:nvSpPr>
          <p:spPr>
            <a:xfrm>
              <a:off x="9162208" y="3812859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6" name="object 250">
              <a:extLst>
                <a:ext uri="{FF2B5EF4-FFF2-40B4-BE49-F238E27FC236}">
                  <a16:creationId xmlns:a16="http://schemas.microsoft.com/office/drawing/2014/main" id="{4C8A7D1C-1E73-4AF7-9ED5-53F63A8E6391}"/>
                </a:ext>
              </a:extLst>
            </p:cNvPr>
            <p:cNvSpPr/>
            <p:nvPr/>
          </p:nvSpPr>
          <p:spPr>
            <a:xfrm>
              <a:off x="9162208" y="3812859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7" name="object 251">
              <a:extLst>
                <a:ext uri="{FF2B5EF4-FFF2-40B4-BE49-F238E27FC236}">
                  <a16:creationId xmlns:a16="http://schemas.microsoft.com/office/drawing/2014/main" id="{9E8FB742-A3C2-4154-9643-04C8316E56D2}"/>
                </a:ext>
              </a:extLst>
            </p:cNvPr>
            <p:cNvSpPr/>
            <p:nvPr/>
          </p:nvSpPr>
          <p:spPr>
            <a:xfrm>
              <a:off x="9185791" y="3836442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8" name="object 252">
              <a:extLst>
                <a:ext uri="{FF2B5EF4-FFF2-40B4-BE49-F238E27FC236}">
                  <a16:creationId xmlns:a16="http://schemas.microsoft.com/office/drawing/2014/main" id="{F6537D93-6880-4DDA-B243-7FC04E47D3BE}"/>
                </a:ext>
              </a:extLst>
            </p:cNvPr>
            <p:cNvSpPr/>
            <p:nvPr/>
          </p:nvSpPr>
          <p:spPr>
            <a:xfrm>
              <a:off x="9185791" y="3836442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9" name="object 253">
              <a:extLst>
                <a:ext uri="{FF2B5EF4-FFF2-40B4-BE49-F238E27FC236}">
                  <a16:creationId xmlns:a16="http://schemas.microsoft.com/office/drawing/2014/main" id="{8BFDCBD7-50C7-4160-8CA7-C2C44EC4FE93}"/>
                </a:ext>
              </a:extLst>
            </p:cNvPr>
            <p:cNvSpPr/>
            <p:nvPr/>
          </p:nvSpPr>
          <p:spPr>
            <a:xfrm>
              <a:off x="8931402" y="215884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0" name="object 254">
              <a:extLst>
                <a:ext uri="{FF2B5EF4-FFF2-40B4-BE49-F238E27FC236}">
                  <a16:creationId xmlns:a16="http://schemas.microsoft.com/office/drawing/2014/main" id="{BE857BCA-3010-4760-BD72-5C5B5ABAFABB}"/>
                </a:ext>
              </a:extLst>
            </p:cNvPr>
            <p:cNvSpPr/>
            <p:nvPr/>
          </p:nvSpPr>
          <p:spPr>
            <a:xfrm>
              <a:off x="8931402" y="215884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1" name="object 255">
              <a:extLst>
                <a:ext uri="{FF2B5EF4-FFF2-40B4-BE49-F238E27FC236}">
                  <a16:creationId xmlns:a16="http://schemas.microsoft.com/office/drawing/2014/main" id="{4706C61A-5E0B-4766-B7A2-7334BC4A203F}"/>
                </a:ext>
              </a:extLst>
            </p:cNvPr>
            <p:cNvSpPr/>
            <p:nvPr/>
          </p:nvSpPr>
          <p:spPr>
            <a:xfrm>
              <a:off x="8954985" y="218242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2" name="object 256">
              <a:extLst>
                <a:ext uri="{FF2B5EF4-FFF2-40B4-BE49-F238E27FC236}">
                  <a16:creationId xmlns:a16="http://schemas.microsoft.com/office/drawing/2014/main" id="{E028DEDC-2293-4515-A69F-09C26EA5DC8F}"/>
                </a:ext>
              </a:extLst>
            </p:cNvPr>
            <p:cNvSpPr/>
            <p:nvPr/>
          </p:nvSpPr>
          <p:spPr>
            <a:xfrm>
              <a:off x="8954985" y="218242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3" name="object 257">
              <a:extLst>
                <a:ext uri="{FF2B5EF4-FFF2-40B4-BE49-F238E27FC236}">
                  <a16:creationId xmlns:a16="http://schemas.microsoft.com/office/drawing/2014/main" id="{8388D943-D59F-446E-A36D-FB19424073D6}"/>
                </a:ext>
              </a:extLst>
            </p:cNvPr>
            <p:cNvSpPr/>
            <p:nvPr/>
          </p:nvSpPr>
          <p:spPr>
            <a:xfrm>
              <a:off x="8757279" y="1800443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4" name="object 258">
              <a:extLst>
                <a:ext uri="{FF2B5EF4-FFF2-40B4-BE49-F238E27FC236}">
                  <a16:creationId xmlns:a16="http://schemas.microsoft.com/office/drawing/2014/main" id="{005CEA65-D7A0-4D31-AE43-984933E89EA9}"/>
                </a:ext>
              </a:extLst>
            </p:cNvPr>
            <p:cNvSpPr/>
            <p:nvPr/>
          </p:nvSpPr>
          <p:spPr>
            <a:xfrm>
              <a:off x="8757279" y="1800443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5" name="object 259">
              <a:extLst>
                <a:ext uri="{FF2B5EF4-FFF2-40B4-BE49-F238E27FC236}">
                  <a16:creationId xmlns:a16="http://schemas.microsoft.com/office/drawing/2014/main" id="{937467DA-2CE5-4081-9269-9324B76D85B9}"/>
                </a:ext>
              </a:extLst>
            </p:cNvPr>
            <p:cNvSpPr/>
            <p:nvPr/>
          </p:nvSpPr>
          <p:spPr>
            <a:xfrm>
              <a:off x="8780861" y="1824026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6" name="object 260">
              <a:extLst>
                <a:ext uri="{FF2B5EF4-FFF2-40B4-BE49-F238E27FC236}">
                  <a16:creationId xmlns:a16="http://schemas.microsoft.com/office/drawing/2014/main" id="{88F75ADF-A7B1-417C-8EC0-982E05F1661C}"/>
                </a:ext>
              </a:extLst>
            </p:cNvPr>
            <p:cNvSpPr/>
            <p:nvPr/>
          </p:nvSpPr>
          <p:spPr>
            <a:xfrm>
              <a:off x="8780861" y="1824026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7" name="object 261">
              <a:extLst>
                <a:ext uri="{FF2B5EF4-FFF2-40B4-BE49-F238E27FC236}">
                  <a16:creationId xmlns:a16="http://schemas.microsoft.com/office/drawing/2014/main" id="{2C4CF40B-9CF5-41CD-8E33-5D50893BB77D}"/>
                </a:ext>
              </a:extLst>
            </p:cNvPr>
            <p:cNvSpPr/>
            <p:nvPr/>
          </p:nvSpPr>
          <p:spPr>
            <a:xfrm>
              <a:off x="9065958" y="174356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87EB9E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8" name="object 262">
              <a:extLst>
                <a:ext uri="{FF2B5EF4-FFF2-40B4-BE49-F238E27FC236}">
                  <a16:creationId xmlns:a16="http://schemas.microsoft.com/office/drawing/2014/main" id="{5B6B52B9-95BF-471A-9568-836E506DBC26}"/>
                </a:ext>
              </a:extLst>
            </p:cNvPr>
            <p:cNvSpPr/>
            <p:nvPr/>
          </p:nvSpPr>
          <p:spPr>
            <a:xfrm>
              <a:off x="9065958" y="174356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09" name="object 263">
              <a:extLst>
                <a:ext uri="{FF2B5EF4-FFF2-40B4-BE49-F238E27FC236}">
                  <a16:creationId xmlns:a16="http://schemas.microsoft.com/office/drawing/2014/main" id="{4CA85E2B-0F1A-4BBE-AB44-B1FC4F10379F}"/>
                </a:ext>
              </a:extLst>
            </p:cNvPr>
            <p:cNvSpPr/>
            <p:nvPr/>
          </p:nvSpPr>
          <p:spPr>
            <a:xfrm>
              <a:off x="9089541" y="176714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87EB9E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0" name="object 264">
              <a:extLst>
                <a:ext uri="{FF2B5EF4-FFF2-40B4-BE49-F238E27FC236}">
                  <a16:creationId xmlns:a16="http://schemas.microsoft.com/office/drawing/2014/main" id="{F9EED316-F161-49D4-A3B2-59E31550E810}"/>
                </a:ext>
              </a:extLst>
            </p:cNvPr>
            <p:cNvSpPr/>
            <p:nvPr/>
          </p:nvSpPr>
          <p:spPr>
            <a:xfrm>
              <a:off x="9089541" y="176714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1" name="object 265">
              <a:extLst>
                <a:ext uri="{FF2B5EF4-FFF2-40B4-BE49-F238E27FC236}">
                  <a16:creationId xmlns:a16="http://schemas.microsoft.com/office/drawing/2014/main" id="{6F8574C7-D9BC-430D-817D-DE2C53FDC49B}"/>
                </a:ext>
              </a:extLst>
            </p:cNvPr>
            <p:cNvSpPr/>
            <p:nvPr/>
          </p:nvSpPr>
          <p:spPr>
            <a:xfrm>
              <a:off x="9065958" y="174356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2" name="object 266">
              <a:extLst>
                <a:ext uri="{FF2B5EF4-FFF2-40B4-BE49-F238E27FC236}">
                  <a16:creationId xmlns:a16="http://schemas.microsoft.com/office/drawing/2014/main" id="{95B61B82-F9C0-4895-A2DA-9686F2EE5C38}"/>
                </a:ext>
              </a:extLst>
            </p:cNvPr>
            <p:cNvSpPr/>
            <p:nvPr/>
          </p:nvSpPr>
          <p:spPr>
            <a:xfrm>
              <a:off x="9065958" y="1743564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3" name="object 267">
              <a:extLst>
                <a:ext uri="{FF2B5EF4-FFF2-40B4-BE49-F238E27FC236}">
                  <a16:creationId xmlns:a16="http://schemas.microsoft.com/office/drawing/2014/main" id="{998E4443-80B4-4082-A214-A12133B1915D}"/>
                </a:ext>
              </a:extLst>
            </p:cNvPr>
            <p:cNvSpPr/>
            <p:nvPr/>
          </p:nvSpPr>
          <p:spPr>
            <a:xfrm>
              <a:off x="9089541" y="176714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87EB9E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4" name="object 268">
              <a:extLst>
                <a:ext uri="{FF2B5EF4-FFF2-40B4-BE49-F238E27FC236}">
                  <a16:creationId xmlns:a16="http://schemas.microsoft.com/office/drawing/2014/main" id="{151A98EF-7116-4C97-98CD-EC451518C946}"/>
                </a:ext>
              </a:extLst>
            </p:cNvPr>
            <p:cNvSpPr/>
            <p:nvPr/>
          </p:nvSpPr>
          <p:spPr>
            <a:xfrm>
              <a:off x="9089541" y="1767147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5" name="object 269">
              <a:extLst>
                <a:ext uri="{FF2B5EF4-FFF2-40B4-BE49-F238E27FC236}">
                  <a16:creationId xmlns:a16="http://schemas.microsoft.com/office/drawing/2014/main" id="{12848F7D-4154-4255-B580-77230E9B8460}"/>
                </a:ext>
              </a:extLst>
            </p:cNvPr>
            <p:cNvSpPr/>
            <p:nvPr/>
          </p:nvSpPr>
          <p:spPr>
            <a:xfrm>
              <a:off x="8818907" y="4960853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6" name="object 270">
              <a:extLst>
                <a:ext uri="{FF2B5EF4-FFF2-40B4-BE49-F238E27FC236}">
                  <a16:creationId xmlns:a16="http://schemas.microsoft.com/office/drawing/2014/main" id="{0464F042-6C35-4A0F-8D6B-8997A0FC479D}"/>
                </a:ext>
              </a:extLst>
            </p:cNvPr>
            <p:cNvSpPr/>
            <p:nvPr/>
          </p:nvSpPr>
          <p:spPr>
            <a:xfrm>
              <a:off x="8818907" y="4960853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7" name="object 271">
              <a:extLst>
                <a:ext uri="{FF2B5EF4-FFF2-40B4-BE49-F238E27FC236}">
                  <a16:creationId xmlns:a16="http://schemas.microsoft.com/office/drawing/2014/main" id="{2AF99FD2-F88F-4BCF-A606-E0802E565846}"/>
                </a:ext>
              </a:extLst>
            </p:cNvPr>
            <p:cNvSpPr/>
            <p:nvPr/>
          </p:nvSpPr>
          <p:spPr>
            <a:xfrm>
              <a:off x="8842489" y="4984435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87EB9E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8" name="object 272">
              <a:extLst>
                <a:ext uri="{FF2B5EF4-FFF2-40B4-BE49-F238E27FC236}">
                  <a16:creationId xmlns:a16="http://schemas.microsoft.com/office/drawing/2014/main" id="{83E7A8A4-9F52-4A88-B227-AD41B190CA49}"/>
                </a:ext>
              </a:extLst>
            </p:cNvPr>
            <p:cNvSpPr/>
            <p:nvPr/>
          </p:nvSpPr>
          <p:spPr>
            <a:xfrm>
              <a:off x="8842489" y="4984435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9" name="object 273">
              <a:extLst>
                <a:ext uri="{FF2B5EF4-FFF2-40B4-BE49-F238E27FC236}">
                  <a16:creationId xmlns:a16="http://schemas.microsoft.com/office/drawing/2014/main" id="{AA7BF9C9-7077-4306-9B9E-B6E6AAC6A329}"/>
                </a:ext>
              </a:extLst>
            </p:cNvPr>
            <p:cNvSpPr/>
            <p:nvPr/>
          </p:nvSpPr>
          <p:spPr>
            <a:xfrm>
              <a:off x="8729262" y="4338373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C00000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0" name="object 274">
              <a:extLst>
                <a:ext uri="{FF2B5EF4-FFF2-40B4-BE49-F238E27FC236}">
                  <a16:creationId xmlns:a16="http://schemas.microsoft.com/office/drawing/2014/main" id="{62671D4F-FB9D-4F25-BB2B-E93A0E227CFD}"/>
                </a:ext>
              </a:extLst>
            </p:cNvPr>
            <p:cNvSpPr/>
            <p:nvPr/>
          </p:nvSpPr>
          <p:spPr>
            <a:xfrm>
              <a:off x="8729262" y="4338373"/>
              <a:ext cx="59577" cy="59577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1" name="object 275">
              <a:extLst>
                <a:ext uri="{FF2B5EF4-FFF2-40B4-BE49-F238E27FC236}">
                  <a16:creationId xmlns:a16="http://schemas.microsoft.com/office/drawing/2014/main" id="{3317D5CD-3A8D-4DEA-85D6-CB2F8876E24A}"/>
                </a:ext>
              </a:extLst>
            </p:cNvPr>
            <p:cNvSpPr/>
            <p:nvPr/>
          </p:nvSpPr>
          <p:spPr>
            <a:xfrm>
              <a:off x="8752845" y="4361956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87EB9E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22" name="object 276">
              <a:extLst>
                <a:ext uri="{FF2B5EF4-FFF2-40B4-BE49-F238E27FC236}">
                  <a16:creationId xmlns:a16="http://schemas.microsoft.com/office/drawing/2014/main" id="{F2687BE1-C9BF-4696-B88D-620F8B7A5B67}"/>
                </a:ext>
              </a:extLst>
            </p:cNvPr>
            <p:cNvSpPr/>
            <p:nvPr/>
          </p:nvSpPr>
          <p:spPr>
            <a:xfrm>
              <a:off x="8752845" y="4361956"/>
              <a:ext cx="12411" cy="12411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graphicFrame>
        <p:nvGraphicFramePr>
          <p:cNvPr id="528" name="Gráfico 527">
            <a:extLst>
              <a:ext uri="{FF2B5EF4-FFF2-40B4-BE49-F238E27FC236}">
                <a16:creationId xmlns:a16="http://schemas.microsoft.com/office/drawing/2014/main" id="{F997A186-06E3-4E9C-BAEF-FB0282BC453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21580667"/>
              </p:ext>
            </p:extLst>
          </p:nvPr>
        </p:nvGraphicFramePr>
        <p:xfrm>
          <a:off x="365040" y="845779"/>
          <a:ext cx="7288775" cy="58974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561" name="Grupo 560">
            <a:extLst>
              <a:ext uri="{FF2B5EF4-FFF2-40B4-BE49-F238E27FC236}">
                <a16:creationId xmlns:a16="http://schemas.microsoft.com/office/drawing/2014/main" id="{CFAF0262-B600-48B2-96E9-E4852627117B}"/>
              </a:ext>
            </a:extLst>
          </p:cNvPr>
          <p:cNvGrpSpPr/>
          <p:nvPr/>
        </p:nvGrpSpPr>
        <p:grpSpPr>
          <a:xfrm>
            <a:off x="8037600" y="1418096"/>
            <a:ext cx="1710032" cy="4894114"/>
            <a:chOff x="8537380" y="664714"/>
            <a:chExt cx="1694652" cy="6190963"/>
          </a:xfrm>
        </p:grpSpPr>
        <p:sp>
          <p:nvSpPr>
            <p:cNvPr id="562" name="CuadroTexto 561">
              <a:extLst>
                <a:ext uri="{FF2B5EF4-FFF2-40B4-BE49-F238E27FC236}">
                  <a16:creationId xmlns:a16="http://schemas.microsoft.com/office/drawing/2014/main" id="{3DB3951B-2AB3-42BA-BA51-7E3D6BE42665}"/>
                </a:ext>
              </a:extLst>
            </p:cNvPr>
            <p:cNvSpPr txBox="1"/>
            <p:nvPr/>
          </p:nvSpPr>
          <p:spPr>
            <a:xfrm>
              <a:off x="9651472" y="664714"/>
              <a:ext cx="416459" cy="330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010</a:t>
              </a:r>
            </a:p>
          </p:txBody>
        </p:sp>
        <p:sp>
          <p:nvSpPr>
            <p:cNvPr id="563" name="CuadroTexto 562">
              <a:extLst>
                <a:ext uri="{FF2B5EF4-FFF2-40B4-BE49-F238E27FC236}">
                  <a16:creationId xmlns:a16="http://schemas.microsoft.com/office/drawing/2014/main" id="{EFD38018-FCEF-4528-9DC0-E7DBEE204B98}"/>
                </a:ext>
              </a:extLst>
            </p:cNvPr>
            <p:cNvSpPr txBox="1"/>
            <p:nvPr/>
          </p:nvSpPr>
          <p:spPr>
            <a:xfrm>
              <a:off x="8988558" y="1289800"/>
              <a:ext cx="416459" cy="330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018</a:t>
              </a:r>
            </a:p>
          </p:txBody>
        </p:sp>
        <p:sp>
          <p:nvSpPr>
            <p:cNvPr id="564" name="CuadroTexto 563">
              <a:extLst>
                <a:ext uri="{FF2B5EF4-FFF2-40B4-BE49-F238E27FC236}">
                  <a16:creationId xmlns:a16="http://schemas.microsoft.com/office/drawing/2014/main" id="{AD8DA151-F974-40B1-8EA6-1850271A3E42}"/>
                </a:ext>
              </a:extLst>
            </p:cNvPr>
            <p:cNvSpPr txBox="1"/>
            <p:nvPr/>
          </p:nvSpPr>
          <p:spPr>
            <a:xfrm>
              <a:off x="9317189" y="767470"/>
              <a:ext cx="416459" cy="330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017</a:t>
              </a:r>
            </a:p>
          </p:txBody>
        </p:sp>
        <p:sp>
          <p:nvSpPr>
            <p:cNvPr id="565" name="CuadroTexto 564">
              <a:extLst>
                <a:ext uri="{FF2B5EF4-FFF2-40B4-BE49-F238E27FC236}">
                  <a16:creationId xmlns:a16="http://schemas.microsoft.com/office/drawing/2014/main" id="{423EEF85-0D1E-4D11-A6B0-BAF46B554EB3}"/>
                </a:ext>
              </a:extLst>
            </p:cNvPr>
            <p:cNvSpPr txBox="1"/>
            <p:nvPr/>
          </p:nvSpPr>
          <p:spPr>
            <a:xfrm>
              <a:off x="9509733" y="1797805"/>
              <a:ext cx="416459" cy="330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021</a:t>
              </a:r>
            </a:p>
          </p:txBody>
        </p:sp>
        <p:sp>
          <p:nvSpPr>
            <p:cNvPr id="566" name="CuadroTexto 565">
              <a:extLst>
                <a:ext uri="{FF2B5EF4-FFF2-40B4-BE49-F238E27FC236}">
                  <a16:creationId xmlns:a16="http://schemas.microsoft.com/office/drawing/2014/main" id="{1F3B60A1-FA2B-40F8-BAD2-8390E1E9C700}"/>
                </a:ext>
              </a:extLst>
            </p:cNvPr>
            <p:cNvSpPr txBox="1"/>
            <p:nvPr/>
          </p:nvSpPr>
          <p:spPr>
            <a:xfrm>
              <a:off x="9815573" y="2301007"/>
              <a:ext cx="416459" cy="330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025</a:t>
              </a:r>
            </a:p>
          </p:txBody>
        </p:sp>
        <p:sp>
          <p:nvSpPr>
            <p:cNvPr id="567" name="CuadroTexto 566">
              <a:extLst>
                <a:ext uri="{FF2B5EF4-FFF2-40B4-BE49-F238E27FC236}">
                  <a16:creationId xmlns:a16="http://schemas.microsoft.com/office/drawing/2014/main" id="{7B3B7F2E-FAA4-426F-AC2D-B61866DFFB44}"/>
                </a:ext>
              </a:extLst>
            </p:cNvPr>
            <p:cNvSpPr txBox="1"/>
            <p:nvPr/>
          </p:nvSpPr>
          <p:spPr>
            <a:xfrm>
              <a:off x="9304956" y="2469759"/>
              <a:ext cx="416459" cy="330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027</a:t>
              </a:r>
            </a:p>
          </p:txBody>
        </p:sp>
        <p:sp>
          <p:nvSpPr>
            <p:cNvPr id="568" name="CuadroTexto 567">
              <a:extLst>
                <a:ext uri="{FF2B5EF4-FFF2-40B4-BE49-F238E27FC236}">
                  <a16:creationId xmlns:a16="http://schemas.microsoft.com/office/drawing/2014/main" id="{F4F98392-EDA0-4AF9-B291-D4D3E8178E76}"/>
                </a:ext>
              </a:extLst>
            </p:cNvPr>
            <p:cNvSpPr txBox="1"/>
            <p:nvPr/>
          </p:nvSpPr>
          <p:spPr>
            <a:xfrm>
              <a:off x="9338821" y="2969764"/>
              <a:ext cx="416459" cy="330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028</a:t>
              </a:r>
            </a:p>
          </p:txBody>
        </p:sp>
        <p:sp>
          <p:nvSpPr>
            <p:cNvPr id="569" name="CuadroTexto 568">
              <a:extLst>
                <a:ext uri="{FF2B5EF4-FFF2-40B4-BE49-F238E27FC236}">
                  <a16:creationId xmlns:a16="http://schemas.microsoft.com/office/drawing/2014/main" id="{7D5887BF-A1D3-488D-9B1C-3E873AFD38DF}"/>
                </a:ext>
              </a:extLst>
            </p:cNvPr>
            <p:cNvSpPr txBox="1"/>
            <p:nvPr/>
          </p:nvSpPr>
          <p:spPr>
            <a:xfrm>
              <a:off x="9615682" y="3746267"/>
              <a:ext cx="416459" cy="330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030</a:t>
              </a:r>
            </a:p>
          </p:txBody>
        </p:sp>
        <p:sp>
          <p:nvSpPr>
            <p:cNvPr id="570" name="CuadroTexto 569">
              <a:extLst>
                <a:ext uri="{FF2B5EF4-FFF2-40B4-BE49-F238E27FC236}">
                  <a16:creationId xmlns:a16="http://schemas.microsoft.com/office/drawing/2014/main" id="{B34884CC-6538-43FA-8B0E-29924A2DEBB9}"/>
                </a:ext>
              </a:extLst>
            </p:cNvPr>
            <p:cNvSpPr txBox="1"/>
            <p:nvPr/>
          </p:nvSpPr>
          <p:spPr>
            <a:xfrm>
              <a:off x="8865058" y="3954645"/>
              <a:ext cx="416459" cy="330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033</a:t>
              </a:r>
            </a:p>
          </p:txBody>
        </p:sp>
        <p:sp>
          <p:nvSpPr>
            <p:cNvPr id="571" name="CuadroTexto 570">
              <a:extLst>
                <a:ext uri="{FF2B5EF4-FFF2-40B4-BE49-F238E27FC236}">
                  <a16:creationId xmlns:a16="http://schemas.microsoft.com/office/drawing/2014/main" id="{958B0610-4323-445D-9883-06F1BA5886A0}"/>
                </a:ext>
              </a:extLst>
            </p:cNvPr>
            <p:cNvSpPr txBox="1"/>
            <p:nvPr/>
          </p:nvSpPr>
          <p:spPr>
            <a:xfrm>
              <a:off x="9275691" y="4297413"/>
              <a:ext cx="416459" cy="330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034</a:t>
              </a:r>
            </a:p>
          </p:txBody>
        </p:sp>
        <p:sp>
          <p:nvSpPr>
            <p:cNvPr id="572" name="CuadroTexto 571">
              <a:extLst>
                <a:ext uri="{FF2B5EF4-FFF2-40B4-BE49-F238E27FC236}">
                  <a16:creationId xmlns:a16="http://schemas.microsoft.com/office/drawing/2014/main" id="{59215224-2DDF-4033-A903-F833F9B1FD4C}"/>
                </a:ext>
              </a:extLst>
            </p:cNvPr>
            <p:cNvSpPr txBox="1"/>
            <p:nvPr/>
          </p:nvSpPr>
          <p:spPr>
            <a:xfrm>
              <a:off x="9179012" y="4851219"/>
              <a:ext cx="416459" cy="330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038</a:t>
              </a:r>
            </a:p>
          </p:txBody>
        </p:sp>
        <p:sp>
          <p:nvSpPr>
            <p:cNvPr id="573" name="CuadroTexto 572">
              <a:extLst>
                <a:ext uri="{FF2B5EF4-FFF2-40B4-BE49-F238E27FC236}">
                  <a16:creationId xmlns:a16="http://schemas.microsoft.com/office/drawing/2014/main" id="{30FDA94D-E2C4-4BD7-81E5-7CE74EEB5DBE}"/>
                </a:ext>
              </a:extLst>
            </p:cNvPr>
            <p:cNvSpPr txBox="1"/>
            <p:nvPr/>
          </p:nvSpPr>
          <p:spPr>
            <a:xfrm>
              <a:off x="8674658" y="4864065"/>
              <a:ext cx="416459" cy="330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039</a:t>
              </a:r>
            </a:p>
          </p:txBody>
        </p:sp>
        <p:sp>
          <p:nvSpPr>
            <p:cNvPr id="574" name="CuadroTexto 573">
              <a:extLst>
                <a:ext uri="{FF2B5EF4-FFF2-40B4-BE49-F238E27FC236}">
                  <a16:creationId xmlns:a16="http://schemas.microsoft.com/office/drawing/2014/main" id="{8D7892C2-41F0-45A2-8935-20EFACC68EF6}"/>
                </a:ext>
              </a:extLst>
            </p:cNvPr>
            <p:cNvSpPr txBox="1"/>
            <p:nvPr/>
          </p:nvSpPr>
          <p:spPr>
            <a:xfrm>
              <a:off x="9028460" y="5164724"/>
              <a:ext cx="416459" cy="330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041</a:t>
              </a:r>
            </a:p>
          </p:txBody>
        </p:sp>
        <p:sp>
          <p:nvSpPr>
            <p:cNvPr id="575" name="CuadroTexto 574">
              <a:extLst>
                <a:ext uri="{FF2B5EF4-FFF2-40B4-BE49-F238E27FC236}">
                  <a16:creationId xmlns:a16="http://schemas.microsoft.com/office/drawing/2014/main" id="{F30F8ADB-B6B4-4891-9F7A-4EDAC379DA58}"/>
                </a:ext>
              </a:extLst>
            </p:cNvPr>
            <p:cNvSpPr txBox="1"/>
            <p:nvPr/>
          </p:nvSpPr>
          <p:spPr>
            <a:xfrm>
              <a:off x="8856807" y="5678345"/>
              <a:ext cx="416459" cy="330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045</a:t>
              </a:r>
            </a:p>
          </p:txBody>
        </p:sp>
        <p:sp>
          <p:nvSpPr>
            <p:cNvPr id="576" name="CuadroTexto 575">
              <a:extLst>
                <a:ext uri="{FF2B5EF4-FFF2-40B4-BE49-F238E27FC236}">
                  <a16:creationId xmlns:a16="http://schemas.microsoft.com/office/drawing/2014/main" id="{ECB0013E-F3C5-492A-A34B-B56FAC0F115A}"/>
                </a:ext>
              </a:extLst>
            </p:cNvPr>
            <p:cNvSpPr txBox="1"/>
            <p:nvPr/>
          </p:nvSpPr>
          <p:spPr>
            <a:xfrm>
              <a:off x="8537380" y="6103027"/>
              <a:ext cx="416459" cy="330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048</a:t>
              </a:r>
            </a:p>
          </p:txBody>
        </p:sp>
        <p:sp>
          <p:nvSpPr>
            <p:cNvPr id="577" name="CuadroTexto 576">
              <a:extLst>
                <a:ext uri="{FF2B5EF4-FFF2-40B4-BE49-F238E27FC236}">
                  <a16:creationId xmlns:a16="http://schemas.microsoft.com/office/drawing/2014/main" id="{BBBD18F4-6AA5-43B9-BF02-758E6E101786}"/>
                </a:ext>
              </a:extLst>
            </p:cNvPr>
            <p:cNvSpPr txBox="1"/>
            <p:nvPr/>
          </p:nvSpPr>
          <p:spPr>
            <a:xfrm>
              <a:off x="9213687" y="6524745"/>
              <a:ext cx="416459" cy="330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sz="1100" b="1" dirty="0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rPr>
                <a:t>054</a:t>
              </a:r>
            </a:p>
          </p:txBody>
        </p:sp>
      </p:grpSp>
      <p:sp>
        <p:nvSpPr>
          <p:cNvPr id="578" name="Rectángulo 577">
            <a:extLst>
              <a:ext uri="{FF2B5EF4-FFF2-40B4-BE49-F238E27FC236}">
                <a16:creationId xmlns:a16="http://schemas.microsoft.com/office/drawing/2014/main" id="{3B6F8560-A094-4C32-8511-2DC50925A083}"/>
              </a:ext>
            </a:extLst>
          </p:cNvPr>
          <p:cNvSpPr/>
          <p:nvPr/>
        </p:nvSpPr>
        <p:spPr>
          <a:xfrm>
            <a:off x="9657276" y="794848"/>
            <a:ext cx="235830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1.259.686 </a:t>
            </a:r>
            <a:r>
              <a:rPr lang="es-MX" dirty="0">
                <a:solidFill>
                  <a:schemeClr val="bg1">
                    <a:lumMod val="95000"/>
                  </a:schemeClr>
                </a:solidFill>
              </a:rPr>
              <a:t>habitantes</a:t>
            </a:r>
          </a:p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55,2%</a:t>
            </a:r>
            <a:r>
              <a:rPr lang="es-MX" sz="2800" dirty="0">
                <a:solidFill>
                  <a:schemeClr val="bg1">
                    <a:lumMod val="95000"/>
                  </a:schemeClr>
                </a:solidFill>
              </a:rPr>
              <a:t> </a:t>
            </a:r>
          </a:p>
          <a:p>
            <a:pPr algn="ctr"/>
            <a:r>
              <a:rPr lang="es-MX" dirty="0">
                <a:solidFill>
                  <a:schemeClr val="bg1">
                    <a:lumMod val="95000"/>
                  </a:schemeClr>
                </a:solidFill>
              </a:rPr>
              <a:t>de la Población en zonas en Cuencas con Controversias </a:t>
            </a:r>
            <a:endParaRPr lang="es-CL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579" name="Rectángulo 578">
            <a:extLst>
              <a:ext uri="{FF2B5EF4-FFF2-40B4-BE49-F238E27FC236}">
                <a16:creationId xmlns:a16="http://schemas.microsoft.com/office/drawing/2014/main" id="{2D67107A-0F90-4DB0-987D-87C00533C9EC}"/>
              </a:ext>
            </a:extLst>
          </p:cNvPr>
          <p:cNvSpPr/>
          <p:nvPr/>
        </p:nvSpPr>
        <p:spPr>
          <a:xfrm>
            <a:off x="10131200" y="2860173"/>
            <a:ext cx="1828164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38 </a:t>
            </a:r>
            <a:r>
              <a:rPr lang="es-MX" dirty="0">
                <a:solidFill>
                  <a:schemeClr val="bg1">
                    <a:lumMod val="95000"/>
                  </a:schemeClr>
                </a:solidFill>
              </a:rPr>
              <a:t>de </a:t>
            </a:r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44</a:t>
            </a:r>
            <a:r>
              <a:rPr lang="es-MX" sz="2800" dirty="0">
                <a:solidFill>
                  <a:schemeClr val="bg1">
                    <a:lumMod val="95000"/>
                  </a:schemeClr>
                </a:solidFill>
              </a:rPr>
              <a:t>  </a:t>
            </a:r>
            <a:r>
              <a:rPr lang="es-MX" dirty="0">
                <a:solidFill>
                  <a:schemeClr val="bg1">
                    <a:lumMod val="95000"/>
                  </a:schemeClr>
                </a:solidFill>
              </a:rPr>
              <a:t>Comunas involucrado </a:t>
            </a:r>
            <a:endParaRPr lang="es-CL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580" name="object 20">
            <a:extLst>
              <a:ext uri="{FF2B5EF4-FFF2-40B4-BE49-F238E27FC236}">
                <a16:creationId xmlns:a16="http://schemas.microsoft.com/office/drawing/2014/main" id="{46221739-7A6D-463B-A624-4A40026EC8CA}"/>
              </a:ext>
            </a:extLst>
          </p:cNvPr>
          <p:cNvSpPr/>
          <p:nvPr/>
        </p:nvSpPr>
        <p:spPr>
          <a:xfrm>
            <a:off x="9937826" y="4132614"/>
            <a:ext cx="441345" cy="1527054"/>
          </a:xfrm>
          <a:custGeom>
            <a:avLst/>
            <a:gdLst/>
            <a:ahLst/>
            <a:cxnLst/>
            <a:rect l="l" t="t" r="r" b="b"/>
            <a:pathLst>
              <a:path w="360431" h="1247090">
                <a:moveTo>
                  <a:pt x="21253" y="16715"/>
                </a:moveTo>
                <a:lnTo>
                  <a:pt x="23740" y="15151"/>
                </a:lnTo>
                <a:lnTo>
                  <a:pt x="24997" y="15409"/>
                </a:lnTo>
                <a:lnTo>
                  <a:pt x="26250" y="15592"/>
                </a:lnTo>
                <a:lnTo>
                  <a:pt x="28602" y="15959"/>
                </a:lnTo>
                <a:lnTo>
                  <a:pt x="30244" y="16123"/>
                </a:lnTo>
                <a:lnTo>
                  <a:pt x="33234" y="16849"/>
                </a:lnTo>
                <a:lnTo>
                  <a:pt x="35838" y="17672"/>
                </a:lnTo>
                <a:lnTo>
                  <a:pt x="36993" y="17393"/>
                </a:lnTo>
                <a:lnTo>
                  <a:pt x="38703" y="17320"/>
                </a:lnTo>
                <a:lnTo>
                  <a:pt x="41267" y="18168"/>
                </a:lnTo>
                <a:lnTo>
                  <a:pt x="42590" y="18168"/>
                </a:lnTo>
                <a:lnTo>
                  <a:pt x="45804" y="17223"/>
                </a:lnTo>
                <a:lnTo>
                  <a:pt x="48452" y="15522"/>
                </a:lnTo>
                <a:lnTo>
                  <a:pt x="51038" y="14644"/>
                </a:lnTo>
                <a:lnTo>
                  <a:pt x="51720" y="14231"/>
                </a:lnTo>
                <a:lnTo>
                  <a:pt x="53639" y="13608"/>
                </a:lnTo>
                <a:lnTo>
                  <a:pt x="54845" y="12709"/>
                </a:lnTo>
                <a:lnTo>
                  <a:pt x="56347" y="11485"/>
                </a:lnTo>
                <a:lnTo>
                  <a:pt x="57030" y="11069"/>
                </a:lnTo>
                <a:lnTo>
                  <a:pt x="59313" y="9893"/>
                </a:lnTo>
                <a:lnTo>
                  <a:pt x="60755" y="9058"/>
                </a:lnTo>
                <a:lnTo>
                  <a:pt x="61906" y="8703"/>
                </a:lnTo>
                <a:lnTo>
                  <a:pt x="66008" y="8147"/>
                </a:lnTo>
                <a:lnTo>
                  <a:pt x="67625" y="7770"/>
                </a:lnTo>
                <a:lnTo>
                  <a:pt x="70621" y="6871"/>
                </a:lnTo>
                <a:lnTo>
                  <a:pt x="72837" y="5929"/>
                </a:lnTo>
                <a:lnTo>
                  <a:pt x="74377" y="5555"/>
                </a:lnTo>
                <a:lnTo>
                  <a:pt x="75947" y="4097"/>
                </a:lnTo>
                <a:lnTo>
                  <a:pt x="77153" y="3198"/>
                </a:lnTo>
                <a:lnTo>
                  <a:pt x="78453" y="2679"/>
                </a:lnTo>
                <a:lnTo>
                  <a:pt x="80585" y="1585"/>
                </a:lnTo>
                <a:lnTo>
                  <a:pt x="83429" y="771"/>
                </a:lnTo>
                <a:lnTo>
                  <a:pt x="84976" y="552"/>
                </a:lnTo>
                <a:lnTo>
                  <a:pt x="87131" y="0"/>
                </a:lnTo>
                <a:lnTo>
                  <a:pt x="89630" y="206"/>
                </a:lnTo>
                <a:lnTo>
                  <a:pt x="95222" y="1676"/>
                </a:lnTo>
                <a:lnTo>
                  <a:pt x="96982" y="2766"/>
                </a:lnTo>
                <a:lnTo>
                  <a:pt x="98495" y="3554"/>
                </a:lnTo>
                <a:lnTo>
                  <a:pt x="100411" y="4635"/>
                </a:lnTo>
                <a:lnTo>
                  <a:pt x="101864" y="5814"/>
                </a:lnTo>
                <a:lnTo>
                  <a:pt x="103016" y="7238"/>
                </a:lnTo>
                <a:lnTo>
                  <a:pt x="104284" y="9507"/>
                </a:lnTo>
                <a:lnTo>
                  <a:pt x="104775" y="11807"/>
                </a:lnTo>
                <a:lnTo>
                  <a:pt x="105231" y="13338"/>
                </a:lnTo>
                <a:lnTo>
                  <a:pt x="105603" y="14714"/>
                </a:lnTo>
                <a:lnTo>
                  <a:pt x="106134" y="17943"/>
                </a:lnTo>
                <a:lnTo>
                  <a:pt x="106747" y="19465"/>
                </a:lnTo>
                <a:lnTo>
                  <a:pt x="107504" y="22530"/>
                </a:lnTo>
                <a:lnTo>
                  <a:pt x="108174" y="23587"/>
                </a:lnTo>
                <a:lnTo>
                  <a:pt x="108617" y="24808"/>
                </a:lnTo>
                <a:lnTo>
                  <a:pt x="109465" y="26397"/>
                </a:lnTo>
                <a:lnTo>
                  <a:pt x="111742" y="28624"/>
                </a:lnTo>
                <a:lnTo>
                  <a:pt x="114685" y="30051"/>
                </a:lnTo>
                <a:lnTo>
                  <a:pt x="115603" y="30528"/>
                </a:lnTo>
                <a:lnTo>
                  <a:pt x="115925" y="31703"/>
                </a:lnTo>
                <a:lnTo>
                  <a:pt x="116561" y="33766"/>
                </a:lnTo>
                <a:lnTo>
                  <a:pt x="117011" y="35139"/>
                </a:lnTo>
                <a:lnTo>
                  <a:pt x="117620" y="36585"/>
                </a:lnTo>
                <a:lnTo>
                  <a:pt x="118171" y="38499"/>
                </a:lnTo>
                <a:lnTo>
                  <a:pt x="119080" y="41479"/>
                </a:lnTo>
                <a:lnTo>
                  <a:pt x="120186" y="43599"/>
                </a:lnTo>
                <a:lnTo>
                  <a:pt x="121677" y="49189"/>
                </a:lnTo>
                <a:lnTo>
                  <a:pt x="120939" y="53630"/>
                </a:lnTo>
                <a:lnTo>
                  <a:pt x="120865" y="55492"/>
                </a:lnTo>
                <a:lnTo>
                  <a:pt x="120455" y="60306"/>
                </a:lnTo>
                <a:lnTo>
                  <a:pt x="119331" y="63062"/>
                </a:lnTo>
                <a:lnTo>
                  <a:pt x="119559" y="68238"/>
                </a:lnTo>
                <a:lnTo>
                  <a:pt x="119722" y="71947"/>
                </a:lnTo>
                <a:lnTo>
                  <a:pt x="120377" y="77955"/>
                </a:lnTo>
                <a:lnTo>
                  <a:pt x="120574" y="82436"/>
                </a:lnTo>
                <a:lnTo>
                  <a:pt x="120342" y="86005"/>
                </a:lnTo>
                <a:lnTo>
                  <a:pt x="120922" y="92096"/>
                </a:lnTo>
                <a:lnTo>
                  <a:pt x="121532" y="97102"/>
                </a:lnTo>
                <a:lnTo>
                  <a:pt x="121715" y="101272"/>
                </a:lnTo>
                <a:lnTo>
                  <a:pt x="122281" y="105273"/>
                </a:lnTo>
                <a:lnTo>
                  <a:pt x="122627" y="109593"/>
                </a:lnTo>
                <a:lnTo>
                  <a:pt x="123779" y="121619"/>
                </a:lnTo>
                <a:lnTo>
                  <a:pt x="125230" y="149389"/>
                </a:lnTo>
                <a:lnTo>
                  <a:pt x="126594" y="152181"/>
                </a:lnTo>
                <a:lnTo>
                  <a:pt x="127514" y="154377"/>
                </a:lnTo>
                <a:lnTo>
                  <a:pt x="127164" y="157175"/>
                </a:lnTo>
                <a:lnTo>
                  <a:pt x="125940" y="158925"/>
                </a:lnTo>
                <a:lnTo>
                  <a:pt x="125818" y="160847"/>
                </a:lnTo>
                <a:lnTo>
                  <a:pt x="127758" y="161364"/>
                </a:lnTo>
                <a:lnTo>
                  <a:pt x="129827" y="160847"/>
                </a:lnTo>
                <a:lnTo>
                  <a:pt x="130991" y="162011"/>
                </a:lnTo>
                <a:lnTo>
                  <a:pt x="131767" y="165504"/>
                </a:lnTo>
                <a:lnTo>
                  <a:pt x="132414" y="167315"/>
                </a:lnTo>
                <a:lnTo>
                  <a:pt x="134559" y="171136"/>
                </a:lnTo>
                <a:lnTo>
                  <a:pt x="135967" y="172142"/>
                </a:lnTo>
                <a:lnTo>
                  <a:pt x="138180" y="173347"/>
                </a:lnTo>
                <a:lnTo>
                  <a:pt x="140794" y="174757"/>
                </a:lnTo>
                <a:lnTo>
                  <a:pt x="143609" y="175361"/>
                </a:lnTo>
                <a:lnTo>
                  <a:pt x="146770" y="174426"/>
                </a:lnTo>
                <a:lnTo>
                  <a:pt x="150003" y="173782"/>
                </a:lnTo>
                <a:lnTo>
                  <a:pt x="151943" y="172357"/>
                </a:lnTo>
                <a:lnTo>
                  <a:pt x="154529" y="171710"/>
                </a:lnTo>
                <a:lnTo>
                  <a:pt x="156340" y="171194"/>
                </a:lnTo>
                <a:lnTo>
                  <a:pt x="158151" y="170158"/>
                </a:lnTo>
                <a:lnTo>
                  <a:pt x="159573" y="169641"/>
                </a:lnTo>
                <a:lnTo>
                  <a:pt x="162419" y="169253"/>
                </a:lnTo>
                <a:lnTo>
                  <a:pt x="168841" y="178038"/>
                </a:lnTo>
                <a:lnTo>
                  <a:pt x="170642" y="180051"/>
                </a:lnTo>
                <a:lnTo>
                  <a:pt x="172461" y="184234"/>
                </a:lnTo>
                <a:lnTo>
                  <a:pt x="175228" y="186983"/>
                </a:lnTo>
                <a:lnTo>
                  <a:pt x="178648" y="188624"/>
                </a:lnTo>
                <a:lnTo>
                  <a:pt x="180604" y="190632"/>
                </a:lnTo>
                <a:lnTo>
                  <a:pt x="185247" y="195316"/>
                </a:lnTo>
                <a:lnTo>
                  <a:pt x="186795" y="196877"/>
                </a:lnTo>
                <a:lnTo>
                  <a:pt x="188562" y="199899"/>
                </a:lnTo>
                <a:lnTo>
                  <a:pt x="190810" y="203214"/>
                </a:lnTo>
                <a:lnTo>
                  <a:pt x="191709" y="205963"/>
                </a:lnTo>
                <a:lnTo>
                  <a:pt x="193572" y="209368"/>
                </a:lnTo>
                <a:lnTo>
                  <a:pt x="195981" y="212828"/>
                </a:lnTo>
                <a:lnTo>
                  <a:pt x="197029" y="213636"/>
                </a:lnTo>
                <a:lnTo>
                  <a:pt x="198726" y="216816"/>
                </a:lnTo>
                <a:lnTo>
                  <a:pt x="200372" y="220620"/>
                </a:lnTo>
                <a:lnTo>
                  <a:pt x="202434" y="223241"/>
                </a:lnTo>
                <a:lnTo>
                  <a:pt x="204059" y="224799"/>
                </a:lnTo>
                <a:lnTo>
                  <a:pt x="207489" y="228451"/>
                </a:lnTo>
                <a:lnTo>
                  <a:pt x="209128" y="230319"/>
                </a:lnTo>
                <a:lnTo>
                  <a:pt x="211622" y="233931"/>
                </a:lnTo>
                <a:lnTo>
                  <a:pt x="212745" y="236437"/>
                </a:lnTo>
                <a:lnTo>
                  <a:pt x="213523" y="241747"/>
                </a:lnTo>
                <a:lnTo>
                  <a:pt x="213136" y="245322"/>
                </a:lnTo>
                <a:lnTo>
                  <a:pt x="212465" y="249529"/>
                </a:lnTo>
                <a:lnTo>
                  <a:pt x="211457" y="254912"/>
                </a:lnTo>
                <a:lnTo>
                  <a:pt x="210735" y="257959"/>
                </a:lnTo>
                <a:lnTo>
                  <a:pt x="209608" y="260638"/>
                </a:lnTo>
                <a:lnTo>
                  <a:pt x="208123" y="264025"/>
                </a:lnTo>
                <a:lnTo>
                  <a:pt x="206321" y="269052"/>
                </a:lnTo>
                <a:lnTo>
                  <a:pt x="205351" y="270021"/>
                </a:lnTo>
                <a:lnTo>
                  <a:pt x="204714" y="273223"/>
                </a:lnTo>
                <a:lnTo>
                  <a:pt x="203669" y="277755"/>
                </a:lnTo>
                <a:lnTo>
                  <a:pt x="202494" y="279350"/>
                </a:lnTo>
                <a:lnTo>
                  <a:pt x="200312" y="282846"/>
                </a:lnTo>
                <a:lnTo>
                  <a:pt x="198756" y="286391"/>
                </a:lnTo>
                <a:lnTo>
                  <a:pt x="198439" y="288031"/>
                </a:lnTo>
                <a:lnTo>
                  <a:pt x="199582" y="291002"/>
                </a:lnTo>
                <a:lnTo>
                  <a:pt x="201984" y="292528"/>
                </a:lnTo>
                <a:lnTo>
                  <a:pt x="204170" y="294451"/>
                </a:lnTo>
                <a:lnTo>
                  <a:pt x="205952" y="296003"/>
                </a:lnTo>
                <a:lnTo>
                  <a:pt x="208722" y="298828"/>
                </a:lnTo>
                <a:lnTo>
                  <a:pt x="211771" y="302649"/>
                </a:lnTo>
                <a:lnTo>
                  <a:pt x="212146" y="304967"/>
                </a:lnTo>
                <a:lnTo>
                  <a:pt x="211820" y="308554"/>
                </a:lnTo>
                <a:lnTo>
                  <a:pt x="212146" y="310839"/>
                </a:lnTo>
                <a:lnTo>
                  <a:pt x="212961" y="314262"/>
                </a:lnTo>
                <a:lnTo>
                  <a:pt x="214103" y="316219"/>
                </a:lnTo>
                <a:lnTo>
                  <a:pt x="214756" y="319320"/>
                </a:lnTo>
                <a:lnTo>
                  <a:pt x="214706" y="321568"/>
                </a:lnTo>
                <a:lnTo>
                  <a:pt x="214612" y="324745"/>
                </a:lnTo>
                <a:lnTo>
                  <a:pt x="215245" y="327801"/>
                </a:lnTo>
                <a:lnTo>
                  <a:pt x="213777" y="329758"/>
                </a:lnTo>
                <a:lnTo>
                  <a:pt x="211005" y="331714"/>
                </a:lnTo>
                <a:lnTo>
                  <a:pt x="207697" y="333852"/>
                </a:lnTo>
                <a:lnTo>
                  <a:pt x="206063" y="335623"/>
                </a:lnTo>
                <a:lnTo>
                  <a:pt x="203831" y="337959"/>
                </a:lnTo>
                <a:lnTo>
                  <a:pt x="202436" y="339875"/>
                </a:lnTo>
                <a:lnTo>
                  <a:pt x="201417" y="341465"/>
                </a:lnTo>
                <a:lnTo>
                  <a:pt x="200941" y="343032"/>
                </a:lnTo>
                <a:lnTo>
                  <a:pt x="200871" y="344970"/>
                </a:lnTo>
                <a:lnTo>
                  <a:pt x="201000" y="346125"/>
                </a:lnTo>
                <a:lnTo>
                  <a:pt x="201490" y="348427"/>
                </a:lnTo>
                <a:lnTo>
                  <a:pt x="201926" y="349493"/>
                </a:lnTo>
                <a:lnTo>
                  <a:pt x="204298" y="350322"/>
                </a:lnTo>
                <a:lnTo>
                  <a:pt x="205916" y="349945"/>
                </a:lnTo>
                <a:lnTo>
                  <a:pt x="208152" y="349468"/>
                </a:lnTo>
                <a:lnTo>
                  <a:pt x="211014" y="350820"/>
                </a:lnTo>
                <a:lnTo>
                  <a:pt x="212640" y="354159"/>
                </a:lnTo>
                <a:lnTo>
                  <a:pt x="213373" y="356683"/>
                </a:lnTo>
                <a:lnTo>
                  <a:pt x="213658" y="359612"/>
                </a:lnTo>
                <a:lnTo>
                  <a:pt x="214825" y="363123"/>
                </a:lnTo>
                <a:lnTo>
                  <a:pt x="215505" y="366191"/>
                </a:lnTo>
                <a:lnTo>
                  <a:pt x="216816" y="367685"/>
                </a:lnTo>
                <a:lnTo>
                  <a:pt x="219417" y="370210"/>
                </a:lnTo>
                <a:lnTo>
                  <a:pt x="221611" y="372285"/>
                </a:lnTo>
                <a:lnTo>
                  <a:pt x="222713" y="374329"/>
                </a:lnTo>
                <a:lnTo>
                  <a:pt x="223726" y="375098"/>
                </a:lnTo>
                <a:lnTo>
                  <a:pt x="226988" y="377546"/>
                </a:lnTo>
                <a:lnTo>
                  <a:pt x="227151" y="379991"/>
                </a:lnTo>
                <a:lnTo>
                  <a:pt x="225684" y="381297"/>
                </a:lnTo>
                <a:lnTo>
                  <a:pt x="222421" y="385210"/>
                </a:lnTo>
                <a:lnTo>
                  <a:pt x="221116" y="386352"/>
                </a:lnTo>
                <a:lnTo>
                  <a:pt x="221279" y="387658"/>
                </a:lnTo>
                <a:lnTo>
                  <a:pt x="223635" y="393485"/>
                </a:lnTo>
                <a:lnTo>
                  <a:pt x="220990" y="404119"/>
                </a:lnTo>
                <a:lnTo>
                  <a:pt x="218810" y="409396"/>
                </a:lnTo>
                <a:lnTo>
                  <a:pt x="217554" y="412698"/>
                </a:lnTo>
                <a:lnTo>
                  <a:pt x="215758" y="416100"/>
                </a:lnTo>
                <a:lnTo>
                  <a:pt x="213732" y="419587"/>
                </a:lnTo>
                <a:lnTo>
                  <a:pt x="211359" y="424020"/>
                </a:lnTo>
                <a:lnTo>
                  <a:pt x="209499" y="427735"/>
                </a:lnTo>
                <a:lnTo>
                  <a:pt x="206707" y="431489"/>
                </a:lnTo>
                <a:lnTo>
                  <a:pt x="206071" y="432364"/>
                </a:lnTo>
                <a:lnTo>
                  <a:pt x="204505" y="434521"/>
                </a:lnTo>
                <a:lnTo>
                  <a:pt x="202169" y="438020"/>
                </a:lnTo>
                <a:lnTo>
                  <a:pt x="198462" y="445760"/>
                </a:lnTo>
                <a:lnTo>
                  <a:pt x="196100" y="450423"/>
                </a:lnTo>
                <a:lnTo>
                  <a:pt x="192270" y="453600"/>
                </a:lnTo>
                <a:lnTo>
                  <a:pt x="189391" y="460793"/>
                </a:lnTo>
                <a:lnTo>
                  <a:pt x="187434" y="465098"/>
                </a:lnTo>
                <a:lnTo>
                  <a:pt x="185673" y="468622"/>
                </a:lnTo>
                <a:lnTo>
                  <a:pt x="183716" y="472340"/>
                </a:lnTo>
                <a:lnTo>
                  <a:pt x="181745" y="477947"/>
                </a:lnTo>
                <a:lnTo>
                  <a:pt x="184318" y="483336"/>
                </a:lnTo>
                <a:lnTo>
                  <a:pt x="187853" y="487601"/>
                </a:lnTo>
                <a:lnTo>
                  <a:pt x="191404" y="490474"/>
                </a:lnTo>
                <a:lnTo>
                  <a:pt x="195107" y="493263"/>
                </a:lnTo>
                <a:lnTo>
                  <a:pt x="197865" y="495779"/>
                </a:lnTo>
                <a:lnTo>
                  <a:pt x="201902" y="497315"/>
                </a:lnTo>
                <a:lnTo>
                  <a:pt x="204753" y="498436"/>
                </a:lnTo>
                <a:lnTo>
                  <a:pt x="210308" y="500839"/>
                </a:lnTo>
                <a:lnTo>
                  <a:pt x="214243" y="501838"/>
                </a:lnTo>
                <a:lnTo>
                  <a:pt x="217162" y="502723"/>
                </a:lnTo>
                <a:lnTo>
                  <a:pt x="222051" y="504147"/>
                </a:lnTo>
                <a:lnTo>
                  <a:pt x="229898" y="505602"/>
                </a:lnTo>
                <a:lnTo>
                  <a:pt x="236851" y="509473"/>
                </a:lnTo>
                <a:lnTo>
                  <a:pt x="238718" y="515538"/>
                </a:lnTo>
                <a:lnTo>
                  <a:pt x="238251" y="519271"/>
                </a:lnTo>
                <a:lnTo>
                  <a:pt x="238250" y="526270"/>
                </a:lnTo>
                <a:lnTo>
                  <a:pt x="239651" y="533270"/>
                </a:lnTo>
                <a:lnTo>
                  <a:pt x="241984" y="538406"/>
                </a:lnTo>
                <a:lnTo>
                  <a:pt x="245717" y="544470"/>
                </a:lnTo>
                <a:lnTo>
                  <a:pt x="252250" y="550536"/>
                </a:lnTo>
                <a:lnTo>
                  <a:pt x="260469" y="554646"/>
                </a:lnTo>
                <a:lnTo>
                  <a:pt x="263967" y="558063"/>
                </a:lnTo>
                <a:lnTo>
                  <a:pt x="266447" y="559584"/>
                </a:lnTo>
                <a:lnTo>
                  <a:pt x="269799" y="561459"/>
                </a:lnTo>
                <a:lnTo>
                  <a:pt x="273332" y="562164"/>
                </a:lnTo>
                <a:lnTo>
                  <a:pt x="276261" y="563282"/>
                </a:lnTo>
                <a:lnTo>
                  <a:pt x="278913" y="565186"/>
                </a:lnTo>
                <a:lnTo>
                  <a:pt x="281269" y="567410"/>
                </a:lnTo>
                <a:lnTo>
                  <a:pt x="282759" y="571219"/>
                </a:lnTo>
                <a:lnTo>
                  <a:pt x="282490" y="574499"/>
                </a:lnTo>
                <a:lnTo>
                  <a:pt x="282135" y="577510"/>
                </a:lnTo>
                <a:lnTo>
                  <a:pt x="281958" y="580700"/>
                </a:lnTo>
                <a:lnTo>
                  <a:pt x="281943" y="584485"/>
                </a:lnTo>
                <a:lnTo>
                  <a:pt x="279301" y="586189"/>
                </a:lnTo>
                <a:lnTo>
                  <a:pt x="277175" y="587607"/>
                </a:lnTo>
                <a:lnTo>
                  <a:pt x="275581" y="589379"/>
                </a:lnTo>
                <a:lnTo>
                  <a:pt x="275050" y="591681"/>
                </a:lnTo>
                <a:lnTo>
                  <a:pt x="274341" y="595046"/>
                </a:lnTo>
                <a:lnTo>
                  <a:pt x="272215" y="597881"/>
                </a:lnTo>
                <a:lnTo>
                  <a:pt x="269027" y="600363"/>
                </a:lnTo>
                <a:lnTo>
                  <a:pt x="260524" y="609749"/>
                </a:lnTo>
                <a:lnTo>
                  <a:pt x="252491" y="617355"/>
                </a:lnTo>
                <a:lnTo>
                  <a:pt x="251165" y="619035"/>
                </a:lnTo>
                <a:lnTo>
                  <a:pt x="250540" y="620763"/>
                </a:lnTo>
                <a:lnTo>
                  <a:pt x="250234" y="622635"/>
                </a:lnTo>
                <a:lnTo>
                  <a:pt x="250096" y="626587"/>
                </a:lnTo>
                <a:lnTo>
                  <a:pt x="251648" y="630004"/>
                </a:lnTo>
                <a:lnTo>
                  <a:pt x="255349" y="636277"/>
                </a:lnTo>
                <a:lnTo>
                  <a:pt x="259130" y="640843"/>
                </a:lnTo>
                <a:lnTo>
                  <a:pt x="264112" y="646131"/>
                </a:lnTo>
                <a:lnTo>
                  <a:pt x="267491" y="650402"/>
                </a:lnTo>
                <a:lnTo>
                  <a:pt x="271823" y="655099"/>
                </a:lnTo>
                <a:lnTo>
                  <a:pt x="277213" y="662617"/>
                </a:lnTo>
                <a:lnTo>
                  <a:pt x="281461" y="667161"/>
                </a:lnTo>
                <a:lnTo>
                  <a:pt x="284803" y="668805"/>
                </a:lnTo>
                <a:lnTo>
                  <a:pt x="288796" y="669336"/>
                </a:lnTo>
                <a:lnTo>
                  <a:pt x="296049" y="671435"/>
                </a:lnTo>
                <a:lnTo>
                  <a:pt x="298563" y="671952"/>
                </a:lnTo>
                <a:lnTo>
                  <a:pt x="301917" y="673902"/>
                </a:lnTo>
                <a:lnTo>
                  <a:pt x="305236" y="676784"/>
                </a:lnTo>
                <a:lnTo>
                  <a:pt x="307960" y="682088"/>
                </a:lnTo>
                <a:lnTo>
                  <a:pt x="308924" y="686308"/>
                </a:lnTo>
                <a:lnTo>
                  <a:pt x="308622" y="691815"/>
                </a:lnTo>
                <a:lnTo>
                  <a:pt x="304538" y="701578"/>
                </a:lnTo>
                <a:lnTo>
                  <a:pt x="301537" y="707662"/>
                </a:lnTo>
                <a:lnTo>
                  <a:pt x="299258" y="712477"/>
                </a:lnTo>
                <a:lnTo>
                  <a:pt x="297196" y="716897"/>
                </a:lnTo>
                <a:lnTo>
                  <a:pt x="295921" y="723295"/>
                </a:lnTo>
                <a:lnTo>
                  <a:pt x="294693" y="727216"/>
                </a:lnTo>
                <a:lnTo>
                  <a:pt x="294324" y="732957"/>
                </a:lnTo>
                <a:lnTo>
                  <a:pt x="294152" y="736137"/>
                </a:lnTo>
                <a:lnTo>
                  <a:pt x="295424" y="740266"/>
                </a:lnTo>
                <a:lnTo>
                  <a:pt x="296482" y="743085"/>
                </a:lnTo>
                <a:lnTo>
                  <a:pt x="298169" y="746034"/>
                </a:lnTo>
                <a:lnTo>
                  <a:pt x="299444" y="750239"/>
                </a:lnTo>
                <a:lnTo>
                  <a:pt x="300776" y="753975"/>
                </a:lnTo>
                <a:lnTo>
                  <a:pt x="301730" y="757961"/>
                </a:lnTo>
                <a:lnTo>
                  <a:pt x="303468" y="763847"/>
                </a:lnTo>
                <a:lnTo>
                  <a:pt x="305226" y="768419"/>
                </a:lnTo>
                <a:lnTo>
                  <a:pt x="305758" y="771648"/>
                </a:lnTo>
                <a:lnTo>
                  <a:pt x="306186" y="779601"/>
                </a:lnTo>
                <a:lnTo>
                  <a:pt x="307103" y="784516"/>
                </a:lnTo>
                <a:lnTo>
                  <a:pt x="308085" y="789121"/>
                </a:lnTo>
                <a:lnTo>
                  <a:pt x="310458" y="795290"/>
                </a:lnTo>
                <a:lnTo>
                  <a:pt x="312715" y="797055"/>
                </a:lnTo>
                <a:lnTo>
                  <a:pt x="314764" y="801150"/>
                </a:lnTo>
                <a:lnTo>
                  <a:pt x="316586" y="805409"/>
                </a:lnTo>
                <a:lnTo>
                  <a:pt x="318114" y="810066"/>
                </a:lnTo>
                <a:lnTo>
                  <a:pt x="318734" y="815302"/>
                </a:lnTo>
                <a:lnTo>
                  <a:pt x="319310" y="821317"/>
                </a:lnTo>
                <a:lnTo>
                  <a:pt x="318246" y="828945"/>
                </a:lnTo>
                <a:lnTo>
                  <a:pt x="316997" y="832402"/>
                </a:lnTo>
                <a:lnTo>
                  <a:pt x="315522" y="837803"/>
                </a:lnTo>
                <a:lnTo>
                  <a:pt x="314818" y="841238"/>
                </a:lnTo>
                <a:lnTo>
                  <a:pt x="312661" y="845275"/>
                </a:lnTo>
                <a:lnTo>
                  <a:pt x="310546" y="853796"/>
                </a:lnTo>
                <a:lnTo>
                  <a:pt x="308607" y="857514"/>
                </a:lnTo>
                <a:lnTo>
                  <a:pt x="304502" y="863255"/>
                </a:lnTo>
                <a:lnTo>
                  <a:pt x="303098" y="866718"/>
                </a:lnTo>
                <a:lnTo>
                  <a:pt x="299384" y="872523"/>
                </a:lnTo>
                <a:lnTo>
                  <a:pt x="293071" y="882921"/>
                </a:lnTo>
                <a:lnTo>
                  <a:pt x="289647" y="888249"/>
                </a:lnTo>
                <a:lnTo>
                  <a:pt x="286048" y="893119"/>
                </a:lnTo>
                <a:lnTo>
                  <a:pt x="284266" y="896503"/>
                </a:lnTo>
                <a:lnTo>
                  <a:pt x="283965" y="897074"/>
                </a:lnTo>
                <a:lnTo>
                  <a:pt x="281568" y="900965"/>
                </a:lnTo>
                <a:lnTo>
                  <a:pt x="280718" y="904637"/>
                </a:lnTo>
                <a:lnTo>
                  <a:pt x="279989" y="907532"/>
                </a:lnTo>
                <a:lnTo>
                  <a:pt x="280136" y="910853"/>
                </a:lnTo>
                <a:lnTo>
                  <a:pt x="280222" y="916345"/>
                </a:lnTo>
                <a:lnTo>
                  <a:pt x="282740" y="922277"/>
                </a:lnTo>
                <a:lnTo>
                  <a:pt x="283610" y="924331"/>
                </a:lnTo>
                <a:lnTo>
                  <a:pt x="284277" y="930649"/>
                </a:lnTo>
                <a:lnTo>
                  <a:pt x="286775" y="934340"/>
                </a:lnTo>
                <a:lnTo>
                  <a:pt x="289854" y="938857"/>
                </a:lnTo>
                <a:lnTo>
                  <a:pt x="293659" y="943960"/>
                </a:lnTo>
                <a:lnTo>
                  <a:pt x="296328" y="946251"/>
                </a:lnTo>
                <a:lnTo>
                  <a:pt x="298745" y="949866"/>
                </a:lnTo>
                <a:lnTo>
                  <a:pt x="302324" y="953356"/>
                </a:lnTo>
                <a:lnTo>
                  <a:pt x="305209" y="955248"/>
                </a:lnTo>
                <a:lnTo>
                  <a:pt x="309034" y="959037"/>
                </a:lnTo>
                <a:lnTo>
                  <a:pt x="312170" y="961309"/>
                </a:lnTo>
                <a:lnTo>
                  <a:pt x="314663" y="963140"/>
                </a:lnTo>
                <a:lnTo>
                  <a:pt x="316427" y="964304"/>
                </a:lnTo>
                <a:lnTo>
                  <a:pt x="319427" y="965263"/>
                </a:lnTo>
                <a:lnTo>
                  <a:pt x="320690" y="965676"/>
                </a:lnTo>
                <a:lnTo>
                  <a:pt x="325376" y="966026"/>
                </a:lnTo>
                <a:lnTo>
                  <a:pt x="327657" y="966551"/>
                </a:lnTo>
                <a:lnTo>
                  <a:pt x="330328" y="967138"/>
                </a:lnTo>
                <a:lnTo>
                  <a:pt x="331508" y="967399"/>
                </a:lnTo>
                <a:lnTo>
                  <a:pt x="334291" y="968754"/>
                </a:lnTo>
                <a:lnTo>
                  <a:pt x="335908" y="973638"/>
                </a:lnTo>
                <a:lnTo>
                  <a:pt x="338493" y="977557"/>
                </a:lnTo>
                <a:lnTo>
                  <a:pt x="342147" y="984525"/>
                </a:lnTo>
                <a:lnTo>
                  <a:pt x="342793" y="986822"/>
                </a:lnTo>
                <a:lnTo>
                  <a:pt x="343899" y="990723"/>
                </a:lnTo>
                <a:lnTo>
                  <a:pt x="345971" y="993578"/>
                </a:lnTo>
                <a:lnTo>
                  <a:pt x="348652" y="997879"/>
                </a:lnTo>
                <a:lnTo>
                  <a:pt x="349543" y="1000474"/>
                </a:lnTo>
                <a:lnTo>
                  <a:pt x="351520" y="1002946"/>
                </a:lnTo>
                <a:lnTo>
                  <a:pt x="353251" y="1006901"/>
                </a:lnTo>
                <a:lnTo>
                  <a:pt x="354688" y="1009471"/>
                </a:lnTo>
                <a:lnTo>
                  <a:pt x="356891" y="1011780"/>
                </a:lnTo>
                <a:lnTo>
                  <a:pt x="358616" y="1015579"/>
                </a:lnTo>
                <a:lnTo>
                  <a:pt x="359657" y="1018013"/>
                </a:lnTo>
                <a:lnTo>
                  <a:pt x="360205" y="1019848"/>
                </a:lnTo>
                <a:lnTo>
                  <a:pt x="360431" y="1021463"/>
                </a:lnTo>
                <a:lnTo>
                  <a:pt x="360378" y="1023660"/>
                </a:lnTo>
                <a:lnTo>
                  <a:pt x="359951" y="1024076"/>
                </a:lnTo>
                <a:lnTo>
                  <a:pt x="358855" y="1026047"/>
                </a:lnTo>
                <a:lnTo>
                  <a:pt x="357369" y="1028031"/>
                </a:lnTo>
                <a:lnTo>
                  <a:pt x="355848" y="1029009"/>
                </a:lnTo>
                <a:lnTo>
                  <a:pt x="354279" y="1030838"/>
                </a:lnTo>
                <a:lnTo>
                  <a:pt x="351860" y="1032852"/>
                </a:lnTo>
                <a:lnTo>
                  <a:pt x="349066" y="1035264"/>
                </a:lnTo>
                <a:lnTo>
                  <a:pt x="347026" y="1036955"/>
                </a:lnTo>
                <a:lnTo>
                  <a:pt x="345510" y="1038089"/>
                </a:lnTo>
                <a:lnTo>
                  <a:pt x="344527" y="1038894"/>
                </a:lnTo>
                <a:lnTo>
                  <a:pt x="342086" y="1040288"/>
                </a:lnTo>
                <a:lnTo>
                  <a:pt x="339698" y="1043152"/>
                </a:lnTo>
                <a:lnTo>
                  <a:pt x="337141" y="1045634"/>
                </a:lnTo>
                <a:lnTo>
                  <a:pt x="335175" y="1047248"/>
                </a:lnTo>
                <a:lnTo>
                  <a:pt x="333145" y="1049246"/>
                </a:lnTo>
                <a:lnTo>
                  <a:pt x="330124" y="1051822"/>
                </a:lnTo>
                <a:lnTo>
                  <a:pt x="328394" y="1053502"/>
                </a:lnTo>
                <a:lnTo>
                  <a:pt x="326789" y="1054329"/>
                </a:lnTo>
                <a:lnTo>
                  <a:pt x="324920" y="1056479"/>
                </a:lnTo>
                <a:lnTo>
                  <a:pt x="322960" y="1058244"/>
                </a:lnTo>
                <a:lnTo>
                  <a:pt x="319288" y="1062233"/>
                </a:lnTo>
                <a:lnTo>
                  <a:pt x="317731" y="1064374"/>
                </a:lnTo>
                <a:lnTo>
                  <a:pt x="316917" y="1065558"/>
                </a:lnTo>
                <a:lnTo>
                  <a:pt x="314384" y="1068736"/>
                </a:lnTo>
                <a:lnTo>
                  <a:pt x="311660" y="1070914"/>
                </a:lnTo>
                <a:lnTo>
                  <a:pt x="309197" y="1073857"/>
                </a:lnTo>
                <a:lnTo>
                  <a:pt x="307529" y="1075072"/>
                </a:lnTo>
                <a:lnTo>
                  <a:pt x="305815" y="1077217"/>
                </a:lnTo>
                <a:lnTo>
                  <a:pt x="302874" y="1079866"/>
                </a:lnTo>
                <a:lnTo>
                  <a:pt x="300944" y="1082485"/>
                </a:lnTo>
                <a:lnTo>
                  <a:pt x="300219" y="1083979"/>
                </a:lnTo>
                <a:lnTo>
                  <a:pt x="297703" y="1087618"/>
                </a:lnTo>
                <a:lnTo>
                  <a:pt x="295922" y="1090076"/>
                </a:lnTo>
                <a:lnTo>
                  <a:pt x="293451" y="1092785"/>
                </a:lnTo>
                <a:lnTo>
                  <a:pt x="291880" y="1094541"/>
                </a:lnTo>
                <a:lnTo>
                  <a:pt x="289633" y="1097011"/>
                </a:lnTo>
                <a:lnTo>
                  <a:pt x="288316" y="1099377"/>
                </a:lnTo>
                <a:lnTo>
                  <a:pt x="286117" y="1100996"/>
                </a:lnTo>
                <a:lnTo>
                  <a:pt x="284331" y="1103298"/>
                </a:lnTo>
                <a:lnTo>
                  <a:pt x="282221" y="1105222"/>
                </a:lnTo>
                <a:lnTo>
                  <a:pt x="279209" y="1108028"/>
                </a:lnTo>
                <a:lnTo>
                  <a:pt x="277581" y="1110404"/>
                </a:lnTo>
                <a:lnTo>
                  <a:pt x="275254" y="1112800"/>
                </a:lnTo>
                <a:lnTo>
                  <a:pt x="273238" y="1115188"/>
                </a:lnTo>
                <a:lnTo>
                  <a:pt x="271618" y="1117794"/>
                </a:lnTo>
                <a:lnTo>
                  <a:pt x="269763" y="1120331"/>
                </a:lnTo>
                <a:lnTo>
                  <a:pt x="268524" y="1122691"/>
                </a:lnTo>
                <a:lnTo>
                  <a:pt x="267269" y="1124590"/>
                </a:lnTo>
                <a:lnTo>
                  <a:pt x="265930" y="1126337"/>
                </a:lnTo>
                <a:lnTo>
                  <a:pt x="264497" y="1129787"/>
                </a:lnTo>
                <a:lnTo>
                  <a:pt x="262436" y="1133105"/>
                </a:lnTo>
                <a:lnTo>
                  <a:pt x="261827" y="1135677"/>
                </a:lnTo>
                <a:lnTo>
                  <a:pt x="259549" y="1139465"/>
                </a:lnTo>
                <a:lnTo>
                  <a:pt x="257320" y="1142400"/>
                </a:lnTo>
                <a:lnTo>
                  <a:pt x="254648" y="1146048"/>
                </a:lnTo>
                <a:lnTo>
                  <a:pt x="253748" y="1147005"/>
                </a:lnTo>
                <a:lnTo>
                  <a:pt x="252248" y="1148600"/>
                </a:lnTo>
                <a:lnTo>
                  <a:pt x="250679" y="1150431"/>
                </a:lnTo>
                <a:lnTo>
                  <a:pt x="248516" y="1153056"/>
                </a:lnTo>
                <a:lnTo>
                  <a:pt x="247253" y="1154720"/>
                </a:lnTo>
                <a:lnTo>
                  <a:pt x="245147" y="1156802"/>
                </a:lnTo>
                <a:lnTo>
                  <a:pt x="243048" y="1159037"/>
                </a:lnTo>
                <a:lnTo>
                  <a:pt x="239169" y="1161561"/>
                </a:lnTo>
                <a:lnTo>
                  <a:pt x="233575" y="1163989"/>
                </a:lnTo>
                <a:lnTo>
                  <a:pt x="231202" y="1165070"/>
                </a:lnTo>
                <a:lnTo>
                  <a:pt x="226052" y="1166865"/>
                </a:lnTo>
                <a:lnTo>
                  <a:pt x="223126" y="1167734"/>
                </a:lnTo>
                <a:lnTo>
                  <a:pt x="220966" y="1168268"/>
                </a:lnTo>
                <a:lnTo>
                  <a:pt x="219731" y="1168538"/>
                </a:lnTo>
                <a:lnTo>
                  <a:pt x="217169" y="1168700"/>
                </a:lnTo>
                <a:lnTo>
                  <a:pt x="215556" y="1169295"/>
                </a:lnTo>
                <a:lnTo>
                  <a:pt x="214151" y="1169186"/>
                </a:lnTo>
                <a:lnTo>
                  <a:pt x="212913" y="1169380"/>
                </a:lnTo>
                <a:lnTo>
                  <a:pt x="210900" y="1169678"/>
                </a:lnTo>
                <a:lnTo>
                  <a:pt x="209204" y="1170121"/>
                </a:lnTo>
                <a:lnTo>
                  <a:pt x="207044" y="1170656"/>
                </a:lnTo>
                <a:lnTo>
                  <a:pt x="205373" y="1171795"/>
                </a:lnTo>
                <a:lnTo>
                  <a:pt x="203704" y="1173010"/>
                </a:lnTo>
                <a:lnTo>
                  <a:pt x="202391" y="1173284"/>
                </a:lnTo>
                <a:lnTo>
                  <a:pt x="200987" y="1173174"/>
                </a:lnTo>
                <a:lnTo>
                  <a:pt x="199480" y="1172372"/>
                </a:lnTo>
                <a:lnTo>
                  <a:pt x="197720" y="1171039"/>
                </a:lnTo>
                <a:lnTo>
                  <a:pt x="195117" y="1170039"/>
                </a:lnTo>
                <a:lnTo>
                  <a:pt x="192200" y="1168973"/>
                </a:lnTo>
                <a:lnTo>
                  <a:pt x="190315" y="1168493"/>
                </a:lnTo>
                <a:lnTo>
                  <a:pt x="187556" y="1167500"/>
                </a:lnTo>
                <a:lnTo>
                  <a:pt x="185586" y="1166792"/>
                </a:lnTo>
                <a:lnTo>
                  <a:pt x="182658" y="1165416"/>
                </a:lnTo>
                <a:lnTo>
                  <a:pt x="180301" y="1164796"/>
                </a:lnTo>
                <a:lnTo>
                  <a:pt x="179355" y="1164441"/>
                </a:lnTo>
                <a:lnTo>
                  <a:pt x="177626" y="1163955"/>
                </a:lnTo>
                <a:lnTo>
                  <a:pt x="176915" y="1163669"/>
                </a:lnTo>
                <a:lnTo>
                  <a:pt x="175594" y="1163712"/>
                </a:lnTo>
                <a:lnTo>
                  <a:pt x="173023" y="1163642"/>
                </a:lnTo>
                <a:lnTo>
                  <a:pt x="171558" y="1163998"/>
                </a:lnTo>
                <a:lnTo>
                  <a:pt x="169931" y="1164207"/>
                </a:lnTo>
                <a:lnTo>
                  <a:pt x="168834" y="1164010"/>
                </a:lnTo>
                <a:lnTo>
                  <a:pt x="167669" y="1164049"/>
                </a:lnTo>
                <a:lnTo>
                  <a:pt x="166578" y="1164007"/>
                </a:lnTo>
                <a:lnTo>
                  <a:pt x="165345" y="1164356"/>
                </a:lnTo>
                <a:lnTo>
                  <a:pt x="163810" y="1164948"/>
                </a:lnTo>
                <a:lnTo>
                  <a:pt x="162488" y="1164991"/>
                </a:lnTo>
                <a:lnTo>
                  <a:pt x="161278" y="1165960"/>
                </a:lnTo>
                <a:lnTo>
                  <a:pt x="159196" y="1166492"/>
                </a:lnTo>
                <a:lnTo>
                  <a:pt x="157519" y="1167475"/>
                </a:lnTo>
                <a:lnTo>
                  <a:pt x="156694" y="1168354"/>
                </a:lnTo>
                <a:lnTo>
                  <a:pt x="155483" y="1169320"/>
                </a:lnTo>
                <a:lnTo>
                  <a:pt x="153440" y="1170935"/>
                </a:lnTo>
                <a:lnTo>
                  <a:pt x="152457" y="1171740"/>
                </a:lnTo>
                <a:lnTo>
                  <a:pt x="150641" y="1173193"/>
                </a:lnTo>
                <a:lnTo>
                  <a:pt x="148994" y="1175024"/>
                </a:lnTo>
                <a:lnTo>
                  <a:pt x="147639" y="1176306"/>
                </a:lnTo>
                <a:lnTo>
                  <a:pt x="146587" y="1177348"/>
                </a:lnTo>
                <a:lnTo>
                  <a:pt x="145690" y="1178384"/>
                </a:lnTo>
                <a:lnTo>
                  <a:pt x="144137" y="1180677"/>
                </a:lnTo>
                <a:lnTo>
                  <a:pt x="143257" y="1182175"/>
                </a:lnTo>
                <a:lnTo>
                  <a:pt x="142740" y="1182968"/>
                </a:lnTo>
                <a:lnTo>
                  <a:pt x="142454" y="1183672"/>
                </a:lnTo>
                <a:lnTo>
                  <a:pt x="142176" y="1184611"/>
                </a:lnTo>
                <a:lnTo>
                  <a:pt x="142051" y="1185465"/>
                </a:lnTo>
                <a:lnTo>
                  <a:pt x="142650" y="1186993"/>
                </a:lnTo>
                <a:lnTo>
                  <a:pt x="143008" y="1188296"/>
                </a:lnTo>
                <a:lnTo>
                  <a:pt x="144255" y="1190577"/>
                </a:lnTo>
                <a:lnTo>
                  <a:pt x="145061" y="1191325"/>
                </a:lnTo>
                <a:lnTo>
                  <a:pt x="146120" y="1192682"/>
                </a:lnTo>
                <a:lnTo>
                  <a:pt x="146486" y="1194219"/>
                </a:lnTo>
                <a:lnTo>
                  <a:pt x="146691" y="1195605"/>
                </a:lnTo>
                <a:lnTo>
                  <a:pt x="147004" y="1197837"/>
                </a:lnTo>
                <a:lnTo>
                  <a:pt x="147397" y="1200146"/>
                </a:lnTo>
                <a:lnTo>
                  <a:pt x="148265" y="1202670"/>
                </a:lnTo>
                <a:lnTo>
                  <a:pt x="148601" y="1203356"/>
                </a:lnTo>
                <a:lnTo>
                  <a:pt x="148769" y="1205906"/>
                </a:lnTo>
                <a:lnTo>
                  <a:pt x="148485" y="1208855"/>
                </a:lnTo>
                <a:lnTo>
                  <a:pt x="148515" y="1211871"/>
                </a:lnTo>
                <a:lnTo>
                  <a:pt x="148542" y="1212643"/>
                </a:lnTo>
                <a:lnTo>
                  <a:pt x="148547" y="1214964"/>
                </a:lnTo>
                <a:lnTo>
                  <a:pt x="148554" y="1217363"/>
                </a:lnTo>
                <a:lnTo>
                  <a:pt x="148720" y="1219833"/>
                </a:lnTo>
                <a:lnTo>
                  <a:pt x="148794" y="1221920"/>
                </a:lnTo>
                <a:lnTo>
                  <a:pt x="148921" y="1223308"/>
                </a:lnTo>
                <a:lnTo>
                  <a:pt x="148937" y="1225939"/>
                </a:lnTo>
                <a:lnTo>
                  <a:pt x="147898" y="1227364"/>
                </a:lnTo>
                <a:lnTo>
                  <a:pt x="145057" y="1230629"/>
                </a:lnTo>
                <a:lnTo>
                  <a:pt x="142406" y="1232652"/>
                </a:lnTo>
                <a:lnTo>
                  <a:pt x="140634" y="1235340"/>
                </a:lnTo>
                <a:lnTo>
                  <a:pt x="138365" y="1237193"/>
                </a:lnTo>
                <a:lnTo>
                  <a:pt x="136624" y="1238563"/>
                </a:lnTo>
                <a:lnTo>
                  <a:pt x="135391" y="1238916"/>
                </a:lnTo>
                <a:lnTo>
                  <a:pt x="133920" y="1239116"/>
                </a:lnTo>
                <a:lnTo>
                  <a:pt x="133065" y="1239144"/>
                </a:lnTo>
                <a:lnTo>
                  <a:pt x="131539" y="1239970"/>
                </a:lnTo>
                <a:lnTo>
                  <a:pt x="129642" y="1241346"/>
                </a:lnTo>
                <a:lnTo>
                  <a:pt x="128612" y="1243005"/>
                </a:lnTo>
                <a:lnTo>
                  <a:pt x="126618" y="1243842"/>
                </a:lnTo>
                <a:lnTo>
                  <a:pt x="121909" y="1247090"/>
                </a:lnTo>
                <a:lnTo>
                  <a:pt x="120543" y="1245604"/>
                </a:lnTo>
                <a:lnTo>
                  <a:pt x="118039" y="1243290"/>
                </a:lnTo>
                <a:lnTo>
                  <a:pt x="117815" y="1242764"/>
                </a:lnTo>
                <a:lnTo>
                  <a:pt x="117582" y="1242266"/>
                </a:lnTo>
                <a:lnTo>
                  <a:pt x="117196" y="1241725"/>
                </a:lnTo>
                <a:lnTo>
                  <a:pt x="117004" y="1241336"/>
                </a:lnTo>
                <a:lnTo>
                  <a:pt x="116579" y="1240796"/>
                </a:lnTo>
                <a:lnTo>
                  <a:pt x="116424" y="1240450"/>
                </a:lnTo>
                <a:lnTo>
                  <a:pt x="116193" y="1240183"/>
                </a:lnTo>
                <a:lnTo>
                  <a:pt x="115999" y="1239909"/>
                </a:lnTo>
                <a:lnTo>
                  <a:pt x="115729" y="1239447"/>
                </a:lnTo>
                <a:lnTo>
                  <a:pt x="115497" y="1239138"/>
                </a:lnTo>
                <a:lnTo>
                  <a:pt x="115149" y="1238524"/>
                </a:lnTo>
                <a:lnTo>
                  <a:pt x="114956" y="1238257"/>
                </a:lnTo>
                <a:lnTo>
                  <a:pt x="114802" y="1237946"/>
                </a:lnTo>
                <a:lnTo>
                  <a:pt x="114686" y="1237637"/>
                </a:lnTo>
                <a:lnTo>
                  <a:pt x="114570" y="1237212"/>
                </a:lnTo>
                <a:lnTo>
                  <a:pt x="114493" y="1236901"/>
                </a:lnTo>
                <a:lnTo>
                  <a:pt x="114416" y="1236404"/>
                </a:lnTo>
                <a:lnTo>
                  <a:pt x="114416" y="1236015"/>
                </a:lnTo>
                <a:lnTo>
                  <a:pt x="114416" y="1235669"/>
                </a:lnTo>
                <a:lnTo>
                  <a:pt x="114416" y="1235243"/>
                </a:lnTo>
                <a:lnTo>
                  <a:pt x="114455" y="1234818"/>
                </a:lnTo>
                <a:lnTo>
                  <a:pt x="114493" y="1234398"/>
                </a:lnTo>
                <a:lnTo>
                  <a:pt x="114494" y="1234089"/>
                </a:lnTo>
                <a:lnTo>
                  <a:pt x="114416" y="1233700"/>
                </a:lnTo>
                <a:lnTo>
                  <a:pt x="114108" y="1233390"/>
                </a:lnTo>
                <a:lnTo>
                  <a:pt x="113837" y="1233202"/>
                </a:lnTo>
                <a:lnTo>
                  <a:pt x="113566" y="1232971"/>
                </a:lnTo>
                <a:lnTo>
                  <a:pt x="113258" y="1232697"/>
                </a:lnTo>
                <a:lnTo>
                  <a:pt x="113026" y="1232467"/>
                </a:lnTo>
                <a:lnTo>
                  <a:pt x="112832" y="1232199"/>
                </a:lnTo>
                <a:lnTo>
                  <a:pt x="112678" y="1231811"/>
                </a:lnTo>
                <a:lnTo>
                  <a:pt x="112601" y="1231464"/>
                </a:lnTo>
                <a:lnTo>
                  <a:pt x="112447" y="1231155"/>
                </a:lnTo>
                <a:lnTo>
                  <a:pt x="112292" y="1230772"/>
                </a:lnTo>
                <a:lnTo>
                  <a:pt x="112137" y="1230462"/>
                </a:lnTo>
                <a:lnTo>
                  <a:pt x="111867" y="1230037"/>
                </a:lnTo>
                <a:lnTo>
                  <a:pt x="111674" y="1229653"/>
                </a:lnTo>
                <a:lnTo>
                  <a:pt x="111442" y="1229344"/>
                </a:lnTo>
                <a:lnTo>
                  <a:pt x="111326" y="1229034"/>
                </a:lnTo>
                <a:lnTo>
                  <a:pt x="111133" y="1228688"/>
                </a:lnTo>
                <a:lnTo>
                  <a:pt x="111056" y="1228262"/>
                </a:lnTo>
                <a:lnTo>
                  <a:pt x="110979" y="1227916"/>
                </a:lnTo>
                <a:lnTo>
                  <a:pt x="110862" y="1227454"/>
                </a:lnTo>
                <a:lnTo>
                  <a:pt x="110708" y="1226950"/>
                </a:lnTo>
                <a:lnTo>
                  <a:pt x="110554" y="1226531"/>
                </a:lnTo>
                <a:lnTo>
                  <a:pt x="110322" y="1226221"/>
                </a:lnTo>
                <a:lnTo>
                  <a:pt x="110206" y="1225760"/>
                </a:lnTo>
                <a:lnTo>
                  <a:pt x="110206" y="1225371"/>
                </a:lnTo>
                <a:lnTo>
                  <a:pt x="110168" y="1224988"/>
                </a:lnTo>
                <a:lnTo>
                  <a:pt x="110169" y="1224635"/>
                </a:lnTo>
                <a:lnTo>
                  <a:pt x="109975" y="1224332"/>
                </a:lnTo>
                <a:lnTo>
                  <a:pt x="109705" y="1223985"/>
                </a:lnTo>
                <a:lnTo>
                  <a:pt x="109512" y="1223712"/>
                </a:lnTo>
                <a:lnTo>
                  <a:pt x="109357" y="1223444"/>
                </a:lnTo>
                <a:lnTo>
                  <a:pt x="109009" y="1223020"/>
                </a:lnTo>
                <a:lnTo>
                  <a:pt x="108855" y="1222746"/>
                </a:lnTo>
                <a:lnTo>
                  <a:pt x="108585" y="1222400"/>
                </a:lnTo>
                <a:lnTo>
                  <a:pt x="108391" y="1221859"/>
                </a:lnTo>
                <a:lnTo>
                  <a:pt x="108083" y="1221513"/>
                </a:lnTo>
                <a:lnTo>
                  <a:pt x="107889" y="1221209"/>
                </a:lnTo>
                <a:lnTo>
                  <a:pt x="107658" y="1220936"/>
                </a:lnTo>
                <a:lnTo>
                  <a:pt x="107310" y="1220626"/>
                </a:lnTo>
                <a:lnTo>
                  <a:pt x="107078" y="1220395"/>
                </a:lnTo>
                <a:lnTo>
                  <a:pt x="106769" y="1220128"/>
                </a:lnTo>
                <a:lnTo>
                  <a:pt x="106460" y="1219818"/>
                </a:lnTo>
                <a:lnTo>
                  <a:pt x="106189" y="1219587"/>
                </a:lnTo>
                <a:lnTo>
                  <a:pt x="105997" y="1219204"/>
                </a:lnTo>
                <a:lnTo>
                  <a:pt x="105880" y="1218858"/>
                </a:lnTo>
                <a:lnTo>
                  <a:pt x="105726" y="1218354"/>
                </a:lnTo>
                <a:lnTo>
                  <a:pt x="105610" y="1218007"/>
                </a:lnTo>
                <a:lnTo>
                  <a:pt x="105649" y="1217661"/>
                </a:lnTo>
                <a:lnTo>
                  <a:pt x="105649" y="1217351"/>
                </a:lnTo>
                <a:lnTo>
                  <a:pt x="105765" y="1217041"/>
                </a:lnTo>
                <a:lnTo>
                  <a:pt x="105803" y="1216695"/>
                </a:lnTo>
                <a:lnTo>
                  <a:pt x="105997" y="1216385"/>
                </a:lnTo>
                <a:lnTo>
                  <a:pt x="106190" y="1216075"/>
                </a:lnTo>
                <a:lnTo>
                  <a:pt x="106229" y="1215692"/>
                </a:lnTo>
                <a:lnTo>
                  <a:pt x="106229" y="1215383"/>
                </a:lnTo>
                <a:lnTo>
                  <a:pt x="106152" y="1215073"/>
                </a:lnTo>
                <a:lnTo>
                  <a:pt x="105843" y="1214727"/>
                </a:lnTo>
                <a:lnTo>
                  <a:pt x="105649" y="1214460"/>
                </a:lnTo>
                <a:lnTo>
                  <a:pt x="105302" y="1214034"/>
                </a:lnTo>
                <a:lnTo>
                  <a:pt x="105032" y="1213688"/>
                </a:lnTo>
                <a:lnTo>
                  <a:pt x="104761" y="1213341"/>
                </a:lnTo>
                <a:lnTo>
                  <a:pt x="104453" y="1212874"/>
                </a:lnTo>
                <a:lnTo>
                  <a:pt x="104182" y="1212570"/>
                </a:lnTo>
                <a:lnTo>
                  <a:pt x="104028" y="1212218"/>
                </a:lnTo>
                <a:lnTo>
                  <a:pt x="103834" y="1211798"/>
                </a:lnTo>
                <a:lnTo>
                  <a:pt x="103680" y="1211488"/>
                </a:lnTo>
                <a:lnTo>
                  <a:pt x="103525" y="1211027"/>
                </a:lnTo>
                <a:lnTo>
                  <a:pt x="103294" y="1210565"/>
                </a:lnTo>
                <a:lnTo>
                  <a:pt x="103139" y="1210212"/>
                </a:lnTo>
                <a:lnTo>
                  <a:pt x="102985" y="1209866"/>
                </a:lnTo>
                <a:lnTo>
                  <a:pt x="102831" y="1209520"/>
                </a:lnTo>
                <a:lnTo>
                  <a:pt x="102791" y="1209210"/>
                </a:lnTo>
                <a:lnTo>
                  <a:pt x="102715" y="1208827"/>
                </a:lnTo>
                <a:lnTo>
                  <a:pt x="102714" y="1208439"/>
                </a:lnTo>
                <a:lnTo>
                  <a:pt x="102715" y="1207940"/>
                </a:lnTo>
                <a:lnTo>
                  <a:pt x="102715" y="1207515"/>
                </a:lnTo>
                <a:lnTo>
                  <a:pt x="102715" y="1207169"/>
                </a:lnTo>
                <a:lnTo>
                  <a:pt x="102715" y="1206859"/>
                </a:lnTo>
                <a:lnTo>
                  <a:pt x="102715" y="1206549"/>
                </a:lnTo>
                <a:lnTo>
                  <a:pt x="102715" y="1206124"/>
                </a:lnTo>
                <a:lnTo>
                  <a:pt x="102599" y="1205777"/>
                </a:lnTo>
                <a:lnTo>
                  <a:pt x="102600" y="1205395"/>
                </a:lnTo>
                <a:lnTo>
                  <a:pt x="102523" y="1204970"/>
                </a:lnTo>
                <a:lnTo>
                  <a:pt x="102445" y="1204465"/>
                </a:lnTo>
                <a:lnTo>
                  <a:pt x="102329" y="1204040"/>
                </a:lnTo>
                <a:lnTo>
                  <a:pt x="102175" y="1203621"/>
                </a:lnTo>
                <a:lnTo>
                  <a:pt x="101944" y="1203232"/>
                </a:lnTo>
                <a:lnTo>
                  <a:pt x="101750" y="1202885"/>
                </a:lnTo>
                <a:lnTo>
                  <a:pt x="101479" y="1202618"/>
                </a:lnTo>
                <a:lnTo>
                  <a:pt x="101287" y="1202266"/>
                </a:lnTo>
                <a:lnTo>
                  <a:pt x="101094" y="1201963"/>
                </a:lnTo>
                <a:lnTo>
                  <a:pt x="100978" y="1201573"/>
                </a:lnTo>
                <a:lnTo>
                  <a:pt x="100862" y="1201191"/>
                </a:lnTo>
                <a:lnTo>
                  <a:pt x="100707" y="1200802"/>
                </a:lnTo>
                <a:lnTo>
                  <a:pt x="100630" y="1200492"/>
                </a:lnTo>
                <a:lnTo>
                  <a:pt x="100514" y="1200109"/>
                </a:lnTo>
                <a:lnTo>
                  <a:pt x="100322" y="1199836"/>
                </a:lnTo>
                <a:lnTo>
                  <a:pt x="100090" y="1199532"/>
                </a:lnTo>
                <a:lnTo>
                  <a:pt x="99819" y="1199222"/>
                </a:lnTo>
                <a:lnTo>
                  <a:pt x="99471" y="1198991"/>
                </a:lnTo>
                <a:lnTo>
                  <a:pt x="99201" y="1198840"/>
                </a:lnTo>
                <a:lnTo>
                  <a:pt x="99123" y="1198530"/>
                </a:lnTo>
                <a:lnTo>
                  <a:pt x="99008" y="1198068"/>
                </a:lnTo>
                <a:lnTo>
                  <a:pt x="99085" y="1197643"/>
                </a:lnTo>
                <a:lnTo>
                  <a:pt x="99201" y="1197254"/>
                </a:lnTo>
                <a:lnTo>
                  <a:pt x="99317" y="1196907"/>
                </a:lnTo>
                <a:lnTo>
                  <a:pt x="99549" y="1196518"/>
                </a:lnTo>
                <a:lnTo>
                  <a:pt x="99743" y="1196136"/>
                </a:lnTo>
                <a:lnTo>
                  <a:pt x="99897" y="1195862"/>
                </a:lnTo>
                <a:lnTo>
                  <a:pt x="100129" y="1195443"/>
                </a:lnTo>
                <a:lnTo>
                  <a:pt x="100090" y="1195133"/>
                </a:lnTo>
                <a:lnTo>
                  <a:pt x="100052" y="1194745"/>
                </a:lnTo>
                <a:lnTo>
                  <a:pt x="99743" y="1194477"/>
                </a:lnTo>
                <a:lnTo>
                  <a:pt x="99473" y="1194283"/>
                </a:lnTo>
                <a:lnTo>
                  <a:pt x="99241" y="1194015"/>
                </a:lnTo>
                <a:lnTo>
                  <a:pt x="99318" y="1193591"/>
                </a:lnTo>
                <a:lnTo>
                  <a:pt x="99512" y="1193280"/>
                </a:lnTo>
                <a:lnTo>
                  <a:pt x="99511" y="1192970"/>
                </a:lnTo>
                <a:lnTo>
                  <a:pt x="99434" y="1192661"/>
                </a:lnTo>
                <a:lnTo>
                  <a:pt x="99318" y="1192357"/>
                </a:lnTo>
                <a:lnTo>
                  <a:pt x="99357" y="1192005"/>
                </a:lnTo>
                <a:lnTo>
                  <a:pt x="99396" y="1191701"/>
                </a:lnTo>
                <a:lnTo>
                  <a:pt x="99705" y="1191428"/>
                </a:lnTo>
                <a:lnTo>
                  <a:pt x="100014" y="1191349"/>
                </a:lnTo>
                <a:lnTo>
                  <a:pt x="100400" y="1191313"/>
                </a:lnTo>
                <a:lnTo>
                  <a:pt x="100710" y="1191312"/>
                </a:lnTo>
                <a:lnTo>
                  <a:pt x="101058" y="1191197"/>
                </a:lnTo>
                <a:lnTo>
                  <a:pt x="101366" y="1191118"/>
                </a:lnTo>
                <a:lnTo>
                  <a:pt x="101830" y="1191081"/>
                </a:lnTo>
                <a:lnTo>
                  <a:pt x="102217" y="1191081"/>
                </a:lnTo>
                <a:lnTo>
                  <a:pt x="102797" y="1190960"/>
                </a:lnTo>
                <a:lnTo>
                  <a:pt x="103105" y="1190887"/>
                </a:lnTo>
                <a:lnTo>
                  <a:pt x="103415" y="1190844"/>
                </a:lnTo>
                <a:lnTo>
                  <a:pt x="103917" y="1190844"/>
                </a:lnTo>
                <a:lnTo>
                  <a:pt x="104226" y="1190808"/>
                </a:lnTo>
                <a:lnTo>
                  <a:pt x="104690" y="1190729"/>
                </a:lnTo>
                <a:lnTo>
                  <a:pt x="105153" y="1190729"/>
                </a:lnTo>
                <a:lnTo>
                  <a:pt x="105579" y="1190650"/>
                </a:lnTo>
                <a:lnTo>
                  <a:pt x="105888" y="1190498"/>
                </a:lnTo>
                <a:lnTo>
                  <a:pt x="106158" y="1190189"/>
                </a:lnTo>
                <a:lnTo>
                  <a:pt x="106352" y="1189842"/>
                </a:lnTo>
                <a:lnTo>
                  <a:pt x="106584" y="1189490"/>
                </a:lnTo>
                <a:lnTo>
                  <a:pt x="106777" y="1189071"/>
                </a:lnTo>
                <a:lnTo>
                  <a:pt x="107009" y="1188797"/>
                </a:lnTo>
                <a:lnTo>
                  <a:pt x="107319" y="1188566"/>
                </a:lnTo>
                <a:lnTo>
                  <a:pt x="107472" y="1188220"/>
                </a:lnTo>
                <a:lnTo>
                  <a:pt x="107627" y="1187946"/>
                </a:lnTo>
                <a:lnTo>
                  <a:pt x="107859" y="1187637"/>
                </a:lnTo>
                <a:lnTo>
                  <a:pt x="108053" y="1187369"/>
                </a:lnTo>
                <a:lnTo>
                  <a:pt x="108169" y="1187060"/>
                </a:lnTo>
                <a:lnTo>
                  <a:pt x="108478" y="1186482"/>
                </a:lnTo>
                <a:lnTo>
                  <a:pt x="108632" y="1186173"/>
                </a:lnTo>
                <a:lnTo>
                  <a:pt x="108787" y="1185711"/>
                </a:lnTo>
                <a:lnTo>
                  <a:pt x="108981" y="1185170"/>
                </a:lnTo>
                <a:lnTo>
                  <a:pt x="109290" y="1184744"/>
                </a:lnTo>
                <a:lnTo>
                  <a:pt x="109522" y="1184399"/>
                </a:lnTo>
                <a:lnTo>
                  <a:pt x="109831" y="1184088"/>
                </a:lnTo>
                <a:lnTo>
                  <a:pt x="110217" y="1183742"/>
                </a:lnTo>
                <a:lnTo>
                  <a:pt x="110527" y="1183548"/>
                </a:lnTo>
                <a:lnTo>
                  <a:pt x="110836" y="1183317"/>
                </a:lnTo>
                <a:lnTo>
                  <a:pt x="111145" y="1183080"/>
                </a:lnTo>
                <a:lnTo>
                  <a:pt x="111531" y="1182849"/>
                </a:lnTo>
                <a:lnTo>
                  <a:pt x="111841" y="1182770"/>
                </a:lnTo>
                <a:lnTo>
                  <a:pt x="112150" y="1182582"/>
                </a:lnTo>
                <a:lnTo>
                  <a:pt x="112536" y="1182467"/>
                </a:lnTo>
                <a:lnTo>
                  <a:pt x="112961" y="1182193"/>
                </a:lnTo>
                <a:lnTo>
                  <a:pt x="113193" y="1181926"/>
                </a:lnTo>
                <a:lnTo>
                  <a:pt x="113542" y="1181689"/>
                </a:lnTo>
                <a:lnTo>
                  <a:pt x="113851" y="1181458"/>
                </a:lnTo>
                <a:lnTo>
                  <a:pt x="114198" y="1181148"/>
                </a:lnTo>
                <a:lnTo>
                  <a:pt x="114469" y="1180960"/>
                </a:lnTo>
                <a:lnTo>
                  <a:pt x="114701" y="1180686"/>
                </a:lnTo>
                <a:lnTo>
                  <a:pt x="115088" y="1180340"/>
                </a:lnTo>
                <a:lnTo>
                  <a:pt x="115281" y="1180066"/>
                </a:lnTo>
                <a:lnTo>
                  <a:pt x="115513" y="1179721"/>
                </a:lnTo>
                <a:lnTo>
                  <a:pt x="115744" y="1179410"/>
                </a:lnTo>
                <a:lnTo>
                  <a:pt x="116016" y="1178985"/>
                </a:lnTo>
                <a:lnTo>
                  <a:pt x="116208" y="1178718"/>
                </a:lnTo>
                <a:lnTo>
                  <a:pt x="116402" y="1178408"/>
                </a:lnTo>
                <a:lnTo>
                  <a:pt x="116556" y="1178062"/>
                </a:lnTo>
                <a:lnTo>
                  <a:pt x="116750" y="1177637"/>
                </a:lnTo>
                <a:lnTo>
                  <a:pt x="116904" y="1177327"/>
                </a:lnTo>
                <a:lnTo>
                  <a:pt x="117059" y="1177060"/>
                </a:lnTo>
                <a:lnTo>
                  <a:pt x="117252" y="1176670"/>
                </a:lnTo>
                <a:lnTo>
                  <a:pt x="117484" y="1176324"/>
                </a:lnTo>
                <a:lnTo>
                  <a:pt x="117600" y="1176014"/>
                </a:lnTo>
                <a:lnTo>
                  <a:pt x="117793" y="1175668"/>
                </a:lnTo>
                <a:lnTo>
                  <a:pt x="117947" y="1175243"/>
                </a:lnTo>
                <a:lnTo>
                  <a:pt x="118103" y="1174781"/>
                </a:lnTo>
                <a:lnTo>
                  <a:pt x="118219" y="1174392"/>
                </a:lnTo>
                <a:lnTo>
                  <a:pt x="118296" y="1173931"/>
                </a:lnTo>
                <a:lnTo>
                  <a:pt x="118374" y="1173621"/>
                </a:lnTo>
                <a:lnTo>
                  <a:pt x="118490" y="1173238"/>
                </a:lnTo>
                <a:lnTo>
                  <a:pt x="118490" y="1172734"/>
                </a:lnTo>
                <a:lnTo>
                  <a:pt x="118567" y="1172351"/>
                </a:lnTo>
                <a:lnTo>
                  <a:pt x="118567" y="1172041"/>
                </a:lnTo>
                <a:lnTo>
                  <a:pt x="118568" y="1171616"/>
                </a:lnTo>
                <a:lnTo>
                  <a:pt x="118567" y="1171306"/>
                </a:lnTo>
                <a:lnTo>
                  <a:pt x="118567" y="1170808"/>
                </a:lnTo>
                <a:lnTo>
                  <a:pt x="118567" y="1170383"/>
                </a:lnTo>
                <a:lnTo>
                  <a:pt x="118530" y="1169994"/>
                </a:lnTo>
                <a:lnTo>
                  <a:pt x="118490" y="1169568"/>
                </a:lnTo>
                <a:lnTo>
                  <a:pt x="118490" y="1169223"/>
                </a:lnTo>
                <a:lnTo>
                  <a:pt x="118491" y="1168797"/>
                </a:lnTo>
                <a:lnTo>
                  <a:pt x="118375" y="1168451"/>
                </a:lnTo>
                <a:lnTo>
                  <a:pt x="118375" y="1168141"/>
                </a:lnTo>
                <a:lnTo>
                  <a:pt x="118375" y="1167643"/>
                </a:lnTo>
                <a:lnTo>
                  <a:pt x="118336" y="1167254"/>
                </a:lnTo>
                <a:lnTo>
                  <a:pt x="118336" y="1166871"/>
                </a:lnTo>
                <a:lnTo>
                  <a:pt x="118337" y="1166445"/>
                </a:lnTo>
                <a:lnTo>
                  <a:pt x="118337" y="1166020"/>
                </a:lnTo>
                <a:lnTo>
                  <a:pt x="118337" y="1165595"/>
                </a:lnTo>
                <a:lnTo>
                  <a:pt x="118298" y="1165170"/>
                </a:lnTo>
                <a:lnTo>
                  <a:pt x="118260" y="1164672"/>
                </a:lnTo>
                <a:lnTo>
                  <a:pt x="118144" y="1164326"/>
                </a:lnTo>
                <a:lnTo>
                  <a:pt x="118067" y="1163979"/>
                </a:lnTo>
                <a:lnTo>
                  <a:pt x="118028" y="1163554"/>
                </a:lnTo>
                <a:lnTo>
                  <a:pt x="117951" y="1163208"/>
                </a:lnTo>
                <a:lnTo>
                  <a:pt x="117874" y="1162855"/>
                </a:lnTo>
                <a:lnTo>
                  <a:pt x="117797" y="1162551"/>
                </a:lnTo>
                <a:lnTo>
                  <a:pt x="117681" y="1162205"/>
                </a:lnTo>
                <a:lnTo>
                  <a:pt x="117604" y="1161853"/>
                </a:lnTo>
                <a:lnTo>
                  <a:pt x="117488" y="1161507"/>
                </a:lnTo>
                <a:lnTo>
                  <a:pt x="117450" y="1161124"/>
                </a:lnTo>
                <a:lnTo>
                  <a:pt x="117295" y="1160778"/>
                </a:lnTo>
                <a:lnTo>
                  <a:pt x="117179" y="1160468"/>
                </a:lnTo>
                <a:lnTo>
                  <a:pt x="117101" y="1160121"/>
                </a:lnTo>
                <a:lnTo>
                  <a:pt x="116948" y="1159732"/>
                </a:lnTo>
                <a:lnTo>
                  <a:pt x="116870" y="1159423"/>
                </a:lnTo>
                <a:lnTo>
                  <a:pt x="116677" y="1159076"/>
                </a:lnTo>
                <a:lnTo>
                  <a:pt x="116561" y="1158730"/>
                </a:lnTo>
                <a:lnTo>
                  <a:pt x="116175" y="1158347"/>
                </a:lnTo>
                <a:lnTo>
                  <a:pt x="115982" y="1158074"/>
                </a:lnTo>
                <a:lnTo>
                  <a:pt x="115672" y="1157843"/>
                </a:lnTo>
                <a:lnTo>
                  <a:pt x="115596" y="1157497"/>
                </a:lnTo>
                <a:lnTo>
                  <a:pt x="115441" y="1157114"/>
                </a:lnTo>
                <a:lnTo>
                  <a:pt x="115325" y="1156761"/>
                </a:lnTo>
                <a:lnTo>
                  <a:pt x="115171" y="1156379"/>
                </a:lnTo>
                <a:lnTo>
                  <a:pt x="115016" y="1155838"/>
                </a:lnTo>
                <a:lnTo>
                  <a:pt x="114900" y="1155340"/>
                </a:lnTo>
                <a:lnTo>
                  <a:pt x="114785" y="1154872"/>
                </a:lnTo>
                <a:lnTo>
                  <a:pt x="114630" y="1154605"/>
                </a:lnTo>
                <a:lnTo>
                  <a:pt x="114515" y="1154258"/>
                </a:lnTo>
                <a:lnTo>
                  <a:pt x="114399" y="1153912"/>
                </a:lnTo>
                <a:lnTo>
                  <a:pt x="114283" y="1153487"/>
                </a:lnTo>
                <a:lnTo>
                  <a:pt x="114128" y="1153177"/>
                </a:lnTo>
                <a:lnTo>
                  <a:pt x="113974" y="1152752"/>
                </a:lnTo>
                <a:lnTo>
                  <a:pt x="113820" y="1152327"/>
                </a:lnTo>
                <a:lnTo>
                  <a:pt x="113742" y="1151980"/>
                </a:lnTo>
                <a:lnTo>
                  <a:pt x="113665" y="1151670"/>
                </a:lnTo>
                <a:lnTo>
                  <a:pt x="113549" y="1151251"/>
                </a:lnTo>
                <a:lnTo>
                  <a:pt x="113395" y="1150826"/>
                </a:lnTo>
                <a:lnTo>
                  <a:pt x="113318" y="1150401"/>
                </a:lnTo>
                <a:lnTo>
                  <a:pt x="113202" y="1150091"/>
                </a:lnTo>
                <a:lnTo>
                  <a:pt x="113086" y="1149665"/>
                </a:lnTo>
                <a:lnTo>
                  <a:pt x="112931" y="1149356"/>
                </a:lnTo>
                <a:lnTo>
                  <a:pt x="112777" y="1149052"/>
                </a:lnTo>
                <a:lnTo>
                  <a:pt x="112545" y="1148706"/>
                </a:lnTo>
                <a:lnTo>
                  <a:pt x="112391" y="1148432"/>
                </a:lnTo>
                <a:lnTo>
                  <a:pt x="112236" y="1148165"/>
                </a:lnTo>
                <a:lnTo>
                  <a:pt x="111965" y="1147819"/>
                </a:lnTo>
                <a:lnTo>
                  <a:pt x="111850" y="1147509"/>
                </a:lnTo>
                <a:lnTo>
                  <a:pt x="111657" y="1147163"/>
                </a:lnTo>
                <a:lnTo>
                  <a:pt x="111463" y="1146889"/>
                </a:lnTo>
                <a:lnTo>
                  <a:pt x="111464" y="1146580"/>
                </a:lnTo>
                <a:lnTo>
                  <a:pt x="111464" y="1146160"/>
                </a:lnTo>
                <a:lnTo>
                  <a:pt x="111619" y="1145808"/>
                </a:lnTo>
                <a:lnTo>
                  <a:pt x="111542" y="1145504"/>
                </a:lnTo>
                <a:lnTo>
                  <a:pt x="111387" y="1145194"/>
                </a:lnTo>
                <a:lnTo>
                  <a:pt x="111039" y="1145079"/>
                </a:lnTo>
                <a:lnTo>
                  <a:pt x="110769" y="1144848"/>
                </a:lnTo>
                <a:lnTo>
                  <a:pt x="110537" y="1144574"/>
                </a:lnTo>
                <a:lnTo>
                  <a:pt x="110305" y="1144344"/>
                </a:lnTo>
                <a:lnTo>
                  <a:pt x="110112" y="1144076"/>
                </a:lnTo>
                <a:lnTo>
                  <a:pt x="109958" y="1143767"/>
                </a:lnTo>
                <a:lnTo>
                  <a:pt x="109957" y="1143457"/>
                </a:lnTo>
                <a:lnTo>
                  <a:pt x="109919" y="1143147"/>
                </a:lnTo>
                <a:lnTo>
                  <a:pt x="109919" y="1142728"/>
                </a:lnTo>
                <a:lnTo>
                  <a:pt x="109764" y="1142417"/>
                </a:lnTo>
                <a:lnTo>
                  <a:pt x="109571" y="1142144"/>
                </a:lnTo>
                <a:lnTo>
                  <a:pt x="109340" y="1141913"/>
                </a:lnTo>
                <a:lnTo>
                  <a:pt x="109069" y="1141725"/>
                </a:lnTo>
                <a:lnTo>
                  <a:pt x="108953" y="1141379"/>
                </a:lnTo>
                <a:lnTo>
                  <a:pt x="108953" y="1140954"/>
                </a:lnTo>
                <a:lnTo>
                  <a:pt x="108954" y="1140644"/>
                </a:lnTo>
                <a:lnTo>
                  <a:pt x="108954" y="1140334"/>
                </a:lnTo>
                <a:lnTo>
                  <a:pt x="108915" y="1139987"/>
                </a:lnTo>
                <a:lnTo>
                  <a:pt x="108722" y="1139562"/>
                </a:lnTo>
                <a:lnTo>
                  <a:pt x="108413" y="1139180"/>
                </a:lnTo>
                <a:lnTo>
                  <a:pt x="108181" y="1138791"/>
                </a:lnTo>
                <a:lnTo>
                  <a:pt x="107911" y="1138481"/>
                </a:lnTo>
                <a:lnTo>
                  <a:pt x="107795" y="1138134"/>
                </a:lnTo>
                <a:lnTo>
                  <a:pt x="107640" y="1137788"/>
                </a:lnTo>
                <a:lnTo>
                  <a:pt x="107564" y="1137442"/>
                </a:lnTo>
                <a:lnTo>
                  <a:pt x="107293" y="1137053"/>
                </a:lnTo>
                <a:lnTo>
                  <a:pt x="106906" y="1136750"/>
                </a:lnTo>
                <a:lnTo>
                  <a:pt x="106520" y="1136439"/>
                </a:lnTo>
                <a:lnTo>
                  <a:pt x="106212" y="1136288"/>
                </a:lnTo>
                <a:lnTo>
                  <a:pt x="105941" y="1136129"/>
                </a:lnTo>
                <a:lnTo>
                  <a:pt x="105709" y="1135899"/>
                </a:lnTo>
                <a:lnTo>
                  <a:pt x="105555" y="1135552"/>
                </a:lnTo>
                <a:lnTo>
                  <a:pt x="105555" y="1135170"/>
                </a:lnTo>
                <a:lnTo>
                  <a:pt x="105555" y="1134817"/>
                </a:lnTo>
                <a:lnTo>
                  <a:pt x="105555" y="1134471"/>
                </a:lnTo>
                <a:lnTo>
                  <a:pt x="105207" y="1134125"/>
                </a:lnTo>
                <a:lnTo>
                  <a:pt x="104898" y="1133931"/>
                </a:lnTo>
                <a:lnTo>
                  <a:pt x="104628" y="1133700"/>
                </a:lnTo>
                <a:lnTo>
                  <a:pt x="104434" y="1133432"/>
                </a:lnTo>
                <a:lnTo>
                  <a:pt x="104435" y="1133122"/>
                </a:lnTo>
                <a:lnTo>
                  <a:pt x="104434" y="1132776"/>
                </a:lnTo>
                <a:lnTo>
                  <a:pt x="104435" y="1132466"/>
                </a:lnTo>
                <a:lnTo>
                  <a:pt x="104473" y="1132120"/>
                </a:lnTo>
                <a:lnTo>
                  <a:pt x="104590" y="1131810"/>
                </a:lnTo>
                <a:lnTo>
                  <a:pt x="104783" y="1131543"/>
                </a:lnTo>
                <a:lnTo>
                  <a:pt x="104899" y="1131196"/>
                </a:lnTo>
                <a:lnTo>
                  <a:pt x="104898" y="1130887"/>
                </a:lnTo>
                <a:lnTo>
                  <a:pt x="104977" y="1130498"/>
                </a:lnTo>
                <a:lnTo>
                  <a:pt x="105247" y="1130231"/>
                </a:lnTo>
                <a:lnTo>
                  <a:pt x="105556" y="1130036"/>
                </a:lnTo>
                <a:lnTo>
                  <a:pt x="105865" y="1129921"/>
                </a:lnTo>
                <a:lnTo>
                  <a:pt x="106174" y="1129726"/>
                </a:lnTo>
                <a:lnTo>
                  <a:pt x="106484" y="1129380"/>
                </a:lnTo>
                <a:lnTo>
                  <a:pt x="106677" y="1129107"/>
                </a:lnTo>
                <a:lnTo>
                  <a:pt x="106909" y="1128760"/>
                </a:lnTo>
                <a:lnTo>
                  <a:pt x="107295" y="1128566"/>
                </a:lnTo>
                <a:lnTo>
                  <a:pt x="107643" y="1128530"/>
                </a:lnTo>
                <a:lnTo>
                  <a:pt x="107952" y="1128414"/>
                </a:lnTo>
                <a:lnTo>
                  <a:pt x="108300" y="1128068"/>
                </a:lnTo>
                <a:lnTo>
                  <a:pt x="108300" y="1127642"/>
                </a:lnTo>
                <a:lnTo>
                  <a:pt x="108107" y="1127369"/>
                </a:lnTo>
                <a:lnTo>
                  <a:pt x="107914" y="1127065"/>
                </a:lnTo>
                <a:lnTo>
                  <a:pt x="107605" y="1126871"/>
                </a:lnTo>
                <a:lnTo>
                  <a:pt x="107605" y="1126525"/>
                </a:lnTo>
                <a:lnTo>
                  <a:pt x="107837" y="1126136"/>
                </a:lnTo>
                <a:lnTo>
                  <a:pt x="108107" y="1125984"/>
                </a:lnTo>
                <a:lnTo>
                  <a:pt x="108455" y="1125905"/>
                </a:lnTo>
                <a:lnTo>
                  <a:pt x="108841" y="1125790"/>
                </a:lnTo>
                <a:lnTo>
                  <a:pt x="108803" y="1125479"/>
                </a:lnTo>
                <a:lnTo>
                  <a:pt x="108764" y="1125133"/>
                </a:lnTo>
                <a:lnTo>
                  <a:pt x="108687" y="1124787"/>
                </a:lnTo>
                <a:lnTo>
                  <a:pt x="108610" y="1124477"/>
                </a:lnTo>
                <a:lnTo>
                  <a:pt x="108456" y="1124131"/>
                </a:lnTo>
                <a:lnTo>
                  <a:pt x="108379" y="1123785"/>
                </a:lnTo>
                <a:lnTo>
                  <a:pt x="108340" y="1123432"/>
                </a:lnTo>
                <a:lnTo>
                  <a:pt x="108302" y="1123128"/>
                </a:lnTo>
                <a:lnTo>
                  <a:pt x="108225" y="1122739"/>
                </a:lnTo>
                <a:lnTo>
                  <a:pt x="108147" y="1122357"/>
                </a:lnTo>
                <a:lnTo>
                  <a:pt x="108031" y="1122010"/>
                </a:lnTo>
                <a:lnTo>
                  <a:pt x="107954" y="1121701"/>
                </a:lnTo>
                <a:lnTo>
                  <a:pt x="107954" y="1121391"/>
                </a:lnTo>
                <a:lnTo>
                  <a:pt x="108031" y="1121081"/>
                </a:lnTo>
                <a:lnTo>
                  <a:pt x="108031" y="1120698"/>
                </a:lnTo>
                <a:lnTo>
                  <a:pt x="107993" y="1120273"/>
                </a:lnTo>
                <a:lnTo>
                  <a:pt x="107993" y="1119884"/>
                </a:lnTo>
                <a:lnTo>
                  <a:pt x="107878" y="1119502"/>
                </a:lnTo>
                <a:lnTo>
                  <a:pt x="107684" y="1119155"/>
                </a:lnTo>
                <a:lnTo>
                  <a:pt x="107530" y="1118882"/>
                </a:lnTo>
                <a:lnTo>
                  <a:pt x="107298" y="1118572"/>
                </a:lnTo>
                <a:lnTo>
                  <a:pt x="107105" y="1118304"/>
                </a:lnTo>
                <a:lnTo>
                  <a:pt x="106951" y="1117995"/>
                </a:lnTo>
                <a:lnTo>
                  <a:pt x="106757" y="1117728"/>
                </a:lnTo>
                <a:lnTo>
                  <a:pt x="106641" y="1117381"/>
                </a:lnTo>
                <a:lnTo>
                  <a:pt x="106564" y="1117071"/>
                </a:lnTo>
                <a:lnTo>
                  <a:pt x="106410" y="1116798"/>
                </a:lnTo>
                <a:lnTo>
                  <a:pt x="106371" y="1116415"/>
                </a:lnTo>
                <a:lnTo>
                  <a:pt x="106216" y="1115990"/>
                </a:lnTo>
                <a:lnTo>
                  <a:pt x="105985" y="1115644"/>
                </a:lnTo>
                <a:lnTo>
                  <a:pt x="105792" y="1115255"/>
                </a:lnTo>
                <a:lnTo>
                  <a:pt x="105676" y="1114951"/>
                </a:lnTo>
                <a:lnTo>
                  <a:pt x="105521" y="1114605"/>
                </a:lnTo>
                <a:lnTo>
                  <a:pt x="105290" y="1114180"/>
                </a:lnTo>
                <a:lnTo>
                  <a:pt x="105135" y="1113906"/>
                </a:lnTo>
                <a:lnTo>
                  <a:pt x="104980" y="1113639"/>
                </a:lnTo>
                <a:lnTo>
                  <a:pt x="104749" y="1113408"/>
                </a:lnTo>
                <a:lnTo>
                  <a:pt x="104672" y="1113098"/>
                </a:lnTo>
                <a:lnTo>
                  <a:pt x="104440" y="1112867"/>
                </a:lnTo>
                <a:lnTo>
                  <a:pt x="104131" y="1112673"/>
                </a:lnTo>
                <a:lnTo>
                  <a:pt x="103861" y="1112442"/>
                </a:lnTo>
                <a:lnTo>
                  <a:pt x="103513" y="1112211"/>
                </a:lnTo>
                <a:lnTo>
                  <a:pt x="103320" y="1111829"/>
                </a:lnTo>
                <a:lnTo>
                  <a:pt x="103049" y="1111598"/>
                </a:lnTo>
                <a:lnTo>
                  <a:pt x="102894" y="1111324"/>
                </a:lnTo>
                <a:lnTo>
                  <a:pt x="102740" y="1110978"/>
                </a:lnTo>
                <a:lnTo>
                  <a:pt x="102586" y="1110710"/>
                </a:lnTo>
                <a:lnTo>
                  <a:pt x="102470" y="1110401"/>
                </a:lnTo>
                <a:lnTo>
                  <a:pt x="102238" y="1110011"/>
                </a:lnTo>
                <a:lnTo>
                  <a:pt x="102084" y="1109629"/>
                </a:lnTo>
                <a:lnTo>
                  <a:pt x="101813" y="1109355"/>
                </a:lnTo>
                <a:lnTo>
                  <a:pt x="101195" y="1108973"/>
                </a:lnTo>
                <a:lnTo>
                  <a:pt x="100847" y="1108778"/>
                </a:lnTo>
                <a:lnTo>
                  <a:pt x="100500" y="1108705"/>
                </a:lnTo>
                <a:lnTo>
                  <a:pt x="100152" y="1108548"/>
                </a:lnTo>
                <a:lnTo>
                  <a:pt x="99843" y="1108280"/>
                </a:lnTo>
                <a:lnTo>
                  <a:pt x="99766" y="1107855"/>
                </a:lnTo>
                <a:lnTo>
                  <a:pt x="99688" y="1107393"/>
                </a:lnTo>
                <a:lnTo>
                  <a:pt x="99650" y="1107084"/>
                </a:lnTo>
                <a:lnTo>
                  <a:pt x="99650" y="1106658"/>
                </a:lnTo>
                <a:lnTo>
                  <a:pt x="99573" y="1106312"/>
                </a:lnTo>
                <a:lnTo>
                  <a:pt x="99495" y="1105850"/>
                </a:lnTo>
                <a:lnTo>
                  <a:pt x="99341" y="1105540"/>
                </a:lnTo>
                <a:lnTo>
                  <a:pt x="99264" y="1105194"/>
                </a:lnTo>
                <a:lnTo>
                  <a:pt x="99148" y="1104769"/>
                </a:lnTo>
                <a:lnTo>
                  <a:pt x="99148" y="1104307"/>
                </a:lnTo>
                <a:lnTo>
                  <a:pt x="99148" y="1103918"/>
                </a:lnTo>
                <a:lnTo>
                  <a:pt x="99148" y="1103536"/>
                </a:lnTo>
                <a:lnTo>
                  <a:pt x="99225" y="1103189"/>
                </a:lnTo>
                <a:lnTo>
                  <a:pt x="99226" y="1102727"/>
                </a:lnTo>
                <a:lnTo>
                  <a:pt x="99226" y="1102417"/>
                </a:lnTo>
                <a:lnTo>
                  <a:pt x="99072" y="1102029"/>
                </a:lnTo>
                <a:lnTo>
                  <a:pt x="98956" y="1101682"/>
                </a:lnTo>
                <a:lnTo>
                  <a:pt x="98801" y="1101258"/>
                </a:lnTo>
                <a:lnTo>
                  <a:pt x="98802" y="1100911"/>
                </a:lnTo>
                <a:lnTo>
                  <a:pt x="98724" y="1100601"/>
                </a:lnTo>
                <a:lnTo>
                  <a:pt x="98608" y="1100060"/>
                </a:lnTo>
                <a:lnTo>
                  <a:pt x="98570" y="1099757"/>
                </a:lnTo>
                <a:lnTo>
                  <a:pt x="98570" y="1099404"/>
                </a:lnTo>
                <a:lnTo>
                  <a:pt x="98608" y="1099058"/>
                </a:lnTo>
                <a:lnTo>
                  <a:pt x="98686" y="1098675"/>
                </a:lnTo>
                <a:lnTo>
                  <a:pt x="98725" y="1098366"/>
                </a:lnTo>
                <a:lnTo>
                  <a:pt x="98725" y="1098056"/>
                </a:lnTo>
                <a:lnTo>
                  <a:pt x="98802" y="1097673"/>
                </a:lnTo>
                <a:lnTo>
                  <a:pt x="98802" y="1097321"/>
                </a:lnTo>
                <a:lnTo>
                  <a:pt x="98880" y="1096901"/>
                </a:lnTo>
                <a:lnTo>
                  <a:pt x="98880" y="1096397"/>
                </a:lnTo>
                <a:lnTo>
                  <a:pt x="98880" y="1096087"/>
                </a:lnTo>
                <a:lnTo>
                  <a:pt x="98880" y="1095704"/>
                </a:lnTo>
                <a:lnTo>
                  <a:pt x="98880" y="1095243"/>
                </a:lnTo>
                <a:lnTo>
                  <a:pt x="98881" y="1094933"/>
                </a:lnTo>
                <a:lnTo>
                  <a:pt x="98803" y="1094586"/>
                </a:lnTo>
                <a:lnTo>
                  <a:pt x="98803" y="1094197"/>
                </a:lnTo>
                <a:lnTo>
                  <a:pt x="98726" y="1093888"/>
                </a:lnTo>
                <a:lnTo>
                  <a:pt x="98610" y="1093462"/>
                </a:lnTo>
                <a:lnTo>
                  <a:pt x="98533" y="1093159"/>
                </a:lnTo>
                <a:lnTo>
                  <a:pt x="98455" y="1092806"/>
                </a:lnTo>
                <a:lnTo>
                  <a:pt x="98379" y="1092503"/>
                </a:lnTo>
                <a:lnTo>
                  <a:pt x="98262" y="1092077"/>
                </a:lnTo>
                <a:lnTo>
                  <a:pt x="98146" y="1091731"/>
                </a:lnTo>
                <a:lnTo>
                  <a:pt x="97992" y="1091385"/>
                </a:lnTo>
                <a:lnTo>
                  <a:pt x="97799" y="1090996"/>
                </a:lnTo>
                <a:lnTo>
                  <a:pt x="97684" y="1090686"/>
                </a:lnTo>
                <a:lnTo>
                  <a:pt x="97490" y="1090340"/>
                </a:lnTo>
                <a:lnTo>
                  <a:pt x="97181" y="1089957"/>
                </a:lnTo>
                <a:lnTo>
                  <a:pt x="96911" y="1089684"/>
                </a:lnTo>
                <a:lnTo>
                  <a:pt x="96680" y="1089380"/>
                </a:lnTo>
                <a:lnTo>
                  <a:pt x="96331" y="1089070"/>
                </a:lnTo>
                <a:lnTo>
                  <a:pt x="96061" y="1088760"/>
                </a:lnTo>
                <a:lnTo>
                  <a:pt x="95829" y="1088529"/>
                </a:lnTo>
                <a:lnTo>
                  <a:pt x="95597" y="1088262"/>
                </a:lnTo>
                <a:lnTo>
                  <a:pt x="95288" y="1088031"/>
                </a:lnTo>
                <a:lnTo>
                  <a:pt x="94940" y="1087794"/>
                </a:lnTo>
                <a:lnTo>
                  <a:pt x="94670" y="1087527"/>
                </a:lnTo>
                <a:lnTo>
                  <a:pt x="94516" y="1087102"/>
                </a:lnTo>
                <a:lnTo>
                  <a:pt x="94439" y="1086640"/>
                </a:lnTo>
                <a:lnTo>
                  <a:pt x="94516" y="1086330"/>
                </a:lnTo>
                <a:lnTo>
                  <a:pt x="94516" y="1085868"/>
                </a:lnTo>
                <a:lnTo>
                  <a:pt x="94478" y="1085522"/>
                </a:lnTo>
                <a:lnTo>
                  <a:pt x="94477" y="1085175"/>
                </a:lnTo>
                <a:lnTo>
                  <a:pt x="94324" y="1084829"/>
                </a:lnTo>
                <a:lnTo>
                  <a:pt x="94130" y="1084441"/>
                </a:lnTo>
                <a:lnTo>
                  <a:pt x="93744" y="1083979"/>
                </a:lnTo>
                <a:lnTo>
                  <a:pt x="93512" y="1083633"/>
                </a:lnTo>
                <a:lnTo>
                  <a:pt x="93203" y="1083438"/>
                </a:lnTo>
                <a:lnTo>
                  <a:pt x="92971" y="1083128"/>
                </a:lnTo>
                <a:lnTo>
                  <a:pt x="92740" y="1082898"/>
                </a:lnTo>
                <a:lnTo>
                  <a:pt x="92469" y="1082587"/>
                </a:lnTo>
                <a:lnTo>
                  <a:pt x="92121" y="1082320"/>
                </a:lnTo>
                <a:lnTo>
                  <a:pt x="91812" y="1082168"/>
                </a:lnTo>
                <a:lnTo>
                  <a:pt x="91387" y="1082053"/>
                </a:lnTo>
                <a:lnTo>
                  <a:pt x="91001" y="1082011"/>
                </a:lnTo>
                <a:lnTo>
                  <a:pt x="90498" y="1081859"/>
                </a:lnTo>
                <a:lnTo>
                  <a:pt x="90112" y="1081785"/>
                </a:lnTo>
                <a:lnTo>
                  <a:pt x="89841" y="1081397"/>
                </a:lnTo>
                <a:lnTo>
                  <a:pt x="89881" y="1081051"/>
                </a:lnTo>
                <a:lnTo>
                  <a:pt x="89958" y="1080625"/>
                </a:lnTo>
                <a:lnTo>
                  <a:pt x="90035" y="1080315"/>
                </a:lnTo>
                <a:lnTo>
                  <a:pt x="90113" y="1079890"/>
                </a:lnTo>
                <a:lnTo>
                  <a:pt x="90306" y="1079508"/>
                </a:lnTo>
                <a:lnTo>
                  <a:pt x="90461" y="1079198"/>
                </a:lnTo>
                <a:lnTo>
                  <a:pt x="90538" y="1078888"/>
                </a:lnTo>
                <a:lnTo>
                  <a:pt x="90538" y="1078542"/>
                </a:lnTo>
                <a:lnTo>
                  <a:pt x="90499" y="1078232"/>
                </a:lnTo>
                <a:lnTo>
                  <a:pt x="90500" y="1077922"/>
                </a:lnTo>
                <a:lnTo>
                  <a:pt x="90422" y="1077575"/>
                </a:lnTo>
                <a:lnTo>
                  <a:pt x="90345" y="1077193"/>
                </a:lnTo>
                <a:lnTo>
                  <a:pt x="90191" y="1076883"/>
                </a:lnTo>
                <a:lnTo>
                  <a:pt x="90191" y="1076494"/>
                </a:lnTo>
                <a:lnTo>
                  <a:pt x="90229" y="1076190"/>
                </a:lnTo>
                <a:lnTo>
                  <a:pt x="90384" y="1075917"/>
                </a:lnTo>
                <a:lnTo>
                  <a:pt x="90423" y="1075607"/>
                </a:lnTo>
                <a:lnTo>
                  <a:pt x="90423" y="1075304"/>
                </a:lnTo>
                <a:lnTo>
                  <a:pt x="90307" y="1074914"/>
                </a:lnTo>
                <a:lnTo>
                  <a:pt x="90229" y="1074568"/>
                </a:lnTo>
                <a:lnTo>
                  <a:pt x="90113" y="1074222"/>
                </a:lnTo>
                <a:lnTo>
                  <a:pt x="89959" y="1073833"/>
                </a:lnTo>
                <a:lnTo>
                  <a:pt x="89844" y="1073408"/>
                </a:lnTo>
                <a:lnTo>
                  <a:pt x="89766" y="1073104"/>
                </a:lnTo>
                <a:lnTo>
                  <a:pt x="89689" y="1072715"/>
                </a:lnTo>
                <a:lnTo>
                  <a:pt x="89496" y="1072290"/>
                </a:lnTo>
                <a:lnTo>
                  <a:pt x="89342" y="1072023"/>
                </a:lnTo>
                <a:lnTo>
                  <a:pt x="89110" y="1071713"/>
                </a:lnTo>
                <a:lnTo>
                  <a:pt x="88839" y="1071482"/>
                </a:lnTo>
                <a:lnTo>
                  <a:pt x="88376" y="1071287"/>
                </a:lnTo>
                <a:lnTo>
                  <a:pt x="88067" y="1071214"/>
                </a:lnTo>
                <a:lnTo>
                  <a:pt x="87641" y="1071099"/>
                </a:lnTo>
                <a:lnTo>
                  <a:pt x="87217" y="1070905"/>
                </a:lnTo>
                <a:lnTo>
                  <a:pt x="86869" y="1070826"/>
                </a:lnTo>
                <a:lnTo>
                  <a:pt x="86483" y="1070674"/>
                </a:lnTo>
                <a:lnTo>
                  <a:pt x="85980" y="1070479"/>
                </a:lnTo>
                <a:lnTo>
                  <a:pt x="85555" y="1070406"/>
                </a:lnTo>
                <a:lnTo>
                  <a:pt x="85130" y="1070364"/>
                </a:lnTo>
                <a:lnTo>
                  <a:pt x="84666" y="1070370"/>
                </a:lnTo>
                <a:lnTo>
                  <a:pt x="84280" y="1070370"/>
                </a:lnTo>
                <a:lnTo>
                  <a:pt x="83971" y="1070255"/>
                </a:lnTo>
                <a:lnTo>
                  <a:pt x="83739" y="1070023"/>
                </a:lnTo>
                <a:lnTo>
                  <a:pt x="83584" y="1069750"/>
                </a:lnTo>
                <a:lnTo>
                  <a:pt x="83508" y="1069404"/>
                </a:lnTo>
                <a:lnTo>
                  <a:pt x="83585" y="1068942"/>
                </a:lnTo>
                <a:lnTo>
                  <a:pt x="83701" y="1068632"/>
                </a:lnTo>
                <a:lnTo>
                  <a:pt x="84010" y="1068323"/>
                </a:lnTo>
                <a:lnTo>
                  <a:pt x="84280" y="1068171"/>
                </a:lnTo>
                <a:lnTo>
                  <a:pt x="84745" y="1068049"/>
                </a:lnTo>
                <a:lnTo>
                  <a:pt x="85054" y="1067976"/>
                </a:lnTo>
                <a:lnTo>
                  <a:pt x="85401" y="1067934"/>
                </a:lnTo>
                <a:lnTo>
                  <a:pt x="85710" y="1067934"/>
                </a:lnTo>
                <a:lnTo>
                  <a:pt x="86058" y="1067934"/>
                </a:lnTo>
                <a:lnTo>
                  <a:pt x="86367" y="1067855"/>
                </a:lnTo>
                <a:lnTo>
                  <a:pt x="86754" y="1067667"/>
                </a:lnTo>
                <a:lnTo>
                  <a:pt x="86947" y="1067357"/>
                </a:lnTo>
                <a:lnTo>
                  <a:pt x="86947" y="1067047"/>
                </a:lnTo>
                <a:lnTo>
                  <a:pt x="86908" y="1066664"/>
                </a:lnTo>
                <a:lnTo>
                  <a:pt x="86909" y="1066239"/>
                </a:lnTo>
                <a:lnTo>
                  <a:pt x="86793" y="1065929"/>
                </a:lnTo>
                <a:lnTo>
                  <a:pt x="86677" y="1065619"/>
                </a:lnTo>
                <a:lnTo>
                  <a:pt x="86561" y="1065157"/>
                </a:lnTo>
                <a:lnTo>
                  <a:pt x="86523" y="1064768"/>
                </a:lnTo>
                <a:lnTo>
                  <a:pt x="86406" y="1064465"/>
                </a:lnTo>
                <a:lnTo>
                  <a:pt x="86214" y="1063997"/>
                </a:lnTo>
                <a:lnTo>
                  <a:pt x="86021" y="1063462"/>
                </a:lnTo>
                <a:lnTo>
                  <a:pt x="85750" y="1062958"/>
                </a:lnTo>
                <a:lnTo>
                  <a:pt x="85519" y="1062691"/>
                </a:lnTo>
                <a:lnTo>
                  <a:pt x="85171" y="1062302"/>
                </a:lnTo>
                <a:lnTo>
                  <a:pt x="84939" y="1061992"/>
                </a:lnTo>
                <a:lnTo>
                  <a:pt x="84746" y="1061725"/>
                </a:lnTo>
                <a:lnTo>
                  <a:pt x="84592" y="1061458"/>
                </a:lnTo>
                <a:lnTo>
                  <a:pt x="84321" y="1061184"/>
                </a:lnTo>
                <a:lnTo>
                  <a:pt x="83858" y="1060801"/>
                </a:lnTo>
                <a:lnTo>
                  <a:pt x="83587" y="1060570"/>
                </a:lnTo>
                <a:lnTo>
                  <a:pt x="83278" y="1060297"/>
                </a:lnTo>
                <a:lnTo>
                  <a:pt x="83007" y="1060030"/>
                </a:lnTo>
                <a:lnTo>
                  <a:pt x="82737" y="1059683"/>
                </a:lnTo>
                <a:lnTo>
                  <a:pt x="82505" y="1059453"/>
                </a:lnTo>
                <a:lnTo>
                  <a:pt x="82197" y="1059143"/>
                </a:lnTo>
                <a:lnTo>
                  <a:pt x="81965" y="1058870"/>
                </a:lnTo>
                <a:lnTo>
                  <a:pt x="81617" y="1058639"/>
                </a:lnTo>
                <a:lnTo>
                  <a:pt x="81076" y="1058523"/>
                </a:lnTo>
                <a:lnTo>
                  <a:pt x="80690" y="1058566"/>
                </a:lnTo>
                <a:lnTo>
                  <a:pt x="80342" y="1058602"/>
                </a:lnTo>
                <a:lnTo>
                  <a:pt x="79878" y="1058602"/>
                </a:lnTo>
                <a:lnTo>
                  <a:pt x="79569" y="1058602"/>
                </a:lnTo>
                <a:lnTo>
                  <a:pt x="79338" y="1058298"/>
                </a:lnTo>
                <a:lnTo>
                  <a:pt x="79414" y="1057794"/>
                </a:lnTo>
                <a:lnTo>
                  <a:pt x="79569" y="1057369"/>
                </a:lnTo>
                <a:lnTo>
                  <a:pt x="79685" y="1056943"/>
                </a:lnTo>
                <a:lnTo>
                  <a:pt x="79724" y="1056597"/>
                </a:lnTo>
                <a:lnTo>
                  <a:pt x="79724" y="1056214"/>
                </a:lnTo>
                <a:lnTo>
                  <a:pt x="79685" y="1055710"/>
                </a:lnTo>
                <a:lnTo>
                  <a:pt x="79493" y="1055327"/>
                </a:lnTo>
                <a:lnTo>
                  <a:pt x="79338" y="1055054"/>
                </a:lnTo>
                <a:lnTo>
                  <a:pt x="79068" y="1054787"/>
                </a:lnTo>
                <a:lnTo>
                  <a:pt x="78797" y="1054513"/>
                </a:lnTo>
                <a:lnTo>
                  <a:pt x="78488" y="1054209"/>
                </a:lnTo>
                <a:lnTo>
                  <a:pt x="78257" y="1053936"/>
                </a:lnTo>
                <a:lnTo>
                  <a:pt x="77986" y="1053785"/>
                </a:lnTo>
                <a:lnTo>
                  <a:pt x="77715" y="1053553"/>
                </a:lnTo>
                <a:lnTo>
                  <a:pt x="77407" y="1053395"/>
                </a:lnTo>
                <a:lnTo>
                  <a:pt x="77175" y="1053128"/>
                </a:lnTo>
                <a:lnTo>
                  <a:pt x="76827" y="1052782"/>
                </a:lnTo>
                <a:lnTo>
                  <a:pt x="76518" y="1052508"/>
                </a:lnTo>
                <a:lnTo>
                  <a:pt x="76209" y="1052241"/>
                </a:lnTo>
                <a:lnTo>
                  <a:pt x="75977" y="1051974"/>
                </a:lnTo>
                <a:lnTo>
                  <a:pt x="75745" y="1051664"/>
                </a:lnTo>
                <a:lnTo>
                  <a:pt x="75397" y="1051318"/>
                </a:lnTo>
                <a:lnTo>
                  <a:pt x="74972" y="1051239"/>
                </a:lnTo>
                <a:lnTo>
                  <a:pt x="74508" y="1051397"/>
                </a:lnTo>
                <a:lnTo>
                  <a:pt x="74199" y="1051318"/>
                </a:lnTo>
                <a:lnTo>
                  <a:pt x="73968" y="1051087"/>
                </a:lnTo>
                <a:lnTo>
                  <a:pt x="74122" y="1050813"/>
                </a:lnTo>
                <a:lnTo>
                  <a:pt x="74316" y="1050510"/>
                </a:lnTo>
                <a:lnTo>
                  <a:pt x="74625" y="1050272"/>
                </a:lnTo>
                <a:lnTo>
                  <a:pt x="74856" y="1050042"/>
                </a:lnTo>
                <a:lnTo>
                  <a:pt x="75127" y="1049890"/>
                </a:lnTo>
                <a:lnTo>
                  <a:pt x="75475" y="1049695"/>
                </a:lnTo>
                <a:lnTo>
                  <a:pt x="75630" y="1049428"/>
                </a:lnTo>
                <a:lnTo>
                  <a:pt x="75746" y="1049118"/>
                </a:lnTo>
                <a:lnTo>
                  <a:pt x="75900" y="1048845"/>
                </a:lnTo>
                <a:lnTo>
                  <a:pt x="76133" y="1048499"/>
                </a:lnTo>
                <a:lnTo>
                  <a:pt x="76326" y="1048153"/>
                </a:lnTo>
                <a:lnTo>
                  <a:pt x="76558" y="1047806"/>
                </a:lnTo>
                <a:lnTo>
                  <a:pt x="76867" y="1047569"/>
                </a:lnTo>
                <a:lnTo>
                  <a:pt x="77176" y="1047338"/>
                </a:lnTo>
                <a:lnTo>
                  <a:pt x="77485" y="1047107"/>
                </a:lnTo>
                <a:lnTo>
                  <a:pt x="77756" y="1046840"/>
                </a:lnTo>
                <a:lnTo>
                  <a:pt x="78065" y="1046610"/>
                </a:lnTo>
                <a:lnTo>
                  <a:pt x="78374" y="1046336"/>
                </a:lnTo>
                <a:lnTo>
                  <a:pt x="78645" y="1046105"/>
                </a:lnTo>
                <a:lnTo>
                  <a:pt x="78954" y="1045874"/>
                </a:lnTo>
                <a:lnTo>
                  <a:pt x="79186" y="1045565"/>
                </a:lnTo>
                <a:lnTo>
                  <a:pt x="79263" y="1045255"/>
                </a:lnTo>
                <a:lnTo>
                  <a:pt x="79263" y="1044945"/>
                </a:lnTo>
                <a:lnTo>
                  <a:pt x="79148" y="1044635"/>
                </a:lnTo>
                <a:lnTo>
                  <a:pt x="78993" y="1044173"/>
                </a:lnTo>
                <a:lnTo>
                  <a:pt x="78994" y="1043791"/>
                </a:lnTo>
                <a:lnTo>
                  <a:pt x="78993" y="1043444"/>
                </a:lnTo>
                <a:lnTo>
                  <a:pt x="79070" y="1043134"/>
                </a:lnTo>
                <a:lnTo>
                  <a:pt x="79071" y="1042746"/>
                </a:lnTo>
                <a:lnTo>
                  <a:pt x="79187" y="1042435"/>
                </a:lnTo>
                <a:lnTo>
                  <a:pt x="79341" y="1042168"/>
                </a:lnTo>
                <a:lnTo>
                  <a:pt x="79535" y="1041822"/>
                </a:lnTo>
                <a:lnTo>
                  <a:pt x="79728" y="1041433"/>
                </a:lnTo>
                <a:lnTo>
                  <a:pt x="79960" y="1041087"/>
                </a:lnTo>
                <a:lnTo>
                  <a:pt x="80192" y="1040820"/>
                </a:lnTo>
                <a:lnTo>
                  <a:pt x="80385" y="1040546"/>
                </a:lnTo>
                <a:lnTo>
                  <a:pt x="80617" y="1040315"/>
                </a:lnTo>
                <a:lnTo>
                  <a:pt x="80810" y="1040042"/>
                </a:lnTo>
                <a:lnTo>
                  <a:pt x="81042" y="1039738"/>
                </a:lnTo>
                <a:lnTo>
                  <a:pt x="81235" y="1039465"/>
                </a:lnTo>
                <a:lnTo>
                  <a:pt x="81313" y="1039155"/>
                </a:lnTo>
                <a:lnTo>
                  <a:pt x="81467" y="1038809"/>
                </a:lnTo>
                <a:lnTo>
                  <a:pt x="81583" y="1038347"/>
                </a:lnTo>
                <a:lnTo>
                  <a:pt x="81738" y="1037922"/>
                </a:lnTo>
                <a:lnTo>
                  <a:pt x="81854" y="1037460"/>
                </a:lnTo>
                <a:lnTo>
                  <a:pt x="81854" y="1037071"/>
                </a:lnTo>
                <a:lnTo>
                  <a:pt x="81854" y="1036725"/>
                </a:lnTo>
                <a:lnTo>
                  <a:pt x="81816" y="1036342"/>
                </a:lnTo>
                <a:lnTo>
                  <a:pt x="81816" y="1035990"/>
                </a:lnTo>
                <a:lnTo>
                  <a:pt x="81816" y="1035528"/>
                </a:lnTo>
                <a:lnTo>
                  <a:pt x="81701" y="1035103"/>
                </a:lnTo>
                <a:lnTo>
                  <a:pt x="81623" y="1034799"/>
                </a:lnTo>
                <a:lnTo>
                  <a:pt x="81623" y="1034446"/>
                </a:lnTo>
                <a:lnTo>
                  <a:pt x="81546" y="1034064"/>
                </a:lnTo>
                <a:lnTo>
                  <a:pt x="81469" y="1033638"/>
                </a:lnTo>
                <a:lnTo>
                  <a:pt x="81353" y="1033213"/>
                </a:lnTo>
                <a:lnTo>
                  <a:pt x="81199" y="1032751"/>
                </a:lnTo>
                <a:lnTo>
                  <a:pt x="81083" y="1032442"/>
                </a:lnTo>
                <a:lnTo>
                  <a:pt x="80890" y="1032096"/>
                </a:lnTo>
                <a:lnTo>
                  <a:pt x="80812" y="1031749"/>
                </a:lnTo>
                <a:lnTo>
                  <a:pt x="80580" y="1031439"/>
                </a:lnTo>
                <a:lnTo>
                  <a:pt x="80542" y="1031093"/>
                </a:lnTo>
                <a:lnTo>
                  <a:pt x="80542" y="1030783"/>
                </a:lnTo>
                <a:lnTo>
                  <a:pt x="80542" y="1030473"/>
                </a:lnTo>
                <a:lnTo>
                  <a:pt x="80581" y="1030012"/>
                </a:lnTo>
                <a:lnTo>
                  <a:pt x="80620" y="1029586"/>
                </a:lnTo>
                <a:lnTo>
                  <a:pt x="80697" y="1029240"/>
                </a:lnTo>
                <a:lnTo>
                  <a:pt x="80697" y="1028894"/>
                </a:lnTo>
                <a:lnTo>
                  <a:pt x="80697" y="1028432"/>
                </a:lnTo>
                <a:lnTo>
                  <a:pt x="80698" y="1028122"/>
                </a:lnTo>
                <a:lnTo>
                  <a:pt x="80698" y="1027739"/>
                </a:lnTo>
                <a:lnTo>
                  <a:pt x="80697" y="1027430"/>
                </a:lnTo>
                <a:lnTo>
                  <a:pt x="80659" y="1027041"/>
                </a:lnTo>
                <a:lnTo>
                  <a:pt x="80582" y="1026731"/>
                </a:lnTo>
                <a:lnTo>
                  <a:pt x="80582" y="1026348"/>
                </a:lnTo>
                <a:lnTo>
                  <a:pt x="80544" y="1026038"/>
                </a:lnTo>
                <a:lnTo>
                  <a:pt x="80466" y="1025540"/>
                </a:lnTo>
                <a:lnTo>
                  <a:pt x="80389" y="1025230"/>
                </a:lnTo>
                <a:lnTo>
                  <a:pt x="80312" y="1024841"/>
                </a:lnTo>
                <a:lnTo>
                  <a:pt x="80235" y="1024495"/>
                </a:lnTo>
                <a:lnTo>
                  <a:pt x="80042" y="1024228"/>
                </a:lnTo>
                <a:lnTo>
                  <a:pt x="80004" y="1023839"/>
                </a:lnTo>
                <a:lnTo>
                  <a:pt x="79849" y="1023529"/>
                </a:lnTo>
                <a:lnTo>
                  <a:pt x="79656" y="1023225"/>
                </a:lnTo>
                <a:lnTo>
                  <a:pt x="79540" y="1022873"/>
                </a:lnTo>
                <a:lnTo>
                  <a:pt x="79347" y="1022526"/>
                </a:lnTo>
                <a:lnTo>
                  <a:pt x="79192" y="1022107"/>
                </a:lnTo>
                <a:lnTo>
                  <a:pt x="78922" y="1021798"/>
                </a:lnTo>
                <a:lnTo>
                  <a:pt x="78806" y="1021409"/>
                </a:lnTo>
                <a:lnTo>
                  <a:pt x="78574" y="1021141"/>
                </a:lnTo>
                <a:lnTo>
                  <a:pt x="78342" y="1020911"/>
                </a:lnTo>
                <a:lnTo>
                  <a:pt x="78188" y="1020637"/>
                </a:lnTo>
                <a:lnTo>
                  <a:pt x="77879" y="1020291"/>
                </a:lnTo>
                <a:lnTo>
                  <a:pt x="77685" y="1020024"/>
                </a:lnTo>
                <a:lnTo>
                  <a:pt x="77338" y="1019713"/>
                </a:lnTo>
                <a:lnTo>
                  <a:pt x="77184" y="1019404"/>
                </a:lnTo>
                <a:lnTo>
                  <a:pt x="76797" y="1019058"/>
                </a:lnTo>
                <a:lnTo>
                  <a:pt x="76488" y="1018711"/>
                </a:lnTo>
                <a:lnTo>
                  <a:pt x="76179" y="1018286"/>
                </a:lnTo>
                <a:lnTo>
                  <a:pt x="75870" y="1017903"/>
                </a:lnTo>
                <a:lnTo>
                  <a:pt x="75638" y="1017594"/>
                </a:lnTo>
                <a:lnTo>
                  <a:pt x="75290" y="1017326"/>
                </a:lnTo>
                <a:lnTo>
                  <a:pt x="74942" y="1017168"/>
                </a:lnTo>
                <a:lnTo>
                  <a:pt x="74634" y="1017168"/>
                </a:lnTo>
                <a:lnTo>
                  <a:pt x="74169" y="1017211"/>
                </a:lnTo>
                <a:lnTo>
                  <a:pt x="73861" y="1017290"/>
                </a:lnTo>
                <a:lnTo>
                  <a:pt x="73552" y="1017247"/>
                </a:lnTo>
                <a:lnTo>
                  <a:pt x="73165" y="1016980"/>
                </a:lnTo>
                <a:lnTo>
                  <a:pt x="72663" y="1016591"/>
                </a:lnTo>
                <a:lnTo>
                  <a:pt x="72276" y="1016244"/>
                </a:lnTo>
                <a:lnTo>
                  <a:pt x="72045" y="1015978"/>
                </a:lnTo>
                <a:lnTo>
                  <a:pt x="71890" y="1015631"/>
                </a:lnTo>
                <a:lnTo>
                  <a:pt x="71620" y="1015170"/>
                </a:lnTo>
                <a:lnTo>
                  <a:pt x="71620" y="1014780"/>
                </a:lnTo>
                <a:lnTo>
                  <a:pt x="71620" y="1014355"/>
                </a:lnTo>
                <a:lnTo>
                  <a:pt x="71621" y="1014045"/>
                </a:lnTo>
                <a:lnTo>
                  <a:pt x="71620" y="1013742"/>
                </a:lnTo>
                <a:lnTo>
                  <a:pt x="71582" y="1013353"/>
                </a:lnTo>
                <a:lnTo>
                  <a:pt x="71428" y="1013086"/>
                </a:lnTo>
                <a:lnTo>
                  <a:pt x="71196" y="1012812"/>
                </a:lnTo>
                <a:lnTo>
                  <a:pt x="70887" y="1012660"/>
                </a:lnTo>
                <a:lnTo>
                  <a:pt x="70539" y="1012429"/>
                </a:lnTo>
                <a:lnTo>
                  <a:pt x="70153" y="1012156"/>
                </a:lnTo>
                <a:lnTo>
                  <a:pt x="69805" y="1011967"/>
                </a:lnTo>
                <a:lnTo>
                  <a:pt x="69303" y="1011737"/>
                </a:lnTo>
                <a:lnTo>
                  <a:pt x="69032" y="1011506"/>
                </a:lnTo>
                <a:lnTo>
                  <a:pt x="68723" y="1011391"/>
                </a:lnTo>
                <a:lnTo>
                  <a:pt x="68375" y="1011117"/>
                </a:lnTo>
                <a:lnTo>
                  <a:pt x="67950" y="1010929"/>
                </a:lnTo>
                <a:lnTo>
                  <a:pt x="67680" y="1010771"/>
                </a:lnTo>
                <a:lnTo>
                  <a:pt x="67525" y="1010425"/>
                </a:lnTo>
                <a:lnTo>
                  <a:pt x="67525" y="1009926"/>
                </a:lnTo>
                <a:lnTo>
                  <a:pt x="67526" y="1009616"/>
                </a:lnTo>
                <a:lnTo>
                  <a:pt x="67409" y="1009228"/>
                </a:lnTo>
                <a:lnTo>
                  <a:pt x="67216" y="1008882"/>
                </a:lnTo>
                <a:lnTo>
                  <a:pt x="66985" y="1008614"/>
                </a:lnTo>
                <a:lnTo>
                  <a:pt x="66714" y="1008340"/>
                </a:lnTo>
                <a:lnTo>
                  <a:pt x="66367" y="1008037"/>
                </a:lnTo>
                <a:lnTo>
                  <a:pt x="66019" y="1007764"/>
                </a:lnTo>
                <a:lnTo>
                  <a:pt x="65671" y="1007690"/>
                </a:lnTo>
                <a:lnTo>
                  <a:pt x="65169" y="1007532"/>
                </a:lnTo>
                <a:lnTo>
                  <a:pt x="64860" y="1007338"/>
                </a:lnTo>
                <a:lnTo>
                  <a:pt x="64667" y="1006956"/>
                </a:lnTo>
                <a:lnTo>
                  <a:pt x="64512" y="1006645"/>
                </a:lnTo>
                <a:lnTo>
                  <a:pt x="64242" y="1006378"/>
                </a:lnTo>
                <a:lnTo>
                  <a:pt x="63894" y="1006220"/>
                </a:lnTo>
                <a:lnTo>
                  <a:pt x="63585" y="1006105"/>
                </a:lnTo>
                <a:lnTo>
                  <a:pt x="63276" y="1006111"/>
                </a:lnTo>
                <a:lnTo>
                  <a:pt x="62966" y="1005953"/>
                </a:lnTo>
                <a:lnTo>
                  <a:pt x="62696" y="1005685"/>
                </a:lnTo>
                <a:lnTo>
                  <a:pt x="62735" y="1005339"/>
                </a:lnTo>
                <a:lnTo>
                  <a:pt x="62735" y="1005029"/>
                </a:lnTo>
                <a:lnTo>
                  <a:pt x="62735" y="1004719"/>
                </a:lnTo>
                <a:lnTo>
                  <a:pt x="62658" y="1004410"/>
                </a:lnTo>
                <a:lnTo>
                  <a:pt x="62349" y="1004142"/>
                </a:lnTo>
                <a:lnTo>
                  <a:pt x="62040" y="1003869"/>
                </a:lnTo>
                <a:lnTo>
                  <a:pt x="61576" y="1003754"/>
                </a:lnTo>
                <a:lnTo>
                  <a:pt x="61189" y="1003602"/>
                </a:lnTo>
                <a:lnTo>
                  <a:pt x="61112" y="1003256"/>
                </a:lnTo>
                <a:lnTo>
                  <a:pt x="60958" y="1002982"/>
                </a:lnTo>
                <a:lnTo>
                  <a:pt x="60610" y="1002910"/>
                </a:lnTo>
                <a:lnTo>
                  <a:pt x="60611" y="1002520"/>
                </a:lnTo>
                <a:lnTo>
                  <a:pt x="60572" y="1002216"/>
                </a:lnTo>
                <a:lnTo>
                  <a:pt x="60572" y="1001907"/>
                </a:lnTo>
                <a:lnTo>
                  <a:pt x="60572" y="1001403"/>
                </a:lnTo>
                <a:lnTo>
                  <a:pt x="60572" y="1001056"/>
                </a:lnTo>
                <a:lnTo>
                  <a:pt x="60534" y="1000747"/>
                </a:lnTo>
                <a:lnTo>
                  <a:pt x="60534" y="1000364"/>
                </a:lnTo>
                <a:lnTo>
                  <a:pt x="60456" y="999902"/>
                </a:lnTo>
                <a:lnTo>
                  <a:pt x="60341" y="999513"/>
                </a:lnTo>
                <a:lnTo>
                  <a:pt x="60187" y="999052"/>
                </a:lnTo>
                <a:lnTo>
                  <a:pt x="59993" y="998705"/>
                </a:lnTo>
                <a:lnTo>
                  <a:pt x="59877" y="998359"/>
                </a:lnTo>
                <a:lnTo>
                  <a:pt x="59762" y="997970"/>
                </a:lnTo>
                <a:lnTo>
                  <a:pt x="59530" y="997545"/>
                </a:lnTo>
                <a:lnTo>
                  <a:pt x="59414" y="997235"/>
                </a:lnTo>
                <a:lnTo>
                  <a:pt x="59259" y="996816"/>
                </a:lnTo>
                <a:lnTo>
                  <a:pt x="59105" y="996506"/>
                </a:lnTo>
                <a:lnTo>
                  <a:pt x="58951" y="996159"/>
                </a:lnTo>
                <a:lnTo>
                  <a:pt x="58835" y="995850"/>
                </a:lnTo>
                <a:lnTo>
                  <a:pt x="58681" y="995461"/>
                </a:lnTo>
                <a:lnTo>
                  <a:pt x="58371" y="995078"/>
                </a:lnTo>
                <a:lnTo>
                  <a:pt x="57985" y="994847"/>
                </a:lnTo>
                <a:lnTo>
                  <a:pt x="57676" y="994769"/>
                </a:lnTo>
                <a:lnTo>
                  <a:pt x="57328" y="994696"/>
                </a:lnTo>
                <a:lnTo>
                  <a:pt x="57058" y="994538"/>
                </a:lnTo>
                <a:lnTo>
                  <a:pt x="56710" y="994465"/>
                </a:lnTo>
                <a:lnTo>
                  <a:pt x="56400" y="994306"/>
                </a:lnTo>
                <a:lnTo>
                  <a:pt x="56092" y="994039"/>
                </a:lnTo>
                <a:lnTo>
                  <a:pt x="55859" y="993577"/>
                </a:lnTo>
                <a:lnTo>
                  <a:pt x="55705" y="993231"/>
                </a:lnTo>
                <a:lnTo>
                  <a:pt x="55589" y="992879"/>
                </a:lnTo>
                <a:lnTo>
                  <a:pt x="55551" y="992532"/>
                </a:lnTo>
                <a:lnTo>
                  <a:pt x="55397" y="992107"/>
                </a:lnTo>
                <a:lnTo>
                  <a:pt x="55397" y="991761"/>
                </a:lnTo>
                <a:lnTo>
                  <a:pt x="55319" y="991457"/>
                </a:lnTo>
                <a:lnTo>
                  <a:pt x="55203" y="991148"/>
                </a:lnTo>
                <a:lnTo>
                  <a:pt x="55204" y="990759"/>
                </a:lnTo>
                <a:lnTo>
                  <a:pt x="55204" y="990412"/>
                </a:lnTo>
                <a:lnTo>
                  <a:pt x="55205" y="989908"/>
                </a:lnTo>
                <a:lnTo>
                  <a:pt x="55127" y="989489"/>
                </a:lnTo>
                <a:lnTo>
                  <a:pt x="55011" y="989143"/>
                </a:lnTo>
                <a:lnTo>
                  <a:pt x="54741" y="988790"/>
                </a:lnTo>
                <a:lnTo>
                  <a:pt x="54315" y="988754"/>
                </a:lnTo>
                <a:lnTo>
                  <a:pt x="54200" y="988408"/>
                </a:lnTo>
                <a:lnTo>
                  <a:pt x="54084" y="988061"/>
                </a:lnTo>
                <a:lnTo>
                  <a:pt x="53852" y="987787"/>
                </a:lnTo>
                <a:lnTo>
                  <a:pt x="53504" y="987484"/>
                </a:lnTo>
                <a:lnTo>
                  <a:pt x="53466" y="987138"/>
                </a:lnTo>
                <a:lnTo>
                  <a:pt x="53659" y="986828"/>
                </a:lnTo>
                <a:lnTo>
                  <a:pt x="53814" y="986554"/>
                </a:lnTo>
                <a:lnTo>
                  <a:pt x="54123" y="986287"/>
                </a:lnTo>
                <a:lnTo>
                  <a:pt x="54278" y="986014"/>
                </a:lnTo>
                <a:lnTo>
                  <a:pt x="54510" y="985704"/>
                </a:lnTo>
                <a:lnTo>
                  <a:pt x="54471" y="985358"/>
                </a:lnTo>
                <a:lnTo>
                  <a:pt x="54355" y="984975"/>
                </a:lnTo>
                <a:lnTo>
                  <a:pt x="54201" y="984665"/>
                </a:lnTo>
                <a:lnTo>
                  <a:pt x="53930" y="984355"/>
                </a:lnTo>
                <a:lnTo>
                  <a:pt x="53699" y="984124"/>
                </a:lnTo>
                <a:lnTo>
                  <a:pt x="53390" y="983894"/>
                </a:lnTo>
                <a:lnTo>
                  <a:pt x="53080" y="983814"/>
                </a:lnTo>
                <a:lnTo>
                  <a:pt x="52694" y="983815"/>
                </a:lnTo>
                <a:lnTo>
                  <a:pt x="52191" y="983742"/>
                </a:lnTo>
                <a:lnTo>
                  <a:pt x="51921" y="983431"/>
                </a:lnTo>
                <a:lnTo>
                  <a:pt x="51651" y="983049"/>
                </a:lnTo>
                <a:lnTo>
                  <a:pt x="51535" y="982739"/>
                </a:lnTo>
                <a:lnTo>
                  <a:pt x="51149" y="982508"/>
                </a:lnTo>
                <a:lnTo>
                  <a:pt x="50801" y="982660"/>
                </a:lnTo>
                <a:lnTo>
                  <a:pt x="50453" y="982776"/>
                </a:lnTo>
                <a:lnTo>
                  <a:pt x="50144" y="982775"/>
                </a:lnTo>
                <a:lnTo>
                  <a:pt x="49873" y="982623"/>
                </a:lnTo>
                <a:lnTo>
                  <a:pt x="49603" y="982241"/>
                </a:lnTo>
                <a:lnTo>
                  <a:pt x="49525" y="981852"/>
                </a:lnTo>
                <a:lnTo>
                  <a:pt x="49178" y="981542"/>
                </a:lnTo>
                <a:lnTo>
                  <a:pt x="48869" y="981816"/>
                </a:lnTo>
                <a:lnTo>
                  <a:pt x="48715" y="982083"/>
                </a:lnTo>
                <a:lnTo>
                  <a:pt x="48367" y="982435"/>
                </a:lnTo>
                <a:lnTo>
                  <a:pt x="48057" y="982508"/>
                </a:lnTo>
                <a:lnTo>
                  <a:pt x="47748" y="982472"/>
                </a:lnTo>
                <a:lnTo>
                  <a:pt x="47593" y="982126"/>
                </a:lnTo>
                <a:lnTo>
                  <a:pt x="47517" y="981816"/>
                </a:lnTo>
                <a:lnTo>
                  <a:pt x="47323" y="981506"/>
                </a:lnTo>
                <a:lnTo>
                  <a:pt x="46976" y="981275"/>
                </a:lnTo>
                <a:lnTo>
                  <a:pt x="46590" y="981275"/>
                </a:lnTo>
                <a:lnTo>
                  <a:pt x="46087" y="981044"/>
                </a:lnTo>
                <a:lnTo>
                  <a:pt x="46203" y="980698"/>
                </a:lnTo>
                <a:lnTo>
                  <a:pt x="46280" y="980388"/>
                </a:lnTo>
                <a:lnTo>
                  <a:pt x="46357" y="980078"/>
                </a:lnTo>
                <a:lnTo>
                  <a:pt x="46551" y="979774"/>
                </a:lnTo>
                <a:lnTo>
                  <a:pt x="46628" y="979464"/>
                </a:lnTo>
                <a:lnTo>
                  <a:pt x="46783" y="979154"/>
                </a:lnTo>
                <a:lnTo>
                  <a:pt x="46976" y="978809"/>
                </a:lnTo>
                <a:lnTo>
                  <a:pt x="47131" y="978535"/>
                </a:lnTo>
                <a:lnTo>
                  <a:pt x="47286" y="978152"/>
                </a:lnTo>
                <a:lnTo>
                  <a:pt x="47440" y="977806"/>
                </a:lnTo>
                <a:lnTo>
                  <a:pt x="47595" y="977417"/>
                </a:lnTo>
                <a:lnTo>
                  <a:pt x="47749" y="977107"/>
                </a:lnTo>
                <a:lnTo>
                  <a:pt x="47904" y="976724"/>
                </a:lnTo>
                <a:lnTo>
                  <a:pt x="48059" y="976299"/>
                </a:lnTo>
                <a:lnTo>
                  <a:pt x="48175" y="975989"/>
                </a:lnTo>
                <a:lnTo>
                  <a:pt x="48252" y="975679"/>
                </a:lnTo>
                <a:lnTo>
                  <a:pt x="48407" y="975297"/>
                </a:lnTo>
                <a:lnTo>
                  <a:pt x="48523" y="974908"/>
                </a:lnTo>
                <a:lnTo>
                  <a:pt x="48561" y="974561"/>
                </a:lnTo>
                <a:lnTo>
                  <a:pt x="48639" y="974173"/>
                </a:lnTo>
                <a:lnTo>
                  <a:pt x="48639" y="973826"/>
                </a:lnTo>
                <a:lnTo>
                  <a:pt x="48755" y="973480"/>
                </a:lnTo>
                <a:lnTo>
                  <a:pt x="48871" y="973134"/>
                </a:lnTo>
                <a:lnTo>
                  <a:pt x="49026" y="972861"/>
                </a:lnTo>
                <a:lnTo>
                  <a:pt x="49335" y="972478"/>
                </a:lnTo>
                <a:lnTo>
                  <a:pt x="49490" y="972168"/>
                </a:lnTo>
                <a:lnTo>
                  <a:pt x="49683" y="971858"/>
                </a:lnTo>
                <a:lnTo>
                  <a:pt x="49954" y="971475"/>
                </a:lnTo>
                <a:lnTo>
                  <a:pt x="50185" y="971087"/>
                </a:lnTo>
                <a:lnTo>
                  <a:pt x="50417" y="970777"/>
                </a:lnTo>
                <a:lnTo>
                  <a:pt x="50688" y="970582"/>
                </a:lnTo>
                <a:lnTo>
                  <a:pt x="50920" y="970315"/>
                </a:lnTo>
                <a:lnTo>
                  <a:pt x="51306" y="969969"/>
                </a:lnTo>
                <a:lnTo>
                  <a:pt x="51577" y="969695"/>
                </a:lnTo>
                <a:lnTo>
                  <a:pt x="51847" y="969464"/>
                </a:lnTo>
                <a:lnTo>
                  <a:pt x="52118" y="969313"/>
                </a:lnTo>
                <a:lnTo>
                  <a:pt x="52350" y="969075"/>
                </a:lnTo>
                <a:lnTo>
                  <a:pt x="52698" y="968808"/>
                </a:lnTo>
                <a:lnTo>
                  <a:pt x="52891" y="968535"/>
                </a:lnTo>
                <a:lnTo>
                  <a:pt x="53123" y="968231"/>
                </a:lnTo>
                <a:lnTo>
                  <a:pt x="53278" y="967958"/>
                </a:lnTo>
                <a:lnTo>
                  <a:pt x="53355" y="967611"/>
                </a:lnTo>
                <a:lnTo>
                  <a:pt x="53510" y="967265"/>
                </a:lnTo>
                <a:lnTo>
                  <a:pt x="53626" y="966840"/>
                </a:lnTo>
                <a:lnTo>
                  <a:pt x="53846" y="966457"/>
                </a:lnTo>
                <a:lnTo>
                  <a:pt x="53921" y="964726"/>
                </a:lnTo>
                <a:lnTo>
                  <a:pt x="53663" y="963109"/>
                </a:lnTo>
                <a:lnTo>
                  <a:pt x="53988" y="961712"/>
                </a:lnTo>
                <a:lnTo>
                  <a:pt x="55128" y="960612"/>
                </a:lnTo>
                <a:lnTo>
                  <a:pt x="55869" y="958711"/>
                </a:lnTo>
                <a:lnTo>
                  <a:pt x="56741" y="957769"/>
                </a:lnTo>
                <a:lnTo>
                  <a:pt x="57964" y="957058"/>
                </a:lnTo>
                <a:lnTo>
                  <a:pt x="59051" y="955030"/>
                </a:lnTo>
                <a:lnTo>
                  <a:pt x="58997" y="954027"/>
                </a:lnTo>
                <a:lnTo>
                  <a:pt x="58987" y="953492"/>
                </a:lnTo>
                <a:lnTo>
                  <a:pt x="59057" y="952988"/>
                </a:lnTo>
                <a:lnTo>
                  <a:pt x="59127" y="952599"/>
                </a:lnTo>
                <a:lnTo>
                  <a:pt x="59238" y="952289"/>
                </a:lnTo>
                <a:lnTo>
                  <a:pt x="59113" y="951676"/>
                </a:lnTo>
                <a:lnTo>
                  <a:pt x="58222" y="951494"/>
                </a:lnTo>
                <a:lnTo>
                  <a:pt x="57680" y="951427"/>
                </a:lnTo>
                <a:lnTo>
                  <a:pt x="57099" y="951281"/>
                </a:lnTo>
                <a:lnTo>
                  <a:pt x="56788" y="951172"/>
                </a:lnTo>
                <a:lnTo>
                  <a:pt x="56323" y="951062"/>
                </a:lnTo>
                <a:lnTo>
                  <a:pt x="55858" y="950916"/>
                </a:lnTo>
                <a:lnTo>
                  <a:pt x="55507" y="950685"/>
                </a:lnTo>
                <a:lnTo>
                  <a:pt x="55232" y="950424"/>
                </a:lnTo>
                <a:lnTo>
                  <a:pt x="55299" y="949768"/>
                </a:lnTo>
                <a:lnTo>
                  <a:pt x="55869" y="949215"/>
                </a:lnTo>
                <a:lnTo>
                  <a:pt x="56175" y="949057"/>
                </a:lnTo>
                <a:lnTo>
                  <a:pt x="56673" y="948857"/>
                </a:lnTo>
                <a:lnTo>
                  <a:pt x="57095" y="948656"/>
                </a:lnTo>
                <a:lnTo>
                  <a:pt x="58015" y="948292"/>
                </a:lnTo>
                <a:lnTo>
                  <a:pt x="58591" y="948128"/>
                </a:lnTo>
                <a:lnTo>
                  <a:pt x="58938" y="948049"/>
                </a:lnTo>
                <a:lnTo>
                  <a:pt x="59626" y="947648"/>
                </a:lnTo>
                <a:lnTo>
                  <a:pt x="60009" y="947454"/>
                </a:lnTo>
                <a:lnTo>
                  <a:pt x="60312" y="947101"/>
                </a:lnTo>
                <a:lnTo>
                  <a:pt x="60875" y="946202"/>
                </a:lnTo>
                <a:lnTo>
                  <a:pt x="61143" y="946044"/>
                </a:lnTo>
                <a:lnTo>
                  <a:pt x="61720" y="945916"/>
                </a:lnTo>
                <a:lnTo>
                  <a:pt x="62068" y="945916"/>
                </a:lnTo>
                <a:lnTo>
                  <a:pt x="62414" y="945831"/>
                </a:lnTo>
                <a:lnTo>
                  <a:pt x="62681" y="945631"/>
                </a:lnTo>
                <a:lnTo>
                  <a:pt x="63022" y="945278"/>
                </a:lnTo>
                <a:lnTo>
                  <a:pt x="63132" y="944896"/>
                </a:lnTo>
                <a:lnTo>
                  <a:pt x="63276" y="944276"/>
                </a:lnTo>
                <a:lnTo>
                  <a:pt x="63616" y="943802"/>
                </a:lnTo>
                <a:lnTo>
                  <a:pt x="63996" y="943492"/>
                </a:lnTo>
                <a:lnTo>
                  <a:pt x="64264" y="943328"/>
                </a:lnTo>
                <a:lnTo>
                  <a:pt x="64674" y="942478"/>
                </a:lnTo>
                <a:lnTo>
                  <a:pt x="64668" y="942052"/>
                </a:lnTo>
                <a:lnTo>
                  <a:pt x="64542" y="941397"/>
                </a:lnTo>
                <a:lnTo>
                  <a:pt x="64536" y="941013"/>
                </a:lnTo>
                <a:lnTo>
                  <a:pt x="64680" y="940431"/>
                </a:lnTo>
                <a:lnTo>
                  <a:pt x="64791" y="940120"/>
                </a:lnTo>
                <a:lnTo>
                  <a:pt x="65134" y="939841"/>
                </a:lnTo>
                <a:lnTo>
                  <a:pt x="65514" y="939488"/>
                </a:lnTo>
                <a:lnTo>
                  <a:pt x="65896" y="939252"/>
                </a:lnTo>
                <a:lnTo>
                  <a:pt x="66470" y="938936"/>
                </a:lnTo>
                <a:lnTo>
                  <a:pt x="66619" y="938583"/>
                </a:lnTo>
                <a:lnTo>
                  <a:pt x="66959" y="938195"/>
                </a:lnTo>
                <a:lnTo>
                  <a:pt x="67491" y="937684"/>
                </a:lnTo>
                <a:lnTo>
                  <a:pt x="67798" y="937527"/>
                </a:lnTo>
                <a:lnTo>
                  <a:pt x="68141" y="937289"/>
                </a:lnTo>
                <a:lnTo>
                  <a:pt x="68831" y="936967"/>
                </a:lnTo>
                <a:lnTo>
                  <a:pt x="69410" y="936955"/>
                </a:lnTo>
                <a:lnTo>
                  <a:pt x="69797" y="937028"/>
                </a:lnTo>
                <a:lnTo>
                  <a:pt x="70181" y="936943"/>
                </a:lnTo>
                <a:lnTo>
                  <a:pt x="70601" y="936633"/>
                </a:lnTo>
                <a:lnTo>
                  <a:pt x="70746" y="936087"/>
                </a:lnTo>
                <a:lnTo>
                  <a:pt x="71314" y="935382"/>
                </a:lnTo>
                <a:lnTo>
                  <a:pt x="71734" y="935145"/>
                </a:lnTo>
                <a:lnTo>
                  <a:pt x="72156" y="934944"/>
                </a:lnTo>
                <a:lnTo>
                  <a:pt x="72689" y="934513"/>
                </a:lnTo>
                <a:lnTo>
                  <a:pt x="73071" y="934239"/>
                </a:lnTo>
                <a:lnTo>
                  <a:pt x="73454" y="934075"/>
                </a:lnTo>
                <a:lnTo>
                  <a:pt x="74027" y="933717"/>
                </a:lnTo>
                <a:lnTo>
                  <a:pt x="74331" y="933407"/>
                </a:lnTo>
                <a:lnTo>
                  <a:pt x="74633" y="932976"/>
                </a:lnTo>
                <a:lnTo>
                  <a:pt x="75305" y="931579"/>
                </a:lnTo>
                <a:lnTo>
                  <a:pt x="75487" y="930959"/>
                </a:lnTo>
                <a:lnTo>
                  <a:pt x="75636" y="930607"/>
                </a:lnTo>
                <a:lnTo>
                  <a:pt x="75629" y="930181"/>
                </a:lnTo>
                <a:lnTo>
                  <a:pt x="75738" y="929756"/>
                </a:lnTo>
                <a:lnTo>
                  <a:pt x="75731" y="929294"/>
                </a:lnTo>
                <a:lnTo>
                  <a:pt x="75838" y="928790"/>
                </a:lnTo>
                <a:lnTo>
                  <a:pt x="76253" y="928201"/>
                </a:lnTo>
                <a:lnTo>
                  <a:pt x="76788" y="927885"/>
                </a:lnTo>
                <a:lnTo>
                  <a:pt x="77287" y="927721"/>
                </a:lnTo>
                <a:lnTo>
                  <a:pt x="77666" y="927296"/>
                </a:lnTo>
                <a:lnTo>
                  <a:pt x="77816" y="926979"/>
                </a:lnTo>
                <a:lnTo>
                  <a:pt x="77961" y="926439"/>
                </a:lnTo>
                <a:lnTo>
                  <a:pt x="78142" y="925668"/>
                </a:lnTo>
                <a:lnTo>
                  <a:pt x="78244" y="924853"/>
                </a:lnTo>
                <a:lnTo>
                  <a:pt x="78231" y="924002"/>
                </a:lnTo>
                <a:lnTo>
                  <a:pt x="78063" y="923195"/>
                </a:lnTo>
                <a:lnTo>
                  <a:pt x="78014" y="922581"/>
                </a:lnTo>
                <a:lnTo>
                  <a:pt x="78002" y="921809"/>
                </a:lnTo>
                <a:lnTo>
                  <a:pt x="77913" y="921111"/>
                </a:lnTo>
                <a:lnTo>
                  <a:pt x="77863" y="920382"/>
                </a:lnTo>
                <a:lnTo>
                  <a:pt x="77692" y="919379"/>
                </a:lnTo>
                <a:lnTo>
                  <a:pt x="77450" y="918729"/>
                </a:lnTo>
                <a:lnTo>
                  <a:pt x="77365" y="918267"/>
                </a:lnTo>
                <a:lnTo>
                  <a:pt x="77318" y="917726"/>
                </a:lnTo>
                <a:lnTo>
                  <a:pt x="77234" y="917381"/>
                </a:lnTo>
                <a:lnTo>
                  <a:pt x="77035" y="916919"/>
                </a:lnTo>
                <a:lnTo>
                  <a:pt x="76798" y="916651"/>
                </a:lnTo>
                <a:lnTo>
                  <a:pt x="76482" y="916159"/>
                </a:lnTo>
                <a:lnTo>
                  <a:pt x="76283" y="915777"/>
                </a:lnTo>
                <a:lnTo>
                  <a:pt x="76084" y="915430"/>
                </a:lnTo>
                <a:lnTo>
                  <a:pt x="75843" y="914895"/>
                </a:lnTo>
                <a:lnTo>
                  <a:pt x="75325" y="913820"/>
                </a:lnTo>
                <a:lnTo>
                  <a:pt x="75045" y="913206"/>
                </a:lnTo>
                <a:lnTo>
                  <a:pt x="74768" y="912787"/>
                </a:lnTo>
                <a:lnTo>
                  <a:pt x="74528" y="912289"/>
                </a:lnTo>
                <a:lnTo>
                  <a:pt x="74330" y="911985"/>
                </a:lnTo>
                <a:lnTo>
                  <a:pt x="73853" y="911141"/>
                </a:lnTo>
                <a:lnTo>
                  <a:pt x="73459" y="910686"/>
                </a:lnTo>
                <a:lnTo>
                  <a:pt x="72873" y="910230"/>
                </a:lnTo>
                <a:lnTo>
                  <a:pt x="72523" y="910084"/>
                </a:lnTo>
                <a:lnTo>
                  <a:pt x="72137" y="910047"/>
                </a:lnTo>
                <a:lnTo>
                  <a:pt x="71745" y="909671"/>
                </a:lnTo>
                <a:lnTo>
                  <a:pt x="71584" y="909324"/>
                </a:lnTo>
                <a:lnTo>
                  <a:pt x="71464" y="909020"/>
                </a:lnTo>
                <a:lnTo>
                  <a:pt x="71000" y="908948"/>
                </a:lnTo>
                <a:lnTo>
                  <a:pt x="70421" y="908960"/>
                </a:lnTo>
                <a:lnTo>
                  <a:pt x="70147" y="908729"/>
                </a:lnTo>
                <a:lnTo>
                  <a:pt x="69403" y="908049"/>
                </a:lnTo>
                <a:lnTo>
                  <a:pt x="69051" y="907745"/>
                </a:lnTo>
                <a:lnTo>
                  <a:pt x="68812" y="907362"/>
                </a:lnTo>
                <a:lnTo>
                  <a:pt x="68650" y="906821"/>
                </a:lnTo>
                <a:lnTo>
                  <a:pt x="68525" y="906287"/>
                </a:lnTo>
                <a:lnTo>
                  <a:pt x="68510" y="905357"/>
                </a:lnTo>
                <a:lnTo>
                  <a:pt x="68621" y="905047"/>
                </a:lnTo>
                <a:lnTo>
                  <a:pt x="68691" y="904622"/>
                </a:lnTo>
                <a:lnTo>
                  <a:pt x="68917" y="904270"/>
                </a:lnTo>
                <a:lnTo>
                  <a:pt x="69489" y="903838"/>
                </a:lnTo>
                <a:lnTo>
                  <a:pt x="69755" y="903601"/>
                </a:lnTo>
                <a:lnTo>
                  <a:pt x="70480" y="903049"/>
                </a:lnTo>
                <a:lnTo>
                  <a:pt x="70935" y="902617"/>
                </a:lnTo>
                <a:lnTo>
                  <a:pt x="71238" y="902228"/>
                </a:lnTo>
                <a:lnTo>
                  <a:pt x="71420" y="901566"/>
                </a:lnTo>
                <a:lnTo>
                  <a:pt x="71478" y="900412"/>
                </a:lnTo>
                <a:lnTo>
                  <a:pt x="71462" y="899410"/>
                </a:lnTo>
                <a:lnTo>
                  <a:pt x="71147" y="898990"/>
                </a:lnTo>
                <a:lnTo>
                  <a:pt x="70874" y="898838"/>
                </a:lnTo>
                <a:lnTo>
                  <a:pt x="70102" y="898850"/>
                </a:lnTo>
                <a:lnTo>
                  <a:pt x="69527" y="899051"/>
                </a:lnTo>
                <a:lnTo>
                  <a:pt x="69024" y="898942"/>
                </a:lnTo>
                <a:lnTo>
                  <a:pt x="68787" y="898717"/>
                </a:lnTo>
                <a:lnTo>
                  <a:pt x="68891" y="897945"/>
                </a:lnTo>
                <a:lnTo>
                  <a:pt x="69156" y="897593"/>
                </a:lnTo>
                <a:lnTo>
                  <a:pt x="69497" y="897241"/>
                </a:lnTo>
                <a:lnTo>
                  <a:pt x="69837" y="896767"/>
                </a:lnTo>
                <a:lnTo>
                  <a:pt x="70061" y="896305"/>
                </a:lnTo>
                <a:lnTo>
                  <a:pt x="70171" y="895953"/>
                </a:lnTo>
                <a:lnTo>
                  <a:pt x="70282" y="895643"/>
                </a:lnTo>
                <a:lnTo>
                  <a:pt x="70549" y="895448"/>
                </a:lnTo>
                <a:lnTo>
                  <a:pt x="70850" y="894980"/>
                </a:lnTo>
                <a:lnTo>
                  <a:pt x="70916" y="894282"/>
                </a:lnTo>
                <a:lnTo>
                  <a:pt x="71103" y="893929"/>
                </a:lnTo>
                <a:lnTo>
                  <a:pt x="71406" y="893577"/>
                </a:lnTo>
                <a:lnTo>
                  <a:pt x="71894" y="892763"/>
                </a:lnTo>
                <a:lnTo>
                  <a:pt x="71966" y="892411"/>
                </a:lnTo>
                <a:lnTo>
                  <a:pt x="71958" y="891949"/>
                </a:lnTo>
                <a:lnTo>
                  <a:pt x="71796" y="891451"/>
                </a:lnTo>
                <a:lnTo>
                  <a:pt x="71598" y="891105"/>
                </a:lnTo>
                <a:lnTo>
                  <a:pt x="71438" y="890758"/>
                </a:lnTo>
                <a:lnTo>
                  <a:pt x="71278" y="890491"/>
                </a:lnTo>
                <a:lnTo>
                  <a:pt x="71192" y="889914"/>
                </a:lnTo>
                <a:lnTo>
                  <a:pt x="71164" y="888219"/>
                </a:lnTo>
                <a:lnTo>
                  <a:pt x="70791" y="886603"/>
                </a:lnTo>
                <a:lnTo>
                  <a:pt x="70631" y="886256"/>
                </a:lnTo>
                <a:lnTo>
                  <a:pt x="70472" y="885989"/>
                </a:lnTo>
                <a:lnTo>
                  <a:pt x="69922" y="885382"/>
                </a:lnTo>
                <a:lnTo>
                  <a:pt x="69648" y="885157"/>
                </a:lnTo>
                <a:lnTo>
                  <a:pt x="69097" y="884506"/>
                </a:lnTo>
                <a:lnTo>
                  <a:pt x="68187" y="883091"/>
                </a:lnTo>
                <a:lnTo>
                  <a:pt x="67820" y="881864"/>
                </a:lnTo>
                <a:lnTo>
                  <a:pt x="67964" y="881244"/>
                </a:lnTo>
                <a:lnTo>
                  <a:pt x="68071" y="880703"/>
                </a:lnTo>
                <a:lnTo>
                  <a:pt x="68062" y="880199"/>
                </a:lnTo>
                <a:lnTo>
                  <a:pt x="67897" y="879507"/>
                </a:lnTo>
                <a:lnTo>
                  <a:pt x="67653" y="878741"/>
                </a:lnTo>
                <a:lnTo>
                  <a:pt x="67413" y="878243"/>
                </a:lnTo>
                <a:lnTo>
                  <a:pt x="67214" y="877933"/>
                </a:lnTo>
                <a:lnTo>
                  <a:pt x="66900" y="877556"/>
                </a:lnTo>
                <a:lnTo>
                  <a:pt x="66587" y="877289"/>
                </a:lnTo>
                <a:lnTo>
                  <a:pt x="66389" y="877022"/>
                </a:lnTo>
                <a:lnTo>
                  <a:pt x="66075" y="876682"/>
                </a:lnTo>
                <a:lnTo>
                  <a:pt x="65801" y="876450"/>
                </a:lnTo>
                <a:lnTo>
                  <a:pt x="65642" y="876147"/>
                </a:lnTo>
                <a:lnTo>
                  <a:pt x="65481" y="875722"/>
                </a:lnTo>
                <a:lnTo>
                  <a:pt x="65280" y="875266"/>
                </a:lnTo>
                <a:lnTo>
                  <a:pt x="65159" y="874956"/>
                </a:lnTo>
                <a:lnTo>
                  <a:pt x="64767" y="874501"/>
                </a:lnTo>
                <a:lnTo>
                  <a:pt x="64450" y="874045"/>
                </a:lnTo>
                <a:lnTo>
                  <a:pt x="63977" y="873431"/>
                </a:lnTo>
                <a:lnTo>
                  <a:pt x="63349" y="872787"/>
                </a:lnTo>
                <a:lnTo>
                  <a:pt x="62957" y="872447"/>
                </a:lnTo>
                <a:lnTo>
                  <a:pt x="62565" y="872065"/>
                </a:lnTo>
                <a:lnTo>
                  <a:pt x="62175" y="871803"/>
                </a:lnTo>
                <a:lnTo>
                  <a:pt x="61669" y="871578"/>
                </a:lnTo>
                <a:lnTo>
                  <a:pt x="61204" y="871390"/>
                </a:lnTo>
                <a:lnTo>
                  <a:pt x="60815" y="871208"/>
                </a:lnTo>
                <a:lnTo>
                  <a:pt x="60346" y="870867"/>
                </a:lnTo>
                <a:lnTo>
                  <a:pt x="60033" y="870564"/>
                </a:lnTo>
                <a:lnTo>
                  <a:pt x="59873" y="870296"/>
                </a:lnTo>
                <a:lnTo>
                  <a:pt x="59788" y="869756"/>
                </a:lnTo>
                <a:lnTo>
                  <a:pt x="59770" y="868638"/>
                </a:lnTo>
                <a:lnTo>
                  <a:pt x="59684" y="868176"/>
                </a:lnTo>
                <a:lnTo>
                  <a:pt x="59129" y="867259"/>
                </a:lnTo>
                <a:lnTo>
                  <a:pt x="58381" y="866341"/>
                </a:lnTo>
                <a:lnTo>
                  <a:pt x="58065" y="865922"/>
                </a:lnTo>
                <a:lnTo>
                  <a:pt x="57791" y="865655"/>
                </a:lnTo>
                <a:lnTo>
                  <a:pt x="57317" y="865005"/>
                </a:lnTo>
                <a:lnTo>
                  <a:pt x="56838" y="864014"/>
                </a:lnTo>
                <a:lnTo>
                  <a:pt x="56252" y="863595"/>
                </a:lnTo>
                <a:lnTo>
                  <a:pt x="55626" y="863067"/>
                </a:lnTo>
                <a:lnTo>
                  <a:pt x="55156" y="862648"/>
                </a:lnTo>
                <a:lnTo>
                  <a:pt x="54570" y="862156"/>
                </a:lnTo>
                <a:lnTo>
                  <a:pt x="54099" y="861700"/>
                </a:lnTo>
                <a:lnTo>
                  <a:pt x="53707" y="861360"/>
                </a:lnTo>
                <a:lnTo>
                  <a:pt x="53236" y="860904"/>
                </a:lnTo>
                <a:lnTo>
                  <a:pt x="52884" y="860600"/>
                </a:lnTo>
                <a:lnTo>
                  <a:pt x="52454" y="860260"/>
                </a:lnTo>
                <a:lnTo>
                  <a:pt x="51982" y="859725"/>
                </a:lnTo>
                <a:lnTo>
                  <a:pt x="51592" y="859385"/>
                </a:lnTo>
                <a:lnTo>
                  <a:pt x="51121" y="858929"/>
                </a:lnTo>
                <a:lnTo>
                  <a:pt x="50729" y="858589"/>
                </a:lnTo>
                <a:lnTo>
                  <a:pt x="50416" y="858322"/>
                </a:lnTo>
                <a:lnTo>
                  <a:pt x="49322" y="857490"/>
                </a:lnTo>
                <a:lnTo>
                  <a:pt x="49046" y="857149"/>
                </a:lnTo>
                <a:lnTo>
                  <a:pt x="48732" y="856809"/>
                </a:lnTo>
                <a:lnTo>
                  <a:pt x="48497" y="856578"/>
                </a:lnTo>
                <a:lnTo>
                  <a:pt x="48223" y="856354"/>
                </a:lnTo>
                <a:lnTo>
                  <a:pt x="47868" y="855935"/>
                </a:lnTo>
                <a:lnTo>
                  <a:pt x="47517" y="855667"/>
                </a:lnTo>
                <a:lnTo>
                  <a:pt x="47204" y="855399"/>
                </a:lnTo>
                <a:lnTo>
                  <a:pt x="46736" y="855139"/>
                </a:lnTo>
                <a:lnTo>
                  <a:pt x="46230" y="854914"/>
                </a:lnTo>
                <a:lnTo>
                  <a:pt x="45846" y="854998"/>
                </a:lnTo>
                <a:lnTo>
                  <a:pt x="45427" y="855315"/>
                </a:lnTo>
                <a:lnTo>
                  <a:pt x="45082" y="855436"/>
                </a:lnTo>
                <a:lnTo>
                  <a:pt x="44694" y="855363"/>
                </a:lnTo>
                <a:lnTo>
                  <a:pt x="44379" y="854986"/>
                </a:lnTo>
                <a:lnTo>
                  <a:pt x="44330" y="854288"/>
                </a:lnTo>
                <a:lnTo>
                  <a:pt x="44477" y="853899"/>
                </a:lnTo>
                <a:lnTo>
                  <a:pt x="44627" y="853589"/>
                </a:lnTo>
                <a:lnTo>
                  <a:pt x="44617" y="853012"/>
                </a:lnTo>
                <a:lnTo>
                  <a:pt x="44339" y="852514"/>
                </a:lnTo>
                <a:lnTo>
                  <a:pt x="44024" y="852131"/>
                </a:lnTo>
                <a:lnTo>
                  <a:pt x="43589" y="851523"/>
                </a:lnTo>
                <a:lnTo>
                  <a:pt x="43429" y="851140"/>
                </a:lnTo>
                <a:lnTo>
                  <a:pt x="43270" y="850831"/>
                </a:lnTo>
                <a:lnTo>
                  <a:pt x="43111" y="850564"/>
                </a:lnTo>
                <a:lnTo>
                  <a:pt x="42836" y="850223"/>
                </a:lnTo>
                <a:lnTo>
                  <a:pt x="42523" y="850035"/>
                </a:lnTo>
                <a:lnTo>
                  <a:pt x="41973" y="849385"/>
                </a:lnTo>
                <a:lnTo>
                  <a:pt x="41616" y="848814"/>
                </a:lnTo>
                <a:lnTo>
                  <a:pt x="41455" y="848389"/>
                </a:lnTo>
                <a:lnTo>
                  <a:pt x="41025" y="848091"/>
                </a:lnTo>
                <a:lnTo>
                  <a:pt x="40714" y="847939"/>
                </a:lnTo>
                <a:lnTo>
                  <a:pt x="40438" y="847599"/>
                </a:lnTo>
                <a:lnTo>
                  <a:pt x="40544" y="846979"/>
                </a:lnTo>
                <a:lnTo>
                  <a:pt x="40500" y="846633"/>
                </a:lnTo>
                <a:lnTo>
                  <a:pt x="40185" y="846287"/>
                </a:lnTo>
                <a:lnTo>
                  <a:pt x="39840" y="846408"/>
                </a:lnTo>
                <a:lnTo>
                  <a:pt x="39417" y="846456"/>
                </a:lnTo>
                <a:lnTo>
                  <a:pt x="39287" y="845648"/>
                </a:lnTo>
                <a:lnTo>
                  <a:pt x="39013" y="845381"/>
                </a:lnTo>
                <a:lnTo>
                  <a:pt x="38740" y="845229"/>
                </a:lnTo>
                <a:lnTo>
                  <a:pt x="38077" y="844780"/>
                </a:lnTo>
                <a:lnTo>
                  <a:pt x="37763" y="844476"/>
                </a:lnTo>
                <a:lnTo>
                  <a:pt x="37449" y="844130"/>
                </a:lnTo>
                <a:lnTo>
                  <a:pt x="37172" y="843790"/>
                </a:lnTo>
                <a:lnTo>
                  <a:pt x="36825" y="843717"/>
                </a:lnTo>
                <a:lnTo>
                  <a:pt x="36478" y="843801"/>
                </a:lnTo>
                <a:lnTo>
                  <a:pt x="35941" y="843959"/>
                </a:lnTo>
                <a:lnTo>
                  <a:pt x="35401" y="844051"/>
                </a:lnTo>
                <a:lnTo>
                  <a:pt x="35012" y="843783"/>
                </a:lnTo>
                <a:lnTo>
                  <a:pt x="34927" y="843358"/>
                </a:lnTo>
                <a:lnTo>
                  <a:pt x="34995" y="842781"/>
                </a:lnTo>
                <a:lnTo>
                  <a:pt x="34990" y="842435"/>
                </a:lnTo>
                <a:lnTo>
                  <a:pt x="34907" y="842125"/>
                </a:lnTo>
                <a:lnTo>
                  <a:pt x="34635" y="841979"/>
                </a:lnTo>
                <a:lnTo>
                  <a:pt x="34254" y="842332"/>
                </a:lnTo>
                <a:lnTo>
                  <a:pt x="33832" y="842453"/>
                </a:lnTo>
                <a:lnTo>
                  <a:pt x="33329" y="842380"/>
                </a:lnTo>
                <a:lnTo>
                  <a:pt x="33167" y="841924"/>
                </a:lnTo>
                <a:lnTo>
                  <a:pt x="33351" y="841377"/>
                </a:lnTo>
                <a:lnTo>
                  <a:pt x="33347" y="841068"/>
                </a:lnTo>
                <a:lnTo>
                  <a:pt x="32912" y="840460"/>
                </a:lnTo>
                <a:lnTo>
                  <a:pt x="32563" y="840387"/>
                </a:lnTo>
                <a:lnTo>
                  <a:pt x="32296" y="840545"/>
                </a:lnTo>
                <a:lnTo>
                  <a:pt x="31949" y="840588"/>
                </a:lnTo>
                <a:lnTo>
                  <a:pt x="31638" y="840406"/>
                </a:lnTo>
                <a:lnTo>
                  <a:pt x="31020" y="840412"/>
                </a:lnTo>
                <a:lnTo>
                  <a:pt x="30714" y="840570"/>
                </a:lnTo>
                <a:lnTo>
                  <a:pt x="30251" y="840582"/>
                </a:lnTo>
                <a:lnTo>
                  <a:pt x="29901" y="840430"/>
                </a:lnTo>
                <a:lnTo>
                  <a:pt x="29282" y="840363"/>
                </a:lnTo>
                <a:lnTo>
                  <a:pt x="28779" y="840253"/>
                </a:lnTo>
                <a:lnTo>
                  <a:pt x="28617" y="839792"/>
                </a:lnTo>
                <a:lnTo>
                  <a:pt x="28493" y="839330"/>
                </a:lnTo>
                <a:lnTo>
                  <a:pt x="28143" y="839105"/>
                </a:lnTo>
                <a:lnTo>
                  <a:pt x="27756" y="839038"/>
                </a:lnTo>
                <a:lnTo>
                  <a:pt x="26511" y="838437"/>
                </a:lnTo>
                <a:lnTo>
                  <a:pt x="26009" y="838444"/>
                </a:lnTo>
                <a:lnTo>
                  <a:pt x="25626" y="838571"/>
                </a:lnTo>
                <a:lnTo>
                  <a:pt x="25280" y="838729"/>
                </a:lnTo>
                <a:lnTo>
                  <a:pt x="24893" y="838656"/>
                </a:lnTo>
                <a:lnTo>
                  <a:pt x="24769" y="838121"/>
                </a:lnTo>
                <a:lnTo>
                  <a:pt x="24918" y="837769"/>
                </a:lnTo>
                <a:lnTo>
                  <a:pt x="25261" y="837532"/>
                </a:lnTo>
                <a:lnTo>
                  <a:pt x="25758" y="837252"/>
                </a:lnTo>
                <a:lnTo>
                  <a:pt x="26066" y="837173"/>
                </a:lnTo>
                <a:lnTo>
                  <a:pt x="26566" y="837088"/>
                </a:lnTo>
                <a:lnTo>
                  <a:pt x="26970" y="837079"/>
                </a:lnTo>
                <a:lnTo>
                  <a:pt x="27184" y="837076"/>
                </a:lnTo>
                <a:lnTo>
                  <a:pt x="27645" y="836954"/>
                </a:lnTo>
                <a:lnTo>
                  <a:pt x="28066" y="836754"/>
                </a:lnTo>
                <a:lnTo>
                  <a:pt x="28410" y="836554"/>
                </a:lnTo>
                <a:lnTo>
                  <a:pt x="28868" y="836238"/>
                </a:lnTo>
                <a:lnTo>
                  <a:pt x="29405" y="836037"/>
                </a:lnTo>
                <a:lnTo>
                  <a:pt x="29828" y="835916"/>
                </a:lnTo>
                <a:lnTo>
                  <a:pt x="30249" y="835752"/>
                </a:lnTo>
                <a:lnTo>
                  <a:pt x="31472" y="834998"/>
                </a:lnTo>
                <a:lnTo>
                  <a:pt x="31972" y="834841"/>
                </a:lnTo>
                <a:lnTo>
                  <a:pt x="32665" y="834792"/>
                </a:lnTo>
                <a:lnTo>
                  <a:pt x="33088" y="834707"/>
                </a:lnTo>
                <a:lnTo>
                  <a:pt x="33665" y="834543"/>
                </a:lnTo>
                <a:lnTo>
                  <a:pt x="34279" y="834336"/>
                </a:lnTo>
                <a:lnTo>
                  <a:pt x="34700" y="834142"/>
                </a:lnTo>
                <a:lnTo>
                  <a:pt x="35006" y="833978"/>
                </a:lnTo>
                <a:lnTo>
                  <a:pt x="35349" y="833668"/>
                </a:lnTo>
                <a:lnTo>
                  <a:pt x="35654" y="833431"/>
                </a:lnTo>
                <a:lnTo>
                  <a:pt x="35842" y="833115"/>
                </a:lnTo>
                <a:lnTo>
                  <a:pt x="35910" y="832575"/>
                </a:lnTo>
                <a:lnTo>
                  <a:pt x="35826" y="832191"/>
                </a:lnTo>
                <a:lnTo>
                  <a:pt x="35776" y="831457"/>
                </a:lnTo>
                <a:lnTo>
                  <a:pt x="36430" y="831335"/>
                </a:lnTo>
                <a:lnTo>
                  <a:pt x="36816" y="831329"/>
                </a:lnTo>
                <a:lnTo>
                  <a:pt x="37355" y="831202"/>
                </a:lnTo>
                <a:lnTo>
                  <a:pt x="37851" y="830885"/>
                </a:lnTo>
                <a:lnTo>
                  <a:pt x="38385" y="830527"/>
                </a:lnTo>
                <a:lnTo>
                  <a:pt x="38884" y="830327"/>
                </a:lnTo>
                <a:lnTo>
                  <a:pt x="39458" y="830011"/>
                </a:lnTo>
                <a:lnTo>
                  <a:pt x="39955" y="829774"/>
                </a:lnTo>
                <a:lnTo>
                  <a:pt x="40449" y="829264"/>
                </a:lnTo>
                <a:lnTo>
                  <a:pt x="40436" y="828492"/>
                </a:lnTo>
                <a:lnTo>
                  <a:pt x="40351" y="827988"/>
                </a:lnTo>
                <a:lnTo>
                  <a:pt x="40228" y="827568"/>
                </a:lnTo>
                <a:lnTo>
                  <a:pt x="40222" y="827180"/>
                </a:lnTo>
                <a:lnTo>
                  <a:pt x="40292" y="826718"/>
                </a:lnTo>
                <a:lnTo>
                  <a:pt x="40285" y="826256"/>
                </a:lnTo>
                <a:lnTo>
                  <a:pt x="40201" y="825867"/>
                </a:lnTo>
                <a:lnTo>
                  <a:pt x="39658" y="825685"/>
                </a:lnTo>
                <a:lnTo>
                  <a:pt x="39227" y="825308"/>
                </a:lnTo>
                <a:lnTo>
                  <a:pt x="39067" y="824999"/>
                </a:lnTo>
                <a:lnTo>
                  <a:pt x="38945" y="824537"/>
                </a:lnTo>
                <a:lnTo>
                  <a:pt x="38893" y="823765"/>
                </a:lnTo>
                <a:lnTo>
                  <a:pt x="38875" y="822648"/>
                </a:lnTo>
                <a:lnTo>
                  <a:pt x="38754" y="822301"/>
                </a:lnTo>
                <a:lnTo>
                  <a:pt x="38666" y="821687"/>
                </a:lnTo>
                <a:lnTo>
                  <a:pt x="38657" y="821067"/>
                </a:lnTo>
                <a:lnTo>
                  <a:pt x="38762" y="820448"/>
                </a:lnTo>
                <a:lnTo>
                  <a:pt x="38755" y="820065"/>
                </a:lnTo>
                <a:lnTo>
                  <a:pt x="38707" y="819446"/>
                </a:lnTo>
                <a:lnTo>
                  <a:pt x="38544" y="818911"/>
                </a:lnTo>
                <a:lnTo>
                  <a:pt x="38460" y="818522"/>
                </a:lnTo>
                <a:lnTo>
                  <a:pt x="38259" y="817951"/>
                </a:lnTo>
                <a:lnTo>
                  <a:pt x="38134" y="817490"/>
                </a:lnTo>
                <a:lnTo>
                  <a:pt x="37856" y="816949"/>
                </a:lnTo>
                <a:lnTo>
                  <a:pt x="37657" y="816609"/>
                </a:lnTo>
                <a:lnTo>
                  <a:pt x="37497" y="816262"/>
                </a:lnTo>
                <a:lnTo>
                  <a:pt x="37262" y="816037"/>
                </a:lnTo>
                <a:lnTo>
                  <a:pt x="36794" y="815733"/>
                </a:lnTo>
                <a:lnTo>
                  <a:pt x="36328" y="815545"/>
                </a:lnTo>
                <a:lnTo>
                  <a:pt x="36052" y="815241"/>
                </a:lnTo>
                <a:lnTo>
                  <a:pt x="35814" y="814786"/>
                </a:lnTo>
                <a:lnTo>
                  <a:pt x="35692" y="814440"/>
                </a:lnTo>
                <a:lnTo>
                  <a:pt x="35332" y="813631"/>
                </a:lnTo>
                <a:lnTo>
                  <a:pt x="35168" y="813054"/>
                </a:lnTo>
                <a:lnTo>
                  <a:pt x="35235" y="812441"/>
                </a:lnTo>
                <a:lnTo>
                  <a:pt x="35386" y="812167"/>
                </a:lnTo>
                <a:lnTo>
                  <a:pt x="35568" y="811505"/>
                </a:lnTo>
                <a:lnTo>
                  <a:pt x="35289" y="811007"/>
                </a:lnTo>
                <a:lnTo>
                  <a:pt x="35127" y="810551"/>
                </a:lnTo>
                <a:lnTo>
                  <a:pt x="35002" y="809974"/>
                </a:lnTo>
                <a:lnTo>
                  <a:pt x="34966" y="807775"/>
                </a:lnTo>
                <a:lnTo>
                  <a:pt x="34804" y="807271"/>
                </a:lnTo>
                <a:lnTo>
                  <a:pt x="34722" y="806967"/>
                </a:lnTo>
                <a:lnTo>
                  <a:pt x="34482" y="806505"/>
                </a:lnTo>
                <a:lnTo>
                  <a:pt x="34161" y="805740"/>
                </a:lnTo>
                <a:lnTo>
                  <a:pt x="33885" y="805320"/>
                </a:lnTo>
                <a:lnTo>
                  <a:pt x="33534" y="805096"/>
                </a:lnTo>
                <a:lnTo>
                  <a:pt x="33145" y="804980"/>
                </a:lnTo>
                <a:lnTo>
                  <a:pt x="32833" y="804755"/>
                </a:lnTo>
                <a:lnTo>
                  <a:pt x="32750" y="804336"/>
                </a:lnTo>
                <a:lnTo>
                  <a:pt x="32857" y="803869"/>
                </a:lnTo>
                <a:lnTo>
                  <a:pt x="33004" y="803401"/>
                </a:lnTo>
                <a:lnTo>
                  <a:pt x="32997" y="802975"/>
                </a:lnTo>
                <a:lnTo>
                  <a:pt x="32756" y="802362"/>
                </a:lnTo>
                <a:lnTo>
                  <a:pt x="32516" y="801906"/>
                </a:lnTo>
                <a:lnTo>
                  <a:pt x="32319" y="801602"/>
                </a:lnTo>
                <a:lnTo>
                  <a:pt x="31964" y="801141"/>
                </a:lnTo>
                <a:lnTo>
                  <a:pt x="31688" y="800758"/>
                </a:lnTo>
                <a:lnTo>
                  <a:pt x="31333" y="800338"/>
                </a:lnTo>
                <a:lnTo>
                  <a:pt x="31174" y="800035"/>
                </a:lnTo>
                <a:lnTo>
                  <a:pt x="31323" y="799682"/>
                </a:lnTo>
                <a:lnTo>
                  <a:pt x="31312" y="799027"/>
                </a:lnTo>
                <a:lnTo>
                  <a:pt x="31266" y="798607"/>
                </a:lnTo>
                <a:lnTo>
                  <a:pt x="31491" y="798176"/>
                </a:lnTo>
                <a:lnTo>
                  <a:pt x="32024" y="797708"/>
                </a:lnTo>
                <a:lnTo>
                  <a:pt x="32517" y="797198"/>
                </a:lnTo>
                <a:lnTo>
                  <a:pt x="32738" y="796499"/>
                </a:lnTo>
                <a:lnTo>
                  <a:pt x="32924" y="796110"/>
                </a:lnTo>
                <a:lnTo>
                  <a:pt x="33112" y="795837"/>
                </a:lnTo>
                <a:lnTo>
                  <a:pt x="33768" y="795745"/>
                </a:lnTo>
                <a:lnTo>
                  <a:pt x="34228" y="795588"/>
                </a:lnTo>
                <a:lnTo>
                  <a:pt x="34536" y="795502"/>
                </a:lnTo>
                <a:lnTo>
                  <a:pt x="35070" y="795108"/>
                </a:lnTo>
                <a:lnTo>
                  <a:pt x="35485" y="794561"/>
                </a:lnTo>
                <a:lnTo>
                  <a:pt x="35788" y="794251"/>
                </a:lnTo>
                <a:lnTo>
                  <a:pt x="36210" y="794087"/>
                </a:lnTo>
                <a:lnTo>
                  <a:pt x="36716" y="794312"/>
                </a:lnTo>
                <a:lnTo>
                  <a:pt x="37373" y="794342"/>
                </a:lnTo>
                <a:lnTo>
                  <a:pt x="37756" y="794178"/>
                </a:lnTo>
                <a:lnTo>
                  <a:pt x="38059" y="793826"/>
                </a:lnTo>
                <a:lnTo>
                  <a:pt x="38480" y="793589"/>
                </a:lnTo>
                <a:lnTo>
                  <a:pt x="39015" y="793309"/>
                </a:lnTo>
                <a:lnTo>
                  <a:pt x="39473" y="792957"/>
                </a:lnTo>
                <a:lnTo>
                  <a:pt x="40115" y="792095"/>
                </a:lnTo>
                <a:lnTo>
                  <a:pt x="40454" y="791548"/>
                </a:lnTo>
                <a:lnTo>
                  <a:pt x="40903" y="790733"/>
                </a:lnTo>
                <a:lnTo>
                  <a:pt x="41122" y="789919"/>
                </a:lnTo>
                <a:lnTo>
                  <a:pt x="41228" y="789336"/>
                </a:lnTo>
                <a:lnTo>
                  <a:pt x="41295" y="788759"/>
                </a:lnTo>
                <a:lnTo>
                  <a:pt x="41321" y="787988"/>
                </a:lnTo>
                <a:lnTo>
                  <a:pt x="41307" y="787101"/>
                </a:lnTo>
                <a:lnTo>
                  <a:pt x="41140" y="786292"/>
                </a:lnTo>
                <a:lnTo>
                  <a:pt x="40938" y="785752"/>
                </a:lnTo>
                <a:lnTo>
                  <a:pt x="40306" y="784834"/>
                </a:lnTo>
                <a:lnTo>
                  <a:pt x="39795" y="784263"/>
                </a:lnTo>
                <a:lnTo>
                  <a:pt x="39402" y="783850"/>
                </a:lnTo>
                <a:lnTo>
                  <a:pt x="38777" y="783394"/>
                </a:lnTo>
                <a:lnTo>
                  <a:pt x="38156" y="783170"/>
                </a:lnTo>
                <a:lnTo>
                  <a:pt x="37687" y="782829"/>
                </a:lnTo>
                <a:lnTo>
                  <a:pt x="37333" y="782374"/>
                </a:lnTo>
                <a:lnTo>
                  <a:pt x="37210" y="781955"/>
                </a:lnTo>
                <a:lnTo>
                  <a:pt x="37126" y="781566"/>
                </a:lnTo>
                <a:lnTo>
                  <a:pt x="36505" y="781305"/>
                </a:lnTo>
                <a:lnTo>
                  <a:pt x="35728" y="781013"/>
                </a:lnTo>
                <a:lnTo>
                  <a:pt x="35222" y="780788"/>
                </a:lnTo>
                <a:lnTo>
                  <a:pt x="34055" y="780229"/>
                </a:lnTo>
                <a:lnTo>
                  <a:pt x="33894" y="779804"/>
                </a:lnTo>
                <a:lnTo>
                  <a:pt x="33849" y="779421"/>
                </a:lnTo>
                <a:lnTo>
                  <a:pt x="33420" y="779118"/>
                </a:lnTo>
                <a:lnTo>
                  <a:pt x="33259" y="778735"/>
                </a:lnTo>
                <a:lnTo>
                  <a:pt x="33525" y="778461"/>
                </a:lnTo>
                <a:lnTo>
                  <a:pt x="33713" y="778109"/>
                </a:lnTo>
                <a:lnTo>
                  <a:pt x="33587" y="777495"/>
                </a:lnTo>
                <a:lnTo>
                  <a:pt x="33349" y="777149"/>
                </a:lnTo>
                <a:lnTo>
                  <a:pt x="33113" y="776882"/>
                </a:lnTo>
                <a:lnTo>
                  <a:pt x="32837" y="776542"/>
                </a:lnTo>
                <a:lnTo>
                  <a:pt x="32486" y="776274"/>
                </a:lnTo>
                <a:lnTo>
                  <a:pt x="32403" y="775928"/>
                </a:lnTo>
                <a:lnTo>
                  <a:pt x="32739" y="775230"/>
                </a:lnTo>
                <a:lnTo>
                  <a:pt x="32718" y="773917"/>
                </a:lnTo>
                <a:lnTo>
                  <a:pt x="32666" y="773109"/>
                </a:lnTo>
                <a:lnTo>
                  <a:pt x="32652" y="772258"/>
                </a:lnTo>
                <a:lnTo>
                  <a:pt x="32909" y="771444"/>
                </a:lnTo>
                <a:lnTo>
                  <a:pt x="33135" y="771092"/>
                </a:lnTo>
                <a:lnTo>
                  <a:pt x="33435" y="770545"/>
                </a:lnTo>
                <a:lnTo>
                  <a:pt x="33500" y="769816"/>
                </a:lnTo>
                <a:lnTo>
                  <a:pt x="33417" y="769427"/>
                </a:lnTo>
                <a:lnTo>
                  <a:pt x="34106" y="769069"/>
                </a:lnTo>
                <a:lnTo>
                  <a:pt x="34716" y="768637"/>
                </a:lnTo>
                <a:lnTo>
                  <a:pt x="35163" y="767623"/>
                </a:lnTo>
                <a:lnTo>
                  <a:pt x="35272" y="767240"/>
                </a:lnTo>
                <a:lnTo>
                  <a:pt x="35416" y="766578"/>
                </a:lnTo>
                <a:lnTo>
                  <a:pt x="35640" y="766074"/>
                </a:lnTo>
                <a:lnTo>
                  <a:pt x="35866" y="765722"/>
                </a:lnTo>
                <a:lnTo>
                  <a:pt x="36286" y="765484"/>
                </a:lnTo>
                <a:lnTo>
                  <a:pt x="36636" y="765637"/>
                </a:lnTo>
                <a:lnTo>
                  <a:pt x="36909" y="765825"/>
                </a:lnTo>
                <a:lnTo>
                  <a:pt x="37219" y="765934"/>
                </a:lnTo>
                <a:lnTo>
                  <a:pt x="37644" y="765928"/>
                </a:lnTo>
                <a:lnTo>
                  <a:pt x="38067" y="765843"/>
                </a:lnTo>
                <a:lnTo>
                  <a:pt x="38176" y="765417"/>
                </a:lnTo>
                <a:lnTo>
                  <a:pt x="37860" y="764998"/>
                </a:lnTo>
                <a:lnTo>
                  <a:pt x="37968" y="764457"/>
                </a:lnTo>
                <a:lnTo>
                  <a:pt x="37841" y="763801"/>
                </a:lnTo>
                <a:lnTo>
                  <a:pt x="37568" y="763613"/>
                </a:lnTo>
                <a:lnTo>
                  <a:pt x="37333" y="763383"/>
                </a:lnTo>
                <a:lnTo>
                  <a:pt x="37095" y="763000"/>
                </a:lnTo>
                <a:lnTo>
                  <a:pt x="36971" y="762538"/>
                </a:lnTo>
                <a:lnTo>
                  <a:pt x="36966" y="762192"/>
                </a:lnTo>
                <a:lnTo>
                  <a:pt x="36806" y="761809"/>
                </a:lnTo>
                <a:lnTo>
                  <a:pt x="36912" y="761268"/>
                </a:lnTo>
                <a:lnTo>
                  <a:pt x="37178" y="761031"/>
                </a:lnTo>
                <a:lnTo>
                  <a:pt x="37404" y="760679"/>
                </a:lnTo>
                <a:lnTo>
                  <a:pt x="37399" y="760332"/>
                </a:lnTo>
                <a:lnTo>
                  <a:pt x="37625" y="759943"/>
                </a:lnTo>
                <a:lnTo>
                  <a:pt x="38160" y="759664"/>
                </a:lnTo>
                <a:lnTo>
                  <a:pt x="38504" y="759506"/>
                </a:lnTo>
                <a:lnTo>
                  <a:pt x="38728" y="759002"/>
                </a:lnTo>
                <a:lnTo>
                  <a:pt x="39023" y="758182"/>
                </a:lnTo>
                <a:lnTo>
                  <a:pt x="39276" y="757101"/>
                </a:lnTo>
                <a:lnTo>
                  <a:pt x="39415" y="756171"/>
                </a:lnTo>
                <a:lnTo>
                  <a:pt x="39410" y="755825"/>
                </a:lnTo>
                <a:lnTo>
                  <a:pt x="39097" y="755600"/>
                </a:lnTo>
                <a:lnTo>
                  <a:pt x="38479" y="755606"/>
                </a:lnTo>
                <a:lnTo>
                  <a:pt x="38430" y="754949"/>
                </a:lnTo>
                <a:lnTo>
                  <a:pt x="38387" y="754646"/>
                </a:lnTo>
                <a:lnTo>
                  <a:pt x="38148" y="754221"/>
                </a:lnTo>
                <a:lnTo>
                  <a:pt x="38024" y="753722"/>
                </a:lnTo>
                <a:lnTo>
                  <a:pt x="38127" y="752909"/>
                </a:lnTo>
                <a:lnTo>
                  <a:pt x="38006" y="752605"/>
                </a:lnTo>
                <a:lnTo>
                  <a:pt x="37731" y="752301"/>
                </a:lnTo>
                <a:lnTo>
                  <a:pt x="37881" y="752027"/>
                </a:lnTo>
                <a:lnTo>
                  <a:pt x="38028" y="751560"/>
                </a:lnTo>
                <a:lnTo>
                  <a:pt x="37943" y="751098"/>
                </a:lnTo>
                <a:lnTo>
                  <a:pt x="37670" y="750909"/>
                </a:lnTo>
                <a:lnTo>
                  <a:pt x="37398" y="750764"/>
                </a:lnTo>
                <a:lnTo>
                  <a:pt x="37006" y="750460"/>
                </a:lnTo>
                <a:lnTo>
                  <a:pt x="36536" y="750004"/>
                </a:lnTo>
                <a:lnTo>
                  <a:pt x="36451" y="749500"/>
                </a:lnTo>
                <a:lnTo>
                  <a:pt x="36634" y="748923"/>
                </a:lnTo>
                <a:lnTo>
                  <a:pt x="36859" y="748492"/>
                </a:lnTo>
                <a:lnTo>
                  <a:pt x="37008" y="748145"/>
                </a:lnTo>
                <a:lnTo>
                  <a:pt x="37233" y="747750"/>
                </a:lnTo>
                <a:lnTo>
                  <a:pt x="37500" y="747556"/>
                </a:lnTo>
                <a:lnTo>
                  <a:pt x="37998" y="747319"/>
                </a:lnTo>
                <a:lnTo>
                  <a:pt x="38574" y="747155"/>
                </a:lnTo>
                <a:lnTo>
                  <a:pt x="38841" y="746955"/>
                </a:lnTo>
                <a:lnTo>
                  <a:pt x="39142" y="746487"/>
                </a:lnTo>
                <a:lnTo>
                  <a:pt x="39290" y="746098"/>
                </a:lnTo>
                <a:lnTo>
                  <a:pt x="39282" y="745600"/>
                </a:lnTo>
                <a:lnTo>
                  <a:pt x="39197" y="745095"/>
                </a:lnTo>
                <a:lnTo>
                  <a:pt x="39226" y="744555"/>
                </a:lnTo>
                <a:lnTo>
                  <a:pt x="39681" y="744008"/>
                </a:lnTo>
                <a:lnTo>
                  <a:pt x="39864" y="743468"/>
                </a:lnTo>
                <a:lnTo>
                  <a:pt x="39701" y="742927"/>
                </a:lnTo>
                <a:lnTo>
                  <a:pt x="39466" y="742702"/>
                </a:lnTo>
                <a:lnTo>
                  <a:pt x="39457" y="742161"/>
                </a:lnTo>
                <a:lnTo>
                  <a:pt x="38913" y="741937"/>
                </a:lnTo>
                <a:lnTo>
                  <a:pt x="38565" y="741827"/>
                </a:lnTo>
                <a:lnTo>
                  <a:pt x="38249" y="741407"/>
                </a:lnTo>
                <a:lnTo>
                  <a:pt x="38391" y="740630"/>
                </a:lnTo>
                <a:lnTo>
                  <a:pt x="38617" y="740284"/>
                </a:lnTo>
                <a:lnTo>
                  <a:pt x="38764" y="739852"/>
                </a:lnTo>
                <a:lnTo>
                  <a:pt x="39064" y="739312"/>
                </a:lnTo>
                <a:lnTo>
                  <a:pt x="39671" y="738680"/>
                </a:lnTo>
                <a:lnTo>
                  <a:pt x="39930" y="737982"/>
                </a:lnTo>
                <a:lnTo>
                  <a:pt x="39957" y="737289"/>
                </a:lnTo>
                <a:lnTo>
                  <a:pt x="40029" y="736936"/>
                </a:lnTo>
                <a:lnTo>
                  <a:pt x="40176" y="736475"/>
                </a:lnTo>
                <a:lnTo>
                  <a:pt x="40362" y="736086"/>
                </a:lnTo>
                <a:lnTo>
                  <a:pt x="40748" y="736080"/>
                </a:lnTo>
                <a:lnTo>
                  <a:pt x="41212" y="736110"/>
                </a:lnTo>
                <a:lnTo>
                  <a:pt x="41865" y="735946"/>
                </a:lnTo>
                <a:lnTo>
                  <a:pt x="42090" y="735557"/>
                </a:lnTo>
                <a:lnTo>
                  <a:pt x="42273" y="734938"/>
                </a:lnTo>
                <a:lnTo>
                  <a:pt x="42379" y="734318"/>
                </a:lnTo>
                <a:lnTo>
                  <a:pt x="42347" y="732349"/>
                </a:lnTo>
                <a:lnTo>
                  <a:pt x="42261" y="731809"/>
                </a:lnTo>
                <a:lnTo>
                  <a:pt x="42174" y="731153"/>
                </a:lnTo>
                <a:lnTo>
                  <a:pt x="42165" y="730655"/>
                </a:lnTo>
                <a:lnTo>
                  <a:pt x="42079" y="730114"/>
                </a:lnTo>
                <a:lnTo>
                  <a:pt x="42074" y="729768"/>
                </a:lnTo>
                <a:lnTo>
                  <a:pt x="41862" y="728649"/>
                </a:lnTo>
                <a:lnTo>
                  <a:pt x="41569" y="727185"/>
                </a:lnTo>
                <a:lnTo>
                  <a:pt x="40633" y="726627"/>
                </a:lnTo>
                <a:lnTo>
                  <a:pt x="40203" y="726244"/>
                </a:lnTo>
                <a:lnTo>
                  <a:pt x="40005" y="725976"/>
                </a:lnTo>
                <a:lnTo>
                  <a:pt x="39799" y="725168"/>
                </a:lnTo>
                <a:lnTo>
                  <a:pt x="39524" y="724865"/>
                </a:lnTo>
                <a:lnTo>
                  <a:pt x="38908" y="724949"/>
                </a:lnTo>
                <a:lnTo>
                  <a:pt x="38405" y="724883"/>
                </a:lnTo>
                <a:lnTo>
                  <a:pt x="38054" y="724695"/>
                </a:lnTo>
                <a:lnTo>
                  <a:pt x="37739" y="724275"/>
                </a:lnTo>
                <a:lnTo>
                  <a:pt x="37464" y="723971"/>
                </a:lnTo>
                <a:lnTo>
                  <a:pt x="36994" y="723595"/>
                </a:lnTo>
                <a:lnTo>
                  <a:pt x="36644" y="723406"/>
                </a:lnTo>
                <a:lnTo>
                  <a:pt x="36370" y="723139"/>
                </a:lnTo>
                <a:lnTo>
                  <a:pt x="36281" y="722483"/>
                </a:lnTo>
                <a:lnTo>
                  <a:pt x="36275" y="722100"/>
                </a:lnTo>
                <a:lnTo>
                  <a:pt x="36539" y="721669"/>
                </a:lnTo>
                <a:lnTo>
                  <a:pt x="36723" y="721128"/>
                </a:lnTo>
                <a:lnTo>
                  <a:pt x="36791" y="720545"/>
                </a:lnTo>
                <a:lnTo>
                  <a:pt x="36550" y="720010"/>
                </a:lnTo>
                <a:lnTo>
                  <a:pt x="36158" y="719634"/>
                </a:lnTo>
                <a:lnTo>
                  <a:pt x="35842" y="719172"/>
                </a:lnTo>
                <a:lnTo>
                  <a:pt x="35757" y="718710"/>
                </a:lnTo>
                <a:lnTo>
                  <a:pt x="35749" y="718248"/>
                </a:lnTo>
                <a:lnTo>
                  <a:pt x="35586" y="717671"/>
                </a:lnTo>
                <a:lnTo>
                  <a:pt x="35343" y="716979"/>
                </a:lnTo>
                <a:lnTo>
                  <a:pt x="35261" y="716675"/>
                </a:lnTo>
                <a:lnTo>
                  <a:pt x="35020" y="716098"/>
                </a:lnTo>
                <a:lnTo>
                  <a:pt x="34855" y="715405"/>
                </a:lnTo>
                <a:lnTo>
                  <a:pt x="34650" y="714755"/>
                </a:lnTo>
                <a:lnTo>
                  <a:pt x="33594" y="713844"/>
                </a:lnTo>
                <a:lnTo>
                  <a:pt x="33156" y="713042"/>
                </a:lnTo>
                <a:lnTo>
                  <a:pt x="32752" y="711924"/>
                </a:lnTo>
                <a:lnTo>
                  <a:pt x="32351" y="711007"/>
                </a:lnTo>
                <a:lnTo>
                  <a:pt x="32106" y="710162"/>
                </a:lnTo>
                <a:lnTo>
                  <a:pt x="31979" y="709470"/>
                </a:lnTo>
                <a:lnTo>
                  <a:pt x="31968" y="708771"/>
                </a:lnTo>
                <a:lnTo>
                  <a:pt x="32032" y="707963"/>
                </a:lnTo>
                <a:lnTo>
                  <a:pt x="32021" y="707307"/>
                </a:lnTo>
                <a:lnTo>
                  <a:pt x="31971" y="706614"/>
                </a:lnTo>
                <a:lnTo>
                  <a:pt x="31338" y="705697"/>
                </a:lnTo>
                <a:lnTo>
                  <a:pt x="31332" y="705271"/>
                </a:lnTo>
                <a:lnTo>
                  <a:pt x="31516" y="704688"/>
                </a:lnTo>
                <a:lnTo>
                  <a:pt x="31425" y="703917"/>
                </a:lnTo>
                <a:lnTo>
                  <a:pt x="31340" y="703382"/>
                </a:lnTo>
                <a:lnTo>
                  <a:pt x="31329" y="702762"/>
                </a:lnTo>
                <a:lnTo>
                  <a:pt x="31356" y="701991"/>
                </a:lnTo>
                <a:lnTo>
                  <a:pt x="31542" y="701602"/>
                </a:lnTo>
                <a:lnTo>
                  <a:pt x="31727" y="701098"/>
                </a:lnTo>
                <a:lnTo>
                  <a:pt x="32032" y="700861"/>
                </a:lnTo>
                <a:lnTo>
                  <a:pt x="32335" y="700509"/>
                </a:lnTo>
                <a:lnTo>
                  <a:pt x="32715" y="700156"/>
                </a:lnTo>
                <a:lnTo>
                  <a:pt x="33054" y="699609"/>
                </a:lnTo>
                <a:lnTo>
                  <a:pt x="33123" y="699184"/>
                </a:lnTo>
                <a:lnTo>
                  <a:pt x="32924" y="698759"/>
                </a:lnTo>
                <a:lnTo>
                  <a:pt x="32688" y="698497"/>
                </a:lnTo>
                <a:lnTo>
                  <a:pt x="32752" y="697683"/>
                </a:lnTo>
                <a:lnTo>
                  <a:pt x="33012" y="697022"/>
                </a:lnTo>
                <a:lnTo>
                  <a:pt x="33144" y="695630"/>
                </a:lnTo>
                <a:lnTo>
                  <a:pt x="33252" y="695168"/>
                </a:lnTo>
                <a:lnTo>
                  <a:pt x="33437" y="694664"/>
                </a:lnTo>
                <a:lnTo>
                  <a:pt x="33778" y="694312"/>
                </a:lnTo>
                <a:lnTo>
                  <a:pt x="34468" y="693989"/>
                </a:lnTo>
                <a:lnTo>
                  <a:pt x="35117" y="693595"/>
                </a:lnTo>
                <a:lnTo>
                  <a:pt x="35537" y="693279"/>
                </a:lnTo>
                <a:lnTo>
                  <a:pt x="35876" y="692769"/>
                </a:lnTo>
                <a:lnTo>
                  <a:pt x="36013" y="691766"/>
                </a:lnTo>
                <a:lnTo>
                  <a:pt x="36078" y="690994"/>
                </a:lnTo>
                <a:lnTo>
                  <a:pt x="36071" y="690569"/>
                </a:lnTo>
                <a:lnTo>
                  <a:pt x="36137" y="689834"/>
                </a:lnTo>
                <a:lnTo>
                  <a:pt x="36165" y="689178"/>
                </a:lnTo>
                <a:lnTo>
                  <a:pt x="36157" y="688710"/>
                </a:lnTo>
                <a:lnTo>
                  <a:pt x="35917" y="688176"/>
                </a:lnTo>
                <a:lnTo>
                  <a:pt x="35408" y="687720"/>
                </a:lnTo>
                <a:lnTo>
                  <a:pt x="35011" y="687033"/>
                </a:lnTo>
                <a:lnTo>
                  <a:pt x="34999" y="686341"/>
                </a:lnTo>
                <a:lnTo>
                  <a:pt x="35374" y="685679"/>
                </a:lnTo>
                <a:lnTo>
                  <a:pt x="35437" y="684785"/>
                </a:lnTo>
                <a:lnTo>
                  <a:pt x="35428" y="684245"/>
                </a:lnTo>
                <a:lnTo>
                  <a:pt x="35189" y="683747"/>
                </a:lnTo>
                <a:lnTo>
                  <a:pt x="34874" y="683370"/>
                </a:lnTo>
                <a:lnTo>
                  <a:pt x="34677" y="683103"/>
                </a:lnTo>
                <a:lnTo>
                  <a:pt x="34551" y="682525"/>
                </a:lnTo>
                <a:lnTo>
                  <a:pt x="34506" y="682136"/>
                </a:lnTo>
                <a:lnTo>
                  <a:pt x="34767" y="681553"/>
                </a:lnTo>
                <a:lnTo>
                  <a:pt x="34798" y="681128"/>
                </a:lnTo>
                <a:lnTo>
                  <a:pt x="35681" y="680806"/>
                </a:lnTo>
                <a:lnTo>
                  <a:pt x="35988" y="680648"/>
                </a:lnTo>
                <a:lnTo>
                  <a:pt x="36288" y="680181"/>
                </a:lnTo>
                <a:lnTo>
                  <a:pt x="36203" y="679640"/>
                </a:lnTo>
                <a:lnTo>
                  <a:pt x="36082" y="679336"/>
                </a:lnTo>
                <a:lnTo>
                  <a:pt x="35690" y="678953"/>
                </a:lnTo>
                <a:lnTo>
                  <a:pt x="35605" y="678534"/>
                </a:lnTo>
                <a:lnTo>
                  <a:pt x="35289" y="678036"/>
                </a:lnTo>
                <a:lnTo>
                  <a:pt x="35274" y="677106"/>
                </a:lnTo>
                <a:lnTo>
                  <a:pt x="34916" y="676499"/>
                </a:lnTo>
                <a:lnTo>
                  <a:pt x="34834" y="676189"/>
                </a:lnTo>
                <a:lnTo>
                  <a:pt x="34712" y="675806"/>
                </a:lnTo>
                <a:lnTo>
                  <a:pt x="34585" y="675071"/>
                </a:lnTo>
                <a:lnTo>
                  <a:pt x="34577" y="674652"/>
                </a:lnTo>
                <a:lnTo>
                  <a:pt x="34530" y="674111"/>
                </a:lnTo>
                <a:lnTo>
                  <a:pt x="34512" y="672993"/>
                </a:lnTo>
                <a:lnTo>
                  <a:pt x="34240" y="672841"/>
                </a:lnTo>
                <a:lnTo>
                  <a:pt x="33701" y="672927"/>
                </a:lnTo>
                <a:lnTo>
                  <a:pt x="33278" y="673084"/>
                </a:lnTo>
                <a:lnTo>
                  <a:pt x="33012" y="673248"/>
                </a:lnTo>
                <a:lnTo>
                  <a:pt x="32471" y="673254"/>
                </a:lnTo>
                <a:lnTo>
                  <a:pt x="32235" y="673029"/>
                </a:lnTo>
                <a:lnTo>
                  <a:pt x="32267" y="672604"/>
                </a:lnTo>
                <a:lnTo>
                  <a:pt x="32494" y="672325"/>
                </a:lnTo>
                <a:lnTo>
                  <a:pt x="32601" y="671784"/>
                </a:lnTo>
                <a:lnTo>
                  <a:pt x="32593" y="671286"/>
                </a:lnTo>
                <a:lnTo>
                  <a:pt x="32626" y="670897"/>
                </a:lnTo>
                <a:lnTo>
                  <a:pt x="32620" y="670551"/>
                </a:lnTo>
                <a:lnTo>
                  <a:pt x="32691" y="670162"/>
                </a:lnTo>
                <a:lnTo>
                  <a:pt x="32685" y="669816"/>
                </a:lnTo>
                <a:lnTo>
                  <a:pt x="32715" y="669312"/>
                </a:lnTo>
                <a:lnTo>
                  <a:pt x="32710" y="668965"/>
                </a:lnTo>
                <a:lnTo>
                  <a:pt x="32971" y="668382"/>
                </a:lnTo>
                <a:lnTo>
                  <a:pt x="33387" y="667914"/>
                </a:lnTo>
                <a:lnTo>
                  <a:pt x="33576" y="667641"/>
                </a:lnTo>
                <a:lnTo>
                  <a:pt x="33645" y="667137"/>
                </a:lnTo>
                <a:lnTo>
                  <a:pt x="33637" y="666675"/>
                </a:lnTo>
                <a:lnTo>
                  <a:pt x="33550" y="666018"/>
                </a:lnTo>
                <a:lnTo>
                  <a:pt x="33541" y="665520"/>
                </a:lnTo>
                <a:lnTo>
                  <a:pt x="33495" y="665016"/>
                </a:lnTo>
                <a:lnTo>
                  <a:pt x="33604" y="664591"/>
                </a:lnTo>
                <a:lnTo>
                  <a:pt x="33752" y="664202"/>
                </a:lnTo>
                <a:lnTo>
                  <a:pt x="34050" y="663540"/>
                </a:lnTo>
                <a:lnTo>
                  <a:pt x="34079" y="662999"/>
                </a:lnTo>
                <a:lnTo>
                  <a:pt x="34073" y="662617"/>
                </a:lnTo>
                <a:lnTo>
                  <a:pt x="33826" y="661693"/>
                </a:lnTo>
                <a:lnTo>
                  <a:pt x="33406" y="659572"/>
                </a:lnTo>
                <a:lnTo>
                  <a:pt x="33127" y="659001"/>
                </a:lnTo>
                <a:lnTo>
                  <a:pt x="32734" y="658583"/>
                </a:lnTo>
                <a:lnTo>
                  <a:pt x="32299" y="657975"/>
                </a:lnTo>
                <a:lnTo>
                  <a:pt x="31943" y="657398"/>
                </a:lnTo>
                <a:lnTo>
                  <a:pt x="31704" y="656942"/>
                </a:lnTo>
                <a:lnTo>
                  <a:pt x="30515" y="655028"/>
                </a:lnTo>
                <a:lnTo>
                  <a:pt x="30586" y="654640"/>
                </a:lnTo>
                <a:lnTo>
                  <a:pt x="30658" y="654330"/>
                </a:lnTo>
                <a:lnTo>
                  <a:pt x="30728" y="653904"/>
                </a:lnTo>
                <a:lnTo>
                  <a:pt x="30491" y="653522"/>
                </a:lnTo>
                <a:lnTo>
                  <a:pt x="30290" y="653066"/>
                </a:lnTo>
                <a:lnTo>
                  <a:pt x="30283" y="652640"/>
                </a:lnTo>
                <a:lnTo>
                  <a:pt x="30427" y="652021"/>
                </a:lnTo>
                <a:lnTo>
                  <a:pt x="30730" y="651589"/>
                </a:lnTo>
                <a:lnTo>
                  <a:pt x="31110" y="651274"/>
                </a:lnTo>
                <a:lnTo>
                  <a:pt x="31528" y="650879"/>
                </a:lnTo>
                <a:lnTo>
                  <a:pt x="31678" y="650569"/>
                </a:lnTo>
                <a:lnTo>
                  <a:pt x="31629" y="649955"/>
                </a:lnTo>
                <a:lnTo>
                  <a:pt x="31543" y="649415"/>
                </a:lnTo>
                <a:lnTo>
                  <a:pt x="31690" y="648989"/>
                </a:lnTo>
                <a:lnTo>
                  <a:pt x="32092" y="647556"/>
                </a:lnTo>
                <a:lnTo>
                  <a:pt x="32428" y="646894"/>
                </a:lnTo>
                <a:lnTo>
                  <a:pt x="32655" y="646577"/>
                </a:lnTo>
                <a:lnTo>
                  <a:pt x="33117" y="646493"/>
                </a:lnTo>
                <a:lnTo>
                  <a:pt x="33430" y="646796"/>
                </a:lnTo>
                <a:lnTo>
                  <a:pt x="33705" y="647106"/>
                </a:lnTo>
                <a:lnTo>
                  <a:pt x="34478" y="647167"/>
                </a:lnTo>
                <a:lnTo>
                  <a:pt x="34937" y="646894"/>
                </a:lnTo>
                <a:lnTo>
                  <a:pt x="35164" y="646577"/>
                </a:lnTo>
                <a:lnTo>
                  <a:pt x="35660" y="646262"/>
                </a:lnTo>
                <a:lnTo>
                  <a:pt x="36044" y="646140"/>
                </a:lnTo>
                <a:lnTo>
                  <a:pt x="36244" y="646523"/>
                </a:lnTo>
                <a:lnTo>
                  <a:pt x="36595" y="646790"/>
                </a:lnTo>
                <a:lnTo>
                  <a:pt x="37095" y="646699"/>
                </a:lnTo>
                <a:lnTo>
                  <a:pt x="37203" y="646201"/>
                </a:lnTo>
                <a:lnTo>
                  <a:pt x="37510" y="646116"/>
                </a:lnTo>
                <a:lnTo>
                  <a:pt x="37856" y="645994"/>
                </a:lnTo>
                <a:lnTo>
                  <a:pt x="38040" y="645490"/>
                </a:lnTo>
                <a:lnTo>
                  <a:pt x="38144" y="644718"/>
                </a:lnTo>
                <a:lnTo>
                  <a:pt x="38136" y="644293"/>
                </a:lnTo>
                <a:lnTo>
                  <a:pt x="38631" y="643819"/>
                </a:lnTo>
                <a:lnTo>
                  <a:pt x="39206" y="643582"/>
                </a:lnTo>
                <a:lnTo>
                  <a:pt x="39588" y="643345"/>
                </a:lnTo>
                <a:lnTo>
                  <a:pt x="39920" y="642373"/>
                </a:lnTo>
                <a:lnTo>
                  <a:pt x="39987" y="641753"/>
                </a:lnTo>
                <a:lnTo>
                  <a:pt x="39900" y="641176"/>
                </a:lnTo>
                <a:lnTo>
                  <a:pt x="39736" y="640599"/>
                </a:lnTo>
                <a:lnTo>
                  <a:pt x="39845" y="640174"/>
                </a:lnTo>
                <a:lnTo>
                  <a:pt x="40032" y="639785"/>
                </a:lnTo>
                <a:lnTo>
                  <a:pt x="40217" y="639317"/>
                </a:lnTo>
                <a:lnTo>
                  <a:pt x="40441" y="638850"/>
                </a:lnTo>
                <a:lnTo>
                  <a:pt x="41554" y="638485"/>
                </a:lnTo>
                <a:lnTo>
                  <a:pt x="41861" y="638327"/>
                </a:lnTo>
                <a:lnTo>
                  <a:pt x="42199" y="637780"/>
                </a:lnTo>
                <a:lnTo>
                  <a:pt x="42303" y="637088"/>
                </a:lnTo>
                <a:lnTo>
                  <a:pt x="42296" y="636620"/>
                </a:lnTo>
                <a:lnTo>
                  <a:pt x="42405" y="636195"/>
                </a:lnTo>
                <a:lnTo>
                  <a:pt x="42709" y="635885"/>
                </a:lnTo>
                <a:lnTo>
                  <a:pt x="43052" y="635606"/>
                </a:lnTo>
                <a:lnTo>
                  <a:pt x="43508" y="635174"/>
                </a:lnTo>
                <a:lnTo>
                  <a:pt x="43922" y="634548"/>
                </a:lnTo>
                <a:lnTo>
                  <a:pt x="44408" y="633619"/>
                </a:lnTo>
                <a:lnTo>
                  <a:pt x="44557" y="633187"/>
                </a:lnTo>
                <a:lnTo>
                  <a:pt x="44936" y="632798"/>
                </a:lnTo>
                <a:lnTo>
                  <a:pt x="45392" y="632368"/>
                </a:lnTo>
                <a:lnTo>
                  <a:pt x="45695" y="632051"/>
                </a:lnTo>
                <a:lnTo>
                  <a:pt x="46191" y="631699"/>
                </a:lnTo>
                <a:lnTo>
                  <a:pt x="46459" y="631541"/>
                </a:lnTo>
                <a:lnTo>
                  <a:pt x="47573" y="631213"/>
                </a:lnTo>
                <a:lnTo>
                  <a:pt x="47996" y="631128"/>
                </a:lnTo>
                <a:lnTo>
                  <a:pt x="48417" y="630928"/>
                </a:lnTo>
                <a:lnTo>
                  <a:pt x="48762" y="630727"/>
                </a:lnTo>
                <a:lnTo>
                  <a:pt x="49105" y="630490"/>
                </a:lnTo>
                <a:lnTo>
                  <a:pt x="49634" y="629791"/>
                </a:lnTo>
                <a:lnTo>
                  <a:pt x="50088" y="629281"/>
                </a:lnTo>
                <a:lnTo>
                  <a:pt x="50354" y="628965"/>
                </a:lnTo>
                <a:lnTo>
                  <a:pt x="50542" y="628656"/>
                </a:lnTo>
                <a:lnTo>
                  <a:pt x="50532" y="627999"/>
                </a:lnTo>
                <a:lnTo>
                  <a:pt x="50216" y="627580"/>
                </a:lnTo>
                <a:lnTo>
                  <a:pt x="50013" y="627003"/>
                </a:lnTo>
                <a:lnTo>
                  <a:pt x="50006" y="626541"/>
                </a:lnTo>
                <a:lnTo>
                  <a:pt x="50146" y="625691"/>
                </a:lnTo>
                <a:lnTo>
                  <a:pt x="50519" y="624913"/>
                </a:lnTo>
                <a:lnTo>
                  <a:pt x="50822" y="624481"/>
                </a:lnTo>
                <a:lnTo>
                  <a:pt x="51388" y="623740"/>
                </a:lnTo>
                <a:lnTo>
                  <a:pt x="51767" y="623309"/>
                </a:lnTo>
                <a:lnTo>
                  <a:pt x="52145" y="622805"/>
                </a:lnTo>
                <a:lnTo>
                  <a:pt x="52446" y="622337"/>
                </a:lnTo>
                <a:lnTo>
                  <a:pt x="52634" y="622021"/>
                </a:lnTo>
                <a:lnTo>
                  <a:pt x="52852" y="621207"/>
                </a:lnTo>
                <a:lnTo>
                  <a:pt x="52924" y="620861"/>
                </a:lnTo>
                <a:lnTo>
                  <a:pt x="53061" y="619779"/>
                </a:lnTo>
                <a:lnTo>
                  <a:pt x="53130" y="619311"/>
                </a:lnTo>
                <a:lnTo>
                  <a:pt x="53104" y="617689"/>
                </a:lnTo>
                <a:lnTo>
                  <a:pt x="52827" y="617270"/>
                </a:lnTo>
                <a:lnTo>
                  <a:pt x="52592" y="617045"/>
                </a:lnTo>
                <a:lnTo>
                  <a:pt x="52007" y="616705"/>
                </a:lnTo>
                <a:lnTo>
                  <a:pt x="51694" y="616438"/>
                </a:lnTo>
                <a:lnTo>
                  <a:pt x="51261" y="615909"/>
                </a:lnTo>
                <a:lnTo>
                  <a:pt x="50900" y="615101"/>
                </a:lnTo>
                <a:lnTo>
                  <a:pt x="50048" y="614846"/>
                </a:lnTo>
                <a:lnTo>
                  <a:pt x="49657" y="614543"/>
                </a:lnTo>
                <a:lnTo>
                  <a:pt x="49342" y="614238"/>
                </a:lnTo>
                <a:lnTo>
                  <a:pt x="49259" y="613855"/>
                </a:lnTo>
                <a:lnTo>
                  <a:pt x="49254" y="613546"/>
                </a:lnTo>
                <a:lnTo>
                  <a:pt x="49165" y="612774"/>
                </a:lnTo>
                <a:lnTo>
                  <a:pt x="49037" y="612045"/>
                </a:lnTo>
                <a:lnTo>
                  <a:pt x="48955" y="611735"/>
                </a:lnTo>
                <a:lnTo>
                  <a:pt x="48869" y="611238"/>
                </a:lnTo>
                <a:lnTo>
                  <a:pt x="48821" y="610660"/>
                </a:lnTo>
                <a:lnTo>
                  <a:pt x="48931" y="610308"/>
                </a:lnTo>
                <a:lnTo>
                  <a:pt x="49776" y="610065"/>
                </a:lnTo>
                <a:lnTo>
                  <a:pt x="50354" y="609980"/>
                </a:lnTo>
                <a:lnTo>
                  <a:pt x="51011" y="610047"/>
                </a:lnTo>
                <a:lnTo>
                  <a:pt x="51818" y="609840"/>
                </a:lnTo>
                <a:lnTo>
                  <a:pt x="52847" y="609050"/>
                </a:lnTo>
                <a:lnTo>
                  <a:pt x="53490" y="608230"/>
                </a:lnTo>
                <a:lnTo>
                  <a:pt x="53867" y="607683"/>
                </a:lnTo>
                <a:lnTo>
                  <a:pt x="54355" y="606784"/>
                </a:lnTo>
                <a:lnTo>
                  <a:pt x="54725" y="605854"/>
                </a:lnTo>
                <a:lnTo>
                  <a:pt x="54795" y="605393"/>
                </a:lnTo>
                <a:lnTo>
                  <a:pt x="54669" y="604773"/>
                </a:lnTo>
                <a:lnTo>
                  <a:pt x="54581" y="604081"/>
                </a:lnTo>
                <a:lnTo>
                  <a:pt x="54572" y="603539"/>
                </a:lnTo>
                <a:lnTo>
                  <a:pt x="54723" y="603266"/>
                </a:lnTo>
                <a:lnTo>
                  <a:pt x="54985" y="602841"/>
                </a:lnTo>
                <a:lnTo>
                  <a:pt x="55209" y="602373"/>
                </a:lnTo>
                <a:lnTo>
                  <a:pt x="55275" y="601674"/>
                </a:lnTo>
                <a:lnTo>
                  <a:pt x="55067" y="600715"/>
                </a:lnTo>
                <a:lnTo>
                  <a:pt x="55022" y="600332"/>
                </a:lnTo>
                <a:lnTo>
                  <a:pt x="55004" y="600098"/>
                </a:lnTo>
                <a:lnTo>
                  <a:pt x="54973" y="599676"/>
                </a:lnTo>
                <a:lnTo>
                  <a:pt x="54963" y="599135"/>
                </a:lnTo>
                <a:lnTo>
                  <a:pt x="55148" y="598588"/>
                </a:lnTo>
                <a:lnTo>
                  <a:pt x="55256" y="598127"/>
                </a:lnTo>
                <a:lnTo>
                  <a:pt x="55248" y="597622"/>
                </a:lnTo>
                <a:lnTo>
                  <a:pt x="54740" y="597288"/>
                </a:lnTo>
                <a:lnTo>
                  <a:pt x="54040" y="596869"/>
                </a:lnTo>
                <a:lnTo>
                  <a:pt x="53724" y="596450"/>
                </a:lnTo>
                <a:lnTo>
                  <a:pt x="53523" y="595994"/>
                </a:lnTo>
                <a:lnTo>
                  <a:pt x="53814" y="594943"/>
                </a:lnTo>
                <a:lnTo>
                  <a:pt x="53568" y="593983"/>
                </a:lnTo>
                <a:lnTo>
                  <a:pt x="53406" y="593564"/>
                </a:lnTo>
                <a:lnTo>
                  <a:pt x="53128" y="593066"/>
                </a:lnTo>
                <a:lnTo>
                  <a:pt x="52966" y="592567"/>
                </a:lnTo>
                <a:lnTo>
                  <a:pt x="52957" y="592027"/>
                </a:lnTo>
                <a:lnTo>
                  <a:pt x="53105" y="591595"/>
                </a:lnTo>
                <a:lnTo>
                  <a:pt x="53597" y="591092"/>
                </a:lnTo>
                <a:lnTo>
                  <a:pt x="54086" y="590235"/>
                </a:lnTo>
                <a:lnTo>
                  <a:pt x="54267" y="589536"/>
                </a:lnTo>
                <a:lnTo>
                  <a:pt x="54335" y="588953"/>
                </a:lnTo>
                <a:lnTo>
                  <a:pt x="54327" y="588455"/>
                </a:lnTo>
                <a:lnTo>
                  <a:pt x="54009" y="587841"/>
                </a:lnTo>
                <a:lnTo>
                  <a:pt x="53770" y="587458"/>
                </a:lnTo>
                <a:lnTo>
                  <a:pt x="53724" y="586997"/>
                </a:lnTo>
                <a:lnTo>
                  <a:pt x="53719" y="586650"/>
                </a:lnTo>
                <a:lnTo>
                  <a:pt x="53674" y="586304"/>
                </a:lnTo>
                <a:lnTo>
                  <a:pt x="53662" y="585569"/>
                </a:lnTo>
                <a:lnTo>
                  <a:pt x="53502" y="585186"/>
                </a:lnTo>
                <a:lnTo>
                  <a:pt x="53340" y="584724"/>
                </a:lnTo>
                <a:lnTo>
                  <a:pt x="53409" y="584220"/>
                </a:lnTo>
                <a:lnTo>
                  <a:pt x="53402" y="583758"/>
                </a:lnTo>
                <a:lnTo>
                  <a:pt x="53240" y="583333"/>
                </a:lnTo>
                <a:lnTo>
                  <a:pt x="52960" y="582726"/>
                </a:lnTo>
                <a:lnTo>
                  <a:pt x="52877" y="582379"/>
                </a:lnTo>
                <a:lnTo>
                  <a:pt x="52554" y="581456"/>
                </a:lnTo>
                <a:lnTo>
                  <a:pt x="52312" y="580842"/>
                </a:lnTo>
                <a:lnTo>
                  <a:pt x="52037" y="580496"/>
                </a:lnTo>
                <a:lnTo>
                  <a:pt x="51722" y="580156"/>
                </a:lnTo>
                <a:lnTo>
                  <a:pt x="51366" y="579657"/>
                </a:lnTo>
                <a:lnTo>
                  <a:pt x="51244" y="579275"/>
                </a:lnTo>
                <a:lnTo>
                  <a:pt x="51238" y="578850"/>
                </a:lnTo>
                <a:lnTo>
                  <a:pt x="51419" y="578157"/>
                </a:lnTo>
                <a:lnTo>
                  <a:pt x="51487" y="577610"/>
                </a:lnTo>
                <a:lnTo>
                  <a:pt x="51437" y="576838"/>
                </a:lnTo>
                <a:lnTo>
                  <a:pt x="51050" y="576808"/>
                </a:lnTo>
                <a:lnTo>
                  <a:pt x="50782" y="576966"/>
                </a:lnTo>
                <a:lnTo>
                  <a:pt x="50357" y="576935"/>
                </a:lnTo>
                <a:lnTo>
                  <a:pt x="49965" y="576517"/>
                </a:lnTo>
                <a:lnTo>
                  <a:pt x="50113" y="576171"/>
                </a:lnTo>
                <a:lnTo>
                  <a:pt x="49554" y="575016"/>
                </a:lnTo>
                <a:lnTo>
                  <a:pt x="49626" y="574670"/>
                </a:lnTo>
                <a:lnTo>
                  <a:pt x="50269" y="573886"/>
                </a:lnTo>
                <a:lnTo>
                  <a:pt x="50684" y="573266"/>
                </a:lnTo>
                <a:lnTo>
                  <a:pt x="51666" y="571972"/>
                </a:lnTo>
                <a:lnTo>
                  <a:pt x="52155" y="571231"/>
                </a:lnTo>
                <a:lnTo>
                  <a:pt x="52453" y="570532"/>
                </a:lnTo>
                <a:lnTo>
                  <a:pt x="52793" y="570101"/>
                </a:lnTo>
                <a:lnTo>
                  <a:pt x="53248" y="569554"/>
                </a:lnTo>
                <a:lnTo>
                  <a:pt x="54220" y="567574"/>
                </a:lnTo>
                <a:lnTo>
                  <a:pt x="54361" y="566796"/>
                </a:lnTo>
                <a:lnTo>
                  <a:pt x="54353" y="566298"/>
                </a:lnTo>
                <a:lnTo>
                  <a:pt x="54036" y="565800"/>
                </a:lnTo>
                <a:lnTo>
                  <a:pt x="53570" y="565575"/>
                </a:lnTo>
                <a:lnTo>
                  <a:pt x="52874" y="565587"/>
                </a:lnTo>
                <a:lnTo>
                  <a:pt x="52487" y="565514"/>
                </a:lnTo>
                <a:lnTo>
                  <a:pt x="52132" y="565022"/>
                </a:lnTo>
                <a:lnTo>
                  <a:pt x="52049" y="564676"/>
                </a:lnTo>
                <a:lnTo>
                  <a:pt x="51963" y="564171"/>
                </a:lnTo>
                <a:lnTo>
                  <a:pt x="52306" y="563819"/>
                </a:lnTo>
                <a:lnTo>
                  <a:pt x="52876" y="563273"/>
                </a:lnTo>
                <a:lnTo>
                  <a:pt x="53214" y="562725"/>
                </a:lnTo>
                <a:lnTo>
                  <a:pt x="53204" y="562106"/>
                </a:lnTo>
                <a:lnTo>
                  <a:pt x="52455" y="561116"/>
                </a:lnTo>
                <a:lnTo>
                  <a:pt x="51867" y="560545"/>
                </a:lnTo>
                <a:lnTo>
                  <a:pt x="51394" y="560010"/>
                </a:lnTo>
                <a:lnTo>
                  <a:pt x="50611" y="559329"/>
                </a:lnTo>
                <a:lnTo>
                  <a:pt x="50023" y="558722"/>
                </a:lnTo>
                <a:lnTo>
                  <a:pt x="49234" y="557732"/>
                </a:lnTo>
                <a:lnTo>
                  <a:pt x="49073" y="557306"/>
                </a:lnTo>
                <a:lnTo>
                  <a:pt x="48990" y="556960"/>
                </a:lnTo>
                <a:lnTo>
                  <a:pt x="48984" y="556541"/>
                </a:lnTo>
                <a:lnTo>
                  <a:pt x="48701" y="555769"/>
                </a:lnTo>
                <a:lnTo>
                  <a:pt x="48460" y="555235"/>
                </a:lnTo>
                <a:lnTo>
                  <a:pt x="47841" y="555131"/>
                </a:lnTo>
                <a:lnTo>
                  <a:pt x="47108" y="555138"/>
                </a:lnTo>
                <a:lnTo>
                  <a:pt x="46720" y="554992"/>
                </a:lnTo>
                <a:lnTo>
                  <a:pt x="46477" y="554341"/>
                </a:lnTo>
                <a:lnTo>
                  <a:pt x="46156" y="553534"/>
                </a:lnTo>
                <a:lnTo>
                  <a:pt x="45633" y="552270"/>
                </a:lnTo>
                <a:lnTo>
                  <a:pt x="45435" y="551887"/>
                </a:lnTo>
                <a:lnTo>
                  <a:pt x="44965" y="551468"/>
                </a:lnTo>
                <a:lnTo>
                  <a:pt x="44650" y="551085"/>
                </a:lnTo>
                <a:lnTo>
                  <a:pt x="44374" y="550781"/>
                </a:lnTo>
                <a:lnTo>
                  <a:pt x="43629" y="550064"/>
                </a:lnTo>
                <a:lnTo>
                  <a:pt x="43353" y="549682"/>
                </a:lnTo>
                <a:lnTo>
                  <a:pt x="43117" y="549378"/>
                </a:lnTo>
                <a:lnTo>
                  <a:pt x="42919" y="549068"/>
                </a:lnTo>
                <a:lnTo>
                  <a:pt x="42759" y="548764"/>
                </a:lnTo>
                <a:lnTo>
                  <a:pt x="42482" y="548345"/>
                </a:lnTo>
                <a:lnTo>
                  <a:pt x="42359" y="547883"/>
                </a:lnTo>
                <a:lnTo>
                  <a:pt x="42037" y="547112"/>
                </a:lnTo>
                <a:lnTo>
                  <a:pt x="41608" y="546814"/>
                </a:lnTo>
                <a:lnTo>
                  <a:pt x="41223" y="546893"/>
                </a:lnTo>
                <a:lnTo>
                  <a:pt x="40800" y="546942"/>
                </a:lnTo>
                <a:lnTo>
                  <a:pt x="40136" y="546486"/>
                </a:lnTo>
                <a:lnTo>
                  <a:pt x="39937" y="546103"/>
                </a:lnTo>
                <a:lnTo>
                  <a:pt x="40048" y="545794"/>
                </a:lnTo>
                <a:lnTo>
                  <a:pt x="40500" y="545131"/>
                </a:lnTo>
                <a:lnTo>
                  <a:pt x="40800" y="544585"/>
                </a:lnTo>
                <a:lnTo>
                  <a:pt x="40950" y="544275"/>
                </a:lnTo>
                <a:lnTo>
                  <a:pt x="41056" y="543734"/>
                </a:lnTo>
                <a:lnTo>
                  <a:pt x="41048" y="543272"/>
                </a:lnTo>
                <a:lnTo>
                  <a:pt x="40888" y="542889"/>
                </a:lnTo>
                <a:lnTo>
                  <a:pt x="40689" y="542543"/>
                </a:lnTo>
                <a:lnTo>
                  <a:pt x="40608" y="542233"/>
                </a:lnTo>
                <a:lnTo>
                  <a:pt x="40678" y="541808"/>
                </a:lnTo>
                <a:lnTo>
                  <a:pt x="40745" y="541188"/>
                </a:lnTo>
                <a:lnTo>
                  <a:pt x="40737" y="540726"/>
                </a:lnTo>
                <a:lnTo>
                  <a:pt x="40573" y="540113"/>
                </a:lnTo>
                <a:lnTo>
                  <a:pt x="40253" y="539463"/>
                </a:lnTo>
                <a:lnTo>
                  <a:pt x="40052" y="538922"/>
                </a:lnTo>
                <a:lnTo>
                  <a:pt x="40044" y="538424"/>
                </a:lnTo>
                <a:lnTo>
                  <a:pt x="39914" y="537537"/>
                </a:lnTo>
                <a:lnTo>
                  <a:pt x="39830" y="537154"/>
                </a:lnTo>
                <a:lnTo>
                  <a:pt x="39800" y="535259"/>
                </a:lnTo>
                <a:lnTo>
                  <a:pt x="39948" y="534913"/>
                </a:lnTo>
                <a:lnTo>
                  <a:pt x="40276" y="533710"/>
                </a:lnTo>
                <a:lnTo>
                  <a:pt x="40347" y="533321"/>
                </a:lnTo>
                <a:lnTo>
                  <a:pt x="40495" y="532975"/>
                </a:lnTo>
                <a:lnTo>
                  <a:pt x="40606" y="532664"/>
                </a:lnTo>
                <a:lnTo>
                  <a:pt x="40677" y="532312"/>
                </a:lnTo>
                <a:lnTo>
                  <a:pt x="40823" y="531772"/>
                </a:lnTo>
                <a:lnTo>
                  <a:pt x="41119" y="530957"/>
                </a:lnTo>
                <a:lnTo>
                  <a:pt x="41268" y="530684"/>
                </a:lnTo>
                <a:lnTo>
                  <a:pt x="41495" y="530332"/>
                </a:lnTo>
                <a:lnTo>
                  <a:pt x="42025" y="529706"/>
                </a:lnTo>
                <a:lnTo>
                  <a:pt x="42211" y="529281"/>
                </a:lnTo>
                <a:lnTo>
                  <a:pt x="42398" y="528892"/>
                </a:lnTo>
                <a:lnTo>
                  <a:pt x="42698" y="528381"/>
                </a:lnTo>
                <a:lnTo>
                  <a:pt x="43152" y="527835"/>
                </a:lnTo>
                <a:lnTo>
                  <a:pt x="43457" y="527640"/>
                </a:lnTo>
                <a:lnTo>
                  <a:pt x="43765" y="527555"/>
                </a:lnTo>
                <a:lnTo>
                  <a:pt x="44845" y="527537"/>
                </a:lnTo>
                <a:lnTo>
                  <a:pt x="45501" y="527452"/>
                </a:lnTo>
                <a:lnTo>
                  <a:pt x="45884" y="527330"/>
                </a:lnTo>
                <a:lnTo>
                  <a:pt x="46736" y="527470"/>
                </a:lnTo>
                <a:lnTo>
                  <a:pt x="47738" y="527415"/>
                </a:lnTo>
                <a:lnTo>
                  <a:pt x="48122" y="527294"/>
                </a:lnTo>
                <a:lnTo>
                  <a:pt x="48424" y="526862"/>
                </a:lnTo>
                <a:lnTo>
                  <a:pt x="48574" y="526589"/>
                </a:lnTo>
                <a:lnTo>
                  <a:pt x="48881" y="526510"/>
                </a:lnTo>
                <a:lnTo>
                  <a:pt x="49687" y="526225"/>
                </a:lnTo>
                <a:lnTo>
                  <a:pt x="50977" y="524815"/>
                </a:lnTo>
                <a:lnTo>
                  <a:pt x="51326" y="524925"/>
                </a:lnTo>
                <a:lnTo>
                  <a:pt x="51673" y="524925"/>
                </a:lnTo>
                <a:lnTo>
                  <a:pt x="51862" y="524651"/>
                </a:lnTo>
                <a:lnTo>
                  <a:pt x="52089" y="524414"/>
                </a:lnTo>
                <a:lnTo>
                  <a:pt x="52701" y="524019"/>
                </a:lnTo>
                <a:lnTo>
                  <a:pt x="52928" y="523782"/>
                </a:lnTo>
                <a:lnTo>
                  <a:pt x="53234" y="523582"/>
                </a:lnTo>
                <a:lnTo>
                  <a:pt x="53773" y="523497"/>
                </a:lnTo>
                <a:lnTo>
                  <a:pt x="54195" y="523375"/>
                </a:lnTo>
                <a:lnTo>
                  <a:pt x="54581" y="523369"/>
                </a:lnTo>
                <a:lnTo>
                  <a:pt x="54848" y="523175"/>
                </a:lnTo>
                <a:lnTo>
                  <a:pt x="55036" y="522859"/>
                </a:lnTo>
                <a:lnTo>
                  <a:pt x="55186" y="522549"/>
                </a:lnTo>
                <a:lnTo>
                  <a:pt x="55490" y="522312"/>
                </a:lnTo>
                <a:lnTo>
                  <a:pt x="55836" y="522191"/>
                </a:lnTo>
                <a:lnTo>
                  <a:pt x="56182" y="522148"/>
                </a:lnTo>
                <a:lnTo>
                  <a:pt x="56408" y="521759"/>
                </a:lnTo>
                <a:lnTo>
                  <a:pt x="56517" y="521334"/>
                </a:lnTo>
                <a:lnTo>
                  <a:pt x="56899" y="521134"/>
                </a:lnTo>
                <a:lnTo>
                  <a:pt x="57860" y="520885"/>
                </a:lnTo>
                <a:lnTo>
                  <a:pt x="58009" y="520574"/>
                </a:lnTo>
                <a:lnTo>
                  <a:pt x="58043" y="520265"/>
                </a:lnTo>
                <a:lnTo>
                  <a:pt x="58038" y="519955"/>
                </a:lnTo>
                <a:lnTo>
                  <a:pt x="57879" y="519651"/>
                </a:lnTo>
                <a:lnTo>
                  <a:pt x="57911" y="519305"/>
                </a:lnTo>
                <a:lnTo>
                  <a:pt x="58061" y="518989"/>
                </a:lnTo>
                <a:lnTo>
                  <a:pt x="58249" y="518715"/>
                </a:lnTo>
                <a:lnTo>
                  <a:pt x="59016" y="518400"/>
                </a:lnTo>
                <a:lnTo>
                  <a:pt x="59361" y="518278"/>
                </a:lnTo>
                <a:lnTo>
                  <a:pt x="59549" y="517963"/>
                </a:lnTo>
                <a:lnTo>
                  <a:pt x="59582" y="517616"/>
                </a:lnTo>
                <a:lnTo>
                  <a:pt x="59577" y="517306"/>
                </a:lnTo>
                <a:lnTo>
                  <a:pt x="59495" y="517003"/>
                </a:lnTo>
                <a:lnTo>
                  <a:pt x="59488" y="516577"/>
                </a:lnTo>
                <a:lnTo>
                  <a:pt x="59560" y="516267"/>
                </a:lnTo>
                <a:lnTo>
                  <a:pt x="59749" y="515994"/>
                </a:lnTo>
                <a:lnTo>
                  <a:pt x="60247" y="515793"/>
                </a:lnTo>
                <a:lnTo>
                  <a:pt x="60514" y="515635"/>
                </a:lnTo>
                <a:lnTo>
                  <a:pt x="60899" y="515551"/>
                </a:lnTo>
                <a:lnTo>
                  <a:pt x="61207" y="515508"/>
                </a:lnTo>
                <a:lnTo>
                  <a:pt x="61709" y="515496"/>
                </a:lnTo>
                <a:lnTo>
                  <a:pt x="62096" y="515568"/>
                </a:lnTo>
                <a:lnTo>
                  <a:pt x="62522" y="515599"/>
                </a:lnTo>
                <a:lnTo>
                  <a:pt x="62869" y="515599"/>
                </a:lnTo>
                <a:lnTo>
                  <a:pt x="63212" y="515399"/>
                </a:lnTo>
                <a:lnTo>
                  <a:pt x="63743" y="514773"/>
                </a:lnTo>
                <a:lnTo>
                  <a:pt x="64008" y="514499"/>
                </a:lnTo>
                <a:lnTo>
                  <a:pt x="64234" y="514110"/>
                </a:lnTo>
                <a:lnTo>
                  <a:pt x="64499" y="513831"/>
                </a:lnTo>
                <a:lnTo>
                  <a:pt x="64766" y="513637"/>
                </a:lnTo>
                <a:lnTo>
                  <a:pt x="64916" y="513327"/>
                </a:lnTo>
                <a:lnTo>
                  <a:pt x="65027" y="513017"/>
                </a:lnTo>
                <a:lnTo>
                  <a:pt x="65171" y="512434"/>
                </a:lnTo>
                <a:lnTo>
                  <a:pt x="65242" y="512045"/>
                </a:lnTo>
                <a:lnTo>
                  <a:pt x="65429" y="511693"/>
                </a:lnTo>
                <a:lnTo>
                  <a:pt x="65686" y="510842"/>
                </a:lnTo>
                <a:lnTo>
                  <a:pt x="65873" y="510490"/>
                </a:lnTo>
                <a:lnTo>
                  <a:pt x="66179" y="510332"/>
                </a:lnTo>
                <a:lnTo>
                  <a:pt x="66640" y="510210"/>
                </a:lnTo>
                <a:lnTo>
                  <a:pt x="66829" y="509937"/>
                </a:lnTo>
                <a:lnTo>
                  <a:pt x="66938" y="509512"/>
                </a:lnTo>
                <a:lnTo>
                  <a:pt x="67008" y="509086"/>
                </a:lnTo>
                <a:lnTo>
                  <a:pt x="67306" y="508424"/>
                </a:lnTo>
                <a:lnTo>
                  <a:pt x="67417" y="508114"/>
                </a:lnTo>
                <a:lnTo>
                  <a:pt x="67567" y="507841"/>
                </a:lnTo>
                <a:lnTo>
                  <a:pt x="67714" y="507373"/>
                </a:lnTo>
                <a:lnTo>
                  <a:pt x="67824" y="507063"/>
                </a:lnTo>
                <a:lnTo>
                  <a:pt x="68011" y="506674"/>
                </a:lnTo>
                <a:lnTo>
                  <a:pt x="68158" y="506213"/>
                </a:lnTo>
                <a:lnTo>
                  <a:pt x="68150" y="505745"/>
                </a:lnTo>
                <a:lnTo>
                  <a:pt x="68183" y="505362"/>
                </a:lnTo>
                <a:lnTo>
                  <a:pt x="68253" y="504974"/>
                </a:lnTo>
                <a:lnTo>
                  <a:pt x="68247" y="504584"/>
                </a:lnTo>
                <a:lnTo>
                  <a:pt x="68315" y="504007"/>
                </a:lnTo>
                <a:lnTo>
                  <a:pt x="68342" y="503272"/>
                </a:lnTo>
                <a:lnTo>
                  <a:pt x="68336" y="502926"/>
                </a:lnTo>
                <a:lnTo>
                  <a:pt x="68215" y="502580"/>
                </a:lnTo>
                <a:lnTo>
                  <a:pt x="67977" y="502197"/>
                </a:lnTo>
                <a:lnTo>
                  <a:pt x="68049" y="501887"/>
                </a:lnTo>
                <a:lnTo>
                  <a:pt x="68160" y="501577"/>
                </a:lnTo>
                <a:lnTo>
                  <a:pt x="68610" y="500800"/>
                </a:lnTo>
                <a:lnTo>
                  <a:pt x="68643" y="500453"/>
                </a:lnTo>
                <a:lnTo>
                  <a:pt x="68637" y="500101"/>
                </a:lnTo>
                <a:lnTo>
                  <a:pt x="68401" y="499761"/>
                </a:lnTo>
                <a:lnTo>
                  <a:pt x="68511" y="499409"/>
                </a:lnTo>
                <a:lnTo>
                  <a:pt x="68659" y="499062"/>
                </a:lnTo>
                <a:lnTo>
                  <a:pt x="68809" y="498752"/>
                </a:lnTo>
                <a:lnTo>
                  <a:pt x="68919" y="498400"/>
                </a:lnTo>
                <a:lnTo>
                  <a:pt x="68948" y="497859"/>
                </a:lnTo>
                <a:lnTo>
                  <a:pt x="68982" y="497549"/>
                </a:lnTo>
                <a:lnTo>
                  <a:pt x="69206" y="497082"/>
                </a:lnTo>
                <a:lnTo>
                  <a:pt x="69315" y="496698"/>
                </a:lnTo>
                <a:lnTo>
                  <a:pt x="69464" y="496346"/>
                </a:lnTo>
                <a:lnTo>
                  <a:pt x="69684" y="495647"/>
                </a:lnTo>
                <a:lnTo>
                  <a:pt x="69746" y="494718"/>
                </a:lnTo>
                <a:lnTo>
                  <a:pt x="69586" y="494378"/>
                </a:lnTo>
                <a:lnTo>
                  <a:pt x="69309" y="493916"/>
                </a:lnTo>
                <a:lnTo>
                  <a:pt x="69417" y="493412"/>
                </a:lnTo>
                <a:lnTo>
                  <a:pt x="69643" y="493102"/>
                </a:lnTo>
                <a:lnTo>
                  <a:pt x="69792" y="492792"/>
                </a:lnTo>
                <a:lnTo>
                  <a:pt x="70020" y="492555"/>
                </a:lnTo>
                <a:lnTo>
                  <a:pt x="70440" y="492318"/>
                </a:lnTo>
                <a:lnTo>
                  <a:pt x="70744" y="492002"/>
                </a:lnTo>
                <a:lnTo>
                  <a:pt x="70969" y="491535"/>
                </a:lnTo>
                <a:lnTo>
                  <a:pt x="71391" y="491450"/>
                </a:lnTo>
                <a:lnTo>
                  <a:pt x="71701" y="491486"/>
                </a:lnTo>
                <a:lnTo>
                  <a:pt x="72163" y="491438"/>
                </a:lnTo>
                <a:lnTo>
                  <a:pt x="72391" y="491164"/>
                </a:lnTo>
                <a:lnTo>
                  <a:pt x="72694" y="490891"/>
                </a:lnTo>
                <a:lnTo>
                  <a:pt x="72922" y="490617"/>
                </a:lnTo>
                <a:lnTo>
                  <a:pt x="73184" y="490113"/>
                </a:lnTo>
                <a:lnTo>
                  <a:pt x="73217" y="489761"/>
                </a:lnTo>
                <a:lnTo>
                  <a:pt x="73019" y="489457"/>
                </a:lnTo>
                <a:lnTo>
                  <a:pt x="72783" y="489232"/>
                </a:lnTo>
                <a:lnTo>
                  <a:pt x="72663" y="488922"/>
                </a:lnTo>
                <a:lnTo>
                  <a:pt x="72619" y="488576"/>
                </a:lnTo>
                <a:lnTo>
                  <a:pt x="72420" y="488230"/>
                </a:lnTo>
                <a:lnTo>
                  <a:pt x="72185" y="487968"/>
                </a:lnTo>
                <a:lnTo>
                  <a:pt x="71405" y="487513"/>
                </a:lnTo>
                <a:lnTo>
                  <a:pt x="71168" y="487209"/>
                </a:lnTo>
                <a:lnTo>
                  <a:pt x="71201" y="486826"/>
                </a:lnTo>
                <a:lnTo>
                  <a:pt x="71573" y="486006"/>
                </a:lnTo>
                <a:lnTo>
                  <a:pt x="71915" y="485654"/>
                </a:lnTo>
                <a:lnTo>
                  <a:pt x="72258" y="485417"/>
                </a:lnTo>
                <a:lnTo>
                  <a:pt x="72565" y="485295"/>
                </a:lnTo>
                <a:lnTo>
                  <a:pt x="72873" y="485253"/>
                </a:lnTo>
                <a:lnTo>
                  <a:pt x="73215" y="484900"/>
                </a:lnTo>
                <a:lnTo>
                  <a:pt x="73403" y="484590"/>
                </a:lnTo>
                <a:lnTo>
                  <a:pt x="73510" y="484044"/>
                </a:lnTo>
                <a:lnTo>
                  <a:pt x="73733" y="483503"/>
                </a:lnTo>
                <a:lnTo>
                  <a:pt x="73803" y="483078"/>
                </a:lnTo>
                <a:lnTo>
                  <a:pt x="73644" y="482811"/>
                </a:lnTo>
                <a:lnTo>
                  <a:pt x="73402" y="482154"/>
                </a:lnTo>
                <a:lnTo>
                  <a:pt x="73356" y="481772"/>
                </a:lnTo>
                <a:lnTo>
                  <a:pt x="73344" y="480964"/>
                </a:lnTo>
                <a:lnTo>
                  <a:pt x="73488" y="480380"/>
                </a:lnTo>
                <a:lnTo>
                  <a:pt x="73557" y="479797"/>
                </a:lnTo>
                <a:lnTo>
                  <a:pt x="73513" y="479451"/>
                </a:lnTo>
                <a:lnTo>
                  <a:pt x="72882" y="478655"/>
                </a:lnTo>
                <a:lnTo>
                  <a:pt x="72644" y="478272"/>
                </a:lnTo>
                <a:lnTo>
                  <a:pt x="72369" y="478005"/>
                </a:lnTo>
                <a:lnTo>
                  <a:pt x="72285" y="477580"/>
                </a:lnTo>
                <a:lnTo>
                  <a:pt x="72278" y="477118"/>
                </a:lnTo>
                <a:lnTo>
                  <a:pt x="72037" y="476540"/>
                </a:lnTo>
                <a:lnTo>
                  <a:pt x="71992" y="476122"/>
                </a:lnTo>
                <a:lnTo>
                  <a:pt x="72025" y="475811"/>
                </a:lnTo>
                <a:lnTo>
                  <a:pt x="72175" y="475496"/>
                </a:lnTo>
                <a:lnTo>
                  <a:pt x="72481" y="475338"/>
                </a:lnTo>
                <a:lnTo>
                  <a:pt x="72709" y="475101"/>
                </a:lnTo>
                <a:lnTo>
                  <a:pt x="72699" y="474566"/>
                </a:lnTo>
                <a:lnTo>
                  <a:pt x="72463" y="474256"/>
                </a:lnTo>
                <a:lnTo>
                  <a:pt x="72261" y="473685"/>
                </a:lnTo>
                <a:lnTo>
                  <a:pt x="72370" y="473332"/>
                </a:lnTo>
                <a:lnTo>
                  <a:pt x="72596" y="472981"/>
                </a:lnTo>
                <a:lnTo>
                  <a:pt x="72628" y="472518"/>
                </a:lnTo>
                <a:lnTo>
                  <a:pt x="72428" y="472136"/>
                </a:lnTo>
                <a:lnTo>
                  <a:pt x="72266" y="471674"/>
                </a:lnTo>
                <a:lnTo>
                  <a:pt x="72526" y="471018"/>
                </a:lnTo>
                <a:lnTo>
                  <a:pt x="72751" y="470623"/>
                </a:lnTo>
                <a:lnTo>
                  <a:pt x="72744" y="470204"/>
                </a:lnTo>
                <a:lnTo>
                  <a:pt x="72662" y="469894"/>
                </a:lnTo>
                <a:lnTo>
                  <a:pt x="72224" y="469050"/>
                </a:lnTo>
                <a:lnTo>
                  <a:pt x="72026" y="468746"/>
                </a:lnTo>
                <a:lnTo>
                  <a:pt x="71596" y="468442"/>
                </a:lnTo>
                <a:lnTo>
                  <a:pt x="71283" y="468181"/>
                </a:lnTo>
                <a:lnTo>
                  <a:pt x="71009" y="467871"/>
                </a:lnTo>
                <a:lnTo>
                  <a:pt x="70926" y="467567"/>
                </a:lnTo>
                <a:lnTo>
                  <a:pt x="70902" y="466103"/>
                </a:lnTo>
                <a:lnTo>
                  <a:pt x="70821" y="465794"/>
                </a:lnTo>
                <a:lnTo>
                  <a:pt x="70582" y="465374"/>
                </a:lnTo>
                <a:lnTo>
                  <a:pt x="70384" y="465107"/>
                </a:lnTo>
                <a:lnTo>
                  <a:pt x="69797" y="464615"/>
                </a:lnTo>
                <a:lnTo>
                  <a:pt x="69561" y="464348"/>
                </a:lnTo>
                <a:lnTo>
                  <a:pt x="69402" y="464037"/>
                </a:lnTo>
                <a:lnTo>
                  <a:pt x="69356" y="463576"/>
                </a:lnTo>
                <a:lnTo>
                  <a:pt x="69272" y="463157"/>
                </a:lnTo>
                <a:lnTo>
                  <a:pt x="69108" y="462580"/>
                </a:lnTo>
                <a:lnTo>
                  <a:pt x="68869" y="462082"/>
                </a:lnTo>
                <a:lnTo>
                  <a:pt x="68630" y="461656"/>
                </a:lnTo>
                <a:lnTo>
                  <a:pt x="67793" y="460052"/>
                </a:lnTo>
                <a:lnTo>
                  <a:pt x="66851" y="459026"/>
                </a:lnTo>
                <a:lnTo>
                  <a:pt x="66419" y="458606"/>
                </a:lnTo>
                <a:lnTo>
                  <a:pt x="66144" y="458302"/>
                </a:lnTo>
                <a:lnTo>
                  <a:pt x="65947" y="458035"/>
                </a:lnTo>
                <a:lnTo>
                  <a:pt x="65398" y="457500"/>
                </a:lnTo>
                <a:lnTo>
                  <a:pt x="64965" y="457009"/>
                </a:lnTo>
                <a:lnTo>
                  <a:pt x="64413" y="456243"/>
                </a:lnTo>
                <a:lnTo>
                  <a:pt x="64061" y="455982"/>
                </a:lnTo>
                <a:lnTo>
                  <a:pt x="63825" y="455751"/>
                </a:lnTo>
                <a:lnTo>
                  <a:pt x="63552" y="455526"/>
                </a:lnTo>
                <a:lnTo>
                  <a:pt x="63083" y="455186"/>
                </a:lnTo>
                <a:lnTo>
                  <a:pt x="62456" y="454578"/>
                </a:lnTo>
                <a:lnTo>
                  <a:pt x="61907" y="454086"/>
                </a:lnTo>
                <a:lnTo>
                  <a:pt x="61437" y="453630"/>
                </a:lnTo>
                <a:lnTo>
                  <a:pt x="60890" y="453254"/>
                </a:lnTo>
                <a:lnTo>
                  <a:pt x="60538" y="452986"/>
                </a:lnTo>
                <a:lnTo>
                  <a:pt x="60109" y="452725"/>
                </a:lnTo>
                <a:lnTo>
                  <a:pt x="59681" y="452421"/>
                </a:lnTo>
                <a:lnTo>
                  <a:pt x="59290" y="452117"/>
                </a:lnTo>
                <a:lnTo>
                  <a:pt x="59014" y="451778"/>
                </a:lnTo>
                <a:lnTo>
                  <a:pt x="58660" y="451431"/>
                </a:lnTo>
                <a:lnTo>
                  <a:pt x="58233" y="451170"/>
                </a:lnTo>
                <a:lnTo>
                  <a:pt x="57918" y="450866"/>
                </a:lnTo>
                <a:lnTo>
                  <a:pt x="57796" y="450520"/>
                </a:lnTo>
                <a:lnTo>
                  <a:pt x="57549" y="449560"/>
                </a:lnTo>
                <a:lnTo>
                  <a:pt x="57776" y="449287"/>
                </a:lnTo>
                <a:lnTo>
                  <a:pt x="58200" y="449165"/>
                </a:lnTo>
                <a:lnTo>
                  <a:pt x="58701" y="449153"/>
                </a:lnTo>
                <a:lnTo>
                  <a:pt x="59242" y="449183"/>
                </a:lnTo>
                <a:lnTo>
                  <a:pt x="60168" y="449171"/>
                </a:lnTo>
                <a:lnTo>
                  <a:pt x="60474" y="449013"/>
                </a:lnTo>
                <a:lnTo>
                  <a:pt x="60853" y="448545"/>
                </a:lnTo>
                <a:lnTo>
                  <a:pt x="61149" y="447804"/>
                </a:lnTo>
                <a:lnTo>
                  <a:pt x="61259" y="447458"/>
                </a:lnTo>
                <a:lnTo>
                  <a:pt x="61448" y="447185"/>
                </a:lnTo>
                <a:lnTo>
                  <a:pt x="61515" y="446601"/>
                </a:lnTo>
                <a:lnTo>
                  <a:pt x="61510" y="446291"/>
                </a:lnTo>
                <a:lnTo>
                  <a:pt x="61275" y="446066"/>
                </a:lnTo>
                <a:lnTo>
                  <a:pt x="61077" y="445720"/>
                </a:lnTo>
                <a:lnTo>
                  <a:pt x="60877" y="445338"/>
                </a:lnTo>
                <a:lnTo>
                  <a:pt x="60557" y="444651"/>
                </a:lnTo>
                <a:lnTo>
                  <a:pt x="60042" y="443807"/>
                </a:lnTo>
                <a:lnTo>
                  <a:pt x="59844" y="443503"/>
                </a:lnTo>
                <a:lnTo>
                  <a:pt x="59569" y="443199"/>
                </a:lnTo>
                <a:lnTo>
                  <a:pt x="59178" y="442896"/>
                </a:lnTo>
                <a:lnTo>
                  <a:pt x="58788" y="442670"/>
                </a:lnTo>
                <a:lnTo>
                  <a:pt x="58200" y="442099"/>
                </a:lnTo>
                <a:lnTo>
                  <a:pt x="57848" y="441838"/>
                </a:lnTo>
                <a:lnTo>
                  <a:pt x="57457" y="441456"/>
                </a:lnTo>
                <a:lnTo>
                  <a:pt x="57183" y="441267"/>
                </a:lnTo>
                <a:lnTo>
                  <a:pt x="56947" y="440964"/>
                </a:lnTo>
                <a:lnTo>
                  <a:pt x="56594" y="440659"/>
                </a:lnTo>
                <a:lnTo>
                  <a:pt x="56318" y="440277"/>
                </a:lnTo>
                <a:lnTo>
                  <a:pt x="56235" y="439894"/>
                </a:lnTo>
                <a:lnTo>
                  <a:pt x="56228" y="439548"/>
                </a:lnTo>
                <a:lnTo>
                  <a:pt x="56299" y="439080"/>
                </a:lnTo>
                <a:lnTo>
                  <a:pt x="56293" y="438734"/>
                </a:lnTo>
                <a:lnTo>
                  <a:pt x="56018" y="438467"/>
                </a:lnTo>
                <a:lnTo>
                  <a:pt x="55632" y="438436"/>
                </a:lnTo>
                <a:lnTo>
                  <a:pt x="55359" y="438248"/>
                </a:lnTo>
                <a:lnTo>
                  <a:pt x="55046" y="437980"/>
                </a:lnTo>
                <a:lnTo>
                  <a:pt x="54923" y="437561"/>
                </a:lnTo>
                <a:lnTo>
                  <a:pt x="54877" y="437136"/>
                </a:lnTo>
                <a:lnTo>
                  <a:pt x="54794" y="436711"/>
                </a:lnTo>
                <a:lnTo>
                  <a:pt x="54858" y="435975"/>
                </a:lnTo>
                <a:lnTo>
                  <a:pt x="55007" y="435587"/>
                </a:lnTo>
                <a:lnTo>
                  <a:pt x="55390" y="435429"/>
                </a:lnTo>
                <a:lnTo>
                  <a:pt x="55774" y="435307"/>
                </a:lnTo>
                <a:lnTo>
                  <a:pt x="56157" y="435107"/>
                </a:lnTo>
                <a:lnTo>
                  <a:pt x="56385" y="434870"/>
                </a:lnTo>
                <a:lnTo>
                  <a:pt x="56573" y="434560"/>
                </a:lnTo>
                <a:lnTo>
                  <a:pt x="56799" y="434250"/>
                </a:lnTo>
                <a:lnTo>
                  <a:pt x="56832" y="433898"/>
                </a:lnTo>
                <a:lnTo>
                  <a:pt x="56633" y="433557"/>
                </a:lnTo>
                <a:lnTo>
                  <a:pt x="56474" y="433248"/>
                </a:lnTo>
                <a:lnTo>
                  <a:pt x="56199" y="432944"/>
                </a:lnTo>
                <a:lnTo>
                  <a:pt x="55499" y="432567"/>
                </a:lnTo>
                <a:lnTo>
                  <a:pt x="55151" y="432573"/>
                </a:lnTo>
                <a:lnTo>
                  <a:pt x="54575" y="432816"/>
                </a:lnTo>
                <a:lnTo>
                  <a:pt x="54232" y="433053"/>
                </a:lnTo>
                <a:lnTo>
                  <a:pt x="53769" y="433060"/>
                </a:lnTo>
                <a:lnTo>
                  <a:pt x="53422" y="433102"/>
                </a:lnTo>
                <a:lnTo>
                  <a:pt x="52804" y="433078"/>
                </a:lnTo>
                <a:lnTo>
                  <a:pt x="52529" y="432774"/>
                </a:lnTo>
                <a:lnTo>
                  <a:pt x="52370" y="432507"/>
                </a:lnTo>
                <a:lnTo>
                  <a:pt x="52097" y="432318"/>
                </a:lnTo>
                <a:lnTo>
                  <a:pt x="52013" y="431856"/>
                </a:lnTo>
                <a:lnTo>
                  <a:pt x="52084" y="431540"/>
                </a:lnTo>
                <a:lnTo>
                  <a:pt x="52196" y="431231"/>
                </a:lnTo>
                <a:lnTo>
                  <a:pt x="52421" y="430842"/>
                </a:lnTo>
                <a:lnTo>
                  <a:pt x="52687" y="430605"/>
                </a:lnTo>
                <a:lnTo>
                  <a:pt x="52720" y="430259"/>
                </a:lnTo>
                <a:lnTo>
                  <a:pt x="52870" y="429985"/>
                </a:lnTo>
                <a:lnTo>
                  <a:pt x="53137" y="429791"/>
                </a:lnTo>
                <a:lnTo>
                  <a:pt x="53791" y="429627"/>
                </a:lnTo>
                <a:lnTo>
                  <a:pt x="54057" y="429469"/>
                </a:lnTo>
                <a:lnTo>
                  <a:pt x="54557" y="429268"/>
                </a:lnTo>
                <a:lnTo>
                  <a:pt x="54862" y="429031"/>
                </a:lnTo>
                <a:lnTo>
                  <a:pt x="55127" y="428794"/>
                </a:lnTo>
                <a:lnTo>
                  <a:pt x="55435" y="428673"/>
                </a:lnTo>
                <a:lnTo>
                  <a:pt x="55897" y="428667"/>
                </a:lnTo>
                <a:lnTo>
                  <a:pt x="56019" y="429050"/>
                </a:lnTo>
                <a:lnTo>
                  <a:pt x="56025" y="429360"/>
                </a:lnTo>
                <a:lnTo>
                  <a:pt x="55952" y="429669"/>
                </a:lnTo>
                <a:lnTo>
                  <a:pt x="55882" y="430058"/>
                </a:lnTo>
                <a:lnTo>
                  <a:pt x="55850" y="430477"/>
                </a:lnTo>
                <a:lnTo>
                  <a:pt x="55858" y="430981"/>
                </a:lnTo>
                <a:lnTo>
                  <a:pt x="56136" y="431443"/>
                </a:lnTo>
                <a:lnTo>
                  <a:pt x="56103" y="431826"/>
                </a:lnTo>
                <a:lnTo>
                  <a:pt x="56225" y="432172"/>
                </a:lnTo>
                <a:lnTo>
                  <a:pt x="56231" y="432519"/>
                </a:lnTo>
                <a:lnTo>
                  <a:pt x="56777" y="432938"/>
                </a:lnTo>
                <a:lnTo>
                  <a:pt x="57167" y="433120"/>
                </a:lnTo>
                <a:lnTo>
                  <a:pt x="57518" y="433351"/>
                </a:lnTo>
                <a:lnTo>
                  <a:pt x="57947" y="433612"/>
                </a:lnTo>
                <a:lnTo>
                  <a:pt x="58372" y="433685"/>
                </a:lnTo>
                <a:lnTo>
                  <a:pt x="58444" y="433375"/>
                </a:lnTo>
                <a:lnTo>
                  <a:pt x="58671" y="433023"/>
                </a:lnTo>
                <a:lnTo>
                  <a:pt x="58931" y="432440"/>
                </a:lnTo>
                <a:lnTo>
                  <a:pt x="59041" y="432087"/>
                </a:lnTo>
                <a:lnTo>
                  <a:pt x="59112" y="431741"/>
                </a:lnTo>
                <a:lnTo>
                  <a:pt x="59378" y="431468"/>
                </a:lnTo>
                <a:lnTo>
                  <a:pt x="59803" y="431462"/>
                </a:lnTo>
                <a:lnTo>
                  <a:pt x="60382" y="431492"/>
                </a:lnTo>
                <a:lnTo>
                  <a:pt x="60686" y="431255"/>
                </a:lnTo>
                <a:lnTo>
                  <a:pt x="60991" y="430975"/>
                </a:lnTo>
                <a:lnTo>
                  <a:pt x="61335" y="430702"/>
                </a:lnTo>
                <a:lnTo>
                  <a:pt x="61680" y="430617"/>
                </a:lnTo>
                <a:lnTo>
                  <a:pt x="62329" y="430143"/>
                </a:lnTo>
                <a:lnTo>
                  <a:pt x="62673" y="429949"/>
                </a:lnTo>
                <a:lnTo>
                  <a:pt x="62978" y="429712"/>
                </a:lnTo>
                <a:lnTo>
                  <a:pt x="63283" y="429512"/>
                </a:lnTo>
                <a:lnTo>
                  <a:pt x="63550" y="429317"/>
                </a:lnTo>
                <a:lnTo>
                  <a:pt x="63856" y="429196"/>
                </a:lnTo>
                <a:lnTo>
                  <a:pt x="64123" y="428958"/>
                </a:lnTo>
                <a:lnTo>
                  <a:pt x="64389" y="428685"/>
                </a:lnTo>
                <a:lnTo>
                  <a:pt x="64616" y="428412"/>
                </a:lnTo>
                <a:lnTo>
                  <a:pt x="64921" y="428175"/>
                </a:lnTo>
                <a:lnTo>
                  <a:pt x="65302" y="427901"/>
                </a:lnTo>
                <a:lnTo>
                  <a:pt x="65642" y="427428"/>
                </a:lnTo>
                <a:lnTo>
                  <a:pt x="65752" y="427045"/>
                </a:lnTo>
                <a:lnTo>
                  <a:pt x="66241" y="426261"/>
                </a:lnTo>
                <a:lnTo>
                  <a:pt x="66466" y="425873"/>
                </a:lnTo>
                <a:lnTo>
                  <a:pt x="66537" y="425483"/>
                </a:lnTo>
                <a:lnTo>
                  <a:pt x="66757" y="424785"/>
                </a:lnTo>
                <a:lnTo>
                  <a:pt x="66868" y="424475"/>
                </a:lnTo>
                <a:lnTo>
                  <a:pt x="66977" y="424092"/>
                </a:lnTo>
                <a:lnTo>
                  <a:pt x="67048" y="423703"/>
                </a:lnTo>
                <a:lnTo>
                  <a:pt x="67195" y="423236"/>
                </a:lnTo>
                <a:lnTo>
                  <a:pt x="67261" y="422579"/>
                </a:lnTo>
                <a:lnTo>
                  <a:pt x="67253" y="422075"/>
                </a:lnTo>
                <a:lnTo>
                  <a:pt x="67325" y="421729"/>
                </a:lnTo>
                <a:lnTo>
                  <a:pt x="67424" y="420726"/>
                </a:lnTo>
                <a:lnTo>
                  <a:pt x="67495" y="420301"/>
                </a:lnTo>
                <a:lnTo>
                  <a:pt x="67484" y="419645"/>
                </a:lnTo>
                <a:lnTo>
                  <a:pt x="67555" y="419293"/>
                </a:lnTo>
                <a:lnTo>
                  <a:pt x="67521" y="417173"/>
                </a:lnTo>
                <a:lnTo>
                  <a:pt x="67397" y="416711"/>
                </a:lnTo>
                <a:lnTo>
                  <a:pt x="67197" y="416213"/>
                </a:lnTo>
                <a:lnTo>
                  <a:pt x="67037" y="415866"/>
                </a:lnTo>
                <a:lnTo>
                  <a:pt x="66763" y="415641"/>
                </a:lnTo>
                <a:lnTo>
                  <a:pt x="66564" y="415295"/>
                </a:lnTo>
                <a:lnTo>
                  <a:pt x="66325" y="414797"/>
                </a:lnTo>
                <a:lnTo>
                  <a:pt x="66280" y="414450"/>
                </a:lnTo>
                <a:lnTo>
                  <a:pt x="66391" y="414141"/>
                </a:lnTo>
                <a:lnTo>
                  <a:pt x="66463" y="413831"/>
                </a:lnTo>
                <a:lnTo>
                  <a:pt x="66434" y="411978"/>
                </a:lnTo>
                <a:lnTo>
                  <a:pt x="65606" y="410951"/>
                </a:lnTo>
                <a:lnTo>
                  <a:pt x="65399" y="410101"/>
                </a:lnTo>
                <a:lnTo>
                  <a:pt x="65089" y="410028"/>
                </a:lnTo>
                <a:lnTo>
                  <a:pt x="64667" y="410155"/>
                </a:lnTo>
                <a:lnTo>
                  <a:pt x="64439" y="410429"/>
                </a:lnTo>
                <a:lnTo>
                  <a:pt x="64090" y="410277"/>
                </a:lnTo>
                <a:lnTo>
                  <a:pt x="64160" y="409851"/>
                </a:lnTo>
                <a:lnTo>
                  <a:pt x="64044" y="409010"/>
                </a:lnTo>
                <a:lnTo>
                  <a:pt x="63985" y="408581"/>
                </a:lnTo>
                <a:lnTo>
                  <a:pt x="63670" y="408199"/>
                </a:lnTo>
                <a:lnTo>
                  <a:pt x="63205" y="408090"/>
                </a:lnTo>
                <a:lnTo>
                  <a:pt x="62583" y="407835"/>
                </a:lnTo>
                <a:lnTo>
                  <a:pt x="62302" y="407106"/>
                </a:lnTo>
                <a:lnTo>
                  <a:pt x="62251" y="406407"/>
                </a:lnTo>
                <a:lnTo>
                  <a:pt x="62053" y="406066"/>
                </a:lnTo>
                <a:lnTo>
                  <a:pt x="61738" y="405720"/>
                </a:lnTo>
                <a:lnTo>
                  <a:pt x="61273" y="405611"/>
                </a:lnTo>
                <a:lnTo>
                  <a:pt x="60884" y="405386"/>
                </a:lnTo>
                <a:lnTo>
                  <a:pt x="60684" y="404967"/>
                </a:lnTo>
                <a:lnTo>
                  <a:pt x="60561" y="404505"/>
                </a:lnTo>
                <a:lnTo>
                  <a:pt x="60360" y="404043"/>
                </a:lnTo>
                <a:lnTo>
                  <a:pt x="60087" y="403855"/>
                </a:lnTo>
                <a:lnTo>
                  <a:pt x="59889" y="403552"/>
                </a:lnTo>
                <a:lnTo>
                  <a:pt x="59654" y="403321"/>
                </a:lnTo>
                <a:lnTo>
                  <a:pt x="59378" y="402980"/>
                </a:lnTo>
                <a:lnTo>
                  <a:pt x="59104" y="402755"/>
                </a:lnTo>
                <a:lnTo>
                  <a:pt x="58789" y="402372"/>
                </a:lnTo>
                <a:lnTo>
                  <a:pt x="58770" y="401213"/>
                </a:lnTo>
                <a:lnTo>
                  <a:pt x="58841" y="400787"/>
                </a:lnTo>
                <a:lnTo>
                  <a:pt x="58596" y="399979"/>
                </a:lnTo>
                <a:lnTo>
                  <a:pt x="58428" y="399134"/>
                </a:lnTo>
                <a:lnTo>
                  <a:pt x="58384" y="398825"/>
                </a:lnTo>
                <a:lnTo>
                  <a:pt x="58416" y="398363"/>
                </a:lnTo>
                <a:lnTo>
                  <a:pt x="58332" y="397980"/>
                </a:lnTo>
                <a:lnTo>
                  <a:pt x="58520" y="397664"/>
                </a:lnTo>
                <a:lnTo>
                  <a:pt x="58706" y="397239"/>
                </a:lnTo>
                <a:lnTo>
                  <a:pt x="58932" y="396887"/>
                </a:lnTo>
                <a:lnTo>
                  <a:pt x="59042" y="396577"/>
                </a:lnTo>
                <a:lnTo>
                  <a:pt x="59383" y="396145"/>
                </a:lnTo>
                <a:lnTo>
                  <a:pt x="59690" y="396067"/>
                </a:lnTo>
                <a:lnTo>
                  <a:pt x="60115" y="396060"/>
                </a:lnTo>
                <a:lnTo>
                  <a:pt x="60461" y="395975"/>
                </a:lnTo>
                <a:lnTo>
                  <a:pt x="60569" y="395550"/>
                </a:lnTo>
                <a:lnTo>
                  <a:pt x="60944" y="394852"/>
                </a:lnTo>
                <a:lnTo>
                  <a:pt x="61084" y="393958"/>
                </a:lnTo>
                <a:lnTo>
                  <a:pt x="61272" y="393612"/>
                </a:lnTo>
                <a:lnTo>
                  <a:pt x="61654" y="393412"/>
                </a:lnTo>
                <a:lnTo>
                  <a:pt x="62271" y="393363"/>
                </a:lnTo>
                <a:lnTo>
                  <a:pt x="63040" y="393193"/>
                </a:lnTo>
                <a:lnTo>
                  <a:pt x="63764" y="392604"/>
                </a:lnTo>
                <a:lnTo>
                  <a:pt x="64070" y="392446"/>
                </a:lnTo>
                <a:lnTo>
                  <a:pt x="64415" y="392324"/>
                </a:lnTo>
                <a:lnTo>
                  <a:pt x="64721" y="392124"/>
                </a:lnTo>
                <a:lnTo>
                  <a:pt x="65101" y="391771"/>
                </a:lnTo>
                <a:lnTo>
                  <a:pt x="65589" y="390915"/>
                </a:lnTo>
                <a:lnTo>
                  <a:pt x="65737" y="390526"/>
                </a:lnTo>
                <a:lnTo>
                  <a:pt x="65804" y="389870"/>
                </a:lnTo>
                <a:lnTo>
                  <a:pt x="65950" y="389402"/>
                </a:lnTo>
                <a:lnTo>
                  <a:pt x="66215" y="389056"/>
                </a:lnTo>
                <a:lnTo>
                  <a:pt x="66636" y="388855"/>
                </a:lnTo>
                <a:lnTo>
                  <a:pt x="66622" y="387968"/>
                </a:lnTo>
                <a:lnTo>
                  <a:pt x="66919" y="387270"/>
                </a:lnTo>
                <a:lnTo>
                  <a:pt x="67379" y="387027"/>
                </a:lnTo>
                <a:lnTo>
                  <a:pt x="67991" y="386747"/>
                </a:lnTo>
                <a:lnTo>
                  <a:pt x="68440" y="385854"/>
                </a:lnTo>
                <a:lnTo>
                  <a:pt x="68473" y="385507"/>
                </a:lnTo>
                <a:lnTo>
                  <a:pt x="68624" y="385270"/>
                </a:lnTo>
                <a:lnTo>
                  <a:pt x="67836" y="384280"/>
                </a:lnTo>
                <a:lnTo>
                  <a:pt x="67438" y="383552"/>
                </a:lnTo>
                <a:lnTo>
                  <a:pt x="67507" y="383047"/>
                </a:lnTo>
                <a:lnTo>
                  <a:pt x="67617" y="382700"/>
                </a:lnTo>
                <a:lnTo>
                  <a:pt x="67688" y="382354"/>
                </a:lnTo>
                <a:lnTo>
                  <a:pt x="67718" y="381813"/>
                </a:lnTo>
                <a:lnTo>
                  <a:pt x="67790" y="381461"/>
                </a:lnTo>
                <a:lnTo>
                  <a:pt x="68055" y="381151"/>
                </a:lnTo>
                <a:lnTo>
                  <a:pt x="68318" y="380757"/>
                </a:lnTo>
                <a:lnTo>
                  <a:pt x="68583" y="380410"/>
                </a:lnTo>
                <a:lnTo>
                  <a:pt x="68771" y="380137"/>
                </a:lnTo>
                <a:lnTo>
                  <a:pt x="69268" y="379779"/>
                </a:lnTo>
                <a:lnTo>
                  <a:pt x="69492" y="379311"/>
                </a:lnTo>
                <a:lnTo>
                  <a:pt x="69408" y="378928"/>
                </a:lnTo>
                <a:lnTo>
                  <a:pt x="69249" y="378661"/>
                </a:lnTo>
                <a:lnTo>
                  <a:pt x="69477" y="378424"/>
                </a:lnTo>
                <a:lnTo>
                  <a:pt x="69783" y="378266"/>
                </a:lnTo>
                <a:lnTo>
                  <a:pt x="70089" y="378065"/>
                </a:lnTo>
                <a:lnTo>
                  <a:pt x="70354" y="377755"/>
                </a:lnTo>
                <a:lnTo>
                  <a:pt x="70539" y="377330"/>
                </a:lnTo>
                <a:lnTo>
                  <a:pt x="70566" y="376595"/>
                </a:lnTo>
                <a:lnTo>
                  <a:pt x="70638" y="376243"/>
                </a:lnTo>
                <a:lnTo>
                  <a:pt x="70705" y="375666"/>
                </a:lnTo>
                <a:lnTo>
                  <a:pt x="70964" y="374930"/>
                </a:lnTo>
                <a:lnTo>
                  <a:pt x="70996" y="374578"/>
                </a:lnTo>
                <a:lnTo>
                  <a:pt x="71068" y="374195"/>
                </a:lnTo>
                <a:lnTo>
                  <a:pt x="70717" y="374007"/>
                </a:lnTo>
                <a:lnTo>
                  <a:pt x="70252" y="373861"/>
                </a:lnTo>
                <a:lnTo>
                  <a:pt x="70478" y="373545"/>
                </a:lnTo>
                <a:lnTo>
                  <a:pt x="70819" y="373156"/>
                </a:lnTo>
                <a:lnTo>
                  <a:pt x="71164" y="372956"/>
                </a:lnTo>
                <a:lnTo>
                  <a:pt x="71152" y="372300"/>
                </a:lnTo>
                <a:lnTo>
                  <a:pt x="71185" y="371911"/>
                </a:lnTo>
                <a:lnTo>
                  <a:pt x="71411" y="371601"/>
                </a:lnTo>
                <a:lnTo>
                  <a:pt x="71560" y="371212"/>
                </a:lnTo>
                <a:lnTo>
                  <a:pt x="71552" y="370751"/>
                </a:lnTo>
                <a:lnTo>
                  <a:pt x="71278" y="370483"/>
                </a:lnTo>
                <a:lnTo>
                  <a:pt x="70929" y="370410"/>
                </a:lnTo>
                <a:lnTo>
                  <a:pt x="70651" y="369954"/>
                </a:lnTo>
                <a:lnTo>
                  <a:pt x="70452" y="369572"/>
                </a:lnTo>
                <a:lnTo>
                  <a:pt x="70438" y="368721"/>
                </a:lnTo>
                <a:lnTo>
                  <a:pt x="70356" y="368412"/>
                </a:lnTo>
                <a:lnTo>
                  <a:pt x="70920" y="367476"/>
                </a:lnTo>
                <a:lnTo>
                  <a:pt x="71069" y="367166"/>
                </a:lnTo>
                <a:lnTo>
                  <a:pt x="71410" y="366735"/>
                </a:lnTo>
                <a:lnTo>
                  <a:pt x="71559" y="366425"/>
                </a:lnTo>
                <a:lnTo>
                  <a:pt x="72087" y="365647"/>
                </a:lnTo>
                <a:lnTo>
                  <a:pt x="72503" y="365100"/>
                </a:lnTo>
                <a:lnTo>
                  <a:pt x="72841" y="364517"/>
                </a:lnTo>
                <a:lnTo>
                  <a:pt x="73255" y="363928"/>
                </a:lnTo>
                <a:lnTo>
                  <a:pt x="73556" y="363460"/>
                </a:lnTo>
                <a:lnTo>
                  <a:pt x="73783" y="363187"/>
                </a:lnTo>
                <a:lnTo>
                  <a:pt x="74161" y="362682"/>
                </a:lnTo>
                <a:lnTo>
                  <a:pt x="74423" y="362172"/>
                </a:lnTo>
                <a:lnTo>
                  <a:pt x="74608" y="361668"/>
                </a:lnTo>
                <a:lnTo>
                  <a:pt x="74673" y="360933"/>
                </a:lnTo>
                <a:lnTo>
                  <a:pt x="74657" y="359894"/>
                </a:lnTo>
                <a:lnTo>
                  <a:pt x="74762" y="359311"/>
                </a:lnTo>
                <a:lnTo>
                  <a:pt x="75099" y="358648"/>
                </a:lnTo>
                <a:lnTo>
                  <a:pt x="75554" y="358144"/>
                </a:lnTo>
                <a:lnTo>
                  <a:pt x="76007" y="357518"/>
                </a:lnTo>
                <a:lnTo>
                  <a:pt x="76346" y="356971"/>
                </a:lnTo>
                <a:lnTo>
                  <a:pt x="76683" y="356388"/>
                </a:lnTo>
                <a:lnTo>
                  <a:pt x="76755" y="356036"/>
                </a:lnTo>
                <a:lnTo>
                  <a:pt x="76939" y="355532"/>
                </a:lnTo>
                <a:lnTo>
                  <a:pt x="77192" y="354450"/>
                </a:lnTo>
                <a:lnTo>
                  <a:pt x="77302" y="354098"/>
                </a:lnTo>
                <a:lnTo>
                  <a:pt x="77371" y="353557"/>
                </a:lnTo>
                <a:lnTo>
                  <a:pt x="77401" y="353016"/>
                </a:lnTo>
                <a:lnTo>
                  <a:pt x="77585" y="352476"/>
                </a:lnTo>
                <a:lnTo>
                  <a:pt x="77579" y="352124"/>
                </a:lnTo>
                <a:lnTo>
                  <a:pt x="77607" y="351431"/>
                </a:lnTo>
                <a:lnTo>
                  <a:pt x="77560" y="350933"/>
                </a:lnTo>
                <a:lnTo>
                  <a:pt x="77546" y="350119"/>
                </a:lnTo>
                <a:lnTo>
                  <a:pt x="77425" y="349772"/>
                </a:lnTo>
                <a:lnTo>
                  <a:pt x="77575" y="349499"/>
                </a:lnTo>
                <a:lnTo>
                  <a:pt x="77724" y="349189"/>
                </a:lnTo>
                <a:lnTo>
                  <a:pt x="77796" y="348843"/>
                </a:lnTo>
                <a:lnTo>
                  <a:pt x="77435" y="348035"/>
                </a:lnTo>
                <a:lnTo>
                  <a:pt x="77199" y="347695"/>
                </a:lnTo>
                <a:lnTo>
                  <a:pt x="76769" y="347427"/>
                </a:lnTo>
                <a:lnTo>
                  <a:pt x="76302" y="347166"/>
                </a:lnTo>
                <a:lnTo>
                  <a:pt x="75826" y="346400"/>
                </a:lnTo>
                <a:lnTo>
                  <a:pt x="75514" y="346176"/>
                </a:lnTo>
                <a:lnTo>
                  <a:pt x="74583" y="345884"/>
                </a:lnTo>
                <a:lnTo>
                  <a:pt x="74385" y="345574"/>
                </a:lnTo>
                <a:lnTo>
                  <a:pt x="74103" y="344888"/>
                </a:lnTo>
                <a:lnTo>
                  <a:pt x="74213" y="344499"/>
                </a:lnTo>
                <a:lnTo>
                  <a:pt x="74630" y="344068"/>
                </a:lnTo>
                <a:lnTo>
                  <a:pt x="74966" y="343290"/>
                </a:lnTo>
                <a:lnTo>
                  <a:pt x="74763" y="342755"/>
                </a:lnTo>
                <a:lnTo>
                  <a:pt x="74566" y="342445"/>
                </a:lnTo>
                <a:lnTo>
                  <a:pt x="73856" y="341491"/>
                </a:lnTo>
                <a:lnTo>
                  <a:pt x="73655" y="340994"/>
                </a:lnTo>
                <a:lnTo>
                  <a:pt x="73416" y="340574"/>
                </a:lnTo>
                <a:lnTo>
                  <a:pt x="73217" y="340192"/>
                </a:lnTo>
                <a:lnTo>
                  <a:pt x="72747" y="339773"/>
                </a:lnTo>
                <a:lnTo>
                  <a:pt x="72396" y="339548"/>
                </a:lnTo>
                <a:lnTo>
                  <a:pt x="72007" y="339359"/>
                </a:lnTo>
                <a:lnTo>
                  <a:pt x="71734" y="339171"/>
                </a:lnTo>
                <a:lnTo>
                  <a:pt x="71423" y="339061"/>
                </a:lnTo>
                <a:lnTo>
                  <a:pt x="71264" y="338758"/>
                </a:lnTo>
                <a:lnTo>
                  <a:pt x="71258" y="338406"/>
                </a:lnTo>
                <a:lnTo>
                  <a:pt x="70791" y="338144"/>
                </a:lnTo>
                <a:lnTo>
                  <a:pt x="70366" y="338150"/>
                </a:lnTo>
                <a:lnTo>
                  <a:pt x="69977" y="337968"/>
                </a:lnTo>
                <a:lnTo>
                  <a:pt x="70007" y="337427"/>
                </a:lnTo>
                <a:lnTo>
                  <a:pt x="70234" y="337111"/>
                </a:lnTo>
                <a:lnTo>
                  <a:pt x="70501" y="336954"/>
                </a:lnTo>
                <a:lnTo>
                  <a:pt x="70495" y="336564"/>
                </a:lnTo>
                <a:lnTo>
                  <a:pt x="70682" y="336176"/>
                </a:lnTo>
                <a:lnTo>
                  <a:pt x="71211" y="335477"/>
                </a:lnTo>
                <a:lnTo>
                  <a:pt x="71356" y="334973"/>
                </a:lnTo>
                <a:lnTo>
                  <a:pt x="71084" y="334821"/>
                </a:lnTo>
                <a:lnTo>
                  <a:pt x="70499" y="334408"/>
                </a:lnTo>
                <a:lnTo>
                  <a:pt x="70262" y="334098"/>
                </a:lnTo>
                <a:lnTo>
                  <a:pt x="70138" y="333642"/>
                </a:lnTo>
                <a:lnTo>
                  <a:pt x="70132" y="333254"/>
                </a:lnTo>
                <a:lnTo>
                  <a:pt x="69825" y="333338"/>
                </a:lnTo>
                <a:lnTo>
                  <a:pt x="69363" y="333418"/>
                </a:lnTo>
                <a:lnTo>
                  <a:pt x="68162" y="333168"/>
                </a:lnTo>
                <a:lnTo>
                  <a:pt x="68041" y="332864"/>
                </a:lnTo>
                <a:lnTo>
                  <a:pt x="68343" y="332397"/>
                </a:lnTo>
                <a:lnTo>
                  <a:pt x="68569" y="332123"/>
                </a:lnTo>
                <a:lnTo>
                  <a:pt x="68950" y="331765"/>
                </a:lnTo>
                <a:lnTo>
                  <a:pt x="69300" y="331917"/>
                </a:lnTo>
                <a:lnTo>
                  <a:pt x="69801" y="331911"/>
                </a:lnTo>
                <a:lnTo>
                  <a:pt x="70880" y="331777"/>
                </a:lnTo>
                <a:lnTo>
                  <a:pt x="71224" y="331577"/>
                </a:lnTo>
                <a:lnTo>
                  <a:pt x="71407" y="330957"/>
                </a:lnTo>
                <a:lnTo>
                  <a:pt x="71401" y="330610"/>
                </a:lnTo>
                <a:lnTo>
                  <a:pt x="71699" y="329912"/>
                </a:lnTo>
                <a:lnTo>
                  <a:pt x="71925" y="329560"/>
                </a:lnTo>
                <a:lnTo>
                  <a:pt x="72152" y="329323"/>
                </a:lnTo>
                <a:lnTo>
                  <a:pt x="72186" y="329013"/>
                </a:lnTo>
                <a:lnTo>
                  <a:pt x="72060" y="328399"/>
                </a:lnTo>
                <a:lnTo>
                  <a:pt x="71936" y="327901"/>
                </a:lnTo>
                <a:lnTo>
                  <a:pt x="71924" y="327130"/>
                </a:lnTo>
                <a:lnTo>
                  <a:pt x="72376" y="326425"/>
                </a:lnTo>
                <a:lnTo>
                  <a:pt x="72525" y="326115"/>
                </a:lnTo>
                <a:lnTo>
                  <a:pt x="72635" y="325763"/>
                </a:lnTo>
                <a:lnTo>
                  <a:pt x="73165" y="325179"/>
                </a:lnTo>
                <a:lnTo>
                  <a:pt x="73465" y="324596"/>
                </a:lnTo>
                <a:lnTo>
                  <a:pt x="73879" y="323928"/>
                </a:lnTo>
                <a:lnTo>
                  <a:pt x="73950" y="323545"/>
                </a:lnTo>
                <a:lnTo>
                  <a:pt x="73983" y="323193"/>
                </a:lnTo>
                <a:lnTo>
                  <a:pt x="73859" y="322695"/>
                </a:lnTo>
                <a:lnTo>
                  <a:pt x="73769" y="321923"/>
                </a:lnTo>
                <a:lnTo>
                  <a:pt x="73570" y="321582"/>
                </a:lnTo>
                <a:lnTo>
                  <a:pt x="73411" y="321273"/>
                </a:lnTo>
                <a:lnTo>
                  <a:pt x="73213" y="320969"/>
                </a:lnTo>
                <a:lnTo>
                  <a:pt x="73091" y="320586"/>
                </a:lnTo>
                <a:lnTo>
                  <a:pt x="72886" y="319815"/>
                </a:lnTo>
                <a:lnTo>
                  <a:pt x="72878" y="319316"/>
                </a:lnTo>
                <a:lnTo>
                  <a:pt x="73134" y="318460"/>
                </a:lnTo>
                <a:lnTo>
                  <a:pt x="73279" y="317919"/>
                </a:lnTo>
                <a:lnTo>
                  <a:pt x="73268" y="317184"/>
                </a:lnTo>
                <a:lnTo>
                  <a:pt x="73218" y="316528"/>
                </a:lnTo>
                <a:lnTo>
                  <a:pt x="73175" y="316225"/>
                </a:lnTo>
                <a:lnTo>
                  <a:pt x="73164" y="315605"/>
                </a:lnTo>
                <a:lnTo>
                  <a:pt x="73194" y="315064"/>
                </a:lnTo>
                <a:lnTo>
                  <a:pt x="73186" y="314559"/>
                </a:lnTo>
                <a:lnTo>
                  <a:pt x="73142" y="314256"/>
                </a:lnTo>
                <a:lnTo>
                  <a:pt x="73288" y="313709"/>
                </a:lnTo>
                <a:lnTo>
                  <a:pt x="73202" y="313174"/>
                </a:lnTo>
                <a:lnTo>
                  <a:pt x="72927" y="312907"/>
                </a:lnTo>
                <a:lnTo>
                  <a:pt x="72725" y="312366"/>
                </a:lnTo>
                <a:lnTo>
                  <a:pt x="72713" y="311558"/>
                </a:lnTo>
                <a:lnTo>
                  <a:pt x="72823" y="311212"/>
                </a:lnTo>
                <a:lnTo>
                  <a:pt x="73159" y="310508"/>
                </a:lnTo>
                <a:lnTo>
                  <a:pt x="73338" y="309657"/>
                </a:lnTo>
                <a:lnTo>
                  <a:pt x="73408" y="309195"/>
                </a:lnTo>
                <a:lnTo>
                  <a:pt x="73402" y="308849"/>
                </a:lnTo>
                <a:lnTo>
                  <a:pt x="73549" y="308381"/>
                </a:lnTo>
                <a:lnTo>
                  <a:pt x="73816" y="308181"/>
                </a:lnTo>
                <a:lnTo>
                  <a:pt x="74123" y="308065"/>
                </a:lnTo>
                <a:lnTo>
                  <a:pt x="74381" y="307366"/>
                </a:lnTo>
                <a:lnTo>
                  <a:pt x="74258" y="306905"/>
                </a:lnTo>
                <a:lnTo>
                  <a:pt x="73944" y="306558"/>
                </a:lnTo>
                <a:lnTo>
                  <a:pt x="73666" y="306102"/>
                </a:lnTo>
                <a:lnTo>
                  <a:pt x="73621" y="305714"/>
                </a:lnTo>
                <a:lnTo>
                  <a:pt x="73614" y="305252"/>
                </a:lnTo>
                <a:lnTo>
                  <a:pt x="73837" y="304785"/>
                </a:lnTo>
                <a:lnTo>
                  <a:pt x="74215" y="304280"/>
                </a:lnTo>
                <a:lnTo>
                  <a:pt x="74558" y="303964"/>
                </a:lnTo>
                <a:lnTo>
                  <a:pt x="74707" y="303655"/>
                </a:lnTo>
                <a:lnTo>
                  <a:pt x="74973" y="303381"/>
                </a:lnTo>
                <a:lnTo>
                  <a:pt x="75044" y="302992"/>
                </a:lnTo>
                <a:lnTo>
                  <a:pt x="75154" y="302683"/>
                </a:lnTo>
                <a:lnTo>
                  <a:pt x="75303" y="302330"/>
                </a:lnTo>
                <a:lnTo>
                  <a:pt x="75642" y="301862"/>
                </a:lnTo>
                <a:lnTo>
                  <a:pt x="75714" y="301516"/>
                </a:lnTo>
                <a:lnTo>
                  <a:pt x="75938" y="301048"/>
                </a:lnTo>
                <a:lnTo>
                  <a:pt x="76041" y="300234"/>
                </a:lnTo>
                <a:lnTo>
                  <a:pt x="76105" y="299463"/>
                </a:lnTo>
                <a:lnTo>
                  <a:pt x="76211" y="298843"/>
                </a:lnTo>
                <a:lnTo>
                  <a:pt x="76274" y="297956"/>
                </a:lnTo>
                <a:lnTo>
                  <a:pt x="76269" y="297646"/>
                </a:lnTo>
                <a:lnTo>
                  <a:pt x="76110" y="297336"/>
                </a:lnTo>
                <a:lnTo>
                  <a:pt x="75943" y="296607"/>
                </a:lnTo>
                <a:lnTo>
                  <a:pt x="75816" y="295878"/>
                </a:lnTo>
                <a:lnTo>
                  <a:pt x="75770" y="295452"/>
                </a:lnTo>
                <a:lnTo>
                  <a:pt x="75755" y="294566"/>
                </a:lnTo>
                <a:lnTo>
                  <a:pt x="75578" y="293818"/>
                </a:lnTo>
                <a:lnTo>
                  <a:pt x="75487" y="293436"/>
                </a:lnTo>
                <a:lnTo>
                  <a:pt x="75596" y="293011"/>
                </a:lnTo>
                <a:lnTo>
                  <a:pt x="75705" y="292543"/>
                </a:lnTo>
                <a:lnTo>
                  <a:pt x="75814" y="292154"/>
                </a:lnTo>
                <a:lnTo>
                  <a:pt x="75846" y="291686"/>
                </a:lnTo>
                <a:lnTo>
                  <a:pt x="75878" y="291260"/>
                </a:lnTo>
                <a:lnTo>
                  <a:pt x="75872" y="290836"/>
                </a:lnTo>
                <a:lnTo>
                  <a:pt x="75785" y="290215"/>
                </a:lnTo>
                <a:lnTo>
                  <a:pt x="75664" y="289869"/>
                </a:lnTo>
                <a:lnTo>
                  <a:pt x="75389" y="289529"/>
                </a:lnTo>
                <a:lnTo>
                  <a:pt x="75153" y="289219"/>
                </a:lnTo>
                <a:lnTo>
                  <a:pt x="74955" y="288916"/>
                </a:lnTo>
                <a:lnTo>
                  <a:pt x="74795" y="288527"/>
                </a:lnTo>
                <a:lnTo>
                  <a:pt x="74712" y="288144"/>
                </a:lnTo>
                <a:lnTo>
                  <a:pt x="74703" y="287561"/>
                </a:lnTo>
                <a:lnTo>
                  <a:pt x="74697" y="287172"/>
                </a:lnTo>
                <a:lnTo>
                  <a:pt x="74769" y="286783"/>
                </a:lnTo>
                <a:lnTo>
                  <a:pt x="74799" y="286243"/>
                </a:lnTo>
                <a:lnTo>
                  <a:pt x="74909" y="285853"/>
                </a:lnTo>
                <a:lnTo>
                  <a:pt x="75214" y="285659"/>
                </a:lnTo>
                <a:lnTo>
                  <a:pt x="75403" y="285343"/>
                </a:lnTo>
                <a:lnTo>
                  <a:pt x="75667" y="284955"/>
                </a:lnTo>
                <a:lnTo>
                  <a:pt x="75659" y="284414"/>
                </a:lnTo>
                <a:lnTo>
                  <a:pt x="75576" y="283988"/>
                </a:lnTo>
                <a:lnTo>
                  <a:pt x="75188" y="283879"/>
                </a:lnTo>
                <a:lnTo>
                  <a:pt x="74876" y="283649"/>
                </a:lnTo>
                <a:lnTo>
                  <a:pt x="74639" y="283302"/>
                </a:lnTo>
                <a:lnTo>
                  <a:pt x="74518" y="282956"/>
                </a:lnTo>
                <a:lnTo>
                  <a:pt x="74318" y="282457"/>
                </a:lnTo>
                <a:lnTo>
                  <a:pt x="74233" y="282032"/>
                </a:lnTo>
                <a:lnTo>
                  <a:pt x="74227" y="281607"/>
                </a:lnTo>
                <a:lnTo>
                  <a:pt x="74180" y="281066"/>
                </a:lnTo>
                <a:lnTo>
                  <a:pt x="74137" y="280677"/>
                </a:lnTo>
                <a:lnTo>
                  <a:pt x="74013" y="280216"/>
                </a:lnTo>
                <a:lnTo>
                  <a:pt x="73853" y="279790"/>
                </a:lnTo>
                <a:lnTo>
                  <a:pt x="73577" y="279371"/>
                </a:lnTo>
                <a:lnTo>
                  <a:pt x="73340" y="279062"/>
                </a:lnTo>
                <a:lnTo>
                  <a:pt x="73028" y="278873"/>
                </a:lnTo>
                <a:lnTo>
                  <a:pt x="72868" y="278527"/>
                </a:lnTo>
                <a:lnTo>
                  <a:pt x="72824" y="278101"/>
                </a:lnTo>
                <a:lnTo>
                  <a:pt x="72933" y="277676"/>
                </a:lnTo>
                <a:lnTo>
                  <a:pt x="73003" y="277172"/>
                </a:lnTo>
                <a:lnTo>
                  <a:pt x="72995" y="276667"/>
                </a:lnTo>
                <a:lnTo>
                  <a:pt x="72989" y="276242"/>
                </a:lnTo>
                <a:lnTo>
                  <a:pt x="72752" y="275933"/>
                </a:lnTo>
                <a:lnTo>
                  <a:pt x="72479" y="275666"/>
                </a:lnTo>
                <a:lnTo>
                  <a:pt x="72204" y="275398"/>
                </a:lnTo>
                <a:lnTo>
                  <a:pt x="72081" y="274936"/>
                </a:lnTo>
                <a:lnTo>
                  <a:pt x="71960" y="274590"/>
                </a:lnTo>
                <a:lnTo>
                  <a:pt x="71724" y="274280"/>
                </a:lnTo>
                <a:lnTo>
                  <a:pt x="71372" y="273940"/>
                </a:lnTo>
                <a:lnTo>
                  <a:pt x="70947" y="273903"/>
                </a:lnTo>
                <a:lnTo>
                  <a:pt x="70559" y="273794"/>
                </a:lnTo>
                <a:lnTo>
                  <a:pt x="70324" y="273527"/>
                </a:lnTo>
                <a:lnTo>
                  <a:pt x="69870" y="273417"/>
                </a:lnTo>
                <a:lnTo>
                  <a:pt x="69604" y="273120"/>
                </a:lnTo>
                <a:lnTo>
                  <a:pt x="69567" y="272688"/>
                </a:lnTo>
                <a:lnTo>
                  <a:pt x="69756" y="272232"/>
                </a:lnTo>
                <a:lnTo>
                  <a:pt x="69794" y="271862"/>
                </a:lnTo>
                <a:lnTo>
                  <a:pt x="69614" y="271486"/>
                </a:lnTo>
                <a:lnTo>
                  <a:pt x="69330" y="271151"/>
                </a:lnTo>
                <a:lnTo>
                  <a:pt x="68980" y="270890"/>
                </a:lnTo>
                <a:lnTo>
                  <a:pt x="68620" y="270763"/>
                </a:lnTo>
                <a:lnTo>
                  <a:pt x="68193" y="270708"/>
                </a:lnTo>
                <a:lnTo>
                  <a:pt x="67635" y="270453"/>
                </a:lnTo>
                <a:lnTo>
                  <a:pt x="67427" y="270064"/>
                </a:lnTo>
                <a:lnTo>
                  <a:pt x="67334" y="269736"/>
                </a:lnTo>
                <a:lnTo>
                  <a:pt x="67287" y="269231"/>
                </a:lnTo>
                <a:lnTo>
                  <a:pt x="67281" y="268843"/>
                </a:lnTo>
                <a:lnTo>
                  <a:pt x="67276" y="268460"/>
                </a:lnTo>
                <a:lnTo>
                  <a:pt x="67269" y="268071"/>
                </a:lnTo>
                <a:lnTo>
                  <a:pt x="67072" y="267761"/>
                </a:lnTo>
                <a:lnTo>
                  <a:pt x="66798" y="267494"/>
                </a:lnTo>
                <a:lnTo>
                  <a:pt x="66448" y="267384"/>
                </a:lnTo>
                <a:lnTo>
                  <a:pt x="66213" y="267117"/>
                </a:lnTo>
                <a:lnTo>
                  <a:pt x="66167" y="266613"/>
                </a:lnTo>
                <a:lnTo>
                  <a:pt x="66393" y="266260"/>
                </a:lnTo>
                <a:lnTo>
                  <a:pt x="66503" y="265872"/>
                </a:lnTo>
                <a:lnTo>
                  <a:pt x="66613" y="265525"/>
                </a:lnTo>
                <a:lnTo>
                  <a:pt x="66920" y="265325"/>
                </a:lnTo>
                <a:lnTo>
                  <a:pt x="67145" y="264972"/>
                </a:lnTo>
                <a:lnTo>
                  <a:pt x="67137" y="264432"/>
                </a:lnTo>
                <a:lnTo>
                  <a:pt x="66970" y="263582"/>
                </a:lnTo>
                <a:lnTo>
                  <a:pt x="66847" y="263083"/>
                </a:lnTo>
                <a:lnTo>
                  <a:pt x="66608" y="262542"/>
                </a:lnTo>
                <a:lnTo>
                  <a:pt x="66446" y="262081"/>
                </a:lnTo>
                <a:lnTo>
                  <a:pt x="66361" y="261576"/>
                </a:lnTo>
                <a:lnTo>
                  <a:pt x="66278" y="261230"/>
                </a:lnTo>
                <a:lnTo>
                  <a:pt x="66192" y="260653"/>
                </a:lnTo>
                <a:lnTo>
                  <a:pt x="66069" y="260113"/>
                </a:lnTo>
                <a:lnTo>
                  <a:pt x="66060" y="259529"/>
                </a:lnTo>
                <a:lnTo>
                  <a:pt x="66131" y="259140"/>
                </a:lnTo>
                <a:lnTo>
                  <a:pt x="66164" y="258752"/>
                </a:lnTo>
                <a:lnTo>
                  <a:pt x="66158" y="258369"/>
                </a:lnTo>
                <a:lnTo>
                  <a:pt x="66151" y="257865"/>
                </a:lnTo>
                <a:lnTo>
                  <a:pt x="66145" y="257475"/>
                </a:lnTo>
                <a:lnTo>
                  <a:pt x="66410" y="257166"/>
                </a:lnTo>
                <a:lnTo>
                  <a:pt x="66481" y="256734"/>
                </a:lnTo>
                <a:lnTo>
                  <a:pt x="66628" y="256267"/>
                </a:lnTo>
                <a:lnTo>
                  <a:pt x="66853" y="255805"/>
                </a:lnTo>
                <a:lnTo>
                  <a:pt x="67038" y="255295"/>
                </a:lnTo>
                <a:lnTo>
                  <a:pt x="67070" y="254870"/>
                </a:lnTo>
                <a:lnTo>
                  <a:pt x="67141" y="254444"/>
                </a:lnTo>
                <a:lnTo>
                  <a:pt x="67135" y="254055"/>
                </a:lnTo>
                <a:lnTo>
                  <a:pt x="67090" y="253666"/>
                </a:lnTo>
                <a:lnTo>
                  <a:pt x="66815" y="253326"/>
                </a:lnTo>
                <a:lnTo>
                  <a:pt x="66503" y="253138"/>
                </a:lnTo>
                <a:lnTo>
                  <a:pt x="66117" y="253101"/>
                </a:lnTo>
                <a:lnTo>
                  <a:pt x="65731" y="253107"/>
                </a:lnTo>
                <a:lnTo>
                  <a:pt x="65383" y="253035"/>
                </a:lnTo>
                <a:lnTo>
                  <a:pt x="65031" y="252731"/>
                </a:lnTo>
                <a:lnTo>
                  <a:pt x="64870" y="252306"/>
                </a:lnTo>
                <a:lnTo>
                  <a:pt x="64863" y="251838"/>
                </a:lnTo>
                <a:lnTo>
                  <a:pt x="64856" y="251376"/>
                </a:lnTo>
                <a:lnTo>
                  <a:pt x="64849" y="250914"/>
                </a:lnTo>
                <a:lnTo>
                  <a:pt x="64650" y="250525"/>
                </a:lnTo>
                <a:lnTo>
                  <a:pt x="64375" y="250143"/>
                </a:lnTo>
                <a:lnTo>
                  <a:pt x="64139" y="249875"/>
                </a:lnTo>
                <a:lnTo>
                  <a:pt x="63863" y="249492"/>
                </a:lnTo>
                <a:lnTo>
                  <a:pt x="63663" y="249031"/>
                </a:lnTo>
                <a:lnTo>
                  <a:pt x="63500" y="248490"/>
                </a:lnTo>
                <a:lnTo>
                  <a:pt x="63416" y="247986"/>
                </a:lnTo>
                <a:lnTo>
                  <a:pt x="63407" y="247445"/>
                </a:lnTo>
                <a:lnTo>
                  <a:pt x="63399" y="246941"/>
                </a:lnTo>
                <a:lnTo>
                  <a:pt x="63393" y="246479"/>
                </a:lnTo>
                <a:lnTo>
                  <a:pt x="63387" y="246054"/>
                </a:lnTo>
                <a:lnTo>
                  <a:pt x="63574" y="245702"/>
                </a:lnTo>
                <a:lnTo>
                  <a:pt x="63959" y="245617"/>
                </a:lnTo>
                <a:lnTo>
                  <a:pt x="64343" y="245495"/>
                </a:lnTo>
                <a:lnTo>
                  <a:pt x="64729" y="245495"/>
                </a:lnTo>
                <a:lnTo>
                  <a:pt x="65151" y="245374"/>
                </a:lnTo>
                <a:lnTo>
                  <a:pt x="65535" y="245252"/>
                </a:lnTo>
                <a:lnTo>
                  <a:pt x="65722" y="244821"/>
                </a:lnTo>
                <a:lnTo>
                  <a:pt x="65831" y="244432"/>
                </a:lnTo>
                <a:lnTo>
                  <a:pt x="65864" y="244007"/>
                </a:lnTo>
                <a:lnTo>
                  <a:pt x="65936" y="243654"/>
                </a:lnTo>
                <a:lnTo>
                  <a:pt x="66200" y="243308"/>
                </a:lnTo>
                <a:lnTo>
                  <a:pt x="66467" y="243071"/>
                </a:lnTo>
                <a:lnTo>
                  <a:pt x="66616" y="242719"/>
                </a:lnTo>
                <a:lnTo>
                  <a:pt x="66840" y="242172"/>
                </a:lnTo>
                <a:lnTo>
                  <a:pt x="66830" y="241413"/>
                </a:lnTo>
                <a:lnTo>
                  <a:pt x="66660" y="240920"/>
                </a:lnTo>
                <a:lnTo>
                  <a:pt x="66470" y="240410"/>
                </a:lnTo>
                <a:lnTo>
                  <a:pt x="66243" y="239857"/>
                </a:lnTo>
                <a:lnTo>
                  <a:pt x="66206" y="239292"/>
                </a:lnTo>
                <a:lnTo>
                  <a:pt x="66433" y="238764"/>
                </a:lnTo>
                <a:lnTo>
                  <a:pt x="66527" y="238211"/>
                </a:lnTo>
                <a:lnTo>
                  <a:pt x="66413" y="237646"/>
                </a:lnTo>
                <a:lnTo>
                  <a:pt x="66206" y="237226"/>
                </a:lnTo>
                <a:lnTo>
                  <a:pt x="65978" y="236771"/>
                </a:lnTo>
                <a:lnTo>
                  <a:pt x="65959" y="236170"/>
                </a:lnTo>
                <a:lnTo>
                  <a:pt x="66130" y="235732"/>
                </a:lnTo>
                <a:lnTo>
                  <a:pt x="66231" y="235094"/>
                </a:lnTo>
                <a:lnTo>
                  <a:pt x="65997" y="234711"/>
                </a:lnTo>
                <a:lnTo>
                  <a:pt x="65675" y="234292"/>
                </a:lnTo>
                <a:lnTo>
                  <a:pt x="65429" y="233897"/>
                </a:lnTo>
                <a:lnTo>
                  <a:pt x="65335" y="233424"/>
                </a:lnTo>
                <a:lnTo>
                  <a:pt x="65523" y="232888"/>
                </a:lnTo>
                <a:lnTo>
                  <a:pt x="65599" y="232457"/>
                </a:lnTo>
                <a:lnTo>
                  <a:pt x="65528" y="231971"/>
                </a:lnTo>
                <a:lnTo>
                  <a:pt x="65407" y="231625"/>
                </a:lnTo>
                <a:lnTo>
                  <a:pt x="65286" y="231279"/>
                </a:lnTo>
                <a:lnTo>
                  <a:pt x="65084" y="230738"/>
                </a:lnTo>
                <a:lnTo>
                  <a:pt x="64847" y="230355"/>
                </a:lnTo>
                <a:lnTo>
                  <a:pt x="64569" y="229814"/>
                </a:lnTo>
                <a:lnTo>
                  <a:pt x="64371" y="229504"/>
                </a:lnTo>
                <a:lnTo>
                  <a:pt x="64096" y="229165"/>
                </a:lnTo>
                <a:lnTo>
                  <a:pt x="63821" y="228855"/>
                </a:lnTo>
                <a:lnTo>
                  <a:pt x="63508" y="228551"/>
                </a:lnTo>
                <a:lnTo>
                  <a:pt x="63196" y="228284"/>
                </a:lnTo>
                <a:lnTo>
                  <a:pt x="62730" y="228174"/>
                </a:lnTo>
                <a:lnTo>
                  <a:pt x="62158" y="228606"/>
                </a:lnTo>
                <a:lnTo>
                  <a:pt x="61660" y="228885"/>
                </a:lnTo>
                <a:lnTo>
                  <a:pt x="61275" y="228891"/>
                </a:lnTo>
                <a:lnTo>
                  <a:pt x="60926" y="228781"/>
                </a:lnTo>
                <a:lnTo>
                  <a:pt x="60688" y="228393"/>
                </a:lnTo>
                <a:lnTo>
                  <a:pt x="60681" y="227931"/>
                </a:lnTo>
                <a:lnTo>
                  <a:pt x="60674" y="227463"/>
                </a:lnTo>
                <a:lnTo>
                  <a:pt x="60592" y="227117"/>
                </a:lnTo>
                <a:lnTo>
                  <a:pt x="60317" y="226813"/>
                </a:lnTo>
                <a:lnTo>
                  <a:pt x="60043" y="226546"/>
                </a:lnTo>
                <a:lnTo>
                  <a:pt x="59922" y="226199"/>
                </a:lnTo>
                <a:lnTo>
                  <a:pt x="60033" y="225847"/>
                </a:lnTo>
                <a:lnTo>
                  <a:pt x="60376" y="225574"/>
                </a:lnTo>
                <a:lnTo>
                  <a:pt x="60561" y="225027"/>
                </a:lnTo>
                <a:lnTo>
                  <a:pt x="60632" y="224639"/>
                </a:lnTo>
                <a:lnTo>
                  <a:pt x="60625" y="224213"/>
                </a:lnTo>
                <a:lnTo>
                  <a:pt x="60890" y="223861"/>
                </a:lnTo>
                <a:lnTo>
                  <a:pt x="61389" y="223703"/>
                </a:lnTo>
                <a:lnTo>
                  <a:pt x="61849" y="223502"/>
                </a:lnTo>
                <a:lnTo>
                  <a:pt x="62231" y="223223"/>
                </a:lnTo>
                <a:lnTo>
                  <a:pt x="62458" y="222949"/>
                </a:lnTo>
                <a:lnTo>
                  <a:pt x="62647" y="222639"/>
                </a:lnTo>
                <a:lnTo>
                  <a:pt x="62715" y="222056"/>
                </a:lnTo>
                <a:lnTo>
                  <a:pt x="62709" y="221668"/>
                </a:lnTo>
                <a:lnTo>
                  <a:pt x="62742" y="221242"/>
                </a:lnTo>
                <a:lnTo>
                  <a:pt x="62812" y="220854"/>
                </a:lnTo>
                <a:lnTo>
                  <a:pt x="62960" y="220428"/>
                </a:lnTo>
                <a:lnTo>
                  <a:pt x="63070" y="220039"/>
                </a:lnTo>
                <a:lnTo>
                  <a:pt x="63452" y="219760"/>
                </a:lnTo>
                <a:lnTo>
                  <a:pt x="63872" y="219407"/>
                </a:lnTo>
                <a:lnTo>
                  <a:pt x="64444" y="219055"/>
                </a:lnTo>
                <a:lnTo>
                  <a:pt x="64789" y="218854"/>
                </a:lnTo>
                <a:lnTo>
                  <a:pt x="65132" y="218581"/>
                </a:lnTo>
                <a:lnTo>
                  <a:pt x="65477" y="218381"/>
                </a:lnTo>
                <a:lnTo>
                  <a:pt x="65782" y="218144"/>
                </a:lnTo>
                <a:lnTo>
                  <a:pt x="66622" y="217554"/>
                </a:lnTo>
                <a:lnTo>
                  <a:pt x="66963" y="217159"/>
                </a:lnTo>
                <a:lnTo>
                  <a:pt x="67459" y="216807"/>
                </a:lnTo>
                <a:lnTo>
                  <a:pt x="67804" y="216607"/>
                </a:lnTo>
                <a:lnTo>
                  <a:pt x="68148" y="216406"/>
                </a:lnTo>
                <a:lnTo>
                  <a:pt x="68646" y="216133"/>
                </a:lnTo>
                <a:lnTo>
                  <a:pt x="69030" y="216012"/>
                </a:lnTo>
                <a:lnTo>
                  <a:pt x="69487" y="215695"/>
                </a:lnTo>
                <a:lnTo>
                  <a:pt x="69754" y="215459"/>
                </a:lnTo>
                <a:lnTo>
                  <a:pt x="69982" y="215185"/>
                </a:lnTo>
                <a:lnTo>
                  <a:pt x="70168" y="214754"/>
                </a:lnTo>
                <a:lnTo>
                  <a:pt x="70240" y="214365"/>
                </a:lnTo>
                <a:lnTo>
                  <a:pt x="70311" y="213903"/>
                </a:lnTo>
                <a:lnTo>
                  <a:pt x="70455" y="213320"/>
                </a:lnTo>
                <a:lnTo>
                  <a:pt x="70527" y="212968"/>
                </a:lnTo>
                <a:lnTo>
                  <a:pt x="70522" y="212585"/>
                </a:lnTo>
                <a:lnTo>
                  <a:pt x="70436" y="212081"/>
                </a:lnTo>
                <a:lnTo>
                  <a:pt x="70239" y="211734"/>
                </a:lnTo>
                <a:lnTo>
                  <a:pt x="70079" y="211388"/>
                </a:lnTo>
                <a:lnTo>
                  <a:pt x="69956" y="210926"/>
                </a:lnTo>
                <a:lnTo>
                  <a:pt x="69793" y="210306"/>
                </a:lnTo>
                <a:lnTo>
                  <a:pt x="69205" y="209699"/>
                </a:lnTo>
                <a:lnTo>
                  <a:pt x="68772" y="209158"/>
                </a:lnTo>
                <a:lnTo>
                  <a:pt x="68574" y="208855"/>
                </a:lnTo>
                <a:lnTo>
                  <a:pt x="68337" y="208508"/>
                </a:lnTo>
                <a:lnTo>
                  <a:pt x="68059" y="207931"/>
                </a:lnTo>
                <a:lnTo>
                  <a:pt x="67861" y="207621"/>
                </a:lnTo>
                <a:lnTo>
                  <a:pt x="67700" y="207202"/>
                </a:lnTo>
                <a:lnTo>
                  <a:pt x="67540" y="206814"/>
                </a:lnTo>
                <a:lnTo>
                  <a:pt x="67379" y="206431"/>
                </a:lnTo>
                <a:lnTo>
                  <a:pt x="67179" y="205926"/>
                </a:lnTo>
                <a:lnTo>
                  <a:pt x="67096" y="205507"/>
                </a:lnTo>
                <a:lnTo>
                  <a:pt x="67011" y="205039"/>
                </a:lnTo>
                <a:lnTo>
                  <a:pt x="66966" y="204578"/>
                </a:lnTo>
                <a:lnTo>
                  <a:pt x="66919" y="204074"/>
                </a:lnTo>
                <a:lnTo>
                  <a:pt x="66721" y="203654"/>
                </a:lnTo>
                <a:lnTo>
                  <a:pt x="66406" y="203308"/>
                </a:lnTo>
                <a:lnTo>
                  <a:pt x="66057" y="203156"/>
                </a:lnTo>
                <a:lnTo>
                  <a:pt x="65670" y="203083"/>
                </a:lnTo>
                <a:lnTo>
                  <a:pt x="65320" y="202937"/>
                </a:lnTo>
                <a:lnTo>
                  <a:pt x="64931" y="202707"/>
                </a:lnTo>
                <a:lnTo>
                  <a:pt x="64769" y="202208"/>
                </a:lnTo>
                <a:lnTo>
                  <a:pt x="64683" y="201625"/>
                </a:lnTo>
                <a:lnTo>
                  <a:pt x="64790" y="201005"/>
                </a:lnTo>
                <a:lnTo>
                  <a:pt x="64937" y="200580"/>
                </a:lnTo>
                <a:lnTo>
                  <a:pt x="65204" y="200343"/>
                </a:lnTo>
                <a:lnTo>
                  <a:pt x="65431" y="200070"/>
                </a:lnTo>
                <a:lnTo>
                  <a:pt x="65695" y="199639"/>
                </a:lnTo>
                <a:lnTo>
                  <a:pt x="65688" y="199177"/>
                </a:lnTo>
                <a:lnTo>
                  <a:pt x="65681" y="198709"/>
                </a:lnTo>
                <a:lnTo>
                  <a:pt x="65479" y="198132"/>
                </a:lnTo>
                <a:lnTo>
                  <a:pt x="65282" y="197822"/>
                </a:lnTo>
                <a:lnTo>
                  <a:pt x="65005" y="197366"/>
                </a:lnTo>
                <a:lnTo>
                  <a:pt x="64729" y="196978"/>
                </a:lnTo>
                <a:lnTo>
                  <a:pt x="64567" y="196479"/>
                </a:lnTo>
                <a:lnTo>
                  <a:pt x="64367" y="196017"/>
                </a:lnTo>
                <a:lnTo>
                  <a:pt x="64282" y="195513"/>
                </a:lnTo>
                <a:lnTo>
                  <a:pt x="64121" y="195051"/>
                </a:lnTo>
                <a:lnTo>
                  <a:pt x="63961" y="194705"/>
                </a:lnTo>
                <a:lnTo>
                  <a:pt x="63725" y="194359"/>
                </a:lnTo>
                <a:lnTo>
                  <a:pt x="63332" y="193940"/>
                </a:lnTo>
                <a:lnTo>
                  <a:pt x="63131" y="193399"/>
                </a:lnTo>
                <a:lnTo>
                  <a:pt x="63045" y="192858"/>
                </a:lnTo>
                <a:lnTo>
                  <a:pt x="62998" y="192317"/>
                </a:lnTo>
                <a:lnTo>
                  <a:pt x="62992" y="191892"/>
                </a:lnTo>
                <a:lnTo>
                  <a:pt x="62985" y="191388"/>
                </a:lnTo>
                <a:lnTo>
                  <a:pt x="62979" y="190963"/>
                </a:lnTo>
                <a:lnTo>
                  <a:pt x="62856" y="190580"/>
                </a:lnTo>
                <a:lnTo>
                  <a:pt x="62581" y="190234"/>
                </a:lnTo>
                <a:lnTo>
                  <a:pt x="62195" y="190240"/>
                </a:lnTo>
                <a:lnTo>
                  <a:pt x="62010" y="190708"/>
                </a:lnTo>
                <a:lnTo>
                  <a:pt x="61938" y="191054"/>
                </a:lnTo>
                <a:lnTo>
                  <a:pt x="61440" y="191291"/>
                </a:lnTo>
                <a:lnTo>
                  <a:pt x="61014" y="191224"/>
                </a:lnTo>
                <a:lnTo>
                  <a:pt x="60777" y="190878"/>
                </a:lnTo>
                <a:lnTo>
                  <a:pt x="60656" y="190531"/>
                </a:lnTo>
                <a:lnTo>
                  <a:pt x="60573" y="190106"/>
                </a:lnTo>
                <a:lnTo>
                  <a:pt x="60566" y="189717"/>
                </a:lnTo>
                <a:lnTo>
                  <a:pt x="60445" y="189334"/>
                </a:lnTo>
                <a:lnTo>
                  <a:pt x="60209" y="189025"/>
                </a:lnTo>
                <a:lnTo>
                  <a:pt x="59820" y="188800"/>
                </a:lnTo>
                <a:lnTo>
                  <a:pt x="59434" y="188806"/>
                </a:lnTo>
                <a:lnTo>
                  <a:pt x="59088" y="188885"/>
                </a:lnTo>
                <a:lnTo>
                  <a:pt x="58585" y="188775"/>
                </a:lnTo>
                <a:lnTo>
                  <a:pt x="58347" y="188393"/>
                </a:lnTo>
                <a:lnTo>
                  <a:pt x="58341" y="188004"/>
                </a:lnTo>
                <a:lnTo>
                  <a:pt x="58373" y="187579"/>
                </a:lnTo>
                <a:lnTo>
                  <a:pt x="58755" y="187342"/>
                </a:lnTo>
                <a:lnTo>
                  <a:pt x="59139" y="187105"/>
                </a:lnTo>
                <a:lnTo>
                  <a:pt x="59557" y="186752"/>
                </a:lnTo>
                <a:lnTo>
                  <a:pt x="59823" y="186436"/>
                </a:lnTo>
                <a:lnTo>
                  <a:pt x="59970" y="186011"/>
                </a:lnTo>
                <a:lnTo>
                  <a:pt x="59965" y="185622"/>
                </a:lnTo>
                <a:lnTo>
                  <a:pt x="59842" y="185161"/>
                </a:lnTo>
                <a:lnTo>
                  <a:pt x="59604" y="184735"/>
                </a:lnTo>
                <a:lnTo>
                  <a:pt x="59367" y="184353"/>
                </a:lnTo>
                <a:lnTo>
                  <a:pt x="59243" y="183812"/>
                </a:lnTo>
                <a:lnTo>
                  <a:pt x="59081" y="183350"/>
                </a:lnTo>
                <a:lnTo>
                  <a:pt x="58919" y="182809"/>
                </a:lnTo>
                <a:lnTo>
                  <a:pt x="58721" y="182463"/>
                </a:lnTo>
                <a:lnTo>
                  <a:pt x="58485" y="182196"/>
                </a:lnTo>
                <a:lnTo>
                  <a:pt x="58212" y="181965"/>
                </a:lnTo>
                <a:lnTo>
                  <a:pt x="57782" y="181625"/>
                </a:lnTo>
                <a:lnTo>
                  <a:pt x="57465" y="181084"/>
                </a:lnTo>
                <a:lnTo>
                  <a:pt x="57342" y="180665"/>
                </a:lnTo>
                <a:lnTo>
                  <a:pt x="57144" y="180276"/>
                </a:lnTo>
                <a:lnTo>
                  <a:pt x="56907" y="179893"/>
                </a:lnTo>
                <a:lnTo>
                  <a:pt x="56633" y="179663"/>
                </a:lnTo>
                <a:lnTo>
                  <a:pt x="56244" y="179474"/>
                </a:lnTo>
                <a:lnTo>
                  <a:pt x="55819" y="179407"/>
                </a:lnTo>
                <a:lnTo>
                  <a:pt x="55354" y="179298"/>
                </a:lnTo>
                <a:lnTo>
                  <a:pt x="54926" y="179067"/>
                </a:lnTo>
                <a:lnTo>
                  <a:pt x="54462" y="178958"/>
                </a:lnTo>
                <a:lnTo>
                  <a:pt x="54037" y="178964"/>
                </a:lnTo>
                <a:lnTo>
                  <a:pt x="53694" y="179238"/>
                </a:lnTo>
                <a:lnTo>
                  <a:pt x="53310" y="179359"/>
                </a:lnTo>
                <a:lnTo>
                  <a:pt x="52957" y="178976"/>
                </a:lnTo>
                <a:lnTo>
                  <a:pt x="52720" y="178672"/>
                </a:lnTo>
                <a:lnTo>
                  <a:pt x="52482" y="178247"/>
                </a:lnTo>
                <a:lnTo>
                  <a:pt x="52094" y="178101"/>
                </a:lnTo>
                <a:lnTo>
                  <a:pt x="51668" y="177992"/>
                </a:lnTo>
                <a:lnTo>
                  <a:pt x="51204" y="177919"/>
                </a:lnTo>
                <a:lnTo>
                  <a:pt x="50816" y="177767"/>
                </a:lnTo>
                <a:lnTo>
                  <a:pt x="50505" y="177578"/>
                </a:lnTo>
                <a:lnTo>
                  <a:pt x="50421" y="177117"/>
                </a:lnTo>
                <a:lnTo>
                  <a:pt x="50296" y="176534"/>
                </a:lnTo>
                <a:lnTo>
                  <a:pt x="50173" y="176072"/>
                </a:lnTo>
                <a:lnTo>
                  <a:pt x="50051" y="175647"/>
                </a:lnTo>
                <a:lnTo>
                  <a:pt x="49775" y="175264"/>
                </a:lnTo>
                <a:lnTo>
                  <a:pt x="49424" y="175039"/>
                </a:lnTo>
                <a:lnTo>
                  <a:pt x="49119" y="175276"/>
                </a:lnTo>
                <a:lnTo>
                  <a:pt x="48773" y="175398"/>
                </a:lnTo>
                <a:lnTo>
                  <a:pt x="48387" y="175361"/>
                </a:lnTo>
                <a:lnTo>
                  <a:pt x="48226" y="174978"/>
                </a:lnTo>
                <a:lnTo>
                  <a:pt x="48106" y="174632"/>
                </a:lnTo>
                <a:lnTo>
                  <a:pt x="48061" y="174243"/>
                </a:lnTo>
                <a:lnTo>
                  <a:pt x="48055" y="173781"/>
                </a:lnTo>
                <a:lnTo>
                  <a:pt x="48279" y="173314"/>
                </a:lnTo>
                <a:lnTo>
                  <a:pt x="48583" y="173035"/>
                </a:lnTo>
                <a:lnTo>
                  <a:pt x="48929" y="172913"/>
                </a:lnTo>
                <a:lnTo>
                  <a:pt x="49393" y="172986"/>
                </a:lnTo>
                <a:lnTo>
                  <a:pt x="49744" y="173253"/>
                </a:lnTo>
                <a:lnTo>
                  <a:pt x="49827" y="173600"/>
                </a:lnTo>
                <a:lnTo>
                  <a:pt x="49986" y="173946"/>
                </a:lnTo>
                <a:lnTo>
                  <a:pt x="50223" y="174292"/>
                </a:lnTo>
                <a:lnTo>
                  <a:pt x="50421" y="174601"/>
                </a:lnTo>
                <a:lnTo>
                  <a:pt x="50695" y="174869"/>
                </a:lnTo>
                <a:lnTo>
                  <a:pt x="51043" y="174942"/>
                </a:lnTo>
                <a:lnTo>
                  <a:pt x="51428" y="174893"/>
                </a:lnTo>
                <a:lnTo>
                  <a:pt x="51734" y="174656"/>
                </a:lnTo>
                <a:lnTo>
                  <a:pt x="52077" y="174419"/>
                </a:lnTo>
                <a:lnTo>
                  <a:pt x="52463" y="174419"/>
                </a:lnTo>
                <a:lnTo>
                  <a:pt x="52887" y="174371"/>
                </a:lnTo>
                <a:lnTo>
                  <a:pt x="53237" y="174559"/>
                </a:lnTo>
                <a:lnTo>
                  <a:pt x="53623" y="174553"/>
                </a:lnTo>
                <a:lnTo>
                  <a:pt x="53968" y="174396"/>
                </a:lnTo>
                <a:lnTo>
                  <a:pt x="54348" y="174043"/>
                </a:lnTo>
                <a:lnTo>
                  <a:pt x="54572" y="173496"/>
                </a:lnTo>
                <a:lnTo>
                  <a:pt x="54679" y="172919"/>
                </a:lnTo>
                <a:lnTo>
                  <a:pt x="54673" y="172488"/>
                </a:lnTo>
                <a:lnTo>
                  <a:pt x="54589" y="172141"/>
                </a:lnTo>
                <a:lnTo>
                  <a:pt x="54392" y="171795"/>
                </a:lnTo>
                <a:lnTo>
                  <a:pt x="54154" y="171448"/>
                </a:lnTo>
                <a:lnTo>
                  <a:pt x="53881" y="171224"/>
                </a:lnTo>
                <a:lnTo>
                  <a:pt x="53568" y="170920"/>
                </a:lnTo>
                <a:lnTo>
                  <a:pt x="53446" y="170495"/>
                </a:lnTo>
                <a:lnTo>
                  <a:pt x="53749" y="170100"/>
                </a:lnTo>
                <a:lnTo>
                  <a:pt x="54173" y="170094"/>
                </a:lnTo>
                <a:lnTo>
                  <a:pt x="54636" y="170088"/>
                </a:lnTo>
                <a:lnTo>
                  <a:pt x="55018" y="169815"/>
                </a:lnTo>
                <a:lnTo>
                  <a:pt x="55245" y="169541"/>
                </a:lnTo>
                <a:lnTo>
                  <a:pt x="55509" y="169152"/>
                </a:lnTo>
                <a:lnTo>
                  <a:pt x="55620" y="168800"/>
                </a:lnTo>
                <a:lnTo>
                  <a:pt x="55885" y="168448"/>
                </a:lnTo>
                <a:lnTo>
                  <a:pt x="56223" y="167821"/>
                </a:lnTo>
                <a:lnTo>
                  <a:pt x="56525" y="167433"/>
                </a:lnTo>
                <a:lnTo>
                  <a:pt x="56941" y="167001"/>
                </a:lnTo>
                <a:lnTo>
                  <a:pt x="57322" y="166631"/>
                </a:lnTo>
                <a:lnTo>
                  <a:pt x="57546" y="166230"/>
                </a:lnTo>
                <a:lnTo>
                  <a:pt x="57735" y="165780"/>
                </a:lnTo>
                <a:lnTo>
                  <a:pt x="57724" y="165288"/>
                </a:lnTo>
                <a:lnTo>
                  <a:pt x="57713" y="164687"/>
                </a:lnTo>
                <a:lnTo>
                  <a:pt x="57769" y="164116"/>
                </a:lnTo>
                <a:lnTo>
                  <a:pt x="57836" y="163648"/>
                </a:lnTo>
                <a:lnTo>
                  <a:pt x="57959" y="163168"/>
                </a:lnTo>
                <a:lnTo>
                  <a:pt x="58094" y="162846"/>
                </a:lnTo>
                <a:lnTo>
                  <a:pt x="58108" y="162342"/>
                </a:lnTo>
                <a:lnTo>
                  <a:pt x="58025" y="161989"/>
                </a:lnTo>
                <a:lnTo>
                  <a:pt x="58057" y="161564"/>
                </a:lnTo>
                <a:lnTo>
                  <a:pt x="58242" y="161024"/>
                </a:lnTo>
                <a:lnTo>
                  <a:pt x="58235" y="160519"/>
                </a:lnTo>
                <a:lnTo>
                  <a:pt x="58147" y="159821"/>
                </a:lnTo>
                <a:lnTo>
                  <a:pt x="58065" y="159474"/>
                </a:lnTo>
                <a:lnTo>
                  <a:pt x="57982" y="159085"/>
                </a:lnTo>
                <a:lnTo>
                  <a:pt x="57666" y="158630"/>
                </a:lnTo>
                <a:lnTo>
                  <a:pt x="57852" y="158199"/>
                </a:lnTo>
                <a:lnTo>
                  <a:pt x="57922" y="157737"/>
                </a:lnTo>
                <a:lnTo>
                  <a:pt x="57913" y="157153"/>
                </a:lnTo>
                <a:lnTo>
                  <a:pt x="57830" y="156728"/>
                </a:lnTo>
                <a:lnTo>
                  <a:pt x="57632" y="156382"/>
                </a:lnTo>
                <a:lnTo>
                  <a:pt x="57472" y="155999"/>
                </a:lnTo>
                <a:lnTo>
                  <a:pt x="57890" y="155525"/>
                </a:lnTo>
                <a:lnTo>
                  <a:pt x="58155" y="155252"/>
                </a:lnTo>
                <a:lnTo>
                  <a:pt x="58419" y="154863"/>
                </a:lnTo>
                <a:lnTo>
                  <a:pt x="58643" y="154358"/>
                </a:lnTo>
                <a:lnTo>
                  <a:pt x="58790" y="153891"/>
                </a:lnTo>
                <a:lnTo>
                  <a:pt x="59121" y="152803"/>
                </a:lnTo>
                <a:lnTo>
                  <a:pt x="59342" y="152062"/>
                </a:lnTo>
                <a:lnTo>
                  <a:pt x="59375" y="151673"/>
                </a:lnTo>
                <a:lnTo>
                  <a:pt x="59446" y="151285"/>
                </a:lnTo>
                <a:lnTo>
                  <a:pt x="59475" y="150708"/>
                </a:lnTo>
                <a:lnTo>
                  <a:pt x="59507" y="150239"/>
                </a:lnTo>
                <a:lnTo>
                  <a:pt x="59540" y="149851"/>
                </a:lnTo>
                <a:lnTo>
                  <a:pt x="59191" y="149778"/>
                </a:lnTo>
                <a:lnTo>
                  <a:pt x="58993" y="149431"/>
                </a:lnTo>
                <a:lnTo>
                  <a:pt x="59299" y="149237"/>
                </a:lnTo>
                <a:lnTo>
                  <a:pt x="59685" y="149195"/>
                </a:lnTo>
                <a:lnTo>
                  <a:pt x="60030" y="149110"/>
                </a:lnTo>
                <a:lnTo>
                  <a:pt x="60332" y="148642"/>
                </a:lnTo>
                <a:lnTo>
                  <a:pt x="60556" y="148174"/>
                </a:lnTo>
                <a:lnTo>
                  <a:pt x="60589" y="147785"/>
                </a:lnTo>
                <a:lnTo>
                  <a:pt x="60582" y="147323"/>
                </a:lnTo>
                <a:lnTo>
                  <a:pt x="60538" y="146935"/>
                </a:lnTo>
                <a:lnTo>
                  <a:pt x="60338" y="146473"/>
                </a:lnTo>
                <a:lnTo>
                  <a:pt x="60061" y="146054"/>
                </a:lnTo>
                <a:lnTo>
                  <a:pt x="59825" y="145707"/>
                </a:lnTo>
                <a:lnTo>
                  <a:pt x="59549" y="145398"/>
                </a:lnTo>
                <a:lnTo>
                  <a:pt x="59275" y="145094"/>
                </a:lnTo>
                <a:lnTo>
                  <a:pt x="58921" y="144632"/>
                </a:lnTo>
                <a:lnTo>
                  <a:pt x="58838" y="144286"/>
                </a:lnTo>
                <a:lnTo>
                  <a:pt x="58677" y="143860"/>
                </a:lnTo>
                <a:lnTo>
                  <a:pt x="58475" y="143204"/>
                </a:lnTo>
                <a:lnTo>
                  <a:pt x="58232" y="142476"/>
                </a:lnTo>
                <a:lnTo>
                  <a:pt x="58028" y="141783"/>
                </a:lnTo>
                <a:lnTo>
                  <a:pt x="57829" y="141357"/>
                </a:lnTo>
                <a:lnTo>
                  <a:pt x="57707" y="140932"/>
                </a:lnTo>
                <a:lnTo>
                  <a:pt x="57427" y="140276"/>
                </a:lnTo>
                <a:lnTo>
                  <a:pt x="57225" y="139699"/>
                </a:lnTo>
                <a:lnTo>
                  <a:pt x="57028" y="139395"/>
                </a:lnTo>
                <a:lnTo>
                  <a:pt x="56831" y="139085"/>
                </a:lnTo>
                <a:lnTo>
                  <a:pt x="56554" y="138666"/>
                </a:lnTo>
                <a:lnTo>
                  <a:pt x="56356" y="138356"/>
                </a:lnTo>
                <a:lnTo>
                  <a:pt x="56043" y="138053"/>
                </a:lnTo>
                <a:lnTo>
                  <a:pt x="55769" y="137858"/>
                </a:lnTo>
                <a:lnTo>
                  <a:pt x="55390" y="137706"/>
                </a:lnTo>
                <a:lnTo>
                  <a:pt x="54968" y="137348"/>
                </a:lnTo>
                <a:lnTo>
                  <a:pt x="54863" y="136801"/>
                </a:lnTo>
                <a:lnTo>
                  <a:pt x="54568" y="136382"/>
                </a:lnTo>
                <a:lnTo>
                  <a:pt x="54210" y="136126"/>
                </a:lnTo>
                <a:lnTo>
                  <a:pt x="53936" y="135811"/>
                </a:lnTo>
                <a:lnTo>
                  <a:pt x="53514" y="135665"/>
                </a:lnTo>
                <a:lnTo>
                  <a:pt x="53114" y="135452"/>
                </a:lnTo>
                <a:lnTo>
                  <a:pt x="52756" y="135307"/>
                </a:lnTo>
                <a:lnTo>
                  <a:pt x="52440" y="135051"/>
                </a:lnTo>
                <a:lnTo>
                  <a:pt x="52334" y="134589"/>
                </a:lnTo>
                <a:lnTo>
                  <a:pt x="52250" y="134043"/>
                </a:lnTo>
                <a:lnTo>
                  <a:pt x="52397" y="133581"/>
                </a:lnTo>
                <a:lnTo>
                  <a:pt x="52587" y="133223"/>
                </a:lnTo>
                <a:lnTo>
                  <a:pt x="52880" y="133059"/>
                </a:lnTo>
                <a:lnTo>
                  <a:pt x="53262" y="132821"/>
                </a:lnTo>
                <a:lnTo>
                  <a:pt x="53606" y="132548"/>
                </a:lnTo>
                <a:lnTo>
                  <a:pt x="53910" y="132275"/>
                </a:lnTo>
                <a:lnTo>
                  <a:pt x="54173" y="131843"/>
                </a:lnTo>
                <a:lnTo>
                  <a:pt x="54438" y="131455"/>
                </a:lnTo>
                <a:lnTo>
                  <a:pt x="54622" y="130871"/>
                </a:lnTo>
                <a:lnTo>
                  <a:pt x="54807" y="130361"/>
                </a:lnTo>
                <a:lnTo>
                  <a:pt x="54968" y="129827"/>
                </a:lnTo>
                <a:lnTo>
                  <a:pt x="55115" y="129510"/>
                </a:lnTo>
                <a:lnTo>
                  <a:pt x="55178" y="129237"/>
                </a:lnTo>
                <a:lnTo>
                  <a:pt x="55095" y="128878"/>
                </a:lnTo>
                <a:lnTo>
                  <a:pt x="54989" y="128502"/>
                </a:lnTo>
                <a:lnTo>
                  <a:pt x="55005" y="128156"/>
                </a:lnTo>
                <a:lnTo>
                  <a:pt x="55193" y="127803"/>
                </a:lnTo>
                <a:lnTo>
                  <a:pt x="55420" y="127530"/>
                </a:lnTo>
                <a:lnTo>
                  <a:pt x="55570" y="127177"/>
                </a:lnTo>
                <a:lnTo>
                  <a:pt x="55718" y="126825"/>
                </a:lnTo>
                <a:lnTo>
                  <a:pt x="55791" y="126479"/>
                </a:lnTo>
                <a:lnTo>
                  <a:pt x="55785" y="126054"/>
                </a:lnTo>
                <a:lnTo>
                  <a:pt x="55778" y="125665"/>
                </a:lnTo>
                <a:lnTo>
                  <a:pt x="55965" y="125276"/>
                </a:lnTo>
                <a:lnTo>
                  <a:pt x="56087" y="124893"/>
                </a:lnTo>
                <a:lnTo>
                  <a:pt x="56182" y="124541"/>
                </a:lnTo>
                <a:lnTo>
                  <a:pt x="56195" y="124188"/>
                </a:lnTo>
                <a:lnTo>
                  <a:pt x="56182" y="123878"/>
                </a:lnTo>
                <a:lnTo>
                  <a:pt x="56053" y="123557"/>
                </a:lnTo>
                <a:lnTo>
                  <a:pt x="55857" y="123308"/>
                </a:lnTo>
                <a:lnTo>
                  <a:pt x="55479" y="122821"/>
                </a:lnTo>
                <a:lnTo>
                  <a:pt x="55302" y="122579"/>
                </a:lnTo>
                <a:lnTo>
                  <a:pt x="55031" y="122105"/>
                </a:lnTo>
                <a:lnTo>
                  <a:pt x="54897" y="121509"/>
                </a:lnTo>
                <a:lnTo>
                  <a:pt x="54774" y="120938"/>
                </a:lnTo>
                <a:lnTo>
                  <a:pt x="54707" y="120209"/>
                </a:lnTo>
                <a:lnTo>
                  <a:pt x="54774" y="119693"/>
                </a:lnTo>
                <a:lnTo>
                  <a:pt x="54815" y="119219"/>
                </a:lnTo>
                <a:lnTo>
                  <a:pt x="55020" y="118903"/>
                </a:lnTo>
                <a:lnTo>
                  <a:pt x="55205" y="118435"/>
                </a:lnTo>
                <a:lnTo>
                  <a:pt x="55394" y="118119"/>
                </a:lnTo>
                <a:lnTo>
                  <a:pt x="55776" y="117883"/>
                </a:lnTo>
                <a:lnTo>
                  <a:pt x="56237" y="117682"/>
                </a:lnTo>
                <a:lnTo>
                  <a:pt x="56541" y="117409"/>
                </a:lnTo>
                <a:lnTo>
                  <a:pt x="56710" y="116855"/>
                </a:lnTo>
                <a:lnTo>
                  <a:pt x="56764" y="116351"/>
                </a:lnTo>
                <a:lnTo>
                  <a:pt x="56792" y="115744"/>
                </a:lnTo>
                <a:lnTo>
                  <a:pt x="56845" y="115239"/>
                </a:lnTo>
                <a:lnTo>
                  <a:pt x="57008" y="114820"/>
                </a:lnTo>
                <a:lnTo>
                  <a:pt x="57279" y="114377"/>
                </a:lnTo>
                <a:lnTo>
                  <a:pt x="57414" y="113994"/>
                </a:lnTo>
                <a:lnTo>
                  <a:pt x="57468" y="113605"/>
                </a:lnTo>
                <a:lnTo>
                  <a:pt x="57495" y="113186"/>
                </a:lnTo>
                <a:lnTo>
                  <a:pt x="57401" y="112779"/>
                </a:lnTo>
                <a:lnTo>
                  <a:pt x="57130" y="112329"/>
                </a:lnTo>
                <a:lnTo>
                  <a:pt x="56859" y="111910"/>
                </a:lnTo>
                <a:lnTo>
                  <a:pt x="56764" y="111424"/>
                </a:lnTo>
                <a:lnTo>
                  <a:pt x="56723" y="110962"/>
                </a:lnTo>
                <a:lnTo>
                  <a:pt x="56697" y="110367"/>
                </a:lnTo>
                <a:lnTo>
                  <a:pt x="56805" y="109911"/>
                </a:lnTo>
                <a:lnTo>
                  <a:pt x="56846" y="109352"/>
                </a:lnTo>
                <a:lnTo>
                  <a:pt x="56873" y="108921"/>
                </a:lnTo>
                <a:lnTo>
                  <a:pt x="56778" y="108447"/>
                </a:lnTo>
                <a:lnTo>
                  <a:pt x="56751" y="107949"/>
                </a:lnTo>
                <a:lnTo>
                  <a:pt x="56738" y="107323"/>
                </a:lnTo>
                <a:lnTo>
                  <a:pt x="56882" y="106759"/>
                </a:lnTo>
                <a:lnTo>
                  <a:pt x="56870" y="105981"/>
                </a:lnTo>
                <a:lnTo>
                  <a:pt x="56864" y="105519"/>
                </a:lnTo>
                <a:lnTo>
                  <a:pt x="56818" y="105051"/>
                </a:lnTo>
                <a:lnTo>
                  <a:pt x="56771" y="104510"/>
                </a:lnTo>
                <a:lnTo>
                  <a:pt x="56764" y="104085"/>
                </a:lnTo>
                <a:lnTo>
                  <a:pt x="56758" y="103660"/>
                </a:lnTo>
                <a:lnTo>
                  <a:pt x="56518" y="103162"/>
                </a:lnTo>
                <a:lnTo>
                  <a:pt x="56169" y="102974"/>
                </a:lnTo>
                <a:lnTo>
                  <a:pt x="55820" y="102858"/>
                </a:lnTo>
                <a:lnTo>
                  <a:pt x="55433" y="102827"/>
                </a:lnTo>
                <a:lnTo>
                  <a:pt x="55045" y="102675"/>
                </a:lnTo>
                <a:lnTo>
                  <a:pt x="54654" y="102336"/>
                </a:lnTo>
                <a:lnTo>
                  <a:pt x="54570" y="101868"/>
                </a:lnTo>
                <a:lnTo>
                  <a:pt x="54564" y="101485"/>
                </a:lnTo>
                <a:lnTo>
                  <a:pt x="54593" y="100902"/>
                </a:lnTo>
                <a:lnTo>
                  <a:pt x="54586" y="100398"/>
                </a:lnTo>
                <a:lnTo>
                  <a:pt x="54542" y="100015"/>
                </a:lnTo>
                <a:lnTo>
                  <a:pt x="54190" y="99748"/>
                </a:lnTo>
                <a:lnTo>
                  <a:pt x="53801" y="99559"/>
                </a:lnTo>
                <a:lnTo>
                  <a:pt x="53336" y="99407"/>
                </a:lnTo>
                <a:lnTo>
                  <a:pt x="53062" y="99140"/>
                </a:lnTo>
                <a:lnTo>
                  <a:pt x="52750" y="98952"/>
                </a:lnTo>
                <a:lnTo>
                  <a:pt x="52402" y="98842"/>
                </a:lnTo>
                <a:lnTo>
                  <a:pt x="52053" y="98770"/>
                </a:lnTo>
                <a:lnTo>
                  <a:pt x="51629" y="98775"/>
                </a:lnTo>
                <a:lnTo>
                  <a:pt x="51204" y="98781"/>
                </a:lnTo>
                <a:lnTo>
                  <a:pt x="50741" y="98787"/>
                </a:lnTo>
                <a:lnTo>
                  <a:pt x="50391" y="98556"/>
                </a:lnTo>
                <a:lnTo>
                  <a:pt x="50269" y="98132"/>
                </a:lnTo>
                <a:lnTo>
                  <a:pt x="50416" y="97669"/>
                </a:lnTo>
                <a:lnTo>
                  <a:pt x="50601" y="97202"/>
                </a:lnTo>
                <a:lnTo>
                  <a:pt x="50674" y="96849"/>
                </a:lnTo>
                <a:lnTo>
                  <a:pt x="50475" y="96503"/>
                </a:lnTo>
                <a:lnTo>
                  <a:pt x="50126" y="96357"/>
                </a:lnTo>
                <a:lnTo>
                  <a:pt x="49739" y="96321"/>
                </a:lnTo>
                <a:lnTo>
                  <a:pt x="49276" y="96327"/>
                </a:lnTo>
                <a:lnTo>
                  <a:pt x="48889" y="96254"/>
                </a:lnTo>
                <a:lnTo>
                  <a:pt x="48690" y="95835"/>
                </a:lnTo>
                <a:lnTo>
                  <a:pt x="48645" y="95409"/>
                </a:lnTo>
                <a:lnTo>
                  <a:pt x="48677" y="94978"/>
                </a:lnTo>
                <a:lnTo>
                  <a:pt x="48439" y="94559"/>
                </a:lnTo>
                <a:lnTo>
                  <a:pt x="48471" y="94134"/>
                </a:lnTo>
                <a:lnTo>
                  <a:pt x="48465" y="93745"/>
                </a:lnTo>
                <a:lnTo>
                  <a:pt x="48230" y="93435"/>
                </a:lnTo>
                <a:lnTo>
                  <a:pt x="47918" y="93247"/>
                </a:lnTo>
                <a:lnTo>
                  <a:pt x="47795" y="92822"/>
                </a:lnTo>
                <a:lnTo>
                  <a:pt x="47826" y="92323"/>
                </a:lnTo>
                <a:lnTo>
                  <a:pt x="47742" y="91856"/>
                </a:lnTo>
                <a:lnTo>
                  <a:pt x="47390" y="91552"/>
                </a:lnTo>
                <a:lnTo>
                  <a:pt x="47001" y="91285"/>
                </a:lnTo>
                <a:lnTo>
                  <a:pt x="46879" y="90901"/>
                </a:lnTo>
                <a:lnTo>
                  <a:pt x="46757" y="90440"/>
                </a:lnTo>
                <a:lnTo>
                  <a:pt x="46368" y="90288"/>
                </a:lnTo>
                <a:lnTo>
                  <a:pt x="46130" y="89863"/>
                </a:lnTo>
                <a:lnTo>
                  <a:pt x="45894" y="89596"/>
                </a:lnTo>
                <a:lnTo>
                  <a:pt x="45468" y="89450"/>
                </a:lnTo>
                <a:lnTo>
                  <a:pt x="45347" y="89103"/>
                </a:lnTo>
                <a:lnTo>
                  <a:pt x="44998" y="89030"/>
                </a:lnTo>
                <a:lnTo>
                  <a:pt x="44992" y="88642"/>
                </a:lnTo>
                <a:lnTo>
                  <a:pt x="44910" y="88295"/>
                </a:lnTo>
                <a:lnTo>
                  <a:pt x="44559" y="88064"/>
                </a:lnTo>
                <a:lnTo>
                  <a:pt x="44135" y="88071"/>
                </a:lnTo>
                <a:lnTo>
                  <a:pt x="43634" y="88155"/>
                </a:lnTo>
                <a:lnTo>
                  <a:pt x="43173" y="88241"/>
                </a:lnTo>
                <a:lnTo>
                  <a:pt x="42671" y="88283"/>
                </a:lnTo>
                <a:lnTo>
                  <a:pt x="42206" y="88101"/>
                </a:lnTo>
                <a:lnTo>
                  <a:pt x="42008" y="87791"/>
                </a:lnTo>
                <a:lnTo>
                  <a:pt x="41925" y="87366"/>
                </a:lnTo>
                <a:lnTo>
                  <a:pt x="42073" y="86977"/>
                </a:lnTo>
                <a:lnTo>
                  <a:pt x="42647" y="86661"/>
                </a:lnTo>
                <a:lnTo>
                  <a:pt x="42992" y="86497"/>
                </a:lnTo>
                <a:lnTo>
                  <a:pt x="43375" y="86339"/>
                </a:lnTo>
                <a:lnTo>
                  <a:pt x="43718" y="85987"/>
                </a:lnTo>
                <a:lnTo>
                  <a:pt x="44099" y="85750"/>
                </a:lnTo>
                <a:lnTo>
                  <a:pt x="44446" y="85665"/>
                </a:lnTo>
                <a:lnTo>
                  <a:pt x="44791" y="85549"/>
                </a:lnTo>
                <a:lnTo>
                  <a:pt x="44782" y="84966"/>
                </a:lnTo>
                <a:lnTo>
                  <a:pt x="44776" y="84577"/>
                </a:lnTo>
                <a:lnTo>
                  <a:pt x="44847" y="84152"/>
                </a:lnTo>
                <a:lnTo>
                  <a:pt x="45035" y="83763"/>
                </a:lnTo>
                <a:lnTo>
                  <a:pt x="45220" y="83259"/>
                </a:lnTo>
                <a:lnTo>
                  <a:pt x="45487" y="83022"/>
                </a:lnTo>
                <a:lnTo>
                  <a:pt x="45753" y="82785"/>
                </a:lnTo>
                <a:lnTo>
                  <a:pt x="46098" y="82627"/>
                </a:lnTo>
                <a:lnTo>
                  <a:pt x="46596" y="82384"/>
                </a:lnTo>
                <a:lnTo>
                  <a:pt x="47018" y="82189"/>
                </a:lnTo>
                <a:lnTo>
                  <a:pt x="47438" y="81946"/>
                </a:lnTo>
                <a:lnTo>
                  <a:pt x="47705" y="81716"/>
                </a:lnTo>
                <a:lnTo>
                  <a:pt x="48123" y="81321"/>
                </a:lnTo>
                <a:lnTo>
                  <a:pt x="48388" y="80968"/>
                </a:lnTo>
                <a:lnTo>
                  <a:pt x="48537" y="80580"/>
                </a:lnTo>
                <a:lnTo>
                  <a:pt x="48647" y="80191"/>
                </a:lnTo>
                <a:lnTo>
                  <a:pt x="48793" y="79644"/>
                </a:lnTo>
                <a:lnTo>
                  <a:pt x="48903" y="79255"/>
                </a:lnTo>
                <a:lnTo>
                  <a:pt x="48895" y="78757"/>
                </a:lnTo>
                <a:lnTo>
                  <a:pt x="48860" y="78454"/>
                </a:lnTo>
                <a:lnTo>
                  <a:pt x="48685" y="78150"/>
                </a:lnTo>
                <a:lnTo>
                  <a:pt x="48458" y="77906"/>
                </a:lnTo>
                <a:lnTo>
                  <a:pt x="48376" y="77561"/>
                </a:lnTo>
                <a:lnTo>
                  <a:pt x="48510" y="77305"/>
                </a:lnTo>
                <a:lnTo>
                  <a:pt x="48637" y="76922"/>
                </a:lnTo>
                <a:lnTo>
                  <a:pt x="48637" y="76601"/>
                </a:lnTo>
                <a:lnTo>
                  <a:pt x="48573" y="76284"/>
                </a:lnTo>
                <a:lnTo>
                  <a:pt x="48446" y="75902"/>
                </a:lnTo>
                <a:lnTo>
                  <a:pt x="48350" y="75646"/>
                </a:lnTo>
                <a:lnTo>
                  <a:pt x="47983" y="75149"/>
                </a:lnTo>
                <a:lnTo>
                  <a:pt x="47552" y="75057"/>
                </a:lnTo>
                <a:lnTo>
                  <a:pt x="47154" y="74972"/>
                </a:lnTo>
                <a:lnTo>
                  <a:pt x="46770" y="74814"/>
                </a:lnTo>
                <a:lnTo>
                  <a:pt x="46356" y="74608"/>
                </a:lnTo>
                <a:lnTo>
                  <a:pt x="45701" y="74401"/>
                </a:lnTo>
                <a:lnTo>
                  <a:pt x="45367" y="74243"/>
                </a:lnTo>
                <a:lnTo>
                  <a:pt x="45096" y="74031"/>
                </a:lnTo>
                <a:lnTo>
                  <a:pt x="44856" y="73794"/>
                </a:lnTo>
                <a:lnTo>
                  <a:pt x="44617" y="73459"/>
                </a:lnTo>
                <a:lnTo>
                  <a:pt x="44297" y="72979"/>
                </a:lnTo>
                <a:lnTo>
                  <a:pt x="44058" y="72518"/>
                </a:lnTo>
                <a:lnTo>
                  <a:pt x="44048" y="72159"/>
                </a:lnTo>
                <a:lnTo>
                  <a:pt x="43927" y="71777"/>
                </a:lnTo>
                <a:lnTo>
                  <a:pt x="43424" y="71667"/>
                </a:lnTo>
                <a:lnTo>
                  <a:pt x="42999" y="71631"/>
                </a:lnTo>
                <a:lnTo>
                  <a:pt x="42498" y="71637"/>
                </a:lnTo>
                <a:lnTo>
                  <a:pt x="42110" y="71528"/>
                </a:lnTo>
                <a:lnTo>
                  <a:pt x="41758" y="71260"/>
                </a:lnTo>
                <a:lnTo>
                  <a:pt x="41598" y="70914"/>
                </a:lnTo>
                <a:lnTo>
                  <a:pt x="41591" y="70452"/>
                </a:lnTo>
                <a:lnTo>
                  <a:pt x="41509" y="70106"/>
                </a:lnTo>
                <a:lnTo>
                  <a:pt x="41426" y="69717"/>
                </a:lnTo>
                <a:lnTo>
                  <a:pt x="41498" y="69328"/>
                </a:lnTo>
                <a:lnTo>
                  <a:pt x="41958" y="69170"/>
                </a:lnTo>
                <a:lnTo>
                  <a:pt x="42382" y="69121"/>
                </a:lnTo>
                <a:lnTo>
                  <a:pt x="42766" y="69043"/>
                </a:lnTo>
                <a:lnTo>
                  <a:pt x="43072" y="68842"/>
                </a:lnTo>
                <a:lnTo>
                  <a:pt x="43337" y="68490"/>
                </a:lnTo>
                <a:lnTo>
                  <a:pt x="43254" y="68144"/>
                </a:lnTo>
                <a:lnTo>
                  <a:pt x="43095" y="67797"/>
                </a:lnTo>
                <a:lnTo>
                  <a:pt x="43244" y="67408"/>
                </a:lnTo>
                <a:lnTo>
                  <a:pt x="43353" y="66983"/>
                </a:lnTo>
                <a:lnTo>
                  <a:pt x="43347" y="66594"/>
                </a:lnTo>
                <a:lnTo>
                  <a:pt x="43341" y="66205"/>
                </a:lnTo>
                <a:lnTo>
                  <a:pt x="43567" y="65853"/>
                </a:lnTo>
                <a:lnTo>
                  <a:pt x="43834" y="65580"/>
                </a:lnTo>
                <a:lnTo>
                  <a:pt x="44139" y="65385"/>
                </a:lnTo>
                <a:lnTo>
                  <a:pt x="44403" y="64990"/>
                </a:lnTo>
                <a:lnTo>
                  <a:pt x="44592" y="64717"/>
                </a:lnTo>
                <a:lnTo>
                  <a:pt x="44780" y="64407"/>
                </a:lnTo>
                <a:lnTo>
                  <a:pt x="44969" y="64097"/>
                </a:lnTo>
                <a:lnTo>
                  <a:pt x="45155" y="63629"/>
                </a:lnTo>
                <a:lnTo>
                  <a:pt x="45457" y="63235"/>
                </a:lnTo>
                <a:lnTo>
                  <a:pt x="45642" y="62651"/>
                </a:lnTo>
                <a:lnTo>
                  <a:pt x="45789" y="62226"/>
                </a:lnTo>
                <a:lnTo>
                  <a:pt x="45859" y="61722"/>
                </a:lnTo>
                <a:lnTo>
                  <a:pt x="45852" y="61297"/>
                </a:lnTo>
                <a:lnTo>
                  <a:pt x="45808" y="60908"/>
                </a:lnTo>
                <a:lnTo>
                  <a:pt x="45494" y="60568"/>
                </a:lnTo>
                <a:lnTo>
                  <a:pt x="45144" y="60373"/>
                </a:lnTo>
                <a:lnTo>
                  <a:pt x="44677" y="60148"/>
                </a:lnTo>
                <a:lnTo>
                  <a:pt x="44287" y="59881"/>
                </a:lnTo>
                <a:lnTo>
                  <a:pt x="43898" y="59620"/>
                </a:lnTo>
                <a:lnTo>
                  <a:pt x="43623" y="59389"/>
                </a:lnTo>
                <a:lnTo>
                  <a:pt x="43155" y="58970"/>
                </a:lnTo>
                <a:lnTo>
                  <a:pt x="42568" y="58435"/>
                </a:lnTo>
                <a:lnTo>
                  <a:pt x="42177" y="58095"/>
                </a:lnTo>
                <a:lnTo>
                  <a:pt x="41902" y="57785"/>
                </a:lnTo>
                <a:lnTo>
                  <a:pt x="41628" y="57560"/>
                </a:lnTo>
                <a:lnTo>
                  <a:pt x="41354" y="57250"/>
                </a:lnTo>
                <a:lnTo>
                  <a:pt x="41117" y="56983"/>
                </a:lnTo>
                <a:lnTo>
                  <a:pt x="40881" y="56679"/>
                </a:lnTo>
                <a:lnTo>
                  <a:pt x="40449" y="56181"/>
                </a:lnTo>
                <a:lnTo>
                  <a:pt x="40212" y="55798"/>
                </a:lnTo>
                <a:lnTo>
                  <a:pt x="39977" y="55525"/>
                </a:lnTo>
                <a:lnTo>
                  <a:pt x="39544" y="54954"/>
                </a:lnTo>
                <a:lnTo>
                  <a:pt x="39268" y="54571"/>
                </a:lnTo>
                <a:lnTo>
                  <a:pt x="39031" y="54225"/>
                </a:lnTo>
                <a:lnTo>
                  <a:pt x="38680" y="53994"/>
                </a:lnTo>
                <a:lnTo>
                  <a:pt x="38253" y="53848"/>
                </a:lnTo>
                <a:lnTo>
                  <a:pt x="37866" y="53775"/>
                </a:lnTo>
                <a:lnTo>
                  <a:pt x="37401" y="53666"/>
                </a:lnTo>
                <a:lnTo>
                  <a:pt x="36860" y="53593"/>
                </a:lnTo>
                <a:lnTo>
                  <a:pt x="36394" y="53405"/>
                </a:lnTo>
                <a:lnTo>
                  <a:pt x="36082" y="53180"/>
                </a:lnTo>
                <a:lnTo>
                  <a:pt x="35806" y="52797"/>
                </a:lnTo>
                <a:lnTo>
                  <a:pt x="35569" y="52372"/>
                </a:lnTo>
                <a:lnTo>
                  <a:pt x="35292" y="51989"/>
                </a:lnTo>
                <a:lnTo>
                  <a:pt x="34980" y="51722"/>
                </a:lnTo>
                <a:lnTo>
                  <a:pt x="34551" y="51418"/>
                </a:lnTo>
                <a:lnTo>
                  <a:pt x="34235" y="50956"/>
                </a:lnTo>
                <a:lnTo>
                  <a:pt x="34075" y="50610"/>
                </a:lnTo>
                <a:lnTo>
                  <a:pt x="33913" y="50033"/>
                </a:lnTo>
                <a:lnTo>
                  <a:pt x="33788" y="49456"/>
                </a:lnTo>
                <a:lnTo>
                  <a:pt x="33703" y="48994"/>
                </a:lnTo>
                <a:lnTo>
                  <a:pt x="33696" y="48447"/>
                </a:lnTo>
                <a:lnTo>
                  <a:pt x="33534" y="47949"/>
                </a:lnTo>
                <a:lnTo>
                  <a:pt x="33108" y="47912"/>
                </a:lnTo>
                <a:lnTo>
                  <a:pt x="32948" y="47530"/>
                </a:lnTo>
                <a:lnTo>
                  <a:pt x="32940" y="47025"/>
                </a:lnTo>
                <a:lnTo>
                  <a:pt x="32935" y="46637"/>
                </a:lnTo>
                <a:lnTo>
                  <a:pt x="32472" y="46686"/>
                </a:lnTo>
                <a:lnTo>
                  <a:pt x="32206" y="46922"/>
                </a:lnTo>
                <a:lnTo>
                  <a:pt x="31782" y="46965"/>
                </a:lnTo>
                <a:lnTo>
                  <a:pt x="31585" y="46655"/>
                </a:lnTo>
                <a:lnTo>
                  <a:pt x="31423" y="46236"/>
                </a:lnTo>
                <a:lnTo>
                  <a:pt x="31265" y="45889"/>
                </a:lnTo>
                <a:lnTo>
                  <a:pt x="30989" y="45580"/>
                </a:lnTo>
                <a:lnTo>
                  <a:pt x="30525" y="45513"/>
                </a:lnTo>
                <a:lnTo>
                  <a:pt x="30138" y="45476"/>
                </a:lnTo>
                <a:lnTo>
                  <a:pt x="29793" y="45598"/>
                </a:lnTo>
                <a:lnTo>
                  <a:pt x="29672" y="45251"/>
                </a:lnTo>
                <a:lnTo>
                  <a:pt x="29437" y="44984"/>
                </a:lnTo>
                <a:lnTo>
                  <a:pt x="28935" y="44990"/>
                </a:lnTo>
                <a:lnTo>
                  <a:pt x="28668" y="45228"/>
                </a:lnTo>
                <a:lnTo>
                  <a:pt x="28324" y="45385"/>
                </a:lnTo>
                <a:lnTo>
                  <a:pt x="27862" y="45471"/>
                </a:lnTo>
                <a:lnTo>
                  <a:pt x="27587" y="45161"/>
                </a:lnTo>
                <a:lnTo>
                  <a:pt x="27276" y="44972"/>
                </a:lnTo>
                <a:lnTo>
                  <a:pt x="26887" y="44783"/>
                </a:lnTo>
                <a:lnTo>
                  <a:pt x="26574" y="44559"/>
                </a:lnTo>
                <a:lnTo>
                  <a:pt x="26339" y="44292"/>
                </a:lnTo>
                <a:lnTo>
                  <a:pt x="25913" y="44255"/>
                </a:lnTo>
                <a:lnTo>
                  <a:pt x="25564" y="44067"/>
                </a:lnTo>
                <a:lnTo>
                  <a:pt x="25519" y="43641"/>
                </a:lnTo>
                <a:lnTo>
                  <a:pt x="25590" y="43253"/>
                </a:lnTo>
                <a:lnTo>
                  <a:pt x="25545" y="42827"/>
                </a:lnTo>
                <a:lnTo>
                  <a:pt x="25232" y="42560"/>
                </a:lnTo>
                <a:lnTo>
                  <a:pt x="24843" y="42372"/>
                </a:lnTo>
                <a:lnTo>
                  <a:pt x="24492" y="42105"/>
                </a:lnTo>
                <a:lnTo>
                  <a:pt x="24368" y="41564"/>
                </a:lnTo>
                <a:lnTo>
                  <a:pt x="24017" y="41302"/>
                </a:lnTo>
                <a:lnTo>
                  <a:pt x="23633" y="41424"/>
                </a:lnTo>
                <a:lnTo>
                  <a:pt x="23171" y="41466"/>
                </a:lnTo>
                <a:lnTo>
                  <a:pt x="22821" y="41357"/>
                </a:lnTo>
                <a:lnTo>
                  <a:pt x="22355" y="41169"/>
                </a:lnTo>
                <a:lnTo>
                  <a:pt x="21930" y="41132"/>
                </a:lnTo>
                <a:lnTo>
                  <a:pt x="21508" y="41254"/>
                </a:lnTo>
                <a:lnTo>
                  <a:pt x="21045" y="41303"/>
                </a:lnTo>
                <a:lnTo>
                  <a:pt x="20544" y="41345"/>
                </a:lnTo>
                <a:lnTo>
                  <a:pt x="20233" y="41157"/>
                </a:lnTo>
                <a:lnTo>
                  <a:pt x="20149" y="40731"/>
                </a:lnTo>
                <a:lnTo>
                  <a:pt x="20565" y="40148"/>
                </a:lnTo>
                <a:lnTo>
                  <a:pt x="20792" y="39875"/>
                </a:lnTo>
                <a:lnTo>
                  <a:pt x="21135" y="39595"/>
                </a:lnTo>
                <a:lnTo>
                  <a:pt x="21480" y="39401"/>
                </a:lnTo>
                <a:lnTo>
                  <a:pt x="21863" y="39200"/>
                </a:lnTo>
                <a:lnTo>
                  <a:pt x="22129" y="38964"/>
                </a:lnTo>
                <a:lnTo>
                  <a:pt x="22278" y="38611"/>
                </a:lnTo>
                <a:lnTo>
                  <a:pt x="22349" y="38186"/>
                </a:lnTo>
                <a:lnTo>
                  <a:pt x="22535" y="37718"/>
                </a:lnTo>
                <a:lnTo>
                  <a:pt x="22996" y="37560"/>
                </a:lnTo>
                <a:lnTo>
                  <a:pt x="23380" y="37475"/>
                </a:lnTo>
                <a:lnTo>
                  <a:pt x="23766" y="37469"/>
                </a:lnTo>
                <a:lnTo>
                  <a:pt x="24147" y="37153"/>
                </a:lnTo>
                <a:lnTo>
                  <a:pt x="24255" y="36649"/>
                </a:lnTo>
                <a:lnTo>
                  <a:pt x="23978" y="36187"/>
                </a:lnTo>
                <a:lnTo>
                  <a:pt x="23626" y="35847"/>
                </a:lnTo>
                <a:lnTo>
                  <a:pt x="23158" y="35543"/>
                </a:lnTo>
                <a:lnTo>
                  <a:pt x="22656" y="35470"/>
                </a:lnTo>
                <a:lnTo>
                  <a:pt x="22270" y="35476"/>
                </a:lnTo>
                <a:lnTo>
                  <a:pt x="21806" y="35482"/>
                </a:lnTo>
                <a:lnTo>
                  <a:pt x="21419" y="35452"/>
                </a:lnTo>
                <a:lnTo>
                  <a:pt x="21030" y="35148"/>
                </a:lnTo>
                <a:lnTo>
                  <a:pt x="20791" y="34686"/>
                </a:lnTo>
                <a:lnTo>
                  <a:pt x="20594" y="34376"/>
                </a:lnTo>
                <a:lnTo>
                  <a:pt x="20205" y="34225"/>
                </a:lnTo>
                <a:lnTo>
                  <a:pt x="19857" y="34152"/>
                </a:lnTo>
                <a:lnTo>
                  <a:pt x="19469" y="34042"/>
                </a:lnTo>
                <a:lnTo>
                  <a:pt x="19080" y="33818"/>
                </a:lnTo>
                <a:lnTo>
                  <a:pt x="18729" y="33587"/>
                </a:lnTo>
                <a:lnTo>
                  <a:pt x="18378" y="33320"/>
                </a:lnTo>
                <a:lnTo>
                  <a:pt x="18101" y="32900"/>
                </a:lnTo>
                <a:lnTo>
                  <a:pt x="17980" y="32554"/>
                </a:lnTo>
                <a:lnTo>
                  <a:pt x="17819" y="32129"/>
                </a:lnTo>
                <a:lnTo>
                  <a:pt x="17545" y="31825"/>
                </a:lnTo>
                <a:lnTo>
                  <a:pt x="17040" y="31637"/>
                </a:lnTo>
                <a:lnTo>
                  <a:pt x="16653" y="31563"/>
                </a:lnTo>
                <a:lnTo>
                  <a:pt x="16230" y="31649"/>
                </a:lnTo>
                <a:lnTo>
                  <a:pt x="15967" y="32074"/>
                </a:lnTo>
                <a:lnTo>
                  <a:pt x="15739" y="32353"/>
                </a:lnTo>
                <a:lnTo>
                  <a:pt x="15393" y="32432"/>
                </a:lnTo>
                <a:lnTo>
                  <a:pt x="15119" y="32165"/>
                </a:lnTo>
                <a:lnTo>
                  <a:pt x="14845" y="31934"/>
                </a:lnTo>
                <a:lnTo>
                  <a:pt x="14417" y="31710"/>
                </a:lnTo>
                <a:lnTo>
                  <a:pt x="14032" y="31715"/>
                </a:lnTo>
                <a:lnTo>
                  <a:pt x="13686" y="31837"/>
                </a:lnTo>
                <a:lnTo>
                  <a:pt x="13299" y="31801"/>
                </a:lnTo>
                <a:lnTo>
                  <a:pt x="12913" y="31770"/>
                </a:lnTo>
                <a:lnTo>
                  <a:pt x="12527" y="31734"/>
                </a:lnTo>
                <a:lnTo>
                  <a:pt x="12213" y="31430"/>
                </a:lnTo>
                <a:lnTo>
                  <a:pt x="12091" y="31005"/>
                </a:lnTo>
                <a:lnTo>
                  <a:pt x="12085" y="30622"/>
                </a:lnTo>
                <a:lnTo>
                  <a:pt x="12079" y="30233"/>
                </a:lnTo>
                <a:lnTo>
                  <a:pt x="11614" y="30081"/>
                </a:lnTo>
                <a:lnTo>
                  <a:pt x="11188" y="30014"/>
                </a:lnTo>
                <a:lnTo>
                  <a:pt x="10875" y="29668"/>
                </a:lnTo>
                <a:lnTo>
                  <a:pt x="10830" y="29243"/>
                </a:lnTo>
                <a:lnTo>
                  <a:pt x="10785" y="28854"/>
                </a:lnTo>
                <a:lnTo>
                  <a:pt x="10547" y="28435"/>
                </a:lnTo>
                <a:lnTo>
                  <a:pt x="10044" y="28326"/>
                </a:lnTo>
                <a:lnTo>
                  <a:pt x="9692" y="28016"/>
                </a:lnTo>
                <a:lnTo>
                  <a:pt x="9609" y="27669"/>
                </a:lnTo>
                <a:lnTo>
                  <a:pt x="9409" y="27171"/>
                </a:lnTo>
                <a:lnTo>
                  <a:pt x="9059" y="26983"/>
                </a:lnTo>
                <a:lnTo>
                  <a:pt x="8633" y="26947"/>
                </a:lnTo>
                <a:lnTo>
                  <a:pt x="8248" y="26952"/>
                </a:lnTo>
                <a:lnTo>
                  <a:pt x="7784" y="26880"/>
                </a:lnTo>
                <a:lnTo>
                  <a:pt x="7586" y="26576"/>
                </a:lnTo>
                <a:lnTo>
                  <a:pt x="7388" y="26266"/>
                </a:lnTo>
                <a:lnTo>
                  <a:pt x="7191" y="25920"/>
                </a:lnTo>
                <a:lnTo>
                  <a:pt x="6651" y="25932"/>
                </a:lnTo>
                <a:lnTo>
                  <a:pt x="6305" y="26053"/>
                </a:lnTo>
                <a:lnTo>
                  <a:pt x="6000" y="26327"/>
                </a:lnTo>
                <a:lnTo>
                  <a:pt x="5578" y="26485"/>
                </a:lnTo>
                <a:lnTo>
                  <a:pt x="5153" y="26375"/>
                </a:lnTo>
                <a:lnTo>
                  <a:pt x="4800" y="26071"/>
                </a:lnTo>
                <a:lnTo>
                  <a:pt x="4564" y="25762"/>
                </a:lnTo>
                <a:lnTo>
                  <a:pt x="4482" y="25415"/>
                </a:lnTo>
                <a:lnTo>
                  <a:pt x="4322" y="25069"/>
                </a:lnTo>
                <a:lnTo>
                  <a:pt x="4122" y="24650"/>
                </a:lnTo>
                <a:lnTo>
                  <a:pt x="3735" y="24498"/>
                </a:lnTo>
                <a:lnTo>
                  <a:pt x="3311" y="24583"/>
                </a:lnTo>
                <a:lnTo>
                  <a:pt x="2852" y="24820"/>
                </a:lnTo>
                <a:lnTo>
                  <a:pt x="2498" y="24401"/>
                </a:lnTo>
                <a:lnTo>
                  <a:pt x="2337" y="23976"/>
                </a:lnTo>
                <a:lnTo>
                  <a:pt x="2140" y="23666"/>
                </a:lnTo>
                <a:lnTo>
                  <a:pt x="1795" y="23866"/>
                </a:lnTo>
                <a:lnTo>
                  <a:pt x="1568" y="24139"/>
                </a:lnTo>
                <a:lnTo>
                  <a:pt x="1144" y="24224"/>
                </a:lnTo>
                <a:lnTo>
                  <a:pt x="1097" y="23605"/>
                </a:lnTo>
                <a:lnTo>
                  <a:pt x="1285" y="23289"/>
                </a:lnTo>
                <a:lnTo>
                  <a:pt x="1670" y="23246"/>
                </a:lnTo>
                <a:lnTo>
                  <a:pt x="1701" y="22785"/>
                </a:lnTo>
                <a:lnTo>
                  <a:pt x="1428" y="22554"/>
                </a:lnTo>
                <a:lnTo>
                  <a:pt x="1044" y="22675"/>
                </a:lnTo>
                <a:lnTo>
                  <a:pt x="662" y="22876"/>
                </a:lnTo>
                <a:lnTo>
                  <a:pt x="276" y="22919"/>
                </a:lnTo>
                <a:lnTo>
                  <a:pt x="0" y="22536"/>
                </a:lnTo>
                <a:lnTo>
                  <a:pt x="32" y="22110"/>
                </a:lnTo>
                <a:lnTo>
                  <a:pt x="377" y="21946"/>
                </a:lnTo>
                <a:lnTo>
                  <a:pt x="488" y="21600"/>
                </a:lnTo>
                <a:lnTo>
                  <a:pt x="520" y="21175"/>
                </a:lnTo>
                <a:lnTo>
                  <a:pt x="943" y="21126"/>
                </a:lnTo>
                <a:lnTo>
                  <a:pt x="1332" y="21279"/>
                </a:lnTo>
                <a:lnTo>
                  <a:pt x="1796" y="21351"/>
                </a:lnTo>
                <a:lnTo>
                  <a:pt x="2217" y="21150"/>
                </a:lnTo>
                <a:lnTo>
                  <a:pt x="2562" y="20914"/>
                </a:lnTo>
                <a:lnTo>
                  <a:pt x="2947" y="20908"/>
                </a:lnTo>
                <a:lnTo>
                  <a:pt x="3490" y="21096"/>
                </a:lnTo>
                <a:lnTo>
                  <a:pt x="3838" y="21169"/>
                </a:lnTo>
                <a:lnTo>
                  <a:pt x="4263" y="21199"/>
                </a:lnTo>
                <a:lnTo>
                  <a:pt x="4648" y="21156"/>
                </a:lnTo>
                <a:lnTo>
                  <a:pt x="5072" y="21072"/>
                </a:lnTo>
                <a:lnTo>
                  <a:pt x="5496" y="21066"/>
                </a:lnTo>
                <a:lnTo>
                  <a:pt x="5886" y="21297"/>
                </a:lnTo>
                <a:lnTo>
                  <a:pt x="6310" y="21248"/>
                </a:lnTo>
                <a:lnTo>
                  <a:pt x="6732" y="21127"/>
                </a:lnTo>
                <a:lnTo>
                  <a:pt x="7044" y="21315"/>
                </a:lnTo>
                <a:lnTo>
                  <a:pt x="7358" y="21661"/>
                </a:lnTo>
                <a:lnTo>
                  <a:pt x="7707" y="21770"/>
                </a:lnTo>
                <a:lnTo>
                  <a:pt x="8248" y="21843"/>
                </a:lnTo>
                <a:lnTo>
                  <a:pt x="8673" y="21837"/>
                </a:lnTo>
                <a:lnTo>
                  <a:pt x="9135" y="21831"/>
                </a:lnTo>
                <a:lnTo>
                  <a:pt x="9713" y="21746"/>
                </a:lnTo>
                <a:lnTo>
                  <a:pt x="10098" y="21661"/>
                </a:lnTo>
                <a:lnTo>
                  <a:pt x="10637" y="21576"/>
                </a:lnTo>
                <a:lnTo>
                  <a:pt x="11177" y="21570"/>
                </a:lnTo>
                <a:lnTo>
                  <a:pt x="11715" y="21485"/>
                </a:lnTo>
                <a:lnTo>
                  <a:pt x="12099" y="21363"/>
                </a:lnTo>
                <a:lnTo>
                  <a:pt x="12484" y="21284"/>
                </a:lnTo>
                <a:lnTo>
                  <a:pt x="13021" y="21041"/>
                </a:lnTo>
                <a:lnTo>
                  <a:pt x="13634" y="20762"/>
                </a:lnTo>
                <a:lnTo>
                  <a:pt x="14017" y="20604"/>
                </a:lnTo>
                <a:lnTo>
                  <a:pt x="14205" y="20251"/>
                </a:lnTo>
                <a:lnTo>
                  <a:pt x="14704" y="20051"/>
                </a:lnTo>
                <a:lnTo>
                  <a:pt x="15167" y="20045"/>
                </a:lnTo>
                <a:lnTo>
                  <a:pt x="15669" y="20039"/>
                </a:lnTo>
                <a:lnTo>
                  <a:pt x="16248" y="20069"/>
                </a:lnTo>
                <a:lnTo>
                  <a:pt x="16787" y="19948"/>
                </a:lnTo>
                <a:lnTo>
                  <a:pt x="17206" y="19668"/>
                </a:lnTo>
                <a:lnTo>
                  <a:pt x="17512" y="19395"/>
                </a:lnTo>
                <a:lnTo>
                  <a:pt x="17853" y="19006"/>
                </a:lnTo>
                <a:lnTo>
                  <a:pt x="18158" y="18806"/>
                </a:lnTo>
                <a:lnTo>
                  <a:pt x="18620" y="18720"/>
                </a:lnTo>
                <a:lnTo>
                  <a:pt x="19006" y="18714"/>
                </a:lnTo>
                <a:lnTo>
                  <a:pt x="19273" y="18484"/>
                </a:lnTo>
                <a:lnTo>
                  <a:pt x="19654" y="18204"/>
                </a:lnTo>
                <a:lnTo>
                  <a:pt x="19919" y="17894"/>
                </a:lnTo>
                <a:lnTo>
                  <a:pt x="20300" y="17500"/>
                </a:lnTo>
                <a:lnTo>
                  <a:pt x="20605" y="17263"/>
                </a:lnTo>
                <a:lnTo>
                  <a:pt x="20909" y="16953"/>
                </a:lnTo>
                <a:lnTo>
                  <a:pt x="21253" y="16715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9358">
            <a:solidFill>
              <a:schemeClr val="bg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Rectángulo 35">
            <a:extLst>
              <a:ext uri="{FF2B5EF4-FFF2-40B4-BE49-F238E27FC236}">
                <a16:creationId xmlns:a16="http://schemas.microsoft.com/office/drawing/2014/main" id="{98F21130-DDDA-47EC-B1F2-8AF97B516FAE}"/>
              </a:ext>
            </a:extLst>
          </p:cNvPr>
          <p:cNvSpPr/>
          <p:nvPr/>
        </p:nvSpPr>
        <p:spPr>
          <a:xfrm>
            <a:off x="10288139" y="4349844"/>
            <a:ext cx="162961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en-US" spc="-20" dirty="0" err="1">
                <a:solidFill>
                  <a:schemeClr val="bg1"/>
                </a:solidFill>
              </a:rPr>
              <a:t>Costeras</a:t>
            </a:r>
            <a:r>
              <a:rPr lang="en-US" spc="-20" dirty="0">
                <a:solidFill>
                  <a:schemeClr val="bg1"/>
                </a:solidFill>
              </a:rPr>
              <a:t> </a:t>
            </a:r>
            <a:r>
              <a:rPr lang="en-US" spc="-20" dirty="0" err="1">
                <a:solidFill>
                  <a:schemeClr val="bg1"/>
                </a:solidFill>
              </a:rPr>
              <a:t>Tilviche</a:t>
            </a:r>
            <a:r>
              <a:rPr lang="en-US" spc="-20" dirty="0">
                <a:solidFill>
                  <a:schemeClr val="bg1"/>
                </a:solidFill>
              </a:rPr>
              <a:t> – Loa</a:t>
            </a:r>
            <a:endParaRPr lang="es-CL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sp>
        <p:nvSpPr>
          <p:cNvPr id="581" name="CuadroTexto 580">
            <a:extLst>
              <a:ext uri="{FF2B5EF4-FFF2-40B4-BE49-F238E27FC236}">
                <a16:creationId xmlns:a16="http://schemas.microsoft.com/office/drawing/2014/main" id="{48FEA1D1-9A64-4725-B51A-71D9BC30A4DA}"/>
              </a:ext>
            </a:extLst>
          </p:cNvPr>
          <p:cNvSpPr txBox="1"/>
          <p:nvPr/>
        </p:nvSpPr>
        <p:spPr>
          <a:xfrm>
            <a:off x="9902463" y="4801625"/>
            <a:ext cx="61098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1600" b="1" dirty="0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rPr>
              <a:t>018</a:t>
            </a:r>
          </a:p>
        </p:txBody>
      </p:sp>
      <p:sp>
        <p:nvSpPr>
          <p:cNvPr id="582" name="Rectángulo 581">
            <a:extLst>
              <a:ext uri="{FF2B5EF4-FFF2-40B4-BE49-F238E27FC236}">
                <a16:creationId xmlns:a16="http://schemas.microsoft.com/office/drawing/2014/main" id="{72066D6C-11EC-48FA-83C1-A86C9E3B5EAF}"/>
              </a:ext>
            </a:extLst>
          </p:cNvPr>
          <p:cNvSpPr/>
          <p:nvPr/>
        </p:nvSpPr>
        <p:spPr>
          <a:xfrm>
            <a:off x="10152830" y="3959397"/>
            <a:ext cx="79599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1er</a:t>
            </a:r>
            <a:endParaRPr lang="es-CL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583" name="Rectángulo 582">
            <a:extLst>
              <a:ext uri="{FF2B5EF4-FFF2-40B4-BE49-F238E27FC236}">
                <a16:creationId xmlns:a16="http://schemas.microsoft.com/office/drawing/2014/main" id="{CCEA7264-CAFD-4507-A800-255BE333B06A}"/>
              </a:ext>
            </a:extLst>
          </p:cNvPr>
          <p:cNvSpPr/>
          <p:nvPr/>
        </p:nvSpPr>
        <p:spPr>
          <a:xfrm>
            <a:off x="10352672" y="4896141"/>
            <a:ext cx="1734486" cy="8002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292.601 </a:t>
            </a:r>
            <a:r>
              <a:rPr lang="es-MX" dirty="0">
                <a:solidFill>
                  <a:schemeClr val="bg1">
                    <a:lumMod val="95000"/>
                  </a:schemeClr>
                </a:solidFill>
              </a:rPr>
              <a:t>habitantes</a:t>
            </a:r>
          </a:p>
        </p:txBody>
      </p:sp>
      <p:sp>
        <p:nvSpPr>
          <p:cNvPr id="38" name="Rectángulo 37">
            <a:extLst>
              <a:ext uri="{FF2B5EF4-FFF2-40B4-BE49-F238E27FC236}">
                <a16:creationId xmlns:a16="http://schemas.microsoft.com/office/drawing/2014/main" id="{8E0A7C29-4E55-4BD8-B9DB-4A52736BC0E9}"/>
              </a:ext>
            </a:extLst>
          </p:cNvPr>
          <p:cNvSpPr/>
          <p:nvPr/>
        </p:nvSpPr>
        <p:spPr>
          <a:xfrm>
            <a:off x="9265894" y="5754184"/>
            <a:ext cx="285076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CL" dirty="0">
                <a:solidFill>
                  <a:schemeClr val="bg1"/>
                </a:solidFill>
              </a:rPr>
              <a:t>Involucra 10% Huara; 99% Alto Hospicio; 95% Iquique; 20% Pozo Almonte</a:t>
            </a:r>
          </a:p>
        </p:txBody>
      </p:sp>
      <p:grpSp>
        <p:nvGrpSpPr>
          <p:cNvPr id="241" name="Grupo 240">
            <a:extLst>
              <a:ext uri="{FF2B5EF4-FFF2-40B4-BE49-F238E27FC236}">
                <a16:creationId xmlns:a16="http://schemas.microsoft.com/office/drawing/2014/main" id="{A5B54CC5-42E9-475A-9BF2-5D9687D856CD}"/>
              </a:ext>
            </a:extLst>
          </p:cNvPr>
          <p:cNvGrpSpPr/>
          <p:nvPr/>
        </p:nvGrpSpPr>
        <p:grpSpPr>
          <a:xfrm>
            <a:off x="10461800" y="230977"/>
            <a:ext cx="973186" cy="364107"/>
            <a:chOff x="11203059" y="6709445"/>
            <a:chExt cx="3796633" cy="1420470"/>
          </a:xfrm>
          <a:solidFill>
            <a:schemeClr val="bg1"/>
          </a:solidFill>
        </p:grpSpPr>
        <p:grpSp>
          <p:nvGrpSpPr>
            <p:cNvPr id="242" name="Grupo 241">
              <a:extLst>
                <a:ext uri="{FF2B5EF4-FFF2-40B4-BE49-F238E27FC236}">
                  <a16:creationId xmlns:a16="http://schemas.microsoft.com/office/drawing/2014/main" id="{EDC39C87-54A6-462E-8DCC-E77F103E2999}"/>
                </a:ext>
              </a:extLst>
            </p:cNvPr>
            <p:cNvGrpSpPr/>
            <p:nvPr/>
          </p:nvGrpSpPr>
          <p:grpSpPr>
            <a:xfrm>
              <a:off x="11203059" y="6930654"/>
              <a:ext cx="2016957" cy="987205"/>
              <a:chOff x="9134476" y="289491"/>
              <a:chExt cx="2098957" cy="1027340"/>
            </a:xfrm>
            <a:grpFill/>
          </p:grpSpPr>
          <p:sp>
            <p:nvSpPr>
              <p:cNvPr id="284" name="Forma libre: forma 283">
                <a:extLst>
                  <a:ext uri="{FF2B5EF4-FFF2-40B4-BE49-F238E27FC236}">
                    <a16:creationId xmlns:a16="http://schemas.microsoft.com/office/drawing/2014/main" id="{C17BD0D8-F330-4C22-85A7-DE49CC07EE9B}"/>
                  </a:ext>
                </a:extLst>
              </p:cNvPr>
              <p:cNvSpPr/>
              <p:nvPr/>
            </p:nvSpPr>
            <p:spPr>
              <a:xfrm>
                <a:off x="9134476" y="289491"/>
                <a:ext cx="569224" cy="1017815"/>
              </a:xfrm>
              <a:custGeom>
                <a:avLst/>
                <a:gdLst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97631 w 569119"/>
                  <a:gd name="connsiteY2" fmla="*/ 154781 h 973931"/>
                  <a:gd name="connsiteX3" fmla="*/ 185738 w 569119"/>
                  <a:gd name="connsiteY3" fmla="*/ 78581 h 973931"/>
                  <a:gd name="connsiteX4" fmla="*/ 235744 w 569119"/>
                  <a:gd name="connsiteY4" fmla="*/ 2381 h 973931"/>
                  <a:gd name="connsiteX5" fmla="*/ 414338 w 569119"/>
                  <a:gd name="connsiteY5" fmla="*/ 0 h 973931"/>
                  <a:gd name="connsiteX6" fmla="*/ 409575 w 569119"/>
                  <a:gd name="connsiteY6" fmla="*/ 802481 h 973931"/>
                  <a:gd name="connsiteX7" fmla="*/ 564356 w 569119"/>
                  <a:gd name="connsiteY7" fmla="*/ 807244 h 973931"/>
                  <a:gd name="connsiteX8" fmla="*/ 569119 w 569119"/>
                  <a:gd name="connsiteY8" fmla="*/ 971550 h 973931"/>
                  <a:gd name="connsiteX9" fmla="*/ 78581 w 569119"/>
                  <a:gd name="connsiteY9" fmla="*/ 973931 h 973931"/>
                  <a:gd name="connsiteX10" fmla="*/ 76200 w 569119"/>
                  <a:gd name="connsiteY10" fmla="*/ 807244 h 973931"/>
                  <a:gd name="connsiteX11" fmla="*/ 200025 w 569119"/>
                  <a:gd name="connsiteY11" fmla="*/ 809625 h 973931"/>
                  <a:gd name="connsiteX12" fmla="*/ 195263 w 569119"/>
                  <a:gd name="connsiteY12" fmla="*/ 302419 h 973931"/>
                  <a:gd name="connsiteX13" fmla="*/ 157163 w 569119"/>
                  <a:gd name="connsiteY13" fmla="*/ 326231 h 973931"/>
                  <a:gd name="connsiteX14" fmla="*/ 126206 w 569119"/>
                  <a:gd name="connsiteY14" fmla="*/ 352425 h 973931"/>
                  <a:gd name="connsiteX15" fmla="*/ 95250 w 569119"/>
                  <a:gd name="connsiteY15" fmla="*/ 373856 h 973931"/>
                  <a:gd name="connsiteX16" fmla="*/ 54769 w 569119"/>
                  <a:gd name="connsiteY16" fmla="*/ 373856 h 973931"/>
                  <a:gd name="connsiteX17" fmla="*/ 0 w 569119"/>
                  <a:gd name="connsiteY17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185738 w 569119"/>
                  <a:gd name="connsiteY2" fmla="*/ 78581 h 973931"/>
                  <a:gd name="connsiteX3" fmla="*/ 235744 w 569119"/>
                  <a:gd name="connsiteY3" fmla="*/ 2381 h 973931"/>
                  <a:gd name="connsiteX4" fmla="*/ 414338 w 569119"/>
                  <a:gd name="connsiteY4" fmla="*/ 0 h 973931"/>
                  <a:gd name="connsiteX5" fmla="*/ 409575 w 569119"/>
                  <a:gd name="connsiteY5" fmla="*/ 802481 h 973931"/>
                  <a:gd name="connsiteX6" fmla="*/ 564356 w 569119"/>
                  <a:gd name="connsiteY6" fmla="*/ 807244 h 973931"/>
                  <a:gd name="connsiteX7" fmla="*/ 569119 w 569119"/>
                  <a:gd name="connsiteY7" fmla="*/ 971550 h 973931"/>
                  <a:gd name="connsiteX8" fmla="*/ 78581 w 569119"/>
                  <a:gd name="connsiteY8" fmla="*/ 973931 h 973931"/>
                  <a:gd name="connsiteX9" fmla="*/ 76200 w 569119"/>
                  <a:gd name="connsiteY9" fmla="*/ 807244 h 973931"/>
                  <a:gd name="connsiteX10" fmla="*/ 200025 w 569119"/>
                  <a:gd name="connsiteY10" fmla="*/ 809625 h 973931"/>
                  <a:gd name="connsiteX11" fmla="*/ 195263 w 569119"/>
                  <a:gd name="connsiteY11" fmla="*/ 302419 h 973931"/>
                  <a:gd name="connsiteX12" fmla="*/ 157163 w 569119"/>
                  <a:gd name="connsiteY12" fmla="*/ 326231 h 973931"/>
                  <a:gd name="connsiteX13" fmla="*/ 126206 w 569119"/>
                  <a:gd name="connsiteY13" fmla="*/ 352425 h 973931"/>
                  <a:gd name="connsiteX14" fmla="*/ 95250 w 569119"/>
                  <a:gd name="connsiteY14" fmla="*/ 373856 h 973931"/>
                  <a:gd name="connsiteX15" fmla="*/ 54769 w 569119"/>
                  <a:gd name="connsiteY15" fmla="*/ 373856 h 973931"/>
                  <a:gd name="connsiteX16" fmla="*/ 0 w 569119"/>
                  <a:gd name="connsiteY16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0 w 569119"/>
                  <a:gd name="connsiteY14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0 w 569119"/>
                  <a:gd name="connsiteY13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0 w 569119"/>
                  <a:gd name="connsiteY12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71500"/>
                  <a:gd name="connsiteY0" fmla="*/ 342900 h 973931"/>
                  <a:gd name="connsiteX1" fmla="*/ 0 w 571500"/>
                  <a:gd name="connsiteY1" fmla="*/ 183356 h 973931"/>
                  <a:gd name="connsiteX2" fmla="*/ 235744 w 571500"/>
                  <a:gd name="connsiteY2" fmla="*/ 2381 h 973931"/>
                  <a:gd name="connsiteX3" fmla="*/ 414338 w 571500"/>
                  <a:gd name="connsiteY3" fmla="*/ 0 h 973931"/>
                  <a:gd name="connsiteX4" fmla="*/ 409575 w 571500"/>
                  <a:gd name="connsiteY4" fmla="*/ 802481 h 973931"/>
                  <a:gd name="connsiteX5" fmla="*/ 571500 w 571500"/>
                  <a:gd name="connsiteY5" fmla="*/ 797719 h 973931"/>
                  <a:gd name="connsiteX6" fmla="*/ 569119 w 571500"/>
                  <a:gd name="connsiteY6" fmla="*/ 971550 h 973931"/>
                  <a:gd name="connsiteX7" fmla="*/ 78581 w 571500"/>
                  <a:gd name="connsiteY7" fmla="*/ 973931 h 973931"/>
                  <a:gd name="connsiteX8" fmla="*/ 76200 w 571500"/>
                  <a:gd name="connsiteY8" fmla="*/ 807244 h 973931"/>
                  <a:gd name="connsiteX9" fmla="*/ 197644 w 571500"/>
                  <a:gd name="connsiteY9" fmla="*/ 807244 h 973931"/>
                  <a:gd name="connsiteX10" fmla="*/ 195263 w 571500"/>
                  <a:gd name="connsiteY10" fmla="*/ 302419 h 973931"/>
                  <a:gd name="connsiteX11" fmla="*/ 0 w 571500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09575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4337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9224" h="973931">
                    <a:moveTo>
                      <a:pt x="0" y="342900"/>
                    </a:moveTo>
                    <a:lnTo>
                      <a:pt x="0" y="183356"/>
                    </a:lnTo>
                    <a:cubicBezTo>
                      <a:pt x="152400" y="146843"/>
                      <a:pt x="188119" y="69850"/>
                      <a:pt x="235744" y="2381"/>
                    </a:cubicBezTo>
                    <a:lnTo>
                      <a:pt x="414338" y="0"/>
                    </a:lnTo>
                    <a:cubicBezTo>
                      <a:pt x="412750" y="267494"/>
                      <a:pt x="413544" y="534987"/>
                      <a:pt x="411956" y="802481"/>
                    </a:cubicBezTo>
                    <a:lnTo>
                      <a:pt x="566738" y="800100"/>
                    </a:lnTo>
                    <a:cubicBezTo>
                      <a:pt x="565944" y="858044"/>
                      <a:pt x="569913" y="913606"/>
                      <a:pt x="569119" y="971550"/>
                    </a:cubicBezTo>
                    <a:lnTo>
                      <a:pt x="78581" y="973931"/>
                    </a:lnTo>
                    <a:cubicBezTo>
                      <a:pt x="77787" y="918369"/>
                      <a:pt x="76994" y="862806"/>
                      <a:pt x="76200" y="807244"/>
                    </a:cubicBezTo>
                    <a:lnTo>
                      <a:pt x="197644" y="807244"/>
                    </a:lnTo>
                    <a:cubicBezTo>
                      <a:pt x="196057" y="638175"/>
                      <a:pt x="196850" y="471488"/>
                      <a:pt x="195263" y="302419"/>
                    </a:cubicBezTo>
                    <a:cubicBezTo>
                      <a:pt x="142081" y="346869"/>
                      <a:pt x="103186" y="410368"/>
                      <a:pt x="0" y="3429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85" name="Forma libre: forma 284">
                <a:extLst>
                  <a:ext uri="{FF2B5EF4-FFF2-40B4-BE49-F238E27FC236}">
                    <a16:creationId xmlns:a16="http://schemas.microsoft.com/office/drawing/2014/main" id="{EE80BBEA-7E84-4DB1-9516-E96D3BC8749F}"/>
                  </a:ext>
                </a:extLst>
              </p:cNvPr>
              <p:cNvSpPr/>
              <p:nvPr/>
            </p:nvSpPr>
            <p:spPr>
              <a:xfrm>
                <a:off x="9672638" y="290512"/>
                <a:ext cx="726281" cy="1026319"/>
              </a:xfrm>
              <a:custGeom>
                <a:avLst/>
                <a:gdLst>
                  <a:gd name="connsiteX0" fmla="*/ 0 w 726281"/>
                  <a:gd name="connsiteY0" fmla="*/ 180975 h 1021556"/>
                  <a:gd name="connsiteX1" fmla="*/ 0 w 726281"/>
                  <a:gd name="connsiteY1" fmla="*/ 2381 h 1021556"/>
                  <a:gd name="connsiteX2" fmla="*/ 726281 w 726281"/>
                  <a:gd name="connsiteY2" fmla="*/ 0 h 1021556"/>
                  <a:gd name="connsiteX3" fmla="*/ 726281 w 726281"/>
                  <a:gd name="connsiteY3" fmla="*/ 185737 h 1021556"/>
                  <a:gd name="connsiteX4" fmla="*/ 471487 w 726281"/>
                  <a:gd name="connsiteY4" fmla="*/ 190500 h 1021556"/>
                  <a:gd name="connsiteX5" fmla="*/ 471487 w 726281"/>
                  <a:gd name="connsiteY5" fmla="*/ 1014412 h 1021556"/>
                  <a:gd name="connsiteX6" fmla="*/ 266700 w 726281"/>
                  <a:gd name="connsiteY6" fmla="*/ 1021556 h 1021556"/>
                  <a:gd name="connsiteX7" fmla="*/ 250031 w 726281"/>
                  <a:gd name="connsiteY7" fmla="*/ 183356 h 1021556"/>
                  <a:gd name="connsiteX8" fmla="*/ 0 w 726281"/>
                  <a:gd name="connsiteY8" fmla="*/ 180975 h 1021556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7175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8119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5737 h 1019175"/>
                  <a:gd name="connsiteX1" fmla="*/ 0 w 726281"/>
                  <a:gd name="connsiteY1" fmla="*/ 7143 h 1019175"/>
                  <a:gd name="connsiteX2" fmla="*/ 726281 w 726281"/>
                  <a:gd name="connsiteY2" fmla="*/ 0 h 1019175"/>
                  <a:gd name="connsiteX3" fmla="*/ 726281 w 726281"/>
                  <a:gd name="connsiteY3" fmla="*/ 192881 h 1019175"/>
                  <a:gd name="connsiteX4" fmla="*/ 471487 w 726281"/>
                  <a:gd name="connsiteY4" fmla="*/ 195262 h 1019175"/>
                  <a:gd name="connsiteX5" fmla="*/ 471487 w 726281"/>
                  <a:gd name="connsiteY5" fmla="*/ 1019174 h 1019175"/>
                  <a:gd name="connsiteX6" fmla="*/ 252412 w 726281"/>
                  <a:gd name="connsiteY6" fmla="*/ 1019175 h 1019175"/>
                  <a:gd name="connsiteX7" fmla="*/ 250031 w 726281"/>
                  <a:gd name="connsiteY7" fmla="*/ 188118 h 1019175"/>
                  <a:gd name="connsiteX8" fmla="*/ 0 w 726281"/>
                  <a:gd name="connsiteY8" fmla="*/ 185737 h 1019175"/>
                  <a:gd name="connsiteX0" fmla="*/ 0 w 726281"/>
                  <a:gd name="connsiteY0" fmla="*/ 188119 h 1021557"/>
                  <a:gd name="connsiteX1" fmla="*/ 0 w 726281"/>
                  <a:gd name="connsiteY1" fmla="*/ 0 h 1021557"/>
                  <a:gd name="connsiteX2" fmla="*/ 726281 w 726281"/>
                  <a:gd name="connsiteY2" fmla="*/ 2382 h 1021557"/>
                  <a:gd name="connsiteX3" fmla="*/ 726281 w 726281"/>
                  <a:gd name="connsiteY3" fmla="*/ 195263 h 1021557"/>
                  <a:gd name="connsiteX4" fmla="*/ 471487 w 726281"/>
                  <a:gd name="connsiteY4" fmla="*/ 197644 h 1021557"/>
                  <a:gd name="connsiteX5" fmla="*/ 471487 w 726281"/>
                  <a:gd name="connsiteY5" fmla="*/ 1021556 h 1021557"/>
                  <a:gd name="connsiteX6" fmla="*/ 252412 w 726281"/>
                  <a:gd name="connsiteY6" fmla="*/ 1021557 h 1021557"/>
                  <a:gd name="connsiteX7" fmla="*/ 250031 w 726281"/>
                  <a:gd name="connsiteY7" fmla="*/ 190500 h 1021557"/>
                  <a:gd name="connsiteX8" fmla="*/ 0 w 726281"/>
                  <a:gd name="connsiteY8" fmla="*/ 188119 h 1021557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6281 w 726281"/>
                  <a:gd name="connsiteY2" fmla="*/ 7144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1519 w 726281"/>
                  <a:gd name="connsiteY2" fmla="*/ 2382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6281" h="1026319">
                    <a:moveTo>
                      <a:pt x="0" y="192881"/>
                    </a:moveTo>
                    <a:lnTo>
                      <a:pt x="0" y="0"/>
                    </a:lnTo>
                    <a:lnTo>
                      <a:pt x="721519" y="2382"/>
                    </a:lnTo>
                    <a:lnTo>
                      <a:pt x="726281" y="200025"/>
                    </a:lnTo>
                    <a:lnTo>
                      <a:pt x="471487" y="202406"/>
                    </a:lnTo>
                    <a:lnTo>
                      <a:pt x="471487" y="1026318"/>
                    </a:lnTo>
                    <a:lnTo>
                      <a:pt x="252412" y="1026319"/>
                    </a:lnTo>
                    <a:cubicBezTo>
                      <a:pt x="250031" y="749300"/>
                      <a:pt x="252412" y="472281"/>
                      <a:pt x="250031" y="195262"/>
                    </a:cubicBezTo>
                    <a:lnTo>
                      <a:pt x="0" y="192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86" name="Grupo 285">
                <a:extLst>
                  <a:ext uri="{FF2B5EF4-FFF2-40B4-BE49-F238E27FC236}">
                    <a16:creationId xmlns:a16="http://schemas.microsoft.com/office/drawing/2014/main" id="{7B89E4CA-4260-438F-BEB6-7AADA4A32F6A}"/>
                  </a:ext>
                </a:extLst>
              </p:cNvPr>
              <p:cNvGrpSpPr/>
              <p:nvPr/>
            </p:nvGrpSpPr>
            <p:grpSpPr>
              <a:xfrm>
                <a:off x="10330939" y="294083"/>
                <a:ext cx="902494" cy="1019174"/>
                <a:chOff x="10330939" y="294083"/>
                <a:chExt cx="902494" cy="1019174"/>
              </a:xfrm>
              <a:grpFill/>
            </p:grpSpPr>
            <p:sp>
              <p:nvSpPr>
                <p:cNvPr id="287" name="Forma libre: forma 286">
                  <a:extLst>
                    <a:ext uri="{FF2B5EF4-FFF2-40B4-BE49-F238E27FC236}">
                      <a16:creationId xmlns:a16="http://schemas.microsoft.com/office/drawing/2014/main" id="{D281BCB2-CEDA-455F-AB68-2B37788E2526}"/>
                    </a:ext>
                  </a:extLst>
                </p:cNvPr>
                <p:cNvSpPr/>
                <p:nvPr/>
              </p:nvSpPr>
              <p:spPr>
                <a:xfrm>
                  <a:off x="10330939" y="294083"/>
                  <a:ext cx="902494" cy="1019174"/>
                </a:xfrm>
                <a:custGeom>
                  <a:avLst/>
                  <a:gdLst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09550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4813 w 897731"/>
                    <a:gd name="connsiteY6" fmla="*/ 200025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6793"/>
                    <a:gd name="connsiteX1" fmla="*/ 276225 w 897731"/>
                    <a:gd name="connsiteY1" fmla="*/ 0 h 1016793"/>
                    <a:gd name="connsiteX2" fmla="*/ 635794 w 897731"/>
                    <a:gd name="connsiteY2" fmla="*/ 0 h 1016793"/>
                    <a:gd name="connsiteX3" fmla="*/ 897731 w 897731"/>
                    <a:gd name="connsiteY3" fmla="*/ 1012031 h 1016793"/>
                    <a:gd name="connsiteX4" fmla="*/ 654844 w 897731"/>
                    <a:gd name="connsiteY4" fmla="*/ 1016793 h 1016793"/>
                    <a:gd name="connsiteX5" fmla="*/ 469106 w 897731"/>
                    <a:gd name="connsiteY5" fmla="*/ 204787 h 1016793"/>
                    <a:gd name="connsiteX6" fmla="*/ 404813 w 897731"/>
                    <a:gd name="connsiteY6" fmla="*/ 200025 h 1016793"/>
                    <a:gd name="connsiteX7" fmla="*/ 219075 w 897731"/>
                    <a:gd name="connsiteY7" fmla="*/ 1014412 h 1016793"/>
                    <a:gd name="connsiteX8" fmla="*/ 0 w 897731"/>
                    <a:gd name="connsiteY8" fmla="*/ 1007269 h 1016793"/>
                    <a:gd name="connsiteX0" fmla="*/ 0 w 895350"/>
                    <a:gd name="connsiteY0" fmla="*/ 1007269 h 1016793"/>
                    <a:gd name="connsiteX1" fmla="*/ 276225 w 895350"/>
                    <a:gd name="connsiteY1" fmla="*/ 0 h 1016793"/>
                    <a:gd name="connsiteX2" fmla="*/ 635794 w 895350"/>
                    <a:gd name="connsiteY2" fmla="*/ 0 h 1016793"/>
                    <a:gd name="connsiteX3" fmla="*/ 895350 w 895350"/>
                    <a:gd name="connsiteY3" fmla="*/ 1016793 h 1016793"/>
                    <a:gd name="connsiteX4" fmla="*/ 654844 w 895350"/>
                    <a:gd name="connsiteY4" fmla="*/ 1016793 h 1016793"/>
                    <a:gd name="connsiteX5" fmla="*/ 469106 w 895350"/>
                    <a:gd name="connsiteY5" fmla="*/ 204787 h 1016793"/>
                    <a:gd name="connsiteX6" fmla="*/ 404813 w 895350"/>
                    <a:gd name="connsiteY6" fmla="*/ 200025 h 1016793"/>
                    <a:gd name="connsiteX7" fmla="*/ 219075 w 895350"/>
                    <a:gd name="connsiteY7" fmla="*/ 1014412 h 1016793"/>
                    <a:gd name="connsiteX8" fmla="*/ 0 w 895350"/>
                    <a:gd name="connsiteY8" fmla="*/ 1007269 h 1016793"/>
                    <a:gd name="connsiteX0" fmla="*/ 0 w 902494"/>
                    <a:gd name="connsiteY0" fmla="*/ 1007269 h 1019174"/>
                    <a:gd name="connsiteX1" fmla="*/ 276225 w 902494"/>
                    <a:gd name="connsiteY1" fmla="*/ 0 h 1019174"/>
                    <a:gd name="connsiteX2" fmla="*/ 635794 w 902494"/>
                    <a:gd name="connsiteY2" fmla="*/ 0 h 1019174"/>
                    <a:gd name="connsiteX3" fmla="*/ 902494 w 902494"/>
                    <a:gd name="connsiteY3" fmla="*/ 1019174 h 1019174"/>
                    <a:gd name="connsiteX4" fmla="*/ 654844 w 902494"/>
                    <a:gd name="connsiteY4" fmla="*/ 1016793 h 1019174"/>
                    <a:gd name="connsiteX5" fmla="*/ 469106 w 902494"/>
                    <a:gd name="connsiteY5" fmla="*/ 204787 h 1019174"/>
                    <a:gd name="connsiteX6" fmla="*/ 404813 w 902494"/>
                    <a:gd name="connsiteY6" fmla="*/ 200025 h 1019174"/>
                    <a:gd name="connsiteX7" fmla="*/ 219075 w 902494"/>
                    <a:gd name="connsiteY7" fmla="*/ 1014412 h 1019174"/>
                    <a:gd name="connsiteX8" fmla="*/ 0 w 902494"/>
                    <a:gd name="connsiteY8" fmla="*/ 1007269 h 101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2494" h="1019174">
                      <a:moveTo>
                        <a:pt x="0" y="1007269"/>
                      </a:moveTo>
                      <a:lnTo>
                        <a:pt x="276225" y="0"/>
                      </a:lnTo>
                      <a:lnTo>
                        <a:pt x="635794" y="0"/>
                      </a:lnTo>
                      <a:lnTo>
                        <a:pt x="902494" y="1019174"/>
                      </a:lnTo>
                      <a:lnTo>
                        <a:pt x="654844" y="1016793"/>
                      </a:lnTo>
                      <a:lnTo>
                        <a:pt x="469106" y="204787"/>
                      </a:lnTo>
                      <a:lnTo>
                        <a:pt x="404813" y="200025"/>
                      </a:lnTo>
                      <a:lnTo>
                        <a:pt x="219075" y="1014412"/>
                      </a:lnTo>
                      <a:lnTo>
                        <a:pt x="0" y="10072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88" name="Rectángulo 287">
                  <a:extLst>
                    <a:ext uri="{FF2B5EF4-FFF2-40B4-BE49-F238E27FC236}">
                      <a16:creationId xmlns:a16="http://schemas.microsoft.com/office/drawing/2014/main" id="{00E87844-2260-4070-85C0-4021AB009BFF}"/>
                    </a:ext>
                  </a:extLst>
                </p:cNvPr>
                <p:cNvSpPr/>
                <p:nvPr/>
              </p:nvSpPr>
              <p:spPr>
                <a:xfrm>
                  <a:off x="10598944" y="924129"/>
                  <a:ext cx="402431" cy="17002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243" name="Grupo 242">
              <a:extLst>
                <a:ext uri="{FF2B5EF4-FFF2-40B4-BE49-F238E27FC236}">
                  <a16:creationId xmlns:a16="http://schemas.microsoft.com/office/drawing/2014/main" id="{168C0E22-0604-443A-A376-D48EB89505E8}"/>
                </a:ext>
              </a:extLst>
            </p:cNvPr>
            <p:cNvGrpSpPr/>
            <p:nvPr/>
          </p:nvGrpSpPr>
          <p:grpSpPr>
            <a:xfrm>
              <a:off x="13446672" y="6709445"/>
              <a:ext cx="1553020" cy="1420470"/>
              <a:chOff x="4472073" y="2818787"/>
              <a:chExt cx="2784843" cy="2547157"/>
            </a:xfrm>
            <a:grpFill/>
          </p:grpSpPr>
          <p:grpSp>
            <p:nvGrpSpPr>
              <p:cNvPr id="244" name="Grupo 243">
                <a:extLst>
                  <a:ext uri="{FF2B5EF4-FFF2-40B4-BE49-F238E27FC236}">
                    <a16:creationId xmlns:a16="http://schemas.microsoft.com/office/drawing/2014/main" id="{D9471E1E-C407-4857-A9ED-AD8F28CC6321}"/>
                  </a:ext>
                </a:extLst>
              </p:cNvPr>
              <p:cNvGrpSpPr/>
              <p:nvPr/>
            </p:nvGrpSpPr>
            <p:grpSpPr>
              <a:xfrm>
                <a:off x="4842173" y="2962206"/>
                <a:ext cx="2293128" cy="1909647"/>
                <a:chOff x="4842173" y="2962206"/>
                <a:chExt cx="2293128" cy="1909647"/>
              </a:xfrm>
              <a:grpFill/>
            </p:grpSpPr>
            <p:grpSp>
              <p:nvGrpSpPr>
                <p:cNvPr id="266" name="Grupo 265">
                  <a:extLst>
                    <a:ext uri="{FF2B5EF4-FFF2-40B4-BE49-F238E27FC236}">
                      <a16:creationId xmlns:a16="http://schemas.microsoft.com/office/drawing/2014/main" id="{6BFA03C8-8677-4683-9A16-4A12C577E14B}"/>
                    </a:ext>
                  </a:extLst>
                </p:cNvPr>
                <p:cNvGrpSpPr/>
                <p:nvPr/>
              </p:nvGrpSpPr>
              <p:grpSpPr>
                <a:xfrm>
                  <a:off x="4842173" y="2962206"/>
                  <a:ext cx="2027276" cy="1909647"/>
                  <a:chOff x="4842173" y="2962206"/>
                  <a:chExt cx="2027276" cy="1909647"/>
                </a:xfrm>
                <a:grpFill/>
              </p:grpSpPr>
              <p:grpSp>
                <p:nvGrpSpPr>
                  <p:cNvPr id="268" name="Grupo 267">
                    <a:extLst>
                      <a:ext uri="{FF2B5EF4-FFF2-40B4-BE49-F238E27FC236}">
                        <a16:creationId xmlns:a16="http://schemas.microsoft.com/office/drawing/2014/main" id="{88AE3F8D-EAAE-404F-B14E-D2C9EB03154A}"/>
                      </a:ext>
                    </a:extLst>
                  </p:cNvPr>
                  <p:cNvGrpSpPr/>
                  <p:nvPr/>
                </p:nvGrpSpPr>
                <p:grpSpPr>
                  <a:xfrm>
                    <a:off x="4842173" y="2962206"/>
                    <a:ext cx="2027276" cy="1909647"/>
                    <a:chOff x="4842173" y="2962206"/>
                    <a:chExt cx="2027276" cy="1909647"/>
                  </a:xfrm>
                  <a:grpFill/>
                </p:grpSpPr>
                <p:sp>
                  <p:nvSpPr>
                    <p:cNvPr id="270" name="Forma libre: forma 269">
                      <a:extLst>
                        <a:ext uri="{FF2B5EF4-FFF2-40B4-BE49-F238E27FC236}">
                          <a16:creationId xmlns:a16="http://schemas.microsoft.com/office/drawing/2014/main" id="{02F6DD85-62EA-4D4C-A53C-EB1E0107E8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92" y="4259896"/>
                      <a:ext cx="372252" cy="113680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71" name="Forma libre: forma 270">
                      <a:extLst>
                        <a:ext uri="{FF2B5EF4-FFF2-40B4-BE49-F238E27FC236}">
                          <a16:creationId xmlns:a16="http://schemas.microsoft.com/office/drawing/2014/main" id="{BC4F304A-569D-429C-B574-9674D95A7918}"/>
                        </a:ext>
                      </a:extLst>
                    </p:cNvPr>
                    <p:cNvSpPr/>
                    <p:nvPr/>
                  </p:nvSpPr>
                  <p:spPr>
                    <a:xfrm rot="18585001" flipV="1">
                      <a:off x="4748939" y="3757648"/>
                      <a:ext cx="392642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72" name="Forma libre: forma 271">
                      <a:extLst>
                        <a:ext uri="{FF2B5EF4-FFF2-40B4-BE49-F238E27FC236}">
                          <a16:creationId xmlns:a16="http://schemas.microsoft.com/office/drawing/2014/main" id="{2C3003D5-058D-413A-B8E2-81794B16B9A2}"/>
                        </a:ext>
                      </a:extLst>
                    </p:cNvPr>
                    <p:cNvSpPr/>
                    <p:nvPr/>
                  </p:nvSpPr>
                  <p:spPr>
                    <a:xfrm rot="21335326">
                      <a:off x="5300747" y="3655222"/>
                      <a:ext cx="181381" cy="396843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73" name="Rectángulo 272">
                      <a:extLst>
                        <a:ext uri="{FF2B5EF4-FFF2-40B4-BE49-F238E27FC236}">
                          <a16:creationId xmlns:a16="http://schemas.microsoft.com/office/drawing/2014/main" id="{D3228EA2-EFBE-4054-92E1-C61874BBB370}"/>
                        </a:ext>
                      </a:extLst>
                    </p:cNvPr>
                    <p:cNvSpPr/>
                    <p:nvPr/>
                  </p:nvSpPr>
                  <p:spPr>
                    <a:xfrm rot="1300841">
                      <a:off x="5391885" y="4557199"/>
                      <a:ext cx="83352" cy="314654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74" name="Forma libre: forma 273">
                      <a:extLst>
                        <a:ext uri="{FF2B5EF4-FFF2-40B4-BE49-F238E27FC236}">
                          <a16:creationId xmlns:a16="http://schemas.microsoft.com/office/drawing/2014/main" id="{ED203749-C10C-4E71-9680-5B7FE3814B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58263" y="4483202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75" name="Forma libre: forma 274">
                      <a:extLst>
                        <a:ext uri="{FF2B5EF4-FFF2-40B4-BE49-F238E27FC236}">
                          <a16:creationId xmlns:a16="http://schemas.microsoft.com/office/drawing/2014/main" id="{329F2368-8BFF-480A-8C10-ED503D862E05}"/>
                        </a:ext>
                      </a:extLst>
                    </p:cNvPr>
                    <p:cNvSpPr/>
                    <p:nvPr/>
                  </p:nvSpPr>
                  <p:spPr>
                    <a:xfrm rot="14248479">
                      <a:off x="6383531" y="4242755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76" name="Forma libre: forma 275">
                      <a:extLst>
                        <a:ext uri="{FF2B5EF4-FFF2-40B4-BE49-F238E27FC236}">
                          <a16:creationId xmlns:a16="http://schemas.microsoft.com/office/drawing/2014/main" id="{A677AF7D-A797-45CF-86CF-B822EC2CE0CC}"/>
                        </a:ext>
                      </a:extLst>
                    </p:cNvPr>
                    <p:cNvSpPr/>
                    <p:nvPr/>
                  </p:nvSpPr>
                  <p:spPr>
                    <a:xfrm rot="16698033">
                      <a:off x="6651650" y="3604511"/>
                      <a:ext cx="274281" cy="161317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20322 w 421612"/>
                        <a:gd name="connsiteY0" fmla="*/ 123323 h 294384"/>
                        <a:gd name="connsiteX1" fmla="*/ 388146 w 421612"/>
                        <a:gd name="connsiteY1" fmla="*/ 289439 h 294384"/>
                        <a:gd name="connsiteX2" fmla="*/ 375173 w 421612"/>
                        <a:gd name="connsiteY2" fmla="*/ 183383 h 294384"/>
                        <a:gd name="connsiteX3" fmla="*/ 68843 w 421612"/>
                        <a:gd name="connsiteY3" fmla="*/ 4066 h 294384"/>
                        <a:gd name="connsiteX4" fmla="*/ 20322 w 421612"/>
                        <a:gd name="connsiteY4" fmla="*/ 123323 h 294384"/>
                        <a:gd name="connsiteX0" fmla="*/ 20322 w 421612"/>
                        <a:gd name="connsiteY0" fmla="*/ 123321 h 294382"/>
                        <a:gd name="connsiteX1" fmla="*/ 388146 w 421612"/>
                        <a:gd name="connsiteY1" fmla="*/ 289437 h 294382"/>
                        <a:gd name="connsiteX2" fmla="*/ 375173 w 421612"/>
                        <a:gd name="connsiteY2" fmla="*/ 183381 h 294382"/>
                        <a:gd name="connsiteX3" fmla="*/ 68843 w 421612"/>
                        <a:gd name="connsiteY3" fmla="*/ 4064 h 294382"/>
                        <a:gd name="connsiteX4" fmla="*/ 20322 w 421612"/>
                        <a:gd name="connsiteY4" fmla="*/ 123321 h 294382"/>
                        <a:gd name="connsiteX0" fmla="*/ 19963 w 421253"/>
                        <a:gd name="connsiteY0" fmla="*/ 111890 h 282951"/>
                        <a:gd name="connsiteX1" fmla="*/ 387787 w 421253"/>
                        <a:gd name="connsiteY1" fmla="*/ 278006 h 282951"/>
                        <a:gd name="connsiteX2" fmla="*/ 374814 w 421253"/>
                        <a:gd name="connsiteY2" fmla="*/ 171950 h 282951"/>
                        <a:gd name="connsiteX3" fmla="*/ 70068 w 421253"/>
                        <a:gd name="connsiteY3" fmla="*/ 4536 h 282951"/>
                        <a:gd name="connsiteX4" fmla="*/ 19963 w 421253"/>
                        <a:gd name="connsiteY4" fmla="*/ 111890 h 28295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1787"/>
                        <a:gd name="connsiteY0" fmla="*/ 92586 h 272252"/>
                        <a:gd name="connsiteX1" fmla="*/ 389062 w 421787"/>
                        <a:gd name="connsiteY1" fmla="*/ 266634 h 272252"/>
                        <a:gd name="connsiteX2" fmla="*/ 374055 w 421787"/>
                        <a:gd name="connsiteY2" fmla="*/ 173060 h 272252"/>
                        <a:gd name="connsiteX3" fmla="*/ 69309 w 421787"/>
                        <a:gd name="connsiteY3" fmla="*/ 5646 h 272252"/>
                        <a:gd name="connsiteX4" fmla="*/ 20184 w 421787"/>
                        <a:gd name="connsiteY4" fmla="*/ 92586 h 272252"/>
                        <a:gd name="connsiteX0" fmla="*/ 20184 w 421226"/>
                        <a:gd name="connsiteY0" fmla="*/ 92586 h 271607"/>
                        <a:gd name="connsiteX1" fmla="*/ 389062 w 421226"/>
                        <a:gd name="connsiteY1" fmla="*/ 266634 h 271607"/>
                        <a:gd name="connsiteX2" fmla="*/ 372471 w 421226"/>
                        <a:gd name="connsiteY2" fmla="*/ 161158 h 271607"/>
                        <a:gd name="connsiteX3" fmla="*/ 69309 w 421226"/>
                        <a:gd name="connsiteY3" fmla="*/ 5646 h 271607"/>
                        <a:gd name="connsiteX4" fmla="*/ 20184 w 421226"/>
                        <a:gd name="connsiteY4" fmla="*/ 92586 h 271607"/>
                        <a:gd name="connsiteX0" fmla="*/ 20184 w 421228"/>
                        <a:gd name="connsiteY0" fmla="*/ 92586 h 271607"/>
                        <a:gd name="connsiteX1" fmla="*/ 389062 w 421228"/>
                        <a:gd name="connsiteY1" fmla="*/ 266634 h 271607"/>
                        <a:gd name="connsiteX2" fmla="*/ 372471 w 421228"/>
                        <a:gd name="connsiteY2" fmla="*/ 161158 h 271607"/>
                        <a:gd name="connsiteX3" fmla="*/ 69309 w 421228"/>
                        <a:gd name="connsiteY3" fmla="*/ 5646 h 271607"/>
                        <a:gd name="connsiteX4" fmla="*/ 20184 w 421228"/>
                        <a:gd name="connsiteY4" fmla="*/ 92586 h 2716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1228" h="271607">
                          <a:moveTo>
                            <a:pt x="20184" y="92586"/>
                          </a:moveTo>
                          <a:cubicBezTo>
                            <a:pt x="53990" y="165537"/>
                            <a:pt x="233392" y="272314"/>
                            <a:pt x="389062" y="266634"/>
                          </a:cubicBezTo>
                          <a:cubicBezTo>
                            <a:pt x="446609" y="292431"/>
                            <a:pt x="418111" y="211958"/>
                            <a:pt x="372471" y="161158"/>
                          </a:cubicBezTo>
                          <a:cubicBezTo>
                            <a:pt x="279716" y="153356"/>
                            <a:pt x="138538" y="95553"/>
                            <a:pt x="69309" y="5646"/>
                          </a:cubicBezTo>
                          <a:cubicBezTo>
                            <a:pt x="12953" y="-18960"/>
                            <a:pt x="-25456" y="41786"/>
                            <a:pt x="20184" y="9258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77" name="Forma libre: forma 276">
                      <a:extLst>
                        <a:ext uri="{FF2B5EF4-FFF2-40B4-BE49-F238E27FC236}">
                          <a16:creationId xmlns:a16="http://schemas.microsoft.com/office/drawing/2014/main" id="{9C213D5B-78D9-49FB-8750-28FA291571ED}"/>
                        </a:ext>
                      </a:extLst>
                    </p:cNvPr>
                    <p:cNvSpPr/>
                    <p:nvPr/>
                  </p:nvSpPr>
                  <p:spPr>
                    <a:xfrm rot="11874946">
                      <a:off x="6172662" y="3365332"/>
                      <a:ext cx="359911" cy="30201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9622"/>
                        <a:gd name="connsiteY0" fmla="*/ 71966 h 321207"/>
                        <a:gd name="connsiteX1" fmla="*/ 351406 w 399622"/>
                        <a:gd name="connsiteY1" fmla="*/ 312472 h 321207"/>
                        <a:gd name="connsiteX2" fmla="*/ 369394 w 399622"/>
                        <a:gd name="connsiteY2" fmla="*/ 252721 h 321207"/>
                        <a:gd name="connsiteX3" fmla="*/ 77563 w 399622"/>
                        <a:gd name="connsiteY3" fmla="*/ 7672 h 321207"/>
                        <a:gd name="connsiteX4" fmla="*/ 18031 w 399622"/>
                        <a:gd name="connsiteY4" fmla="*/ 71966 h 321207"/>
                        <a:gd name="connsiteX0" fmla="*/ 23816 w 405405"/>
                        <a:gd name="connsiteY0" fmla="*/ 80385 h 329624"/>
                        <a:gd name="connsiteX1" fmla="*/ 357191 w 405405"/>
                        <a:gd name="connsiteY1" fmla="*/ 320891 h 329624"/>
                        <a:gd name="connsiteX2" fmla="*/ 375179 w 405405"/>
                        <a:gd name="connsiteY2" fmla="*/ 261140 h 329624"/>
                        <a:gd name="connsiteX3" fmla="*/ 59003 w 405405"/>
                        <a:gd name="connsiteY3" fmla="*/ 6689 h 329624"/>
                        <a:gd name="connsiteX4" fmla="*/ 23816 w 405405"/>
                        <a:gd name="connsiteY4" fmla="*/ 80385 h 329624"/>
                        <a:gd name="connsiteX0" fmla="*/ 15812 w 435036"/>
                        <a:gd name="connsiteY0" fmla="*/ 48129 h 336150"/>
                        <a:gd name="connsiteX1" fmla="*/ 386820 w 435036"/>
                        <a:gd name="connsiteY1" fmla="*/ 327416 h 336150"/>
                        <a:gd name="connsiteX2" fmla="*/ 404808 w 435036"/>
                        <a:gd name="connsiteY2" fmla="*/ 267665 h 336150"/>
                        <a:gd name="connsiteX3" fmla="*/ 88632 w 435036"/>
                        <a:gd name="connsiteY3" fmla="*/ 13214 h 336150"/>
                        <a:gd name="connsiteX4" fmla="*/ 15812 w 435036"/>
                        <a:gd name="connsiteY4" fmla="*/ 48129 h 336150"/>
                        <a:gd name="connsiteX0" fmla="*/ 15813 w 432563"/>
                        <a:gd name="connsiteY0" fmla="*/ 48129 h 335385"/>
                        <a:gd name="connsiteX1" fmla="*/ 380493 w 432563"/>
                        <a:gd name="connsiteY1" fmla="*/ 326528 h 335385"/>
                        <a:gd name="connsiteX2" fmla="*/ 404809 w 432563"/>
                        <a:gd name="connsiteY2" fmla="*/ 267665 h 335385"/>
                        <a:gd name="connsiteX3" fmla="*/ 88633 w 432563"/>
                        <a:gd name="connsiteY3" fmla="*/ 13214 h 335385"/>
                        <a:gd name="connsiteX4" fmla="*/ 15813 w 432563"/>
                        <a:gd name="connsiteY4" fmla="*/ 48129 h 3353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32563" h="335385">
                          <a:moveTo>
                            <a:pt x="15813" y="48129"/>
                          </a:moveTo>
                          <a:cubicBezTo>
                            <a:pt x="61453" y="98929"/>
                            <a:pt x="280083" y="303112"/>
                            <a:pt x="380493" y="326528"/>
                          </a:cubicBezTo>
                          <a:cubicBezTo>
                            <a:pt x="438040" y="352325"/>
                            <a:pt x="450449" y="318465"/>
                            <a:pt x="404809" y="267665"/>
                          </a:cubicBezTo>
                          <a:cubicBezTo>
                            <a:pt x="318688" y="226390"/>
                            <a:pt x="152132" y="87826"/>
                            <a:pt x="88633" y="13214"/>
                          </a:cubicBezTo>
                          <a:cubicBezTo>
                            <a:pt x="32277" y="-11392"/>
                            <a:pt x="-29827" y="-2671"/>
                            <a:pt x="15813" y="481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78" name="Forma libre: forma 277">
                      <a:extLst>
                        <a:ext uri="{FF2B5EF4-FFF2-40B4-BE49-F238E27FC236}">
                          <a16:creationId xmlns:a16="http://schemas.microsoft.com/office/drawing/2014/main" id="{1EF8A564-1A64-4A7B-A9B1-D987543F84AE}"/>
                        </a:ext>
                      </a:extLst>
                    </p:cNvPr>
                    <p:cNvSpPr/>
                    <p:nvPr/>
                  </p:nvSpPr>
                  <p:spPr>
                    <a:xfrm rot="921035" flipV="1">
                      <a:off x="6249402" y="3213098"/>
                      <a:ext cx="433142" cy="6955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75037"/>
                        <a:gd name="connsiteY0" fmla="*/ 61912 h 106446"/>
                        <a:gd name="connsiteX1" fmla="*/ 375037 w 375037"/>
                        <a:gd name="connsiteY1" fmla="*/ 92601 h 106446"/>
                        <a:gd name="connsiteX2" fmla="*/ 352425 w 375037"/>
                        <a:gd name="connsiteY2" fmla="*/ 28574 h 106446"/>
                        <a:gd name="connsiteX3" fmla="*/ 73818 w 375037"/>
                        <a:gd name="connsiteY3" fmla="*/ 0 h 106446"/>
                        <a:gd name="connsiteX4" fmla="*/ 0 w 375037"/>
                        <a:gd name="connsiteY4" fmla="*/ 61912 h 106446"/>
                        <a:gd name="connsiteX0" fmla="*/ 0 w 375037"/>
                        <a:gd name="connsiteY0" fmla="*/ 61912 h 112019"/>
                        <a:gd name="connsiteX1" fmla="*/ 375037 w 375037"/>
                        <a:gd name="connsiteY1" fmla="*/ 92601 h 112019"/>
                        <a:gd name="connsiteX2" fmla="*/ 352425 w 375037"/>
                        <a:gd name="connsiteY2" fmla="*/ 28574 h 112019"/>
                        <a:gd name="connsiteX3" fmla="*/ 73818 w 375037"/>
                        <a:gd name="connsiteY3" fmla="*/ 0 h 112019"/>
                        <a:gd name="connsiteX4" fmla="*/ 0 w 375037"/>
                        <a:gd name="connsiteY4" fmla="*/ 61912 h 112019"/>
                        <a:gd name="connsiteX0" fmla="*/ 0 w 375037"/>
                        <a:gd name="connsiteY0" fmla="*/ 61912 h 115860"/>
                        <a:gd name="connsiteX1" fmla="*/ 375037 w 375037"/>
                        <a:gd name="connsiteY1" fmla="*/ 92601 h 115860"/>
                        <a:gd name="connsiteX2" fmla="*/ 352425 w 375037"/>
                        <a:gd name="connsiteY2" fmla="*/ 28574 h 115860"/>
                        <a:gd name="connsiteX3" fmla="*/ 73818 w 375037"/>
                        <a:gd name="connsiteY3" fmla="*/ 0 h 115860"/>
                        <a:gd name="connsiteX4" fmla="*/ 0 w 375037"/>
                        <a:gd name="connsiteY4" fmla="*/ 61912 h 1158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5037" h="115860">
                          <a:moveTo>
                            <a:pt x="0" y="61912"/>
                          </a:moveTo>
                          <a:cubicBezTo>
                            <a:pt x="55517" y="123758"/>
                            <a:pt x="301004" y="130206"/>
                            <a:pt x="375037" y="92601"/>
                          </a:cubicBezTo>
                          <a:cubicBezTo>
                            <a:pt x="372258" y="58073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79" name="Rectángulo 278">
                      <a:extLst>
                        <a:ext uri="{FF2B5EF4-FFF2-40B4-BE49-F238E27FC236}">
                          <a16:creationId xmlns:a16="http://schemas.microsoft.com/office/drawing/2014/main" id="{5CC29BC2-60DB-4905-B0FE-CC9977084372}"/>
                        </a:ext>
                      </a:extLst>
                    </p:cNvPr>
                    <p:cNvSpPr/>
                    <p:nvPr/>
                  </p:nvSpPr>
                  <p:spPr>
                    <a:xfrm rot="1848189">
                      <a:off x="6188765" y="2962206"/>
                      <a:ext cx="45719" cy="134015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80" name="Forma libre: forma 279">
                      <a:extLst>
                        <a:ext uri="{FF2B5EF4-FFF2-40B4-BE49-F238E27FC236}">
                          <a16:creationId xmlns:a16="http://schemas.microsoft.com/office/drawing/2014/main" id="{3210697A-3BB0-4B94-88CA-C54A47FCB4C6}"/>
                        </a:ext>
                      </a:extLst>
                    </p:cNvPr>
                    <p:cNvSpPr/>
                    <p:nvPr/>
                  </p:nvSpPr>
                  <p:spPr>
                    <a:xfrm rot="18069118" flipV="1">
                      <a:off x="5196457" y="3164951"/>
                      <a:ext cx="244988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81" name="Forma libre: forma 280">
                      <a:extLst>
                        <a:ext uri="{FF2B5EF4-FFF2-40B4-BE49-F238E27FC236}">
                          <a16:creationId xmlns:a16="http://schemas.microsoft.com/office/drawing/2014/main" id="{82C3A4D2-5150-4CF6-BD6B-2222CE5E6B28}"/>
                        </a:ext>
                      </a:extLst>
                    </p:cNvPr>
                    <p:cNvSpPr/>
                    <p:nvPr/>
                  </p:nvSpPr>
                  <p:spPr>
                    <a:xfrm rot="1384792" flipV="1">
                      <a:off x="5635913" y="2989672"/>
                      <a:ext cx="335572" cy="7134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82" name="Forma libre: forma 281">
                      <a:extLst>
                        <a:ext uri="{FF2B5EF4-FFF2-40B4-BE49-F238E27FC236}">
                          <a16:creationId xmlns:a16="http://schemas.microsoft.com/office/drawing/2014/main" id="{D159B39B-6627-4852-BF52-127D1FD22E2E}"/>
                        </a:ext>
                      </a:extLst>
                    </p:cNvPr>
                    <p:cNvSpPr/>
                    <p:nvPr/>
                  </p:nvSpPr>
                  <p:spPr>
                    <a:xfrm rot="6991877">
                      <a:off x="4898981" y="3316020"/>
                      <a:ext cx="118757" cy="232374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83" name="Forma libre: forma 282">
                      <a:extLst>
                        <a:ext uri="{FF2B5EF4-FFF2-40B4-BE49-F238E27FC236}">
                          <a16:creationId xmlns:a16="http://schemas.microsoft.com/office/drawing/2014/main" id="{B9794AC9-BFBE-48A2-B4B6-1EA411D4C7F3}"/>
                        </a:ext>
                      </a:extLst>
                    </p:cNvPr>
                    <p:cNvSpPr/>
                    <p:nvPr/>
                  </p:nvSpPr>
                  <p:spPr>
                    <a:xfrm rot="15664287">
                      <a:off x="6025676" y="3900780"/>
                      <a:ext cx="159511" cy="472640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269" name="Forma libre: forma 268">
                    <a:extLst>
                      <a:ext uri="{FF2B5EF4-FFF2-40B4-BE49-F238E27FC236}">
                        <a16:creationId xmlns:a16="http://schemas.microsoft.com/office/drawing/2014/main" id="{C6AA38E6-2A2F-42BA-A341-FC060BCF3D07}"/>
                      </a:ext>
                    </a:extLst>
                  </p:cNvPr>
                  <p:cNvSpPr/>
                  <p:nvPr/>
                </p:nvSpPr>
                <p:spPr>
                  <a:xfrm rot="20640057" flipV="1">
                    <a:off x="5436782" y="3279071"/>
                    <a:ext cx="437297" cy="75066"/>
                  </a:xfrm>
                  <a:custGeom>
                    <a:avLst/>
                    <a:gdLst>
                      <a:gd name="connsiteX0" fmla="*/ 18429 w 434669"/>
                      <a:gd name="connsiteY0" fmla="*/ 67243 h 115262"/>
                      <a:gd name="connsiteX1" fmla="*/ 392285 w 434669"/>
                      <a:gd name="connsiteY1" fmla="*/ 114868 h 115262"/>
                      <a:gd name="connsiteX2" fmla="*/ 392285 w 434669"/>
                      <a:gd name="connsiteY2" fmla="*/ 41049 h 115262"/>
                      <a:gd name="connsiteX3" fmla="*/ 89866 w 434669"/>
                      <a:gd name="connsiteY3" fmla="*/ 568 h 115262"/>
                      <a:gd name="connsiteX4" fmla="*/ 18429 w 434669"/>
                      <a:gd name="connsiteY4" fmla="*/ 67243 h 115262"/>
                      <a:gd name="connsiteX0" fmla="*/ 18429 w 440406"/>
                      <a:gd name="connsiteY0" fmla="*/ 67243 h 120815"/>
                      <a:gd name="connsiteX1" fmla="*/ 392285 w 440406"/>
                      <a:gd name="connsiteY1" fmla="*/ 114868 h 120815"/>
                      <a:gd name="connsiteX2" fmla="*/ 392285 w 440406"/>
                      <a:gd name="connsiteY2" fmla="*/ 41049 h 120815"/>
                      <a:gd name="connsiteX3" fmla="*/ 89866 w 440406"/>
                      <a:gd name="connsiteY3" fmla="*/ 568 h 120815"/>
                      <a:gd name="connsiteX4" fmla="*/ 18429 w 440406"/>
                      <a:gd name="connsiteY4" fmla="*/ 67243 h 120815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59531 h 116327"/>
                      <a:gd name="connsiteX1" fmla="*/ 373856 w 421977"/>
                      <a:gd name="connsiteY1" fmla="*/ 107156 h 116327"/>
                      <a:gd name="connsiteX2" fmla="*/ 373856 w 421977"/>
                      <a:gd name="connsiteY2" fmla="*/ 33337 h 116327"/>
                      <a:gd name="connsiteX3" fmla="*/ 90487 w 421977"/>
                      <a:gd name="connsiteY3" fmla="*/ 0 h 116327"/>
                      <a:gd name="connsiteX4" fmla="*/ 0 w 421977"/>
                      <a:gd name="connsiteY4" fmla="*/ 59531 h 116327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76602"/>
                      <a:gd name="connsiteY0" fmla="*/ 69056 h 110553"/>
                      <a:gd name="connsiteX1" fmla="*/ 354806 w 376602"/>
                      <a:gd name="connsiteY1" fmla="*/ 107156 h 110553"/>
                      <a:gd name="connsiteX2" fmla="*/ 354806 w 376602"/>
                      <a:gd name="connsiteY2" fmla="*/ 33337 h 110553"/>
                      <a:gd name="connsiteX3" fmla="*/ 71437 w 376602"/>
                      <a:gd name="connsiteY3" fmla="*/ 0 h 110553"/>
                      <a:gd name="connsiteX4" fmla="*/ 0 w 376602"/>
                      <a:gd name="connsiteY4" fmla="*/ 69056 h 110553"/>
                      <a:gd name="connsiteX0" fmla="*/ 0 w 354806"/>
                      <a:gd name="connsiteY0" fmla="*/ 69056 h 110553"/>
                      <a:gd name="connsiteX1" fmla="*/ 354806 w 354806"/>
                      <a:gd name="connsiteY1" fmla="*/ 107156 h 110553"/>
                      <a:gd name="connsiteX2" fmla="*/ 354806 w 354806"/>
                      <a:gd name="connsiteY2" fmla="*/ 33337 h 110553"/>
                      <a:gd name="connsiteX3" fmla="*/ 71437 w 354806"/>
                      <a:gd name="connsiteY3" fmla="*/ 0 h 110553"/>
                      <a:gd name="connsiteX4" fmla="*/ 0 w 354806"/>
                      <a:gd name="connsiteY4" fmla="*/ 69056 h 110553"/>
                      <a:gd name="connsiteX0" fmla="*/ 0 w 354806"/>
                      <a:gd name="connsiteY0" fmla="*/ 69056 h 118996"/>
                      <a:gd name="connsiteX1" fmla="*/ 354806 w 354806"/>
                      <a:gd name="connsiteY1" fmla="*/ 107156 h 118996"/>
                      <a:gd name="connsiteX2" fmla="*/ 354806 w 354806"/>
                      <a:gd name="connsiteY2" fmla="*/ 33337 h 118996"/>
                      <a:gd name="connsiteX3" fmla="*/ 71437 w 354806"/>
                      <a:gd name="connsiteY3" fmla="*/ 0 h 118996"/>
                      <a:gd name="connsiteX4" fmla="*/ 0 w 354806"/>
                      <a:gd name="connsiteY4" fmla="*/ 69056 h 118996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4294 h 116062"/>
                      <a:gd name="connsiteX1" fmla="*/ 352425 w 352425"/>
                      <a:gd name="connsiteY1" fmla="*/ 104775 h 116062"/>
                      <a:gd name="connsiteX2" fmla="*/ 352425 w 352425"/>
                      <a:gd name="connsiteY2" fmla="*/ 30956 h 116062"/>
                      <a:gd name="connsiteX3" fmla="*/ 66675 w 352425"/>
                      <a:gd name="connsiteY3" fmla="*/ 0 h 116062"/>
                      <a:gd name="connsiteX4" fmla="*/ 0 w 352425"/>
                      <a:gd name="connsiteY4" fmla="*/ 64294 h 116062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2425" h="113680">
                        <a:moveTo>
                          <a:pt x="0" y="61912"/>
                        </a:moveTo>
                        <a:cubicBezTo>
                          <a:pt x="55166" y="109537"/>
                          <a:pt x="288528" y="127396"/>
                          <a:pt x="352425" y="102393"/>
                        </a:cubicBezTo>
                        <a:cubicBezTo>
                          <a:pt x="349646" y="67865"/>
                          <a:pt x="348059" y="57149"/>
                          <a:pt x="352425" y="28574"/>
                        </a:cubicBezTo>
                        <a:cubicBezTo>
                          <a:pt x="232965" y="38099"/>
                          <a:pt x="152003" y="47625"/>
                          <a:pt x="73818" y="0"/>
                        </a:cubicBezTo>
                        <a:cubicBezTo>
                          <a:pt x="50403" y="28576"/>
                          <a:pt x="54372" y="45243"/>
                          <a:pt x="0" y="6191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7" name="Forma libre: forma 266">
                  <a:extLst>
                    <a:ext uri="{FF2B5EF4-FFF2-40B4-BE49-F238E27FC236}">
                      <a16:creationId xmlns:a16="http://schemas.microsoft.com/office/drawing/2014/main" id="{E3C549D1-AAA7-4547-B1FB-7531563AAEE1}"/>
                    </a:ext>
                  </a:extLst>
                </p:cNvPr>
                <p:cNvSpPr/>
                <p:nvPr/>
              </p:nvSpPr>
              <p:spPr>
                <a:xfrm rot="7940955">
                  <a:off x="6825102" y="3890118"/>
                  <a:ext cx="147758" cy="472640"/>
                </a:xfrm>
                <a:custGeom>
                  <a:avLst/>
                  <a:gdLst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0 w 208130"/>
                    <a:gd name="connsiteY0" fmla="*/ 46545 h 394824"/>
                    <a:gd name="connsiteX1" fmla="*/ 133350 w 208130"/>
                    <a:gd name="connsiteY1" fmla="*/ 370395 h 394824"/>
                    <a:gd name="connsiteX2" fmla="*/ 207169 w 208130"/>
                    <a:gd name="connsiteY2" fmla="*/ 332295 h 394824"/>
                    <a:gd name="connsiteX3" fmla="*/ 83344 w 208130"/>
                    <a:gd name="connsiteY3" fmla="*/ 17970 h 394824"/>
                    <a:gd name="connsiteX4" fmla="*/ 0 w 208130"/>
                    <a:gd name="connsiteY4" fmla="*/ 46545 h 394824"/>
                    <a:gd name="connsiteX0" fmla="*/ 0 w 208130"/>
                    <a:gd name="connsiteY0" fmla="*/ 28575 h 376854"/>
                    <a:gd name="connsiteX1" fmla="*/ 133350 w 208130"/>
                    <a:gd name="connsiteY1" fmla="*/ 352425 h 376854"/>
                    <a:gd name="connsiteX2" fmla="*/ 207169 w 208130"/>
                    <a:gd name="connsiteY2" fmla="*/ 314325 h 376854"/>
                    <a:gd name="connsiteX3" fmla="*/ 83344 w 208130"/>
                    <a:gd name="connsiteY3" fmla="*/ 0 h 376854"/>
                    <a:gd name="connsiteX4" fmla="*/ 0 w 208130"/>
                    <a:gd name="connsiteY4" fmla="*/ 28575 h 376854"/>
                    <a:gd name="connsiteX0" fmla="*/ 0 w 207962"/>
                    <a:gd name="connsiteY0" fmla="*/ 28575 h 352425"/>
                    <a:gd name="connsiteX1" fmla="*/ 133350 w 207962"/>
                    <a:gd name="connsiteY1" fmla="*/ 352425 h 352425"/>
                    <a:gd name="connsiteX2" fmla="*/ 207169 w 207962"/>
                    <a:gd name="connsiteY2" fmla="*/ 314325 h 352425"/>
                    <a:gd name="connsiteX3" fmla="*/ 83344 w 207962"/>
                    <a:gd name="connsiteY3" fmla="*/ 0 h 352425"/>
                    <a:gd name="connsiteX4" fmla="*/ 0 w 207962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169" h="352425">
                      <a:moveTo>
                        <a:pt x="0" y="28575"/>
                      </a:moveTo>
                      <a:cubicBezTo>
                        <a:pt x="8334" y="87312"/>
                        <a:pt x="98822" y="304800"/>
                        <a:pt x="133350" y="352425"/>
                      </a:cubicBezTo>
                      <a:cubicBezTo>
                        <a:pt x="155972" y="335757"/>
                        <a:pt x="177403" y="337343"/>
                        <a:pt x="207169" y="314325"/>
                      </a:cubicBezTo>
                      <a:cubicBezTo>
                        <a:pt x="148829" y="200819"/>
                        <a:pt x="108744" y="85725"/>
                        <a:pt x="83344" y="0"/>
                      </a:cubicBezTo>
                      <a:cubicBezTo>
                        <a:pt x="50800" y="2381"/>
                        <a:pt x="22622" y="12700"/>
                        <a:pt x="0" y="285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245" name="Elipse 244">
                <a:extLst>
                  <a:ext uri="{FF2B5EF4-FFF2-40B4-BE49-F238E27FC236}">
                    <a16:creationId xmlns:a16="http://schemas.microsoft.com/office/drawing/2014/main" id="{161D090A-0284-4619-9BBE-F62AF2B48B59}"/>
                  </a:ext>
                </a:extLst>
              </p:cNvPr>
              <p:cNvSpPr/>
              <p:nvPr/>
            </p:nvSpPr>
            <p:spPr>
              <a:xfrm rot="19528455">
                <a:off x="5287860" y="3982765"/>
                <a:ext cx="649640" cy="63579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46" name="Elipse 245">
                <a:extLst>
                  <a:ext uri="{FF2B5EF4-FFF2-40B4-BE49-F238E27FC236}">
                    <a16:creationId xmlns:a16="http://schemas.microsoft.com/office/drawing/2014/main" id="{9D8CAAD8-7DDA-4B7C-9777-EABC7B22B35C}"/>
                  </a:ext>
                </a:extLst>
              </p:cNvPr>
              <p:cNvSpPr/>
              <p:nvPr/>
            </p:nvSpPr>
            <p:spPr>
              <a:xfrm>
                <a:off x="6092448" y="4448011"/>
                <a:ext cx="512522" cy="5203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47" name="Elipse 246">
                <a:extLst>
                  <a:ext uri="{FF2B5EF4-FFF2-40B4-BE49-F238E27FC236}">
                    <a16:creationId xmlns:a16="http://schemas.microsoft.com/office/drawing/2014/main" id="{3649B2A8-421D-41CA-8278-D2D489154F45}"/>
                  </a:ext>
                </a:extLst>
              </p:cNvPr>
              <p:cNvSpPr/>
              <p:nvPr/>
            </p:nvSpPr>
            <p:spPr>
              <a:xfrm rot="2245573">
                <a:off x="6201534" y="3665998"/>
                <a:ext cx="620102" cy="5280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48" name="Elipse 247">
                <a:extLst>
                  <a:ext uri="{FF2B5EF4-FFF2-40B4-BE49-F238E27FC236}">
                    <a16:creationId xmlns:a16="http://schemas.microsoft.com/office/drawing/2014/main" id="{88BE54F0-FCC6-4FA5-98D8-E333F6C0C6CF}"/>
                  </a:ext>
                </a:extLst>
              </p:cNvPr>
              <p:cNvSpPr/>
              <p:nvPr/>
            </p:nvSpPr>
            <p:spPr>
              <a:xfrm rot="18347581">
                <a:off x="4633835" y="3930709"/>
                <a:ext cx="474002" cy="39887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49" name="Elipse 248">
                <a:extLst>
                  <a:ext uri="{FF2B5EF4-FFF2-40B4-BE49-F238E27FC236}">
                    <a16:creationId xmlns:a16="http://schemas.microsoft.com/office/drawing/2014/main" id="{0FE71BCC-0E0D-4D26-99E6-EB48E7163B8C}"/>
                  </a:ext>
                </a:extLst>
              </p:cNvPr>
              <p:cNvSpPr/>
              <p:nvPr/>
            </p:nvSpPr>
            <p:spPr>
              <a:xfrm rot="20053029">
                <a:off x="4991046" y="3295454"/>
                <a:ext cx="574760" cy="4104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50" name="Elipse 249">
                <a:extLst>
                  <a:ext uri="{FF2B5EF4-FFF2-40B4-BE49-F238E27FC236}">
                    <a16:creationId xmlns:a16="http://schemas.microsoft.com/office/drawing/2014/main" id="{BCDF2D4C-5ECF-4926-92A8-54040EFA85D2}"/>
                  </a:ext>
                </a:extLst>
              </p:cNvPr>
              <p:cNvSpPr/>
              <p:nvPr/>
            </p:nvSpPr>
            <p:spPr>
              <a:xfrm rot="514851">
                <a:off x="5827588" y="3058327"/>
                <a:ext cx="533885" cy="33635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51" name="Elipse 250">
                <a:extLst>
                  <a:ext uri="{FF2B5EF4-FFF2-40B4-BE49-F238E27FC236}">
                    <a16:creationId xmlns:a16="http://schemas.microsoft.com/office/drawing/2014/main" id="{ECBFBD11-1AA9-4DE8-BAD6-BCC00C29E2E7}"/>
                  </a:ext>
                </a:extLst>
              </p:cNvPr>
              <p:cNvSpPr/>
              <p:nvPr/>
            </p:nvSpPr>
            <p:spPr>
              <a:xfrm rot="2032607">
                <a:off x="6558601" y="3311546"/>
                <a:ext cx="419444" cy="24804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52" name="Elipse 251">
                <a:extLst>
                  <a:ext uri="{FF2B5EF4-FFF2-40B4-BE49-F238E27FC236}">
                    <a16:creationId xmlns:a16="http://schemas.microsoft.com/office/drawing/2014/main" id="{C10B74C7-EF59-44A9-976B-EE5EFD283801}"/>
                  </a:ext>
                </a:extLst>
              </p:cNvPr>
              <p:cNvSpPr/>
              <p:nvPr/>
            </p:nvSpPr>
            <p:spPr>
              <a:xfrm rot="4254409">
                <a:off x="6945387" y="4113353"/>
                <a:ext cx="361455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Elipse 252">
                <a:extLst>
                  <a:ext uri="{FF2B5EF4-FFF2-40B4-BE49-F238E27FC236}">
                    <a16:creationId xmlns:a16="http://schemas.microsoft.com/office/drawing/2014/main" id="{0F96D62D-FB6F-4F22-943A-7148EDF6B544}"/>
                  </a:ext>
                </a:extLst>
              </p:cNvPr>
              <p:cNvSpPr/>
              <p:nvPr/>
            </p:nvSpPr>
            <p:spPr>
              <a:xfrm rot="3363619">
                <a:off x="7012955" y="3655498"/>
                <a:ext cx="269064" cy="144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54" name="Elipse 253">
                <a:extLst>
                  <a:ext uri="{FF2B5EF4-FFF2-40B4-BE49-F238E27FC236}">
                    <a16:creationId xmlns:a16="http://schemas.microsoft.com/office/drawing/2014/main" id="{2AC2B108-43B1-4B16-B9D8-0949ECC631C2}"/>
                  </a:ext>
                </a:extLst>
              </p:cNvPr>
              <p:cNvSpPr/>
              <p:nvPr/>
            </p:nvSpPr>
            <p:spPr>
              <a:xfrm rot="1974097">
                <a:off x="6614768" y="3091064"/>
                <a:ext cx="240953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55" name="Elipse 254">
                <a:extLst>
                  <a:ext uri="{FF2B5EF4-FFF2-40B4-BE49-F238E27FC236}">
                    <a16:creationId xmlns:a16="http://schemas.microsoft.com/office/drawing/2014/main" id="{DC948391-CD49-4C80-9F36-98323695596E}"/>
                  </a:ext>
                </a:extLst>
              </p:cNvPr>
              <p:cNvSpPr/>
              <p:nvPr/>
            </p:nvSpPr>
            <p:spPr>
              <a:xfrm rot="715556">
                <a:off x="6127217" y="2873992"/>
                <a:ext cx="289582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56" name="Elipse 255">
                <a:extLst>
                  <a:ext uri="{FF2B5EF4-FFF2-40B4-BE49-F238E27FC236}">
                    <a16:creationId xmlns:a16="http://schemas.microsoft.com/office/drawing/2014/main" id="{0B0EA6D4-E280-416E-A1FA-EC7FCED096E7}"/>
                  </a:ext>
                </a:extLst>
              </p:cNvPr>
              <p:cNvSpPr/>
              <p:nvPr/>
            </p:nvSpPr>
            <p:spPr>
              <a:xfrm rot="21439050">
                <a:off x="5680790" y="2818787"/>
                <a:ext cx="207170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57" name="Elipse 256">
                <a:extLst>
                  <a:ext uri="{FF2B5EF4-FFF2-40B4-BE49-F238E27FC236}">
                    <a16:creationId xmlns:a16="http://schemas.microsoft.com/office/drawing/2014/main" id="{E1B57607-114A-4586-BFAA-86F52BFAC613}"/>
                  </a:ext>
                </a:extLst>
              </p:cNvPr>
              <p:cNvSpPr/>
              <p:nvPr/>
            </p:nvSpPr>
            <p:spPr>
              <a:xfrm rot="20039878">
                <a:off x="5000644" y="3019145"/>
                <a:ext cx="230364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58" name="Elipse 257">
                <a:extLst>
                  <a:ext uri="{FF2B5EF4-FFF2-40B4-BE49-F238E27FC236}">
                    <a16:creationId xmlns:a16="http://schemas.microsoft.com/office/drawing/2014/main" id="{F65A4FBA-BE69-40BD-8F98-CFF096ACE265}"/>
                  </a:ext>
                </a:extLst>
              </p:cNvPr>
              <p:cNvSpPr/>
              <p:nvPr/>
            </p:nvSpPr>
            <p:spPr>
              <a:xfrm rot="18960564">
                <a:off x="4620826" y="3333913"/>
                <a:ext cx="305734" cy="1515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59" name="Elipse 258">
                <a:extLst>
                  <a:ext uri="{FF2B5EF4-FFF2-40B4-BE49-F238E27FC236}">
                    <a16:creationId xmlns:a16="http://schemas.microsoft.com/office/drawing/2014/main" id="{0914C3CF-DBEC-44C3-A1F2-E8835DAF8ED8}"/>
                  </a:ext>
                </a:extLst>
              </p:cNvPr>
              <p:cNvSpPr/>
              <p:nvPr/>
            </p:nvSpPr>
            <p:spPr>
              <a:xfrm rot="18293511">
                <a:off x="4413891" y="3808799"/>
                <a:ext cx="273519" cy="15715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60" name="Elipse 259">
                <a:extLst>
                  <a:ext uri="{FF2B5EF4-FFF2-40B4-BE49-F238E27FC236}">
                    <a16:creationId xmlns:a16="http://schemas.microsoft.com/office/drawing/2014/main" id="{9A899D19-3257-4E37-9867-6C1CDF69B1C8}"/>
                  </a:ext>
                </a:extLst>
              </p:cNvPr>
              <p:cNvSpPr/>
              <p:nvPr/>
            </p:nvSpPr>
            <p:spPr>
              <a:xfrm rot="461863">
                <a:off x="5679131" y="3509118"/>
                <a:ext cx="393331" cy="32036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61" name="Elipse 260">
                <a:extLst>
                  <a:ext uri="{FF2B5EF4-FFF2-40B4-BE49-F238E27FC236}">
                    <a16:creationId xmlns:a16="http://schemas.microsoft.com/office/drawing/2014/main" id="{125A440D-7124-42A3-8DAB-334E70392CDE}"/>
                  </a:ext>
                </a:extLst>
              </p:cNvPr>
              <p:cNvSpPr/>
              <p:nvPr/>
            </p:nvSpPr>
            <p:spPr>
              <a:xfrm rot="20864984">
                <a:off x="5317575" y="2936783"/>
                <a:ext cx="393331" cy="1829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62" name="Elipse 261">
                <a:extLst>
                  <a:ext uri="{FF2B5EF4-FFF2-40B4-BE49-F238E27FC236}">
                    <a16:creationId xmlns:a16="http://schemas.microsoft.com/office/drawing/2014/main" id="{F0A8134F-CC0E-45CF-B854-DDA25AC91D17}"/>
                  </a:ext>
                </a:extLst>
              </p:cNvPr>
              <p:cNvSpPr/>
              <p:nvPr/>
            </p:nvSpPr>
            <p:spPr>
              <a:xfrm rot="5111713">
                <a:off x="6720953" y="4676776"/>
                <a:ext cx="315709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63" name="Elipse 262">
                <a:extLst>
                  <a:ext uri="{FF2B5EF4-FFF2-40B4-BE49-F238E27FC236}">
                    <a16:creationId xmlns:a16="http://schemas.microsoft.com/office/drawing/2014/main" id="{F457B0AE-C694-47B7-9EBD-894AA2BF530E}"/>
                  </a:ext>
                </a:extLst>
              </p:cNvPr>
              <p:cNvSpPr/>
              <p:nvPr/>
            </p:nvSpPr>
            <p:spPr>
              <a:xfrm rot="5111713">
                <a:off x="5847579" y="5041291"/>
                <a:ext cx="315709" cy="33359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64" name="Elipse 263">
                <a:extLst>
                  <a:ext uri="{FF2B5EF4-FFF2-40B4-BE49-F238E27FC236}">
                    <a16:creationId xmlns:a16="http://schemas.microsoft.com/office/drawing/2014/main" id="{206A0610-BDF6-4C42-9942-86BBD7C7DAEB}"/>
                  </a:ext>
                </a:extLst>
              </p:cNvPr>
              <p:cNvSpPr/>
              <p:nvPr/>
            </p:nvSpPr>
            <p:spPr>
              <a:xfrm rot="5111713">
                <a:off x="5111754" y="4844584"/>
                <a:ext cx="400621" cy="37882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65" name="Elipse 264">
                <a:extLst>
                  <a:ext uri="{FF2B5EF4-FFF2-40B4-BE49-F238E27FC236}">
                    <a16:creationId xmlns:a16="http://schemas.microsoft.com/office/drawing/2014/main" id="{28805D92-E75D-437D-91F7-5A639A22F619}"/>
                  </a:ext>
                </a:extLst>
              </p:cNvPr>
              <p:cNvSpPr/>
              <p:nvPr/>
            </p:nvSpPr>
            <p:spPr>
              <a:xfrm rot="5400000">
                <a:off x="4604010" y="4546358"/>
                <a:ext cx="306218" cy="2381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89" name="Grupo 288">
            <a:extLst>
              <a:ext uri="{FF2B5EF4-FFF2-40B4-BE49-F238E27FC236}">
                <a16:creationId xmlns:a16="http://schemas.microsoft.com/office/drawing/2014/main" id="{221A0E8E-BB1F-4C9C-8266-44015669CCD9}"/>
              </a:ext>
            </a:extLst>
          </p:cNvPr>
          <p:cNvGrpSpPr/>
          <p:nvPr/>
        </p:nvGrpSpPr>
        <p:grpSpPr>
          <a:xfrm>
            <a:off x="8694053" y="2763208"/>
            <a:ext cx="50355" cy="50355"/>
            <a:chOff x="9898225" y="3855903"/>
            <a:chExt cx="74394" cy="74394"/>
          </a:xfrm>
        </p:grpSpPr>
        <p:sp>
          <p:nvSpPr>
            <p:cNvPr id="290" name="object 249">
              <a:extLst>
                <a:ext uri="{FF2B5EF4-FFF2-40B4-BE49-F238E27FC236}">
                  <a16:creationId xmlns:a16="http://schemas.microsoft.com/office/drawing/2014/main" id="{8AA6C253-5327-4637-9B58-A653D644E5CC}"/>
                </a:ext>
              </a:extLst>
            </p:cNvPr>
            <p:cNvSpPr/>
            <p:nvPr/>
          </p:nvSpPr>
          <p:spPr>
            <a:xfrm>
              <a:off x="9898225" y="385590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1" name="object 252">
              <a:extLst>
                <a:ext uri="{FF2B5EF4-FFF2-40B4-BE49-F238E27FC236}">
                  <a16:creationId xmlns:a16="http://schemas.microsoft.com/office/drawing/2014/main" id="{965F8B82-50F1-40E1-BBA0-E293609BAA46}"/>
                </a:ext>
              </a:extLst>
            </p:cNvPr>
            <p:cNvSpPr/>
            <p:nvPr/>
          </p:nvSpPr>
          <p:spPr>
            <a:xfrm>
              <a:off x="9927672" y="388535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292" name="CuadroTexto 291">
            <a:extLst>
              <a:ext uri="{FF2B5EF4-FFF2-40B4-BE49-F238E27FC236}">
                <a16:creationId xmlns:a16="http://schemas.microsoft.com/office/drawing/2014/main" id="{AC23130A-A2C5-4413-BCFF-87B471A62AC4}"/>
              </a:ext>
            </a:extLst>
          </p:cNvPr>
          <p:cNvSpPr txBox="1"/>
          <p:nvPr/>
        </p:nvSpPr>
        <p:spPr>
          <a:xfrm>
            <a:off x="8458245" y="2530728"/>
            <a:ext cx="42023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1100" b="1" dirty="0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rPr>
              <a:t>022</a:t>
            </a:r>
          </a:p>
        </p:txBody>
      </p:sp>
    </p:spTree>
    <p:extLst>
      <p:ext uri="{BB962C8B-B14F-4D97-AF65-F5344CB8AC3E}">
        <p14:creationId xmlns:p14="http://schemas.microsoft.com/office/powerpoint/2010/main" val="806520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8" grpId="0"/>
      <p:bldP spid="579" grpId="0"/>
      <p:bldP spid="582" grpId="0"/>
      <p:bldP spid="58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" name="object 3">
            <a:extLst>
              <a:ext uri="{FF2B5EF4-FFF2-40B4-BE49-F238E27FC236}">
                <a16:creationId xmlns:a16="http://schemas.microsoft.com/office/drawing/2014/main" id="{928147E3-351E-4E3C-91CD-2D711FF0BC80}"/>
              </a:ext>
            </a:extLst>
          </p:cNvPr>
          <p:cNvSpPr/>
          <p:nvPr/>
        </p:nvSpPr>
        <p:spPr>
          <a:xfrm>
            <a:off x="7987003" y="-5744"/>
            <a:ext cx="4207087" cy="6863744"/>
          </a:xfrm>
          <a:prstGeom prst="rect">
            <a:avLst/>
          </a:prstGeom>
          <a:blipFill>
            <a:blip r:embed="rId2" cstate="print"/>
            <a:stretch>
              <a:fillRect l="-15708" t="1" b="-420"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 dirty="0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B9F420E4-6FEA-442E-9114-65534CA5E3EF}"/>
              </a:ext>
            </a:extLst>
          </p:cNvPr>
          <p:cNvSpPr/>
          <p:nvPr/>
        </p:nvSpPr>
        <p:spPr>
          <a:xfrm>
            <a:off x="7987004" y="0"/>
            <a:ext cx="4204996" cy="6858000"/>
          </a:xfrm>
          <a:prstGeom prst="rect">
            <a:avLst/>
          </a:prstGeom>
          <a:solidFill>
            <a:schemeClr val="tx1">
              <a:alpha val="4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id="{98D9AC5A-435A-4DD6-9178-BA6B31B28B8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09" t="6959" r="3018" b="17166"/>
          <a:stretch/>
        </p:blipFill>
        <p:spPr>
          <a:xfrm>
            <a:off x="234977" y="6012806"/>
            <a:ext cx="2295525" cy="696639"/>
          </a:xfrm>
          <a:prstGeom prst="rect">
            <a:avLst/>
          </a:prstGeom>
        </p:spPr>
      </p:pic>
      <p:sp>
        <p:nvSpPr>
          <p:cNvPr id="6" name="Rectángulo 25">
            <a:extLst>
              <a:ext uri="{FF2B5EF4-FFF2-40B4-BE49-F238E27FC236}">
                <a16:creationId xmlns:a16="http://schemas.microsoft.com/office/drawing/2014/main" id="{F911941E-079F-4969-BC18-12FE147B4179}"/>
              </a:ext>
            </a:extLst>
          </p:cNvPr>
          <p:cNvSpPr/>
          <p:nvPr/>
        </p:nvSpPr>
        <p:spPr>
          <a:xfrm>
            <a:off x="132340" y="148555"/>
            <a:ext cx="11659573" cy="542925"/>
          </a:xfrm>
          <a:custGeom>
            <a:avLst/>
            <a:gdLst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86200 w 10686200"/>
              <a:gd name="connsiteY2" fmla="*/ 13150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19525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67138 w 10686200"/>
              <a:gd name="connsiteY2" fmla="*/ 117214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57613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569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7723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251780 w 10686200"/>
              <a:gd name="connsiteY2" fmla="*/ 129755 h 131501"/>
              <a:gd name="connsiteX3" fmla="*/ 0 w 10686200"/>
              <a:gd name="connsiteY3" fmla="*/ 131501 h 131501"/>
              <a:gd name="connsiteX4" fmla="*/ 0 w 10686200"/>
              <a:gd name="connsiteY4" fmla="*/ 0 h 131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86200" h="131501">
                <a:moveTo>
                  <a:pt x="0" y="0"/>
                </a:moveTo>
                <a:lnTo>
                  <a:pt x="10686200" y="0"/>
                </a:lnTo>
                <a:lnTo>
                  <a:pt x="10251780" y="129755"/>
                </a:lnTo>
                <a:lnTo>
                  <a:pt x="0" y="1315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71E0A5DE-0AED-4227-91DA-B138D1FBFB36}"/>
              </a:ext>
            </a:extLst>
          </p:cNvPr>
          <p:cNvSpPr txBox="1"/>
          <p:nvPr/>
        </p:nvSpPr>
        <p:spPr>
          <a:xfrm>
            <a:off x="234977" y="158407"/>
            <a:ext cx="73099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2800" b="1" dirty="0">
                <a:solidFill>
                  <a:schemeClr val="bg1"/>
                </a:solidFill>
              </a:rPr>
              <a:t>Análisis Global de Temáticas Causas 1TA</a:t>
            </a:r>
          </a:p>
        </p:txBody>
      </p:sp>
      <p:sp>
        <p:nvSpPr>
          <p:cNvPr id="283" name="Rectángulo 282">
            <a:extLst>
              <a:ext uri="{FF2B5EF4-FFF2-40B4-BE49-F238E27FC236}">
                <a16:creationId xmlns:a16="http://schemas.microsoft.com/office/drawing/2014/main" id="{23756EAB-8B7E-43CF-9AC3-274AC5C2555F}"/>
              </a:ext>
            </a:extLst>
          </p:cNvPr>
          <p:cNvSpPr/>
          <p:nvPr/>
        </p:nvSpPr>
        <p:spPr>
          <a:xfrm>
            <a:off x="9341485" y="3352060"/>
            <a:ext cx="1937383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INVERSIÓN TOTAL </a:t>
            </a:r>
          </a:p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MM US$ 12.831,97</a:t>
            </a:r>
            <a:endParaRPr lang="es-MX" sz="2000" dirty="0">
              <a:solidFill>
                <a:schemeClr val="bg1">
                  <a:lumMod val="95000"/>
                </a:schemeClr>
              </a:solidFill>
            </a:endParaRPr>
          </a:p>
          <a:p>
            <a:pPr algn="ctr"/>
            <a:r>
              <a:rPr lang="es-MX" sz="2400" dirty="0">
                <a:solidFill>
                  <a:schemeClr val="bg1">
                    <a:lumMod val="95000"/>
                  </a:schemeClr>
                </a:solidFill>
              </a:rPr>
              <a:t>Inversión Asociada</a:t>
            </a:r>
          </a:p>
        </p:txBody>
      </p:sp>
      <p:grpSp>
        <p:nvGrpSpPr>
          <p:cNvPr id="609" name="Grupo 608">
            <a:extLst>
              <a:ext uri="{FF2B5EF4-FFF2-40B4-BE49-F238E27FC236}">
                <a16:creationId xmlns:a16="http://schemas.microsoft.com/office/drawing/2014/main" id="{F7D8A462-8B69-4ED7-B777-9016B859E943}"/>
              </a:ext>
            </a:extLst>
          </p:cNvPr>
          <p:cNvGrpSpPr/>
          <p:nvPr/>
        </p:nvGrpSpPr>
        <p:grpSpPr>
          <a:xfrm>
            <a:off x="0" y="3425151"/>
            <a:ext cx="8070914" cy="2289128"/>
            <a:chOff x="234977" y="4571999"/>
            <a:chExt cx="7582441" cy="2150584"/>
          </a:xfrm>
        </p:grpSpPr>
        <p:grpSp>
          <p:nvGrpSpPr>
            <p:cNvPr id="334" name="Grupo 333">
              <a:extLst>
                <a:ext uri="{FF2B5EF4-FFF2-40B4-BE49-F238E27FC236}">
                  <a16:creationId xmlns:a16="http://schemas.microsoft.com/office/drawing/2014/main" id="{63108340-047E-42F2-B5B6-AF02121E09D6}"/>
                </a:ext>
              </a:extLst>
            </p:cNvPr>
            <p:cNvGrpSpPr/>
            <p:nvPr/>
          </p:nvGrpSpPr>
          <p:grpSpPr>
            <a:xfrm rot="16200000">
              <a:off x="3011417" y="1795559"/>
              <a:ext cx="2029561" cy="7582441"/>
              <a:chOff x="2167261" y="53380"/>
              <a:chExt cx="2826713" cy="10560603"/>
            </a:xfrm>
          </p:grpSpPr>
          <p:sp>
            <p:nvSpPr>
              <p:cNvPr id="335" name="object 5">
                <a:extLst>
                  <a:ext uri="{FF2B5EF4-FFF2-40B4-BE49-F238E27FC236}">
                    <a16:creationId xmlns:a16="http://schemas.microsoft.com/office/drawing/2014/main" id="{7A76C243-9DA8-4E4E-A92B-803E55C38939}"/>
                  </a:ext>
                </a:extLst>
              </p:cNvPr>
              <p:cNvSpPr/>
              <p:nvPr/>
            </p:nvSpPr>
            <p:spPr>
              <a:xfrm>
                <a:off x="2888924" y="584211"/>
                <a:ext cx="670542" cy="330051"/>
              </a:xfrm>
              <a:custGeom>
                <a:avLst/>
                <a:gdLst/>
                <a:ahLst/>
                <a:cxnLst/>
                <a:rect l="l" t="t" r="r" b="b"/>
                <a:pathLst>
                  <a:path w="670542" h="330051">
                    <a:moveTo>
                      <a:pt x="619117" y="286324"/>
                    </a:moveTo>
                    <a:lnTo>
                      <a:pt x="612375" y="295179"/>
                    </a:lnTo>
                    <a:lnTo>
                      <a:pt x="602671" y="300286"/>
                    </a:lnTo>
                    <a:lnTo>
                      <a:pt x="591944" y="300286"/>
                    </a:lnTo>
                    <a:lnTo>
                      <a:pt x="586326" y="296713"/>
                    </a:lnTo>
                    <a:lnTo>
                      <a:pt x="579998" y="292855"/>
                    </a:lnTo>
                    <a:lnTo>
                      <a:pt x="575240" y="291176"/>
                    </a:lnTo>
                    <a:lnTo>
                      <a:pt x="573000" y="290896"/>
                    </a:lnTo>
                    <a:lnTo>
                      <a:pt x="570060" y="289918"/>
                    </a:lnTo>
                    <a:lnTo>
                      <a:pt x="567541" y="288099"/>
                    </a:lnTo>
                    <a:lnTo>
                      <a:pt x="565022" y="286418"/>
                    </a:lnTo>
                    <a:lnTo>
                      <a:pt x="562083" y="284319"/>
                    </a:lnTo>
                    <a:lnTo>
                      <a:pt x="560403" y="282919"/>
                    </a:lnTo>
                    <a:lnTo>
                      <a:pt x="558303" y="280820"/>
                    </a:lnTo>
                    <a:lnTo>
                      <a:pt x="554525" y="279140"/>
                    </a:lnTo>
                    <a:lnTo>
                      <a:pt x="550604" y="278348"/>
                    </a:lnTo>
                    <a:lnTo>
                      <a:pt x="550035" y="278581"/>
                    </a:lnTo>
                    <a:lnTo>
                      <a:pt x="541373" y="275000"/>
                    </a:lnTo>
                    <a:lnTo>
                      <a:pt x="530443" y="273633"/>
                    </a:lnTo>
                    <a:lnTo>
                      <a:pt x="521790" y="273180"/>
                    </a:lnTo>
                    <a:lnTo>
                      <a:pt x="512226" y="273633"/>
                    </a:lnTo>
                    <a:lnTo>
                      <a:pt x="504028" y="274547"/>
                    </a:lnTo>
                    <a:lnTo>
                      <a:pt x="494920" y="280921"/>
                    </a:lnTo>
                    <a:lnTo>
                      <a:pt x="484445" y="284566"/>
                    </a:lnTo>
                    <a:lnTo>
                      <a:pt x="470327" y="284566"/>
                    </a:lnTo>
                    <a:lnTo>
                      <a:pt x="460764" y="286385"/>
                    </a:lnTo>
                    <a:lnTo>
                      <a:pt x="447101" y="289116"/>
                    </a:lnTo>
                    <a:lnTo>
                      <a:pt x="435261" y="292761"/>
                    </a:lnTo>
                    <a:lnTo>
                      <a:pt x="427063" y="295948"/>
                    </a:lnTo>
                    <a:lnTo>
                      <a:pt x="420687" y="299141"/>
                    </a:lnTo>
                    <a:lnTo>
                      <a:pt x="400648" y="309158"/>
                    </a:lnTo>
                    <a:lnTo>
                      <a:pt x="355858" y="320990"/>
                    </a:lnTo>
                    <a:lnTo>
                      <a:pt x="353426" y="320759"/>
                    </a:lnTo>
                    <a:lnTo>
                      <a:pt x="349270" y="320914"/>
                    </a:lnTo>
                    <a:lnTo>
                      <a:pt x="346217" y="321920"/>
                    </a:lnTo>
                    <a:lnTo>
                      <a:pt x="344180" y="322229"/>
                    </a:lnTo>
                    <a:lnTo>
                      <a:pt x="340338" y="322385"/>
                    </a:lnTo>
                    <a:lnTo>
                      <a:pt x="337988" y="322849"/>
                    </a:lnTo>
                    <a:lnTo>
                      <a:pt x="332511" y="325246"/>
                    </a:lnTo>
                    <a:lnTo>
                      <a:pt x="329456" y="325944"/>
                    </a:lnTo>
                    <a:lnTo>
                      <a:pt x="327420" y="326406"/>
                    </a:lnTo>
                    <a:lnTo>
                      <a:pt x="323737" y="326795"/>
                    </a:lnTo>
                    <a:lnTo>
                      <a:pt x="320367" y="327336"/>
                    </a:lnTo>
                    <a:lnTo>
                      <a:pt x="315193" y="327569"/>
                    </a:lnTo>
                    <a:lnTo>
                      <a:pt x="311821" y="327649"/>
                    </a:lnTo>
                    <a:lnTo>
                      <a:pt x="306337" y="328499"/>
                    </a:lnTo>
                    <a:lnTo>
                      <a:pt x="303748" y="328500"/>
                    </a:lnTo>
                    <a:lnTo>
                      <a:pt x="295518" y="329274"/>
                    </a:lnTo>
                    <a:lnTo>
                      <a:pt x="277565" y="330051"/>
                    </a:lnTo>
                    <a:lnTo>
                      <a:pt x="260842" y="326191"/>
                    </a:lnTo>
                    <a:lnTo>
                      <a:pt x="257384" y="324799"/>
                    </a:lnTo>
                    <a:lnTo>
                      <a:pt x="254716" y="324493"/>
                    </a:lnTo>
                    <a:lnTo>
                      <a:pt x="251732" y="323642"/>
                    </a:lnTo>
                    <a:lnTo>
                      <a:pt x="247963" y="322791"/>
                    </a:lnTo>
                    <a:lnTo>
                      <a:pt x="243089" y="320474"/>
                    </a:lnTo>
                    <a:lnTo>
                      <a:pt x="241752" y="319702"/>
                    </a:lnTo>
                    <a:lnTo>
                      <a:pt x="237747" y="318541"/>
                    </a:lnTo>
                    <a:lnTo>
                      <a:pt x="232880" y="317616"/>
                    </a:lnTo>
                    <a:lnTo>
                      <a:pt x="228801" y="317385"/>
                    </a:lnTo>
                    <a:lnTo>
                      <a:pt x="225665" y="317543"/>
                    </a:lnTo>
                    <a:lnTo>
                      <a:pt x="222606" y="317542"/>
                    </a:lnTo>
                    <a:lnTo>
                      <a:pt x="218136" y="317387"/>
                    </a:lnTo>
                    <a:lnTo>
                      <a:pt x="214607" y="317236"/>
                    </a:lnTo>
                    <a:lnTo>
                      <a:pt x="209431" y="317390"/>
                    </a:lnTo>
                    <a:lnTo>
                      <a:pt x="206062" y="317855"/>
                    </a:lnTo>
                    <a:lnTo>
                      <a:pt x="202924" y="317625"/>
                    </a:lnTo>
                    <a:lnTo>
                      <a:pt x="200335" y="317470"/>
                    </a:lnTo>
                    <a:lnTo>
                      <a:pt x="194214" y="316622"/>
                    </a:lnTo>
                    <a:lnTo>
                      <a:pt x="189430" y="316543"/>
                    </a:lnTo>
                    <a:lnTo>
                      <a:pt x="184883" y="316856"/>
                    </a:lnTo>
                    <a:lnTo>
                      <a:pt x="181905" y="317166"/>
                    </a:lnTo>
                    <a:lnTo>
                      <a:pt x="175635" y="317861"/>
                    </a:lnTo>
                    <a:lnTo>
                      <a:pt x="170306" y="318405"/>
                    </a:lnTo>
                    <a:lnTo>
                      <a:pt x="165604" y="319101"/>
                    </a:lnTo>
                    <a:lnTo>
                      <a:pt x="161060" y="319796"/>
                    </a:lnTo>
                    <a:lnTo>
                      <a:pt x="158159" y="319954"/>
                    </a:lnTo>
                    <a:lnTo>
                      <a:pt x="153770" y="320340"/>
                    </a:lnTo>
                    <a:lnTo>
                      <a:pt x="148127" y="320960"/>
                    </a:lnTo>
                    <a:lnTo>
                      <a:pt x="144912" y="320960"/>
                    </a:lnTo>
                    <a:lnTo>
                      <a:pt x="140599" y="321039"/>
                    </a:lnTo>
                    <a:lnTo>
                      <a:pt x="137383" y="320732"/>
                    </a:lnTo>
                    <a:lnTo>
                      <a:pt x="133380" y="320112"/>
                    </a:lnTo>
                    <a:lnTo>
                      <a:pt x="131330" y="319760"/>
                    </a:lnTo>
                    <a:lnTo>
                      <a:pt x="130240" y="319572"/>
                    </a:lnTo>
                    <a:lnTo>
                      <a:pt x="127650" y="318955"/>
                    </a:lnTo>
                    <a:lnTo>
                      <a:pt x="125134" y="317873"/>
                    </a:lnTo>
                    <a:lnTo>
                      <a:pt x="121278" y="315322"/>
                    </a:lnTo>
                    <a:lnTo>
                      <a:pt x="117268" y="313238"/>
                    </a:lnTo>
                    <a:lnTo>
                      <a:pt x="114907" y="311692"/>
                    </a:lnTo>
                    <a:lnTo>
                      <a:pt x="110345" y="308833"/>
                    </a:lnTo>
                    <a:lnTo>
                      <a:pt x="108689" y="307208"/>
                    </a:lnTo>
                    <a:lnTo>
                      <a:pt x="105925" y="303499"/>
                    </a:lnTo>
                    <a:lnTo>
                      <a:pt x="103876" y="301567"/>
                    </a:lnTo>
                    <a:lnTo>
                      <a:pt x="102066" y="300252"/>
                    </a:lnTo>
                    <a:lnTo>
                      <a:pt x="99386" y="297703"/>
                    </a:lnTo>
                    <a:lnTo>
                      <a:pt x="98034" y="294225"/>
                    </a:lnTo>
                    <a:lnTo>
                      <a:pt x="96841" y="290823"/>
                    </a:lnTo>
                    <a:lnTo>
                      <a:pt x="95250" y="286649"/>
                    </a:lnTo>
                    <a:lnTo>
                      <a:pt x="93897" y="282861"/>
                    </a:lnTo>
                    <a:lnTo>
                      <a:pt x="93483" y="278608"/>
                    </a:lnTo>
                    <a:lnTo>
                      <a:pt x="92364" y="274510"/>
                    </a:lnTo>
                    <a:lnTo>
                      <a:pt x="91963" y="272733"/>
                    </a:lnTo>
                    <a:lnTo>
                      <a:pt x="91083" y="269486"/>
                    </a:lnTo>
                    <a:lnTo>
                      <a:pt x="90670" y="265547"/>
                    </a:lnTo>
                    <a:lnTo>
                      <a:pt x="89640" y="263456"/>
                    </a:lnTo>
                    <a:lnTo>
                      <a:pt x="88370" y="260598"/>
                    </a:lnTo>
                    <a:lnTo>
                      <a:pt x="87178" y="257661"/>
                    </a:lnTo>
                    <a:lnTo>
                      <a:pt x="85128" y="255498"/>
                    </a:lnTo>
                    <a:lnTo>
                      <a:pt x="82053" y="252251"/>
                    </a:lnTo>
                    <a:lnTo>
                      <a:pt x="80241" y="250704"/>
                    </a:lnTo>
                    <a:lnTo>
                      <a:pt x="77250" y="248462"/>
                    </a:lnTo>
                    <a:lnTo>
                      <a:pt x="74180" y="246300"/>
                    </a:lnTo>
                    <a:lnTo>
                      <a:pt x="72292" y="245139"/>
                    </a:lnTo>
                    <a:lnTo>
                      <a:pt x="67896" y="244291"/>
                    </a:lnTo>
                    <a:lnTo>
                      <a:pt x="66563" y="244292"/>
                    </a:lnTo>
                    <a:lnTo>
                      <a:pt x="64135" y="244987"/>
                    </a:lnTo>
                    <a:lnTo>
                      <a:pt x="61792" y="246688"/>
                    </a:lnTo>
                    <a:lnTo>
                      <a:pt x="59208" y="247308"/>
                    </a:lnTo>
                    <a:lnTo>
                      <a:pt x="56708" y="249164"/>
                    </a:lnTo>
                    <a:lnTo>
                      <a:pt x="54442" y="250710"/>
                    </a:lnTo>
                    <a:lnTo>
                      <a:pt x="52019" y="252256"/>
                    </a:lnTo>
                    <a:lnTo>
                      <a:pt x="49908" y="253572"/>
                    </a:lnTo>
                    <a:lnTo>
                      <a:pt x="45128" y="254268"/>
                    </a:lnTo>
                    <a:lnTo>
                      <a:pt x="42780" y="255042"/>
                    </a:lnTo>
                    <a:lnTo>
                      <a:pt x="39097" y="255507"/>
                    </a:lnTo>
                    <a:lnTo>
                      <a:pt x="36431" y="255662"/>
                    </a:lnTo>
                    <a:lnTo>
                      <a:pt x="33608" y="255661"/>
                    </a:lnTo>
                    <a:lnTo>
                      <a:pt x="32039" y="255586"/>
                    </a:lnTo>
                    <a:lnTo>
                      <a:pt x="26709" y="256050"/>
                    </a:lnTo>
                    <a:lnTo>
                      <a:pt x="24433" y="255589"/>
                    </a:lnTo>
                    <a:lnTo>
                      <a:pt x="20588" y="255124"/>
                    </a:lnTo>
                    <a:lnTo>
                      <a:pt x="17917" y="254276"/>
                    </a:lnTo>
                    <a:lnTo>
                      <a:pt x="15720" y="253966"/>
                    </a:lnTo>
                    <a:lnTo>
                      <a:pt x="14151" y="253891"/>
                    </a:lnTo>
                    <a:lnTo>
                      <a:pt x="10697" y="253040"/>
                    </a:lnTo>
                    <a:lnTo>
                      <a:pt x="9594" y="252190"/>
                    </a:lnTo>
                    <a:lnTo>
                      <a:pt x="8260" y="251880"/>
                    </a:lnTo>
                    <a:lnTo>
                      <a:pt x="6848" y="251880"/>
                    </a:lnTo>
                    <a:lnTo>
                      <a:pt x="4889" y="252190"/>
                    </a:lnTo>
                    <a:lnTo>
                      <a:pt x="4367" y="252533"/>
                    </a:lnTo>
                    <a:lnTo>
                      <a:pt x="1564" y="248966"/>
                    </a:lnTo>
                    <a:lnTo>
                      <a:pt x="1252" y="247369"/>
                    </a:lnTo>
                    <a:lnTo>
                      <a:pt x="0" y="245382"/>
                    </a:lnTo>
                    <a:lnTo>
                      <a:pt x="0" y="240996"/>
                    </a:lnTo>
                    <a:lnTo>
                      <a:pt x="735" y="237582"/>
                    </a:lnTo>
                    <a:lnTo>
                      <a:pt x="1354" y="235957"/>
                    </a:lnTo>
                    <a:lnTo>
                      <a:pt x="2440" y="233715"/>
                    </a:lnTo>
                    <a:lnTo>
                      <a:pt x="3757" y="230777"/>
                    </a:lnTo>
                    <a:lnTo>
                      <a:pt x="4538" y="229926"/>
                    </a:lnTo>
                    <a:lnTo>
                      <a:pt x="6008" y="226293"/>
                    </a:lnTo>
                    <a:lnTo>
                      <a:pt x="7169" y="223277"/>
                    </a:lnTo>
                    <a:lnTo>
                      <a:pt x="8168" y="219568"/>
                    </a:lnTo>
                    <a:lnTo>
                      <a:pt x="8634" y="218562"/>
                    </a:lnTo>
                    <a:lnTo>
                      <a:pt x="9477" y="214695"/>
                    </a:lnTo>
                    <a:lnTo>
                      <a:pt x="10867" y="210677"/>
                    </a:lnTo>
                    <a:lnTo>
                      <a:pt x="13432" y="206424"/>
                    </a:lnTo>
                    <a:lnTo>
                      <a:pt x="14987" y="203794"/>
                    </a:lnTo>
                    <a:lnTo>
                      <a:pt x="16076" y="202092"/>
                    </a:lnTo>
                    <a:lnTo>
                      <a:pt x="18786" y="195367"/>
                    </a:lnTo>
                    <a:lnTo>
                      <a:pt x="21350" y="190883"/>
                    </a:lnTo>
                    <a:lnTo>
                      <a:pt x="21957" y="186940"/>
                    </a:lnTo>
                    <a:lnTo>
                      <a:pt x="22801" y="183538"/>
                    </a:lnTo>
                    <a:lnTo>
                      <a:pt x="23009" y="178204"/>
                    </a:lnTo>
                    <a:lnTo>
                      <a:pt x="23617" y="174492"/>
                    </a:lnTo>
                    <a:lnTo>
                      <a:pt x="23994" y="171555"/>
                    </a:lnTo>
                    <a:lnTo>
                      <a:pt x="24129" y="167460"/>
                    </a:lnTo>
                    <a:lnTo>
                      <a:pt x="24190" y="164213"/>
                    </a:lnTo>
                    <a:lnTo>
                      <a:pt x="24421" y="163283"/>
                    </a:lnTo>
                    <a:lnTo>
                      <a:pt x="23617" y="159419"/>
                    </a:lnTo>
                    <a:lnTo>
                      <a:pt x="21248" y="156327"/>
                    </a:lnTo>
                    <a:lnTo>
                      <a:pt x="19747" y="154316"/>
                    </a:lnTo>
                    <a:lnTo>
                      <a:pt x="18087" y="151767"/>
                    </a:lnTo>
                    <a:lnTo>
                      <a:pt x="15570" y="150297"/>
                    </a:lnTo>
                    <a:lnTo>
                      <a:pt x="15891" y="151959"/>
                    </a:lnTo>
                    <a:lnTo>
                      <a:pt x="15636" y="151910"/>
                    </a:lnTo>
                    <a:lnTo>
                      <a:pt x="15280" y="150944"/>
                    </a:lnTo>
                    <a:lnTo>
                      <a:pt x="15275" y="150330"/>
                    </a:lnTo>
                    <a:lnTo>
                      <a:pt x="14566" y="148714"/>
                    </a:lnTo>
                    <a:lnTo>
                      <a:pt x="13817" y="147062"/>
                    </a:lnTo>
                    <a:lnTo>
                      <a:pt x="12806" y="146187"/>
                    </a:lnTo>
                    <a:lnTo>
                      <a:pt x="12185" y="145804"/>
                    </a:lnTo>
                    <a:lnTo>
                      <a:pt x="11832" y="145227"/>
                    </a:lnTo>
                    <a:lnTo>
                      <a:pt x="10386" y="143198"/>
                    </a:lnTo>
                    <a:lnTo>
                      <a:pt x="10457" y="142542"/>
                    </a:lnTo>
                    <a:lnTo>
                      <a:pt x="10297" y="141849"/>
                    </a:lnTo>
                    <a:lnTo>
                      <a:pt x="9370" y="141819"/>
                    </a:lnTo>
                    <a:lnTo>
                      <a:pt x="8785" y="141090"/>
                    </a:lnTo>
                    <a:lnTo>
                      <a:pt x="8470" y="140398"/>
                    </a:lnTo>
                    <a:lnTo>
                      <a:pt x="8193" y="139668"/>
                    </a:lnTo>
                    <a:lnTo>
                      <a:pt x="8455" y="138818"/>
                    </a:lnTo>
                    <a:lnTo>
                      <a:pt x="9263" y="138459"/>
                    </a:lnTo>
                    <a:lnTo>
                      <a:pt x="9954" y="138028"/>
                    </a:lnTo>
                    <a:lnTo>
                      <a:pt x="9910" y="137487"/>
                    </a:lnTo>
                    <a:lnTo>
                      <a:pt x="9552" y="136296"/>
                    </a:lnTo>
                    <a:lnTo>
                      <a:pt x="9621" y="135409"/>
                    </a:lnTo>
                    <a:lnTo>
                      <a:pt x="8959" y="134759"/>
                    </a:lnTo>
                    <a:lnTo>
                      <a:pt x="8339" y="134492"/>
                    </a:lnTo>
                    <a:lnTo>
                      <a:pt x="8030" y="134419"/>
                    </a:lnTo>
                    <a:lnTo>
                      <a:pt x="7297" y="134468"/>
                    </a:lnTo>
                    <a:lnTo>
                      <a:pt x="6449" y="134589"/>
                    </a:lnTo>
                    <a:lnTo>
                      <a:pt x="5634" y="134134"/>
                    </a:lnTo>
                    <a:lnTo>
                      <a:pt x="5129" y="133678"/>
                    </a:lnTo>
                    <a:lnTo>
                      <a:pt x="4926" y="132597"/>
                    </a:lnTo>
                    <a:lnTo>
                      <a:pt x="5729" y="131855"/>
                    </a:lnTo>
                    <a:lnTo>
                      <a:pt x="6465" y="132159"/>
                    </a:lnTo>
                    <a:lnTo>
                      <a:pt x="7081" y="131959"/>
                    </a:lnTo>
                    <a:lnTo>
                      <a:pt x="7740" y="132263"/>
                    </a:lnTo>
                    <a:lnTo>
                      <a:pt x="7476" y="132955"/>
                    </a:lnTo>
                    <a:lnTo>
                      <a:pt x="7907" y="133648"/>
                    </a:lnTo>
                    <a:lnTo>
                      <a:pt x="8294" y="133720"/>
                    </a:lnTo>
                    <a:lnTo>
                      <a:pt x="8912" y="133830"/>
                    </a:lnTo>
                    <a:lnTo>
                      <a:pt x="9183" y="133830"/>
                    </a:lnTo>
                    <a:lnTo>
                      <a:pt x="9796" y="133362"/>
                    </a:lnTo>
                    <a:lnTo>
                      <a:pt x="10248" y="132196"/>
                    </a:lnTo>
                    <a:lnTo>
                      <a:pt x="10783" y="131576"/>
                    </a:lnTo>
                    <a:lnTo>
                      <a:pt x="10508" y="131035"/>
                    </a:lnTo>
                    <a:lnTo>
                      <a:pt x="9847" y="130543"/>
                    </a:lnTo>
                    <a:lnTo>
                      <a:pt x="8955" y="129972"/>
                    </a:lnTo>
                    <a:lnTo>
                      <a:pt x="8681" y="129626"/>
                    </a:lnTo>
                    <a:lnTo>
                      <a:pt x="8126" y="128010"/>
                    </a:lnTo>
                    <a:lnTo>
                      <a:pt x="8390" y="127311"/>
                    </a:lnTo>
                    <a:lnTo>
                      <a:pt x="8616" y="126844"/>
                    </a:lnTo>
                    <a:lnTo>
                      <a:pt x="9324" y="125300"/>
                    </a:lnTo>
                    <a:lnTo>
                      <a:pt x="10413" y="125580"/>
                    </a:lnTo>
                    <a:lnTo>
                      <a:pt x="9970" y="126989"/>
                    </a:lnTo>
                    <a:lnTo>
                      <a:pt x="9626" y="127457"/>
                    </a:lnTo>
                    <a:lnTo>
                      <a:pt x="9136" y="128775"/>
                    </a:lnTo>
                    <a:lnTo>
                      <a:pt x="12470" y="130324"/>
                    </a:lnTo>
                    <a:lnTo>
                      <a:pt x="13240" y="130081"/>
                    </a:lnTo>
                    <a:lnTo>
                      <a:pt x="13695" y="129303"/>
                    </a:lnTo>
                    <a:lnTo>
                      <a:pt x="13770" y="128994"/>
                    </a:lnTo>
                    <a:lnTo>
                      <a:pt x="12685" y="128544"/>
                    </a:lnTo>
                    <a:lnTo>
                      <a:pt x="12446" y="127737"/>
                    </a:lnTo>
                    <a:lnTo>
                      <a:pt x="12441" y="127117"/>
                    </a:lnTo>
                    <a:lnTo>
                      <a:pt x="13093" y="126728"/>
                    </a:lnTo>
                    <a:lnTo>
                      <a:pt x="13259" y="127998"/>
                    </a:lnTo>
                    <a:lnTo>
                      <a:pt x="13882" y="128569"/>
                    </a:lnTo>
                    <a:lnTo>
                      <a:pt x="14614" y="128447"/>
                    </a:lnTo>
                    <a:lnTo>
                      <a:pt x="16768" y="127694"/>
                    </a:lnTo>
                    <a:lnTo>
                      <a:pt x="17691" y="127299"/>
                    </a:lnTo>
                    <a:lnTo>
                      <a:pt x="18566" y="125859"/>
                    </a:lnTo>
                    <a:lnTo>
                      <a:pt x="19252" y="124930"/>
                    </a:lnTo>
                    <a:lnTo>
                      <a:pt x="19983" y="124614"/>
                    </a:lnTo>
                    <a:lnTo>
                      <a:pt x="21945" y="123975"/>
                    </a:lnTo>
                    <a:lnTo>
                      <a:pt x="22901" y="123004"/>
                    </a:lnTo>
                    <a:lnTo>
                      <a:pt x="23663" y="121795"/>
                    </a:lnTo>
                    <a:lnTo>
                      <a:pt x="23955" y="119978"/>
                    </a:lnTo>
                    <a:lnTo>
                      <a:pt x="25042" y="116418"/>
                    </a:lnTo>
                    <a:lnTo>
                      <a:pt x="25462" y="116029"/>
                    </a:lnTo>
                    <a:lnTo>
                      <a:pt x="25325" y="113672"/>
                    </a:lnTo>
                    <a:lnTo>
                      <a:pt x="25112" y="111400"/>
                    </a:lnTo>
                    <a:lnTo>
                      <a:pt x="24232" y="107894"/>
                    </a:lnTo>
                    <a:lnTo>
                      <a:pt x="23561" y="106278"/>
                    </a:lnTo>
                    <a:lnTo>
                      <a:pt x="22732" y="104243"/>
                    </a:lnTo>
                    <a:lnTo>
                      <a:pt x="21986" y="102937"/>
                    </a:lnTo>
                    <a:lnTo>
                      <a:pt x="20657" y="100981"/>
                    </a:lnTo>
                    <a:lnTo>
                      <a:pt x="18509" y="98186"/>
                    </a:lnTo>
                    <a:lnTo>
                      <a:pt x="17257" y="96345"/>
                    </a:lnTo>
                    <a:lnTo>
                      <a:pt x="14998" y="94049"/>
                    </a:lnTo>
                    <a:lnTo>
                      <a:pt x="13274" y="91169"/>
                    </a:lnTo>
                    <a:lnTo>
                      <a:pt x="12516" y="90346"/>
                    </a:lnTo>
                    <a:lnTo>
                      <a:pt x="14857" y="88839"/>
                    </a:lnTo>
                    <a:lnTo>
                      <a:pt x="17602" y="88994"/>
                    </a:lnTo>
                    <a:lnTo>
                      <a:pt x="18310" y="89380"/>
                    </a:lnTo>
                    <a:lnTo>
                      <a:pt x="24441" y="92162"/>
                    </a:lnTo>
                    <a:lnTo>
                      <a:pt x="26640" y="92703"/>
                    </a:lnTo>
                    <a:lnTo>
                      <a:pt x="29463" y="92858"/>
                    </a:lnTo>
                    <a:lnTo>
                      <a:pt x="33867" y="95021"/>
                    </a:lnTo>
                    <a:lnTo>
                      <a:pt x="35835" y="96643"/>
                    </a:lnTo>
                    <a:lnTo>
                      <a:pt x="39059" y="98265"/>
                    </a:lnTo>
                    <a:lnTo>
                      <a:pt x="41185" y="100045"/>
                    </a:lnTo>
                    <a:lnTo>
                      <a:pt x="45438" y="103444"/>
                    </a:lnTo>
                    <a:lnTo>
                      <a:pt x="48663" y="105376"/>
                    </a:lnTo>
                    <a:lnTo>
                      <a:pt x="54024" y="110862"/>
                    </a:lnTo>
                    <a:lnTo>
                      <a:pt x="55755" y="111947"/>
                    </a:lnTo>
                    <a:lnTo>
                      <a:pt x="59771" y="115190"/>
                    </a:lnTo>
                    <a:lnTo>
                      <a:pt x="64415" y="118438"/>
                    </a:lnTo>
                    <a:lnTo>
                      <a:pt x="67561" y="120136"/>
                    </a:lnTo>
                    <a:lnTo>
                      <a:pt x="72037" y="121373"/>
                    </a:lnTo>
                    <a:lnTo>
                      <a:pt x="74318" y="122843"/>
                    </a:lnTo>
                    <a:lnTo>
                      <a:pt x="81389" y="125236"/>
                    </a:lnTo>
                    <a:lnTo>
                      <a:pt x="84614" y="127013"/>
                    </a:lnTo>
                    <a:lnTo>
                      <a:pt x="86580" y="128174"/>
                    </a:lnTo>
                    <a:lnTo>
                      <a:pt x="89174" y="129331"/>
                    </a:lnTo>
                    <a:lnTo>
                      <a:pt x="96161" y="130798"/>
                    </a:lnTo>
                    <a:lnTo>
                      <a:pt x="97811" y="131339"/>
                    </a:lnTo>
                    <a:lnTo>
                      <a:pt x="100482" y="132420"/>
                    </a:lnTo>
                    <a:lnTo>
                      <a:pt x="103548" y="133888"/>
                    </a:lnTo>
                    <a:lnTo>
                      <a:pt x="106380" y="135513"/>
                    </a:lnTo>
                    <a:lnTo>
                      <a:pt x="108107" y="135898"/>
                    </a:lnTo>
                    <a:lnTo>
                      <a:pt x="112034" y="137056"/>
                    </a:lnTo>
                    <a:lnTo>
                      <a:pt x="114548" y="137985"/>
                    </a:lnTo>
                    <a:lnTo>
                      <a:pt x="117451" y="138293"/>
                    </a:lnTo>
                    <a:lnTo>
                      <a:pt x="121454" y="138988"/>
                    </a:lnTo>
                    <a:lnTo>
                      <a:pt x="126001" y="138754"/>
                    </a:lnTo>
                    <a:lnTo>
                      <a:pt x="130467" y="137979"/>
                    </a:lnTo>
                    <a:lnTo>
                      <a:pt x="132582" y="137515"/>
                    </a:lnTo>
                    <a:lnTo>
                      <a:pt x="137047" y="136509"/>
                    </a:lnTo>
                    <a:lnTo>
                      <a:pt x="140416" y="136044"/>
                    </a:lnTo>
                    <a:lnTo>
                      <a:pt x="146452" y="135580"/>
                    </a:lnTo>
                    <a:lnTo>
                      <a:pt x="146776" y="135589"/>
                    </a:lnTo>
                    <a:lnTo>
                      <a:pt x="149354" y="135656"/>
                    </a:lnTo>
                    <a:lnTo>
                      <a:pt x="153038" y="135425"/>
                    </a:lnTo>
                    <a:lnTo>
                      <a:pt x="158373" y="135811"/>
                    </a:lnTo>
                    <a:lnTo>
                      <a:pt x="161041" y="136196"/>
                    </a:lnTo>
                    <a:lnTo>
                      <a:pt x="164495" y="136813"/>
                    </a:lnTo>
                    <a:lnTo>
                      <a:pt x="169916" y="138821"/>
                    </a:lnTo>
                    <a:lnTo>
                      <a:pt x="173291" y="139441"/>
                    </a:lnTo>
                    <a:lnTo>
                      <a:pt x="176900" y="139747"/>
                    </a:lnTo>
                    <a:lnTo>
                      <a:pt x="187110" y="142761"/>
                    </a:lnTo>
                    <a:lnTo>
                      <a:pt x="190649" y="144614"/>
                    </a:lnTo>
                    <a:lnTo>
                      <a:pt x="193554" y="145309"/>
                    </a:lnTo>
                    <a:lnTo>
                      <a:pt x="196066" y="145774"/>
                    </a:lnTo>
                    <a:lnTo>
                      <a:pt x="197717" y="146546"/>
                    </a:lnTo>
                    <a:lnTo>
                      <a:pt x="199758" y="147086"/>
                    </a:lnTo>
                    <a:lnTo>
                      <a:pt x="201962" y="148709"/>
                    </a:lnTo>
                    <a:lnTo>
                      <a:pt x="205340" y="149790"/>
                    </a:lnTo>
                    <a:lnTo>
                      <a:pt x="207776" y="150795"/>
                    </a:lnTo>
                    <a:lnTo>
                      <a:pt x="210444" y="151105"/>
                    </a:lnTo>
                    <a:lnTo>
                      <a:pt x="212795" y="150795"/>
                    </a:lnTo>
                    <a:lnTo>
                      <a:pt x="216713" y="150252"/>
                    </a:lnTo>
                    <a:lnTo>
                      <a:pt x="220236" y="149171"/>
                    </a:lnTo>
                    <a:lnTo>
                      <a:pt x="226186" y="149775"/>
                    </a:lnTo>
                    <a:lnTo>
                      <a:pt x="233958" y="151002"/>
                    </a:lnTo>
                    <a:lnTo>
                      <a:pt x="242140" y="150595"/>
                    </a:lnTo>
                    <a:lnTo>
                      <a:pt x="249504" y="149775"/>
                    </a:lnTo>
                    <a:lnTo>
                      <a:pt x="256050" y="148955"/>
                    </a:lnTo>
                    <a:lnTo>
                      <a:pt x="262595" y="146913"/>
                    </a:lnTo>
                    <a:lnTo>
                      <a:pt x="267095" y="146500"/>
                    </a:lnTo>
                    <a:lnTo>
                      <a:pt x="274868" y="145273"/>
                    </a:lnTo>
                    <a:lnTo>
                      <a:pt x="283050" y="142819"/>
                    </a:lnTo>
                    <a:lnTo>
                      <a:pt x="287959" y="141184"/>
                    </a:lnTo>
                    <a:lnTo>
                      <a:pt x="294095" y="140364"/>
                    </a:lnTo>
                    <a:lnTo>
                      <a:pt x="300641" y="139547"/>
                    </a:lnTo>
                    <a:lnTo>
                      <a:pt x="310050" y="139957"/>
                    </a:lnTo>
                    <a:lnTo>
                      <a:pt x="316595" y="139957"/>
                    </a:lnTo>
                    <a:lnTo>
                      <a:pt x="323141" y="141185"/>
                    </a:lnTo>
                    <a:lnTo>
                      <a:pt x="333364" y="143499"/>
                    </a:lnTo>
                    <a:lnTo>
                      <a:pt x="341317" y="148402"/>
                    </a:lnTo>
                    <a:lnTo>
                      <a:pt x="344050" y="151816"/>
                    </a:lnTo>
                    <a:lnTo>
                      <a:pt x="346326" y="153411"/>
                    </a:lnTo>
                    <a:lnTo>
                      <a:pt x="348602" y="155686"/>
                    </a:lnTo>
                    <a:lnTo>
                      <a:pt x="355203" y="155458"/>
                    </a:lnTo>
                    <a:lnTo>
                      <a:pt x="359899" y="154201"/>
                    </a:lnTo>
                    <a:lnTo>
                      <a:pt x="362714" y="152591"/>
                    </a:lnTo>
                    <a:lnTo>
                      <a:pt x="365127" y="150680"/>
                    </a:lnTo>
                    <a:lnTo>
                      <a:pt x="366836" y="149574"/>
                    </a:lnTo>
                    <a:lnTo>
                      <a:pt x="369148" y="148469"/>
                    </a:lnTo>
                    <a:lnTo>
                      <a:pt x="371762" y="147063"/>
                    </a:lnTo>
                    <a:lnTo>
                      <a:pt x="373974" y="145252"/>
                    </a:lnTo>
                    <a:lnTo>
                      <a:pt x="374778" y="143845"/>
                    </a:lnTo>
                    <a:lnTo>
                      <a:pt x="376387" y="142235"/>
                    </a:lnTo>
                    <a:lnTo>
                      <a:pt x="377392" y="141130"/>
                    </a:lnTo>
                    <a:lnTo>
                      <a:pt x="378297" y="139423"/>
                    </a:lnTo>
                    <a:lnTo>
                      <a:pt x="379805" y="137211"/>
                    </a:lnTo>
                    <a:lnTo>
                      <a:pt x="381816" y="135000"/>
                    </a:lnTo>
                    <a:lnTo>
                      <a:pt x="382921" y="132585"/>
                    </a:lnTo>
                    <a:lnTo>
                      <a:pt x="383122" y="131078"/>
                    </a:lnTo>
                    <a:lnTo>
                      <a:pt x="383201" y="128371"/>
                    </a:lnTo>
                    <a:lnTo>
                      <a:pt x="384795" y="126093"/>
                    </a:lnTo>
                    <a:lnTo>
                      <a:pt x="387526" y="124730"/>
                    </a:lnTo>
                    <a:lnTo>
                      <a:pt x="390485" y="123590"/>
                    </a:lnTo>
                    <a:lnTo>
                      <a:pt x="393217" y="123363"/>
                    </a:lnTo>
                    <a:lnTo>
                      <a:pt x="394583" y="123362"/>
                    </a:lnTo>
                    <a:lnTo>
                      <a:pt x="397901" y="120677"/>
                    </a:lnTo>
                    <a:lnTo>
                      <a:pt x="399750" y="119936"/>
                    </a:lnTo>
                    <a:lnTo>
                      <a:pt x="401846" y="120060"/>
                    </a:lnTo>
                    <a:lnTo>
                      <a:pt x="403326" y="119814"/>
                    </a:lnTo>
                    <a:lnTo>
                      <a:pt x="405299" y="118581"/>
                    </a:lnTo>
                    <a:lnTo>
                      <a:pt x="407518" y="117102"/>
                    </a:lnTo>
                    <a:lnTo>
                      <a:pt x="409737" y="116361"/>
                    </a:lnTo>
                    <a:lnTo>
                      <a:pt x="410724" y="115128"/>
                    </a:lnTo>
                    <a:lnTo>
                      <a:pt x="412080" y="113894"/>
                    </a:lnTo>
                    <a:lnTo>
                      <a:pt x="413314" y="112664"/>
                    </a:lnTo>
                    <a:lnTo>
                      <a:pt x="415040" y="111060"/>
                    </a:lnTo>
                    <a:lnTo>
                      <a:pt x="416396" y="109581"/>
                    </a:lnTo>
                    <a:lnTo>
                      <a:pt x="417999" y="108840"/>
                    </a:lnTo>
                    <a:lnTo>
                      <a:pt x="419232" y="108223"/>
                    </a:lnTo>
                    <a:lnTo>
                      <a:pt x="421204" y="106744"/>
                    </a:lnTo>
                    <a:lnTo>
                      <a:pt x="424657" y="105510"/>
                    </a:lnTo>
                    <a:lnTo>
                      <a:pt x="427740" y="106127"/>
                    </a:lnTo>
                    <a:lnTo>
                      <a:pt x="430822" y="105881"/>
                    </a:lnTo>
                    <a:lnTo>
                      <a:pt x="434152" y="104772"/>
                    </a:lnTo>
                    <a:lnTo>
                      <a:pt x="436618" y="102676"/>
                    </a:lnTo>
                    <a:lnTo>
                      <a:pt x="440716" y="97940"/>
                    </a:lnTo>
                    <a:lnTo>
                      <a:pt x="442277" y="96473"/>
                    </a:lnTo>
                    <a:lnTo>
                      <a:pt x="442976" y="95158"/>
                    </a:lnTo>
                    <a:lnTo>
                      <a:pt x="443156" y="94468"/>
                    </a:lnTo>
                    <a:lnTo>
                      <a:pt x="443360" y="93688"/>
                    </a:lnTo>
                    <a:lnTo>
                      <a:pt x="444423" y="91157"/>
                    </a:lnTo>
                    <a:lnTo>
                      <a:pt x="444423" y="88599"/>
                    </a:lnTo>
                    <a:lnTo>
                      <a:pt x="444263" y="86361"/>
                    </a:lnTo>
                    <a:lnTo>
                      <a:pt x="442984" y="84280"/>
                    </a:lnTo>
                    <a:lnTo>
                      <a:pt x="441705" y="82843"/>
                    </a:lnTo>
                    <a:lnTo>
                      <a:pt x="440266" y="82044"/>
                    </a:lnTo>
                    <a:lnTo>
                      <a:pt x="437868" y="81242"/>
                    </a:lnTo>
                    <a:lnTo>
                      <a:pt x="435296" y="81245"/>
                    </a:lnTo>
                    <a:lnTo>
                      <a:pt x="427380" y="81865"/>
                    </a:lnTo>
                    <a:lnTo>
                      <a:pt x="423692" y="81555"/>
                    </a:lnTo>
                    <a:lnTo>
                      <a:pt x="420552" y="80938"/>
                    </a:lnTo>
                    <a:lnTo>
                      <a:pt x="418826" y="80862"/>
                    </a:lnTo>
                    <a:lnTo>
                      <a:pt x="416473" y="80631"/>
                    </a:lnTo>
                    <a:lnTo>
                      <a:pt x="414903" y="80243"/>
                    </a:lnTo>
                    <a:lnTo>
                      <a:pt x="413013" y="78776"/>
                    </a:lnTo>
                    <a:lnTo>
                      <a:pt x="411890" y="73906"/>
                    </a:lnTo>
                    <a:lnTo>
                      <a:pt x="412114" y="71895"/>
                    </a:lnTo>
                    <a:lnTo>
                      <a:pt x="412962" y="69113"/>
                    </a:lnTo>
                    <a:lnTo>
                      <a:pt x="413186" y="66792"/>
                    </a:lnTo>
                    <a:lnTo>
                      <a:pt x="414195" y="64860"/>
                    </a:lnTo>
                    <a:lnTo>
                      <a:pt x="414650" y="61999"/>
                    </a:lnTo>
                    <a:lnTo>
                      <a:pt x="415187" y="59681"/>
                    </a:lnTo>
                    <a:lnTo>
                      <a:pt x="416018" y="53572"/>
                    </a:lnTo>
                    <a:lnTo>
                      <a:pt x="416550" y="50480"/>
                    </a:lnTo>
                    <a:lnTo>
                      <a:pt x="418571" y="47002"/>
                    </a:lnTo>
                    <a:lnTo>
                      <a:pt x="419501" y="44914"/>
                    </a:lnTo>
                    <a:lnTo>
                      <a:pt x="419802" y="42363"/>
                    </a:lnTo>
                    <a:lnTo>
                      <a:pt x="420106" y="40662"/>
                    </a:lnTo>
                    <a:lnTo>
                      <a:pt x="420079" y="35559"/>
                    </a:lnTo>
                    <a:lnTo>
                      <a:pt x="420926" y="32390"/>
                    </a:lnTo>
                    <a:lnTo>
                      <a:pt x="422014" y="30610"/>
                    </a:lnTo>
                    <a:lnTo>
                      <a:pt x="424430" y="27597"/>
                    </a:lnTo>
                    <a:lnTo>
                      <a:pt x="427084" y="25355"/>
                    </a:lnTo>
                    <a:lnTo>
                      <a:pt x="430916" y="23265"/>
                    </a:lnTo>
                    <a:lnTo>
                      <a:pt x="433808" y="21488"/>
                    </a:lnTo>
                    <a:lnTo>
                      <a:pt x="437793" y="18858"/>
                    </a:lnTo>
                    <a:lnTo>
                      <a:pt x="441240" y="18162"/>
                    </a:lnTo>
                    <a:lnTo>
                      <a:pt x="444607" y="17078"/>
                    </a:lnTo>
                    <a:lnTo>
                      <a:pt x="447738" y="16072"/>
                    </a:lnTo>
                    <a:lnTo>
                      <a:pt x="448195" y="15829"/>
                    </a:lnTo>
                    <a:lnTo>
                      <a:pt x="450012" y="14425"/>
                    </a:lnTo>
                    <a:lnTo>
                      <a:pt x="450841" y="13180"/>
                    </a:lnTo>
                    <a:lnTo>
                      <a:pt x="452637" y="12077"/>
                    </a:lnTo>
                    <a:lnTo>
                      <a:pt x="452913" y="10279"/>
                    </a:lnTo>
                    <a:lnTo>
                      <a:pt x="454432" y="8900"/>
                    </a:lnTo>
                    <a:lnTo>
                      <a:pt x="457056" y="8347"/>
                    </a:lnTo>
                    <a:lnTo>
                      <a:pt x="458161" y="7658"/>
                    </a:lnTo>
                    <a:lnTo>
                      <a:pt x="459819" y="6689"/>
                    </a:lnTo>
                    <a:lnTo>
                      <a:pt x="461614" y="5723"/>
                    </a:lnTo>
                    <a:lnTo>
                      <a:pt x="463134" y="5446"/>
                    </a:lnTo>
                    <a:lnTo>
                      <a:pt x="464377" y="5446"/>
                    </a:lnTo>
                    <a:lnTo>
                      <a:pt x="467001" y="5583"/>
                    </a:lnTo>
                    <a:lnTo>
                      <a:pt x="468797" y="5859"/>
                    </a:lnTo>
                    <a:lnTo>
                      <a:pt x="471835" y="6135"/>
                    </a:lnTo>
                    <a:lnTo>
                      <a:pt x="473907" y="5860"/>
                    </a:lnTo>
                    <a:lnTo>
                      <a:pt x="478741" y="5170"/>
                    </a:lnTo>
                    <a:lnTo>
                      <a:pt x="482487" y="3119"/>
                    </a:lnTo>
                    <a:lnTo>
                      <a:pt x="482609" y="3374"/>
                    </a:lnTo>
                    <a:lnTo>
                      <a:pt x="490502" y="941"/>
                    </a:lnTo>
                    <a:lnTo>
                      <a:pt x="492765" y="0"/>
                    </a:lnTo>
                    <a:lnTo>
                      <a:pt x="493897" y="0"/>
                    </a:lnTo>
                    <a:lnTo>
                      <a:pt x="495595" y="377"/>
                    </a:lnTo>
                    <a:lnTo>
                      <a:pt x="497104" y="1318"/>
                    </a:lnTo>
                    <a:lnTo>
                      <a:pt x="499367" y="2640"/>
                    </a:lnTo>
                    <a:lnTo>
                      <a:pt x="501253" y="3769"/>
                    </a:lnTo>
                    <a:lnTo>
                      <a:pt x="502951" y="4526"/>
                    </a:lnTo>
                    <a:lnTo>
                      <a:pt x="504460" y="4526"/>
                    </a:lnTo>
                    <a:lnTo>
                      <a:pt x="506346" y="3961"/>
                    </a:lnTo>
                    <a:lnTo>
                      <a:pt x="508232" y="3016"/>
                    </a:lnTo>
                    <a:lnTo>
                      <a:pt x="509552" y="2828"/>
                    </a:lnTo>
                    <a:lnTo>
                      <a:pt x="512382" y="3581"/>
                    </a:lnTo>
                    <a:lnTo>
                      <a:pt x="515400" y="3581"/>
                    </a:lnTo>
                    <a:lnTo>
                      <a:pt x="517474" y="3204"/>
                    </a:lnTo>
                    <a:lnTo>
                      <a:pt x="518606" y="4903"/>
                    </a:lnTo>
                    <a:lnTo>
                      <a:pt x="521058" y="5656"/>
                    </a:lnTo>
                    <a:lnTo>
                      <a:pt x="523128" y="6777"/>
                    </a:lnTo>
                    <a:lnTo>
                      <a:pt x="527215" y="5899"/>
                    </a:lnTo>
                    <a:lnTo>
                      <a:pt x="529256" y="5610"/>
                    </a:lnTo>
                    <a:lnTo>
                      <a:pt x="533048" y="5024"/>
                    </a:lnTo>
                    <a:lnTo>
                      <a:pt x="537131" y="6194"/>
                    </a:lnTo>
                    <a:lnTo>
                      <a:pt x="538298" y="8235"/>
                    </a:lnTo>
                    <a:lnTo>
                      <a:pt x="539465" y="11148"/>
                    </a:lnTo>
                    <a:lnTo>
                      <a:pt x="541506" y="13192"/>
                    </a:lnTo>
                    <a:lnTo>
                      <a:pt x="545988" y="14426"/>
                    </a:lnTo>
                    <a:lnTo>
                      <a:pt x="548214" y="13347"/>
                    </a:lnTo>
                    <a:lnTo>
                      <a:pt x="548656" y="14890"/>
                    </a:lnTo>
                    <a:lnTo>
                      <a:pt x="551552" y="16749"/>
                    </a:lnTo>
                    <a:lnTo>
                      <a:pt x="557446" y="21170"/>
                    </a:lnTo>
                    <a:lnTo>
                      <a:pt x="559472" y="23748"/>
                    </a:lnTo>
                    <a:lnTo>
                      <a:pt x="561682" y="27247"/>
                    </a:lnTo>
                    <a:lnTo>
                      <a:pt x="560761" y="33326"/>
                    </a:lnTo>
                    <a:lnTo>
                      <a:pt x="557446" y="37378"/>
                    </a:lnTo>
                    <a:lnTo>
                      <a:pt x="554131" y="41798"/>
                    </a:lnTo>
                    <a:lnTo>
                      <a:pt x="551921" y="44559"/>
                    </a:lnTo>
                    <a:lnTo>
                      <a:pt x="551494" y="47080"/>
                    </a:lnTo>
                    <a:lnTo>
                      <a:pt x="552109" y="49386"/>
                    </a:lnTo>
                    <a:lnTo>
                      <a:pt x="552570" y="53225"/>
                    </a:lnTo>
                    <a:lnTo>
                      <a:pt x="552109" y="55224"/>
                    </a:lnTo>
                    <a:lnTo>
                      <a:pt x="551955" y="58757"/>
                    </a:lnTo>
                    <a:lnTo>
                      <a:pt x="552109" y="61983"/>
                    </a:lnTo>
                    <a:lnTo>
                      <a:pt x="552878" y="64134"/>
                    </a:lnTo>
                    <a:lnTo>
                      <a:pt x="555028" y="66288"/>
                    </a:lnTo>
                    <a:lnTo>
                      <a:pt x="556258" y="67053"/>
                    </a:lnTo>
                    <a:lnTo>
                      <a:pt x="555796" y="73202"/>
                    </a:lnTo>
                    <a:lnTo>
                      <a:pt x="556258" y="73663"/>
                    </a:lnTo>
                    <a:lnTo>
                      <a:pt x="557026" y="74277"/>
                    </a:lnTo>
                    <a:lnTo>
                      <a:pt x="557794" y="75046"/>
                    </a:lnTo>
                    <a:lnTo>
                      <a:pt x="559023" y="75966"/>
                    </a:lnTo>
                    <a:lnTo>
                      <a:pt x="560406" y="76889"/>
                    </a:lnTo>
                    <a:lnTo>
                      <a:pt x="561328" y="77810"/>
                    </a:lnTo>
                    <a:lnTo>
                      <a:pt x="561174" y="78733"/>
                    </a:lnTo>
                    <a:lnTo>
                      <a:pt x="560252" y="79808"/>
                    </a:lnTo>
                    <a:lnTo>
                      <a:pt x="559484" y="83034"/>
                    </a:lnTo>
                    <a:lnTo>
                      <a:pt x="559792" y="85492"/>
                    </a:lnTo>
                    <a:lnTo>
                      <a:pt x="561789" y="85492"/>
                    </a:lnTo>
                    <a:lnTo>
                      <a:pt x="565016" y="83803"/>
                    </a:lnTo>
                    <a:lnTo>
                      <a:pt x="566092" y="85340"/>
                    </a:lnTo>
                    <a:lnTo>
                      <a:pt x="566706" y="88259"/>
                    </a:lnTo>
                    <a:lnTo>
                      <a:pt x="567320" y="91179"/>
                    </a:lnTo>
                    <a:lnTo>
                      <a:pt x="568243" y="93791"/>
                    </a:lnTo>
                    <a:lnTo>
                      <a:pt x="568703" y="96096"/>
                    </a:lnTo>
                    <a:lnTo>
                      <a:pt x="569011" y="98860"/>
                    </a:lnTo>
                    <a:lnTo>
                      <a:pt x="568703" y="101166"/>
                    </a:lnTo>
                    <a:lnTo>
                      <a:pt x="570240" y="102855"/>
                    </a:lnTo>
                    <a:lnTo>
                      <a:pt x="571526" y="103353"/>
                    </a:lnTo>
                    <a:lnTo>
                      <a:pt x="573210" y="105456"/>
                    </a:lnTo>
                    <a:lnTo>
                      <a:pt x="574388" y="110845"/>
                    </a:lnTo>
                    <a:lnTo>
                      <a:pt x="574696" y="114842"/>
                    </a:lnTo>
                    <a:lnTo>
                      <a:pt x="575316" y="119775"/>
                    </a:lnTo>
                    <a:lnTo>
                      <a:pt x="575736" y="123141"/>
                    </a:lnTo>
                    <a:lnTo>
                      <a:pt x="577922" y="124213"/>
                    </a:lnTo>
                    <a:lnTo>
                      <a:pt x="578537" y="126364"/>
                    </a:lnTo>
                    <a:lnTo>
                      <a:pt x="578383" y="128824"/>
                    </a:lnTo>
                    <a:lnTo>
                      <a:pt x="581303" y="131743"/>
                    </a:lnTo>
                    <a:lnTo>
                      <a:pt x="583915" y="132970"/>
                    </a:lnTo>
                    <a:lnTo>
                      <a:pt x="585452" y="131282"/>
                    </a:lnTo>
                    <a:lnTo>
                      <a:pt x="586835" y="130513"/>
                    </a:lnTo>
                    <a:lnTo>
                      <a:pt x="587603" y="131436"/>
                    </a:lnTo>
                    <a:lnTo>
                      <a:pt x="588064" y="133739"/>
                    </a:lnTo>
                    <a:lnTo>
                      <a:pt x="588832" y="135890"/>
                    </a:lnTo>
                    <a:lnTo>
                      <a:pt x="590983" y="136965"/>
                    </a:lnTo>
                    <a:lnTo>
                      <a:pt x="591598" y="138809"/>
                    </a:lnTo>
                    <a:lnTo>
                      <a:pt x="590983" y="141421"/>
                    </a:lnTo>
                    <a:lnTo>
                      <a:pt x="590368" y="144496"/>
                    </a:lnTo>
                    <a:lnTo>
                      <a:pt x="591598" y="146801"/>
                    </a:lnTo>
                    <a:lnTo>
                      <a:pt x="592922" y="148229"/>
                    </a:lnTo>
                    <a:lnTo>
                      <a:pt x="594296" y="151206"/>
                    </a:lnTo>
                    <a:lnTo>
                      <a:pt x="594754" y="154183"/>
                    </a:lnTo>
                    <a:lnTo>
                      <a:pt x="594983" y="157618"/>
                    </a:lnTo>
                    <a:lnTo>
                      <a:pt x="595212" y="161054"/>
                    </a:lnTo>
                    <a:lnTo>
                      <a:pt x="596815" y="164717"/>
                    </a:lnTo>
                    <a:lnTo>
                      <a:pt x="599106" y="167694"/>
                    </a:lnTo>
                    <a:lnTo>
                      <a:pt x="601167" y="168381"/>
                    </a:lnTo>
                    <a:lnTo>
                      <a:pt x="602770" y="168611"/>
                    </a:lnTo>
                    <a:lnTo>
                      <a:pt x="605288" y="169298"/>
                    </a:lnTo>
                    <a:lnTo>
                      <a:pt x="607808" y="172962"/>
                    </a:lnTo>
                    <a:lnTo>
                      <a:pt x="608266" y="175938"/>
                    </a:lnTo>
                    <a:lnTo>
                      <a:pt x="609411" y="179146"/>
                    </a:lnTo>
                    <a:lnTo>
                      <a:pt x="608953" y="181893"/>
                    </a:lnTo>
                    <a:lnTo>
                      <a:pt x="607808" y="185100"/>
                    </a:lnTo>
                    <a:lnTo>
                      <a:pt x="607579" y="187618"/>
                    </a:lnTo>
                    <a:lnTo>
                      <a:pt x="608724" y="190596"/>
                    </a:lnTo>
                    <a:lnTo>
                      <a:pt x="611014" y="192199"/>
                    </a:lnTo>
                    <a:lnTo>
                      <a:pt x="613533" y="193113"/>
                    </a:lnTo>
                    <a:lnTo>
                      <a:pt x="615594" y="194031"/>
                    </a:lnTo>
                    <a:lnTo>
                      <a:pt x="617197" y="195863"/>
                    </a:lnTo>
                    <a:lnTo>
                      <a:pt x="617197" y="198611"/>
                    </a:lnTo>
                    <a:lnTo>
                      <a:pt x="615365" y="202048"/>
                    </a:lnTo>
                    <a:lnTo>
                      <a:pt x="613075" y="205024"/>
                    </a:lnTo>
                    <a:lnTo>
                      <a:pt x="615365" y="208460"/>
                    </a:lnTo>
                    <a:lnTo>
                      <a:pt x="617426" y="211206"/>
                    </a:lnTo>
                    <a:lnTo>
                      <a:pt x="618800" y="212810"/>
                    </a:lnTo>
                    <a:lnTo>
                      <a:pt x="625899" y="216014"/>
                    </a:lnTo>
                    <a:lnTo>
                      <a:pt x="631926" y="217518"/>
                    </a:lnTo>
                    <a:lnTo>
                      <a:pt x="636164" y="219335"/>
                    </a:lnTo>
                    <a:lnTo>
                      <a:pt x="643087" y="222288"/>
                    </a:lnTo>
                    <a:lnTo>
                      <a:pt x="647691" y="226340"/>
                    </a:lnTo>
                    <a:lnTo>
                      <a:pt x="649902" y="229839"/>
                    </a:lnTo>
                    <a:lnTo>
                      <a:pt x="653401" y="233153"/>
                    </a:lnTo>
                    <a:lnTo>
                      <a:pt x="660558" y="236543"/>
                    </a:lnTo>
                    <a:lnTo>
                      <a:pt x="663567" y="239004"/>
                    </a:lnTo>
                    <a:lnTo>
                      <a:pt x="666713" y="240918"/>
                    </a:lnTo>
                    <a:lnTo>
                      <a:pt x="670542" y="244475"/>
                    </a:lnTo>
                    <a:lnTo>
                      <a:pt x="663962" y="252272"/>
                    </a:lnTo>
                    <a:lnTo>
                      <a:pt x="658855" y="257892"/>
                    </a:lnTo>
                    <a:lnTo>
                      <a:pt x="654258" y="260446"/>
                    </a:lnTo>
                    <a:lnTo>
                      <a:pt x="650683" y="264529"/>
                    </a:lnTo>
                    <a:lnTo>
                      <a:pt x="645064" y="269642"/>
                    </a:lnTo>
                    <a:lnTo>
                      <a:pt x="637581" y="272375"/>
                    </a:lnTo>
                    <a:lnTo>
                      <a:pt x="634572" y="274289"/>
                    </a:lnTo>
                    <a:lnTo>
                      <a:pt x="632521" y="274973"/>
                    </a:lnTo>
                    <a:lnTo>
                      <a:pt x="630879" y="276206"/>
                    </a:lnTo>
                    <a:lnTo>
                      <a:pt x="628965" y="277846"/>
                    </a:lnTo>
                    <a:lnTo>
                      <a:pt x="627871" y="279077"/>
                    </a:lnTo>
                    <a:lnTo>
                      <a:pt x="626503" y="279213"/>
                    </a:lnTo>
                    <a:lnTo>
                      <a:pt x="625682" y="280034"/>
                    </a:lnTo>
                    <a:lnTo>
                      <a:pt x="625135" y="280170"/>
                    </a:lnTo>
                    <a:lnTo>
                      <a:pt x="623904" y="281813"/>
                    </a:lnTo>
                    <a:lnTo>
                      <a:pt x="620896" y="285231"/>
                    </a:lnTo>
                    <a:lnTo>
                      <a:pt x="619117" y="286324"/>
                    </a:lnTo>
                    <a:close/>
                  </a:path>
                </a:pathLst>
              </a:custGeom>
              <a:noFill/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36" name="object 6">
                <a:extLst>
                  <a:ext uri="{FF2B5EF4-FFF2-40B4-BE49-F238E27FC236}">
                    <a16:creationId xmlns:a16="http://schemas.microsoft.com/office/drawing/2014/main" id="{C334B0A6-F7D3-470F-A0C7-4BFB3AE090B2}"/>
                  </a:ext>
                </a:extLst>
              </p:cNvPr>
              <p:cNvSpPr/>
              <p:nvPr/>
            </p:nvSpPr>
            <p:spPr>
              <a:xfrm>
                <a:off x="2888924" y="584211"/>
                <a:ext cx="670542" cy="330051"/>
              </a:xfrm>
              <a:custGeom>
                <a:avLst/>
                <a:gdLst/>
                <a:ahLst/>
                <a:cxnLst/>
                <a:rect l="l" t="t" r="r" b="b"/>
                <a:pathLst>
                  <a:path w="670542" h="330051">
                    <a:moveTo>
                      <a:pt x="15891" y="151959"/>
                    </a:moveTo>
                    <a:lnTo>
                      <a:pt x="15636" y="151910"/>
                    </a:lnTo>
                    <a:lnTo>
                      <a:pt x="15280" y="150944"/>
                    </a:lnTo>
                    <a:lnTo>
                      <a:pt x="15275" y="150330"/>
                    </a:lnTo>
                    <a:lnTo>
                      <a:pt x="14566" y="148714"/>
                    </a:lnTo>
                    <a:lnTo>
                      <a:pt x="13817" y="147062"/>
                    </a:lnTo>
                    <a:lnTo>
                      <a:pt x="12806" y="146187"/>
                    </a:lnTo>
                    <a:lnTo>
                      <a:pt x="12185" y="145804"/>
                    </a:lnTo>
                    <a:lnTo>
                      <a:pt x="11832" y="145227"/>
                    </a:lnTo>
                    <a:lnTo>
                      <a:pt x="10386" y="143198"/>
                    </a:lnTo>
                    <a:lnTo>
                      <a:pt x="10457" y="142542"/>
                    </a:lnTo>
                    <a:lnTo>
                      <a:pt x="10297" y="141849"/>
                    </a:lnTo>
                    <a:lnTo>
                      <a:pt x="9370" y="141819"/>
                    </a:lnTo>
                    <a:lnTo>
                      <a:pt x="8785" y="141090"/>
                    </a:lnTo>
                    <a:lnTo>
                      <a:pt x="8470" y="140398"/>
                    </a:lnTo>
                    <a:lnTo>
                      <a:pt x="8193" y="139668"/>
                    </a:lnTo>
                    <a:lnTo>
                      <a:pt x="8152" y="139358"/>
                    </a:lnTo>
                    <a:lnTo>
                      <a:pt x="8455" y="138818"/>
                    </a:lnTo>
                    <a:lnTo>
                      <a:pt x="9263" y="138459"/>
                    </a:lnTo>
                    <a:lnTo>
                      <a:pt x="9954" y="138028"/>
                    </a:lnTo>
                    <a:lnTo>
                      <a:pt x="9910" y="137487"/>
                    </a:lnTo>
                    <a:lnTo>
                      <a:pt x="9552" y="136296"/>
                    </a:lnTo>
                    <a:lnTo>
                      <a:pt x="9621" y="135409"/>
                    </a:lnTo>
                    <a:lnTo>
                      <a:pt x="9464" y="135179"/>
                    </a:lnTo>
                    <a:lnTo>
                      <a:pt x="9230" y="134911"/>
                    </a:lnTo>
                    <a:lnTo>
                      <a:pt x="8959" y="134759"/>
                    </a:lnTo>
                    <a:lnTo>
                      <a:pt x="8339" y="134492"/>
                    </a:lnTo>
                    <a:lnTo>
                      <a:pt x="8030" y="134419"/>
                    </a:lnTo>
                    <a:lnTo>
                      <a:pt x="7297" y="134468"/>
                    </a:lnTo>
                    <a:lnTo>
                      <a:pt x="7027" y="134583"/>
                    </a:lnTo>
                    <a:lnTo>
                      <a:pt x="6449" y="134589"/>
                    </a:lnTo>
                    <a:lnTo>
                      <a:pt x="6022" y="134364"/>
                    </a:lnTo>
                    <a:lnTo>
                      <a:pt x="5634" y="134134"/>
                    </a:lnTo>
                    <a:lnTo>
                      <a:pt x="5401" y="133945"/>
                    </a:lnTo>
                    <a:lnTo>
                      <a:pt x="5129" y="133678"/>
                    </a:lnTo>
                    <a:lnTo>
                      <a:pt x="4926" y="132597"/>
                    </a:lnTo>
                    <a:lnTo>
                      <a:pt x="5229" y="132013"/>
                    </a:lnTo>
                    <a:lnTo>
                      <a:pt x="5729" y="131855"/>
                    </a:lnTo>
                    <a:lnTo>
                      <a:pt x="6465" y="132159"/>
                    </a:lnTo>
                    <a:lnTo>
                      <a:pt x="6735" y="132153"/>
                    </a:lnTo>
                    <a:lnTo>
                      <a:pt x="7081" y="131959"/>
                    </a:lnTo>
                    <a:lnTo>
                      <a:pt x="7466" y="131880"/>
                    </a:lnTo>
                    <a:lnTo>
                      <a:pt x="7740" y="132263"/>
                    </a:lnTo>
                    <a:lnTo>
                      <a:pt x="7476" y="132955"/>
                    </a:lnTo>
                    <a:lnTo>
                      <a:pt x="7907" y="133648"/>
                    </a:lnTo>
                    <a:lnTo>
                      <a:pt x="8294" y="133720"/>
                    </a:lnTo>
                    <a:lnTo>
                      <a:pt x="8912" y="133830"/>
                    </a:lnTo>
                    <a:lnTo>
                      <a:pt x="9183" y="133830"/>
                    </a:lnTo>
                    <a:lnTo>
                      <a:pt x="9796" y="133362"/>
                    </a:lnTo>
                    <a:lnTo>
                      <a:pt x="10248" y="132196"/>
                    </a:lnTo>
                    <a:lnTo>
                      <a:pt x="10783" y="131576"/>
                    </a:lnTo>
                    <a:lnTo>
                      <a:pt x="10508" y="131035"/>
                    </a:lnTo>
                    <a:lnTo>
                      <a:pt x="9847" y="130543"/>
                    </a:lnTo>
                    <a:lnTo>
                      <a:pt x="8955" y="129972"/>
                    </a:lnTo>
                    <a:lnTo>
                      <a:pt x="8681" y="129626"/>
                    </a:lnTo>
                    <a:lnTo>
                      <a:pt x="8126" y="128010"/>
                    </a:lnTo>
                    <a:lnTo>
                      <a:pt x="8239" y="127621"/>
                    </a:lnTo>
                    <a:lnTo>
                      <a:pt x="8390" y="127311"/>
                    </a:lnTo>
                    <a:lnTo>
                      <a:pt x="8616" y="126844"/>
                    </a:lnTo>
                    <a:lnTo>
                      <a:pt x="9324" y="125300"/>
                    </a:lnTo>
                    <a:lnTo>
                      <a:pt x="10413" y="125580"/>
                    </a:lnTo>
                    <a:lnTo>
                      <a:pt x="9970" y="126989"/>
                    </a:lnTo>
                    <a:lnTo>
                      <a:pt x="9626" y="127457"/>
                    </a:lnTo>
                    <a:lnTo>
                      <a:pt x="9136" y="128775"/>
                    </a:lnTo>
                    <a:lnTo>
                      <a:pt x="12470" y="130324"/>
                    </a:lnTo>
                    <a:lnTo>
                      <a:pt x="13240" y="130081"/>
                    </a:lnTo>
                    <a:lnTo>
                      <a:pt x="13391" y="129772"/>
                    </a:lnTo>
                    <a:lnTo>
                      <a:pt x="13695" y="129303"/>
                    </a:lnTo>
                    <a:lnTo>
                      <a:pt x="13770" y="128994"/>
                    </a:lnTo>
                    <a:lnTo>
                      <a:pt x="12685" y="128544"/>
                    </a:lnTo>
                    <a:lnTo>
                      <a:pt x="12446" y="127737"/>
                    </a:lnTo>
                    <a:lnTo>
                      <a:pt x="12441" y="127117"/>
                    </a:lnTo>
                    <a:lnTo>
                      <a:pt x="12553" y="126692"/>
                    </a:lnTo>
                    <a:lnTo>
                      <a:pt x="13093" y="126728"/>
                    </a:lnTo>
                    <a:lnTo>
                      <a:pt x="13259" y="127998"/>
                    </a:lnTo>
                    <a:lnTo>
                      <a:pt x="13379" y="128459"/>
                    </a:lnTo>
                    <a:lnTo>
                      <a:pt x="13882" y="128569"/>
                    </a:lnTo>
                    <a:lnTo>
                      <a:pt x="14614" y="128447"/>
                    </a:lnTo>
                    <a:lnTo>
                      <a:pt x="16768" y="127694"/>
                    </a:lnTo>
                    <a:lnTo>
                      <a:pt x="17691" y="127299"/>
                    </a:lnTo>
                    <a:lnTo>
                      <a:pt x="18566" y="125859"/>
                    </a:lnTo>
                    <a:lnTo>
                      <a:pt x="19252" y="124930"/>
                    </a:lnTo>
                    <a:lnTo>
                      <a:pt x="19983" y="124614"/>
                    </a:lnTo>
                    <a:lnTo>
                      <a:pt x="21945" y="123975"/>
                    </a:lnTo>
                    <a:lnTo>
                      <a:pt x="22901" y="123004"/>
                    </a:lnTo>
                    <a:lnTo>
                      <a:pt x="23663" y="121795"/>
                    </a:lnTo>
                    <a:lnTo>
                      <a:pt x="23955" y="119978"/>
                    </a:lnTo>
                    <a:lnTo>
                      <a:pt x="25042" y="116418"/>
                    </a:lnTo>
                    <a:lnTo>
                      <a:pt x="25462" y="116029"/>
                    </a:lnTo>
                    <a:lnTo>
                      <a:pt x="25325" y="113672"/>
                    </a:lnTo>
                    <a:lnTo>
                      <a:pt x="25112" y="111400"/>
                    </a:lnTo>
                    <a:lnTo>
                      <a:pt x="24232" y="107894"/>
                    </a:lnTo>
                    <a:lnTo>
                      <a:pt x="23561" y="106278"/>
                    </a:lnTo>
                    <a:lnTo>
                      <a:pt x="22732" y="104243"/>
                    </a:lnTo>
                    <a:lnTo>
                      <a:pt x="21986" y="102937"/>
                    </a:lnTo>
                    <a:lnTo>
                      <a:pt x="20657" y="100981"/>
                    </a:lnTo>
                    <a:lnTo>
                      <a:pt x="18509" y="98186"/>
                    </a:lnTo>
                    <a:lnTo>
                      <a:pt x="17257" y="96345"/>
                    </a:lnTo>
                    <a:lnTo>
                      <a:pt x="14998" y="94049"/>
                    </a:lnTo>
                    <a:lnTo>
                      <a:pt x="13274" y="91169"/>
                    </a:lnTo>
                    <a:lnTo>
                      <a:pt x="12516" y="90346"/>
                    </a:lnTo>
                    <a:lnTo>
                      <a:pt x="14857" y="88839"/>
                    </a:lnTo>
                    <a:lnTo>
                      <a:pt x="17602" y="88994"/>
                    </a:lnTo>
                    <a:lnTo>
                      <a:pt x="18310" y="89380"/>
                    </a:lnTo>
                    <a:lnTo>
                      <a:pt x="24441" y="92162"/>
                    </a:lnTo>
                    <a:lnTo>
                      <a:pt x="26640" y="92703"/>
                    </a:lnTo>
                    <a:lnTo>
                      <a:pt x="29463" y="92858"/>
                    </a:lnTo>
                    <a:lnTo>
                      <a:pt x="33867" y="95021"/>
                    </a:lnTo>
                    <a:lnTo>
                      <a:pt x="35835" y="96643"/>
                    </a:lnTo>
                    <a:lnTo>
                      <a:pt x="39059" y="98265"/>
                    </a:lnTo>
                    <a:lnTo>
                      <a:pt x="41185" y="100045"/>
                    </a:lnTo>
                    <a:lnTo>
                      <a:pt x="45438" y="103444"/>
                    </a:lnTo>
                    <a:lnTo>
                      <a:pt x="48663" y="105376"/>
                    </a:lnTo>
                    <a:lnTo>
                      <a:pt x="54024" y="110862"/>
                    </a:lnTo>
                    <a:lnTo>
                      <a:pt x="55755" y="111947"/>
                    </a:lnTo>
                    <a:lnTo>
                      <a:pt x="59771" y="115190"/>
                    </a:lnTo>
                    <a:lnTo>
                      <a:pt x="64415" y="118438"/>
                    </a:lnTo>
                    <a:lnTo>
                      <a:pt x="67561" y="120136"/>
                    </a:lnTo>
                    <a:lnTo>
                      <a:pt x="72037" y="121373"/>
                    </a:lnTo>
                    <a:lnTo>
                      <a:pt x="74318" y="122843"/>
                    </a:lnTo>
                    <a:lnTo>
                      <a:pt x="81389" y="125236"/>
                    </a:lnTo>
                    <a:lnTo>
                      <a:pt x="84614" y="127013"/>
                    </a:lnTo>
                    <a:lnTo>
                      <a:pt x="86580" y="128174"/>
                    </a:lnTo>
                    <a:lnTo>
                      <a:pt x="89174" y="129331"/>
                    </a:lnTo>
                    <a:lnTo>
                      <a:pt x="96161" y="130798"/>
                    </a:lnTo>
                    <a:lnTo>
                      <a:pt x="97811" y="131339"/>
                    </a:lnTo>
                    <a:lnTo>
                      <a:pt x="100482" y="132420"/>
                    </a:lnTo>
                    <a:lnTo>
                      <a:pt x="103548" y="133888"/>
                    </a:lnTo>
                    <a:lnTo>
                      <a:pt x="106380" y="135513"/>
                    </a:lnTo>
                    <a:lnTo>
                      <a:pt x="108107" y="135898"/>
                    </a:lnTo>
                    <a:lnTo>
                      <a:pt x="112034" y="137056"/>
                    </a:lnTo>
                    <a:lnTo>
                      <a:pt x="114548" y="137985"/>
                    </a:lnTo>
                    <a:lnTo>
                      <a:pt x="117451" y="138293"/>
                    </a:lnTo>
                    <a:lnTo>
                      <a:pt x="121454" y="138988"/>
                    </a:lnTo>
                    <a:lnTo>
                      <a:pt x="126001" y="138754"/>
                    </a:lnTo>
                    <a:lnTo>
                      <a:pt x="130467" y="137979"/>
                    </a:lnTo>
                    <a:lnTo>
                      <a:pt x="132582" y="137515"/>
                    </a:lnTo>
                    <a:lnTo>
                      <a:pt x="137047" y="136509"/>
                    </a:lnTo>
                    <a:lnTo>
                      <a:pt x="140416" y="136044"/>
                    </a:lnTo>
                    <a:lnTo>
                      <a:pt x="146452" y="135580"/>
                    </a:lnTo>
                    <a:lnTo>
                      <a:pt x="146776" y="135589"/>
                    </a:lnTo>
                    <a:lnTo>
                      <a:pt x="149354" y="135656"/>
                    </a:lnTo>
                    <a:lnTo>
                      <a:pt x="153038" y="135425"/>
                    </a:lnTo>
                    <a:lnTo>
                      <a:pt x="158373" y="135811"/>
                    </a:lnTo>
                    <a:lnTo>
                      <a:pt x="161041" y="136196"/>
                    </a:lnTo>
                    <a:lnTo>
                      <a:pt x="164495" y="136813"/>
                    </a:lnTo>
                    <a:lnTo>
                      <a:pt x="169916" y="138821"/>
                    </a:lnTo>
                    <a:lnTo>
                      <a:pt x="173291" y="139441"/>
                    </a:lnTo>
                    <a:lnTo>
                      <a:pt x="176900" y="139747"/>
                    </a:lnTo>
                    <a:lnTo>
                      <a:pt x="187110" y="142761"/>
                    </a:lnTo>
                    <a:lnTo>
                      <a:pt x="190649" y="144614"/>
                    </a:lnTo>
                    <a:lnTo>
                      <a:pt x="193554" y="145309"/>
                    </a:lnTo>
                    <a:lnTo>
                      <a:pt x="196066" y="145774"/>
                    </a:lnTo>
                    <a:lnTo>
                      <a:pt x="197717" y="146546"/>
                    </a:lnTo>
                    <a:lnTo>
                      <a:pt x="199758" y="147086"/>
                    </a:lnTo>
                    <a:lnTo>
                      <a:pt x="201962" y="148709"/>
                    </a:lnTo>
                    <a:lnTo>
                      <a:pt x="205340" y="149790"/>
                    </a:lnTo>
                    <a:lnTo>
                      <a:pt x="207776" y="150795"/>
                    </a:lnTo>
                    <a:lnTo>
                      <a:pt x="210444" y="151105"/>
                    </a:lnTo>
                    <a:lnTo>
                      <a:pt x="212795" y="150795"/>
                    </a:lnTo>
                    <a:lnTo>
                      <a:pt x="216713" y="150252"/>
                    </a:lnTo>
                    <a:lnTo>
                      <a:pt x="220236" y="149171"/>
                    </a:lnTo>
                    <a:lnTo>
                      <a:pt x="226186" y="149775"/>
                    </a:lnTo>
                    <a:lnTo>
                      <a:pt x="233958" y="151002"/>
                    </a:lnTo>
                    <a:lnTo>
                      <a:pt x="242140" y="150595"/>
                    </a:lnTo>
                    <a:lnTo>
                      <a:pt x="249504" y="149775"/>
                    </a:lnTo>
                    <a:lnTo>
                      <a:pt x="256050" y="148955"/>
                    </a:lnTo>
                    <a:lnTo>
                      <a:pt x="262595" y="146913"/>
                    </a:lnTo>
                    <a:lnTo>
                      <a:pt x="267095" y="146500"/>
                    </a:lnTo>
                    <a:lnTo>
                      <a:pt x="274868" y="145273"/>
                    </a:lnTo>
                    <a:lnTo>
                      <a:pt x="283050" y="142819"/>
                    </a:lnTo>
                    <a:lnTo>
                      <a:pt x="287959" y="141184"/>
                    </a:lnTo>
                    <a:lnTo>
                      <a:pt x="294095" y="140364"/>
                    </a:lnTo>
                    <a:lnTo>
                      <a:pt x="300641" y="139547"/>
                    </a:lnTo>
                    <a:lnTo>
                      <a:pt x="310050" y="139957"/>
                    </a:lnTo>
                    <a:lnTo>
                      <a:pt x="316595" y="139957"/>
                    </a:lnTo>
                    <a:lnTo>
                      <a:pt x="323141" y="141185"/>
                    </a:lnTo>
                    <a:lnTo>
                      <a:pt x="333364" y="143499"/>
                    </a:lnTo>
                    <a:lnTo>
                      <a:pt x="341317" y="148402"/>
                    </a:lnTo>
                    <a:lnTo>
                      <a:pt x="344050" y="151816"/>
                    </a:lnTo>
                    <a:lnTo>
                      <a:pt x="346326" y="153411"/>
                    </a:lnTo>
                    <a:lnTo>
                      <a:pt x="348602" y="155686"/>
                    </a:lnTo>
                    <a:lnTo>
                      <a:pt x="355203" y="155458"/>
                    </a:lnTo>
                    <a:lnTo>
                      <a:pt x="359899" y="154201"/>
                    </a:lnTo>
                    <a:lnTo>
                      <a:pt x="362714" y="152591"/>
                    </a:lnTo>
                    <a:lnTo>
                      <a:pt x="365127" y="150680"/>
                    </a:lnTo>
                    <a:lnTo>
                      <a:pt x="366836" y="149574"/>
                    </a:lnTo>
                    <a:lnTo>
                      <a:pt x="369148" y="148469"/>
                    </a:lnTo>
                    <a:lnTo>
                      <a:pt x="371762" y="147063"/>
                    </a:lnTo>
                    <a:lnTo>
                      <a:pt x="373974" y="145252"/>
                    </a:lnTo>
                    <a:lnTo>
                      <a:pt x="374778" y="143845"/>
                    </a:lnTo>
                    <a:lnTo>
                      <a:pt x="376387" y="142235"/>
                    </a:lnTo>
                    <a:lnTo>
                      <a:pt x="377392" y="141130"/>
                    </a:lnTo>
                    <a:lnTo>
                      <a:pt x="378297" y="139423"/>
                    </a:lnTo>
                    <a:lnTo>
                      <a:pt x="379805" y="137211"/>
                    </a:lnTo>
                    <a:lnTo>
                      <a:pt x="381816" y="135000"/>
                    </a:lnTo>
                    <a:lnTo>
                      <a:pt x="382921" y="132585"/>
                    </a:lnTo>
                    <a:lnTo>
                      <a:pt x="383122" y="131078"/>
                    </a:lnTo>
                    <a:lnTo>
                      <a:pt x="383201" y="128371"/>
                    </a:lnTo>
                    <a:lnTo>
                      <a:pt x="384795" y="126093"/>
                    </a:lnTo>
                    <a:lnTo>
                      <a:pt x="387526" y="124730"/>
                    </a:lnTo>
                    <a:lnTo>
                      <a:pt x="390485" y="123590"/>
                    </a:lnTo>
                    <a:lnTo>
                      <a:pt x="393217" y="123363"/>
                    </a:lnTo>
                    <a:lnTo>
                      <a:pt x="394583" y="123362"/>
                    </a:lnTo>
                    <a:lnTo>
                      <a:pt x="397901" y="120677"/>
                    </a:lnTo>
                    <a:lnTo>
                      <a:pt x="399750" y="119936"/>
                    </a:lnTo>
                    <a:lnTo>
                      <a:pt x="401846" y="120060"/>
                    </a:lnTo>
                    <a:lnTo>
                      <a:pt x="403326" y="119814"/>
                    </a:lnTo>
                    <a:lnTo>
                      <a:pt x="405299" y="118581"/>
                    </a:lnTo>
                    <a:lnTo>
                      <a:pt x="407518" y="117102"/>
                    </a:lnTo>
                    <a:lnTo>
                      <a:pt x="409737" y="116361"/>
                    </a:lnTo>
                    <a:lnTo>
                      <a:pt x="410724" y="115128"/>
                    </a:lnTo>
                    <a:lnTo>
                      <a:pt x="412080" y="113894"/>
                    </a:lnTo>
                    <a:lnTo>
                      <a:pt x="413314" y="112664"/>
                    </a:lnTo>
                    <a:lnTo>
                      <a:pt x="415040" y="111060"/>
                    </a:lnTo>
                    <a:lnTo>
                      <a:pt x="416396" y="109581"/>
                    </a:lnTo>
                    <a:lnTo>
                      <a:pt x="417999" y="108840"/>
                    </a:lnTo>
                    <a:lnTo>
                      <a:pt x="419232" y="108223"/>
                    </a:lnTo>
                    <a:lnTo>
                      <a:pt x="421204" y="106744"/>
                    </a:lnTo>
                    <a:lnTo>
                      <a:pt x="424657" y="105510"/>
                    </a:lnTo>
                    <a:lnTo>
                      <a:pt x="427740" y="106127"/>
                    </a:lnTo>
                    <a:lnTo>
                      <a:pt x="430822" y="105881"/>
                    </a:lnTo>
                    <a:lnTo>
                      <a:pt x="434152" y="104772"/>
                    </a:lnTo>
                    <a:lnTo>
                      <a:pt x="436618" y="102676"/>
                    </a:lnTo>
                    <a:lnTo>
                      <a:pt x="440716" y="97940"/>
                    </a:lnTo>
                    <a:lnTo>
                      <a:pt x="442277" y="96473"/>
                    </a:lnTo>
                    <a:lnTo>
                      <a:pt x="442976" y="95158"/>
                    </a:lnTo>
                    <a:lnTo>
                      <a:pt x="443156" y="94468"/>
                    </a:lnTo>
                    <a:lnTo>
                      <a:pt x="443360" y="93688"/>
                    </a:lnTo>
                    <a:lnTo>
                      <a:pt x="444423" y="91157"/>
                    </a:lnTo>
                    <a:lnTo>
                      <a:pt x="444423" y="88599"/>
                    </a:lnTo>
                    <a:lnTo>
                      <a:pt x="444263" y="86361"/>
                    </a:lnTo>
                    <a:lnTo>
                      <a:pt x="442984" y="84280"/>
                    </a:lnTo>
                    <a:lnTo>
                      <a:pt x="441705" y="82843"/>
                    </a:lnTo>
                    <a:lnTo>
                      <a:pt x="440266" y="82044"/>
                    </a:lnTo>
                    <a:lnTo>
                      <a:pt x="437868" y="81242"/>
                    </a:lnTo>
                    <a:lnTo>
                      <a:pt x="435296" y="81245"/>
                    </a:lnTo>
                    <a:lnTo>
                      <a:pt x="427380" y="81865"/>
                    </a:lnTo>
                    <a:lnTo>
                      <a:pt x="423692" y="81555"/>
                    </a:lnTo>
                    <a:lnTo>
                      <a:pt x="420552" y="80938"/>
                    </a:lnTo>
                    <a:lnTo>
                      <a:pt x="418826" y="80862"/>
                    </a:lnTo>
                    <a:lnTo>
                      <a:pt x="416473" y="80631"/>
                    </a:lnTo>
                    <a:lnTo>
                      <a:pt x="414903" y="80243"/>
                    </a:lnTo>
                    <a:lnTo>
                      <a:pt x="413013" y="78776"/>
                    </a:lnTo>
                    <a:lnTo>
                      <a:pt x="411890" y="73906"/>
                    </a:lnTo>
                    <a:lnTo>
                      <a:pt x="412114" y="71895"/>
                    </a:lnTo>
                    <a:lnTo>
                      <a:pt x="412962" y="69113"/>
                    </a:lnTo>
                    <a:lnTo>
                      <a:pt x="413186" y="66792"/>
                    </a:lnTo>
                    <a:lnTo>
                      <a:pt x="414195" y="64860"/>
                    </a:lnTo>
                    <a:lnTo>
                      <a:pt x="414650" y="61999"/>
                    </a:lnTo>
                    <a:lnTo>
                      <a:pt x="415187" y="59681"/>
                    </a:lnTo>
                    <a:lnTo>
                      <a:pt x="416018" y="53572"/>
                    </a:lnTo>
                    <a:lnTo>
                      <a:pt x="416550" y="50480"/>
                    </a:lnTo>
                    <a:lnTo>
                      <a:pt x="418571" y="47002"/>
                    </a:lnTo>
                    <a:lnTo>
                      <a:pt x="419501" y="44914"/>
                    </a:lnTo>
                    <a:lnTo>
                      <a:pt x="419802" y="42363"/>
                    </a:lnTo>
                    <a:lnTo>
                      <a:pt x="420106" y="40662"/>
                    </a:lnTo>
                    <a:lnTo>
                      <a:pt x="420090" y="37569"/>
                    </a:lnTo>
                    <a:lnTo>
                      <a:pt x="420079" y="35559"/>
                    </a:lnTo>
                    <a:lnTo>
                      <a:pt x="420926" y="32390"/>
                    </a:lnTo>
                    <a:lnTo>
                      <a:pt x="422014" y="30610"/>
                    </a:lnTo>
                    <a:lnTo>
                      <a:pt x="424430" y="27597"/>
                    </a:lnTo>
                    <a:lnTo>
                      <a:pt x="427084" y="25355"/>
                    </a:lnTo>
                    <a:lnTo>
                      <a:pt x="430916" y="23265"/>
                    </a:lnTo>
                    <a:lnTo>
                      <a:pt x="433808" y="21488"/>
                    </a:lnTo>
                    <a:lnTo>
                      <a:pt x="437793" y="18858"/>
                    </a:lnTo>
                    <a:lnTo>
                      <a:pt x="441240" y="18162"/>
                    </a:lnTo>
                    <a:lnTo>
                      <a:pt x="444607" y="17078"/>
                    </a:lnTo>
                    <a:lnTo>
                      <a:pt x="447738" y="16072"/>
                    </a:lnTo>
                    <a:lnTo>
                      <a:pt x="448195" y="15829"/>
                    </a:lnTo>
                    <a:lnTo>
                      <a:pt x="450012" y="14425"/>
                    </a:lnTo>
                    <a:lnTo>
                      <a:pt x="450841" y="13180"/>
                    </a:lnTo>
                    <a:lnTo>
                      <a:pt x="452637" y="12077"/>
                    </a:lnTo>
                    <a:lnTo>
                      <a:pt x="452913" y="10279"/>
                    </a:lnTo>
                    <a:lnTo>
                      <a:pt x="454432" y="8900"/>
                    </a:lnTo>
                    <a:lnTo>
                      <a:pt x="457056" y="8347"/>
                    </a:lnTo>
                    <a:lnTo>
                      <a:pt x="458161" y="7658"/>
                    </a:lnTo>
                    <a:lnTo>
                      <a:pt x="459819" y="6689"/>
                    </a:lnTo>
                    <a:lnTo>
                      <a:pt x="461614" y="5723"/>
                    </a:lnTo>
                    <a:lnTo>
                      <a:pt x="463134" y="5446"/>
                    </a:lnTo>
                    <a:lnTo>
                      <a:pt x="464377" y="5446"/>
                    </a:lnTo>
                    <a:lnTo>
                      <a:pt x="467001" y="5583"/>
                    </a:lnTo>
                    <a:lnTo>
                      <a:pt x="468797" y="5859"/>
                    </a:lnTo>
                    <a:lnTo>
                      <a:pt x="471835" y="6135"/>
                    </a:lnTo>
                    <a:lnTo>
                      <a:pt x="473907" y="5860"/>
                    </a:lnTo>
                    <a:lnTo>
                      <a:pt x="478741" y="5170"/>
                    </a:lnTo>
                    <a:lnTo>
                      <a:pt x="482487" y="3119"/>
                    </a:lnTo>
                    <a:lnTo>
                      <a:pt x="482609" y="3374"/>
                    </a:lnTo>
                    <a:lnTo>
                      <a:pt x="490502" y="941"/>
                    </a:lnTo>
                    <a:lnTo>
                      <a:pt x="492765" y="0"/>
                    </a:lnTo>
                    <a:lnTo>
                      <a:pt x="493897" y="0"/>
                    </a:lnTo>
                    <a:lnTo>
                      <a:pt x="495595" y="377"/>
                    </a:lnTo>
                    <a:lnTo>
                      <a:pt x="497104" y="1318"/>
                    </a:lnTo>
                    <a:lnTo>
                      <a:pt x="499367" y="2640"/>
                    </a:lnTo>
                    <a:lnTo>
                      <a:pt x="501253" y="3769"/>
                    </a:lnTo>
                    <a:lnTo>
                      <a:pt x="502951" y="4526"/>
                    </a:lnTo>
                    <a:lnTo>
                      <a:pt x="504460" y="4526"/>
                    </a:lnTo>
                    <a:lnTo>
                      <a:pt x="506346" y="3961"/>
                    </a:lnTo>
                    <a:lnTo>
                      <a:pt x="508232" y="3016"/>
                    </a:lnTo>
                    <a:lnTo>
                      <a:pt x="509552" y="2828"/>
                    </a:lnTo>
                    <a:lnTo>
                      <a:pt x="512382" y="3581"/>
                    </a:lnTo>
                    <a:lnTo>
                      <a:pt x="515400" y="3581"/>
                    </a:lnTo>
                    <a:lnTo>
                      <a:pt x="517474" y="3204"/>
                    </a:lnTo>
                    <a:lnTo>
                      <a:pt x="518606" y="4903"/>
                    </a:lnTo>
                    <a:lnTo>
                      <a:pt x="521058" y="5656"/>
                    </a:lnTo>
                    <a:lnTo>
                      <a:pt x="523128" y="6777"/>
                    </a:lnTo>
                    <a:lnTo>
                      <a:pt x="527215" y="5899"/>
                    </a:lnTo>
                    <a:lnTo>
                      <a:pt x="529256" y="5610"/>
                    </a:lnTo>
                    <a:lnTo>
                      <a:pt x="533048" y="5024"/>
                    </a:lnTo>
                    <a:lnTo>
                      <a:pt x="537131" y="6194"/>
                    </a:lnTo>
                    <a:lnTo>
                      <a:pt x="538298" y="8235"/>
                    </a:lnTo>
                    <a:lnTo>
                      <a:pt x="539465" y="11148"/>
                    </a:lnTo>
                    <a:lnTo>
                      <a:pt x="541506" y="13192"/>
                    </a:lnTo>
                    <a:lnTo>
                      <a:pt x="545988" y="14426"/>
                    </a:lnTo>
                    <a:lnTo>
                      <a:pt x="548214" y="13347"/>
                    </a:lnTo>
                    <a:lnTo>
                      <a:pt x="548656" y="14890"/>
                    </a:lnTo>
                    <a:lnTo>
                      <a:pt x="551552" y="16749"/>
                    </a:lnTo>
                    <a:lnTo>
                      <a:pt x="557446" y="21170"/>
                    </a:lnTo>
                    <a:lnTo>
                      <a:pt x="559472" y="23748"/>
                    </a:lnTo>
                    <a:lnTo>
                      <a:pt x="561682" y="27247"/>
                    </a:lnTo>
                    <a:lnTo>
                      <a:pt x="560761" y="33326"/>
                    </a:lnTo>
                    <a:lnTo>
                      <a:pt x="557446" y="37378"/>
                    </a:lnTo>
                    <a:lnTo>
                      <a:pt x="554131" y="41798"/>
                    </a:lnTo>
                    <a:lnTo>
                      <a:pt x="551921" y="44559"/>
                    </a:lnTo>
                    <a:lnTo>
                      <a:pt x="551494" y="47080"/>
                    </a:lnTo>
                    <a:lnTo>
                      <a:pt x="552109" y="49386"/>
                    </a:lnTo>
                    <a:lnTo>
                      <a:pt x="552570" y="53225"/>
                    </a:lnTo>
                    <a:lnTo>
                      <a:pt x="552109" y="55224"/>
                    </a:lnTo>
                    <a:lnTo>
                      <a:pt x="551955" y="58757"/>
                    </a:lnTo>
                    <a:lnTo>
                      <a:pt x="552109" y="61983"/>
                    </a:lnTo>
                    <a:lnTo>
                      <a:pt x="552878" y="64134"/>
                    </a:lnTo>
                    <a:lnTo>
                      <a:pt x="555028" y="66288"/>
                    </a:lnTo>
                    <a:lnTo>
                      <a:pt x="556258" y="67053"/>
                    </a:lnTo>
                    <a:lnTo>
                      <a:pt x="555796" y="73202"/>
                    </a:lnTo>
                    <a:lnTo>
                      <a:pt x="556258" y="73663"/>
                    </a:lnTo>
                    <a:lnTo>
                      <a:pt x="557026" y="74277"/>
                    </a:lnTo>
                    <a:lnTo>
                      <a:pt x="557794" y="75046"/>
                    </a:lnTo>
                    <a:lnTo>
                      <a:pt x="559023" y="75966"/>
                    </a:lnTo>
                    <a:lnTo>
                      <a:pt x="560406" y="76889"/>
                    </a:lnTo>
                    <a:lnTo>
                      <a:pt x="561328" y="77810"/>
                    </a:lnTo>
                    <a:lnTo>
                      <a:pt x="561174" y="78733"/>
                    </a:lnTo>
                    <a:lnTo>
                      <a:pt x="560252" y="79808"/>
                    </a:lnTo>
                    <a:lnTo>
                      <a:pt x="559484" y="83034"/>
                    </a:lnTo>
                    <a:lnTo>
                      <a:pt x="559792" y="85492"/>
                    </a:lnTo>
                    <a:lnTo>
                      <a:pt x="561789" y="85492"/>
                    </a:lnTo>
                    <a:lnTo>
                      <a:pt x="565016" y="83803"/>
                    </a:lnTo>
                    <a:lnTo>
                      <a:pt x="566092" y="85340"/>
                    </a:lnTo>
                    <a:lnTo>
                      <a:pt x="566706" y="88259"/>
                    </a:lnTo>
                    <a:lnTo>
                      <a:pt x="567320" y="91179"/>
                    </a:lnTo>
                    <a:lnTo>
                      <a:pt x="568243" y="93791"/>
                    </a:lnTo>
                    <a:lnTo>
                      <a:pt x="568703" y="96096"/>
                    </a:lnTo>
                    <a:lnTo>
                      <a:pt x="569011" y="98860"/>
                    </a:lnTo>
                    <a:lnTo>
                      <a:pt x="568703" y="101166"/>
                    </a:lnTo>
                    <a:lnTo>
                      <a:pt x="570240" y="102855"/>
                    </a:lnTo>
                    <a:lnTo>
                      <a:pt x="571526" y="103353"/>
                    </a:lnTo>
                    <a:lnTo>
                      <a:pt x="573210" y="105456"/>
                    </a:lnTo>
                    <a:lnTo>
                      <a:pt x="574388" y="110845"/>
                    </a:lnTo>
                    <a:lnTo>
                      <a:pt x="574696" y="114842"/>
                    </a:lnTo>
                    <a:lnTo>
                      <a:pt x="575316" y="119775"/>
                    </a:lnTo>
                    <a:lnTo>
                      <a:pt x="575736" y="123141"/>
                    </a:lnTo>
                    <a:lnTo>
                      <a:pt x="577922" y="124213"/>
                    </a:lnTo>
                    <a:lnTo>
                      <a:pt x="578537" y="126364"/>
                    </a:lnTo>
                    <a:lnTo>
                      <a:pt x="578383" y="128824"/>
                    </a:lnTo>
                    <a:lnTo>
                      <a:pt x="581303" y="131743"/>
                    </a:lnTo>
                    <a:lnTo>
                      <a:pt x="583915" y="132970"/>
                    </a:lnTo>
                    <a:lnTo>
                      <a:pt x="585452" y="131282"/>
                    </a:lnTo>
                    <a:lnTo>
                      <a:pt x="586835" y="130513"/>
                    </a:lnTo>
                    <a:lnTo>
                      <a:pt x="587603" y="131436"/>
                    </a:lnTo>
                    <a:lnTo>
                      <a:pt x="588064" y="133739"/>
                    </a:lnTo>
                    <a:lnTo>
                      <a:pt x="588832" y="135890"/>
                    </a:lnTo>
                    <a:lnTo>
                      <a:pt x="590983" y="136965"/>
                    </a:lnTo>
                    <a:lnTo>
                      <a:pt x="591598" y="138809"/>
                    </a:lnTo>
                    <a:lnTo>
                      <a:pt x="590983" y="141421"/>
                    </a:lnTo>
                    <a:lnTo>
                      <a:pt x="590368" y="144496"/>
                    </a:lnTo>
                    <a:lnTo>
                      <a:pt x="591598" y="146801"/>
                    </a:lnTo>
                    <a:lnTo>
                      <a:pt x="592922" y="148229"/>
                    </a:lnTo>
                    <a:lnTo>
                      <a:pt x="594296" y="151206"/>
                    </a:lnTo>
                    <a:lnTo>
                      <a:pt x="594754" y="154183"/>
                    </a:lnTo>
                    <a:lnTo>
                      <a:pt x="594983" y="157618"/>
                    </a:lnTo>
                    <a:lnTo>
                      <a:pt x="595212" y="161054"/>
                    </a:lnTo>
                    <a:lnTo>
                      <a:pt x="596815" y="164717"/>
                    </a:lnTo>
                    <a:lnTo>
                      <a:pt x="599106" y="167694"/>
                    </a:lnTo>
                    <a:lnTo>
                      <a:pt x="601167" y="168381"/>
                    </a:lnTo>
                    <a:lnTo>
                      <a:pt x="602770" y="168611"/>
                    </a:lnTo>
                    <a:lnTo>
                      <a:pt x="605288" y="169298"/>
                    </a:lnTo>
                    <a:lnTo>
                      <a:pt x="607808" y="172962"/>
                    </a:lnTo>
                    <a:lnTo>
                      <a:pt x="608266" y="175938"/>
                    </a:lnTo>
                    <a:lnTo>
                      <a:pt x="609411" y="179146"/>
                    </a:lnTo>
                    <a:lnTo>
                      <a:pt x="608953" y="181893"/>
                    </a:lnTo>
                    <a:lnTo>
                      <a:pt x="607808" y="185100"/>
                    </a:lnTo>
                    <a:lnTo>
                      <a:pt x="607579" y="187618"/>
                    </a:lnTo>
                    <a:lnTo>
                      <a:pt x="608724" y="190596"/>
                    </a:lnTo>
                    <a:lnTo>
                      <a:pt x="611014" y="192199"/>
                    </a:lnTo>
                    <a:lnTo>
                      <a:pt x="613533" y="193113"/>
                    </a:lnTo>
                    <a:lnTo>
                      <a:pt x="615594" y="194031"/>
                    </a:lnTo>
                    <a:lnTo>
                      <a:pt x="617197" y="195863"/>
                    </a:lnTo>
                    <a:lnTo>
                      <a:pt x="617197" y="198611"/>
                    </a:lnTo>
                    <a:lnTo>
                      <a:pt x="615365" y="202048"/>
                    </a:lnTo>
                    <a:lnTo>
                      <a:pt x="613075" y="205024"/>
                    </a:lnTo>
                    <a:lnTo>
                      <a:pt x="615365" y="208460"/>
                    </a:lnTo>
                    <a:lnTo>
                      <a:pt x="617426" y="211206"/>
                    </a:lnTo>
                    <a:lnTo>
                      <a:pt x="618800" y="212810"/>
                    </a:lnTo>
                    <a:lnTo>
                      <a:pt x="625899" y="216014"/>
                    </a:lnTo>
                    <a:lnTo>
                      <a:pt x="631926" y="217518"/>
                    </a:lnTo>
                    <a:lnTo>
                      <a:pt x="636164" y="219335"/>
                    </a:lnTo>
                    <a:lnTo>
                      <a:pt x="643087" y="222288"/>
                    </a:lnTo>
                    <a:lnTo>
                      <a:pt x="647691" y="226340"/>
                    </a:lnTo>
                    <a:lnTo>
                      <a:pt x="649902" y="229839"/>
                    </a:lnTo>
                    <a:lnTo>
                      <a:pt x="653401" y="233153"/>
                    </a:lnTo>
                    <a:lnTo>
                      <a:pt x="660558" y="236543"/>
                    </a:lnTo>
                    <a:lnTo>
                      <a:pt x="663567" y="239004"/>
                    </a:lnTo>
                    <a:lnTo>
                      <a:pt x="666713" y="240918"/>
                    </a:lnTo>
                    <a:lnTo>
                      <a:pt x="670542" y="244475"/>
                    </a:lnTo>
                    <a:lnTo>
                      <a:pt x="663962" y="252272"/>
                    </a:lnTo>
                    <a:lnTo>
                      <a:pt x="658855" y="257892"/>
                    </a:lnTo>
                    <a:lnTo>
                      <a:pt x="654258" y="260446"/>
                    </a:lnTo>
                    <a:lnTo>
                      <a:pt x="650683" y="264529"/>
                    </a:lnTo>
                    <a:lnTo>
                      <a:pt x="645064" y="269642"/>
                    </a:lnTo>
                    <a:lnTo>
                      <a:pt x="637581" y="272375"/>
                    </a:lnTo>
                    <a:lnTo>
                      <a:pt x="634572" y="274289"/>
                    </a:lnTo>
                    <a:lnTo>
                      <a:pt x="632521" y="274973"/>
                    </a:lnTo>
                    <a:lnTo>
                      <a:pt x="630879" y="276206"/>
                    </a:lnTo>
                    <a:lnTo>
                      <a:pt x="628965" y="277846"/>
                    </a:lnTo>
                    <a:lnTo>
                      <a:pt x="627871" y="279077"/>
                    </a:lnTo>
                    <a:lnTo>
                      <a:pt x="626503" y="279213"/>
                    </a:lnTo>
                    <a:lnTo>
                      <a:pt x="625682" y="280034"/>
                    </a:lnTo>
                    <a:lnTo>
                      <a:pt x="625135" y="280170"/>
                    </a:lnTo>
                    <a:lnTo>
                      <a:pt x="623904" y="281813"/>
                    </a:lnTo>
                    <a:lnTo>
                      <a:pt x="620896" y="285231"/>
                    </a:lnTo>
                    <a:lnTo>
                      <a:pt x="619117" y="286324"/>
                    </a:lnTo>
                    <a:lnTo>
                      <a:pt x="612375" y="295179"/>
                    </a:lnTo>
                    <a:lnTo>
                      <a:pt x="602671" y="300286"/>
                    </a:lnTo>
                    <a:lnTo>
                      <a:pt x="591944" y="300286"/>
                    </a:lnTo>
                    <a:lnTo>
                      <a:pt x="586326" y="296713"/>
                    </a:lnTo>
                    <a:lnTo>
                      <a:pt x="579998" y="292855"/>
                    </a:lnTo>
                    <a:lnTo>
                      <a:pt x="575240" y="291176"/>
                    </a:lnTo>
                    <a:lnTo>
                      <a:pt x="573000" y="290896"/>
                    </a:lnTo>
                    <a:lnTo>
                      <a:pt x="570060" y="289918"/>
                    </a:lnTo>
                    <a:lnTo>
                      <a:pt x="567541" y="288099"/>
                    </a:lnTo>
                    <a:lnTo>
                      <a:pt x="565022" y="286418"/>
                    </a:lnTo>
                    <a:lnTo>
                      <a:pt x="562083" y="284319"/>
                    </a:lnTo>
                    <a:lnTo>
                      <a:pt x="560403" y="282919"/>
                    </a:lnTo>
                    <a:lnTo>
                      <a:pt x="558303" y="280820"/>
                    </a:lnTo>
                    <a:lnTo>
                      <a:pt x="554525" y="279140"/>
                    </a:lnTo>
                    <a:lnTo>
                      <a:pt x="550604" y="278348"/>
                    </a:lnTo>
                    <a:lnTo>
                      <a:pt x="550035" y="278581"/>
                    </a:lnTo>
                    <a:lnTo>
                      <a:pt x="541373" y="275000"/>
                    </a:lnTo>
                    <a:lnTo>
                      <a:pt x="530443" y="273633"/>
                    </a:lnTo>
                    <a:lnTo>
                      <a:pt x="521790" y="273180"/>
                    </a:lnTo>
                    <a:lnTo>
                      <a:pt x="512226" y="273633"/>
                    </a:lnTo>
                    <a:lnTo>
                      <a:pt x="504028" y="274547"/>
                    </a:lnTo>
                    <a:lnTo>
                      <a:pt x="494920" y="280921"/>
                    </a:lnTo>
                    <a:lnTo>
                      <a:pt x="484445" y="284566"/>
                    </a:lnTo>
                    <a:lnTo>
                      <a:pt x="470327" y="284566"/>
                    </a:lnTo>
                    <a:lnTo>
                      <a:pt x="460764" y="286385"/>
                    </a:lnTo>
                    <a:lnTo>
                      <a:pt x="447101" y="289116"/>
                    </a:lnTo>
                    <a:lnTo>
                      <a:pt x="435261" y="292761"/>
                    </a:lnTo>
                    <a:lnTo>
                      <a:pt x="427063" y="295948"/>
                    </a:lnTo>
                    <a:lnTo>
                      <a:pt x="420687" y="299141"/>
                    </a:lnTo>
                    <a:lnTo>
                      <a:pt x="400648" y="309158"/>
                    </a:lnTo>
                    <a:lnTo>
                      <a:pt x="355858" y="320990"/>
                    </a:lnTo>
                    <a:lnTo>
                      <a:pt x="353426" y="320759"/>
                    </a:lnTo>
                    <a:lnTo>
                      <a:pt x="349270" y="320914"/>
                    </a:lnTo>
                    <a:lnTo>
                      <a:pt x="346217" y="321920"/>
                    </a:lnTo>
                    <a:lnTo>
                      <a:pt x="344180" y="322229"/>
                    </a:lnTo>
                    <a:lnTo>
                      <a:pt x="340338" y="322385"/>
                    </a:lnTo>
                    <a:lnTo>
                      <a:pt x="337988" y="322849"/>
                    </a:lnTo>
                    <a:lnTo>
                      <a:pt x="332511" y="325246"/>
                    </a:lnTo>
                    <a:lnTo>
                      <a:pt x="329456" y="325944"/>
                    </a:lnTo>
                    <a:lnTo>
                      <a:pt x="327420" y="326406"/>
                    </a:lnTo>
                    <a:lnTo>
                      <a:pt x="323737" y="326795"/>
                    </a:lnTo>
                    <a:lnTo>
                      <a:pt x="320367" y="327336"/>
                    </a:lnTo>
                    <a:lnTo>
                      <a:pt x="315193" y="327569"/>
                    </a:lnTo>
                    <a:lnTo>
                      <a:pt x="311821" y="327649"/>
                    </a:lnTo>
                    <a:lnTo>
                      <a:pt x="306337" y="328499"/>
                    </a:lnTo>
                    <a:lnTo>
                      <a:pt x="303748" y="328500"/>
                    </a:lnTo>
                    <a:lnTo>
                      <a:pt x="295518" y="329274"/>
                    </a:lnTo>
                    <a:lnTo>
                      <a:pt x="277565" y="330051"/>
                    </a:lnTo>
                    <a:lnTo>
                      <a:pt x="260842" y="326191"/>
                    </a:lnTo>
                    <a:lnTo>
                      <a:pt x="257384" y="324799"/>
                    </a:lnTo>
                    <a:lnTo>
                      <a:pt x="254716" y="324493"/>
                    </a:lnTo>
                    <a:lnTo>
                      <a:pt x="251732" y="323642"/>
                    </a:lnTo>
                    <a:lnTo>
                      <a:pt x="247963" y="322791"/>
                    </a:lnTo>
                    <a:lnTo>
                      <a:pt x="243089" y="320474"/>
                    </a:lnTo>
                    <a:lnTo>
                      <a:pt x="241752" y="319702"/>
                    </a:lnTo>
                    <a:lnTo>
                      <a:pt x="237747" y="318541"/>
                    </a:lnTo>
                    <a:lnTo>
                      <a:pt x="232880" y="317616"/>
                    </a:lnTo>
                    <a:lnTo>
                      <a:pt x="228801" y="317385"/>
                    </a:lnTo>
                    <a:lnTo>
                      <a:pt x="225665" y="317543"/>
                    </a:lnTo>
                    <a:lnTo>
                      <a:pt x="222606" y="317542"/>
                    </a:lnTo>
                    <a:lnTo>
                      <a:pt x="218136" y="317387"/>
                    </a:lnTo>
                    <a:lnTo>
                      <a:pt x="214607" y="317236"/>
                    </a:lnTo>
                    <a:lnTo>
                      <a:pt x="209431" y="317390"/>
                    </a:lnTo>
                    <a:lnTo>
                      <a:pt x="206062" y="317855"/>
                    </a:lnTo>
                    <a:lnTo>
                      <a:pt x="202924" y="317625"/>
                    </a:lnTo>
                    <a:lnTo>
                      <a:pt x="200335" y="317470"/>
                    </a:lnTo>
                    <a:lnTo>
                      <a:pt x="194214" y="316622"/>
                    </a:lnTo>
                    <a:lnTo>
                      <a:pt x="189430" y="316543"/>
                    </a:lnTo>
                    <a:lnTo>
                      <a:pt x="184883" y="316856"/>
                    </a:lnTo>
                    <a:lnTo>
                      <a:pt x="181905" y="317166"/>
                    </a:lnTo>
                    <a:lnTo>
                      <a:pt x="175635" y="317861"/>
                    </a:lnTo>
                    <a:lnTo>
                      <a:pt x="170306" y="318405"/>
                    </a:lnTo>
                    <a:lnTo>
                      <a:pt x="165604" y="319101"/>
                    </a:lnTo>
                    <a:lnTo>
                      <a:pt x="161060" y="319796"/>
                    </a:lnTo>
                    <a:lnTo>
                      <a:pt x="158159" y="319954"/>
                    </a:lnTo>
                    <a:lnTo>
                      <a:pt x="153770" y="320340"/>
                    </a:lnTo>
                    <a:lnTo>
                      <a:pt x="148127" y="320960"/>
                    </a:lnTo>
                    <a:lnTo>
                      <a:pt x="144912" y="320960"/>
                    </a:lnTo>
                    <a:lnTo>
                      <a:pt x="140599" y="321039"/>
                    </a:lnTo>
                    <a:lnTo>
                      <a:pt x="137383" y="320732"/>
                    </a:lnTo>
                    <a:lnTo>
                      <a:pt x="133380" y="320112"/>
                    </a:lnTo>
                    <a:lnTo>
                      <a:pt x="131330" y="319760"/>
                    </a:lnTo>
                    <a:lnTo>
                      <a:pt x="130240" y="319572"/>
                    </a:lnTo>
                    <a:lnTo>
                      <a:pt x="127650" y="318955"/>
                    </a:lnTo>
                    <a:lnTo>
                      <a:pt x="125134" y="317873"/>
                    </a:lnTo>
                    <a:lnTo>
                      <a:pt x="121278" y="315322"/>
                    </a:lnTo>
                    <a:lnTo>
                      <a:pt x="117268" y="313238"/>
                    </a:lnTo>
                    <a:lnTo>
                      <a:pt x="114907" y="311692"/>
                    </a:lnTo>
                    <a:lnTo>
                      <a:pt x="110345" y="308833"/>
                    </a:lnTo>
                    <a:lnTo>
                      <a:pt x="108689" y="307208"/>
                    </a:lnTo>
                    <a:lnTo>
                      <a:pt x="105925" y="303499"/>
                    </a:lnTo>
                    <a:lnTo>
                      <a:pt x="103876" y="301567"/>
                    </a:lnTo>
                    <a:lnTo>
                      <a:pt x="102066" y="300252"/>
                    </a:lnTo>
                    <a:lnTo>
                      <a:pt x="99386" y="297703"/>
                    </a:lnTo>
                    <a:lnTo>
                      <a:pt x="98034" y="294225"/>
                    </a:lnTo>
                    <a:lnTo>
                      <a:pt x="96841" y="290823"/>
                    </a:lnTo>
                    <a:lnTo>
                      <a:pt x="95250" y="286649"/>
                    </a:lnTo>
                    <a:lnTo>
                      <a:pt x="93897" y="282861"/>
                    </a:lnTo>
                    <a:lnTo>
                      <a:pt x="93483" y="278608"/>
                    </a:lnTo>
                    <a:lnTo>
                      <a:pt x="92364" y="274510"/>
                    </a:lnTo>
                    <a:lnTo>
                      <a:pt x="91963" y="272733"/>
                    </a:lnTo>
                    <a:lnTo>
                      <a:pt x="91083" y="269486"/>
                    </a:lnTo>
                    <a:lnTo>
                      <a:pt x="90670" y="265547"/>
                    </a:lnTo>
                    <a:lnTo>
                      <a:pt x="89640" y="263456"/>
                    </a:lnTo>
                    <a:lnTo>
                      <a:pt x="88370" y="260598"/>
                    </a:lnTo>
                    <a:lnTo>
                      <a:pt x="87178" y="257661"/>
                    </a:lnTo>
                    <a:lnTo>
                      <a:pt x="85128" y="255498"/>
                    </a:lnTo>
                    <a:lnTo>
                      <a:pt x="82053" y="252251"/>
                    </a:lnTo>
                    <a:lnTo>
                      <a:pt x="80241" y="250704"/>
                    </a:lnTo>
                    <a:lnTo>
                      <a:pt x="77250" y="248462"/>
                    </a:lnTo>
                    <a:lnTo>
                      <a:pt x="74180" y="246300"/>
                    </a:lnTo>
                    <a:lnTo>
                      <a:pt x="72292" y="245139"/>
                    </a:lnTo>
                    <a:lnTo>
                      <a:pt x="67896" y="244291"/>
                    </a:lnTo>
                    <a:lnTo>
                      <a:pt x="66563" y="244292"/>
                    </a:lnTo>
                    <a:lnTo>
                      <a:pt x="64135" y="244987"/>
                    </a:lnTo>
                    <a:lnTo>
                      <a:pt x="61792" y="246688"/>
                    </a:lnTo>
                    <a:lnTo>
                      <a:pt x="59208" y="247308"/>
                    </a:lnTo>
                    <a:lnTo>
                      <a:pt x="56708" y="249164"/>
                    </a:lnTo>
                    <a:lnTo>
                      <a:pt x="54442" y="250710"/>
                    </a:lnTo>
                    <a:lnTo>
                      <a:pt x="52019" y="252256"/>
                    </a:lnTo>
                    <a:lnTo>
                      <a:pt x="49908" y="253572"/>
                    </a:lnTo>
                    <a:lnTo>
                      <a:pt x="45128" y="254268"/>
                    </a:lnTo>
                    <a:lnTo>
                      <a:pt x="42780" y="255042"/>
                    </a:lnTo>
                    <a:lnTo>
                      <a:pt x="39097" y="255507"/>
                    </a:lnTo>
                    <a:lnTo>
                      <a:pt x="36431" y="255662"/>
                    </a:lnTo>
                    <a:lnTo>
                      <a:pt x="33608" y="255661"/>
                    </a:lnTo>
                    <a:lnTo>
                      <a:pt x="32039" y="255586"/>
                    </a:lnTo>
                    <a:lnTo>
                      <a:pt x="26709" y="256050"/>
                    </a:lnTo>
                    <a:lnTo>
                      <a:pt x="24433" y="255589"/>
                    </a:lnTo>
                    <a:lnTo>
                      <a:pt x="20588" y="255124"/>
                    </a:lnTo>
                    <a:lnTo>
                      <a:pt x="17917" y="254276"/>
                    </a:lnTo>
                    <a:lnTo>
                      <a:pt x="15720" y="253966"/>
                    </a:lnTo>
                    <a:lnTo>
                      <a:pt x="14151" y="253891"/>
                    </a:lnTo>
                    <a:lnTo>
                      <a:pt x="10697" y="253040"/>
                    </a:lnTo>
                    <a:lnTo>
                      <a:pt x="9594" y="252190"/>
                    </a:lnTo>
                    <a:lnTo>
                      <a:pt x="8260" y="251880"/>
                    </a:lnTo>
                    <a:lnTo>
                      <a:pt x="6848" y="251880"/>
                    </a:lnTo>
                    <a:lnTo>
                      <a:pt x="4889" y="252190"/>
                    </a:lnTo>
                    <a:lnTo>
                      <a:pt x="4367" y="252533"/>
                    </a:lnTo>
                    <a:lnTo>
                      <a:pt x="1564" y="248966"/>
                    </a:lnTo>
                    <a:lnTo>
                      <a:pt x="1252" y="247369"/>
                    </a:lnTo>
                    <a:lnTo>
                      <a:pt x="0" y="245382"/>
                    </a:lnTo>
                    <a:lnTo>
                      <a:pt x="0" y="240996"/>
                    </a:lnTo>
                    <a:lnTo>
                      <a:pt x="735" y="237582"/>
                    </a:lnTo>
                    <a:lnTo>
                      <a:pt x="1354" y="235957"/>
                    </a:lnTo>
                    <a:lnTo>
                      <a:pt x="2440" y="233715"/>
                    </a:lnTo>
                    <a:lnTo>
                      <a:pt x="3757" y="230777"/>
                    </a:lnTo>
                    <a:lnTo>
                      <a:pt x="4538" y="229926"/>
                    </a:lnTo>
                    <a:lnTo>
                      <a:pt x="6008" y="226293"/>
                    </a:lnTo>
                    <a:lnTo>
                      <a:pt x="7169" y="223277"/>
                    </a:lnTo>
                    <a:lnTo>
                      <a:pt x="8168" y="219568"/>
                    </a:lnTo>
                    <a:lnTo>
                      <a:pt x="8634" y="218562"/>
                    </a:lnTo>
                    <a:lnTo>
                      <a:pt x="9477" y="214695"/>
                    </a:lnTo>
                    <a:lnTo>
                      <a:pt x="10867" y="210677"/>
                    </a:lnTo>
                    <a:lnTo>
                      <a:pt x="13432" y="206424"/>
                    </a:lnTo>
                    <a:lnTo>
                      <a:pt x="14987" y="203794"/>
                    </a:lnTo>
                    <a:lnTo>
                      <a:pt x="16076" y="202092"/>
                    </a:lnTo>
                    <a:lnTo>
                      <a:pt x="18786" y="195367"/>
                    </a:lnTo>
                    <a:lnTo>
                      <a:pt x="21350" y="190883"/>
                    </a:lnTo>
                    <a:lnTo>
                      <a:pt x="21957" y="186940"/>
                    </a:lnTo>
                    <a:lnTo>
                      <a:pt x="22801" y="183538"/>
                    </a:lnTo>
                    <a:lnTo>
                      <a:pt x="23009" y="178204"/>
                    </a:lnTo>
                    <a:lnTo>
                      <a:pt x="23617" y="174492"/>
                    </a:lnTo>
                    <a:lnTo>
                      <a:pt x="23994" y="171555"/>
                    </a:lnTo>
                    <a:lnTo>
                      <a:pt x="24129" y="167460"/>
                    </a:lnTo>
                    <a:lnTo>
                      <a:pt x="24190" y="164213"/>
                    </a:lnTo>
                    <a:lnTo>
                      <a:pt x="24421" y="163283"/>
                    </a:lnTo>
                    <a:lnTo>
                      <a:pt x="23617" y="159419"/>
                    </a:lnTo>
                    <a:lnTo>
                      <a:pt x="21248" y="156327"/>
                    </a:lnTo>
                    <a:lnTo>
                      <a:pt x="19747" y="154316"/>
                    </a:lnTo>
                    <a:lnTo>
                      <a:pt x="18087" y="151767"/>
                    </a:lnTo>
                    <a:lnTo>
                      <a:pt x="15570" y="150297"/>
                    </a:lnTo>
                    <a:lnTo>
                      <a:pt x="15891" y="151959"/>
                    </a:lnTo>
                    <a:close/>
                  </a:path>
                </a:pathLst>
              </a:custGeom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37" name="object 7">
                <a:extLst>
                  <a:ext uri="{FF2B5EF4-FFF2-40B4-BE49-F238E27FC236}">
                    <a16:creationId xmlns:a16="http://schemas.microsoft.com/office/drawing/2014/main" id="{CCC360C8-FE21-43EE-8283-0EB00A26D23B}"/>
                  </a:ext>
                </a:extLst>
              </p:cNvPr>
              <p:cNvSpPr/>
              <p:nvPr/>
            </p:nvSpPr>
            <p:spPr>
              <a:xfrm>
                <a:off x="2878392" y="734509"/>
                <a:ext cx="724672" cy="455027"/>
              </a:xfrm>
              <a:custGeom>
                <a:avLst/>
                <a:gdLst/>
                <a:ahLst/>
                <a:cxnLst/>
                <a:rect l="l" t="t" r="r" b="b"/>
                <a:pathLst>
                  <a:path w="724672" h="455027">
                    <a:moveTo>
                      <a:pt x="23759" y="16880"/>
                    </a:moveTo>
                    <a:lnTo>
                      <a:pt x="23899" y="15300"/>
                    </a:lnTo>
                    <a:lnTo>
                      <a:pt x="24540" y="13593"/>
                    </a:lnTo>
                    <a:lnTo>
                      <a:pt x="24872" y="11971"/>
                    </a:lnTo>
                    <a:lnTo>
                      <a:pt x="25437" y="10343"/>
                    </a:lnTo>
                    <a:lnTo>
                      <a:pt x="26236" y="9061"/>
                    </a:lnTo>
                    <a:lnTo>
                      <a:pt x="27030" y="7274"/>
                    </a:lnTo>
                    <a:lnTo>
                      <a:pt x="27756" y="6460"/>
                    </a:lnTo>
                    <a:lnTo>
                      <a:pt x="28174" y="5798"/>
                    </a:lnTo>
                    <a:lnTo>
                      <a:pt x="27823" y="5379"/>
                    </a:lnTo>
                    <a:lnTo>
                      <a:pt x="27312" y="4340"/>
                    </a:lnTo>
                    <a:lnTo>
                      <a:pt x="26687" y="3575"/>
                    </a:lnTo>
                    <a:lnTo>
                      <a:pt x="26876" y="3034"/>
                    </a:lnTo>
                    <a:lnTo>
                      <a:pt x="27139" y="2256"/>
                    </a:lnTo>
                    <a:lnTo>
                      <a:pt x="27135" y="1795"/>
                    </a:lnTo>
                    <a:lnTo>
                      <a:pt x="26423" y="1661"/>
                    </a:lnTo>
                    <a:lnTo>
                      <a:pt x="26102" y="0"/>
                    </a:lnTo>
                    <a:lnTo>
                      <a:pt x="28619" y="1470"/>
                    </a:lnTo>
                    <a:lnTo>
                      <a:pt x="30279" y="4018"/>
                    </a:lnTo>
                    <a:lnTo>
                      <a:pt x="31780" y="6029"/>
                    </a:lnTo>
                    <a:lnTo>
                      <a:pt x="34148" y="9121"/>
                    </a:lnTo>
                    <a:lnTo>
                      <a:pt x="34952" y="12986"/>
                    </a:lnTo>
                    <a:lnTo>
                      <a:pt x="34722" y="13915"/>
                    </a:lnTo>
                    <a:lnTo>
                      <a:pt x="34661" y="17163"/>
                    </a:lnTo>
                    <a:lnTo>
                      <a:pt x="34526" y="21257"/>
                    </a:lnTo>
                    <a:lnTo>
                      <a:pt x="34149" y="24194"/>
                    </a:lnTo>
                    <a:lnTo>
                      <a:pt x="33541" y="27906"/>
                    </a:lnTo>
                    <a:lnTo>
                      <a:pt x="33333" y="33240"/>
                    </a:lnTo>
                    <a:lnTo>
                      <a:pt x="32488" y="36643"/>
                    </a:lnTo>
                    <a:lnTo>
                      <a:pt x="31882" y="40586"/>
                    </a:lnTo>
                    <a:lnTo>
                      <a:pt x="29317" y="45069"/>
                    </a:lnTo>
                    <a:lnTo>
                      <a:pt x="26608" y="51794"/>
                    </a:lnTo>
                    <a:lnTo>
                      <a:pt x="25519" y="53496"/>
                    </a:lnTo>
                    <a:lnTo>
                      <a:pt x="23964" y="56127"/>
                    </a:lnTo>
                    <a:lnTo>
                      <a:pt x="21399" y="60379"/>
                    </a:lnTo>
                    <a:lnTo>
                      <a:pt x="20008" y="64398"/>
                    </a:lnTo>
                    <a:lnTo>
                      <a:pt x="19166" y="68265"/>
                    </a:lnTo>
                    <a:lnTo>
                      <a:pt x="18700" y="69271"/>
                    </a:lnTo>
                    <a:lnTo>
                      <a:pt x="17701" y="72980"/>
                    </a:lnTo>
                    <a:lnTo>
                      <a:pt x="16540" y="75996"/>
                    </a:lnTo>
                    <a:lnTo>
                      <a:pt x="15069" y="79629"/>
                    </a:lnTo>
                    <a:lnTo>
                      <a:pt x="14289" y="80479"/>
                    </a:lnTo>
                    <a:lnTo>
                      <a:pt x="12971" y="83417"/>
                    </a:lnTo>
                    <a:lnTo>
                      <a:pt x="11886" y="85659"/>
                    </a:lnTo>
                    <a:lnTo>
                      <a:pt x="11267" y="87284"/>
                    </a:lnTo>
                    <a:lnTo>
                      <a:pt x="10531" y="90698"/>
                    </a:lnTo>
                    <a:lnTo>
                      <a:pt x="10532" y="95085"/>
                    </a:lnTo>
                    <a:lnTo>
                      <a:pt x="11784" y="97071"/>
                    </a:lnTo>
                    <a:lnTo>
                      <a:pt x="12095" y="98669"/>
                    </a:lnTo>
                    <a:lnTo>
                      <a:pt x="14899" y="102236"/>
                    </a:lnTo>
                    <a:lnTo>
                      <a:pt x="15421" y="101892"/>
                    </a:lnTo>
                    <a:lnTo>
                      <a:pt x="17380" y="101582"/>
                    </a:lnTo>
                    <a:lnTo>
                      <a:pt x="18792" y="101582"/>
                    </a:lnTo>
                    <a:lnTo>
                      <a:pt x="20126" y="101892"/>
                    </a:lnTo>
                    <a:lnTo>
                      <a:pt x="21228" y="102742"/>
                    </a:lnTo>
                    <a:lnTo>
                      <a:pt x="24683" y="103593"/>
                    </a:lnTo>
                    <a:lnTo>
                      <a:pt x="26252" y="103669"/>
                    </a:lnTo>
                    <a:lnTo>
                      <a:pt x="28449" y="103979"/>
                    </a:lnTo>
                    <a:lnTo>
                      <a:pt x="31120" y="104827"/>
                    </a:lnTo>
                    <a:lnTo>
                      <a:pt x="34965" y="105291"/>
                    </a:lnTo>
                    <a:lnTo>
                      <a:pt x="37241" y="105753"/>
                    </a:lnTo>
                    <a:lnTo>
                      <a:pt x="42571" y="105288"/>
                    </a:lnTo>
                    <a:lnTo>
                      <a:pt x="44140" y="105364"/>
                    </a:lnTo>
                    <a:lnTo>
                      <a:pt x="46963" y="105364"/>
                    </a:lnTo>
                    <a:lnTo>
                      <a:pt x="49628" y="105209"/>
                    </a:lnTo>
                    <a:lnTo>
                      <a:pt x="53312" y="104745"/>
                    </a:lnTo>
                    <a:lnTo>
                      <a:pt x="55660" y="103970"/>
                    </a:lnTo>
                    <a:lnTo>
                      <a:pt x="60440" y="103275"/>
                    </a:lnTo>
                    <a:lnTo>
                      <a:pt x="62551" y="101959"/>
                    </a:lnTo>
                    <a:lnTo>
                      <a:pt x="64973" y="100413"/>
                    </a:lnTo>
                    <a:lnTo>
                      <a:pt x="67240" y="98866"/>
                    </a:lnTo>
                    <a:lnTo>
                      <a:pt x="69739" y="97011"/>
                    </a:lnTo>
                    <a:lnTo>
                      <a:pt x="72324" y="96391"/>
                    </a:lnTo>
                    <a:lnTo>
                      <a:pt x="74667" y="94690"/>
                    </a:lnTo>
                    <a:lnTo>
                      <a:pt x="77095" y="93994"/>
                    </a:lnTo>
                    <a:lnTo>
                      <a:pt x="78428" y="93994"/>
                    </a:lnTo>
                    <a:lnTo>
                      <a:pt x="82824" y="94842"/>
                    </a:lnTo>
                    <a:lnTo>
                      <a:pt x="84712" y="96002"/>
                    </a:lnTo>
                    <a:lnTo>
                      <a:pt x="87782" y="98165"/>
                    </a:lnTo>
                    <a:lnTo>
                      <a:pt x="90773" y="100407"/>
                    </a:lnTo>
                    <a:lnTo>
                      <a:pt x="92585" y="101953"/>
                    </a:lnTo>
                    <a:lnTo>
                      <a:pt x="95660" y="105200"/>
                    </a:lnTo>
                    <a:lnTo>
                      <a:pt x="97710" y="107363"/>
                    </a:lnTo>
                    <a:lnTo>
                      <a:pt x="98902" y="110300"/>
                    </a:lnTo>
                    <a:lnTo>
                      <a:pt x="100171" y="113159"/>
                    </a:lnTo>
                    <a:lnTo>
                      <a:pt x="101202" y="115249"/>
                    </a:lnTo>
                    <a:lnTo>
                      <a:pt x="101615" y="119189"/>
                    </a:lnTo>
                    <a:lnTo>
                      <a:pt x="102495" y="122436"/>
                    </a:lnTo>
                    <a:lnTo>
                      <a:pt x="102896" y="124213"/>
                    </a:lnTo>
                    <a:lnTo>
                      <a:pt x="104015" y="128311"/>
                    </a:lnTo>
                    <a:lnTo>
                      <a:pt x="104429" y="132564"/>
                    </a:lnTo>
                    <a:lnTo>
                      <a:pt x="105782" y="136351"/>
                    </a:lnTo>
                    <a:lnTo>
                      <a:pt x="107372" y="140525"/>
                    </a:lnTo>
                    <a:lnTo>
                      <a:pt x="108566" y="143928"/>
                    </a:lnTo>
                    <a:lnTo>
                      <a:pt x="109917" y="147405"/>
                    </a:lnTo>
                    <a:lnTo>
                      <a:pt x="112597" y="149954"/>
                    </a:lnTo>
                    <a:lnTo>
                      <a:pt x="114408" y="151270"/>
                    </a:lnTo>
                    <a:lnTo>
                      <a:pt x="116457" y="153201"/>
                    </a:lnTo>
                    <a:lnTo>
                      <a:pt x="119221" y="156911"/>
                    </a:lnTo>
                    <a:lnTo>
                      <a:pt x="120876" y="158535"/>
                    </a:lnTo>
                    <a:lnTo>
                      <a:pt x="125439" y="161394"/>
                    </a:lnTo>
                    <a:lnTo>
                      <a:pt x="127800" y="162940"/>
                    </a:lnTo>
                    <a:lnTo>
                      <a:pt x="131810" y="165024"/>
                    </a:lnTo>
                    <a:lnTo>
                      <a:pt x="135666" y="167576"/>
                    </a:lnTo>
                    <a:lnTo>
                      <a:pt x="138181" y="168657"/>
                    </a:lnTo>
                    <a:lnTo>
                      <a:pt x="140772" y="169274"/>
                    </a:lnTo>
                    <a:lnTo>
                      <a:pt x="141862" y="169462"/>
                    </a:lnTo>
                    <a:lnTo>
                      <a:pt x="143911" y="169815"/>
                    </a:lnTo>
                    <a:lnTo>
                      <a:pt x="147914" y="170434"/>
                    </a:lnTo>
                    <a:lnTo>
                      <a:pt x="151131" y="170741"/>
                    </a:lnTo>
                    <a:lnTo>
                      <a:pt x="155444" y="170662"/>
                    </a:lnTo>
                    <a:lnTo>
                      <a:pt x="158659" y="170662"/>
                    </a:lnTo>
                    <a:lnTo>
                      <a:pt x="164302" y="170043"/>
                    </a:lnTo>
                    <a:lnTo>
                      <a:pt x="168691" y="169656"/>
                    </a:lnTo>
                    <a:lnTo>
                      <a:pt x="171592" y="169499"/>
                    </a:lnTo>
                    <a:lnTo>
                      <a:pt x="176136" y="168803"/>
                    </a:lnTo>
                    <a:lnTo>
                      <a:pt x="180837" y="168108"/>
                    </a:lnTo>
                    <a:lnTo>
                      <a:pt x="186167" y="167564"/>
                    </a:lnTo>
                    <a:lnTo>
                      <a:pt x="192437" y="166868"/>
                    </a:lnTo>
                    <a:lnTo>
                      <a:pt x="195415" y="166558"/>
                    </a:lnTo>
                    <a:lnTo>
                      <a:pt x="199962" y="166245"/>
                    </a:lnTo>
                    <a:lnTo>
                      <a:pt x="204746" y="166324"/>
                    </a:lnTo>
                    <a:lnTo>
                      <a:pt x="210867" y="167172"/>
                    </a:lnTo>
                    <a:lnTo>
                      <a:pt x="213456" y="167327"/>
                    </a:lnTo>
                    <a:lnTo>
                      <a:pt x="216594" y="167558"/>
                    </a:lnTo>
                    <a:lnTo>
                      <a:pt x="219963" y="167093"/>
                    </a:lnTo>
                    <a:lnTo>
                      <a:pt x="225138" y="166938"/>
                    </a:lnTo>
                    <a:lnTo>
                      <a:pt x="228668" y="167090"/>
                    </a:lnTo>
                    <a:lnTo>
                      <a:pt x="233138" y="167245"/>
                    </a:lnTo>
                    <a:lnTo>
                      <a:pt x="236197" y="167245"/>
                    </a:lnTo>
                    <a:lnTo>
                      <a:pt x="239333" y="167087"/>
                    </a:lnTo>
                    <a:lnTo>
                      <a:pt x="243412" y="167318"/>
                    </a:lnTo>
                    <a:lnTo>
                      <a:pt x="248279" y="168244"/>
                    </a:lnTo>
                    <a:lnTo>
                      <a:pt x="252284" y="169405"/>
                    </a:lnTo>
                    <a:lnTo>
                      <a:pt x="253621" y="170176"/>
                    </a:lnTo>
                    <a:lnTo>
                      <a:pt x="258495" y="172494"/>
                    </a:lnTo>
                    <a:lnTo>
                      <a:pt x="262263" y="173344"/>
                    </a:lnTo>
                    <a:lnTo>
                      <a:pt x="265248" y="174195"/>
                    </a:lnTo>
                    <a:lnTo>
                      <a:pt x="267916" y="174501"/>
                    </a:lnTo>
                    <a:lnTo>
                      <a:pt x="271374" y="175893"/>
                    </a:lnTo>
                    <a:lnTo>
                      <a:pt x="288097" y="179754"/>
                    </a:lnTo>
                    <a:lnTo>
                      <a:pt x="306050" y="178976"/>
                    </a:lnTo>
                    <a:lnTo>
                      <a:pt x="314280" y="178202"/>
                    </a:lnTo>
                    <a:lnTo>
                      <a:pt x="316868" y="178201"/>
                    </a:lnTo>
                    <a:lnTo>
                      <a:pt x="322353" y="177351"/>
                    </a:lnTo>
                    <a:lnTo>
                      <a:pt x="325725" y="177272"/>
                    </a:lnTo>
                    <a:lnTo>
                      <a:pt x="330899" y="177038"/>
                    </a:lnTo>
                    <a:lnTo>
                      <a:pt x="334268" y="176498"/>
                    </a:lnTo>
                    <a:lnTo>
                      <a:pt x="337952" y="176109"/>
                    </a:lnTo>
                    <a:lnTo>
                      <a:pt x="339988" y="175647"/>
                    </a:lnTo>
                    <a:lnTo>
                      <a:pt x="343043" y="174948"/>
                    </a:lnTo>
                    <a:lnTo>
                      <a:pt x="348520" y="172552"/>
                    </a:lnTo>
                    <a:lnTo>
                      <a:pt x="350870" y="172087"/>
                    </a:lnTo>
                    <a:lnTo>
                      <a:pt x="354712" y="171932"/>
                    </a:lnTo>
                    <a:lnTo>
                      <a:pt x="356749" y="171622"/>
                    </a:lnTo>
                    <a:lnTo>
                      <a:pt x="359802" y="170617"/>
                    </a:lnTo>
                    <a:lnTo>
                      <a:pt x="363957" y="170462"/>
                    </a:lnTo>
                    <a:lnTo>
                      <a:pt x="366389" y="170693"/>
                    </a:lnTo>
                    <a:lnTo>
                      <a:pt x="411180" y="158861"/>
                    </a:lnTo>
                    <a:lnTo>
                      <a:pt x="431219" y="148843"/>
                    </a:lnTo>
                    <a:lnTo>
                      <a:pt x="437595" y="145650"/>
                    </a:lnTo>
                    <a:lnTo>
                      <a:pt x="445792" y="142464"/>
                    </a:lnTo>
                    <a:lnTo>
                      <a:pt x="457633" y="138818"/>
                    </a:lnTo>
                    <a:lnTo>
                      <a:pt x="471295" y="136087"/>
                    </a:lnTo>
                    <a:lnTo>
                      <a:pt x="480859" y="134268"/>
                    </a:lnTo>
                    <a:lnTo>
                      <a:pt x="494977" y="134268"/>
                    </a:lnTo>
                    <a:lnTo>
                      <a:pt x="505452" y="130623"/>
                    </a:lnTo>
                    <a:lnTo>
                      <a:pt x="514560" y="124250"/>
                    </a:lnTo>
                    <a:lnTo>
                      <a:pt x="522758" y="123336"/>
                    </a:lnTo>
                    <a:lnTo>
                      <a:pt x="532322" y="122883"/>
                    </a:lnTo>
                    <a:lnTo>
                      <a:pt x="540974" y="123335"/>
                    </a:lnTo>
                    <a:lnTo>
                      <a:pt x="551905" y="124702"/>
                    </a:lnTo>
                    <a:lnTo>
                      <a:pt x="560567" y="128284"/>
                    </a:lnTo>
                    <a:lnTo>
                      <a:pt x="561136" y="128050"/>
                    </a:lnTo>
                    <a:lnTo>
                      <a:pt x="565056" y="128843"/>
                    </a:lnTo>
                    <a:lnTo>
                      <a:pt x="568835" y="130523"/>
                    </a:lnTo>
                    <a:lnTo>
                      <a:pt x="570935" y="132622"/>
                    </a:lnTo>
                    <a:lnTo>
                      <a:pt x="572615" y="134022"/>
                    </a:lnTo>
                    <a:lnTo>
                      <a:pt x="575554" y="136121"/>
                    </a:lnTo>
                    <a:lnTo>
                      <a:pt x="578073" y="137801"/>
                    </a:lnTo>
                    <a:lnTo>
                      <a:pt x="580592" y="139620"/>
                    </a:lnTo>
                    <a:lnTo>
                      <a:pt x="583532" y="140598"/>
                    </a:lnTo>
                    <a:lnTo>
                      <a:pt x="585771" y="140878"/>
                    </a:lnTo>
                    <a:lnTo>
                      <a:pt x="590530" y="142558"/>
                    </a:lnTo>
                    <a:lnTo>
                      <a:pt x="596858" y="146416"/>
                    </a:lnTo>
                    <a:lnTo>
                      <a:pt x="602476" y="149988"/>
                    </a:lnTo>
                    <a:lnTo>
                      <a:pt x="613202" y="149988"/>
                    </a:lnTo>
                    <a:lnTo>
                      <a:pt x="622907" y="144882"/>
                    </a:lnTo>
                    <a:lnTo>
                      <a:pt x="629649" y="136027"/>
                    </a:lnTo>
                    <a:lnTo>
                      <a:pt x="631427" y="134933"/>
                    </a:lnTo>
                    <a:lnTo>
                      <a:pt x="634436" y="131516"/>
                    </a:lnTo>
                    <a:lnTo>
                      <a:pt x="635667" y="129873"/>
                    </a:lnTo>
                    <a:lnTo>
                      <a:pt x="636214" y="129736"/>
                    </a:lnTo>
                    <a:lnTo>
                      <a:pt x="637035" y="128915"/>
                    </a:lnTo>
                    <a:lnTo>
                      <a:pt x="638402" y="128779"/>
                    </a:lnTo>
                    <a:lnTo>
                      <a:pt x="639497" y="127548"/>
                    </a:lnTo>
                    <a:lnTo>
                      <a:pt x="641411" y="125908"/>
                    </a:lnTo>
                    <a:lnTo>
                      <a:pt x="643053" y="124675"/>
                    </a:lnTo>
                    <a:lnTo>
                      <a:pt x="645104" y="123991"/>
                    </a:lnTo>
                    <a:lnTo>
                      <a:pt x="648113" y="122078"/>
                    </a:lnTo>
                    <a:lnTo>
                      <a:pt x="655596" y="119344"/>
                    </a:lnTo>
                    <a:lnTo>
                      <a:pt x="661214" y="114232"/>
                    </a:lnTo>
                    <a:lnTo>
                      <a:pt x="664789" y="110149"/>
                    </a:lnTo>
                    <a:lnTo>
                      <a:pt x="669387" y="107594"/>
                    </a:lnTo>
                    <a:lnTo>
                      <a:pt x="674494" y="101974"/>
                    </a:lnTo>
                    <a:lnTo>
                      <a:pt x="681074" y="94177"/>
                    </a:lnTo>
                    <a:lnTo>
                      <a:pt x="682579" y="97051"/>
                    </a:lnTo>
                    <a:lnTo>
                      <a:pt x="683673" y="98554"/>
                    </a:lnTo>
                    <a:lnTo>
                      <a:pt x="684357" y="99648"/>
                    </a:lnTo>
                    <a:lnTo>
                      <a:pt x="684903" y="100058"/>
                    </a:lnTo>
                    <a:lnTo>
                      <a:pt x="684220" y="101835"/>
                    </a:lnTo>
                    <a:lnTo>
                      <a:pt x="684493" y="103068"/>
                    </a:lnTo>
                    <a:lnTo>
                      <a:pt x="685998" y="104298"/>
                    </a:lnTo>
                    <a:lnTo>
                      <a:pt x="686955" y="105529"/>
                    </a:lnTo>
                    <a:lnTo>
                      <a:pt x="687913" y="106485"/>
                    </a:lnTo>
                    <a:lnTo>
                      <a:pt x="689007" y="107442"/>
                    </a:lnTo>
                    <a:lnTo>
                      <a:pt x="690511" y="108129"/>
                    </a:lnTo>
                    <a:lnTo>
                      <a:pt x="691879" y="109086"/>
                    </a:lnTo>
                    <a:lnTo>
                      <a:pt x="692836" y="110043"/>
                    </a:lnTo>
                    <a:lnTo>
                      <a:pt x="693794" y="111136"/>
                    </a:lnTo>
                    <a:lnTo>
                      <a:pt x="694204" y="112093"/>
                    </a:lnTo>
                    <a:lnTo>
                      <a:pt x="694751" y="113050"/>
                    </a:lnTo>
                    <a:lnTo>
                      <a:pt x="697486" y="114146"/>
                    </a:lnTo>
                    <a:lnTo>
                      <a:pt x="698717" y="117427"/>
                    </a:lnTo>
                    <a:lnTo>
                      <a:pt x="699811" y="119891"/>
                    </a:lnTo>
                    <a:lnTo>
                      <a:pt x="700359" y="121668"/>
                    </a:lnTo>
                    <a:lnTo>
                      <a:pt x="700496" y="124949"/>
                    </a:lnTo>
                    <a:lnTo>
                      <a:pt x="700222" y="129189"/>
                    </a:lnTo>
                    <a:lnTo>
                      <a:pt x="706214" y="138163"/>
                    </a:lnTo>
                    <a:lnTo>
                      <a:pt x="709060" y="142476"/>
                    </a:lnTo>
                    <a:lnTo>
                      <a:pt x="713630" y="142284"/>
                    </a:lnTo>
                    <a:lnTo>
                      <a:pt x="715343" y="142284"/>
                    </a:lnTo>
                    <a:lnTo>
                      <a:pt x="718008" y="142856"/>
                    </a:lnTo>
                    <a:lnTo>
                      <a:pt x="719531" y="142856"/>
                    </a:lnTo>
                    <a:lnTo>
                      <a:pt x="720674" y="143809"/>
                    </a:lnTo>
                    <a:lnTo>
                      <a:pt x="721054" y="145331"/>
                    </a:lnTo>
                    <a:lnTo>
                      <a:pt x="721816" y="146665"/>
                    </a:lnTo>
                    <a:lnTo>
                      <a:pt x="723149" y="148187"/>
                    </a:lnTo>
                    <a:lnTo>
                      <a:pt x="724100" y="151233"/>
                    </a:lnTo>
                    <a:lnTo>
                      <a:pt x="724672" y="152947"/>
                    </a:lnTo>
                    <a:lnTo>
                      <a:pt x="723149" y="154471"/>
                    </a:lnTo>
                    <a:lnTo>
                      <a:pt x="722262" y="157466"/>
                    </a:lnTo>
                    <a:lnTo>
                      <a:pt x="722971" y="158163"/>
                    </a:lnTo>
                    <a:lnTo>
                      <a:pt x="723133" y="159168"/>
                    </a:lnTo>
                    <a:lnTo>
                      <a:pt x="723148" y="162106"/>
                    </a:lnTo>
                    <a:lnTo>
                      <a:pt x="723320" y="164888"/>
                    </a:lnTo>
                    <a:lnTo>
                      <a:pt x="722941" y="167363"/>
                    </a:lnTo>
                    <a:lnTo>
                      <a:pt x="722400" y="168985"/>
                    </a:lnTo>
                    <a:lnTo>
                      <a:pt x="722020" y="171228"/>
                    </a:lnTo>
                    <a:lnTo>
                      <a:pt x="721721" y="173934"/>
                    </a:lnTo>
                    <a:lnTo>
                      <a:pt x="722044" y="175790"/>
                    </a:lnTo>
                    <a:lnTo>
                      <a:pt x="720720" y="177643"/>
                    </a:lnTo>
                    <a:lnTo>
                      <a:pt x="718933" y="180814"/>
                    </a:lnTo>
                    <a:lnTo>
                      <a:pt x="716593" y="183211"/>
                    </a:lnTo>
                    <a:lnTo>
                      <a:pt x="714331" y="185453"/>
                    </a:lnTo>
                    <a:lnTo>
                      <a:pt x="712614" y="186999"/>
                    </a:lnTo>
                    <a:lnTo>
                      <a:pt x="712372" y="188254"/>
                    </a:lnTo>
                    <a:lnTo>
                      <a:pt x="710817" y="188314"/>
                    </a:lnTo>
                    <a:lnTo>
                      <a:pt x="707682" y="188703"/>
                    </a:lnTo>
                    <a:lnTo>
                      <a:pt x="705802" y="189089"/>
                    </a:lnTo>
                    <a:lnTo>
                      <a:pt x="702667" y="189399"/>
                    </a:lnTo>
                    <a:lnTo>
                      <a:pt x="699682" y="191139"/>
                    </a:lnTo>
                    <a:lnTo>
                      <a:pt x="695692" y="190143"/>
                    </a:lnTo>
                    <a:lnTo>
                      <a:pt x="692035" y="188147"/>
                    </a:lnTo>
                    <a:lnTo>
                      <a:pt x="689043" y="184821"/>
                    </a:lnTo>
                    <a:lnTo>
                      <a:pt x="687048" y="182828"/>
                    </a:lnTo>
                    <a:lnTo>
                      <a:pt x="683723" y="182494"/>
                    </a:lnTo>
                    <a:lnTo>
                      <a:pt x="679402" y="182828"/>
                    </a:lnTo>
                    <a:lnTo>
                      <a:pt x="676409" y="183824"/>
                    </a:lnTo>
                    <a:lnTo>
                      <a:pt x="673417" y="185486"/>
                    </a:lnTo>
                    <a:lnTo>
                      <a:pt x="671423" y="187479"/>
                    </a:lnTo>
                    <a:lnTo>
                      <a:pt x="669760" y="188812"/>
                    </a:lnTo>
                    <a:lnTo>
                      <a:pt x="667100" y="191804"/>
                    </a:lnTo>
                    <a:lnTo>
                      <a:pt x="665771" y="193463"/>
                    </a:lnTo>
                    <a:lnTo>
                      <a:pt x="662113" y="196127"/>
                    </a:lnTo>
                    <a:lnTo>
                      <a:pt x="660451" y="196789"/>
                    </a:lnTo>
                    <a:lnTo>
                      <a:pt x="657459" y="198451"/>
                    </a:lnTo>
                    <a:lnTo>
                      <a:pt x="654467" y="200116"/>
                    </a:lnTo>
                    <a:lnTo>
                      <a:pt x="650193" y="202090"/>
                    </a:lnTo>
                    <a:lnTo>
                      <a:pt x="647143" y="203712"/>
                    </a:lnTo>
                    <a:lnTo>
                      <a:pt x="645657" y="204487"/>
                    </a:lnTo>
                    <a:lnTo>
                      <a:pt x="642999" y="206033"/>
                    </a:lnTo>
                    <a:lnTo>
                      <a:pt x="641360" y="207503"/>
                    </a:lnTo>
                    <a:lnTo>
                      <a:pt x="640487" y="208187"/>
                    </a:lnTo>
                    <a:lnTo>
                      <a:pt x="639485" y="208974"/>
                    </a:lnTo>
                    <a:lnTo>
                      <a:pt x="637453" y="210134"/>
                    </a:lnTo>
                    <a:lnTo>
                      <a:pt x="636280" y="210830"/>
                    </a:lnTo>
                    <a:lnTo>
                      <a:pt x="632991" y="211601"/>
                    </a:lnTo>
                    <a:lnTo>
                      <a:pt x="629532" y="211416"/>
                    </a:lnTo>
                    <a:lnTo>
                      <a:pt x="626872" y="207761"/>
                    </a:lnTo>
                    <a:lnTo>
                      <a:pt x="625875" y="203438"/>
                    </a:lnTo>
                    <a:lnTo>
                      <a:pt x="623547" y="199447"/>
                    </a:lnTo>
                    <a:lnTo>
                      <a:pt x="620223" y="194463"/>
                    </a:lnTo>
                    <a:lnTo>
                      <a:pt x="619226" y="191139"/>
                    </a:lnTo>
                    <a:lnTo>
                      <a:pt x="615901" y="187151"/>
                    </a:lnTo>
                    <a:lnTo>
                      <a:pt x="612909" y="185155"/>
                    </a:lnTo>
                    <a:lnTo>
                      <a:pt x="607922" y="183824"/>
                    </a:lnTo>
                    <a:lnTo>
                      <a:pt x="602602" y="182163"/>
                    </a:lnTo>
                    <a:lnTo>
                      <a:pt x="599942" y="181829"/>
                    </a:lnTo>
                    <a:lnTo>
                      <a:pt x="594955" y="182163"/>
                    </a:lnTo>
                    <a:lnTo>
                      <a:pt x="589636" y="184159"/>
                    </a:lnTo>
                    <a:lnTo>
                      <a:pt x="585979" y="185820"/>
                    </a:lnTo>
                    <a:lnTo>
                      <a:pt x="581657" y="187813"/>
                    </a:lnTo>
                    <a:lnTo>
                      <a:pt x="577335" y="189809"/>
                    </a:lnTo>
                    <a:lnTo>
                      <a:pt x="571254" y="192601"/>
                    </a:lnTo>
                    <a:lnTo>
                      <a:pt x="569929" y="194147"/>
                    </a:lnTo>
                    <a:lnTo>
                      <a:pt x="565943" y="196619"/>
                    </a:lnTo>
                    <a:lnTo>
                      <a:pt x="562352" y="199714"/>
                    </a:lnTo>
                    <a:lnTo>
                      <a:pt x="560008" y="201492"/>
                    </a:lnTo>
                    <a:lnTo>
                      <a:pt x="557117" y="203348"/>
                    </a:lnTo>
                    <a:lnTo>
                      <a:pt x="553448" y="206519"/>
                    </a:lnTo>
                    <a:lnTo>
                      <a:pt x="550950" y="208606"/>
                    </a:lnTo>
                    <a:lnTo>
                      <a:pt x="548293" y="210462"/>
                    </a:lnTo>
                    <a:lnTo>
                      <a:pt x="545015" y="213478"/>
                    </a:lnTo>
                    <a:lnTo>
                      <a:pt x="541260" y="215180"/>
                    </a:lnTo>
                    <a:lnTo>
                      <a:pt x="537426" y="216959"/>
                    </a:lnTo>
                    <a:lnTo>
                      <a:pt x="533827" y="218506"/>
                    </a:lnTo>
                    <a:lnTo>
                      <a:pt x="530464" y="220052"/>
                    </a:lnTo>
                    <a:lnTo>
                      <a:pt x="527257" y="221598"/>
                    </a:lnTo>
                    <a:lnTo>
                      <a:pt x="523104" y="222218"/>
                    </a:lnTo>
                    <a:lnTo>
                      <a:pt x="519893" y="223071"/>
                    </a:lnTo>
                    <a:lnTo>
                      <a:pt x="516681" y="223533"/>
                    </a:lnTo>
                    <a:lnTo>
                      <a:pt x="514249" y="223536"/>
                    </a:lnTo>
                    <a:lnTo>
                      <a:pt x="512133" y="223691"/>
                    </a:lnTo>
                    <a:lnTo>
                      <a:pt x="509940" y="224307"/>
                    </a:lnTo>
                    <a:lnTo>
                      <a:pt x="507825" y="224772"/>
                    </a:lnTo>
                    <a:lnTo>
                      <a:pt x="505477" y="225623"/>
                    </a:lnTo>
                    <a:lnTo>
                      <a:pt x="502343" y="226088"/>
                    </a:lnTo>
                    <a:lnTo>
                      <a:pt x="500466" y="227017"/>
                    </a:lnTo>
                    <a:lnTo>
                      <a:pt x="498197" y="228023"/>
                    </a:lnTo>
                    <a:lnTo>
                      <a:pt x="492946" y="230532"/>
                    </a:lnTo>
                    <a:lnTo>
                      <a:pt x="487351" y="233515"/>
                    </a:lnTo>
                    <a:lnTo>
                      <a:pt x="481756" y="234818"/>
                    </a:lnTo>
                    <a:lnTo>
                      <a:pt x="475789" y="235006"/>
                    </a:lnTo>
                    <a:lnTo>
                      <a:pt x="467583" y="235006"/>
                    </a:lnTo>
                    <a:lnTo>
                      <a:pt x="461988" y="234074"/>
                    </a:lnTo>
                    <a:lnTo>
                      <a:pt x="456952" y="232582"/>
                    </a:lnTo>
                    <a:lnTo>
                      <a:pt x="450798" y="231276"/>
                    </a:lnTo>
                    <a:lnTo>
                      <a:pt x="445576" y="231090"/>
                    </a:lnTo>
                    <a:lnTo>
                      <a:pt x="439235" y="232208"/>
                    </a:lnTo>
                    <a:lnTo>
                      <a:pt x="434573" y="234259"/>
                    </a:lnTo>
                    <a:lnTo>
                      <a:pt x="431215" y="237057"/>
                    </a:lnTo>
                    <a:lnTo>
                      <a:pt x="428045" y="239295"/>
                    </a:lnTo>
                    <a:lnTo>
                      <a:pt x="426180" y="240972"/>
                    </a:lnTo>
                    <a:lnTo>
                      <a:pt x="421331" y="244147"/>
                    </a:lnTo>
                    <a:lnTo>
                      <a:pt x="417788" y="247126"/>
                    </a:lnTo>
                    <a:lnTo>
                      <a:pt x="412760" y="250462"/>
                    </a:lnTo>
                    <a:lnTo>
                      <a:pt x="408534" y="252163"/>
                    </a:lnTo>
                    <a:lnTo>
                      <a:pt x="403285" y="253169"/>
                    </a:lnTo>
                    <a:lnTo>
                      <a:pt x="399680" y="253557"/>
                    </a:lnTo>
                    <a:lnTo>
                      <a:pt x="396703" y="254253"/>
                    </a:lnTo>
                    <a:lnTo>
                      <a:pt x="391766" y="254797"/>
                    </a:lnTo>
                    <a:lnTo>
                      <a:pt x="388630" y="254951"/>
                    </a:lnTo>
                    <a:lnTo>
                      <a:pt x="385025" y="255261"/>
                    </a:lnTo>
                    <a:lnTo>
                      <a:pt x="381109" y="256188"/>
                    </a:lnTo>
                    <a:lnTo>
                      <a:pt x="376259" y="258509"/>
                    </a:lnTo>
                    <a:lnTo>
                      <a:pt x="372189" y="259979"/>
                    </a:lnTo>
                    <a:lnTo>
                      <a:pt x="369535" y="262376"/>
                    </a:lnTo>
                    <a:lnTo>
                      <a:pt x="366251" y="264310"/>
                    </a:lnTo>
                    <a:lnTo>
                      <a:pt x="357106" y="269955"/>
                    </a:lnTo>
                    <a:lnTo>
                      <a:pt x="351012" y="274286"/>
                    </a:lnTo>
                    <a:lnTo>
                      <a:pt x="347022" y="276142"/>
                    </a:lnTo>
                    <a:lnTo>
                      <a:pt x="343666" y="279158"/>
                    </a:lnTo>
                    <a:lnTo>
                      <a:pt x="340505" y="281224"/>
                    </a:lnTo>
                    <a:lnTo>
                      <a:pt x="339290" y="282020"/>
                    </a:lnTo>
                    <a:lnTo>
                      <a:pt x="336243" y="284338"/>
                    </a:lnTo>
                    <a:lnTo>
                      <a:pt x="332963" y="286890"/>
                    </a:lnTo>
                    <a:lnTo>
                      <a:pt x="331322" y="287895"/>
                    </a:lnTo>
                    <a:lnTo>
                      <a:pt x="327727" y="290216"/>
                    </a:lnTo>
                    <a:lnTo>
                      <a:pt x="325384" y="291996"/>
                    </a:lnTo>
                    <a:lnTo>
                      <a:pt x="322334" y="293773"/>
                    </a:lnTo>
                    <a:lnTo>
                      <a:pt x="318814" y="295553"/>
                    </a:lnTo>
                    <a:lnTo>
                      <a:pt x="315063" y="297795"/>
                    </a:lnTo>
                    <a:lnTo>
                      <a:pt x="311229" y="299496"/>
                    </a:lnTo>
                    <a:lnTo>
                      <a:pt x="304198" y="304524"/>
                    </a:lnTo>
                    <a:lnTo>
                      <a:pt x="301004" y="308621"/>
                    </a:lnTo>
                    <a:lnTo>
                      <a:pt x="295780" y="314420"/>
                    </a:lnTo>
                    <a:lnTo>
                      <a:pt x="293366" y="317512"/>
                    </a:lnTo>
                    <a:lnTo>
                      <a:pt x="290800" y="321765"/>
                    </a:lnTo>
                    <a:lnTo>
                      <a:pt x="288621" y="325091"/>
                    </a:lnTo>
                    <a:lnTo>
                      <a:pt x="285813" y="327798"/>
                    </a:lnTo>
                    <a:lnTo>
                      <a:pt x="282455" y="330580"/>
                    </a:lnTo>
                    <a:lnTo>
                      <a:pt x="280010" y="330851"/>
                    </a:lnTo>
                    <a:lnTo>
                      <a:pt x="278678" y="331349"/>
                    </a:lnTo>
                    <a:lnTo>
                      <a:pt x="275514" y="332846"/>
                    </a:lnTo>
                    <a:lnTo>
                      <a:pt x="273683" y="333347"/>
                    </a:lnTo>
                    <a:lnTo>
                      <a:pt x="271852" y="334013"/>
                    </a:lnTo>
                    <a:lnTo>
                      <a:pt x="268855" y="335012"/>
                    </a:lnTo>
                    <a:lnTo>
                      <a:pt x="267024" y="336510"/>
                    </a:lnTo>
                    <a:lnTo>
                      <a:pt x="265691" y="339675"/>
                    </a:lnTo>
                    <a:lnTo>
                      <a:pt x="262861" y="341507"/>
                    </a:lnTo>
                    <a:lnTo>
                      <a:pt x="260863" y="342172"/>
                    </a:lnTo>
                    <a:lnTo>
                      <a:pt x="259531" y="341340"/>
                    </a:lnTo>
                    <a:lnTo>
                      <a:pt x="258699" y="339675"/>
                    </a:lnTo>
                    <a:lnTo>
                      <a:pt x="257700" y="338342"/>
                    </a:lnTo>
                    <a:lnTo>
                      <a:pt x="255868" y="337342"/>
                    </a:lnTo>
                    <a:lnTo>
                      <a:pt x="254702" y="337175"/>
                    </a:lnTo>
                    <a:lnTo>
                      <a:pt x="252871" y="337175"/>
                    </a:lnTo>
                    <a:lnTo>
                      <a:pt x="250032" y="338706"/>
                    </a:lnTo>
                    <a:lnTo>
                      <a:pt x="247137" y="339942"/>
                    </a:lnTo>
                    <a:lnTo>
                      <a:pt x="245046" y="341005"/>
                    </a:lnTo>
                    <a:lnTo>
                      <a:pt x="242518" y="341413"/>
                    </a:lnTo>
                    <a:lnTo>
                      <a:pt x="237742" y="342883"/>
                    </a:lnTo>
                    <a:lnTo>
                      <a:pt x="233751" y="344353"/>
                    </a:lnTo>
                    <a:lnTo>
                      <a:pt x="230074" y="345978"/>
                    </a:lnTo>
                    <a:lnTo>
                      <a:pt x="226083" y="347679"/>
                    </a:lnTo>
                    <a:lnTo>
                      <a:pt x="220685" y="350076"/>
                    </a:lnTo>
                    <a:lnTo>
                      <a:pt x="215909" y="351622"/>
                    </a:lnTo>
                    <a:lnTo>
                      <a:pt x="212702" y="353171"/>
                    </a:lnTo>
                    <a:lnTo>
                      <a:pt x="208088" y="355568"/>
                    </a:lnTo>
                    <a:lnTo>
                      <a:pt x="200505" y="360055"/>
                    </a:lnTo>
                    <a:lnTo>
                      <a:pt x="197063" y="361756"/>
                    </a:lnTo>
                    <a:lnTo>
                      <a:pt x="191038" y="364076"/>
                    </a:lnTo>
                    <a:lnTo>
                      <a:pt x="185795" y="366318"/>
                    </a:lnTo>
                    <a:lnTo>
                      <a:pt x="181415" y="368484"/>
                    </a:lnTo>
                    <a:lnTo>
                      <a:pt x="170148" y="373357"/>
                    </a:lnTo>
                    <a:lnTo>
                      <a:pt x="149672" y="386659"/>
                    </a:lnTo>
                    <a:lnTo>
                      <a:pt x="145836" y="387974"/>
                    </a:lnTo>
                    <a:lnTo>
                      <a:pt x="143181" y="390061"/>
                    </a:lnTo>
                    <a:lnTo>
                      <a:pt x="140992" y="391376"/>
                    </a:lnTo>
                    <a:lnTo>
                      <a:pt x="137869" y="393928"/>
                    </a:lnTo>
                    <a:lnTo>
                      <a:pt x="135134" y="395784"/>
                    </a:lnTo>
                    <a:lnTo>
                      <a:pt x="131227" y="398569"/>
                    </a:lnTo>
                    <a:lnTo>
                      <a:pt x="128727" y="400270"/>
                    </a:lnTo>
                    <a:lnTo>
                      <a:pt x="126381" y="401583"/>
                    </a:lnTo>
                    <a:lnTo>
                      <a:pt x="123486" y="402743"/>
                    </a:lnTo>
                    <a:lnTo>
                      <a:pt x="122702" y="402743"/>
                    </a:lnTo>
                    <a:lnTo>
                      <a:pt x="120355" y="403827"/>
                    </a:lnTo>
                    <a:lnTo>
                      <a:pt x="119258" y="404059"/>
                    </a:lnTo>
                    <a:lnTo>
                      <a:pt x="117262" y="402610"/>
                    </a:lnTo>
                    <a:lnTo>
                      <a:pt x="116262" y="400890"/>
                    </a:lnTo>
                    <a:lnTo>
                      <a:pt x="114753" y="397336"/>
                    </a:lnTo>
                    <a:lnTo>
                      <a:pt x="113912" y="386358"/>
                    </a:lnTo>
                    <a:lnTo>
                      <a:pt x="114437" y="381950"/>
                    </a:lnTo>
                    <a:lnTo>
                      <a:pt x="113963" y="381178"/>
                    </a:lnTo>
                    <a:lnTo>
                      <a:pt x="113403" y="379092"/>
                    </a:lnTo>
                    <a:lnTo>
                      <a:pt x="112771" y="378086"/>
                    </a:lnTo>
                    <a:lnTo>
                      <a:pt x="112295" y="377081"/>
                    </a:lnTo>
                    <a:lnTo>
                      <a:pt x="111507" y="376464"/>
                    </a:lnTo>
                    <a:lnTo>
                      <a:pt x="110249" y="375769"/>
                    </a:lnTo>
                    <a:lnTo>
                      <a:pt x="109073" y="375845"/>
                    </a:lnTo>
                    <a:lnTo>
                      <a:pt x="107980" y="376619"/>
                    </a:lnTo>
                    <a:lnTo>
                      <a:pt x="105636" y="378475"/>
                    </a:lnTo>
                    <a:lnTo>
                      <a:pt x="104233" y="380021"/>
                    </a:lnTo>
                    <a:lnTo>
                      <a:pt x="102126" y="382032"/>
                    </a:lnTo>
                    <a:lnTo>
                      <a:pt x="99478" y="385589"/>
                    </a:lnTo>
                    <a:lnTo>
                      <a:pt x="97924" y="388372"/>
                    </a:lnTo>
                    <a:lnTo>
                      <a:pt x="96764" y="391385"/>
                    </a:lnTo>
                    <a:lnTo>
                      <a:pt x="94504" y="393937"/>
                    </a:lnTo>
                    <a:lnTo>
                      <a:pt x="90676" y="396723"/>
                    </a:lnTo>
                    <a:lnTo>
                      <a:pt x="86146" y="400356"/>
                    </a:lnTo>
                    <a:lnTo>
                      <a:pt x="83254" y="402212"/>
                    </a:lnTo>
                    <a:lnTo>
                      <a:pt x="81768" y="402986"/>
                    </a:lnTo>
                    <a:lnTo>
                      <a:pt x="79191" y="404918"/>
                    </a:lnTo>
                    <a:lnTo>
                      <a:pt x="75980" y="405772"/>
                    </a:lnTo>
                    <a:lnTo>
                      <a:pt x="73706" y="405927"/>
                    </a:lnTo>
                    <a:lnTo>
                      <a:pt x="71515" y="406698"/>
                    </a:lnTo>
                    <a:lnTo>
                      <a:pt x="69564" y="408478"/>
                    </a:lnTo>
                    <a:lnTo>
                      <a:pt x="67854" y="411416"/>
                    </a:lnTo>
                    <a:lnTo>
                      <a:pt x="65229" y="414870"/>
                    </a:lnTo>
                    <a:lnTo>
                      <a:pt x="64751" y="417260"/>
                    </a:lnTo>
                    <a:lnTo>
                      <a:pt x="66664" y="419651"/>
                    </a:lnTo>
                    <a:lnTo>
                      <a:pt x="68100" y="422044"/>
                    </a:lnTo>
                    <a:lnTo>
                      <a:pt x="69295" y="423958"/>
                    </a:lnTo>
                    <a:lnTo>
                      <a:pt x="69773" y="427306"/>
                    </a:lnTo>
                    <a:lnTo>
                      <a:pt x="70469" y="431515"/>
                    </a:lnTo>
                    <a:lnTo>
                      <a:pt x="67382" y="437111"/>
                    </a:lnTo>
                    <a:lnTo>
                      <a:pt x="65946" y="440699"/>
                    </a:lnTo>
                    <a:lnTo>
                      <a:pt x="63794" y="443569"/>
                    </a:lnTo>
                    <a:lnTo>
                      <a:pt x="61881" y="446917"/>
                    </a:lnTo>
                    <a:lnTo>
                      <a:pt x="58506" y="455027"/>
                    </a:lnTo>
                    <a:lnTo>
                      <a:pt x="58317" y="454353"/>
                    </a:lnTo>
                    <a:lnTo>
                      <a:pt x="57768" y="453740"/>
                    </a:lnTo>
                    <a:lnTo>
                      <a:pt x="57870" y="452847"/>
                    </a:lnTo>
                    <a:lnTo>
                      <a:pt x="58051" y="452032"/>
                    </a:lnTo>
                    <a:lnTo>
                      <a:pt x="57616" y="451376"/>
                    </a:lnTo>
                    <a:lnTo>
                      <a:pt x="57450" y="450605"/>
                    </a:lnTo>
                    <a:lnTo>
                      <a:pt x="57440" y="449912"/>
                    </a:lnTo>
                    <a:lnTo>
                      <a:pt x="57006" y="449299"/>
                    </a:lnTo>
                    <a:lnTo>
                      <a:pt x="57695" y="448940"/>
                    </a:lnTo>
                    <a:lnTo>
                      <a:pt x="57875" y="448083"/>
                    </a:lnTo>
                    <a:lnTo>
                      <a:pt x="57594" y="447311"/>
                    </a:lnTo>
                    <a:lnTo>
                      <a:pt x="57659" y="446498"/>
                    </a:lnTo>
                    <a:lnTo>
                      <a:pt x="58189" y="445872"/>
                    </a:lnTo>
                    <a:lnTo>
                      <a:pt x="58252" y="444942"/>
                    </a:lnTo>
                    <a:lnTo>
                      <a:pt x="58009" y="444171"/>
                    </a:lnTo>
                    <a:lnTo>
                      <a:pt x="57532" y="443211"/>
                    </a:lnTo>
                    <a:lnTo>
                      <a:pt x="57983" y="442391"/>
                    </a:lnTo>
                    <a:lnTo>
                      <a:pt x="58046" y="441498"/>
                    </a:lnTo>
                    <a:lnTo>
                      <a:pt x="58149" y="440647"/>
                    </a:lnTo>
                    <a:lnTo>
                      <a:pt x="58336" y="440258"/>
                    </a:lnTo>
                    <a:lnTo>
                      <a:pt x="58403" y="439639"/>
                    </a:lnTo>
                    <a:lnTo>
                      <a:pt x="58702" y="438976"/>
                    </a:lnTo>
                    <a:lnTo>
                      <a:pt x="59468" y="438618"/>
                    </a:lnTo>
                    <a:lnTo>
                      <a:pt x="60227" y="437755"/>
                    </a:lnTo>
                    <a:lnTo>
                      <a:pt x="60447" y="436977"/>
                    </a:lnTo>
                    <a:lnTo>
                      <a:pt x="60393" y="435969"/>
                    </a:lnTo>
                    <a:lnTo>
                      <a:pt x="60420" y="435198"/>
                    </a:lnTo>
                    <a:lnTo>
                      <a:pt x="60561" y="434268"/>
                    </a:lnTo>
                    <a:lnTo>
                      <a:pt x="60703" y="433412"/>
                    </a:lnTo>
                    <a:lnTo>
                      <a:pt x="60078" y="432992"/>
                    </a:lnTo>
                    <a:lnTo>
                      <a:pt x="60103" y="432062"/>
                    </a:lnTo>
                    <a:lnTo>
                      <a:pt x="60398" y="431206"/>
                    </a:lnTo>
                    <a:lnTo>
                      <a:pt x="61316" y="430617"/>
                    </a:lnTo>
                    <a:lnTo>
                      <a:pt x="61994" y="429481"/>
                    </a:lnTo>
                    <a:lnTo>
                      <a:pt x="61900" y="428442"/>
                    </a:lnTo>
                    <a:lnTo>
                      <a:pt x="61577" y="427475"/>
                    </a:lnTo>
                    <a:lnTo>
                      <a:pt x="61220" y="426820"/>
                    </a:lnTo>
                    <a:lnTo>
                      <a:pt x="60549" y="425866"/>
                    </a:lnTo>
                    <a:lnTo>
                      <a:pt x="59998" y="425094"/>
                    </a:lnTo>
                    <a:lnTo>
                      <a:pt x="59289" y="424140"/>
                    </a:lnTo>
                    <a:lnTo>
                      <a:pt x="58777" y="423527"/>
                    </a:lnTo>
                    <a:lnTo>
                      <a:pt x="58112" y="422877"/>
                    </a:lnTo>
                    <a:lnTo>
                      <a:pt x="57370" y="422306"/>
                    </a:lnTo>
                    <a:lnTo>
                      <a:pt x="56549" y="421619"/>
                    </a:lnTo>
                    <a:lnTo>
                      <a:pt x="56037" y="420926"/>
                    </a:lnTo>
                    <a:lnTo>
                      <a:pt x="55448" y="420276"/>
                    </a:lnTo>
                    <a:lnTo>
                      <a:pt x="54710" y="419942"/>
                    </a:lnTo>
                    <a:lnTo>
                      <a:pt x="54737" y="419165"/>
                    </a:lnTo>
                    <a:lnTo>
                      <a:pt x="54842" y="418430"/>
                    </a:lnTo>
                    <a:lnTo>
                      <a:pt x="55179" y="417768"/>
                    </a:lnTo>
                    <a:lnTo>
                      <a:pt x="55166" y="416953"/>
                    </a:lnTo>
                    <a:lnTo>
                      <a:pt x="54776" y="416570"/>
                    </a:lnTo>
                    <a:lnTo>
                      <a:pt x="54110" y="416000"/>
                    </a:lnTo>
                    <a:lnTo>
                      <a:pt x="53406" y="415349"/>
                    </a:lnTo>
                    <a:lnTo>
                      <a:pt x="52583" y="414511"/>
                    </a:lnTo>
                    <a:lnTo>
                      <a:pt x="51994" y="413861"/>
                    </a:lnTo>
                    <a:lnTo>
                      <a:pt x="51635" y="413126"/>
                    </a:lnTo>
                    <a:lnTo>
                      <a:pt x="51854" y="412232"/>
                    </a:lnTo>
                    <a:lnTo>
                      <a:pt x="51725" y="411425"/>
                    </a:lnTo>
                    <a:lnTo>
                      <a:pt x="51252" y="410732"/>
                    </a:lnTo>
                    <a:lnTo>
                      <a:pt x="51356" y="409918"/>
                    </a:lnTo>
                    <a:lnTo>
                      <a:pt x="51651" y="409025"/>
                    </a:lnTo>
                    <a:lnTo>
                      <a:pt x="52063" y="408247"/>
                    </a:lnTo>
                    <a:lnTo>
                      <a:pt x="52791" y="407846"/>
                    </a:lnTo>
                    <a:lnTo>
                      <a:pt x="53397" y="407105"/>
                    </a:lnTo>
                    <a:lnTo>
                      <a:pt x="53304" y="406060"/>
                    </a:lnTo>
                    <a:lnTo>
                      <a:pt x="52713" y="405252"/>
                    </a:lnTo>
                    <a:lnTo>
                      <a:pt x="52238" y="404450"/>
                    </a:lnTo>
                    <a:lnTo>
                      <a:pt x="52843" y="403624"/>
                    </a:lnTo>
                    <a:lnTo>
                      <a:pt x="52716" y="402895"/>
                    </a:lnTo>
                    <a:lnTo>
                      <a:pt x="52591" y="402275"/>
                    </a:lnTo>
                    <a:lnTo>
                      <a:pt x="53238" y="401686"/>
                    </a:lnTo>
                    <a:lnTo>
                      <a:pt x="53072" y="400951"/>
                    </a:lnTo>
                    <a:lnTo>
                      <a:pt x="52652" y="400033"/>
                    </a:lnTo>
                    <a:lnTo>
                      <a:pt x="52483" y="399669"/>
                    </a:lnTo>
                    <a:lnTo>
                      <a:pt x="52203" y="398982"/>
                    </a:lnTo>
                    <a:lnTo>
                      <a:pt x="51978" y="398041"/>
                    </a:lnTo>
                    <a:lnTo>
                      <a:pt x="51741" y="397099"/>
                    </a:lnTo>
                    <a:lnTo>
                      <a:pt x="50889" y="396880"/>
                    </a:lnTo>
                    <a:lnTo>
                      <a:pt x="50605" y="396030"/>
                    </a:lnTo>
                    <a:lnTo>
                      <a:pt x="50785" y="395173"/>
                    </a:lnTo>
                    <a:lnTo>
                      <a:pt x="50734" y="394323"/>
                    </a:lnTo>
                    <a:lnTo>
                      <a:pt x="49958" y="394061"/>
                    </a:lnTo>
                    <a:lnTo>
                      <a:pt x="49943" y="393095"/>
                    </a:lnTo>
                    <a:lnTo>
                      <a:pt x="49697" y="392093"/>
                    </a:lnTo>
                    <a:lnTo>
                      <a:pt x="48919" y="391716"/>
                    </a:lnTo>
                    <a:lnTo>
                      <a:pt x="48484" y="390987"/>
                    </a:lnTo>
                    <a:lnTo>
                      <a:pt x="48277" y="390057"/>
                    </a:lnTo>
                    <a:lnTo>
                      <a:pt x="47877" y="389177"/>
                    </a:lnTo>
                    <a:lnTo>
                      <a:pt x="47717" y="388752"/>
                    </a:lnTo>
                    <a:lnTo>
                      <a:pt x="47166" y="388102"/>
                    </a:lnTo>
                    <a:lnTo>
                      <a:pt x="46694" y="387488"/>
                    </a:lnTo>
                    <a:lnTo>
                      <a:pt x="45907" y="386412"/>
                    </a:lnTo>
                    <a:lnTo>
                      <a:pt x="45738" y="385447"/>
                    </a:lnTo>
                    <a:lnTo>
                      <a:pt x="45570" y="384596"/>
                    </a:lnTo>
                    <a:lnTo>
                      <a:pt x="44796" y="384456"/>
                    </a:lnTo>
                    <a:lnTo>
                      <a:pt x="44012" y="383648"/>
                    </a:lnTo>
                    <a:lnTo>
                      <a:pt x="43883" y="382804"/>
                    </a:lnTo>
                    <a:lnTo>
                      <a:pt x="43488" y="382148"/>
                    </a:lnTo>
                    <a:lnTo>
                      <a:pt x="42938" y="381497"/>
                    </a:lnTo>
                    <a:lnTo>
                      <a:pt x="42925" y="380647"/>
                    </a:lnTo>
                    <a:lnTo>
                      <a:pt x="43337" y="379790"/>
                    </a:lnTo>
                    <a:lnTo>
                      <a:pt x="43784" y="378812"/>
                    </a:lnTo>
                    <a:lnTo>
                      <a:pt x="43804" y="377537"/>
                    </a:lnTo>
                    <a:lnTo>
                      <a:pt x="43676" y="376722"/>
                    </a:lnTo>
                    <a:lnTo>
                      <a:pt x="43432" y="375951"/>
                    </a:lnTo>
                    <a:lnTo>
                      <a:pt x="43192" y="375337"/>
                    </a:lnTo>
                    <a:lnTo>
                      <a:pt x="42912" y="374681"/>
                    </a:lnTo>
                    <a:lnTo>
                      <a:pt x="42670" y="374031"/>
                    </a:lnTo>
                    <a:lnTo>
                      <a:pt x="42159" y="373338"/>
                    </a:lnTo>
                    <a:lnTo>
                      <a:pt x="41725" y="372725"/>
                    </a:lnTo>
                    <a:lnTo>
                      <a:pt x="40784" y="371771"/>
                    </a:lnTo>
                    <a:lnTo>
                      <a:pt x="40004" y="371200"/>
                    </a:lnTo>
                    <a:lnTo>
                      <a:pt x="39225" y="370744"/>
                    </a:lnTo>
                    <a:lnTo>
                      <a:pt x="38674" y="370015"/>
                    </a:lnTo>
                    <a:lnTo>
                      <a:pt x="38393" y="369286"/>
                    </a:lnTo>
                    <a:lnTo>
                      <a:pt x="38339" y="368320"/>
                    </a:lnTo>
                    <a:lnTo>
                      <a:pt x="38329" y="367622"/>
                    </a:lnTo>
                    <a:lnTo>
                      <a:pt x="38124" y="366850"/>
                    </a:lnTo>
                    <a:lnTo>
                      <a:pt x="37805" y="366157"/>
                    </a:lnTo>
                    <a:lnTo>
                      <a:pt x="37518" y="365076"/>
                    </a:lnTo>
                    <a:lnTo>
                      <a:pt x="37504" y="364110"/>
                    </a:lnTo>
                    <a:lnTo>
                      <a:pt x="37379" y="363490"/>
                    </a:lnTo>
                    <a:lnTo>
                      <a:pt x="37057" y="362646"/>
                    </a:lnTo>
                    <a:lnTo>
                      <a:pt x="36464" y="361685"/>
                    </a:lnTo>
                    <a:lnTo>
                      <a:pt x="35759" y="360993"/>
                    </a:lnTo>
                    <a:lnTo>
                      <a:pt x="34857" y="360076"/>
                    </a:lnTo>
                    <a:lnTo>
                      <a:pt x="34266" y="359274"/>
                    </a:lnTo>
                    <a:lnTo>
                      <a:pt x="34020" y="358272"/>
                    </a:lnTo>
                    <a:lnTo>
                      <a:pt x="33936" y="357804"/>
                    </a:lnTo>
                    <a:lnTo>
                      <a:pt x="33926" y="357148"/>
                    </a:lnTo>
                    <a:lnTo>
                      <a:pt x="33834" y="356497"/>
                    </a:lnTo>
                    <a:lnTo>
                      <a:pt x="34311" y="355410"/>
                    </a:lnTo>
                    <a:lnTo>
                      <a:pt x="34437" y="354638"/>
                    </a:lnTo>
                    <a:lnTo>
                      <a:pt x="34338" y="353854"/>
                    </a:lnTo>
                    <a:lnTo>
                      <a:pt x="34216" y="353430"/>
                    </a:lnTo>
                    <a:lnTo>
                      <a:pt x="34012" y="352658"/>
                    </a:lnTo>
                    <a:lnTo>
                      <a:pt x="33653" y="351850"/>
                    </a:lnTo>
                    <a:lnTo>
                      <a:pt x="33251" y="350847"/>
                    </a:lnTo>
                    <a:lnTo>
                      <a:pt x="32697" y="349961"/>
                    </a:lnTo>
                    <a:lnTo>
                      <a:pt x="32262" y="349195"/>
                    </a:lnTo>
                    <a:lnTo>
                      <a:pt x="31939" y="348308"/>
                    </a:lnTo>
                    <a:lnTo>
                      <a:pt x="31610" y="347670"/>
                    </a:lnTo>
                    <a:lnTo>
                      <a:pt x="30730" y="347087"/>
                    </a:lnTo>
                    <a:lnTo>
                      <a:pt x="30598" y="346351"/>
                    </a:lnTo>
                    <a:lnTo>
                      <a:pt x="30624" y="345580"/>
                    </a:lnTo>
                    <a:lnTo>
                      <a:pt x="29885" y="345124"/>
                    </a:lnTo>
                    <a:lnTo>
                      <a:pt x="29601" y="344237"/>
                    </a:lnTo>
                    <a:lnTo>
                      <a:pt x="29585" y="343193"/>
                    </a:lnTo>
                    <a:lnTo>
                      <a:pt x="29617" y="342767"/>
                    </a:lnTo>
                    <a:lnTo>
                      <a:pt x="29723" y="342069"/>
                    </a:lnTo>
                    <a:lnTo>
                      <a:pt x="29713" y="341406"/>
                    </a:lnTo>
                    <a:lnTo>
                      <a:pt x="30010" y="340629"/>
                    </a:lnTo>
                    <a:lnTo>
                      <a:pt x="30230" y="339851"/>
                    </a:lnTo>
                    <a:lnTo>
                      <a:pt x="30567" y="339189"/>
                    </a:lnTo>
                    <a:lnTo>
                      <a:pt x="30794" y="338879"/>
                    </a:lnTo>
                    <a:lnTo>
                      <a:pt x="31170" y="338210"/>
                    </a:lnTo>
                    <a:lnTo>
                      <a:pt x="31880" y="337427"/>
                    </a:lnTo>
                    <a:lnTo>
                      <a:pt x="32420" y="336710"/>
                    </a:lnTo>
                    <a:lnTo>
                      <a:pt x="32530" y="335811"/>
                    </a:lnTo>
                    <a:lnTo>
                      <a:pt x="32062" y="334894"/>
                    </a:lnTo>
                    <a:lnTo>
                      <a:pt x="31605" y="334231"/>
                    </a:lnTo>
                    <a:lnTo>
                      <a:pt x="31130" y="332883"/>
                    </a:lnTo>
                    <a:lnTo>
                      <a:pt x="31047" y="332226"/>
                    </a:lnTo>
                    <a:lnTo>
                      <a:pt x="31618" y="331412"/>
                    </a:lnTo>
                    <a:lnTo>
                      <a:pt x="32417" y="330130"/>
                    </a:lnTo>
                    <a:lnTo>
                      <a:pt x="32792" y="328891"/>
                    </a:lnTo>
                    <a:lnTo>
                      <a:pt x="34738" y="326400"/>
                    </a:lnTo>
                    <a:lnTo>
                      <a:pt x="34872" y="324165"/>
                    </a:lnTo>
                    <a:lnTo>
                      <a:pt x="34559" y="323739"/>
                    </a:lnTo>
                    <a:lnTo>
                      <a:pt x="33964" y="321935"/>
                    </a:lnTo>
                    <a:lnTo>
                      <a:pt x="33293" y="320319"/>
                    </a:lnTo>
                    <a:lnTo>
                      <a:pt x="32976" y="319353"/>
                    </a:lnTo>
                    <a:lnTo>
                      <a:pt x="32621" y="318472"/>
                    </a:lnTo>
                    <a:lnTo>
                      <a:pt x="32572" y="317390"/>
                    </a:lnTo>
                    <a:lnTo>
                      <a:pt x="33061" y="316036"/>
                    </a:lnTo>
                    <a:lnTo>
                      <a:pt x="33902" y="315021"/>
                    </a:lnTo>
                    <a:lnTo>
                      <a:pt x="33385" y="313332"/>
                    </a:lnTo>
                    <a:lnTo>
                      <a:pt x="33531" y="312403"/>
                    </a:lnTo>
                    <a:lnTo>
                      <a:pt x="33744" y="310428"/>
                    </a:lnTo>
                    <a:lnTo>
                      <a:pt x="33110" y="308544"/>
                    </a:lnTo>
                    <a:lnTo>
                      <a:pt x="32714" y="307506"/>
                    </a:lnTo>
                    <a:lnTo>
                      <a:pt x="32570" y="304304"/>
                    </a:lnTo>
                    <a:lnTo>
                      <a:pt x="32362" y="302646"/>
                    </a:lnTo>
                    <a:lnTo>
                      <a:pt x="31848" y="301260"/>
                    </a:lnTo>
                    <a:lnTo>
                      <a:pt x="31766" y="300720"/>
                    </a:lnTo>
                    <a:lnTo>
                      <a:pt x="30517" y="299189"/>
                    </a:lnTo>
                    <a:lnTo>
                      <a:pt x="29354" y="298624"/>
                    </a:lnTo>
                    <a:lnTo>
                      <a:pt x="28499" y="297974"/>
                    </a:lnTo>
                    <a:lnTo>
                      <a:pt x="27220" y="297330"/>
                    </a:lnTo>
                    <a:lnTo>
                      <a:pt x="25841" y="294219"/>
                    </a:lnTo>
                    <a:lnTo>
                      <a:pt x="26296" y="293363"/>
                    </a:lnTo>
                    <a:lnTo>
                      <a:pt x="27020" y="292390"/>
                    </a:lnTo>
                    <a:lnTo>
                      <a:pt x="27160" y="290732"/>
                    </a:lnTo>
                    <a:lnTo>
                      <a:pt x="27022" y="288223"/>
                    </a:lnTo>
                    <a:lnTo>
                      <a:pt x="27398" y="287178"/>
                    </a:lnTo>
                    <a:lnTo>
                      <a:pt x="27112" y="285441"/>
                    </a:lnTo>
                    <a:lnTo>
                      <a:pt x="26888" y="282008"/>
                    </a:lnTo>
                    <a:lnTo>
                      <a:pt x="25767" y="277506"/>
                    </a:lnTo>
                    <a:lnTo>
                      <a:pt x="25374" y="276813"/>
                    </a:lnTo>
                    <a:lnTo>
                      <a:pt x="23533" y="273745"/>
                    </a:lnTo>
                    <a:lnTo>
                      <a:pt x="22711" y="272555"/>
                    </a:lnTo>
                    <a:lnTo>
                      <a:pt x="22077" y="270708"/>
                    </a:lnTo>
                    <a:lnTo>
                      <a:pt x="21975" y="268736"/>
                    </a:lnTo>
                    <a:lnTo>
                      <a:pt x="21890" y="267117"/>
                    </a:lnTo>
                    <a:lnTo>
                      <a:pt x="22904" y="263982"/>
                    </a:lnTo>
                    <a:lnTo>
                      <a:pt x="22940" y="263636"/>
                    </a:lnTo>
                    <a:lnTo>
                      <a:pt x="21868" y="260288"/>
                    </a:lnTo>
                    <a:lnTo>
                      <a:pt x="20846" y="258290"/>
                    </a:lnTo>
                    <a:lnTo>
                      <a:pt x="20452" y="257408"/>
                    </a:lnTo>
                    <a:lnTo>
                      <a:pt x="20164" y="255361"/>
                    </a:lnTo>
                    <a:lnTo>
                      <a:pt x="20537" y="249802"/>
                    </a:lnTo>
                    <a:lnTo>
                      <a:pt x="20757" y="248447"/>
                    </a:lnTo>
                    <a:lnTo>
                      <a:pt x="21166" y="246820"/>
                    </a:lnTo>
                    <a:lnTo>
                      <a:pt x="20617" y="245744"/>
                    </a:lnTo>
                    <a:lnTo>
                      <a:pt x="20340" y="245057"/>
                    </a:lnTo>
                    <a:lnTo>
                      <a:pt x="19016" y="243642"/>
                    </a:lnTo>
                    <a:lnTo>
                      <a:pt x="18497" y="241910"/>
                    </a:lnTo>
                    <a:lnTo>
                      <a:pt x="17667" y="239675"/>
                    </a:lnTo>
                    <a:lnTo>
                      <a:pt x="16839" y="237718"/>
                    </a:lnTo>
                    <a:lnTo>
                      <a:pt x="16090" y="235950"/>
                    </a:lnTo>
                    <a:lnTo>
                      <a:pt x="15427" y="235142"/>
                    </a:lnTo>
                    <a:lnTo>
                      <a:pt x="14025" y="233727"/>
                    </a:lnTo>
                    <a:lnTo>
                      <a:pt x="13828" y="233308"/>
                    </a:lnTo>
                    <a:lnTo>
                      <a:pt x="13702" y="232263"/>
                    </a:lnTo>
                    <a:lnTo>
                      <a:pt x="13161" y="232153"/>
                    </a:lnTo>
                    <a:lnTo>
                      <a:pt x="11952" y="230781"/>
                    </a:lnTo>
                    <a:lnTo>
                      <a:pt x="11401" y="229626"/>
                    </a:lnTo>
                    <a:lnTo>
                      <a:pt x="10737" y="228703"/>
                    </a:lnTo>
                    <a:lnTo>
                      <a:pt x="10141" y="226819"/>
                    </a:lnTo>
                    <a:lnTo>
                      <a:pt x="9818" y="225239"/>
                    </a:lnTo>
                    <a:lnTo>
                      <a:pt x="8537" y="224481"/>
                    </a:lnTo>
                    <a:lnTo>
                      <a:pt x="8032" y="224098"/>
                    </a:lnTo>
                    <a:lnTo>
                      <a:pt x="6973" y="222220"/>
                    </a:lnTo>
                    <a:lnTo>
                      <a:pt x="6812" y="221528"/>
                    </a:lnTo>
                    <a:lnTo>
                      <a:pt x="7188" y="220361"/>
                    </a:lnTo>
                    <a:lnTo>
                      <a:pt x="7236" y="217123"/>
                    </a:lnTo>
                    <a:lnTo>
                      <a:pt x="7111" y="216041"/>
                    </a:lnTo>
                    <a:lnTo>
                      <a:pt x="7097" y="214535"/>
                    </a:lnTo>
                    <a:lnTo>
                      <a:pt x="7165" y="213532"/>
                    </a:lnTo>
                    <a:lnTo>
                      <a:pt x="7767" y="211825"/>
                    </a:lnTo>
                    <a:lnTo>
                      <a:pt x="6867" y="210482"/>
                    </a:lnTo>
                    <a:lnTo>
                      <a:pt x="6435" y="209681"/>
                    </a:lnTo>
                    <a:lnTo>
                      <a:pt x="5654" y="208642"/>
                    </a:lnTo>
                    <a:lnTo>
                      <a:pt x="6060" y="206515"/>
                    </a:lnTo>
                    <a:lnTo>
                      <a:pt x="6088" y="205434"/>
                    </a:lnTo>
                    <a:lnTo>
                      <a:pt x="5810" y="204511"/>
                    </a:lnTo>
                    <a:lnTo>
                      <a:pt x="5025" y="203089"/>
                    </a:lnTo>
                    <a:lnTo>
                      <a:pt x="4671" y="202323"/>
                    </a:lnTo>
                    <a:lnTo>
                      <a:pt x="4736" y="200969"/>
                    </a:lnTo>
                    <a:lnTo>
                      <a:pt x="4805" y="200081"/>
                    </a:lnTo>
                    <a:lnTo>
                      <a:pt x="4259" y="199431"/>
                    </a:lnTo>
                    <a:lnTo>
                      <a:pt x="3871" y="199201"/>
                    </a:lnTo>
                    <a:lnTo>
                      <a:pt x="2512" y="198326"/>
                    </a:lnTo>
                    <a:lnTo>
                      <a:pt x="2277" y="197986"/>
                    </a:lnTo>
                    <a:lnTo>
                      <a:pt x="2112" y="196752"/>
                    </a:lnTo>
                    <a:lnTo>
                      <a:pt x="2260" y="196017"/>
                    </a:lnTo>
                    <a:lnTo>
                      <a:pt x="2443" y="195009"/>
                    </a:lnTo>
                    <a:lnTo>
                      <a:pt x="2053" y="194511"/>
                    </a:lnTo>
                    <a:lnTo>
                      <a:pt x="1397" y="194444"/>
                    </a:lnTo>
                    <a:lnTo>
                      <a:pt x="777" y="194256"/>
                    </a:lnTo>
                    <a:lnTo>
                      <a:pt x="157" y="193952"/>
                    </a:lnTo>
                    <a:lnTo>
                      <a:pt x="0" y="193642"/>
                    </a:lnTo>
                    <a:lnTo>
                      <a:pt x="922" y="193290"/>
                    </a:lnTo>
                    <a:lnTo>
                      <a:pt x="1848" y="193241"/>
                    </a:lnTo>
                    <a:lnTo>
                      <a:pt x="2580" y="193004"/>
                    </a:lnTo>
                    <a:lnTo>
                      <a:pt x="3039" y="192573"/>
                    </a:lnTo>
                    <a:lnTo>
                      <a:pt x="3339" y="191643"/>
                    </a:lnTo>
                    <a:lnTo>
                      <a:pt x="3490" y="191290"/>
                    </a:lnTo>
                    <a:lnTo>
                      <a:pt x="3600" y="190598"/>
                    </a:lnTo>
                    <a:lnTo>
                      <a:pt x="3671" y="189899"/>
                    </a:lnTo>
                    <a:lnTo>
                      <a:pt x="3624" y="188897"/>
                    </a:lnTo>
                    <a:lnTo>
                      <a:pt x="4733" y="187925"/>
                    </a:lnTo>
                    <a:lnTo>
                      <a:pt x="5425" y="187530"/>
                    </a:lnTo>
                    <a:lnTo>
                      <a:pt x="5881" y="186716"/>
                    </a:lnTo>
                    <a:lnTo>
                      <a:pt x="6066" y="185938"/>
                    </a:lnTo>
                    <a:lnTo>
                      <a:pt x="6562" y="185240"/>
                    </a:lnTo>
                    <a:lnTo>
                      <a:pt x="6635" y="184814"/>
                    </a:lnTo>
                    <a:lnTo>
                      <a:pt x="5741" y="184055"/>
                    </a:lnTo>
                    <a:lnTo>
                      <a:pt x="5155" y="183290"/>
                    </a:lnTo>
                    <a:lnTo>
                      <a:pt x="5068" y="182245"/>
                    </a:lnTo>
                    <a:lnTo>
                      <a:pt x="5712" y="180847"/>
                    </a:lnTo>
                    <a:lnTo>
                      <a:pt x="5344" y="178575"/>
                    </a:lnTo>
                    <a:lnTo>
                      <a:pt x="5439" y="176260"/>
                    </a:lnTo>
                    <a:lnTo>
                      <a:pt x="6471" y="175203"/>
                    </a:lnTo>
                    <a:lnTo>
                      <a:pt x="6963" y="174122"/>
                    </a:lnTo>
                    <a:lnTo>
                      <a:pt x="7187" y="173229"/>
                    </a:lnTo>
                    <a:lnTo>
                      <a:pt x="8261" y="172560"/>
                    </a:lnTo>
                    <a:lnTo>
                      <a:pt x="9419" y="172554"/>
                    </a:lnTo>
                    <a:lnTo>
                      <a:pt x="10655" y="172615"/>
                    </a:lnTo>
                    <a:lnTo>
                      <a:pt x="12274" y="172445"/>
                    </a:lnTo>
                    <a:lnTo>
                      <a:pt x="13158" y="172050"/>
                    </a:lnTo>
                    <a:lnTo>
                      <a:pt x="14001" y="171352"/>
                    </a:lnTo>
                    <a:lnTo>
                      <a:pt x="15143" y="169601"/>
                    </a:lnTo>
                    <a:lnTo>
                      <a:pt x="15541" y="166582"/>
                    </a:lnTo>
                    <a:lnTo>
                      <a:pt x="15448" y="164887"/>
                    </a:lnTo>
                    <a:lnTo>
                      <a:pt x="15279" y="163265"/>
                    </a:lnTo>
                    <a:lnTo>
                      <a:pt x="14845" y="162190"/>
                    </a:lnTo>
                    <a:lnTo>
                      <a:pt x="15031" y="161497"/>
                    </a:lnTo>
                    <a:lnTo>
                      <a:pt x="15245" y="159823"/>
                    </a:lnTo>
                    <a:lnTo>
                      <a:pt x="14483" y="156327"/>
                    </a:lnTo>
                    <a:lnTo>
                      <a:pt x="13923" y="154134"/>
                    </a:lnTo>
                    <a:lnTo>
                      <a:pt x="13726" y="153709"/>
                    </a:lnTo>
                    <a:lnTo>
                      <a:pt x="12928" y="150787"/>
                    </a:lnTo>
                    <a:lnTo>
                      <a:pt x="12803" y="149821"/>
                    </a:lnTo>
                    <a:lnTo>
                      <a:pt x="12282" y="147700"/>
                    </a:lnTo>
                    <a:lnTo>
                      <a:pt x="11916" y="145580"/>
                    </a:lnTo>
                    <a:lnTo>
                      <a:pt x="12026" y="144966"/>
                    </a:lnTo>
                    <a:lnTo>
                      <a:pt x="12129" y="143575"/>
                    </a:lnTo>
                    <a:lnTo>
                      <a:pt x="12433" y="143071"/>
                    </a:lnTo>
                    <a:lnTo>
                      <a:pt x="12772" y="142098"/>
                    </a:lnTo>
                    <a:lnTo>
                      <a:pt x="12570" y="141096"/>
                    </a:lnTo>
                    <a:lnTo>
                      <a:pt x="12250" y="139790"/>
                    </a:lnTo>
                    <a:lnTo>
                      <a:pt x="12193" y="137822"/>
                    </a:lnTo>
                    <a:lnTo>
                      <a:pt x="14731" y="132469"/>
                    </a:lnTo>
                    <a:lnTo>
                      <a:pt x="15367" y="130300"/>
                    </a:lnTo>
                    <a:lnTo>
                      <a:pt x="15480" y="125708"/>
                    </a:lnTo>
                    <a:lnTo>
                      <a:pt x="15491" y="122737"/>
                    </a:lnTo>
                    <a:lnTo>
                      <a:pt x="15778" y="120258"/>
                    </a:lnTo>
                    <a:lnTo>
                      <a:pt x="15826" y="117056"/>
                    </a:lnTo>
                    <a:lnTo>
                      <a:pt x="15428" y="115708"/>
                    </a:lnTo>
                    <a:lnTo>
                      <a:pt x="14721" y="114328"/>
                    </a:lnTo>
                    <a:lnTo>
                      <a:pt x="13768" y="111364"/>
                    </a:lnTo>
                    <a:lnTo>
                      <a:pt x="12757" y="110598"/>
                    </a:lnTo>
                    <a:lnTo>
                      <a:pt x="12093" y="109760"/>
                    </a:lnTo>
                    <a:lnTo>
                      <a:pt x="11430" y="108915"/>
                    </a:lnTo>
                    <a:lnTo>
                      <a:pt x="11962" y="107986"/>
                    </a:lnTo>
                    <a:lnTo>
                      <a:pt x="12458" y="107324"/>
                    </a:lnTo>
                    <a:lnTo>
                      <a:pt x="11834" y="106673"/>
                    </a:lnTo>
                    <a:lnTo>
                      <a:pt x="10744" y="105641"/>
                    </a:lnTo>
                    <a:lnTo>
                      <a:pt x="10658" y="104638"/>
                    </a:lnTo>
                    <a:lnTo>
                      <a:pt x="10771" y="104292"/>
                    </a:lnTo>
                    <a:lnTo>
                      <a:pt x="10336" y="103210"/>
                    </a:lnTo>
                    <a:lnTo>
                      <a:pt x="9742" y="101442"/>
                    </a:lnTo>
                    <a:lnTo>
                      <a:pt x="9498" y="100093"/>
                    </a:lnTo>
                    <a:lnTo>
                      <a:pt x="9139" y="98824"/>
                    </a:lnTo>
                    <a:lnTo>
                      <a:pt x="8285" y="98289"/>
                    </a:lnTo>
                    <a:lnTo>
                      <a:pt x="8122" y="97408"/>
                    </a:lnTo>
                    <a:lnTo>
                      <a:pt x="7851" y="97256"/>
                    </a:lnTo>
                    <a:lnTo>
                      <a:pt x="7116" y="97032"/>
                    </a:lnTo>
                    <a:lnTo>
                      <a:pt x="6683" y="96187"/>
                    </a:lnTo>
                    <a:lnTo>
                      <a:pt x="7409" y="95252"/>
                    </a:lnTo>
                    <a:lnTo>
                      <a:pt x="7551" y="93897"/>
                    </a:lnTo>
                    <a:lnTo>
                      <a:pt x="7928" y="92931"/>
                    </a:lnTo>
                    <a:lnTo>
                      <a:pt x="8002" y="92542"/>
                    </a:lnTo>
                    <a:lnTo>
                      <a:pt x="7879" y="91849"/>
                    </a:lnTo>
                    <a:lnTo>
                      <a:pt x="7601" y="90889"/>
                    </a:lnTo>
                    <a:lnTo>
                      <a:pt x="7749" y="90227"/>
                    </a:lnTo>
                    <a:lnTo>
                      <a:pt x="8398" y="89450"/>
                    </a:lnTo>
                    <a:lnTo>
                      <a:pt x="8623" y="88751"/>
                    </a:lnTo>
                    <a:lnTo>
                      <a:pt x="9196" y="87973"/>
                    </a:lnTo>
                    <a:lnTo>
                      <a:pt x="10029" y="86230"/>
                    </a:lnTo>
                    <a:lnTo>
                      <a:pt x="10021" y="85343"/>
                    </a:lnTo>
                    <a:lnTo>
                      <a:pt x="10506" y="83526"/>
                    </a:lnTo>
                    <a:lnTo>
                      <a:pt x="11881" y="81929"/>
                    </a:lnTo>
                    <a:lnTo>
                      <a:pt x="12913" y="80877"/>
                    </a:lnTo>
                    <a:lnTo>
                      <a:pt x="13011" y="78903"/>
                    </a:lnTo>
                    <a:lnTo>
                      <a:pt x="13184" y="76552"/>
                    </a:lnTo>
                    <a:lnTo>
                      <a:pt x="13324" y="75045"/>
                    </a:lnTo>
                    <a:lnTo>
                      <a:pt x="13422" y="73149"/>
                    </a:lnTo>
                    <a:lnTo>
                      <a:pt x="13406" y="71333"/>
                    </a:lnTo>
                    <a:lnTo>
                      <a:pt x="14205" y="70051"/>
                    </a:lnTo>
                    <a:lnTo>
                      <a:pt x="13877" y="67937"/>
                    </a:lnTo>
                    <a:lnTo>
                      <a:pt x="13216" y="67360"/>
                    </a:lnTo>
                    <a:lnTo>
                      <a:pt x="12978" y="66746"/>
                    </a:lnTo>
                    <a:lnTo>
                      <a:pt x="13241" y="65932"/>
                    </a:lnTo>
                    <a:lnTo>
                      <a:pt x="13588" y="65738"/>
                    </a:lnTo>
                    <a:lnTo>
                      <a:pt x="13870" y="62876"/>
                    </a:lnTo>
                    <a:lnTo>
                      <a:pt x="14276" y="60786"/>
                    </a:lnTo>
                    <a:lnTo>
                      <a:pt x="14208" y="57585"/>
                    </a:lnTo>
                    <a:lnTo>
                      <a:pt x="13789" y="53964"/>
                    </a:lnTo>
                    <a:lnTo>
                      <a:pt x="13664" y="52803"/>
                    </a:lnTo>
                    <a:lnTo>
                      <a:pt x="13108" y="51072"/>
                    </a:lnTo>
                    <a:lnTo>
                      <a:pt x="12678" y="50574"/>
                    </a:lnTo>
                    <a:lnTo>
                      <a:pt x="12474" y="49383"/>
                    </a:lnTo>
                    <a:lnTo>
                      <a:pt x="12775" y="48569"/>
                    </a:lnTo>
                    <a:lnTo>
                      <a:pt x="12928" y="48332"/>
                    </a:lnTo>
                    <a:lnTo>
                      <a:pt x="13495" y="47093"/>
                    </a:lnTo>
                    <a:lnTo>
                      <a:pt x="13939" y="44808"/>
                    </a:lnTo>
                    <a:lnTo>
                      <a:pt x="14315" y="43727"/>
                    </a:lnTo>
                    <a:lnTo>
                      <a:pt x="14498" y="42682"/>
                    </a:lnTo>
                    <a:lnTo>
                      <a:pt x="14336" y="41874"/>
                    </a:lnTo>
                    <a:lnTo>
                      <a:pt x="14054" y="40604"/>
                    </a:lnTo>
                    <a:lnTo>
                      <a:pt x="13811" y="39328"/>
                    </a:lnTo>
                    <a:lnTo>
                      <a:pt x="13882" y="38557"/>
                    </a:lnTo>
                    <a:lnTo>
                      <a:pt x="14266" y="38441"/>
                    </a:lnTo>
                    <a:lnTo>
                      <a:pt x="14724" y="37736"/>
                    </a:lnTo>
                    <a:lnTo>
                      <a:pt x="14291" y="36892"/>
                    </a:lnTo>
                    <a:lnTo>
                      <a:pt x="14092" y="36163"/>
                    </a:lnTo>
                    <a:lnTo>
                      <a:pt x="14705" y="35653"/>
                    </a:lnTo>
                    <a:lnTo>
                      <a:pt x="15381" y="33642"/>
                    </a:lnTo>
                    <a:lnTo>
                      <a:pt x="15761" y="32979"/>
                    </a:lnTo>
                    <a:lnTo>
                      <a:pt x="16919" y="32894"/>
                    </a:lnTo>
                    <a:lnTo>
                      <a:pt x="17408" y="31576"/>
                    </a:lnTo>
                    <a:lnTo>
                      <a:pt x="17559" y="31187"/>
                    </a:lnTo>
                    <a:lnTo>
                      <a:pt x="18444" y="30829"/>
                    </a:lnTo>
                    <a:lnTo>
                      <a:pt x="18772" y="28702"/>
                    </a:lnTo>
                    <a:lnTo>
                      <a:pt x="18682" y="27396"/>
                    </a:lnTo>
                    <a:lnTo>
                      <a:pt x="18321" y="25817"/>
                    </a:lnTo>
                    <a:lnTo>
                      <a:pt x="17684" y="23617"/>
                    </a:lnTo>
                    <a:lnTo>
                      <a:pt x="17712" y="22500"/>
                    </a:lnTo>
                    <a:lnTo>
                      <a:pt x="18398" y="21570"/>
                    </a:lnTo>
                    <a:lnTo>
                      <a:pt x="19319" y="20981"/>
                    </a:lnTo>
                    <a:lnTo>
                      <a:pt x="21940" y="20604"/>
                    </a:lnTo>
                    <a:lnTo>
                      <a:pt x="22821" y="19862"/>
                    </a:lnTo>
                    <a:lnTo>
                      <a:pt x="23388" y="18587"/>
                    </a:lnTo>
                    <a:lnTo>
                      <a:pt x="23759" y="16880"/>
                    </a:lnTo>
                    <a:close/>
                  </a:path>
                </a:pathLst>
              </a:custGeom>
              <a:noFill/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38" name="object 8">
                <a:extLst>
                  <a:ext uri="{FF2B5EF4-FFF2-40B4-BE49-F238E27FC236}">
                    <a16:creationId xmlns:a16="http://schemas.microsoft.com/office/drawing/2014/main" id="{E440A79A-7C5B-4117-A411-19B86AD5AC8F}"/>
                  </a:ext>
                </a:extLst>
              </p:cNvPr>
              <p:cNvSpPr/>
              <p:nvPr/>
            </p:nvSpPr>
            <p:spPr>
              <a:xfrm>
                <a:off x="2878392" y="734509"/>
                <a:ext cx="724672" cy="455027"/>
              </a:xfrm>
              <a:custGeom>
                <a:avLst/>
                <a:gdLst/>
                <a:ahLst/>
                <a:cxnLst/>
                <a:rect l="l" t="t" r="r" b="b"/>
                <a:pathLst>
                  <a:path w="724672" h="455027">
                    <a:moveTo>
                      <a:pt x="26423" y="1661"/>
                    </a:moveTo>
                    <a:lnTo>
                      <a:pt x="26102" y="0"/>
                    </a:lnTo>
                    <a:lnTo>
                      <a:pt x="28619" y="1470"/>
                    </a:lnTo>
                    <a:lnTo>
                      <a:pt x="30279" y="4018"/>
                    </a:lnTo>
                    <a:lnTo>
                      <a:pt x="31780" y="6029"/>
                    </a:lnTo>
                    <a:lnTo>
                      <a:pt x="34148" y="9121"/>
                    </a:lnTo>
                    <a:lnTo>
                      <a:pt x="34952" y="12986"/>
                    </a:lnTo>
                    <a:lnTo>
                      <a:pt x="34722" y="13915"/>
                    </a:lnTo>
                    <a:lnTo>
                      <a:pt x="34661" y="17163"/>
                    </a:lnTo>
                    <a:lnTo>
                      <a:pt x="34526" y="21257"/>
                    </a:lnTo>
                    <a:lnTo>
                      <a:pt x="34149" y="24194"/>
                    </a:lnTo>
                    <a:lnTo>
                      <a:pt x="33541" y="27906"/>
                    </a:lnTo>
                    <a:lnTo>
                      <a:pt x="33333" y="33240"/>
                    </a:lnTo>
                    <a:lnTo>
                      <a:pt x="32488" y="36643"/>
                    </a:lnTo>
                    <a:lnTo>
                      <a:pt x="31882" y="40586"/>
                    </a:lnTo>
                    <a:lnTo>
                      <a:pt x="29317" y="45069"/>
                    </a:lnTo>
                    <a:lnTo>
                      <a:pt x="26608" y="51794"/>
                    </a:lnTo>
                    <a:lnTo>
                      <a:pt x="25519" y="53496"/>
                    </a:lnTo>
                    <a:lnTo>
                      <a:pt x="23964" y="56127"/>
                    </a:lnTo>
                    <a:lnTo>
                      <a:pt x="21399" y="60379"/>
                    </a:lnTo>
                    <a:lnTo>
                      <a:pt x="20008" y="64398"/>
                    </a:lnTo>
                    <a:lnTo>
                      <a:pt x="19166" y="68265"/>
                    </a:lnTo>
                    <a:lnTo>
                      <a:pt x="18700" y="69271"/>
                    </a:lnTo>
                    <a:lnTo>
                      <a:pt x="17701" y="72980"/>
                    </a:lnTo>
                    <a:lnTo>
                      <a:pt x="16540" y="75996"/>
                    </a:lnTo>
                    <a:lnTo>
                      <a:pt x="15069" y="79629"/>
                    </a:lnTo>
                    <a:lnTo>
                      <a:pt x="14289" y="80479"/>
                    </a:lnTo>
                    <a:lnTo>
                      <a:pt x="12971" y="83417"/>
                    </a:lnTo>
                    <a:lnTo>
                      <a:pt x="11886" y="85659"/>
                    </a:lnTo>
                    <a:lnTo>
                      <a:pt x="11267" y="87284"/>
                    </a:lnTo>
                    <a:lnTo>
                      <a:pt x="10531" y="90698"/>
                    </a:lnTo>
                    <a:lnTo>
                      <a:pt x="10532" y="95085"/>
                    </a:lnTo>
                    <a:lnTo>
                      <a:pt x="11784" y="97071"/>
                    </a:lnTo>
                    <a:lnTo>
                      <a:pt x="12095" y="98669"/>
                    </a:lnTo>
                    <a:lnTo>
                      <a:pt x="14899" y="102236"/>
                    </a:lnTo>
                    <a:lnTo>
                      <a:pt x="15421" y="101892"/>
                    </a:lnTo>
                    <a:lnTo>
                      <a:pt x="17380" y="101582"/>
                    </a:lnTo>
                    <a:lnTo>
                      <a:pt x="18792" y="101582"/>
                    </a:lnTo>
                    <a:lnTo>
                      <a:pt x="20126" y="101892"/>
                    </a:lnTo>
                    <a:lnTo>
                      <a:pt x="21228" y="102742"/>
                    </a:lnTo>
                    <a:lnTo>
                      <a:pt x="24683" y="103593"/>
                    </a:lnTo>
                    <a:lnTo>
                      <a:pt x="26252" y="103669"/>
                    </a:lnTo>
                    <a:lnTo>
                      <a:pt x="28449" y="103979"/>
                    </a:lnTo>
                    <a:lnTo>
                      <a:pt x="31120" y="104827"/>
                    </a:lnTo>
                    <a:lnTo>
                      <a:pt x="34965" y="105291"/>
                    </a:lnTo>
                    <a:lnTo>
                      <a:pt x="37241" y="105753"/>
                    </a:lnTo>
                    <a:lnTo>
                      <a:pt x="42571" y="105288"/>
                    </a:lnTo>
                    <a:lnTo>
                      <a:pt x="44140" y="105364"/>
                    </a:lnTo>
                    <a:lnTo>
                      <a:pt x="46963" y="105364"/>
                    </a:lnTo>
                    <a:lnTo>
                      <a:pt x="49628" y="105209"/>
                    </a:lnTo>
                    <a:lnTo>
                      <a:pt x="53312" y="104745"/>
                    </a:lnTo>
                    <a:lnTo>
                      <a:pt x="55660" y="103970"/>
                    </a:lnTo>
                    <a:lnTo>
                      <a:pt x="60440" y="103275"/>
                    </a:lnTo>
                    <a:lnTo>
                      <a:pt x="62551" y="101959"/>
                    </a:lnTo>
                    <a:lnTo>
                      <a:pt x="64973" y="100413"/>
                    </a:lnTo>
                    <a:lnTo>
                      <a:pt x="67240" y="98866"/>
                    </a:lnTo>
                    <a:lnTo>
                      <a:pt x="69739" y="97011"/>
                    </a:lnTo>
                    <a:lnTo>
                      <a:pt x="72324" y="96391"/>
                    </a:lnTo>
                    <a:lnTo>
                      <a:pt x="74667" y="94690"/>
                    </a:lnTo>
                    <a:lnTo>
                      <a:pt x="77095" y="93994"/>
                    </a:lnTo>
                    <a:lnTo>
                      <a:pt x="78428" y="93994"/>
                    </a:lnTo>
                    <a:lnTo>
                      <a:pt x="82824" y="94842"/>
                    </a:lnTo>
                    <a:lnTo>
                      <a:pt x="84712" y="96002"/>
                    </a:lnTo>
                    <a:lnTo>
                      <a:pt x="87782" y="98165"/>
                    </a:lnTo>
                    <a:lnTo>
                      <a:pt x="90773" y="100407"/>
                    </a:lnTo>
                    <a:lnTo>
                      <a:pt x="92585" y="101953"/>
                    </a:lnTo>
                    <a:lnTo>
                      <a:pt x="95660" y="105200"/>
                    </a:lnTo>
                    <a:lnTo>
                      <a:pt x="97710" y="107363"/>
                    </a:lnTo>
                    <a:lnTo>
                      <a:pt x="98902" y="110300"/>
                    </a:lnTo>
                    <a:lnTo>
                      <a:pt x="100171" y="113159"/>
                    </a:lnTo>
                    <a:lnTo>
                      <a:pt x="101202" y="115249"/>
                    </a:lnTo>
                    <a:lnTo>
                      <a:pt x="101615" y="119189"/>
                    </a:lnTo>
                    <a:lnTo>
                      <a:pt x="102495" y="122436"/>
                    </a:lnTo>
                    <a:lnTo>
                      <a:pt x="102896" y="124213"/>
                    </a:lnTo>
                    <a:lnTo>
                      <a:pt x="104015" y="128311"/>
                    </a:lnTo>
                    <a:lnTo>
                      <a:pt x="104429" y="132564"/>
                    </a:lnTo>
                    <a:lnTo>
                      <a:pt x="105782" y="136351"/>
                    </a:lnTo>
                    <a:lnTo>
                      <a:pt x="107372" y="140525"/>
                    </a:lnTo>
                    <a:lnTo>
                      <a:pt x="108566" y="143928"/>
                    </a:lnTo>
                    <a:lnTo>
                      <a:pt x="109917" y="147405"/>
                    </a:lnTo>
                    <a:lnTo>
                      <a:pt x="112597" y="149954"/>
                    </a:lnTo>
                    <a:lnTo>
                      <a:pt x="114408" y="151270"/>
                    </a:lnTo>
                    <a:lnTo>
                      <a:pt x="116457" y="153201"/>
                    </a:lnTo>
                    <a:lnTo>
                      <a:pt x="119221" y="156911"/>
                    </a:lnTo>
                    <a:lnTo>
                      <a:pt x="120876" y="158535"/>
                    </a:lnTo>
                    <a:lnTo>
                      <a:pt x="125439" y="161394"/>
                    </a:lnTo>
                    <a:lnTo>
                      <a:pt x="127800" y="162940"/>
                    </a:lnTo>
                    <a:lnTo>
                      <a:pt x="131810" y="165024"/>
                    </a:lnTo>
                    <a:lnTo>
                      <a:pt x="135666" y="167576"/>
                    </a:lnTo>
                    <a:lnTo>
                      <a:pt x="138181" y="168657"/>
                    </a:lnTo>
                    <a:lnTo>
                      <a:pt x="140772" y="169274"/>
                    </a:lnTo>
                    <a:lnTo>
                      <a:pt x="141862" y="169462"/>
                    </a:lnTo>
                    <a:lnTo>
                      <a:pt x="143911" y="169815"/>
                    </a:lnTo>
                    <a:lnTo>
                      <a:pt x="147914" y="170434"/>
                    </a:lnTo>
                    <a:lnTo>
                      <a:pt x="151131" y="170741"/>
                    </a:lnTo>
                    <a:lnTo>
                      <a:pt x="155444" y="170662"/>
                    </a:lnTo>
                    <a:lnTo>
                      <a:pt x="158659" y="170662"/>
                    </a:lnTo>
                    <a:lnTo>
                      <a:pt x="164302" y="170043"/>
                    </a:lnTo>
                    <a:lnTo>
                      <a:pt x="168691" y="169656"/>
                    </a:lnTo>
                    <a:lnTo>
                      <a:pt x="171592" y="169499"/>
                    </a:lnTo>
                    <a:lnTo>
                      <a:pt x="176136" y="168803"/>
                    </a:lnTo>
                    <a:lnTo>
                      <a:pt x="180837" y="168108"/>
                    </a:lnTo>
                    <a:lnTo>
                      <a:pt x="186167" y="167564"/>
                    </a:lnTo>
                    <a:lnTo>
                      <a:pt x="192437" y="166868"/>
                    </a:lnTo>
                    <a:lnTo>
                      <a:pt x="195415" y="166558"/>
                    </a:lnTo>
                    <a:lnTo>
                      <a:pt x="199962" y="166245"/>
                    </a:lnTo>
                    <a:lnTo>
                      <a:pt x="204746" y="166324"/>
                    </a:lnTo>
                    <a:lnTo>
                      <a:pt x="210867" y="167172"/>
                    </a:lnTo>
                    <a:lnTo>
                      <a:pt x="213456" y="167327"/>
                    </a:lnTo>
                    <a:lnTo>
                      <a:pt x="216594" y="167558"/>
                    </a:lnTo>
                    <a:lnTo>
                      <a:pt x="219963" y="167093"/>
                    </a:lnTo>
                    <a:lnTo>
                      <a:pt x="225138" y="166938"/>
                    </a:lnTo>
                    <a:lnTo>
                      <a:pt x="228668" y="167090"/>
                    </a:lnTo>
                    <a:lnTo>
                      <a:pt x="233138" y="167245"/>
                    </a:lnTo>
                    <a:lnTo>
                      <a:pt x="236197" y="167245"/>
                    </a:lnTo>
                    <a:lnTo>
                      <a:pt x="239333" y="167087"/>
                    </a:lnTo>
                    <a:lnTo>
                      <a:pt x="243412" y="167318"/>
                    </a:lnTo>
                    <a:lnTo>
                      <a:pt x="248279" y="168244"/>
                    </a:lnTo>
                    <a:lnTo>
                      <a:pt x="252284" y="169405"/>
                    </a:lnTo>
                    <a:lnTo>
                      <a:pt x="253621" y="170176"/>
                    </a:lnTo>
                    <a:lnTo>
                      <a:pt x="258495" y="172494"/>
                    </a:lnTo>
                    <a:lnTo>
                      <a:pt x="262263" y="173344"/>
                    </a:lnTo>
                    <a:lnTo>
                      <a:pt x="265248" y="174195"/>
                    </a:lnTo>
                    <a:lnTo>
                      <a:pt x="267916" y="174501"/>
                    </a:lnTo>
                    <a:lnTo>
                      <a:pt x="271374" y="175893"/>
                    </a:lnTo>
                    <a:lnTo>
                      <a:pt x="288097" y="179754"/>
                    </a:lnTo>
                    <a:lnTo>
                      <a:pt x="306050" y="178976"/>
                    </a:lnTo>
                    <a:lnTo>
                      <a:pt x="314280" y="178202"/>
                    </a:lnTo>
                    <a:lnTo>
                      <a:pt x="316868" y="178201"/>
                    </a:lnTo>
                    <a:lnTo>
                      <a:pt x="322353" y="177351"/>
                    </a:lnTo>
                    <a:lnTo>
                      <a:pt x="325725" y="177272"/>
                    </a:lnTo>
                    <a:lnTo>
                      <a:pt x="330899" y="177038"/>
                    </a:lnTo>
                    <a:lnTo>
                      <a:pt x="334268" y="176498"/>
                    </a:lnTo>
                    <a:lnTo>
                      <a:pt x="337952" y="176109"/>
                    </a:lnTo>
                    <a:lnTo>
                      <a:pt x="339988" y="175647"/>
                    </a:lnTo>
                    <a:lnTo>
                      <a:pt x="343043" y="174948"/>
                    </a:lnTo>
                    <a:lnTo>
                      <a:pt x="348520" y="172552"/>
                    </a:lnTo>
                    <a:lnTo>
                      <a:pt x="350870" y="172087"/>
                    </a:lnTo>
                    <a:lnTo>
                      <a:pt x="354712" y="171932"/>
                    </a:lnTo>
                    <a:lnTo>
                      <a:pt x="356749" y="171622"/>
                    </a:lnTo>
                    <a:lnTo>
                      <a:pt x="359802" y="170617"/>
                    </a:lnTo>
                    <a:lnTo>
                      <a:pt x="363957" y="170462"/>
                    </a:lnTo>
                    <a:lnTo>
                      <a:pt x="366389" y="170693"/>
                    </a:lnTo>
                    <a:lnTo>
                      <a:pt x="411180" y="158861"/>
                    </a:lnTo>
                    <a:lnTo>
                      <a:pt x="431219" y="148843"/>
                    </a:lnTo>
                    <a:lnTo>
                      <a:pt x="437595" y="145650"/>
                    </a:lnTo>
                    <a:lnTo>
                      <a:pt x="445792" y="142464"/>
                    </a:lnTo>
                    <a:lnTo>
                      <a:pt x="457633" y="138818"/>
                    </a:lnTo>
                    <a:lnTo>
                      <a:pt x="471295" y="136087"/>
                    </a:lnTo>
                    <a:lnTo>
                      <a:pt x="480859" y="134268"/>
                    </a:lnTo>
                    <a:lnTo>
                      <a:pt x="494977" y="134268"/>
                    </a:lnTo>
                    <a:lnTo>
                      <a:pt x="505452" y="130623"/>
                    </a:lnTo>
                    <a:lnTo>
                      <a:pt x="514560" y="124250"/>
                    </a:lnTo>
                    <a:lnTo>
                      <a:pt x="522758" y="123336"/>
                    </a:lnTo>
                    <a:lnTo>
                      <a:pt x="532322" y="122883"/>
                    </a:lnTo>
                    <a:lnTo>
                      <a:pt x="540974" y="123335"/>
                    </a:lnTo>
                    <a:lnTo>
                      <a:pt x="551905" y="124702"/>
                    </a:lnTo>
                    <a:lnTo>
                      <a:pt x="560567" y="128284"/>
                    </a:lnTo>
                    <a:lnTo>
                      <a:pt x="561136" y="128050"/>
                    </a:lnTo>
                    <a:lnTo>
                      <a:pt x="565056" y="128843"/>
                    </a:lnTo>
                    <a:lnTo>
                      <a:pt x="568835" y="130523"/>
                    </a:lnTo>
                    <a:lnTo>
                      <a:pt x="570935" y="132622"/>
                    </a:lnTo>
                    <a:lnTo>
                      <a:pt x="572615" y="134022"/>
                    </a:lnTo>
                    <a:lnTo>
                      <a:pt x="575554" y="136121"/>
                    </a:lnTo>
                    <a:lnTo>
                      <a:pt x="578073" y="137801"/>
                    </a:lnTo>
                    <a:lnTo>
                      <a:pt x="580592" y="139620"/>
                    </a:lnTo>
                    <a:lnTo>
                      <a:pt x="583532" y="140598"/>
                    </a:lnTo>
                    <a:lnTo>
                      <a:pt x="585771" y="140878"/>
                    </a:lnTo>
                    <a:lnTo>
                      <a:pt x="590530" y="142558"/>
                    </a:lnTo>
                    <a:lnTo>
                      <a:pt x="596858" y="146416"/>
                    </a:lnTo>
                    <a:lnTo>
                      <a:pt x="602476" y="149988"/>
                    </a:lnTo>
                    <a:lnTo>
                      <a:pt x="613202" y="149988"/>
                    </a:lnTo>
                    <a:lnTo>
                      <a:pt x="622907" y="144882"/>
                    </a:lnTo>
                    <a:lnTo>
                      <a:pt x="629649" y="136027"/>
                    </a:lnTo>
                    <a:lnTo>
                      <a:pt x="631427" y="134933"/>
                    </a:lnTo>
                    <a:lnTo>
                      <a:pt x="634436" y="131516"/>
                    </a:lnTo>
                    <a:lnTo>
                      <a:pt x="635667" y="129873"/>
                    </a:lnTo>
                    <a:lnTo>
                      <a:pt x="636214" y="129736"/>
                    </a:lnTo>
                    <a:lnTo>
                      <a:pt x="637035" y="128915"/>
                    </a:lnTo>
                    <a:lnTo>
                      <a:pt x="638402" y="128779"/>
                    </a:lnTo>
                    <a:lnTo>
                      <a:pt x="639497" y="127548"/>
                    </a:lnTo>
                    <a:lnTo>
                      <a:pt x="641411" y="125908"/>
                    </a:lnTo>
                    <a:lnTo>
                      <a:pt x="643053" y="124675"/>
                    </a:lnTo>
                    <a:lnTo>
                      <a:pt x="645104" y="123991"/>
                    </a:lnTo>
                    <a:lnTo>
                      <a:pt x="648113" y="122078"/>
                    </a:lnTo>
                    <a:lnTo>
                      <a:pt x="655596" y="119344"/>
                    </a:lnTo>
                    <a:lnTo>
                      <a:pt x="661214" y="114232"/>
                    </a:lnTo>
                    <a:lnTo>
                      <a:pt x="664789" y="110149"/>
                    </a:lnTo>
                    <a:lnTo>
                      <a:pt x="669387" y="107594"/>
                    </a:lnTo>
                    <a:lnTo>
                      <a:pt x="674494" y="101974"/>
                    </a:lnTo>
                    <a:lnTo>
                      <a:pt x="681074" y="94177"/>
                    </a:lnTo>
                    <a:lnTo>
                      <a:pt x="682579" y="97051"/>
                    </a:lnTo>
                    <a:lnTo>
                      <a:pt x="683673" y="98554"/>
                    </a:lnTo>
                    <a:lnTo>
                      <a:pt x="684357" y="99648"/>
                    </a:lnTo>
                    <a:lnTo>
                      <a:pt x="684903" y="100058"/>
                    </a:lnTo>
                    <a:lnTo>
                      <a:pt x="684220" y="101835"/>
                    </a:lnTo>
                    <a:lnTo>
                      <a:pt x="684493" y="103068"/>
                    </a:lnTo>
                    <a:lnTo>
                      <a:pt x="685998" y="104298"/>
                    </a:lnTo>
                    <a:lnTo>
                      <a:pt x="686955" y="105529"/>
                    </a:lnTo>
                    <a:lnTo>
                      <a:pt x="687913" y="106485"/>
                    </a:lnTo>
                    <a:lnTo>
                      <a:pt x="689007" y="107442"/>
                    </a:lnTo>
                    <a:lnTo>
                      <a:pt x="690511" y="108129"/>
                    </a:lnTo>
                    <a:lnTo>
                      <a:pt x="691879" y="109086"/>
                    </a:lnTo>
                    <a:lnTo>
                      <a:pt x="692836" y="110043"/>
                    </a:lnTo>
                    <a:lnTo>
                      <a:pt x="693794" y="111136"/>
                    </a:lnTo>
                    <a:lnTo>
                      <a:pt x="694204" y="112093"/>
                    </a:lnTo>
                    <a:lnTo>
                      <a:pt x="694751" y="113050"/>
                    </a:lnTo>
                    <a:lnTo>
                      <a:pt x="697486" y="114146"/>
                    </a:lnTo>
                    <a:lnTo>
                      <a:pt x="698717" y="117427"/>
                    </a:lnTo>
                    <a:lnTo>
                      <a:pt x="699811" y="119891"/>
                    </a:lnTo>
                    <a:lnTo>
                      <a:pt x="700359" y="121668"/>
                    </a:lnTo>
                    <a:lnTo>
                      <a:pt x="700496" y="124949"/>
                    </a:lnTo>
                    <a:lnTo>
                      <a:pt x="700222" y="129189"/>
                    </a:lnTo>
                    <a:lnTo>
                      <a:pt x="706214" y="138163"/>
                    </a:lnTo>
                    <a:lnTo>
                      <a:pt x="709060" y="142476"/>
                    </a:lnTo>
                    <a:lnTo>
                      <a:pt x="713630" y="142284"/>
                    </a:lnTo>
                    <a:lnTo>
                      <a:pt x="715343" y="142284"/>
                    </a:lnTo>
                    <a:lnTo>
                      <a:pt x="718008" y="142856"/>
                    </a:lnTo>
                    <a:lnTo>
                      <a:pt x="719531" y="142856"/>
                    </a:lnTo>
                    <a:lnTo>
                      <a:pt x="720674" y="143809"/>
                    </a:lnTo>
                    <a:lnTo>
                      <a:pt x="721054" y="145331"/>
                    </a:lnTo>
                    <a:lnTo>
                      <a:pt x="721816" y="146665"/>
                    </a:lnTo>
                    <a:lnTo>
                      <a:pt x="723149" y="148187"/>
                    </a:lnTo>
                    <a:lnTo>
                      <a:pt x="724100" y="151233"/>
                    </a:lnTo>
                    <a:lnTo>
                      <a:pt x="724672" y="152947"/>
                    </a:lnTo>
                    <a:lnTo>
                      <a:pt x="723149" y="154471"/>
                    </a:lnTo>
                    <a:lnTo>
                      <a:pt x="722262" y="157466"/>
                    </a:lnTo>
                    <a:lnTo>
                      <a:pt x="722971" y="158163"/>
                    </a:lnTo>
                    <a:lnTo>
                      <a:pt x="723133" y="159168"/>
                    </a:lnTo>
                    <a:lnTo>
                      <a:pt x="723148" y="162106"/>
                    </a:lnTo>
                    <a:lnTo>
                      <a:pt x="723320" y="164888"/>
                    </a:lnTo>
                    <a:lnTo>
                      <a:pt x="722941" y="167363"/>
                    </a:lnTo>
                    <a:lnTo>
                      <a:pt x="722400" y="168985"/>
                    </a:lnTo>
                    <a:lnTo>
                      <a:pt x="722020" y="171228"/>
                    </a:lnTo>
                    <a:lnTo>
                      <a:pt x="721721" y="173934"/>
                    </a:lnTo>
                    <a:lnTo>
                      <a:pt x="722044" y="175790"/>
                    </a:lnTo>
                    <a:lnTo>
                      <a:pt x="720720" y="177643"/>
                    </a:lnTo>
                    <a:lnTo>
                      <a:pt x="718933" y="180814"/>
                    </a:lnTo>
                    <a:lnTo>
                      <a:pt x="716593" y="183211"/>
                    </a:lnTo>
                    <a:lnTo>
                      <a:pt x="714331" y="185453"/>
                    </a:lnTo>
                    <a:lnTo>
                      <a:pt x="712614" y="186999"/>
                    </a:lnTo>
                    <a:lnTo>
                      <a:pt x="712372" y="188254"/>
                    </a:lnTo>
                    <a:lnTo>
                      <a:pt x="710817" y="188314"/>
                    </a:lnTo>
                    <a:lnTo>
                      <a:pt x="707682" y="188703"/>
                    </a:lnTo>
                    <a:lnTo>
                      <a:pt x="705802" y="189089"/>
                    </a:lnTo>
                    <a:lnTo>
                      <a:pt x="702667" y="189399"/>
                    </a:lnTo>
                    <a:lnTo>
                      <a:pt x="699682" y="191139"/>
                    </a:lnTo>
                    <a:lnTo>
                      <a:pt x="695692" y="190143"/>
                    </a:lnTo>
                    <a:lnTo>
                      <a:pt x="692035" y="188147"/>
                    </a:lnTo>
                    <a:lnTo>
                      <a:pt x="689043" y="184821"/>
                    </a:lnTo>
                    <a:lnTo>
                      <a:pt x="687048" y="182828"/>
                    </a:lnTo>
                    <a:lnTo>
                      <a:pt x="683723" y="182494"/>
                    </a:lnTo>
                    <a:lnTo>
                      <a:pt x="679402" y="182828"/>
                    </a:lnTo>
                    <a:lnTo>
                      <a:pt x="676409" y="183824"/>
                    </a:lnTo>
                    <a:lnTo>
                      <a:pt x="673417" y="185486"/>
                    </a:lnTo>
                    <a:lnTo>
                      <a:pt x="671423" y="187479"/>
                    </a:lnTo>
                    <a:lnTo>
                      <a:pt x="669760" y="188812"/>
                    </a:lnTo>
                    <a:lnTo>
                      <a:pt x="667100" y="191804"/>
                    </a:lnTo>
                    <a:lnTo>
                      <a:pt x="665771" y="193463"/>
                    </a:lnTo>
                    <a:lnTo>
                      <a:pt x="662113" y="196127"/>
                    </a:lnTo>
                    <a:lnTo>
                      <a:pt x="660451" y="196789"/>
                    </a:lnTo>
                    <a:lnTo>
                      <a:pt x="657459" y="198451"/>
                    </a:lnTo>
                    <a:lnTo>
                      <a:pt x="654467" y="200116"/>
                    </a:lnTo>
                    <a:lnTo>
                      <a:pt x="650193" y="202090"/>
                    </a:lnTo>
                    <a:lnTo>
                      <a:pt x="647143" y="203712"/>
                    </a:lnTo>
                    <a:lnTo>
                      <a:pt x="645657" y="204487"/>
                    </a:lnTo>
                    <a:lnTo>
                      <a:pt x="642999" y="206033"/>
                    </a:lnTo>
                    <a:lnTo>
                      <a:pt x="641360" y="207503"/>
                    </a:lnTo>
                    <a:lnTo>
                      <a:pt x="640487" y="208187"/>
                    </a:lnTo>
                    <a:lnTo>
                      <a:pt x="639485" y="208974"/>
                    </a:lnTo>
                    <a:lnTo>
                      <a:pt x="637453" y="210134"/>
                    </a:lnTo>
                    <a:lnTo>
                      <a:pt x="636280" y="210830"/>
                    </a:lnTo>
                    <a:lnTo>
                      <a:pt x="632991" y="211601"/>
                    </a:lnTo>
                    <a:lnTo>
                      <a:pt x="629532" y="211416"/>
                    </a:lnTo>
                    <a:lnTo>
                      <a:pt x="626872" y="207761"/>
                    </a:lnTo>
                    <a:lnTo>
                      <a:pt x="625875" y="203438"/>
                    </a:lnTo>
                    <a:lnTo>
                      <a:pt x="623547" y="199447"/>
                    </a:lnTo>
                    <a:lnTo>
                      <a:pt x="620223" y="194463"/>
                    </a:lnTo>
                    <a:lnTo>
                      <a:pt x="619226" y="191139"/>
                    </a:lnTo>
                    <a:lnTo>
                      <a:pt x="615901" y="187151"/>
                    </a:lnTo>
                    <a:lnTo>
                      <a:pt x="612909" y="185155"/>
                    </a:lnTo>
                    <a:lnTo>
                      <a:pt x="607922" y="183824"/>
                    </a:lnTo>
                    <a:lnTo>
                      <a:pt x="602602" y="182163"/>
                    </a:lnTo>
                    <a:lnTo>
                      <a:pt x="599942" y="181829"/>
                    </a:lnTo>
                    <a:lnTo>
                      <a:pt x="594955" y="182163"/>
                    </a:lnTo>
                    <a:lnTo>
                      <a:pt x="589636" y="184159"/>
                    </a:lnTo>
                    <a:lnTo>
                      <a:pt x="585979" y="185820"/>
                    </a:lnTo>
                    <a:lnTo>
                      <a:pt x="581657" y="187813"/>
                    </a:lnTo>
                    <a:lnTo>
                      <a:pt x="577335" y="189809"/>
                    </a:lnTo>
                    <a:lnTo>
                      <a:pt x="571254" y="192601"/>
                    </a:lnTo>
                    <a:lnTo>
                      <a:pt x="569929" y="194147"/>
                    </a:lnTo>
                    <a:lnTo>
                      <a:pt x="565943" y="196619"/>
                    </a:lnTo>
                    <a:lnTo>
                      <a:pt x="562352" y="199714"/>
                    </a:lnTo>
                    <a:lnTo>
                      <a:pt x="560008" y="201492"/>
                    </a:lnTo>
                    <a:lnTo>
                      <a:pt x="557117" y="203348"/>
                    </a:lnTo>
                    <a:lnTo>
                      <a:pt x="553448" y="206519"/>
                    </a:lnTo>
                    <a:lnTo>
                      <a:pt x="550950" y="208606"/>
                    </a:lnTo>
                    <a:lnTo>
                      <a:pt x="548293" y="210462"/>
                    </a:lnTo>
                    <a:lnTo>
                      <a:pt x="545015" y="213478"/>
                    </a:lnTo>
                    <a:lnTo>
                      <a:pt x="541260" y="215180"/>
                    </a:lnTo>
                    <a:lnTo>
                      <a:pt x="537426" y="216959"/>
                    </a:lnTo>
                    <a:lnTo>
                      <a:pt x="533827" y="218506"/>
                    </a:lnTo>
                    <a:lnTo>
                      <a:pt x="530464" y="220052"/>
                    </a:lnTo>
                    <a:lnTo>
                      <a:pt x="527257" y="221598"/>
                    </a:lnTo>
                    <a:lnTo>
                      <a:pt x="523104" y="222218"/>
                    </a:lnTo>
                    <a:lnTo>
                      <a:pt x="519893" y="223071"/>
                    </a:lnTo>
                    <a:lnTo>
                      <a:pt x="516681" y="223533"/>
                    </a:lnTo>
                    <a:lnTo>
                      <a:pt x="514249" y="223536"/>
                    </a:lnTo>
                    <a:lnTo>
                      <a:pt x="512133" y="223691"/>
                    </a:lnTo>
                    <a:lnTo>
                      <a:pt x="509940" y="224307"/>
                    </a:lnTo>
                    <a:lnTo>
                      <a:pt x="507825" y="224772"/>
                    </a:lnTo>
                    <a:lnTo>
                      <a:pt x="505477" y="225623"/>
                    </a:lnTo>
                    <a:lnTo>
                      <a:pt x="502343" y="226088"/>
                    </a:lnTo>
                    <a:lnTo>
                      <a:pt x="500466" y="227017"/>
                    </a:lnTo>
                    <a:lnTo>
                      <a:pt x="498197" y="228023"/>
                    </a:lnTo>
                    <a:lnTo>
                      <a:pt x="492946" y="230532"/>
                    </a:lnTo>
                    <a:lnTo>
                      <a:pt x="487351" y="233515"/>
                    </a:lnTo>
                    <a:lnTo>
                      <a:pt x="481756" y="234818"/>
                    </a:lnTo>
                    <a:lnTo>
                      <a:pt x="475789" y="235006"/>
                    </a:lnTo>
                    <a:lnTo>
                      <a:pt x="472245" y="235006"/>
                    </a:lnTo>
                    <a:lnTo>
                      <a:pt x="467583" y="235006"/>
                    </a:lnTo>
                    <a:lnTo>
                      <a:pt x="461988" y="234074"/>
                    </a:lnTo>
                    <a:lnTo>
                      <a:pt x="456952" y="232582"/>
                    </a:lnTo>
                    <a:lnTo>
                      <a:pt x="450798" y="231276"/>
                    </a:lnTo>
                    <a:lnTo>
                      <a:pt x="445576" y="231090"/>
                    </a:lnTo>
                    <a:lnTo>
                      <a:pt x="439235" y="232208"/>
                    </a:lnTo>
                    <a:lnTo>
                      <a:pt x="434573" y="234259"/>
                    </a:lnTo>
                    <a:lnTo>
                      <a:pt x="431215" y="237057"/>
                    </a:lnTo>
                    <a:lnTo>
                      <a:pt x="428045" y="239295"/>
                    </a:lnTo>
                    <a:lnTo>
                      <a:pt x="426180" y="240972"/>
                    </a:lnTo>
                    <a:lnTo>
                      <a:pt x="421331" y="244147"/>
                    </a:lnTo>
                    <a:lnTo>
                      <a:pt x="417788" y="247126"/>
                    </a:lnTo>
                    <a:lnTo>
                      <a:pt x="412760" y="250462"/>
                    </a:lnTo>
                    <a:lnTo>
                      <a:pt x="408534" y="252163"/>
                    </a:lnTo>
                    <a:lnTo>
                      <a:pt x="403285" y="253169"/>
                    </a:lnTo>
                    <a:lnTo>
                      <a:pt x="399680" y="253557"/>
                    </a:lnTo>
                    <a:lnTo>
                      <a:pt x="396703" y="254253"/>
                    </a:lnTo>
                    <a:lnTo>
                      <a:pt x="391766" y="254797"/>
                    </a:lnTo>
                    <a:lnTo>
                      <a:pt x="388630" y="254951"/>
                    </a:lnTo>
                    <a:lnTo>
                      <a:pt x="385025" y="255261"/>
                    </a:lnTo>
                    <a:lnTo>
                      <a:pt x="381109" y="256188"/>
                    </a:lnTo>
                    <a:lnTo>
                      <a:pt x="376259" y="258509"/>
                    </a:lnTo>
                    <a:lnTo>
                      <a:pt x="372189" y="259979"/>
                    </a:lnTo>
                    <a:lnTo>
                      <a:pt x="369535" y="262376"/>
                    </a:lnTo>
                    <a:lnTo>
                      <a:pt x="366251" y="264310"/>
                    </a:lnTo>
                    <a:lnTo>
                      <a:pt x="357106" y="269955"/>
                    </a:lnTo>
                    <a:lnTo>
                      <a:pt x="351012" y="274286"/>
                    </a:lnTo>
                    <a:lnTo>
                      <a:pt x="347022" y="276142"/>
                    </a:lnTo>
                    <a:lnTo>
                      <a:pt x="343666" y="279158"/>
                    </a:lnTo>
                    <a:lnTo>
                      <a:pt x="340505" y="281224"/>
                    </a:lnTo>
                    <a:lnTo>
                      <a:pt x="339290" y="282020"/>
                    </a:lnTo>
                    <a:lnTo>
                      <a:pt x="336243" y="284338"/>
                    </a:lnTo>
                    <a:lnTo>
                      <a:pt x="332963" y="286890"/>
                    </a:lnTo>
                    <a:lnTo>
                      <a:pt x="331322" y="287895"/>
                    </a:lnTo>
                    <a:lnTo>
                      <a:pt x="327727" y="290216"/>
                    </a:lnTo>
                    <a:lnTo>
                      <a:pt x="325384" y="291996"/>
                    </a:lnTo>
                    <a:lnTo>
                      <a:pt x="322334" y="293773"/>
                    </a:lnTo>
                    <a:lnTo>
                      <a:pt x="318814" y="295553"/>
                    </a:lnTo>
                    <a:lnTo>
                      <a:pt x="315063" y="297795"/>
                    </a:lnTo>
                    <a:lnTo>
                      <a:pt x="311229" y="299496"/>
                    </a:lnTo>
                    <a:lnTo>
                      <a:pt x="304198" y="304524"/>
                    </a:lnTo>
                    <a:lnTo>
                      <a:pt x="301004" y="308621"/>
                    </a:lnTo>
                    <a:lnTo>
                      <a:pt x="295780" y="314420"/>
                    </a:lnTo>
                    <a:lnTo>
                      <a:pt x="293366" y="317512"/>
                    </a:lnTo>
                    <a:lnTo>
                      <a:pt x="290800" y="321765"/>
                    </a:lnTo>
                    <a:lnTo>
                      <a:pt x="288621" y="325091"/>
                    </a:lnTo>
                    <a:lnTo>
                      <a:pt x="285813" y="327798"/>
                    </a:lnTo>
                    <a:lnTo>
                      <a:pt x="282455" y="330580"/>
                    </a:lnTo>
                    <a:lnTo>
                      <a:pt x="280010" y="330851"/>
                    </a:lnTo>
                    <a:lnTo>
                      <a:pt x="278678" y="331349"/>
                    </a:lnTo>
                    <a:lnTo>
                      <a:pt x="275514" y="332846"/>
                    </a:lnTo>
                    <a:lnTo>
                      <a:pt x="273683" y="333347"/>
                    </a:lnTo>
                    <a:lnTo>
                      <a:pt x="271852" y="334013"/>
                    </a:lnTo>
                    <a:lnTo>
                      <a:pt x="268855" y="335012"/>
                    </a:lnTo>
                    <a:lnTo>
                      <a:pt x="267024" y="336510"/>
                    </a:lnTo>
                    <a:lnTo>
                      <a:pt x="265691" y="339675"/>
                    </a:lnTo>
                    <a:lnTo>
                      <a:pt x="262861" y="341507"/>
                    </a:lnTo>
                    <a:lnTo>
                      <a:pt x="260863" y="342172"/>
                    </a:lnTo>
                    <a:lnTo>
                      <a:pt x="259531" y="341340"/>
                    </a:lnTo>
                    <a:lnTo>
                      <a:pt x="258699" y="339675"/>
                    </a:lnTo>
                    <a:lnTo>
                      <a:pt x="257700" y="338342"/>
                    </a:lnTo>
                    <a:lnTo>
                      <a:pt x="255868" y="337342"/>
                    </a:lnTo>
                    <a:lnTo>
                      <a:pt x="254702" y="337175"/>
                    </a:lnTo>
                    <a:lnTo>
                      <a:pt x="252871" y="337175"/>
                    </a:lnTo>
                    <a:lnTo>
                      <a:pt x="250032" y="338706"/>
                    </a:lnTo>
                    <a:lnTo>
                      <a:pt x="247137" y="339942"/>
                    </a:lnTo>
                    <a:lnTo>
                      <a:pt x="245046" y="341005"/>
                    </a:lnTo>
                    <a:lnTo>
                      <a:pt x="242518" y="341413"/>
                    </a:lnTo>
                    <a:lnTo>
                      <a:pt x="237742" y="342883"/>
                    </a:lnTo>
                    <a:lnTo>
                      <a:pt x="233751" y="344353"/>
                    </a:lnTo>
                    <a:lnTo>
                      <a:pt x="230074" y="345978"/>
                    </a:lnTo>
                    <a:lnTo>
                      <a:pt x="226083" y="347679"/>
                    </a:lnTo>
                    <a:lnTo>
                      <a:pt x="220685" y="350076"/>
                    </a:lnTo>
                    <a:lnTo>
                      <a:pt x="215909" y="351622"/>
                    </a:lnTo>
                    <a:lnTo>
                      <a:pt x="212702" y="353171"/>
                    </a:lnTo>
                    <a:lnTo>
                      <a:pt x="208088" y="355568"/>
                    </a:lnTo>
                    <a:lnTo>
                      <a:pt x="200505" y="360055"/>
                    </a:lnTo>
                    <a:lnTo>
                      <a:pt x="197063" y="361756"/>
                    </a:lnTo>
                    <a:lnTo>
                      <a:pt x="191038" y="364076"/>
                    </a:lnTo>
                    <a:lnTo>
                      <a:pt x="185795" y="366318"/>
                    </a:lnTo>
                    <a:lnTo>
                      <a:pt x="181415" y="368484"/>
                    </a:lnTo>
                    <a:lnTo>
                      <a:pt x="170148" y="373357"/>
                    </a:lnTo>
                    <a:lnTo>
                      <a:pt x="149672" y="386659"/>
                    </a:lnTo>
                    <a:lnTo>
                      <a:pt x="145836" y="387974"/>
                    </a:lnTo>
                    <a:lnTo>
                      <a:pt x="143181" y="390061"/>
                    </a:lnTo>
                    <a:lnTo>
                      <a:pt x="140992" y="391376"/>
                    </a:lnTo>
                    <a:lnTo>
                      <a:pt x="137869" y="393928"/>
                    </a:lnTo>
                    <a:lnTo>
                      <a:pt x="135134" y="395784"/>
                    </a:lnTo>
                    <a:lnTo>
                      <a:pt x="131227" y="398569"/>
                    </a:lnTo>
                    <a:lnTo>
                      <a:pt x="128727" y="400270"/>
                    </a:lnTo>
                    <a:lnTo>
                      <a:pt x="126381" y="401583"/>
                    </a:lnTo>
                    <a:lnTo>
                      <a:pt x="123486" y="402743"/>
                    </a:lnTo>
                    <a:lnTo>
                      <a:pt x="122702" y="402743"/>
                    </a:lnTo>
                    <a:lnTo>
                      <a:pt x="120355" y="403827"/>
                    </a:lnTo>
                    <a:lnTo>
                      <a:pt x="119258" y="404059"/>
                    </a:lnTo>
                    <a:lnTo>
                      <a:pt x="117262" y="402610"/>
                    </a:lnTo>
                    <a:lnTo>
                      <a:pt x="116262" y="400890"/>
                    </a:lnTo>
                    <a:lnTo>
                      <a:pt x="114753" y="397336"/>
                    </a:lnTo>
                    <a:lnTo>
                      <a:pt x="113912" y="386358"/>
                    </a:lnTo>
                    <a:lnTo>
                      <a:pt x="114437" y="381950"/>
                    </a:lnTo>
                    <a:lnTo>
                      <a:pt x="113963" y="381178"/>
                    </a:lnTo>
                    <a:lnTo>
                      <a:pt x="113403" y="379092"/>
                    </a:lnTo>
                    <a:lnTo>
                      <a:pt x="112771" y="378086"/>
                    </a:lnTo>
                    <a:lnTo>
                      <a:pt x="112295" y="377081"/>
                    </a:lnTo>
                    <a:lnTo>
                      <a:pt x="111507" y="376464"/>
                    </a:lnTo>
                    <a:lnTo>
                      <a:pt x="110249" y="375769"/>
                    </a:lnTo>
                    <a:lnTo>
                      <a:pt x="109073" y="375845"/>
                    </a:lnTo>
                    <a:lnTo>
                      <a:pt x="107980" y="376619"/>
                    </a:lnTo>
                    <a:lnTo>
                      <a:pt x="105636" y="378475"/>
                    </a:lnTo>
                    <a:lnTo>
                      <a:pt x="104233" y="380021"/>
                    </a:lnTo>
                    <a:lnTo>
                      <a:pt x="102126" y="382032"/>
                    </a:lnTo>
                    <a:lnTo>
                      <a:pt x="99478" y="385589"/>
                    </a:lnTo>
                    <a:lnTo>
                      <a:pt x="97924" y="388372"/>
                    </a:lnTo>
                    <a:lnTo>
                      <a:pt x="96764" y="391385"/>
                    </a:lnTo>
                    <a:lnTo>
                      <a:pt x="94504" y="393937"/>
                    </a:lnTo>
                    <a:lnTo>
                      <a:pt x="90676" y="396723"/>
                    </a:lnTo>
                    <a:lnTo>
                      <a:pt x="86146" y="400356"/>
                    </a:lnTo>
                    <a:lnTo>
                      <a:pt x="83254" y="402212"/>
                    </a:lnTo>
                    <a:lnTo>
                      <a:pt x="81768" y="402986"/>
                    </a:lnTo>
                    <a:lnTo>
                      <a:pt x="79191" y="404918"/>
                    </a:lnTo>
                    <a:lnTo>
                      <a:pt x="75980" y="405772"/>
                    </a:lnTo>
                    <a:lnTo>
                      <a:pt x="73706" y="405927"/>
                    </a:lnTo>
                    <a:lnTo>
                      <a:pt x="71515" y="406698"/>
                    </a:lnTo>
                    <a:lnTo>
                      <a:pt x="69564" y="408478"/>
                    </a:lnTo>
                    <a:lnTo>
                      <a:pt x="67854" y="411416"/>
                    </a:lnTo>
                    <a:lnTo>
                      <a:pt x="65229" y="414870"/>
                    </a:lnTo>
                    <a:lnTo>
                      <a:pt x="64751" y="417260"/>
                    </a:lnTo>
                    <a:lnTo>
                      <a:pt x="66664" y="419651"/>
                    </a:lnTo>
                    <a:lnTo>
                      <a:pt x="68100" y="422044"/>
                    </a:lnTo>
                    <a:lnTo>
                      <a:pt x="69295" y="423958"/>
                    </a:lnTo>
                    <a:lnTo>
                      <a:pt x="69773" y="427306"/>
                    </a:lnTo>
                    <a:lnTo>
                      <a:pt x="70469" y="431515"/>
                    </a:lnTo>
                    <a:lnTo>
                      <a:pt x="67382" y="437111"/>
                    </a:lnTo>
                    <a:lnTo>
                      <a:pt x="65946" y="440699"/>
                    </a:lnTo>
                    <a:lnTo>
                      <a:pt x="63794" y="443569"/>
                    </a:lnTo>
                    <a:lnTo>
                      <a:pt x="61881" y="446917"/>
                    </a:lnTo>
                    <a:lnTo>
                      <a:pt x="58506" y="455027"/>
                    </a:lnTo>
                    <a:lnTo>
                      <a:pt x="58439" y="454772"/>
                    </a:lnTo>
                    <a:lnTo>
                      <a:pt x="58317" y="454353"/>
                    </a:lnTo>
                    <a:lnTo>
                      <a:pt x="57966" y="454043"/>
                    </a:lnTo>
                    <a:lnTo>
                      <a:pt x="57768" y="453740"/>
                    </a:lnTo>
                    <a:lnTo>
                      <a:pt x="57761" y="453272"/>
                    </a:lnTo>
                    <a:lnTo>
                      <a:pt x="57870" y="452847"/>
                    </a:lnTo>
                    <a:lnTo>
                      <a:pt x="58057" y="452457"/>
                    </a:lnTo>
                    <a:lnTo>
                      <a:pt x="58051" y="452032"/>
                    </a:lnTo>
                    <a:lnTo>
                      <a:pt x="57891" y="451644"/>
                    </a:lnTo>
                    <a:lnTo>
                      <a:pt x="57616" y="451376"/>
                    </a:lnTo>
                    <a:lnTo>
                      <a:pt x="57457" y="451030"/>
                    </a:lnTo>
                    <a:lnTo>
                      <a:pt x="57450" y="450605"/>
                    </a:lnTo>
                    <a:lnTo>
                      <a:pt x="57561" y="450258"/>
                    </a:lnTo>
                    <a:lnTo>
                      <a:pt x="57440" y="449912"/>
                    </a:lnTo>
                    <a:lnTo>
                      <a:pt x="57127" y="449681"/>
                    </a:lnTo>
                    <a:lnTo>
                      <a:pt x="57006" y="449299"/>
                    </a:lnTo>
                    <a:lnTo>
                      <a:pt x="57351" y="449134"/>
                    </a:lnTo>
                    <a:lnTo>
                      <a:pt x="57695" y="448940"/>
                    </a:lnTo>
                    <a:lnTo>
                      <a:pt x="57687" y="448399"/>
                    </a:lnTo>
                    <a:lnTo>
                      <a:pt x="57875" y="448083"/>
                    </a:lnTo>
                    <a:lnTo>
                      <a:pt x="57947" y="447695"/>
                    </a:lnTo>
                    <a:lnTo>
                      <a:pt x="57594" y="447311"/>
                    </a:lnTo>
                    <a:lnTo>
                      <a:pt x="57471" y="446850"/>
                    </a:lnTo>
                    <a:lnTo>
                      <a:pt x="57659" y="446498"/>
                    </a:lnTo>
                    <a:lnTo>
                      <a:pt x="57964" y="446260"/>
                    </a:lnTo>
                    <a:lnTo>
                      <a:pt x="58189" y="445872"/>
                    </a:lnTo>
                    <a:lnTo>
                      <a:pt x="58221" y="445410"/>
                    </a:lnTo>
                    <a:lnTo>
                      <a:pt x="58252" y="444942"/>
                    </a:lnTo>
                    <a:lnTo>
                      <a:pt x="58245" y="444438"/>
                    </a:lnTo>
                    <a:lnTo>
                      <a:pt x="58009" y="444171"/>
                    </a:lnTo>
                    <a:lnTo>
                      <a:pt x="57660" y="444025"/>
                    </a:lnTo>
                    <a:lnTo>
                      <a:pt x="57461" y="443636"/>
                    </a:lnTo>
                    <a:lnTo>
                      <a:pt x="57532" y="443211"/>
                    </a:lnTo>
                    <a:lnTo>
                      <a:pt x="57836" y="442895"/>
                    </a:lnTo>
                    <a:lnTo>
                      <a:pt x="57983" y="442391"/>
                    </a:lnTo>
                    <a:lnTo>
                      <a:pt x="58053" y="442002"/>
                    </a:lnTo>
                    <a:lnTo>
                      <a:pt x="58046" y="441498"/>
                    </a:lnTo>
                    <a:lnTo>
                      <a:pt x="58039" y="441036"/>
                    </a:lnTo>
                    <a:lnTo>
                      <a:pt x="58149" y="440647"/>
                    </a:lnTo>
                    <a:lnTo>
                      <a:pt x="58336" y="440258"/>
                    </a:lnTo>
                    <a:lnTo>
                      <a:pt x="58403" y="439639"/>
                    </a:lnTo>
                    <a:lnTo>
                      <a:pt x="58476" y="439286"/>
                    </a:lnTo>
                    <a:lnTo>
                      <a:pt x="58702" y="438976"/>
                    </a:lnTo>
                    <a:lnTo>
                      <a:pt x="59086" y="438812"/>
                    </a:lnTo>
                    <a:lnTo>
                      <a:pt x="59468" y="438618"/>
                    </a:lnTo>
                    <a:lnTo>
                      <a:pt x="59812" y="438381"/>
                    </a:lnTo>
                    <a:lnTo>
                      <a:pt x="60040" y="438108"/>
                    </a:lnTo>
                    <a:lnTo>
                      <a:pt x="60227" y="437755"/>
                    </a:lnTo>
                    <a:lnTo>
                      <a:pt x="60299" y="437366"/>
                    </a:lnTo>
                    <a:lnTo>
                      <a:pt x="60447" y="436977"/>
                    </a:lnTo>
                    <a:lnTo>
                      <a:pt x="60439" y="436437"/>
                    </a:lnTo>
                    <a:lnTo>
                      <a:pt x="60393" y="435969"/>
                    </a:lnTo>
                    <a:lnTo>
                      <a:pt x="60349" y="435586"/>
                    </a:lnTo>
                    <a:lnTo>
                      <a:pt x="60420" y="435198"/>
                    </a:lnTo>
                    <a:lnTo>
                      <a:pt x="60489" y="434693"/>
                    </a:lnTo>
                    <a:lnTo>
                      <a:pt x="60561" y="434268"/>
                    </a:lnTo>
                    <a:lnTo>
                      <a:pt x="60632" y="433879"/>
                    </a:lnTo>
                    <a:lnTo>
                      <a:pt x="60703" y="433412"/>
                    </a:lnTo>
                    <a:lnTo>
                      <a:pt x="60353" y="433260"/>
                    </a:lnTo>
                    <a:lnTo>
                      <a:pt x="60078" y="432992"/>
                    </a:lnTo>
                    <a:lnTo>
                      <a:pt x="60071" y="432567"/>
                    </a:lnTo>
                    <a:lnTo>
                      <a:pt x="60103" y="432062"/>
                    </a:lnTo>
                    <a:lnTo>
                      <a:pt x="60251" y="431637"/>
                    </a:lnTo>
                    <a:lnTo>
                      <a:pt x="60398" y="431206"/>
                    </a:lnTo>
                    <a:lnTo>
                      <a:pt x="60587" y="430896"/>
                    </a:lnTo>
                    <a:lnTo>
                      <a:pt x="60932" y="430738"/>
                    </a:lnTo>
                    <a:lnTo>
                      <a:pt x="61316" y="430617"/>
                    </a:lnTo>
                    <a:lnTo>
                      <a:pt x="61659" y="430380"/>
                    </a:lnTo>
                    <a:lnTo>
                      <a:pt x="61887" y="430064"/>
                    </a:lnTo>
                    <a:lnTo>
                      <a:pt x="61994" y="429481"/>
                    </a:lnTo>
                    <a:lnTo>
                      <a:pt x="61986" y="429019"/>
                    </a:lnTo>
                    <a:lnTo>
                      <a:pt x="61900" y="428442"/>
                    </a:lnTo>
                    <a:lnTo>
                      <a:pt x="61777" y="427937"/>
                    </a:lnTo>
                    <a:lnTo>
                      <a:pt x="61577" y="427475"/>
                    </a:lnTo>
                    <a:lnTo>
                      <a:pt x="61220" y="426820"/>
                    </a:lnTo>
                    <a:lnTo>
                      <a:pt x="60826" y="426248"/>
                    </a:lnTo>
                    <a:lnTo>
                      <a:pt x="60549" y="425866"/>
                    </a:lnTo>
                    <a:lnTo>
                      <a:pt x="59998" y="425094"/>
                    </a:lnTo>
                    <a:lnTo>
                      <a:pt x="59643" y="424596"/>
                    </a:lnTo>
                    <a:lnTo>
                      <a:pt x="59289" y="424140"/>
                    </a:lnTo>
                    <a:lnTo>
                      <a:pt x="58777" y="423527"/>
                    </a:lnTo>
                    <a:lnTo>
                      <a:pt x="58424" y="423144"/>
                    </a:lnTo>
                    <a:lnTo>
                      <a:pt x="58112" y="422877"/>
                    </a:lnTo>
                    <a:lnTo>
                      <a:pt x="57761" y="422609"/>
                    </a:lnTo>
                    <a:lnTo>
                      <a:pt x="57370" y="422306"/>
                    </a:lnTo>
                    <a:lnTo>
                      <a:pt x="56940" y="421923"/>
                    </a:lnTo>
                    <a:lnTo>
                      <a:pt x="56549" y="421619"/>
                    </a:lnTo>
                    <a:lnTo>
                      <a:pt x="56274" y="421273"/>
                    </a:lnTo>
                    <a:lnTo>
                      <a:pt x="56037" y="420926"/>
                    </a:lnTo>
                    <a:lnTo>
                      <a:pt x="55723" y="420544"/>
                    </a:lnTo>
                    <a:lnTo>
                      <a:pt x="55448" y="420276"/>
                    </a:lnTo>
                    <a:lnTo>
                      <a:pt x="55021" y="420131"/>
                    </a:lnTo>
                    <a:lnTo>
                      <a:pt x="54710" y="419942"/>
                    </a:lnTo>
                    <a:lnTo>
                      <a:pt x="54627" y="419596"/>
                    </a:lnTo>
                    <a:lnTo>
                      <a:pt x="54737" y="419165"/>
                    </a:lnTo>
                    <a:lnTo>
                      <a:pt x="54848" y="418818"/>
                    </a:lnTo>
                    <a:lnTo>
                      <a:pt x="54842" y="418430"/>
                    </a:lnTo>
                    <a:lnTo>
                      <a:pt x="54913" y="418077"/>
                    </a:lnTo>
                    <a:lnTo>
                      <a:pt x="55179" y="417768"/>
                    </a:lnTo>
                    <a:lnTo>
                      <a:pt x="55287" y="417299"/>
                    </a:lnTo>
                    <a:lnTo>
                      <a:pt x="55166" y="416953"/>
                    </a:lnTo>
                    <a:lnTo>
                      <a:pt x="54776" y="416570"/>
                    </a:lnTo>
                    <a:lnTo>
                      <a:pt x="54110" y="416000"/>
                    </a:lnTo>
                    <a:lnTo>
                      <a:pt x="53406" y="415349"/>
                    </a:lnTo>
                    <a:lnTo>
                      <a:pt x="53131" y="415082"/>
                    </a:lnTo>
                    <a:lnTo>
                      <a:pt x="52857" y="414778"/>
                    </a:lnTo>
                    <a:lnTo>
                      <a:pt x="52583" y="414511"/>
                    </a:lnTo>
                    <a:lnTo>
                      <a:pt x="52269" y="414207"/>
                    </a:lnTo>
                    <a:lnTo>
                      <a:pt x="51994" y="413861"/>
                    </a:lnTo>
                    <a:lnTo>
                      <a:pt x="51834" y="413472"/>
                    </a:lnTo>
                    <a:lnTo>
                      <a:pt x="51635" y="413126"/>
                    </a:lnTo>
                    <a:lnTo>
                      <a:pt x="51550" y="412549"/>
                    </a:lnTo>
                    <a:lnTo>
                      <a:pt x="51854" y="412232"/>
                    </a:lnTo>
                    <a:lnTo>
                      <a:pt x="51885" y="411771"/>
                    </a:lnTo>
                    <a:lnTo>
                      <a:pt x="51725" y="411425"/>
                    </a:lnTo>
                    <a:lnTo>
                      <a:pt x="51452" y="411194"/>
                    </a:lnTo>
                    <a:lnTo>
                      <a:pt x="51252" y="410732"/>
                    </a:lnTo>
                    <a:lnTo>
                      <a:pt x="51245" y="410306"/>
                    </a:lnTo>
                    <a:lnTo>
                      <a:pt x="51356" y="409918"/>
                    </a:lnTo>
                    <a:lnTo>
                      <a:pt x="51541" y="409450"/>
                    </a:lnTo>
                    <a:lnTo>
                      <a:pt x="51651" y="409025"/>
                    </a:lnTo>
                    <a:lnTo>
                      <a:pt x="51798" y="408600"/>
                    </a:lnTo>
                    <a:lnTo>
                      <a:pt x="52063" y="408247"/>
                    </a:lnTo>
                    <a:lnTo>
                      <a:pt x="52408" y="408083"/>
                    </a:lnTo>
                    <a:lnTo>
                      <a:pt x="52791" y="407846"/>
                    </a:lnTo>
                    <a:lnTo>
                      <a:pt x="53172" y="407494"/>
                    </a:lnTo>
                    <a:lnTo>
                      <a:pt x="53397" y="407105"/>
                    </a:lnTo>
                    <a:lnTo>
                      <a:pt x="53427" y="406565"/>
                    </a:lnTo>
                    <a:lnTo>
                      <a:pt x="53304" y="406060"/>
                    </a:lnTo>
                    <a:lnTo>
                      <a:pt x="53027" y="405599"/>
                    </a:lnTo>
                    <a:lnTo>
                      <a:pt x="52713" y="405252"/>
                    </a:lnTo>
                    <a:lnTo>
                      <a:pt x="52324" y="404991"/>
                    </a:lnTo>
                    <a:lnTo>
                      <a:pt x="52238" y="404450"/>
                    </a:lnTo>
                    <a:lnTo>
                      <a:pt x="52541" y="404098"/>
                    </a:lnTo>
                    <a:lnTo>
                      <a:pt x="52843" y="403624"/>
                    </a:lnTo>
                    <a:lnTo>
                      <a:pt x="52914" y="403278"/>
                    </a:lnTo>
                    <a:lnTo>
                      <a:pt x="52716" y="402895"/>
                    </a:lnTo>
                    <a:lnTo>
                      <a:pt x="52364" y="402628"/>
                    </a:lnTo>
                    <a:lnTo>
                      <a:pt x="52591" y="402275"/>
                    </a:lnTo>
                    <a:lnTo>
                      <a:pt x="52896" y="402075"/>
                    </a:lnTo>
                    <a:lnTo>
                      <a:pt x="53238" y="401686"/>
                    </a:lnTo>
                    <a:lnTo>
                      <a:pt x="53270" y="401261"/>
                    </a:lnTo>
                    <a:lnTo>
                      <a:pt x="53072" y="400951"/>
                    </a:lnTo>
                    <a:lnTo>
                      <a:pt x="52835" y="400604"/>
                    </a:lnTo>
                    <a:lnTo>
                      <a:pt x="52652" y="400033"/>
                    </a:lnTo>
                    <a:lnTo>
                      <a:pt x="52483" y="399669"/>
                    </a:lnTo>
                    <a:lnTo>
                      <a:pt x="52203" y="398982"/>
                    </a:lnTo>
                    <a:lnTo>
                      <a:pt x="52118" y="398521"/>
                    </a:lnTo>
                    <a:lnTo>
                      <a:pt x="51978" y="398041"/>
                    </a:lnTo>
                    <a:lnTo>
                      <a:pt x="51938" y="397445"/>
                    </a:lnTo>
                    <a:lnTo>
                      <a:pt x="51741" y="397099"/>
                    </a:lnTo>
                    <a:lnTo>
                      <a:pt x="51275" y="396947"/>
                    </a:lnTo>
                    <a:lnTo>
                      <a:pt x="50889" y="396880"/>
                    </a:lnTo>
                    <a:lnTo>
                      <a:pt x="50540" y="396807"/>
                    </a:lnTo>
                    <a:lnTo>
                      <a:pt x="50457" y="396455"/>
                    </a:lnTo>
                    <a:lnTo>
                      <a:pt x="50605" y="396030"/>
                    </a:lnTo>
                    <a:lnTo>
                      <a:pt x="50792" y="395598"/>
                    </a:lnTo>
                    <a:lnTo>
                      <a:pt x="50785" y="395173"/>
                    </a:lnTo>
                    <a:lnTo>
                      <a:pt x="50779" y="394748"/>
                    </a:lnTo>
                    <a:lnTo>
                      <a:pt x="50734" y="394323"/>
                    </a:lnTo>
                    <a:lnTo>
                      <a:pt x="50344" y="394061"/>
                    </a:lnTo>
                    <a:lnTo>
                      <a:pt x="49958" y="394061"/>
                    </a:lnTo>
                    <a:lnTo>
                      <a:pt x="49951" y="393563"/>
                    </a:lnTo>
                    <a:lnTo>
                      <a:pt x="49943" y="393095"/>
                    </a:lnTo>
                    <a:lnTo>
                      <a:pt x="49936" y="392591"/>
                    </a:lnTo>
                    <a:lnTo>
                      <a:pt x="49697" y="392093"/>
                    </a:lnTo>
                    <a:lnTo>
                      <a:pt x="49307" y="391868"/>
                    </a:lnTo>
                    <a:lnTo>
                      <a:pt x="48919" y="391716"/>
                    </a:lnTo>
                    <a:lnTo>
                      <a:pt x="48645" y="391412"/>
                    </a:lnTo>
                    <a:lnTo>
                      <a:pt x="48484" y="390987"/>
                    </a:lnTo>
                    <a:lnTo>
                      <a:pt x="48360" y="390447"/>
                    </a:lnTo>
                    <a:lnTo>
                      <a:pt x="48277" y="390057"/>
                    </a:lnTo>
                    <a:lnTo>
                      <a:pt x="48115" y="389560"/>
                    </a:lnTo>
                    <a:lnTo>
                      <a:pt x="47877" y="389177"/>
                    </a:lnTo>
                    <a:lnTo>
                      <a:pt x="47717" y="388752"/>
                    </a:lnTo>
                    <a:lnTo>
                      <a:pt x="47166" y="388102"/>
                    </a:lnTo>
                    <a:lnTo>
                      <a:pt x="46694" y="387488"/>
                    </a:lnTo>
                    <a:lnTo>
                      <a:pt x="46382" y="387257"/>
                    </a:lnTo>
                    <a:lnTo>
                      <a:pt x="46147" y="386989"/>
                    </a:lnTo>
                    <a:lnTo>
                      <a:pt x="45907" y="386412"/>
                    </a:lnTo>
                    <a:lnTo>
                      <a:pt x="45822" y="385908"/>
                    </a:lnTo>
                    <a:lnTo>
                      <a:pt x="45738" y="385447"/>
                    </a:lnTo>
                    <a:lnTo>
                      <a:pt x="45653" y="384985"/>
                    </a:lnTo>
                    <a:lnTo>
                      <a:pt x="45570" y="384596"/>
                    </a:lnTo>
                    <a:lnTo>
                      <a:pt x="45145" y="384523"/>
                    </a:lnTo>
                    <a:lnTo>
                      <a:pt x="44796" y="384456"/>
                    </a:lnTo>
                    <a:lnTo>
                      <a:pt x="44328" y="384110"/>
                    </a:lnTo>
                    <a:lnTo>
                      <a:pt x="44012" y="383648"/>
                    </a:lnTo>
                    <a:lnTo>
                      <a:pt x="43929" y="383302"/>
                    </a:lnTo>
                    <a:lnTo>
                      <a:pt x="43883" y="382804"/>
                    </a:lnTo>
                    <a:lnTo>
                      <a:pt x="43878" y="382415"/>
                    </a:lnTo>
                    <a:lnTo>
                      <a:pt x="43488" y="382148"/>
                    </a:lnTo>
                    <a:lnTo>
                      <a:pt x="43174" y="381801"/>
                    </a:lnTo>
                    <a:lnTo>
                      <a:pt x="42938" y="381497"/>
                    </a:lnTo>
                    <a:lnTo>
                      <a:pt x="42931" y="381072"/>
                    </a:lnTo>
                    <a:lnTo>
                      <a:pt x="42925" y="380647"/>
                    </a:lnTo>
                    <a:lnTo>
                      <a:pt x="43111" y="380179"/>
                    </a:lnTo>
                    <a:lnTo>
                      <a:pt x="43337" y="379790"/>
                    </a:lnTo>
                    <a:lnTo>
                      <a:pt x="43561" y="379322"/>
                    </a:lnTo>
                    <a:lnTo>
                      <a:pt x="43784" y="378812"/>
                    </a:lnTo>
                    <a:lnTo>
                      <a:pt x="43814" y="378192"/>
                    </a:lnTo>
                    <a:lnTo>
                      <a:pt x="43804" y="377537"/>
                    </a:lnTo>
                    <a:lnTo>
                      <a:pt x="43721" y="377147"/>
                    </a:lnTo>
                    <a:lnTo>
                      <a:pt x="43676" y="376722"/>
                    </a:lnTo>
                    <a:lnTo>
                      <a:pt x="43555" y="376376"/>
                    </a:lnTo>
                    <a:lnTo>
                      <a:pt x="43432" y="375951"/>
                    </a:lnTo>
                    <a:lnTo>
                      <a:pt x="43192" y="375337"/>
                    </a:lnTo>
                    <a:lnTo>
                      <a:pt x="42912" y="374681"/>
                    </a:lnTo>
                    <a:lnTo>
                      <a:pt x="42670" y="374031"/>
                    </a:lnTo>
                    <a:lnTo>
                      <a:pt x="42393" y="373606"/>
                    </a:lnTo>
                    <a:lnTo>
                      <a:pt x="42159" y="373338"/>
                    </a:lnTo>
                    <a:lnTo>
                      <a:pt x="41960" y="372992"/>
                    </a:lnTo>
                    <a:lnTo>
                      <a:pt x="41725" y="372725"/>
                    </a:lnTo>
                    <a:lnTo>
                      <a:pt x="41489" y="372458"/>
                    </a:lnTo>
                    <a:lnTo>
                      <a:pt x="41215" y="372148"/>
                    </a:lnTo>
                    <a:lnTo>
                      <a:pt x="40784" y="371771"/>
                    </a:lnTo>
                    <a:lnTo>
                      <a:pt x="40354" y="371425"/>
                    </a:lnTo>
                    <a:lnTo>
                      <a:pt x="40004" y="371200"/>
                    </a:lnTo>
                    <a:lnTo>
                      <a:pt x="39615" y="371011"/>
                    </a:lnTo>
                    <a:lnTo>
                      <a:pt x="39225" y="370744"/>
                    </a:lnTo>
                    <a:lnTo>
                      <a:pt x="38950" y="370441"/>
                    </a:lnTo>
                    <a:lnTo>
                      <a:pt x="38674" y="370015"/>
                    </a:lnTo>
                    <a:lnTo>
                      <a:pt x="38475" y="369669"/>
                    </a:lnTo>
                    <a:lnTo>
                      <a:pt x="38393" y="369286"/>
                    </a:lnTo>
                    <a:lnTo>
                      <a:pt x="38385" y="368782"/>
                    </a:lnTo>
                    <a:lnTo>
                      <a:pt x="38339" y="368320"/>
                    </a:lnTo>
                    <a:lnTo>
                      <a:pt x="38329" y="367622"/>
                    </a:lnTo>
                    <a:lnTo>
                      <a:pt x="38245" y="367232"/>
                    </a:lnTo>
                    <a:lnTo>
                      <a:pt x="38124" y="366850"/>
                    </a:lnTo>
                    <a:lnTo>
                      <a:pt x="37849" y="366540"/>
                    </a:lnTo>
                    <a:lnTo>
                      <a:pt x="37805" y="366157"/>
                    </a:lnTo>
                    <a:lnTo>
                      <a:pt x="37604" y="365617"/>
                    </a:lnTo>
                    <a:lnTo>
                      <a:pt x="37518" y="365076"/>
                    </a:lnTo>
                    <a:lnTo>
                      <a:pt x="37512" y="364614"/>
                    </a:lnTo>
                    <a:lnTo>
                      <a:pt x="37504" y="364110"/>
                    </a:lnTo>
                    <a:lnTo>
                      <a:pt x="37379" y="363490"/>
                    </a:lnTo>
                    <a:lnTo>
                      <a:pt x="37256" y="363065"/>
                    </a:lnTo>
                    <a:lnTo>
                      <a:pt x="37057" y="362646"/>
                    </a:lnTo>
                    <a:lnTo>
                      <a:pt x="36818" y="362184"/>
                    </a:lnTo>
                    <a:lnTo>
                      <a:pt x="36464" y="361685"/>
                    </a:lnTo>
                    <a:lnTo>
                      <a:pt x="35759" y="360993"/>
                    </a:lnTo>
                    <a:lnTo>
                      <a:pt x="35210" y="360458"/>
                    </a:lnTo>
                    <a:lnTo>
                      <a:pt x="34857" y="360076"/>
                    </a:lnTo>
                    <a:lnTo>
                      <a:pt x="34582" y="359735"/>
                    </a:lnTo>
                    <a:lnTo>
                      <a:pt x="34266" y="359274"/>
                    </a:lnTo>
                    <a:lnTo>
                      <a:pt x="34142" y="358696"/>
                    </a:lnTo>
                    <a:lnTo>
                      <a:pt x="34020" y="358272"/>
                    </a:lnTo>
                    <a:lnTo>
                      <a:pt x="33936" y="357804"/>
                    </a:lnTo>
                    <a:lnTo>
                      <a:pt x="33926" y="357148"/>
                    </a:lnTo>
                    <a:lnTo>
                      <a:pt x="33834" y="356497"/>
                    </a:lnTo>
                    <a:lnTo>
                      <a:pt x="33932" y="356248"/>
                    </a:lnTo>
                    <a:lnTo>
                      <a:pt x="34184" y="355933"/>
                    </a:lnTo>
                    <a:lnTo>
                      <a:pt x="34311" y="355410"/>
                    </a:lnTo>
                    <a:lnTo>
                      <a:pt x="34423" y="355076"/>
                    </a:lnTo>
                    <a:lnTo>
                      <a:pt x="34437" y="354638"/>
                    </a:lnTo>
                    <a:lnTo>
                      <a:pt x="34423" y="354238"/>
                    </a:lnTo>
                    <a:lnTo>
                      <a:pt x="34338" y="353854"/>
                    </a:lnTo>
                    <a:lnTo>
                      <a:pt x="34216" y="353430"/>
                    </a:lnTo>
                    <a:lnTo>
                      <a:pt x="34012" y="352658"/>
                    </a:lnTo>
                    <a:lnTo>
                      <a:pt x="33852" y="352269"/>
                    </a:lnTo>
                    <a:lnTo>
                      <a:pt x="33653" y="351850"/>
                    </a:lnTo>
                    <a:lnTo>
                      <a:pt x="33451" y="351267"/>
                    </a:lnTo>
                    <a:lnTo>
                      <a:pt x="33251" y="350847"/>
                    </a:lnTo>
                    <a:lnTo>
                      <a:pt x="33015" y="350501"/>
                    </a:lnTo>
                    <a:lnTo>
                      <a:pt x="32697" y="349961"/>
                    </a:lnTo>
                    <a:lnTo>
                      <a:pt x="32500" y="349620"/>
                    </a:lnTo>
                    <a:lnTo>
                      <a:pt x="32262" y="349195"/>
                    </a:lnTo>
                    <a:lnTo>
                      <a:pt x="32100" y="348733"/>
                    </a:lnTo>
                    <a:lnTo>
                      <a:pt x="31939" y="348308"/>
                    </a:lnTo>
                    <a:lnTo>
                      <a:pt x="31739" y="347943"/>
                    </a:lnTo>
                    <a:lnTo>
                      <a:pt x="31610" y="347670"/>
                    </a:lnTo>
                    <a:lnTo>
                      <a:pt x="31416" y="347445"/>
                    </a:lnTo>
                    <a:lnTo>
                      <a:pt x="31077" y="347330"/>
                    </a:lnTo>
                    <a:lnTo>
                      <a:pt x="30730" y="347087"/>
                    </a:lnTo>
                    <a:lnTo>
                      <a:pt x="30604" y="346741"/>
                    </a:lnTo>
                    <a:lnTo>
                      <a:pt x="30598" y="346351"/>
                    </a:lnTo>
                    <a:lnTo>
                      <a:pt x="30630" y="345963"/>
                    </a:lnTo>
                    <a:lnTo>
                      <a:pt x="30624" y="345580"/>
                    </a:lnTo>
                    <a:lnTo>
                      <a:pt x="30235" y="345392"/>
                    </a:lnTo>
                    <a:lnTo>
                      <a:pt x="29885" y="345124"/>
                    </a:lnTo>
                    <a:lnTo>
                      <a:pt x="29686" y="344736"/>
                    </a:lnTo>
                    <a:lnTo>
                      <a:pt x="29601" y="344237"/>
                    </a:lnTo>
                    <a:lnTo>
                      <a:pt x="29593" y="343654"/>
                    </a:lnTo>
                    <a:lnTo>
                      <a:pt x="29585" y="343193"/>
                    </a:lnTo>
                    <a:lnTo>
                      <a:pt x="29617" y="342767"/>
                    </a:lnTo>
                    <a:lnTo>
                      <a:pt x="29723" y="342069"/>
                    </a:lnTo>
                    <a:lnTo>
                      <a:pt x="29713" y="341406"/>
                    </a:lnTo>
                    <a:lnTo>
                      <a:pt x="29862" y="341060"/>
                    </a:lnTo>
                    <a:lnTo>
                      <a:pt x="30010" y="340629"/>
                    </a:lnTo>
                    <a:lnTo>
                      <a:pt x="30120" y="340283"/>
                    </a:lnTo>
                    <a:lnTo>
                      <a:pt x="30230" y="339851"/>
                    </a:lnTo>
                    <a:lnTo>
                      <a:pt x="30417" y="339541"/>
                    </a:lnTo>
                    <a:lnTo>
                      <a:pt x="30567" y="339189"/>
                    </a:lnTo>
                    <a:lnTo>
                      <a:pt x="30794" y="338879"/>
                    </a:lnTo>
                    <a:lnTo>
                      <a:pt x="31170" y="338210"/>
                    </a:lnTo>
                    <a:lnTo>
                      <a:pt x="31702" y="337700"/>
                    </a:lnTo>
                    <a:lnTo>
                      <a:pt x="31880" y="337427"/>
                    </a:lnTo>
                    <a:lnTo>
                      <a:pt x="32114" y="337032"/>
                    </a:lnTo>
                    <a:lnTo>
                      <a:pt x="32420" y="336710"/>
                    </a:lnTo>
                    <a:lnTo>
                      <a:pt x="32530" y="335811"/>
                    </a:lnTo>
                    <a:lnTo>
                      <a:pt x="32325" y="335270"/>
                    </a:lnTo>
                    <a:lnTo>
                      <a:pt x="32062" y="334894"/>
                    </a:lnTo>
                    <a:lnTo>
                      <a:pt x="31674" y="334602"/>
                    </a:lnTo>
                    <a:lnTo>
                      <a:pt x="31605" y="334231"/>
                    </a:lnTo>
                    <a:lnTo>
                      <a:pt x="31130" y="332883"/>
                    </a:lnTo>
                    <a:lnTo>
                      <a:pt x="31047" y="332226"/>
                    </a:lnTo>
                    <a:lnTo>
                      <a:pt x="31618" y="331412"/>
                    </a:lnTo>
                    <a:lnTo>
                      <a:pt x="32417" y="330130"/>
                    </a:lnTo>
                    <a:lnTo>
                      <a:pt x="32792" y="328891"/>
                    </a:lnTo>
                    <a:lnTo>
                      <a:pt x="34738" y="326400"/>
                    </a:lnTo>
                    <a:lnTo>
                      <a:pt x="34872" y="324165"/>
                    </a:lnTo>
                    <a:lnTo>
                      <a:pt x="34559" y="323739"/>
                    </a:lnTo>
                    <a:lnTo>
                      <a:pt x="33964" y="321935"/>
                    </a:lnTo>
                    <a:lnTo>
                      <a:pt x="33293" y="320319"/>
                    </a:lnTo>
                    <a:lnTo>
                      <a:pt x="32976" y="319353"/>
                    </a:lnTo>
                    <a:lnTo>
                      <a:pt x="32621" y="318472"/>
                    </a:lnTo>
                    <a:lnTo>
                      <a:pt x="32572" y="317390"/>
                    </a:lnTo>
                    <a:lnTo>
                      <a:pt x="33061" y="316036"/>
                    </a:lnTo>
                    <a:lnTo>
                      <a:pt x="33599" y="315604"/>
                    </a:lnTo>
                    <a:lnTo>
                      <a:pt x="33902" y="315021"/>
                    </a:lnTo>
                    <a:lnTo>
                      <a:pt x="33385" y="313332"/>
                    </a:lnTo>
                    <a:lnTo>
                      <a:pt x="33531" y="312403"/>
                    </a:lnTo>
                    <a:lnTo>
                      <a:pt x="33744" y="310428"/>
                    </a:lnTo>
                    <a:lnTo>
                      <a:pt x="33110" y="308544"/>
                    </a:lnTo>
                    <a:lnTo>
                      <a:pt x="32714" y="307506"/>
                    </a:lnTo>
                    <a:lnTo>
                      <a:pt x="32570" y="304304"/>
                    </a:lnTo>
                    <a:lnTo>
                      <a:pt x="32362" y="302646"/>
                    </a:lnTo>
                    <a:lnTo>
                      <a:pt x="31848" y="301260"/>
                    </a:lnTo>
                    <a:lnTo>
                      <a:pt x="31766" y="300720"/>
                    </a:lnTo>
                    <a:lnTo>
                      <a:pt x="30517" y="299189"/>
                    </a:lnTo>
                    <a:lnTo>
                      <a:pt x="29354" y="298624"/>
                    </a:lnTo>
                    <a:lnTo>
                      <a:pt x="28499" y="297974"/>
                    </a:lnTo>
                    <a:lnTo>
                      <a:pt x="27220" y="297330"/>
                    </a:lnTo>
                    <a:lnTo>
                      <a:pt x="25841" y="294219"/>
                    </a:lnTo>
                    <a:lnTo>
                      <a:pt x="26296" y="293363"/>
                    </a:lnTo>
                    <a:lnTo>
                      <a:pt x="27020" y="292390"/>
                    </a:lnTo>
                    <a:lnTo>
                      <a:pt x="27160" y="290732"/>
                    </a:lnTo>
                    <a:lnTo>
                      <a:pt x="27022" y="288223"/>
                    </a:lnTo>
                    <a:lnTo>
                      <a:pt x="27398" y="287178"/>
                    </a:lnTo>
                    <a:lnTo>
                      <a:pt x="27112" y="285441"/>
                    </a:lnTo>
                    <a:lnTo>
                      <a:pt x="26888" y="282008"/>
                    </a:lnTo>
                    <a:lnTo>
                      <a:pt x="25767" y="277506"/>
                    </a:lnTo>
                    <a:lnTo>
                      <a:pt x="25374" y="276813"/>
                    </a:lnTo>
                    <a:lnTo>
                      <a:pt x="23533" y="273745"/>
                    </a:lnTo>
                    <a:lnTo>
                      <a:pt x="22711" y="272555"/>
                    </a:lnTo>
                    <a:lnTo>
                      <a:pt x="22077" y="270708"/>
                    </a:lnTo>
                    <a:lnTo>
                      <a:pt x="21975" y="268736"/>
                    </a:lnTo>
                    <a:lnTo>
                      <a:pt x="21890" y="267117"/>
                    </a:lnTo>
                    <a:lnTo>
                      <a:pt x="22904" y="263982"/>
                    </a:lnTo>
                    <a:lnTo>
                      <a:pt x="22940" y="263636"/>
                    </a:lnTo>
                    <a:lnTo>
                      <a:pt x="21868" y="260288"/>
                    </a:lnTo>
                    <a:lnTo>
                      <a:pt x="20846" y="258290"/>
                    </a:lnTo>
                    <a:lnTo>
                      <a:pt x="20452" y="257408"/>
                    </a:lnTo>
                    <a:lnTo>
                      <a:pt x="20164" y="255361"/>
                    </a:lnTo>
                    <a:lnTo>
                      <a:pt x="20537" y="249802"/>
                    </a:lnTo>
                    <a:lnTo>
                      <a:pt x="20757" y="248447"/>
                    </a:lnTo>
                    <a:lnTo>
                      <a:pt x="21166" y="246820"/>
                    </a:lnTo>
                    <a:lnTo>
                      <a:pt x="20617" y="245744"/>
                    </a:lnTo>
                    <a:lnTo>
                      <a:pt x="20340" y="245057"/>
                    </a:lnTo>
                    <a:lnTo>
                      <a:pt x="19016" y="243642"/>
                    </a:lnTo>
                    <a:lnTo>
                      <a:pt x="18497" y="241910"/>
                    </a:lnTo>
                    <a:lnTo>
                      <a:pt x="17667" y="239675"/>
                    </a:lnTo>
                    <a:lnTo>
                      <a:pt x="16839" y="237718"/>
                    </a:lnTo>
                    <a:lnTo>
                      <a:pt x="16090" y="235950"/>
                    </a:lnTo>
                    <a:lnTo>
                      <a:pt x="15427" y="235142"/>
                    </a:lnTo>
                    <a:lnTo>
                      <a:pt x="14025" y="233727"/>
                    </a:lnTo>
                    <a:lnTo>
                      <a:pt x="13828" y="233308"/>
                    </a:lnTo>
                    <a:lnTo>
                      <a:pt x="13702" y="232263"/>
                    </a:lnTo>
                    <a:lnTo>
                      <a:pt x="13161" y="232153"/>
                    </a:lnTo>
                    <a:lnTo>
                      <a:pt x="11952" y="230781"/>
                    </a:lnTo>
                    <a:lnTo>
                      <a:pt x="11401" y="229626"/>
                    </a:lnTo>
                    <a:lnTo>
                      <a:pt x="10737" y="228703"/>
                    </a:lnTo>
                    <a:lnTo>
                      <a:pt x="10141" y="226819"/>
                    </a:lnTo>
                    <a:lnTo>
                      <a:pt x="9818" y="225239"/>
                    </a:lnTo>
                    <a:lnTo>
                      <a:pt x="8537" y="224481"/>
                    </a:lnTo>
                    <a:lnTo>
                      <a:pt x="8032" y="224098"/>
                    </a:lnTo>
                    <a:lnTo>
                      <a:pt x="6973" y="222220"/>
                    </a:lnTo>
                    <a:lnTo>
                      <a:pt x="6812" y="221528"/>
                    </a:lnTo>
                    <a:lnTo>
                      <a:pt x="7188" y="220361"/>
                    </a:lnTo>
                    <a:lnTo>
                      <a:pt x="7236" y="217123"/>
                    </a:lnTo>
                    <a:lnTo>
                      <a:pt x="7111" y="216041"/>
                    </a:lnTo>
                    <a:lnTo>
                      <a:pt x="7097" y="214535"/>
                    </a:lnTo>
                    <a:lnTo>
                      <a:pt x="7165" y="213532"/>
                    </a:lnTo>
                    <a:lnTo>
                      <a:pt x="7767" y="211825"/>
                    </a:lnTo>
                    <a:lnTo>
                      <a:pt x="6867" y="210482"/>
                    </a:lnTo>
                    <a:lnTo>
                      <a:pt x="6435" y="209681"/>
                    </a:lnTo>
                    <a:lnTo>
                      <a:pt x="5654" y="208642"/>
                    </a:lnTo>
                    <a:lnTo>
                      <a:pt x="6060" y="206515"/>
                    </a:lnTo>
                    <a:lnTo>
                      <a:pt x="6088" y="205434"/>
                    </a:lnTo>
                    <a:lnTo>
                      <a:pt x="5810" y="204511"/>
                    </a:lnTo>
                    <a:lnTo>
                      <a:pt x="5025" y="203089"/>
                    </a:lnTo>
                    <a:lnTo>
                      <a:pt x="4671" y="202323"/>
                    </a:lnTo>
                    <a:lnTo>
                      <a:pt x="4736" y="200969"/>
                    </a:lnTo>
                    <a:lnTo>
                      <a:pt x="4805" y="200081"/>
                    </a:lnTo>
                    <a:lnTo>
                      <a:pt x="4259" y="199431"/>
                    </a:lnTo>
                    <a:lnTo>
                      <a:pt x="3871" y="199201"/>
                    </a:lnTo>
                    <a:lnTo>
                      <a:pt x="2512" y="198326"/>
                    </a:lnTo>
                    <a:lnTo>
                      <a:pt x="2277" y="197986"/>
                    </a:lnTo>
                    <a:lnTo>
                      <a:pt x="2112" y="196752"/>
                    </a:lnTo>
                    <a:lnTo>
                      <a:pt x="2260" y="196017"/>
                    </a:lnTo>
                    <a:lnTo>
                      <a:pt x="2443" y="195009"/>
                    </a:lnTo>
                    <a:lnTo>
                      <a:pt x="2053" y="194511"/>
                    </a:lnTo>
                    <a:lnTo>
                      <a:pt x="1397" y="194444"/>
                    </a:lnTo>
                    <a:lnTo>
                      <a:pt x="777" y="194256"/>
                    </a:lnTo>
                    <a:lnTo>
                      <a:pt x="429" y="194140"/>
                    </a:lnTo>
                    <a:lnTo>
                      <a:pt x="157" y="193952"/>
                    </a:lnTo>
                    <a:lnTo>
                      <a:pt x="0" y="193642"/>
                    </a:lnTo>
                    <a:lnTo>
                      <a:pt x="922" y="193290"/>
                    </a:lnTo>
                    <a:lnTo>
                      <a:pt x="1848" y="193241"/>
                    </a:lnTo>
                    <a:lnTo>
                      <a:pt x="2580" y="193004"/>
                    </a:lnTo>
                    <a:lnTo>
                      <a:pt x="3039" y="192573"/>
                    </a:lnTo>
                    <a:lnTo>
                      <a:pt x="3339" y="191643"/>
                    </a:lnTo>
                    <a:lnTo>
                      <a:pt x="3490" y="191290"/>
                    </a:lnTo>
                    <a:lnTo>
                      <a:pt x="3600" y="190598"/>
                    </a:lnTo>
                    <a:lnTo>
                      <a:pt x="3671" y="189899"/>
                    </a:lnTo>
                    <a:lnTo>
                      <a:pt x="3624" y="188897"/>
                    </a:lnTo>
                    <a:lnTo>
                      <a:pt x="4733" y="187925"/>
                    </a:lnTo>
                    <a:lnTo>
                      <a:pt x="5425" y="187530"/>
                    </a:lnTo>
                    <a:lnTo>
                      <a:pt x="5881" y="186716"/>
                    </a:lnTo>
                    <a:lnTo>
                      <a:pt x="6066" y="185938"/>
                    </a:lnTo>
                    <a:lnTo>
                      <a:pt x="6334" y="185549"/>
                    </a:lnTo>
                    <a:lnTo>
                      <a:pt x="6562" y="185240"/>
                    </a:lnTo>
                    <a:lnTo>
                      <a:pt x="6635" y="184814"/>
                    </a:lnTo>
                    <a:lnTo>
                      <a:pt x="5741" y="184055"/>
                    </a:lnTo>
                    <a:lnTo>
                      <a:pt x="5155" y="183290"/>
                    </a:lnTo>
                    <a:lnTo>
                      <a:pt x="5068" y="182245"/>
                    </a:lnTo>
                    <a:lnTo>
                      <a:pt x="5712" y="180847"/>
                    </a:lnTo>
                    <a:lnTo>
                      <a:pt x="5344" y="178575"/>
                    </a:lnTo>
                    <a:lnTo>
                      <a:pt x="5439" y="176260"/>
                    </a:lnTo>
                    <a:lnTo>
                      <a:pt x="6471" y="175203"/>
                    </a:lnTo>
                    <a:lnTo>
                      <a:pt x="6963" y="174122"/>
                    </a:lnTo>
                    <a:lnTo>
                      <a:pt x="7187" y="173229"/>
                    </a:lnTo>
                    <a:lnTo>
                      <a:pt x="8261" y="172560"/>
                    </a:lnTo>
                    <a:lnTo>
                      <a:pt x="9419" y="172554"/>
                    </a:lnTo>
                    <a:lnTo>
                      <a:pt x="10655" y="172615"/>
                    </a:lnTo>
                    <a:lnTo>
                      <a:pt x="12274" y="172445"/>
                    </a:lnTo>
                    <a:lnTo>
                      <a:pt x="13158" y="172050"/>
                    </a:lnTo>
                    <a:lnTo>
                      <a:pt x="14001" y="171352"/>
                    </a:lnTo>
                    <a:lnTo>
                      <a:pt x="15143" y="169601"/>
                    </a:lnTo>
                    <a:lnTo>
                      <a:pt x="15541" y="166582"/>
                    </a:lnTo>
                    <a:lnTo>
                      <a:pt x="15448" y="164887"/>
                    </a:lnTo>
                    <a:lnTo>
                      <a:pt x="15279" y="163265"/>
                    </a:lnTo>
                    <a:lnTo>
                      <a:pt x="15235" y="162688"/>
                    </a:lnTo>
                    <a:lnTo>
                      <a:pt x="14845" y="162190"/>
                    </a:lnTo>
                    <a:lnTo>
                      <a:pt x="14726" y="161843"/>
                    </a:lnTo>
                    <a:lnTo>
                      <a:pt x="15031" y="161497"/>
                    </a:lnTo>
                    <a:lnTo>
                      <a:pt x="15245" y="159823"/>
                    </a:lnTo>
                    <a:lnTo>
                      <a:pt x="14483" y="156327"/>
                    </a:lnTo>
                    <a:lnTo>
                      <a:pt x="13923" y="154134"/>
                    </a:lnTo>
                    <a:lnTo>
                      <a:pt x="13726" y="153709"/>
                    </a:lnTo>
                    <a:lnTo>
                      <a:pt x="12928" y="150787"/>
                    </a:lnTo>
                    <a:lnTo>
                      <a:pt x="12803" y="149821"/>
                    </a:lnTo>
                    <a:lnTo>
                      <a:pt x="12282" y="147700"/>
                    </a:lnTo>
                    <a:lnTo>
                      <a:pt x="11916" y="145580"/>
                    </a:lnTo>
                    <a:lnTo>
                      <a:pt x="12026" y="144966"/>
                    </a:lnTo>
                    <a:lnTo>
                      <a:pt x="12129" y="143575"/>
                    </a:lnTo>
                    <a:lnTo>
                      <a:pt x="12433" y="143071"/>
                    </a:lnTo>
                    <a:lnTo>
                      <a:pt x="12772" y="142098"/>
                    </a:lnTo>
                    <a:lnTo>
                      <a:pt x="12570" y="141096"/>
                    </a:lnTo>
                    <a:lnTo>
                      <a:pt x="12250" y="139790"/>
                    </a:lnTo>
                    <a:lnTo>
                      <a:pt x="12193" y="137822"/>
                    </a:lnTo>
                    <a:lnTo>
                      <a:pt x="14731" y="132469"/>
                    </a:lnTo>
                    <a:lnTo>
                      <a:pt x="15367" y="130300"/>
                    </a:lnTo>
                    <a:lnTo>
                      <a:pt x="15480" y="125708"/>
                    </a:lnTo>
                    <a:lnTo>
                      <a:pt x="15491" y="122737"/>
                    </a:lnTo>
                    <a:lnTo>
                      <a:pt x="15778" y="120258"/>
                    </a:lnTo>
                    <a:lnTo>
                      <a:pt x="15826" y="117056"/>
                    </a:lnTo>
                    <a:lnTo>
                      <a:pt x="15428" y="115708"/>
                    </a:lnTo>
                    <a:lnTo>
                      <a:pt x="14721" y="114328"/>
                    </a:lnTo>
                    <a:lnTo>
                      <a:pt x="13768" y="111364"/>
                    </a:lnTo>
                    <a:lnTo>
                      <a:pt x="12757" y="110598"/>
                    </a:lnTo>
                    <a:lnTo>
                      <a:pt x="12093" y="109760"/>
                    </a:lnTo>
                    <a:lnTo>
                      <a:pt x="11430" y="108915"/>
                    </a:lnTo>
                    <a:lnTo>
                      <a:pt x="11580" y="108411"/>
                    </a:lnTo>
                    <a:lnTo>
                      <a:pt x="11962" y="107986"/>
                    </a:lnTo>
                    <a:lnTo>
                      <a:pt x="12458" y="107324"/>
                    </a:lnTo>
                    <a:lnTo>
                      <a:pt x="12105" y="106825"/>
                    </a:lnTo>
                    <a:lnTo>
                      <a:pt x="11834" y="106673"/>
                    </a:lnTo>
                    <a:lnTo>
                      <a:pt x="10744" y="105641"/>
                    </a:lnTo>
                    <a:lnTo>
                      <a:pt x="10658" y="104638"/>
                    </a:lnTo>
                    <a:lnTo>
                      <a:pt x="10771" y="104292"/>
                    </a:lnTo>
                    <a:lnTo>
                      <a:pt x="10336" y="103210"/>
                    </a:lnTo>
                    <a:lnTo>
                      <a:pt x="9742" y="101442"/>
                    </a:lnTo>
                    <a:lnTo>
                      <a:pt x="9498" y="100093"/>
                    </a:lnTo>
                    <a:lnTo>
                      <a:pt x="9139" y="98824"/>
                    </a:lnTo>
                    <a:lnTo>
                      <a:pt x="8285" y="98289"/>
                    </a:lnTo>
                    <a:lnTo>
                      <a:pt x="8122" y="97408"/>
                    </a:lnTo>
                    <a:lnTo>
                      <a:pt x="7851" y="97256"/>
                    </a:lnTo>
                    <a:lnTo>
                      <a:pt x="7116" y="97032"/>
                    </a:lnTo>
                    <a:lnTo>
                      <a:pt x="6880" y="96570"/>
                    </a:lnTo>
                    <a:lnTo>
                      <a:pt x="6683" y="96187"/>
                    </a:lnTo>
                    <a:lnTo>
                      <a:pt x="6719" y="95878"/>
                    </a:lnTo>
                    <a:lnTo>
                      <a:pt x="7026" y="95677"/>
                    </a:lnTo>
                    <a:lnTo>
                      <a:pt x="7409" y="95252"/>
                    </a:lnTo>
                    <a:lnTo>
                      <a:pt x="7551" y="93897"/>
                    </a:lnTo>
                    <a:lnTo>
                      <a:pt x="7928" y="92931"/>
                    </a:lnTo>
                    <a:lnTo>
                      <a:pt x="8002" y="92542"/>
                    </a:lnTo>
                    <a:lnTo>
                      <a:pt x="7879" y="91849"/>
                    </a:lnTo>
                    <a:lnTo>
                      <a:pt x="7601" y="90889"/>
                    </a:lnTo>
                    <a:lnTo>
                      <a:pt x="7749" y="90227"/>
                    </a:lnTo>
                    <a:lnTo>
                      <a:pt x="8398" y="89450"/>
                    </a:lnTo>
                    <a:lnTo>
                      <a:pt x="8623" y="88751"/>
                    </a:lnTo>
                    <a:lnTo>
                      <a:pt x="9196" y="87973"/>
                    </a:lnTo>
                    <a:lnTo>
                      <a:pt x="10029" y="86230"/>
                    </a:lnTo>
                    <a:lnTo>
                      <a:pt x="10021" y="85343"/>
                    </a:lnTo>
                    <a:lnTo>
                      <a:pt x="10506" y="83526"/>
                    </a:lnTo>
                    <a:lnTo>
                      <a:pt x="11881" y="81929"/>
                    </a:lnTo>
                    <a:lnTo>
                      <a:pt x="12913" y="80877"/>
                    </a:lnTo>
                    <a:lnTo>
                      <a:pt x="13011" y="78903"/>
                    </a:lnTo>
                    <a:lnTo>
                      <a:pt x="13184" y="76552"/>
                    </a:lnTo>
                    <a:lnTo>
                      <a:pt x="13324" y="75045"/>
                    </a:lnTo>
                    <a:lnTo>
                      <a:pt x="13422" y="73149"/>
                    </a:lnTo>
                    <a:lnTo>
                      <a:pt x="13406" y="71333"/>
                    </a:lnTo>
                    <a:lnTo>
                      <a:pt x="14205" y="70051"/>
                    </a:lnTo>
                    <a:lnTo>
                      <a:pt x="13877" y="67937"/>
                    </a:lnTo>
                    <a:lnTo>
                      <a:pt x="13216" y="67360"/>
                    </a:lnTo>
                    <a:lnTo>
                      <a:pt x="12978" y="66746"/>
                    </a:lnTo>
                    <a:lnTo>
                      <a:pt x="12976" y="66436"/>
                    </a:lnTo>
                    <a:lnTo>
                      <a:pt x="13241" y="65932"/>
                    </a:lnTo>
                    <a:lnTo>
                      <a:pt x="13588" y="65738"/>
                    </a:lnTo>
                    <a:lnTo>
                      <a:pt x="13870" y="62876"/>
                    </a:lnTo>
                    <a:lnTo>
                      <a:pt x="14276" y="60786"/>
                    </a:lnTo>
                    <a:lnTo>
                      <a:pt x="14208" y="57585"/>
                    </a:lnTo>
                    <a:lnTo>
                      <a:pt x="13789" y="53964"/>
                    </a:lnTo>
                    <a:lnTo>
                      <a:pt x="13664" y="52803"/>
                    </a:lnTo>
                    <a:lnTo>
                      <a:pt x="13108" y="51072"/>
                    </a:lnTo>
                    <a:lnTo>
                      <a:pt x="12678" y="50574"/>
                    </a:lnTo>
                    <a:lnTo>
                      <a:pt x="12474" y="49383"/>
                    </a:lnTo>
                    <a:lnTo>
                      <a:pt x="12775" y="48569"/>
                    </a:lnTo>
                    <a:lnTo>
                      <a:pt x="12928" y="48332"/>
                    </a:lnTo>
                    <a:lnTo>
                      <a:pt x="13495" y="47093"/>
                    </a:lnTo>
                    <a:lnTo>
                      <a:pt x="13939" y="44808"/>
                    </a:lnTo>
                    <a:lnTo>
                      <a:pt x="14315" y="43727"/>
                    </a:lnTo>
                    <a:lnTo>
                      <a:pt x="14498" y="42682"/>
                    </a:lnTo>
                    <a:lnTo>
                      <a:pt x="14336" y="41874"/>
                    </a:lnTo>
                    <a:lnTo>
                      <a:pt x="14054" y="40604"/>
                    </a:lnTo>
                    <a:lnTo>
                      <a:pt x="13811" y="39328"/>
                    </a:lnTo>
                    <a:lnTo>
                      <a:pt x="13882" y="38557"/>
                    </a:lnTo>
                    <a:lnTo>
                      <a:pt x="14266" y="38441"/>
                    </a:lnTo>
                    <a:lnTo>
                      <a:pt x="14724" y="37736"/>
                    </a:lnTo>
                    <a:lnTo>
                      <a:pt x="14526" y="37281"/>
                    </a:lnTo>
                    <a:lnTo>
                      <a:pt x="14291" y="36892"/>
                    </a:lnTo>
                    <a:lnTo>
                      <a:pt x="14092" y="36163"/>
                    </a:lnTo>
                    <a:lnTo>
                      <a:pt x="14705" y="35653"/>
                    </a:lnTo>
                    <a:lnTo>
                      <a:pt x="15381" y="33642"/>
                    </a:lnTo>
                    <a:lnTo>
                      <a:pt x="15761" y="32979"/>
                    </a:lnTo>
                    <a:lnTo>
                      <a:pt x="16919" y="32894"/>
                    </a:lnTo>
                    <a:lnTo>
                      <a:pt x="17408" y="31576"/>
                    </a:lnTo>
                    <a:lnTo>
                      <a:pt x="17559" y="31187"/>
                    </a:lnTo>
                    <a:lnTo>
                      <a:pt x="18444" y="30829"/>
                    </a:lnTo>
                    <a:lnTo>
                      <a:pt x="18772" y="28702"/>
                    </a:lnTo>
                    <a:lnTo>
                      <a:pt x="18682" y="27396"/>
                    </a:lnTo>
                    <a:lnTo>
                      <a:pt x="18321" y="25817"/>
                    </a:lnTo>
                    <a:lnTo>
                      <a:pt x="17684" y="23617"/>
                    </a:lnTo>
                    <a:lnTo>
                      <a:pt x="17712" y="22500"/>
                    </a:lnTo>
                    <a:lnTo>
                      <a:pt x="18398" y="21570"/>
                    </a:lnTo>
                    <a:lnTo>
                      <a:pt x="19319" y="20981"/>
                    </a:lnTo>
                    <a:lnTo>
                      <a:pt x="21940" y="20604"/>
                    </a:lnTo>
                    <a:lnTo>
                      <a:pt x="22438" y="20215"/>
                    </a:lnTo>
                    <a:lnTo>
                      <a:pt x="22821" y="19862"/>
                    </a:lnTo>
                    <a:lnTo>
                      <a:pt x="23388" y="18587"/>
                    </a:lnTo>
                    <a:lnTo>
                      <a:pt x="23759" y="16880"/>
                    </a:lnTo>
                    <a:lnTo>
                      <a:pt x="23899" y="15300"/>
                    </a:lnTo>
                    <a:lnTo>
                      <a:pt x="24540" y="13593"/>
                    </a:lnTo>
                    <a:lnTo>
                      <a:pt x="24872" y="11971"/>
                    </a:lnTo>
                    <a:lnTo>
                      <a:pt x="25437" y="10343"/>
                    </a:lnTo>
                    <a:lnTo>
                      <a:pt x="26236" y="9061"/>
                    </a:lnTo>
                    <a:lnTo>
                      <a:pt x="27030" y="7274"/>
                    </a:lnTo>
                    <a:lnTo>
                      <a:pt x="27756" y="6460"/>
                    </a:lnTo>
                    <a:lnTo>
                      <a:pt x="28174" y="5798"/>
                    </a:lnTo>
                    <a:lnTo>
                      <a:pt x="28018" y="5567"/>
                    </a:lnTo>
                    <a:lnTo>
                      <a:pt x="27823" y="5379"/>
                    </a:lnTo>
                    <a:lnTo>
                      <a:pt x="27312" y="4340"/>
                    </a:lnTo>
                    <a:lnTo>
                      <a:pt x="26923" y="3921"/>
                    </a:lnTo>
                    <a:lnTo>
                      <a:pt x="26687" y="3575"/>
                    </a:lnTo>
                    <a:lnTo>
                      <a:pt x="26876" y="3034"/>
                    </a:lnTo>
                    <a:lnTo>
                      <a:pt x="27139" y="2256"/>
                    </a:lnTo>
                    <a:lnTo>
                      <a:pt x="27135" y="1795"/>
                    </a:lnTo>
                    <a:lnTo>
                      <a:pt x="26423" y="1661"/>
                    </a:lnTo>
                    <a:close/>
                  </a:path>
                </a:pathLst>
              </a:custGeom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39" name="object 9">
                <a:extLst>
                  <a:ext uri="{FF2B5EF4-FFF2-40B4-BE49-F238E27FC236}">
                    <a16:creationId xmlns:a16="http://schemas.microsoft.com/office/drawing/2014/main" id="{A7020670-7CC9-465F-A629-7367C162B81B}"/>
                  </a:ext>
                </a:extLst>
              </p:cNvPr>
              <p:cNvSpPr/>
              <p:nvPr/>
            </p:nvSpPr>
            <p:spPr>
              <a:xfrm>
                <a:off x="2928517" y="916338"/>
                <a:ext cx="779839" cy="376749"/>
              </a:xfrm>
              <a:custGeom>
                <a:avLst/>
                <a:gdLst/>
                <a:ahLst/>
                <a:cxnLst/>
                <a:rect l="l" t="t" r="r" b="b"/>
                <a:pathLst>
                  <a:path w="779839" h="376749">
                    <a:moveTo>
                      <a:pt x="1285" y="295573"/>
                    </a:moveTo>
                    <a:lnTo>
                      <a:pt x="1506" y="294795"/>
                    </a:lnTo>
                    <a:lnTo>
                      <a:pt x="2033" y="293939"/>
                    </a:lnTo>
                    <a:lnTo>
                      <a:pt x="2801" y="293696"/>
                    </a:lnTo>
                    <a:lnTo>
                      <a:pt x="3756" y="293101"/>
                    </a:lnTo>
                    <a:lnTo>
                      <a:pt x="4720" y="293052"/>
                    </a:lnTo>
                    <a:lnTo>
                      <a:pt x="5677" y="292536"/>
                    </a:lnTo>
                    <a:lnTo>
                      <a:pt x="6246" y="291903"/>
                    </a:lnTo>
                    <a:lnTo>
                      <a:pt x="6853" y="291163"/>
                    </a:lnTo>
                    <a:lnTo>
                      <a:pt x="7766" y="290300"/>
                    </a:lnTo>
                    <a:lnTo>
                      <a:pt x="7870" y="289522"/>
                    </a:lnTo>
                    <a:lnTo>
                      <a:pt x="8049" y="288593"/>
                    </a:lnTo>
                    <a:lnTo>
                      <a:pt x="8858" y="288501"/>
                    </a:lnTo>
                    <a:lnTo>
                      <a:pt x="9504" y="287833"/>
                    </a:lnTo>
                    <a:lnTo>
                      <a:pt x="10266" y="287165"/>
                    </a:lnTo>
                    <a:lnTo>
                      <a:pt x="10681" y="286546"/>
                    </a:lnTo>
                    <a:lnTo>
                      <a:pt x="11439" y="285640"/>
                    </a:lnTo>
                    <a:lnTo>
                      <a:pt x="11388" y="284789"/>
                    </a:lnTo>
                    <a:lnTo>
                      <a:pt x="11532" y="284127"/>
                    </a:lnTo>
                    <a:lnTo>
                      <a:pt x="11482" y="283398"/>
                    </a:lnTo>
                    <a:lnTo>
                      <a:pt x="11473" y="282778"/>
                    </a:lnTo>
                    <a:lnTo>
                      <a:pt x="12239" y="282377"/>
                    </a:lnTo>
                    <a:lnTo>
                      <a:pt x="12379" y="281448"/>
                    </a:lnTo>
                    <a:lnTo>
                      <a:pt x="12173" y="280597"/>
                    </a:lnTo>
                    <a:lnTo>
                      <a:pt x="11893" y="279941"/>
                    </a:lnTo>
                    <a:lnTo>
                      <a:pt x="11533" y="279060"/>
                    </a:lnTo>
                    <a:lnTo>
                      <a:pt x="11057" y="278289"/>
                    </a:lnTo>
                    <a:lnTo>
                      <a:pt x="10423" y="277178"/>
                    </a:lnTo>
                    <a:lnTo>
                      <a:pt x="9872" y="276412"/>
                    </a:lnTo>
                    <a:lnTo>
                      <a:pt x="9319" y="275603"/>
                    </a:lnTo>
                    <a:lnTo>
                      <a:pt x="8727" y="274723"/>
                    </a:lnTo>
                    <a:lnTo>
                      <a:pt x="8482" y="273836"/>
                    </a:lnTo>
                    <a:lnTo>
                      <a:pt x="8381" y="273198"/>
                    </a:lnTo>
                    <a:lnTo>
                      <a:pt x="11755" y="265087"/>
                    </a:lnTo>
                    <a:lnTo>
                      <a:pt x="13669" y="261740"/>
                    </a:lnTo>
                    <a:lnTo>
                      <a:pt x="15821" y="258869"/>
                    </a:lnTo>
                    <a:lnTo>
                      <a:pt x="17257" y="255282"/>
                    </a:lnTo>
                    <a:lnTo>
                      <a:pt x="20344" y="249686"/>
                    </a:lnTo>
                    <a:lnTo>
                      <a:pt x="19648" y="245476"/>
                    </a:lnTo>
                    <a:lnTo>
                      <a:pt x="19170" y="242129"/>
                    </a:lnTo>
                    <a:lnTo>
                      <a:pt x="17974" y="240215"/>
                    </a:lnTo>
                    <a:lnTo>
                      <a:pt x="16539" y="237821"/>
                    </a:lnTo>
                    <a:lnTo>
                      <a:pt x="14625" y="235431"/>
                    </a:lnTo>
                    <a:lnTo>
                      <a:pt x="15104" y="233040"/>
                    </a:lnTo>
                    <a:lnTo>
                      <a:pt x="17729" y="229586"/>
                    </a:lnTo>
                    <a:lnTo>
                      <a:pt x="19439" y="226649"/>
                    </a:lnTo>
                    <a:lnTo>
                      <a:pt x="21390" y="224868"/>
                    </a:lnTo>
                    <a:lnTo>
                      <a:pt x="23581" y="224097"/>
                    </a:lnTo>
                    <a:lnTo>
                      <a:pt x="25855" y="223942"/>
                    </a:lnTo>
                    <a:lnTo>
                      <a:pt x="29066" y="223088"/>
                    </a:lnTo>
                    <a:lnTo>
                      <a:pt x="31643" y="221156"/>
                    </a:lnTo>
                    <a:lnTo>
                      <a:pt x="33129" y="220382"/>
                    </a:lnTo>
                    <a:lnTo>
                      <a:pt x="36021" y="218526"/>
                    </a:lnTo>
                    <a:lnTo>
                      <a:pt x="40550" y="214893"/>
                    </a:lnTo>
                    <a:lnTo>
                      <a:pt x="44378" y="212107"/>
                    </a:lnTo>
                    <a:lnTo>
                      <a:pt x="46639" y="209556"/>
                    </a:lnTo>
                    <a:lnTo>
                      <a:pt x="47799" y="206542"/>
                    </a:lnTo>
                    <a:lnTo>
                      <a:pt x="49353" y="203760"/>
                    </a:lnTo>
                    <a:lnTo>
                      <a:pt x="52001" y="200203"/>
                    </a:lnTo>
                    <a:lnTo>
                      <a:pt x="54108" y="198191"/>
                    </a:lnTo>
                    <a:lnTo>
                      <a:pt x="55511" y="196645"/>
                    </a:lnTo>
                    <a:lnTo>
                      <a:pt x="57854" y="194790"/>
                    </a:lnTo>
                    <a:lnTo>
                      <a:pt x="58948" y="194015"/>
                    </a:lnTo>
                    <a:lnTo>
                      <a:pt x="60124" y="193939"/>
                    </a:lnTo>
                    <a:lnTo>
                      <a:pt x="61382" y="194635"/>
                    </a:lnTo>
                    <a:lnTo>
                      <a:pt x="62170" y="195251"/>
                    </a:lnTo>
                    <a:lnTo>
                      <a:pt x="62646" y="196257"/>
                    </a:lnTo>
                    <a:lnTo>
                      <a:pt x="63278" y="197262"/>
                    </a:lnTo>
                    <a:lnTo>
                      <a:pt x="63838" y="199349"/>
                    </a:lnTo>
                    <a:lnTo>
                      <a:pt x="64312" y="200120"/>
                    </a:lnTo>
                    <a:lnTo>
                      <a:pt x="63786" y="204529"/>
                    </a:lnTo>
                    <a:lnTo>
                      <a:pt x="64628" y="215506"/>
                    </a:lnTo>
                    <a:lnTo>
                      <a:pt x="66137" y="219061"/>
                    </a:lnTo>
                    <a:lnTo>
                      <a:pt x="67137" y="220780"/>
                    </a:lnTo>
                    <a:lnTo>
                      <a:pt x="69133" y="222229"/>
                    </a:lnTo>
                    <a:lnTo>
                      <a:pt x="70230" y="221998"/>
                    </a:lnTo>
                    <a:lnTo>
                      <a:pt x="72577" y="220914"/>
                    </a:lnTo>
                    <a:lnTo>
                      <a:pt x="73361" y="220914"/>
                    </a:lnTo>
                    <a:lnTo>
                      <a:pt x="76256" y="219753"/>
                    </a:lnTo>
                    <a:lnTo>
                      <a:pt x="78602" y="218441"/>
                    </a:lnTo>
                    <a:lnTo>
                      <a:pt x="81102" y="216740"/>
                    </a:lnTo>
                    <a:lnTo>
                      <a:pt x="85009" y="213954"/>
                    </a:lnTo>
                    <a:lnTo>
                      <a:pt x="87744" y="212098"/>
                    </a:lnTo>
                    <a:lnTo>
                      <a:pt x="90867" y="209546"/>
                    </a:lnTo>
                    <a:lnTo>
                      <a:pt x="93056" y="208231"/>
                    </a:lnTo>
                    <a:lnTo>
                      <a:pt x="95711" y="206144"/>
                    </a:lnTo>
                    <a:lnTo>
                      <a:pt x="99547" y="204829"/>
                    </a:lnTo>
                    <a:lnTo>
                      <a:pt x="120023" y="191527"/>
                    </a:lnTo>
                    <a:lnTo>
                      <a:pt x="131290" y="186654"/>
                    </a:lnTo>
                    <a:lnTo>
                      <a:pt x="135670" y="184489"/>
                    </a:lnTo>
                    <a:lnTo>
                      <a:pt x="140912" y="182247"/>
                    </a:lnTo>
                    <a:lnTo>
                      <a:pt x="146938" y="179926"/>
                    </a:lnTo>
                    <a:lnTo>
                      <a:pt x="150380" y="178225"/>
                    </a:lnTo>
                    <a:lnTo>
                      <a:pt x="157963" y="173738"/>
                    </a:lnTo>
                    <a:lnTo>
                      <a:pt x="162577" y="171342"/>
                    </a:lnTo>
                    <a:lnTo>
                      <a:pt x="165784" y="169793"/>
                    </a:lnTo>
                    <a:lnTo>
                      <a:pt x="170560" y="168246"/>
                    </a:lnTo>
                    <a:lnTo>
                      <a:pt x="175958" y="165850"/>
                    </a:lnTo>
                    <a:lnTo>
                      <a:pt x="179949" y="164149"/>
                    </a:lnTo>
                    <a:lnTo>
                      <a:pt x="183626" y="162524"/>
                    </a:lnTo>
                    <a:lnTo>
                      <a:pt x="187617" y="161053"/>
                    </a:lnTo>
                    <a:lnTo>
                      <a:pt x="192393" y="159583"/>
                    </a:lnTo>
                    <a:lnTo>
                      <a:pt x="194921" y="159176"/>
                    </a:lnTo>
                    <a:lnTo>
                      <a:pt x="197012" y="158113"/>
                    </a:lnTo>
                    <a:lnTo>
                      <a:pt x="199907" y="156876"/>
                    </a:lnTo>
                    <a:lnTo>
                      <a:pt x="202746" y="155345"/>
                    </a:lnTo>
                    <a:lnTo>
                      <a:pt x="204577" y="155345"/>
                    </a:lnTo>
                    <a:lnTo>
                      <a:pt x="205743" y="155513"/>
                    </a:lnTo>
                    <a:lnTo>
                      <a:pt x="207574" y="156512"/>
                    </a:lnTo>
                    <a:lnTo>
                      <a:pt x="208574" y="157846"/>
                    </a:lnTo>
                    <a:lnTo>
                      <a:pt x="209406" y="159510"/>
                    </a:lnTo>
                    <a:lnTo>
                      <a:pt x="210738" y="160342"/>
                    </a:lnTo>
                    <a:lnTo>
                      <a:pt x="212735" y="159677"/>
                    </a:lnTo>
                    <a:lnTo>
                      <a:pt x="215566" y="157845"/>
                    </a:lnTo>
                    <a:lnTo>
                      <a:pt x="216898" y="154680"/>
                    </a:lnTo>
                    <a:lnTo>
                      <a:pt x="218729" y="153183"/>
                    </a:lnTo>
                    <a:lnTo>
                      <a:pt x="221726" y="152183"/>
                    </a:lnTo>
                    <a:lnTo>
                      <a:pt x="223558" y="151518"/>
                    </a:lnTo>
                    <a:lnTo>
                      <a:pt x="225389" y="151017"/>
                    </a:lnTo>
                    <a:lnTo>
                      <a:pt x="228553" y="149519"/>
                    </a:lnTo>
                    <a:lnTo>
                      <a:pt x="229885" y="149021"/>
                    </a:lnTo>
                    <a:lnTo>
                      <a:pt x="232330" y="148751"/>
                    </a:lnTo>
                    <a:lnTo>
                      <a:pt x="235687" y="145968"/>
                    </a:lnTo>
                    <a:lnTo>
                      <a:pt x="238496" y="143261"/>
                    </a:lnTo>
                    <a:lnTo>
                      <a:pt x="240674" y="139936"/>
                    </a:lnTo>
                    <a:lnTo>
                      <a:pt x="243240" y="135683"/>
                    </a:lnTo>
                    <a:lnTo>
                      <a:pt x="245655" y="132591"/>
                    </a:lnTo>
                    <a:lnTo>
                      <a:pt x="250878" y="126792"/>
                    </a:lnTo>
                    <a:lnTo>
                      <a:pt x="254073" y="122694"/>
                    </a:lnTo>
                    <a:lnTo>
                      <a:pt x="261103" y="117666"/>
                    </a:lnTo>
                    <a:lnTo>
                      <a:pt x="264938" y="115965"/>
                    </a:lnTo>
                    <a:lnTo>
                      <a:pt x="268689" y="113723"/>
                    </a:lnTo>
                    <a:lnTo>
                      <a:pt x="272209" y="111943"/>
                    </a:lnTo>
                    <a:lnTo>
                      <a:pt x="275258" y="110167"/>
                    </a:lnTo>
                    <a:lnTo>
                      <a:pt x="277601" y="108386"/>
                    </a:lnTo>
                    <a:lnTo>
                      <a:pt x="281196" y="106065"/>
                    </a:lnTo>
                    <a:lnTo>
                      <a:pt x="282838" y="105060"/>
                    </a:lnTo>
                    <a:lnTo>
                      <a:pt x="286118" y="102508"/>
                    </a:lnTo>
                    <a:lnTo>
                      <a:pt x="289165" y="100190"/>
                    </a:lnTo>
                    <a:lnTo>
                      <a:pt x="290380" y="99395"/>
                    </a:lnTo>
                    <a:lnTo>
                      <a:pt x="293541" y="97329"/>
                    </a:lnTo>
                    <a:lnTo>
                      <a:pt x="296897" y="94313"/>
                    </a:lnTo>
                    <a:lnTo>
                      <a:pt x="300886" y="92457"/>
                    </a:lnTo>
                    <a:lnTo>
                      <a:pt x="306981" y="88125"/>
                    </a:lnTo>
                    <a:lnTo>
                      <a:pt x="316126" y="82481"/>
                    </a:lnTo>
                    <a:lnTo>
                      <a:pt x="319410" y="80546"/>
                    </a:lnTo>
                    <a:lnTo>
                      <a:pt x="322063" y="78149"/>
                    </a:lnTo>
                    <a:lnTo>
                      <a:pt x="326134" y="76679"/>
                    </a:lnTo>
                    <a:lnTo>
                      <a:pt x="330984" y="74358"/>
                    </a:lnTo>
                    <a:lnTo>
                      <a:pt x="334900" y="73432"/>
                    </a:lnTo>
                    <a:lnTo>
                      <a:pt x="338505" y="73122"/>
                    </a:lnTo>
                    <a:lnTo>
                      <a:pt x="341641" y="72967"/>
                    </a:lnTo>
                    <a:lnTo>
                      <a:pt x="346578" y="72423"/>
                    </a:lnTo>
                    <a:lnTo>
                      <a:pt x="349555" y="71728"/>
                    </a:lnTo>
                    <a:lnTo>
                      <a:pt x="353160" y="71339"/>
                    </a:lnTo>
                    <a:lnTo>
                      <a:pt x="358409" y="70333"/>
                    </a:lnTo>
                    <a:lnTo>
                      <a:pt x="362635" y="68632"/>
                    </a:lnTo>
                    <a:lnTo>
                      <a:pt x="367662" y="65297"/>
                    </a:lnTo>
                    <a:lnTo>
                      <a:pt x="371206" y="62317"/>
                    </a:lnTo>
                    <a:lnTo>
                      <a:pt x="376055" y="59142"/>
                    </a:lnTo>
                    <a:lnTo>
                      <a:pt x="377920" y="57466"/>
                    </a:lnTo>
                    <a:lnTo>
                      <a:pt x="381090" y="55227"/>
                    </a:lnTo>
                    <a:lnTo>
                      <a:pt x="384448" y="52429"/>
                    </a:lnTo>
                    <a:lnTo>
                      <a:pt x="389110" y="50379"/>
                    </a:lnTo>
                    <a:lnTo>
                      <a:pt x="395451" y="49261"/>
                    </a:lnTo>
                    <a:lnTo>
                      <a:pt x="400672" y="49446"/>
                    </a:lnTo>
                    <a:lnTo>
                      <a:pt x="406827" y="50753"/>
                    </a:lnTo>
                    <a:lnTo>
                      <a:pt x="411862" y="52244"/>
                    </a:lnTo>
                    <a:lnTo>
                      <a:pt x="417458" y="53177"/>
                    </a:lnTo>
                    <a:lnTo>
                      <a:pt x="425664" y="53177"/>
                    </a:lnTo>
                    <a:lnTo>
                      <a:pt x="431631" y="52989"/>
                    </a:lnTo>
                    <a:lnTo>
                      <a:pt x="437226" y="51685"/>
                    </a:lnTo>
                    <a:lnTo>
                      <a:pt x="442821" y="48702"/>
                    </a:lnTo>
                    <a:lnTo>
                      <a:pt x="448072" y="46193"/>
                    </a:lnTo>
                    <a:lnTo>
                      <a:pt x="450341" y="45187"/>
                    </a:lnTo>
                    <a:lnTo>
                      <a:pt x="452218" y="44258"/>
                    </a:lnTo>
                    <a:lnTo>
                      <a:pt x="455352" y="43793"/>
                    </a:lnTo>
                    <a:lnTo>
                      <a:pt x="457700" y="42942"/>
                    </a:lnTo>
                    <a:lnTo>
                      <a:pt x="459815" y="42478"/>
                    </a:lnTo>
                    <a:lnTo>
                      <a:pt x="462008" y="41861"/>
                    </a:lnTo>
                    <a:lnTo>
                      <a:pt x="464124" y="41707"/>
                    </a:lnTo>
                    <a:lnTo>
                      <a:pt x="466555" y="41704"/>
                    </a:lnTo>
                    <a:lnTo>
                      <a:pt x="469768" y="41242"/>
                    </a:lnTo>
                    <a:lnTo>
                      <a:pt x="472979" y="40388"/>
                    </a:lnTo>
                    <a:lnTo>
                      <a:pt x="477131" y="39769"/>
                    </a:lnTo>
                    <a:lnTo>
                      <a:pt x="480339" y="38222"/>
                    </a:lnTo>
                    <a:lnTo>
                      <a:pt x="483702" y="36676"/>
                    </a:lnTo>
                    <a:lnTo>
                      <a:pt x="487301" y="35130"/>
                    </a:lnTo>
                    <a:lnTo>
                      <a:pt x="491135" y="33350"/>
                    </a:lnTo>
                    <a:lnTo>
                      <a:pt x="494890" y="31648"/>
                    </a:lnTo>
                    <a:lnTo>
                      <a:pt x="498168" y="28632"/>
                    </a:lnTo>
                    <a:lnTo>
                      <a:pt x="500824" y="26777"/>
                    </a:lnTo>
                    <a:lnTo>
                      <a:pt x="503323" y="24690"/>
                    </a:lnTo>
                    <a:lnTo>
                      <a:pt x="506991" y="21518"/>
                    </a:lnTo>
                    <a:lnTo>
                      <a:pt x="509883" y="19662"/>
                    </a:lnTo>
                    <a:lnTo>
                      <a:pt x="512227" y="17885"/>
                    </a:lnTo>
                    <a:lnTo>
                      <a:pt x="515818" y="14790"/>
                    </a:lnTo>
                    <a:lnTo>
                      <a:pt x="519804" y="12317"/>
                    </a:lnTo>
                    <a:lnTo>
                      <a:pt x="521129" y="10771"/>
                    </a:lnTo>
                    <a:lnTo>
                      <a:pt x="527210" y="7979"/>
                    </a:lnTo>
                    <a:lnTo>
                      <a:pt x="531532" y="5983"/>
                    </a:lnTo>
                    <a:lnTo>
                      <a:pt x="535854" y="3990"/>
                    </a:lnTo>
                    <a:lnTo>
                      <a:pt x="539511" y="2329"/>
                    </a:lnTo>
                    <a:lnTo>
                      <a:pt x="544830" y="334"/>
                    </a:lnTo>
                    <a:lnTo>
                      <a:pt x="549817" y="0"/>
                    </a:lnTo>
                    <a:lnTo>
                      <a:pt x="552477" y="333"/>
                    </a:lnTo>
                    <a:lnTo>
                      <a:pt x="557796" y="1995"/>
                    </a:lnTo>
                    <a:lnTo>
                      <a:pt x="562784" y="3326"/>
                    </a:lnTo>
                    <a:lnTo>
                      <a:pt x="565776" y="5321"/>
                    </a:lnTo>
                    <a:lnTo>
                      <a:pt x="569100" y="9310"/>
                    </a:lnTo>
                    <a:lnTo>
                      <a:pt x="570098" y="12633"/>
                    </a:lnTo>
                    <a:lnTo>
                      <a:pt x="573422" y="17618"/>
                    </a:lnTo>
                    <a:lnTo>
                      <a:pt x="575750" y="21609"/>
                    </a:lnTo>
                    <a:lnTo>
                      <a:pt x="576747" y="25932"/>
                    </a:lnTo>
                    <a:lnTo>
                      <a:pt x="579406" y="29586"/>
                    </a:lnTo>
                    <a:lnTo>
                      <a:pt x="582865" y="29771"/>
                    </a:lnTo>
                    <a:lnTo>
                      <a:pt x="586155" y="29000"/>
                    </a:lnTo>
                    <a:lnTo>
                      <a:pt x="587328" y="28304"/>
                    </a:lnTo>
                    <a:lnTo>
                      <a:pt x="589360" y="27144"/>
                    </a:lnTo>
                    <a:lnTo>
                      <a:pt x="590362" y="26357"/>
                    </a:lnTo>
                    <a:lnTo>
                      <a:pt x="591235" y="25674"/>
                    </a:lnTo>
                    <a:lnTo>
                      <a:pt x="592874" y="24203"/>
                    </a:lnTo>
                    <a:lnTo>
                      <a:pt x="595532" y="22657"/>
                    </a:lnTo>
                    <a:lnTo>
                      <a:pt x="597018" y="21883"/>
                    </a:lnTo>
                    <a:lnTo>
                      <a:pt x="600068" y="20261"/>
                    </a:lnTo>
                    <a:lnTo>
                      <a:pt x="604342" y="18286"/>
                    </a:lnTo>
                    <a:lnTo>
                      <a:pt x="607333" y="16621"/>
                    </a:lnTo>
                    <a:lnTo>
                      <a:pt x="610326" y="14959"/>
                    </a:lnTo>
                    <a:lnTo>
                      <a:pt x="611988" y="14298"/>
                    </a:lnTo>
                    <a:lnTo>
                      <a:pt x="615645" y="11634"/>
                    </a:lnTo>
                    <a:lnTo>
                      <a:pt x="616975" y="9975"/>
                    </a:lnTo>
                    <a:lnTo>
                      <a:pt x="619635" y="6983"/>
                    </a:lnTo>
                    <a:lnTo>
                      <a:pt x="621297" y="5650"/>
                    </a:lnTo>
                    <a:lnTo>
                      <a:pt x="623292" y="3656"/>
                    </a:lnTo>
                    <a:lnTo>
                      <a:pt x="626284" y="1995"/>
                    </a:lnTo>
                    <a:lnTo>
                      <a:pt x="629276" y="999"/>
                    </a:lnTo>
                    <a:lnTo>
                      <a:pt x="633598" y="664"/>
                    </a:lnTo>
                    <a:lnTo>
                      <a:pt x="636922" y="999"/>
                    </a:lnTo>
                    <a:lnTo>
                      <a:pt x="638917" y="2991"/>
                    </a:lnTo>
                    <a:lnTo>
                      <a:pt x="641910" y="6317"/>
                    </a:lnTo>
                    <a:lnTo>
                      <a:pt x="645567" y="8314"/>
                    </a:lnTo>
                    <a:lnTo>
                      <a:pt x="649556" y="9310"/>
                    </a:lnTo>
                    <a:lnTo>
                      <a:pt x="652542" y="7569"/>
                    </a:lnTo>
                    <a:lnTo>
                      <a:pt x="655677" y="7259"/>
                    </a:lnTo>
                    <a:lnTo>
                      <a:pt x="657557" y="6873"/>
                    </a:lnTo>
                    <a:lnTo>
                      <a:pt x="660691" y="6485"/>
                    </a:lnTo>
                    <a:lnTo>
                      <a:pt x="662246" y="6424"/>
                    </a:lnTo>
                    <a:lnTo>
                      <a:pt x="664294" y="6242"/>
                    </a:lnTo>
                    <a:lnTo>
                      <a:pt x="665875" y="5646"/>
                    </a:lnTo>
                    <a:lnTo>
                      <a:pt x="667457" y="5254"/>
                    </a:lnTo>
                    <a:lnTo>
                      <a:pt x="668248" y="5054"/>
                    </a:lnTo>
                    <a:lnTo>
                      <a:pt x="671609" y="5054"/>
                    </a:lnTo>
                    <a:lnTo>
                      <a:pt x="682483" y="8811"/>
                    </a:lnTo>
                    <a:lnTo>
                      <a:pt x="685251" y="9799"/>
                    </a:lnTo>
                    <a:lnTo>
                      <a:pt x="686833" y="12171"/>
                    </a:lnTo>
                    <a:lnTo>
                      <a:pt x="688414" y="13162"/>
                    </a:lnTo>
                    <a:lnTo>
                      <a:pt x="690392" y="14349"/>
                    </a:lnTo>
                    <a:lnTo>
                      <a:pt x="691775" y="15139"/>
                    </a:lnTo>
                    <a:lnTo>
                      <a:pt x="693159" y="16129"/>
                    </a:lnTo>
                    <a:lnTo>
                      <a:pt x="694543" y="17117"/>
                    </a:lnTo>
                    <a:lnTo>
                      <a:pt x="696125" y="18301"/>
                    </a:lnTo>
                    <a:lnTo>
                      <a:pt x="698695" y="19094"/>
                    </a:lnTo>
                    <a:lnTo>
                      <a:pt x="701858" y="20279"/>
                    </a:lnTo>
                    <a:lnTo>
                      <a:pt x="705813" y="21861"/>
                    </a:lnTo>
                    <a:lnTo>
                      <a:pt x="709964" y="21466"/>
                    </a:lnTo>
                    <a:lnTo>
                      <a:pt x="712337" y="20476"/>
                    </a:lnTo>
                    <a:lnTo>
                      <a:pt x="714512" y="20476"/>
                    </a:lnTo>
                    <a:lnTo>
                      <a:pt x="719571" y="18918"/>
                    </a:lnTo>
                    <a:lnTo>
                      <a:pt x="718641" y="21160"/>
                    </a:lnTo>
                    <a:lnTo>
                      <a:pt x="718260" y="23325"/>
                    </a:lnTo>
                    <a:lnTo>
                      <a:pt x="718036" y="25333"/>
                    </a:lnTo>
                    <a:lnTo>
                      <a:pt x="717731" y="27190"/>
                    </a:lnTo>
                    <a:lnTo>
                      <a:pt x="717272" y="29277"/>
                    </a:lnTo>
                    <a:lnTo>
                      <a:pt x="716818" y="32293"/>
                    </a:lnTo>
                    <a:lnTo>
                      <a:pt x="716746" y="33529"/>
                    </a:lnTo>
                    <a:lnTo>
                      <a:pt x="717682" y="42290"/>
                    </a:lnTo>
                    <a:lnTo>
                      <a:pt x="721550" y="49656"/>
                    </a:lnTo>
                    <a:lnTo>
                      <a:pt x="727811" y="58128"/>
                    </a:lnTo>
                    <a:lnTo>
                      <a:pt x="732969" y="63286"/>
                    </a:lnTo>
                    <a:lnTo>
                      <a:pt x="733353" y="67530"/>
                    </a:lnTo>
                    <a:lnTo>
                      <a:pt x="732136" y="71877"/>
                    </a:lnTo>
                    <a:lnTo>
                      <a:pt x="730745" y="76048"/>
                    </a:lnTo>
                    <a:lnTo>
                      <a:pt x="729875" y="77266"/>
                    </a:lnTo>
                    <a:lnTo>
                      <a:pt x="728136" y="79699"/>
                    </a:lnTo>
                    <a:lnTo>
                      <a:pt x="727094" y="82135"/>
                    </a:lnTo>
                    <a:lnTo>
                      <a:pt x="726398" y="85786"/>
                    </a:lnTo>
                    <a:lnTo>
                      <a:pt x="725355" y="89088"/>
                    </a:lnTo>
                    <a:lnTo>
                      <a:pt x="725653" y="91764"/>
                    </a:lnTo>
                    <a:lnTo>
                      <a:pt x="726224" y="92907"/>
                    </a:lnTo>
                    <a:lnTo>
                      <a:pt x="726224" y="99003"/>
                    </a:lnTo>
                    <a:lnTo>
                      <a:pt x="725843" y="101096"/>
                    </a:lnTo>
                    <a:lnTo>
                      <a:pt x="726795" y="101858"/>
                    </a:lnTo>
                    <a:lnTo>
                      <a:pt x="728510" y="102429"/>
                    </a:lnTo>
                    <a:lnTo>
                      <a:pt x="730414" y="103575"/>
                    </a:lnTo>
                    <a:lnTo>
                      <a:pt x="731557" y="106239"/>
                    </a:lnTo>
                    <a:lnTo>
                      <a:pt x="731557" y="107764"/>
                    </a:lnTo>
                    <a:lnTo>
                      <a:pt x="731863" y="112093"/>
                    </a:lnTo>
                    <a:lnTo>
                      <a:pt x="734890" y="114620"/>
                    </a:lnTo>
                    <a:lnTo>
                      <a:pt x="736033" y="116333"/>
                    </a:lnTo>
                    <a:lnTo>
                      <a:pt x="736985" y="117287"/>
                    </a:lnTo>
                    <a:lnTo>
                      <a:pt x="738318" y="117478"/>
                    </a:lnTo>
                    <a:lnTo>
                      <a:pt x="739842" y="118237"/>
                    </a:lnTo>
                    <a:lnTo>
                      <a:pt x="741366" y="119191"/>
                    </a:lnTo>
                    <a:lnTo>
                      <a:pt x="742889" y="120142"/>
                    </a:lnTo>
                    <a:lnTo>
                      <a:pt x="744033" y="124334"/>
                    </a:lnTo>
                    <a:lnTo>
                      <a:pt x="742509" y="126239"/>
                    </a:lnTo>
                    <a:lnTo>
                      <a:pt x="741937" y="127764"/>
                    </a:lnTo>
                    <a:lnTo>
                      <a:pt x="741366" y="129857"/>
                    </a:lnTo>
                    <a:lnTo>
                      <a:pt x="741175" y="131952"/>
                    </a:lnTo>
                    <a:lnTo>
                      <a:pt x="742128" y="133478"/>
                    </a:lnTo>
                    <a:lnTo>
                      <a:pt x="743461" y="134429"/>
                    </a:lnTo>
                    <a:lnTo>
                      <a:pt x="745747" y="136142"/>
                    </a:lnTo>
                    <a:lnTo>
                      <a:pt x="746128" y="136713"/>
                    </a:lnTo>
                    <a:lnTo>
                      <a:pt x="747271" y="137667"/>
                    </a:lnTo>
                    <a:lnTo>
                      <a:pt x="749556" y="139380"/>
                    </a:lnTo>
                    <a:lnTo>
                      <a:pt x="750889" y="142238"/>
                    </a:lnTo>
                    <a:lnTo>
                      <a:pt x="752223" y="143760"/>
                    </a:lnTo>
                    <a:lnTo>
                      <a:pt x="754508" y="145094"/>
                    </a:lnTo>
                    <a:lnTo>
                      <a:pt x="755842" y="147381"/>
                    </a:lnTo>
                    <a:lnTo>
                      <a:pt x="757746" y="149094"/>
                    </a:lnTo>
                    <a:lnTo>
                      <a:pt x="759270" y="150999"/>
                    </a:lnTo>
                    <a:lnTo>
                      <a:pt x="760984" y="152712"/>
                    </a:lnTo>
                    <a:lnTo>
                      <a:pt x="763460" y="153666"/>
                    </a:lnTo>
                    <a:lnTo>
                      <a:pt x="769936" y="160713"/>
                    </a:lnTo>
                    <a:lnTo>
                      <a:pt x="779839" y="165094"/>
                    </a:lnTo>
                    <a:lnTo>
                      <a:pt x="778125" y="166427"/>
                    </a:lnTo>
                    <a:lnTo>
                      <a:pt x="777363" y="168140"/>
                    </a:lnTo>
                    <a:lnTo>
                      <a:pt x="776221" y="171949"/>
                    </a:lnTo>
                    <a:lnTo>
                      <a:pt x="775459" y="174426"/>
                    </a:lnTo>
                    <a:lnTo>
                      <a:pt x="772253" y="181093"/>
                    </a:lnTo>
                    <a:lnTo>
                      <a:pt x="770461" y="183183"/>
                    </a:lnTo>
                    <a:lnTo>
                      <a:pt x="768978" y="184729"/>
                    </a:lnTo>
                    <a:lnTo>
                      <a:pt x="766247" y="187281"/>
                    </a:lnTo>
                    <a:lnTo>
                      <a:pt x="763595" y="189987"/>
                    </a:lnTo>
                    <a:lnTo>
                      <a:pt x="761565" y="191610"/>
                    </a:lnTo>
                    <a:lnTo>
                      <a:pt x="760315" y="192539"/>
                    </a:lnTo>
                    <a:lnTo>
                      <a:pt x="756485" y="194860"/>
                    </a:lnTo>
                    <a:lnTo>
                      <a:pt x="754450" y="195710"/>
                    </a:lnTo>
                    <a:lnTo>
                      <a:pt x="750857" y="198417"/>
                    </a:lnTo>
                    <a:lnTo>
                      <a:pt x="747413" y="199577"/>
                    </a:lnTo>
                    <a:lnTo>
                      <a:pt x="743504" y="201895"/>
                    </a:lnTo>
                    <a:lnTo>
                      <a:pt x="740294" y="202825"/>
                    </a:lnTo>
                    <a:lnTo>
                      <a:pt x="736773" y="204450"/>
                    </a:lnTo>
                    <a:lnTo>
                      <a:pt x="732623" y="205686"/>
                    </a:lnTo>
                    <a:lnTo>
                      <a:pt x="728950" y="208007"/>
                    </a:lnTo>
                    <a:lnTo>
                      <a:pt x="724250" y="209091"/>
                    </a:lnTo>
                    <a:lnTo>
                      <a:pt x="719243" y="211102"/>
                    </a:lnTo>
                    <a:lnTo>
                      <a:pt x="713442" y="211643"/>
                    </a:lnTo>
                    <a:lnTo>
                      <a:pt x="708971" y="211412"/>
                    </a:lnTo>
                    <a:lnTo>
                      <a:pt x="705206" y="211181"/>
                    </a:lnTo>
                    <a:lnTo>
                      <a:pt x="701990" y="211029"/>
                    </a:lnTo>
                    <a:lnTo>
                      <a:pt x="698933" y="211184"/>
                    </a:lnTo>
                    <a:lnTo>
                      <a:pt x="694469" y="212345"/>
                    </a:lnTo>
                    <a:lnTo>
                      <a:pt x="691100" y="213040"/>
                    </a:lnTo>
                    <a:lnTo>
                      <a:pt x="687815" y="214586"/>
                    </a:lnTo>
                    <a:lnTo>
                      <a:pt x="684053" y="215051"/>
                    </a:lnTo>
                    <a:lnTo>
                      <a:pt x="680765" y="216060"/>
                    </a:lnTo>
                    <a:lnTo>
                      <a:pt x="676927" y="216831"/>
                    </a:lnTo>
                    <a:lnTo>
                      <a:pt x="671596" y="217296"/>
                    </a:lnTo>
                    <a:lnTo>
                      <a:pt x="669010" y="217530"/>
                    </a:lnTo>
                    <a:lnTo>
                      <a:pt x="664700" y="218150"/>
                    </a:lnTo>
                    <a:lnTo>
                      <a:pt x="663450" y="219076"/>
                    </a:lnTo>
                    <a:lnTo>
                      <a:pt x="661492" y="219541"/>
                    </a:lnTo>
                    <a:lnTo>
                      <a:pt x="659688" y="219465"/>
                    </a:lnTo>
                    <a:lnTo>
                      <a:pt x="657653" y="220240"/>
                    </a:lnTo>
                    <a:lnTo>
                      <a:pt x="656016" y="222092"/>
                    </a:lnTo>
                    <a:lnTo>
                      <a:pt x="653688" y="226734"/>
                    </a:lnTo>
                    <a:lnTo>
                      <a:pt x="652217" y="230367"/>
                    </a:lnTo>
                    <a:lnTo>
                      <a:pt x="649658" y="235777"/>
                    </a:lnTo>
                    <a:lnTo>
                      <a:pt x="647793" y="239896"/>
                    </a:lnTo>
                    <a:lnTo>
                      <a:pt x="646789" y="242117"/>
                    </a:lnTo>
                    <a:lnTo>
                      <a:pt x="643773" y="250312"/>
                    </a:lnTo>
                    <a:lnTo>
                      <a:pt x="641452" y="256266"/>
                    </a:lnTo>
                    <a:lnTo>
                      <a:pt x="638804" y="259747"/>
                    </a:lnTo>
                    <a:lnTo>
                      <a:pt x="637098" y="263381"/>
                    </a:lnTo>
                    <a:lnTo>
                      <a:pt x="635772" y="264848"/>
                    </a:lnTo>
                    <a:lnTo>
                      <a:pt x="633361" y="268639"/>
                    </a:lnTo>
                    <a:lnTo>
                      <a:pt x="631645" y="270340"/>
                    </a:lnTo>
                    <a:lnTo>
                      <a:pt x="627970" y="272427"/>
                    </a:lnTo>
                    <a:lnTo>
                      <a:pt x="625704" y="273973"/>
                    </a:lnTo>
                    <a:lnTo>
                      <a:pt x="610910" y="279155"/>
                    </a:lnTo>
                    <a:lnTo>
                      <a:pt x="608717" y="279699"/>
                    </a:lnTo>
                    <a:lnTo>
                      <a:pt x="606838" y="280315"/>
                    </a:lnTo>
                    <a:lnTo>
                      <a:pt x="604413" y="281245"/>
                    </a:lnTo>
                    <a:lnTo>
                      <a:pt x="601204" y="282482"/>
                    </a:lnTo>
                    <a:lnTo>
                      <a:pt x="599015" y="283876"/>
                    </a:lnTo>
                    <a:lnTo>
                      <a:pt x="597376" y="285343"/>
                    </a:lnTo>
                    <a:lnTo>
                      <a:pt x="594878" y="287433"/>
                    </a:lnTo>
                    <a:lnTo>
                      <a:pt x="588945" y="292612"/>
                    </a:lnTo>
                    <a:lnTo>
                      <a:pt x="586681" y="294623"/>
                    </a:lnTo>
                    <a:lnTo>
                      <a:pt x="584266" y="297560"/>
                    </a:lnTo>
                    <a:lnTo>
                      <a:pt x="582791" y="300422"/>
                    </a:lnTo>
                    <a:lnTo>
                      <a:pt x="581549" y="302974"/>
                    </a:lnTo>
                    <a:lnTo>
                      <a:pt x="581324" y="304906"/>
                    </a:lnTo>
                    <a:lnTo>
                      <a:pt x="579708" y="310629"/>
                    </a:lnTo>
                    <a:lnTo>
                      <a:pt x="579719" y="312715"/>
                    </a:lnTo>
                    <a:lnTo>
                      <a:pt x="578409" y="317199"/>
                    </a:lnTo>
                    <a:lnTo>
                      <a:pt x="577794" y="319671"/>
                    </a:lnTo>
                    <a:lnTo>
                      <a:pt x="577261" y="322688"/>
                    </a:lnTo>
                    <a:lnTo>
                      <a:pt x="577034" y="324234"/>
                    </a:lnTo>
                    <a:lnTo>
                      <a:pt x="576419" y="326552"/>
                    </a:lnTo>
                    <a:lnTo>
                      <a:pt x="575886" y="329645"/>
                    </a:lnTo>
                    <a:lnTo>
                      <a:pt x="575267" y="331191"/>
                    </a:lnTo>
                    <a:lnTo>
                      <a:pt x="574107" y="334286"/>
                    </a:lnTo>
                    <a:lnTo>
                      <a:pt x="573879" y="335677"/>
                    </a:lnTo>
                    <a:lnTo>
                      <a:pt x="572163" y="337454"/>
                    </a:lnTo>
                    <a:lnTo>
                      <a:pt x="568580" y="341208"/>
                    </a:lnTo>
                    <a:lnTo>
                      <a:pt x="565966" y="341208"/>
                    </a:lnTo>
                    <a:lnTo>
                      <a:pt x="564121" y="341977"/>
                    </a:lnTo>
                    <a:lnTo>
                      <a:pt x="561507" y="342591"/>
                    </a:lnTo>
                    <a:lnTo>
                      <a:pt x="559662" y="343821"/>
                    </a:lnTo>
                    <a:lnTo>
                      <a:pt x="558431" y="345206"/>
                    </a:lnTo>
                    <a:lnTo>
                      <a:pt x="555664" y="346281"/>
                    </a:lnTo>
                    <a:lnTo>
                      <a:pt x="553049" y="347667"/>
                    </a:lnTo>
                    <a:lnTo>
                      <a:pt x="550589" y="347667"/>
                    </a:lnTo>
                    <a:lnTo>
                      <a:pt x="548129" y="348128"/>
                    </a:lnTo>
                    <a:lnTo>
                      <a:pt x="545207" y="349049"/>
                    </a:lnTo>
                    <a:lnTo>
                      <a:pt x="543516" y="349204"/>
                    </a:lnTo>
                    <a:lnTo>
                      <a:pt x="541517" y="349666"/>
                    </a:lnTo>
                    <a:lnTo>
                      <a:pt x="538749" y="350279"/>
                    </a:lnTo>
                    <a:lnTo>
                      <a:pt x="536750" y="351358"/>
                    </a:lnTo>
                    <a:lnTo>
                      <a:pt x="533829" y="353201"/>
                    </a:lnTo>
                    <a:lnTo>
                      <a:pt x="531522" y="353818"/>
                    </a:lnTo>
                    <a:lnTo>
                      <a:pt x="529216" y="354586"/>
                    </a:lnTo>
                    <a:lnTo>
                      <a:pt x="519682" y="359507"/>
                    </a:lnTo>
                    <a:lnTo>
                      <a:pt x="516232" y="363830"/>
                    </a:lnTo>
                    <a:lnTo>
                      <a:pt x="513729" y="365143"/>
                    </a:lnTo>
                    <a:lnTo>
                      <a:pt x="509274" y="368083"/>
                    </a:lnTo>
                    <a:lnTo>
                      <a:pt x="506612" y="368854"/>
                    </a:lnTo>
                    <a:lnTo>
                      <a:pt x="503091" y="370325"/>
                    </a:lnTo>
                    <a:lnTo>
                      <a:pt x="501137" y="371485"/>
                    </a:lnTo>
                    <a:lnTo>
                      <a:pt x="496047" y="373034"/>
                    </a:lnTo>
                    <a:lnTo>
                      <a:pt x="493231" y="374271"/>
                    </a:lnTo>
                    <a:lnTo>
                      <a:pt x="491427" y="374271"/>
                    </a:lnTo>
                    <a:lnTo>
                      <a:pt x="487509" y="374659"/>
                    </a:lnTo>
                    <a:lnTo>
                      <a:pt x="484770" y="375741"/>
                    </a:lnTo>
                    <a:lnTo>
                      <a:pt x="482888" y="375820"/>
                    </a:lnTo>
                    <a:lnTo>
                      <a:pt x="478500" y="376440"/>
                    </a:lnTo>
                    <a:lnTo>
                      <a:pt x="476148" y="376595"/>
                    </a:lnTo>
                    <a:lnTo>
                      <a:pt x="472149" y="376749"/>
                    </a:lnTo>
                    <a:lnTo>
                      <a:pt x="468620" y="376518"/>
                    </a:lnTo>
                    <a:lnTo>
                      <a:pt x="465015" y="376124"/>
                    </a:lnTo>
                    <a:lnTo>
                      <a:pt x="464382" y="376054"/>
                    </a:lnTo>
                    <a:lnTo>
                      <a:pt x="461945" y="374818"/>
                    </a:lnTo>
                    <a:lnTo>
                      <a:pt x="455428" y="373274"/>
                    </a:lnTo>
                    <a:lnTo>
                      <a:pt x="452442" y="372193"/>
                    </a:lnTo>
                    <a:lnTo>
                      <a:pt x="449696" y="371883"/>
                    </a:lnTo>
                    <a:lnTo>
                      <a:pt x="445854" y="371886"/>
                    </a:lnTo>
                    <a:lnTo>
                      <a:pt x="441303" y="371501"/>
                    </a:lnTo>
                    <a:lnTo>
                      <a:pt x="433926" y="370419"/>
                    </a:lnTo>
                    <a:lnTo>
                      <a:pt x="429375" y="369879"/>
                    </a:lnTo>
                    <a:lnTo>
                      <a:pt x="423725" y="369185"/>
                    </a:lnTo>
                    <a:lnTo>
                      <a:pt x="419488" y="368645"/>
                    </a:lnTo>
                    <a:lnTo>
                      <a:pt x="413367" y="367873"/>
                    </a:lnTo>
                    <a:lnTo>
                      <a:pt x="410070" y="367023"/>
                    </a:lnTo>
                    <a:lnTo>
                      <a:pt x="404890" y="366251"/>
                    </a:lnTo>
                    <a:lnTo>
                      <a:pt x="402221" y="365787"/>
                    </a:lnTo>
                    <a:lnTo>
                      <a:pt x="397747" y="365015"/>
                    </a:lnTo>
                    <a:lnTo>
                      <a:pt x="392330" y="363782"/>
                    </a:lnTo>
                    <a:lnTo>
                      <a:pt x="389819" y="363471"/>
                    </a:lnTo>
                    <a:lnTo>
                      <a:pt x="385032" y="362776"/>
                    </a:lnTo>
                    <a:lnTo>
                      <a:pt x="379851" y="361850"/>
                    </a:lnTo>
                    <a:lnTo>
                      <a:pt x="378046" y="361464"/>
                    </a:lnTo>
                    <a:lnTo>
                      <a:pt x="373022" y="360537"/>
                    </a:lnTo>
                    <a:lnTo>
                      <a:pt x="370983" y="360616"/>
                    </a:lnTo>
                    <a:lnTo>
                      <a:pt x="364632" y="360771"/>
                    </a:lnTo>
                    <a:lnTo>
                      <a:pt x="358043" y="360309"/>
                    </a:lnTo>
                    <a:lnTo>
                      <a:pt x="355375" y="359999"/>
                    </a:lnTo>
                    <a:lnTo>
                      <a:pt x="350436" y="360313"/>
                    </a:lnTo>
                    <a:lnTo>
                      <a:pt x="347849" y="360544"/>
                    </a:lnTo>
                    <a:lnTo>
                      <a:pt x="344165" y="360777"/>
                    </a:lnTo>
                    <a:lnTo>
                      <a:pt x="336088" y="360778"/>
                    </a:lnTo>
                    <a:lnTo>
                      <a:pt x="332873" y="360856"/>
                    </a:lnTo>
                    <a:lnTo>
                      <a:pt x="328402" y="360549"/>
                    </a:lnTo>
                    <a:lnTo>
                      <a:pt x="323618" y="360473"/>
                    </a:lnTo>
                    <a:lnTo>
                      <a:pt x="318910" y="359933"/>
                    </a:lnTo>
                    <a:lnTo>
                      <a:pt x="313336" y="358696"/>
                    </a:lnTo>
                    <a:lnTo>
                      <a:pt x="307997" y="357460"/>
                    </a:lnTo>
                    <a:lnTo>
                      <a:pt x="304303" y="355838"/>
                    </a:lnTo>
                    <a:lnTo>
                      <a:pt x="300374" y="354447"/>
                    </a:lnTo>
                    <a:lnTo>
                      <a:pt x="295427" y="353059"/>
                    </a:lnTo>
                    <a:lnTo>
                      <a:pt x="292205" y="351822"/>
                    </a:lnTo>
                    <a:lnTo>
                      <a:pt x="287653" y="351048"/>
                    </a:lnTo>
                    <a:lnTo>
                      <a:pt x="282942" y="349969"/>
                    </a:lnTo>
                    <a:lnTo>
                      <a:pt x="278224" y="347497"/>
                    </a:lnTo>
                    <a:lnTo>
                      <a:pt x="274450" y="345565"/>
                    </a:lnTo>
                    <a:lnTo>
                      <a:pt x="269740" y="344638"/>
                    </a:lnTo>
                    <a:lnTo>
                      <a:pt x="268403" y="343942"/>
                    </a:lnTo>
                    <a:lnTo>
                      <a:pt x="264714" y="343168"/>
                    </a:lnTo>
                    <a:lnTo>
                      <a:pt x="262825" y="341777"/>
                    </a:lnTo>
                    <a:lnTo>
                      <a:pt x="259291" y="340850"/>
                    </a:lnTo>
                    <a:lnTo>
                      <a:pt x="255127" y="339462"/>
                    </a:lnTo>
                    <a:lnTo>
                      <a:pt x="251116" y="337296"/>
                    </a:lnTo>
                    <a:lnTo>
                      <a:pt x="247894" y="335829"/>
                    </a:lnTo>
                    <a:lnTo>
                      <a:pt x="240425" y="332120"/>
                    </a:lnTo>
                    <a:lnTo>
                      <a:pt x="236496" y="330573"/>
                    </a:lnTo>
                    <a:lnTo>
                      <a:pt x="232409" y="328876"/>
                    </a:lnTo>
                    <a:lnTo>
                      <a:pt x="229107" y="327254"/>
                    </a:lnTo>
                    <a:lnTo>
                      <a:pt x="224863" y="325477"/>
                    </a:lnTo>
                    <a:lnTo>
                      <a:pt x="220934" y="323930"/>
                    </a:lnTo>
                    <a:lnTo>
                      <a:pt x="216849" y="322618"/>
                    </a:lnTo>
                    <a:lnTo>
                      <a:pt x="213946" y="322232"/>
                    </a:lnTo>
                    <a:lnTo>
                      <a:pt x="210884" y="321692"/>
                    </a:lnTo>
                    <a:lnTo>
                      <a:pt x="208455" y="322001"/>
                    </a:lnTo>
                    <a:lnTo>
                      <a:pt x="203828" y="321925"/>
                    </a:lnTo>
                    <a:lnTo>
                      <a:pt x="200298" y="321691"/>
                    </a:lnTo>
                    <a:lnTo>
                      <a:pt x="197552" y="321539"/>
                    </a:lnTo>
                    <a:lnTo>
                      <a:pt x="193241" y="321771"/>
                    </a:lnTo>
                    <a:lnTo>
                      <a:pt x="189794" y="322314"/>
                    </a:lnTo>
                    <a:lnTo>
                      <a:pt x="187290" y="323629"/>
                    </a:lnTo>
                    <a:lnTo>
                      <a:pt x="183460" y="325871"/>
                    </a:lnTo>
                    <a:lnTo>
                      <a:pt x="179469" y="327417"/>
                    </a:lnTo>
                    <a:lnTo>
                      <a:pt x="175949" y="329197"/>
                    </a:lnTo>
                    <a:lnTo>
                      <a:pt x="170002" y="331594"/>
                    </a:lnTo>
                    <a:lnTo>
                      <a:pt x="166477" y="332369"/>
                    </a:lnTo>
                    <a:lnTo>
                      <a:pt x="161938" y="334149"/>
                    </a:lnTo>
                    <a:lnTo>
                      <a:pt x="156382" y="336314"/>
                    </a:lnTo>
                    <a:lnTo>
                      <a:pt x="148163" y="339176"/>
                    </a:lnTo>
                    <a:lnTo>
                      <a:pt x="144324" y="339796"/>
                    </a:lnTo>
                    <a:lnTo>
                      <a:pt x="141111" y="340182"/>
                    </a:lnTo>
                    <a:lnTo>
                      <a:pt x="138767" y="341883"/>
                    </a:lnTo>
                    <a:lnTo>
                      <a:pt x="135955" y="343973"/>
                    </a:lnTo>
                    <a:lnTo>
                      <a:pt x="132903" y="345288"/>
                    </a:lnTo>
                    <a:lnTo>
                      <a:pt x="128988" y="346370"/>
                    </a:lnTo>
                    <a:lnTo>
                      <a:pt x="124679" y="347144"/>
                    </a:lnTo>
                    <a:lnTo>
                      <a:pt x="121464" y="347144"/>
                    </a:lnTo>
                    <a:lnTo>
                      <a:pt x="117236" y="348384"/>
                    </a:lnTo>
                    <a:lnTo>
                      <a:pt x="112533" y="348848"/>
                    </a:lnTo>
                    <a:lnTo>
                      <a:pt x="108148" y="350085"/>
                    </a:lnTo>
                    <a:lnTo>
                      <a:pt x="106189" y="350318"/>
                    </a:lnTo>
                    <a:lnTo>
                      <a:pt x="100940" y="351403"/>
                    </a:lnTo>
                    <a:lnTo>
                      <a:pt x="98823" y="351402"/>
                    </a:lnTo>
                    <a:lnTo>
                      <a:pt x="96864" y="351634"/>
                    </a:lnTo>
                    <a:lnTo>
                      <a:pt x="94510" y="351403"/>
                    </a:lnTo>
                    <a:lnTo>
                      <a:pt x="93332" y="350938"/>
                    </a:lnTo>
                    <a:lnTo>
                      <a:pt x="90173" y="346688"/>
                    </a:lnTo>
                    <a:lnTo>
                      <a:pt x="87488" y="343134"/>
                    </a:lnTo>
                    <a:lnTo>
                      <a:pt x="85358" y="340813"/>
                    </a:lnTo>
                    <a:lnTo>
                      <a:pt x="83064" y="337026"/>
                    </a:lnTo>
                    <a:lnTo>
                      <a:pt x="81325" y="334322"/>
                    </a:lnTo>
                    <a:lnTo>
                      <a:pt x="80806" y="330707"/>
                    </a:lnTo>
                    <a:lnTo>
                      <a:pt x="80069" y="325735"/>
                    </a:lnTo>
                    <a:lnTo>
                      <a:pt x="79148" y="320024"/>
                    </a:lnTo>
                    <a:lnTo>
                      <a:pt x="76939" y="315236"/>
                    </a:lnTo>
                    <a:lnTo>
                      <a:pt x="74544" y="311919"/>
                    </a:lnTo>
                    <a:lnTo>
                      <a:pt x="71413" y="309896"/>
                    </a:lnTo>
                    <a:lnTo>
                      <a:pt x="60984" y="313608"/>
                    </a:lnTo>
                    <a:lnTo>
                      <a:pt x="58951" y="314614"/>
                    </a:lnTo>
                    <a:lnTo>
                      <a:pt x="56449" y="316084"/>
                    </a:lnTo>
                    <a:lnTo>
                      <a:pt x="55280" y="317396"/>
                    </a:lnTo>
                    <a:lnTo>
                      <a:pt x="53190" y="322578"/>
                    </a:lnTo>
                    <a:lnTo>
                      <a:pt x="51806" y="327833"/>
                    </a:lnTo>
                    <a:lnTo>
                      <a:pt x="49627" y="331080"/>
                    </a:lnTo>
                    <a:lnTo>
                      <a:pt x="47520" y="333092"/>
                    </a:lnTo>
                    <a:lnTo>
                      <a:pt x="45417" y="335799"/>
                    </a:lnTo>
                    <a:lnTo>
                      <a:pt x="42924" y="338890"/>
                    </a:lnTo>
                    <a:lnTo>
                      <a:pt x="40664" y="341676"/>
                    </a:lnTo>
                    <a:lnTo>
                      <a:pt x="38640" y="344380"/>
                    </a:lnTo>
                    <a:lnTo>
                      <a:pt x="35288" y="348402"/>
                    </a:lnTo>
                    <a:lnTo>
                      <a:pt x="29507" y="352423"/>
                    </a:lnTo>
                    <a:lnTo>
                      <a:pt x="27709" y="353739"/>
                    </a:lnTo>
                    <a:lnTo>
                      <a:pt x="25751" y="353969"/>
                    </a:lnTo>
                    <a:lnTo>
                      <a:pt x="24164" y="350492"/>
                    </a:lnTo>
                    <a:lnTo>
                      <a:pt x="22889" y="346548"/>
                    </a:lnTo>
                    <a:lnTo>
                      <a:pt x="19346" y="343845"/>
                    </a:lnTo>
                    <a:lnTo>
                      <a:pt x="18946" y="342530"/>
                    </a:lnTo>
                    <a:lnTo>
                      <a:pt x="18780" y="340598"/>
                    </a:lnTo>
                    <a:lnTo>
                      <a:pt x="19151" y="336579"/>
                    </a:lnTo>
                    <a:lnTo>
                      <a:pt x="19133" y="333098"/>
                    </a:lnTo>
                    <a:lnTo>
                      <a:pt x="18877" y="329309"/>
                    </a:lnTo>
                    <a:lnTo>
                      <a:pt x="18147" y="324440"/>
                    </a:lnTo>
                    <a:lnTo>
                      <a:pt x="17824" y="322894"/>
                    </a:lnTo>
                    <a:lnTo>
                      <a:pt x="17341" y="320343"/>
                    </a:lnTo>
                    <a:lnTo>
                      <a:pt x="16705" y="318645"/>
                    </a:lnTo>
                    <a:lnTo>
                      <a:pt x="3751" y="308034"/>
                    </a:lnTo>
                    <a:lnTo>
                      <a:pt x="4277" y="307147"/>
                    </a:lnTo>
                    <a:lnTo>
                      <a:pt x="4265" y="306332"/>
                    </a:lnTo>
                    <a:lnTo>
                      <a:pt x="4137" y="305561"/>
                    </a:lnTo>
                    <a:lnTo>
                      <a:pt x="3970" y="304637"/>
                    </a:lnTo>
                    <a:lnTo>
                      <a:pt x="3151" y="304103"/>
                    </a:lnTo>
                    <a:lnTo>
                      <a:pt x="2301" y="304037"/>
                    </a:lnTo>
                    <a:lnTo>
                      <a:pt x="1490" y="304012"/>
                    </a:lnTo>
                    <a:lnTo>
                      <a:pt x="562" y="303909"/>
                    </a:lnTo>
                    <a:lnTo>
                      <a:pt x="129" y="303295"/>
                    </a:lnTo>
                    <a:lnTo>
                      <a:pt x="0" y="302402"/>
                    </a:lnTo>
                    <a:lnTo>
                      <a:pt x="336" y="301740"/>
                    </a:lnTo>
                    <a:lnTo>
                      <a:pt x="595" y="300962"/>
                    </a:lnTo>
                    <a:lnTo>
                      <a:pt x="892" y="300185"/>
                    </a:lnTo>
                    <a:lnTo>
                      <a:pt x="415" y="299225"/>
                    </a:lnTo>
                    <a:lnTo>
                      <a:pt x="321" y="298143"/>
                    </a:lnTo>
                    <a:lnTo>
                      <a:pt x="657" y="297402"/>
                    </a:lnTo>
                    <a:lnTo>
                      <a:pt x="1071" y="296698"/>
                    </a:lnTo>
                    <a:lnTo>
                      <a:pt x="449" y="296400"/>
                    </a:lnTo>
                    <a:lnTo>
                      <a:pt x="1285" y="295573"/>
                    </a:lnTo>
                    <a:close/>
                  </a:path>
                </a:pathLst>
              </a:custGeom>
              <a:noFill/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40" name="object 10">
                <a:extLst>
                  <a:ext uri="{FF2B5EF4-FFF2-40B4-BE49-F238E27FC236}">
                    <a16:creationId xmlns:a16="http://schemas.microsoft.com/office/drawing/2014/main" id="{76ED4F92-616A-4017-8453-936826DBEF14}"/>
                  </a:ext>
                </a:extLst>
              </p:cNvPr>
              <p:cNvSpPr/>
              <p:nvPr/>
            </p:nvSpPr>
            <p:spPr>
              <a:xfrm>
                <a:off x="2928517" y="916338"/>
                <a:ext cx="779839" cy="376749"/>
              </a:xfrm>
              <a:custGeom>
                <a:avLst/>
                <a:gdLst/>
                <a:ahLst/>
                <a:cxnLst/>
                <a:rect l="l" t="t" r="r" b="b"/>
                <a:pathLst>
                  <a:path w="779839" h="376749">
                    <a:moveTo>
                      <a:pt x="662246" y="6424"/>
                    </a:moveTo>
                    <a:lnTo>
                      <a:pt x="664294" y="6242"/>
                    </a:lnTo>
                    <a:lnTo>
                      <a:pt x="665875" y="5646"/>
                    </a:lnTo>
                    <a:lnTo>
                      <a:pt x="667457" y="5254"/>
                    </a:lnTo>
                    <a:lnTo>
                      <a:pt x="668248" y="5054"/>
                    </a:lnTo>
                    <a:lnTo>
                      <a:pt x="671609" y="5054"/>
                    </a:lnTo>
                    <a:lnTo>
                      <a:pt x="682483" y="8811"/>
                    </a:lnTo>
                    <a:lnTo>
                      <a:pt x="685251" y="9799"/>
                    </a:lnTo>
                    <a:lnTo>
                      <a:pt x="686833" y="12171"/>
                    </a:lnTo>
                    <a:lnTo>
                      <a:pt x="688414" y="13162"/>
                    </a:lnTo>
                    <a:lnTo>
                      <a:pt x="690392" y="14349"/>
                    </a:lnTo>
                    <a:lnTo>
                      <a:pt x="691775" y="15139"/>
                    </a:lnTo>
                    <a:lnTo>
                      <a:pt x="693159" y="16129"/>
                    </a:lnTo>
                    <a:lnTo>
                      <a:pt x="694543" y="17117"/>
                    </a:lnTo>
                    <a:lnTo>
                      <a:pt x="696125" y="18301"/>
                    </a:lnTo>
                    <a:lnTo>
                      <a:pt x="698695" y="19094"/>
                    </a:lnTo>
                    <a:lnTo>
                      <a:pt x="701858" y="20279"/>
                    </a:lnTo>
                    <a:lnTo>
                      <a:pt x="705813" y="21861"/>
                    </a:lnTo>
                    <a:lnTo>
                      <a:pt x="709964" y="21466"/>
                    </a:lnTo>
                    <a:lnTo>
                      <a:pt x="712337" y="20476"/>
                    </a:lnTo>
                    <a:lnTo>
                      <a:pt x="714512" y="20476"/>
                    </a:lnTo>
                    <a:lnTo>
                      <a:pt x="719571" y="18918"/>
                    </a:lnTo>
                    <a:lnTo>
                      <a:pt x="718641" y="21160"/>
                    </a:lnTo>
                    <a:lnTo>
                      <a:pt x="718260" y="23325"/>
                    </a:lnTo>
                    <a:lnTo>
                      <a:pt x="718036" y="25333"/>
                    </a:lnTo>
                    <a:lnTo>
                      <a:pt x="717731" y="27190"/>
                    </a:lnTo>
                    <a:lnTo>
                      <a:pt x="717272" y="29277"/>
                    </a:lnTo>
                    <a:lnTo>
                      <a:pt x="716818" y="32293"/>
                    </a:lnTo>
                    <a:lnTo>
                      <a:pt x="716746" y="33529"/>
                    </a:lnTo>
                    <a:lnTo>
                      <a:pt x="717682" y="42290"/>
                    </a:lnTo>
                    <a:lnTo>
                      <a:pt x="721550" y="49656"/>
                    </a:lnTo>
                    <a:lnTo>
                      <a:pt x="727811" y="58128"/>
                    </a:lnTo>
                    <a:lnTo>
                      <a:pt x="732969" y="63286"/>
                    </a:lnTo>
                    <a:lnTo>
                      <a:pt x="733353" y="67530"/>
                    </a:lnTo>
                    <a:lnTo>
                      <a:pt x="732136" y="71877"/>
                    </a:lnTo>
                    <a:lnTo>
                      <a:pt x="730745" y="76048"/>
                    </a:lnTo>
                    <a:lnTo>
                      <a:pt x="729875" y="77266"/>
                    </a:lnTo>
                    <a:lnTo>
                      <a:pt x="728136" y="79699"/>
                    </a:lnTo>
                    <a:lnTo>
                      <a:pt x="727094" y="82135"/>
                    </a:lnTo>
                    <a:lnTo>
                      <a:pt x="726398" y="85786"/>
                    </a:lnTo>
                    <a:lnTo>
                      <a:pt x="725355" y="89088"/>
                    </a:lnTo>
                    <a:lnTo>
                      <a:pt x="725653" y="91764"/>
                    </a:lnTo>
                    <a:lnTo>
                      <a:pt x="726224" y="92907"/>
                    </a:lnTo>
                    <a:lnTo>
                      <a:pt x="726224" y="94051"/>
                    </a:lnTo>
                    <a:lnTo>
                      <a:pt x="726225" y="96145"/>
                    </a:lnTo>
                    <a:lnTo>
                      <a:pt x="726224" y="99003"/>
                    </a:lnTo>
                    <a:lnTo>
                      <a:pt x="725843" y="101096"/>
                    </a:lnTo>
                    <a:lnTo>
                      <a:pt x="726795" y="101858"/>
                    </a:lnTo>
                    <a:lnTo>
                      <a:pt x="728510" y="102429"/>
                    </a:lnTo>
                    <a:lnTo>
                      <a:pt x="730414" y="103575"/>
                    </a:lnTo>
                    <a:lnTo>
                      <a:pt x="731557" y="106239"/>
                    </a:lnTo>
                    <a:lnTo>
                      <a:pt x="731557" y="107764"/>
                    </a:lnTo>
                    <a:lnTo>
                      <a:pt x="731863" y="112093"/>
                    </a:lnTo>
                    <a:lnTo>
                      <a:pt x="734890" y="114620"/>
                    </a:lnTo>
                    <a:lnTo>
                      <a:pt x="736033" y="116333"/>
                    </a:lnTo>
                    <a:lnTo>
                      <a:pt x="736985" y="117287"/>
                    </a:lnTo>
                    <a:lnTo>
                      <a:pt x="738318" y="117478"/>
                    </a:lnTo>
                    <a:lnTo>
                      <a:pt x="739842" y="118237"/>
                    </a:lnTo>
                    <a:lnTo>
                      <a:pt x="741366" y="119191"/>
                    </a:lnTo>
                    <a:lnTo>
                      <a:pt x="742889" y="120142"/>
                    </a:lnTo>
                    <a:lnTo>
                      <a:pt x="744033" y="124334"/>
                    </a:lnTo>
                    <a:lnTo>
                      <a:pt x="742509" y="126239"/>
                    </a:lnTo>
                    <a:lnTo>
                      <a:pt x="741937" y="127764"/>
                    </a:lnTo>
                    <a:lnTo>
                      <a:pt x="741366" y="129857"/>
                    </a:lnTo>
                    <a:lnTo>
                      <a:pt x="741175" y="131952"/>
                    </a:lnTo>
                    <a:lnTo>
                      <a:pt x="742128" y="133478"/>
                    </a:lnTo>
                    <a:lnTo>
                      <a:pt x="743461" y="134429"/>
                    </a:lnTo>
                    <a:lnTo>
                      <a:pt x="745747" y="136142"/>
                    </a:lnTo>
                    <a:lnTo>
                      <a:pt x="746128" y="136713"/>
                    </a:lnTo>
                    <a:lnTo>
                      <a:pt x="747271" y="137667"/>
                    </a:lnTo>
                    <a:lnTo>
                      <a:pt x="749556" y="139380"/>
                    </a:lnTo>
                    <a:lnTo>
                      <a:pt x="750889" y="142238"/>
                    </a:lnTo>
                    <a:lnTo>
                      <a:pt x="752223" y="143760"/>
                    </a:lnTo>
                    <a:lnTo>
                      <a:pt x="754508" y="145094"/>
                    </a:lnTo>
                    <a:lnTo>
                      <a:pt x="755842" y="147381"/>
                    </a:lnTo>
                    <a:lnTo>
                      <a:pt x="757746" y="149094"/>
                    </a:lnTo>
                    <a:lnTo>
                      <a:pt x="759270" y="150999"/>
                    </a:lnTo>
                    <a:lnTo>
                      <a:pt x="760984" y="152712"/>
                    </a:lnTo>
                    <a:lnTo>
                      <a:pt x="763460" y="153666"/>
                    </a:lnTo>
                    <a:lnTo>
                      <a:pt x="769936" y="160713"/>
                    </a:lnTo>
                    <a:lnTo>
                      <a:pt x="779839" y="165094"/>
                    </a:lnTo>
                    <a:lnTo>
                      <a:pt x="778125" y="166427"/>
                    </a:lnTo>
                    <a:lnTo>
                      <a:pt x="777363" y="168140"/>
                    </a:lnTo>
                    <a:lnTo>
                      <a:pt x="776221" y="171949"/>
                    </a:lnTo>
                    <a:lnTo>
                      <a:pt x="775459" y="174426"/>
                    </a:lnTo>
                    <a:lnTo>
                      <a:pt x="772253" y="181093"/>
                    </a:lnTo>
                    <a:lnTo>
                      <a:pt x="770461" y="183183"/>
                    </a:lnTo>
                    <a:lnTo>
                      <a:pt x="768978" y="184729"/>
                    </a:lnTo>
                    <a:lnTo>
                      <a:pt x="766247" y="187281"/>
                    </a:lnTo>
                    <a:lnTo>
                      <a:pt x="763595" y="189987"/>
                    </a:lnTo>
                    <a:lnTo>
                      <a:pt x="761565" y="191610"/>
                    </a:lnTo>
                    <a:lnTo>
                      <a:pt x="760315" y="192539"/>
                    </a:lnTo>
                    <a:lnTo>
                      <a:pt x="756485" y="194860"/>
                    </a:lnTo>
                    <a:lnTo>
                      <a:pt x="754450" y="195710"/>
                    </a:lnTo>
                    <a:lnTo>
                      <a:pt x="750857" y="198417"/>
                    </a:lnTo>
                    <a:lnTo>
                      <a:pt x="747413" y="199577"/>
                    </a:lnTo>
                    <a:lnTo>
                      <a:pt x="743504" y="201895"/>
                    </a:lnTo>
                    <a:lnTo>
                      <a:pt x="740294" y="202825"/>
                    </a:lnTo>
                    <a:lnTo>
                      <a:pt x="736773" y="204450"/>
                    </a:lnTo>
                    <a:lnTo>
                      <a:pt x="732623" y="205686"/>
                    </a:lnTo>
                    <a:lnTo>
                      <a:pt x="728950" y="208007"/>
                    </a:lnTo>
                    <a:lnTo>
                      <a:pt x="724250" y="209091"/>
                    </a:lnTo>
                    <a:lnTo>
                      <a:pt x="719243" y="211102"/>
                    </a:lnTo>
                    <a:lnTo>
                      <a:pt x="713442" y="211643"/>
                    </a:lnTo>
                    <a:lnTo>
                      <a:pt x="708971" y="211412"/>
                    </a:lnTo>
                    <a:lnTo>
                      <a:pt x="705206" y="211181"/>
                    </a:lnTo>
                    <a:lnTo>
                      <a:pt x="701990" y="211029"/>
                    </a:lnTo>
                    <a:lnTo>
                      <a:pt x="698933" y="211184"/>
                    </a:lnTo>
                    <a:lnTo>
                      <a:pt x="694469" y="212345"/>
                    </a:lnTo>
                    <a:lnTo>
                      <a:pt x="691100" y="213040"/>
                    </a:lnTo>
                    <a:lnTo>
                      <a:pt x="687815" y="214586"/>
                    </a:lnTo>
                    <a:lnTo>
                      <a:pt x="684053" y="215051"/>
                    </a:lnTo>
                    <a:lnTo>
                      <a:pt x="680765" y="216060"/>
                    </a:lnTo>
                    <a:lnTo>
                      <a:pt x="676927" y="216831"/>
                    </a:lnTo>
                    <a:lnTo>
                      <a:pt x="671596" y="217296"/>
                    </a:lnTo>
                    <a:lnTo>
                      <a:pt x="669010" y="217530"/>
                    </a:lnTo>
                    <a:lnTo>
                      <a:pt x="664700" y="218150"/>
                    </a:lnTo>
                    <a:lnTo>
                      <a:pt x="663450" y="219076"/>
                    </a:lnTo>
                    <a:lnTo>
                      <a:pt x="661492" y="219541"/>
                    </a:lnTo>
                    <a:lnTo>
                      <a:pt x="659688" y="219465"/>
                    </a:lnTo>
                    <a:lnTo>
                      <a:pt x="657653" y="220240"/>
                    </a:lnTo>
                    <a:lnTo>
                      <a:pt x="656016" y="222092"/>
                    </a:lnTo>
                    <a:lnTo>
                      <a:pt x="653688" y="226734"/>
                    </a:lnTo>
                    <a:lnTo>
                      <a:pt x="652217" y="230367"/>
                    </a:lnTo>
                    <a:lnTo>
                      <a:pt x="649658" y="235777"/>
                    </a:lnTo>
                    <a:lnTo>
                      <a:pt x="647793" y="239896"/>
                    </a:lnTo>
                    <a:lnTo>
                      <a:pt x="646789" y="242117"/>
                    </a:lnTo>
                    <a:lnTo>
                      <a:pt x="643773" y="250312"/>
                    </a:lnTo>
                    <a:lnTo>
                      <a:pt x="641452" y="256266"/>
                    </a:lnTo>
                    <a:lnTo>
                      <a:pt x="638804" y="259747"/>
                    </a:lnTo>
                    <a:lnTo>
                      <a:pt x="637098" y="263381"/>
                    </a:lnTo>
                    <a:lnTo>
                      <a:pt x="635772" y="264848"/>
                    </a:lnTo>
                    <a:lnTo>
                      <a:pt x="633361" y="268639"/>
                    </a:lnTo>
                    <a:lnTo>
                      <a:pt x="631645" y="270340"/>
                    </a:lnTo>
                    <a:lnTo>
                      <a:pt x="627970" y="272427"/>
                    </a:lnTo>
                    <a:lnTo>
                      <a:pt x="625704" y="273973"/>
                    </a:lnTo>
                    <a:lnTo>
                      <a:pt x="610910" y="279155"/>
                    </a:lnTo>
                    <a:lnTo>
                      <a:pt x="608717" y="279699"/>
                    </a:lnTo>
                    <a:lnTo>
                      <a:pt x="606838" y="280315"/>
                    </a:lnTo>
                    <a:lnTo>
                      <a:pt x="604413" y="281245"/>
                    </a:lnTo>
                    <a:lnTo>
                      <a:pt x="601204" y="282482"/>
                    </a:lnTo>
                    <a:lnTo>
                      <a:pt x="599015" y="283876"/>
                    </a:lnTo>
                    <a:lnTo>
                      <a:pt x="597376" y="285343"/>
                    </a:lnTo>
                    <a:lnTo>
                      <a:pt x="594878" y="287433"/>
                    </a:lnTo>
                    <a:lnTo>
                      <a:pt x="588945" y="292612"/>
                    </a:lnTo>
                    <a:lnTo>
                      <a:pt x="586681" y="294623"/>
                    </a:lnTo>
                    <a:lnTo>
                      <a:pt x="584266" y="297560"/>
                    </a:lnTo>
                    <a:lnTo>
                      <a:pt x="582791" y="300422"/>
                    </a:lnTo>
                    <a:lnTo>
                      <a:pt x="581549" y="302974"/>
                    </a:lnTo>
                    <a:lnTo>
                      <a:pt x="581324" y="304906"/>
                    </a:lnTo>
                    <a:lnTo>
                      <a:pt x="579708" y="310629"/>
                    </a:lnTo>
                    <a:lnTo>
                      <a:pt x="579719" y="312715"/>
                    </a:lnTo>
                    <a:lnTo>
                      <a:pt x="578409" y="317199"/>
                    </a:lnTo>
                    <a:lnTo>
                      <a:pt x="577794" y="319671"/>
                    </a:lnTo>
                    <a:lnTo>
                      <a:pt x="577261" y="322688"/>
                    </a:lnTo>
                    <a:lnTo>
                      <a:pt x="577034" y="324234"/>
                    </a:lnTo>
                    <a:lnTo>
                      <a:pt x="576419" y="326552"/>
                    </a:lnTo>
                    <a:lnTo>
                      <a:pt x="575886" y="329645"/>
                    </a:lnTo>
                    <a:lnTo>
                      <a:pt x="575267" y="331191"/>
                    </a:lnTo>
                    <a:lnTo>
                      <a:pt x="574107" y="334286"/>
                    </a:lnTo>
                    <a:lnTo>
                      <a:pt x="573879" y="335677"/>
                    </a:lnTo>
                    <a:lnTo>
                      <a:pt x="572163" y="337454"/>
                    </a:lnTo>
                    <a:lnTo>
                      <a:pt x="568580" y="341208"/>
                    </a:lnTo>
                    <a:lnTo>
                      <a:pt x="565966" y="341208"/>
                    </a:lnTo>
                    <a:lnTo>
                      <a:pt x="564121" y="341977"/>
                    </a:lnTo>
                    <a:lnTo>
                      <a:pt x="561507" y="342591"/>
                    </a:lnTo>
                    <a:lnTo>
                      <a:pt x="559662" y="343821"/>
                    </a:lnTo>
                    <a:lnTo>
                      <a:pt x="558431" y="345206"/>
                    </a:lnTo>
                    <a:lnTo>
                      <a:pt x="555664" y="346281"/>
                    </a:lnTo>
                    <a:lnTo>
                      <a:pt x="553049" y="347667"/>
                    </a:lnTo>
                    <a:lnTo>
                      <a:pt x="550589" y="347667"/>
                    </a:lnTo>
                    <a:lnTo>
                      <a:pt x="548129" y="348128"/>
                    </a:lnTo>
                    <a:lnTo>
                      <a:pt x="545207" y="349049"/>
                    </a:lnTo>
                    <a:lnTo>
                      <a:pt x="543516" y="349204"/>
                    </a:lnTo>
                    <a:lnTo>
                      <a:pt x="541517" y="349666"/>
                    </a:lnTo>
                    <a:lnTo>
                      <a:pt x="538749" y="350279"/>
                    </a:lnTo>
                    <a:lnTo>
                      <a:pt x="536750" y="351358"/>
                    </a:lnTo>
                    <a:lnTo>
                      <a:pt x="533829" y="353201"/>
                    </a:lnTo>
                    <a:lnTo>
                      <a:pt x="531522" y="353818"/>
                    </a:lnTo>
                    <a:lnTo>
                      <a:pt x="529216" y="354586"/>
                    </a:lnTo>
                    <a:lnTo>
                      <a:pt x="519682" y="359507"/>
                    </a:lnTo>
                    <a:lnTo>
                      <a:pt x="516232" y="363830"/>
                    </a:lnTo>
                    <a:lnTo>
                      <a:pt x="513729" y="365143"/>
                    </a:lnTo>
                    <a:lnTo>
                      <a:pt x="509274" y="368083"/>
                    </a:lnTo>
                    <a:lnTo>
                      <a:pt x="506612" y="368854"/>
                    </a:lnTo>
                    <a:lnTo>
                      <a:pt x="503091" y="370325"/>
                    </a:lnTo>
                    <a:lnTo>
                      <a:pt x="501137" y="371485"/>
                    </a:lnTo>
                    <a:lnTo>
                      <a:pt x="496047" y="373034"/>
                    </a:lnTo>
                    <a:lnTo>
                      <a:pt x="493231" y="374271"/>
                    </a:lnTo>
                    <a:lnTo>
                      <a:pt x="491427" y="374271"/>
                    </a:lnTo>
                    <a:lnTo>
                      <a:pt x="487509" y="374659"/>
                    </a:lnTo>
                    <a:lnTo>
                      <a:pt x="484770" y="375741"/>
                    </a:lnTo>
                    <a:lnTo>
                      <a:pt x="482888" y="375820"/>
                    </a:lnTo>
                    <a:lnTo>
                      <a:pt x="478500" y="376440"/>
                    </a:lnTo>
                    <a:lnTo>
                      <a:pt x="476148" y="376595"/>
                    </a:lnTo>
                    <a:lnTo>
                      <a:pt x="472149" y="376749"/>
                    </a:lnTo>
                    <a:lnTo>
                      <a:pt x="468620" y="376518"/>
                    </a:lnTo>
                    <a:lnTo>
                      <a:pt x="465015" y="376124"/>
                    </a:lnTo>
                    <a:lnTo>
                      <a:pt x="464382" y="376054"/>
                    </a:lnTo>
                    <a:lnTo>
                      <a:pt x="461945" y="374818"/>
                    </a:lnTo>
                    <a:lnTo>
                      <a:pt x="455428" y="373274"/>
                    </a:lnTo>
                    <a:lnTo>
                      <a:pt x="452442" y="372193"/>
                    </a:lnTo>
                    <a:lnTo>
                      <a:pt x="449696" y="371883"/>
                    </a:lnTo>
                    <a:lnTo>
                      <a:pt x="445854" y="371886"/>
                    </a:lnTo>
                    <a:lnTo>
                      <a:pt x="441303" y="371501"/>
                    </a:lnTo>
                    <a:lnTo>
                      <a:pt x="433926" y="370419"/>
                    </a:lnTo>
                    <a:lnTo>
                      <a:pt x="429375" y="369879"/>
                    </a:lnTo>
                    <a:lnTo>
                      <a:pt x="423725" y="369185"/>
                    </a:lnTo>
                    <a:lnTo>
                      <a:pt x="419488" y="368645"/>
                    </a:lnTo>
                    <a:lnTo>
                      <a:pt x="413367" y="367873"/>
                    </a:lnTo>
                    <a:lnTo>
                      <a:pt x="410070" y="367023"/>
                    </a:lnTo>
                    <a:lnTo>
                      <a:pt x="404890" y="366251"/>
                    </a:lnTo>
                    <a:lnTo>
                      <a:pt x="402221" y="365787"/>
                    </a:lnTo>
                    <a:lnTo>
                      <a:pt x="397747" y="365015"/>
                    </a:lnTo>
                    <a:lnTo>
                      <a:pt x="392330" y="363782"/>
                    </a:lnTo>
                    <a:lnTo>
                      <a:pt x="389819" y="363471"/>
                    </a:lnTo>
                    <a:lnTo>
                      <a:pt x="385032" y="362776"/>
                    </a:lnTo>
                    <a:lnTo>
                      <a:pt x="379851" y="361850"/>
                    </a:lnTo>
                    <a:lnTo>
                      <a:pt x="378046" y="361464"/>
                    </a:lnTo>
                    <a:lnTo>
                      <a:pt x="373022" y="360537"/>
                    </a:lnTo>
                    <a:lnTo>
                      <a:pt x="370983" y="360616"/>
                    </a:lnTo>
                    <a:lnTo>
                      <a:pt x="364632" y="360771"/>
                    </a:lnTo>
                    <a:lnTo>
                      <a:pt x="358043" y="360309"/>
                    </a:lnTo>
                    <a:lnTo>
                      <a:pt x="355375" y="359999"/>
                    </a:lnTo>
                    <a:lnTo>
                      <a:pt x="350436" y="360313"/>
                    </a:lnTo>
                    <a:lnTo>
                      <a:pt x="347849" y="360544"/>
                    </a:lnTo>
                    <a:lnTo>
                      <a:pt x="344165" y="360777"/>
                    </a:lnTo>
                    <a:lnTo>
                      <a:pt x="340793" y="360777"/>
                    </a:lnTo>
                    <a:lnTo>
                      <a:pt x="336088" y="360778"/>
                    </a:lnTo>
                    <a:lnTo>
                      <a:pt x="332873" y="360856"/>
                    </a:lnTo>
                    <a:lnTo>
                      <a:pt x="328402" y="360549"/>
                    </a:lnTo>
                    <a:lnTo>
                      <a:pt x="323618" y="360473"/>
                    </a:lnTo>
                    <a:lnTo>
                      <a:pt x="318910" y="359933"/>
                    </a:lnTo>
                    <a:lnTo>
                      <a:pt x="313336" y="358696"/>
                    </a:lnTo>
                    <a:lnTo>
                      <a:pt x="307997" y="357460"/>
                    </a:lnTo>
                    <a:lnTo>
                      <a:pt x="304303" y="355838"/>
                    </a:lnTo>
                    <a:lnTo>
                      <a:pt x="300374" y="354447"/>
                    </a:lnTo>
                    <a:lnTo>
                      <a:pt x="295427" y="353059"/>
                    </a:lnTo>
                    <a:lnTo>
                      <a:pt x="292205" y="351822"/>
                    </a:lnTo>
                    <a:lnTo>
                      <a:pt x="287653" y="351048"/>
                    </a:lnTo>
                    <a:lnTo>
                      <a:pt x="282942" y="349969"/>
                    </a:lnTo>
                    <a:lnTo>
                      <a:pt x="278224" y="347497"/>
                    </a:lnTo>
                    <a:lnTo>
                      <a:pt x="274450" y="345565"/>
                    </a:lnTo>
                    <a:lnTo>
                      <a:pt x="269740" y="344638"/>
                    </a:lnTo>
                    <a:lnTo>
                      <a:pt x="268403" y="343942"/>
                    </a:lnTo>
                    <a:lnTo>
                      <a:pt x="264714" y="343168"/>
                    </a:lnTo>
                    <a:lnTo>
                      <a:pt x="262825" y="341777"/>
                    </a:lnTo>
                    <a:lnTo>
                      <a:pt x="259291" y="340850"/>
                    </a:lnTo>
                    <a:lnTo>
                      <a:pt x="255127" y="339462"/>
                    </a:lnTo>
                    <a:lnTo>
                      <a:pt x="251116" y="337296"/>
                    </a:lnTo>
                    <a:lnTo>
                      <a:pt x="247894" y="335829"/>
                    </a:lnTo>
                    <a:lnTo>
                      <a:pt x="240425" y="332120"/>
                    </a:lnTo>
                    <a:lnTo>
                      <a:pt x="236496" y="330573"/>
                    </a:lnTo>
                    <a:lnTo>
                      <a:pt x="232409" y="328876"/>
                    </a:lnTo>
                    <a:lnTo>
                      <a:pt x="229107" y="327254"/>
                    </a:lnTo>
                    <a:lnTo>
                      <a:pt x="224863" y="325477"/>
                    </a:lnTo>
                    <a:lnTo>
                      <a:pt x="220934" y="323930"/>
                    </a:lnTo>
                    <a:lnTo>
                      <a:pt x="216849" y="322618"/>
                    </a:lnTo>
                    <a:lnTo>
                      <a:pt x="213946" y="322232"/>
                    </a:lnTo>
                    <a:lnTo>
                      <a:pt x="210884" y="321692"/>
                    </a:lnTo>
                    <a:lnTo>
                      <a:pt x="208455" y="322001"/>
                    </a:lnTo>
                    <a:lnTo>
                      <a:pt x="203828" y="321925"/>
                    </a:lnTo>
                    <a:lnTo>
                      <a:pt x="200298" y="321691"/>
                    </a:lnTo>
                    <a:lnTo>
                      <a:pt x="197552" y="321539"/>
                    </a:lnTo>
                    <a:lnTo>
                      <a:pt x="193241" y="321771"/>
                    </a:lnTo>
                    <a:lnTo>
                      <a:pt x="189794" y="322314"/>
                    </a:lnTo>
                    <a:lnTo>
                      <a:pt x="187290" y="323629"/>
                    </a:lnTo>
                    <a:lnTo>
                      <a:pt x="183460" y="325871"/>
                    </a:lnTo>
                    <a:lnTo>
                      <a:pt x="179469" y="327417"/>
                    </a:lnTo>
                    <a:lnTo>
                      <a:pt x="175949" y="329197"/>
                    </a:lnTo>
                    <a:lnTo>
                      <a:pt x="170002" y="331594"/>
                    </a:lnTo>
                    <a:lnTo>
                      <a:pt x="166477" y="332369"/>
                    </a:lnTo>
                    <a:lnTo>
                      <a:pt x="161938" y="334149"/>
                    </a:lnTo>
                    <a:lnTo>
                      <a:pt x="156382" y="336314"/>
                    </a:lnTo>
                    <a:lnTo>
                      <a:pt x="148163" y="339176"/>
                    </a:lnTo>
                    <a:lnTo>
                      <a:pt x="144324" y="339796"/>
                    </a:lnTo>
                    <a:lnTo>
                      <a:pt x="141111" y="340182"/>
                    </a:lnTo>
                    <a:lnTo>
                      <a:pt x="138767" y="341883"/>
                    </a:lnTo>
                    <a:lnTo>
                      <a:pt x="135955" y="343973"/>
                    </a:lnTo>
                    <a:lnTo>
                      <a:pt x="132903" y="345288"/>
                    </a:lnTo>
                    <a:lnTo>
                      <a:pt x="128988" y="346370"/>
                    </a:lnTo>
                    <a:lnTo>
                      <a:pt x="124679" y="347144"/>
                    </a:lnTo>
                    <a:lnTo>
                      <a:pt x="121464" y="347144"/>
                    </a:lnTo>
                    <a:lnTo>
                      <a:pt x="117236" y="348384"/>
                    </a:lnTo>
                    <a:lnTo>
                      <a:pt x="112533" y="348848"/>
                    </a:lnTo>
                    <a:lnTo>
                      <a:pt x="108148" y="350085"/>
                    </a:lnTo>
                    <a:lnTo>
                      <a:pt x="106189" y="350318"/>
                    </a:lnTo>
                    <a:lnTo>
                      <a:pt x="100940" y="351403"/>
                    </a:lnTo>
                    <a:lnTo>
                      <a:pt x="98823" y="351402"/>
                    </a:lnTo>
                    <a:lnTo>
                      <a:pt x="96864" y="351634"/>
                    </a:lnTo>
                    <a:lnTo>
                      <a:pt x="94510" y="351403"/>
                    </a:lnTo>
                    <a:lnTo>
                      <a:pt x="93332" y="350938"/>
                    </a:lnTo>
                    <a:lnTo>
                      <a:pt x="90173" y="346688"/>
                    </a:lnTo>
                    <a:lnTo>
                      <a:pt x="87488" y="343134"/>
                    </a:lnTo>
                    <a:lnTo>
                      <a:pt x="85358" y="340813"/>
                    </a:lnTo>
                    <a:lnTo>
                      <a:pt x="83064" y="337026"/>
                    </a:lnTo>
                    <a:lnTo>
                      <a:pt x="81325" y="334322"/>
                    </a:lnTo>
                    <a:lnTo>
                      <a:pt x="80806" y="330707"/>
                    </a:lnTo>
                    <a:lnTo>
                      <a:pt x="80069" y="325735"/>
                    </a:lnTo>
                    <a:lnTo>
                      <a:pt x="79148" y="320024"/>
                    </a:lnTo>
                    <a:lnTo>
                      <a:pt x="76939" y="315236"/>
                    </a:lnTo>
                    <a:lnTo>
                      <a:pt x="74544" y="311919"/>
                    </a:lnTo>
                    <a:lnTo>
                      <a:pt x="71413" y="309896"/>
                    </a:lnTo>
                    <a:lnTo>
                      <a:pt x="60984" y="313608"/>
                    </a:lnTo>
                    <a:lnTo>
                      <a:pt x="58951" y="314614"/>
                    </a:lnTo>
                    <a:lnTo>
                      <a:pt x="56449" y="316084"/>
                    </a:lnTo>
                    <a:lnTo>
                      <a:pt x="55280" y="317396"/>
                    </a:lnTo>
                    <a:lnTo>
                      <a:pt x="53190" y="322578"/>
                    </a:lnTo>
                    <a:lnTo>
                      <a:pt x="51806" y="327833"/>
                    </a:lnTo>
                    <a:lnTo>
                      <a:pt x="49627" y="331080"/>
                    </a:lnTo>
                    <a:lnTo>
                      <a:pt x="47520" y="333092"/>
                    </a:lnTo>
                    <a:lnTo>
                      <a:pt x="45417" y="335799"/>
                    </a:lnTo>
                    <a:lnTo>
                      <a:pt x="42924" y="338890"/>
                    </a:lnTo>
                    <a:lnTo>
                      <a:pt x="40664" y="341676"/>
                    </a:lnTo>
                    <a:lnTo>
                      <a:pt x="38640" y="344380"/>
                    </a:lnTo>
                    <a:lnTo>
                      <a:pt x="35288" y="348402"/>
                    </a:lnTo>
                    <a:lnTo>
                      <a:pt x="29507" y="352423"/>
                    </a:lnTo>
                    <a:lnTo>
                      <a:pt x="27709" y="353739"/>
                    </a:lnTo>
                    <a:lnTo>
                      <a:pt x="25751" y="353969"/>
                    </a:lnTo>
                    <a:lnTo>
                      <a:pt x="24164" y="350492"/>
                    </a:lnTo>
                    <a:lnTo>
                      <a:pt x="22889" y="346548"/>
                    </a:lnTo>
                    <a:lnTo>
                      <a:pt x="19346" y="343845"/>
                    </a:lnTo>
                    <a:lnTo>
                      <a:pt x="18946" y="342530"/>
                    </a:lnTo>
                    <a:lnTo>
                      <a:pt x="18780" y="340598"/>
                    </a:lnTo>
                    <a:lnTo>
                      <a:pt x="19151" y="336579"/>
                    </a:lnTo>
                    <a:lnTo>
                      <a:pt x="19133" y="333098"/>
                    </a:lnTo>
                    <a:lnTo>
                      <a:pt x="18877" y="329309"/>
                    </a:lnTo>
                    <a:lnTo>
                      <a:pt x="18147" y="324440"/>
                    </a:lnTo>
                    <a:lnTo>
                      <a:pt x="17824" y="322894"/>
                    </a:lnTo>
                    <a:lnTo>
                      <a:pt x="17341" y="320343"/>
                    </a:lnTo>
                    <a:lnTo>
                      <a:pt x="16705" y="318645"/>
                    </a:lnTo>
                    <a:lnTo>
                      <a:pt x="3751" y="308034"/>
                    </a:lnTo>
                    <a:lnTo>
                      <a:pt x="4014" y="307578"/>
                    </a:lnTo>
                    <a:lnTo>
                      <a:pt x="4277" y="307147"/>
                    </a:lnTo>
                    <a:lnTo>
                      <a:pt x="4270" y="306722"/>
                    </a:lnTo>
                    <a:lnTo>
                      <a:pt x="4265" y="306332"/>
                    </a:lnTo>
                    <a:lnTo>
                      <a:pt x="4143" y="305950"/>
                    </a:lnTo>
                    <a:lnTo>
                      <a:pt x="4137" y="305561"/>
                    </a:lnTo>
                    <a:lnTo>
                      <a:pt x="4131" y="305100"/>
                    </a:lnTo>
                    <a:lnTo>
                      <a:pt x="3970" y="304637"/>
                    </a:lnTo>
                    <a:lnTo>
                      <a:pt x="3657" y="304407"/>
                    </a:lnTo>
                    <a:lnTo>
                      <a:pt x="3151" y="304103"/>
                    </a:lnTo>
                    <a:lnTo>
                      <a:pt x="2725" y="304030"/>
                    </a:lnTo>
                    <a:lnTo>
                      <a:pt x="2301" y="304037"/>
                    </a:lnTo>
                    <a:lnTo>
                      <a:pt x="1877" y="304042"/>
                    </a:lnTo>
                    <a:lnTo>
                      <a:pt x="1490" y="304012"/>
                    </a:lnTo>
                    <a:lnTo>
                      <a:pt x="948" y="303903"/>
                    </a:lnTo>
                    <a:lnTo>
                      <a:pt x="562" y="303909"/>
                    </a:lnTo>
                    <a:lnTo>
                      <a:pt x="251" y="303720"/>
                    </a:lnTo>
                    <a:lnTo>
                      <a:pt x="129" y="303295"/>
                    </a:lnTo>
                    <a:lnTo>
                      <a:pt x="8" y="302949"/>
                    </a:lnTo>
                    <a:lnTo>
                      <a:pt x="0" y="302402"/>
                    </a:lnTo>
                    <a:lnTo>
                      <a:pt x="72" y="302056"/>
                    </a:lnTo>
                    <a:lnTo>
                      <a:pt x="336" y="301740"/>
                    </a:lnTo>
                    <a:lnTo>
                      <a:pt x="485" y="301351"/>
                    </a:lnTo>
                    <a:lnTo>
                      <a:pt x="595" y="300962"/>
                    </a:lnTo>
                    <a:lnTo>
                      <a:pt x="900" y="300689"/>
                    </a:lnTo>
                    <a:lnTo>
                      <a:pt x="1166" y="300415"/>
                    </a:lnTo>
                    <a:lnTo>
                      <a:pt x="892" y="300185"/>
                    </a:lnTo>
                    <a:lnTo>
                      <a:pt x="577" y="299802"/>
                    </a:lnTo>
                    <a:lnTo>
                      <a:pt x="415" y="299225"/>
                    </a:lnTo>
                    <a:lnTo>
                      <a:pt x="367" y="298684"/>
                    </a:lnTo>
                    <a:lnTo>
                      <a:pt x="321" y="298143"/>
                    </a:lnTo>
                    <a:lnTo>
                      <a:pt x="390" y="297639"/>
                    </a:lnTo>
                    <a:lnTo>
                      <a:pt x="657" y="297402"/>
                    </a:lnTo>
                    <a:lnTo>
                      <a:pt x="1077" y="297122"/>
                    </a:lnTo>
                    <a:lnTo>
                      <a:pt x="1071" y="296698"/>
                    </a:lnTo>
                    <a:lnTo>
                      <a:pt x="685" y="296667"/>
                    </a:lnTo>
                    <a:lnTo>
                      <a:pt x="449" y="296400"/>
                    </a:lnTo>
                    <a:lnTo>
                      <a:pt x="676" y="296126"/>
                    </a:lnTo>
                    <a:lnTo>
                      <a:pt x="1019" y="295810"/>
                    </a:lnTo>
                    <a:lnTo>
                      <a:pt x="1285" y="295573"/>
                    </a:lnTo>
                    <a:lnTo>
                      <a:pt x="1434" y="295185"/>
                    </a:lnTo>
                    <a:lnTo>
                      <a:pt x="1506" y="294795"/>
                    </a:lnTo>
                    <a:lnTo>
                      <a:pt x="1925" y="294443"/>
                    </a:lnTo>
                    <a:lnTo>
                      <a:pt x="2033" y="293939"/>
                    </a:lnTo>
                    <a:lnTo>
                      <a:pt x="2376" y="293702"/>
                    </a:lnTo>
                    <a:lnTo>
                      <a:pt x="2801" y="293696"/>
                    </a:lnTo>
                    <a:lnTo>
                      <a:pt x="3067" y="293459"/>
                    </a:lnTo>
                    <a:lnTo>
                      <a:pt x="3372" y="293185"/>
                    </a:lnTo>
                    <a:lnTo>
                      <a:pt x="3756" y="293101"/>
                    </a:lnTo>
                    <a:lnTo>
                      <a:pt x="4257" y="293058"/>
                    </a:lnTo>
                    <a:lnTo>
                      <a:pt x="4720" y="293052"/>
                    </a:lnTo>
                    <a:lnTo>
                      <a:pt x="5219" y="292852"/>
                    </a:lnTo>
                    <a:lnTo>
                      <a:pt x="5677" y="292536"/>
                    </a:lnTo>
                    <a:lnTo>
                      <a:pt x="6020" y="292220"/>
                    </a:lnTo>
                    <a:lnTo>
                      <a:pt x="6246" y="291903"/>
                    </a:lnTo>
                    <a:lnTo>
                      <a:pt x="6511" y="291551"/>
                    </a:lnTo>
                    <a:lnTo>
                      <a:pt x="6853" y="291163"/>
                    </a:lnTo>
                    <a:lnTo>
                      <a:pt x="7119" y="290889"/>
                    </a:lnTo>
                    <a:lnTo>
                      <a:pt x="7424" y="290689"/>
                    </a:lnTo>
                    <a:lnTo>
                      <a:pt x="7766" y="290300"/>
                    </a:lnTo>
                    <a:lnTo>
                      <a:pt x="7876" y="289911"/>
                    </a:lnTo>
                    <a:lnTo>
                      <a:pt x="7870" y="289522"/>
                    </a:lnTo>
                    <a:lnTo>
                      <a:pt x="7862" y="289018"/>
                    </a:lnTo>
                    <a:lnTo>
                      <a:pt x="8049" y="288593"/>
                    </a:lnTo>
                    <a:lnTo>
                      <a:pt x="8434" y="288508"/>
                    </a:lnTo>
                    <a:lnTo>
                      <a:pt x="8858" y="288501"/>
                    </a:lnTo>
                    <a:lnTo>
                      <a:pt x="9279" y="288264"/>
                    </a:lnTo>
                    <a:lnTo>
                      <a:pt x="9504" y="287833"/>
                    </a:lnTo>
                    <a:lnTo>
                      <a:pt x="9808" y="287524"/>
                    </a:lnTo>
                    <a:lnTo>
                      <a:pt x="10266" y="287165"/>
                    </a:lnTo>
                    <a:lnTo>
                      <a:pt x="10493" y="286892"/>
                    </a:lnTo>
                    <a:lnTo>
                      <a:pt x="10681" y="286546"/>
                    </a:lnTo>
                    <a:lnTo>
                      <a:pt x="10908" y="286229"/>
                    </a:lnTo>
                    <a:lnTo>
                      <a:pt x="11135" y="285956"/>
                    </a:lnTo>
                    <a:lnTo>
                      <a:pt x="11439" y="285640"/>
                    </a:lnTo>
                    <a:lnTo>
                      <a:pt x="11549" y="285252"/>
                    </a:lnTo>
                    <a:lnTo>
                      <a:pt x="11388" y="284789"/>
                    </a:lnTo>
                    <a:lnTo>
                      <a:pt x="11227" y="284407"/>
                    </a:lnTo>
                    <a:lnTo>
                      <a:pt x="11532" y="284127"/>
                    </a:lnTo>
                    <a:lnTo>
                      <a:pt x="11915" y="283969"/>
                    </a:lnTo>
                    <a:lnTo>
                      <a:pt x="11871" y="283544"/>
                    </a:lnTo>
                    <a:lnTo>
                      <a:pt x="11482" y="283398"/>
                    </a:lnTo>
                    <a:lnTo>
                      <a:pt x="11247" y="283125"/>
                    </a:lnTo>
                    <a:lnTo>
                      <a:pt x="11473" y="282778"/>
                    </a:lnTo>
                    <a:lnTo>
                      <a:pt x="11934" y="282651"/>
                    </a:lnTo>
                    <a:lnTo>
                      <a:pt x="12239" y="282377"/>
                    </a:lnTo>
                    <a:lnTo>
                      <a:pt x="12387" y="281953"/>
                    </a:lnTo>
                    <a:lnTo>
                      <a:pt x="12379" y="281448"/>
                    </a:lnTo>
                    <a:lnTo>
                      <a:pt x="12173" y="280597"/>
                    </a:lnTo>
                    <a:lnTo>
                      <a:pt x="11893" y="279941"/>
                    </a:lnTo>
                    <a:lnTo>
                      <a:pt x="11615" y="279407"/>
                    </a:lnTo>
                    <a:lnTo>
                      <a:pt x="11533" y="279060"/>
                    </a:lnTo>
                    <a:lnTo>
                      <a:pt x="11335" y="278751"/>
                    </a:lnTo>
                    <a:lnTo>
                      <a:pt x="11057" y="278289"/>
                    </a:lnTo>
                    <a:lnTo>
                      <a:pt x="10741" y="277754"/>
                    </a:lnTo>
                    <a:lnTo>
                      <a:pt x="10423" y="277178"/>
                    </a:lnTo>
                    <a:lnTo>
                      <a:pt x="10108" y="276752"/>
                    </a:lnTo>
                    <a:lnTo>
                      <a:pt x="9872" y="276412"/>
                    </a:lnTo>
                    <a:lnTo>
                      <a:pt x="9556" y="275986"/>
                    </a:lnTo>
                    <a:lnTo>
                      <a:pt x="9319" y="275603"/>
                    </a:lnTo>
                    <a:lnTo>
                      <a:pt x="8936" y="275069"/>
                    </a:lnTo>
                    <a:lnTo>
                      <a:pt x="8727" y="274723"/>
                    </a:lnTo>
                    <a:lnTo>
                      <a:pt x="8566" y="274261"/>
                    </a:lnTo>
                    <a:lnTo>
                      <a:pt x="8482" y="273836"/>
                    </a:lnTo>
                    <a:lnTo>
                      <a:pt x="8438" y="273410"/>
                    </a:lnTo>
                    <a:lnTo>
                      <a:pt x="8381" y="273198"/>
                    </a:lnTo>
                    <a:lnTo>
                      <a:pt x="11755" y="265087"/>
                    </a:lnTo>
                    <a:lnTo>
                      <a:pt x="13669" y="261740"/>
                    </a:lnTo>
                    <a:lnTo>
                      <a:pt x="15821" y="258869"/>
                    </a:lnTo>
                    <a:lnTo>
                      <a:pt x="17257" y="255282"/>
                    </a:lnTo>
                    <a:lnTo>
                      <a:pt x="20344" y="249686"/>
                    </a:lnTo>
                    <a:lnTo>
                      <a:pt x="19648" y="245476"/>
                    </a:lnTo>
                    <a:lnTo>
                      <a:pt x="19170" y="242129"/>
                    </a:lnTo>
                    <a:lnTo>
                      <a:pt x="17974" y="240215"/>
                    </a:lnTo>
                    <a:lnTo>
                      <a:pt x="16539" y="237821"/>
                    </a:lnTo>
                    <a:lnTo>
                      <a:pt x="14625" y="235431"/>
                    </a:lnTo>
                    <a:lnTo>
                      <a:pt x="15104" y="233040"/>
                    </a:lnTo>
                    <a:lnTo>
                      <a:pt x="17729" y="229586"/>
                    </a:lnTo>
                    <a:lnTo>
                      <a:pt x="19439" y="226649"/>
                    </a:lnTo>
                    <a:lnTo>
                      <a:pt x="21390" y="224868"/>
                    </a:lnTo>
                    <a:lnTo>
                      <a:pt x="23581" y="224097"/>
                    </a:lnTo>
                    <a:lnTo>
                      <a:pt x="25855" y="223942"/>
                    </a:lnTo>
                    <a:lnTo>
                      <a:pt x="29066" y="223088"/>
                    </a:lnTo>
                    <a:lnTo>
                      <a:pt x="31643" y="221156"/>
                    </a:lnTo>
                    <a:lnTo>
                      <a:pt x="33129" y="220382"/>
                    </a:lnTo>
                    <a:lnTo>
                      <a:pt x="36021" y="218526"/>
                    </a:lnTo>
                    <a:lnTo>
                      <a:pt x="40550" y="214893"/>
                    </a:lnTo>
                    <a:lnTo>
                      <a:pt x="44378" y="212107"/>
                    </a:lnTo>
                    <a:lnTo>
                      <a:pt x="46639" y="209556"/>
                    </a:lnTo>
                    <a:lnTo>
                      <a:pt x="47799" y="206542"/>
                    </a:lnTo>
                    <a:lnTo>
                      <a:pt x="49353" y="203760"/>
                    </a:lnTo>
                    <a:lnTo>
                      <a:pt x="52001" y="200203"/>
                    </a:lnTo>
                    <a:lnTo>
                      <a:pt x="54108" y="198191"/>
                    </a:lnTo>
                    <a:lnTo>
                      <a:pt x="55511" y="196645"/>
                    </a:lnTo>
                    <a:lnTo>
                      <a:pt x="57854" y="194790"/>
                    </a:lnTo>
                    <a:lnTo>
                      <a:pt x="58948" y="194015"/>
                    </a:lnTo>
                    <a:lnTo>
                      <a:pt x="60124" y="193939"/>
                    </a:lnTo>
                    <a:lnTo>
                      <a:pt x="61382" y="194635"/>
                    </a:lnTo>
                    <a:lnTo>
                      <a:pt x="62170" y="195251"/>
                    </a:lnTo>
                    <a:lnTo>
                      <a:pt x="62646" y="196257"/>
                    </a:lnTo>
                    <a:lnTo>
                      <a:pt x="63278" y="197262"/>
                    </a:lnTo>
                    <a:lnTo>
                      <a:pt x="63838" y="199349"/>
                    </a:lnTo>
                    <a:lnTo>
                      <a:pt x="64312" y="200120"/>
                    </a:lnTo>
                    <a:lnTo>
                      <a:pt x="63786" y="204529"/>
                    </a:lnTo>
                    <a:lnTo>
                      <a:pt x="64628" y="215506"/>
                    </a:lnTo>
                    <a:lnTo>
                      <a:pt x="66137" y="219061"/>
                    </a:lnTo>
                    <a:lnTo>
                      <a:pt x="67137" y="220780"/>
                    </a:lnTo>
                    <a:lnTo>
                      <a:pt x="69133" y="222229"/>
                    </a:lnTo>
                    <a:lnTo>
                      <a:pt x="70230" y="221998"/>
                    </a:lnTo>
                    <a:lnTo>
                      <a:pt x="72577" y="220914"/>
                    </a:lnTo>
                    <a:lnTo>
                      <a:pt x="73361" y="220914"/>
                    </a:lnTo>
                    <a:lnTo>
                      <a:pt x="76256" y="219753"/>
                    </a:lnTo>
                    <a:lnTo>
                      <a:pt x="78602" y="218441"/>
                    </a:lnTo>
                    <a:lnTo>
                      <a:pt x="81102" y="216740"/>
                    </a:lnTo>
                    <a:lnTo>
                      <a:pt x="85009" y="213954"/>
                    </a:lnTo>
                    <a:lnTo>
                      <a:pt x="87744" y="212098"/>
                    </a:lnTo>
                    <a:lnTo>
                      <a:pt x="90867" y="209546"/>
                    </a:lnTo>
                    <a:lnTo>
                      <a:pt x="93056" y="208231"/>
                    </a:lnTo>
                    <a:lnTo>
                      <a:pt x="95711" y="206144"/>
                    </a:lnTo>
                    <a:lnTo>
                      <a:pt x="99547" y="204829"/>
                    </a:lnTo>
                    <a:lnTo>
                      <a:pt x="120023" y="191527"/>
                    </a:lnTo>
                    <a:lnTo>
                      <a:pt x="131290" y="186654"/>
                    </a:lnTo>
                    <a:lnTo>
                      <a:pt x="135670" y="184489"/>
                    </a:lnTo>
                    <a:lnTo>
                      <a:pt x="140912" y="182247"/>
                    </a:lnTo>
                    <a:lnTo>
                      <a:pt x="146938" y="179926"/>
                    </a:lnTo>
                    <a:lnTo>
                      <a:pt x="150380" y="178225"/>
                    </a:lnTo>
                    <a:lnTo>
                      <a:pt x="157963" y="173738"/>
                    </a:lnTo>
                    <a:lnTo>
                      <a:pt x="162577" y="171342"/>
                    </a:lnTo>
                    <a:lnTo>
                      <a:pt x="165784" y="169793"/>
                    </a:lnTo>
                    <a:lnTo>
                      <a:pt x="170560" y="168246"/>
                    </a:lnTo>
                    <a:lnTo>
                      <a:pt x="175958" y="165850"/>
                    </a:lnTo>
                    <a:lnTo>
                      <a:pt x="179949" y="164149"/>
                    </a:lnTo>
                    <a:lnTo>
                      <a:pt x="183626" y="162524"/>
                    </a:lnTo>
                    <a:lnTo>
                      <a:pt x="187617" y="161053"/>
                    </a:lnTo>
                    <a:lnTo>
                      <a:pt x="192393" y="159583"/>
                    </a:lnTo>
                    <a:lnTo>
                      <a:pt x="194921" y="159176"/>
                    </a:lnTo>
                    <a:lnTo>
                      <a:pt x="197012" y="158113"/>
                    </a:lnTo>
                    <a:lnTo>
                      <a:pt x="199907" y="156876"/>
                    </a:lnTo>
                    <a:lnTo>
                      <a:pt x="202746" y="155345"/>
                    </a:lnTo>
                    <a:lnTo>
                      <a:pt x="204577" y="155345"/>
                    </a:lnTo>
                    <a:lnTo>
                      <a:pt x="205743" y="155513"/>
                    </a:lnTo>
                    <a:lnTo>
                      <a:pt x="207574" y="156512"/>
                    </a:lnTo>
                    <a:lnTo>
                      <a:pt x="208574" y="157846"/>
                    </a:lnTo>
                    <a:lnTo>
                      <a:pt x="209406" y="159510"/>
                    </a:lnTo>
                    <a:lnTo>
                      <a:pt x="210738" y="160342"/>
                    </a:lnTo>
                    <a:lnTo>
                      <a:pt x="212735" y="159677"/>
                    </a:lnTo>
                    <a:lnTo>
                      <a:pt x="215566" y="157845"/>
                    </a:lnTo>
                    <a:lnTo>
                      <a:pt x="216898" y="154680"/>
                    </a:lnTo>
                    <a:lnTo>
                      <a:pt x="218729" y="153183"/>
                    </a:lnTo>
                    <a:lnTo>
                      <a:pt x="221726" y="152183"/>
                    </a:lnTo>
                    <a:lnTo>
                      <a:pt x="223558" y="151518"/>
                    </a:lnTo>
                    <a:lnTo>
                      <a:pt x="225389" y="151017"/>
                    </a:lnTo>
                    <a:lnTo>
                      <a:pt x="228553" y="149519"/>
                    </a:lnTo>
                    <a:lnTo>
                      <a:pt x="229885" y="149021"/>
                    </a:lnTo>
                    <a:lnTo>
                      <a:pt x="232330" y="148751"/>
                    </a:lnTo>
                    <a:lnTo>
                      <a:pt x="235687" y="145968"/>
                    </a:lnTo>
                    <a:lnTo>
                      <a:pt x="238496" y="143261"/>
                    </a:lnTo>
                    <a:lnTo>
                      <a:pt x="240674" y="139936"/>
                    </a:lnTo>
                    <a:lnTo>
                      <a:pt x="243240" y="135683"/>
                    </a:lnTo>
                    <a:lnTo>
                      <a:pt x="245655" y="132591"/>
                    </a:lnTo>
                    <a:lnTo>
                      <a:pt x="250878" y="126792"/>
                    </a:lnTo>
                    <a:lnTo>
                      <a:pt x="254073" y="122694"/>
                    </a:lnTo>
                    <a:lnTo>
                      <a:pt x="261103" y="117666"/>
                    </a:lnTo>
                    <a:lnTo>
                      <a:pt x="264938" y="115965"/>
                    </a:lnTo>
                    <a:lnTo>
                      <a:pt x="268689" y="113723"/>
                    </a:lnTo>
                    <a:lnTo>
                      <a:pt x="272209" y="111943"/>
                    </a:lnTo>
                    <a:lnTo>
                      <a:pt x="275258" y="110167"/>
                    </a:lnTo>
                    <a:lnTo>
                      <a:pt x="277601" y="108386"/>
                    </a:lnTo>
                    <a:lnTo>
                      <a:pt x="281196" y="106065"/>
                    </a:lnTo>
                    <a:lnTo>
                      <a:pt x="282838" y="105060"/>
                    </a:lnTo>
                    <a:lnTo>
                      <a:pt x="286118" y="102508"/>
                    </a:lnTo>
                    <a:lnTo>
                      <a:pt x="289165" y="100190"/>
                    </a:lnTo>
                    <a:lnTo>
                      <a:pt x="290380" y="99395"/>
                    </a:lnTo>
                    <a:lnTo>
                      <a:pt x="293541" y="97329"/>
                    </a:lnTo>
                    <a:lnTo>
                      <a:pt x="296897" y="94313"/>
                    </a:lnTo>
                    <a:lnTo>
                      <a:pt x="300886" y="92457"/>
                    </a:lnTo>
                    <a:lnTo>
                      <a:pt x="306981" y="88125"/>
                    </a:lnTo>
                    <a:lnTo>
                      <a:pt x="316126" y="82481"/>
                    </a:lnTo>
                    <a:lnTo>
                      <a:pt x="319410" y="80546"/>
                    </a:lnTo>
                    <a:lnTo>
                      <a:pt x="322063" y="78149"/>
                    </a:lnTo>
                    <a:lnTo>
                      <a:pt x="326134" y="76679"/>
                    </a:lnTo>
                    <a:lnTo>
                      <a:pt x="330984" y="74358"/>
                    </a:lnTo>
                    <a:lnTo>
                      <a:pt x="334900" y="73432"/>
                    </a:lnTo>
                    <a:lnTo>
                      <a:pt x="338505" y="73122"/>
                    </a:lnTo>
                    <a:lnTo>
                      <a:pt x="341641" y="72967"/>
                    </a:lnTo>
                    <a:lnTo>
                      <a:pt x="346578" y="72423"/>
                    </a:lnTo>
                    <a:lnTo>
                      <a:pt x="349555" y="71728"/>
                    </a:lnTo>
                    <a:lnTo>
                      <a:pt x="353160" y="71339"/>
                    </a:lnTo>
                    <a:lnTo>
                      <a:pt x="358409" y="70333"/>
                    </a:lnTo>
                    <a:lnTo>
                      <a:pt x="362635" y="68632"/>
                    </a:lnTo>
                    <a:lnTo>
                      <a:pt x="367662" y="65297"/>
                    </a:lnTo>
                    <a:lnTo>
                      <a:pt x="371206" y="62317"/>
                    </a:lnTo>
                    <a:lnTo>
                      <a:pt x="376055" y="59142"/>
                    </a:lnTo>
                    <a:lnTo>
                      <a:pt x="377920" y="57466"/>
                    </a:lnTo>
                    <a:lnTo>
                      <a:pt x="381090" y="55227"/>
                    </a:lnTo>
                    <a:lnTo>
                      <a:pt x="384448" y="52429"/>
                    </a:lnTo>
                    <a:lnTo>
                      <a:pt x="389110" y="50379"/>
                    </a:lnTo>
                    <a:lnTo>
                      <a:pt x="395451" y="49261"/>
                    </a:lnTo>
                    <a:lnTo>
                      <a:pt x="400672" y="49446"/>
                    </a:lnTo>
                    <a:lnTo>
                      <a:pt x="406827" y="50753"/>
                    </a:lnTo>
                    <a:lnTo>
                      <a:pt x="411862" y="52244"/>
                    </a:lnTo>
                    <a:lnTo>
                      <a:pt x="417458" y="53177"/>
                    </a:lnTo>
                    <a:lnTo>
                      <a:pt x="422120" y="53176"/>
                    </a:lnTo>
                    <a:lnTo>
                      <a:pt x="425664" y="53177"/>
                    </a:lnTo>
                    <a:lnTo>
                      <a:pt x="431631" y="52989"/>
                    </a:lnTo>
                    <a:lnTo>
                      <a:pt x="437226" y="51685"/>
                    </a:lnTo>
                    <a:lnTo>
                      <a:pt x="442821" y="48702"/>
                    </a:lnTo>
                    <a:lnTo>
                      <a:pt x="448072" y="46193"/>
                    </a:lnTo>
                    <a:lnTo>
                      <a:pt x="450341" y="45187"/>
                    </a:lnTo>
                    <a:lnTo>
                      <a:pt x="452218" y="44258"/>
                    </a:lnTo>
                    <a:lnTo>
                      <a:pt x="455352" y="43793"/>
                    </a:lnTo>
                    <a:lnTo>
                      <a:pt x="457700" y="42942"/>
                    </a:lnTo>
                    <a:lnTo>
                      <a:pt x="459815" y="42478"/>
                    </a:lnTo>
                    <a:lnTo>
                      <a:pt x="462008" y="41861"/>
                    </a:lnTo>
                    <a:lnTo>
                      <a:pt x="464124" y="41707"/>
                    </a:lnTo>
                    <a:lnTo>
                      <a:pt x="466555" y="41704"/>
                    </a:lnTo>
                    <a:lnTo>
                      <a:pt x="469768" y="41242"/>
                    </a:lnTo>
                    <a:lnTo>
                      <a:pt x="472979" y="40388"/>
                    </a:lnTo>
                    <a:lnTo>
                      <a:pt x="477131" y="39769"/>
                    </a:lnTo>
                    <a:lnTo>
                      <a:pt x="480339" y="38222"/>
                    </a:lnTo>
                    <a:lnTo>
                      <a:pt x="483702" y="36676"/>
                    </a:lnTo>
                    <a:lnTo>
                      <a:pt x="487301" y="35130"/>
                    </a:lnTo>
                    <a:lnTo>
                      <a:pt x="491135" y="33350"/>
                    </a:lnTo>
                    <a:lnTo>
                      <a:pt x="494890" y="31648"/>
                    </a:lnTo>
                    <a:lnTo>
                      <a:pt x="498168" y="28632"/>
                    </a:lnTo>
                    <a:lnTo>
                      <a:pt x="500824" y="26777"/>
                    </a:lnTo>
                    <a:lnTo>
                      <a:pt x="503323" y="24690"/>
                    </a:lnTo>
                    <a:lnTo>
                      <a:pt x="506991" y="21518"/>
                    </a:lnTo>
                    <a:lnTo>
                      <a:pt x="509883" y="19662"/>
                    </a:lnTo>
                    <a:lnTo>
                      <a:pt x="512227" y="17885"/>
                    </a:lnTo>
                    <a:lnTo>
                      <a:pt x="515818" y="14790"/>
                    </a:lnTo>
                    <a:lnTo>
                      <a:pt x="519804" y="12317"/>
                    </a:lnTo>
                    <a:lnTo>
                      <a:pt x="521129" y="10771"/>
                    </a:lnTo>
                    <a:lnTo>
                      <a:pt x="527210" y="7979"/>
                    </a:lnTo>
                    <a:lnTo>
                      <a:pt x="531532" y="5983"/>
                    </a:lnTo>
                    <a:lnTo>
                      <a:pt x="535854" y="3990"/>
                    </a:lnTo>
                    <a:lnTo>
                      <a:pt x="539511" y="2329"/>
                    </a:lnTo>
                    <a:lnTo>
                      <a:pt x="544830" y="334"/>
                    </a:lnTo>
                    <a:lnTo>
                      <a:pt x="549817" y="0"/>
                    </a:lnTo>
                    <a:lnTo>
                      <a:pt x="552477" y="333"/>
                    </a:lnTo>
                    <a:lnTo>
                      <a:pt x="557796" y="1995"/>
                    </a:lnTo>
                    <a:lnTo>
                      <a:pt x="562784" y="3326"/>
                    </a:lnTo>
                    <a:lnTo>
                      <a:pt x="565776" y="5321"/>
                    </a:lnTo>
                    <a:lnTo>
                      <a:pt x="569100" y="9310"/>
                    </a:lnTo>
                    <a:lnTo>
                      <a:pt x="570098" y="12633"/>
                    </a:lnTo>
                    <a:lnTo>
                      <a:pt x="573422" y="17618"/>
                    </a:lnTo>
                    <a:lnTo>
                      <a:pt x="575750" y="21609"/>
                    </a:lnTo>
                    <a:lnTo>
                      <a:pt x="576747" y="25932"/>
                    </a:lnTo>
                    <a:lnTo>
                      <a:pt x="579406" y="29586"/>
                    </a:lnTo>
                    <a:lnTo>
                      <a:pt x="582865" y="29771"/>
                    </a:lnTo>
                    <a:lnTo>
                      <a:pt x="586155" y="29000"/>
                    </a:lnTo>
                    <a:lnTo>
                      <a:pt x="587328" y="28304"/>
                    </a:lnTo>
                    <a:lnTo>
                      <a:pt x="589360" y="27144"/>
                    </a:lnTo>
                    <a:lnTo>
                      <a:pt x="590362" y="26357"/>
                    </a:lnTo>
                    <a:lnTo>
                      <a:pt x="591235" y="25674"/>
                    </a:lnTo>
                    <a:lnTo>
                      <a:pt x="592874" y="24203"/>
                    </a:lnTo>
                    <a:lnTo>
                      <a:pt x="595532" y="22657"/>
                    </a:lnTo>
                    <a:lnTo>
                      <a:pt x="597018" y="21883"/>
                    </a:lnTo>
                    <a:lnTo>
                      <a:pt x="600068" y="20261"/>
                    </a:lnTo>
                    <a:lnTo>
                      <a:pt x="604342" y="18286"/>
                    </a:lnTo>
                    <a:lnTo>
                      <a:pt x="607333" y="16621"/>
                    </a:lnTo>
                    <a:lnTo>
                      <a:pt x="610326" y="14959"/>
                    </a:lnTo>
                    <a:lnTo>
                      <a:pt x="611988" y="14298"/>
                    </a:lnTo>
                    <a:lnTo>
                      <a:pt x="615645" y="11634"/>
                    </a:lnTo>
                    <a:lnTo>
                      <a:pt x="616975" y="9975"/>
                    </a:lnTo>
                    <a:lnTo>
                      <a:pt x="619635" y="6983"/>
                    </a:lnTo>
                    <a:lnTo>
                      <a:pt x="621297" y="5650"/>
                    </a:lnTo>
                    <a:lnTo>
                      <a:pt x="623292" y="3656"/>
                    </a:lnTo>
                    <a:lnTo>
                      <a:pt x="626284" y="1995"/>
                    </a:lnTo>
                    <a:lnTo>
                      <a:pt x="629276" y="999"/>
                    </a:lnTo>
                    <a:lnTo>
                      <a:pt x="633598" y="664"/>
                    </a:lnTo>
                    <a:lnTo>
                      <a:pt x="636922" y="999"/>
                    </a:lnTo>
                    <a:lnTo>
                      <a:pt x="638917" y="2991"/>
                    </a:lnTo>
                    <a:lnTo>
                      <a:pt x="641910" y="6317"/>
                    </a:lnTo>
                    <a:lnTo>
                      <a:pt x="645567" y="8314"/>
                    </a:lnTo>
                    <a:lnTo>
                      <a:pt x="649556" y="9310"/>
                    </a:lnTo>
                    <a:lnTo>
                      <a:pt x="652542" y="7569"/>
                    </a:lnTo>
                    <a:lnTo>
                      <a:pt x="655677" y="7259"/>
                    </a:lnTo>
                    <a:lnTo>
                      <a:pt x="657557" y="6873"/>
                    </a:lnTo>
                    <a:lnTo>
                      <a:pt x="660691" y="6485"/>
                    </a:lnTo>
                    <a:lnTo>
                      <a:pt x="662246" y="6424"/>
                    </a:lnTo>
                    <a:close/>
                  </a:path>
                </a:pathLst>
              </a:custGeom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41" name="object 12">
                <a:extLst>
                  <a:ext uri="{FF2B5EF4-FFF2-40B4-BE49-F238E27FC236}">
                    <a16:creationId xmlns:a16="http://schemas.microsoft.com/office/drawing/2014/main" id="{47F98109-38C6-42D1-A28E-C8309DC313AD}"/>
                  </a:ext>
                </a:extLst>
              </p:cNvPr>
              <p:cNvSpPr/>
              <p:nvPr/>
            </p:nvSpPr>
            <p:spPr>
              <a:xfrm>
                <a:off x="2929366" y="1081433"/>
                <a:ext cx="832516" cy="417588"/>
              </a:xfrm>
              <a:custGeom>
                <a:avLst/>
                <a:gdLst/>
                <a:ahLst/>
                <a:cxnLst/>
                <a:rect l="l" t="t" r="r" b="b"/>
                <a:pathLst>
                  <a:path w="832516" h="417588">
                    <a:moveTo>
                      <a:pt x="778991" y="0"/>
                    </a:moveTo>
                    <a:lnTo>
                      <a:pt x="782800" y="190"/>
                    </a:lnTo>
                    <a:lnTo>
                      <a:pt x="786038" y="1333"/>
                    </a:lnTo>
                    <a:lnTo>
                      <a:pt x="788705" y="2095"/>
                    </a:lnTo>
                    <a:lnTo>
                      <a:pt x="790609" y="3809"/>
                    </a:lnTo>
                    <a:lnTo>
                      <a:pt x="793847" y="6476"/>
                    </a:lnTo>
                    <a:lnTo>
                      <a:pt x="795942" y="9139"/>
                    </a:lnTo>
                    <a:lnTo>
                      <a:pt x="797656" y="11236"/>
                    </a:lnTo>
                    <a:lnTo>
                      <a:pt x="798799" y="12569"/>
                    </a:lnTo>
                    <a:lnTo>
                      <a:pt x="799371" y="14474"/>
                    </a:lnTo>
                    <a:lnTo>
                      <a:pt x="800133" y="16758"/>
                    </a:lnTo>
                    <a:lnTo>
                      <a:pt x="800132" y="18663"/>
                    </a:lnTo>
                    <a:lnTo>
                      <a:pt x="800323" y="20950"/>
                    </a:lnTo>
                    <a:lnTo>
                      <a:pt x="801847" y="23046"/>
                    </a:lnTo>
                    <a:lnTo>
                      <a:pt x="802608" y="24759"/>
                    </a:lnTo>
                    <a:lnTo>
                      <a:pt x="802600" y="29155"/>
                    </a:lnTo>
                    <a:lnTo>
                      <a:pt x="806895" y="30427"/>
                    </a:lnTo>
                    <a:lnTo>
                      <a:pt x="810026" y="32086"/>
                    </a:lnTo>
                    <a:lnTo>
                      <a:pt x="810946" y="35400"/>
                    </a:lnTo>
                    <a:lnTo>
                      <a:pt x="810394" y="38164"/>
                    </a:lnTo>
                    <a:lnTo>
                      <a:pt x="809628" y="41017"/>
                    </a:lnTo>
                    <a:lnTo>
                      <a:pt x="808750" y="44531"/>
                    </a:lnTo>
                    <a:lnTo>
                      <a:pt x="808530" y="48049"/>
                    </a:lnTo>
                    <a:lnTo>
                      <a:pt x="808091" y="52220"/>
                    </a:lnTo>
                    <a:lnTo>
                      <a:pt x="808091" y="54853"/>
                    </a:lnTo>
                    <a:lnTo>
                      <a:pt x="808091" y="57053"/>
                    </a:lnTo>
                    <a:lnTo>
                      <a:pt x="808091" y="60127"/>
                    </a:lnTo>
                    <a:lnTo>
                      <a:pt x="808091" y="62101"/>
                    </a:lnTo>
                    <a:lnTo>
                      <a:pt x="808310" y="65178"/>
                    </a:lnTo>
                    <a:lnTo>
                      <a:pt x="807212" y="67815"/>
                    </a:lnTo>
                    <a:lnTo>
                      <a:pt x="806773" y="70452"/>
                    </a:lnTo>
                    <a:lnTo>
                      <a:pt x="806624" y="77915"/>
                    </a:lnTo>
                    <a:lnTo>
                      <a:pt x="806398" y="79613"/>
                    </a:lnTo>
                    <a:lnTo>
                      <a:pt x="806264" y="84021"/>
                    </a:lnTo>
                    <a:lnTo>
                      <a:pt x="806040" y="86032"/>
                    </a:lnTo>
                    <a:lnTo>
                      <a:pt x="805908" y="87982"/>
                    </a:lnTo>
                    <a:lnTo>
                      <a:pt x="807558" y="89623"/>
                    </a:lnTo>
                    <a:lnTo>
                      <a:pt x="808680" y="91585"/>
                    </a:lnTo>
                    <a:lnTo>
                      <a:pt x="810362" y="93268"/>
                    </a:lnTo>
                    <a:lnTo>
                      <a:pt x="812606" y="96634"/>
                    </a:lnTo>
                    <a:lnTo>
                      <a:pt x="813728" y="100000"/>
                    </a:lnTo>
                    <a:lnTo>
                      <a:pt x="814008" y="102806"/>
                    </a:lnTo>
                    <a:lnTo>
                      <a:pt x="814008" y="106448"/>
                    </a:lnTo>
                    <a:lnTo>
                      <a:pt x="812669" y="109067"/>
                    </a:lnTo>
                    <a:lnTo>
                      <a:pt x="812367" y="111463"/>
                    </a:lnTo>
                    <a:lnTo>
                      <a:pt x="812062" y="113089"/>
                    </a:lnTo>
                    <a:lnTo>
                      <a:pt x="811530" y="116257"/>
                    </a:lnTo>
                    <a:lnTo>
                      <a:pt x="811542" y="118423"/>
                    </a:lnTo>
                    <a:lnTo>
                      <a:pt x="811317" y="120431"/>
                    </a:lnTo>
                    <a:lnTo>
                      <a:pt x="811015" y="122752"/>
                    </a:lnTo>
                    <a:lnTo>
                      <a:pt x="810478" y="125070"/>
                    </a:lnTo>
                    <a:lnTo>
                      <a:pt x="810408" y="126540"/>
                    </a:lnTo>
                    <a:lnTo>
                      <a:pt x="810106" y="128781"/>
                    </a:lnTo>
                    <a:lnTo>
                      <a:pt x="809886" y="131873"/>
                    </a:lnTo>
                    <a:lnTo>
                      <a:pt x="809977" y="134271"/>
                    </a:lnTo>
                    <a:lnTo>
                      <a:pt x="810220" y="135583"/>
                    </a:lnTo>
                    <a:lnTo>
                      <a:pt x="811484" y="138699"/>
                    </a:lnTo>
                    <a:lnTo>
                      <a:pt x="814289" y="141782"/>
                    </a:lnTo>
                    <a:lnTo>
                      <a:pt x="817654" y="144028"/>
                    </a:lnTo>
                    <a:lnTo>
                      <a:pt x="823823" y="146552"/>
                    </a:lnTo>
                    <a:lnTo>
                      <a:pt x="828871" y="149076"/>
                    </a:lnTo>
                    <a:lnTo>
                      <a:pt x="831675" y="153283"/>
                    </a:lnTo>
                    <a:lnTo>
                      <a:pt x="832516" y="155525"/>
                    </a:lnTo>
                    <a:lnTo>
                      <a:pt x="832236" y="157767"/>
                    </a:lnTo>
                    <a:lnTo>
                      <a:pt x="829151" y="161974"/>
                    </a:lnTo>
                    <a:lnTo>
                      <a:pt x="817543" y="174486"/>
                    </a:lnTo>
                    <a:lnTo>
                      <a:pt x="810994" y="172560"/>
                    </a:lnTo>
                    <a:lnTo>
                      <a:pt x="807335" y="171980"/>
                    </a:lnTo>
                    <a:lnTo>
                      <a:pt x="803290" y="171212"/>
                    </a:lnTo>
                    <a:lnTo>
                      <a:pt x="799245" y="170826"/>
                    </a:lnTo>
                    <a:lnTo>
                      <a:pt x="794262" y="169708"/>
                    </a:lnTo>
                    <a:lnTo>
                      <a:pt x="793771" y="169544"/>
                    </a:lnTo>
                    <a:lnTo>
                      <a:pt x="789514" y="169708"/>
                    </a:lnTo>
                    <a:lnTo>
                      <a:pt x="782965" y="169872"/>
                    </a:lnTo>
                    <a:lnTo>
                      <a:pt x="781328" y="170036"/>
                    </a:lnTo>
                    <a:lnTo>
                      <a:pt x="778381" y="171673"/>
                    </a:lnTo>
                    <a:lnTo>
                      <a:pt x="776580" y="171837"/>
                    </a:lnTo>
                    <a:lnTo>
                      <a:pt x="772978" y="172165"/>
                    </a:lnTo>
                    <a:lnTo>
                      <a:pt x="769867" y="171837"/>
                    </a:lnTo>
                    <a:lnTo>
                      <a:pt x="765611" y="172490"/>
                    </a:lnTo>
                    <a:lnTo>
                      <a:pt x="756769" y="174292"/>
                    </a:lnTo>
                    <a:lnTo>
                      <a:pt x="750030" y="175711"/>
                    </a:lnTo>
                    <a:lnTo>
                      <a:pt x="745402" y="176674"/>
                    </a:lnTo>
                    <a:lnTo>
                      <a:pt x="740947" y="178019"/>
                    </a:lnTo>
                    <a:lnTo>
                      <a:pt x="735878" y="179544"/>
                    </a:lnTo>
                    <a:lnTo>
                      <a:pt x="732061" y="181248"/>
                    </a:lnTo>
                    <a:lnTo>
                      <a:pt x="728056" y="183466"/>
                    </a:lnTo>
                    <a:lnTo>
                      <a:pt x="722811" y="187044"/>
                    </a:lnTo>
                    <a:lnTo>
                      <a:pt x="718758" y="189422"/>
                    </a:lnTo>
                    <a:lnTo>
                      <a:pt x="715302" y="192284"/>
                    </a:lnTo>
                    <a:lnTo>
                      <a:pt x="713037" y="195504"/>
                    </a:lnTo>
                    <a:lnTo>
                      <a:pt x="710534" y="198839"/>
                    </a:lnTo>
                    <a:lnTo>
                      <a:pt x="706362" y="203845"/>
                    </a:lnTo>
                    <a:lnTo>
                      <a:pt x="704217" y="208377"/>
                    </a:lnTo>
                    <a:lnTo>
                      <a:pt x="703010" y="210850"/>
                    </a:lnTo>
                    <a:lnTo>
                      <a:pt x="700842" y="214656"/>
                    </a:lnTo>
                    <a:lnTo>
                      <a:pt x="698125" y="218329"/>
                    </a:lnTo>
                    <a:lnTo>
                      <a:pt x="695015" y="221941"/>
                    </a:lnTo>
                    <a:lnTo>
                      <a:pt x="687192" y="226363"/>
                    </a:lnTo>
                    <a:lnTo>
                      <a:pt x="682590" y="226062"/>
                    </a:lnTo>
                    <a:lnTo>
                      <a:pt x="680385" y="226914"/>
                    </a:lnTo>
                    <a:lnTo>
                      <a:pt x="679368" y="228098"/>
                    </a:lnTo>
                    <a:lnTo>
                      <a:pt x="678860" y="230133"/>
                    </a:lnTo>
                    <a:lnTo>
                      <a:pt x="679382" y="232800"/>
                    </a:lnTo>
                    <a:lnTo>
                      <a:pt x="678181" y="234034"/>
                    </a:lnTo>
                    <a:lnTo>
                      <a:pt x="675298" y="238444"/>
                    </a:lnTo>
                    <a:lnTo>
                      <a:pt x="672245" y="242004"/>
                    </a:lnTo>
                    <a:lnTo>
                      <a:pt x="669024" y="243700"/>
                    </a:lnTo>
                    <a:lnTo>
                      <a:pt x="666790" y="245549"/>
                    </a:lnTo>
                    <a:lnTo>
                      <a:pt x="663840" y="245209"/>
                    </a:lnTo>
                    <a:lnTo>
                      <a:pt x="661384" y="244228"/>
                    </a:lnTo>
                    <a:lnTo>
                      <a:pt x="659664" y="243982"/>
                    </a:lnTo>
                    <a:lnTo>
                      <a:pt x="655980" y="245209"/>
                    </a:lnTo>
                    <a:lnTo>
                      <a:pt x="652541" y="245455"/>
                    </a:lnTo>
                    <a:lnTo>
                      <a:pt x="651313" y="243736"/>
                    </a:lnTo>
                    <a:lnTo>
                      <a:pt x="648119" y="242017"/>
                    </a:lnTo>
                    <a:lnTo>
                      <a:pt x="645172" y="241527"/>
                    </a:lnTo>
                    <a:lnTo>
                      <a:pt x="641978" y="242263"/>
                    </a:lnTo>
                    <a:lnTo>
                      <a:pt x="640013" y="243490"/>
                    </a:lnTo>
                    <a:lnTo>
                      <a:pt x="636575" y="245209"/>
                    </a:lnTo>
                    <a:lnTo>
                      <a:pt x="629943" y="246193"/>
                    </a:lnTo>
                    <a:lnTo>
                      <a:pt x="625275" y="247913"/>
                    </a:lnTo>
                    <a:lnTo>
                      <a:pt x="621247" y="251789"/>
                    </a:lnTo>
                    <a:lnTo>
                      <a:pt x="619094" y="253225"/>
                    </a:lnTo>
                    <a:lnTo>
                      <a:pt x="618376" y="254659"/>
                    </a:lnTo>
                    <a:lnTo>
                      <a:pt x="617300" y="257171"/>
                    </a:lnTo>
                    <a:lnTo>
                      <a:pt x="616941" y="262554"/>
                    </a:lnTo>
                    <a:lnTo>
                      <a:pt x="616223" y="265425"/>
                    </a:lnTo>
                    <a:lnTo>
                      <a:pt x="614070" y="267579"/>
                    </a:lnTo>
                    <a:lnTo>
                      <a:pt x="611917" y="270449"/>
                    </a:lnTo>
                    <a:lnTo>
                      <a:pt x="609405" y="272961"/>
                    </a:lnTo>
                    <a:lnTo>
                      <a:pt x="607970" y="274757"/>
                    </a:lnTo>
                    <a:lnTo>
                      <a:pt x="607252" y="276190"/>
                    </a:lnTo>
                    <a:lnTo>
                      <a:pt x="603664" y="281932"/>
                    </a:lnTo>
                    <a:lnTo>
                      <a:pt x="597805" y="289182"/>
                    </a:lnTo>
                    <a:lnTo>
                      <a:pt x="596280" y="293423"/>
                    </a:lnTo>
                    <a:lnTo>
                      <a:pt x="595091" y="294711"/>
                    </a:lnTo>
                    <a:lnTo>
                      <a:pt x="591688" y="300501"/>
                    </a:lnTo>
                    <a:lnTo>
                      <a:pt x="590976" y="302001"/>
                    </a:lnTo>
                    <a:lnTo>
                      <a:pt x="587241" y="305561"/>
                    </a:lnTo>
                    <a:lnTo>
                      <a:pt x="576848" y="318760"/>
                    </a:lnTo>
                    <a:lnTo>
                      <a:pt x="575051" y="320382"/>
                    </a:lnTo>
                    <a:lnTo>
                      <a:pt x="572745" y="322798"/>
                    </a:lnTo>
                    <a:lnTo>
                      <a:pt x="567185" y="325583"/>
                    </a:lnTo>
                    <a:lnTo>
                      <a:pt x="562606" y="327627"/>
                    </a:lnTo>
                    <a:lnTo>
                      <a:pt x="561285" y="327682"/>
                    </a:lnTo>
                    <a:lnTo>
                      <a:pt x="558566" y="327794"/>
                    </a:lnTo>
                    <a:lnTo>
                      <a:pt x="555020" y="326218"/>
                    </a:lnTo>
                    <a:lnTo>
                      <a:pt x="547268" y="323399"/>
                    </a:lnTo>
                    <a:lnTo>
                      <a:pt x="538812" y="322342"/>
                    </a:lnTo>
                    <a:lnTo>
                      <a:pt x="526127" y="321285"/>
                    </a:lnTo>
                    <a:lnTo>
                      <a:pt x="521194" y="322341"/>
                    </a:lnTo>
                    <a:lnTo>
                      <a:pt x="514500" y="324811"/>
                    </a:lnTo>
                    <a:lnTo>
                      <a:pt x="507101" y="327983"/>
                    </a:lnTo>
                    <a:lnTo>
                      <a:pt x="501463" y="329741"/>
                    </a:lnTo>
                    <a:lnTo>
                      <a:pt x="495121" y="332560"/>
                    </a:lnTo>
                    <a:lnTo>
                      <a:pt x="490541" y="334325"/>
                    </a:lnTo>
                    <a:lnTo>
                      <a:pt x="486664" y="335732"/>
                    </a:lnTo>
                    <a:lnTo>
                      <a:pt x="481027" y="336789"/>
                    </a:lnTo>
                    <a:lnTo>
                      <a:pt x="472570" y="338903"/>
                    </a:lnTo>
                    <a:lnTo>
                      <a:pt x="469399" y="340312"/>
                    </a:lnTo>
                    <a:lnTo>
                      <a:pt x="463762" y="341370"/>
                    </a:lnTo>
                    <a:lnTo>
                      <a:pt x="460943" y="341370"/>
                    </a:lnTo>
                    <a:lnTo>
                      <a:pt x="456715" y="341722"/>
                    </a:lnTo>
                    <a:lnTo>
                      <a:pt x="451430" y="342427"/>
                    </a:lnTo>
                    <a:lnTo>
                      <a:pt x="444383" y="344894"/>
                    </a:lnTo>
                    <a:lnTo>
                      <a:pt x="439803" y="348770"/>
                    </a:lnTo>
                    <a:lnTo>
                      <a:pt x="434870" y="351589"/>
                    </a:lnTo>
                    <a:lnTo>
                      <a:pt x="430642" y="353350"/>
                    </a:lnTo>
                    <a:lnTo>
                      <a:pt x="425709" y="353350"/>
                    </a:lnTo>
                    <a:lnTo>
                      <a:pt x="418662" y="353702"/>
                    </a:lnTo>
                    <a:lnTo>
                      <a:pt x="415843" y="355464"/>
                    </a:lnTo>
                    <a:lnTo>
                      <a:pt x="410967" y="357259"/>
                    </a:lnTo>
                    <a:lnTo>
                      <a:pt x="407532" y="358794"/>
                    </a:lnTo>
                    <a:lnTo>
                      <a:pt x="399564" y="359897"/>
                    </a:lnTo>
                    <a:lnTo>
                      <a:pt x="390463" y="360966"/>
                    </a:lnTo>
                    <a:lnTo>
                      <a:pt x="377989" y="363195"/>
                    </a:lnTo>
                    <a:lnTo>
                      <a:pt x="364177" y="368541"/>
                    </a:lnTo>
                    <a:lnTo>
                      <a:pt x="356158" y="373442"/>
                    </a:lnTo>
                    <a:lnTo>
                      <a:pt x="347692" y="380571"/>
                    </a:lnTo>
                    <a:lnTo>
                      <a:pt x="340119" y="385027"/>
                    </a:lnTo>
                    <a:lnTo>
                      <a:pt x="332099" y="391710"/>
                    </a:lnTo>
                    <a:lnTo>
                      <a:pt x="324525" y="395273"/>
                    </a:lnTo>
                    <a:lnTo>
                      <a:pt x="314723" y="401066"/>
                    </a:lnTo>
                    <a:lnTo>
                      <a:pt x="301802" y="404185"/>
                    </a:lnTo>
                    <a:lnTo>
                      <a:pt x="289328" y="404629"/>
                    </a:lnTo>
                    <a:lnTo>
                      <a:pt x="275071" y="404629"/>
                    </a:lnTo>
                    <a:lnTo>
                      <a:pt x="265715" y="404186"/>
                    </a:lnTo>
                    <a:lnTo>
                      <a:pt x="255022" y="404629"/>
                    </a:lnTo>
                    <a:lnTo>
                      <a:pt x="247002" y="404186"/>
                    </a:lnTo>
                    <a:lnTo>
                      <a:pt x="237646" y="405076"/>
                    </a:lnTo>
                    <a:lnTo>
                      <a:pt x="228735" y="406859"/>
                    </a:lnTo>
                    <a:lnTo>
                      <a:pt x="225617" y="408639"/>
                    </a:lnTo>
                    <a:lnTo>
                      <a:pt x="217392" y="411992"/>
                    </a:lnTo>
                    <a:lnTo>
                      <a:pt x="215494" y="413077"/>
                    </a:lnTo>
                    <a:lnTo>
                      <a:pt x="212399" y="413514"/>
                    </a:lnTo>
                    <a:lnTo>
                      <a:pt x="210005" y="413924"/>
                    </a:lnTo>
                    <a:lnTo>
                      <a:pt x="207549" y="414720"/>
                    </a:lnTo>
                    <a:lnTo>
                      <a:pt x="203277" y="416677"/>
                    </a:lnTo>
                    <a:lnTo>
                      <a:pt x="198443" y="416491"/>
                    </a:lnTo>
                    <a:lnTo>
                      <a:pt x="193876" y="417065"/>
                    </a:lnTo>
                    <a:lnTo>
                      <a:pt x="190629" y="417588"/>
                    </a:lnTo>
                    <a:lnTo>
                      <a:pt x="185873" y="417396"/>
                    </a:lnTo>
                    <a:lnTo>
                      <a:pt x="183123" y="416813"/>
                    </a:lnTo>
                    <a:lnTo>
                      <a:pt x="177242" y="415817"/>
                    </a:lnTo>
                    <a:lnTo>
                      <a:pt x="172857" y="413445"/>
                    </a:lnTo>
                    <a:lnTo>
                      <a:pt x="169144" y="412205"/>
                    </a:lnTo>
                    <a:lnTo>
                      <a:pt x="166167" y="410006"/>
                    </a:lnTo>
                    <a:lnTo>
                      <a:pt x="164164" y="408697"/>
                    </a:lnTo>
                    <a:lnTo>
                      <a:pt x="161609" y="407254"/>
                    </a:lnTo>
                    <a:lnTo>
                      <a:pt x="159213" y="405881"/>
                    </a:lnTo>
                    <a:lnTo>
                      <a:pt x="156936" y="403654"/>
                    </a:lnTo>
                    <a:lnTo>
                      <a:pt x="155284" y="401476"/>
                    </a:lnTo>
                    <a:lnTo>
                      <a:pt x="152803" y="399954"/>
                    </a:lnTo>
                    <a:lnTo>
                      <a:pt x="151263" y="398547"/>
                    </a:lnTo>
                    <a:lnTo>
                      <a:pt x="147904" y="396519"/>
                    </a:lnTo>
                    <a:lnTo>
                      <a:pt x="146751" y="395920"/>
                    </a:lnTo>
                    <a:lnTo>
                      <a:pt x="145833" y="395443"/>
                    </a:lnTo>
                    <a:lnTo>
                      <a:pt x="142890" y="394016"/>
                    </a:lnTo>
                    <a:lnTo>
                      <a:pt x="140613" y="391789"/>
                    </a:lnTo>
                    <a:lnTo>
                      <a:pt x="139765" y="390200"/>
                    </a:lnTo>
                    <a:lnTo>
                      <a:pt x="139322" y="388979"/>
                    </a:lnTo>
                    <a:lnTo>
                      <a:pt x="138652" y="387922"/>
                    </a:lnTo>
                    <a:lnTo>
                      <a:pt x="137895" y="384857"/>
                    </a:lnTo>
                    <a:lnTo>
                      <a:pt x="137282" y="383335"/>
                    </a:lnTo>
                    <a:lnTo>
                      <a:pt x="136751" y="380106"/>
                    </a:lnTo>
                    <a:lnTo>
                      <a:pt x="136379" y="378730"/>
                    </a:lnTo>
                    <a:lnTo>
                      <a:pt x="135923" y="377199"/>
                    </a:lnTo>
                    <a:lnTo>
                      <a:pt x="135432" y="374899"/>
                    </a:lnTo>
                    <a:lnTo>
                      <a:pt x="134164" y="372630"/>
                    </a:lnTo>
                    <a:lnTo>
                      <a:pt x="133012" y="371206"/>
                    </a:lnTo>
                    <a:lnTo>
                      <a:pt x="131559" y="370027"/>
                    </a:lnTo>
                    <a:lnTo>
                      <a:pt x="129643" y="368946"/>
                    </a:lnTo>
                    <a:lnTo>
                      <a:pt x="128130" y="368158"/>
                    </a:lnTo>
                    <a:lnTo>
                      <a:pt x="126370" y="367068"/>
                    </a:lnTo>
                    <a:lnTo>
                      <a:pt x="120778" y="365598"/>
                    </a:lnTo>
                    <a:lnTo>
                      <a:pt x="118279" y="365391"/>
                    </a:lnTo>
                    <a:lnTo>
                      <a:pt x="116124" y="365944"/>
                    </a:lnTo>
                    <a:lnTo>
                      <a:pt x="114577" y="366163"/>
                    </a:lnTo>
                    <a:lnTo>
                      <a:pt x="111733" y="366977"/>
                    </a:lnTo>
                    <a:lnTo>
                      <a:pt x="109601" y="368071"/>
                    </a:lnTo>
                    <a:lnTo>
                      <a:pt x="108301" y="368590"/>
                    </a:lnTo>
                    <a:lnTo>
                      <a:pt x="107095" y="369489"/>
                    </a:lnTo>
                    <a:lnTo>
                      <a:pt x="105525" y="370947"/>
                    </a:lnTo>
                    <a:lnTo>
                      <a:pt x="103985" y="371321"/>
                    </a:lnTo>
                    <a:lnTo>
                      <a:pt x="101769" y="372263"/>
                    </a:lnTo>
                    <a:lnTo>
                      <a:pt x="98773" y="373161"/>
                    </a:lnTo>
                    <a:lnTo>
                      <a:pt x="97156" y="373539"/>
                    </a:lnTo>
                    <a:lnTo>
                      <a:pt x="93054" y="374095"/>
                    </a:lnTo>
                    <a:lnTo>
                      <a:pt x="91903" y="374450"/>
                    </a:lnTo>
                    <a:lnTo>
                      <a:pt x="90461" y="375285"/>
                    </a:lnTo>
                    <a:lnTo>
                      <a:pt x="88178" y="376460"/>
                    </a:lnTo>
                    <a:lnTo>
                      <a:pt x="87495" y="376877"/>
                    </a:lnTo>
                    <a:lnTo>
                      <a:pt x="85993" y="378101"/>
                    </a:lnTo>
                    <a:lnTo>
                      <a:pt x="84787" y="379000"/>
                    </a:lnTo>
                    <a:lnTo>
                      <a:pt x="82868" y="379623"/>
                    </a:lnTo>
                    <a:lnTo>
                      <a:pt x="82186" y="380036"/>
                    </a:lnTo>
                    <a:lnTo>
                      <a:pt x="79600" y="380914"/>
                    </a:lnTo>
                    <a:lnTo>
                      <a:pt x="76952" y="382615"/>
                    </a:lnTo>
                    <a:lnTo>
                      <a:pt x="73738" y="383560"/>
                    </a:lnTo>
                    <a:lnTo>
                      <a:pt x="72415" y="383559"/>
                    </a:lnTo>
                    <a:lnTo>
                      <a:pt x="69851" y="382712"/>
                    </a:lnTo>
                    <a:lnTo>
                      <a:pt x="68141" y="382785"/>
                    </a:lnTo>
                    <a:lnTo>
                      <a:pt x="66986" y="383064"/>
                    </a:lnTo>
                    <a:lnTo>
                      <a:pt x="64382" y="382241"/>
                    </a:lnTo>
                    <a:lnTo>
                      <a:pt x="61392" y="381515"/>
                    </a:lnTo>
                    <a:lnTo>
                      <a:pt x="59750" y="381351"/>
                    </a:lnTo>
                    <a:lnTo>
                      <a:pt x="57398" y="380984"/>
                    </a:lnTo>
                    <a:lnTo>
                      <a:pt x="56145" y="380801"/>
                    </a:lnTo>
                    <a:lnTo>
                      <a:pt x="54888" y="380543"/>
                    </a:lnTo>
                    <a:lnTo>
                      <a:pt x="52401" y="382107"/>
                    </a:lnTo>
                    <a:lnTo>
                      <a:pt x="52589" y="381791"/>
                    </a:lnTo>
                    <a:lnTo>
                      <a:pt x="52891" y="381403"/>
                    </a:lnTo>
                    <a:lnTo>
                      <a:pt x="53041" y="381051"/>
                    </a:lnTo>
                    <a:lnTo>
                      <a:pt x="53031" y="380431"/>
                    </a:lnTo>
                    <a:lnTo>
                      <a:pt x="52949" y="380084"/>
                    </a:lnTo>
                    <a:lnTo>
                      <a:pt x="53255" y="379847"/>
                    </a:lnTo>
                    <a:lnTo>
                      <a:pt x="53675" y="379610"/>
                    </a:lnTo>
                    <a:lnTo>
                      <a:pt x="53862" y="379222"/>
                    </a:lnTo>
                    <a:lnTo>
                      <a:pt x="53663" y="378833"/>
                    </a:lnTo>
                    <a:lnTo>
                      <a:pt x="53426" y="378450"/>
                    </a:lnTo>
                    <a:lnTo>
                      <a:pt x="53344" y="378104"/>
                    </a:lnTo>
                    <a:lnTo>
                      <a:pt x="53336" y="377563"/>
                    </a:lnTo>
                    <a:lnTo>
                      <a:pt x="53366" y="377095"/>
                    </a:lnTo>
                    <a:lnTo>
                      <a:pt x="53515" y="376707"/>
                    </a:lnTo>
                    <a:lnTo>
                      <a:pt x="53509" y="376281"/>
                    </a:lnTo>
                    <a:lnTo>
                      <a:pt x="53427" y="375935"/>
                    </a:lnTo>
                    <a:lnTo>
                      <a:pt x="53076" y="375704"/>
                    </a:lnTo>
                    <a:lnTo>
                      <a:pt x="53069" y="375279"/>
                    </a:lnTo>
                    <a:lnTo>
                      <a:pt x="53374" y="375048"/>
                    </a:lnTo>
                    <a:lnTo>
                      <a:pt x="53561" y="374617"/>
                    </a:lnTo>
                    <a:lnTo>
                      <a:pt x="53593" y="374191"/>
                    </a:lnTo>
                    <a:lnTo>
                      <a:pt x="53899" y="373991"/>
                    </a:lnTo>
                    <a:lnTo>
                      <a:pt x="54087" y="373681"/>
                    </a:lnTo>
                    <a:lnTo>
                      <a:pt x="54158" y="373256"/>
                    </a:lnTo>
                    <a:lnTo>
                      <a:pt x="53922" y="372989"/>
                    </a:lnTo>
                    <a:lnTo>
                      <a:pt x="53725" y="372679"/>
                    </a:lnTo>
                    <a:lnTo>
                      <a:pt x="53680" y="372290"/>
                    </a:lnTo>
                    <a:lnTo>
                      <a:pt x="53597" y="371907"/>
                    </a:lnTo>
                    <a:lnTo>
                      <a:pt x="53747" y="371554"/>
                    </a:lnTo>
                    <a:lnTo>
                      <a:pt x="54089" y="371239"/>
                    </a:lnTo>
                    <a:lnTo>
                      <a:pt x="54316" y="370965"/>
                    </a:lnTo>
                    <a:lnTo>
                      <a:pt x="54503" y="370540"/>
                    </a:lnTo>
                    <a:lnTo>
                      <a:pt x="54303" y="370115"/>
                    </a:lnTo>
                    <a:lnTo>
                      <a:pt x="54068" y="369848"/>
                    </a:lnTo>
                    <a:lnTo>
                      <a:pt x="53869" y="369465"/>
                    </a:lnTo>
                    <a:lnTo>
                      <a:pt x="53862" y="369039"/>
                    </a:lnTo>
                    <a:lnTo>
                      <a:pt x="53856" y="368615"/>
                    </a:lnTo>
                    <a:lnTo>
                      <a:pt x="53735" y="368262"/>
                    </a:lnTo>
                    <a:lnTo>
                      <a:pt x="53461" y="367995"/>
                    </a:lnTo>
                    <a:lnTo>
                      <a:pt x="53111" y="367806"/>
                    </a:lnTo>
                    <a:lnTo>
                      <a:pt x="52687" y="367812"/>
                    </a:lnTo>
                    <a:lnTo>
                      <a:pt x="52488" y="367466"/>
                    </a:lnTo>
                    <a:lnTo>
                      <a:pt x="52558" y="366961"/>
                    </a:lnTo>
                    <a:lnTo>
                      <a:pt x="52628" y="366537"/>
                    </a:lnTo>
                    <a:lnTo>
                      <a:pt x="52699" y="366111"/>
                    </a:lnTo>
                    <a:lnTo>
                      <a:pt x="52692" y="365643"/>
                    </a:lnTo>
                    <a:lnTo>
                      <a:pt x="52531" y="365224"/>
                    </a:lnTo>
                    <a:lnTo>
                      <a:pt x="52295" y="364957"/>
                    </a:lnTo>
                    <a:lnTo>
                      <a:pt x="51909" y="364884"/>
                    </a:lnTo>
                    <a:lnTo>
                      <a:pt x="51407" y="364847"/>
                    </a:lnTo>
                    <a:lnTo>
                      <a:pt x="51170" y="364508"/>
                    </a:lnTo>
                    <a:lnTo>
                      <a:pt x="51049" y="364118"/>
                    </a:lnTo>
                    <a:lnTo>
                      <a:pt x="51004" y="363729"/>
                    </a:lnTo>
                    <a:lnTo>
                      <a:pt x="50768" y="363462"/>
                    </a:lnTo>
                    <a:lnTo>
                      <a:pt x="50381" y="363432"/>
                    </a:lnTo>
                    <a:lnTo>
                      <a:pt x="50076" y="363626"/>
                    </a:lnTo>
                    <a:lnTo>
                      <a:pt x="49926" y="363978"/>
                    </a:lnTo>
                    <a:lnTo>
                      <a:pt x="49624" y="364331"/>
                    </a:lnTo>
                    <a:lnTo>
                      <a:pt x="49202" y="364495"/>
                    </a:lnTo>
                    <a:lnTo>
                      <a:pt x="48699" y="364422"/>
                    </a:lnTo>
                    <a:lnTo>
                      <a:pt x="48386" y="364118"/>
                    </a:lnTo>
                    <a:lnTo>
                      <a:pt x="48187" y="363730"/>
                    </a:lnTo>
                    <a:lnTo>
                      <a:pt x="48179" y="363268"/>
                    </a:lnTo>
                    <a:lnTo>
                      <a:pt x="48171" y="362685"/>
                    </a:lnTo>
                    <a:lnTo>
                      <a:pt x="48473" y="362259"/>
                    </a:lnTo>
                    <a:lnTo>
                      <a:pt x="48621" y="361828"/>
                    </a:lnTo>
                    <a:lnTo>
                      <a:pt x="48847" y="361439"/>
                    </a:lnTo>
                    <a:lnTo>
                      <a:pt x="49420" y="361080"/>
                    </a:lnTo>
                    <a:lnTo>
                      <a:pt x="49803" y="360923"/>
                    </a:lnTo>
                    <a:lnTo>
                      <a:pt x="50340" y="360680"/>
                    </a:lnTo>
                    <a:lnTo>
                      <a:pt x="50686" y="360565"/>
                    </a:lnTo>
                    <a:lnTo>
                      <a:pt x="51030" y="360364"/>
                    </a:lnTo>
                    <a:lnTo>
                      <a:pt x="51491" y="360200"/>
                    </a:lnTo>
                    <a:lnTo>
                      <a:pt x="51913" y="360042"/>
                    </a:lnTo>
                    <a:lnTo>
                      <a:pt x="52373" y="359884"/>
                    </a:lnTo>
                    <a:lnTo>
                      <a:pt x="52718" y="359720"/>
                    </a:lnTo>
                    <a:lnTo>
                      <a:pt x="53176" y="359331"/>
                    </a:lnTo>
                    <a:lnTo>
                      <a:pt x="53324" y="358936"/>
                    </a:lnTo>
                    <a:lnTo>
                      <a:pt x="53317" y="358474"/>
                    </a:lnTo>
                    <a:lnTo>
                      <a:pt x="53181" y="357904"/>
                    </a:lnTo>
                    <a:lnTo>
                      <a:pt x="53023" y="356931"/>
                    </a:lnTo>
                    <a:lnTo>
                      <a:pt x="52854" y="355923"/>
                    </a:lnTo>
                    <a:lnTo>
                      <a:pt x="52730" y="355382"/>
                    </a:lnTo>
                    <a:lnTo>
                      <a:pt x="52643" y="354769"/>
                    </a:lnTo>
                    <a:lnTo>
                      <a:pt x="52522" y="354422"/>
                    </a:lnTo>
                    <a:lnTo>
                      <a:pt x="52324" y="354033"/>
                    </a:lnTo>
                    <a:lnTo>
                      <a:pt x="52009" y="353651"/>
                    </a:lnTo>
                    <a:lnTo>
                      <a:pt x="51735" y="353426"/>
                    </a:lnTo>
                    <a:lnTo>
                      <a:pt x="51346" y="353237"/>
                    </a:lnTo>
                    <a:lnTo>
                      <a:pt x="50996" y="353006"/>
                    </a:lnTo>
                    <a:lnTo>
                      <a:pt x="50720" y="352624"/>
                    </a:lnTo>
                    <a:lnTo>
                      <a:pt x="50519" y="352083"/>
                    </a:lnTo>
                    <a:lnTo>
                      <a:pt x="50511" y="351579"/>
                    </a:lnTo>
                    <a:lnTo>
                      <a:pt x="50505" y="351117"/>
                    </a:lnTo>
                    <a:lnTo>
                      <a:pt x="50499" y="350728"/>
                    </a:lnTo>
                    <a:lnTo>
                      <a:pt x="50301" y="350382"/>
                    </a:lnTo>
                    <a:lnTo>
                      <a:pt x="50025" y="350042"/>
                    </a:lnTo>
                    <a:lnTo>
                      <a:pt x="49711" y="349696"/>
                    </a:lnTo>
                    <a:lnTo>
                      <a:pt x="49551" y="349349"/>
                    </a:lnTo>
                    <a:lnTo>
                      <a:pt x="49854" y="348918"/>
                    </a:lnTo>
                    <a:lnTo>
                      <a:pt x="50157" y="348608"/>
                    </a:lnTo>
                    <a:lnTo>
                      <a:pt x="50150" y="348104"/>
                    </a:lnTo>
                    <a:lnTo>
                      <a:pt x="50028" y="347678"/>
                    </a:lnTo>
                    <a:lnTo>
                      <a:pt x="50100" y="347326"/>
                    </a:lnTo>
                    <a:lnTo>
                      <a:pt x="50444" y="347132"/>
                    </a:lnTo>
                    <a:lnTo>
                      <a:pt x="50553" y="346664"/>
                    </a:lnTo>
                    <a:lnTo>
                      <a:pt x="50430" y="346239"/>
                    </a:lnTo>
                    <a:lnTo>
                      <a:pt x="50194" y="345893"/>
                    </a:lnTo>
                    <a:lnTo>
                      <a:pt x="50033" y="345473"/>
                    </a:lnTo>
                    <a:lnTo>
                      <a:pt x="49872" y="344969"/>
                    </a:lnTo>
                    <a:lnTo>
                      <a:pt x="49826" y="344580"/>
                    </a:lnTo>
                    <a:lnTo>
                      <a:pt x="49744" y="344197"/>
                    </a:lnTo>
                    <a:lnTo>
                      <a:pt x="49508" y="343888"/>
                    </a:lnTo>
                    <a:lnTo>
                      <a:pt x="49194" y="343584"/>
                    </a:lnTo>
                    <a:lnTo>
                      <a:pt x="49302" y="343079"/>
                    </a:lnTo>
                    <a:lnTo>
                      <a:pt x="49688" y="343073"/>
                    </a:lnTo>
                    <a:lnTo>
                      <a:pt x="49954" y="342800"/>
                    </a:lnTo>
                    <a:lnTo>
                      <a:pt x="49986" y="342338"/>
                    </a:lnTo>
                    <a:lnTo>
                      <a:pt x="49903" y="341986"/>
                    </a:lnTo>
                    <a:lnTo>
                      <a:pt x="49665" y="341524"/>
                    </a:lnTo>
                    <a:lnTo>
                      <a:pt x="49621" y="341141"/>
                    </a:lnTo>
                    <a:lnTo>
                      <a:pt x="49847" y="340789"/>
                    </a:lnTo>
                    <a:lnTo>
                      <a:pt x="49800" y="340285"/>
                    </a:lnTo>
                    <a:lnTo>
                      <a:pt x="50145" y="340091"/>
                    </a:lnTo>
                    <a:lnTo>
                      <a:pt x="50419" y="340394"/>
                    </a:lnTo>
                    <a:lnTo>
                      <a:pt x="50768" y="340467"/>
                    </a:lnTo>
                    <a:lnTo>
                      <a:pt x="51192" y="340461"/>
                    </a:lnTo>
                    <a:lnTo>
                      <a:pt x="51303" y="340109"/>
                    </a:lnTo>
                    <a:lnTo>
                      <a:pt x="51411" y="339647"/>
                    </a:lnTo>
                    <a:lnTo>
                      <a:pt x="51521" y="339258"/>
                    </a:lnTo>
                    <a:lnTo>
                      <a:pt x="51749" y="338985"/>
                    </a:lnTo>
                    <a:lnTo>
                      <a:pt x="52171" y="338857"/>
                    </a:lnTo>
                    <a:lnTo>
                      <a:pt x="52708" y="338620"/>
                    </a:lnTo>
                    <a:lnTo>
                      <a:pt x="53201" y="338073"/>
                    </a:lnTo>
                    <a:lnTo>
                      <a:pt x="53542" y="337642"/>
                    </a:lnTo>
                    <a:lnTo>
                      <a:pt x="53765" y="337059"/>
                    </a:lnTo>
                    <a:lnTo>
                      <a:pt x="53914" y="336670"/>
                    </a:lnTo>
                    <a:lnTo>
                      <a:pt x="54180" y="336433"/>
                    </a:lnTo>
                    <a:lnTo>
                      <a:pt x="54598" y="336038"/>
                    </a:lnTo>
                    <a:lnTo>
                      <a:pt x="54864" y="335728"/>
                    </a:lnTo>
                    <a:lnTo>
                      <a:pt x="55092" y="335455"/>
                    </a:lnTo>
                    <a:lnTo>
                      <a:pt x="55318" y="335139"/>
                    </a:lnTo>
                    <a:lnTo>
                      <a:pt x="55503" y="334635"/>
                    </a:lnTo>
                    <a:lnTo>
                      <a:pt x="55613" y="334210"/>
                    </a:lnTo>
                    <a:lnTo>
                      <a:pt x="55606" y="333742"/>
                    </a:lnTo>
                    <a:lnTo>
                      <a:pt x="55600" y="333353"/>
                    </a:lnTo>
                    <a:lnTo>
                      <a:pt x="55553" y="332812"/>
                    </a:lnTo>
                    <a:lnTo>
                      <a:pt x="55470" y="332429"/>
                    </a:lnTo>
                    <a:lnTo>
                      <a:pt x="55347" y="331962"/>
                    </a:lnTo>
                    <a:lnTo>
                      <a:pt x="55262" y="331421"/>
                    </a:lnTo>
                    <a:lnTo>
                      <a:pt x="55217" y="330996"/>
                    </a:lnTo>
                    <a:lnTo>
                      <a:pt x="55287" y="330534"/>
                    </a:lnTo>
                    <a:lnTo>
                      <a:pt x="55435" y="330066"/>
                    </a:lnTo>
                    <a:lnTo>
                      <a:pt x="55349" y="329525"/>
                    </a:lnTo>
                    <a:lnTo>
                      <a:pt x="55037" y="329258"/>
                    </a:lnTo>
                    <a:lnTo>
                      <a:pt x="54611" y="329185"/>
                    </a:lnTo>
                    <a:lnTo>
                      <a:pt x="54262" y="329076"/>
                    </a:lnTo>
                    <a:lnTo>
                      <a:pt x="53873" y="328924"/>
                    </a:lnTo>
                    <a:lnTo>
                      <a:pt x="53672" y="328347"/>
                    </a:lnTo>
                    <a:lnTo>
                      <a:pt x="53589" y="327964"/>
                    </a:lnTo>
                    <a:lnTo>
                      <a:pt x="53195" y="327423"/>
                    </a:lnTo>
                    <a:lnTo>
                      <a:pt x="52881" y="327041"/>
                    </a:lnTo>
                    <a:lnTo>
                      <a:pt x="52759" y="326695"/>
                    </a:lnTo>
                    <a:lnTo>
                      <a:pt x="52751" y="326117"/>
                    </a:lnTo>
                    <a:lnTo>
                      <a:pt x="52822" y="325729"/>
                    </a:lnTo>
                    <a:lnTo>
                      <a:pt x="53245" y="325644"/>
                    </a:lnTo>
                    <a:lnTo>
                      <a:pt x="53704" y="325364"/>
                    </a:lnTo>
                    <a:lnTo>
                      <a:pt x="53932" y="325091"/>
                    </a:lnTo>
                    <a:lnTo>
                      <a:pt x="54042" y="324744"/>
                    </a:lnTo>
                    <a:lnTo>
                      <a:pt x="53919" y="324319"/>
                    </a:lnTo>
                    <a:lnTo>
                      <a:pt x="53837" y="323930"/>
                    </a:lnTo>
                    <a:lnTo>
                      <a:pt x="53947" y="323584"/>
                    </a:lnTo>
                    <a:lnTo>
                      <a:pt x="54410" y="323535"/>
                    </a:lnTo>
                    <a:lnTo>
                      <a:pt x="54712" y="323104"/>
                    </a:lnTo>
                    <a:lnTo>
                      <a:pt x="54628" y="322642"/>
                    </a:lnTo>
                    <a:lnTo>
                      <a:pt x="54314" y="322339"/>
                    </a:lnTo>
                    <a:lnTo>
                      <a:pt x="54040" y="322107"/>
                    </a:lnTo>
                    <a:lnTo>
                      <a:pt x="53918" y="321609"/>
                    </a:lnTo>
                    <a:lnTo>
                      <a:pt x="53987" y="321105"/>
                    </a:lnTo>
                    <a:lnTo>
                      <a:pt x="54054" y="320443"/>
                    </a:lnTo>
                    <a:lnTo>
                      <a:pt x="54201" y="319975"/>
                    </a:lnTo>
                    <a:lnTo>
                      <a:pt x="54347" y="319392"/>
                    </a:lnTo>
                    <a:lnTo>
                      <a:pt x="54328" y="318159"/>
                    </a:lnTo>
                    <a:lnTo>
                      <a:pt x="54322" y="317733"/>
                    </a:lnTo>
                    <a:lnTo>
                      <a:pt x="54275" y="317229"/>
                    </a:lnTo>
                    <a:lnTo>
                      <a:pt x="54038" y="316804"/>
                    </a:lnTo>
                    <a:lnTo>
                      <a:pt x="53839" y="316384"/>
                    </a:lnTo>
                    <a:lnTo>
                      <a:pt x="53527" y="316190"/>
                    </a:lnTo>
                    <a:lnTo>
                      <a:pt x="53023" y="316044"/>
                    </a:lnTo>
                    <a:lnTo>
                      <a:pt x="52561" y="316129"/>
                    </a:lnTo>
                    <a:lnTo>
                      <a:pt x="52296" y="316439"/>
                    </a:lnTo>
                    <a:lnTo>
                      <a:pt x="52108" y="316791"/>
                    </a:lnTo>
                    <a:lnTo>
                      <a:pt x="51766" y="317065"/>
                    </a:lnTo>
                    <a:lnTo>
                      <a:pt x="51422" y="317302"/>
                    </a:lnTo>
                    <a:lnTo>
                      <a:pt x="51077" y="317502"/>
                    </a:lnTo>
                    <a:lnTo>
                      <a:pt x="50731" y="317588"/>
                    </a:lnTo>
                    <a:lnTo>
                      <a:pt x="50309" y="317709"/>
                    </a:lnTo>
                    <a:lnTo>
                      <a:pt x="49923" y="317751"/>
                    </a:lnTo>
                    <a:lnTo>
                      <a:pt x="49611" y="317521"/>
                    </a:lnTo>
                    <a:lnTo>
                      <a:pt x="49296" y="317138"/>
                    </a:lnTo>
                    <a:lnTo>
                      <a:pt x="49019" y="316639"/>
                    </a:lnTo>
                    <a:lnTo>
                      <a:pt x="48857" y="316178"/>
                    </a:lnTo>
                    <a:lnTo>
                      <a:pt x="48619" y="315679"/>
                    </a:lnTo>
                    <a:lnTo>
                      <a:pt x="48497" y="315333"/>
                    </a:lnTo>
                    <a:lnTo>
                      <a:pt x="48413" y="314866"/>
                    </a:lnTo>
                    <a:lnTo>
                      <a:pt x="48446" y="314477"/>
                    </a:lnTo>
                    <a:lnTo>
                      <a:pt x="48750" y="314203"/>
                    </a:lnTo>
                    <a:lnTo>
                      <a:pt x="49212" y="314161"/>
                    </a:lnTo>
                    <a:lnTo>
                      <a:pt x="49638" y="314192"/>
                    </a:lnTo>
                    <a:lnTo>
                      <a:pt x="49983" y="314033"/>
                    </a:lnTo>
                    <a:lnTo>
                      <a:pt x="49975" y="313529"/>
                    </a:lnTo>
                    <a:lnTo>
                      <a:pt x="49892" y="313183"/>
                    </a:lnTo>
                    <a:lnTo>
                      <a:pt x="49542" y="312952"/>
                    </a:lnTo>
                    <a:lnTo>
                      <a:pt x="49154" y="312806"/>
                    </a:lnTo>
                    <a:lnTo>
                      <a:pt x="48686" y="312539"/>
                    </a:lnTo>
                    <a:lnTo>
                      <a:pt x="48565" y="312193"/>
                    </a:lnTo>
                    <a:lnTo>
                      <a:pt x="48482" y="311846"/>
                    </a:lnTo>
                    <a:lnTo>
                      <a:pt x="48477" y="311458"/>
                    </a:lnTo>
                    <a:lnTo>
                      <a:pt x="48701" y="310989"/>
                    </a:lnTo>
                    <a:lnTo>
                      <a:pt x="48695" y="310528"/>
                    </a:lnTo>
                    <a:lnTo>
                      <a:pt x="48421" y="310261"/>
                    </a:lnTo>
                    <a:lnTo>
                      <a:pt x="48071" y="310108"/>
                    </a:lnTo>
                    <a:lnTo>
                      <a:pt x="48027" y="309720"/>
                    </a:lnTo>
                    <a:lnTo>
                      <a:pt x="48020" y="309337"/>
                    </a:lnTo>
                    <a:lnTo>
                      <a:pt x="48014" y="308869"/>
                    </a:lnTo>
                    <a:lnTo>
                      <a:pt x="48007" y="308408"/>
                    </a:lnTo>
                    <a:lnTo>
                      <a:pt x="47733" y="308177"/>
                    </a:lnTo>
                    <a:lnTo>
                      <a:pt x="47347" y="308183"/>
                    </a:lnTo>
                    <a:lnTo>
                      <a:pt x="46961" y="308189"/>
                    </a:lnTo>
                    <a:lnTo>
                      <a:pt x="46724" y="307806"/>
                    </a:lnTo>
                    <a:lnTo>
                      <a:pt x="46526" y="307460"/>
                    </a:lnTo>
                    <a:lnTo>
                      <a:pt x="46442" y="307071"/>
                    </a:lnTo>
                    <a:lnTo>
                      <a:pt x="46433" y="306415"/>
                    </a:lnTo>
                    <a:lnTo>
                      <a:pt x="46427" y="305989"/>
                    </a:lnTo>
                    <a:lnTo>
                      <a:pt x="46574" y="305522"/>
                    </a:lnTo>
                    <a:lnTo>
                      <a:pt x="46720" y="304975"/>
                    </a:lnTo>
                    <a:lnTo>
                      <a:pt x="46714" y="304592"/>
                    </a:lnTo>
                    <a:lnTo>
                      <a:pt x="46362" y="304289"/>
                    </a:lnTo>
                    <a:lnTo>
                      <a:pt x="46127" y="304015"/>
                    </a:lnTo>
                    <a:lnTo>
                      <a:pt x="45928" y="303675"/>
                    </a:lnTo>
                    <a:lnTo>
                      <a:pt x="45923" y="303286"/>
                    </a:lnTo>
                    <a:lnTo>
                      <a:pt x="45874" y="302666"/>
                    </a:lnTo>
                    <a:lnTo>
                      <a:pt x="45868" y="302278"/>
                    </a:lnTo>
                    <a:lnTo>
                      <a:pt x="45978" y="301852"/>
                    </a:lnTo>
                    <a:lnTo>
                      <a:pt x="45854" y="301311"/>
                    </a:lnTo>
                    <a:lnTo>
                      <a:pt x="45617" y="300928"/>
                    </a:lnTo>
                    <a:lnTo>
                      <a:pt x="45609" y="300388"/>
                    </a:lnTo>
                    <a:lnTo>
                      <a:pt x="45602" y="299921"/>
                    </a:lnTo>
                    <a:lnTo>
                      <a:pt x="45519" y="299537"/>
                    </a:lnTo>
                    <a:lnTo>
                      <a:pt x="45283" y="299264"/>
                    </a:lnTo>
                    <a:lnTo>
                      <a:pt x="44894" y="299076"/>
                    </a:lnTo>
                    <a:lnTo>
                      <a:pt x="44582" y="298888"/>
                    </a:lnTo>
                    <a:lnTo>
                      <a:pt x="44347" y="298584"/>
                    </a:lnTo>
                    <a:lnTo>
                      <a:pt x="44185" y="298122"/>
                    </a:lnTo>
                    <a:lnTo>
                      <a:pt x="44101" y="297697"/>
                    </a:lnTo>
                    <a:lnTo>
                      <a:pt x="44173" y="297345"/>
                    </a:lnTo>
                    <a:lnTo>
                      <a:pt x="44167" y="296961"/>
                    </a:lnTo>
                    <a:lnTo>
                      <a:pt x="43888" y="296384"/>
                    </a:lnTo>
                    <a:lnTo>
                      <a:pt x="43728" y="296038"/>
                    </a:lnTo>
                    <a:lnTo>
                      <a:pt x="43567" y="295534"/>
                    </a:lnTo>
                    <a:lnTo>
                      <a:pt x="43558" y="294993"/>
                    </a:lnTo>
                    <a:lnTo>
                      <a:pt x="43667" y="294489"/>
                    </a:lnTo>
                    <a:lnTo>
                      <a:pt x="44206" y="294440"/>
                    </a:lnTo>
                    <a:lnTo>
                      <a:pt x="44669" y="294355"/>
                    </a:lnTo>
                    <a:lnTo>
                      <a:pt x="44893" y="293887"/>
                    </a:lnTo>
                    <a:lnTo>
                      <a:pt x="44964" y="293462"/>
                    </a:lnTo>
                    <a:lnTo>
                      <a:pt x="45184" y="292727"/>
                    </a:lnTo>
                    <a:lnTo>
                      <a:pt x="45214" y="292144"/>
                    </a:lnTo>
                    <a:lnTo>
                      <a:pt x="45397" y="291482"/>
                    </a:lnTo>
                    <a:lnTo>
                      <a:pt x="45507" y="291136"/>
                    </a:lnTo>
                    <a:lnTo>
                      <a:pt x="45656" y="290747"/>
                    </a:lnTo>
                    <a:lnTo>
                      <a:pt x="45802" y="290236"/>
                    </a:lnTo>
                    <a:lnTo>
                      <a:pt x="45873" y="289775"/>
                    </a:lnTo>
                    <a:lnTo>
                      <a:pt x="45865" y="289307"/>
                    </a:lnTo>
                    <a:lnTo>
                      <a:pt x="45783" y="288960"/>
                    </a:lnTo>
                    <a:lnTo>
                      <a:pt x="45584" y="288541"/>
                    </a:lnTo>
                    <a:lnTo>
                      <a:pt x="45385" y="288152"/>
                    </a:lnTo>
                    <a:lnTo>
                      <a:pt x="45222" y="287611"/>
                    </a:lnTo>
                    <a:lnTo>
                      <a:pt x="45099" y="287071"/>
                    </a:lnTo>
                    <a:lnTo>
                      <a:pt x="45016" y="286725"/>
                    </a:lnTo>
                    <a:lnTo>
                      <a:pt x="45010" y="286342"/>
                    </a:lnTo>
                    <a:lnTo>
                      <a:pt x="45005" y="285953"/>
                    </a:lnTo>
                    <a:lnTo>
                      <a:pt x="44958" y="285449"/>
                    </a:lnTo>
                    <a:lnTo>
                      <a:pt x="44952" y="285060"/>
                    </a:lnTo>
                    <a:lnTo>
                      <a:pt x="45063" y="284714"/>
                    </a:lnTo>
                    <a:lnTo>
                      <a:pt x="45057" y="284325"/>
                    </a:lnTo>
                    <a:lnTo>
                      <a:pt x="44973" y="283863"/>
                    </a:lnTo>
                    <a:lnTo>
                      <a:pt x="44813" y="283517"/>
                    </a:lnTo>
                    <a:lnTo>
                      <a:pt x="44425" y="283365"/>
                    </a:lnTo>
                    <a:lnTo>
                      <a:pt x="44079" y="283486"/>
                    </a:lnTo>
                    <a:lnTo>
                      <a:pt x="43348" y="283571"/>
                    </a:lnTo>
                    <a:lnTo>
                      <a:pt x="42883" y="283462"/>
                    </a:lnTo>
                    <a:lnTo>
                      <a:pt x="42493" y="283201"/>
                    </a:lnTo>
                    <a:lnTo>
                      <a:pt x="42257" y="282928"/>
                    </a:lnTo>
                    <a:lnTo>
                      <a:pt x="42059" y="282545"/>
                    </a:lnTo>
                    <a:lnTo>
                      <a:pt x="41820" y="282083"/>
                    </a:lnTo>
                    <a:lnTo>
                      <a:pt x="41543" y="281664"/>
                    </a:lnTo>
                    <a:lnTo>
                      <a:pt x="41308" y="281397"/>
                    </a:lnTo>
                    <a:lnTo>
                      <a:pt x="40996" y="281165"/>
                    </a:lnTo>
                    <a:lnTo>
                      <a:pt x="40569" y="281056"/>
                    </a:lnTo>
                    <a:lnTo>
                      <a:pt x="40183" y="281020"/>
                    </a:lnTo>
                    <a:lnTo>
                      <a:pt x="39717" y="280795"/>
                    </a:lnTo>
                    <a:lnTo>
                      <a:pt x="39403" y="280528"/>
                    </a:lnTo>
                    <a:lnTo>
                      <a:pt x="39017" y="280498"/>
                    </a:lnTo>
                    <a:lnTo>
                      <a:pt x="38635" y="280692"/>
                    </a:lnTo>
                    <a:lnTo>
                      <a:pt x="38284" y="280467"/>
                    </a:lnTo>
                    <a:lnTo>
                      <a:pt x="38200" y="280005"/>
                    </a:lnTo>
                    <a:lnTo>
                      <a:pt x="38193" y="279580"/>
                    </a:lnTo>
                    <a:lnTo>
                      <a:pt x="38499" y="279343"/>
                    </a:lnTo>
                    <a:lnTo>
                      <a:pt x="38841" y="278991"/>
                    </a:lnTo>
                    <a:lnTo>
                      <a:pt x="39184" y="278675"/>
                    </a:lnTo>
                    <a:lnTo>
                      <a:pt x="39411" y="278402"/>
                    </a:lnTo>
                    <a:lnTo>
                      <a:pt x="39712" y="277970"/>
                    </a:lnTo>
                    <a:lnTo>
                      <a:pt x="39823" y="277581"/>
                    </a:lnTo>
                    <a:lnTo>
                      <a:pt x="39817" y="277193"/>
                    </a:lnTo>
                    <a:lnTo>
                      <a:pt x="39850" y="276804"/>
                    </a:lnTo>
                    <a:lnTo>
                      <a:pt x="39728" y="276421"/>
                    </a:lnTo>
                    <a:lnTo>
                      <a:pt x="39645" y="276032"/>
                    </a:lnTo>
                    <a:lnTo>
                      <a:pt x="39716" y="275649"/>
                    </a:lnTo>
                    <a:lnTo>
                      <a:pt x="39825" y="275181"/>
                    </a:lnTo>
                    <a:lnTo>
                      <a:pt x="40011" y="274750"/>
                    </a:lnTo>
                    <a:lnTo>
                      <a:pt x="40005" y="274325"/>
                    </a:lnTo>
                    <a:lnTo>
                      <a:pt x="39922" y="273942"/>
                    </a:lnTo>
                    <a:lnTo>
                      <a:pt x="39648" y="273675"/>
                    </a:lnTo>
                    <a:lnTo>
                      <a:pt x="39336" y="273444"/>
                    </a:lnTo>
                    <a:lnTo>
                      <a:pt x="39100" y="273140"/>
                    </a:lnTo>
                    <a:lnTo>
                      <a:pt x="38978" y="272794"/>
                    </a:lnTo>
                    <a:lnTo>
                      <a:pt x="38856" y="272369"/>
                    </a:lnTo>
                    <a:lnTo>
                      <a:pt x="38773" y="271943"/>
                    </a:lnTo>
                    <a:lnTo>
                      <a:pt x="38690" y="271597"/>
                    </a:lnTo>
                    <a:lnTo>
                      <a:pt x="38375" y="271172"/>
                    </a:lnTo>
                    <a:lnTo>
                      <a:pt x="38100" y="270868"/>
                    </a:lnTo>
                    <a:lnTo>
                      <a:pt x="37788" y="270637"/>
                    </a:lnTo>
                    <a:lnTo>
                      <a:pt x="37666" y="270212"/>
                    </a:lnTo>
                    <a:lnTo>
                      <a:pt x="37660" y="269829"/>
                    </a:lnTo>
                    <a:lnTo>
                      <a:pt x="37690" y="269246"/>
                    </a:lnTo>
                    <a:lnTo>
                      <a:pt x="37943" y="268122"/>
                    </a:lnTo>
                    <a:lnTo>
                      <a:pt x="37971" y="267423"/>
                    </a:lnTo>
                    <a:lnTo>
                      <a:pt x="38001" y="266840"/>
                    </a:lnTo>
                    <a:lnTo>
                      <a:pt x="37995" y="266415"/>
                    </a:lnTo>
                    <a:lnTo>
                      <a:pt x="38063" y="265874"/>
                    </a:lnTo>
                    <a:lnTo>
                      <a:pt x="38057" y="265485"/>
                    </a:lnTo>
                    <a:lnTo>
                      <a:pt x="38049" y="264908"/>
                    </a:lnTo>
                    <a:lnTo>
                      <a:pt x="37663" y="264908"/>
                    </a:lnTo>
                    <a:lnTo>
                      <a:pt x="37427" y="264605"/>
                    </a:lnTo>
                    <a:lnTo>
                      <a:pt x="37419" y="264137"/>
                    </a:lnTo>
                    <a:lnTo>
                      <a:pt x="37492" y="263790"/>
                    </a:lnTo>
                    <a:lnTo>
                      <a:pt x="37680" y="263480"/>
                    </a:lnTo>
                    <a:lnTo>
                      <a:pt x="37984" y="263164"/>
                    </a:lnTo>
                    <a:lnTo>
                      <a:pt x="38366" y="262885"/>
                    </a:lnTo>
                    <a:lnTo>
                      <a:pt x="38790" y="262843"/>
                    </a:lnTo>
                    <a:lnTo>
                      <a:pt x="39174" y="262763"/>
                    </a:lnTo>
                    <a:lnTo>
                      <a:pt x="39479" y="262526"/>
                    </a:lnTo>
                    <a:lnTo>
                      <a:pt x="39707" y="262253"/>
                    </a:lnTo>
                    <a:lnTo>
                      <a:pt x="39739" y="261864"/>
                    </a:lnTo>
                    <a:lnTo>
                      <a:pt x="39731" y="261281"/>
                    </a:lnTo>
                    <a:lnTo>
                      <a:pt x="39685" y="260820"/>
                    </a:lnTo>
                    <a:lnTo>
                      <a:pt x="39486" y="260394"/>
                    </a:lnTo>
                    <a:lnTo>
                      <a:pt x="39210" y="260011"/>
                    </a:lnTo>
                    <a:lnTo>
                      <a:pt x="38855" y="259550"/>
                    </a:lnTo>
                    <a:lnTo>
                      <a:pt x="38771" y="259052"/>
                    </a:lnTo>
                    <a:lnTo>
                      <a:pt x="38762" y="258504"/>
                    </a:lnTo>
                    <a:lnTo>
                      <a:pt x="38756" y="258079"/>
                    </a:lnTo>
                    <a:lnTo>
                      <a:pt x="38750" y="257697"/>
                    </a:lnTo>
                    <a:lnTo>
                      <a:pt x="38744" y="257308"/>
                    </a:lnTo>
                    <a:lnTo>
                      <a:pt x="38662" y="256961"/>
                    </a:lnTo>
                    <a:lnTo>
                      <a:pt x="38465" y="256694"/>
                    </a:lnTo>
                    <a:lnTo>
                      <a:pt x="38172" y="256269"/>
                    </a:lnTo>
                    <a:lnTo>
                      <a:pt x="37649" y="256354"/>
                    </a:lnTo>
                    <a:lnTo>
                      <a:pt x="37147" y="256281"/>
                    </a:lnTo>
                    <a:lnTo>
                      <a:pt x="36758" y="256056"/>
                    </a:lnTo>
                    <a:lnTo>
                      <a:pt x="36481" y="255637"/>
                    </a:lnTo>
                    <a:lnTo>
                      <a:pt x="36433" y="255054"/>
                    </a:lnTo>
                    <a:lnTo>
                      <a:pt x="36160" y="254823"/>
                    </a:lnTo>
                    <a:lnTo>
                      <a:pt x="35812" y="254750"/>
                    </a:lnTo>
                    <a:lnTo>
                      <a:pt x="35465" y="254835"/>
                    </a:lnTo>
                    <a:lnTo>
                      <a:pt x="35121" y="254993"/>
                    </a:lnTo>
                    <a:lnTo>
                      <a:pt x="34815" y="255230"/>
                    </a:lnTo>
                    <a:lnTo>
                      <a:pt x="34472" y="255546"/>
                    </a:lnTo>
                    <a:lnTo>
                      <a:pt x="34129" y="255783"/>
                    </a:lnTo>
                    <a:lnTo>
                      <a:pt x="33707" y="255941"/>
                    </a:lnTo>
                    <a:lnTo>
                      <a:pt x="33243" y="255874"/>
                    </a:lnTo>
                    <a:lnTo>
                      <a:pt x="33003" y="255370"/>
                    </a:lnTo>
                    <a:lnTo>
                      <a:pt x="32921" y="254987"/>
                    </a:lnTo>
                    <a:lnTo>
                      <a:pt x="32569" y="254677"/>
                    </a:lnTo>
                    <a:lnTo>
                      <a:pt x="32181" y="254531"/>
                    </a:lnTo>
                    <a:lnTo>
                      <a:pt x="31983" y="254222"/>
                    </a:lnTo>
                    <a:lnTo>
                      <a:pt x="31900" y="253838"/>
                    </a:lnTo>
                    <a:lnTo>
                      <a:pt x="31855" y="253414"/>
                    </a:lnTo>
                    <a:lnTo>
                      <a:pt x="31809" y="252873"/>
                    </a:lnTo>
                    <a:lnTo>
                      <a:pt x="31917" y="252442"/>
                    </a:lnTo>
                    <a:lnTo>
                      <a:pt x="32066" y="252053"/>
                    </a:lnTo>
                    <a:lnTo>
                      <a:pt x="32059" y="251627"/>
                    </a:lnTo>
                    <a:lnTo>
                      <a:pt x="31937" y="251202"/>
                    </a:lnTo>
                    <a:lnTo>
                      <a:pt x="31664" y="250977"/>
                    </a:lnTo>
                    <a:lnTo>
                      <a:pt x="31350" y="250595"/>
                    </a:lnTo>
                    <a:lnTo>
                      <a:pt x="31190" y="250248"/>
                    </a:lnTo>
                    <a:lnTo>
                      <a:pt x="31182" y="249702"/>
                    </a:lnTo>
                    <a:lnTo>
                      <a:pt x="31134" y="249161"/>
                    </a:lnTo>
                    <a:lnTo>
                      <a:pt x="31126" y="248584"/>
                    </a:lnTo>
                    <a:lnTo>
                      <a:pt x="31194" y="248000"/>
                    </a:lnTo>
                    <a:lnTo>
                      <a:pt x="31343" y="247575"/>
                    </a:lnTo>
                    <a:lnTo>
                      <a:pt x="31487" y="246949"/>
                    </a:lnTo>
                    <a:lnTo>
                      <a:pt x="31630" y="246214"/>
                    </a:lnTo>
                    <a:lnTo>
                      <a:pt x="31739" y="245746"/>
                    </a:lnTo>
                    <a:lnTo>
                      <a:pt x="31848" y="245278"/>
                    </a:lnTo>
                    <a:lnTo>
                      <a:pt x="32036" y="244932"/>
                    </a:lnTo>
                    <a:lnTo>
                      <a:pt x="32146" y="244543"/>
                    </a:lnTo>
                    <a:lnTo>
                      <a:pt x="32333" y="244191"/>
                    </a:lnTo>
                    <a:lnTo>
                      <a:pt x="32593" y="243529"/>
                    </a:lnTo>
                    <a:lnTo>
                      <a:pt x="32665" y="243140"/>
                    </a:lnTo>
                    <a:lnTo>
                      <a:pt x="32463" y="242563"/>
                    </a:lnTo>
                    <a:lnTo>
                      <a:pt x="31920" y="242417"/>
                    </a:lnTo>
                    <a:lnTo>
                      <a:pt x="31551" y="242356"/>
                    </a:lnTo>
                    <a:lnTo>
                      <a:pt x="31068" y="242235"/>
                    </a:lnTo>
                    <a:lnTo>
                      <a:pt x="30639" y="241889"/>
                    </a:lnTo>
                    <a:lnTo>
                      <a:pt x="30206" y="241318"/>
                    </a:lnTo>
                    <a:lnTo>
                      <a:pt x="30046" y="240971"/>
                    </a:lnTo>
                    <a:lnTo>
                      <a:pt x="29846" y="240509"/>
                    </a:lnTo>
                    <a:lnTo>
                      <a:pt x="29684" y="240042"/>
                    </a:lnTo>
                    <a:lnTo>
                      <a:pt x="29601" y="239580"/>
                    </a:lnTo>
                    <a:lnTo>
                      <a:pt x="29478" y="239118"/>
                    </a:lnTo>
                    <a:lnTo>
                      <a:pt x="29355" y="238693"/>
                    </a:lnTo>
                    <a:lnTo>
                      <a:pt x="29117" y="238231"/>
                    </a:lnTo>
                    <a:lnTo>
                      <a:pt x="28958" y="237885"/>
                    </a:lnTo>
                    <a:lnTo>
                      <a:pt x="28718" y="237350"/>
                    </a:lnTo>
                    <a:lnTo>
                      <a:pt x="28399" y="236731"/>
                    </a:lnTo>
                    <a:lnTo>
                      <a:pt x="28240" y="236348"/>
                    </a:lnTo>
                    <a:lnTo>
                      <a:pt x="28042" y="236038"/>
                    </a:lnTo>
                    <a:lnTo>
                      <a:pt x="27803" y="235576"/>
                    </a:lnTo>
                    <a:lnTo>
                      <a:pt x="27490" y="235236"/>
                    </a:lnTo>
                    <a:lnTo>
                      <a:pt x="27134" y="234738"/>
                    </a:lnTo>
                    <a:lnTo>
                      <a:pt x="26937" y="234392"/>
                    </a:lnTo>
                    <a:lnTo>
                      <a:pt x="26587" y="234240"/>
                    </a:lnTo>
                    <a:lnTo>
                      <a:pt x="26238" y="234087"/>
                    </a:lnTo>
                    <a:lnTo>
                      <a:pt x="26116" y="233741"/>
                    </a:lnTo>
                    <a:lnTo>
                      <a:pt x="25995" y="233359"/>
                    </a:lnTo>
                    <a:lnTo>
                      <a:pt x="25835" y="233012"/>
                    </a:lnTo>
                    <a:lnTo>
                      <a:pt x="25486" y="232897"/>
                    </a:lnTo>
                    <a:lnTo>
                      <a:pt x="25019" y="232593"/>
                    </a:lnTo>
                    <a:lnTo>
                      <a:pt x="24781" y="232253"/>
                    </a:lnTo>
                    <a:lnTo>
                      <a:pt x="24623" y="231907"/>
                    </a:lnTo>
                    <a:lnTo>
                      <a:pt x="24617" y="231518"/>
                    </a:lnTo>
                    <a:lnTo>
                      <a:pt x="24762" y="230971"/>
                    </a:lnTo>
                    <a:lnTo>
                      <a:pt x="24835" y="230625"/>
                    </a:lnTo>
                    <a:lnTo>
                      <a:pt x="24867" y="230199"/>
                    </a:lnTo>
                    <a:lnTo>
                      <a:pt x="24900" y="229810"/>
                    </a:lnTo>
                    <a:lnTo>
                      <a:pt x="24623" y="229428"/>
                    </a:lnTo>
                    <a:lnTo>
                      <a:pt x="24312" y="229240"/>
                    </a:lnTo>
                    <a:lnTo>
                      <a:pt x="23849" y="229246"/>
                    </a:lnTo>
                    <a:lnTo>
                      <a:pt x="23498" y="229015"/>
                    </a:lnTo>
                    <a:lnTo>
                      <a:pt x="23336" y="228517"/>
                    </a:lnTo>
                    <a:lnTo>
                      <a:pt x="23138" y="228207"/>
                    </a:lnTo>
                    <a:lnTo>
                      <a:pt x="22941" y="227903"/>
                    </a:lnTo>
                    <a:lnTo>
                      <a:pt x="22401" y="227946"/>
                    </a:lnTo>
                    <a:lnTo>
                      <a:pt x="21981" y="228225"/>
                    </a:lnTo>
                    <a:lnTo>
                      <a:pt x="21635" y="228347"/>
                    </a:lnTo>
                    <a:lnTo>
                      <a:pt x="21287" y="228274"/>
                    </a:lnTo>
                    <a:lnTo>
                      <a:pt x="21049" y="227812"/>
                    </a:lnTo>
                    <a:lnTo>
                      <a:pt x="21004" y="227423"/>
                    </a:lnTo>
                    <a:lnTo>
                      <a:pt x="20883" y="227040"/>
                    </a:lnTo>
                    <a:lnTo>
                      <a:pt x="20799" y="226572"/>
                    </a:lnTo>
                    <a:lnTo>
                      <a:pt x="20405" y="226074"/>
                    </a:lnTo>
                    <a:lnTo>
                      <a:pt x="20169" y="225807"/>
                    </a:lnTo>
                    <a:lnTo>
                      <a:pt x="19932" y="225461"/>
                    </a:lnTo>
                    <a:lnTo>
                      <a:pt x="19578" y="225005"/>
                    </a:lnTo>
                    <a:lnTo>
                      <a:pt x="19417" y="224544"/>
                    </a:lnTo>
                    <a:lnTo>
                      <a:pt x="19410" y="224112"/>
                    </a:lnTo>
                    <a:lnTo>
                      <a:pt x="19209" y="223498"/>
                    </a:lnTo>
                    <a:lnTo>
                      <a:pt x="18782" y="223347"/>
                    </a:lnTo>
                    <a:lnTo>
                      <a:pt x="18398" y="223468"/>
                    </a:lnTo>
                    <a:lnTo>
                      <a:pt x="18009" y="223280"/>
                    </a:lnTo>
                    <a:lnTo>
                      <a:pt x="17964" y="222854"/>
                    </a:lnTo>
                    <a:lnTo>
                      <a:pt x="17958" y="222472"/>
                    </a:lnTo>
                    <a:lnTo>
                      <a:pt x="17646" y="222278"/>
                    </a:lnTo>
                    <a:lnTo>
                      <a:pt x="17222" y="222362"/>
                    </a:lnTo>
                    <a:lnTo>
                      <a:pt x="16949" y="222095"/>
                    </a:lnTo>
                    <a:lnTo>
                      <a:pt x="16942" y="221670"/>
                    </a:lnTo>
                    <a:lnTo>
                      <a:pt x="17053" y="221318"/>
                    </a:lnTo>
                    <a:lnTo>
                      <a:pt x="16970" y="220934"/>
                    </a:lnTo>
                    <a:lnTo>
                      <a:pt x="16579" y="220631"/>
                    </a:lnTo>
                    <a:lnTo>
                      <a:pt x="16265" y="220285"/>
                    </a:lnTo>
                    <a:lnTo>
                      <a:pt x="16066" y="219859"/>
                    </a:lnTo>
                    <a:lnTo>
                      <a:pt x="15982" y="219434"/>
                    </a:lnTo>
                    <a:lnTo>
                      <a:pt x="16328" y="219319"/>
                    </a:lnTo>
                    <a:lnTo>
                      <a:pt x="16438" y="218966"/>
                    </a:lnTo>
                    <a:lnTo>
                      <a:pt x="16586" y="218541"/>
                    </a:lnTo>
                    <a:lnTo>
                      <a:pt x="16658" y="218189"/>
                    </a:lnTo>
                    <a:lnTo>
                      <a:pt x="16575" y="217842"/>
                    </a:lnTo>
                    <a:lnTo>
                      <a:pt x="16152" y="217849"/>
                    </a:lnTo>
                    <a:lnTo>
                      <a:pt x="15689" y="217891"/>
                    </a:lnTo>
                    <a:lnTo>
                      <a:pt x="15491" y="217545"/>
                    </a:lnTo>
                    <a:lnTo>
                      <a:pt x="15406" y="217004"/>
                    </a:lnTo>
                    <a:lnTo>
                      <a:pt x="15318" y="216384"/>
                    </a:lnTo>
                    <a:lnTo>
                      <a:pt x="15273" y="215923"/>
                    </a:lnTo>
                    <a:lnTo>
                      <a:pt x="15189" y="215418"/>
                    </a:lnTo>
                    <a:lnTo>
                      <a:pt x="15144" y="215035"/>
                    </a:lnTo>
                    <a:lnTo>
                      <a:pt x="15022" y="214610"/>
                    </a:lnTo>
                    <a:lnTo>
                      <a:pt x="14898" y="214106"/>
                    </a:lnTo>
                    <a:lnTo>
                      <a:pt x="14739" y="213760"/>
                    </a:lnTo>
                    <a:lnTo>
                      <a:pt x="14733" y="213377"/>
                    </a:lnTo>
                    <a:lnTo>
                      <a:pt x="14686" y="212836"/>
                    </a:lnTo>
                    <a:lnTo>
                      <a:pt x="14757" y="212447"/>
                    </a:lnTo>
                    <a:lnTo>
                      <a:pt x="15023" y="212168"/>
                    </a:lnTo>
                    <a:lnTo>
                      <a:pt x="15369" y="212053"/>
                    </a:lnTo>
                    <a:lnTo>
                      <a:pt x="15719" y="212198"/>
                    </a:lnTo>
                    <a:lnTo>
                      <a:pt x="15994" y="212508"/>
                    </a:lnTo>
                    <a:lnTo>
                      <a:pt x="16229" y="212812"/>
                    </a:lnTo>
                    <a:lnTo>
                      <a:pt x="16582" y="213116"/>
                    </a:lnTo>
                    <a:lnTo>
                      <a:pt x="16970" y="213268"/>
                    </a:lnTo>
                    <a:lnTo>
                      <a:pt x="17351" y="212951"/>
                    </a:lnTo>
                    <a:lnTo>
                      <a:pt x="17577" y="212563"/>
                    </a:lnTo>
                    <a:lnTo>
                      <a:pt x="17722" y="211980"/>
                    </a:lnTo>
                    <a:lnTo>
                      <a:pt x="17755" y="211555"/>
                    </a:lnTo>
                    <a:lnTo>
                      <a:pt x="17902" y="211123"/>
                    </a:lnTo>
                    <a:lnTo>
                      <a:pt x="18323" y="210850"/>
                    </a:lnTo>
                    <a:lnTo>
                      <a:pt x="18859" y="210570"/>
                    </a:lnTo>
                    <a:lnTo>
                      <a:pt x="19200" y="210181"/>
                    </a:lnTo>
                    <a:lnTo>
                      <a:pt x="19578" y="209671"/>
                    </a:lnTo>
                    <a:lnTo>
                      <a:pt x="19766" y="209318"/>
                    </a:lnTo>
                    <a:lnTo>
                      <a:pt x="19838" y="208972"/>
                    </a:lnTo>
                    <a:lnTo>
                      <a:pt x="19906" y="208352"/>
                    </a:lnTo>
                    <a:lnTo>
                      <a:pt x="19895" y="207690"/>
                    </a:lnTo>
                    <a:lnTo>
                      <a:pt x="19771" y="207150"/>
                    </a:lnTo>
                    <a:lnTo>
                      <a:pt x="19571" y="206652"/>
                    </a:lnTo>
                    <a:lnTo>
                      <a:pt x="19373" y="206305"/>
                    </a:lnTo>
                    <a:lnTo>
                      <a:pt x="19251" y="205922"/>
                    </a:lnTo>
                    <a:lnTo>
                      <a:pt x="19050" y="205339"/>
                    </a:lnTo>
                    <a:lnTo>
                      <a:pt x="18655" y="204804"/>
                    </a:lnTo>
                    <a:lnTo>
                      <a:pt x="18380" y="204458"/>
                    </a:lnTo>
                    <a:lnTo>
                      <a:pt x="17951" y="204118"/>
                    </a:lnTo>
                    <a:lnTo>
                      <a:pt x="17483" y="203814"/>
                    </a:lnTo>
                    <a:lnTo>
                      <a:pt x="17018" y="203705"/>
                    </a:lnTo>
                    <a:lnTo>
                      <a:pt x="16628" y="203474"/>
                    </a:lnTo>
                    <a:lnTo>
                      <a:pt x="16317" y="203249"/>
                    </a:lnTo>
                    <a:lnTo>
                      <a:pt x="16004" y="202982"/>
                    </a:lnTo>
                    <a:lnTo>
                      <a:pt x="15691" y="202678"/>
                    </a:lnTo>
                    <a:lnTo>
                      <a:pt x="15188" y="202605"/>
                    </a:lnTo>
                    <a:lnTo>
                      <a:pt x="14766" y="202763"/>
                    </a:lnTo>
                    <a:lnTo>
                      <a:pt x="14266" y="202927"/>
                    </a:lnTo>
                    <a:lnTo>
                      <a:pt x="13881" y="202970"/>
                    </a:lnTo>
                    <a:lnTo>
                      <a:pt x="13457" y="202976"/>
                    </a:lnTo>
                    <a:lnTo>
                      <a:pt x="13258" y="202630"/>
                    </a:lnTo>
                    <a:lnTo>
                      <a:pt x="13252" y="202168"/>
                    </a:lnTo>
                    <a:lnTo>
                      <a:pt x="13128" y="201627"/>
                    </a:lnTo>
                    <a:lnTo>
                      <a:pt x="12663" y="201475"/>
                    </a:lnTo>
                    <a:lnTo>
                      <a:pt x="12276" y="201481"/>
                    </a:lnTo>
                    <a:lnTo>
                      <a:pt x="11891" y="201524"/>
                    </a:lnTo>
                    <a:lnTo>
                      <a:pt x="11546" y="201646"/>
                    </a:lnTo>
                    <a:lnTo>
                      <a:pt x="11160" y="201652"/>
                    </a:lnTo>
                    <a:lnTo>
                      <a:pt x="10886" y="201426"/>
                    </a:lnTo>
                    <a:lnTo>
                      <a:pt x="10610" y="201001"/>
                    </a:lnTo>
                    <a:lnTo>
                      <a:pt x="10412" y="200698"/>
                    </a:lnTo>
                    <a:lnTo>
                      <a:pt x="10097" y="200272"/>
                    </a:lnTo>
                    <a:lnTo>
                      <a:pt x="9746" y="200005"/>
                    </a:lnTo>
                    <a:lnTo>
                      <a:pt x="9242" y="199823"/>
                    </a:lnTo>
                    <a:lnTo>
                      <a:pt x="8853" y="199635"/>
                    </a:lnTo>
                    <a:lnTo>
                      <a:pt x="8462" y="199325"/>
                    </a:lnTo>
                    <a:lnTo>
                      <a:pt x="8109" y="198905"/>
                    </a:lnTo>
                    <a:lnTo>
                      <a:pt x="7910" y="198559"/>
                    </a:lnTo>
                    <a:lnTo>
                      <a:pt x="7826" y="198098"/>
                    </a:lnTo>
                    <a:lnTo>
                      <a:pt x="7820" y="197672"/>
                    </a:lnTo>
                    <a:lnTo>
                      <a:pt x="7813" y="197204"/>
                    </a:lnTo>
                    <a:lnTo>
                      <a:pt x="7498" y="196822"/>
                    </a:lnTo>
                    <a:lnTo>
                      <a:pt x="7109" y="196633"/>
                    </a:lnTo>
                    <a:lnTo>
                      <a:pt x="6720" y="196372"/>
                    </a:lnTo>
                    <a:lnTo>
                      <a:pt x="6368" y="196105"/>
                    </a:lnTo>
                    <a:lnTo>
                      <a:pt x="6131" y="195759"/>
                    </a:lnTo>
                    <a:lnTo>
                      <a:pt x="5892" y="195260"/>
                    </a:lnTo>
                    <a:lnTo>
                      <a:pt x="5654" y="194756"/>
                    </a:lnTo>
                    <a:lnTo>
                      <a:pt x="5493" y="194374"/>
                    </a:lnTo>
                    <a:lnTo>
                      <a:pt x="5294" y="193990"/>
                    </a:lnTo>
                    <a:lnTo>
                      <a:pt x="5174" y="193638"/>
                    </a:lnTo>
                    <a:lnTo>
                      <a:pt x="4897" y="193256"/>
                    </a:lnTo>
                    <a:lnTo>
                      <a:pt x="4661" y="192951"/>
                    </a:lnTo>
                    <a:lnTo>
                      <a:pt x="4271" y="192648"/>
                    </a:lnTo>
                    <a:lnTo>
                      <a:pt x="3883" y="192496"/>
                    </a:lnTo>
                    <a:lnTo>
                      <a:pt x="3339" y="192308"/>
                    </a:lnTo>
                    <a:lnTo>
                      <a:pt x="2836" y="192241"/>
                    </a:lnTo>
                    <a:lnTo>
                      <a:pt x="2335" y="192247"/>
                    </a:lnTo>
                    <a:lnTo>
                      <a:pt x="1910" y="192217"/>
                    </a:lnTo>
                    <a:lnTo>
                      <a:pt x="1409" y="192222"/>
                    </a:lnTo>
                    <a:lnTo>
                      <a:pt x="1059" y="192107"/>
                    </a:lnTo>
                    <a:lnTo>
                      <a:pt x="633" y="191961"/>
                    </a:lnTo>
                    <a:lnTo>
                      <a:pt x="317" y="191463"/>
                    </a:lnTo>
                    <a:lnTo>
                      <a:pt x="156" y="191074"/>
                    </a:lnTo>
                    <a:lnTo>
                      <a:pt x="111" y="190649"/>
                    </a:lnTo>
                    <a:lnTo>
                      <a:pt x="181" y="190187"/>
                    </a:lnTo>
                    <a:lnTo>
                      <a:pt x="448" y="189950"/>
                    </a:lnTo>
                    <a:lnTo>
                      <a:pt x="909" y="189787"/>
                    </a:lnTo>
                    <a:lnTo>
                      <a:pt x="1370" y="189701"/>
                    </a:lnTo>
                    <a:lnTo>
                      <a:pt x="1832" y="189580"/>
                    </a:lnTo>
                    <a:lnTo>
                      <a:pt x="2292" y="189458"/>
                    </a:lnTo>
                    <a:lnTo>
                      <a:pt x="2715" y="189300"/>
                    </a:lnTo>
                    <a:lnTo>
                      <a:pt x="3177" y="189215"/>
                    </a:lnTo>
                    <a:lnTo>
                      <a:pt x="3482" y="189015"/>
                    </a:lnTo>
                    <a:lnTo>
                      <a:pt x="3710" y="188705"/>
                    </a:lnTo>
                    <a:lnTo>
                      <a:pt x="3897" y="188316"/>
                    </a:lnTo>
                    <a:lnTo>
                      <a:pt x="3888" y="187776"/>
                    </a:lnTo>
                    <a:lnTo>
                      <a:pt x="3728" y="187350"/>
                    </a:lnTo>
                    <a:lnTo>
                      <a:pt x="3606" y="187004"/>
                    </a:lnTo>
                    <a:lnTo>
                      <a:pt x="3367" y="186500"/>
                    </a:lnTo>
                    <a:lnTo>
                      <a:pt x="3169" y="186117"/>
                    </a:lnTo>
                    <a:lnTo>
                      <a:pt x="3124" y="185655"/>
                    </a:lnTo>
                    <a:lnTo>
                      <a:pt x="3311" y="185339"/>
                    </a:lnTo>
                    <a:lnTo>
                      <a:pt x="3697" y="185296"/>
                    </a:lnTo>
                    <a:lnTo>
                      <a:pt x="3962" y="185060"/>
                    </a:lnTo>
                    <a:lnTo>
                      <a:pt x="4268" y="184823"/>
                    </a:lnTo>
                    <a:lnTo>
                      <a:pt x="4573" y="184550"/>
                    </a:lnTo>
                    <a:lnTo>
                      <a:pt x="4760" y="184161"/>
                    </a:lnTo>
                    <a:lnTo>
                      <a:pt x="4987" y="183851"/>
                    </a:lnTo>
                    <a:lnTo>
                      <a:pt x="5097" y="183498"/>
                    </a:lnTo>
                    <a:lnTo>
                      <a:pt x="5128" y="182994"/>
                    </a:lnTo>
                    <a:lnTo>
                      <a:pt x="5122" y="182569"/>
                    </a:lnTo>
                    <a:lnTo>
                      <a:pt x="5035" y="181949"/>
                    </a:lnTo>
                    <a:lnTo>
                      <a:pt x="4721" y="181609"/>
                    </a:lnTo>
                    <a:lnTo>
                      <a:pt x="4334" y="181536"/>
                    </a:lnTo>
                    <a:lnTo>
                      <a:pt x="4029" y="181730"/>
                    </a:lnTo>
                    <a:lnTo>
                      <a:pt x="3606" y="181895"/>
                    </a:lnTo>
                    <a:lnTo>
                      <a:pt x="3220" y="181894"/>
                    </a:lnTo>
                    <a:lnTo>
                      <a:pt x="2715" y="181633"/>
                    </a:lnTo>
                    <a:lnTo>
                      <a:pt x="2326" y="181445"/>
                    </a:lnTo>
                    <a:lnTo>
                      <a:pt x="1936" y="181177"/>
                    </a:lnTo>
                    <a:lnTo>
                      <a:pt x="1701" y="180910"/>
                    </a:lnTo>
                    <a:lnTo>
                      <a:pt x="1422" y="180376"/>
                    </a:lnTo>
                    <a:lnTo>
                      <a:pt x="1298" y="179835"/>
                    </a:lnTo>
                    <a:lnTo>
                      <a:pt x="1214" y="179331"/>
                    </a:lnTo>
                    <a:lnTo>
                      <a:pt x="1207" y="178827"/>
                    </a:lnTo>
                    <a:lnTo>
                      <a:pt x="1199" y="178365"/>
                    </a:lnTo>
                    <a:lnTo>
                      <a:pt x="1270" y="177933"/>
                    </a:lnTo>
                    <a:lnTo>
                      <a:pt x="1341" y="177508"/>
                    </a:lnTo>
                    <a:lnTo>
                      <a:pt x="1333" y="177047"/>
                    </a:lnTo>
                    <a:lnTo>
                      <a:pt x="1249" y="176579"/>
                    </a:lnTo>
                    <a:lnTo>
                      <a:pt x="1089" y="176196"/>
                    </a:lnTo>
                    <a:lnTo>
                      <a:pt x="851" y="175734"/>
                    </a:lnTo>
                    <a:lnTo>
                      <a:pt x="653" y="175424"/>
                    </a:lnTo>
                    <a:lnTo>
                      <a:pt x="454" y="175005"/>
                    </a:lnTo>
                    <a:lnTo>
                      <a:pt x="252" y="174464"/>
                    </a:lnTo>
                    <a:lnTo>
                      <a:pt x="91" y="174002"/>
                    </a:lnTo>
                    <a:lnTo>
                      <a:pt x="7" y="173541"/>
                    </a:lnTo>
                    <a:lnTo>
                      <a:pt x="0" y="173073"/>
                    </a:lnTo>
                    <a:lnTo>
                      <a:pt x="70" y="172569"/>
                    </a:lnTo>
                    <a:lnTo>
                      <a:pt x="454" y="172447"/>
                    </a:lnTo>
                    <a:lnTo>
                      <a:pt x="916" y="172405"/>
                    </a:lnTo>
                    <a:lnTo>
                      <a:pt x="1417" y="172356"/>
                    </a:lnTo>
                    <a:lnTo>
                      <a:pt x="1802" y="172277"/>
                    </a:lnTo>
                    <a:lnTo>
                      <a:pt x="2221" y="171919"/>
                    </a:lnTo>
                    <a:lnTo>
                      <a:pt x="2369" y="171530"/>
                    </a:lnTo>
                    <a:lnTo>
                      <a:pt x="2362" y="171032"/>
                    </a:lnTo>
                    <a:lnTo>
                      <a:pt x="2161" y="170570"/>
                    </a:lnTo>
                    <a:lnTo>
                      <a:pt x="2040" y="170145"/>
                    </a:lnTo>
                    <a:lnTo>
                      <a:pt x="2033" y="169719"/>
                    </a:lnTo>
                    <a:lnTo>
                      <a:pt x="2027" y="169331"/>
                    </a:lnTo>
                    <a:lnTo>
                      <a:pt x="2136" y="168905"/>
                    </a:lnTo>
                    <a:lnTo>
                      <a:pt x="2361" y="168395"/>
                    </a:lnTo>
                    <a:lnTo>
                      <a:pt x="2546" y="167970"/>
                    </a:lnTo>
                    <a:lnTo>
                      <a:pt x="2618" y="167581"/>
                    </a:lnTo>
                    <a:lnTo>
                      <a:pt x="2690" y="167229"/>
                    </a:lnTo>
                    <a:lnTo>
                      <a:pt x="2915" y="166803"/>
                    </a:lnTo>
                    <a:lnTo>
                      <a:pt x="3139" y="166293"/>
                    </a:lnTo>
                    <a:lnTo>
                      <a:pt x="3287" y="165904"/>
                    </a:lnTo>
                    <a:lnTo>
                      <a:pt x="3204" y="165479"/>
                    </a:lnTo>
                    <a:lnTo>
                      <a:pt x="3006" y="165132"/>
                    </a:lnTo>
                    <a:lnTo>
                      <a:pt x="2807" y="164792"/>
                    </a:lnTo>
                    <a:lnTo>
                      <a:pt x="2957" y="164440"/>
                    </a:lnTo>
                    <a:lnTo>
                      <a:pt x="3143" y="163972"/>
                    </a:lnTo>
                    <a:lnTo>
                      <a:pt x="3366" y="163425"/>
                    </a:lnTo>
                    <a:lnTo>
                      <a:pt x="3435" y="162921"/>
                    </a:lnTo>
                    <a:lnTo>
                      <a:pt x="3427" y="162381"/>
                    </a:lnTo>
                    <a:lnTo>
                      <a:pt x="3421" y="161955"/>
                    </a:lnTo>
                    <a:lnTo>
                      <a:pt x="3414" y="161530"/>
                    </a:lnTo>
                    <a:lnTo>
                      <a:pt x="3408" y="161104"/>
                    </a:lnTo>
                    <a:lnTo>
                      <a:pt x="3401" y="160680"/>
                    </a:lnTo>
                    <a:lnTo>
                      <a:pt x="3509" y="160175"/>
                    </a:lnTo>
                    <a:lnTo>
                      <a:pt x="3582" y="159823"/>
                    </a:lnTo>
                    <a:lnTo>
                      <a:pt x="3688" y="159203"/>
                    </a:lnTo>
                    <a:lnTo>
                      <a:pt x="3795" y="158583"/>
                    </a:lnTo>
                    <a:lnTo>
                      <a:pt x="3865" y="158152"/>
                    </a:lnTo>
                    <a:lnTo>
                      <a:pt x="3897" y="157690"/>
                    </a:lnTo>
                    <a:lnTo>
                      <a:pt x="4007" y="157338"/>
                    </a:lnTo>
                    <a:lnTo>
                      <a:pt x="4115" y="156833"/>
                    </a:lnTo>
                    <a:lnTo>
                      <a:pt x="4184" y="156293"/>
                    </a:lnTo>
                    <a:lnTo>
                      <a:pt x="4176" y="155752"/>
                    </a:lnTo>
                    <a:lnTo>
                      <a:pt x="4169" y="155327"/>
                    </a:lnTo>
                    <a:lnTo>
                      <a:pt x="4124" y="154859"/>
                    </a:lnTo>
                    <a:lnTo>
                      <a:pt x="4040" y="154434"/>
                    </a:lnTo>
                    <a:lnTo>
                      <a:pt x="3843" y="154130"/>
                    </a:lnTo>
                    <a:lnTo>
                      <a:pt x="3568" y="153820"/>
                    </a:lnTo>
                    <a:lnTo>
                      <a:pt x="3368" y="153359"/>
                    </a:lnTo>
                    <a:lnTo>
                      <a:pt x="3130" y="152939"/>
                    </a:lnTo>
                    <a:lnTo>
                      <a:pt x="3006" y="152399"/>
                    </a:lnTo>
                    <a:lnTo>
                      <a:pt x="2998" y="151858"/>
                    </a:lnTo>
                    <a:lnTo>
                      <a:pt x="2991" y="151427"/>
                    </a:lnTo>
                    <a:lnTo>
                      <a:pt x="3139" y="150965"/>
                    </a:lnTo>
                    <a:lnTo>
                      <a:pt x="3285" y="150460"/>
                    </a:lnTo>
                    <a:lnTo>
                      <a:pt x="3279" y="150029"/>
                    </a:lnTo>
                    <a:lnTo>
                      <a:pt x="3188" y="149768"/>
                    </a:lnTo>
                    <a:lnTo>
                      <a:pt x="3088" y="149519"/>
                    </a:lnTo>
                    <a:lnTo>
                      <a:pt x="2997" y="149227"/>
                    </a:lnTo>
                    <a:lnTo>
                      <a:pt x="2947" y="148893"/>
                    </a:lnTo>
                    <a:lnTo>
                      <a:pt x="2980" y="148462"/>
                    </a:lnTo>
                    <a:lnTo>
                      <a:pt x="3297" y="148225"/>
                    </a:lnTo>
                    <a:lnTo>
                      <a:pt x="3588" y="148013"/>
                    </a:lnTo>
                    <a:lnTo>
                      <a:pt x="3596" y="147721"/>
                    </a:lnTo>
                    <a:lnTo>
                      <a:pt x="3355" y="147380"/>
                    </a:lnTo>
                    <a:lnTo>
                      <a:pt x="2855" y="147010"/>
                    </a:lnTo>
                    <a:lnTo>
                      <a:pt x="2456" y="146530"/>
                    </a:lnTo>
                    <a:lnTo>
                      <a:pt x="2327" y="145783"/>
                    </a:lnTo>
                    <a:lnTo>
                      <a:pt x="2321" y="145400"/>
                    </a:lnTo>
                    <a:lnTo>
                      <a:pt x="2627" y="145200"/>
                    </a:lnTo>
                    <a:lnTo>
                      <a:pt x="2893" y="144890"/>
                    </a:lnTo>
                    <a:lnTo>
                      <a:pt x="3040" y="144422"/>
                    </a:lnTo>
                    <a:lnTo>
                      <a:pt x="3035" y="144033"/>
                    </a:lnTo>
                    <a:lnTo>
                      <a:pt x="2990" y="143650"/>
                    </a:lnTo>
                    <a:lnTo>
                      <a:pt x="2906" y="143225"/>
                    </a:lnTo>
                    <a:lnTo>
                      <a:pt x="2902" y="142940"/>
                    </a:lnTo>
                    <a:lnTo>
                      <a:pt x="15856" y="153550"/>
                    </a:lnTo>
                    <a:lnTo>
                      <a:pt x="16492" y="155248"/>
                    </a:lnTo>
                    <a:lnTo>
                      <a:pt x="16976" y="157800"/>
                    </a:lnTo>
                    <a:lnTo>
                      <a:pt x="17298" y="159346"/>
                    </a:lnTo>
                    <a:lnTo>
                      <a:pt x="18029" y="164215"/>
                    </a:lnTo>
                    <a:lnTo>
                      <a:pt x="18284" y="168004"/>
                    </a:lnTo>
                    <a:lnTo>
                      <a:pt x="18302" y="171484"/>
                    </a:lnTo>
                    <a:lnTo>
                      <a:pt x="17931" y="175503"/>
                    </a:lnTo>
                    <a:lnTo>
                      <a:pt x="18098" y="177435"/>
                    </a:lnTo>
                    <a:lnTo>
                      <a:pt x="18497" y="178750"/>
                    </a:lnTo>
                    <a:lnTo>
                      <a:pt x="22040" y="181454"/>
                    </a:lnTo>
                    <a:lnTo>
                      <a:pt x="23315" y="185397"/>
                    </a:lnTo>
                    <a:lnTo>
                      <a:pt x="24902" y="188875"/>
                    </a:lnTo>
                    <a:lnTo>
                      <a:pt x="26861" y="188644"/>
                    </a:lnTo>
                    <a:lnTo>
                      <a:pt x="28658" y="187329"/>
                    </a:lnTo>
                    <a:lnTo>
                      <a:pt x="34440" y="183307"/>
                    </a:lnTo>
                    <a:lnTo>
                      <a:pt x="37791" y="179285"/>
                    </a:lnTo>
                    <a:lnTo>
                      <a:pt x="39816" y="176582"/>
                    </a:lnTo>
                    <a:lnTo>
                      <a:pt x="42075" y="173796"/>
                    </a:lnTo>
                    <a:lnTo>
                      <a:pt x="44568" y="170704"/>
                    </a:lnTo>
                    <a:lnTo>
                      <a:pt x="46672" y="167997"/>
                    </a:lnTo>
                    <a:lnTo>
                      <a:pt x="48778" y="165986"/>
                    </a:lnTo>
                    <a:lnTo>
                      <a:pt x="50957" y="162739"/>
                    </a:lnTo>
                    <a:lnTo>
                      <a:pt x="52341" y="157484"/>
                    </a:lnTo>
                    <a:lnTo>
                      <a:pt x="54432" y="152301"/>
                    </a:lnTo>
                    <a:lnTo>
                      <a:pt x="55601" y="150989"/>
                    </a:lnTo>
                    <a:lnTo>
                      <a:pt x="58102" y="149519"/>
                    </a:lnTo>
                    <a:lnTo>
                      <a:pt x="60136" y="148513"/>
                    </a:lnTo>
                    <a:lnTo>
                      <a:pt x="70564" y="144801"/>
                    </a:lnTo>
                    <a:lnTo>
                      <a:pt x="73696" y="146825"/>
                    </a:lnTo>
                    <a:lnTo>
                      <a:pt x="76090" y="150142"/>
                    </a:lnTo>
                    <a:lnTo>
                      <a:pt x="78300" y="154929"/>
                    </a:lnTo>
                    <a:lnTo>
                      <a:pt x="79220" y="160640"/>
                    </a:lnTo>
                    <a:lnTo>
                      <a:pt x="79957" y="165612"/>
                    </a:lnTo>
                    <a:lnTo>
                      <a:pt x="80476" y="169228"/>
                    </a:lnTo>
                    <a:lnTo>
                      <a:pt x="82216" y="171931"/>
                    </a:lnTo>
                    <a:lnTo>
                      <a:pt x="84510" y="175719"/>
                    </a:lnTo>
                    <a:lnTo>
                      <a:pt x="86639" y="178040"/>
                    </a:lnTo>
                    <a:lnTo>
                      <a:pt x="89324" y="181594"/>
                    </a:lnTo>
                    <a:lnTo>
                      <a:pt x="92483" y="185844"/>
                    </a:lnTo>
                    <a:lnTo>
                      <a:pt x="93661" y="186308"/>
                    </a:lnTo>
                    <a:lnTo>
                      <a:pt x="96015" y="186539"/>
                    </a:lnTo>
                    <a:lnTo>
                      <a:pt x="97974" y="186308"/>
                    </a:lnTo>
                    <a:lnTo>
                      <a:pt x="100092" y="186308"/>
                    </a:lnTo>
                    <a:lnTo>
                      <a:pt x="105340" y="185224"/>
                    </a:lnTo>
                    <a:lnTo>
                      <a:pt x="107300" y="184990"/>
                    </a:lnTo>
                    <a:lnTo>
                      <a:pt x="111685" y="183754"/>
                    </a:lnTo>
                    <a:lnTo>
                      <a:pt x="116387" y="183289"/>
                    </a:lnTo>
                    <a:lnTo>
                      <a:pt x="120615" y="182049"/>
                    </a:lnTo>
                    <a:lnTo>
                      <a:pt x="123830" y="182049"/>
                    </a:lnTo>
                    <a:lnTo>
                      <a:pt x="128139" y="181275"/>
                    </a:lnTo>
                    <a:lnTo>
                      <a:pt x="132055" y="180194"/>
                    </a:lnTo>
                    <a:lnTo>
                      <a:pt x="135106" y="178879"/>
                    </a:lnTo>
                    <a:lnTo>
                      <a:pt x="137918" y="176788"/>
                    </a:lnTo>
                    <a:lnTo>
                      <a:pt x="140262" y="175087"/>
                    </a:lnTo>
                    <a:lnTo>
                      <a:pt x="143475" y="174701"/>
                    </a:lnTo>
                    <a:lnTo>
                      <a:pt x="147314" y="174082"/>
                    </a:lnTo>
                    <a:lnTo>
                      <a:pt x="155533" y="171220"/>
                    </a:lnTo>
                    <a:lnTo>
                      <a:pt x="161090" y="169055"/>
                    </a:lnTo>
                    <a:lnTo>
                      <a:pt x="165628" y="167274"/>
                    </a:lnTo>
                    <a:lnTo>
                      <a:pt x="169153" y="166500"/>
                    </a:lnTo>
                    <a:lnTo>
                      <a:pt x="175101" y="164103"/>
                    </a:lnTo>
                    <a:lnTo>
                      <a:pt x="178620" y="162323"/>
                    </a:lnTo>
                    <a:lnTo>
                      <a:pt x="182611" y="160777"/>
                    </a:lnTo>
                    <a:lnTo>
                      <a:pt x="186442" y="158535"/>
                    </a:lnTo>
                    <a:lnTo>
                      <a:pt x="188945" y="157220"/>
                    </a:lnTo>
                    <a:lnTo>
                      <a:pt x="192392" y="156676"/>
                    </a:lnTo>
                    <a:lnTo>
                      <a:pt x="196704" y="156445"/>
                    </a:lnTo>
                    <a:lnTo>
                      <a:pt x="199450" y="156597"/>
                    </a:lnTo>
                    <a:lnTo>
                      <a:pt x="202979" y="156831"/>
                    </a:lnTo>
                    <a:lnTo>
                      <a:pt x="207607" y="156907"/>
                    </a:lnTo>
                    <a:lnTo>
                      <a:pt x="210036" y="156597"/>
                    </a:lnTo>
                    <a:lnTo>
                      <a:pt x="213097" y="157138"/>
                    </a:lnTo>
                    <a:lnTo>
                      <a:pt x="216001" y="157524"/>
                    </a:lnTo>
                    <a:lnTo>
                      <a:pt x="220086" y="158835"/>
                    </a:lnTo>
                    <a:lnTo>
                      <a:pt x="224014" y="160382"/>
                    </a:lnTo>
                    <a:lnTo>
                      <a:pt x="228258" y="162159"/>
                    </a:lnTo>
                    <a:lnTo>
                      <a:pt x="231560" y="163781"/>
                    </a:lnTo>
                    <a:lnTo>
                      <a:pt x="235647" y="165479"/>
                    </a:lnTo>
                    <a:lnTo>
                      <a:pt x="239576" y="167025"/>
                    </a:lnTo>
                    <a:lnTo>
                      <a:pt x="247045" y="170735"/>
                    </a:lnTo>
                    <a:lnTo>
                      <a:pt x="250268" y="172202"/>
                    </a:lnTo>
                    <a:lnTo>
                      <a:pt x="254278" y="174368"/>
                    </a:lnTo>
                    <a:lnTo>
                      <a:pt x="258442" y="175755"/>
                    </a:lnTo>
                    <a:lnTo>
                      <a:pt x="261976" y="176682"/>
                    </a:lnTo>
                    <a:lnTo>
                      <a:pt x="263865" y="178073"/>
                    </a:lnTo>
                    <a:lnTo>
                      <a:pt x="267555" y="178848"/>
                    </a:lnTo>
                    <a:lnTo>
                      <a:pt x="268891" y="179544"/>
                    </a:lnTo>
                    <a:lnTo>
                      <a:pt x="273601" y="180470"/>
                    </a:lnTo>
                    <a:lnTo>
                      <a:pt x="277376" y="182402"/>
                    </a:lnTo>
                    <a:lnTo>
                      <a:pt x="282094" y="184875"/>
                    </a:lnTo>
                    <a:lnTo>
                      <a:pt x="286804" y="185953"/>
                    </a:lnTo>
                    <a:lnTo>
                      <a:pt x="291357" y="186728"/>
                    </a:lnTo>
                    <a:lnTo>
                      <a:pt x="294578" y="187964"/>
                    </a:lnTo>
                    <a:lnTo>
                      <a:pt x="299526" y="189352"/>
                    </a:lnTo>
                    <a:lnTo>
                      <a:pt x="303454" y="190744"/>
                    </a:lnTo>
                    <a:lnTo>
                      <a:pt x="307148" y="192365"/>
                    </a:lnTo>
                    <a:lnTo>
                      <a:pt x="312488" y="193602"/>
                    </a:lnTo>
                    <a:lnTo>
                      <a:pt x="318062" y="194838"/>
                    </a:lnTo>
                    <a:lnTo>
                      <a:pt x="322769" y="195379"/>
                    </a:lnTo>
                    <a:lnTo>
                      <a:pt x="327553" y="195455"/>
                    </a:lnTo>
                    <a:lnTo>
                      <a:pt x="332025" y="195762"/>
                    </a:lnTo>
                    <a:lnTo>
                      <a:pt x="335239" y="195683"/>
                    </a:lnTo>
                    <a:lnTo>
                      <a:pt x="339944" y="195683"/>
                    </a:lnTo>
                    <a:lnTo>
                      <a:pt x="343316" y="195683"/>
                    </a:lnTo>
                    <a:lnTo>
                      <a:pt x="347001" y="195449"/>
                    </a:lnTo>
                    <a:lnTo>
                      <a:pt x="349587" y="195218"/>
                    </a:lnTo>
                    <a:lnTo>
                      <a:pt x="354526" y="194905"/>
                    </a:lnTo>
                    <a:lnTo>
                      <a:pt x="357194" y="195215"/>
                    </a:lnTo>
                    <a:lnTo>
                      <a:pt x="363783" y="195677"/>
                    </a:lnTo>
                    <a:lnTo>
                      <a:pt x="370135" y="195522"/>
                    </a:lnTo>
                    <a:lnTo>
                      <a:pt x="372174" y="195443"/>
                    </a:lnTo>
                    <a:lnTo>
                      <a:pt x="377197" y="196369"/>
                    </a:lnTo>
                    <a:lnTo>
                      <a:pt x="379003" y="196755"/>
                    </a:lnTo>
                    <a:lnTo>
                      <a:pt x="384183" y="197682"/>
                    </a:lnTo>
                    <a:lnTo>
                      <a:pt x="388970" y="198377"/>
                    </a:lnTo>
                    <a:lnTo>
                      <a:pt x="391481" y="198687"/>
                    </a:lnTo>
                    <a:lnTo>
                      <a:pt x="396898" y="199920"/>
                    </a:lnTo>
                    <a:lnTo>
                      <a:pt x="401373" y="200692"/>
                    </a:lnTo>
                    <a:lnTo>
                      <a:pt x="404041" y="201157"/>
                    </a:lnTo>
                    <a:lnTo>
                      <a:pt x="409221" y="201929"/>
                    </a:lnTo>
                    <a:lnTo>
                      <a:pt x="412519" y="202779"/>
                    </a:lnTo>
                    <a:lnTo>
                      <a:pt x="418639" y="203550"/>
                    </a:lnTo>
                    <a:lnTo>
                      <a:pt x="422877" y="204091"/>
                    </a:lnTo>
                    <a:lnTo>
                      <a:pt x="428527" y="204784"/>
                    </a:lnTo>
                    <a:lnTo>
                      <a:pt x="433078" y="205325"/>
                    </a:lnTo>
                    <a:lnTo>
                      <a:pt x="440454" y="206406"/>
                    </a:lnTo>
                    <a:lnTo>
                      <a:pt x="445005" y="206792"/>
                    </a:lnTo>
                    <a:lnTo>
                      <a:pt x="448848" y="206788"/>
                    </a:lnTo>
                    <a:lnTo>
                      <a:pt x="451593" y="207098"/>
                    </a:lnTo>
                    <a:lnTo>
                      <a:pt x="454579" y="208180"/>
                    </a:lnTo>
                    <a:lnTo>
                      <a:pt x="461096" y="209723"/>
                    </a:lnTo>
                    <a:lnTo>
                      <a:pt x="463533" y="210960"/>
                    </a:lnTo>
                    <a:lnTo>
                      <a:pt x="464166" y="211030"/>
                    </a:lnTo>
                    <a:lnTo>
                      <a:pt x="467771" y="211424"/>
                    </a:lnTo>
                    <a:lnTo>
                      <a:pt x="471300" y="211655"/>
                    </a:lnTo>
                    <a:lnTo>
                      <a:pt x="475299" y="211500"/>
                    </a:lnTo>
                    <a:lnTo>
                      <a:pt x="477651" y="211345"/>
                    </a:lnTo>
                    <a:lnTo>
                      <a:pt x="482039" y="210726"/>
                    </a:lnTo>
                    <a:lnTo>
                      <a:pt x="483921" y="210647"/>
                    </a:lnTo>
                    <a:lnTo>
                      <a:pt x="486660" y="209565"/>
                    </a:lnTo>
                    <a:lnTo>
                      <a:pt x="490578" y="209176"/>
                    </a:lnTo>
                    <a:lnTo>
                      <a:pt x="492382" y="209176"/>
                    </a:lnTo>
                    <a:lnTo>
                      <a:pt x="495199" y="207940"/>
                    </a:lnTo>
                    <a:lnTo>
                      <a:pt x="500288" y="206391"/>
                    </a:lnTo>
                    <a:lnTo>
                      <a:pt x="502243" y="205230"/>
                    </a:lnTo>
                    <a:lnTo>
                      <a:pt x="505764" y="203760"/>
                    </a:lnTo>
                    <a:lnTo>
                      <a:pt x="508426" y="202989"/>
                    </a:lnTo>
                    <a:lnTo>
                      <a:pt x="512880" y="200048"/>
                    </a:lnTo>
                    <a:lnTo>
                      <a:pt x="515383" y="198736"/>
                    </a:lnTo>
                    <a:lnTo>
                      <a:pt x="518833" y="194413"/>
                    </a:lnTo>
                    <a:lnTo>
                      <a:pt x="528367" y="189492"/>
                    </a:lnTo>
                    <a:lnTo>
                      <a:pt x="530674" y="188723"/>
                    </a:lnTo>
                    <a:lnTo>
                      <a:pt x="532980" y="188107"/>
                    </a:lnTo>
                    <a:lnTo>
                      <a:pt x="535902" y="186263"/>
                    </a:lnTo>
                    <a:lnTo>
                      <a:pt x="537901" y="185185"/>
                    </a:lnTo>
                    <a:lnTo>
                      <a:pt x="540669" y="184571"/>
                    </a:lnTo>
                    <a:lnTo>
                      <a:pt x="542667" y="184110"/>
                    </a:lnTo>
                    <a:lnTo>
                      <a:pt x="544359" y="183954"/>
                    </a:lnTo>
                    <a:lnTo>
                      <a:pt x="547281" y="183034"/>
                    </a:lnTo>
                    <a:lnTo>
                      <a:pt x="549741" y="182572"/>
                    </a:lnTo>
                    <a:lnTo>
                      <a:pt x="552201" y="182572"/>
                    </a:lnTo>
                    <a:lnTo>
                      <a:pt x="554815" y="181187"/>
                    </a:lnTo>
                    <a:lnTo>
                      <a:pt x="557583" y="180111"/>
                    </a:lnTo>
                    <a:lnTo>
                      <a:pt x="558813" y="178726"/>
                    </a:lnTo>
                    <a:lnTo>
                      <a:pt x="560658" y="177496"/>
                    </a:lnTo>
                    <a:lnTo>
                      <a:pt x="563272" y="176883"/>
                    </a:lnTo>
                    <a:lnTo>
                      <a:pt x="565117" y="176114"/>
                    </a:lnTo>
                    <a:lnTo>
                      <a:pt x="567732" y="176114"/>
                    </a:lnTo>
                    <a:lnTo>
                      <a:pt x="571314" y="172359"/>
                    </a:lnTo>
                    <a:lnTo>
                      <a:pt x="573030" y="170583"/>
                    </a:lnTo>
                    <a:lnTo>
                      <a:pt x="573258" y="169191"/>
                    </a:lnTo>
                    <a:lnTo>
                      <a:pt x="574418" y="166096"/>
                    </a:lnTo>
                    <a:lnTo>
                      <a:pt x="575037" y="164550"/>
                    </a:lnTo>
                    <a:lnTo>
                      <a:pt x="575570" y="161457"/>
                    </a:lnTo>
                    <a:lnTo>
                      <a:pt x="576185" y="159140"/>
                    </a:lnTo>
                    <a:lnTo>
                      <a:pt x="576413" y="157594"/>
                    </a:lnTo>
                    <a:lnTo>
                      <a:pt x="576946" y="154577"/>
                    </a:lnTo>
                    <a:lnTo>
                      <a:pt x="577560" y="152104"/>
                    </a:lnTo>
                    <a:lnTo>
                      <a:pt x="578870" y="147621"/>
                    </a:lnTo>
                    <a:lnTo>
                      <a:pt x="578859" y="145534"/>
                    </a:lnTo>
                    <a:lnTo>
                      <a:pt x="580475" y="139811"/>
                    </a:lnTo>
                    <a:lnTo>
                      <a:pt x="580700" y="137879"/>
                    </a:lnTo>
                    <a:lnTo>
                      <a:pt x="581942" y="135327"/>
                    </a:lnTo>
                    <a:lnTo>
                      <a:pt x="583417" y="132466"/>
                    </a:lnTo>
                    <a:lnTo>
                      <a:pt x="585833" y="129528"/>
                    </a:lnTo>
                    <a:lnTo>
                      <a:pt x="588096" y="127518"/>
                    </a:lnTo>
                    <a:lnTo>
                      <a:pt x="594029" y="122338"/>
                    </a:lnTo>
                    <a:lnTo>
                      <a:pt x="596528" y="120249"/>
                    </a:lnTo>
                    <a:lnTo>
                      <a:pt x="598167" y="118781"/>
                    </a:lnTo>
                    <a:lnTo>
                      <a:pt x="600355" y="117387"/>
                    </a:lnTo>
                    <a:lnTo>
                      <a:pt x="603564" y="116151"/>
                    </a:lnTo>
                    <a:lnTo>
                      <a:pt x="605990" y="115221"/>
                    </a:lnTo>
                    <a:lnTo>
                      <a:pt x="607869" y="114604"/>
                    </a:lnTo>
                    <a:lnTo>
                      <a:pt x="610062" y="114061"/>
                    </a:lnTo>
                    <a:lnTo>
                      <a:pt x="624856" y="108878"/>
                    </a:lnTo>
                    <a:lnTo>
                      <a:pt x="627122" y="107332"/>
                    </a:lnTo>
                    <a:lnTo>
                      <a:pt x="630797" y="105245"/>
                    </a:lnTo>
                    <a:lnTo>
                      <a:pt x="632513" y="103544"/>
                    </a:lnTo>
                    <a:lnTo>
                      <a:pt x="634924" y="99753"/>
                    </a:lnTo>
                    <a:lnTo>
                      <a:pt x="636249" y="98286"/>
                    </a:lnTo>
                    <a:lnTo>
                      <a:pt x="637955" y="94653"/>
                    </a:lnTo>
                    <a:lnTo>
                      <a:pt x="640604" y="91172"/>
                    </a:lnTo>
                    <a:lnTo>
                      <a:pt x="642925" y="85218"/>
                    </a:lnTo>
                    <a:lnTo>
                      <a:pt x="645941" y="77022"/>
                    </a:lnTo>
                    <a:lnTo>
                      <a:pt x="646945" y="74802"/>
                    </a:lnTo>
                    <a:lnTo>
                      <a:pt x="648809" y="70683"/>
                    </a:lnTo>
                    <a:lnTo>
                      <a:pt x="651369" y="65273"/>
                    </a:lnTo>
                    <a:lnTo>
                      <a:pt x="652839" y="61640"/>
                    </a:lnTo>
                    <a:lnTo>
                      <a:pt x="655168" y="56998"/>
                    </a:lnTo>
                    <a:lnTo>
                      <a:pt x="656805" y="55145"/>
                    </a:lnTo>
                    <a:lnTo>
                      <a:pt x="658839" y="54371"/>
                    </a:lnTo>
                    <a:lnTo>
                      <a:pt x="660643" y="54447"/>
                    </a:lnTo>
                    <a:lnTo>
                      <a:pt x="662601" y="53981"/>
                    </a:lnTo>
                    <a:lnTo>
                      <a:pt x="663851" y="53055"/>
                    </a:lnTo>
                    <a:lnTo>
                      <a:pt x="668161" y="52436"/>
                    </a:lnTo>
                    <a:lnTo>
                      <a:pt x="670748" y="52201"/>
                    </a:lnTo>
                    <a:lnTo>
                      <a:pt x="676078" y="51737"/>
                    </a:lnTo>
                    <a:lnTo>
                      <a:pt x="679916" y="50965"/>
                    </a:lnTo>
                    <a:lnTo>
                      <a:pt x="683205" y="49957"/>
                    </a:lnTo>
                    <a:lnTo>
                      <a:pt x="686966" y="49492"/>
                    </a:lnTo>
                    <a:lnTo>
                      <a:pt x="690252" y="47946"/>
                    </a:lnTo>
                    <a:lnTo>
                      <a:pt x="693620" y="47250"/>
                    </a:lnTo>
                    <a:lnTo>
                      <a:pt x="698084" y="46090"/>
                    </a:lnTo>
                    <a:lnTo>
                      <a:pt x="701142" y="45935"/>
                    </a:lnTo>
                    <a:lnTo>
                      <a:pt x="704358" y="46087"/>
                    </a:lnTo>
                    <a:lnTo>
                      <a:pt x="708122" y="46318"/>
                    </a:lnTo>
                    <a:lnTo>
                      <a:pt x="712594" y="46548"/>
                    </a:lnTo>
                    <a:lnTo>
                      <a:pt x="718394" y="46008"/>
                    </a:lnTo>
                    <a:lnTo>
                      <a:pt x="723402" y="43997"/>
                    </a:lnTo>
                    <a:lnTo>
                      <a:pt x="728101" y="42912"/>
                    </a:lnTo>
                    <a:lnTo>
                      <a:pt x="731775" y="40592"/>
                    </a:lnTo>
                    <a:lnTo>
                      <a:pt x="735925" y="39356"/>
                    </a:lnTo>
                    <a:lnTo>
                      <a:pt x="739445" y="37730"/>
                    </a:lnTo>
                    <a:lnTo>
                      <a:pt x="742655" y="36801"/>
                    </a:lnTo>
                    <a:lnTo>
                      <a:pt x="746564" y="34483"/>
                    </a:lnTo>
                    <a:lnTo>
                      <a:pt x="750008" y="33322"/>
                    </a:lnTo>
                    <a:lnTo>
                      <a:pt x="753601" y="30616"/>
                    </a:lnTo>
                    <a:lnTo>
                      <a:pt x="755636" y="29766"/>
                    </a:lnTo>
                    <a:lnTo>
                      <a:pt x="759466" y="27445"/>
                    </a:lnTo>
                    <a:lnTo>
                      <a:pt x="760716" y="26515"/>
                    </a:lnTo>
                    <a:lnTo>
                      <a:pt x="762746" y="24893"/>
                    </a:lnTo>
                    <a:lnTo>
                      <a:pt x="765398" y="22186"/>
                    </a:lnTo>
                    <a:lnTo>
                      <a:pt x="768130" y="19635"/>
                    </a:lnTo>
                    <a:lnTo>
                      <a:pt x="769612" y="18088"/>
                    </a:lnTo>
                    <a:lnTo>
                      <a:pt x="771405" y="15999"/>
                    </a:lnTo>
                    <a:lnTo>
                      <a:pt x="774610" y="9331"/>
                    </a:lnTo>
                    <a:lnTo>
                      <a:pt x="775372" y="6855"/>
                    </a:lnTo>
                    <a:lnTo>
                      <a:pt x="776515" y="3046"/>
                    </a:lnTo>
                    <a:lnTo>
                      <a:pt x="777277" y="1333"/>
                    </a:lnTo>
                    <a:lnTo>
                      <a:pt x="778991" y="0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42" name="object 14">
                <a:extLst>
                  <a:ext uri="{FF2B5EF4-FFF2-40B4-BE49-F238E27FC236}">
                    <a16:creationId xmlns:a16="http://schemas.microsoft.com/office/drawing/2014/main" id="{D6EDA047-7B80-40CA-8E64-CB0EA6147B76}"/>
                  </a:ext>
                </a:extLst>
              </p:cNvPr>
              <p:cNvSpPr/>
              <p:nvPr/>
            </p:nvSpPr>
            <p:spPr>
              <a:xfrm>
                <a:off x="3076117" y="1250977"/>
                <a:ext cx="851947" cy="1219507"/>
              </a:xfrm>
              <a:custGeom>
                <a:avLst/>
                <a:gdLst/>
                <a:ahLst/>
                <a:cxnLst/>
                <a:rect l="l" t="t" r="r" b="b"/>
                <a:pathLst>
                  <a:path w="851947" h="1219507">
                    <a:moveTo>
                      <a:pt x="0" y="226375"/>
                    </a:moveTo>
                    <a:lnTo>
                      <a:pt x="1153" y="226974"/>
                    </a:lnTo>
                    <a:lnTo>
                      <a:pt x="4511" y="229003"/>
                    </a:lnTo>
                    <a:lnTo>
                      <a:pt x="6052" y="230409"/>
                    </a:lnTo>
                    <a:lnTo>
                      <a:pt x="8533" y="231931"/>
                    </a:lnTo>
                    <a:lnTo>
                      <a:pt x="10185" y="234110"/>
                    </a:lnTo>
                    <a:lnTo>
                      <a:pt x="12462" y="236336"/>
                    </a:lnTo>
                    <a:lnTo>
                      <a:pt x="14858" y="237709"/>
                    </a:lnTo>
                    <a:lnTo>
                      <a:pt x="17412" y="239152"/>
                    </a:lnTo>
                    <a:lnTo>
                      <a:pt x="19416" y="240461"/>
                    </a:lnTo>
                    <a:lnTo>
                      <a:pt x="22393" y="242660"/>
                    </a:lnTo>
                    <a:lnTo>
                      <a:pt x="26106" y="243900"/>
                    </a:lnTo>
                    <a:lnTo>
                      <a:pt x="30491" y="246272"/>
                    </a:lnTo>
                    <a:lnTo>
                      <a:pt x="36372" y="247269"/>
                    </a:lnTo>
                    <a:lnTo>
                      <a:pt x="39122" y="247852"/>
                    </a:lnTo>
                    <a:lnTo>
                      <a:pt x="43878" y="248043"/>
                    </a:lnTo>
                    <a:lnTo>
                      <a:pt x="47125" y="247521"/>
                    </a:lnTo>
                    <a:lnTo>
                      <a:pt x="51692" y="246947"/>
                    </a:lnTo>
                    <a:lnTo>
                      <a:pt x="56526" y="247132"/>
                    </a:lnTo>
                    <a:lnTo>
                      <a:pt x="60798" y="245176"/>
                    </a:lnTo>
                    <a:lnTo>
                      <a:pt x="63254" y="244380"/>
                    </a:lnTo>
                    <a:lnTo>
                      <a:pt x="65648" y="243970"/>
                    </a:lnTo>
                    <a:lnTo>
                      <a:pt x="68743" y="243532"/>
                    </a:lnTo>
                    <a:lnTo>
                      <a:pt x="70641" y="242448"/>
                    </a:lnTo>
                    <a:lnTo>
                      <a:pt x="78866" y="239094"/>
                    </a:lnTo>
                    <a:lnTo>
                      <a:pt x="81984" y="237314"/>
                    </a:lnTo>
                    <a:lnTo>
                      <a:pt x="90895" y="235531"/>
                    </a:lnTo>
                    <a:lnTo>
                      <a:pt x="100251" y="234641"/>
                    </a:lnTo>
                    <a:lnTo>
                      <a:pt x="108271" y="235084"/>
                    </a:lnTo>
                    <a:lnTo>
                      <a:pt x="118964" y="234641"/>
                    </a:lnTo>
                    <a:lnTo>
                      <a:pt x="128320" y="235085"/>
                    </a:lnTo>
                    <a:lnTo>
                      <a:pt x="142577" y="235084"/>
                    </a:lnTo>
                    <a:lnTo>
                      <a:pt x="155051" y="234641"/>
                    </a:lnTo>
                    <a:lnTo>
                      <a:pt x="167972" y="231521"/>
                    </a:lnTo>
                    <a:lnTo>
                      <a:pt x="177774" y="225728"/>
                    </a:lnTo>
                    <a:lnTo>
                      <a:pt x="185348" y="222166"/>
                    </a:lnTo>
                    <a:lnTo>
                      <a:pt x="193368" y="215483"/>
                    </a:lnTo>
                    <a:lnTo>
                      <a:pt x="200941" y="211026"/>
                    </a:lnTo>
                    <a:lnTo>
                      <a:pt x="209406" y="203897"/>
                    </a:lnTo>
                    <a:lnTo>
                      <a:pt x="217426" y="198997"/>
                    </a:lnTo>
                    <a:lnTo>
                      <a:pt x="231237" y="193651"/>
                    </a:lnTo>
                    <a:lnTo>
                      <a:pt x="243712" y="191421"/>
                    </a:lnTo>
                    <a:lnTo>
                      <a:pt x="252812" y="190352"/>
                    </a:lnTo>
                    <a:lnTo>
                      <a:pt x="260781" y="189249"/>
                    </a:lnTo>
                    <a:lnTo>
                      <a:pt x="264216" y="187715"/>
                    </a:lnTo>
                    <a:lnTo>
                      <a:pt x="269092" y="185920"/>
                    </a:lnTo>
                    <a:lnTo>
                      <a:pt x="271911" y="184158"/>
                    </a:lnTo>
                    <a:lnTo>
                      <a:pt x="278958" y="183806"/>
                    </a:lnTo>
                    <a:lnTo>
                      <a:pt x="283891" y="183806"/>
                    </a:lnTo>
                    <a:lnTo>
                      <a:pt x="288119" y="182044"/>
                    </a:lnTo>
                    <a:lnTo>
                      <a:pt x="293052" y="179225"/>
                    </a:lnTo>
                    <a:lnTo>
                      <a:pt x="297632" y="175349"/>
                    </a:lnTo>
                    <a:lnTo>
                      <a:pt x="304679" y="172883"/>
                    </a:lnTo>
                    <a:lnTo>
                      <a:pt x="309964" y="172178"/>
                    </a:lnTo>
                    <a:lnTo>
                      <a:pt x="314192" y="171825"/>
                    </a:lnTo>
                    <a:lnTo>
                      <a:pt x="317011" y="171826"/>
                    </a:lnTo>
                    <a:lnTo>
                      <a:pt x="322648" y="170768"/>
                    </a:lnTo>
                    <a:lnTo>
                      <a:pt x="325819" y="169359"/>
                    </a:lnTo>
                    <a:lnTo>
                      <a:pt x="334276" y="167245"/>
                    </a:lnTo>
                    <a:lnTo>
                      <a:pt x="339913" y="166187"/>
                    </a:lnTo>
                    <a:lnTo>
                      <a:pt x="343790" y="164781"/>
                    </a:lnTo>
                    <a:lnTo>
                      <a:pt x="348370" y="163016"/>
                    </a:lnTo>
                    <a:lnTo>
                      <a:pt x="354712" y="160197"/>
                    </a:lnTo>
                    <a:lnTo>
                      <a:pt x="360350" y="158438"/>
                    </a:lnTo>
                    <a:lnTo>
                      <a:pt x="367749" y="155267"/>
                    </a:lnTo>
                    <a:lnTo>
                      <a:pt x="374443" y="152797"/>
                    </a:lnTo>
                    <a:lnTo>
                      <a:pt x="379376" y="151740"/>
                    </a:lnTo>
                    <a:lnTo>
                      <a:pt x="392061" y="152797"/>
                    </a:lnTo>
                    <a:lnTo>
                      <a:pt x="400517" y="153855"/>
                    </a:lnTo>
                    <a:lnTo>
                      <a:pt x="408269" y="156673"/>
                    </a:lnTo>
                    <a:lnTo>
                      <a:pt x="411815" y="158250"/>
                    </a:lnTo>
                    <a:lnTo>
                      <a:pt x="414534" y="158138"/>
                    </a:lnTo>
                    <a:lnTo>
                      <a:pt x="415855" y="158083"/>
                    </a:lnTo>
                    <a:lnTo>
                      <a:pt x="420434" y="156038"/>
                    </a:lnTo>
                    <a:lnTo>
                      <a:pt x="425994" y="153253"/>
                    </a:lnTo>
                    <a:lnTo>
                      <a:pt x="428300" y="150838"/>
                    </a:lnTo>
                    <a:lnTo>
                      <a:pt x="430097" y="149216"/>
                    </a:lnTo>
                    <a:lnTo>
                      <a:pt x="440490" y="136017"/>
                    </a:lnTo>
                    <a:lnTo>
                      <a:pt x="444225" y="132457"/>
                    </a:lnTo>
                    <a:lnTo>
                      <a:pt x="444937" y="130956"/>
                    </a:lnTo>
                    <a:lnTo>
                      <a:pt x="448340" y="125167"/>
                    </a:lnTo>
                    <a:lnTo>
                      <a:pt x="449529" y="123878"/>
                    </a:lnTo>
                    <a:lnTo>
                      <a:pt x="451054" y="119638"/>
                    </a:lnTo>
                    <a:lnTo>
                      <a:pt x="456913" y="112387"/>
                    </a:lnTo>
                    <a:lnTo>
                      <a:pt x="460501" y="106646"/>
                    </a:lnTo>
                    <a:lnTo>
                      <a:pt x="461219" y="105212"/>
                    </a:lnTo>
                    <a:lnTo>
                      <a:pt x="462654" y="103417"/>
                    </a:lnTo>
                    <a:lnTo>
                      <a:pt x="465166" y="100905"/>
                    </a:lnTo>
                    <a:lnTo>
                      <a:pt x="467319" y="98034"/>
                    </a:lnTo>
                    <a:lnTo>
                      <a:pt x="469472" y="95880"/>
                    </a:lnTo>
                    <a:lnTo>
                      <a:pt x="470190" y="93010"/>
                    </a:lnTo>
                    <a:lnTo>
                      <a:pt x="470549" y="87627"/>
                    </a:lnTo>
                    <a:lnTo>
                      <a:pt x="471625" y="85115"/>
                    </a:lnTo>
                    <a:lnTo>
                      <a:pt x="472343" y="83681"/>
                    </a:lnTo>
                    <a:lnTo>
                      <a:pt x="474496" y="82244"/>
                    </a:lnTo>
                    <a:lnTo>
                      <a:pt x="478524" y="78368"/>
                    </a:lnTo>
                    <a:lnTo>
                      <a:pt x="483192" y="76649"/>
                    </a:lnTo>
                    <a:lnTo>
                      <a:pt x="489824" y="75665"/>
                    </a:lnTo>
                    <a:lnTo>
                      <a:pt x="493262" y="73946"/>
                    </a:lnTo>
                    <a:lnTo>
                      <a:pt x="495227" y="72718"/>
                    </a:lnTo>
                    <a:lnTo>
                      <a:pt x="498421" y="71983"/>
                    </a:lnTo>
                    <a:lnTo>
                      <a:pt x="501368" y="72472"/>
                    </a:lnTo>
                    <a:lnTo>
                      <a:pt x="504562" y="74192"/>
                    </a:lnTo>
                    <a:lnTo>
                      <a:pt x="505790" y="75911"/>
                    </a:lnTo>
                    <a:lnTo>
                      <a:pt x="509229" y="75665"/>
                    </a:lnTo>
                    <a:lnTo>
                      <a:pt x="512913" y="74437"/>
                    </a:lnTo>
                    <a:lnTo>
                      <a:pt x="514633" y="74684"/>
                    </a:lnTo>
                    <a:lnTo>
                      <a:pt x="517089" y="75665"/>
                    </a:lnTo>
                    <a:lnTo>
                      <a:pt x="520039" y="76005"/>
                    </a:lnTo>
                    <a:lnTo>
                      <a:pt x="522273" y="74155"/>
                    </a:lnTo>
                    <a:lnTo>
                      <a:pt x="525494" y="72460"/>
                    </a:lnTo>
                    <a:lnTo>
                      <a:pt x="528547" y="68900"/>
                    </a:lnTo>
                    <a:lnTo>
                      <a:pt x="531430" y="64489"/>
                    </a:lnTo>
                    <a:lnTo>
                      <a:pt x="532631" y="63256"/>
                    </a:lnTo>
                    <a:lnTo>
                      <a:pt x="532109" y="60589"/>
                    </a:lnTo>
                    <a:lnTo>
                      <a:pt x="532617" y="58554"/>
                    </a:lnTo>
                    <a:lnTo>
                      <a:pt x="533634" y="57369"/>
                    </a:lnTo>
                    <a:lnTo>
                      <a:pt x="535839" y="56518"/>
                    </a:lnTo>
                    <a:lnTo>
                      <a:pt x="540441" y="56819"/>
                    </a:lnTo>
                    <a:lnTo>
                      <a:pt x="548264" y="52396"/>
                    </a:lnTo>
                    <a:lnTo>
                      <a:pt x="551374" y="48785"/>
                    </a:lnTo>
                    <a:lnTo>
                      <a:pt x="554091" y="45112"/>
                    </a:lnTo>
                    <a:lnTo>
                      <a:pt x="556259" y="41306"/>
                    </a:lnTo>
                    <a:lnTo>
                      <a:pt x="557466" y="38833"/>
                    </a:lnTo>
                    <a:lnTo>
                      <a:pt x="559611" y="34301"/>
                    </a:lnTo>
                    <a:lnTo>
                      <a:pt x="563783" y="29294"/>
                    </a:lnTo>
                    <a:lnTo>
                      <a:pt x="566286" y="25960"/>
                    </a:lnTo>
                    <a:lnTo>
                      <a:pt x="568551" y="22739"/>
                    </a:lnTo>
                    <a:lnTo>
                      <a:pt x="572007" y="19878"/>
                    </a:lnTo>
                    <a:lnTo>
                      <a:pt x="576060" y="17500"/>
                    </a:lnTo>
                    <a:lnTo>
                      <a:pt x="581305" y="13921"/>
                    </a:lnTo>
                    <a:lnTo>
                      <a:pt x="585310" y="11704"/>
                    </a:lnTo>
                    <a:lnTo>
                      <a:pt x="589127" y="9999"/>
                    </a:lnTo>
                    <a:lnTo>
                      <a:pt x="594196" y="8475"/>
                    </a:lnTo>
                    <a:lnTo>
                      <a:pt x="598651" y="7129"/>
                    </a:lnTo>
                    <a:lnTo>
                      <a:pt x="603279" y="6166"/>
                    </a:lnTo>
                    <a:lnTo>
                      <a:pt x="610018" y="4748"/>
                    </a:lnTo>
                    <a:lnTo>
                      <a:pt x="618860" y="2946"/>
                    </a:lnTo>
                    <a:lnTo>
                      <a:pt x="623116" y="2293"/>
                    </a:lnTo>
                    <a:lnTo>
                      <a:pt x="626227" y="2621"/>
                    </a:lnTo>
                    <a:lnTo>
                      <a:pt x="629829" y="2293"/>
                    </a:lnTo>
                    <a:lnTo>
                      <a:pt x="631630" y="2129"/>
                    </a:lnTo>
                    <a:lnTo>
                      <a:pt x="634577" y="491"/>
                    </a:lnTo>
                    <a:lnTo>
                      <a:pt x="636214" y="327"/>
                    </a:lnTo>
                    <a:lnTo>
                      <a:pt x="642763" y="163"/>
                    </a:lnTo>
                    <a:lnTo>
                      <a:pt x="647020" y="0"/>
                    </a:lnTo>
                    <a:lnTo>
                      <a:pt x="647511" y="163"/>
                    </a:lnTo>
                    <a:lnTo>
                      <a:pt x="652494" y="1282"/>
                    </a:lnTo>
                    <a:lnTo>
                      <a:pt x="656539" y="1667"/>
                    </a:lnTo>
                    <a:lnTo>
                      <a:pt x="660584" y="2436"/>
                    </a:lnTo>
                    <a:lnTo>
                      <a:pt x="664243" y="3016"/>
                    </a:lnTo>
                    <a:lnTo>
                      <a:pt x="670792" y="4942"/>
                    </a:lnTo>
                    <a:lnTo>
                      <a:pt x="669636" y="8408"/>
                    </a:lnTo>
                    <a:lnTo>
                      <a:pt x="673681" y="11874"/>
                    </a:lnTo>
                    <a:lnTo>
                      <a:pt x="676185" y="13799"/>
                    </a:lnTo>
                    <a:lnTo>
                      <a:pt x="677726" y="14185"/>
                    </a:lnTo>
                    <a:lnTo>
                      <a:pt x="680230" y="17846"/>
                    </a:lnTo>
                    <a:lnTo>
                      <a:pt x="681578" y="24586"/>
                    </a:lnTo>
                    <a:lnTo>
                      <a:pt x="682349" y="29209"/>
                    </a:lnTo>
                    <a:lnTo>
                      <a:pt x="682542" y="32676"/>
                    </a:lnTo>
                    <a:lnTo>
                      <a:pt x="683636" y="36372"/>
                    </a:lnTo>
                    <a:lnTo>
                      <a:pt x="687500" y="37661"/>
                    </a:lnTo>
                    <a:lnTo>
                      <a:pt x="691880" y="38432"/>
                    </a:lnTo>
                    <a:lnTo>
                      <a:pt x="695486" y="38180"/>
                    </a:lnTo>
                    <a:lnTo>
                      <a:pt x="701926" y="38432"/>
                    </a:lnTo>
                    <a:lnTo>
                      <a:pt x="708881" y="45133"/>
                    </a:lnTo>
                    <a:lnTo>
                      <a:pt x="710168" y="48481"/>
                    </a:lnTo>
                    <a:lnTo>
                      <a:pt x="711714" y="56209"/>
                    </a:lnTo>
                    <a:lnTo>
                      <a:pt x="711972" y="58013"/>
                    </a:lnTo>
                    <a:lnTo>
                      <a:pt x="712230" y="59817"/>
                    </a:lnTo>
                    <a:lnTo>
                      <a:pt x="712230" y="61619"/>
                    </a:lnTo>
                    <a:lnTo>
                      <a:pt x="712230" y="63681"/>
                    </a:lnTo>
                    <a:lnTo>
                      <a:pt x="712230" y="64708"/>
                    </a:lnTo>
                    <a:lnTo>
                      <a:pt x="712683" y="67481"/>
                    </a:lnTo>
                    <a:lnTo>
                      <a:pt x="713083" y="68979"/>
                    </a:lnTo>
                    <a:lnTo>
                      <a:pt x="714082" y="70279"/>
                    </a:lnTo>
                    <a:lnTo>
                      <a:pt x="715380" y="72077"/>
                    </a:lnTo>
                    <a:lnTo>
                      <a:pt x="715580" y="72278"/>
                    </a:lnTo>
                    <a:lnTo>
                      <a:pt x="715880" y="72976"/>
                    </a:lnTo>
                    <a:lnTo>
                      <a:pt x="716280" y="74076"/>
                    </a:lnTo>
                    <a:lnTo>
                      <a:pt x="716779" y="76473"/>
                    </a:lnTo>
                    <a:lnTo>
                      <a:pt x="716779" y="77573"/>
                    </a:lnTo>
                    <a:lnTo>
                      <a:pt x="716979" y="79073"/>
                    </a:lnTo>
                    <a:lnTo>
                      <a:pt x="717382" y="81968"/>
                    </a:lnTo>
                    <a:lnTo>
                      <a:pt x="717639" y="84289"/>
                    </a:lnTo>
                    <a:lnTo>
                      <a:pt x="721246" y="89696"/>
                    </a:lnTo>
                    <a:lnTo>
                      <a:pt x="722210" y="93682"/>
                    </a:lnTo>
                    <a:lnTo>
                      <a:pt x="721290" y="96075"/>
                    </a:lnTo>
                    <a:lnTo>
                      <a:pt x="720473" y="101804"/>
                    </a:lnTo>
                    <a:lnTo>
                      <a:pt x="718927" y="104638"/>
                    </a:lnTo>
                    <a:lnTo>
                      <a:pt x="717381" y="107211"/>
                    </a:lnTo>
                    <a:lnTo>
                      <a:pt x="715063" y="110304"/>
                    </a:lnTo>
                    <a:lnTo>
                      <a:pt x="712229" y="112108"/>
                    </a:lnTo>
                    <a:lnTo>
                      <a:pt x="709911" y="113912"/>
                    </a:lnTo>
                    <a:lnTo>
                      <a:pt x="707335" y="115713"/>
                    </a:lnTo>
                    <a:lnTo>
                      <a:pt x="703986" y="117518"/>
                    </a:lnTo>
                    <a:lnTo>
                      <a:pt x="701668" y="119064"/>
                    </a:lnTo>
                    <a:lnTo>
                      <a:pt x="700122" y="119836"/>
                    </a:lnTo>
                    <a:lnTo>
                      <a:pt x="696901" y="119328"/>
                    </a:lnTo>
                    <a:lnTo>
                      <a:pt x="694903" y="118253"/>
                    </a:lnTo>
                    <a:lnTo>
                      <a:pt x="692905" y="118560"/>
                    </a:lnTo>
                    <a:lnTo>
                      <a:pt x="691521" y="120252"/>
                    </a:lnTo>
                    <a:lnTo>
                      <a:pt x="691368" y="122251"/>
                    </a:lnTo>
                    <a:lnTo>
                      <a:pt x="692290" y="124863"/>
                    </a:lnTo>
                    <a:lnTo>
                      <a:pt x="693366" y="126245"/>
                    </a:lnTo>
                    <a:lnTo>
                      <a:pt x="697055" y="129474"/>
                    </a:lnTo>
                    <a:lnTo>
                      <a:pt x="702589" y="134240"/>
                    </a:lnTo>
                    <a:lnTo>
                      <a:pt x="704587" y="135622"/>
                    </a:lnTo>
                    <a:lnTo>
                      <a:pt x="706278" y="136391"/>
                    </a:lnTo>
                    <a:lnTo>
                      <a:pt x="709044" y="139158"/>
                    </a:lnTo>
                    <a:lnTo>
                      <a:pt x="710735" y="141770"/>
                    </a:lnTo>
                    <a:lnTo>
                      <a:pt x="710889" y="144383"/>
                    </a:lnTo>
                    <a:lnTo>
                      <a:pt x="711043" y="148687"/>
                    </a:lnTo>
                    <a:lnTo>
                      <a:pt x="711196" y="151916"/>
                    </a:lnTo>
                    <a:lnTo>
                      <a:pt x="710428" y="154529"/>
                    </a:lnTo>
                    <a:lnTo>
                      <a:pt x="709337" y="156816"/>
                    </a:lnTo>
                    <a:lnTo>
                      <a:pt x="709902" y="160200"/>
                    </a:lnTo>
                    <a:lnTo>
                      <a:pt x="711594" y="163299"/>
                    </a:lnTo>
                    <a:lnTo>
                      <a:pt x="713567" y="165553"/>
                    </a:lnTo>
                    <a:lnTo>
                      <a:pt x="716670" y="166968"/>
                    </a:lnTo>
                    <a:lnTo>
                      <a:pt x="719208" y="170066"/>
                    </a:lnTo>
                    <a:lnTo>
                      <a:pt x="720054" y="175428"/>
                    </a:lnTo>
                    <a:lnTo>
                      <a:pt x="720054" y="179657"/>
                    </a:lnTo>
                    <a:lnTo>
                      <a:pt x="720336" y="184450"/>
                    </a:lnTo>
                    <a:lnTo>
                      <a:pt x="720900" y="188396"/>
                    </a:lnTo>
                    <a:lnTo>
                      <a:pt x="721182" y="193195"/>
                    </a:lnTo>
                    <a:lnTo>
                      <a:pt x="725130" y="201087"/>
                    </a:lnTo>
                    <a:lnTo>
                      <a:pt x="724526" y="207226"/>
                    </a:lnTo>
                    <a:lnTo>
                      <a:pt x="727524" y="208083"/>
                    </a:lnTo>
                    <a:lnTo>
                      <a:pt x="729380" y="208939"/>
                    </a:lnTo>
                    <a:lnTo>
                      <a:pt x="730094" y="210368"/>
                    </a:lnTo>
                    <a:lnTo>
                      <a:pt x="730237" y="212081"/>
                    </a:lnTo>
                    <a:lnTo>
                      <a:pt x="731950" y="213794"/>
                    </a:lnTo>
                    <a:lnTo>
                      <a:pt x="733664" y="215079"/>
                    </a:lnTo>
                    <a:lnTo>
                      <a:pt x="735377" y="216221"/>
                    </a:lnTo>
                    <a:lnTo>
                      <a:pt x="735520" y="217934"/>
                    </a:lnTo>
                    <a:lnTo>
                      <a:pt x="735520" y="220647"/>
                    </a:lnTo>
                    <a:lnTo>
                      <a:pt x="737376" y="223074"/>
                    </a:lnTo>
                    <a:lnTo>
                      <a:pt x="739660" y="226643"/>
                    </a:lnTo>
                    <a:lnTo>
                      <a:pt x="742230" y="229213"/>
                    </a:lnTo>
                    <a:lnTo>
                      <a:pt x="744372" y="232643"/>
                    </a:lnTo>
                    <a:lnTo>
                      <a:pt x="747228" y="236355"/>
                    </a:lnTo>
                    <a:lnTo>
                      <a:pt x="749798" y="239210"/>
                    </a:lnTo>
                    <a:lnTo>
                      <a:pt x="752033" y="241340"/>
                    </a:lnTo>
                    <a:lnTo>
                      <a:pt x="754309" y="241789"/>
                    </a:lnTo>
                    <a:lnTo>
                      <a:pt x="756002" y="243111"/>
                    </a:lnTo>
                    <a:lnTo>
                      <a:pt x="760290" y="246804"/>
                    </a:lnTo>
                    <a:lnTo>
                      <a:pt x="761871" y="247357"/>
                    </a:lnTo>
                    <a:lnTo>
                      <a:pt x="763975" y="247424"/>
                    </a:lnTo>
                    <a:lnTo>
                      <a:pt x="766003" y="247496"/>
                    </a:lnTo>
                    <a:lnTo>
                      <a:pt x="767090" y="247451"/>
                    </a:lnTo>
                    <a:lnTo>
                      <a:pt x="768634" y="247157"/>
                    </a:lnTo>
                    <a:lnTo>
                      <a:pt x="769613" y="246419"/>
                    </a:lnTo>
                    <a:lnTo>
                      <a:pt x="770609" y="246069"/>
                    </a:lnTo>
                    <a:lnTo>
                      <a:pt x="771609" y="245796"/>
                    </a:lnTo>
                    <a:lnTo>
                      <a:pt x="773082" y="245656"/>
                    </a:lnTo>
                    <a:lnTo>
                      <a:pt x="775251" y="247193"/>
                    </a:lnTo>
                    <a:lnTo>
                      <a:pt x="776090" y="248551"/>
                    </a:lnTo>
                    <a:lnTo>
                      <a:pt x="776425" y="250860"/>
                    </a:lnTo>
                    <a:lnTo>
                      <a:pt x="776297" y="253262"/>
                    </a:lnTo>
                    <a:lnTo>
                      <a:pt x="775761" y="255219"/>
                    </a:lnTo>
                    <a:lnTo>
                      <a:pt x="774836" y="258973"/>
                    </a:lnTo>
                    <a:lnTo>
                      <a:pt x="773757" y="262734"/>
                    </a:lnTo>
                    <a:lnTo>
                      <a:pt x="776844" y="266333"/>
                    </a:lnTo>
                    <a:lnTo>
                      <a:pt x="778564" y="267622"/>
                    </a:lnTo>
                    <a:lnTo>
                      <a:pt x="779425" y="269201"/>
                    </a:lnTo>
                    <a:lnTo>
                      <a:pt x="780573" y="271926"/>
                    </a:lnTo>
                    <a:lnTo>
                      <a:pt x="780429" y="274651"/>
                    </a:lnTo>
                    <a:lnTo>
                      <a:pt x="781003" y="276659"/>
                    </a:lnTo>
                    <a:lnTo>
                      <a:pt x="782150" y="278809"/>
                    </a:lnTo>
                    <a:lnTo>
                      <a:pt x="783871" y="281248"/>
                    </a:lnTo>
                    <a:lnTo>
                      <a:pt x="785591" y="283828"/>
                    </a:lnTo>
                    <a:lnTo>
                      <a:pt x="787599" y="285835"/>
                    </a:lnTo>
                    <a:lnTo>
                      <a:pt x="788890" y="286983"/>
                    </a:lnTo>
                    <a:lnTo>
                      <a:pt x="790611" y="288991"/>
                    </a:lnTo>
                    <a:lnTo>
                      <a:pt x="793193" y="291859"/>
                    </a:lnTo>
                    <a:lnTo>
                      <a:pt x="794340" y="293293"/>
                    </a:lnTo>
                    <a:lnTo>
                      <a:pt x="795344" y="295158"/>
                    </a:lnTo>
                    <a:lnTo>
                      <a:pt x="795057" y="297882"/>
                    </a:lnTo>
                    <a:lnTo>
                      <a:pt x="793766" y="302041"/>
                    </a:lnTo>
                    <a:lnTo>
                      <a:pt x="793909" y="305054"/>
                    </a:lnTo>
                    <a:lnTo>
                      <a:pt x="794197" y="306774"/>
                    </a:lnTo>
                    <a:lnTo>
                      <a:pt x="793623" y="309930"/>
                    </a:lnTo>
                    <a:lnTo>
                      <a:pt x="795201" y="312940"/>
                    </a:lnTo>
                    <a:lnTo>
                      <a:pt x="798212" y="315954"/>
                    </a:lnTo>
                    <a:lnTo>
                      <a:pt x="801080" y="317816"/>
                    </a:lnTo>
                    <a:lnTo>
                      <a:pt x="803088" y="318390"/>
                    </a:lnTo>
                    <a:lnTo>
                      <a:pt x="805383" y="318533"/>
                    </a:lnTo>
                    <a:lnTo>
                      <a:pt x="808251" y="318821"/>
                    </a:lnTo>
                    <a:lnTo>
                      <a:pt x="810546" y="319396"/>
                    </a:lnTo>
                    <a:lnTo>
                      <a:pt x="812983" y="320541"/>
                    </a:lnTo>
                    <a:lnTo>
                      <a:pt x="815809" y="322135"/>
                    </a:lnTo>
                    <a:lnTo>
                      <a:pt x="818123" y="324857"/>
                    </a:lnTo>
                    <a:lnTo>
                      <a:pt x="818804" y="328126"/>
                    </a:lnTo>
                    <a:lnTo>
                      <a:pt x="819348" y="330714"/>
                    </a:lnTo>
                    <a:lnTo>
                      <a:pt x="819893" y="333706"/>
                    </a:lnTo>
                    <a:lnTo>
                      <a:pt x="819893" y="335613"/>
                    </a:lnTo>
                    <a:lnTo>
                      <a:pt x="819485" y="338202"/>
                    </a:lnTo>
                    <a:lnTo>
                      <a:pt x="819032" y="340112"/>
                    </a:lnTo>
                    <a:lnTo>
                      <a:pt x="811572" y="345313"/>
                    </a:lnTo>
                    <a:lnTo>
                      <a:pt x="802756" y="353903"/>
                    </a:lnTo>
                    <a:lnTo>
                      <a:pt x="798009" y="358424"/>
                    </a:lnTo>
                    <a:lnTo>
                      <a:pt x="793488" y="364077"/>
                    </a:lnTo>
                    <a:lnTo>
                      <a:pt x="786029" y="373341"/>
                    </a:lnTo>
                    <a:lnTo>
                      <a:pt x="781056" y="378539"/>
                    </a:lnTo>
                    <a:lnTo>
                      <a:pt x="776987" y="382160"/>
                    </a:lnTo>
                    <a:lnTo>
                      <a:pt x="772106" y="384232"/>
                    </a:lnTo>
                    <a:lnTo>
                      <a:pt x="769938" y="386255"/>
                    </a:lnTo>
                    <a:lnTo>
                      <a:pt x="768905" y="387537"/>
                    </a:lnTo>
                    <a:lnTo>
                      <a:pt x="766565" y="390960"/>
                    </a:lnTo>
                    <a:lnTo>
                      <a:pt x="764758" y="392351"/>
                    </a:lnTo>
                    <a:lnTo>
                      <a:pt x="761276" y="396364"/>
                    </a:lnTo>
                    <a:lnTo>
                      <a:pt x="760000" y="397425"/>
                    </a:lnTo>
                    <a:lnTo>
                      <a:pt x="758423" y="398728"/>
                    </a:lnTo>
                    <a:lnTo>
                      <a:pt x="756376" y="399973"/>
                    </a:lnTo>
                    <a:lnTo>
                      <a:pt x="754056" y="402081"/>
                    </a:lnTo>
                    <a:lnTo>
                      <a:pt x="750596" y="406559"/>
                    </a:lnTo>
                    <a:lnTo>
                      <a:pt x="749640" y="407835"/>
                    </a:lnTo>
                    <a:lnTo>
                      <a:pt x="747705" y="411562"/>
                    </a:lnTo>
                    <a:lnTo>
                      <a:pt x="744442" y="416604"/>
                    </a:lnTo>
                    <a:lnTo>
                      <a:pt x="740882" y="421352"/>
                    </a:lnTo>
                    <a:lnTo>
                      <a:pt x="736134" y="423132"/>
                    </a:lnTo>
                    <a:lnTo>
                      <a:pt x="728718" y="423132"/>
                    </a:lnTo>
                    <a:lnTo>
                      <a:pt x="726048" y="422242"/>
                    </a:lnTo>
                    <a:lnTo>
                      <a:pt x="721970" y="423020"/>
                    </a:lnTo>
                    <a:lnTo>
                      <a:pt x="719640" y="423640"/>
                    </a:lnTo>
                    <a:lnTo>
                      <a:pt x="717621" y="423485"/>
                    </a:lnTo>
                    <a:lnTo>
                      <a:pt x="715137" y="423175"/>
                    </a:lnTo>
                    <a:lnTo>
                      <a:pt x="713273" y="422087"/>
                    </a:lnTo>
                    <a:lnTo>
                      <a:pt x="712186" y="422865"/>
                    </a:lnTo>
                    <a:lnTo>
                      <a:pt x="711807" y="424912"/>
                    </a:lnTo>
                    <a:lnTo>
                      <a:pt x="708841" y="429663"/>
                    </a:lnTo>
                    <a:lnTo>
                      <a:pt x="706764" y="432625"/>
                    </a:lnTo>
                    <a:lnTo>
                      <a:pt x="701315" y="437928"/>
                    </a:lnTo>
                    <a:lnTo>
                      <a:pt x="700694" y="439946"/>
                    </a:lnTo>
                    <a:lnTo>
                      <a:pt x="698520" y="441656"/>
                    </a:lnTo>
                    <a:lnTo>
                      <a:pt x="696676" y="442120"/>
                    </a:lnTo>
                    <a:lnTo>
                      <a:pt x="688581" y="443673"/>
                    </a:lnTo>
                    <a:lnTo>
                      <a:pt x="687804" y="447245"/>
                    </a:lnTo>
                    <a:lnTo>
                      <a:pt x="687339" y="449575"/>
                    </a:lnTo>
                    <a:lnTo>
                      <a:pt x="685941" y="450508"/>
                    </a:lnTo>
                    <a:lnTo>
                      <a:pt x="683611" y="450663"/>
                    </a:lnTo>
                    <a:lnTo>
                      <a:pt x="682214" y="450195"/>
                    </a:lnTo>
                    <a:lnTo>
                      <a:pt x="680195" y="452993"/>
                    </a:lnTo>
                    <a:lnTo>
                      <a:pt x="678487" y="455632"/>
                    </a:lnTo>
                    <a:lnTo>
                      <a:pt x="677118" y="457728"/>
                    </a:lnTo>
                    <a:lnTo>
                      <a:pt x="676061" y="460249"/>
                    </a:lnTo>
                    <a:lnTo>
                      <a:pt x="675788" y="462892"/>
                    </a:lnTo>
                    <a:lnTo>
                      <a:pt x="674915" y="464171"/>
                    </a:lnTo>
                    <a:lnTo>
                      <a:pt x="674605" y="466346"/>
                    </a:lnTo>
                    <a:lnTo>
                      <a:pt x="675070" y="469141"/>
                    </a:lnTo>
                    <a:lnTo>
                      <a:pt x="678499" y="476711"/>
                    </a:lnTo>
                    <a:lnTo>
                      <a:pt x="678879" y="480022"/>
                    </a:lnTo>
                    <a:lnTo>
                      <a:pt x="680661" y="480945"/>
                    </a:lnTo>
                    <a:lnTo>
                      <a:pt x="682990" y="482807"/>
                    </a:lnTo>
                    <a:lnTo>
                      <a:pt x="684078" y="483430"/>
                    </a:lnTo>
                    <a:lnTo>
                      <a:pt x="684388" y="484672"/>
                    </a:lnTo>
                    <a:lnTo>
                      <a:pt x="684699" y="486689"/>
                    </a:lnTo>
                    <a:lnTo>
                      <a:pt x="685320" y="488555"/>
                    </a:lnTo>
                    <a:lnTo>
                      <a:pt x="685672" y="491118"/>
                    </a:lnTo>
                    <a:lnTo>
                      <a:pt x="687080" y="498336"/>
                    </a:lnTo>
                    <a:lnTo>
                      <a:pt x="685794" y="502722"/>
                    </a:lnTo>
                    <a:lnTo>
                      <a:pt x="684509" y="507112"/>
                    </a:lnTo>
                    <a:lnTo>
                      <a:pt x="683411" y="508704"/>
                    </a:lnTo>
                    <a:lnTo>
                      <a:pt x="681990" y="511781"/>
                    </a:lnTo>
                    <a:lnTo>
                      <a:pt x="680117" y="516966"/>
                    </a:lnTo>
                    <a:lnTo>
                      <a:pt x="679402" y="520167"/>
                    </a:lnTo>
                    <a:lnTo>
                      <a:pt x="678904" y="522974"/>
                    </a:lnTo>
                    <a:lnTo>
                      <a:pt x="678081" y="527267"/>
                    </a:lnTo>
                    <a:lnTo>
                      <a:pt x="677041" y="530174"/>
                    </a:lnTo>
                    <a:lnTo>
                      <a:pt x="676566" y="533521"/>
                    </a:lnTo>
                    <a:lnTo>
                      <a:pt x="671823" y="542461"/>
                    </a:lnTo>
                    <a:lnTo>
                      <a:pt x="669797" y="545952"/>
                    </a:lnTo>
                    <a:lnTo>
                      <a:pt x="668096" y="549736"/>
                    </a:lnTo>
                    <a:lnTo>
                      <a:pt x="666518" y="550341"/>
                    </a:lnTo>
                    <a:lnTo>
                      <a:pt x="669167" y="551996"/>
                    </a:lnTo>
                    <a:lnTo>
                      <a:pt x="669332" y="554645"/>
                    </a:lnTo>
                    <a:lnTo>
                      <a:pt x="668670" y="556632"/>
                    </a:lnTo>
                    <a:lnTo>
                      <a:pt x="669448" y="562759"/>
                    </a:lnTo>
                    <a:lnTo>
                      <a:pt x="673342" y="569178"/>
                    </a:lnTo>
                    <a:lnTo>
                      <a:pt x="675915" y="573622"/>
                    </a:lnTo>
                    <a:lnTo>
                      <a:pt x="677319" y="575961"/>
                    </a:lnTo>
                    <a:lnTo>
                      <a:pt x="679658" y="577598"/>
                    </a:lnTo>
                    <a:lnTo>
                      <a:pt x="681763" y="577364"/>
                    </a:lnTo>
                    <a:lnTo>
                      <a:pt x="684337" y="576662"/>
                    </a:lnTo>
                    <a:lnTo>
                      <a:pt x="688079" y="575493"/>
                    </a:lnTo>
                    <a:lnTo>
                      <a:pt x="689718" y="575960"/>
                    </a:lnTo>
                    <a:lnTo>
                      <a:pt x="692528" y="577826"/>
                    </a:lnTo>
                    <a:lnTo>
                      <a:pt x="695283" y="582048"/>
                    </a:lnTo>
                    <a:lnTo>
                      <a:pt x="697618" y="585587"/>
                    </a:lnTo>
                    <a:lnTo>
                      <a:pt x="699315" y="588770"/>
                    </a:lnTo>
                    <a:lnTo>
                      <a:pt x="700032" y="590906"/>
                    </a:lnTo>
                    <a:lnTo>
                      <a:pt x="701104" y="594035"/>
                    </a:lnTo>
                    <a:lnTo>
                      <a:pt x="702173" y="597087"/>
                    </a:lnTo>
                    <a:lnTo>
                      <a:pt x="704191" y="602267"/>
                    </a:lnTo>
                    <a:lnTo>
                      <a:pt x="705659" y="609092"/>
                    </a:lnTo>
                    <a:lnTo>
                      <a:pt x="705169" y="615614"/>
                    </a:lnTo>
                    <a:lnTo>
                      <a:pt x="704417" y="619748"/>
                    </a:lnTo>
                    <a:lnTo>
                      <a:pt x="703538" y="621021"/>
                    </a:lnTo>
                    <a:lnTo>
                      <a:pt x="703003" y="624761"/>
                    </a:lnTo>
                    <a:lnTo>
                      <a:pt x="701190" y="627774"/>
                    </a:lnTo>
                    <a:lnTo>
                      <a:pt x="700538" y="628886"/>
                    </a:lnTo>
                    <a:lnTo>
                      <a:pt x="699567" y="631556"/>
                    </a:lnTo>
                    <a:lnTo>
                      <a:pt x="698165" y="633318"/>
                    </a:lnTo>
                    <a:lnTo>
                      <a:pt x="696572" y="636016"/>
                    </a:lnTo>
                    <a:lnTo>
                      <a:pt x="694140" y="639135"/>
                    </a:lnTo>
                    <a:lnTo>
                      <a:pt x="690822" y="643294"/>
                    </a:lnTo>
                    <a:lnTo>
                      <a:pt x="687839" y="646283"/>
                    </a:lnTo>
                    <a:lnTo>
                      <a:pt x="684264" y="651693"/>
                    </a:lnTo>
                    <a:lnTo>
                      <a:pt x="682252" y="655490"/>
                    </a:lnTo>
                    <a:lnTo>
                      <a:pt x="679778" y="659384"/>
                    </a:lnTo>
                    <a:lnTo>
                      <a:pt x="678900" y="662440"/>
                    </a:lnTo>
                    <a:lnTo>
                      <a:pt x="676237" y="667346"/>
                    </a:lnTo>
                    <a:lnTo>
                      <a:pt x="675248" y="669633"/>
                    </a:lnTo>
                    <a:lnTo>
                      <a:pt x="674658" y="673913"/>
                    </a:lnTo>
                    <a:lnTo>
                      <a:pt x="675350" y="674892"/>
                    </a:lnTo>
                    <a:lnTo>
                      <a:pt x="675986" y="675794"/>
                    </a:lnTo>
                    <a:lnTo>
                      <a:pt x="678250" y="679494"/>
                    </a:lnTo>
                    <a:lnTo>
                      <a:pt x="680664" y="683030"/>
                    </a:lnTo>
                    <a:lnTo>
                      <a:pt x="682148" y="686684"/>
                    </a:lnTo>
                    <a:lnTo>
                      <a:pt x="682555" y="690615"/>
                    </a:lnTo>
                    <a:lnTo>
                      <a:pt x="683799" y="694123"/>
                    </a:lnTo>
                    <a:lnTo>
                      <a:pt x="684777" y="698649"/>
                    </a:lnTo>
                    <a:lnTo>
                      <a:pt x="685474" y="702103"/>
                    </a:lnTo>
                    <a:lnTo>
                      <a:pt x="685775" y="705417"/>
                    </a:lnTo>
                    <a:lnTo>
                      <a:pt x="686222" y="708494"/>
                    </a:lnTo>
                    <a:lnTo>
                      <a:pt x="686744" y="713272"/>
                    </a:lnTo>
                    <a:lnTo>
                      <a:pt x="687091" y="717592"/>
                    </a:lnTo>
                    <a:lnTo>
                      <a:pt x="686883" y="721702"/>
                    </a:lnTo>
                    <a:lnTo>
                      <a:pt x="686407" y="725050"/>
                    </a:lnTo>
                    <a:lnTo>
                      <a:pt x="686449" y="729536"/>
                    </a:lnTo>
                    <a:lnTo>
                      <a:pt x="686765" y="733163"/>
                    </a:lnTo>
                    <a:lnTo>
                      <a:pt x="687266" y="737474"/>
                    </a:lnTo>
                    <a:lnTo>
                      <a:pt x="688003" y="740077"/>
                    </a:lnTo>
                    <a:lnTo>
                      <a:pt x="688903" y="742826"/>
                    </a:lnTo>
                    <a:lnTo>
                      <a:pt x="689802" y="745575"/>
                    </a:lnTo>
                    <a:lnTo>
                      <a:pt x="692164" y="747954"/>
                    </a:lnTo>
                    <a:lnTo>
                      <a:pt x="697707" y="755387"/>
                    </a:lnTo>
                    <a:lnTo>
                      <a:pt x="700201" y="758999"/>
                    </a:lnTo>
                    <a:lnTo>
                      <a:pt x="706124" y="760922"/>
                    </a:lnTo>
                    <a:lnTo>
                      <a:pt x="708461" y="760980"/>
                    </a:lnTo>
                    <a:lnTo>
                      <a:pt x="711078" y="760329"/>
                    </a:lnTo>
                    <a:lnTo>
                      <a:pt x="714524" y="759026"/>
                    </a:lnTo>
                    <a:lnTo>
                      <a:pt x="717365" y="758136"/>
                    </a:lnTo>
                    <a:lnTo>
                      <a:pt x="720300" y="755691"/>
                    </a:lnTo>
                    <a:lnTo>
                      <a:pt x="723595" y="754594"/>
                    </a:lnTo>
                    <a:lnTo>
                      <a:pt x="727165" y="754044"/>
                    </a:lnTo>
                    <a:lnTo>
                      <a:pt x="732933" y="753771"/>
                    </a:lnTo>
                    <a:lnTo>
                      <a:pt x="738701" y="754867"/>
                    </a:lnTo>
                    <a:lnTo>
                      <a:pt x="744193" y="755144"/>
                    </a:lnTo>
                    <a:lnTo>
                      <a:pt x="750784" y="754318"/>
                    </a:lnTo>
                    <a:lnTo>
                      <a:pt x="755727" y="754867"/>
                    </a:lnTo>
                    <a:lnTo>
                      <a:pt x="760121" y="755421"/>
                    </a:lnTo>
                    <a:lnTo>
                      <a:pt x="762319" y="757337"/>
                    </a:lnTo>
                    <a:lnTo>
                      <a:pt x="767275" y="758552"/>
                    </a:lnTo>
                    <a:lnTo>
                      <a:pt x="768803" y="761432"/>
                    </a:lnTo>
                    <a:lnTo>
                      <a:pt x="771317" y="765505"/>
                    </a:lnTo>
                    <a:lnTo>
                      <a:pt x="773423" y="769133"/>
                    </a:lnTo>
                    <a:lnTo>
                      <a:pt x="775337" y="773698"/>
                    </a:lnTo>
                    <a:lnTo>
                      <a:pt x="777885" y="778546"/>
                    </a:lnTo>
                    <a:lnTo>
                      <a:pt x="779876" y="783109"/>
                    </a:lnTo>
                    <a:lnTo>
                      <a:pt x="781661" y="786517"/>
                    </a:lnTo>
                    <a:lnTo>
                      <a:pt x="785243" y="791863"/>
                    </a:lnTo>
                    <a:lnTo>
                      <a:pt x="785766" y="792960"/>
                    </a:lnTo>
                    <a:lnTo>
                      <a:pt x="786873" y="795280"/>
                    </a:lnTo>
                    <a:lnTo>
                      <a:pt x="788290" y="800949"/>
                    </a:lnTo>
                    <a:lnTo>
                      <a:pt x="789203" y="804005"/>
                    </a:lnTo>
                    <a:lnTo>
                      <a:pt x="789768" y="806229"/>
                    </a:lnTo>
                    <a:lnTo>
                      <a:pt x="791493" y="808632"/>
                    </a:lnTo>
                    <a:lnTo>
                      <a:pt x="792353" y="812763"/>
                    </a:lnTo>
                    <a:lnTo>
                      <a:pt x="792870" y="815344"/>
                    </a:lnTo>
                    <a:lnTo>
                      <a:pt x="793214" y="818270"/>
                    </a:lnTo>
                    <a:lnTo>
                      <a:pt x="793214" y="821025"/>
                    </a:lnTo>
                    <a:lnTo>
                      <a:pt x="793215" y="824123"/>
                    </a:lnTo>
                    <a:lnTo>
                      <a:pt x="793731" y="827051"/>
                    </a:lnTo>
                    <a:lnTo>
                      <a:pt x="794592" y="829804"/>
                    </a:lnTo>
                    <a:lnTo>
                      <a:pt x="795624" y="831700"/>
                    </a:lnTo>
                    <a:lnTo>
                      <a:pt x="795624" y="833419"/>
                    </a:lnTo>
                    <a:lnTo>
                      <a:pt x="793903" y="835830"/>
                    </a:lnTo>
                    <a:lnTo>
                      <a:pt x="792181" y="838756"/>
                    </a:lnTo>
                    <a:lnTo>
                      <a:pt x="790977" y="841685"/>
                    </a:lnTo>
                    <a:lnTo>
                      <a:pt x="789600" y="844093"/>
                    </a:lnTo>
                    <a:lnTo>
                      <a:pt x="787706" y="846159"/>
                    </a:lnTo>
                    <a:lnTo>
                      <a:pt x="786672" y="848571"/>
                    </a:lnTo>
                    <a:lnTo>
                      <a:pt x="787362" y="851496"/>
                    </a:lnTo>
                    <a:lnTo>
                      <a:pt x="787706" y="854078"/>
                    </a:lnTo>
                    <a:lnTo>
                      <a:pt x="787878" y="856317"/>
                    </a:lnTo>
                    <a:lnTo>
                      <a:pt x="788050" y="859931"/>
                    </a:lnTo>
                    <a:lnTo>
                      <a:pt x="790585" y="864208"/>
                    </a:lnTo>
                    <a:lnTo>
                      <a:pt x="791461" y="868583"/>
                    </a:lnTo>
                    <a:lnTo>
                      <a:pt x="791285" y="871730"/>
                    </a:lnTo>
                    <a:lnTo>
                      <a:pt x="787017" y="875424"/>
                    </a:lnTo>
                    <a:lnTo>
                      <a:pt x="785467" y="878006"/>
                    </a:lnTo>
                    <a:lnTo>
                      <a:pt x="784435" y="881277"/>
                    </a:lnTo>
                    <a:lnTo>
                      <a:pt x="784090" y="884549"/>
                    </a:lnTo>
                    <a:lnTo>
                      <a:pt x="784779" y="887131"/>
                    </a:lnTo>
                    <a:lnTo>
                      <a:pt x="786156" y="889197"/>
                    </a:lnTo>
                    <a:lnTo>
                      <a:pt x="787534" y="892122"/>
                    </a:lnTo>
                    <a:lnTo>
                      <a:pt x="788566" y="894877"/>
                    </a:lnTo>
                    <a:lnTo>
                      <a:pt x="792423" y="901366"/>
                    </a:lnTo>
                    <a:lnTo>
                      <a:pt x="793415" y="906979"/>
                    </a:lnTo>
                    <a:lnTo>
                      <a:pt x="794101" y="917426"/>
                    </a:lnTo>
                    <a:lnTo>
                      <a:pt x="795048" y="921214"/>
                    </a:lnTo>
                    <a:lnTo>
                      <a:pt x="795806" y="924625"/>
                    </a:lnTo>
                    <a:lnTo>
                      <a:pt x="795427" y="928790"/>
                    </a:lnTo>
                    <a:lnTo>
                      <a:pt x="795238" y="931062"/>
                    </a:lnTo>
                    <a:lnTo>
                      <a:pt x="794480" y="934664"/>
                    </a:lnTo>
                    <a:lnTo>
                      <a:pt x="793912" y="936937"/>
                    </a:lnTo>
                    <a:lnTo>
                      <a:pt x="793533" y="939777"/>
                    </a:lnTo>
                    <a:lnTo>
                      <a:pt x="793343" y="943188"/>
                    </a:lnTo>
                    <a:lnTo>
                      <a:pt x="793533" y="948492"/>
                    </a:lnTo>
                    <a:lnTo>
                      <a:pt x="793912" y="950576"/>
                    </a:lnTo>
                    <a:lnTo>
                      <a:pt x="794859" y="953984"/>
                    </a:lnTo>
                    <a:lnTo>
                      <a:pt x="796943" y="959291"/>
                    </a:lnTo>
                    <a:lnTo>
                      <a:pt x="800353" y="962699"/>
                    </a:lnTo>
                    <a:lnTo>
                      <a:pt x="805306" y="964929"/>
                    </a:lnTo>
                    <a:lnTo>
                      <a:pt x="808536" y="965533"/>
                    </a:lnTo>
                    <a:lnTo>
                      <a:pt x="812373" y="967350"/>
                    </a:lnTo>
                    <a:lnTo>
                      <a:pt x="814594" y="969774"/>
                    </a:lnTo>
                    <a:lnTo>
                      <a:pt x="817017" y="973407"/>
                    </a:lnTo>
                    <a:lnTo>
                      <a:pt x="818834" y="977447"/>
                    </a:lnTo>
                    <a:lnTo>
                      <a:pt x="820853" y="981889"/>
                    </a:lnTo>
                    <a:lnTo>
                      <a:pt x="823276" y="984313"/>
                    </a:lnTo>
                    <a:lnTo>
                      <a:pt x="825497" y="986734"/>
                    </a:lnTo>
                    <a:lnTo>
                      <a:pt x="827516" y="992994"/>
                    </a:lnTo>
                    <a:lnTo>
                      <a:pt x="827920" y="999859"/>
                    </a:lnTo>
                    <a:lnTo>
                      <a:pt x="826103" y="1003088"/>
                    </a:lnTo>
                    <a:lnTo>
                      <a:pt x="823478" y="1006321"/>
                    </a:lnTo>
                    <a:lnTo>
                      <a:pt x="823881" y="1007934"/>
                    </a:lnTo>
                    <a:lnTo>
                      <a:pt x="825497" y="1010157"/>
                    </a:lnTo>
                    <a:lnTo>
                      <a:pt x="828526" y="1010962"/>
                    </a:lnTo>
                    <a:lnTo>
                      <a:pt x="830141" y="1014598"/>
                    </a:lnTo>
                    <a:lnTo>
                      <a:pt x="831555" y="1019443"/>
                    </a:lnTo>
                    <a:lnTo>
                      <a:pt x="832766" y="1025300"/>
                    </a:lnTo>
                    <a:lnTo>
                      <a:pt x="834583" y="1030346"/>
                    </a:lnTo>
                    <a:lnTo>
                      <a:pt x="838015" y="1033174"/>
                    </a:lnTo>
                    <a:lnTo>
                      <a:pt x="839833" y="1037211"/>
                    </a:lnTo>
                    <a:lnTo>
                      <a:pt x="840842" y="1040643"/>
                    </a:lnTo>
                    <a:lnTo>
                      <a:pt x="841246" y="1043875"/>
                    </a:lnTo>
                    <a:lnTo>
                      <a:pt x="841044" y="1049124"/>
                    </a:lnTo>
                    <a:lnTo>
                      <a:pt x="840842" y="1051548"/>
                    </a:lnTo>
                    <a:lnTo>
                      <a:pt x="841246" y="1053969"/>
                    </a:lnTo>
                    <a:lnTo>
                      <a:pt x="843063" y="1056193"/>
                    </a:lnTo>
                    <a:lnTo>
                      <a:pt x="844275" y="1058413"/>
                    </a:lnTo>
                    <a:lnTo>
                      <a:pt x="845284" y="1062250"/>
                    </a:lnTo>
                    <a:lnTo>
                      <a:pt x="847304" y="1065075"/>
                    </a:lnTo>
                    <a:lnTo>
                      <a:pt x="848919" y="1068104"/>
                    </a:lnTo>
                    <a:lnTo>
                      <a:pt x="851947" y="1070932"/>
                    </a:lnTo>
                    <a:lnTo>
                      <a:pt x="848852" y="1082557"/>
                    </a:lnTo>
                    <a:lnTo>
                      <a:pt x="849207" y="1091071"/>
                    </a:lnTo>
                    <a:lnTo>
                      <a:pt x="849359" y="1099203"/>
                    </a:lnTo>
                    <a:lnTo>
                      <a:pt x="846578" y="1099219"/>
                    </a:lnTo>
                    <a:lnTo>
                      <a:pt x="843545" y="1099267"/>
                    </a:lnTo>
                    <a:lnTo>
                      <a:pt x="841673" y="1099188"/>
                    </a:lnTo>
                    <a:lnTo>
                      <a:pt x="837302" y="1098906"/>
                    </a:lnTo>
                    <a:lnTo>
                      <a:pt x="833694" y="1098280"/>
                    </a:lnTo>
                    <a:lnTo>
                      <a:pt x="831390" y="1097213"/>
                    </a:lnTo>
                    <a:lnTo>
                      <a:pt x="827255" y="1096998"/>
                    </a:lnTo>
                    <a:lnTo>
                      <a:pt x="823104" y="1096393"/>
                    </a:lnTo>
                    <a:lnTo>
                      <a:pt x="818837" y="1094944"/>
                    </a:lnTo>
                    <a:lnTo>
                      <a:pt x="813914" y="1092748"/>
                    </a:lnTo>
                    <a:lnTo>
                      <a:pt x="808106" y="1089893"/>
                    </a:lnTo>
                    <a:lnTo>
                      <a:pt x="805265" y="1089003"/>
                    </a:lnTo>
                    <a:lnTo>
                      <a:pt x="802133" y="1086812"/>
                    </a:lnTo>
                    <a:lnTo>
                      <a:pt x="799592" y="1085680"/>
                    </a:lnTo>
                    <a:lnTo>
                      <a:pt x="796487" y="1084103"/>
                    </a:lnTo>
                    <a:lnTo>
                      <a:pt x="794491" y="1082948"/>
                    </a:lnTo>
                    <a:lnTo>
                      <a:pt x="791426" y="1082301"/>
                    </a:lnTo>
                    <a:lnTo>
                      <a:pt x="788359" y="1081576"/>
                    </a:lnTo>
                    <a:lnTo>
                      <a:pt x="784792" y="1081876"/>
                    </a:lnTo>
                    <a:lnTo>
                      <a:pt x="782435" y="1083137"/>
                    </a:lnTo>
                    <a:lnTo>
                      <a:pt x="780212" y="1083924"/>
                    </a:lnTo>
                    <a:lnTo>
                      <a:pt x="778692" y="1084759"/>
                    </a:lnTo>
                    <a:lnTo>
                      <a:pt x="776463" y="1087174"/>
                    </a:lnTo>
                    <a:lnTo>
                      <a:pt x="775177" y="1088001"/>
                    </a:lnTo>
                    <a:lnTo>
                      <a:pt x="771593" y="1089698"/>
                    </a:lnTo>
                    <a:lnTo>
                      <a:pt x="767763" y="1091093"/>
                    </a:lnTo>
                    <a:lnTo>
                      <a:pt x="762824" y="1092071"/>
                    </a:lnTo>
                    <a:lnTo>
                      <a:pt x="756035" y="1091655"/>
                    </a:lnTo>
                    <a:lnTo>
                      <a:pt x="751968" y="1091205"/>
                    </a:lnTo>
                    <a:lnTo>
                      <a:pt x="746630" y="1090184"/>
                    </a:lnTo>
                    <a:lnTo>
                      <a:pt x="740628" y="1085279"/>
                    </a:lnTo>
                    <a:lnTo>
                      <a:pt x="740075" y="1078647"/>
                    </a:lnTo>
                    <a:lnTo>
                      <a:pt x="738049" y="1072754"/>
                    </a:lnTo>
                    <a:lnTo>
                      <a:pt x="736944" y="1068517"/>
                    </a:lnTo>
                    <a:lnTo>
                      <a:pt x="725893" y="1062071"/>
                    </a:lnTo>
                    <a:lnTo>
                      <a:pt x="715212" y="1058389"/>
                    </a:lnTo>
                    <a:lnTo>
                      <a:pt x="709050" y="1054568"/>
                    </a:lnTo>
                    <a:lnTo>
                      <a:pt x="706003" y="1052679"/>
                    </a:lnTo>
                    <a:lnTo>
                      <a:pt x="699925" y="1056731"/>
                    </a:lnTo>
                    <a:lnTo>
                      <a:pt x="693479" y="1058571"/>
                    </a:lnTo>
                    <a:lnTo>
                      <a:pt x="685744" y="1060598"/>
                    </a:lnTo>
                    <a:lnTo>
                      <a:pt x="679850" y="1062439"/>
                    </a:lnTo>
                    <a:lnTo>
                      <a:pt x="674325" y="1066676"/>
                    </a:lnTo>
                    <a:lnTo>
                      <a:pt x="669526" y="1069033"/>
                    </a:lnTo>
                    <a:lnTo>
                      <a:pt x="664605" y="1070263"/>
                    </a:lnTo>
                    <a:lnTo>
                      <a:pt x="659829" y="1072174"/>
                    </a:lnTo>
                    <a:lnTo>
                      <a:pt x="655320" y="1075843"/>
                    </a:lnTo>
                    <a:lnTo>
                      <a:pt x="653055" y="1077408"/>
                    </a:lnTo>
                    <a:lnTo>
                      <a:pt x="648995" y="1080670"/>
                    </a:lnTo>
                    <a:lnTo>
                      <a:pt x="643521" y="1085385"/>
                    </a:lnTo>
                    <a:lnTo>
                      <a:pt x="639651" y="1089416"/>
                    </a:lnTo>
                    <a:lnTo>
                      <a:pt x="635139" y="1093007"/>
                    </a:lnTo>
                    <a:lnTo>
                      <a:pt x="633124" y="1094947"/>
                    </a:lnTo>
                    <a:lnTo>
                      <a:pt x="628571" y="1097612"/>
                    </a:lnTo>
                    <a:lnTo>
                      <a:pt x="610585" y="1104546"/>
                    </a:lnTo>
                    <a:lnTo>
                      <a:pt x="606434" y="1105722"/>
                    </a:lnTo>
                    <a:lnTo>
                      <a:pt x="597554" y="1107329"/>
                    </a:lnTo>
                    <a:lnTo>
                      <a:pt x="593284" y="1107581"/>
                    </a:lnTo>
                    <a:lnTo>
                      <a:pt x="589183" y="1106357"/>
                    </a:lnTo>
                    <a:lnTo>
                      <a:pt x="581642" y="1104811"/>
                    </a:lnTo>
                    <a:lnTo>
                      <a:pt x="578075" y="1103334"/>
                    </a:lnTo>
                    <a:lnTo>
                      <a:pt x="571724" y="1102280"/>
                    </a:lnTo>
                    <a:lnTo>
                      <a:pt x="559802" y="1100218"/>
                    </a:lnTo>
                    <a:lnTo>
                      <a:pt x="550239" y="1098678"/>
                    </a:lnTo>
                    <a:lnTo>
                      <a:pt x="540739" y="1098605"/>
                    </a:lnTo>
                    <a:lnTo>
                      <a:pt x="536679" y="1098307"/>
                    </a:lnTo>
                    <a:lnTo>
                      <a:pt x="531457" y="1098137"/>
                    </a:lnTo>
                    <a:lnTo>
                      <a:pt x="528953" y="1097855"/>
                    </a:lnTo>
                    <a:lnTo>
                      <a:pt x="526926" y="1097782"/>
                    </a:lnTo>
                    <a:lnTo>
                      <a:pt x="522488" y="1097733"/>
                    </a:lnTo>
                    <a:lnTo>
                      <a:pt x="519211" y="1097560"/>
                    </a:lnTo>
                    <a:lnTo>
                      <a:pt x="516711" y="1097353"/>
                    </a:lnTo>
                    <a:lnTo>
                      <a:pt x="508611" y="1099003"/>
                    </a:lnTo>
                    <a:lnTo>
                      <a:pt x="504940" y="1100470"/>
                    </a:lnTo>
                    <a:lnTo>
                      <a:pt x="500191" y="1102213"/>
                    </a:lnTo>
                    <a:lnTo>
                      <a:pt x="495094" y="1104899"/>
                    </a:lnTo>
                    <a:lnTo>
                      <a:pt x="492769" y="1106047"/>
                    </a:lnTo>
                    <a:lnTo>
                      <a:pt x="492354" y="1106251"/>
                    </a:lnTo>
                    <a:lnTo>
                      <a:pt x="489609" y="1107602"/>
                    </a:lnTo>
                    <a:lnTo>
                      <a:pt x="485094" y="1109337"/>
                    </a:lnTo>
                    <a:lnTo>
                      <a:pt x="481352" y="1110962"/>
                    </a:lnTo>
                    <a:lnTo>
                      <a:pt x="474650" y="1114334"/>
                    </a:lnTo>
                    <a:lnTo>
                      <a:pt x="469307" y="1116721"/>
                    </a:lnTo>
                    <a:lnTo>
                      <a:pt x="465737" y="1118726"/>
                    </a:lnTo>
                    <a:lnTo>
                      <a:pt x="453826" y="1127499"/>
                    </a:lnTo>
                    <a:lnTo>
                      <a:pt x="451385" y="1130388"/>
                    </a:lnTo>
                    <a:lnTo>
                      <a:pt x="448909" y="1132502"/>
                    </a:lnTo>
                    <a:lnTo>
                      <a:pt x="444644" y="1136391"/>
                    </a:lnTo>
                    <a:lnTo>
                      <a:pt x="440744" y="1139726"/>
                    </a:lnTo>
                    <a:lnTo>
                      <a:pt x="438484" y="1141445"/>
                    </a:lnTo>
                    <a:lnTo>
                      <a:pt x="435496" y="1144276"/>
                    </a:lnTo>
                    <a:lnTo>
                      <a:pt x="432261" y="1146810"/>
                    </a:lnTo>
                    <a:lnTo>
                      <a:pt x="423844" y="1151877"/>
                    </a:lnTo>
                    <a:lnTo>
                      <a:pt x="420926" y="1152772"/>
                    </a:lnTo>
                    <a:lnTo>
                      <a:pt x="418258" y="1154043"/>
                    </a:lnTo>
                    <a:lnTo>
                      <a:pt x="414229" y="1156221"/>
                    </a:lnTo>
                    <a:lnTo>
                      <a:pt x="409733" y="1158420"/>
                    </a:lnTo>
                    <a:lnTo>
                      <a:pt x="407538" y="1159826"/>
                    </a:lnTo>
                    <a:lnTo>
                      <a:pt x="403384" y="1162706"/>
                    </a:lnTo>
                    <a:lnTo>
                      <a:pt x="398666" y="1165145"/>
                    </a:lnTo>
                    <a:lnTo>
                      <a:pt x="394079" y="1167038"/>
                    </a:lnTo>
                    <a:lnTo>
                      <a:pt x="391644" y="1168299"/>
                    </a:lnTo>
                    <a:lnTo>
                      <a:pt x="388010" y="1168836"/>
                    </a:lnTo>
                    <a:lnTo>
                      <a:pt x="383922" y="1169702"/>
                    </a:lnTo>
                    <a:lnTo>
                      <a:pt x="380832" y="1170215"/>
                    </a:lnTo>
                    <a:lnTo>
                      <a:pt x="378140" y="1170944"/>
                    </a:lnTo>
                    <a:lnTo>
                      <a:pt x="373742" y="1173602"/>
                    </a:lnTo>
                    <a:lnTo>
                      <a:pt x="370419" y="1175907"/>
                    </a:lnTo>
                    <a:lnTo>
                      <a:pt x="367596" y="1178963"/>
                    </a:lnTo>
                    <a:lnTo>
                      <a:pt x="362814" y="1181715"/>
                    </a:lnTo>
                    <a:lnTo>
                      <a:pt x="359605" y="1183086"/>
                    </a:lnTo>
                    <a:lnTo>
                      <a:pt x="351547" y="1187445"/>
                    </a:lnTo>
                    <a:lnTo>
                      <a:pt x="345923" y="1188760"/>
                    </a:lnTo>
                    <a:lnTo>
                      <a:pt x="340173" y="1188997"/>
                    </a:lnTo>
                    <a:lnTo>
                      <a:pt x="338819" y="1188280"/>
                    </a:lnTo>
                    <a:lnTo>
                      <a:pt x="333782" y="1187017"/>
                    </a:lnTo>
                    <a:lnTo>
                      <a:pt x="331505" y="1186570"/>
                    </a:lnTo>
                    <a:lnTo>
                      <a:pt x="327917" y="1186406"/>
                    </a:lnTo>
                    <a:lnTo>
                      <a:pt x="323874" y="1186497"/>
                    </a:lnTo>
                    <a:lnTo>
                      <a:pt x="313148" y="1186861"/>
                    </a:lnTo>
                    <a:lnTo>
                      <a:pt x="306582" y="1187986"/>
                    </a:lnTo>
                    <a:lnTo>
                      <a:pt x="289764" y="1191388"/>
                    </a:lnTo>
                    <a:lnTo>
                      <a:pt x="285660" y="1191864"/>
                    </a:lnTo>
                    <a:lnTo>
                      <a:pt x="280877" y="1192836"/>
                    </a:lnTo>
                    <a:lnTo>
                      <a:pt x="276672" y="1194559"/>
                    </a:lnTo>
                    <a:lnTo>
                      <a:pt x="272395" y="1194657"/>
                    </a:lnTo>
                    <a:lnTo>
                      <a:pt x="268059" y="1195145"/>
                    </a:lnTo>
                    <a:lnTo>
                      <a:pt x="263670" y="1196257"/>
                    </a:lnTo>
                    <a:lnTo>
                      <a:pt x="260780" y="1199550"/>
                    </a:lnTo>
                    <a:lnTo>
                      <a:pt x="256633" y="1204365"/>
                    </a:lnTo>
                    <a:lnTo>
                      <a:pt x="253014" y="1208769"/>
                    </a:lnTo>
                    <a:lnTo>
                      <a:pt x="250165" y="1212989"/>
                    </a:lnTo>
                    <a:lnTo>
                      <a:pt x="248260" y="1215698"/>
                    </a:lnTo>
                    <a:lnTo>
                      <a:pt x="244774" y="1219507"/>
                    </a:lnTo>
                    <a:lnTo>
                      <a:pt x="244828" y="1217311"/>
                    </a:lnTo>
                    <a:lnTo>
                      <a:pt x="244602" y="1215695"/>
                    </a:lnTo>
                    <a:lnTo>
                      <a:pt x="244054" y="1213861"/>
                    </a:lnTo>
                    <a:lnTo>
                      <a:pt x="243013" y="1211427"/>
                    </a:lnTo>
                    <a:lnTo>
                      <a:pt x="241288" y="1207627"/>
                    </a:lnTo>
                    <a:lnTo>
                      <a:pt x="239085" y="1205319"/>
                    </a:lnTo>
                    <a:lnTo>
                      <a:pt x="237648" y="1202749"/>
                    </a:lnTo>
                    <a:lnTo>
                      <a:pt x="235917" y="1198794"/>
                    </a:lnTo>
                    <a:lnTo>
                      <a:pt x="233940" y="1196321"/>
                    </a:lnTo>
                    <a:lnTo>
                      <a:pt x="233049" y="1193727"/>
                    </a:lnTo>
                    <a:lnTo>
                      <a:pt x="230368" y="1189426"/>
                    </a:lnTo>
                    <a:lnTo>
                      <a:pt x="228296" y="1186570"/>
                    </a:lnTo>
                    <a:lnTo>
                      <a:pt x="227190" y="1182670"/>
                    </a:lnTo>
                    <a:lnTo>
                      <a:pt x="226544" y="1180373"/>
                    </a:lnTo>
                    <a:lnTo>
                      <a:pt x="222890" y="1173405"/>
                    </a:lnTo>
                    <a:lnTo>
                      <a:pt x="220305" y="1169486"/>
                    </a:lnTo>
                    <a:lnTo>
                      <a:pt x="218688" y="1164601"/>
                    </a:lnTo>
                    <a:lnTo>
                      <a:pt x="215905" y="1163247"/>
                    </a:lnTo>
                    <a:lnTo>
                      <a:pt x="214725" y="1162985"/>
                    </a:lnTo>
                    <a:lnTo>
                      <a:pt x="212053" y="1162399"/>
                    </a:lnTo>
                    <a:lnTo>
                      <a:pt x="209773" y="1161873"/>
                    </a:lnTo>
                    <a:lnTo>
                      <a:pt x="205087" y="1161524"/>
                    </a:lnTo>
                    <a:lnTo>
                      <a:pt x="203824" y="1161111"/>
                    </a:lnTo>
                    <a:lnTo>
                      <a:pt x="200824" y="1160151"/>
                    </a:lnTo>
                    <a:lnTo>
                      <a:pt x="199060" y="1158987"/>
                    </a:lnTo>
                    <a:lnTo>
                      <a:pt x="196567" y="1157156"/>
                    </a:lnTo>
                    <a:lnTo>
                      <a:pt x="193431" y="1154884"/>
                    </a:lnTo>
                    <a:lnTo>
                      <a:pt x="189606" y="1151096"/>
                    </a:lnTo>
                    <a:lnTo>
                      <a:pt x="186721" y="1149203"/>
                    </a:lnTo>
                    <a:lnTo>
                      <a:pt x="183142" y="1145713"/>
                    </a:lnTo>
                    <a:lnTo>
                      <a:pt x="180725" y="1142099"/>
                    </a:lnTo>
                    <a:lnTo>
                      <a:pt x="178056" y="1139808"/>
                    </a:lnTo>
                    <a:lnTo>
                      <a:pt x="174251" y="1134705"/>
                    </a:lnTo>
                    <a:lnTo>
                      <a:pt x="171172" y="1130188"/>
                    </a:lnTo>
                    <a:lnTo>
                      <a:pt x="168674" y="1126497"/>
                    </a:lnTo>
                    <a:lnTo>
                      <a:pt x="168007" y="1120178"/>
                    </a:lnTo>
                    <a:lnTo>
                      <a:pt x="167137" y="1118125"/>
                    </a:lnTo>
                    <a:lnTo>
                      <a:pt x="164619" y="1112192"/>
                    </a:lnTo>
                    <a:lnTo>
                      <a:pt x="164533" y="1106700"/>
                    </a:lnTo>
                    <a:lnTo>
                      <a:pt x="164386" y="1103380"/>
                    </a:lnTo>
                    <a:lnTo>
                      <a:pt x="165115" y="1100485"/>
                    </a:lnTo>
                    <a:lnTo>
                      <a:pt x="165965" y="1096812"/>
                    </a:lnTo>
                    <a:lnTo>
                      <a:pt x="168362" y="1092921"/>
                    </a:lnTo>
                    <a:lnTo>
                      <a:pt x="168663" y="1092350"/>
                    </a:lnTo>
                    <a:lnTo>
                      <a:pt x="170445" y="1088966"/>
                    </a:lnTo>
                    <a:lnTo>
                      <a:pt x="174044" y="1084097"/>
                    </a:lnTo>
                    <a:lnTo>
                      <a:pt x="177468" y="1078768"/>
                    </a:lnTo>
                    <a:lnTo>
                      <a:pt x="183781" y="1068371"/>
                    </a:lnTo>
                    <a:lnTo>
                      <a:pt x="187495" y="1062565"/>
                    </a:lnTo>
                    <a:lnTo>
                      <a:pt x="188899" y="1059102"/>
                    </a:lnTo>
                    <a:lnTo>
                      <a:pt x="193004" y="1053361"/>
                    </a:lnTo>
                    <a:lnTo>
                      <a:pt x="194943" y="1049644"/>
                    </a:lnTo>
                    <a:lnTo>
                      <a:pt x="197058" y="1041123"/>
                    </a:lnTo>
                    <a:lnTo>
                      <a:pt x="199215" y="1037086"/>
                    </a:lnTo>
                    <a:lnTo>
                      <a:pt x="199919" y="1033650"/>
                    </a:lnTo>
                    <a:lnTo>
                      <a:pt x="201394" y="1028249"/>
                    </a:lnTo>
                    <a:lnTo>
                      <a:pt x="202642" y="1024792"/>
                    </a:lnTo>
                    <a:lnTo>
                      <a:pt x="203707" y="1017165"/>
                    </a:lnTo>
                    <a:lnTo>
                      <a:pt x="203131" y="1011150"/>
                    </a:lnTo>
                    <a:lnTo>
                      <a:pt x="202511" y="1005913"/>
                    </a:lnTo>
                    <a:lnTo>
                      <a:pt x="200983" y="1001256"/>
                    </a:lnTo>
                    <a:lnTo>
                      <a:pt x="199161" y="996998"/>
                    </a:lnTo>
                    <a:lnTo>
                      <a:pt x="197112" y="992903"/>
                    </a:lnTo>
                    <a:lnTo>
                      <a:pt x="194855" y="991138"/>
                    </a:lnTo>
                    <a:lnTo>
                      <a:pt x="192481" y="984969"/>
                    </a:lnTo>
                    <a:lnTo>
                      <a:pt x="191500" y="980363"/>
                    </a:lnTo>
                    <a:lnTo>
                      <a:pt x="190583" y="975448"/>
                    </a:lnTo>
                    <a:lnTo>
                      <a:pt x="190155" y="967495"/>
                    </a:lnTo>
                    <a:lnTo>
                      <a:pt x="189623" y="964266"/>
                    </a:lnTo>
                    <a:lnTo>
                      <a:pt x="187865" y="959695"/>
                    </a:lnTo>
                    <a:lnTo>
                      <a:pt x="186127" y="953808"/>
                    </a:lnTo>
                    <a:lnTo>
                      <a:pt x="185173" y="949823"/>
                    </a:lnTo>
                    <a:lnTo>
                      <a:pt x="183841" y="946086"/>
                    </a:lnTo>
                    <a:lnTo>
                      <a:pt x="182566" y="941882"/>
                    </a:lnTo>
                    <a:lnTo>
                      <a:pt x="180879" y="938933"/>
                    </a:lnTo>
                    <a:lnTo>
                      <a:pt x="179821" y="936113"/>
                    </a:lnTo>
                    <a:lnTo>
                      <a:pt x="178549" y="931985"/>
                    </a:lnTo>
                    <a:lnTo>
                      <a:pt x="178720" y="928805"/>
                    </a:lnTo>
                    <a:lnTo>
                      <a:pt x="179090" y="923063"/>
                    </a:lnTo>
                    <a:lnTo>
                      <a:pt x="180318" y="919142"/>
                    </a:lnTo>
                    <a:lnTo>
                      <a:pt x="181593" y="912745"/>
                    </a:lnTo>
                    <a:lnTo>
                      <a:pt x="183655" y="908325"/>
                    </a:lnTo>
                    <a:lnTo>
                      <a:pt x="185934" y="903510"/>
                    </a:lnTo>
                    <a:lnTo>
                      <a:pt x="188935" y="897425"/>
                    </a:lnTo>
                    <a:lnTo>
                      <a:pt x="193019" y="887662"/>
                    </a:lnTo>
                    <a:lnTo>
                      <a:pt x="193321" y="882155"/>
                    </a:lnTo>
                    <a:lnTo>
                      <a:pt x="192357" y="877936"/>
                    </a:lnTo>
                    <a:lnTo>
                      <a:pt x="189633" y="872632"/>
                    </a:lnTo>
                    <a:lnTo>
                      <a:pt x="186314" y="869749"/>
                    </a:lnTo>
                    <a:lnTo>
                      <a:pt x="182960" y="867799"/>
                    </a:lnTo>
                    <a:lnTo>
                      <a:pt x="180446" y="867283"/>
                    </a:lnTo>
                    <a:lnTo>
                      <a:pt x="173193" y="865183"/>
                    </a:lnTo>
                    <a:lnTo>
                      <a:pt x="169200" y="864652"/>
                    </a:lnTo>
                    <a:lnTo>
                      <a:pt x="165858" y="863008"/>
                    </a:lnTo>
                    <a:lnTo>
                      <a:pt x="161610" y="858464"/>
                    </a:lnTo>
                    <a:lnTo>
                      <a:pt x="156220" y="850946"/>
                    </a:lnTo>
                    <a:lnTo>
                      <a:pt x="151888" y="846250"/>
                    </a:lnTo>
                    <a:lnTo>
                      <a:pt x="148509" y="841979"/>
                    </a:lnTo>
                    <a:lnTo>
                      <a:pt x="143527" y="836690"/>
                    </a:lnTo>
                    <a:lnTo>
                      <a:pt x="139746" y="832125"/>
                    </a:lnTo>
                    <a:lnTo>
                      <a:pt x="136045" y="825851"/>
                    </a:lnTo>
                    <a:lnTo>
                      <a:pt x="134493" y="822434"/>
                    </a:lnTo>
                    <a:lnTo>
                      <a:pt x="134631" y="818482"/>
                    </a:lnTo>
                    <a:lnTo>
                      <a:pt x="134937" y="816611"/>
                    </a:lnTo>
                    <a:lnTo>
                      <a:pt x="135562" y="814883"/>
                    </a:lnTo>
                    <a:lnTo>
                      <a:pt x="136888" y="813203"/>
                    </a:lnTo>
                    <a:lnTo>
                      <a:pt x="144921" y="805596"/>
                    </a:lnTo>
                    <a:lnTo>
                      <a:pt x="153424" y="796210"/>
                    </a:lnTo>
                    <a:lnTo>
                      <a:pt x="156612" y="793729"/>
                    </a:lnTo>
                    <a:lnTo>
                      <a:pt x="158738" y="790894"/>
                    </a:lnTo>
                    <a:lnTo>
                      <a:pt x="159446" y="787528"/>
                    </a:lnTo>
                    <a:lnTo>
                      <a:pt x="159978" y="785226"/>
                    </a:lnTo>
                    <a:lnTo>
                      <a:pt x="161572" y="783455"/>
                    </a:lnTo>
                    <a:lnTo>
                      <a:pt x="163698" y="782036"/>
                    </a:lnTo>
                    <a:lnTo>
                      <a:pt x="166340" y="780332"/>
                    </a:lnTo>
                    <a:lnTo>
                      <a:pt x="166355" y="776547"/>
                    </a:lnTo>
                    <a:lnTo>
                      <a:pt x="166532" y="773358"/>
                    </a:lnTo>
                    <a:lnTo>
                      <a:pt x="166886" y="770347"/>
                    </a:lnTo>
                    <a:lnTo>
                      <a:pt x="167156" y="767066"/>
                    </a:lnTo>
                    <a:lnTo>
                      <a:pt x="165666" y="763257"/>
                    </a:lnTo>
                    <a:lnTo>
                      <a:pt x="163310" y="761034"/>
                    </a:lnTo>
                    <a:lnTo>
                      <a:pt x="160658" y="759129"/>
                    </a:lnTo>
                    <a:lnTo>
                      <a:pt x="157729" y="758011"/>
                    </a:lnTo>
                    <a:lnTo>
                      <a:pt x="154195" y="757307"/>
                    </a:lnTo>
                    <a:lnTo>
                      <a:pt x="150844" y="755432"/>
                    </a:lnTo>
                    <a:lnTo>
                      <a:pt x="148364" y="753911"/>
                    </a:lnTo>
                    <a:lnTo>
                      <a:pt x="144866" y="750493"/>
                    </a:lnTo>
                    <a:lnTo>
                      <a:pt x="136647" y="746383"/>
                    </a:lnTo>
                    <a:lnTo>
                      <a:pt x="130114" y="740317"/>
                    </a:lnTo>
                    <a:lnTo>
                      <a:pt x="126381" y="734253"/>
                    </a:lnTo>
                    <a:lnTo>
                      <a:pt x="124048" y="729117"/>
                    </a:lnTo>
                    <a:lnTo>
                      <a:pt x="122647" y="722118"/>
                    </a:lnTo>
                    <a:lnTo>
                      <a:pt x="122648" y="715119"/>
                    </a:lnTo>
                    <a:lnTo>
                      <a:pt x="123115" y="711386"/>
                    </a:lnTo>
                    <a:lnTo>
                      <a:pt x="121248" y="705320"/>
                    </a:lnTo>
                    <a:lnTo>
                      <a:pt x="114295" y="701450"/>
                    </a:lnTo>
                    <a:lnTo>
                      <a:pt x="106448" y="699995"/>
                    </a:lnTo>
                    <a:lnTo>
                      <a:pt x="101559" y="698570"/>
                    </a:lnTo>
                    <a:lnTo>
                      <a:pt x="98640" y="697686"/>
                    </a:lnTo>
                    <a:lnTo>
                      <a:pt x="94705" y="696687"/>
                    </a:lnTo>
                    <a:lnTo>
                      <a:pt x="89150" y="694284"/>
                    </a:lnTo>
                    <a:lnTo>
                      <a:pt x="86299" y="693163"/>
                    </a:lnTo>
                    <a:lnTo>
                      <a:pt x="82262" y="691626"/>
                    </a:lnTo>
                    <a:lnTo>
                      <a:pt x="79504" y="689111"/>
                    </a:lnTo>
                    <a:lnTo>
                      <a:pt x="75801" y="686322"/>
                    </a:lnTo>
                    <a:lnTo>
                      <a:pt x="72250" y="683448"/>
                    </a:lnTo>
                    <a:lnTo>
                      <a:pt x="68715" y="679184"/>
                    </a:lnTo>
                    <a:lnTo>
                      <a:pt x="66142" y="673795"/>
                    </a:lnTo>
                    <a:lnTo>
                      <a:pt x="68113" y="668187"/>
                    </a:lnTo>
                    <a:lnTo>
                      <a:pt x="70070" y="664469"/>
                    </a:lnTo>
                    <a:lnTo>
                      <a:pt x="71831" y="660946"/>
                    </a:lnTo>
                    <a:lnTo>
                      <a:pt x="73788" y="656641"/>
                    </a:lnTo>
                    <a:lnTo>
                      <a:pt x="76667" y="649448"/>
                    </a:lnTo>
                    <a:lnTo>
                      <a:pt x="80497" y="646271"/>
                    </a:lnTo>
                    <a:lnTo>
                      <a:pt x="82859" y="641608"/>
                    </a:lnTo>
                    <a:lnTo>
                      <a:pt x="86566" y="633868"/>
                    </a:lnTo>
                    <a:lnTo>
                      <a:pt x="88902" y="630368"/>
                    </a:lnTo>
                    <a:lnTo>
                      <a:pt x="90468" y="628211"/>
                    </a:lnTo>
                    <a:lnTo>
                      <a:pt x="91104" y="627336"/>
                    </a:lnTo>
                    <a:lnTo>
                      <a:pt x="93896" y="623582"/>
                    </a:lnTo>
                    <a:lnTo>
                      <a:pt x="95756" y="619867"/>
                    </a:lnTo>
                    <a:lnTo>
                      <a:pt x="98129" y="615435"/>
                    </a:lnTo>
                    <a:lnTo>
                      <a:pt x="100155" y="611948"/>
                    </a:lnTo>
                    <a:lnTo>
                      <a:pt x="101951" y="608546"/>
                    </a:lnTo>
                    <a:lnTo>
                      <a:pt x="103207" y="605243"/>
                    </a:lnTo>
                    <a:lnTo>
                      <a:pt x="105387" y="599967"/>
                    </a:lnTo>
                    <a:lnTo>
                      <a:pt x="108032" y="589332"/>
                    </a:lnTo>
                    <a:lnTo>
                      <a:pt x="105676" y="583506"/>
                    </a:lnTo>
                    <a:lnTo>
                      <a:pt x="105513" y="582199"/>
                    </a:lnTo>
                    <a:lnTo>
                      <a:pt x="106818" y="581057"/>
                    </a:lnTo>
                    <a:lnTo>
                      <a:pt x="110080" y="577145"/>
                    </a:lnTo>
                    <a:lnTo>
                      <a:pt x="111548" y="575839"/>
                    </a:lnTo>
                    <a:lnTo>
                      <a:pt x="111385" y="573393"/>
                    </a:lnTo>
                    <a:lnTo>
                      <a:pt x="108123" y="570945"/>
                    </a:lnTo>
                    <a:lnTo>
                      <a:pt x="107110" y="570177"/>
                    </a:lnTo>
                    <a:lnTo>
                      <a:pt x="106008" y="568132"/>
                    </a:lnTo>
                    <a:lnTo>
                      <a:pt x="103814" y="566058"/>
                    </a:lnTo>
                    <a:lnTo>
                      <a:pt x="101213" y="563533"/>
                    </a:lnTo>
                    <a:lnTo>
                      <a:pt x="99902" y="562039"/>
                    </a:lnTo>
                    <a:lnTo>
                      <a:pt x="99221" y="558971"/>
                    </a:lnTo>
                    <a:lnTo>
                      <a:pt x="98055" y="555459"/>
                    </a:lnTo>
                    <a:lnTo>
                      <a:pt x="97770" y="552530"/>
                    </a:lnTo>
                    <a:lnTo>
                      <a:pt x="97036" y="550006"/>
                    </a:lnTo>
                    <a:lnTo>
                      <a:pt x="95411" y="546668"/>
                    </a:lnTo>
                    <a:lnTo>
                      <a:pt x="92549" y="545316"/>
                    </a:lnTo>
                    <a:lnTo>
                      <a:pt x="90312" y="545793"/>
                    </a:lnTo>
                    <a:lnTo>
                      <a:pt x="88695" y="546170"/>
                    </a:lnTo>
                    <a:lnTo>
                      <a:pt x="86323" y="545340"/>
                    </a:lnTo>
                    <a:lnTo>
                      <a:pt x="85887" y="544274"/>
                    </a:lnTo>
                    <a:lnTo>
                      <a:pt x="85397" y="541972"/>
                    </a:lnTo>
                    <a:lnTo>
                      <a:pt x="85268" y="540818"/>
                    </a:lnTo>
                    <a:lnTo>
                      <a:pt x="85338" y="538879"/>
                    </a:lnTo>
                    <a:lnTo>
                      <a:pt x="85814" y="537312"/>
                    </a:lnTo>
                    <a:lnTo>
                      <a:pt x="86833" y="535723"/>
                    </a:lnTo>
                    <a:lnTo>
                      <a:pt x="88228" y="533806"/>
                    </a:lnTo>
                    <a:lnTo>
                      <a:pt x="90460" y="531471"/>
                    </a:lnTo>
                    <a:lnTo>
                      <a:pt x="92094" y="529700"/>
                    </a:lnTo>
                    <a:lnTo>
                      <a:pt x="95401" y="527561"/>
                    </a:lnTo>
                    <a:lnTo>
                      <a:pt x="98174" y="525605"/>
                    </a:lnTo>
                    <a:lnTo>
                      <a:pt x="99642" y="523649"/>
                    </a:lnTo>
                    <a:lnTo>
                      <a:pt x="99009" y="520593"/>
                    </a:lnTo>
                    <a:lnTo>
                      <a:pt x="99103" y="517415"/>
                    </a:lnTo>
                    <a:lnTo>
                      <a:pt x="99153" y="515167"/>
                    </a:lnTo>
                    <a:lnTo>
                      <a:pt x="98500" y="512066"/>
                    </a:lnTo>
                    <a:lnTo>
                      <a:pt x="97358" y="510110"/>
                    </a:lnTo>
                    <a:lnTo>
                      <a:pt x="96543" y="506686"/>
                    </a:lnTo>
                    <a:lnTo>
                      <a:pt x="96217" y="504402"/>
                    </a:lnTo>
                    <a:lnTo>
                      <a:pt x="96543" y="500814"/>
                    </a:lnTo>
                    <a:lnTo>
                      <a:pt x="96168" y="498497"/>
                    </a:lnTo>
                    <a:lnTo>
                      <a:pt x="93119" y="494675"/>
                    </a:lnTo>
                    <a:lnTo>
                      <a:pt x="90349" y="491850"/>
                    </a:lnTo>
                    <a:lnTo>
                      <a:pt x="88567" y="490298"/>
                    </a:lnTo>
                    <a:lnTo>
                      <a:pt x="86381" y="488375"/>
                    </a:lnTo>
                    <a:lnTo>
                      <a:pt x="83979" y="486850"/>
                    </a:lnTo>
                    <a:lnTo>
                      <a:pt x="82836" y="483879"/>
                    </a:lnTo>
                    <a:lnTo>
                      <a:pt x="83153" y="482239"/>
                    </a:lnTo>
                    <a:lnTo>
                      <a:pt x="84709" y="478694"/>
                    </a:lnTo>
                    <a:lnTo>
                      <a:pt x="86891" y="475198"/>
                    </a:lnTo>
                    <a:lnTo>
                      <a:pt x="88066" y="473603"/>
                    </a:lnTo>
                    <a:lnTo>
                      <a:pt x="89111" y="469071"/>
                    </a:lnTo>
                    <a:lnTo>
                      <a:pt x="89748" y="465869"/>
                    </a:lnTo>
                    <a:lnTo>
                      <a:pt x="90718" y="464900"/>
                    </a:lnTo>
                    <a:lnTo>
                      <a:pt x="92520" y="459873"/>
                    </a:lnTo>
                    <a:lnTo>
                      <a:pt x="94005" y="456485"/>
                    </a:lnTo>
                    <a:lnTo>
                      <a:pt x="95132" y="453806"/>
                    </a:lnTo>
                    <a:lnTo>
                      <a:pt x="95854" y="450759"/>
                    </a:lnTo>
                    <a:lnTo>
                      <a:pt x="96862" y="445377"/>
                    </a:lnTo>
                    <a:lnTo>
                      <a:pt x="97533" y="441169"/>
                    </a:lnTo>
                    <a:lnTo>
                      <a:pt x="97920" y="437594"/>
                    </a:lnTo>
                    <a:lnTo>
                      <a:pt x="97142" y="432284"/>
                    </a:lnTo>
                    <a:lnTo>
                      <a:pt x="96019" y="429778"/>
                    </a:lnTo>
                    <a:lnTo>
                      <a:pt x="93525" y="426166"/>
                    </a:lnTo>
                    <a:lnTo>
                      <a:pt x="91886" y="424298"/>
                    </a:lnTo>
                    <a:lnTo>
                      <a:pt x="88456" y="420647"/>
                    </a:lnTo>
                    <a:lnTo>
                      <a:pt x="86830" y="419089"/>
                    </a:lnTo>
                    <a:lnTo>
                      <a:pt x="84769" y="416467"/>
                    </a:lnTo>
                    <a:lnTo>
                      <a:pt x="83123" y="412664"/>
                    </a:lnTo>
                    <a:lnTo>
                      <a:pt x="81426" y="409484"/>
                    </a:lnTo>
                    <a:lnTo>
                      <a:pt x="80378" y="408676"/>
                    </a:lnTo>
                    <a:lnTo>
                      <a:pt x="77969" y="405216"/>
                    </a:lnTo>
                    <a:lnTo>
                      <a:pt x="76106" y="401810"/>
                    </a:lnTo>
                    <a:lnTo>
                      <a:pt x="75207" y="399061"/>
                    </a:lnTo>
                    <a:lnTo>
                      <a:pt x="72959" y="395747"/>
                    </a:lnTo>
                    <a:lnTo>
                      <a:pt x="71192" y="392724"/>
                    </a:lnTo>
                    <a:lnTo>
                      <a:pt x="69644" y="391163"/>
                    </a:lnTo>
                    <a:lnTo>
                      <a:pt x="65001" y="386479"/>
                    </a:lnTo>
                    <a:lnTo>
                      <a:pt x="63044" y="384471"/>
                    </a:lnTo>
                    <a:lnTo>
                      <a:pt x="59625" y="382831"/>
                    </a:lnTo>
                    <a:lnTo>
                      <a:pt x="56858" y="380082"/>
                    </a:lnTo>
                    <a:lnTo>
                      <a:pt x="55039" y="375899"/>
                    </a:lnTo>
                    <a:lnTo>
                      <a:pt x="53238" y="373885"/>
                    </a:lnTo>
                    <a:lnTo>
                      <a:pt x="46815" y="365100"/>
                    </a:lnTo>
                    <a:lnTo>
                      <a:pt x="43970" y="365489"/>
                    </a:lnTo>
                    <a:lnTo>
                      <a:pt x="42548" y="366005"/>
                    </a:lnTo>
                    <a:lnTo>
                      <a:pt x="40737" y="367041"/>
                    </a:lnTo>
                    <a:lnTo>
                      <a:pt x="38926" y="367558"/>
                    </a:lnTo>
                    <a:lnTo>
                      <a:pt x="36340" y="368204"/>
                    </a:lnTo>
                    <a:lnTo>
                      <a:pt x="34400" y="369629"/>
                    </a:lnTo>
                    <a:lnTo>
                      <a:pt x="31167" y="370273"/>
                    </a:lnTo>
                    <a:lnTo>
                      <a:pt x="28006" y="371209"/>
                    </a:lnTo>
                    <a:lnTo>
                      <a:pt x="25191" y="370604"/>
                    </a:lnTo>
                    <a:lnTo>
                      <a:pt x="22576" y="369195"/>
                    </a:lnTo>
                    <a:lnTo>
                      <a:pt x="20364" y="367989"/>
                    </a:lnTo>
                    <a:lnTo>
                      <a:pt x="18956" y="366983"/>
                    </a:lnTo>
                    <a:lnTo>
                      <a:pt x="16811" y="363162"/>
                    </a:lnTo>
                    <a:lnTo>
                      <a:pt x="16164" y="361351"/>
                    </a:lnTo>
                    <a:lnTo>
                      <a:pt x="15388" y="357858"/>
                    </a:lnTo>
                    <a:lnTo>
                      <a:pt x="14224" y="356695"/>
                    </a:lnTo>
                    <a:lnTo>
                      <a:pt x="12155" y="357211"/>
                    </a:lnTo>
                    <a:lnTo>
                      <a:pt x="10215" y="356695"/>
                    </a:lnTo>
                    <a:lnTo>
                      <a:pt x="10337" y="354772"/>
                    </a:lnTo>
                    <a:lnTo>
                      <a:pt x="11561" y="353023"/>
                    </a:lnTo>
                    <a:lnTo>
                      <a:pt x="11911" y="350225"/>
                    </a:lnTo>
                    <a:lnTo>
                      <a:pt x="10991" y="348028"/>
                    </a:lnTo>
                    <a:lnTo>
                      <a:pt x="9627" y="345237"/>
                    </a:lnTo>
                    <a:lnTo>
                      <a:pt x="8176" y="317466"/>
                    </a:lnTo>
                    <a:lnTo>
                      <a:pt x="7024" y="305440"/>
                    </a:lnTo>
                    <a:lnTo>
                      <a:pt x="6678" y="301120"/>
                    </a:lnTo>
                    <a:lnTo>
                      <a:pt x="6112" y="297120"/>
                    </a:lnTo>
                    <a:lnTo>
                      <a:pt x="5929" y="292949"/>
                    </a:lnTo>
                    <a:lnTo>
                      <a:pt x="5319" y="287943"/>
                    </a:lnTo>
                    <a:lnTo>
                      <a:pt x="4739" y="281852"/>
                    </a:lnTo>
                    <a:lnTo>
                      <a:pt x="4971" y="278283"/>
                    </a:lnTo>
                    <a:lnTo>
                      <a:pt x="4773" y="273803"/>
                    </a:lnTo>
                    <a:lnTo>
                      <a:pt x="4119" y="267794"/>
                    </a:lnTo>
                    <a:lnTo>
                      <a:pt x="3956" y="264085"/>
                    </a:lnTo>
                    <a:lnTo>
                      <a:pt x="3728" y="258909"/>
                    </a:lnTo>
                    <a:lnTo>
                      <a:pt x="4852" y="256154"/>
                    </a:lnTo>
                    <a:lnTo>
                      <a:pt x="5262" y="251339"/>
                    </a:lnTo>
                    <a:lnTo>
                      <a:pt x="5336" y="249477"/>
                    </a:lnTo>
                    <a:lnTo>
                      <a:pt x="6074" y="245036"/>
                    </a:lnTo>
                    <a:lnTo>
                      <a:pt x="4583" y="239446"/>
                    </a:lnTo>
                    <a:lnTo>
                      <a:pt x="3477" y="237327"/>
                    </a:lnTo>
                    <a:lnTo>
                      <a:pt x="2567" y="234346"/>
                    </a:lnTo>
                    <a:lnTo>
                      <a:pt x="2017" y="232433"/>
                    </a:lnTo>
                    <a:lnTo>
                      <a:pt x="1408" y="230987"/>
                    </a:lnTo>
                    <a:lnTo>
                      <a:pt x="958" y="229614"/>
                    </a:lnTo>
                    <a:lnTo>
                      <a:pt x="322" y="227551"/>
                    </a:lnTo>
                    <a:lnTo>
                      <a:pt x="0" y="22637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43" name="object 20">
                <a:extLst>
                  <a:ext uri="{FF2B5EF4-FFF2-40B4-BE49-F238E27FC236}">
                    <a16:creationId xmlns:a16="http://schemas.microsoft.com/office/drawing/2014/main" id="{3184A646-B464-470F-9617-7A199821479E}"/>
                  </a:ext>
                </a:extLst>
              </p:cNvPr>
              <p:cNvSpPr/>
              <p:nvPr/>
            </p:nvSpPr>
            <p:spPr>
              <a:xfrm>
                <a:off x="2960514" y="1446825"/>
                <a:ext cx="360431" cy="1247090"/>
              </a:xfrm>
              <a:custGeom>
                <a:avLst/>
                <a:gdLst/>
                <a:ahLst/>
                <a:cxnLst/>
                <a:rect l="l" t="t" r="r" b="b"/>
                <a:pathLst>
                  <a:path w="360431" h="1247090">
                    <a:moveTo>
                      <a:pt x="21253" y="16715"/>
                    </a:moveTo>
                    <a:lnTo>
                      <a:pt x="23740" y="15151"/>
                    </a:lnTo>
                    <a:lnTo>
                      <a:pt x="24997" y="15409"/>
                    </a:lnTo>
                    <a:lnTo>
                      <a:pt x="26250" y="15592"/>
                    </a:lnTo>
                    <a:lnTo>
                      <a:pt x="28602" y="15959"/>
                    </a:lnTo>
                    <a:lnTo>
                      <a:pt x="30244" y="16123"/>
                    </a:lnTo>
                    <a:lnTo>
                      <a:pt x="33234" y="16849"/>
                    </a:lnTo>
                    <a:lnTo>
                      <a:pt x="35838" y="17672"/>
                    </a:lnTo>
                    <a:lnTo>
                      <a:pt x="36993" y="17393"/>
                    </a:lnTo>
                    <a:lnTo>
                      <a:pt x="38703" y="17320"/>
                    </a:lnTo>
                    <a:lnTo>
                      <a:pt x="41267" y="18168"/>
                    </a:lnTo>
                    <a:lnTo>
                      <a:pt x="42590" y="18168"/>
                    </a:lnTo>
                    <a:lnTo>
                      <a:pt x="45804" y="17223"/>
                    </a:lnTo>
                    <a:lnTo>
                      <a:pt x="48452" y="15522"/>
                    </a:lnTo>
                    <a:lnTo>
                      <a:pt x="51038" y="14644"/>
                    </a:lnTo>
                    <a:lnTo>
                      <a:pt x="51720" y="14231"/>
                    </a:lnTo>
                    <a:lnTo>
                      <a:pt x="53639" y="13608"/>
                    </a:lnTo>
                    <a:lnTo>
                      <a:pt x="54845" y="12709"/>
                    </a:lnTo>
                    <a:lnTo>
                      <a:pt x="56347" y="11485"/>
                    </a:lnTo>
                    <a:lnTo>
                      <a:pt x="57030" y="11069"/>
                    </a:lnTo>
                    <a:lnTo>
                      <a:pt x="59313" y="9893"/>
                    </a:lnTo>
                    <a:lnTo>
                      <a:pt x="60755" y="9058"/>
                    </a:lnTo>
                    <a:lnTo>
                      <a:pt x="61906" y="8703"/>
                    </a:lnTo>
                    <a:lnTo>
                      <a:pt x="66008" y="8147"/>
                    </a:lnTo>
                    <a:lnTo>
                      <a:pt x="67625" y="7770"/>
                    </a:lnTo>
                    <a:lnTo>
                      <a:pt x="70621" y="6871"/>
                    </a:lnTo>
                    <a:lnTo>
                      <a:pt x="72837" y="5929"/>
                    </a:lnTo>
                    <a:lnTo>
                      <a:pt x="74377" y="5555"/>
                    </a:lnTo>
                    <a:lnTo>
                      <a:pt x="75947" y="4097"/>
                    </a:lnTo>
                    <a:lnTo>
                      <a:pt x="77153" y="3198"/>
                    </a:lnTo>
                    <a:lnTo>
                      <a:pt x="78453" y="2679"/>
                    </a:lnTo>
                    <a:lnTo>
                      <a:pt x="80585" y="1585"/>
                    </a:lnTo>
                    <a:lnTo>
                      <a:pt x="83429" y="771"/>
                    </a:lnTo>
                    <a:lnTo>
                      <a:pt x="84976" y="552"/>
                    </a:lnTo>
                    <a:lnTo>
                      <a:pt x="87131" y="0"/>
                    </a:lnTo>
                    <a:lnTo>
                      <a:pt x="89630" y="206"/>
                    </a:lnTo>
                    <a:lnTo>
                      <a:pt x="95222" y="1676"/>
                    </a:lnTo>
                    <a:lnTo>
                      <a:pt x="96982" y="2766"/>
                    </a:lnTo>
                    <a:lnTo>
                      <a:pt x="98495" y="3554"/>
                    </a:lnTo>
                    <a:lnTo>
                      <a:pt x="100411" y="4635"/>
                    </a:lnTo>
                    <a:lnTo>
                      <a:pt x="101864" y="5814"/>
                    </a:lnTo>
                    <a:lnTo>
                      <a:pt x="103016" y="7238"/>
                    </a:lnTo>
                    <a:lnTo>
                      <a:pt x="104284" y="9507"/>
                    </a:lnTo>
                    <a:lnTo>
                      <a:pt x="104775" y="11807"/>
                    </a:lnTo>
                    <a:lnTo>
                      <a:pt x="105231" y="13338"/>
                    </a:lnTo>
                    <a:lnTo>
                      <a:pt x="105603" y="14714"/>
                    </a:lnTo>
                    <a:lnTo>
                      <a:pt x="106134" y="17943"/>
                    </a:lnTo>
                    <a:lnTo>
                      <a:pt x="106747" y="19465"/>
                    </a:lnTo>
                    <a:lnTo>
                      <a:pt x="107504" y="22530"/>
                    </a:lnTo>
                    <a:lnTo>
                      <a:pt x="108174" y="23587"/>
                    </a:lnTo>
                    <a:lnTo>
                      <a:pt x="108617" y="24808"/>
                    </a:lnTo>
                    <a:lnTo>
                      <a:pt x="109465" y="26397"/>
                    </a:lnTo>
                    <a:lnTo>
                      <a:pt x="111742" y="28624"/>
                    </a:lnTo>
                    <a:lnTo>
                      <a:pt x="114685" y="30051"/>
                    </a:lnTo>
                    <a:lnTo>
                      <a:pt x="115603" y="30528"/>
                    </a:lnTo>
                    <a:lnTo>
                      <a:pt x="115925" y="31703"/>
                    </a:lnTo>
                    <a:lnTo>
                      <a:pt x="116561" y="33766"/>
                    </a:lnTo>
                    <a:lnTo>
                      <a:pt x="117011" y="35139"/>
                    </a:lnTo>
                    <a:lnTo>
                      <a:pt x="117620" y="36585"/>
                    </a:lnTo>
                    <a:lnTo>
                      <a:pt x="118171" y="38499"/>
                    </a:lnTo>
                    <a:lnTo>
                      <a:pt x="119080" y="41479"/>
                    </a:lnTo>
                    <a:lnTo>
                      <a:pt x="120186" y="43599"/>
                    </a:lnTo>
                    <a:lnTo>
                      <a:pt x="121677" y="49189"/>
                    </a:lnTo>
                    <a:lnTo>
                      <a:pt x="120939" y="53630"/>
                    </a:lnTo>
                    <a:lnTo>
                      <a:pt x="120865" y="55492"/>
                    </a:lnTo>
                    <a:lnTo>
                      <a:pt x="120455" y="60306"/>
                    </a:lnTo>
                    <a:lnTo>
                      <a:pt x="119331" y="63062"/>
                    </a:lnTo>
                    <a:lnTo>
                      <a:pt x="119559" y="68238"/>
                    </a:lnTo>
                    <a:lnTo>
                      <a:pt x="119722" y="71947"/>
                    </a:lnTo>
                    <a:lnTo>
                      <a:pt x="120377" y="77955"/>
                    </a:lnTo>
                    <a:lnTo>
                      <a:pt x="120574" y="82436"/>
                    </a:lnTo>
                    <a:lnTo>
                      <a:pt x="120342" y="86005"/>
                    </a:lnTo>
                    <a:lnTo>
                      <a:pt x="120922" y="92096"/>
                    </a:lnTo>
                    <a:lnTo>
                      <a:pt x="121532" y="97102"/>
                    </a:lnTo>
                    <a:lnTo>
                      <a:pt x="121715" y="101272"/>
                    </a:lnTo>
                    <a:lnTo>
                      <a:pt x="122281" y="105273"/>
                    </a:lnTo>
                    <a:lnTo>
                      <a:pt x="122627" y="109593"/>
                    </a:lnTo>
                    <a:lnTo>
                      <a:pt x="123779" y="121619"/>
                    </a:lnTo>
                    <a:lnTo>
                      <a:pt x="125230" y="149389"/>
                    </a:lnTo>
                    <a:lnTo>
                      <a:pt x="126594" y="152181"/>
                    </a:lnTo>
                    <a:lnTo>
                      <a:pt x="127514" y="154377"/>
                    </a:lnTo>
                    <a:lnTo>
                      <a:pt x="127164" y="157175"/>
                    </a:lnTo>
                    <a:lnTo>
                      <a:pt x="125940" y="158925"/>
                    </a:lnTo>
                    <a:lnTo>
                      <a:pt x="125818" y="160847"/>
                    </a:lnTo>
                    <a:lnTo>
                      <a:pt x="127758" y="161364"/>
                    </a:lnTo>
                    <a:lnTo>
                      <a:pt x="129827" y="160847"/>
                    </a:lnTo>
                    <a:lnTo>
                      <a:pt x="130991" y="162011"/>
                    </a:lnTo>
                    <a:lnTo>
                      <a:pt x="131767" y="165504"/>
                    </a:lnTo>
                    <a:lnTo>
                      <a:pt x="132414" y="167315"/>
                    </a:lnTo>
                    <a:lnTo>
                      <a:pt x="134559" y="171136"/>
                    </a:lnTo>
                    <a:lnTo>
                      <a:pt x="135967" y="172142"/>
                    </a:lnTo>
                    <a:lnTo>
                      <a:pt x="138180" y="173347"/>
                    </a:lnTo>
                    <a:lnTo>
                      <a:pt x="140794" y="174757"/>
                    </a:lnTo>
                    <a:lnTo>
                      <a:pt x="143609" y="175361"/>
                    </a:lnTo>
                    <a:lnTo>
                      <a:pt x="146770" y="174426"/>
                    </a:lnTo>
                    <a:lnTo>
                      <a:pt x="150003" y="173782"/>
                    </a:lnTo>
                    <a:lnTo>
                      <a:pt x="151943" y="172357"/>
                    </a:lnTo>
                    <a:lnTo>
                      <a:pt x="154529" y="171710"/>
                    </a:lnTo>
                    <a:lnTo>
                      <a:pt x="156340" y="171194"/>
                    </a:lnTo>
                    <a:lnTo>
                      <a:pt x="158151" y="170158"/>
                    </a:lnTo>
                    <a:lnTo>
                      <a:pt x="159573" y="169641"/>
                    </a:lnTo>
                    <a:lnTo>
                      <a:pt x="162419" y="169253"/>
                    </a:lnTo>
                    <a:lnTo>
                      <a:pt x="168841" y="178038"/>
                    </a:lnTo>
                    <a:lnTo>
                      <a:pt x="170642" y="180051"/>
                    </a:lnTo>
                    <a:lnTo>
                      <a:pt x="172461" y="184234"/>
                    </a:lnTo>
                    <a:lnTo>
                      <a:pt x="175228" y="186983"/>
                    </a:lnTo>
                    <a:lnTo>
                      <a:pt x="178648" y="188624"/>
                    </a:lnTo>
                    <a:lnTo>
                      <a:pt x="180604" y="190632"/>
                    </a:lnTo>
                    <a:lnTo>
                      <a:pt x="185247" y="195316"/>
                    </a:lnTo>
                    <a:lnTo>
                      <a:pt x="186795" y="196877"/>
                    </a:lnTo>
                    <a:lnTo>
                      <a:pt x="188562" y="199899"/>
                    </a:lnTo>
                    <a:lnTo>
                      <a:pt x="190810" y="203214"/>
                    </a:lnTo>
                    <a:lnTo>
                      <a:pt x="191709" y="205963"/>
                    </a:lnTo>
                    <a:lnTo>
                      <a:pt x="193572" y="209368"/>
                    </a:lnTo>
                    <a:lnTo>
                      <a:pt x="195981" y="212828"/>
                    </a:lnTo>
                    <a:lnTo>
                      <a:pt x="197029" y="213636"/>
                    </a:lnTo>
                    <a:lnTo>
                      <a:pt x="198726" y="216816"/>
                    </a:lnTo>
                    <a:lnTo>
                      <a:pt x="200372" y="220620"/>
                    </a:lnTo>
                    <a:lnTo>
                      <a:pt x="202434" y="223241"/>
                    </a:lnTo>
                    <a:lnTo>
                      <a:pt x="204059" y="224799"/>
                    </a:lnTo>
                    <a:lnTo>
                      <a:pt x="207489" y="228451"/>
                    </a:lnTo>
                    <a:lnTo>
                      <a:pt x="209128" y="230319"/>
                    </a:lnTo>
                    <a:lnTo>
                      <a:pt x="211622" y="233931"/>
                    </a:lnTo>
                    <a:lnTo>
                      <a:pt x="212745" y="236437"/>
                    </a:lnTo>
                    <a:lnTo>
                      <a:pt x="213523" y="241747"/>
                    </a:lnTo>
                    <a:lnTo>
                      <a:pt x="213136" y="245322"/>
                    </a:lnTo>
                    <a:lnTo>
                      <a:pt x="212465" y="249529"/>
                    </a:lnTo>
                    <a:lnTo>
                      <a:pt x="211457" y="254912"/>
                    </a:lnTo>
                    <a:lnTo>
                      <a:pt x="210735" y="257959"/>
                    </a:lnTo>
                    <a:lnTo>
                      <a:pt x="209608" y="260638"/>
                    </a:lnTo>
                    <a:lnTo>
                      <a:pt x="208123" y="264025"/>
                    </a:lnTo>
                    <a:lnTo>
                      <a:pt x="206321" y="269052"/>
                    </a:lnTo>
                    <a:lnTo>
                      <a:pt x="205351" y="270021"/>
                    </a:lnTo>
                    <a:lnTo>
                      <a:pt x="204714" y="273223"/>
                    </a:lnTo>
                    <a:lnTo>
                      <a:pt x="203669" y="277755"/>
                    </a:lnTo>
                    <a:lnTo>
                      <a:pt x="202494" y="279350"/>
                    </a:lnTo>
                    <a:lnTo>
                      <a:pt x="200312" y="282846"/>
                    </a:lnTo>
                    <a:lnTo>
                      <a:pt x="198756" y="286391"/>
                    </a:lnTo>
                    <a:lnTo>
                      <a:pt x="198439" y="288031"/>
                    </a:lnTo>
                    <a:lnTo>
                      <a:pt x="199582" y="291002"/>
                    </a:lnTo>
                    <a:lnTo>
                      <a:pt x="201984" y="292528"/>
                    </a:lnTo>
                    <a:lnTo>
                      <a:pt x="204170" y="294451"/>
                    </a:lnTo>
                    <a:lnTo>
                      <a:pt x="205952" y="296003"/>
                    </a:lnTo>
                    <a:lnTo>
                      <a:pt x="208722" y="298828"/>
                    </a:lnTo>
                    <a:lnTo>
                      <a:pt x="211771" y="302649"/>
                    </a:lnTo>
                    <a:lnTo>
                      <a:pt x="212146" y="304967"/>
                    </a:lnTo>
                    <a:lnTo>
                      <a:pt x="211820" y="308554"/>
                    </a:lnTo>
                    <a:lnTo>
                      <a:pt x="212146" y="310839"/>
                    </a:lnTo>
                    <a:lnTo>
                      <a:pt x="212961" y="314262"/>
                    </a:lnTo>
                    <a:lnTo>
                      <a:pt x="214103" y="316219"/>
                    </a:lnTo>
                    <a:lnTo>
                      <a:pt x="214756" y="319320"/>
                    </a:lnTo>
                    <a:lnTo>
                      <a:pt x="214706" y="321568"/>
                    </a:lnTo>
                    <a:lnTo>
                      <a:pt x="214612" y="324745"/>
                    </a:lnTo>
                    <a:lnTo>
                      <a:pt x="215245" y="327801"/>
                    </a:lnTo>
                    <a:lnTo>
                      <a:pt x="213777" y="329758"/>
                    </a:lnTo>
                    <a:lnTo>
                      <a:pt x="211005" y="331714"/>
                    </a:lnTo>
                    <a:lnTo>
                      <a:pt x="207697" y="333852"/>
                    </a:lnTo>
                    <a:lnTo>
                      <a:pt x="206063" y="335623"/>
                    </a:lnTo>
                    <a:lnTo>
                      <a:pt x="203831" y="337959"/>
                    </a:lnTo>
                    <a:lnTo>
                      <a:pt x="202436" y="339875"/>
                    </a:lnTo>
                    <a:lnTo>
                      <a:pt x="201417" y="341465"/>
                    </a:lnTo>
                    <a:lnTo>
                      <a:pt x="200941" y="343032"/>
                    </a:lnTo>
                    <a:lnTo>
                      <a:pt x="200871" y="344970"/>
                    </a:lnTo>
                    <a:lnTo>
                      <a:pt x="201000" y="346125"/>
                    </a:lnTo>
                    <a:lnTo>
                      <a:pt x="201490" y="348427"/>
                    </a:lnTo>
                    <a:lnTo>
                      <a:pt x="201926" y="349493"/>
                    </a:lnTo>
                    <a:lnTo>
                      <a:pt x="204298" y="350322"/>
                    </a:lnTo>
                    <a:lnTo>
                      <a:pt x="205916" y="349945"/>
                    </a:lnTo>
                    <a:lnTo>
                      <a:pt x="208152" y="349468"/>
                    </a:lnTo>
                    <a:lnTo>
                      <a:pt x="211014" y="350820"/>
                    </a:lnTo>
                    <a:lnTo>
                      <a:pt x="212640" y="354159"/>
                    </a:lnTo>
                    <a:lnTo>
                      <a:pt x="213373" y="356683"/>
                    </a:lnTo>
                    <a:lnTo>
                      <a:pt x="213658" y="359612"/>
                    </a:lnTo>
                    <a:lnTo>
                      <a:pt x="214825" y="363123"/>
                    </a:lnTo>
                    <a:lnTo>
                      <a:pt x="215505" y="366191"/>
                    </a:lnTo>
                    <a:lnTo>
                      <a:pt x="216816" y="367685"/>
                    </a:lnTo>
                    <a:lnTo>
                      <a:pt x="219417" y="370210"/>
                    </a:lnTo>
                    <a:lnTo>
                      <a:pt x="221611" y="372285"/>
                    </a:lnTo>
                    <a:lnTo>
                      <a:pt x="222713" y="374329"/>
                    </a:lnTo>
                    <a:lnTo>
                      <a:pt x="223726" y="375098"/>
                    </a:lnTo>
                    <a:lnTo>
                      <a:pt x="226988" y="377546"/>
                    </a:lnTo>
                    <a:lnTo>
                      <a:pt x="227151" y="379991"/>
                    </a:lnTo>
                    <a:lnTo>
                      <a:pt x="225684" y="381297"/>
                    </a:lnTo>
                    <a:lnTo>
                      <a:pt x="222421" y="385210"/>
                    </a:lnTo>
                    <a:lnTo>
                      <a:pt x="221116" y="386352"/>
                    </a:lnTo>
                    <a:lnTo>
                      <a:pt x="221279" y="387658"/>
                    </a:lnTo>
                    <a:lnTo>
                      <a:pt x="223635" y="393485"/>
                    </a:lnTo>
                    <a:lnTo>
                      <a:pt x="220990" y="404119"/>
                    </a:lnTo>
                    <a:lnTo>
                      <a:pt x="218810" y="409396"/>
                    </a:lnTo>
                    <a:lnTo>
                      <a:pt x="217554" y="412698"/>
                    </a:lnTo>
                    <a:lnTo>
                      <a:pt x="215758" y="416100"/>
                    </a:lnTo>
                    <a:lnTo>
                      <a:pt x="213732" y="419587"/>
                    </a:lnTo>
                    <a:lnTo>
                      <a:pt x="211359" y="424020"/>
                    </a:lnTo>
                    <a:lnTo>
                      <a:pt x="209499" y="427735"/>
                    </a:lnTo>
                    <a:lnTo>
                      <a:pt x="206707" y="431489"/>
                    </a:lnTo>
                    <a:lnTo>
                      <a:pt x="206071" y="432364"/>
                    </a:lnTo>
                    <a:lnTo>
                      <a:pt x="204505" y="434521"/>
                    </a:lnTo>
                    <a:lnTo>
                      <a:pt x="202169" y="438020"/>
                    </a:lnTo>
                    <a:lnTo>
                      <a:pt x="198462" y="445760"/>
                    </a:lnTo>
                    <a:lnTo>
                      <a:pt x="196100" y="450423"/>
                    </a:lnTo>
                    <a:lnTo>
                      <a:pt x="192270" y="453600"/>
                    </a:lnTo>
                    <a:lnTo>
                      <a:pt x="189391" y="460793"/>
                    </a:lnTo>
                    <a:lnTo>
                      <a:pt x="187434" y="465098"/>
                    </a:lnTo>
                    <a:lnTo>
                      <a:pt x="185673" y="468622"/>
                    </a:lnTo>
                    <a:lnTo>
                      <a:pt x="183716" y="472340"/>
                    </a:lnTo>
                    <a:lnTo>
                      <a:pt x="181745" y="477947"/>
                    </a:lnTo>
                    <a:lnTo>
                      <a:pt x="184318" y="483336"/>
                    </a:lnTo>
                    <a:lnTo>
                      <a:pt x="187853" y="487601"/>
                    </a:lnTo>
                    <a:lnTo>
                      <a:pt x="191404" y="490474"/>
                    </a:lnTo>
                    <a:lnTo>
                      <a:pt x="195107" y="493263"/>
                    </a:lnTo>
                    <a:lnTo>
                      <a:pt x="197865" y="495779"/>
                    </a:lnTo>
                    <a:lnTo>
                      <a:pt x="201902" y="497315"/>
                    </a:lnTo>
                    <a:lnTo>
                      <a:pt x="204753" y="498436"/>
                    </a:lnTo>
                    <a:lnTo>
                      <a:pt x="210308" y="500839"/>
                    </a:lnTo>
                    <a:lnTo>
                      <a:pt x="214243" y="501838"/>
                    </a:lnTo>
                    <a:lnTo>
                      <a:pt x="217162" y="502723"/>
                    </a:lnTo>
                    <a:lnTo>
                      <a:pt x="222051" y="504147"/>
                    </a:lnTo>
                    <a:lnTo>
                      <a:pt x="229898" y="505602"/>
                    </a:lnTo>
                    <a:lnTo>
                      <a:pt x="236851" y="509473"/>
                    </a:lnTo>
                    <a:lnTo>
                      <a:pt x="238718" y="515538"/>
                    </a:lnTo>
                    <a:lnTo>
                      <a:pt x="238251" y="519271"/>
                    </a:lnTo>
                    <a:lnTo>
                      <a:pt x="238250" y="526270"/>
                    </a:lnTo>
                    <a:lnTo>
                      <a:pt x="239651" y="533270"/>
                    </a:lnTo>
                    <a:lnTo>
                      <a:pt x="241984" y="538406"/>
                    </a:lnTo>
                    <a:lnTo>
                      <a:pt x="245717" y="544470"/>
                    </a:lnTo>
                    <a:lnTo>
                      <a:pt x="252250" y="550536"/>
                    </a:lnTo>
                    <a:lnTo>
                      <a:pt x="260469" y="554646"/>
                    </a:lnTo>
                    <a:lnTo>
                      <a:pt x="263967" y="558063"/>
                    </a:lnTo>
                    <a:lnTo>
                      <a:pt x="266447" y="559584"/>
                    </a:lnTo>
                    <a:lnTo>
                      <a:pt x="269799" y="561459"/>
                    </a:lnTo>
                    <a:lnTo>
                      <a:pt x="273332" y="562164"/>
                    </a:lnTo>
                    <a:lnTo>
                      <a:pt x="276261" y="563282"/>
                    </a:lnTo>
                    <a:lnTo>
                      <a:pt x="278913" y="565186"/>
                    </a:lnTo>
                    <a:lnTo>
                      <a:pt x="281269" y="567410"/>
                    </a:lnTo>
                    <a:lnTo>
                      <a:pt x="282759" y="571219"/>
                    </a:lnTo>
                    <a:lnTo>
                      <a:pt x="282490" y="574499"/>
                    </a:lnTo>
                    <a:lnTo>
                      <a:pt x="282135" y="577510"/>
                    </a:lnTo>
                    <a:lnTo>
                      <a:pt x="281958" y="580700"/>
                    </a:lnTo>
                    <a:lnTo>
                      <a:pt x="281943" y="584485"/>
                    </a:lnTo>
                    <a:lnTo>
                      <a:pt x="279301" y="586189"/>
                    </a:lnTo>
                    <a:lnTo>
                      <a:pt x="277175" y="587607"/>
                    </a:lnTo>
                    <a:lnTo>
                      <a:pt x="275581" y="589379"/>
                    </a:lnTo>
                    <a:lnTo>
                      <a:pt x="275050" y="591681"/>
                    </a:lnTo>
                    <a:lnTo>
                      <a:pt x="274341" y="595046"/>
                    </a:lnTo>
                    <a:lnTo>
                      <a:pt x="272215" y="597881"/>
                    </a:lnTo>
                    <a:lnTo>
                      <a:pt x="269027" y="600363"/>
                    </a:lnTo>
                    <a:lnTo>
                      <a:pt x="260524" y="609749"/>
                    </a:lnTo>
                    <a:lnTo>
                      <a:pt x="252491" y="617355"/>
                    </a:lnTo>
                    <a:lnTo>
                      <a:pt x="251165" y="619035"/>
                    </a:lnTo>
                    <a:lnTo>
                      <a:pt x="250540" y="620763"/>
                    </a:lnTo>
                    <a:lnTo>
                      <a:pt x="250234" y="622635"/>
                    </a:lnTo>
                    <a:lnTo>
                      <a:pt x="250096" y="626587"/>
                    </a:lnTo>
                    <a:lnTo>
                      <a:pt x="251648" y="630004"/>
                    </a:lnTo>
                    <a:lnTo>
                      <a:pt x="255349" y="636277"/>
                    </a:lnTo>
                    <a:lnTo>
                      <a:pt x="259130" y="640843"/>
                    </a:lnTo>
                    <a:lnTo>
                      <a:pt x="264112" y="646131"/>
                    </a:lnTo>
                    <a:lnTo>
                      <a:pt x="267491" y="650402"/>
                    </a:lnTo>
                    <a:lnTo>
                      <a:pt x="271823" y="655099"/>
                    </a:lnTo>
                    <a:lnTo>
                      <a:pt x="277213" y="662617"/>
                    </a:lnTo>
                    <a:lnTo>
                      <a:pt x="281461" y="667161"/>
                    </a:lnTo>
                    <a:lnTo>
                      <a:pt x="284803" y="668805"/>
                    </a:lnTo>
                    <a:lnTo>
                      <a:pt x="288796" y="669336"/>
                    </a:lnTo>
                    <a:lnTo>
                      <a:pt x="296049" y="671435"/>
                    </a:lnTo>
                    <a:lnTo>
                      <a:pt x="298563" y="671952"/>
                    </a:lnTo>
                    <a:lnTo>
                      <a:pt x="301917" y="673902"/>
                    </a:lnTo>
                    <a:lnTo>
                      <a:pt x="305236" y="676784"/>
                    </a:lnTo>
                    <a:lnTo>
                      <a:pt x="307960" y="682088"/>
                    </a:lnTo>
                    <a:lnTo>
                      <a:pt x="308924" y="686308"/>
                    </a:lnTo>
                    <a:lnTo>
                      <a:pt x="308622" y="691815"/>
                    </a:lnTo>
                    <a:lnTo>
                      <a:pt x="304538" y="701578"/>
                    </a:lnTo>
                    <a:lnTo>
                      <a:pt x="301537" y="707662"/>
                    </a:lnTo>
                    <a:lnTo>
                      <a:pt x="299258" y="712477"/>
                    </a:lnTo>
                    <a:lnTo>
                      <a:pt x="297196" y="716897"/>
                    </a:lnTo>
                    <a:lnTo>
                      <a:pt x="295921" y="723295"/>
                    </a:lnTo>
                    <a:lnTo>
                      <a:pt x="294693" y="727216"/>
                    </a:lnTo>
                    <a:lnTo>
                      <a:pt x="294324" y="732957"/>
                    </a:lnTo>
                    <a:lnTo>
                      <a:pt x="294152" y="736137"/>
                    </a:lnTo>
                    <a:lnTo>
                      <a:pt x="295424" y="740266"/>
                    </a:lnTo>
                    <a:lnTo>
                      <a:pt x="296482" y="743085"/>
                    </a:lnTo>
                    <a:lnTo>
                      <a:pt x="298169" y="746034"/>
                    </a:lnTo>
                    <a:lnTo>
                      <a:pt x="299444" y="750239"/>
                    </a:lnTo>
                    <a:lnTo>
                      <a:pt x="300776" y="753975"/>
                    </a:lnTo>
                    <a:lnTo>
                      <a:pt x="301730" y="757961"/>
                    </a:lnTo>
                    <a:lnTo>
                      <a:pt x="303468" y="763847"/>
                    </a:lnTo>
                    <a:lnTo>
                      <a:pt x="305226" y="768419"/>
                    </a:lnTo>
                    <a:lnTo>
                      <a:pt x="305758" y="771648"/>
                    </a:lnTo>
                    <a:lnTo>
                      <a:pt x="306186" y="779601"/>
                    </a:lnTo>
                    <a:lnTo>
                      <a:pt x="307103" y="784516"/>
                    </a:lnTo>
                    <a:lnTo>
                      <a:pt x="308085" y="789121"/>
                    </a:lnTo>
                    <a:lnTo>
                      <a:pt x="310458" y="795290"/>
                    </a:lnTo>
                    <a:lnTo>
                      <a:pt x="312715" y="797055"/>
                    </a:lnTo>
                    <a:lnTo>
                      <a:pt x="314764" y="801150"/>
                    </a:lnTo>
                    <a:lnTo>
                      <a:pt x="316586" y="805409"/>
                    </a:lnTo>
                    <a:lnTo>
                      <a:pt x="318114" y="810066"/>
                    </a:lnTo>
                    <a:lnTo>
                      <a:pt x="318734" y="815302"/>
                    </a:lnTo>
                    <a:lnTo>
                      <a:pt x="319310" y="821317"/>
                    </a:lnTo>
                    <a:lnTo>
                      <a:pt x="318246" y="828945"/>
                    </a:lnTo>
                    <a:lnTo>
                      <a:pt x="316997" y="832402"/>
                    </a:lnTo>
                    <a:lnTo>
                      <a:pt x="315522" y="837803"/>
                    </a:lnTo>
                    <a:lnTo>
                      <a:pt x="314818" y="841238"/>
                    </a:lnTo>
                    <a:lnTo>
                      <a:pt x="312661" y="845275"/>
                    </a:lnTo>
                    <a:lnTo>
                      <a:pt x="310546" y="853796"/>
                    </a:lnTo>
                    <a:lnTo>
                      <a:pt x="308607" y="857514"/>
                    </a:lnTo>
                    <a:lnTo>
                      <a:pt x="304502" y="863255"/>
                    </a:lnTo>
                    <a:lnTo>
                      <a:pt x="303098" y="866718"/>
                    </a:lnTo>
                    <a:lnTo>
                      <a:pt x="299384" y="872523"/>
                    </a:lnTo>
                    <a:lnTo>
                      <a:pt x="293071" y="882921"/>
                    </a:lnTo>
                    <a:lnTo>
                      <a:pt x="289647" y="888249"/>
                    </a:lnTo>
                    <a:lnTo>
                      <a:pt x="286048" y="893119"/>
                    </a:lnTo>
                    <a:lnTo>
                      <a:pt x="284266" y="896503"/>
                    </a:lnTo>
                    <a:lnTo>
                      <a:pt x="283965" y="897074"/>
                    </a:lnTo>
                    <a:lnTo>
                      <a:pt x="281568" y="900965"/>
                    </a:lnTo>
                    <a:lnTo>
                      <a:pt x="280718" y="904637"/>
                    </a:lnTo>
                    <a:lnTo>
                      <a:pt x="279989" y="907532"/>
                    </a:lnTo>
                    <a:lnTo>
                      <a:pt x="280136" y="910853"/>
                    </a:lnTo>
                    <a:lnTo>
                      <a:pt x="280222" y="916345"/>
                    </a:lnTo>
                    <a:lnTo>
                      <a:pt x="282740" y="922277"/>
                    </a:lnTo>
                    <a:lnTo>
                      <a:pt x="283610" y="924331"/>
                    </a:lnTo>
                    <a:lnTo>
                      <a:pt x="284277" y="930649"/>
                    </a:lnTo>
                    <a:lnTo>
                      <a:pt x="286775" y="934340"/>
                    </a:lnTo>
                    <a:lnTo>
                      <a:pt x="289854" y="938857"/>
                    </a:lnTo>
                    <a:lnTo>
                      <a:pt x="293659" y="943960"/>
                    </a:lnTo>
                    <a:lnTo>
                      <a:pt x="296328" y="946251"/>
                    </a:lnTo>
                    <a:lnTo>
                      <a:pt x="298745" y="949866"/>
                    </a:lnTo>
                    <a:lnTo>
                      <a:pt x="302324" y="953356"/>
                    </a:lnTo>
                    <a:lnTo>
                      <a:pt x="305209" y="955248"/>
                    </a:lnTo>
                    <a:lnTo>
                      <a:pt x="309034" y="959037"/>
                    </a:lnTo>
                    <a:lnTo>
                      <a:pt x="312170" y="961309"/>
                    </a:lnTo>
                    <a:lnTo>
                      <a:pt x="314663" y="963140"/>
                    </a:lnTo>
                    <a:lnTo>
                      <a:pt x="316427" y="964304"/>
                    </a:lnTo>
                    <a:lnTo>
                      <a:pt x="319427" y="965263"/>
                    </a:lnTo>
                    <a:lnTo>
                      <a:pt x="320690" y="965676"/>
                    </a:lnTo>
                    <a:lnTo>
                      <a:pt x="325376" y="966026"/>
                    </a:lnTo>
                    <a:lnTo>
                      <a:pt x="327657" y="966551"/>
                    </a:lnTo>
                    <a:lnTo>
                      <a:pt x="330328" y="967138"/>
                    </a:lnTo>
                    <a:lnTo>
                      <a:pt x="331508" y="967399"/>
                    </a:lnTo>
                    <a:lnTo>
                      <a:pt x="334291" y="968754"/>
                    </a:lnTo>
                    <a:lnTo>
                      <a:pt x="335908" y="973638"/>
                    </a:lnTo>
                    <a:lnTo>
                      <a:pt x="338493" y="977557"/>
                    </a:lnTo>
                    <a:lnTo>
                      <a:pt x="342147" y="984525"/>
                    </a:lnTo>
                    <a:lnTo>
                      <a:pt x="342793" y="986822"/>
                    </a:lnTo>
                    <a:lnTo>
                      <a:pt x="343899" y="990723"/>
                    </a:lnTo>
                    <a:lnTo>
                      <a:pt x="345971" y="993578"/>
                    </a:lnTo>
                    <a:lnTo>
                      <a:pt x="348652" y="997879"/>
                    </a:lnTo>
                    <a:lnTo>
                      <a:pt x="349543" y="1000474"/>
                    </a:lnTo>
                    <a:lnTo>
                      <a:pt x="351520" y="1002946"/>
                    </a:lnTo>
                    <a:lnTo>
                      <a:pt x="353251" y="1006901"/>
                    </a:lnTo>
                    <a:lnTo>
                      <a:pt x="354688" y="1009471"/>
                    </a:lnTo>
                    <a:lnTo>
                      <a:pt x="356891" y="1011780"/>
                    </a:lnTo>
                    <a:lnTo>
                      <a:pt x="358616" y="1015579"/>
                    </a:lnTo>
                    <a:lnTo>
                      <a:pt x="359657" y="1018013"/>
                    </a:lnTo>
                    <a:lnTo>
                      <a:pt x="360205" y="1019848"/>
                    </a:lnTo>
                    <a:lnTo>
                      <a:pt x="360431" y="1021463"/>
                    </a:lnTo>
                    <a:lnTo>
                      <a:pt x="360378" y="1023660"/>
                    </a:lnTo>
                    <a:lnTo>
                      <a:pt x="359951" y="1024076"/>
                    </a:lnTo>
                    <a:lnTo>
                      <a:pt x="358855" y="1026047"/>
                    </a:lnTo>
                    <a:lnTo>
                      <a:pt x="357369" y="1028031"/>
                    </a:lnTo>
                    <a:lnTo>
                      <a:pt x="355848" y="1029009"/>
                    </a:lnTo>
                    <a:lnTo>
                      <a:pt x="354279" y="1030838"/>
                    </a:lnTo>
                    <a:lnTo>
                      <a:pt x="351860" y="1032852"/>
                    </a:lnTo>
                    <a:lnTo>
                      <a:pt x="349066" y="1035264"/>
                    </a:lnTo>
                    <a:lnTo>
                      <a:pt x="347026" y="1036955"/>
                    </a:lnTo>
                    <a:lnTo>
                      <a:pt x="345510" y="1038089"/>
                    </a:lnTo>
                    <a:lnTo>
                      <a:pt x="344527" y="1038894"/>
                    </a:lnTo>
                    <a:lnTo>
                      <a:pt x="342086" y="1040288"/>
                    </a:lnTo>
                    <a:lnTo>
                      <a:pt x="339698" y="1043152"/>
                    </a:lnTo>
                    <a:lnTo>
                      <a:pt x="337141" y="1045634"/>
                    </a:lnTo>
                    <a:lnTo>
                      <a:pt x="335175" y="1047248"/>
                    </a:lnTo>
                    <a:lnTo>
                      <a:pt x="333145" y="1049246"/>
                    </a:lnTo>
                    <a:lnTo>
                      <a:pt x="330124" y="1051822"/>
                    </a:lnTo>
                    <a:lnTo>
                      <a:pt x="328394" y="1053502"/>
                    </a:lnTo>
                    <a:lnTo>
                      <a:pt x="326789" y="1054329"/>
                    </a:lnTo>
                    <a:lnTo>
                      <a:pt x="324920" y="1056479"/>
                    </a:lnTo>
                    <a:lnTo>
                      <a:pt x="322960" y="1058244"/>
                    </a:lnTo>
                    <a:lnTo>
                      <a:pt x="319288" y="1062233"/>
                    </a:lnTo>
                    <a:lnTo>
                      <a:pt x="317731" y="1064374"/>
                    </a:lnTo>
                    <a:lnTo>
                      <a:pt x="316917" y="1065558"/>
                    </a:lnTo>
                    <a:lnTo>
                      <a:pt x="314384" y="1068736"/>
                    </a:lnTo>
                    <a:lnTo>
                      <a:pt x="311660" y="1070914"/>
                    </a:lnTo>
                    <a:lnTo>
                      <a:pt x="309197" y="1073857"/>
                    </a:lnTo>
                    <a:lnTo>
                      <a:pt x="307529" y="1075072"/>
                    </a:lnTo>
                    <a:lnTo>
                      <a:pt x="305815" y="1077217"/>
                    </a:lnTo>
                    <a:lnTo>
                      <a:pt x="302874" y="1079866"/>
                    </a:lnTo>
                    <a:lnTo>
                      <a:pt x="300944" y="1082485"/>
                    </a:lnTo>
                    <a:lnTo>
                      <a:pt x="300219" y="1083979"/>
                    </a:lnTo>
                    <a:lnTo>
                      <a:pt x="297703" y="1087618"/>
                    </a:lnTo>
                    <a:lnTo>
                      <a:pt x="295922" y="1090076"/>
                    </a:lnTo>
                    <a:lnTo>
                      <a:pt x="293451" y="1092785"/>
                    </a:lnTo>
                    <a:lnTo>
                      <a:pt x="291880" y="1094541"/>
                    </a:lnTo>
                    <a:lnTo>
                      <a:pt x="289633" y="1097011"/>
                    </a:lnTo>
                    <a:lnTo>
                      <a:pt x="288316" y="1099377"/>
                    </a:lnTo>
                    <a:lnTo>
                      <a:pt x="286117" y="1100996"/>
                    </a:lnTo>
                    <a:lnTo>
                      <a:pt x="284331" y="1103298"/>
                    </a:lnTo>
                    <a:lnTo>
                      <a:pt x="282221" y="1105222"/>
                    </a:lnTo>
                    <a:lnTo>
                      <a:pt x="279209" y="1108028"/>
                    </a:lnTo>
                    <a:lnTo>
                      <a:pt x="277581" y="1110404"/>
                    </a:lnTo>
                    <a:lnTo>
                      <a:pt x="275254" y="1112800"/>
                    </a:lnTo>
                    <a:lnTo>
                      <a:pt x="273238" y="1115188"/>
                    </a:lnTo>
                    <a:lnTo>
                      <a:pt x="271618" y="1117794"/>
                    </a:lnTo>
                    <a:lnTo>
                      <a:pt x="269763" y="1120331"/>
                    </a:lnTo>
                    <a:lnTo>
                      <a:pt x="268524" y="1122691"/>
                    </a:lnTo>
                    <a:lnTo>
                      <a:pt x="267269" y="1124590"/>
                    </a:lnTo>
                    <a:lnTo>
                      <a:pt x="265930" y="1126337"/>
                    </a:lnTo>
                    <a:lnTo>
                      <a:pt x="264497" y="1129787"/>
                    </a:lnTo>
                    <a:lnTo>
                      <a:pt x="262436" y="1133105"/>
                    </a:lnTo>
                    <a:lnTo>
                      <a:pt x="261827" y="1135677"/>
                    </a:lnTo>
                    <a:lnTo>
                      <a:pt x="259549" y="1139465"/>
                    </a:lnTo>
                    <a:lnTo>
                      <a:pt x="257320" y="1142400"/>
                    </a:lnTo>
                    <a:lnTo>
                      <a:pt x="254648" y="1146048"/>
                    </a:lnTo>
                    <a:lnTo>
                      <a:pt x="253748" y="1147005"/>
                    </a:lnTo>
                    <a:lnTo>
                      <a:pt x="252248" y="1148600"/>
                    </a:lnTo>
                    <a:lnTo>
                      <a:pt x="250679" y="1150431"/>
                    </a:lnTo>
                    <a:lnTo>
                      <a:pt x="248516" y="1153056"/>
                    </a:lnTo>
                    <a:lnTo>
                      <a:pt x="247253" y="1154720"/>
                    </a:lnTo>
                    <a:lnTo>
                      <a:pt x="245147" y="1156802"/>
                    </a:lnTo>
                    <a:lnTo>
                      <a:pt x="243048" y="1159037"/>
                    </a:lnTo>
                    <a:lnTo>
                      <a:pt x="239169" y="1161561"/>
                    </a:lnTo>
                    <a:lnTo>
                      <a:pt x="233575" y="1163989"/>
                    </a:lnTo>
                    <a:lnTo>
                      <a:pt x="231202" y="1165070"/>
                    </a:lnTo>
                    <a:lnTo>
                      <a:pt x="226052" y="1166865"/>
                    </a:lnTo>
                    <a:lnTo>
                      <a:pt x="223126" y="1167734"/>
                    </a:lnTo>
                    <a:lnTo>
                      <a:pt x="220966" y="1168268"/>
                    </a:lnTo>
                    <a:lnTo>
                      <a:pt x="219731" y="1168538"/>
                    </a:lnTo>
                    <a:lnTo>
                      <a:pt x="217169" y="1168700"/>
                    </a:lnTo>
                    <a:lnTo>
                      <a:pt x="215556" y="1169295"/>
                    </a:lnTo>
                    <a:lnTo>
                      <a:pt x="214151" y="1169186"/>
                    </a:lnTo>
                    <a:lnTo>
                      <a:pt x="212913" y="1169380"/>
                    </a:lnTo>
                    <a:lnTo>
                      <a:pt x="210900" y="1169678"/>
                    </a:lnTo>
                    <a:lnTo>
                      <a:pt x="209204" y="1170121"/>
                    </a:lnTo>
                    <a:lnTo>
                      <a:pt x="207044" y="1170656"/>
                    </a:lnTo>
                    <a:lnTo>
                      <a:pt x="205373" y="1171795"/>
                    </a:lnTo>
                    <a:lnTo>
                      <a:pt x="203704" y="1173010"/>
                    </a:lnTo>
                    <a:lnTo>
                      <a:pt x="202391" y="1173284"/>
                    </a:lnTo>
                    <a:lnTo>
                      <a:pt x="200987" y="1173174"/>
                    </a:lnTo>
                    <a:lnTo>
                      <a:pt x="199480" y="1172372"/>
                    </a:lnTo>
                    <a:lnTo>
                      <a:pt x="197720" y="1171039"/>
                    </a:lnTo>
                    <a:lnTo>
                      <a:pt x="195117" y="1170039"/>
                    </a:lnTo>
                    <a:lnTo>
                      <a:pt x="192200" y="1168973"/>
                    </a:lnTo>
                    <a:lnTo>
                      <a:pt x="190315" y="1168493"/>
                    </a:lnTo>
                    <a:lnTo>
                      <a:pt x="187556" y="1167500"/>
                    </a:lnTo>
                    <a:lnTo>
                      <a:pt x="185586" y="1166792"/>
                    </a:lnTo>
                    <a:lnTo>
                      <a:pt x="182658" y="1165416"/>
                    </a:lnTo>
                    <a:lnTo>
                      <a:pt x="180301" y="1164796"/>
                    </a:lnTo>
                    <a:lnTo>
                      <a:pt x="179355" y="1164441"/>
                    </a:lnTo>
                    <a:lnTo>
                      <a:pt x="177626" y="1163955"/>
                    </a:lnTo>
                    <a:lnTo>
                      <a:pt x="176915" y="1163669"/>
                    </a:lnTo>
                    <a:lnTo>
                      <a:pt x="175594" y="1163712"/>
                    </a:lnTo>
                    <a:lnTo>
                      <a:pt x="173023" y="1163642"/>
                    </a:lnTo>
                    <a:lnTo>
                      <a:pt x="171558" y="1163998"/>
                    </a:lnTo>
                    <a:lnTo>
                      <a:pt x="169931" y="1164207"/>
                    </a:lnTo>
                    <a:lnTo>
                      <a:pt x="168834" y="1164010"/>
                    </a:lnTo>
                    <a:lnTo>
                      <a:pt x="167669" y="1164049"/>
                    </a:lnTo>
                    <a:lnTo>
                      <a:pt x="166578" y="1164007"/>
                    </a:lnTo>
                    <a:lnTo>
                      <a:pt x="165345" y="1164356"/>
                    </a:lnTo>
                    <a:lnTo>
                      <a:pt x="163810" y="1164948"/>
                    </a:lnTo>
                    <a:lnTo>
                      <a:pt x="162488" y="1164991"/>
                    </a:lnTo>
                    <a:lnTo>
                      <a:pt x="161278" y="1165960"/>
                    </a:lnTo>
                    <a:lnTo>
                      <a:pt x="159196" y="1166492"/>
                    </a:lnTo>
                    <a:lnTo>
                      <a:pt x="157519" y="1167475"/>
                    </a:lnTo>
                    <a:lnTo>
                      <a:pt x="156694" y="1168354"/>
                    </a:lnTo>
                    <a:lnTo>
                      <a:pt x="155483" y="1169320"/>
                    </a:lnTo>
                    <a:lnTo>
                      <a:pt x="153440" y="1170935"/>
                    </a:lnTo>
                    <a:lnTo>
                      <a:pt x="152457" y="1171740"/>
                    </a:lnTo>
                    <a:lnTo>
                      <a:pt x="150641" y="1173193"/>
                    </a:lnTo>
                    <a:lnTo>
                      <a:pt x="148994" y="1175024"/>
                    </a:lnTo>
                    <a:lnTo>
                      <a:pt x="147639" y="1176306"/>
                    </a:lnTo>
                    <a:lnTo>
                      <a:pt x="146587" y="1177348"/>
                    </a:lnTo>
                    <a:lnTo>
                      <a:pt x="145690" y="1178384"/>
                    </a:lnTo>
                    <a:lnTo>
                      <a:pt x="144137" y="1180677"/>
                    </a:lnTo>
                    <a:lnTo>
                      <a:pt x="143257" y="1182175"/>
                    </a:lnTo>
                    <a:lnTo>
                      <a:pt x="142740" y="1182968"/>
                    </a:lnTo>
                    <a:lnTo>
                      <a:pt x="142454" y="1183672"/>
                    </a:lnTo>
                    <a:lnTo>
                      <a:pt x="142176" y="1184611"/>
                    </a:lnTo>
                    <a:lnTo>
                      <a:pt x="142051" y="1185465"/>
                    </a:lnTo>
                    <a:lnTo>
                      <a:pt x="142650" y="1186993"/>
                    </a:lnTo>
                    <a:lnTo>
                      <a:pt x="143008" y="1188296"/>
                    </a:lnTo>
                    <a:lnTo>
                      <a:pt x="144255" y="1190577"/>
                    </a:lnTo>
                    <a:lnTo>
                      <a:pt x="145061" y="1191325"/>
                    </a:lnTo>
                    <a:lnTo>
                      <a:pt x="146120" y="1192682"/>
                    </a:lnTo>
                    <a:lnTo>
                      <a:pt x="146486" y="1194219"/>
                    </a:lnTo>
                    <a:lnTo>
                      <a:pt x="146691" y="1195605"/>
                    </a:lnTo>
                    <a:lnTo>
                      <a:pt x="147004" y="1197837"/>
                    </a:lnTo>
                    <a:lnTo>
                      <a:pt x="147397" y="1200146"/>
                    </a:lnTo>
                    <a:lnTo>
                      <a:pt x="148265" y="1202670"/>
                    </a:lnTo>
                    <a:lnTo>
                      <a:pt x="148601" y="1203356"/>
                    </a:lnTo>
                    <a:lnTo>
                      <a:pt x="148769" y="1205906"/>
                    </a:lnTo>
                    <a:lnTo>
                      <a:pt x="148485" y="1208855"/>
                    </a:lnTo>
                    <a:lnTo>
                      <a:pt x="148515" y="1211871"/>
                    </a:lnTo>
                    <a:lnTo>
                      <a:pt x="148542" y="1212643"/>
                    </a:lnTo>
                    <a:lnTo>
                      <a:pt x="148547" y="1214964"/>
                    </a:lnTo>
                    <a:lnTo>
                      <a:pt x="148554" y="1217363"/>
                    </a:lnTo>
                    <a:lnTo>
                      <a:pt x="148720" y="1219833"/>
                    </a:lnTo>
                    <a:lnTo>
                      <a:pt x="148794" y="1221920"/>
                    </a:lnTo>
                    <a:lnTo>
                      <a:pt x="148921" y="1223308"/>
                    </a:lnTo>
                    <a:lnTo>
                      <a:pt x="148937" y="1225939"/>
                    </a:lnTo>
                    <a:lnTo>
                      <a:pt x="147898" y="1227364"/>
                    </a:lnTo>
                    <a:lnTo>
                      <a:pt x="145057" y="1230629"/>
                    </a:lnTo>
                    <a:lnTo>
                      <a:pt x="142406" y="1232652"/>
                    </a:lnTo>
                    <a:lnTo>
                      <a:pt x="140634" y="1235340"/>
                    </a:lnTo>
                    <a:lnTo>
                      <a:pt x="138365" y="1237193"/>
                    </a:lnTo>
                    <a:lnTo>
                      <a:pt x="136624" y="1238563"/>
                    </a:lnTo>
                    <a:lnTo>
                      <a:pt x="135391" y="1238916"/>
                    </a:lnTo>
                    <a:lnTo>
                      <a:pt x="133920" y="1239116"/>
                    </a:lnTo>
                    <a:lnTo>
                      <a:pt x="133065" y="1239144"/>
                    </a:lnTo>
                    <a:lnTo>
                      <a:pt x="131539" y="1239970"/>
                    </a:lnTo>
                    <a:lnTo>
                      <a:pt x="129642" y="1241346"/>
                    </a:lnTo>
                    <a:lnTo>
                      <a:pt x="128612" y="1243005"/>
                    </a:lnTo>
                    <a:lnTo>
                      <a:pt x="126618" y="1243842"/>
                    </a:lnTo>
                    <a:lnTo>
                      <a:pt x="121909" y="1247090"/>
                    </a:lnTo>
                    <a:lnTo>
                      <a:pt x="120543" y="1245604"/>
                    </a:lnTo>
                    <a:lnTo>
                      <a:pt x="118039" y="1243290"/>
                    </a:lnTo>
                    <a:lnTo>
                      <a:pt x="117815" y="1242764"/>
                    </a:lnTo>
                    <a:lnTo>
                      <a:pt x="117582" y="1242266"/>
                    </a:lnTo>
                    <a:lnTo>
                      <a:pt x="117196" y="1241725"/>
                    </a:lnTo>
                    <a:lnTo>
                      <a:pt x="117004" y="1241336"/>
                    </a:lnTo>
                    <a:lnTo>
                      <a:pt x="116579" y="1240796"/>
                    </a:lnTo>
                    <a:lnTo>
                      <a:pt x="116424" y="1240450"/>
                    </a:lnTo>
                    <a:lnTo>
                      <a:pt x="116193" y="1240183"/>
                    </a:lnTo>
                    <a:lnTo>
                      <a:pt x="115999" y="1239909"/>
                    </a:lnTo>
                    <a:lnTo>
                      <a:pt x="115729" y="1239447"/>
                    </a:lnTo>
                    <a:lnTo>
                      <a:pt x="115497" y="1239138"/>
                    </a:lnTo>
                    <a:lnTo>
                      <a:pt x="115149" y="1238524"/>
                    </a:lnTo>
                    <a:lnTo>
                      <a:pt x="114956" y="1238257"/>
                    </a:lnTo>
                    <a:lnTo>
                      <a:pt x="114802" y="1237946"/>
                    </a:lnTo>
                    <a:lnTo>
                      <a:pt x="114686" y="1237637"/>
                    </a:lnTo>
                    <a:lnTo>
                      <a:pt x="114570" y="1237212"/>
                    </a:lnTo>
                    <a:lnTo>
                      <a:pt x="114493" y="1236901"/>
                    </a:lnTo>
                    <a:lnTo>
                      <a:pt x="114416" y="1236404"/>
                    </a:lnTo>
                    <a:lnTo>
                      <a:pt x="114416" y="1236015"/>
                    </a:lnTo>
                    <a:lnTo>
                      <a:pt x="114416" y="1235669"/>
                    </a:lnTo>
                    <a:lnTo>
                      <a:pt x="114416" y="1235243"/>
                    </a:lnTo>
                    <a:lnTo>
                      <a:pt x="114455" y="1234818"/>
                    </a:lnTo>
                    <a:lnTo>
                      <a:pt x="114493" y="1234398"/>
                    </a:lnTo>
                    <a:lnTo>
                      <a:pt x="114494" y="1234089"/>
                    </a:lnTo>
                    <a:lnTo>
                      <a:pt x="114416" y="1233700"/>
                    </a:lnTo>
                    <a:lnTo>
                      <a:pt x="114108" y="1233390"/>
                    </a:lnTo>
                    <a:lnTo>
                      <a:pt x="113837" y="1233202"/>
                    </a:lnTo>
                    <a:lnTo>
                      <a:pt x="113566" y="1232971"/>
                    </a:lnTo>
                    <a:lnTo>
                      <a:pt x="113258" y="1232697"/>
                    </a:lnTo>
                    <a:lnTo>
                      <a:pt x="113026" y="1232467"/>
                    </a:lnTo>
                    <a:lnTo>
                      <a:pt x="112832" y="1232199"/>
                    </a:lnTo>
                    <a:lnTo>
                      <a:pt x="112678" y="1231811"/>
                    </a:lnTo>
                    <a:lnTo>
                      <a:pt x="112601" y="1231464"/>
                    </a:lnTo>
                    <a:lnTo>
                      <a:pt x="112447" y="1231155"/>
                    </a:lnTo>
                    <a:lnTo>
                      <a:pt x="112292" y="1230772"/>
                    </a:lnTo>
                    <a:lnTo>
                      <a:pt x="112137" y="1230462"/>
                    </a:lnTo>
                    <a:lnTo>
                      <a:pt x="111867" y="1230037"/>
                    </a:lnTo>
                    <a:lnTo>
                      <a:pt x="111674" y="1229653"/>
                    </a:lnTo>
                    <a:lnTo>
                      <a:pt x="111442" y="1229344"/>
                    </a:lnTo>
                    <a:lnTo>
                      <a:pt x="111326" y="1229034"/>
                    </a:lnTo>
                    <a:lnTo>
                      <a:pt x="111133" y="1228688"/>
                    </a:lnTo>
                    <a:lnTo>
                      <a:pt x="111056" y="1228262"/>
                    </a:lnTo>
                    <a:lnTo>
                      <a:pt x="110979" y="1227916"/>
                    </a:lnTo>
                    <a:lnTo>
                      <a:pt x="110862" y="1227454"/>
                    </a:lnTo>
                    <a:lnTo>
                      <a:pt x="110708" y="1226950"/>
                    </a:lnTo>
                    <a:lnTo>
                      <a:pt x="110554" y="1226531"/>
                    </a:lnTo>
                    <a:lnTo>
                      <a:pt x="110322" y="1226221"/>
                    </a:lnTo>
                    <a:lnTo>
                      <a:pt x="110206" y="1225760"/>
                    </a:lnTo>
                    <a:lnTo>
                      <a:pt x="110206" y="1225371"/>
                    </a:lnTo>
                    <a:lnTo>
                      <a:pt x="110168" y="1224988"/>
                    </a:lnTo>
                    <a:lnTo>
                      <a:pt x="110169" y="1224635"/>
                    </a:lnTo>
                    <a:lnTo>
                      <a:pt x="109975" y="1224332"/>
                    </a:lnTo>
                    <a:lnTo>
                      <a:pt x="109705" y="1223985"/>
                    </a:lnTo>
                    <a:lnTo>
                      <a:pt x="109512" y="1223712"/>
                    </a:lnTo>
                    <a:lnTo>
                      <a:pt x="109357" y="1223444"/>
                    </a:lnTo>
                    <a:lnTo>
                      <a:pt x="109009" y="1223020"/>
                    </a:lnTo>
                    <a:lnTo>
                      <a:pt x="108855" y="1222746"/>
                    </a:lnTo>
                    <a:lnTo>
                      <a:pt x="108585" y="1222400"/>
                    </a:lnTo>
                    <a:lnTo>
                      <a:pt x="108391" y="1221859"/>
                    </a:lnTo>
                    <a:lnTo>
                      <a:pt x="108083" y="1221513"/>
                    </a:lnTo>
                    <a:lnTo>
                      <a:pt x="107889" y="1221209"/>
                    </a:lnTo>
                    <a:lnTo>
                      <a:pt x="107658" y="1220936"/>
                    </a:lnTo>
                    <a:lnTo>
                      <a:pt x="107310" y="1220626"/>
                    </a:lnTo>
                    <a:lnTo>
                      <a:pt x="107078" y="1220395"/>
                    </a:lnTo>
                    <a:lnTo>
                      <a:pt x="106769" y="1220128"/>
                    </a:lnTo>
                    <a:lnTo>
                      <a:pt x="106460" y="1219818"/>
                    </a:lnTo>
                    <a:lnTo>
                      <a:pt x="106189" y="1219587"/>
                    </a:lnTo>
                    <a:lnTo>
                      <a:pt x="105997" y="1219204"/>
                    </a:lnTo>
                    <a:lnTo>
                      <a:pt x="105880" y="1218858"/>
                    </a:lnTo>
                    <a:lnTo>
                      <a:pt x="105726" y="1218354"/>
                    </a:lnTo>
                    <a:lnTo>
                      <a:pt x="105610" y="1218007"/>
                    </a:lnTo>
                    <a:lnTo>
                      <a:pt x="105649" y="1217661"/>
                    </a:lnTo>
                    <a:lnTo>
                      <a:pt x="105649" y="1217351"/>
                    </a:lnTo>
                    <a:lnTo>
                      <a:pt x="105765" y="1217041"/>
                    </a:lnTo>
                    <a:lnTo>
                      <a:pt x="105803" y="1216695"/>
                    </a:lnTo>
                    <a:lnTo>
                      <a:pt x="105997" y="1216385"/>
                    </a:lnTo>
                    <a:lnTo>
                      <a:pt x="106190" y="1216075"/>
                    </a:lnTo>
                    <a:lnTo>
                      <a:pt x="106229" y="1215692"/>
                    </a:lnTo>
                    <a:lnTo>
                      <a:pt x="106229" y="1215383"/>
                    </a:lnTo>
                    <a:lnTo>
                      <a:pt x="106152" y="1215073"/>
                    </a:lnTo>
                    <a:lnTo>
                      <a:pt x="105843" y="1214727"/>
                    </a:lnTo>
                    <a:lnTo>
                      <a:pt x="105649" y="1214460"/>
                    </a:lnTo>
                    <a:lnTo>
                      <a:pt x="105302" y="1214034"/>
                    </a:lnTo>
                    <a:lnTo>
                      <a:pt x="105032" y="1213688"/>
                    </a:lnTo>
                    <a:lnTo>
                      <a:pt x="104761" y="1213341"/>
                    </a:lnTo>
                    <a:lnTo>
                      <a:pt x="104453" y="1212874"/>
                    </a:lnTo>
                    <a:lnTo>
                      <a:pt x="104182" y="1212570"/>
                    </a:lnTo>
                    <a:lnTo>
                      <a:pt x="104028" y="1212218"/>
                    </a:lnTo>
                    <a:lnTo>
                      <a:pt x="103834" y="1211798"/>
                    </a:lnTo>
                    <a:lnTo>
                      <a:pt x="103680" y="1211488"/>
                    </a:lnTo>
                    <a:lnTo>
                      <a:pt x="103525" y="1211027"/>
                    </a:lnTo>
                    <a:lnTo>
                      <a:pt x="103294" y="1210565"/>
                    </a:lnTo>
                    <a:lnTo>
                      <a:pt x="103139" y="1210212"/>
                    </a:lnTo>
                    <a:lnTo>
                      <a:pt x="102985" y="1209866"/>
                    </a:lnTo>
                    <a:lnTo>
                      <a:pt x="102831" y="1209520"/>
                    </a:lnTo>
                    <a:lnTo>
                      <a:pt x="102791" y="1209210"/>
                    </a:lnTo>
                    <a:lnTo>
                      <a:pt x="102715" y="1208827"/>
                    </a:lnTo>
                    <a:lnTo>
                      <a:pt x="102714" y="1208439"/>
                    </a:lnTo>
                    <a:lnTo>
                      <a:pt x="102715" y="1207940"/>
                    </a:lnTo>
                    <a:lnTo>
                      <a:pt x="102715" y="1207515"/>
                    </a:lnTo>
                    <a:lnTo>
                      <a:pt x="102715" y="1207169"/>
                    </a:lnTo>
                    <a:lnTo>
                      <a:pt x="102715" y="1206859"/>
                    </a:lnTo>
                    <a:lnTo>
                      <a:pt x="102715" y="1206549"/>
                    </a:lnTo>
                    <a:lnTo>
                      <a:pt x="102715" y="1206124"/>
                    </a:lnTo>
                    <a:lnTo>
                      <a:pt x="102599" y="1205777"/>
                    </a:lnTo>
                    <a:lnTo>
                      <a:pt x="102600" y="1205395"/>
                    </a:lnTo>
                    <a:lnTo>
                      <a:pt x="102523" y="1204970"/>
                    </a:lnTo>
                    <a:lnTo>
                      <a:pt x="102445" y="1204465"/>
                    </a:lnTo>
                    <a:lnTo>
                      <a:pt x="102329" y="1204040"/>
                    </a:lnTo>
                    <a:lnTo>
                      <a:pt x="102175" y="1203621"/>
                    </a:lnTo>
                    <a:lnTo>
                      <a:pt x="101944" y="1203232"/>
                    </a:lnTo>
                    <a:lnTo>
                      <a:pt x="101750" y="1202885"/>
                    </a:lnTo>
                    <a:lnTo>
                      <a:pt x="101479" y="1202618"/>
                    </a:lnTo>
                    <a:lnTo>
                      <a:pt x="101287" y="1202266"/>
                    </a:lnTo>
                    <a:lnTo>
                      <a:pt x="101094" y="1201963"/>
                    </a:lnTo>
                    <a:lnTo>
                      <a:pt x="100978" y="1201573"/>
                    </a:lnTo>
                    <a:lnTo>
                      <a:pt x="100862" y="1201191"/>
                    </a:lnTo>
                    <a:lnTo>
                      <a:pt x="100707" y="1200802"/>
                    </a:lnTo>
                    <a:lnTo>
                      <a:pt x="100630" y="1200492"/>
                    </a:lnTo>
                    <a:lnTo>
                      <a:pt x="100514" y="1200109"/>
                    </a:lnTo>
                    <a:lnTo>
                      <a:pt x="100322" y="1199836"/>
                    </a:lnTo>
                    <a:lnTo>
                      <a:pt x="100090" y="1199532"/>
                    </a:lnTo>
                    <a:lnTo>
                      <a:pt x="99819" y="1199222"/>
                    </a:lnTo>
                    <a:lnTo>
                      <a:pt x="99471" y="1198991"/>
                    </a:lnTo>
                    <a:lnTo>
                      <a:pt x="99201" y="1198840"/>
                    </a:lnTo>
                    <a:lnTo>
                      <a:pt x="99123" y="1198530"/>
                    </a:lnTo>
                    <a:lnTo>
                      <a:pt x="99008" y="1198068"/>
                    </a:lnTo>
                    <a:lnTo>
                      <a:pt x="99085" y="1197643"/>
                    </a:lnTo>
                    <a:lnTo>
                      <a:pt x="99201" y="1197254"/>
                    </a:lnTo>
                    <a:lnTo>
                      <a:pt x="99317" y="1196907"/>
                    </a:lnTo>
                    <a:lnTo>
                      <a:pt x="99549" y="1196518"/>
                    </a:lnTo>
                    <a:lnTo>
                      <a:pt x="99743" y="1196136"/>
                    </a:lnTo>
                    <a:lnTo>
                      <a:pt x="99897" y="1195862"/>
                    </a:lnTo>
                    <a:lnTo>
                      <a:pt x="100129" y="1195443"/>
                    </a:lnTo>
                    <a:lnTo>
                      <a:pt x="100090" y="1195133"/>
                    </a:lnTo>
                    <a:lnTo>
                      <a:pt x="100052" y="1194745"/>
                    </a:lnTo>
                    <a:lnTo>
                      <a:pt x="99743" y="1194477"/>
                    </a:lnTo>
                    <a:lnTo>
                      <a:pt x="99473" y="1194283"/>
                    </a:lnTo>
                    <a:lnTo>
                      <a:pt x="99241" y="1194015"/>
                    </a:lnTo>
                    <a:lnTo>
                      <a:pt x="99318" y="1193591"/>
                    </a:lnTo>
                    <a:lnTo>
                      <a:pt x="99512" y="1193280"/>
                    </a:lnTo>
                    <a:lnTo>
                      <a:pt x="99511" y="1192970"/>
                    </a:lnTo>
                    <a:lnTo>
                      <a:pt x="99434" y="1192661"/>
                    </a:lnTo>
                    <a:lnTo>
                      <a:pt x="99318" y="1192357"/>
                    </a:lnTo>
                    <a:lnTo>
                      <a:pt x="99357" y="1192005"/>
                    </a:lnTo>
                    <a:lnTo>
                      <a:pt x="99396" y="1191701"/>
                    </a:lnTo>
                    <a:lnTo>
                      <a:pt x="99705" y="1191428"/>
                    </a:lnTo>
                    <a:lnTo>
                      <a:pt x="100014" y="1191349"/>
                    </a:lnTo>
                    <a:lnTo>
                      <a:pt x="100400" y="1191313"/>
                    </a:lnTo>
                    <a:lnTo>
                      <a:pt x="100710" y="1191312"/>
                    </a:lnTo>
                    <a:lnTo>
                      <a:pt x="101058" y="1191197"/>
                    </a:lnTo>
                    <a:lnTo>
                      <a:pt x="101366" y="1191118"/>
                    </a:lnTo>
                    <a:lnTo>
                      <a:pt x="101830" y="1191081"/>
                    </a:lnTo>
                    <a:lnTo>
                      <a:pt x="102217" y="1191081"/>
                    </a:lnTo>
                    <a:lnTo>
                      <a:pt x="102797" y="1190960"/>
                    </a:lnTo>
                    <a:lnTo>
                      <a:pt x="103105" y="1190887"/>
                    </a:lnTo>
                    <a:lnTo>
                      <a:pt x="103415" y="1190844"/>
                    </a:lnTo>
                    <a:lnTo>
                      <a:pt x="103917" y="1190844"/>
                    </a:lnTo>
                    <a:lnTo>
                      <a:pt x="104226" y="1190808"/>
                    </a:lnTo>
                    <a:lnTo>
                      <a:pt x="104690" y="1190729"/>
                    </a:lnTo>
                    <a:lnTo>
                      <a:pt x="105153" y="1190729"/>
                    </a:lnTo>
                    <a:lnTo>
                      <a:pt x="105579" y="1190650"/>
                    </a:lnTo>
                    <a:lnTo>
                      <a:pt x="105888" y="1190498"/>
                    </a:lnTo>
                    <a:lnTo>
                      <a:pt x="106158" y="1190189"/>
                    </a:lnTo>
                    <a:lnTo>
                      <a:pt x="106352" y="1189842"/>
                    </a:lnTo>
                    <a:lnTo>
                      <a:pt x="106584" y="1189490"/>
                    </a:lnTo>
                    <a:lnTo>
                      <a:pt x="106777" y="1189071"/>
                    </a:lnTo>
                    <a:lnTo>
                      <a:pt x="107009" y="1188797"/>
                    </a:lnTo>
                    <a:lnTo>
                      <a:pt x="107319" y="1188566"/>
                    </a:lnTo>
                    <a:lnTo>
                      <a:pt x="107472" y="1188220"/>
                    </a:lnTo>
                    <a:lnTo>
                      <a:pt x="107627" y="1187946"/>
                    </a:lnTo>
                    <a:lnTo>
                      <a:pt x="107859" y="1187637"/>
                    </a:lnTo>
                    <a:lnTo>
                      <a:pt x="108053" y="1187369"/>
                    </a:lnTo>
                    <a:lnTo>
                      <a:pt x="108169" y="1187060"/>
                    </a:lnTo>
                    <a:lnTo>
                      <a:pt x="108478" y="1186482"/>
                    </a:lnTo>
                    <a:lnTo>
                      <a:pt x="108632" y="1186173"/>
                    </a:lnTo>
                    <a:lnTo>
                      <a:pt x="108787" y="1185711"/>
                    </a:lnTo>
                    <a:lnTo>
                      <a:pt x="108981" y="1185170"/>
                    </a:lnTo>
                    <a:lnTo>
                      <a:pt x="109290" y="1184744"/>
                    </a:lnTo>
                    <a:lnTo>
                      <a:pt x="109522" y="1184399"/>
                    </a:lnTo>
                    <a:lnTo>
                      <a:pt x="109831" y="1184088"/>
                    </a:lnTo>
                    <a:lnTo>
                      <a:pt x="110217" y="1183742"/>
                    </a:lnTo>
                    <a:lnTo>
                      <a:pt x="110527" y="1183548"/>
                    </a:lnTo>
                    <a:lnTo>
                      <a:pt x="110836" y="1183317"/>
                    </a:lnTo>
                    <a:lnTo>
                      <a:pt x="111145" y="1183080"/>
                    </a:lnTo>
                    <a:lnTo>
                      <a:pt x="111531" y="1182849"/>
                    </a:lnTo>
                    <a:lnTo>
                      <a:pt x="111841" y="1182770"/>
                    </a:lnTo>
                    <a:lnTo>
                      <a:pt x="112150" y="1182582"/>
                    </a:lnTo>
                    <a:lnTo>
                      <a:pt x="112536" y="1182467"/>
                    </a:lnTo>
                    <a:lnTo>
                      <a:pt x="112961" y="1182193"/>
                    </a:lnTo>
                    <a:lnTo>
                      <a:pt x="113193" y="1181926"/>
                    </a:lnTo>
                    <a:lnTo>
                      <a:pt x="113542" y="1181689"/>
                    </a:lnTo>
                    <a:lnTo>
                      <a:pt x="113851" y="1181458"/>
                    </a:lnTo>
                    <a:lnTo>
                      <a:pt x="114198" y="1181148"/>
                    </a:lnTo>
                    <a:lnTo>
                      <a:pt x="114469" y="1180960"/>
                    </a:lnTo>
                    <a:lnTo>
                      <a:pt x="114701" y="1180686"/>
                    </a:lnTo>
                    <a:lnTo>
                      <a:pt x="115088" y="1180340"/>
                    </a:lnTo>
                    <a:lnTo>
                      <a:pt x="115281" y="1180066"/>
                    </a:lnTo>
                    <a:lnTo>
                      <a:pt x="115513" y="1179721"/>
                    </a:lnTo>
                    <a:lnTo>
                      <a:pt x="115744" y="1179410"/>
                    </a:lnTo>
                    <a:lnTo>
                      <a:pt x="116016" y="1178985"/>
                    </a:lnTo>
                    <a:lnTo>
                      <a:pt x="116208" y="1178718"/>
                    </a:lnTo>
                    <a:lnTo>
                      <a:pt x="116402" y="1178408"/>
                    </a:lnTo>
                    <a:lnTo>
                      <a:pt x="116556" y="1178062"/>
                    </a:lnTo>
                    <a:lnTo>
                      <a:pt x="116750" y="1177637"/>
                    </a:lnTo>
                    <a:lnTo>
                      <a:pt x="116904" y="1177327"/>
                    </a:lnTo>
                    <a:lnTo>
                      <a:pt x="117059" y="1177060"/>
                    </a:lnTo>
                    <a:lnTo>
                      <a:pt x="117252" y="1176670"/>
                    </a:lnTo>
                    <a:lnTo>
                      <a:pt x="117484" y="1176324"/>
                    </a:lnTo>
                    <a:lnTo>
                      <a:pt x="117600" y="1176014"/>
                    </a:lnTo>
                    <a:lnTo>
                      <a:pt x="117793" y="1175668"/>
                    </a:lnTo>
                    <a:lnTo>
                      <a:pt x="117947" y="1175243"/>
                    </a:lnTo>
                    <a:lnTo>
                      <a:pt x="118103" y="1174781"/>
                    </a:lnTo>
                    <a:lnTo>
                      <a:pt x="118219" y="1174392"/>
                    </a:lnTo>
                    <a:lnTo>
                      <a:pt x="118296" y="1173931"/>
                    </a:lnTo>
                    <a:lnTo>
                      <a:pt x="118374" y="1173621"/>
                    </a:lnTo>
                    <a:lnTo>
                      <a:pt x="118490" y="1173238"/>
                    </a:lnTo>
                    <a:lnTo>
                      <a:pt x="118490" y="1172734"/>
                    </a:lnTo>
                    <a:lnTo>
                      <a:pt x="118567" y="1172351"/>
                    </a:lnTo>
                    <a:lnTo>
                      <a:pt x="118567" y="1172041"/>
                    </a:lnTo>
                    <a:lnTo>
                      <a:pt x="118568" y="1171616"/>
                    </a:lnTo>
                    <a:lnTo>
                      <a:pt x="118567" y="1171306"/>
                    </a:lnTo>
                    <a:lnTo>
                      <a:pt x="118567" y="1170808"/>
                    </a:lnTo>
                    <a:lnTo>
                      <a:pt x="118567" y="1170383"/>
                    </a:lnTo>
                    <a:lnTo>
                      <a:pt x="118530" y="1169994"/>
                    </a:lnTo>
                    <a:lnTo>
                      <a:pt x="118490" y="1169568"/>
                    </a:lnTo>
                    <a:lnTo>
                      <a:pt x="118490" y="1169223"/>
                    </a:lnTo>
                    <a:lnTo>
                      <a:pt x="118491" y="1168797"/>
                    </a:lnTo>
                    <a:lnTo>
                      <a:pt x="118375" y="1168451"/>
                    </a:lnTo>
                    <a:lnTo>
                      <a:pt x="118375" y="1168141"/>
                    </a:lnTo>
                    <a:lnTo>
                      <a:pt x="118375" y="1167643"/>
                    </a:lnTo>
                    <a:lnTo>
                      <a:pt x="118336" y="1167254"/>
                    </a:lnTo>
                    <a:lnTo>
                      <a:pt x="118336" y="1166871"/>
                    </a:lnTo>
                    <a:lnTo>
                      <a:pt x="118337" y="1166445"/>
                    </a:lnTo>
                    <a:lnTo>
                      <a:pt x="118337" y="1166020"/>
                    </a:lnTo>
                    <a:lnTo>
                      <a:pt x="118337" y="1165595"/>
                    </a:lnTo>
                    <a:lnTo>
                      <a:pt x="118298" y="1165170"/>
                    </a:lnTo>
                    <a:lnTo>
                      <a:pt x="118260" y="1164672"/>
                    </a:lnTo>
                    <a:lnTo>
                      <a:pt x="118144" y="1164326"/>
                    </a:lnTo>
                    <a:lnTo>
                      <a:pt x="118067" y="1163979"/>
                    </a:lnTo>
                    <a:lnTo>
                      <a:pt x="118028" y="1163554"/>
                    </a:lnTo>
                    <a:lnTo>
                      <a:pt x="117951" y="1163208"/>
                    </a:lnTo>
                    <a:lnTo>
                      <a:pt x="117874" y="1162855"/>
                    </a:lnTo>
                    <a:lnTo>
                      <a:pt x="117797" y="1162551"/>
                    </a:lnTo>
                    <a:lnTo>
                      <a:pt x="117681" y="1162205"/>
                    </a:lnTo>
                    <a:lnTo>
                      <a:pt x="117604" y="1161853"/>
                    </a:lnTo>
                    <a:lnTo>
                      <a:pt x="117488" y="1161507"/>
                    </a:lnTo>
                    <a:lnTo>
                      <a:pt x="117450" y="1161124"/>
                    </a:lnTo>
                    <a:lnTo>
                      <a:pt x="117295" y="1160778"/>
                    </a:lnTo>
                    <a:lnTo>
                      <a:pt x="117179" y="1160468"/>
                    </a:lnTo>
                    <a:lnTo>
                      <a:pt x="117101" y="1160121"/>
                    </a:lnTo>
                    <a:lnTo>
                      <a:pt x="116948" y="1159732"/>
                    </a:lnTo>
                    <a:lnTo>
                      <a:pt x="116870" y="1159423"/>
                    </a:lnTo>
                    <a:lnTo>
                      <a:pt x="116677" y="1159076"/>
                    </a:lnTo>
                    <a:lnTo>
                      <a:pt x="116561" y="1158730"/>
                    </a:lnTo>
                    <a:lnTo>
                      <a:pt x="116175" y="1158347"/>
                    </a:lnTo>
                    <a:lnTo>
                      <a:pt x="115982" y="1158074"/>
                    </a:lnTo>
                    <a:lnTo>
                      <a:pt x="115672" y="1157843"/>
                    </a:lnTo>
                    <a:lnTo>
                      <a:pt x="115596" y="1157497"/>
                    </a:lnTo>
                    <a:lnTo>
                      <a:pt x="115441" y="1157114"/>
                    </a:lnTo>
                    <a:lnTo>
                      <a:pt x="115325" y="1156761"/>
                    </a:lnTo>
                    <a:lnTo>
                      <a:pt x="115171" y="1156379"/>
                    </a:lnTo>
                    <a:lnTo>
                      <a:pt x="115016" y="1155838"/>
                    </a:lnTo>
                    <a:lnTo>
                      <a:pt x="114900" y="1155340"/>
                    </a:lnTo>
                    <a:lnTo>
                      <a:pt x="114785" y="1154872"/>
                    </a:lnTo>
                    <a:lnTo>
                      <a:pt x="114630" y="1154605"/>
                    </a:lnTo>
                    <a:lnTo>
                      <a:pt x="114515" y="1154258"/>
                    </a:lnTo>
                    <a:lnTo>
                      <a:pt x="114399" y="1153912"/>
                    </a:lnTo>
                    <a:lnTo>
                      <a:pt x="114283" y="1153487"/>
                    </a:lnTo>
                    <a:lnTo>
                      <a:pt x="114128" y="1153177"/>
                    </a:lnTo>
                    <a:lnTo>
                      <a:pt x="113974" y="1152752"/>
                    </a:lnTo>
                    <a:lnTo>
                      <a:pt x="113820" y="1152327"/>
                    </a:lnTo>
                    <a:lnTo>
                      <a:pt x="113742" y="1151980"/>
                    </a:lnTo>
                    <a:lnTo>
                      <a:pt x="113665" y="1151670"/>
                    </a:lnTo>
                    <a:lnTo>
                      <a:pt x="113549" y="1151251"/>
                    </a:lnTo>
                    <a:lnTo>
                      <a:pt x="113395" y="1150826"/>
                    </a:lnTo>
                    <a:lnTo>
                      <a:pt x="113318" y="1150401"/>
                    </a:lnTo>
                    <a:lnTo>
                      <a:pt x="113202" y="1150091"/>
                    </a:lnTo>
                    <a:lnTo>
                      <a:pt x="113086" y="1149665"/>
                    </a:lnTo>
                    <a:lnTo>
                      <a:pt x="112931" y="1149356"/>
                    </a:lnTo>
                    <a:lnTo>
                      <a:pt x="112777" y="1149052"/>
                    </a:lnTo>
                    <a:lnTo>
                      <a:pt x="112545" y="1148706"/>
                    </a:lnTo>
                    <a:lnTo>
                      <a:pt x="112391" y="1148432"/>
                    </a:lnTo>
                    <a:lnTo>
                      <a:pt x="112236" y="1148165"/>
                    </a:lnTo>
                    <a:lnTo>
                      <a:pt x="111965" y="1147819"/>
                    </a:lnTo>
                    <a:lnTo>
                      <a:pt x="111850" y="1147509"/>
                    </a:lnTo>
                    <a:lnTo>
                      <a:pt x="111657" y="1147163"/>
                    </a:lnTo>
                    <a:lnTo>
                      <a:pt x="111463" y="1146889"/>
                    </a:lnTo>
                    <a:lnTo>
                      <a:pt x="111464" y="1146580"/>
                    </a:lnTo>
                    <a:lnTo>
                      <a:pt x="111464" y="1146160"/>
                    </a:lnTo>
                    <a:lnTo>
                      <a:pt x="111619" y="1145808"/>
                    </a:lnTo>
                    <a:lnTo>
                      <a:pt x="111542" y="1145504"/>
                    </a:lnTo>
                    <a:lnTo>
                      <a:pt x="111387" y="1145194"/>
                    </a:lnTo>
                    <a:lnTo>
                      <a:pt x="111039" y="1145079"/>
                    </a:lnTo>
                    <a:lnTo>
                      <a:pt x="110769" y="1144848"/>
                    </a:lnTo>
                    <a:lnTo>
                      <a:pt x="110537" y="1144574"/>
                    </a:lnTo>
                    <a:lnTo>
                      <a:pt x="110305" y="1144344"/>
                    </a:lnTo>
                    <a:lnTo>
                      <a:pt x="110112" y="1144076"/>
                    </a:lnTo>
                    <a:lnTo>
                      <a:pt x="109958" y="1143767"/>
                    </a:lnTo>
                    <a:lnTo>
                      <a:pt x="109957" y="1143457"/>
                    </a:lnTo>
                    <a:lnTo>
                      <a:pt x="109919" y="1143147"/>
                    </a:lnTo>
                    <a:lnTo>
                      <a:pt x="109919" y="1142728"/>
                    </a:lnTo>
                    <a:lnTo>
                      <a:pt x="109764" y="1142417"/>
                    </a:lnTo>
                    <a:lnTo>
                      <a:pt x="109571" y="1142144"/>
                    </a:lnTo>
                    <a:lnTo>
                      <a:pt x="109340" y="1141913"/>
                    </a:lnTo>
                    <a:lnTo>
                      <a:pt x="109069" y="1141725"/>
                    </a:lnTo>
                    <a:lnTo>
                      <a:pt x="108953" y="1141379"/>
                    </a:lnTo>
                    <a:lnTo>
                      <a:pt x="108953" y="1140954"/>
                    </a:lnTo>
                    <a:lnTo>
                      <a:pt x="108954" y="1140644"/>
                    </a:lnTo>
                    <a:lnTo>
                      <a:pt x="108954" y="1140334"/>
                    </a:lnTo>
                    <a:lnTo>
                      <a:pt x="108915" y="1139987"/>
                    </a:lnTo>
                    <a:lnTo>
                      <a:pt x="108722" y="1139562"/>
                    </a:lnTo>
                    <a:lnTo>
                      <a:pt x="108413" y="1139180"/>
                    </a:lnTo>
                    <a:lnTo>
                      <a:pt x="108181" y="1138791"/>
                    </a:lnTo>
                    <a:lnTo>
                      <a:pt x="107911" y="1138481"/>
                    </a:lnTo>
                    <a:lnTo>
                      <a:pt x="107795" y="1138134"/>
                    </a:lnTo>
                    <a:lnTo>
                      <a:pt x="107640" y="1137788"/>
                    </a:lnTo>
                    <a:lnTo>
                      <a:pt x="107564" y="1137442"/>
                    </a:lnTo>
                    <a:lnTo>
                      <a:pt x="107293" y="1137053"/>
                    </a:lnTo>
                    <a:lnTo>
                      <a:pt x="106906" y="1136750"/>
                    </a:lnTo>
                    <a:lnTo>
                      <a:pt x="106520" y="1136439"/>
                    </a:lnTo>
                    <a:lnTo>
                      <a:pt x="106212" y="1136288"/>
                    </a:lnTo>
                    <a:lnTo>
                      <a:pt x="105941" y="1136129"/>
                    </a:lnTo>
                    <a:lnTo>
                      <a:pt x="105709" y="1135899"/>
                    </a:lnTo>
                    <a:lnTo>
                      <a:pt x="105555" y="1135552"/>
                    </a:lnTo>
                    <a:lnTo>
                      <a:pt x="105555" y="1135170"/>
                    </a:lnTo>
                    <a:lnTo>
                      <a:pt x="105555" y="1134817"/>
                    </a:lnTo>
                    <a:lnTo>
                      <a:pt x="105555" y="1134471"/>
                    </a:lnTo>
                    <a:lnTo>
                      <a:pt x="105207" y="1134125"/>
                    </a:lnTo>
                    <a:lnTo>
                      <a:pt x="104898" y="1133931"/>
                    </a:lnTo>
                    <a:lnTo>
                      <a:pt x="104628" y="1133700"/>
                    </a:lnTo>
                    <a:lnTo>
                      <a:pt x="104434" y="1133432"/>
                    </a:lnTo>
                    <a:lnTo>
                      <a:pt x="104435" y="1133122"/>
                    </a:lnTo>
                    <a:lnTo>
                      <a:pt x="104434" y="1132776"/>
                    </a:lnTo>
                    <a:lnTo>
                      <a:pt x="104435" y="1132466"/>
                    </a:lnTo>
                    <a:lnTo>
                      <a:pt x="104473" y="1132120"/>
                    </a:lnTo>
                    <a:lnTo>
                      <a:pt x="104590" y="1131810"/>
                    </a:lnTo>
                    <a:lnTo>
                      <a:pt x="104783" y="1131543"/>
                    </a:lnTo>
                    <a:lnTo>
                      <a:pt x="104899" y="1131196"/>
                    </a:lnTo>
                    <a:lnTo>
                      <a:pt x="104898" y="1130887"/>
                    </a:lnTo>
                    <a:lnTo>
                      <a:pt x="104977" y="1130498"/>
                    </a:lnTo>
                    <a:lnTo>
                      <a:pt x="105247" y="1130231"/>
                    </a:lnTo>
                    <a:lnTo>
                      <a:pt x="105556" y="1130036"/>
                    </a:lnTo>
                    <a:lnTo>
                      <a:pt x="105865" y="1129921"/>
                    </a:lnTo>
                    <a:lnTo>
                      <a:pt x="106174" y="1129726"/>
                    </a:lnTo>
                    <a:lnTo>
                      <a:pt x="106484" y="1129380"/>
                    </a:lnTo>
                    <a:lnTo>
                      <a:pt x="106677" y="1129107"/>
                    </a:lnTo>
                    <a:lnTo>
                      <a:pt x="106909" y="1128760"/>
                    </a:lnTo>
                    <a:lnTo>
                      <a:pt x="107295" y="1128566"/>
                    </a:lnTo>
                    <a:lnTo>
                      <a:pt x="107643" y="1128530"/>
                    </a:lnTo>
                    <a:lnTo>
                      <a:pt x="107952" y="1128414"/>
                    </a:lnTo>
                    <a:lnTo>
                      <a:pt x="108300" y="1128068"/>
                    </a:lnTo>
                    <a:lnTo>
                      <a:pt x="108300" y="1127642"/>
                    </a:lnTo>
                    <a:lnTo>
                      <a:pt x="108107" y="1127369"/>
                    </a:lnTo>
                    <a:lnTo>
                      <a:pt x="107914" y="1127065"/>
                    </a:lnTo>
                    <a:lnTo>
                      <a:pt x="107605" y="1126871"/>
                    </a:lnTo>
                    <a:lnTo>
                      <a:pt x="107605" y="1126525"/>
                    </a:lnTo>
                    <a:lnTo>
                      <a:pt x="107837" y="1126136"/>
                    </a:lnTo>
                    <a:lnTo>
                      <a:pt x="108107" y="1125984"/>
                    </a:lnTo>
                    <a:lnTo>
                      <a:pt x="108455" y="1125905"/>
                    </a:lnTo>
                    <a:lnTo>
                      <a:pt x="108841" y="1125790"/>
                    </a:lnTo>
                    <a:lnTo>
                      <a:pt x="108803" y="1125479"/>
                    </a:lnTo>
                    <a:lnTo>
                      <a:pt x="108764" y="1125133"/>
                    </a:lnTo>
                    <a:lnTo>
                      <a:pt x="108687" y="1124787"/>
                    </a:lnTo>
                    <a:lnTo>
                      <a:pt x="108610" y="1124477"/>
                    </a:lnTo>
                    <a:lnTo>
                      <a:pt x="108456" y="1124131"/>
                    </a:lnTo>
                    <a:lnTo>
                      <a:pt x="108379" y="1123785"/>
                    </a:lnTo>
                    <a:lnTo>
                      <a:pt x="108340" y="1123432"/>
                    </a:lnTo>
                    <a:lnTo>
                      <a:pt x="108302" y="1123128"/>
                    </a:lnTo>
                    <a:lnTo>
                      <a:pt x="108225" y="1122739"/>
                    </a:lnTo>
                    <a:lnTo>
                      <a:pt x="108147" y="1122357"/>
                    </a:lnTo>
                    <a:lnTo>
                      <a:pt x="108031" y="1122010"/>
                    </a:lnTo>
                    <a:lnTo>
                      <a:pt x="107954" y="1121701"/>
                    </a:lnTo>
                    <a:lnTo>
                      <a:pt x="107954" y="1121391"/>
                    </a:lnTo>
                    <a:lnTo>
                      <a:pt x="108031" y="1121081"/>
                    </a:lnTo>
                    <a:lnTo>
                      <a:pt x="108031" y="1120698"/>
                    </a:lnTo>
                    <a:lnTo>
                      <a:pt x="107993" y="1120273"/>
                    </a:lnTo>
                    <a:lnTo>
                      <a:pt x="107993" y="1119884"/>
                    </a:lnTo>
                    <a:lnTo>
                      <a:pt x="107878" y="1119502"/>
                    </a:lnTo>
                    <a:lnTo>
                      <a:pt x="107684" y="1119155"/>
                    </a:lnTo>
                    <a:lnTo>
                      <a:pt x="107530" y="1118882"/>
                    </a:lnTo>
                    <a:lnTo>
                      <a:pt x="107298" y="1118572"/>
                    </a:lnTo>
                    <a:lnTo>
                      <a:pt x="107105" y="1118304"/>
                    </a:lnTo>
                    <a:lnTo>
                      <a:pt x="106951" y="1117995"/>
                    </a:lnTo>
                    <a:lnTo>
                      <a:pt x="106757" y="1117728"/>
                    </a:lnTo>
                    <a:lnTo>
                      <a:pt x="106641" y="1117381"/>
                    </a:lnTo>
                    <a:lnTo>
                      <a:pt x="106564" y="1117071"/>
                    </a:lnTo>
                    <a:lnTo>
                      <a:pt x="106410" y="1116798"/>
                    </a:lnTo>
                    <a:lnTo>
                      <a:pt x="106371" y="1116415"/>
                    </a:lnTo>
                    <a:lnTo>
                      <a:pt x="106216" y="1115990"/>
                    </a:lnTo>
                    <a:lnTo>
                      <a:pt x="105985" y="1115644"/>
                    </a:lnTo>
                    <a:lnTo>
                      <a:pt x="105792" y="1115255"/>
                    </a:lnTo>
                    <a:lnTo>
                      <a:pt x="105676" y="1114951"/>
                    </a:lnTo>
                    <a:lnTo>
                      <a:pt x="105521" y="1114605"/>
                    </a:lnTo>
                    <a:lnTo>
                      <a:pt x="105290" y="1114180"/>
                    </a:lnTo>
                    <a:lnTo>
                      <a:pt x="105135" y="1113906"/>
                    </a:lnTo>
                    <a:lnTo>
                      <a:pt x="104980" y="1113639"/>
                    </a:lnTo>
                    <a:lnTo>
                      <a:pt x="104749" y="1113408"/>
                    </a:lnTo>
                    <a:lnTo>
                      <a:pt x="104672" y="1113098"/>
                    </a:lnTo>
                    <a:lnTo>
                      <a:pt x="104440" y="1112867"/>
                    </a:lnTo>
                    <a:lnTo>
                      <a:pt x="104131" y="1112673"/>
                    </a:lnTo>
                    <a:lnTo>
                      <a:pt x="103861" y="1112442"/>
                    </a:lnTo>
                    <a:lnTo>
                      <a:pt x="103513" y="1112211"/>
                    </a:lnTo>
                    <a:lnTo>
                      <a:pt x="103320" y="1111829"/>
                    </a:lnTo>
                    <a:lnTo>
                      <a:pt x="103049" y="1111598"/>
                    </a:lnTo>
                    <a:lnTo>
                      <a:pt x="102894" y="1111324"/>
                    </a:lnTo>
                    <a:lnTo>
                      <a:pt x="102740" y="1110978"/>
                    </a:lnTo>
                    <a:lnTo>
                      <a:pt x="102586" y="1110710"/>
                    </a:lnTo>
                    <a:lnTo>
                      <a:pt x="102470" y="1110401"/>
                    </a:lnTo>
                    <a:lnTo>
                      <a:pt x="102238" y="1110011"/>
                    </a:lnTo>
                    <a:lnTo>
                      <a:pt x="102084" y="1109629"/>
                    </a:lnTo>
                    <a:lnTo>
                      <a:pt x="101813" y="1109355"/>
                    </a:lnTo>
                    <a:lnTo>
                      <a:pt x="101195" y="1108973"/>
                    </a:lnTo>
                    <a:lnTo>
                      <a:pt x="100847" y="1108778"/>
                    </a:lnTo>
                    <a:lnTo>
                      <a:pt x="100500" y="1108705"/>
                    </a:lnTo>
                    <a:lnTo>
                      <a:pt x="100152" y="1108548"/>
                    </a:lnTo>
                    <a:lnTo>
                      <a:pt x="99843" y="1108280"/>
                    </a:lnTo>
                    <a:lnTo>
                      <a:pt x="99766" y="1107855"/>
                    </a:lnTo>
                    <a:lnTo>
                      <a:pt x="99688" y="1107393"/>
                    </a:lnTo>
                    <a:lnTo>
                      <a:pt x="99650" y="1107084"/>
                    </a:lnTo>
                    <a:lnTo>
                      <a:pt x="99650" y="1106658"/>
                    </a:lnTo>
                    <a:lnTo>
                      <a:pt x="99573" y="1106312"/>
                    </a:lnTo>
                    <a:lnTo>
                      <a:pt x="99495" y="1105850"/>
                    </a:lnTo>
                    <a:lnTo>
                      <a:pt x="99341" y="1105540"/>
                    </a:lnTo>
                    <a:lnTo>
                      <a:pt x="99264" y="1105194"/>
                    </a:lnTo>
                    <a:lnTo>
                      <a:pt x="99148" y="1104769"/>
                    </a:lnTo>
                    <a:lnTo>
                      <a:pt x="99148" y="1104307"/>
                    </a:lnTo>
                    <a:lnTo>
                      <a:pt x="99148" y="1103918"/>
                    </a:lnTo>
                    <a:lnTo>
                      <a:pt x="99148" y="1103536"/>
                    </a:lnTo>
                    <a:lnTo>
                      <a:pt x="99225" y="1103189"/>
                    </a:lnTo>
                    <a:lnTo>
                      <a:pt x="99226" y="1102727"/>
                    </a:lnTo>
                    <a:lnTo>
                      <a:pt x="99226" y="1102417"/>
                    </a:lnTo>
                    <a:lnTo>
                      <a:pt x="99072" y="1102029"/>
                    </a:lnTo>
                    <a:lnTo>
                      <a:pt x="98956" y="1101682"/>
                    </a:lnTo>
                    <a:lnTo>
                      <a:pt x="98801" y="1101258"/>
                    </a:lnTo>
                    <a:lnTo>
                      <a:pt x="98802" y="1100911"/>
                    </a:lnTo>
                    <a:lnTo>
                      <a:pt x="98724" y="1100601"/>
                    </a:lnTo>
                    <a:lnTo>
                      <a:pt x="98608" y="1100060"/>
                    </a:lnTo>
                    <a:lnTo>
                      <a:pt x="98570" y="1099757"/>
                    </a:lnTo>
                    <a:lnTo>
                      <a:pt x="98570" y="1099404"/>
                    </a:lnTo>
                    <a:lnTo>
                      <a:pt x="98608" y="1099058"/>
                    </a:lnTo>
                    <a:lnTo>
                      <a:pt x="98686" y="1098675"/>
                    </a:lnTo>
                    <a:lnTo>
                      <a:pt x="98725" y="1098366"/>
                    </a:lnTo>
                    <a:lnTo>
                      <a:pt x="98725" y="1098056"/>
                    </a:lnTo>
                    <a:lnTo>
                      <a:pt x="98802" y="1097673"/>
                    </a:lnTo>
                    <a:lnTo>
                      <a:pt x="98802" y="1097321"/>
                    </a:lnTo>
                    <a:lnTo>
                      <a:pt x="98880" y="1096901"/>
                    </a:lnTo>
                    <a:lnTo>
                      <a:pt x="98880" y="1096397"/>
                    </a:lnTo>
                    <a:lnTo>
                      <a:pt x="98880" y="1096087"/>
                    </a:lnTo>
                    <a:lnTo>
                      <a:pt x="98880" y="1095704"/>
                    </a:lnTo>
                    <a:lnTo>
                      <a:pt x="98880" y="1095243"/>
                    </a:lnTo>
                    <a:lnTo>
                      <a:pt x="98881" y="1094933"/>
                    </a:lnTo>
                    <a:lnTo>
                      <a:pt x="98803" y="1094586"/>
                    </a:lnTo>
                    <a:lnTo>
                      <a:pt x="98803" y="1094197"/>
                    </a:lnTo>
                    <a:lnTo>
                      <a:pt x="98726" y="1093888"/>
                    </a:lnTo>
                    <a:lnTo>
                      <a:pt x="98610" y="1093462"/>
                    </a:lnTo>
                    <a:lnTo>
                      <a:pt x="98533" y="1093159"/>
                    </a:lnTo>
                    <a:lnTo>
                      <a:pt x="98455" y="1092806"/>
                    </a:lnTo>
                    <a:lnTo>
                      <a:pt x="98379" y="1092503"/>
                    </a:lnTo>
                    <a:lnTo>
                      <a:pt x="98262" y="1092077"/>
                    </a:lnTo>
                    <a:lnTo>
                      <a:pt x="98146" y="1091731"/>
                    </a:lnTo>
                    <a:lnTo>
                      <a:pt x="97992" y="1091385"/>
                    </a:lnTo>
                    <a:lnTo>
                      <a:pt x="97799" y="1090996"/>
                    </a:lnTo>
                    <a:lnTo>
                      <a:pt x="97684" y="1090686"/>
                    </a:lnTo>
                    <a:lnTo>
                      <a:pt x="97490" y="1090340"/>
                    </a:lnTo>
                    <a:lnTo>
                      <a:pt x="97181" y="1089957"/>
                    </a:lnTo>
                    <a:lnTo>
                      <a:pt x="96911" y="1089684"/>
                    </a:lnTo>
                    <a:lnTo>
                      <a:pt x="96680" y="1089380"/>
                    </a:lnTo>
                    <a:lnTo>
                      <a:pt x="96331" y="1089070"/>
                    </a:lnTo>
                    <a:lnTo>
                      <a:pt x="96061" y="1088760"/>
                    </a:lnTo>
                    <a:lnTo>
                      <a:pt x="95829" y="1088529"/>
                    </a:lnTo>
                    <a:lnTo>
                      <a:pt x="95597" y="1088262"/>
                    </a:lnTo>
                    <a:lnTo>
                      <a:pt x="95288" y="1088031"/>
                    </a:lnTo>
                    <a:lnTo>
                      <a:pt x="94940" y="1087794"/>
                    </a:lnTo>
                    <a:lnTo>
                      <a:pt x="94670" y="1087527"/>
                    </a:lnTo>
                    <a:lnTo>
                      <a:pt x="94516" y="1087102"/>
                    </a:lnTo>
                    <a:lnTo>
                      <a:pt x="94439" y="1086640"/>
                    </a:lnTo>
                    <a:lnTo>
                      <a:pt x="94516" y="1086330"/>
                    </a:lnTo>
                    <a:lnTo>
                      <a:pt x="94516" y="1085868"/>
                    </a:lnTo>
                    <a:lnTo>
                      <a:pt x="94478" y="1085522"/>
                    </a:lnTo>
                    <a:lnTo>
                      <a:pt x="94477" y="1085175"/>
                    </a:lnTo>
                    <a:lnTo>
                      <a:pt x="94324" y="1084829"/>
                    </a:lnTo>
                    <a:lnTo>
                      <a:pt x="94130" y="1084441"/>
                    </a:lnTo>
                    <a:lnTo>
                      <a:pt x="93744" y="1083979"/>
                    </a:lnTo>
                    <a:lnTo>
                      <a:pt x="93512" y="1083633"/>
                    </a:lnTo>
                    <a:lnTo>
                      <a:pt x="93203" y="1083438"/>
                    </a:lnTo>
                    <a:lnTo>
                      <a:pt x="92971" y="1083128"/>
                    </a:lnTo>
                    <a:lnTo>
                      <a:pt x="92740" y="1082898"/>
                    </a:lnTo>
                    <a:lnTo>
                      <a:pt x="92469" y="1082587"/>
                    </a:lnTo>
                    <a:lnTo>
                      <a:pt x="92121" y="1082320"/>
                    </a:lnTo>
                    <a:lnTo>
                      <a:pt x="91812" y="1082168"/>
                    </a:lnTo>
                    <a:lnTo>
                      <a:pt x="91387" y="1082053"/>
                    </a:lnTo>
                    <a:lnTo>
                      <a:pt x="91001" y="1082011"/>
                    </a:lnTo>
                    <a:lnTo>
                      <a:pt x="90498" y="1081859"/>
                    </a:lnTo>
                    <a:lnTo>
                      <a:pt x="90112" y="1081785"/>
                    </a:lnTo>
                    <a:lnTo>
                      <a:pt x="89841" y="1081397"/>
                    </a:lnTo>
                    <a:lnTo>
                      <a:pt x="89881" y="1081051"/>
                    </a:lnTo>
                    <a:lnTo>
                      <a:pt x="89958" y="1080625"/>
                    </a:lnTo>
                    <a:lnTo>
                      <a:pt x="90035" y="1080315"/>
                    </a:lnTo>
                    <a:lnTo>
                      <a:pt x="90113" y="1079890"/>
                    </a:lnTo>
                    <a:lnTo>
                      <a:pt x="90306" y="1079508"/>
                    </a:lnTo>
                    <a:lnTo>
                      <a:pt x="90461" y="1079198"/>
                    </a:lnTo>
                    <a:lnTo>
                      <a:pt x="90538" y="1078888"/>
                    </a:lnTo>
                    <a:lnTo>
                      <a:pt x="90538" y="1078542"/>
                    </a:lnTo>
                    <a:lnTo>
                      <a:pt x="90499" y="1078232"/>
                    </a:lnTo>
                    <a:lnTo>
                      <a:pt x="90500" y="1077922"/>
                    </a:lnTo>
                    <a:lnTo>
                      <a:pt x="90422" y="1077575"/>
                    </a:lnTo>
                    <a:lnTo>
                      <a:pt x="90345" y="1077193"/>
                    </a:lnTo>
                    <a:lnTo>
                      <a:pt x="90191" y="1076883"/>
                    </a:lnTo>
                    <a:lnTo>
                      <a:pt x="90191" y="1076494"/>
                    </a:lnTo>
                    <a:lnTo>
                      <a:pt x="90229" y="1076190"/>
                    </a:lnTo>
                    <a:lnTo>
                      <a:pt x="90384" y="1075917"/>
                    </a:lnTo>
                    <a:lnTo>
                      <a:pt x="90423" y="1075607"/>
                    </a:lnTo>
                    <a:lnTo>
                      <a:pt x="90423" y="1075304"/>
                    </a:lnTo>
                    <a:lnTo>
                      <a:pt x="90307" y="1074914"/>
                    </a:lnTo>
                    <a:lnTo>
                      <a:pt x="90229" y="1074568"/>
                    </a:lnTo>
                    <a:lnTo>
                      <a:pt x="90113" y="1074222"/>
                    </a:lnTo>
                    <a:lnTo>
                      <a:pt x="89959" y="1073833"/>
                    </a:lnTo>
                    <a:lnTo>
                      <a:pt x="89844" y="1073408"/>
                    </a:lnTo>
                    <a:lnTo>
                      <a:pt x="89766" y="1073104"/>
                    </a:lnTo>
                    <a:lnTo>
                      <a:pt x="89689" y="1072715"/>
                    </a:lnTo>
                    <a:lnTo>
                      <a:pt x="89496" y="1072290"/>
                    </a:lnTo>
                    <a:lnTo>
                      <a:pt x="89342" y="1072023"/>
                    </a:lnTo>
                    <a:lnTo>
                      <a:pt x="89110" y="1071713"/>
                    </a:lnTo>
                    <a:lnTo>
                      <a:pt x="88839" y="1071482"/>
                    </a:lnTo>
                    <a:lnTo>
                      <a:pt x="88376" y="1071287"/>
                    </a:lnTo>
                    <a:lnTo>
                      <a:pt x="88067" y="1071214"/>
                    </a:lnTo>
                    <a:lnTo>
                      <a:pt x="87641" y="1071099"/>
                    </a:lnTo>
                    <a:lnTo>
                      <a:pt x="87217" y="1070905"/>
                    </a:lnTo>
                    <a:lnTo>
                      <a:pt x="86869" y="1070826"/>
                    </a:lnTo>
                    <a:lnTo>
                      <a:pt x="86483" y="1070674"/>
                    </a:lnTo>
                    <a:lnTo>
                      <a:pt x="85980" y="1070479"/>
                    </a:lnTo>
                    <a:lnTo>
                      <a:pt x="85555" y="1070406"/>
                    </a:lnTo>
                    <a:lnTo>
                      <a:pt x="85130" y="1070364"/>
                    </a:lnTo>
                    <a:lnTo>
                      <a:pt x="84666" y="1070370"/>
                    </a:lnTo>
                    <a:lnTo>
                      <a:pt x="84280" y="1070370"/>
                    </a:lnTo>
                    <a:lnTo>
                      <a:pt x="83971" y="1070255"/>
                    </a:lnTo>
                    <a:lnTo>
                      <a:pt x="83739" y="1070023"/>
                    </a:lnTo>
                    <a:lnTo>
                      <a:pt x="83584" y="1069750"/>
                    </a:lnTo>
                    <a:lnTo>
                      <a:pt x="83508" y="1069404"/>
                    </a:lnTo>
                    <a:lnTo>
                      <a:pt x="83585" y="1068942"/>
                    </a:lnTo>
                    <a:lnTo>
                      <a:pt x="83701" y="1068632"/>
                    </a:lnTo>
                    <a:lnTo>
                      <a:pt x="84010" y="1068323"/>
                    </a:lnTo>
                    <a:lnTo>
                      <a:pt x="84280" y="1068171"/>
                    </a:lnTo>
                    <a:lnTo>
                      <a:pt x="84745" y="1068049"/>
                    </a:lnTo>
                    <a:lnTo>
                      <a:pt x="85054" y="1067976"/>
                    </a:lnTo>
                    <a:lnTo>
                      <a:pt x="85401" y="1067934"/>
                    </a:lnTo>
                    <a:lnTo>
                      <a:pt x="85710" y="1067934"/>
                    </a:lnTo>
                    <a:lnTo>
                      <a:pt x="86058" y="1067934"/>
                    </a:lnTo>
                    <a:lnTo>
                      <a:pt x="86367" y="1067855"/>
                    </a:lnTo>
                    <a:lnTo>
                      <a:pt x="86754" y="1067667"/>
                    </a:lnTo>
                    <a:lnTo>
                      <a:pt x="86947" y="1067357"/>
                    </a:lnTo>
                    <a:lnTo>
                      <a:pt x="86947" y="1067047"/>
                    </a:lnTo>
                    <a:lnTo>
                      <a:pt x="86908" y="1066664"/>
                    </a:lnTo>
                    <a:lnTo>
                      <a:pt x="86909" y="1066239"/>
                    </a:lnTo>
                    <a:lnTo>
                      <a:pt x="86793" y="1065929"/>
                    </a:lnTo>
                    <a:lnTo>
                      <a:pt x="86677" y="1065619"/>
                    </a:lnTo>
                    <a:lnTo>
                      <a:pt x="86561" y="1065157"/>
                    </a:lnTo>
                    <a:lnTo>
                      <a:pt x="86523" y="1064768"/>
                    </a:lnTo>
                    <a:lnTo>
                      <a:pt x="86406" y="1064465"/>
                    </a:lnTo>
                    <a:lnTo>
                      <a:pt x="86214" y="1063997"/>
                    </a:lnTo>
                    <a:lnTo>
                      <a:pt x="86021" y="1063462"/>
                    </a:lnTo>
                    <a:lnTo>
                      <a:pt x="85750" y="1062958"/>
                    </a:lnTo>
                    <a:lnTo>
                      <a:pt x="85519" y="1062691"/>
                    </a:lnTo>
                    <a:lnTo>
                      <a:pt x="85171" y="1062302"/>
                    </a:lnTo>
                    <a:lnTo>
                      <a:pt x="84939" y="1061992"/>
                    </a:lnTo>
                    <a:lnTo>
                      <a:pt x="84746" y="1061725"/>
                    </a:lnTo>
                    <a:lnTo>
                      <a:pt x="84592" y="1061458"/>
                    </a:lnTo>
                    <a:lnTo>
                      <a:pt x="84321" y="1061184"/>
                    </a:lnTo>
                    <a:lnTo>
                      <a:pt x="83858" y="1060801"/>
                    </a:lnTo>
                    <a:lnTo>
                      <a:pt x="83587" y="1060570"/>
                    </a:lnTo>
                    <a:lnTo>
                      <a:pt x="83278" y="1060297"/>
                    </a:lnTo>
                    <a:lnTo>
                      <a:pt x="83007" y="1060030"/>
                    </a:lnTo>
                    <a:lnTo>
                      <a:pt x="82737" y="1059683"/>
                    </a:lnTo>
                    <a:lnTo>
                      <a:pt x="82505" y="1059453"/>
                    </a:lnTo>
                    <a:lnTo>
                      <a:pt x="82197" y="1059143"/>
                    </a:lnTo>
                    <a:lnTo>
                      <a:pt x="81965" y="1058870"/>
                    </a:lnTo>
                    <a:lnTo>
                      <a:pt x="81617" y="1058639"/>
                    </a:lnTo>
                    <a:lnTo>
                      <a:pt x="81076" y="1058523"/>
                    </a:lnTo>
                    <a:lnTo>
                      <a:pt x="80690" y="1058566"/>
                    </a:lnTo>
                    <a:lnTo>
                      <a:pt x="80342" y="1058602"/>
                    </a:lnTo>
                    <a:lnTo>
                      <a:pt x="79878" y="1058602"/>
                    </a:lnTo>
                    <a:lnTo>
                      <a:pt x="79569" y="1058602"/>
                    </a:lnTo>
                    <a:lnTo>
                      <a:pt x="79338" y="1058298"/>
                    </a:lnTo>
                    <a:lnTo>
                      <a:pt x="79414" y="1057794"/>
                    </a:lnTo>
                    <a:lnTo>
                      <a:pt x="79569" y="1057369"/>
                    </a:lnTo>
                    <a:lnTo>
                      <a:pt x="79685" y="1056943"/>
                    </a:lnTo>
                    <a:lnTo>
                      <a:pt x="79724" y="1056597"/>
                    </a:lnTo>
                    <a:lnTo>
                      <a:pt x="79724" y="1056214"/>
                    </a:lnTo>
                    <a:lnTo>
                      <a:pt x="79685" y="1055710"/>
                    </a:lnTo>
                    <a:lnTo>
                      <a:pt x="79493" y="1055327"/>
                    </a:lnTo>
                    <a:lnTo>
                      <a:pt x="79338" y="1055054"/>
                    </a:lnTo>
                    <a:lnTo>
                      <a:pt x="79068" y="1054787"/>
                    </a:lnTo>
                    <a:lnTo>
                      <a:pt x="78797" y="1054513"/>
                    </a:lnTo>
                    <a:lnTo>
                      <a:pt x="78488" y="1054209"/>
                    </a:lnTo>
                    <a:lnTo>
                      <a:pt x="78257" y="1053936"/>
                    </a:lnTo>
                    <a:lnTo>
                      <a:pt x="77986" y="1053785"/>
                    </a:lnTo>
                    <a:lnTo>
                      <a:pt x="77715" y="1053553"/>
                    </a:lnTo>
                    <a:lnTo>
                      <a:pt x="77407" y="1053395"/>
                    </a:lnTo>
                    <a:lnTo>
                      <a:pt x="77175" y="1053128"/>
                    </a:lnTo>
                    <a:lnTo>
                      <a:pt x="76827" y="1052782"/>
                    </a:lnTo>
                    <a:lnTo>
                      <a:pt x="76518" y="1052508"/>
                    </a:lnTo>
                    <a:lnTo>
                      <a:pt x="76209" y="1052241"/>
                    </a:lnTo>
                    <a:lnTo>
                      <a:pt x="75977" y="1051974"/>
                    </a:lnTo>
                    <a:lnTo>
                      <a:pt x="75745" y="1051664"/>
                    </a:lnTo>
                    <a:lnTo>
                      <a:pt x="75397" y="1051318"/>
                    </a:lnTo>
                    <a:lnTo>
                      <a:pt x="74972" y="1051239"/>
                    </a:lnTo>
                    <a:lnTo>
                      <a:pt x="74508" y="1051397"/>
                    </a:lnTo>
                    <a:lnTo>
                      <a:pt x="74199" y="1051318"/>
                    </a:lnTo>
                    <a:lnTo>
                      <a:pt x="73968" y="1051087"/>
                    </a:lnTo>
                    <a:lnTo>
                      <a:pt x="74122" y="1050813"/>
                    </a:lnTo>
                    <a:lnTo>
                      <a:pt x="74316" y="1050510"/>
                    </a:lnTo>
                    <a:lnTo>
                      <a:pt x="74625" y="1050272"/>
                    </a:lnTo>
                    <a:lnTo>
                      <a:pt x="74856" y="1050042"/>
                    </a:lnTo>
                    <a:lnTo>
                      <a:pt x="75127" y="1049890"/>
                    </a:lnTo>
                    <a:lnTo>
                      <a:pt x="75475" y="1049695"/>
                    </a:lnTo>
                    <a:lnTo>
                      <a:pt x="75630" y="1049428"/>
                    </a:lnTo>
                    <a:lnTo>
                      <a:pt x="75746" y="1049118"/>
                    </a:lnTo>
                    <a:lnTo>
                      <a:pt x="75900" y="1048845"/>
                    </a:lnTo>
                    <a:lnTo>
                      <a:pt x="76133" y="1048499"/>
                    </a:lnTo>
                    <a:lnTo>
                      <a:pt x="76326" y="1048153"/>
                    </a:lnTo>
                    <a:lnTo>
                      <a:pt x="76558" y="1047806"/>
                    </a:lnTo>
                    <a:lnTo>
                      <a:pt x="76867" y="1047569"/>
                    </a:lnTo>
                    <a:lnTo>
                      <a:pt x="77176" y="1047338"/>
                    </a:lnTo>
                    <a:lnTo>
                      <a:pt x="77485" y="1047107"/>
                    </a:lnTo>
                    <a:lnTo>
                      <a:pt x="77756" y="1046840"/>
                    </a:lnTo>
                    <a:lnTo>
                      <a:pt x="78065" y="1046610"/>
                    </a:lnTo>
                    <a:lnTo>
                      <a:pt x="78374" y="1046336"/>
                    </a:lnTo>
                    <a:lnTo>
                      <a:pt x="78645" y="1046105"/>
                    </a:lnTo>
                    <a:lnTo>
                      <a:pt x="78954" y="1045874"/>
                    </a:lnTo>
                    <a:lnTo>
                      <a:pt x="79186" y="1045565"/>
                    </a:lnTo>
                    <a:lnTo>
                      <a:pt x="79263" y="1045255"/>
                    </a:lnTo>
                    <a:lnTo>
                      <a:pt x="79263" y="1044945"/>
                    </a:lnTo>
                    <a:lnTo>
                      <a:pt x="79148" y="1044635"/>
                    </a:lnTo>
                    <a:lnTo>
                      <a:pt x="78993" y="1044173"/>
                    </a:lnTo>
                    <a:lnTo>
                      <a:pt x="78994" y="1043791"/>
                    </a:lnTo>
                    <a:lnTo>
                      <a:pt x="78993" y="1043444"/>
                    </a:lnTo>
                    <a:lnTo>
                      <a:pt x="79070" y="1043134"/>
                    </a:lnTo>
                    <a:lnTo>
                      <a:pt x="79071" y="1042746"/>
                    </a:lnTo>
                    <a:lnTo>
                      <a:pt x="79187" y="1042435"/>
                    </a:lnTo>
                    <a:lnTo>
                      <a:pt x="79341" y="1042168"/>
                    </a:lnTo>
                    <a:lnTo>
                      <a:pt x="79535" y="1041822"/>
                    </a:lnTo>
                    <a:lnTo>
                      <a:pt x="79728" y="1041433"/>
                    </a:lnTo>
                    <a:lnTo>
                      <a:pt x="79960" y="1041087"/>
                    </a:lnTo>
                    <a:lnTo>
                      <a:pt x="80192" y="1040820"/>
                    </a:lnTo>
                    <a:lnTo>
                      <a:pt x="80385" y="1040546"/>
                    </a:lnTo>
                    <a:lnTo>
                      <a:pt x="80617" y="1040315"/>
                    </a:lnTo>
                    <a:lnTo>
                      <a:pt x="80810" y="1040042"/>
                    </a:lnTo>
                    <a:lnTo>
                      <a:pt x="81042" y="1039738"/>
                    </a:lnTo>
                    <a:lnTo>
                      <a:pt x="81235" y="1039465"/>
                    </a:lnTo>
                    <a:lnTo>
                      <a:pt x="81313" y="1039155"/>
                    </a:lnTo>
                    <a:lnTo>
                      <a:pt x="81467" y="1038809"/>
                    </a:lnTo>
                    <a:lnTo>
                      <a:pt x="81583" y="1038347"/>
                    </a:lnTo>
                    <a:lnTo>
                      <a:pt x="81738" y="1037922"/>
                    </a:lnTo>
                    <a:lnTo>
                      <a:pt x="81854" y="1037460"/>
                    </a:lnTo>
                    <a:lnTo>
                      <a:pt x="81854" y="1037071"/>
                    </a:lnTo>
                    <a:lnTo>
                      <a:pt x="81854" y="1036725"/>
                    </a:lnTo>
                    <a:lnTo>
                      <a:pt x="81816" y="1036342"/>
                    </a:lnTo>
                    <a:lnTo>
                      <a:pt x="81816" y="1035990"/>
                    </a:lnTo>
                    <a:lnTo>
                      <a:pt x="81816" y="1035528"/>
                    </a:lnTo>
                    <a:lnTo>
                      <a:pt x="81701" y="1035103"/>
                    </a:lnTo>
                    <a:lnTo>
                      <a:pt x="81623" y="1034799"/>
                    </a:lnTo>
                    <a:lnTo>
                      <a:pt x="81623" y="1034446"/>
                    </a:lnTo>
                    <a:lnTo>
                      <a:pt x="81546" y="1034064"/>
                    </a:lnTo>
                    <a:lnTo>
                      <a:pt x="81469" y="1033638"/>
                    </a:lnTo>
                    <a:lnTo>
                      <a:pt x="81353" y="1033213"/>
                    </a:lnTo>
                    <a:lnTo>
                      <a:pt x="81199" y="1032751"/>
                    </a:lnTo>
                    <a:lnTo>
                      <a:pt x="81083" y="1032442"/>
                    </a:lnTo>
                    <a:lnTo>
                      <a:pt x="80890" y="1032096"/>
                    </a:lnTo>
                    <a:lnTo>
                      <a:pt x="80812" y="1031749"/>
                    </a:lnTo>
                    <a:lnTo>
                      <a:pt x="80580" y="1031439"/>
                    </a:lnTo>
                    <a:lnTo>
                      <a:pt x="80542" y="1031093"/>
                    </a:lnTo>
                    <a:lnTo>
                      <a:pt x="80542" y="1030783"/>
                    </a:lnTo>
                    <a:lnTo>
                      <a:pt x="80542" y="1030473"/>
                    </a:lnTo>
                    <a:lnTo>
                      <a:pt x="80581" y="1030012"/>
                    </a:lnTo>
                    <a:lnTo>
                      <a:pt x="80620" y="1029586"/>
                    </a:lnTo>
                    <a:lnTo>
                      <a:pt x="80697" y="1029240"/>
                    </a:lnTo>
                    <a:lnTo>
                      <a:pt x="80697" y="1028894"/>
                    </a:lnTo>
                    <a:lnTo>
                      <a:pt x="80697" y="1028432"/>
                    </a:lnTo>
                    <a:lnTo>
                      <a:pt x="80698" y="1028122"/>
                    </a:lnTo>
                    <a:lnTo>
                      <a:pt x="80698" y="1027739"/>
                    </a:lnTo>
                    <a:lnTo>
                      <a:pt x="80697" y="1027430"/>
                    </a:lnTo>
                    <a:lnTo>
                      <a:pt x="80659" y="1027041"/>
                    </a:lnTo>
                    <a:lnTo>
                      <a:pt x="80582" y="1026731"/>
                    </a:lnTo>
                    <a:lnTo>
                      <a:pt x="80582" y="1026348"/>
                    </a:lnTo>
                    <a:lnTo>
                      <a:pt x="80544" y="1026038"/>
                    </a:lnTo>
                    <a:lnTo>
                      <a:pt x="80466" y="1025540"/>
                    </a:lnTo>
                    <a:lnTo>
                      <a:pt x="80389" y="1025230"/>
                    </a:lnTo>
                    <a:lnTo>
                      <a:pt x="80312" y="1024841"/>
                    </a:lnTo>
                    <a:lnTo>
                      <a:pt x="80235" y="1024495"/>
                    </a:lnTo>
                    <a:lnTo>
                      <a:pt x="80042" y="1024228"/>
                    </a:lnTo>
                    <a:lnTo>
                      <a:pt x="80004" y="1023839"/>
                    </a:lnTo>
                    <a:lnTo>
                      <a:pt x="79849" y="1023529"/>
                    </a:lnTo>
                    <a:lnTo>
                      <a:pt x="79656" y="1023225"/>
                    </a:lnTo>
                    <a:lnTo>
                      <a:pt x="79540" y="1022873"/>
                    </a:lnTo>
                    <a:lnTo>
                      <a:pt x="79347" y="1022526"/>
                    </a:lnTo>
                    <a:lnTo>
                      <a:pt x="79192" y="1022107"/>
                    </a:lnTo>
                    <a:lnTo>
                      <a:pt x="78922" y="1021798"/>
                    </a:lnTo>
                    <a:lnTo>
                      <a:pt x="78806" y="1021409"/>
                    </a:lnTo>
                    <a:lnTo>
                      <a:pt x="78574" y="1021141"/>
                    </a:lnTo>
                    <a:lnTo>
                      <a:pt x="78342" y="1020911"/>
                    </a:lnTo>
                    <a:lnTo>
                      <a:pt x="78188" y="1020637"/>
                    </a:lnTo>
                    <a:lnTo>
                      <a:pt x="77879" y="1020291"/>
                    </a:lnTo>
                    <a:lnTo>
                      <a:pt x="77685" y="1020024"/>
                    </a:lnTo>
                    <a:lnTo>
                      <a:pt x="77338" y="1019713"/>
                    </a:lnTo>
                    <a:lnTo>
                      <a:pt x="77184" y="1019404"/>
                    </a:lnTo>
                    <a:lnTo>
                      <a:pt x="76797" y="1019058"/>
                    </a:lnTo>
                    <a:lnTo>
                      <a:pt x="76488" y="1018711"/>
                    </a:lnTo>
                    <a:lnTo>
                      <a:pt x="76179" y="1018286"/>
                    </a:lnTo>
                    <a:lnTo>
                      <a:pt x="75870" y="1017903"/>
                    </a:lnTo>
                    <a:lnTo>
                      <a:pt x="75638" y="1017594"/>
                    </a:lnTo>
                    <a:lnTo>
                      <a:pt x="75290" y="1017326"/>
                    </a:lnTo>
                    <a:lnTo>
                      <a:pt x="74942" y="1017168"/>
                    </a:lnTo>
                    <a:lnTo>
                      <a:pt x="74634" y="1017168"/>
                    </a:lnTo>
                    <a:lnTo>
                      <a:pt x="74169" y="1017211"/>
                    </a:lnTo>
                    <a:lnTo>
                      <a:pt x="73861" y="1017290"/>
                    </a:lnTo>
                    <a:lnTo>
                      <a:pt x="73552" y="1017247"/>
                    </a:lnTo>
                    <a:lnTo>
                      <a:pt x="73165" y="1016980"/>
                    </a:lnTo>
                    <a:lnTo>
                      <a:pt x="72663" y="1016591"/>
                    </a:lnTo>
                    <a:lnTo>
                      <a:pt x="72276" y="1016244"/>
                    </a:lnTo>
                    <a:lnTo>
                      <a:pt x="72045" y="1015978"/>
                    </a:lnTo>
                    <a:lnTo>
                      <a:pt x="71890" y="1015631"/>
                    </a:lnTo>
                    <a:lnTo>
                      <a:pt x="71620" y="1015170"/>
                    </a:lnTo>
                    <a:lnTo>
                      <a:pt x="71620" y="1014780"/>
                    </a:lnTo>
                    <a:lnTo>
                      <a:pt x="71620" y="1014355"/>
                    </a:lnTo>
                    <a:lnTo>
                      <a:pt x="71621" y="1014045"/>
                    </a:lnTo>
                    <a:lnTo>
                      <a:pt x="71620" y="1013742"/>
                    </a:lnTo>
                    <a:lnTo>
                      <a:pt x="71582" y="1013353"/>
                    </a:lnTo>
                    <a:lnTo>
                      <a:pt x="71428" y="1013086"/>
                    </a:lnTo>
                    <a:lnTo>
                      <a:pt x="71196" y="1012812"/>
                    </a:lnTo>
                    <a:lnTo>
                      <a:pt x="70887" y="1012660"/>
                    </a:lnTo>
                    <a:lnTo>
                      <a:pt x="70539" y="1012429"/>
                    </a:lnTo>
                    <a:lnTo>
                      <a:pt x="70153" y="1012156"/>
                    </a:lnTo>
                    <a:lnTo>
                      <a:pt x="69805" y="1011967"/>
                    </a:lnTo>
                    <a:lnTo>
                      <a:pt x="69303" y="1011737"/>
                    </a:lnTo>
                    <a:lnTo>
                      <a:pt x="69032" y="1011506"/>
                    </a:lnTo>
                    <a:lnTo>
                      <a:pt x="68723" y="1011391"/>
                    </a:lnTo>
                    <a:lnTo>
                      <a:pt x="68375" y="1011117"/>
                    </a:lnTo>
                    <a:lnTo>
                      <a:pt x="67950" y="1010929"/>
                    </a:lnTo>
                    <a:lnTo>
                      <a:pt x="67680" y="1010771"/>
                    </a:lnTo>
                    <a:lnTo>
                      <a:pt x="67525" y="1010425"/>
                    </a:lnTo>
                    <a:lnTo>
                      <a:pt x="67525" y="1009926"/>
                    </a:lnTo>
                    <a:lnTo>
                      <a:pt x="67526" y="1009616"/>
                    </a:lnTo>
                    <a:lnTo>
                      <a:pt x="67409" y="1009228"/>
                    </a:lnTo>
                    <a:lnTo>
                      <a:pt x="67216" y="1008882"/>
                    </a:lnTo>
                    <a:lnTo>
                      <a:pt x="66985" y="1008614"/>
                    </a:lnTo>
                    <a:lnTo>
                      <a:pt x="66714" y="1008340"/>
                    </a:lnTo>
                    <a:lnTo>
                      <a:pt x="66367" y="1008037"/>
                    </a:lnTo>
                    <a:lnTo>
                      <a:pt x="66019" y="1007764"/>
                    </a:lnTo>
                    <a:lnTo>
                      <a:pt x="65671" y="1007690"/>
                    </a:lnTo>
                    <a:lnTo>
                      <a:pt x="65169" y="1007532"/>
                    </a:lnTo>
                    <a:lnTo>
                      <a:pt x="64860" y="1007338"/>
                    </a:lnTo>
                    <a:lnTo>
                      <a:pt x="64667" y="1006956"/>
                    </a:lnTo>
                    <a:lnTo>
                      <a:pt x="64512" y="1006645"/>
                    </a:lnTo>
                    <a:lnTo>
                      <a:pt x="64242" y="1006378"/>
                    </a:lnTo>
                    <a:lnTo>
                      <a:pt x="63894" y="1006220"/>
                    </a:lnTo>
                    <a:lnTo>
                      <a:pt x="63585" y="1006105"/>
                    </a:lnTo>
                    <a:lnTo>
                      <a:pt x="63276" y="1006111"/>
                    </a:lnTo>
                    <a:lnTo>
                      <a:pt x="62966" y="1005953"/>
                    </a:lnTo>
                    <a:lnTo>
                      <a:pt x="62696" y="1005685"/>
                    </a:lnTo>
                    <a:lnTo>
                      <a:pt x="62735" y="1005339"/>
                    </a:lnTo>
                    <a:lnTo>
                      <a:pt x="62735" y="1005029"/>
                    </a:lnTo>
                    <a:lnTo>
                      <a:pt x="62735" y="1004719"/>
                    </a:lnTo>
                    <a:lnTo>
                      <a:pt x="62658" y="1004410"/>
                    </a:lnTo>
                    <a:lnTo>
                      <a:pt x="62349" y="1004142"/>
                    </a:lnTo>
                    <a:lnTo>
                      <a:pt x="62040" y="1003869"/>
                    </a:lnTo>
                    <a:lnTo>
                      <a:pt x="61576" y="1003754"/>
                    </a:lnTo>
                    <a:lnTo>
                      <a:pt x="61189" y="1003602"/>
                    </a:lnTo>
                    <a:lnTo>
                      <a:pt x="61112" y="1003256"/>
                    </a:lnTo>
                    <a:lnTo>
                      <a:pt x="60958" y="1002982"/>
                    </a:lnTo>
                    <a:lnTo>
                      <a:pt x="60610" y="1002910"/>
                    </a:lnTo>
                    <a:lnTo>
                      <a:pt x="60611" y="1002520"/>
                    </a:lnTo>
                    <a:lnTo>
                      <a:pt x="60572" y="1002216"/>
                    </a:lnTo>
                    <a:lnTo>
                      <a:pt x="60572" y="1001907"/>
                    </a:lnTo>
                    <a:lnTo>
                      <a:pt x="60572" y="1001403"/>
                    </a:lnTo>
                    <a:lnTo>
                      <a:pt x="60572" y="1001056"/>
                    </a:lnTo>
                    <a:lnTo>
                      <a:pt x="60534" y="1000747"/>
                    </a:lnTo>
                    <a:lnTo>
                      <a:pt x="60534" y="1000364"/>
                    </a:lnTo>
                    <a:lnTo>
                      <a:pt x="60456" y="999902"/>
                    </a:lnTo>
                    <a:lnTo>
                      <a:pt x="60341" y="999513"/>
                    </a:lnTo>
                    <a:lnTo>
                      <a:pt x="60187" y="999052"/>
                    </a:lnTo>
                    <a:lnTo>
                      <a:pt x="59993" y="998705"/>
                    </a:lnTo>
                    <a:lnTo>
                      <a:pt x="59877" y="998359"/>
                    </a:lnTo>
                    <a:lnTo>
                      <a:pt x="59762" y="997970"/>
                    </a:lnTo>
                    <a:lnTo>
                      <a:pt x="59530" y="997545"/>
                    </a:lnTo>
                    <a:lnTo>
                      <a:pt x="59414" y="997235"/>
                    </a:lnTo>
                    <a:lnTo>
                      <a:pt x="59259" y="996816"/>
                    </a:lnTo>
                    <a:lnTo>
                      <a:pt x="59105" y="996506"/>
                    </a:lnTo>
                    <a:lnTo>
                      <a:pt x="58951" y="996159"/>
                    </a:lnTo>
                    <a:lnTo>
                      <a:pt x="58835" y="995850"/>
                    </a:lnTo>
                    <a:lnTo>
                      <a:pt x="58681" y="995461"/>
                    </a:lnTo>
                    <a:lnTo>
                      <a:pt x="58371" y="995078"/>
                    </a:lnTo>
                    <a:lnTo>
                      <a:pt x="57985" y="994847"/>
                    </a:lnTo>
                    <a:lnTo>
                      <a:pt x="57676" y="994769"/>
                    </a:lnTo>
                    <a:lnTo>
                      <a:pt x="57328" y="994696"/>
                    </a:lnTo>
                    <a:lnTo>
                      <a:pt x="57058" y="994538"/>
                    </a:lnTo>
                    <a:lnTo>
                      <a:pt x="56710" y="994465"/>
                    </a:lnTo>
                    <a:lnTo>
                      <a:pt x="56400" y="994306"/>
                    </a:lnTo>
                    <a:lnTo>
                      <a:pt x="56092" y="994039"/>
                    </a:lnTo>
                    <a:lnTo>
                      <a:pt x="55859" y="993577"/>
                    </a:lnTo>
                    <a:lnTo>
                      <a:pt x="55705" y="993231"/>
                    </a:lnTo>
                    <a:lnTo>
                      <a:pt x="55589" y="992879"/>
                    </a:lnTo>
                    <a:lnTo>
                      <a:pt x="55551" y="992532"/>
                    </a:lnTo>
                    <a:lnTo>
                      <a:pt x="55397" y="992107"/>
                    </a:lnTo>
                    <a:lnTo>
                      <a:pt x="55397" y="991761"/>
                    </a:lnTo>
                    <a:lnTo>
                      <a:pt x="55319" y="991457"/>
                    </a:lnTo>
                    <a:lnTo>
                      <a:pt x="55203" y="991148"/>
                    </a:lnTo>
                    <a:lnTo>
                      <a:pt x="55204" y="990759"/>
                    </a:lnTo>
                    <a:lnTo>
                      <a:pt x="55204" y="990412"/>
                    </a:lnTo>
                    <a:lnTo>
                      <a:pt x="55205" y="989908"/>
                    </a:lnTo>
                    <a:lnTo>
                      <a:pt x="55127" y="989489"/>
                    </a:lnTo>
                    <a:lnTo>
                      <a:pt x="55011" y="989143"/>
                    </a:lnTo>
                    <a:lnTo>
                      <a:pt x="54741" y="988790"/>
                    </a:lnTo>
                    <a:lnTo>
                      <a:pt x="54315" y="988754"/>
                    </a:lnTo>
                    <a:lnTo>
                      <a:pt x="54200" y="988408"/>
                    </a:lnTo>
                    <a:lnTo>
                      <a:pt x="54084" y="988061"/>
                    </a:lnTo>
                    <a:lnTo>
                      <a:pt x="53852" y="987787"/>
                    </a:lnTo>
                    <a:lnTo>
                      <a:pt x="53504" y="987484"/>
                    </a:lnTo>
                    <a:lnTo>
                      <a:pt x="53466" y="987138"/>
                    </a:lnTo>
                    <a:lnTo>
                      <a:pt x="53659" y="986828"/>
                    </a:lnTo>
                    <a:lnTo>
                      <a:pt x="53814" y="986554"/>
                    </a:lnTo>
                    <a:lnTo>
                      <a:pt x="54123" y="986287"/>
                    </a:lnTo>
                    <a:lnTo>
                      <a:pt x="54278" y="986014"/>
                    </a:lnTo>
                    <a:lnTo>
                      <a:pt x="54510" y="985704"/>
                    </a:lnTo>
                    <a:lnTo>
                      <a:pt x="54471" y="985358"/>
                    </a:lnTo>
                    <a:lnTo>
                      <a:pt x="54355" y="984975"/>
                    </a:lnTo>
                    <a:lnTo>
                      <a:pt x="54201" y="984665"/>
                    </a:lnTo>
                    <a:lnTo>
                      <a:pt x="53930" y="984355"/>
                    </a:lnTo>
                    <a:lnTo>
                      <a:pt x="53699" y="984124"/>
                    </a:lnTo>
                    <a:lnTo>
                      <a:pt x="53390" y="983894"/>
                    </a:lnTo>
                    <a:lnTo>
                      <a:pt x="53080" y="983814"/>
                    </a:lnTo>
                    <a:lnTo>
                      <a:pt x="52694" y="983815"/>
                    </a:lnTo>
                    <a:lnTo>
                      <a:pt x="52191" y="983742"/>
                    </a:lnTo>
                    <a:lnTo>
                      <a:pt x="51921" y="983431"/>
                    </a:lnTo>
                    <a:lnTo>
                      <a:pt x="51651" y="983049"/>
                    </a:lnTo>
                    <a:lnTo>
                      <a:pt x="51535" y="982739"/>
                    </a:lnTo>
                    <a:lnTo>
                      <a:pt x="51149" y="982508"/>
                    </a:lnTo>
                    <a:lnTo>
                      <a:pt x="50801" y="982660"/>
                    </a:lnTo>
                    <a:lnTo>
                      <a:pt x="50453" y="982776"/>
                    </a:lnTo>
                    <a:lnTo>
                      <a:pt x="50144" y="982775"/>
                    </a:lnTo>
                    <a:lnTo>
                      <a:pt x="49873" y="982623"/>
                    </a:lnTo>
                    <a:lnTo>
                      <a:pt x="49603" y="982241"/>
                    </a:lnTo>
                    <a:lnTo>
                      <a:pt x="49525" y="981852"/>
                    </a:lnTo>
                    <a:lnTo>
                      <a:pt x="49178" y="981542"/>
                    </a:lnTo>
                    <a:lnTo>
                      <a:pt x="48869" y="981816"/>
                    </a:lnTo>
                    <a:lnTo>
                      <a:pt x="48715" y="982083"/>
                    </a:lnTo>
                    <a:lnTo>
                      <a:pt x="48367" y="982435"/>
                    </a:lnTo>
                    <a:lnTo>
                      <a:pt x="48057" y="982508"/>
                    </a:lnTo>
                    <a:lnTo>
                      <a:pt x="47748" y="982472"/>
                    </a:lnTo>
                    <a:lnTo>
                      <a:pt x="47593" y="982126"/>
                    </a:lnTo>
                    <a:lnTo>
                      <a:pt x="47517" y="981816"/>
                    </a:lnTo>
                    <a:lnTo>
                      <a:pt x="47323" y="981506"/>
                    </a:lnTo>
                    <a:lnTo>
                      <a:pt x="46976" y="981275"/>
                    </a:lnTo>
                    <a:lnTo>
                      <a:pt x="46590" y="981275"/>
                    </a:lnTo>
                    <a:lnTo>
                      <a:pt x="46087" y="981044"/>
                    </a:lnTo>
                    <a:lnTo>
                      <a:pt x="46203" y="980698"/>
                    </a:lnTo>
                    <a:lnTo>
                      <a:pt x="46280" y="980388"/>
                    </a:lnTo>
                    <a:lnTo>
                      <a:pt x="46357" y="980078"/>
                    </a:lnTo>
                    <a:lnTo>
                      <a:pt x="46551" y="979774"/>
                    </a:lnTo>
                    <a:lnTo>
                      <a:pt x="46628" y="979464"/>
                    </a:lnTo>
                    <a:lnTo>
                      <a:pt x="46783" y="979154"/>
                    </a:lnTo>
                    <a:lnTo>
                      <a:pt x="46976" y="978809"/>
                    </a:lnTo>
                    <a:lnTo>
                      <a:pt x="47131" y="978535"/>
                    </a:lnTo>
                    <a:lnTo>
                      <a:pt x="47286" y="978152"/>
                    </a:lnTo>
                    <a:lnTo>
                      <a:pt x="47440" y="977806"/>
                    </a:lnTo>
                    <a:lnTo>
                      <a:pt x="47595" y="977417"/>
                    </a:lnTo>
                    <a:lnTo>
                      <a:pt x="47749" y="977107"/>
                    </a:lnTo>
                    <a:lnTo>
                      <a:pt x="47904" y="976724"/>
                    </a:lnTo>
                    <a:lnTo>
                      <a:pt x="48059" y="976299"/>
                    </a:lnTo>
                    <a:lnTo>
                      <a:pt x="48175" y="975989"/>
                    </a:lnTo>
                    <a:lnTo>
                      <a:pt x="48252" y="975679"/>
                    </a:lnTo>
                    <a:lnTo>
                      <a:pt x="48407" y="975297"/>
                    </a:lnTo>
                    <a:lnTo>
                      <a:pt x="48523" y="974908"/>
                    </a:lnTo>
                    <a:lnTo>
                      <a:pt x="48561" y="974561"/>
                    </a:lnTo>
                    <a:lnTo>
                      <a:pt x="48639" y="974173"/>
                    </a:lnTo>
                    <a:lnTo>
                      <a:pt x="48639" y="973826"/>
                    </a:lnTo>
                    <a:lnTo>
                      <a:pt x="48755" y="973480"/>
                    </a:lnTo>
                    <a:lnTo>
                      <a:pt x="48871" y="973134"/>
                    </a:lnTo>
                    <a:lnTo>
                      <a:pt x="49026" y="972861"/>
                    </a:lnTo>
                    <a:lnTo>
                      <a:pt x="49335" y="972478"/>
                    </a:lnTo>
                    <a:lnTo>
                      <a:pt x="49490" y="972168"/>
                    </a:lnTo>
                    <a:lnTo>
                      <a:pt x="49683" y="971858"/>
                    </a:lnTo>
                    <a:lnTo>
                      <a:pt x="49954" y="971475"/>
                    </a:lnTo>
                    <a:lnTo>
                      <a:pt x="50185" y="971087"/>
                    </a:lnTo>
                    <a:lnTo>
                      <a:pt x="50417" y="970777"/>
                    </a:lnTo>
                    <a:lnTo>
                      <a:pt x="50688" y="970582"/>
                    </a:lnTo>
                    <a:lnTo>
                      <a:pt x="50920" y="970315"/>
                    </a:lnTo>
                    <a:lnTo>
                      <a:pt x="51306" y="969969"/>
                    </a:lnTo>
                    <a:lnTo>
                      <a:pt x="51577" y="969695"/>
                    </a:lnTo>
                    <a:lnTo>
                      <a:pt x="51847" y="969464"/>
                    </a:lnTo>
                    <a:lnTo>
                      <a:pt x="52118" y="969313"/>
                    </a:lnTo>
                    <a:lnTo>
                      <a:pt x="52350" y="969075"/>
                    </a:lnTo>
                    <a:lnTo>
                      <a:pt x="52698" y="968808"/>
                    </a:lnTo>
                    <a:lnTo>
                      <a:pt x="52891" y="968535"/>
                    </a:lnTo>
                    <a:lnTo>
                      <a:pt x="53123" y="968231"/>
                    </a:lnTo>
                    <a:lnTo>
                      <a:pt x="53278" y="967958"/>
                    </a:lnTo>
                    <a:lnTo>
                      <a:pt x="53355" y="967611"/>
                    </a:lnTo>
                    <a:lnTo>
                      <a:pt x="53510" y="967265"/>
                    </a:lnTo>
                    <a:lnTo>
                      <a:pt x="53626" y="966840"/>
                    </a:lnTo>
                    <a:lnTo>
                      <a:pt x="53846" y="966457"/>
                    </a:lnTo>
                    <a:lnTo>
                      <a:pt x="53921" y="964726"/>
                    </a:lnTo>
                    <a:lnTo>
                      <a:pt x="53663" y="963109"/>
                    </a:lnTo>
                    <a:lnTo>
                      <a:pt x="53988" y="961712"/>
                    </a:lnTo>
                    <a:lnTo>
                      <a:pt x="55128" y="960612"/>
                    </a:lnTo>
                    <a:lnTo>
                      <a:pt x="55869" y="958711"/>
                    </a:lnTo>
                    <a:lnTo>
                      <a:pt x="56741" y="957769"/>
                    </a:lnTo>
                    <a:lnTo>
                      <a:pt x="57964" y="957058"/>
                    </a:lnTo>
                    <a:lnTo>
                      <a:pt x="59051" y="955030"/>
                    </a:lnTo>
                    <a:lnTo>
                      <a:pt x="58997" y="954027"/>
                    </a:lnTo>
                    <a:lnTo>
                      <a:pt x="58987" y="953492"/>
                    </a:lnTo>
                    <a:lnTo>
                      <a:pt x="59057" y="952988"/>
                    </a:lnTo>
                    <a:lnTo>
                      <a:pt x="59127" y="952599"/>
                    </a:lnTo>
                    <a:lnTo>
                      <a:pt x="59238" y="952289"/>
                    </a:lnTo>
                    <a:lnTo>
                      <a:pt x="59113" y="951676"/>
                    </a:lnTo>
                    <a:lnTo>
                      <a:pt x="58222" y="951494"/>
                    </a:lnTo>
                    <a:lnTo>
                      <a:pt x="57680" y="951427"/>
                    </a:lnTo>
                    <a:lnTo>
                      <a:pt x="57099" y="951281"/>
                    </a:lnTo>
                    <a:lnTo>
                      <a:pt x="56788" y="951172"/>
                    </a:lnTo>
                    <a:lnTo>
                      <a:pt x="56323" y="951062"/>
                    </a:lnTo>
                    <a:lnTo>
                      <a:pt x="55858" y="950916"/>
                    </a:lnTo>
                    <a:lnTo>
                      <a:pt x="55507" y="950685"/>
                    </a:lnTo>
                    <a:lnTo>
                      <a:pt x="55232" y="950424"/>
                    </a:lnTo>
                    <a:lnTo>
                      <a:pt x="55299" y="949768"/>
                    </a:lnTo>
                    <a:lnTo>
                      <a:pt x="55869" y="949215"/>
                    </a:lnTo>
                    <a:lnTo>
                      <a:pt x="56175" y="949057"/>
                    </a:lnTo>
                    <a:lnTo>
                      <a:pt x="56673" y="948857"/>
                    </a:lnTo>
                    <a:lnTo>
                      <a:pt x="57095" y="948656"/>
                    </a:lnTo>
                    <a:lnTo>
                      <a:pt x="58015" y="948292"/>
                    </a:lnTo>
                    <a:lnTo>
                      <a:pt x="58591" y="948128"/>
                    </a:lnTo>
                    <a:lnTo>
                      <a:pt x="58938" y="948049"/>
                    </a:lnTo>
                    <a:lnTo>
                      <a:pt x="59626" y="947648"/>
                    </a:lnTo>
                    <a:lnTo>
                      <a:pt x="60009" y="947454"/>
                    </a:lnTo>
                    <a:lnTo>
                      <a:pt x="60312" y="947101"/>
                    </a:lnTo>
                    <a:lnTo>
                      <a:pt x="60875" y="946202"/>
                    </a:lnTo>
                    <a:lnTo>
                      <a:pt x="61143" y="946044"/>
                    </a:lnTo>
                    <a:lnTo>
                      <a:pt x="61720" y="945916"/>
                    </a:lnTo>
                    <a:lnTo>
                      <a:pt x="62068" y="945916"/>
                    </a:lnTo>
                    <a:lnTo>
                      <a:pt x="62414" y="945831"/>
                    </a:lnTo>
                    <a:lnTo>
                      <a:pt x="62681" y="945631"/>
                    </a:lnTo>
                    <a:lnTo>
                      <a:pt x="63022" y="945278"/>
                    </a:lnTo>
                    <a:lnTo>
                      <a:pt x="63132" y="944896"/>
                    </a:lnTo>
                    <a:lnTo>
                      <a:pt x="63276" y="944276"/>
                    </a:lnTo>
                    <a:lnTo>
                      <a:pt x="63616" y="943802"/>
                    </a:lnTo>
                    <a:lnTo>
                      <a:pt x="63996" y="943492"/>
                    </a:lnTo>
                    <a:lnTo>
                      <a:pt x="64264" y="943328"/>
                    </a:lnTo>
                    <a:lnTo>
                      <a:pt x="64674" y="942478"/>
                    </a:lnTo>
                    <a:lnTo>
                      <a:pt x="64668" y="942052"/>
                    </a:lnTo>
                    <a:lnTo>
                      <a:pt x="64542" y="941397"/>
                    </a:lnTo>
                    <a:lnTo>
                      <a:pt x="64536" y="941013"/>
                    </a:lnTo>
                    <a:lnTo>
                      <a:pt x="64680" y="940431"/>
                    </a:lnTo>
                    <a:lnTo>
                      <a:pt x="64791" y="940120"/>
                    </a:lnTo>
                    <a:lnTo>
                      <a:pt x="65134" y="939841"/>
                    </a:lnTo>
                    <a:lnTo>
                      <a:pt x="65514" y="939488"/>
                    </a:lnTo>
                    <a:lnTo>
                      <a:pt x="65896" y="939252"/>
                    </a:lnTo>
                    <a:lnTo>
                      <a:pt x="66470" y="938936"/>
                    </a:lnTo>
                    <a:lnTo>
                      <a:pt x="66619" y="938583"/>
                    </a:lnTo>
                    <a:lnTo>
                      <a:pt x="66959" y="938195"/>
                    </a:lnTo>
                    <a:lnTo>
                      <a:pt x="67491" y="937684"/>
                    </a:lnTo>
                    <a:lnTo>
                      <a:pt x="67798" y="937527"/>
                    </a:lnTo>
                    <a:lnTo>
                      <a:pt x="68141" y="937289"/>
                    </a:lnTo>
                    <a:lnTo>
                      <a:pt x="68831" y="936967"/>
                    </a:lnTo>
                    <a:lnTo>
                      <a:pt x="69410" y="936955"/>
                    </a:lnTo>
                    <a:lnTo>
                      <a:pt x="69797" y="937028"/>
                    </a:lnTo>
                    <a:lnTo>
                      <a:pt x="70181" y="936943"/>
                    </a:lnTo>
                    <a:lnTo>
                      <a:pt x="70601" y="936633"/>
                    </a:lnTo>
                    <a:lnTo>
                      <a:pt x="70746" y="936087"/>
                    </a:lnTo>
                    <a:lnTo>
                      <a:pt x="71314" y="935382"/>
                    </a:lnTo>
                    <a:lnTo>
                      <a:pt x="71734" y="935145"/>
                    </a:lnTo>
                    <a:lnTo>
                      <a:pt x="72156" y="934944"/>
                    </a:lnTo>
                    <a:lnTo>
                      <a:pt x="72689" y="934513"/>
                    </a:lnTo>
                    <a:lnTo>
                      <a:pt x="73071" y="934239"/>
                    </a:lnTo>
                    <a:lnTo>
                      <a:pt x="73454" y="934075"/>
                    </a:lnTo>
                    <a:lnTo>
                      <a:pt x="74027" y="933717"/>
                    </a:lnTo>
                    <a:lnTo>
                      <a:pt x="74331" y="933407"/>
                    </a:lnTo>
                    <a:lnTo>
                      <a:pt x="74633" y="932976"/>
                    </a:lnTo>
                    <a:lnTo>
                      <a:pt x="75305" y="931579"/>
                    </a:lnTo>
                    <a:lnTo>
                      <a:pt x="75487" y="930959"/>
                    </a:lnTo>
                    <a:lnTo>
                      <a:pt x="75636" y="930607"/>
                    </a:lnTo>
                    <a:lnTo>
                      <a:pt x="75629" y="930181"/>
                    </a:lnTo>
                    <a:lnTo>
                      <a:pt x="75738" y="929756"/>
                    </a:lnTo>
                    <a:lnTo>
                      <a:pt x="75731" y="929294"/>
                    </a:lnTo>
                    <a:lnTo>
                      <a:pt x="75838" y="928790"/>
                    </a:lnTo>
                    <a:lnTo>
                      <a:pt x="76253" y="928201"/>
                    </a:lnTo>
                    <a:lnTo>
                      <a:pt x="76788" y="927885"/>
                    </a:lnTo>
                    <a:lnTo>
                      <a:pt x="77287" y="927721"/>
                    </a:lnTo>
                    <a:lnTo>
                      <a:pt x="77666" y="927296"/>
                    </a:lnTo>
                    <a:lnTo>
                      <a:pt x="77816" y="926979"/>
                    </a:lnTo>
                    <a:lnTo>
                      <a:pt x="77961" y="926439"/>
                    </a:lnTo>
                    <a:lnTo>
                      <a:pt x="78142" y="925668"/>
                    </a:lnTo>
                    <a:lnTo>
                      <a:pt x="78244" y="924853"/>
                    </a:lnTo>
                    <a:lnTo>
                      <a:pt x="78231" y="924002"/>
                    </a:lnTo>
                    <a:lnTo>
                      <a:pt x="78063" y="923195"/>
                    </a:lnTo>
                    <a:lnTo>
                      <a:pt x="78014" y="922581"/>
                    </a:lnTo>
                    <a:lnTo>
                      <a:pt x="78002" y="921809"/>
                    </a:lnTo>
                    <a:lnTo>
                      <a:pt x="77913" y="921111"/>
                    </a:lnTo>
                    <a:lnTo>
                      <a:pt x="77863" y="920382"/>
                    </a:lnTo>
                    <a:lnTo>
                      <a:pt x="77692" y="919379"/>
                    </a:lnTo>
                    <a:lnTo>
                      <a:pt x="77450" y="918729"/>
                    </a:lnTo>
                    <a:lnTo>
                      <a:pt x="77365" y="918267"/>
                    </a:lnTo>
                    <a:lnTo>
                      <a:pt x="77318" y="917726"/>
                    </a:lnTo>
                    <a:lnTo>
                      <a:pt x="77234" y="917381"/>
                    </a:lnTo>
                    <a:lnTo>
                      <a:pt x="77035" y="916919"/>
                    </a:lnTo>
                    <a:lnTo>
                      <a:pt x="76798" y="916651"/>
                    </a:lnTo>
                    <a:lnTo>
                      <a:pt x="76482" y="916159"/>
                    </a:lnTo>
                    <a:lnTo>
                      <a:pt x="76283" y="915777"/>
                    </a:lnTo>
                    <a:lnTo>
                      <a:pt x="76084" y="915430"/>
                    </a:lnTo>
                    <a:lnTo>
                      <a:pt x="75843" y="914895"/>
                    </a:lnTo>
                    <a:lnTo>
                      <a:pt x="75325" y="913820"/>
                    </a:lnTo>
                    <a:lnTo>
                      <a:pt x="75045" y="913206"/>
                    </a:lnTo>
                    <a:lnTo>
                      <a:pt x="74768" y="912787"/>
                    </a:lnTo>
                    <a:lnTo>
                      <a:pt x="74528" y="912289"/>
                    </a:lnTo>
                    <a:lnTo>
                      <a:pt x="74330" y="911985"/>
                    </a:lnTo>
                    <a:lnTo>
                      <a:pt x="73853" y="911141"/>
                    </a:lnTo>
                    <a:lnTo>
                      <a:pt x="73459" y="910686"/>
                    </a:lnTo>
                    <a:lnTo>
                      <a:pt x="72873" y="910230"/>
                    </a:lnTo>
                    <a:lnTo>
                      <a:pt x="72523" y="910084"/>
                    </a:lnTo>
                    <a:lnTo>
                      <a:pt x="72137" y="910047"/>
                    </a:lnTo>
                    <a:lnTo>
                      <a:pt x="71745" y="909671"/>
                    </a:lnTo>
                    <a:lnTo>
                      <a:pt x="71584" y="909324"/>
                    </a:lnTo>
                    <a:lnTo>
                      <a:pt x="71464" y="909020"/>
                    </a:lnTo>
                    <a:lnTo>
                      <a:pt x="71000" y="908948"/>
                    </a:lnTo>
                    <a:lnTo>
                      <a:pt x="70421" y="908960"/>
                    </a:lnTo>
                    <a:lnTo>
                      <a:pt x="70147" y="908729"/>
                    </a:lnTo>
                    <a:lnTo>
                      <a:pt x="69403" y="908049"/>
                    </a:lnTo>
                    <a:lnTo>
                      <a:pt x="69051" y="907745"/>
                    </a:lnTo>
                    <a:lnTo>
                      <a:pt x="68812" y="907362"/>
                    </a:lnTo>
                    <a:lnTo>
                      <a:pt x="68650" y="906821"/>
                    </a:lnTo>
                    <a:lnTo>
                      <a:pt x="68525" y="906287"/>
                    </a:lnTo>
                    <a:lnTo>
                      <a:pt x="68510" y="905357"/>
                    </a:lnTo>
                    <a:lnTo>
                      <a:pt x="68621" y="905047"/>
                    </a:lnTo>
                    <a:lnTo>
                      <a:pt x="68691" y="904622"/>
                    </a:lnTo>
                    <a:lnTo>
                      <a:pt x="68917" y="904270"/>
                    </a:lnTo>
                    <a:lnTo>
                      <a:pt x="69489" y="903838"/>
                    </a:lnTo>
                    <a:lnTo>
                      <a:pt x="69755" y="903601"/>
                    </a:lnTo>
                    <a:lnTo>
                      <a:pt x="70480" y="903049"/>
                    </a:lnTo>
                    <a:lnTo>
                      <a:pt x="70935" y="902617"/>
                    </a:lnTo>
                    <a:lnTo>
                      <a:pt x="71238" y="902228"/>
                    </a:lnTo>
                    <a:lnTo>
                      <a:pt x="71420" y="901566"/>
                    </a:lnTo>
                    <a:lnTo>
                      <a:pt x="71478" y="900412"/>
                    </a:lnTo>
                    <a:lnTo>
                      <a:pt x="71462" y="899410"/>
                    </a:lnTo>
                    <a:lnTo>
                      <a:pt x="71147" y="898990"/>
                    </a:lnTo>
                    <a:lnTo>
                      <a:pt x="70874" y="898838"/>
                    </a:lnTo>
                    <a:lnTo>
                      <a:pt x="70102" y="898850"/>
                    </a:lnTo>
                    <a:lnTo>
                      <a:pt x="69527" y="899051"/>
                    </a:lnTo>
                    <a:lnTo>
                      <a:pt x="69024" y="898942"/>
                    </a:lnTo>
                    <a:lnTo>
                      <a:pt x="68787" y="898717"/>
                    </a:lnTo>
                    <a:lnTo>
                      <a:pt x="68891" y="897945"/>
                    </a:lnTo>
                    <a:lnTo>
                      <a:pt x="69156" y="897593"/>
                    </a:lnTo>
                    <a:lnTo>
                      <a:pt x="69497" y="897241"/>
                    </a:lnTo>
                    <a:lnTo>
                      <a:pt x="69837" y="896767"/>
                    </a:lnTo>
                    <a:lnTo>
                      <a:pt x="70061" y="896305"/>
                    </a:lnTo>
                    <a:lnTo>
                      <a:pt x="70171" y="895953"/>
                    </a:lnTo>
                    <a:lnTo>
                      <a:pt x="70282" y="895643"/>
                    </a:lnTo>
                    <a:lnTo>
                      <a:pt x="70549" y="895448"/>
                    </a:lnTo>
                    <a:lnTo>
                      <a:pt x="70850" y="894980"/>
                    </a:lnTo>
                    <a:lnTo>
                      <a:pt x="70916" y="894282"/>
                    </a:lnTo>
                    <a:lnTo>
                      <a:pt x="71103" y="893929"/>
                    </a:lnTo>
                    <a:lnTo>
                      <a:pt x="71406" y="893577"/>
                    </a:lnTo>
                    <a:lnTo>
                      <a:pt x="71894" y="892763"/>
                    </a:lnTo>
                    <a:lnTo>
                      <a:pt x="71966" y="892411"/>
                    </a:lnTo>
                    <a:lnTo>
                      <a:pt x="71958" y="891949"/>
                    </a:lnTo>
                    <a:lnTo>
                      <a:pt x="71796" y="891451"/>
                    </a:lnTo>
                    <a:lnTo>
                      <a:pt x="71598" y="891105"/>
                    </a:lnTo>
                    <a:lnTo>
                      <a:pt x="71438" y="890758"/>
                    </a:lnTo>
                    <a:lnTo>
                      <a:pt x="71278" y="890491"/>
                    </a:lnTo>
                    <a:lnTo>
                      <a:pt x="71192" y="889914"/>
                    </a:lnTo>
                    <a:lnTo>
                      <a:pt x="71164" y="888219"/>
                    </a:lnTo>
                    <a:lnTo>
                      <a:pt x="70791" y="886603"/>
                    </a:lnTo>
                    <a:lnTo>
                      <a:pt x="70631" y="886256"/>
                    </a:lnTo>
                    <a:lnTo>
                      <a:pt x="70472" y="885989"/>
                    </a:lnTo>
                    <a:lnTo>
                      <a:pt x="69922" y="885382"/>
                    </a:lnTo>
                    <a:lnTo>
                      <a:pt x="69648" y="885157"/>
                    </a:lnTo>
                    <a:lnTo>
                      <a:pt x="69097" y="884506"/>
                    </a:lnTo>
                    <a:lnTo>
                      <a:pt x="68187" y="883091"/>
                    </a:lnTo>
                    <a:lnTo>
                      <a:pt x="67820" y="881864"/>
                    </a:lnTo>
                    <a:lnTo>
                      <a:pt x="67964" y="881244"/>
                    </a:lnTo>
                    <a:lnTo>
                      <a:pt x="68071" y="880703"/>
                    </a:lnTo>
                    <a:lnTo>
                      <a:pt x="68062" y="880199"/>
                    </a:lnTo>
                    <a:lnTo>
                      <a:pt x="67897" y="879507"/>
                    </a:lnTo>
                    <a:lnTo>
                      <a:pt x="67653" y="878741"/>
                    </a:lnTo>
                    <a:lnTo>
                      <a:pt x="67413" y="878243"/>
                    </a:lnTo>
                    <a:lnTo>
                      <a:pt x="67214" y="877933"/>
                    </a:lnTo>
                    <a:lnTo>
                      <a:pt x="66900" y="877556"/>
                    </a:lnTo>
                    <a:lnTo>
                      <a:pt x="66587" y="877289"/>
                    </a:lnTo>
                    <a:lnTo>
                      <a:pt x="66389" y="877022"/>
                    </a:lnTo>
                    <a:lnTo>
                      <a:pt x="66075" y="876682"/>
                    </a:lnTo>
                    <a:lnTo>
                      <a:pt x="65801" y="876450"/>
                    </a:lnTo>
                    <a:lnTo>
                      <a:pt x="65642" y="876147"/>
                    </a:lnTo>
                    <a:lnTo>
                      <a:pt x="65481" y="875722"/>
                    </a:lnTo>
                    <a:lnTo>
                      <a:pt x="65280" y="875266"/>
                    </a:lnTo>
                    <a:lnTo>
                      <a:pt x="65159" y="874956"/>
                    </a:lnTo>
                    <a:lnTo>
                      <a:pt x="64767" y="874501"/>
                    </a:lnTo>
                    <a:lnTo>
                      <a:pt x="64450" y="874045"/>
                    </a:lnTo>
                    <a:lnTo>
                      <a:pt x="63977" y="873431"/>
                    </a:lnTo>
                    <a:lnTo>
                      <a:pt x="63349" y="872787"/>
                    </a:lnTo>
                    <a:lnTo>
                      <a:pt x="62957" y="872447"/>
                    </a:lnTo>
                    <a:lnTo>
                      <a:pt x="62565" y="872065"/>
                    </a:lnTo>
                    <a:lnTo>
                      <a:pt x="62175" y="871803"/>
                    </a:lnTo>
                    <a:lnTo>
                      <a:pt x="61669" y="871578"/>
                    </a:lnTo>
                    <a:lnTo>
                      <a:pt x="61204" y="871390"/>
                    </a:lnTo>
                    <a:lnTo>
                      <a:pt x="60815" y="871208"/>
                    </a:lnTo>
                    <a:lnTo>
                      <a:pt x="60346" y="870867"/>
                    </a:lnTo>
                    <a:lnTo>
                      <a:pt x="60033" y="870564"/>
                    </a:lnTo>
                    <a:lnTo>
                      <a:pt x="59873" y="870296"/>
                    </a:lnTo>
                    <a:lnTo>
                      <a:pt x="59788" y="869756"/>
                    </a:lnTo>
                    <a:lnTo>
                      <a:pt x="59770" y="868638"/>
                    </a:lnTo>
                    <a:lnTo>
                      <a:pt x="59684" y="868176"/>
                    </a:lnTo>
                    <a:lnTo>
                      <a:pt x="59129" y="867259"/>
                    </a:lnTo>
                    <a:lnTo>
                      <a:pt x="58381" y="866341"/>
                    </a:lnTo>
                    <a:lnTo>
                      <a:pt x="58065" y="865922"/>
                    </a:lnTo>
                    <a:lnTo>
                      <a:pt x="57791" y="865655"/>
                    </a:lnTo>
                    <a:lnTo>
                      <a:pt x="57317" y="865005"/>
                    </a:lnTo>
                    <a:lnTo>
                      <a:pt x="56838" y="864014"/>
                    </a:lnTo>
                    <a:lnTo>
                      <a:pt x="56252" y="863595"/>
                    </a:lnTo>
                    <a:lnTo>
                      <a:pt x="55626" y="863067"/>
                    </a:lnTo>
                    <a:lnTo>
                      <a:pt x="55156" y="862648"/>
                    </a:lnTo>
                    <a:lnTo>
                      <a:pt x="54570" y="862156"/>
                    </a:lnTo>
                    <a:lnTo>
                      <a:pt x="54099" y="861700"/>
                    </a:lnTo>
                    <a:lnTo>
                      <a:pt x="53707" y="861360"/>
                    </a:lnTo>
                    <a:lnTo>
                      <a:pt x="53236" y="860904"/>
                    </a:lnTo>
                    <a:lnTo>
                      <a:pt x="52884" y="860600"/>
                    </a:lnTo>
                    <a:lnTo>
                      <a:pt x="52454" y="860260"/>
                    </a:lnTo>
                    <a:lnTo>
                      <a:pt x="51982" y="859725"/>
                    </a:lnTo>
                    <a:lnTo>
                      <a:pt x="51592" y="859385"/>
                    </a:lnTo>
                    <a:lnTo>
                      <a:pt x="51121" y="858929"/>
                    </a:lnTo>
                    <a:lnTo>
                      <a:pt x="50729" y="858589"/>
                    </a:lnTo>
                    <a:lnTo>
                      <a:pt x="50416" y="858322"/>
                    </a:lnTo>
                    <a:lnTo>
                      <a:pt x="49322" y="857490"/>
                    </a:lnTo>
                    <a:lnTo>
                      <a:pt x="49046" y="857149"/>
                    </a:lnTo>
                    <a:lnTo>
                      <a:pt x="48732" y="856809"/>
                    </a:lnTo>
                    <a:lnTo>
                      <a:pt x="48497" y="856578"/>
                    </a:lnTo>
                    <a:lnTo>
                      <a:pt x="48223" y="856354"/>
                    </a:lnTo>
                    <a:lnTo>
                      <a:pt x="47868" y="855935"/>
                    </a:lnTo>
                    <a:lnTo>
                      <a:pt x="47517" y="855667"/>
                    </a:lnTo>
                    <a:lnTo>
                      <a:pt x="47204" y="855399"/>
                    </a:lnTo>
                    <a:lnTo>
                      <a:pt x="46736" y="855139"/>
                    </a:lnTo>
                    <a:lnTo>
                      <a:pt x="46230" y="854914"/>
                    </a:lnTo>
                    <a:lnTo>
                      <a:pt x="45846" y="854998"/>
                    </a:lnTo>
                    <a:lnTo>
                      <a:pt x="45427" y="855315"/>
                    </a:lnTo>
                    <a:lnTo>
                      <a:pt x="45082" y="855436"/>
                    </a:lnTo>
                    <a:lnTo>
                      <a:pt x="44694" y="855363"/>
                    </a:lnTo>
                    <a:lnTo>
                      <a:pt x="44379" y="854986"/>
                    </a:lnTo>
                    <a:lnTo>
                      <a:pt x="44330" y="854288"/>
                    </a:lnTo>
                    <a:lnTo>
                      <a:pt x="44477" y="853899"/>
                    </a:lnTo>
                    <a:lnTo>
                      <a:pt x="44627" y="853589"/>
                    </a:lnTo>
                    <a:lnTo>
                      <a:pt x="44617" y="853012"/>
                    </a:lnTo>
                    <a:lnTo>
                      <a:pt x="44339" y="852514"/>
                    </a:lnTo>
                    <a:lnTo>
                      <a:pt x="44024" y="852131"/>
                    </a:lnTo>
                    <a:lnTo>
                      <a:pt x="43589" y="851523"/>
                    </a:lnTo>
                    <a:lnTo>
                      <a:pt x="43429" y="851140"/>
                    </a:lnTo>
                    <a:lnTo>
                      <a:pt x="43270" y="850831"/>
                    </a:lnTo>
                    <a:lnTo>
                      <a:pt x="43111" y="850564"/>
                    </a:lnTo>
                    <a:lnTo>
                      <a:pt x="42836" y="850223"/>
                    </a:lnTo>
                    <a:lnTo>
                      <a:pt x="42523" y="850035"/>
                    </a:lnTo>
                    <a:lnTo>
                      <a:pt x="41973" y="849385"/>
                    </a:lnTo>
                    <a:lnTo>
                      <a:pt x="41616" y="848814"/>
                    </a:lnTo>
                    <a:lnTo>
                      <a:pt x="41455" y="848389"/>
                    </a:lnTo>
                    <a:lnTo>
                      <a:pt x="41025" y="848091"/>
                    </a:lnTo>
                    <a:lnTo>
                      <a:pt x="40714" y="847939"/>
                    </a:lnTo>
                    <a:lnTo>
                      <a:pt x="40438" y="847599"/>
                    </a:lnTo>
                    <a:lnTo>
                      <a:pt x="40544" y="846979"/>
                    </a:lnTo>
                    <a:lnTo>
                      <a:pt x="40500" y="846633"/>
                    </a:lnTo>
                    <a:lnTo>
                      <a:pt x="40185" y="846287"/>
                    </a:lnTo>
                    <a:lnTo>
                      <a:pt x="39840" y="846408"/>
                    </a:lnTo>
                    <a:lnTo>
                      <a:pt x="39417" y="846456"/>
                    </a:lnTo>
                    <a:lnTo>
                      <a:pt x="39287" y="845648"/>
                    </a:lnTo>
                    <a:lnTo>
                      <a:pt x="39013" y="845381"/>
                    </a:lnTo>
                    <a:lnTo>
                      <a:pt x="38740" y="845229"/>
                    </a:lnTo>
                    <a:lnTo>
                      <a:pt x="38077" y="844780"/>
                    </a:lnTo>
                    <a:lnTo>
                      <a:pt x="37763" y="844476"/>
                    </a:lnTo>
                    <a:lnTo>
                      <a:pt x="37449" y="844130"/>
                    </a:lnTo>
                    <a:lnTo>
                      <a:pt x="37172" y="843790"/>
                    </a:lnTo>
                    <a:lnTo>
                      <a:pt x="36825" y="843717"/>
                    </a:lnTo>
                    <a:lnTo>
                      <a:pt x="36478" y="843801"/>
                    </a:lnTo>
                    <a:lnTo>
                      <a:pt x="35941" y="843959"/>
                    </a:lnTo>
                    <a:lnTo>
                      <a:pt x="35401" y="844051"/>
                    </a:lnTo>
                    <a:lnTo>
                      <a:pt x="35012" y="843783"/>
                    </a:lnTo>
                    <a:lnTo>
                      <a:pt x="34927" y="843358"/>
                    </a:lnTo>
                    <a:lnTo>
                      <a:pt x="34995" y="842781"/>
                    </a:lnTo>
                    <a:lnTo>
                      <a:pt x="34990" y="842435"/>
                    </a:lnTo>
                    <a:lnTo>
                      <a:pt x="34907" y="842125"/>
                    </a:lnTo>
                    <a:lnTo>
                      <a:pt x="34635" y="841979"/>
                    </a:lnTo>
                    <a:lnTo>
                      <a:pt x="34254" y="842332"/>
                    </a:lnTo>
                    <a:lnTo>
                      <a:pt x="33832" y="842453"/>
                    </a:lnTo>
                    <a:lnTo>
                      <a:pt x="33329" y="842380"/>
                    </a:lnTo>
                    <a:lnTo>
                      <a:pt x="33167" y="841924"/>
                    </a:lnTo>
                    <a:lnTo>
                      <a:pt x="33351" y="841377"/>
                    </a:lnTo>
                    <a:lnTo>
                      <a:pt x="33347" y="841068"/>
                    </a:lnTo>
                    <a:lnTo>
                      <a:pt x="32912" y="840460"/>
                    </a:lnTo>
                    <a:lnTo>
                      <a:pt x="32563" y="840387"/>
                    </a:lnTo>
                    <a:lnTo>
                      <a:pt x="32296" y="840545"/>
                    </a:lnTo>
                    <a:lnTo>
                      <a:pt x="31949" y="840588"/>
                    </a:lnTo>
                    <a:lnTo>
                      <a:pt x="31638" y="840406"/>
                    </a:lnTo>
                    <a:lnTo>
                      <a:pt x="31020" y="840412"/>
                    </a:lnTo>
                    <a:lnTo>
                      <a:pt x="30714" y="840570"/>
                    </a:lnTo>
                    <a:lnTo>
                      <a:pt x="30251" y="840582"/>
                    </a:lnTo>
                    <a:lnTo>
                      <a:pt x="29901" y="840430"/>
                    </a:lnTo>
                    <a:lnTo>
                      <a:pt x="29282" y="840363"/>
                    </a:lnTo>
                    <a:lnTo>
                      <a:pt x="28779" y="840253"/>
                    </a:lnTo>
                    <a:lnTo>
                      <a:pt x="28617" y="839792"/>
                    </a:lnTo>
                    <a:lnTo>
                      <a:pt x="28493" y="839330"/>
                    </a:lnTo>
                    <a:lnTo>
                      <a:pt x="28143" y="839105"/>
                    </a:lnTo>
                    <a:lnTo>
                      <a:pt x="27756" y="839038"/>
                    </a:lnTo>
                    <a:lnTo>
                      <a:pt x="26511" y="838437"/>
                    </a:lnTo>
                    <a:lnTo>
                      <a:pt x="26009" y="838444"/>
                    </a:lnTo>
                    <a:lnTo>
                      <a:pt x="25626" y="838571"/>
                    </a:lnTo>
                    <a:lnTo>
                      <a:pt x="25280" y="838729"/>
                    </a:lnTo>
                    <a:lnTo>
                      <a:pt x="24893" y="838656"/>
                    </a:lnTo>
                    <a:lnTo>
                      <a:pt x="24769" y="838121"/>
                    </a:lnTo>
                    <a:lnTo>
                      <a:pt x="24918" y="837769"/>
                    </a:lnTo>
                    <a:lnTo>
                      <a:pt x="25261" y="837532"/>
                    </a:lnTo>
                    <a:lnTo>
                      <a:pt x="25758" y="837252"/>
                    </a:lnTo>
                    <a:lnTo>
                      <a:pt x="26066" y="837173"/>
                    </a:lnTo>
                    <a:lnTo>
                      <a:pt x="26566" y="837088"/>
                    </a:lnTo>
                    <a:lnTo>
                      <a:pt x="26970" y="837079"/>
                    </a:lnTo>
                    <a:lnTo>
                      <a:pt x="27184" y="837076"/>
                    </a:lnTo>
                    <a:lnTo>
                      <a:pt x="27645" y="836954"/>
                    </a:lnTo>
                    <a:lnTo>
                      <a:pt x="28066" y="836754"/>
                    </a:lnTo>
                    <a:lnTo>
                      <a:pt x="28410" y="836554"/>
                    </a:lnTo>
                    <a:lnTo>
                      <a:pt x="28868" y="836238"/>
                    </a:lnTo>
                    <a:lnTo>
                      <a:pt x="29405" y="836037"/>
                    </a:lnTo>
                    <a:lnTo>
                      <a:pt x="29828" y="835916"/>
                    </a:lnTo>
                    <a:lnTo>
                      <a:pt x="30249" y="835752"/>
                    </a:lnTo>
                    <a:lnTo>
                      <a:pt x="31472" y="834998"/>
                    </a:lnTo>
                    <a:lnTo>
                      <a:pt x="31972" y="834841"/>
                    </a:lnTo>
                    <a:lnTo>
                      <a:pt x="32665" y="834792"/>
                    </a:lnTo>
                    <a:lnTo>
                      <a:pt x="33088" y="834707"/>
                    </a:lnTo>
                    <a:lnTo>
                      <a:pt x="33665" y="834543"/>
                    </a:lnTo>
                    <a:lnTo>
                      <a:pt x="34279" y="834336"/>
                    </a:lnTo>
                    <a:lnTo>
                      <a:pt x="34700" y="834142"/>
                    </a:lnTo>
                    <a:lnTo>
                      <a:pt x="35006" y="833978"/>
                    </a:lnTo>
                    <a:lnTo>
                      <a:pt x="35349" y="833668"/>
                    </a:lnTo>
                    <a:lnTo>
                      <a:pt x="35654" y="833431"/>
                    </a:lnTo>
                    <a:lnTo>
                      <a:pt x="35842" y="833115"/>
                    </a:lnTo>
                    <a:lnTo>
                      <a:pt x="35910" y="832575"/>
                    </a:lnTo>
                    <a:lnTo>
                      <a:pt x="35826" y="832191"/>
                    </a:lnTo>
                    <a:lnTo>
                      <a:pt x="35776" y="831457"/>
                    </a:lnTo>
                    <a:lnTo>
                      <a:pt x="36430" y="831335"/>
                    </a:lnTo>
                    <a:lnTo>
                      <a:pt x="36816" y="831329"/>
                    </a:lnTo>
                    <a:lnTo>
                      <a:pt x="37355" y="831202"/>
                    </a:lnTo>
                    <a:lnTo>
                      <a:pt x="37851" y="830885"/>
                    </a:lnTo>
                    <a:lnTo>
                      <a:pt x="38385" y="830527"/>
                    </a:lnTo>
                    <a:lnTo>
                      <a:pt x="38884" y="830327"/>
                    </a:lnTo>
                    <a:lnTo>
                      <a:pt x="39458" y="830011"/>
                    </a:lnTo>
                    <a:lnTo>
                      <a:pt x="39955" y="829774"/>
                    </a:lnTo>
                    <a:lnTo>
                      <a:pt x="40449" y="829264"/>
                    </a:lnTo>
                    <a:lnTo>
                      <a:pt x="40436" y="828492"/>
                    </a:lnTo>
                    <a:lnTo>
                      <a:pt x="40351" y="827988"/>
                    </a:lnTo>
                    <a:lnTo>
                      <a:pt x="40228" y="827568"/>
                    </a:lnTo>
                    <a:lnTo>
                      <a:pt x="40222" y="827180"/>
                    </a:lnTo>
                    <a:lnTo>
                      <a:pt x="40292" y="826718"/>
                    </a:lnTo>
                    <a:lnTo>
                      <a:pt x="40285" y="826256"/>
                    </a:lnTo>
                    <a:lnTo>
                      <a:pt x="40201" y="825867"/>
                    </a:lnTo>
                    <a:lnTo>
                      <a:pt x="39658" y="825685"/>
                    </a:lnTo>
                    <a:lnTo>
                      <a:pt x="39227" y="825308"/>
                    </a:lnTo>
                    <a:lnTo>
                      <a:pt x="39067" y="824999"/>
                    </a:lnTo>
                    <a:lnTo>
                      <a:pt x="38945" y="824537"/>
                    </a:lnTo>
                    <a:lnTo>
                      <a:pt x="38893" y="823765"/>
                    </a:lnTo>
                    <a:lnTo>
                      <a:pt x="38875" y="822648"/>
                    </a:lnTo>
                    <a:lnTo>
                      <a:pt x="38754" y="822301"/>
                    </a:lnTo>
                    <a:lnTo>
                      <a:pt x="38666" y="821687"/>
                    </a:lnTo>
                    <a:lnTo>
                      <a:pt x="38657" y="821067"/>
                    </a:lnTo>
                    <a:lnTo>
                      <a:pt x="38762" y="820448"/>
                    </a:lnTo>
                    <a:lnTo>
                      <a:pt x="38755" y="820065"/>
                    </a:lnTo>
                    <a:lnTo>
                      <a:pt x="38707" y="819446"/>
                    </a:lnTo>
                    <a:lnTo>
                      <a:pt x="38544" y="818911"/>
                    </a:lnTo>
                    <a:lnTo>
                      <a:pt x="38460" y="818522"/>
                    </a:lnTo>
                    <a:lnTo>
                      <a:pt x="38259" y="817951"/>
                    </a:lnTo>
                    <a:lnTo>
                      <a:pt x="38134" y="817490"/>
                    </a:lnTo>
                    <a:lnTo>
                      <a:pt x="37856" y="816949"/>
                    </a:lnTo>
                    <a:lnTo>
                      <a:pt x="37657" y="816609"/>
                    </a:lnTo>
                    <a:lnTo>
                      <a:pt x="37497" y="816262"/>
                    </a:lnTo>
                    <a:lnTo>
                      <a:pt x="37262" y="816037"/>
                    </a:lnTo>
                    <a:lnTo>
                      <a:pt x="36794" y="815733"/>
                    </a:lnTo>
                    <a:lnTo>
                      <a:pt x="36328" y="815545"/>
                    </a:lnTo>
                    <a:lnTo>
                      <a:pt x="36052" y="815241"/>
                    </a:lnTo>
                    <a:lnTo>
                      <a:pt x="35814" y="814786"/>
                    </a:lnTo>
                    <a:lnTo>
                      <a:pt x="35692" y="814440"/>
                    </a:lnTo>
                    <a:lnTo>
                      <a:pt x="35332" y="813631"/>
                    </a:lnTo>
                    <a:lnTo>
                      <a:pt x="35168" y="813054"/>
                    </a:lnTo>
                    <a:lnTo>
                      <a:pt x="35235" y="812441"/>
                    </a:lnTo>
                    <a:lnTo>
                      <a:pt x="35386" y="812167"/>
                    </a:lnTo>
                    <a:lnTo>
                      <a:pt x="35568" y="811505"/>
                    </a:lnTo>
                    <a:lnTo>
                      <a:pt x="35289" y="811007"/>
                    </a:lnTo>
                    <a:lnTo>
                      <a:pt x="35127" y="810551"/>
                    </a:lnTo>
                    <a:lnTo>
                      <a:pt x="35002" y="809974"/>
                    </a:lnTo>
                    <a:lnTo>
                      <a:pt x="34966" y="807775"/>
                    </a:lnTo>
                    <a:lnTo>
                      <a:pt x="34804" y="807271"/>
                    </a:lnTo>
                    <a:lnTo>
                      <a:pt x="34722" y="806967"/>
                    </a:lnTo>
                    <a:lnTo>
                      <a:pt x="34482" y="806505"/>
                    </a:lnTo>
                    <a:lnTo>
                      <a:pt x="34161" y="805740"/>
                    </a:lnTo>
                    <a:lnTo>
                      <a:pt x="33885" y="805320"/>
                    </a:lnTo>
                    <a:lnTo>
                      <a:pt x="33534" y="805096"/>
                    </a:lnTo>
                    <a:lnTo>
                      <a:pt x="33145" y="804980"/>
                    </a:lnTo>
                    <a:lnTo>
                      <a:pt x="32833" y="804755"/>
                    </a:lnTo>
                    <a:lnTo>
                      <a:pt x="32750" y="804336"/>
                    </a:lnTo>
                    <a:lnTo>
                      <a:pt x="32857" y="803869"/>
                    </a:lnTo>
                    <a:lnTo>
                      <a:pt x="33004" y="803401"/>
                    </a:lnTo>
                    <a:lnTo>
                      <a:pt x="32997" y="802975"/>
                    </a:lnTo>
                    <a:lnTo>
                      <a:pt x="32756" y="802362"/>
                    </a:lnTo>
                    <a:lnTo>
                      <a:pt x="32516" y="801906"/>
                    </a:lnTo>
                    <a:lnTo>
                      <a:pt x="32319" y="801602"/>
                    </a:lnTo>
                    <a:lnTo>
                      <a:pt x="31964" y="801141"/>
                    </a:lnTo>
                    <a:lnTo>
                      <a:pt x="31688" y="800758"/>
                    </a:lnTo>
                    <a:lnTo>
                      <a:pt x="31333" y="800338"/>
                    </a:lnTo>
                    <a:lnTo>
                      <a:pt x="31174" y="800035"/>
                    </a:lnTo>
                    <a:lnTo>
                      <a:pt x="31323" y="799682"/>
                    </a:lnTo>
                    <a:lnTo>
                      <a:pt x="31312" y="799027"/>
                    </a:lnTo>
                    <a:lnTo>
                      <a:pt x="31266" y="798607"/>
                    </a:lnTo>
                    <a:lnTo>
                      <a:pt x="31491" y="798176"/>
                    </a:lnTo>
                    <a:lnTo>
                      <a:pt x="32024" y="797708"/>
                    </a:lnTo>
                    <a:lnTo>
                      <a:pt x="32517" y="797198"/>
                    </a:lnTo>
                    <a:lnTo>
                      <a:pt x="32738" y="796499"/>
                    </a:lnTo>
                    <a:lnTo>
                      <a:pt x="32924" y="796110"/>
                    </a:lnTo>
                    <a:lnTo>
                      <a:pt x="33112" y="795837"/>
                    </a:lnTo>
                    <a:lnTo>
                      <a:pt x="33768" y="795745"/>
                    </a:lnTo>
                    <a:lnTo>
                      <a:pt x="34228" y="795588"/>
                    </a:lnTo>
                    <a:lnTo>
                      <a:pt x="34536" y="795502"/>
                    </a:lnTo>
                    <a:lnTo>
                      <a:pt x="35070" y="795108"/>
                    </a:lnTo>
                    <a:lnTo>
                      <a:pt x="35485" y="794561"/>
                    </a:lnTo>
                    <a:lnTo>
                      <a:pt x="35788" y="794251"/>
                    </a:lnTo>
                    <a:lnTo>
                      <a:pt x="36210" y="794087"/>
                    </a:lnTo>
                    <a:lnTo>
                      <a:pt x="36716" y="794312"/>
                    </a:lnTo>
                    <a:lnTo>
                      <a:pt x="37373" y="794342"/>
                    </a:lnTo>
                    <a:lnTo>
                      <a:pt x="37756" y="794178"/>
                    </a:lnTo>
                    <a:lnTo>
                      <a:pt x="38059" y="793826"/>
                    </a:lnTo>
                    <a:lnTo>
                      <a:pt x="38480" y="793589"/>
                    </a:lnTo>
                    <a:lnTo>
                      <a:pt x="39015" y="793309"/>
                    </a:lnTo>
                    <a:lnTo>
                      <a:pt x="39473" y="792957"/>
                    </a:lnTo>
                    <a:lnTo>
                      <a:pt x="40115" y="792095"/>
                    </a:lnTo>
                    <a:lnTo>
                      <a:pt x="40454" y="791548"/>
                    </a:lnTo>
                    <a:lnTo>
                      <a:pt x="40903" y="790733"/>
                    </a:lnTo>
                    <a:lnTo>
                      <a:pt x="41122" y="789919"/>
                    </a:lnTo>
                    <a:lnTo>
                      <a:pt x="41228" y="789336"/>
                    </a:lnTo>
                    <a:lnTo>
                      <a:pt x="41295" y="788759"/>
                    </a:lnTo>
                    <a:lnTo>
                      <a:pt x="41321" y="787988"/>
                    </a:lnTo>
                    <a:lnTo>
                      <a:pt x="41307" y="787101"/>
                    </a:lnTo>
                    <a:lnTo>
                      <a:pt x="41140" y="786292"/>
                    </a:lnTo>
                    <a:lnTo>
                      <a:pt x="40938" y="785752"/>
                    </a:lnTo>
                    <a:lnTo>
                      <a:pt x="40306" y="784834"/>
                    </a:lnTo>
                    <a:lnTo>
                      <a:pt x="39795" y="784263"/>
                    </a:lnTo>
                    <a:lnTo>
                      <a:pt x="39402" y="783850"/>
                    </a:lnTo>
                    <a:lnTo>
                      <a:pt x="38777" y="783394"/>
                    </a:lnTo>
                    <a:lnTo>
                      <a:pt x="38156" y="783170"/>
                    </a:lnTo>
                    <a:lnTo>
                      <a:pt x="37687" y="782829"/>
                    </a:lnTo>
                    <a:lnTo>
                      <a:pt x="37333" y="782374"/>
                    </a:lnTo>
                    <a:lnTo>
                      <a:pt x="37210" y="781955"/>
                    </a:lnTo>
                    <a:lnTo>
                      <a:pt x="37126" y="781566"/>
                    </a:lnTo>
                    <a:lnTo>
                      <a:pt x="36505" y="781305"/>
                    </a:lnTo>
                    <a:lnTo>
                      <a:pt x="35728" y="781013"/>
                    </a:lnTo>
                    <a:lnTo>
                      <a:pt x="35222" y="780788"/>
                    </a:lnTo>
                    <a:lnTo>
                      <a:pt x="34055" y="780229"/>
                    </a:lnTo>
                    <a:lnTo>
                      <a:pt x="33894" y="779804"/>
                    </a:lnTo>
                    <a:lnTo>
                      <a:pt x="33849" y="779421"/>
                    </a:lnTo>
                    <a:lnTo>
                      <a:pt x="33420" y="779118"/>
                    </a:lnTo>
                    <a:lnTo>
                      <a:pt x="33259" y="778735"/>
                    </a:lnTo>
                    <a:lnTo>
                      <a:pt x="33525" y="778461"/>
                    </a:lnTo>
                    <a:lnTo>
                      <a:pt x="33713" y="778109"/>
                    </a:lnTo>
                    <a:lnTo>
                      <a:pt x="33587" y="777495"/>
                    </a:lnTo>
                    <a:lnTo>
                      <a:pt x="33349" y="777149"/>
                    </a:lnTo>
                    <a:lnTo>
                      <a:pt x="33113" y="776882"/>
                    </a:lnTo>
                    <a:lnTo>
                      <a:pt x="32837" y="776542"/>
                    </a:lnTo>
                    <a:lnTo>
                      <a:pt x="32486" y="776274"/>
                    </a:lnTo>
                    <a:lnTo>
                      <a:pt x="32403" y="775928"/>
                    </a:lnTo>
                    <a:lnTo>
                      <a:pt x="32739" y="775230"/>
                    </a:lnTo>
                    <a:lnTo>
                      <a:pt x="32718" y="773917"/>
                    </a:lnTo>
                    <a:lnTo>
                      <a:pt x="32666" y="773109"/>
                    </a:lnTo>
                    <a:lnTo>
                      <a:pt x="32652" y="772258"/>
                    </a:lnTo>
                    <a:lnTo>
                      <a:pt x="32909" y="771444"/>
                    </a:lnTo>
                    <a:lnTo>
                      <a:pt x="33135" y="771092"/>
                    </a:lnTo>
                    <a:lnTo>
                      <a:pt x="33435" y="770545"/>
                    </a:lnTo>
                    <a:lnTo>
                      <a:pt x="33500" y="769816"/>
                    </a:lnTo>
                    <a:lnTo>
                      <a:pt x="33417" y="769427"/>
                    </a:lnTo>
                    <a:lnTo>
                      <a:pt x="34106" y="769069"/>
                    </a:lnTo>
                    <a:lnTo>
                      <a:pt x="34716" y="768637"/>
                    </a:lnTo>
                    <a:lnTo>
                      <a:pt x="35163" y="767623"/>
                    </a:lnTo>
                    <a:lnTo>
                      <a:pt x="35272" y="767240"/>
                    </a:lnTo>
                    <a:lnTo>
                      <a:pt x="35416" y="766578"/>
                    </a:lnTo>
                    <a:lnTo>
                      <a:pt x="35640" y="766074"/>
                    </a:lnTo>
                    <a:lnTo>
                      <a:pt x="35866" y="765722"/>
                    </a:lnTo>
                    <a:lnTo>
                      <a:pt x="36286" y="765484"/>
                    </a:lnTo>
                    <a:lnTo>
                      <a:pt x="36636" y="765637"/>
                    </a:lnTo>
                    <a:lnTo>
                      <a:pt x="36909" y="765825"/>
                    </a:lnTo>
                    <a:lnTo>
                      <a:pt x="37219" y="765934"/>
                    </a:lnTo>
                    <a:lnTo>
                      <a:pt x="37644" y="765928"/>
                    </a:lnTo>
                    <a:lnTo>
                      <a:pt x="38067" y="765843"/>
                    </a:lnTo>
                    <a:lnTo>
                      <a:pt x="38176" y="765417"/>
                    </a:lnTo>
                    <a:lnTo>
                      <a:pt x="37860" y="764998"/>
                    </a:lnTo>
                    <a:lnTo>
                      <a:pt x="37968" y="764457"/>
                    </a:lnTo>
                    <a:lnTo>
                      <a:pt x="37841" y="763801"/>
                    </a:lnTo>
                    <a:lnTo>
                      <a:pt x="37568" y="763613"/>
                    </a:lnTo>
                    <a:lnTo>
                      <a:pt x="37333" y="763383"/>
                    </a:lnTo>
                    <a:lnTo>
                      <a:pt x="37095" y="763000"/>
                    </a:lnTo>
                    <a:lnTo>
                      <a:pt x="36971" y="762538"/>
                    </a:lnTo>
                    <a:lnTo>
                      <a:pt x="36966" y="762192"/>
                    </a:lnTo>
                    <a:lnTo>
                      <a:pt x="36806" y="761809"/>
                    </a:lnTo>
                    <a:lnTo>
                      <a:pt x="36912" y="761268"/>
                    </a:lnTo>
                    <a:lnTo>
                      <a:pt x="37178" y="761031"/>
                    </a:lnTo>
                    <a:lnTo>
                      <a:pt x="37404" y="760679"/>
                    </a:lnTo>
                    <a:lnTo>
                      <a:pt x="37399" y="760332"/>
                    </a:lnTo>
                    <a:lnTo>
                      <a:pt x="37625" y="759943"/>
                    </a:lnTo>
                    <a:lnTo>
                      <a:pt x="38160" y="759664"/>
                    </a:lnTo>
                    <a:lnTo>
                      <a:pt x="38504" y="759506"/>
                    </a:lnTo>
                    <a:lnTo>
                      <a:pt x="38728" y="759002"/>
                    </a:lnTo>
                    <a:lnTo>
                      <a:pt x="39023" y="758182"/>
                    </a:lnTo>
                    <a:lnTo>
                      <a:pt x="39276" y="757101"/>
                    </a:lnTo>
                    <a:lnTo>
                      <a:pt x="39415" y="756171"/>
                    </a:lnTo>
                    <a:lnTo>
                      <a:pt x="39410" y="755825"/>
                    </a:lnTo>
                    <a:lnTo>
                      <a:pt x="39097" y="755600"/>
                    </a:lnTo>
                    <a:lnTo>
                      <a:pt x="38479" y="755606"/>
                    </a:lnTo>
                    <a:lnTo>
                      <a:pt x="38430" y="754949"/>
                    </a:lnTo>
                    <a:lnTo>
                      <a:pt x="38387" y="754646"/>
                    </a:lnTo>
                    <a:lnTo>
                      <a:pt x="38148" y="754221"/>
                    </a:lnTo>
                    <a:lnTo>
                      <a:pt x="38024" y="753722"/>
                    </a:lnTo>
                    <a:lnTo>
                      <a:pt x="38127" y="752909"/>
                    </a:lnTo>
                    <a:lnTo>
                      <a:pt x="38006" y="752605"/>
                    </a:lnTo>
                    <a:lnTo>
                      <a:pt x="37731" y="752301"/>
                    </a:lnTo>
                    <a:lnTo>
                      <a:pt x="37881" y="752027"/>
                    </a:lnTo>
                    <a:lnTo>
                      <a:pt x="38028" y="751560"/>
                    </a:lnTo>
                    <a:lnTo>
                      <a:pt x="37943" y="751098"/>
                    </a:lnTo>
                    <a:lnTo>
                      <a:pt x="37670" y="750909"/>
                    </a:lnTo>
                    <a:lnTo>
                      <a:pt x="37398" y="750764"/>
                    </a:lnTo>
                    <a:lnTo>
                      <a:pt x="37006" y="750460"/>
                    </a:lnTo>
                    <a:lnTo>
                      <a:pt x="36536" y="750004"/>
                    </a:lnTo>
                    <a:lnTo>
                      <a:pt x="36451" y="749500"/>
                    </a:lnTo>
                    <a:lnTo>
                      <a:pt x="36634" y="748923"/>
                    </a:lnTo>
                    <a:lnTo>
                      <a:pt x="36859" y="748492"/>
                    </a:lnTo>
                    <a:lnTo>
                      <a:pt x="37008" y="748145"/>
                    </a:lnTo>
                    <a:lnTo>
                      <a:pt x="37233" y="747750"/>
                    </a:lnTo>
                    <a:lnTo>
                      <a:pt x="37500" y="747556"/>
                    </a:lnTo>
                    <a:lnTo>
                      <a:pt x="37998" y="747319"/>
                    </a:lnTo>
                    <a:lnTo>
                      <a:pt x="38574" y="747155"/>
                    </a:lnTo>
                    <a:lnTo>
                      <a:pt x="38841" y="746955"/>
                    </a:lnTo>
                    <a:lnTo>
                      <a:pt x="39142" y="746487"/>
                    </a:lnTo>
                    <a:lnTo>
                      <a:pt x="39290" y="746098"/>
                    </a:lnTo>
                    <a:lnTo>
                      <a:pt x="39282" y="745600"/>
                    </a:lnTo>
                    <a:lnTo>
                      <a:pt x="39197" y="745095"/>
                    </a:lnTo>
                    <a:lnTo>
                      <a:pt x="39226" y="744555"/>
                    </a:lnTo>
                    <a:lnTo>
                      <a:pt x="39681" y="744008"/>
                    </a:lnTo>
                    <a:lnTo>
                      <a:pt x="39864" y="743468"/>
                    </a:lnTo>
                    <a:lnTo>
                      <a:pt x="39701" y="742927"/>
                    </a:lnTo>
                    <a:lnTo>
                      <a:pt x="39466" y="742702"/>
                    </a:lnTo>
                    <a:lnTo>
                      <a:pt x="39457" y="742161"/>
                    </a:lnTo>
                    <a:lnTo>
                      <a:pt x="38913" y="741937"/>
                    </a:lnTo>
                    <a:lnTo>
                      <a:pt x="38565" y="741827"/>
                    </a:lnTo>
                    <a:lnTo>
                      <a:pt x="38249" y="741407"/>
                    </a:lnTo>
                    <a:lnTo>
                      <a:pt x="38391" y="740630"/>
                    </a:lnTo>
                    <a:lnTo>
                      <a:pt x="38617" y="740284"/>
                    </a:lnTo>
                    <a:lnTo>
                      <a:pt x="38764" y="739852"/>
                    </a:lnTo>
                    <a:lnTo>
                      <a:pt x="39064" y="739312"/>
                    </a:lnTo>
                    <a:lnTo>
                      <a:pt x="39671" y="738680"/>
                    </a:lnTo>
                    <a:lnTo>
                      <a:pt x="39930" y="737982"/>
                    </a:lnTo>
                    <a:lnTo>
                      <a:pt x="39957" y="737289"/>
                    </a:lnTo>
                    <a:lnTo>
                      <a:pt x="40029" y="736936"/>
                    </a:lnTo>
                    <a:lnTo>
                      <a:pt x="40176" y="736475"/>
                    </a:lnTo>
                    <a:lnTo>
                      <a:pt x="40362" y="736086"/>
                    </a:lnTo>
                    <a:lnTo>
                      <a:pt x="40748" y="736080"/>
                    </a:lnTo>
                    <a:lnTo>
                      <a:pt x="41212" y="736110"/>
                    </a:lnTo>
                    <a:lnTo>
                      <a:pt x="41865" y="735946"/>
                    </a:lnTo>
                    <a:lnTo>
                      <a:pt x="42090" y="735557"/>
                    </a:lnTo>
                    <a:lnTo>
                      <a:pt x="42273" y="734938"/>
                    </a:lnTo>
                    <a:lnTo>
                      <a:pt x="42379" y="734318"/>
                    </a:lnTo>
                    <a:lnTo>
                      <a:pt x="42347" y="732349"/>
                    </a:lnTo>
                    <a:lnTo>
                      <a:pt x="42261" y="731809"/>
                    </a:lnTo>
                    <a:lnTo>
                      <a:pt x="42174" y="731153"/>
                    </a:lnTo>
                    <a:lnTo>
                      <a:pt x="42165" y="730655"/>
                    </a:lnTo>
                    <a:lnTo>
                      <a:pt x="42079" y="730114"/>
                    </a:lnTo>
                    <a:lnTo>
                      <a:pt x="42074" y="729768"/>
                    </a:lnTo>
                    <a:lnTo>
                      <a:pt x="41862" y="728649"/>
                    </a:lnTo>
                    <a:lnTo>
                      <a:pt x="41569" y="727185"/>
                    </a:lnTo>
                    <a:lnTo>
                      <a:pt x="40633" y="726627"/>
                    </a:lnTo>
                    <a:lnTo>
                      <a:pt x="40203" y="726244"/>
                    </a:lnTo>
                    <a:lnTo>
                      <a:pt x="40005" y="725976"/>
                    </a:lnTo>
                    <a:lnTo>
                      <a:pt x="39799" y="725168"/>
                    </a:lnTo>
                    <a:lnTo>
                      <a:pt x="39524" y="724865"/>
                    </a:lnTo>
                    <a:lnTo>
                      <a:pt x="38908" y="724949"/>
                    </a:lnTo>
                    <a:lnTo>
                      <a:pt x="38405" y="724883"/>
                    </a:lnTo>
                    <a:lnTo>
                      <a:pt x="38054" y="724695"/>
                    </a:lnTo>
                    <a:lnTo>
                      <a:pt x="37739" y="724275"/>
                    </a:lnTo>
                    <a:lnTo>
                      <a:pt x="37464" y="723971"/>
                    </a:lnTo>
                    <a:lnTo>
                      <a:pt x="36994" y="723595"/>
                    </a:lnTo>
                    <a:lnTo>
                      <a:pt x="36644" y="723406"/>
                    </a:lnTo>
                    <a:lnTo>
                      <a:pt x="36370" y="723139"/>
                    </a:lnTo>
                    <a:lnTo>
                      <a:pt x="36281" y="722483"/>
                    </a:lnTo>
                    <a:lnTo>
                      <a:pt x="36275" y="722100"/>
                    </a:lnTo>
                    <a:lnTo>
                      <a:pt x="36539" y="721669"/>
                    </a:lnTo>
                    <a:lnTo>
                      <a:pt x="36723" y="721128"/>
                    </a:lnTo>
                    <a:lnTo>
                      <a:pt x="36791" y="720545"/>
                    </a:lnTo>
                    <a:lnTo>
                      <a:pt x="36550" y="720010"/>
                    </a:lnTo>
                    <a:lnTo>
                      <a:pt x="36158" y="719634"/>
                    </a:lnTo>
                    <a:lnTo>
                      <a:pt x="35842" y="719172"/>
                    </a:lnTo>
                    <a:lnTo>
                      <a:pt x="35757" y="718710"/>
                    </a:lnTo>
                    <a:lnTo>
                      <a:pt x="35749" y="718248"/>
                    </a:lnTo>
                    <a:lnTo>
                      <a:pt x="35586" y="717671"/>
                    </a:lnTo>
                    <a:lnTo>
                      <a:pt x="35343" y="716979"/>
                    </a:lnTo>
                    <a:lnTo>
                      <a:pt x="35261" y="716675"/>
                    </a:lnTo>
                    <a:lnTo>
                      <a:pt x="35020" y="716098"/>
                    </a:lnTo>
                    <a:lnTo>
                      <a:pt x="34855" y="715405"/>
                    </a:lnTo>
                    <a:lnTo>
                      <a:pt x="34650" y="714755"/>
                    </a:lnTo>
                    <a:lnTo>
                      <a:pt x="33594" y="713844"/>
                    </a:lnTo>
                    <a:lnTo>
                      <a:pt x="33156" y="713042"/>
                    </a:lnTo>
                    <a:lnTo>
                      <a:pt x="32752" y="711924"/>
                    </a:lnTo>
                    <a:lnTo>
                      <a:pt x="32351" y="711007"/>
                    </a:lnTo>
                    <a:lnTo>
                      <a:pt x="32106" y="710162"/>
                    </a:lnTo>
                    <a:lnTo>
                      <a:pt x="31979" y="709470"/>
                    </a:lnTo>
                    <a:lnTo>
                      <a:pt x="31968" y="708771"/>
                    </a:lnTo>
                    <a:lnTo>
                      <a:pt x="32032" y="707963"/>
                    </a:lnTo>
                    <a:lnTo>
                      <a:pt x="32021" y="707307"/>
                    </a:lnTo>
                    <a:lnTo>
                      <a:pt x="31971" y="706614"/>
                    </a:lnTo>
                    <a:lnTo>
                      <a:pt x="31338" y="705697"/>
                    </a:lnTo>
                    <a:lnTo>
                      <a:pt x="31332" y="705271"/>
                    </a:lnTo>
                    <a:lnTo>
                      <a:pt x="31516" y="704688"/>
                    </a:lnTo>
                    <a:lnTo>
                      <a:pt x="31425" y="703917"/>
                    </a:lnTo>
                    <a:lnTo>
                      <a:pt x="31340" y="703382"/>
                    </a:lnTo>
                    <a:lnTo>
                      <a:pt x="31329" y="702762"/>
                    </a:lnTo>
                    <a:lnTo>
                      <a:pt x="31356" y="701991"/>
                    </a:lnTo>
                    <a:lnTo>
                      <a:pt x="31542" y="701602"/>
                    </a:lnTo>
                    <a:lnTo>
                      <a:pt x="31727" y="701098"/>
                    </a:lnTo>
                    <a:lnTo>
                      <a:pt x="32032" y="700861"/>
                    </a:lnTo>
                    <a:lnTo>
                      <a:pt x="32335" y="700509"/>
                    </a:lnTo>
                    <a:lnTo>
                      <a:pt x="32715" y="700156"/>
                    </a:lnTo>
                    <a:lnTo>
                      <a:pt x="33054" y="699609"/>
                    </a:lnTo>
                    <a:lnTo>
                      <a:pt x="33123" y="699184"/>
                    </a:lnTo>
                    <a:lnTo>
                      <a:pt x="32924" y="698759"/>
                    </a:lnTo>
                    <a:lnTo>
                      <a:pt x="32688" y="698497"/>
                    </a:lnTo>
                    <a:lnTo>
                      <a:pt x="32752" y="697683"/>
                    </a:lnTo>
                    <a:lnTo>
                      <a:pt x="33012" y="697022"/>
                    </a:lnTo>
                    <a:lnTo>
                      <a:pt x="33144" y="695630"/>
                    </a:lnTo>
                    <a:lnTo>
                      <a:pt x="33252" y="695168"/>
                    </a:lnTo>
                    <a:lnTo>
                      <a:pt x="33437" y="694664"/>
                    </a:lnTo>
                    <a:lnTo>
                      <a:pt x="33778" y="694312"/>
                    </a:lnTo>
                    <a:lnTo>
                      <a:pt x="34468" y="693989"/>
                    </a:lnTo>
                    <a:lnTo>
                      <a:pt x="35117" y="693595"/>
                    </a:lnTo>
                    <a:lnTo>
                      <a:pt x="35537" y="693279"/>
                    </a:lnTo>
                    <a:lnTo>
                      <a:pt x="35876" y="692769"/>
                    </a:lnTo>
                    <a:lnTo>
                      <a:pt x="36013" y="691766"/>
                    </a:lnTo>
                    <a:lnTo>
                      <a:pt x="36078" y="690994"/>
                    </a:lnTo>
                    <a:lnTo>
                      <a:pt x="36071" y="690569"/>
                    </a:lnTo>
                    <a:lnTo>
                      <a:pt x="36137" y="689834"/>
                    </a:lnTo>
                    <a:lnTo>
                      <a:pt x="36165" y="689178"/>
                    </a:lnTo>
                    <a:lnTo>
                      <a:pt x="36157" y="688710"/>
                    </a:lnTo>
                    <a:lnTo>
                      <a:pt x="35917" y="688176"/>
                    </a:lnTo>
                    <a:lnTo>
                      <a:pt x="35408" y="687720"/>
                    </a:lnTo>
                    <a:lnTo>
                      <a:pt x="35011" y="687033"/>
                    </a:lnTo>
                    <a:lnTo>
                      <a:pt x="34999" y="686341"/>
                    </a:lnTo>
                    <a:lnTo>
                      <a:pt x="35374" y="685679"/>
                    </a:lnTo>
                    <a:lnTo>
                      <a:pt x="35437" y="684785"/>
                    </a:lnTo>
                    <a:lnTo>
                      <a:pt x="35428" y="684245"/>
                    </a:lnTo>
                    <a:lnTo>
                      <a:pt x="35189" y="683747"/>
                    </a:lnTo>
                    <a:lnTo>
                      <a:pt x="34874" y="683370"/>
                    </a:lnTo>
                    <a:lnTo>
                      <a:pt x="34677" y="683103"/>
                    </a:lnTo>
                    <a:lnTo>
                      <a:pt x="34551" y="682525"/>
                    </a:lnTo>
                    <a:lnTo>
                      <a:pt x="34506" y="682136"/>
                    </a:lnTo>
                    <a:lnTo>
                      <a:pt x="34767" y="681553"/>
                    </a:lnTo>
                    <a:lnTo>
                      <a:pt x="34798" y="681128"/>
                    </a:lnTo>
                    <a:lnTo>
                      <a:pt x="35681" y="680806"/>
                    </a:lnTo>
                    <a:lnTo>
                      <a:pt x="35988" y="680648"/>
                    </a:lnTo>
                    <a:lnTo>
                      <a:pt x="36288" y="680181"/>
                    </a:lnTo>
                    <a:lnTo>
                      <a:pt x="36203" y="679640"/>
                    </a:lnTo>
                    <a:lnTo>
                      <a:pt x="36082" y="679336"/>
                    </a:lnTo>
                    <a:lnTo>
                      <a:pt x="35690" y="678953"/>
                    </a:lnTo>
                    <a:lnTo>
                      <a:pt x="35605" y="678534"/>
                    </a:lnTo>
                    <a:lnTo>
                      <a:pt x="35289" y="678036"/>
                    </a:lnTo>
                    <a:lnTo>
                      <a:pt x="35274" y="677106"/>
                    </a:lnTo>
                    <a:lnTo>
                      <a:pt x="34916" y="676499"/>
                    </a:lnTo>
                    <a:lnTo>
                      <a:pt x="34834" y="676189"/>
                    </a:lnTo>
                    <a:lnTo>
                      <a:pt x="34712" y="675806"/>
                    </a:lnTo>
                    <a:lnTo>
                      <a:pt x="34585" y="675071"/>
                    </a:lnTo>
                    <a:lnTo>
                      <a:pt x="34577" y="674652"/>
                    </a:lnTo>
                    <a:lnTo>
                      <a:pt x="34530" y="674111"/>
                    </a:lnTo>
                    <a:lnTo>
                      <a:pt x="34512" y="672993"/>
                    </a:lnTo>
                    <a:lnTo>
                      <a:pt x="34240" y="672841"/>
                    </a:lnTo>
                    <a:lnTo>
                      <a:pt x="33701" y="672927"/>
                    </a:lnTo>
                    <a:lnTo>
                      <a:pt x="33278" y="673084"/>
                    </a:lnTo>
                    <a:lnTo>
                      <a:pt x="33012" y="673248"/>
                    </a:lnTo>
                    <a:lnTo>
                      <a:pt x="32471" y="673254"/>
                    </a:lnTo>
                    <a:lnTo>
                      <a:pt x="32235" y="673029"/>
                    </a:lnTo>
                    <a:lnTo>
                      <a:pt x="32267" y="672604"/>
                    </a:lnTo>
                    <a:lnTo>
                      <a:pt x="32494" y="672325"/>
                    </a:lnTo>
                    <a:lnTo>
                      <a:pt x="32601" y="671784"/>
                    </a:lnTo>
                    <a:lnTo>
                      <a:pt x="32593" y="671286"/>
                    </a:lnTo>
                    <a:lnTo>
                      <a:pt x="32626" y="670897"/>
                    </a:lnTo>
                    <a:lnTo>
                      <a:pt x="32620" y="670551"/>
                    </a:lnTo>
                    <a:lnTo>
                      <a:pt x="32691" y="670162"/>
                    </a:lnTo>
                    <a:lnTo>
                      <a:pt x="32685" y="669816"/>
                    </a:lnTo>
                    <a:lnTo>
                      <a:pt x="32715" y="669312"/>
                    </a:lnTo>
                    <a:lnTo>
                      <a:pt x="32710" y="668965"/>
                    </a:lnTo>
                    <a:lnTo>
                      <a:pt x="32971" y="668382"/>
                    </a:lnTo>
                    <a:lnTo>
                      <a:pt x="33387" y="667914"/>
                    </a:lnTo>
                    <a:lnTo>
                      <a:pt x="33576" y="667641"/>
                    </a:lnTo>
                    <a:lnTo>
                      <a:pt x="33645" y="667137"/>
                    </a:lnTo>
                    <a:lnTo>
                      <a:pt x="33637" y="666675"/>
                    </a:lnTo>
                    <a:lnTo>
                      <a:pt x="33550" y="666018"/>
                    </a:lnTo>
                    <a:lnTo>
                      <a:pt x="33541" y="665520"/>
                    </a:lnTo>
                    <a:lnTo>
                      <a:pt x="33495" y="665016"/>
                    </a:lnTo>
                    <a:lnTo>
                      <a:pt x="33604" y="664591"/>
                    </a:lnTo>
                    <a:lnTo>
                      <a:pt x="33752" y="664202"/>
                    </a:lnTo>
                    <a:lnTo>
                      <a:pt x="34050" y="663540"/>
                    </a:lnTo>
                    <a:lnTo>
                      <a:pt x="34079" y="662999"/>
                    </a:lnTo>
                    <a:lnTo>
                      <a:pt x="34073" y="662617"/>
                    </a:lnTo>
                    <a:lnTo>
                      <a:pt x="33826" y="661693"/>
                    </a:lnTo>
                    <a:lnTo>
                      <a:pt x="33406" y="659572"/>
                    </a:lnTo>
                    <a:lnTo>
                      <a:pt x="33127" y="659001"/>
                    </a:lnTo>
                    <a:lnTo>
                      <a:pt x="32734" y="658583"/>
                    </a:lnTo>
                    <a:lnTo>
                      <a:pt x="32299" y="657975"/>
                    </a:lnTo>
                    <a:lnTo>
                      <a:pt x="31943" y="657398"/>
                    </a:lnTo>
                    <a:lnTo>
                      <a:pt x="31704" y="656942"/>
                    </a:lnTo>
                    <a:lnTo>
                      <a:pt x="30515" y="655028"/>
                    </a:lnTo>
                    <a:lnTo>
                      <a:pt x="30586" y="654640"/>
                    </a:lnTo>
                    <a:lnTo>
                      <a:pt x="30658" y="654330"/>
                    </a:lnTo>
                    <a:lnTo>
                      <a:pt x="30728" y="653904"/>
                    </a:lnTo>
                    <a:lnTo>
                      <a:pt x="30491" y="653522"/>
                    </a:lnTo>
                    <a:lnTo>
                      <a:pt x="30290" y="653066"/>
                    </a:lnTo>
                    <a:lnTo>
                      <a:pt x="30283" y="652640"/>
                    </a:lnTo>
                    <a:lnTo>
                      <a:pt x="30427" y="652021"/>
                    </a:lnTo>
                    <a:lnTo>
                      <a:pt x="30730" y="651589"/>
                    </a:lnTo>
                    <a:lnTo>
                      <a:pt x="31110" y="651274"/>
                    </a:lnTo>
                    <a:lnTo>
                      <a:pt x="31528" y="650879"/>
                    </a:lnTo>
                    <a:lnTo>
                      <a:pt x="31678" y="650569"/>
                    </a:lnTo>
                    <a:lnTo>
                      <a:pt x="31629" y="649955"/>
                    </a:lnTo>
                    <a:lnTo>
                      <a:pt x="31543" y="649415"/>
                    </a:lnTo>
                    <a:lnTo>
                      <a:pt x="31690" y="648989"/>
                    </a:lnTo>
                    <a:lnTo>
                      <a:pt x="32092" y="647556"/>
                    </a:lnTo>
                    <a:lnTo>
                      <a:pt x="32428" y="646894"/>
                    </a:lnTo>
                    <a:lnTo>
                      <a:pt x="32655" y="646577"/>
                    </a:lnTo>
                    <a:lnTo>
                      <a:pt x="33117" y="646493"/>
                    </a:lnTo>
                    <a:lnTo>
                      <a:pt x="33430" y="646796"/>
                    </a:lnTo>
                    <a:lnTo>
                      <a:pt x="33705" y="647106"/>
                    </a:lnTo>
                    <a:lnTo>
                      <a:pt x="34478" y="647167"/>
                    </a:lnTo>
                    <a:lnTo>
                      <a:pt x="34937" y="646894"/>
                    </a:lnTo>
                    <a:lnTo>
                      <a:pt x="35164" y="646577"/>
                    </a:lnTo>
                    <a:lnTo>
                      <a:pt x="35660" y="646262"/>
                    </a:lnTo>
                    <a:lnTo>
                      <a:pt x="36044" y="646140"/>
                    </a:lnTo>
                    <a:lnTo>
                      <a:pt x="36244" y="646523"/>
                    </a:lnTo>
                    <a:lnTo>
                      <a:pt x="36595" y="646790"/>
                    </a:lnTo>
                    <a:lnTo>
                      <a:pt x="37095" y="646699"/>
                    </a:lnTo>
                    <a:lnTo>
                      <a:pt x="37203" y="646201"/>
                    </a:lnTo>
                    <a:lnTo>
                      <a:pt x="37510" y="646116"/>
                    </a:lnTo>
                    <a:lnTo>
                      <a:pt x="37856" y="645994"/>
                    </a:lnTo>
                    <a:lnTo>
                      <a:pt x="38040" y="645490"/>
                    </a:lnTo>
                    <a:lnTo>
                      <a:pt x="38144" y="644718"/>
                    </a:lnTo>
                    <a:lnTo>
                      <a:pt x="38136" y="644293"/>
                    </a:lnTo>
                    <a:lnTo>
                      <a:pt x="38631" y="643819"/>
                    </a:lnTo>
                    <a:lnTo>
                      <a:pt x="39206" y="643582"/>
                    </a:lnTo>
                    <a:lnTo>
                      <a:pt x="39588" y="643345"/>
                    </a:lnTo>
                    <a:lnTo>
                      <a:pt x="39920" y="642373"/>
                    </a:lnTo>
                    <a:lnTo>
                      <a:pt x="39987" y="641753"/>
                    </a:lnTo>
                    <a:lnTo>
                      <a:pt x="39900" y="641176"/>
                    </a:lnTo>
                    <a:lnTo>
                      <a:pt x="39736" y="640599"/>
                    </a:lnTo>
                    <a:lnTo>
                      <a:pt x="39845" y="640174"/>
                    </a:lnTo>
                    <a:lnTo>
                      <a:pt x="40032" y="639785"/>
                    </a:lnTo>
                    <a:lnTo>
                      <a:pt x="40217" y="639317"/>
                    </a:lnTo>
                    <a:lnTo>
                      <a:pt x="40441" y="638850"/>
                    </a:lnTo>
                    <a:lnTo>
                      <a:pt x="41554" y="638485"/>
                    </a:lnTo>
                    <a:lnTo>
                      <a:pt x="41861" y="638327"/>
                    </a:lnTo>
                    <a:lnTo>
                      <a:pt x="42199" y="637780"/>
                    </a:lnTo>
                    <a:lnTo>
                      <a:pt x="42303" y="637088"/>
                    </a:lnTo>
                    <a:lnTo>
                      <a:pt x="42296" y="636620"/>
                    </a:lnTo>
                    <a:lnTo>
                      <a:pt x="42405" y="636195"/>
                    </a:lnTo>
                    <a:lnTo>
                      <a:pt x="42709" y="635885"/>
                    </a:lnTo>
                    <a:lnTo>
                      <a:pt x="43052" y="635606"/>
                    </a:lnTo>
                    <a:lnTo>
                      <a:pt x="43508" y="635174"/>
                    </a:lnTo>
                    <a:lnTo>
                      <a:pt x="43922" y="634548"/>
                    </a:lnTo>
                    <a:lnTo>
                      <a:pt x="44408" y="633619"/>
                    </a:lnTo>
                    <a:lnTo>
                      <a:pt x="44557" y="633187"/>
                    </a:lnTo>
                    <a:lnTo>
                      <a:pt x="44936" y="632798"/>
                    </a:lnTo>
                    <a:lnTo>
                      <a:pt x="45392" y="632368"/>
                    </a:lnTo>
                    <a:lnTo>
                      <a:pt x="45695" y="632051"/>
                    </a:lnTo>
                    <a:lnTo>
                      <a:pt x="46191" y="631699"/>
                    </a:lnTo>
                    <a:lnTo>
                      <a:pt x="46459" y="631541"/>
                    </a:lnTo>
                    <a:lnTo>
                      <a:pt x="47573" y="631213"/>
                    </a:lnTo>
                    <a:lnTo>
                      <a:pt x="47996" y="631128"/>
                    </a:lnTo>
                    <a:lnTo>
                      <a:pt x="48417" y="630928"/>
                    </a:lnTo>
                    <a:lnTo>
                      <a:pt x="48762" y="630727"/>
                    </a:lnTo>
                    <a:lnTo>
                      <a:pt x="49105" y="630490"/>
                    </a:lnTo>
                    <a:lnTo>
                      <a:pt x="49634" y="629791"/>
                    </a:lnTo>
                    <a:lnTo>
                      <a:pt x="50088" y="629281"/>
                    </a:lnTo>
                    <a:lnTo>
                      <a:pt x="50354" y="628965"/>
                    </a:lnTo>
                    <a:lnTo>
                      <a:pt x="50542" y="628656"/>
                    </a:lnTo>
                    <a:lnTo>
                      <a:pt x="50532" y="627999"/>
                    </a:lnTo>
                    <a:lnTo>
                      <a:pt x="50216" y="627580"/>
                    </a:lnTo>
                    <a:lnTo>
                      <a:pt x="50013" y="627003"/>
                    </a:lnTo>
                    <a:lnTo>
                      <a:pt x="50006" y="626541"/>
                    </a:lnTo>
                    <a:lnTo>
                      <a:pt x="50146" y="625691"/>
                    </a:lnTo>
                    <a:lnTo>
                      <a:pt x="50519" y="624913"/>
                    </a:lnTo>
                    <a:lnTo>
                      <a:pt x="50822" y="624481"/>
                    </a:lnTo>
                    <a:lnTo>
                      <a:pt x="51388" y="623740"/>
                    </a:lnTo>
                    <a:lnTo>
                      <a:pt x="51767" y="623309"/>
                    </a:lnTo>
                    <a:lnTo>
                      <a:pt x="52145" y="622805"/>
                    </a:lnTo>
                    <a:lnTo>
                      <a:pt x="52446" y="622337"/>
                    </a:lnTo>
                    <a:lnTo>
                      <a:pt x="52634" y="622021"/>
                    </a:lnTo>
                    <a:lnTo>
                      <a:pt x="52852" y="621207"/>
                    </a:lnTo>
                    <a:lnTo>
                      <a:pt x="52924" y="620861"/>
                    </a:lnTo>
                    <a:lnTo>
                      <a:pt x="53061" y="619779"/>
                    </a:lnTo>
                    <a:lnTo>
                      <a:pt x="53130" y="619311"/>
                    </a:lnTo>
                    <a:lnTo>
                      <a:pt x="53104" y="617689"/>
                    </a:lnTo>
                    <a:lnTo>
                      <a:pt x="52827" y="617270"/>
                    </a:lnTo>
                    <a:lnTo>
                      <a:pt x="52592" y="617045"/>
                    </a:lnTo>
                    <a:lnTo>
                      <a:pt x="52007" y="616705"/>
                    </a:lnTo>
                    <a:lnTo>
                      <a:pt x="51694" y="616438"/>
                    </a:lnTo>
                    <a:lnTo>
                      <a:pt x="51261" y="615909"/>
                    </a:lnTo>
                    <a:lnTo>
                      <a:pt x="50900" y="615101"/>
                    </a:lnTo>
                    <a:lnTo>
                      <a:pt x="50048" y="614846"/>
                    </a:lnTo>
                    <a:lnTo>
                      <a:pt x="49657" y="614543"/>
                    </a:lnTo>
                    <a:lnTo>
                      <a:pt x="49342" y="614238"/>
                    </a:lnTo>
                    <a:lnTo>
                      <a:pt x="49259" y="613855"/>
                    </a:lnTo>
                    <a:lnTo>
                      <a:pt x="49254" y="613546"/>
                    </a:lnTo>
                    <a:lnTo>
                      <a:pt x="49165" y="612774"/>
                    </a:lnTo>
                    <a:lnTo>
                      <a:pt x="49037" y="612045"/>
                    </a:lnTo>
                    <a:lnTo>
                      <a:pt x="48955" y="611735"/>
                    </a:lnTo>
                    <a:lnTo>
                      <a:pt x="48869" y="611238"/>
                    </a:lnTo>
                    <a:lnTo>
                      <a:pt x="48821" y="610660"/>
                    </a:lnTo>
                    <a:lnTo>
                      <a:pt x="48931" y="610308"/>
                    </a:lnTo>
                    <a:lnTo>
                      <a:pt x="49776" y="610065"/>
                    </a:lnTo>
                    <a:lnTo>
                      <a:pt x="50354" y="609980"/>
                    </a:lnTo>
                    <a:lnTo>
                      <a:pt x="51011" y="610047"/>
                    </a:lnTo>
                    <a:lnTo>
                      <a:pt x="51818" y="609840"/>
                    </a:lnTo>
                    <a:lnTo>
                      <a:pt x="52847" y="609050"/>
                    </a:lnTo>
                    <a:lnTo>
                      <a:pt x="53490" y="608230"/>
                    </a:lnTo>
                    <a:lnTo>
                      <a:pt x="53867" y="607683"/>
                    </a:lnTo>
                    <a:lnTo>
                      <a:pt x="54355" y="606784"/>
                    </a:lnTo>
                    <a:lnTo>
                      <a:pt x="54725" y="605854"/>
                    </a:lnTo>
                    <a:lnTo>
                      <a:pt x="54795" y="605393"/>
                    </a:lnTo>
                    <a:lnTo>
                      <a:pt x="54669" y="604773"/>
                    </a:lnTo>
                    <a:lnTo>
                      <a:pt x="54581" y="604081"/>
                    </a:lnTo>
                    <a:lnTo>
                      <a:pt x="54572" y="603539"/>
                    </a:lnTo>
                    <a:lnTo>
                      <a:pt x="54723" y="603266"/>
                    </a:lnTo>
                    <a:lnTo>
                      <a:pt x="54985" y="602841"/>
                    </a:lnTo>
                    <a:lnTo>
                      <a:pt x="55209" y="602373"/>
                    </a:lnTo>
                    <a:lnTo>
                      <a:pt x="55275" y="601674"/>
                    </a:lnTo>
                    <a:lnTo>
                      <a:pt x="55067" y="600715"/>
                    </a:lnTo>
                    <a:lnTo>
                      <a:pt x="55022" y="600332"/>
                    </a:lnTo>
                    <a:lnTo>
                      <a:pt x="55004" y="600098"/>
                    </a:lnTo>
                    <a:lnTo>
                      <a:pt x="54973" y="599676"/>
                    </a:lnTo>
                    <a:lnTo>
                      <a:pt x="54963" y="599135"/>
                    </a:lnTo>
                    <a:lnTo>
                      <a:pt x="55148" y="598588"/>
                    </a:lnTo>
                    <a:lnTo>
                      <a:pt x="55256" y="598127"/>
                    </a:lnTo>
                    <a:lnTo>
                      <a:pt x="55248" y="597622"/>
                    </a:lnTo>
                    <a:lnTo>
                      <a:pt x="54740" y="597288"/>
                    </a:lnTo>
                    <a:lnTo>
                      <a:pt x="54040" y="596869"/>
                    </a:lnTo>
                    <a:lnTo>
                      <a:pt x="53724" y="596450"/>
                    </a:lnTo>
                    <a:lnTo>
                      <a:pt x="53523" y="595994"/>
                    </a:lnTo>
                    <a:lnTo>
                      <a:pt x="53814" y="594943"/>
                    </a:lnTo>
                    <a:lnTo>
                      <a:pt x="53568" y="593983"/>
                    </a:lnTo>
                    <a:lnTo>
                      <a:pt x="53406" y="593564"/>
                    </a:lnTo>
                    <a:lnTo>
                      <a:pt x="53128" y="593066"/>
                    </a:lnTo>
                    <a:lnTo>
                      <a:pt x="52966" y="592567"/>
                    </a:lnTo>
                    <a:lnTo>
                      <a:pt x="52957" y="592027"/>
                    </a:lnTo>
                    <a:lnTo>
                      <a:pt x="53105" y="591595"/>
                    </a:lnTo>
                    <a:lnTo>
                      <a:pt x="53597" y="591092"/>
                    </a:lnTo>
                    <a:lnTo>
                      <a:pt x="54086" y="590235"/>
                    </a:lnTo>
                    <a:lnTo>
                      <a:pt x="54267" y="589536"/>
                    </a:lnTo>
                    <a:lnTo>
                      <a:pt x="54335" y="588953"/>
                    </a:lnTo>
                    <a:lnTo>
                      <a:pt x="54327" y="588455"/>
                    </a:lnTo>
                    <a:lnTo>
                      <a:pt x="54009" y="587841"/>
                    </a:lnTo>
                    <a:lnTo>
                      <a:pt x="53770" y="587458"/>
                    </a:lnTo>
                    <a:lnTo>
                      <a:pt x="53724" y="586997"/>
                    </a:lnTo>
                    <a:lnTo>
                      <a:pt x="53719" y="586650"/>
                    </a:lnTo>
                    <a:lnTo>
                      <a:pt x="53674" y="586304"/>
                    </a:lnTo>
                    <a:lnTo>
                      <a:pt x="53662" y="585569"/>
                    </a:lnTo>
                    <a:lnTo>
                      <a:pt x="53502" y="585186"/>
                    </a:lnTo>
                    <a:lnTo>
                      <a:pt x="53340" y="584724"/>
                    </a:lnTo>
                    <a:lnTo>
                      <a:pt x="53409" y="584220"/>
                    </a:lnTo>
                    <a:lnTo>
                      <a:pt x="53402" y="583758"/>
                    </a:lnTo>
                    <a:lnTo>
                      <a:pt x="53240" y="583333"/>
                    </a:lnTo>
                    <a:lnTo>
                      <a:pt x="52960" y="582726"/>
                    </a:lnTo>
                    <a:lnTo>
                      <a:pt x="52877" y="582379"/>
                    </a:lnTo>
                    <a:lnTo>
                      <a:pt x="52554" y="581456"/>
                    </a:lnTo>
                    <a:lnTo>
                      <a:pt x="52312" y="580842"/>
                    </a:lnTo>
                    <a:lnTo>
                      <a:pt x="52037" y="580496"/>
                    </a:lnTo>
                    <a:lnTo>
                      <a:pt x="51722" y="580156"/>
                    </a:lnTo>
                    <a:lnTo>
                      <a:pt x="51366" y="579657"/>
                    </a:lnTo>
                    <a:lnTo>
                      <a:pt x="51244" y="579275"/>
                    </a:lnTo>
                    <a:lnTo>
                      <a:pt x="51238" y="578850"/>
                    </a:lnTo>
                    <a:lnTo>
                      <a:pt x="51419" y="578157"/>
                    </a:lnTo>
                    <a:lnTo>
                      <a:pt x="51487" y="577610"/>
                    </a:lnTo>
                    <a:lnTo>
                      <a:pt x="51437" y="576838"/>
                    </a:lnTo>
                    <a:lnTo>
                      <a:pt x="51050" y="576808"/>
                    </a:lnTo>
                    <a:lnTo>
                      <a:pt x="50782" y="576966"/>
                    </a:lnTo>
                    <a:lnTo>
                      <a:pt x="50357" y="576935"/>
                    </a:lnTo>
                    <a:lnTo>
                      <a:pt x="49965" y="576517"/>
                    </a:lnTo>
                    <a:lnTo>
                      <a:pt x="50113" y="576171"/>
                    </a:lnTo>
                    <a:lnTo>
                      <a:pt x="49554" y="575016"/>
                    </a:lnTo>
                    <a:lnTo>
                      <a:pt x="49626" y="574670"/>
                    </a:lnTo>
                    <a:lnTo>
                      <a:pt x="50269" y="573886"/>
                    </a:lnTo>
                    <a:lnTo>
                      <a:pt x="50684" y="573266"/>
                    </a:lnTo>
                    <a:lnTo>
                      <a:pt x="51666" y="571972"/>
                    </a:lnTo>
                    <a:lnTo>
                      <a:pt x="52155" y="571231"/>
                    </a:lnTo>
                    <a:lnTo>
                      <a:pt x="52453" y="570532"/>
                    </a:lnTo>
                    <a:lnTo>
                      <a:pt x="52793" y="570101"/>
                    </a:lnTo>
                    <a:lnTo>
                      <a:pt x="53248" y="569554"/>
                    </a:lnTo>
                    <a:lnTo>
                      <a:pt x="54220" y="567574"/>
                    </a:lnTo>
                    <a:lnTo>
                      <a:pt x="54361" y="566796"/>
                    </a:lnTo>
                    <a:lnTo>
                      <a:pt x="54353" y="566298"/>
                    </a:lnTo>
                    <a:lnTo>
                      <a:pt x="54036" y="565800"/>
                    </a:lnTo>
                    <a:lnTo>
                      <a:pt x="53570" y="565575"/>
                    </a:lnTo>
                    <a:lnTo>
                      <a:pt x="52874" y="565587"/>
                    </a:lnTo>
                    <a:lnTo>
                      <a:pt x="52487" y="565514"/>
                    </a:lnTo>
                    <a:lnTo>
                      <a:pt x="52132" y="565022"/>
                    </a:lnTo>
                    <a:lnTo>
                      <a:pt x="52049" y="564676"/>
                    </a:lnTo>
                    <a:lnTo>
                      <a:pt x="51963" y="564171"/>
                    </a:lnTo>
                    <a:lnTo>
                      <a:pt x="52306" y="563819"/>
                    </a:lnTo>
                    <a:lnTo>
                      <a:pt x="52876" y="563273"/>
                    </a:lnTo>
                    <a:lnTo>
                      <a:pt x="53214" y="562725"/>
                    </a:lnTo>
                    <a:lnTo>
                      <a:pt x="53204" y="562106"/>
                    </a:lnTo>
                    <a:lnTo>
                      <a:pt x="52455" y="561116"/>
                    </a:lnTo>
                    <a:lnTo>
                      <a:pt x="51867" y="560545"/>
                    </a:lnTo>
                    <a:lnTo>
                      <a:pt x="51394" y="560010"/>
                    </a:lnTo>
                    <a:lnTo>
                      <a:pt x="50611" y="559329"/>
                    </a:lnTo>
                    <a:lnTo>
                      <a:pt x="50023" y="558722"/>
                    </a:lnTo>
                    <a:lnTo>
                      <a:pt x="49234" y="557732"/>
                    </a:lnTo>
                    <a:lnTo>
                      <a:pt x="49073" y="557306"/>
                    </a:lnTo>
                    <a:lnTo>
                      <a:pt x="48990" y="556960"/>
                    </a:lnTo>
                    <a:lnTo>
                      <a:pt x="48984" y="556541"/>
                    </a:lnTo>
                    <a:lnTo>
                      <a:pt x="48701" y="555769"/>
                    </a:lnTo>
                    <a:lnTo>
                      <a:pt x="48460" y="555235"/>
                    </a:lnTo>
                    <a:lnTo>
                      <a:pt x="47841" y="555131"/>
                    </a:lnTo>
                    <a:lnTo>
                      <a:pt x="47108" y="555138"/>
                    </a:lnTo>
                    <a:lnTo>
                      <a:pt x="46720" y="554992"/>
                    </a:lnTo>
                    <a:lnTo>
                      <a:pt x="46477" y="554341"/>
                    </a:lnTo>
                    <a:lnTo>
                      <a:pt x="46156" y="553534"/>
                    </a:lnTo>
                    <a:lnTo>
                      <a:pt x="45633" y="552270"/>
                    </a:lnTo>
                    <a:lnTo>
                      <a:pt x="45435" y="551887"/>
                    </a:lnTo>
                    <a:lnTo>
                      <a:pt x="44965" y="551468"/>
                    </a:lnTo>
                    <a:lnTo>
                      <a:pt x="44650" y="551085"/>
                    </a:lnTo>
                    <a:lnTo>
                      <a:pt x="44374" y="550781"/>
                    </a:lnTo>
                    <a:lnTo>
                      <a:pt x="43629" y="550064"/>
                    </a:lnTo>
                    <a:lnTo>
                      <a:pt x="43353" y="549682"/>
                    </a:lnTo>
                    <a:lnTo>
                      <a:pt x="43117" y="549378"/>
                    </a:lnTo>
                    <a:lnTo>
                      <a:pt x="42919" y="549068"/>
                    </a:lnTo>
                    <a:lnTo>
                      <a:pt x="42759" y="548764"/>
                    </a:lnTo>
                    <a:lnTo>
                      <a:pt x="42482" y="548345"/>
                    </a:lnTo>
                    <a:lnTo>
                      <a:pt x="42359" y="547883"/>
                    </a:lnTo>
                    <a:lnTo>
                      <a:pt x="42037" y="547112"/>
                    </a:lnTo>
                    <a:lnTo>
                      <a:pt x="41608" y="546814"/>
                    </a:lnTo>
                    <a:lnTo>
                      <a:pt x="41223" y="546893"/>
                    </a:lnTo>
                    <a:lnTo>
                      <a:pt x="40800" y="546942"/>
                    </a:lnTo>
                    <a:lnTo>
                      <a:pt x="40136" y="546486"/>
                    </a:lnTo>
                    <a:lnTo>
                      <a:pt x="39937" y="546103"/>
                    </a:lnTo>
                    <a:lnTo>
                      <a:pt x="40048" y="545794"/>
                    </a:lnTo>
                    <a:lnTo>
                      <a:pt x="40500" y="545131"/>
                    </a:lnTo>
                    <a:lnTo>
                      <a:pt x="40800" y="544585"/>
                    </a:lnTo>
                    <a:lnTo>
                      <a:pt x="40950" y="544275"/>
                    </a:lnTo>
                    <a:lnTo>
                      <a:pt x="41056" y="543734"/>
                    </a:lnTo>
                    <a:lnTo>
                      <a:pt x="41048" y="543272"/>
                    </a:lnTo>
                    <a:lnTo>
                      <a:pt x="40888" y="542889"/>
                    </a:lnTo>
                    <a:lnTo>
                      <a:pt x="40689" y="542543"/>
                    </a:lnTo>
                    <a:lnTo>
                      <a:pt x="40608" y="542233"/>
                    </a:lnTo>
                    <a:lnTo>
                      <a:pt x="40678" y="541808"/>
                    </a:lnTo>
                    <a:lnTo>
                      <a:pt x="40745" y="541188"/>
                    </a:lnTo>
                    <a:lnTo>
                      <a:pt x="40737" y="540726"/>
                    </a:lnTo>
                    <a:lnTo>
                      <a:pt x="40573" y="540113"/>
                    </a:lnTo>
                    <a:lnTo>
                      <a:pt x="40253" y="539463"/>
                    </a:lnTo>
                    <a:lnTo>
                      <a:pt x="40052" y="538922"/>
                    </a:lnTo>
                    <a:lnTo>
                      <a:pt x="40044" y="538424"/>
                    </a:lnTo>
                    <a:lnTo>
                      <a:pt x="39914" y="537537"/>
                    </a:lnTo>
                    <a:lnTo>
                      <a:pt x="39830" y="537154"/>
                    </a:lnTo>
                    <a:lnTo>
                      <a:pt x="39800" y="535259"/>
                    </a:lnTo>
                    <a:lnTo>
                      <a:pt x="39948" y="534913"/>
                    </a:lnTo>
                    <a:lnTo>
                      <a:pt x="40276" y="533710"/>
                    </a:lnTo>
                    <a:lnTo>
                      <a:pt x="40347" y="533321"/>
                    </a:lnTo>
                    <a:lnTo>
                      <a:pt x="40495" y="532975"/>
                    </a:lnTo>
                    <a:lnTo>
                      <a:pt x="40606" y="532664"/>
                    </a:lnTo>
                    <a:lnTo>
                      <a:pt x="40677" y="532312"/>
                    </a:lnTo>
                    <a:lnTo>
                      <a:pt x="40823" y="531772"/>
                    </a:lnTo>
                    <a:lnTo>
                      <a:pt x="41119" y="530957"/>
                    </a:lnTo>
                    <a:lnTo>
                      <a:pt x="41268" y="530684"/>
                    </a:lnTo>
                    <a:lnTo>
                      <a:pt x="41495" y="530332"/>
                    </a:lnTo>
                    <a:lnTo>
                      <a:pt x="42025" y="529706"/>
                    </a:lnTo>
                    <a:lnTo>
                      <a:pt x="42211" y="529281"/>
                    </a:lnTo>
                    <a:lnTo>
                      <a:pt x="42398" y="528892"/>
                    </a:lnTo>
                    <a:lnTo>
                      <a:pt x="42698" y="528381"/>
                    </a:lnTo>
                    <a:lnTo>
                      <a:pt x="43152" y="527835"/>
                    </a:lnTo>
                    <a:lnTo>
                      <a:pt x="43457" y="527640"/>
                    </a:lnTo>
                    <a:lnTo>
                      <a:pt x="43765" y="527555"/>
                    </a:lnTo>
                    <a:lnTo>
                      <a:pt x="44845" y="527537"/>
                    </a:lnTo>
                    <a:lnTo>
                      <a:pt x="45501" y="527452"/>
                    </a:lnTo>
                    <a:lnTo>
                      <a:pt x="45884" y="527330"/>
                    </a:lnTo>
                    <a:lnTo>
                      <a:pt x="46736" y="527470"/>
                    </a:lnTo>
                    <a:lnTo>
                      <a:pt x="47738" y="527415"/>
                    </a:lnTo>
                    <a:lnTo>
                      <a:pt x="48122" y="527294"/>
                    </a:lnTo>
                    <a:lnTo>
                      <a:pt x="48424" y="526862"/>
                    </a:lnTo>
                    <a:lnTo>
                      <a:pt x="48574" y="526589"/>
                    </a:lnTo>
                    <a:lnTo>
                      <a:pt x="48881" y="526510"/>
                    </a:lnTo>
                    <a:lnTo>
                      <a:pt x="49687" y="526225"/>
                    </a:lnTo>
                    <a:lnTo>
                      <a:pt x="50977" y="524815"/>
                    </a:lnTo>
                    <a:lnTo>
                      <a:pt x="51326" y="524925"/>
                    </a:lnTo>
                    <a:lnTo>
                      <a:pt x="51673" y="524925"/>
                    </a:lnTo>
                    <a:lnTo>
                      <a:pt x="51862" y="524651"/>
                    </a:lnTo>
                    <a:lnTo>
                      <a:pt x="52089" y="524414"/>
                    </a:lnTo>
                    <a:lnTo>
                      <a:pt x="52701" y="524019"/>
                    </a:lnTo>
                    <a:lnTo>
                      <a:pt x="52928" y="523782"/>
                    </a:lnTo>
                    <a:lnTo>
                      <a:pt x="53234" y="523582"/>
                    </a:lnTo>
                    <a:lnTo>
                      <a:pt x="53773" y="523497"/>
                    </a:lnTo>
                    <a:lnTo>
                      <a:pt x="54195" y="523375"/>
                    </a:lnTo>
                    <a:lnTo>
                      <a:pt x="54581" y="523369"/>
                    </a:lnTo>
                    <a:lnTo>
                      <a:pt x="54848" y="523175"/>
                    </a:lnTo>
                    <a:lnTo>
                      <a:pt x="55036" y="522859"/>
                    </a:lnTo>
                    <a:lnTo>
                      <a:pt x="55186" y="522549"/>
                    </a:lnTo>
                    <a:lnTo>
                      <a:pt x="55490" y="522312"/>
                    </a:lnTo>
                    <a:lnTo>
                      <a:pt x="55836" y="522191"/>
                    </a:lnTo>
                    <a:lnTo>
                      <a:pt x="56182" y="522148"/>
                    </a:lnTo>
                    <a:lnTo>
                      <a:pt x="56408" y="521759"/>
                    </a:lnTo>
                    <a:lnTo>
                      <a:pt x="56517" y="521334"/>
                    </a:lnTo>
                    <a:lnTo>
                      <a:pt x="56899" y="521134"/>
                    </a:lnTo>
                    <a:lnTo>
                      <a:pt x="57860" y="520885"/>
                    </a:lnTo>
                    <a:lnTo>
                      <a:pt x="58009" y="520574"/>
                    </a:lnTo>
                    <a:lnTo>
                      <a:pt x="58043" y="520265"/>
                    </a:lnTo>
                    <a:lnTo>
                      <a:pt x="58038" y="519955"/>
                    </a:lnTo>
                    <a:lnTo>
                      <a:pt x="57879" y="519651"/>
                    </a:lnTo>
                    <a:lnTo>
                      <a:pt x="57911" y="519305"/>
                    </a:lnTo>
                    <a:lnTo>
                      <a:pt x="58061" y="518989"/>
                    </a:lnTo>
                    <a:lnTo>
                      <a:pt x="58249" y="518715"/>
                    </a:lnTo>
                    <a:lnTo>
                      <a:pt x="59016" y="518400"/>
                    </a:lnTo>
                    <a:lnTo>
                      <a:pt x="59361" y="518278"/>
                    </a:lnTo>
                    <a:lnTo>
                      <a:pt x="59549" y="517963"/>
                    </a:lnTo>
                    <a:lnTo>
                      <a:pt x="59582" y="517616"/>
                    </a:lnTo>
                    <a:lnTo>
                      <a:pt x="59577" y="517306"/>
                    </a:lnTo>
                    <a:lnTo>
                      <a:pt x="59495" y="517003"/>
                    </a:lnTo>
                    <a:lnTo>
                      <a:pt x="59488" y="516577"/>
                    </a:lnTo>
                    <a:lnTo>
                      <a:pt x="59560" y="516267"/>
                    </a:lnTo>
                    <a:lnTo>
                      <a:pt x="59749" y="515994"/>
                    </a:lnTo>
                    <a:lnTo>
                      <a:pt x="60247" y="515793"/>
                    </a:lnTo>
                    <a:lnTo>
                      <a:pt x="60514" y="515635"/>
                    </a:lnTo>
                    <a:lnTo>
                      <a:pt x="60899" y="515551"/>
                    </a:lnTo>
                    <a:lnTo>
                      <a:pt x="61207" y="515508"/>
                    </a:lnTo>
                    <a:lnTo>
                      <a:pt x="61709" y="515496"/>
                    </a:lnTo>
                    <a:lnTo>
                      <a:pt x="62096" y="515568"/>
                    </a:lnTo>
                    <a:lnTo>
                      <a:pt x="62522" y="515599"/>
                    </a:lnTo>
                    <a:lnTo>
                      <a:pt x="62869" y="515599"/>
                    </a:lnTo>
                    <a:lnTo>
                      <a:pt x="63212" y="515399"/>
                    </a:lnTo>
                    <a:lnTo>
                      <a:pt x="63743" y="514773"/>
                    </a:lnTo>
                    <a:lnTo>
                      <a:pt x="64008" y="514499"/>
                    </a:lnTo>
                    <a:lnTo>
                      <a:pt x="64234" y="514110"/>
                    </a:lnTo>
                    <a:lnTo>
                      <a:pt x="64499" y="513831"/>
                    </a:lnTo>
                    <a:lnTo>
                      <a:pt x="64766" y="513637"/>
                    </a:lnTo>
                    <a:lnTo>
                      <a:pt x="64916" y="513327"/>
                    </a:lnTo>
                    <a:lnTo>
                      <a:pt x="65027" y="513017"/>
                    </a:lnTo>
                    <a:lnTo>
                      <a:pt x="65171" y="512434"/>
                    </a:lnTo>
                    <a:lnTo>
                      <a:pt x="65242" y="512045"/>
                    </a:lnTo>
                    <a:lnTo>
                      <a:pt x="65429" y="511693"/>
                    </a:lnTo>
                    <a:lnTo>
                      <a:pt x="65686" y="510842"/>
                    </a:lnTo>
                    <a:lnTo>
                      <a:pt x="65873" y="510490"/>
                    </a:lnTo>
                    <a:lnTo>
                      <a:pt x="66179" y="510332"/>
                    </a:lnTo>
                    <a:lnTo>
                      <a:pt x="66640" y="510210"/>
                    </a:lnTo>
                    <a:lnTo>
                      <a:pt x="66829" y="509937"/>
                    </a:lnTo>
                    <a:lnTo>
                      <a:pt x="66938" y="509512"/>
                    </a:lnTo>
                    <a:lnTo>
                      <a:pt x="67008" y="509086"/>
                    </a:lnTo>
                    <a:lnTo>
                      <a:pt x="67306" y="508424"/>
                    </a:lnTo>
                    <a:lnTo>
                      <a:pt x="67417" y="508114"/>
                    </a:lnTo>
                    <a:lnTo>
                      <a:pt x="67567" y="507841"/>
                    </a:lnTo>
                    <a:lnTo>
                      <a:pt x="67714" y="507373"/>
                    </a:lnTo>
                    <a:lnTo>
                      <a:pt x="67824" y="507063"/>
                    </a:lnTo>
                    <a:lnTo>
                      <a:pt x="68011" y="506674"/>
                    </a:lnTo>
                    <a:lnTo>
                      <a:pt x="68158" y="506213"/>
                    </a:lnTo>
                    <a:lnTo>
                      <a:pt x="68150" y="505745"/>
                    </a:lnTo>
                    <a:lnTo>
                      <a:pt x="68183" y="505362"/>
                    </a:lnTo>
                    <a:lnTo>
                      <a:pt x="68253" y="504974"/>
                    </a:lnTo>
                    <a:lnTo>
                      <a:pt x="68247" y="504584"/>
                    </a:lnTo>
                    <a:lnTo>
                      <a:pt x="68315" y="504007"/>
                    </a:lnTo>
                    <a:lnTo>
                      <a:pt x="68342" y="503272"/>
                    </a:lnTo>
                    <a:lnTo>
                      <a:pt x="68336" y="502926"/>
                    </a:lnTo>
                    <a:lnTo>
                      <a:pt x="68215" y="502580"/>
                    </a:lnTo>
                    <a:lnTo>
                      <a:pt x="67977" y="502197"/>
                    </a:lnTo>
                    <a:lnTo>
                      <a:pt x="68049" y="501887"/>
                    </a:lnTo>
                    <a:lnTo>
                      <a:pt x="68160" y="501577"/>
                    </a:lnTo>
                    <a:lnTo>
                      <a:pt x="68610" y="500800"/>
                    </a:lnTo>
                    <a:lnTo>
                      <a:pt x="68643" y="500453"/>
                    </a:lnTo>
                    <a:lnTo>
                      <a:pt x="68637" y="500101"/>
                    </a:lnTo>
                    <a:lnTo>
                      <a:pt x="68401" y="499761"/>
                    </a:lnTo>
                    <a:lnTo>
                      <a:pt x="68511" y="499409"/>
                    </a:lnTo>
                    <a:lnTo>
                      <a:pt x="68659" y="499062"/>
                    </a:lnTo>
                    <a:lnTo>
                      <a:pt x="68809" y="498752"/>
                    </a:lnTo>
                    <a:lnTo>
                      <a:pt x="68919" y="498400"/>
                    </a:lnTo>
                    <a:lnTo>
                      <a:pt x="68948" y="497859"/>
                    </a:lnTo>
                    <a:lnTo>
                      <a:pt x="68982" y="497549"/>
                    </a:lnTo>
                    <a:lnTo>
                      <a:pt x="69206" y="497082"/>
                    </a:lnTo>
                    <a:lnTo>
                      <a:pt x="69315" y="496698"/>
                    </a:lnTo>
                    <a:lnTo>
                      <a:pt x="69464" y="496346"/>
                    </a:lnTo>
                    <a:lnTo>
                      <a:pt x="69684" y="495647"/>
                    </a:lnTo>
                    <a:lnTo>
                      <a:pt x="69746" y="494718"/>
                    </a:lnTo>
                    <a:lnTo>
                      <a:pt x="69586" y="494378"/>
                    </a:lnTo>
                    <a:lnTo>
                      <a:pt x="69309" y="493916"/>
                    </a:lnTo>
                    <a:lnTo>
                      <a:pt x="69417" y="493412"/>
                    </a:lnTo>
                    <a:lnTo>
                      <a:pt x="69643" y="493102"/>
                    </a:lnTo>
                    <a:lnTo>
                      <a:pt x="69792" y="492792"/>
                    </a:lnTo>
                    <a:lnTo>
                      <a:pt x="70020" y="492555"/>
                    </a:lnTo>
                    <a:lnTo>
                      <a:pt x="70440" y="492318"/>
                    </a:lnTo>
                    <a:lnTo>
                      <a:pt x="70744" y="492002"/>
                    </a:lnTo>
                    <a:lnTo>
                      <a:pt x="70969" y="491535"/>
                    </a:lnTo>
                    <a:lnTo>
                      <a:pt x="71391" y="491450"/>
                    </a:lnTo>
                    <a:lnTo>
                      <a:pt x="71701" y="491486"/>
                    </a:lnTo>
                    <a:lnTo>
                      <a:pt x="72163" y="491438"/>
                    </a:lnTo>
                    <a:lnTo>
                      <a:pt x="72391" y="491164"/>
                    </a:lnTo>
                    <a:lnTo>
                      <a:pt x="72694" y="490891"/>
                    </a:lnTo>
                    <a:lnTo>
                      <a:pt x="72922" y="490617"/>
                    </a:lnTo>
                    <a:lnTo>
                      <a:pt x="73184" y="490113"/>
                    </a:lnTo>
                    <a:lnTo>
                      <a:pt x="73217" y="489761"/>
                    </a:lnTo>
                    <a:lnTo>
                      <a:pt x="73019" y="489457"/>
                    </a:lnTo>
                    <a:lnTo>
                      <a:pt x="72783" y="489232"/>
                    </a:lnTo>
                    <a:lnTo>
                      <a:pt x="72663" y="488922"/>
                    </a:lnTo>
                    <a:lnTo>
                      <a:pt x="72619" y="488576"/>
                    </a:lnTo>
                    <a:lnTo>
                      <a:pt x="72420" y="488230"/>
                    </a:lnTo>
                    <a:lnTo>
                      <a:pt x="72185" y="487968"/>
                    </a:lnTo>
                    <a:lnTo>
                      <a:pt x="71405" y="487513"/>
                    </a:lnTo>
                    <a:lnTo>
                      <a:pt x="71168" y="487209"/>
                    </a:lnTo>
                    <a:lnTo>
                      <a:pt x="71201" y="486826"/>
                    </a:lnTo>
                    <a:lnTo>
                      <a:pt x="71573" y="486006"/>
                    </a:lnTo>
                    <a:lnTo>
                      <a:pt x="71915" y="485654"/>
                    </a:lnTo>
                    <a:lnTo>
                      <a:pt x="72258" y="485417"/>
                    </a:lnTo>
                    <a:lnTo>
                      <a:pt x="72565" y="485295"/>
                    </a:lnTo>
                    <a:lnTo>
                      <a:pt x="72873" y="485253"/>
                    </a:lnTo>
                    <a:lnTo>
                      <a:pt x="73215" y="484900"/>
                    </a:lnTo>
                    <a:lnTo>
                      <a:pt x="73403" y="484590"/>
                    </a:lnTo>
                    <a:lnTo>
                      <a:pt x="73510" y="484044"/>
                    </a:lnTo>
                    <a:lnTo>
                      <a:pt x="73733" y="483503"/>
                    </a:lnTo>
                    <a:lnTo>
                      <a:pt x="73803" y="483078"/>
                    </a:lnTo>
                    <a:lnTo>
                      <a:pt x="73644" y="482811"/>
                    </a:lnTo>
                    <a:lnTo>
                      <a:pt x="73402" y="482154"/>
                    </a:lnTo>
                    <a:lnTo>
                      <a:pt x="73356" y="481772"/>
                    </a:lnTo>
                    <a:lnTo>
                      <a:pt x="73344" y="480964"/>
                    </a:lnTo>
                    <a:lnTo>
                      <a:pt x="73488" y="480380"/>
                    </a:lnTo>
                    <a:lnTo>
                      <a:pt x="73557" y="479797"/>
                    </a:lnTo>
                    <a:lnTo>
                      <a:pt x="73513" y="479451"/>
                    </a:lnTo>
                    <a:lnTo>
                      <a:pt x="72882" y="478655"/>
                    </a:lnTo>
                    <a:lnTo>
                      <a:pt x="72644" y="478272"/>
                    </a:lnTo>
                    <a:lnTo>
                      <a:pt x="72369" y="478005"/>
                    </a:lnTo>
                    <a:lnTo>
                      <a:pt x="72285" y="477580"/>
                    </a:lnTo>
                    <a:lnTo>
                      <a:pt x="72278" y="477118"/>
                    </a:lnTo>
                    <a:lnTo>
                      <a:pt x="72037" y="476540"/>
                    </a:lnTo>
                    <a:lnTo>
                      <a:pt x="71992" y="476122"/>
                    </a:lnTo>
                    <a:lnTo>
                      <a:pt x="72025" y="475811"/>
                    </a:lnTo>
                    <a:lnTo>
                      <a:pt x="72175" y="475496"/>
                    </a:lnTo>
                    <a:lnTo>
                      <a:pt x="72481" y="475338"/>
                    </a:lnTo>
                    <a:lnTo>
                      <a:pt x="72709" y="475101"/>
                    </a:lnTo>
                    <a:lnTo>
                      <a:pt x="72699" y="474566"/>
                    </a:lnTo>
                    <a:lnTo>
                      <a:pt x="72463" y="474256"/>
                    </a:lnTo>
                    <a:lnTo>
                      <a:pt x="72261" y="473685"/>
                    </a:lnTo>
                    <a:lnTo>
                      <a:pt x="72370" y="473332"/>
                    </a:lnTo>
                    <a:lnTo>
                      <a:pt x="72596" y="472981"/>
                    </a:lnTo>
                    <a:lnTo>
                      <a:pt x="72628" y="472518"/>
                    </a:lnTo>
                    <a:lnTo>
                      <a:pt x="72428" y="472136"/>
                    </a:lnTo>
                    <a:lnTo>
                      <a:pt x="72266" y="471674"/>
                    </a:lnTo>
                    <a:lnTo>
                      <a:pt x="72526" y="471018"/>
                    </a:lnTo>
                    <a:lnTo>
                      <a:pt x="72751" y="470623"/>
                    </a:lnTo>
                    <a:lnTo>
                      <a:pt x="72744" y="470204"/>
                    </a:lnTo>
                    <a:lnTo>
                      <a:pt x="72662" y="469894"/>
                    </a:lnTo>
                    <a:lnTo>
                      <a:pt x="72224" y="469050"/>
                    </a:lnTo>
                    <a:lnTo>
                      <a:pt x="72026" y="468746"/>
                    </a:lnTo>
                    <a:lnTo>
                      <a:pt x="71596" y="468442"/>
                    </a:lnTo>
                    <a:lnTo>
                      <a:pt x="71283" y="468181"/>
                    </a:lnTo>
                    <a:lnTo>
                      <a:pt x="71009" y="467871"/>
                    </a:lnTo>
                    <a:lnTo>
                      <a:pt x="70926" y="467567"/>
                    </a:lnTo>
                    <a:lnTo>
                      <a:pt x="70902" y="466103"/>
                    </a:lnTo>
                    <a:lnTo>
                      <a:pt x="70821" y="465794"/>
                    </a:lnTo>
                    <a:lnTo>
                      <a:pt x="70582" y="465374"/>
                    </a:lnTo>
                    <a:lnTo>
                      <a:pt x="70384" y="465107"/>
                    </a:lnTo>
                    <a:lnTo>
                      <a:pt x="69797" y="464615"/>
                    </a:lnTo>
                    <a:lnTo>
                      <a:pt x="69561" y="464348"/>
                    </a:lnTo>
                    <a:lnTo>
                      <a:pt x="69402" y="464037"/>
                    </a:lnTo>
                    <a:lnTo>
                      <a:pt x="69356" y="463576"/>
                    </a:lnTo>
                    <a:lnTo>
                      <a:pt x="69272" y="463157"/>
                    </a:lnTo>
                    <a:lnTo>
                      <a:pt x="69108" y="462580"/>
                    </a:lnTo>
                    <a:lnTo>
                      <a:pt x="68869" y="462082"/>
                    </a:lnTo>
                    <a:lnTo>
                      <a:pt x="68630" y="461656"/>
                    </a:lnTo>
                    <a:lnTo>
                      <a:pt x="67793" y="460052"/>
                    </a:lnTo>
                    <a:lnTo>
                      <a:pt x="66851" y="459026"/>
                    </a:lnTo>
                    <a:lnTo>
                      <a:pt x="66419" y="458606"/>
                    </a:lnTo>
                    <a:lnTo>
                      <a:pt x="66144" y="458302"/>
                    </a:lnTo>
                    <a:lnTo>
                      <a:pt x="65947" y="458035"/>
                    </a:lnTo>
                    <a:lnTo>
                      <a:pt x="65398" y="457500"/>
                    </a:lnTo>
                    <a:lnTo>
                      <a:pt x="64965" y="457009"/>
                    </a:lnTo>
                    <a:lnTo>
                      <a:pt x="64413" y="456243"/>
                    </a:lnTo>
                    <a:lnTo>
                      <a:pt x="64061" y="455982"/>
                    </a:lnTo>
                    <a:lnTo>
                      <a:pt x="63825" y="455751"/>
                    </a:lnTo>
                    <a:lnTo>
                      <a:pt x="63552" y="455526"/>
                    </a:lnTo>
                    <a:lnTo>
                      <a:pt x="63083" y="455186"/>
                    </a:lnTo>
                    <a:lnTo>
                      <a:pt x="62456" y="454578"/>
                    </a:lnTo>
                    <a:lnTo>
                      <a:pt x="61907" y="454086"/>
                    </a:lnTo>
                    <a:lnTo>
                      <a:pt x="61437" y="453630"/>
                    </a:lnTo>
                    <a:lnTo>
                      <a:pt x="60890" y="453254"/>
                    </a:lnTo>
                    <a:lnTo>
                      <a:pt x="60538" y="452986"/>
                    </a:lnTo>
                    <a:lnTo>
                      <a:pt x="60109" y="452725"/>
                    </a:lnTo>
                    <a:lnTo>
                      <a:pt x="59681" y="452421"/>
                    </a:lnTo>
                    <a:lnTo>
                      <a:pt x="59290" y="452117"/>
                    </a:lnTo>
                    <a:lnTo>
                      <a:pt x="59014" y="451778"/>
                    </a:lnTo>
                    <a:lnTo>
                      <a:pt x="58660" y="451431"/>
                    </a:lnTo>
                    <a:lnTo>
                      <a:pt x="58233" y="451170"/>
                    </a:lnTo>
                    <a:lnTo>
                      <a:pt x="57918" y="450866"/>
                    </a:lnTo>
                    <a:lnTo>
                      <a:pt x="57796" y="450520"/>
                    </a:lnTo>
                    <a:lnTo>
                      <a:pt x="57549" y="449560"/>
                    </a:lnTo>
                    <a:lnTo>
                      <a:pt x="57776" y="449287"/>
                    </a:lnTo>
                    <a:lnTo>
                      <a:pt x="58200" y="449165"/>
                    </a:lnTo>
                    <a:lnTo>
                      <a:pt x="58701" y="449153"/>
                    </a:lnTo>
                    <a:lnTo>
                      <a:pt x="59242" y="449183"/>
                    </a:lnTo>
                    <a:lnTo>
                      <a:pt x="60168" y="449171"/>
                    </a:lnTo>
                    <a:lnTo>
                      <a:pt x="60474" y="449013"/>
                    </a:lnTo>
                    <a:lnTo>
                      <a:pt x="60853" y="448545"/>
                    </a:lnTo>
                    <a:lnTo>
                      <a:pt x="61149" y="447804"/>
                    </a:lnTo>
                    <a:lnTo>
                      <a:pt x="61259" y="447458"/>
                    </a:lnTo>
                    <a:lnTo>
                      <a:pt x="61448" y="447185"/>
                    </a:lnTo>
                    <a:lnTo>
                      <a:pt x="61515" y="446601"/>
                    </a:lnTo>
                    <a:lnTo>
                      <a:pt x="61510" y="446291"/>
                    </a:lnTo>
                    <a:lnTo>
                      <a:pt x="61275" y="446066"/>
                    </a:lnTo>
                    <a:lnTo>
                      <a:pt x="61077" y="445720"/>
                    </a:lnTo>
                    <a:lnTo>
                      <a:pt x="60877" y="445338"/>
                    </a:lnTo>
                    <a:lnTo>
                      <a:pt x="60557" y="444651"/>
                    </a:lnTo>
                    <a:lnTo>
                      <a:pt x="60042" y="443807"/>
                    </a:lnTo>
                    <a:lnTo>
                      <a:pt x="59844" y="443503"/>
                    </a:lnTo>
                    <a:lnTo>
                      <a:pt x="59569" y="443199"/>
                    </a:lnTo>
                    <a:lnTo>
                      <a:pt x="59178" y="442896"/>
                    </a:lnTo>
                    <a:lnTo>
                      <a:pt x="58788" y="442670"/>
                    </a:lnTo>
                    <a:lnTo>
                      <a:pt x="58200" y="442099"/>
                    </a:lnTo>
                    <a:lnTo>
                      <a:pt x="57848" y="441838"/>
                    </a:lnTo>
                    <a:lnTo>
                      <a:pt x="57457" y="441456"/>
                    </a:lnTo>
                    <a:lnTo>
                      <a:pt x="57183" y="441267"/>
                    </a:lnTo>
                    <a:lnTo>
                      <a:pt x="56947" y="440964"/>
                    </a:lnTo>
                    <a:lnTo>
                      <a:pt x="56594" y="440659"/>
                    </a:lnTo>
                    <a:lnTo>
                      <a:pt x="56318" y="440277"/>
                    </a:lnTo>
                    <a:lnTo>
                      <a:pt x="56235" y="439894"/>
                    </a:lnTo>
                    <a:lnTo>
                      <a:pt x="56228" y="439548"/>
                    </a:lnTo>
                    <a:lnTo>
                      <a:pt x="56299" y="439080"/>
                    </a:lnTo>
                    <a:lnTo>
                      <a:pt x="56293" y="438734"/>
                    </a:lnTo>
                    <a:lnTo>
                      <a:pt x="56018" y="438467"/>
                    </a:lnTo>
                    <a:lnTo>
                      <a:pt x="55632" y="438436"/>
                    </a:lnTo>
                    <a:lnTo>
                      <a:pt x="55359" y="438248"/>
                    </a:lnTo>
                    <a:lnTo>
                      <a:pt x="55046" y="437980"/>
                    </a:lnTo>
                    <a:lnTo>
                      <a:pt x="54923" y="437561"/>
                    </a:lnTo>
                    <a:lnTo>
                      <a:pt x="54877" y="437136"/>
                    </a:lnTo>
                    <a:lnTo>
                      <a:pt x="54794" y="436711"/>
                    </a:lnTo>
                    <a:lnTo>
                      <a:pt x="54858" y="435975"/>
                    </a:lnTo>
                    <a:lnTo>
                      <a:pt x="55007" y="435587"/>
                    </a:lnTo>
                    <a:lnTo>
                      <a:pt x="55390" y="435429"/>
                    </a:lnTo>
                    <a:lnTo>
                      <a:pt x="55774" y="435307"/>
                    </a:lnTo>
                    <a:lnTo>
                      <a:pt x="56157" y="435107"/>
                    </a:lnTo>
                    <a:lnTo>
                      <a:pt x="56385" y="434870"/>
                    </a:lnTo>
                    <a:lnTo>
                      <a:pt x="56573" y="434560"/>
                    </a:lnTo>
                    <a:lnTo>
                      <a:pt x="56799" y="434250"/>
                    </a:lnTo>
                    <a:lnTo>
                      <a:pt x="56832" y="433898"/>
                    </a:lnTo>
                    <a:lnTo>
                      <a:pt x="56633" y="433557"/>
                    </a:lnTo>
                    <a:lnTo>
                      <a:pt x="56474" y="433248"/>
                    </a:lnTo>
                    <a:lnTo>
                      <a:pt x="56199" y="432944"/>
                    </a:lnTo>
                    <a:lnTo>
                      <a:pt x="55499" y="432567"/>
                    </a:lnTo>
                    <a:lnTo>
                      <a:pt x="55151" y="432573"/>
                    </a:lnTo>
                    <a:lnTo>
                      <a:pt x="54575" y="432816"/>
                    </a:lnTo>
                    <a:lnTo>
                      <a:pt x="54232" y="433053"/>
                    </a:lnTo>
                    <a:lnTo>
                      <a:pt x="53769" y="433060"/>
                    </a:lnTo>
                    <a:lnTo>
                      <a:pt x="53422" y="433102"/>
                    </a:lnTo>
                    <a:lnTo>
                      <a:pt x="52804" y="433078"/>
                    </a:lnTo>
                    <a:lnTo>
                      <a:pt x="52529" y="432774"/>
                    </a:lnTo>
                    <a:lnTo>
                      <a:pt x="52370" y="432507"/>
                    </a:lnTo>
                    <a:lnTo>
                      <a:pt x="52097" y="432318"/>
                    </a:lnTo>
                    <a:lnTo>
                      <a:pt x="52013" y="431856"/>
                    </a:lnTo>
                    <a:lnTo>
                      <a:pt x="52084" y="431540"/>
                    </a:lnTo>
                    <a:lnTo>
                      <a:pt x="52196" y="431231"/>
                    </a:lnTo>
                    <a:lnTo>
                      <a:pt x="52421" y="430842"/>
                    </a:lnTo>
                    <a:lnTo>
                      <a:pt x="52687" y="430605"/>
                    </a:lnTo>
                    <a:lnTo>
                      <a:pt x="52720" y="430259"/>
                    </a:lnTo>
                    <a:lnTo>
                      <a:pt x="52870" y="429985"/>
                    </a:lnTo>
                    <a:lnTo>
                      <a:pt x="53137" y="429791"/>
                    </a:lnTo>
                    <a:lnTo>
                      <a:pt x="53791" y="429627"/>
                    </a:lnTo>
                    <a:lnTo>
                      <a:pt x="54057" y="429469"/>
                    </a:lnTo>
                    <a:lnTo>
                      <a:pt x="54557" y="429268"/>
                    </a:lnTo>
                    <a:lnTo>
                      <a:pt x="54862" y="429031"/>
                    </a:lnTo>
                    <a:lnTo>
                      <a:pt x="55127" y="428794"/>
                    </a:lnTo>
                    <a:lnTo>
                      <a:pt x="55435" y="428673"/>
                    </a:lnTo>
                    <a:lnTo>
                      <a:pt x="55897" y="428667"/>
                    </a:lnTo>
                    <a:lnTo>
                      <a:pt x="56019" y="429050"/>
                    </a:lnTo>
                    <a:lnTo>
                      <a:pt x="56025" y="429360"/>
                    </a:lnTo>
                    <a:lnTo>
                      <a:pt x="55952" y="429669"/>
                    </a:lnTo>
                    <a:lnTo>
                      <a:pt x="55882" y="430058"/>
                    </a:lnTo>
                    <a:lnTo>
                      <a:pt x="55850" y="430477"/>
                    </a:lnTo>
                    <a:lnTo>
                      <a:pt x="55858" y="430981"/>
                    </a:lnTo>
                    <a:lnTo>
                      <a:pt x="56136" y="431443"/>
                    </a:lnTo>
                    <a:lnTo>
                      <a:pt x="56103" y="431826"/>
                    </a:lnTo>
                    <a:lnTo>
                      <a:pt x="56225" y="432172"/>
                    </a:lnTo>
                    <a:lnTo>
                      <a:pt x="56231" y="432519"/>
                    </a:lnTo>
                    <a:lnTo>
                      <a:pt x="56777" y="432938"/>
                    </a:lnTo>
                    <a:lnTo>
                      <a:pt x="57167" y="433120"/>
                    </a:lnTo>
                    <a:lnTo>
                      <a:pt x="57518" y="433351"/>
                    </a:lnTo>
                    <a:lnTo>
                      <a:pt x="57947" y="433612"/>
                    </a:lnTo>
                    <a:lnTo>
                      <a:pt x="58372" y="433685"/>
                    </a:lnTo>
                    <a:lnTo>
                      <a:pt x="58444" y="433375"/>
                    </a:lnTo>
                    <a:lnTo>
                      <a:pt x="58671" y="433023"/>
                    </a:lnTo>
                    <a:lnTo>
                      <a:pt x="58931" y="432440"/>
                    </a:lnTo>
                    <a:lnTo>
                      <a:pt x="59041" y="432087"/>
                    </a:lnTo>
                    <a:lnTo>
                      <a:pt x="59112" y="431741"/>
                    </a:lnTo>
                    <a:lnTo>
                      <a:pt x="59378" y="431468"/>
                    </a:lnTo>
                    <a:lnTo>
                      <a:pt x="59803" y="431462"/>
                    </a:lnTo>
                    <a:lnTo>
                      <a:pt x="60382" y="431492"/>
                    </a:lnTo>
                    <a:lnTo>
                      <a:pt x="60686" y="431255"/>
                    </a:lnTo>
                    <a:lnTo>
                      <a:pt x="60991" y="430975"/>
                    </a:lnTo>
                    <a:lnTo>
                      <a:pt x="61335" y="430702"/>
                    </a:lnTo>
                    <a:lnTo>
                      <a:pt x="61680" y="430617"/>
                    </a:lnTo>
                    <a:lnTo>
                      <a:pt x="62329" y="430143"/>
                    </a:lnTo>
                    <a:lnTo>
                      <a:pt x="62673" y="429949"/>
                    </a:lnTo>
                    <a:lnTo>
                      <a:pt x="62978" y="429712"/>
                    </a:lnTo>
                    <a:lnTo>
                      <a:pt x="63283" y="429512"/>
                    </a:lnTo>
                    <a:lnTo>
                      <a:pt x="63550" y="429317"/>
                    </a:lnTo>
                    <a:lnTo>
                      <a:pt x="63856" y="429196"/>
                    </a:lnTo>
                    <a:lnTo>
                      <a:pt x="64123" y="428958"/>
                    </a:lnTo>
                    <a:lnTo>
                      <a:pt x="64389" y="428685"/>
                    </a:lnTo>
                    <a:lnTo>
                      <a:pt x="64616" y="428412"/>
                    </a:lnTo>
                    <a:lnTo>
                      <a:pt x="64921" y="428175"/>
                    </a:lnTo>
                    <a:lnTo>
                      <a:pt x="65302" y="427901"/>
                    </a:lnTo>
                    <a:lnTo>
                      <a:pt x="65642" y="427428"/>
                    </a:lnTo>
                    <a:lnTo>
                      <a:pt x="65752" y="427045"/>
                    </a:lnTo>
                    <a:lnTo>
                      <a:pt x="66241" y="426261"/>
                    </a:lnTo>
                    <a:lnTo>
                      <a:pt x="66466" y="425873"/>
                    </a:lnTo>
                    <a:lnTo>
                      <a:pt x="66537" y="425483"/>
                    </a:lnTo>
                    <a:lnTo>
                      <a:pt x="66757" y="424785"/>
                    </a:lnTo>
                    <a:lnTo>
                      <a:pt x="66868" y="424475"/>
                    </a:lnTo>
                    <a:lnTo>
                      <a:pt x="66977" y="424092"/>
                    </a:lnTo>
                    <a:lnTo>
                      <a:pt x="67048" y="423703"/>
                    </a:lnTo>
                    <a:lnTo>
                      <a:pt x="67195" y="423236"/>
                    </a:lnTo>
                    <a:lnTo>
                      <a:pt x="67261" y="422579"/>
                    </a:lnTo>
                    <a:lnTo>
                      <a:pt x="67253" y="422075"/>
                    </a:lnTo>
                    <a:lnTo>
                      <a:pt x="67325" y="421729"/>
                    </a:lnTo>
                    <a:lnTo>
                      <a:pt x="67424" y="420726"/>
                    </a:lnTo>
                    <a:lnTo>
                      <a:pt x="67495" y="420301"/>
                    </a:lnTo>
                    <a:lnTo>
                      <a:pt x="67484" y="419645"/>
                    </a:lnTo>
                    <a:lnTo>
                      <a:pt x="67555" y="419293"/>
                    </a:lnTo>
                    <a:lnTo>
                      <a:pt x="67521" y="417173"/>
                    </a:lnTo>
                    <a:lnTo>
                      <a:pt x="67397" y="416711"/>
                    </a:lnTo>
                    <a:lnTo>
                      <a:pt x="67197" y="416213"/>
                    </a:lnTo>
                    <a:lnTo>
                      <a:pt x="67037" y="415866"/>
                    </a:lnTo>
                    <a:lnTo>
                      <a:pt x="66763" y="415641"/>
                    </a:lnTo>
                    <a:lnTo>
                      <a:pt x="66564" y="415295"/>
                    </a:lnTo>
                    <a:lnTo>
                      <a:pt x="66325" y="414797"/>
                    </a:lnTo>
                    <a:lnTo>
                      <a:pt x="66280" y="414450"/>
                    </a:lnTo>
                    <a:lnTo>
                      <a:pt x="66391" y="414141"/>
                    </a:lnTo>
                    <a:lnTo>
                      <a:pt x="66463" y="413831"/>
                    </a:lnTo>
                    <a:lnTo>
                      <a:pt x="66434" y="411978"/>
                    </a:lnTo>
                    <a:lnTo>
                      <a:pt x="65606" y="410951"/>
                    </a:lnTo>
                    <a:lnTo>
                      <a:pt x="65399" y="410101"/>
                    </a:lnTo>
                    <a:lnTo>
                      <a:pt x="65089" y="410028"/>
                    </a:lnTo>
                    <a:lnTo>
                      <a:pt x="64667" y="410155"/>
                    </a:lnTo>
                    <a:lnTo>
                      <a:pt x="64439" y="410429"/>
                    </a:lnTo>
                    <a:lnTo>
                      <a:pt x="64090" y="410277"/>
                    </a:lnTo>
                    <a:lnTo>
                      <a:pt x="64160" y="409851"/>
                    </a:lnTo>
                    <a:lnTo>
                      <a:pt x="64044" y="409010"/>
                    </a:lnTo>
                    <a:lnTo>
                      <a:pt x="63985" y="408581"/>
                    </a:lnTo>
                    <a:lnTo>
                      <a:pt x="63670" y="408199"/>
                    </a:lnTo>
                    <a:lnTo>
                      <a:pt x="63205" y="408090"/>
                    </a:lnTo>
                    <a:lnTo>
                      <a:pt x="62583" y="407835"/>
                    </a:lnTo>
                    <a:lnTo>
                      <a:pt x="62302" y="407106"/>
                    </a:lnTo>
                    <a:lnTo>
                      <a:pt x="62251" y="406407"/>
                    </a:lnTo>
                    <a:lnTo>
                      <a:pt x="62053" y="406066"/>
                    </a:lnTo>
                    <a:lnTo>
                      <a:pt x="61738" y="405720"/>
                    </a:lnTo>
                    <a:lnTo>
                      <a:pt x="61273" y="405611"/>
                    </a:lnTo>
                    <a:lnTo>
                      <a:pt x="60884" y="405386"/>
                    </a:lnTo>
                    <a:lnTo>
                      <a:pt x="60684" y="404967"/>
                    </a:lnTo>
                    <a:lnTo>
                      <a:pt x="60561" y="404505"/>
                    </a:lnTo>
                    <a:lnTo>
                      <a:pt x="60360" y="404043"/>
                    </a:lnTo>
                    <a:lnTo>
                      <a:pt x="60087" y="403855"/>
                    </a:lnTo>
                    <a:lnTo>
                      <a:pt x="59889" y="403552"/>
                    </a:lnTo>
                    <a:lnTo>
                      <a:pt x="59654" y="403321"/>
                    </a:lnTo>
                    <a:lnTo>
                      <a:pt x="59378" y="402980"/>
                    </a:lnTo>
                    <a:lnTo>
                      <a:pt x="59104" y="402755"/>
                    </a:lnTo>
                    <a:lnTo>
                      <a:pt x="58789" y="402372"/>
                    </a:lnTo>
                    <a:lnTo>
                      <a:pt x="58770" y="401213"/>
                    </a:lnTo>
                    <a:lnTo>
                      <a:pt x="58841" y="400787"/>
                    </a:lnTo>
                    <a:lnTo>
                      <a:pt x="58596" y="399979"/>
                    </a:lnTo>
                    <a:lnTo>
                      <a:pt x="58428" y="399134"/>
                    </a:lnTo>
                    <a:lnTo>
                      <a:pt x="58384" y="398825"/>
                    </a:lnTo>
                    <a:lnTo>
                      <a:pt x="58416" y="398363"/>
                    </a:lnTo>
                    <a:lnTo>
                      <a:pt x="58332" y="397980"/>
                    </a:lnTo>
                    <a:lnTo>
                      <a:pt x="58520" y="397664"/>
                    </a:lnTo>
                    <a:lnTo>
                      <a:pt x="58706" y="397239"/>
                    </a:lnTo>
                    <a:lnTo>
                      <a:pt x="58932" y="396887"/>
                    </a:lnTo>
                    <a:lnTo>
                      <a:pt x="59042" y="396577"/>
                    </a:lnTo>
                    <a:lnTo>
                      <a:pt x="59383" y="396145"/>
                    </a:lnTo>
                    <a:lnTo>
                      <a:pt x="59690" y="396067"/>
                    </a:lnTo>
                    <a:lnTo>
                      <a:pt x="60115" y="396060"/>
                    </a:lnTo>
                    <a:lnTo>
                      <a:pt x="60461" y="395975"/>
                    </a:lnTo>
                    <a:lnTo>
                      <a:pt x="60569" y="395550"/>
                    </a:lnTo>
                    <a:lnTo>
                      <a:pt x="60944" y="394852"/>
                    </a:lnTo>
                    <a:lnTo>
                      <a:pt x="61084" y="393958"/>
                    </a:lnTo>
                    <a:lnTo>
                      <a:pt x="61272" y="393612"/>
                    </a:lnTo>
                    <a:lnTo>
                      <a:pt x="61654" y="393412"/>
                    </a:lnTo>
                    <a:lnTo>
                      <a:pt x="62271" y="393363"/>
                    </a:lnTo>
                    <a:lnTo>
                      <a:pt x="63040" y="393193"/>
                    </a:lnTo>
                    <a:lnTo>
                      <a:pt x="63764" y="392604"/>
                    </a:lnTo>
                    <a:lnTo>
                      <a:pt x="64070" y="392446"/>
                    </a:lnTo>
                    <a:lnTo>
                      <a:pt x="64415" y="392324"/>
                    </a:lnTo>
                    <a:lnTo>
                      <a:pt x="64721" y="392124"/>
                    </a:lnTo>
                    <a:lnTo>
                      <a:pt x="65101" y="391771"/>
                    </a:lnTo>
                    <a:lnTo>
                      <a:pt x="65589" y="390915"/>
                    </a:lnTo>
                    <a:lnTo>
                      <a:pt x="65737" y="390526"/>
                    </a:lnTo>
                    <a:lnTo>
                      <a:pt x="65804" y="389870"/>
                    </a:lnTo>
                    <a:lnTo>
                      <a:pt x="65950" y="389402"/>
                    </a:lnTo>
                    <a:lnTo>
                      <a:pt x="66215" y="389056"/>
                    </a:lnTo>
                    <a:lnTo>
                      <a:pt x="66636" y="388855"/>
                    </a:lnTo>
                    <a:lnTo>
                      <a:pt x="66622" y="387968"/>
                    </a:lnTo>
                    <a:lnTo>
                      <a:pt x="66919" y="387270"/>
                    </a:lnTo>
                    <a:lnTo>
                      <a:pt x="67379" y="387027"/>
                    </a:lnTo>
                    <a:lnTo>
                      <a:pt x="67991" y="386747"/>
                    </a:lnTo>
                    <a:lnTo>
                      <a:pt x="68440" y="385854"/>
                    </a:lnTo>
                    <a:lnTo>
                      <a:pt x="68473" y="385507"/>
                    </a:lnTo>
                    <a:lnTo>
                      <a:pt x="68624" y="385270"/>
                    </a:lnTo>
                    <a:lnTo>
                      <a:pt x="67836" y="384280"/>
                    </a:lnTo>
                    <a:lnTo>
                      <a:pt x="67438" y="383552"/>
                    </a:lnTo>
                    <a:lnTo>
                      <a:pt x="67507" y="383047"/>
                    </a:lnTo>
                    <a:lnTo>
                      <a:pt x="67617" y="382700"/>
                    </a:lnTo>
                    <a:lnTo>
                      <a:pt x="67688" y="382354"/>
                    </a:lnTo>
                    <a:lnTo>
                      <a:pt x="67718" y="381813"/>
                    </a:lnTo>
                    <a:lnTo>
                      <a:pt x="67790" y="381461"/>
                    </a:lnTo>
                    <a:lnTo>
                      <a:pt x="68055" y="381151"/>
                    </a:lnTo>
                    <a:lnTo>
                      <a:pt x="68318" y="380757"/>
                    </a:lnTo>
                    <a:lnTo>
                      <a:pt x="68583" y="380410"/>
                    </a:lnTo>
                    <a:lnTo>
                      <a:pt x="68771" y="380137"/>
                    </a:lnTo>
                    <a:lnTo>
                      <a:pt x="69268" y="379779"/>
                    </a:lnTo>
                    <a:lnTo>
                      <a:pt x="69492" y="379311"/>
                    </a:lnTo>
                    <a:lnTo>
                      <a:pt x="69408" y="378928"/>
                    </a:lnTo>
                    <a:lnTo>
                      <a:pt x="69249" y="378661"/>
                    </a:lnTo>
                    <a:lnTo>
                      <a:pt x="69477" y="378424"/>
                    </a:lnTo>
                    <a:lnTo>
                      <a:pt x="69783" y="378266"/>
                    </a:lnTo>
                    <a:lnTo>
                      <a:pt x="70089" y="378065"/>
                    </a:lnTo>
                    <a:lnTo>
                      <a:pt x="70354" y="377755"/>
                    </a:lnTo>
                    <a:lnTo>
                      <a:pt x="70539" y="377330"/>
                    </a:lnTo>
                    <a:lnTo>
                      <a:pt x="70566" y="376595"/>
                    </a:lnTo>
                    <a:lnTo>
                      <a:pt x="70638" y="376243"/>
                    </a:lnTo>
                    <a:lnTo>
                      <a:pt x="70705" y="375666"/>
                    </a:lnTo>
                    <a:lnTo>
                      <a:pt x="70964" y="374930"/>
                    </a:lnTo>
                    <a:lnTo>
                      <a:pt x="70996" y="374578"/>
                    </a:lnTo>
                    <a:lnTo>
                      <a:pt x="71068" y="374195"/>
                    </a:lnTo>
                    <a:lnTo>
                      <a:pt x="70717" y="374007"/>
                    </a:lnTo>
                    <a:lnTo>
                      <a:pt x="70252" y="373861"/>
                    </a:lnTo>
                    <a:lnTo>
                      <a:pt x="70478" y="373545"/>
                    </a:lnTo>
                    <a:lnTo>
                      <a:pt x="70819" y="373156"/>
                    </a:lnTo>
                    <a:lnTo>
                      <a:pt x="71164" y="372956"/>
                    </a:lnTo>
                    <a:lnTo>
                      <a:pt x="71152" y="372300"/>
                    </a:lnTo>
                    <a:lnTo>
                      <a:pt x="71185" y="371911"/>
                    </a:lnTo>
                    <a:lnTo>
                      <a:pt x="71411" y="371601"/>
                    </a:lnTo>
                    <a:lnTo>
                      <a:pt x="71560" y="371212"/>
                    </a:lnTo>
                    <a:lnTo>
                      <a:pt x="71552" y="370751"/>
                    </a:lnTo>
                    <a:lnTo>
                      <a:pt x="71278" y="370483"/>
                    </a:lnTo>
                    <a:lnTo>
                      <a:pt x="70929" y="370410"/>
                    </a:lnTo>
                    <a:lnTo>
                      <a:pt x="70651" y="369954"/>
                    </a:lnTo>
                    <a:lnTo>
                      <a:pt x="70452" y="369572"/>
                    </a:lnTo>
                    <a:lnTo>
                      <a:pt x="70438" y="368721"/>
                    </a:lnTo>
                    <a:lnTo>
                      <a:pt x="70356" y="368412"/>
                    </a:lnTo>
                    <a:lnTo>
                      <a:pt x="70920" y="367476"/>
                    </a:lnTo>
                    <a:lnTo>
                      <a:pt x="71069" y="367166"/>
                    </a:lnTo>
                    <a:lnTo>
                      <a:pt x="71410" y="366735"/>
                    </a:lnTo>
                    <a:lnTo>
                      <a:pt x="71559" y="366425"/>
                    </a:lnTo>
                    <a:lnTo>
                      <a:pt x="72087" y="365647"/>
                    </a:lnTo>
                    <a:lnTo>
                      <a:pt x="72503" y="365100"/>
                    </a:lnTo>
                    <a:lnTo>
                      <a:pt x="72841" y="364517"/>
                    </a:lnTo>
                    <a:lnTo>
                      <a:pt x="73255" y="363928"/>
                    </a:lnTo>
                    <a:lnTo>
                      <a:pt x="73556" y="363460"/>
                    </a:lnTo>
                    <a:lnTo>
                      <a:pt x="73783" y="363187"/>
                    </a:lnTo>
                    <a:lnTo>
                      <a:pt x="74161" y="362682"/>
                    </a:lnTo>
                    <a:lnTo>
                      <a:pt x="74423" y="362172"/>
                    </a:lnTo>
                    <a:lnTo>
                      <a:pt x="74608" y="361668"/>
                    </a:lnTo>
                    <a:lnTo>
                      <a:pt x="74673" y="360933"/>
                    </a:lnTo>
                    <a:lnTo>
                      <a:pt x="74657" y="359894"/>
                    </a:lnTo>
                    <a:lnTo>
                      <a:pt x="74762" y="359311"/>
                    </a:lnTo>
                    <a:lnTo>
                      <a:pt x="75099" y="358648"/>
                    </a:lnTo>
                    <a:lnTo>
                      <a:pt x="75554" y="358144"/>
                    </a:lnTo>
                    <a:lnTo>
                      <a:pt x="76007" y="357518"/>
                    </a:lnTo>
                    <a:lnTo>
                      <a:pt x="76346" y="356971"/>
                    </a:lnTo>
                    <a:lnTo>
                      <a:pt x="76683" y="356388"/>
                    </a:lnTo>
                    <a:lnTo>
                      <a:pt x="76755" y="356036"/>
                    </a:lnTo>
                    <a:lnTo>
                      <a:pt x="76939" y="355532"/>
                    </a:lnTo>
                    <a:lnTo>
                      <a:pt x="77192" y="354450"/>
                    </a:lnTo>
                    <a:lnTo>
                      <a:pt x="77302" y="354098"/>
                    </a:lnTo>
                    <a:lnTo>
                      <a:pt x="77371" y="353557"/>
                    </a:lnTo>
                    <a:lnTo>
                      <a:pt x="77401" y="353016"/>
                    </a:lnTo>
                    <a:lnTo>
                      <a:pt x="77585" y="352476"/>
                    </a:lnTo>
                    <a:lnTo>
                      <a:pt x="77579" y="352124"/>
                    </a:lnTo>
                    <a:lnTo>
                      <a:pt x="77607" y="351431"/>
                    </a:lnTo>
                    <a:lnTo>
                      <a:pt x="77560" y="350933"/>
                    </a:lnTo>
                    <a:lnTo>
                      <a:pt x="77546" y="350119"/>
                    </a:lnTo>
                    <a:lnTo>
                      <a:pt x="77425" y="349772"/>
                    </a:lnTo>
                    <a:lnTo>
                      <a:pt x="77575" y="349499"/>
                    </a:lnTo>
                    <a:lnTo>
                      <a:pt x="77724" y="349189"/>
                    </a:lnTo>
                    <a:lnTo>
                      <a:pt x="77796" y="348843"/>
                    </a:lnTo>
                    <a:lnTo>
                      <a:pt x="77435" y="348035"/>
                    </a:lnTo>
                    <a:lnTo>
                      <a:pt x="77199" y="347695"/>
                    </a:lnTo>
                    <a:lnTo>
                      <a:pt x="76769" y="347427"/>
                    </a:lnTo>
                    <a:lnTo>
                      <a:pt x="76302" y="347166"/>
                    </a:lnTo>
                    <a:lnTo>
                      <a:pt x="75826" y="346400"/>
                    </a:lnTo>
                    <a:lnTo>
                      <a:pt x="75514" y="346176"/>
                    </a:lnTo>
                    <a:lnTo>
                      <a:pt x="74583" y="345884"/>
                    </a:lnTo>
                    <a:lnTo>
                      <a:pt x="74385" y="345574"/>
                    </a:lnTo>
                    <a:lnTo>
                      <a:pt x="74103" y="344888"/>
                    </a:lnTo>
                    <a:lnTo>
                      <a:pt x="74213" y="344499"/>
                    </a:lnTo>
                    <a:lnTo>
                      <a:pt x="74630" y="344068"/>
                    </a:lnTo>
                    <a:lnTo>
                      <a:pt x="74966" y="343290"/>
                    </a:lnTo>
                    <a:lnTo>
                      <a:pt x="74763" y="342755"/>
                    </a:lnTo>
                    <a:lnTo>
                      <a:pt x="74566" y="342445"/>
                    </a:lnTo>
                    <a:lnTo>
                      <a:pt x="73856" y="341491"/>
                    </a:lnTo>
                    <a:lnTo>
                      <a:pt x="73655" y="340994"/>
                    </a:lnTo>
                    <a:lnTo>
                      <a:pt x="73416" y="340574"/>
                    </a:lnTo>
                    <a:lnTo>
                      <a:pt x="73217" y="340192"/>
                    </a:lnTo>
                    <a:lnTo>
                      <a:pt x="72747" y="339773"/>
                    </a:lnTo>
                    <a:lnTo>
                      <a:pt x="72396" y="339548"/>
                    </a:lnTo>
                    <a:lnTo>
                      <a:pt x="72007" y="339359"/>
                    </a:lnTo>
                    <a:lnTo>
                      <a:pt x="71734" y="339171"/>
                    </a:lnTo>
                    <a:lnTo>
                      <a:pt x="71423" y="339061"/>
                    </a:lnTo>
                    <a:lnTo>
                      <a:pt x="71264" y="338758"/>
                    </a:lnTo>
                    <a:lnTo>
                      <a:pt x="71258" y="338406"/>
                    </a:lnTo>
                    <a:lnTo>
                      <a:pt x="70791" y="338144"/>
                    </a:lnTo>
                    <a:lnTo>
                      <a:pt x="70366" y="338150"/>
                    </a:lnTo>
                    <a:lnTo>
                      <a:pt x="69977" y="337968"/>
                    </a:lnTo>
                    <a:lnTo>
                      <a:pt x="70007" y="337427"/>
                    </a:lnTo>
                    <a:lnTo>
                      <a:pt x="70234" y="337111"/>
                    </a:lnTo>
                    <a:lnTo>
                      <a:pt x="70501" y="336954"/>
                    </a:lnTo>
                    <a:lnTo>
                      <a:pt x="70495" y="336564"/>
                    </a:lnTo>
                    <a:lnTo>
                      <a:pt x="70682" y="336176"/>
                    </a:lnTo>
                    <a:lnTo>
                      <a:pt x="71211" y="335477"/>
                    </a:lnTo>
                    <a:lnTo>
                      <a:pt x="71356" y="334973"/>
                    </a:lnTo>
                    <a:lnTo>
                      <a:pt x="71084" y="334821"/>
                    </a:lnTo>
                    <a:lnTo>
                      <a:pt x="70499" y="334408"/>
                    </a:lnTo>
                    <a:lnTo>
                      <a:pt x="70262" y="334098"/>
                    </a:lnTo>
                    <a:lnTo>
                      <a:pt x="70138" y="333642"/>
                    </a:lnTo>
                    <a:lnTo>
                      <a:pt x="70132" y="333254"/>
                    </a:lnTo>
                    <a:lnTo>
                      <a:pt x="69825" y="333338"/>
                    </a:lnTo>
                    <a:lnTo>
                      <a:pt x="69363" y="333418"/>
                    </a:lnTo>
                    <a:lnTo>
                      <a:pt x="68162" y="333168"/>
                    </a:lnTo>
                    <a:lnTo>
                      <a:pt x="68041" y="332864"/>
                    </a:lnTo>
                    <a:lnTo>
                      <a:pt x="68343" y="332397"/>
                    </a:lnTo>
                    <a:lnTo>
                      <a:pt x="68569" y="332123"/>
                    </a:lnTo>
                    <a:lnTo>
                      <a:pt x="68950" y="331765"/>
                    </a:lnTo>
                    <a:lnTo>
                      <a:pt x="69300" y="331917"/>
                    </a:lnTo>
                    <a:lnTo>
                      <a:pt x="69801" y="331911"/>
                    </a:lnTo>
                    <a:lnTo>
                      <a:pt x="70880" y="331777"/>
                    </a:lnTo>
                    <a:lnTo>
                      <a:pt x="71224" y="331577"/>
                    </a:lnTo>
                    <a:lnTo>
                      <a:pt x="71407" y="330957"/>
                    </a:lnTo>
                    <a:lnTo>
                      <a:pt x="71401" y="330610"/>
                    </a:lnTo>
                    <a:lnTo>
                      <a:pt x="71699" y="329912"/>
                    </a:lnTo>
                    <a:lnTo>
                      <a:pt x="71925" y="329560"/>
                    </a:lnTo>
                    <a:lnTo>
                      <a:pt x="72152" y="329323"/>
                    </a:lnTo>
                    <a:lnTo>
                      <a:pt x="72186" y="329013"/>
                    </a:lnTo>
                    <a:lnTo>
                      <a:pt x="72060" y="328399"/>
                    </a:lnTo>
                    <a:lnTo>
                      <a:pt x="71936" y="327901"/>
                    </a:lnTo>
                    <a:lnTo>
                      <a:pt x="71924" y="327130"/>
                    </a:lnTo>
                    <a:lnTo>
                      <a:pt x="72376" y="326425"/>
                    </a:lnTo>
                    <a:lnTo>
                      <a:pt x="72525" y="326115"/>
                    </a:lnTo>
                    <a:lnTo>
                      <a:pt x="72635" y="325763"/>
                    </a:lnTo>
                    <a:lnTo>
                      <a:pt x="73165" y="325179"/>
                    </a:lnTo>
                    <a:lnTo>
                      <a:pt x="73465" y="324596"/>
                    </a:lnTo>
                    <a:lnTo>
                      <a:pt x="73879" y="323928"/>
                    </a:lnTo>
                    <a:lnTo>
                      <a:pt x="73950" y="323545"/>
                    </a:lnTo>
                    <a:lnTo>
                      <a:pt x="73983" y="323193"/>
                    </a:lnTo>
                    <a:lnTo>
                      <a:pt x="73859" y="322695"/>
                    </a:lnTo>
                    <a:lnTo>
                      <a:pt x="73769" y="321923"/>
                    </a:lnTo>
                    <a:lnTo>
                      <a:pt x="73570" y="321582"/>
                    </a:lnTo>
                    <a:lnTo>
                      <a:pt x="73411" y="321273"/>
                    </a:lnTo>
                    <a:lnTo>
                      <a:pt x="73213" y="320969"/>
                    </a:lnTo>
                    <a:lnTo>
                      <a:pt x="73091" y="320586"/>
                    </a:lnTo>
                    <a:lnTo>
                      <a:pt x="72886" y="319815"/>
                    </a:lnTo>
                    <a:lnTo>
                      <a:pt x="72878" y="319316"/>
                    </a:lnTo>
                    <a:lnTo>
                      <a:pt x="73134" y="318460"/>
                    </a:lnTo>
                    <a:lnTo>
                      <a:pt x="73279" y="317919"/>
                    </a:lnTo>
                    <a:lnTo>
                      <a:pt x="73268" y="317184"/>
                    </a:lnTo>
                    <a:lnTo>
                      <a:pt x="73218" y="316528"/>
                    </a:lnTo>
                    <a:lnTo>
                      <a:pt x="73175" y="316225"/>
                    </a:lnTo>
                    <a:lnTo>
                      <a:pt x="73164" y="315605"/>
                    </a:lnTo>
                    <a:lnTo>
                      <a:pt x="73194" y="315064"/>
                    </a:lnTo>
                    <a:lnTo>
                      <a:pt x="73186" y="314559"/>
                    </a:lnTo>
                    <a:lnTo>
                      <a:pt x="73142" y="314256"/>
                    </a:lnTo>
                    <a:lnTo>
                      <a:pt x="73288" y="313709"/>
                    </a:lnTo>
                    <a:lnTo>
                      <a:pt x="73202" y="313174"/>
                    </a:lnTo>
                    <a:lnTo>
                      <a:pt x="72927" y="312907"/>
                    </a:lnTo>
                    <a:lnTo>
                      <a:pt x="72725" y="312366"/>
                    </a:lnTo>
                    <a:lnTo>
                      <a:pt x="72713" y="311558"/>
                    </a:lnTo>
                    <a:lnTo>
                      <a:pt x="72823" y="311212"/>
                    </a:lnTo>
                    <a:lnTo>
                      <a:pt x="73159" y="310508"/>
                    </a:lnTo>
                    <a:lnTo>
                      <a:pt x="73338" y="309657"/>
                    </a:lnTo>
                    <a:lnTo>
                      <a:pt x="73408" y="309195"/>
                    </a:lnTo>
                    <a:lnTo>
                      <a:pt x="73402" y="308849"/>
                    </a:lnTo>
                    <a:lnTo>
                      <a:pt x="73549" y="308381"/>
                    </a:lnTo>
                    <a:lnTo>
                      <a:pt x="73816" y="308181"/>
                    </a:lnTo>
                    <a:lnTo>
                      <a:pt x="74123" y="308065"/>
                    </a:lnTo>
                    <a:lnTo>
                      <a:pt x="74381" y="307366"/>
                    </a:lnTo>
                    <a:lnTo>
                      <a:pt x="74258" y="306905"/>
                    </a:lnTo>
                    <a:lnTo>
                      <a:pt x="73944" y="306558"/>
                    </a:lnTo>
                    <a:lnTo>
                      <a:pt x="73666" y="306102"/>
                    </a:lnTo>
                    <a:lnTo>
                      <a:pt x="73621" y="305714"/>
                    </a:lnTo>
                    <a:lnTo>
                      <a:pt x="73614" y="305252"/>
                    </a:lnTo>
                    <a:lnTo>
                      <a:pt x="73837" y="304785"/>
                    </a:lnTo>
                    <a:lnTo>
                      <a:pt x="74215" y="304280"/>
                    </a:lnTo>
                    <a:lnTo>
                      <a:pt x="74558" y="303964"/>
                    </a:lnTo>
                    <a:lnTo>
                      <a:pt x="74707" y="303655"/>
                    </a:lnTo>
                    <a:lnTo>
                      <a:pt x="74973" y="303381"/>
                    </a:lnTo>
                    <a:lnTo>
                      <a:pt x="75044" y="302992"/>
                    </a:lnTo>
                    <a:lnTo>
                      <a:pt x="75154" y="302683"/>
                    </a:lnTo>
                    <a:lnTo>
                      <a:pt x="75303" y="302330"/>
                    </a:lnTo>
                    <a:lnTo>
                      <a:pt x="75642" y="301862"/>
                    </a:lnTo>
                    <a:lnTo>
                      <a:pt x="75714" y="301516"/>
                    </a:lnTo>
                    <a:lnTo>
                      <a:pt x="75938" y="301048"/>
                    </a:lnTo>
                    <a:lnTo>
                      <a:pt x="76041" y="300234"/>
                    </a:lnTo>
                    <a:lnTo>
                      <a:pt x="76105" y="299463"/>
                    </a:lnTo>
                    <a:lnTo>
                      <a:pt x="76211" y="298843"/>
                    </a:lnTo>
                    <a:lnTo>
                      <a:pt x="76274" y="297956"/>
                    </a:lnTo>
                    <a:lnTo>
                      <a:pt x="76269" y="297646"/>
                    </a:lnTo>
                    <a:lnTo>
                      <a:pt x="76110" y="297336"/>
                    </a:lnTo>
                    <a:lnTo>
                      <a:pt x="75943" y="296607"/>
                    </a:lnTo>
                    <a:lnTo>
                      <a:pt x="75816" y="295878"/>
                    </a:lnTo>
                    <a:lnTo>
                      <a:pt x="75770" y="295452"/>
                    </a:lnTo>
                    <a:lnTo>
                      <a:pt x="75755" y="294566"/>
                    </a:lnTo>
                    <a:lnTo>
                      <a:pt x="75578" y="293818"/>
                    </a:lnTo>
                    <a:lnTo>
                      <a:pt x="75487" y="293436"/>
                    </a:lnTo>
                    <a:lnTo>
                      <a:pt x="75596" y="293011"/>
                    </a:lnTo>
                    <a:lnTo>
                      <a:pt x="75705" y="292543"/>
                    </a:lnTo>
                    <a:lnTo>
                      <a:pt x="75814" y="292154"/>
                    </a:lnTo>
                    <a:lnTo>
                      <a:pt x="75846" y="291686"/>
                    </a:lnTo>
                    <a:lnTo>
                      <a:pt x="75878" y="291260"/>
                    </a:lnTo>
                    <a:lnTo>
                      <a:pt x="75872" y="290836"/>
                    </a:lnTo>
                    <a:lnTo>
                      <a:pt x="75785" y="290215"/>
                    </a:lnTo>
                    <a:lnTo>
                      <a:pt x="75664" y="289869"/>
                    </a:lnTo>
                    <a:lnTo>
                      <a:pt x="75389" y="289529"/>
                    </a:lnTo>
                    <a:lnTo>
                      <a:pt x="75153" y="289219"/>
                    </a:lnTo>
                    <a:lnTo>
                      <a:pt x="74955" y="288916"/>
                    </a:lnTo>
                    <a:lnTo>
                      <a:pt x="74795" y="288527"/>
                    </a:lnTo>
                    <a:lnTo>
                      <a:pt x="74712" y="288144"/>
                    </a:lnTo>
                    <a:lnTo>
                      <a:pt x="74703" y="287561"/>
                    </a:lnTo>
                    <a:lnTo>
                      <a:pt x="74697" y="287172"/>
                    </a:lnTo>
                    <a:lnTo>
                      <a:pt x="74769" y="286783"/>
                    </a:lnTo>
                    <a:lnTo>
                      <a:pt x="74799" y="286243"/>
                    </a:lnTo>
                    <a:lnTo>
                      <a:pt x="74909" y="285853"/>
                    </a:lnTo>
                    <a:lnTo>
                      <a:pt x="75214" y="285659"/>
                    </a:lnTo>
                    <a:lnTo>
                      <a:pt x="75403" y="285343"/>
                    </a:lnTo>
                    <a:lnTo>
                      <a:pt x="75667" y="284955"/>
                    </a:lnTo>
                    <a:lnTo>
                      <a:pt x="75659" y="284414"/>
                    </a:lnTo>
                    <a:lnTo>
                      <a:pt x="75576" y="283988"/>
                    </a:lnTo>
                    <a:lnTo>
                      <a:pt x="75188" y="283879"/>
                    </a:lnTo>
                    <a:lnTo>
                      <a:pt x="74876" y="283649"/>
                    </a:lnTo>
                    <a:lnTo>
                      <a:pt x="74639" y="283302"/>
                    </a:lnTo>
                    <a:lnTo>
                      <a:pt x="74518" y="282956"/>
                    </a:lnTo>
                    <a:lnTo>
                      <a:pt x="74318" y="282457"/>
                    </a:lnTo>
                    <a:lnTo>
                      <a:pt x="74233" y="282032"/>
                    </a:lnTo>
                    <a:lnTo>
                      <a:pt x="74227" y="281607"/>
                    </a:lnTo>
                    <a:lnTo>
                      <a:pt x="74180" y="281066"/>
                    </a:lnTo>
                    <a:lnTo>
                      <a:pt x="74137" y="280677"/>
                    </a:lnTo>
                    <a:lnTo>
                      <a:pt x="74013" y="280216"/>
                    </a:lnTo>
                    <a:lnTo>
                      <a:pt x="73853" y="279790"/>
                    </a:lnTo>
                    <a:lnTo>
                      <a:pt x="73577" y="279371"/>
                    </a:lnTo>
                    <a:lnTo>
                      <a:pt x="73340" y="279062"/>
                    </a:lnTo>
                    <a:lnTo>
                      <a:pt x="73028" y="278873"/>
                    </a:lnTo>
                    <a:lnTo>
                      <a:pt x="72868" y="278527"/>
                    </a:lnTo>
                    <a:lnTo>
                      <a:pt x="72824" y="278101"/>
                    </a:lnTo>
                    <a:lnTo>
                      <a:pt x="72933" y="277676"/>
                    </a:lnTo>
                    <a:lnTo>
                      <a:pt x="73003" y="277172"/>
                    </a:lnTo>
                    <a:lnTo>
                      <a:pt x="72995" y="276667"/>
                    </a:lnTo>
                    <a:lnTo>
                      <a:pt x="72989" y="276242"/>
                    </a:lnTo>
                    <a:lnTo>
                      <a:pt x="72752" y="275933"/>
                    </a:lnTo>
                    <a:lnTo>
                      <a:pt x="72479" y="275666"/>
                    </a:lnTo>
                    <a:lnTo>
                      <a:pt x="72204" y="275398"/>
                    </a:lnTo>
                    <a:lnTo>
                      <a:pt x="72081" y="274936"/>
                    </a:lnTo>
                    <a:lnTo>
                      <a:pt x="71960" y="274590"/>
                    </a:lnTo>
                    <a:lnTo>
                      <a:pt x="71724" y="274280"/>
                    </a:lnTo>
                    <a:lnTo>
                      <a:pt x="71372" y="273940"/>
                    </a:lnTo>
                    <a:lnTo>
                      <a:pt x="70947" y="273903"/>
                    </a:lnTo>
                    <a:lnTo>
                      <a:pt x="70559" y="273794"/>
                    </a:lnTo>
                    <a:lnTo>
                      <a:pt x="70324" y="273527"/>
                    </a:lnTo>
                    <a:lnTo>
                      <a:pt x="69870" y="273417"/>
                    </a:lnTo>
                    <a:lnTo>
                      <a:pt x="69604" y="273120"/>
                    </a:lnTo>
                    <a:lnTo>
                      <a:pt x="69567" y="272688"/>
                    </a:lnTo>
                    <a:lnTo>
                      <a:pt x="69756" y="272232"/>
                    </a:lnTo>
                    <a:lnTo>
                      <a:pt x="69794" y="271862"/>
                    </a:lnTo>
                    <a:lnTo>
                      <a:pt x="69614" y="271486"/>
                    </a:lnTo>
                    <a:lnTo>
                      <a:pt x="69330" y="271151"/>
                    </a:lnTo>
                    <a:lnTo>
                      <a:pt x="68980" y="270890"/>
                    </a:lnTo>
                    <a:lnTo>
                      <a:pt x="68620" y="270763"/>
                    </a:lnTo>
                    <a:lnTo>
                      <a:pt x="68193" y="270708"/>
                    </a:lnTo>
                    <a:lnTo>
                      <a:pt x="67635" y="270453"/>
                    </a:lnTo>
                    <a:lnTo>
                      <a:pt x="67427" y="270064"/>
                    </a:lnTo>
                    <a:lnTo>
                      <a:pt x="67334" y="269736"/>
                    </a:lnTo>
                    <a:lnTo>
                      <a:pt x="67287" y="269231"/>
                    </a:lnTo>
                    <a:lnTo>
                      <a:pt x="67281" y="268843"/>
                    </a:lnTo>
                    <a:lnTo>
                      <a:pt x="67276" y="268460"/>
                    </a:lnTo>
                    <a:lnTo>
                      <a:pt x="67269" y="268071"/>
                    </a:lnTo>
                    <a:lnTo>
                      <a:pt x="67072" y="267761"/>
                    </a:lnTo>
                    <a:lnTo>
                      <a:pt x="66798" y="267494"/>
                    </a:lnTo>
                    <a:lnTo>
                      <a:pt x="66448" y="267384"/>
                    </a:lnTo>
                    <a:lnTo>
                      <a:pt x="66213" y="267117"/>
                    </a:lnTo>
                    <a:lnTo>
                      <a:pt x="66167" y="266613"/>
                    </a:lnTo>
                    <a:lnTo>
                      <a:pt x="66393" y="266260"/>
                    </a:lnTo>
                    <a:lnTo>
                      <a:pt x="66503" y="265872"/>
                    </a:lnTo>
                    <a:lnTo>
                      <a:pt x="66613" y="265525"/>
                    </a:lnTo>
                    <a:lnTo>
                      <a:pt x="66920" y="265325"/>
                    </a:lnTo>
                    <a:lnTo>
                      <a:pt x="67145" y="264972"/>
                    </a:lnTo>
                    <a:lnTo>
                      <a:pt x="67137" y="264432"/>
                    </a:lnTo>
                    <a:lnTo>
                      <a:pt x="66970" y="263582"/>
                    </a:lnTo>
                    <a:lnTo>
                      <a:pt x="66847" y="263083"/>
                    </a:lnTo>
                    <a:lnTo>
                      <a:pt x="66608" y="262542"/>
                    </a:lnTo>
                    <a:lnTo>
                      <a:pt x="66446" y="262081"/>
                    </a:lnTo>
                    <a:lnTo>
                      <a:pt x="66361" y="261576"/>
                    </a:lnTo>
                    <a:lnTo>
                      <a:pt x="66278" y="261230"/>
                    </a:lnTo>
                    <a:lnTo>
                      <a:pt x="66192" y="260653"/>
                    </a:lnTo>
                    <a:lnTo>
                      <a:pt x="66069" y="260113"/>
                    </a:lnTo>
                    <a:lnTo>
                      <a:pt x="66060" y="259529"/>
                    </a:lnTo>
                    <a:lnTo>
                      <a:pt x="66131" y="259140"/>
                    </a:lnTo>
                    <a:lnTo>
                      <a:pt x="66164" y="258752"/>
                    </a:lnTo>
                    <a:lnTo>
                      <a:pt x="66158" y="258369"/>
                    </a:lnTo>
                    <a:lnTo>
                      <a:pt x="66151" y="257865"/>
                    </a:lnTo>
                    <a:lnTo>
                      <a:pt x="66145" y="257475"/>
                    </a:lnTo>
                    <a:lnTo>
                      <a:pt x="66410" y="257166"/>
                    </a:lnTo>
                    <a:lnTo>
                      <a:pt x="66481" y="256734"/>
                    </a:lnTo>
                    <a:lnTo>
                      <a:pt x="66628" y="256267"/>
                    </a:lnTo>
                    <a:lnTo>
                      <a:pt x="66853" y="255805"/>
                    </a:lnTo>
                    <a:lnTo>
                      <a:pt x="67038" y="255295"/>
                    </a:lnTo>
                    <a:lnTo>
                      <a:pt x="67070" y="254870"/>
                    </a:lnTo>
                    <a:lnTo>
                      <a:pt x="67141" y="254444"/>
                    </a:lnTo>
                    <a:lnTo>
                      <a:pt x="67135" y="254055"/>
                    </a:lnTo>
                    <a:lnTo>
                      <a:pt x="67090" y="253666"/>
                    </a:lnTo>
                    <a:lnTo>
                      <a:pt x="66815" y="253326"/>
                    </a:lnTo>
                    <a:lnTo>
                      <a:pt x="66503" y="253138"/>
                    </a:lnTo>
                    <a:lnTo>
                      <a:pt x="66117" y="253101"/>
                    </a:lnTo>
                    <a:lnTo>
                      <a:pt x="65731" y="253107"/>
                    </a:lnTo>
                    <a:lnTo>
                      <a:pt x="65383" y="253035"/>
                    </a:lnTo>
                    <a:lnTo>
                      <a:pt x="65031" y="252731"/>
                    </a:lnTo>
                    <a:lnTo>
                      <a:pt x="64870" y="252306"/>
                    </a:lnTo>
                    <a:lnTo>
                      <a:pt x="64863" y="251838"/>
                    </a:lnTo>
                    <a:lnTo>
                      <a:pt x="64856" y="251376"/>
                    </a:lnTo>
                    <a:lnTo>
                      <a:pt x="64849" y="250914"/>
                    </a:lnTo>
                    <a:lnTo>
                      <a:pt x="64650" y="250525"/>
                    </a:lnTo>
                    <a:lnTo>
                      <a:pt x="64375" y="250143"/>
                    </a:lnTo>
                    <a:lnTo>
                      <a:pt x="64139" y="249875"/>
                    </a:lnTo>
                    <a:lnTo>
                      <a:pt x="63863" y="249492"/>
                    </a:lnTo>
                    <a:lnTo>
                      <a:pt x="63663" y="249031"/>
                    </a:lnTo>
                    <a:lnTo>
                      <a:pt x="63500" y="248490"/>
                    </a:lnTo>
                    <a:lnTo>
                      <a:pt x="63416" y="247986"/>
                    </a:lnTo>
                    <a:lnTo>
                      <a:pt x="63407" y="247445"/>
                    </a:lnTo>
                    <a:lnTo>
                      <a:pt x="63399" y="246941"/>
                    </a:lnTo>
                    <a:lnTo>
                      <a:pt x="63393" y="246479"/>
                    </a:lnTo>
                    <a:lnTo>
                      <a:pt x="63387" y="246054"/>
                    </a:lnTo>
                    <a:lnTo>
                      <a:pt x="63574" y="245702"/>
                    </a:lnTo>
                    <a:lnTo>
                      <a:pt x="63959" y="245617"/>
                    </a:lnTo>
                    <a:lnTo>
                      <a:pt x="64343" y="245495"/>
                    </a:lnTo>
                    <a:lnTo>
                      <a:pt x="64729" y="245495"/>
                    </a:lnTo>
                    <a:lnTo>
                      <a:pt x="65151" y="245374"/>
                    </a:lnTo>
                    <a:lnTo>
                      <a:pt x="65535" y="245252"/>
                    </a:lnTo>
                    <a:lnTo>
                      <a:pt x="65722" y="244821"/>
                    </a:lnTo>
                    <a:lnTo>
                      <a:pt x="65831" y="244432"/>
                    </a:lnTo>
                    <a:lnTo>
                      <a:pt x="65864" y="244007"/>
                    </a:lnTo>
                    <a:lnTo>
                      <a:pt x="65936" y="243654"/>
                    </a:lnTo>
                    <a:lnTo>
                      <a:pt x="66200" y="243308"/>
                    </a:lnTo>
                    <a:lnTo>
                      <a:pt x="66467" y="243071"/>
                    </a:lnTo>
                    <a:lnTo>
                      <a:pt x="66616" y="242719"/>
                    </a:lnTo>
                    <a:lnTo>
                      <a:pt x="66840" y="242172"/>
                    </a:lnTo>
                    <a:lnTo>
                      <a:pt x="66830" y="241413"/>
                    </a:lnTo>
                    <a:lnTo>
                      <a:pt x="66660" y="240920"/>
                    </a:lnTo>
                    <a:lnTo>
                      <a:pt x="66470" y="240410"/>
                    </a:lnTo>
                    <a:lnTo>
                      <a:pt x="66243" y="239857"/>
                    </a:lnTo>
                    <a:lnTo>
                      <a:pt x="66206" y="239292"/>
                    </a:lnTo>
                    <a:lnTo>
                      <a:pt x="66433" y="238764"/>
                    </a:lnTo>
                    <a:lnTo>
                      <a:pt x="66527" y="238211"/>
                    </a:lnTo>
                    <a:lnTo>
                      <a:pt x="66413" y="237646"/>
                    </a:lnTo>
                    <a:lnTo>
                      <a:pt x="66206" y="237226"/>
                    </a:lnTo>
                    <a:lnTo>
                      <a:pt x="65978" y="236771"/>
                    </a:lnTo>
                    <a:lnTo>
                      <a:pt x="65959" y="236170"/>
                    </a:lnTo>
                    <a:lnTo>
                      <a:pt x="66130" y="235732"/>
                    </a:lnTo>
                    <a:lnTo>
                      <a:pt x="66231" y="235094"/>
                    </a:lnTo>
                    <a:lnTo>
                      <a:pt x="65997" y="234711"/>
                    </a:lnTo>
                    <a:lnTo>
                      <a:pt x="65675" y="234292"/>
                    </a:lnTo>
                    <a:lnTo>
                      <a:pt x="65429" y="233897"/>
                    </a:lnTo>
                    <a:lnTo>
                      <a:pt x="65335" y="233424"/>
                    </a:lnTo>
                    <a:lnTo>
                      <a:pt x="65523" y="232888"/>
                    </a:lnTo>
                    <a:lnTo>
                      <a:pt x="65599" y="232457"/>
                    </a:lnTo>
                    <a:lnTo>
                      <a:pt x="65528" y="231971"/>
                    </a:lnTo>
                    <a:lnTo>
                      <a:pt x="65407" y="231625"/>
                    </a:lnTo>
                    <a:lnTo>
                      <a:pt x="65286" y="231279"/>
                    </a:lnTo>
                    <a:lnTo>
                      <a:pt x="65084" y="230738"/>
                    </a:lnTo>
                    <a:lnTo>
                      <a:pt x="64847" y="230355"/>
                    </a:lnTo>
                    <a:lnTo>
                      <a:pt x="64569" y="229814"/>
                    </a:lnTo>
                    <a:lnTo>
                      <a:pt x="64371" y="229504"/>
                    </a:lnTo>
                    <a:lnTo>
                      <a:pt x="64096" y="229165"/>
                    </a:lnTo>
                    <a:lnTo>
                      <a:pt x="63821" y="228855"/>
                    </a:lnTo>
                    <a:lnTo>
                      <a:pt x="63508" y="228551"/>
                    </a:lnTo>
                    <a:lnTo>
                      <a:pt x="63196" y="228284"/>
                    </a:lnTo>
                    <a:lnTo>
                      <a:pt x="62730" y="228174"/>
                    </a:lnTo>
                    <a:lnTo>
                      <a:pt x="62158" y="228606"/>
                    </a:lnTo>
                    <a:lnTo>
                      <a:pt x="61660" y="228885"/>
                    </a:lnTo>
                    <a:lnTo>
                      <a:pt x="61275" y="228891"/>
                    </a:lnTo>
                    <a:lnTo>
                      <a:pt x="60926" y="228781"/>
                    </a:lnTo>
                    <a:lnTo>
                      <a:pt x="60688" y="228393"/>
                    </a:lnTo>
                    <a:lnTo>
                      <a:pt x="60681" y="227931"/>
                    </a:lnTo>
                    <a:lnTo>
                      <a:pt x="60674" y="227463"/>
                    </a:lnTo>
                    <a:lnTo>
                      <a:pt x="60592" y="227117"/>
                    </a:lnTo>
                    <a:lnTo>
                      <a:pt x="60317" y="226813"/>
                    </a:lnTo>
                    <a:lnTo>
                      <a:pt x="60043" y="226546"/>
                    </a:lnTo>
                    <a:lnTo>
                      <a:pt x="59922" y="226199"/>
                    </a:lnTo>
                    <a:lnTo>
                      <a:pt x="60033" y="225847"/>
                    </a:lnTo>
                    <a:lnTo>
                      <a:pt x="60376" y="225574"/>
                    </a:lnTo>
                    <a:lnTo>
                      <a:pt x="60561" y="225027"/>
                    </a:lnTo>
                    <a:lnTo>
                      <a:pt x="60632" y="224639"/>
                    </a:lnTo>
                    <a:lnTo>
                      <a:pt x="60625" y="224213"/>
                    </a:lnTo>
                    <a:lnTo>
                      <a:pt x="60890" y="223861"/>
                    </a:lnTo>
                    <a:lnTo>
                      <a:pt x="61389" y="223703"/>
                    </a:lnTo>
                    <a:lnTo>
                      <a:pt x="61849" y="223502"/>
                    </a:lnTo>
                    <a:lnTo>
                      <a:pt x="62231" y="223223"/>
                    </a:lnTo>
                    <a:lnTo>
                      <a:pt x="62458" y="222949"/>
                    </a:lnTo>
                    <a:lnTo>
                      <a:pt x="62647" y="222639"/>
                    </a:lnTo>
                    <a:lnTo>
                      <a:pt x="62715" y="222056"/>
                    </a:lnTo>
                    <a:lnTo>
                      <a:pt x="62709" y="221668"/>
                    </a:lnTo>
                    <a:lnTo>
                      <a:pt x="62742" y="221242"/>
                    </a:lnTo>
                    <a:lnTo>
                      <a:pt x="62812" y="220854"/>
                    </a:lnTo>
                    <a:lnTo>
                      <a:pt x="62960" y="220428"/>
                    </a:lnTo>
                    <a:lnTo>
                      <a:pt x="63070" y="220039"/>
                    </a:lnTo>
                    <a:lnTo>
                      <a:pt x="63452" y="219760"/>
                    </a:lnTo>
                    <a:lnTo>
                      <a:pt x="63872" y="219407"/>
                    </a:lnTo>
                    <a:lnTo>
                      <a:pt x="64444" y="219055"/>
                    </a:lnTo>
                    <a:lnTo>
                      <a:pt x="64789" y="218854"/>
                    </a:lnTo>
                    <a:lnTo>
                      <a:pt x="65132" y="218581"/>
                    </a:lnTo>
                    <a:lnTo>
                      <a:pt x="65477" y="218381"/>
                    </a:lnTo>
                    <a:lnTo>
                      <a:pt x="65782" y="218144"/>
                    </a:lnTo>
                    <a:lnTo>
                      <a:pt x="66622" y="217554"/>
                    </a:lnTo>
                    <a:lnTo>
                      <a:pt x="66963" y="217159"/>
                    </a:lnTo>
                    <a:lnTo>
                      <a:pt x="67459" y="216807"/>
                    </a:lnTo>
                    <a:lnTo>
                      <a:pt x="67804" y="216607"/>
                    </a:lnTo>
                    <a:lnTo>
                      <a:pt x="68148" y="216406"/>
                    </a:lnTo>
                    <a:lnTo>
                      <a:pt x="68646" y="216133"/>
                    </a:lnTo>
                    <a:lnTo>
                      <a:pt x="69030" y="216012"/>
                    </a:lnTo>
                    <a:lnTo>
                      <a:pt x="69487" y="215695"/>
                    </a:lnTo>
                    <a:lnTo>
                      <a:pt x="69754" y="215459"/>
                    </a:lnTo>
                    <a:lnTo>
                      <a:pt x="69982" y="215185"/>
                    </a:lnTo>
                    <a:lnTo>
                      <a:pt x="70168" y="214754"/>
                    </a:lnTo>
                    <a:lnTo>
                      <a:pt x="70240" y="214365"/>
                    </a:lnTo>
                    <a:lnTo>
                      <a:pt x="70311" y="213903"/>
                    </a:lnTo>
                    <a:lnTo>
                      <a:pt x="70455" y="213320"/>
                    </a:lnTo>
                    <a:lnTo>
                      <a:pt x="70527" y="212968"/>
                    </a:lnTo>
                    <a:lnTo>
                      <a:pt x="70522" y="212585"/>
                    </a:lnTo>
                    <a:lnTo>
                      <a:pt x="70436" y="212081"/>
                    </a:lnTo>
                    <a:lnTo>
                      <a:pt x="70239" y="211734"/>
                    </a:lnTo>
                    <a:lnTo>
                      <a:pt x="70079" y="211388"/>
                    </a:lnTo>
                    <a:lnTo>
                      <a:pt x="69956" y="210926"/>
                    </a:lnTo>
                    <a:lnTo>
                      <a:pt x="69793" y="210306"/>
                    </a:lnTo>
                    <a:lnTo>
                      <a:pt x="69205" y="209699"/>
                    </a:lnTo>
                    <a:lnTo>
                      <a:pt x="68772" y="209158"/>
                    </a:lnTo>
                    <a:lnTo>
                      <a:pt x="68574" y="208855"/>
                    </a:lnTo>
                    <a:lnTo>
                      <a:pt x="68337" y="208508"/>
                    </a:lnTo>
                    <a:lnTo>
                      <a:pt x="68059" y="207931"/>
                    </a:lnTo>
                    <a:lnTo>
                      <a:pt x="67861" y="207621"/>
                    </a:lnTo>
                    <a:lnTo>
                      <a:pt x="67700" y="207202"/>
                    </a:lnTo>
                    <a:lnTo>
                      <a:pt x="67540" y="206814"/>
                    </a:lnTo>
                    <a:lnTo>
                      <a:pt x="67379" y="206431"/>
                    </a:lnTo>
                    <a:lnTo>
                      <a:pt x="67179" y="205926"/>
                    </a:lnTo>
                    <a:lnTo>
                      <a:pt x="67096" y="205507"/>
                    </a:lnTo>
                    <a:lnTo>
                      <a:pt x="67011" y="205039"/>
                    </a:lnTo>
                    <a:lnTo>
                      <a:pt x="66966" y="204578"/>
                    </a:lnTo>
                    <a:lnTo>
                      <a:pt x="66919" y="204074"/>
                    </a:lnTo>
                    <a:lnTo>
                      <a:pt x="66721" y="203654"/>
                    </a:lnTo>
                    <a:lnTo>
                      <a:pt x="66406" y="203308"/>
                    </a:lnTo>
                    <a:lnTo>
                      <a:pt x="66057" y="203156"/>
                    </a:lnTo>
                    <a:lnTo>
                      <a:pt x="65670" y="203083"/>
                    </a:lnTo>
                    <a:lnTo>
                      <a:pt x="65320" y="202937"/>
                    </a:lnTo>
                    <a:lnTo>
                      <a:pt x="64931" y="202707"/>
                    </a:lnTo>
                    <a:lnTo>
                      <a:pt x="64769" y="202208"/>
                    </a:lnTo>
                    <a:lnTo>
                      <a:pt x="64683" y="201625"/>
                    </a:lnTo>
                    <a:lnTo>
                      <a:pt x="64790" y="201005"/>
                    </a:lnTo>
                    <a:lnTo>
                      <a:pt x="64937" y="200580"/>
                    </a:lnTo>
                    <a:lnTo>
                      <a:pt x="65204" y="200343"/>
                    </a:lnTo>
                    <a:lnTo>
                      <a:pt x="65431" y="200070"/>
                    </a:lnTo>
                    <a:lnTo>
                      <a:pt x="65695" y="199639"/>
                    </a:lnTo>
                    <a:lnTo>
                      <a:pt x="65688" y="199177"/>
                    </a:lnTo>
                    <a:lnTo>
                      <a:pt x="65681" y="198709"/>
                    </a:lnTo>
                    <a:lnTo>
                      <a:pt x="65479" y="198132"/>
                    </a:lnTo>
                    <a:lnTo>
                      <a:pt x="65282" y="197822"/>
                    </a:lnTo>
                    <a:lnTo>
                      <a:pt x="65005" y="197366"/>
                    </a:lnTo>
                    <a:lnTo>
                      <a:pt x="64729" y="196978"/>
                    </a:lnTo>
                    <a:lnTo>
                      <a:pt x="64567" y="196479"/>
                    </a:lnTo>
                    <a:lnTo>
                      <a:pt x="64367" y="196017"/>
                    </a:lnTo>
                    <a:lnTo>
                      <a:pt x="64282" y="195513"/>
                    </a:lnTo>
                    <a:lnTo>
                      <a:pt x="64121" y="195051"/>
                    </a:lnTo>
                    <a:lnTo>
                      <a:pt x="63961" y="194705"/>
                    </a:lnTo>
                    <a:lnTo>
                      <a:pt x="63725" y="194359"/>
                    </a:lnTo>
                    <a:lnTo>
                      <a:pt x="63332" y="193940"/>
                    </a:lnTo>
                    <a:lnTo>
                      <a:pt x="63131" y="193399"/>
                    </a:lnTo>
                    <a:lnTo>
                      <a:pt x="63045" y="192858"/>
                    </a:lnTo>
                    <a:lnTo>
                      <a:pt x="62998" y="192317"/>
                    </a:lnTo>
                    <a:lnTo>
                      <a:pt x="62992" y="191892"/>
                    </a:lnTo>
                    <a:lnTo>
                      <a:pt x="62985" y="191388"/>
                    </a:lnTo>
                    <a:lnTo>
                      <a:pt x="62979" y="190963"/>
                    </a:lnTo>
                    <a:lnTo>
                      <a:pt x="62856" y="190580"/>
                    </a:lnTo>
                    <a:lnTo>
                      <a:pt x="62581" y="190234"/>
                    </a:lnTo>
                    <a:lnTo>
                      <a:pt x="62195" y="190240"/>
                    </a:lnTo>
                    <a:lnTo>
                      <a:pt x="62010" y="190708"/>
                    </a:lnTo>
                    <a:lnTo>
                      <a:pt x="61938" y="191054"/>
                    </a:lnTo>
                    <a:lnTo>
                      <a:pt x="61440" y="191291"/>
                    </a:lnTo>
                    <a:lnTo>
                      <a:pt x="61014" y="191224"/>
                    </a:lnTo>
                    <a:lnTo>
                      <a:pt x="60777" y="190878"/>
                    </a:lnTo>
                    <a:lnTo>
                      <a:pt x="60656" y="190531"/>
                    </a:lnTo>
                    <a:lnTo>
                      <a:pt x="60573" y="190106"/>
                    </a:lnTo>
                    <a:lnTo>
                      <a:pt x="60566" y="189717"/>
                    </a:lnTo>
                    <a:lnTo>
                      <a:pt x="60445" y="189334"/>
                    </a:lnTo>
                    <a:lnTo>
                      <a:pt x="60209" y="189025"/>
                    </a:lnTo>
                    <a:lnTo>
                      <a:pt x="59820" y="188800"/>
                    </a:lnTo>
                    <a:lnTo>
                      <a:pt x="59434" y="188806"/>
                    </a:lnTo>
                    <a:lnTo>
                      <a:pt x="59088" y="188885"/>
                    </a:lnTo>
                    <a:lnTo>
                      <a:pt x="58585" y="188775"/>
                    </a:lnTo>
                    <a:lnTo>
                      <a:pt x="58347" y="188393"/>
                    </a:lnTo>
                    <a:lnTo>
                      <a:pt x="58341" y="188004"/>
                    </a:lnTo>
                    <a:lnTo>
                      <a:pt x="58373" y="187579"/>
                    </a:lnTo>
                    <a:lnTo>
                      <a:pt x="58755" y="187342"/>
                    </a:lnTo>
                    <a:lnTo>
                      <a:pt x="59139" y="187105"/>
                    </a:lnTo>
                    <a:lnTo>
                      <a:pt x="59557" y="186752"/>
                    </a:lnTo>
                    <a:lnTo>
                      <a:pt x="59823" y="186436"/>
                    </a:lnTo>
                    <a:lnTo>
                      <a:pt x="59970" y="186011"/>
                    </a:lnTo>
                    <a:lnTo>
                      <a:pt x="59965" y="185622"/>
                    </a:lnTo>
                    <a:lnTo>
                      <a:pt x="59842" y="185161"/>
                    </a:lnTo>
                    <a:lnTo>
                      <a:pt x="59604" y="184735"/>
                    </a:lnTo>
                    <a:lnTo>
                      <a:pt x="59367" y="184353"/>
                    </a:lnTo>
                    <a:lnTo>
                      <a:pt x="59243" y="183812"/>
                    </a:lnTo>
                    <a:lnTo>
                      <a:pt x="59081" y="183350"/>
                    </a:lnTo>
                    <a:lnTo>
                      <a:pt x="58919" y="182809"/>
                    </a:lnTo>
                    <a:lnTo>
                      <a:pt x="58721" y="182463"/>
                    </a:lnTo>
                    <a:lnTo>
                      <a:pt x="58485" y="182196"/>
                    </a:lnTo>
                    <a:lnTo>
                      <a:pt x="58212" y="181965"/>
                    </a:lnTo>
                    <a:lnTo>
                      <a:pt x="57782" y="181625"/>
                    </a:lnTo>
                    <a:lnTo>
                      <a:pt x="57465" y="181084"/>
                    </a:lnTo>
                    <a:lnTo>
                      <a:pt x="57342" y="180665"/>
                    </a:lnTo>
                    <a:lnTo>
                      <a:pt x="57144" y="180276"/>
                    </a:lnTo>
                    <a:lnTo>
                      <a:pt x="56907" y="179893"/>
                    </a:lnTo>
                    <a:lnTo>
                      <a:pt x="56633" y="179663"/>
                    </a:lnTo>
                    <a:lnTo>
                      <a:pt x="56244" y="179474"/>
                    </a:lnTo>
                    <a:lnTo>
                      <a:pt x="55819" y="179407"/>
                    </a:lnTo>
                    <a:lnTo>
                      <a:pt x="55354" y="179298"/>
                    </a:lnTo>
                    <a:lnTo>
                      <a:pt x="54926" y="179067"/>
                    </a:lnTo>
                    <a:lnTo>
                      <a:pt x="54462" y="178958"/>
                    </a:lnTo>
                    <a:lnTo>
                      <a:pt x="54037" y="178964"/>
                    </a:lnTo>
                    <a:lnTo>
                      <a:pt x="53694" y="179238"/>
                    </a:lnTo>
                    <a:lnTo>
                      <a:pt x="53310" y="179359"/>
                    </a:lnTo>
                    <a:lnTo>
                      <a:pt x="52957" y="178976"/>
                    </a:lnTo>
                    <a:lnTo>
                      <a:pt x="52720" y="178672"/>
                    </a:lnTo>
                    <a:lnTo>
                      <a:pt x="52482" y="178247"/>
                    </a:lnTo>
                    <a:lnTo>
                      <a:pt x="52094" y="178101"/>
                    </a:lnTo>
                    <a:lnTo>
                      <a:pt x="51668" y="177992"/>
                    </a:lnTo>
                    <a:lnTo>
                      <a:pt x="51204" y="177919"/>
                    </a:lnTo>
                    <a:lnTo>
                      <a:pt x="50816" y="177767"/>
                    </a:lnTo>
                    <a:lnTo>
                      <a:pt x="50505" y="177578"/>
                    </a:lnTo>
                    <a:lnTo>
                      <a:pt x="50421" y="177117"/>
                    </a:lnTo>
                    <a:lnTo>
                      <a:pt x="50296" y="176534"/>
                    </a:lnTo>
                    <a:lnTo>
                      <a:pt x="50173" y="176072"/>
                    </a:lnTo>
                    <a:lnTo>
                      <a:pt x="50051" y="175647"/>
                    </a:lnTo>
                    <a:lnTo>
                      <a:pt x="49775" y="175264"/>
                    </a:lnTo>
                    <a:lnTo>
                      <a:pt x="49424" y="175039"/>
                    </a:lnTo>
                    <a:lnTo>
                      <a:pt x="49119" y="175276"/>
                    </a:lnTo>
                    <a:lnTo>
                      <a:pt x="48773" y="175398"/>
                    </a:lnTo>
                    <a:lnTo>
                      <a:pt x="48387" y="175361"/>
                    </a:lnTo>
                    <a:lnTo>
                      <a:pt x="48226" y="174978"/>
                    </a:lnTo>
                    <a:lnTo>
                      <a:pt x="48106" y="174632"/>
                    </a:lnTo>
                    <a:lnTo>
                      <a:pt x="48061" y="174243"/>
                    </a:lnTo>
                    <a:lnTo>
                      <a:pt x="48055" y="173781"/>
                    </a:lnTo>
                    <a:lnTo>
                      <a:pt x="48279" y="173314"/>
                    </a:lnTo>
                    <a:lnTo>
                      <a:pt x="48583" y="173035"/>
                    </a:lnTo>
                    <a:lnTo>
                      <a:pt x="48929" y="172913"/>
                    </a:lnTo>
                    <a:lnTo>
                      <a:pt x="49393" y="172986"/>
                    </a:lnTo>
                    <a:lnTo>
                      <a:pt x="49744" y="173253"/>
                    </a:lnTo>
                    <a:lnTo>
                      <a:pt x="49827" y="173600"/>
                    </a:lnTo>
                    <a:lnTo>
                      <a:pt x="49986" y="173946"/>
                    </a:lnTo>
                    <a:lnTo>
                      <a:pt x="50223" y="174292"/>
                    </a:lnTo>
                    <a:lnTo>
                      <a:pt x="50421" y="174601"/>
                    </a:lnTo>
                    <a:lnTo>
                      <a:pt x="50695" y="174869"/>
                    </a:lnTo>
                    <a:lnTo>
                      <a:pt x="51043" y="174942"/>
                    </a:lnTo>
                    <a:lnTo>
                      <a:pt x="51428" y="174893"/>
                    </a:lnTo>
                    <a:lnTo>
                      <a:pt x="51734" y="174656"/>
                    </a:lnTo>
                    <a:lnTo>
                      <a:pt x="52077" y="174419"/>
                    </a:lnTo>
                    <a:lnTo>
                      <a:pt x="52463" y="174419"/>
                    </a:lnTo>
                    <a:lnTo>
                      <a:pt x="52887" y="174371"/>
                    </a:lnTo>
                    <a:lnTo>
                      <a:pt x="53237" y="174559"/>
                    </a:lnTo>
                    <a:lnTo>
                      <a:pt x="53623" y="174553"/>
                    </a:lnTo>
                    <a:lnTo>
                      <a:pt x="53968" y="174396"/>
                    </a:lnTo>
                    <a:lnTo>
                      <a:pt x="54348" y="174043"/>
                    </a:lnTo>
                    <a:lnTo>
                      <a:pt x="54572" y="173496"/>
                    </a:lnTo>
                    <a:lnTo>
                      <a:pt x="54679" y="172919"/>
                    </a:lnTo>
                    <a:lnTo>
                      <a:pt x="54673" y="172488"/>
                    </a:lnTo>
                    <a:lnTo>
                      <a:pt x="54589" y="172141"/>
                    </a:lnTo>
                    <a:lnTo>
                      <a:pt x="54392" y="171795"/>
                    </a:lnTo>
                    <a:lnTo>
                      <a:pt x="54154" y="171448"/>
                    </a:lnTo>
                    <a:lnTo>
                      <a:pt x="53881" y="171224"/>
                    </a:lnTo>
                    <a:lnTo>
                      <a:pt x="53568" y="170920"/>
                    </a:lnTo>
                    <a:lnTo>
                      <a:pt x="53446" y="170495"/>
                    </a:lnTo>
                    <a:lnTo>
                      <a:pt x="53749" y="170100"/>
                    </a:lnTo>
                    <a:lnTo>
                      <a:pt x="54173" y="170094"/>
                    </a:lnTo>
                    <a:lnTo>
                      <a:pt x="54636" y="170088"/>
                    </a:lnTo>
                    <a:lnTo>
                      <a:pt x="55018" y="169815"/>
                    </a:lnTo>
                    <a:lnTo>
                      <a:pt x="55245" y="169541"/>
                    </a:lnTo>
                    <a:lnTo>
                      <a:pt x="55509" y="169152"/>
                    </a:lnTo>
                    <a:lnTo>
                      <a:pt x="55620" y="168800"/>
                    </a:lnTo>
                    <a:lnTo>
                      <a:pt x="55885" y="168448"/>
                    </a:lnTo>
                    <a:lnTo>
                      <a:pt x="56223" y="167821"/>
                    </a:lnTo>
                    <a:lnTo>
                      <a:pt x="56525" y="167433"/>
                    </a:lnTo>
                    <a:lnTo>
                      <a:pt x="56941" y="167001"/>
                    </a:lnTo>
                    <a:lnTo>
                      <a:pt x="57322" y="166631"/>
                    </a:lnTo>
                    <a:lnTo>
                      <a:pt x="57546" y="166230"/>
                    </a:lnTo>
                    <a:lnTo>
                      <a:pt x="57735" y="165780"/>
                    </a:lnTo>
                    <a:lnTo>
                      <a:pt x="57724" y="165288"/>
                    </a:lnTo>
                    <a:lnTo>
                      <a:pt x="57713" y="164687"/>
                    </a:lnTo>
                    <a:lnTo>
                      <a:pt x="57769" y="164116"/>
                    </a:lnTo>
                    <a:lnTo>
                      <a:pt x="57836" y="163648"/>
                    </a:lnTo>
                    <a:lnTo>
                      <a:pt x="57959" y="163168"/>
                    </a:lnTo>
                    <a:lnTo>
                      <a:pt x="58094" y="162846"/>
                    </a:lnTo>
                    <a:lnTo>
                      <a:pt x="58108" y="162342"/>
                    </a:lnTo>
                    <a:lnTo>
                      <a:pt x="58025" y="161989"/>
                    </a:lnTo>
                    <a:lnTo>
                      <a:pt x="58057" y="161564"/>
                    </a:lnTo>
                    <a:lnTo>
                      <a:pt x="58242" y="161024"/>
                    </a:lnTo>
                    <a:lnTo>
                      <a:pt x="58235" y="160519"/>
                    </a:lnTo>
                    <a:lnTo>
                      <a:pt x="58147" y="159821"/>
                    </a:lnTo>
                    <a:lnTo>
                      <a:pt x="58065" y="159474"/>
                    </a:lnTo>
                    <a:lnTo>
                      <a:pt x="57982" y="159085"/>
                    </a:lnTo>
                    <a:lnTo>
                      <a:pt x="57666" y="158630"/>
                    </a:lnTo>
                    <a:lnTo>
                      <a:pt x="57852" y="158199"/>
                    </a:lnTo>
                    <a:lnTo>
                      <a:pt x="57922" y="157737"/>
                    </a:lnTo>
                    <a:lnTo>
                      <a:pt x="57913" y="157153"/>
                    </a:lnTo>
                    <a:lnTo>
                      <a:pt x="57830" y="156728"/>
                    </a:lnTo>
                    <a:lnTo>
                      <a:pt x="57632" y="156382"/>
                    </a:lnTo>
                    <a:lnTo>
                      <a:pt x="57472" y="155999"/>
                    </a:lnTo>
                    <a:lnTo>
                      <a:pt x="57890" y="155525"/>
                    </a:lnTo>
                    <a:lnTo>
                      <a:pt x="58155" y="155252"/>
                    </a:lnTo>
                    <a:lnTo>
                      <a:pt x="58419" y="154863"/>
                    </a:lnTo>
                    <a:lnTo>
                      <a:pt x="58643" y="154358"/>
                    </a:lnTo>
                    <a:lnTo>
                      <a:pt x="58790" y="153891"/>
                    </a:lnTo>
                    <a:lnTo>
                      <a:pt x="59121" y="152803"/>
                    </a:lnTo>
                    <a:lnTo>
                      <a:pt x="59342" y="152062"/>
                    </a:lnTo>
                    <a:lnTo>
                      <a:pt x="59375" y="151673"/>
                    </a:lnTo>
                    <a:lnTo>
                      <a:pt x="59446" y="151285"/>
                    </a:lnTo>
                    <a:lnTo>
                      <a:pt x="59475" y="150708"/>
                    </a:lnTo>
                    <a:lnTo>
                      <a:pt x="59507" y="150239"/>
                    </a:lnTo>
                    <a:lnTo>
                      <a:pt x="59540" y="149851"/>
                    </a:lnTo>
                    <a:lnTo>
                      <a:pt x="59191" y="149778"/>
                    </a:lnTo>
                    <a:lnTo>
                      <a:pt x="58993" y="149431"/>
                    </a:lnTo>
                    <a:lnTo>
                      <a:pt x="59299" y="149237"/>
                    </a:lnTo>
                    <a:lnTo>
                      <a:pt x="59685" y="149195"/>
                    </a:lnTo>
                    <a:lnTo>
                      <a:pt x="60030" y="149110"/>
                    </a:lnTo>
                    <a:lnTo>
                      <a:pt x="60332" y="148642"/>
                    </a:lnTo>
                    <a:lnTo>
                      <a:pt x="60556" y="148174"/>
                    </a:lnTo>
                    <a:lnTo>
                      <a:pt x="60589" y="147785"/>
                    </a:lnTo>
                    <a:lnTo>
                      <a:pt x="60582" y="147323"/>
                    </a:lnTo>
                    <a:lnTo>
                      <a:pt x="60538" y="146935"/>
                    </a:lnTo>
                    <a:lnTo>
                      <a:pt x="60338" y="146473"/>
                    </a:lnTo>
                    <a:lnTo>
                      <a:pt x="60061" y="146054"/>
                    </a:lnTo>
                    <a:lnTo>
                      <a:pt x="59825" y="145707"/>
                    </a:lnTo>
                    <a:lnTo>
                      <a:pt x="59549" y="145398"/>
                    </a:lnTo>
                    <a:lnTo>
                      <a:pt x="59275" y="145094"/>
                    </a:lnTo>
                    <a:lnTo>
                      <a:pt x="58921" y="144632"/>
                    </a:lnTo>
                    <a:lnTo>
                      <a:pt x="58838" y="144286"/>
                    </a:lnTo>
                    <a:lnTo>
                      <a:pt x="58677" y="143860"/>
                    </a:lnTo>
                    <a:lnTo>
                      <a:pt x="58475" y="143204"/>
                    </a:lnTo>
                    <a:lnTo>
                      <a:pt x="58232" y="142476"/>
                    </a:lnTo>
                    <a:lnTo>
                      <a:pt x="58028" y="141783"/>
                    </a:lnTo>
                    <a:lnTo>
                      <a:pt x="57829" y="141357"/>
                    </a:lnTo>
                    <a:lnTo>
                      <a:pt x="57707" y="140932"/>
                    </a:lnTo>
                    <a:lnTo>
                      <a:pt x="57427" y="140276"/>
                    </a:lnTo>
                    <a:lnTo>
                      <a:pt x="57225" y="139699"/>
                    </a:lnTo>
                    <a:lnTo>
                      <a:pt x="57028" y="139395"/>
                    </a:lnTo>
                    <a:lnTo>
                      <a:pt x="56831" y="139085"/>
                    </a:lnTo>
                    <a:lnTo>
                      <a:pt x="56554" y="138666"/>
                    </a:lnTo>
                    <a:lnTo>
                      <a:pt x="56356" y="138356"/>
                    </a:lnTo>
                    <a:lnTo>
                      <a:pt x="56043" y="138053"/>
                    </a:lnTo>
                    <a:lnTo>
                      <a:pt x="55769" y="137858"/>
                    </a:lnTo>
                    <a:lnTo>
                      <a:pt x="55390" y="137706"/>
                    </a:lnTo>
                    <a:lnTo>
                      <a:pt x="54968" y="137348"/>
                    </a:lnTo>
                    <a:lnTo>
                      <a:pt x="54863" y="136801"/>
                    </a:lnTo>
                    <a:lnTo>
                      <a:pt x="54568" y="136382"/>
                    </a:lnTo>
                    <a:lnTo>
                      <a:pt x="54210" y="136126"/>
                    </a:lnTo>
                    <a:lnTo>
                      <a:pt x="53936" y="135811"/>
                    </a:lnTo>
                    <a:lnTo>
                      <a:pt x="53514" y="135665"/>
                    </a:lnTo>
                    <a:lnTo>
                      <a:pt x="53114" y="135452"/>
                    </a:lnTo>
                    <a:lnTo>
                      <a:pt x="52756" y="135307"/>
                    </a:lnTo>
                    <a:lnTo>
                      <a:pt x="52440" y="135051"/>
                    </a:lnTo>
                    <a:lnTo>
                      <a:pt x="52334" y="134589"/>
                    </a:lnTo>
                    <a:lnTo>
                      <a:pt x="52250" y="134043"/>
                    </a:lnTo>
                    <a:lnTo>
                      <a:pt x="52397" y="133581"/>
                    </a:lnTo>
                    <a:lnTo>
                      <a:pt x="52587" y="133223"/>
                    </a:lnTo>
                    <a:lnTo>
                      <a:pt x="52880" y="133059"/>
                    </a:lnTo>
                    <a:lnTo>
                      <a:pt x="53262" y="132821"/>
                    </a:lnTo>
                    <a:lnTo>
                      <a:pt x="53606" y="132548"/>
                    </a:lnTo>
                    <a:lnTo>
                      <a:pt x="53910" y="132275"/>
                    </a:lnTo>
                    <a:lnTo>
                      <a:pt x="54173" y="131843"/>
                    </a:lnTo>
                    <a:lnTo>
                      <a:pt x="54438" y="131455"/>
                    </a:lnTo>
                    <a:lnTo>
                      <a:pt x="54622" y="130871"/>
                    </a:lnTo>
                    <a:lnTo>
                      <a:pt x="54807" y="130361"/>
                    </a:lnTo>
                    <a:lnTo>
                      <a:pt x="54968" y="129827"/>
                    </a:lnTo>
                    <a:lnTo>
                      <a:pt x="55115" y="129510"/>
                    </a:lnTo>
                    <a:lnTo>
                      <a:pt x="55178" y="129237"/>
                    </a:lnTo>
                    <a:lnTo>
                      <a:pt x="55095" y="128878"/>
                    </a:lnTo>
                    <a:lnTo>
                      <a:pt x="54989" y="128502"/>
                    </a:lnTo>
                    <a:lnTo>
                      <a:pt x="55005" y="128156"/>
                    </a:lnTo>
                    <a:lnTo>
                      <a:pt x="55193" y="127803"/>
                    </a:lnTo>
                    <a:lnTo>
                      <a:pt x="55420" y="127530"/>
                    </a:lnTo>
                    <a:lnTo>
                      <a:pt x="55570" y="127177"/>
                    </a:lnTo>
                    <a:lnTo>
                      <a:pt x="55718" y="126825"/>
                    </a:lnTo>
                    <a:lnTo>
                      <a:pt x="55791" y="126479"/>
                    </a:lnTo>
                    <a:lnTo>
                      <a:pt x="55785" y="126054"/>
                    </a:lnTo>
                    <a:lnTo>
                      <a:pt x="55778" y="125665"/>
                    </a:lnTo>
                    <a:lnTo>
                      <a:pt x="55965" y="125276"/>
                    </a:lnTo>
                    <a:lnTo>
                      <a:pt x="56087" y="124893"/>
                    </a:lnTo>
                    <a:lnTo>
                      <a:pt x="56182" y="124541"/>
                    </a:lnTo>
                    <a:lnTo>
                      <a:pt x="56195" y="124188"/>
                    </a:lnTo>
                    <a:lnTo>
                      <a:pt x="56182" y="123878"/>
                    </a:lnTo>
                    <a:lnTo>
                      <a:pt x="56053" y="123557"/>
                    </a:lnTo>
                    <a:lnTo>
                      <a:pt x="55857" y="123308"/>
                    </a:lnTo>
                    <a:lnTo>
                      <a:pt x="55479" y="122821"/>
                    </a:lnTo>
                    <a:lnTo>
                      <a:pt x="55302" y="122579"/>
                    </a:lnTo>
                    <a:lnTo>
                      <a:pt x="55031" y="122105"/>
                    </a:lnTo>
                    <a:lnTo>
                      <a:pt x="54897" y="121509"/>
                    </a:lnTo>
                    <a:lnTo>
                      <a:pt x="54774" y="120938"/>
                    </a:lnTo>
                    <a:lnTo>
                      <a:pt x="54707" y="120209"/>
                    </a:lnTo>
                    <a:lnTo>
                      <a:pt x="54774" y="119693"/>
                    </a:lnTo>
                    <a:lnTo>
                      <a:pt x="54815" y="119219"/>
                    </a:lnTo>
                    <a:lnTo>
                      <a:pt x="55020" y="118903"/>
                    </a:lnTo>
                    <a:lnTo>
                      <a:pt x="55205" y="118435"/>
                    </a:lnTo>
                    <a:lnTo>
                      <a:pt x="55394" y="118119"/>
                    </a:lnTo>
                    <a:lnTo>
                      <a:pt x="55776" y="117883"/>
                    </a:lnTo>
                    <a:lnTo>
                      <a:pt x="56237" y="117682"/>
                    </a:lnTo>
                    <a:lnTo>
                      <a:pt x="56541" y="117409"/>
                    </a:lnTo>
                    <a:lnTo>
                      <a:pt x="56710" y="116855"/>
                    </a:lnTo>
                    <a:lnTo>
                      <a:pt x="56764" y="116351"/>
                    </a:lnTo>
                    <a:lnTo>
                      <a:pt x="56792" y="115744"/>
                    </a:lnTo>
                    <a:lnTo>
                      <a:pt x="56845" y="115239"/>
                    </a:lnTo>
                    <a:lnTo>
                      <a:pt x="57008" y="114820"/>
                    </a:lnTo>
                    <a:lnTo>
                      <a:pt x="57279" y="114377"/>
                    </a:lnTo>
                    <a:lnTo>
                      <a:pt x="57414" y="113994"/>
                    </a:lnTo>
                    <a:lnTo>
                      <a:pt x="57468" y="113605"/>
                    </a:lnTo>
                    <a:lnTo>
                      <a:pt x="57495" y="113186"/>
                    </a:lnTo>
                    <a:lnTo>
                      <a:pt x="57401" y="112779"/>
                    </a:lnTo>
                    <a:lnTo>
                      <a:pt x="57130" y="112329"/>
                    </a:lnTo>
                    <a:lnTo>
                      <a:pt x="56859" y="111910"/>
                    </a:lnTo>
                    <a:lnTo>
                      <a:pt x="56764" y="111424"/>
                    </a:lnTo>
                    <a:lnTo>
                      <a:pt x="56723" y="110962"/>
                    </a:lnTo>
                    <a:lnTo>
                      <a:pt x="56697" y="110367"/>
                    </a:lnTo>
                    <a:lnTo>
                      <a:pt x="56805" y="109911"/>
                    </a:lnTo>
                    <a:lnTo>
                      <a:pt x="56846" y="109352"/>
                    </a:lnTo>
                    <a:lnTo>
                      <a:pt x="56873" y="108921"/>
                    </a:lnTo>
                    <a:lnTo>
                      <a:pt x="56778" y="108447"/>
                    </a:lnTo>
                    <a:lnTo>
                      <a:pt x="56751" y="107949"/>
                    </a:lnTo>
                    <a:lnTo>
                      <a:pt x="56738" y="107323"/>
                    </a:lnTo>
                    <a:lnTo>
                      <a:pt x="56882" y="106759"/>
                    </a:lnTo>
                    <a:lnTo>
                      <a:pt x="56870" y="105981"/>
                    </a:lnTo>
                    <a:lnTo>
                      <a:pt x="56864" y="105519"/>
                    </a:lnTo>
                    <a:lnTo>
                      <a:pt x="56818" y="105051"/>
                    </a:lnTo>
                    <a:lnTo>
                      <a:pt x="56771" y="104510"/>
                    </a:lnTo>
                    <a:lnTo>
                      <a:pt x="56764" y="104085"/>
                    </a:lnTo>
                    <a:lnTo>
                      <a:pt x="56758" y="103660"/>
                    </a:lnTo>
                    <a:lnTo>
                      <a:pt x="56518" y="103162"/>
                    </a:lnTo>
                    <a:lnTo>
                      <a:pt x="56169" y="102974"/>
                    </a:lnTo>
                    <a:lnTo>
                      <a:pt x="55820" y="102858"/>
                    </a:lnTo>
                    <a:lnTo>
                      <a:pt x="55433" y="102827"/>
                    </a:lnTo>
                    <a:lnTo>
                      <a:pt x="55045" y="102675"/>
                    </a:lnTo>
                    <a:lnTo>
                      <a:pt x="54654" y="102336"/>
                    </a:lnTo>
                    <a:lnTo>
                      <a:pt x="54570" y="101868"/>
                    </a:lnTo>
                    <a:lnTo>
                      <a:pt x="54564" y="101485"/>
                    </a:lnTo>
                    <a:lnTo>
                      <a:pt x="54593" y="100902"/>
                    </a:lnTo>
                    <a:lnTo>
                      <a:pt x="54586" y="100398"/>
                    </a:lnTo>
                    <a:lnTo>
                      <a:pt x="54542" y="100015"/>
                    </a:lnTo>
                    <a:lnTo>
                      <a:pt x="54190" y="99748"/>
                    </a:lnTo>
                    <a:lnTo>
                      <a:pt x="53801" y="99559"/>
                    </a:lnTo>
                    <a:lnTo>
                      <a:pt x="53336" y="99407"/>
                    </a:lnTo>
                    <a:lnTo>
                      <a:pt x="53062" y="99140"/>
                    </a:lnTo>
                    <a:lnTo>
                      <a:pt x="52750" y="98952"/>
                    </a:lnTo>
                    <a:lnTo>
                      <a:pt x="52402" y="98842"/>
                    </a:lnTo>
                    <a:lnTo>
                      <a:pt x="52053" y="98770"/>
                    </a:lnTo>
                    <a:lnTo>
                      <a:pt x="51629" y="98775"/>
                    </a:lnTo>
                    <a:lnTo>
                      <a:pt x="51204" y="98781"/>
                    </a:lnTo>
                    <a:lnTo>
                      <a:pt x="50741" y="98787"/>
                    </a:lnTo>
                    <a:lnTo>
                      <a:pt x="50391" y="98556"/>
                    </a:lnTo>
                    <a:lnTo>
                      <a:pt x="50269" y="98132"/>
                    </a:lnTo>
                    <a:lnTo>
                      <a:pt x="50416" y="97669"/>
                    </a:lnTo>
                    <a:lnTo>
                      <a:pt x="50601" y="97202"/>
                    </a:lnTo>
                    <a:lnTo>
                      <a:pt x="50674" y="96849"/>
                    </a:lnTo>
                    <a:lnTo>
                      <a:pt x="50475" y="96503"/>
                    </a:lnTo>
                    <a:lnTo>
                      <a:pt x="50126" y="96357"/>
                    </a:lnTo>
                    <a:lnTo>
                      <a:pt x="49739" y="96321"/>
                    </a:lnTo>
                    <a:lnTo>
                      <a:pt x="49276" y="96327"/>
                    </a:lnTo>
                    <a:lnTo>
                      <a:pt x="48889" y="96254"/>
                    </a:lnTo>
                    <a:lnTo>
                      <a:pt x="48690" y="95835"/>
                    </a:lnTo>
                    <a:lnTo>
                      <a:pt x="48645" y="95409"/>
                    </a:lnTo>
                    <a:lnTo>
                      <a:pt x="48677" y="94978"/>
                    </a:lnTo>
                    <a:lnTo>
                      <a:pt x="48439" y="94559"/>
                    </a:lnTo>
                    <a:lnTo>
                      <a:pt x="48471" y="94134"/>
                    </a:lnTo>
                    <a:lnTo>
                      <a:pt x="48465" y="93745"/>
                    </a:lnTo>
                    <a:lnTo>
                      <a:pt x="48230" y="93435"/>
                    </a:lnTo>
                    <a:lnTo>
                      <a:pt x="47918" y="93247"/>
                    </a:lnTo>
                    <a:lnTo>
                      <a:pt x="47795" y="92822"/>
                    </a:lnTo>
                    <a:lnTo>
                      <a:pt x="47826" y="92323"/>
                    </a:lnTo>
                    <a:lnTo>
                      <a:pt x="47742" y="91856"/>
                    </a:lnTo>
                    <a:lnTo>
                      <a:pt x="47390" y="91552"/>
                    </a:lnTo>
                    <a:lnTo>
                      <a:pt x="47001" y="91285"/>
                    </a:lnTo>
                    <a:lnTo>
                      <a:pt x="46879" y="90901"/>
                    </a:lnTo>
                    <a:lnTo>
                      <a:pt x="46757" y="90440"/>
                    </a:lnTo>
                    <a:lnTo>
                      <a:pt x="46368" y="90288"/>
                    </a:lnTo>
                    <a:lnTo>
                      <a:pt x="46130" y="89863"/>
                    </a:lnTo>
                    <a:lnTo>
                      <a:pt x="45894" y="89596"/>
                    </a:lnTo>
                    <a:lnTo>
                      <a:pt x="45468" y="89450"/>
                    </a:lnTo>
                    <a:lnTo>
                      <a:pt x="45347" y="89103"/>
                    </a:lnTo>
                    <a:lnTo>
                      <a:pt x="44998" y="89030"/>
                    </a:lnTo>
                    <a:lnTo>
                      <a:pt x="44992" y="88642"/>
                    </a:lnTo>
                    <a:lnTo>
                      <a:pt x="44910" y="88295"/>
                    </a:lnTo>
                    <a:lnTo>
                      <a:pt x="44559" y="88064"/>
                    </a:lnTo>
                    <a:lnTo>
                      <a:pt x="44135" y="88071"/>
                    </a:lnTo>
                    <a:lnTo>
                      <a:pt x="43634" y="88155"/>
                    </a:lnTo>
                    <a:lnTo>
                      <a:pt x="43173" y="88241"/>
                    </a:lnTo>
                    <a:lnTo>
                      <a:pt x="42671" y="88283"/>
                    </a:lnTo>
                    <a:lnTo>
                      <a:pt x="42206" y="88101"/>
                    </a:lnTo>
                    <a:lnTo>
                      <a:pt x="42008" y="87791"/>
                    </a:lnTo>
                    <a:lnTo>
                      <a:pt x="41925" y="87366"/>
                    </a:lnTo>
                    <a:lnTo>
                      <a:pt x="42073" y="86977"/>
                    </a:lnTo>
                    <a:lnTo>
                      <a:pt x="42647" y="86661"/>
                    </a:lnTo>
                    <a:lnTo>
                      <a:pt x="42992" y="86497"/>
                    </a:lnTo>
                    <a:lnTo>
                      <a:pt x="43375" y="86339"/>
                    </a:lnTo>
                    <a:lnTo>
                      <a:pt x="43718" y="85987"/>
                    </a:lnTo>
                    <a:lnTo>
                      <a:pt x="44099" y="85750"/>
                    </a:lnTo>
                    <a:lnTo>
                      <a:pt x="44446" y="85665"/>
                    </a:lnTo>
                    <a:lnTo>
                      <a:pt x="44791" y="85549"/>
                    </a:lnTo>
                    <a:lnTo>
                      <a:pt x="44782" y="84966"/>
                    </a:lnTo>
                    <a:lnTo>
                      <a:pt x="44776" y="84577"/>
                    </a:lnTo>
                    <a:lnTo>
                      <a:pt x="44847" y="84152"/>
                    </a:lnTo>
                    <a:lnTo>
                      <a:pt x="45035" y="83763"/>
                    </a:lnTo>
                    <a:lnTo>
                      <a:pt x="45220" y="83259"/>
                    </a:lnTo>
                    <a:lnTo>
                      <a:pt x="45487" y="83022"/>
                    </a:lnTo>
                    <a:lnTo>
                      <a:pt x="45753" y="82785"/>
                    </a:lnTo>
                    <a:lnTo>
                      <a:pt x="46098" y="82627"/>
                    </a:lnTo>
                    <a:lnTo>
                      <a:pt x="46596" y="82384"/>
                    </a:lnTo>
                    <a:lnTo>
                      <a:pt x="47018" y="82189"/>
                    </a:lnTo>
                    <a:lnTo>
                      <a:pt x="47438" y="81946"/>
                    </a:lnTo>
                    <a:lnTo>
                      <a:pt x="47705" y="81716"/>
                    </a:lnTo>
                    <a:lnTo>
                      <a:pt x="48123" y="81321"/>
                    </a:lnTo>
                    <a:lnTo>
                      <a:pt x="48388" y="80968"/>
                    </a:lnTo>
                    <a:lnTo>
                      <a:pt x="48537" y="80580"/>
                    </a:lnTo>
                    <a:lnTo>
                      <a:pt x="48647" y="80191"/>
                    </a:lnTo>
                    <a:lnTo>
                      <a:pt x="48793" y="79644"/>
                    </a:lnTo>
                    <a:lnTo>
                      <a:pt x="48903" y="79255"/>
                    </a:lnTo>
                    <a:lnTo>
                      <a:pt x="48895" y="78757"/>
                    </a:lnTo>
                    <a:lnTo>
                      <a:pt x="48860" y="78454"/>
                    </a:lnTo>
                    <a:lnTo>
                      <a:pt x="48685" y="78150"/>
                    </a:lnTo>
                    <a:lnTo>
                      <a:pt x="48458" y="77906"/>
                    </a:lnTo>
                    <a:lnTo>
                      <a:pt x="48376" y="77561"/>
                    </a:lnTo>
                    <a:lnTo>
                      <a:pt x="48510" y="77305"/>
                    </a:lnTo>
                    <a:lnTo>
                      <a:pt x="48637" y="76922"/>
                    </a:lnTo>
                    <a:lnTo>
                      <a:pt x="48637" y="76601"/>
                    </a:lnTo>
                    <a:lnTo>
                      <a:pt x="48573" y="76284"/>
                    </a:lnTo>
                    <a:lnTo>
                      <a:pt x="48446" y="75902"/>
                    </a:lnTo>
                    <a:lnTo>
                      <a:pt x="48350" y="75646"/>
                    </a:lnTo>
                    <a:lnTo>
                      <a:pt x="47983" y="75149"/>
                    </a:lnTo>
                    <a:lnTo>
                      <a:pt x="47552" y="75057"/>
                    </a:lnTo>
                    <a:lnTo>
                      <a:pt x="47154" y="74972"/>
                    </a:lnTo>
                    <a:lnTo>
                      <a:pt x="46770" y="74814"/>
                    </a:lnTo>
                    <a:lnTo>
                      <a:pt x="46356" y="74608"/>
                    </a:lnTo>
                    <a:lnTo>
                      <a:pt x="45701" y="74401"/>
                    </a:lnTo>
                    <a:lnTo>
                      <a:pt x="45367" y="74243"/>
                    </a:lnTo>
                    <a:lnTo>
                      <a:pt x="45096" y="74031"/>
                    </a:lnTo>
                    <a:lnTo>
                      <a:pt x="44856" y="73794"/>
                    </a:lnTo>
                    <a:lnTo>
                      <a:pt x="44617" y="73459"/>
                    </a:lnTo>
                    <a:lnTo>
                      <a:pt x="44297" y="72979"/>
                    </a:lnTo>
                    <a:lnTo>
                      <a:pt x="44058" y="72518"/>
                    </a:lnTo>
                    <a:lnTo>
                      <a:pt x="44048" y="72159"/>
                    </a:lnTo>
                    <a:lnTo>
                      <a:pt x="43927" y="71777"/>
                    </a:lnTo>
                    <a:lnTo>
                      <a:pt x="43424" y="71667"/>
                    </a:lnTo>
                    <a:lnTo>
                      <a:pt x="42999" y="71631"/>
                    </a:lnTo>
                    <a:lnTo>
                      <a:pt x="42498" y="71637"/>
                    </a:lnTo>
                    <a:lnTo>
                      <a:pt x="42110" y="71528"/>
                    </a:lnTo>
                    <a:lnTo>
                      <a:pt x="41758" y="71260"/>
                    </a:lnTo>
                    <a:lnTo>
                      <a:pt x="41598" y="70914"/>
                    </a:lnTo>
                    <a:lnTo>
                      <a:pt x="41591" y="70452"/>
                    </a:lnTo>
                    <a:lnTo>
                      <a:pt x="41509" y="70106"/>
                    </a:lnTo>
                    <a:lnTo>
                      <a:pt x="41426" y="69717"/>
                    </a:lnTo>
                    <a:lnTo>
                      <a:pt x="41498" y="69328"/>
                    </a:lnTo>
                    <a:lnTo>
                      <a:pt x="41958" y="69170"/>
                    </a:lnTo>
                    <a:lnTo>
                      <a:pt x="42382" y="69121"/>
                    </a:lnTo>
                    <a:lnTo>
                      <a:pt x="42766" y="69043"/>
                    </a:lnTo>
                    <a:lnTo>
                      <a:pt x="43072" y="68842"/>
                    </a:lnTo>
                    <a:lnTo>
                      <a:pt x="43337" y="68490"/>
                    </a:lnTo>
                    <a:lnTo>
                      <a:pt x="43254" y="68144"/>
                    </a:lnTo>
                    <a:lnTo>
                      <a:pt x="43095" y="67797"/>
                    </a:lnTo>
                    <a:lnTo>
                      <a:pt x="43244" y="67408"/>
                    </a:lnTo>
                    <a:lnTo>
                      <a:pt x="43353" y="66983"/>
                    </a:lnTo>
                    <a:lnTo>
                      <a:pt x="43347" y="66594"/>
                    </a:lnTo>
                    <a:lnTo>
                      <a:pt x="43341" y="66205"/>
                    </a:lnTo>
                    <a:lnTo>
                      <a:pt x="43567" y="65853"/>
                    </a:lnTo>
                    <a:lnTo>
                      <a:pt x="43834" y="65580"/>
                    </a:lnTo>
                    <a:lnTo>
                      <a:pt x="44139" y="65385"/>
                    </a:lnTo>
                    <a:lnTo>
                      <a:pt x="44403" y="64990"/>
                    </a:lnTo>
                    <a:lnTo>
                      <a:pt x="44592" y="64717"/>
                    </a:lnTo>
                    <a:lnTo>
                      <a:pt x="44780" y="64407"/>
                    </a:lnTo>
                    <a:lnTo>
                      <a:pt x="44969" y="64097"/>
                    </a:lnTo>
                    <a:lnTo>
                      <a:pt x="45155" y="63629"/>
                    </a:lnTo>
                    <a:lnTo>
                      <a:pt x="45457" y="63235"/>
                    </a:lnTo>
                    <a:lnTo>
                      <a:pt x="45642" y="62651"/>
                    </a:lnTo>
                    <a:lnTo>
                      <a:pt x="45789" y="62226"/>
                    </a:lnTo>
                    <a:lnTo>
                      <a:pt x="45859" y="61722"/>
                    </a:lnTo>
                    <a:lnTo>
                      <a:pt x="45852" y="61297"/>
                    </a:lnTo>
                    <a:lnTo>
                      <a:pt x="45808" y="60908"/>
                    </a:lnTo>
                    <a:lnTo>
                      <a:pt x="45494" y="60568"/>
                    </a:lnTo>
                    <a:lnTo>
                      <a:pt x="45144" y="60373"/>
                    </a:lnTo>
                    <a:lnTo>
                      <a:pt x="44677" y="60148"/>
                    </a:lnTo>
                    <a:lnTo>
                      <a:pt x="44287" y="59881"/>
                    </a:lnTo>
                    <a:lnTo>
                      <a:pt x="43898" y="59620"/>
                    </a:lnTo>
                    <a:lnTo>
                      <a:pt x="43623" y="59389"/>
                    </a:lnTo>
                    <a:lnTo>
                      <a:pt x="43155" y="58970"/>
                    </a:lnTo>
                    <a:lnTo>
                      <a:pt x="42568" y="58435"/>
                    </a:lnTo>
                    <a:lnTo>
                      <a:pt x="42177" y="58095"/>
                    </a:lnTo>
                    <a:lnTo>
                      <a:pt x="41902" y="57785"/>
                    </a:lnTo>
                    <a:lnTo>
                      <a:pt x="41628" y="57560"/>
                    </a:lnTo>
                    <a:lnTo>
                      <a:pt x="41354" y="57250"/>
                    </a:lnTo>
                    <a:lnTo>
                      <a:pt x="41117" y="56983"/>
                    </a:lnTo>
                    <a:lnTo>
                      <a:pt x="40881" y="56679"/>
                    </a:lnTo>
                    <a:lnTo>
                      <a:pt x="40449" y="56181"/>
                    </a:lnTo>
                    <a:lnTo>
                      <a:pt x="40212" y="55798"/>
                    </a:lnTo>
                    <a:lnTo>
                      <a:pt x="39977" y="55525"/>
                    </a:lnTo>
                    <a:lnTo>
                      <a:pt x="39544" y="54954"/>
                    </a:lnTo>
                    <a:lnTo>
                      <a:pt x="39268" y="54571"/>
                    </a:lnTo>
                    <a:lnTo>
                      <a:pt x="39031" y="54225"/>
                    </a:lnTo>
                    <a:lnTo>
                      <a:pt x="38680" y="53994"/>
                    </a:lnTo>
                    <a:lnTo>
                      <a:pt x="38253" y="53848"/>
                    </a:lnTo>
                    <a:lnTo>
                      <a:pt x="37866" y="53775"/>
                    </a:lnTo>
                    <a:lnTo>
                      <a:pt x="37401" y="53666"/>
                    </a:lnTo>
                    <a:lnTo>
                      <a:pt x="36860" y="53593"/>
                    </a:lnTo>
                    <a:lnTo>
                      <a:pt x="36394" y="53405"/>
                    </a:lnTo>
                    <a:lnTo>
                      <a:pt x="36082" y="53180"/>
                    </a:lnTo>
                    <a:lnTo>
                      <a:pt x="35806" y="52797"/>
                    </a:lnTo>
                    <a:lnTo>
                      <a:pt x="35569" y="52372"/>
                    </a:lnTo>
                    <a:lnTo>
                      <a:pt x="35292" y="51989"/>
                    </a:lnTo>
                    <a:lnTo>
                      <a:pt x="34980" y="51722"/>
                    </a:lnTo>
                    <a:lnTo>
                      <a:pt x="34551" y="51418"/>
                    </a:lnTo>
                    <a:lnTo>
                      <a:pt x="34235" y="50956"/>
                    </a:lnTo>
                    <a:lnTo>
                      <a:pt x="34075" y="50610"/>
                    </a:lnTo>
                    <a:lnTo>
                      <a:pt x="33913" y="50033"/>
                    </a:lnTo>
                    <a:lnTo>
                      <a:pt x="33788" y="49456"/>
                    </a:lnTo>
                    <a:lnTo>
                      <a:pt x="33703" y="48994"/>
                    </a:lnTo>
                    <a:lnTo>
                      <a:pt x="33696" y="48447"/>
                    </a:lnTo>
                    <a:lnTo>
                      <a:pt x="33534" y="47949"/>
                    </a:lnTo>
                    <a:lnTo>
                      <a:pt x="33108" y="47912"/>
                    </a:lnTo>
                    <a:lnTo>
                      <a:pt x="32948" y="47530"/>
                    </a:lnTo>
                    <a:lnTo>
                      <a:pt x="32940" y="47025"/>
                    </a:lnTo>
                    <a:lnTo>
                      <a:pt x="32935" y="46637"/>
                    </a:lnTo>
                    <a:lnTo>
                      <a:pt x="32472" y="46686"/>
                    </a:lnTo>
                    <a:lnTo>
                      <a:pt x="32206" y="46922"/>
                    </a:lnTo>
                    <a:lnTo>
                      <a:pt x="31782" y="46965"/>
                    </a:lnTo>
                    <a:lnTo>
                      <a:pt x="31585" y="46655"/>
                    </a:lnTo>
                    <a:lnTo>
                      <a:pt x="31423" y="46236"/>
                    </a:lnTo>
                    <a:lnTo>
                      <a:pt x="31265" y="45889"/>
                    </a:lnTo>
                    <a:lnTo>
                      <a:pt x="30989" y="45580"/>
                    </a:lnTo>
                    <a:lnTo>
                      <a:pt x="30525" y="45513"/>
                    </a:lnTo>
                    <a:lnTo>
                      <a:pt x="30138" y="45476"/>
                    </a:lnTo>
                    <a:lnTo>
                      <a:pt x="29793" y="45598"/>
                    </a:lnTo>
                    <a:lnTo>
                      <a:pt x="29672" y="45251"/>
                    </a:lnTo>
                    <a:lnTo>
                      <a:pt x="29437" y="44984"/>
                    </a:lnTo>
                    <a:lnTo>
                      <a:pt x="28935" y="44990"/>
                    </a:lnTo>
                    <a:lnTo>
                      <a:pt x="28668" y="45228"/>
                    </a:lnTo>
                    <a:lnTo>
                      <a:pt x="28324" y="45385"/>
                    </a:lnTo>
                    <a:lnTo>
                      <a:pt x="27862" y="45471"/>
                    </a:lnTo>
                    <a:lnTo>
                      <a:pt x="27587" y="45161"/>
                    </a:lnTo>
                    <a:lnTo>
                      <a:pt x="27276" y="44972"/>
                    </a:lnTo>
                    <a:lnTo>
                      <a:pt x="26887" y="44783"/>
                    </a:lnTo>
                    <a:lnTo>
                      <a:pt x="26574" y="44559"/>
                    </a:lnTo>
                    <a:lnTo>
                      <a:pt x="26339" y="44292"/>
                    </a:lnTo>
                    <a:lnTo>
                      <a:pt x="25913" y="44255"/>
                    </a:lnTo>
                    <a:lnTo>
                      <a:pt x="25564" y="44067"/>
                    </a:lnTo>
                    <a:lnTo>
                      <a:pt x="25519" y="43641"/>
                    </a:lnTo>
                    <a:lnTo>
                      <a:pt x="25590" y="43253"/>
                    </a:lnTo>
                    <a:lnTo>
                      <a:pt x="25545" y="42827"/>
                    </a:lnTo>
                    <a:lnTo>
                      <a:pt x="25232" y="42560"/>
                    </a:lnTo>
                    <a:lnTo>
                      <a:pt x="24843" y="42372"/>
                    </a:lnTo>
                    <a:lnTo>
                      <a:pt x="24492" y="42105"/>
                    </a:lnTo>
                    <a:lnTo>
                      <a:pt x="24368" y="41564"/>
                    </a:lnTo>
                    <a:lnTo>
                      <a:pt x="24017" y="41302"/>
                    </a:lnTo>
                    <a:lnTo>
                      <a:pt x="23633" y="41424"/>
                    </a:lnTo>
                    <a:lnTo>
                      <a:pt x="23171" y="41466"/>
                    </a:lnTo>
                    <a:lnTo>
                      <a:pt x="22821" y="41357"/>
                    </a:lnTo>
                    <a:lnTo>
                      <a:pt x="22355" y="41169"/>
                    </a:lnTo>
                    <a:lnTo>
                      <a:pt x="21930" y="41132"/>
                    </a:lnTo>
                    <a:lnTo>
                      <a:pt x="21508" y="41254"/>
                    </a:lnTo>
                    <a:lnTo>
                      <a:pt x="21045" y="41303"/>
                    </a:lnTo>
                    <a:lnTo>
                      <a:pt x="20544" y="41345"/>
                    </a:lnTo>
                    <a:lnTo>
                      <a:pt x="20233" y="41157"/>
                    </a:lnTo>
                    <a:lnTo>
                      <a:pt x="20149" y="40731"/>
                    </a:lnTo>
                    <a:lnTo>
                      <a:pt x="20565" y="40148"/>
                    </a:lnTo>
                    <a:lnTo>
                      <a:pt x="20792" y="39875"/>
                    </a:lnTo>
                    <a:lnTo>
                      <a:pt x="21135" y="39595"/>
                    </a:lnTo>
                    <a:lnTo>
                      <a:pt x="21480" y="39401"/>
                    </a:lnTo>
                    <a:lnTo>
                      <a:pt x="21863" y="39200"/>
                    </a:lnTo>
                    <a:lnTo>
                      <a:pt x="22129" y="38964"/>
                    </a:lnTo>
                    <a:lnTo>
                      <a:pt x="22278" y="38611"/>
                    </a:lnTo>
                    <a:lnTo>
                      <a:pt x="22349" y="38186"/>
                    </a:lnTo>
                    <a:lnTo>
                      <a:pt x="22535" y="37718"/>
                    </a:lnTo>
                    <a:lnTo>
                      <a:pt x="22996" y="37560"/>
                    </a:lnTo>
                    <a:lnTo>
                      <a:pt x="23380" y="37475"/>
                    </a:lnTo>
                    <a:lnTo>
                      <a:pt x="23766" y="37469"/>
                    </a:lnTo>
                    <a:lnTo>
                      <a:pt x="24147" y="37153"/>
                    </a:lnTo>
                    <a:lnTo>
                      <a:pt x="24255" y="36649"/>
                    </a:lnTo>
                    <a:lnTo>
                      <a:pt x="23978" y="36187"/>
                    </a:lnTo>
                    <a:lnTo>
                      <a:pt x="23626" y="35847"/>
                    </a:lnTo>
                    <a:lnTo>
                      <a:pt x="23158" y="35543"/>
                    </a:lnTo>
                    <a:lnTo>
                      <a:pt x="22656" y="35470"/>
                    </a:lnTo>
                    <a:lnTo>
                      <a:pt x="22270" y="35476"/>
                    </a:lnTo>
                    <a:lnTo>
                      <a:pt x="21806" y="35482"/>
                    </a:lnTo>
                    <a:lnTo>
                      <a:pt x="21419" y="35452"/>
                    </a:lnTo>
                    <a:lnTo>
                      <a:pt x="21030" y="35148"/>
                    </a:lnTo>
                    <a:lnTo>
                      <a:pt x="20791" y="34686"/>
                    </a:lnTo>
                    <a:lnTo>
                      <a:pt x="20594" y="34376"/>
                    </a:lnTo>
                    <a:lnTo>
                      <a:pt x="20205" y="34225"/>
                    </a:lnTo>
                    <a:lnTo>
                      <a:pt x="19857" y="34152"/>
                    </a:lnTo>
                    <a:lnTo>
                      <a:pt x="19469" y="34042"/>
                    </a:lnTo>
                    <a:lnTo>
                      <a:pt x="19080" y="33818"/>
                    </a:lnTo>
                    <a:lnTo>
                      <a:pt x="18729" y="33587"/>
                    </a:lnTo>
                    <a:lnTo>
                      <a:pt x="18378" y="33320"/>
                    </a:lnTo>
                    <a:lnTo>
                      <a:pt x="18101" y="32900"/>
                    </a:lnTo>
                    <a:lnTo>
                      <a:pt x="17980" y="32554"/>
                    </a:lnTo>
                    <a:lnTo>
                      <a:pt x="17819" y="32129"/>
                    </a:lnTo>
                    <a:lnTo>
                      <a:pt x="17545" y="31825"/>
                    </a:lnTo>
                    <a:lnTo>
                      <a:pt x="17040" y="31637"/>
                    </a:lnTo>
                    <a:lnTo>
                      <a:pt x="16653" y="31563"/>
                    </a:lnTo>
                    <a:lnTo>
                      <a:pt x="16230" y="31649"/>
                    </a:lnTo>
                    <a:lnTo>
                      <a:pt x="15967" y="32074"/>
                    </a:lnTo>
                    <a:lnTo>
                      <a:pt x="15739" y="32353"/>
                    </a:lnTo>
                    <a:lnTo>
                      <a:pt x="15393" y="32432"/>
                    </a:lnTo>
                    <a:lnTo>
                      <a:pt x="15119" y="32165"/>
                    </a:lnTo>
                    <a:lnTo>
                      <a:pt x="14845" y="31934"/>
                    </a:lnTo>
                    <a:lnTo>
                      <a:pt x="14417" y="31710"/>
                    </a:lnTo>
                    <a:lnTo>
                      <a:pt x="14032" y="31715"/>
                    </a:lnTo>
                    <a:lnTo>
                      <a:pt x="13686" y="31837"/>
                    </a:lnTo>
                    <a:lnTo>
                      <a:pt x="13299" y="31801"/>
                    </a:lnTo>
                    <a:lnTo>
                      <a:pt x="12913" y="31770"/>
                    </a:lnTo>
                    <a:lnTo>
                      <a:pt x="12527" y="31734"/>
                    </a:lnTo>
                    <a:lnTo>
                      <a:pt x="12213" y="31430"/>
                    </a:lnTo>
                    <a:lnTo>
                      <a:pt x="12091" y="31005"/>
                    </a:lnTo>
                    <a:lnTo>
                      <a:pt x="12085" y="30622"/>
                    </a:lnTo>
                    <a:lnTo>
                      <a:pt x="12079" y="30233"/>
                    </a:lnTo>
                    <a:lnTo>
                      <a:pt x="11614" y="30081"/>
                    </a:lnTo>
                    <a:lnTo>
                      <a:pt x="11188" y="30014"/>
                    </a:lnTo>
                    <a:lnTo>
                      <a:pt x="10875" y="29668"/>
                    </a:lnTo>
                    <a:lnTo>
                      <a:pt x="10830" y="29243"/>
                    </a:lnTo>
                    <a:lnTo>
                      <a:pt x="10785" y="28854"/>
                    </a:lnTo>
                    <a:lnTo>
                      <a:pt x="10547" y="28435"/>
                    </a:lnTo>
                    <a:lnTo>
                      <a:pt x="10044" y="28326"/>
                    </a:lnTo>
                    <a:lnTo>
                      <a:pt x="9692" y="28016"/>
                    </a:lnTo>
                    <a:lnTo>
                      <a:pt x="9609" y="27669"/>
                    </a:lnTo>
                    <a:lnTo>
                      <a:pt x="9409" y="27171"/>
                    </a:lnTo>
                    <a:lnTo>
                      <a:pt x="9059" y="26983"/>
                    </a:lnTo>
                    <a:lnTo>
                      <a:pt x="8633" y="26947"/>
                    </a:lnTo>
                    <a:lnTo>
                      <a:pt x="8248" y="26952"/>
                    </a:lnTo>
                    <a:lnTo>
                      <a:pt x="7784" y="26880"/>
                    </a:lnTo>
                    <a:lnTo>
                      <a:pt x="7586" y="26576"/>
                    </a:lnTo>
                    <a:lnTo>
                      <a:pt x="7388" y="26266"/>
                    </a:lnTo>
                    <a:lnTo>
                      <a:pt x="7191" y="25920"/>
                    </a:lnTo>
                    <a:lnTo>
                      <a:pt x="6651" y="25932"/>
                    </a:lnTo>
                    <a:lnTo>
                      <a:pt x="6305" y="26053"/>
                    </a:lnTo>
                    <a:lnTo>
                      <a:pt x="6000" y="26327"/>
                    </a:lnTo>
                    <a:lnTo>
                      <a:pt x="5578" y="26485"/>
                    </a:lnTo>
                    <a:lnTo>
                      <a:pt x="5153" y="26375"/>
                    </a:lnTo>
                    <a:lnTo>
                      <a:pt x="4800" y="26071"/>
                    </a:lnTo>
                    <a:lnTo>
                      <a:pt x="4564" y="25762"/>
                    </a:lnTo>
                    <a:lnTo>
                      <a:pt x="4482" y="25415"/>
                    </a:lnTo>
                    <a:lnTo>
                      <a:pt x="4322" y="25069"/>
                    </a:lnTo>
                    <a:lnTo>
                      <a:pt x="4122" y="24650"/>
                    </a:lnTo>
                    <a:lnTo>
                      <a:pt x="3735" y="24498"/>
                    </a:lnTo>
                    <a:lnTo>
                      <a:pt x="3311" y="24583"/>
                    </a:lnTo>
                    <a:lnTo>
                      <a:pt x="2852" y="24820"/>
                    </a:lnTo>
                    <a:lnTo>
                      <a:pt x="2498" y="24401"/>
                    </a:lnTo>
                    <a:lnTo>
                      <a:pt x="2337" y="23976"/>
                    </a:lnTo>
                    <a:lnTo>
                      <a:pt x="2140" y="23666"/>
                    </a:lnTo>
                    <a:lnTo>
                      <a:pt x="1795" y="23866"/>
                    </a:lnTo>
                    <a:lnTo>
                      <a:pt x="1568" y="24139"/>
                    </a:lnTo>
                    <a:lnTo>
                      <a:pt x="1144" y="24224"/>
                    </a:lnTo>
                    <a:lnTo>
                      <a:pt x="1097" y="23605"/>
                    </a:lnTo>
                    <a:lnTo>
                      <a:pt x="1285" y="23289"/>
                    </a:lnTo>
                    <a:lnTo>
                      <a:pt x="1670" y="23246"/>
                    </a:lnTo>
                    <a:lnTo>
                      <a:pt x="1701" y="22785"/>
                    </a:lnTo>
                    <a:lnTo>
                      <a:pt x="1428" y="22554"/>
                    </a:lnTo>
                    <a:lnTo>
                      <a:pt x="1044" y="22675"/>
                    </a:lnTo>
                    <a:lnTo>
                      <a:pt x="662" y="22876"/>
                    </a:lnTo>
                    <a:lnTo>
                      <a:pt x="276" y="22919"/>
                    </a:lnTo>
                    <a:lnTo>
                      <a:pt x="0" y="22536"/>
                    </a:lnTo>
                    <a:lnTo>
                      <a:pt x="32" y="22110"/>
                    </a:lnTo>
                    <a:lnTo>
                      <a:pt x="377" y="21946"/>
                    </a:lnTo>
                    <a:lnTo>
                      <a:pt x="488" y="21600"/>
                    </a:lnTo>
                    <a:lnTo>
                      <a:pt x="520" y="21175"/>
                    </a:lnTo>
                    <a:lnTo>
                      <a:pt x="943" y="21126"/>
                    </a:lnTo>
                    <a:lnTo>
                      <a:pt x="1332" y="21279"/>
                    </a:lnTo>
                    <a:lnTo>
                      <a:pt x="1796" y="21351"/>
                    </a:lnTo>
                    <a:lnTo>
                      <a:pt x="2217" y="21150"/>
                    </a:lnTo>
                    <a:lnTo>
                      <a:pt x="2562" y="20914"/>
                    </a:lnTo>
                    <a:lnTo>
                      <a:pt x="2947" y="20908"/>
                    </a:lnTo>
                    <a:lnTo>
                      <a:pt x="3490" y="21096"/>
                    </a:lnTo>
                    <a:lnTo>
                      <a:pt x="3838" y="21169"/>
                    </a:lnTo>
                    <a:lnTo>
                      <a:pt x="4263" y="21199"/>
                    </a:lnTo>
                    <a:lnTo>
                      <a:pt x="4648" y="21156"/>
                    </a:lnTo>
                    <a:lnTo>
                      <a:pt x="5072" y="21072"/>
                    </a:lnTo>
                    <a:lnTo>
                      <a:pt x="5496" y="21066"/>
                    </a:lnTo>
                    <a:lnTo>
                      <a:pt x="5886" y="21297"/>
                    </a:lnTo>
                    <a:lnTo>
                      <a:pt x="6310" y="21248"/>
                    </a:lnTo>
                    <a:lnTo>
                      <a:pt x="6732" y="21127"/>
                    </a:lnTo>
                    <a:lnTo>
                      <a:pt x="7044" y="21315"/>
                    </a:lnTo>
                    <a:lnTo>
                      <a:pt x="7358" y="21661"/>
                    </a:lnTo>
                    <a:lnTo>
                      <a:pt x="7707" y="21770"/>
                    </a:lnTo>
                    <a:lnTo>
                      <a:pt x="8248" y="21843"/>
                    </a:lnTo>
                    <a:lnTo>
                      <a:pt x="8673" y="21837"/>
                    </a:lnTo>
                    <a:lnTo>
                      <a:pt x="9135" y="21831"/>
                    </a:lnTo>
                    <a:lnTo>
                      <a:pt x="9713" y="21746"/>
                    </a:lnTo>
                    <a:lnTo>
                      <a:pt x="10098" y="21661"/>
                    </a:lnTo>
                    <a:lnTo>
                      <a:pt x="10637" y="21576"/>
                    </a:lnTo>
                    <a:lnTo>
                      <a:pt x="11177" y="21570"/>
                    </a:lnTo>
                    <a:lnTo>
                      <a:pt x="11715" y="21485"/>
                    </a:lnTo>
                    <a:lnTo>
                      <a:pt x="12099" y="21363"/>
                    </a:lnTo>
                    <a:lnTo>
                      <a:pt x="12484" y="21284"/>
                    </a:lnTo>
                    <a:lnTo>
                      <a:pt x="13021" y="21041"/>
                    </a:lnTo>
                    <a:lnTo>
                      <a:pt x="13634" y="20762"/>
                    </a:lnTo>
                    <a:lnTo>
                      <a:pt x="14017" y="20604"/>
                    </a:lnTo>
                    <a:lnTo>
                      <a:pt x="14205" y="20251"/>
                    </a:lnTo>
                    <a:lnTo>
                      <a:pt x="14704" y="20051"/>
                    </a:lnTo>
                    <a:lnTo>
                      <a:pt x="15167" y="20045"/>
                    </a:lnTo>
                    <a:lnTo>
                      <a:pt x="15669" y="20039"/>
                    </a:lnTo>
                    <a:lnTo>
                      <a:pt x="16248" y="20069"/>
                    </a:lnTo>
                    <a:lnTo>
                      <a:pt x="16787" y="19948"/>
                    </a:lnTo>
                    <a:lnTo>
                      <a:pt x="17206" y="19668"/>
                    </a:lnTo>
                    <a:lnTo>
                      <a:pt x="17512" y="19395"/>
                    </a:lnTo>
                    <a:lnTo>
                      <a:pt x="17853" y="19006"/>
                    </a:lnTo>
                    <a:lnTo>
                      <a:pt x="18158" y="18806"/>
                    </a:lnTo>
                    <a:lnTo>
                      <a:pt x="18620" y="18720"/>
                    </a:lnTo>
                    <a:lnTo>
                      <a:pt x="19006" y="18714"/>
                    </a:lnTo>
                    <a:lnTo>
                      <a:pt x="19273" y="18484"/>
                    </a:lnTo>
                    <a:lnTo>
                      <a:pt x="19654" y="18204"/>
                    </a:lnTo>
                    <a:lnTo>
                      <a:pt x="19919" y="17894"/>
                    </a:lnTo>
                    <a:lnTo>
                      <a:pt x="20300" y="17500"/>
                    </a:lnTo>
                    <a:lnTo>
                      <a:pt x="20605" y="17263"/>
                    </a:lnTo>
                    <a:lnTo>
                      <a:pt x="20909" y="16953"/>
                    </a:lnTo>
                    <a:lnTo>
                      <a:pt x="21253" y="16715"/>
                    </a:lnTo>
                    <a:close/>
                  </a:path>
                </a:pathLst>
              </a:custGeom>
              <a:solidFill>
                <a:srgbClr val="E3E92A"/>
              </a:solidFill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44" name="object 23">
                <a:extLst>
                  <a:ext uri="{FF2B5EF4-FFF2-40B4-BE49-F238E27FC236}">
                    <a16:creationId xmlns:a16="http://schemas.microsoft.com/office/drawing/2014/main" id="{5C545DED-5319-4D7C-A612-17E6B2AACB30}"/>
                  </a:ext>
                </a:extLst>
              </p:cNvPr>
              <p:cNvSpPr/>
              <p:nvPr/>
            </p:nvSpPr>
            <p:spPr>
              <a:xfrm>
                <a:off x="2754232" y="3984140"/>
                <a:ext cx="10940" cy="59314"/>
              </a:xfrm>
              <a:custGeom>
                <a:avLst/>
                <a:gdLst/>
                <a:ahLst/>
                <a:cxnLst/>
                <a:rect l="l" t="t" r="r" b="b"/>
                <a:pathLst>
                  <a:path w="10940" h="59314">
                    <a:moveTo>
                      <a:pt x="7381" y="52066"/>
                    </a:moveTo>
                    <a:lnTo>
                      <a:pt x="7197" y="52533"/>
                    </a:lnTo>
                    <a:lnTo>
                      <a:pt x="6862" y="53238"/>
                    </a:lnTo>
                    <a:lnTo>
                      <a:pt x="6295" y="53906"/>
                    </a:lnTo>
                    <a:lnTo>
                      <a:pt x="5778" y="53062"/>
                    </a:lnTo>
                    <a:lnTo>
                      <a:pt x="5733" y="50517"/>
                    </a:lnTo>
                    <a:lnTo>
                      <a:pt x="4879" y="50219"/>
                    </a:lnTo>
                    <a:lnTo>
                      <a:pt x="4355" y="49034"/>
                    </a:lnTo>
                    <a:lnTo>
                      <a:pt x="4151" y="48305"/>
                    </a:lnTo>
                    <a:lnTo>
                      <a:pt x="3332" y="47813"/>
                    </a:lnTo>
                    <a:lnTo>
                      <a:pt x="2402" y="47679"/>
                    </a:lnTo>
                    <a:lnTo>
                      <a:pt x="1939" y="47685"/>
                    </a:lnTo>
                    <a:lnTo>
                      <a:pt x="1191" y="46811"/>
                    </a:lnTo>
                    <a:lnTo>
                      <a:pt x="868" y="46045"/>
                    </a:lnTo>
                    <a:lnTo>
                      <a:pt x="818" y="45389"/>
                    </a:lnTo>
                    <a:lnTo>
                      <a:pt x="804" y="44575"/>
                    </a:lnTo>
                    <a:lnTo>
                      <a:pt x="643" y="44192"/>
                    </a:lnTo>
                    <a:lnTo>
                      <a:pt x="85" y="43202"/>
                    </a:lnTo>
                    <a:lnTo>
                      <a:pt x="0" y="42740"/>
                    </a:lnTo>
                    <a:lnTo>
                      <a:pt x="370" y="41841"/>
                    </a:lnTo>
                    <a:lnTo>
                      <a:pt x="822" y="41215"/>
                    </a:lnTo>
                    <a:lnTo>
                      <a:pt x="1275" y="40626"/>
                    </a:lnTo>
                    <a:lnTo>
                      <a:pt x="1723" y="39806"/>
                    </a:lnTo>
                    <a:lnTo>
                      <a:pt x="1905" y="39186"/>
                    </a:lnTo>
                    <a:lnTo>
                      <a:pt x="2008" y="38451"/>
                    </a:lnTo>
                    <a:lnTo>
                      <a:pt x="2261" y="37479"/>
                    </a:lnTo>
                    <a:lnTo>
                      <a:pt x="3138" y="36884"/>
                    </a:lnTo>
                    <a:lnTo>
                      <a:pt x="3939" y="36330"/>
                    </a:lnTo>
                    <a:lnTo>
                      <a:pt x="4121" y="35747"/>
                    </a:lnTo>
                    <a:lnTo>
                      <a:pt x="4177" y="34508"/>
                    </a:lnTo>
                    <a:lnTo>
                      <a:pt x="4164" y="31574"/>
                    </a:lnTo>
                    <a:lnTo>
                      <a:pt x="4249" y="29872"/>
                    </a:lnTo>
                    <a:lnTo>
                      <a:pt x="4226" y="28518"/>
                    </a:lnTo>
                    <a:lnTo>
                      <a:pt x="4714" y="27776"/>
                    </a:lnTo>
                    <a:lnTo>
                      <a:pt x="5050" y="27114"/>
                    </a:lnTo>
                    <a:lnTo>
                      <a:pt x="5233" y="26573"/>
                    </a:lnTo>
                    <a:lnTo>
                      <a:pt x="5376" y="25948"/>
                    </a:lnTo>
                    <a:lnTo>
                      <a:pt x="5519" y="25292"/>
                    </a:lnTo>
                    <a:lnTo>
                      <a:pt x="5428" y="24483"/>
                    </a:lnTo>
                    <a:lnTo>
                      <a:pt x="4434" y="25043"/>
                    </a:lnTo>
                    <a:lnTo>
                      <a:pt x="4271" y="24538"/>
                    </a:lnTo>
                    <a:lnTo>
                      <a:pt x="4258" y="23767"/>
                    </a:lnTo>
                    <a:lnTo>
                      <a:pt x="4129" y="23038"/>
                    </a:lnTo>
                    <a:lnTo>
                      <a:pt x="4000" y="22266"/>
                    </a:lnTo>
                    <a:lnTo>
                      <a:pt x="3753" y="21422"/>
                    </a:lnTo>
                    <a:lnTo>
                      <a:pt x="3273" y="20425"/>
                    </a:lnTo>
                    <a:lnTo>
                      <a:pt x="2461" y="20401"/>
                    </a:lnTo>
                    <a:lnTo>
                      <a:pt x="1657" y="20723"/>
                    </a:lnTo>
                    <a:lnTo>
                      <a:pt x="1347" y="20693"/>
                    </a:lnTo>
                    <a:lnTo>
                      <a:pt x="986" y="19885"/>
                    </a:lnTo>
                    <a:lnTo>
                      <a:pt x="903" y="19581"/>
                    </a:lnTo>
                    <a:lnTo>
                      <a:pt x="681" y="17922"/>
                    </a:lnTo>
                    <a:lnTo>
                      <a:pt x="595" y="17461"/>
                    </a:lnTo>
                    <a:lnTo>
                      <a:pt x="582" y="16725"/>
                    </a:lnTo>
                    <a:lnTo>
                      <a:pt x="922" y="16294"/>
                    </a:lnTo>
                    <a:lnTo>
                      <a:pt x="1805" y="16009"/>
                    </a:lnTo>
                    <a:lnTo>
                      <a:pt x="2610" y="15686"/>
                    </a:lnTo>
                    <a:lnTo>
                      <a:pt x="3369" y="14975"/>
                    </a:lnTo>
                    <a:lnTo>
                      <a:pt x="4022" y="14811"/>
                    </a:lnTo>
                    <a:lnTo>
                      <a:pt x="4947" y="14714"/>
                    </a:lnTo>
                    <a:lnTo>
                      <a:pt x="5174" y="14441"/>
                    </a:lnTo>
                    <a:lnTo>
                      <a:pt x="5232" y="13360"/>
                    </a:lnTo>
                    <a:lnTo>
                      <a:pt x="5487" y="12503"/>
                    </a:lnTo>
                    <a:lnTo>
                      <a:pt x="6204" y="11603"/>
                    </a:lnTo>
                    <a:lnTo>
                      <a:pt x="6650" y="10589"/>
                    </a:lnTo>
                    <a:lnTo>
                      <a:pt x="7254" y="9884"/>
                    </a:lnTo>
                    <a:lnTo>
                      <a:pt x="7208" y="7254"/>
                    </a:lnTo>
                    <a:lnTo>
                      <a:pt x="7154" y="6367"/>
                    </a:lnTo>
                    <a:lnTo>
                      <a:pt x="7137" y="5401"/>
                    </a:lnTo>
                    <a:lnTo>
                      <a:pt x="7388" y="4277"/>
                    </a:lnTo>
                    <a:lnTo>
                      <a:pt x="7950" y="3378"/>
                    </a:lnTo>
                    <a:lnTo>
                      <a:pt x="8285" y="2679"/>
                    </a:lnTo>
                    <a:lnTo>
                      <a:pt x="8614" y="1591"/>
                    </a:lnTo>
                    <a:lnTo>
                      <a:pt x="9445" y="607"/>
                    </a:lnTo>
                    <a:lnTo>
                      <a:pt x="10327" y="243"/>
                    </a:lnTo>
                    <a:lnTo>
                      <a:pt x="10940" y="0"/>
                    </a:lnTo>
                    <a:lnTo>
                      <a:pt x="10597" y="59314"/>
                    </a:lnTo>
                    <a:lnTo>
                      <a:pt x="10581" y="58421"/>
                    </a:lnTo>
                    <a:lnTo>
                      <a:pt x="10446" y="57345"/>
                    </a:lnTo>
                    <a:lnTo>
                      <a:pt x="10355" y="56537"/>
                    </a:lnTo>
                    <a:lnTo>
                      <a:pt x="9956" y="55845"/>
                    </a:lnTo>
                    <a:lnTo>
                      <a:pt x="10405" y="54988"/>
                    </a:lnTo>
                    <a:lnTo>
                      <a:pt x="10311" y="54065"/>
                    </a:lnTo>
                    <a:lnTo>
                      <a:pt x="10033" y="53566"/>
                    </a:lnTo>
                    <a:lnTo>
                      <a:pt x="9402" y="52880"/>
                    </a:lnTo>
                    <a:lnTo>
                      <a:pt x="8773" y="52200"/>
                    </a:lnTo>
                    <a:lnTo>
                      <a:pt x="7993" y="51750"/>
                    </a:lnTo>
                    <a:lnTo>
                      <a:pt x="7381" y="52066"/>
                    </a:lnTo>
                    <a:close/>
                  </a:path>
                </a:pathLst>
              </a:custGeom>
              <a:solidFill>
                <a:srgbClr val="5DE092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45" name="object 26">
                <a:extLst>
                  <a:ext uri="{FF2B5EF4-FFF2-40B4-BE49-F238E27FC236}">
                    <a16:creationId xmlns:a16="http://schemas.microsoft.com/office/drawing/2014/main" id="{8A6350FB-54E1-4C77-8A25-9D3FEBD3517E}"/>
                  </a:ext>
                </a:extLst>
              </p:cNvPr>
              <p:cNvSpPr/>
              <p:nvPr/>
            </p:nvSpPr>
            <p:spPr>
              <a:xfrm>
                <a:off x="2741038" y="2706137"/>
                <a:ext cx="538312" cy="1488225"/>
              </a:xfrm>
              <a:custGeom>
                <a:avLst/>
                <a:gdLst/>
                <a:ahLst/>
                <a:cxnLst/>
                <a:rect l="l" t="t" r="r" b="b"/>
                <a:pathLst>
                  <a:path w="538312" h="1488225">
                    <a:moveTo>
                      <a:pt x="317322" y="109467"/>
                    </a:moveTo>
                    <a:lnTo>
                      <a:pt x="317589" y="109103"/>
                    </a:lnTo>
                    <a:lnTo>
                      <a:pt x="317743" y="108829"/>
                    </a:lnTo>
                    <a:lnTo>
                      <a:pt x="317936" y="108483"/>
                    </a:lnTo>
                    <a:lnTo>
                      <a:pt x="318091" y="108057"/>
                    </a:lnTo>
                    <a:lnTo>
                      <a:pt x="318246" y="107675"/>
                    </a:lnTo>
                    <a:lnTo>
                      <a:pt x="318324" y="107365"/>
                    </a:lnTo>
                    <a:lnTo>
                      <a:pt x="318440" y="107055"/>
                    </a:lnTo>
                    <a:lnTo>
                      <a:pt x="318517" y="106666"/>
                    </a:lnTo>
                    <a:lnTo>
                      <a:pt x="318710" y="106283"/>
                    </a:lnTo>
                    <a:lnTo>
                      <a:pt x="318826" y="105822"/>
                    </a:lnTo>
                    <a:lnTo>
                      <a:pt x="318981" y="105354"/>
                    </a:lnTo>
                    <a:lnTo>
                      <a:pt x="319213" y="104971"/>
                    </a:lnTo>
                    <a:lnTo>
                      <a:pt x="319329" y="104625"/>
                    </a:lnTo>
                    <a:lnTo>
                      <a:pt x="319483" y="104236"/>
                    </a:lnTo>
                    <a:lnTo>
                      <a:pt x="319831" y="103659"/>
                    </a:lnTo>
                    <a:lnTo>
                      <a:pt x="320025" y="103386"/>
                    </a:lnTo>
                    <a:lnTo>
                      <a:pt x="320218" y="102960"/>
                    </a:lnTo>
                    <a:lnTo>
                      <a:pt x="320527" y="102614"/>
                    </a:lnTo>
                    <a:lnTo>
                      <a:pt x="320759" y="102231"/>
                    </a:lnTo>
                    <a:lnTo>
                      <a:pt x="320952" y="101806"/>
                    </a:lnTo>
                    <a:lnTo>
                      <a:pt x="321185" y="101381"/>
                    </a:lnTo>
                    <a:lnTo>
                      <a:pt x="321340" y="100955"/>
                    </a:lnTo>
                    <a:lnTo>
                      <a:pt x="321532" y="100645"/>
                    </a:lnTo>
                    <a:lnTo>
                      <a:pt x="321687" y="100299"/>
                    </a:lnTo>
                    <a:lnTo>
                      <a:pt x="321803" y="99837"/>
                    </a:lnTo>
                    <a:lnTo>
                      <a:pt x="321881" y="99333"/>
                    </a:lnTo>
                    <a:lnTo>
                      <a:pt x="321958" y="98951"/>
                    </a:lnTo>
                    <a:lnTo>
                      <a:pt x="321997" y="98604"/>
                    </a:lnTo>
                    <a:lnTo>
                      <a:pt x="321997" y="98100"/>
                    </a:lnTo>
                    <a:lnTo>
                      <a:pt x="321919" y="97717"/>
                    </a:lnTo>
                    <a:lnTo>
                      <a:pt x="321881" y="97328"/>
                    </a:lnTo>
                    <a:lnTo>
                      <a:pt x="321843" y="97019"/>
                    </a:lnTo>
                    <a:lnTo>
                      <a:pt x="321804" y="96635"/>
                    </a:lnTo>
                    <a:lnTo>
                      <a:pt x="321688" y="96289"/>
                    </a:lnTo>
                    <a:lnTo>
                      <a:pt x="321572" y="95821"/>
                    </a:lnTo>
                    <a:lnTo>
                      <a:pt x="321418" y="95475"/>
                    </a:lnTo>
                    <a:lnTo>
                      <a:pt x="321341" y="95165"/>
                    </a:lnTo>
                    <a:lnTo>
                      <a:pt x="321187" y="94746"/>
                    </a:lnTo>
                    <a:lnTo>
                      <a:pt x="321109" y="94436"/>
                    </a:lnTo>
                    <a:lnTo>
                      <a:pt x="320993" y="94126"/>
                    </a:lnTo>
                    <a:lnTo>
                      <a:pt x="320800" y="93701"/>
                    </a:lnTo>
                    <a:lnTo>
                      <a:pt x="320529" y="93355"/>
                    </a:lnTo>
                    <a:lnTo>
                      <a:pt x="320375" y="93088"/>
                    </a:lnTo>
                    <a:lnTo>
                      <a:pt x="320105" y="92778"/>
                    </a:lnTo>
                    <a:lnTo>
                      <a:pt x="320105" y="92352"/>
                    </a:lnTo>
                    <a:lnTo>
                      <a:pt x="320221" y="91964"/>
                    </a:lnTo>
                    <a:lnTo>
                      <a:pt x="320183" y="91581"/>
                    </a:lnTo>
                    <a:lnTo>
                      <a:pt x="320183" y="91155"/>
                    </a:lnTo>
                    <a:lnTo>
                      <a:pt x="320221" y="90810"/>
                    </a:lnTo>
                    <a:lnTo>
                      <a:pt x="320299" y="90463"/>
                    </a:lnTo>
                    <a:lnTo>
                      <a:pt x="320376" y="90116"/>
                    </a:lnTo>
                    <a:lnTo>
                      <a:pt x="320415" y="89807"/>
                    </a:lnTo>
                    <a:lnTo>
                      <a:pt x="320531" y="89497"/>
                    </a:lnTo>
                    <a:lnTo>
                      <a:pt x="320686" y="88877"/>
                    </a:lnTo>
                    <a:lnTo>
                      <a:pt x="320840" y="88494"/>
                    </a:lnTo>
                    <a:lnTo>
                      <a:pt x="320879" y="88148"/>
                    </a:lnTo>
                    <a:lnTo>
                      <a:pt x="320956" y="87838"/>
                    </a:lnTo>
                    <a:lnTo>
                      <a:pt x="321034" y="87414"/>
                    </a:lnTo>
                    <a:lnTo>
                      <a:pt x="321150" y="86951"/>
                    </a:lnTo>
                    <a:lnTo>
                      <a:pt x="321227" y="86563"/>
                    </a:lnTo>
                    <a:lnTo>
                      <a:pt x="321266" y="86137"/>
                    </a:lnTo>
                    <a:lnTo>
                      <a:pt x="321304" y="85834"/>
                    </a:lnTo>
                    <a:lnTo>
                      <a:pt x="321382" y="85524"/>
                    </a:lnTo>
                    <a:lnTo>
                      <a:pt x="321498" y="85177"/>
                    </a:lnTo>
                    <a:lnTo>
                      <a:pt x="321575" y="84709"/>
                    </a:lnTo>
                    <a:lnTo>
                      <a:pt x="321691" y="84327"/>
                    </a:lnTo>
                    <a:lnTo>
                      <a:pt x="321846" y="83902"/>
                    </a:lnTo>
                    <a:lnTo>
                      <a:pt x="321885" y="83513"/>
                    </a:lnTo>
                    <a:lnTo>
                      <a:pt x="322001" y="83015"/>
                    </a:lnTo>
                    <a:lnTo>
                      <a:pt x="322117" y="82668"/>
                    </a:lnTo>
                    <a:lnTo>
                      <a:pt x="322195" y="82243"/>
                    </a:lnTo>
                    <a:lnTo>
                      <a:pt x="322272" y="81933"/>
                    </a:lnTo>
                    <a:lnTo>
                      <a:pt x="322349" y="81587"/>
                    </a:lnTo>
                    <a:lnTo>
                      <a:pt x="322427" y="81241"/>
                    </a:lnTo>
                    <a:lnTo>
                      <a:pt x="322504" y="80736"/>
                    </a:lnTo>
                    <a:lnTo>
                      <a:pt x="322542" y="80427"/>
                    </a:lnTo>
                    <a:lnTo>
                      <a:pt x="322619" y="79928"/>
                    </a:lnTo>
                    <a:lnTo>
                      <a:pt x="322620" y="79424"/>
                    </a:lnTo>
                    <a:lnTo>
                      <a:pt x="322621" y="78926"/>
                    </a:lnTo>
                    <a:lnTo>
                      <a:pt x="322620" y="78574"/>
                    </a:lnTo>
                    <a:lnTo>
                      <a:pt x="322620" y="78076"/>
                    </a:lnTo>
                    <a:lnTo>
                      <a:pt x="322543" y="77729"/>
                    </a:lnTo>
                    <a:lnTo>
                      <a:pt x="322543" y="77419"/>
                    </a:lnTo>
                    <a:lnTo>
                      <a:pt x="322505" y="76915"/>
                    </a:lnTo>
                    <a:lnTo>
                      <a:pt x="322505" y="76453"/>
                    </a:lnTo>
                    <a:lnTo>
                      <a:pt x="322505" y="76107"/>
                    </a:lnTo>
                    <a:lnTo>
                      <a:pt x="322583" y="75761"/>
                    </a:lnTo>
                    <a:lnTo>
                      <a:pt x="322776" y="75451"/>
                    </a:lnTo>
                    <a:lnTo>
                      <a:pt x="323046" y="75257"/>
                    </a:lnTo>
                    <a:lnTo>
                      <a:pt x="323201" y="74989"/>
                    </a:lnTo>
                    <a:lnTo>
                      <a:pt x="323356" y="74716"/>
                    </a:lnTo>
                    <a:lnTo>
                      <a:pt x="323433" y="74369"/>
                    </a:lnTo>
                    <a:lnTo>
                      <a:pt x="323587" y="73944"/>
                    </a:lnTo>
                    <a:lnTo>
                      <a:pt x="323588" y="73634"/>
                    </a:lnTo>
                    <a:lnTo>
                      <a:pt x="323704" y="73324"/>
                    </a:lnTo>
                    <a:lnTo>
                      <a:pt x="323858" y="72941"/>
                    </a:lnTo>
                    <a:lnTo>
                      <a:pt x="324013" y="72669"/>
                    </a:lnTo>
                    <a:lnTo>
                      <a:pt x="324245" y="72364"/>
                    </a:lnTo>
                    <a:lnTo>
                      <a:pt x="324400" y="72055"/>
                    </a:lnTo>
                    <a:lnTo>
                      <a:pt x="324709" y="71666"/>
                    </a:lnTo>
                    <a:lnTo>
                      <a:pt x="324941" y="71398"/>
                    </a:lnTo>
                    <a:lnTo>
                      <a:pt x="325250" y="71052"/>
                    </a:lnTo>
                    <a:lnTo>
                      <a:pt x="325482" y="70816"/>
                    </a:lnTo>
                    <a:lnTo>
                      <a:pt x="325830" y="70548"/>
                    </a:lnTo>
                    <a:lnTo>
                      <a:pt x="326139" y="70238"/>
                    </a:lnTo>
                    <a:lnTo>
                      <a:pt x="326370" y="70007"/>
                    </a:lnTo>
                    <a:lnTo>
                      <a:pt x="327685" y="69272"/>
                    </a:lnTo>
                    <a:lnTo>
                      <a:pt x="328071" y="69078"/>
                    </a:lnTo>
                    <a:lnTo>
                      <a:pt x="328419" y="68847"/>
                    </a:lnTo>
                    <a:lnTo>
                      <a:pt x="328844" y="68652"/>
                    </a:lnTo>
                    <a:lnTo>
                      <a:pt x="329424" y="68307"/>
                    </a:lnTo>
                    <a:lnTo>
                      <a:pt x="330042" y="67918"/>
                    </a:lnTo>
                    <a:lnTo>
                      <a:pt x="330583" y="67608"/>
                    </a:lnTo>
                    <a:lnTo>
                      <a:pt x="330893" y="67492"/>
                    </a:lnTo>
                    <a:lnTo>
                      <a:pt x="331511" y="67109"/>
                    </a:lnTo>
                    <a:lnTo>
                      <a:pt x="331859" y="66757"/>
                    </a:lnTo>
                    <a:lnTo>
                      <a:pt x="332168" y="66454"/>
                    </a:lnTo>
                    <a:lnTo>
                      <a:pt x="332516" y="66101"/>
                    </a:lnTo>
                    <a:lnTo>
                      <a:pt x="332825" y="65834"/>
                    </a:lnTo>
                    <a:lnTo>
                      <a:pt x="333018" y="65560"/>
                    </a:lnTo>
                    <a:lnTo>
                      <a:pt x="333173" y="65256"/>
                    </a:lnTo>
                    <a:lnTo>
                      <a:pt x="333327" y="64946"/>
                    </a:lnTo>
                    <a:lnTo>
                      <a:pt x="333559" y="64557"/>
                    </a:lnTo>
                    <a:lnTo>
                      <a:pt x="333714" y="64175"/>
                    </a:lnTo>
                    <a:lnTo>
                      <a:pt x="333907" y="63865"/>
                    </a:lnTo>
                    <a:lnTo>
                      <a:pt x="334024" y="63476"/>
                    </a:lnTo>
                    <a:lnTo>
                      <a:pt x="334217" y="63051"/>
                    </a:lnTo>
                    <a:lnTo>
                      <a:pt x="334333" y="62668"/>
                    </a:lnTo>
                    <a:lnTo>
                      <a:pt x="334410" y="62280"/>
                    </a:lnTo>
                    <a:lnTo>
                      <a:pt x="334526" y="61897"/>
                    </a:lnTo>
                    <a:lnTo>
                      <a:pt x="334643" y="61508"/>
                    </a:lnTo>
                    <a:lnTo>
                      <a:pt x="334681" y="61046"/>
                    </a:lnTo>
                    <a:lnTo>
                      <a:pt x="334758" y="60548"/>
                    </a:lnTo>
                    <a:lnTo>
                      <a:pt x="334758" y="60196"/>
                    </a:lnTo>
                    <a:lnTo>
                      <a:pt x="334875" y="59770"/>
                    </a:lnTo>
                    <a:lnTo>
                      <a:pt x="334875" y="59424"/>
                    </a:lnTo>
                    <a:lnTo>
                      <a:pt x="334952" y="59077"/>
                    </a:lnTo>
                    <a:lnTo>
                      <a:pt x="334991" y="58732"/>
                    </a:lnTo>
                    <a:lnTo>
                      <a:pt x="334991" y="58385"/>
                    </a:lnTo>
                    <a:lnTo>
                      <a:pt x="334991" y="58075"/>
                    </a:lnTo>
                    <a:lnTo>
                      <a:pt x="335030" y="57650"/>
                    </a:lnTo>
                    <a:lnTo>
                      <a:pt x="335068" y="57188"/>
                    </a:lnTo>
                    <a:lnTo>
                      <a:pt x="335107" y="56727"/>
                    </a:lnTo>
                    <a:lnTo>
                      <a:pt x="335108" y="56302"/>
                    </a:lnTo>
                    <a:lnTo>
                      <a:pt x="335107" y="55913"/>
                    </a:lnTo>
                    <a:lnTo>
                      <a:pt x="335108" y="55493"/>
                    </a:lnTo>
                    <a:lnTo>
                      <a:pt x="335108" y="55104"/>
                    </a:lnTo>
                    <a:lnTo>
                      <a:pt x="335107" y="54794"/>
                    </a:lnTo>
                    <a:lnTo>
                      <a:pt x="335069" y="54370"/>
                    </a:lnTo>
                    <a:lnTo>
                      <a:pt x="335069" y="53987"/>
                    </a:lnTo>
                    <a:lnTo>
                      <a:pt x="335069" y="53641"/>
                    </a:lnTo>
                    <a:lnTo>
                      <a:pt x="334876" y="53172"/>
                    </a:lnTo>
                    <a:lnTo>
                      <a:pt x="334799" y="52711"/>
                    </a:lnTo>
                    <a:lnTo>
                      <a:pt x="334568" y="52444"/>
                    </a:lnTo>
                    <a:lnTo>
                      <a:pt x="334374" y="52133"/>
                    </a:lnTo>
                    <a:lnTo>
                      <a:pt x="334220" y="51824"/>
                    </a:lnTo>
                    <a:lnTo>
                      <a:pt x="333911" y="51478"/>
                    </a:lnTo>
                    <a:lnTo>
                      <a:pt x="333640" y="51167"/>
                    </a:lnTo>
                    <a:lnTo>
                      <a:pt x="333409" y="50937"/>
                    </a:lnTo>
                    <a:lnTo>
                      <a:pt x="333100" y="50633"/>
                    </a:lnTo>
                    <a:lnTo>
                      <a:pt x="332868" y="50402"/>
                    </a:lnTo>
                    <a:lnTo>
                      <a:pt x="332520" y="49898"/>
                    </a:lnTo>
                    <a:lnTo>
                      <a:pt x="332327" y="49515"/>
                    </a:lnTo>
                    <a:lnTo>
                      <a:pt x="332211" y="49126"/>
                    </a:lnTo>
                    <a:lnTo>
                      <a:pt x="332211" y="48780"/>
                    </a:lnTo>
                    <a:lnTo>
                      <a:pt x="332211" y="48470"/>
                    </a:lnTo>
                    <a:lnTo>
                      <a:pt x="332288" y="48088"/>
                    </a:lnTo>
                    <a:lnTo>
                      <a:pt x="332598" y="47930"/>
                    </a:lnTo>
                    <a:lnTo>
                      <a:pt x="332907" y="47814"/>
                    </a:lnTo>
                    <a:lnTo>
                      <a:pt x="333216" y="47814"/>
                    </a:lnTo>
                    <a:lnTo>
                      <a:pt x="333680" y="47814"/>
                    </a:lnTo>
                    <a:lnTo>
                      <a:pt x="333834" y="47540"/>
                    </a:lnTo>
                    <a:lnTo>
                      <a:pt x="333757" y="47237"/>
                    </a:lnTo>
                    <a:lnTo>
                      <a:pt x="333603" y="46927"/>
                    </a:lnTo>
                    <a:lnTo>
                      <a:pt x="333332" y="46581"/>
                    </a:lnTo>
                    <a:lnTo>
                      <a:pt x="333062" y="46386"/>
                    </a:lnTo>
                    <a:lnTo>
                      <a:pt x="332791" y="46077"/>
                    </a:lnTo>
                    <a:lnTo>
                      <a:pt x="332443" y="45809"/>
                    </a:lnTo>
                    <a:lnTo>
                      <a:pt x="332135" y="45578"/>
                    </a:lnTo>
                    <a:lnTo>
                      <a:pt x="331787" y="45347"/>
                    </a:lnTo>
                    <a:lnTo>
                      <a:pt x="331323" y="45038"/>
                    </a:lnTo>
                    <a:lnTo>
                      <a:pt x="331014" y="44655"/>
                    </a:lnTo>
                    <a:lnTo>
                      <a:pt x="330937" y="44345"/>
                    </a:lnTo>
                    <a:lnTo>
                      <a:pt x="330937" y="43920"/>
                    </a:lnTo>
                    <a:lnTo>
                      <a:pt x="330937" y="43531"/>
                    </a:lnTo>
                    <a:lnTo>
                      <a:pt x="331015" y="43227"/>
                    </a:lnTo>
                    <a:lnTo>
                      <a:pt x="331208" y="42607"/>
                    </a:lnTo>
                    <a:lnTo>
                      <a:pt x="331209" y="42261"/>
                    </a:lnTo>
                    <a:lnTo>
                      <a:pt x="330938" y="42030"/>
                    </a:lnTo>
                    <a:lnTo>
                      <a:pt x="330706" y="41800"/>
                    </a:lnTo>
                    <a:lnTo>
                      <a:pt x="330359" y="41569"/>
                    </a:lnTo>
                    <a:lnTo>
                      <a:pt x="330049" y="41337"/>
                    </a:lnTo>
                    <a:lnTo>
                      <a:pt x="329972" y="40986"/>
                    </a:lnTo>
                    <a:lnTo>
                      <a:pt x="329895" y="40603"/>
                    </a:lnTo>
                    <a:lnTo>
                      <a:pt x="329741" y="40292"/>
                    </a:lnTo>
                    <a:lnTo>
                      <a:pt x="329585" y="39983"/>
                    </a:lnTo>
                    <a:lnTo>
                      <a:pt x="329431" y="39679"/>
                    </a:lnTo>
                    <a:lnTo>
                      <a:pt x="329161" y="39327"/>
                    </a:lnTo>
                    <a:lnTo>
                      <a:pt x="329007" y="38944"/>
                    </a:lnTo>
                    <a:lnTo>
                      <a:pt x="328736" y="38598"/>
                    </a:lnTo>
                    <a:lnTo>
                      <a:pt x="328697" y="38252"/>
                    </a:lnTo>
                    <a:lnTo>
                      <a:pt x="328698" y="37826"/>
                    </a:lnTo>
                    <a:lnTo>
                      <a:pt x="328814" y="37249"/>
                    </a:lnTo>
                    <a:lnTo>
                      <a:pt x="328929" y="36939"/>
                    </a:lnTo>
                    <a:lnTo>
                      <a:pt x="329007" y="36477"/>
                    </a:lnTo>
                    <a:lnTo>
                      <a:pt x="328968" y="36125"/>
                    </a:lnTo>
                    <a:lnTo>
                      <a:pt x="328698" y="35779"/>
                    </a:lnTo>
                    <a:lnTo>
                      <a:pt x="328698" y="35469"/>
                    </a:lnTo>
                    <a:lnTo>
                      <a:pt x="328892" y="35122"/>
                    </a:lnTo>
                    <a:lnTo>
                      <a:pt x="329046" y="34855"/>
                    </a:lnTo>
                    <a:lnTo>
                      <a:pt x="329162" y="34546"/>
                    </a:lnTo>
                    <a:lnTo>
                      <a:pt x="328969" y="34236"/>
                    </a:lnTo>
                    <a:lnTo>
                      <a:pt x="328699" y="33926"/>
                    </a:lnTo>
                    <a:lnTo>
                      <a:pt x="328738" y="33622"/>
                    </a:lnTo>
                    <a:lnTo>
                      <a:pt x="328970" y="33233"/>
                    </a:lnTo>
                    <a:lnTo>
                      <a:pt x="329240" y="32850"/>
                    </a:lnTo>
                    <a:lnTo>
                      <a:pt x="329163" y="32541"/>
                    </a:lnTo>
                    <a:lnTo>
                      <a:pt x="328931" y="32231"/>
                    </a:lnTo>
                    <a:lnTo>
                      <a:pt x="328892" y="31884"/>
                    </a:lnTo>
                    <a:lnTo>
                      <a:pt x="328931" y="31575"/>
                    </a:lnTo>
                    <a:lnTo>
                      <a:pt x="329163" y="31301"/>
                    </a:lnTo>
                    <a:lnTo>
                      <a:pt x="329318" y="31034"/>
                    </a:lnTo>
                    <a:lnTo>
                      <a:pt x="329472" y="30766"/>
                    </a:lnTo>
                    <a:lnTo>
                      <a:pt x="329588" y="30457"/>
                    </a:lnTo>
                    <a:lnTo>
                      <a:pt x="329820" y="30068"/>
                    </a:lnTo>
                    <a:lnTo>
                      <a:pt x="329975" y="29801"/>
                    </a:lnTo>
                    <a:lnTo>
                      <a:pt x="330129" y="29527"/>
                    </a:lnTo>
                    <a:lnTo>
                      <a:pt x="330400" y="29217"/>
                    </a:lnTo>
                    <a:lnTo>
                      <a:pt x="330631" y="28950"/>
                    </a:lnTo>
                    <a:lnTo>
                      <a:pt x="330864" y="28677"/>
                    </a:lnTo>
                    <a:lnTo>
                      <a:pt x="331250" y="28330"/>
                    </a:lnTo>
                    <a:lnTo>
                      <a:pt x="331560" y="28100"/>
                    </a:lnTo>
                    <a:lnTo>
                      <a:pt x="331791" y="27826"/>
                    </a:lnTo>
                    <a:lnTo>
                      <a:pt x="332062" y="27559"/>
                    </a:lnTo>
                    <a:lnTo>
                      <a:pt x="332333" y="27249"/>
                    </a:lnTo>
                    <a:lnTo>
                      <a:pt x="332642" y="27134"/>
                    </a:lnTo>
                    <a:lnTo>
                      <a:pt x="332913" y="26939"/>
                    </a:lnTo>
                    <a:lnTo>
                      <a:pt x="333183" y="26514"/>
                    </a:lnTo>
                    <a:lnTo>
                      <a:pt x="333338" y="26167"/>
                    </a:lnTo>
                    <a:lnTo>
                      <a:pt x="333570" y="25706"/>
                    </a:lnTo>
                    <a:lnTo>
                      <a:pt x="333801" y="25360"/>
                    </a:lnTo>
                    <a:lnTo>
                      <a:pt x="333956" y="24934"/>
                    </a:lnTo>
                    <a:lnTo>
                      <a:pt x="334073" y="24624"/>
                    </a:lnTo>
                    <a:lnTo>
                      <a:pt x="334227" y="24314"/>
                    </a:lnTo>
                    <a:lnTo>
                      <a:pt x="334305" y="23932"/>
                    </a:lnTo>
                    <a:lnTo>
                      <a:pt x="334459" y="23543"/>
                    </a:lnTo>
                    <a:lnTo>
                      <a:pt x="334575" y="23118"/>
                    </a:lnTo>
                    <a:lnTo>
                      <a:pt x="334691" y="22808"/>
                    </a:lnTo>
                    <a:lnTo>
                      <a:pt x="334923" y="22383"/>
                    </a:lnTo>
                    <a:lnTo>
                      <a:pt x="335116" y="22115"/>
                    </a:lnTo>
                    <a:lnTo>
                      <a:pt x="335387" y="21769"/>
                    </a:lnTo>
                    <a:lnTo>
                      <a:pt x="335541" y="21496"/>
                    </a:lnTo>
                    <a:lnTo>
                      <a:pt x="335774" y="21228"/>
                    </a:lnTo>
                    <a:lnTo>
                      <a:pt x="336006" y="20997"/>
                    </a:lnTo>
                    <a:lnTo>
                      <a:pt x="336392" y="20687"/>
                    </a:lnTo>
                    <a:lnTo>
                      <a:pt x="336547" y="20378"/>
                    </a:lnTo>
                    <a:lnTo>
                      <a:pt x="336740" y="19916"/>
                    </a:lnTo>
                    <a:lnTo>
                      <a:pt x="336856" y="19606"/>
                    </a:lnTo>
                    <a:lnTo>
                      <a:pt x="336972" y="19296"/>
                    </a:lnTo>
                    <a:lnTo>
                      <a:pt x="337165" y="18913"/>
                    </a:lnTo>
                    <a:lnTo>
                      <a:pt x="337204" y="18604"/>
                    </a:lnTo>
                    <a:lnTo>
                      <a:pt x="337320" y="18257"/>
                    </a:lnTo>
                    <a:lnTo>
                      <a:pt x="337398" y="17905"/>
                    </a:lnTo>
                    <a:lnTo>
                      <a:pt x="337514" y="17364"/>
                    </a:lnTo>
                    <a:lnTo>
                      <a:pt x="337591" y="17018"/>
                    </a:lnTo>
                    <a:lnTo>
                      <a:pt x="337668" y="16593"/>
                    </a:lnTo>
                    <a:lnTo>
                      <a:pt x="337746" y="16131"/>
                    </a:lnTo>
                    <a:lnTo>
                      <a:pt x="337785" y="15748"/>
                    </a:lnTo>
                    <a:lnTo>
                      <a:pt x="337900" y="15281"/>
                    </a:lnTo>
                    <a:lnTo>
                      <a:pt x="338016" y="14898"/>
                    </a:lnTo>
                    <a:lnTo>
                      <a:pt x="338171" y="14472"/>
                    </a:lnTo>
                    <a:lnTo>
                      <a:pt x="338249" y="14090"/>
                    </a:lnTo>
                    <a:lnTo>
                      <a:pt x="338442" y="13780"/>
                    </a:lnTo>
                    <a:lnTo>
                      <a:pt x="338558" y="13433"/>
                    </a:lnTo>
                    <a:lnTo>
                      <a:pt x="338712" y="13160"/>
                    </a:lnTo>
                    <a:lnTo>
                      <a:pt x="338983" y="12772"/>
                    </a:lnTo>
                    <a:lnTo>
                      <a:pt x="339138" y="12425"/>
                    </a:lnTo>
                    <a:lnTo>
                      <a:pt x="339369" y="12158"/>
                    </a:lnTo>
                    <a:lnTo>
                      <a:pt x="339602" y="11884"/>
                    </a:lnTo>
                    <a:lnTo>
                      <a:pt x="339949" y="11690"/>
                    </a:lnTo>
                    <a:lnTo>
                      <a:pt x="340335" y="11538"/>
                    </a:lnTo>
                    <a:lnTo>
                      <a:pt x="340645" y="11386"/>
                    </a:lnTo>
                    <a:lnTo>
                      <a:pt x="340993" y="11077"/>
                    </a:lnTo>
                    <a:lnTo>
                      <a:pt x="341147" y="10803"/>
                    </a:lnTo>
                    <a:lnTo>
                      <a:pt x="341186" y="10341"/>
                    </a:lnTo>
                    <a:lnTo>
                      <a:pt x="341186" y="9952"/>
                    </a:lnTo>
                    <a:lnTo>
                      <a:pt x="341225" y="9533"/>
                    </a:lnTo>
                    <a:lnTo>
                      <a:pt x="341225" y="9223"/>
                    </a:lnTo>
                    <a:lnTo>
                      <a:pt x="341225" y="8913"/>
                    </a:lnTo>
                    <a:lnTo>
                      <a:pt x="341225" y="8531"/>
                    </a:lnTo>
                    <a:lnTo>
                      <a:pt x="341263" y="8221"/>
                    </a:lnTo>
                    <a:lnTo>
                      <a:pt x="341264" y="7911"/>
                    </a:lnTo>
                    <a:lnTo>
                      <a:pt x="341419" y="7565"/>
                    </a:lnTo>
                    <a:lnTo>
                      <a:pt x="341612" y="7139"/>
                    </a:lnTo>
                    <a:lnTo>
                      <a:pt x="341805" y="6751"/>
                    </a:lnTo>
                    <a:lnTo>
                      <a:pt x="341960" y="6368"/>
                    </a:lnTo>
                    <a:lnTo>
                      <a:pt x="339720" y="5258"/>
                    </a:lnTo>
                    <a:lnTo>
                      <a:pt x="339875" y="4984"/>
                    </a:lnTo>
                    <a:lnTo>
                      <a:pt x="340107" y="4638"/>
                    </a:lnTo>
                    <a:lnTo>
                      <a:pt x="340338" y="4364"/>
                    </a:lnTo>
                    <a:lnTo>
                      <a:pt x="340609" y="4097"/>
                    </a:lnTo>
                    <a:lnTo>
                      <a:pt x="340803" y="3824"/>
                    </a:lnTo>
                    <a:lnTo>
                      <a:pt x="341034" y="3441"/>
                    </a:lnTo>
                    <a:lnTo>
                      <a:pt x="341034" y="3131"/>
                    </a:lnTo>
                    <a:lnTo>
                      <a:pt x="341035" y="2785"/>
                    </a:lnTo>
                    <a:lnTo>
                      <a:pt x="341035" y="2439"/>
                    </a:lnTo>
                    <a:lnTo>
                      <a:pt x="342853" y="0"/>
                    </a:lnTo>
                    <a:lnTo>
                      <a:pt x="343706" y="2549"/>
                    </a:lnTo>
                    <a:lnTo>
                      <a:pt x="344419" y="10575"/>
                    </a:lnTo>
                    <a:lnTo>
                      <a:pt x="347302" y="20110"/>
                    </a:lnTo>
                    <a:lnTo>
                      <a:pt x="347302" y="25818"/>
                    </a:lnTo>
                    <a:lnTo>
                      <a:pt x="345305" y="31526"/>
                    </a:lnTo>
                    <a:lnTo>
                      <a:pt x="342032" y="32428"/>
                    </a:lnTo>
                    <a:lnTo>
                      <a:pt x="341595" y="36092"/>
                    </a:lnTo>
                    <a:lnTo>
                      <a:pt x="344449" y="37838"/>
                    </a:lnTo>
                    <a:lnTo>
                      <a:pt x="351012" y="41231"/>
                    </a:lnTo>
                    <a:lnTo>
                      <a:pt x="358433" y="46939"/>
                    </a:lnTo>
                    <a:lnTo>
                      <a:pt x="362142" y="53215"/>
                    </a:lnTo>
                    <a:lnTo>
                      <a:pt x="369167" y="63792"/>
                    </a:lnTo>
                    <a:lnTo>
                      <a:pt x="379547" y="69385"/>
                    </a:lnTo>
                    <a:lnTo>
                      <a:pt x="385136" y="70979"/>
                    </a:lnTo>
                    <a:lnTo>
                      <a:pt x="395915" y="70582"/>
                    </a:lnTo>
                    <a:lnTo>
                      <a:pt x="419869" y="64992"/>
                    </a:lnTo>
                    <a:lnTo>
                      <a:pt x="428253" y="60198"/>
                    </a:lnTo>
                    <a:lnTo>
                      <a:pt x="433443" y="55812"/>
                    </a:lnTo>
                    <a:lnTo>
                      <a:pt x="437834" y="51818"/>
                    </a:lnTo>
                    <a:lnTo>
                      <a:pt x="442625" y="47024"/>
                    </a:lnTo>
                    <a:lnTo>
                      <a:pt x="445819" y="43434"/>
                    </a:lnTo>
                    <a:lnTo>
                      <a:pt x="451009" y="39044"/>
                    </a:lnTo>
                    <a:lnTo>
                      <a:pt x="455625" y="35858"/>
                    </a:lnTo>
                    <a:lnTo>
                      <a:pt x="459639" y="32887"/>
                    </a:lnTo>
                    <a:lnTo>
                      <a:pt x="463263" y="30606"/>
                    </a:lnTo>
                    <a:lnTo>
                      <a:pt x="468801" y="29184"/>
                    </a:lnTo>
                    <a:lnTo>
                      <a:pt x="471087" y="31514"/>
                    </a:lnTo>
                    <a:lnTo>
                      <a:pt x="475775" y="41331"/>
                    </a:lnTo>
                    <a:lnTo>
                      <a:pt x="484062" y="62729"/>
                    </a:lnTo>
                    <a:lnTo>
                      <a:pt x="487170" y="68066"/>
                    </a:lnTo>
                    <a:lnTo>
                      <a:pt x="490360" y="72711"/>
                    </a:lnTo>
                    <a:lnTo>
                      <a:pt x="495749" y="81226"/>
                    </a:lnTo>
                    <a:lnTo>
                      <a:pt x="500391" y="86730"/>
                    </a:lnTo>
                    <a:lnTo>
                      <a:pt x="505348" y="91159"/>
                    </a:lnTo>
                    <a:lnTo>
                      <a:pt x="511689" y="95366"/>
                    </a:lnTo>
                    <a:lnTo>
                      <a:pt x="518258" y="99886"/>
                    </a:lnTo>
                    <a:lnTo>
                      <a:pt x="524370" y="103939"/>
                    </a:lnTo>
                    <a:lnTo>
                      <a:pt x="529556" y="108598"/>
                    </a:lnTo>
                    <a:lnTo>
                      <a:pt x="532440" y="113088"/>
                    </a:lnTo>
                    <a:lnTo>
                      <a:pt x="532428" y="118720"/>
                    </a:lnTo>
                    <a:lnTo>
                      <a:pt x="530455" y="126214"/>
                    </a:lnTo>
                    <a:lnTo>
                      <a:pt x="527431" y="135288"/>
                    </a:lnTo>
                    <a:lnTo>
                      <a:pt x="522829" y="143704"/>
                    </a:lnTo>
                    <a:lnTo>
                      <a:pt x="518489" y="153568"/>
                    </a:lnTo>
                    <a:lnTo>
                      <a:pt x="517569" y="155406"/>
                    </a:lnTo>
                    <a:lnTo>
                      <a:pt x="514681" y="158231"/>
                    </a:lnTo>
                    <a:lnTo>
                      <a:pt x="511533" y="159385"/>
                    </a:lnTo>
                    <a:lnTo>
                      <a:pt x="510274" y="161065"/>
                    </a:lnTo>
                    <a:lnTo>
                      <a:pt x="510379" y="163480"/>
                    </a:lnTo>
                    <a:lnTo>
                      <a:pt x="510799" y="165473"/>
                    </a:lnTo>
                    <a:lnTo>
                      <a:pt x="510799" y="167569"/>
                    </a:lnTo>
                    <a:lnTo>
                      <a:pt x="510274" y="170296"/>
                    </a:lnTo>
                    <a:lnTo>
                      <a:pt x="512735" y="176667"/>
                    </a:lnTo>
                    <a:lnTo>
                      <a:pt x="514227" y="180643"/>
                    </a:lnTo>
                    <a:lnTo>
                      <a:pt x="513563" y="184956"/>
                    </a:lnTo>
                    <a:lnTo>
                      <a:pt x="511906" y="188936"/>
                    </a:lnTo>
                    <a:lnTo>
                      <a:pt x="509087" y="192253"/>
                    </a:lnTo>
                    <a:lnTo>
                      <a:pt x="502124" y="194409"/>
                    </a:lnTo>
                    <a:lnTo>
                      <a:pt x="498311" y="196065"/>
                    </a:lnTo>
                    <a:lnTo>
                      <a:pt x="494663" y="196232"/>
                    </a:lnTo>
                    <a:lnTo>
                      <a:pt x="489193" y="197554"/>
                    </a:lnTo>
                    <a:lnTo>
                      <a:pt x="484053" y="197721"/>
                    </a:lnTo>
                    <a:lnTo>
                      <a:pt x="481068" y="199048"/>
                    </a:lnTo>
                    <a:lnTo>
                      <a:pt x="478085" y="203857"/>
                    </a:lnTo>
                    <a:lnTo>
                      <a:pt x="475266" y="206673"/>
                    </a:lnTo>
                    <a:lnTo>
                      <a:pt x="472116" y="209993"/>
                    </a:lnTo>
                    <a:lnTo>
                      <a:pt x="470126" y="213310"/>
                    </a:lnTo>
                    <a:lnTo>
                      <a:pt x="467805" y="217614"/>
                    </a:lnTo>
                    <a:lnTo>
                      <a:pt x="463495" y="222423"/>
                    </a:lnTo>
                    <a:lnTo>
                      <a:pt x="461506" y="224747"/>
                    </a:lnTo>
                    <a:lnTo>
                      <a:pt x="459682" y="226403"/>
                    </a:lnTo>
                    <a:lnTo>
                      <a:pt x="447565" y="231882"/>
                    </a:lnTo>
                    <a:lnTo>
                      <a:pt x="439306" y="239228"/>
                    </a:lnTo>
                    <a:lnTo>
                      <a:pt x="437471" y="244732"/>
                    </a:lnTo>
                    <a:lnTo>
                      <a:pt x="437471" y="248402"/>
                    </a:lnTo>
                    <a:lnTo>
                      <a:pt x="436553" y="258496"/>
                    </a:lnTo>
                    <a:lnTo>
                      <a:pt x="438389" y="266755"/>
                    </a:lnTo>
                    <a:lnTo>
                      <a:pt x="444812" y="270424"/>
                    </a:lnTo>
                    <a:lnTo>
                      <a:pt x="456741" y="275014"/>
                    </a:lnTo>
                    <a:lnTo>
                      <a:pt x="465000" y="281436"/>
                    </a:lnTo>
                    <a:lnTo>
                      <a:pt x="465001" y="291530"/>
                    </a:lnTo>
                    <a:lnTo>
                      <a:pt x="465918" y="299790"/>
                    </a:lnTo>
                    <a:lnTo>
                      <a:pt x="465000" y="308049"/>
                    </a:lnTo>
                    <a:lnTo>
                      <a:pt x="465918" y="318140"/>
                    </a:lnTo>
                    <a:lnTo>
                      <a:pt x="467753" y="326399"/>
                    </a:lnTo>
                    <a:lnTo>
                      <a:pt x="470506" y="333739"/>
                    </a:lnTo>
                    <a:lnTo>
                      <a:pt x="471651" y="342670"/>
                    </a:lnTo>
                    <a:lnTo>
                      <a:pt x="468146" y="345856"/>
                    </a:lnTo>
                    <a:lnTo>
                      <a:pt x="463686" y="348405"/>
                    </a:lnTo>
                    <a:lnTo>
                      <a:pt x="458269" y="349362"/>
                    </a:lnTo>
                    <a:lnTo>
                      <a:pt x="457313" y="349681"/>
                    </a:lnTo>
                    <a:lnTo>
                      <a:pt x="453103" y="350063"/>
                    </a:lnTo>
                    <a:lnTo>
                      <a:pt x="453066" y="352442"/>
                    </a:lnTo>
                    <a:lnTo>
                      <a:pt x="451344" y="356974"/>
                    </a:lnTo>
                    <a:lnTo>
                      <a:pt x="447445" y="365337"/>
                    </a:lnTo>
                    <a:lnTo>
                      <a:pt x="443599" y="376704"/>
                    </a:lnTo>
                    <a:lnTo>
                      <a:pt x="441833" y="387166"/>
                    </a:lnTo>
                    <a:lnTo>
                      <a:pt x="439393" y="403456"/>
                    </a:lnTo>
                    <a:lnTo>
                      <a:pt x="439609" y="411227"/>
                    </a:lnTo>
                    <a:lnTo>
                      <a:pt x="440041" y="419645"/>
                    </a:lnTo>
                    <a:lnTo>
                      <a:pt x="443710" y="429143"/>
                    </a:lnTo>
                    <a:lnTo>
                      <a:pt x="447380" y="436698"/>
                    </a:lnTo>
                    <a:lnTo>
                      <a:pt x="456053" y="447424"/>
                    </a:lnTo>
                    <a:lnTo>
                      <a:pt x="458702" y="452528"/>
                    </a:lnTo>
                    <a:lnTo>
                      <a:pt x="460204" y="457084"/>
                    </a:lnTo>
                    <a:lnTo>
                      <a:pt x="460549" y="462400"/>
                    </a:lnTo>
                    <a:lnTo>
                      <a:pt x="460495" y="469714"/>
                    </a:lnTo>
                    <a:lnTo>
                      <a:pt x="459648" y="480492"/>
                    </a:lnTo>
                    <a:lnTo>
                      <a:pt x="461416" y="490672"/>
                    </a:lnTo>
                    <a:lnTo>
                      <a:pt x="462378" y="495529"/>
                    </a:lnTo>
                    <a:lnTo>
                      <a:pt x="464704" y="499611"/>
                    </a:lnTo>
                    <a:lnTo>
                      <a:pt x="466698" y="503111"/>
                    </a:lnTo>
                    <a:lnTo>
                      <a:pt x="470587" y="506762"/>
                    </a:lnTo>
                    <a:lnTo>
                      <a:pt x="474569" y="519387"/>
                    </a:lnTo>
                    <a:lnTo>
                      <a:pt x="475239" y="530110"/>
                    </a:lnTo>
                    <a:lnTo>
                      <a:pt x="475239" y="543515"/>
                    </a:lnTo>
                    <a:lnTo>
                      <a:pt x="473899" y="550881"/>
                    </a:lnTo>
                    <a:lnTo>
                      <a:pt x="466251" y="553397"/>
                    </a:lnTo>
                    <a:lnTo>
                      <a:pt x="457884" y="553409"/>
                    </a:lnTo>
                    <a:lnTo>
                      <a:pt x="450636" y="557743"/>
                    </a:lnTo>
                    <a:lnTo>
                      <a:pt x="449350" y="565435"/>
                    </a:lnTo>
                    <a:lnTo>
                      <a:pt x="450601" y="572914"/>
                    </a:lnTo>
                    <a:lnTo>
                      <a:pt x="454140" y="582261"/>
                    </a:lnTo>
                    <a:lnTo>
                      <a:pt x="457549" y="588524"/>
                    </a:lnTo>
                    <a:lnTo>
                      <a:pt x="461500" y="597507"/>
                    </a:lnTo>
                    <a:lnTo>
                      <a:pt x="461500" y="606890"/>
                    </a:lnTo>
                    <a:lnTo>
                      <a:pt x="458150" y="618953"/>
                    </a:lnTo>
                    <a:lnTo>
                      <a:pt x="455469" y="628339"/>
                    </a:lnTo>
                    <a:lnTo>
                      <a:pt x="448767" y="649779"/>
                    </a:lnTo>
                    <a:lnTo>
                      <a:pt x="443405" y="664527"/>
                    </a:lnTo>
                    <a:lnTo>
                      <a:pt x="441395" y="668549"/>
                    </a:lnTo>
                    <a:lnTo>
                      <a:pt x="438714" y="675247"/>
                    </a:lnTo>
                    <a:lnTo>
                      <a:pt x="434938" y="687926"/>
                    </a:lnTo>
                    <a:lnTo>
                      <a:pt x="436350" y="696806"/>
                    </a:lnTo>
                    <a:lnTo>
                      <a:pt x="437123" y="704020"/>
                    </a:lnTo>
                    <a:lnTo>
                      <a:pt x="436093" y="713039"/>
                    </a:lnTo>
                    <a:lnTo>
                      <a:pt x="435320" y="719740"/>
                    </a:lnTo>
                    <a:lnTo>
                      <a:pt x="435319" y="727213"/>
                    </a:lnTo>
                    <a:lnTo>
                      <a:pt x="436093" y="732368"/>
                    </a:lnTo>
                    <a:lnTo>
                      <a:pt x="435062" y="737006"/>
                    </a:lnTo>
                    <a:lnTo>
                      <a:pt x="432485" y="740612"/>
                    </a:lnTo>
                    <a:lnTo>
                      <a:pt x="429824" y="746648"/>
                    </a:lnTo>
                    <a:lnTo>
                      <a:pt x="429565" y="750497"/>
                    </a:lnTo>
                    <a:lnTo>
                      <a:pt x="426547" y="753862"/>
                    </a:lnTo>
                    <a:lnTo>
                      <a:pt x="423984" y="757848"/>
                    </a:lnTo>
                    <a:lnTo>
                      <a:pt x="424492" y="761778"/>
                    </a:lnTo>
                    <a:lnTo>
                      <a:pt x="427464" y="764804"/>
                    </a:lnTo>
                    <a:lnTo>
                      <a:pt x="429526" y="766283"/>
                    </a:lnTo>
                    <a:lnTo>
                      <a:pt x="434320" y="772098"/>
                    </a:lnTo>
                    <a:lnTo>
                      <a:pt x="438577" y="777754"/>
                    </a:lnTo>
                    <a:lnTo>
                      <a:pt x="440234" y="782155"/>
                    </a:lnTo>
                    <a:lnTo>
                      <a:pt x="443450" y="790133"/>
                    </a:lnTo>
                    <a:lnTo>
                      <a:pt x="448119" y="797134"/>
                    </a:lnTo>
                    <a:lnTo>
                      <a:pt x="451231" y="803359"/>
                    </a:lnTo>
                    <a:lnTo>
                      <a:pt x="457456" y="810363"/>
                    </a:lnTo>
                    <a:lnTo>
                      <a:pt x="466016" y="811918"/>
                    </a:lnTo>
                    <a:lnTo>
                      <a:pt x="472240" y="811918"/>
                    </a:lnTo>
                    <a:lnTo>
                      <a:pt x="476909" y="813477"/>
                    </a:lnTo>
                    <a:lnTo>
                      <a:pt x="483252" y="820154"/>
                    </a:lnTo>
                    <a:lnTo>
                      <a:pt x="499175" y="826208"/>
                    </a:lnTo>
                    <a:lnTo>
                      <a:pt x="505082" y="826870"/>
                    </a:lnTo>
                    <a:lnTo>
                      <a:pt x="513503" y="830017"/>
                    </a:lnTo>
                    <a:lnTo>
                      <a:pt x="519387" y="833760"/>
                    </a:lnTo>
                    <a:lnTo>
                      <a:pt x="524185" y="838957"/>
                    </a:lnTo>
                    <a:lnTo>
                      <a:pt x="529344" y="847238"/>
                    </a:lnTo>
                    <a:lnTo>
                      <a:pt x="532068" y="852803"/>
                    </a:lnTo>
                    <a:lnTo>
                      <a:pt x="535044" y="865533"/>
                    </a:lnTo>
                    <a:lnTo>
                      <a:pt x="538312" y="870026"/>
                    </a:lnTo>
                    <a:lnTo>
                      <a:pt x="526319" y="869942"/>
                    </a:lnTo>
                    <a:lnTo>
                      <a:pt x="513092" y="867609"/>
                    </a:lnTo>
                    <a:lnTo>
                      <a:pt x="499085" y="866053"/>
                    </a:lnTo>
                    <a:lnTo>
                      <a:pt x="488970" y="869166"/>
                    </a:lnTo>
                    <a:lnTo>
                      <a:pt x="481967" y="876169"/>
                    </a:lnTo>
                    <a:lnTo>
                      <a:pt x="475742" y="891731"/>
                    </a:lnTo>
                    <a:lnTo>
                      <a:pt x="471073" y="912739"/>
                    </a:lnTo>
                    <a:lnTo>
                      <a:pt x="469517" y="932192"/>
                    </a:lnTo>
                    <a:lnTo>
                      <a:pt x="468739" y="950088"/>
                    </a:lnTo>
                    <a:lnTo>
                      <a:pt x="467183" y="960981"/>
                    </a:lnTo>
                    <a:lnTo>
                      <a:pt x="457845" y="969541"/>
                    </a:lnTo>
                    <a:lnTo>
                      <a:pt x="443274" y="974252"/>
                    </a:lnTo>
                    <a:lnTo>
                      <a:pt x="423995" y="975565"/>
                    </a:lnTo>
                    <a:lnTo>
                      <a:pt x="416905" y="979283"/>
                    </a:lnTo>
                    <a:lnTo>
                      <a:pt x="410341" y="984547"/>
                    </a:lnTo>
                    <a:lnTo>
                      <a:pt x="409614" y="985659"/>
                    </a:lnTo>
                    <a:lnTo>
                      <a:pt x="401487" y="991066"/>
                    </a:lnTo>
                    <a:lnTo>
                      <a:pt x="397371" y="1004559"/>
                    </a:lnTo>
                    <a:lnTo>
                      <a:pt x="395018" y="1022087"/>
                    </a:lnTo>
                    <a:lnTo>
                      <a:pt x="395703" y="1033335"/>
                    </a:lnTo>
                    <a:lnTo>
                      <a:pt x="394553" y="1054043"/>
                    </a:lnTo>
                    <a:lnTo>
                      <a:pt x="393598" y="1068976"/>
                    </a:lnTo>
                    <a:lnTo>
                      <a:pt x="391907" y="1079745"/>
                    </a:lnTo>
                    <a:lnTo>
                      <a:pt x="390201" y="1092591"/>
                    </a:lnTo>
                    <a:lnTo>
                      <a:pt x="389437" y="1095404"/>
                    </a:lnTo>
                    <a:lnTo>
                      <a:pt x="385150" y="1099657"/>
                    </a:lnTo>
                    <a:lnTo>
                      <a:pt x="381220" y="1101789"/>
                    </a:lnTo>
                    <a:lnTo>
                      <a:pt x="377131" y="1106161"/>
                    </a:lnTo>
                    <a:lnTo>
                      <a:pt x="372037" y="1110337"/>
                    </a:lnTo>
                    <a:lnTo>
                      <a:pt x="368275" y="1112925"/>
                    </a:lnTo>
                    <a:lnTo>
                      <a:pt x="363060" y="1118108"/>
                    </a:lnTo>
                    <a:lnTo>
                      <a:pt x="358732" y="1124572"/>
                    </a:lnTo>
                    <a:lnTo>
                      <a:pt x="355667" y="1129685"/>
                    </a:lnTo>
                    <a:lnTo>
                      <a:pt x="353188" y="1133852"/>
                    </a:lnTo>
                    <a:lnTo>
                      <a:pt x="351116" y="1136389"/>
                    </a:lnTo>
                    <a:lnTo>
                      <a:pt x="346391" y="1143020"/>
                    </a:lnTo>
                    <a:lnTo>
                      <a:pt x="340903" y="1150562"/>
                    </a:lnTo>
                    <a:lnTo>
                      <a:pt x="339531" y="1158795"/>
                    </a:lnTo>
                    <a:lnTo>
                      <a:pt x="337473" y="1165657"/>
                    </a:lnTo>
                    <a:lnTo>
                      <a:pt x="331985" y="1175948"/>
                    </a:lnTo>
                    <a:lnTo>
                      <a:pt x="325125" y="1184864"/>
                    </a:lnTo>
                    <a:lnTo>
                      <a:pt x="321695" y="1189667"/>
                    </a:lnTo>
                    <a:lnTo>
                      <a:pt x="317579" y="1202015"/>
                    </a:lnTo>
                    <a:lnTo>
                      <a:pt x="314148" y="1211617"/>
                    </a:lnTo>
                    <a:lnTo>
                      <a:pt x="310032" y="1217109"/>
                    </a:lnTo>
                    <a:lnTo>
                      <a:pt x="303858" y="1229457"/>
                    </a:lnTo>
                    <a:lnTo>
                      <a:pt x="297344" y="1242595"/>
                    </a:lnTo>
                    <a:lnTo>
                      <a:pt x="292347" y="1248643"/>
                    </a:lnTo>
                    <a:lnTo>
                      <a:pt x="288139" y="1254430"/>
                    </a:lnTo>
                    <a:lnTo>
                      <a:pt x="284983" y="1259163"/>
                    </a:lnTo>
                    <a:lnTo>
                      <a:pt x="279848" y="1267872"/>
                    </a:lnTo>
                    <a:lnTo>
                      <a:pt x="271616" y="1276790"/>
                    </a:lnTo>
                    <a:lnTo>
                      <a:pt x="268186" y="1283649"/>
                    </a:lnTo>
                    <a:lnTo>
                      <a:pt x="264069" y="1296684"/>
                    </a:lnTo>
                    <a:lnTo>
                      <a:pt x="253093" y="1305603"/>
                    </a:lnTo>
                    <a:lnTo>
                      <a:pt x="242668" y="1314124"/>
                    </a:lnTo>
                    <a:lnTo>
                      <a:pt x="239953" y="1318145"/>
                    </a:lnTo>
                    <a:lnTo>
                      <a:pt x="234349" y="1325575"/>
                    </a:lnTo>
                    <a:lnTo>
                      <a:pt x="231626" y="1329366"/>
                    </a:lnTo>
                    <a:lnTo>
                      <a:pt x="227246" y="1334212"/>
                    </a:lnTo>
                    <a:lnTo>
                      <a:pt x="221876" y="1337009"/>
                    </a:lnTo>
                    <a:lnTo>
                      <a:pt x="218265" y="1339516"/>
                    </a:lnTo>
                    <a:lnTo>
                      <a:pt x="213433" y="1342295"/>
                    </a:lnTo>
                    <a:lnTo>
                      <a:pt x="210366" y="1344938"/>
                    </a:lnTo>
                    <a:lnTo>
                      <a:pt x="207593" y="1347186"/>
                    </a:lnTo>
                    <a:lnTo>
                      <a:pt x="206872" y="1353055"/>
                    </a:lnTo>
                    <a:lnTo>
                      <a:pt x="207398" y="1358316"/>
                    </a:lnTo>
                    <a:lnTo>
                      <a:pt x="208449" y="1360418"/>
                    </a:lnTo>
                    <a:lnTo>
                      <a:pt x="208364" y="1370166"/>
                    </a:lnTo>
                    <a:lnTo>
                      <a:pt x="209271" y="1374701"/>
                    </a:lnTo>
                    <a:lnTo>
                      <a:pt x="208363" y="1382410"/>
                    </a:lnTo>
                    <a:lnTo>
                      <a:pt x="206549" y="1386946"/>
                    </a:lnTo>
                    <a:lnTo>
                      <a:pt x="204735" y="1391029"/>
                    </a:lnTo>
                    <a:lnTo>
                      <a:pt x="202013" y="1396020"/>
                    </a:lnTo>
                    <a:lnTo>
                      <a:pt x="199292" y="1403726"/>
                    </a:lnTo>
                    <a:lnTo>
                      <a:pt x="198385" y="1409625"/>
                    </a:lnTo>
                    <a:lnTo>
                      <a:pt x="197477" y="1414160"/>
                    </a:lnTo>
                    <a:lnTo>
                      <a:pt x="195663" y="1420057"/>
                    </a:lnTo>
                    <a:lnTo>
                      <a:pt x="193395" y="1425500"/>
                    </a:lnTo>
                    <a:lnTo>
                      <a:pt x="186659" y="1436873"/>
                    </a:lnTo>
                    <a:lnTo>
                      <a:pt x="185450" y="1439920"/>
                    </a:lnTo>
                    <a:lnTo>
                      <a:pt x="179334" y="1445005"/>
                    </a:lnTo>
                    <a:lnTo>
                      <a:pt x="173438" y="1452262"/>
                    </a:lnTo>
                    <a:lnTo>
                      <a:pt x="169810" y="1455892"/>
                    </a:lnTo>
                    <a:lnTo>
                      <a:pt x="164820" y="1460877"/>
                    </a:lnTo>
                    <a:lnTo>
                      <a:pt x="159377" y="1466776"/>
                    </a:lnTo>
                    <a:lnTo>
                      <a:pt x="150554" y="1480923"/>
                    </a:lnTo>
                    <a:lnTo>
                      <a:pt x="147928" y="1482937"/>
                    </a:lnTo>
                    <a:lnTo>
                      <a:pt x="145750" y="1484547"/>
                    </a:lnTo>
                    <a:lnTo>
                      <a:pt x="143726" y="1486157"/>
                    </a:lnTo>
                    <a:lnTo>
                      <a:pt x="141793" y="1488225"/>
                    </a:lnTo>
                    <a:lnTo>
                      <a:pt x="138335" y="1487727"/>
                    </a:lnTo>
                    <a:lnTo>
                      <a:pt x="138399" y="1487293"/>
                    </a:lnTo>
                    <a:lnTo>
                      <a:pt x="138458" y="1486212"/>
                    </a:lnTo>
                    <a:lnTo>
                      <a:pt x="138521" y="1485398"/>
                    </a:lnTo>
                    <a:lnTo>
                      <a:pt x="138702" y="1484735"/>
                    </a:lnTo>
                    <a:lnTo>
                      <a:pt x="139081" y="1484383"/>
                    </a:lnTo>
                    <a:lnTo>
                      <a:pt x="139848" y="1484097"/>
                    </a:lnTo>
                    <a:lnTo>
                      <a:pt x="140587" y="1484431"/>
                    </a:lnTo>
                    <a:lnTo>
                      <a:pt x="140786" y="1484735"/>
                    </a:lnTo>
                    <a:lnTo>
                      <a:pt x="141168" y="1484535"/>
                    </a:lnTo>
                    <a:lnTo>
                      <a:pt x="141510" y="1484261"/>
                    </a:lnTo>
                    <a:lnTo>
                      <a:pt x="141735" y="1483830"/>
                    </a:lnTo>
                    <a:lnTo>
                      <a:pt x="142081" y="1483744"/>
                    </a:lnTo>
                    <a:lnTo>
                      <a:pt x="142649" y="1483156"/>
                    </a:lnTo>
                    <a:lnTo>
                      <a:pt x="142718" y="1482693"/>
                    </a:lnTo>
                    <a:lnTo>
                      <a:pt x="142324" y="1482238"/>
                    </a:lnTo>
                    <a:lnTo>
                      <a:pt x="142048" y="1481892"/>
                    </a:lnTo>
                    <a:lnTo>
                      <a:pt x="142040" y="1481467"/>
                    </a:lnTo>
                    <a:lnTo>
                      <a:pt x="142607" y="1480805"/>
                    </a:lnTo>
                    <a:lnTo>
                      <a:pt x="143426" y="1479085"/>
                    </a:lnTo>
                    <a:lnTo>
                      <a:pt x="143756" y="1478077"/>
                    </a:lnTo>
                    <a:lnTo>
                      <a:pt x="143825" y="1477651"/>
                    </a:lnTo>
                    <a:lnTo>
                      <a:pt x="143813" y="1476952"/>
                    </a:lnTo>
                    <a:lnTo>
                      <a:pt x="143884" y="1476606"/>
                    </a:lnTo>
                    <a:lnTo>
                      <a:pt x="143836" y="1476065"/>
                    </a:lnTo>
                    <a:lnTo>
                      <a:pt x="143590" y="1475257"/>
                    </a:lnTo>
                    <a:lnTo>
                      <a:pt x="143503" y="1474722"/>
                    </a:lnTo>
                    <a:lnTo>
                      <a:pt x="143409" y="1473757"/>
                    </a:lnTo>
                    <a:lnTo>
                      <a:pt x="143387" y="1472481"/>
                    </a:lnTo>
                    <a:lnTo>
                      <a:pt x="143524" y="1471473"/>
                    </a:lnTo>
                    <a:lnTo>
                      <a:pt x="143708" y="1470968"/>
                    </a:lnTo>
                    <a:lnTo>
                      <a:pt x="143814" y="1470464"/>
                    </a:lnTo>
                    <a:lnTo>
                      <a:pt x="143917" y="1469729"/>
                    </a:lnTo>
                    <a:lnTo>
                      <a:pt x="143947" y="1469267"/>
                    </a:lnTo>
                    <a:lnTo>
                      <a:pt x="144134" y="1468872"/>
                    </a:lnTo>
                    <a:lnTo>
                      <a:pt x="144515" y="1468599"/>
                    </a:lnTo>
                    <a:lnTo>
                      <a:pt x="144897" y="1468356"/>
                    </a:lnTo>
                    <a:lnTo>
                      <a:pt x="145316" y="1468040"/>
                    </a:lnTo>
                    <a:lnTo>
                      <a:pt x="145465" y="1467767"/>
                    </a:lnTo>
                    <a:lnTo>
                      <a:pt x="145530" y="1467031"/>
                    </a:lnTo>
                    <a:lnTo>
                      <a:pt x="145553" y="1466181"/>
                    </a:lnTo>
                    <a:lnTo>
                      <a:pt x="145541" y="1465488"/>
                    </a:lnTo>
                    <a:lnTo>
                      <a:pt x="145714" y="1464364"/>
                    </a:lnTo>
                    <a:lnTo>
                      <a:pt x="145953" y="1462584"/>
                    </a:lnTo>
                    <a:lnTo>
                      <a:pt x="146086" y="1461345"/>
                    </a:lnTo>
                    <a:lnTo>
                      <a:pt x="146056" y="1459722"/>
                    </a:lnTo>
                    <a:lnTo>
                      <a:pt x="146039" y="1458720"/>
                    </a:lnTo>
                    <a:lnTo>
                      <a:pt x="145952" y="1458179"/>
                    </a:lnTo>
                    <a:lnTo>
                      <a:pt x="145701" y="1457025"/>
                    </a:lnTo>
                    <a:lnTo>
                      <a:pt x="145533" y="1456296"/>
                    </a:lnTo>
                    <a:lnTo>
                      <a:pt x="145526" y="1455944"/>
                    </a:lnTo>
                    <a:lnTo>
                      <a:pt x="145473" y="1455099"/>
                    </a:lnTo>
                    <a:lnTo>
                      <a:pt x="145310" y="1454595"/>
                    </a:lnTo>
                    <a:lnTo>
                      <a:pt x="144881" y="1454334"/>
                    </a:lnTo>
                    <a:lnTo>
                      <a:pt x="144180" y="1454000"/>
                    </a:lnTo>
                    <a:lnTo>
                      <a:pt x="143979" y="1453501"/>
                    </a:lnTo>
                    <a:lnTo>
                      <a:pt x="143891" y="1452924"/>
                    </a:lnTo>
                    <a:lnTo>
                      <a:pt x="143576" y="1452542"/>
                    </a:lnTo>
                    <a:lnTo>
                      <a:pt x="143021" y="1451740"/>
                    </a:lnTo>
                    <a:lnTo>
                      <a:pt x="142780" y="1451242"/>
                    </a:lnTo>
                    <a:lnTo>
                      <a:pt x="142765" y="1450318"/>
                    </a:lnTo>
                    <a:lnTo>
                      <a:pt x="142749" y="1449431"/>
                    </a:lnTo>
                    <a:lnTo>
                      <a:pt x="142732" y="1448465"/>
                    </a:lnTo>
                    <a:lnTo>
                      <a:pt x="143030" y="1447876"/>
                    </a:lnTo>
                    <a:lnTo>
                      <a:pt x="143294" y="1447523"/>
                    </a:lnTo>
                    <a:lnTo>
                      <a:pt x="143521" y="1447250"/>
                    </a:lnTo>
                    <a:lnTo>
                      <a:pt x="143626" y="1446667"/>
                    </a:lnTo>
                    <a:lnTo>
                      <a:pt x="143693" y="1446090"/>
                    </a:lnTo>
                    <a:lnTo>
                      <a:pt x="143951" y="1445391"/>
                    </a:lnTo>
                    <a:lnTo>
                      <a:pt x="144295" y="1445190"/>
                    </a:lnTo>
                    <a:lnTo>
                      <a:pt x="144904" y="1444716"/>
                    </a:lnTo>
                    <a:lnTo>
                      <a:pt x="144973" y="1444212"/>
                    </a:lnTo>
                    <a:lnTo>
                      <a:pt x="144963" y="1443708"/>
                    </a:lnTo>
                    <a:lnTo>
                      <a:pt x="144722" y="1443173"/>
                    </a:lnTo>
                    <a:lnTo>
                      <a:pt x="144678" y="1442864"/>
                    </a:lnTo>
                    <a:lnTo>
                      <a:pt x="144750" y="1442553"/>
                    </a:lnTo>
                    <a:lnTo>
                      <a:pt x="144932" y="1441934"/>
                    </a:lnTo>
                    <a:lnTo>
                      <a:pt x="144923" y="1441393"/>
                    </a:lnTo>
                    <a:lnTo>
                      <a:pt x="144914" y="1440926"/>
                    </a:lnTo>
                    <a:lnTo>
                      <a:pt x="145219" y="1440652"/>
                    </a:lnTo>
                    <a:lnTo>
                      <a:pt x="145483" y="1440379"/>
                    </a:lnTo>
                    <a:lnTo>
                      <a:pt x="145008" y="1439692"/>
                    </a:lnTo>
                    <a:lnTo>
                      <a:pt x="144694" y="1439388"/>
                    </a:lnTo>
                    <a:lnTo>
                      <a:pt x="144104" y="1438738"/>
                    </a:lnTo>
                    <a:lnTo>
                      <a:pt x="143711" y="1438362"/>
                    </a:lnTo>
                    <a:lnTo>
                      <a:pt x="143201" y="1437827"/>
                    </a:lnTo>
                    <a:lnTo>
                      <a:pt x="142734" y="1437681"/>
                    </a:lnTo>
                    <a:lnTo>
                      <a:pt x="142421" y="1437420"/>
                    </a:lnTo>
                    <a:lnTo>
                      <a:pt x="142337" y="1437037"/>
                    </a:lnTo>
                    <a:lnTo>
                      <a:pt x="142317" y="1435913"/>
                    </a:lnTo>
                    <a:lnTo>
                      <a:pt x="142029" y="1434874"/>
                    </a:lnTo>
                    <a:lnTo>
                      <a:pt x="141826" y="1434340"/>
                    </a:lnTo>
                    <a:lnTo>
                      <a:pt x="141472" y="1433957"/>
                    </a:lnTo>
                    <a:lnTo>
                      <a:pt x="141195" y="1433538"/>
                    </a:lnTo>
                    <a:lnTo>
                      <a:pt x="141189" y="1433228"/>
                    </a:lnTo>
                    <a:lnTo>
                      <a:pt x="141143" y="1432809"/>
                    </a:lnTo>
                    <a:lnTo>
                      <a:pt x="141133" y="1432189"/>
                    </a:lnTo>
                    <a:lnTo>
                      <a:pt x="141004" y="1431496"/>
                    </a:lnTo>
                    <a:lnTo>
                      <a:pt x="140601" y="1430537"/>
                    </a:lnTo>
                    <a:lnTo>
                      <a:pt x="140205" y="1429965"/>
                    </a:lnTo>
                    <a:lnTo>
                      <a:pt x="139932" y="1429777"/>
                    </a:lnTo>
                    <a:lnTo>
                      <a:pt x="139508" y="1429783"/>
                    </a:lnTo>
                    <a:lnTo>
                      <a:pt x="139123" y="1429868"/>
                    </a:lnTo>
                    <a:lnTo>
                      <a:pt x="138813" y="1429795"/>
                    </a:lnTo>
                    <a:lnTo>
                      <a:pt x="138802" y="1429182"/>
                    </a:lnTo>
                    <a:lnTo>
                      <a:pt x="138871" y="1428677"/>
                    </a:lnTo>
                    <a:lnTo>
                      <a:pt x="138746" y="1428216"/>
                    </a:lnTo>
                    <a:lnTo>
                      <a:pt x="138355" y="1427912"/>
                    </a:lnTo>
                    <a:lnTo>
                      <a:pt x="138117" y="1427530"/>
                    </a:lnTo>
                    <a:lnTo>
                      <a:pt x="137490" y="1427001"/>
                    </a:lnTo>
                    <a:lnTo>
                      <a:pt x="137207" y="1426308"/>
                    </a:lnTo>
                    <a:lnTo>
                      <a:pt x="137314" y="1425804"/>
                    </a:lnTo>
                    <a:lnTo>
                      <a:pt x="137889" y="1425524"/>
                    </a:lnTo>
                    <a:lnTo>
                      <a:pt x="138268" y="1425172"/>
                    </a:lnTo>
                    <a:lnTo>
                      <a:pt x="138642" y="1424467"/>
                    </a:lnTo>
                    <a:lnTo>
                      <a:pt x="138703" y="1423581"/>
                    </a:lnTo>
                    <a:lnTo>
                      <a:pt x="138685" y="1422499"/>
                    </a:lnTo>
                    <a:lnTo>
                      <a:pt x="138670" y="1421685"/>
                    </a:lnTo>
                    <a:lnTo>
                      <a:pt x="139316" y="1421095"/>
                    </a:lnTo>
                    <a:lnTo>
                      <a:pt x="139542" y="1420822"/>
                    </a:lnTo>
                    <a:lnTo>
                      <a:pt x="139886" y="1420585"/>
                    </a:lnTo>
                    <a:lnTo>
                      <a:pt x="140112" y="1420269"/>
                    </a:lnTo>
                    <a:lnTo>
                      <a:pt x="140181" y="1419844"/>
                    </a:lnTo>
                    <a:lnTo>
                      <a:pt x="140171" y="1419261"/>
                    </a:lnTo>
                    <a:lnTo>
                      <a:pt x="140398" y="1418988"/>
                    </a:lnTo>
                    <a:lnTo>
                      <a:pt x="140701" y="1418635"/>
                    </a:lnTo>
                    <a:lnTo>
                      <a:pt x="140693" y="1418210"/>
                    </a:lnTo>
                    <a:lnTo>
                      <a:pt x="140414" y="1417711"/>
                    </a:lnTo>
                    <a:lnTo>
                      <a:pt x="139939" y="1417104"/>
                    </a:lnTo>
                    <a:lnTo>
                      <a:pt x="139573" y="1416029"/>
                    </a:lnTo>
                    <a:lnTo>
                      <a:pt x="139560" y="1415257"/>
                    </a:lnTo>
                    <a:lnTo>
                      <a:pt x="139316" y="1414528"/>
                    </a:lnTo>
                    <a:lnTo>
                      <a:pt x="138993" y="1413762"/>
                    </a:lnTo>
                    <a:lnTo>
                      <a:pt x="138907" y="1413259"/>
                    </a:lnTo>
                    <a:lnTo>
                      <a:pt x="139050" y="1412602"/>
                    </a:lnTo>
                    <a:lnTo>
                      <a:pt x="139376" y="1411399"/>
                    </a:lnTo>
                    <a:lnTo>
                      <a:pt x="139444" y="1410852"/>
                    </a:lnTo>
                    <a:lnTo>
                      <a:pt x="139209" y="1410628"/>
                    </a:lnTo>
                    <a:lnTo>
                      <a:pt x="138821" y="1410555"/>
                    </a:lnTo>
                    <a:lnTo>
                      <a:pt x="138442" y="1410949"/>
                    </a:lnTo>
                    <a:lnTo>
                      <a:pt x="138121" y="1410263"/>
                    </a:lnTo>
                    <a:lnTo>
                      <a:pt x="137809" y="1410075"/>
                    </a:lnTo>
                    <a:lnTo>
                      <a:pt x="137419" y="1409850"/>
                    </a:lnTo>
                    <a:lnTo>
                      <a:pt x="137019" y="1409042"/>
                    </a:lnTo>
                    <a:lnTo>
                      <a:pt x="136816" y="1408508"/>
                    </a:lnTo>
                    <a:lnTo>
                      <a:pt x="136340" y="1407742"/>
                    </a:lnTo>
                    <a:lnTo>
                      <a:pt x="135906" y="1407250"/>
                    </a:lnTo>
                    <a:lnTo>
                      <a:pt x="135197" y="1406448"/>
                    </a:lnTo>
                    <a:lnTo>
                      <a:pt x="135036" y="1406028"/>
                    </a:lnTo>
                    <a:lnTo>
                      <a:pt x="134868" y="1405257"/>
                    </a:lnTo>
                    <a:lnTo>
                      <a:pt x="134533" y="1403799"/>
                    </a:lnTo>
                    <a:lnTo>
                      <a:pt x="134022" y="1403264"/>
                    </a:lnTo>
                    <a:lnTo>
                      <a:pt x="133748" y="1403040"/>
                    </a:lnTo>
                    <a:lnTo>
                      <a:pt x="133435" y="1402815"/>
                    </a:lnTo>
                    <a:lnTo>
                      <a:pt x="133045" y="1402547"/>
                    </a:lnTo>
                    <a:lnTo>
                      <a:pt x="132456" y="1401983"/>
                    </a:lnTo>
                    <a:lnTo>
                      <a:pt x="132366" y="1401248"/>
                    </a:lnTo>
                    <a:lnTo>
                      <a:pt x="132228" y="1400014"/>
                    </a:lnTo>
                    <a:lnTo>
                      <a:pt x="131980" y="1399090"/>
                    </a:lnTo>
                    <a:lnTo>
                      <a:pt x="131579" y="1398210"/>
                    </a:lnTo>
                    <a:lnTo>
                      <a:pt x="131181" y="1397523"/>
                    </a:lnTo>
                    <a:lnTo>
                      <a:pt x="130941" y="1397061"/>
                    </a:lnTo>
                    <a:lnTo>
                      <a:pt x="130629" y="1396836"/>
                    </a:lnTo>
                    <a:lnTo>
                      <a:pt x="130243" y="1396843"/>
                    </a:lnTo>
                    <a:lnTo>
                      <a:pt x="129819" y="1396891"/>
                    </a:lnTo>
                    <a:lnTo>
                      <a:pt x="129075" y="1396284"/>
                    </a:lnTo>
                    <a:lnTo>
                      <a:pt x="128794" y="1395670"/>
                    </a:lnTo>
                    <a:lnTo>
                      <a:pt x="128508" y="1394753"/>
                    </a:lnTo>
                    <a:lnTo>
                      <a:pt x="128489" y="1393744"/>
                    </a:lnTo>
                    <a:lnTo>
                      <a:pt x="128122" y="1392596"/>
                    </a:lnTo>
                    <a:lnTo>
                      <a:pt x="127767" y="1392134"/>
                    </a:lnTo>
                    <a:lnTo>
                      <a:pt x="127181" y="1391721"/>
                    </a:lnTo>
                    <a:lnTo>
                      <a:pt x="126442" y="1391430"/>
                    </a:lnTo>
                    <a:lnTo>
                      <a:pt x="126017" y="1391436"/>
                    </a:lnTo>
                    <a:lnTo>
                      <a:pt x="125516" y="1391441"/>
                    </a:lnTo>
                    <a:lnTo>
                      <a:pt x="124891" y="1390992"/>
                    </a:lnTo>
                    <a:lnTo>
                      <a:pt x="124688" y="1390415"/>
                    </a:lnTo>
                    <a:lnTo>
                      <a:pt x="124519" y="1389606"/>
                    </a:lnTo>
                    <a:lnTo>
                      <a:pt x="124352" y="1388877"/>
                    </a:lnTo>
                    <a:lnTo>
                      <a:pt x="123950" y="1388033"/>
                    </a:lnTo>
                    <a:lnTo>
                      <a:pt x="123445" y="1387772"/>
                    </a:lnTo>
                    <a:lnTo>
                      <a:pt x="122940" y="1387626"/>
                    </a:lnTo>
                    <a:lnTo>
                      <a:pt x="122471" y="1387286"/>
                    </a:lnTo>
                    <a:lnTo>
                      <a:pt x="121265" y="1386769"/>
                    </a:lnTo>
                    <a:lnTo>
                      <a:pt x="119861" y="1385907"/>
                    </a:lnTo>
                    <a:lnTo>
                      <a:pt x="118100" y="1384546"/>
                    </a:lnTo>
                    <a:lnTo>
                      <a:pt x="116296" y="1382918"/>
                    </a:lnTo>
                    <a:lnTo>
                      <a:pt x="114294" y="1381022"/>
                    </a:lnTo>
                    <a:lnTo>
                      <a:pt x="112612" y="1379777"/>
                    </a:lnTo>
                    <a:lnTo>
                      <a:pt x="109538" y="1378331"/>
                    </a:lnTo>
                    <a:lnTo>
                      <a:pt x="107469" y="1377012"/>
                    </a:lnTo>
                    <a:lnTo>
                      <a:pt x="105590" y="1375499"/>
                    </a:lnTo>
                    <a:lnTo>
                      <a:pt x="103708" y="1373878"/>
                    </a:lnTo>
                    <a:lnTo>
                      <a:pt x="102184" y="1372741"/>
                    </a:lnTo>
                    <a:lnTo>
                      <a:pt x="100854" y="1371800"/>
                    </a:lnTo>
                    <a:lnTo>
                      <a:pt x="99607" y="1371089"/>
                    </a:lnTo>
                    <a:lnTo>
                      <a:pt x="98206" y="1370421"/>
                    </a:lnTo>
                    <a:lnTo>
                      <a:pt x="96766" y="1369716"/>
                    </a:lnTo>
                    <a:lnTo>
                      <a:pt x="95754" y="1369230"/>
                    </a:lnTo>
                    <a:lnTo>
                      <a:pt x="95246" y="1368890"/>
                    </a:lnTo>
                    <a:lnTo>
                      <a:pt x="94354" y="1368634"/>
                    </a:lnTo>
                    <a:lnTo>
                      <a:pt x="92493" y="1368167"/>
                    </a:lnTo>
                    <a:lnTo>
                      <a:pt x="90165" y="1367474"/>
                    </a:lnTo>
                    <a:lnTo>
                      <a:pt x="87715" y="1366399"/>
                    </a:lnTo>
                    <a:lnTo>
                      <a:pt x="85263" y="1365287"/>
                    </a:lnTo>
                    <a:lnTo>
                      <a:pt x="82625" y="1364485"/>
                    </a:lnTo>
                    <a:lnTo>
                      <a:pt x="80305" y="1364254"/>
                    </a:lnTo>
                    <a:lnTo>
                      <a:pt x="78339" y="1364370"/>
                    </a:lnTo>
                    <a:lnTo>
                      <a:pt x="76686" y="1364746"/>
                    </a:lnTo>
                    <a:lnTo>
                      <a:pt x="75457" y="1365081"/>
                    </a:lnTo>
                    <a:lnTo>
                      <a:pt x="73346" y="1365773"/>
                    </a:lnTo>
                    <a:lnTo>
                      <a:pt x="71852" y="1366381"/>
                    </a:lnTo>
                    <a:lnTo>
                      <a:pt x="71316" y="1366624"/>
                    </a:lnTo>
                    <a:lnTo>
                      <a:pt x="71215" y="1367474"/>
                    </a:lnTo>
                    <a:lnTo>
                      <a:pt x="71428" y="1368592"/>
                    </a:lnTo>
                    <a:lnTo>
                      <a:pt x="71329" y="1369558"/>
                    </a:lnTo>
                    <a:lnTo>
                      <a:pt x="70465" y="1370925"/>
                    </a:lnTo>
                    <a:lnTo>
                      <a:pt x="70021" y="1371976"/>
                    </a:lnTo>
                    <a:lnTo>
                      <a:pt x="69770" y="1373063"/>
                    </a:lnTo>
                    <a:lnTo>
                      <a:pt x="69600" y="1374340"/>
                    </a:lnTo>
                    <a:lnTo>
                      <a:pt x="69828" y="1376308"/>
                    </a:lnTo>
                    <a:lnTo>
                      <a:pt x="69940" y="1378355"/>
                    </a:lnTo>
                    <a:lnTo>
                      <a:pt x="69571" y="1381490"/>
                    </a:lnTo>
                    <a:lnTo>
                      <a:pt x="68905" y="1383088"/>
                    </a:lnTo>
                    <a:lnTo>
                      <a:pt x="68388" y="1384449"/>
                    </a:lnTo>
                    <a:lnTo>
                      <a:pt x="68211" y="1385342"/>
                    </a:lnTo>
                    <a:lnTo>
                      <a:pt x="68033" y="1386156"/>
                    </a:lnTo>
                    <a:lnTo>
                      <a:pt x="67850" y="1386739"/>
                    </a:lnTo>
                    <a:lnTo>
                      <a:pt x="67861" y="1387395"/>
                    </a:lnTo>
                    <a:lnTo>
                      <a:pt x="67647" y="1388362"/>
                    </a:lnTo>
                    <a:lnTo>
                      <a:pt x="67268" y="1388757"/>
                    </a:lnTo>
                    <a:lnTo>
                      <a:pt x="66820" y="1389613"/>
                    </a:lnTo>
                    <a:lnTo>
                      <a:pt x="66253" y="1390281"/>
                    </a:lnTo>
                    <a:lnTo>
                      <a:pt x="65261" y="1390956"/>
                    </a:lnTo>
                    <a:lnTo>
                      <a:pt x="64645" y="1391046"/>
                    </a:lnTo>
                    <a:lnTo>
                      <a:pt x="64028" y="1391059"/>
                    </a:lnTo>
                    <a:lnTo>
                      <a:pt x="63678" y="1390907"/>
                    </a:lnTo>
                    <a:lnTo>
                      <a:pt x="63013" y="1390378"/>
                    </a:lnTo>
                    <a:lnTo>
                      <a:pt x="62547" y="1390232"/>
                    </a:lnTo>
                    <a:lnTo>
                      <a:pt x="61436" y="1390718"/>
                    </a:lnTo>
                    <a:lnTo>
                      <a:pt x="60982" y="1391229"/>
                    </a:lnTo>
                    <a:lnTo>
                      <a:pt x="60758" y="1391654"/>
                    </a:lnTo>
                    <a:lnTo>
                      <a:pt x="59816" y="1392948"/>
                    </a:lnTo>
                    <a:lnTo>
                      <a:pt x="59171" y="1393537"/>
                    </a:lnTo>
                    <a:lnTo>
                      <a:pt x="58835" y="1394200"/>
                    </a:lnTo>
                    <a:lnTo>
                      <a:pt x="58731" y="1394862"/>
                    </a:lnTo>
                    <a:lnTo>
                      <a:pt x="58977" y="1395707"/>
                    </a:lnTo>
                    <a:lnTo>
                      <a:pt x="59217" y="1396168"/>
                    </a:lnTo>
                    <a:lnTo>
                      <a:pt x="59491" y="1396429"/>
                    </a:lnTo>
                    <a:lnTo>
                      <a:pt x="59999" y="1396770"/>
                    </a:lnTo>
                    <a:lnTo>
                      <a:pt x="60618" y="1396836"/>
                    </a:lnTo>
                    <a:lnTo>
                      <a:pt x="61085" y="1397062"/>
                    </a:lnTo>
                    <a:lnTo>
                      <a:pt x="61325" y="1397517"/>
                    </a:lnTo>
                    <a:lnTo>
                      <a:pt x="60832" y="1398027"/>
                    </a:lnTo>
                    <a:lnTo>
                      <a:pt x="60487" y="1398148"/>
                    </a:lnTo>
                    <a:lnTo>
                      <a:pt x="60692" y="1398841"/>
                    </a:lnTo>
                    <a:lnTo>
                      <a:pt x="61005" y="1399108"/>
                    </a:lnTo>
                    <a:lnTo>
                      <a:pt x="61320" y="1399449"/>
                    </a:lnTo>
                    <a:lnTo>
                      <a:pt x="61403" y="1399795"/>
                    </a:lnTo>
                    <a:lnTo>
                      <a:pt x="61892" y="1401217"/>
                    </a:lnTo>
                    <a:lnTo>
                      <a:pt x="61994" y="1402644"/>
                    </a:lnTo>
                    <a:lnTo>
                      <a:pt x="61925" y="1403106"/>
                    </a:lnTo>
                    <a:lnTo>
                      <a:pt x="61474" y="1403774"/>
                    </a:lnTo>
                    <a:lnTo>
                      <a:pt x="60943" y="1404328"/>
                    </a:lnTo>
                    <a:lnTo>
                      <a:pt x="60410" y="1404722"/>
                    </a:lnTo>
                    <a:lnTo>
                      <a:pt x="59914" y="1405075"/>
                    </a:lnTo>
                    <a:lnTo>
                      <a:pt x="59728" y="1405470"/>
                    </a:lnTo>
                    <a:lnTo>
                      <a:pt x="59889" y="1405852"/>
                    </a:lnTo>
                    <a:lnTo>
                      <a:pt x="59747" y="1406551"/>
                    </a:lnTo>
                    <a:lnTo>
                      <a:pt x="59411" y="1407213"/>
                    </a:lnTo>
                    <a:lnTo>
                      <a:pt x="58879" y="1407644"/>
                    </a:lnTo>
                    <a:lnTo>
                      <a:pt x="58155" y="1408197"/>
                    </a:lnTo>
                    <a:lnTo>
                      <a:pt x="57819" y="1408866"/>
                    </a:lnTo>
                    <a:lnTo>
                      <a:pt x="57519" y="1409291"/>
                    </a:lnTo>
                    <a:lnTo>
                      <a:pt x="56982" y="1409498"/>
                    </a:lnTo>
                    <a:lnTo>
                      <a:pt x="56329" y="1409661"/>
                    </a:lnTo>
                    <a:lnTo>
                      <a:pt x="56187" y="1410361"/>
                    </a:lnTo>
                    <a:lnTo>
                      <a:pt x="56079" y="1410828"/>
                    </a:lnTo>
                    <a:lnTo>
                      <a:pt x="55778" y="1411259"/>
                    </a:lnTo>
                    <a:lnTo>
                      <a:pt x="54703" y="1411588"/>
                    </a:lnTo>
                    <a:lnTo>
                      <a:pt x="54322" y="1411903"/>
                    </a:lnTo>
                    <a:lnTo>
                      <a:pt x="53643" y="1412723"/>
                    </a:lnTo>
                    <a:lnTo>
                      <a:pt x="52722" y="1413051"/>
                    </a:lnTo>
                    <a:lnTo>
                      <a:pt x="51029" y="1413392"/>
                    </a:lnTo>
                    <a:lnTo>
                      <a:pt x="50381" y="1413786"/>
                    </a:lnTo>
                    <a:lnTo>
                      <a:pt x="50153" y="1414024"/>
                    </a:lnTo>
                    <a:lnTo>
                      <a:pt x="49691" y="1414036"/>
                    </a:lnTo>
                    <a:lnTo>
                      <a:pt x="49299" y="1413732"/>
                    </a:lnTo>
                    <a:lnTo>
                      <a:pt x="49214" y="1413307"/>
                    </a:lnTo>
                    <a:lnTo>
                      <a:pt x="49207" y="1412881"/>
                    </a:lnTo>
                    <a:lnTo>
                      <a:pt x="49192" y="1412073"/>
                    </a:lnTo>
                    <a:lnTo>
                      <a:pt x="49103" y="1411381"/>
                    </a:lnTo>
                    <a:lnTo>
                      <a:pt x="48754" y="1411271"/>
                    </a:lnTo>
                    <a:lnTo>
                      <a:pt x="48296" y="1411545"/>
                    </a:lnTo>
                    <a:lnTo>
                      <a:pt x="47915" y="1411860"/>
                    </a:lnTo>
                    <a:lnTo>
                      <a:pt x="47139" y="1411606"/>
                    </a:lnTo>
                    <a:lnTo>
                      <a:pt x="46018" y="1411514"/>
                    </a:lnTo>
                    <a:lnTo>
                      <a:pt x="45716" y="1411939"/>
                    </a:lnTo>
                    <a:lnTo>
                      <a:pt x="45646" y="1412292"/>
                    </a:lnTo>
                    <a:lnTo>
                      <a:pt x="45151" y="1412687"/>
                    </a:lnTo>
                    <a:lnTo>
                      <a:pt x="44844" y="1412772"/>
                    </a:lnTo>
                    <a:lnTo>
                      <a:pt x="44249" y="1411891"/>
                    </a:lnTo>
                    <a:lnTo>
                      <a:pt x="43663" y="1411478"/>
                    </a:lnTo>
                    <a:lnTo>
                      <a:pt x="42926" y="1411259"/>
                    </a:lnTo>
                    <a:lnTo>
                      <a:pt x="42767" y="1410992"/>
                    </a:lnTo>
                    <a:lnTo>
                      <a:pt x="42792" y="1410220"/>
                    </a:lnTo>
                    <a:lnTo>
                      <a:pt x="42464" y="1409145"/>
                    </a:lnTo>
                    <a:lnTo>
                      <a:pt x="42228" y="1408915"/>
                    </a:lnTo>
                    <a:lnTo>
                      <a:pt x="41066" y="1408628"/>
                    </a:lnTo>
                    <a:lnTo>
                      <a:pt x="40447" y="1408562"/>
                    </a:lnTo>
                    <a:lnTo>
                      <a:pt x="39326" y="1408428"/>
                    </a:lnTo>
                    <a:lnTo>
                      <a:pt x="38741" y="1408167"/>
                    </a:lnTo>
                    <a:lnTo>
                      <a:pt x="37885" y="1407760"/>
                    </a:lnTo>
                    <a:lnTo>
                      <a:pt x="36609" y="1407590"/>
                    </a:lnTo>
                    <a:lnTo>
                      <a:pt x="35608" y="1407681"/>
                    </a:lnTo>
                    <a:lnTo>
                      <a:pt x="34840" y="1407930"/>
                    </a:lnTo>
                    <a:lnTo>
                      <a:pt x="34189" y="1408252"/>
                    </a:lnTo>
                    <a:lnTo>
                      <a:pt x="33500" y="1408531"/>
                    </a:lnTo>
                    <a:lnTo>
                      <a:pt x="33117" y="1408695"/>
                    </a:lnTo>
                    <a:lnTo>
                      <a:pt x="32483" y="1407815"/>
                    </a:lnTo>
                    <a:lnTo>
                      <a:pt x="32278" y="1407164"/>
                    </a:lnTo>
                    <a:lnTo>
                      <a:pt x="31842" y="1406478"/>
                    </a:lnTo>
                    <a:lnTo>
                      <a:pt x="31212" y="1405755"/>
                    </a:lnTo>
                    <a:lnTo>
                      <a:pt x="30583" y="1405111"/>
                    </a:lnTo>
                    <a:lnTo>
                      <a:pt x="30148" y="1404540"/>
                    </a:lnTo>
                    <a:lnTo>
                      <a:pt x="30103" y="1404115"/>
                    </a:lnTo>
                    <a:lnTo>
                      <a:pt x="29943" y="1403805"/>
                    </a:lnTo>
                    <a:lnTo>
                      <a:pt x="29631" y="1403623"/>
                    </a:lnTo>
                    <a:lnTo>
                      <a:pt x="29428" y="1403045"/>
                    </a:lnTo>
                    <a:lnTo>
                      <a:pt x="29153" y="1402814"/>
                    </a:lnTo>
                    <a:lnTo>
                      <a:pt x="28806" y="1402821"/>
                    </a:lnTo>
                    <a:lnTo>
                      <a:pt x="28532" y="1402596"/>
                    </a:lnTo>
                    <a:lnTo>
                      <a:pt x="27991" y="1402608"/>
                    </a:lnTo>
                    <a:lnTo>
                      <a:pt x="27650" y="1402960"/>
                    </a:lnTo>
                    <a:lnTo>
                      <a:pt x="27346" y="1403198"/>
                    </a:lnTo>
                    <a:lnTo>
                      <a:pt x="27002" y="1403362"/>
                    </a:lnTo>
                    <a:lnTo>
                      <a:pt x="26687" y="1403015"/>
                    </a:lnTo>
                    <a:lnTo>
                      <a:pt x="26403" y="1402213"/>
                    </a:lnTo>
                    <a:lnTo>
                      <a:pt x="26388" y="1401399"/>
                    </a:lnTo>
                    <a:lnTo>
                      <a:pt x="25907" y="1400402"/>
                    </a:lnTo>
                    <a:lnTo>
                      <a:pt x="24971" y="1399880"/>
                    </a:lnTo>
                    <a:lnTo>
                      <a:pt x="24622" y="1399734"/>
                    </a:lnTo>
                    <a:lnTo>
                      <a:pt x="24110" y="1399163"/>
                    </a:lnTo>
                    <a:lnTo>
                      <a:pt x="23950" y="1398817"/>
                    </a:lnTo>
                    <a:lnTo>
                      <a:pt x="23442" y="1398440"/>
                    </a:lnTo>
                    <a:lnTo>
                      <a:pt x="23318" y="1398015"/>
                    </a:lnTo>
                    <a:lnTo>
                      <a:pt x="23310" y="1397553"/>
                    </a:lnTo>
                    <a:lnTo>
                      <a:pt x="22828" y="1396478"/>
                    </a:lnTo>
                    <a:lnTo>
                      <a:pt x="22030" y="1395069"/>
                    </a:lnTo>
                    <a:lnTo>
                      <a:pt x="21755" y="1394722"/>
                    </a:lnTo>
                    <a:lnTo>
                      <a:pt x="21253" y="1394734"/>
                    </a:lnTo>
                    <a:lnTo>
                      <a:pt x="20866" y="1394662"/>
                    </a:lnTo>
                    <a:lnTo>
                      <a:pt x="20394" y="1394169"/>
                    </a:lnTo>
                    <a:lnTo>
                      <a:pt x="19842" y="1393519"/>
                    </a:lnTo>
                    <a:lnTo>
                      <a:pt x="19064" y="1393149"/>
                    </a:lnTo>
                    <a:lnTo>
                      <a:pt x="18214" y="1393088"/>
                    </a:lnTo>
                    <a:lnTo>
                      <a:pt x="17480" y="1393100"/>
                    </a:lnTo>
                    <a:lnTo>
                      <a:pt x="16905" y="1393264"/>
                    </a:lnTo>
                    <a:lnTo>
                      <a:pt x="16101" y="1393629"/>
                    </a:lnTo>
                    <a:lnTo>
                      <a:pt x="15756" y="1393750"/>
                    </a:lnTo>
                    <a:lnTo>
                      <a:pt x="15172" y="1393531"/>
                    </a:lnTo>
                    <a:lnTo>
                      <a:pt x="14588" y="1393228"/>
                    </a:lnTo>
                    <a:lnTo>
                      <a:pt x="14045" y="1393088"/>
                    </a:lnTo>
                    <a:lnTo>
                      <a:pt x="13621" y="1393094"/>
                    </a:lnTo>
                    <a:lnTo>
                      <a:pt x="13161" y="1393294"/>
                    </a:lnTo>
                    <a:lnTo>
                      <a:pt x="12701" y="1393459"/>
                    </a:lnTo>
                    <a:lnTo>
                      <a:pt x="12037" y="1393009"/>
                    </a:lnTo>
                    <a:lnTo>
                      <a:pt x="10909" y="1392523"/>
                    </a:lnTo>
                    <a:lnTo>
                      <a:pt x="10528" y="1392802"/>
                    </a:lnTo>
                    <a:lnTo>
                      <a:pt x="10075" y="1393349"/>
                    </a:lnTo>
                    <a:lnTo>
                      <a:pt x="9462" y="1393592"/>
                    </a:lnTo>
                    <a:lnTo>
                      <a:pt x="8849" y="1393835"/>
                    </a:lnTo>
                    <a:lnTo>
                      <a:pt x="8276" y="1394193"/>
                    </a:lnTo>
                    <a:lnTo>
                      <a:pt x="8089" y="1394582"/>
                    </a:lnTo>
                    <a:lnTo>
                      <a:pt x="8097" y="1395007"/>
                    </a:lnTo>
                    <a:lnTo>
                      <a:pt x="8468" y="1396356"/>
                    </a:lnTo>
                    <a:lnTo>
                      <a:pt x="8678" y="1397280"/>
                    </a:lnTo>
                    <a:lnTo>
                      <a:pt x="8592" y="1398981"/>
                    </a:lnTo>
                    <a:lnTo>
                      <a:pt x="8263" y="1400032"/>
                    </a:lnTo>
                    <a:lnTo>
                      <a:pt x="7741" y="1401083"/>
                    </a:lnTo>
                    <a:lnTo>
                      <a:pt x="7479" y="1401514"/>
                    </a:lnTo>
                    <a:lnTo>
                      <a:pt x="6769" y="1402839"/>
                    </a:lnTo>
                    <a:lnTo>
                      <a:pt x="6270" y="1403039"/>
                    </a:lnTo>
                    <a:lnTo>
                      <a:pt x="5273" y="1403367"/>
                    </a:lnTo>
                    <a:lnTo>
                      <a:pt x="4887" y="1403374"/>
                    </a:lnTo>
                    <a:lnTo>
                      <a:pt x="4500" y="1403307"/>
                    </a:lnTo>
                    <a:lnTo>
                      <a:pt x="4110" y="1403082"/>
                    </a:lnTo>
                    <a:lnTo>
                      <a:pt x="3410" y="1402784"/>
                    </a:lnTo>
                    <a:lnTo>
                      <a:pt x="2860" y="1402255"/>
                    </a:lnTo>
                    <a:lnTo>
                      <a:pt x="2466" y="1401794"/>
                    </a:lnTo>
                    <a:lnTo>
                      <a:pt x="1681" y="1401041"/>
                    </a:lnTo>
                    <a:lnTo>
                      <a:pt x="706" y="1400476"/>
                    </a:lnTo>
                    <a:lnTo>
                      <a:pt x="311" y="1399941"/>
                    </a:lnTo>
                    <a:lnTo>
                      <a:pt x="186" y="1399443"/>
                    </a:lnTo>
                    <a:lnTo>
                      <a:pt x="180" y="1399054"/>
                    </a:lnTo>
                    <a:lnTo>
                      <a:pt x="401" y="1398471"/>
                    </a:lnTo>
                    <a:lnTo>
                      <a:pt x="648" y="1397153"/>
                    </a:lnTo>
                    <a:lnTo>
                      <a:pt x="555" y="1396265"/>
                    </a:lnTo>
                    <a:lnTo>
                      <a:pt x="354" y="1395809"/>
                    </a:lnTo>
                    <a:lnTo>
                      <a:pt x="347" y="1395457"/>
                    </a:lnTo>
                    <a:lnTo>
                      <a:pt x="296" y="1394728"/>
                    </a:lnTo>
                    <a:lnTo>
                      <a:pt x="12" y="1393920"/>
                    </a:lnTo>
                    <a:lnTo>
                      <a:pt x="0" y="1393228"/>
                    </a:lnTo>
                    <a:lnTo>
                      <a:pt x="109" y="1392875"/>
                    </a:lnTo>
                    <a:lnTo>
                      <a:pt x="218" y="1392486"/>
                    </a:lnTo>
                    <a:lnTo>
                      <a:pt x="441" y="1392018"/>
                    </a:lnTo>
                    <a:lnTo>
                      <a:pt x="628" y="1391666"/>
                    </a:lnTo>
                    <a:lnTo>
                      <a:pt x="1123" y="1391271"/>
                    </a:lnTo>
                    <a:lnTo>
                      <a:pt x="1501" y="1390840"/>
                    </a:lnTo>
                    <a:lnTo>
                      <a:pt x="1951" y="1390099"/>
                    </a:lnTo>
                    <a:lnTo>
                      <a:pt x="2642" y="1389856"/>
                    </a:lnTo>
                    <a:lnTo>
                      <a:pt x="2980" y="1389309"/>
                    </a:lnTo>
                    <a:lnTo>
                      <a:pt x="3319" y="1388841"/>
                    </a:lnTo>
                    <a:lnTo>
                      <a:pt x="3741" y="1388714"/>
                    </a:lnTo>
                    <a:lnTo>
                      <a:pt x="4125" y="1388629"/>
                    </a:lnTo>
                    <a:lnTo>
                      <a:pt x="4432" y="1388550"/>
                    </a:lnTo>
                    <a:lnTo>
                      <a:pt x="4813" y="1388234"/>
                    </a:lnTo>
                    <a:lnTo>
                      <a:pt x="5149" y="1387644"/>
                    </a:lnTo>
                    <a:lnTo>
                      <a:pt x="5144" y="1387298"/>
                    </a:lnTo>
                    <a:lnTo>
                      <a:pt x="4665" y="1386417"/>
                    </a:lnTo>
                    <a:lnTo>
                      <a:pt x="4427" y="1386077"/>
                    </a:lnTo>
                    <a:lnTo>
                      <a:pt x="4345" y="1385767"/>
                    </a:lnTo>
                    <a:lnTo>
                      <a:pt x="4056" y="1384692"/>
                    </a:lnTo>
                    <a:lnTo>
                      <a:pt x="4040" y="1383841"/>
                    </a:lnTo>
                    <a:lnTo>
                      <a:pt x="4182" y="1383106"/>
                    </a:lnTo>
                    <a:lnTo>
                      <a:pt x="3983" y="1382723"/>
                    </a:lnTo>
                    <a:lnTo>
                      <a:pt x="3858" y="1382262"/>
                    </a:lnTo>
                    <a:lnTo>
                      <a:pt x="3994" y="1381174"/>
                    </a:lnTo>
                    <a:lnTo>
                      <a:pt x="3934" y="1379977"/>
                    </a:lnTo>
                    <a:lnTo>
                      <a:pt x="3799" y="1378859"/>
                    </a:lnTo>
                    <a:lnTo>
                      <a:pt x="3944" y="1378398"/>
                    </a:lnTo>
                    <a:lnTo>
                      <a:pt x="4168" y="1377966"/>
                    </a:lnTo>
                    <a:lnTo>
                      <a:pt x="4314" y="1377425"/>
                    </a:lnTo>
                    <a:lnTo>
                      <a:pt x="4301" y="1376727"/>
                    </a:lnTo>
                    <a:lnTo>
                      <a:pt x="4292" y="1376186"/>
                    </a:lnTo>
                    <a:lnTo>
                      <a:pt x="4286" y="1375840"/>
                    </a:lnTo>
                    <a:lnTo>
                      <a:pt x="4352" y="1375220"/>
                    </a:lnTo>
                    <a:lnTo>
                      <a:pt x="3956" y="1374685"/>
                    </a:lnTo>
                    <a:lnTo>
                      <a:pt x="3638" y="1374151"/>
                    </a:lnTo>
                    <a:lnTo>
                      <a:pt x="3707" y="1373689"/>
                    </a:lnTo>
                    <a:lnTo>
                      <a:pt x="3934" y="1373452"/>
                    </a:lnTo>
                    <a:lnTo>
                      <a:pt x="4274" y="1372978"/>
                    </a:lnTo>
                    <a:lnTo>
                      <a:pt x="4531" y="1372243"/>
                    </a:lnTo>
                    <a:lnTo>
                      <a:pt x="5043" y="1370688"/>
                    </a:lnTo>
                    <a:lnTo>
                      <a:pt x="5726" y="1370020"/>
                    </a:lnTo>
                    <a:lnTo>
                      <a:pt x="6030" y="1369704"/>
                    </a:lnTo>
                    <a:lnTo>
                      <a:pt x="6404" y="1369042"/>
                    </a:lnTo>
                    <a:lnTo>
                      <a:pt x="6885" y="1367833"/>
                    </a:lnTo>
                    <a:lnTo>
                      <a:pt x="7181" y="1367170"/>
                    </a:lnTo>
                    <a:lnTo>
                      <a:pt x="7745" y="1366271"/>
                    </a:lnTo>
                    <a:lnTo>
                      <a:pt x="8117" y="1365493"/>
                    </a:lnTo>
                    <a:lnTo>
                      <a:pt x="8299" y="1364910"/>
                    </a:lnTo>
                    <a:lnTo>
                      <a:pt x="8216" y="1364564"/>
                    </a:lnTo>
                    <a:lnTo>
                      <a:pt x="8092" y="1364102"/>
                    </a:lnTo>
                    <a:lnTo>
                      <a:pt x="8474" y="1363865"/>
                    </a:lnTo>
                    <a:lnTo>
                      <a:pt x="9053" y="1363853"/>
                    </a:lnTo>
                    <a:lnTo>
                      <a:pt x="9363" y="1363926"/>
                    </a:lnTo>
                    <a:lnTo>
                      <a:pt x="10096" y="1363914"/>
                    </a:lnTo>
                    <a:lnTo>
                      <a:pt x="10521" y="1363944"/>
                    </a:lnTo>
                    <a:lnTo>
                      <a:pt x="10683" y="1364406"/>
                    </a:lnTo>
                    <a:lnTo>
                      <a:pt x="10855" y="1365366"/>
                    </a:lnTo>
                    <a:lnTo>
                      <a:pt x="11213" y="1365979"/>
                    </a:lnTo>
                    <a:lnTo>
                      <a:pt x="11537" y="1366861"/>
                    </a:lnTo>
                    <a:lnTo>
                      <a:pt x="11554" y="1367827"/>
                    </a:lnTo>
                    <a:lnTo>
                      <a:pt x="11955" y="1368671"/>
                    </a:lnTo>
                    <a:lnTo>
                      <a:pt x="12002" y="1369169"/>
                    </a:lnTo>
                    <a:lnTo>
                      <a:pt x="11742" y="1369716"/>
                    </a:lnTo>
                    <a:lnTo>
                      <a:pt x="11676" y="1370336"/>
                    </a:lnTo>
                    <a:lnTo>
                      <a:pt x="11682" y="1370646"/>
                    </a:lnTo>
                    <a:lnTo>
                      <a:pt x="11884" y="1371223"/>
                    </a:lnTo>
                    <a:lnTo>
                      <a:pt x="12161" y="1371599"/>
                    </a:lnTo>
                    <a:lnTo>
                      <a:pt x="12552" y="1371867"/>
                    </a:lnTo>
                    <a:lnTo>
                      <a:pt x="12901" y="1371976"/>
                    </a:lnTo>
                    <a:lnTo>
                      <a:pt x="13857" y="1371454"/>
                    </a:lnTo>
                    <a:lnTo>
                      <a:pt x="14538" y="1370670"/>
                    </a:lnTo>
                    <a:lnTo>
                      <a:pt x="14945" y="1369698"/>
                    </a:lnTo>
                    <a:lnTo>
                      <a:pt x="15168" y="1369230"/>
                    </a:lnTo>
                    <a:lnTo>
                      <a:pt x="15741" y="1368871"/>
                    </a:lnTo>
                    <a:lnTo>
                      <a:pt x="15799" y="1367826"/>
                    </a:lnTo>
                    <a:lnTo>
                      <a:pt x="15788" y="1367170"/>
                    </a:lnTo>
                    <a:lnTo>
                      <a:pt x="16125" y="1366544"/>
                    </a:lnTo>
                    <a:lnTo>
                      <a:pt x="16344" y="1365882"/>
                    </a:lnTo>
                    <a:lnTo>
                      <a:pt x="16327" y="1364916"/>
                    </a:lnTo>
                    <a:lnTo>
                      <a:pt x="16549" y="1364376"/>
                    </a:lnTo>
                    <a:lnTo>
                      <a:pt x="16992" y="1363246"/>
                    </a:lnTo>
                    <a:lnTo>
                      <a:pt x="17213" y="1362583"/>
                    </a:lnTo>
                    <a:lnTo>
                      <a:pt x="17190" y="1361308"/>
                    </a:lnTo>
                    <a:lnTo>
                      <a:pt x="16858" y="1360001"/>
                    </a:lnTo>
                    <a:lnTo>
                      <a:pt x="16767" y="1359230"/>
                    </a:lnTo>
                    <a:lnTo>
                      <a:pt x="16754" y="1358458"/>
                    </a:lnTo>
                    <a:lnTo>
                      <a:pt x="16626" y="1357802"/>
                    </a:lnTo>
                    <a:lnTo>
                      <a:pt x="16463" y="1357304"/>
                    </a:lnTo>
                    <a:lnTo>
                      <a:pt x="16453" y="1356726"/>
                    </a:lnTo>
                    <a:lnTo>
                      <a:pt x="16676" y="1356259"/>
                    </a:lnTo>
                    <a:lnTo>
                      <a:pt x="16941" y="1355943"/>
                    </a:lnTo>
                    <a:lnTo>
                      <a:pt x="17201" y="1355360"/>
                    </a:lnTo>
                    <a:lnTo>
                      <a:pt x="17345" y="1354777"/>
                    </a:lnTo>
                    <a:lnTo>
                      <a:pt x="17560" y="1353811"/>
                    </a:lnTo>
                    <a:lnTo>
                      <a:pt x="17733" y="1352723"/>
                    </a:lnTo>
                    <a:lnTo>
                      <a:pt x="17949" y="1351830"/>
                    </a:lnTo>
                    <a:lnTo>
                      <a:pt x="18552" y="1350967"/>
                    </a:lnTo>
                    <a:lnTo>
                      <a:pt x="18854" y="1350615"/>
                    </a:lnTo>
                    <a:lnTo>
                      <a:pt x="19421" y="1349989"/>
                    </a:lnTo>
                    <a:lnTo>
                      <a:pt x="20519" y="1348732"/>
                    </a:lnTo>
                    <a:lnTo>
                      <a:pt x="21160" y="1347911"/>
                    </a:lnTo>
                    <a:lnTo>
                      <a:pt x="21911" y="1346739"/>
                    </a:lnTo>
                    <a:lnTo>
                      <a:pt x="22662" y="1345487"/>
                    </a:lnTo>
                    <a:lnTo>
                      <a:pt x="23106" y="1344436"/>
                    </a:lnTo>
                    <a:lnTo>
                      <a:pt x="23289" y="1343890"/>
                    </a:lnTo>
                    <a:lnTo>
                      <a:pt x="23703" y="1343264"/>
                    </a:lnTo>
                    <a:lnTo>
                      <a:pt x="23852" y="1342991"/>
                    </a:lnTo>
                    <a:lnTo>
                      <a:pt x="23841" y="1342334"/>
                    </a:lnTo>
                    <a:lnTo>
                      <a:pt x="23856" y="1341058"/>
                    </a:lnTo>
                    <a:lnTo>
                      <a:pt x="23928" y="1340712"/>
                    </a:lnTo>
                    <a:lnTo>
                      <a:pt x="24188" y="1340129"/>
                    </a:lnTo>
                    <a:lnTo>
                      <a:pt x="24253" y="1339430"/>
                    </a:lnTo>
                    <a:lnTo>
                      <a:pt x="23959" y="1338124"/>
                    </a:lnTo>
                    <a:lnTo>
                      <a:pt x="23791" y="1337316"/>
                    </a:lnTo>
                    <a:lnTo>
                      <a:pt x="23775" y="1336423"/>
                    </a:lnTo>
                    <a:lnTo>
                      <a:pt x="23640" y="1335347"/>
                    </a:lnTo>
                    <a:lnTo>
                      <a:pt x="23555" y="1334922"/>
                    </a:lnTo>
                    <a:lnTo>
                      <a:pt x="23549" y="1334540"/>
                    </a:lnTo>
                    <a:lnTo>
                      <a:pt x="23349" y="1334157"/>
                    </a:lnTo>
                    <a:lnTo>
                      <a:pt x="23150" y="1333847"/>
                    </a:lnTo>
                    <a:lnTo>
                      <a:pt x="23452" y="1333458"/>
                    </a:lnTo>
                    <a:lnTo>
                      <a:pt x="23599" y="1332990"/>
                    </a:lnTo>
                    <a:lnTo>
                      <a:pt x="23505" y="1332067"/>
                    </a:lnTo>
                    <a:lnTo>
                      <a:pt x="23227" y="1331569"/>
                    </a:lnTo>
                    <a:lnTo>
                      <a:pt x="22596" y="1330882"/>
                    </a:lnTo>
                    <a:lnTo>
                      <a:pt x="21967" y="1330202"/>
                    </a:lnTo>
                    <a:lnTo>
                      <a:pt x="21576" y="1329898"/>
                    </a:lnTo>
                    <a:lnTo>
                      <a:pt x="21187" y="1329752"/>
                    </a:lnTo>
                    <a:lnTo>
                      <a:pt x="20575" y="1330068"/>
                    </a:lnTo>
                    <a:lnTo>
                      <a:pt x="20390" y="1330536"/>
                    </a:lnTo>
                    <a:lnTo>
                      <a:pt x="20056" y="1331240"/>
                    </a:lnTo>
                    <a:lnTo>
                      <a:pt x="19755" y="1331709"/>
                    </a:lnTo>
                    <a:lnTo>
                      <a:pt x="19489" y="1331909"/>
                    </a:lnTo>
                    <a:lnTo>
                      <a:pt x="19056" y="1331490"/>
                    </a:lnTo>
                    <a:lnTo>
                      <a:pt x="18972" y="1331065"/>
                    </a:lnTo>
                    <a:lnTo>
                      <a:pt x="18953" y="1329947"/>
                    </a:lnTo>
                    <a:lnTo>
                      <a:pt x="18927" y="1328519"/>
                    </a:lnTo>
                    <a:lnTo>
                      <a:pt x="18841" y="1328015"/>
                    </a:lnTo>
                    <a:lnTo>
                      <a:pt x="18454" y="1327948"/>
                    </a:lnTo>
                    <a:lnTo>
                      <a:pt x="18073" y="1328221"/>
                    </a:lnTo>
                    <a:lnTo>
                      <a:pt x="17549" y="1327037"/>
                    </a:lnTo>
                    <a:lnTo>
                      <a:pt x="17344" y="1326307"/>
                    </a:lnTo>
                    <a:lnTo>
                      <a:pt x="17068" y="1326004"/>
                    </a:lnTo>
                    <a:lnTo>
                      <a:pt x="16526" y="1325815"/>
                    </a:lnTo>
                    <a:lnTo>
                      <a:pt x="15596" y="1325682"/>
                    </a:lnTo>
                    <a:lnTo>
                      <a:pt x="15133" y="1325687"/>
                    </a:lnTo>
                    <a:lnTo>
                      <a:pt x="14384" y="1324813"/>
                    </a:lnTo>
                    <a:lnTo>
                      <a:pt x="14062" y="1324048"/>
                    </a:lnTo>
                    <a:lnTo>
                      <a:pt x="14018" y="1323701"/>
                    </a:lnTo>
                    <a:lnTo>
                      <a:pt x="14012" y="1323391"/>
                    </a:lnTo>
                    <a:lnTo>
                      <a:pt x="13998" y="1322577"/>
                    </a:lnTo>
                    <a:lnTo>
                      <a:pt x="13837" y="1322194"/>
                    </a:lnTo>
                    <a:lnTo>
                      <a:pt x="13279" y="1321204"/>
                    </a:lnTo>
                    <a:lnTo>
                      <a:pt x="13193" y="1320742"/>
                    </a:lnTo>
                    <a:lnTo>
                      <a:pt x="13564" y="1319843"/>
                    </a:lnTo>
                    <a:lnTo>
                      <a:pt x="14015" y="1319217"/>
                    </a:lnTo>
                    <a:lnTo>
                      <a:pt x="14469" y="1318628"/>
                    </a:lnTo>
                    <a:lnTo>
                      <a:pt x="14917" y="1317808"/>
                    </a:lnTo>
                    <a:lnTo>
                      <a:pt x="15099" y="1317189"/>
                    </a:lnTo>
                    <a:lnTo>
                      <a:pt x="15202" y="1316453"/>
                    </a:lnTo>
                    <a:lnTo>
                      <a:pt x="15455" y="1315481"/>
                    </a:lnTo>
                    <a:lnTo>
                      <a:pt x="15754" y="1314898"/>
                    </a:lnTo>
                    <a:lnTo>
                      <a:pt x="16332" y="1314886"/>
                    </a:lnTo>
                    <a:lnTo>
                      <a:pt x="16717" y="1314801"/>
                    </a:lnTo>
                    <a:lnTo>
                      <a:pt x="17133" y="1314333"/>
                    </a:lnTo>
                    <a:lnTo>
                      <a:pt x="17315" y="1313749"/>
                    </a:lnTo>
                    <a:lnTo>
                      <a:pt x="17371" y="1312510"/>
                    </a:lnTo>
                    <a:lnTo>
                      <a:pt x="17380" y="1310851"/>
                    </a:lnTo>
                    <a:lnTo>
                      <a:pt x="17358" y="1309576"/>
                    </a:lnTo>
                    <a:lnTo>
                      <a:pt x="17443" y="1307875"/>
                    </a:lnTo>
                    <a:lnTo>
                      <a:pt x="17431" y="1307182"/>
                    </a:lnTo>
                    <a:lnTo>
                      <a:pt x="17420" y="1306520"/>
                    </a:lnTo>
                    <a:lnTo>
                      <a:pt x="17607" y="1306210"/>
                    </a:lnTo>
                    <a:lnTo>
                      <a:pt x="17908" y="1305778"/>
                    </a:lnTo>
                    <a:lnTo>
                      <a:pt x="18244" y="1305117"/>
                    </a:lnTo>
                    <a:lnTo>
                      <a:pt x="18427" y="1304576"/>
                    </a:lnTo>
                    <a:lnTo>
                      <a:pt x="18570" y="1303950"/>
                    </a:lnTo>
                    <a:lnTo>
                      <a:pt x="18713" y="1303294"/>
                    </a:lnTo>
                    <a:lnTo>
                      <a:pt x="18704" y="1302790"/>
                    </a:lnTo>
                    <a:lnTo>
                      <a:pt x="18622" y="1302486"/>
                    </a:lnTo>
                    <a:lnTo>
                      <a:pt x="18312" y="1302449"/>
                    </a:lnTo>
                    <a:lnTo>
                      <a:pt x="18047" y="1302686"/>
                    </a:lnTo>
                    <a:lnTo>
                      <a:pt x="17628" y="1303045"/>
                    </a:lnTo>
                    <a:lnTo>
                      <a:pt x="17465" y="1302540"/>
                    </a:lnTo>
                    <a:lnTo>
                      <a:pt x="17452" y="1301769"/>
                    </a:lnTo>
                    <a:lnTo>
                      <a:pt x="17323" y="1301040"/>
                    </a:lnTo>
                    <a:lnTo>
                      <a:pt x="17194" y="1300268"/>
                    </a:lnTo>
                    <a:lnTo>
                      <a:pt x="16947" y="1299424"/>
                    </a:lnTo>
                    <a:lnTo>
                      <a:pt x="16705" y="1298847"/>
                    </a:lnTo>
                    <a:lnTo>
                      <a:pt x="16467" y="1298427"/>
                    </a:lnTo>
                    <a:lnTo>
                      <a:pt x="15961" y="1298245"/>
                    </a:lnTo>
                    <a:lnTo>
                      <a:pt x="15655" y="1298403"/>
                    </a:lnTo>
                    <a:lnTo>
                      <a:pt x="15312" y="1298640"/>
                    </a:lnTo>
                    <a:lnTo>
                      <a:pt x="14851" y="1298725"/>
                    </a:lnTo>
                    <a:lnTo>
                      <a:pt x="14541" y="1298695"/>
                    </a:lnTo>
                    <a:lnTo>
                      <a:pt x="14180" y="1297887"/>
                    </a:lnTo>
                    <a:lnTo>
                      <a:pt x="14097" y="1297583"/>
                    </a:lnTo>
                    <a:lnTo>
                      <a:pt x="13875" y="1295924"/>
                    </a:lnTo>
                    <a:lnTo>
                      <a:pt x="13789" y="1295463"/>
                    </a:lnTo>
                    <a:lnTo>
                      <a:pt x="13776" y="1294728"/>
                    </a:lnTo>
                    <a:lnTo>
                      <a:pt x="14116" y="1294296"/>
                    </a:lnTo>
                    <a:lnTo>
                      <a:pt x="14999" y="1294011"/>
                    </a:lnTo>
                    <a:lnTo>
                      <a:pt x="15499" y="1293925"/>
                    </a:lnTo>
                    <a:lnTo>
                      <a:pt x="15804" y="1293689"/>
                    </a:lnTo>
                    <a:lnTo>
                      <a:pt x="16146" y="1293373"/>
                    </a:lnTo>
                    <a:lnTo>
                      <a:pt x="16563" y="1292978"/>
                    </a:lnTo>
                    <a:lnTo>
                      <a:pt x="16869" y="1292820"/>
                    </a:lnTo>
                    <a:lnTo>
                      <a:pt x="17216" y="1292814"/>
                    </a:lnTo>
                    <a:lnTo>
                      <a:pt x="17679" y="1292802"/>
                    </a:lnTo>
                    <a:lnTo>
                      <a:pt x="18141" y="1292717"/>
                    </a:lnTo>
                    <a:lnTo>
                      <a:pt x="18368" y="1292443"/>
                    </a:lnTo>
                    <a:lnTo>
                      <a:pt x="18426" y="1291362"/>
                    </a:lnTo>
                    <a:lnTo>
                      <a:pt x="18418" y="1290937"/>
                    </a:lnTo>
                    <a:lnTo>
                      <a:pt x="18681" y="1290505"/>
                    </a:lnTo>
                    <a:lnTo>
                      <a:pt x="19176" y="1290146"/>
                    </a:lnTo>
                    <a:lnTo>
                      <a:pt x="19398" y="1289606"/>
                    </a:lnTo>
                    <a:lnTo>
                      <a:pt x="19843" y="1288592"/>
                    </a:lnTo>
                    <a:lnTo>
                      <a:pt x="20223" y="1288276"/>
                    </a:lnTo>
                    <a:lnTo>
                      <a:pt x="20448" y="1287887"/>
                    </a:lnTo>
                    <a:lnTo>
                      <a:pt x="20433" y="1286994"/>
                    </a:lnTo>
                    <a:lnTo>
                      <a:pt x="20420" y="1286265"/>
                    </a:lnTo>
                    <a:lnTo>
                      <a:pt x="20402" y="1285256"/>
                    </a:lnTo>
                    <a:lnTo>
                      <a:pt x="20348" y="1284369"/>
                    </a:lnTo>
                    <a:lnTo>
                      <a:pt x="20331" y="1283403"/>
                    </a:lnTo>
                    <a:lnTo>
                      <a:pt x="20581" y="1282279"/>
                    </a:lnTo>
                    <a:lnTo>
                      <a:pt x="20880" y="1281732"/>
                    </a:lnTo>
                    <a:lnTo>
                      <a:pt x="21144" y="1281380"/>
                    </a:lnTo>
                    <a:lnTo>
                      <a:pt x="21479" y="1280681"/>
                    </a:lnTo>
                    <a:lnTo>
                      <a:pt x="21808" y="1279594"/>
                    </a:lnTo>
                    <a:lnTo>
                      <a:pt x="22031" y="1279163"/>
                    </a:lnTo>
                    <a:lnTo>
                      <a:pt x="22639" y="1278610"/>
                    </a:lnTo>
                    <a:lnTo>
                      <a:pt x="23099" y="1278409"/>
                    </a:lnTo>
                    <a:lnTo>
                      <a:pt x="23521" y="1278245"/>
                    </a:lnTo>
                    <a:lnTo>
                      <a:pt x="24134" y="1278002"/>
                    </a:lnTo>
                    <a:lnTo>
                      <a:pt x="24745" y="1277644"/>
                    </a:lnTo>
                    <a:lnTo>
                      <a:pt x="25239" y="1277213"/>
                    </a:lnTo>
                    <a:lnTo>
                      <a:pt x="25652" y="1276550"/>
                    </a:lnTo>
                    <a:lnTo>
                      <a:pt x="25797" y="1276040"/>
                    </a:lnTo>
                    <a:lnTo>
                      <a:pt x="25791" y="1275693"/>
                    </a:lnTo>
                    <a:lnTo>
                      <a:pt x="25822" y="1275268"/>
                    </a:lnTo>
                    <a:lnTo>
                      <a:pt x="26049" y="1275031"/>
                    </a:lnTo>
                    <a:lnTo>
                      <a:pt x="26926" y="1274399"/>
                    </a:lnTo>
                    <a:lnTo>
                      <a:pt x="27456" y="1273810"/>
                    </a:lnTo>
                    <a:lnTo>
                      <a:pt x="27910" y="1273263"/>
                    </a:lnTo>
                    <a:lnTo>
                      <a:pt x="28171" y="1272796"/>
                    </a:lnTo>
                    <a:lnTo>
                      <a:pt x="28230" y="1271751"/>
                    </a:lnTo>
                    <a:lnTo>
                      <a:pt x="27905" y="1270791"/>
                    </a:lnTo>
                    <a:lnTo>
                      <a:pt x="27389" y="1270025"/>
                    </a:lnTo>
                    <a:lnTo>
                      <a:pt x="27148" y="1269448"/>
                    </a:lnTo>
                    <a:lnTo>
                      <a:pt x="26902" y="1268682"/>
                    </a:lnTo>
                    <a:lnTo>
                      <a:pt x="26730" y="1267643"/>
                    </a:lnTo>
                    <a:lnTo>
                      <a:pt x="26490" y="1267224"/>
                    </a:lnTo>
                    <a:lnTo>
                      <a:pt x="26021" y="1266842"/>
                    </a:lnTo>
                    <a:lnTo>
                      <a:pt x="25396" y="1266471"/>
                    </a:lnTo>
                    <a:lnTo>
                      <a:pt x="24693" y="1265979"/>
                    </a:lnTo>
                    <a:lnTo>
                      <a:pt x="24300" y="1265560"/>
                    </a:lnTo>
                    <a:lnTo>
                      <a:pt x="23866" y="1265031"/>
                    </a:lnTo>
                    <a:lnTo>
                      <a:pt x="23706" y="1264721"/>
                    </a:lnTo>
                    <a:lnTo>
                      <a:pt x="23934" y="1264527"/>
                    </a:lnTo>
                    <a:lnTo>
                      <a:pt x="22685" y="1263701"/>
                    </a:lnTo>
                    <a:lnTo>
                      <a:pt x="22371" y="1263397"/>
                    </a:lnTo>
                    <a:lnTo>
                      <a:pt x="21973" y="1262705"/>
                    </a:lnTo>
                    <a:lnTo>
                      <a:pt x="21964" y="1262206"/>
                    </a:lnTo>
                    <a:lnTo>
                      <a:pt x="21537" y="1262097"/>
                    </a:lnTo>
                    <a:lnTo>
                      <a:pt x="21150" y="1262024"/>
                    </a:lnTo>
                    <a:lnTo>
                      <a:pt x="20988" y="1261605"/>
                    </a:lnTo>
                    <a:lnTo>
                      <a:pt x="20822" y="1260912"/>
                    </a:lnTo>
                    <a:lnTo>
                      <a:pt x="20659" y="1260450"/>
                    </a:lnTo>
                    <a:lnTo>
                      <a:pt x="20099" y="1259339"/>
                    </a:lnTo>
                    <a:lnTo>
                      <a:pt x="19667" y="1258926"/>
                    </a:lnTo>
                    <a:lnTo>
                      <a:pt x="18538" y="1258366"/>
                    </a:lnTo>
                    <a:lnTo>
                      <a:pt x="18487" y="1257668"/>
                    </a:lnTo>
                    <a:lnTo>
                      <a:pt x="18478" y="1257127"/>
                    </a:lnTo>
                    <a:lnTo>
                      <a:pt x="18390" y="1256514"/>
                    </a:lnTo>
                    <a:lnTo>
                      <a:pt x="17851" y="1256598"/>
                    </a:lnTo>
                    <a:lnTo>
                      <a:pt x="17272" y="1256611"/>
                    </a:lnTo>
                    <a:lnTo>
                      <a:pt x="16999" y="1256423"/>
                    </a:lnTo>
                    <a:lnTo>
                      <a:pt x="17064" y="1255723"/>
                    </a:lnTo>
                    <a:lnTo>
                      <a:pt x="17053" y="1255146"/>
                    </a:lnTo>
                    <a:lnTo>
                      <a:pt x="16846" y="1254338"/>
                    </a:lnTo>
                    <a:lnTo>
                      <a:pt x="16879" y="1254029"/>
                    </a:lnTo>
                    <a:lnTo>
                      <a:pt x="16794" y="1253567"/>
                    </a:lnTo>
                    <a:lnTo>
                      <a:pt x="16240" y="1252802"/>
                    </a:lnTo>
                    <a:lnTo>
                      <a:pt x="16076" y="1252230"/>
                    </a:lnTo>
                    <a:lnTo>
                      <a:pt x="15837" y="1251805"/>
                    </a:lnTo>
                    <a:lnTo>
                      <a:pt x="15831" y="1251496"/>
                    </a:lnTo>
                    <a:lnTo>
                      <a:pt x="16697" y="1250286"/>
                    </a:lnTo>
                    <a:lnTo>
                      <a:pt x="16957" y="1249660"/>
                    </a:lnTo>
                    <a:lnTo>
                      <a:pt x="16749" y="1248853"/>
                    </a:lnTo>
                    <a:lnTo>
                      <a:pt x="16549" y="1248397"/>
                    </a:lnTo>
                    <a:lnTo>
                      <a:pt x="16350" y="1248050"/>
                    </a:lnTo>
                    <a:lnTo>
                      <a:pt x="16107" y="1247437"/>
                    </a:lnTo>
                    <a:lnTo>
                      <a:pt x="16017" y="1246702"/>
                    </a:lnTo>
                    <a:lnTo>
                      <a:pt x="15921" y="1245663"/>
                    </a:lnTo>
                    <a:lnTo>
                      <a:pt x="16139" y="1244885"/>
                    </a:lnTo>
                    <a:lnTo>
                      <a:pt x="16129" y="1244308"/>
                    </a:lnTo>
                    <a:lnTo>
                      <a:pt x="15963" y="1243652"/>
                    </a:lnTo>
                    <a:lnTo>
                      <a:pt x="15681" y="1243002"/>
                    </a:lnTo>
                    <a:lnTo>
                      <a:pt x="15554" y="1242345"/>
                    </a:lnTo>
                    <a:lnTo>
                      <a:pt x="15537" y="1241422"/>
                    </a:lnTo>
                    <a:lnTo>
                      <a:pt x="15528" y="1240882"/>
                    </a:lnTo>
                    <a:lnTo>
                      <a:pt x="15557" y="1240299"/>
                    </a:lnTo>
                    <a:lnTo>
                      <a:pt x="15967" y="1239478"/>
                    </a:lnTo>
                    <a:lnTo>
                      <a:pt x="16153" y="1239132"/>
                    </a:lnTo>
                    <a:lnTo>
                      <a:pt x="16329" y="1238160"/>
                    </a:lnTo>
                    <a:lnTo>
                      <a:pt x="16358" y="1237619"/>
                    </a:lnTo>
                    <a:lnTo>
                      <a:pt x="16041" y="1237121"/>
                    </a:lnTo>
                    <a:lnTo>
                      <a:pt x="15452" y="1236556"/>
                    </a:lnTo>
                    <a:lnTo>
                      <a:pt x="14944" y="1236179"/>
                    </a:lnTo>
                    <a:lnTo>
                      <a:pt x="14899" y="1235869"/>
                    </a:lnTo>
                    <a:lnTo>
                      <a:pt x="14930" y="1235401"/>
                    </a:lnTo>
                    <a:lnTo>
                      <a:pt x="15891" y="1235195"/>
                    </a:lnTo>
                    <a:lnTo>
                      <a:pt x="16507" y="1235146"/>
                    </a:lnTo>
                    <a:lnTo>
                      <a:pt x="17162" y="1235055"/>
                    </a:lnTo>
                    <a:lnTo>
                      <a:pt x="17429" y="1234855"/>
                    </a:lnTo>
                    <a:lnTo>
                      <a:pt x="18189" y="1234223"/>
                    </a:lnTo>
                    <a:lnTo>
                      <a:pt x="18490" y="1233755"/>
                    </a:lnTo>
                    <a:lnTo>
                      <a:pt x="18713" y="1233287"/>
                    </a:lnTo>
                    <a:lnTo>
                      <a:pt x="18698" y="1232479"/>
                    </a:lnTo>
                    <a:lnTo>
                      <a:pt x="18567" y="1231550"/>
                    </a:lnTo>
                    <a:lnTo>
                      <a:pt x="18470" y="1230432"/>
                    </a:lnTo>
                    <a:lnTo>
                      <a:pt x="18612" y="1229776"/>
                    </a:lnTo>
                    <a:lnTo>
                      <a:pt x="18947" y="1229034"/>
                    </a:lnTo>
                    <a:lnTo>
                      <a:pt x="18979" y="1228646"/>
                    </a:lnTo>
                    <a:lnTo>
                      <a:pt x="18968" y="1228026"/>
                    </a:lnTo>
                    <a:lnTo>
                      <a:pt x="18756" y="1226987"/>
                    </a:lnTo>
                    <a:lnTo>
                      <a:pt x="18368" y="1226805"/>
                    </a:lnTo>
                    <a:lnTo>
                      <a:pt x="17514" y="1226550"/>
                    </a:lnTo>
                    <a:lnTo>
                      <a:pt x="16894" y="1226404"/>
                    </a:lnTo>
                    <a:lnTo>
                      <a:pt x="16034" y="1225839"/>
                    </a:lnTo>
                    <a:lnTo>
                      <a:pt x="15910" y="1225340"/>
                    </a:lnTo>
                    <a:lnTo>
                      <a:pt x="15827" y="1225037"/>
                    </a:lnTo>
                    <a:lnTo>
                      <a:pt x="15591" y="1224769"/>
                    </a:lnTo>
                    <a:lnTo>
                      <a:pt x="15235" y="1224308"/>
                    </a:lnTo>
                    <a:lnTo>
                      <a:pt x="14986" y="1223275"/>
                    </a:lnTo>
                    <a:lnTo>
                      <a:pt x="14893" y="1222388"/>
                    </a:lnTo>
                    <a:lnTo>
                      <a:pt x="14885" y="1221920"/>
                    </a:lnTo>
                    <a:lnTo>
                      <a:pt x="15027" y="1221222"/>
                    </a:lnTo>
                    <a:lnTo>
                      <a:pt x="15214" y="1220875"/>
                    </a:lnTo>
                    <a:lnTo>
                      <a:pt x="15663" y="1220092"/>
                    </a:lnTo>
                    <a:lnTo>
                      <a:pt x="16147" y="1219077"/>
                    </a:lnTo>
                    <a:lnTo>
                      <a:pt x="16856" y="1217716"/>
                    </a:lnTo>
                    <a:lnTo>
                      <a:pt x="16999" y="1217054"/>
                    </a:lnTo>
                    <a:lnTo>
                      <a:pt x="16829" y="1216209"/>
                    </a:lnTo>
                    <a:lnTo>
                      <a:pt x="16893" y="1215432"/>
                    </a:lnTo>
                    <a:lnTo>
                      <a:pt x="17043" y="1215158"/>
                    </a:lnTo>
                    <a:lnTo>
                      <a:pt x="17567" y="1214260"/>
                    </a:lnTo>
                    <a:lnTo>
                      <a:pt x="17553" y="1213415"/>
                    </a:lnTo>
                    <a:lnTo>
                      <a:pt x="17660" y="1212984"/>
                    </a:lnTo>
                    <a:lnTo>
                      <a:pt x="18024" y="1211744"/>
                    </a:lnTo>
                    <a:lnTo>
                      <a:pt x="18240" y="1210809"/>
                    </a:lnTo>
                    <a:lnTo>
                      <a:pt x="18711" y="1209101"/>
                    </a:lnTo>
                    <a:lnTo>
                      <a:pt x="19343" y="1207698"/>
                    </a:lnTo>
                    <a:lnTo>
                      <a:pt x="19751" y="1206805"/>
                    </a:lnTo>
                    <a:lnTo>
                      <a:pt x="19932" y="1206106"/>
                    </a:lnTo>
                    <a:lnTo>
                      <a:pt x="20132" y="1204284"/>
                    </a:lnTo>
                    <a:lnTo>
                      <a:pt x="19803" y="1203208"/>
                    </a:lnTo>
                    <a:lnTo>
                      <a:pt x="19176" y="1202643"/>
                    </a:lnTo>
                    <a:lnTo>
                      <a:pt x="18783" y="1202224"/>
                    </a:lnTo>
                    <a:lnTo>
                      <a:pt x="18697" y="1201762"/>
                    </a:lnTo>
                    <a:lnTo>
                      <a:pt x="18842" y="1201222"/>
                    </a:lnTo>
                    <a:lnTo>
                      <a:pt x="19372" y="1200632"/>
                    </a:lnTo>
                    <a:lnTo>
                      <a:pt x="19790" y="1200237"/>
                    </a:lnTo>
                    <a:lnTo>
                      <a:pt x="20285" y="1199879"/>
                    </a:lnTo>
                    <a:lnTo>
                      <a:pt x="21087" y="1199399"/>
                    </a:lnTo>
                    <a:lnTo>
                      <a:pt x="21313" y="1199089"/>
                    </a:lnTo>
                    <a:lnTo>
                      <a:pt x="21424" y="1198779"/>
                    </a:lnTo>
                    <a:lnTo>
                      <a:pt x="21530" y="1198275"/>
                    </a:lnTo>
                    <a:lnTo>
                      <a:pt x="21633" y="1197534"/>
                    </a:lnTo>
                    <a:lnTo>
                      <a:pt x="22282" y="1197139"/>
                    </a:lnTo>
                    <a:lnTo>
                      <a:pt x="23054" y="1197127"/>
                    </a:lnTo>
                    <a:lnTo>
                      <a:pt x="23941" y="1197109"/>
                    </a:lnTo>
                    <a:lnTo>
                      <a:pt x="25098" y="1197048"/>
                    </a:lnTo>
                    <a:lnTo>
                      <a:pt x="25558" y="1196847"/>
                    </a:lnTo>
                    <a:lnTo>
                      <a:pt x="26090" y="1196410"/>
                    </a:lnTo>
                    <a:lnTo>
                      <a:pt x="26586" y="1196057"/>
                    </a:lnTo>
                    <a:lnTo>
                      <a:pt x="26769" y="1195511"/>
                    </a:lnTo>
                    <a:lnTo>
                      <a:pt x="27186" y="1195116"/>
                    </a:lnTo>
                    <a:lnTo>
                      <a:pt x="27832" y="1194527"/>
                    </a:lnTo>
                    <a:lnTo>
                      <a:pt x="27972" y="1193712"/>
                    </a:lnTo>
                    <a:lnTo>
                      <a:pt x="28078" y="1193129"/>
                    </a:lnTo>
                    <a:lnTo>
                      <a:pt x="28261" y="1192546"/>
                    </a:lnTo>
                    <a:lnTo>
                      <a:pt x="28790" y="1191920"/>
                    </a:lnTo>
                    <a:lnTo>
                      <a:pt x="29781" y="1191246"/>
                    </a:lnTo>
                    <a:lnTo>
                      <a:pt x="30360" y="1191233"/>
                    </a:lnTo>
                    <a:lnTo>
                      <a:pt x="30984" y="1191610"/>
                    </a:lnTo>
                    <a:lnTo>
                      <a:pt x="31420" y="1192261"/>
                    </a:lnTo>
                    <a:lnTo>
                      <a:pt x="31581" y="1192607"/>
                    </a:lnTo>
                    <a:lnTo>
                      <a:pt x="32089" y="1192983"/>
                    </a:lnTo>
                    <a:lnTo>
                      <a:pt x="32791" y="1193354"/>
                    </a:lnTo>
                    <a:lnTo>
                      <a:pt x="33253" y="1193348"/>
                    </a:lnTo>
                    <a:lnTo>
                      <a:pt x="33981" y="1193063"/>
                    </a:lnTo>
                    <a:lnTo>
                      <a:pt x="34667" y="1192546"/>
                    </a:lnTo>
                    <a:lnTo>
                      <a:pt x="35621" y="1191871"/>
                    </a:lnTo>
                    <a:lnTo>
                      <a:pt x="36342" y="1191203"/>
                    </a:lnTo>
                    <a:lnTo>
                      <a:pt x="36753" y="1190462"/>
                    </a:lnTo>
                    <a:lnTo>
                      <a:pt x="36967" y="1189454"/>
                    </a:lnTo>
                    <a:lnTo>
                      <a:pt x="37022" y="1188214"/>
                    </a:lnTo>
                    <a:lnTo>
                      <a:pt x="37004" y="1187175"/>
                    </a:lnTo>
                    <a:lnTo>
                      <a:pt x="37071" y="1186629"/>
                    </a:lnTo>
                    <a:lnTo>
                      <a:pt x="37256" y="1186167"/>
                    </a:lnTo>
                    <a:lnTo>
                      <a:pt x="37593" y="1185578"/>
                    </a:lnTo>
                    <a:lnTo>
                      <a:pt x="38083" y="1184915"/>
                    </a:lnTo>
                    <a:lnTo>
                      <a:pt x="38346" y="1184484"/>
                    </a:lnTo>
                    <a:lnTo>
                      <a:pt x="38416" y="1184095"/>
                    </a:lnTo>
                    <a:lnTo>
                      <a:pt x="38406" y="1183518"/>
                    </a:lnTo>
                    <a:lnTo>
                      <a:pt x="38396" y="1182935"/>
                    </a:lnTo>
                    <a:lnTo>
                      <a:pt x="38541" y="1182431"/>
                    </a:lnTo>
                    <a:lnTo>
                      <a:pt x="39109" y="1181805"/>
                    </a:lnTo>
                    <a:lnTo>
                      <a:pt x="39643" y="1181482"/>
                    </a:lnTo>
                    <a:lnTo>
                      <a:pt x="40410" y="1181161"/>
                    </a:lnTo>
                    <a:lnTo>
                      <a:pt x="40982" y="1180766"/>
                    </a:lnTo>
                    <a:lnTo>
                      <a:pt x="41398" y="1180292"/>
                    </a:lnTo>
                    <a:lnTo>
                      <a:pt x="41467" y="1179830"/>
                    </a:lnTo>
                    <a:lnTo>
                      <a:pt x="41145" y="1179064"/>
                    </a:lnTo>
                    <a:lnTo>
                      <a:pt x="40784" y="1178336"/>
                    </a:lnTo>
                    <a:lnTo>
                      <a:pt x="40619" y="1177679"/>
                    </a:lnTo>
                    <a:lnTo>
                      <a:pt x="40526" y="1176835"/>
                    </a:lnTo>
                    <a:lnTo>
                      <a:pt x="40513" y="1176058"/>
                    </a:lnTo>
                    <a:lnTo>
                      <a:pt x="40415" y="1174866"/>
                    </a:lnTo>
                    <a:lnTo>
                      <a:pt x="40120" y="1173482"/>
                    </a:lnTo>
                    <a:lnTo>
                      <a:pt x="39707" y="1171939"/>
                    </a:lnTo>
                    <a:lnTo>
                      <a:pt x="39495" y="1170863"/>
                    </a:lnTo>
                    <a:lnTo>
                      <a:pt x="39316" y="1169435"/>
                    </a:lnTo>
                    <a:lnTo>
                      <a:pt x="39263" y="1168627"/>
                    </a:lnTo>
                    <a:lnTo>
                      <a:pt x="38891" y="1167242"/>
                    </a:lnTo>
                    <a:lnTo>
                      <a:pt x="38279" y="1165401"/>
                    </a:lnTo>
                    <a:lnTo>
                      <a:pt x="37396" y="1163481"/>
                    </a:lnTo>
                    <a:lnTo>
                      <a:pt x="36835" y="1162296"/>
                    </a:lnTo>
                    <a:lnTo>
                      <a:pt x="36153" y="1160802"/>
                    </a:lnTo>
                    <a:lnTo>
                      <a:pt x="35595" y="1159848"/>
                    </a:lnTo>
                    <a:lnTo>
                      <a:pt x="34843" y="1158743"/>
                    </a:lnTo>
                    <a:lnTo>
                      <a:pt x="34252" y="1158056"/>
                    </a:lnTo>
                    <a:lnTo>
                      <a:pt x="33897" y="1157600"/>
                    </a:lnTo>
                    <a:lnTo>
                      <a:pt x="33454" y="1156640"/>
                    </a:lnTo>
                    <a:lnTo>
                      <a:pt x="33368" y="1156100"/>
                    </a:lnTo>
                    <a:lnTo>
                      <a:pt x="33353" y="1155292"/>
                    </a:lnTo>
                    <a:lnTo>
                      <a:pt x="33379" y="1154557"/>
                    </a:lnTo>
                    <a:lnTo>
                      <a:pt x="33517" y="1153584"/>
                    </a:lnTo>
                    <a:lnTo>
                      <a:pt x="33803" y="1152309"/>
                    </a:lnTo>
                    <a:lnTo>
                      <a:pt x="34092" y="1151179"/>
                    </a:lnTo>
                    <a:lnTo>
                      <a:pt x="34499" y="1150207"/>
                    </a:lnTo>
                    <a:lnTo>
                      <a:pt x="34760" y="1149660"/>
                    </a:lnTo>
                    <a:lnTo>
                      <a:pt x="34946" y="1149313"/>
                    </a:lnTo>
                    <a:lnTo>
                      <a:pt x="35170" y="1148846"/>
                    </a:lnTo>
                    <a:lnTo>
                      <a:pt x="35626" y="1148451"/>
                    </a:lnTo>
                    <a:lnTo>
                      <a:pt x="36007" y="1148172"/>
                    </a:lnTo>
                    <a:lnTo>
                      <a:pt x="36311" y="1147898"/>
                    </a:lnTo>
                    <a:lnTo>
                      <a:pt x="36498" y="1147545"/>
                    </a:lnTo>
                    <a:lnTo>
                      <a:pt x="36906" y="1146646"/>
                    </a:lnTo>
                    <a:lnTo>
                      <a:pt x="37317" y="1145869"/>
                    </a:lnTo>
                    <a:lnTo>
                      <a:pt x="37579" y="1145401"/>
                    </a:lnTo>
                    <a:lnTo>
                      <a:pt x="37800" y="1144818"/>
                    </a:lnTo>
                    <a:lnTo>
                      <a:pt x="37942" y="1144076"/>
                    </a:lnTo>
                    <a:lnTo>
                      <a:pt x="37972" y="1143615"/>
                    </a:lnTo>
                    <a:lnTo>
                      <a:pt x="37960" y="1142959"/>
                    </a:lnTo>
                    <a:lnTo>
                      <a:pt x="37942" y="1141877"/>
                    </a:lnTo>
                    <a:lnTo>
                      <a:pt x="37912" y="1140255"/>
                    </a:lnTo>
                    <a:lnTo>
                      <a:pt x="37963" y="1138748"/>
                    </a:lnTo>
                    <a:lnTo>
                      <a:pt x="37831" y="1137783"/>
                    </a:lnTo>
                    <a:lnTo>
                      <a:pt x="37825" y="1137473"/>
                    </a:lnTo>
                    <a:lnTo>
                      <a:pt x="37625" y="1137054"/>
                    </a:lnTo>
                    <a:lnTo>
                      <a:pt x="37266" y="1136440"/>
                    </a:lnTo>
                    <a:lnTo>
                      <a:pt x="36711" y="1135602"/>
                    </a:lnTo>
                    <a:lnTo>
                      <a:pt x="36235" y="1134836"/>
                    </a:lnTo>
                    <a:lnTo>
                      <a:pt x="35677" y="1133882"/>
                    </a:lnTo>
                    <a:lnTo>
                      <a:pt x="35167" y="1133390"/>
                    </a:lnTo>
                    <a:lnTo>
                      <a:pt x="34813" y="1132971"/>
                    </a:lnTo>
                    <a:lnTo>
                      <a:pt x="33871" y="1132139"/>
                    </a:lnTo>
                    <a:lnTo>
                      <a:pt x="33396" y="1131415"/>
                    </a:lnTo>
                    <a:lnTo>
                      <a:pt x="33273" y="1131027"/>
                    </a:lnTo>
                    <a:lnTo>
                      <a:pt x="33267" y="1130644"/>
                    </a:lnTo>
                    <a:lnTo>
                      <a:pt x="33218" y="1130067"/>
                    </a:lnTo>
                    <a:lnTo>
                      <a:pt x="33133" y="1129678"/>
                    </a:lnTo>
                    <a:lnTo>
                      <a:pt x="32819" y="1129338"/>
                    </a:lnTo>
                    <a:lnTo>
                      <a:pt x="32467" y="1129113"/>
                    </a:lnTo>
                    <a:lnTo>
                      <a:pt x="32081" y="1129040"/>
                    </a:lnTo>
                    <a:lnTo>
                      <a:pt x="31463" y="1129052"/>
                    </a:lnTo>
                    <a:lnTo>
                      <a:pt x="30767" y="1128985"/>
                    </a:lnTo>
                    <a:lnTo>
                      <a:pt x="30259" y="1128652"/>
                    </a:lnTo>
                    <a:lnTo>
                      <a:pt x="29905" y="1128269"/>
                    </a:lnTo>
                    <a:lnTo>
                      <a:pt x="29746" y="1128001"/>
                    </a:lnTo>
                    <a:lnTo>
                      <a:pt x="29548" y="1127698"/>
                    </a:lnTo>
                    <a:lnTo>
                      <a:pt x="29038" y="1127278"/>
                    </a:lnTo>
                    <a:lnTo>
                      <a:pt x="28841" y="1127017"/>
                    </a:lnTo>
                    <a:lnTo>
                      <a:pt x="28754" y="1126476"/>
                    </a:lnTo>
                    <a:lnTo>
                      <a:pt x="28861" y="1125972"/>
                    </a:lnTo>
                    <a:lnTo>
                      <a:pt x="29005" y="1125352"/>
                    </a:lnTo>
                    <a:lnTo>
                      <a:pt x="29226" y="1124769"/>
                    </a:lnTo>
                    <a:lnTo>
                      <a:pt x="29141" y="1124344"/>
                    </a:lnTo>
                    <a:lnTo>
                      <a:pt x="28982" y="1124077"/>
                    </a:lnTo>
                    <a:lnTo>
                      <a:pt x="28821" y="1123730"/>
                    </a:lnTo>
                    <a:lnTo>
                      <a:pt x="28623" y="1123427"/>
                    </a:lnTo>
                    <a:lnTo>
                      <a:pt x="28117" y="1123165"/>
                    </a:lnTo>
                    <a:lnTo>
                      <a:pt x="27729" y="1123056"/>
                    </a:lnTo>
                    <a:lnTo>
                      <a:pt x="27337" y="1122715"/>
                    </a:lnTo>
                    <a:lnTo>
                      <a:pt x="27058" y="1122217"/>
                    </a:lnTo>
                    <a:lnTo>
                      <a:pt x="27050" y="1121713"/>
                    </a:lnTo>
                    <a:lnTo>
                      <a:pt x="27043" y="1121331"/>
                    </a:lnTo>
                    <a:lnTo>
                      <a:pt x="27113" y="1120942"/>
                    </a:lnTo>
                    <a:lnTo>
                      <a:pt x="27336" y="1120437"/>
                    </a:lnTo>
                    <a:lnTo>
                      <a:pt x="27673" y="1119891"/>
                    </a:lnTo>
                    <a:lnTo>
                      <a:pt x="28402" y="1119605"/>
                    </a:lnTo>
                    <a:lnTo>
                      <a:pt x="29217" y="1119897"/>
                    </a:lnTo>
                    <a:lnTo>
                      <a:pt x="29600" y="1119696"/>
                    </a:lnTo>
                    <a:lnTo>
                      <a:pt x="29281" y="1119161"/>
                    </a:lnTo>
                    <a:lnTo>
                      <a:pt x="28886" y="1118669"/>
                    </a:lnTo>
                    <a:lnTo>
                      <a:pt x="28802" y="1118208"/>
                    </a:lnTo>
                    <a:lnTo>
                      <a:pt x="29106" y="1118007"/>
                    </a:lnTo>
                    <a:lnTo>
                      <a:pt x="29368" y="1117540"/>
                    </a:lnTo>
                    <a:lnTo>
                      <a:pt x="29899" y="1116986"/>
                    </a:lnTo>
                    <a:lnTo>
                      <a:pt x="30243" y="1116792"/>
                    </a:lnTo>
                    <a:lnTo>
                      <a:pt x="30933" y="1116543"/>
                    </a:lnTo>
                    <a:lnTo>
                      <a:pt x="31468" y="1116227"/>
                    </a:lnTo>
                    <a:lnTo>
                      <a:pt x="31695" y="1115954"/>
                    </a:lnTo>
                    <a:lnTo>
                      <a:pt x="32032" y="1115365"/>
                    </a:lnTo>
                    <a:lnTo>
                      <a:pt x="32064" y="1114982"/>
                    </a:lnTo>
                    <a:lnTo>
                      <a:pt x="31865" y="1114635"/>
                    </a:lnTo>
                    <a:lnTo>
                      <a:pt x="31510" y="1114217"/>
                    </a:lnTo>
                    <a:lnTo>
                      <a:pt x="30998" y="1113645"/>
                    </a:lnTo>
                    <a:lnTo>
                      <a:pt x="30990" y="1113220"/>
                    </a:lnTo>
                    <a:lnTo>
                      <a:pt x="31023" y="1112873"/>
                    </a:lnTo>
                    <a:lnTo>
                      <a:pt x="30966" y="1111829"/>
                    </a:lnTo>
                    <a:lnTo>
                      <a:pt x="30958" y="1111409"/>
                    </a:lnTo>
                    <a:lnTo>
                      <a:pt x="30944" y="1110596"/>
                    </a:lnTo>
                    <a:lnTo>
                      <a:pt x="30859" y="1110134"/>
                    </a:lnTo>
                    <a:lnTo>
                      <a:pt x="30275" y="1109836"/>
                    </a:lnTo>
                    <a:lnTo>
                      <a:pt x="29507" y="1110042"/>
                    </a:lnTo>
                    <a:lnTo>
                      <a:pt x="28662" y="1110328"/>
                    </a:lnTo>
                    <a:lnTo>
                      <a:pt x="28117" y="1110031"/>
                    </a:lnTo>
                    <a:lnTo>
                      <a:pt x="27840" y="1109684"/>
                    </a:lnTo>
                    <a:lnTo>
                      <a:pt x="27757" y="1109337"/>
                    </a:lnTo>
                    <a:lnTo>
                      <a:pt x="27751" y="1109028"/>
                    </a:lnTo>
                    <a:lnTo>
                      <a:pt x="27935" y="1108487"/>
                    </a:lnTo>
                    <a:lnTo>
                      <a:pt x="28351" y="1107977"/>
                    </a:lnTo>
                    <a:lnTo>
                      <a:pt x="29083" y="1107965"/>
                    </a:lnTo>
                    <a:lnTo>
                      <a:pt x="29624" y="1107952"/>
                    </a:lnTo>
                    <a:lnTo>
                      <a:pt x="30399" y="1108171"/>
                    </a:lnTo>
                    <a:lnTo>
                      <a:pt x="31134" y="1108274"/>
                    </a:lnTo>
                    <a:lnTo>
                      <a:pt x="31441" y="1108116"/>
                    </a:lnTo>
                    <a:lnTo>
                      <a:pt x="31932" y="1107527"/>
                    </a:lnTo>
                    <a:lnTo>
                      <a:pt x="32387" y="1107053"/>
                    </a:lnTo>
                    <a:lnTo>
                      <a:pt x="33651" y="1106531"/>
                    </a:lnTo>
                    <a:lnTo>
                      <a:pt x="34655" y="1106513"/>
                    </a:lnTo>
                    <a:lnTo>
                      <a:pt x="35426" y="1106494"/>
                    </a:lnTo>
                    <a:lnTo>
                      <a:pt x="35925" y="1106330"/>
                    </a:lnTo>
                    <a:lnTo>
                      <a:pt x="36412" y="1105553"/>
                    </a:lnTo>
                    <a:lnTo>
                      <a:pt x="36657" y="1105073"/>
                    </a:lnTo>
                    <a:lnTo>
                      <a:pt x="37086" y="1104301"/>
                    </a:lnTo>
                    <a:lnTo>
                      <a:pt x="37310" y="1103912"/>
                    </a:lnTo>
                    <a:lnTo>
                      <a:pt x="37572" y="1103445"/>
                    </a:lnTo>
                    <a:lnTo>
                      <a:pt x="37795" y="1102934"/>
                    </a:lnTo>
                    <a:lnTo>
                      <a:pt x="37981" y="1102545"/>
                    </a:lnTo>
                    <a:lnTo>
                      <a:pt x="38356" y="1101962"/>
                    </a:lnTo>
                    <a:lnTo>
                      <a:pt x="39115" y="1101215"/>
                    </a:lnTo>
                    <a:lnTo>
                      <a:pt x="39885" y="1101124"/>
                    </a:lnTo>
                    <a:lnTo>
                      <a:pt x="40695" y="1101105"/>
                    </a:lnTo>
                    <a:lnTo>
                      <a:pt x="41116" y="1100869"/>
                    </a:lnTo>
                    <a:lnTo>
                      <a:pt x="41383" y="1100711"/>
                    </a:lnTo>
                    <a:lnTo>
                      <a:pt x="41374" y="1100206"/>
                    </a:lnTo>
                    <a:lnTo>
                      <a:pt x="41131" y="1099514"/>
                    </a:lnTo>
                    <a:lnTo>
                      <a:pt x="41041" y="1098857"/>
                    </a:lnTo>
                    <a:lnTo>
                      <a:pt x="41187" y="1098317"/>
                    </a:lnTo>
                    <a:lnTo>
                      <a:pt x="41180" y="1097970"/>
                    </a:lnTo>
                    <a:lnTo>
                      <a:pt x="41017" y="1097430"/>
                    </a:lnTo>
                    <a:lnTo>
                      <a:pt x="40934" y="1097126"/>
                    </a:lnTo>
                    <a:lnTo>
                      <a:pt x="41154" y="1096464"/>
                    </a:lnTo>
                    <a:lnTo>
                      <a:pt x="41538" y="1096379"/>
                    </a:lnTo>
                    <a:lnTo>
                      <a:pt x="41842" y="1096063"/>
                    </a:lnTo>
                    <a:lnTo>
                      <a:pt x="41911" y="1095674"/>
                    </a:lnTo>
                    <a:lnTo>
                      <a:pt x="41473" y="1094873"/>
                    </a:lnTo>
                    <a:lnTo>
                      <a:pt x="41152" y="1094186"/>
                    </a:lnTo>
                    <a:lnTo>
                      <a:pt x="41334" y="1093524"/>
                    </a:lnTo>
                    <a:lnTo>
                      <a:pt x="41639" y="1093323"/>
                    </a:lnTo>
                    <a:lnTo>
                      <a:pt x="42100" y="1093238"/>
                    </a:lnTo>
                    <a:lnTo>
                      <a:pt x="42717" y="1093189"/>
                    </a:lnTo>
                    <a:lnTo>
                      <a:pt x="43135" y="1092831"/>
                    </a:lnTo>
                    <a:lnTo>
                      <a:pt x="43482" y="1092752"/>
                    </a:lnTo>
                    <a:lnTo>
                      <a:pt x="44176" y="1092740"/>
                    </a:lnTo>
                    <a:lnTo>
                      <a:pt x="44636" y="1092576"/>
                    </a:lnTo>
                    <a:lnTo>
                      <a:pt x="45128" y="1092023"/>
                    </a:lnTo>
                    <a:lnTo>
                      <a:pt x="45463" y="1091324"/>
                    </a:lnTo>
                    <a:lnTo>
                      <a:pt x="45263" y="1090899"/>
                    </a:lnTo>
                    <a:lnTo>
                      <a:pt x="45062" y="1090480"/>
                    </a:lnTo>
                    <a:lnTo>
                      <a:pt x="44975" y="1089902"/>
                    </a:lnTo>
                    <a:lnTo>
                      <a:pt x="45199" y="1089471"/>
                    </a:lnTo>
                    <a:lnTo>
                      <a:pt x="45727" y="1088767"/>
                    </a:lnTo>
                    <a:lnTo>
                      <a:pt x="46064" y="1088183"/>
                    </a:lnTo>
                    <a:lnTo>
                      <a:pt x="46362" y="1087600"/>
                    </a:lnTo>
                    <a:lnTo>
                      <a:pt x="47155" y="1086616"/>
                    </a:lnTo>
                    <a:lnTo>
                      <a:pt x="47703" y="1086203"/>
                    </a:lnTo>
                    <a:lnTo>
                      <a:pt x="48525" y="1085510"/>
                    </a:lnTo>
                    <a:lnTo>
                      <a:pt x="48869" y="1085310"/>
                    </a:lnTo>
                    <a:lnTo>
                      <a:pt x="49211" y="1085036"/>
                    </a:lnTo>
                    <a:lnTo>
                      <a:pt x="49899" y="1084636"/>
                    </a:lnTo>
                    <a:lnTo>
                      <a:pt x="51128" y="1084265"/>
                    </a:lnTo>
                    <a:lnTo>
                      <a:pt x="51779" y="1084022"/>
                    </a:lnTo>
                    <a:lnTo>
                      <a:pt x="52083" y="1083748"/>
                    </a:lnTo>
                    <a:lnTo>
                      <a:pt x="52424" y="1083354"/>
                    </a:lnTo>
                    <a:lnTo>
                      <a:pt x="52728" y="1083116"/>
                    </a:lnTo>
                    <a:lnTo>
                      <a:pt x="54225" y="1082624"/>
                    </a:lnTo>
                    <a:lnTo>
                      <a:pt x="55764" y="1082327"/>
                    </a:lnTo>
                    <a:lnTo>
                      <a:pt x="58304" y="1081974"/>
                    </a:lnTo>
                    <a:lnTo>
                      <a:pt x="60542" y="1081895"/>
                    </a:lnTo>
                    <a:lnTo>
                      <a:pt x="60964" y="1081768"/>
                    </a:lnTo>
                    <a:lnTo>
                      <a:pt x="61231" y="1081573"/>
                    </a:lnTo>
                    <a:lnTo>
                      <a:pt x="61535" y="1081294"/>
                    </a:lnTo>
                    <a:lnTo>
                      <a:pt x="61950" y="1080783"/>
                    </a:lnTo>
                    <a:lnTo>
                      <a:pt x="62249" y="1080279"/>
                    </a:lnTo>
                    <a:lnTo>
                      <a:pt x="62847" y="1079107"/>
                    </a:lnTo>
                    <a:lnTo>
                      <a:pt x="63099" y="1078098"/>
                    </a:lnTo>
                    <a:lnTo>
                      <a:pt x="63274" y="1077090"/>
                    </a:lnTo>
                    <a:lnTo>
                      <a:pt x="63647" y="1076391"/>
                    </a:lnTo>
                    <a:lnTo>
                      <a:pt x="64134" y="1075571"/>
                    </a:lnTo>
                    <a:lnTo>
                      <a:pt x="64358" y="1075061"/>
                    </a:lnTo>
                    <a:lnTo>
                      <a:pt x="64331" y="1073596"/>
                    </a:lnTo>
                    <a:lnTo>
                      <a:pt x="64137" y="1071282"/>
                    </a:lnTo>
                    <a:lnTo>
                      <a:pt x="64266" y="1069885"/>
                    </a:lnTo>
                    <a:lnTo>
                      <a:pt x="64444" y="1069070"/>
                    </a:lnTo>
                    <a:lnTo>
                      <a:pt x="64895" y="1068329"/>
                    </a:lnTo>
                    <a:lnTo>
                      <a:pt x="65621" y="1067892"/>
                    </a:lnTo>
                    <a:lnTo>
                      <a:pt x="66548" y="1067952"/>
                    </a:lnTo>
                    <a:lnTo>
                      <a:pt x="67594" y="1068201"/>
                    </a:lnTo>
                    <a:lnTo>
                      <a:pt x="68211" y="1068189"/>
                    </a:lnTo>
                    <a:lnTo>
                      <a:pt x="69131" y="1067831"/>
                    </a:lnTo>
                    <a:lnTo>
                      <a:pt x="70135" y="1067807"/>
                    </a:lnTo>
                    <a:lnTo>
                      <a:pt x="71453" y="1068171"/>
                    </a:lnTo>
                    <a:lnTo>
                      <a:pt x="71927" y="1068779"/>
                    </a:lnTo>
                    <a:lnTo>
                      <a:pt x="72134" y="1069587"/>
                    </a:lnTo>
                    <a:lnTo>
                      <a:pt x="72850" y="1070771"/>
                    </a:lnTo>
                    <a:lnTo>
                      <a:pt x="74106" y="1071986"/>
                    </a:lnTo>
                    <a:lnTo>
                      <a:pt x="75326" y="1073317"/>
                    </a:lnTo>
                    <a:lnTo>
                      <a:pt x="75765" y="1074119"/>
                    </a:lnTo>
                    <a:lnTo>
                      <a:pt x="75938" y="1075200"/>
                    </a:lnTo>
                    <a:lnTo>
                      <a:pt x="75961" y="1076476"/>
                    </a:lnTo>
                    <a:lnTo>
                      <a:pt x="75940" y="1077478"/>
                    </a:lnTo>
                    <a:lnTo>
                      <a:pt x="75948" y="1077940"/>
                    </a:lnTo>
                    <a:lnTo>
                      <a:pt x="76117" y="1078748"/>
                    </a:lnTo>
                    <a:lnTo>
                      <a:pt x="76554" y="1079478"/>
                    </a:lnTo>
                    <a:lnTo>
                      <a:pt x="76948" y="1079933"/>
                    </a:lnTo>
                    <a:lnTo>
                      <a:pt x="77031" y="1080279"/>
                    </a:lnTo>
                    <a:lnTo>
                      <a:pt x="76810" y="1080863"/>
                    </a:lnTo>
                    <a:lnTo>
                      <a:pt x="76172" y="1081877"/>
                    </a:lnTo>
                    <a:lnTo>
                      <a:pt x="75910" y="1082308"/>
                    </a:lnTo>
                    <a:lnTo>
                      <a:pt x="75501" y="1083244"/>
                    </a:lnTo>
                    <a:lnTo>
                      <a:pt x="75364" y="1084210"/>
                    </a:lnTo>
                    <a:lnTo>
                      <a:pt x="75388" y="1085565"/>
                    </a:lnTo>
                    <a:lnTo>
                      <a:pt x="75416" y="1087145"/>
                    </a:lnTo>
                    <a:lnTo>
                      <a:pt x="75439" y="1088456"/>
                    </a:lnTo>
                    <a:lnTo>
                      <a:pt x="75480" y="1090814"/>
                    </a:lnTo>
                    <a:lnTo>
                      <a:pt x="75512" y="1092630"/>
                    </a:lnTo>
                    <a:lnTo>
                      <a:pt x="75289" y="1095261"/>
                    </a:lnTo>
                    <a:lnTo>
                      <a:pt x="75144" y="1097970"/>
                    </a:lnTo>
                    <a:lnTo>
                      <a:pt x="75164" y="1099125"/>
                    </a:lnTo>
                    <a:lnTo>
                      <a:pt x="75337" y="1100206"/>
                    </a:lnTo>
                    <a:lnTo>
                      <a:pt x="76063" y="1101968"/>
                    </a:lnTo>
                    <a:lnTo>
                      <a:pt x="77217" y="1103919"/>
                    </a:lnTo>
                    <a:lnTo>
                      <a:pt x="78677" y="1105711"/>
                    </a:lnTo>
                    <a:lnTo>
                      <a:pt x="80484" y="1107527"/>
                    </a:lnTo>
                    <a:lnTo>
                      <a:pt x="81592" y="1109058"/>
                    </a:lnTo>
                    <a:lnTo>
                      <a:pt x="82313" y="1110547"/>
                    </a:lnTo>
                    <a:lnTo>
                      <a:pt x="83181" y="1111653"/>
                    </a:lnTo>
                    <a:lnTo>
                      <a:pt x="83895" y="1112722"/>
                    </a:lnTo>
                    <a:lnTo>
                      <a:pt x="84380" y="1113986"/>
                    </a:lnTo>
                    <a:lnTo>
                      <a:pt x="84587" y="1114794"/>
                    </a:lnTo>
                    <a:lnTo>
                      <a:pt x="84753" y="1115413"/>
                    </a:lnTo>
                    <a:lnTo>
                      <a:pt x="84958" y="1116106"/>
                    </a:lnTo>
                    <a:lnTo>
                      <a:pt x="85272" y="1116367"/>
                    </a:lnTo>
                    <a:lnTo>
                      <a:pt x="86008" y="1116549"/>
                    </a:lnTo>
                    <a:lnTo>
                      <a:pt x="87286" y="1116835"/>
                    </a:lnTo>
                    <a:lnTo>
                      <a:pt x="89109" y="1117339"/>
                    </a:lnTo>
                    <a:lnTo>
                      <a:pt x="90583" y="1117740"/>
                    </a:lnTo>
                    <a:lnTo>
                      <a:pt x="91900" y="1117983"/>
                    </a:lnTo>
                    <a:lnTo>
                      <a:pt x="92440" y="1117977"/>
                    </a:lnTo>
                    <a:lnTo>
                      <a:pt x="94174" y="1117867"/>
                    </a:lnTo>
                    <a:lnTo>
                      <a:pt x="96293" y="1117637"/>
                    </a:lnTo>
                    <a:lnTo>
                      <a:pt x="97334" y="1117576"/>
                    </a:lnTo>
                    <a:lnTo>
                      <a:pt x="99145" y="1117387"/>
                    </a:lnTo>
                    <a:lnTo>
                      <a:pt x="100688" y="1117363"/>
                    </a:lnTo>
                    <a:lnTo>
                      <a:pt x="102424" y="1117333"/>
                    </a:lnTo>
                    <a:lnTo>
                      <a:pt x="104895" y="1117364"/>
                    </a:lnTo>
                    <a:lnTo>
                      <a:pt x="107054" y="1117248"/>
                    </a:lnTo>
                    <a:lnTo>
                      <a:pt x="110558" y="1116756"/>
                    </a:lnTo>
                    <a:lnTo>
                      <a:pt x="113016" y="1116130"/>
                    </a:lnTo>
                    <a:lnTo>
                      <a:pt x="115357" y="1115316"/>
                    </a:lnTo>
                    <a:lnTo>
                      <a:pt x="117661" y="1114696"/>
                    </a:lnTo>
                    <a:lnTo>
                      <a:pt x="118430" y="1114526"/>
                    </a:lnTo>
                    <a:lnTo>
                      <a:pt x="119159" y="1114283"/>
                    </a:lnTo>
                    <a:lnTo>
                      <a:pt x="120960" y="1113590"/>
                    </a:lnTo>
                    <a:lnTo>
                      <a:pt x="122569" y="1112904"/>
                    </a:lnTo>
                    <a:lnTo>
                      <a:pt x="124101" y="1112224"/>
                    </a:lnTo>
                    <a:lnTo>
                      <a:pt x="125978" y="1111415"/>
                    </a:lnTo>
                    <a:lnTo>
                      <a:pt x="128158" y="1110292"/>
                    </a:lnTo>
                    <a:lnTo>
                      <a:pt x="130912" y="1108852"/>
                    </a:lnTo>
                    <a:lnTo>
                      <a:pt x="131217" y="1108658"/>
                    </a:lnTo>
                    <a:lnTo>
                      <a:pt x="131560" y="1108378"/>
                    </a:lnTo>
                    <a:lnTo>
                      <a:pt x="131865" y="1108178"/>
                    </a:lnTo>
                    <a:lnTo>
                      <a:pt x="132436" y="1107746"/>
                    </a:lnTo>
                    <a:lnTo>
                      <a:pt x="133312" y="1107108"/>
                    </a:lnTo>
                    <a:lnTo>
                      <a:pt x="134153" y="1106628"/>
                    </a:lnTo>
                    <a:lnTo>
                      <a:pt x="136065" y="1105632"/>
                    </a:lnTo>
                    <a:lnTo>
                      <a:pt x="137629" y="1104599"/>
                    </a:lnTo>
                    <a:lnTo>
                      <a:pt x="138430" y="1104083"/>
                    </a:lnTo>
                    <a:lnTo>
                      <a:pt x="139347" y="1103524"/>
                    </a:lnTo>
                    <a:lnTo>
                      <a:pt x="139804" y="1103165"/>
                    </a:lnTo>
                    <a:lnTo>
                      <a:pt x="140146" y="1102849"/>
                    </a:lnTo>
                    <a:lnTo>
                      <a:pt x="140638" y="1102339"/>
                    </a:lnTo>
                    <a:lnTo>
                      <a:pt x="141284" y="1101714"/>
                    </a:lnTo>
                    <a:lnTo>
                      <a:pt x="142082" y="1101039"/>
                    </a:lnTo>
                    <a:lnTo>
                      <a:pt x="143418" y="1100164"/>
                    </a:lnTo>
                    <a:lnTo>
                      <a:pt x="144410" y="1099526"/>
                    </a:lnTo>
                    <a:lnTo>
                      <a:pt x="146084" y="1098226"/>
                    </a:lnTo>
                    <a:lnTo>
                      <a:pt x="146921" y="1097515"/>
                    </a:lnTo>
                    <a:lnTo>
                      <a:pt x="148555" y="1096094"/>
                    </a:lnTo>
                    <a:lnTo>
                      <a:pt x="150188" y="1094593"/>
                    </a:lnTo>
                    <a:lnTo>
                      <a:pt x="151701" y="1092825"/>
                    </a:lnTo>
                    <a:lnTo>
                      <a:pt x="153442" y="1090826"/>
                    </a:lnTo>
                    <a:lnTo>
                      <a:pt x="155335" y="1088785"/>
                    </a:lnTo>
                    <a:lnTo>
                      <a:pt x="157002" y="1087011"/>
                    </a:lnTo>
                    <a:lnTo>
                      <a:pt x="158249" y="1085522"/>
                    </a:lnTo>
                    <a:lnTo>
                      <a:pt x="159083" y="1084660"/>
                    </a:lnTo>
                    <a:lnTo>
                      <a:pt x="160450" y="1083360"/>
                    </a:lnTo>
                    <a:lnTo>
                      <a:pt x="160832" y="1083117"/>
                    </a:lnTo>
                    <a:lnTo>
                      <a:pt x="161135" y="1082843"/>
                    </a:lnTo>
                    <a:lnTo>
                      <a:pt x="161362" y="1082606"/>
                    </a:lnTo>
                    <a:lnTo>
                      <a:pt x="161776" y="1081981"/>
                    </a:lnTo>
                    <a:lnTo>
                      <a:pt x="162494" y="1081081"/>
                    </a:lnTo>
                    <a:lnTo>
                      <a:pt x="163285" y="1079982"/>
                    </a:lnTo>
                    <a:lnTo>
                      <a:pt x="164076" y="1078888"/>
                    </a:lnTo>
                    <a:lnTo>
                      <a:pt x="164827" y="1077679"/>
                    </a:lnTo>
                    <a:lnTo>
                      <a:pt x="165690" y="1076306"/>
                    </a:lnTo>
                    <a:lnTo>
                      <a:pt x="166739" y="1074514"/>
                    </a:lnTo>
                    <a:lnTo>
                      <a:pt x="167674" y="1072831"/>
                    </a:lnTo>
                    <a:lnTo>
                      <a:pt x="168910" y="1070686"/>
                    </a:lnTo>
                    <a:lnTo>
                      <a:pt x="170681" y="1068256"/>
                    </a:lnTo>
                    <a:lnTo>
                      <a:pt x="170871" y="1068099"/>
                    </a:lnTo>
                    <a:lnTo>
                      <a:pt x="171138" y="1067904"/>
                    </a:lnTo>
                    <a:lnTo>
                      <a:pt x="171363" y="1067552"/>
                    </a:lnTo>
                    <a:lnTo>
                      <a:pt x="171701" y="1067041"/>
                    </a:lnTo>
                    <a:lnTo>
                      <a:pt x="172077" y="1066458"/>
                    </a:lnTo>
                    <a:lnTo>
                      <a:pt x="172602" y="1065559"/>
                    </a:lnTo>
                    <a:lnTo>
                      <a:pt x="173238" y="1064429"/>
                    </a:lnTo>
                    <a:lnTo>
                      <a:pt x="173911" y="1063177"/>
                    </a:lnTo>
                    <a:lnTo>
                      <a:pt x="174505" y="1061890"/>
                    </a:lnTo>
                    <a:lnTo>
                      <a:pt x="175174" y="1060413"/>
                    </a:lnTo>
                    <a:lnTo>
                      <a:pt x="175989" y="1058463"/>
                    </a:lnTo>
                    <a:lnTo>
                      <a:pt x="176912" y="1056094"/>
                    </a:lnTo>
                    <a:lnTo>
                      <a:pt x="177801" y="1054028"/>
                    </a:lnTo>
                    <a:lnTo>
                      <a:pt x="177692" y="1053183"/>
                    </a:lnTo>
                    <a:lnTo>
                      <a:pt x="177345" y="1052679"/>
                    </a:lnTo>
                    <a:lnTo>
                      <a:pt x="177688" y="1051677"/>
                    </a:lnTo>
                    <a:lnTo>
                      <a:pt x="177680" y="1051069"/>
                    </a:lnTo>
                    <a:lnTo>
                      <a:pt x="178055" y="1050073"/>
                    </a:lnTo>
                    <a:lnTo>
                      <a:pt x="178112" y="1049617"/>
                    </a:lnTo>
                    <a:lnTo>
                      <a:pt x="178609" y="1048681"/>
                    </a:lnTo>
                    <a:lnTo>
                      <a:pt x="178916" y="1047983"/>
                    </a:lnTo>
                    <a:lnTo>
                      <a:pt x="179073" y="1047551"/>
                    </a:lnTo>
                    <a:lnTo>
                      <a:pt x="179145" y="1047260"/>
                    </a:lnTo>
                    <a:lnTo>
                      <a:pt x="179110" y="1046646"/>
                    </a:lnTo>
                    <a:lnTo>
                      <a:pt x="179201" y="1046367"/>
                    </a:lnTo>
                    <a:lnTo>
                      <a:pt x="179528" y="1045844"/>
                    </a:lnTo>
                    <a:lnTo>
                      <a:pt x="179846" y="1045158"/>
                    </a:lnTo>
                    <a:lnTo>
                      <a:pt x="179952" y="1044872"/>
                    </a:lnTo>
                    <a:lnTo>
                      <a:pt x="180139" y="1044119"/>
                    </a:lnTo>
                    <a:lnTo>
                      <a:pt x="180248" y="1043845"/>
                    </a:lnTo>
                    <a:lnTo>
                      <a:pt x="180431" y="1043615"/>
                    </a:lnTo>
                    <a:lnTo>
                      <a:pt x="181160" y="1043050"/>
                    </a:lnTo>
                    <a:lnTo>
                      <a:pt x="181262" y="1042782"/>
                    </a:lnTo>
                    <a:lnTo>
                      <a:pt x="181298" y="1042479"/>
                    </a:lnTo>
                    <a:lnTo>
                      <a:pt x="181318" y="1041847"/>
                    </a:lnTo>
                    <a:lnTo>
                      <a:pt x="181349" y="1041257"/>
                    </a:lnTo>
                    <a:lnTo>
                      <a:pt x="181710" y="1040777"/>
                    </a:lnTo>
                    <a:lnTo>
                      <a:pt x="181641" y="1038032"/>
                    </a:lnTo>
                    <a:lnTo>
                      <a:pt x="181690" y="1037740"/>
                    </a:lnTo>
                    <a:lnTo>
                      <a:pt x="181935" y="1037023"/>
                    </a:lnTo>
                    <a:lnTo>
                      <a:pt x="181894" y="1036257"/>
                    </a:lnTo>
                    <a:lnTo>
                      <a:pt x="182034" y="1035832"/>
                    </a:lnTo>
                    <a:lnTo>
                      <a:pt x="182581" y="1034732"/>
                    </a:lnTo>
                    <a:lnTo>
                      <a:pt x="182674" y="1034453"/>
                    </a:lnTo>
                    <a:lnTo>
                      <a:pt x="182671" y="1033693"/>
                    </a:lnTo>
                    <a:lnTo>
                      <a:pt x="182874" y="1033116"/>
                    </a:lnTo>
                    <a:lnTo>
                      <a:pt x="182888" y="1032813"/>
                    </a:lnTo>
                    <a:lnTo>
                      <a:pt x="182849" y="1032351"/>
                    </a:lnTo>
                    <a:lnTo>
                      <a:pt x="182852" y="1032053"/>
                    </a:lnTo>
                    <a:lnTo>
                      <a:pt x="182977" y="1031616"/>
                    </a:lnTo>
                    <a:lnTo>
                      <a:pt x="183204" y="1031203"/>
                    </a:lnTo>
                    <a:lnTo>
                      <a:pt x="183528" y="1030911"/>
                    </a:lnTo>
                    <a:lnTo>
                      <a:pt x="184100" y="1030668"/>
                    </a:lnTo>
                    <a:lnTo>
                      <a:pt x="184644" y="1030383"/>
                    </a:lnTo>
                    <a:lnTo>
                      <a:pt x="185075" y="1030261"/>
                    </a:lnTo>
                    <a:lnTo>
                      <a:pt x="185390" y="1030291"/>
                    </a:lnTo>
                    <a:lnTo>
                      <a:pt x="185653" y="1030200"/>
                    </a:lnTo>
                    <a:lnTo>
                      <a:pt x="185969" y="1029860"/>
                    </a:lnTo>
                    <a:lnTo>
                      <a:pt x="186812" y="1029507"/>
                    </a:lnTo>
                    <a:lnTo>
                      <a:pt x="187471" y="1029131"/>
                    </a:lnTo>
                    <a:lnTo>
                      <a:pt x="188140" y="1029161"/>
                    </a:lnTo>
                    <a:lnTo>
                      <a:pt x="188440" y="1029143"/>
                    </a:lnTo>
                    <a:lnTo>
                      <a:pt x="188725" y="1029064"/>
                    </a:lnTo>
                    <a:lnTo>
                      <a:pt x="189679" y="1028590"/>
                    </a:lnTo>
                    <a:lnTo>
                      <a:pt x="190289" y="1028566"/>
                    </a:lnTo>
                    <a:lnTo>
                      <a:pt x="191037" y="1028390"/>
                    </a:lnTo>
                    <a:lnTo>
                      <a:pt x="191424" y="1028177"/>
                    </a:lnTo>
                    <a:lnTo>
                      <a:pt x="191880" y="1027557"/>
                    </a:lnTo>
                    <a:lnTo>
                      <a:pt x="192170" y="1027023"/>
                    </a:lnTo>
                    <a:lnTo>
                      <a:pt x="192405" y="1026457"/>
                    </a:lnTo>
                    <a:lnTo>
                      <a:pt x="192478" y="1026166"/>
                    </a:lnTo>
                    <a:lnTo>
                      <a:pt x="192476" y="1025559"/>
                    </a:lnTo>
                    <a:lnTo>
                      <a:pt x="192540" y="1025261"/>
                    </a:lnTo>
                    <a:lnTo>
                      <a:pt x="193141" y="1023699"/>
                    </a:lnTo>
                    <a:lnTo>
                      <a:pt x="193231" y="1023408"/>
                    </a:lnTo>
                    <a:lnTo>
                      <a:pt x="193262" y="1023110"/>
                    </a:lnTo>
                    <a:lnTo>
                      <a:pt x="193253" y="1022648"/>
                    </a:lnTo>
                    <a:lnTo>
                      <a:pt x="193344" y="1022205"/>
                    </a:lnTo>
                    <a:lnTo>
                      <a:pt x="193637" y="1021343"/>
                    </a:lnTo>
                    <a:lnTo>
                      <a:pt x="194019" y="1020516"/>
                    </a:lnTo>
                    <a:lnTo>
                      <a:pt x="194068" y="1020218"/>
                    </a:lnTo>
                    <a:lnTo>
                      <a:pt x="194102" y="1019757"/>
                    </a:lnTo>
                    <a:lnTo>
                      <a:pt x="194206" y="1019313"/>
                    </a:lnTo>
                    <a:lnTo>
                      <a:pt x="194492" y="1018450"/>
                    </a:lnTo>
                    <a:lnTo>
                      <a:pt x="194841" y="1017606"/>
                    </a:lnTo>
                    <a:lnTo>
                      <a:pt x="194892" y="1017309"/>
                    </a:lnTo>
                    <a:lnTo>
                      <a:pt x="194862" y="1016397"/>
                    </a:lnTo>
                    <a:lnTo>
                      <a:pt x="195152" y="1014745"/>
                    </a:lnTo>
                    <a:lnTo>
                      <a:pt x="195229" y="1014149"/>
                    </a:lnTo>
                    <a:lnTo>
                      <a:pt x="195233" y="1013694"/>
                    </a:lnTo>
                    <a:lnTo>
                      <a:pt x="195187" y="1012776"/>
                    </a:lnTo>
                    <a:lnTo>
                      <a:pt x="195207" y="1012326"/>
                    </a:lnTo>
                    <a:lnTo>
                      <a:pt x="195270" y="1012028"/>
                    </a:lnTo>
                    <a:lnTo>
                      <a:pt x="195556" y="1011154"/>
                    </a:lnTo>
                    <a:lnTo>
                      <a:pt x="195600" y="1010704"/>
                    </a:lnTo>
                    <a:lnTo>
                      <a:pt x="195580" y="1010073"/>
                    </a:lnTo>
                    <a:lnTo>
                      <a:pt x="195428" y="1009520"/>
                    </a:lnTo>
                    <a:lnTo>
                      <a:pt x="195116" y="1009392"/>
                    </a:lnTo>
                    <a:lnTo>
                      <a:pt x="195030" y="1009143"/>
                    </a:lnTo>
                    <a:lnTo>
                      <a:pt x="195068" y="1008663"/>
                    </a:lnTo>
                    <a:lnTo>
                      <a:pt x="194974" y="1008384"/>
                    </a:lnTo>
                    <a:lnTo>
                      <a:pt x="194621" y="1007880"/>
                    </a:lnTo>
                    <a:lnTo>
                      <a:pt x="194231" y="1007229"/>
                    </a:lnTo>
                    <a:lnTo>
                      <a:pt x="193909" y="1006907"/>
                    </a:lnTo>
                    <a:lnTo>
                      <a:pt x="193430" y="1006512"/>
                    </a:lnTo>
                    <a:lnTo>
                      <a:pt x="193351" y="1006220"/>
                    </a:lnTo>
                    <a:lnTo>
                      <a:pt x="193307" y="1005868"/>
                    </a:lnTo>
                    <a:lnTo>
                      <a:pt x="193314" y="1005540"/>
                    </a:lnTo>
                    <a:lnTo>
                      <a:pt x="193615" y="1005285"/>
                    </a:lnTo>
                    <a:lnTo>
                      <a:pt x="194130" y="1005443"/>
                    </a:lnTo>
                    <a:lnTo>
                      <a:pt x="194435" y="1005461"/>
                    </a:lnTo>
                    <a:lnTo>
                      <a:pt x="194892" y="1005455"/>
                    </a:lnTo>
                    <a:lnTo>
                      <a:pt x="195343" y="1005376"/>
                    </a:lnTo>
                    <a:lnTo>
                      <a:pt x="195612" y="1005242"/>
                    </a:lnTo>
                    <a:lnTo>
                      <a:pt x="195837" y="1005030"/>
                    </a:lnTo>
                    <a:lnTo>
                      <a:pt x="196158" y="1004514"/>
                    </a:lnTo>
                    <a:lnTo>
                      <a:pt x="196366" y="1004100"/>
                    </a:lnTo>
                    <a:lnTo>
                      <a:pt x="196507" y="1003669"/>
                    </a:lnTo>
                    <a:lnTo>
                      <a:pt x="196528" y="1003372"/>
                    </a:lnTo>
                    <a:lnTo>
                      <a:pt x="196477" y="1002758"/>
                    </a:lnTo>
                    <a:lnTo>
                      <a:pt x="196497" y="1002454"/>
                    </a:lnTo>
                    <a:lnTo>
                      <a:pt x="196783" y="1001749"/>
                    </a:lnTo>
                    <a:lnTo>
                      <a:pt x="196839" y="1001452"/>
                    </a:lnTo>
                    <a:lnTo>
                      <a:pt x="196728" y="999161"/>
                    </a:lnTo>
                    <a:lnTo>
                      <a:pt x="196819" y="998590"/>
                    </a:lnTo>
                    <a:lnTo>
                      <a:pt x="197334" y="998007"/>
                    </a:lnTo>
                    <a:lnTo>
                      <a:pt x="197553" y="997800"/>
                    </a:lnTo>
                    <a:lnTo>
                      <a:pt x="198193" y="997393"/>
                    </a:lnTo>
                    <a:lnTo>
                      <a:pt x="198435" y="997211"/>
                    </a:lnTo>
                    <a:lnTo>
                      <a:pt x="198950" y="996640"/>
                    </a:lnTo>
                    <a:lnTo>
                      <a:pt x="199173" y="996439"/>
                    </a:lnTo>
                    <a:lnTo>
                      <a:pt x="199564" y="996202"/>
                    </a:lnTo>
                    <a:lnTo>
                      <a:pt x="199845" y="996069"/>
                    </a:lnTo>
                    <a:lnTo>
                      <a:pt x="200133" y="995965"/>
                    </a:lnTo>
                    <a:lnTo>
                      <a:pt x="200569" y="995905"/>
                    </a:lnTo>
                    <a:lnTo>
                      <a:pt x="201177" y="996020"/>
                    </a:lnTo>
                    <a:lnTo>
                      <a:pt x="201637" y="996038"/>
                    </a:lnTo>
                    <a:lnTo>
                      <a:pt x="202083" y="995978"/>
                    </a:lnTo>
                    <a:lnTo>
                      <a:pt x="202358" y="995844"/>
                    </a:lnTo>
                    <a:lnTo>
                      <a:pt x="203119" y="995364"/>
                    </a:lnTo>
                    <a:lnTo>
                      <a:pt x="203567" y="995346"/>
                    </a:lnTo>
                    <a:lnTo>
                      <a:pt x="204320" y="994580"/>
                    </a:lnTo>
                    <a:lnTo>
                      <a:pt x="204498" y="994343"/>
                    </a:lnTo>
                    <a:lnTo>
                      <a:pt x="204833" y="993657"/>
                    </a:lnTo>
                    <a:lnTo>
                      <a:pt x="205259" y="993031"/>
                    </a:lnTo>
                    <a:lnTo>
                      <a:pt x="205461" y="992618"/>
                    </a:lnTo>
                    <a:lnTo>
                      <a:pt x="205621" y="992041"/>
                    </a:lnTo>
                    <a:lnTo>
                      <a:pt x="205617" y="991434"/>
                    </a:lnTo>
                    <a:lnTo>
                      <a:pt x="205857" y="990868"/>
                    </a:lnTo>
                    <a:lnTo>
                      <a:pt x="205881" y="990571"/>
                    </a:lnTo>
                    <a:lnTo>
                      <a:pt x="205852" y="989957"/>
                    </a:lnTo>
                    <a:lnTo>
                      <a:pt x="205810" y="985856"/>
                    </a:lnTo>
                    <a:lnTo>
                      <a:pt x="205757" y="984799"/>
                    </a:lnTo>
                    <a:lnTo>
                      <a:pt x="205715" y="982211"/>
                    </a:lnTo>
                    <a:lnTo>
                      <a:pt x="205757" y="981919"/>
                    </a:lnTo>
                    <a:lnTo>
                      <a:pt x="205885" y="981634"/>
                    </a:lnTo>
                    <a:lnTo>
                      <a:pt x="205930" y="981342"/>
                    </a:lnTo>
                    <a:lnTo>
                      <a:pt x="205863" y="978912"/>
                    </a:lnTo>
                    <a:lnTo>
                      <a:pt x="205690" y="978487"/>
                    </a:lnTo>
                    <a:lnTo>
                      <a:pt x="205635" y="978189"/>
                    </a:lnTo>
                    <a:lnTo>
                      <a:pt x="205631" y="976512"/>
                    </a:lnTo>
                    <a:lnTo>
                      <a:pt x="205591" y="976214"/>
                    </a:lnTo>
                    <a:lnTo>
                      <a:pt x="205176" y="975400"/>
                    </a:lnTo>
                    <a:lnTo>
                      <a:pt x="205131" y="975109"/>
                    </a:lnTo>
                    <a:lnTo>
                      <a:pt x="205163" y="974641"/>
                    </a:lnTo>
                    <a:lnTo>
                      <a:pt x="205099" y="974203"/>
                    </a:lnTo>
                    <a:lnTo>
                      <a:pt x="204733" y="973541"/>
                    </a:lnTo>
                    <a:lnTo>
                      <a:pt x="204765" y="973073"/>
                    </a:lnTo>
                    <a:lnTo>
                      <a:pt x="204687" y="972794"/>
                    </a:lnTo>
                    <a:lnTo>
                      <a:pt x="204376" y="972448"/>
                    </a:lnTo>
                    <a:lnTo>
                      <a:pt x="204183" y="972035"/>
                    </a:lnTo>
                    <a:lnTo>
                      <a:pt x="204034" y="971603"/>
                    </a:lnTo>
                    <a:lnTo>
                      <a:pt x="203976" y="971312"/>
                    </a:lnTo>
                    <a:lnTo>
                      <a:pt x="203983" y="970850"/>
                    </a:lnTo>
                    <a:lnTo>
                      <a:pt x="203916" y="970248"/>
                    </a:lnTo>
                    <a:lnTo>
                      <a:pt x="203578" y="969082"/>
                    </a:lnTo>
                    <a:lnTo>
                      <a:pt x="203580" y="968468"/>
                    </a:lnTo>
                    <a:lnTo>
                      <a:pt x="203454" y="968037"/>
                    </a:lnTo>
                    <a:lnTo>
                      <a:pt x="203136" y="967180"/>
                    </a:lnTo>
                    <a:lnTo>
                      <a:pt x="202765" y="965850"/>
                    </a:lnTo>
                    <a:lnTo>
                      <a:pt x="202764" y="965243"/>
                    </a:lnTo>
                    <a:lnTo>
                      <a:pt x="202356" y="964440"/>
                    </a:lnTo>
                    <a:lnTo>
                      <a:pt x="202335" y="963833"/>
                    </a:lnTo>
                    <a:lnTo>
                      <a:pt x="201935" y="963183"/>
                    </a:lnTo>
                    <a:lnTo>
                      <a:pt x="201899" y="962891"/>
                    </a:lnTo>
                    <a:lnTo>
                      <a:pt x="201924" y="961658"/>
                    </a:lnTo>
                    <a:lnTo>
                      <a:pt x="201883" y="961360"/>
                    </a:lnTo>
                    <a:lnTo>
                      <a:pt x="201766" y="961087"/>
                    </a:lnTo>
                    <a:lnTo>
                      <a:pt x="201442" y="960564"/>
                    </a:lnTo>
                    <a:lnTo>
                      <a:pt x="201090" y="959890"/>
                    </a:lnTo>
                    <a:lnTo>
                      <a:pt x="201033" y="959598"/>
                    </a:lnTo>
                    <a:lnTo>
                      <a:pt x="201040" y="959137"/>
                    </a:lnTo>
                    <a:lnTo>
                      <a:pt x="200630" y="958164"/>
                    </a:lnTo>
                    <a:lnTo>
                      <a:pt x="200624" y="957557"/>
                    </a:lnTo>
                    <a:lnTo>
                      <a:pt x="199966" y="956184"/>
                    </a:lnTo>
                    <a:lnTo>
                      <a:pt x="199814" y="955759"/>
                    </a:lnTo>
                    <a:lnTo>
                      <a:pt x="199779" y="955461"/>
                    </a:lnTo>
                    <a:lnTo>
                      <a:pt x="199791" y="953177"/>
                    </a:lnTo>
                    <a:lnTo>
                      <a:pt x="199718" y="952727"/>
                    </a:lnTo>
                    <a:lnTo>
                      <a:pt x="199425" y="951391"/>
                    </a:lnTo>
                    <a:lnTo>
                      <a:pt x="199399" y="951087"/>
                    </a:lnTo>
                    <a:lnTo>
                      <a:pt x="199424" y="950473"/>
                    </a:lnTo>
                    <a:lnTo>
                      <a:pt x="199399" y="950175"/>
                    </a:lnTo>
                    <a:lnTo>
                      <a:pt x="199092" y="949653"/>
                    </a:lnTo>
                    <a:lnTo>
                      <a:pt x="198658" y="948517"/>
                    </a:lnTo>
                    <a:lnTo>
                      <a:pt x="198082" y="947630"/>
                    </a:lnTo>
                    <a:lnTo>
                      <a:pt x="198111" y="947168"/>
                    </a:lnTo>
                    <a:lnTo>
                      <a:pt x="198025" y="946882"/>
                    </a:lnTo>
                    <a:lnTo>
                      <a:pt x="197623" y="946232"/>
                    </a:lnTo>
                    <a:lnTo>
                      <a:pt x="197356" y="945515"/>
                    </a:lnTo>
                    <a:lnTo>
                      <a:pt x="197194" y="945267"/>
                    </a:lnTo>
                    <a:lnTo>
                      <a:pt x="196723" y="944866"/>
                    </a:lnTo>
                    <a:lnTo>
                      <a:pt x="196474" y="944507"/>
                    </a:lnTo>
                    <a:lnTo>
                      <a:pt x="196436" y="944040"/>
                    </a:lnTo>
                    <a:lnTo>
                      <a:pt x="196306" y="943772"/>
                    </a:lnTo>
                    <a:lnTo>
                      <a:pt x="196005" y="943432"/>
                    </a:lnTo>
                    <a:lnTo>
                      <a:pt x="195979" y="943140"/>
                    </a:lnTo>
                    <a:lnTo>
                      <a:pt x="195998" y="942520"/>
                    </a:lnTo>
                    <a:lnTo>
                      <a:pt x="195750" y="941645"/>
                    </a:lnTo>
                    <a:lnTo>
                      <a:pt x="195776" y="941026"/>
                    </a:lnTo>
                    <a:lnTo>
                      <a:pt x="195638" y="940783"/>
                    </a:lnTo>
                    <a:lnTo>
                      <a:pt x="195163" y="940370"/>
                    </a:lnTo>
                    <a:lnTo>
                      <a:pt x="195007" y="940121"/>
                    </a:lnTo>
                    <a:lnTo>
                      <a:pt x="194961" y="939659"/>
                    </a:lnTo>
                    <a:lnTo>
                      <a:pt x="194871" y="939373"/>
                    </a:lnTo>
                    <a:lnTo>
                      <a:pt x="194473" y="938723"/>
                    </a:lnTo>
                    <a:lnTo>
                      <a:pt x="193676" y="936913"/>
                    </a:lnTo>
                    <a:lnTo>
                      <a:pt x="192658" y="934708"/>
                    </a:lnTo>
                    <a:lnTo>
                      <a:pt x="192276" y="934045"/>
                    </a:lnTo>
                    <a:lnTo>
                      <a:pt x="192215" y="933760"/>
                    </a:lnTo>
                    <a:lnTo>
                      <a:pt x="192226" y="932994"/>
                    </a:lnTo>
                    <a:lnTo>
                      <a:pt x="192147" y="932703"/>
                    </a:lnTo>
                    <a:lnTo>
                      <a:pt x="191886" y="931980"/>
                    </a:lnTo>
                    <a:lnTo>
                      <a:pt x="191821" y="931688"/>
                    </a:lnTo>
                    <a:lnTo>
                      <a:pt x="191812" y="930473"/>
                    </a:lnTo>
                    <a:lnTo>
                      <a:pt x="191562" y="928820"/>
                    </a:lnTo>
                    <a:lnTo>
                      <a:pt x="191519" y="925473"/>
                    </a:lnTo>
                    <a:lnTo>
                      <a:pt x="191489" y="925018"/>
                    </a:lnTo>
                    <a:lnTo>
                      <a:pt x="191443" y="924719"/>
                    </a:lnTo>
                    <a:lnTo>
                      <a:pt x="191337" y="924440"/>
                    </a:lnTo>
                    <a:lnTo>
                      <a:pt x="191035" y="923748"/>
                    </a:lnTo>
                    <a:lnTo>
                      <a:pt x="191066" y="923426"/>
                    </a:lnTo>
                    <a:lnTo>
                      <a:pt x="190964" y="923170"/>
                    </a:lnTo>
                    <a:lnTo>
                      <a:pt x="190700" y="922988"/>
                    </a:lnTo>
                    <a:lnTo>
                      <a:pt x="190565" y="922733"/>
                    </a:lnTo>
                    <a:lnTo>
                      <a:pt x="190462" y="922131"/>
                    </a:lnTo>
                    <a:lnTo>
                      <a:pt x="189995" y="921348"/>
                    </a:lnTo>
                    <a:lnTo>
                      <a:pt x="189572" y="920370"/>
                    </a:lnTo>
                    <a:lnTo>
                      <a:pt x="189290" y="919811"/>
                    </a:lnTo>
                    <a:lnTo>
                      <a:pt x="189197" y="919531"/>
                    </a:lnTo>
                    <a:lnTo>
                      <a:pt x="189222" y="919252"/>
                    </a:lnTo>
                    <a:lnTo>
                      <a:pt x="189489" y="918686"/>
                    </a:lnTo>
                    <a:lnTo>
                      <a:pt x="189507" y="918383"/>
                    </a:lnTo>
                    <a:lnTo>
                      <a:pt x="189460" y="917314"/>
                    </a:lnTo>
                    <a:lnTo>
                      <a:pt x="189560" y="917022"/>
                    </a:lnTo>
                    <a:lnTo>
                      <a:pt x="189796" y="916615"/>
                    </a:lnTo>
                    <a:lnTo>
                      <a:pt x="190042" y="916487"/>
                    </a:lnTo>
                    <a:lnTo>
                      <a:pt x="190820" y="916299"/>
                    </a:lnTo>
                    <a:lnTo>
                      <a:pt x="190773" y="915351"/>
                    </a:lnTo>
                    <a:lnTo>
                      <a:pt x="191084" y="915005"/>
                    </a:lnTo>
                    <a:lnTo>
                      <a:pt x="191168" y="914732"/>
                    </a:lnTo>
                    <a:lnTo>
                      <a:pt x="191115" y="913808"/>
                    </a:lnTo>
                    <a:lnTo>
                      <a:pt x="191120" y="913359"/>
                    </a:lnTo>
                    <a:lnTo>
                      <a:pt x="191175" y="913061"/>
                    </a:lnTo>
                    <a:lnTo>
                      <a:pt x="191317" y="912623"/>
                    </a:lnTo>
                    <a:lnTo>
                      <a:pt x="191362" y="912326"/>
                    </a:lnTo>
                    <a:lnTo>
                      <a:pt x="191295" y="911111"/>
                    </a:lnTo>
                    <a:lnTo>
                      <a:pt x="191284" y="910048"/>
                    </a:lnTo>
                    <a:lnTo>
                      <a:pt x="191256" y="909738"/>
                    </a:lnTo>
                    <a:lnTo>
                      <a:pt x="191304" y="909446"/>
                    </a:lnTo>
                    <a:lnTo>
                      <a:pt x="191450" y="909185"/>
                    </a:lnTo>
                    <a:lnTo>
                      <a:pt x="191635" y="908930"/>
                    </a:lnTo>
                    <a:lnTo>
                      <a:pt x="192136" y="908359"/>
                    </a:lnTo>
                    <a:lnTo>
                      <a:pt x="193187" y="907490"/>
                    </a:lnTo>
                    <a:lnTo>
                      <a:pt x="193777" y="907022"/>
                    </a:lnTo>
                    <a:lnTo>
                      <a:pt x="193909" y="906749"/>
                    </a:lnTo>
                    <a:lnTo>
                      <a:pt x="194477" y="905175"/>
                    </a:lnTo>
                    <a:lnTo>
                      <a:pt x="194836" y="904677"/>
                    </a:lnTo>
                    <a:lnTo>
                      <a:pt x="194874" y="904386"/>
                    </a:lnTo>
                    <a:lnTo>
                      <a:pt x="194830" y="903918"/>
                    </a:lnTo>
                    <a:lnTo>
                      <a:pt x="194896" y="903632"/>
                    </a:lnTo>
                    <a:lnTo>
                      <a:pt x="195280" y="902812"/>
                    </a:lnTo>
                    <a:lnTo>
                      <a:pt x="195259" y="902199"/>
                    </a:lnTo>
                    <a:lnTo>
                      <a:pt x="195453" y="901305"/>
                    </a:lnTo>
                    <a:lnTo>
                      <a:pt x="195498" y="900850"/>
                    </a:lnTo>
                    <a:lnTo>
                      <a:pt x="195501" y="900546"/>
                    </a:lnTo>
                    <a:lnTo>
                      <a:pt x="195426" y="900102"/>
                    </a:lnTo>
                    <a:lnTo>
                      <a:pt x="195179" y="899550"/>
                    </a:lnTo>
                    <a:lnTo>
                      <a:pt x="195157" y="899094"/>
                    </a:lnTo>
                    <a:lnTo>
                      <a:pt x="195168" y="897721"/>
                    </a:lnTo>
                    <a:lnTo>
                      <a:pt x="194926" y="897247"/>
                    </a:lnTo>
                    <a:lnTo>
                      <a:pt x="194577" y="896956"/>
                    </a:lnTo>
                    <a:lnTo>
                      <a:pt x="194161" y="896512"/>
                    </a:lnTo>
                    <a:lnTo>
                      <a:pt x="193672" y="896147"/>
                    </a:lnTo>
                    <a:lnTo>
                      <a:pt x="193470" y="895923"/>
                    </a:lnTo>
                    <a:lnTo>
                      <a:pt x="193212" y="895545"/>
                    </a:lnTo>
                    <a:lnTo>
                      <a:pt x="192702" y="894616"/>
                    </a:lnTo>
                    <a:lnTo>
                      <a:pt x="192332" y="894343"/>
                    </a:lnTo>
                    <a:lnTo>
                      <a:pt x="192143" y="894112"/>
                    </a:lnTo>
                    <a:lnTo>
                      <a:pt x="191620" y="893359"/>
                    </a:lnTo>
                    <a:lnTo>
                      <a:pt x="191194" y="892860"/>
                    </a:lnTo>
                    <a:lnTo>
                      <a:pt x="191067" y="892617"/>
                    </a:lnTo>
                    <a:lnTo>
                      <a:pt x="191142" y="892381"/>
                    </a:lnTo>
                    <a:lnTo>
                      <a:pt x="191524" y="892046"/>
                    </a:lnTo>
                    <a:lnTo>
                      <a:pt x="191910" y="891579"/>
                    </a:lnTo>
                    <a:lnTo>
                      <a:pt x="192357" y="891165"/>
                    </a:lnTo>
                    <a:lnTo>
                      <a:pt x="192706" y="890655"/>
                    </a:lnTo>
                    <a:lnTo>
                      <a:pt x="193058" y="890406"/>
                    </a:lnTo>
                    <a:lnTo>
                      <a:pt x="194098" y="890126"/>
                    </a:lnTo>
                    <a:lnTo>
                      <a:pt x="194356" y="889975"/>
                    </a:lnTo>
                    <a:lnTo>
                      <a:pt x="194574" y="889744"/>
                    </a:lnTo>
                    <a:lnTo>
                      <a:pt x="194844" y="889652"/>
                    </a:lnTo>
                    <a:lnTo>
                      <a:pt x="195467" y="889689"/>
                    </a:lnTo>
                    <a:lnTo>
                      <a:pt x="195733" y="889586"/>
                    </a:lnTo>
                    <a:lnTo>
                      <a:pt x="196528" y="888857"/>
                    </a:lnTo>
                    <a:lnTo>
                      <a:pt x="197158" y="888431"/>
                    </a:lnTo>
                    <a:lnTo>
                      <a:pt x="197519" y="888158"/>
                    </a:lnTo>
                    <a:lnTo>
                      <a:pt x="197738" y="887945"/>
                    </a:lnTo>
                    <a:lnTo>
                      <a:pt x="197925" y="887709"/>
                    </a:lnTo>
                    <a:lnTo>
                      <a:pt x="199130" y="885770"/>
                    </a:lnTo>
                    <a:lnTo>
                      <a:pt x="199575" y="885357"/>
                    </a:lnTo>
                    <a:lnTo>
                      <a:pt x="200031" y="884732"/>
                    </a:lnTo>
                    <a:lnTo>
                      <a:pt x="200248" y="884550"/>
                    </a:lnTo>
                    <a:lnTo>
                      <a:pt x="200564" y="884580"/>
                    </a:lnTo>
                    <a:lnTo>
                      <a:pt x="200846" y="884501"/>
                    </a:lnTo>
                    <a:lnTo>
                      <a:pt x="201979" y="883723"/>
                    </a:lnTo>
                    <a:lnTo>
                      <a:pt x="202578" y="883255"/>
                    </a:lnTo>
                    <a:lnTo>
                      <a:pt x="202881" y="882915"/>
                    </a:lnTo>
                    <a:lnTo>
                      <a:pt x="203293" y="882101"/>
                    </a:lnTo>
                    <a:lnTo>
                      <a:pt x="203595" y="881755"/>
                    </a:lnTo>
                    <a:lnTo>
                      <a:pt x="203658" y="881305"/>
                    </a:lnTo>
                    <a:lnTo>
                      <a:pt x="203525" y="880722"/>
                    </a:lnTo>
                    <a:lnTo>
                      <a:pt x="203282" y="880509"/>
                    </a:lnTo>
                    <a:lnTo>
                      <a:pt x="203179" y="880242"/>
                    </a:lnTo>
                    <a:lnTo>
                      <a:pt x="203164" y="879944"/>
                    </a:lnTo>
                    <a:lnTo>
                      <a:pt x="203163" y="878571"/>
                    </a:lnTo>
                    <a:lnTo>
                      <a:pt x="202966" y="878152"/>
                    </a:lnTo>
                    <a:lnTo>
                      <a:pt x="202927" y="877854"/>
                    </a:lnTo>
                    <a:lnTo>
                      <a:pt x="202945" y="876026"/>
                    </a:lnTo>
                    <a:lnTo>
                      <a:pt x="202863" y="875740"/>
                    </a:lnTo>
                    <a:lnTo>
                      <a:pt x="202538" y="875047"/>
                    </a:lnTo>
                    <a:lnTo>
                      <a:pt x="202431" y="874762"/>
                    </a:lnTo>
                    <a:lnTo>
                      <a:pt x="202369" y="874464"/>
                    </a:lnTo>
                    <a:lnTo>
                      <a:pt x="202355" y="874154"/>
                    </a:lnTo>
                    <a:lnTo>
                      <a:pt x="202445" y="873711"/>
                    </a:lnTo>
                    <a:lnTo>
                      <a:pt x="202604" y="873444"/>
                    </a:lnTo>
                    <a:lnTo>
                      <a:pt x="202819" y="873231"/>
                    </a:lnTo>
                    <a:lnTo>
                      <a:pt x="203380" y="872975"/>
                    </a:lnTo>
                    <a:lnTo>
                      <a:pt x="203617" y="872800"/>
                    </a:lnTo>
                    <a:lnTo>
                      <a:pt x="203870" y="872411"/>
                    </a:lnTo>
                    <a:lnTo>
                      <a:pt x="204099" y="871852"/>
                    </a:lnTo>
                    <a:lnTo>
                      <a:pt x="204304" y="871117"/>
                    </a:lnTo>
                    <a:lnTo>
                      <a:pt x="204408" y="870515"/>
                    </a:lnTo>
                    <a:lnTo>
                      <a:pt x="204723" y="869823"/>
                    </a:lnTo>
                    <a:lnTo>
                      <a:pt x="204801" y="869537"/>
                    </a:lnTo>
                    <a:lnTo>
                      <a:pt x="204776" y="868924"/>
                    </a:lnTo>
                    <a:lnTo>
                      <a:pt x="205005" y="867884"/>
                    </a:lnTo>
                    <a:lnTo>
                      <a:pt x="204985" y="866518"/>
                    </a:lnTo>
                    <a:lnTo>
                      <a:pt x="204954" y="866056"/>
                    </a:lnTo>
                    <a:lnTo>
                      <a:pt x="205023" y="865619"/>
                    </a:lnTo>
                    <a:lnTo>
                      <a:pt x="205381" y="864944"/>
                    </a:lnTo>
                    <a:lnTo>
                      <a:pt x="205745" y="864282"/>
                    </a:lnTo>
                    <a:lnTo>
                      <a:pt x="205755" y="863674"/>
                    </a:lnTo>
                    <a:lnTo>
                      <a:pt x="205892" y="863401"/>
                    </a:lnTo>
                    <a:lnTo>
                      <a:pt x="206164" y="863030"/>
                    </a:lnTo>
                    <a:lnTo>
                      <a:pt x="207013" y="862374"/>
                    </a:lnTo>
                    <a:lnTo>
                      <a:pt x="207408" y="862174"/>
                    </a:lnTo>
                    <a:lnTo>
                      <a:pt x="207872" y="862198"/>
                    </a:lnTo>
                    <a:lnTo>
                      <a:pt x="208137" y="862071"/>
                    </a:lnTo>
                    <a:lnTo>
                      <a:pt x="208852" y="861481"/>
                    </a:lnTo>
                    <a:lnTo>
                      <a:pt x="209125" y="861378"/>
                    </a:lnTo>
                    <a:lnTo>
                      <a:pt x="209598" y="861366"/>
                    </a:lnTo>
                    <a:lnTo>
                      <a:pt x="209855" y="861250"/>
                    </a:lnTo>
                    <a:lnTo>
                      <a:pt x="210233" y="860758"/>
                    </a:lnTo>
                    <a:lnTo>
                      <a:pt x="210875" y="860108"/>
                    </a:lnTo>
                    <a:lnTo>
                      <a:pt x="211071" y="859877"/>
                    </a:lnTo>
                    <a:lnTo>
                      <a:pt x="211214" y="859610"/>
                    </a:lnTo>
                    <a:lnTo>
                      <a:pt x="211382" y="859184"/>
                    </a:lnTo>
                    <a:lnTo>
                      <a:pt x="211440" y="858887"/>
                    </a:lnTo>
                    <a:lnTo>
                      <a:pt x="211381" y="858280"/>
                    </a:lnTo>
                    <a:lnTo>
                      <a:pt x="211386" y="856609"/>
                    </a:lnTo>
                    <a:lnTo>
                      <a:pt x="211208" y="855868"/>
                    </a:lnTo>
                    <a:lnTo>
                      <a:pt x="211057" y="855430"/>
                    </a:lnTo>
                    <a:lnTo>
                      <a:pt x="210932" y="855157"/>
                    </a:lnTo>
                    <a:lnTo>
                      <a:pt x="210754" y="854926"/>
                    </a:lnTo>
                    <a:lnTo>
                      <a:pt x="210360" y="854677"/>
                    </a:lnTo>
                    <a:lnTo>
                      <a:pt x="210011" y="854379"/>
                    </a:lnTo>
                    <a:lnTo>
                      <a:pt x="209759" y="854209"/>
                    </a:lnTo>
                    <a:lnTo>
                      <a:pt x="209084" y="853863"/>
                    </a:lnTo>
                    <a:lnTo>
                      <a:pt x="208641" y="853753"/>
                    </a:lnTo>
                    <a:lnTo>
                      <a:pt x="208300" y="853450"/>
                    </a:lnTo>
                    <a:lnTo>
                      <a:pt x="208089" y="853219"/>
                    </a:lnTo>
                    <a:lnTo>
                      <a:pt x="207777" y="852714"/>
                    </a:lnTo>
                    <a:lnTo>
                      <a:pt x="207805" y="852246"/>
                    </a:lnTo>
                    <a:lnTo>
                      <a:pt x="207773" y="851183"/>
                    </a:lnTo>
                    <a:lnTo>
                      <a:pt x="207787" y="850880"/>
                    </a:lnTo>
                    <a:lnTo>
                      <a:pt x="207947" y="850138"/>
                    </a:lnTo>
                    <a:lnTo>
                      <a:pt x="208217" y="849270"/>
                    </a:lnTo>
                    <a:lnTo>
                      <a:pt x="208408" y="848850"/>
                    </a:lnTo>
                    <a:lnTo>
                      <a:pt x="208643" y="848461"/>
                    </a:lnTo>
                    <a:lnTo>
                      <a:pt x="209128" y="847867"/>
                    </a:lnTo>
                    <a:lnTo>
                      <a:pt x="209357" y="847484"/>
                    </a:lnTo>
                    <a:lnTo>
                      <a:pt x="209438" y="846730"/>
                    </a:lnTo>
                    <a:lnTo>
                      <a:pt x="209600" y="846475"/>
                    </a:lnTo>
                    <a:lnTo>
                      <a:pt x="210434" y="845382"/>
                    </a:lnTo>
                    <a:lnTo>
                      <a:pt x="210634" y="844974"/>
                    </a:lnTo>
                    <a:lnTo>
                      <a:pt x="210642" y="844670"/>
                    </a:lnTo>
                    <a:lnTo>
                      <a:pt x="210529" y="844227"/>
                    </a:lnTo>
                    <a:lnTo>
                      <a:pt x="210334" y="843814"/>
                    </a:lnTo>
                    <a:lnTo>
                      <a:pt x="210025" y="843291"/>
                    </a:lnTo>
                    <a:lnTo>
                      <a:pt x="209054" y="841469"/>
                    </a:lnTo>
                    <a:lnTo>
                      <a:pt x="208694" y="840631"/>
                    </a:lnTo>
                    <a:lnTo>
                      <a:pt x="208497" y="839999"/>
                    </a:lnTo>
                    <a:lnTo>
                      <a:pt x="208232" y="839822"/>
                    </a:lnTo>
                    <a:lnTo>
                      <a:pt x="207926" y="840023"/>
                    </a:lnTo>
                    <a:lnTo>
                      <a:pt x="207677" y="839944"/>
                    </a:lnTo>
                    <a:lnTo>
                      <a:pt x="207479" y="839677"/>
                    </a:lnTo>
                    <a:lnTo>
                      <a:pt x="207405" y="839391"/>
                    </a:lnTo>
                    <a:lnTo>
                      <a:pt x="207430" y="838923"/>
                    </a:lnTo>
                    <a:lnTo>
                      <a:pt x="207407" y="838310"/>
                    </a:lnTo>
                    <a:lnTo>
                      <a:pt x="207571" y="838067"/>
                    </a:lnTo>
                    <a:lnTo>
                      <a:pt x="207832" y="837878"/>
                    </a:lnTo>
                    <a:lnTo>
                      <a:pt x="208116" y="837817"/>
                    </a:lnTo>
                    <a:lnTo>
                      <a:pt x="208431" y="837848"/>
                    </a:lnTo>
                    <a:lnTo>
                      <a:pt x="208728" y="837811"/>
                    </a:lnTo>
                    <a:lnTo>
                      <a:pt x="209005" y="837684"/>
                    </a:lnTo>
                    <a:lnTo>
                      <a:pt x="209267" y="837526"/>
                    </a:lnTo>
                    <a:lnTo>
                      <a:pt x="209727" y="837125"/>
                    </a:lnTo>
                    <a:lnTo>
                      <a:pt x="209888" y="836870"/>
                    </a:lnTo>
                    <a:lnTo>
                      <a:pt x="210065" y="836438"/>
                    </a:lnTo>
                    <a:lnTo>
                      <a:pt x="210116" y="836147"/>
                    </a:lnTo>
                    <a:lnTo>
                      <a:pt x="210074" y="835679"/>
                    </a:lnTo>
                    <a:lnTo>
                      <a:pt x="210110" y="835387"/>
                    </a:lnTo>
                    <a:lnTo>
                      <a:pt x="210303" y="835157"/>
                    </a:lnTo>
                    <a:lnTo>
                      <a:pt x="210541" y="834950"/>
                    </a:lnTo>
                    <a:lnTo>
                      <a:pt x="210817" y="834780"/>
                    </a:lnTo>
                    <a:lnTo>
                      <a:pt x="210991" y="834561"/>
                    </a:lnTo>
                    <a:lnTo>
                      <a:pt x="211035" y="834263"/>
                    </a:lnTo>
                    <a:lnTo>
                      <a:pt x="210917" y="833662"/>
                    </a:lnTo>
                    <a:lnTo>
                      <a:pt x="210614" y="833297"/>
                    </a:lnTo>
                    <a:lnTo>
                      <a:pt x="210511" y="833030"/>
                    </a:lnTo>
                    <a:lnTo>
                      <a:pt x="210525" y="832416"/>
                    </a:lnTo>
                    <a:lnTo>
                      <a:pt x="210296" y="831851"/>
                    </a:lnTo>
                    <a:lnTo>
                      <a:pt x="210230" y="831560"/>
                    </a:lnTo>
                    <a:lnTo>
                      <a:pt x="210224" y="830491"/>
                    </a:lnTo>
                    <a:lnTo>
                      <a:pt x="210371" y="829282"/>
                    </a:lnTo>
                    <a:lnTo>
                      <a:pt x="210510" y="828693"/>
                    </a:lnTo>
                    <a:lnTo>
                      <a:pt x="210836" y="828164"/>
                    </a:lnTo>
                    <a:lnTo>
                      <a:pt x="210852" y="827884"/>
                    </a:lnTo>
                    <a:lnTo>
                      <a:pt x="210693" y="827289"/>
                    </a:lnTo>
                    <a:lnTo>
                      <a:pt x="210719" y="826062"/>
                    </a:lnTo>
                    <a:lnTo>
                      <a:pt x="210647" y="825782"/>
                    </a:lnTo>
                    <a:lnTo>
                      <a:pt x="210272" y="825290"/>
                    </a:lnTo>
                    <a:lnTo>
                      <a:pt x="210163" y="825011"/>
                    </a:lnTo>
                    <a:lnTo>
                      <a:pt x="209910" y="824130"/>
                    </a:lnTo>
                    <a:lnTo>
                      <a:pt x="209728" y="823717"/>
                    </a:lnTo>
                    <a:lnTo>
                      <a:pt x="209338" y="823061"/>
                    </a:lnTo>
                    <a:lnTo>
                      <a:pt x="209057" y="822696"/>
                    </a:lnTo>
                    <a:lnTo>
                      <a:pt x="208819" y="822514"/>
                    </a:lnTo>
                    <a:lnTo>
                      <a:pt x="208121" y="822210"/>
                    </a:lnTo>
                    <a:lnTo>
                      <a:pt x="207489" y="821803"/>
                    </a:lnTo>
                    <a:lnTo>
                      <a:pt x="207027" y="821828"/>
                    </a:lnTo>
                    <a:lnTo>
                      <a:pt x="205861" y="821487"/>
                    </a:lnTo>
                    <a:lnTo>
                      <a:pt x="205417" y="821487"/>
                    </a:lnTo>
                    <a:lnTo>
                      <a:pt x="205238" y="821263"/>
                    </a:lnTo>
                    <a:lnTo>
                      <a:pt x="205057" y="820813"/>
                    </a:lnTo>
                    <a:lnTo>
                      <a:pt x="205016" y="820515"/>
                    </a:lnTo>
                    <a:lnTo>
                      <a:pt x="205042" y="820047"/>
                    </a:lnTo>
                    <a:lnTo>
                      <a:pt x="204930" y="819780"/>
                    </a:lnTo>
                    <a:lnTo>
                      <a:pt x="204718" y="819549"/>
                    </a:lnTo>
                    <a:lnTo>
                      <a:pt x="204358" y="819221"/>
                    </a:lnTo>
                    <a:lnTo>
                      <a:pt x="204286" y="818972"/>
                    </a:lnTo>
                    <a:lnTo>
                      <a:pt x="204386" y="818686"/>
                    </a:lnTo>
                    <a:lnTo>
                      <a:pt x="204629" y="818273"/>
                    </a:lnTo>
                    <a:lnTo>
                      <a:pt x="204951" y="817951"/>
                    </a:lnTo>
                    <a:lnTo>
                      <a:pt x="205235" y="817417"/>
                    </a:lnTo>
                    <a:lnTo>
                      <a:pt x="205436" y="816839"/>
                    </a:lnTo>
                    <a:lnTo>
                      <a:pt x="205689" y="815807"/>
                    </a:lnTo>
                    <a:lnTo>
                      <a:pt x="205842" y="815375"/>
                    </a:lnTo>
                    <a:lnTo>
                      <a:pt x="206287" y="814579"/>
                    </a:lnTo>
                    <a:lnTo>
                      <a:pt x="206847" y="813674"/>
                    </a:lnTo>
                    <a:lnTo>
                      <a:pt x="207223" y="813206"/>
                    </a:lnTo>
                    <a:lnTo>
                      <a:pt x="207598" y="812939"/>
                    </a:lnTo>
                    <a:lnTo>
                      <a:pt x="207950" y="812648"/>
                    </a:lnTo>
                    <a:lnTo>
                      <a:pt x="208348" y="812423"/>
                    </a:lnTo>
                    <a:lnTo>
                      <a:pt x="208790" y="812319"/>
                    </a:lnTo>
                    <a:lnTo>
                      <a:pt x="209419" y="812362"/>
                    </a:lnTo>
                    <a:lnTo>
                      <a:pt x="209645" y="812228"/>
                    </a:lnTo>
                    <a:lnTo>
                      <a:pt x="209930" y="811657"/>
                    </a:lnTo>
                    <a:lnTo>
                      <a:pt x="210197" y="811280"/>
                    </a:lnTo>
                    <a:lnTo>
                      <a:pt x="210431" y="811098"/>
                    </a:lnTo>
                    <a:lnTo>
                      <a:pt x="210844" y="810892"/>
                    </a:lnTo>
                    <a:lnTo>
                      <a:pt x="211428" y="810739"/>
                    </a:lnTo>
                    <a:lnTo>
                      <a:pt x="212648" y="810752"/>
                    </a:lnTo>
                    <a:lnTo>
                      <a:pt x="213698" y="810588"/>
                    </a:lnTo>
                    <a:lnTo>
                      <a:pt x="214458" y="810588"/>
                    </a:lnTo>
                    <a:lnTo>
                      <a:pt x="214748" y="810509"/>
                    </a:lnTo>
                    <a:lnTo>
                      <a:pt x="215032" y="810393"/>
                    </a:lnTo>
                    <a:lnTo>
                      <a:pt x="215717" y="810059"/>
                    </a:lnTo>
                    <a:lnTo>
                      <a:pt x="216868" y="809318"/>
                    </a:lnTo>
                    <a:lnTo>
                      <a:pt x="217541" y="808954"/>
                    </a:lnTo>
                    <a:lnTo>
                      <a:pt x="217893" y="808680"/>
                    </a:lnTo>
                    <a:lnTo>
                      <a:pt x="218332" y="808054"/>
                    </a:lnTo>
                    <a:lnTo>
                      <a:pt x="218532" y="807830"/>
                    </a:lnTo>
                    <a:lnTo>
                      <a:pt x="219357" y="807155"/>
                    </a:lnTo>
                    <a:lnTo>
                      <a:pt x="220044" y="806548"/>
                    </a:lnTo>
                    <a:lnTo>
                      <a:pt x="220198" y="806293"/>
                    </a:lnTo>
                    <a:lnTo>
                      <a:pt x="220504" y="805430"/>
                    </a:lnTo>
                    <a:lnTo>
                      <a:pt x="220926" y="804834"/>
                    </a:lnTo>
                    <a:lnTo>
                      <a:pt x="220800" y="804543"/>
                    </a:lnTo>
                    <a:lnTo>
                      <a:pt x="220750" y="804245"/>
                    </a:lnTo>
                    <a:lnTo>
                      <a:pt x="220781" y="803018"/>
                    </a:lnTo>
                    <a:lnTo>
                      <a:pt x="220702" y="802587"/>
                    </a:lnTo>
                    <a:lnTo>
                      <a:pt x="220353" y="802083"/>
                    </a:lnTo>
                    <a:lnTo>
                      <a:pt x="220325" y="801785"/>
                    </a:lnTo>
                    <a:lnTo>
                      <a:pt x="220361" y="801013"/>
                    </a:lnTo>
                    <a:lnTo>
                      <a:pt x="220348" y="800709"/>
                    </a:lnTo>
                    <a:lnTo>
                      <a:pt x="220246" y="800266"/>
                    </a:lnTo>
                    <a:lnTo>
                      <a:pt x="220106" y="799829"/>
                    </a:lnTo>
                    <a:lnTo>
                      <a:pt x="219851" y="799288"/>
                    </a:lnTo>
                    <a:lnTo>
                      <a:pt x="218875" y="798309"/>
                    </a:lnTo>
                    <a:lnTo>
                      <a:pt x="218782" y="798042"/>
                    </a:lnTo>
                    <a:lnTo>
                      <a:pt x="218745" y="797593"/>
                    </a:lnTo>
                    <a:lnTo>
                      <a:pt x="218457" y="797234"/>
                    </a:lnTo>
                    <a:lnTo>
                      <a:pt x="218026" y="796609"/>
                    </a:lnTo>
                    <a:lnTo>
                      <a:pt x="217654" y="796316"/>
                    </a:lnTo>
                    <a:lnTo>
                      <a:pt x="217520" y="796074"/>
                    </a:lnTo>
                    <a:lnTo>
                      <a:pt x="217539" y="795302"/>
                    </a:lnTo>
                    <a:lnTo>
                      <a:pt x="217532" y="794694"/>
                    </a:lnTo>
                    <a:lnTo>
                      <a:pt x="217498" y="794227"/>
                    </a:lnTo>
                    <a:lnTo>
                      <a:pt x="217579" y="793801"/>
                    </a:lnTo>
                    <a:lnTo>
                      <a:pt x="217874" y="793449"/>
                    </a:lnTo>
                    <a:lnTo>
                      <a:pt x="217876" y="792842"/>
                    </a:lnTo>
                    <a:lnTo>
                      <a:pt x="217989" y="792562"/>
                    </a:lnTo>
                    <a:lnTo>
                      <a:pt x="218302" y="792033"/>
                    </a:lnTo>
                    <a:lnTo>
                      <a:pt x="218777" y="791444"/>
                    </a:lnTo>
                    <a:lnTo>
                      <a:pt x="218807" y="791153"/>
                    </a:lnTo>
                    <a:lnTo>
                      <a:pt x="218763" y="790685"/>
                    </a:lnTo>
                    <a:lnTo>
                      <a:pt x="218745" y="789014"/>
                    </a:lnTo>
                    <a:lnTo>
                      <a:pt x="218766" y="788248"/>
                    </a:lnTo>
                    <a:lnTo>
                      <a:pt x="218724" y="787951"/>
                    </a:lnTo>
                    <a:lnTo>
                      <a:pt x="218551" y="787532"/>
                    </a:lnTo>
                    <a:lnTo>
                      <a:pt x="218305" y="787143"/>
                    </a:lnTo>
                    <a:lnTo>
                      <a:pt x="217482" y="786469"/>
                    </a:lnTo>
                    <a:lnTo>
                      <a:pt x="217360" y="786031"/>
                    </a:lnTo>
                    <a:lnTo>
                      <a:pt x="217150" y="785630"/>
                    </a:lnTo>
                    <a:lnTo>
                      <a:pt x="216366" y="784513"/>
                    </a:lnTo>
                    <a:lnTo>
                      <a:pt x="215932" y="783911"/>
                    </a:lnTo>
                    <a:lnTo>
                      <a:pt x="215913" y="783461"/>
                    </a:lnTo>
                    <a:lnTo>
                      <a:pt x="215228" y="782829"/>
                    </a:lnTo>
                    <a:lnTo>
                      <a:pt x="214960" y="782732"/>
                    </a:lnTo>
                    <a:lnTo>
                      <a:pt x="213898" y="782732"/>
                    </a:lnTo>
                    <a:lnTo>
                      <a:pt x="213401" y="782380"/>
                    </a:lnTo>
                    <a:lnTo>
                      <a:pt x="213104" y="782368"/>
                    </a:lnTo>
                    <a:lnTo>
                      <a:pt x="212487" y="782404"/>
                    </a:lnTo>
                    <a:lnTo>
                      <a:pt x="212192" y="782337"/>
                    </a:lnTo>
                    <a:lnTo>
                      <a:pt x="211905" y="782216"/>
                    </a:lnTo>
                    <a:lnTo>
                      <a:pt x="211537" y="781961"/>
                    </a:lnTo>
                    <a:lnTo>
                      <a:pt x="211384" y="781688"/>
                    </a:lnTo>
                    <a:lnTo>
                      <a:pt x="211346" y="781389"/>
                    </a:lnTo>
                    <a:lnTo>
                      <a:pt x="211351" y="780472"/>
                    </a:lnTo>
                    <a:lnTo>
                      <a:pt x="211415" y="780174"/>
                    </a:lnTo>
                    <a:lnTo>
                      <a:pt x="211634" y="779427"/>
                    </a:lnTo>
                    <a:lnTo>
                      <a:pt x="211626" y="778868"/>
                    </a:lnTo>
                    <a:lnTo>
                      <a:pt x="211331" y="778498"/>
                    </a:lnTo>
                    <a:lnTo>
                      <a:pt x="211296" y="778054"/>
                    </a:lnTo>
                    <a:lnTo>
                      <a:pt x="211338" y="776821"/>
                    </a:lnTo>
                    <a:lnTo>
                      <a:pt x="211193" y="776572"/>
                    </a:lnTo>
                    <a:lnTo>
                      <a:pt x="210644" y="776031"/>
                    </a:lnTo>
                    <a:lnTo>
                      <a:pt x="210363" y="775673"/>
                    </a:lnTo>
                    <a:lnTo>
                      <a:pt x="210134" y="775272"/>
                    </a:lnTo>
                    <a:lnTo>
                      <a:pt x="210035" y="774835"/>
                    </a:lnTo>
                    <a:lnTo>
                      <a:pt x="210053" y="774221"/>
                    </a:lnTo>
                    <a:lnTo>
                      <a:pt x="210029" y="772702"/>
                    </a:lnTo>
                    <a:lnTo>
                      <a:pt x="210077" y="772404"/>
                    </a:lnTo>
                    <a:lnTo>
                      <a:pt x="210335" y="771371"/>
                    </a:lnTo>
                    <a:lnTo>
                      <a:pt x="210304" y="770910"/>
                    </a:lnTo>
                    <a:lnTo>
                      <a:pt x="210407" y="770643"/>
                    </a:lnTo>
                    <a:lnTo>
                      <a:pt x="210720" y="770296"/>
                    </a:lnTo>
                    <a:lnTo>
                      <a:pt x="210974" y="769913"/>
                    </a:lnTo>
                    <a:lnTo>
                      <a:pt x="211071" y="769634"/>
                    </a:lnTo>
                    <a:lnTo>
                      <a:pt x="211068" y="769318"/>
                    </a:lnTo>
                    <a:lnTo>
                      <a:pt x="210979" y="769032"/>
                    </a:lnTo>
                    <a:lnTo>
                      <a:pt x="210760" y="768626"/>
                    </a:lnTo>
                    <a:lnTo>
                      <a:pt x="210633" y="768194"/>
                    </a:lnTo>
                    <a:lnTo>
                      <a:pt x="210663" y="767884"/>
                    </a:lnTo>
                    <a:lnTo>
                      <a:pt x="210551" y="767623"/>
                    </a:lnTo>
                    <a:lnTo>
                      <a:pt x="210234" y="767301"/>
                    </a:lnTo>
                    <a:lnTo>
                      <a:pt x="210248" y="766687"/>
                    </a:lnTo>
                    <a:lnTo>
                      <a:pt x="210138" y="766408"/>
                    </a:lnTo>
                    <a:lnTo>
                      <a:pt x="209913" y="766007"/>
                    </a:lnTo>
                    <a:lnTo>
                      <a:pt x="209831" y="765715"/>
                    </a:lnTo>
                    <a:lnTo>
                      <a:pt x="209863" y="765247"/>
                    </a:lnTo>
                    <a:lnTo>
                      <a:pt x="209764" y="764828"/>
                    </a:lnTo>
                    <a:lnTo>
                      <a:pt x="209366" y="764354"/>
                    </a:lnTo>
                    <a:lnTo>
                      <a:pt x="209058" y="763644"/>
                    </a:lnTo>
                    <a:lnTo>
                      <a:pt x="208895" y="763400"/>
                    </a:lnTo>
                    <a:lnTo>
                      <a:pt x="208647" y="763249"/>
                    </a:lnTo>
                    <a:lnTo>
                      <a:pt x="208069" y="763018"/>
                    </a:lnTo>
                    <a:lnTo>
                      <a:pt x="207803" y="762811"/>
                    </a:lnTo>
                    <a:lnTo>
                      <a:pt x="207691" y="762568"/>
                    </a:lnTo>
                    <a:lnTo>
                      <a:pt x="207786" y="762295"/>
                    </a:lnTo>
                    <a:lnTo>
                      <a:pt x="208145" y="761766"/>
                    </a:lnTo>
                    <a:lnTo>
                      <a:pt x="208598" y="761353"/>
                    </a:lnTo>
                    <a:lnTo>
                      <a:pt x="208980" y="761098"/>
                    </a:lnTo>
                    <a:lnTo>
                      <a:pt x="209275" y="761067"/>
                    </a:lnTo>
                    <a:lnTo>
                      <a:pt x="209892" y="761092"/>
                    </a:lnTo>
                    <a:lnTo>
                      <a:pt x="210142" y="760952"/>
                    </a:lnTo>
                    <a:lnTo>
                      <a:pt x="211053" y="759907"/>
                    </a:lnTo>
                    <a:lnTo>
                      <a:pt x="211287" y="759719"/>
                    </a:lnTo>
                    <a:lnTo>
                      <a:pt x="212034" y="759197"/>
                    </a:lnTo>
                    <a:lnTo>
                      <a:pt x="212887" y="758328"/>
                    </a:lnTo>
                    <a:lnTo>
                      <a:pt x="213537" y="757939"/>
                    </a:lnTo>
                    <a:lnTo>
                      <a:pt x="213966" y="757507"/>
                    </a:lnTo>
                    <a:lnTo>
                      <a:pt x="214687" y="756949"/>
                    </a:lnTo>
                    <a:lnTo>
                      <a:pt x="215101" y="756492"/>
                    </a:lnTo>
                    <a:lnTo>
                      <a:pt x="215285" y="756092"/>
                    </a:lnTo>
                    <a:lnTo>
                      <a:pt x="215259" y="755630"/>
                    </a:lnTo>
                    <a:lnTo>
                      <a:pt x="215481" y="755065"/>
                    </a:lnTo>
                    <a:lnTo>
                      <a:pt x="215519" y="754470"/>
                    </a:lnTo>
                    <a:lnTo>
                      <a:pt x="215873" y="753984"/>
                    </a:lnTo>
                    <a:lnTo>
                      <a:pt x="215842" y="753674"/>
                    </a:lnTo>
                    <a:lnTo>
                      <a:pt x="215913" y="753383"/>
                    </a:lnTo>
                    <a:lnTo>
                      <a:pt x="216122" y="752975"/>
                    </a:lnTo>
                    <a:lnTo>
                      <a:pt x="216453" y="752464"/>
                    </a:lnTo>
                    <a:lnTo>
                      <a:pt x="216839" y="751997"/>
                    </a:lnTo>
                    <a:lnTo>
                      <a:pt x="217196" y="751693"/>
                    </a:lnTo>
                    <a:lnTo>
                      <a:pt x="217257" y="751420"/>
                    </a:lnTo>
                    <a:lnTo>
                      <a:pt x="217215" y="750794"/>
                    </a:lnTo>
                    <a:lnTo>
                      <a:pt x="217227" y="750029"/>
                    </a:lnTo>
                    <a:lnTo>
                      <a:pt x="217131" y="749755"/>
                    </a:lnTo>
                    <a:lnTo>
                      <a:pt x="216708" y="749293"/>
                    </a:lnTo>
                    <a:lnTo>
                      <a:pt x="216324" y="749099"/>
                    </a:lnTo>
                    <a:lnTo>
                      <a:pt x="215881" y="749063"/>
                    </a:lnTo>
                    <a:lnTo>
                      <a:pt x="215666" y="748832"/>
                    </a:lnTo>
                    <a:lnTo>
                      <a:pt x="215408" y="748716"/>
                    </a:lnTo>
                    <a:lnTo>
                      <a:pt x="214945" y="748735"/>
                    </a:lnTo>
                    <a:lnTo>
                      <a:pt x="214456" y="748583"/>
                    </a:lnTo>
                    <a:lnTo>
                      <a:pt x="214084" y="748230"/>
                    </a:lnTo>
                    <a:lnTo>
                      <a:pt x="214168" y="747927"/>
                    </a:lnTo>
                    <a:lnTo>
                      <a:pt x="214358" y="747623"/>
                    </a:lnTo>
                    <a:lnTo>
                      <a:pt x="214585" y="747453"/>
                    </a:lnTo>
                    <a:lnTo>
                      <a:pt x="214882" y="747386"/>
                    </a:lnTo>
                    <a:lnTo>
                      <a:pt x="215365" y="747386"/>
                    </a:lnTo>
                    <a:lnTo>
                      <a:pt x="215823" y="747440"/>
                    </a:lnTo>
                    <a:lnTo>
                      <a:pt x="216376" y="747659"/>
                    </a:lnTo>
                    <a:lnTo>
                      <a:pt x="216578" y="747896"/>
                    </a:lnTo>
                    <a:lnTo>
                      <a:pt x="216825" y="748090"/>
                    </a:lnTo>
                    <a:lnTo>
                      <a:pt x="217095" y="748237"/>
                    </a:lnTo>
                    <a:lnTo>
                      <a:pt x="217375" y="748224"/>
                    </a:lnTo>
                    <a:lnTo>
                      <a:pt x="218104" y="747969"/>
                    </a:lnTo>
                    <a:lnTo>
                      <a:pt x="218724" y="747993"/>
                    </a:lnTo>
                    <a:lnTo>
                      <a:pt x="218970" y="747872"/>
                    </a:lnTo>
                    <a:lnTo>
                      <a:pt x="219270" y="747507"/>
                    </a:lnTo>
                    <a:lnTo>
                      <a:pt x="219960" y="747179"/>
                    </a:lnTo>
                    <a:lnTo>
                      <a:pt x="220208" y="747015"/>
                    </a:lnTo>
                    <a:lnTo>
                      <a:pt x="220594" y="746547"/>
                    </a:lnTo>
                    <a:lnTo>
                      <a:pt x="221054" y="746505"/>
                    </a:lnTo>
                    <a:lnTo>
                      <a:pt x="221320" y="746365"/>
                    </a:lnTo>
                    <a:lnTo>
                      <a:pt x="222196" y="745752"/>
                    </a:lnTo>
                    <a:lnTo>
                      <a:pt x="222507" y="745405"/>
                    </a:lnTo>
                    <a:lnTo>
                      <a:pt x="222780" y="745326"/>
                    </a:lnTo>
                    <a:lnTo>
                      <a:pt x="223257" y="745369"/>
                    </a:lnTo>
                    <a:lnTo>
                      <a:pt x="223494" y="745241"/>
                    </a:lnTo>
                    <a:lnTo>
                      <a:pt x="223741" y="744834"/>
                    </a:lnTo>
                    <a:lnTo>
                      <a:pt x="224210" y="744233"/>
                    </a:lnTo>
                    <a:lnTo>
                      <a:pt x="224840" y="743193"/>
                    </a:lnTo>
                    <a:lnTo>
                      <a:pt x="225050" y="742975"/>
                    </a:lnTo>
                    <a:lnTo>
                      <a:pt x="225403" y="742684"/>
                    </a:lnTo>
                    <a:lnTo>
                      <a:pt x="226218" y="741784"/>
                    </a:lnTo>
                    <a:lnTo>
                      <a:pt x="226443" y="741383"/>
                    </a:lnTo>
                    <a:lnTo>
                      <a:pt x="226619" y="740812"/>
                    </a:lnTo>
                    <a:lnTo>
                      <a:pt x="226587" y="740502"/>
                    </a:lnTo>
                    <a:lnTo>
                      <a:pt x="226650" y="740211"/>
                    </a:lnTo>
                    <a:lnTo>
                      <a:pt x="227238" y="738965"/>
                    </a:lnTo>
                    <a:lnTo>
                      <a:pt x="227327" y="738680"/>
                    </a:lnTo>
                    <a:lnTo>
                      <a:pt x="227308" y="738224"/>
                    </a:lnTo>
                    <a:lnTo>
                      <a:pt x="227501" y="737179"/>
                    </a:lnTo>
                    <a:lnTo>
                      <a:pt x="227475" y="736116"/>
                    </a:lnTo>
                    <a:lnTo>
                      <a:pt x="227564" y="735824"/>
                    </a:lnTo>
                    <a:lnTo>
                      <a:pt x="227801" y="735265"/>
                    </a:lnTo>
                    <a:lnTo>
                      <a:pt x="227873" y="734974"/>
                    </a:lnTo>
                    <a:lnTo>
                      <a:pt x="227764" y="733759"/>
                    </a:lnTo>
                    <a:lnTo>
                      <a:pt x="227830" y="732696"/>
                    </a:lnTo>
                    <a:lnTo>
                      <a:pt x="227761" y="732367"/>
                    </a:lnTo>
                    <a:lnTo>
                      <a:pt x="227484" y="731827"/>
                    </a:lnTo>
                    <a:lnTo>
                      <a:pt x="227441" y="731377"/>
                    </a:lnTo>
                    <a:lnTo>
                      <a:pt x="227454" y="730302"/>
                    </a:lnTo>
                    <a:lnTo>
                      <a:pt x="227530" y="729864"/>
                    </a:lnTo>
                    <a:lnTo>
                      <a:pt x="227775" y="729463"/>
                    </a:lnTo>
                    <a:lnTo>
                      <a:pt x="227850" y="729178"/>
                    </a:lnTo>
                    <a:lnTo>
                      <a:pt x="227853" y="728103"/>
                    </a:lnTo>
                    <a:lnTo>
                      <a:pt x="227928" y="727671"/>
                    </a:lnTo>
                    <a:lnTo>
                      <a:pt x="228125" y="727428"/>
                    </a:lnTo>
                    <a:lnTo>
                      <a:pt x="228360" y="727228"/>
                    </a:lnTo>
                    <a:lnTo>
                      <a:pt x="228984" y="726790"/>
                    </a:lnTo>
                    <a:lnTo>
                      <a:pt x="229304" y="726469"/>
                    </a:lnTo>
                    <a:lnTo>
                      <a:pt x="230263" y="725095"/>
                    </a:lnTo>
                    <a:lnTo>
                      <a:pt x="230320" y="724803"/>
                    </a:lnTo>
                    <a:lnTo>
                      <a:pt x="230289" y="724342"/>
                    </a:lnTo>
                    <a:lnTo>
                      <a:pt x="230308" y="723729"/>
                    </a:lnTo>
                    <a:lnTo>
                      <a:pt x="230215" y="723455"/>
                    </a:lnTo>
                    <a:lnTo>
                      <a:pt x="229871" y="722951"/>
                    </a:lnTo>
                    <a:lnTo>
                      <a:pt x="229793" y="722361"/>
                    </a:lnTo>
                    <a:lnTo>
                      <a:pt x="229441" y="722064"/>
                    </a:lnTo>
                    <a:lnTo>
                      <a:pt x="228970" y="720952"/>
                    </a:lnTo>
                    <a:lnTo>
                      <a:pt x="228720" y="720757"/>
                    </a:lnTo>
                    <a:lnTo>
                      <a:pt x="228632" y="720490"/>
                    </a:lnTo>
                    <a:lnTo>
                      <a:pt x="228656" y="719870"/>
                    </a:lnTo>
                    <a:lnTo>
                      <a:pt x="228628" y="719555"/>
                    </a:lnTo>
                    <a:lnTo>
                      <a:pt x="228713" y="719281"/>
                    </a:lnTo>
                    <a:lnTo>
                      <a:pt x="229010" y="718922"/>
                    </a:lnTo>
                    <a:lnTo>
                      <a:pt x="229389" y="718261"/>
                    </a:lnTo>
                    <a:lnTo>
                      <a:pt x="229618" y="718072"/>
                    </a:lnTo>
                    <a:lnTo>
                      <a:pt x="230042" y="717866"/>
                    </a:lnTo>
                    <a:lnTo>
                      <a:pt x="230351" y="717574"/>
                    </a:lnTo>
                    <a:lnTo>
                      <a:pt x="230394" y="717252"/>
                    </a:lnTo>
                    <a:lnTo>
                      <a:pt x="230564" y="717015"/>
                    </a:lnTo>
                    <a:lnTo>
                      <a:pt x="230819" y="716839"/>
                    </a:lnTo>
                    <a:lnTo>
                      <a:pt x="231093" y="716699"/>
                    </a:lnTo>
                    <a:lnTo>
                      <a:pt x="231402" y="716650"/>
                    </a:lnTo>
                    <a:lnTo>
                      <a:pt x="231653" y="716511"/>
                    </a:lnTo>
                    <a:lnTo>
                      <a:pt x="232034" y="716025"/>
                    </a:lnTo>
                    <a:lnTo>
                      <a:pt x="232545" y="715697"/>
                    </a:lnTo>
                    <a:lnTo>
                      <a:pt x="232778" y="715502"/>
                    </a:lnTo>
                    <a:lnTo>
                      <a:pt x="233121" y="714992"/>
                    </a:lnTo>
                    <a:lnTo>
                      <a:pt x="233447" y="714706"/>
                    </a:lnTo>
                    <a:lnTo>
                      <a:pt x="233868" y="714555"/>
                    </a:lnTo>
                    <a:lnTo>
                      <a:pt x="234273" y="713904"/>
                    </a:lnTo>
                    <a:lnTo>
                      <a:pt x="234664" y="713431"/>
                    </a:lnTo>
                    <a:lnTo>
                      <a:pt x="234883" y="713042"/>
                    </a:lnTo>
                    <a:lnTo>
                      <a:pt x="234965" y="712592"/>
                    </a:lnTo>
                    <a:lnTo>
                      <a:pt x="235679" y="711068"/>
                    </a:lnTo>
                    <a:lnTo>
                      <a:pt x="235781" y="710775"/>
                    </a:lnTo>
                    <a:lnTo>
                      <a:pt x="235814" y="710490"/>
                    </a:lnTo>
                    <a:lnTo>
                      <a:pt x="235770" y="710192"/>
                    </a:lnTo>
                    <a:lnTo>
                      <a:pt x="235534" y="709457"/>
                    </a:lnTo>
                    <a:lnTo>
                      <a:pt x="235479" y="709160"/>
                    </a:lnTo>
                    <a:lnTo>
                      <a:pt x="235503" y="708090"/>
                    </a:lnTo>
                    <a:lnTo>
                      <a:pt x="235486" y="707787"/>
                    </a:lnTo>
                    <a:lnTo>
                      <a:pt x="235406" y="707501"/>
                    </a:lnTo>
                    <a:lnTo>
                      <a:pt x="235162" y="706936"/>
                    </a:lnTo>
                    <a:lnTo>
                      <a:pt x="235067" y="706651"/>
                    </a:lnTo>
                    <a:lnTo>
                      <a:pt x="235035" y="706195"/>
                    </a:lnTo>
                    <a:lnTo>
                      <a:pt x="234970" y="705897"/>
                    </a:lnTo>
                    <a:lnTo>
                      <a:pt x="234490" y="704949"/>
                    </a:lnTo>
                    <a:lnTo>
                      <a:pt x="234136" y="704111"/>
                    </a:lnTo>
                    <a:lnTo>
                      <a:pt x="233986" y="703844"/>
                    </a:lnTo>
                    <a:lnTo>
                      <a:pt x="233474" y="703091"/>
                    </a:lnTo>
                    <a:lnTo>
                      <a:pt x="233187" y="702385"/>
                    </a:lnTo>
                    <a:lnTo>
                      <a:pt x="233051" y="702118"/>
                    </a:lnTo>
                    <a:lnTo>
                      <a:pt x="232624" y="701687"/>
                    </a:lnTo>
                    <a:lnTo>
                      <a:pt x="232334" y="701152"/>
                    </a:lnTo>
                    <a:lnTo>
                      <a:pt x="232157" y="700903"/>
                    </a:lnTo>
                    <a:lnTo>
                      <a:pt x="230666" y="699178"/>
                    </a:lnTo>
                    <a:lnTo>
                      <a:pt x="230294" y="698916"/>
                    </a:lnTo>
                    <a:lnTo>
                      <a:pt x="229722" y="698722"/>
                    </a:lnTo>
                    <a:lnTo>
                      <a:pt x="229128" y="698704"/>
                    </a:lnTo>
                    <a:lnTo>
                      <a:pt x="228811" y="698364"/>
                    </a:lnTo>
                    <a:lnTo>
                      <a:pt x="228377" y="697829"/>
                    </a:lnTo>
                    <a:lnTo>
                      <a:pt x="228117" y="697264"/>
                    </a:lnTo>
                    <a:lnTo>
                      <a:pt x="227800" y="696972"/>
                    </a:lnTo>
                    <a:lnTo>
                      <a:pt x="227095" y="696663"/>
                    </a:lnTo>
                    <a:lnTo>
                      <a:pt x="226880" y="696438"/>
                    </a:lnTo>
                    <a:lnTo>
                      <a:pt x="226617" y="696322"/>
                    </a:lnTo>
                    <a:lnTo>
                      <a:pt x="226294" y="696346"/>
                    </a:lnTo>
                    <a:lnTo>
                      <a:pt x="226054" y="696213"/>
                    </a:lnTo>
                    <a:lnTo>
                      <a:pt x="225308" y="695040"/>
                    </a:lnTo>
                    <a:lnTo>
                      <a:pt x="225223" y="694761"/>
                    </a:lnTo>
                    <a:lnTo>
                      <a:pt x="225171" y="694148"/>
                    </a:lnTo>
                    <a:lnTo>
                      <a:pt x="225053" y="693874"/>
                    </a:lnTo>
                    <a:lnTo>
                      <a:pt x="224649" y="693224"/>
                    </a:lnTo>
                    <a:lnTo>
                      <a:pt x="223843" y="692125"/>
                    </a:lnTo>
                    <a:lnTo>
                      <a:pt x="223757" y="691669"/>
                    </a:lnTo>
                    <a:lnTo>
                      <a:pt x="223578" y="691438"/>
                    </a:lnTo>
                    <a:lnTo>
                      <a:pt x="223091" y="691061"/>
                    </a:lnTo>
                    <a:lnTo>
                      <a:pt x="222117" y="690101"/>
                    </a:lnTo>
                    <a:lnTo>
                      <a:pt x="221426" y="689506"/>
                    </a:lnTo>
                    <a:lnTo>
                      <a:pt x="220998" y="689074"/>
                    </a:lnTo>
                    <a:lnTo>
                      <a:pt x="220760" y="688886"/>
                    </a:lnTo>
                    <a:lnTo>
                      <a:pt x="220110" y="688491"/>
                    </a:lnTo>
                    <a:lnTo>
                      <a:pt x="219759" y="688200"/>
                    </a:lnTo>
                    <a:lnTo>
                      <a:pt x="219565" y="687962"/>
                    </a:lnTo>
                    <a:lnTo>
                      <a:pt x="219331" y="687568"/>
                    </a:lnTo>
                    <a:lnTo>
                      <a:pt x="219205" y="687294"/>
                    </a:lnTo>
                    <a:lnTo>
                      <a:pt x="219131" y="687003"/>
                    </a:lnTo>
                    <a:lnTo>
                      <a:pt x="219147" y="686541"/>
                    </a:lnTo>
                    <a:lnTo>
                      <a:pt x="219151" y="685940"/>
                    </a:lnTo>
                    <a:lnTo>
                      <a:pt x="219293" y="685502"/>
                    </a:lnTo>
                    <a:lnTo>
                      <a:pt x="219550" y="684949"/>
                    </a:lnTo>
                    <a:lnTo>
                      <a:pt x="219923" y="684463"/>
                    </a:lnTo>
                    <a:lnTo>
                      <a:pt x="219990" y="684178"/>
                    </a:lnTo>
                    <a:lnTo>
                      <a:pt x="219950" y="683862"/>
                    </a:lnTo>
                    <a:lnTo>
                      <a:pt x="220020" y="683582"/>
                    </a:lnTo>
                    <a:lnTo>
                      <a:pt x="220320" y="683230"/>
                    </a:lnTo>
                    <a:lnTo>
                      <a:pt x="220691" y="682568"/>
                    </a:lnTo>
                    <a:lnTo>
                      <a:pt x="221399" y="681772"/>
                    </a:lnTo>
                    <a:lnTo>
                      <a:pt x="221827" y="680970"/>
                    </a:lnTo>
                    <a:lnTo>
                      <a:pt x="222618" y="680259"/>
                    </a:lnTo>
                    <a:lnTo>
                      <a:pt x="222925" y="679907"/>
                    </a:lnTo>
                    <a:lnTo>
                      <a:pt x="223142" y="679524"/>
                    </a:lnTo>
                    <a:lnTo>
                      <a:pt x="223134" y="678910"/>
                    </a:lnTo>
                    <a:lnTo>
                      <a:pt x="223373" y="677719"/>
                    </a:lnTo>
                    <a:lnTo>
                      <a:pt x="223377" y="677410"/>
                    </a:lnTo>
                    <a:lnTo>
                      <a:pt x="223339" y="676948"/>
                    </a:lnTo>
                    <a:lnTo>
                      <a:pt x="223439" y="676535"/>
                    </a:lnTo>
                    <a:lnTo>
                      <a:pt x="223687" y="676322"/>
                    </a:lnTo>
                    <a:lnTo>
                      <a:pt x="223767" y="676049"/>
                    </a:lnTo>
                    <a:lnTo>
                      <a:pt x="223722" y="675581"/>
                    </a:lnTo>
                    <a:lnTo>
                      <a:pt x="223801" y="675302"/>
                    </a:lnTo>
                    <a:lnTo>
                      <a:pt x="224054" y="674937"/>
                    </a:lnTo>
                    <a:lnTo>
                      <a:pt x="224058" y="674336"/>
                    </a:lnTo>
                    <a:lnTo>
                      <a:pt x="224377" y="674026"/>
                    </a:lnTo>
                    <a:lnTo>
                      <a:pt x="224889" y="673661"/>
                    </a:lnTo>
                    <a:lnTo>
                      <a:pt x="225278" y="673291"/>
                    </a:lnTo>
                    <a:lnTo>
                      <a:pt x="224879" y="672805"/>
                    </a:lnTo>
                    <a:lnTo>
                      <a:pt x="224763" y="672051"/>
                    </a:lnTo>
                    <a:lnTo>
                      <a:pt x="224569" y="671826"/>
                    </a:lnTo>
                    <a:lnTo>
                      <a:pt x="223612" y="671043"/>
                    </a:lnTo>
                    <a:lnTo>
                      <a:pt x="223534" y="670776"/>
                    </a:lnTo>
                    <a:lnTo>
                      <a:pt x="223567" y="670453"/>
                    </a:lnTo>
                    <a:lnTo>
                      <a:pt x="223555" y="669238"/>
                    </a:lnTo>
                    <a:lnTo>
                      <a:pt x="223570" y="668643"/>
                    </a:lnTo>
                    <a:lnTo>
                      <a:pt x="223968" y="668406"/>
                    </a:lnTo>
                    <a:lnTo>
                      <a:pt x="224393" y="667774"/>
                    </a:lnTo>
                    <a:lnTo>
                      <a:pt x="224830" y="667373"/>
                    </a:lnTo>
                    <a:lnTo>
                      <a:pt x="224927" y="666790"/>
                    </a:lnTo>
                    <a:lnTo>
                      <a:pt x="225187" y="666601"/>
                    </a:lnTo>
                    <a:lnTo>
                      <a:pt x="225254" y="666334"/>
                    </a:lnTo>
                    <a:lnTo>
                      <a:pt x="225217" y="665709"/>
                    </a:lnTo>
                    <a:lnTo>
                      <a:pt x="225322" y="664804"/>
                    </a:lnTo>
                    <a:lnTo>
                      <a:pt x="225233" y="664408"/>
                    </a:lnTo>
                    <a:lnTo>
                      <a:pt x="225256" y="663181"/>
                    </a:lnTo>
                    <a:lnTo>
                      <a:pt x="225155" y="662920"/>
                    </a:lnTo>
                    <a:lnTo>
                      <a:pt x="224799" y="662610"/>
                    </a:lnTo>
                    <a:lnTo>
                      <a:pt x="223314" y="660879"/>
                    </a:lnTo>
                    <a:lnTo>
                      <a:pt x="223086" y="660684"/>
                    </a:lnTo>
                    <a:lnTo>
                      <a:pt x="222561" y="660368"/>
                    </a:lnTo>
                    <a:lnTo>
                      <a:pt x="222329" y="660174"/>
                    </a:lnTo>
                    <a:lnTo>
                      <a:pt x="222001" y="659840"/>
                    </a:lnTo>
                    <a:lnTo>
                      <a:pt x="221704" y="659330"/>
                    </a:lnTo>
                    <a:lnTo>
                      <a:pt x="221717" y="659013"/>
                    </a:lnTo>
                    <a:lnTo>
                      <a:pt x="221835" y="658746"/>
                    </a:lnTo>
                    <a:lnTo>
                      <a:pt x="222120" y="658376"/>
                    </a:lnTo>
                    <a:lnTo>
                      <a:pt x="222207" y="658090"/>
                    </a:lnTo>
                    <a:lnTo>
                      <a:pt x="222253" y="657629"/>
                    </a:lnTo>
                    <a:lnTo>
                      <a:pt x="222222" y="657331"/>
                    </a:lnTo>
                    <a:lnTo>
                      <a:pt x="221882" y="656480"/>
                    </a:lnTo>
                    <a:lnTo>
                      <a:pt x="221736" y="656049"/>
                    </a:lnTo>
                    <a:lnTo>
                      <a:pt x="221650" y="655569"/>
                    </a:lnTo>
                    <a:lnTo>
                      <a:pt x="221702" y="655290"/>
                    </a:lnTo>
                    <a:lnTo>
                      <a:pt x="221934" y="655156"/>
                    </a:lnTo>
                    <a:lnTo>
                      <a:pt x="222414" y="655040"/>
                    </a:lnTo>
                    <a:lnTo>
                      <a:pt x="223111" y="654761"/>
                    </a:lnTo>
                    <a:lnTo>
                      <a:pt x="223720" y="654761"/>
                    </a:lnTo>
                    <a:lnTo>
                      <a:pt x="224139" y="654578"/>
                    </a:lnTo>
                    <a:lnTo>
                      <a:pt x="224394" y="654402"/>
                    </a:lnTo>
                    <a:lnTo>
                      <a:pt x="224708" y="654068"/>
                    </a:lnTo>
                    <a:lnTo>
                      <a:pt x="224871" y="653649"/>
                    </a:lnTo>
                    <a:lnTo>
                      <a:pt x="224821" y="653029"/>
                    </a:lnTo>
                    <a:lnTo>
                      <a:pt x="224910" y="652750"/>
                    </a:lnTo>
                    <a:lnTo>
                      <a:pt x="225143" y="652349"/>
                    </a:lnTo>
                    <a:lnTo>
                      <a:pt x="225664" y="651802"/>
                    </a:lnTo>
                    <a:lnTo>
                      <a:pt x="226235" y="651565"/>
                    </a:lnTo>
                    <a:lnTo>
                      <a:pt x="226492" y="651383"/>
                    </a:lnTo>
                    <a:lnTo>
                      <a:pt x="226597" y="651122"/>
                    </a:lnTo>
                    <a:lnTo>
                      <a:pt x="226537" y="650046"/>
                    </a:lnTo>
                    <a:lnTo>
                      <a:pt x="226539" y="649591"/>
                    </a:lnTo>
                    <a:lnTo>
                      <a:pt x="226591" y="649293"/>
                    </a:lnTo>
                    <a:lnTo>
                      <a:pt x="226767" y="648710"/>
                    </a:lnTo>
                    <a:lnTo>
                      <a:pt x="226778" y="648406"/>
                    </a:lnTo>
                    <a:lnTo>
                      <a:pt x="226737" y="647640"/>
                    </a:lnTo>
                    <a:lnTo>
                      <a:pt x="226761" y="647343"/>
                    </a:lnTo>
                    <a:lnTo>
                      <a:pt x="226930" y="646760"/>
                    </a:lnTo>
                    <a:lnTo>
                      <a:pt x="227155" y="646194"/>
                    </a:lnTo>
                    <a:lnTo>
                      <a:pt x="227419" y="645636"/>
                    </a:lnTo>
                    <a:lnTo>
                      <a:pt x="227508" y="645350"/>
                    </a:lnTo>
                    <a:lnTo>
                      <a:pt x="227531" y="645052"/>
                    </a:lnTo>
                    <a:lnTo>
                      <a:pt x="227515" y="644287"/>
                    </a:lnTo>
                    <a:lnTo>
                      <a:pt x="227631" y="643849"/>
                    </a:lnTo>
                    <a:lnTo>
                      <a:pt x="227851" y="643443"/>
                    </a:lnTo>
                    <a:lnTo>
                      <a:pt x="228051" y="643224"/>
                    </a:lnTo>
                    <a:lnTo>
                      <a:pt x="228448" y="642981"/>
                    </a:lnTo>
                    <a:lnTo>
                      <a:pt x="229136" y="642652"/>
                    </a:lnTo>
                    <a:lnTo>
                      <a:pt x="229499" y="642385"/>
                    </a:lnTo>
                    <a:lnTo>
                      <a:pt x="229777" y="642021"/>
                    </a:lnTo>
                    <a:lnTo>
                      <a:pt x="230144" y="641377"/>
                    </a:lnTo>
                    <a:lnTo>
                      <a:pt x="230465" y="641334"/>
                    </a:lnTo>
                    <a:lnTo>
                      <a:pt x="230693" y="641170"/>
                    </a:lnTo>
                    <a:lnTo>
                      <a:pt x="230995" y="640630"/>
                    </a:lnTo>
                    <a:lnTo>
                      <a:pt x="231295" y="640277"/>
                    </a:lnTo>
                    <a:lnTo>
                      <a:pt x="231367" y="639998"/>
                    </a:lnTo>
                    <a:lnTo>
                      <a:pt x="231328" y="639682"/>
                    </a:lnTo>
                    <a:lnTo>
                      <a:pt x="231394" y="639396"/>
                    </a:lnTo>
                    <a:lnTo>
                      <a:pt x="231731" y="638892"/>
                    </a:lnTo>
                    <a:lnTo>
                      <a:pt x="231707" y="638278"/>
                    </a:lnTo>
                    <a:lnTo>
                      <a:pt x="231794" y="637993"/>
                    </a:lnTo>
                    <a:lnTo>
                      <a:pt x="232166" y="637155"/>
                    </a:lnTo>
                    <a:lnTo>
                      <a:pt x="232246" y="636863"/>
                    </a:lnTo>
                    <a:lnTo>
                      <a:pt x="232299" y="636407"/>
                    </a:lnTo>
                    <a:lnTo>
                      <a:pt x="232317" y="635951"/>
                    </a:lnTo>
                    <a:lnTo>
                      <a:pt x="232295" y="634585"/>
                    </a:lnTo>
                    <a:lnTo>
                      <a:pt x="232228" y="633218"/>
                    </a:lnTo>
                    <a:lnTo>
                      <a:pt x="232246" y="632920"/>
                    </a:lnTo>
                    <a:lnTo>
                      <a:pt x="232426" y="631869"/>
                    </a:lnTo>
                    <a:lnTo>
                      <a:pt x="232415" y="631413"/>
                    </a:lnTo>
                    <a:lnTo>
                      <a:pt x="232422" y="630799"/>
                    </a:lnTo>
                    <a:lnTo>
                      <a:pt x="232258" y="630563"/>
                    </a:lnTo>
                    <a:lnTo>
                      <a:pt x="230838" y="629402"/>
                    </a:lnTo>
                    <a:lnTo>
                      <a:pt x="230340" y="629056"/>
                    </a:lnTo>
                    <a:lnTo>
                      <a:pt x="229665" y="628703"/>
                    </a:lnTo>
                    <a:lnTo>
                      <a:pt x="229313" y="628412"/>
                    </a:lnTo>
                    <a:lnTo>
                      <a:pt x="229129" y="628175"/>
                    </a:lnTo>
                    <a:lnTo>
                      <a:pt x="228776" y="627501"/>
                    </a:lnTo>
                    <a:lnTo>
                      <a:pt x="228353" y="626869"/>
                    </a:lnTo>
                    <a:lnTo>
                      <a:pt x="228043" y="626346"/>
                    </a:lnTo>
                    <a:lnTo>
                      <a:pt x="227905" y="626073"/>
                    </a:lnTo>
                    <a:lnTo>
                      <a:pt x="227567" y="625228"/>
                    </a:lnTo>
                    <a:lnTo>
                      <a:pt x="227367" y="625004"/>
                    </a:lnTo>
                    <a:lnTo>
                      <a:pt x="226564" y="624287"/>
                    </a:lnTo>
                    <a:lnTo>
                      <a:pt x="226372" y="624050"/>
                    </a:lnTo>
                    <a:lnTo>
                      <a:pt x="226315" y="623770"/>
                    </a:lnTo>
                    <a:lnTo>
                      <a:pt x="226368" y="622683"/>
                    </a:lnTo>
                    <a:lnTo>
                      <a:pt x="226239" y="622276"/>
                    </a:lnTo>
                    <a:lnTo>
                      <a:pt x="225931" y="621930"/>
                    </a:lnTo>
                    <a:lnTo>
                      <a:pt x="225863" y="621322"/>
                    </a:lnTo>
                    <a:lnTo>
                      <a:pt x="225466" y="620495"/>
                    </a:lnTo>
                    <a:lnTo>
                      <a:pt x="225379" y="620210"/>
                    </a:lnTo>
                    <a:lnTo>
                      <a:pt x="225367" y="619912"/>
                    </a:lnTo>
                    <a:lnTo>
                      <a:pt x="225472" y="618837"/>
                    </a:lnTo>
                    <a:lnTo>
                      <a:pt x="225459" y="618533"/>
                    </a:lnTo>
                    <a:lnTo>
                      <a:pt x="225338" y="618272"/>
                    </a:lnTo>
                    <a:lnTo>
                      <a:pt x="225014" y="617926"/>
                    </a:lnTo>
                    <a:lnTo>
                      <a:pt x="224740" y="617495"/>
                    </a:lnTo>
                    <a:lnTo>
                      <a:pt x="224954" y="617239"/>
                    </a:lnTo>
                    <a:lnTo>
                      <a:pt x="225053" y="616954"/>
                    </a:lnTo>
                    <a:lnTo>
                      <a:pt x="225002" y="616170"/>
                    </a:lnTo>
                    <a:lnTo>
                      <a:pt x="225188" y="615988"/>
                    </a:lnTo>
                    <a:lnTo>
                      <a:pt x="225798" y="615763"/>
                    </a:lnTo>
                    <a:lnTo>
                      <a:pt x="225888" y="615514"/>
                    </a:lnTo>
                    <a:lnTo>
                      <a:pt x="225820" y="614414"/>
                    </a:lnTo>
                    <a:lnTo>
                      <a:pt x="225993" y="614001"/>
                    </a:lnTo>
                    <a:lnTo>
                      <a:pt x="226291" y="613461"/>
                    </a:lnTo>
                    <a:lnTo>
                      <a:pt x="226629" y="612956"/>
                    </a:lnTo>
                    <a:lnTo>
                      <a:pt x="226930" y="612610"/>
                    </a:lnTo>
                    <a:lnTo>
                      <a:pt x="227153" y="612410"/>
                    </a:lnTo>
                    <a:lnTo>
                      <a:pt x="227777" y="611972"/>
                    </a:lnTo>
                    <a:lnTo>
                      <a:pt x="228008" y="611778"/>
                    </a:lnTo>
                    <a:lnTo>
                      <a:pt x="228216" y="611553"/>
                    </a:lnTo>
                    <a:lnTo>
                      <a:pt x="228386" y="611304"/>
                    </a:lnTo>
                    <a:lnTo>
                      <a:pt x="228683" y="610769"/>
                    </a:lnTo>
                    <a:lnTo>
                      <a:pt x="229130" y="610155"/>
                    </a:lnTo>
                    <a:lnTo>
                      <a:pt x="229173" y="609858"/>
                    </a:lnTo>
                    <a:lnTo>
                      <a:pt x="229167" y="609536"/>
                    </a:lnTo>
                    <a:lnTo>
                      <a:pt x="229068" y="609105"/>
                    </a:lnTo>
                    <a:lnTo>
                      <a:pt x="228694" y="608831"/>
                    </a:lnTo>
                    <a:lnTo>
                      <a:pt x="228509" y="608570"/>
                    </a:lnTo>
                    <a:lnTo>
                      <a:pt x="228290" y="608156"/>
                    </a:lnTo>
                    <a:lnTo>
                      <a:pt x="228271" y="607884"/>
                    </a:lnTo>
                    <a:lnTo>
                      <a:pt x="228373" y="607598"/>
                    </a:lnTo>
                    <a:lnTo>
                      <a:pt x="228737" y="607075"/>
                    </a:lnTo>
                    <a:lnTo>
                      <a:pt x="229212" y="606632"/>
                    </a:lnTo>
                    <a:lnTo>
                      <a:pt x="228907" y="606431"/>
                    </a:lnTo>
                    <a:lnTo>
                      <a:pt x="228856" y="606194"/>
                    </a:lnTo>
                    <a:lnTo>
                      <a:pt x="229094" y="605781"/>
                    </a:lnTo>
                    <a:lnTo>
                      <a:pt x="229052" y="605156"/>
                    </a:lnTo>
                    <a:lnTo>
                      <a:pt x="229128" y="604888"/>
                    </a:lnTo>
                    <a:lnTo>
                      <a:pt x="229477" y="604566"/>
                    </a:lnTo>
                    <a:lnTo>
                      <a:pt x="229593" y="604299"/>
                    </a:lnTo>
                    <a:lnTo>
                      <a:pt x="229678" y="603533"/>
                    </a:lnTo>
                    <a:lnTo>
                      <a:pt x="229675" y="602926"/>
                    </a:lnTo>
                    <a:lnTo>
                      <a:pt x="229676" y="602476"/>
                    </a:lnTo>
                    <a:lnTo>
                      <a:pt x="229614" y="601868"/>
                    </a:lnTo>
                    <a:lnTo>
                      <a:pt x="229563" y="601571"/>
                    </a:lnTo>
                    <a:lnTo>
                      <a:pt x="229478" y="601280"/>
                    </a:lnTo>
                    <a:lnTo>
                      <a:pt x="229345" y="601012"/>
                    </a:lnTo>
                    <a:lnTo>
                      <a:pt x="229097" y="600623"/>
                    </a:lnTo>
                    <a:lnTo>
                      <a:pt x="228769" y="600277"/>
                    </a:lnTo>
                    <a:lnTo>
                      <a:pt x="228751" y="600022"/>
                    </a:lnTo>
                    <a:lnTo>
                      <a:pt x="228953" y="599596"/>
                    </a:lnTo>
                    <a:lnTo>
                      <a:pt x="228926" y="597920"/>
                    </a:lnTo>
                    <a:lnTo>
                      <a:pt x="228902" y="597306"/>
                    </a:lnTo>
                    <a:lnTo>
                      <a:pt x="229154" y="596936"/>
                    </a:lnTo>
                    <a:lnTo>
                      <a:pt x="229372" y="596705"/>
                    </a:lnTo>
                    <a:lnTo>
                      <a:pt x="229612" y="596504"/>
                    </a:lnTo>
                    <a:lnTo>
                      <a:pt x="229870" y="596376"/>
                    </a:lnTo>
                    <a:lnTo>
                      <a:pt x="230496" y="596388"/>
                    </a:lnTo>
                    <a:lnTo>
                      <a:pt x="230747" y="596249"/>
                    </a:lnTo>
                    <a:lnTo>
                      <a:pt x="230957" y="596012"/>
                    </a:lnTo>
                    <a:lnTo>
                      <a:pt x="231325" y="595714"/>
                    </a:lnTo>
                    <a:lnTo>
                      <a:pt x="231394" y="595441"/>
                    </a:lnTo>
                    <a:lnTo>
                      <a:pt x="231344" y="594973"/>
                    </a:lnTo>
                    <a:lnTo>
                      <a:pt x="231371" y="594675"/>
                    </a:lnTo>
                    <a:lnTo>
                      <a:pt x="231541" y="594433"/>
                    </a:lnTo>
                    <a:lnTo>
                      <a:pt x="232635" y="593363"/>
                    </a:lnTo>
                    <a:lnTo>
                      <a:pt x="233177" y="592616"/>
                    </a:lnTo>
                    <a:lnTo>
                      <a:pt x="233312" y="592354"/>
                    </a:lnTo>
                    <a:lnTo>
                      <a:pt x="233342" y="591765"/>
                    </a:lnTo>
                    <a:lnTo>
                      <a:pt x="233571" y="591558"/>
                    </a:lnTo>
                    <a:lnTo>
                      <a:pt x="234431" y="590921"/>
                    </a:lnTo>
                    <a:lnTo>
                      <a:pt x="234961" y="590374"/>
                    </a:lnTo>
                    <a:lnTo>
                      <a:pt x="235392" y="589955"/>
                    </a:lnTo>
                    <a:lnTo>
                      <a:pt x="235670" y="588928"/>
                    </a:lnTo>
                    <a:lnTo>
                      <a:pt x="235622" y="587835"/>
                    </a:lnTo>
                    <a:lnTo>
                      <a:pt x="235660" y="587543"/>
                    </a:lnTo>
                    <a:lnTo>
                      <a:pt x="235846" y="587349"/>
                    </a:lnTo>
                    <a:lnTo>
                      <a:pt x="236420" y="587075"/>
                    </a:lnTo>
                    <a:lnTo>
                      <a:pt x="236673" y="586887"/>
                    </a:lnTo>
                    <a:lnTo>
                      <a:pt x="236880" y="586662"/>
                    </a:lnTo>
                    <a:lnTo>
                      <a:pt x="236943" y="586382"/>
                    </a:lnTo>
                    <a:lnTo>
                      <a:pt x="236904" y="585915"/>
                    </a:lnTo>
                    <a:lnTo>
                      <a:pt x="236882" y="584548"/>
                    </a:lnTo>
                    <a:lnTo>
                      <a:pt x="236734" y="584117"/>
                    </a:lnTo>
                    <a:lnTo>
                      <a:pt x="236691" y="583211"/>
                    </a:lnTo>
                    <a:lnTo>
                      <a:pt x="236497" y="582792"/>
                    </a:lnTo>
                    <a:lnTo>
                      <a:pt x="236426" y="582506"/>
                    </a:lnTo>
                    <a:lnTo>
                      <a:pt x="236432" y="581437"/>
                    </a:lnTo>
                    <a:lnTo>
                      <a:pt x="236166" y="580562"/>
                    </a:lnTo>
                    <a:lnTo>
                      <a:pt x="236102" y="580271"/>
                    </a:lnTo>
                    <a:lnTo>
                      <a:pt x="236091" y="579967"/>
                    </a:lnTo>
                    <a:lnTo>
                      <a:pt x="236130" y="579037"/>
                    </a:lnTo>
                    <a:lnTo>
                      <a:pt x="236037" y="578618"/>
                    </a:lnTo>
                    <a:lnTo>
                      <a:pt x="235776" y="578430"/>
                    </a:lnTo>
                    <a:lnTo>
                      <a:pt x="235671" y="578162"/>
                    </a:lnTo>
                    <a:lnTo>
                      <a:pt x="235677" y="577543"/>
                    </a:lnTo>
                    <a:lnTo>
                      <a:pt x="235597" y="577252"/>
                    </a:lnTo>
                    <a:lnTo>
                      <a:pt x="235282" y="576711"/>
                    </a:lnTo>
                    <a:lnTo>
                      <a:pt x="235322" y="576449"/>
                    </a:lnTo>
                    <a:lnTo>
                      <a:pt x="235555" y="576201"/>
                    </a:lnTo>
                    <a:lnTo>
                      <a:pt x="235564" y="575945"/>
                    </a:lnTo>
                    <a:lnTo>
                      <a:pt x="235367" y="575677"/>
                    </a:lnTo>
                    <a:lnTo>
                      <a:pt x="235034" y="575362"/>
                    </a:lnTo>
                    <a:lnTo>
                      <a:pt x="234775" y="575204"/>
                    </a:lnTo>
                    <a:lnTo>
                      <a:pt x="234070" y="574925"/>
                    </a:lnTo>
                    <a:lnTo>
                      <a:pt x="233255" y="574512"/>
                    </a:lnTo>
                    <a:lnTo>
                      <a:pt x="232880" y="574256"/>
                    </a:lnTo>
                    <a:lnTo>
                      <a:pt x="232362" y="573588"/>
                    </a:lnTo>
                    <a:lnTo>
                      <a:pt x="232629" y="573381"/>
                    </a:lnTo>
                    <a:lnTo>
                      <a:pt x="232748" y="573120"/>
                    </a:lnTo>
                    <a:lnTo>
                      <a:pt x="232753" y="572804"/>
                    </a:lnTo>
                    <a:lnTo>
                      <a:pt x="232661" y="572355"/>
                    </a:lnTo>
                    <a:lnTo>
                      <a:pt x="232457" y="571941"/>
                    </a:lnTo>
                    <a:lnTo>
                      <a:pt x="232333" y="571510"/>
                    </a:lnTo>
                    <a:lnTo>
                      <a:pt x="232351" y="570896"/>
                    </a:lnTo>
                    <a:lnTo>
                      <a:pt x="232266" y="570605"/>
                    </a:lnTo>
                    <a:lnTo>
                      <a:pt x="232033" y="570204"/>
                    </a:lnTo>
                    <a:lnTo>
                      <a:pt x="231780" y="570070"/>
                    </a:lnTo>
                    <a:lnTo>
                      <a:pt x="231461" y="570028"/>
                    </a:lnTo>
                    <a:lnTo>
                      <a:pt x="231206" y="569876"/>
                    </a:lnTo>
                    <a:lnTo>
                      <a:pt x="231002" y="569645"/>
                    </a:lnTo>
                    <a:lnTo>
                      <a:pt x="230669" y="569128"/>
                    </a:lnTo>
                    <a:lnTo>
                      <a:pt x="230454" y="568722"/>
                    </a:lnTo>
                    <a:lnTo>
                      <a:pt x="230309" y="568296"/>
                    </a:lnTo>
                    <a:lnTo>
                      <a:pt x="230311" y="567828"/>
                    </a:lnTo>
                    <a:lnTo>
                      <a:pt x="230460" y="567586"/>
                    </a:lnTo>
                    <a:lnTo>
                      <a:pt x="230971" y="567227"/>
                    </a:lnTo>
                    <a:lnTo>
                      <a:pt x="231995" y="566565"/>
                    </a:lnTo>
                    <a:lnTo>
                      <a:pt x="232285" y="566510"/>
                    </a:lnTo>
                    <a:lnTo>
                      <a:pt x="233661" y="566522"/>
                    </a:lnTo>
                    <a:lnTo>
                      <a:pt x="234371" y="566468"/>
                    </a:lnTo>
                    <a:lnTo>
                      <a:pt x="234334" y="565982"/>
                    </a:lnTo>
                    <a:lnTo>
                      <a:pt x="234607" y="565277"/>
                    </a:lnTo>
                    <a:lnTo>
                      <a:pt x="234567" y="564657"/>
                    </a:lnTo>
                    <a:lnTo>
                      <a:pt x="234585" y="564359"/>
                    </a:lnTo>
                    <a:lnTo>
                      <a:pt x="234681" y="564080"/>
                    </a:lnTo>
                    <a:lnTo>
                      <a:pt x="234822" y="563800"/>
                    </a:lnTo>
                    <a:lnTo>
                      <a:pt x="235073" y="563418"/>
                    </a:lnTo>
                    <a:lnTo>
                      <a:pt x="235846" y="562689"/>
                    </a:lnTo>
                    <a:lnTo>
                      <a:pt x="236333" y="562099"/>
                    </a:lnTo>
                    <a:lnTo>
                      <a:pt x="236568" y="561911"/>
                    </a:lnTo>
                    <a:lnTo>
                      <a:pt x="236980" y="561668"/>
                    </a:lnTo>
                    <a:lnTo>
                      <a:pt x="237285" y="561376"/>
                    </a:lnTo>
                    <a:lnTo>
                      <a:pt x="237315" y="560775"/>
                    </a:lnTo>
                    <a:lnTo>
                      <a:pt x="237613" y="560422"/>
                    </a:lnTo>
                    <a:lnTo>
                      <a:pt x="238148" y="559669"/>
                    </a:lnTo>
                    <a:lnTo>
                      <a:pt x="238300" y="559408"/>
                    </a:lnTo>
                    <a:lnTo>
                      <a:pt x="238410" y="559135"/>
                    </a:lnTo>
                    <a:lnTo>
                      <a:pt x="238433" y="558837"/>
                    </a:lnTo>
                    <a:lnTo>
                      <a:pt x="238387" y="558369"/>
                    </a:lnTo>
                    <a:lnTo>
                      <a:pt x="238411" y="557750"/>
                    </a:lnTo>
                    <a:lnTo>
                      <a:pt x="238338" y="557324"/>
                    </a:lnTo>
                    <a:lnTo>
                      <a:pt x="238059" y="557136"/>
                    </a:lnTo>
                    <a:lnTo>
                      <a:pt x="237989" y="556893"/>
                    </a:lnTo>
                    <a:lnTo>
                      <a:pt x="238178" y="556297"/>
                    </a:lnTo>
                    <a:lnTo>
                      <a:pt x="238171" y="554772"/>
                    </a:lnTo>
                    <a:lnTo>
                      <a:pt x="238111" y="554481"/>
                    </a:lnTo>
                    <a:lnTo>
                      <a:pt x="237862" y="553916"/>
                    </a:lnTo>
                    <a:lnTo>
                      <a:pt x="237784" y="553630"/>
                    </a:lnTo>
                    <a:lnTo>
                      <a:pt x="237805" y="552858"/>
                    </a:lnTo>
                    <a:lnTo>
                      <a:pt x="237761" y="552567"/>
                    </a:lnTo>
                    <a:lnTo>
                      <a:pt x="237566" y="552154"/>
                    </a:lnTo>
                    <a:lnTo>
                      <a:pt x="237302" y="551778"/>
                    </a:lnTo>
                    <a:lnTo>
                      <a:pt x="236967" y="551468"/>
                    </a:lnTo>
                    <a:lnTo>
                      <a:pt x="236594" y="550988"/>
                    </a:lnTo>
                    <a:lnTo>
                      <a:pt x="236233" y="550708"/>
                    </a:lnTo>
                    <a:lnTo>
                      <a:pt x="235815" y="550270"/>
                    </a:lnTo>
                    <a:lnTo>
                      <a:pt x="235447" y="549979"/>
                    </a:lnTo>
                    <a:lnTo>
                      <a:pt x="235326" y="549730"/>
                    </a:lnTo>
                    <a:lnTo>
                      <a:pt x="235356" y="548952"/>
                    </a:lnTo>
                    <a:lnTo>
                      <a:pt x="235325" y="548655"/>
                    </a:lnTo>
                    <a:lnTo>
                      <a:pt x="235202" y="548211"/>
                    </a:lnTo>
                    <a:lnTo>
                      <a:pt x="235034" y="547786"/>
                    </a:lnTo>
                    <a:lnTo>
                      <a:pt x="234977" y="547494"/>
                    </a:lnTo>
                    <a:lnTo>
                      <a:pt x="234959" y="546431"/>
                    </a:lnTo>
                    <a:lnTo>
                      <a:pt x="234617" y="546109"/>
                    </a:lnTo>
                    <a:lnTo>
                      <a:pt x="234551" y="545824"/>
                    </a:lnTo>
                    <a:lnTo>
                      <a:pt x="234690" y="545392"/>
                    </a:lnTo>
                    <a:lnTo>
                      <a:pt x="235017" y="545064"/>
                    </a:lnTo>
                    <a:lnTo>
                      <a:pt x="235707" y="544256"/>
                    </a:lnTo>
                    <a:lnTo>
                      <a:pt x="236221" y="543697"/>
                    </a:lnTo>
                    <a:lnTo>
                      <a:pt x="236755" y="542779"/>
                    </a:lnTo>
                    <a:lnTo>
                      <a:pt x="237101" y="542482"/>
                    </a:lnTo>
                    <a:lnTo>
                      <a:pt x="237278" y="542233"/>
                    </a:lnTo>
                    <a:lnTo>
                      <a:pt x="237586" y="541711"/>
                    </a:lnTo>
                    <a:lnTo>
                      <a:pt x="238369" y="540672"/>
                    </a:lnTo>
                    <a:lnTo>
                      <a:pt x="238697" y="540344"/>
                    </a:lnTo>
                    <a:lnTo>
                      <a:pt x="238748" y="540058"/>
                    </a:lnTo>
                    <a:lnTo>
                      <a:pt x="238700" y="539590"/>
                    </a:lnTo>
                    <a:lnTo>
                      <a:pt x="238789" y="539323"/>
                    </a:lnTo>
                    <a:lnTo>
                      <a:pt x="239044" y="539123"/>
                    </a:lnTo>
                    <a:lnTo>
                      <a:pt x="239118" y="538849"/>
                    </a:lnTo>
                    <a:lnTo>
                      <a:pt x="239078" y="538533"/>
                    </a:lnTo>
                    <a:lnTo>
                      <a:pt x="239164" y="538259"/>
                    </a:lnTo>
                    <a:lnTo>
                      <a:pt x="239528" y="537773"/>
                    </a:lnTo>
                    <a:lnTo>
                      <a:pt x="239488" y="537306"/>
                    </a:lnTo>
                    <a:lnTo>
                      <a:pt x="239600" y="537050"/>
                    </a:lnTo>
                    <a:lnTo>
                      <a:pt x="239908" y="536704"/>
                    </a:lnTo>
                    <a:lnTo>
                      <a:pt x="239996" y="536419"/>
                    </a:lnTo>
                    <a:lnTo>
                      <a:pt x="240160" y="535666"/>
                    </a:lnTo>
                    <a:lnTo>
                      <a:pt x="240322" y="535253"/>
                    </a:lnTo>
                    <a:lnTo>
                      <a:pt x="241064" y="534468"/>
                    </a:lnTo>
                    <a:lnTo>
                      <a:pt x="241123" y="534189"/>
                    </a:lnTo>
                    <a:lnTo>
                      <a:pt x="241093" y="533569"/>
                    </a:lnTo>
                    <a:lnTo>
                      <a:pt x="241351" y="533029"/>
                    </a:lnTo>
                    <a:lnTo>
                      <a:pt x="241109" y="532470"/>
                    </a:lnTo>
                    <a:lnTo>
                      <a:pt x="241128" y="531704"/>
                    </a:lnTo>
                    <a:lnTo>
                      <a:pt x="241072" y="531413"/>
                    </a:lnTo>
                    <a:lnTo>
                      <a:pt x="240961" y="531127"/>
                    </a:lnTo>
                    <a:lnTo>
                      <a:pt x="240665" y="530593"/>
                    </a:lnTo>
                    <a:lnTo>
                      <a:pt x="240362" y="530240"/>
                    </a:lnTo>
                    <a:lnTo>
                      <a:pt x="240391" y="529960"/>
                    </a:lnTo>
                    <a:lnTo>
                      <a:pt x="240659" y="529226"/>
                    </a:lnTo>
                    <a:lnTo>
                      <a:pt x="240736" y="528934"/>
                    </a:lnTo>
                    <a:lnTo>
                      <a:pt x="240748" y="528630"/>
                    </a:lnTo>
                    <a:lnTo>
                      <a:pt x="240723" y="528169"/>
                    </a:lnTo>
                    <a:lnTo>
                      <a:pt x="240744" y="527858"/>
                    </a:lnTo>
                    <a:lnTo>
                      <a:pt x="240646" y="527591"/>
                    </a:lnTo>
                    <a:lnTo>
                      <a:pt x="240346" y="527251"/>
                    </a:lnTo>
                    <a:lnTo>
                      <a:pt x="240329" y="526935"/>
                    </a:lnTo>
                    <a:lnTo>
                      <a:pt x="240443" y="526668"/>
                    </a:lnTo>
                    <a:lnTo>
                      <a:pt x="241059" y="525969"/>
                    </a:lnTo>
                    <a:lnTo>
                      <a:pt x="241149" y="525696"/>
                    </a:lnTo>
                    <a:lnTo>
                      <a:pt x="241131" y="525228"/>
                    </a:lnTo>
                    <a:lnTo>
                      <a:pt x="241169" y="524930"/>
                    </a:lnTo>
                    <a:lnTo>
                      <a:pt x="241303" y="524657"/>
                    </a:lnTo>
                    <a:lnTo>
                      <a:pt x="241559" y="524274"/>
                    </a:lnTo>
                    <a:lnTo>
                      <a:pt x="241848" y="523916"/>
                    </a:lnTo>
                    <a:lnTo>
                      <a:pt x="241925" y="523636"/>
                    </a:lnTo>
                    <a:lnTo>
                      <a:pt x="241942" y="523181"/>
                    </a:lnTo>
                    <a:lnTo>
                      <a:pt x="242707" y="521686"/>
                    </a:lnTo>
                    <a:lnTo>
                      <a:pt x="242821" y="521406"/>
                    </a:lnTo>
                    <a:lnTo>
                      <a:pt x="242871" y="521115"/>
                    </a:lnTo>
                    <a:lnTo>
                      <a:pt x="242856" y="520508"/>
                    </a:lnTo>
                    <a:lnTo>
                      <a:pt x="243027" y="519918"/>
                    </a:lnTo>
                    <a:lnTo>
                      <a:pt x="242989" y="519627"/>
                    </a:lnTo>
                    <a:lnTo>
                      <a:pt x="242785" y="518885"/>
                    </a:lnTo>
                    <a:lnTo>
                      <a:pt x="242774" y="518582"/>
                    </a:lnTo>
                    <a:lnTo>
                      <a:pt x="242807" y="517810"/>
                    </a:lnTo>
                    <a:lnTo>
                      <a:pt x="242748" y="517531"/>
                    </a:lnTo>
                    <a:lnTo>
                      <a:pt x="242313" y="517099"/>
                    </a:lnTo>
                    <a:lnTo>
                      <a:pt x="241850" y="516309"/>
                    </a:lnTo>
                    <a:lnTo>
                      <a:pt x="241267" y="515416"/>
                    </a:lnTo>
                    <a:lnTo>
                      <a:pt x="241137" y="514991"/>
                    </a:lnTo>
                    <a:lnTo>
                      <a:pt x="241165" y="513314"/>
                    </a:lnTo>
                    <a:lnTo>
                      <a:pt x="241374" y="512585"/>
                    </a:lnTo>
                    <a:lnTo>
                      <a:pt x="241342" y="512123"/>
                    </a:lnTo>
                    <a:lnTo>
                      <a:pt x="241452" y="511856"/>
                    </a:lnTo>
                    <a:lnTo>
                      <a:pt x="241646" y="511613"/>
                    </a:lnTo>
                    <a:lnTo>
                      <a:pt x="242169" y="511060"/>
                    </a:lnTo>
                    <a:lnTo>
                      <a:pt x="242787" y="509839"/>
                    </a:lnTo>
                    <a:lnTo>
                      <a:pt x="242958" y="509590"/>
                    </a:lnTo>
                    <a:lnTo>
                      <a:pt x="243287" y="509274"/>
                    </a:lnTo>
                    <a:lnTo>
                      <a:pt x="243595" y="508575"/>
                    </a:lnTo>
                    <a:lnTo>
                      <a:pt x="243718" y="508138"/>
                    </a:lnTo>
                    <a:lnTo>
                      <a:pt x="243745" y="507676"/>
                    </a:lnTo>
                    <a:lnTo>
                      <a:pt x="243683" y="507385"/>
                    </a:lnTo>
                    <a:lnTo>
                      <a:pt x="243367" y="506881"/>
                    </a:lnTo>
                    <a:lnTo>
                      <a:pt x="243384" y="506570"/>
                    </a:lnTo>
                    <a:lnTo>
                      <a:pt x="243364" y="506109"/>
                    </a:lnTo>
                    <a:lnTo>
                      <a:pt x="243445" y="505823"/>
                    </a:lnTo>
                    <a:lnTo>
                      <a:pt x="243769" y="504973"/>
                    </a:lnTo>
                    <a:lnTo>
                      <a:pt x="243731" y="504359"/>
                    </a:lnTo>
                    <a:lnTo>
                      <a:pt x="243850" y="504098"/>
                    </a:lnTo>
                    <a:lnTo>
                      <a:pt x="244382" y="503539"/>
                    </a:lnTo>
                    <a:lnTo>
                      <a:pt x="244751" y="503047"/>
                    </a:lnTo>
                    <a:lnTo>
                      <a:pt x="244912" y="502633"/>
                    </a:lnTo>
                    <a:lnTo>
                      <a:pt x="244883" y="502172"/>
                    </a:lnTo>
                    <a:lnTo>
                      <a:pt x="244871" y="501109"/>
                    </a:lnTo>
                    <a:lnTo>
                      <a:pt x="244462" y="500131"/>
                    </a:lnTo>
                    <a:lnTo>
                      <a:pt x="244488" y="499820"/>
                    </a:lnTo>
                    <a:lnTo>
                      <a:pt x="244395" y="499541"/>
                    </a:lnTo>
                    <a:lnTo>
                      <a:pt x="244068" y="499031"/>
                    </a:lnTo>
                    <a:lnTo>
                      <a:pt x="244023" y="498132"/>
                    </a:lnTo>
                    <a:lnTo>
                      <a:pt x="243698" y="497798"/>
                    </a:lnTo>
                    <a:lnTo>
                      <a:pt x="243484" y="497397"/>
                    </a:lnTo>
                    <a:lnTo>
                      <a:pt x="243316" y="496971"/>
                    </a:lnTo>
                    <a:lnTo>
                      <a:pt x="243266" y="496674"/>
                    </a:lnTo>
                    <a:lnTo>
                      <a:pt x="243280" y="496218"/>
                    </a:lnTo>
                    <a:lnTo>
                      <a:pt x="243109" y="495799"/>
                    </a:lnTo>
                    <a:lnTo>
                      <a:pt x="242788" y="495276"/>
                    </a:lnTo>
                    <a:lnTo>
                      <a:pt x="242129" y="494633"/>
                    </a:lnTo>
                    <a:lnTo>
                      <a:pt x="241861" y="494529"/>
                    </a:lnTo>
                    <a:lnTo>
                      <a:pt x="241549" y="494559"/>
                    </a:lnTo>
                    <a:lnTo>
                      <a:pt x="241089" y="494468"/>
                    </a:lnTo>
                    <a:lnTo>
                      <a:pt x="240687" y="494274"/>
                    </a:lnTo>
                    <a:lnTo>
                      <a:pt x="240390" y="493891"/>
                    </a:lnTo>
                    <a:lnTo>
                      <a:pt x="240280" y="493606"/>
                    </a:lnTo>
                    <a:lnTo>
                      <a:pt x="240363" y="493369"/>
                    </a:lnTo>
                    <a:lnTo>
                      <a:pt x="240702" y="493029"/>
                    </a:lnTo>
                    <a:lnTo>
                      <a:pt x="240707" y="492421"/>
                    </a:lnTo>
                    <a:lnTo>
                      <a:pt x="240839" y="492148"/>
                    </a:lnTo>
                    <a:lnTo>
                      <a:pt x="241097" y="491765"/>
                    </a:lnTo>
                    <a:lnTo>
                      <a:pt x="241290" y="491534"/>
                    </a:lnTo>
                    <a:lnTo>
                      <a:pt x="242052" y="490787"/>
                    </a:lnTo>
                    <a:lnTo>
                      <a:pt x="242688" y="489936"/>
                    </a:lnTo>
                    <a:lnTo>
                      <a:pt x="243474" y="489219"/>
                    </a:lnTo>
                    <a:lnTo>
                      <a:pt x="243756" y="488824"/>
                    </a:lnTo>
                    <a:lnTo>
                      <a:pt x="243892" y="488545"/>
                    </a:lnTo>
                    <a:lnTo>
                      <a:pt x="243894" y="488290"/>
                    </a:lnTo>
                    <a:lnTo>
                      <a:pt x="243512" y="487864"/>
                    </a:lnTo>
                    <a:lnTo>
                      <a:pt x="243849" y="487342"/>
                    </a:lnTo>
                    <a:lnTo>
                      <a:pt x="243853" y="487044"/>
                    </a:lnTo>
                    <a:lnTo>
                      <a:pt x="243793" y="486431"/>
                    </a:lnTo>
                    <a:lnTo>
                      <a:pt x="243767" y="485817"/>
                    </a:lnTo>
                    <a:lnTo>
                      <a:pt x="243849" y="485532"/>
                    </a:lnTo>
                    <a:lnTo>
                      <a:pt x="244035" y="485112"/>
                    </a:lnTo>
                    <a:lnTo>
                      <a:pt x="244231" y="484535"/>
                    </a:lnTo>
                    <a:lnTo>
                      <a:pt x="244310" y="484237"/>
                    </a:lnTo>
                    <a:lnTo>
                      <a:pt x="244354" y="483946"/>
                    </a:lnTo>
                    <a:lnTo>
                      <a:pt x="244330" y="482269"/>
                    </a:lnTo>
                    <a:lnTo>
                      <a:pt x="244279" y="481971"/>
                    </a:lnTo>
                    <a:lnTo>
                      <a:pt x="244124" y="481522"/>
                    </a:lnTo>
                    <a:lnTo>
                      <a:pt x="244103" y="481096"/>
                    </a:lnTo>
                    <a:lnTo>
                      <a:pt x="244471" y="480428"/>
                    </a:lnTo>
                    <a:lnTo>
                      <a:pt x="244509" y="479833"/>
                    </a:lnTo>
                    <a:lnTo>
                      <a:pt x="244699" y="479584"/>
                    </a:lnTo>
                    <a:lnTo>
                      <a:pt x="244769" y="479298"/>
                    </a:lnTo>
                    <a:lnTo>
                      <a:pt x="244729" y="478837"/>
                    </a:lnTo>
                    <a:lnTo>
                      <a:pt x="244784" y="478399"/>
                    </a:lnTo>
                    <a:lnTo>
                      <a:pt x="245135" y="477901"/>
                    </a:lnTo>
                    <a:lnTo>
                      <a:pt x="245133" y="477293"/>
                    </a:lnTo>
                    <a:lnTo>
                      <a:pt x="245276" y="477032"/>
                    </a:lnTo>
                    <a:lnTo>
                      <a:pt x="245564" y="476610"/>
                    </a:lnTo>
                    <a:lnTo>
                      <a:pt x="245712" y="476394"/>
                    </a:lnTo>
                    <a:lnTo>
                      <a:pt x="245840" y="476121"/>
                    </a:lnTo>
                    <a:lnTo>
                      <a:pt x="245872" y="475829"/>
                    </a:lnTo>
                    <a:lnTo>
                      <a:pt x="245829" y="475361"/>
                    </a:lnTo>
                    <a:lnTo>
                      <a:pt x="246231" y="474960"/>
                    </a:lnTo>
                    <a:lnTo>
                      <a:pt x="246318" y="474693"/>
                    </a:lnTo>
                    <a:lnTo>
                      <a:pt x="246282" y="474225"/>
                    </a:lnTo>
                    <a:lnTo>
                      <a:pt x="246263" y="473314"/>
                    </a:lnTo>
                    <a:lnTo>
                      <a:pt x="246294" y="472859"/>
                    </a:lnTo>
                    <a:lnTo>
                      <a:pt x="246371" y="472409"/>
                    </a:lnTo>
                    <a:lnTo>
                      <a:pt x="246690" y="471728"/>
                    </a:lnTo>
                    <a:lnTo>
                      <a:pt x="246711" y="471127"/>
                    </a:lnTo>
                    <a:lnTo>
                      <a:pt x="246853" y="470848"/>
                    </a:lnTo>
                    <a:lnTo>
                      <a:pt x="247171" y="470532"/>
                    </a:lnTo>
                    <a:lnTo>
                      <a:pt x="247742" y="470294"/>
                    </a:lnTo>
                    <a:lnTo>
                      <a:pt x="247972" y="470106"/>
                    </a:lnTo>
                    <a:lnTo>
                      <a:pt x="248668" y="469104"/>
                    </a:lnTo>
                    <a:lnTo>
                      <a:pt x="248935" y="468557"/>
                    </a:lnTo>
                    <a:lnTo>
                      <a:pt x="249603" y="467026"/>
                    </a:lnTo>
                    <a:lnTo>
                      <a:pt x="249767" y="466437"/>
                    </a:lnTo>
                    <a:lnTo>
                      <a:pt x="249841" y="465835"/>
                    </a:lnTo>
                    <a:lnTo>
                      <a:pt x="249843" y="465374"/>
                    </a:lnTo>
                    <a:lnTo>
                      <a:pt x="249804" y="465076"/>
                    </a:lnTo>
                    <a:lnTo>
                      <a:pt x="249572" y="464511"/>
                    </a:lnTo>
                    <a:lnTo>
                      <a:pt x="249487" y="464226"/>
                    </a:lnTo>
                    <a:lnTo>
                      <a:pt x="249508" y="463605"/>
                    </a:lnTo>
                    <a:lnTo>
                      <a:pt x="249424" y="463332"/>
                    </a:lnTo>
                    <a:lnTo>
                      <a:pt x="249048" y="462846"/>
                    </a:lnTo>
                    <a:lnTo>
                      <a:pt x="248648" y="462026"/>
                    </a:lnTo>
                    <a:lnTo>
                      <a:pt x="248309" y="461704"/>
                    </a:lnTo>
                    <a:lnTo>
                      <a:pt x="248233" y="461425"/>
                    </a:lnTo>
                    <a:lnTo>
                      <a:pt x="248249" y="461108"/>
                    </a:lnTo>
                    <a:lnTo>
                      <a:pt x="248333" y="460823"/>
                    </a:lnTo>
                    <a:lnTo>
                      <a:pt x="248613" y="460465"/>
                    </a:lnTo>
                    <a:lnTo>
                      <a:pt x="248640" y="459863"/>
                    </a:lnTo>
                    <a:lnTo>
                      <a:pt x="248909" y="459486"/>
                    </a:lnTo>
                    <a:lnTo>
                      <a:pt x="248999" y="459207"/>
                    </a:lnTo>
                    <a:lnTo>
                      <a:pt x="248955" y="458284"/>
                    </a:lnTo>
                    <a:lnTo>
                      <a:pt x="249005" y="457992"/>
                    </a:lnTo>
                    <a:lnTo>
                      <a:pt x="249205" y="457257"/>
                    </a:lnTo>
                    <a:lnTo>
                      <a:pt x="249238" y="456953"/>
                    </a:lnTo>
                    <a:lnTo>
                      <a:pt x="249185" y="455732"/>
                    </a:lnTo>
                    <a:lnTo>
                      <a:pt x="249290" y="455458"/>
                    </a:lnTo>
                    <a:lnTo>
                      <a:pt x="249504" y="455228"/>
                    </a:lnTo>
                    <a:lnTo>
                      <a:pt x="249574" y="454948"/>
                    </a:lnTo>
                    <a:lnTo>
                      <a:pt x="249509" y="454018"/>
                    </a:lnTo>
                    <a:lnTo>
                      <a:pt x="249579" y="453739"/>
                    </a:lnTo>
                    <a:lnTo>
                      <a:pt x="249792" y="453502"/>
                    </a:lnTo>
                    <a:lnTo>
                      <a:pt x="249895" y="453235"/>
                    </a:lnTo>
                    <a:lnTo>
                      <a:pt x="249924" y="452634"/>
                    </a:lnTo>
                    <a:lnTo>
                      <a:pt x="250114" y="452384"/>
                    </a:lnTo>
                    <a:lnTo>
                      <a:pt x="250164" y="452093"/>
                    </a:lnTo>
                    <a:lnTo>
                      <a:pt x="250173" y="451789"/>
                    </a:lnTo>
                    <a:lnTo>
                      <a:pt x="250138" y="451327"/>
                    </a:lnTo>
                    <a:lnTo>
                      <a:pt x="250080" y="451029"/>
                    </a:lnTo>
                    <a:lnTo>
                      <a:pt x="249704" y="450027"/>
                    </a:lnTo>
                    <a:lnTo>
                      <a:pt x="249571" y="449747"/>
                    </a:lnTo>
                    <a:lnTo>
                      <a:pt x="249379" y="449529"/>
                    </a:lnTo>
                    <a:lnTo>
                      <a:pt x="248808" y="449250"/>
                    </a:lnTo>
                    <a:lnTo>
                      <a:pt x="248566" y="448946"/>
                    </a:lnTo>
                    <a:lnTo>
                      <a:pt x="248534" y="448484"/>
                    </a:lnTo>
                    <a:lnTo>
                      <a:pt x="248140" y="447846"/>
                    </a:lnTo>
                    <a:lnTo>
                      <a:pt x="248165" y="447530"/>
                    </a:lnTo>
                    <a:lnTo>
                      <a:pt x="248092" y="447244"/>
                    </a:lnTo>
                    <a:lnTo>
                      <a:pt x="247790" y="446540"/>
                    </a:lnTo>
                    <a:lnTo>
                      <a:pt x="247447" y="445865"/>
                    </a:lnTo>
                    <a:lnTo>
                      <a:pt x="247261" y="445428"/>
                    </a:lnTo>
                    <a:lnTo>
                      <a:pt x="247168" y="445130"/>
                    </a:lnTo>
                    <a:lnTo>
                      <a:pt x="247190" y="444857"/>
                    </a:lnTo>
                    <a:lnTo>
                      <a:pt x="247392" y="444608"/>
                    </a:lnTo>
                    <a:lnTo>
                      <a:pt x="247659" y="444456"/>
                    </a:lnTo>
                    <a:lnTo>
                      <a:pt x="248279" y="444407"/>
                    </a:lnTo>
                    <a:lnTo>
                      <a:pt x="248558" y="444316"/>
                    </a:lnTo>
                    <a:lnTo>
                      <a:pt x="248917" y="444006"/>
                    </a:lnTo>
                    <a:lnTo>
                      <a:pt x="249060" y="443587"/>
                    </a:lnTo>
                    <a:lnTo>
                      <a:pt x="249041" y="443265"/>
                    </a:lnTo>
                    <a:lnTo>
                      <a:pt x="248943" y="442992"/>
                    </a:lnTo>
                    <a:lnTo>
                      <a:pt x="248230" y="442390"/>
                    </a:lnTo>
                    <a:lnTo>
                      <a:pt x="248181" y="442111"/>
                    </a:lnTo>
                    <a:lnTo>
                      <a:pt x="248206" y="441795"/>
                    </a:lnTo>
                    <a:lnTo>
                      <a:pt x="248158" y="441309"/>
                    </a:lnTo>
                    <a:lnTo>
                      <a:pt x="248258" y="441066"/>
                    </a:lnTo>
                    <a:lnTo>
                      <a:pt x="248502" y="440883"/>
                    </a:lnTo>
                    <a:lnTo>
                      <a:pt x="248797" y="440744"/>
                    </a:lnTo>
                    <a:lnTo>
                      <a:pt x="249089" y="440683"/>
                    </a:lnTo>
                    <a:lnTo>
                      <a:pt x="249852" y="440762"/>
                    </a:lnTo>
                    <a:lnTo>
                      <a:pt x="250612" y="440756"/>
                    </a:lnTo>
                    <a:lnTo>
                      <a:pt x="251231" y="440786"/>
                    </a:lnTo>
                    <a:lnTo>
                      <a:pt x="251650" y="440677"/>
                    </a:lnTo>
                    <a:lnTo>
                      <a:pt x="251997" y="440367"/>
                    </a:lnTo>
                    <a:lnTo>
                      <a:pt x="252556" y="440118"/>
                    </a:lnTo>
                    <a:lnTo>
                      <a:pt x="252994" y="439997"/>
                    </a:lnTo>
                    <a:lnTo>
                      <a:pt x="253894" y="439960"/>
                    </a:lnTo>
                    <a:lnTo>
                      <a:pt x="254221" y="439614"/>
                    </a:lnTo>
                    <a:lnTo>
                      <a:pt x="254482" y="439505"/>
                    </a:lnTo>
                    <a:lnTo>
                      <a:pt x="254965" y="439554"/>
                    </a:lnTo>
                    <a:lnTo>
                      <a:pt x="255241" y="439498"/>
                    </a:lnTo>
                    <a:lnTo>
                      <a:pt x="255439" y="439286"/>
                    </a:lnTo>
                    <a:lnTo>
                      <a:pt x="255793" y="438763"/>
                    </a:lnTo>
                    <a:lnTo>
                      <a:pt x="256031" y="438575"/>
                    </a:lnTo>
                    <a:lnTo>
                      <a:pt x="256303" y="438429"/>
                    </a:lnTo>
                    <a:lnTo>
                      <a:pt x="256587" y="438332"/>
                    </a:lnTo>
                    <a:lnTo>
                      <a:pt x="257039" y="438332"/>
                    </a:lnTo>
                    <a:lnTo>
                      <a:pt x="257351" y="437992"/>
                    </a:lnTo>
                    <a:lnTo>
                      <a:pt x="258143" y="437536"/>
                    </a:lnTo>
                    <a:lnTo>
                      <a:pt x="258324" y="437305"/>
                    </a:lnTo>
                    <a:lnTo>
                      <a:pt x="258525" y="436886"/>
                    </a:lnTo>
                    <a:lnTo>
                      <a:pt x="258739" y="436667"/>
                    </a:lnTo>
                    <a:lnTo>
                      <a:pt x="259220" y="436273"/>
                    </a:lnTo>
                    <a:lnTo>
                      <a:pt x="259485" y="435932"/>
                    </a:lnTo>
                    <a:lnTo>
                      <a:pt x="259443" y="435616"/>
                    </a:lnTo>
                    <a:lnTo>
                      <a:pt x="259525" y="435331"/>
                    </a:lnTo>
                    <a:lnTo>
                      <a:pt x="259918" y="434675"/>
                    </a:lnTo>
                    <a:lnTo>
                      <a:pt x="260208" y="434310"/>
                    </a:lnTo>
                    <a:lnTo>
                      <a:pt x="260307" y="434043"/>
                    </a:lnTo>
                    <a:lnTo>
                      <a:pt x="260273" y="433423"/>
                    </a:lnTo>
                    <a:lnTo>
                      <a:pt x="260340" y="433131"/>
                    </a:lnTo>
                    <a:lnTo>
                      <a:pt x="260590" y="432408"/>
                    </a:lnTo>
                    <a:lnTo>
                      <a:pt x="260657" y="432117"/>
                    </a:lnTo>
                    <a:lnTo>
                      <a:pt x="260692" y="431661"/>
                    </a:lnTo>
                    <a:lnTo>
                      <a:pt x="260698" y="430890"/>
                    </a:lnTo>
                    <a:lnTo>
                      <a:pt x="260796" y="430312"/>
                    </a:lnTo>
                    <a:lnTo>
                      <a:pt x="261027" y="430088"/>
                    </a:lnTo>
                    <a:lnTo>
                      <a:pt x="261114" y="429814"/>
                    </a:lnTo>
                    <a:lnTo>
                      <a:pt x="261092" y="429201"/>
                    </a:lnTo>
                    <a:lnTo>
                      <a:pt x="261380" y="428022"/>
                    </a:lnTo>
                    <a:lnTo>
                      <a:pt x="261392" y="427718"/>
                    </a:lnTo>
                    <a:lnTo>
                      <a:pt x="261368" y="426959"/>
                    </a:lnTo>
                    <a:lnTo>
                      <a:pt x="261534" y="426060"/>
                    </a:lnTo>
                    <a:lnTo>
                      <a:pt x="261561" y="425762"/>
                    </a:lnTo>
                    <a:lnTo>
                      <a:pt x="261544" y="423933"/>
                    </a:lnTo>
                    <a:lnTo>
                      <a:pt x="261464" y="423648"/>
                    </a:lnTo>
                    <a:lnTo>
                      <a:pt x="261334" y="423369"/>
                    </a:lnTo>
                    <a:lnTo>
                      <a:pt x="261199" y="423095"/>
                    </a:lnTo>
                    <a:lnTo>
                      <a:pt x="260831" y="422287"/>
                    </a:lnTo>
                    <a:lnTo>
                      <a:pt x="261047" y="422141"/>
                    </a:lnTo>
                    <a:lnTo>
                      <a:pt x="261673" y="421892"/>
                    </a:lnTo>
                    <a:lnTo>
                      <a:pt x="262152" y="421515"/>
                    </a:lnTo>
                    <a:lnTo>
                      <a:pt x="262770" y="421279"/>
                    </a:lnTo>
                    <a:lnTo>
                      <a:pt x="262940" y="421102"/>
                    </a:lnTo>
                    <a:lnTo>
                      <a:pt x="262889" y="420835"/>
                    </a:lnTo>
                    <a:lnTo>
                      <a:pt x="262694" y="420367"/>
                    </a:lnTo>
                    <a:lnTo>
                      <a:pt x="262637" y="419899"/>
                    </a:lnTo>
                    <a:lnTo>
                      <a:pt x="262706" y="419468"/>
                    </a:lnTo>
                    <a:lnTo>
                      <a:pt x="263159" y="419049"/>
                    </a:lnTo>
                    <a:lnTo>
                      <a:pt x="263958" y="417755"/>
                    </a:lnTo>
                    <a:lnTo>
                      <a:pt x="264381" y="417324"/>
                    </a:lnTo>
                    <a:lnTo>
                      <a:pt x="264765" y="417044"/>
                    </a:lnTo>
                    <a:lnTo>
                      <a:pt x="264848" y="416777"/>
                    </a:lnTo>
                    <a:lnTo>
                      <a:pt x="264835" y="415853"/>
                    </a:lnTo>
                    <a:lnTo>
                      <a:pt x="264931" y="415252"/>
                    </a:lnTo>
                    <a:lnTo>
                      <a:pt x="264953" y="414808"/>
                    </a:lnTo>
                    <a:lnTo>
                      <a:pt x="264428" y="413381"/>
                    </a:lnTo>
                    <a:lnTo>
                      <a:pt x="264150" y="412724"/>
                    </a:lnTo>
                    <a:lnTo>
                      <a:pt x="263754" y="412269"/>
                    </a:lnTo>
                    <a:lnTo>
                      <a:pt x="263512" y="411704"/>
                    </a:lnTo>
                    <a:lnTo>
                      <a:pt x="263362" y="411442"/>
                    </a:lnTo>
                    <a:lnTo>
                      <a:pt x="263026" y="411133"/>
                    </a:lnTo>
                    <a:lnTo>
                      <a:pt x="262179" y="410264"/>
                    </a:lnTo>
                    <a:lnTo>
                      <a:pt x="261820" y="409772"/>
                    </a:lnTo>
                    <a:lnTo>
                      <a:pt x="261518" y="409413"/>
                    </a:lnTo>
                    <a:lnTo>
                      <a:pt x="261396" y="409152"/>
                    </a:lnTo>
                    <a:lnTo>
                      <a:pt x="261373" y="408854"/>
                    </a:lnTo>
                    <a:lnTo>
                      <a:pt x="261399" y="408235"/>
                    </a:lnTo>
                    <a:lnTo>
                      <a:pt x="261409" y="407633"/>
                    </a:lnTo>
                    <a:lnTo>
                      <a:pt x="261625" y="407402"/>
                    </a:lnTo>
                    <a:lnTo>
                      <a:pt x="261714" y="407129"/>
                    </a:lnTo>
                    <a:lnTo>
                      <a:pt x="261668" y="406661"/>
                    </a:lnTo>
                    <a:lnTo>
                      <a:pt x="261741" y="406382"/>
                    </a:lnTo>
                    <a:lnTo>
                      <a:pt x="262070" y="406053"/>
                    </a:lnTo>
                    <a:lnTo>
                      <a:pt x="261954" y="405805"/>
                    </a:lnTo>
                    <a:lnTo>
                      <a:pt x="261727" y="405562"/>
                    </a:lnTo>
                    <a:lnTo>
                      <a:pt x="261325" y="405124"/>
                    </a:lnTo>
                    <a:lnTo>
                      <a:pt x="261367" y="404833"/>
                    </a:lnTo>
                    <a:lnTo>
                      <a:pt x="261481" y="404529"/>
                    </a:lnTo>
                    <a:lnTo>
                      <a:pt x="261726" y="404146"/>
                    </a:lnTo>
                    <a:lnTo>
                      <a:pt x="261970" y="403952"/>
                    </a:lnTo>
                    <a:lnTo>
                      <a:pt x="262634" y="403569"/>
                    </a:lnTo>
                    <a:lnTo>
                      <a:pt x="262700" y="403296"/>
                    </a:lnTo>
                    <a:lnTo>
                      <a:pt x="262644" y="402980"/>
                    </a:lnTo>
                    <a:lnTo>
                      <a:pt x="262498" y="402542"/>
                    </a:lnTo>
                    <a:lnTo>
                      <a:pt x="262457" y="401661"/>
                    </a:lnTo>
                    <a:lnTo>
                      <a:pt x="262189" y="401637"/>
                    </a:lnTo>
                    <a:lnTo>
                      <a:pt x="261675" y="401697"/>
                    </a:lnTo>
                    <a:lnTo>
                      <a:pt x="261059" y="401649"/>
                    </a:lnTo>
                    <a:lnTo>
                      <a:pt x="260654" y="401454"/>
                    </a:lnTo>
                    <a:lnTo>
                      <a:pt x="260473" y="401206"/>
                    </a:lnTo>
                    <a:lnTo>
                      <a:pt x="260419" y="400902"/>
                    </a:lnTo>
                    <a:lnTo>
                      <a:pt x="260465" y="400598"/>
                    </a:lnTo>
                    <a:lnTo>
                      <a:pt x="260649" y="400367"/>
                    </a:lnTo>
                    <a:lnTo>
                      <a:pt x="261311" y="399723"/>
                    </a:lnTo>
                    <a:lnTo>
                      <a:pt x="261338" y="399437"/>
                    </a:lnTo>
                    <a:lnTo>
                      <a:pt x="261300" y="398963"/>
                    </a:lnTo>
                    <a:lnTo>
                      <a:pt x="261244" y="398708"/>
                    </a:lnTo>
                    <a:lnTo>
                      <a:pt x="261182" y="397943"/>
                    </a:lnTo>
                    <a:lnTo>
                      <a:pt x="261129" y="397651"/>
                    </a:lnTo>
                    <a:lnTo>
                      <a:pt x="260984" y="397214"/>
                    </a:lnTo>
                    <a:lnTo>
                      <a:pt x="260773" y="396807"/>
                    </a:lnTo>
                    <a:lnTo>
                      <a:pt x="260582" y="396564"/>
                    </a:lnTo>
                    <a:lnTo>
                      <a:pt x="260185" y="396345"/>
                    </a:lnTo>
                    <a:lnTo>
                      <a:pt x="259672" y="396303"/>
                    </a:lnTo>
                    <a:lnTo>
                      <a:pt x="259454" y="396047"/>
                    </a:lnTo>
                    <a:lnTo>
                      <a:pt x="259511" y="395701"/>
                    </a:lnTo>
                    <a:lnTo>
                      <a:pt x="259740" y="395325"/>
                    </a:lnTo>
                    <a:lnTo>
                      <a:pt x="260070" y="395367"/>
                    </a:lnTo>
                    <a:lnTo>
                      <a:pt x="260346" y="395270"/>
                    </a:lnTo>
                    <a:lnTo>
                      <a:pt x="260553" y="395033"/>
                    </a:lnTo>
                    <a:lnTo>
                      <a:pt x="260811" y="394626"/>
                    </a:lnTo>
                    <a:lnTo>
                      <a:pt x="260976" y="394207"/>
                    </a:lnTo>
                    <a:lnTo>
                      <a:pt x="260869" y="393976"/>
                    </a:lnTo>
                    <a:lnTo>
                      <a:pt x="260596" y="393775"/>
                    </a:lnTo>
                    <a:lnTo>
                      <a:pt x="259705" y="392943"/>
                    </a:lnTo>
                    <a:lnTo>
                      <a:pt x="258946" y="392329"/>
                    </a:lnTo>
                    <a:lnTo>
                      <a:pt x="258995" y="392056"/>
                    </a:lnTo>
                    <a:lnTo>
                      <a:pt x="259606" y="391782"/>
                    </a:lnTo>
                    <a:lnTo>
                      <a:pt x="259874" y="391600"/>
                    </a:lnTo>
                    <a:lnTo>
                      <a:pt x="260056" y="391363"/>
                    </a:lnTo>
                    <a:lnTo>
                      <a:pt x="260019" y="391090"/>
                    </a:lnTo>
                    <a:lnTo>
                      <a:pt x="259811" y="390495"/>
                    </a:lnTo>
                    <a:lnTo>
                      <a:pt x="259822" y="388824"/>
                    </a:lnTo>
                    <a:lnTo>
                      <a:pt x="260161" y="388155"/>
                    </a:lnTo>
                    <a:lnTo>
                      <a:pt x="260137" y="387542"/>
                    </a:lnTo>
                    <a:lnTo>
                      <a:pt x="260170" y="386910"/>
                    </a:lnTo>
                    <a:lnTo>
                      <a:pt x="260012" y="386704"/>
                    </a:lnTo>
                    <a:lnTo>
                      <a:pt x="259553" y="386539"/>
                    </a:lnTo>
                    <a:lnTo>
                      <a:pt x="259305" y="386376"/>
                    </a:lnTo>
                    <a:lnTo>
                      <a:pt x="259115" y="385944"/>
                    </a:lnTo>
                    <a:lnTo>
                      <a:pt x="259143" y="385653"/>
                    </a:lnTo>
                    <a:lnTo>
                      <a:pt x="259262" y="385373"/>
                    </a:lnTo>
                    <a:lnTo>
                      <a:pt x="259506" y="384972"/>
                    </a:lnTo>
                    <a:lnTo>
                      <a:pt x="259706" y="384742"/>
                    </a:lnTo>
                    <a:lnTo>
                      <a:pt x="259935" y="384541"/>
                    </a:lnTo>
                    <a:lnTo>
                      <a:pt x="260433" y="384194"/>
                    </a:lnTo>
                    <a:lnTo>
                      <a:pt x="260990" y="383454"/>
                    </a:lnTo>
                    <a:lnTo>
                      <a:pt x="261217" y="383295"/>
                    </a:lnTo>
                    <a:lnTo>
                      <a:pt x="261685" y="383314"/>
                    </a:lnTo>
                    <a:lnTo>
                      <a:pt x="261917" y="383125"/>
                    </a:lnTo>
                    <a:lnTo>
                      <a:pt x="262560" y="382463"/>
                    </a:lnTo>
                    <a:lnTo>
                      <a:pt x="262800" y="382080"/>
                    </a:lnTo>
                    <a:lnTo>
                      <a:pt x="263078" y="381540"/>
                    </a:lnTo>
                    <a:lnTo>
                      <a:pt x="263538" y="380586"/>
                    </a:lnTo>
                    <a:lnTo>
                      <a:pt x="263885" y="380282"/>
                    </a:lnTo>
                    <a:lnTo>
                      <a:pt x="263574" y="379784"/>
                    </a:lnTo>
                    <a:lnTo>
                      <a:pt x="263420" y="379316"/>
                    </a:lnTo>
                    <a:lnTo>
                      <a:pt x="263691" y="379006"/>
                    </a:lnTo>
                    <a:lnTo>
                      <a:pt x="263923" y="378775"/>
                    </a:lnTo>
                    <a:lnTo>
                      <a:pt x="264193" y="378544"/>
                    </a:lnTo>
                    <a:lnTo>
                      <a:pt x="264425" y="378198"/>
                    </a:lnTo>
                    <a:lnTo>
                      <a:pt x="264695" y="377851"/>
                    </a:lnTo>
                    <a:lnTo>
                      <a:pt x="264850" y="377579"/>
                    </a:lnTo>
                    <a:lnTo>
                      <a:pt x="265044" y="377311"/>
                    </a:lnTo>
                    <a:lnTo>
                      <a:pt x="265160" y="376965"/>
                    </a:lnTo>
                    <a:lnTo>
                      <a:pt x="265392" y="376576"/>
                    </a:lnTo>
                    <a:lnTo>
                      <a:pt x="265469" y="376230"/>
                    </a:lnTo>
                    <a:lnTo>
                      <a:pt x="265701" y="375884"/>
                    </a:lnTo>
                    <a:lnTo>
                      <a:pt x="265855" y="375458"/>
                    </a:lnTo>
                    <a:lnTo>
                      <a:pt x="265971" y="375111"/>
                    </a:lnTo>
                    <a:lnTo>
                      <a:pt x="266049" y="374644"/>
                    </a:lnTo>
                    <a:lnTo>
                      <a:pt x="266281" y="374104"/>
                    </a:lnTo>
                    <a:lnTo>
                      <a:pt x="266358" y="373800"/>
                    </a:lnTo>
                    <a:lnTo>
                      <a:pt x="266436" y="373375"/>
                    </a:lnTo>
                    <a:lnTo>
                      <a:pt x="266629" y="372912"/>
                    </a:lnTo>
                    <a:lnTo>
                      <a:pt x="266706" y="372408"/>
                    </a:lnTo>
                    <a:lnTo>
                      <a:pt x="266784" y="371947"/>
                    </a:lnTo>
                    <a:lnTo>
                      <a:pt x="266861" y="371600"/>
                    </a:lnTo>
                    <a:lnTo>
                      <a:pt x="266861" y="371290"/>
                    </a:lnTo>
                    <a:lnTo>
                      <a:pt x="266939" y="370902"/>
                    </a:lnTo>
                    <a:lnTo>
                      <a:pt x="267016" y="370477"/>
                    </a:lnTo>
                    <a:lnTo>
                      <a:pt x="267133" y="370130"/>
                    </a:lnTo>
                    <a:lnTo>
                      <a:pt x="267132" y="369747"/>
                    </a:lnTo>
                    <a:lnTo>
                      <a:pt x="267132" y="369206"/>
                    </a:lnTo>
                    <a:lnTo>
                      <a:pt x="267133" y="368896"/>
                    </a:lnTo>
                    <a:lnTo>
                      <a:pt x="267133" y="368587"/>
                    </a:lnTo>
                    <a:lnTo>
                      <a:pt x="267094" y="368162"/>
                    </a:lnTo>
                    <a:lnTo>
                      <a:pt x="267017" y="367779"/>
                    </a:lnTo>
                    <a:lnTo>
                      <a:pt x="266978" y="367433"/>
                    </a:lnTo>
                    <a:lnTo>
                      <a:pt x="266824" y="367007"/>
                    </a:lnTo>
                    <a:lnTo>
                      <a:pt x="266631" y="366546"/>
                    </a:lnTo>
                    <a:lnTo>
                      <a:pt x="266437" y="366272"/>
                    </a:lnTo>
                    <a:lnTo>
                      <a:pt x="266283" y="365926"/>
                    </a:lnTo>
                    <a:lnTo>
                      <a:pt x="266283" y="365616"/>
                    </a:lnTo>
                    <a:lnTo>
                      <a:pt x="266361" y="365270"/>
                    </a:lnTo>
                    <a:lnTo>
                      <a:pt x="266670" y="364924"/>
                    </a:lnTo>
                    <a:lnTo>
                      <a:pt x="266902" y="364614"/>
                    </a:lnTo>
                    <a:lnTo>
                      <a:pt x="266863" y="364268"/>
                    </a:lnTo>
                    <a:lnTo>
                      <a:pt x="266708" y="363921"/>
                    </a:lnTo>
                    <a:lnTo>
                      <a:pt x="266709" y="363575"/>
                    </a:lnTo>
                    <a:lnTo>
                      <a:pt x="266902" y="363301"/>
                    </a:lnTo>
                    <a:lnTo>
                      <a:pt x="266980" y="362991"/>
                    </a:lnTo>
                    <a:lnTo>
                      <a:pt x="267057" y="362681"/>
                    </a:lnTo>
                    <a:lnTo>
                      <a:pt x="266902" y="362414"/>
                    </a:lnTo>
                    <a:lnTo>
                      <a:pt x="266555" y="362220"/>
                    </a:lnTo>
                    <a:lnTo>
                      <a:pt x="266246" y="362031"/>
                    </a:lnTo>
                    <a:lnTo>
                      <a:pt x="266168" y="361679"/>
                    </a:lnTo>
                    <a:lnTo>
                      <a:pt x="266130" y="361296"/>
                    </a:lnTo>
                    <a:lnTo>
                      <a:pt x="265937" y="361029"/>
                    </a:lnTo>
                    <a:lnTo>
                      <a:pt x="265628" y="360951"/>
                    </a:lnTo>
                    <a:lnTo>
                      <a:pt x="265280" y="361066"/>
                    </a:lnTo>
                    <a:lnTo>
                      <a:pt x="265009" y="361218"/>
                    </a:lnTo>
                    <a:lnTo>
                      <a:pt x="264661" y="361260"/>
                    </a:lnTo>
                    <a:lnTo>
                      <a:pt x="264352" y="361181"/>
                    </a:lnTo>
                    <a:lnTo>
                      <a:pt x="264159" y="360871"/>
                    </a:lnTo>
                    <a:lnTo>
                      <a:pt x="264352" y="360604"/>
                    </a:lnTo>
                    <a:lnTo>
                      <a:pt x="264662" y="360409"/>
                    </a:lnTo>
                    <a:lnTo>
                      <a:pt x="264855" y="360100"/>
                    </a:lnTo>
                    <a:lnTo>
                      <a:pt x="265087" y="359790"/>
                    </a:lnTo>
                    <a:lnTo>
                      <a:pt x="265512" y="359407"/>
                    </a:lnTo>
                    <a:lnTo>
                      <a:pt x="265783" y="359176"/>
                    </a:lnTo>
                    <a:lnTo>
                      <a:pt x="266130" y="358945"/>
                    </a:lnTo>
                    <a:lnTo>
                      <a:pt x="266866" y="357900"/>
                    </a:lnTo>
                    <a:lnTo>
                      <a:pt x="267174" y="357706"/>
                    </a:lnTo>
                    <a:lnTo>
                      <a:pt x="267638" y="357396"/>
                    </a:lnTo>
                    <a:lnTo>
                      <a:pt x="267985" y="357129"/>
                    </a:lnTo>
                    <a:lnTo>
                      <a:pt x="268411" y="356898"/>
                    </a:lnTo>
                    <a:lnTo>
                      <a:pt x="268758" y="356661"/>
                    </a:lnTo>
                    <a:lnTo>
                      <a:pt x="269068" y="356430"/>
                    </a:lnTo>
                    <a:lnTo>
                      <a:pt x="269378" y="356199"/>
                    </a:lnTo>
                    <a:lnTo>
                      <a:pt x="269571" y="355932"/>
                    </a:lnTo>
                    <a:lnTo>
                      <a:pt x="269841" y="355580"/>
                    </a:lnTo>
                    <a:lnTo>
                      <a:pt x="270111" y="355197"/>
                    </a:lnTo>
                    <a:lnTo>
                      <a:pt x="270382" y="354808"/>
                    </a:lnTo>
                    <a:lnTo>
                      <a:pt x="270614" y="354540"/>
                    </a:lnTo>
                    <a:lnTo>
                      <a:pt x="270808" y="354115"/>
                    </a:lnTo>
                    <a:lnTo>
                      <a:pt x="270962" y="353842"/>
                    </a:lnTo>
                    <a:lnTo>
                      <a:pt x="271117" y="353459"/>
                    </a:lnTo>
                    <a:lnTo>
                      <a:pt x="271271" y="353113"/>
                    </a:lnTo>
                    <a:lnTo>
                      <a:pt x="271387" y="352724"/>
                    </a:lnTo>
                    <a:lnTo>
                      <a:pt x="271503" y="352342"/>
                    </a:lnTo>
                    <a:lnTo>
                      <a:pt x="271542" y="352031"/>
                    </a:lnTo>
                    <a:lnTo>
                      <a:pt x="271697" y="351454"/>
                    </a:lnTo>
                    <a:lnTo>
                      <a:pt x="271697" y="350987"/>
                    </a:lnTo>
                    <a:lnTo>
                      <a:pt x="271774" y="350683"/>
                    </a:lnTo>
                    <a:lnTo>
                      <a:pt x="271774" y="350294"/>
                    </a:lnTo>
                    <a:lnTo>
                      <a:pt x="271774" y="349796"/>
                    </a:lnTo>
                    <a:lnTo>
                      <a:pt x="271697" y="349328"/>
                    </a:lnTo>
                    <a:lnTo>
                      <a:pt x="271620" y="348866"/>
                    </a:lnTo>
                    <a:lnTo>
                      <a:pt x="271620" y="348441"/>
                    </a:lnTo>
                    <a:lnTo>
                      <a:pt x="271504" y="348016"/>
                    </a:lnTo>
                    <a:lnTo>
                      <a:pt x="271466" y="347669"/>
                    </a:lnTo>
                    <a:lnTo>
                      <a:pt x="271311" y="347323"/>
                    </a:lnTo>
                    <a:lnTo>
                      <a:pt x="271195" y="346940"/>
                    </a:lnTo>
                    <a:lnTo>
                      <a:pt x="271196" y="346552"/>
                    </a:lnTo>
                    <a:lnTo>
                      <a:pt x="271235" y="346169"/>
                    </a:lnTo>
                    <a:lnTo>
                      <a:pt x="271234" y="345816"/>
                    </a:lnTo>
                    <a:lnTo>
                      <a:pt x="271235" y="345355"/>
                    </a:lnTo>
                    <a:lnTo>
                      <a:pt x="271390" y="344929"/>
                    </a:lnTo>
                    <a:lnTo>
                      <a:pt x="271466" y="344547"/>
                    </a:lnTo>
                    <a:lnTo>
                      <a:pt x="271660" y="344085"/>
                    </a:lnTo>
                    <a:lnTo>
                      <a:pt x="271738" y="343775"/>
                    </a:lnTo>
                    <a:lnTo>
                      <a:pt x="271853" y="343429"/>
                    </a:lnTo>
                    <a:lnTo>
                      <a:pt x="272008" y="343077"/>
                    </a:lnTo>
                    <a:lnTo>
                      <a:pt x="272163" y="342694"/>
                    </a:lnTo>
                    <a:lnTo>
                      <a:pt x="272240" y="342384"/>
                    </a:lnTo>
                    <a:lnTo>
                      <a:pt x="272394" y="342117"/>
                    </a:lnTo>
                    <a:lnTo>
                      <a:pt x="272511" y="341691"/>
                    </a:lnTo>
                    <a:lnTo>
                      <a:pt x="272742" y="341150"/>
                    </a:lnTo>
                    <a:lnTo>
                      <a:pt x="272859" y="340568"/>
                    </a:lnTo>
                    <a:lnTo>
                      <a:pt x="273014" y="340221"/>
                    </a:lnTo>
                    <a:lnTo>
                      <a:pt x="273129" y="339680"/>
                    </a:lnTo>
                    <a:lnTo>
                      <a:pt x="273322" y="339334"/>
                    </a:lnTo>
                    <a:lnTo>
                      <a:pt x="273439" y="338909"/>
                    </a:lnTo>
                    <a:lnTo>
                      <a:pt x="273554" y="338411"/>
                    </a:lnTo>
                    <a:lnTo>
                      <a:pt x="273671" y="337943"/>
                    </a:lnTo>
                    <a:lnTo>
                      <a:pt x="273748" y="337523"/>
                    </a:lnTo>
                    <a:lnTo>
                      <a:pt x="273787" y="337099"/>
                    </a:lnTo>
                    <a:lnTo>
                      <a:pt x="273787" y="336709"/>
                    </a:lnTo>
                    <a:lnTo>
                      <a:pt x="273788" y="336400"/>
                    </a:lnTo>
                    <a:lnTo>
                      <a:pt x="273903" y="335938"/>
                    </a:lnTo>
                    <a:lnTo>
                      <a:pt x="273942" y="335513"/>
                    </a:lnTo>
                    <a:lnTo>
                      <a:pt x="274019" y="335130"/>
                    </a:lnTo>
                    <a:lnTo>
                      <a:pt x="274135" y="334625"/>
                    </a:lnTo>
                    <a:lnTo>
                      <a:pt x="274174" y="334127"/>
                    </a:lnTo>
                    <a:lnTo>
                      <a:pt x="274251" y="333775"/>
                    </a:lnTo>
                    <a:lnTo>
                      <a:pt x="274368" y="333314"/>
                    </a:lnTo>
                    <a:lnTo>
                      <a:pt x="274484" y="332931"/>
                    </a:lnTo>
                    <a:lnTo>
                      <a:pt x="274522" y="332621"/>
                    </a:lnTo>
                    <a:lnTo>
                      <a:pt x="274638" y="332044"/>
                    </a:lnTo>
                    <a:lnTo>
                      <a:pt x="274639" y="331734"/>
                    </a:lnTo>
                    <a:lnTo>
                      <a:pt x="274639" y="331424"/>
                    </a:lnTo>
                    <a:lnTo>
                      <a:pt x="274600" y="330999"/>
                    </a:lnTo>
                    <a:lnTo>
                      <a:pt x="274600" y="330652"/>
                    </a:lnTo>
                    <a:lnTo>
                      <a:pt x="274600" y="330270"/>
                    </a:lnTo>
                    <a:lnTo>
                      <a:pt x="274523" y="329765"/>
                    </a:lnTo>
                    <a:lnTo>
                      <a:pt x="274523" y="329340"/>
                    </a:lnTo>
                    <a:lnTo>
                      <a:pt x="274408" y="329030"/>
                    </a:lnTo>
                    <a:lnTo>
                      <a:pt x="274330" y="328605"/>
                    </a:lnTo>
                    <a:lnTo>
                      <a:pt x="274253" y="328143"/>
                    </a:lnTo>
                    <a:lnTo>
                      <a:pt x="274176" y="327761"/>
                    </a:lnTo>
                    <a:lnTo>
                      <a:pt x="274099" y="327414"/>
                    </a:lnTo>
                    <a:lnTo>
                      <a:pt x="273983" y="327104"/>
                    </a:lnTo>
                    <a:lnTo>
                      <a:pt x="273790" y="326642"/>
                    </a:lnTo>
                    <a:lnTo>
                      <a:pt x="273674" y="326333"/>
                    </a:lnTo>
                    <a:lnTo>
                      <a:pt x="273558" y="325871"/>
                    </a:lnTo>
                    <a:lnTo>
                      <a:pt x="273404" y="325597"/>
                    </a:lnTo>
                    <a:lnTo>
                      <a:pt x="273249" y="325215"/>
                    </a:lnTo>
                    <a:lnTo>
                      <a:pt x="273056" y="324826"/>
                    </a:lnTo>
                    <a:lnTo>
                      <a:pt x="272824" y="324401"/>
                    </a:lnTo>
                    <a:lnTo>
                      <a:pt x="272631" y="324018"/>
                    </a:lnTo>
                    <a:lnTo>
                      <a:pt x="272400" y="323593"/>
                    </a:lnTo>
                    <a:lnTo>
                      <a:pt x="272013" y="323095"/>
                    </a:lnTo>
                    <a:lnTo>
                      <a:pt x="271820" y="322785"/>
                    </a:lnTo>
                    <a:lnTo>
                      <a:pt x="271473" y="322396"/>
                    </a:lnTo>
                    <a:lnTo>
                      <a:pt x="271125" y="322050"/>
                    </a:lnTo>
                    <a:lnTo>
                      <a:pt x="270854" y="321819"/>
                    </a:lnTo>
                    <a:lnTo>
                      <a:pt x="270507" y="321588"/>
                    </a:lnTo>
                    <a:lnTo>
                      <a:pt x="270082" y="321472"/>
                    </a:lnTo>
                    <a:lnTo>
                      <a:pt x="269695" y="321357"/>
                    </a:lnTo>
                    <a:lnTo>
                      <a:pt x="269232" y="321126"/>
                    </a:lnTo>
                    <a:lnTo>
                      <a:pt x="268961" y="320816"/>
                    </a:lnTo>
                    <a:lnTo>
                      <a:pt x="268961" y="320397"/>
                    </a:lnTo>
                    <a:lnTo>
                      <a:pt x="269039" y="319893"/>
                    </a:lnTo>
                    <a:lnTo>
                      <a:pt x="269232" y="319625"/>
                    </a:lnTo>
                    <a:lnTo>
                      <a:pt x="269502" y="319352"/>
                    </a:lnTo>
                    <a:lnTo>
                      <a:pt x="269850" y="318963"/>
                    </a:lnTo>
                    <a:lnTo>
                      <a:pt x="269735" y="318617"/>
                    </a:lnTo>
                    <a:lnTo>
                      <a:pt x="269580" y="318271"/>
                    </a:lnTo>
                    <a:lnTo>
                      <a:pt x="269232" y="318040"/>
                    </a:lnTo>
                    <a:lnTo>
                      <a:pt x="268924" y="317773"/>
                    </a:lnTo>
                    <a:lnTo>
                      <a:pt x="268731" y="317499"/>
                    </a:lnTo>
                    <a:lnTo>
                      <a:pt x="268575" y="317153"/>
                    </a:lnTo>
                    <a:lnTo>
                      <a:pt x="268421" y="316807"/>
                    </a:lnTo>
                    <a:lnTo>
                      <a:pt x="268305" y="316497"/>
                    </a:lnTo>
                    <a:lnTo>
                      <a:pt x="268112" y="316071"/>
                    </a:lnTo>
                    <a:lnTo>
                      <a:pt x="267765" y="315768"/>
                    </a:lnTo>
                    <a:lnTo>
                      <a:pt x="267494" y="315573"/>
                    </a:lnTo>
                    <a:lnTo>
                      <a:pt x="267262" y="315343"/>
                    </a:lnTo>
                    <a:lnTo>
                      <a:pt x="266954" y="315190"/>
                    </a:lnTo>
                    <a:lnTo>
                      <a:pt x="266644" y="314996"/>
                    </a:lnTo>
                    <a:lnTo>
                      <a:pt x="266297" y="314802"/>
                    </a:lnTo>
                    <a:lnTo>
                      <a:pt x="265988" y="314607"/>
                    </a:lnTo>
                    <a:lnTo>
                      <a:pt x="265601" y="314455"/>
                    </a:lnTo>
                    <a:lnTo>
                      <a:pt x="265292" y="314261"/>
                    </a:lnTo>
                    <a:lnTo>
                      <a:pt x="264983" y="314073"/>
                    </a:lnTo>
                    <a:lnTo>
                      <a:pt x="264674" y="313878"/>
                    </a:lnTo>
                    <a:lnTo>
                      <a:pt x="264442" y="313647"/>
                    </a:lnTo>
                    <a:lnTo>
                      <a:pt x="264133" y="313453"/>
                    </a:lnTo>
                    <a:lnTo>
                      <a:pt x="263824" y="313222"/>
                    </a:lnTo>
                    <a:lnTo>
                      <a:pt x="263514" y="312876"/>
                    </a:lnTo>
                    <a:lnTo>
                      <a:pt x="263205" y="312609"/>
                    </a:lnTo>
                    <a:lnTo>
                      <a:pt x="262897" y="312378"/>
                    </a:lnTo>
                    <a:lnTo>
                      <a:pt x="262510" y="312147"/>
                    </a:lnTo>
                    <a:lnTo>
                      <a:pt x="262201" y="311952"/>
                    </a:lnTo>
                    <a:lnTo>
                      <a:pt x="261776" y="311801"/>
                    </a:lnTo>
                    <a:lnTo>
                      <a:pt x="261467" y="311606"/>
                    </a:lnTo>
                    <a:lnTo>
                      <a:pt x="261197" y="311296"/>
                    </a:lnTo>
                    <a:lnTo>
                      <a:pt x="261042" y="311029"/>
                    </a:lnTo>
                    <a:lnTo>
                      <a:pt x="260965" y="310640"/>
                    </a:lnTo>
                    <a:lnTo>
                      <a:pt x="260965" y="310142"/>
                    </a:lnTo>
                    <a:lnTo>
                      <a:pt x="261158" y="309753"/>
                    </a:lnTo>
                    <a:lnTo>
                      <a:pt x="261584" y="309443"/>
                    </a:lnTo>
                    <a:lnTo>
                      <a:pt x="261893" y="309407"/>
                    </a:lnTo>
                    <a:lnTo>
                      <a:pt x="262279" y="309364"/>
                    </a:lnTo>
                    <a:lnTo>
                      <a:pt x="262627" y="309364"/>
                    </a:lnTo>
                    <a:lnTo>
                      <a:pt x="263014" y="309249"/>
                    </a:lnTo>
                    <a:lnTo>
                      <a:pt x="263245" y="309018"/>
                    </a:lnTo>
                    <a:lnTo>
                      <a:pt x="263554" y="308708"/>
                    </a:lnTo>
                    <a:lnTo>
                      <a:pt x="263902" y="308477"/>
                    </a:lnTo>
                    <a:lnTo>
                      <a:pt x="264327" y="308325"/>
                    </a:lnTo>
                    <a:lnTo>
                      <a:pt x="264714" y="308319"/>
                    </a:lnTo>
                    <a:lnTo>
                      <a:pt x="265023" y="308319"/>
                    </a:lnTo>
                    <a:lnTo>
                      <a:pt x="265332" y="308319"/>
                    </a:lnTo>
                    <a:lnTo>
                      <a:pt x="265718" y="308477"/>
                    </a:lnTo>
                    <a:lnTo>
                      <a:pt x="266027" y="308592"/>
                    </a:lnTo>
                    <a:lnTo>
                      <a:pt x="266298" y="308744"/>
                    </a:lnTo>
                    <a:lnTo>
                      <a:pt x="266568" y="308896"/>
                    </a:lnTo>
                    <a:lnTo>
                      <a:pt x="266955" y="309012"/>
                    </a:lnTo>
                    <a:lnTo>
                      <a:pt x="267263" y="309054"/>
                    </a:lnTo>
                    <a:lnTo>
                      <a:pt x="267650" y="309054"/>
                    </a:lnTo>
                    <a:lnTo>
                      <a:pt x="268037" y="309055"/>
                    </a:lnTo>
                    <a:lnTo>
                      <a:pt x="268501" y="309054"/>
                    </a:lnTo>
                    <a:lnTo>
                      <a:pt x="268964" y="309170"/>
                    </a:lnTo>
                    <a:lnTo>
                      <a:pt x="269351" y="309322"/>
                    </a:lnTo>
                    <a:lnTo>
                      <a:pt x="269853" y="309243"/>
                    </a:lnTo>
                    <a:lnTo>
                      <a:pt x="270085" y="309012"/>
                    </a:lnTo>
                    <a:lnTo>
                      <a:pt x="270317" y="308781"/>
                    </a:lnTo>
                    <a:lnTo>
                      <a:pt x="270896" y="308435"/>
                    </a:lnTo>
                    <a:lnTo>
                      <a:pt x="271244" y="308429"/>
                    </a:lnTo>
                    <a:lnTo>
                      <a:pt x="271514" y="308277"/>
                    </a:lnTo>
                    <a:lnTo>
                      <a:pt x="271670" y="307967"/>
                    </a:lnTo>
                    <a:lnTo>
                      <a:pt x="271901" y="307700"/>
                    </a:lnTo>
                    <a:lnTo>
                      <a:pt x="272172" y="307390"/>
                    </a:lnTo>
                    <a:lnTo>
                      <a:pt x="272403" y="307159"/>
                    </a:lnTo>
                    <a:lnTo>
                      <a:pt x="272751" y="307001"/>
                    </a:lnTo>
                    <a:lnTo>
                      <a:pt x="273061" y="306807"/>
                    </a:lnTo>
                    <a:lnTo>
                      <a:pt x="273408" y="306807"/>
                    </a:lnTo>
                    <a:lnTo>
                      <a:pt x="273717" y="306503"/>
                    </a:lnTo>
                    <a:lnTo>
                      <a:pt x="274066" y="306114"/>
                    </a:lnTo>
                    <a:lnTo>
                      <a:pt x="274220" y="305841"/>
                    </a:lnTo>
                    <a:lnTo>
                      <a:pt x="274568" y="305725"/>
                    </a:lnTo>
                    <a:lnTo>
                      <a:pt x="274878" y="305725"/>
                    </a:lnTo>
                    <a:lnTo>
                      <a:pt x="275186" y="305804"/>
                    </a:lnTo>
                    <a:lnTo>
                      <a:pt x="275534" y="305767"/>
                    </a:lnTo>
                    <a:lnTo>
                      <a:pt x="275843" y="305768"/>
                    </a:lnTo>
                    <a:lnTo>
                      <a:pt x="276114" y="305573"/>
                    </a:lnTo>
                    <a:lnTo>
                      <a:pt x="276385" y="305300"/>
                    </a:lnTo>
                    <a:lnTo>
                      <a:pt x="276693" y="305033"/>
                    </a:lnTo>
                    <a:lnTo>
                      <a:pt x="276925" y="304686"/>
                    </a:lnTo>
                    <a:lnTo>
                      <a:pt x="277197" y="304297"/>
                    </a:lnTo>
                    <a:lnTo>
                      <a:pt x="277467" y="303908"/>
                    </a:lnTo>
                    <a:lnTo>
                      <a:pt x="277699" y="303562"/>
                    </a:lnTo>
                    <a:lnTo>
                      <a:pt x="277969" y="303332"/>
                    </a:lnTo>
                    <a:lnTo>
                      <a:pt x="278239" y="303137"/>
                    </a:lnTo>
                    <a:lnTo>
                      <a:pt x="278588" y="302870"/>
                    </a:lnTo>
                    <a:lnTo>
                      <a:pt x="279051" y="302366"/>
                    </a:lnTo>
                    <a:lnTo>
                      <a:pt x="279360" y="302056"/>
                    </a:lnTo>
                    <a:lnTo>
                      <a:pt x="279670" y="301789"/>
                    </a:lnTo>
                    <a:lnTo>
                      <a:pt x="280018" y="301479"/>
                    </a:lnTo>
                    <a:lnTo>
                      <a:pt x="280365" y="301090"/>
                    </a:lnTo>
                    <a:lnTo>
                      <a:pt x="280753" y="300707"/>
                    </a:lnTo>
                    <a:lnTo>
                      <a:pt x="281138" y="300360"/>
                    </a:lnTo>
                    <a:lnTo>
                      <a:pt x="281486" y="300009"/>
                    </a:lnTo>
                    <a:lnTo>
                      <a:pt x="281873" y="299626"/>
                    </a:lnTo>
                    <a:lnTo>
                      <a:pt x="282183" y="299316"/>
                    </a:lnTo>
                    <a:lnTo>
                      <a:pt x="282453" y="299042"/>
                    </a:lnTo>
                    <a:lnTo>
                      <a:pt x="282801" y="298617"/>
                    </a:lnTo>
                    <a:lnTo>
                      <a:pt x="283032" y="298350"/>
                    </a:lnTo>
                    <a:lnTo>
                      <a:pt x="283264" y="298076"/>
                    </a:lnTo>
                    <a:lnTo>
                      <a:pt x="283458" y="297772"/>
                    </a:lnTo>
                    <a:lnTo>
                      <a:pt x="283728" y="297420"/>
                    </a:lnTo>
                    <a:lnTo>
                      <a:pt x="283999" y="297038"/>
                    </a:lnTo>
                    <a:lnTo>
                      <a:pt x="284231" y="296691"/>
                    </a:lnTo>
                    <a:lnTo>
                      <a:pt x="284424" y="296302"/>
                    </a:lnTo>
                    <a:lnTo>
                      <a:pt x="284656" y="295877"/>
                    </a:lnTo>
                    <a:lnTo>
                      <a:pt x="284927" y="295415"/>
                    </a:lnTo>
                    <a:lnTo>
                      <a:pt x="285082" y="295069"/>
                    </a:lnTo>
                    <a:lnTo>
                      <a:pt x="285275" y="294722"/>
                    </a:lnTo>
                    <a:lnTo>
                      <a:pt x="285429" y="294370"/>
                    </a:lnTo>
                    <a:lnTo>
                      <a:pt x="285584" y="294066"/>
                    </a:lnTo>
                    <a:lnTo>
                      <a:pt x="285816" y="293562"/>
                    </a:lnTo>
                    <a:lnTo>
                      <a:pt x="286048" y="293100"/>
                    </a:lnTo>
                    <a:lnTo>
                      <a:pt x="286125" y="292790"/>
                    </a:lnTo>
                    <a:lnTo>
                      <a:pt x="286319" y="292365"/>
                    </a:lnTo>
                    <a:lnTo>
                      <a:pt x="286396" y="291904"/>
                    </a:lnTo>
                    <a:lnTo>
                      <a:pt x="286435" y="291594"/>
                    </a:lnTo>
                    <a:lnTo>
                      <a:pt x="286551" y="291205"/>
                    </a:lnTo>
                    <a:lnTo>
                      <a:pt x="286589" y="290859"/>
                    </a:lnTo>
                    <a:lnTo>
                      <a:pt x="286666" y="290397"/>
                    </a:lnTo>
                    <a:lnTo>
                      <a:pt x="286745" y="290050"/>
                    </a:lnTo>
                    <a:lnTo>
                      <a:pt x="286821" y="289625"/>
                    </a:lnTo>
                    <a:lnTo>
                      <a:pt x="286822" y="289163"/>
                    </a:lnTo>
                    <a:lnTo>
                      <a:pt x="286899" y="288738"/>
                    </a:lnTo>
                    <a:lnTo>
                      <a:pt x="286977" y="288428"/>
                    </a:lnTo>
                    <a:lnTo>
                      <a:pt x="287131" y="288082"/>
                    </a:lnTo>
                    <a:lnTo>
                      <a:pt x="287325" y="287809"/>
                    </a:lnTo>
                    <a:lnTo>
                      <a:pt x="287518" y="287505"/>
                    </a:lnTo>
                    <a:lnTo>
                      <a:pt x="287518" y="287153"/>
                    </a:lnTo>
                    <a:lnTo>
                      <a:pt x="287557" y="286849"/>
                    </a:lnTo>
                    <a:lnTo>
                      <a:pt x="287557" y="286424"/>
                    </a:lnTo>
                    <a:lnTo>
                      <a:pt x="287557" y="286035"/>
                    </a:lnTo>
                    <a:lnTo>
                      <a:pt x="287595" y="285610"/>
                    </a:lnTo>
                    <a:lnTo>
                      <a:pt x="287595" y="285263"/>
                    </a:lnTo>
                    <a:lnTo>
                      <a:pt x="287634" y="284838"/>
                    </a:lnTo>
                    <a:lnTo>
                      <a:pt x="287673" y="284534"/>
                    </a:lnTo>
                    <a:lnTo>
                      <a:pt x="287673" y="284182"/>
                    </a:lnTo>
                    <a:lnTo>
                      <a:pt x="287829" y="283878"/>
                    </a:lnTo>
                    <a:lnTo>
                      <a:pt x="287828" y="283568"/>
                    </a:lnTo>
                    <a:lnTo>
                      <a:pt x="287828" y="283259"/>
                    </a:lnTo>
                    <a:lnTo>
                      <a:pt x="287828" y="282912"/>
                    </a:lnTo>
                    <a:lnTo>
                      <a:pt x="287867" y="282603"/>
                    </a:lnTo>
                    <a:lnTo>
                      <a:pt x="287944" y="282293"/>
                    </a:lnTo>
                    <a:lnTo>
                      <a:pt x="288022" y="281831"/>
                    </a:lnTo>
                    <a:lnTo>
                      <a:pt x="288098" y="281521"/>
                    </a:lnTo>
                    <a:lnTo>
                      <a:pt x="288215" y="281211"/>
                    </a:lnTo>
                    <a:lnTo>
                      <a:pt x="288253" y="280908"/>
                    </a:lnTo>
                    <a:lnTo>
                      <a:pt x="288370" y="280482"/>
                    </a:lnTo>
                    <a:lnTo>
                      <a:pt x="288525" y="280057"/>
                    </a:lnTo>
                    <a:lnTo>
                      <a:pt x="288601" y="279747"/>
                    </a:lnTo>
                    <a:lnTo>
                      <a:pt x="288718" y="279437"/>
                    </a:lnTo>
                    <a:lnTo>
                      <a:pt x="288911" y="279054"/>
                    </a:lnTo>
                    <a:lnTo>
                      <a:pt x="289104" y="278744"/>
                    </a:lnTo>
                    <a:lnTo>
                      <a:pt x="289336" y="278471"/>
                    </a:lnTo>
                    <a:lnTo>
                      <a:pt x="289491" y="278088"/>
                    </a:lnTo>
                    <a:lnTo>
                      <a:pt x="289568" y="277663"/>
                    </a:lnTo>
                    <a:lnTo>
                      <a:pt x="289646" y="277317"/>
                    </a:lnTo>
                    <a:lnTo>
                      <a:pt x="289723" y="277007"/>
                    </a:lnTo>
                    <a:lnTo>
                      <a:pt x="289917" y="276697"/>
                    </a:lnTo>
                    <a:lnTo>
                      <a:pt x="290110" y="276308"/>
                    </a:lnTo>
                    <a:lnTo>
                      <a:pt x="290303" y="275962"/>
                    </a:lnTo>
                    <a:lnTo>
                      <a:pt x="290381" y="275616"/>
                    </a:lnTo>
                    <a:lnTo>
                      <a:pt x="290497" y="275233"/>
                    </a:lnTo>
                    <a:lnTo>
                      <a:pt x="290497" y="274923"/>
                    </a:lnTo>
                    <a:lnTo>
                      <a:pt x="290613" y="274534"/>
                    </a:lnTo>
                    <a:lnTo>
                      <a:pt x="290612" y="274109"/>
                    </a:lnTo>
                    <a:lnTo>
                      <a:pt x="290613" y="273726"/>
                    </a:lnTo>
                    <a:lnTo>
                      <a:pt x="290574" y="273337"/>
                    </a:lnTo>
                    <a:lnTo>
                      <a:pt x="290381" y="272991"/>
                    </a:lnTo>
                    <a:lnTo>
                      <a:pt x="290149" y="272724"/>
                    </a:lnTo>
                    <a:lnTo>
                      <a:pt x="289802" y="272378"/>
                    </a:lnTo>
                    <a:lnTo>
                      <a:pt x="289454" y="271989"/>
                    </a:lnTo>
                    <a:lnTo>
                      <a:pt x="289184" y="271527"/>
                    </a:lnTo>
                    <a:lnTo>
                      <a:pt x="289184" y="271144"/>
                    </a:lnTo>
                    <a:lnTo>
                      <a:pt x="289184" y="270719"/>
                    </a:lnTo>
                    <a:lnTo>
                      <a:pt x="289183" y="270409"/>
                    </a:lnTo>
                    <a:lnTo>
                      <a:pt x="289184" y="270063"/>
                    </a:lnTo>
                    <a:lnTo>
                      <a:pt x="289261" y="269753"/>
                    </a:lnTo>
                    <a:lnTo>
                      <a:pt x="289378" y="269443"/>
                    </a:lnTo>
                    <a:lnTo>
                      <a:pt x="289455" y="268981"/>
                    </a:lnTo>
                    <a:lnTo>
                      <a:pt x="289532" y="268672"/>
                    </a:lnTo>
                    <a:lnTo>
                      <a:pt x="289533" y="268325"/>
                    </a:lnTo>
                    <a:lnTo>
                      <a:pt x="289533" y="267900"/>
                    </a:lnTo>
                    <a:lnTo>
                      <a:pt x="289571" y="267590"/>
                    </a:lnTo>
                    <a:lnTo>
                      <a:pt x="289687" y="267244"/>
                    </a:lnTo>
                    <a:lnTo>
                      <a:pt x="289919" y="266934"/>
                    </a:lnTo>
                    <a:lnTo>
                      <a:pt x="290228" y="266588"/>
                    </a:lnTo>
                    <a:lnTo>
                      <a:pt x="290306" y="266241"/>
                    </a:lnTo>
                    <a:lnTo>
                      <a:pt x="290344" y="265895"/>
                    </a:lnTo>
                    <a:lnTo>
                      <a:pt x="290460" y="265470"/>
                    </a:lnTo>
                    <a:lnTo>
                      <a:pt x="290654" y="265124"/>
                    </a:lnTo>
                    <a:lnTo>
                      <a:pt x="290924" y="264850"/>
                    </a:lnTo>
                    <a:lnTo>
                      <a:pt x="291118" y="264504"/>
                    </a:lnTo>
                    <a:lnTo>
                      <a:pt x="291117" y="264115"/>
                    </a:lnTo>
                    <a:lnTo>
                      <a:pt x="291079" y="263811"/>
                    </a:lnTo>
                    <a:lnTo>
                      <a:pt x="291002" y="263386"/>
                    </a:lnTo>
                    <a:lnTo>
                      <a:pt x="290848" y="263040"/>
                    </a:lnTo>
                    <a:lnTo>
                      <a:pt x="290654" y="262614"/>
                    </a:lnTo>
                    <a:lnTo>
                      <a:pt x="290538" y="262304"/>
                    </a:lnTo>
                    <a:lnTo>
                      <a:pt x="290307" y="261922"/>
                    </a:lnTo>
                    <a:lnTo>
                      <a:pt x="290268" y="261454"/>
                    </a:lnTo>
                    <a:lnTo>
                      <a:pt x="290268" y="261150"/>
                    </a:lnTo>
                    <a:lnTo>
                      <a:pt x="290423" y="260877"/>
                    </a:lnTo>
                    <a:lnTo>
                      <a:pt x="290732" y="260646"/>
                    </a:lnTo>
                    <a:lnTo>
                      <a:pt x="290771" y="260257"/>
                    </a:lnTo>
                    <a:lnTo>
                      <a:pt x="290616" y="259953"/>
                    </a:lnTo>
                    <a:lnTo>
                      <a:pt x="290423" y="259680"/>
                    </a:lnTo>
                    <a:lnTo>
                      <a:pt x="290075" y="259564"/>
                    </a:lnTo>
                    <a:lnTo>
                      <a:pt x="289805" y="259255"/>
                    </a:lnTo>
                    <a:lnTo>
                      <a:pt x="289689" y="258872"/>
                    </a:lnTo>
                    <a:lnTo>
                      <a:pt x="289612" y="258562"/>
                    </a:lnTo>
                    <a:lnTo>
                      <a:pt x="289496" y="258179"/>
                    </a:lnTo>
                    <a:lnTo>
                      <a:pt x="289419" y="257833"/>
                    </a:lnTo>
                    <a:lnTo>
                      <a:pt x="289341" y="257481"/>
                    </a:lnTo>
                    <a:lnTo>
                      <a:pt x="289264" y="257177"/>
                    </a:lnTo>
                    <a:lnTo>
                      <a:pt x="289188" y="256709"/>
                    </a:lnTo>
                    <a:lnTo>
                      <a:pt x="289033" y="256290"/>
                    </a:lnTo>
                    <a:lnTo>
                      <a:pt x="288995" y="255901"/>
                    </a:lnTo>
                    <a:lnTo>
                      <a:pt x="288917" y="255555"/>
                    </a:lnTo>
                    <a:lnTo>
                      <a:pt x="288840" y="255245"/>
                    </a:lnTo>
                    <a:lnTo>
                      <a:pt x="288802" y="254899"/>
                    </a:lnTo>
                    <a:lnTo>
                      <a:pt x="288763" y="254437"/>
                    </a:lnTo>
                    <a:lnTo>
                      <a:pt x="288763" y="253975"/>
                    </a:lnTo>
                    <a:lnTo>
                      <a:pt x="288763" y="253586"/>
                    </a:lnTo>
                    <a:lnTo>
                      <a:pt x="288763" y="253277"/>
                    </a:lnTo>
                    <a:lnTo>
                      <a:pt x="288763" y="252967"/>
                    </a:lnTo>
                    <a:lnTo>
                      <a:pt x="288763" y="252620"/>
                    </a:lnTo>
                    <a:lnTo>
                      <a:pt x="288764" y="252310"/>
                    </a:lnTo>
                    <a:lnTo>
                      <a:pt x="288764" y="251965"/>
                    </a:lnTo>
                    <a:lnTo>
                      <a:pt x="288841" y="251655"/>
                    </a:lnTo>
                    <a:lnTo>
                      <a:pt x="288841" y="251235"/>
                    </a:lnTo>
                    <a:lnTo>
                      <a:pt x="288841" y="250926"/>
                    </a:lnTo>
                    <a:lnTo>
                      <a:pt x="288919" y="250385"/>
                    </a:lnTo>
                    <a:lnTo>
                      <a:pt x="288996" y="249959"/>
                    </a:lnTo>
                    <a:lnTo>
                      <a:pt x="289112" y="249650"/>
                    </a:lnTo>
                    <a:lnTo>
                      <a:pt x="289267" y="249188"/>
                    </a:lnTo>
                    <a:lnTo>
                      <a:pt x="289421" y="248762"/>
                    </a:lnTo>
                    <a:lnTo>
                      <a:pt x="289614" y="248495"/>
                    </a:lnTo>
                    <a:lnTo>
                      <a:pt x="289885" y="248222"/>
                    </a:lnTo>
                    <a:lnTo>
                      <a:pt x="290195" y="248027"/>
                    </a:lnTo>
                    <a:lnTo>
                      <a:pt x="290503" y="248027"/>
                    </a:lnTo>
                    <a:lnTo>
                      <a:pt x="290813" y="248070"/>
                    </a:lnTo>
                    <a:lnTo>
                      <a:pt x="291161" y="248064"/>
                    </a:lnTo>
                    <a:lnTo>
                      <a:pt x="291508" y="247912"/>
                    </a:lnTo>
                    <a:lnTo>
                      <a:pt x="291856" y="247760"/>
                    </a:lnTo>
                    <a:lnTo>
                      <a:pt x="292127" y="247523"/>
                    </a:lnTo>
                    <a:lnTo>
                      <a:pt x="292242" y="247177"/>
                    </a:lnTo>
                    <a:lnTo>
                      <a:pt x="292242" y="246831"/>
                    </a:lnTo>
                    <a:lnTo>
                      <a:pt x="292011" y="246521"/>
                    </a:lnTo>
                    <a:lnTo>
                      <a:pt x="291779" y="246217"/>
                    </a:lnTo>
                    <a:lnTo>
                      <a:pt x="291586" y="245792"/>
                    </a:lnTo>
                    <a:lnTo>
                      <a:pt x="291431" y="245446"/>
                    </a:lnTo>
                    <a:lnTo>
                      <a:pt x="291355" y="245093"/>
                    </a:lnTo>
                    <a:lnTo>
                      <a:pt x="291277" y="244747"/>
                    </a:lnTo>
                    <a:lnTo>
                      <a:pt x="291161" y="244364"/>
                    </a:lnTo>
                    <a:lnTo>
                      <a:pt x="291007" y="243939"/>
                    </a:lnTo>
                    <a:lnTo>
                      <a:pt x="290775" y="243708"/>
                    </a:lnTo>
                    <a:lnTo>
                      <a:pt x="290621" y="243435"/>
                    </a:lnTo>
                    <a:lnTo>
                      <a:pt x="290350" y="243052"/>
                    </a:lnTo>
                    <a:lnTo>
                      <a:pt x="290157" y="242669"/>
                    </a:lnTo>
                    <a:lnTo>
                      <a:pt x="289887" y="242280"/>
                    </a:lnTo>
                    <a:lnTo>
                      <a:pt x="289771" y="241934"/>
                    </a:lnTo>
                    <a:lnTo>
                      <a:pt x="289578" y="241587"/>
                    </a:lnTo>
                    <a:lnTo>
                      <a:pt x="289501" y="241242"/>
                    </a:lnTo>
                    <a:lnTo>
                      <a:pt x="289423" y="240889"/>
                    </a:lnTo>
                    <a:lnTo>
                      <a:pt x="289423" y="240391"/>
                    </a:lnTo>
                    <a:lnTo>
                      <a:pt x="289462" y="239965"/>
                    </a:lnTo>
                    <a:lnTo>
                      <a:pt x="289578" y="239619"/>
                    </a:lnTo>
                    <a:lnTo>
                      <a:pt x="289733" y="239310"/>
                    </a:lnTo>
                    <a:lnTo>
                      <a:pt x="289810" y="238926"/>
                    </a:lnTo>
                    <a:lnTo>
                      <a:pt x="289888" y="238459"/>
                    </a:lnTo>
                    <a:lnTo>
                      <a:pt x="289733" y="238155"/>
                    </a:lnTo>
                    <a:lnTo>
                      <a:pt x="289540" y="237766"/>
                    </a:lnTo>
                    <a:lnTo>
                      <a:pt x="289540" y="237420"/>
                    </a:lnTo>
                    <a:lnTo>
                      <a:pt x="289540" y="236995"/>
                    </a:lnTo>
                    <a:lnTo>
                      <a:pt x="289463" y="236648"/>
                    </a:lnTo>
                    <a:lnTo>
                      <a:pt x="289463" y="236338"/>
                    </a:lnTo>
                    <a:lnTo>
                      <a:pt x="289309" y="235956"/>
                    </a:lnTo>
                    <a:lnTo>
                      <a:pt x="289154" y="235451"/>
                    </a:lnTo>
                    <a:lnTo>
                      <a:pt x="288999" y="235142"/>
                    </a:lnTo>
                    <a:lnTo>
                      <a:pt x="288845" y="234795"/>
                    </a:lnTo>
                    <a:lnTo>
                      <a:pt x="288730" y="234333"/>
                    </a:lnTo>
                    <a:lnTo>
                      <a:pt x="288536" y="233945"/>
                    </a:lnTo>
                    <a:lnTo>
                      <a:pt x="288382" y="233562"/>
                    </a:lnTo>
                    <a:lnTo>
                      <a:pt x="288227" y="233179"/>
                    </a:lnTo>
                    <a:lnTo>
                      <a:pt x="288073" y="232906"/>
                    </a:lnTo>
                    <a:lnTo>
                      <a:pt x="287919" y="232638"/>
                    </a:lnTo>
                    <a:lnTo>
                      <a:pt x="287726" y="232292"/>
                    </a:lnTo>
                    <a:lnTo>
                      <a:pt x="287494" y="231940"/>
                    </a:lnTo>
                    <a:lnTo>
                      <a:pt x="287301" y="231636"/>
                    </a:lnTo>
                    <a:lnTo>
                      <a:pt x="287107" y="231326"/>
                    </a:lnTo>
                    <a:lnTo>
                      <a:pt x="286799" y="230980"/>
                    </a:lnTo>
                    <a:lnTo>
                      <a:pt x="286566" y="230707"/>
                    </a:lnTo>
                    <a:lnTo>
                      <a:pt x="286412" y="230439"/>
                    </a:lnTo>
                    <a:lnTo>
                      <a:pt x="286258" y="230051"/>
                    </a:lnTo>
                    <a:lnTo>
                      <a:pt x="286142" y="229704"/>
                    </a:lnTo>
                    <a:lnTo>
                      <a:pt x="286026" y="229395"/>
                    </a:lnTo>
                    <a:lnTo>
                      <a:pt x="285911" y="229048"/>
                    </a:lnTo>
                    <a:lnTo>
                      <a:pt x="285717" y="228629"/>
                    </a:lnTo>
                    <a:lnTo>
                      <a:pt x="285562" y="228277"/>
                    </a:lnTo>
                    <a:lnTo>
                      <a:pt x="285447" y="227973"/>
                    </a:lnTo>
                    <a:lnTo>
                      <a:pt x="285254" y="227584"/>
                    </a:lnTo>
                    <a:lnTo>
                      <a:pt x="285060" y="227085"/>
                    </a:lnTo>
                    <a:lnTo>
                      <a:pt x="284906" y="226812"/>
                    </a:lnTo>
                    <a:lnTo>
                      <a:pt x="284713" y="226502"/>
                    </a:lnTo>
                    <a:lnTo>
                      <a:pt x="284481" y="226084"/>
                    </a:lnTo>
                    <a:lnTo>
                      <a:pt x="284210" y="225579"/>
                    </a:lnTo>
                    <a:lnTo>
                      <a:pt x="283979" y="225196"/>
                    </a:lnTo>
                    <a:lnTo>
                      <a:pt x="283825" y="224807"/>
                    </a:lnTo>
                    <a:lnTo>
                      <a:pt x="283515" y="224382"/>
                    </a:lnTo>
                    <a:lnTo>
                      <a:pt x="283245" y="224000"/>
                    </a:lnTo>
                    <a:lnTo>
                      <a:pt x="283052" y="223690"/>
                    </a:lnTo>
                    <a:lnTo>
                      <a:pt x="282627" y="223265"/>
                    </a:lnTo>
                    <a:lnTo>
                      <a:pt x="282395" y="223034"/>
                    </a:lnTo>
                    <a:lnTo>
                      <a:pt x="282125" y="222651"/>
                    </a:lnTo>
                    <a:lnTo>
                      <a:pt x="282048" y="222262"/>
                    </a:lnTo>
                    <a:lnTo>
                      <a:pt x="281970" y="221916"/>
                    </a:lnTo>
                    <a:lnTo>
                      <a:pt x="281971" y="221605"/>
                    </a:lnTo>
                    <a:lnTo>
                      <a:pt x="281971" y="221065"/>
                    </a:lnTo>
                    <a:lnTo>
                      <a:pt x="282010" y="220682"/>
                    </a:lnTo>
                    <a:lnTo>
                      <a:pt x="282087" y="220293"/>
                    </a:lnTo>
                    <a:lnTo>
                      <a:pt x="282203" y="219947"/>
                    </a:lnTo>
                    <a:lnTo>
                      <a:pt x="282203" y="219601"/>
                    </a:lnTo>
                    <a:lnTo>
                      <a:pt x="282048" y="219254"/>
                    </a:lnTo>
                    <a:lnTo>
                      <a:pt x="281855" y="218908"/>
                    </a:lnTo>
                    <a:lnTo>
                      <a:pt x="281739" y="218598"/>
                    </a:lnTo>
                    <a:lnTo>
                      <a:pt x="281585" y="218289"/>
                    </a:lnTo>
                    <a:lnTo>
                      <a:pt x="281392" y="217942"/>
                    </a:lnTo>
                    <a:lnTo>
                      <a:pt x="281237" y="217675"/>
                    </a:lnTo>
                    <a:lnTo>
                      <a:pt x="280967" y="217249"/>
                    </a:lnTo>
                    <a:lnTo>
                      <a:pt x="280852" y="216903"/>
                    </a:lnTo>
                    <a:lnTo>
                      <a:pt x="280928" y="216594"/>
                    </a:lnTo>
                    <a:lnTo>
                      <a:pt x="281083" y="216247"/>
                    </a:lnTo>
                    <a:lnTo>
                      <a:pt x="281238" y="215937"/>
                    </a:lnTo>
                    <a:lnTo>
                      <a:pt x="281586" y="215664"/>
                    </a:lnTo>
                    <a:lnTo>
                      <a:pt x="281972" y="215628"/>
                    </a:lnTo>
                    <a:lnTo>
                      <a:pt x="282281" y="215627"/>
                    </a:lnTo>
                    <a:lnTo>
                      <a:pt x="282823" y="215585"/>
                    </a:lnTo>
                    <a:lnTo>
                      <a:pt x="283131" y="215548"/>
                    </a:lnTo>
                    <a:lnTo>
                      <a:pt x="283441" y="215469"/>
                    </a:lnTo>
                    <a:lnTo>
                      <a:pt x="283750" y="215396"/>
                    </a:lnTo>
                    <a:lnTo>
                      <a:pt x="283866" y="214929"/>
                    </a:lnTo>
                    <a:lnTo>
                      <a:pt x="283750" y="214583"/>
                    </a:lnTo>
                    <a:lnTo>
                      <a:pt x="283557" y="214273"/>
                    </a:lnTo>
                    <a:lnTo>
                      <a:pt x="283402" y="213969"/>
                    </a:lnTo>
                    <a:lnTo>
                      <a:pt x="283209" y="213695"/>
                    </a:lnTo>
                    <a:lnTo>
                      <a:pt x="283055" y="213428"/>
                    </a:lnTo>
                    <a:lnTo>
                      <a:pt x="283055" y="213118"/>
                    </a:lnTo>
                    <a:lnTo>
                      <a:pt x="283094" y="212693"/>
                    </a:lnTo>
                    <a:lnTo>
                      <a:pt x="283210" y="212383"/>
                    </a:lnTo>
                    <a:lnTo>
                      <a:pt x="283364" y="212116"/>
                    </a:lnTo>
                    <a:lnTo>
                      <a:pt x="283442" y="211727"/>
                    </a:lnTo>
                    <a:lnTo>
                      <a:pt x="283558" y="211302"/>
                    </a:lnTo>
                    <a:lnTo>
                      <a:pt x="283673" y="210877"/>
                    </a:lnTo>
                    <a:lnTo>
                      <a:pt x="283674" y="210604"/>
                    </a:lnTo>
                    <a:lnTo>
                      <a:pt x="283674" y="210378"/>
                    </a:lnTo>
                    <a:lnTo>
                      <a:pt x="283674" y="210032"/>
                    </a:lnTo>
                    <a:lnTo>
                      <a:pt x="283558" y="209607"/>
                    </a:lnTo>
                    <a:lnTo>
                      <a:pt x="283404" y="209218"/>
                    </a:lnTo>
                    <a:lnTo>
                      <a:pt x="283210" y="208799"/>
                    </a:lnTo>
                    <a:lnTo>
                      <a:pt x="283210" y="208447"/>
                    </a:lnTo>
                    <a:lnTo>
                      <a:pt x="283403" y="208143"/>
                    </a:lnTo>
                    <a:lnTo>
                      <a:pt x="283829" y="207906"/>
                    </a:lnTo>
                    <a:lnTo>
                      <a:pt x="284138" y="208064"/>
                    </a:lnTo>
                    <a:lnTo>
                      <a:pt x="284525" y="208252"/>
                    </a:lnTo>
                    <a:lnTo>
                      <a:pt x="284795" y="208410"/>
                    </a:lnTo>
                    <a:lnTo>
                      <a:pt x="285104" y="208525"/>
                    </a:lnTo>
                    <a:lnTo>
                      <a:pt x="285568" y="208641"/>
                    </a:lnTo>
                    <a:lnTo>
                      <a:pt x="285915" y="208525"/>
                    </a:lnTo>
                    <a:lnTo>
                      <a:pt x="286147" y="208216"/>
                    </a:lnTo>
                    <a:lnTo>
                      <a:pt x="286302" y="207942"/>
                    </a:lnTo>
                    <a:lnTo>
                      <a:pt x="286534" y="207480"/>
                    </a:lnTo>
                    <a:lnTo>
                      <a:pt x="286650" y="207134"/>
                    </a:lnTo>
                    <a:lnTo>
                      <a:pt x="286727" y="206824"/>
                    </a:lnTo>
                    <a:lnTo>
                      <a:pt x="286766" y="206478"/>
                    </a:lnTo>
                    <a:lnTo>
                      <a:pt x="286766" y="206132"/>
                    </a:lnTo>
                    <a:lnTo>
                      <a:pt x="286766" y="205786"/>
                    </a:lnTo>
                    <a:lnTo>
                      <a:pt x="286766" y="205433"/>
                    </a:lnTo>
                    <a:lnTo>
                      <a:pt x="286689" y="205087"/>
                    </a:lnTo>
                    <a:lnTo>
                      <a:pt x="286573" y="204741"/>
                    </a:lnTo>
                    <a:lnTo>
                      <a:pt x="286419" y="204279"/>
                    </a:lnTo>
                    <a:lnTo>
                      <a:pt x="286264" y="203969"/>
                    </a:lnTo>
                    <a:lnTo>
                      <a:pt x="286110" y="203623"/>
                    </a:lnTo>
                    <a:lnTo>
                      <a:pt x="285878" y="203276"/>
                    </a:lnTo>
                    <a:lnTo>
                      <a:pt x="285878" y="202930"/>
                    </a:lnTo>
                    <a:lnTo>
                      <a:pt x="285879" y="202426"/>
                    </a:lnTo>
                    <a:lnTo>
                      <a:pt x="285917" y="202079"/>
                    </a:lnTo>
                    <a:lnTo>
                      <a:pt x="285956" y="201770"/>
                    </a:lnTo>
                    <a:lnTo>
                      <a:pt x="286111" y="201229"/>
                    </a:lnTo>
                    <a:lnTo>
                      <a:pt x="286227" y="200925"/>
                    </a:lnTo>
                    <a:lnTo>
                      <a:pt x="286343" y="200537"/>
                    </a:lnTo>
                    <a:lnTo>
                      <a:pt x="286536" y="200190"/>
                    </a:lnTo>
                    <a:lnTo>
                      <a:pt x="286652" y="199765"/>
                    </a:lnTo>
                    <a:lnTo>
                      <a:pt x="286652" y="199419"/>
                    </a:lnTo>
                    <a:lnTo>
                      <a:pt x="286652" y="199109"/>
                    </a:lnTo>
                    <a:lnTo>
                      <a:pt x="286575" y="198683"/>
                    </a:lnTo>
                    <a:lnTo>
                      <a:pt x="286575" y="198373"/>
                    </a:lnTo>
                    <a:lnTo>
                      <a:pt x="286575" y="198027"/>
                    </a:lnTo>
                    <a:lnTo>
                      <a:pt x="286575" y="197644"/>
                    </a:lnTo>
                    <a:lnTo>
                      <a:pt x="286576" y="197140"/>
                    </a:lnTo>
                    <a:lnTo>
                      <a:pt x="286653" y="196794"/>
                    </a:lnTo>
                    <a:lnTo>
                      <a:pt x="286653" y="196448"/>
                    </a:lnTo>
                    <a:lnTo>
                      <a:pt x="286653" y="196101"/>
                    </a:lnTo>
                    <a:lnTo>
                      <a:pt x="286653" y="195713"/>
                    </a:lnTo>
                    <a:lnTo>
                      <a:pt x="286653" y="195287"/>
                    </a:lnTo>
                    <a:lnTo>
                      <a:pt x="286653" y="194978"/>
                    </a:lnTo>
                    <a:lnTo>
                      <a:pt x="286692" y="194631"/>
                    </a:lnTo>
                    <a:lnTo>
                      <a:pt x="286693" y="194285"/>
                    </a:lnTo>
                    <a:lnTo>
                      <a:pt x="286692" y="193902"/>
                    </a:lnTo>
                    <a:lnTo>
                      <a:pt x="286847" y="193477"/>
                    </a:lnTo>
                    <a:lnTo>
                      <a:pt x="286963" y="193088"/>
                    </a:lnTo>
                    <a:lnTo>
                      <a:pt x="287079" y="192663"/>
                    </a:lnTo>
                    <a:lnTo>
                      <a:pt x="287350" y="192049"/>
                    </a:lnTo>
                    <a:lnTo>
                      <a:pt x="287504" y="191624"/>
                    </a:lnTo>
                    <a:lnTo>
                      <a:pt x="287929" y="191120"/>
                    </a:lnTo>
                    <a:lnTo>
                      <a:pt x="288238" y="190773"/>
                    </a:lnTo>
                    <a:lnTo>
                      <a:pt x="288548" y="190463"/>
                    </a:lnTo>
                    <a:lnTo>
                      <a:pt x="288819" y="190153"/>
                    </a:lnTo>
                    <a:lnTo>
                      <a:pt x="289012" y="189844"/>
                    </a:lnTo>
                    <a:lnTo>
                      <a:pt x="289244" y="189461"/>
                    </a:lnTo>
                    <a:lnTo>
                      <a:pt x="289437" y="189188"/>
                    </a:lnTo>
                    <a:lnTo>
                      <a:pt x="289591" y="188762"/>
                    </a:lnTo>
                    <a:lnTo>
                      <a:pt x="289707" y="188380"/>
                    </a:lnTo>
                    <a:lnTo>
                      <a:pt x="289707" y="187954"/>
                    </a:lnTo>
                    <a:lnTo>
                      <a:pt x="289708" y="187529"/>
                    </a:lnTo>
                    <a:lnTo>
                      <a:pt x="289708" y="187146"/>
                    </a:lnTo>
                    <a:lnTo>
                      <a:pt x="289708" y="186758"/>
                    </a:lnTo>
                    <a:lnTo>
                      <a:pt x="289631" y="186259"/>
                    </a:lnTo>
                    <a:lnTo>
                      <a:pt x="289593" y="185949"/>
                    </a:lnTo>
                    <a:lnTo>
                      <a:pt x="289515" y="185639"/>
                    </a:lnTo>
                    <a:lnTo>
                      <a:pt x="289361" y="185330"/>
                    </a:lnTo>
                    <a:lnTo>
                      <a:pt x="289284" y="184947"/>
                    </a:lnTo>
                    <a:lnTo>
                      <a:pt x="289090" y="184674"/>
                    </a:lnTo>
                    <a:lnTo>
                      <a:pt x="288948" y="184127"/>
                    </a:lnTo>
                    <a:lnTo>
                      <a:pt x="288898" y="183829"/>
                    </a:lnTo>
                    <a:lnTo>
                      <a:pt x="288898" y="183519"/>
                    </a:lnTo>
                    <a:lnTo>
                      <a:pt x="288898" y="183209"/>
                    </a:lnTo>
                    <a:lnTo>
                      <a:pt x="288937" y="182899"/>
                    </a:lnTo>
                    <a:lnTo>
                      <a:pt x="288936" y="182517"/>
                    </a:lnTo>
                    <a:lnTo>
                      <a:pt x="289053" y="182055"/>
                    </a:lnTo>
                    <a:lnTo>
                      <a:pt x="289053" y="181587"/>
                    </a:lnTo>
                    <a:lnTo>
                      <a:pt x="289052" y="181241"/>
                    </a:lnTo>
                    <a:lnTo>
                      <a:pt x="289052" y="180895"/>
                    </a:lnTo>
                    <a:lnTo>
                      <a:pt x="288937" y="180469"/>
                    </a:lnTo>
                    <a:lnTo>
                      <a:pt x="288860" y="180123"/>
                    </a:lnTo>
                    <a:lnTo>
                      <a:pt x="288744" y="179777"/>
                    </a:lnTo>
                    <a:lnTo>
                      <a:pt x="288550" y="179315"/>
                    </a:lnTo>
                    <a:lnTo>
                      <a:pt x="288396" y="178890"/>
                    </a:lnTo>
                    <a:lnTo>
                      <a:pt x="288203" y="178543"/>
                    </a:lnTo>
                    <a:lnTo>
                      <a:pt x="288126" y="178234"/>
                    </a:lnTo>
                    <a:lnTo>
                      <a:pt x="287971" y="177845"/>
                    </a:lnTo>
                    <a:lnTo>
                      <a:pt x="287817" y="177499"/>
                    </a:lnTo>
                    <a:lnTo>
                      <a:pt x="287624" y="177116"/>
                    </a:lnTo>
                    <a:lnTo>
                      <a:pt x="287392" y="176727"/>
                    </a:lnTo>
                    <a:lnTo>
                      <a:pt x="287160" y="176344"/>
                    </a:lnTo>
                    <a:lnTo>
                      <a:pt x="287006" y="176035"/>
                    </a:lnTo>
                    <a:lnTo>
                      <a:pt x="286774" y="175652"/>
                    </a:lnTo>
                    <a:lnTo>
                      <a:pt x="286465" y="175263"/>
                    </a:lnTo>
                    <a:lnTo>
                      <a:pt x="286195" y="174917"/>
                    </a:lnTo>
                    <a:lnTo>
                      <a:pt x="285963" y="174570"/>
                    </a:lnTo>
                    <a:lnTo>
                      <a:pt x="285693" y="174181"/>
                    </a:lnTo>
                    <a:lnTo>
                      <a:pt x="285423" y="173762"/>
                    </a:lnTo>
                    <a:lnTo>
                      <a:pt x="285230" y="173416"/>
                    </a:lnTo>
                    <a:lnTo>
                      <a:pt x="284998" y="172991"/>
                    </a:lnTo>
                    <a:lnTo>
                      <a:pt x="284766" y="172486"/>
                    </a:lnTo>
                    <a:lnTo>
                      <a:pt x="284612" y="172219"/>
                    </a:lnTo>
                    <a:lnTo>
                      <a:pt x="284457" y="171831"/>
                    </a:lnTo>
                    <a:lnTo>
                      <a:pt x="284263" y="171369"/>
                    </a:lnTo>
                    <a:lnTo>
                      <a:pt x="284148" y="171059"/>
                    </a:lnTo>
                    <a:lnTo>
                      <a:pt x="284032" y="170633"/>
                    </a:lnTo>
                    <a:lnTo>
                      <a:pt x="283877" y="169941"/>
                    </a:lnTo>
                    <a:lnTo>
                      <a:pt x="283800" y="169558"/>
                    </a:lnTo>
                    <a:lnTo>
                      <a:pt x="283800" y="169054"/>
                    </a:lnTo>
                    <a:lnTo>
                      <a:pt x="283801" y="168513"/>
                    </a:lnTo>
                    <a:lnTo>
                      <a:pt x="283800" y="168204"/>
                    </a:lnTo>
                    <a:lnTo>
                      <a:pt x="283917" y="167705"/>
                    </a:lnTo>
                    <a:lnTo>
                      <a:pt x="283917" y="167244"/>
                    </a:lnTo>
                    <a:lnTo>
                      <a:pt x="284033" y="166818"/>
                    </a:lnTo>
                    <a:lnTo>
                      <a:pt x="284149" y="166508"/>
                    </a:lnTo>
                    <a:lnTo>
                      <a:pt x="284304" y="166235"/>
                    </a:lnTo>
                    <a:lnTo>
                      <a:pt x="284497" y="165889"/>
                    </a:lnTo>
                    <a:lnTo>
                      <a:pt x="284691" y="165542"/>
                    </a:lnTo>
                    <a:lnTo>
                      <a:pt x="284884" y="165196"/>
                    </a:lnTo>
                    <a:lnTo>
                      <a:pt x="285077" y="164886"/>
                    </a:lnTo>
                    <a:lnTo>
                      <a:pt x="285231" y="164540"/>
                    </a:lnTo>
                    <a:lnTo>
                      <a:pt x="285386" y="164151"/>
                    </a:lnTo>
                    <a:lnTo>
                      <a:pt x="285463" y="163841"/>
                    </a:lnTo>
                    <a:lnTo>
                      <a:pt x="285463" y="163537"/>
                    </a:lnTo>
                    <a:lnTo>
                      <a:pt x="285464" y="163033"/>
                    </a:lnTo>
                    <a:lnTo>
                      <a:pt x="285386" y="162651"/>
                    </a:lnTo>
                    <a:lnTo>
                      <a:pt x="285270" y="162183"/>
                    </a:lnTo>
                    <a:lnTo>
                      <a:pt x="285233" y="161837"/>
                    </a:lnTo>
                    <a:lnTo>
                      <a:pt x="285233" y="161490"/>
                    </a:lnTo>
                    <a:lnTo>
                      <a:pt x="285233" y="161144"/>
                    </a:lnTo>
                    <a:lnTo>
                      <a:pt x="285232" y="160834"/>
                    </a:lnTo>
                    <a:lnTo>
                      <a:pt x="285232" y="160409"/>
                    </a:lnTo>
                    <a:lnTo>
                      <a:pt x="285232" y="160026"/>
                    </a:lnTo>
                    <a:lnTo>
                      <a:pt x="285271" y="159679"/>
                    </a:lnTo>
                    <a:lnTo>
                      <a:pt x="285310" y="159255"/>
                    </a:lnTo>
                    <a:lnTo>
                      <a:pt x="285310" y="158908"/>
                    </a:lnTo>
                    <a:lnTo>
                      <a:pt x="285310" y="158404"/>
                    </a:lnTo>
                    <a:lnTo>
                      <a:pt x="285310" y="158094"/>
                    </a:lnTo>
                    <a:lnTo>
                      <a:pt x="285310" y="157747"/>
                    </a:lnTo>
                    <a:lnTo>
                      <a:pt x="285310" y="157250"/>
                    </a:lnTo>
                    <a:lnTo>
                      <a:pt x="285350" y="156897"/>
                    </a:lnTo>
                    <a:lnTo>
                      <a:pt x="285388" y="156593"/>
                    </a:lnTo>
                    <a:lnTo>
                      <a:pt x="285388" y="156283"/>
                    </a:lnTo>
                    <a:lnTo>
                      <a:pt x="285465" y="155858"/>
                    </a:lnTo>
                    <a:lnTo>
                      <a:pt x="285465" y="155433"/>
                    </a:lnTo>
                    <a:lnTo>
                      <a:pt x="285543" y="155044"/>
                    </a:lnTo>
                    <a:lnTo>
                      <a:pt x="285543" y="154625"/>
                    </a:lnTo>
                    <a:lnTo>
                      <a:pt x="285544" y="154273"/>
                    </a:lnTo>
                    <a:lnTo>
                      <a:pt x="285504" y="153811"/>
                    </a:lnTo>
                    <a:lnTo>
                      <a:pt x="285505" y="153386"/>
                    </a:lnTo>
                    <a:lnTo>
                      <a:pt x="285505" y="153003"/>
                    </a:lnTo>
                    <a:lnTo>
                      <a:pt x="285505" y="152693"/>
                    </a:lnTo>
                    <a:lnTo>
                      <a:pt x="285583" y="152152"/>
                    </a:lnTo>
                    <a:lnTo>
                      <a:pt x="285582" y="151575"/>
                    </a:lnTo>
                    <a:lnTo>
                      <a:pt x="285660" y="150998"/>
                    </a:lnTo>
                    <a:lnTo>
                      <a:pt x="285699" y="150688"/>
                    </a:lnTo>
                    <a:lnTo>
                      <a:pt x="285776" y="150342"/>
                    </a:lnTo>
                    <a:lnTo>
                      <a:pt x="285815" y="149990"/>
                    </a:lnTo>
                    <a:lnTo>
                      <a:pt x="285931" y="149643"/>
                    </a:lnTo>
                    <a:lnTo>
                      <a:pt x="285931" y="149333"/>
                    </a:lnTo>
                    <a:lnTo>
                      <a:pt x="285931" y="149030"/>
                    </a:lnTo>
                    <a:lnTo>
                      <a:pt x="285893" y="148683"/>
                    </a:lnTo>
                    <a:lnTo>
                      <a:pt x="285854" y="148331"/>
                    </a:lnTo>
                    <a:lnTo>
                      <a:pt x="285700" y="147948"/>
                    </a:lnTo>
                    <a:lnTo>
                      <a:pt x="285584" y="147559"/>
                    </a:lnTo>
                    <a:lnTo>
                      <a:pt x="285468" y="147176"/>
                    </a:lnTo>
                    <a:lnTo>
                      <a:pt x="285429" y="146830"/>
                    </a:lnTo>
                    <a:lnTo>
                      <a:pt x="285429" y="146405"/>
                    </a:lnTo>
                    <a:lnTo>
                      <a:pt x="285429" y="146059"/>
                    </a:lnTo>
                    <a:lnTo>
                      <a:pt x="285430" y="145597"/>
                    </a:lnTo>
                    <a:lnTo>
                      <a:pt x="285468" y="145208"/>
                    </a:lnTo>
                    <a:lnTo>
                      <a:pt x="285662" y="144704"/>
                    </a:lnTo>
                    <a:lnTo>
                      <a:pt x="285739" y="144321"/>
                    </a:lnTo>
                    <a:lnTo>
                      <a:pt x="285971" y="143817"/>
                    </a:lnTo>
                    <a:lnTo>
                      <a:pt x="286125" y="143434"/>
                    </a:lnTo>
                    <a:lnTo>
                      <a:pt x="286203" y="143124"/>
                    </a:lnTo>
                    <a:lnTo>
                      <a:pt x="286434" y="142662"/>
                    </a:lnTo>
                    <a:lnTo>
                      <a:pt x="286590" y="142316"/>
                    </a:lnTo>
                    <a:lnTo>
                      <a:pt x="286783" y="141927"/>
                    </a:lnTo>
                    <a:lnTo>
                      <a:pt x="287015" y="141617"/>
                    </a:lnTo>
                    <a:lnTo>
                      <a:pt x="287208" y="141192"/>
                    </a:lnTo>
                    <a:lnTo>
                      <a:pt x="287402" y="140882"/>
                    </a:lnTo>
                    <a:lnTo>
                      <a:pt x="287518" y="140579"/>
                    </a:lnTo>
                    <a:lnTo>
                      <a:pt x="287710" y="140226"/>
                    </a:lnTo>
                    <a:lnTo>
                      <a:pt x="287788" y="139765"/>
                    </a:lnTo>
                    <a:lnTo>
                      <a:pt x="287711" y="139455"/>
                    </a:lnTo>
                    <a:lnTo>
                      <a:pt x="287518" y="139188"/>
                    </a:lnTo>
                    <a:lnTo>
                      <a:pt x="287441" y="138878"/>
                    </a:lnTo>
                    <a:lnTo>
                      <a:pt x="287557" y="138531"/>
                    </a:lnTo>
                    <a:lnTo>
                      <a:pt x="287982" y="138142"/>
                    </a:lnTo>
                    <a:lnTo>
                      <a:pt x="287982" y="137838"/>
                    </a:lnTo>
                    <a:lnTo>
                      <a:pt x="288098" y="137487"/>
                    </a:lnTo>
                    <a:lnTo>
                      <a:pt x="288292" y="137182"/>
                    </a:lnTo>
                    <a:lnTo>
                      <a:pt x="288484" y="136909"/>
                    </a:lnTo>
                    <a:lnTo>
                      <a:pt x="288639" y="136599"/>
                    </a:lnTo>
                    <a:lnTo>
                      <a:pt x="288678" y="136289"/>
                    </a:lnTo>
                    <a:lnTo>
                      <a:pt x="288678" y="135986"/>
                    </a:lnTo>
                    <a:lnTo>
                      <a:pt x="288678" y="135561"/>
                    </a:lnTo>
                    <a:lnTo>
                      <a:pt x="288640" y="135099"/>
                    </a:lnTo>
                    <a:lnTo>
                      <a:pt x="288640" y="134789"/>
                    </a:lnTo>
                    <a:lnTo>
                      <a:pt x="288639" y="134479"/>
                    </a:lnTo>
                    <a:lnTo>
                      <a:pt x="288524" y="134090"/>
                    </a:lnTo>
                    <a:lnTo>
                      <a:pt x="288408" y="133744"/>
                    </a:lnTo>
                    <a:lnTo>
                      <a:pt x="288254" y="133325"/>
                    </a:lnTo>
                    <a:lnTo>
                      <a:pt x="288177" y="132784"/>
                    </a:lnTo>
                    <a:lnTo>
                      <a:pt x="288254" y="132474"/>
                    </a:lnTo>
                    <a:lnTo>
                      <a:pt x="288447" y="132049"/>
                    </a:lnTo>
                    <a:lnTo>
                      <a:pt x="288795" y="131703"/>
                    </a:lnTo>
                    <a:lnTo>
                      <a:pt x="289027" y="131472"/>
                    </a:lnTo>
                    <a:lnTo>
                      <a:pt x="289336" y="131235"/>
                    </a:lnTo>
                    <a:lnTo>
                      <a:pt x="289684" y="131046"/>
                    </a:lnTo>
                    <a:lnTo>
                      <a:pt x="289955" y="130810"/>
                    </a:lnTo>
                    <a:lnTo>
                      <a:pt x="290341" y="130621"/>
                    </a:lnTo>
                    <a:lnTo>
                      <a:pt x="290689" y="130621"/>
                    </a:lnTo>
                    <a:lnTo>
                      <a:pt x="291114" y="130809"/>
                    </a:lnTo>
                    <a:lnTo>
                      <a:pt x="291461" y="130967"/>
                    </a:lnTo>
                    <a:lnTo>
                      <a:pt x="292003" y="130925"/>
                    </a:lnTo>
                    <a:lnTo>
                      <a:pt x="292312" y="130694"/>
                    </a:lnTo>
                    <a:lnTo>
                      <a:pt x="292621" y="130500"/>
                    </a:lnTo>
                    <a:lnTo>
                      <a:pt x="292969" y="130500"/>
                    </a:lnTo>
                    <a:lnTo>
                      <a:pt x="293278" y="130536"/>
                    </a:lnTo>
                    <a:lnTo>
                      <a:pt x="293664" y="130694"/>
                    </a:lnTo>
                    <a:lnTo>
                      <a:pt x="293973" y="130767"/>
                    </a:lnTo>
                    <a:lnTo>
                      <a:pt x="294282" y="130846"/>
                    </a:lnTo>
                    <a:lnTo>
                      <a:pt x="294668" y="130961"/>
                    </a:lnTo>
                    <a:lnTo>
                      <a:pt x="295132" y="131040"/>
                    </a:lnTo>
                    <a:lnTo>
                      <a:pt x="295480" y="130998"/>
                    </a:lnTo>
                    <a:lnTo>
                      <a:pt x="295828" y="130804"/>
                    </a:lnTo>
                    <a:lnTo>
                      <a:pt x="296214" y="130573"/>
                    </a:lnTo>
                    <a:lnTo>
                      <a:pt x="296447" y="130342"/>
                    </a:lnTo>
                    <a:lnTo>
                      <a:pt x="296872" y="130190"/>
                    </a:lnTo>
                    <a:lnTo>
                      <a:pt x="297258" y="130074"/>
                    </a:lnTo>
                    <a:lnTo>
                      <a:pt x="297605" y="130068"/>
                    </a:lnTo>
                    <a:lnTo>
                      <a:pt x="297915" y="129995"/>
                    </a:lnTo>
                    <a:lnTo>
                      <a:pt x="298456" y="129686"/>
                    </a:lnTo>
                    <a:lnTo>
                      <a:pt x="298765" y="129607"/>
                    </a:lnTo>
                    <a:lnTo>
                      <a:pt x="299074" y="129570"/>
                    </a:lnTo>
                    <a:lnTo>
                      <a:pt x="299383" y="129527"/>
                    </a:lnTo>
                    <a:lnTo>
                      <a:pt x="299692" y="129297"/>
                    </a:lnTo>
                    <a:lnTo>
                      <a:pt x="299963" y="129102"/>
                    </a:lnTo>
                    <a:lnTo>
                      <a:pt x="300311" y="128835"/>
                    </a:lnTo>
                    <a:lnTo>
                      <a:pt x="300697" y="128640"/>
                    </a:lnTo>
                    <a:lnTo>
                      <a:pt x="301007" y="128489"/>
                    </a:lnTo>
                    <a:lnTo>
                      <a:pt x="301432" y="128410"/>
                    </a:lnTo>
                    <a:lnTo>
                      <a:pt x="301779" y="128252"/>
                    </a:lnTo>
                    <a:lnTo>
                      <a:pt x="302127" y="128021"/>
                    </a:lnTo>
                    <a:lnTo>
                      <a:pt x="302359" y="127754"/>
                    </a:lnTo>
                    <a:lnTo>
                      <a:pt x="302669" y="127444"/>
                    </a:lnTo>
                    <a:lnTo>
                      <a:pt x="303093" y="126861"/>
                    </a:lnTo>
                    <a:lnTo>
                      <a:pt x="303171" y="126515"/>
                    </a:lnTo>
                    <a:lnTo>
                      <a:pt x="303248" y="126205"/>
                    </a:lnTo>
                    <a:lnTo>
                      <a:pt x="303364" y="125822"/>
                    </a:lnTo>
                    <a:lnTo>
                      <a:pt x="303442" y="125396"/>
                    </a:lnTo>
                    <a:lnTo>
                      <a:pt x="303558" y="124935"/>
                    </a:lnTo>
                    <a:lnTo>
                      <a:pt x="303674" y="124546"/>
                    </a:lnTo>
                    <a:lnTo>
                      <a:pt x="303790" y="124200"/>
                    </a:lnTo>
                    <a:lnTo>
                      <a:pt x="304022" y="123853"/>
                    </a:lnTo>
                    <a:lnTo>
                      <a:pt x="304254" y="123276"/>
                    </a:lnTo>
                    <a:lnTo>
                      <a:pt x="304486" y="122966"/>
                    </a:lnTo>
                    <a:lnTo>
                      <a:pt x="304795" y="122541"/>
                    </a:lnTo>
                    <a:lnTo>
                      <a:pt x="305065" y="122231"/>
                    </a:lnTo>
                    <a:lnTo>
                      <a:pt x="305297" y="121963"/>
                    </a:lnTo>
                    <a:lnTo>
                      <a:pt x="305569" y="121654"/>
                    </a:lnTo>
                    <a:lnTo>
                      <a:pt x="305954" y="121265"/>
                    </a:lnTo>
                    <a:lnTo>
                      <a:pt x="306342" y="120883"/>
                    </a:lnTo>
                    <a:lnTo>
                      <a:pt x="306573" y="120609"/>
                    </a:lnTo>
                    <a:lnTo>
                      <a:pt x="306960" y="120263"/>
                    </a:lnTo>
                    <a:lnTo>
                      <a:pt x="307191" y="119989"/>
                    </a:lnTo>
                    <a:lnTo>
                      <a:pt x="307423" y="119722"/>
                    </a:lnTo>
                    <a:lnTo>
                      <a:pt x="307733" y="119297"/>
                    </a:lnTo>
                    <a:lnTo>
                      <a:pt x="308081" y="118987"/>
                    </a:lnTo>
                    <a:lnTo>
                      <a:pt x="308390" y="118720"/>
                    </a:lnTo>
                    <a:lnTo>
                      <a:pt x="308583" y="118446"/>
                    </a:lnTo>
                    <a:lnTo>
                      <a:pt x="308970" y="118179"/>
                    </a:lnTo>
                    <a:lnTo>
                      <a:pt x="309240" y="117942"/>
                    </a:lnTo>
                    <a:lnTo>
                      <a:pt x="309549" y="117711"/>
                    </a:lnTo>
                    <a:lnTo>
                      <a:pt x="309897" y="117444"/>
                    </a:lnTo>
                    <a:lnTo>
                      <a:pt x="310438" y="117328"/>
                    </a:lnTo>
                    <a:lnTo>
                      <a:pt x="310747" y="117328"/>
                    </a:lnTo>
                    <a:lnTo>
                      <a:pt x="311095" y="117365"/>
                    </a:lnTo>
                    <a:lnTo>
                      <a:pt x="311597" y="117365"/>
                    </a:lnTo>
                    <a:lnTo>
                      <a:pt x="312061" y="117364"/>
                    </a:lnTo>
                    <a:lnTo>
                      <a:pt x="312525" y="116976"/>
                    </a:lnTo>
                    <a:lnTo>
                      <a:pt x="312680" y="116630"/>
                    </a:lnTo>
                    <a:lnTo>
                      <a:pt x="312834" y="116204"/>
                    </a:lnTo>
                    <a:lnTo>
                      <a:pt x="312950" y="115858"/>
                    </a:lnTo>
                    <a:lnTo>
                      <a:pt x="313105" y="115433"/>
                    </a:lnTo>
                    <a:lnTo>
                      <a:pt x="313298" y="115086"/>
                    </a:lnTo>
                    <a:lnTo>
                      <a:pt x="313685" y="114661"/>
                    </a:lnTo>
                    <a:lnTo>
                      <a:pt x="313994" y="114582"/>
                    </a:lnTo>
                    <a:lnTo>
                      <a:pt x="314457" y="114546"/>
                    </a:lnTo>
                    <a:lnTo>
                      <a:pt x="314959" y="114388"/>
                    </a:lnTo>
                    <a:lnTo>
                      <a:pt x="315230" y="114194"/>
                    </a:lnTo>
                    <a:lnTo>
                      <a:pt x="315694" y="113768"/>
                    </a:lnTo>
                    <a:lnTo>
                      <a:pt x="315887" y="113465"/>
                    </a:lnTo>
                    <a:lnTo>
                      <a:pt x="316197" y="113076"/>
                    </a:lnTo>
                    <a:lnTo>
                      <a:pt x="316274" y="112693"/>
                    </a:lnTo>
                    <a:lnTo>
                      <a:pt x="316275" y="112383"/>
                    </a:lnTo>
                    <a:lnTo>
                      <a:pt x="316275" y="112037"/>
                    </a:lnTo>
                    <a:lnTo>
                      <a:pt x="316313" y="111611"/>
                    </a:lnTo>
                    <a:lnTo>
                      <a:pt x="316314" y="111301"/>
                    </a:lnTo>
                    <a:lnTo>
                      <a:pt x="316429" y="110913"/>
                    </a:lnTo>
                    <a:lnTo>
                      <a:pt x="316429" y="110566"/>
                    </a:lnTo>
                    <a:lnTo>
                      <a:pt x="317322" y="109467"/>
                    </a:lnTo>
                    <a:close/>
                  </a:path>
                </a:pathLst>
              </a:custGeom>
              <a:solidFill>
                <a:srgbClr val="FF9900"/>
              </a:solidFill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46" name="object 28">
                <a:extLst>
                  <a:ext uri="{FF2B5EF4-FFF2-40B4-BE49-F238E27FC236}">
                    <a16:creationId xmlns:a16="http://schemas.microsoft.com/office/drawing/2014/main" id="{0A0C8D1A-8BE3-4AAE-BD26-EDBFF84D8A39}"/>
                  </a:ext>
                </a:extLst>
              </p:cNvPr>
              <p:cNvSpPr/>
              <p:nvPr/>
            </p:nvSpPr>
            <p:spPr>
              <a:xfrm>
                <a:off x="2874453" y="3498695"/>
                <a:ext cx="1194816" cy="1150572"/>
              </a:xfrm>
              <a:custGeom>
                <a:avLst/>
                <a:gdLst/>
                <a:ahLst/>
                <a:cxnLst/>
                <a:rect l="l" t="t" r="r" b="b"/>
                <a:pathLst>
                  <a:path w="1194816" h="1150572">
                    <a:moveTo>
                      <a:pt x="404897" y="77469"/>
                    </a:moveTo>
                    <a:lnTo>
                      <a:pt x="413871" y="89092"/>
                    </a:lnTo>
                    <a:lnTo>
                      <a:pt x="424935" y="98265"/>
                    </a:lnTo>
                    <a:lnTo>
                      <a:pt x="451235" y="123423"/>
                    </a:lnTo>
                    <a:lnTo>
                      <a:pt x="457936" y="130948"/>
                    </a:lnTo>
                    <a:lnTo>
                      <a:pt x="464200" y="135000"/>
                    </a:lnTo>
                    <a:lnTo>
                      <a:pt x="470923" y="139596"/>
                    </a:lnTo>
                    <a:lnTo>
                      <a:pt x="476137" y="140407"/>
                    </a:lnTo>
                    <a:lnTo>
                      <a:pt x="481346" y="141911"/>
                    </a:lnTo>
                    <a:lnTo>
                      <a:pt x="485318" y="144638"/>
                    </a:lnTo>
                    <a:lnTo>
                      <a:pt x="487282" y="149044"/>
                    </a:lnTo>
                    <a:lnTo>
                      <a:pt x="488307" y="155513"/>
                    </a:lnTo>
                    <a:lnTo>
                      <a:pt x="490365" y="160544"/>
                    </a:lnTo>
                    <a:lnTo>
                      <a:pt x="505666" y="175450"/>
                    </a:lnTo>
                    <a:lnTo>
                      <a:pt x="508795" y="177938"/>
                    </a:lnTo>
                    <a:lnTo>
                      <a:pt x="510618" y="180571"/>
                    </a:lnTo>
                    <a:lnTo>
                      <a:pt x="514885" y="184919"/>
                    </a:lnTo>
                    <a:lnTo>
                      <a:pt x="521600" y="190514"/>
                    </a:lnTo>
                    <a:lnTo>
                      <a:pt x="524721" y="194083"/>
                    </a:lnTo>
                    <a:lnTo>
                      <a:pt x="530754" y="198366"/>
                    </a:lnTo>
                    <a:lnTo>
                      <a:pt x="536798" y="201261"/>
                    </a:lnTo>
                    <a:lnTo>
                      <a:pt x="566202" y="221902"/>
                    </a:lnTo>
                    <a:lnTo>
                      <a:pt x="574255" y="223041"/>
                    </a:lnTo>
                    <a:lnTo>
                      <a:pt x="583960" y="218573"/>
                    </a:lnTo>
                    <a:lnTo>
                      <a:pt x="598710" y="206753"/>
                    </a:lnTo>
                    <a:lnTo>
                      <a:pt x="609046" y="200134"/>
                    </a:lnTo>
                    <a:lnTo>
                      <a:pt x="622779" y="190845"/>
                    </a:lnTo>
                    <a:lnTo>
                      <a:pt x="642242" y="185374"/>
                    </a:lnTo>
                    <a:lnTo>
                      <a:pt x="650580" y="178971"/>
                    </a:lnTo>
                    <a:lnTo>
                      <a:pt x="659735" y="165951"/>
                    </a:lnTo>
                    <a:lnTo>
                      <a:pt x="666522" y="151063"/>
                    </a:lnTo>
                    <a:lnTo>
                      <a:pt x="669507" y="141923"/>
                    </a:lnTo>
                    <a:lnTo>
                      <a:pt x="674706" y="134414"/>
                    </a:lnTo>
                    <a:lnTo>
                      <a:pt x="684765" y="123712"/>
                    </a:lnTo>
                    <a:lnTo>
                      <a:pt x="693626" y="119238"/>
                    </a:lnTo>
                    <a:lnTo>
                      <a:pt x="705098" y="114706"/>
                    </a:lnTo>
                    <a:lnTo>
                      <a:pt x="725222" y="113323"/>
                    </a:lnTo>
                    <a:lnTo>
                      <a:pt x="743817" y="111006"/>
                    </a:lnTo>
                    <a:lnTo>
                      <a:pt x="755095" y="111862"/>
                    </a:lnTo>
                    <a:lnTo>
                      <a:pt x="768267" y="109405"/>
                    </a:lnTo>
                    <a:lnTo>
                      <a:pt x="781712" y="105717"/>
                    </a:lnTo>
                    <a:lnTo>
                      <a:pt x="792763" y="98168"/>
                    </a:lnTo>
                    <a:lnTo>
                      <a:pt x="802340" y="86749"/>
                    </a:lnTo>
                    <a:lnTo>
                      <a:pt x="811733" y="82330"/>
                    </a:lnTo>
                    <a:lnTo>
                      <a:pt x="821863" y="83065"/>
                    </a:lnTo>
                    <a:lnTo>
                      <a:pt x="837150" y="84721"/>
                    </a:lnTo>
                    <a:lnTo>
                      <a:pt x="847235" y="85769"/>
                    </a:lnTo>
                    <a:lnTo>
                      <a:pt x="853120" y="87136"/>
                    </a:lnTo>
                    <a:lnTo>
                      <a:pt x="860828" y="88047"/>
                    </a:lnTo>
                    <a:lnTo>
                      <a:pt x="869410" y="90346"/>
                    </a:lnTo>
                    <a:lnTo>
                      <a:pt x="874177" y="89228"/>
                    </a:lnTo>
                    <a:lnTo>
                      <a:pt x="881690" y="82467"/>
                    </a:lnTo>
                    <a:lnTo>
                      <a:pt x="898045" y="53660"/>
                    </a:lnTo>
                    <a:lnTo>
                      <a:pt x="904573" y="43866"/>
                    </a:lnTo>
                    <a:lnTo>
                      <a:pt x="921914" y="18754"/>
                    </a:lnTo>
                    <a:lnTo>
                      <a:pt x="940438" y="4346"/>
                    </a:lnTo>
                    <a:lnTo>
                      <a:pt x="964451" y="0"/>
                    </a:lnTo>
                    <a:lnTo>
                      <a:pt x="991437" y="6403"/>
                    </a:lnTo>
                    <a:lnTo>
                      <a:pt x="1001958" y="14407"/>
                    </a:lnTo>
                    <a:lnTo>
                      <a:pt x="1007217" y="20810"/>
                    </a:lnTo>
                    <a:lnTo>
                      <a:pt x="1011105" y="26072"/>
                    </a:lnTo>
                    <a:lnTo>
                      <a:pt x="1022083" y="35677"/>
                    </a:lnTo>
                    <a:lnTo>
                      <a:pt x="1029630" y="42539"/>
                    </a:lnTo>
                    <a:lnTo>
                      <a:pt x="1036491" y="53745"/>
                    </a:lnTo>
                    <a:lnTo>
                      <a:pt x="1041751" y="72269"/>
                    </a:lnTo>
                    <a:lnTo>
                      <a:pt x="1043809" y="85990"/>
                    </a:lnTo>
                    <a:lnTo>
                      <a:pt x="1041751" y="93539"/>
                    </a:lnTo>
                    <a:lnTo>
                      <a:pt x="1043351" y="100398"/>
                    </a:lnTo>
                    <a:lnTo>
                      <a:pt x="1059817" y="114119"/>
                    </a:lnTo>
                    <a:lnTo>
                      <a:pt x="1085202" y="127840"/>
                    </a:lnTo>
                    <a:lnTo>
                      <a:pt x="1111274" y="138132"/>
                    </a:lnTo>
                    <a:lnTo>
                      <a:pt x="1138718" y="148654"/>
                    </a:lnTo>
                    <a:lnTo>
                      <a:pt x="1170049" y="156659"/>
                    </a:lnTo>
                    <a:lnTo>
                      <a:pt x="1194816" y="164815"/>
                    </a:lnTo>
                    <a:lnTo>
                      <a:pt x="1194537" y="165219"/>
                    </a:lnTo>
                    <a:lnTo>
                      <a:pt x="1191601" y="172874"/>
                    </a:lnTo>
                    <a:lnTo>
                      <a:pt x="1188040" y="181866"/>
                    </a:lnTo>
                    <a:lnTo>
                      <a:pt x="1182878" y="187026"/>
                    </a:lnTo>
                    <a:lnTo>
                      <a:pt x="1173415" y="193907"/>
                    </a:lnTo>
                    <a:lnTo>
                      <a:pt x="1166532" y="200794"/>
                    </a:lnTo>
                    <a:lnTo>
                      <a:pt x="1158789" y="212838"/>
                    </a:lnTo>
                    <a:lnTo>
                      <a:pt x="1156208" y="217998"/>
                    </a:lnTo>
                    <a:lnTo>
                      <a:pt x="1150186" y="230043"/>
                    </a:lnTo>
                    <a:lnTo>
                      <a:pt x="1150152" y="239904"/>
                    </a:lnTo>
                    <a:lnTo>
                      <a:pt x="1152211" y="249509"/>
                    </a:lnTo>
                    <a:lnTo>
                      <a:pt x="1157699" y="265059"/>
                    </a:lnTo>
                    <a:lnTo>
                      <a:pt x="1163874" y="277866"/>
                    </a:lnTo>
                    <a:lnTo>
                      <a:pt x="1168677" y="287471"/>
                    </a:lnTo>
                    <a:lnTo>
                      <a:pt x="1170735" y="301651"/>
                    </a:lnTo>
                    <a:lnTo>
                      <a:pt x="1167076" y="311256"/>
                    </a:lnTo>
                    <a:lnTo>
                      <a:pt x="1155641" y="314916"/>
                    </a:lnTo>
                    <a:lnTo>
                      <a:pt x="1136202" y="314916"/>
                    </a:lnTo>
                    <a:lnTo>
                      <a:pt x="1129570" y="314916"/>
                    </a:lnTo>
                    <a:lnTo>
                      <a:pt x="1121565" y="313084"/>
                    </a:lnTo>
                    <a:lnTo>
                      <a:pt x="1111960" y="306225"/>
                    </a:lnTo>
                    <a:lnTo>
                      <a:pt x="1098567" y="303170"/>
                    </a:lnTo>
                    <a:lnTo>
                      <a:pt x="1093404" y="307474"/>
                    </a:lnTo>
                    <a:lnTo>
                      <a:pt x="1088238" y="320554"/>
                    </a:lnTo>
                    <a:lnTo>
                      <a:pt x="1087766" y="320967"/>
                    </a:lnTo>
                    <a:lnTo>
                      <a:pt x="1086939" y="321684"/>
                    </a:lnTo>
                    <a:lnTo>
                      <a:pt x="1086540" y="322255"/>
                    </a:lnTo>
                    <a:lnTo>
                      <a:pt x="1085796" y="322777"/>
                    </a:lnTo>
                    <a:lnTo>
                      <a:pt x="1085320" y="323306"/>
                    </a:lnTo>
                    <a:lnTo>
                      <a:pt x="1085044" y="323567"/>
                    </a:lnTo>
                    <a:lnTo>
                      <a:pt x="1084804" y="323950"/>
                    </a:lnTo>
                    <a:lnTo>
                      <a:pt x="1084327" y="324558"/>
                    </a:lnTo>
                    <a:lnTo>
                      <a:pt x="1084051" y="325305"/>
                    </a:lnTo>
                    <a:lnTo>
                      <a:pt x="1074169" y="325132"/>
                    </a:lnTo>
                    <a:lnTo>
                      <a:pt x="1067034" y="323279"/>
                    </a:lnTo>
                    <a:lnTo>
                      <a:pt x="1060843" y="322091"/>
                    </a:lnTo>
                    <a:lnTo>
                      <a:pt x="1056587" y="321301"/>
                    </a:lnTo>
                    <a:lnTo>
                      <a:pt x="1043580" y="316058"/>
                    </a:lnTo>
                    <a:lnTo>
                      <a:pt x="1025513" y="313771"/>
                    </a:lnTo>
                    <a:lnTo>
                      <a:pt x="1007446" y="313771"/>
                    </a:lnTo>
                    <a:lnTo>
                      <a:pt x="997155" y="315144"/>
                    </a:lnTo>
                    <a:lnTo>
                      <a:pt x="989379" y="321775"/>
                    </a:lnTo>
                    <a:lnTo>
                      <a:pt x="986406" y="325436"/>
                    </a:lnTo>
                    <a:lnTo>
                      <a:pt x="985263" y="330010"/>
                    </a:lnTo>
                    <a:lnTo>
                      <a:pt x="986406" y="338470"/>
                    </a:lnTo>
                    <a:lnTo>
                      <a:pt x="989379" y="341672"/>
                    </a:lnTo>
                    <a:lnTo>
                      <a:pt x="992581" y="349449"/>
                    </a:lnTo>
                    <a:lnTo>
                      <a:pt x="994410" y="361569"/>
                    </a:lnTo>
                    <a:lnTo>
                      <a:pt x="997612" y="375521"/>
                    </a:lnTo>
                    <a:lnTo>
                      <a:pt x="998985" y="389242"/>
                    </a:lnTo>
                    <a:lnTo>
                      <a:pt x="993039" y="408222"/>
                    </a:lnTo>
                    <a:lnTo>
                      <a:pt x="986177" y="419427"/>
                    </a:lnTo>
                    <a:lnTo>
                      <a:pt x="978173" y="429719"/>
                    </a:lnTo>
                    <a:lnTo>
                      <a:pt x="970855" y="437955"/>
                    </a:lnTo>
                    <a:lnTo>
                      <a:pt x="958734" y="443444"/>
                    </a:lnTo>
                    <a:lnTo>
                      <a:pt x="944326" y="450989"/>
                    </a:lnTo>
                    <a:lnTo>
                      <a:pt x="934721" y="456934"/>
                    </a:lnTo>
                    <a:lnTo>
                      <a:pt x="913224" y="465856"/>
                    </a:lnTo>
                    <a:lnTo>
                      <a:pt x="904533" y="466312"/>
                    </a:lnTo>
                    <a:lnTo>
                      <a:pt x="899044" y="466311"/>
                    </a:lnTo>
                    <a:lnTo>
                      <a:pt x="894242" y="464483"/>
                    </a:lnTo>
                    <a:lnTo>
                      <a:pt x="887381" y="462423"/>
                    </a:lnTo>
                    <a:lnTo>
                      <a:pt x="881663" y="464483"/>
                    </a:lnTo>
                    <a:lnTo>
                      <a:pt x="874803" y="469972"/>
                    </a:lnTo>
                    <a:lnTo>
                      <a:pt x="860875" y="486290"/>
                    </a:lnTo>
                    <a:lnTo>
                      <a:pt x="858676" y="492888"/>
                    </a:lnTo>
                    <a:lnTo>
                      <a:pt x="857942" y="497286"/>
                    </a:lnTo>
                    <a:lnTo>
                      <a:pt x="857209" y="506084"/>
                    </a:lnTo>
                    <a:lnTo>
                      <a:pt x="856476" y="509747"/>
                    </a:lnTo>
                    <a:lnTo>
                      <a:pt x="856476" y="514881"/>
                    </a:lnTo>
                    <a:lnTo>
                      <a:pt x="852078" y="527342"/>
                    </a:lnTo>
                    <a:lnTo>
                      <a:pt x="847679" y="534674"/>
                    </a:lnTo>
                    <a:lnTo>
                      <a:pt x="845480" y="542005"/>
                    </a:lnTo>
                    <a:lnTo>
                      <a:pt x="844014" y="547870"/>
                    </a:lnTo>
                    <a:lnTo>
                      <a:pt x="842548" y="553001"/>
                    </a:lnTo>
                    <a:lnTo>
                      <a:pt x="841082" y="558864"/>
                    </a:lnTo>
                    <a:lnTo>
                      <a:pt x="839146" y="564267"/>
                    </a:lnTo>
                    <a:lnTo>
                      <a:pt x="808655" y="561610"/>
                    </a:lnTo>
                    <a:lnTo>
                      <a:pt x="805458" y="560249"/>
                    </a:lnTo>
                    <a:lnTo>
                      <a:pt x="800915" y="562478"/>
                    </a:lnTo>
                    <a:lnTo>
                      <a:pt x="798136" y="569276"/>
                    </a:lnTo>
                    <a:lnTo>
                      <a:pt x="793432" y="576458"/>
                    </a:lnTo>
                    <a:lnTo>
                      <a:pt x="795631" y="583791"/>
                    </a:lnTo>
                    <a:lnTo>
                      <a:pt x="797097" y="593320"/>
                    </a:lnTo>
                    <a:lnTo>
                      <a:pt x="797097" y="600650"/>
                    </a:lnTo>
                    <a:lnTo>
                      <a:pt x="793432" y="610914"/>
                    </a:lnTo>
                    <a:lnTo>
                      <a:pt x="792699" y="621179"/>
                    </a:lnTo>
                    <a:lnTo>
                      <a:pt x="790500" y="627774"/>
                    </a:lnTo>
                    <a:lnTo>
                      <a:pt x="786834" y="636571"/>
                    </a:lnTo>
                    <a:lnTo>
                      <a:pt x="787825" y="652142"/>
                    </a:lnTo>
                    <a:lnTo>
                      <a:pt x="787276" y="658949"/>
                    </a:lnTo>
                    <a:lnTo>
                      <a:pt x="787513" y="663876"/>
                    </a:lnTo>
                    <a:lnTo>
                      <a:pt x="787686" y="669196"/>
                    </a:lnTo>
                    <a:lnTo>
                      <a:pt x="788086" y="674426"/>
                    </a:lnTo>
                    <a:lnTo>
                      <a:pt x="788417" y="679891"/>
                    </a:lnTo>
                    <a:lnTo>
                      <a:pt x="789898" y="685244"/>
                    </a:lnTo>
                    <a:lnTo>
                      <a:pt x="791842" y="690657"/>
                    </a:lnTo>
                    <a:lnTo>
                      <a:pt x="793395" y="695854"/>
                    </a:lnTo>
                    <a:lnTo>
                      <a:pt x="792774" y="700423"/>
                    </a:lnTo>
                    <a:lnTo>
                      <a:pt x="790538" y="707361"/>
                    </a:lnTo>
                    <a:lnTo>
                      <a:pt x="788393" y="712367"/>
                    </a:lnTo>
                    <a:lnTo>
                      <a:pt x="787807" y="718017"/>
                    </a:lnTo>
                    <a:lnTo>
                      <a:pt x="786446" y="723461"/>
                    </a:lnTo>
                    <a:lnTo>
                      <a:pt x="785859" y="729108"/>
                    </a:lnTo>
                    <a:lnTo>
                      <a:pt x="784700" y="738403"/>
                    </a:lnTo>
                    <a:lnTo>
                      <a:pt x="776742" y="756510"/>
                    </a:lnTo>
                    <a:lnTo>
                      <a:pt x="775886" y="760508"/>
                    </a:lnTo>
                    <a:lnTo>
                      <a:pt x="774457" y="765651"/>
                    </a:lnTo>
                    <a:lnTo>
                      <a:pt x="774172" y="771362"/>
                    </a:lnTo>
                    <a:lnTo>
                      <a:pt x="773029" y="774220"/>
                    </a:lnTo>
                    <a:lnTo>
                      <a:pt x="772172" y="777932"/>
                    </a:lnTo>
                    <a:lnTo>
                      <a:pt x="772458" y="781359"/>
                    </a:lnTo>
                    <a:lnTo>
                      <a:pt x="775007" y="784367"/>
                    </a:lnTo>
                    <a:lnTo>
                      <a:pt x="783565" y="788807"/>
                    </a:lnTo>
                    <a:lnTo>
                      <a:pt x="786096" y="793355"/>
                    </a:lnTo>
                    <a:lnTo>
                      <a:pt x="785634" y="798076"/>
                    </a:lnTo>
                    <a:lnTo>
                      <a:pt x="784882" y="805733"/>
                    </a:lnTo>
                    <a:lnTo>
                      <a:pt x="785265" y="810426"/>
                    </a:lnTo>
                    <a:lnTo>
                      <a:pt x="787403" y="814679"/>
                    </a:lnTo>
                    <a:lnTo>
                      <a:pt x="789731" y="817690"/>
                    </a:lnTo>
                    <a:lnTo>
                      <a:pt x="793350" y="820196"/>
                    </a:lnTo>
                    <a:lnTo>
                      <a:pt x="800843" y="821189"/>
                    </a:lnTo>
                    <a:lnTo>
                      <a:pt x="806347" y="822553"/>
                    </a:lnTo>
                    <a:lnTo>
                      <a:pt x="813798" y="824628"/>
                    </a:lnTo>
                    <a:lnTo>
                      <a:pt x="817655" y="827359"/>
                    </a:lnTo>
                    <a:lnTo>
                      <a:pt x="821995" y="831803"/>
                    </a:lnTo>
                    <a:lnTo>
                      <a:pt x="823482" y="838662"/>
                    </a:lnTo>
                    <a:lnTo>
                      <a:pt x="823347" y="843990"/>
                    </a:lnTo>
                    <a:lnTo>
                      <a:pt x="824731" y="848729"/>
                    </a:lnTo>
                    <a:lnTo>
                      <a:pt x="825745" y="851548"/>
                    </a:lnTo>
                    <a:lnTo>
                      <a:pt x="828349" y="858331"/>
                    </a:lnTo>
                    <a:lnTo>
                      <a:pt x="830021" y="862441"/>
                    </a:lnTo>
                    <a:lnTo>
                      <a:pt x="831678" y="868483"/>
                    </a:lnTo>
                    <a:lnTo>
                      <a:pt x="833492" y="874594"/>
                    </a:lnTo>
                    <a:lnTo>
                      <a:pt x="834878" y="879409"/>
                    </a:lnTo>
                    <a:lnTo>
                      <a:pt x="836554" y="883674"/>
                    </a:lnTo>
                    <a:lnTo>
                      <a:pt x="837265" y="888975"/>
                    </a:lnTo>
                    <a:lnTo>
                      <a:pt x="839069" y="892462"/>
                    </a:lnTo>
                    <a:lnTo>
                      <a:pt x="839564" y="895840"/>
                    </a:lnTo>
                    <a:lnTo>
                      <a:pt x="839469" y="902401"/>
                    </a:lnTo>
                    <a:lnTo>
                      <a:pt x="837562" y="907630"/>
                    </a:lnTo>
                    <a:lnTo>
                      <a:pt x="833048" y="913097"/>
                    </a:lnTo>
                    <a:lnTo>
                      <a:pt x="827596" y="915743"/>
                    </a:lnTo>
                    <a:lnTo>
                      <a:pt x="823722" y="917256"/>
                    </a:lnTo>
                    <a:lnTo>
                      <a:pt x="819542" y="921168"/>
                    </a:lnTo>
                    <a:lnTo>
                      <a:pt x="816271" y="922277"/>
                    </a:lnTo>
                    <a:lnTo>
                      <a:pt x="813218" y="922991"/>
                    </a:lnTo>
                    <a:lnTo>
                      <a:pt x="811067" y="923061"/>
                    </a:lnTo>
                    <a:lnTo>
                      <a:pt x="808093" y="923851"/>
                    </a:lnTo>
                    <a:lnTo>
                      <a:pt x="805782" y="926086"/>
                    </a:lnTo>
                    <a:lnTo>
                      <a:pt x="803177" y="928793"/>
                    </a:lnTo>
                    <a:lnTo>
                      <a:pt x="800221" y="932511"/>
                    </a:lnTo>
                    <a:lnTo>
                      <a:pt x="797556" y="938076"/>
                    </a:lnTo>
                    <a:lnTo>
                      <a:pt x="794725" y="943258"/>
                    </a:lnTo>
                    <a:lnTo>
                      <a:pt x="794111" y="948058"/>
                    </a:lnTo>
                    <a:lnTo>
                      <a:pt x="792442" y="953513"/>
                    </a:lnTo>
                    <a:lnTo>
                      <a:pt x="791894" y="960318"/>
                    </a:lnTo>
                    <a:lnTo>
                      <a:pt x="790820" y="965136"/>
                    </a:lnTo>
                    <a:lnTo>
                      <a:pt x="790360" y="969933"/>
                    </a:lnTo>
                    <a:lnTo>
                      <a:pt x="790850" y="977936"/>
                    </a:lnTo>
                    <a:lnTo>
                      <a:pt x="790680" y="982186"/>
                    </a:lnTo>
                    <a:lnTo>
                      <a:pt x="791500" y="988483"/>
                    </a:lnTo>
                    <a:lnTo>
                      <a:pt x="791115" y="995595"/>
                    </a:lnTo>
                    <a:lnTo>
                      <a:pt x="790950" y="1002387"/>
                    </a:lnTo>
                    <a:lnTo>
                      <a:pt x="791785" y="1009146"/>
                    </a:lnTo>
                    <a:lnTo>
                      <a:pt x="792458" y="1015683"/>
                    </a:lnTo>
                    <a:lnTo>
                      <a:pt x="797275" y="1025246"/>
                    </a:lnTo>
                    <a:lnTo>
                      <a:pt x="808709" y="1037366"/>
                    </a:lnTo>
                    <a:lnTo>
                      <a:pt x="818085" y="1047658"/>
                    </a:lnTo>
                    <a:lnTo>
                      <a:pt x="823346" y="1058636"/>
                    </a:lnTo>
                    <a:lnTo>
                      <a:pt x="824947" y="1065495"/>
                    </a:lnTo>
                    <a:lnTo>
                      <a:pt x="826055" y="1073329"/>
                    </a:lnTo>
                    <a:lnTo>
                      <a:pt x="825267" y="1074220"/>
                    </a:lnTo>
                    <a:lnTo>
                      <a:pt x="820554" y="1078104"/>
                    </a:lnTo>
                    <a:lnTo>
                      <a:pt x="815387" y="1080046"/>
                    </a:lnTo>
                    <a:lnTo>
                      <a:pt x="811558" y="1080553"/>
                    </a:lnTo>
                    <a:lnTo>
                      <a:pt x="806460" y="1082260"/>
                    </a:lnTo>
                    <a:lnTo>
                      <a:pt x="801856" y="1082564"/>
                    </a:lnTo>
                    <a:lnTo>
                      <a:pt x="799548" y="1082561"/>
                    </a:lnTo>
                    <a:lnTo>
                      <a:pt x="795146" y="1079608"/>
                    </a:lnTo>
                    <a:lnTo>
                      <a:pt x="794566" y="1078448"/>
                    </a:lnTo>
                    <a:lnTo>
                      <a:pt x="790505" y="1079025"/>
                    </a:lnTo>
                    <a:lnTo>
                      <a:pt x="785864" y="1077284"/>
                    </a:lnTo>
                    <a:lnTo>
                      <a:pt x="783544" y="1077867"/>
                    </a:lnTo>
                    <a:lnTo>
                      <a:pt x="781803" y="1076127"/>
                    </a:lnTo>
                    <a:lnTo>
                      <a:pt x="777162" y="1073803"/>
                    </a:lnTo>
                    <a:lnTo>
                      <a:pt x="771941" y="1073803"/>
                    </a:lnTo>
                    <a:lnTo>
                      <a:pt x="764400" y="1073803"/>
                    </a:lnTo>
                    <a:lnTo>
                      <a:pt x="751306" y="1082190"/>
                    </a:lnTo>
                    <a:lnTo>
                      <a:pt x="744903" y="1092482"/>
                    </a:lnTo>
                    <a:lnTo>
                      <a:pt x="734612" y="1102774"/>
                    </a:lnTo>
                    <a:lnTo>
                      <a:pt x="722262" y="1110319"/>
                    </a:lnTo>
                    <a:lnTo>
                      <a:pt x="714944" y="1118782"/>
                    </a:lnTo>
                    <a:lnTo>
                      <a:pt x="711056" y="1139366"/>
                    </a:lnTo>
                    <a:lnTo>
                      <a:pt x="711056" y="1147826"/>
                    </a:lnTo>
                    <a:lnTo>
                      <a:pt x="704424" y="1150572"/>
                    </a:lnTo>
                    <a:lnTo>
                      <a:pt x="685670" y="1146911"/>
                    </a:lnTo>
                    <a:lnTo>
                      <a:pt x="654177" y="1126015"/>
                    </a:lnTo>
                    <a:lnTo>
                      <a:pt x="639700" y="1119474"/>
                    </a:lnTo>
                    <a:lnTo>
                      <a:pt x="639288" y="1117415"/>
                    </a:lnTo>
                    <a:lnTo>
                      <a:pt x="639700" y="1116039"/>
                    </a:lnTo>
                    <a:lnTo>
                      <a:pt x="641414" y="1111513"/>
                    </a:lnTo>
                    <a:lnTo>
                      <a:pt x="641762" y="1108348"/>
                    </a:lnTo>
                    <a:lnTo>
                      <a:pt x="640662" y="1105735"/>
                    </a:lnTo>
                    <a:lnTo>
                      <a:pt x="639700" y="1102853"/>
                    </a:lnTo>
                    <a:lnTo>
                      <a:pt x="638052" y="1100103"/>
                    </a:lnTo>
                    <a:lnTo>
                      <a:pt x="635991" y="1097904"/>
                    </a:lnTo>
                    <a:lnTo>
                      <a:pt x="630633" y="1094195"/>
                    </a:lnTo>
                    <a:lnTo>
                      <a:pt x="627611" y="1094058"/>
                    </a:lnTo>
                    <a:lnTo>
                      <a:pt x="622802" y="1092272"/>
                    </a:lnTo>
                    <a:lnTo>
                      <a:pt x="619368" y="1090623"/>
                    </a:lnTo>
                    <a:lnTo>
                      <a:pt x="614972" y="1090486"/>
                    </a:lnTo>
                    <a:lnTo>
                      <a:pt x="609888" y="1089663"/>
                    </a:lnTo>
                    <a:lnTo>
                      <a:pt x="604531" y="1087053"/>
                    </a:lnTo>
                    <a:lnTo>
                      <a:pt x="599996" y="1087054"/>
                    </a:lnTo>
                    <a:lnTo>
                      <a:pt x="596425" y="1085404"/>
                    </a:lnTo>
                    <a:lnTo>
                      <a:pt x="577730" y="1077436"/>
                    </a:lnTo>
                    <a:lnTo>
                      <a:pt x="571800" y="1075543"/>
                    </a:lnTo>
                    <a:lnTo>
                      <a:pt x="567739" y="1067427"/>
                    </a:lnTo>
                    <a:lnTo>
                      <a:pt x="567739" y="1059304"/>
                    </a:lnTo>
                    <a:lnTo>
                      <a:pt x="559037" y="1047120"/>
                    </a:lnTo>
                    <a:lnTo>
                      <a:pt x="542542" y="1031279"/>
                    </a:lnTo>
                    <a:lnTo>
                      <a:pt x="532030" y="1025324"/>
                    </a:lnTo>
                    <a:lnTo>
                      <a:pt x="520465" y="1017964"/>
                    </a:lnTo>
                    <a:lnTo>
                      <a:pt x="515209" y="1015160"/>
                    </a:lnTo>
                    <a:lnTo>
                      <a:pt x="509602" y="1012007"/>
                    </a:lnTo>
                    <a:lnTo>
                      <a:pt x="505747" y="1010251"/>
                    </a:lnTo>
                    <a:lnTo>
                      <a:pt x="503294" y="1008502"/>
                    </a:lnTo>
                    <a:lnTo>
                      <a:pt x="500773" y="1001078"/>
                    </a:lnTo>
                    <a:lnTo>
                      <a:pt x="498767" y="996567"/>
                    </a:lnTo>
                    <a:lnTo>
                      <a:pt x="494923" y="992053"/>
                    </a:lnTo>
                    <a:lnTo>
                      <a:pt x="491079" y="986202"/>
                    </a:lnTo>
                    <a:lnTo>
                      <a:pt x="486901" y="981190"/>
                    </a:lnTo>
                    <a:lnTo>
                      <a:pt x="481051" y="976174"/>
                    </a:lnTo>
                    <a:lnTo>
                      <a:pt x="472013" y="971694"/>
                    </a:lnTo>
                    <a:lnTo>
                      <a:pt x="467621" y="969057"/>
                    </a:lnTo>
                    <a:lnTo>
                      <a:pt x="463105" y="967353"/>
                    </a:lnTo>
                    <a:lnTo>
                      <a:pt x="458038" y="965279"/>
                    </a:lnTo>
                    <a:lnTo>
                      <a:pt x="452031" y="965008"/>
                    </a:lnTo>
                    <a:lnTo>
                      <a:pt x="446566" y="964877"/>
                    </a:lnTo>
                    <a:lnTo>
                      <a:pt x="441267" y="966099"/>
                    </a:lnTo>
                    <a:lnTo>
                      <a:pt x="437413" y="967502"/>
                    </a:lnTo>
                    <a:lnTo>
                      <a:pt x="431806" y="969252"/>
                    </a:lnTo>
                    <a:lnTo>
                      <a:pt x="426066" y="970704"/>
                    </a:lnTo>
                    <a:lnTo>
                      <a:pt x="422455" y="970822"/>
                    </a:lnTo>
                    <a:lnTo>
                      <a:pt x="418465" y="971105"/>
                    </a:lnTo>
                    <a:lnTo>
                      <a:pt x="414871" y="971758"/>
                    </a:lnTo>
                    <a:lnTo>
                      <a:pt x="408644" y="971806"/>
                    </a:lnTo>
                    <a:lnTo>
                      <a:pt x="403647" y="971888"/>
                    </a:lnTo>
                    <a:lnTo>
                      <a:pt x="399917" y="971354"/>
                    </a:lnTo>
                    <a:lnTo>
                      <a:pt x="395361" y="969954"/>
                    </a:lnTo>
                    <a:lnTo>
                      <a:pt x="391856" y="968902"/>
                    </a:lnTo>
                    <a:lnTo>
                      <a:pt x="388353" y="967852"/>
                    </a:lnTo>
                    <a:lnTo>
                      <a:pt x="379447" y="965100"/>
                    </a:lnTo>
                    <a:lnTo>
                      <a:pt x="375788" y="960525"/>
                    </a:lnTo>
                    <a:lnTo>
                      <a:pt x="375559" y="956864"/>
                    </a:lnTo>
                    <a:lnTo>
                      <a:pt x="373958" y="943143"/>
                    </a:lnTo>
                    <a:lnTo>
                      <a:pt x="373958" y="935366"/>
                    </a:lnTo>
                    <a:lnTo>
                      <a:pt x="373958" y="929194"/>
                    </a:lnTo>
                    <a:lnTo>
                      <a:pt x="368469" y="923246"/>
                    </a:lnTo>
                    <a:lnTo>
                      <a:pt x="362066" y="923246"/>
                    </a:lnTo>
                    <a:lnTo>
                      <a:pt x="358635" y="925761"/>
                    </a:lnTo>
                    <a:lnTo>
                      <a:pt x="356806" y="929877"/>
                    </a:lnTo>
                    <a:lnTo>
                      <a:pt x="354976" y="933997"/>
                    </a:lnTo>
                    <a:lnTo>
                      <a:pt x="348801" y="935825"/>
                    </a:lnTo>
                    <a:lnTo>
                      <a:pt x="342169" y="935367"/>
                    </a:lnTo>
                    <a:lnTo>
                      <a:pt x="335128" y="934139"/>
                    </a:lnTo>
                    <a:lnTo>
                      <a:pt x="327177" y="933237"/>
                    </a:lnTo>
                    <a:lnTo>
                      <a:pt x="321596" y="934267"/>
                    </a:lnTo>
                    <a:lnTo>
                      <a:pt x="317397" y="934130"/>
                    </a:lnTo>
                    <a:lnTo>
                      <a:pt x="315591" y="934072"/>
                    </a:lnTo>
                    <a:lnTo>
                      <a:pt x="312040" y="933647"/>
                    </a:lnTo>
                    <a:lnTo>
                      <a:pt x="307046" y="933808"/>
                    </a:lnTo>
                    <a:lnTo>
                      <a:pt x="302755" y="934333"/>
                    </a:lnTo>
                    <a:lnTo>
                      <a:pt x="299682" y="934431"/>
                    </a:lnTo>
                    <a:lnTo>
                      <a:pt x="294381" y="934601"/>
                    </a:lnTo>
                    <a:lnTo>
                      <a:pt x="289922" y="934668"/>
                    </a:lnTo>
                    <a:lnTo>
                      <a:pt x="284217" y="934236"/>
                    </a:lnTo>
                    <a:lnTo>
                      <a:pt x="279213" y="934087"/>
                    </a:lnTo>
                    <a:lnTo>
                      <a:pt x="274992" y="931985"/>
                    </a:lnTo>
                    <a:lnTo>
                      <a:pt x="272823" y="931517"/>
                    </a:lnTo>
                    <a:lnTo>
                      <a:pt x="268967" y="931177"/>
                    </a:lnTo>
                    <a:lnTo>
                      <a:pt x="265718" y="930588"/>
                    </a:lnTo>
                    <a:lnTo>
                      <a:pt x="263091" y="930208"/>
                    </a:lnTo>
                    <a:lnTo>
                      <a:pt x="260131" y="929072"/>
                    </a:lnTo>
                    <a:lnTo>
                      <a:pt x="253983" y="925618"/>
                    </a:lnTo>
                    <a:lnTo>
                      <a:pt x="254890" y="917447"/>
                    </a:lnTo>
                    <a:lnTo>
                      <a:pt x="256706" y="909276"/>
                    </a:lnTo>
                    <a:lnTo>
                      <a:pt x="253075" y="884764"/>
                    </a:lnTo>
                    <a:lnTo>
                      <a:pt x="252167" y="869330"/>
                    </a:lnTo>
                    <a:lnTo>
                      <a:pt x="245812" y="862067"/>
                    </a:lnTo>
                    <a:lnTo>
                      <a:pt x="234918" y="862975"/>
                    </a:lnTo>
                    <a:lnTo>
                      <a:pt x="226747" y="864792"/>
                    </a:lnTo>
                    <a:lnTo>
                      <a:pt x="215853" y="867513"/>
                    </a:lnTo>
                    <a:lnTo>
                      <a:pt x="204959" y="872960"/>
                    </a:lnTo>
                    <a:lnTo>
                      <a:pt x="187850" y="872543"/>
                    </a:lnTo>
                    <a:lnTo>
                      <a:pt x="182395" y="872720"/>
                    </a:lnTo>
                    <a:lnTo>
                      <a:pt x="168645" y="875685"/>
                    </a:lnTo>
                    <a:lnTo>
                      <a:pt x="159142" y="867143"/>
                    </a:lnTo>
                    <a:lnTo>
                      <a:pt x="158461" y="862769"/>
                    </a:lnTo>
                    <a:lnTo>
                      <a:pt x="155952" y="856523"/>
                    </a:lnTo>
                    <a:lnTo>
                      <a:pt x="152845" y="853230"/>
                    </a:lnTo>
                    <a:lnTo>
                      <a:pt x="147673" y="845530"/>
                    </a:lnTo>
                    <a:lnTo>
                      <a:pt x="141701" y="839241"/>
                    </a:lnTo>
                    <a:lnTo>
                      <a:pt x="138499" y="835335"/>
                    </a:lnTo>
                    <a:lnTo>
                      <a:pt x="133221" y="819615"/>
                    </a:lnTo>
                    <a:lnTo>
                      <a:pt x="131966" y="807006"/>
                    </a:lnTo>
                    <a:lnTo>
                      <a:pt x="130418" y="801963"/>
                    </a:lnTo>
                    <a:lnTo>
                      <a:pt x="129588" y="795356"/>
                    </a:lnTo>
                    <a:lnTo>
                      <a:pt x="123707" y="782355"/>
                    </a:lnTo>
                    <a:lnTo>
                      <a:pt x="118639" y="775499"/>
                    </a:lnTo>
                    <a:lnTo>
                      <a:pt x="115800" y="770963"/>
                    </a:lnTo>
                    <a:lnTo>
                      <a:pt x="98741" y="746772"/>
                    </a:lnTo>
                    <a:lnTo>
                      <a:pt x="92386" y="739508"/>
                    </a:lnTo>
                    <a:lnTo>
                      <a:pt x="83308" y="733153"/>
                    </a:lnTo>
                    <a:lnTo>
                      <a:pt x="76953" y="731336"/>
                    </a:lnTo>
                    <a:lnTo>
                      <a:pt x="68782" y="731337"/>
                    </a:lnTo>
                    <a:lnTo>
                      <a:pt x="61520" y="735875"/>
                    </a:lnTo>
                    <a:lnTo>
                      <a:pt x="51533" y="739508"/>
                    </a:lnTo>
                    <a:lnTo>
                      <a:pt x="39501" y="739943"/>
                    </a:lnTo>
                    <a:lnTo>
                      <a:pt x="36605" y="738417"/>
                    </a:lnTo>
                    <a:lnTo>
                      <a:pt x="31596" y="735723"/>
                    </a:lnTo>
                    <a:lnTo>
                      <a:pt x="28108" y="732518"/>
                    </a:lnTo>
                    <a:lnTo>
                      <a:pt x="25731" y="730359"/>
                    </a:lnTo>
                    <a:lnTo>
                      <a:pt x="24298" y="728861"/>
                    </a:lnTo>
                    <a:lnTo>
                      <a:pt x="21095" y="724954"/>
                    </a:lnTo>
                    <a:lnTo>
                      <a:pt x="17339" y="720602"/>
                    </a:lnTo>
                    <a:lnTo>
                      <a:pt x="14451" y="716914"/>
                    </a:lnTo>
                    <a:lnTo>
                      <a:pt x="10544" y="715033"/>
                    </a:lnTo>
                    <a:lnTo>
                      <a:pt x="7582" y="713818"/>
                    </a:lnTo>
                    <a:lnTo>
                      <a:pt x="5166" y="712816"/>
                    </a:lnTo>
                    <a:lnTo>
                      <a:pt x="0" y="712196"/>
                    </a:lnTo>
                    <a:lnTo>
                      <a:pt x="714" y="710805"/>
                    </a:lnTo>
                    <a:lnTo>
                      <a:pt x="1278" y="709949"/>
                    </a:lnTo>
                    <a:lnTo>
                      <a:pt x="1545" y="709748"/>
                    </a:lnTo>
                    <a:lnTo>
                      <a:pt x="1925" y="709432"/>
                    </a:lnTo>
                    <a:lnTo>
                      <a:pt x="2269" y="709232"/>
                    </a:lnTo>
                    <a:lnTo>
                      <a:pt x="2918" y="708873"/>
                    </a:lnTo>
                    <a:lnTo>
                      <a:pt x="3412" y="708442"/>
                    </a:lnTo>
                    <a:lnTo>
                      <a:pt x="3794" y="708162"/>
                    </a:lnTo>
                    <a:lnTo>
                      <a:pt x="4097" y="707846"/>
                    </a:lnTo>
                    <a:lnTo>
                      <a:pt x="4283" y="707458"/>
                    </a:lnTo>
                    <a:lnTo>
                      <a:pt x="4386" y="707208"/>
                    </a:lnTo>
                    <a:lnTo>
                      <a:pt x="4535" y="706485"/>
                    </a:lnTo>
                    <a:lnTo>
                      <a:pt x="4905" y="705513"/>
                    </a:lnTo>
                    <a:lnTo>
                      <a:pt x="5716" y="703375"/>
                    </a:lnTo>
                    <a:lnTo>
                      <a:pt x="6007" y="702403"/>
                    </a:lnTo>
                    <a:lnTo>
                      <a:pt x="6144" y="701358"/>
                    </a:lnTo>
                    <a:lnTo>
                      <a:pt x="6213" y="700933"/>
                    </a:lnTo>
                    <a:lnTo>
                      <a:pt x="5973" y="700435"/>
                    </a:lnTo>
                    <a:lnTo>
                      <a:pt x="5773" y="700015"/>
                    </a:lnTo>
                    <a:lnTo>
                      <a:pt x="4759" y="699450"/>
                    </a:lnTo>
                    <a:lnTo>
                      <a:pt x="4015" y="698849"/>
                    </a:lnTo>
                    <a:lnTo>
                      <a:pt x="3624" y="698545"/>
                    </a:lnTo>
                    <a:lnTo>
                      <a:pt x="3349" y="698241"/>
                    </a:lnTo>
                    <a:lnTo>
                      <a:pt x="2992" y="697743"/>
                    </a:lnTo>
                    <a:lnTo>
                      <a:pt x="2788" y="697129"/>
                    </a:lnTo>
                    <a:lnTo>
                      <a:pt x="2655" y="696127"/>
                    </a:lnTo>
                    <a:lnTo>
                      <a:pt x="2643" y="695470"/>
                    </a:lnTo>
                    <a:lnTo>
                      <a:pt x="2508" y="694395"/>
                    </a:lnTo>
                    <a:lnTo>
                      <a:pt x="2502" y="694043"/>
                    </a:lnTo>
                    <a:lnTo>
                      <a:pt x="2418" y="693624"/>
                    </a:lnTo>
                    <a:lnTo>
                      <a:pt x="2412" y="693314"/>
                    </a:lnTo>
                    <a:lnTo>
                      <a:pt x="2720" y="693272"/>
                    </a:lnTo>
                    <a:lnTo>
                      <a:pt x="3006" y="694152"/>
                    </a:lnTo>
                    <a:lnTo>
                      <a:pt x="3052" y="694535"/>
                    </a:lnTo>
                    <a:lnTo>
                      <a:pt x="3059" y="695003"/>
                    </a:lnTo>
                    <a:lnTo>
                      <a:pt x="3069" y="695501"/>
                    </a:lnTo>
                    <a:lnTo>
                      <a:pt x="3074" y="695811"/>
                    </a:lnTo>
                    <a:lnTo>
                      <a:pt x="3202" y="696467"/>
                    </a:lnTo>
                    <a:lnTo>
                      <a:pt x="3519" y="696966"/>
                    </a:lnTo>
                    <a:lnTo>
                      <a:pt x="3755" y="697232"/>
                    </a:lnTo>
                    <a:lnTo>
                      <a:pt x="4108" y="697530"/>
                    </a:lnTo>
                    <a:lnTo>
                      <a:pt x="4418" y="697603"/>
                    </a:lnTo>
                    <a:lnTo>
                      <a:pt x="4823" y="696515"/>
                    </a:lnTo>
                    <a:lnTo>
                      <a:pt x="4920" y="695170"/>
                    </a:lnTo>
                    <a:lnTo>
                      <a:pt x="8378" y="695668"/>
                    </a:lnTo>
                    <a:lnTo>
                      <a:pt x="10311" y="693599"/>
                    </a:lnTo>
                    <a:lnTo>
                      <a:pt x="12335" y="691990"/>
                    </a:lnTo>
                    <a:lnTo>
                      <a:pt x="14513" y="690379"/>
                    </a:lnTo>
                    <a:lnTo>
                      <a:pt x="17140" y="688366"/>
                    </a:lnTo>
                    <a:lnTo>
                      <a:pt x="25962" y="674219"/>
                    </a:lnTo>
                    <a:lnTo>
                      <a:pt x="31405" y="668320"/>
                    </a:lnTo>
                    <a:lnTo>
                      <a:pt x="36395" y="663335"/>
                    </a:lnTo>
                    <a:lnTo>
                      <a:pt x="40023" y="659705"/>
                    </a:lnTo>
                    <a:lnTo>
                      <a:pt x="45919" y="652448"/>
                    </a:lnTo>
                    <a:lnTo>
                      <a:pt x="52035" y="647363"/>
                    </a:lnTo>
                    <a:lnTo>
                      <a:pt x="53244" y="644316"/>
                    </a:lnTo>
                    <a:lnTo>
                      <a:pt x="59980" y="632943"/>
                    </a:lnTo>
                    <a:lnTo>
                      <a:pt x="62248" y="627500"/>
                    </a:lnTo>
                    <a:lnTo>
                      <a:pt x="64062" y="621603"/>
                    </a:lnTo>
                    <a:lnTo>
                      <a:pt x="64970" y="617068"/>
                    </a:lnTo>
                    <a:lnTo>
                      <a:pt x="65877" y="611169"/>
                    </a:lnTo>
                    <a:lnTo>
                      <a:pt x="68598" y="603463"/>
                    </a:lnTo>
                    <a:lnTo>
                      <a:pt x="71320" y="598472"/>
                    </a:lnTo>
                    <a:lnTo>
                      <a:pt x="73134" y="594388"/>
                    </a:lnTo>
                    <a:lnTo>
                      <a:pt x="74948" y="589853"/>
                    </a:lnTo>
                    <a:lnTo>
                      <a:pt x="75856" y="582144"/>
                    </a:lnTo>
                    <a:lnTo>
                      <a:pt x="74949" y="577608"/>
                    </a:lnTo>
                    <a:lnTo>
                      <a:pt x="75034" y="567861"/>
                    </a:lnTo>
                    <a:lnTo>
                      <a:pt x="73983" y="565758"/>
                    </a:lnTo>
                    <a:lnTo>
                      <a:pt x="73457" y="560498"/>
                    </a:lnTo>
                    <a:lnTo>
                      <a:pt x="74178" y="554629"/>
                    </a:lnTo>
                    <a:lnTo>
                      <a:pt x="76951" y="552380"/>
                    </a:lnTo>
                    <a:lnTo>
                      <a:pt x="80018" y="549738"/>
                    </a:lnTo>
                    <a:lnTo>
                      <a:pt x="84850" y="546958"/>
                    </a:lnTo>
                    <a:lnTo>
                      <a:pt x="88461" y="544452"/>
                    </a:lnTo>
                    <a:lnTo>
                      <a:pt x="93831" y="541655"/>
                    </a:lnTo>
                    <a:lnTo>
                      <a:pt x="98211" y="536809"/>
                    </a:lnTo>
                    <a:lnTo>
                      <a:pt x="100934" y="533018"/>
                    </a:lnTo>
                    <a:lnTo>
                      <a:pt x="106538" y="525588"/>
                    </a:lnTo>
                    <a:lnTo>
                      <a:pt x="109253" y="521567"/>
                    </a:lnTo>
                    <a:lnTo>
                      <a:pt x="119678" y="513046"/>
                    </a:lnTo>
                    <a:lnTo>
                      <a:pt x="130655" y="504127"/>
                    </a:lnTo>
                    <a:lnTo>
                      <a:pt x="134771" y="491092"/>
                    </a:lnTo>
                    <a:lnTo>
                      <a:pt x="138201" y="484233"/>
                    </a:lnTo>
                    <a:lnTo>
                      <a:pt x="146433" y="475315"/>
                    </a:lnTo>
                    <a:lnTo>
                      <a:pt x="151569" y="466605"/>
                    </a:lnTo>
                    <a:lnTo>
                      <a:pt x="154724" y="461873"/>
                    </a:lnTo>
                    <a:lnTo>
                      <a:pt x="158932" y="456086"/>
                    </a:lnTo>
                    <a:lnTo>
                      <a:pt x="163929" y="450038"/>
                    </a:lnTo>
                    <a:lnTo>
                      <a:pt x="170443" y="436900"/>
                    </a:lnTo>
                    <a:lnTo>
                      <a:pt x="176617" y="424552"/>
                    </a:lnTo>
                    <a:lnTo>
                      <a:pt x="180734" y="419060"/>
                    </a:lnTo>
                    <a:lnTo>
                      <a:pt x="184164" y="409458"/>
                    </a:lnTo>
                    <a:lnTo>
                      <a:pt x="188280" y="397109"/>
                    </a:lnTo>
                    <a:lnTo>
                      <a:pt x="191710" y="392307"/>
                    </a:lnTo>
                    <a:lnTo>
                      <a:pt x="198570" y="383391"/>
                    </a:lnTo>
                    <a:lnTo>
                      <a:pt x="204058" y="373100"/>
                    </a:lnTo>
                    <a:lnTo>
                      <a:pt x="206116" y="366237"/>
                    </a:lnTo>
                    <a:lnTo>
                      <a:pt x="207488" y="358005"/>
                    </a:lnTo>
                    <a:lnTo>
                      <a:pt x="212976" y="350463"/>
                    </a:lnTo>
                    <a:lnTo>
                      <a:pt x="217701" y="343832"/>
                    </a:lnTo>
                    <a:lnTo>
                      <a:pt x="219773" y="341295"/>
                    </a:lnTo>
                    <a:lnTo>
                      <a:pt x="222252" y="337127"/>
                    </a:lnTo>
                    <a:lnTo>
                      <a:pt x="225317" y="332015"/>
                    </a:lnTo>
                    <a:lnTo>
                      <a:pt x="229645" y="325550"/>
                    </a:lnTo>
                    <a:lnTo>
                      <a:pt x="234860" y="320368"/>
                    </a:lnTo>
                    <a:lnTo>
                      <a:pt x="238623" y="317780"/>
                    </a:lnTo>
                    <a:lnTo>
                      <a:pt x="243716" y="313604"/>
                    </a:lnTo>
                    <a:lnTo>
                      <a:pt x="247805" y="309232"/>
                    </a:lnTo>
                    <a:lnTo>
                      <a:pt x="251735" y="307100"/>
                    </a:lnTo>
                    <a:lnTo>
                      <a:pt x="256022" y="302847"/>
                    </a:lnTo>
                    <a:lnTo>
                      <a:pt x="256786" y="300034"/>
                    </a:lnTo>
                    <a:lnTo>
                      <a:pt x="258492" y="287188"/>
                    </a:lnTo>
                    <a:lnTo>
                      <a:pt x="260184" y="276419"/>
                    </a:lnTo>
                    <a:lnTo>
                      <a:pt x="261138" y="261486"/>
                    </a:lnTo>
                    <a:lnTo>
                      <a:pt x="262288" y="240778"/>
                    </a:lnTo>
                    <a:lnTo>
                      <a:pt x="261603" y="229530"/>
                    </a:lnTo>
                    <a:lnTo>
                      <a:pt x="263956" y="212002"/>
                    </a:lnTo>
                    <a:lnTo>
                      <a:pt x="268072" y="198509"/>
                    </a:lnTo>
                    <a:lnTo>
                      <a:pt x="276200" y="193102"/>
                    </a:lnTo>
                    <a:lnTo>
                      <a:pt x="276926" y="191990"/>
                    </a:lnTo>
                    <a:lnTo>
                      <a:pt x="283490" y="186726"/>
                    </a:lnTo>
                    <a:lnTo>
                      <a:pt x="290580" y="183008"/>
                    </a:lnTo>
                    <a:lnTo>
                      <a:pt x="309859" y="181695"/>
                    </a:lnTo>
                    <a:lnTo>
                      <a:pt x="324430" y="176984"/>
                    </a:lnTo>
                    <a:lnTo>
                      <a:pt x="333768" y="168424"/>
                    </a:lnTo>
                    <a:lnTo>
                      <a:pt x="335324" y="157531"/>
                    </a:lnTo>
                    <a:lnTo>
                      <a:pt x="336102" y="139635"/>
                    </a:lnTo>
                    <a:lnTo>
                      <a:pt x="337659" y="120182"/>
                    </a:lnTo>
                    <a:lnTo>
                      <a:pt x="342327" y="99174"/>
                    </a:lnTo>
                    <a:lnTo>
                      <a:pt x="348552" y="83612"/>
                    </a:lnTo>
                    <a:lnTo>
                      <a:pt x="355555" y="76609"/>
                    </a:lnTo>
                    <a:lnTo>
                      <a:pt x="365671" y="73496"/>
                    </a:lnTo>
                    <a:lnTo>
                      <a:pt x="379677" y="75051"/>
                    </a:lnTo>
                    <a:lnTo>
                      <a:pt x="392904" y="77385"/>
                    </a:lnTo>
                    <a:lnTo>
                      <a:pt x="404897" y="77469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47" name="object 30">
                <a:extLst>
                  <a:ext uri="{FF2B5EF4-FFF2-40B4-BE49-F238E27FC236}">
                    <a16:creationId xmlns:a16="http://schemas.microsoft.com/office/drawing/2014/main" id="{8E9404CB-ED2E-42AB-8D2A-BF686739F930}"/>
                  </a:ext>
                </a:extLst>
              </p:cNvPr>
              <p:cNvSpPr/>
              <p:nvPr/>
            </p:nvSpPr>
            <p:spPr>
              <a:xfrm>
                <a:off x="4327329" y="3694053"/>
                <a:ext cx="562390" cy="866943"/>
              </a:xfrm>
              <a:custGeom>
                <a:avLst/>
                <a:gdLst/>
                <a:ahLst/>
                <a:cxnLst/>
                <a:rect l="l" t="t" r="r" b="b"/>
                <a:pathLst>
                  <a:path w="562390" h="866943">
                    <a:moveTo>
                      <a:pt x="193475" y="34636"/>
                    </a:moveTo>
                    <a:lnTo>
                      <a:pt x="202358" y="35151"/>
                    </a:lnTo>
                    <a:lnTo>
                      <a:pt x="207204" y="35537"/>
                    </a:lnTo>
                    <a:lnTo>
                      <a:pt x="212049" y="36121"/>
                    </a:lnTo>
                    <a:lnTo>
                      <a:pt x="216506" y="37284"/>
                    </a:lnTo>
                    <a:lnTo>
                      <a:pt x="222127" y="39608"/>
                    </a:lnTo>
                    <a:lnTo>
                      <a:pt x="227746" y="40772"/>
                    </a:lnTo>
                    <a:lnTo>
                      <a:pt x="232204" y="41935"/>
                    </a:lnTo>
                    <a:lnTo>
                      <a:pt x="241312" y="42904"/>
                    </a:lnTo>
                    <a:lnTo>
                      <a:pt x="245383" y="42904"/>
                    </a:lnTo>
                    <a:lnTo>
                      <a:pt x="248871" y="41935"/>
                    </a:lnTo>
                    <a:lnTo>
                      <a:pt x="253134" y="40772"/>
                    </a:lnTo>
                    <a:lnTo>
                      <a:pt x="256429" y="37673"/>
                    </a:lnTo>
                    <a:lnTo>
                      <a:pt x="257980" y="34572"/>
                    </a:lnTo>
                    <a:lnTo>
                      <a:pt x="259142" y="31081"/>
                    </a:lnTo>
                    <a:lnTo>
                      <a:pt x="260530" y="26254"/>
                    </a:lnTo>
                    <a:lnTo>
                      <a:pt x="262306" y="22357"/>
                    </a:lnTo>
                    <a:lnTo>
                      <a:pt x="267650" y="16993"/>
                    </a:lnTo>
                    <a:lnTo>
                      <a:pt x="273342" y="13250"/>
                    </a:lnTo>
                    <a:lnTo>
                      <a:pt x="278407" y="10112"/>
                    </a:lnTo>
                    <a:lnTo>
                      <a:pt x="281463" y="7399"/>
                    </a:lnTo>
                    <a:lnTo>
                      <a:pt x="286463" y="3721"/>
                    </a:lnTo>
                    <a:lnTo>
                      <a:pt x="288880" y="2150"/>
                    </a:lnTo>
                    <a:lnTo>
                      <a:pt x="293136" y="0"/>
                    </a:lnTo>
                    <a:lnTo>
                      <a:pt x="295152" y="39"/>
                    </a:lnTo>
                    <a:lnTo>
                      <a:pt x="298528" y="337"/>
                    </a:lnTo>
                    <a:lnTo>
                      <a:pt x="303320" y="3836"/>
                    </a:lnTo>
                    <a:lnTo>
                      <a:pt x="306064" y="7494"/>
                    </a:lnTo>
                    <a:lnTo>
                      <a:pt x="306980" y="14128"/>
                    </a:lnTo>
                    <a:lnTo>
                      <a:pt x="306522" y="20759"/>
                    </a:lnTo>
                    <a:lnTo>
                      <a:pt x="305177" y="30304"/>
                    </a:lnTo>
                    <a:lnTo>
                      <a:pt x="306627" y="37889"/>
                    </a:lnTo>
                    <a:lnTo>
                      <a:pt x="311058" y="42679"/>
                    </a:lnTo>
                    <a:lnTo>
                      <a:pt x="314067" y="45668"/>
                    </a:lnTo>
                    <a:lnTo>
                      <a:pt x="317802" y="52229"/>
                    </a:lnTo>
                    <a:lnTo>
                      <a:pt x="320883" y="53706"/>
                    </a:lnTo>
                    <a:lnTo>
                      <a:pt x="325606" y="54538"/>
                    </a:lnTo>
                    <a:lnTo>
                      <a:pt x="330329" y="54815"/>
                    </a:lnTo>
                    <a:lnTo>
                      <a:pt x="336441" y="53982"/>
                    </a:lnTo>
                    <a:lnTo>
                      <a:pt x="344086" y="55696"/>
                    </a:lnTo>
                    <a:lnTo>
                      <a:pt x="350423" y="57713"/>
                    </a:lnTo>
                    <a:lnTo>
                      <a:pt x="354743" y="59152"/>
                    </a:lnTo>
                    <a:lnTo>
                      <a:pt x="359928" y="61743"/>
                    </a:lnTo>
                    <a:lnTo>
                      <a:pt x="362232" y="63472"/>
                    </a:lnTo>
                    <a:lnTo>
                      <a:pt x="364829" y="65489"/>
                    </a:lnTo>
                    <a:lnTo>
                      <a:pt x="367464" y="68007"/>
                    </a:lnTo>
                    <a:lnTo>
                      <a:pt x="369632" y="70826"/>
                    </a:lnTo>
                    <a:lnTo>
                      <a:pt x="374999" y="75021"/>
                    </a:lnTo>
                    <a:lnTo>
                      <a:pt x="380954" y="77008"/>
                    </a:lnTo>
                    <a:lnTo>
                      <a:pt x="391034" y="77008"/>
                    </a:lnTo>
                    <a:lnTo>
                      <a:pt x="395643" y="76722"/>
                    </a:lnTo>
                    <a:lnTo>
                      <a:pt x="401980" y="77585"/>
                    </a:lnTo>
                    <a:lnTo>
                      <a:pt x="406588" y="78736"/>
                    </a:lnTo>
                    <a:lnTo>
                      <a:pt x="410908" y="81327"/>
                    </a:lnTo>
                    <a:lnTo>
                      <a:pt x="414076" y="84210"/>
                    </a:lnTo>
                    <a:lnTo>
                      <a:pt x="419549" y="90258"/>
                    </a:lnTo>
                    <a:lnTo>
                      <a:pt x="424446" y="95441"/>
                    </a:lnTo>
                    <a:lnTo>
                      <a:pt x="429100" y="99091"/>
                    </a:lnTo>
                    <a:lnTo>
                      <a:pt x="434945" y="101339"/>
                    </a:lnTo>
                    <a:lnTo>
                      <a:pt x="438244" y="102746"/>
                    </a:lnTo>
                    <a:lnTo>
                      <a:pt x="439237" y="106060"/>
                    </a:lnTo>
                    <a:lnTo>
                      <a:pt x="447086" y="107427"/>
                    </a:lnTo>
                    <a:lnTo>
                      <a:pt x="454539" y="111853"/>
                    </a:lnTo>
                    <a:lnTo>
                      <a:pt x="457334" y="120003"/>
                    </a:lnTo>
                    <a:lnTo>
                      <a:pt x="458731" y="135841"/>
                    </a:lnTo>
                    <a:lnTo>
                      <a:pt x="452909" y="151213"/>
                    </a:lnTo>
                    <a:lnTo>
                      <a:pt x="444291" y="159365"/>
                    </a:lnTo>
                    <a:lnTo>
                      <a:pt x="441264" y="162160"/>
                    </a:lnTo>
                    <a:lnTo>
                      <a:pt x="441240" y="167694"/>
                    </a:lnTo>
                    <a:lnTo>
                      <a:pt x="443749" y="172525"/>
                    </a:lnTo>
                    <a:lnTo>
                      <a:pt x="448732" y="176631"/>
                    </a:lnTo>
                    <a:lnTo>
                      <a:pt x="454603" y="178831"/>
                    </a:lnTo>
                    <a:lnTo>
                      <a:pt x="460111" y="176963"/>
                    </a:lnTo>
                    <a:lnTo>
                      <a:pt x="462099" y="174976"/>
                    </a:lnTo>
                    <a:lnTo>
                      <a:pt x="466738" y="175638"/>
                    </a:lnTo>
                    <a:lnTo>
                      <a:pt x="472026" y="176477"/>
                    </a:lnTo>
                    <a:lnTo>
                      <a:pt x="476903" y="172105"/>
                    </a:lnTo>
                    <a:lnTo>
                      <a:pt x="481966" y="170416"/>
                    </a:lnTo>
                    <a:lnTo>
                      <a:pt x="488716" y="168169"/>
                    </a:lnTo>
                    <a:lnTo>
                      <a:pt x="494904" y="166479"/>
                    </a:lnTo>
                    <a:lnTo>
                      <a:pt x="503905" y="166479"/>
                    </a:lnTo>
                    <a:lnTo>
                      <a:pt x="511218" y="168731"/>
                    </a:lnTo>
                    <a:lnTo>
                      <a:pt x="517968" y="169858"/>
                    </a:lnTo>
                    <a:lnTo>
                      <a:pt x="527113" y="172151"/>
                    </a:lnTo>
                    <a:lnTo>
                      <a:pt x="532749" y="172983"/>
                    </a:lnTo>
                    <a:lnTo>
                      <a:pt x="539117" y="173497"/>
                    </a:lnTo>
                    <a:lnTo>
                      <a:pt x="545994" y="175404"/>
                    </a:lnTo>
                    <a:lnTo>
                      <a:pt x="549616" y="178484"/>
                    </a:lnTo>
                    <a:lnTo>
                      <a:pt x="554428" y="183436"/>
                    </a:lnTo>
                    <a:lnTo>
                      <a:pt x="558713" y="187840"/>
                    </a:lnTo>
                    <a:lnTo>
                      <a:pt x="562390" y="191999"/>
                    </a:lnTo>
                    <a:lnTo>
                      <a:pt x="562085" y="193761"/>
                    </a:lnTo>
                    <a:lnTo>
                      <a:pt x="561988" y="194317"/>
                    </a:lnTo>
                    <a:lnTo>
                      <a:pt x="561511" y="197069"/>
                    </a:lnTo>
                    <a:lnTo>
                      <a:pt x="559701" y="206055"/>
                    </a:lnTo>
                    <a:lnTo>
                      <a:pt x="557125" y="211397"/>
                    </a:lnTo>
                    <a:lnTo>
                      <a:pt x="553968" y="218737"/>
                    </a:lnTo>
                    <a:lnTo>
                      <a:pt x="553291" y="225122"/>
                    </a:lnTo>
                    <a:lnTo>
                      <a:pt x="552380" y="228111"/>
                    </a:lnTo>
                    <a:lnTo>
                      <a:pt x="552116" y="233193"/>
                    </a:lnTo>
                    <a:lnTo>
                      <a:pt x="551663" y="239891"/>
                    </a:lnTo>
                    <a:lnTo>
                      <a:pt x="551397" y="245052"/>
                    </a:lnTo>
                    <a:lnTo>
                      <a:pt x="549637" y="255271"/>
                    </a:lnTo>
                    <a:lnTo>
                      <a:pt x="547718" y="258701"/>
                    </a:lnTo>
                    <a:lnTo>
                      <a:pt x="542518" y="260988"/>
                    </a:lnTo>
                    <a:lnTo>
                      <a:pt x="533754" y="261046"/>
                    </a:lnTo>
                    <a:lnTo>
                      <a:pt x="528530" y="260939"/>
                    </a:lnTo>
                    <a:lnTo>
                      <a:pt x="521007" y="260484"/>
                    </a:lnTo>
                    <a:lnTo>
                      <a:pt x="514083" y="260730"/>
                    </a:lnTo>
                    <a:lnTo>
                      <a:pt x="508322" y="264083"/>
                    </a:lnTo>
                    <a:lnTo>
                      <a:pt x="505331" y="267340"/>
                    </a:lnTo>
                    <a:lnTo>
                      <a:pt x="509545" y="271511"/>
                    </a:lnTo>
                    <a:lnTo>
                      <a:pt x="513929" y="274913"/>
                    </a:lnTo>
                    <a:lnTo>
                      <a:pt x="518562" y="277471"/>
                    </a:lnTo>
                    <a:lnTo>
                      <a:pt x="523153" y="281957"/>
                    </a:lnTo>
                    <a:lnTo>
                      <a:pt x="525678" y="286015"/>
                    </a:lnTo>
                    <a:lnTo>
                      <a:pt x="523449" y="289594"/>
                    </a:lnTo>
                    <a:lnTo>
                      <a:pt x="519324" y="291903"/>
                    </a:lnTo>
                    <a:lnTo>
                      <a:pt x="512964" y="291006"/>
                    </a:lnTo>
                    <a:lnTo>
                      <a:pt x="506559" y="288643"/>
                    </a:lnTo>
                    <a:lnTo>
                      <a:pt x="502973" y="287416"/>
                    </a:lnTo>
                    <a:lnTo>
                      <a:pt x="498089" y="285775"/>
                    </a:lnTo>
                    <a:lnTo>
                      <a:pt x="492958" y="284904"/>
                    </a:lnTo>
                    <a:lnTo>
                      <a:pt x="490662" y="285034"/>
                    </a:lnTo>
                    <a:lnTo>
                      <a:pt x="485860" y="286571"/>
                    </a:lnTo>
                    <a:lnTo>
                      <a:pt x="482978" y="290988"/>
                    </a:lnTo>
                    <a:lnTo>
                      <a:pt x="481825" y="296368"/>
                    </a:lnTo>
                    <a:lnTo>
                      <a:pt x="483362" y="300016"/>
                    </a:lnTo>
                    <a:lnTo>
                      <a:pt x="484515" y="303664"/>
                    </a:lnTo>
                    <a:lnTo>
                      <a:pt x="484131" y="307893"/>
                    </a:lnTo>
                    <a:lnTo>
                      <a:pt x="482018" y="311732"/>
                    </a:lnTo>
                    <a:lnTo>
                      <a:pt x="475870" y="317495"/>
                    </a:lnTo>
                    <a:lnTo>
                      <a:pt x="472605" y="322875"/>
                    </a:lnTo>
                    <a:lnTo>
                      <a:pt x="469531" y="334977"/>
                    </a:lnTo>
                    <a:lnTo>
                      <a:pt x="467529" y="340831"/>
                    </a:lnTo>
                    <a:lnTo>
                      <a:pt x="465920" y="347659"/>
                    </a:lnTo>
                    <a:lnTo>
                      <a:pt x="462196" y="352750"/>
                    </a:lnTo>
                    <a:lnTo>
                      <a:pt x="456011" y="361493"/>
                    </a:lnTo>
                    <a:lnTo>
                      <a:pt x="451322" y="364312"/>
                    </a:lnTo>
                    <a:lnTo>
                      <a:pt x="447879" y="366961"/>
                    </a:lnTo>
                    <a:lnTo>
                      <a:pt x="445801" y="372304"/>
                    </a:lnTo>
                    <a:lnTo>
                      <a:pt x="444524" y="375968"/>
                    </a:lnTo>
                    <a:lnTo>
                      <a:pt x="445223" y="380858"/>
                    </a:lnTo>
                    <a:lnTo>
                      <a:pt x="448251" y="383653"/>
                    </a:lnTo>
                    <a:lnTo>
                      <a:pt x="449510" y="388787"/>
                    </a:lnTo>
                    <a:lnTo>
                      <a:pt x="449510" y="391362"/>
                    </a:lnTo>
                    <a:lnTo>
                      <a:pt x="449458" y="394904"/>
                    </a:lnTo>
                    <a:lnTo>
                      <a:pt x="449071" y="406427"/>
                    </a:lnTo>
                    <a:lnTo>
                      <a:pt x="446157" y="414902"/>
                    </a:lnTo>
                    <a:lnTo>
                      <a:pt x="437417" y="424437"/>
                    </a:lnTo>
                    <a:lnTo>
                      <a:pt x="431278" y="425102"/>
                    </a:lnTo>
                    <a:lnTo>
                      <a:pt x="423151" y="431384"/>
                    </a:lnTo>
                    <a:lnTo>
                      <a:pt x="418718" y="435816"/>
                    </a:lnTo>
                    <a:lnTo>
                      <a:pt x="414417" y="443231"/>
                    </a:lnTo>
                    <a:lnTo>
                      <a:pt x="409071" y="448824"/>
                    </a:lnTo>
                    <a:lnTo>
                      <a:pt x="407011" y="453769"/>
                    </a:lnTo>
                    <a:lnTo>
                      <a:pt x="406599" y="457061"/>
                    </a:lnTo>
                    <a:lnTo>
                      <a:pt x="407021" y="465212"/>
                    </a:lnTo>
                    <a:lnTo>
                      <a:pt x="406074" y="473365"/>
                    </a:lnTo>
                    <a:lnTo>
                      <a:pt x="405966" y="478374"/>
                    </a:lnTo>
                    <a:lnTo>
                      <a:pt x="406183" y="486418"/>
                    </a:lnTo>
                    <a:lnTo>
                      <a:pt x="408741" y="492995"/>
                    </a:lnTo>
                    <a:lnTo>
                      <a:pt x="411297" y="498110"/>
                    </a:lnTo>
                    <a:lnTo>
                      <a:pt x="412393" y="506145"/>
                    </a:lnTo>
                    <a:lnTo>
                      <a:pt x="413124" y="510895"/>
                    </a:lnTo>
                    <a:lnTo>
                      <a:pt x="410567" y="518201"/>
                    </a:lnTo>
                    <a:lnTo>
                      <a:pt x="407279" y="527700"/>
                    </a:lnTo>
                    <a:lnTo>
                      <a:pt x="406274" y="534353"/>
                    </a:lnTo>
                    <a:lnTo>
                      <a:pt x="407918" y="541476"/>
                    </a:lnTo>
                    <a:lnTo>
                      <a:pt x="409927" y="546589"/>
                    </a:lnTo>
                    <a:lnTo>
                      <a:pt x="411023" y="552615"/>
                    </a:lnTo>
                    <a:lnTo>
                      <a:pt x="410476" y="558280"/>
                    </a:lnTo>
                    <a:lnTo>
                      <a:pt x="406774" y="568436"/>
                    </a:lnTo>
                    <a:lnTo>
                      <a:pt x="407458" y="572378"/>
                    </a:lnTo>
                    <a:lnTo>
                      <a:pt x="409999" y="575668"/>
                    </a:lnTo>
                    <a:lnTo>
                      <a:pt x="414724" y="577536"/>
                    </a:lnTo>
                    <a:lnTo>
                      <a:pt x="419889" y="576868"/>
                    </a:lnTo>
                    <a:lnTo>
                      <a:pt x="422107" y="577375"/>
                    </a:lnTo>
                    <a:lnTo>
                      <a:pt x="424112" y="580574"/>
                    </a:lnTo>
                    <a:lnTo>
                      <a:pt x="426556" y="584863"/>
                    </a:lnTo>
                    <a:lnTo>
                      <a:pt x="428035" y="591060"/>
                    </a:lnTo>
                    <a:lnTo>
                      <a:pt x="429567" y="594869"/>
                    </a:lnTo>
                    <a:lnTo>
                      <a:pt x="431708" y="602467"/>
                    </a:lnTo>
                    <a:lnTo>
                      <a:pt x="433131" y="607661"/>
                    </a:lnTo>
                    <a:lnTo>
                      <a:pt x="434676" y="614399"/>
                    </a:lnTo>
                    <a:lnTo>
                      <a:pt x="434053" y="618317"/>
                    </a:lnTo>
                    <a:lnTo>
                      <a:pt x="433290" y="621616"/>
                    </a:lnTo>
                    <a:lnTo>
                      <a:pt x="432340" y="626379"/>
                    </a:lnTo>
                    <a:lnTo>
                      <a:pt x="431607" y="628290"/>
                    </a:lnTo>
                    <a:lnTo>
                      <a:pt x="431398" y="634377"/>
                    </a:lnTo>
                    <a:lnTo>
                      <a:pt x="433510" y="639739"/>
                    </a:lnTo>
                    <a:lnTo>
                      <a:pt x="437460" y="645444"/>
                    </a:lnTo>
                    <a:lnTo>
                      <a:pt x="440605" y="649283"/>
                    </a:lnTo>
                    <a:lnTo>
                      <a:pt x="444852" y="651914"/>
                    </a:lnTo>
                    <a:lnTo>
                      <a:pt x="451859" y="654906"/>
                    </a:lnTo>
                    <a:lnTo>
                      <a:pt x="458232" y="658734"/>
                    </a:lnTo>
                    <a:lnTo>
                      <a:pt x="461295" y="662801"/>
                    </a:lnTo>
                    <a:lnTo>
                      <a:pt x="461531" y="666121"/>
                    </a:lnTo>
                    <a:lnTo>
                      <a:pt x="460861" y="670711"/>
                    </a:lnTo>
                    <a:lnTo>
                      <a:pt x="459661" y="675316"/>
                    </a:lnTo>
                    <a:lnTo>
                      <a:pt x="458460" y="680517"/>
                    </a:lnTo>
                    <a:lnTo>
                      <a:pt x="456259" y="685918"/>
                    </a:lnTo>
                    <a:lnTo>
                      <a:pt x="453059" y="691920"/>
                    </a:lnTo>
                    <a:lnTo>
                      <a:pt x="448657" y="695320"/>
                    </a:lnTo>
                    <a:lnTo>
                      <a:pt x="443455" y="697522"/>
                    </a:lnTo>
                    <a:lnTo>
                      <a:pt x="439854" y="699521"/>
                    </a:lnTo>
                    <a:lnTo>
                      <a:pt x="435052" y="701924"/>
                    </a:lnTo>
                    <a:lnTo>
                      <a:pt x="432251" y="704925"/>
                    </a:lnTo>
                    <a:lnTo>
                      <a:pt x="430250" y="709724"/>
                    </a:lnTo>
                    <a:lnTo>
                      <a:pt x="425049" y="715329"/>
                    </a:lnTo>
                    <a:lnTo>
                      <a:pt x="419647" y="718728"/>
                    </a:lnTo>
                    <a:lnTo>
                      <a:pt x="415445" y="721127"/>
                    </a:lnTo>
                    <a:lnTo>
                      <a:pt x="412444" y="725332"/>
                    </a:lnTo>
                    <a:lnTo>
                      <a:pt x="403441" y="735736"/>
                    </a:lnTo>
                    <a:lnTo>
                      <a:pt x="395238" y="742938"/>
                    </a:lnTo>
                    <a:lnTo>
                      <a:pt x="388333" y="748388"/>
                    </a:lnTo>
                    <a:lnTo>
                      <a:pt x="386883" y="754992"/>
                    </a:lnTo>
                    <a:lnTo>
                      <a:pt x="387456" y="764023"/>
                    </a:lnTo>
                    <a:lnTo>
                      <a:pt x="386881" y="768789"/>
                    </a:lnTo>
                    <a:lnTo>
                      <a:pt x="385053" y="775764"/>
                    </a:lnTo>
                    <a:lnTo>
                      <a:pt x="381399" y="781080"/>
                    </a:lnTo>
                    <a:lnTo>
                      <a:pt x="373092" y="783240"/>
                    </a:lnTo>
                    <a:lnTo>
                      <a:pt x="370103" y="783239"/>
                    </a:lnTo>
                    <a:lnTo>
                      <a:pt x="366281" y="783073"/>
                    </a:lnTo>
                    <a:lnTo>
                      <a:pt x="363956" y="783403"/>
                    </a:lnTo>
                    <a:lnTo>
                      <a:pt x="362128" y="783073"/>
                    </a:lnTo>
                    <a:lnTo>
                      <a:pt x="355816" y="784400"/>
                    </a:lnTo>
                    <a:lnTo>
                      <a:pt x="352660" y="784069"/>
                    </a:lnTo>
                    <a:lnTo>
                      <a:pt x="349836" y="782741"/>
                    </a:lnTo>
                    <a:lnTo>
                      <a:pt x="347178" y="780581"/>
                    </a:lnTo>
                    <a:lnTo>
                      <a:pt x="345849" y="776426"/>
                    </a:lnTo>
                    <a:lnTo>
                      <a:pt x="344686" y="771113"/>
                    </a:lnTo>
                    <a:lnTo>
                      <a:pt x="343856" y="767790"/>
                    </a:lnTo>
                    <a:lnTo>
                      <a:pt x="343191" y="761975"/>
                    </a:lnTo>
                    <a:lnTo>
                      <a:pt x="340533" y="755496"/>
                    </a:lnTo>
                    <a:lnTo>
                      <a:pt x="337377" y="751678"/>
                    </a:lnTo>
                    <a:lnTo>
                      <a:pt x="335586" y="749023"/>
                    </a:lnTo>
                    <a:lnTo>
                      <a:pt x="333416" y="745864"/>
                    </a:lnTo>
                    <a:lnTo>
                      <a:pt x="332231" y="741128"/>
                    </a:lnTo>
                    <a:lnTo>
                      <a:pt x="329666" y="736985"/>
                    </a:lnTo>
                    <a:lnTo>
                      <a:pt x="327496" y="733828"/>
                    </a:lnTo>
                    <a:lnTo>
                      <a:pt x="318111" y="725639"/>
                    </a:lnTo>
                    <a:lnTo>
                      <a:pt x="312256" y="722747"/>
                    </a:lnTo>
                    <a:lnTo>
                      <a:pt x="306971" y="721869"/>
                    </a:lnTo>
                    <a:lnTo>
                      <a:pt x="299986" y="721422"/>
                    </a:lnTo>
                    <a:lnTo>
                      <a:pt x="294668" y="722088"/>
                    </a:lnTo>
                    <a:lnTo>
                      <a:pt x="289293" y="721827"/>
                    </a:lnTo>
                    <a:lnTo>
                      <a:pt x="283973" y="722568"/>
                    </a:lnTo>
                    <a:lnTo>
                      <a:pt x="276220" y="722106"/>
                    </a:lnTo>
                    <a:lnTo>
                      <a:pt x="270754" y="722459"/>
                    </a:lnTo>
                    <a:lnTo>
                      <a:pt x="267594" y="722859"/>
                    </a:lnTo>
                    <a:lnTo>
                      <a:pt x="264035" y="723944"/>
                    </a:lnTo>
                    <a:lnTo>
                      <a:pt x="259546" y="725320"/>
                    </a:lnTo>
                    <a:lnTo>
                      <a:pt x="256486" y="726477"/>
                    </a:lnTo>
                    <a:lnTo>
                      <a:pt x="255284" y="726930"/>
                    </a:lnTo>
                    <a:lnTo>
                      <a:pt x="251449" y="730092"/>
                    </a:lnTo>
                    <a:lnTo>
                      <a:pt x="250112" y="735001"/>
                    </a:lnTo>
                    <a:lnTo>
                      <a:pt x="249975" y="741319"/>
                    </a:lnTo>
                    <a:lnTo>
                      <a:pt x="249188" y="749245"/>
                    </a:lnTo>
                    <a:lnTo>
                      <a:pt x="249857" y="760253"/>
                    </a:lnTo>
                    <a:lnTo>
                      <a:pt x="249857" y="765791"/>
                    </a:lnTo>
                    <a:lnTo>
                      <a:pt x="248353" y="772675"/>
                    </a:lnTo>
                    <a:lnTo>
                      <a:pt x="245624" y="774931"/>
                    </a:lnTo>
                    <a:lnTo>
                      <a:pt x="239802" y="776329"/>
                    </a:lnTo>
                    <a:lnTo>
                      <a:pt x="236541" y="778194"/>
                    </a:lnTo>
                    <a:lnTo>
                      <a:pt x="230654" y="786347"/>
                    </a:lnTo>
                    <a:lnTo>
                      <a:pt x="228715" y="788285"/>
                    </a:lnTo>
                    <a:lnTo>
                      <a:pt x="224404" y="792380"/>
                    </a:lnTo>
                    <a:lnTo>
                      <a:pt x="220094" y="796259"/>
                    </a:lnTo>
                    <a:lnTo>
                      <a:pt x="216861" y="798847"/>
                    </a:lnTo>
                    <a:lnTo>
                      <a:pt x="212766" y="803373"/>
                    </a:lnTo>
                    <a:lnTo>
                      <a:pt x="207378" y="806821"/>
                    </a:lnTo>
                    <a:lnTo>
                      <a:pt x="203929" y="809622"/>
                    </a:lnTo>
                    <a:lnTo>
                      <a:pt x="200912" y="811778"/>
                    </a:lnTo>
                    <a:lnTo>
                      <a:pt x="197032" y="811347"/>
                    </a:lnTo>
                    <a:lnTo>
                      <a:pt x="194230" y="810485"/>
                    </a:lnTo>
                    <a:lnTo>
                      <a:pt x="187119" y="814580"/>
                    </a:lnTo>
                    <a:lnTo>
                      <a:pt x="181730" y="816520"/>
                    </a:lnTo>
                    <a:lnTo>
                      <a:pt x="178830" y="820357"/>
                    </a:lnTo>
                    <a:lnTo>
                      <a:pt x="171803" y="824874"/>
                    </a:lnTo>
                    <a:lnTo>
                      <a:pt x="167536" y="829899"/>
                    </a:lnTo>
                    <a:lnTo>
                      <a:pt x="164524" y="834416"/>
                    </a:lnTo>
                    <a:lnTo>
                      <a:pt x="160665" y="836928"/>
                    </a:lnTo>
                    <a:lnTo>
                      <a:pt x="159591" y="836678"/>
                    </a:lnTo>
                    <a:lnTo>
                      <a:pt x="156587" y="836521"/>
                    </a:lnTo>
                    <a:lnTo>
                      <a:pt x="151242" y="834358"/>
                    </a:lnTo>
                    <a:lnTo>
                      <a:pt x="149489" y="831906"/>
                    </a:lnTo>
                    <a:lnTo>
                      <a:pt x="149489" y="829100"/>
                    </a:lnTo>
                    <a:lnTo>
                      <a:pt x="148438" y="826296"/>
                    </a:lnTo>
                    <a:lnTo>
                      <a:pt x="147737" y="823495"/>
                    </a:lnTo>
                    <a:lnTo>
                      <a:pt x="146136" y="819875"/>
                    </a:lnTo>
                    <a:lnTo>
                      <a:pt x="144448" y="816503"/>
                    </a:lnTo>
                    <a:lnTo>
                      <a:pt x="142762" y="814437"/>
                    </a:lnTo>
                    <a:lnTo>
                      <a:pt x="138976" y="812280"/>
                    </a:lnTo>
                    <a:lnTo>
                      <a:pt x="134071" y="808425"/>
                    </a:lnTo>
                    <a:lnTo>
                      <a:pt x="132714" y="804959"/>
                    </a:lnTo>
                    <a:lnTo>
                      <a:pt x="133171" y="801299"/>
                    </a:lnTo>
                    <a:lnTo>
                      <a:pt x="134086" y="796496"/>
                    </a:lnTo>
                    <a:lnTo>
                      <a:pt x="136144" y="790552"/>
                    </a:lnTo>
                    <a:lnTo>
                      <a:pt x="137288" y="786205"/>
                    </a:lnTo>
                    <a:lnTo>
                      <a:pt x="137288" y="780488"/>
                    </a:lnTo>
                    <a:lnTo>
                      <a:pt x="135916" y="777286"/>
                    </a:lnTo>
                    <a:lnTo>
                      <a:pt x="131113" y="774312"/>
                    </a:lnTo>
                    <a:lnTo>
                      <a:pt x="127454" y="771341"/>
                    </a:lnTo>
                    <a:lnTo>
                      <a:pt x="118992" y="769509"/>
                    </a:lnTo>
                    <a:lnTo>
                      <a:pt x="108166" y="769622"/>
                    </a:lnTo>
                    <a:lnTo>
                      <a:pt x="107540" y="769707"/>
                    </a:lnTo>
                    <a:lnTo>
                      <a:pt x="101131" y="770931"/>
                    </a:lnTo>
                    <a:lnTo>
                      <a:pt x="95525" y="773385"/>
                    </a:lnTo>
                    <a:lnTo>
                      <a:pt x="90970" y="776538"/>
                    </a:lnTo>
                    <a:lnTo>
                      <a:pt x="88166" y="780391"/>
                    </a:lnTo>
                    <a:lnTo>
                      <a:pt x="86064" y="784597"/>
                    </a:lnTo>
                    <a:lnTo>
                      <a:pt x="82559" y="791256"/>
                    </a:lnTo>
                    <a:lnTo>
                      <a:pt x="81508" y="797912"/>
                    </a:lnTo>
                    <a:lnTo>
                      <a:pt x="84311" y="804221"/>
                    </a:lnTo>
                    <a:lnTo>
                      <a:pt x="83611" y="811578"/>
                    </a:lnTo>
                    <a:lnTo>
                      <a:pt x="78354" y="816487"/>
                    </a:lnTo>
                    <a:lnTo>
                      <a:pt x="69944" y="820342"/>
                    </a:lnTo>
                    <a:lnTo>
                      <a:pt x="63286" y="823143"/>
                    </a:lnTo>
                    <a:lnTo>
                      <a:pt x="57329" y="825946"/>
                    </a:lnTo>
                    <a:lnTo>
                      <a:pt x="53825" y="828398"/>
                    </a:lnTo>
                    <a:lnTo>
                      <a:pt x="49620" y="832256"/>
                    </a:lnTo>
                    <a:lnTo>
                      <a:pt x="47517" y="836460"/>
                    </a:lnTo>
                    <a:lnTo>
                      <a:pt x="46116" y="840664"/>
                    </a:lnTo>
                    <a:lnTo>
                      <a:pt x="42962" y="845570"/>
                    </a:lnTo>
                    <a:lnTo>
                      <a:pt x="39809" y="848374"/>
                    </a:lnTo>
                    <a:lnTo>
                      <a:pt x="35604" y="850476"/>
                    </a:lnTo>
                    <a:lnTo>
                      <a:pt x="32273" y="851703"/>
                    </a:lnTo>
                    <a:lnTo>
                      <a:pt x="26888" y="855452"/>
                    </a:lnTo>
                    <a:lnTo>
                      <a:pt x="20347" y="859331"/>
                    </a:lnTo>
                    <a:lnTo>
                      <a:pt x="15068" y="861691"/>
                    </a:lnTo>
                    <a:lnTo>
                      <a:pt x="10108" y="863596"/>
                    </a:lnTo>
                    <a:lnTo>
                      <a:pt x="0" y="866943"/>
                    </a:lnTo>
                    <a:lnTo>
                      <a:pt x="5117" y="863092"/>
                    </a:lnTo>
                    <a:lnTo>
                      <a:pt x="7220" y="860288"/>
                    </a:lnTo>
                    <a:lnTo>
                      <a:pt x="10023" y="858884"/>
                    </a:lnTo>
                    <a:lnTo>
                      <a:pt x="13878" y="856433"/>
                    </a:lnTo>
                    <a:lnTo>
                      <a:pt x="15279" y="854331"/>
                    </a:lnTo>
                    <a:lnTo>
                      <a:pt x="17732" y="850828"/>
                    </a:lnTo>
                    <a:lnTo>
                      <a:pt x="19484" y="846974"/>
                    </a:lnTo>
                    <a:lnTo>
                      <a:pt x="20536" y="842766"/>
                    </a:lnTo>
                    <a:lnTo>
                      <a:pt x="22638" y="837860"/>
                    </a:lnTo>
                    <a:lnTo>
                      <a:pt x="25792" y="833657"/>
                    </a:lnTo>
                    <a:lnTo>
                      <a:pt x="27895" y="831205"/>
                    </a:lnTo>
                    <a:lnTo>
                      <a:pt x="30347" y="825947"/>
                    </a:lnTo>
                    <a:lnTo>
                      <a:pt x="31398" y="822793"/>
                    </a:lnTo>
                    <a:lnTo>
                      <a:pt x="32100" y="817887"/>
                    </a:lnTo>
                    <a:lnTo>
                      <a:pt x="32100" y="812629"/>
                    </a:lnTo>
                    <a:lnTo>
                      <a:pt x="32100" y="810178"/>
                    </a:lnTo>
                    <a:lnTo>
                      <a:pt x="32100" y="807374"/>
                    </a:lnTo>
                    <a:lnTo>
                      <a:pt x="32449" y="800370"/>
                    </a:lnTo>
                    <a:lnTo>
                      <a:pt x="33851" y="794410"/>
                    </a:lnTo>
                    <a:lnTo>
                      <a:pt x="35603" y="786700"/>
                    </a:lnTo>
                    <a:lnTo>
                      <a:pt x="35954" y="781441"/>
                    </a:lnTo>
                    <a:lnTo>
                      <a:pt x="35253" y="777590"/>
                    </a:lnTo>
                    <a:lnTo>
                      <a:pt x="33150" y="773735"/>
                    </a:lnTo>
                    <a:lnTo>
                      <a:pt x="31035" y="770807"/>
                    </a:lnTo>
                    <a:lnTo>
                      <a:pt x="30267" y="767246"/>
                    </a:lnTo>
                    <a:lnTo>
                      <a:pt x="32752" y="762517"/>
                    </a:lnTo>
                    <a:lnTo>
                      <a:pt x="36128" y="759267"/>
                    </a:lnTo>
                    <a:lnTo>
                      <a:pt x="39222" y="754858"/>
                    </a:lnTo>
                    <a:lnTo>
                      <a:pt x="40827" y="751730"/>
                    </a:lnTo>
                    <a:lnTo>
                      <a:pt x="40951" y="746025"/>
                    </a:lnTo>
                    <a:lnTo>
                      <a:pt x="40915" y="740630"/>
                    </a:lnTo>
                    <a:lnTo>
                      <a:pt x="40992" y="737085"/>
                    </a:lnTo>
                    <a:lnTo>
                      <a:pt x="41596" y="730542"/>
                    </a:lnTo>
                    <a:lnTo>
                      <a:pt x="41696" y="725919"/>
                    </a:lnTo>
                    <a:lnTo>
                      <a:pt x="42632" y="721776"/>
                    </a:lnTo>
                    <a:lnTo>
                      <a:pt x="43526" y="716010"/>
                    </a:lnTo>
                    <a:lnTo>
                      <a:pt x="45310" y="711730"/>
                    </a:lnTo>
                    <a:lnTo>
                      <a:pt x="48014" y="707544"/>
                    </a:lnTo>
                    <a:lnTo>
                      <a:pt x="51186" y="703057"/>
                    </a:lnTo>
                    <a:lnTo>
                      <a:pt x="56046" y="698759"/>
                    </a:lnTo>
                    <a:lnTo>
                      <a:pt x="60108" y="695758"/>
                    </a:lnTo>
                    <a:lnTo>
                      <a:pt x="67424" y="691587"/>
                    </a:lnTo>
                    <a:lnTo>
                      <a:pt x="70103" y="692100"/>
                    </a:lnTo>
                    <a:lnTo>
                      <a:pt x="72731" y="691459"/>
                    </a:lnTo>
                    <a:lnTo>
                      <a:pt x="75088" y="692662"/>
                    </a:lnTo>
                    <a:lnTo>
                      <a:pt x="77761" y="693409"/>
                    </a:lnTo>
                    <a:lnTo>
                      <a:pt x="80625" y="699557"/>
                    </a:lnTo>
                    <a:lnTo>
                      <a:pt x="81845" y="703592"/>
                    </a:lnTo>
                    <a:lnTo>
                      <a:pt x="84243" y="706414"/>
                    </a:lnTo>
                    <a:lnTo>
                      <a:pt x="86454" y="707228"/>
                    </a:lnTo>
                    <a:lnTo>
                      <a:pt x="92529" y="707119"/>
                    </a:lnTo>
                    <a:lnTo>
                      <a:pt x="96327" y="705651"/>
                    </a:lnTo>
                    <a:lnTo>
                      <a:pt x="101584" y="704290"/>
                    </a:lnTo>
                    <a:lnTo>
                      <a:pt x="103184" y="701395"/>
                    </a:lnTo>
                    <a:lnTo>
                      <a:pt x="105962" y="697364"/>
                    </a:lnTo>
                    <a:lnTo>
                      <a:pt x="108177" y="694479"/>
                    </a:lnTo>
                    <a:lnTo>
                      <a:pt x="109560" y="690958"/>
                    </a:lnTo>
                    <a:lnTo>
                      <a:pt x="115415" y="683288"/>
                    </a:lnTo>
                    <a:lnTo>
                      <a:pt x="119125" y="678813"/>
                    </a:lnTo>
                    <a:lnTo>
                      <a:pt x="122117" y="675560"/>
                    </a:lnTo>
                    <a:lnTo>
                      <a:pt x="125187" y="672227"/>
                    </a:lnTo>
                    <a:lnTo>
                      <a:pt x="129455" y="666838"/>
                    </a:lnTo>
                    <a:lnTo>
                      <a:pt x="133223" y="663215"/>
                    </a:lnTo>
                    <a:lnTo>
                      <a:pt x="136990" y="659663"/>
                    </a:lnTo>
                    <a:lnTo>
                      <a:pt x="141704" y="654979"/>
                    </a:lnTo>
                    <a:lnTo>
                      <a:pt x="147027" y="650535"/>
                    </a:lnTo>
                    <a:lnTo>
                      <a:pt x="152247" y="647324"/>
                    </a:lnTo>
                    <a:lnTo>
                      <a:pt x="157037" y="642716"/>
                    </a:lnTo>
                    <a:lnTo>
                      <a:pt x="162885" y="637279"/>
                    </a:lnTo>
                    <a:lnTo>
                      <a:pt x="165455" y="633166"/>
                    </a:lnTo>
                    <a:lnTo>
                      <a:pt x="170081" y="626483"/>
                    </a:lnTo>
                    <a:lnTo>
                      <a:pt x="173165" y="621340"/>
                    </a:lnTo>
                    <a:lnTo>
                      <a:pt x="178306" y="613631"/>
                    </a:lnTo>
                    <a:lnTo>
                      <a:pt x="182877" y="608639"/>
                    </a:lnTo>
                    <a:lnTo>
                      <a:pt x="181761" y="607928"/>
                    </a:lnTo>
                    <a:lnTo>
                      <a:pt x="180334" y="607023"/>
                    </a:lnTo>
                    <a:lnTo>
                      <a:pt x="176795" y="607185"/>
                    </a:lnTo>
                    <a:lnTo>
                      <a:pt x="169165" y="604566"/>
                    </a:lnTo>
                    <a:lnTo>
                      <a:pt x="164193" y="603466"/>
                    </a:lnTo>
                    <a:lnTo>
                      <a:pt x="162222" y="602194"/>
                    </a:lnTo>
                    <a:lnTo>
                      <a:pt x="158867" y="600969"/>
                    </a:lnTo>
                    <a:lnTo>
                      <a:pt x="155405" y="597585"/>
                    </a:lnTo>
                    <a:lnTo>
                      <a:pt x="154451" y="595486"/>
                    </a:lnTo>
                    <a:lnTo>
                      <a:pt x="153183" y="593688"/>
                    </a:lnTo>
                    <a:lnTo>
                      <a:pt x="151756" y="588648"/>
                    </a:lnTo>
                    <a:lnTo>
                      <a:pt x="151462" y="584478"/>
                    </a:lnTo>
                    <a:lnTo>
                      <a:pt x="150549" y="578162"/>
                    </a:lnTo>
                    <a:lnTo>
                      <a:pt x="150549" y="573536"/>
                    </a:lnTo>
                    <a:lnTo>
                      <a:pt x="150549" y="567369"/>
                    </a:lnTo>
                    <a:lnTo>
                      <a:pt x="151577" y="558630"/>
                    </a:lnTo>
                    <a:lnTo>
                      <a:pt x="154147" y="550407"/>
                    </a:lnTo>
                    <a:lnTo>
                      <a:pt x="155175" y="542694"/>
                    </a:lnTo>
                    <a:lnTo>
                      <a:pt x="157231" y="537038"/>
                    </a:lnTo>
                    <a:lnTo>
                      <a:pt x="160465" y="531000"/>
                    </a:lnTo>
                    <a:lnTo>
                      <a:pt x="163806" y="522278"/>
                    </a:lnTo>
                    <a:lnTo>
                      <a:pt x="166231" y="516853"/>
                    </a:lnTo>
                    <a:lnTo>
                      <a:pt x="168050" y="510953"/>
                    </a:lnTo>
                    <a:lnTo>
                      <a:pt x="169026" y="504957"/>
                    </a:lnTo>
                    <a:lnTo>
                      <a:pt x="170906" y="499192"/>
                    </a:lnTo>
                    <a:lnTo>
                      <a:pt x="175937" y="496904"/>
                    </a:lnTo>
                    <a:lnTo>
                      <a:pt x="180283" y="494161"/>
                    </a:lnTo>
                    <a:lnTo>
                      <a:pt x="181883" y="490960"/>
                    </a:lnTo>
                    <a:lnTo>
                      <a:pt x="179596" y="484556"/>
                    </a:lnTo>
                    <a:lnTo>
                      <a:pt x="175938" y="480209"/>
                    </a:lnTo>
                    <a:lnTo>
                      <a:pt x="175378" y="474401"/>
                    </a:lnTo>
                    <a:lnTo>
                      <a:pt x="177698" y="470209"/>
                    </a:lnTo>
                    <a:lnTo>
                      <a:pt x="181352" y="464808"/>
                    </a:lnTo>
                    <a:lnTo>
                      <a:pt x="184213" y="460470"/>
                    </a:lnTo>
                    <a:lnTo>
                      <a:pt x="185525" y="456719"/>
                    </a:lnTo>
                    <a:lnTo>
                      <a:pt x="190501" y="436306"/>
                    </a:lnTo>
                    <a:lnTo>
                      <a:pt x="196581" y="406412"/>
                    </a:lnTo>
                    <a:lnTo>
                      <a:pt x="198861" y="400585"/>
                    </a:lnTo>
                    <a:lnTo>
                      <a:pt x="202661" y="395518"/>
                    </a:lnTo>
                    <a:lnTo>
                      <a:pt x="204941" y="393996"/>
                    </a:lnTo>
                    <a:lnTo>
                      <a:pt x="209248" y="393237"/>
                    </a:lnTo>
                    <a:lnTo>
                      <a:pt x="212035" y="392985"/>
                    </a:lnTo>
                    <a:lnTo>
                      <a:pt x="214569" y="390956"/>
                    </a:lnTo>
                    <a:lnTo>
                      <a:pt x="215582" y="387915"/>
                    </a:lnTo>
                    <a:lnTo>
                      <a:pt x="215582" y="383103"/>
                    </a:lnTo>
                    <a:lnTo>
                      <a:pt x="215329" y="377022"/>
                    </a:lnTo>
                    <a:lnTo>
                      <a:pt x="215329" y="372970"/>
                    </a:lnTo>
                    <a:lnTo>
                      <a:pt x="215076" y="369421"/>
                    </a:lnTo>
                    <a:lnTo>
                      <a:pt x="211529" y="367140"/>
                    </a:lnTo>
                    <a:lnTo>
                      <a:pt x="210515" y="362581"/>
                    </a:lnTo>
                    <a:lnTo>
                      <a:pt x="209502" y="358529"/>
                    </a:lnTo>
                    <a:lnTo>
                      <a:pt x="208488" y="354473"/>
                    </a:lnTo>
                    <a:lnTo>
                      <a:pt x="207012" y="351909"/>
                    </a:lnTo>
                    <a:lnTo>
                      <a:pt x="204115" y="347644"/>
                    </a:lnTo>
                    <a:lnTo>
                      <a:pt x="204257" y="345810"/>
                    </a:lnTo>
                    <a:lnTo>
                      <a:pt x="205448" y="330153"/>
                    </a:lnTo>
                    <a:lnTo>
                      <a:pt x="205105" y="325889"/>
                    </a:lnTo>
                    <a:lnTo>
                      <a:pt x="203833" y="323628"/>
                    </a:lnTo>
                    <a:lnTo>
                      <a:pt x="203409" y="321086"/>
                    </a:lnTo>
                    <a:lnTo>
                      <a:pt x="203833" y="318401"/>
                    </a:lnTo>
                    <a:lnTo>
                      <a:pt x="204963" y="315293"/>
                    </a:lnTo>
                    <a:lnTo>
                      <a:pt x="207224" y="309360"/>
                    </a:lnTo>
                    <a:lnTo>
                      <a:pt x="209202" y="307802"/>
                    </a:lnTo>
                    <a:lnTo>
                      <a:pt x="211321" y="307098"/>
                    </a:lnTo>
                    <a:lnTo>
                      <a:pt x="219233" y="301162"/>
                    </a:lnTo>
                    <a:lnTo>
                      <a:pt x="222058" y="300600"/>
                    </a:lnTo>
                    <a:lnTo>
                      <a:pt x="229405" y="304275"/>
                    </a:lnTo>
                    <a:lnTo>
                      <a:pt x="234774" y="305123"/>
                    </a:lnTo>
                    <a:lnTo>
                      <a:pt x="240849" y="307240"/>
                    </a:lnTo>
                    <a:lnTo>
                      <a:pt x="251304" y="310208"/>
                    </a:lnTo>
                    <a:lnTo>
                      <a:pt x="257802" y="313173"/>
                    </a:lnTo>
                    <a:lnTo>
                      <a:pt x="261193" y="320238"/>
                    </a:lnTo>
                    <a:lnTo>
                      <a:pt x="264160" y="326451"/>
                    </a:lnTo>
                    <a:lnTo>
                      <a:pt x="267268" y="330691"/>
                    </a:lnTo>
                    <a:lnTo>
                      <a:pt x="268095" y="332514"/>
                    </a:lnTo>
                    <a:lnTo>
                      <a:pt x="272153" y="334172"/>
                    </a:lnTo>
                    <a:lnTo>
                      <a:pt x="274505" y="334758"/>
                    </a:lnTo>
                    <a:lnTo>
                      <a:pt x="280384" y="337113"/>
                    </a:lnTo>
                    <a:lnTo>
                      <a:pt x="284500" y="337699"/>
                    </a:lnTo>
                    <a:lnTo>
                      <a:pt x="289203" y="336818"/>
                    </a:lnTo>
                    <a:lnTo>
                      <a:pt x="293336" y="336299"/>
                    </a:lnTo>
                    <a:lnTo>
                      <a:pt x="297636" y="337732"/>
                    </a:lnTo>
                    <a:lnTo>
                      <a:pt x="300503" y="334148"/>
                    </a:lnTo>
                    <a:lnTo>
                      <a:pt x="303728" y="331642"/>
                    </a:lnTo>
                    <a:lnTo>
                      <a:pt x="304086" y="327699"/>
                    </a:lnTo>
                    <a:lnTo>
                      <a:pt x="303727" y="323400"/>
                    </a:lnTo>
                    <a:lnTo>
                      <a:pt x="304086" y="320533"/>
                    </a:lnTo>
                    <a:lnTo>
                      <a:pt x="302653" y="316593"/>
                    </a:lnTo>
                    <a:lnTo>
                      <a:pt x="300861" y="312650"/>
                    </a:lnTo>
                    <a:lnTo>
                      <a:pt x="298711" y="309424"/>
                    </a:lnTo>
                    <a:lnTo>
                      <a:pt x="295486" y="303692"/>
                    </a:lnTo>
                    <a:lnTo>
                      <a:pt x="294053" y="295830"/>
                    </a:lnTo>
                    <a:lnTo>
                      <a:pt x="293465" y="291125"/>
                    </a:lnTo>
                    <a:lnTo>
                      <a:pt x="293171" y="289072"/>
                    </a:lnTo>
                    <a:lnTo>
                      <a:pt x="291113" y="286426"/>
                    </a:lnTo>
                    <a:lnTo>
                      <a:pt x="290525" y="285545"/>
                    </a:lnTo>
                    <a:lnTo>
                      <a:pt x="290231" y="283780"/>
                    </a:lnTo>
                    <a:lnTo>
                      <a:pt x="290819" y="280542"/>
                    </a:lnTo>
                    <a:lnTo>
                      <a:pt x="291407" y="278488"/>
                    </a:lnTo>
                    <a:lnTo>
                      <a:pt x="293171" y="276429"/>
                    </a:lnTo>
                    <a:lnTo>
                      <a:pt x="296064" y="272373"/>
                    </a:lnTo>
                    <a:lnTo>
                      <a:pt x="294347" y="272316"/>
                    </a:lnTo>
                    <a:lnTo>
                      <a:pt x="291701" y="270551"/>
                    </a:lnTo>
                    <a:lnTo>
                      <a:pt x="288761" y="269959"/>
                    </a:lnTo>
                    <a:lnTo>
                      <a:pt x="286703" y="268786"/>
                    </a:lnTo>
                    <a:lnTo>
                      <a:pt x="285233" y="267905"/>
                    </a:lnTo>
                    <a:lnTo>
                      <a:pt x="283176" y="263497"/>
                    </a:lnTo>
                    <a:lnTo>
                      <a:pt x="281500" y="259801"/>
                    </a:lnTo>
                    <a:lnTo>
                      <a:pt x="279499" y="257799"/>
                    </a:lnTo>
                    <a:lnTo>
                      <a:pt x="276335" y="252887"/>
                    </a:lnTo>
                    <a:lnTo>
                      <a:pt x="275420" y="248540"/>
                    </a:lnTo>
                    <a:lnTo>
                      <a:pt x="276334" y="242364"/>
                    </a:lnTo>
                    <a:lnTo>
                      <a:pt x="275191" y="239393"/>
                    </a:lnTo>
                    <a:lnTo>
                      <a:pt x="272447" y="237792"/>
                    </a:lnTo>
                    <a:lnTo>
                      <a:pt x="265586" y="236419"/>
                    </a:lnTo>
                    <a:lnTo>
                      <a:pt x="260326" y="235046"/>
                    </a:lnTo>
                    <a:lnTo>
                      <a:pt x="252321" y="232531"/>
                    </a:lnTo>
                    <a:lnTo>
                      <a:pt x="241331" y="229321"/>
                    </a:lnTo>
                    <a:lnTo>
                      <a:pt x="238661" y="229731"/>
                    </a:lnTo>
                    <a:lnTo>
                      <a:pt x="235786" y="230757"/>
                    </a:lnTo>
                    <a:lnTo>
                      <a:pt x="232294" y="231171"/>
                    </a:lnTo>
                    <a:lnTo>
                      <a:pt x="228393" y="231991"/>
                    </a:lnTo>
                    <a:lnTo>
                      <a:pt x="226339" y="232197"/>
                    </a:lnTo>
                    <a:lnTo>
                      <a:pt x="225517" y="230347"/>
                    </a:lnTo>
                    <a:lnTo>
                      <a:pt x="227777" y="228087"/>
                    </a:lnTo>
                    <a:lnTo>
                      <a:pt x="229215" y="225420"/>
                    </a:lnTo>
                    <a:lnTo>
                      <a:pt x="231678" y="223160"/>
                    </a:lnTo>
                    <a:lnTo>
                      <a:pt x="232705" y="221107"/>
                    </a:lnTo>
                    <a:lnTo>
                      <a:pt x="232294" y="214740"/>
                    </a:lnTo>
                    <a:lnTo>
                      <a:pt x="232705" y="212069"/>
                    </a:lnTo>
                    <a:lnTo>
                      <a:pt x="232089" y="210016"/>
                    </a:lnTo>
                    <a:lnTo>
                      <a:pt x="232500" y="204062"/>
                    </a:lnTo>
                    <a:lnTo>
                      <a:pt x="232911" y="201595"/>
                    </a:lnTo>
                    <a:lnTo>
                      <a:pt x="233937" y="199132"/>
                    </a:lnTo>
                    <a:lnTo>
                      <a:pt x="236813" y="196052"/>
                    </a:lnTo>
                    <a:lnTo>
                      <a:pt x="237839" y="193588"/>
                    </a:lnTo>
                    <a:lnTo>
                      <a:pt x="240099" y="191328"/>
                    </a:lnTo>
                    <a:lnTo>
                      <a:pt x="241754" y="190681"/>
                    </a:lnTo>
                    <a:lnTo>
                      <a:pt x="241977" y="188348"/>
                    </a:lnTo>
                    <a:lnTo>
                      <a:pt x="241198" y="184901"/>
                    </a:lnTo>
                    <a:lnTo>
                      <a:pt x="240643" y="183455"/>
                    </a:lnTo>
                    <a:lnTo>
                      <a:pt x="240197" y="181453"/>
                    </a:lnTo>
                    <a:lnTo>
                      <a:pt x="239490" y="178980"/>
                    </a:lnTo>
                    <a:lnTo>
                      <a:pt x="239893" y="176131"/>
                    </a:lnTo>
                    <a:lnTo>
                      <a:pt x="239893" y="173050"/>
                    </a:lnTo>
                    <a:lnTo>
                      <a:pt x="239482" y="170587"/>
                    </a:lnTo>
                    <a:lnTo>
                      <a:pt x="237950" y="166094"/>
                    </a:lnTo>
                    <a:lnTo>
                      <a:pt x="236845" y="163330"/>
                    </a:lnTo>
                    <a:lnTo>
                      <a:pt x="235370" y="161116"/>
                    </a:lnTo>
                    <a:lnTo>
                      <a:pt x="233895" y="159639"/>
                    </a:lnTo>
                    <a:lnTo>
                      <a:pt x="232974" y="157613"/>
                    </a:lnTo>
                    <a:lnTo>
                      <a:pt x="232605" y="155216"/>
                    </a:lnTo>
                    <a:lnTo>
                      <a:pt x="232974" y="151899"/>
                    </a:lnTo>
                    <a:lnTo>
                      <a:pt x="235001" y="149135"/>
                    </a:lnTo>
                    <a:lnTo>
                      <a:pt x="236107" y="145635"/>
                    </a:lnTo>
                    <a:lnTo>
                      <a:pt x="234080" y="143053"/>
                    </a:lnTo>
                    <a:lnTo>
                      <a:pt x="231131" y="141027"/>
                    </a:lnTo>
                    <a:lnTo>
                      <a:pt x="226892" y="137896"/>
                    </a:lnTo>
                    <a:lnTo>
                      <a:pt x="224127" y="134946"/>
                    </a:lnTo>
                    <a:lnTo>
                      <a:pt x="222139" y="131696"/>
                    </a:lnTo>
                    <a:lnTo>
                      <a:pt x="221363" y="128497"/>
                    </a:lnTo>
                    <a:lnTo>
                      <a:pt x="220582" y="125915"/>
                    </a:lnTo>
                    <a:lnTo>
                      <a:pt x="219335" y="120569"/>
                    </a:lnTo>
                    <a:lnTo>
                      <a:pt x="217246" y="116349"/>
                    </a:lnTo>
                    <a:lnTo>
                      <a:pt x="216357" y="109231"/>
                    </a:lnTo>
                    <a:lnTo>
                      <a:pt x="217913" y="101449"/>
                    </a:lnTo>
                    <a:lnTo>
                      <a:pt x="216579" y="97445"/>
                    </a:lnTo>
                    <a:lnTo>
                      <a:pt x="214132" y="88104"/>
                    </a:lnTo>
                    <a:lnTo>
                      <a:pt x="211464" y="81653"/>
                    </a:lnTo>
                    <a:lnTo>
                      <a:pt x="204162" y="80058"/>
                    </a:lnTo>
                    <a:lnTo>
                      <a:pt x="201546" y="66404"/>
                    </a:lnTo>
                    <a:lnTo>
                      <a:pt x="201889" y="61246"/>
                    </a:lnTo>
                    <a:lnTo>
                      <a:pt x="201671" y="57154"/>
                    </a:lnTo>
                    <a:lnTo>
                      <a:pt x="201235" y="52442"/>
                    </a:lnTo>
                    <a:lnTo>
                      <a:pt x="199295" y="46236"/>
                    </a:lnTo>
                    <a:lnTo>
                      <a:pt x="193475" y="34636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48" name="object 32">
                <a:extLst>
                  <a:ext uri="{FF2B5EF4-FFF2-40B4-BE49-F238E27FC236}">
                    <a16:creationId xmlns:a16="http://schemas.microsoft.com/office/drawing/2014/main" id="{41450F8B-0070-4462-82A2-5D346F32419F}"/>
                  </a:ext>
                </a:extLst>
              </p:cNvPr>
              <p:cNvSpPr/>
              <p:nvPr/>
            </p:nvSpPr>
            <p:spPr>
              <a:xfrm>
                <a:off x="2861074" y="4210891"/>
                <a:ext cx="820121" cy="991304"/>
              </a:xfrm>
              <a:custGeom>
                <a:avLst/>
                <a:gdLst/>
                <a:ahLst/>
                <a:cxnLst/>
                <a:rect l="l" t="t" r="r" b="b"/>
                <a:pathLst>
                  <a:path w="820121" h="991304">
                    <a:moveTo>
                      <a:pt x="6776" y="19343"/>
                    </a:moveTo>
                    <a:lnTo>
                      <a:pt x="6880" y="18481"/>
                    </a:lnTo>
                    <a:lnTo>
                      <a:pt x="6984" y="17825"/>
                    </a:lnTo>
                    <a:lnTo>
                      <a:pt x="7236" y="16816"/>
                    </a:lnTo>
                    <a:lnTo>
                      <a:pt x="7305" y="16348"/>
                    </a:lnTo>
                    <a:lnTo>
                      <a:pt x="7376" y="16038"/>
                    </a:lnTo>
                    <a:lnTo>
                      <a:pt x="7447" y="15692"/>
                    </a:lnTo>
                    <a:lnTo>
                      <a:pt x="7556" y="15267"/>
                    </a:lnTo>
                    <a:lnTo>
                      <a:pt x="7549" y="14878"/>
                    </a:lnTo>
                    <a:lnTo>
                      <a:pt x="7814" y="14562"/>
                    </a:lnTo>
                    <a:lnTo>
                      <a:pt x="7605" y="13681"/>
                    </a:lnTo>
                    <a:lnTo>
                      <a:pt x="7702" y="12594"/>
                    </a:lnTo>
                    <a:lnTo>
                      <a:pt x="7807" y="12017"/>
                    </a:lnTo>
                    <a:lnTo>
                      <a:pt x="7955" y="11585"/>
                    </a:lnTo>
                    <a:lnTo>
                      <a:pt x="8143" y="11312"/>
                    </a:lnTo>
                    <a:lnTo>
                      <a:pt x="8326" y="10771"/>
                    </a:lnTo>
                    <a:lnTo>
                      <a:pt x="8430" y="10109"/>
                    </a:lnTo>
                    <a:lnTo>
                      <a:pt x="8569" y="9222"/>
                    </a:lnTo>
                    <a:lnTo>
                      <a:pt x="8825" y="8480"/>
                    </a:lnTo>
                    <a:lnTo>
                      <a:pt x="9736" y="7575"/>
                    </a:lnTo>
                    <a:lnTo>
                      <a:pt x="10304" y="6986"/>
                    </a:lnTo>
                    <a:lnTo>
                      <a:pt x="11130" y="5656"/>
                    </a:lnTo>
                    <a:lnTo>
                      <a:pt x="11576" y="4683"/>
                    </a:lnTo>
                    <a:lnTo>
                      <a:pt x="12205" y="3128"/>
                    </a:lnTo>
                    <a:lnTo>
                      <a:pt x="12645" y="1840"/>
                    </a:lnTo>
                    <a:lnTo>
                      <a:pt x="13272" y="206"/>
                    </a:lnTo>
                    <a:lnTo>
                      <a:pt x="13379" y="0"/>
                    </a:lnTo>
                    <a:lnTo>
                      <a:pt x="18545" y="619"/>
                    </a:lnTo>
                    <a:lnTo>
                      <a:pt x="20961" y="1621"/>
                    </a:lnTo>
                    <a:lnTo>
                      <a:pt x="23923" y="2836"/>
                    </a:lnTo>
                    <a:lnTo>
                      <a:pt x="27830" y="4717"/>
                    </a:lnTo>
                    <a:lnTo>
                      <a:pt x="30718" y="8405"/>
                    </a:lnTo>
                    <a:lnTo>
                      <a:pt x="34474" y="12758"/>
                    </a:lnTo>
                    <a:lnTo>
                      <a:pt x="37677" y="16664"/>
                    </a:lnTo>
                    <a:lnTo>
                      <a:pt x="39110" y="18162"/>
                    </a:lnTo>
                    <a:lnTo>
                      <a:pt x="41487" y="20322"/>
                    </a:lnTo>
                    <a:lnTo>
                      <a:pt x="44975" y="23526"/>
                    </a:lnTo>
                    <a:lnTo>
                      <a:pt x="49984" y="26221"/>
                    </a:lnTo>
                    <a:lnTo>
                      <a:pt x="52880" y="27746"/>
                    </a:lnTo>
                    <a:lnTo>
                      <a:pt x="64912" y="27311"/>
                    </a:lnTo>
                    <a:lnTo>
                      <a:pt x="74899" y="23678"/>
                    </a:lnTo>
                    <a:lnTo>
                      <a:pt x="82162" y="19140"/>
                    </a:lnTo>
                    <a:lnTo>
                      <a:pt x="90332" y="19140"/>
                    </a:lnTo>
                    <a:lnTo>
                      <a:pt x="96687" y="20957"/>
                    </a:lnTo>
                    <a:lnTo>
                      <a:pt x="105765" y="27311"/>
                    </a:lnTo>
                    <a:lnTo>
                      <a:pt x="112120" y="34575"/>
                    </a:lnTo>
                    <a:lnTo>
                      <a:pt x="129179" y="58766"/>
                    </a:lnTo>
                    <a:lnTo>
                      <a:pt x="132018" y="63302"/>
                    </a:lnTo>
                    <a:lnTo>
                      <a:pt x="137086" y="70158"/>
                    </a:lnTo>
                    <a:lnTo>
                      <a:pt x="142968" y="83159"/>
                    </a:lnTo>
                    <a:lnTo>
                      <a:pt x="143798" y="89767"/>
                    </a:lnTo>
                    <a:lnTo>
                      <a:pt x="145345" y="94809"/>
                    </a:lnTo>
                    <a:lnTo>
                      <a:pt x="146600" y="107418"/>
                    </a:lnTo>
                    <a:lnTo>
                      <a:pt x="151878" y="123138"/>
                    </a:lnTo>
                    <a:lnTo>
                      <a:pt x="155081" y="127045"/>
                    </a:lnTo>
                    <a:lnTo>
                      <a:pt x="161053" y="133333"/>
                    </a:lnTo>
                    <a:lnTo>
                      <a:pt x="166224" y="141033"/>
                    </a:lnTo>
                    <a:lnTo>
                      <a:pt x="169331" y="144326"/>
                    </a:lnTo>
                    <a:lnTo>
                      <a:pt x="171840" y="150572"/>
                    </a:lnTo>
                    <a:lnTo>
                      <a:pt x="172521" y="154946"/>
                    </a:lnTo>
                    <a:lnTo>
                      <a:pt x="182025" y="163488"/>
                    </a:lnTo>
                    <a:lnTo>
                      <a:pt x="195774" y="160523"/>
                    </a:lnTo>
                    <a:lnTo>
                      <a:pt x="201229" y="160347"/>
                    </a:lnTo>
                    <a:lnTo>
                      <a:pt x="218338" y="160763"/>
                    </a:lnTo>
                    <a:lnTo>
                      <a:pt x="229232" y="155316"/>
                    </a:lnTo>
                    <a:lnTo>
                      <a:pt x="240127" y="152595"/>
                    </a:lnTo>
                    <a:lnTo>
                      <a:pt x="248297" y="150778"/>
                    </a:lnTo>
                    <a:lnTo>
                      <a:pt x="259192" y="149870"/>
                    </a:lnTo>
                    <a:lnTo>
                      <a:pt x="265546" y="157133"/>
                    </a:lnTo>
                    <a:lnTo>
                      <a:pt x="266454" y="172568"/>
                    </a:lnTo>
                    <a:lnTo>
                      <a:pt x="270085" y="197079"/>
                    </a:lnTo>
                    <a:lnTo>
                      <a:pt x="268269" y="205250"/>
                    </a:lnTo>
                    <a:lnTo>
                      <a:pt x="267362" y="213421"/>
                    </a:lnTo>
                    <a:lnTo>
                      <a:pt x="273510" y="216875"/>
                    </a:lnTo>
                    <a:lnTo>
                      <a:pt x="276470" y="218011"/>
                    </a:lnTo>
                    <a:lnTo>
                      <a:pt x="279097" y="218391"/>
                    </a:lnTo>
                    <a:lnTo>
                      <a:pt x="282346" y="218981"/>
                    </a:lnTo>
                    <a:lnTo>
                      <a:pt x="286203" y="219320"/>
                    </a:lnTo>
                    <a:lnTo>
                      <a:pt x="288371" y="219788"/>
                    </a:lnTo>
                    <a:lnTo>
                      <a:pt x="292592" y="221891"/>
                    </a:lnTo>
                    <a:lnTo>
                      <a:pt x="297597" y="222039"/>
                    </a:lnTo>
                    <a:lnTo>
                      <a:pt x="303302" y="222471"/>
                    </a:lnTo>
                    <a:lnTo>
                      <a:pt x="307760" y="222404"/>
                    </a:lnTo>
                    <a:lnTo>
                      <a:pt x="313062" y="222234"/>
                    </a:lnTo>
                    <a:lnTo>
                      <a:pt x="316135" y="222137"/>
                    </a:lnTo>
                    <a:lnTo>
                      <a:pt x="320425" y="221611"/>
                    </a:lnTo>
                    <a:lnTo>
                      <a:pt x="325419" y="221450"/>
                    </a:lnTo>
                    <a:lnTo>
                      <a:pt x="328970" y="221875"/>
                    </a:lnTo>
                    <a:lnTo>
                      <a:pt x="330777" y="221933"/>
                    </a:lnTo>
                    <a:lnTo>
                      <a:pt x="334975" y="222070"/>
                    </a:lnTo>
                    <a:lnTo>
                      <a:pt x="340557" y="221040"/>
                    </a:lnTo>
                    <a:lnTo>
                      <a:pt x="348507" y="221943"/>
                    </a:lnTo>
                    <a:lnTo>
                      <a:pt x="355548" y="223170"/>
                    </a:lnTo>
                    <a:lnTo>
                      <a:pt x="362181" y="223628"/>
                    </a:lnTo>
                    <a:lnTo>
                      <a:pt x="368355" y="221800"/>
                    </a:lnTo>
                    <a:lnTo>
                      <a:pt x="370185" y="217681"/>
                    </a:lnTo>
                    <a:lnTo>
                      <a:pt x="372015" y="213564"/>
                    </a:lnTo>
                    <a:lnTo>
                      <a:pt x="375445" y="211049"/>
                    </a:lnTo>
                    <a:lnTo>
                      <a:pt x="381849" y="211049"/>
                    </a:lnTo>
                    <a:lnTo>
                      <a:pt x="387337" y="216997"/>
                    </a:lnTo>
                    <a:lnTo>
                      <a:pt x="387337" y="223169"/>
                    </a:lnTo>
                    <a:lnTo>
                      <a:pt x="387337" y="230946"/>
                    </a:lnTo>
                    <a:lnTo>
                      <a:pt x="388938" y="244667"/>
                    </a:lnTo>
                    <a:lnTo>
                      <a:pt x="389167" y="248328"/>
                    </a:lnTo>
                    <a:lnTo>
                      <a:pt x="392826" y="252903"/>
                    </a:lnTo>
                    <a:lnTo>
                      <a:pt x="401732" y="255655"/>
                    </a:lnTo>
                    <a:lnTo>
                      <a:pt x="405236" y="256705"/>
                    </a:lnTo>
                    <a:lnTo>
                      <a:pt x="408740" y="257757"/>
                    </a:lnTo>
                    <a:lnTo>
                      <a:pt x="413296" y="259157"/>
                    </a:lnTo>
                    <a:lnTo>
                      <a:pt x="417027" y="259692"/>
                    </a:lnTo>
                    <a:lnTo>
                      <a:pt x="422023" y="259609"/>
                    </a:lnTo>
                    <a:lnTo>
                      <a:pt x="428251" y="259561"/>
                    </a:lnTo>
                    <a:lnTo>
                      <a:pt x="431845" y="258908"/>
                    </a:lnTo>
                    <a:lnTo>
                      <a:pt x="435835" y="258625"/>
                    </a:lnTo>
                    <a:lnTo>
                      <a:pt x="439445" y="258507"/>
                    </a:lnTo>
                    <a:lnTo>
                      <a:pt x="445185" y="257055"/>
                    </a:lnTo>
                    <a:lnTo>
                      <a:pt x="450792" y="255305"/>
                    </a:lnTo>
                    <a:lnTo>
                      <a:pt x="454647" y="253902"/>
                    </a:lnTo>
                    <a:lnTo>
                      <a:pt x="459945" y="252680"/>
                    </a:lnTo>
                    <a:lnTo>
                      <a:pt x="465410" y="252812"/>
                    </a:lnTo>
                    <a:lnTo>
                      <a:pt x="471418" y="253082"/>
                    </a:lnTo>
                    <a:lnTo>
                      <a:pt x="476484" y="255156"/>
                    </a:lnTo>
                    <a:lnTo>
                      <a:pt x="481000" y="256860"/>
                    </a:lnTo>
                    <a:lnTo>
                      <a:pt x="485392" y="259498"/>
                    </a:lnTo>
                    <a:lnTo>
                      <a:pt x="494430" y="263978"/>
                    </a:lnTo>
                    <a:lnTo>
                      <a:pt x="500280" y="268993"/>
                    </a:lnTo>
                    <a:lnTo>
                      <a:pt x="504458" y="274005"/>
                    </a:lnTo>
                    <a:lnTo>
                      <a:pt x="508302" y="279856"/>
                    </a:lnTo>
                    <a:lnTo>
                      <a:pt x="512147" y="284370"/>
                    </a:lnTo>
                    <a:lnTo>
                      <a:pt x="514153" y="288881"/>
                    </a:lnTo>
                    <a:lnTo>
                      <a:pt x="516673" y="296305"/>
                    </a:lnTo>
                    <a:lnTo>
                      <a:pt x="519126" y="298055"/>
                    </a:lnTo>
                    <a:lnTo>
                      <a:pt x="522981" y="299811"/>
                    </a:lnTo>
                    <a:lnTo>
                      <a:pt x="528588" y="302963"/>
                    </a:lnTo>
                    <a:lnTo>
                      <a:pt x="533844" y="305768"/>
                    </a:lnTo>
                    <a:lnTo>
                      <a:pt x="545409" y="313128"/>
                    </a:lnTo>
                    <a:lnTo>
                      <a:pt x="555922" y="319082"/>
                    </a:lnTo>
                    <a:lnTo>
                      <a:pt x="572416" y="334923"/>
                    </a:lnTo>
                    <a:lnTo>
                      <a:pt x="581118" y="347107"/>
                    </a:lnTo>
                    <a:lnTo>
                      <a:pt x="581118" y="355230"/>
                    </a:lnTo>
                    <a:lnTo>
                      <a:pt x="585179" y="363347"/>
                    </a:lnTo>
                    <a:lnTo>
                      <a:pt x="591109" y="365239"/>
                    </a:lnTo>
                    <a:lnTo>
                      <a:pt x="609804" y="373207"/>
                    </a:lnTo>
                    <a:lnTo>
                      <a:pt x="613376" y="374857"/>
                    </a:lnTo>
                    <a:lnTo>
                      <a:pt x="617910" y="374857"/>
                    </a:lnTo>
                    <a:lnTo>
                      <a:pt x="623267" y="377466"/>
                    </a:lnTo>
                    <a:lnTo>
                      <a:pt x="628351" y="378289"/>
                    </a:lnTo>
                    <a:lnTo>
                      <a:pt x="632747" y="378426"/>
                    </a:lnTo>
                    <a:lnTo>
                      <a:pt x="636181" y="380075"/>
                    </a:lnTo>
                    <a:lnTo>
                      <a:pt x="640990" y="381861"/>
                    </a:lnTo>
                    <a:lnTo>
                      <a:pt x="644012" y="381999"/>
                    </a:lnTo>
                    <a:lnTo>
                      <a:pt x="649371" y="385707"/>
                    </a:lnTo>
                    <a:lnTo>
                      <a:pt x="651431" y="387907"/>
                    </a:lnTo>
                    <a:lnTo>
                      <a:pt x="653080" y="390656"/>
                    </a:lnTo>
                    <a:lnTo>
                      <a:pt x="654042" y="393538"/>
                    </a:lnTo>
                    <a:lnTo>
                      <a:pt x="655141" y="396151"/>
                    </a:lnTo>
                    <a:lnTo>
                      <a:pt x="654794" y="399316"/>
                    </a:lnTo>
                    <a:lnTo>
                      <a:pt x="653080" y="403842"/>
                    </a:lnTo>
                    <a:lnTo>
                      <a:pt x="652668" y="405218"/>
                    </a:lnTo>
                    <a:lnTo>
                      <a:pt x="653080" y="407278"/>
                    </a:lnTo>
                    <a:lnTo>
                      <a:pt x="667556" y="413818"/>
                    </a:lnTo>
                    <a:lnTo>
                      <a:pt x="699050" y="434714"/>
                    </a:lnTo>
                    <a:lnTo>
                      <a:pt x="717803" y="438375"/>
                    </a:lnTo>
                    <a:lnTo>
                      <a:pt x="724435" y="435629"/>
                    </a:lnTo>
                    <a:lnTo>
                      <a:pt x="724435" y="427169"/>
                    </a:lnTo>
                    <a:lnTo>
                      <a:pt x="728323" y="406585"/>
                    </a:lnTo>
                    <a:lnTo>
                      <a:pt x="735642" y="398123"/>
                    </a:lnTo>
                    <a:lnTo>
                      <a:pt x="747991" y="390577"/>
                    </a:lnTo>
                    <a:lnTo>
                      <a:pt x="758283" y="380285"/>
                    </a:lnTo>
                    <a:lnTo>
                      <a:pt x="764686" y="369993"/>
                    </a:lnTo>
                    <a:lnTo>
                      <a:pt x="777779" y="361606"/>
                    </a:lnTo>
                    <a:lnTo>
                      <a:pt x="785321" y="361606"/>
                    </a:lnTo>
                    <a:lnTo>
                      <a:pt x="790541" y="361606"/>
                    </a:lnTo>
                    <a:lnTo>
                      <a:pt x="795183" y="363930"/>
                    </a:lnTo>
                    <a:lnTo>
                      <a:pt x="796923" y="365670"/>
                    </a:lnTo>
                    <a:lnTo>
                      <a:pt x="799243" y="365088"/>
                    </a:lnTo>
                    <a:lnTo>
                      <a:pt x="803884" y="366828"/>
                    </a:lnTo>
                    <a:lnTo>
                      <a:pt x="807945" y="366251"/>
                    </a:lnTo>
                    <a:lnTo>
                      <a:pt x="808525" y="367412"/>
                    </a:lnTo>
                    <a:lnTo>
                      <a:pt x="812928" y="370364"/>
                    </a:lnTo>
                    <a:lnTo>
                      <a:pt x="811176" y="380370"/>
                    </a:lnTo>
                    <a:lnTo>
                      <a:pt x="808944" y="387460"/>
                    </a:lnTo>
                    <a:lnTo>
                      <a:pt x="808693" y="393948"/>
                    </a:lnTo>
                    <a:lnTo>
                      <a:pt x="807894" y="400146"/>
                    </a:lnTo>
                    <a:lnTo>
                      <a:pt x="807643" y="406634"/>
                    </a:lnTo>
                    <a:lnTo>
                      <a:pt x="807012" y="410896"/>
                    </a:lnTo>
                    <a:lnTo>
                      <a:pt x="806640" y="415999"/>
                    </a:lnTo>
                    <a:lnTo>
                      <a:pt x="805763" y="422196"/>
                    </a:lnTo>
                    <a:lnTo>
                      <a:pt x="803076" y="429456"/>
                    </a:lnTo>
                    <a:lnTo>
                      <a:pt x="800578" y="437791"/>
                    </a:lnTo>
                    <a:lnTo>
                      <a:pt x="797267" y="447154"/>
                    </a:lnTo>
                    <a:lnTo>
                      <a:pt x="794664" y="454642"/>
                    </a:lnTo>
                    <a:lnTo>
                      <a:pt x="792368" y="462120"/>
                    </a:lnTo>
                    <a:lnTo>
                      <a:pt x="789946" y="468062"/>
                    </a:lnTo>
                    <a:lnTo>
                      <a:pt x="785170" y="477318"/>
                    </a:lnTo>
                    <a:lnTo>
                      <a:pt x="782175" y="482196"/>
                    </a:lnTo>
                    <a:lnTo>
                      <a:pt x="778731" y="487476"/>
                    </a:lnTo>
                    <a:lnTo>
                      <a:pt x="780482" y="502179"/>
                    </a:lnTo>
                    <a:lnTo>
                      <a:pt x="780057" y="513852"/>
                    </a:lnTo>
                    <a:lnTo>
                      <a:pt x="781119" y="521705"/>
                    </a:lnTo>
                    <a:lnTo>
                      <a:pt x="781118" y="527221"/>
                    </a:lnTo>
                    <a:lnTo>
                      <a:pt x="780057" y="530405"/>
                    </a:lnTo>
                    <a:lnTo>
                      <a:pt x="778572" y="532741"/>
                    </a:lnTo>
                    <a:lnTo>
                      <a:pt x="776661" y="536346"/>
                    </a:lnTo>
                    <a:lnTo>
                      <a:pt x="776449" y="542504"/>
                    </a:lnTo>
                    <a:lnTo>
                      <a:pt x="777722" y="548020"/>
                    </a:lnTo>
                    <a:lnTo>
                      <a:pt x="774053" y="556660"/>
                    </a:lnTo>
                    <a:lnTo>
                      <a:pt x="774774" y="559955"/>
                    </a:lnTo>
                    <a:lnTo>
                      <a:pt x="775065" y="564187"/>
                    </a:lnTo>
                    <a:lnTo>
                      <a:pt x="773652" y="570405"/>
                    </a:lnTo>
                    <a:lnTo>
                      <a:pt x="771279" y="575493"/>
                    </a:lnTo>
                    <a:lnTo>
                      <a:pt x="771675" y="578193"/>
                    </a:lnTo>
                    <a:lnTo>
                      <a:pt x="772562" y="582270"/>
                    </a:lnTo>
                    <a:lnTo>
                      <a:pt x="773093" y="584220"/>
                    </a:lnTo>
                    <a:lnTo>
                      <a:pt x="772916" y="585639"/>
                    </a:lnTo>
                    <a:lnTo>
                      <a:pt x="772030" y="587589"/>
                    </a:lnTo>
                    <a:lnTo>
                      <a:pt x="771676" y="590068"/>
                    </a:lnTo>
                    <a:lnTo>
                      <a:pt x="771676" y="593081"/>
                    </a:lnTo>
                    <a:lnTo>
                      <a:pt x="771676" y="595739"/>
                    </a:lnTo>
                    <a:lnTo>
                      <a:pt x="771676" y="598753"/>
                    </a:lnTo>
                    <a:lnTo>
                      <a:pt x="773980" y="600348"/>
                    </a:lnTo>
                    <a:lnTo>
                      <a:pt x="774866" y="602122"/>
                    </a:lnTo>
                    <a:lnTo>
                      <a:pt x="776284" y="604424"/>
                    </a:lnTo>
                    <a:lnTo>
                      <a:pt x="776993" y="606906"/>
                    </a:lnTo>
                    <a:lnTo>
                      <a:pt x="776993" y="609212"/>
                    </a:lnTo>
                    <a:lnTo>
                      <a:pt x="776993" y="611162"/>
                    </a:lnTo>
                    <a:lnTo>
                      <a:pt x="775930" y="612932"/>
                    </a:lnTo>
                    <a:lnTo>
                      <a:pt x="775221" y="614351"/>
                    </a:lnTo>
                    <a:lnTo>
                      <a:pt x="774866" y="616833"/>
                    </a:lnTo>
                    <a:lnTo>
                      <a:pt x="776461" y="621794"/>
                    </a:lnTo>
                    <a:lnTo>
                      <a:pt x="774334" y="627997"/>
                    </a:lnTo>
                    <a:lnTo>
                      <a:pt x="774334" y="631365"/>
                    </a:lnTo>
                    <a:lnTo>
                      <a:pt x="773625" y="633136"/>
                    </a:lnTo>
                    <a:lnTo>
                      <a:pt x="773448" y="635973"/>
                    </a:lnTo>
                    <a:lnTo>
                      <a:pt x="773448" y="638987"/>
                    </a:lnTo>
                    <a:lnTo>
                      <a:pt x="773980" y="643063"/>
                    </a:lnTo>
                    <a:lnTo>
                      <a:pt x="774689" y="646784"/>
                    </a:lnTo>
                    <a:lnTo>
                      <a:pt x="775752" y="652456"/>
                    </a:lnTo>
                    <a:lnTo>
                      <a:pt x="777170" y="656532"/>
                    </a:lnTo>
                    <a:lnTo>
                      <a:pt x="778056" y="659722"/>
                    </a:lnTo>
                    <a:lnTo>
                      <a:pt x="779474" y="661673"/>
                    </a:lnTo>
                    <a:lnTo>
                      <a:pt x="780537" y="664509"/>
                    </a:lnTo>
                    <a:lnTo>
                      <a:pt x="781955" y="669294"/>
                    </a:lnTo>
                    <a:lnTo>
                      <a:pt x="782842" y="673015"/>
                    </a:lnTo>
                    <a:lnTo>
                      <a:pt x="784260" y="675497"/>
                    </a:lnTo>
                    <a:lnTo>
                      <a:pt x="785855" y="679750"/>
                    </a:lnTo>
                    <a:lnTo>
                      <a:pt x="787316" y="684865"/>
                    </a:lnTo>
                    <a:lnTo>
                      <a:pt x="787342" y="686147"/>
                    </a:lnTo>
                    <a:lnTo>
                      <a:pt x="786604" y="686876"/>
                    </a:lnTo>
                    <a:lnTo>
                      <a:pt x="786067" y="688498"/>
                    </a:lnTo>
                    <a:lnTo>
                      <a:pt x="785974" y="689738"/>
                    </a:lnTo>
                    <a:lnTo>
                      <a:pt x="785919" y="690947"/>
                    </a:lnTo>
                    <a:lnTo>
                      <a:pt x="786260" y="693097"/>
                    </a:lnTo>
                    <a:lnTo>
                      <a:pt x="787456" y="694549"/>
                    </a:lnTo>
                    <a:lnTo>
                      <a:pt x="788637" y="696463"/>
                    </a:lnTo>
                    <a:lnTo>
                      <a:pt x="790258" y="697119"/>
                    </a:lnTo>
                    <a:lnTo>
                      <a:pt x="791539" y="699495"/>
                    </a:lnTo>
                    <a:lnTo>
                      <a:pt x="792329" y="701317"/>
                    </a:lnTo>
                    <a:lnTo>
                      <a:pt x="792816" y="703310"/>
                    </a:lnTo>
                    <a:lnTo>
                      <a:pt x="794335" y="705011"/>
                    </a:lnTo>
                    <a:lnTo>
                      <a:pt x="794470" y="706171"/>
                    </a:lnTo>
                    <a:lnTo>
                      <a:pt x="794693" y="708292"/>
                    </a:lnTo>
                    <a:lnTo>
                      <a:pt x="795065" y="710285"/>
                    </a:lnTo>
                    <a:lnTo>
                      <a:pt x="794817" y="711499"/>
                    </a:lnTo>
                    <a:lnTo>
                      <a:pt x="794754" y="713322"/>
                    </a:lnTo>
                    <a:lnTo>
                      <a:pt x="794565" y="714963"/>
                    </a:lnTo>
                    <a:lnTo>
                      <a:pt x="794364" y="716330"/>
                    </a:lnTo>
                    <a:lnTo>
                      <a:pt x="794807" y="718207"/>
                    </a:lnTo>
                    <a:lnTo>
                      <a:pt x="795835" y="720169"/>
                    </a:lnTo>
                    <a:lnTo>
                      <a:pt x="797186" y="722387"/>
                    </a:lnTo>
                    <a:lnTo>
                      <a:pt x="798219" y="725206"/>
                    </a:lnTo>
                    <a:lnTo>
                      <a:pt x="798788" y="727265"/>
                    </a:lnTo>
                    <a:lnTo>
                      <a:pt x="799109" y="729033"/>
                    </a:lnTo>
                    <a:lnTo>
                      <a:pt x="798996" y="730631"/>
                    </a:lnTo>
                    <a:lnTo>
                      <a:pt x="799128" y="731706"/>
                    </a:lnTo>
                    <a:lnTo>
                      <a:pt x="799230" y="733717"/>
                    </a:lnTo>
                    <a:lnTo>
                      <a:pt x="799409" y="734987"/>
                    </a:lnTo>
                    <a:lnTo>
                      <a:pt x="799889" y="736050"/>
                    </a:lnTo>
                    <a:lnTo>
                      <a:pt x="800796" y="737125"/>
                    </a:lnTo>
                    <a:lnTo>
                      <a:pt x="801924" y="738001"/>
                    </a:lnTo>
                    <a:lnTo>
                      <a:pt x="803056" y="738176"/>
                    </a:lnTo>
                    <a:lnTo>
                      <a:pt x="803800" y="739877"/>
                    </a:lnTo>
                    <a:lnTo>
                      <a:pt x="803617" y="741633"/>
                    </a:lnTo>
                    <a:lnTo>
                      <a:pt x="803646" y="742211"/>
                    </a:lnTo>
                    <a:lnTo>
                      <a:pt x="803653" y="743104"/>
                    </a:lnTo>
                    <a:lnTo>
                      <a:pt x="803584" y="744039"/>
                    </a:lnTo>
                    <a:lnTo>
                      <a:pt x="803604" y="745199"/>
                    </a:lnTo>
                    <a:lnTo>
                      <a:pt x="803685" y="746050"/>
                    </a:lnTo>
                    <a:lnTo>
                      <a:pt x="803661" y="747095"/>
                    </a:lnTo>
                    <a:lnTo>
                      <a:pt x="803842" y="747630"/>
                    </a:lnTo>
                    <a:lnTo>
                      <a:pt x="804386" y="749191"/>
                    </a:lnTo>
                    <a:lnTo>
                      <a:pt x="804392" y="750084"/>
                    </a:lnTo>
                    <a:lnTo>
                      <a:pt x="804476" y="751743"/>
                    </a:lnTo>
                    <a:lnTo>
                      <a:pt x="804334" y="753535"/>
                    </a:lnTo>
                    <a:lnTo>
                      <a:pt x="804311" y="755394"/>
                    </a:lnTo>
                    <a:lnTo>
                      <a:pt x="804492" y="756664"/>
                    </a:lnTo>
                    <a:lnTo>
                      <a:pt x="805321" y="757746"/>
                    </a:lnTo>
                    <a:lnTo>
                      <a:pt x="806302" y="758784"/>
                    </a:lnTo>
                    <a:lnTo>
                      <a:pt x="806860" y="759841"/>
                    </a:lnTo>
                    <a:lnTo>
                      <a:pt x="806902" y="760692"/>
                    </a:lnTo>
                    <a:lnTo>
                      <a:pt x="806832" y="762363"/>
                    </a:lnTo>
                    <a:lnTo>
                      <a:pt x="806695" y="763492"/>
                    </a:lnTo>
                    <a:lnTo>
                      <a:pt x="806682" y="764769"/>
                    </a:lnTo>
                    <a:lnTo>
                      <a:pt x="806679" y="765467"/>
                    </a:lnTo>
                    <a:lnTo>
                      <a:pt x="806528" y="768614"/>
                    </a:lnTo>
                    <a:lnTo>
                      <a:pt x="806396" y="769866"/>
                    </a:lnTo>
                    <a:lnTo>
                      <a:pt x="806289" y="770801"/>
                    </a:lnTo>
                    <a:lnTo>
                      <a:pt x="805970" y="772132"/>
                    </a:lnTo>
                    <a:lnTo>
                      <a:pt x="806088" y="773717"/>
                    </a:lnTo>
                    <a:lnTo>
                      <a:pt x="806858" y="776701"/>
                    </a:lnTo>
                    <a:lnTo>
                      <a:pt x="807055" y="778316"/>
                    </a:lnTo>
                    <a:lnTo>
                      <a:pt x="807537" y="780194"/>
                    </a:lnTo>
                    <a:lnTo>
                      <a:pt x="808105" y="781439"/>
                    </a:lnTo>
                    <a:lnTo>
                      <a:pt x="808586" y="783316"/>
                    </a:lnTo>
                    <a:lnTo>
                      <a:pt x="809355" y="784751"/>
                    </a:lnTo>
                    <a:lnTo>
                      <a:pt x="809802" y="785929"/>
                    </a:lnTo>
                    <a:lnTo>
                      <a:pt x="810682" y="788019"/>
                    </a:lnTo>
                    <a:lnTo>
                      <a:pt x="811605" y="788669"/>
                    </a:lnTo>
                    <a:lnTo>
                      <a:pt x="813010" y="789641"/>
                    </a:lnTo>
                    <a:lnTo>
                      <a:pt x="813740" y="791081"/>
                    </a:lnTo>
                    <a:lnTo>
                      <a:pt x="814574" y="793013"/>
                    </a:lnTo>
                    <a:lnTo>
                      <a:pt x="815245" y="794799"/>
                    </a:lnTo>
                    <a:lnTo>
                      <a:pt x="816225" y="796573"/>
                    </a:lnTo>
                    <a:lnTo>
                      <a:pt x="816811" y="798207"/>
                    </a:lnTo>
                    <a:lnTo>
                      <a:pt x="818077" y="799501"/>
                    </a:lnTo>
                    <a:lnTo>
                      <a:pt x="819228" y="801616"/>
                    </a:lnTo>
                    <a:lnTo>
                      <a:pt x="819863" y="804216"/>
                    </a:lnTo>
                    <a:lnTo>
                      <a:pt x="820121" y="806258"/>
                    </a:lnTo>
                    <a:lnTo>
                      <a:pt x="819646" y="809885"/>
                    </a:lnTo>
                    <a:lnTo>
                      <a:pt x="818676" y="811373"/>
                    </a:lnTo>
                    <a:lnTo>
                      <a:pt x="817475" y="812903"/>
                    </a:lnTo>
                    <a:lnTo>
                      <a:pt x="816554" y="813839"/>
                    </a:lnTo>
                    <a:lnTo>
                      <a:pt x="815776" y="815315"/>
                    </a:lnTo>
                    <a:lnTo>
                      <a:pt x="814896" y="816287"/>
                    </a:lnTo>
                    <a:lnTo>
                      <a:pt x="814457" y="817551"/>
                    </a:lnTo>
                    <a:lnTo>
                      <a:pt x="813791" y="818943"/>
                    </a:lnTo>
                    <a:lnTo>
                      <a:pt x="813234" y="821725"/>
                    </a:lnTo>
                    <a:lnTo>
                      <a:pt x="813467" y="824034"/>
                    </a:lnTo>
                    <a:lnTo>
                      <a:pt x="814111" y="825285"/>
                    </a:lnTo>
                    <a:lnTo>
                      <a:pt x="815388" y="827582"/>
                    </a:lnTo>
                    <a:lnTo>
                      <a:pt x="816672" y="830000"/>
                    </a:lnTo>
                    <a:lnTo>
                      <a:pt x="817349" y="831902"/>
                    </a:lnTo>
                    <a:lnTo>
                      <a:pt x="816857" y="833669"/>
                    </a:lnTo>
                    <a:lnTo>
                      <a:pt x="814719" y="836567"/>
                    </a:lnTo>
                    <a:lnTo>
                      <a:pt x="814146" y="837491"/>
                    </a:lnTo>
                    <a:lnTo>
                      <a:pt x="813610" y="839921"/>
                    </a:lnTo>
                    <a:lnTo>
                      <a:pt x="812690" y="841634"/>
                    </a:lnTo>
                    <a:lnTo>
                      <a:pt x="812321" y="842776"/>
                    </a:lnTo>
                    <a:lnTo>
                      <a:pt x="811505" y="843475"/>
                    </a:lnTo>
                    <a:lnTo>
                      <a:pt x="810163" y="845286"/>
                    </a:lnTo>
                    <a:lnTo>
                      <a:pt x="808050" y="845625"/>
                    </a:lnTo>
                    <a:lnTo>
                      <a:pt x="805511" y="845948"/>
                    </a:lnTo>
                    <a:lnTo>
                      <a:pt x="803319" y="846251"/>
                    </a:lnTo>
                    <a:lnTo>
                      <a:pt x="801291" y="846744"/>
                    </a:lnTo>
                    <a:lnTo>
                      <a:pt x="799451" y="847886"/>
                    </a:lnTo>
                    <a:lnTo>
                      <a:pt x="797692" y="849095"/>
                    </a:lnTo>
                    <a:lnTo>
                      <a:pt x="795980" y="851239"/>
                    </a:lnTo>
                    <a:lnTo>
                      <a:pt x="794980" y="852880"/>
                    </a:lnTo>
                    <a:lnTo>
                      <a:pt x="792831" y="853469"/>
                    </a:lnTo>
                    <a:lnTo>
                      <a:pt x="790949" y="855820"/>
                    </a:lnTo>
                    <a:lnTo>
                      <a:pt x="790949" y="858876"/>
                    </a:lnTo>
                    <a:lnTo>
                      <a:pt x="790479" y="862403"/>
                    </a:lnTo>
                    <a:lnTo>
                      <a:pt x="789303" y="866872"/>
                    </a:lnTo>
                    <a:lnTo>
                      <a:pt x="788363" y="871808"/>
                    </a:lnTo>
                    <a:lnTo>
                      <a:pt x="787187" y="875805"/>
                    </a:lnTo>
                    <a:lnTo>
                      <a:pt x="786952" y="881212"/>
                    </a:lnTo>
                    <a:lnTo>
                      <a:pt x="786717" y="886151"/>
                    </a:lnTo>
                    <a:lnTo>
                      <a:pt x="784601" y="890149"/>
                    </a:lnTo>
                    <a:lnTo>
                      <a:pt x="785306" y="894381"/>
                    </a:lnTo>
                    <a:lnTo>
                      <a:pt x="783425" y="896731"/>
                    </a:lnTo>
                    <a:lnTo>
                      <a:pt x="781779" y="898849"/>
                    </a:lnTo>
                    <a:lnTo>
                      <a:pt x="780369" y="901434"/>
                    </a:lnTo>
                    <a:lnTo>
                      <a:pt x="779663" y="904961"/>
                    </a:lnTo>
                    <a:lnTo>
                      <a:pt x="779592" y="908135"/>
                    </a:lnTo>
                    <a:lnTo>
                      <a:pt x="779136" y="909557"/>
                    </a:lnTo>
                    <a:lnTo>
                      <a:pt x="778814" y="910170"/>
                    </a:lnTo>
                    <a:lnTo>
                      <a:pt x="778480" y="911325"/>
                    </a:lnTo>
                    <a:lnTo>
                      <a:pt x="778236" y="911860"/>
                    </a:lnTo>
                    <a:lnTo>
                      <a:pt x="778227" y="912285"/>
                    </a:lnTo>
                    <a:lnTo>
                      <a:pt x="773433" y="919657"/>
                    </a:lnTo>
                    <a:lnTo>
                      <a:pt x="772022" y="922947"/>
                    </a:lnTo>
                    <a:lnTo>
                      <a:pt x="771551" y="924827"/>
                    </a:lnTo>
                    <a:lnTo>
                      <a:pt x="769670" y="928354"/>
                    </a:lnTo>
                    <a:lnTo>
                      <a:pt x="768260" y="931884"/>
                    </a:lnTo>
                    <a:lnTo>
                      <a:pt x="765909" y="934940"/>
                    </a:lnTo>
                    <a:lnTo>
                      <a:pt x="763792" y="937762"/>
                    </a:lnTo>
                    <a:lnTo>
                      <a:pt x="762382" y="941289"/>
                    </a:lnTo>
                    <a:lnTo>
                      <a:pt x="760971" y="944108"/>
                    </a:lnTo>
                    <a:lnTo>
                      <a:pt x="760266" y="945520"/>
                    </a:lnTo>
                    <a:lnTo>
                      <a:pt x="760736" y="948810"/>
                    </a:lnTo>
                    <a:lnTo>
                      <a:pt x="761206" y="950927"/>
                    </a:lnTo>
                    <a:lnTo>
                      <a:pt x="760971" y="953983"/>
                    </a:lnTo>
                    <a:lnTo>
                      <a:pt x="761206" y="958217"/>
                    </a:lnTo>
                    <a:lnTo>
                      <a:pt x="761676" y="960332"/>
                    </a:lnTo>
                    <a:lnTo>
                      <a:pt x="758855" y="962920"/>
                    </a:lnTo>
                    <a:lnTo>
                      <a:pt x="756033" y="966210"/>
                    </a:lnTo>
                    <a:lnTo>
                      <a:pt x="755328" y="969503"/>
                    </a:lnTo>
                    <a:lnTo>
                      <a:pt x="756504" y="970442"/>
                    </a:lnTo>
                    <a:lnTo>
                      <a:pt x="758620" y="971149"/>
                    </a:lnTo>
                    <a:lnTo>
                      <a:pt x="758385" y="974439"/>
                    </a:lnTo>
                    <a:lnTo>
                      <a:pt x="758620" y="978673"/>
                    </a:lnTo>
                    <a:lnTo>
                      <a:pt x="757914" y="981729"/>
                    </a:lnTo>
                    <a:lnTo>
                      <a:pt x="755798" y="984785"/>
                    </a:lnTo>
                    <a:lnTo>
                      <a:pt x="755093" y="986431"/>
                    </a:lnTo>
                    <a:lnTo>
                      <a:pt x="752271" y="988312"/>
                    </a:lnTo>
                    <a:lnTo>
                      <a:pt x="748745" y="989488"/>
                    </a:lnTo>
                    <a:lnTo>
                      <a:pt x="740817" y="991304"/>
                    </a:lnTo>
                    <a:lnTo>
                      <a:pt x="733807" y="989211"/>
                    </a:lnTo>
                    <a:lnTo>
                      <a:pt x="727572" y="988172"/>
                    </a:lnTo>
                    <a:lnTo>
                      <a:pt x="721683" y="987480"/>
                    </a:lnTo>
                    <a:lnTo>
                      <a:pt x="714753" y="985748"/>
                    </a:lnTo>
                    <a:lnTo>
                      <a:pt x="708518" y="981936"/>
                    </a:lnTo>
                    <a:lnTo>
                      <a:pt x="702187" y="979412"/>
                    </a:lnTo>
                    <a:lnTo>
                      <a:pt x="692553" y="976195"/>
                    </a:lnTo>
                    <a:lnTo>
                      <a:pt x="685039" y="971243"/>
                    </a:lnTo>
                    <a:lnTo>
                      <a:pt x="677793" y="967905"/>
                    </a:lnTo>
                    <a:lnTo>
                      <a:pt x="667682" y="960611"/>
                    </a:lnTo>
                    <a:lnTo>
                      <a:pt x="662568" y="956082"/>
                    </a:lnTo>
                    <a:lnTo>
                      <a:pt x="659571" y="953130"/>
                    </a:lnTo>
                    <a:lnTo>
                      <a:pt x="636625" y="937437"/>
                    </a:lnTo>
                    <a:lnTo>
                      <a:pt x="626081" y="934767"/>
                    </a:lnTo>
                    <a:lnTo>
                      <a:pt x="612662" y="931783"/>
                    </a:lnTo>
                    <a:lnTo>
                      <a:pt x="605505" y="930292"/>
                    </a:lnTo>
                    <a:lnTo>
                      <a:pt x="600733" y="929994"/>
                    </a:lnTo>
                    <a:lnTo>
                      <a:pt x="593576" y="928205"/>
                    </a:lnTo>
                    <a:lnTo>
                      <a:pt x="585525" y="927015"/>
                    </a:lnTo>
                    <a:lnTo>
                      <a:pt x="575386" y="925520"/>
                    </a:lnTo>
                    <a:lnTo>
                      <a:pt x="571211" y="924627"/>
                    </a:lnTo>
                    <a:lnTo>
                      <a:pt x="566738" y="924627"/>
                    </a:lnTo>
                    <a:lnTo>
                      <a:pt x="562563" y="924627"/>
                    </a:lnTo>
                    <a:lnTo>
                      <a:pt x="558896" y="925939"/>
                    </a:lnTo>
                    <a:lnTo>
                      <a:pt x="556300" y="921346"/>
                    </a:lnTo>
                    <a:lnTo>
                      <a:pt x="549442" y="915978"/>
                    </a:lnTo>
                    <a:lnTo>
                      <a:pt x="538110" y="907333"/>
                    </a:lnTo>
                    <a:lnTo>
                      <a:pt x="527971" y="901665"/>
                    </a:lnTo>
                    <a:lnTo>
                      <a:pt x="519025" y="898682"/>
                    </a:lnTo>
                    <a:lnTo>
                      <a:pt x="499045" y="895103"/>
                    </a:lnTo>
                    <a:lnTo>
                      <a:pt x="485626" y="896598"/>
                    </a:lnTo>
                    <a:lnTo>
                      <a:pt x="478469" y="898387"/>
                    </a:lnTo>
                    <a:lnTo>
                      <a:pt x="471610" y="897789"/>
                    </a:lnTo>
                    <a:lnTo>
                      <a:pt x="463857" y="896297"/>
                    </a:lnTo>
                    <a:lnTo>
                      <a:pt x="458832" y="894475"/>
                    </a:lnTo>
                    <a:lnTo>
                      <a:pt x="451595" y="891853"/>
                    </a:lnTo>
                    <a:lnTo>
                      <a:pt x="445883" y="886619"/>
                    </a:lnTo>
                    <a:lnTo>
                      <a:pt x="432390" y="874268"/>
                    </a:lnTo>
                    <a:lnTo>
                      <a:pt x="415238" y="858490"/>
                    </a:lnTo>
                    <a:lnTo>
                      <a:pt x="405404" y="845911"/>
                    </a:lnTo>
                    <a:lnTo>
                      <a:pt x="396027" y="838362"/>
                    </a:lnTo>
                    <a:lnTo>
                      <a:pt x="382992" y="834246"/>
                    </a:lnTo>
                    <a:lnTo>
                      <a:pt x="361037" y="832645"/>
                    </a:lnTo>
                    <a:lnTo>
                      <a:pt x="346629" y="829444"/>
                    </a:lnTo>
                    <a:lnTo>
                      <a:pt x="331386" y="823062"/>
                    </a:lnTo>
                    <a:lnTo>
                      <a:pt x="327970" y="819702"/>
                    </a:lnTo>
                    <a:lnTo>
                      <a:pt x="324685" y="815641"/>
                    </a:lnTo>
                    <a:lnTo>
                      <a:pt x="321890" y="807709"/>
                    </a:lnTo>
                    <a:lnTo>
                      <a:pt x="318664" y="803107"/>
                    </a:lnTo>
                    <a:lnTo>
                      <a:pt x="314754" y="796369"/>
                    </a:lnTo>
                    <a:lnTo>
                      <a:pt x="310540" y="792107"/>
                    </a:lnTo>
                    <a:lnTo>
                      <a:pt x="304162" y="787530"/>
                    </a:lnTo>
                    <a:lnTo>
                      <a:pt x="299482" y="783131"/>
                    </a:lnTo>
                    <a:lnTo>
                      <a:pt x="293039" y="778942"/>
                    </a:lnTo>
                    <a:lnTo>
                      <a:pt x="287492" y="776266"/>
                    </a:lnTo>
                    <a:lnTo>
                      <a:pt x="281545" y="773140"/>
                    </a:lnTo>
                    <a:lnTo>
                      <a:pt x="275988" y="770157"/>
                    </a:lnTo>
                    <a:lnTo>
                      <a:pt x="269135" y="767523"/>
                    </a:lnTo>
                    <a:lnTo>
                      <a:pt x="264495" y="766746"/>
                    </a:lnTo>
                    <a:lnTo>
                      <a:pt x="259069" y="765455"/>
                    </a:lnTo>
                    <a:lnTo>
                      <a:pt x="252457" y="762404"/>
                    </a:lnTo>
                    <a:lnTo>
                      <a:pt x="251759" y="760081"/>
                    </a:lnTo>
                    <a:lnTo>
                      <a:pt x="252224" y="757988"/>
                    </a:lnTo>
                    <a:lnTo>
                      <a:pt x="251062" y="756825"/>
                    </a:lnTo>
                    <a:lnTo>
                      <a:pt x="248504" y="756129"/>
                    </a:lnTo>
                    <a:lnTo>
                      <a:pt x="243853" y="755430"/>
                    </a:lnTo>
                    <a:lnTo>
                      <a:pt x="239667" y="755430"/>
                    </a:lnTo>
                    <a:lnTo>
                      <a:pt x="234552" y="754965"/>
                    </a:lnTo>
                    <a:lnTo>
                      <a:pt x="231063" y="753103"/>
                    </a:lnTo>
                    <a:lnTo>
                      <a:pt x="228040" y="750545"/>
                    </a:lnTo>
                    <a:lnTo>
                      <a:pt x="226413" y="749151"/>
                    </a:lnTo>
                    <a:lnTo>
                      <a:pt x="223855" y="747058"/>
                    </a:lnTo>
                    <a:lnTo>
                      <a:pt x="221065" y="744734"/>
                    </a:lnTo>
                    <a:lnTo>
                      <a:pt x="218739" y="742872"/>
                    </a:lnTo>
                    <a:lnTo>
                      <a:pt x="215018" y="740780"/>
                    </a:lnTo>
                    <a:lnTo>
                      <a:pt x="211530" y="739850"/>
                    </a:lnTo>
                    <a:lnTo>
                      <a:pt x="206182" y="740084"/>
                    </a:lnTo>
                    <a:lnTo>
                      <a:pt x="201066" y="741013"/>
                    </a:lnTo>
                    <a:lnTo>
                      <a:pt x="198509" y="739151"/>
                    </a:lnTo>
                    <a:lnTo>
                      <a:pt x="196183" y="736827"/>
                    </a:lnTo>
                    <a:lnTo>
                      <a:pt x="194400" y="732596"/>
                    </a:lnTo>
                    <a:lnTo>
                      <a:pt x="193892" y="728756"/>
                    </a:lnTo>
                    <a:lnTo>
                      <a:pt x="193164" y="725309"/>
                    </a:lnTo>
                    <a:lnTo>
                      <a:pt x="190702" y="720527"/>
                    </a:lnTo>
                    <a:lnTo>
                      <a:pt x="187836" y="717535"/>
                    </a:lnTo>
                    <a:lnTo>
                      <a:pt x="184225" y="715260"/>
                    </a:lnTo>
                    <a:lnTo>
                      <a:pt x="179661" y="712089"/>
                    </a:lnTo>
                    <a:lnTo>
                      <a:pt x="176538" y="710648"/>
                    </a:lnTo>
                    <a:lnTo>
                      <a:pt x="172327" y="708853"/>
                    </a:lnTo>
                    <a:lnTo>
                      <a:pt x="168049" y="707371"/>
                    </a:lnTo>
                    <a:lnTo>
                      <a:pt x="163236" y="705986"/>
                    </a:lnTo>
                    <a:lnTo>
                      <a:pt x="158880" y="704506"/>
                    </a:lnTo>
                    <a:lnTo>
                      <a:pt x="153834" y="703048"/>
                    </a:lnTo>
                    <a:lnTo>
                      <a:pt x="146220" y="700670"/>
                    </a:lnTo>
                    <a:lnTo>
                      <a:pt x="141905" y="698033"/>
                    </a:lnTo>
                    <a:lnTo>
                      <a:pt x="138850" y="693965"/>
                    </a:lnTo>
                    <a:lnTo>
                      <a:pt x="136430" y="688103"/>
                    </a:lnTo>
                    <a:lnTo>
                      <a:pt x="136277" y="683403"/>
                    </a:lnTo>
                    <a:lnTo>
                      <a:pt x="136324" y="680086"/>
                    </a:lnTo>
                    <a:lnTo>
                      <a:pt x="137807" y="676025"/>
                    </a:lnTo>
                    <a:lnTo>
                      <a:pt x="139196" y="671432"/>
                    </a:lnTo>
                    <a:lnTo>
                      <a:pt x="140159" y="665539"/>
                    </a:lnTo>
                    <a:lnTo>
                      <a:pt x="148993" y="639105"/>
                    </a:lnTo>
                    <a:lnTo>
                      <a:pt x="151217" y="636565"/>
                    </a:lnTo>
                    <a:lnTo>
                      <a:pt x="153425" y="635876"/>
                    </a:lnTo>
                    <a:lnTo>
                      <a:pt x="155736" y="635958"/>
                    </a:lnTo>
                    <a:lnTo>
                      <a:pt x="158886" y="635854"/>
                    </a:lnTo>
                    <a:lnTo>
                      <a:pt x="161669" y="636304"/>
                    </a:lnTo>
                    <a:lnTo>
                      <a:pt x="164925" y="637127"/>
                    </a:lnTo>
                    <a:lnTo>
                      <a:pt x="167230" y="637051"/>
                    </a:lnTo>
                    <a:lnTo>
                      <a:pt x="170547" y="637331"/>
                    </a:lnTo>
                    <a:lnTo>
                      <a:pt x="173122" y="638482"/>
                    </a:lnTo>
                    <a:lnTo>
                      <a:pt x="177286" y="638810"/>
                    </a:lnTo>
                    <a:lnTo>
                      <a:pt x="181558" y="640138"/>
                    </a:lnTo>
                    <a:lnTo>
                      <a:pt x="185254" y="640250"/>
                    </a:lnTo>
                    <a:lnTo>
                      <a:pt x="189175" y="640201"/>
                    </a:lnTo>
                    <a:lnTo>
                      <a:pt x="193187" y="640615"/>
                    </a:lnTo>
                    <a:lnTo>
                      <a:pt x="199433" y="641107"/>
                    </a:lnTo>
                    <a:lnTo>
                      <a:pt x="204404" y="640253"/>
                    </a:lnTo>
                    <a:lnTo>
                      <a:pt x="207663" y="638759"/>
                    </a:lnTo>
                    <a:lnTo>
                      <a:pt x="209470" y="637543"/>
                    </a:lnTo>
                    <a:lnTo>
                      <a:pt x="214428" y="636304"/>
                    </a:lnTo>
                    <a:lnTo>
                      <a:pt x="219800" y="631195"/>
                    </a:lnTo>
                    <a:lnTo>
                      <a:pt x="221708" y="628358"/>
                    </a:lnTo>
                    <a:lnTo>
                      <a:pt x="223511" y="624673"/>
                    </a:lnTo>
                    <a:lnTo>
                      <a:pt x="226184" y="619342"/>
                    </a:lnTo>
                    <a:lnTo>
                      <a:pt x="229657" y="612173"/>
                    </a:lnTo>
                    <a:lnTo>
                      <a:pt x="231267" y="605730"/>
                    </a:lnTo>
                    <a:lnTo>
                      <a:pt x="232073" y="602510"/>
                    </a:lnTo>
                    <a:lnTo>
                      <a:pt x="235026" y="602777"/>
                    </a:lnTo>
                    <a:lnTo>
                      <a:pt x="238784" y="598482"/>
                    </a:lnTo>
                    <a:lnTo>
                      <a:pt x="240126" y="594992"/>
                    </a:lnTo>
                    <a:lnTo>
                      <a:pt x="244153" y="591772"/>
                    </a:lnTo>
                    <a:lnTo>
                      <a:pt x="244958" y="588552"/>
                    </a:lnTo>
                    <a:lnTo>
                      <a:pt x="246568" y="582914"/>
                    </a:lnTo>
                    <a:lnTo>
                      <a:pt x="246836" y="579691"/>
                    </a:lnTo>
                    <a:lnTo>
                      <a:pt x="246568" y="574861"/>
                    </a:lnTo>
                    <a:lnTo>
                      <a:pt x="245226" y="571638"/>
                    </a:lnTo>
                    <a:lnTo>
                      <a:pt x="245226" y="567880"/>
                    </a:lnTo>
                    <a:lnTo>
                      <a:pt x="244690" y="563050"/>
                    </a:lnTo>
                    <a:lnTo>
                      <a:pt x="244421" y="559022"/>
                    </a:lnTo>
                    <a:lnTo>
                      <a:pt x="245763" y="555802"/>
                    </a:lnTo>
                    <a:lnTo>
                      <a:pt x="246300" y="551237"/>
                    </a:lnTo>
                    <a:lnTo>
                      <a:pt x="247910" y="546674"/>
                    </a:lnTo>
                    <a:lnTo>
                      <a:pt x="249521" y="541574"/>
                    </a:lnTo>
                    <a:lnTo>
                      <a:pt x="251400" y="535939"/>
                    </a:lnTo>
                    <a:lnTo>
                      <a:pt x="253011" y="532178"/>
                    </a:lnTo>
                    <a:lnTo>
                      <a:pt x="252474" y="528691"/>
                    </a:lnTo>
                    <a:lnTo>
                      <a:pt x="252474" y="525201"/>
                    </a:lnTo>
                    <a:lnTo>
                      <a:pt x="252474" y="521710"/>
                    </a:lnTo>
                    <a:lnTo>
                      <a:pt x="251400" y="520100"/>
                    </a:lnTo>
                    <a:lnTo>
                      <a:pt x="244421" y="516072"/>
                    </a:lnTo>
                    <a:lnTo>
                      <a:pt x="239858" y="512852"/>
                    </a:lnTo>
                    <a:lnTo>
                      <a:pt x="235294" y="511510"/>
                    </a:lnTo>
                    <a:lnTo>
                      <a:pt x="232878" y="511510"/>
                    </a:lnTo>
                    <a:lnTo>
                      <a:pt x="228852" y="510167"/>
                    </a:lnTo>
                    <a:lnTo>
                      <a:pt x="226973" y="509095"/>
                    </a:lnTo>
                    <a:lnTo>
                      <a:pt x="224826" y="509362"/>
                    </a:lnTo>
                    <a:lnTo>
                      <a:pt x="221068" y="510438"/>
                    </a:lnTo>
                    <a:lnTo>
                      <a:pt x="218115" y="511510"/>
                    </a:lnTo>
                    <a:lnTo>
                      <a:pt x="212746" y="513120"/>
                    </a:lnTo>
                    <a:lnTo>
                      <a:pt x="211404" y="513390"/>
                    </a:lnTo>
                    <a:lnTo>
                      <a:pt x="209525" y="513390"/>
                    </a:lnTo>
                    <a:lnTo>
                      <a:pt x="199056" y="511780"/>
                    </a:lnTo>
                    <a:lnTo>
                      <a:pt x="197177" y="512585"/>
                    </a:lnTo>
                    <a:lnTo>
                      <a:pt x="194492" y="514733"/>
                    </a:lnTo>
                    <a:lnTo>
                      <a:pt x="192345" y="515538"/>
                    </a:lnTo>
                    <a:lnTo>
                      <a:pt x="190198" y="515805"/>
                    </a:lnTo>
                    <a:lnTo>
                      <a:pt x="185125" y="515298"/>
                    </a:lnTo>
                    <a:lnTo>
                      <a:pt x="178965" y="515033"/>
                    </a:lnTo>
                    <a:lnTo>
                      <a:pt x="172538" y="513697"/>
                    </a:lnTo>
                    <a:lnTo>
                      <a:pt x="163142" y="513305"/>
                    </a:lnTo>
                    <a:lnTo>
                      <a:pt x="159511" y="512807"/>
                    </a:lnTo>
                    <a:lnTo>
                      <a:pt x="155411" y="512090"/>
                    </a:lnTo>
                    <a:lnTo>
                      <a:pt x="152100" y="509572"/>
                    </a:lnTo>
                    <a:lnTo>
                      <a:pt x="149258" y="504961"/>
                    </a:lnTo>
                    <a:lnTo>
                      <a:pt x="147097" y="502330"/>
                    </a:lnTo>
                    <a:lnTo>
                      <a:pt x="144183" y="497870"/>
                    </a:lnTo>
                    <a:lnTo>
                      <a:pt x="145262" y="487721"/>
                    </a:lnTo>
                    <a:lnTo>
                      <a:pt x="141244" y="487722"/>
                    </a:lnTo>
                    <a:lnTo>
                      <a:pt x="137225" y="489508"/>
                    </a:lnTo>
                    <a:lnTo>
                      <a:pt x="136778" y="493527"/>
                    </a:lnTo>
                    <a:lnTo>
                      <a:pt x="137672" y="497545"/>
                    </a:lnTo>
                    <a:lnTo>
                      <a:pt x="138564" y="498885"/>
                    </a:lnTo>
                    <a:lnTo>
                      <a:pt x="137448" y="502904"/>
                    </a:lnTo>
                    <a:lnTo>
                      <a:pt x="134993" y="503350"/>
                    </a:lnTo>
                    <a:lnTo>
                      <a:pt x="130527" y="500896"/>
                    </a:lnTo>
                    <a:lnTo>
                      <a:pt x="128517" y="500003"/>
                    </a:lnTo>
                    <a:lnTo>
                      <a:pt x="126508" y="499556"/>
                    </a:lnTo>
                    <a:lnTo>
                      <a:pt x="123383" y="498439"/>
                    </a:lnTo>
                    <a:lnTo>
                      <a:pt x="121596" y="497770"/>
                    </a:lnTo>
                    <a:lnTo>
                      <a:pt x="120034" y="496877"/>
                    </a:lnTo>
                    <a:lnTo>
                      <a:pt x="118694" y="495984"/>
                    </a:lnTo>
                    <a:lnTo>
                      <a:pt x="117354" y="494644"/>
                    </a:lnTo>
                    <a:lnTo>
                      <a:pt x="116015" y="492633"/>
                    </a:lnTo>
                    <a:lnTo>
                      <a:pt x="91543" y="477816"/>
                    </a:lnTo>
                    <a:lnTo>
                      <a:pt x="86210" y="474669"/>
                    </a:lnTo>
                    <a:lnTo>
                      <a:pt x="81058" y="472290"/>
                    </a:lnTo>
                    <a:lnTo>
                      <a:pt x="78353" y="469523"/>
                    </a:lnTo>
                    <a:lnTo>
                      <a:pt x="73965" y="467041"/>
                    </a:lnTo>
                    <a:lnTo>
                      <a:pt x="70577" y="464528"/>
                    </a:lnTo>
                    <a:lnTo>
                      <a:pt x="64587" y="462405"/>
                    </a:lnTo>
                    <a:lnTo>
                      <a:pt x="58058" y="460303"/>
                    </a:lnTo>
                    <a:lnTo>
                      <a:pt x="53413" y="456980"/>
                    </a:lnTo>
                    <a:lnTo>
                      <a:pt x="52175" y="454398"/>
                    </a:lnTo>
                    <a:lnTo>
                      <a:pt x="51495" y="450024"/>
                    </a:lnTo>
                    <a:lnTo>
                      <a:pt x="49845" y="446606"/>
                    </a:lnTo>
                    <a:lnTo>
                      <a:pt x="48159" y="442032"/>
                    </a:lnTo>
                    <a:lnTo>
                      <a:pt x="46639" y="437839"/>
                    </a:lnTo>
                    <a:lnTo>
                      <a:pt x="43971" y="433836"/>
                    </a:lnTo>
                    <a:lnTo>
                      <a:pt x="41678" y="429513"/>
                    </a:lnTo>
                    <a:lnTo>
                      <a:pt x="39099" y="425895"/>
                    </a:lnTo>
                    <a:lnTo>
                      <a:pt x="37040" y="426424"/>
                    </a:lnTo>
                    <a:lnTo>
                      <a:pt x="33804" y="431002"/>
                    </a:lnTo>
                    <a:lnTo>
                      <a:pt x="31351" y="433626"/>
                    </a:lnTo>
                    <a:lnTo>
                      <a:pt x="28258" y="433107"/>
                    </a:lnTo>
                    <a:lnTo>
                      <a:pt x="26760" y="429608"/>
                    </a:lnTo>
                    <a:lnTo>
                      <a:pt x="26378" y="427308"/>
                    </a:lnTo>
                    <a:lnTo>
                      <a:pt x="26273" y="424070"/>
                    </a:lnTo>
                    <a:lnTo>
                      <a:pt x="25566" y="421239"/>
                    </a:lnTo>
                    <a:lnTo>
                      <a:pt x="25707" y="418456"/>
                    </a:lnTo>
                    <a:lnTo>
                      <a:pt x="25783" y="416066"/>
                    </a:lnTo>
                    <a:lnTo>
                      <a:pt x="27071" y="413091"/>
                    </a:lnTo>
                    <a:lnTo>
                      <a:pt x="27134" y="411840"/>
                    </a:lnTo>
                    <a:lnTo>
                      <a:pt x="27211" y="410309"/>
                    </a:lnTo>
                    <a:lnTo>
                      <a:pt x="27369" y="405677"/>
                    </a:lnTo>
                    <a:lnTo>
                      <a:pt x="29064" y="403386"/>
                    </a:lnTo>
                    <a:lnTo>
                      <a:pt x="31883" y="400208"/>
                    </a:lnTo>
                    <a:lnTo>
                      <a:pt x="35018" y="397253"/>
                    </a:lnTo>
                    <a:lnTo>
                      <a:pt x="37389" y="394480"/>
                    </a:lnTo>
                    <a:lnTo>
                      <a:pt x="39719" y="391949"/>
                    </a:lnTo>
                    <a:lnTo>
                      <a:pt x="39947" y="388975"/>
                    </a:lnTo>
                    <a:lnTo>
                      <a:pt x="39033" y="386688"/>
                    </a:lnTo>
                    <a:lnTo>
                      <a:pt x="37590" y="384057"/>
                    </a:lnTo>
                    <a:lnTo>
                      <a:pt x="36739" y="381542"/>
                    </a:lnTo>
                    <a:lnTo>
                      <a:pt x="34876" y="378668"/>
                    </a:lnTo>
                    <a:lnTo>
                      <a:pt x="33119" y="376642"/>
                    </a:lnTo>
                    <a:lnTo>
                      <a:pt x="30699" y="373173"/>
                    </a:lnTo>
                    <a:lnTo>
                      <a:pt x="27253" y="368887"/>
                    </a:lnTo>
                    <a:lnTo>
                      <a:pt x="24804" y="366882"/>
                    </a:lnTo>
                    <a:lnTo>
                      <a:pt x="21963" y="362271"/>
                    </a:lnTo>
                    <a:lnTo>
                      <a:pt x="20897" y="360221"/>
                    </a:lnTo>
                    <a:lnTo>
                      <a:pt x="17865" y="356849"/>
                    </a:lnTo>
                    <a:lnTo>
                      <a:pt x="17264" y="352547"/>
                    </a:lnTo>
                    <a:lnTo>
                      <a:pt x="18878" y="347490"/>
                    </a:lnTo>
                    <a:lnTo>
                      <a:pt x="19990" y="343043"/>
                    </a:lnTo>
                    <a:lnTo>
                      <a:pt x="21658" y="338316"/>
                    </a:lnTo>
                    <a:lnTo>
                      <a:pt x="21936" y="334980"/>
                    </a:lnTo>
                    <a:lnTo>
                      <a:pt x="24159" y="331924"/>
                    </a:lnTo>
                    <a:lnTo>
                      <a:pt x="25827" y="327478"/>
                    </a:lnTo>
                    <a:lnTo>
                      <a:pt x="25549" y="323862"/>
                    </a:lnTo>
                    <a:lnTo>
                      <a:pt x="22492" y="316915"/>
                    </a:lnTo>
                    <a:lnTo>
                      <a:pt x="17489" y="309688"/>
                    </a:lnTo>
                    <a:lnTo>
                      <a:pt x="12208" y="304406"/>
                    </a:lnTo>
                    <a:lnTo>
                      <a:pt x="10818" y="296623"/>
                    </a:lnTo>
                    <a:lnTo>
                      <a:pt x="10540" y="289953"/>
                    </a:lnTo>
                    <a:lnTo>
                      <a:pt x="11374" y="284673"/>
                    </a:lnTo>
                    <a:lnTo>
                      <a:pt x="14219" y="277595"/>
                    </a:lnTo>
                    <a:lnTo>
                      <a:pt x="14435" y="272419"/>
                    </a:lnTo>
                    <a:lnTo>
                      <a:pt x="13963" y="267343"/>
                    </a:lnTo>
                    <a:lnTo>
                      <a:pt x="13743" y="260563"/>
                    </a:lnTo>
                    <a:lnTo>
                      <a:pt x="14044" y="255618"/>
                    </a:lnTo>
                    <a:lnTo>
                      <a:pt x="14527" y="251514"/>
                    </a:lnTo>
                    <a:lnTo>
                      <a:pt x="14282" y="243962"/>
                    </a:lnTo>
                    <a:lnTo>
                      <a:pt x="14364" y="237018"/>
                    </a:lnTo>
                    <a:lnTo>
                      <a:pt x="14674" y="227595"/>
                    </a:lnTo>
                    <a:lnTo>
                      <a:pt x="15639" y="221781"/>
                    </a:lnTo>
                    <a:lnTo>
                      <a:pt x="7868" y="214761"/>
                    </a:lnTo>
                    <a:lnTo>
                      <a:pt x="3934" y="211386"/>
                    </a:lnTo>
                    <a:lnTo>
                      <a:pt x="0" y="203521"/>
                    </a:lnTo>
                    <a:lnTo>
                      <a:pt x="2810" y="196778"/>
                    </a:lnTo>
                    <a:lnTo>
                      <a:pt x="7868" y="191155"/>
                    </a:lnTo>
                    <a:lnTo>
                      <a:pt x="13345" y="186605"/>
                    </a:lnTo>
                    <a:lnTo>
                      <a:pt x="17159" y="185633"/>
                    </a:lnTo>
                    <a:lnTo>
                      <a:pt x="20646" y="184056"/>
                    </a:lnTo>
                    <a:lnTo>
                      <a:pt x="24663" y="182227"/>
                    </a:lnTo>
                    <a:lnTo>
                      <a:pt x="28375" y="180490"/>
                    </a:lnTo>
                    <a:lnTo>
                      <a:pt x="30984" y="177938"/>
                    </a:lnTo>
                    <a:lnTo>
                      <a:pt x="33655" y="172528"/>
                    </a:lnTo>
                    <a:lnTo>
                      <a:pt x="36521" y="168427"/>
                    </a:lnTo>
                    <a:lnTo>
                      <a:pt x="43406" y="160183"/>
                    </a:lnTo>
                    <a:lnTo>
                      <a:pt x="47787" y="157728"/>
                    </a:lnTo>
                    <a:lnTo>
                      <a:pt x="53552" y="155228"/>
                    </a:lnTo>
                    <a:lnTo>
                      <a:pt x="55752" y="154308"/>
                    </a:lnTo>
                    <a:lnTo>
                      <a:pt x="55463" y="150152"/>
                    </a:lnTo>
                    <a:lnTo>
                      <a:pt x="54640" y="146091"/>
                    </a:lnTo>
                    <a:lnTo>
                      <a:pt x="53518" y="139955"/>
                    </a:lnTo>
                    <a:lnTo>
                      <a:pt x="52657" y="137130"/>
                    </a:lnTo>
                    <a:lnTo>
                      <a:pt x="50497" y="132184"/>
                    </a:lnTo>
                    <a:lnTo>
                      <a:pt x="48806" y="127458"/>
                    </a:lnTo>
                    <a:lnTo>
                      <a:pt x="47983" y="121082"/>
                    </a:lnTo>
                    <a:lnTo>
                      <a:pt x="46877" y="115411"/>
                    </a:lnTo>
                    <a:lnTo>
                      <a:pt x="46159" y="109879"/>
                    </a:lnTo>
                    <a:lnTo>
                      <a:pt x="42686" y="104745"/>
                    </a:lnTo>
                    <a:lnTo>
                      <a:pt x="40913" y="99866"/>
                    </a:lnTo>
                    <a:lnTo>
                      <a:pt x="39168" y="91130"/>
                    </a:lnTo>
                    <a:lnTo>
                      <a:pt x="38634" y="86519"/>
                    </a:lnTo>
                    <a:lnTo>
                      <a:pt x="38780" y="79872"/>
                    </a:lnTo>
                    <a:lnTo>
                      <a:pt x="37094" y="72567"/>
                    </a:lnTo>
                    <a:lnTo>
                      <a:pt x="37094" y="63575"/>
                    </a:lnTo>
                    <a:lnTo>
                      <a:pt x="37656" y="57393"/>
                    </a:lnTo>
                    <a:lnTo>
                      <a:pt x="33160" y="47275"/>
                    </a:lnTo>
                    <a:lnTo>
                      <a:pt x="29532" y="42977"/>
                    </a:lnTo>
                    <a:lnTo>
                      <a:pt x="28775" y="35787"/>
                    </a:lnTo>
                    <a:lnTo>
                      <a:pt x="25536" y="28587"/>
                    </a:lnTo>
                    <a:lnTo>
                      <a:pt x="20857" y="26427"/>
                    </a:lnTo>
                    <a:lnTo>
                      <a:pt x="16481" y="24754"/>
                    </a:lnTo>
                    <a:lnTo>
                      <a:pt x="12319" y="21643"/>
                    </a:lnTo>
                    <a:lnTo>
                      <a:pt x="9045" y="19954"/>
                    </a:lnTo>
                    <a:lnTo>
                      <a:pt x="6776" y="19343"/>
                    </a:lnTo>
                    <a:close/>
                  </a:path>
                </a:pathLst>
              </a:custGeom>
              <a:solidFill>
                <a:srgbClr val="1C90E8"/>
              </a:solidFill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49" name="object 34">
                <a:extLst>
                  <a:ext uri="{FF2B5EF4-FFF2-40B4-BE49-F238E27FC236}">
                    <a16:creationId xmlns:a16="http://schemas.microsoft.com/office/drawing/2014/main" id="{894174A7-6A28-4CE2-AD90-5C0F038E8747}"/>
                  </a:ext>
                </a:extLst>
              </p:cNvPr>
              <p:cNvSpPr/>
              <p:nvPr/>
            </p:nvSpPr>
            <p:spPr>
              <a:xfrm>
                <a:off x="2693543" y="4230235"/>
                <a:ext cx="1060520" cy="1587065"/>
              </a:xfrm>
              <a:custGeom>
                <a:avLst/>
                <a:gdLst/>
                <a:ahLst/>
                <a:cxnLst/>
                <a:rect l="l" t="t" r="r" b="b"/>
                <a:pathLst>
                  <a:path w="1060520" h="1587065">
                    <a:moveTo>
                      <a:pt x="124370" y="192644"/>
                    </a:moveTo>
                    <a:lnTo>
                      <a:pt x="124362" y="192176"/>
                    </a:lnTo>
                    <a:lnTo>
                      <a:pt x="124161" y="191720"/>
                    </a:lnTo>
                    <a:lnTo>
                      <a:pt x="123771" y="191453"/>
                    </a:lnTo>
                    <a:lnTo>
                      <a:pt x="123069" y="191040"/>
                    </a:lnTo>
                    <a:lnTo>
                      <a:pt x="122753" y="190620"/>
                    </a:lnTo>
                    <a:lnTo>
                      <a:pt x="122626" y="190043"/>
                    </a:lnTo>
                    <a:lnTo>
                      <a:pt x="122538" y="189393"/>
                    </a:lnTo>
                    <a:lnTo>
                      <a:pt x="122300" y="189041"/>
                    </a:lnTo>
                    <a:lnTo>
                      <a:pt x="121547" y="187941"/>
                    </a:lnTo>
                    <a:lnTo>
                      <a:pt x="120365" y="186569"/>
                    </a:lnTo>
                    <a:lnTo>
                      <a:pt x="120003" y="185688"/>
                    </a:lnTo>
                    <a:lnTo>
                      <a:pt x="120031" y="185110"/>
                    </a:lnTo>
                    <a:lnTo>
                      <a:pt x="120174" y="184491"/>
                    </a:lnTo>
                    <a:lnTo>
                      <a:pt x="120007" y="183755"/>
                    </a:lnTo>
                    <a:lnTo>
                      <a:pt x="119801" y="183063"/>
                    </a:lnTo>
                    <a:lnTo>
                      <a:pt x="119795" y="182680"/>
                    </a:lnTo>
                    <a:lnTo>
                      <a:pt x="120559" y="182243"/>
                    </a:lnTo>
                    <a:lnTo>
                      <a:pt x="121052" y="181732"/>
                    </a:lnTo>
                    <a:lnTo>
                      <a:pt x="121614" y="180791"/>
                    </a:lnTo>
                    <a:lnTo>
                      <a:pt x="121681" y="180213"/>
                    </a:lnTo>
                    <a:lnTo>
                      <a:pt x="121708" y="179551"/>
                    </a:lnTo>
                    <a:lnTo>
                      <a:pt x="121698" y="178974"/>
                    </a:lnTo>
                    <a:lnTo>
                      <a:pt x="121682" y="178087"/>
                    </a:lnTo>
                    <a:lnTo>
                      <a:pt x="121598" y="177662"/>
                    </a:lnTo>
                    <a:lnTo>
                      <a:pt x="120969" y="177055"/>
                    </a:lnTo>
                    <a:lnTo>
                      <a:pt x="120348" y="176872"/>
                    </a:lnTo>
                    <a:lnTo>
                      <a:pt x="120492" y="176252"/>
                    </a:lnTo>
                    <a:lnTo>
                      <a:pt x="120795" y="175900"/>
                    </a:lnTo>
                    <a:lnTo>
                      <a:pt x="121132" y="175353"/>
                    </a:lnTo>
                    <a:lnTo>
                      <a:pt x="121160" y="174697"/>
                    </a:lnTo>
                    <a:lnTo>
                      <a:pt x="121102" y="173615"/>
                    </a:lnTo>
                    <a:lnTo>
                      <a:pt x="121045" y="172613"/>
                    </a:lnTo>
                    <a:lnTo>
                      <a:pt x="121111" y="171951"/>
                    </a:lnTo>
                    <a:lnTo>
                      <a:pt x="121408" y="171295"/>
                    </a:lnTo>
                    <a:lnTo>
                      <a:pt x="121971" y="170396"/>
                    </a:lnTo>
                    <a:lnTo>
                      <a:pt x="122080" y="170043"/>
                    </a:lnTo>
                    <a:lnTo>
                      <a:pt x="122406" y="168804"/>
                    </a:lnTo>
                    <a:lnTo>
                      <a:pt x="122852" y="167868"/>
                    </a:lnTo>
                    <a:lnTo>
                      <a:pt x="123679" y="166574"/>
                    </a:lnTo>
                    <a:lnTo>
                      <a:pt x="123823" y="165955"/>
                    </a:lnTo>
                    <a:lnTo>
                      <a:pt x="123891" y="165450"/>
                    </a:lnTo>
                    <a:lnTo>
                      <a:pt x="124034" y="164794"/>
                    </a:lnTo>
                    <a:lnTo>
                      <a:pt x="124023" y="164211"/>
                    </a:lnTo>
                    <a:lnTo>
                      <a:pt x="124008" y="163360"/>
                    </a:lnTo>
                    <a:lnTo>
                      <a:pt x="123803" y="162674"/>
                    </a:lnTo>
                    <a:lnTo>
                      <a:pt x="123449" y="162255"/>
                    </a:lnTo>
                    <a:lnTo>
                      <a:pt x="122628" y="161689"/>
                    </a:lnTo>
                    <a:lnTo>
                      <a:pt x="121888" y="161313"/>
                    </a:lnTo>
                    <a:lnTo>
                      <a:pt x="121651" y="160973"/>
                    </a:lnTo>
                    <a:lnTo>
                      <a:pt x="121644" y="160626"/>
                    </a:lnTo>
                    <a:lnTo>
                      <a:pt x="121629" y="159733"/>
                    </a:lnTo>
                    <a:lnTo>
                      <a:pt x="121422" y="158968"/>
                    </a:lnTo>
                    <a:lnTo>
                      <a:pt x="120954" y="158706"/>
                    </a:lnTo>
                    <a:lnTo>
                      <a:pt x="120516" y="158591"/>
                    </a:lnTo>
                    <a:lnTo>
                      <a:pt x="120205" y="158397"/>
                    </a:lnTo>
                    <a:lnTo>
                      <a:pt x="119777" y="158136"/>
                    </a:lnTo>
                    <a:lnTo>
                      <a:pt x="119542" y="157789"/>
                    </a:lnTo>
                    <a:lnTo>
                      <a:pt x="119540" y="157443"/>
                    </a:lnTo>
                    <a:lnTo>
                      <a:pt x="119574" y="157133"/>
                    </a:lnTo>
                    <a:lnTo>
                      <a:pt x="119685" y="156708"/>
                    </a:lnTo>
                    <a:lnTo>
                      <a:pt x="119759" y="156356"/>
                    </a:lnTo>
                    <a:lnTo>
                      <a:pt x="119754" y="155894"/>
                    </a:lnTo>
                    <a:lnTo>
                      <a:pt x="119406" y="155857"/>
                    </a:lnTo>
                    <a:lnTo>
                      <a:pt x="119059" y="155899"/>
                    </a:lnTo>
                    <a:lnTo>
                      <a:pt x="118902" y="155633"/>
                    </a:lnTo>
                    <a:lnTo>
                      <a:pt x="118860" y="155286"/>
                    </a:lnTo>
                    <a:lnTo>
                      <a:pt x="118857" y="154976"/>
                    </a:lnTo>
                    <a:lnTo>
                      <a:pt x="118776" y="154666"/>
                    </a:lnTo>
                    <a:lnTo>
                      <a:pt x="118811" y="154284"/>
                    </a:lnTo>
                    <a:lnTo>
                      <a:pt x="118922" y="153931"/>
                    </a:lnTo>
                    <a:lnTo>
                      <a:pt x="118920" y="153621"/>
                    </a:lnTo>
                    <a:lnTo>
                      <a:pt x="118838" y="153239"/>
                    </a:lnTo>
                    <a:lnTo>
                      <a:pt x="118835" y="152929"/>
                    </a:lnTo>
                    <a:lnTo>
                      <a:pt x="119063" y="152577"/>
                    </a:lnTo>
                    <a:lnTo>
                      <a:pt x="119411" y="152692"/>
                    </a:lnTo>
                    <a:lnTo>
                      <a:pt x="119719" y="152613"/>
                    </a:lnTo>
                    <a:lnTo>
                      <a:pt x="120027" y="152528"/>
                    </a:lnTo>
                    <a:lnTo>
                      <a:pt x="120413" y="152564"/>
                    </a:lnTo>
                    <a:lnTo>
                      <a:pt x="120801" y="152789"/>
                    </a:lnTo>
                    <a:lnTo>
                      <a:pt x="121074" y="153057"/>
                    </a:lnTo>
                    <a:lnTo>
                      <a:pt x="121462" y="153251"/>
                    </a:lnTo>
                    <a:lnTo>
                      <a:pt x="121810" y="153324"/>
                    </a:lnTo>
                    <a:lnTo>
                      <a:pt x="122196" y="153318"/>
                    </a:lnTo>
                    <a:lnTo>
                      <a:pt x="122581" y="153275"/>
                    </a:lnTo>
                    <a:lnTo>
                      <a:pt x="122965" y="153117"/>
                    </a:lnTo>
                    <a:lnTo>
                      <a:pt x="123234" y="152959"/>
                    </a:lnTo>
                    <a:lnTo>
                      <a:pt x="123617" y="152722"/>
                    </a:lnTo>
                    <a:lnTo>
                      <a:pt x="124115" y="152370"/>
                    </a:lnTo>
                    <a:lnTo>
                      <a:pt x="124459" y="152096"/>
                    </a:lnTo>
                    <a:lnTo>
                      <a:pt x="124728" y="151939"/>
                    </a:lnTo>
                    <a:lnTo>
                      <a:pt x="125072" y="151780"/>
                    </a:lnTo>
                    <a:lnTo>
                      <a:pt x="125455" y="151507"/>
                    </a:lnTo>
                    <a:lnTo>
                      <a:pt x="125878" y="151349"/>
                    </a:lnTo>
                    <a:lnTo>
                      <a:pt x="126262" y="151149"/>
                    </a:lnTo>
                    <a:lnTo>
                      <a:pt x="126608" y="150991"/>
                    </a:lnTo>
                    <a:lnTo>
                      <a:pt x="126952" y="150639"/>
                    </a:lnTo>
                    <a:lnTo>
                      <a:pt x="127257" y="150365"/>
                    </a:lnTo>
                    <a:lnTo>
                      <a:pt x="127599" y="149897"/>
                    </a:lnTo>
                    <a:lnTo>
                      <a:pt x="127787" y="149472"/>
                    </a:lnTo>
                    <a:lnTo>
                      <a:pt x="127861" y="149126"/>
                    </a:lnTo>
                    <a:lnTo>
                      <a:pt x="127971" y="148585"/>
                    </a:lnTo>
                    <a:lnTo>
                      <a:pt x="128045" y="148275"/>
                    </a:lnTo>
                    <a:lnTo>
                      <a:pt x="128118" y="147886"/>
                    </a:lnTo>
                    <a:lnTo>
                      <a:pt x="128344" y="147418"/>
                    </a:lnTo>
                    <a:lnTo>
                      <a:pt x="128495" y="147072"/>
                    </a:lnTo>
                    <a:lnTo>
                      <a:pt x="128761" y="146683"/>
                    </a:lnTo>
                    <a:lnTo>
                      <a:pt x="128911" y="146252"/>
                    </a:lnTo>
                    <a:lnTo>
                      <a:pt x="128982" y="145754"/>
                    </a:lnTo>
                    <a:lnTo>
                      <a:pt x="128977" y="145250"/>
                    </a:lnTo>
                    <a:lnTo>
                      <a:pt x="128970" y="144593"/>
                    </a:lnTo>
                    <a:lnTo>
                      <a:pt x="128887" y="144089"/>
                    </a:lnTo>
                    <a:lnTo>
                      <a:pt x="128883" y="143664"/>
                    </a:lnTo>
                    <a:lnTo>
                      <a:pt x="128763" y="143245"/>
                    </a:lnTo>
                    <a:lnTo>
                      <a:pt x="128683" y="142935"/>
                    </a:lnTo>
                    <a:lnTo>
                      <a:pt x="128678" y="142510"/>
                    </a:lnTo>
                    <a:lnTo>
                      <a:pt x="128790" y="142121"/>
                    </a:lnTo>
                    <a:lnTo>
                      <a:pt x="128902" y="141775"/>
                    </a:lnTo>
                    <a:lnTo>
                      <a:pt x="129130" y="141501"/>
                    </a:lnTo>
                    <a:lnTo>
                      <a:pt x="129397" y="141228"/>
                    </a:lnTo>
                    <a:lnTo>
                      <a:pt x="129704" y="141070"/>
                    </a:lnTo>
                    <a:lnTo>
                      <a:pt x="130164" y="140827"/>
                    </a:lnTo>
                    <a:lnTo>
                      <a:pt x="130893" y="140134"/>
                    </a:lnTo>
                    <a:lnTo>
                      <a:pt x="131302" y="139241"/>
                    </a:lnTo>
                    <a:lnTo>
                      <a:pt x="131364" y="138427"/>
                    </a:lnTo>
                    <a:lnTo>
                      <a:pt x="131185" y="136999"/>
                    </a:lnTo>
                    <a:lnTo>
                      <a:pt x="131168" y="135997"/>
                    </a:lnTo>
                    <a:lnTo>
                      <a:pt x="131263" y="134873"/>
                    </a:lnTo>
                    <a:lnTo>
                      <a:pt x="131367" y="134217"/>
                    </a:lnTo>
                    <a:lnTo>
                      <a:pt x="131273" y="133251"/>
                    </a:lnTo>
                    <a:lnTo>
                      <a:pt x="131069" y="132637"/>
                    </a:lnTo>
                    <a:lnTo>
                      <a:pt x="130436" y="131762"/>
                    </a:lnTo>
                    <a:lnTo>
                      <a:pt x="129415" y="130736"/>
                    </a:lnTo>
                    <a:lnTo>
                      <a:pt x="128122" y="129678"/>
                    </a:lnTo>
                    <a:lnTo>
                      <a:pt x="127259" y="128883"/>
                    </a:lnTo>
                    <a:lnTo>
                      <a:pt x="126550" y="128045"/>
                    </a:lnTo>
                    <a:lnTo>
                      <a:pt x="126150" y="127200"/>
                    </a:lnTo>
                    <a:lnTo>
                      <a:pt x="125742" y="126009"/>
                    </a:lnTo>
                    <a:lnTo>
                      <a:pt x="125066" y="124867"/>
                    </a:lnTo>
                    <a:lnTo>
                      <a:pt x="124633" y="124368"/>
                    </a:lnTo>
                    <a:lnTo>
                      <a:pt x="124320" y="124144"/>
                    </a:lnTo>
                    <a:lnTo>
                      <a:pt x="123855" y="124034"/>
                    </a:lnTo>
                    <a:lnTo>
                      <a:pt x="123350" y="123852"/>
                    </a:lnTo>
                    <a:lnTo>
                      <a:pt x="122611" y="123518"/>
                    </a:lnTo>
                    <a:lnTo>
                      <a:pt x="122182" y="123293"/>
                    </a:lnTo>
                    <a:lnTo>
                      <a:pt x="121946" y="123026"/>
                    </a:lnTo>
                    <a:lnTo>
                      <a:pt x="121668" y="122607"/>
                    </a:lnTo>
                    <a:lnTo>
                      <a:pt x="121394" y="122382"/>
                    </a:lnTo>
                    <a:lnTo>
                      <a:pt x="120622" y="122315"/>
                    </a:lnTo>
                    <a:lnTo>
                      <a:pt x="120193" y="122133"/>
                    </a:lnTo>
                    <a:lnTo>
                      <a:pt x="120105" y="121477"/>
                    </a:lnTo>
                    <a:lnTo>
                      <a:pt x="120093" y="120857"/>
                    </a:lnTo>
                    <a:lnTo>
                      <a:pt x="120081" y="120128"/>
                    </a:lnTo>
                    <a:lnTo>
                      <a:pt x="119918" y="119666"/>
                    </a:lnTo>
                    <a:lnTo>
                      <a:pt x="120067" y="119314"/>
                    </a:lnTo>
                    <a:lnTo>
                      <a:pt x="120401" y="118572"/>
                    </a:lnTo>
                    <a:lnTo>
                      <a:pt x="120504" y="117837"/>
                    </a:lnTo>
                    <a:lnTo>
                      <a:pt x="120381" y="117491"/>
                    </a:lnTo>
                    <a:lnTo>
                      <a:pt x="119945" y="116768"/>
                    </a:lnTo>
                    <a:lnTo>
                      <a:pt x="119670" y="116537"/>
                    </a:lnTo>
                    <a:lnTo>
                      <a:pt x="119360" y="116471"/>
                    </a:lnTo>
                    <a:lnTo>
                      <a:pt x="118929" y="116130"/>
                    </a:lnTo>
                    <a:lnTo>
                      <a:pt x="118721" y="115244"/>
                    </a:lnTo>
                    <a:lnTo>
                      <a:pt x="118975" y="114314"/>
                    </a:lnTo>
                    <a:lnTo>
                      <a:pt x="118961" y="113578"/>
                    </a:lnTo>
                    <a:lnTo>
                      <a:pt x="118758" y="113001"/>
                    </a:lnTo>
                    <a:lnTo>
                      <a:pt x="118095" y="112552"/>
                    </a:lnTo>
                    <a:lnTo>
                      <a:pt x="117201" y="112218"/>
                    </a:lnTo>
                    <a:lnTo>
                      <a:pt x="116468" y="112194"/>
                    </a:lnTo>
                    <a:lnTo>
                      <a:pt x="116122" y="112315"/>
                    </a:lnTo>
                    <a:lnTo>
                      <a:pt x="116059" y="113093"/>
                    </a:lnTo>
                    <a:lnTo>
                      <a:pt x="115989" y="113518"/>
                    </a:lnTo>
                    <a:lnTo>
                      <a:pt x="115682" y="113597"/>
                    </a:lnTo>
                    <a:lnTo>
                      <a:pt x="114907" y="113421"/>
                    </a:lnTo>
                    <a:lnTo>
                      <a:pt x="114437" y="113081"/>
                    </a:lnTo>
                    <a:lnTo>
                      <a:pt x="114089" y="113008"/>
                    </a:lnTo>
                    <a:lnTo>
                      <a:pt x="113775" y="112747"/>
                    </a:lnTo>
                    <a:lnTo>
                      <a:pt x="113540" y="112516"/>
                    </a:lnTo>
                    <a:lnTo>
                      <a:pt x="113264" y="112254"/>
                    </a:lnTo>
                    <a:lnTo>
                      <a:pt x="112416" y="112266"/>
                    </a:lnTo>
                    <a:lnTo>
                      <a:pt x="112249" y="111537"/>
                    </a:lnTo>
                    <a:lnTo>
                      <a:pt x="112241" y="111076"/>
                    </a:lnTo>
                    <a:lnTo>
                      <a:pt x="112662" y="110875"/>
                    </a:lnTo>
                    <a:lnTo>
                      <a:pt x="112650" y="110219"/>
                    </a:lnTo>
                    <a:lnTo>
                      <a:pt x="113224" y="109933"/>
                    </a:lnTo>
                    <a:lnTo>
                      <a:pt x="113797" y="109618"/>
                    </a:lnTo>
                    <a:lnTo>
                      <a:pt x="113979" y="108992"/>
                    </a:lnTo>
                    <a:lnTo>
                      <a:pt x="114118" y="108105"/>
                    </a:lnTo>
                    <a:lnTo>
                      <a:pt x="114649" y="107552"/>
                    </a:lnTo>
                    <a:lnTo>
                      <a:pt x="115071" y="107431"/>
                    </a:lnTo>
                    <a:lnTo>
                      <a:pt x="115611" y="107418"/>
                    </a:lnTo>
                    <a:lnTo>
                      <a:pt x="116306" y="107406"/>
                    </a:lnTo>
                    <a:lnTo>
                      <a:pt x="116377" y="107096"/>
                    </a:lnTo>
                    <a:lnTo>
                      <a:pt x="116409" y="106708"/>
                    </a:lnTo>
                    <a:lnTo>
                      <a:pt x="116514" y="106088"/>
                    </a:lnTo>
                    <a:lnTo>
                      <a:pt x="117404" y="106227"/>
                    </a:lnTo>
                    <a:lnTo>
                      <a:pt x="117753" y="106337"/>
                    </a:lnTo>
                    <a:lnTo>
                      <a:pt x="118327" y="106015"/>
                    </a:lnTo>
                    <a:lnTo>
                      <a:pt x="119161" y="105189"/>
                    </a:lnTo>
                    <a:lnTo>
                      <a:pt x="119995" y="104326"/>
                    </a:lnTo>
                    <a:lnTo>
                      <a:pt x="121289" y="103299"/>
                    </a:lnTo>
                    <a:lnTo>
                      <a:pt x="121711" y="103172"/>
                    </a:lnTo>
                    <a:lnTo>
                      <a:pt x="122131" y="102898"/>
                    </a:lnTo>
                    <a:lnTo>
                      <a:pt x="122477" y="102813"/>
                    </a:lnTo>
                    <a:lnTo>
                      <a:pt x="122749" y="102886"/>
                    </a:lnTo>
                    <a:lnTo>
                      <a:pt x="123755" y="103062"/>
                    </a:lnTo>
                    <a:lnTo>
                      <a:pt x="124796" y="103038"/>
                    </a:lnTo>
                    <a:lnTo>
                      <a:pt x="125758" y="102868"/>
                    </a:lnTo>
                    <a:lnTo>
                      <a:pt x="126141" y="102668"/>
                    </a:lnTo>
                    <a:lnTo>
                      <a:pt x="126366" y="102315"/>
                    </a:lnTo>
                    <a:lnTo>
                      <a:pt x="126498" y="101039"/>
                    </a:lnTo>
                    <a:lnTo>
                      <a:pt x="126207" y="99848"/>
                    </a:lnTo>
                    <a:lnTo>
                      <a:pt x="126116" y="99113"/>
                    </a:lnTo>
                    <a:lnTo>
                      <a:pt x="126716" y="98099"/>
                    </a:lnTo>
                    <a:lnTo>
                      <a:pt x="127088" y="97279"/>
                    </a:lnTo>
                    <a:lnTo>
                      <a:pt x="127451" y="96003"/>
                    </a:lnTo>
                    <a:lnTo>
                      <a:pt x="127347" y="94453"/>
                    </a:lnTo>
                    <a:lnTo>
                      <a:pt x="127213" y="93415"/>
                    </a:lnTo>
                    <a:lnTo>
                      <a:pt x="127306" y="92139"/>
                    </a:lnTo>
                    <a:lnTo>
                      <a:pt x="127524" y="91404"/>
                    </a:lnTo>
                    <a:lnTo>
                      <a:pt x="127819" y="90626"/>
                    </a:lnTo>
                    <a:lnTo>
                      <a:pt x="128069" y="89459"/>
                    </a:lnTo>
                    <a:lnTo>
                      <a:pt x="128035" y="87527"/>
                    </a:lnTo>
                    <a:lnTo>
                      <a:pt x="128001" y="85595"/>
                    </a:lnTo>
                    <a:lnTo>
                      <a:pt x="127979" y="84362"/>
                    </a:lnTo>
                    <a:lnTo>
                      <a:pt x="127734" y="83633"/>
                    </a:lnTo>
                    <a:lnTo>
                      <a:pt x="127260" y="82983"/>
                    </a:lnTo>
                    <a:lnTo>
                      <a:pt x="126585" y="81951"/>
                    </a:lnTo>
                    <a:lnTo>
                      <a:pt x="125901" y="80304"/>
                    </a:lnTo>
                    <a:lnTo>
                      <a:pt x="125796" y="78761"/>
                    </a:lnTo>
                    <a:lnTo>
                      <a:pt x="125892" y="77637"/>
                    </a:lnTo>
                    <a:lnTo>
                      <a:pt x="125771" y="77333"/>
                    </a:lnTo>
                    <a:lnTo>
                      <a:pt x="125335" y="76720"/>
                    </a:lnTo>
                    <a:lnTo>
                      <a:pt x="124905" y="76379"/>
                    </a:lnTo>
                    <a:lnTo>
                      <a:pt x="124630" y="76155"/>
                    </a:lnTo>
                    <a:lnTo>
                      <a:pt x="124395" y="75887"/>
                    </a:lnTo>
                    <a:lnTo>
                      <a:pt x="124388" y="75462"/>
                    </a:lnTo>
                    <a:lnTo>
                      <a:pt x="124652" y="75152"/>
                    </a:lnTo>
                    <a:lnTo>
                      <a:pt x="125102" y="74447"/>
                    </a:lnTo>
                    <a:lnTo>
                      <a:pt x="125587" y="73469"/>
                    </a:lnTo>
                    <a:lnTo>
                      <a:pt x="126332" y="71950"/>
                    </a:lnTo>
                    <a:lnTo>
                      <a:pt x="126738" y="70862"/>
                    </a:lnTo>
                    <a:lnTo>
                      <a:pt x="126806" y="70395"/>
                    </a:lnTo>
                    <a:lnTo>
                      <a:pt x="126490" y="69976"/>
                    </a:lnTo>
                    <a:lnTo>
                      <a:pt x="126095" y="69484"/>
                    </a:lnTo>
                    <a:lnTo>
                      <a:pt x="125620" y="68755"/>
                    </a:lnTo>
                    <a:lnTo>
                      <a:pt x="125498" y="68414"/>
                    </a:lnTo>
                    <a:lnTo>
                      <a:pt x="125569" y="68105"/>
                    </a:lnTo>
                    <a:lnTo>
                      <a:pt x="125403" y="67448"/>
                    </a:lnTo>
                    <a:lnTo>
                      <a:pt x="125164" y="67029"/>
                    </a:lnTo>
                    <a:lnTo>
                      <a:pt x="125430" y="66713"/>
                    </a:lnTo>
                    <a:lnTo>
                      <a:pt x="126126" y="66816"/>
                    </a:lnTo>
                    <a:lnTo>
                      <a:pt x="126665" y="66768"/>
                    </a:lnTo>
                    <a:lnTo>
                      <a:pt x="127085" y="66489"/>
                    </a:lnTo>
                    <a:lnTo>
                      <a:pt x="127308" y="66063"/>
                    </a:lnTo>
                    <a:lnTo>
                      <a:pt x="127377" y="65517"/>
                    </a:lnTo>
                    <a:lnTo>
                      <a:pt x="127518" y="64781"/>
                    </a:lnTo>
                    <a:lnTo>
                      <a:pt x="127815" y="64119"/>
                    </a:lnTo>
                    <a:lnTo>
                      <a:pt x="128110" y="63342"/>
                    </a:lnTo>
                    <a:lnTo>
                      <a:pt x="128095" y="62491"/>
                    </a:lnTo>
                    <a:lnTo>
                      <a:pt x="127930" y="61878"/>
                    </a:lnTo>
                    <a:lnTo>
                      <a:pt x="127759" y="60990"/>
                    </a:lnTo>
                    <a:lnTo>
                      <a:pt x="127942" y="60407"/>
                    </a:lnTo>
                    <a:lnTo>
                      <a:pt x="128596" y="60279"/>
                    </a:lnTo>
                    <a:lnTo>
                      <a:pt x="129136" y="60274"/>
                    </a:lnTo>
                    <a:lnTo>
                      <a:pt x="129442" y="60109"/>
                    </a:lnTo>
                    <a:lnTo>
                      <a:pt x="129707" y="59757"/>
                    </a:lnTo>
                    <a:lnTo>
                      <a:pt x="130051" y="59599"/>
                    </a:lnTo>
                    <a:lnTo>
                      <a:pt x="130514" y="59587"/>
                    </a:lnTo>
                    <a:lnTo>
                      <a:pt x="131358" y="59301"/>
                    </a:lnTo>
                    <a:lnTo>
                      <a:pt x="131777" y="58985"/>
                    </a:lnTo>
                    <a:lnTo>
                      <a:pt x="132266" y="58323"/>
                    </a:lnTo>
                    <a:lnTo>
                      <a:pt x="132491" y="57856"/>
                    </a:lnTo>
                    <a:lnTo>
                      <a:pt x="132791" y="57424"/>
                    </a:lnTo>
                    <a:lnTo>
                      <a:pt x="133169" y="56950"/>
                    </a:lnTo>
                    <a:lnTo>
                      <a:pt x="133778" y="56476"/>
                    </a:lnTo>
                    <a:lnTo>
                      <a:pt x="134120" y="56203"/>
                    </a:lnTo>
                    <a:lnTo>
                      <a:pt x="134231" y="55893"/>
                    </a:lnTo>
                    <a:lnTo>
                      <a:pt x="134302" y="55577"/>
                    </a:lnTo>
                    <a:lnTo>
                      <a:pt x="134485" y="55000"/>
                    </a:lnTo>
                    <a:lnTo>
                      <a:pt x="134790" y="54800"/>
                    </a:lnTo>
                    <a:lnTo>
                      <a:pt x="135134" y="54599"/>
                    </a:lnTo>
                    <a:lnTo>
                      <a:pt x="135585" y="53894"/>
                    </a:lnTo>
                    <a:lnTo>
                      <a:pt x="135880" y="53117"/>
                    </a:lnTo>
                    <a:lnTo>
                      <a:pt x="136246" y="51993"/>
                    </a:lnTo>
                    <a:lnTo>
                      <a:pt x="136652" y="50942"/>
                    </a:lnTo>
                    <a:lnTo>
                      <a:pt x="137099" y="50043"/>
                    </a:lnTo>
                    <a:lnTo>
                      <a:pt x="137480" y="49727"/>
                    </a:lnTo>
                    <a:lnTo>
                      <a:pt x="138285" y="49477"/>
                    </a:lnTo>
                    <a:lnTo>
                      <a:pt x="138977" y="49277"/>
                    </a:lnTo>
                    <a:lnTo>
                      <a:pt x="139860" y="48985"/>
                    </a:lnTo>
                    <a:lnTo>
                      <a:pt x="140662" y="48548"/>
                    </a:lnTo>
                    <a:lnTo>
                      <a:pt x="141310" y="48074"/>
                    </a:lnTo>
                    <a:lnTo>
                      <a:pt x="141886" y="47947"/>
                    </a:lnTo>
                    <a:lnTo>
                      <a:pt x="142657" y="47855"/>
                    </a:lnTo>
                    <a:lnTo>
                      <a:pt x="143003" y="47770"/>
                    </a:lnTo>
                    <a:lnTo>
                      <a:pt x="143806" y="47333"/>
                    </a:lnTo>
                    <a:lnTo>
                      <a:pt x="144337" y="46859"/>
                    </a:lnTo>
                    <a:lnTo>
                      <a:pt x="144860" y="45844"/>
                    </a:lnTo>
                    <a:lnTo>
                      <a:pt x="144927" y="45267"/>
                    </a:lnTo>
                    <a:lnTo>
                      <a:pt x="144687" y="44769"/>
                    </a:lnTo>
                    <a:lnTo>
                      <a:pt x="144135" y="44119"/>
                    </a:lnTo>
                    <a:lnTo>
                      <a:pt x="143781" y="43779"/>
                    </a:lnTo>
                    <a:lnTo>
                      <a:pt x="143112" y="43020"/>
                    </a:lnTo>
                    <a:lnTo>
                      <a:pt x="142990" y="42709"/>
                    </a:lnTo>
                    <a:lnTo>
                      <a:pt x="142978" y="41975"/>
                    </a:lnTo>
                    <a:lnTo>
                      <a:pt x="143049" y="41628"/>
                    </a:lnTo>
                    <a:lnTo>
                      <a:pt x="143467" y="41233"/>
                    </a:lnTo>
                    <a:lnTo>
                      <a:pt x="144035" y="40644"/>
                    </a:lnTo>
                    <a:lnTo>
                      <a:pt x="144568" y="40249"/>
                    </a:lnTo>
                    <a:lnTo>
                      <a:pt x="145335" y="40000"/>
                    </a:lnTo>
                    <a:lnTo>
                      <a:pt x="145755" y="39726"/>
                    </a:lnTo>
                    <a:lnTo>
                      <a:pt x="146917" y="37770"/>
                    </a:lnTo>
                    <a:lnTo>
                      <a:pt x="147562" y="37145"/>
                    </a:lnTo>
                    <a:lnTo>
                      <a:pt x="147907" y="36980"/>
                    </a:lnTo>
                    <a:lnTo>
                      <a:pt x="148330" y="36895"/>
                    </a:lnTo>
                    <a:lnTo>
                      <a:pt x="149150" y="37461"/>
                    </a:lnTo>
                    <a:lnTo>
                      <a:pt x="149940" y="38451"/>
                    </a:lnTo>
                    <a:lnTo>
                      <a:pt x="150411" y="38906"/>
                    </a:lnTo>
                    <a:lnTo>
                      <a:pt x="150797" y="38937"/>
                    </a:lnTo>
                    <a:lnTo>
                      <a:pt x="151449" y="38694"/>
                    </a:lnTo>
                    <a:lnTo>
                      <a:pt x="151715" y="38457"/>
                    </a:lnTo>
                    <a:lnTo>
                      <a:pt x="152053" y="37910"/>
                    </a:lnTo>
                    <a:lnTo>
                      <a:pt x="152474" y="37667"/>
                    </a:lnTo>
                    <a:lnTo>
                      <a:pt x="153695" y="36913"/>
                    </a:lnTo>
                    <a:lnTo>
                      <a:pt x="154150" y="36482"/>
                    </a:lnTo>
                    <a:lnTo>
                      <a:pt x="154867" y="35541"/>
                    </a:lnTo>
                    <a:lnTo>
                      <a:pt x="155432" y="34757"/>
                    </a:lnTo>
                    <a:lnTo>
                      <a:pt x="156225" y="33736"/>
                    </a:lnTo>
                    <a:lnTo>
                      <a:pt x="156982" y="32916"/>
                    </a:lnTo>
                    <a:lnTo>
                      <a:pt x="157590" y="32363"/>
                    </a:lnTo>
                    <a:lnTo>
                      <a:pt x="158199" y="31889"/>
                    </a:lnTo>
                    <a:lnTo>
                      <a:pt x="158465" y="31688"/>
                    </a:lnTo>
                    <a:lnTo>
                      <a:pt x="159040" y="31409"/>
                    </a:lnTo>
                    <a:lnTo>
                      <a:pt x="159501" y="31282"/>
                    </a:lnTo>
                    <a:lnTo>
                      <a:pt x="159998" y="31081"/>
                    </a:lnTo>
                    <a:lnTo>
                      <a:pt x="160304" y="30844"/>
                    </a:lnTo>
                    <a:lnTo>
                      <a:pt x="160679" y="30261"/>
                    </a:lnTo>
                    <a:lnTo>
                      <a:pt x="160749" y="29830"/>
                    </a:lnTo>
                    <a:lnTo>
                      <a:pt x="160850" y="29022"/>
                    </a:lnTo>
                    <a:lnTo>
                      <a:pt x="160960" y="28670"/>
                    </a:lnTo>
                    <a:lnTo>
                      <a:pt x="161295" y="28007"/>
                    </a:lnTo>
                    <a:lnTo>
                      <a:pt x="161438" y="27387"/>
                    </a:lnTo>
                    <a:lnTo>
                      <a:pt x="161425" y="26653"/>
                    </a:lnTo>
                    <a:lnTo>
                      <a:pt x="161409" y="25723"/>
                    </a:lnTo>
                    <a:lnTo>
                      <a:pt x="161550" y="24951"/>
                    </a:lnTo>
                    <a:lnTo>
                      <a:pt x="161813" y="24556"/>
                    </a:lnTo>
                    <a:lnTo>
                      <a:pt x="162191" y="24089"/>
                    </a:lnTo>
                    <a:lnTo>
                      <a:pt x="162718" y="23341"/>
                    </a:lnTo>
                    <a:lnTo>
                      <a:pt x="163149" y="21519"/>
                    </a:lnTo>
                    <a:lnTo>
                      <a:pt x="163447" y="20899"/>
                    </a:lnTo>
                    <a:lnTo>
                      <a:pt x="164287" y="20419"/>
                    </a:lnTo>
                    <a:lnTo>
                      <a:pt x="164702" y="19872"/>
                    </a:lnTo>
                    <a:lnTo>
                      <a:pt x="164996" y="19052"/>
                    </a:lnTo>
                    <a:lnTo>
                      <a:pt x="165181" y="18548"/>
                    </a:lnTo>
                    <a:lnTo>
                      <a:pt x="165251" y="18123"/>
                    </a:lnTo>
                    <a:lnTo>
                      <a:pt x="165429" y="17266"/>
                    </a:lnTo>
                    <a:lnTo>
                      <a:pt x="165680" y="16185"/>
                    </a:lnTo>
                    <a:lnTo>
                      <a:pt x="166259" y="14010"/>
                    </a:lnTo>
                    <a:lnTo>
                      <a:pt x="167022" y="11367"/>
                    </a:lnTo>
                    <a:lnTo>
                      <a:pt x="167717" y="9149"/>
                    </a:lnTo>
                    <a:lnTo>
                      <a:pt x="168117" y="7794"/>
                    </a:lnTo>
                    <a:lnTo>
                      <a:pt x="168410" y="6859"/>
                    </a:lnTo>
                    <a:lnTo>
                      <a:pt x="168776" y="5771"/>
                    </a:lnTo>
                    <a:lnTo>
                      <a:pt x="169109" y="4915"/>
                    </a:lnTo>
                    <a:lnTo>
                      <a:pt x="169368" y="4295"/>
                    </a:lnTo>
                    <a:lnTo>
                      <a:pt x="169897" y="3663"/>
                    </a:lnTo>
                    <a:lnTo>
                      <a:pt x="170877" y="2333"/>
                    </a:lnTo>
                    <a:lnTo>
                      <a:pt x="171336" y="2132"/>
                    </a:lnTo>
                    <a:lnTo>
                      <a:pt x="171874" y="1968"/>
                    </a:lnTo>
                    <a:lnTo>
                      <a:pt x="172643" y="1798"/>
                    </a:lnTo>
                    <a:lnTo>
                      <a:pt x="173449" y="1555"/>
                    </a:lnTo>
                    <a:lnTo>
                      <a:pt x="173905" y="1196"/>
                    </a:lnTo>
                    <a:lnTo>
                      <a:pt x="174275" y="261"/>
                    </a:lnTo>
                    <a:lnTo>
                      <a:pt x="174306" y="0"/>
                    </a:lnTo>
                    <a:lnTo>
                      <a:pt x="176575" y="610"/>
                    </a:lnTo>
                    <a:lnTo>
                      <a:pt x="179849" y="2299"/>
                    </a:lnTo>
                    <a:lnTo>
                      <a:pt x="184012" y="5410"/>
                    </a:lnTo>
                    <a:lnTo>
                      <a:pt x="188388" y="7084"/>
                    </a:lnTo>
                    <a:lnTo>
                      <a:pt x="193067" y="9243"/>
                    </a:lnTo>
                    <a:lnTo>
                      <a:pt x="196305" y="16443"/>
                    </a:lnTo>
                    <a:lnTo>
                      <a:pt x="197062" y="23633"/>
                    </a:lnTo>
                    <a:lnTo>
                      <a:pt x="200690" y="27931"/>
                    </a:lnTo>
                    <a:lnTo>
                      <a:pt x="205186" y="38050"/>
                    </a:lnTo>
                    <a:lnTo>
                      <a:pt x="204624" y="44231"/>
                    </a:lnTo>
                    <a:lnTo>
                      <a:pt x="204624" y="53223"/>
                    </a:lnTo>
                    <a:lnTo>
                      <a:pt x="206310" y="60529"/>
                    </a:lnTo>
                    <a:lnTo>
                      <a:pt x="206165" y="67175"/>
                    </a:lnTo>
                    <a:lnTo>
                      <a:pt x="206698" y="71786"/>
                    </a:lnTo>
                    <a:lnTo>
                      <a:pt x="208443" y="80523"/>
                    </a:lnTo>
                    <a:lnTo>
                      <a:pt x="210216" y="85401"/>
                    </a:lnTo>
                    <a:lnTo>
                      <a:pt x="213689" y="90535"/>
                    </a:lnTo>
                    <a:lnTo>
                      <a:pt x="214407" y="96067"/>
                    </a:lnTo>
                    <a:lnTo>
                      <a:pt x="215514" y="101738"/>
                    </a:lnTo>
                    <a:lnTo>
                      <a:pt x="216336" y="108114"/>
                    </a:lnTo>
                    <a:lnTo>
                      <a:pt x="218027" y="112841"/>
                    </a:lnTo>
                    <a:lnTo>
                      <a:pt x="220187" y="117786"/>
                    </a:lnTo>
                    <a:lnTo>
                      <a:pt x="221048" y="120611"/>
                    </a:lnTo>
                    <a:lnTo>
                      <a:pt x="222170" y="126747"/>
                    </a:lnTo>
                    <a:lnTo>
                      <a:pt x="222994" y="130808"/>
                    </a:lnTo>
                    <a:lnTo>
                      <a:pt x="223283" y="134964"/>
                    </a:lnTo>
                    <a:lnTo>
                      <a:pt x="221082" y="135885"/>
                    </a:lnTo>
                    <a:lnTo>
                      <a:pt x="215318" y="138384"/>
                    </a:lnTo>
                    <a:lnTo>
                      <a:pt x="210937" y="140839"/>
                    </a:lnTo>
                    <a:lnTo>
                      <a:pt x="204051" y="149083"/>
                    </a:lnTo>
                    <a:lnTo>
                      <a:pt x="201185" y="153184"/>
                    </a:lnTo>
                    <a:lnTo>
                      <a:pt x="198514" y="158595"/>
                    </a:lnTo>
                    <a:lnTo>
                      <a:pt x="195905" y="161146"/>
                    </a:lnTo>
                    <a:lnTo>
                      <a:pt x="192193" y="162884"/>
                    </a:lnTo>
                    <a:lnTo>
                      <a:pt x="188176" y="164712"/>
                    </a:lnTo>
                    <a:lnTo>
                      <a:pt x="184690" y="166289"/>
                    </a:lnTo>
                    <a:lnTo>
                      <a:pt x="180876" y="167261"/>
                    </a:lnTo>
                    <a:lnTo>
                      <a:pt x="175398" y="171811"/>
                    </a:lnTo>
                    <a:lnTo>
                      <a:pt x="170340" y="177434"/>
                    </a:lnTo>
                    <a:lnTo>
                      <a:pt x="167530" y="184177"/>
                    </a:lnTo>
                    <a:lnTo>
                      <a:pt x="171464" y="192042"/>
                    </a:lnTo>
                    <a:lnTo>
                      <a:pt x="175398" y="195417"/>
                    </a:lnTo>
                    <a:lnTo>
                      <a:pt x="183169" y="202437"/>
                    </a:lnTo>
                    <a:lnTo>
                      <a:pt x="182204" y="208251"/>
                    </a:lnTo>
                    <a:lnTo>
                      <a:pt x="181894" y="217674"/>
                    </a:lnTo>
                    <a:lnTo>
                      <a:pt x="181812" y="224618"/>
                    </a:lnTo>
                    <a:lnTo>
                      <a:pt x="182057" y="232170"/>
                    </a:lnTo>
                    <a:lnTo>
                      <a:pt x="181575" y="236274"/>
                    </a:lnTo>
                    <a:lnTo>
                      <a:pt x="181274" y="241219"/>
                    </a:lnTo>
                    <a:lnTo>
                      <a:pt x="181493" y="247999"/>
                    </a:lnTo>
                    <a:lnTo>
                      <a:pt x="181965" y="253076"/>
                    </a:lnTo>
                    <a:lnTo>
                      <a:pt x="181749" y="258251"/>
                    </a:lnTo>
                    <a:lnTo>
                      <a:pt x="178904" y="265330"/>
                    </a:lnTo>
                    <a:lnTo>
                      <a:pt x="178070" y="270609"/>
                    </a:lnTo>
                    <a:lnTo>
                      <a:pt x="178348" y="277280"/>
                    </a:lnTo>
                    <a:lnTo>
                      <a:pt x="179738" y="285062"/>
                    </a:lnTo>
                    <a:lnTo>
                      <a:pt x="185019" y="290345"/>
                    </a:lnTo>
                    <a:lnTo>
                      <a:pt x="190022" y="297571"/>
                    </a:lnTo>
                    <a:lnTo>
                      <a:pt x="193079" y="304519"/>
                    </a:lnTo>
                    <a:lnTo>
                      <a:pt x="193358" y="308134"/>
                    </a:lnTo>
                    <a:lnTo>
                      <a:pt x="191690" y="312581"/>
                    </a:lnTo>
                    <a:lnTo>
                      <a:pt x="189466" y="315637"/>
                    </a:lnTo>
                    <a:lnTo>
                      <a:pt x="189188" y="318972"/>
                    </a:lnTo>
                    <a:lnTo>
                      <a:pt x="187521" y="323699"/>
                    </a:lnTo>
                    <a:lnTo>
                      <a:pt x="186409" y="328146"/>
                    </a:lnTo>
                    <a:lnTo>
                      <a:pt x="184794" y="333203"/>
                    </a:lnTo>
                    <a:lnTo>
                      <a:pt x="185395" y="337505"/>
                    </a:lnTo>
                    <a:lnTo>
                      <a:pt x="188427" y="340877"/>
                    </a:lnTo>
                    <a:lnTo>
                      <a:pt x="189493" y="342927"/>
                    </a:lnTo>
                    <a:lnTo>
                      <a:pt x="192334" y="347539"/>
                    </a:lnTo>
                    <a:lnTo>
                      <a:pt x="194784" y="349543"/>
                    </a:lnTo>
                    <a:lnTo>
                      <a:pt x="198229" y="353829"/>
                    </a:lnTo>
                    <a:lnTo>
                      <a:pt x="200649" y="357299"/>
                    </a:lnTo>
                    <a:lnTo>
                      <a:pt x="202407" y="359325"/>
                    </a:lnTo>
                    <a:lnTo>
                      <a:pt x="204269" y="362199"/>
                    </a:lnTo>
                    <a:lnTo>
                      <a:pt x="205120" y="364713"/>
                    </a:lnTo>
                    <a:lnTo>
                      <a:pt x="206563" y="367344"/>
                    </a:lnTo>
                    <a:lnTo>
                      <a:pt x="207478" y="369631"/>
                    </a:lnTo>
                    <a:lnTo>
                      <a:pt x="207249" y="372606"/>
                    </a:lnTo>
                    <a:lnTo>
                      <a:pt x="204919" y="375136"/>
                    </a:lnTo>
                    <a:lnTo>
                      <a:pt x="202548" y="377909"/>
                    </a:lnTo>
                    <a:lnTo>
                      <a:pt x="199413" y="380865"/>
                    </a:lnTo>
                    <a:lnTo>
                      <a:pt x="196594" y="384043"/>
                    </a:lnTo>
                    <a:lnTo>
                      <a:pt x="194899" y="386333"/>
                    </a:lnTo>
                    <a:lnTo>
                      <a:pt x="194742" y="390965"/>
                    </a:lnTo>
                    <a:lnTo>
                      <a:pt x="194665" y="392496"/>
                    </a:lnTo>
                    <a:lnTo>
                      <a:pt x="194601" y="393748"/>
                    </a:lnTo>
                    <a:lnTo>
                      <a:pt x="193313" y="396722"/>
                    </a:lnTo>
                    <a:lnTo>
                      <a:pt x="193237" y="399113"/>
                    </a:lnTo>
                    <a:lnTo>
                      <a:pt x="193097" y="401895"/>
                    </a:lnTo>
                    <a:lnTo>
                      <a:pt x="193803" y="404726"/>
                    </a:lnTo>
                    <a:lnTo>
                      <a:pt x="193909" y="407964"/>
                    </a:lnTo>
                    <a:lnTo>
                      <a:pt x="194291" y="410264"/>
                    </a:lnTo>
                    <a:lnTo>
                      <a:pt x="195788" y="413763"/>
                    </a:lnTo>
                    <a:lnTo>
                      <a:pt x="198881" y="414283"/>
                    </a:lnTo>
                    <a:lnTo>
                      <a:pt x="201335" y="411658"/>
                    </a:lnTo>
                    <a:lnTo>
                      <a:pt x="204570" y="407080"/>
                    </a:lnTo>
                    <a:lnTo>
                      <a:pt x="206630" y="406552"/>
                    </a:lnTo>
                    <a:lnTo>
                      <a:pt x="209208" y="410170"/>
                    </a:lnTo>
                    <a:lnTo>
                      <a:pt x="211502" y="414492"/>
                    </a:lnTo>
                    <a:lnTo>
                      <a:pt x="214170" y="418496"/>
                    </a:lnTo>
                    <a:lnTo>
                      <a:pt x="215690" y="422688"/>
                    </a:lnTo>
                    <a:lnTo>
                      <a:pt x="217376" y="427262"/>
                    </a:lnTo>
                    <a:lnTo>
                      <a:pt x="219025" y="430680"/>
                    </a:lnTo>
                    <a:lnTo>
                      <a:pt x="219705" y="435054"/>
                    </a:lnTo>
                    <a:lnTo>
                      <a:pt x="220943" y="437637"/>
                    </a:lnTo>
                    <a:lnTo>
                      <a:pt x="225588" y="440960"/>
                    </a:lnTo>
                    <a:lnTo>
                      <a:pt x="232117" y="443062"/>
                    </a:lnTo>
                    <a:lnTo>
                      <a:pt x="238107" y="445185"/>
                    </a:lnTo>
                    <a:lnTo>
                      <a:pt x="241496" y="447697"/>
                    </a:lnTo>
                    <a:lnTo>
                      <a:pt x="245883" y="450179"/>
                    </a:lnTo>
                    <a:lnTo>
                      <a:pt x="248588" y="452946"/>
                    </a:lnTo>
                    <a:lnTo>
                      <a:pt x="253741" y="455325"/>
                    </a:lnTo>
                    <a:lnTo>
                      <a:pt x="259073" y="458472"/>
                    </a:lnTo>
                    <a:lnTo>
                      <a:pt x="283545" y="473290"/>
                    </a:lnTo>
                    <a:lnTo>
                      <a:pt x="284885" y="475301"/>
                    </a:lnTo>
                    <a:lnTo>
                      <a:pt x="286225" y="476640"/>
                    </a:lnTo>
                    <a:lnTo>
                      <a:pt x="287564" y="477534"/>
                    </a:lnTo>
                    <a:lnTo>
                      <a:pt x="289126" y="478427"/>
                    </a:lnTo>
                    <a:lnTo>
                      <a:pt x="290913" y="479095"/>
                    </a:lnTo>
                    <a:lnTo>
                      <a:pt x="294038" y="480213"/>
                    </a:lnTo>
                    <a:lnTo>
                      <a:pt x="296047" y="480659"/>
                    </a:lnTo>
                    <a:lnTo>
                      <a:pt x="298057" y="481552"/>
                    </a:lnTo>
                    <a:lnTo>
                      <a:pt x="302523" y="484007"/>
                    </a:lnTo>
                    <a:lnTo>
                      <a:pt x="304978" y="483560"/>
                    </a:lnTo>
                    <a:lnTo>
                      <a:pt x="306095" y="479541"/>
                    </a:lnTo>
                    <a:lnTo>
                      <a:pt x="305202" y="478201"/>
                    </a:lnTo>
                    <a:lnTo>
                      <a:pt x="304308" y="474183"/>
                    </a:lnTo>
                    <a:lnTo>
                      <a:pt x="304755" y="470164"/>
                    </a:lnTo>
                    <a:lnTo>
                      <a:pt x="308774" y="468378"/>
                    </a:lnTo>
                    <a:lnTo>
                      <a:pt x="312792" y="468378"/>
                    </a:lnTo>
                    <a:lnTo>
                      <a:pt x="311713" y="478526"/>
                    </a:lnTo>
                    <a:lnTo>
                      <a:pt x="314627" y="482986"/>
                    </a:lnTo>
                    <a:lnTo>
                      <a:pt x="316789" y="485617"/>
                    </a:lnTo>
                    <a:lnTo>
                      <a:pt x="319630" y="490228"/>
                    </a:lnTo>
                    <a:lnTo>
                      <a:pt x="322942" y="492746"/>
                    </a:lnTo>
                    <a:lnTo>
                      <a:pt x="327041" y="493463"/>
                    </a:lnTo>
                    <a:lnTo>
                      <a:pt x="330672" y="493961"/>
                    </a:lnTo>
                    <a:lnTo>
                      <a:pt x="340068" y="494353"/>
                    </a:lnTo>
                    <a:lnTo>
                      <a:pt x="346495" y="495690"/>
                    </a:lnTo>
                    <a:lnTo>
                      <a:pt x="352656" y="495954"/>
                    </a:lnTo>
                    <a:lnTo>
                      <a:pt x="357728" y="496461"/>
                    </a:lnTo>
                    <a:lnTo>
                      <a:pt x="359875" y="496194"/>
                    </a:lnTo>
                    <a:lnTo>
                      <a:pt x="362023" y="495389"/>
                    </a:lnTo>
                    <a:lnTo>
                      <a:pt x="364707" y="493242"/>
                    </a:lnTo>
                    <a:lnTo>
                      <a:pt x="366586" y="492436"/>
                    </a:lnTo>
                    <a:lnTo>
                      <a:pt x="377055" y="494046"/>
                    </a:lnTo>
                    <a:lnTo>
                      <a:pt x="378934" y="494046"/>
                    </a:lnTo>
                    <a:lnTo>
                      <a:pt x="380276" y="493776"/>
                    </a:lnTo>
                    <a:lnTo>
                      <a:pt x="385645" y="492166"/>
                    </a:lnTo>
                    <a:lnTo>
                      <a:pt x="388598" y="491094"/>
                    </a:lnTo>
                    <a:lnTo>
                      <a:pt x="392356" y="490018"/>
                    </a:lnTo>
                    <a:lnTo>
                      <a:pt x="394503" y="489751"/>
                    </a:lnTo>
                    <a:lnTo>
                      <a:pt x="396382" y="490823"/>
                    </a:lnTo>
                    <a:lnTo>
                      <a:pt x="400409" y="492166"/>
                    </a:lnTo>
                    <a:lnTo>
                      <a:pt x="402824" y="492166"/>
                    </a:lnTo>
                    <a:lnTo>
                      <a:pt x="407388" y="493508"/>
                    </a:lnTo>
                    <a:lnTo>
                      <a:pt x="411951" y="496729"/>
                    </a:lnTo>
                    <a:lnTo>
                      <a:pt x="418930" y="500757"/>
                    </a:lnTo>
                    <a:lnTo>
                      <a:pt x="420004" y="502367"/>
                    </a:lnTo>
                    <a:lnTo>
                      <a:pt x="420004" y="505857"/>
                    </a:lnTo>
                    <a:lnTo>
                      <a:pt x="420004" y="509347"/>
                    </a:lnTo>
                    <a:lnTo>
                      <a:pt x="420541" y="512834"/>
                    </a:lnTo>
                    <a:lnTo>
                      <a:pt x="418930" y="516595"/>
                    </a:lnTo>
                    <a:lnTo>
                      <a:pt x="417051" y="522230"/>
                    </a:lnTo>
                    <a:lnTo>
                      <a:pt x="415440" y="527330"/>
                    </a:lnTo>
                    <a:lnTo>
                      <a:pt x="413831" y="531893"/>
                    </a:lnTo>
                    <a:lnTo>
                      <a:pt x="413293" y="536459"/>
                    </a:lnTo>
                    <a:lnTo>
                      <a:pt x="411951" y="539679"/>
                    </a:lnTo>
                    <a:lnTo>
                      <a:pt x="412220" y="543707"/>
                    </a:lnTo>
                    <a:lnTo>
                      <a:pt x="412756" y="548536"/>
                    </a:lnTo>
                    <a:lnTo>
                      <a:pt x="412756" y="552294"/>
                    </a:lnTo>
                    <a:lnTo>
                      <a:pt x="414099" y="555517"/>
                    </a:lnTo>
                    <a:lnTo>
                      <a:pt x="414367" y="560347"/>
                    </a:lnTo>
                    <a:lnTo>
                      <a:pt x="414099" y="563570"/>
                    </a:lnTo>
                    <a:lnTo>
                      <a:pt x="412488" y="569208"/>
                    </a:lnTo>
                    <a:lnTo>
                      <a:pt x="411683" y="572428"/>
                    </a:lnTo>
                    <a:lnTo>
                      <a:pt x="407656" y="575648"/>
                    </a:lnTo>
                    <a:lnTo>
                      <a:pt x="406314" y="579138"/>
                    </a:lnTo>
                    <a:lnTo>
                      <a:pt x="402556" y="583434"/>
                    </a:lnTo>
                    <a:lnTo>
                      <a:pt x="399603" y="583166"/>
                    </a:lnTo>
                    <a:lnTo>
                      <a:pt x="398798" y="586386"/>
                    </a:lnTo>
                    <a:lnTo>
                      <a:pt x="397187" y="592829"/>
                    </a:lnTo>
                    <a:lnTo>
                      <a:pt x="393714" y="599998"/>
                    </a:lnTo>
                    <a:lnTo>
                      <a:pt x="391042" y="605329"/>
                    </a:lnTo>
                    <a:lnTo>
                      <a:pt x="389238" y="609014"/>
                    </a:lnTo>
                    <a:lnTo>
                      <a:pt x="387330" y="611851"/>
                    </a:lnTo>
                    <a:lnTo>
                      <a:pt x="381959" y="616960"/>
                    </a:lnTo>
                    <a:lnTo>
                      <a:pt x="377000" y="618200"/>
                    </a:lnTo>
                    <a:lnTo>
                      <a:pt x="375193" y="619415"/>
                    </a:lnTo>
                    <a:lnTo>
                      <a:pt x="371934" y="620910"/>
                    </a:lnTo>
                    <a:lnTo>
                      <a:pt x="366963" y="621763"/>
                    </a:lnTo>
                    <a:lnTo>
                      <a:pt x="360718" y="621271"/>
                    </a:lnTo>
                    <a:lnTo>
                      <a:pt x="356705" y="620858"/>
                    </a:lnTo>
                    <a:lnTo>
                      <a:pt x="352784" y="620906"/>
                    </a:lnTo>
                    <a:lnTo>
                      <a:pt x="349089" y="620794"/>
                    </a:lnTo>
                    <a:lnTo>
                      <a:pt x="344816" y="619467"/>
                    </a:lnTo>
                    <a:lnTo>
                      <a:pt x="340652" y="619138"/>
                    </a:lnTo>
                    <a:lnTo>
                      <a:pt x="338077" y="617987"/>
                    </a:lnTo>
                    <a:lnTo>
                      <a:pt x="334761" y="617708"/>
                    </a:lnTo>
                    <a:lnTo>
                      <a:pt x="332456" y="617783"/>
                    </a:lnTo>
                    <a:lnTo>
                      <a:pt x="329199" y="616960"/>
                    </a:lnTo>
                    <a:lnTo>
                      <a:pt x="326416" y="616510"/>
                    </a:lnTo>
                    <a:lnTo>
                      <a:pt x="323266" y="616614"/>
                    </a:lnTo>
                    <a:lnTo>
                      <a:pt x="320956" y="616532"/>
                    </a:lnTo>
                    <a:lnTo>
                      <a:pt x="318747" y="617222"/>
                    </a:lnTo>
                    <a:lnTo>
                      <a:pt x="316523" y="619761"/>
                    </a:lnTo>
                    <a:lnTo>
                      <a:pt x="307689" y="646195"/>
                    </a:lnTo>
                    <a:lnTo>
                      <a:pt x="306727" y="652088"/>
                    </a:lnTo>
                    <a:lnTo>
                      <a:pt x="305338" y="656682"/>
                    </a:lnTo>
                    <a:lnTo>
                      <a:pt x="303854" y="660743"/>
                    </a:lnTo>
                    <a:lnTo>
                      <a:pt x="303808" y="664059"/>
                    </a:lnTo>
                    <a:lnTo>
                      <a:pt x="303960" y="668759"/>
                    </a:lnTo>
                    <a:lnTo>
                      <a:pt x="306380" y="674622"/>
                    </a:lnTo>
                    <a:lnTo>
                      <a:pt x="309435" y="678689"/>
                    </a:lnTo>
                    <a:lnTo>
                      <a:pt x="313750" y="681326"/>
                    </a:lnTo>
                    <a:lnTo>
                      <a:pt x="321365" y="683705"/>
                    </a:lnTo>
                    <a:lnTo>
                      <a:pt x="326411" y="685162"/>
                    </a:lnTo>
                    <a:lnTo>
                      <a:pt x="330766" y="686642"/>
                    </a:lnTo>
                    <a:lnTo>
                      <a:pt x="335579" y="688027"/>
                    </a:lnTo>
                    <a:lnTo>
                      <a:pt x="339857" y="689510"/>
                    </a:lnTo>
                    <a:lnTo>
                      <a:pt x="344068" y="691305"/>
                    </a:lnTo>
                    <a:lnTo>
                      <a:pt x="347192" y="692745"/>
                    </a:lnTo>
                    <a:lnTo>
                      <a:pt x="351755" y="695916"/>
                    </a:lnTo>
                    <a:lnTo>
                      <a:pt x="355366" y="698192"/>
                    </a:lnTo>
                    <a:lnTo>
                      <a:pt x="358232" y="701183"/>
                    </a:lnTo>
                    <a:lnTo>
                      <a:pt x="360695" y="705965"/>
                    </a:lnTo>
                    <a:lnTo>
                      <a:pt x="361422" y="709413"/>
                    </a:lnTo>
                    <a:lnTo>
                      <a:pt x="361930" y="713252"/>
                    </a:lnTo>
                    <a:lnTo>
                      <a:pt x="363713" y="717484"/>
                    </a:lnTo>
                    <a:lnTo>
                      <a:pt x="366039" y="719807"/>
                    </a:lnTo>
                    <a:lnTo>
                      <a:pt x="368597" y="721669"/>
                    </a:lnTo>
                    <a:lnTo>
                      <a:pt x="373712" y="720740"/>
                    </a:lnTo>
                    <a:lnTo>
                      <a:pt x="379061" y="720506"/>
                    </a:lnTo>
                    <a:lnTo>
                      <a:pt x="382549" y="721436"/>
                    </a:lnTo>
                    <a:lnTo>
                      <a:pt x="386269" y="723529"/>
                    </a:lnTo>
                    <a:lnTo>
                      <a:pt x="388595" y="725391"/>
                    </a:lnTo>
                    <a:lnTo>
                      <a:pt x="391385" y="727715"/>
                    </a:lnTo>
                    <a:lnTo>
                      <a:pt x="393943" y="729808"/>
                    </a:lnTo>
                    <a:lnTo>
                      <a:pt x="395571" y="731202"/>
                    </a:lnTo>
                    <a:lnTo>
                      <a:pt x="398594" y="733760"/>
                    </a:lnTo>
                    <a:lnTo>
                      <a:pt x="402082" y="735621"/>
                    </a:lnTo>
                    <a:lnTo>
                      <a:pt x="407198" y="736086"/>
                    </a:lnTo>
                    <a:lnTo>
                      <a:pt x="411383" y="736086"/>
                    </a:lnTo>
                    <a:lnTo>
                      <a:pt x="416034" y="736785"/>
                    </a:lnTo>
                    <a:lnTo>
                      <a:pt x="418592" y="737481"/>
                    </a:lnTo>
                    <a:lnTo>
                      <a:pt x="419754" y="738644"/>
                    </a:lnTo>
                    <a:lnTo>
                      <a:pt x="419289" y="740737"/>
                    </a:lnTo>
                    <a:lnTo>
                      <a:pt x="419987" y="743061"/>
                    </a:lnTo>
                    <a:lnTo>
                      <a:pt x="426600" y="746111"/>
                    </a:lnTo>
                    <a:lnTo>
                      <a:pt x="432025" y="747402"/>
                    </a:lnTo>
                    <a:lnTo>
                      <a:pt x="436665" y="748179"/>
                    </a:lnTo>
                    <a:lnTo>
                      <a:pt x="443519" y="750813"/>
                    </a:lnTo>
                    <a:lnTo>
                      <a:pt x="449076" y="753797"/>
                    </a:lnTo>
                    <a:lnTo>
                      <a:pt x="455022" y="756922"/>
                    </a:lnTo>
                    <a:lnTo>
                      <a:pt x="460570" y="759598"/>
                    </a:lnTo>
                    <a:lnTo>
                      <a:pt x="467012" y="763787"/>
                    </a:lnTo>
                    <a:lnTo>
                      <a:pt x="471692" y="768186"/>
                    </a:lnTo>
                    <a:lnTo>
                      <a:pt x="478070" y="772764"/>
                    </a:lnTo>
                    <a:lnTo>
                      <a:pt x="482285" y="777026"/>
                    </a:lnTo>
                    <a:lnTo>
                      <a:pt x="486194" y="783763"/>
                    </a:lnTo>
                    <a:lnTo>
                      <a:pt x="489420" y="788365"/>
                    </a:lnTo>
                    <a:lnTo>
                      <a:pt x="492215" y="796297"/>
                    </a:lnTo>
                    <a:lnTo>
                      <a:pt x="495500" y="800358"/>
                    </a:lnTo>
                    <a:lnTo>
                      <a:pt x="498916" y="803718"/>
                    </a:lnTo>
                    <a:lnTo>
                      <a:pt x="514159" y="810100"/>
                    </a:lnTo>
                    <a:lnTo>
                      <a:pt x="528567" y="813302"/>
                    </a:lnTo>
                    <a:lnTo>
                      <a:pt x="550522" y="814903"/>
                    </a:lnTo>
                    <a:lnTo>
                      <a:pt x="563557" y="819018"/>
                    </a:lnTo>
                    <a:lnTo>
                      <a:pt x="572934" y="826567"/>
                    </a:lnTo>
                    <a:lnTo>
                      <a:pt x="582768" y="839147"/>
                    </a:lnTo>
                    <a:lnTo>
                      <a:pt x="599920" y="854924"/>
                    </a:lnTo>
                    <a:lnTo>
                      <a:pt x="613413" y="867275"/>
                    </a:lnTo>
                    <a:lnTo>
                      <a:pt x="619125" y="872509"/>
                    </a:lnTo>
                    <a:lnTo>
                      <a:pt x="626362" y="875131"/>
                    </a:lnTo>
                    <a:lnTo>
                      <a:pt x="631387" y="876954"/>
                    </a:lnTo>
                    <a:lnTo>
                      <a:pt x="639141" y="878445"/>
                    </a:lnTo>
                    <a:lnTo>
                      <a:pt x="646000" y="879044"/>
                    </a:lnTo>
                    <a:lnTo>
                      <a:pt x="653156" y="877254"/>
                    </a:lnTo>
                    <a:lnTo>
                      <a:pt x="666575" y="875760"/>
                    </a:lnTo>
                    <a:lnTo>
                      <a:pt x="686555" y="879338"/>
                    </a:lnTo>
                    <a:lnTo>
                      <a:pt x="695501" y="882321"/>
                    </a:lnTo>
                    <a:lnTo>
                      <a:pt x="705640" y="887989"/>
                    </a:lnTo>
                    <a:lnTo>
                      <a:pt x="716972" y="896635"/>
                    </a:lnTo>
                    <a:lnTo>
                      <a:pt x="723831" y="902002"/>
                    </a:lnTo>
                    <a:lnTo>
                      <a:pt x="726427" y="906596"/>
                    </a:lnTo>
                    <a:lnTo>
                      <a:pt x="730093" y="905283"/>
                    </a:lnTo>
                    <a:lnTo>
                      <a:pt x="734268" y="905283"/>
                    </a:lnTo>
                    <a:lnTo>
                      <a:pt x="738741" y="905283"/>
                    </a:lnTo>
                    <a:lnTo>
                      <a:pt x="742916" y="906176"/>
                    </a:lnTo>
                    <a:lnTo>
                      <a:pt x="753055" y="907671"/>
                    </a:lnTo>
                    <a:lnTo>
                      <a:pt x="761107" y="908861"/>
                    </a:lnTo>
                    <a:lnTo>
                      <a:pt x="768263" y="910650"/>
                    </a:lnTo>
                    <a:lnTo>
                      <a:pt x="773035" y="910948"/>
                    </a:lnTo>
                    <a:lnTo>
                      <a:pt x="780192" y="912440"/>
                    </a:lnTo>
                    <a:lnTo>
                      <a:pt x="793611" y="915423"/>
                    </a:lnTo>
                    <a:lnTo>
                      <a:pt x="804155" y="918093"/>
                    </a:lnTo>
                    <a:lnTo>
                      <a:pt x="827102" y="933786"/>
                    </a:lnTo>
                    <a:lnTo>
                      <a:pt x="830098" y="936738"/>
                    </a:lnTo>
                    <a:lnTo>
                      <a:pt x="835212" y="941268"/>
                    </a:lnTo>
                    <a:lnTo>
                      <a:pt x="845324" y="948561"/>
                    </a:lnTo>
                    <a:lnTo>
                      <a:pt x="852569" y="951899"/>
                    </a:lnTo>
                    <a:lnTo>
                      <a:pt x="860084" y="956851"/>
                    </a:lnTo>
                    <a:lnTo>
                      <a:pt x="869718" y="960068"/>
                    </a:lnTo>
                    <a:lnTo>
                      <a:pt x="876048" y="962592"/>
                    </a:lnTo>
                    <a:lnTo>
                      <a:pt x="882284" y="966405"/>
                    </a:lnTo>
                    <a:lnTo>
                      <a:pt x="889213" y="968136"/>
                    </a:lnTo>
                    <a:lnTo>
                      <a:pt x="895102" y="968828"/>
                    </a:lnTo>
                    <a:lnTo>
                      <a:pt x="901338" y="969867"/>
                    </a:lnTo>
                    <a:lnTo>
                      <a:pt x="908347" y="971961"/>
                    </a:lnTo>
                    <a:lnTo>
                      <a:pt x="907768" y="973294"/>
                    </a:lnTo>
                    <a:lnTo>
                      <a:pt x="907526" y="973792"/>
                    </a:lnTo>
                    <a:lnTo>
                      <a:pt x="907074" y="975019"/>
                    </a:lnTo>
                    <a:lnTo>
                      <a:pt x="906627" y="976052"/>
                    </a:lnTo>
                    <a:lnTo>
                      <a:pt x="906381" y="976666"/>
                    </a:lnTo>
                    <a:lnTo>
                      <a:pt x="906248" y="977437"/>
                    </a:lnTo>
                    <a:lnTo>
                      <a:pt x="906112" y="978361"/>
                    </a:lnTo>
                    <a:lnTo>
                      <a:pt x="906056" y="979212"/>
                    </a:lnTo>
                    <a:lnTo>
                      <a:pt x="906083" y="979715"/>
                    </a:lnTo>
                    <a:lnTo>
                      <a:pt x="905989" y="980487"/>
                    </a:lnTo>
                    <a:lnTo>
                      <a:pt x="905744" y="981101"/>
                    </a:lnTo>
                    <a:lnTo>
                      <a:pt x="905493" y="981982"/>
                    </a:lnTo>
                    <a:lnTo>
                      <a:pt x="905441" y="982601"/>
                    </a:lnTo>
                    <a:lnTo>
                      <a:pt x="905656" y="983379"/>
                    </a:lnTo>
                    <a:lnTo>
                      <a:pt x="906124" y="985013"/>
                    </a:lnTo>
                    <a:lnTo>
                      <a:pt x="906297" y="985900"/>
                    </a:lnTo>
                    <a:lnTo>
                      <a:pt x="906625" y="986836"/>
                    </a:lnTo>
                    <a:lnTo>
                      <a:pt x="906886" y="987267"/>
                    </a:lnTo>
                    <a:lnTo>
                      <a:pt x="907222" y="987814"/>
                    </a:lnTo>
                    <a:lnTo>
                      <a:pt x="907637" y="988252"/>
                    </a:lnTo>
                    <a:lnTo>
                      <a:pt x="908129" y="988798"/>
                    </a:lnTo>
                    <a:lnTo>
                      <a:pt x="908613" y="989582"/>
                    </a:lnTo>
                    <a:lnTo>
                      <a:pt x="909104" y="990172"/>
                    </a:lnTo>
                    <a:lnTo>
                      <a:pt x="909438" y="990797"/>
                    </a:lnTo>
                    <a:lnTo>
                      <a:pt x="910492" y="992097"/>
                    </a:lnTo>
                    <a:lnTo>
                      <a:pt x="910876" y="992219"/>
                    </a:lnTo>
                    <a:lnTo>
                      <a:pt x="911294" y="992535"/>
                    </a:lnTo>
                    <a:lnTo>
                      <a:pt x="912172" y="993021"/>
                    </a:lnTo>
                    <a:lnTo>
                      <a:pt x="912779" y="993537"/>
                    </a:lnTo>
                    <a:lnTo>
                      <a:pt x="913420" y="994321"/>
                    </a:lnTo>
                    <a:lnTo>
                      <a:pt x="914058" y="995184"/>
                    </a:lnTo>
                    <a:lnTo>
                      <a:pt x="914321" y="995536"/>
                    </a:lnTo>
                    <a:lnTo>
                      <a:pt x="914812" y="996089"/>
                    </a:lnTo>
                    <a:lnTo>
                      <a:pt x="915454" y="996720"/>
                    </a:lnTo>
                    <a:lnTo>
                      <a:pt x="915910" y="997115"/>
                    </a:lnTo>
                    <a:lnTo>
                      <a:pt x="916589" y="997863"/>
                    </a:lnTo>
                    <a:lnTo>
                      <a:pt x="917236" y="998343"/>
                    </a:lnTo>
                    <a:lnTo>
                      <a:pt x="918537" y="998908"/>
                    </a:lnTo>
                    <a:lnTo>
                      <a:pt x="919535" y="999236"/>
                    </a:lnTo>
                    <a:lnTo>
                      <a:pt x="920418" y="999527"/>
                    </a:lnTo>
                    <a:lnTo>
                      <a:pt x="920954" y="999771"/>
                    </a:lnTo>
                    <a:lnTo>
                      <a:pt x="921559" y="1000360"/>
                    </a:lnTo>
                    <a:lnTo>
                      <a:pt x="922122" y="1001149"/>
                    </a:lnTo>
                    <a:lnTo>
                      <a:pt x="922343" y="1001654"/>
                    </a:lnTo>
                    <a:lnTo>
                      <a:pt x="922818" y="1002942"/>
                    </a:lnTo>
                    <a:lnTo>
                      <a:pt x="922958" y="1003598"/>
                    </a:lnTo>
                    <a:lnTo>
                      <a:pt x="923026" y="1004066"/>
                    </a:lnTo>
                    <a:lnTo>
                      <a:pt x="923088" y="1004722"/>
                    </a:lnTo>
                    <a:lnTo>
                      <a:pt x="923108" y="1005615"/>
                    </a:lnTo>
                    <a:lnTo>
                      <a:pt x="923254" y="1006040"/>
                    </a:lnTo>
                    <a:lnTo>
                      <a:pt x="923500" y="1007128"/>
                    </a:lnTo>
                    <a:lnTo>
                      <a:pt x="923526" y="1007747"/>
                    </a:lnTo>
                    <a:lnTo>
                      <a:pt x="923628" y="1008367"/>
                    </a:lnTo>
                    <a:lnTo>
                      <a:pt x="923761" y="1009376"/>
                    </a:lnTo>
                    <a:lnTo>
                      <a:pt x="923865" y="1009916"/>
                    </a:lnTo>
                    <a:lnTo>
                      <a:pt x="923925" y="1010730"/>
                    </a:lnTo>
                    <a:lnTo>
                      <a:pt x="923913" y="1011271"/>
                    </a:lnTo>
                    <a:lnTo>
                      <a:pt x="923785" y="1011849"/>
                    </a:lnTo>
                    <a:lnTo>
                      <a:pt x="923496" y="1012693"/>
                    </a:lnTo>
                    <a:lnTo>
                      <a:pt x="923082" y="1013920"/>
                    </a:lnTo>
                    <a:lnTo>
                      <a:pt x="922716" y="1014801"/>
                    </a:lnTo>
                    <a:lnTo>
                      <a:pt x="922510" y="1015379"/>
                    </a:lnTo>
                    <a:lnTo>
                      <a:pt x="921973" y="1016952"/>
                    </a:lnTo>
                    <a:lnTo>
                      <a:pt x="920523" y="1025081"/>
                    </a:lnTo>
                    <a:lnTo>
                      <a:pt x="920398" y="1025463"/>
                    </a:lnTo>
                    <a:lnTo>
                      <a:pt x="920351" y="1025888"/>
                    </a:lnTo>
                    <a:lnTo>
                      <a:pt x="920491" y="1026545"/>
                    </a:lnTo>
                    <a:lnTo>
                      <a:pt x="920753" y="1026940"/>
                    </a:lnTo>
                    <a:lnTo>
                      <a:pt x="921018" y="1027177"/>
                    </a:lnTo>
                    <a:lnTo>
                      <a:pt x="921363" y="1027298"/>
                    </a:lnTo>
                    <a:lnTo>
                      <a:pt x="921796" y="1026958"/>
                    </a:lnTo>
                    <a:lnTo>
                      <a:pt x="922461" y="1026587"/>
                    </a:lnTo>
                    <a:lnTo>
                      <a:pt x="923246" y="1026022"/>
                    </a:lnTo>
                    <a:lnTo>
                      <a:pt x="923916" y="1025457"/>
                    </a:lnTo>
                    <a:lnTo>
                      <a:pt x="924229" y="1025233"/>
                    </a:lnTo>
                    <a:lnTo>
                      <a:pt x="925172" y="1024558"/>
                    </a:lnTo>
                    <a:lnTo>
                      <a:pt x="925797" y="1024181"/>
                    </a:lnTo>
                    <a:lnTo>
                      <a:pt x="926545" y="1023580"/>
                    </a:lnTo>
                    <a:lnTo>
                      <a:pt x="927181" y="1022778"/>
                    </a:lnTo>
                    <a:lnTo>
                      <a:pt x="927654" y="1022365"/>
                    </a:lnTo>
                    <a:lnTo>
                      <a:pt x="928163" y="1022025"/>
                    </a:lnTo>
                    <a:lnTo>
                      <a:pt x="928708" y="1021885"/>
                    </a:lnTo>
                    <a:lnTo>
                      <a:pt x="929480" y="1021939"/>
                    </a:lnTo>
                    <a:lnTo>
                      <a:pt x="931096" y="1022280"/>
                    </a:lnTo>
                    <a:lnTo>
                      <a:pt x="931978" y="1022529"/>
                    </a:lnTo>
                    <a:lnTo>
                      <a:pt x="932470" y="1023046"/>
                    </a:lnTo>
                    <a:lnTo>
                      <a:pt x="932923" y="1023555"/>
                    </a:lnTo>
                    <a:lnTo>
                      <a:pt x="933898" y="1024928"/>
                    </a:lnTo>
                    <a:lnTo>
                      <a:pt x="934426" y="1025518"/>
                    </a:lnTo>
                    <a:lnTo>
                      <a:pt x="935672" y="1026861"/>
                    </a:lnTo>
                    <a:lnTo>
                      <a:pt x="936164" y="1027371"/>
                    </a:lnTo>
                    <a:lnTo>
                      <a:pt x="936541" y="1027802"/>
                    </a:lnTo>
                    <a:lnTo>
                      <a:pt x="937031" y="1028355"/>
                    </a:lnTo>
                    <a:lnTo>
                      <a:pt x="937217" y="1028708"/>
                    </a:lnTo>
                    <a:lnTo>
                      <a:pt x="937433" y="1029443"/>
                    </a:lnTo>
                    <a:lnTo>
                      <a:pt x="937808" y="1029953"/>
                    </a:lnTo>
                    <a:lnTo>
                      <a:pt x="938330" y="1030816"/>
                    </a:lnTo>
                    <a:lnTo>
                      <a:pt x="938708" y="1031247"/>
                    </a:lnTo>
                    <a:lnTo>
                      <a:pt x="939117" y="1031995"/>
                    </a:lnTo>
                    <a:lnTo>
                      <a:pt x="939415" y="1032499"/>
                    </a:lnTo>
                    <a:lnTo>
                      <a:pt x="939560" y="1032930"/>
                    </a:lnTo>
                    <a:lnTo>
                      <a:pt x="939691" y="1034054"/>
                    </a:lnTo>
                    <a:lnTo>
                      <a:pt x="939937" y="1035178"/>
                    </a:lnTo>
                    <a:lnTo>
                      <a:pt x="940152" y="1035919"/>
                    </a:lnTo>
                    <a:lnTo>
                      <a:pt x="940291" y="1036691"/>
                    </a:lnTo>
                    <a:lnTo>
                      <a:pt x="940396" y="1037195"/>
                    </a:lnTo>
                    <a:lnTo>
                      <a:pt x="940949" y="1038410"/>
                    </a:lnTo>
                    <a:lnTo>
                      <a:pt x="941127" y="1039145"/>
                    </a:lnTo>
                    <a:lnTo>
                      <a:pt x="941623" y="1041204"/>
                    </a:lnTo>
                    <a:lnTo>
                      <a:pt x="941908" y="1042292"/>
                    </a:lnTo>
                    <a:lnTo>
                      <a:pt x="942198" y="1043185"/>
                    </a:lnTo>
                    <a:lnTo>
                      <a:pt x="942299" y="1043884"/>
                    </a:lnTo>
                    <a:lnTo>
                      <a:pt x="942391" y="1045008"/>
                    </a:lnTo>
                    <a:lnTo>
                      <a:pt x="942603" y="1045937"/>
                    </a:lnTo>
                    <a:lnTo>
                      <a:pt x="942972" y="1046721"/>
                    </a:lnTo>
                    <a:lnTo>
                      <a:pt x="943501" y="1047274"/>
                    </a:lnTo>
                    <a:lnTo>
                      <a:pt x="943917" y="1047705"/>
                    </a:lnTo>
                    <a:lnTo>
                      <a:pt x="944442" y="1048453"/>
                    </a:lnTo>
                    <a:lnTo>
                      <a:pt x="944624" y="1048993"/>
                    </a:lnTo>
                    <a:lnTo>
                      <a:pt x="944910" y="1050044"/>
                    </a:lnTo>
                    <a:lnTo>
                      <a:pt x="945014" y="1050591"/>
                    </a:lnTo>
                    <a:lnTo>
                      <a:pt x="945346" y="1051332"/>
                    </a:lnTo>
                    <a:lnTo>
                      <a:pt x="945716" y="1052074"/>
                    </a:lnTo>
                    <a:lnTo>
                      <a:pt x="946189" y="1053471"/>
                    </a:lnTo>
                    <a:lnTo>
                      <a:pt x="946665" y="1054680"/>
                    </a:lnTo>
                    <a:lnTo>
                      <a:pt x="946873" y="1055767"/>
                    </a:lnTo>
                    <a:lnTo>
                      <a:pt x="947048" y="1056661"/>
                    </a:lnTo>
                    <a:lnTo>
                      <a:pt x="947149" y="1057316"/>
                    </a:lnTo>
                    <a:lnTo>
                      <a:pt x="947666" y="1058410"/>
                    </a:lnTo>
                    <a:lnTo>
                      <a:pt x="947918" y="1059267"/>
                    </a:lnTo>
                    <a:lnTo>
                      <a:pt x="949095" y="1060257"/>
                    </a:lnTo>
                    <a:lnTo>
                      <a:pt x="949741" y="1060774"/>
                    </a:lnTo>
                    <a:lnTo>
                      <a:pt x="950617" y="1061369"/>
                    </a:lnTo>
                    <a:lnTo>
                      <a:pt x="951300" y="1061964"/>
                    </a:lnTo>
                    <a:lnTo>
                      <a:pt x="952098" y="1062602"/>
                    </a:lnTo>
                    <a:lnTo>
                      <a:pt x="952362" y="1062875"/>
                    </a:lnTo>
                    <a:lnTo>
                      <a:pt x="953156" y="1063702"/>
                    </a:lnTo>
                    <a:lnTo>
                      <a:pt x="953761" y="1064297"/>
                    </a:lnTo>
                    <a:lnTo>
                      <a:pt x="954448" y="1064698"/>
                    </a:lnTo>
                    <a:lnTo>
                      <a:pt x="955328" y="1065099"/>
                    </a:lnTo>
                    <a:lnTo>
                      <a:pt x="956571" y="1066636"/>
                    </a:lnTo>
                    <a:lnTo>
                      <a:pt x="957359" y="1067693"/>
                    </a:lnTo>
                    <a:lnTo>
                      <a:pt x="957963" y="1068404"/>
                    </a:lnTo>
                    <a:lnTo>
                      <a:pt x="958528" y="1069030"/>
                    </a:lnTo>
                    <a:lnTo>
                      <a:pt x="959210" y="1069705"/>
                    </a:lnTo>
                    <a:lnTo>
                      <a:pt x="960041" y="1070573"/>
                    </a:lnTo>
                    <a:lnTo>
                      <a:pt x="960879" y="1071126"/>
                    </a:lnTo>
                    <a:lnTo>
                      <a:pt x="961259" y="1071406"/>
                    </a:lnTo>
                    <a:lnTo>
                      <a:pt x="962324" y="1072238"/>
                    </a:lnTo>
                    <a:lnTo>
                      <a:pt x="963544" y="1072997"/>
                    </a:lnTo>
                    <a:lnTo>
                      <a:pt x="964345" y="1073520"/>
                    </a:lnTo>
                    <a:lnTo>
                      <a:pt x="964763" y="1073799"/>
                    </a:lnTo>
                    <a:lnTo>
                      <a:pt x="965646" y="1074127"/>
                    </a:lnTo>
                    <a:lnTo>
                      <a:pt x="966175" y="1074680"/>
                    </a:lnTo>
                    <a:lnTo>
                      <a:pt x="966627" y="1075190"/>
                    </a:lnTo>
                    <a:lnTo>
                      <a:pt x="967311" y="1075743"/>
                    </a:lnTo>
                    <a:lnTo>
                      <a:pt x="968409" y="1076812"/>
                    </a:lnTo>
                    <a:lnTo>
                      <a:pt x="970969" y="1078137"/>
                    </a:lnTo>
                    <a:lnTo>
                      <a:pt x="972346" y="1078823"/>
                    </a:lnTo>
                    <a:lnTo>
                      <a:pt x="975260" y="1079886"/>
                    </a:lnTo>
                    <a:lnTo>
                      <a:pt x="976371" y="1080336"/>
                    </a:lnTo>
                    <a:lnTo>
                      <a:pt x="978467" y="1081691"/>
                    </a:lnTo>
                    <a:lnTo>
                      <a:pt x="979226" y="1082365"/>
                    </a:lnTo>
                    <a:lnTo>
                      <a:pt x="979566" y="1082718"/>
                    </a:lnTo>
                    <a:lnTo>
                      <a:pt x="980487" y="1083046"/>
                    </a:lnTo>
                    <a:lnTo>
                      <a:pt x="980947" y="1083210"/>
                    </a:lnTo>
                    <a:lnTo>
                      <a:pt x="981943" y="1083580"/>
                    </a:lnTo>
                    <a:lnTo>
                      <a:pt x="983314" y="1084534"/>
                    </a:lnTo>
                    <a:lnTo>
                      <a:pt x="985450" y="1085859"/>
                    </a:lnTo>
                    <a:lnTo>
                      <a:pt x="987231" y="1087475"/>
                    </a:lnTo>
                    <a:lnTo>
                      <a:pt x="988743" y="1089018"/>
                    </a:lnTo>
                    <a:lnTo>
                      <a:pt x="990247" y="1091017"/>
                    </a:lnTo>
                    <a:lnTo>
                      <a:pt x="990970" y="1091533"/>
                    </a:lnTo>
                    <a:lnTo>
                      <a:pt x="991770" y="1092013"/>
                    </a:lnTo>
                    <a:lnTo>
                      <a:pt x="992456" y="1092493"/>
                    </a:lnTo>
                    <a:lnTo>
                      <a:pt x="993012" y="1093587"/>
                    </a:lnTo>
                    <a:lnTo>
                      <a:pt x="993961" y="1094376"/>
                    </a:lnTo>
                    <a:lnTo>
                      <a:pt x="995364" y="1095646"/>
                    </a:lnTo>
                    <a:lnTo>
                      <a:pt x="996553" y="1096053"/>
                    </a:lnTo>
                    <a:lnTo>
                      <a:pt x="997205" y="1096302"/>
                    </a:lnTo>
                    <a:lnTo>
                      <a:pt x="997938" y="1096357"/>
                    </a:lnTo>
                    <a:lnTo>
                      <a:pt x="998706" y="1096563"/>
                    </a:lnTo>
                    <a:lnTo>
                      <a:pt x="1000129" y="1096861"/>
                    </a:lnTo>
                    <a:lnTo>
                      <a:pt x="1001932" y="1097481"/>
                    </a:lnTo>
                    <a:lnTo>
                      <a:pt x="1004434" y="1097955"/>
                    </a:lnTo>
                    <a:lnTo>
                      <a:pt x="1006391" y="1098617"/>
                    </a:lnTo>
                    <a:lnTo>
                      <a:pt x="1008232" y="1099273"/>
                    </a:lnTo>
                    <a:lnTo>
                      <a:pt x="1010841" y="1100172"/>
                    </a:lnTo>
                    <a:lnTo>
                      <a:pt x="1013572" y="1100731"/>
                    </a:lnTo>
                    <a:lnTo>
                      <a:pt x="1015107" y="1101266"/>
                    </a:lnTo>
                    <a:lnTo>
                      <a:pt x="1016525" y="1101837"/>
                    </a:lnTo>
                    <a:lnTo>
                      <a:pt x="1017216" y="1102044"/>
                    </a:lnTo>
                    <a:lnTo>
                      <a:pt x="1017521" y="1102208"/>
                    </a:lnTo>
                    <a:lnTo>
                      <a:pt x="1018432" y="1102997"/>
                    </a:lnTo>
                    <a:lnTo>
                      <a:pt x="1019713" y="1104492"/>
                    </a:lnTo>
                    <a:lnTo>
                      <a:pt x="1020345" y="1105664"/>
                    </a:lnTo>
                    <a:lnTo>
                      <a:pt x="1020785" y="1106794"/>
                    </a:lnTo>
                    <a:lnTo>
                      <a:pt x="1021904" y="1108635"/>
                    </a:lnTo>
                    <a:lnTo>
                      <a:pt x="1023477" y="1110908"/>
                    </a:lnTo>
                    <a:lnTo>
                      <a:pt x="1024665" y="1113210"/>
                    </a:lnTo>
                    <a:lnTo>
                      <a:pt x="1026081" y="1115640"/>
                    </a:lnTo>
                    <a:lnTo>
                      <a:pt x="1027501" y="1117906"/>
                    </a:lnTo>
                    <a:lnTo>
                      <a:pt x="1028246" y="1119164"/>
                    </a:lnTo>
                    <a:lnTo>
                      <a:pt x="1028685" y="1120330"/>
                    </a:lnTo>
                    <a:lnTo>
                      <a:pt x="1029278" y="1121503"/>
                    </a:lnTo>
                    <a:lnTo>
                      <a:pt x="1030478" y="1123229"/>
                    </a:lnTo>
                    <a:lnTo>
                      <a:pt x="1030729" y="1124121"/>
                    </a:lnTo>
                    <a:lnTo>
                      <a:pt x="1030988" y="1124632"/>
                    </a:lnTo>
                    <a:lnTo>
                      <a:pt x="1031559" y="1125027"/>
                    </a:lnTo>
                    <a:lnTo>
                      <a:pt x="1032321" y="1125543"/>
                    </a:lnTo>
                    <a:lnTo>
                      <a:pt x="1033599" y="1125570"/>
                    </a:lnTo>
                    <a:lnTo>
                      <a:pt x="1033368" y="1125835"/>
                    </a:lnTo>
                    <a:lnTo>
                      <a:pt x="1033237" y="1126029"/>
                    </a:lnTo>
                    <a:lnTo>
                      <a:pt x="1033110" y="1126564"/>
                    </a:lnTo>
                    <a:lnTo>
                      <a:pt x="1033593" y="1127463"/>
                    </a:lnTo>
                    <a:lnTo>
                      <a:pt x="1034273" y="1128174"/>
                    </a:lnTo>
                    <a:lnTo>
                      <a:pt x="1034802" y="1128763"/>
                    </a:lnTo>
                    <a:lnTo>
                      <a:pt x="1035864" y="1129674"/>
                    </a:lnTo>
                    <a:lnTo>
                      <a:pt x="1036856" y="1130312"/>
                    </a:lnTo>
                    <a:lnTo>
                      <a:pt x="1038908" y="1131904"/>
                    </a:lnTo>
                    <a:lnTo>
                      <a:pt x="1043421" y="1135902"/>
                    </a:lnTo>
                    <a:lnTo>
                      <a:pt x="1044215" y="1136691"/>
                    </a:lnTo>
                    <a:lnTo>
                      <a:pt x="1045160" y="1137712"/>
                    </a:lnTo>
                    <a:lnTo>
                      <a:pt x="1045837" y="1138538"/>
                    </a:lnTo>
                    <a:lnTo>
                      <a:pt x="1046482" y="1139091"/>
                    </a:lnTo>
                    <a:lnTo>
                      <a:pt x="1047205" y="1139608"/>
                    </a:lnTo>
                    <a:lnTo>
                      <a:pt x="1047811" y="1140167"/>
                    </a:lnTo>
                    <a:lnTo>
                      <a:pt x="1048612" y="1140683"/>
                    </a:lnTo>
                    <a:lnTo>
                      <a:pt x="1049069" y="1140963"/>
                    </a:lnTo>
                    <a:lnTo>
                      <a:pt x="1049832" y="1141442"/>
                    </a:lnTo>
                    <a:lnTo>
                      <a:pt x="1050361" y="1142031"/>
                    </a:lnTo>
                    <a:lnTo>
                      <a:pt x="1050882" y="1142931"/>
                    </a:lnTo>
                    <a:lnTo>
                      <a:pt x="1051177" y="1143593"/>
                    </a:lnTo>
                    <a:lnTo>
                      <a:pt x="1051547" y="1144340"/>
                    </a:lnTo>
                    <a:lnTo>
                      <a:pt x="1051842" y="1145039"/>
                    </a:lnTo>
                    <a:lnTo>
                      <a:pt x="1051909" y="1145507"/>
                    </a:lnTo>
                    <a:lnTo>
                      <a:pt x="1051893" y="1146236"/>
                    </a:lnTo>
                    <a:lnTo>
                      <a:pt x="1051558" y="1147433"/>
                    </a:lnTo>
                    <a:lnTo>
                      <a:pt x="1051228" y="1148386"/>
                    </a:lnTo>
                    <a:lnTo>
                      <a:pt x="1050899" y="1149310"/>
                    </a:lnTo>
                    <a:lnTo>
                      <a:pt x="1049912" y="1150294"/>
                    </a:lnTo>
                    <a:lnTo>
                      <a:pt x="1049042" y="1151169"/>
                    </a:lnTo>
                    <a:lnTo>
                      <a:pt x="1047548" y="1152336"/>
                    </a:lnTo>
                    <a:lnTo>
                      <a:pt x="1044913" y="1154480"/>
                    </a:lnTo>
                    <a:lnTo>
                      <a:pt x="1043499" y="1155501"/>
                    </a:lnTo>
                    <a:lnTo>
                      <a:pt x="1042516" y="1156291"/>
                    </a:lnTo>
                    <a:lnTo>
                      <a:pt x="1041111" y="1156916"/>
                    </a:lnTo>
                    <a:lnTo>
                      <a:pt x="1039942" y="1157396"/>
                    </a:lnTo>
                    <a:lnTo>
                      <a:pt x="1039045" y="1157767"/>
                    </a:lnTo>
                    <a:lnTo>
                      <a:pt x="1038264" y="1158138"/>
                    </a:lnTo>
                    <a:lnTo>
                      <a:pt x="1037441" y="1158660"/>
                    </a:lnTo>
                    <a:lnTo>
                      <a:pt x="1036969" y="1159037"/>
                    </a:lnTo>
                    <a:lnTo>
                      <a:pt x="1036186" y="1159487"/>
                    </a:lnTo>
                    <a:lnTo>
                      <a:pt x="1035755" y="1159784"/>
                    </a:lnTo>
                    <a:lnTo>
                      <a:pt x="1035074" y="1160853"/>
                    </a:lnTo>
                    <a:lnTo>
                      <a:pt x="1034825" y="1161661"/>
                    </a:lnTo>
                    <a:lnTo>
                      <a:pt x="1034764" y="1162664"/>
                    </a:lnTo>
                    <a:lnTo>
                      <a:pt x="1035811" y="1166084"/>
                    </a:lnTo>
                    <a:lnTo>
                      <a:pt x="1036108" y="1166674"/>
                    </a:lnTo>
                    <a:lnTo>
                      <a:pt x="1036754" y="1167190"/>
                    </a:lnTo>
                    <a:lnTo>
                      <a:pt x="1037866" y="1167561"/>
                    </a:lnTo>
                    <a:lnTo>
                      <a:pt x="1038332" y="1167488"/>
                    </a:lnTo>
                    <a:lnTo>
                      <a:pt x="1038873" y="1167464"/>
                    </a:lnTo>
                    <a:lnTo>
                      <a:pt x="1039759" y="1167597"/>
                    </a:lnTo>
                    <a:lnTo>
                      <a:pt x="1040877" y="1167773"/>
                    </a:lnTo>
                    <a:lnTo>
                      <a:pt x="1041760" y="1168022"/>
                    </a:lnTo>
                    <a:lnTo>
                      <a:pt x="1044446" y="1168274"/>
                    </a:lnTo>
                    <a:lnTo>
                      <a:pt x="1046309" y="1168976"/>
                    </a:lnTo>
                    <a:lnTo>
                      <a:pt x="1047707" y="1170374"/>
                    </a:lnTo>
                    <a:lnTo>
                      <a:pt x="1049343" y="1173010"/>
                    </a:lnTo>
                    <a:lnTo>
                      <a:pt x="1049104" y="1184113"/>
                    </a:lnTo>
                    <a:lnTo>
                      <a:pt x="1049570" y="1186907"/>
                    </a:lnTo>
                    <a:lnTo>
                      <a:pt x="1050735" y="1189238"/>
                    </a:lnTo>
                    <a:lnTo>
                      <a:pt x="1052831" y="1191333"/>
                    </a:lnTo>
                    <a:lnTo>
                      <a:pt x="1055747" y="1193290"/>
                    </a:lnTo>
                    <a:lnTo>
                      <a:pt x="1056195" y="1194274"/>
                    </a:lnTo>
                    <a:lnTo>
                      <a:pt x="1057979" y="1195641"/>
                    </a:lnTo>
                    <a:lnTo>
                      <a:pt x="1059260" y="1196947"/>
                    </a:lnTo>
                    <a:lnTo>
                      <a:pt x="1060520" y="1201048"/>
                    </a:lnTo>
                    <a:lnTo>
                      <a:pt x="1060339" y="1202488"/>
                    </a:lnTo>
                    <a:lnTo>
                      <a:pt x="1060044" y="1205209"/>
                    </a:lnTo>
                    <a:lnTo>
                      <a:pt x="1059542" y="1208338"/>
                    </a:lnTo>
                    <a:lnTo>
                      <a:pt x="1058633" y="1209900"/>
                    </a:lnTo>
                    <a:lnTo>
                      <a:pt x="1057155" y="1209760"/>
                    </a:lnTo>
                    <a:lnTo>
                      <a:pt x="1056585" y="1209298"/>
                    </a:lnTo>
                    <a:lnTo>
                      <a:pt x="1055899" y="1208837"/>
                    </a:lnTo>
                    <a:lnTo>
                      <a:pt x="1055746" y="1208770"/>
                    </a:lnTo>
                    <a:lnTo>
                      <a:pt x="1055327" y="1208593"/>
                    </a:lnTo>
                    <a:lnTo>
                      <a:pt x="1054953" y="1208454"/>
                    </a:lnTo>
                    <a:lnTo>
                      <a:pt x="1054440" y="1208254"/>
                    </a:lnTo>
                    <a:lnTo>
                      <a:pt x="1054032" y="1208126"/>
                    </a:lnTo>
                    <a:lnTo>
                      <a:pt x="1053144" y="1208108"/>
                    </a:lnTo>
                    <a:lnTo>
                      <a:pt x="1051874" y="1207852"/>
                    </a:lnTo>
                    <a:lnTo>
                      <a:pt x="1050752" y="1207907"/>
                    </a:lnTo>
                    <a:lnTo>
                      <a:pt x="1049353" y="1208302"/>
                    </a:lnTo>
                    <a:lnTo>
                      <a:pt x="1047256" y="1208758"/>
                    </a:lnTo>
                    <a:lnTo>
                      <a:pt x="1045467" y="1209268"/>
                    </a:lnTo>
                    <a:lnTo>
                      <a:pt x="1044531" y="1209633"/>
                    </a:lnTo>
                    <a:lnTo>
                      <a:pt x="1043982" y="1210009"/>
                    </a:lnTo>
                    <a:lnTo>
                      <a:pt x="1043158" y="1210568"/>
                    </a:lnTo>
                    <a:lnTo>
                      <a:pt x="1042760" y="1211139"/>
                    </a:lnTo>
                    <a:lnTo>
                      <a:pt x="1042122" y="1212020"/>
                    </a:lnTo>
                    <a:lnTo>
                      <a:pt x="1041757" y="1212822"/>
                    </a:lnTo>
                    <a:lnTo>
                      <a:pt x="1041548" y="1213551"/>
                    </a:lnTo>
                    <a:lnTo>
                      <a:pt x="1041453" y="1214359"/>
                    </a:lnTo>
                    <a:lnTo>
                      <a:pt x="1041242" y="1215167"/>
                    </a:lnTo>
                    <a:lnTo>
                      <a:pt x="1040835" y="1216164"/>
                    </a:lnTo>
                    <a:lnTo>
                      <a:pt x="1040428" y="1217087"/>
                    </a:lnTo>
                    <a:lnTo>
                      <a:pt x="1040142" y="1217816"/>
                    </a:lnTo>
                    <a:lnTo>
                      <a:pt x="1040057" y="1218163"/>
                    </a:lnTo>
                    <a:lnTo>
                      <a:pt x="1039889" y="1218813"/>
                    </a:lnTo>
                    <a:lnTo>
                      <a:pt x="1039837" y="1219390"/>
                    </a:lnTo>
                    <a:lnTo>
                      <a:pt x="1039843" y="1220902"/>
                    </a:lnTo>
                    <a:lnTo>
                      <a:pt x="1039827" y="1221674"/>
                    </a:lnTo>
                    <a:lnTo>
                      <a:pt x="1039605" y="1222980"/>
                    </a:lnTo>
                    <a:lnTo>
                      <a:pt x="1039438" y="1223557"/>
                    </a:lnTo>
                    <a:lnTo>
                      <a:pt x="1039068" y="1224597"/>
                    </a:lnTo>
                    <a:lnTo>
                      <a:pt x="1038663" y="1225435"/>
                    </a:lnTo>
                    <a:lnTo>
                      <a:pt x="1037873" y="1226194"/>
                    </a:lnTo>
                    <a:lnTo>
                      <a:pt x="1036897" y="1226716"/>
                    </a:lnTo>
                    <a:lnTo>
                      <a:pt x="1035458" y="1227075"/>
                    </a:lnTo>
                    <a:lnTo>
                      <a:pt x="1034333" y="1227281"/>
                    </a:lnTo>
                    <a:lnTo>
                      <a:pt x="1033288" y="1227373"/>
                    </a:lnTo>
                    <a:lnTo>
                      <a:pt x="1032629" y="1227439"/>
                    </a:lnTo>
                    <a:lnTo>
                      <a:pt x="1031580" y="1227689"/>
                    </a:lnTo>
                    <a:lnTo>
                      <a:pt x="1030414" y="1228011"/>
                    </a:lnTo>
                    <a:lnTo>
                      <a:pt x="1029983" y="1228272"/>
                    </a:lnTo>
                    <a:lnTo>
                      <a:pt x="1029474" y="1228612"/>
                    </a:lnTo>
                    <a:lnTo>
                      <a:pt x="1028765" y="1229177"/>
                    </a:lnTo>
                    <a:lnTo>
                      <a:pt x="1028252" y="1229669"/>
                    </a:lnTo>
                    <a:lnTo>
                      <a:pt x="1027496" y="1230696"/>
                    </a:lnTo>
                    <a:lnTo>
                      <a:pt x="1026705" y="1231528"/>
                    </a:lnTo>
                    <a:lnTo>
                      <a:pt x="1026225" y="1232257"/>
                    </a:lnTo>
                    <a:lnTo>
                      <a:pt x="1025785" y="1232944"/>
                    </a:lnTo>
                    <a:lnTo>
                      <a:pt x="1025183" y="1234013"/>
                    </a:lnTo>
                    <a:lnTo>
                      <a:pt x="1024896" y="1234779"/>
                    </a:lnTo>
                    <a:lnTo>
                      <a:pt x="1024564" y="1235817"/>
                    </a:lnTo>
                    <a:lnTo>
                      <a:pt x="1024507" y="1236626"/>
                    </a:lnTo>
                    <a:lnTo>
                      <a:pt x="1024214" y="1237701"/>
                    </a:lnTo>
                    <a:lnTo>
                      <a:pt x="1024120" y="1238472"/>
                    </a:lnTo>
                    <a:lnTo>
                      <a:pt x="1024131" y="1239748"/>
                    </a:lnTo>
                    <a:lnTo>
                      <a:pt x="1024157" y="1240368"/>
                    </a:lnTo>
                    <a:lnTo>
                      <a:pt x="1024181" y="1240988"/>
                    </a:lnTo>
                    <a:lnTo>
                      <a:pt x="1024246" y="1241570"/>
                    </a:lnTo>
                    <a:lnTo>
                      <a:pt x="1024037" y="1242336"/>
                    </a:lnTo>
                    <a:lnTo>
                      <a:pt x="1023504" y="1243716"/>
                    </a:lnTo>
                    <a:lnTo>
                      <a:pt x="1023176" y="1244602"/>
                    </a:lnTo>
                    <a:lnTo>
                      <a:pt x="1022770" y="1245483"/>
                    </a:lnTo>
                    <a:lnTo>
                      <a:pt x="1022560" y="1246249"/>
                    </a:lnTo>
                    <a:lnTo>
                      <a:pt x="1022397" y="1246674"/>
                    </a:lnTo>
                    <a:lnTo>
                      <a:pt x="1021916" y="1247433"/>
                    </a:lnTo>
                    <a:lnTo>
                      <a:pt x="1021397" y="1248235"/>
                    </a:lnTo>
                    <a:lnTo>
                      <a:pt x="1020802" y="1248958"/>
                    </a:lnTo>
                    <a:lnTo>
                      <a:pt x="1020126" y="1249797"/>
                    </a:lnTo>
                    <a:lnTo>
                      <a:pt x="1019492" y="1250514"/>
                    </a:lnTo>
                    <a:lnTo>
                      <a:pt x="1017687" y="1251795"/>
                    </a:lnTo>
                    <a:lnTo>
                      <a:pt x="1017287" y="1252403"/>
                    </a:lnTo>
                    <a:lnTo>
                      <a:pt x="1016892" y="1252823"/>
                    </a:lnTo>
                    <a:lnTo>
                      <a:pt x="1016339" y="1253351"/>
                    </a:lnTo>
                    <a:lnTo>
                      <a:pt x="1013993" y="1254615"/>
                    </a:lnTo>
                    <a:lnTo>
                      <a:pt x="1012542" y="1255593"/>
                    </a:lnTo>
                    <a:lnTo>
                      <a:pt x="1011718" y="1256158"/>
                    </a:lnTo>
                    <a:lnTo>
                      <a:pt x="1011202" y="1256765"/>
                    </a:lnTo>
                    <a:lnTo>
                      <a:pt x="1010457" y="1257288"/>
                    </a:lnTo>
                    <a:lnTo>
                      <a:pt x="1008653" y="1258448"/>
                    </a:lnTo>
                    <a:lnTo>
                      <a:pt x="1007553" y="1259317"/>
                    </a:lnTo>
                    <a:lnTo>
                      <a:pt x="1006813" y="1259608"/>
                    </a:lnTo>
                    <a:lnTo>
                      <a:pt x="1006107" y="1260058"/>
                    </a:lnTo>
                    <a:lnTo>
                      <a:pt x="1005674" y="1260435"/>
                    </a:lnTo>
                    <a:lnTo>
                      <a:pt x="1005239" y="1260854"/>
                    </a:lnTo>
                    <a:lnTo>
                      <a:pt x="998080" y="1267036"/>
                    </a:lnTo>
                    <a:lnTo>
                      <a:pt x="998080" y="1273670"/>
                    </a:lnTo>
                    <a:lnTo>
                      <a:pt x="998995" y="1281444"/>
                    </a:lnTo>
                    <a:lnTo>
                      <a:pt x="988247" y="1287161"/>
                    </a:lnTo>
                    <a:lnTo>
                      <a:pt x="952799" y="1291049"/>
                    </a:lnTo>
                    <a:lnTo>
                      <a:pt x="928785" y="1291049"/>
                    </a:lnTo>
                    <a:lnTo>
                      <a:pt x="901296" y="1285602"/>
                    </a:lnTo>
                    <a:lnTo>
                      <a:pt x="878036" y="1279803"/>
                    </a:lnTo>
                    <a:lnTo>
                      <a:pt x="856071" y="1279906"/>
                    </a:lnTo>
                    <a:lnTo>
                      <a:pt x="851715" y="1277100"/>
                    </a:lnTo>
                    <a:lnTo>
                      <a:pt x="849199" y="1272069"/>
                    </a:lnTo>
                    <a:lnTo>
                      <a:pt x="848056" y="1265894"/>
                    </a:lnTo>
                    <a:lnTo>
                      <a:pt x="845311" y="1263147"/>
                    </a:lnTo>
                    <a:lnTo>
                      <a:pt x="839594" y="1265666"/>
                    </a:lnTo>
                    <a:lnTo>
                      <a:pt x="834562" y="1267950"/>
                    </a:lnTo>
                    <a:lnTo>
                      <a:pt x="829074" y="1270238"/>
                    </a:lnTo>
                    <a:lnTo>
                      <a:pt x="825415" y="1273670"/>
                    </a:lnTo>
                    <a:lnTo>
                      <a:pt x="822899" y="1286018"/>
                    </a:lnTo>
                    <a:lnTo>
                      <a:pt x="817211" y="1296468"/>
                    </a:lnTo>
                    <a:lnTo>
                      <a:pt x="805975" y="1304542"/>
                    </a:lnTo>
                    <a:lnTo>
                      <a:pt x="794769" y="1308202"/>
                    </a:lnTo>
                    <a:lnTo>
                      <a:pt x="794461" y="1308257"/>
                    </a:lnTo>
                    <a:lnTo>
                      <a:pt x="783764" y="1310174"/>
                    </a:lnTo>
                    <a:lnTo>
                      <a:pt x="779045" y="1312881"/>
                    </a:lnTo>
                    <a:lnTo>
                      <a:pt x="774768" y="1318124"/>
                    </a:lnTo>
                    <a:lnTo>
                      <a:pt x="770709" y="1326213"/>
                    </a:lnTo>
                    <a:lnTo>
                      <a:pt x="765340" y="1334327"/>
                    </a:lnTo>
                    <a:lnTo>
                      <a:pt x="760837" y="1339804"/>
                    </a:lnTo>
                    <a:lnTo>
                      <a:pt x="753065" y="1343953"/>
                    </a:lnTo>
                    <a:lnTo>
                      <a:pt x="745784" y="1345934"/>
                    </a:lnTo>
                    <a:lnTo>
                      <a:pt x="738019" y="1346924"/>
                    </a:lnTo>
                    <a:lnTo>
                      <a:pt x="727673" y="1349731"/>
                    </a:lnTo>
                    <a:lnTo>
                      <a:pt x="722562" y="1352213"/>
                    </a:lnTo>
                    <a:lnTo>
                      <a:pt x="718571" y="1356447"/>
                    </a:lnTo>
                    <a:lnTo>
                      <a:pt x="717938" y="1359157"/>
                    </a:lnTo>
                    <a:lnTo>
                      <a:pt x="719288" y="1364297"/>
                    </a:lnTo>
                    <a:lnTo>
                      <a:pt x="721804" y="1369880"/>
                    </a:lnTo>
                    <a:lnTo>
                      <a:pt x="722812" y="1373559"/>
                    </a:lnTo>
                    <a:lnTo>
                      <a:pt x="720683" y="1378300"/>
                    </a:lnTo>
                    <a:lnTo>
                      <a:pt x="713647" y="1380895"/>
                    </a:lnTo>
                    <a:lnTo>
                      <a:pt x="707865" y="1378868"/>
                    </a:lnTo>
                    <a:lnTo>
                      <a:pt x="704434" y="1374752"/>
                    </a:lnTo>
                    <a:lnTo>
                      <a:pt x="703520" y="1371323"/>
                    </a:lnTo>
                    <a:lnTo>
                      <a:pt x="702147" y="1367206"/>
                    </a:lnTo>
                    <a:lnTo>
                      <a:pt x="698259" y="1364233"/>
                    </a:lnTo>
                    <a:lnTo>
                      <a:pt x="692542" y="1361031"/>
                    </a:lnTo>
                    <a:lnTo>
                      <a:pt x="686367" y="1362404"/>
                    </a:lnTo>
                    <a:lnTo>
                      <a:pt x="676990" y="1365147"/>
                    </a:lnTo>
                    <a:lnTo>
                      <a:pt x="670130" y="1368808"/>
                    </a:lnTo>
                    <a:lnTo>
                      <a:pt x="665556" y="1372009"/>
                    </a:lnTo>
                    <a:lnTo>
                      <a:pt x="660067" y="1374525"/>
                    </a:lnTo>
                    <a:lnTo>
                      <a:pt x="652076" y="1375770"/>
                    </a:lnTo>
                    <a:lnTo>
                      <a:pt x="645388" y="1376660"/>
                    </a:lnTo>
                    <a:lnTo>
                      <a:pt x="639276" y="1379160"/>
                    </a:lnTo>
                    <a:lnTo>
                      <a:pt x="631975" y="1383686"/>
                    </a:lnTo>
                    <a:lnTo>
                      <a:pt x="627382" y="1388625"/>
                    </a:lnTo>
                    <a:lnTo>
                      <a:pt x="622995" y="1392407"/>
                    </a:lnTo>
                    <a:lnTo>
                      <a:pt x="617222" y="1396286"/>
                    </a:lnTo>
                    <a:lnTo>
                      <a:pt x="612092" y="1397845"/>
                    </a:lnTo>
                    <a:lnTo>
                      <a:pt x="605014" y="1398589"/>
                    </a:lnTo>
                    <a:lnTo>
                      <a:pt x="589563" y="1404111"/>
                    </a:lnTo>
                    <a:lnTo>
                      <a:pt x="584064" y="1406447"/>
                    </a:lnTo>
                    <a:lnTo>
                      <a:pt x="575414" y="1412693"/>
                    </a:lnTo>
                    <a:lnTo>
                      <a:pt x="568269" y="1417292"/>
                    </a:lnTo>
                    <a:lnTo>
                      <a:pt x="562438" y="1422025"/>
                    </a:lnTo>
                    <a:lnTo>
                      <a:pt x="556530" y="1422061"/>
                    </a:lnTo>
                    <a:lnTo>
                      <a:pt x="555963" y="1422064"/>
                    </a:lnTo>
                    <a:lnTo>
                      <a:pt x="544183" y="1422894"/>
                    </a:lnTo>
                    <a:lnTo>
                      <a:pt x="537798" y="1423549"/>
                    </a:lnTo>
                    <a:lnTo>
                      <a:pt x="527831" y="1422654"/>
                    </a:lnTo>
                    <a:lnTo>
                      <a:pt x="513438" y="1423838"/>
                    </a:lnTo>
                    <a:lnTo>
                      <a:pt x="503343" y="1424099"/>
                    </a:lnTo>
                    <a:lnTo>
                      <a:pt x="495932" y="1423693"/>
                    </a:lnTo>
                    <a:lnTo>
                      <a:pt x="484502" y="1422899"/>
                    </a:lnTo>
                    <a:lnTo>
                      <a:pt x="472078" y="1416834"/>
                    </a:lnTo>
                    <a:lnTo>
                      <a:pt x="465217" y="1409284"/>
                    </a:lnTo>
                    <a:lnTo>
                      <a:pt x="452868" y="1409284"/>
                    </a:lnTo>
                    <a:lnTo>
                      <a:pt x="443263" y="1412945"/>
                    </a:lnTo>
                    <a:lnTo>
                      <a:pt x="436737" y="1421378"/>
                    </a:lnTo>
                    <a:lnTo>
                      <a:pt x="433757" y="1425979"/>
                    </a:lnTo>
                    <a:lnTo>
                      <a:pt x="431198" y="1432192"/>
                    </a:lnTo>
                    <a:lnTo>
                      <a:pt x="430068" y="1440227"/>
                    </a:lnTo>
                    <a:lnTo>
                      <a:pt x="429538" y="1444091"/>
                    </a:lnTo>
                    <a:lnTo>
                      <a:pt x="428539" y="1454516"/>
                    </a:lnTo>
                    <a:lnTo>
                      <a:pt x="425355" y="1460354"/>
                    </a:lnTo>
                    <a:lnTo>
                      <a:pt x="421541" y="1465588"/>
                    </a:lnTo>
                    <a:lnTo>
                      <a:pt x="414326" y="1470497"/>
                    </a:lnTo>
                    <a:lnTo>
                      <a:pt x="407409" y="1474938"/>
                    </a:lnTo>
                    <a:lnTo>
                      <a:pt x="403688" y="1477472"/>
                    </a:lnTo>
                    <a:lnTo>
                      <a:pt x="400655" y="1483155"/>
                    </a:lnTo>
                    <a:lnTo>
                      <a:pt x="400440" y="1487320"/>
                    </a:lnTo>
                    <a:lnTo>
                      <a:pt x="402877" y="1492827"/>
                    </a:lnTo>
                    <a:lnTo>
                      <a:pt x="403139" y="1497599"/>
                    </a:lnTo>
                    <a:lnTo>
                      <a:pt x="401775" y="1502095"/>
                    </a:lnTo>
                    <a:lnTo>
                      <a:pt x="401084" y="1505652"/>
                    </a:lnTo>
                    <a:lnTo>
                      <a:pt x="398598" y="1510649"/>
                    </a:lnTo>
                    <a:lnTo>
                      <a:pt x="397400" y="1510661"/>
                    </a:lnTo>
                    <a:lnTo>
                      <a:pt x="395808" y="1510977"/>
                    </a:lnTo>
                    <a:lnTo>
                      <a:pt x="394110" y="1510868"/>
                    </a:lnTo>
                    <a:lnTo>
                      <a:pt x="392723" y="1510686"/>
                    </a:lnTo>
                    <a:lnTo>
                      <a:pt x="391564" y="1510619"/>
                    </a:lnTo>
                    <a:lnTo>
                      <a:pt x="389403" y="1510498"/>
                    </a:lnTo>
                    <a:lnTo>
                      <a:pt x="388212" y="1510163"/>
                    </a:lnTo>
                    <a:lnTo>
                      <a:pt x="386861" y="1510096"/>
                    </a:lnTo>
                    <a:lnTo>
                      <a:pt x="385710" y="1509726"/>
                    </a:lnTo>
                    <a:lnTo>
                      <a:pt x="383896" y="1509611"/>
                    </a:lnTo>
                    <a:lnTo>
                      <a:pt x="382035" y="1509884"/>
                    </a:lnTo>
                    <a:lnTo>
                      <a:pt x="380989" y="1510018"/>
                    </a:lnTo>
                    <a:lnTo>
                      <a:pt x="379865" y="1510151"/>
                    </a:lnTo>
                    <a:lnTo>
                      <a:pt x="378702" y="1510279"/>
                    </a:lnTo>
                    <a:lnTo>
                      <a:pt x="377030" y="1510746"/>
                    </a:lnTo>
                    <a:lnTo>
                      <a:pt x="375547" y="1511452"/>
                    </a:lnTo>
                    <a:lnTo>
                      <a:pt x="371682" y="1513226"/>
                    </a:lnTo>
                    <a:lnTo>
                      <a:pt x="370903" y="1513523"/>
                    </a:lnTo>
                    <a:lnTo>
                      <a:pt x="370400" y="1513548"/>
                    </a:lnTo>
                    <a:lnTo>
                      <a:pt x="369781" y="1513578"/>
                    </a:lnTo>
                    <a:lnTo>
                      <a:pt x="369048" y="1513481"/>
                    </a:lnTo>
                    <a:lnTo>
                      <a:pt x="368823" y="1513207"/>
                    </a:lnTo>
                    <a:lnTo>
                      <a:pt x="368486" y="1512697"/>
                    </a:lnTo>
                    <a:lnTo>
                      <a:pt x="368042" y="1511804"/>
                    </a:lnTo>
                    <a:lnTo>
                      <a:pt x="367667" y="1511251"/>
                    </a:lnTo>
                    <a:lnTo>
                      <a:pt x="367178" y="1510625"/>
                    </a:lnTo>
                    <a:lnTo>
                      <a:pt x="366838" y="1510267"/>
                    </a:lnTo>
                    <a:lnTo>
                      <a:pt x="366456" y="1510066"/>
                    </a:lnTo>
                    <a:lnTo>
                      <a:pt x="365379" y="1509774"/>
                    </a:lnTo>
                    <a:lnTo>
                      <a:pt x="364177" y="1510023"/>
                    </a:lnTo>
                    <a:lnTo>
                      <a:pt x="363586" y="1510510"/>
                    </a:lnTo>
                    <a:lnTo>
                      <a:pt x="362627" y="1511962"/>
                    </a:lnTo>
                    <a:lnTo>
                      <a:pt x="362114" y="1512490"/>
                    </a:lnTo>
                    <a:lnTo>
                      <a:pt x="361753" y="1513061"/>
                    </a:lnTo>
                    <a:lnTo>
                      <a:pt x="361239" y="1513596"/>
                    </a:lnTo>
                    <a:lnTo>
                      <a:pt x="360769" y="1513894"/>
                    </a:lnTo>
                    <a:lnTo>
                      <a:pt x="359912" y="1514222"/>
                    </a:lnTo>
                    <a:lnTo>
                      <a:pt x="359453" y="1513985"/>
                    </a:lnTo>
                    <a:lnTo>
                      <a:pt x="358807" y="1513504"/>
                    </a:lnTo>
                    <a:lnTo>
                      <a:pt x="358427" y="1513225"/>
                    </a:lnTo>
                    <a:lnTo>
                      <a:pt x="356438" y="1512223"/>
                    </a:lnTo>
                    <a:lnTo>
                      <a:pt x="355453" y="1511311"/>
                    </a:lnTo>
                    <a:lnTo>
                      <a:pt x="354889" y="1510564"/>
                    </a:lnTo>
                    <a:lnTo>
                      <a:pt x="354404" y="1509781"/>
                    </a:lnTo>
                    <a:lnTo>
                      <a:pt x="353995" y="1509076"/>
                    </a:lnTo>
                    <a:lnTo>
                      <a:pt x="353389" y="1508450"/>
                    </a:lnTo>
                    <a:lnTo>
                      <a:pt x="352980" y="1507746"/>
                    </a:lnTo>
                    <a:lnTo>
                      <a:pt x="352566" y="1507235"/>
                    </a:lnTo>
                    <a:lnTo>
                      <a:pt x="352076" y="1506640"/>
                    </a:lnTo>
                    <a:lnTo>
                      <a:pt x="350752" y="1505339"/>
                    </a:lnTo>
                    <a:lnTo>
                      <a:pt x="349523" y="1504926"/>
                    </a:lnTo>
                    <a:lnTo>
                      <a:pt x="348494" y="1504252"/>
                    </a:lnTo>
                    <a:lnTo>
                      <a:pt x="347183" y="1504148"/>
                    </a:lnTo>
                    <a:lnTo>
                      <a:pt x="345057" y="1504179"/>
                    </a:lnTo>
                    <a:lnTo>
                      <a:pt x="343125" y="1504143"/>
                    </a:lnTo>
                    <a:lnTo>
                      <a:pt x="340956" y="1504368"/>
                    </a:lnTo>
                    <a:lnTo>
                      <a:pt x="338355" y="1504890"/>
                    </a:lnTo>
                    <a:lnTo>
                      <a:pt x="337070" y="1505327"/>
                    </a:lnTo>
                    <a:lnTo>
                      <a:pt x="336214" y="1505619"/>
                    </a:lnTo>
                    <a:lnTo>
                      <a:pt x="334974" y="1505753"/>
                    </a:lnTo>
                    <a:lnTo>
                      <a:pt x="332883" y="1505941"/>
                    </a:lnTo>
                    <a:lnTo>
                      <a:pt x="331574" y="1505722"/>
                    </a:lnTo>
                    <a:lnTo>
                      <a:pt x="330566" y="1505856"/>
                    </a:lnTo>
                    <a:lnTo>
                      <a:pt x="329679" y="1505758"/>
                    </a:lnTo>
                    <a:lnTo>
                      <a:pt x="328915" y="1505358"/>
                    </a:lnTo>
                    <a:lnTo>
                      <a:pt x="326646" y="1504847"/>
                    </a:lnTo>
                    <a:lnTo>
                      <a:pt x="324356" y="1503523"/>
                    </a:lnTo>
                    <a:lnTo>
                      <a:pt x="323363" y="1502964"/>
                    </a:lnTo>
                    <a:lnTo>
                      <a:pt x="322487" y="1502405"/>
                    </a:lnTo>
                    <a:lnTo>
                      <a:pt x="321111" y="1501639"/>
                    </a:lnTo>
                    <a:lnTo>
                      <a:pt x="319588" y="1500564"/>
                    </a:lnTo>
                    <a:lnTo>
                      <a:pt x="317642" y="1499446"/>
                    </a:lnTo>
                    <a:lnTo>
                      <a:pt x="316391" y="1498334"/>
                    </a:lnTo>
                    <a:lnTo>
                      <a:pt x="315712" y="1497551"/>
                    </a:lnTo>
                    <a:lnTo>
                      <a:pt x="315004" y="1496336"/>
                    </a:lnTo>
                    <a:lnTo>
                      <a:pt x="314673" y="1495558"/>
                    </a:lnTo>
                    <a:lnTo>
                      <a:pt x="314264" y="1494810"/>
                    </a:lnTo>
                    <a:lnTo>
                      <a:pt x="313895" y="1493997"/>
                    </a:lnTo>
                    <a:lnTo>
                      <a:pt x="313452" y="1493055"/>
                    </a:lnTo>
                    <a:lnTo>
                      <a:pt x="312852" y="1492192"/>
                    </a:lnTo>
                    <a:lnTo>
                      <a:pt x="312243" y="1491755"/>
                    </a:lnTo>
                    <a:lnTo>
                      <a:pt x="311717" y="1491050"/>
                    </a:lnTo>
                    <a:lnTo>
                      <a:pt x="310836" y="1490686"/>
                    </a:lnTo>
                    <a:lnTo>
                      <a:pt x="309461" y="1489963"/>
                    </a:lnTo>
                    <a:lnTo>
                      <a:pt x="308350" y="1489513"/>
                    </a:lnTo>
                    <a:lnTo>
                      <a:pt x="307230" y="1489452"/>
                    </a:lnTo>
                    <a:lnTo>
                      <a:pt x="305813" y="1488844"/>
                    </a:lnTo>
                    <a:lnTo>
                      <a:pt x="304622" y="1488510"/>
                    </a:lnTo>
                    <a:lnTo>
                      <a:pt x="303502" y="1488486"/>
                    </a:lnTo>
                    <a:lnTo>
                      <a:pt x="302607" y="1488778"/>
                    </a:lnTo>
                    <a:lnTo>
                      <a:pt x="301516" y="1489179"/>
                    </a:lnTo>
                    <a:lnTo>
                      <a:pt x="301168" y="1489209"/>
                    </a:lnTo>
                    <a:lnTo>
                      <a:pt x="300381" y="1489810"/>
                    </a:lnTo>
                    <a:lnTo>
                      <a:pt x="299790" y="1490346"/>
                    </a:lnTo>
                    <a:lnTo>
                      <a:pt x="299432" y="1490838"/>
                    </a:lnTo>
                    <a:lnTo>
                      <a:pt x="298175" y="1491736"/>
                    </a:lnTo>
                    <a:lnTo>
                      <a:pt x="297459" y="1492690"/>
                    </a:lnTo>
                    <a:lnTo>
                      <a:pt x="296779" y="1493760"/>
                    </a:lnTo>
                    <a:lnTo>
                      <a:pt x="296182" y="1494598"/>
                    </a:lnTo>
                    <a:lnTo>
                      <a:pt x="295586" y="1495357"/>
                    </a:lnTo>
                    <a:lnTo>
                      <a:pt x="295342" y="1495856"/>
                    </a:lnTo>
                    <a:lnTo>
                      <a:pt x="294902" y="1496579"/>
                    </a:lnTo>
                    <a:lnTo>
                      <a:pt x="294155" y="1497144"/>
                    </a:lnTo>
                    <a:lnTo>
                      <a:pt x="293183" y="1497435"/>
                    </a:lnTo>
                    <a:lnTo>
                      <a:pt x="291901" y="1497721"/>
                    </a:lnTo>
                    <a:lnTo>
                      <a:pt x="289645" y="1498407"/>
                    </a:lnTo>
                    <a:lnTo>
                      <a:pt x="288371" y="1498341"/>
                    </a:lnTo>
                    <a:lnTo>
                      <a:pt x="287407" y="1498243"/>
                    </a:lnTo>
                    <a:lnTo>
                      <a:pt x="286640" y="1497994"/>
                    </a:lnTo>
                    <a:lnTo>
                      <a:pt x="286026" y="1497751"/>
                    </a:lnTo>
                    <a:lnTo>
                      <a:pt x="285341" y="1497235"/>
                    </a:lnTo>
                    <a:lnTo>
                      <a:pt x="285099" y="1495953"/>
                    </a:lnTo>
                    <a:lnTo>
                      <a:pt x="284975" y="1494525"/>
                    </a:lnTo>
                    <a:lnTo>
                      <a:pt x="284970" y="1492976"/>
                    </a:lnTo>
                    <a:lnTo>
                      <a:pt x="285010" y="1491160"/>
                    </a:lnTo>
                    <a:lnTo>
                      <a:pt x="285073" y="1490005"/>
                    </a:lnTo>
                    <a:lnTo>
                      <a:pt x="285015" y="1489112"/>
                    </a:lnTo>
                    <a:lnTo>
                      <a:pt x="284314" y="1487593"/>
                    </a:lnTo>
                    <a:lnTo>
                      <a:pt x="283757" y="1486499"/>
                    </a:lnTo>
                    <a:lnTo>
                      <a:pt x="283122" y="1485516"/>
                    </a:lnTo>
                    <a:lnTo>
                      <a:pt x="282521" y="1484695"/>
                    </a:lnTo>
                    <a:lnTo>
                      <a:pt x="282141" y="1484415"/>
                    </a:lnTo>
                    <a:lnTo>
                      <a:pt x="281381" y="1483820"/>
                    </a:lnTo>
                    <a:lnTo>
                      <a:pt x="280123" y="1483018"/>
                    </a:lnTo>
                    <a:lnTo>
                      <a:pt x="279441" y="1482350"/>
                    </a:lnTo>
                    <a:lnTo>
                      <a:pt x="277687" y="1481232"/>
                    </a:lnTo>
                    <a:lnTo>
                      <a:pt x="277080" y="1480716"/>
                    </a:lnTo>
                    <a:lnTo>
                      <a:pt x="275871" y="1479452"/>
                    </a:lnTo>
                    <a:lnTo>
                      <a:pt x="275082" y="1478432"/>
                    </a:lnTo>
                    <a:lnTo>
                      <a:pt x="274170" y="1477720"/>
                    </a:lnTo>
                    <a:lnTo>
                      <a:pt x="273333" y="1477083"/>
                    </a:lnTo>
                    <a:lnTo>
                      <a:pt x="272303" y="1476481"/>
                    </a:lnTo>
                    <a:lnTo>
                      <a:pt x="271465" y="1475886"/>
                    </a:lnTo>
                    <a:lnTo>
                      <a:pt x="270428" y="1475594"/>
                    </a:lnTo>
                    <a:lnTo>
                      <a:pt x="268269" y="1475357"/>
                    </a:lnTo>
                    <a:lnTo>
                      <a:pt x="266802" y="1475248"/>
                    </a:lnTo>
                    <a:lnTo>
                      <a:pt x="265104" y="1475175"/>
                    </a:lnTo>
                    <a:lnTo>
                      <a:pt x="263163" y="1475600"/>
                    </a:lnTo>
                    <a:lnTo>
                      <a:pt x="260871" y="1476135"/>
                    </a:lnTo>
                    <a:lnTo>
                      <a:pt x="259118" y="1476754"/>
                    </a:lnTo>
                    <a:lnTo>
                      <a:pt x="257906" y="1477386"/>
                    </a:lnTo>
                    <a:lnTo>
                      <a:pt x="257082" y="1477988"/>
                    </a:lnTo>
                    <a:lnTo>
                      <a:pt x="256488" y="1478596"/>
                    </a:lnTo>
                    <a:lnTo>
                      <a:pt x="256192" y="1479823"/>
                    </a:lnTo>
                    <a:lnTo>
                      <a:pt x="256124" y="1481178"/>
                    </a:lnTo>
                    <a:lnTo>
                      <a:pt x="256020" y="1482411"/>
                    </a:lnTo>
                    <a:lnTo>
                      <a:pt x="256068" y="1483729"/>
                    </a:lnTo>
                    <a:lnTo>
                      <a:pt x="256093" y="1484385"/>
                    </a:lnTo>
                    <a:lnTo>
                      <a:pt x="256226" y="1485393"/>
                    </a:lnTo>
                    <a:lnTo>
                      <a:pt x="255965" y="1486737"/>
                    </a:lnTo>
                    <a:lnTo>
                      <a:pt x="255544" y="1488316"/>
                    </a:lnTo>
                    <a:lnTo>
                      <a:pt x="255136" y="1489312"/>
                    </a:lnTo>
                    <a:lnTo>
                      <a:pt x="254808" y="1490193"/>
                    </a:lnTo>
                    <a:lnTo>
                      <a:pt x="254398" y="1491305"/>
                    </a:lnTo>
                    <a:lnTo>
                      <a:pt x="253991" y="1492229"/>
                    </a:lnTo>
                    <a:lnTo>
                      <a:pt x="253633" y="1492684"/>
                    </a:lnTo>
                    <a:lnTo>
                      <a:pt x="253071" y="1493675"/>
                    </a:lnTo>
                    <a:lnTo>
                      <a:pt x="252668" y="1494403"/>
                    </a:lnTo>
                    <a:lnTo>
                      <a:pt x="252146" y="1495358"/>
                    </a:lnTo>
                    <a:lnTo>
                      <a:pt x="251820" y="1496086"/>
                    </a:lnTo>
                    <a:lnTo>
                      <a:pt x="251807" y="1496743"/>
                    </a:lnTo>
                    <a:lnTo>
                      <a:pt x="251715" y="1497399"/>
                    </a:lnTo>
                    <a:lnTo>
                      <a:pt x="251547" y="1498049"/>
                    </a:lnTo>
                    <a:lnTo>
                      <a:pt x="251258" y="1498857"/>
                    </a:lnTo>
                    <a:lnTo>
                      <a:pt x="250519" y="1499076"/>
                    </a:lnTo>
                    <a:lnTo>
                      <a:pt x="249980" y="1498984"/>
                    </a:lnTo>
                    <a:lnTo>
                      <a:pt x="249370" y="1498583"/>
                    </a:lnTo>
                    <a:lnTo>
                      <a:pt x="249036" y="1497964"/>
                    </a:lnTo>
                    <a:lnTo>
                      <a:pt x="248630" y="1497064"/>
                    </a:lnTo>
                    <a:lnTo>
                      <a:pt x="248296" y="1496439"/>
                    </a:lnTo>
                    <a:lnTo>
                      <a:pt x="247731" y="1495734"/>
                    </a:lnTo>
                    <a:lnTo>
                      <a:pt x="247009" y="1495175"/>
                    </a:lnTo>
                    <a:lnTo>
                      <a:pt x="244647" y="1495436"/>
                    </a:lnTo>
                    <a:lnTo>
                      <a:pt x="243792" y="1495613"/>
                    </a:lnTo>
                    <a:lnTo>
                      <a:pt x="243013" y="1495904"/>
                    </a:lnTo>
                    <a:lnTo>
                      <a:pt x="242383" y="1496433"/>
                    </a:lnTo>
                    <a:lnTo>
                      <a:pt x="242215" y="1497089"/>
                    </a:lnTo>
                    <a:lnTo>
                      <a:pt x="241921" y="1498122"/>
                    </a:lnTo>
                    <a:lnTo>
                      <a:pt x="241406" y="1498736"/>
                    </a:lnTo>
                    <a:lnTo>
                      <a:pt x="240890" y="1499380"/>
                    </a:lnTo>
                    <a:lnTo>
                      <a:pt x="240611" y="1499720"/>
                    </a:lnTo>
                    <a:lnTo>
                      <a:pt x="239945" y="1500169"/>
                    </a:lnTo>
                    <a:lnTo>
                      <a:pt x="239093" y="1500230"/>
                    </a:lnTo>
                    <a:lnTo>
                      <a:pt x="237702" y="1500206"/>
                    </a:lnTo>
                    <a:lnTo>
                      <a:pt x="236969" y="1500151"/>
                    </a:lnTo>
                    <a:lnTo>
                      <a:pt x="236041" y="1500205"/>
                    </a:lnTo>
                    <a:lnTo>
                      <a:pt x="234729" y="1500102"/>
                    </a:lnTo>
                    <a:lnTo>
                      <a:pt x="234153" y="1499896"/>
                    </a:lnTo>
                    <a:lnTo>
                      <a:pt x="233228" y="1499804"/>
                    </a:lnTo>
                    <a:lnTo>
                      <a:pt x="232340" y="1499744"/>
                    </a:lnTo>
                    <a:lnTo>
                      <a:pt x="231137" y="1499993"/>
                    </a:lnTo>
                    <a:lnTo>
                      <a:pt x="230242" y="1500285"/>
                    </a:lnTo>
                    <a:lnTo>
                      <a:pt x="229508" y="1500266"/>
                    </a:lnTo>
                    <a:lnTo>
                      <a:pt x="228467" y="1500133"/>
                    </a:lnTo>
                    <a:lnTo>
                      <a:pt x="227813" y="1499999"/>
                    </a:lnTo>
                    <a:lnTo>
                      <a:pt x="226927" y="1499865"/>
                    </a:lnTo>
                    <a:lnTo>
                      <a:pt x="225916" y="1500157"/>
                    </a:lnTo>
                    <a:lnTo>
                      <a:pt x="225136" y="1500485"/>
                    </a:lnTo>
                    <a:lnTo>
                      <a:pt x="224586" y="1500898"/>
                    </a:lnTo>
                    <a:lnTo>
                      <a:pt x="223730" y="1501154"/>
                    </a:lnTo>
                    <a:lnTo>
                      <a:pt x="221375" y="1501069"/>
                    </a:lnTo>
                    <a:lnTo>
                      <a:pt x="219596" y="1501068"/>
                    </a:lnTo>
                    <a:lnTo>
                      <a:pt x="218047" y="1501269"/>
                    </a:lnTo>
                    <a:lnTo>
                      <a:pt x="215756" y="1501725"/>
                    </a:lnTo>
                    <a:lnTo>
                      <a:pt x="213315" y="1502059"/>
                    </a:lnTo>
                    <a:lnTo>
                      <a:pt x="210446" y="1502465"/>
                    </a:lnTo>
                    <a:lnTo>
                      <a:pt x="208927" y="1502976"/>
                    </a:lnTo>
                    <a:lnTo>
                      <a:pt x="207637" y="1503644"/>
                    </a:lnTo>
                    <a:lnTo>
                      <a:pt x="206426" y="1504276"/>
                    </a:lnTo>
                    <a:lnTo>
                      <a:pt x="205838" y="1504653"/>
                    </a:lnTo>
                    <a:lnTo>
                      <a:pt x="204854" y="1505485"/>
                    </a:lnTo>
                    <a:lnTo>
                      <a:pt x="204032" y="1505971"/>
                    </a:lnTo>
                    <a:lnTo>
                      <a:pt x="203012" y="1506645"/>
                    </a:lnTo>
                    <a:lnTo>
                      <a:pt x="202309" y="1507016"/>
                    </a:lnTo>
                    <a:lnTo>
                      <a:pt x="200503" y="1508292"/>
                    </a:lnTo>
                    <a:lnTo>
                      <a:pt x="198931" y="1509537"/>
                    </a:lnTo>
                    <a:lnTo>
                      <a:pt x="197283" y="1510662"/>
                    </a:lnTo>
                    <a:lnTo>
                      <a:pt x="195917" y="1511293"/>
                    </a:lnTo>
                    <a:lnTo>
                      <a:pt x="194478" y="1511688"/>
                    </a:lnTo>
                    <a:lnTo>
                      <a:pt x="193276" y="1511895"/>
                    </a:lnTo>
                    <a:lnTo>
                      <a:pt x="192733" y="1511961"/>
                    </a:lnTo>
                    <a:lnTo>
                      <a:pt x="192379" y="1512223"/>
                    </a:lnTo>
                    <a:lnTo>
                      <a:pt x="191902" y="1512873"/>
                    </a:lnTo>
                    <a:lnTo>
                      <a:pt x="191310" y="1513438"/>
                    </a:lnTo>
                    <a:lnTo>
                      <a:pt x="190757" y="1513966"/>
                    </a:lnTo>
                    <a:lnTo>
                      <a:pt x="190207" y="1514379"/>
                    </a:lnTo>
                    <a:lnTo>
                      <a:pt x="189465" y="1514756"/>
                    </a:lnTo>
                    <a:lnTo>
                      <a:pt x="186738" y="1513960"/>
                    </a:lnTo>
                    <a:lnTo>
                      <a:pt x="184421" y="1513875"/>
                    </a:lnTo>
                    <a:lnTo>
                      <a:pt x="183648" y="1513863"/>
                    </a:lnTo>
                    <a:lnTo>
                      <a:pt x="182799" y="1513802"/>
                    </a:lnTo>
                    <a:lnTo>
                      <a:pt x="181561" y="1513857"/>
                    </a:lnTo>
                    <a:lnTo>
                      <a:pt x="180384" y="1514683"/>
                    </a:lnTo>
                    <a:lnTo>
                      <a:pt x="179327" y="1515321"/>
                    </a:lnTo>
                    <a:lnTo>
                      <a:pt x="178387" y="1515880"/>
                    </a:lnTo>
                    <a:lnTo>
                      <a:pt x="177296" y="1516281"/>
                    </a:lnTo>
                    <a:lnTo>
                      <a:pt x="175812" y="1516986"/>
                    </a:lnTo>
                    <a:lnTo>
                      <a:pt x="174910" y="1517624"/>
                    </a:lnTo>
                    <a:lnTo>
                      <a:pt x="173650" y="1518717"/>
                    </a:lnTo>
                    <a:lnTo>
                      <a:pt x="172589" y="1519507"/>
                    </a:lnTo>
                    <a:lnTo>
                      <a:pt x="171526" y="1520418"/>
                    </a:lnTo>
                    <a:lnTo>
                      <a:pt x="170358" y="1520819"/>
                    </a:lnTo>
                    <a:lnTo>
                      <a:pt x="169693" y="1521190"/>
                    </a:lnTo>
                    <a:lnTo>
                      <a:pt x="168363" y="1521895"/>
                    </a:lnTo>
                    <a:lnTo>
                      <a:pt x="167118" y="1522338"/>
                    </a:lnTo>
                    <a:lnTo>
                      <a:pt x="166023" y="1522891"/>
                    </a:lnTo>
                    <a:lnTo>
                      <a:pt x="165051" y="1523146"/>
                    </a:lnTo>
                    <a:lnTo>
                      <a:pt x="164117" y="1523432"/>
                    </a:lnTo>
                    <a:lnTo>
                      <a:pt x="162834" y="1523796"/>
                    </a:lnTo>
                    <a:lnTo>
                      <a:pt x="161902" y="1524045"/>
                    </a:lnTo>
                    <a:lnTo>
                      <a:pt x="160811" y="1524410"/>
                    </a:lnTo>
                    <a:lnTo>
                      <a:pt x="160265" y="1524671"/>
                    </a:lnTo>
                    <a:lnTo>
                      <a:pt x="159412" y="1524805"/>
                    </a:lnTo>
                    <a:lnTo>
                      <a:pt x="158017" y="1524932"/>
                    </a:lnTo>
                    <a:lnTo>
                      <a:pt x="157058" y="1524641"/>
                    </a:lnTo>
                    <a:lnTo>
                      <a:pt x="156286" y="1524586"/>
                    </a:lnTo>
                    <a:lnTo>
                      <a:pt x="155472" y="1524689"/>
                    </a:lnTo>
                    <a:lnTo>
                      <a:pt x="151134" y="1528693"/>
                    </a:lnTo>
                    <a:lnTo>
                      <a:pt x="149956" y="1529562"/>
                    </a:lnTo>
                    <a:lnTo>
                      <a:pt x="148785" y="1530114"/>
                    </a:lnTo>
                    <a:lnTo>
                      <a:pt x="147849" y="1530521"/>
                    </a:lnTo>
                    <a:lnTo>
                      <a:pt x="146992" y="1530777"/>
                    </a:lnTo>
                    <a:lnTo>
                      <a:pt x="145667" y="1531287"/>
                    </a:lnTo>
                    <a:lnTo>
                      <a:pt x="144572" y="1531882"/>
                    </a:lnTo>
                    <a:lnTo>
                      <a:pt x="143442" y="1532362"/>
                    </a:lnTo>
                    <a:lnTo>
                      <a:pt x="141093" y="1533705"/>
                    </a:lnTo>
                    <a:lnTo>
                      <a:pt x="140110" y="1534501"/>
                    </a:lnTo>
                    <a:lnTo>
                      <a:pt x="139322" y="1535181"/>
                    </a:lnTo>
                    <a:lnTo>
                      <a:pt x="138129" y="1536737"/>
                    </a:lnTo>
                    <a:lnTo>
                      <a:pt x="137681" y="1537812"/>
                    </a:lnTo>
                    <a:lnTo>
                      <a:pt x="137619" y="1538893"/>
                    </a:lnTo>
                    <a:lnTo>
                      <a:pt x="137366" y="1539890"/>
                    </a:lnTo>
                    <a:lnTo>
                      <a:pt x="137184" y="1541123"/>
                    </a:lnTo>
                    <a:lnTo>
                      <a:pt x="136964" y="1542356"/>
                    </a:lnTo>
                    <a:lnTo>
                      <a:pt x="133205" y="1548717"/>
                    </a:lnTo>
                    <a:lnTo>
                      <a:pt x="132726" y="1549532"/>
                    </a:lnTo>
                    <a:lnTo>
                      <a:pt x="131484" y="1549987"/>
                    </a:lnTo>
                    <a:lnTo>
                      <a:pt x="130402" y="1550370"/>
                    </a:lnTo>
                    <a:lnTo>
                      <a:pt x="129242" y="1550868"/>
                    </a:lnTo>
                    <a:lnTo>
                      <a:pt x="127928" y="1551172"/>
                    </a:lnTo>
                    <a:lnTo>
                      <a:pt x="126731" y="1551397"/>
                    </a:lnTo>
                    <a:lnTo>
                      <a:pt x="124763" y="1551044"/>
                    </a:lnTo>
                    <a:lnTo>
                      <a:pt x="123566" y="1551002"/>
                    </a:lnTo>
                    <a:lnTo>
                      <a:pt x="122178" y="1550880"/>
                    </a:lnTo>
                    <a:lnTo>
                      <a:pt x="120713" y="1550333"/>
                    </a:lnTo>
                    <a:lnTo>
                      <a:pt x="119403" y="1549750"/>
                    </a:lnTo>
                    <a:lnTo>
                      <a:pt x="119082" y="1549622"/>
                    </a:lnTo>
                    <a:lnTo>
                      <a:pt x="117827" y="1548912"/>
                    </a:lnTo>
                    <a:lnTo>
                      <a:pt x="117508" y="1548596"/>
                    </a:lnTo>
                    <a:lnTo>
                      <a:pt x="116131" y="1547679"/>
                    </a:lnTo>
                    <a:lnTo>
                      <a:pt x="114524" y="1546530"/>
                    </a:lnTo>
                    <a:lnTo>
                      <a:pt x="112918" y="1545728"/>
                    </a:lnTo>
                    <a:lnTo>
                      <a:pt x="110852" y="1545151"/>
                    </a:lnTo>
                    <a:lnTo>
                      <a:pt x="108902" y="1545036"/>
                    </a:lnTo>
                    <a:lnTo>
                      <a:pt x="106491" y="1545613"/>
                    </a:lnTo>
                    <a:lnTo>
                      <a:pt x="104427" y="1546646"/>
                    </a:lnTo>
                    <a:lnTo>
                      <a:pt x="102935" y="1547903"/>
                    </a:lnTo>
                    <a:lnTo>
                      <a:pt x="99836" y="1548827"/>
                    </a:lnTo>
                    <a:lnTo>
                      <a:pt x="98915" y="1549149"/>
                    </a:lnTo>
                    <a:lnTo>
                      <a:pt x="98366" y="1549337"/>
                    </a:lnTo>
                    <a:lnTo>
                      <a:pt x="96118" y="1549665"/>
                    </a:lnTo>
                    <a:lnTo>
                      <a:pt x="94863" y="1549823"/>
                    </a:lnTo>
                    <a:lnTo>
                      <a:pt x="93462" y="1549799"/>
                    </a:lnTo>
                    <a:lnTo>
                      <a:pt x="92265" y="1549805"/>
                    </a:lnTo>
                    <a:lnTo>
                      <a:pt x="90990" y="1549817"/>
                    </a:lnTo>
                    <a:lnTo>
                      <a:pt x="89021" y="1549829"/>
                    </a:lnTo>
                    <a:lnTo>
                      <a:pt x="87168" y="1550248"/>
                    </a:lnTo>
                    <a:lnTo>
                      <a:pt x="85696" y="1551251"/>
                    </a:lnTo>
                    <a:lnTo>
                      <a:pt x="85267" y="1552563"/>
                    </a:lnTo>
                    <a:lnTo>
                      <a:pt x="82780" y="1555130"/>
                    </a:lnTo>
                    <a:lnTo>
                      <a:pt x="81849" y="1557924"/>
                    </a:lnTo>
                    <a:lnTo>
                      <a:pt x="81616" y="1561418"/>
                    </a:lnTo>
                    <a:lnTo>
                      <a:pt x="81615" y="1565613"/>
                    </a:lnTo>
                    <a:lnTo>
                      <a:pt x="82081" y="1571901"/>
                    </a:lnTo>
                    <a:lnTo>
                      <a:pt x="79985" y="1577022"/>
                    </a:lnTo>
                    <a:lnTo>
                      <a:pt x="77889" y="1580519"/>
                    </a:lnTo>
                    <a:lnTo>
                      <a:pt x="72066" y="1583544"/>
                    </a:lnTo>
                    <a:lnTo>
                      <a:pt x="65312" y="1584942"/>
                    </a:lnTo>
                    <a:lnTo>
                      <a:pt x="60887" y="1586339"/>
                    </a:lnTo>
                    <a:lnTo>
                      <a:pt x="53870" y="1587065"/>
                    </a:lnTo>
                    <a:lnTo>
                      <a:pt x="55158" y="1586731"/>
                    </a:lnTo>
                    <a:lnTo>
                      <a:pt x="56868" y="1586075"/>
                    </a:lnTo>
                    <a:lnTo>
                      <a:pt x="59823" y="1584896"/>
                    </a:lnTo>
                    <a:lnTo>
                      <a:pt x="61273" y="1583693"/>
                    </a:lnTo>
                    <a:lnTo>
                      <a:pt x="62852" y="1581798"/>
                    </a:lnTo>
                    <a:lnTo>
                      <a:pt x="63376" y="1578456"/>
                    </a:lnTo>
                    <a:lnTo>
                      <a:pt x="63736" y="1575613"/>
                    </a:lnTo>
                    <a:lnTo>
                      <a:pt x="63851" y="1573536"/>
                    </a:lnTo>
                    <a:lnTo>
                      <a:pt x="63854" y="1571263"/>
                    </a:lnTo>
                    <a:lnTo>
                      <a:pt x="63810" y="1569416"/>
                    </a:lnTo>
                    <a:lnTo>
                      <a:pt x="64129" y="1566762"/>
                    </a:lnTo>
                    <a:lnTo>
                      <a:pt x="64243" y="1564726"/>
                    </a:lnTo>
                    <a:lnTo>
                      <a:pt x="64549" y="1562727"/>
                    </a:lnTo>
                    <a:lnTo>
                      <a:pt x="63896" y="1560443"/>
                    </a:lnTo>
                    <a:lnTo>
                      <a:pt x="65088" y="1558541"/>
                    </a:lnTo>
                    <a:lnTo>
                      <a:pt x="65537" y="1557205"/>
                    </a:lnTo>
                    <a:lnTo>
                      <a:pt x="66500" y="1555218"/>
                    </a:lnTo>
                    <a:lnTo>
                      <a:pt x="67541" y="1553122"/>
                    </a:lnTo>
                    <a:lnTo>
                      <a:pt x="68506" y="1550449"/>
                    </a:lnTo>
                    <a:lnTo>
                      <a:pt x="68430" y="1549531"/>
                    </a:lnTo>
                    <a:lnTo>
                      <a:pt x="68294" y="1547860"/>
                    </a:lnTo>
                    <a:lnTo>
                      <a:pt x="67524" y="1545606"/>
                    </a:lnTo>
                    <a:lnTo>
                      <a:pt x="67591" y="1544033"/>
                    </a:lnTo>
                    <a:lnTo>
                      <a:pt x="67043" y="1542362"/>
                    </a:lnTo>
                    <a:lnTo>
                      <a:pt x="66767" y="1540509"/>
                    </a:lnTo>
                    <a:lnTo>
                      <a:pt x="66562" y="1539386"/>
                    </a:lnTo>
                    <a:lnTo>
                      <a:pt x="65652" y="1538177"/>
                    </a:lnTo>
                    <a:lnTo>
                      <a:pt x="64737" y="1537350"/>
                    </a:lnTo>
                    <a:lnTo>
                      <a:pt x="64409" y="1536032"/>
                    </a:lnTo>
                    <a:lnTo>
                      <a:pt x="63267" y="1534859"/>
                    </a:lnTo>
                    <a:lnTo>
                      <a:pt x="62399" y="1533414"/>
                    </a:lnTo>
                    <a:lnTo>
                      <a:pt x="61538" y="1531469"/>
                    </a:lnTo>
                    <a:lnTo>
                      <a:pt x="60907" y="1529798"/>
                    </a:lnTo>
                    <a:lnTo>
                      <a:pt x="59974" y="1527472"/>
                    </a:lnTo>
                    <a:lnTo>
                      <a:pt x="59573" y="1525844"/>
                    </a:lnTo>
                    <a:lnTo>
                      <a:pt x="59176" y="1523906"/>
                    </a:lnTo>
                    <a:lnTo>
                      <a:pt x="58737" y="1522198"/>
                    </a:lnTo>
                    <a:lnTo>
                      <a:pt x="58608" y="1520418"/>
                    </a:lnTo>
                    <a:lnTo>
                      <a:pt x="58354" y="1519294"/>
                    </a:lnTo>
                    <a:lnTo>
                      <a:pt x="57989" y="1517824"/>
                    </a:lnTo>
                    <a:lnTo>
                      <a:pt x="56928" y="1516378"/>
                    </a:lnTo>
                    <a:lnTo>
                      <a:pt x="55637" y="1514890"/>
                    </a:lnTo>
                    <a:lnTo>
                      <a:pt x="55032" y="1513954"/>
                    </a:lnTo>
                    <a:lnTo>
                      <a:pt x="54207" y="1512241"/>
                    </a:lnTo>
                    <a:lnTo>
                      <a:pt x="52520" y="1511408"/>
                    </a:lnTo>
                    <a:lnTo>
                      <a:pt x="51569" y="1510315"/>
                    </a:lnTo>
                    <a:lnTo>
                      <a:pt x="50445" y="1507976"/>
                    </a:lnTo>
                    <a:lnTo>
                      <a:pt x="48991" y="1507071"/>
                    </a:lnTo>
                    <a:lnTo>
                      <a:pt x="47349" y="1505734"/>
                    </a:lnTo>
                    <a:lnTo>
                      <a:pt x="46977" y="1504726"/>
                    </a:lnTo>
                    <a:lnTo>
                      <a:pt x="46921" y="1503255"/>
                    </a:lnTo>
                    <a:lnTo>
                      <a:pt x="46515" y="1501973"/>
                    </a:lnTo>
                    <a:lnTo>
                      <a:pt x="45867" y="1501487"/>
                    </a:lnTo>
                    <a:lnTo>
                      <a:pt x="45330" y="1501068"/>
                    </a:lnTo>
                    <a:lnTo>
                      <a:pt x="43332" y="1500460"/>
                    </a:lnTo>
                    <a:lnTo>
                      <a:pt x="42640" y="1500138"/>
                    </a:lnTo>
                    <a:lnTo>
                      <a:pt x="42646" y="1499792"/>
                    </a:lnTo>
                    <a:lnTo>
                      <a:pt x="42665" y="1498443"/>
                    </a:lnTo>
                    <a:lnTo>
                      <a:pt x="41679" y="1497192"/>
                    </a:lnTo>
                    <a:lnTo>
                      <a:pt x="40424" y="1495819"/>
                    </a:lnTo>
                    <a:lnTo>
                      <a:pt x="39593" y="1494531"/>
                    </a:lnTo>
                    <a:lnTo>
                      <a:pt x="38484" y="1493784"/>
                    </a:lnTo>
                    <a:lnTo>
                      <a:pt x="37427" y="1492028"/>
                    </a:lnTo>
                    <a:lnTo>
                      <a:pt x="36321" y="1491086"/>
                    </a:lnTo>
                    <a:lnTo>
                      <a:pt x="35297" y="1489798"/>
                    </a:lnTo>
                    <a:lnTo>
                      <a:pt x="34841" y="1489288"/>
                    </a:lnTo>
                    <a:lnTo>
                      <a:pt x="33891" y="1488231"/>
                    </a:lnTo>
                    <a:lnTo>
                      <a:pt x="32704" y="1487520"/>
                    </a:lnTo>
                    <a:lnTo>
                      <a:pt x="31642" y="1486189"/>
                    </a:lnTo>
                    <a:lnTo>
                      <a:pt x="30039" y="1484780"/>
                    </a:lnTo>
                    <a:lnTo>
                      <a:pt x="28422" y="1484446"/>
                    </a:lnTo>
                    <a:lnTo>
                      <a:pt x="27129" y="1483036"/>
                    </a:lnTo>
                    <a:lnTo>
                      <a:pt x="27098" y="1482575"/>
                    </a:lnTo>
                    <a:lnTo>
                      <a:pt x="27080" y="1481104"/>
                    </a:lnTo>
                    <a:lnTo>
                      <a:pt x="27403" y="1480102"/>
                    </a:lnTo>
                    <a:lnTo>
                      <a:pt x="27810" y="1478680"/>
                    </a:lnTo>
                    <a:lnTo>
                      <a:pt x="27682" y="1476863"/>
                    </a:lnTo>
                    <a:lnTo>
                      <a:pt x="27512" y="1475235"/>
                    </a:lnTo>
                    <a:lnTo>
                      <a:pt x="27916" y="1473971"/>
                    </a:lnTo>
                    <a:lnTo>
                      <a:pt x="27567" y="1473073"/>
                    </a:lnTo>
                    <a:lnTo>
                      <a:pt x="27283" y="1472337"/>
                    </a:lnTo>
                    <a:lnTo>
                      <a:pt x="26062" y="1471316"/>
                    </a:lnTo>
                    <a:lnTo>
                      <a:pt x="25587" y="1470609"/>
                    </a:lnTo>
                    <a:lnTo>
                      <a:pt x="25381" y="1470302"/>
                    </a:lnTo>
                    <a:lnTo>
                      <a:pt x="24970" y="1469409"/>
                    </a:lnTo>
                    <a:lnTo>
                      <a:pt x="24410" y="1468048"/>
                    </a:lnTo>
                    <a:lnTo>
                      <a:pt x="23729" y="1467070"/>
                    </a:lnTo>
                    <a:lnTo>
                      <a:pt x="23049" y="1465983"/>
                    </a:lnTo>
                    <a:lnTo>
                      <a:pt x="21552" y="1465338"/>
                    </a:lnTo>
                    <a:lnTo>
                      <a:pt x="20795" y="1464288"/>
                    </a:lnTo>
                    <a:lnTo>
                      <a:pt x="20120" y="1462848"/>
                    </a:lnTo>
                    <a:lnTo>
                      <a:pt x="20288" y="1461997"/>
                    </a:lnTo>
                    <a:lnTo>
                      <a:pt x="21151" y="1460971"/>
                    </a:lnTo>
                    <a:lnTo>
                      <a:pt x="21676" y="1459433"/>
                    </a:lnTo>
                    <a:lnTo>
                      <a:pt x="21773" y="1458042"/>
                    </a:lnTo>
                    <a:lnTo>
                      <a:pt x="21792" y="1456687"/>
                    </a:lnTo>
                    <a:lnTo>
                      <a:pt x="21472" y="1455496"/>
                    </a:lnTo>
                    <a:lnTo>
                      <a:pt x="21243" y="1454634"/>
                    </a:lnTo>
                    <a:lnTo>
                      <a:pt x="20840" y="1453048"/>
                    </a:lnTo>
                    <a:lnTo>
                      <a:pt x="20209" y="1451219"/>
                    </a:lnTo>
                    <a:lnTo>
                      <a:pt x="18486" y="1447526"/>
                    </a:lnTo>
                    <a:lnTo>
                      <a:pt x="17824" y="1445235"/>
                    </a:lnTo>
                    <a:lnTo>
                      <a:pt x="17113" y="1443644"/>
                    </a:lnTo>
                    <a:lnTo>
                      <a:pt x="16286" y="1442088"/>
                    </a:lnTo>
                    <a:lnTo>
                      <a:pt x="15571" y="1440721"/>
                    </a:lnTo>
                    <a:lnTo>
                      <a:pt x="14390" y="1439664"/>
                    </a:lnTo>
                    <a:lnTo>
                      <a:pt x="13922" y="1439524"/>
                    </a:lnTo>
                    <a:lnTo>
                      <a:pt x="13043" y="1439257"/>
                    </a:lnTo>
                    <a:lnTo>
                      <a:pt x="11737" y="1438814"/>
                    </a:lnTo>
                    <a:lnTo>
                      <a:pt x="10939" y="1437914"/>
                    </a:lnTo>
                    <a:lnTo>
                      <a:pt x="10530" y="1436863"/>
                    </a:lnTo>
                    <a:lnTo>
                      <a:pt x="9620" y="1435654"/>
                    </a:lnTo>
                    <a:lnTo>
                      <a:pt x="8896" y="1434949"/>
                    </a:lnTo>
                    <a:lnTo>
                      <a:pt x="7861" y="1434512"/>
                    </a:lnTo>
                    <a:lnTo>
                      <a:pt x="6398" y="1434141"/>
                    </a:lnTo>
                    <a:lnTo>
                      <a:pt x="4705" y="1433728"/>
                    </a:lnTo>
                    <a:lnTo>
                      <a:pt x="2735" y="1431073"/>
                    </a:lnTo>
                    <a:lnTo>
                      <a:pt x="1509" y="1430362"/>
                    </a:lnTo>
                    <a:lnTo>
                      <a:pt x="582" y="1430350"/>
                    </a:lnTo>
                    <a:lnTo>
                      <a:pt x="364" y="1429421"/>
                    </a:lnTo>
                    <a:lnTo>
                      <a:pt x="311" y="1427720"/>
                    </a:lnTo>
                    <a:lnTo>
                      <a:pt x="174" y="1426517"/>
                    </a:lnTo>
                    <a:lnTo>
                      <a:pt x="0" y="1425241"/>
                    </a:lnTo>
                    <a:lnTo>
                      <a:pt x="46" y="1424664"/>
                    </a:lnTo>
                    <a:lnTo>
                      <a:pt x="783" y="1424403"/>
                    </a:lnTo>
                    <a:lnTo>
                      <a:pt x="1266" y="1425800"/>
                    </a:lnTo>
                    <a:lnTo>
                      <a:pt x="3283" y="1422507"/>
                    </a:lnTo>
                    <a:lnTo>
                      <a:pt x="4122" y="1420508"/>
                    </a:lnTo>
                    <a:lnTo>
                      <a:pt x="5928" y="1418485"/>
                    </a:lnTo>
                    <a:lnTo>
                      <a:pt x="8024" y="1417744"/>
                    </a:lnTo>
                    <a:lnTo>
                      <a:pt x="8394" y="1416092"/>
                    </a:lnTo>
                    <a:lnTo>
                      <a:pt x="7986" y="1414925"/>
                    </a:lnTo>
                    <a:lnTo>
                      <a:pt x="7269" y="1413795"/>
                    </a:lnTo>
                    <a:lnTo>
                      <a:pt x="6512" y="1412702"/>
                    </a:lnTo>
                    <a:lnTo>
                      <a:pt x="6120" y="1410417"/>
                    </a:lnTo>
                    <a:lnTo>
                      <a:pt x="5293" y="1408862"/>
                    </a:lnTo>
                    <a:lnTo>
                      <a:pt x="5168" y="1406772"/>
                    </a:lnTo>
                    <a:lnTo>
                      <a:pt x="5572" y="1405581"/>
                    </a:lnTo>
                    <a:lnTo>
                      <a:pt x="6864" y="1404287"/>
                    </a:lnTo>
                    <a:lnTo>
                      <a:pt x="6150" y="1402999"/>
                    </a:lnTo>
                    <a:lnTo>
                      <a:pt x="4152" y="1399536"/>
                    </a:lnTo>
                    <a:lnTo>
                      <a:pt x="4818" y="1398923"/>
                    </a:lnTo>
                    <a:lnTo>
                      <a:pt x="6241" y="1399293"/>
                    </a:lnTo>
                    <a:lnTo>
                      <a:pt x="7820" y="1399627"/>
                    </a:lnTo>
                    <a:lnTo>
                      <a:pt x="9904" y="1399694"/>
                    </a:lnTo>
                    <a:lnTo>
                      <a:pt x="11235" y="1398436"/>
                    </a:lnTo>
                    <a:lnTo>
                      <a:pt x="12202" y="1398333"/>
                    </a:lnTo>
                    <a:lnTo>
                      <a:pt x="14094" y="1398363"/>
                    </a:lnTo>
                    <a:lnTo>
                      <a:pt x="16267" y="1397622"/>
                    </a:lnTo>
                    <a:lnTo>
                      <a:pt x="19148" y="1395964"/>
                    </a:lnTo>
                    <a:lnTo>
                      <a:pt x="19777" y="1395235"/>
                    </a:lnTo>
                    <a:lnTo>
                      <a:pt x="20381" y="1393467"/>
                    </a:lnTo>
                    <a:lnTo>
                      <a:pt x="20435" y="1392428"/>
                    </a:lnTo>
                    <a:lnTo>
                      <a:pt x="20760" y="1391310"/>
                    </a:lnTo>
                    <a:lnTo>
                      <a:pt x="21654" y="1390897"/>
                    </a:lnTo>
                    <a:lnTo>
                      <a:pt x="22409" y="1389403"/>
                    </a:lnTo>
                    <a:lnTo>
                      <a:pt x="22969" y="1388096"/>
                    </a:lnTo>
                    <a:lnTo>
                      <a:pt x="23499" y="1387057"/>
                    </a:lnTo>
                    <a:lnTo>
                      <a:pt x="23882" y="1386298"/>
                    </a:lnTo>
                    <a:lnTo>
                      <a:pt x="23827" y="1384828"/>
                    </a:lnTo>
                    <a:lnTo>
                      <a:pt x="24009" y="1380192"/>
                    </a:lnTo>
                    <a:lnTo>
                      <a:pt x="25024" y="1379396"/>
                    </a:lnTo>
                    <a:lnTo>
                      <a:pt x="26572" y="1379111"/>
                    </a:lnTo>
                    <a:lnTo>
                      <a:pt x="29131" y="1378449"/>
                    </a:lnTo>
                    <a:lnTo>
                      <a:pt x="30039" y="1377112"/>
                    </a:lnTo>
                    <a:lnTo>
                      <a:pt x="30028" y="1375180"/>
                    </a:lnTo>
                    <a:lnTo>
                      <a:pt x="28749" y="1373600"/>
                    </a:lnTo>
                    <a:lnTo>
                      <a:pt x="27549" y="1372981"/>
                    </a:lnTo>
                    <a:lnTo>
                      <a:pt x="26830" y="1371930"/>
                    </a:lnTo>
                    <a:lnTo>
                      <a:pt x="26817" y="1370150"/>
                    </a:lnTo>
                    <a:lnTo>
                      <a:pt x="26610" y="1368448"/>
                    </a:lnTo>
                    <a:lnTo>
                      <a:pt x="26175" y="1366431"/>
                    </a:lnTo>
                    <a:lnTo>
                      <a:pt x="25513" y="1364183"/>
                    </a:lnTo>
                    <a:lnTo>
                      <a:pt x="24541" y="1361930"/>
                    </a:lnTo>
                    <a:lnTo>
                      <a:pt x="24431" y="1361577"/>
                    </a:lnTo>
                    <a:lnTo>
                      <a:pt x="24719" y="1360271"/>
                    </a:lnTo>
                    <a:lnTo>
                      <a:pt x="24902" y="1358302"/>
                    </a:lnTo>
                    <a:lnTo>
                      <a:pt x="24613" y="1356948"/>
                    </a:lnTo>
                    <a:lnTo>
                      <a:pt x="23989" y="1354657"/>
                    </a:lnTo>
                    <a:lnTo>
                      <a:pt x="23621" y="1353339"/>
                    </a:lnTo>
                    <a:lnTo>
                      <a:pt x="23792" y="1352221"/>
                    </a:lnTo>
                    <a:lnTo>
                      <a:pt x="24085" y="1350641"/>
                    </a:lnTo>
                    <a:lnTo>
                      <a:pt x="24501" y="1348521"/>
                    </a:lnTo>
                    <a:lnTo>
                      <a:pt x="24797" y="1346747"/>
                    </a:lnTo>
                    <a:lnTo>
                      <a:pt x="24981" y="1344663"/>
                    </a:lnTo>
                    <a:lnTo>
                      <a:pt x="24939" y="1342233"/>
                    </a:lnTo>
                    <a:lnTo>
                      <a:pt x="24737" y="1340143"/>
                    </a:lnTo>
                    <a:lnTo>
                      <a:pt x="25263" y="1338527"/>
                    </a:lnTo>
                    <a:lnTo>
                      <a:pt x="25821" y="1337264"/>
                    </a:lnTo>
                    <a:lnTo>
                      <a:pt x="25765" y="1335829"/>
                    </a:lnTo>
                    <a:lnTo>
                      <a:pt x="26091" y="1334639"/>
                    </a:lnTo>
                    <a:lnTo>
                      <a:pt x="27072" y="1333491"/>
                    </a:lnTo>
                    <a:lnTo>
                      <a:pt x="28273" y="1333242"/>
                    </a:lnTo>
                    <a:lnTo>
                      <a:pt x="29108" y="1331589"/>
                    </a:lnTo>
                    <a:lnTo>
                      <a:pt x="29566" y="1329238"/>
                    </a:lnTo>
                    <a:lnTo>
                      <a:pt x="30400" y="1327707"/>
                    </a:lnTo>
                    <a:lnTo>
                      <a:pt x="30773" y="1325896"/>
                    </a:lnTo>
                    <a:lnTo>
                      <a:pt x="30645" y="1324001"/>
                    </a:lnTo>
                    <a:lnTo>
                      <a:pt x="30524" y="1321722"/>
                    </a:lnTo>
                    <a:lnTo>
                      <a:pt x="31776" y="1320544"/>
                    </a:lnTo>
                    <a:lnTo>
                      <a:pt x="32618" y="1321097"/>
                    </a:lnTo>
                    <a:lnTo>
                      <a:pt x="33114" y="1321485"/>
                    </a:lnTo>
                    <a:lnTo>
                      <a:pt x="37518" y="1321395"/>
                    </a:lnTo>
                    <a:lnTo>
                      <a:pt x="39074" y="1320605"/>
                    </a:lnTo>
                    <a:lnTo>
                      <a:pt x="41662" y="1317865"/>
                    </a:lnTo>
                    <a:lnTo>
                      <a:pt x="43608" y="1316771"/>
                    </a:lnTo>
                    <a:lnTo>
                      <a:pt x="45673" y="1315526"/>
                    </a:lnTo>
                    <a:lnTo>
                      <a:pt x="47350" y="1314389"/>
                    </a:lnTo>
                    <a:lnTo>
                      <a:pt x="47842" y="1312427"/>
                    </a:lnTo>
                    <a:lnTo>
                      <a:pt x="47621" y="1311692"/>
                    </a:lnTo>
                    <a:lnTo>
                      <a:pt x="47640" y="1310337"/>
                    </a:lnTo>
                    <a:lnTo>
                      <a:pt x="48147" y="1309918"/>
                    </a:lnTo>
                    <a:lnTo>
                      <a:pt x="49188" y="1310051"/>
                    </a:lnTo>
                    <a:lnTo>
                      <a:pt x="50223" y="1310647"/>
                    </a:lnTo>
                    <a:lnTo>
                      <a:pt x="51133" y="1311856"/>
                    </a:lnTo>
                    <a:lnTo>
                      <a:pt x="52153" y="1313339"/>
                    </a:lnTo>
                    <a:lnTo>
                      <a:pt x="52956" y="1313928"/>
                    </a:lnTo>
                    <a:lnTo>
                      <a:pt x="53283" y="1313885"/>
                    </a:lnTo>
                    <a:lnTo>
                      <a:pt x="54736" y="1313685"/>
                    </a:lnTo>
                    <a:lnTo>
                      <a:pt x="56798" y="1312671"/>
                    </a:lnTo>
                    <a:lnTo>
                      <a:pt x="58403" y="1311151"/>
                    </a:lnTo>
                    <a:lnTo>
                      <a:pt x="58813" y="1309493"/>
                    </a:lnTo>
                    <a:lnTo>
                      <a:pt x="58796" y="1307986"/>
                    </a:lnTo>
                    <a:lnTo>
                      <a:pt x="58932" y="1306558"/>
                    </a:lnTo>
                    <a:lnTo>
                      <a:pt x="59147" y="1305015"/>
                    </a:lnTo>
                    <a:lnTo>
                      <a:pt x="59174" y="1303083"/>
                    </a:lnTo>
                    <a:lnTo>
                      <a:pt x="59422" y="1301972"/>
                    </a:lnTo>
                    <a:lnTo>
                      <a:pt x="59130" y="1300805"/>
                    </a:lnTo>
                    <a:lnTo>
                      <a:pt x="59298" y="1299845"/>
                    </a:lnTo>
                    <a:lnTo>
                      <a:pt x="60126" y="1298654"/>
                    </a:lnTo>
                    <a:lnTo>
                      <a:pt x="60283" y="1298253"/>
                    </a:lnTo>
                    <a:lnTo>
                      <a:pt x="60648" y="1297312"/>
                    </a:lnTo>
                    <a:lnTo>
                      <a:pt x="60665" y="1296078"/>
                    </a:lnTo>
                    <a:lnTo>
                      <a:pt x="59842" y="1292457"/>
                    </a:lnTo>
                    <a:lnTo>
                      <a:pt x="58372" y="1291716"/>
                    </a:lnTo>
                    <a:lnTo>
                      <a:pt x="56978" y="1292008"/>
                    </a:lnTo>
                    <a:lnTo>
                      <a:pt x="56159" y="1292537"/>
                    </a:lnTo>
                    <a:lnTo>
                      <a:pt x="55689" y="1292992"/>
                    </a:lnTo>
                    <a:lnTo>
                      <a:pt x="54996" y="1292907"/>
                    </a:lnTo>
                    <a:lnTo>
                      <a:pt x="54540" y="1292360"/>
                    </a:lnTo>
                    <a:lnTo>
                      <a:pt x="54399" y="1291388"/>
                    </a:lnTo>
                    <a:lnTo>
                      <a:pt x="53954" y="1290149"/>
                    </a:lnTo>
                    <a:lnTo>
                      <a:pt x="54048" y="1288952"/>
                    </a:lnTo>
                    <a:lnTo>
                      <a:pt x="54468" y="1286680"/>
                    </a:lnTo>
                    <a:lnTo>
                      <a:pt x="54572" y="1282002"/>
                    </a:lnTo>
                    <a:lnTo>
                      <a:pt x="54866" y="1280349"/>
                    </a:lnTo>
                    <a:lnTo>
                      <a:pt x="54584" y="1278490"/>
                    </a:lnTo>
                    <a:lnTo>
                      <a:pt x="54838" y="1276983"/>
                    </a:lnTo>
                    <a:lnTo>
                      <a:pt x="55832" y="1274955"/>
                    </a:lnTo>
                    <a:lnTo>
                      <a:pt x="56352" y="1273648"/>
                    </a:lnTo>
                    <a:lnTo>
                      <a:pt x="56570" y="1271953"/>
                    </a:lnTo>
                    <a:lnTo>
                      <a:pt x="56513" y="1270519"/>
                    </a:lnTo>
                    <a:lnTo>
                      <a:pt x="56036" y="1268812"/>
                    </a:lnTo>
                    <a:lnTo>
                      <a:pt x="55860" y="1267615"/>
                    </a:lnTo>
                    <a:lnTo>
                      <a:pt x="56266" y="1266230"/>
                    </a:lnTo>
                    <a:lnTo>
                      <a:pt x="56717" y="1264456"/>
                    </a:lnTo>
                    <a:lnTo>
                      <a:pt x="56509" y="1262792"/>
                    </a:lnTo>
                    <a:lnTo>
                      <a:pt x="55952" y="1261242"/>
                    </a:lnTo>
                    <a:lnTo>
                      <a:pt x="55587" y="1259729"/>
                    </a:lnTo>
                    <a:lnTo>
                      <a:pt x="55076" y="1257676"/>
                    </a:lnTo>
                    <a:lnTo>
                      <a:pt x="54602" y="1255695"/>
                    </a:lnTo>
                    <a:lnTo>
                      <a:pt x="54196" y="1254413"/>
                    </a:lnTo>
                    <a:lnTo>
                      <a:pt x="54554" y="1253691"/>
                    </a:lnTo>
                    <a:lnTo>
                      <a:pt x="55225" y="1252694"/>
                    </a:lnTo>
                    <a:lnTo>
                      <a:pt x="56091" y="1251467"/>
                    </a:lnTo>
                    <a:lnTo>
                      <a:pt x="56930" y="1249547"/>
                    </a:lnTo>
                    <a:lnTo>
                      <a:pt x="57264" y="1247816"/>
                    </a:lnTo>
                    <a:lnTo>
                      <a:pt x="57404" y="1246121"/>
                    </a:lnTo>
                    <a:lnTo>
                      <a:pt x="57303" y="1245592"/>
                    </a:lnTo>
                    <a:lnTo>
                      <a:pt x="57117" y="1244608"/>
                    </a:lnTo>
                    <a:lnTo>
                      <a:pt x="56484" y="1242973"/>
                    </a:lnTo>
                    <a:lnTo>
                      <a:pt x="55697" y="1241340"/>
                    </a:lnTo>
                    <a:lnTo>
                      <a:pt x="55333" y="1239717"/>
                    </a:lnTo>
                    <a:lnTo>
                      <a:pt x="55045" y="1238241"/>
                    </a:lnTo>
                    <a:lnTo>
                      <a:pt x="54779" y="1238004"/>
                    </a:lnTo>
                    <a:lnTo>
                      <a:pt x="53813" y="1237991"/>
                    </a:lnTo>
                    <a:lnTo>
                      <a:pt x="52427" y="1237700"/>
                    </a:lnTo>
                    <a:lnTo>
                      <a:pt x="51456" y="1238077"/>
                    </a:lnTo>
                    <a:lnTo>
                      <a:pt x="49797" y="1237973"/>
                    </a:lnTo>
                    <a:lnTo>
                      <a:pt x="49234" y="1236844"/>
                    </a:lnTo>
                    <a:lnTo>
                      <a:pt x="51403" y="1233672"/>
                    </a:lnTo>
                    <a:lnTo>
                      <a:pt x="52041" y="1232330"/>
                    </a:lnTo>
                    <a:lnTo>
                      <a:pt x="52696" y="1232372"/>
                    </a:lnTo>
                    <a:lnTo>
                      <a:pt x="52958" y="1232998"/>
                    </a:lnTo>
                    <a:lnTo>
                      <a:pt x="54610" y="1233599"/>
                    </a:lnTo>
                    <a:lnTo>
                      <a:pt x="56357" y="1232967"/>
                    </a:lnTo>
                    <a:lnTo>
                      <a:pt x="57950" y="1232293"/>
                    </a:lnTo>
                    <a:lnTo>
                      <a:pt x="59474" y="1231005"/>
                    </a:lnTo>
                    <a:lnTo>
                      <a:pt x="59950" y="1230160"/>
                    </a:lnTo>
                    <a:lnTo>
                      <a:pt x="60200" y="1228927"/>
                    </a:lnTo>
                    <a:lnTo>
                      <a:pt x="60222" y="1227348"/>
                    </a:lnTo>
                    <a:lnTo>
                      <a:pt x="60747" y="1225731"/>
                    </a:lnTo>
                    <a:lnTo>
                      <a:pt x="61810" y="1224279"/>
                    </a:lnTo>
                    <a:lnTo>
                      <a:pt x="61714" y="1222925"/>
                    </a:lnTo>
                    <a:lnTo>
                      <a:pt x="60021" y="1222512"/>
                    </a:lnTo>
                    <a:lnTo>
                      <a:pt x="61157" y="1218702"/>
                    </a:lnTo>
                    <a:lnTo>
                      <a:pt x="61908" y="1217439"/>
                    </a:lnTo>
                    <a:lnTo>
                      <a:pt x="62351" y="1216175"/>
                    </a:lnTo>
                    <a:lnTo>
                      <a:pt x="63563" y="1215185"/>
                    </a:lnTo>
                    <a:lnTo>
                      <a:pt x="65343" y="1214899"/>
                    </a:lnTo>
                    <a:lnTo>
                      <a:pt x="67554" y="1214237"/>
                    </a:lnTo>
                    <a:lnTo>
                      <a:pt x="69023" y="1214103"/>
                    </a:lnTo>
                    <a:lnTo>
                      <a:pt x="69714" y="1214425"/>
                    </a:lnTo>
                    <a:lnTo>
                      <a:pt x="70985" y="1214632"/>
                    </a:lnTo>
                    <a:lnTo>
                      <a:pt x="72528" y="1214735"/>
                    </a:lnTo>
                    <a:lnTo>
                      <a:pt x="74725" y="1215075"/>
                    </a:lnTo>
                    <a:lnTo>
                      <a:pt x="76568" y="1215755"/>
                    </a:lnTo>
                    <a:lnTo>
                      <a:pt x="78033" y="1216011"/>
                    </a:lnTo>
                    <a:lnTo>
                      <a:pt x="80115" y="1216193"/>
                    </a:lnTo>
                    <a:lnTo>
                      <a:pt x="81624" y="1215987"/>
                    </a:lnTo>
                    <a:lnTo>
                      <a:pt x="84802" y="1215221"/>
                    </a:lnTo>
                    <a:lnTo>
                      <a:pt x="86124" y="1214620"/>
                    </a:lnTo>
                    <a:lnTo>
                      <a:pt x="87097" y="1214055"/>
                    </a:lnTo>
                    <a:lnTo>
                      <a:pt x="89453" y="1214012"/>
                    </a:lnTo>
                    <a:lnTo>
                      <a:pt x="92381" y="1214480"/>
                    </a:lnTo>
                    <a:lnTo>
                      <a:pt x="93968" y="1214231"/>
                    </a:lnTo>
                    <a:lnTo>
                      <a:pt x="94802" y="1213308"/>
                    </a:lnTo>
                    <a:lnTo>
                      <a:pt x="96404" y="1211327"/>
                    </a:lnTo>
                    <a:lnTo>
                      <a:pt x="97577" y="1210379"/>
                    </a:lnTo>
                    <a:lnTo>
                      <a:pt x="99052" y="1209863"/>
                    </a:lnTo>
                    <a:lnTo>
                      <a:pt x="100602" y="1209383"/>
                    </a:lnTo>
                    <a:lnTo>
                      <a:pt x="101849" y="1208666"/>
                    </a:lnTo>
                    <a:lnTo>
                      <a:pt x="102834" y="1207323"/>
                    </a:lnTo>
                    <a:lnTo>
                      <a:pt x="103550" y="1205871"/>
                    </a:lnTo>
                    <a:lnTo>
                      <a:pt x="104464" y="1204067"/>
                    </a:lnTo>
                    <a:lnTo>
                      <a:pt x="105680" y="1202773"/>
                    </a:lnTo>
                    <a:lnTo>
                      <a:pt x="106999" y="1202287"/>
                    </a:lnTo>
                    <a:lnTo>
                      <a:pt x="109137" y="1201351"/>
                    </a:lnTo>
                    <a:lnTo>
                      <a:pt x="110497" y="1200750"/>
                    </a:lnTo>
                    <a:lnTo>
                      <a:pt x="112749" y="1199857"/>
                    </a:lnTo>
                    <a:lnTo>
                      <a:pt x="114293" y="1199918"/>
                    </a:lnTo>
                    <a:lnTo>
                      <a:pt x="116413" y="1200258"/>
                    </a:lnTo>
                    <a:lnTo>
                      <a:pt x="118086" y="1199352"/>
                    </a:lnTo>
                    <a:lnTo>
                      <a:pt x="120386" y="1197882"/>
                    </a:lnTo>
                    <a:lnTo>
                      <a:pt x="121437" y="1197238"/>
                    </a:lnTo>
                    <a:lnTo>
                      <a:pt x="122843" y="1196138"/>
                    </a:lnTo>
                    <a:lnTo>
                      <a:pt x="124145" y="1194225"/>
                    </a:lnTo>
                    <a:lnTo>
                      <a:pt x="124974" y="1193004"/>
                    </a:lnTo>
                    <a:lnTo>
                      <a:pt x="125456" y="1191697"/>
                    </a:lnTo>
                    <a:lnTo>
                      <a:pt x="126114" y="1188884"/>
                    </a:lnTo>
                    <a:lnTo>
                      <a:pt x="126333" y="1187074"/>
                    </a:lnTo>
                    <a:lnTo>
                      <a:pt x="126434" y="1185415"/>
                    </a:lnTo>
                    <a:lnTo>
                      <a:pt x="126624" y="1182942"/>
                    </a:lnTo>
                    <a:lnTo>
                      <a:pt x="127427" y="1180829"/>
                    </a:lnTo>
                    <a:lnTo>
                      <a:pt x="127828" y="1179753"/>
                    </a:lnTo>
                    <a:lnTo>
                      <a:pt x="128045" y="1178095"/>
                    </a:lnTo>
                    <a:lnTo>
                      <a:pt x="127942" y="1177541"/>
                    </a:lnTo>
                    <a:lnTo>
                      <a:pt x="127722" y="1176351"/>
                    </a:lnTo>
                    <a:lnTo>
                      <a:pt x="127743" y="1174923"/>
                    </a:lnTo>
                    <a:lnTo>
                      <a:pt x="128497" y="1173544"/>
                    </a:lnTo>
                    <a:lnTo>
                      <a:pt x="129760" y="1171594"/>
                    </a:lnTo>
                    <a:lnTo>
                      <a:pt x="129627" y="1170160"/>
                    </a:lnTo>
                    <a:lnTo>
                      <a:pt x="129065" y="1168915"/>
                    </a:lnTo>
                    <a:lnTo>
                      <a:pt x="127872" y="1168665"/>
                    </a:lnTo>
                    <a:lnTo>
                      <a:pt x="127152" y="1167694"/>
                    </a:lnTo>
                    <a:lnTo>
                      <a:pt x="126941" y="1166217"/>
                    </a:lnTo>
                    <a:lnTo>
                      <a:pt x="126417" y="1165780"/>
                    </a:lnTo>
                    <a:lnTo>
                      <a:pt x="125911" y="1165354"/>
                    </a:lnTo>
                    <a:lnTo>
                      <a:pt x="124904" y="1165537"/>
                    </a:lnTo>
                    <a:lnTo>
                      <a:pt x="125454" y="1159480"/>
                    </a:lnTo>
                    <a:lnTo>
                      <a:pt x="125815" y="1158593"/>
                    </a:lnTo>
                    <a:lnTo>
                      <a:pt x="126410" y="1157444"/>
                    </a:lnTo>
                    <a:lnTo>
                      <a:pt x="126316" y="1155938"/>
                    </a:lnTo>
                    <a:lnTo>
                      <a:pt x="125684" y="1154224"/>
                    </a:lnTo>
                    <a:lnTo>
                      <a:pt x="126152" y="1153927"/>
                    </a:lnTo>
                    <a:lnTo>
                      <a:pt x="127981" y="1152948"/>
                    </a:lnTo>
                    <a:lnTo>
                      <a:pt x="127815" y="1151053"/>
                    </a:lnTo>
                    <a:lnTo>
                      <a:pt x="129585" y="1148799"/>
                    </a:lnTo>
                    <a:lnTo>
                      <a:pt x="130602" y="1147924"/>
                    </a:lnTo>
                    <a:lnTo>
                      <a:pt x="132004" y="1147092"/>
                    </a:lnTo>
                    <a:lnTo>
                      <a:pt x="132288" y="1146132"/>
                    </a:lnTo>
                    <a:lnTo>
                      <a:pt x="131883" y="1144698"/>
                    </a:lnTo>
                    <a:lnTo>
                      <a:pt x="131361" y="1143453"/>
                    </a:lnTo>
                    <a:lnTo>
                      <a:pt x="130611" y="1141934"/>
                    </a:lnTo>
                    <a:lnTo>
                      <a:pt x="130316" y="1140889"/>
                    </a:lnTo>
                    <a:lnTo>
                      <a:pt x="130874" y="1139661"/>
                    </a:lnTo>
                    <a:lnTo>
                      <a:pt x="132142" y="1140105"/>
                    </a:lnTo>
                    <a:lnTo>
                      <a:pt x="134127" y="1141794"/>
                    </a:lnTo>
                    <a:lnTo>
                      <a:pt x="135259" y="1143623"/>
                    </a:lnTo>
                    <a:lnTo>
                      <a:pt x="136091" y="1144832"/>
                    </a:lnTo>
                    <a:lnTo>
                      <a:pt x="137162" y="1145622"/>
                    </a:lnTo>
                    <a:lnTo>
                      <a:pt x="142104" y="1146345"/>
                    </a:lnTo>
                    <a:lnTo>
                      <a:pt x="145639" y="1146861"/>
                    </a:lnTo>
                    <a:lnTo>
                      <a:pt x="147666" y="1145543"/>
                    </a:lnTo>
                    <a:lnTo>
                      <a:pt x="149427" y="1143902"/>
                    </a:lnTo>
                    <a:lnTo>
                      <a:pt x="149977" y="1143252"/>
                    </a:lnTo>
                    <a:lnTo>
                      <a:pt x="150877" y="1142457"/>
                    </a:lnTo>
                    <a:lnTo>
                      <a:pt x="152280" y="1141551"/>
                    </a:lnTo>
                    <a:lnTo>
                      <a:pt x="153489" y="1140755"/>
                    </a:lnTo>
                    <a:lnTo>
                      <a:pt x="154244" y="1139261"/>
                    </a:lnTo>
                    <a:lnTo>
                      <a:pt x="153871" y="1138325"/>
                    </a:lnTo>
                    <a:lnTo>
                      <a:pt x="153309" y="1137122"/>
                    </a:lnTo>
                    <a:lnTo>
                      <a:pt x="153023" y="1135537"/>
                    </a:lnTo>
                    <a:lnTo>
                      <a:pt x="154389" y="1134546"/>
                    </a:lnTo>
                    <a:lnTo>
                      <a:pt x="155419" y="1134324"/>
                    </a:lnTo>
                    <a:lnTo>
                      <a:pt x="156055" y="1134188"/>
                    </a:lnTo>
                    <a:lnTo>
                      <a:pt x="157107" y="1133465"/>
                    </a:lnTo>
                    <a:lnTo>
                      <a:pt x="158228" y="1133447"/>
                    </a:lnTo>
                    <a:lnTo>
                      <a:pt x="158921" y="1133568"/>
                    </a:lnTo>
                    <a:lnTo>
                      <a:pt x="159736" y="1133234"/>
                    </a:lnTo>
                    <a:lnTo>
                      <a:pt x="160982" y="1132596"/>
                    </a:lnTo>
                    <a:lnTo>
                      <a:pt x="161715" y="1132645"/>
                    </a:lnTo>
                    <a:lnTo>
                      <a:pt x="163339" y="1132475"/>
                    </a:lnTo>
                    <a:lnTo>
                      <a:pt x="164350" y="1131989"/>
                    </a:lnTo>
                    <a:lnTo>
                      <a:pt x="165678" y="1131004"/>
                    </a:lnTo>
                    <a:lnTo>
                      <a:pt x="167126" y="1129631"/>
                    </a:lnTo>
                    <a:lnTo>
                      <a:pt x="168265" y="1128258"/>
                    </a:lnTo>
                    <a:lnTo>
                      <a:pt x="168794" y="1126448"/>
                    </a:lnTo>
                    <a:lnTo>
                      <a:pt x="168837" y="1126144"/>
                    </a:lnTo>
                    <a:lnTo>
                      <a:pt x="168854" y="1124941"/>
                    </a:lnTo>
                    <a:lnTo>
                      <a:pt x="171536" y="1121004"/>
                    </a:lnTo>
                    <a:lnTo>
                      <a:pt x="171671" y="1119692"/>
                    </a:lnTo>
                    <a:lnTo>
                      <a:pt x="171693" y="1118149"/>
                    </a:lnTo>
                    <a:lnTo>
                      <a:pt x="171558" y="1116752"/>
                    </a:lnTo>
                    <a:lnTo>
                      <a:pt x="171390" y="1115014"/>
                    </a:lnTo>
                    <a:lnTo>
                      <a:pt x="171405" y="1113933"/>
                    </a:lnTo>
                    <a:lnTo>
                      <a:pt x="171652" y="1112851"/>
                    </a:lnTo>
                    <a:lnTo>
                      <a:pt x="171711" y="1111466"/>
                    </a:lnTo>
                    <a:lnTo>
                      <a:pt x="171460" y="1110184"/>
                    </a:lnTo>
                    <a:lnTo>
                      <a:pt x="171404" y="1108641"/>
                    </a:lnTo>
                    <a:lnTo>
                      <a:pt x="171304" y="1107553"/>
                    </a:lnTo>
                    <a:lnTo>
                      <a:pt x="171509" y="1106745"/>
                    </a:lnTo>
                    <a:lnTo>
                      <a:pt x="171995" y="1105172"/>
                    </a:lnTo>
                    <a:lnTo>
                      <a:pt x="172521" y="1103477"/>
                    </a:lnTo>
                    <a:lnTo>
                      <a:pt x="172003" y="1101927"/>
                    </a:lnTo>
                    <a:lnTo>
                      <a:pt x="171516" y="1100877"/>
                    </a:lnTo>
                    <a:lnTo>
                      <a:pt x="171097" y="1100445"/>
                    </a:lnTo>
                    <a:lnTo>
                      <a:pt x="170605" y="1099704"/>
                    </a:lnTo>
                    <a:lnTo>
                      <a:pt x="170537" y="1099084"/>
                    </a:lnTo>
                    <a:lnTo>
                      <a:pt x="170962" y="1096423"/>
                    </a:lnTo>
                    <a:lnTo>
                      <a:pt x="170244" y="1095256"/>
                    </a:lnTo>
                    <a:lnTo>
                      <a:pt x="168836" y="1093847"/>
                    </a:lnTo>
                    <a:lnTo>
                      <a:pt x="168343" y="1093221"/>
                    </a:lnTo>
                    <a:lnTo>
                      <a:pt x="168714" y="1091563"/>
                    </a:lnTo>
                    <a:lnTo>
                      <a:pt x="169081" y="1090220"/>
                    </a:lnTo>
                    <a:lnTo>
                      <a:pt x="169208" y="1089406"/>
                    </a:lnTo>
                    <a:lnTo>
                      <a:pt x="169067" y="1088519"/>
                    </a:lnTo>
                    <a:lnTo>
                      <a:pt x="168583" y="1087195"/>
                    </a:lnTo>
                    <a:lnTo>
                      <a:pt x="168060" y="1086028"/>
                    </a:lnTo>
                    <a:lnTo>
                      <a:pt x="167649" y="1084983"/>
                    </a:lnTo>
                    <a:lnTo>
                      <a:pt x="167852" y="1084327"/>
                    </a:lnTo>
                    <a:lnTo>
                      <a:pt x="168137" y="1083367"/>
                    </a:lnTo>
                    <a:lnTo>
                      <a:pt x="168189" y="1082365"/>
                    </a:lnTo>
                    <a:lnTo>
                      <a:pt x="168051" y="1081204"/>
                    </a:lnTo>
                    <a:lnTo>
                      <a:pt x="167910" y="1080311"/>
                    </a:lnTo>
                    <a:lnTo>
                      <a:pt x="167503" y="1079072"/>
                    </a:lnTo>
                    <a:lnTo>
                      <a:pt x="167442" y="1077948"/>
                    </a:lnTo>
                    <a:lnTo>
                      <a:pt x="167071" y="1076860"/>
                    </a:lnTo>
                    <a:lnTo>
                      <a:pt x="166933" y="1075700"/>
                    </a:lnTo>
                    <a:lnTo>
                      <a:pt x="166757" y="1074497"/>
                    </a:lnTo>
                    <a:lnTo>
                      <a:pt x="166394" y="1072948"/>
                    </a:lnTo>
                    <a:lnTo>
                      <a:pt x="165939" y="1072286"/>
                    </a:lnTo>
                    <a:lnTo>
                      <a:pt x="167535" y="1071381"/>
                    </a:lnTo>
                    <a:lnTo>
                      <a:pt x="168088" y="1070579"/>
                    </a:lnTo>
                    <a:lnTo>
                      <a:pt x="168875" y="1069588"/>
                    </a:lnTo>
                    <a:lnTo>
                      <a:pt x="169779" y="1068519"/>
                    </a:lnTo>
                    <a:lnTo>
                      <a:pt x="169695" y="1068167"/>
                    </a:lnTo>
                    <a:lnTo>
                      <a:pt x="169560" y="1067584"/>
                    </a:lnTo>
                    <a:lnTo>
                      <a:pt x="169228" y="1066502"/>
                    </a:lnTo>
                    <a:lnTo>
                      <a:pt x="168743" y="1065256"/>
                    </a:lnTo>
                    <a:lnTo>
                      <a:pt x="168186" y="1063701"/>
                    </a:lnTo>
                    <a:lnTo>
                      <a:pt x="168122" y="1062814"/>
                    </a:lnTo>
                    <a:lnTo>
                      <a:pt x="168741" y="1062705"/>
                    </a:lnTo>
                    <a:lnTo>
                      <a:pt x="169640" y="1062061"/>
                    </a:lnTo>
                    <a:lnTo>
                      <a:pt x="170002" y="1060986"/>
                    </a:lnTo>
                    <a:lnTo>
                      <a:pt x="171960" y="1059121"/>
                    </a:lnTo>
                    <a:lnTo>
                      <a:pt x="172438" y="1058087"/>
                    </a:lnTo>
                    <a:lnTo>
                      <a:pt x="173184" y="1057249"/>
                    </a:lnTo>
                    <a:lnTo>
                      <a:pt x="174124" y="1056295"/>
                    </a:lnTo>
                    <a:lnTo>
                      <a:pt x="174177" y="1055293"/>
                    </a:lnTo>
                    <a:lnTo>
                      <a:pt x="173773" y="1053780"/>
                    </a:lnTo>
                    <a:lnTo>
                      <a:pt x="173364" y="1052729"/>
                    </a:lnTo>
                    <a:lnTo>
                      <a:pt x="173500" y="1051301"/>
                    </a:lnTo>
                    <a:lnTo>
                      <a:pt x="173669" y="1050336"/>
                    </a:lnTo>
                    <a:lnTo>
                      <a:pt x="176322" y="1048403"/>
                    </a:lnTo>
                    <a:lnTo>
                      <a:pt x="177067" y="1047644"/>
                    </a:lnTo>
                    <a:lnTo>
                      <a:pt x="177427" y="1046763"/>
                    </a:lnTo>
                    <a:lnTo>
                      <a:pt x="178873" y="1042917"/>
                    </a:lnTo>
                    <a:lnTo>
                      <a:pt x="178976" y="1041065"/>
                    </a:lnTo>
                    <a:lnTo>
                      <a:pt x="178925" y="1039211"/>
                    </a:lnTo>
                    <a:lnTo>
                      <a:pt x="178673" y="1037972"/>
                    </a:lnTo>
                    <a:lnTo>
                      <a:pt x="178342" y="1036884"/>
                    </a:lnTo>
                    <a:lnTo>
                      <a:pt x="177554" y="1035214"/>
                    </a:lnTo>
                    <a:lnTo>
                      <a:pt x="177415" y="1034867"/>
                    </a:lnTo>
                    <a:lnTo>
                      <a:pt x="176735" y="1033154"/>
                    </a:lnTo>
                    <a:lnTo>
                      <a:pt x="176364" y="1032067"/>
                    </a:lnTo>
                    <a:lnTo>
                      <a:pt x="176395" y="1029904"/>
                    </a:lnTo>
                    <a:lnTo>
                      <a:pt x="176191" y="1027929"/>
                    </a:lnTo>
                    <a:lnTo>
                      <a:pt x="175995" y="1025456"/>
                    </a:lnTo>
                    <a:lnTo>
                      <a:pt x="174986" y="1023124"/>
                    </a:lnTo>
                    <a:lnTo>
                      <a:pt x="174739" y="1021495"/>
                    </a:lnTo>
                    <a:lnTo>
                      <a:pt x="174568" y="1019946"/>
                    </a:lnTo>
                    <a:lnTo>
                      <a:pt x="174622" y="1018865"/>
                    </a:lnTo>
                    <a:lnTo>
                      <a:pt x="174861" y="1018367"/>
                    </a:lnTo>
                    <a:lnTo>
                      <a:pt x="175221" y="1017485"/>
                    </a:lnTo>
                    <a:lnTo>
                      <a:pt x="175697" y="1016605"/>
                    </a:lnTo>
                    <a:lnTo>
                      <a:pt x="175662" y="1016295"/>
                    </a:lnTo>
                    <a:lnTo>
                      <a:pt x="175560" y="1015365"/>
                    </a:lnTo>
                    <a:lnTo>
                      <a:pt x="175307" y="1014205"/>
                    </a:lnTo>
                    <a:lnTo>
                      <a:pt x="174967" y="1013695"/>
                    </a:lnTo>
                    <a:lnTo>
                      <a:pt x="175208" y="1013002"/>
                    </a:lnTo>
                    <a:lnTo>
                      <a:pt x="175458" y="1011769"/>
                    </a:lnTo>
                    <a:lnTo>
                      <a:pt x="174852" y="1010948"/>
                    </a:lnTo>
                    <a:lnTo>
                      <a:pt x="174754" y="1009636"/>
                    </a:lnTo>
                    <a:lnTo>
                      <a:pt x="174731" y="1008555"/>
                    </a:lnTo>
                    <a:lnTo>
                      <a:pt x="175126" y="1007941"/>
                    </a:lnTo>
                    <a:lnTo>
                      <a:pt x="176091" y="1007996"/>
                    </a:lnTo>
                    <a:lnTo>
                      <a:pt x="177101" y="1007583"/>
                    </a:lnTo>
                    <a:lnTo>
                      <a:pt x="177312" y="1006349"/>
                    </a:lnTo>
                    <a:lnTo>
                      <a:pt x="177218" y="1004764"/>
                    </a:lnTo>
                    <a:lnTo>
                      <a:pt x="176738" y="1003251"/>
                    </a:lnTo>
                    <a:lnTo>
                      <a:pt x="176262" y="1001465"/>
                    </a:lnTo>
                    <a:lnTo>
                      <a:pt x="175588" y="999989"/>
                    </a:lnTo>
                    <a:lnTo>
                      <a:pt x="174835" y="998627"/>
                    </a:lnTo>
                    <a:lnTo>
                      <a:pt x="174546" y="997230"/>
                    </a:lnTo>
                    <a:lnTo>
                      <a:pt x="174484" y="996149"/>
                    </a:lnTo>
                    <a:lnTo>
                      <a:pt x="174000" y="994910"/>
                    </a:lnTo>
                    <a:lnTo>
                      <a:pt x="173020" y="993233"/>
                    </a:lnTo>
                    <a:lnTo>
                      <a:pt x="172075" y="991866"/>
                    </a:lnTo>
                    <a:lnTo>
                      <a:pt x="170749" y="989995"/>
                    </a:lnTo>
                    <a:lnTo>
                      <a:pt x="169541" y="988081"/>
                    </a:lnTo>
                    <a:lnTo>
                      <a:pt x="166547" y="984101"/>
                    </a:lnTo>
                    <a:lnTo>
                      <a:pt x="165482" y="983002"/>
                    </a:lnTo>
                    <a:lnTo>
                      <a:pt x="164252" y="982558"/>
                    </a:lnTo>
                    <a:lnTo>
                      <a:pt x="163287" y="982583"/>
                    </a:lnTo>
                    <a:lnTo>
                      <a:pt x="162715" y="982036"/>
                    </a:lnTo>
                    <a:lnTo>
                      <a:pt x="162581" y="980602"/>
                    </a:lnTo>
                    <a:lnTo>
                      <a:pt x="163289" y="979684"/>
                    </a:lnTo>
                    <a:lnTo>
                      <a:pt x="164108" y="979156"/>
                    </a:lnTo>
                    <a:lnTo>
                      <a:pt x="164661" y="978318"/>
                    </a:lnTo>
                    <a:lnTo>
                      <a:pt x="164753" y="977273"/>
                    </a:lnTo>
                    <a:lnTo>
                      <a:pt x="164689" y="976307"/>
                    </a:lnTo>
                    <a:lnTo>
                      <a:pt x="164430" y="975529"/>
                    </a:lnTo>
                    <a:lnTo>
                      <a:pt x="163942" y="974557"/>
                    </a:lnTo>
                    <a:lnTo>
                      <a:pt x="163298" y="973700"/>
                    </a:lnTo>
                    <a:lnTo>
                      <a:pt x="162383" y="972874"/>
                    </a:lnTo>
                    <a:lnTo>
                      <a:pt x="161585" y="971975"/>
                    </a:lnTo>
                    <a:lnTo>
                      <a:pt x="160831" y="970687"/>
                    </a:lnTo>
                    <a:lnTo>
                      <a:pt x="160775" y="969259"/>
                    </a:lnTo>
                    <a:lnTo>
                      <a:pt x="161063" y="967947"/>
                    </a:lnTo>
                    <a:lnTo>
                      <a:pt x="161186" y="967485"/>
                    </a:lnTo>
                    <a:lnTo>
                      <a:pt x="161235" y="966756"/>
                    </a:lnTo>
                    <a:lnTo>
                      <a:pt x="160709" y="965742"/>
                    </a:lnTo>
                    <a:lnTo>
                      <a:pt x="160101" y="965000"/>
                    </a:lnTo>
                    <a:lnTo>
                      <a:pt x="159153" y="963828"/>
                    </a:lnTo>
                    <a:lnTo>
                      <a:pt x="157898" y="962497"/>
                    </a:lnTo>
                    <a:lnTo>
                      <a:pt x="156759" y="961131"/>
                    </a:lnTo>
                    <a:lnTo>
                      <a:pt x="155047" y="959326"/>
                    </a:lnTo>
                    <a:lnTo>
                      <a:pt x="153603" y="957685"/>
                    </a:lnTo>
                    <a:lnTo>
                      <a:pt x="152879" y="957018"/>
                    </a:lnTo>
                    <a:lnTo>
                      <a:pt x="151356" y="955523"/>
                    </a:lnTo>
                    <a:lnTo>
                      <a:pt x="149720" y="953725"/>
                    </a:lnTo>
                    <a:lnTo>
                      <a:pt x="148734" y="952515"/>
                    </a:lnTo>
                    <a:lnTo>
                      <a:pt x="147745" y="951458"/>
                    </a:lnTo>
                    <a:lnTo>
                      <a:pt x="147327" y="950948"/>
                    </a:lnTo>
                    <a:lnTo>
                      <a:pt x="145874" y="949964"/>
                    </a:lnTo>
                    <a:lnTo>
                      <a:pt x="144225" y="949168"/>
                    </a:lnTo>
                    <a:lnTo>
                      <a:pt x="142883" y="948530"/>
                    </a:lnTo>
                    <a:lnTo>
                      <a:pt x="141961" y="948165"/>
                    </a:lnTo>
                    <a:lnTo>
                      <a:pt x="141152" y="948038"/>
                    </a:lnTo>
                    <a:lnTo>
                      <a:pt x="140269" y="947679"/>
                    </a:lnTo>
                    <a:lnTo>
                      <a:pt x="139501" y="947357"/>
                    </a:lnTo>
                    <a:lnTo>
                      <a:pt x="138618" y="947035"/>
                    </a:lnTo>
                    <a:lnTo>
                      <a:pt x="138037" y="947109"/>
                    </a:lnTo>
                    <a:lnTo>
                      <a:pt x="137719" y="947722"/>
                    </a:lnTo>
                    <a:lnTo>
                      <a:pt x="137665" y="948840"/>
                    </a:lnTo>
                    <a:lnTo>
                      <a:pt x="137730" y="949654"/>
                    </a:lnTo>
                    <a:lnTo>
                      <a:pt x="137183" y="950146"/>
                    </a:lnTo>
                    <a:lnTo>
                      <a:pt x="136380" y="949557"/>
                    </a:lnTo>
                    <a:lnTo>
                      <a:pt x="135855" y="948427"/>
                    </a:lnTo>
                    <a:lnTo>
                      <a:pt x="135520" y="947613"/>
                    </a:lnTo>
                    <a:lnTo>
                      <a:pt x="135490" y="946993"/>
                    </a:lnTo>
                    <a:lnTo>
                      <a:pt x="135542" y="946106"/>
                    </a:lnTo>
                    <a:lnTo>
                      <a:pt x="135705" y="945486"/>
                    </a:lnTo>
                    <a:lnTo>
                      <a:pt x="136267" y="943992"/>
                    </a:lnTo>
                    <a:lnTo>
                      <a:pt x="136360" y="942910"/>
                    </a:lnTo>
                    <a:lnTo>
                      <a:pt x="136023" y="942133"/>
                    </a:lnTo>
                    <a:lnTo>
                      <a:pt x="135226" y="941155"/>
                    </a:lnTo>
                    <a:lnTo>
                      <a:pt x="134120" y="940213"/>
                    </a:lnTo>
                    <a:lnTo>
                      <a:pt x="133363" y="939083"/>
                    </a:lnTo>
                    <a:lnTo>
                      <a:pt x="133110" y="937916"/>
                    </a:lnTo>
                    <a:lnTo>
                      <a:pt x="132820" y="936562"/>
                    </a:lnTo>
                    <a:lnTo>
                      <a:pt x="132596" y="936057"/>
                    </a:lnTo>
                    <a:lnTo>
                      <a:pt x="133190" y="935061"/>
                    </a:lnTo>
                    <a:lnTo>
                      <a:pt x="133858" y="934223"/>
                    </a:lnTo>
                    <a:lnTo>
                      <a:pt x="134106" y="933105"/>
                    </a:lnTo>
                    <a:lnTo>
                      <a:pt x="135315" y="932272"/>
                    </a:lnTo>
                    <a:lnTo>
                      <a:pt x="137382" y="930912"/>
                    </a:lnTo>
                    <a:lnTo>
                      <a:pt x="138244" y="929994"/>
                    </a:lnTo>
                    <a:lnTo>
                      <a:pt x="139224" y="929004"/>
                    </a:lnTo>
                    <a:lnTo>
                      <a:pt x="139662" y="928086"/>
                    </a:lnTo>
                    <a:lnTo>
                      <a:pt x="140249" y="927436"/>
                    </a:lnTo>
                    <a:lnTo>
                      <a:pt x="141291" y="927564"/>
                    </a:lnTo>
                    <a:lnTo>
                      <a:pt x="141765" y="926841"/>
                    </a:lnTo>
                    <a:lnTo>
                      <a:pt x="141890" y="926221"/>
                    </a:lnTo>
                    <a:lnTo>
                      <a:pt x="142358" y="925844"/>
                    </a:lnTo>
                    <a:lnTo>
                      <a:pt x="143210" y="925663"/>
                    </a:lnTo>
                    <a:lnTo>
                      <a:pt x="143768" y="924514"/>
                    </a:lnTo>
                    <a:lnTo>
                      <a:pt x="143972" y="923706"/>
                    </a:lnTo>
                    <a:lnTo>
                      <a:pt x="144173" y="923165"/>
                    </a:lnTo>
                    <a:lnTo>
                      <a:pt x="144372" y="922819"/>
                    </a:lnTo>
                    <a:lnTo>
                      <a:pt x="144962" y="921980"/>
                    </a:lnTo>
                    <a:lnTo>
                      <a:pt x="145395" y="920881"/>
                    </a:lnTo>
                    <a:lnTo>
                      <a:pt x="145609" y="919982"/>
                    </a:lnTo>
                    <a:lnTo>
                      <a:pt x="145661" y="919016"/>
                    </a:lnTo>
                    <a:lnTo>
                      <a:pt x="145907" y="918050"/>
                    </a:lnTo>
                    <a:lnTo>
                      <a:pt x="146113" y="917127"/>
                    </a:lnTo>
                    <a:lnTo>
                      <a:pt x="146250" y="915741"/>
                    </a:lnTo>
                    <a:lnTo>
                      <a:pt x="146191" y="914386"/>
                    </a:lnTo>
                    <a:lnTo>
                      <a:pt x="146207" y="913305"/>
                    </a:lnTo>
                    <a:lnTo>
                      <a:pt x="146531" y="912230"/>
                    </a:lnTo>
                    <a:lnTo>
                      <a:pt x="146968" y="911385"/>
                    </a:lnTo>
                    <a:lnTo>
                      <a:pt x="147636" y="910584"/>
                    </a:lnTo>
                    <a:lnTo>
                      <a:pt x="148308" y="909471"/>
                    </a:lnTo>
                    <a:lnTo>
                      <a:pt x="148439" y="908390"/>
                    </a:lnTo>
                    <a:lnTo>
                      <a:pt x="148303" y="907157"/>
                    </a:lnTo>
                    <a:lnTo>
                      <a:pt x="147974" y="905796"/>
                    </a:lnTo>
                    <a:lnTo>
                      <a:pt x="147837" y="904636"/>
                    </a:lnTo>
                    <a:lnTo>
                      <a:pt x="147701" y="903323"/>
                    </a:lnTo>
                    <a:lnTo>
                      <a:pt x="147245" y="902776"/>
                    </a:lnTo>
                    <a:lnTo>
                      <a:pt x="147025" y="902035"/>
                    </a:lnTo>
                    <a:lnTo>
                      <a:pt x="147957" y="901665"/>
                    </a:lnTo>
                    <a:lnTo>
                      <a:pt x="148847" y="901519"/>
                    </a:lnTo>
                    <a:lnTo>
                      <a:pt x="149710" y="900571"/>
                    </a:lnTo>
                    <a:lnTo>
                      <a:pt x="149993" y="899721"/>
                    </a:lnTo>
                    <a:lnTo>
                      <a:pt x="150274" y="898991"/>
                    </a:lnTo>
                    <a:lnTo>
                      <a:pt x="150712" y="898032"/>
                    </a:lnTo>
                    <a:lnTo>
                      <a:pt x="151071" y="897266"/>
                    </a:lnTo>
                    <a:lnTo>
                      <a:pt x="151432" y="896343"/>
                    </a:lnTo>
                    <a:lnTo>
                      <a:pt x="151953" y="895000"/>
                    </a:lnTo>
                    <a:lnTo>
                      <a:pt x="152353" y="893998"/>
                    </a:lnTo>
                    <a:lnTo>
                      <a:pt x="152837" y="892576"/>
                    </a:lnTo>
                    <a:lnTo>
                      <a:pt x="153359" y="891197"/>
                    </a:lnTo>
                    <a:lnTo>
                      <a:pt x="153762" y="890000"/>
                    </a:lnTo>
                    <a:lnTo>
                      <a:pt x="154442" y="888354"/>
                    </a:lnTo>
                    <a:lnTo>
                      <a:pt x="154918" y="887509"/>
                    </a:lnTo>
                    <a:lnTo>
                      <a:pt x="155396" y="886512"/>
                    </a:lnTo>
                    <a:lnTo>
                      <a:pt x="155603" y="885510"/>
                    </a:lnTo>
                    <a:lnTo>
                      <a:pt x="155461" y="884660"/>
                    </a:lnTo>
                    <a:lnTo>
                      <a:pt x="155326" y="883262"/>
                    </a:lnTo>
                    <a:lnTo>
                      <a:pt x="155377" y="882418"/>
                    </a:lnTo>
                    <a:lnTo>
                      <a:pt x="155582" y="881568"/>
                    </a:lnTo>
                    <a:lnTo>
                      <a:pt x="155713" y="880486"/>
                    </a:lnTo>
                    <a:lnTo>
                      <a:pt x="155766" y="879562"/>
                    </a:lnTo>
                    <a:lnTo>
                      <a:pt x="155816" y="878754"/>
                    </a:lnTo>
                    <a:lnTo>
                      <a:pt x="156369" y="877910"/>
                    </a:lnTo>
                    <a:lnTo>
                      <a:pt x="156802" y="877339"/>
                    </a:lnTo>
                    <a:lnTo>
                      <a:pt x="157162" y="876415"/>
                    </a:lnTo>
                    <a:lnTo>
                      <a:pt x="157378" y="875443"/>
                    </a:lnTo>
                    <a:lnTo>
                      <a:pt x="157007" y="875443"/>
                    </a:lnTo>
                    <a:lnTo>
                      <a:pt x="156582" y="875449"/>
                    </a:lnTo>
                    <a:lnTo>
                      <a:pt x="156617" y="874896"/>
                    </a:lnTo>
                    <a:lnTo>
                      <a:pt x="156747" y="874502"/>
                    </a:lnTo>
                    <a:lnTo>
                      <a:pt x="156701" y="874094"/>
                    </a:lnTo>
                    <a:lnTo>
                      <a:pt x="156648" y="873675"/>
                    </a:lnTo>
                    <a:lnTo>
                      <a:pt x="156676" y="873256"/>
                    </a:lnTo>
                    <a:lnTo>
                      <a:pt x="156793" y="872855"/>
                    </a:lnTo>
                    <a:lnTo>
                      <a:pt x="156730" y="872436"/>
                    </a:lnTo>
                    <a:lnTo>
                      <a:pt x="156682" y="872011"/>
                    </a:lnTo>
                    <a:lnTo>
                      <a:pt x="156674" y="871585"/>
                    </a:lnTo>
                    <a:lnTo>
                      <a:pt x="156666" y="871160"/>
                    </a:lnTo>
                    <a:lnTo>
                      <a:pt x="156582" y="870759"/>
                    </a:lnTo>
                    <a:lnTo>
                      <a:pt x="156640" y="870340"/>
                    </a:lnTo>
                    <a:lnTo>
                      <a:pt x="156708" y="869915"/>
                    </a:lnTo>
                    <a:lnTo>
                      <a:pt x="156329" y="869423"/>
                    </a:lnTo>
                    <a:lnTo>
                      <a:pt x="156199" y="869028"/>
                    </a:lnTo>
                    <a:lnTo>
                      <a:pt x="156173" y="868596"/>
                    </a:lnTo>
                    <a:lnTo>
                      <a:pt x="156103" y="868177"/>
                    </a:lnTo>
                    <a:lnTo>
                      <a:pt x="156006" y="867764"/>
                    </a:lnTo>
                    <a:lnTo>
                      <a:pt x="155900" y="867351"/>
                    </a:lnTo>
                    <a:lnTo>
                      <a:pt x="155793" y="866938"/>
                    </a:lnTo>
                    <a:lnTo>
                      <a:pt x="155688" y="866531"/>
                    </a:lnTo>
                    <a:lnTo>
                      <a:pt x="155605" y="866111"/>
                    </a:lnTo>
                    <a:lnTo>
                      <a:pt x="155597" y="865686"/>
                    </a:lnTo>
                    <a:lnTo>
                      <a:pt x="155611" y="865261"/>
                    </a:lnTo>
                    <a:lnTo>
                      <a:pt x="155606" y="864836"/>
                    </a:lnTo>
                    <a:lnTo>
                      <a:pt x="155702" y="864441"/>
                    </a:lnTo>
                    <a:lnTo>
                      <a:pt x="155856" y="864040"/>
                    </a:lnTo>
                    <a:lnTo>
                      <a:pt x="155847" y="863615"/>
                    </a:lnTo>
                    <a:lnTo>
                      <a:pt x="155780" y="863195"/>
                    </a:lnTo>
                    <a:lnTo>
                      <a:pt x="155752" y="862770"/>
                    </a:lnTo>
                    <a:lnTo>
                      <a:pt x="155698" y="862351"/>
                    </a:lnTo>
                    <a:lnTo>
                      <a:pt x="155615" y="861937"/>
                    </a:lnTo>
                    <a:lnTo>
                      <a:pt x="155537" y="861518"/>
                    </a:lnTo>
                    <a:lnTo>
                      <a:pt x="155448" y="861099"/>
                    </a:lnTo>
                    <a:lnTo>
                      <a:pt x="155308" y="860699"/>
                    </a:lnTo>
                    <a:lnTo>
                      <a:pt x="155113" y="860322"/>
                    </a:lnTo>
                    <a:lnTo>
                      <a:pt x="154864" y="859975"/>
                    </a:lnTo>
                    <a:lnTo>
                      <a:pt x="154612" y="859635"/>
                    </a:lnTo>
                    <a:lnTo>
                      <a:pt x="154371" y="859283"/>
                    </a:lnTo>
                    <a:lnTo>
                      <a:pt x="154181" y="858906"/>
                    </a:lnTo>
                    <a:lnTo>
                      <a:pt x="153950" y="858548"/>
                    </a:lnTo>
                    <a:lnTo>
                      <a:pt x="153702" y="858201"/>
                    </a:lnTo>
                    <a:lnTo>
                      <a:pt x="153448" y="857868"/>
                    </a:lnTo>
                    <a:lnTo>
                      <a:pt x="153197" y="857521"/>
                    </a:lnTo>
                    <a:lnTo>
                      <a:pt x="152931" y="857193"/>
                    </a:lnTo>
                    <a:lnTo>
                      <a:pt x="152646" y="856871"/>
                    </a:lnTo>
                    <a:lnTo>
                      <a:pt x="152610" y="856457"/>
                    </a:lnTo>
                    <a:lnTo>
                      <a:pt x="152571" y="856039"/>
                    </a:lnTo>
                    <a:lnTo>
                      <a:pt x="152444" y="855631"/>
                    </a:lnTo>
                    <a:lnTo>
                      <a:pt x="152245" y="855249"/>
                    </a:lnTo>
                    <a:lnTo>
                      <a:pt x="152005" y="854903"/>
                    </a:lnTo>
                    <a:lnTo>
                      <a:pt x="151720" y="854586"/>
                    </a:lnTo>
                    <a:lnTo>
                      <a:pt x="151410" y="854295"/>
                    </a:lnTo>
                    <a:lnTo>
                      <a:pt x="151099" y="854003"/>
                    </a:lnTo>
                    <a:lnTo>
                      <a:pt x="150784" y="853718"/>
                    </a:lnTo>
                    <a:lnTo>
                      <a:pt x="150461" y="853438"/>
                    </a:lnTo>
                    <a:lnTo>
                      <a:pt x="150108" y="853201"/>
                    </a:lnTo>
                    <a:lnTo>
                      <a:pt x="149738" y="852995"/>
                    </a:lnTo>
                    <a:lnTo>
                      <a:pt x="149362" y="852794"/>
                    </a:lnTo>
                    <a:lnTo>
                      <a:pt x="148972" y="852630"/>
                    </a:lnTo>
                    <a:lnTo>
                      <a:pt x="148647" y="852357"/>
                    </a:lnTo>
                    <a:lnTo>
                      <a:pt x="148332" y="852083"/>
                    </a:lnTo>
                    <a:lnTo>
                      <a:pt x="148047" y="851774"/>
                    </a:lnTo>
                    <a:lnTo>
                      <a:pt x="147723" y="851494"/>
                    </a:lnTo>
                    <a:lnTo>
                      <a:pt x="147402" y="851209"/>
                    </a:lnTo>
                    <a:lnTo>
                      <a:pt x="147100" y="850905"/>
                    </a:lnTo>
                    <a:lnTo>
                      <a:pt x="147011" y="850516"/>
                    </a:lnTo>
                    <a:lnTo>
                      <a:pt x="147017" y="850084"/>
                    </a:lnTo>
                    <a:lnTo>
                      <a:pt x="147067" y="849665"/>
                    </a:lnTo>
                    <a:lnTo>
                      <a:pt x="147301" y="849313"/>
                    </a:lnTo>
                    <a:lnTo>
                      <a:pt x="147616" y="849021"/>
                    </a:lnTo>
                    <a:lnTo>
                      <a:pt x="147838" y="848742"/>
                    </a:lnTo>
                    <a:lnTo>
                      <a:pt x="147628" y="848371"/>
                    </a:lnTo>
                    <a:lnTo>
                      <a:pt x="147421" y="847995"/>
                    </a:lnTo>
                    <a:lnTo>
                      <a:pt x="147222" y="847624"/>
                    </a:lnTo>
                    <a:lnTo>
                      <a:pt x="147028" y="847241"/>
                    </a:lnTo>
                    <a:lnTo>
                      <a:pt x="146829" y="846864"/>
                    </a:lnTo>
                    <a:lnTo>
                      <a:pt x="146590" y="846518"/>
                    </a:lnTo>
                    <a:lnTo>
                      <a:pt x="146322" y="846184"/>
                    </a:lnTo>
                    <a:lnTo>
                      <a:pt x="146066" y="845844"/>
                    </a:lnTo>
                    <a:lnTo>
                      <a:pt x="145797" y="845516"/>
                    </a:lnTo>
                    <a:lnTo>
                      <a:pt x="145498" y="845212"/>
                    </a:lnTo>
                    <a:lnTo>
                      <a:pt x="145200" y="844908"/>
                    </a:lnTo>
                    <a:lnTo>
                      <a:pt x="144900" y="844611"/>
                    </a:lnTo>
                    <a:lnTo>
                      <a:pt x="144598" y="844307"/>
                    </a:lnTo>
                    <a:lnTo>
                      <a:pt x="144267" y="844046"/>
                    </a:lnTo>
                    <a:lnTo>
                      <a:pt x="143915" y="843803"/>
                    </a:lnTo>
                    <a:lnTo>
                      <a:pt x="143579" y="843541"/>
                    </a:lnTo>
                    <a:lnTo>
                      <a:pt x="143271" y="843250"/>
                    </a:lnTo>
                    <a:lnTo>
                      <a:pt x="143034" y="842897"/>
                    </a:lnTo>
                    <a:lnTo>
                      <a:pt x="142847" y="842514"/>
                    </a:lnTo>
                    <a:lnTo>
                      <a:pt x="142693" y="842114"/>
                    </a:lnTo>
                    <a:lnTo>
                      <a:pt x="142597" y="841707"/>
                    </a:lnTo>
                    <a:lnTo>
                      <a:pt x="142576" y="841281"/>
                    </a:lnTo>
                    <a:lnTo>
                      <a:pt x="142448" y="840874"/>
                    </a:lnTo>
                    <a:lnTo>
                      <a:pt x="142173" y="840558"/>
                    </a:lnTo>
                    <a:lnTo>
                      <a:pt x="141827" y="840310"/>
                    </a:lnTo>
                    <a:lnTo>
                      <a:pt x="141455" y="840103"/>
                    </a:lnTo>
                    <a:lnTo>
                      <a:pt x="141038" y="840036"/>
                    </a:lnTo>
                    <a:lnTo>
                      <a:pt x="140617" y="839963"/>
                    </a:lnTo>
                    <a:lnTo>
                      <a:pt x="140201" y="839884"/>
                    </a:lnTo>
                    <a:lnTo>
                      <a:pt x="139821" y="839696"/>
                    </a:lnTo>
                    <a:lnTo>
                      <a:pt x="139404" y="839629"/>
                    </a:lnTo>
                    <a:lnTo>
                      <a:pt x="138979" y="839629"/>
                    </a:lnTo>
                    <a:lnTo>
                      <a:pt x="138554" y="839617"/>
                    </a:lnTo>
                    <a:lnTo>
                      <a:pt x="138141" y="839556"/>
                    </a:lnTo>
                    <a:lnTo>
                      <a:pt x="137795" y="839307"/>
                    </a:lnTo>
                    <a:lnTo>
                      <a:pt x="137474" y="839027"/>
                    </a:lnTo>
                    <a:lnTo>
                      <a:pt x="137165" y="838736"/>
                    </a:lnTo>
                    <a:lnTo>
                      <a:pt x="136862" y="838438"/>
                    </a:lnTo>
                    <a:lnTo>
                      <a:pt x="136562" y="838134"/>
                    </a:lnTo>
                    <a:lnTo>
                      <a:pt x="136270" y="837824"/>
                    </a:lnTo>
                    <a:lnTo>
                      <a:pt x="135997" y="837502"/>
                    </a:lnTo>
                    <a:lnTo>
                      <a:pt x="135754" y="837150"/>
                    </a:lnTo>
                    <a:lnTo>
                      <a:pt x="135497" y="836810"/>
                    </a:lnTo>
                    <a:lnTo>
                      <a:pt x="135184" y="836573"/>
                    </a:lnTo>
                    <a:lnTo>
                      <a:pt x="134811" y="836372"/>
                    </a:lnTo>
                    <a:lnTo>
                      <a:pt x="134437" y="836166"/>
                    </a:lnTo>
                    <a:lnTo>
                      <a:pt x="134128" y="835887"/>
                    </a:lnTo>
                    <a:lnTo>
                      <a:pt x="133869" y="835546"/>
                    </a:lnTo>
                    <a:lnTo>
                      <a:pt x="133586" y="835230"/>
                    </a:lnTo>
                    <a:lnTo>
                      <a:pt x="133346" y="834878"/>
                    </a:lnTo>
                    <a:lnTo>
                      <a:pt x="133132" y="834507"/>
                    </a:lnTo>
                    <a:lnTo>
                      <a:pt x="132920" y="834143"/>
                    </a:lnTo>
                    <a:lnTo>
                      <a:pt x="132676" y="833790"/>
                    </a:lnTo>
                    <a:lnTo>
                      <a:pt x="132427" y="833444"/>
                    </a:lnTo>
                    <a:lnTo>
                      <a:pt x="132151" y="833122"/>
                    </a:lnTo>
                    <a:lnTo>
                      <a:pt x="131829" y="832843"/>
                    </a:lnTo>
                    <a:lnTo>
                      <a:pt x="131460" y="832636"/>
                    </a:lnTo>
                    <a:lnTo>
                      <a:pt x="131087" y="832430"/>
                    </a:lnTo>
                    <a:lnTo>
                      <a:pt x="130711" y="832229"/>
                    </a:lnTo>
                    <a:lnTo>
                      <a:pt x="130328" y="832046"/>
                    </a:lnTo>
                    <a:lnTo>
                      <a:pt x="129938" y="831877"/>
                    </a:lnTo>
                    <a:lnTo>
                      <a:pt x="129538" y="831731"/>
                    </a:lnTo>
                    <a:lnTo>
                      <a:pt x="129136" y="831591"/>
                    </a:lnTo>
                    <a:lnTo>
                      <a:pt x="128742" y="831433"/>
                    </a:lnTo>
                    <a:lnTo>
                      <a:pt x="128363" y="831239"/>
                    </a:lnTo>
                    <a:lnTo>
                      <a:pt x="128004" y="831014"/>
                    </a:lnTo>
                    <a:lnTo>
                      <a:pt x="127675" y="830741"/>
                    </a:lnTo>
                    <a:lnTo>
                      <a:pt x="127353" y="830461"/>
                    </a:lnTo>
                    <a:lnTo>
                      <a:pt x="127041" y="830175"/>
                    </a:lnTo>
                    <a:lnTo>
                      <a:pt x="126739" y="829872"/>
                    </a:lnTo>
                    <a:lnTo>
                      <a:pt x="126448" y="829562"/>
                    </a:lnTo>
                    <a:lnTo>
                      <a:pt x="126176" y="829234"/>
                    </a:lnTo>
                    <a:lnTo>
                      <a:pt x="125936" y="828887"/>
                    </a:lnTo>
                    <a:lnTo>
                      <a:pt x="125729" y="828517"/>
                    </a:lnTo>
                    <a:lnTo>
                      <a:pt x="125542" y="828128"/>
                    </a:lnTo>
                    <a:lnTo>
                      <a:pt x="125362" y="827745"/>
                    </a:lnTo>
                    <a:lnTo>
                      <a:pt x="125184" y="827357"/>
                    </a:lnTo>
                    <a:lnTo>
                      <a:pt x="125011" y="826968"/>
                    </a:lnTo>
                    <a:lnTo>
                      <a:pt x="124842" y="826579"/>
                    </a:lnTo>
                    <a:lnTo>
                      <a:pt x="124673" y="826190"/>
                    </a:lnTo>
                    <a:lnTo>
                      <a:pt x="124502" y="825801"/>
                    </a:lnTo>
                    <a:lnTo>
                      <a:pt x="124320" y="825418"/>
                    </a:lnTo>
                    <a:lnTo>
                      <a:pt x="124145" y="825030"/>
                    </a:lnTo>
                    <a:lnTo>
                      <a:pt x="124027" y="824617"/>
                    </a:lnTo>
                    <a:lnTo>
                      <a:pt x="123876" y="824221"/>
                    </a:lnTo>
                    <a:lnTo>
                      <a:pt x="123693" y="823839"/>
                    </a:lnTo>
                    <a:lnTo>
                      <a:pt x="123494" y="823463"/>
                    </a:lnTo>
                    <a:lnTo>
                      <a:pt x="123276" y="823098"/>
                    </a:lnTo>
                    <a:lnTo>
                      <a:pt x="123026" y="822752"/>
                    </a:lnTo>
                    <a:lnTo>
                      <a:pt x="122741" y="822435"/>
                    </a:lnTo>
                    <a:lnTo>
                      <a:pt x="122440" y="822138"/>
                    </a:lnTo>
                    <a:lnTo>
                      <a:pt x="122145" y="821828"/>
                    </a:lnTo>
                    <a:lnTo>
                      <a:pt x="121841" y="821530"/>
                    </a:lnTo>
                    <a:lnTo>
                      <a:pt x="121504" y="821269"/>
                    </a:lnTo>
                    <a:lnTo>
                      <a:pt x="121145" y="821044"/>
                    </a:lnTo>
                    <a:lnTo>
                      <a:pt x="120800" y="820789"/>
                    </a:lnTo>
                    <a:lnTo>
                      <a:pt x="120463" y="820528"/>
                    </a:lnTo>
                    <a:lnTo>
                      <a:pt x="120173" y="820224"/>
                    </a:lnTo>
                    <a:lnTo>
                      <a:pt x="120003" y="819829"/>
                    </a:lnTo>
                    <a:lnTo>
                      <a:pt x="119918" y="819416"/>
                    </a:lnTo>
                    <a:lnTo>
                      <a:pt x="119832" y="818997"/>
                    </a:lnTo>
                    <a:lnTo>
                      <a:pt x="119700" y="818590"/>
                    </a:lnTo>
                    <a:lnTo>
                      <a:pt x="119537" y="818201"/>
                    </a:lnTo>
                    <a:lnTo>
                      <a:pt x="119350" y="817819"/>
                    </a:lnTo>
                    <a:lnTo>
                      <a:pt x="119127" y="817460"/>
                    </a:lnTo>
                    <a:lnTo>
                      <a:pt x="118874" y="817113"/>
                    </a:lnTo>
                    <a:lnTo>
                      <a:pt x="118615" y="816779"/>
                    </a:lnTo>
                    <a:lnTo>
                      <a:pt x="118356" y="816439"/>
                    </a:lnTo>
                    <a:lnTo>
                      <a:pt x="118132" y="816081"/>
                    </a:lnTo>
                    <a:lnTo>
                      <a:pt x="118075" y="815661"/>
                    </a:lnTo>
                    <a:lnTo>
                      <a:pt x="118045" y="815236"/>
                    </a:lnTo>
                    <a:lnTo>
                      <a:pt x="118018" y="814811"/>
                    </a:lnTo>
                    <a:lnTo>
                      <a:pt x="118016" y="814385"/>
                    </a:lnTo>
                    <a:lnTo>
                      <a:pt x="118082" y="813967"/>
                    </a:lnTo>
                    <a:lnTo>
                      <a:pt x="118187" y="813553"/>
                    </a:lnTo>
                    <a:lnTo>
                      <a:pt x="118308" y="813147"/>
                    </a:lnTo>
                    <a:lnTo>
                      <a:pt x="118347" y="812721"/>
                    </a:lnTo>
                    <a:lnTo>
                      <a:pt x="118313" y="812296"/>
                    </a:lnTo>
                    <a:lnTo>
                      <a:pt x="118202" y="811889"/>
                    </a:lnTo>
                    <a:lnTo>
                      <a:pt x="118090" y="811475"/>
                    </a:lnTo>
                    <a:lnTo>
                      <a:pt x="117991" y="811063"/>
                    </a:lnTo>
                    <a:lnTo>
                      <a:pt x="117884" y="810649"/>
                    </a:lnTo>
                    <a:lnTo>
                      <a:pt x="117738" y="810248"/>
                    </a:lnTo>
                    <a:lnTo>
                      <a:pt x="117604" y="809848"/>
                    </a:lnTo>
                    <a:lnTo>
                      <a:pt x="117471" y="809447"/>
                    </a:lnTo>
                    <a:lnTo>
                      <a:pt x="117321" y="809045"/>
                    </a:lnTo>
                    <a:lnTo>
                      <a:pt x="117165" y="808651"/>
                    </a:lnTo>
                    <a:lnTo>
                      <a:pt x="117083" y="808238"/>
                    </a:lnTo>
                    <a:lnTo>
                      <a:pt x="117066" y="807818"/>
                    </a:lnTo>
                    <a:lnTo>
                      <a:pt x="116906" y="807417"/>
                    </a:lnTo>
                    <a:lnTo>
                      <a:pt x="116820" y="807010"/>
                    </a:lnTo>
                    <a:lnTo>
                      <a:pt x="116817" y="806578"/>
                    </a:lnTo>
                    <a:lnTo>
                      <a:pt x="116835" y="806154"/>
                    </a:lnTo>
                    <a:lnTo>
                      <a:pt x="117022" y="805777"/>
                    </a:lnTo>
                    <a:lnTo>
                      <a:pt x="117250" y="805418"/>
                    </a:lnTo>
                    <a:lnTo>
                      <a:pt x="117483" y="805060"/>
                    </a:lnTo>
                    <a:lnTo>
                      <a:pt x="117704" y="804702"/>
                    </a:lnTo>
                    <a:lnTo>
                      <a:pt x="117914" y="804331"/>
                    </a:lnTo>
                    <a:lnTo>
                      <a:pt x="118179" y="803997"/>
                    </a:lnTo>
                    <a:lnTo>
                      <a:pt x="118433" y="803657"/>
                    </a:lnTo>
                    <a:lnTo>
                      <a:pt x="118588" y="803262"/>
                    </a:lnTo>
                    <a:lnTo>
                      <a:pt x="118740" y="802861"/>
                    </a:lnTo>
                    <a:lnTo>
                      <a:pt x="118913" y="802472"/>
                    </a:lnTo>
                    <a:lnTo>
                      <a:pt x="119088" y="802083"/>
                    </a:lnTo>
                    <a:lnTo>
                      <a:pt x="119256" y="801694"/>
                    </a:lnTo>
                    <a:lnTo>
                      <a:pt x="119413" y="801299"/>
                    </a:lnTo>
                    <a:lnTo>
                      <a:pt x="119563" y="800904"/>
                    </a:lnTo>
                    <a:lnTo>
                      <a:pt x="119711" y="800504"/>
                    </a:lnTo>
                    <a:lnTo>
                      <a:pt x="119868" y="800109"/>
                    </a:lnTo>
                    <a:lnTo>
                      <a:pt x="120033" y="799714"/>
                    </a:lnTo>
                    <a:lnTo>
                      <a:pt x="120194" y="799325"/>
                    </a:lnTo>
                    <a:lnTo>
                      <a:pt x="120335" y="798924"/>
                    </a:lnTo>
                    <a:lnTo>
                      <a:pt x="120447" y="798511"/>
                    </a:lnTo>
                    <a:lnTo>
                      <a:pt x="120542" y="798098"/>
                    </a:lnTo>
                    <a:lnTo>
                      <a:pt x="120634" y="797678"/>
                    </a:lnTo>
                    <a:lnTo>
                      <a:pt x="120739" y="797265"/>
                    </a:lnTo>
                    <a:lnTo>
                      <a:pt x="120846" y="796852"/>
                    </a:lnTo>
                    <a:lnTo>
                      <a:pt x="120912" y="796433"/>
                    </a:lnTo>
                    <a:lnTo>
                      <a:pt x="120952" y="796014"/>
                    </a:lnTo>
                    <a:lnTo>
                      <a:pt x="120969" y="795588"/>
                    </a:lnTo>
                    <a:lnTo>
                      <a:pt x="120888" y="795169"/>
                    </a:lnTo>
                    <a:lnTo>
                      <a:pt x="120908" y="794604"/>
                    </a:lnTo>
                    <a:lnTo>
                      <a:pt x="121017" y="794198"/>
                    </a:lnTo>
                    <a:lnTo>
                      <a:pt x="121105" y="793784"/>
                    </a:lnTo>
                    <a:lnTo>
                      <a:pt x="121119" y="793359"/>
                    </a:lnTo>
                    <a:lnTo>
                      <a:pt x="121153" y="792934"/>
                    </a:lnTo>
                    <a:lnTo>
                      <a:pt x="121248" y="792521"/>
                    </a:lnTo>
                    <a:lnTo>
                      <a:pt x="121334" y="792101"/>
                    </a:lnTo>
                    <a:lnTo>
                      <a:pt x="121373" y="791682"/>
                    </a:lnTo>
                    <a:lnTo>
                      <a:pt x="121423" y="791257"/>
                    </a:lnTo>
                    <a:lnTo>
                      <a:pt x="121471" y="790832"/>
                    </a:lnTo>
                    <a:lnTo>
                      <a:pt x="121498" y="790412"/>
                    </a:lnTo>
                    <a:lnTo>
                      <a:pt x="121480" y="789987"/>
                    </a:lnTo>
                    <a:lnTo>
                      <a:pt x="121504" y="789562"/>
                    </a:lnTo>
                    <a:lnTo>
                      <a:pt x="121489" y="789136"/>
                    </a:lnTo>
                    <a:lnTo>
                      <a:pt x="121575" y="788724"/>
                    </a:lnTo>
                    <a:lnTo>
                      <a:pt x="121693" y="788310"/>
                    </a:lnTo>
                    <a:lnTo>
                      <a:pt x="121805" y="787903"/>
                    </a:lnTo>
                    <a:lnTo>
                      <a:pt x="121886" y="787484"/>
                    </a:lnTo>
                    <a:lnTo>
                      <a:pt x="121861" y="787059"/>
                    </a:lnTo>
                    <a:lnTo>
                      <a:pt x="121823" y="786633"/>
                    </a:lnTo>
                    <a:lnTo>
                      <a:pt x="121807" y="786208"/>
                    </a:lnTo>
                    <a:lnTo>
                      <a:pt x="121798" y="785783"/>
                    </a:lnTo>
                    <a:lnTo>
                      <a:pt x="121754" y="785364"/>
                    </a:lnTo>
                    <a:lnTo>
                      <a:pt x="121732" y="784938"/>
                    </a:lnTo>
                    <a:lnTo>
                      <a:pt x="121725" y="784513"/>
                    </a:lnTo>
                    <a:lnTo>
                      <a:pt x="121713" y="784087"/>
                    </a:lnTo>
                    <a:lnTo>
                      <a:pt x="121702" y="783662"/>
                    </a:lnTo>
                    <a:lnTo>
                      <a:pt x="121693" y="783237"/>
                    </a:lnTo>
                    <a:lnTo>
                      <a:pt x="121682" y="782812"/>
                    </a:lnTo>
                    <a:lnTo>
                      <a:pt x="121650" y="782387"/>
                    </a:lnTo>
                    <a:lnTo>
                      <a:pt x="121559" y="781967"/>
                    </a:lnTo>
                    <a:lnTo>
                      <a:pt x="121417" y="781567"/>
                    </a:lnTo>
                    <a:lnTo>
                      <a:pt x="121155" y="781232"/>
                    </a:lnTo>
                    <a:lnTo>
                      <a:pt x="120891" y="780898"/>
                    </a:lnTo>
                    <a:lnTo>
                      <a:pt x="120649" y="780552"/>
                    </a:lnTo>
                    <a:lnTo>
                      <a:pt x="120390" y="780212"/>
                    </a:lnTo>
                    <a:lnTo>
                      <a:pt x="120118" y="779884"/>
                    </a:lnTo>
                    <a:lnTo>
                      <a:pt x="119827" y="779580"/>
                    </a:lnTo>
                    <a:lnTo>
                      <a:pt x="119523" y="779282"/>
                    </a:lnTo>
                    <a:lnTo>
                      <a:pt x="119211" y="778990"/>
                    </a:lnTo>
                    <a:lnTo>
                      <a:pt x="118891" y="778711"/>
                    </a:lnTo>
                    <a:lnTo>
                      <a:pt x="118565" y="778438"/>
                    </a:lnTo>
                    <a:lnTo>
                      <a:pt x="118233" y="778170"/>
                    </a:lnTo>
                    <a:lnTo>
                      <a:pt x="117893" y="777915"/>
                    </a:lnTo>
                    <a:lnTo>
                      <a:pt x="117563" y="777648"/>
                    </a:lnTo>
                    <a:lnTo>
                      <a:pt x="117262" y="777350"/>
                    </a:lnTo>
                    <a:lnTo>
                      <a:pt x="116975" y="777034"/>
                    </a:lnTo>
                    <a:lnTo>
                      <a:pt x="116697" y="776712"/>
                    </a:lnTo>
                    <a:lnTo>
                      <a:pt x="116410" y="776397"/>
                    </a:lnTo>
                    <a:lnTo>
                      <a:pt x="116101" y="776105"/>
                    </a:lnTo>
                    <a:lnTo>
                      <a:pt x="115791" y="775813"/>
                    </a:lnTo>
                    <a:lnTo>
                      <a:pt x="115508" y="775497"/>
                    </a:lnTo>
                    <a:lnTo>
                      <a:pt x="115214" y="775193"/>
                    </a:lnTo>
                    <a:lnTo>
                      <a:pt x="114887" y="774920"/>
                    </a:lnTo>
                    <a:lnTo>
                      <a:pt x="114543" y="774665"/>
                    </a:lnTo>
                    <a:lnTo>
                      <a:pt x="114180" y="774446"/>
                    </a:lnTo>
                    <a:lnTo>
                      <a:pt x="113811" y="774233"/>
                    </a:lnTo>
                    <a:lnTo>
                      <a:pt x="113455" y="773997"/>
                    </a:lnTo>
                    <a:lnTo>
                      <a:pt x="113106" y="773753"/>
                    </a:lnTo>
                    <a:lnTo>
                      <a:pt x="112765" y="773498"/>
                    </a:lnTo>
                    <a:lnTo>
                      <a:pt x="112440" y="773219"/>
                    </a:lnTo>
                    <a:lnTo>
                      <a:pt x="112192" y="772885"/>
                    </a:lnTo>
                    <a:lnTo>
                      <a:pt x="112003" y="772502"/>
                    </a:lnTo>
                    <a:lnTo>
                      <a:pt x="111810" y="772119"/>
                    </a:lnTo>
                    <a:lnTo>
                      <a:pt x="111596" y="771754"/>
                    </a:lnTo>
                    <a:lnTo>
                      <a:pt x="111344" y="771409"/>
                    </a:lnTo>
                    <a:lnTo>
                      <a:pt x="111075" y="771081"/>
                    </a:lnTo>
                    <a:lnTo>
                      <a:pt x="110796" y="770758"/>
                    </a:lnTo>
                    <a:lnTo>
                      <a:pt x="110503" y="770448"/>
                    </a:lnTo>
                    <a:lnTo>
                      <a:pt x="110169" y="770187"/>
                    </a:lnTo>
                    <a:lnTo>
                      <a:pt x="109818" y="769950"/>
                    </a:lnTo>
                    <a:lnTo>
                      <a:pt x="109473" y="769695"/>
                    </a:lnTo>
                    <a:lnTo>
                      <a:pt x="109146" y="769428"/>
                    </a:lnTo>
                    <a:lnTo>
                      <a:pt x="108825" y="769148"/>
                    </a:lnTo>
                    <a:lnTo>
                      <a:pt x="108510" y="768863"/>
                    </a:lnTo>
                    <a:lnTo>
                      <a:pt x="108204" y="768559"/>
                    </a:lnTo>
                    <a:lnTo>
                      <a:pt x="108005" y="768189"/>
                    </a:lnTo>
                    <a:lnTo>
                      <a:pt x="107907" y="767775"/>
                    </a:lnTo>
                    <a:lnTo>
                      <a:pt x="107915" y="767350"/>
                    </a:lnTo>
                    <a:lnTo>
                      <a:pt x="107981" y="766931"/>
                    </a:lnTo>
                    <a:lnTo>
                      <a:pt x="108056" y="766512"/>
                    </a:lnTo>
                    <a:lnTo>
                      <a:pt x="108127" y="766092"/>
                    </a:lnTo>
                    <a:lnTo>
                      <a:pt x="108195" y="765667"/>
                    </a:lnTo>
                    <a:lnTo>
                      <a:pt x="108260" y="765248"/>
                    </a:lnTo>
                    <a:lnTo>
                      <a:pt x="108309" y="764829"/>
                    </a:lnTo>
                    <a:lnTo>
                      <a:pt x="108325" y="764404"/>
                    </a:lnTo>
                    <a:lnTo>
                      <a:pt x="108326" y="763978"/>
                    </a:lnTo>
                    <a:lnTo>
                      <a:pt x="108315" y="763553"/>
                    </a:lnTo>
                    <a:lnTo>
                      <a:pt x="108307" y="763127"/>
                    </a:lnTo>
                    <a:lnTo>
                      <a:pt x="108299" y="762702"/>
                    </a:lnTo>
                    <a:lnTo>
                      <a:pt x="108261" y="762277"/>
                    </a:lnTo>
                    <a:lnTo>
                      <a:pt x="108193" y="761858"/>
                    </a:lnTo>
                    <a:lnTo>
                      <a:pt x="108177" y="761432"/>
                    </a:lnTo>
                    <a:lnTo>
                      <a:pt x="108172" y="761007"/>
                    </a:lnTo>
                    <a:lnTo>
                      <a:pt x="108153" y="760582"/>
                    </a:lnTo>
                    <a:lnTo>
                      <a:pt x="108115" y="760156"/>
                    </a:lnTo>
                    <a:lnTo>
                      <a:pt x="108102" y="759731"/>
                    </a:lnTo>
                    <a:lnTo>
                      <a:pt x="108073" y="759312"/>
                    </a:lnTo>
                    <a:lnTo>
                      <a:pt x="108026" y="758887"/>
                    </a:lnTo>
                    <a:lnTo>
                      <a:pt x="107948" y="758468"/>
                    </a:lnTo>
                    <a:lnTo>
                      <a:pt x="107839" y="758055"/>
                    </a:lnTo>
                    <a:lnTo>
                      <a:pt x="107726" y="757647"/>
                    </a:lnTo>
                    <a:lnTo>
                      <a:pt x="107607" y="757235"/>
                    </a:lnTo>
                    <a:lnTo>
                      <a:pt x="107502" y="756828"/>
                    </a:lnTo>
                    <a:lnTo>
                      <a:pt x="107414" y="756408"/>
                    </a:lnTo>
                    <a:lnTo>
                      <a:pt x="107339" y="755989"/>
                    </a:lnTo>
                    <a:lnTo>
                      <a:pt x="107279" y="755570"/>
                    </a:lnTo>
                    <a:lnTo>
                      <a:pt x="107219" y="755150"/>
                    </a:lnTo>
                    <a:lnTo>
                      <a:pt x="107119" y="754738"/>
                    </a:lnTo>
                    <a:lnTo>
                      <a:pt x="107051" y="754319"/>
                    </a:lnTo>
                    <a:lnTo>
                      <a:pt x="107023" y="753893"/>
                    </a:lnTo>
                    <a:lnTo>
                      <a:pt x="107006" y="753468"/>
                    </a:lnTo>
                    <a:lnTo>
                      <a:pt x="106996" y="753043"/>
                    </a:lnTo>
                    <a:lnTo>
                      <a:pt x="106986" y="752617"/>
                    </a:lnTo>
                    <a:lnTo>
                      <a:pt x="106972" y="752192"/>
                    </a:lnTo>
                    <a:lnTo>
                      <a:pt x="107012" y="751767"/>
                    </a:lnTo>
                    <a:lnTo>
                      <a:pt x="107033" y="751348"/>
                    </a:lnTo>
                    <a:lnTo>
                      <a:pt x="106935" y="750934"/>
                    </a:lnTo>
                    <a:lnTo>
                      <a:pt x="106844" y="750515"/>
                    </a:lnTo>
                    <a:lnTo>
                      <a:pt x="106803" y="750090"/>
                    </a:lnTo>
                    <a:lnTo>
                      <a:pt x="106846" y="749671"/>
                    </a:lnTo>
                    <a:lnTo>
                      <a:pt x="106885" y="749246"/>
                    </a:lnTo>
                    <a:lnTo>
                      <a:pt x="106890" y="748820"/>
                    </a:lnTo>
                    <a:lnTo>
                      <a:pt x="106876" y="748395"/>
                    </a:lnTo>
                    <a:lnTo>
                      <a:pt x="106866" y="747969"/>
                    </a:lnTo>
                    <a:lnTo>
                      <a:pt x="106855" y="747544"/>
                    </a:lnTo>
                    <a:lnTo>
                      <a:pt x="106779" y="747131"/>
                    </a:lnTo>
                    <a:lnTo>
                      <a:pt x="106714" y="746712"/>
                    </a:lnTo>
                    <a:lnTo>
                      <a:pt x="106704" y="746287"/>
                    </a:lnTo>
                    <a:lnTo>
                      <a:pt x="106686" y="745862"/>
                    </a:lnTo>
                    <a:lnTo>
                      <a:pt x="106667" y="745436"/>
                    </a:lnTo>
                    <a:lnTo>
                      <a:pt x="106643" y="745011"/>
                    </a:lnTo>
                    <a:lnTo>
                      <a:pt x="106611" y="744585"/>
                    </a:lnTo>
                    <a:lnTo>
                      <a:pt x="106564" y="744167"/>
                    </a:lnTo>
                    <a:lnTo>
                      <a:pt x="106489" y="743748"/>
                    </a:lnTo>
                    <a:lnTo>
                      <a:pt x="106327" y="743352"/>
                    </a:lnTo>
                    <a:lnTo>
                      <a:pt x="106205" y="742951"/>
                    </a:lnTo>
                    <a:lnTo>
                      <a:pt x="106146" y="742526"/>
                    </a:lnTo>
                    <a:lnTo>
                      <a:pt x="106095" y="742101"/>
                    </a:lnTo>
                    <a:lnTo>
                      <a:pt x="106022" y="741688"/>
                    </a:lnTo>
                    <a:lnTo>
                      <a:pt x="105897" y="741281"/>
                    </a:lnTo>
                    <a:lnTo>
                      <a:pt x="105730" y="740885"/>
                    </a:lnTo>
                    <a:lnTo>
                      <a:pt x="105586" y="740491"/>
                    </a:lnTo>
                    <a:lnTo>
                      <a:pt x="105518" y="740065"/>
                    </a:lnTo>
                    <a:lnTo>
                      <a:pt x="105468" y="739646"/>
                    </a:lnTo>
                    <a:lnTo>
                      <a:pt x="105401" y="739227"/>
                    </a:lnTo>
                    <a:lnTo>
                      <a:pt x="105316" y="738808"/>
                    </a:lnTo>
                    <a:lnTo>
                      <a:pt x="105162" y="738413"/>
                    </a:lnTo>
                    <a:lnTo>
                      <a:pt x="105054" y="738006"/>
                    </a:lnTo>
                    <a:lnTo>
                      <a:pt x="104969" y="737586"/>
                    </a:lnTo>
                    <a:lnTo>
                      <a:pt x="104895" y="737167"/>
                    </a:lnTo>
                    <a:lnTo>
                      <a:pt x="104836" y="736748"/>
                    </a:lnTo>
                    <a:lnTo>
                      <a:pt x="104812" y="736323"/>
                    </a:lnTo>
                    <a:lnTo>
                      <a:pt x="104813" y="735898"/>
                    </a:lnTo>
                    <a:lnTo>
                      <a:pt x="104797" y="735473"/>
                    </a:lnTo>
                    <a:lnTo>
                      <a:pt x="104775" y="735047"/>
                    </a:lnTo>
                    <a:lnTo>
                      <a:pt x="104751" y="734622"/>
                    </a:lnTo>
                    <a:lnTo>
                      <a:pt x="104729" y="734197"/>
                    </a:lnTo>
                    <a:lnTo>
                      <a:pt x="104745" y="733771"/>
                    </a:lnTo>
                    <a:lnTo>
                      <a:pt x="104824" y="733352"/>
                    </a:lnTo>
                    <a:lnTo>
                      <a:pt x="104979" y="732957"/>
                    </a:lnTo>
                    <a:lnTo>
                      <a:pt x="105148" y="732568"/>
                    </a:lnTo>
                    <a:lnTo>
                      <a:pt x="105326" y="732180"/>
                    </a:lnTo>
                    <a:lnTo>
                      <a:pt x="105515" y="731797"/>
                    </a:lnTo>
                    <a:lnTo>
                      <a:pt x="105716" y="731421"/>
                    </a:lnTo>
                    <a:lnTo>
                      <a:pt x="105968" y="731086"/>
                    </a:lnTo>
                    <a:lnTo>
                      <a:pt x="106301" y="730819"/>
                    </a:lnTo>
                    <a:lnTo>
                      <a:pt x="106527" y="730454"/>
                    </a:lnTo>
                    <a:lnTo>
                      <a:pt x="106726" y="730077"/>
                    </a:lnTo>
                    <a:lnTo>
                      <a:pt x="106935" y="729707"/>
                    </a:lnTo>
                    <a:lnTo>
                      <a:pt x="107132" y="729330"/>
                    </a:lnTo>
                    <a:lnTo>
                      <a:pt x="107276" y="728935"/>
                    </a:lnTo>
                    <a:lnTo>
                      <a:pt x="107370" y="728516"/>
                    </a:lnTo>
                    <a:lnTo>
                      <a:pt x="107452" y="728103"/>
                    </a:lnTo>
                    <a:lnTo>
                      <a:pt x="107534" y="727684"/>
                    </a:lnTo>
                    <a:lnTo>
                      <a:pt x="107572" y="727259"/>
                    </a:lnTo>
                    <a:lnTo>
                      <a:pt x="107516" y="726840"/>
                    </a:lnTo>
                    <a:lnTo>
                      <a:pt x="107452" y="726414"/>
                    </a:lnTo>
                    <a:lnTo>
                      <a:pt x="107367" y="726001"/>
                    </a:lnTo>
                    <a:lnTo>
                      <a:pt x="107244" y="725594"/>
                    </a:lnTo>
                    <a:lnTo>
                      <a:pt x="107098" y="725193"/>
                    </a:lnTo>
                    <a:lnTo>
                      <a:pt x="106932" y="724798"/>
                    </a:lnTo>
                    <a:lnTo>
                      <a:pt x="106754" y="724416"/>
                    </a:lnTo>
                    <a:lnTo>
                      <a:pt x="106547" y="724044"/>
                    </a:lnTo>
                    <a:lnTo>
                      <a:pt x="106327" y="723680"/>
                    </a:lnTo>
                    <a:lnTo>
                      <a:pt x="106162" y="723292"/>
                    </a:lnTo>
                    <a:lnTo>
                      <a:pt x="106015" y="722890"/>
                    </a:lnTo>
                    <a:lnTo>
                      <a:pt x="105975" y="722471"/>
                    </a:lnTo>
                    <a:lnTo>
                      <a:pt x="105967" y="722046"/>
                    </a:lnTo>
                    <a:lnTo>
                      <a:pt x="105916" y="721627"/>
                    </a:lnTo>
                    <a:lnTo>
                      <a:pt x="105844" y="721202"/>
                    </a:lnTo>
                    <a:lnTo>
                      <a:pt x="105726" y="720795"/>
                    </a:lnTo>
                    <a:lnTo>
                      <a:pt x="105528" y="720424"/>
                    </a:lnTo>
                    <a:lnTo>
                      <a:pt x="105288" y="720065"/>
                    </a:lnTo>
                    <a:lnTo>
                      <a:pt x="105062" y="719701"/>
                    </a:lnTo>
                    <a:lnTo>
                      <a:pt x="104836" y="719342"/>
                    </a:lnTo>
                    <a:lnTo>
                      <a:pt x="104590" y="718996"/>
                    </a:lnTo>
                    <a:lnTo>
                      <a:pt x="104292" y="718692"/>
                    </a:lnTo>
                    <a:lnTo>
                      <a:pt x="103965" y="718425"/>
                    </a:lnTo>
                    <a:lnTo>
                      <a:pt x="103614" y="718182"/>
                    </a:lnTo>
                    <a:lnTo>
                      <a:pt x="103274" y="717927"/>
                    </a:lnTo>
                    <a:lnTo>
                      <a:pt x="102925" y="717684"/>
                    </a:lnTo>
                    <a:lnTo>
                      <a:pt x="102541" y="717502"/>
                    </a:lnTo>
                    <a:lnTo>
                      <a:pt x="102180" y="717277"/>
                    </a:lnTo>
                    <a:lnTo>
                      <a:pt x="101837" y="717028"/>
                    </a:lnTo>
                    <a:lnTo>
                      <a:pt x="101499" y="716773"/>
                    </a:lnTo>
                    <a:lnTo>
                      <a:pt x="101275" y="716414"/>
                    </a:lnTo>
                    <a:lnTo>
                      <a:pt x="101059" y="716050"/>
                    </a:lnTo>
                    <a:lnTo>
                      <a:pt x="100898" y="715654"/>
                    </a:lnTo>
                    <a:lnTo>
                      <a:pt x="100723" y="715266"/>
                    </a:lnTo>
                    <a:lnTo>
                      <a:pt x="100495" y="714907"/>
                    </a:lnTo>
                    <a:lnTo>
                      <a:pt x="100321" y="714519"/>
                    </a:lnTo>
                    <a:lnTo>
                      <a:pt x="100226" y="714105"/>
                    </a:lnTo>
                    <a:lnTo>
                      <a:pt x="100168" y="713686"/>
                    </a:lnTo>
                    <a:lnTo>
                      <a:pt x="100116" y="713261"/>
                    </a:lnTo>
                    <a:lnTo>
                      <a:pt x="100052" y="712842"/>
                    </a:lnTo>
                    <a:lnTo>
                      <a:pt x="99949" y="712429"/>
                    </a:lnTo>
                    <a:lnTo>
                      <a:pt x="99824" y="712022"/>
                    </a:lnTo>
                    <a:lnTo>
                      <a:pt x="99770" y="711603"/>
                    </a:lnTo>
                    <a:lnTo>
                      <a:pt x="99765" y="711177"/>
                    </a:lnTo>
                    <a:lnTo>
                      <a:pt x="99754" y="710752"/>
                    </a:lnTo>
                    <a:lnTo>
                      <a:pt x="99742" y="710326"/>
                    </a:lnTo>
                    <a:lnTo>
                      <a:pt x="99721" y="709901"/>
                    </a:lnTo>
                    <a:lnTo>
                      <a:pt x="99693" y="709476"/>
                    </a:lnTo>
                    <a:lnTo>
                      <a:pt x="99607" y="709063"/>
                    </a:lnTo>
                    <a:lnTo>
                      <a:pt x="99544" y="708643"/>
                    </a:lnTo>
                    <a:lnTo>
                      <a:pt x="99495" y="708218"/>
                    </a:lnTo>
                    <a:lnTo>
                      <a:pt x="99446" y="707799"/>
                    </a:lnTo>
                    <a:lnTo>
                      <a:pt x="99397" y="707374"/>
                    </a:lnTo>
                    <a:lnTo>
                      <a:pt x="99345" y="706955"/>
                    </a:lnTo>
                    <a:lnTo>
                      <a:pt x="99268" y="706536"/>
                    </a:lnTo>
                    <a:lnTo>
                      <a:pt x="99149" y="706122"/>
                    </a:lnTo>
                    <a:lnTo>
                      <a:pt x="99029" y="705715"/>
                    </a:lnTo>
                    <a:lnTo>
                      <a:pt x="98921" y="705308"/>
                    </a:lnTo>
                    <a:lnTo>
                      <a:pt x="98896" y="704883"/>
                    </a:lnTo>
                    <a:lnTo>
                      <a:pt x="98899" y="704452"/>
                    </a:lnTo>
                    <a:lnTo>
                      <a:pt x="98888" y="704026"/>
                    </a:lnTo>
                    <a:lnTo>
                      <a:pt x="98766" y="703625"/>
                    </a:lnTo>
                    <a:lnTo>
                      <a:pt x="98622" y="703225"/>
                    </a:lnTo>
                    <a:lnTo>
                      <a:pt x="98470" y="702823"/>
                    </a:lnTo>
                    <a:lnTo>
                      <a:pt x="98255" y="702465"/>
                    </a:lnTo>
                    <a:lnTo>
                      <a:pt x="97953" y="702161"/>
                    </a:lnTo>
                    <a:lnTo>
                      <a:pt x="97632" y="701882"/>
                    </a:lnTo>
                    <a:lnTo>
                      <a:pt x="97297" y="701615"/>
                    </a:lnTo>
                    <a:lnTo>
                      <a:pt x="96949" y="701372"/>
                    </a:lnTo>
                    <a:lnTo>
                      <a:pt x="96557" y="701213"/>
                    </a:lnTo>
                    <a:lnTo>
                      <a:pt x="96164" y="701049"/>
                    </a:lnTo>
                    <a:lnTo>
                      <a:pt x="95775" y="700879"/>
                    </a:lnTo>
                    <a:lnTo>
                      <a:pt x="95399" y="700679"/>
                    </a:lnTo>
                    <a:lnTo>
                      <a:pt x="95046" y="700436"/>
                    </a:lnTo>
                    <a:lnTo>
                      <a:pt x="94681" y="700223"/>
                    </a:lnTo>
                    <a:lnTo>
                      <a:pt x="94276" y="700101"/>
                    </a:lnTo>
                    <a:lnTo>
                      <a:pt x="93855" y="700023"/>
                    </a:lnTo>
                    <a:lnTo>
                      <a:pt x="93438" y="699931"/>
                    </a:lnTo>
                    <a:lnTo>
                      <a:pt x="93019" y="699859"/>
                    </a:lnTo>
                    <a:lnTo>
                      <a:pt x="92593" y="699865"/>
                    </a:lnTo>
                    <a:lnTo>
                      <a:pt x="92182" y="699786"/>
                    </a:lnTo>
                    <a:lnTo>
                      <a:pt x="91804" y="699585"/>
                    </a:lnTo>
                    <a:lnTo>
                      <a:pt x="91440" y="699367"/>
                    </a:lnTo>
                    <a:lnTo>
                      <a:pt x="91081" y="699135"/>
                    </a:lnTo>
                    <a:lnTo>
                      <a:pt x="90723" y="698905"/>
                    </a:lnTo>
                    <a:lnTo>
                      <a:pt x="90365" y="698674"/>
                    </a:lnTo>
                    <a:lnTo>
                      <a:pt x="90073" y="698370"/>
                    </a:lnTo>
                    <a:lnTo>
                      <a:pt x="89850" y="698005"/>
                    </a:lnTo>
                    <a:lnTo>
                      <a:pt x="89637" y="697635"/>
                    </a:lnTo>
                    <a:lnTo>
                      <a:pt x="89364" y="697307"/>
                    </a:lnTo>
                    <a:lnTo>
                      <a:pt x="89100" y="696979"/>
                    </a:lnTo>
                    <a:lnTo>
                      <a:pt x="88871" y="696620"/>
                    </a:lnTo>
                    <a:lnTo>
                      <a:pt x="88635" y="696268"/>
                    </a:lnTo>
                    <a:lnTo>
                      <a:pt x="88350" y="695952"/>
                    </a:lnTo>
                    <a:lnTo>
                      <a:pt x="88097" y="695630"/>
                    </a:lnTo>
                    <a:lnTo>
                      <a:pt x="88056" y="695211"/>
                    </a:lnTo>
                    <a:lnTo>
                      <a:pt x="88035" y="694773"/>
                    </a:lnTo>
                    <a:lnTo>
                      <a:pt x="87954" y="694360"/>
                    </a:lnTo>
                    <a:lnTo>
                      <a:pt x="87843" y="693947"/>
                    </a:lnTo>
                    <a:lnTo>
                      <a:pt x="87719" y="693540"/>
                    </a:lnTo>
                    <a:lnTo>
                      <a:pt x="87573" y="693139"/>
                    </a:lnTo>
                    <a:lnTo>
                      <a:pt x="87445" y="692738"/>
                    </a:lnTo>
                    <a:lnTo>
                      <a:pt x="87368" y="692319"/>
                    </a:lnTo>
                    <a:lnTo>
                      <a:pt x="87365" y="691894"/>
                    </a:lnTo>
                    <a:lnTo>
                      <a:pt x="87357" y="691468"/>
                    </a:lnTo>
                    <a:lnTo>
                      <a:pt x="87327" y="691043"/>
                    </a:lnTo>
                    <a:lnTo>
                      <a:pt x="87290" y="690618"/>
                    </a:lnTo>
                    <a:lnTo>
                      <a:pt x="87250" y="690193"/>
                    </a:lnTo>
                    <a:lnTo>
                      <a:pt x="87203" y="689773"/>
                    </a:lnTo>
                    <a:lnTo>
                      <a:pt x="87147" y="689348"/>
                    </a:lnTo>
                    <a:lnTo>
                      <a:pt x="87079" y="688929"/>
                    </a:lnTo>
                    <a:lnTo>
                      <a:pt x="86997" y="688516"/>
                    </a:lnTo>
                    <a:lnTo>
                      <a:pt x="86847" y="688115"/>
                    </a:lnTo>
                    <a:lnTo>
                      <a:pt x="86595" y="687768"/>
                    </a:lnTo>
                    <a:lnTo>
                      <a:pt x="86522" y="687355"/>
                    </a:lnTo>
                    <a:lnTo>
                      <a:pt x="86568" y="686930"/>
                    </a:lnTo>
                    <a:lnTo>
                      <a:pt x="86695" y="686523"/>
                    </a:lnTo>
                    <a:lnTo>
                      <a:pt x="86824" y="686116"/>
                    </a:lnTo>
                    <a:lnTo>
                      <a:pt x="87076" y="685782"/>
                    </a:lnTo>
                    <a:lnTo>
                      <a:pt x="87361" y="685460"/>
                    </a:lnTo>
                    <a:lnTo>
                      <a:pt x="87672" y="685181"/>
                    </a:lnTo>
                    <a:lnTo>
                      <a:pt x="88068" y="685017"/>
                    </a:lnTo>
                    <a:lnTo>
                      <a:pt x="88388" y="684761"/>
                    </a:lnTo>
                    <a:lnTo>
                      <a:pt x="88507" y="684348"/>
                    </a:lnTo>
                    <a:lnTo>
                      <a:pt x="88627" y="683941"/>
                    </a:lnTo>
                    <a:lnTo>
                      <a:pt x="88745" y="683534"/>
                    </a:lnTo>
                    <a:lnTo>
                      <a:pt x="88862" y="683121"/>
                    </a:lnTo>
                    <a:lnTo>
                      <a:pt x="88993" y="682720"/>
                    </a:lnTo>
                    <a:lnTo>
                      <a:pt x="89188" y="682337"/>
                    </a:lnTo>
                    <a:lnTo>
                      <a:pt x="89336" y="681942"/>
                    </a:lnTo>
                    <a:lnTo>
                      <a:pt x="89573" y="681590"/>
                    </a:lnTo>
                    <a:lnTo>
                      <a:pt x="89829" y="681250"/>
                    </a:lnTo>
                    <a:lnTo>
                      <a:pt x="90085" y="680909"/>
                    </a:lnTo>
                    <a:lnTo>
                      <a:pt x="90421" y="680557"/>
                    </a:lnTo>
                    <a:lnTo>
                      <a:pt x="90745" y="680278"/>
                    </a:lnTo>
                    <a:lnTo>
                      <a:pt x="91078" y="680016"/>
                    </a:lnTo>
                    <a:lnTo>
                      <a:pt x="91419" y="679761"/>
                    </a:lnTo>
                    <a:lnTo>
                      <a:pt x="91800" y="679567"/>
                    </a:lnTo>
                    <a:lnTo>
                      <a:pt x="92132" y="679306"/>
                    </a:lnTo>
                    <a:lnTo>
                      <a:pt x="92392" y="678972"/>
                    </a:lnTo>
                    <a:lnTo>
                      <a:pt x="92627" y="678619"/>
                    </a:lnTo>
                    <a:lnTo>
                      <a:pt x="92865" y="678267"/>
                    </a:lnTo>
                    <a:lnTo>
                      <a:pt x="93107" y="677914"/>
                    </a:lnTo>
                    <a:lnTo>
                      <a:pt x="93362" y="677574"/>
                    </a:lnTo>
                    <a:lnTo>
                      <a:pt x="93628" y="677240"/>
                    </a:lnTo>
                    <a:lnTo>
                      <a:pt x="93904" y="676918"/>
                    </a:lnTo>
                    <a:lnTo>
                      <a:pt x="94199" y="676614"/>
                    </a:lnTo>
                    <a:lnTo>
                      <a:pt x="94470" y="676286"/>
                    </a:lnTo>
                    <a:lnTo>
                      <a:pt x="94736" y="675952"/>
                    </a:lnTo>
                    <a:lnTo>
                      <a:pt x="94973" y="675606"/>
                    </a:lnTo>
                    <a:lnTo>
                      <a:pt x="95031" y="675180"/>
                    </a:lnTo>
                    <a:lnTo>
                      <a:pt x="95037" y="674755"/>
                    </a:lnTo>
                    <a:lnTo>
                      <a:pt x="95020" y="674330"/>
                    </a:lnTo>
                    <a:lnTo>
                      <a:pt x="95001" y="673905"/>
                    </a:lnTo>
                    <a:lnTo>
                      <a:pt x="94957" y="673485"/>
                    </a:lnTo>
                    <a:lnTo>
                      <a:pt x="94945" y="673060"/>
                    </a:lnTo>
                    <a:lnTo>
                      <a:pt x="94926" y="672635"/>
                    </a:lnTo>
                    <a:lnTo>
                      <a:pt x="94878" y="672210"/>
                    </a:lnTo>
                    <a:lnTo>
                      <a:pt x="94778" y="671796"/>
                    </a:lnTo>
                    <a:lnTo>
                      <a:pt x="94673" y="671384"/>
                    </a:lnTo>
                    <a:lnTo>
                      <a:pt x="94604" y="670964"/>
                    </a:lnTo>
                    <a:lnTo>
                      <a:pt x="94553" y="670545"/>
                    </a:lnTo>
                    <a:lnTo>
                      <a:pt x="94522" y="670119"/>
                    </a:lnTo>
                    <a:lnTo>
                      <a:pt x="94511" y="669694"/>
                    </a:lnTo>
                    <a:lnTo>
                      <a:pt x="94502" y="669269"/>
                    </a:lnTo>
                    <a:lnTo>
                      <a:pt x="94491" y="668844"/>
                    </a:lnTo>
                    <a:lnTo>
                      <a:pt x="94481" y="668419"/>
                    </a:lnTo>
                    <a:lnTo>
                      <a:pt x="94466" y="667993"/>
                    </a:lnTo>
                    <a:lnTo>
                      <a:pt x="94403" y="667574"/>
                    </a:lnTo>
                    <a:lnTo>
                      <a:pt x="94333" y="667155"/>
                    </a:lnTo>
                    <a:lnTo>
                      <a:pt x="94276" y="666735"/>
                    </a:lnTo>
                    <a:lnTo>
                      <a:pt x="94221" y="666311"/>
                    </a:lnTo>
                    <a:lnTo>
                      <a:pt x="94172" y="665891"/>
                    </a:lnTo>
                    <a:lnTo>
                      <a:pt x="94092" y="665472"/>
                    </a:lnTo>
                    <a:lnTo>
                      <a:pt x="93988" y="665059"/>
                    </a:lnTo>
                    <a:lnTo>
                      <a:pt x="93882" y="664646"/>
                    </a:lnTo>
                    <a:lnTo>
                      <a:pt x="93788" y="664233"/>
                    </a:lnTo>
                    <a:lnTo>
                      <a:pt x="93705" y="663813"/>
                    </a:lnTo>
                    <a:lnTo>
                      <a:pt x="93652" y="663394"/>
                    </a:lnTo>
                    <a:lnTo>
                      <a:pt x="93600" y="662975"/>
                    </a:lnTo>
                    <a:lnTo>
                      <a:pt x="93597" y="662549"/>
                    </a:lnTo>
                    <a:lnTo>
                      <a:pt x="93534" y="662130"/>
                    </a:lnTo>
                    <a:lnTo>
                      <a:pt x="93458" y="661711"/>
                    </a:lnTo>
                    <a:lnTo>
                      <a:pt x="93441" y="661286"/>
                    </a:lnTo>
                    <a:lnTo>
                      <a:pt x="93439" y="660861"/>
                    </a:lnTo>
                    <a:lnTo>
                      <a:pt x="93389" y="660441"/>
                    </a:lnTo>
                    <a:lnTo>
                      <a:pt x="93314" y="660022"/>
                    </a:lnTo>
                    <a:lnTo>
                      <a:pt x="93242" y="659597"/>
                    </a:lnTo>
                    <a:lnTo>
                      <a:pt x="93172" y="659178"/>
                    </a:lnTo>
                    <a:lnTo>
                      <a:pt x="93112" y="658759"/>
                    </a:lnTo>
                    <a:lnTo>
                      <a:pt x="93094" y="658333"/>
                    </a:lnTo>
                    <a:lnTo>
                      <a:pt x="93089" y="657908"/>
                    </a:lnTo>
                    <a:lnTo>
                      <a:pt x="93075" y="657483"/>
                    </a:lnTo>
                    <a:lnTo>
                      <a:pt x="93009" y="657064"/>
                    </a:lnTo>
                    <a:lnTo>
                      <a:pt x="92920" y="656651"/>
                    </a:lnTo>
                    <a:lnTo>
                      <a:pt x="92827" y="656231"/>
                    </a:lnTo>
                    <a:lnTo>
                      <a:pt x="92691" y="655830"/>
                    </a:lnTo>
                    <a:lnTo>
                      <a:pt x="92510" y="655447"/>
                    </a:lnTo>
                    <a:lnTo>
                      <a:pt x="92394" y="655040"/>
                    </a:lnTo>
                    <a:lnTo>
                      <a:pt x="92343" y="654616"/>
                    </a:lnTo>
                    <a:lnTo>
                      <a:pt x="92410" y="654220"/>
                    </a:lnTo>
                    <a:lnTo>
                      <a:pt x="92369" y="653807"/>
                    </a:lnTo>
                    <a:lnTo>
                      <a:pt x="92171" y="653424"/>
                    </a:lnTo>
                    <a:lnTo>
                      <a:pt x="91948" y="653066"/>
                    </a:lnTo>
                    <a:lnTo>
                      <a:pt x="91726" y="652701"/>
                    </a:lnTo>
                    <a:lnTo>
                      <a:pt x="91539" y="652319"/>
                    </a:lnTo>
                    <a:lnTo>
                      <a:pt x="91368" y="651930"/>
                    </a:lnTo>
                    <a:lnTo>
                      <a:pt x="91207" y="651535"/>
                    </a:lnTo>
                    <a:lnTo>
                      <a:pt x="91080" y="651128"/>
                    </a:lnTo>
                    <a:lnTo>
                      <a:pt x="90954" y="650721"/>
                    </a:lnTo>
                    <a:lnTo>
                      <a:pt x="90807" y="650320"/>
                    </a:lnTo>
                    <a:lnTo>
                      <a:pt x="90649" y="649931"/>
                    </a:lnTo>
                    <a:lnTo>
                      <a:pt x="90455" y="649548"/>
                    </a:lnTo>
                    <a:lnTo>
                      <a:pt x="90190" y="649220"/>
                    </a:lnTo>
                    <a:lnTo>
                      <a:pt x="89873" y="648929"/>
                    </a:lnTo>
                    <a:lnTo>
                      <a:pt x="89598" y="648613"/>
                    </a:lnTo>
                    <a:lnTo>
                      <a:pt x="89402" y="648236"/>
                    </a:lnTo>
                    <a:lnTo>
                      <a:pt x="89244" y="647835"/>
                    </a:lnTo>
                    <a:lnTo>
                      <a:pt x="89094" y="647434"/>
                    </a:lnTo>
                    <a:lnTo>
                      <a:pt x="88962" y="647027"/>
                    </a:lnTo>
                    <a:lnTo>
                      <a:pt x="88873" y="646620"/>
                    </a:lnTo>
                    <a:lnTo>
                      <a:pt x="88872" y="646189"/>
                    </a:lnTo>
                    <a:lnTo>
                      <a:pt x="88897" y="645763"/>
                    </a:lnTo>
                    <a:lnTo>
                      <a:pt x="88899" y="645338"/>
                    </a:lnTo>
                    <a:lnTo>
                      <a:pt x="88886" y="644913"/>
                    </a:lnTo>
                    <a:lnTo>
                      <a:pt x="88873" y="644488"/>
                    </a:lnTo>
                    <a:lnTo>
                      <a:pt x="88862" y="644063"/>
                    </a:lnTo>
                    <a:lnTo>
                      <a:pt x="88850" y="643637"/>
                    </a:lnTo>
                    <a:lnTo>
                      <a:pt x="88835" y="643218"/>
                    </a:lnTo>
                    <a:lnTo>
                      <a:pt x="88830" y="642786"/>
                    </a:lnTo>
                    <a:lnTo>
                      <a:pt x="88847" y="642361"/>
                    </a:lnTo>
                    <a:lnTo>
                      <a:pt x="88910" y="641942"/>
                    </a:lnTo>
                    <a:lnTo>
                      <a:pt x="89182" y="641638"/>
                    </a:lnTo>
                    <a:lnTo>
                      <a:pt x="89603" y="641554"/>
                    </a:lnTo>
                    <a:lnTo>
                      <a:pt x="90025" y="641529"/>
                    </a:lnTo>
                    <a:lnTo>
                      <a:pt x="90399" y="641322"/>
                    </a:lnTo>
                    <a:lnTo>
                      <a:pt x="90648" y="640976"/>
                    </a:lnTo>
                    <a:lnTo>
                      <a:pt x="90942" y="640672"/>
                    </a:lnTo>
                    <a:lnTo>
                      <a:pt x="91278" y="640417"/>
                    </a:lnTo>
                    <a:lnTo>
                      <a:pt x="91369" y="640004"/>
                    </a:lnTo>
                    <a:lnTo>
                      <a:pt x="91373" y="639579"/>
                    </a:lnTo>
                    <a:lnTo>
                      <a:pt x="91357" y="639153"/>
                    </a:lnTo>
                    <a:lnTo>
                      <a:pt x="91388" y="638728"/>
                    </a:lnTo>
                    <a:lnTo>
                      <a:pt x="91651" y="638461"/>
                    </a:lnTo>
                    <a:lnTo>
                      <a:pt x="91935" y="638139"/>
                    </a:lnTo>
                    <a:lnTo>
                      <a:pt x="92218" y="637823"/>
                    </a:lnTo>
                    <a:lnTo>
                      <a:pt x="92488" y="637495"/>
                    </a:lnTo>
                    <a:lnTo>
                      <a:pt x="92752" y="637155"/>
                    </a:lnTo>
                    <a:lnTo>
                      <a:pt x="93167" y="637215"/>
                    </a:lnTo>
                    <a:lnTo>
                      <a:pt x="93559" y="637373"/>
                    </a:lnTo>
                    <a:lnTo>
                      <a:pt x="93934" y="637586"/>
                    </a:lnTo>
                    <a:lnTo>
                      <a:pt x="94319" y="637744"/>
                    </a:lnTo>
                    <a:lnTo>
                      <a:pt x="94745" y="637774"/>
                    </a:lnTo>
                    <a:lnTo>
                      <a:pt x="95175" y="637787"/>
                    </a:lnTo>
                    <a:lnTo>
                      <a:pt x="95551" y="637598"/>
                    </a:lnTo>
                    <a:lnTo>
                      <a:pt x="95871" y="637318"/>
                    </a:lnTo>
                    <a:lnTo>
                      <a:pt x="96159" y="637003"/>
                    </a:lnTo>
                    <a:lnTo>
                      <a:pt x="96428" y="636675"/>
                    </a:lnTo>
                    <a:lnTo>
                      <a:pt x="96970" y="635824"/>
                    </a:lnTo>
                    <a:lnTo>
                      <a:pt x="97141" y="635612"/>
                    </a:lnTo>
                    <a:lnTo>
                      <a:pt x="97336" y="635234"/>
                    </a:lnTo>
                    <a:lnTo>
                      <a:pt x="97503" y="634846"/>
                    </a:lnTo>
                    <a:lnTo>
                      <a:pt x="97638" y="634445"/>
                    </a:lnTo>
                    <a:lnTo>
                      <a:pt x="97723" y="634026"/>
                    </a:lnTo>
                    <a:lnTo>
                      <a:pt x="97722" y="633600"/>
                    </a:lnTo>
                    <a:lnTo>
                      <a:pt x="97814" y="633187"/>
                    </a:lnTo>
                    <a:lnTo>
                      <a:pt x="97966" y="632793"/>
                    </a:lnTo>
                    <a:lnTo>
                      <a:pt x="98048" y="632373"/>
                    </a:lnTo>
                    <a:lnTo>
                      <a:pt x="98203" y="631972"/>
                    </a:lnTo>
                    <a:lnTo>
                      <a:pt x="98144" y="631559"/>
                    </a:lnTo>
                    <a:lnTo>
                      <a:pt x="98343" y="631249"/>
                    </a:lnTo>
                    <a:lnTo>
                      <a:pt x="97974" y="630502"/>
                    </a:lnTo>
                    <a:lnTo>
                      <a:pt x="98021" y="630119"/>
                    </a:lnTo>
                    <a:lnTo>
                      <a:pt x="98115" y="629700"/>
                    </a:lnTo>
                    <a:lnTo>
                      <a:pt x="98210" y="629287"/>
                    </a:lnTo>
                    <a:lnTo>
                      <a:pt x="98253" y="628868"/>
                    </a:lnTo>
                    <a:lnTo>
                      <a:pt x="98261" y="628437"/>
                    </a:lnTo>
                    <a:lnTo>
                      <a:pt x="98388" y="628042"/>
                    </a:lnTo>
                    <a:lnTo>
                      <a:pt x="98551" y="627653"/>
                    </a:lnTo>
                    <a:lnTo>
                      <a:pt x="98545" y="627228"/>
                    </a:lnTo>
                    <a:lnTo>
                      <a:pt x="98534" y="626802"/>
                    </a:lnTo>
                    <a:lnTo>
                      <a:pt x="98497" y="626383"/>
                    </a:lnTo>
                    <a:lnTo>
                      <a:pt x="98327" y="626000"/>
                    </a:lnTo>
                    <a:lnTo>
                      <a:pt x="98073" y="625660"/>
                    </a:lnTo>
                    <a:lnTo>
                      <a:pt x="97953" y="625247"/>
                    </a:lnTo>
                    <a:lnTo>
                      <a:pt x="97787" y="624858"/>
                    </a:lnTo>
                    <a:lnTo>
                      <a:pt x="97599" y="624475"/>
                    </a:lnTo>
                    <a:lnTo>
                      <a:pt x="97397" y="624105"/>
                    </a:lnTo>
                    <a:lnTo>
                      <a:pt x="97160" y="623752"/>
                    </a:lnTo>
                    <a:lnTo>
                      <a:pt x="96940" y="623388"/>
                    </a:lnTo>
                    <a:lnTo>
                      <a:pt x="96770" y="622993"/>
                    </a:lnTo>
                    <a:lnTo>
                      <a:pt x="96602" y="622604"/>
                    </a:lnTo>
                    <a:lnTo>
                      <a:pt x="96415" y="622228"/>
                    </a:lnTo>
                    <a:lnTo>
                      <a:pt x="96223" y="621845"/>
                    </a:lnTo>
                    <a:lnTo>
                      <a:pt x="96036" y="621462"/>
                    </a:lnTo>
                    <a:lnTo>
                      <a:pt x="95859" y="621073"/>
                    </a:lnTo>
                    <a:lnTo>
                      <a:pt x="95696" y="620684"/>
                    </a:lnTo>
                    <a:lnTo>
                      <a:pt x="95532" y="620296"/>
                    </a:lnTo>
                    <a:lnTo>
                      <a:pt x="95477" y="619870"/>
                    </a:lnTo>
                    <a:lnTo>
                      <a:pt x="95437" y="619451"/>
                    </a:lnTo>
                    <a:lnTo>
                      <a:pt x="95484" y="619026"/>
                    </a:lnTo>
                    <a:lnTo>
                      <a:pt x="95562" y="618606"/>
                    </a:lnTo>
                    <a:lnTo>
                      <a:pt x="95678" y="618193"/>
                    </a:lnTo>
                    <a:lnTo>
                      <a:pt x="95817" y="617792"/>
                    </a:lnTo>
                    <a:lnTo>
                      <a:pt x="95976" y="617404"/>
                    </a:lnTo>
                    <a:lnTo>
                      <a:pt x="96157" y="617015"/>
                    </a:lnTo>
                    <a:lnTo>
                      <a:pt x="96349" y="616638"/>
                    </a:lnTo>
                    <a:lnTo>
                      <a:pt x="96537" y="616249"/>
                    </a:lnTo>
                    <a:lnTo>
                      <a:pt x="96717" y="615866"/>
                    </a:lnTo>
                    <a:lnTo>
                      <a:pt x="96897" y="615484"/>
                    </a:lnTo>
                    <a:lnTo>
                      <a:pt x="97076" y="615095"/>
                    </a:lnTo>
                    <a:lnTo>
                      <a:pt x="97256" y="614712"/>
                    </a:lnTo>
                    <a:lnTo>
                      <a:pt x="97438" y="614329"/>
                    </a:lnTo>
                    <a:lnTo>
                      <a:pt x="97617" y="613941"/>
                    </a:lnTo>
                    <a:lnTo>
                      <a:pt x="97799" y="613558"/>
                    </a:lnTo>
                    <a:lnTo>
                      <a:pt x="97983" y="613175"/>
                    </a:lnTo>
                    <a:lnTo>
                      <a:pt x="98173" y="612793"/>
                    </a:lnTo>
                    <a:lnTo>
                      <a:pt x="98371" y="612422"/>
                    </a:lnTo>
                    <a:lnTo>
                      <a:pt x="98578" y="612045"/>
                    </a:lnTo>
                    <a:lnTo>
                      <a:pt x="98786" y="611675"/>
                    </a:lnTo>
                    <a:lnTo>
                      <a:pt x="98993" y="611304"/>
                    </a:lnTo>
                    <a:lnTo>
                      <a:pt x="99197" y="610933"/>
                    </a:lnTo>
                    <a:lnTo>
                      <a:pt x="99400" y="610557"/>
                    </a:lnTo>
                    <a:lnTo>
                      <a:pt x="99604" y="610186"/>
                    </a:lnTo>
                    <a:lnTo>
                      <a:pt x="99805" y="609809"/>
                    </a:lnTo>
                    <a:lnTo>
                      <a:pt x="100005" y="609433"/>
                    </a:lnTo>
                    <a:lnTo>
                      <a:pt x="100203" y="609056"/>
                    </a:lnTo>
                    <a:lnTo>
                      <a:pt x="100398" y="608679"/>
                    </a:lnTo>
                    <a:lnTo>
                      <a:pt x="100591" y="608302"/>
                    </a:lnTo>
                    <a:lnTo>
                      <a:pt x="100784" y="607920"/>
                    </a:lnTo>
                    <a:lnTo>
                      <a:pt x="100978" y="607543"/>
                    </a:lnTo>
                    <a:lnTo>
                      <a:pt x="101176" y="607167"/>
                    </a:lnTo>
                    <a:lnTo>
                      <a:pt x="101374" y="606790"/>
                    </a:lnTo>
                    <a:lnTo>
                      <a:pt x="101568" y="606413"/>
                    </a:lnTo>
                    <a:lnTo>
                      <a:pt x="101754" y="606030"/>
                    </a:lnTo>
                    <a:lnTo>
                      <a:pt x="101929" y="605641"/>
                    </a:lnTo>
                    <a:lnTo>
                      <a:pt x="102096" y="605253"/>
                    </a:lnTo>
                    <a:lnTo>
                      <a:pt x="102254" y="604852"/>
                    </a:lnTo>
                    <a:lnTo>
                      <a:pt x="102404" y="604457"/>
                    </a:lnTo>
                    <a:lnTo>
                      <a:pt x="102547" y="604056"/>
                    </a:lnTo>
                    <a:lnTo>
                      <a:pt x="102683" y="603649"/>
                    </a:lnTo>
                    <a:lnTo>
                      <a:pt x="102804" y="603242"/>
                    </a:lnTo>
                    <a:lnTo>
                      <a:pt x="102892" y="602829"/>
                    </a:lnTo>
                    <a:lnTo>
                      <a:pt x="102935" y="602403"/>
                    </a:lnTo>
                    <a:lnTo>
                      <a:pt x="102943" y="601978"/>
                    </a:lnTo>
                    <a:lnTo>
                      <a:pt x="102937" y="601553"/>
                    </a:lnTo>
                    <a:lnTo>
                      <a:pt x="102932" y="601127"/>
                    </a:lnTo>
                    <a:lnTo>
                      <a:pt x="102920" y="600696"/>
                    </a:lnTo>
                    <a:lnTo>
                      <a:pt x="102885" y="600277"/>
                    </a:lnTo>
                    <a:lnTo>
                      <a:pt x="102813" y="599858"/>
                    </a:lnTo>
                    <a:lnTo>
                      <a:pt x="102710" y="599445"/>
                    </a:lnTo>
                    <a:lnTo>
                      <a:pt x="102585" y="599038"/>
                    </a:lnTo>
                    <a:lnTo>
                      <a:pt x="102442" y="598636"/>
                    </a:lnTo>
                    <a:lnTo>
                      <a:pt x="102263" y="598248"/>
                    </a:lnTo>
                    <a:lnTo>
                      <a:pt x="102068" y="597871"/>
                    </a:lnTo>
                    <a:lnTo>
                      <a:pt x="101887" y="597489"/>
                    </a:lnTo>
                    <a:lnTo>
                      <a:pt x="101718" y="597093"/>
                    </a:lnTo>
                    <a:lnTo>
                      <a:pt x="101555" y="596705"/>
                    </a:lnTo>
                    <a:lnTo>
                      <a:pt x="101398" y="596310"/>
                    </a:lnTo>
                    <a:lnTo>
                      <a:pt x="101243" y="595915"/>
                    </a:lnTo>
                    <a:lnTo>
                      <a:pt x="101090" y="595514"/>
                    </a:lnTo>
                    <a:lnTo>
                      <a:pt x="100938" y="595119"/>
                    </a:lnTo>
                    <a:lnTo>
                      <a:pt x="100786" y="594718"/>
                    </a:lnTo>
                    <a:lnTo>
                      <a:pt x="100632" y="594323"/>
                    </a:lnTo>
                    <a:lnTo>
                      <a:pt x="100477" y="593929"/>
                    </a:lnTo>
                    <a:lnTo>
                      <a:pt x="100318" y="593533"/>
                    </a:lnTo>
                    <a:lnTo>
                      <a:pt x="100154" y="593139"/>
                    </a:lnTo>
                    <a:lnTo>
                      <a:pt x="99980" y="592756"/>
                    </a:lnTo>
                    <a:lnTo>
                      <a:pt x="99798" y="592367"/>
                    </a:lnTo>
                    <a:lnTo>
                      <a:pt x="99610" y="591984"/>
                    </a:lnTo>
                    <a:lnTo>
                      <a:pt x="99406" y="591614"/>
                    </a:lnTo>
                    <a:lnTo>
                      <a:pt x="99190" y="591243"/>
                    </a:lnTo>
                    <a:lnTo>
                      <a:pt x="98992" y="590866"/>
                    </a:lnTo>
                    <a:lnTo>
                      <a:pt x="98840" y="590471"/>
                    </a:lnTo>
                    <a:lnTo>
                      <a:pt x="98723" y="590064"/>
                    </a:lnTo>
                    <a:lnTo>
                      <a:pt x="98625" y="589652"/>
                    </a:lnTo>
                    <a:lnTo>
                      <a:pt x="98532" y="589232"/>
                    </a:lnTo>
                    <a:lnTo>
                      <a:pt x="98433" y="588819"/>
                    </a:lnTo>
                    <a:lnTo>
                      <a:pt x="97946" y="588722"/>
                    </a:lnTo>
                    <a:lnTo>
                      <a:pt x="97522" y="588636"/>
                    </a:lnTo>
                    <a:lnTo>
                      <a:pt x="97119" y="588527"/>
                    </a:lnTo>
                    <a:lnTo>
                      <a:pt x="96823" y="588254"/>
                    </a:lnTo>
                    <a:lnTo>
                      <a:pt x="96652" y="587853"/>
                    </a:lnTo>
                    <a:lnTo>
                      <a:pt x="96495" y="587458"/>
                    </a:lnTo>
                    <a:lnTo>
                      <a:pt x="96299" y="587082"/>
                    </a:lnTo>
                    <a:lnTo>
                      <a:pt x="96077" y="586717"/>
                    </a:lnTo>
                    <a:lnTo>
                      <a:pt x="95813" y="586383"/>
                    </a:lnTo>
                    <a:lnTo>
                      <a:pt x="95517" y="586079"/>
                    </a:lnTo>
                    <a:lnTo>
                      <a:pt x="95223" y="585769"/>
                    </a:lnTo>
                    <a:lnTo>
                      <a:pt x="94911" y="585484"/>
                    </a:lnTo>
                    <a:lnTo>
                      <a:pt x="94580" y="585216"/>
                    </a:lnTo>
                    <a:lnTo>
                      <a:pt x="94244" y="584955"/>
                    </a:lnTo>
                    <a:lnTo>
                      <a:pt x="93906" y="584694"/>
                    </a:lnTo>
                    <a:lnTo>
                      <a:pt x="93570" y="584432"/>
                    </a:lnTo>
                    <a:lnTo>
                      <a:pt x="93236" y="584171"/>
                    </a:lnTo>
                    <a:lnTo>
                      <a:pt x="92905" y="583904"/>
                    </a:lnTo>
                    <a:lnTo>
                      <a:pt x="92571" y="583643"/>
                    </a:lnTo>
                    <a:lnTo>
                      <a:pt x="92242" y="583376"/>
                    </a:lnTo>
                    <a:lnTo>
                      <a:pt x="92040" y="583005"/>
                    </a:lnTo>
                    <a:lnTo>
                      <a:pt x="91892" y="582604"/>
                    </a:lnTo>
                    <a:lnTo>
                      <a:pt x="91755" y="582203"/>
                    </a:lnTo>
                    <a:lnTo>
                      <a:pt x="91622" y="581796"/>
                    </a:lnTo>
                    <a:lnTo>
                      <a:pt x="91490" y="581395"/>
                    </a:lnTo>
                    <a:lnTo>
                      <a:pt x="91356" y="580988"/>
                    </a:lnTo>
                    <a:lnTo>
                      <a:pt x="91215" y="580586"/>
                    </a:lnTo>
                    <a:lnTo>
                      <a:pt x="91048" y="580198"/>
                    </a:lnTo>
                    <a:lnTo>
                      <a:pt x="90869" y="579809"/>
                    </a:lnTo>
                    <a:lnTo>
                      <a:pt x="90763" y="579396"/>
                    </a:lnTo>
                    <a:lnTo>
                      <a:pt x="90693" y="578977"/>
                    </a:lnTo>
                    <a:lnTo>
                      <a:pt x="90628" y="578558"/>
                    </a:lnTo>
                    <a:lnTo>
                      <a:pt x="90524" y="578144"/>
                    </a:lnTo>
                    <a:lnTo>
                      <a:pt x="90417" y="577738"/>
                    </a:lnTo>
                    <a:lnTo>
                      <a:pt x="90338" y="577318"/>
                    </a:lnTo>
                    <a:lnTo>
                      <a:pt x="90235" y="576905"/>
                    </a:lnTo>
                    <a:lnTo>
                      <a:pt x="90123" y="576492"/>
                    </a:lnTo>
                    <a:lnTo>
                      <a:pt x="89938" y="576121"/>
                    </a:lnTo>
                    <a:lnTo>
                      <a:pt x="89730" y="575751"/>
                    </a:lnTo>
                    <a:lnTo>
                      <a:pt x="89522" y="575380"/>
                    </a:lnTo>
                    <a:lnTo>
                      <a:pt x="89307" y="575009"/>
                    </a:lnTo>
                    <a:lnTo>
                      <a:pt x="89025" y="574694"/>
                    </a:lnTo>
                    <a:lnTo>
                      <a:pt x="88681" y="574445"/>
                    </a:lnTo>
                    <a:lnTo>
                      <a:pt x="88320" y="574220"/>
                    </a:lnTo>
                    <a:lnTo>
                      <a:pt x="87912" y="574098"/>
                    </a:lnTo>
                    <a:lnTo>
                      <a:pt x="87498" y="574001"/>
                    </a:lnTo>
                    <a:lnTo>
                      <a:pt x="87087" y="573891"/>
                    </a:lnTo>
                    <a:lnTo>
                      <a:pt x="86674" y="573789"/>
                    </a:lnTo>
                    <a:lnTo>
                      <a:pt x="86254" y="573715"/>
                    </a:lnTo>
                    <a:lnTo>
                      <a:pt x="85852" y="573588"/>
                    </a:lnTo>
                    <a:lnTo>
                      <a:pt x="85467" y="573406"/>
                    </a:lnTo>
                    <a:lnTo>
                      <a:pt x="85066" y="573205"/>
                    </a:lnTo>
                    <a:lnTo>
                      <a:pt x="84847" y="572896"/>
                    </a:lnTo>
                    <a:lnTo>
                      <a:pt x="84879" y="572452"/>
                    </a:lnTo>
                    <a:lnTo>
                      <a:pt x="84902" y="572033"/>
                    </a:lnTo>
                    <a:lnTo>
                      <a:pt x="84933" y="571607"/>
                    </a:lnTo>
                    <a:lnTo>
                      <a:pt x="84972" y="571182"/>
                    </a:lnTo>
                    <a:lnTo>
                      <a:pt x="85022" y="570763"/>
                    </a:lnTo>
                    <a:lnTo>
                      <a:pt x="85079" y="570338"/>
                    </a:lnTo>
                    <a:lnTo>
                      <a:pt x="85147" y="569918"/>
                    </a:lnTo>
                    <a:lnTo>
                      <a:pt x="85244" y="569506"/>
                    </a:lnTo>
                    <a:lnTo>
                      <a:pt x="85360" y="569092"/>
                    </a:lnTo>
                    <a:lnTo>
                      <a:pt x="85496" y="568715"/>
                    </a:lnTo>
                    <a:lnTo>
                      <a:pt x="85765" y="568381"/>
                    </a:lnTo>
                    <a:lnTo>
                      <a:pt x="85927" y="567992"/>
                    </a:lnTo>
                    <a:lnTo>
                      <a:pt x="86044" y="567579"/>
                    </a:lnTo>
                    <a:lnTo>
                      <a:pt x="86172" y="567179"/>
                    </a:lnTo>
                    <a:lnTo>
                      <a:pt x="86276" y="566766"/>
                    </a:lnTo>
                    <a:lnTo>
                      <a:pt x="86353" y="566346"/>
                    </a:lnTo>
                    <a:lnTo>
                      <a:pt x="86408" y="565927"/>
                    </a:lnTo>
                    <a:lnTo>
                      <a:pt x="86434" y="565501"/>
                    </a:lnTo>
                    <a:lnTo>
                      <a:pt x="86373" y="565076"/>
                    </a:lnTo>
                    <a:lnTo>
                      <a:pt x="86273" y="564663"/>
                    </a:lnTo>
                    <a:lnTo>
                      <a:pt x="86143" y="564262"/>
                    </a:lnTo>
                    <a:lnTo>
                      <a:pt x="86005" y="563861"/>
                    </a:lnTo>
                    <a:lnTo>
                      <a:pt x="85880" y="563448"/>
                    </a:lnTo>
                    <a:lnTo>
                      <a:pt x="85764" y="563041"/>
                    </a:lnTo>
                    <a:lnTo>
                      <a:pt x="85690" y="562622"/>
                    </a:lnTo>
                    <a:lnTo>
                      <a:pt x="85658" y="562197"/>
                    </a:lnTo>
                    <a:lnTo>
                      <a:pt x="85657" y="561771"/>
                    </a:lnTo>
                    <a:lnTo>
                      <a:pt x="85686" y="561346"/>
                    </a:lnTo>
                    <a:lnTo>
                      <a:pt x="85760" y="560927"/>
                    </a:lnTo>
                    <a:lnTo>
                      <a:pt x="85855" y="560514"/>
                    </a:lnTo>
                    <a:lnTo>
                      <a:pt x="85969" y="560100"/>
                    </a:lnTo>
                    <a:lnTo>
                      <a:pt x="86073" y="559693"/>
                    </a:lnTo>
                    <a:lnTo>
                      <a:pt x="86141" y="559268"/>
                    </a:lnTo>
                    <a:lnTo>
                      <a:pt x="86212" y="558849"/>
                    </a:lnTo>
                    <a:lnTo>
                      <a:pt x="86369" y="558455"/>
                    </a:lnTo>
                    <a:lnTo>
                      <a:pt x="86606" y="558102"/>
                    </a:lnTo>
                    <a:lnTo>
                      <a:pt x="86925" y="557822"/>
                    </a:lnTo>
                    <a:lnTo>
                      <a:pt x="87267" y="557567"/>
                    </a:lnTo>
                    <a:lnTo>
                      <a:pt x="87597" y="557294"/>
                    </a:lnTo>
                    <a:lnTo>
                      <a:pt x="87933" y="557038"/>
                    </a:lnTo>
                    <a:lnTo>
                      <a:pt x="88280" y="556783"/>
                    </a:lnTo>
                    <a:lnTo>
                      <a:pt x="88604" y="556516"/>
                    </a:lnTo>
                    <a:lnTo>
                      <a:pt x="88856" y="556170"/>
                    </a:lnTo>
                    <a:lnTo>
                      <a:pt x="89103" y="555824"/>
                    </a:lnTo>
                    <a:lnTo>
                      <a:pt x="89357" y="555483"/>
                    </a:lnTo>
                    <a:lnTo>
                      <a:pt x="89619" y="555149"/>
                    </a:lnTo>
                    <a:lnTo>
                      <a:pt x="89894" y="554827"/>
                    </a:lnTo>
                    <a:lnTo>
                      <a:pt x="90171" y="554499"/>
                    </a:lnTo>
                    <a:lnTo>
                      <a:pt x="90438" y="554171"/>
                    </a:lnTo>
                    <a:lnTo>
                      <a:pt x="90688" y="553825"/>
                    </a:lnTo>
                    <a:lnTo>
                      <a:pt x="90928" y="553473"/>
                    </a:lnTo>
                    <a:lnTo>
                      <a:pt x="91159" y="553120"/>
                    </a:lnTo>
                    <a:lnTo>
                      <a:pt x="91385" y="552762"/>
                    </a:lnTo>
                    <a:lnTo>
                      <a:pt x="91618" y="552403"/>
                    </a:lnTo>
                    <a:lnTo>
                      <a:pt x="91859" y="552051"/>
                    </a:lnTo>
                    <a:lnTo>
                      <a:pt x="92103" y="551704"/>
                    </a:lnTo>
                    <a:lnTo>
                      <a:pt x="92353" y="551358"/>
                    </a:lnTo>
                    <a:lnTo>
                      <a:pt x="92626" y="551030"/>
                    </a:lnTo>
                    <a:lnTo>
                      <a:pt x="92881" y="550696"/>
                    </a:lnTo>
                    <a:lnTo>
                      <a:pt x="93003" y="550283"/>
                    </a:lnTo>
                    <a:lnTo>
                      <a:pt x="93097" y="549869"/>
                    </a:lnTo>
                    <a:lnTo>
                      <a:pt x="93132" y="549450"/>
                    </a:lnTo>
                    <a:lnTo>
                      <a:pt x="93084" y="549025"/>
                    </a:lnTo>
                    <a:lnTo>
                      <a:pt x="93016" y="548606"/>
                    </a:lnTo>
                    <a:lnTo>
                      <a:pt x="92950" y="548187"/>
                    </a:lnTo>
                    <a:lnTo>
                      <a:pt x="92923" y="547762"/>
                    </a:lnTo>
                    <a:lnTo>
                      <a:pt x="92890" y="547336"/>
                    </a:lnTo>
                    <a:lnTo>
                      <a:pt x="92848" y="546911"/>
                    </a:lnTo>
                    <a:lnTo>
                      <a:pt x="92818" y="546492"/>
                    </a:lnTo>
                    <a:lnTo>
                      <a:pt x="92894" y="546072"/>
                    </a:lnTo>
                    <a:lnTo>
                      <a:pt x="92972" y="545654"/>
                    </a:lnTo>
                    <a:lnTo>
                      <a:pt x="93050" y="545234"/>
                    </a:lnTo>
                    <a:lnTo>
                      <a:pt x="92428" y="545331"/>
                    </a:lnTo>
                    <a:lnTo>
                      <a:pt x="92005" y="545386"/>
                    </a:lnTo>
                    <a:lnTo>
                      <a:pt x="91587" y="545386"/>
                    </a:lnTo>
                    <a:lnTo>
                      <a:pt x="91181" y="545277"/>
                    </a:lnTo>
                    <a:lnTo>
                      <a:pt x="90781" y="545112"/>
                    </a:lnTo>
                    <a:lnTo>
                      <a:pt x="90372" y="544997"/>
                    </a:lnTo>
                    <a:lnTo>
                      <a:pt x="89947" y="544967"/>
                    </a:lnTo>
                    <a:lnTo>
                      <a:pt x="89535" y="544864"/>
                    </a:lnTo>
                    <a:lnTo>
                      <a:pt x="89150" y="544682"/>
                    </a:lnTo>
                    <a:lnTo>
                      <a:pt x="88848" y="544475"/>
                    </a:lnTo>
                    <a:lnTo>
                      <a:pt x="88891" y="544049"/>
                    </a:lnTo>
                    <a:lnTo>
                      <a:pt x="88981" y="543624"/>
                    </a:lnTo>
                    <a:lnTo>
                      <a:pt x="89189" y="543272"/>
                    </a:lnTo>
                    <a:lnTo>
                      <a:pt x="89487" y="542962"/>
                    </a:lnTo>
                    <a:lnTo>
                      <a:pt x="89769" y="542646"/>
                    </a:lnTo>
                    <a:lnTo>
                      <a:pt x="90053" y="542324"/>
                    </a:lnTo>
                    <a:lnTo>
                      <a:pt x="90340" y="542014"/>
                    </a:lnTo>
                    <a:lnTo>
                      <a:pt x="90668" y="541741"/>
                    </a:lnTo>
                    <a:lnTo>
                      <a:pt x="90979" y="541449"/>
                    </a:lnTo>
                    <a:lnTo>
                      <a:pt x="91315" y="541194"/>
                    </a:lnTo>
                    <a:lnTo>
                      <a:pt x="91653" y="540933"/>
                    </a:lnTo>
                    <a:lnTo>
                      <a:pt x="91946" y="540629"/>
                    </a:lnTo>
                    <a:lnTo>
                      <a:pt x="92247" y="540338"/>
                    </a:lnTo>
                    <a:lnTo>
                      <a:pt x="92599" y="540089"/>
                    </a:lnTo>
                    <a:lnTo>
                      <a:pt x="92952" y="539881"/>
                    </a:lnTo>
                    <a:lnTo>
                      <a:pt x="93375" y="539857"/>
                    </a:lnTo>
                    <a:lnTo>
                      <a:pt x="93807" y="539852"/>
                    </a:lnTo>
                    <a:lnTo>
                      <a:pt x="94229" y="539797"/>
                    </a:lnTo>
                    <a:lnTo>
                      <a:pt x="94648" y="539724"/>
                    </a:lnTo>
                    <a:lnTo>
                      <a:pt x="95072" y="539693"/>
                    </a:lnTo>
                    <a:lnTo>
                      <a:pt x="95504" y="539663"/>
                    </a:lnTo>
                    <a:lnTo>
                      <a:pt x="95891" y="539523"/>
                    </a:lnTo>
                    <a:lnTo>
                      <a:pt x="96222" y="539250"/>
                    </a:lnTo>
                    <a:lnTo>
                      <a:pt x="96532" y="538952"/>
                    </a:lnTo>
                    <a:lnTo>
                      <a:pt x="96821" y="538642"/>
                    </a:lnTo>
                    <a:lnTo>
                      <a:pt x="97102" y="538320"/>
                    </a:lnTo>
                    <a:lnTo>
                      <a:pt x="97345" y="537974"/>
                    </a:lnTo>
                    <a:lnTo>
                      <a:pt x="97474" y="537567"/>
                    </a:lnTo>
                    <a:lnTo>
                      <a:pt x="97556" y="537148"/>
                    </a:lnTo>
                    <a:lnTo>
                      <a:pt x="97609" y="536729"/>
                    </a:lnTo>
                    <a:lnTo>
                      <a:pt x="97647" y="536303"/>
                    </a:lnTo>
                    <a:lnTo>
                      <a:pt x="97697" y="535884"/>
                    </a:lnTo>
                    <a:lnTo>
                      <a:pt x="97763" y="535459"/>
                    </a:lnTo>
                    <a:lnTo>
                      <a:pt x="97832" y="535040"/>
                    </a:lnTo>
                    <a:lnTo>
                      <a:pt x="97903" y="534620"/>
                    </a:lnTo>
                    <a:lnTo>
                      <a:pt x="97908" y="534201"/>
                    </a:lnTo>
                    <a:lnTo>
                      <a:pt x="97889" y="533776"/>
                    </a:lnTo>
                    <a:lnTo>
                      <a:pt x="97877" y="533345"/>
                    </a:lnTo>
                    <a:lnTo>
                      <a:pt x="97863" y="532926"/>
                    </a:lnTo>
                    <a:lnTo>
                      <a:pt x="97873" y="532500"/>
                    </a:lnTo>
                    <a:lnTo>
                      <a:pt x="97925" y="532075"/>
                    </a:lnTo>
                    <a:lnTo>
                      <a:pt x="98008" y="531656"/>
                    </a:lnTo>
                    <a:lnTo>
                      <a:pt x="98079" y="531242"/>
                    </a:lnTo>
                    <a:lnTo>
                      <a:pt x="98085" y="530818"/>
                    </a:lnTo>
                    <a:lnTo>
                      <a:pt x="98073" y="530392"/>
                    </a:lnTo>
                    <a:lnTo>
                      <a:pt x="98058" y="529967"/>
                    </a:lnTo>
                    <a:lnTo>
                      <a:pt x="97986" y="529548"/>
                    </a:lnTo>
                    <a:lnTo>
                      <a:pt x="97821" y="529152"/>
                    </a:lnTo>
                    <a:lnTo>
                      <a:pt x="97664" y="528758"/>
                    </a:lnTo>
                    <a:lnTo>
                      <a:pt x="97507" y="528363"/>
                    </a:lnTo>
                    <a:lnTo>
                      <a:pt x="97340" y="527974"/>
                    </a:lnTo>
                    <a:lnTo>
                      <a:pt x="97158" y="527591"/>
                    </a:lnTo>
                    <a:lnTo>
                      <a:pt x="96978" y="527202"/>
                    </a:lnTo>
                    <a:lnTo>
                      <a:pt x="96750" y="526844"/>
                    </a:lnTo>
                    <a:lnTo>
                      <a:pt x="96477" y="526516"/>
                    </a:lnTo>
                    <a:lnTo>
                      <a:pt x="96194" y="526200"/>
                    </a:lnTo>
                    <a:lnTo>
                      <a:pt x="95898" y="525896"/>
                    </a:lnTo>
                    <a:lnTo>
                      <a:pt x="95571" y="525623"/>
                    </a:lnTo>
                    <a:lnTo>
                      <a:pt x="95223" y="525380"/>
                    </a:lnTo>
                    <a:lnTo>
                      <a:pt x="94892" y="525106"/>
                    </a:lnTo>
                    <a:lnTo>
                      <a:pt x="94562" y="524882"/>
                    </a:lnTo>
                    <a:lnTo>
                      <a:pt x="94434" y="524475"/>
                    </a:lnTo>
                    <a:lnTo>
                      <a:pt x="94376" y="524056"/>
                    </a:lnTo>
                    <a:lnTo>
                      <a:pt x="94299" y="523643"/>
                    </a:lnTo>
                    <a:lnTo>
                      <a:pt x="94064" y="523290"/>
                    </a:lnTo>
                    <a:lnTo>
                      <a:pt x="94253" y="522980"/>
                    </a:lnTo>
                    <a:lnTo>
                      <a:pt x="94358" y="522598"/>
                    </a:lnTo>
                    <a:lnTo>
                      <a:pt x="94295" y="522172"/>
                    </a:lnTo>
                    <a:lnTo>
                      <a:pt x="94047" y="521832"/>
                    </a:lnTo>
                    <a:lnTo>
                      <a:pt x="93866" y="521455"/>
                    </a:lnTo>
                    <a:lnTo>
                      <a:pt x="93669" y="521078"/>
                    </a:lnTo>
                    <a:lnTo>
                      <a:pt x="93464" y="520702"/>
                    </a:lnTo>
                    <a:lnTo>
                      <a:pt x="93300" y="520313"/>
                    </a:lnTo>
                    <a:lnTo>
                      <a:pt x="93138" y="519918"/>
                    </a:lnTo>
                    <a:lnTo>
                      <a:pt x="93113" y="519499"/>
                    </a:lnTo>
                    <a:lnTo>
                      <a:pt x="93096" y="519074"/>
                    </a:lnTo>
                    <a:lnTo>
                      <a:pt x="93137" y="518649"/>
                    </a:lnTo>
                    <a:lnTo>
                      <a:pt x="93223" y="518235"/>
                    </a:lnTo>
                    <a:lnTo>
                      <a:pt x="93385" y="517840"/>
                    </a:lnTo>
                    <a:lnTo>
                      <a:pt x="93563" y="517451"/>
                    </a:lnTo>
                    <a:lnTo>
                      <a:pt x="93777" y="517087"/>
                    </a:lnTo>
                    <a:lnTo>
                      <a:pt x="94019" y="516735"/>
                    </a:lnTo>
                    <a:lnTo>
                      <a:pt x="94276" y="516394"/>
                    </a:lnTo>
                    <a:lnTo>
                      <a:pt x="94543" y="516066"/>
                    </a:lnTo>
                    <a:lnTo>
                      <a:pt x="94850" y="515769"/>
                    </a:lnTo>
                    <a:lnTo>
                      <a:pt x="95210" y="515544"/>
                    </a:lnTo>
                    <a:lnTo>
                      <a:pt x="95591" y="515350"/>
                    </a:lnTo>
                    <a:lnTo>
                      <a:pt x="95980" y="515179"/>
                    </a:lnTo>
                    <a:lnTo>
                      <a:pt x="96380" y="515033"/>
                    </a:lnTo>
                    <a:lnTo>
                      <a:pt x="96789" y="514924"/>
                    </a:lnTo>
                    <a:lnTo>
                      <a:pt x="97201" y="514803"/>
                    </a:lnTo>
                    <a:lnTo>
                      <a:pt x="97573" y="514614"/>
                    </a:lnTo>
                    <a:lnTo>
                      <a:pt x="97819" y="514262"/>
                    </a:lnTo>
                    <a:lnTo>
                      <a:pt x="98029" y="513892"/>
                    </a:lnTo>
                    <a:lnTo>
                      <a:pt x="98243" y="513520"/>
                    </a:lnTo>
                    <a:lnTo>
                      <a:pt x="98452" y="513150"/>
                    </a:lnTo>
                    <a:lnTo>
                      <a:pt x="98628" y="512767"/>
                    </a:lnTo>
                    <a:lnTo>
                      <a:pt x="98782" y="512366"/>
                    </a:lnTo>
                    <a:lnTo>
                      <a:pt x="98953" y="511977"/>
                    </a:lnTo>
                    <a:lnTo>
                      <a:pt x="99071" y="511570"/>
                    </a:lnTo>
                    <a:lnTo>
                      <a:pt x="99102" y="511145"/>
                    </a:lnTo>
                    <a:lnTo>
                      <a:pt x="99108" y="510720"/>
                    </a:lnTo>
                    <a:lnTo>
                      <a:pt x="99093" y="510295"/>
                    </a:lnTo>
                    <a:lnTo>
                      <a:pt x="99082" y="509869"/>
                    </a:lnTo>
                    <a:lnTo>
                      <a:pt x="99071" y="509444"/>
                    </a:lnTo>
                    <a:lnTo>
                      <a:pt x="99063" y="509019"/>
                    </a:lnTo>
                    <a:lnTo>
                      <a:pt x="99057" y="508594"/>
                    </a:lnTo>
                    <a:lnTo>
                      <a:pt x="99021" y="508168"/>
                    </a:lnTo>
                    <a:lnTo>
                      <a:pt x="98949" y="507749"/>
                    </a:lnTo>
                    <a:lnTo>
                      <a:pt x="98886" y="507330"/>
                    </a:lnTo>
                    <a:lnTo>
                      <a:pt x="98832" y="506904"/>
                    </a:lnTo>
                    <a:lnTo>
                      <a:pt x="98798" y="506479"/>
                    </a:lnTo>
                    <a:lnTo>
                      <a:pt x="98815" y="506060"/>
                    </a:lnTo>
                    <a:lnTo>
                      <a:pt x="98890" y="505635"/>
                    </a:lnTo>
                    <a:lnTo>
                      <a:pt x="99020" y="505234"/>
                    </a:lnTo>
                    <a:lnTo>
                      <a:pt x="99196" y="504845"/>
                    </a:lnTo>
                    <a:lnTo>
                      <a:pt x="99372" y="504456"/>
                    </a:lnTo>
                    <a:lnTo>
                      <a:pt x="99544" y="504067"/>
                    </a:lnTo>
                    <a:lnTo>
                      <a:pt x="99716" y="503679"/>
                    </a:lnTo>
                    <a:lnTo>
                      <a:pt x="99883" y="503290"/>
                    </a:lnTo>
                    <a:lnTo>
                      <a:pt x="100034" y="502889"/>
                    </a:lnTo>
                    <a:lnTo>
                      <a:pt x="100185" y="502494"/>
                    </a:lnTo>
                    <a:lnTo>
                      <a:pt x="100362" y="502105"/>
                    </a:lnTo>
                    <a:lnTo>
                      <a:pt x="100568" y="501734"/>
                    </a:lnTo>
                    <a:lnTo>
                      <a:pt x="100804" y="501382"/>
                    </a:lnTo>
                    <a:lnTo>
                      <a:pt x="101053" y="501030"/>
                    </a:lnTo>
                    <a:lnTo>
                      <a:pt x="101314" y="500696"/>
                    </a:lnTo>
                    <a:lnTo>
                      <a:pt x="101594" y="500374"/>
                    </a:lnTo>
                    <a:lnTo>
                      <a:pt x="101911" y="500100"/>
                    </a:lnTo>
                    <a:lnTo>
                      <a:pt x="102278" y="499875"/>
                    </a:lnTo>
                    <a:lnTo>
                      <a:pt x="102635" y="499645"/>
                    </a:lnTo>
                    <a:lnTo>
                      <a:pt x="102959" y="499377"/>
                    </a:lnTo>
                    <a:lnTo>
                      <a:pt x="103343" y="499189"/>
                    </a:lnTo>
                    <a:lnTo>
                      <a:pt x="103729" y="499013"/>
                    </a:lnTo>
                    <a:lnTo>
                      <a:pt x="103995" y="498733"/>
                    </a:lnTo>
                    <a:lnTo>
                      <a:pt x="103941" y="498302"/>
                    </a:lnTo>
                    <a:lnTo>
                      <a:pt x="103789" y="497907"/>
                    </a:lnTo>
                    <a:lnTo>
                      <a:pt x="103605" y="497518"/>
                    </a:lnTo>
                    <a:lnTo>
                      <a:pt x="103397" y="497148"/>
                    </a:lnTo>
                    <a:lnTo>
                      <a:pt x="103175" y="496789"/>
                    </a:lnTo>
                    <a:lnTo>
                      <a:pt x="103016" y="496394"/>
                    </a:lnTo>
                    <a:lnTo>
                      <a:pt x="102906" y="495981"/>
                    </a:lnTo>
                    <a:lnTo>
                      <a:pt x="102857" y="495562"/>
                    </a:lnTo>
                    <a:lnTo>
                      <a:pt x="102835" y="495131"/>
                    </a:lnTo>
                    <a:lnTo>
                      <a:pt x="102839" y="494705"/>
                    </a:lnTo>
                    <a:lnTo>
                      <a:pt x="102871" y="494280"/>
                    </a:lnTo>
                    <a:lnTo>
                      <a:pt x="102964" y="493867"/>
                    </a:lnTo>
                    <a:lnTo>
                      <a:pt x="103094" y="493460"/>
                    </a:lnTo>
                    <a:lnTo>
                      <a:pt x="103271" y="493071"/>
                    </a:lnTo>
                    <a:lnTo>
                      <a:pt x="103475" y="492700"/>
                    </a:lnTo>
                    <a:lnTo>
                      <a:pt x="103702" y="492336"/>
                    </a:lnTo>
                    <a:lnTo>
                      <a:pt x="103922" y="491977"/>
                    </a:lnTo>
                    <a:lnTo>
                      <a:pt x="104126" y="491601"/>
                    </a:lnTo>
                    <a:lnTo>
                      <a:pt x="104352" y="491242"/>
                    </a:lnTo>
                    <a:lnTo>
                      <a:pt x="104584" y="490884"/>
                    </a:lnTo>
                    <a:lnTo>
                      <a:pt x="104821" y="490531"/>
                    </a:lnTo>
                    <a:lnTo>
                      <a:pt x="105061" y="490179"/>
                    </a:lnTo>
                    <a:lnTo>
                      <a:pt x="105263" y="489808"/>
                    </a:lnTo>
                    <a:lnTo>
                      <a:pt x="105427" y="489413"/>
                    </a:lnTo>
                    <a:lnTo>
                      <a:pt x="105577" y="489019"/>
                    </a:lnTo>
                    <a:lnTo>
                      <a:pt x="105714" y="488611"/>
                    </a:lnTo>
                    <a:lnTo>
                      <a:pt x="105835" y="488204"/>
                    </a:lnTo>
                    <a:lnTo>
                      <a:pt x="105950" y="487797"/>
                    </a:lnTo>
                    <a:lnTo>
                      <a:pt x="106084" y="487391"/>
                    </a:lnTo>
                    <a:lnTo>
                      <a:pt x="106236" y="486995"/>
                    </a:lnTo>
                    <a:lnTo>
                      <a:pt x="106380" y="486595"/>
                    </a:lnTo>
                    <a:lnTo>
                      <a:pt x="106493" y="486188"/>
                    </a:lnTo>
                    <a:lnTo>
                      <a:pt x="106594" y="485775"/>
                    </a:lnTo>
                    <a:lnTo>
                      <a:pt x="106714" y="485368"/>
                    </a:lnTo>
                    <a:lnTo>
                      <a:pt x="106770" y="484942"/>
                    </a:lnTo>
                    <a:lnTo>
                      <a:pt x="106751" y="484517"/>
                    </a:lnTo>
                    <a:lnTo>
                      <a:pt x="106664" y="484104"/>
                    </a:lnTo>
                    <a:lnTo>
                      <a:pt x="106548" y="483691"/>
                    </a:lnTo>
                    <a:lnTo>
                      <a:pt x="106460" y="483278"/>
                    </a:lnTo>
                    <a:lnTo>
                      <a:pt x="106453" y="482852"/>
                    </a:lnTo>
                    <a:lnTo>
                      <a:pt x="106440" y="482427"/>
                    </a:lnTo>
                    <a:lnTo>
                      <a:pt x="106352" y="482008"/>
                    </a:lnTo>
                    <a:lnTo>
                      <a:pt x="106342" y="481589"/>
                    </a:lnTo>
                    <a:lnTo>
                      <a:pt x="106332" y="481164"/>
                    </a:lnTo>
                    <a:lnTo>
                      <a:pt x="106321" y="480738"/>
                    </a:lnTo>
                    <a:lnTo>
                      <a:pt x="106310" y="480312"/>
                    </a:lnTo>
                    <a:lnTo>
                      <a:pt x="106298" y="479887"/>
                    </a:lnTo>
                    <a:lnTo>
                      <a:pt x="106287" y="479462"/>
                    </a:lnTo>
                    <a:lnTo>
                      <a:pt x="106279" y="479037"/>
                    </a:lnTo>
                    <a:lnTo>
                      <a:pt x="106264" y="478611"/>
                    </a:lnTo>
                    <a:lnTo>
                      <a:pt x="106238" y="478186"/>
                    </a:lnTo>
                    <a:lnTo>
                      <a:pt x="106210" y="477761"/>
                    </a:lnTo>
                    <a:lnTo>
                      <a:pt x="106196" y="477335"/>
                    </a:lnTo>
                    <a:lnTo>
                      <a:pt x="106163" y="476911"/>
                    </a:lnTo>
                    <a:lnTo>
                      <a:pt x="106099" y="476491"/>
                    </a:lnTo>
                    <a:lnTo>
                      <a:pt x="106020" y="476072"/>
                    </a:lnTo>
                    <a:lnTo>
                      <a:pt x="105932" y="475653"/>
                    </a:lnTo>
                    <a:lnTo>
                      <a:pt x="105810" y="475252"/>
                    </a:lnTo>
                    <a:lnTo>
                      <a:pt x="105625" y="474869"/>
                    </a:lnTo>
                    <a:lnTo>
                      <a:pt x="105417" y="474492"/>
                    </a:lnTo>
                    <a:lnTo>
                      <a:pt x="105220" y="474116"/>
                    </a:lnTo>
                    <a:lnTo>
                      <a:pt x="105016" y="473745"/>
                    </a:lnTo>
                    <a:lnTo>
                      <a:pt x="104782" y="473386"/>
                    </a:lnTo>
                    <a:lnTo>
                      <a:pt x="104527" y="473047"/>
                    </a:lnTo>
                    <a:lnTo>
                      <a:pt x="104263" y="472719"/>
                    </a:lnTo>
                    <a:lnTo>
                      <a:pt x="103991" y="472385"/>
                    </a:lnTo>
                    <a:lnTo>
                      <a:pt x="103698" y="472074"/>
                    </a:lnTo>
                    <a:lnTo>
                      <a:pt x="103413" y="471765"/>
                    </a:lnTo>
                    <a:lnTo>
                      <a:pt x="103154" y="471424"/>
                    </a:lnTo>
                    <a:lnTo>
                      <a:pt x="102943" y="471054"/>
                    </a:lnTo>
                    <a:lnTo>
                      <a:pt x="102785" y="470659"/>
                    </a:lnTo>
                    <a:lnTo>
                      <a:pt x="102659" y="470252"/>
                    </a:lnTo>
                    <a:lnTo>
                      <a:pt x="102561" y="469839"/>
                    </a:lnTo>
                    <a:lnTo>
                      <a:pt x="102510" y="469413"/>
                    </a:lnTo>
                    <a:lnTo>
                      <a:pt x="102516" y="468994"/>
                    </a:lnTo>
                    <a:lnTo>
                      <a:pt x="102545" y="468569"/>
                    </a:lnTo>
                    <a:lnTo>
                      <a:pt x="102558" y="468144"/>
                    </a:lnTo>
                    <a:lnTo>
                      <a:pt x="102545" y="467719"/>
                    </a:lnTo>
                    <a:lnTo>
                      <a:pt x="102523" y="467287"/>
                    </a:lnTo>
                    <a:lnTo>
                      <a:pt x="102620" y="466880"/>
                    </a:lnTo>
                    <a:lnTo>
                      <a:pt x="102743" y="466473"/>
                    </a:lnTo>
                    <a:lnTo>
                      <a:pt x="102875" y="466066"/>
                    </a:lnTo>
                    <a:lnTo>
                      <a:pt x="102968" y="465653"/>
                    </a:lnTo>
                    <a:lnTo>
                      <a:pt x="103033" y="465233"/>
                    </a:lnTo>
                    <a:lnTo>
                      <a:pt x="103164" y="464826"/>
                    </a:lnTo>
                    <a:lnTo>
                      <a:pt x="103301" y="464426"/>
                    </a:lnTo>
                    <a:lnTo>
                      <a:pt x="103257" y="464000"/>
                    </a:lnTo>
                    <a:lnTo>
                      <a:pt x="103152" y="463587"/>
                    </a:lnTo>
                    <a:lnTo>
                      <a:pt x="103076" y="463174"/>
                    </a:lnTo>
                    <a:lnTo>
                      <a:pt x="103067" y="462749"/>
                    </a:lnTo>
                    <a:lnTo>
                      <a:pt x="102991" y="462330"/>
                    </a:lnTo>
                    <a:lnTo>
                      <a:pt x="102879" y="461922"/>
                    </a:lnTo>
                    <a:lnTo>
                      <a:pt x="102705" y="461533"/>
                    </a:lnTo>
                    <a:lnTo>
                      <a:pt x="102542" y="461139"/>
                    </a:lnTo>
                    <a:lnTo>
                      <a:pt x="102384" y="460744"/>
                    </a:lnTo>
                    <a:lnTo>
                      <a:pt x="102212" y="460355"/>
                    </a:lnTo>
                    <a:lnTo>
                      <a:pt x="102065" y="459954"/>
                    </a:lnTo>
                    <a:lnTo>
                      <a:pt x="101930" y="459553"/>
                    </a:lnTo>
                    <a:lnTo>
                      <a:pt x="101777" y="459158"/>
                    </a:lnTo>
                    <a:lnTo>
                      <a:pt x="101610" y="458763"/>
                    </a:lnTo>
                    <a:lnTo>
                      <a:pt x="101417" y="458386"/>
                    </a:lnTo>
                    <a:lnTo>
                      <a:pt x="101199" y="458022"/>
                    </a:lnTo>
                    <a:lnTo>
                      <a:pt x="100964" y="457663"/>
                    </a:lnTo>
                    <a:lnTo>
                      <a:pt x="100705" y="457329"/>
                    </a:lnTo>
                    <a:lnTo>
                      <a:pt x="100434" y="457001"/>
                    </a:lnTo>
                    <a:lnTo>
                      <a:pt x="100145" y="456685"/>
                    </a:lnTo>
                    <a:lnTo>
                      <a:pt x="99849" y="456382"/>
                    </a:lnTo>
                    <a:lnTo>
                      <a:pt x="99551" y="456078"/>
                    </a:lnTo>
                    <a:lnTo>
                      <a:pt x="99257" y="455768"/>
                    </a:lnTo>
                    <a:lnTo>
                      <a:pt x="98950" y="455477"/>
                    </a:lnTo>
                    <a:lnTo>
                      <a:pt x="98615" y="455215"/>
                    </a:lnTo>
                    <a:lnTo>
                      <a:pt x="98281" y="454954"/>
                    </a:lnTo>
                    <a:lnTo>
                      <a:pt x="97975" y="454656"/>
                    </a:lnTo>
                    <a:lnTo>
                      <a:pt x="97695" y="454340"/>
                    </a:lnTo>
                    <a:lnTo>
                      <a:pt x="97598" y="453952"/>
                    </a:lnTo>
                    <a:lnTo>
                      <a:pt x="97529" y="453533"/>
                    </a:lnTo>
                    <a:lnTo>
                      <a:pt x="97412" y="453132"/>
                    </a:lnTo>
                    <a:lnTo>
                      <a:pt x="97400" y="452706"/>
                    </a:lnTo>
                    <a:lnTo>
                      <a:pt x="97403" y="452287"/>
                    </a:lnTo>
                    <a:lnTo>
                      <a:pt x="97652" y="451940"/>
                    </a:lnTo>
                    <a:lnTo>
                      <a:pt x="97990" y="451686"/>
                    </a:lnTo>
                    <a:lnTo>
                      <a:pt x="98320" y="451418"/>
                    </a:lnTo>
                    <a:lnTo>
                      <a:pt x="98678" y="451181"/>
                    </a:lnTo>
                    <a:lnTo>
                      <a:pt x="99073" y="451048"/>
                    </a:lnTo>
                    <a:lnTo>
                      <a:pt x="99501" y="451011"/>
                    </a:lnTo>
                    <a:lnTo>
                      <a:pt x="99929" y="450975"/>
                    </a:lnTo>
                    <a:lnTo>
                      <a:pt x="100342" y="451036"/>
                    </a:lnTo>
                    <a:lnTo>
                      <a:pt x="100741" y="451187"/>
                    </a:lnTo>
                    <a:lnTo>
                      <a:pt x="101157" y="451279"/>
                    </a:lnTo>
                    <a:lnTo>
                      <a:pt x="101563" y="451406"/>
                    </a:lnTo>
                    <a:lnTo>
                      <a:pt x="101970" y="451527"/>
                    </a:lnTo>
                    <a:lnTo>
                      <a:pt x="102383" y="451564"/>
                    </a:lnTo>
                    <a:lnTo>
                      <a:pt x="102756" y="451357"/>
                    </a:lnTo>
                    <a:lnTo>
                      <a:pt x="103123" y="451138"/>
                    </a:lnTo>
                    <a:lnTo>
                      <a:pt x="103412" y="450829"/>
                    </a:lnTo>
                    <a:lnTo>
                      <a:pt x="103722" y="450544"/>
                    </a:lnTo>
                    <a:lnTo>
                      <a:pt x="104013" y="450233"/>
                    </a:lnTo>
                    <a:lnTo>
                      <a:pt x="104304" y="449923"/>
                    </a:lnTo>
                    <a:lnTo>
                      <a:pt x="104552" y="449577"/>
                    </a:lnTo>
                    <a:lnTo>
                      <a:pt x="104760" y="449207"/>
                    </a:lnTo>
                    <a:lnTo>
                      <a:pt x="104963" y="448836"/>
                    </a:lnTo>
                    <a:lnTo>
                      <a:pt x="105163" y="448460"/>
                    </a:lnTo>
                    <a:lnTo>
                      <a:pt x="105359" y="448083"/>
                    </a:lnTo>
                    <a:lnTo>
                      <a:pt x="105553" y="447700"/>
                    </a:lnTo>
                    <a:lnTo>
                      <a:pt x="105741" y="447317"/>
                    </a:lnTo>
                    <a:lnTo>
                      <a:pt x="105935" y="446940"/>
                    </a:lnTo>
                    <a:lnTo>
                      <a:pt x="106129" y="446564"/>
                    </a:lnTo>
                    <a:lnTo>
                      <a:pt x="106314" y="446181"/>
                    </a:lnTo>
                    <a:lnTo>
                      <a:pt x="106479" y="445786"/>
                    </a:lnTo>
                    <a:lnTo>
                      <a:pt x="106621" y="445385"/>
                    </a:lnTo>
                    <a:lnTo>
                      <a:pt x="106760" y="444985"/>
                    </a:lnTo>
                    <a:lnTo>
                      <a:pt x="106911" y="444589"/>
                    </a:lnTo>
                    <a:lnTo>
                      <a:pt x="107061" y="444188"/>
                    </a:lnTo>
                    <a:lnTo>
                      <a:pt x="107203" y="443787"/>
                    </a:lnTo>
                    <a:lnTo>
                      <a:pt x="107342" y="443387"/>
                    </a:lnTo>
                    <a:lnTo>
                      <a:pt x="107478" y="442985"/>
                    </a:lnTo>
                    <a:lnTo>
                      <a:pt x="107595" y="442572"/>
                    </a:lnTo>
                    <a:lnTo>
                      <a:pt x="107688" y="442159"/>
                    </a:lnTo>
                    <a:lnTo>
                      <a:pt x="107742" y="441734"/>
                    </a:lnTo>
                    <a:lnTo>
                      <a:pt x="107694" y="441315"/>
                    </a:lnTo>
                    <a:lnTo>
                      <a:pt x="107677" y="440890"/>
                    </a:lnTo>
                    <a:lnTo>
                      <a:pt x="107667" y="440464"/>
                    </a:lnTo>
                    <a:lnTo>
                      <a:pt x="107629" y="440039"/>
                    </a:lnTo>
                    <a:lnTo>
                      <a:pt x="107763" y="439535"/>
                    </a:lnTo>
                    <a:lnTo>
                      <a:pt x="107899" y="439025"/>
                    </a:lnTo>
                    <a:lnTo>
                      <a:pt x="107965" y="438520"/>
                    </a:lnTo>
                    <a:lnTo>
                      <a:pt x="107961" y="438089"/>
                    </a:lnTo>
                    <a:lnTo>
                      <a:pt x="107918" y="437669"/>
                    </a:lnTo>
                    <a:lnTo>
                      <a:pt x="107845" y="437250"/>
                    </a:lnTo>
                    <a:lnTo>
                      <a:pt x="107764" y="436831"/>
                    </a:lnTo>
                    <a:lnTo>
                      <a:pt x="107689" y="436412"/>
                    </a:lnTo>
                    <a:lnTo>
                      <a:pt x="107610" y="435999"/>
                    </a:lnTo>
                    <a:lnTo>
                      <a:pt x="107522" y="435580"/>
                    </a:lnTo>
                    <a:lnTo>
                      <a:pt x="107433" y="435167"/>
                    </a:lnTo>
                    <a:lnTo>
                      <a:pt x="107345" y="434747"/>
                    </a:lnTo>
                    <a:lnTo>
                      <a:pt x="107185" y="434353"/>
                    </a:lnTo>
                    <a:lnTo>
                      <a:pt x="107031" y="433957"/>
                    </a:lnTo>
                    <a:lnTo>
                      <a:pt x="106878" y="433563"/>
                    </a:lnTo>
                    <a:lnTo>
                      <a:pt x="106714" y="433167"/>
                    </a:lnTo>
                    <a:lnTo>
                      <a:pt x="106532" y="432785"/>
                    </a:lnTo>
                    <a:lnTo>
                      <a:pt x="106318" y="432414"/>
                    </a:lnTo>
                    <a:lnTo>
                      <a:pt x="106091" y="432056"/>
                    </a:lnTo>
                    <a:lnTo>
                      <a:pt x="105858" y="431697"/>
                    </a:lnTo>
                    <a:lnTo>
                      <a:pt x="105594" y="431369"/>
                    </a:lnTo>
                    <a:lnTo>
                      <a:pt x="105302" y="431059"/>
                    </a:lnTo>
                    <a:lnTo>
                      <a:pt x="105040" y="430725"/>
                    </a:lnTo>
                    <a:lnTo>
                      <a:pt x="104782" y="430385"/>
                    </a:lnTo>
                    <a:lnTo>
                      <a:pt x="104493" y="430075"/>
                    </a:lnTo>
                    <a:lnTo>
                      <a:pt x="104196" y="429772"/>
                    </a:lnTo>
                    <a:lnTo>
                      <a:pt x="103941" y="429431"/>
                    </a:lnTo>
                    <a:lnTo>
                      <a:pt x="103718" y="429073"/>
                    </a:lnTo>
                    <a:lnTo>
                      <a:pt x="103483" y="428714"/>
                    </a:lnTo>
                    <a:lnTo>
                      <a:pt x="103276" y="428344"/>
                    </a:lnTo>
                    <a:lnTo>
                      <a:pt x="103109" y="427955"/>
                    </a:lnTo>
                    <a:lnTo>
                      <a:pt x="102974" y="427548"/>
                    </a:lnTo>
                    <a:lnTo>
                      <a:pt x="102849" y="427141"/>
                    </a:lnTo>
                    <a:lnTo>
                      <a:pt x="102732" y="426734"/>
                    </a:lnTo>
                    <a:lnTo>
                      <a:pt x="102620" y="426321"/>
                    </a:lnTo>
                    <a:lnTo>
                      <a:pt x="102521" y="425908"/>
                    </a:lnTo>
                    <a:lnTo>
                      <a:pt x="102456" y="425489"/>
                    </a:lnTo>
                    <a:lnTo>
                      <a:pt x="102430" y="425063"/>
                    </a:lnTo>
                    <a:lnTo>
                      <a:pt x="102444" y="424638"/>
                    </a:lnTo>
                    <a:lnTo>
                      <a:pt x="102472" y="424213"/>
                    </a:lnTo>
                    <a:lnTo>
                      <a:pt x="102484" y="423787"/>
                    </a:lnTo>
                    <a:lnTo>
                      <a:pt x="102459" y="423362"/>
                    </a:lnTo>
                    <a:lnTo>
                      <a:pt x="102463" y="422943"/>
                    </a:lnTo>
                    <a:lnTo>
                      <a:pt x="102606" y="422535"/>
                    </a:lnTo>
                    <a:lnTo>
                      <a:pt x="102859" y="422196"/>
                    </a:lnTo>
                    <a:lnTo>
                      <a:pt x="103210" y="421953"/>
                    </a:lnTo>
                    <a:lnTo>
                      <a:pt x="103593" y="421770"/>
                    </a:lnTo>
                    <a:lnTo>
                      <a:pt x="103985" y="421606"/>
                    </a:lnTo>
                    <a:lnTo>
                      <a:pt x="104310" y="421333"/>
                    </a:lnTo>
                    <a:lnTo>
                      <a:pt x="104623" y="421041"/>
                    </a:lnTo>
                    <a:lnTo>
                      <a:pt x="104891" y="420713"/>
                    </a:lnTo>
                    <a:lnTo>
                      <a:pt x="105075" y="420318"/>
                    </a:lnTo>
                    <a:lnTo>
                      <a:pt x="105127" y="419905"/>
                    </a:lnTo>
                    <a:lnTo>
                      <a:pt x="105091" y="419486"/>
                    </a:lnTo>
                    <a:lnTo>
                      <a:pt x="105016" y="419061"/>
                    </a:lnTo>
                    <a:lnTo>
                      <a:pt x="104924" y="418641"/>
                    </a:lnTo>
                    <a:lnTo>
                      <a:pt x="104757" y="418247"/>
                    </a:lnTo>
                    <a:lnTo>
                      <a:pt x="104683" y="417840"/>
                    </a:lnTo>
                    <a:lnTo>
                      <a:pt x="104835" y="417548"/>
                    </a:lnTo>
                    <a:lnTo>
                      <a:pt x="105245" y="417426"/>
                    </a:lnTo>
                    <a:lnTo>
                      <a:pt x="105649" y="417293"/>
                    </a:lnTo>
                    <a:lnTo>
                      <a:pt x="106039" y="417123"/>
                    </a:lnTo>
                    <a:lnTo>
                      <a:pt x="106408" y="416910"/>
                    </a:lnTo>
                    <a:lnTo>
                      <a:pt x="106768" y="416685"/>
                    </a:lnTo>
                    <a:lnTo>
                      <a:pt x="107143" y="416479"/>
                    </a:lnTo>
                    <a:lnTo>
                      <a:pt x="107526" y="416290"/>
                    </a:lnTo>
                    <a:lnTo>
                      <a:pt x="107863" y="416041"/>
                    </a:lnTo>
                    <a:lnTo>
                      <a:pt x="108147" y="415719"/>
                    </a:lnTo>
                    <a:lnTo>
                      <a:pt x="108408" y="415385"/>
                    </a:lnTo>
                    <a:lnTo>
                      <a:pt x="108663" y="415045"/>
                    </a:lnTo>
                    <a:lnTo>
                      <a:pt x="108910" y="414693"/>
                    </a:lnTo>
                    <a:lnTo>
                      <a:pt x="109145" y="414340"/>
                    </a:lnTo>
                    <a:lnTo>
                      <a:pt x="109363" y="413976"/>
                    </a:lnTo>
                    <a:lnTo>
                      <a:pt x="109573" y="413605"/>
                    </a:lnTo>
                    <a:lnTo>
                      <a:pt x="109776" y="413234"/>
                    </a:lnTo>
                    <a:lnTo>
                      <a:pt x="109974" y="412857"/>
                    </a:lnTo>
                    <a:lnTo>
                      <a:pt x="110171" y="412475"/>
                    </a:lnTo>
                    <a:lnTo>
                      <a:pt x="110368" y="412098"/>
                    </a:lnTo>
                    <a:lnTo>
                      <a:pt x="110572" y="411728"/>
                    </a:lnTo>
                    <a:lnTo>
                      <a:pt x="110751" y="411345"/>
                    </a:lnTo>
                    <a:lnTo>
                      <a:pt x="110880" y="410932"/>
                    </a:lnTo>
                    <a:lnTo>
                      <a:pt x="110950" y="410512"/>
                    </a:lnTo>
                    <a:lnTo>
                      <a:pt x="110964" y="410088"/>
                    </a:lnTo>
                    <a:lnTo>
                      <a:pt x="110945" y="409662"/>
                    </a:lnTo>
                    <a:lnTo>
                      <a:pt x="110898" y="409243"/>
                    </a:lnTo>
                    <a:lnTo>
                      <a:pt x="110773" y="408836"/>
                    </a:lnTo>
                    <a:lnTo>
                      <a:pt x="110681" y="408417"/>
                    </a:lnTo>
                    <a:lnTo>
                      <a:pt x="110723" y="407998"/>
                    </a:lnTo>
                    <a:lnTo>
                      <a:pt x="110905" y="407615"/>
                    </a:lnTo>
                    <a:lnTo>
                      <a:pt x="111104" y="407238"/>
                    </a:lnTo>
                    <a:lnTo>
                      <a:pt x="111304" y="406861"/>
                    </a:lnTo>
                    <a:lnTo>
                      <a:pt x="111468" y="406467"/>
                    </a:lnTo>
                    <a:lnTo>
                      <a:pt x="111627" y="406071"/>
                    </a:lnTo>
                    <a:lnTo>
                      <a:pt x="111752" y="405665"/>
                    </a:lnTo>
                    <a:lnTo>
                      <a:pt x="111779" y="405245"/>
                    </a:lnTo>
                    <a:lnTo>
                      <a:pt x="111767" y="404820"/>
                    </a:lnTo>
                    <a:lnTo>
                      <a:pt x="111751" y="404395"/>
                    </a:lnTo>
                    <a:lnTo>
                      <a:pt x="111738" y="403969"/>
                    </a:lnTo>
                    <a:lnTo>
                      <a:pt x="111728" y="403544"/>
                    </a:lnTo>
                    <a:lnTo>
                      <a:pt x="111717" y="403119"/>
                    </a:lnTo>
                    <a:lnTo>
                      <a:pt x="111705" y="402694"/>
                    </a:lnTo>
                    <a:lnTo>
                      <a:pt x="111694" y="402269"/>
                    </a:lnTo>
                    <a:lnTo>
                      <a:pt x="111684" y="401843"/>
                    </a:lnTo>
                    <a:lnTo>
                      <a:pt x="111673" y="401418"/>
                    </a:lnTo>
                    <a:lnTo>
                      <a:pt x="111661" y="400993"/>
                    </a:lnTo>
                    <a:lnTo>
                      <a:pt x="111650" y="400567"/>
                    </a:lnTo>
                    <a:lnTo>
                      <a:pt x="111639" y="400142"/>
                    </a:lnTo>
                    <a:lnTo>
                      <a:pt x="111621" y="399716"/>
                    </a:lnTo>
                    <a:lnTo>
                      <a:pt x="111609" y="399291"/>
                    </a:lnTo>
                    <a:lnTo>
                      <a:pt x="111623" y="398866"/>
                    </a:lnTo>
                    <a:lnTo>
                      <a:pt x="111676" y="398447"/>
                    </a:lnTo>
                    <a:lnTo>
                      <a:pt x="111771" y="398028"/>
                    </a:lnTo>
                    <a:lnTo>
                      <a:pt x="111883" y="397621"/>
                    </a:lnTo>
                    <a:lnTo>
                      <a:pt x="112007" y="397214"/>
                    </a:lnTo>
                    <a:lnTo>
                      <a:pt x="112140" y="396807"/>
                    </a:lnTo>
                    <a:lnTo>
                      <a:pt x="112304" y="396418"/>
                    </a:lnTo>
                    <a:lnTo>
                      <a:pt x="112477" y="396029"/>
                    </a:lnTo>
                    <a:lnTo>
                      <a:pt x="112660" y="395646"/>
                    </a:lnTo>
                    <a:lnTo>
                      <a:pt x="112859" y="395264"/>
                    </a:lnTo>
                    <a:lnTo>
                      <a:pt x="113016" y="394874"/>
                    </a:lnTo>
                    <a:lnTo>
                      <a:pt x="113145" y="394467"/>
                    </a:lnTo>
                    <a:lnTo>
                      <a:pt x="113242" y="394054"/>
                    </a:lnTo>
                    <a:lnTo>
                      <a:pt x="113299" y="393629"/>
                    </a:lnTo>
                    <a:lnTo>
                      <a:pt x="113348" y="393210"/>
                    </a:lnTo>
                    <a:lnTo>
                      <a:pt x="113412" y="392785"/>
                    </a:lnTo>
                    <a:lnTo>
                      <a:pt x="113485" y="392365"/>
                    </a:lnTo>
                    <a:lnTo>
                      <a:pt x="113571" y="391953"/>
                    </a:lnTo>
                    <a:lnTo>
                      <a:pt x="113685" y="391539"/>
                    </a:lnTo>
                    <a:lnTo>
                      <a:pt x="113819" y="391138"/>
                    </a:lnTo>
                    <a:lnTo>
                      <a:pt x="113969" y="390737"/>
                    </a:lnTo>
                    <a:lnTo>
                      <a:pt x="114137" y="390348"/>
                    </a:lnTo>
                    <a:lnTo>
                      <a:pt x="114292" y="389954"/>
                    </a:lnTo>
                    <a:lnTo>
                      <a:pt x="114341" y="389529"/>
                    </a:lnTo>
                    <a:lnTo>
                      <a:pt x="114366" y="389109"/>
                    </a:lnTo>
                    <a:lnTo>
                      <a:pt x="114324" y="388684"/>
                    </a:lnTo>
                    <a:lnTo>
                      <a:pt x="114274" y="388259"/>
                    </a:lnTo>
                    <a:lnTo>
                      <a:pt x="114225" y="387839"/>
                    </a:lnTo>
                    <a:lnTo>
                      <a:pt x="114162" y="387420"/>
                    </a:lnTo>
                    <a:lnTo>
                      <a:pt x="114048" y="387007"/>
                    </a:lnTo>
                    <a:lnTo>
                      <a:pt x="113907" y="386606"/>
                    </a:lnTo>
                    <a:lnTo>
                      <a:pt x="113757" y="386212"/>
                    </a:lnTo>
                    <a:lnTo>
                      <a:pt x="113601" y="385810"/>
                    </a:lnTo>
                    <a:lnTo>
                      <a:pt x="113419" y="385433"/>
                    </a:lnTo>
                    <a:lnTo>
                      <a:pt x="113150" y="385099"/>
                    </a:lnTo>
                    <a:lnTo>
                      <a:pt x="112897" y="384759"/>
                    </a:lnTo>
                    <a:lnTo>
                      <a:pt x="112678" y="384388"/>
                    </a:lnTo>
                    <a:lnTo>
                      <a:pt x="112402" y="384079"/>
                    </a:lnTo>
                    <a:lnTo>
                      <a:pt x="112050" y="383829"/>
                    </a:lnTo>
                    <a:lnTo>
                      <a:pt x="111706" y="383581"/>
                    </a:lnTo>
                    <a:lnTo>
                      <a:pt x="111355" y="383338"/>
                    </a:lnTo>
                    <a:lnTo>
                      <a:pt x="111047" y="383058"/>
                    </a:lnTo>
                    <a:lnTo>
                      <a:pt x="110889" y="382657"/>
                    </a:lnTo>
                    <a:lnTo>
                      <a:pt x="110731" y="382262"/>
                    </a:lnTo>
                    <a:lnTo>
                      <a:pt x="110643" y="381849"/>
                    </a:lnTo>
                    <a:lnTo>
                      <a:pt x="110654" y="381424"/>
                    </a:lnTo>
                    <a:lnTo>
                      <a:pt x="110664" y="380998"/>
                    </a:lnTo>
                    <a:lnTo>
                      <a:pt x="110676" y="380574"/>
                    </a:lnTo>
                    <a:lnTo>
                      <a:pt x="110685" y="380148"/>
                    </a:lnTo>
                    <a:lnTo>
                      <a:pt x="110686" y="379723"/>
                    </a:lnTo>
                    <a:lnTo>
                      <a:pt x="110674" y="379297"/>
                    </a:lnTo>
                    <a:lnTo>
                      <a:pt x="110655" y="378872"/>
                    </a:lnTo>
                    <a:lnTo>
                      <a:pt x="110855" y="378502"/>
                    </a:lnTo>
                    <a:lnTo>
                      <a:pt x="111104" y="378155"/>
                    </a:lnTo>
                    <a:lnTo>
                      <a:pt x="111388" y="377839"/>
                    </a:lnTo>
                    <a:lnTo>
                      <a:pt x="111676" y="377529"/>
                    </a:lnTo>
                    <a:lnTo>
                      <a:pt x="111951" y="377201"/>
                    </a:lnTo>
                    <a:lnTo>
                      <a:pt x="112242" y="376892"/>
                    </a:lnTo>
                    <a:lnTo>
                      <a:pt x="112492" y="376551"/>
                    </a:lnTo>
                    <a:lnTo>
                      <a:pt x="112662" y="376156"/>
                    </a:lnTo>
                    <a:lnTo>
                      <a:pt x="112810" y="375756"/>
                    </a:lnTo>
                    <a:lnTo>
                      <a:pt x="112906" y="375348"/>
                    </a:lnTo>
                    <a:lnTo>
                      <a:pt x="112836" y="374923"/>
                    </a:lnTo>
                    <a:lnTo>
                      <a:pt x="112708" y="374522"/>
                    </a:lnTo>
                    <a:lnTo>
                      <a:pt x="112573" y="374115"/>
                    </a:lnTo>
                    <a:lnTo>
                      <a:pt x="112414" y="373721"/>
                    </a:lnTo>
                    <a:lnTo>
                      <a:pt x="112262" y="373325"/>
                    </a:lnTo>
                    <a:lnTo>
                      <a:pt x="112077" y="372942"/>
                    </a:lnTo>
                    <a:lnTo>
                      <a:pt x="111903" y="372554"/>
                    </a:lnTo>
                    <a:lnTo>
                      <a:pt x="111773" y="372147"/>
                    </a:lnTo>
                    <a:lnTo>
                      <a:pt x="111648" y="371740"/>
                    </a:lnTo>
                    <a:lnTo>
                      <a:pt x="111511" y="371338"/>
                    </a:lnTo>
                    <a:lnTo>
                      <a:pt x="111370" y="370937"/>
                    </a:lnTo>
                    <a:lnTo>
                      <a:pt x="111225" y="370537"/>
                    </a:lnTo>
                    <a:lnTo>
                      <a:pt x="111077" y="370142"/>
                    </a:lnTo>
                    <a:lnTo>
                      <a:pt x="110927" y="369741"/>
                    </a:lnTo>
                    <a:lnTo>
                      <a:pt x="110779" y="369346"/>
                    </a:lnTo>
                    <a:lnTo>
                      <a:pt x="110621" y="368945"/>
                    </a:lnTo>
                    <a:lnTo>
                      <a:pt x="110469" y="368550"/>
                    </a:lnTo>
                    <a:lnTo>
                      <a:pt x="110366" y="368137"/>
                    </a:lnTo>
                    <a:lnTo>
                      <a:pt x="110373" y="367712"/>
                    </a:lnTo>
                    <a:lnTo>
                      <a:pt x="110334" y="367286"/>
                    </a:lnTo>
                    <a:lnTo>
                      <a:pt x="110265" y="366867"/>
                    </a:lnTo>
                    <a:lnTo>
                      <a:pt x="110137" y="366466"/>
                    </a:lnTo>
                    <a:lnTo>
                      <a:pt x="109967" y="366077"/>
                    </a:lnTo>
                    <a:lnTo>
                      <a:pt x="109778" y="365694"/>
                    </a:lnTo>
                    <a:lnTo>
                      <a:pt x="109584" y="365312"/>
                    </a:lnTo>
                    <a:lnTo>
                      <a:pt x="109398" y="364929"/>
                    </a:lnTo>
                    <a:lnTo>
                      <a:pt x="109238" y="364534"/>
                    </a:lnTo>
                    <a:lnTo>
                      <a:pt x="109240" y="364109"/>
                    </a:lnTo>
                    <a:lnTo>
                      <a:pt x="109390" y="363708"/>
                    </a:lnTo>
                    <a:lnTo>
                      <a:pt x="109585" y="363337"/>
                    </a:lnTo>
                    <a:lnTo>
                      <a:pt x="110000" y="363222"/>
                    </a:lnTo>
                    <a:lnTo>
                      <a:pt x="110413" y="363119"/>
                    </a:lnTo>
                    <a:lnTo>
                      <a:pt x="110832" y="363052"/>
                    </a:lnTo>
                    <a:lnTo>
                      <a:pt x="111256" y="363003"/>
                    </a:lnTo>
                    <a:lnTo>
                      <a:pt x="111681" y="363003"/>
                    </a:lnTo>
                    <a:lnTo>
                      <a:pt x="112104" y="363040"/>
                    </a:lnTo>
                    <a:lnTo>
                      <a:pt x="112529" y="363046"/>
                    </a:lnTo>
                    <a:lnTo>
                      <a:pt x="112938" y="363149"/>
                    </a:lnTo>
                    <a:lnTo>
                      <a:pt x="113293" y="363386"/>
                    </a:lnTo>
                    <a:lnTo>
                      <a:pt x="113629" y="363647"/>
                    </a:lnTo>
                    <a:lnTo>
                      <a:pt x="113940" y="363939"/>
                    </a:lnTo>
                    <a:lnTo>
                      <a:pt x="114230" y="364255"/>
                    </a:lnTo>
                    <a:lnTo>
                      <a:pt x="114553" y="364522"/>
                    </a:lnTo>
                    <a:lnTo>
                      <a:pt x="114919" y="364741"/>
                    </a:lnTo>
                    <a:lnTo>
                      <a:pt x="115298" y="364935"/>
                    </a:lnTo>
                    <a:lnTo>
                      <a:pt x="115720" y="364984"/>
                    </a:lnTo>
                    <a:lnTo>
                      <a:pt x="116145" y="364972"/>
                    </a:lnTo>
                    <a:lnTo>
                      <a:pt x="116566" y="364911"/>
                    </a:lnTo>
                    <a:lnTo>
                      <a:pt x="116969" y="364777"/>
                    </a:lnTo>
                    <a:lnTo>
                      <a:pt x="117335" y="364558"/>
                    </a:lnTo>
                    <a:lnTo>
                      <a:pt x="117675" y="364304"/>
                    </a:lnTo>
                    <a:lnTo>
                      <a:pt x="117982" y="364012"/>
                    </a:lnTo>
                    <a:lnTo>
                      <a:pt x="118172" y="363641"/>
                    </a:lnTo>
                    <a:lnTo>
                      <a:pt x="118273" y="363228"/>
                    </a:lnTo>
                    <a:lnTo>
                      <a:pt x="118374" y="362815"/>
                    </a:lnTo>
                    <a:lnTo>
                      <a:pt x="118483" y="362402"/>
                    </a:lnTo>
                    <a:lnTo>
                      <a:pt x="118630" y="362019"/>
                    </a:lnTo>
                    <a:lnTo>
                      <a:pt x="118705" y="361600"/>
                    </a:lnTo>
                    <a:lnTo>
                      <a:pt x="118764" y="361180"/>
                    </a:lnTo>
                    <a:lnTo>
                      <a:pt x="118812" y="360755"/>
                    </a:lnTo>
                    <a:lnTo>
                      <a:pt x="118831" y="360330"/>
                    </a:lnTo>
                    <a:lnTo>
                      <a:pt x="118791" y="359911"/>
                    </a:lnTo>
                    <a:lnTo>
                      <a:pt x="118728" y="359486"/>
                    </a:lnTo>
                    <a:lnTo>
                      <a:pt x="118677" y="359066"/>
                    </a:lnTo>
                    <a:lnTo>
                      <a:pt x="118589" y="358647"/>
                    </a:lnTo>
                    <a:lnTo>
                      <a:pt x="118471" y="358240"/>
                    </a:lnTo>
                    <a:lnTo>
                      <a:pt x="118414" y="357821"/>
                    </a:lnTo>
                    <a:lnTo>
                      <a:pt x="118372" y="357396"/>
                    </a:lnTo>
                    <a:lnTo>
                      <a:pt x="118335" y="356971"/>
                    </a:lnTo>
                    <a:lnTo>
                      <a:pt x="118297" y="356545"/>
                    </a:lnTo>
                    <a:lnTo>
                      <a:pt x="118260" y="356126"/>
                    </a:lnTo>
                    <a:lnTo>
                      <a:pt x="118226" y="355701"/>
                    </a:lnTo>
                    <a:lnTo>
                      <a:pt x="118190" y="355275"/>
                    </a:lnTo>
                    <a:lnTo>
                      <a:pt x="118150" y="354857"/>
                    </a:lnTo>
                    <a:lnTo>
                      <a:pt x="118111" y="354431"/>
                    </a:lnTo>
                    <a:lnTo>
                      <a:pt x="118083" y="354005"/>
                    </a:lnTo>
                    <a:lnTo>
                      <a:pt x="118067" y="353580"/>
                    </a:lnTo>
                    <a:lnTo>
                      <a:pt x="118064" y="353155"/>
                    </a:lnTo>
                    <a:lnTo>
                      <a:pt x="118070" y="352730"/>
                    </a:lnTo>
                    <a:lnTo>
                      <a:pt x="118102" y="352305"/>
                    </a:lnTo>
                    <a:lnTo>
                      <a:pt x="118178" y="351885"/>
                    </a:lnTo>
                    <a:lnTo>
                      <a:pt x="118282" y="351472"/>
                    </a:lnTo>
                    <a:lnTo>
                      <a:pt x="118392" y="351065"/>
                    </a:lnTo>
                    <a:lnTo>
                      <a:pt x="118495" y="350646"/>
                    </a:lnTo>
                    <a:lnTo>
                      <a:pt x="118597" y="350233"/>
                    </a:lnTo>
                    <a:lnTo>
                      <a:pt x="118710" y="349826"/>
                    </a:lnTo>
                    <a:lnTo>
                      <a:pt x="118842" y="349425"/>
                    </a:lnTo>
                    <a:lnTo>
                      <a:pt x="118983" y="349024"/>
                    </a:lnTo>
                    <a:lnTo>
                      <a:pt x="119126" y="348623"/>
                    </a:lnTo>
                    <a:lnTo>
                      <a:pt x="119262" y="348216"/>
                    </a:lnTo>
                    <a:lnTo>
                      <a:pt x="119384" y="347809"/>
                    </a:lnTo>
                    <a:lnTo>
                      <a:pt x="119485" y="347396"/>
                    </a:lnTo>
                    <a:lnTo>
                      <a:pt x="119573" y="346982"/>
                    </a:lnTo>
                    <a:lnTo>
                      <a:pt x="119631" y="346557"/>
                    </a:lnTo>
                    <a:lnTo>
                      <a:pt x="119581" y="346138"/>
                    </a:lnTo>
                    <a:lnTo>
                      <a:pt x="119486" y="345719"/>
                    </a:lnTo>
                    <a:lnTo>
                      <a:pt x="119380" y="345306"/>
                    </a:lnTo>
                    <a:lnTo>
                      <a:pt x="119346" y="344887"/>
                    </a:lnTo>
                    <a:lnTo>
                      <a:pt x="119345" y="344462"/>
                    </a:lnTo>
                    <a:lnTo>
                      <a:pt x="119330" y="344036"/>
                    </a:lnTo>
                    <a:lnTo>
                      <a:pt x="119285" y="343611"/>
                    </a:lnTo>
                    <a:lnTo>
                      <a:pt x="119211" y="343197"/>
                    </a:lnTo>
                    <a:lnTo>
                      <a:pt x="119093" y="342784"/>
                    </a:lnTo>
                    <a:lnTo>
                      <a:pt x="119016" y="342365"/>
                    </a:lnTo>
                    <a:lnTo>
                      <a:pt x="119004" y="341940"/>
                    </a:lnTo>
                    <a:lnTo>
                      <a:pt x="119053" y="341521"/>
                    </a:lnTo>
                    <a:lnTo>
                      <a:pt x="119119" y="341102"/>
                    </a:lnTo>
                    <a:lnTo>
                      <a:pt x="119157" y="340676"/>
                    </a:lnTo>
                    <a:lnTo>
                      <a:pt x="119209" y="340251"/>
                    </a:lnTo>
                    <a:lnTo>
                      <a:pt x="119401" y="339875"/>
                    </a:lnTo>
                    <a:lnTo>
                      <a:pt x="119647" y="339528"/>
                    </a:lnTo>
                    <a:lnTo>
                      <a:pt x="119914" y="339194"/>
                    </a:lnTo>
                    <a:lnTo>
                      <a:pt x="120203" y="338884"/>
                    </a:lnTo>
                    <a:lnTo>
                      <a:pt x="120511" y="338592"/>
                    </a:lnTo>
                    <a:lnTo>
                      <a:pt x="120846" y="338331"/>
                    </a:lnTo>
                    <a:lnTo>
                      <a:pt x="121176" y="338058"/>
                    </a:lnTo>
                    <a:lnTo>
                      <a:pt x="121507" y="337797"/>
                    </a:lnTo>
                    <a:lnTo>
                      <a:pt x="121847" y="337535"/>
                    </a:lnTo>
                    <a:lnTo>
                      <a:pt x="122185" y="337280"/>
                    </a:lnTo>
                    <a:lnTo>
                      <a:pt x="122530" y="337019"/>
                    </a:lnTo>
                    <a:lnTo>
                      <a:pt x="122841" y="336739"/>
                    </a:lnTo>
                    <a:lnTo>
                      <a:pt x="123064" y="336381"/>
                    </a:lnTo>
                    <a:lnTo>
                      <a:pt x="123249" y="335992"/>
                    </a:lnTo>
                    <a:lnTo>
                      <a:pt x="123765" y="335439"/>
                    </a:lnTo>
                    <a:lnTo>
                      <a:pt x="123909" y="335038"/>
                    </a:lnTo>
                    <a:lnTo>
                      <a:pt x="123818" y="334625"/>
                    </a:lnTo>
                    <a:lnTo>
                      <a:pt x="123659" y="334230"/>
                    </a:lnTo>
                    <a:lnTo>
                      <a:pt x="123466" y="333854"/>
                    </a:lnTo>
                    <a:lnTo>
                      <a:pt x="123194" y="333526"/>
                    </a:lnTo>
                    <a:lnTo>
                      <a:pt x="122900" y="333215"/>
                    </a:lnTo>
                    <a:lnTo>
                      <a:pt x="122584" y="332930"/>
                    </a:lnTo>
                    <a:lnTo>
                      <a:pt x="122243" y="332681"/>
                    </a:lnTo>
                    <a:lnTo>
                      <a:pt x="121909" y="332414"/>
                    </a:lnTo>
                    <a:lnTo>
                      <a:pt x="121589" y="332134"/>
                    </a:lnTo>
                    <a:lnTo>
                      <a:pt x="121301" y="331818"/>
                    </a:lnTo>
                    <a:lnTo>
                      <a:pt x="121069" y="331466"/>
                    </a:lnTo>
                    <a:lnTo>
                      <a:pt x="120880" y="331083"/>
                    </a:lnTo>
                    <a:lnTo>
                      <a:pt x="120704" y="330694"/>
                    </a:lnTo>
                    <a:lnTo>
                      <a:pt x="120555" y="330294"/>
                    </a:lnTo>
                    <a:lnTo>
                      <a:pt x="120391" y="329904"/>
                    </a:lnTo>
                    <a:lnTo>
                      <a:pt x="120176" y="329540"/>
                    </a:lnTo>
                    <a:lnTo>
                      <a:pt x="119893" y="329218"/>
                    </a:lnTo>
                    <a:lnTo>
                      <a:pt x="119607" y="328902"/>
                    </a:lnTo>
                    <a:lnTo>
                      <a:pt x="119321" y="328592"/>
                    </a:lnTo>
                    <a:lnTo>
                      <a:pt x="119041" y="328271"/>
                    </a:lnTo>
                    <a:lnTo>
                      <a:pt x="118775" y="327936"/>
                    </a:lnTo>
                    <a:lnTo>
                      <a:pt x="118540" y="327584"/>
                    </a:lnTo>
                    <a:lnTo>
                      <a:pt x="118321" y="327219"/>
                    </a:lnTo>
                    <a:lnTo>
                      <a:pt x="118159" y="326831"/>
                    </a:lnTo>
                    <a:lnTo>
                      <a:pt x="117981" y="326478"/>
                    </a:lnTo>
                    <a:lnTo>
                      <a:pt x="117833" y="326150"/>
                    </a:lnTo>
                    <a:lnTo>
                      <a:pt x="117650" y="325767"/>
                    </a:lnTo>
                    <a:lnTo>
                      <a:pt x="117640" y="325378"/>
                    </a:lnTo>
                    <a:lnTo>
                      <a:pt x="117988" y="325136"/>
                    </a:lnTo>
                    <a:lnTo>
                      <a:pt x="118301" y="324850"/>
                    </a:lnTo>
                    <a:lnTo>
                      <a:pt x="118581" y="324528"/>
                    </a:lnTo>
                    <a:lnTo>
                      <a:pt x="118863" y="324206"/>
                    </a:lnTo>
                    <a:lnTo>
                      <a:pt x="119152" y="323896"/>
                    </a:lnTo>
                    <a:lnTo>
                      <a:pt x="119494" y="323647"/>
                    </a:lnTo>
                    <a:lnTo>
                      <a:pt x="119864" y="323434"/>
                    </a:lnTo>
                    <a:lnTo>
                      <a:pt x="120237" y="323228"/>
                    </a:lnTo>
                    <a:lnTo>
                      <a:pt x="120619" y="323039"/>
                    </a:lnTo>
                    <a:lnTo>
                      <a:pt x="121017" y="322894"/>
                    </a:lnTo>
                    <a:lnTo>
                      <a:pt x="121425" y="322772"/>
                    </a:lnTo>
                    <a:lnTo>
                      <a:pt x="121834" y="322651"/>
                    </a:lnTo>
                    <a:lnTo>
                      <a:pt x="122249" y="322553"/>
                    </a:lnTo>
                    <a:lnTo>
                      <a:pt x="122671" y="322517"/>
                    </a:lnTo>
                    <a:lnTo>
                      <a:pt x="123096" y="322487"/>
                    </a:lnTo>
                    <a:lnTo>
                      <a:pt x="123519" y="322444"/>
                    </a:lnTo>
                    <a:lnTo>
                      <a:pt x="123944" y="322426"/>
                    </a:lnTo>
                    <a:lnTo>
                      <a:pt x="124369" y="322414"/>
                    </a:lnTo>
                    <a:lnTo>
                      <a:pt x="124794" y="322408"/>
                    </a:lnTo>
                    <a:lnTo>
                      <a:pt x="125215" y="322347"/>
                    </a:lnTo>
                    <a:lnTo>
                      <a:pt x="125634" y="322268"/>
                    </a:lnTo>
                    <a:lnTo>
                      <a:pt x="126051" y="322189"/>
                    </a:lnTo>
                    <a:lnTo>
                      <a:pt x="126464" y="322086"/>
                    </a:lnTo>
                    <a:lnTo>
                      <a:pt x="126867" y="321952"/>
                    </a:lnTo>
                    <a:lnTo>
                      <a:pt x="127263" y="321794"/>
                    </a:lnTo>
                    <a:lnTo>
                      <a:pt x="127650" y="321618"/>
                    </a:lnTo>
                    <a:lnTo>
                      <a:pt x="128021" y="321412"/>
                    </a:lnTo>
                    <a:lnTo>
                      <a:pt x="128337" y="321126"/>
                    </a:lnTo>
                    <a:lnTo>
                      <a:pt x="128484" y="320725"/>
                    </a:lnTo>
                    <a:lnTo>
                      <a:pt x="128634" y="320330"/>
                    </a:lnTo>
                    <a:lnTo>
                      <a:pt x="128748" y="319917"/>
                    </a:lnTo>
                    <a:lnTo>
                      <a:pt x="128823" y="319497"/>
                    </a:lnTo>
                    <a:lnTo>
                      <a:pt x="128922" y="319084"/>
                    </a:lnTo>
                    <a:lnTo>
                      <a:pt x="129037" y="318677"/>
                    </a:lnTo>
                    <a:lnTo>
                      <a:pt x="129153" y="318264"/>
                    </a:lnTo>
                    <a:lnTo>
                      <a:pt x="129272" y="317857"/>
                    </a:lnTo>
                    <a:lnTo>
                      <a:pt x="129393" y="317450"/>
                    </a:lnTo>
                    <a:lnTo>
                      <a:pt x="129502" y="317037"/>
                    </a:lnTo>
                    <a:lnTo>
                      <a:pt x="129588" y="316624"/>
                    </a:lnTo>
                    <a:lnTo>
                      <a:pt x="129659" y="316205"/>
                    </a:lnTo>
                    <a:lnTo>
                      <a:pt x="129717" y="315779"/>
                    </a:lnTo>
                    <a:lnTo>
                      <a:pt x="129764" y="315360"/>
                    </a:lnTo>
                    <a:lnTo>
                      <a:pt x="129787" y="314935"/>
                    </a:lnTo>
                    <a:lnTo>
                      <a:pt x="129773" y="314510"/>
                    </a:lnTo>
                    <a:lnTo>
                      <a:pt x="129758" y="314084"/>
                    </a:lnTo>
                    <a:lnTo>
                      <a:pt x="129753" y="313659"/>
                    </a:lnTo>
                    <a:lnTo>
                      <a:pt x="129737" y="313234"/>
                    </a:lnTo>
                    <a:lnTo>
                      <a:pt x="129706" y="312808"/>
                    </a:lnTo>
                    <a:lnTo>
                      <a:pt x="129662" y="312383"/>
                    </a:lnTo>
                    <a:lnTo>
                      <a:pt x="129580" y="311970"/>
                    </a:lnTo>
                    <a:lnTo>
                      <a:pt x="129438" y="311569"/>
                    </a:lnTo>
                    <a:lnTo>
                      <a:pt x="129259" y="311181"/>
                    </a:lnTo>
                    <a:lnTo>
                      <a:pt x="129081" y="310792"/>
                    </a:lnTo>
                    <a:lnTo>
                      <a:pt x="128894" y="310409"/>
                    </a:lnTo>
                    <a:lnTo>
                      <a:pt x="128655" y="310063"/>
                    </a:lnTo>
                    <a:lnTo>
                      <a:pt x="128348" y="309765"/>
                    </a:lnTo>
                    <a:lnTo>
                      <a:pt x="128067" y="309449"/>
                    </a:lnTo>
                    <a:lnTo>
                      <a:pt x="127788" y="309127"/>
                    </a:lnTo>
                    <a:lnTo>
                      <a:pt x="127490" y="308823"/>
                    </a:lnTo>
                    <a:lnTo>
                      <a:pt x="127185" y="308526"/>
                    </a:lnTo>
                    <a:lnTo>
                      <a:pt x="126899" y="308210"/>
                    </a:lnTo>
                    <a:lnTo>
                      <a:pt x="126647" y="307863"/>
                    </a:lnTo>
                    <a:lnTo>
                      <a:pt x="126494" y="307475"/>
                    </a:lnTo>
                    <a:lnTo>
                      <a:pt x="126320" y="307122"/>
                    </a:lnTo>
                    <a:lnTo>
                      <a:pt x="126019" y="306818"/>
                    </a:lnTo>
                    <a:lnTo>
                      <a:pt x="125698" y="306538"/>
                    </a:lnTo>
                    <a:lnTo>
                      <a:pt x="125325" y="306338"/>
                    </a:lnTo>
                    <a:lnTo>
                      <a:pt x="124932" y="306168"/>
                    </a:lnTo>
                    <a:lnTo>
                      <a:pt x="124533" y="306022"/>
                    </a:lnTo>
                    <a:lnTo>
                      <a:pt x="124228" y="305731"/>
                    </a:lnTo>
                    <a:lnTo>
                      <a:pt x="123950" y="305409"/>
                    </a:lnTo>
                    <a:lnTo>
                      <a:pt x="123786" y="305020"/>
                    </a:lnTo>
                    <a:lnTo>
                      <a:pt x="123676" y="304607"/>
                    </a:lnTo>
                    <a:lnTo>
                      <a:pt x="123539" y="304206"/>
                    </a:lnTo>
                    <a:lnTo>
                      <a:pt x="123356" y="303817"/>
                    </a:lnTo>
                    <a:lnTo>
                      <a:pt x="123125" y="303464"/>
                    </a:lnTo>
                    <a:lnTo>
                      <a:pt x="122866" y="303125"/>
                    </a:lnTo>
                    <a:lnTo>
                      <a:pt x="122703" y="302760"/>
                    </a:lnTo>
                    <a:lnTo>
                      <a:pt x="122723" y="302341"/>
                    </a:lnTo>
                    <a:lnTo>
                      <a:pt x="122767" y="301909"/>
                    </a:lnTo>
                    <a:lnTo>
                      <a:pt x="122816" y="301484"/>
                    </a:lnTo>
                    <a:lnTo>
                      <a:pt x="122882" y="301065"/>
                    </a:lnTo>
                    <a:lnTo>
                      <a:pt x="122947" y="300645"/>
                    </a:lnTo>
                    <a:lnTo>
                      <a:pt x="122991" y="300220"/>
                    </a:lnTo>
                    <a:lnTo>
                      <a:pt x="123002" y="299795"/>
                    </a:lnTo>
                    <a:lnTo>
                      <a:pt x="122948" y="299376"/>
                    </a:lnTo>
                    <a:lnTo>
                      <a:pt x="122845" y="298963"/>
                    </a:lnTo>
                    <a:lnTo>
                      <a:pt x="122716" y="298556"/>
                    </a:lnTo>
                    <a:lnTo>
                      <a:pt x="122563" y="298155"/>
                    </a:lnTo>
                    <a:lnTo>
                      <a:pt x="122376" y="297778"/>
                    </a:lnTo>
                    <a:lnTo>
                      <a:pt x="122152" y="297413"/>
                    </a:lnTo>
                    <a:lnTo>
                      <a:pt x="121919" y="297055"/>
                    </a:lnTo>
                    <a:lnTo>
                      <a:pt x="121659" y="296715"/>
                    </a:lnTo>
                    <a:lnTo>
                      <a:pt x="121441" y="296357"/>
                    </a:lnTo>
                    <a:lnTo>
                      <a:pt x="121329" y="295943"/>
                    </a:lnTo>
                    <a:lnTo>
                      <a:pt x="121267" y="295524"/>
                    </a:lnTo>
                    <a:lnTo>
                      <a:pt x="121216" y="295099"/>
                    </a:lnTo>
                    <a:lnTo>
                      <a:pt x="121155" y="294680"/>
                    </a:lnTo>
                    <a:lnTo>
                      <a:pt x="121095" y="294260"/>
                    </a:lnTo>
                    <a:lnTo>
                      <a:pt x="121042" y="293835"/>
                    </a:lnTo>
                    <a:lnTo>
                      <a:pt x="121037" y="293410"/>
                    </a:lnTo>
                    <a:lnTo>
                      <a:pt x="120963" y="292991"/>
                    </a:lnTo>
                    <a:lnTo>
                      <a:pt x="120863" y="292577"/>
                    </a:lnTo>
                    <a:lnTo>
                      <a:pt x="120758" y="292171"/>
                    </a:lnTo>
                    <a:lnTo>
                      <a:pt x="120648" y="291757"/>
                    </a:lnTo>
                    <a:lnTo>
                      <a:pt x="120505" y="291357"/>
                    </a:lnTo>
                    <a:lnTo>
                      <a:pt x="120288" y="290992"/>
                    </a:lnTo>
                    <a:lnTo>
                      <a:pt x="120178" y="290585"/>
                    </a:lnTo>
                    <a:lnTo>
                      <a:pt x="120168" y="290160"/>
                    </a:lnTo>
                    <a:lnTo>
                      <a:pt x="119980" y="289777"/>
                    </a:lnTo>
                    <a:lnTo>
                      <a:pt x="119821" y="289382"/>
                    </a:lnTo>
                    <a:lnTo>
                      <a:pt x="119699" y="288975"/>
                    </a:lnTo>
                    <a:lnTo>
                      <a:pt x="119626" y="288555"/>
                    </a:lnTo>
                    <a:lnTo>
                      <a:pt x="119563" y="288136"/>
                    </a:lnTo>
                    <a:lnTo>
                      <a:pt x="119472" y="287723"/>
                    </a:lnTo>
                    <a:lnTo>
                      <a:pt x="119299" y="287328"/>
                    </a:lnTo>
                    <a:lnTo>
                      <a:pt x="119130" y="286939"/>
                    </a:lnTo>
                    <a:lnTo>
                      <a:pt x="118916" y="286575"/>
                    </a:lnTo>
                    <a:lnTo>
                      <a:pt x="118700" y="286210"/>
                    </a:lnTo>
                    <a:lnTo>
                      <a:pt x="118551" y="285810"/>
                    </a:lnTo>
                    <a:lnTo>
                      <a:pt x="118417" y="285409"/>
                    </a:lnTo>
                    <a:lnTo>
                      <a:pt x="118287" y="285002"/>
                    </a:lnTo>
                    <a:lnTo>
                      <a:pt x="118182" y="284588"/>
                    </a:lnTo>
                    <a:lnTo>
                      <a:pt x="118149" y="284163"/>
                    </a:lnTo>
                    <a:lnTo>
                      <a:pt x="118149" y="283738"/>
                    </a:lnTo>
                    <a:lnTo>
                      <a:pt x="118138" y="283312"/>
                    </a:lnTo>
                    <a:lnTo>
                      <a:pt x="118216" y="282893"/>
                    </a:lnTo>
                    <a:lnTo>
                      <a:pt x="118385" y="282516"/>
                    </a:lnTo>
                    <a:lnTo>
                      <a:pt x="118690" y="282213"/>
                    </a:lnTo>
                    <a:lnTo>
                      <a:pt x="119086" y="282067"/>
                    </a:lnTo>
                    <a:lnTo>
                      <a:pt x="119507" y="282024"/>
                    </a:lnTo>
                    <a:lnTo>
                      <a:pt x="119929" y="282043"/>
                    </a:lnTo>
                    <a:lnTo>
                      <a:pt x="120335" y="282170"/>
                    </a:lnTo>
                    <a:lnTo>
                      <a:pt x="120714" y="282365"/>
                    </a:lnTo>
                    <a:lnTo>
                      <a:pt x="121103" y="282535"/>
                    </a:lnTo>
                    <a:lnTo>
                      <a:pt x="121516" y="282644"/>
                    </a:lnTo>
                    <a:lnTo>
                      <a:pt x="121937" y="282656"/>
                    </a:lnTo>
                    <a:lnTo>
                      <a:pt x="122356" y="282578"/>
                    </a:lnTo>
                    <a:lnTo>
                      <a:pt x="122767" y="282468"/>
                    </a:lnTo>
                    <a:lnTo>
                      <a:pt x="123153" y="282286"/>
                    </a:lnTo>
                    <a:lnTo>
                      <a:pt x="123549" y="282134"/>
                    </a:lnTo>
                    <a:lnTo>
                      <a:pt x="123959" y="282019"/>
                    </a:lnTo>
                    <a:lnTo>
                      <a:pt x="124368" y="281903"/>
                    </a:lnTo>
                    <a:lnTo>
                      <a:pt x="124747" y="281709"/>
                    </a:lnTo>
                    <a:lnTo>
                      <a:pt x="125134" y="281538"/>
                    </a:lnTo>
                    <a:lnTo>
                      <a:pt x="125549" y="281441"/>
                    </a:lnTo>
                    <a:lnTo>
                      <a:pt x="125964" y="281344"/>
                    </a:lnTo>
                    <a:lnTo>
                      <a:pt x="126374" y="281235"/>
                    </a:lnTo>
                    <a:lnTo>
                      <a:pt x="126772" y="281083"/>
                    </a:lnTo>
                    <a:lnTo>
                      <a:pt x="127155" y="280900"/>
                    </a:lnTo>
                    <a:lnTo>
                      <a:pt x="127501" y="280652"/>
                    </a:lnTo>
                    <a:lnTo>
                      <a:pt x="127769" y="280317"/>
                    </a:lnTo>
                    <a:lnTo>
                      <a:pt x="127991" y="279959"/>
                    </a:lnTo>
                    <a:lnTo>
                      <a:pt x="128150" y="279564"/>
                    </a:lnTo>
                    <a:lnTo>
                      <a:pt x="128250" y="279151"/>
                    </a:lnTo>
                    <a:lnTo>
                      <a:pt x="128352" y="278738"/>
                    </a:lnTo>
                    <a:lnTo>
                      <a:pt x="128461" y="278325"/>
                    </a:lnTo>
                    <a:lnTo>
                      <a:pt x="128595" y="277924"/>
                    </a:lnTo>
                    <a:lnTo>
                      <a:pt x="128747" y="277523"/>
                    </a:lnTo>
                    <a:lnTo>
                      <a:pt x="128894" y="277122"/>
                    </a:lnTo>
                    <a:lnTo>
                      <a:pt x="129029" y="276720"/>
                    </a:lnTo>
                    <a:lnTo>
                      <a:pt x="129162" y="276314"/>
                    </a:lnTo>
                    <a:lnTo>
                      <a:pt x="129304" y="275919"/>
                    </a:lnTo>
                    <a:lnTo>
                      <a:pt x="129469" y="275524"/>
                    </a:lnTo>
                    <a:lnTo>
                      <a:pt x="129591" y="275117"/>
                    </a:lnTo>
                    <a:lnTo>
                      <a:pt x="129739" y="274716"/>
                    </a:lnTo>
                    <a:lnTo>
                      <a:pt x="129963" y="274351"/>
                    </a:lnTo>
                    <a:lnTo>
                      <a:pt x="130101" y="273956"/>
                    </a:lnTo>
                    <a:lnTo>
                      <a:pt x="130139" y="273531"/>
                    </a:lnTo>
                    <a:lnTo>
                      <a:pt x="130120" y="273106"/>
                    </a:lnTo>
                    <a:lnTo>
                      <a:pt x="130105" y="272680"/>
                    </a:lnTo>
                    <a:lnTo>
                      <a:pt x="130064" y="272256"/>
                    </a:lnTo>
                    <a:lnTo>
                      <a:pt x="130019" y="271836"/>
                    </a:lnTo>
                    <a:lnTo>
                      <a:pt x="129972" y="271411"/>
                    </a:lnTo>
                    <a:lnTo>
                      <a:pt x="129925" y="270985"/>
                    </a:lnTo>
                    <a:lnTo>
                      <a:pt x="129870" y="270566"/>
                    </a:lnTo>
                    <a:lnTo>
                      <a:pt x="129783" y="270153"/>
                    </a:lnTo>
                    <a:lnTo>
                      <a:pt x="129681" y="269740"/>
                    </a:lnTo>
                    <a:lnTo>
                      <a:pt x="129583" y="269321"/>
                    </a:lnTo>
                    <a:lnTo>
                      <a:pt x="129493" y="268908"/>
                    </a:lnTo>
                    <a:lnTo>
                      <a:pt x="129454" y="268483"/>
                    </a:lnTo>
                    <a:lnTo>
                      <a:pt x="129440" y="268064"/>
                    </a:lnTo>
                    <a:lnTo>
                      <a:pt x="129461" y="267632"/>
                    </a:lnTo>
                    <a:lnTo>
                      <a:pt x="129542" y="267213"/>
                    </a:lnTo>
                    <a:lnTo>
                      <a:pt x="129740" y="266843"/>
                    </a:lnTo>
                    <a:lnTo>
                      <a:pt x="129940" y="266472"/>
                    </a:lnTo>
                    <a:lnTo>
                      <a:pt x="130062" y="266059"/>
                    </a:lnTo>
                    <a:lnTo>
                      <a:pt x="130172" y="265652"/>
                    </a:lnTo>
                    <a:lnTo>
                      <a:pt x="130245" y="265232"/>
                    </a:lnTo>
                    <a:lnTo>
                      <a:pt x="130293" y="264813"/>
                    </a:lnTo>
                    <a:lnTo>
                      <a:pt x="130291" y="264381"/>
                    </a:lnTo>
                    <a:lnTo>
                      <a:pt x="130302" y="263957"/>
                    </a:lnTo>
                    <a:lnTo>
                      <a:pt x="130363" y="263544"/>
                    </a:lnTo>
                    <a:lnTo>
                      <a:pt x="130545" y="263167"/>
                    </a:lnTo>
                    <a:lnTo>
                      <a:pt x="130634" y="262747"/>
                    </a:lnTo>
                    <a:lnTo>
                      <a:pt x="130720" y="262329"/>
                    </a:lnTo>
                    <a:lnTo>
                      <a:pt x="130774" y="261909"/>
                    </a:lnTo>
                    <a:lnTo>
                      <a:pt x="130788" y="261484"/>
                    </a:lnTo>
                    <a:lnTo>
                      <a:pt x="130770" y="261058"/>
                    </a:lnTo>
                    <a:lnTo>
                      <a:pt x="130763" y="260633"/>
                    </a:lnTo>
                    <a:lnTo>
                      <a:pt x="130771" y="260208"/>
                    </a:lnTo>
                    <a:lnTo>
                      <a:pt x="130911" y="259807"/>
                    </a:lnTo>
                    <a:lnTo>
                      <a:pt x="131096" y="259424"/>
                    </a:lnTo>
                    <a:lnTo>
                      <a:pt x="131201" y="259017"/>
                    </a:lnTo>
                    <a:lnTo>
                      <a:pt x="131138" y="258598"/>
                    </a:lnTo>
                    <a:lnTo>
                      <a:pt x="131034" y="258185"/>
                    </a:lnTo>
                    <a:lnTo>
                      <a:pt x="130865" y="257790"/>
                    </a:lnTo>
                    <a:lnTo>
                      <a:pt x="130842" y="257371"/>
                    </a:lnTo>
                    <a:lnTo>
                      <a:pt x="130854" y="256946"/>
                    </a:lnTo>
                    <a:lnTo>
                      <a:pt x="130881" y="256520"/>
                    </a:lnTo>
                    <a:lnTo>
                      <a:pt x="130988" y="256113"/>
                    </a:lnTo>
                    <a:lnTo>
                      <a:pt x="130962" y="255694"/>
                    </a:lnTo>
                    <a:lnTo>
                      <a:pt x="130754" y="255317"/>
                    </a:lnTo>
                    <a:lnTo>
                      <a:pt x="130551" y="254940"/>
                    </a:lnTo>
                    <a:lnTo>
                      <a:pt x="130307" y="254594"/>
                    </a:lnTo>
                    <a:lnTo>
                      <a:pt x="130031" y="254272"/>
                    </a:lnTo>
                    <a:lnTo>
                      <a:pt x="129738" y="253963"/>
                    </a:lnTo>
                    <a:lnTo>
                      <a:pt x="129445" y="253653"/>
                    </a:lnTo>
                    <a:lnTo>
                      <a:pt x="129169" y="253331"/>
                    </a:lnTo>
                    <a:lnTo>
                      <a:pt x="128902" y="253003"/>
                    </a:lnTo>
                    <a:lnTo>
                      <a:pt x="128631" y="252668"/>
                    </a:lnTo>
                    <a:lnTo>
                      <a:pt x="128358" y="252346"/>
                    </a:lnTo>
                    <a:lnTo>
                      <a:pt x="128090" y="252018"/>
                    </a:lnTo>
                    <a:lnTo>
                      <a:pt x="127836" y="251678"/>
                    </a:lnTo>
                    <a:lnTo>
                      <a:pt x="127605" y="251319"/>
                    </a:lnTo>
                    <a:lnTo>
                      <a:pt x="127386" y="250955"/>
                    </a:lnTo>
                    <a:lnTo>
                      <a:pt x="127179" y="250578"/>
                    </a:lnTo>
                    <a:lnTo>
                      <a:pt x="126977" y="250208"/>
                    </a:lnTo>
                    <a:lnTo>
                      <a:pt x="126722" y="249867"/>
                    </a:lnTo>
                    <a:lnTo>
                      <a:pt x="126464" y="249528"/>
                    </a:lnTo>
                    <a:lnTo>
                      <a:pt x="126305" y="249139"/>
                    </a:lnTo>
                    <a:lnTo>
                      <a:pt x="126229" y="248719"/>
                    </a:lnTo>
                    <a:lnTo>
                      <a:pt x="126124" y="248306"/>
                    </a:lnTo>
                    <a:lnTo>
                      <a:pt x="125994" y="247899"/>
                    </a:lnTo>
                    <a:lnTo>
                      <a:pt x="125850" y="247498"/>
                    </a:lnTo>
                    <a:lnTo>
                      <a:pt x="125696" y="247104"/>
                    </a:lnTo>
                    <a:lnTo>
                      <a:pt x="125526" y="246714"/>
                    </a:lnTo>
                    <a:lnTo>
                      <a:pt x="125343" y="246332"/>
                    </a:lnTo>
                    <a:lnTo>
                      <a:pt x="125151" y="245949"/>
                    </a:lnTo>
                    <a:lnTo>
                      <a:pt x="124956" y="245572"/>
                    </a:lnTo>
                    <a:lnTo>
                      <a:pt x="124746" y="245201"/>
                    </a:lnTo>
                    <a:lnTo>
                      <a:pt x="124540" y="244831"/>
                    </a:lnTo>
                    <a:lnTo>
                      <a:pt x="124355" y="244449"/>
                    </a:lnTo>
                    <a:lnTo>
                      <a:pt x="124204" y="244047"/>
                    </a:lnTo>
                    <a:lnTo>
                      <a:pt x="124129" y="243634"/>
                    </a:lnTo>
                    <a:lnTo>
                      <a:pt x="124045" y="243215"/>
                    </a:lnTo>
                    <a:lnTo>
                      <a:pt x="124032" y="242790"/>
                    </a:lnTo>
                    <a:lnTo>
                      <a:pt x="124027" y="242364"/>
                    </a:lnTo>
                    <a:lnTo>
                      <a:pt x="124015" y="241939"/>
                    </a:lnTo>
                    <a:lnTo>
                      <a:pt x="124004" y="241514"/>
                    </a:lnTo>
                    <a:lnTo>
                      <a:pt x="123992" y="241089"/>
                    </a:lnTo>
                    <a:lnTo>
                      <a:pt x="123982" y="240663"/>
                    </a:lnTo>
                    <a:lnTo>
                      <a:pt x="124014" y="240238"/>
                    </a:lnTo>
                    <a:lnTo>
                      <a:pt x="124044" y="239813"/>
                    </a:lnTo>
                    <a:lnTo>
                      <a:pt x="124047" y="239387"/>
                    </a:lnTo>
                    <a:lnTo>
                      <a:pt x="124081" y="238968"/>
                    </a:lnTo>
                    <a:lnTo>
                      <a:pt x="124152" y="238543"/>
                    </a:lnTo>
                    <a:lnTo>
                      <a:pt x="124191" y="238124"/>
                    </a:lnTo>
                    <a:lnTo>
                      <a:pt x="124178" y="237698"/>
                    </a:lnTo>
                    <a:lnTo>
                      <a:pt x="124311" y="237298"/>
                    </a:lnTo>
                    <a:lnTo>
                      <a:pt x="124434" y="236885"/>
                    </a:lnTo>
                    <a:lnTo>
                      <a:pt x="124539" y="236471"/>
                    </a:lnTo>
                    <a:lnTo>
                      <a:pt x="124617" y="236059"/>
                    </a:lnTo>
                    <a:lnTo>
                      <a:pt x="124660" y="235633"/>
                    </a:lnTo>
                    <a:lnTo>
                      <a:pt x="124608" y="235207"/>
                    </a:lnTo>
                    <a:lnTo>
                      <a:pt x="124405" y="234837"/>
                    </a:lnTo>
                    <a:lnTo>
                      <a:pt x="124122" y="234521"/>
                    </a:lnTo>
                    <a:lnTo>
                      <a:pt x="123864" y="234181"/>
                    </a:lnTo>
                    <a:lnTo>
                      <a:pt x="123744" y="233780"/>
                    </a:lnTo>
                    <a:lnTo>
                      <a:pt x="123714" y="233355"/>
                    </a:lnTo>
                    <a:lnTo>
                      <a:pt x="123684" y="232924"/>
                    </a:lnTo>
                    <a:lnTo>
                      <a:pt x="123596" y="232516"/>
                    </a:lnTo>
                    <a:lnTo>
                      <a:pt x="123463" y="232109"/>
                    </a:lnTo>
                    <a:lnTo>
                      <a:pt x="123329" y="231702"/>
                    </a:lnTo>
                    <a:lnTo>
                      <a:pt x="123191" y="231301"/>
                    </a:lnTo>
                    <a:lnTo>
                      <a:pt x="123061" y="230894"/>
                    </a:lnTo>
                    <a:lnTo>
                      <a:pt x="122972" y="230481"/>
                    </a:lnTo>
                    <a:lnTo>
                      <a:pt x="122919" y="230056"/>
                    </a:lnTo>
                    <a:lnTo>
                      <a:pt x="122868" y="229637"/>
                    </a:lnTo>
                    <a:lnTo>
                      <a:pt x="122832" y="229211"/>
                    </a:lnTo>
                    <a:lnTo>
                      <a:pt x="122815" y="228786"/>
                    </a:lnTo>
                    <a:lnTo>
                      <a:pt x="122832" y="228361"/>
                    </a:lnTo>
                    <a:lnTo>
                      <a:pt x="122869" y="227942"/>
                    </a:lnTo>
                    <a:lnTo>
                      <a:pt x="122908" y="227516"/>
                    </a:lnTo>
                    <a:lnTo>
                      <a:pt x="122935" y="227091"/>
                    </a:lnTo>
                    <a:lnTo>
                      <a:pt x="122925" y="226666"/>
                    </a:lnTo>
                    <a:lnTo>
                      <a:pt x="122911" y="226240"/>
                    </a:lnTo>
                    <a:lnTo>
                      <a:pt x="122928" y="225815"/>
                    </a:lnTo>
                    <a:lnTo>
                      <a:pt x="122960" y="225390"/>
                    </a:lnTo>
                    <a:lnTo>
                      <a:pt x="123016" y="224971"/>
                    </a:lnTo>
                    <a:lnTo>
                      <a:pt x="123085" y="224545"/>
                    </a:lnTo>
                    <a:lnTo>
                      <a:pt x="123133" y="224126"/>
                    </a:lnTo>
                    <a:lnTo>
                      <a:pt x="123117" y="223701"/>
                    </a:lnTo>
                    <a:lnTo>
                      <a:pt x="123104" y="223276"/>
                    </a:lnTo>
                    <a:lnTo>
                      <a:pt x="123094" y="222850"/>
                    </a:lnTo>
                    <a:lnTo>
                      <a:pt x="123063" y="222425"/>
                    </a:lnTo>
                    <a:lnTo>
                      <a:pt x="122967" y="222012"/>
                    </a:lnTo>
                    <a:lnTo>
                      <a:pt x="122836" y="221611"/>
                    </a:lnTo>
                    <a:lnTo>
                      <a:pt x="122690" y="221210"/>
                    </a:lnTo>
                    <a:lnTo>
                      <a:pt x="122575" y="220797"/>
                    </a:lnTo>
                    <a:lnTo>
                      <a:pt x="122448" y="220396"/>
                    </a:lnTo>
                    <a:lnTo>
                      <a:pt x="122274" y="220007"/>
                    </a:lnTo>
                    <a:lnTo>
                      <a:pt x="122120" y="219606"/>
                    </a:lnTo>
                    <a:lnTo>
                      <a:pt x="121957" y="219217"/>
                    </a:lnTo>
                    <a:lnTo>
                      <a:pt x="121732" y="218859"/>
                    </a:lnTo>
                    <a:lnTo>
                      <a:pt x="121469" y="218525"/>
                    </a:lnTo>
                    <a:lnTo>
                      <a:pt x="121214" y="218179"/>
                    </a:lnTo>
                    <a:lnTo>
                      <a:pt x="120886" y="217917"/>
                    </a:lnTo>
                    <a:lnTo>
                      <a:pt x="120514" y="217704"/>
                    </a:lnTo>
                    <a:lnTo>
                      <a:pt x="120144" y="217492"/>
                    </a:lnTo>
                    <a:lnTo>
                      <a:pt x="119773" y="217285"/>
                    </a:lnTo>
                    <a:lnTo>
                      <a:pt x="119491" y="216969"/>
                    </a:lnTo>
                    <a:lnTo>
                      <a:pt x="119224" y="216635"/>
                    </a:lnTo>
                    <a:lnTo>
                      <a:pt x="118947" y="216313"/>
                    </a:lnTo>
                    <a:lnTo>
                      <a:pt x="118654" y="216003"/>
                    </a:lnTo>
                    <a:lnTo>
                      <a:pt x="118347" y="215712"/>
                    </a:lnTo>
                    <a:lnTo>
                      <a:pt x="118011" y="215450"/>
                    </a:lnTo>
                    <a:lnTo>
                      <a:pt x="117679" y="215202"/>
                    </a:lnTo>
                    <a:lnTo>
                      <a:pt x="117699" y="214782"/>
                    </a:lnTo>
                    <a:lnTo>
                      <a:pt x="117735" y="214351"/>
                    </a:lnTo>
                    <a:lnTo>
                      <a:pt x="117721" y="213926"/>
                    </a:lnTo>
                    <a:lnTo>
                      <a:pt x="117903" y="213543"/>
                    </a:lnTo>
                    <a:lnTo>
                      <a:pt x="118213" y="213257"/>
                    </a:lnTo>
                    <a:lnTo>
                      <a:pt x="118581" y="213045"/>
                    </a:lnTo>
                    <a:lnTo>
                      <a:pt x="118933" y="212808"/>
                    </a:lnTo>
                    <a:lnTo>
                      <a:pt x="119142" y="212437"/>
                    </a:lnTo>
                    <a:lnTo>
                      <a:pt x="119274" y="212036"/>
                    </a:lnTo>
                    <a:lnTo>
                      <a:pt x="119247" y="211611"/>
                    </a:lnTo>
                    <a:lnTo>
                      <a:pt x="119236" y="211185"/>
                    </a:lnTo>
                    <a:lnTo>
                      <a:pt x="119216" y="210754"/>
                    </a:lnTo>
                    <a:lnTo>
                      <a:pt x="119252" y="210335"/>
                    </a:lnTo>
                    <a:lnTo>
                      <a:pt x="119309" y="209910"/>
                    </a:lnTo>
                    <a:lnTo>
                      <a:pt x="119378" y="209491"/>
                    </a:lnTo>
                    <a:lnTo>
                      <a:pt x="119468" y="209077"/>
                    </a:lnTo>
                    <a:lnTo>
                      <a:pt x="119614" y="208676"/>
                    </a:lnTo>
                    <a:lnTo>
                      <a:pt x="119814" y="208306"/>
                    </a:lnTo>
                    <a:lnTo>
                      <a:pt x="120022" y="207929"/>
                    </a:lnTo>
                    <a:lnTo>
                      <a:pt x="120225" y="207553"/>
                    </a:lnTo>
                    <a:lnTo>
                      <a:pt x="120390" y="207164"/>
                    </a:lnTo>
                    <a:lnTo>
                      <a:pt x="120461" y="206745"/>
                    </a:lnTo>
                    <a:lnTo>
                      <a:pt x="120465" y="206319"/>
                    </a:lnTo>
                    <a:lnTo>
                      <a:pt x="120446" y="205894"/>
                    </a:lnTo>
                    <a:lnTo>
                      <a:pt x="120450" y="205468"/>
                    </a:lnTo>
                    <a:lnTo>
                      <a:pt x="120500" y="205043"/>
                    </a:lnTo>
                    <a:lnTo>
                      <a:pt x="120625" y="204636"/>
                    </a:lnTo>
                    <a:lnTo>
                      <a:pt x="120906" y="204320"/>
                    </a:lnTo>
                    <a:lnTo>
                      <a:pt x="121166" y="203986"/>
                    </a:lnTo>
                    <a:lnTo>
                      <a:pt x="121403" y="203634"/>
                    </a:lnTo>
                    <a:lnTo>
                      <a:pt x="121466" y="203281"/>
                    </a:lnTo>
                    <a:lnTo>
                      <a:pt x="121444" y="202917"/>
                    </a:lnTo>
                    <a:lnTo>
                      <a:pt x="121870" y="201842"/>
                    </a:lnTo>
                    <a:lnTo>
                      <a:pt x="122340" y="200056"/>
                    </a:lnTo>
                    <a:lnTo>
                      <a:pt x="122863" y="196921"/>
                    </a:lnTo>
                    <a:lnTo>
                      <a:pt x="123284" y="194478"/>
                    </a:lnTo>
                    <a:lnTo>
                      <a:pt x="123545" y="193968"/>
                    </a:lnTo>
                    <a:lnTo>
                      <a:pt x="123925" y="193616"/>
                    </a:lnTo>
                    <a:lnTo>
                      <a:pt x="124187" y="193148"/>
                    </a:lnTo>
                    <a:lnTo>
                      <a:pt x="124370" y="192644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0" name="object 36">
                <a:extLst>
                  <a:ext uri="{FF2B5EF4-FFF2-40B4-BE49-F238E27FC236}">
                    <a16:creationId xmlns:a16="http://schemas.microsoft.com/office/drawing/2014/main" id="{75014FDC-9E23-4B8D-8F5A-DC303F614A23}"/>
                  </a:ext>
                </a:extLst>
              </p:cNvPr>
              <p:cNvSpPr/>
              <p:nvPr/>
            </p:nvSpPr>
            <p:spPr>
              <a:xfrm>
                <a:off x="2734632" y="5491090"/>
                <a:ext cx="1026251" cy="501267"/>
              </a:xfrm>
              <a:custGeom>
                <a:avLst/>
                <a:gdLst/>
                <a:ahLst/>
                <a:cxnLst/>
                <a:rect l="l" t="t" r="r" b="b"/>
                <a:pathLst>
                  <a:path w="1026251" h="501267">
                    <a:moveTo>
                      <a:pt x="964151" y="0"/>
                    </a:moveTo>
                    <a:lnTo>
                      <a:pt x="963911" y="382"/>
                    </a:lnTo>
                    <a:lnTo>
                      <a:pt x="963824" y="802"/>
                    </a:lnTo>
                    <a:lnTo>
                      <a:pt x="963855" y="1233"/>
                    </a:lnTo>
                    <a:lnTo>
                      <a:pt x="964121" y="1427"/>
                    </a:lnTo>
                    <a:lnTo>
                      <a:pt x="964810" y="1676"/>
                    </a:lnTo>
                    <a:lnTo>
                      <a:pt x="965386" y="1919"/>
                    </a:lnTo>
                    <a:lnTo>
                      <a:pt x="966226" y="2363"/>
                    </a:lnTo>
                    <a:lnTo>
                      <a:pt x="966913" y="2764"/>
                    </a:lnTo>
                    <a:lnTo>
                      <a:pt x="967523" y="3122"/>
                    </a:lnTo>
                    <a:lnTo>
                      <a:pt x="968024" y="3208"/>
                    </a:lnTo>
                    <a:lnTo>
                      <a:pt x="968527" y="3183"/>
                    </a:lnTo>
                    <a:lnTo>
                      <a:pt x="968951" y="3189"/>
                    </a:lnTo>
                    <a:lnTo>
                      <a:pt x="969611" y="3049"/>
                    </a:lnTo>
                    <a:lnTo>
                      <a:pt x="970121" y="2752"/>
                    </a:lnTo>
                    <a:lnTo>
                      <a:pt x="970593" y="2375"/>
                    </a:lnTo>
                    <a:lnTo>
                      <a:pt x="971026" y="1998"/>
                    </a:lnTo>
                    <a:lnTo>
                      <a:pt x="971468" y="1233"/>
                    </a:lnTo>
                    <a:lnTo>
                      <a:pt x="971897" y="1044"/>
                    </a:lnTo>
                    <a:lnTo>
                      <a:pt x="972664" y="1294"/>
                    </a:lnTo>
                    <a:lnTo>
                      <a:pt x="973118" y="1768"/>
                    </a:lnTo>
                    <a:lnTo>
                      <a:pt x="973339" y="2272"/>
                    </a:lnTo>
                    <a:lnTo>
                      <a:pt x="973973" y="3329"/>
                    </a:lnTo>
                    <a:lnTo>
                      <a:pt x="974494" y="4228"/>
                    </a:lnTo>
                    <a:lnTo>
                      <a:pt x="974676" y="4738"/>
                    </a:lnTo>
                    <a:lnTo>
                      <a:pt x="974739" y="5437"/>
                    </a:lnTo>
                    <a:lnTo>
                      <a:pt x="974842" y="6057"/>
                    </a:lnTo>
                    <a:lnTo>
                      <a:pt x="974784" y="6944"/>
                    </a:lnTo>
                    <a:lnTo>
                      <a:pt x="974645" y="7983"/>
                    </a:lnTo>
                    <a:lnTo>
                      <a:pt x="974578" y="9295"/>
                    </a:lnTo>
                    <a:lnTo>
                      <a:pt x="973798" y="13183"/>
                    </a:lnTo>
                    <a:lnTo>
                      <a:pt x="973626" y="14033"/>
                    </a:lnTo>
                    <a:lnTo>
                      <a:pt x="973612" y="14648"/>
                    </a:lnTo>
                    <a:lnTo>
                      <a:pt x="973862" y="15620"/>
                    </a:lnTo>
                    <a:lnTo>
                      <a:pt x="974454" y="16828"/>
                    </a:lnTo>
                    <a:lnTo>
                      <a:pt x="974892" y="18037"/>
                    </a:lnTo>
                    <a:lnTo>
                      <a:pt x="974991" y="18772"/>
                    </a:lnTo>
                    <a:lnTo>
                      <a:pt x="975198" y="19975"/>
                    </a:lnTo>
                    <a:lnTo>
                      <a:pt x="975358" y="21488"/>
                    </a:lnTo>
                    <a:lnTo>
                      <a:pt x="975292" y="22721"/>
                    </a:lnTo>
                    <a:lnTo>
                      <a:pt x="975356" y="23383"/>
                    </a:lnTo>
                    <a:lnTo>
                      <a:pt x="975246" y="24884"/>
                    </a:lnTo>
                    <a:lnTo>
                      <a:pt x="975340" y="25893"/>
                    </a:lnTo>
                    <a:lnTo>
                      <a:pt x="975405" y="26434"/>
                    </a:lnTo>
                    <a:lnTo>
                      <a:pt x="975506" y="27132"/>
                    </a:lnTo>
                    <a:lnTo>
                      <a:pt x="975679" y="28068"/>
                    </a:lnTo>
                    <a:lnTo>
                      <a:pt x="975861" y="28609"/>
                    </a:lnTo>
                    <a:lnTo>
                      <a:pt x="976089" y="30583"/>
                    </a:lnTo>
                    <a:lnTo>
                      <a:pt x="976265" y="31361"/>
                    </a:lnTo>
                    <a:lnTo>
                      <a:pt x="976444" y="32023"/>
                    </a:lnTo>
                    <a:lnTo>
                      <a:pt x="976662" y="32685"/>
                    </a:lnTo>
                    <a:lnTo>
                      <a:pt x="976865" y="34004"/>
                    </a:lnTo>
                    <a:lnTo>
                      <a:pt x="977150" y="35127"/>
                    </a:lnTo>
                    <a:lnTo>
                      <a:pt x="977423" y="36798"/>
                    </a:lnTo>
                    <a:lnTo>
                      <a:pt x="977632" y="37886"/>
                    </a:lnTo>
                    <a:lnTo>
                      <a:pt x="977847" y="38621"/>
                    </a:lnTo>
                    <a:lnTo>
                      <a:pt x="978244" y="39945"/>
                    </a:lnTo>
                    <a:lnTo>
                      <a:pt x="978296" y="41106"/>
                    </a:lnTo>
                    <a:lnTo>
                      <a:pt x="978312" y="42187"/>
                    </a:lnTo>
                    <a:lnTo>
                      <a:pt x="978252" y="43117"/>
                    </a:lnTo>
                    <a:lnTo>
                      <a:pt x="978431" y="43772"/>
                    </a:lnTo>
                    <a:lnTo>
                      <a:pt x="978686" y="44514"/>
                    </a:lnTo>
                    <a:lnTo>
                      <a:pt x="979016" y="45371"/>
                    </a:lnTo>
                    <a:lnTo>
                      <a:pt x="979271" y="46033"/>
                    </a:lnTo>
                    <a:lnTo>
                      <a:pt x="979760" y="48481"/>
                    </a:lnTo>
                    <a:lnTo>
                      <a:pt x="980088" y="49417"/>
                    </a:lnTo>
                    <a:lnTo>
                      <a:pt x="980264" y="50189"/>
                    </a:lnTo>
                    <a:lnTo>
                      <a:pt x="980393" y="51355"/>
                    </a:lnTo>
                    <a:lnTo>
                      <a:pt x="980440" y="52746"/>
                    </a:lnTo>
                    <a:lnTo>
                      <a:pt x="980497" y="53712"/>
                    </a:lnTo>
                    <a:lnTo>
                      <a:pt x="980275" y="55025"/>
                    </a:lnTo>
                    <a:lnTo>
                      <a:pt x="980328" y="56142"/>
                    </a:lnTo>
                    <a:lnTo>
                      <a:pt x="980230" y="57144"/>
                    </a:lnTo>
                    <a:lnTo>
                      <a:pt x="980106" y="57455"/>
                    </a:lnTo>
                    <a:lnTo>
                      <a:pt x="979979" y="58502"/>
                    </a:lnTo>
                    <a:lnTo>
                      <a:pt x="989520" y="65337"/>
                    </a:lnTo>
                    <a:lnTo>
                      <a:pt x="1002144" y="69602"/>
                    </a:lnTo>
                    <a:lnTo>
                      <a:pt x="1006330" y="77542"/>
                    </a:lnTo>
                    <a:lnTo>
                      <a:pt x="1012848" y="91510"/>
                    </a:lnTo>
                    <a:lnTo>
                      <a:pt x="1016868" y="97464"/>
                    </a:lnTo>
                    <a:lnTo>
                      <a:pt x="1026251" y="101531"/>
                    </a:lnTo>
                    <a:lnTo>
                      <a:pt x="1017552" y="127343"/>
                    </a:lnTo>
                    <a:lnTo>
                      <a:pt x="1016317" y="141009"/>
                    </a:lnTo>
                    <a:lnTo>
                      <a:pt x="1013227" y="159785"/>
                    </a:lnTo>
                    <a:lnTo>
                      <a:pt x="1013607" y="174011"/>
                    </a:lnTo>
                    <a:lnTo>
                      <a:pt x="1014934" y="186906"/>
                    </a:lnTo>
                    <a:lnTo>
                      <a:pt x="1016655" y="199047"/>
                    </a:lnTo>
                    <a:lnTo>
                      <a:pt x="1011272" y="197635"/>
                    </a:lnTo>
                    <a:lnTo>
                      <a:pt x="1005300" y="199129"/>
                    </a:lnTo>
                    <a:lnTo>
                      <a:pt x="992454" y="207808"/>
                    </a:lnTo>
                    <a:lnTo>
                      <a:pt x="988379" y="209579"/>
                    </a:lnTo>
                    <a:lnTo>
                      <a:pt x="987384" y="212067"/>
                    </a:lnTo>
                    <a:lnTo>
                      <a:pt x="985891" y="217042"/>
                    </a:lnTo>
                    <a:lnTo>
                      <a:pt x="983900" y="222520"/>
                    </a:lnTo>
                    <a:lnTo>
                      <a:pt x="978675" y="226001"/>
                    </a:lnTo>
                    <a:lnTo>
                      <a:pt x="975937" y="226250"/>
                    </a:lnTo>
                    <a:lnTo>
                      <a:pt x="972703" y="234959"/>
                    </a:lnTo>
                    <a:lnTo>
                      <a:pt x="966482" y="241429"/>
                    </a:lnTo>
                    <a:lnTo>
                      <a:pt x="966482" y="248149"/>
                    </a:lnTo>
                    <a:lnTo>
                      <a:pt x="966980" y="251633"/>
                    </a:lnTo>
                    <a:lnTo>
                      <a:pt x="948902" y="274653"/>
                    </a:lnTo>
                    <a:lnTo>
                      <a:pt x="942405" y="282448"/>
                    </a:lnTo>
                    <a:lnTo>
                      <a:pt x="935648" y="299340"/>
                    </a:lnTo>
                    <a:lnTo>
                      <a:pt x="934609" y="311813"/>
                    </a:lnTo>
                    <a:lnTo>
                      <a:pt x="939546" y="321169"/>
                    </a:lnTo>
                    <a:lnTo>
                      <a:pt x="932529" y="322988"/>
                    </a:lnTo>
                    <a:lnTo>
                      <a:pt x="926292" y="325588"/>
                    </a:lnTo>
                    <a:lnTo>
                      <a:pt x="919016" y="326624"/>
                    </a:lnTo>
                    <a:lnTo>
                      <a:pt x="909920" y="328186"/>
                    </a:lnTo>
                    <a:lnTo>
                      <a:pt x="905772" y="328541"/>
                    </a:lnTo>
                    <a:lnTo>
                      <a:pt x="903734" y="330324"/>
                    </a:lnTo>
                    <a:lnTo>
                      <a:pt x="903423" y="333125"/>
                    </a:lnTo>
                    <a:lnTo>
                      <a:pt x="893922" y="328140"/>
                    </a:lnTo>
                    <a:lnTo>
                      <a:pt x="886046" y="324276"/>
                    </a:lnTo>
                    <a:lnTo>
                      <a:pt x="879040" y="321320"/>
                    </a:lnTo>
                    <a:lnTo>
                      <a:pt x="871829" y="316132"/>
                    </a:lnTo>
                    <a:lnTo>
                      <a:pt x="862436" y="309905"/>
                    </a:lnTo>
                    <a:lnTo>
                      <a:pt x="857873" y="305904"/>
                    </a:lnTo>
                    <a:lnTo>
                      <a:pt x="851677" y="297845"/>
                    </a:lnTo>
                    <a:lnTo>
                      <a:pt x="845336" y="290175"/>
                    </a:lnTo>
                    <a:lnTo>
                      <a:pt x="843382" y="285503"/>
                    </a:lnTo>
                    <a:lnTo>
                      <a:pt x="839483" y="281907"/>
                    </a:lnTo>
                    <a:lnTo>
                      <a:pt x="836185" y="278911"/>
                    </a:lnTo>
                    <a:lnTo>
                      <a:pt x="832287" y="276211"/>
                    </a:lnTo>
                    <a:lnTo>
                      <a:pt x="828689" y="279206"/>
                    </a:lnTo>
                    <a:lnTo>
                      <a:pt x="826290" y="283407"/>
                    </a:lnTo>
                    <a:lnTo>
                      <a:pt x="824791" y="286108"/>
                    </a:lnTo>
                    <a:lnTo>
                      <a:pt x="824791" y="289404"/>
                    </a:lnTo>
                    <a:lnTo>
                      <a:pt x="825090" y="292405"/>
                    </a:lnTo>
                    <a:lnTo>
                      <a:pt x="834086" y="301400"/>
                    </a:lnTo>
                    <a:lnTo>
                      <a:pt x="836185" y="308295"/>
                    </a:lnTo>
                    <a:lnTo>
                      <a:pt x="839783" y="314592"/>
                    </a:lnTo>
                    <a:lnTo>
                      <a:pt x="841882" y="323888"/>
                    </a:lnTo>
                    <a:lnTo>
                      <a:pt x="842782" y="341579"/>
                    </a:lnTo>
                    <a:lnTo>
                      <a:pt x="838934" y="351716"/>
                    </a:lnTo>
                    <a:lnTo>
                      <a:pt x="830809" y="364128"/>
                    </a:lnTo>
                    <a:lnTo>
                      <a:pt x="820220" y="373259"/>
                    </a:lnTo>
                    <a:lnTo>
                      <a:pt x="807711" y="379344"/>
                    </a:lnTo>
                    <a:lnTo>
                      <a:pt x="795951" y="384414"/>
                    </a:lnTo>
                    <a:lnTo>
                      <a:pt x="787346" y="392664"/>
                    </a:lnTo>
                    <a:lnTo>
                      <a:pt x="783595" y="402607"/>
                    </a:lnTo>
                    <a:lnTo>
                      <a:pt x="785022" y="409742"/>
                    </a:lnTo>
                    <a:lnTo>
                      <a:pt x="782882" y="416401"/>
                    </a:lnTo>
                    <a:lnTo>
                      <a:pt x="779314" y="424724"/>
                    </a:lnTo>
                    <a:lnTo>
                      <a:pt x="771228" y="432810"/>
                    </a:lnTo>
                    <a:lnTo>
                      <a:pt x="765854" y="441537"/>
                    </a:lnTo>
                    <a:lnTo>
                      <a:pt x="758579" y="454001"/>
                    </a:lnTo>
                    <a:lnTo>
                      <a:pt x="753900" y="458554"/>
                    </a:lnTo>
                    <a:lnTo>
                      <a:pt x="745822" y="466179"/>
                    </a:lnTo>
                    <a:lnTo>
                      <a:pt x="738386" y="471556"/>
                    </a:lnTo>
                    <a:lnTo>
                      <a:pt x="729176" y="470028"/>
                    </a:lnTo>
                    <a:lnTo>
                      <a:pt x="721880" y="467923"/>
                    </a:lnTo>
                    <a:lnTo>
                      <a:pt x="715934" y="464102"/>
                    </a:lnTo>
                    <a:lnTo>
                      <a:pt x="709226" y="460678"/>
                    </a:lnTo>
                    <a:lnTo>
                      <a:pt x="705698" y="461513"/>
                    </a:lnTo>
                    <a:lnTo>
                      <a:pt x="701151" y="465065"/>
                    </a:lnTo>
                    <a:lnTo>
                      <a:pt x="697236" y="472689"/>
                    </a:lnTo>
                    <a:lnTo>
                      <a:pt x="693091" y="476926"/>
                    </a:lnTo>
                    <a:lnTo>
                      <a:pt x="688702" y="476644"/>
                    </a:lnTo>
                    <a:lnTo>
                      <a:pt x="688691" y="473306"/>
                    </a:lnTo>
                    <a:lnTo>
                      <a:pt x="688886" y="468291"/>
                    </a:lnTo>
                    <a:lnTo>
                      <a:pt x="688614" y="463056"/>
                    </a:lnTo>
                    <a:lnTo>
                      <a:pt x="687713" y="457291"/>
                    </a:lnTo>
                    <a:lnTo>
                      <a:pt x="684289" y="445638"/>
                    </a:lnTo>
                    <a:lnTo>
                      <a:pt x="681576" y="434742"/>
                    </a:lnTo>
                    <a:lnTo>
                      <a:pt x="678952" y="424384"/>
                    </a:lnTo>
                    <a:lnTo>
                      <a:pt x="672236" y="406932"/>
                    </a:lnTo>
                    <a:lnTo>
                      <a:pt x="667107" y="394845"/>
                    </a:lnTo>
                    <a:lnTo>
                      <a:pt x="661730" y="385540"/>
                    </a:lnTo>
                    <a:lnTo>
                      <a:pt x="657434" y="376749"/>
                    </a:lnTo>
                    <a:lnTo>
                      <a:pt x="650037" y="368025"/>
                    </a:lnTo>
                    <a:lnTo>
                      <a:pt x="642831" y="361768"/>
                    </a:lnTo>
                    <a:lnTo>
                      <a:pt x="633727" y="358545"/>
                    </a:lnTo>
                    <a:lnTo>
                      <a:pt x="625407" y="358301"/>
                    </a:lnTo>
                    <a:lnTo>
                      <a:pt x="622068" y="356892"/>
                    </a:lnTo>
                    <a:lnTo>
                      <a:pt x="612332" y="355990"/>
                    </a:lnTo>
                    <a:lnTo>
                      <a:pt x="608632" y="356056"/>
                    </a:lnTo>
                    <a:lnTo>
                      <a:pt x="603636" y="356765"/>
                    </a:lnTo>
                    <a:lnTo>
                      <a:pt x="597738" y="358490"/>
                    </a:lnTo>
                    <a:lnTo>
                      <a:pt x="589757" y="360178"/>
                    </a:lnTo>
                    <a:lnTo>
                      <a:pt x="581024" y="362724"/>
                    </a:lnTo>
                    <a:lnTo>
                      <a:pt x="573986" y="366698"/>
                    </a:lnTo>
                    <a:lnTo>
                      <a:pt x="564693" y="366698"/>
                    </a:lnTo>
                    <a:lnTo>
                      <a:pt x="555798" y="365650"/>
                    </a:lnTo>
                    <a:lnTo>
                      <a:pt x="548025" y="366330"/>
                    </a:lnTo>
                    <a:lnTo>
                      <a:pt x="541020" y="366843"/>
                    </a:lnTo>
                    <a:lnTo>
                      <a:pt x="533220" y="366290"/>
                    </a:lnTo>
                    <a:lnTo>
                      <a:pt x="521486" y="365732"/>
                    </a:lnTo>
                    <a:lnTo>
                      <a:pt x="506089" y="361768"/>
                    </a:lnTo>
                    <a:lnTo>
                      <a:pt x="484847" y="360440"/>
                    </a:lnTo>
                    <a:lnTo>
                      <a:pt x="472520" y="358164"/>
                    </a:lnTo>
                    <a:lnTo>
                      <a:pt x="456020" y="356837"/>
                    </a:lnTo>
                    <a:lnTo>
                      <a:pt x="444072" y="354182"/>
                    </a:lnTo>
                    <a:lnTo>
                      <a:pt x="433830" y="355130"/>
                    </a:lnTo>
                    <a:lnTo>
                      <a:pt x="428064" y="360337"/>
                    </a:lnTo>
                    <a:lnTo>
                      <a:pt x="418412" y="359741"/>
                    </a:lnTo>
                    <a:lnTo>
                      <a:pt x="395907" y="360227"/>
                    </a:lnTo>
                    <a:lnTo>
                      <a:pt x="388735" y="360203"/>
                    </a:lnTo>
                    <a:lnTo>
                      <a:pt x="372096" y="360889"/>
                    </a:lnTo>
                    <a:lnTo>
                      <a:pt x="362338" y="362454"/>
                    </a:lnTo>
                    <a:lnTo>
                      <a:pt x="354315" y="365683"/>
                    </a:lnTo>
                    <a:lnTo>
                      <a:pt x="287986" y="401215"/>
                    </a:lnTo>
                    <a:lnTo>
                      <a:pt x="288688" y="414772"/>
                    </a:lnTo>
                    <a:lnTo>
                      <a:pt x="286279" y="422837"/>
                    </a:lnTo>
                    <a:lnTo>
                      <a:pt x="283059" y="427056"/>
                    </a:lnTo>
                    <a:lnTo>
                      <a:pt x="281012" y="430383"/>
                    </a:lnTo>
                    <a:lnTo>
                      <a:pt x="281012" y="434474"/>
                    </a:lnTo>
                    <a:lnTo>
                      <a:pt x="283571" y="437290"/>
                    </a:lnTo>
                    <a:lnTo>
                      <a:pt x="284951" y="438578"/>
                    </a:lnTo>
                    <a:lnTo>
                      <a:pt x="283434" y="444647"/>
                    </a:lnTo>
                    <a:lnTo>
                      <a:pt x="281158" y="448818"/>
                    </a:lnTo>
                    <a:lnTo>
                      <a:pt x="266331" y="458001"/>
                    </a:lnTo>
                    <a:lnTo>
                      <a:pt x="259112" y="462679"/>
                    </a:lnTo>
                    <a:lnTo>
                      <a:pt x="246831" y="465887"/>
                    </a:lnTo>
                    <a:lnTo>
                      <a:pt x="234124" y="468734"/>
                    </a:lnTo>
                    <a:lnTo>
                      <a:pt x="199643" y="470811"/>
                    </a:lnTo>
                    <a:lnTo>
                      <a:pt x="193758" y="470043"/>
                    </a:lnTo>
                    <a:lnTo>
                      <a:pt x="185309" y="472500"/>
                    </a:lnTo>
                    <a:lnTo>
                      <a:pt x="179319" y="473609"/>
                    </a:lnTo>
                    <a:lnTo>
                      <a:pt x="172570" y="475197"/>
                    </a:lnTo>
                    <a:lnTo>
                      <a:pt x="164527" y="477576"/>
                    </a:lnTo>
                    <a:lnTo>
                      <a:pt x="150815" y="479344"/>
                    </a:lnTo>
                    <a:lnTo>
                      <a:pt x="143382" y="477485"/>
                    </a:lnTo>
                    <a:lnTo>
                      <a:pt x="138840" y="476039"/>
                    </a:lnTo>
                    <a:lnTo>
                      <a:pt x="135330" y="476865"/>
                    </a:lnTo>
                    <a:lnTo>
                      <a:pt x="133473" y="477068"/>
                    </a:lnTo>
                    <a:lnTo>
                      <a:pt x="132440" y="479547"/>
                    </a:lnTo>
                    <a:lnTo>
                      <a:pt x="131408" y="481820"/>
                    </a:lnTo>
                    <a:lnTo>
                      <a:pt x="128930" y="484298"/>
                    </a:lnTo>
                    <a:lnTo>
                      <a:pt x="126866" y="487394"/>
                    </a:lnTo>
                    <a:lnTo>
                      <a:pt x="125214" y="489457"/>
                    </a:lnTo>
                    <a:lnTo>
                      <a:pt x="122530" y="492142"/>
                    </a:lnTo>
                    <a:lnTo>
                      <a:pt x="120465" y="494207"/>
                    </a:lnTo>
                    <a:lnTo>
                      <a:pt x="99469" y="488837"/>
                    </a:lnTo>
                    <a:lnTo>
                      <a:pt x="90934" y="489596"/>
                    </a:lnTo>
                    <a:lnTo>
                      <a:pt x="79365" y="489216"/>
                    </a:lnTo>
                    <a:lnTo>
                      <a:pt x="64951" y="490732"/>
                    </a:lnTo>
                    <a:lnTo>
                      <a:pt x="54710" y="494146"/>
                    </a:lnTo>
                    <a:lnTo>
                      <a:pt x="38210" y="497941"/>
                    </a:lnTo>
                    <a:lnTo>
                      <a:pt x="27118" y="501267"/>
                    </a:lnTo>
                    <a:lnTo>
                      <a:pt x="26363" y="498837"/>
                    </a:lnTo>
                    <a:lnTo>
                      <a:pt x="25664" y="496935"/>
                    </a:lnTo>
                    <a:lnTo>
                      <a:pt x="24763" y="495532"/>
                    </a:lnTo>
                    <a:lnTo>
                      <a:pt x="24411" y="493678"/>
                    </a:lnTo>
                    <a:lnTo>
                      <a:pt x="23472" y="492275"/>
                    </a:lnTo>
                    <a:lnTo>
                      <a:pt x="22252" y="491400"/>
                    </a:lnTo>
                    <a:lnTo>
                      <a:pt x="20338" y="490556"/>
                    </a:lnTo>
                    <a:lnTo>
                      <a:pt x="17979" y="490817"/>
                    </a:lnTo>
                    <a:lnTo>
                      <a:pt x="16264" y="491710"/>
                    </a:lnTo>
                    <a:lnTo>
                      <a:pt x="12595" y="491795"/>
                    </a:lnTo>
                    <a:lnTo>
                      <a:pt x="9626" y="491662"/>
                    </a:lnTo>
                    <a:lnTo>
                      <a:pt x="6644" y="492257"/>
                    </a:lnTo>
                    <a:lnTo>
                      <a:pt x="5462" y="491425"/>
                    </a:lnTo>
                    <a:lnTo>
                      <a:pt x="3781" y="490471"/>
                    </a:lnTo>
                    <a:lnTo>
                      <a:pt x="2766" y="488946"/>
                    </a:lnTo>
                    <a:lnTo>
                      <a:pt x="1056" y="487451"/>
                    </a:lnTo>
                    <a:lnTo>
                      <a:pt x="830" y="485057"/>
                    </a:lnTo>
                    <a:lnTo>
                      <a:pt x="973" y="483521"/>
                    </a:lnTo>
                    <a:lnTo>
                      <a:pt x="0" y="481923"/>
                    </a:lnTo>
                    <a:lnTo>
                      <a:pt x="944" y="480938"/>
                    </a:lnTo>
                    <a:lnTo>
                      <a:pt x="3528" y="478873"/>
                    </a:lnTo>
                    <a:lnTo>
                      <a:pt x="5091" y="477865"/>
                    </a:lnTo>
                    <a:lnTo>
                      <a:pt x="5210" y="475556"/>
                    </a:lnTo>
                    <a:lnTo>
                      <a:pt x="5467" y="474134"/>
                    </a:lnTo>
                    <a:lnTo>
                      <a:pt x="6545" y="472190"/>
                    </a:lnTo>
                    <a:lnTo>
                      <a:pt x="8724" y="471194"/>
                    </a:lnTo>
                    <a:lnTo>
                      <a:pt x="10545" y="468727"/>
                    </a:lnTo>
                    <a:lnTo>
                      <a:pt x="11361" y="468393"/>
                    </a:lnTo>
                    <a:lnTo>
                      <a:pt x="12543" y="467105"/>
                    </a:lnTo>
                    <a:lnTo>
                      <a:pt x="13570" y="465780"/>
                    </a:lnTo>
                    <a:lnTo>
                      <a:pt x="13680" y="464013"/>
                    </a:lnTo>
                    <a:lnTo>
                      <a:pt x="14521" y="462330"/>
                    </a:lnTo>
                    <a:lnTo>
                      <a:pt x="15703" y="461006"/>
                    </a:lnTo>
                    <a:lnTo>
                      <a:pt x="15578" y="459425"/>
                    </a:lnTo>
                    <a:lnTo>
                      <a:pt x="16979" y="458757"/>
                    </a:lnTo>
                    <a:lnTo>
                      <a:pt x="17353" y="457342"/>
                    </a:lnTo>
                    <a:lnTo>
                      <a:pt x="18327" y="454705"/>
                    </a:lnTo>
                    <a:lnTo>
                      <a:pt x="18419" y="454177"/>
                    </a:lnTo>
                    <a:lnTo>
                      <a:pt x="17601" y="452184"/>
                    </a:lnTo>
                    <a:lnTo>
                      <a:pt x="17161" y="450865"/>
                    </a:lnTo>
                    <a:lnTo>
                      <a:pt x="16830" y="447858"/>
                    </a:lnTo>
                    <a:lnTo>
                      <a:pt x="16011" y="446224"/>
                    </a:lnTo>
                    <a:lnTo>
                      <a:pt x="16308" y="444729"/>
                    </a:lnTo>
                    <a:lnTo>
                      <a:pt x="16595" y="443812"/>
                    </a:lnTo>
                    <a:lnTo>
                      <a:pt x="16140" y="441218"/>
                    </a:lnTo>
                    <a:lnTo>
                      <a:pt x="14109" y="438295"/>
                    </a:lnTo>
                    <a:lnTo>
                      <a:pt x="13019" y="436691"/>
                    </a:lnTo>
                    <a:lnTo>
                      <a:pt x="12349" y="435331"/>
                    </a:lnTo>
                    <a:lnTo>
                      <a:pt x="10454" y="433411"/>
                    </a:lnTo>
                    <a:lnTo>
                      <a:pt x="9807" y="432894"/>
                    </a:lnTo>
                    <a:lnTo>
                      <a:pt x="8292" y="433441"/>
                    </a:lnTo>
                    <a:lnTo>
                      <a:pt x="6644" y="432797"/>
                    </a:lnTo>
                    <a:lnTo>
                      <a:pt x="4916" y="432263"/>
                    </a:lnTo>
                    <a:lnTo>
                      <a:pt x="4478" y="430907"/>
                    </a:lnTo>
                    <a:lnTo>
                      <a:pt x="4430" y="429286"/>
                    </a:lnTo>
                    <a:lnTo>
                      <a:pt x="4454" y="427943"/>
                    </a:lnTo>
                    <a:lnTo>
                      <a:pt x="3874" y="425890"/>
                    </a:lnTo>
                    <a:lnTo>
                      <a:pt x="2975" y="424407"/>
                    </a:lnTo>
                    <a:lnTo>
                      <a:pt x="2466" y="422700"/>
                    </a:lnTo>
                    <a:lnTo>
                      <a:pt x="2696" y="420665"/>
                    </a:lnTo>
                    <a:lnTo>
                      <a:pt x="4789" y="418052"/>
                    </a:lnTo>
                    <a:lnTo>
                      <a:pt x="6402" y="416388"/>
                    </a:lnTo>
                    <a:lnTo>
                      <a:pt x="7389" y="415136"/>
                    </a:lnTo>
                    <a:lnTo>
                      <a:pt x="8019" y="414456"/>
                    </a:lnTo>
                    <a:lnTo>
                      <a:pt x="9649" y="413982"/>
                    </a:lnTo>
                    <a:lnTo>
                      <a:pt x="11052" y="413241"/>
                    </a:lnTo>
                    <a:lnTo>
                      <a:pt x="11736" y="411716"/>
                    </a:lnTo>
                    <a:lnTo>
                      <a:pt x="12120" y="409717"/>
                    </a:lnTo>
                    <a:lnTo>
                      <a:pt x="12145" y="408368"/>
                    </a:lnTo>
                    <a:lnTo>
                      <a:pt x="11631" y="406897"/>
                    </a:lnTo>
                    <a:lnTo>
                      <a:pt x="11417" y="406600"/>
                    </a:lnTo>
                    <a:lnTo>
                      <a:pt x="10050" y="404711"/>
                    </a:lnTo>
                    <a:lnTo>
                      <a:pt x="8451" y="403484"/>
                    </a:lnTo>
                    <a:lnTo>
                      <a:pt x="7522" y="403517"/>
                    </a:lnTo>
                    <a:lnTo>
                      <a:pt x="4975" y="403611"/>
                    </a:lnTo>
                    <a:lnTo>
                      <a:pt x="2400" y="402943"/>
                    </a:lnTo>
                    <a:lnTo>
                      <a:pt x="2448" y="400288"/>
                    </a:lnTo>
                    <a:lnTo>
                      <a:pt x="1932" y="399006"/>
                    </a:lnTo>
                    <a:lnTo>
                      <a:pt x="2264" y="397706"/>
                    </a:lnTo>
                    <a:lnTo>
                      <a:pt x="2870" y="396254"/>
                    </a:lnTo>
                    <a:lnTo>
                      <a:pt x="2862" y="394558"/>
                    </a:lnTo>
                    <a:lnTo>
                      <a:pt x="4469" y="393240"/>
                    </a:lnTo>
                    <a:lnTo>
                      <a:pt x="5072" y="391867"/>
                    </a:lnTo>
                    <a:lnTo>
                      <a:pt x="4731" y="389395"/>
                    </a:lnTo>
                    <a:lnTo>
                      <a:pt x="4977" y="386849"/>
                    </a:lnTo>
                    <a:lnTo>
                      <a:pt x="5064" y="385938"/>
                    </a:lnTo>
                    <a:lnTo>
                      <a:pt x="4821" y="384468"/>
                    </a:lnTo>
                    <a:lnTo>
                      <a:pt x="3347" y="382748"/>
                    </a:lnTo>
                    <a:lnTo>
                      <a:pt x="4634" y="382037"/>
                    </a:lnTo>
                    <a:lnTo>
                      <a:pt x="6109" y="381527"/>
                    </a:lnTo>
                    <a:lnTo>
                      <a:pt x="7996" y="381794"/>
                    </a:lnTo>
                    <a:lnTo>
                      <a:pt x="9774" y="381637"/>
                    </a:lnTo>
                    <a:lnTo>
                      <a:pt x="9989" y="381484"/>
                    </a:lnTo>
                    <a:lnTo>
                      <a:pt x="11260" y="380585"/>
                    </a:lnTo>
                    <a:lnTo>
                      <a:pt x="12119" y="377948"/>
                    </a:lnTo>
                    <a:lnTo>
                      <a:pt x="12506" y="375761"/>
                    </a:lnTo>
                    <a:lnTo>
                      <a:pt x="13374" y="374698"/>
                    </a:lnTo>
                    <a:lnTo>
                      <a:pt x="13691" y="372159"/>
                    </a:lnTo>
                    <a:lnTo>
                      <a:pt x="12750" y="370834"/>
                    </a:lnTo>
                    <a:lnTo>
                      <a:pt x="12135" y="368550"/>
                    </a:lnTo>
                    <a:lnTo>
                      <a:pt x="12125" y="367007"/>
                    </a:lnTo>
                    <a:lnTo>
                      <a:pt x="12380" y="365707"/>
                    </a:lnTo>
                    <a:lnTo>
                      <a:pt x="11878" y="363617"/>
                    </a:lnTo>
                    <a:lnTo>
                      <a:pt x="11524" y="361836"/>
                    </a:lnTo>
                    <a:lnTo>
                      <a:pt x="10902" y="359978"/>
                    </a:lnTo>
                    <a:lnTo>
                      <a:pt x="9498" y="358604"/>
                    </a:lnTo>
                    <a:lnTo>
                      <a:pt x="8378" y="356575"/>
                    </a:lnTo>
                    <a:lnTo>
                      <a:pt x="7761" y="354406"/>
                    </a:lnTo>
                    <a:lnTo>
                      <a:pt x="7749" y="352906"/>
                    </a:lnTo>
                    <a:lnTo>
                      <a:pt x="7857" y="351253"/>
                    </a:lnTo>
                    <a:lnTo>
                      <a:pt x="7074" y="349698"/>
                    </a:lnTo>
                    <a:lnTo>
                      <a:pt x="7076" y="347462"/>
                    </a:lnTo>
                    <a:lnTo>
                      <a:pt x="7555" y="344509"/>
                    </a:lnTo>
                    <a:lnTo>
                      <a:pt x="8326" y="342402"/>
                    </a:lnTo>
                    <a:lnTo>
                      <a:pt x="8907" y="340184"/>
                    </a:lnTo>
                    <a:lnTo>
                      <a:pt x="8788" y="338252"/>
                    </a:lnTo>
                    <a:lnTo>
                      <a:pt x="8485" y="335786"/>
                    </a:lnTo>
                    <a:lnTo>
                      <a:pt x="9136" y="333987"/>
                    </a:lnTo>
                    <a:lnTo>
                      <a:pt x="9354" y="332565"/>
                    </a:lnTo>
                    <a:lnTo>
                      <a:pt x="10046" y="330615"/>
                    </a:lnTo>
                    <a:lnTo>
                      <a:pt x="9205" y="328057"/>
                    </a:lnTo>
                    <a:lnTo>
                      <a:pt x="10039" y="326763"/>
                    </a:lnTo>
                    <a:lnTo>
                      <a:pt x="12402" y="326308"/>
                    </a:lnTo>
                    <a:lnTo>
                      <a:pt x="12781" y="326211"/>
                    </a:lnTo>
                    <a:lnTo>
                      <a:pt x="19799" y="325485"/>
                    </a:lnTo>
                    <a:lnTo>
                      <a:pt x="24223" y="324087"/>
                    </a:lnTo>
                    <a:lnTo>
                      <a:pt x="30977" y="322690"/>
                    </a:lnTo>
                    <a:lnTo>
                      <a:pt x="36800" y="319665"/>
                    </a:lnTo>
                    <a:lnTo>
                      <a:pt x="38897" y="316168"/>
                    </a:lnTo>
                    <a:lnTo>
                      <a:pt x="40993" y="311047"/>
                    </a:lnTo>
                    <a:lnTo>
                      <a:pt x="40527" y="304759"/>
                    </a:lnTo>
                    <a:lnTo>
                      <a:pt x="40527" y="300563"/>
                    </a:lnTo>
                    <a:lnTo>
                      <a:pt x="40760" y="297070"/>
                    </a:lnTo>
                    <a:lnTo>
                      <a:pt x="41692" y="294275"/>
                    </a:lnTo>
                    <a:lnTo>
                      <a:pt x="44179" y="291709"/>
                    </a:lnTo>
                    <a:lnTo>
                      <a:pt x="44608" y="290396"/>
                    </a:lnTo>
                    <a:lnTo>
                      <a:pt x="46079" y="289394"/>
                    </a:lnTo>
                    <a:lnTo>
                      <a:pt x="47933" y="288974"/>
                    </a:lnTo>
                    <a:lnTo>
                      <a:pt x="49902" y="288963"/>
                    </a:lnTo>
                    <a:lnTo>
                      <a:pt x="51177" y="288950"/>
                    </a:lnTo>
                    <a:lnTo>
                      <a:pt x="52373" y="288944"/>
                    </a:lnTo>
                    <a:lnTo>
                      <a:pt x="53774" y="288969"/>
                    </a:lnTo>
                    <a:lnTo>
                      <a:pt x="55029" y="288811"/>
                    </a:lnTo>
                    <a:lnTo>
                      <a:pt x="57278" y="288483"/>
                    </a:lnTo>
                    <a:lnTo>
                      <a:pt x="57827" y="288294"/>
                    </a:lnTo>
                    <a:lnTo>
                      <a:pt x="58748" y="287972"/>
                    </a:lnTo>
                    <a:lnTo>
                      <a:pt x="61846" y="287049"/>
                    </a:lnTo>
                    <a:lnTo>
                      <a:pt x="63338" y="285791"/>
                    </a:lnTo>
                    <a:lnTo>
                      <a:pt x="65403" y="284758"/>
                    </a:lnTo>
                    <a:lnTo>
                      <a:pt x="67813" y="284181"/>
                    </a:lnTo>
                    <a:lnTo>
                      <a:pt x="69764" y="284297"/>
                    </a:lnTo>
                    <a:lnTo>
                      <a:pt x="71830" y="284874"/>
                    </a:lnTo>
                    <a:lnTo>
                      <a:pt x="73436" y="285676"/>
                    </a:lnTo>
                    <a:lnTo>
                      <a:pt x="75042" y="286824"/>
                    </a:lnTo>
                    <a:lnTo>
                      <a:pt x="76420" y="287741"/>
                    </a:lnTo>
                    <a:lnTo>
                      <a:pt x="76738" y="288057"/>
                    </a:lnTo>
                    <a:lnTo>
                      <a:pt x="77993" y="288768"/>
                    </a:lnTo>
                    <a:lnTo>
                      <a:pt x="78314" y="288895"/>
                    </a:lnTo>
                    <a:lnTo>
                      <a:pt x="79624" y="289479"/>
                    </a:lnTo>
                    <a:lnTo>
                      <a:pt x="81089" y="290026"/>
                    </a:lnTo>
                    <a:lnTo>
                      <a:pt x="82478" y="290147"/>
                    </a:lnTo>
                    <a:lnTo>
                      <a:pt x="83675" y="290190"/>
                    </a:lnTo>
                    <a:lnTo>
                      <a:pt x="85642" y="290542"/>
                    </a:lnTo>
                    <a:lnTo>
                      <a:pt x="86839" y="290318"/>
                    </a:lnTo>
                    <a:lnTo>
                      <a:pt x="88153" y="290013"/>
                    </a:lnTo>
                    <a:lnTo>
                      <a:pt x="89313" y="289515"/>
                    </a:lnTo>
                    <a:lnTo>
                      <a:pt x="90395" y="289133"/>
                    </a:lnTo>
                    <a:lnTo>
                      <a:pt x="91637" y="288677"/>
                    </a:lnTo>
                    <a:lnTo>
                      <a:pt x="92116" y="287863"/>
                    </a:lnTo>
                    <a:lnTo>
                      <a:pt x="95876" y="281502"/>
                    </a:lnTo>
                    <a:lnTo>
                      <a:pt x="96095" y="280269"/>
                    </a:lnTo>
                    <a:lnTo>
                      <a:pt x="96277" y="279035"/>
                    </a:lnTo>
                    <a:lnTo>
                      <a:pt x="96530" y="278039"/>
                    </a:lnTo>
                    <a:lnTo>
                      <a:pt x="96592" y="276958"/>
                    </a:lnTo>
                    <a:lnTo>
                      <a:pt x="97041" y="275883"/>
                    </a:lnTo>
                    <a:lnTo>
                      <a:pt x="98234" y="274327"/>
                    </a:lnTo>
                    <a:lnTo>
                      <a:pt x="99022" y="273647"/>
                    </a:lnTo>
                    <a:lnTo>
                      <a:pt x="100005" y="272851"/>
                    </a:lnTo>
                    <a:lnTo>
                      <a:pt x="102353" y="271508"/>
                    </a:lnTo>
                    <a:lnTo>
                      <a:pt x="103484" y="271028"/>
                    </a:lnTo>
                    <a:lnTo>
                      <a:pt x="104579" y="270432"/>
                    </a:lnTo>
                    <a:lnTo>
                      <a:pt x="105904" y="269922"/>
                    </a:lnTo>
                    <a:lnTo>
                      <a:pt x="106760" y="269667"/>
                    </a:lnTo>
                    <a:lnTo>
                      <a:pt x="107696" y="269260"/>
                    </a:lnTo>
                    <a:lnTo>
                      <a:pt x="108867" y="268707"/>
                    </a:lnTo>
                    <a:lnTo>
                      <a:pt x="110045" y="267839"/>
                    </a:lnTo>
                    <a:lnTo>
                      <a:pt x="114383" y="263834"/>
                    </a:lnTo>
                    <a:lnTo>
                      <a:pt x="115197" y="263732"/>
                    </a:lnTo>
                    <a:lnTo>
                      <a:pt x="115969" y="263786"/>
                    </a:lnTo>
                    <a:lnTo>
                      <a:pt x="116929" y="264078"/>
                    </a:lnTo>
                    <a:lnTo>
                      <a:pt x="118323" y="263950"/>
                    </a:lnTo>
                    <a:lnTo>
                      <a:pt x="119176" y="263817"/>
                    </a:lnTo>
                    <a:lnTo>
                      <a:pt x="119723" y="263555"/>
                    </a:lnTo>
                    <a:lnTo>
                      <a:pt x="120813" y="263190"/>
                    </a:lnTo>
                    <a:lnTo>
                      <a:pt x="121746" y="262942"/>
                    </a:lnTo>
                    <a:lnTo>
                      <a:pt x="123029" y="262577"/>
                    </a:lnTo>
                    <a:lnTo>
                      <a:pt x="123963" y="262292"/>
                    </a:lnTo>
                    <a:lnTo>
                      <a:pt x="124935" y="262036"/>
                    </a:lnTo>
                    <a:lnTo>
                      <a:pt x="126029" y="261484"/>
                    </a:lnTo>
                    <a:lnTo>
                      <a:pt x="127275" y="261040"/>
                    </a:lnTo>
                    <a:lnTo>
                      <a:pt x="128604" y="260335"/>
                    </a:lnTo>
                    <a:lnTo>
                      <a:pt x="129269" y="259965"/>
                    </a:lnTo>
                    <a:lnTo>
                      <a:pt x="130438" y="259563"/>
                    </a:lnTo>
                    <a:lnTo>
                      <a:pt x="131500" y="258653"/>
                    </a:lnTo>
                    <a:lnTo>
                      <a:pt x="132561" y="257863"/>
                    </a:lnTo>
                    <a:lnTo>
                      <a:pt x="133822" y="256769"/>
                    </a:lnTo>
                    <a:lnTo>
                      <a:pt x="134724" y="256131"/>
                    </a:lnTo>
                    <a:lnTo>
                      <a:pt x="136208" y="255426"/>
                    </a:lnTo>
                    <a:lnTo>
                      <a:pt x="137299" y="255025"/>
                    </a:lnTo>
                    <a:lnTo>
                      <a:pt x="138238" y="254466"/>
                    </a:lnTo>
                    <a:lnTo>
                      <a:pt x="139296" y="253829"/>
                    </a:lnTo>
                    <a:lnTo>
                      <a:pt x="140473" y="253002"/>
                    </a:lnTo>
                    <a:lnTo>
                      <a:pt x="141711" y="252948"/>
                    </a:lnTo>
                    <a:lnTo>
                      <a:pt x="142560" y="253008"/>
                    </a:lnTo>
                    <a:lnTo>
                      <a:pt x="143333" y="253021"/>
                    </a:lnTo>
                    <a:lnTo>
                      <a:pt x="145649" y="253106"/>
                    </a:lnTo>
                    <a:lnTo>
                      <a:pt x="148377" y="253902"/>
                    </a:lnTo>
                    <a:lnTo>
                      <a:pt x="149118" y="253525"/>
                    </a:lnTo>
                    <a:lnTo>
                      <a:pt x="149669" y="253112"/>
                    </a:lnTo>
                    <a:lnTo>
                      <a:pt x="150221" y="252583"/>
                    </a:lnTo>
                    <a:lnTo>
                      <a:pt x="150814" y="252018"/>
                    </a:lnTo>
                    <a:lnTo>
                      <a:pt x="151291" y="251368"/>
                    </a:lnTo>
                    <a:lnTo>
                      <a:pt x="151645" y="251107"/>
                    </a:lnTo>
                    <a:lnTo>
                      <a:pt x="152187" y="251040"/>
                    </a:lnTo>
                    <a:lnTo>
                      <a:pt x="153389" y="250833"/>
                    </a:lnTo>
                    <a:lnTo>
                      <a:pt x="154828" y="250438"/>
                    </a:lnTo>
                    <a:lnTo>
                      <a:pt x="156195" y="249807"/>
                    </a:lnTo>
                    <a:lnTo>
                      <a:pt x="157842" y="248683"/>
                    </a:lnTo>
                    <a:lnTo>
                      <a:pt x="159415" y="247438"/>
                    </a:lnTo>
                    <a:lnTo>
                      <a:pt x="161220" y="246162"/>
                    </a:lnTo>
                    <a:lnTo>
                      <a:pt x="161924" y="245791"/>
                    </a:lnTo>
                    <a:lnTo>
                      <a:pt x="162943" y="245116"/>
                    </a:lnTo>
                    <a:lnTo>
                      <a:pt x="163765" y="244630"/>
                    </a:lnTo>
                    <a:lnTo>
                      <a:pt x="164750" y="243798"/>
                    </a:lnTo>
                    <a:lnTo>
                      <a:pt x="165337" y="243422"/>
                    </a:lnTo>
                    <a:lnTo>
                      <a:pt x="166549" y="242790"/>
                    </a:lnTo>
                    <a:lnTo>
                      <a:pt x="167839" y="242122"/>
                    </a:lnTo>
                    <a:lnTo>
                      <a:pt x="169357" y="241611"/>
                    </a:lnTo>
                    <a:lnTo>
                      <a:pt x="172226" y="241204"/>
                    </a:lnTo>
                    <a:lnTo>
                      <a:pt x="174668" y="240870"/>
                    </a:lnTo>
                    <a:lnTo>
                      <a:pt x="176958" y="240415"/>
                    </a:lnTo>
                    <a:lnTo>
                      <a:pt x="178508" y="240214"/>
                    </a:lnTo>
                    <a:lnTo>
                      <a:pt x="180286" y="240214"/>
                    </a:lnTo>
                    <a:lnTo>
                      <a:pt x="182642" y="240299"/>
                    </a:lnTo>
                    <a:lnTo>
                      <a:pt x="183497" y="240044"/>
                    </a:lnTo>
                    <a:lnTo>
                      <a:pt x="184048" y="239631"/>
                    </a:lnTo>
                    <a:lnTo>
                      <a:pt x="184827" y="239302"/>
                    </a:lnTo>
                    <a:lnTo>
                      <a:pt x="185839" y="239010"/>
                    </a:lnTo>
                    <a:lnTo>
                      <a:pt x="186724" y="239145"/>
                    </a:lnTo>
                    <a:lnTo>
                      <a:pt x="187379" y="239278"/>
                    </a:lnTo>
                    <a:lnTo>
                      <a:pt x="188419" y="239412"/>
                    </a:lnTo>
                    <a:lnTo>
                      <a:pt x="189154" y="239430"/>
                    </a:lnTo>
                    <a:lnTo>
                      <a:pt x="190048" y="239138"/>
                    </a:lnTo>
                    <a:lnTo>
                      <a:pt x="191252" y="238889"/>
                    </a:lnTo>
                    <a:lnTo>
                      <a:pt x="192139" y="238950"/>
                    </a:lnTo>
                    <a:lnTo>
                      <a:pt x="193065" y="239041"/>
                    </a:lnTo>
                    <a:lnTo>
                      <a:pt x="193640" y="239248"/>
                    </a:lnTo>
                    <a:lnTo>
                      <a:pt x="194952" y="239351"/>
                    </a:lnTo>
                    <a:lnTo>
                      <a:pt x="195880" y="239296"/>
                    </a:lnTo>
                    <a:lnTo>
                      <a:pt x="196614" y="239351"/>
                    </a:lnTo>
                    <a:lnTo>
                      <a:pt x="198004" y="239375"/>
                    </a:lnTo>
                    <a:lnTo>
                      <a:pt x="198856" y="239315"/>
                    </a:lnTo>
                    <a:lnTo>
                      <a:pt x="199523" y="238865"/>
                    </a:lnTo>
                    <a:lnTo>
                      <a:pt x="199801" y="238525"/>
                    </a:lnTo>
                    <a:lnTo>
                      <a:pt x="200317" y="237881"/>
                    </a:lnTo>
                    <a:lnTo>
                      <a:pt x="200833" y="237267"/>
                    </a:lnTo>
                    <a:lnTo>
                      <a:pt x="201126" y="236234"/>
                    </a:lnTo>
                    <a:lnTo>
                      <a:pt x="201294" y="235578"/>
                    </a:lnTo>
                    <a:lnTo>
                      <a:pt x="201924" y="235050"/>
                    </a:lnTo>
                    <a:lnTo>
                      <a:pt x="202703" y="234758"/>
                    </a:lnTo>
                    <a:lnTo>
                      <a:pt x="203558" y="234582"/>
                    </a:lnTo>
                    <a:lnTo>
                      <a:pt x="205921" y="234320"/>
                    </a:lnTo>
                    <a:lnTo>
                      <a:pt x="206643" y="234880"/>
                    </a:lnTo>
                    <a:lnTo>
                      <a:pt x="207207" y="235585"/>
                    </a:lnTo>
                    <a:lnTo>
                      <a:pt x="207542" y="236210"/>
                    </a:lnTo>
                    <a:lnTo>
                      <a:pt x="207948" y="237109"/>
                    </a:lnTo>
                    <a:lnTo>
                      <a:pt x="208281" y="237729"/>
                    </a:lnTo>
                    <a:lnTo>
                      <a:pt x="208891" y="238130"/>
                    </a:lnTo>
                    <a:lnTo>
                      <a:pt x="209431" y="238221"/>
                    </a:lnTo>
                    <a:lnTo>
                      <a:pt x="210170" y="238002"/>
                    </a:lnTo>
                    <a:lnTo>
                      <a:pt x="210458" y="237194"/>
                    </a:lnTo>
                    <a:lnTo>
                      <a:pt x="210627" y="236544"/>
                    </a:lnTo>
                    <a:lnTo>
                      <a:pt x="210718" y="235888"/>
                    </a:lnTo>
                    <a:lnTo>
                      <a:pt x="210732" y="235232"/>
                    </a:lnTo>
                    <a:lnTo>
                      <a:pt x="211057" y="234503"/>
                    </a:lnTo>
                    <a:lnTo>
                      <a:pt x="211580" y="233549"/>
                    </a:lnTo>
                    <a:lnTo>
                      <a:pt x="211982" y="232820"/>
                    </a:lnTo>
                    <a:lnTo>
                      <a:pt x="212545" y="231830"/>
                    </a:lnTo>
                    <a:lnTo>
                      <a:pt x="212902" y="231374"/>
                    </a:lnTo>
                    <a:lnTo>
                      <a:pt x="213309" y="230451"/>
                    </a:lnTo>
                    <a:lnTo>
                      <a:pt x="213719" y="229339"/>
                    </a:lnTo>
                    <a:lnTo>
                      <a:pt x="214048" y="228458"/>
                    </a:lnTo>
                    <a:lnTo>
                      <a:pt x="214456" y="227462"/>
                    </a:lnTo>
                    <a:lnTo>
                      <a:pt x="214877" y="225882"/>
                    </a:lnTo>
                    <a:lnTo>
                      <a:pt x="215137" y="224539"/>
                    </a:lnTo>
                    <a:lnTo>
                      <a:pt x="215005" y="223531"/>
                    </a:lnTo>
                    <a:lnTo>
                      <a:pt x="214980" y="222875"/>
                    </a:lnTo>
                    <a:lnTo>
                      <a:pt x="214931" y="221556"/>
                    </a:lnTo>
                    <a:lnTo>
                      <a:pt x="215036" y="220323"/>
                    </a:lnTo>
                    <a:lnTo>
                      <a:pt x="215103" y="218968"/>
                    </a:lnTo>
                    <a:lnTo>
                      <a:pt x="215400" y="217741"/>
                    </a:lnTo>
                    <a:lnTo>
                      <a:pt x="215993" y="217134"/>
                    </a:lnTo>
                    <a:lnTo>
                      <a:pt x="216818" y="216532"/>
                    </a:lnTo>
                    <a:lnTo>
                      <a:pt x="218030" y="215900"/>
                    </a:lnTo>
                    <a:lnTo>
                      <a:pt x="219782" y="215280"/>
                    </a:lnTo>
                    <a:lnTo>
                      <a:pt x="222074" y="214746"/>
                    </a:lnTo>
                    <a:lnTo>
                      <a:pt x="224015" y="214321"/>
                    </a:lnTo>
                    <a:lnTo>
                      <a:pt x="225714" y="214393"/>
                    </a:lnTo>
                    <a:lnTo>
                      <a:pt x="227180" y="214503"/>
                    </a:lnTo>
                    <a:lnTo>
                      <a:pt x="229339" y="214740"/>
                    </a:lnTo>
                    <a:lnTo>
                      <a:pt x="230377" y="215031"/>
                    </a:lnTo>
                    <a:lnTo>
                      <a:pt x="231214" y="215626"/>
                    </a:lnTo>
                    <a:lnTo>
                      <a:pt x="232245" y="216228"/>
                    </a:lnTo>
                    <a:lnTo>
                      <a:pt x="233081" y="216866"/>
                    </a:lnTo>
                    <a:lnTo>
                      <a:pt x="233993" y="217577"/>
                    </a:lnTo>
                    <a:lnTo>
                      <a:pt x="234782" y="218598"/>
                    </a:lnTo>
                    <a:lnTo>
                      <a:pt x="235992" y="219861"/>
                    </a:lnTo>
                    <a:lnTo>
                      <a:pt x="236599" y="220377"/>
                    </a:lnTo>
                    <a:lnTo>
                      <a:pt x="238353" y="221496"/>
                    </a:lnTo>
                    <a:lnTo>
                      <a:pt x="239034" y="222164"/>
                    </a:lnTo>
                    <a:lnTo>
                      <a:pt x="240292" y="222966"/>
                    </a:lnTo>
                    <a:lnTo>
                      <a:pt x="241052" y="223561"/>
                    </a:lnTo>
                    <a:lnTo>
                      <a:pt x="241433" y="223840"/>
                    </a:lnTo>
                    <a:lnTo>
                      <a:pt x="242034" y="224661"/>
                    </a:lnTo>
                    <a:lnTo>
                      <a:pt x="242669" y="225645"/>
                    </a:lnTo>
                    <a:lnTo>
                      <a:pt x="243226" y="226738"/>
                    </a:lnTo>
                    <a:lnTo>
                      <a:pt x="243926" y="228257"/>
                    </a:lnTo>
                    <a:lnTo>
                      <a:pt x="243985" y="229150"/>
                    </a:lnTo>
                    <a:lnTo>
                      <a:pt x="243921" y="230305"/>
                    </a:lnTo>
                    <a:lnTo>
                      <a:pt x="243882" y="232121"/>
                    </a:lnTo>
                    <a:lnTo>
                      <a:pt x="243886" y="233670"/>
                    </a:lnTo>
                    <a:lnTo>
                      <a:pt x="244010" y="235098"/>
                    </a:lnTo>
                    <a:lnTo>
                      <a:pt x="244253" y="236380"/>
                    </a:lnTo>
                    <a:lnTo>
                      <a:pt x="244937" y="236896"/>
                    </a:lnTo>
                    <a:lnTo>
                      <a:pt x="245551" y="237140"/>
                    </a:lnTo>
                    <a:lnTo>
                      <a:pt x="246319" y="237388"/>
                    </a:lnTo>
                    <a:lnTo>
                      <a:pt x="247283" y="237486"/>
                    </a:lnTo>
                    <a:lnTo>
                      <a:pt x="248556" y="237553"/>
                    </a:lnTo>
                    <a:lnTo>
                      <a:pt x="250813" y="236866"/>
                    </a:lnTo>
                    <a:lnTo>
                      <a:pt x="252094" y="236581"/>
                    </a:lnTo>
                    <a:lnTo>
                      <a:pt x="253067" y="236289"/>
                    </a:lnTo>
                    <a:lnTo>
                      <a:pt x="253814" y="235724"/>
                    </a:lnTo>
                    <a:lnTo>
                      <a:pt x="254254" y="235001"/>
                    </a:lnTo>
                    <a:lnTo>
                      <a:pt x="254497" y="234503"/>
                    </a:lnTo>
                    <a:lnTo>
                      <a:pt x="255093" y="233744"/>
                    </a:lnTo>
                    <a:lnTo>
                      <a:pt x="255691" y="232905"/>
                    </a:lnTo>
                    <a:lnTo>
                      <a:pt x="256371" y="231836"/>
                    </a:lnTo>
                    <a:lnTo>
                      <a:pt x="257087" y="230882"/>
                    </a:lnTo>
                    <a:lnTo>
                      <a:pt x="258343" y="229983"/>
                    </a:lnTo>
                    <a:lnTo>
                      <a:pt x="258702" y="229491"/>
                    </a:lnTo>
                    <a:lnTo>
                      <a:pt x="259293" y="228956"/>
                    </a:lnTo>
                    <a:lnTo>
                      <a:pt x="260079" y="228355"/>
                    </a:lnTo>
                    <a:lnTo>
                      <a:pt x="260428" y="228325"/>
                    </a:lnTo>
                    <a:lnTo>
                      <a:pt x="261518" y="227923"/>
                    </a:lnTo>
                    <a:lnTo>
                      <a:pt x="262413" y="227631"/>
                    </a:lnTo>
                    <a:lnTo>
                      <a:pt x="263534" y="227656"/>
                    </a:lnTo>
                    <a:lnTo>
                      <a:pt x="264725" y="227990"/>
                    </a:lnTo>
                    <a:lnTo>
                      <a:pt x="266142" y="228598"/>
                    </a:lnTo>
                    <a:lnTo>
                      <a:pt x="267261" y="228659"/>
                    </a:lnTo>
                    <a:lnTo>
                      <a:pt x="268372" y="229108"/>
                    </a:lnTo>
                    <a:lnTo>
                      <a:pt x="269748" y="229831"/>
                    </a:lnTo>
                    <a:lnTo>
                      <a:pt x="270629" y="230196"/>
                    </a:lnTo>
                    <a:lnTo>
                      <a:pt x="271155" y="230900"/>
                    </a:lnTo>
                    <a:lnTo>
                      <a:pt x="271763" y="231338"/>
                    </a:lnTo>
                    <a:lnTo>
                      <a:pt x="272363" y="232200"/>
                    </a:lnTo>
                    <a:lnTo>
                      <a:pt x="272807" y="233142"/>
                    </a:lnTo>
                    <a:lnTo>
                      <a:pt x="273175" y="233956"/>
                    </a:lnTo>
                    <a:lnTo>
                      <a:pt x="273584" y="234704"/>
                    </a:lnTo>
                    <a:lnTo>
                      <a:pt x="273915" y="235481"/>
                    </a:lnTo>
                    <a:lnTo>
                      <a:pt x="274624" y="236696"/>
                    </a:lnTo>
                    <a:lnTo>
                      <a:pt x="275302" y="237480"/>
                    </a:lnTo>
                    <a:lnTo>
                      <a:pt x="276553" y="238591"/>
                    </a:lnTo>
                    <a:lnTo>
                      <a:pt x="278500" y="239709"/>
                    </a:lnTo>
                    <a:lnTo>
                      <a:pt x="280023" y="240785"/>
                    </a:lnTo>
                    <a:lnTo>
                      <a:pt x="281398" y="241551"/>
                    </a:lnTo>
                    <a:lnTo>
                      <a:pt x="282275" y="242109"/>
                    </a:lnTo>
                    <a:lnTo>
                      <a:pt x="283185" y="242623"/>
                    </a:lnTo>
                    <a:lnTo>
                      <a:pt x="285557" y="243993"/>
                    </a:lnTo>
                    <a:lnTo>
                      <a:pt x="287827" y="244503"/>
                    </a:lnTo>
                    <a:lnTo>
                      <a:pt x="288591" y="244904"/>
                    </a:lnTo>
                    <a:lnTo>
                      <a:pt x="289478" y="245002"/>
                    </a:lnTo>
                    <a:lnTo>
                      <a:pt x="290485" y="244868"/>
                    </a:lnTo>
                    <a:lnTo>
                      <a:pt x="291795" y="245086"/>
                    </a:lnTo>
                    <a:lnTo>
                      <a:pt x="293886" y="244898"/>
                    </a:lnTo>
                    <a:lnTo>
                      <a:pt x="295125" y="244764"/>
                    </a:lnTo>
                    <a:lnTo>
                      <a:pt x="295982" y="244473"/>
                    </a:lnTo>
                    <a:lnTo>
                      <a:pt x="297266" y="244035"/>
                    </a:lnTo>
                    <a:lnTo>
                      <a:pt x="299867" y="243513"/>
                    </a:lnTo>
                    <a:lnTo>
                      <a:pt x="302037" y="243288"/>
                    </a:lnTo>
                    <a:lnTo>
                      <a:pt x="303968" y="243324"/>
                    </a:lnTo>
                    <a:lnTo>
                      <a:pt x="306094" y="243294"/>
                    </a:lnTo>
                    <a:lnTo>
                      <a:pt x="307406" y="243397"/>
                    </a:lnTo>
                    <a:lnTo>
                      <a:pt x="308435" y="244072"/>
                    </a:lnTo>
                    <a:lnTo>
                      <a:pt x="309663" y="244485"/>
                    </a:lnTo>
                    <a:lnTo>
                      <a:pt x="310988" y="245785"/>
                    </a:lnTo>
                    <a:lnTo>
                      <a:pt x="311477" y="246381"/>
                    </a:lnTo>
                    <a:lnTo>
                      <a:pt x="311891" y="246891"/>
                    </a:lnTo>
                    <a:lnTo>
                      <a:pt x="312301" y="247595"/>
                    </a:lnTo>
                    <a:lnTo>
                      <a:pt x="312906" y="248221"/>
                    </a:lnTo>
                    <a:lnTo>
                      <a:pt x="313316" y="248926"/>
                    </a:lnTo>
                    <a:lnTo>
                      <a:pt x="313801" y="249710"/>
                    </a:lnTo>
                    <a:lnTo>
                      <a:pt x="314365" y="250457"/>
                    </a:lnTo>
                    <a:lnTo>
                      <a:pt x="315350" y="251369"/>
                    </a:lnTo>
                    <a:lnTo>
                      <a:pt x="317338" y="252371"/>
                    </a:lnTo>
                    <a:lnTo>
                      <a:pt x="317718" y="252650"/>
                    </a:lnTo>
                    <a:lnTo>
                      <a:pt x="318364" y="253130"/>
                    </a:lnTo>
                    <a:lnTo>
                      <a:pt x="318823" y="253367"/>
                    </a:lnTo>
                    <a:lnTo>
                      <a:pt x="319681" y="253039"/>
                    </a:lnTo>
                    <a:lnTo>
                      <a:pt x="320151" y="252742"/>
                    </a:lnTo>
                    <a:lnTo>
                      <a:pt x="320664" y="252207"/>
                    </a:lnTo>
                    <a:lnTo>
                      <a:pt x="321025" y="251636"/>
                    </a:lnTo>
                    <a:lnTo>
                      <a:pt x="321539" y="251107"/>
                    </a:lnTo>
                    <a:lnTo>
                      <a:pt x="322498" y="249655"/>
                    </a:lnTo>
                    <a:lnTo>
                      <a:pt x="323088" y="249169"/>
                    </a:lnTo>
                    <a:lnTo>
                      <a:pt x="324291" y="248920"/>
                    </a:lnTo>
                    <a:lnTo>
                      <a:pt x="325368" y="249212"/>
                    </a:lnTo>
                    <a:lnTo>
                      <a:pt x="325749" y="249412"/>
                    </a:lnTo>
                    <a:lnTo>
                      <a:pt x="326089" y="249771"/>
                    </a:lnTo>
                    <a:lnTo>
                      <a:pt x="326578" y="250396"/>
                    </a:lnTo>
                    <a:lnTo>
                      <a:pt x="326954" y="250949"/>
                    </a:lnTo>
                    <a:lnTo>
                      <a:pt x="327398" y="251842"/>
                    </a:lnTo>
                    <a:lnTo>
                      <a:pt x="327734" y="252353"/>
                    </a:lnTo>
                    <a:lnTo>
                      <a:pt x="327960" y="252626"/>
                    </a:lnTo>
                    <a:lnTo>
                      <a:pt x="328693" y="252723"/>
                    </a:lnTo>
                    <a:lnTo>
                      <a:pt x="329312" y="252693"/>
                    </a:lnTo>
                    <a:lnTo>
                      <a:pt x="329814" y="252669"/>
                    </a:lnTo>
                    <a:lnTo>
                      <a:pt x="330594" y="252371"/>
                    </a:lnTo>
                    <a:lnTo>
                      <a:pt x="334459" y="250597"/>
                    </a:lnTo>
                    <a:lnTo>
                      <a:pt x="335942" y="249892"/>
                    </a:lnTo>
                    <a:lnTo>
                      <a:pt x="337614" y="249424"/>
                    </a:lnTo>
                    <a:lnTo>
                      <a:pt x="338776" y="249296"/>
                    </a:lnTo>
                    <a:lnTo>
                      <a:pt x="339900" y="249163"/>
                    </a:lnTo>
                    <a:lnTo>
                      <a:pt x="340946" y="249029"/>
                    </a:lnTo>
                    <a:lnTo>
                      <a:pt x="342807" y="248756"/>
                    </a:lnTo>
                    <a:lnTo>
                      <a:pt x="344621" y="248871"/>
                    </a:lnTo>
                    <a:lnTo>
                      <a:pt x="345772" y="249242"/>
                    </a:lnTo>
                    <a:lnTo>
                      <a:pt x="347124" y="249309"/>
                    </a:lnTo>
                    <a:lnTo>
                      <a:pt x="348315" y="249643"/>
                    </a:lnTo>
                    <a:lnTo>
                      <a:pt x="350476" y="249764"/>
                    </a:lnTo>
                    <a:lnTo>
                      <a:pt x="351635" y="249831"/>
                    </a:lnTo>
                    <a:lnTo>
                      <a:pt x="353022" y="250014"/>
                    </a:lnTo>
                    <a:lnTo>
                      <a:pt x="354720" y="250123"/>
                    </a:lnTo>
                    <a:lnTo>
                      <a:pt x="356311" y="249807"/>
                    </a:lnTo>
                    <a:lnTo>
                      <a:pt x="357509" y="249795"/>
                    </a:lnTo>
                    <a:lnTo>
                      <a:pt x="359995" y="244798"/>
                    </a:lnTo>
                    <a:lnTo>
                      <a:pt x="360687" y="241241"/>
                    </a:lnTo>
                    <a:lnTo>
                      <a:pt x="362051" y="236745"/>
                    </a:lnTo>
                    <a:lnTo>
                      <a:pt x="361789" y="231973"/>
                    </a:lnTo>
                    <a:lnTo>
                      <a:pt x="359352" y="226465"/>
                    </a:lnTo>
                    <a:lnTo>
                      <a:pt x="359566" y="222301"/>
                    </a:lnTo>
                    <a:lnTo>
                      <a:pt x="362600" y="216617"/>
                    </a:lnTo>
                    <a:lnTo>
                      <a:pt x="366321" y="214084"/>
                    </a:lnTo>
                    <a:lnTo>
                      <a:pt x="373237" y="209642"/>
                    </a:lnTo>
                    <a:lnTo>
                      <a:pt x="380452" y="204734"/>
                    </a:lnTo>
                    <a:lnTo>
                      <a:pt x="384266" y="199500"/>
                    </a:lnTo>
                    <a:lnTo>
                      <a:pt x="387451" y="193661"/>
                    </a:lnTo>
                    <a:lnTo>
                      <a:pt x="388450" y="183236"/>
                    </a:lnTo>
                    <a:lnTo>
                      <a:pt x="388980" y="179372"/>
                    </a:lnTo>
                    <a:lnTo>
                      <a:pt x="390110" y="171338"/>
                    </a:lnTo>
                    <a:lnTo>
                      <a:pt x="392668" y="165125"/>
                    </a:lnTo>
                    <a:lnTo>
                      <a:pt x="395649" y="160523"/>
                    </a:lnTo>
                    <a:lnTo>
                      <a:pt x="402174" y="152091"/>
                    </a:lnTo>
                    <a:lnTo>
                      <a:pt x="411779" y="148430"/>
                    </a:lnTo>
                    <a:lnTo>
                      <a:pt x="424129" y="148430"/>
                    </a:lnTo>
                    <a:lnTo>
                      <a:pt x="430990" y="155979"/>
                    </a:lnTo>
                    <a:lnTo>
                      <a:pt x="443413" y="162045"/>
                    </a:lnTo>
                    <a:lnTo>
                      <a:pt x="454843" y="162838"/>
                    </a:lnTo>
                    <a:lnTo>
                      <a:pt x="462255" y="163245"/>
                    </a:lnTo>
                    <a:lnTo>
                      <a:pt x="472350" y="162984"/>
                    </a:lnTo>
                    <a:lnTo>
                      <a:pt x="486743" y="161799"/>
                    </a:lnTo>
                    <a:lnTo>
                      <a:pt x="496710" y="162695"/>
                    </a:lnTo>
                    <a:lnTo>
                      <a:pt x="503095" y="162039"/>
                    </a:lnTo>
                    <a:lnTo>
                      <a:pt x="514874" y="161210"/>
                    </a:lnTo>
                    <a:lnTo>
                      <a:pt x="515442" y="161207"/>
                    </a:lnTo>
                    <a:lnTo>
                      <a:pt x="521350" y="161170"/>
                    </a:lnTo>
                    <a:lnTo>
                      <a:pt x="527181" y="156438"/>
                    </a:lnTo>
                    <a:lnTo>
                      <a:pt x="534325" y="151839"/>
                    </a:lnTo>
                    <a:lnTo>
                      <a:pt x="542975" y="145593"/>
                    </a:lnTo>
                    <a:lnTo>
                      <a:pt x="548474" y="143257"/>
                    </a:lnTo>
                    <a:lnTo>
                      <a:pt x="563926" y="137735"/>
                    </a:lnTo>
                    <a:lnTo>
                      <a:pt x="571003" y="136990"/>
                    </a:lnTo>
                    <a:lnTo>
                      <a:pt x="576134" y="135432"/>
                    </a:lnTo>
                    <a:lnTo>
                      <a:pt x="581907" y="131553"/>
                    </a:lnTo>
                    <a:lnTo>
                      <a:pt x="586294" y="127771"/>
                    </a:lnTo>
                    <a:lnTo>
                      <a:pt x="590886" y="122832"/>
                    </a:lnTo>
                    <a:lnTo>
                      <a:pt x="598187" y="118305"/>
                    </a:lnTo>
                    <a:lnTo>
                      <a:pt x="604299" y="115806"/>
                    </a:lnTo>
                    <a:lnTo>
                      <a:pt x="610988" y="114915"/>
                    </a:lnTo>
                    <a:lnTo>
                      <a:pt x="618979" y="113670"/>
                    </a:lnTo>
                    <a:lnTo>
                      <a:pt x="624467" y="111154"/>
                    </a:lnTo>
                    <a:lnTo>
                      <a:pt x="629041" y="107953"/>
                    </a:lnTo>
                    <a:lnTo>
                      <a:pt x="635902" y="104292"/>
                    </a:lnTo>
                    <a:lnTo>
                      <a:pt x="645279" y="101549"/>
                    </a:lnTo>
                    <a:lnTo>
                      <a:pt x="651454" y="100177"/>
                    </a:lnTo>
                    <a:lnTo>
                      <a:pt x="657171" y="103379"/>
                    </a:lnTo>
                    <a:lnTo>
                      <a:pt x="661058" y="106352"/>
                    </a:lnTo>
                    <a:lnTo>
                      <a:pt x="662431" y="110468"/>
                    </a:lnTo>
                    <a:lnTo>
                      <a:pt x="663345" y="113898"/>
                    </a:lnTo>
                    <a:lnTo>
                      <a:pt x="666776" y="118014"/>
                    </a:lnTo>
                    <a:lnTo>
                      <a:pt x="672558" y="120040"/>
                    </a:lnTo>
                    <a:lnTo>
                      <a:pt x="679594" y="117446"/>
                    </a:lnTo>
                    <a:lnTo>
                      <a:pt x="681723" y="112704"/>
                    </a:lnTo>
                    <a:lnTo>
                      <a:pt x="680715" y="109025"/>
                    </a:lnTo>
                    <a:lnTo>
                      <a:pt x="678199" y="103442"/>
                    </a:lnTo>
                    <a:lnTo>
                      <a:pt x="676849" y="98302"/>
                    </a:lnTo>
                    <a:lnTo>
                      <a:pt x="677482" y="95593"/>
                    </a:lnTo>
                    <a:lnTo>
                      <a:pt x="681474" y="91358"/>
                    </a:lnTo>
                    <a:lnTo>
                      <a:pt x="686584" y="88877"/>
                    </a:lnTo>
                    <a:lnTo>
                      <a:pt x="696930" y="86070"/>
                    </a:lnTo>
                    <a:lnTo>
                      <a:pt x="704696" y="85079"/>
                    </a:lnTo>
                    <a:lnTo>
                      <a:pt x="711977" y="83099"/>
                    </a:lnTo>
                    <a:lnTo>
                      <a:pt x="719748" y="78949"/>
                    </a:lnTo>
                    <a:lnTo>
                      <a:pt x="724251" y="73472"/>
                    </a:lnTo>
                    <a:lnTo>
                      <a:pt x="729620" y="65359"/>
                    </a:lnTo>
                    <a:lnTo>
                      <a:pt x="733679" y="57269"/>
                    </a:lnTo>
                    <a:lnTo>
                      <a:pt x="737956" y="52026"/>
                    </a:lnTo>
                    <a:lnTo>
                      <a:pt x="742676" y="49320"/>
                    </a:lnTo>
                    <a:lnTo>
                      <a:pt x="753681" y="47348"/>
                    </a:lnTo>
                    <a:lnTo>
                      <a:pt x="764887" y="43687"/>
                    </a:lnTo>
                    <a:lnTo>
                      <a:pt x="776122" y="35613"/>
                    </a:lnTo>
                    <a:lnTo>
                      <a:pt x="781811" y="25164"/>
                    </a:lnTo>
                    <a:lnTo>
                      <a:pt x="784327" y="12815"/>
                    </a:lnTo>
                    <a:lnTo>
                      <a:pt x="787985" y="9383"/>
                    </a:lnTo>
                    <a:lnTo>
                      <a:pt x="793474" y="7096"/>
                    </a:lnTo>
                    <a:lnTo>
                      <a:pt x="798506" y="4811"/>
                    </a:lnTo>
                    <a:lnTo>
                      <a:pt x="804223" y="2293"/>
                    </a:lnTo>
                    <a:lnTo>
                      <a:pt x="806967" y="5039"/>
                    </a:lnTo>
                    <a:lnTo>
                      <a:pt x="808111" y="11215"/>
                    </a:lnTo>
                    <a:lnTo>
                      <a:pt x="810627" y="16245"/>
                    </a:lnTo>
                    <a:lnTo>
                      <a:pt x="815517" y="18733"/>
                    </a:lnTo>
                    <a:lnTo>
                      <a:pt x="836947" y="18949"/>
                    </a:lnTo>
                    <a:lnTo>
                      <a:pt x="860207" y="24747"/>
                    </a:lnTo>
                    <a:lnTo>
                      <a:pt x="887697" y="30194"/>
                    </a:lnTo>
                    <a:lnTo>
                      <a:pt x="911710" y="30194"/>
                    </a:lnTo>
                    <a:lnTo>
                      <a:pt x="947158" y="26306"/>
                    </a:lnTo>
                    <a:lnTo>
                      <a:pt x="957906" y="20589"/>
                    </a:lnTo>
                    <a:lnTo>
                      <a:pt x="956992" y="12815"/>
                    </a:lnTo>
                    <a:lnTo>
                      <a:pt x="956992" y="6181"/>
                    </a:lnTo>
                    <a:lnTo>
                      <a:pt x="964151" y="0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1" name="object 38">
                <a:extLst>
                  <a:ext uri="{FF2B5EF4-FFF2-40B4-BE49-F238E27FC236}">
                    <a16:creationId xmlns:a16="http://schemas.microsoft.com/office/drawing/2014/main" id="{40D4BBF7-DED5-41C9-A182-E07D15CDCFA4}"/>
                  </a:ext>
                </a:extLst>
              </p:cNvPr>
              <p:cNvSpPr/>
              <p:nvPr/>
            </p:nvSpPr>
            <p:spPr>
              <a:xfrm>
                <a:off x="2761750" y="5767301"/>
                <a:ext cx="876305" cy="625801"/>
              </a:xfrm>
              <a:custGeom>
                <a:avLst/>
                <a:gdLst/>
                <a:ahLst/>
                <a:cxnLst/>
                <a:rect l="l" t="t" r="r" b="b"/>
                <a:pathLst>
                  <a:path w="876305" h="625801">
                    <a:moveTo>
                      <a:pt x="0" y="225055"/>
                    </a:moveTo>
                    <a:lnTo>
                      <a:pt x="11091" y="221730"/>
                    </a:lnTo>
                    <a:lnTo>
                      <a:pt x="27591" y="217935"/>
                    </a:lnTo>
                    <a:lnTo>
                      <a:pt x="37832" y="214521"/>
                    </a:lnTo>
                    <a:lnTo>
                      <a:pt x="52246" y="213005"/>
                    </a:lnTo>
                    <a:lnTo>
                      <a:pt x="63816" y="213384"/>
                    </a:lnTo>
                    <a:lnTo>
                      <a:pt x="72350" y="212625"/>
                    </a:lnTo>
                    <a:lnTo>
                      <a:pt x="93347" y="217996"/>
                    </a:lnTo>
                    <a:lnTo>
                      <a:pt x="95412" y="215930"/>
                    </a:lnTo>
                    <a:lnTo>
                      <a:pt x="98095" y="213245"/>
                    </a:lnTo>
                    <a:lnTo>
                      <a:pt x="99747" y="211182"/>
                    </a:lnTo>
                    <a:lnTo>
                      <a:pt x="101812" y="208087"/>
                    </a:lnTo>
                    <a:lnTo>
                      <a:pt x="104290" y="205609"/>
                    </a:lnTo>
                    <a:lnTo>
                      <a:pt x="105321" y="203336"/>
                    </a:lnTo>
                    <a:lnTo>
                      <a:pt x="106354" y="200857"/>
                    </a:lnTo>
                    <a:lnTo>
                      <a:pt x="108212" y="200654"/>
                    </a:lnTo>
                    <a:lnTo>
                      <a:pt x="111722" y="199828"/>
                    </a:lnTo>
                    <a:lnTo>
                      <a:pt x="116264" y="201274"/>
                    </a:lnTo>
                    <a:lnTo>
                      <a:pt x="123697" y="203133"/>
                    </a:lnTo>
                    <a:lnTo>
                      <a:pt x="137408" y="201365"/>
                    </a:lnTo>
                    <a:lnTo>
                      <a:pt x="145451" y="198986"/>
                    </a:lnTo>
                    <a:lnTo>
                      <a:pt x="152201" y="197397"/>
                    </a:lnTo>
                    <a:lnTo>
                      <a:pt x="158190" y="196289"/>
                    </a:lnTo>
                    <a:lnTo>
                      <a:pt x="166639" y="193831"/>
                    </a:lnTo>
                    <a:lnTo>
                      <a:pt x="172524" y="194600"/>
                    </a:lnTo>
                    <a:lnTo>
                      <a:pt x="207005" y="192522"/>
                    </a:lnTo>
                    <a:lnTo>
                      <a:pt x="219712" y="189676"/>
                    </a:lnTo>
                    <a:lnTo>
                      <a:pt x="231993" y="186468"/>
                    </a:lnTo>
                    <a:lnTo>
                      <a:pt x="239213" y="181790"/>
                    </a:lnTo>
                    <a:lnTo>
                      <a:pt x="254040" y="172607"/>
                    </a:lnTo>
                    <a:lnTo>
                      <a:pt x="256316" y="168436"/>
                    </a:lnTo>
                    <a:lnTo>
                      <a:pt x="257833" y="162367"/>
                    </a:lnTo>
                    <a:lnTo>
                      <a:pt x="256452" y="161079"/>
                    </a:lnTo>
                    <a:lnTo>
                      <a:pt x="253894" y="158263"/>
                    </a:lnTo>
                    <a:lnTo>
                      <a:pt x="253894" y="154171"/>
                    </a:lnTo>
                    <a:lnTo>
                      <a:pt x="255940" y="150845"/>
                    </a:lnTo>
                    <a:lnTo>
                      <a:pt x="259161" y="146626"/>
                    </a:lnTo>
                    <a:lnTo>
                      <a:pt x="261570" y="138561"/>
                    </a:lnTo>
                    <a:lnTo>
                      <a:pt x="260868" y="125004"/>
                    </a:lnTo>
                    <a:lnTo>
                      <a:pt x="327196" y="89471"/>
                    </a:lnTo>
                    <a:lnTo>
                      <a:pt x="335220" y="86242"/>
                    </a:lnTo>
                    <a:lnTo>
                      <a:pt x="344977" y="84678"/>
                    </a:lnTo>
                    <a:lnTo>
                      <a:pt x="361617" y="83991"/>
                    </a:lnTo>
                    <a:lnTo>
                      <a:pt x="368789" y="84016"/>
                    </a:lnTo>
                    <a:lnTo>
                      <a:pt x="391294" y="83530"/>
                    </a:lnTo>
                    <a:lnTo>
                      <a:pt x="400945" y="84125"/>
                    </a:lnTo>
                    <a:lnTo>
                      <a:pt x="406712" y="78919"/>
                    </a:lnTo>
                    <a:lnTo>
                      <a:pt x="416953" y="77971"/>
                    </a:lnTo>
                    <a:lnTo>
                      <a:pt x="428902" y="80626"/>
                    </a:lnTo>
                    <a:lnTo>
                      <a:pt x="445402" y="81953"/>
                    </a:lnTo>
                    <a:lnTo>
                      <a:pt x="457729" y="84229"/>
                    </a:lnTo>
                    <a:lnTo>
                      <a:pt x="478971" y="85556"/>
                    </a:lnTo>
                    <a:lnTo>
                      <a:pt x="494368" y="89521"/>
                    </a:lnTo>
                    <a:lnTo>
                      <a:pt x="506101" y="90079"/>
                    </a:lnTo>
                    <a:lnTo>
                      <a:pt x="513901" y="90632"/>
                    </a:lnTo>
                    <a:lnTo>
                      <a:pt x="520907" y="90119"/>
                    </a:lnTo>
                    <a:lnTo>
                      <a:pt x="528679" y="89438"/>
                    </a:lnTo>
                    <a:lnTo>
                      <a:pt x="537574" y="90487"/>
                    </a:lnTo>
                    <a:lnTo>
                      <a:pt x="546867" y="90486"/>
                    </a:lnTo>
                    <a:lnTo>
                      <a:pt x="553905" y="86513"/>
                    </a:lnTo>
                    <a:lnTo>
                      <a:pt x="562638" y="83967"/>
                    </a:lnTo>
                    <a:lnTo>
                      <a:pt x="570620" y="82279"/>
                    </a:lnTo>
                    <a:lnTo>
                      <a:pt x="576518" y="80553"/>
                    </a:lnTo>
                    <a:lnTo>
                      <a:pt x="581514" y="79845"/>
                    </a:lnTo>
                    <a:lnTo>
                      <a:pt x="585214" y="79778"/>
                    </a:lnTo>
                    <a:lnTo>
                      <a:pt x="594950" y="80681"/>
                    </a:lnTo>
                    <a:lnTo>
                      <a:pt x="598289" y="82090"/>
                    </a:lnTo>
                    <a:lnTo>
                      <a:pt x="606609" y="82333"/>
                    </a:lnTo>
                    <a:lnTo>
                      <a:pt x="615712" y="85556"/>
                    </a:lnTo>
                    <a:lnTo>
                      <a:pt x="622919" y="91814"/>
                    </a:lnTo>
                    <a:lnTo>
                      <a:pt x="630316" y="100538"/>
                    </a:lnTo>
                    <a:lnTo>
                      <a:pt x="634612" y="109329"/>
                    </a:lnTo>
                    <a:lnTo>
                      <a:pt x="639988" y="118634"/>
                    </a:lnTo>
                    <a:lnTo>
                      <a:pt x="645118" y="130721"/>
                    </a:lnTo>
                    <a:lnTo>
                      <a:pt x="651834" y="148172"/>
                    </a:lnTo>
                    <a:lnTo>
                      <a:pt x="654458" y="158531"/>
                    </a:lnTo>
                    <a:lnTo>
                      <a:pt x="657170" y="169427"/>
                    </a:lnTo>
                    <a:lnTo>
                      <a:pt x="660595" y="181079"/>
                    </a:lnTo>
                    <a:lnTo>
                      <a:pt x="661495" y="186845"/>
                    </a:lnTo>
                    <a:lnTo>
                      <a:pt x="661768" y="192079"/>
                    </a:lnTo>
                    <a:lnTo>
                      <a:pt x="661572" y="197094"/>
                    </a:lnTo>
                    <a:lnTo>
                      <a:pt x="661584" y="200432"/>
                    </a:lnTo>
                    <a:lnTo>
                      <a:pt x="665972" y="200715"/>
                    </a:lnTo>
                    <a:lnTo>
                      <a:pt x="670118" y="196478"/>
                    </a:lnTo>
                    <a:lnTo>
                      <a:pt x="674032" y="188853"/>
                    </a:lnTo>
                    <a:lnTo>
                      <a:pt x="678579" y="185302"/>
                    </a:lnTo>
                    <a:lnTo>
                      <a:pt x="682107" y="184466"/>
                    </a:lnTo>
                    <a:lnTo>
                      <a:pt x="688816" y="187890"/>
                    </a:lnTo>
                    <a:lnTo>
                      <a:pt x="694762" y="191712"/>
                    </a:lnTo>
                    <a:lnTo>
                      <a:pt x="702057" y="193816"/>
                    </a:lnTo>
                    <a:lnTo>
                      <a:pt x="711268" y="195344"/>
                    </a:lnTo>
                    <a:lnTo>
                      <a:pt x="718703" y="189968"/>
                    </a:lnTo>
                    <a:lnTo>
                      <a:pt x="726782" y="182343"/>
                    </a:lnTo>
                    <a:lnTo>
                      <a:pt x="731460" y="177790"/>
                    </a:lnTo>
                    <a:lnTo>
                      <a:pt x="738736" y="165326"/>
                    </a:lnTo>
                    <a:lnTo>
                      <a:pt x="744110" y="156599"/>
                    </a:lnTo>
                    <a:lnTo>
                      <a:pt x="752196" y="148512"/>
                    </a:lnTo>
                    <a:lnTo>
                      <a:pt x="755763" y="140189"/>
                    </a:lnTo>
                    <a:lnTo>
                      <a:pt x="757904" y="133531"/>
                    </a:lnTo>
                    <a:lnTo>
                      <a:pt x="756477" y="126395"/>
                    </a:lnTo>
                    <a:lnTo>
                      <a:pt x="760227" y="116452"/>
                    </a:lnTo>
                    <a:lnTo>
                      <a:pt x="768832" y="108202"/>
                    </a:lnTo>
                    <a:lnTo>
                      <a:pt x="780593" y="103132"/>
                    </a:lnTo>
                    <a:lnTo>
                      <a:pt x="793102" y="97048"/>
                    </a:lnTo>
                    <a:lnTo>
                      <a:pt x="803691" y="87916"/>
                    </a:lnTo>
                    <a:lnTo>
                      <a:pt x="811816" y="75504"/>
                    </a:lnTo>
                    <a:lnTo>
                      <a:pt x="815663" y="65368"/>
                    </a:lnTo>
                    <a:lnTo>
                      <a:pt x="814764" y="47676"/>
                    </a:lnTo>
                    <a:lnTo>
                      <a:pt x="812665" y="38381"/>
                    </a:lnTo>
                    <a:lnTo>
                      <a:pt x="809067" y="32083"/>
                    </a:lnTo>
                    <a:lnTo>
                      <a:pt x="806967" y="25188"/>
                    </a:lnTo>
                    <a:lnTo>
                      <a:pt x="797972" y="16194"/>
                    </a:lnTo>
                    <a:lnTo>
                      <a:pt x="797672" y="13192"/>
                    </a:lnTo>
                    <a:lnTo>
                      <a:pt x="797672" y="9896"/>
                    </a:lnTo>
                    <a:lnTo>
                      <a:pt x="799172" y="7196"/>
                    </a:lnTo>
                    <a:lnTo>
                      <a:pt x="801570" y="2995"/>
                    </a:lnTo>
                    <a:lnTo>
                      <a:pt x="805169" y="0"/>
                    </a:lnTo>
                    <a:lnTo>
                      <a:pt x="809067" y="2700"/>
                    </a:lnTo>
                    <a:lnTo>
                      <a:pt x="812365" y="5695"/>
                    </a:lnTo>
                    <a:lnTo>
                      <a:pt x="816263" y="9292"/>
                    </a:lnTo>
                    <a:lnTo>
                      <a:pt x="818218" y="13964"/>
                    </a:lnTo>
                    <a:lnTo>
                      <a:pt x="824559" y="21634"/>
                    </a:lnTo>
                    <a:lnTo>
                      <a:pt x="830755" y="29693"/>
                    </a:lnTo>
                    <a:lnTo>
                      <a:pt x="835317" y="33693"/>
                    </a:lnTo>
                    <a:lnTo>
                      <a:pt x="844711" y="39921"/>
                    </a:lnTo>
                    <a:lnTo>
                      <a:pt x="851922" y="45109"/>
                    </a:lnTo>
                    <a:lnTo>
                      <a:pt x="858928" y="48065"/>
                    </a:lnTo>
                    <a:lnTo>
                      <a:pt x="866803" y="51929"/>
                    </a:lnTo>
                    <a:lnTo>
                      <a:pt x="876305" y="56914"/>
                    </a:lnTo>
                    <a:lnTo>
                      <a:pt x="867729" y="62369"/>
                    </a:lnTo>
                    <a:lnTo>
                      <a:pt x="855255" y="68867"/>
                    </a:lnTo>
                    <a:lnTo>
                      <a:pt x="848498" y="73545"/>
                    </a:lnTo>
                    <a:lnTo>
                      <a:pt x="845639" y="75623"/>
                    </a:lnTo>
                    <a:lnTo>
                      <a:pt x="843488" y="93901"/>
                    </a:lnTo>
                    <a:lnTo>
                      <a:pt x="842729" y="99402"/>
                    </a:lnTo>
                    <a:lnTo>
                      <a:pt x="842540" y="106040"/>
                    </a:lnTo>
                    <a:lnTo>
                      <a:pt x="841023" y="114764"/>
                    </a:lnTo>
                    <a:lnTo>
                      <a:pt x="838367" y="120642"/>
                    </a:lnTo>
                    <a:lnTo>
                      <a:pt x="835143" y="125955"/>
                    </a:lnTo>
                    <a:lnTo>
                      <a:pt x="829833" y="132212"/>
                    </a:lnTo>
                    <a:lnTo>
                      <a:pt x="825660" y="136195"/>
                    </a:lnTo>
                    <a:lnTo>
                      <a:pt x="822626" y="138661"/>
                    </a:lnTo>
                    <a:lnTo>
                      <a:pt x="818945" y="145523"/>
                    </a:lnTo>
                    <a:lnTo>
                      <a:pt x="813299" y="158421"/>
                    </a:lnTo>
                    <a:lnTo>
                      <a:pt x="811282" y="168169"/>
                    </a:lnTo>
                    <a:lnTo>
                      <a:pt x="811973" y="178330"/>
                    </a:lnTo>
                    <a:lnTo>
                      <a:pt x="811964" y="184731"/>
                    </a:lnTo>
                    <a:lnTo>
                      <a:pt x="814896" y="195084"/>
                    </a:lnTo>
                    <a:lnTo>
                      <a:pt x="815360" y="205403"/>
                    </a:lnTo>
                    <a:lnTo>
                      <a:pt x="815568" y="214646"/>
                    </a:lnTo>
                    <a:lnTo>
                      <a:pt x="815352" y="225597"/>
                    </a:lnTo>
                    <a:lnTo>
                      <a:pt x="814957" y="235470"/>
                    </a:lnTo>
                    <a:lnTo>
                      <a:pt x="814216" y="243653"/>
                    </a:lnTo>
                    <a:lnTo>
                      <a:pt x="810497" y="256515"/>
                    </a:lnTo>
                    <a:lnTo>
                      <a:pt x="808993" y="261630"/>
                    </a:lnTo>
                    <a:lnTo>
                      <a:pt x="806926" y="269146"/>
                    </a:lnTo>
                    <a:lnTo>
                      <a:pt x="806278" y="270825"/>
                    </a:lnTo>
                    <a:lnTo>
                      <a:pt x="804085" y="276518"/>
                    </a:lnTo>
                    <a:lnTo>
                      <a:pt x="801846" y="283265"/>
                    </a:lnTo>
                    <a:lnTo>
                      <a:pt x="801450" y="293061"/>
                    </a:lnTo>
                    <a:lnTo>
                      <a:pt x="803618" y="300266"/>
                    </a:lnTo>
                    <a:lnTo>
                      <a:pt x="806239" y="310549"/>
                    </a:lnTo>
                    <a:lnTo>
                      <a:pt x="810123" y="318648"/>
                    </a:lnTo>
                    <a:lnTo>
                      <a:pt x="817718" y="327220"/>
                    </a:lnTo>
                    <a:lnTo>
                      <a:pt x="822002" y="332539"/>
                    </a:lnTo>
                    <a:lnTo>
                      <a:pt x="827687" y="338448"/>
                    </a:lnTo>
                    <a:lnTo>
                      <a:pt x="834640" y="345875"/>
                    </a:lnTo>
                    <a:lnTo>
                      <a:pt x="840882" y="352542"/>
                    </a:lnTo>
                    <a:lnTo>
                      <a:pt x="845244" y="357937"/>
                    </a:lnTo>
                    <a:lnTo>
                      <a:pt x="849216" y="363107"/>
                    </a:lnTo>
                    <a:lnTo>
                      <a:pt x="850290" y="366248"/>
                    </a:lnTo>
                    <a:lnTo>
                      <a:pt x="852098" y="371224"/>
                    </a:lnTo>
                    <a:lnTo>
                      <a:pt x="850909" y="380034"/>
                    </a:lnTo>
                    <a:lnTo>
                      <a:pt x="850505" y="382558"/>
                    </a:lnTo>
                    <a:lnTo>
                      <a:pt x="847850" y="384642"/>
                    </a:lnTo>
                    <a:lnTo>
                      <a:pt x="844437" y="386349"/>
                    </a:lnTo>
                    <a:lnTo>
                      <a:pt x="840833" y="388056"/>
                    </a:lnTo>
                    <a:lnTo>
                      <a:pt x="837609" y="392038"/>
                    </a:lnTo>
                    <a:lnTo>
                      <a:pt x="835333" y="397728"/>
                    </a:lnTo>
                    <a:lnTo>
                      <a:pt x="833626" y="402661"/>
                    </a:lnTo>
                    <a:lnTo>
                      <a:pt x="832678" y="409107"/>
                    </a:lnTo>
                    <a:lnTo>
                      <a:pt x="830456" y="433974"/>
                    </a:lnTo>
                    <a:lnTo>
                      <a:pt x="830023" y="449694"/>
                    </a:lnTo>
                    <a:lnTo>
                      <a:pt x="814471" y="451972"/>
                    </a:lnTo>
                    <a:lnTo>
                      <a:pt x="804229" y="453108"/>
                    </a:lnTo>
                    <a:lnTo>
                      <a:pt x="790574" y="454248"/>
                    </a:lnTo>
                    <a:lnTo>
                      <a:pt x="779385" y="454815"/>
                    </a:lnTo>
                    <a:lnTo>
                      <a:pt x="770850" y="454816"/>
                    </a:lnTo>
                    <a:lnTo>
                      <a:pt x="758881" y="453385"/>
                    </a:lnTo>
                    <a:lnTo>
                      <a:pt x="756461" y="455818"/>
                    </a:lnTo>
                    <a:lnTo>
                      <a:pt x="753687" y="462729"/>
                    </a:lnTo>
                    <a:lnTo>
                      <a:pt x="750965" y="468561"/>
                    </a:lnTo>
                    <a:lnTo>
                      <a:pt x="749418" y="471748"/>
                    </a:lnTo>
                    <a:lnTo>
                      <a:pt x="744001" y="477705"/>
                    </a:lnTo>
                    <a:lnTo>
                      <a:pt x="736875" y="479761"/>
                    </a:lnTo>
                    <a:lnTo>
                      <a:pt x="725241" y="480126"/>
                    </a:lnTo>
                    <a:lnTo>
                      <a:pt x="719530" y="479922"/>
                    </a:lnTo>
                    <a:lnTo>
                      <a:pt x="710971" y="479922"/>
                    </a:lnTo>
                    <a:lnTo>
                      <a:pt x="699208" y="481447"/>
                    </a:lnTo>
                    <a:lnTo>
                      <a:pt x="694217" y="482385"/>
                    </a:lnTo>
                    <a:lnTo>
                      <a:pt x="684297" y="487036"/>
                    </a:lnTo>
                    <a:lnTo>
                      <a:pt x="676854" y="495496"/>
                    </a:lnTo>
                    <a:lnTo>
                      <a:pt x="672987" y="501808"/>
                    </a:lnTo>
                    <a:lnTo>
                      <a:pt x="669349" y="508042"/>
                    </a:lnTo>
                    <a:lnTo>
                      <a:pt x="668166" y="511696"/>
                    </a:lnTo>
                    <a:lnTo>
                      <a:pt x="669309" y="521131"/>
                    </a:lnTo>
                    <a:lnTo>
                      <a:pt x="670453" y="525994"/>
                    </a:lnTo>
                    <a:lnTo>
                      <a:pt x="669023" y="529995"/>
                    </a:lnTo>
                    <a:lnTo>
                      <a:pt x="668165" y="534570"/>
                    </a:lnTo>
                    <a:lnTo>
                      <a:pt x="665306" y="538859"/>
                    </a:lnTo>
                    <a:lnTo>
                      <a:pt x="665306" y="541435"/>
                    </a:lnTo>
                    <a:lnTo>
                      <a:pt x="664162" y="543437"/>
                    </a:lnTo>
                    <a:lnTo>
                      <a:pt x="661588" y="549728"/>
                    </a:lnTo>
                    <a:lnTo>
                      <a:pt x="657585" y="556591"/>
                    </a:lnTo>
                    <a:lnTo>
                      <a:pt x="654154" y="562307"/>
                    </a:lnTo>
                    <a:lnTo>
                      <a:pt x="648008" y="563826"/>
                    </a:lnTo>
                    <a:lnTo>
                      <a:pt x="646532" y="565093"/>
                    </a:lnTo>
                    <a:lnTo>
                      <a:pt x="646111" y="567830"/>
                    </a:lnTo>
                    <a:lnTo>
                      <a:pt x="645690" y="570357"/>
                    </a:lnTo>
                    <a:lnTo>
                      <a:pt x="645690" y="572887"/>
                    </a:lnTo>
                    <a:lnTo>
                      <a:pt x="645689" y="577526"/>
                    </a:lnTo>
                    <a:lnTo>
                      <a:pt x="646111" y="579841"/>
                    </a:lnTo>
                    <a:lnTo>
                      <a:pt x="645900" y="581952"/>
                    </a:lnTo>
                    <a:lnTo>
                      <a:pt x="645478" y="585533"/>
                    </a:lnTo>
                    <a:lnTo>
                      <a:pt x="646322" y="587219"/>
                    </a:lnTo>
                    <a:lnTo>
                      <a:pt x="647586" y="588486"/>
                    </a:lnTo>
                    <a:lnTo>
                      <a:pt x="647587" y="591223"/>
                    </a:lnTo>
                    <a:lnTo>
                      <a:pt x="647165" y="596071"/>
                    </a:lnTo>
                    <a:lnTo>
                      <a:pt x="643582" y="604501"/>
                    </a:lnTo>
                    <a:lnTo>
                      <a:pt x="639788" y="607241"/>
                    </a:lnTo>
                    <a:lnTo>
                      <a:pt x="634098" y="605764"/>
                    </a:lnTo>
                    <a:lnTo>
                      <a:pt x="627775" y="607453"/>
                    </a:lnTo>
                    <a:lnTo>
                      <a:pt x="626511" y="607241"/>
                    </a:lnTo>
                    <a:lnTo>
                      <a:pt x="622717" y="598811"/>
                    </a:lnTo>
                    <a:lnTo>
                      <a:pt x="618502" y="596281"/>
                    </a:lnTo>
                    <a:lnTo>
                      <a:pt x="615973" y="595227"/>
                    </a:lnTo>
                    <a:lnTo>
                      <a:pt x="604381" y="601551"/>
                    </a:lnTo>
                    <a:lnTo>
                      <a:pt x="593422" y="599443"/>
                    </a:lnTo>
                    <a:lnTo>
                      <a:pt x="592368" y="596493"/>
                    </a:lnTo>
                    <a:lnTo>
                      <a:pt x="591315" y="592912"/>
                    </a:lnTo>
                    <a:lnTo>
                      <a:pt x="593000" y="589118"/>
                    </a:lnTo>
                    <a:lnTo>
                      <a:pt x="593844" y="585112"/>
                    </a:lnTo>
                    <a:lnTo>
                      <a:pt x="593844" y="579422"/>
                    </a:lnTo>
                    <a:lnTo>
                      <a:pt x="594897" y="573310"/>
                    </a:lnTo>
                    <a:lnTo>
                      <a:pt x="592790" y="566988"/>
                    </a:lnTo>
                    <a:lnTo>
                      <a:pt x="588402" y="563489"/>
                    </a:lnTo>
                    <a:lnTo>
                      <a:pt x="583306" y="561931"/>
                    </a:lnTo>
                    <a:lnTo>
                      <a:pt x="579090" y="560873"/>
                    </a:lnTo>
                    <a:lnTo>
                      <a:pt x="574454" y="558978"/>
                    </a:lnTo>
                    <a:lnTo>
                      <a:pt x="569818" y="549917"/>
                    </a:lnTo>
                    <a:lnTo>
                      <a:pt x="564755" y="547553"/>
                    </a:lnTo>
                    <a:lnTo>
                      <a:pt x="557978" y="544515"/>
                    </a:lnTo>
                    <a:lnTo>
                      <a:pt x="552045" y="544700"/>
                    </a:lnTo>
                    <a:lnTo>
                      <a:pt x="545597" y="542319"/>
                    </a:lnTo>
                    <a:lnTo>
                      <a:pt x="544387" y="546192"/>
                    </a:lnTo>
                    <a:lnTo>
                      <a:pt x="544629" y="553689"/>
                    </a:lnTo>
                    <a:lnTo>
                      <a:pt x="540031" y="558532"/>
                    </a:lnTo>
                    <a:lnTo>
                      <a:pt x="535541" y="561727"/>
                    </a:lnTo>
                    <a:lnTo>
                      <a:pt x="533438" y="567623"/>
                    </a:lnTo>
                    <a:lnTo>
                      <a:pt x="533982" y="571840"/>
                    </a:lnTo>
                    <a:lnTo>
                      <a:pt x="531562" y="579096"/>
                    </a:lnTo>
                    <a:lnTo>
                      <a:pt x="526964" y="587082"/>
                    </a:lnTo>
                    <a:lnTo>
                      <a:pt x="518318" y="587861"/>
                    </a:lnTo>
                    <a:lnTo>
                      <a:pt x="509973" y="590479"/>
                    </a:lnTo>
                    <a:lnTo>
                      <a:pt x="497088" y="593565"/>
                    </a:lnTo>
                    <a:lnTo>
                      <a:pt x="488206" y="596347"/>
                    </a:lnTo>
                    <a:lnTo>
                      <a:pt x="480997" y="598094"/>
                    </a:lnTo>
                    <a:lnTo>
                      <a:pt x="473971" y="597490"/>
                    </a:lnTo>
                    <a:lnTo>
                      <a:pt x="468889" y="597973"/>
                    </a:lnTo>
                    <a:lnTo>
                      <a:pt x="464775" y="599911"/>
                    </a:lnTo>
                    <a:lnTo>
                      <a:pt x="461146" y="604021"/>
                    </a:lnTo>
                    <a:lnTo>
                      <a:pt x="461146" y="607168"/>
                    </a:lnTo>
                    <a:lnTo>
                      <a:pt x="461388" y="610072"/>
                    </a:lnTo>
                    <a:lnTo>
                      <a:pt x="461630" y="611281"/>
                    </a:lnTo>
                    <a:lnTo>
                      <a:pt x="459452" y="613702"/>
                    </a:lnTo>
                    <a:lnTo>
                      <a:pt x="458242" y="614668"/>
                    </a:lnTo>
                    <a:lnTo>
                      <a:pt x="457033" y="617089"/>
                    </a:lnTo>
                    <a:lnTo>
                      <a:pt x="457758" y="619510"/>
                    </a:lnTo>
                    <a:lnTo>
                      <a:pt x="458968" y="621928"/>
                    </a:lnTo>
                    <a:lnTo>
                      <a:pt x="460178" y="622414"/>
                    </a:lnTo>
                    <a:lnTo>
                      <a:pt x="460662" y="624349"/>
                    </a:lnTo>
                    <a:lnTo>
                      <a:pt x="460178" y="625801"/>
                    </a:lnTo>
                    <a:lnTo>
                      <a:pt x="456790" y="625801"/>
                    </a:lnTo>
                    <a:lnTo>
                      <a:pt x="453161" y="624106"/>
                    </a:lnTo>
                    <a:lnTo>
                      <a:pt x="450741" y="624106"/>
                    </a:lnTo>
                    <a:lnTo>
                      <a:pt x="446627" y="623866"/>
                    </a:lnTo>
                    <a:lnTo>
                      <a:pt x="443481" y="624106"/>
                    </a:lnTo>
                    <a:lnTo>
                      <a:pt x="441304" y="625318"/>
                    </a:lnTo>
                    <a:lnTo>
                      <a:pt x="438884" y="624832"/>
                    </a:lnTo>
                    <a:lnTo>
                      <a:pt x="435496" y="620236"/>
                    </a:lnTo>
                    <a:lnTo>
                      <a:pt x="432834" y="619993"/>
                    </a:lnTo>
                    <a:lnTo>
                      <a:pt x="429146" y="620543"/>
                    </a:lnTo>
                    <a:lnTo>
                      <a:pt x="423756" y="620871"/>
                    </a:lnTo>
                    <a:lnTo>
                      <a:pt x="422244" y="618817"/>
                    </a:lnTo>
                    <a:lnTo>
                      <a:pt x="419809" y="616779"/>
                    </a:lnTo>
                    <a:lnTo>
                      <a:pt x="417666" y="614121"/>
                    </a:lnTo>
                    <a:lnTo>
                      <a:pt x="414241" y="609252"/>
                    </a:lnTo>
                    <a:lnTo>
                      <a:pt x="414755" y="604692"/>
                    </a:lnTo>
                    <a:lnTo>
                      <a:pt x="415420" y="599981"/>
                    </a:lnTo>
                    <a:lnTo>
                      <a:pt x="416574" y="590610"/>
                    </a:lnTo>
                    <a:lnTo>
                      <a:pt x="416005" y="587763"/>
                    </a:lnTo>
                    <a:lnTo>
                      <a:pt x="414678" y="585108"/>
                    </a:lnTo>
                    <a:lnTo>
                      <a:pt x="413160" y="583972"/>
                    </a:lnTo>
                    <a:lnTo>
                      <a:pt x="408798" y="585108"/>
                    </a:lnTo>
                    <a:lnTo>
                      <a:pt x="406121" y="584270"/>
                    </a:lnTo>
                    <a:lnTo>
                      <a:pt x="400911" y="582283"/>
                    </a:lnTo>
                    <a:lnTo>
                      <a:pt x="392911" y="576338"/>
                    </a:lnTo>
                    <a:lnTo>
                      <a:pt x="387474" y="571119"/>
                    </a:lnTo>
                    <a:lnTo>
                      <a:pt x="338772" y="483223"/>
                    </a:lnTo>
                    <a:lnTo>
                      <a:pt x="344681" y="478630"/>
                    </a:lnTo>
                    <a:lnTo>
                      <a:pt x="345601" y="475083"/>
                    </a:lnTo>
                    <a:lnTo>
                      <a:pt x="344944" y="473114"/>
                    </a:lnTo>
                    <a:lnTo>
                      <a:pt x="341661" y="469961"/>
                    </a:lnTo>
                    <a:lnTo>
                      <a:pt x="339259" y="465754"/>
                    </a:lnTo>
                    <a:lnTo>
                      <a:pt x="337570" y="462288"/>
                    </a:lnTo>
                    <a:lnTo>
                      <a:pt x="337482" y="456784"/>
                    </a:lnTo>
                    <a:lnTo>
                      <a:pt x="338548" y="451629"/>
                    </a:lnTo>
                    <a:lnTo>
                      <a:pt x="338192" y="449141"/>
                    </a:lnTo>
                    <a:lnTo>
                      <a:pt x="334816" y="447279"/>
                    </a:lnTo>
                    <a:lnTo>
                      <a:pt x="330108" y="446212"/>
                    </a:lnTo>
                    <a:lnTo>
                      <a:pt x="327265" y="446033"/>
                    </a:lnTo>
                    <a:lnTo>
                      <a:pt x="323889" y="444879"/>
                    </a:lnTo>
                    <a:lnTo>
                      <a:pt x="314649" y="446389"/>
                    </a:lnTo>
                    <a:lnTo>
                      <a:pt x="308519" y="443098"/>
                    </a:lnTo>
                    <a:lnTo>
                      <a:pt x="306017" y="446574"/>
                    </a:lnTo>
                    <a:lnTo>
                      <a:pt x="302994" y="447127"/>
                    </a:lnTo>
                    <a:lnTo>
                      <a:pt x="286122" y="441440"/>
                    </a:lnTo>
                    <a:lnTo>
                      <a:pt x="278864" y="440851"/>
                    </a:lnTo>
                    <a:lnTo>
                      <a:pt x="275001" y="438891"/>
                    </a:lnTo>
                    <a:lnTo>
                      <a:pt x="270821" y="429866"/>
                    </a:lnTo>
                    <a:lnTo>
                      <a:pt x="266701" y="427707"/>
                    </a:lnTo>
                    <a:lnTo>
                      <a:pt x="254146" y="420644"/>
                    </a:lnTo>
                    <a:lnTo>
                      <a:pt x="247476" y="418879"/>
                    </a:lnTo>
                    <a:lnTo>
                      <a:pt x="241198" y="416133"/>
                    </a:lnTo>
                    <a:lnTo>
                      <a:pt x="238828" y="414019"/>
                    </a:lnTo>
                    <a:lnTo>
                      <a:pt x="236647" y="410747"/>
                    </a:lnTo>
                    <a:lnTo>
                      <a:pt x="235193" y="407658"/>
                    </a:lnTo>
                    <a:lnTo>
                      <a:pt x="232041" y="406367"/>
                    </a:lnTo>
                    <a:lnTo>
                      <a:pt x="228871" y="404256"/>
                    </a:lnTo>
                    <a:lnTo>
                      <a:pt x="225067" y="404465"/>
                    </a:lnTo>
                    <a:lnTo>
                      <a:pt x="222742" y="405945"/>
                    </a:lnTo>
                    <a:lnTo>
                      <a:pt x="220418" y="407214"/>
                    </a:lnTo>
                    <a:lnTo>
                      <a:pt x="216825" y="403408"/>
                    </a:lnTo>
                    <a:lnTo>
                      <a:pt x="212467" y="398204"/>
                    </a:lnTo>
                    <a:lnTo>
                      <a:pt x="209639" y="391364"/>
                    </a:lnTo>
                    <a:lnTo>
                      <a:pt x="207377" y="387840"/>
                    </a:lnTo>
                    <a:lnTo>
                      <a:pt x="204650" y="384204"/>
                    </a:lnTo>
                    <a:lnTo>
                      <a:pt x="201186" y="383542"/>
                    </a:lnTo>
                    <a:lnTo>
                      <a:pt x="188716" y="378469"/>
                    </a:lnTo>
                    <a:lnTo>
                      <a:pt x="185969" y="372976"/>
                    </a:lnTo>
                    <a:lnTo>
                      <a:pt x="184067" y="366002"/>
                    </a:lnTo>
                    <a:lnTo>
                      <a:pt x="175825" y="361351"/>
                    </a:lnTo>
                    <a:lnTo>
                      <a:pt x="166525" y="362618"/>
                    </a:lnTo>
                    <a:lnTo>
                      <a:pt x="158706" y="360929"/>
                    </a:lnTo>
                    <a:lnTo>
                      <a:pt x="153633" y="353742"/>
                    </a:lnTo>
                    <a:lnTo>
                      <a:pt x="147505" y="353110"/>
                    </a:lnTo>
                    <a:lnTo>
                      <a:pt x="140319" y="352687"/>
                    </a:lnTo>
                    <a:lnTo>
                      <a:pt x="134747" y="353349"/>
                    </a:lnTo>
                    <a:lnTo>
                      <a:pt x="118128" y="353110"/>
                    </a:lnTo>
                    <a:lnTo>
                      <a:pt x="108825" y="352736"/>
                    </a:lnTo>
                    <a:lnTo>
                      <a:pt x="108115" y="347061"/>
                    </a:lnTo>
                    <a:lnTo>
                      <a:pt x="105514" y="338432"/>
                    </a:lnTo>
                    <a:lnTo>
                      <a:pt x="102205" y="332639"/>
                    </a:lnTo>
                    <a:lnTo>
                      <a:pt x="95488" y="328505"/>
                    </a:lnTo>
                    <a:lnTo>
                      <a:pt x="88470" y="325850"/>
                    </a:lnTo>
                    <a:lnTo>
                      <a:pt x="84211" y="323620"/>
                    </a:lnTo>
                    <a:lnTo>
                      <a:pt x="78647" y="322660"/>
                    </a:lnTo>
                    <a:lnTo>
                      <a:pt x="73467" y="320548"/>
                    </a:lnTo>
                    <a:lnTo>
                      <a:pt x="67711" y="317098"/>
                    </a:lnTo>
                    <a:lnTo>
                      <a:pt x="61955" y="314409"/>
                    </a:lnTo>
                    <a:lnTo>
                      <a:pt x="56886" y="312602"/>
                    </a:lnTo>
                    <a:lnTo>
                      <a:pt x="53321" y="312298"/>
                    </a:lnTo>
                    <a:lnTo>
                      <a:pt x="46185" y="312602"/>
                    </a:lnTo>
                    <a:lnTo>
                      <a:pt x="44264" y="307936"/>
                    </a:lnTo>
                    <a:lnTo>
                      <a:pt x="39325" y="297784"/>
                    </a:lnTo>
                    <a:lnTo>
                      <a:pt x="32191" y="292022"/>
                    </a:lnTo>
                    <a:lnTo>
                      <a:pt x="28075" y="289281"/>
                    </a:lnTo>
                    <a:lnTo>
                      <a:pt x="24782" y="284612"/>
                    </a:lnTo>
                    <a:lnTo>
                      <a:pt x="17648" y="284613"/>
                    </a:lnTo>
                    <a:lnTo>
                      <a:pt x="13852" y="282228"/>
                    </a:lnTo>
                    <a:lnTo>
                      <a:pt x="13066" y="278157"/>
                    </a:lnTo>
                    <a:lnTo>
                      <a:pt x="10906" y="271259"/>
                    </a:lnTo>
                    <a:lnTo>
                      <a:pt x="8262" y="263446"/>
                    </a:lnTo>
                    <a:lnTo>
                      <a:pt x="5435" y="257717"/>
                    </a:lnTo>
                    <a:lnTo>
                      <a:pt x="3964" y="254044"/>
                    </a:lnTo>
                    <a:lnTo>
                      <a:pt x="1715" y="244175"/>
                    </a:lnTo>
                    <a:lnTo>
                      <a:pt x="1943" y="244053"/>
                    </a:lnTo>
                    <a:lnTo>
                      <a:pt x="3038" y="243264"/>
                    </a:lnTo>
                    <a:lnTo>
                      <a:pt x="3747" y="242468"/>
                    </a:lnTo>
                    <a:lnTo>
                      <a:pt x="3832" y="239964"/>
                    </a:lnTo>
                    <a:lnTo>
                      <a:pt x="3276" y="236569"/>
                    </a:lnTo>
                    <a:lnTo>
                      <a:pt x="2207" y="233774"/>
                    </a:lnTo>
                    <a:lnTo>
                      <a:pt x="1105" y="230675"/>
                    </a:lnTo>
                    <a:lnTo>
                      <a:pt x="521" y="226732"/>
                    </a:lnTo>
                    <a:lnTo>
                      <a:pt x="0" y="225055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2" name="object 40">
                <a:extLst>
                  <a:ext uri="{FF2B5EF4-FFF2-40B4-BE49-F238E27FC236}">
                    <a16:creationId xmlns:a16="http://schemas.microsoft.com/office/drawing/2014/main" id="{ED598F00-4DB8-4CFE-A883-E17C442393B7}"/>
                  </a:ext>
                </a:extLst>
              </p:cNvPr>
              <p:cNvSpPr/>
              <p:nvPr/>
            </p:nvSpPr>
            <p:spPr>
              <a:xfrm>
                <a:off x="2563769" y="6011476"/>
                <a:ext cx="627073" cy="656251"/>
              </a:xfrm>
              <a:custGeom>
                <a:avLst/>
                <a:gdLst/>
                <a:ahLst/>
                <a:cxnLst/>
                <a:rect l="l" t="t" r="r" b="b"/>
                <a:pathLst>
                  <a:path w="627073" h="656251">
                    <a:moveTo>
                      <a:pt x="199697" y="0"/>
                    </a:moveTo>
                    <a:lnTo>
                      <a:pt x="201945" y="9869"/>
                    </a:lnTo>
                    <a:lnTo>
                      <a:pt x="203416" y="13542"/>
                    </a:lnTo>
                    <a:lnTo>
                      <a:pt x="206244" y="19271"/>
                    </a:lnTo>
                    <a:lnTo>
                      <a:pt x="208887" y="27083"/>
                    </a:lnTo>
                    <a:lnTo>
                      <a:pt x="211048" y="33982"/>
                    </a:lnTo>
                    <a:lnTo>
                      <a:pt x="211833" y="38053"/>
                    </a:lnTo>
                    <a:lnTo>
                      <a:pt x="215630" y="40437"/>
                    </a:lnTo>
                    <a:lnTo>
                      <a:pt x="222764" y="40437"/>
                    </a:lnTo>
                    <a:lnTo>
                      <a:pt x="226057" y="45106"/>
                    </a:lnTo>
                    <a:lnTo>
                      <a:pt x="230173" y="47846"/>
                    </a:lnTo>
                    <a:lnTo>
                      <a:pt x="237307" y="53609"/>
                    </a:lnTo>
                    <a:lnTo>
                      <a:pt x="242245" y="63760"/>
                    </a:lnTo>
                    <a:lnTo>
                      <a:pt x="244166" y="68427"/>
                    </a:lnTo>
                    <a:lnTo>
                      <a:pt x="251303" y="68123"/>
                    </a:lnTo>
                    <a:lnTo>
                      <a:pt x="254867" y="68426"/>
                    </a:lnTo>
                    <a:lnTo>
                      <a:pt x="259937" y="70234"/>
                    </a:lnTo>
                    <a:lnTo>
                      <a:pt x="265693" y="72922"/>
                    </a:lnTo>
                    <a:lnTo>
                      <a:pt x="271449" y="76373"/>
                    </a:lnTo>
                    <a:lnTo>
                      <a:pt x="276629" y="78484"/>
                    </a:lnTo>
                    <a:lnTo>
                      <a:pt x="282193" y="79444"/>
                    </a:lnTo>
                    <a:lnTo>
                      <a:pt x="286452" y="81674"/>
                    </a:lnTo>
                    <a:lnTo>
                      <a:pt x="293469" y="84329"/>
                    </a:lnTo>
                    <a:lnTo>
                      <a:pt x="300187" y="88463"/>
                    </a:lnTo>
                    <a:lnTo>
                      <a:pt x="303496" y="94256"/>
                    </a:lnTo>
                    <a:lnTo>
                      <a:pt x="306097" y="102886"/>
                    </a:lnTo>
                    <a:lnTo>
                      <a:pt x="306806" y="108561"/>
                    </a:lnTo>
                    <a:lnTo>
                      <a:pt x="316110" y="108934"/>
                    </a:lnTo>
                    <a:lnTo>
                      <a:pt x="332728" y="109174"/>
                    </a:lnTo>
                    <a:lnTo>
                      <a:pt x="338301" y="108512"/>
                    </a:lnTo>
                    <a:lnTo>
                      <a:pt x="345486" y="108934"/>
                    </a:lnTo>
                    <a:lnTo>
                      <a:pt x="351615" y="109566"/>
                    </a:lnTo>
                    <a:lnTo>
                      <a:pt x="356687" y="116753"/>
                    </a:lnTo>
                    <a:lnTo>
                      <a:pt x="364507" y="118442"/>
                    </a:lnTo>
                    <a:lnTo>
                      <a:pt x="373806" y="117176"/>
                    </a:lnTo>
                    <a:lnTo>
                      <a:pt x="382048" y="121826"/>
                    </a:lnTo>
                    <a:lnTo>
                      <a:pt x="383950" y="128801"/>
                    </a:lnTo>
                    <a:lnTo>
                      <a:pt x="386698" y="134293"/>
                    </a:lnTo>
                    <a:lnTo>
                      <a:pt x="399167" y="139366"/>
                    </a:lnTo>
                    <a:lnTo>
                      <a:pt x="402632" y="140028"/>
                    </a:lnTo>
                    <a:lnTo>
                      <a:pt x="405359" y="143664"/>
                    </a:lnTo>
                    <a:lnTo>
                      <a:pt x="407621" y="147188"/>
                    </a:lnTo>
                    <a:lnTo>
                      <a:pt x="410449" y="154029"/>
                    </a:lnTo>
                    <a:lnTo>
                      <a:pt x="414806" y="159233"/>
                    </a:lnTo>
                    <a:lnTo>
                      <a:pt x="418399" y="163039"/>
                    </a:lnTo>
                    <a:lnTo>
                      <a:pt x="420724" y="161769"/>
                    </a:lnTo>
                    <a:lnTo>
                      <a:pt x="423049" y="160290"/>
                    </a:lnTo>
                    <a:lnTo>
                      <a:pt x="426852" y="160080"/>
                    </a:lnTo>
                    <a:lnTo>
                      <a:pt x="430023" y="162191"/>
                    </a:lnTo>
                    <a:lnTo>
                      <a:pt x="433174" y="163482"/>
                    </a:lnTo>
                    <a:lnTo>
                      <a:pt x="434629" y="166572"/>
                    </a:lnTo>
                    <a:lnTo>
                      <a:pt x="436810" y="169843"/>
                    </a:lnTo>
                    <a:lnTo>
                      <a:pt x="439180" y="171957"/>
                    </a:lnTo>
                    <a:lnTo>
                      <a:pt x="445457" y="174703"/>
                    </a:lnTo>
                    <a:lnTo>
                      <a:pt x="452127" y="176468"/>
                    </a:lnTo>
                    <a:lnTo>
                      <a:pt x="464682" y="183531"/>
                    </a:lnTo>
                    <a:lnTo>
                      <a:pt x="468802" y="185691"/>
                    </a:lnTo>
                    <a:lnTo>
                      <a:pt x="472982" y="194716"/>
                    </a:lnTo>
                    <a:lnTo>
                      <a:pt x="476846" y="196676"/>
                    </a:lnTo>
                    <a:lnTo>
                      <a:pt x="484104" y="197265"/>
                    </a:lnTo>
                    <a:lnTo>
                      <a:pt x="500975" y="202951"/>
                    </a:lnTo>
                    <a:lnTo>
                      <a:pt x="503998" y="202398"/>
                    </a:lnTo>
                    <a:lnTo>
                      <a:pt x="506501" y="198923"/>
                    </a:lnTo>
                    <a:lnTo>
                      <a:pt x="512631" y="202213"/>
                    </a:lnTo>
                    <a:lnTo>
                      <a:pt x="521871" y="200703"/>
                    </a:lnTo>
                    <a:lnTo>
                      <a:pt x="525246" y="201858"/>
                    </a:lnTo>
                    <a:lnTo>
                      <a:pt x="528089" y="202037"/>
                    </a:lnTo>
                    <a:lnTo>
                      <a:pt x="532798" y="203103"/>
                    </a:lnTo>
                    <a:lnTo>
                      <a:pt x="536174" y="204965"/>
                    </a:lnTo>
                    <a:lnTo>
                      <a:pt x="536529" y="207453"/>
                    </a:lnTo>
                    <a:lnTo>
                      <a:pt x="535463" y="212608"/>
                    </a:lnTo>
                    <a:lnTo>
                      <a:pt x="535552" y="218112"/>
                    </a:lnTo>
                    <a:lnTo>
                      <a:pt x="537240" y="221578"/>
                    </a:lnTo>
                    <a:lnTo>
                      <a:pt x="539643" y="225786"/>
                    </a:lnTo>
                    <a:lnTo>
                      <a:pt x="542925" y="228939"/>
                    </a:lnTo>
                    <a:lnTo>
                      <a:pt x="543582" y="230907"/>
                    </a:lnTo>
                    <a:lnTo>
                      <a:pt x="542662" y="234455"/>
                    </a:lnTo>
                    <a:lnTo>
                      <a:pt x="536753" y="239048"/>
                    </a:lnTo>
                    <a:lnTo>
                      <a:pt x="585455" y="326944"/>
                    </a:lnTo>
                    <a:lnTo>
                      <a:pt x="590893" y="332163"/>
                    </a:lnTo>
                    <a:lnTo>
                      <a:pt x="598892" y="338107"/>
                    </a:lnTo>
                    <a:lnTo>
                      <a:pt x="604103" y="340094"/>
                    </a:lnTo>
                    <a:lnTo>
                      <a:pt x="606780" y="340932"/>
                    </a:lnTo>
                    <a:lnTo>
                      <a:pt x="611142" y="339796"/>
                    </a:lnTo>
                    <a:lnTo>
                      <a:pt x="612659" y="340932"/>
                    </a:lnTo>
                    <a:lnTo>
                      <a:pt x="613986" y="343588"/>
                    </a:lnTo>
                    <a:lnTo>
                      <a:pt x="614555" y="346434"/>
                    </a:lnTo>
                    <a:lnTo>
                      <a:pt x="613401" y="355805"/>
                    </a:lnTo>
                    <a:lnTo>
                      <a:pt x="612737" y="360516"/>
                    </a:lnTo>
                    <a:lnTo>
                      <a:pt x="612223" y="365076"/>
                    </a:lnTo>
                    <a:lnTo>
                      <a:pt x="615648" y="369945"/>
                    </a:lnTo>
                    <a:lnTo>
                      <a:pt x="617790" y="372604"/>
                    </a:lnTo>
                    <a:lnTo>
                      <a:pt x="620226" y="374642"/>
                    </a:lnTo>
                    <a:lnTo>
                      <a:pt x="621737" y="376695"/>
                    </a:lnTo>
                    <a:lnTo>
                      <a:pt x="620624" y="378673"/>
                    </a:lnTo>
                    <a:lnTo>
                      <a:pt x="620624" y="383226"/>
                    </a:lnTo>
                    <a:lnTo>
                      <a:pt x="621952" y="395174"/>
                    </a:lnTo>
                    <a:lnTo>
                      <a:pt x="625176" y="407124"/>
                    </a:lnTo>
                    <a:lnTo>
                      <a:pt x="627073" y="421915"/>
                    </a:lnTo>
                    <a:lnTo>
                      <a:pt x="626693" y="428743"/>
                    </a:lnTo>
                    <a:lnTo>
                      <a:pt x="625176" y="434812"/>
                    </a:lnTo>
                    <a:lnTo>
                      <a:pt x="621660" y="438281"/>
                    </a:lnTo>
                    <a:lnTo>
                      <a:pt x="617929" y="443822"/>
                    </a:lnTo>
                    <a:lnTo>
                      <a:pt x="613657" y="449296"/>
                    </a:lnTo>
                    <a:lnTo>
                      <a:pt x="610543" y="454825"/>
                    </a:lnTo>
                    <a:lnTo>
                      <a:pt x="598662" y="468221"/>
                    </a:lnTo>
                    <a:lnTo>
                      <a:pt x="592106" y="474968"/>
                    </a:lnTo>
                    <a:lnTo>
                      <a:pt x="584952" y="479184"/>
                    </a:lnTo>
                    <a:lnTo>
                      <a:pt x="568468" y="482395"/>
                    </a:lnTo>
                    <a:lnTo>
                      <a:pt x="544842" y="472055"/>
                    </a:lnTo>
                    <a:lnTo>
                      <a:pt x="542289" y="470618"/>
                    </a:lnTo>
                    <a:lnTo>
                      <a:pt x="537463" y="460648"/>
                    </a:lnTo>
                    <a:lnTo>
                      <a:pt x="529247" y="459278"/>
                    </a:lnTo>
                    <a:lnTo>
                      <a:pt x="515097" y="456083"/>
                    </a:lnTo>
                    <a:lnTo>
                      <a:pt x="506881" y="457453"/>
                    </a:lnTo>
                    <a:lnTo>
                      <a:pt x="498208" y="457453"/>
                    </a:lnTo>
                    <a:lnTo>
                      <a:pt x="485422" y="462799"/>
                    </a:lnTo>
                    <a:lnTo>
                      <a:pt x="478484" y="466316"/>
                    </a:lnTo>
                    <a:lnTo>
                      <a:pt x="471051" y="461888"/>
                    </a:lnTo>
                    <a:lnTo>
                      <a:pt x="470074" y="472945"/>
                    </a:lnTo>
                    <a:lnTo>
                      <a:pt x="471085" y="476159"/>
                    </a:lnTo>
                    <a:lnTo>
                      <a:pt x="463192" y="482641"/>
                    </a:lnTo>
                    <a:lnTo>
                      <a:pt x="456708" y="486590"/>
                    </a:lnTo>
                    <a:lnTo>
                      <a:pt x="451916" y="489126"/>
                    </a:lnTo>
                    <a:lnTo>
                      <a:pt x="445432" y="495047"/>
                    </a:lnTo>
                    <a:lnTo>
                      <a:pt x="445151" y="498707"/>
                    </a:lnTo>
                    <a:lnTo>
                      <a:pt x="445996" y="504627"/>
                    </a:lnTo>
                    <a:lnTo>
                      <a:pt x="450420" y="520072"/>
                    </a:lnTo>
                    <a:lnTo>
                      <a:pt x="452021" y="524519"/>
                    </a:lnTo>
                    <a:lnTo>
                      <a:pt x="451348" y="528374"/>
                    </a:lnTo>
                    <a:lnTo>
                      <a:pt x="447848" y="530779"/>
                    </a:lnTo>
                    <a:lnTo>
                      <a:pt x="443675" y="534570"/>
                    </a:lnTo>
                    <a:lnTo>
                      <a:pt x="439693" y="541208"/>
                    </a:lnTo>
                    <a:lnTo>
                      <a:pt x="435545" y="555761"/>
                    </a:lnTo>
                    <a:lnTo>
                      <a:pt x="432164" y="563076"/>
                    </a:lnTo>
                    <a:lnTo>
                      <a:pt x="426602" y="567274"/>
                    </a:lnTo>
                    <a:lnTo>
                      <a:pt x="415031" y="568854"/>
                    </a:lnTo>
                    <a:lnTo>
                      <a:pt x="408102" y="570354"/>
                    </a:lnTo>
                    <a:lnTo>
                      <a:pt x="403358" y="569644"/>
                    </a:lnTo>
                    <a:lnTo>
                      <a:pt x="393986" y="568559"/>
                    </a:lnTo>
                    <a:lnTo>
                      <a:pt x="376556" y="563951"/>
                    </a:lnTo>
                    <a:lnTo>
                      <a:pt x="374658" y="567274"/>
                    </a:lnTo>
                    <a:lnTo>
                      <a:pt x="372618" y="571044"/>
                    </a:lnTo>
                    <a:lnTo>
                      <a:pt x="362325" y="576758"/>
                    </a:lnTo>
                    <a:lnTo>
                      <a:pt x="358293" y="569169"/>
                    </a:lnTo>
                    <a:lnTo>
                      <a:pt x="354023" y="563951"/>
                    </a:lnTo>
                    <a:lnTo>
                      <a:pt x="334336" y="565849"/>
                    </a:lnTo>
                    <a:lnTo>
                      <a:pt x="326510" y="577946"/>
                    </a:lnTo>
                    <a:lnTo>
                      <a:pt x="322290" y="589592"/>
                    </a:lnTo>
                    <a:lnTo>
                      <a:pt x="303944" y="598161"/>
                    </a:lnTo>
                    <a:lnTo>
                      <a:pt x="295184" y="599282"/>
                    </a:lnTo>
                    <a:lnTo>
                      <a:pt x="287135" y="598805"/>
                    </a:lnTo>
                    <a:lnTo>
                      <a:pt x="286195" y="597490"/>
                    </a:lnTo>
                    <a:lnTo>
                      <a:pt x="282623" y="596925"/>
                    </a:lnTo>
                    <a:lnTo>
                      <a:pt x="279803" y="595045"/>
                    </a:lnTo>
                    <a:lnTo>
                      <a:pt x="277171" y="594106"/>
                    </a:lnTo>
                    <a:lnTo>
                      <a:pt x="273223" y="594106"/>
                    </a:lnTo>
                    <a:lnTo>
                      <a:pt x="269839" y="593729"/>
                    </a:lnTo>
                    <a:lnTo>
                      <a:pt x="266267" y="592414"/>
                    </a:lnTo>
                    <a:lnTo>
                      <a:pt x="264011" y="593541"/>
                    </a:lnTo>
                    <a:lnTo>
                      <a:pt x="264011" y="598052"/>
                    </a:lnTo>
                    <a:lnTo>
                      <a:pt x="265333" y="601497"/>
                    </a:lnTo>
                    <a:lnTo>
                      <a:pt x="257996" y="603693"/>
                    </a:lnTo>
                    <a:lnTo>
                      <a:pt x="255962" y="602863"/>
                    </a:lnTo>
                    <a:lnTo>
                      <a:pt x="242829" y="604853"/>
                    </a:lnTo>
                    <a:lnTo>
                      <a:pt x="235582" y="608173"/>
                    </a:lnTo>
                    <a:lnTo>
                      <a:pt x="224187" y="608663"/>
                    </a:lnTo>
                    <a:lnTo>
                      <a:pt x="210694" y="608349"/>
                    </a:lnTo>
                    <a:lnTo>
                      <a:pt x="195074" y="609398"/>
                    </a:lnTo>
                    <a:lnTo>
                      <a:pt x="184858" y="608589"/>
                    </a:lnTo>
                    <a:lnTo>
                      <a:pt x="177969" y="607557"/>
                    </a:lnTo>
                    <a:lnTo>
                      <a:pt x="167635" y="605142"/>
                    </a:lnTo>
                    <a:lnTo>
                      <a:pt x="159024" y="601700"/>
                    </a:lnTo>
                    <a:lnTo>
                      <a:pt x="145474" y="600351"/>
                    </a:lnTo>
                    <a:lnTo>
                      <a:pt x="136953" y="598386"/>
                    </a:lnTo>
                    <a:lnTo>
                      <a:pt x="127832" y="597132"/>
                    </a:lnTo>
                    <a:lnTo>
                      <a:pt x="120020" y="599309"/>
                    </a:lnTo>
                    <a:lnTo>
                      <a:pt x="114052" y="602253"/>
                    </a:lnTo>
                    <a:lnTo>
                      <a:pt x="108760" y="611445"/>
                    </a:lnTo>
                    <a:lnTo>
                      <a:pt x="105696" y="619242"/>
                    </a:lnTo>
                    <a:lnTo>
                      <a:pt x="107034" y="635488"/>
                    </a:lnTo>
                    <a:lnTo>
                      <a:pt x="101727" y="642296"/>
                    </a:lnTo>
                    <a:lnTo>
                      <a:pt x="85417" y="649501"/>
                    </a:lnTo>
                    <a:lnTo>
                      <a:pt x="69485" y="652536"/>
                    </a:lnTo>
                    <a:lnTo>
                      <a:pt x="57176" y="656251"/>
                    </a:lnTo>
                    <a:lnTo>
                      <a:pt x="49522" y="655115"/>
                    </a:lnTo>
                    <a:lnTo>
                      <a:pt x="40484" y="654164"/>
                    </a:lnTo>
                    <a:lnTo>
                      <a:pt x="26472" y="648757"/>
                    </a:lnTo>
                    <a:lnTo>
                      <a:pt x="26252" y="647034"/>
                    </a:lnTo>
                    <a:lnTo>
                      <a:pt x="26149" y="646439"/>
                    </a:lnTo>
                    <a:lnTo>
                      <a:pt x="25892" y="645564"/>
                    </a:lnTo>
                    <a:lnTo>
                      <a:pt x="25308" y="644161"/>
                    </a:lnTo>
                    <a:lnTo>
                      <a:pt x="24693" y="642448"/>
                    </a:lnTo>
                    <a:lnTo>
                      <a:pt x="24456" y="641888"/>
                    </a:lnTo>
                    <a:lnTo>
                      <a:pt x="23915" y="640801"/>
                    </a:lnTo>
                    <a:lnTo>
                      <a:pt x="23701" y="640230"/>
                    </a:lnTo>
                    <a:lnTo>
                      <a:pt x="23154" y="638492"/>
                    </a:lnTo>
                    <a:lnTo>
                      <a:pt x="22878" y="637308"/>
                    </a:lnTo>
                    <a:lnTo>
                      <a:pt x="22493" y="636153"/>
                    </a:lnTo>
                    <a:lnTo>
                      <a:pt x="22441" y="635552"/>
                    </a:lnTo>
                    <a:lnTo>
                      <a:pt x="22294" y="634507"/>
                    </a:lnTo>
                    <a:lnTo>
                      <a:pt x="22177" y="634076"/>
                    </a:lnTo>
                    <a:lnTo>
                      <a:pt x="22100" y="633778"/>
                    </a:lnTo>
                    <a:lnTo>
                      <a:pt x="21033" y="631943"/>
                    </a:lnTo>
                    <a:lnTo>
                      <a:pt x="20479" y="630862"/>
                    </a:lnTo>
                    <a:lnTo>
                      <a:pt x="20139" y="630357"/>
                    </a:lnTo>
                    <a:lnTo>
                      <a:pt x="19498" y="629708"/>
                    </a:lnTo>
                    <a:lnTo>
                      <a:pt x="18174" y="628456"/>
                    </a:lnTo>
                    <a:lnTo>
                      <a:pt x="17755" y="628012"/>
                    </a:lnTo>
                    <a:lnTo>
                      <a:pt x="17378" y="627539"/>
                    </a:lnTo>
                    <a:lnTo>
                      <a:pt x="16714" y="626524"/>
                    </a:lnTo>
                    <a:lnTo>
                      <a:pt x="16529" y="626281"/>
                    </a:lnTo>
                    <a:lnTo>
                      <a:pt x="15480" y="625181"/>
                    </a:lnTo>
                    <a:lnTo>
                      <a:pt x="15033" y="624768"/>
                    </a:lnTo>
                    <a:lnTo>
                      <a:pt x="13064" y="623347"/>
                    </a:lnTo>
                    <a:lnTo>
                      <a:pt x="12106" y="622581"/>
                    </a:lnTo>
                    <a:lnTo>
                      <a:pt x="11735" y="622113"/>
                    </a:lnTo>
                    <a:lnTo>
                      <a:pt x="11678" y="621809"/>
                    </a:lnTo>
                    <a:lnTo>
                      <a:pt x="12230" y="620722"/>
                    </a:lnTo>
                    <a:lnTo>
                      <a:pt x="12390" y="620145"/>
                    </a:lnTo>
                    <a:lnTo>
                      <a:pt x="12421" y="619531"/>
                    </a:lnTo>
                    <a:lnTo>
                      <a:pt x="12366" y="618924"/>
                    </a:lnTo>
                    <a:lnTo>
                      <a:pt x="12050" y="618413"/>
                    </a:lnTo>
                    <a:lnTo>
                      <a:pt x="11901" y="617830"/>
                    </a:lnTo>
                    <a:lnTo>
                      <a:pt x="11929" y="617520"/>
                    </a:lnTo>
                    <a:lnTo>
                      <a:pt x="12470" y="616797"/>
                    </a:lnTo>
                    <a:lnTo>
                      <a:pt x="12685" y="616250"/>
                    </a:lnTo>
                    <a:lnTo>
                      <a:pt x="12734" y="615637"/>
                    </a:lnTo>
                    <a:lnTo>
                      <a:pt x="12732" y="614713"/>
                    </a:lnTo>
                    <a:lnTo>
                      <a:pt x="12552" y="614148"/>
                    </a:lnTo>
                    <a:lnTo>
                      <a:pt x="12215" y="613632"/>
                    </a:lnTo>
                    <a:lnTo>
                      <a:pt x="12022" y="613395"/>
                    </a:lnTo>
                    <a:lnTo>
                      <a:pt x="11572" y="612988"/>
                    </a:lnTo>
                    <a:lnTo>
                      <a:pt x="11083" y="612629"/>
                    </a:lnTo>
                    <a:lnTo>
                      <a:pt x="9558" y="611627"/>
                    </a:lnTo>
                    <a:lnTo>
                      <a:pt x="8252" y="610856"/>
                    </a:lnTo>
                    <a:lnTo>
                      <a:pt x="7973" y="610728"/>
                    </a:lnTo>
                    <a:lnTo>
                      <a:pt x="7489" y="610363"/>
                    </a:lnTo>
                    <a:lnTo>
                      <a:pt x="7268" y="610151"/>
                    </a:lnTo>
                    <a:lnTo>
                      <a:pt x="6946" y="609640"/>
                    </a:lnTo>
                    <a:lnTo>
                      <a:pt x="6425" y="608893"/>
                    </a:lnTo>
                    <a:lnTo>
                      <a:pt x="6301" y="608602"/>
                    </a:lnTo>
                    <a:lnTo>
                      <a:pt x="6750" y="608213"/>
                    </a:lnTo>
                    <a:lnTo>
                      <a:pt x="7445" y="607623"/>
                    </a:lnTo>
                    <a:lnTo>
                      <a:pt x="7692" y="607441"/>
                    </a:lnTo>
                    <a:lnTo>
                      <a:pt x="8568" y="607222"/>
                    </a:lnTo>
                    <a:lnTo>
                      <a:pt x="9175" y="607174"/>
                    </a:lnTo>
                    <a:lnTo>
                      <a:pt x="10689" y="607350"/>
                    </a:lnTo>
                    <a:lnTo>
                      <a:pt x="11258" y="607186"/>
                    </a:lnTo>
                    <a:lnTo>
                      <a:pt x="11775" y="606858"/>
                    </a:lnTo>
                    <a:lnTo>
                      <a:pt x="12256" y="606481"/>
                    </a:lnTo>
                    <a:lnTo>
                      <a:pt x="12637" y="606013"/>
                    </a:lnTo>
                    <a:lnTo>
                      <a:pt x="12961" y="605497"/>
                    </a:lnTo>
                    <a:lnTo>
                      <a:pt x="13094" y="605224"/>
                    </a:lnTo>
                    <a:lnTo>
                      <a:pt x="13292" y="604646"/>
                    </a:lnTo>
                    <a:lnTo>
                      <a:pt x="13443" y="604057"/>
                    </a:lnTo>
                    <a:lnTo>
                      <a:pt x="14033" y="602338"/>
                    </a:lnTo>
                    <a:lnTo>
                      <a:pt x="14229" y="601135"/>
                    </a:lnTo>
                    <a:lnTo>
                      <a:pt x="14253" y="600527"/>
                    </a:lnTo>
                    <a:lnTo>
                      <a:pt x="14238" y="600223"/>
                    </a:lnTo>
                    <a:lnTo>
                      <a:pt x="14108" y="599634"/>
                    </a:lnTo>
                    <a:lnTo>
                      <a:pt x="14092" y="598704"/>
                    </a:lnTo>
                    <a:lnTo>
                      <a:pt x="13753" y="598231"/>
                    </a:lnTo>
                    <a:lnTo>
                      <a:pt x="13494" y="598055"/>
                    </a:lnTo>
                    <a:lnTo>
                      <a:pt x="12623" y="597806"/>
                    </a:lnTo>
                    <a:lnTo>
                      <a:pt x="12016" y="597641"/>
                    </a:lnTo>
                    <a:lnTo>
                      <a:pt x="11578" y="597271"/>
                    </a:lnTo>
                    <a:lnTo>
                      <a:pt x="11504" y="596955"/>
                    </a:lnTo>
                    <a:lnTo>
                      <a:pt x="11915" y="596153"/>
                    </a:lnTo>
                    <a:lnTo>
                      <a:pt x="12505" y="595090"/>
                    </a:lnTo>
                    <a:lnTo>
                      <a:pt x="12966" y="594701"/>
                    </a:lnTo>
                    <a:lnTo>
                      <a:pt x="14024" y="594105"/>
                    </a:lnTo>
                    <a:lnTo>
                      <a:pt x="14253" y="593905"/>
                    </a:lnTo>
                    <a:lnTo>
                      <a:pt x="14675" y="593097"/>
                    </a:lnTo>
                    <a:lnTo>
                      <a:pt x="15121" y="591967"/>
                    </a:lnTo>
                    <a:lnTo>
                      <a:pt x="15256" y="591377"/>
                    </a:lnTo>
                    <a:lnTo>
                      <a:pt x="15328" y="590770"/>
                    </a:lnTo>
                    <a:lnTo>
                      <a:pt x="15499" y="589877"/>
                    </a:lnTo>
                    <a:lnTo>
                      <a:pt x="15521" y="588055"/>
                    </a:lnTo>
                    <a:lnTo>
                      <a:pt x="15475" y="587751"/>
                    </a:lnTo>
                    <a:lnTo>
                      <a:pt x="15391" y="587459"/>
                    </a:lnTo>
                    <a:lnTo>
                      <a:pt x="15085" y="586937"/>
                    </a:lnTo>
                    <a:lnTo>
                      <a:pt x="14582" y="586183"/>
                    </a:lnTo>
                    <a:lnTo>
                      <a:pt x="14199" y="585703"/>
                    </a:lnTo>
                    <a:lnTo>
                      <a:pt x="13928" y="585169"/>
                    </a:lnTo>
                    <a:lnTo>
                      <a:pt x="13841" y="584871"/>
                    </a:lnTo>
                    <a:lnTo>
                      <a:pt x="13717" y="584276"/>
                    </a:lnTo>
                    <a:lnTo>
                      <a:pt x="13742" y="583668"/>
                    </a:lnTo>
                    <a:lnTo>
                      <a:pt x="13713" y="583060"/>
                    </a:lnTo>
                    <a:lnTo>
                      <a:pt x="13570" y="582471"/>
                    </a:lnTo>
                    <a:lnTo>
                      <a:pt x="12586" y="579932"/>
                    </a:lnTo>
                    <a:lnTo>
                      <a:pt x="12306" y="579397"/>
                    </a:lnTo>
                    <a:lnTo>
                      <a:pt x="11975" y="578887"/>
                    </a:lnTo>
                    <a:lnTo>
                      <a:pt x="11562" y="578437"/>
                    </a:lnTo>
                    <a:lnTo>
                      <a:pt x="10882" y="577830"/>
                    </a:lnTo>
                    <a:lnTo>
                      <a:pt x="10385" y="577489"/>
                    </a:lnTo>
                    <a:lnTo>
                      <a:pt x="10104" y="577368"/>
                    </a:lnTo>
                    <a:lnTo>
                      <a:pt x="9240" y="577082"/>
                    </a:lnTo>
                    <a:lnTo>
                      <a:pt x="8639" y="576985"/>
                    </a:lnTo>
                    <a:lnTo>
                      <a:pt x="7748" y="576797"/>
                    </a:lnTo>
                    <a:lnTo>
                      <a:pt x="6841" y="576748"/>
                    </a:lnTo>
                    <a:lnTo>
                      <a:pt x="5949" y="576578"/>
                    </a:lnTo>
                    <a:lnTo>
                      <a:pt x="5369" y="576396"/>
                    </a:lnTo>
                    <a:lnTo>
                      <a:pt x="4807" y="576153"/>
                    </a:lnTo>
                    <a:lnTo>
                      <a:pt x="4539" y="576013"/>
                    </a:lnTo>
                    <a:lnTo>
                      <a:pt x="4065" y="575636"/>
                    </a:lnTo>
                    <a:lnTo>
                      <a:pt x="3651" y="575187"/>
                    </a:lnTo>
                    <a:lnTo>
                      <a:pt x="3469" y="574944"/>
                    </a:lnTo>
                    <a:lnTo>
                      <a:pt x="3212" y="574397"/>
                    </a:lnTo>
                    <a:lnTo>
                      <a:pt x="2983" y="573200"/>
                    </a:lnTo>
                    <a:lnTo>
                      <a:pt x="2870" y="572921"/>
                    </a:lnTo>
                    <a:lnTo>
                      <a:pt x="2711" y="572659"/>
                    </a:lnTo>
                    <a:lnTo>
                      <a:pt x="2320" y="572191"/>
                    </a:lnTo>
                    <a:lnTo>
                      <a:pt x="1471" y="571323"/>
                    </a:lnTo>
                    <a:lnTo>
                      <a:pt x="1027" y="570193"/>
                    </a:lnTo>
                    <a:lnTo>
                      <a:pt x="937" y="569597"/>
                    </a:lnTo>
                    <a:lnTo>
                      <a:pt x="950" y="568686"/>
                    </a:lnTo>
                    <a:lnTo>
                      <a:pt x="990" y="568382"/>
                    </a:lnTo>
                    <a:lnTo>
                      <a:pt x="1079" y="568091"/>
                    </a:lnTo>
                    <a:lnTo>
                      <a:pt x="1413" y="567240"/>
                    </a:lnTo>
                    <a:lnTo>
                      <a:pt x="1692" y="566372"/>
                    </a:lnTo>
                    <a:lnTo>
                      <a:pt x="1723" y="565466"/>
                    </a:lnTo>
                    <a:lnTo>
                      <a:pt x="1504" y="564269"/>
                    </a:lnTo>
                    <a:lnTo>
                      <a:pt x="1136" y="562799"/>
                    </a:lnTo>
                    <a:lnTo>
                      <a:pt x="890" y="561299"/>
                    </a:lnTo>
                    <a:lnTo>
                      <a:pt x="806" y="560697"/>
                    </a:lnTo>
                    <a:lnTo>
                      <a:pt x="801" y="559482"/>
                    </a:lnTo>
                    <a:lnTo>
                      <a:pt x="726" y="558881"/>
                    </a:lnTo>
                    <a:lnTo>
                      <a:pt x="487" y="557690"/>
                    </a:lnTo>
                    <a:lnTo>
                      <a:pt x="470" y="556778"/>
                    </a:lnTo>
                    <a:lnTo>
                      <a:pt x="262" y="556213"/>
                    </a:lnTo>
                    <a:lnTo>
                      <a:pt x="165" y="555921"/>
                    </a:lnTo>
                    <a:lnTo>
                      <a:pt x="31" y="555296"/>
                    </a:lnTo>
                    <a:lnTo>
                      <a:pt x="0" y="554992"/>
                    </a:lnTo>
                    <a:lnTo>
                      <a:pt x="295" y="554585"/>
                    </a:lnTo>
                    <a:lnTo>
                      <a:pt x="607" y="554536"/>
                    </a:lnTo>
                    <a:lnTo>
                      <a:pt x="1533" y="554579"/>
                    </a:lnTo>
                    <a:lnTo>
                      <a:pt x="2084" y="554384"/>
                    </a:lnTo>
                    <a:lnTo>
                      <a:pt x="2289" y="554148"/>
                    </a:lnTo>
                    <a:lnTo>
                      <a:pt x="2337" y="553844"/>
                    </a:lnTo>
                    <a:lnTo>
                      <a:pt x="2859" y="553552"/>
                    </a:lnTo>
                    <a:lnTo>
                      <a:pt x="4215" y="552337"/>
                    </a:lnTo>
                    <a:lnTo>
                      <a:pt x="4856" y="551687"/>
                    </a:lnTo>
                    <a:lnTo>
                      <a:pt x="5318" y="551298"/>
                    </a:lnTo>
                    <a:lnTo>
                      <a:pt x="5531" y="551080"/>
                    </a:lnTo>
                    <a:lnTo>
                      <a:pt x="6678" y="550660"/>
                    </a:lnTo>
                    <a:lnTo>
                      <a:pt x="7141" y="550290"/>
                    </a:lnTo>
                    <a:lnTo>
                      <a:pt x="7680" y="549549"/>
                    </a:lnTo>
                    <a:lnTo>
                      <a:pt x="8186" y="548789"/>
                    </a:lnTo>
                    <a:lnTo>
                      <a:pt x="8393" y="548224"/>
                    </a:lnTo>
                    <a:lnTo>
                      <a:pt x="8625" y="546723"/>
                    </a:lnTo>
                    <a:lnTo>
                      <a:pt x="8784" y="546134"/>
                    </a:lnTo>
                    <a:lnTo>
                      <a:pt x="8992" y="545569"/>
                    </a:lnTo>
                    <a:lnTo>
                      <a:pt x="9636" y="544190"/>
                    </a:lnTo>
                    <a:lnTo>
                      <a:pt x="9788" y="543923"/>
                    </a:lnTo>
                    <a:lnTo>
                      <a:pt x="10262" y="543552"/>
                    </a:lnTo>
                    <a:lnTo>
                      <a:pt x="10939" y="542945"/>
                    </a:lnTo>
                    <a:lnTo>
                      <a:pt x="11443" y="542605"/>
                    </a:lnTo>
                    <a:lnTo>
                      <a:pt x="12242" y="542137"/>
                    </a:lnTo>
                    <a:lnTo>
                      <a:pt x="12596" y="541675"/>
                    </a:lnTo>
                    <a:lnTo>
                      <a:pt x="12692" y="541383"/>
                    </a:lnTo>
                    <a:lnTo>
                      <a:pt x="12791" y="540770"/>
                    </a:lnTo>
                    <a:lnTo>
                      <a:pt x="12609" y="540193"/>
                    </a:lnTo>
                    <a:lnTo>
                      <a:pt x="12646" y="539591"/>
                    </a:lnTo>
                    <a:lnTo>
                      <a:pt x="12839" y="539014"/>
                    </a:lnTo>
                    <a:lnTo>
                      <a:pt x="12825" y="538109"/>
                    </a:lnTo>
                    <a:lnTo>
                      <a:pt x="12799" y="537805"/>
                    </a:lnTo>
                    <a:lnTo>
                      <a:pt x="12696" y="537203"/>
                    </a:lnTo>
                    <a:lnTo>
                      <a:pt x="12337" y="535727"/>
                    </a:lnTo>
                    <a:lnTo>
                      <a:pt x="11725" y="533996"/>
                    </a:lnTo>
                    <a:lnTo>
                      <a:pt x="11822" y="533127"/>
                    </a:lnTo>
                    <a:lnTo>
                      <a:pt x="12039" y="532549"/>
                    </a:lnTo>
                    <a:lnTo>
                      <a:pt x="12424" y="531717"/>
                    </a:lnTo>
                    <a:lnTo>
                      <a:pt x="12943" y="530964"/>
                    </a:lnTo>
                    <a:lnTo>
                      <a:pt x="13556" y="529913"/>
                    </a:lnTo>
                    <a:lnTo>
                      <a:pt x="13967" y="529469"/>
                    </a:lnTo>
                    <a:lnTo>
                      <a:pt x="14204" y="529269"/>
                    </a:lnTo>
                    <a:lnTo>
                      <a:pt x="14474" y="529099"/>
                    </a:lnTo>
                    <a:lnTo>
                      <a:pt x="14690" y="528576"/>
                    </a:lnTo>
                    <a:lnTo>
                      <a:pt x="14668" y="528260"/>
                    </a:lnTo>
                    <a:lnTo>
                      <a:pt x="14378" y="527398"/>
                    </a:lnTo>
                    <a:lnTo>
                      <a:pt x="14349" y="527088"/>
                    </a:lnTo>
                    <a:lnTo>
                      <a:pt x="14596" y="526547"/>
                    </a:lnTo>
                    <a:lnTo>
                      <a:pt x="15269" y="525933"/>
                    </a:lnTo>
                    <a:lnTo>
                      <a:pt x="15817" y="525204"/>
                    </a:lnTo>
                    <a:lnTo>
                      <a:pt x="16204" y="524736"/>
                    </a:lnTo>
                    <a:lnTo>
                      <a:pt x="16837" y="524086"/>
                    </a:lnTo>
                    <a:lnTo>
                      <a:pt x="16988" y="523181"/>
                    </a:lnTo>
                    <a:lnTo>
                      <a:pt x="17250" y="522313"/>
                    </a:lnTo>
                    <a:lnTo>
                      <a:pt x="17721" y="521189"/>
                    </a:lnTo>
                    <a:lnTo>
                      <a:pt x="18009" y="520326"/>
                    </a:lnTo>
                    <a:lnTo>
                      <a:pt x="18528" y="519233"/>
                    </a:lnTo>
                    <a:lnTo>
                      <a:pt x="18842" y="518710"/>
                    </a:lnTo>
                    <a:lnTo>
                      <a:pt x="19213" y="518230"/>
                    </a:lnTo>
                    <a:lnTo>
                      <a:pt x="21038" y="516128"/>
                    </a:lnTo>
                    <a:lnTo>
                      <a:pt x="21988" y="515368"/>
                    </a:lnTo>
                    <a:lnTo>
                      <a:pt x="22485" y="515016"/>
                    </a:lnTo>
                    <a:lnTo>
                      <a:pt x="23375" y="514828"/>
                    </a:lnTo>
                    <a:lnTo>
                      <a:pt x="24592" y="514815"/>
                    </a:lnTo>
                    <a:lnTo>
                      <a:pt x="25950" y="515478"/>
                    </a:lnTo>
                    <a:lnTo>
                      <a:pt x="26459" y="515812"/>
                    </a:lnTo>
                    <a:lnTo>
                      <a:pt x="27134" y="516426"/>
                    </a:lnTo>
                    <a:lnTo>
                      <a:pt x="27552" y="516863"/>
                    </a:lnTo>
                    <a:lnTo>
                      <a:pt x="28101" y="517592"/>
                    </a:lnTo>
                    <a:lnTo>
                      <a:pt x="28871" y="518534"/>
                    </a:lnTo>
                    <a:lnTo>
                      <a:pt x="29660" y="519828"/>
                    </a:lnTo>
                    <a:lnTo>
                      <a:pt x="30059" y="520648"/>
                    </a:lnTo>
                    <a:lnTo>
                      <a:pt x="30646" y="521711"/>
                    </a:lnTo>
                    <a:lnTo>
                      <a:pt x="31786" y="523509"/>
                    </a:lnTo>
                    <a:lnTo>
                      <a:pt x="32130" y="524008"/>
                    </a:lnTo>
                    <a:lnTo>
                      <a:pt x="32512" y="524482"/>
                    </a:lnTo>
                    <a:lnTo>
                      <a:pt x="34160" y="526662"/>
                    </a:lnTo>
                    <a:lnTo>
                      <a:pt x="34845" y="527264"/>
                    </a:lnTo>
                    <a:lnTo>
                      <a:pt x="35722" y="528102"/>
                    </a:lnTo>
                    <a:lnTo>
                      <a:pt x="35928" y="528327"/>
                    </a:lnTo>
                    <a:lnTo>
                      <a:pt x="36088" y="528588"/>
                    </a:lnTo>
                    <a:lnTo>
                      <a:pt x="36637" y="529312"/>
                    </a:lnTo>
                    <a:lnTo>
                      <a:pt x="37047" y="529761"/>
                    </a:lnTo>
                    <a:lnTo>
                      <a:pt x="37506" y="530162"/>
                    </a:lnTo>
                    <a:lnTo>
                      <a:pt x="38266" y="530661"/>
                    </a:lnTo>
                    <a:lnTo>
                      <a:pt x="38507" y="530849"/>
                    </a:lnTo>
                    <a:lnTo>
                      <a:pt x="39319" y="532124"/>
                    </a:lnTo>
                    <a:lnTo>
                      <a:pt x="39524" y="532350"/>
                    </a:lnTo>
                    <a:lnTo>
                      <a:pt x="40008" y="532720"/>
                    </a:lnTo>
                    <a:lnTo>
                      <a:pt x="40532" y="533030"/>
                    </a:lnTo>
                    <a:lnTo>
                      <a:pt x="41084" y="533279"/>
                    </a:lnTo>
                    <a:lnTo>
                      <a:pt x="41676" y="533431"/>
                    </a:lnTo>
                    <a:lnTo>
                      <a:pt x="42488" y="533838"/>
                    </a:lnTo>
                    <a:lnTo>
                      <a:pt x="42992" y="534172"/>
                    </a:lnTo>
                    <a:lnTo>
                      <a:pt x="43455" y="534566"/>
                    </a:lnTo>
                    <a:lnTo>
                      <a:pt x="44705" y="535897"/>
                    </a:lnTo>
                    <a:lnTo>
                      <a:pt x="45566" y="536760"/>
                    </a:lnTo>
                    <a:lnTo>
                      <a:pt x="46443" y="536979"/>
                    </a:lnTo>
                    <a:lnTo>
                      <a:pt x="47658" y="536966"/>
                    </a:lnTo>
                    <a:lnTo>
                      <a:pt x="48565" y="536881"/>
                    </a:lnTo>
                    <a:lnTo>
                      <a:pt x="49460" y="536705"/>
                    </a:lnTo>
                    <a:lnTo>
                      <a:pt x="50043" y="536535"/>
                    </a:lnTo>
                    <a:lnTo>
                      <a:pt x="50895" y="536214"/>
                    </a:lnTo>
                    <a:lnTo>
                      <a:pt x="51764" y="535940"/>
                    </a:lnTo>
                    <a:lnTo>
                      <a:pt x="52352" y="535788"/>
                    </a:lnTo>
                    <a:lnTo>
                      <a:pt x="53244" y="535600"/>
                    </a:lnTo>
                    <a:lnTo>
                      <a:pt x="53827" y="535436"/>
                    </a:lnTo>
                    <a:lnTo>
                      <a:pt x="55251" y="534901"/>
                    </a:lnTo>
                    <a:lnTo>
                      <a:pt x="55797" y="534634"/>
                    </a:lnTo>
                    <a:lnTo>
                      <a:pt x="56859" y="534044"/>
                    </a:lnTo>
                    <a:lnTo>
                      <a:pt x="57355" y="533692"/>
                    </a:lnTo>
                    <a:lnTo>
                      <a:pt x="57820" y="533303"/>
                    </a:lnTo>
                    <a:lnTo>
                      <a:pt x="59440" y="531492"/>
                    </a:lnTo>
                    <a:lnTo>
                      <a:pt x="60768" y="529828"/>
                    </a:lnTo>
                    <a:lnTo>
                      <a:pt x="61486" y="528850"/>
                    </a:lnTo>
                    <a:lnTo>
                      <a:pt x="61936" y="528443"/>
                    </a:lnTo>
                    <a:lnTo>
                      <a:pt x="62342" y="527993"/>
                    </a:lnTo>
                    <a:lnTo>
                      <a:pt x="62568" y="527793"/>
                    </a:lnTo>
                    <a:lnTo>
                      <a:pt x="63282" y="527222"/>
                    </a:lnTo>
                    <a:lnTo>
                      <a:pt x="65253" y="526426"/>
                    </a:lnTo>
                    <a:lnTo>
                      <a:pt x="65520" y="526280"/>
                    </a:lnTo>
                    <a:lnTo>
                      <a:pt x="66347" y="525751"/>
                    </a:lnTo>
                    <a:lnTo>
                      <a:pt x="66606" y="524877"/>
                    </a:lnTo>
                    <a:lnTo>
                      <a:pt x="67314" y="523534"/>
                    </a:lnTo>
                    <a:lnTo>
                      <a:pt x="67812" y="522768"/>
                    </a:lnTo>
                    <a:lnTo>
                      <a:pt x="68703" y="521541"/>
                    </a:lnTo>
                    <a:lnTo>
                      <a:pt x="69026" y="521025"/>
                    </a:lnTo>
                    <a:lnTo>
                      <a:pt x="69519" y="519913"/>
                    </a:lnTo>
                    <a:lnTo>
                      <a:pt x="69815" y="519057"/>
                    </a:lnTo>
                    <a:lnTo>
                      <a:pt x="69950" y="518461"/>
                    </a:lnTo>
                    <a:lnTo>
                      <a:pt x="70140" y="517884"/>
                    </a:lnTo>
                    <a:lnTo>
                      <a:pt x="70172" y="517580"/>
                    </a:lnTo>
                    <a:lnTo>
                      <a:pt x="70158" y="515150"/>
                    </a:lnTo>
                    <a:lnTo>
                      <a:pt x="70187" y="512416"/>
                    </a:lnTo>
                    <a:lnTo>
                      <a:pt x="69989" y="511523"/>
                    </a:lnTo>
                    <a:lnTo>
                      <a:pt x="69673" y="511012"/>
                    </a:lnTo>
                    <a:lnTo>
                      <a:pt x="69451" y="510800"/>
                    </a:lnTo>
                    <a:lnTo>
                      <a:pt x="69202" y="510617"/>
                    </a:lnTo>
                    <a:lnTo>
                      <a:pt x="68657" y="510362"/>
                    </a:lnTo>
                    <a:lnTo>
                      <a:pt x="67501" y="509967"/>
                    </a:lnTo>
                    <a:lnTo>
                      <a:pt x="66390" y="509475"/>
                    </a:lnTo>
                    <a:lnTo>
                      <a:pt x="65856" y="509184"/>
                    </a:lnTo>
                    <a:lnTo>
                      <a:pt x="64864" y="508467"/>
                    </a:lnTo>
                    <a:lnTo>
                      <a:pt x="64288" y="508382"/>
                    </a:lnTo>
                    <a:lnTo>
                      <a:pt x="63405" y="508631"/>
                    </a:lnTo>
                    <a:lnTo>
                      <a:pt x="62795" y="508655"/>
                    </a:lnTo>
                    <a:lnTo>
                      <a:pt x="62163" y="508570"/>
                    </a:lnTo>
                    <a:lnTo>
                      <a:pt x="62076" y="508151"/>
                    </a:lnTo>
                    <a:lnTo>
                      <a:pt x="62180" y="507847"/>
                    </a:lnTo>
                    <a:lnTo>
                      <a:pt x="62357" y="506954"/>
                    </a:lnTo>
                    <a:lnTo>
                      <a:pt x="62413" y="506352"/>
                    </a:lnTo>
                    <a:lnTo>
                      <a:pt x="62345" y="505435"/>
                    </a:lnTo>
                    <a:lnTo>
                      <a:pt x="61662" y="504445"/>
                    </a:lnTo>
                    <a:lnTo>
                      <a:pt x="61019" y="503801"/>
                    </a:lnTo>
                    <a:lnTo>
                      <a:pt x="60862" y="503540"/>
                    </a:lnTo>
                    <a:lnTo>
                      <a:pt x="60762" y="502932"/>
                    </a:lnTo>
                    <a:lnTo>
                      <a:pt x="61111" y="502470"/>
                    </a:lnTo>
                    <a:lnTo>
                      <a:pt x="61961" y="502130"/>
                    </a:lnTo>
                    <a:lnTo>
                      <a:pt x="62621" y="501511"/>
                    </a:lnTo>
                    <a:lnTo>
                      <a:pt x="62807" y="501267"/>
                    </a:lnTo>
                    <a:lnTo>
                      <a:pt x="63358" y="499858"/>
                    </a:lnTo>
                    <a:lnTo>
                      <a:pt x="63548" y="499615"/>
                    </a:lnTo>
                    <a:lnTo>
                      <a:pt x="63594" y="498740"/>
                    </a:lnTo>
                    <a:lnTo>
                      <a:pt x="63349" y="497544"/>
                    </a:lnTo>
                    <a:lnTo>
                      <a:pt x="63382" y="496954"/>
                    </a:lnTo>
                    <a:lnTo>
                      <a:pt x="63482" y="496662"/>
                    </a:lnTo>
                    <a:lnTo>
                      <a:pt x="63582" y="496067"/>
                    </a:lnTo>
                    <a:lnTo>
                      <a:pt x="63954" y="495217"/>
                    </a:lnTo>
                    <a:lnTo>
                      <a:pt x="64389" y="494852"/>
                    </a:lnTo>
                    <a:lnTo>
                      <a:pt x="64702" y="494816"/>
                    </a:lnTo>
                    <a:lnTo>
                      <a:pt x="65032" y="494803"/>
                    </a:lnTo>
                    <a:lnTo>
                      <a:pt x="65462" y="495120"/>
                    </a:lnTo>
                    <a:lnTo>
                      <a:pt x="65570" y="495423"/>
                    </a:lnTo>
                    <a:lnTo>
                      <a:pt x="65706" y="495702"/>
                    </a:lnTo>
                    <a:lnTo>
                      <a:pt x="66177" y="496085"/>
                    </a:lnTo>
                    <a:lnTo>
                      <a:pt x="66345" y="496341"/>
                    </a:lnTo>
                    <a:lnTo>
                      <a:pt x="66424" y="496638"/>
                    </a:lnTo>
                    <a:lnTo>
                      <a:pt x="66381" y="497543"/>
                    </a:lnTo>
                    <a:lnTo>
                      <a:pt x="66378" y="497847"/>
                    </a:lnTo>
                    <a:lnTo>
                      <a:pt x="66426" y="498157"/>
                    </a:lnTo>
                    <a:lnTo>
                      <a:pt x="67178" y="498649"/>
                    </a:lnTo>
                    <a:lnTo>
                      <a:pt x="67460" y="498765"/>
                    </a:lnTo>
                    <a:lnTo>
                      <a:pt x="68044" y="498922"/>
                    </a:lnTo>
                    <a:lnTo>
                      <a:pt x="68608" y="499153"/>
                    </a:lnTo>
                    <a:lnTo>
                      <a:pt x="69422" y="499560"/>
                    </a:lnTo>
                    <a:lnTo>
                      <a:pt x="69983" y="499797"/>
                    </a:lnTo>
                    <a:lnTo>
                      <a:pt x="70797" y="500204"/>
                    </a:lnTo>
                    <a:lnTo>
                      <a:pt x="71367" y="500417"/>
                    </a:lnTo>
                    <a:lnTo>
                      <a:pt x="72706" y="501128"/>
                    </a:lnTo>
                    <a:lnTo>
                      <a:pt x="74127" y="502306"/>
                    </a:lnTo>
                    <a:lnTo>
                      <a:pt x="74630" y="502076"/>
                    </a:lnTo>
                    <a:lnTo>
                      <a:pt x="74760" y="501486"/>
                    </a:lnTo>
                    <a:lnTo>
                      <a:pt x="74729" y="501182"/>
                    </a:lnTo>
                    <a:lnTo>
                      <a:pt x="74554" y="500599"/>
                    </a:lnTo>
                    <a:lnTo>
                      <a:pt x="74516" y="499998"/>
                    </a:lnTo>
                    <a:lnTo>
                      <a:pt x="74605" y="499706"/>
                    </a:lnTo>
                    <a:lnTo>
                      <a:pt x="75185" y="499002"/>
                    </a:lnTo>
                    <a:lnTo>
                      <a:pt x="75356" y="498746"/>
                    </a:lnTo>
                    <a:lnTo>
                      <a:pt x="75367" y="497543"/>
                    </a:lnTo>
                    <a:lnTo>
                      <a:pt x="75861" y="496116"/>
                    </a:lnTo>
                    <a:lnTo>
                      <a:pt x="76117" y="495241"/>
                    </a:lnTo>
                    <a:lnTo>
                      <a:pt x="76532" y="494427"/>
                    </a:lnTo>
                    <a:lnTo>
                      <a:pt x="76612" y="493837"/>
                    </a:lnTo>
                    <a:lnTo>
                      <a:pt x="76456" y="492628"/>
                    </a:lnTo>
                    <a:lnTo>
                      <a:pt x="75611" y="491772"/>
                    </a:lnTo>
                    <a:lnTo>
                      <a:pt x="75355" y="491607"/>
                    </a:lnTo>
                    <a:lnTo>
                      <a:pt x="74772" y="491438"/>
                    </a:lnTo>
                    <a:lnTo>
                      <a:pt x="73877" y="491268"/>
                    </a:lnTo>
                    <a:lnTo>
                      <a:pt x="72055" y="491286"/>
                    </a:lnTo>
                    <a:lnTo>
                      <a:pt x="70876" y="490988"/>
                    </a:lnTo>
                    <a:lnTo>
                      <a:pt x="70312" y="490769"/>
                    </a:lnTo>
                    <a:lnTo>
                      <a:pt x="69497" y="490350"/>
                    </a:lnTo>
                    <a:lnTo>
                      <a:pt x="69258" y="490162"/>
                    </a:lnTo>
                    <a:lnTo>
                      <a:pt x="69095" y="489901"/>
                    </a:lnTo>
                    <a:lnTo>
                      <a:pt x="69327" y="489378"/>
                    </a:lnTo>
                    <a:lnTo>
                      <a:pt x="70097" y="488874"/>
                    </a:lnTo>
                    <a:lnTo>
                      <a:pt x="70687" y="488175"/>
                    </a:lnTo>
                    <a:lnTo>
                      <a:pt x="70846" y="487914"/>
                    </a:lnTo>
                    <a:lnTo>
                      <a:pt x="71086" y="487361"/>
                    </a:lnTo>
                    <a:lnTo>
                      <a:pt x="71554" y="485599"/>
                    </a:lnTo>
                    <a:lnTo>
                      <a:pt x="72084" y="484505"/>
                    </a:lnTo>
                    <a:lnTo>
                      <a:pt x="72266" y="484262"/>
                    </a:lnTo>
                    <a:lnTo>
                      <a:pt x="72756" y="483917"/>
                    </a:lnTo>
                    <a:lnTo>
                      <a:pt x="73635" y="483661"/>
                    </a:lnTo>
                    <a:lnTo>
                      <a:pt x="74163" y="483369"/>
                    </a:lnTo>
                    <a:lnTo>
                      <a:pt x="74363" y="483139"/>
                    </a:lnTo>
                    <a:lnTo>
                      <a:pt x="74523" y="482549"/>
                    </a:lnTo>
                    <a:lnTo>
                      <a:pt x="74519" y="482245"/>
                    </a:lnTo>
                    <a:lnTo>
                      <a:pt x="73569" y="481480"/>
                    </a:lnTo>
                    <a:lnTo>
                      <a:pt x="73268" y="480988"/>
                    </a:lnTo>
                    <a:lnTo>
                      <a:pt x="73223" y="480678"/>
                    </a:lnTo>
                    <a:lnTo>
                      <a:pt x="73418" y="479785"/>
                    </a:lnTo>
                    <a:lnTo>
                      <a:pt x="73454" y="479189"/>
                    </a:lnTo>
                    <a:lnTo>
                      <a:pt x="73376" y="478892"/>
                    </a:lnTo>
                    <a:lnTo>
                      <a:pt x="72867" y="478138"/>
                    </a:lnTo>
                    <a:lnTo>
                      <a:pt x="72713" y="477877"/>
                    </a:lnTo>
                    <a:lnTo>
                      <a:pt x="72632" y="476668"/>
                    </a:lnTo>
                    <a:lnTo>
                      <a:pt x="72276" y="476182"/>
                    </a:lnTo>
                    <a:lnTo>
                      <a:pt x="71223" y="475587"/>
                    </a:lnTo>
                    <a:lnTo>
                      <a:pt x="70959" y="475411"/>
                    </a:lnTo>
                    <a:lnTo>
                      <a:pt x="70955" y="474870"/>
                    </a:lnTo>
                    <a:lnTo>
                      <a:pt x="71188" y="474669"/>
                    </a:lnTo>
                    <a:lnTo>
                      <a:pt x="71460" y="474505"/>
                    </a:lnTo>
                    <a:lnTo>
                      <a:pt x="72041" y="474366"/>
                    </a:lnTo>
                    <a:lnTo>
                      <a:pt x="72960" y="474336"/>
                    </a:lnTo>
                    <a:lnTo>
                      <a:pt x="73870" y="474372"/>
                    </a:lnTo>
                    <a:lnTo>
                      <a:pt x="75082" y="474469"/>
                    </a:lnTo>
                    <a:lnTo>
                      <a:pt x="75687" y="474548"/>
                    </a:lnTo>
                    <a:lnTo>
                      <a:pt x="76250" y="474761"/>
                    </a:lnTo>
                    <a:lnTo>
                      <a:pt x="76504" y="474931"/>
                    </a:lnTo>
                    <a:lnTo>
                      <a:pt x="76961" y="475332"/>
                    </a:lnTo>
                    <a:lnTo>
                      <a:pt x="77453" y="475690"/>
                    </a:lnTo>
                    <a:lnTo>
                      <a:pt x="78472" y="476352"/>
                    </a:lnTo>
                    <a:lnTo>
                      <a:pt x="79304" y="476717"/>
                    </a:lnTo>
                    <a:lnTo>
                      <a:pt x="79883" y="476911"/>
                    </a:lnTo>
                    <a:lnTo>
                      <a:pt x="81073" y="477185"/>
                    </a:lnTo>
                    <a:lnTo>
                      <a:pt x="81612" y="477446"/>
                    </a:lnTo>
                    <a:lnTo>
                      <a:pt x="81852" y="477647"/>
                    </a:lnTo>
                    <a:lnTo>
                      <a:pt x="82062" y="477871"/>
                    </a:lnTo>
                    <a:lnTo>
                      <a:pt x="82395" y="478369"/>
                    </a:lnTo>
                    <a:lnTo>
                      <a:pt x="83763" y="481091"/>
                    </a:lnTo>
                    <a:lnTo>
                      <a:pt x="84223" y="481875"/>
                    </a:lnTo>
                    <a:lnTo>
                      <a:pt x="84872" y="482908"/>
                    </a:lnTo>
                    <a:lnTo>
                      <a:pt x="85298" y="483333"/>
                    </a:lnTo>
                    <a:lnTo>
                      <a:pt x="85805" y="483673"/>
                    </a:lnTo>
                    <a:lnTo>
                      <a:pt x="86085" y="483795"/>
                    </a:lnTo>
                    <a:lnTo>
                      <a:pt x="86384" y="483862"/>
                    </a:lnTo>
                    <a:lnTo>
                      <a:pt x="86691" y="483922"/>
                    </a:lnTo>
                    <a:lnTo>
                      <a:pt x="87265" y="483831"/>
                    </a:lnTo>
                    <a:lnTo>
                      <a:pt x="87511" y="483630"/>
                    </a:lnTo>
                    <a:lnTo>
                      <a:pt x="87879" y="483157"/>
                    </a:lnTo>
                    <a:lnTo>
                      <a:pt x="88144" y="482999"/>
                    </a:lnTo>
                    <a:lnTo>
                      <a:pt x="88436" y="482907"/>
                    </a:lnTo>
                    <a:lnTo>
                      <a:pt x="88738" y="482847"/>
                    </a:lnTo>
                    <a:lnTo>
                      <a:pt x="89333" y="482890"/>
                    </a:lnTo>
                    <a:lnTo>
                      <a:pt x="89623" y="483011"/>
                    </a:lnTo>
                    <a:lnTo>
                      <a:pt x="90201" y="483011"/>
                    </a:lnTo>
                    <a:lnTo>
                      <a:pt x="91253" y="482391"/>
                    </a:lnTo>
                    <a:lnTo>
                      <a:pt x="93193" y="481516"/>
                    </a:lnTo>
                    <a:lnTo>
                      <a:pt x="93733" y="481243"/>
                    </a:lnTo>
                    <a:lnTo>
                      <a:pt x="94445" y="480672"/>
                    </a:lnTo>
                    <a:lnTo>
                      <a:pt x="95006" y="479955"/>
                    </a:lnTo>
                    <a:lnTo>
                      <a:pt x="95177" y="479706"/>
                    </a:lnTo>
                    <a:lnTo>
                      <a:pt x="95829" y="478679"/>
                    </a:lnTo>
                    <a:lnTo>
                      <a:pt x="96452" y="477634"/>
                    </a:lnTo>
                    <a:lnTo>
                      <a:pt x="96870" y="476826"/>
                    </a:lnTo>
                    <a:lnTo>
                      <a:pt x="96973" y="476541"/>
                    </a:lnTo>
                    <a:lnTo>
                      <a:pt x="97042" y="475933"/>
                    </a:lnTo>
                    <a:lnTo>
                      <a:pt x="97054" y="475326"/>
                    </a:lnTo>
                    <a:lnTo>
                      <a:pt x="96999" y="474718"/>
                    </a:lnTo>
                    <a:lnTo>
                      <a:pt x="96767" y="474165"/>
                    </a:lnTo>
                    <a:lnTo>
                      <a:pt x="96550" y="473953"/>
                    </a:lnTo>
                    <a:lnTo>
                      <a:pt x="96288" y="473795"/>
                    </a:lnTo>
                    <a:lnTo>
                      <a:pt x="94811" y="473418"/>
                    </a:lnTo>
                    <a:lnTo>
                      <a:pt x="94273" y="473163"/>
                    </a:lnTo>
                    <a:lnTo>
                      <a:pt x="93840" y="472731"/>
                    </a:lnTo>
                    <a:lnTo>
                      <a:pt x="93451" y="472264"/>
                    </a:lnTo>
                    <a:lnTo>
                      <a:pt x="93012" y="471844"/>
                    </a:lnTo>
                    <a:lnTo>
                      <a:pt x="92102" y="471036"/>
                    </a:lnTo>
                    <a:lnTo>
                      <a:pt x="91133" y="470302"/>
                    </a:lnTo>
                    <a:lnTo>
                      <a:pt x="89817" y="469043"/>
                    </a:lnTo>
                    <a:lnTo>
                      <a:pt x="89614" y="468813"/>
                    </a:lnTo>
                    <a:lnTo>
                      <a:pt x="89435" y="468563"/>
                    </a:lnTo>
                    <a:lnTo>
                      <a:pt x="89293" y="468296"/>
                    </a:lnTo>
                    <a:lnTo>
                      <a:pt x="89234" y="467695"/>
                    </a:lnTo>
                    <a:lnTo>
                      <a:pt x="89357" y="467112"/>
                    </a:lnTo>
                    <a:lnTo>
                      <a:pt x="89305" y="466808"/>
                    </a:lnTo>
                    <a:lnTo>
                      <a:pt x="89209" y="466516"/>
                    </a:lnTo>
                    <a:lnTo>
                      <a:pt x="89046" y="466261"/>
                    </a:lnTo>
                    <a:lnTo>
                      <a:pt x="88600" y="465848"/>
                    </a:lnTo>
                    <a:lnTo>
                      <a:pt x="87438" y="464444"/>
                    </a:lnTo>
                    <a:lnTo>
                      <a:pt x="86969" y="464038"/>
                    </a:lnTo>
                    <a:lnTo>
                      <a:pt x="86833" y="463503"/>
                    </a:lnTo>
                    <a:lnTo>
                      <a:pt x="87253" y="463060"/>
                    </a:lnTo>
                    <a:lnTo>
                      <a:pt x="87768" y="462732"/>
                    </a:lnTo>
                    <a:lnTo>
                      <a:pt x="88359" y="462616"/>
                    </a:lnTo>
                    <a:lnTo>
                      <a:pt x="88660" y="462555"/>
                    </a:lnTo>
                    <a:lnTo>
                      <a:pt x="88975" y="462476"/>
                    </a:lnTo>
                    <a:lnTo>
                      <a:pt x="89397" y="462130"/>
                    </a:lnTo>
                    <a:lnTo>
                      <a:pt x="89396" y="461802"/>
                    </a:lnTo>
                    <a:lnTo>
                      <a:pt x="89196" y="461224"/>
                    </a:lnTo>
                    <a:lnTo>
                      <a:pt x="89167" y="460629"/>
                    </a:lnTo>
                    <a:lnTo>
                      <a:pt x="89287" y="460028"/>
                    </a:lnTo>
                    <a:lnTo>
                      <a:pt x="89429" y="459761"/>
                    </a:lnTo>
                    <a:lnTo>
                      <a:pt x="89877" y="458625"/>
                    </a:lnTo>
                    <a:lnTo>
                      <a:pt x="90903" y="457889"/>
                    </a:lnTo>
                    <a:lnTo>
                      <a:pt x="91772" y="457604"/>
                    </a:lnTo>
                    <a:lnTo>
                      <a:pt x="92375" y="457585"/>
                    </a:lnTo>
                    <a:lnTo>
                      <a:pt x="92974" y="457689"/>
                    </a:lnTo>
                    <a:lnTo>
                      <a:pt x="93557" y="457859"/>
                    </a:lnTo>
                    <a:lnTo>
                      <a:pt x="93843" y="457968"/>
                    </a:lnTo>
                    <a:lnTo>
                      <a:pt x="94741" y="458096"/>
                    </a:lnTo>
                    <a:lnTo>
                      <a:pt x="95654" y="458090"/>
                    </a:lnTo>
                    <a:lnTo>
                      <a:pt x="95957" y="458053"/>
                    </a:lnTo>
                    <a:lnTo>
                      <a:pt x="96247" y="457956"/>
                    </a:lnTo>
                    <a:lnTo>
                      <a:pt x="96688" y="457537"/>
                    </a:lnTo>
                    <a:lnTo>
                      <a:pt x="96865" y="456965"/>
                    </a:lnTo>
                    <a:lnTo>
                      <a:pt x="97239" y="456133"/>
                    </a:lnTo>
                    <a:lnTo>
                      <a:pt x="97388" y="455860"/>
                    </a:lnTo>
                    <a:lnTo>
                      <a:pt x="97891" y="455538"/>
                    </a:lnTo>
                    <a:lnTo>
                      <a:pt x="98192" y="455483"/>
                    </a:lnTo>
                    <a:lnTo>
                      <a:pt x="98512" y="455472"/>
                    </a:lnTo>
                    <a:lnTo>
                      <a:pt x="99042" y="455252"/>
                    </a:lnTo>
                    <a:lnTo>
                      <a:pt x="99248" y="455010"/>
                    </a:lnTo>
                    <a:lnTo>
                      <a:pt x="99402" y="454736"/>
                    </a:lnTo>
                    <a:lnTo>
                      <a:pt x="99466" y="454141"/>
                    </a:lnTo>
                    <a:lnTo>
                      <a:pt x="99391" y="453837"/>
                    </a:lnTo>
                    <a:lnTo>
                      <a:pt x="98878" y="453084"/>
                    </a:lnTo>
                    <a:lnTo>
                      <a:pt x="98501" y="452258"/>
                    </a:lnTo>
                    <a:lnTo>
                      <a:pt x="98348" y="451668"/>
                    </a:lnTo>
                    <a:lnTo>
                      <a:pt x="98243" y="451358"/>
                    </a:lnTo>
                    <a:lnTo>
                      <a:pt x="98423" y="450860"/>
                    </a:lnTo>
                    <a:lnTo>
                      <a:pt x="98710" y="450678"/>
                    </a:lnTo>
                    <a:lnTo>
                      <a:pt x="98930" y="450186"/>
                    </a:lnTo>
                    <a:lnTo>
                      <a:pt x="98886" y="449876"/>
                    </a:lnTo>
                    <a:lnTo>
                      <a:pt x="98793" y="449560"/>
                    </a:lnTo>
                    <a:lnTo>
                      <a:pt x="98666" y="449274"/>
                    </a:lnTo>
                    <a:lnTo>
                      <a:pt x="97957" y="448709"/>
                    </a:lnTo>
                    <a:lnTo>
                      <a:pt x="97720" y="448144"/>
                    </a:lnTo>
                    <a:lnTo>
                      <a:pt x="97961" y="447616"/>
                    </a:lnTo>
                    <a:lnTo>
                      <a:pt x="98421" y="447203"/>
                    </a:lnTo>
                    <a:lnTo>
                      <a:pt x="98672" y="447027"/>
                    </a:lnTo>
                    <a:lnTo>
                      <a:pt x="99212" y="446753"/>
                    </a:lnTo>
                    <a:lnTo>
                      <a:pt x="99783" y="446540"/>
                    </a:lnTo>
                    <a:lnTo>
                      <a:pt x="100658" y="446285"/>
                    </a:lnTo>
                    <a:lnTo>
                      <a:pt x="101250" y="446146"/>
                    </a:lnTo>
                    <a:lnTo>
                      <a:pt x="101853" y="446060"/>
                    </a:lnTo>
                    <a:lnTo>
                      <a:pt x="102984" y="445623"/>
                    </a:lnTo>
                    <a:lnTo>
                      <a:pt x="104402" y="445082"/>
                    </a:lnTo>
                    <a:lnTo>
                      <a:pt x="104882" y="444712"/>
                    </a:lnTo>
                    <a:lnTo>
                      <a:pt x="105732" y="443843"/>
                    </a:lnTo>
                    <a:lnTo>
                      <a:pt x="106126" y="443381"/>
                    </a:lnTo>
                    <a:lnTo>
                      <a:pt x="106074" y="442658"/>
                    </a:lnTo>
                    <a:lnTo>
                      <a:pt x="106429" y="442057"/>
                    </a:lnTo>
                    <a:lnTo>
                      <a:pt x="106688" y="441127"/>
                    </a:lnTo>
                    <a:lnTo>
                      <a:pt x="107055" y="439535"/>
                    </a:lnTo>
                    <a:lnTo>
                      <a:pt x="107196" y="438418"/>
                    </a:lnTo>
                    <a:lnTo>
                      <a:pt x="107684" y="437214"/>
                    </a:lnTo>
                    <a:lnTo>
                      <a:pt x="108017" y="436048"/>
                    </a:lnTo>
                    <a:lnTo>
                      <a:pt x="108351" y="434924"/>
                    </a:lnTo>
                    <a:lnTo>
                      <a:pt x="108264" y="434153"/>
                    </a:lnTo>
                    <a:lnTo>
                      <a:pt x="107708" y="432998"/>
                    </a:lnTo>
                    <a:lnTo>
                      <a:pt x="107504" y="432117"/>
                    </a:lnTo>
                    <a:lnTo>
                      <a:pt x="107451" y="430994"/>
                    </a:lnTo>
                    <a:lnTo>
                      <a:pt x="107192" y="428873"/>
                    </a:lnTo>
                    <a:lnTo>
                      <a:pt x="107140" y="427792"/>
                    </a:lnTo>
                    <a:lnTo>
                      <a:pt x="107272" y="427379"/>
                    </a:lnTo>
                    <a:lnTo>
                      <a:pt x="106117" y="425009"/>
                    </a:lnTo>
                    <a:lnTo>
                      <a:pt x="105856" y="422421"/>
                    </a:lnTo>
                    <a:lnTo>
                      <a:pt x="103415" y="420835"/>
                    </a:lnTo>
                    <a:lnTo>
                      <a:pt x="102589" y="419548"/>
                    </a:lnTo>
                    <a:lnTo>
                      <a:pt x="101345" y="417907"/>
                    </a:lnTo>
                    <a:lnTo>
                      <a:pt x="99497" y="417640"/>
                    </a:lnTo>
                    <a:lnTo>
                      <a:pt x="98000" y="417184"/>
                    </a:lnTo>
                    <a:lnTo>
                      <a:pt x="97254" y="415744"/>
                    </a:lnTo>
                    <a:lnTo>
                      <a:pt x="96018" y="413685"/>
                    </a:lnTo>
                    <a:lnTo>
                      <a:pt x="94879" y="412621"/>
                    </a:lnTo>
                    <a:lnTo>
                      <a:pt x="95794" y="411139"/>
                    </a:lnTo>
                    <a:lnTo>
                      <a:pt x="97921" y="410908"/>
                    </a:lnTo>
                    <a:lnTo>
                      <a:pt x="99522" y="409936"/>
                    </a:lnTo>
                    <a:lnTo>
                      <a:pt x="100701" y="408764"/>
                    </a:lnTo>
                    <a:lnTo>
                      <a:pt x="101492" y="407664"/>
                    </a:lnTo>
                    <a:lnTo>
                      <a:pt x="100095" y="405981"/>
                    </a:lnTo>
                    <a:lnTo>
                      <a:pt x="100350" y="404639"/>
                    </a:lnTo>
                    <a:lnTo>
                      <a:pt x="101106" y="403460"/>
                    </a:lnTo>
                    <a:lnTo>
                      <a:pt x="101974" y="402396"/>
                    </a:lnTo>
                    <a:lnTo>
                      <a:pt x="102317" y="400519"/>
                    </a:lnTo>
                    <a:lnTo>
                      <a:pt x="101822" y="398004"/>
                    </a:lnTo>
                    <a:lnTo>
                      <a:pt x="101581" y="396418"/>
                    </a:lnTo>
                    <a:lnTo>
                      <a:pt x="101273" y="394256"/>
                    </a:lnTo>
                    <a:lnTo>
                      <a:pt x="99754" y="392882"/>
                    </a:lnTo>
                    <a:lnTo>
                      <a:pt x="99151" y="392099"/>
                    </a:lnTo>
                    <a:lnTo>
                      <a:pt x="96580" y="391279"/>
                    </a:lnTo>
                    <a:lnTo>
                      <a:pt x="96902" y="388435"/>
                    </a:lnTo>
                    <a:lnTo>
                      <a:pt x="95468" y="386637"/>
                    </a:lnTo>
                    <a:lnTo>
                      <a:pt x="92773" y="386200"/>
                    </a:lnTo>
                    <a:lnTo>
                      <a:pt x="91500" y="384055"/>
                    </a:lnTo>
                    <a:lnTo>
                      <a:pt x="90453" y="382190"/>
                    </a:lnTo>
                    <a:lnTo>
                      <a:pt x="93309" y="382244"/>
                    </a:lnTo>
                    <a:lnTo>
                      <a:pt x="93837" y="380793"/>
                    </a:lnTo>
                    <a:lnTo>
                      <a:pt x="93874" y="378751"/>
                    </a:lnTo>
                    <a:lnTo>
                      <a:pt x="94901" y="377457"/>
                    </a:lnTo>
                    <a:lnTo>
                      <a:pt x="95151" y="376460"/>
                    </a:lnTo>
                    <a:lnTo>
                      <a:pt x="94633" y="375222"/>
                    </a:lnTo>
                    <a:lnTo>
                      <a:pt x="93160" y="373459"/>
                    </a:lnTo>
                    <a:lnTo>
                      <a:pt x="91781" y="372858"/>
                    </a:lnTo>
                    <a:lnTo>
                      <a:pt x="92346" y="371521"/>
                    </a:lnTo>
                    <a:lnTo>
                      <a:pt x="92256" y="370094"/>
                    </a:lnTo>
                    <a:lnTo>
                      <a:pt x="89309" y="370841"/>
                    </a:lnTo>
                    <a:lnTo>
                      <a:pt x="86717" y="371139"/>
                    </a:lnTo>
                    <a:lnTo>
                      <a:pt x="86437" y="369595"/>
                    </a:lnTo>
                    <a:lnTo>
                      <a:pt x="86438" y="367403"/>
                    </a:lnTo>
                    <a:lnTo>
                      <a:pt x="87048" y="365719"/>
                    </a:lnTo>
                    <a:lnTo>
                      <a:pt x="85637" y="364766"/>
                    </a:lnTo>
                    <a:lnTo>
                      <a:pt x="83610" y="363726"/>
                    </a:lnTo>
                    <a:lnTo>
                      <a:pt x="82346" y="363162"/>
                    </a:lnTo>
                    <a:lnTo>
                      <a:pt x="82632" y="360203"/>
                    </a:lnTo>
                    <a:lnTo>
                      <a:pt x="81100" y="359559"/>
                    </a:lnTo>
                    <a:lnTo>
                      <a:pt x="81474" y="358101"/>
                    </a:lnTo>
                    <a:lnTo>
                      <a:pt x="82644" y="357427"/>
                    </a:lnTo>
                    <a:lnTo>
                      <a:pt x="84408" y="355920"/>
                    </a:lnTo>
                    <a:lnTo>
                      <a:pt x="85358" y="354632"/>
                    </a:lnTo>
                    <a:lnTo>
                      <a:pt x="86792" y="354310"/>
                    </a:lnTo>
                    <a:lnTo>
                      <a:pt x="88172" y="352682"/>
                    </a:lnTo>
                    <a:lnTo>
                      <a:pt x="90227" y="352183"/>
                    </a:lnTo>
                    <a:lnTo>
                      <a:pt x="92564" y="351071"/>
                    </a:lnTo>
                    <a:lnTo>
                      <a:pt x="93855" y="350100"/>
                    </a:lnTo>
                    <a:lnTo>
                      <a:pt x="93866" y="347366"/>
                    </a:lnTo>
                    <a:lnTo>
                      <a:pt x="93131" y="345349"/>
                    </a:lnTo>
                    <a:lnTo>
                      <a:pt x="92154" y="343824"/>
                    </a:lnTo>
                    <a:lnTo>
                      <a:pt x="90806" y="343721"/>
                    </a:lnTo>
                    <a:lnTo>
                      <a:pt x="89009" y="344917"/>
                    </a:lnTo>
                    <a:lnTo>
                      <a:pt x="87362" y="344158"/>
                    </a:lnTo>
                    <a:lnTo>
                      <a:pt x="87584" y="342621"/>
                    </a:lnTo>
                    <a:lnTo>
                      <a:pt x="88414" y="341479"/>
                    </a:lnTo>
                    <a:lnTo>
                      <a:pt x="89714" y="340045"/>
                    </a:lnTo>
                    <a:lnTo>
                      <a:pt x="91627" y="341041"/>
                    </a:lnTo>
                    <a:lnTo>
                      <a:pt x="92884" y="341953"/>
                    </a:lnTo>
                    <a:lnTo>
                      <a:pt x="93599" y="340810"/>
                    </a:lnTo>
                    <a:lnTo>
                      <a:pt x="94817" y="339601"/>
                    </a:lnTo>
                    <a:lnTo>
                      <a:pt x="96331" y="337050"/>
                    </a:lnTo>
                    <a:lnTo>
                      <a:pt x="96017" y="335233"/>
                    </a:lnTo>
                    <a:lnTo>
                      <a:pt x="97291" y="333064"/>
                    </a:lnTo>
                    <a:lnTo>
                      <a:pt x="98686" y="332742"/>
                    </a:lnTo>
                    <a:lnTo>
                      <a:pt x="100520" y="331661"/>
                    </a:lnTo>
                    <a:lnTo>
                      <a:pt x="101048" y="330209"/>
                    </a:lnTo>
                    <a:lnTo>
                      <a:pt x="100727" y="328781"/>
                    </a:lnTo>
                    <a:lnTo>
                      <a:pt x="100231" y="326345"/>
                    </a:lnTo>
                    <a:lnTo>
                      <a:pt x="99952" y="324722"/>
                    </a:lnTo>
                    <a:lnTo>
                      <a:pt x="100456" y="322493"/>
                    </a:lnTo>
                    <a:lnTo>
                      <a:pt x="101872" y="321023"/>
                    </a:lnTo>
                    <a:lnTo>
                      <a:pt x="102870" y="319194"/>
                    </a:lnTo>
                    <a:lnTo>
                      <a:pt x="102074" y="316290"/>
                    </a:lnTo>
                    <a:lnTo>
                      <a:pt x="101914" y="314437"/>
                    </a:lnTo>
                    <a:lnTo>
                      <a:pt x="103455" y="312463"/>
                    </a:lnTo>
                    <a:lnTo>
                      <a:pt x="104952" y="310798"/>
                    </a:lnTo>
                    <a:lnTo>
                      <a:pt x="107350" y="310573"/>
                    </a:lnTo>
                    <a:lnTo>
                      <a:pt x="109088" y="310494"/>
                    </a:lnTo>
                    <a:lnTo>
                      <a:pt x="109526" y="309729"/>
                    </a:lnTo>
                    <a:lnTo>
                      <a:pt x="109829" y="307967"/>
                    </a:lnTo>
                    <a:lnTo>
                      <a:pt x="109014" y="306102"/>
                    </a:lnTo>
                    <a:lnTo>
                      <a:pt x="109182" y="303179"/>
                    </a:lnTo>
                    <a:lnTo>
                      <a:pt x="109815" y="302384"/>
                    </a:lnTo>
                    <a:lnTo>
                      <a:pt x="110071" y="300998"/>
                    </a:lnTo>
                    <a:lnTo>
                      <a:pt x="110748" y="299856"/>
                    </a:lnTo>
                    <a:lnTo>
                      <a:pt x="110741" y="298125"/>
                    </a:lnTo>
                    <a:lnTo>
                      <a:pt x="109452" y="296867"/>
                    </a:lnTo>
                    <a:lnTo>
                      <a:pt x="108752" y="295045"/>
                    </a:lnTo>
                    <a:lnTo>
                      <a:pt x="109234" y="291855"/>
                    </a:lnTo>
                    <a:lnTo>
                      <a:pt x="110389" y="289917"/>
                    </a:lnTo>
                    <a:lnTo>
                      <a:pt x="111344" y="288356"/>
                    </a:lnTo>
                    <a:lnTo>
                      <a:pt x="112677" y="287183"/>
                    </a:lnTo>
                    <a:lnTo>
                      <a:pt x="114238" y="286254"/>
                    </a:lnTo>
                    <a:lnTo>
                      <a:pt x="116511" y="284370"/>
                    </a:lnTo>
                    <a:lnTo>
                      <a:pt x="118392" y="282827"/>
                    </a:lnTo>
                    <a:lnTo>
                      <a:pt x="122609" y="282292"/>
                    </a:lnTo>
                    <a:lnTo>
                      <a:pt x="126359" y="281940"/>
                    </a:lnTo>
                    <a:lnTo>
                      <a:pt x="128463" y="280901"/>
                    </a:lnTo>
                    <a:lnTo>
                      <a:pt x="130568" y="279710"/>
                    </a:lnTo>
                    <a:lnTo>
                      <a:pt x="131552" y="279503"/>
                    </a:lnTo>
                    <a:lnTo>
                      <a:pt x="132738" y="279255"/>
                    </a:lnTo>
                    <a:lnTo>
                      <a:pt x="133166" y="279066"/>
                    </a:lnTo>
                    <a:lnTo>
                      <a:pt x="134772" y="277754"/>
                    </a:lnTo>
                    <a:lnTo>
                      <a:pt x="135758" y="276654"/>
                    </a:lnTo>
                    <a:lnTo>
                      <a:pt x="136236" y="275780"/>
                    </a:lnTo>
                    <a:lnTo>
                      <a:pt x="136812" y="273823"/>
                    </a:lnTo>
                    <a:lnTo>
                      <a:pt x="136998" y="272098"/>
                    </a:lnTo>
                    <a:lnTo>
                      <a:pt x="137112" y="267979"/>
                    </a:lnTo>
                    <a:lnTo>
                      <a:pt x="137310" y="265555"/>
                    </a:lnTo>
                    <a:lnTo>
                      <a:pt x="136174" y="264376"/>
                    </a:lnTo>
                    <a:lnTo>
                      <a:pt x="136794" y="260002"/>
                    </a:lnTo>
                    <a:lnTo>
                      <a:pt x="135522" y="257778"/>
                    </a:lnTo>
                    <a:lnTo>
                      <a:pt x="133811" y="256362"/>
                    </a:lnTo>
                    <a:lnTo>
                      <a:pt x="130768" y="255992"/>
                    </a:lnTo>
                    <a:lnTo>
                      <a:pt x="129192" y="255651"/>
                    </a:lnTo>
                    <a:lnTo>
                      <a:pt x="127291" y="254042"/>
                    </a:lnTo>
                    <a:lnTo>
                      <a:pt x="126409" y="251593"/>
                    </a:lnTo>
                    <a:lnTo>
                      <a:pt x="126438" y="250020"/>
                    </a:lnTo>
                    <a:lnTo>
                      <a:pt x="126016" y="247778"/>
                    </a:lnTo>
                    <a:lnTo>
                      <a:pt x="124653" y="246283"/>
                    </a:lnTo>
                    <a:lnTo>
                      <a:pt x="124371" y="244856"/>
                    </a:lnTo>
                    <a:lnTo>
                      <a:pt x="125225" y="242443"/>
                    </a:lnTo>
                    <a:lnTo>
                      <a:pt x="125821" y="241496"/>
                    </a:lnTo>
                    <a:lnTo>
                      <a:pt x="125674" y="238987"/>
                    </a:lnTo>
                    <a:lnTo>
                      <a:pt x="127478" y="237407"/>
                    </a:lnTo>
                    <a:lnTo>
                      <a:pt x="128242" y="235725"/>
                    </a:lnTo>
                    <a:lnTo>
                      <a:pt x="129380" y="234667"/>
                    </a:lnTo>
                    <a:lnTo>
                      <a:pt x="131232" y="234746"/>
                    </a:lnTo>
                    <a:lnTo>
                      <a:pt x="133457" y="235481"/>
                    </a:lnTo>
                    <a:lnTo>
                      <a:pt x="134851" y="235275"/>
                    </a:lnTo>
                    <a:lnTo>
                      <a:pt x="137585" y="233476"/>
                    </a:lnTo>
                    <a:lnTo>
                      <a:pt x="140631" y="231538"/>
                    </a:lnTo>
                    <a:lnTo>
                      <a:pt x="142203" y="229947"/>
                    </a:lnTo>
                    <a:lnTo>
                      <a:pt x="143440" y="227778"/>
                    </a:lnTo>
                    <a:lnTo>
                      <a:pt x="143767" y="226502"/>
                    </a:lnTo>
                    <a:lnTo>
                      <a:pt x="144306" y="224710"/>
                    </a:lnTo>
                    <a:lnTo>
                      <a:pt x="145392" y="222346"/>
                    </a:lnTo>
                    <a:lnTo>
                      <a:pt x="146873" y="217255"/>
                    </a:lnTo>
                    <a:lnTo>
                      <a:pt x="147252" y="213446"/>
                    </a:lnTo>
                    <a:lnTo>
                      <a:pt x="147250" y="211538"/>
                    </a:lnTo>
                    <a:lnTo>
                      <a:pt x="145977" y="209223"/>
                    </a:lnTo>
                    <a:lnTo>
                      <a:pt x="146604" y="206581"/>
                    </a:lnTo>
                    <a:lnTo>
                      <a:pt x="144995" y="201696"/>
                    </a:lnTo>
                    <a:lnTo>
                      <a:pt x="143444" y="199934"/>
                    </a:lnTo>
                    <a:lnTo>
                      <a:pt x="143892" y="198671"/>
                    </a:lnTo>
                    <a:lnTo>
                      <a:pt x="145523" y="198124"/>
                    </a:lnTo>
                    <a:lnTo>
                      <a:pt x="146509" y="196987"/>
                    </a:lnTo>
                    <a:lnTo>
                      <a:pt x="148270" y="195639"/>
                    </a:lnTo>
                    <a:lnTo>
                      <a:pt x="149114" y="193804"/>
                    </a:lnTo>
                    <a:lnTo>
                      <a:pt x="150188" y="192055"/>
                    </a:lnTo>
                    <a:lnTo>
                      <a:pt x="151005" y="190007"/>
                    </a:lnTo>
                    <a:lnTo>
                      <a:pt x="151605" y="188421"/>
                    </a:lnTo>
                    <a:lnTo>
                      <a:pt x="152928" y="185712"/>
                    </a:lnTo>
                    <a:lnTo>
                      <a:pt x="153014" y="183136"/>
                    </a:lnTo>
                    <a:lnTo>
                      <a:pt x="153078" y="179594"/>
                    </a:lnTo>
                    <a:lnTo>
                      <a:pt x="154506" y="177461"/>
                    </a:lnTo>
                    <a:lnTo>
                      <a:pt x="154918" y="176046"/>
                    </a:lnTo>
                    <a:lnTo>
                      <a:pt x="154256" y="174223"/>
                    </a:lnTo>
                    <a:lnTo>
                      <a:pt x="155392" y="173324"/>
                    </a:lnTo>
                    <a:lnTo>
                      <a:pt x="157426" y="171860"/>
                    </a:lnTo>
                    <a:lnTo>
                      <a:pt x="157913" y="170517"/>
                    </a:lnTo>
                    <a:lnTo>
                      <a:pt x="156437" y="166836"/>
                    </a:lnTo>
                    <a:lnTo>
                      <a:pt x="156923" y="165572"/>
                    </a:lnTo>
                    <a:lnTo>
                      <a:pt x="156953" y="163877"/>
                    </a:lnTo>
                    <a:lnTo>
                      <a:pt x="158227" y="161744"/>
                    </a:lnTo>
                    <a:lnTo>
                      <a:pt x="158267" y="159551"/>
                    </a:lnTo>
                    <a:lnTo>
                      <a:pt x="157835" y="157850"/>
                    </a:lnTo>
                    <a:lnTo>
                      <a:pt x="156697" y="156750"/>
                    </a:lnTo>
                    <a:lnTo>
                      <a:pt x="155229" y="156799"/>
                    </a:lnTo>
                    <a:lnTo>
                      <a:pt x="155646" y="155110"/>
                    </a:lnTo>
                    <a:lnTo>
                      <a:pt x="157264" y="153178"/>
                    </a:lnTo>
                    <a:lnTo>
                      <a:pt x="159607" y="153797"/>
                    </a:lnTo>
                    <a:lnTo>
                      <a:pt x="162284" y="155159"/>
                    </a:lnTo>
                    <a:lnTo>
                      <a:pt x="164026" y="154928"/>
                    </a:lnTo>
                    <a:lnTo>
                      <a:pt x="165184" y="152753"/>
                    </a:lnTo>
                    <a:lnTo>
                      <a:pt x="167538" y="151656"/>
                    </a:lnTo>
                    <a:lnTo>
                      <a:pt x="168202" y="150268"/>
                    </a:lnTo>
                    <a:lnTo>
                      <a:pt x="168146" y="146957"/>
                    </a:lnTo>
                    <a:lnTo>
                      <a:pt x="168044" y="144472"/>
                    </a:lnTo>
                    <a:lnTo>
                      <a:pt x="167985" y="143062"/>
                    </a:lnTo>
                    <a:lnTo>
                      <a:pt x="167050" y="139271"/>
                    </a:lnTo>
                    <a:lnTo>
                      <a:pt x="164363" y="136331"/>
                    </a:lnTo>
                    <a:lnTo>
                      <a:pt x="161007" y="134150"/>
                    </a:lnTo>
                    <a:lnTo>
                      <a:pt x="159295" y="132765"/>
                    </a:lnTo>
                    <a:lnTo>
                      <a:pt x="156460" y="131556"/>
                    </a:lnTo>
                    <a:lnTo>
                      <a:pt x="157728" y="129812"/>
                    </a:lnTo>
                    <a:lnTo>
                      <a:pt x="159181" y="127540"/>
                    </a:lnTo>
                    <a:lnTo>
                      <a:pt x="159692" y="125802"/>
                    </a:lnTo>
                    <a:lnTo>
                      <a:pt x="158823" y="124746"/>
                    </a:lnTo>
                    <a:lnTo>
                      <a:pt x="157214" y="124101"/>
                    </a:lnTo>
                    <a:lnTo>
                      <a:pt x="155996" y="123153"/>
                    </a:lnTo>
                    <a:lnTo>
                      <a:pt x="153608" y="122874"/>
                    </a:lnTo>
                    <a:lnTo>
                      <a:pt x="152218" y="122929"/>
                    </a:lnTo>
                    <a:lnTo>
                      <a:pt x="153182" y="120827"/>
                    </a:lnTo>
                    <a:lnTo>
                      <a:pt x="154598" y="119393"/>
                    </a:lnTo>
                    <a:lnTo>
                      <a:pt x="155275" y="118251"/>
                    </a:lnTo>
                    <a:lnTo>
                      <a:pt x="155542" y="116288"/>
                    </a:lnTo>
                    <a:lnTo>
                      <a:pt x="154752" y="115159"/>
                    </a:lnTo>
                    <a:lnTo>
                      <a:pt x="153063" y="114660"/>
                    </a:lnTo>
                    <a:lnTo>
                      <a:pt x="153300" y="112200"/>
                    </a:lnTo>
                    <a:lnTo>
                      <a:pt x="153524" y="110511"/>
                    </a:lnTo>
                    <a:lnTo>
                      <a:pt x="153806" y="107746"/>
                    </a:lnTo>
                    <a:lnTo>
                      <a:pt x="154190" y="105747"/>
                    </a:lnTo>
                    <a:lnTo>
                      <a:pt x="156303" y="104131"/>
                    </a:lnTo>
                    <a:lnTo>
                      <a:pt x="157531" y="102425"/>
                    </a:lnTo>
                    <a:lnTo>
                      <a:pt x="158561" y="100942"/>
                    </a:lnTo>
                    <a:lnTo>
                      <a:pt x="159967" y="100085"/>
                    </a:lnTo>
                    <a:lnTo>
                      <a:pt x="160611" y="98633"/>
                    </a:lnTo>
                    <a:lnTo>
                      <a:pt x="161655" y="96379"/>
                    </a:lnTo>
                    <a:lnTo>
                      <a:pt x="163719" y="95383"/>
                    </a:lnTo>
                    <a:lnTo>
                      <a:pt x="164694" y="92667"/>
                    </a:lnTo>
                    <a:lnTo>
                      <a:pt x="163377" y="90832"/>
                    </a:lnTo>
                    <a:lnTo>
                      <a:pt x="163878" y="88718"/>
                    </a:lnTo>
                    <a:lnTo>
                      <a:pt x="163103" y="86817"/>
                    </a:lnTo>
                    <a:lnTo>
                      <a:pt x="164176" y="85110"/>
                    </a:lnTo>
                    <a:lnTo>
                      <a:pt x="164706" y="83536"/>
                    </a:lnTo>
                    <a:lnTo>
                      <a:pt x="164770" y="82151"/>
                    </a:lnTo>
                    <a:lnTo>
                      <a:pt x="166225" y="78597"/>
                    </a:lnTo>
                    <a:lnTo>
                      <a:pt x="165762" y="76434"/>
                    </a:lnTo>
                    <a:lnTo>
                      <a:pt x="166221" y="74520"/>
                    </a:lnTo>
                    <a:lnTo>
                      <a:pt x="165795" y="72467"/>
                    </a:lnTo>
                    <a:lnTo>
                      <a:pt x="166303" y="70048"/>
                    </a:lnTo>
                    <a:lnTo>
                      <a:pt x="166360" y="68845"/>
                    </a:lnTo>
                    <a:lnTo>
                      <a:pt x="165791" y="66343"/>
                    </a:lnTo>
                    <a:lnTo>
                      <a:pt x="164509" y="64666"/>
                    </a:lnTo>
                    <a:lnTo>
                      <a:pt x="164166" y="62308"/>
                    </a:lnTo>
                    <a:lnTo>
                      <a:pt x="161399" y="59520"/>
                    </a:lnTo>
                    <a:lnTo>
                      <a:pt x="160522" y="56810"/>
                    </a:lnTo>
                    <a:lnTo>
                      <a:pt x="158365" y="54453"/>
                    </a:lnTo>
                    <a:lnTo>
                      <a:pt x="157518" y="50084"/>
                    </a:lnTo>
                    <a:lnTo>
                      <a:pt x="157292" y="47655"/>
                    </a:lnTo>
                    <a:lnTo>
                      <a:pt x="157822" y="46130"/>
                    </a:lnTo>
                    <a:lnTo>
                      <a:pt x="158158" y="44629"/>
                    </a:lnTo>
                    <a:lnTo>
                      <a:pt x="158738" y="42448"/>
                    </a:lnTo>
                    <a:lnTo>
                      <a:pt x="159191" y="40838"/>
                    </a:lnTo>
                    <a:lnTo>
                      <a:pt x="158794" y="39368"/>
                    </a:lnTo>
                    <a:lnTo>
                      <a:pt x="158983" y="37405"/>
                    </a:lnTo>
                    <a:lnTo>
                      <a:pt x="157604" y="34726"/>
                    </a:lnTo>
                    <a:lnTo>
                      <a:pt x="157542" y="31798"/>
                    </a:lnTo>
                    <a:lnTo>
                      <a:pt x="157496" y="30060"/>
                    </a:lnTo>
                    <a:lnTo>
                      <a:pt x="158068" y="28298"/>
                    </a:lnTo>
                    <a:lnTo>
                      <a:pt x="160478" y="27424"/>
                    </a:lnTo>
                    <a:lnTo>
                      <a:pt x="162052" y="27879"/>
                    </a:lnTo>
                    <a:lnTo>
                      <a:pt x="164416" y="27308"/>
                    </a:lnTo>
                    <a:lnTo>
                      <a:pt x="169289" y="28942"/>
                    </a:lnTo>
                    <a:lnTo>
                      <a:pt x="171174" y="29282"/>
                    </a:lnTo>
                    <a:lnTo>
                      <a:pt x="173074" y="28821"/>
                    </a:lnTo>
                    <a:lnTo>
                      <a:pt x="174639" y="27618"/>
                    </a:lnTo>
                    <a:lnTo>
                      <a:pt x="176384" y="25109"/>
                    </a:lnTo>
                    <a:lnTo>
                      <a:pt x="177820" y="22521"/>
                    </a:lnTo>
                    <a:lnTo>
                      <a:pt x="178313" y="20874"/>
                    </a:lnTo>
                    <a:lnTo>
                      <a:pt x="177969" y="18596"/>
                    </a:lnTo>
                    <a:lnTo>
                      <a:pt x="178542" y="16755"/>
                    </a:lnTo>
                    <a:lnTo>
                      <a:pt x="179216" y="13730"/>
                    </a:lnTo>
                    <a:lnTo>
                      <a:pt x="179606" y="11348"/>
                    </a:lnTo>
                    <a:lnTo>
                      <a:pt x="180589" y="10364"/>
                    </a:lnTo>
                    <a:lnTo>
                      <a:pt x="181467" y="8724"/>
                    </a:lnTo>
                    <a:lnTo>
                      <a:pt x="184572" y="7824"/>
                    </a:lnTo>
                    <a:lnTo>
                      <a:pt x="185309" y="5528"/>
                    </a:lnTo>
                    <a:lnTo>
                      <a:pt x="186937" y="5097"/>
                    </a:lnTo>
                    <a:lnTo>
                      <a:pt x="189897" y="5771"/>
                    </a:lnTo>
                    <a:lnTo>
                      <a:pt x="190808" y="5613"/>
                    </a:lnTo>
                    <a:lnTo>
                      <a:pt x="191910" y="5425"/>
                    </a:lnTo>
                    <a:lnTo>
                      <a:pt x="193171" y="4021"/>
                    </a:lnTo>
                    <a:lnTo>
                      <a:pt x="194084" y="2654"/>
                    </a:lnTo>
                    <a:lnTo>
                      <a:pt x="196753" y="2320"/>
                    </a:lnTo>
                    <a:lnTo>
                      <a:pt x="198249" y="771"/>
                    </a:lnTo>
                    <a:lnTo>
                      <a:pt x="199697" y="0"/>
                    </a:lnTo>
                    <a:close/>
                  </a:path>
                </a:pathLst>
              </a:custGeom>
              <a:solidFill>
                <a:srgbClr val="5E7494"/>
              </a:solidFill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 dirty="0"/>
              </a:p>
            </p:txBody>
          </p:sp>
          <p:sp>
            <p:nvSpPr>
              <p:cNvPr id="353" name="object 42">
                <a:extLst>
                  <a:ext uri="{FF2B5EF4-FFF2-40B4-BE49-F238E27FC236}">
                    <a16:creationId xmlns:a16="http://schemas.microsoft.com/office/drawing/2014/main" id="{DA64C0B7-B645-47F6-912A-65CDBA04A425}"/>
                  </a:ext>
                </a:extLst>
              </p:cNvPr>
              <p:cNvSpPr/>
              <p:nvPr/>
            </p:nvSpPr>
            <p:spPr>
              <a:xfrm>
                <a:off x="2500079" y="6679353"/>
                <a:ext cx="450279" cy="336984"/>
              </a:xfrm>
              <a:custGeom>
                <a:avLst/>
                <a:gdLst/>
                <a:ahLst/>
                <a:cxnLst/>
                <a:rect l="l" t="t" r="r" b="b"/>
                <a:pathLst>
                  <a:path w="450279" h="336984">
                    <a:moveTo>
                      <a:pt x="82518" y="0"/>
                    </a:moveTo>
                    <a:lnTo>
                      <a:pt x="94295" y="6300"/>
                    </a:lnTo>
                    <a:lnTo>
                      <a:pt x="102232" y="13208"/>
                    </a:lnTo>
                    <a:lnTo>
                      <a:pt x="110521" y="22029"/>
                    </a:lnTo>
                    <a:lnTo>
                      <a:pt x="117275" y="31118"/>
                    </a:lnTo>
                    <a:lnTo>
                      <a:pt x="118938" y="43478"/>
                    </a:lnTo>
                    <a:lnTo>
                      <a:pt x="122748" y="50951"/>
                    </a:lnTo>
                    <a:lnTo>
                      <a:pt x="123020" y="56653"/>
                    </a:lnTo>
                    <a:lnTo>
                      <a:pt x="137143" y="64800"/>
                    </a:lnTo>
                    <a:lnTo>
                      <a:pt x="159472" y="57437"/>
                    </a:lnTo>
                    <a:lnTo>
                      <a:pt x="164983" y="50499"/>
                    </a:lnTo>
                    <a:lnTo>
                      <a:pt x="182869" y="48968"/>
                    </a:lnTo>
                    <a:lnTo>
                      <a:pt x="196418" y="49681"/>
                    </a:lnTo>
                    <a:lnTo>
                      <a:pt x="203357" y="51112"/>
                    </a:lnTo>
                    <a:lnTo>
                      <a:pt x="207644" y="49478"/>
                    </a:lnTo>
                    <a:lnTo>
                      <a:pt x="210502" y="43354"/>
                    </a:lnTo>
                    <a:lnTo>
                      <a:pt x="214175" y="50499"/>
                    </a:lnTo>
                    <a:lnTo>
                      <a:pt x="240099" y="61523"/>
                    </a:lnTo>
                    <a:lnTo>
                      <a:pt x="244385" y="66423"/>
                    </a:lnTo>
                    <a:lnTo>
                      <a:pt x="242915" y="77182"/>
                    </a:lnTo>
                    <a:lnTo>
                      <a:pt x="239837" y="82984"/>
                    </a:lnTo>
                    <a:lnTo>
                      <a:pt x="243797" y="88594"/>
                    </a:lnTo>
                    <a:lnTo>
                      <a:pt x="248418" y="91893"/>
                    </a:lnTo>
                    <a:lnTo>
                      <a:pt x="257988" y="105427"/>
                    </a:lnTo>
                    <a:lnTo>
                      <a:pt x="265248" y="117307"/>
                    </a:lnTo>
                    <a:lnTo>
                      <a:pt x="280099" y="116317"/>
                    </a:lnTo>
                    <a:lnTo>
                      <a:pt x="291996" y="108334"/>
                    </a:lnTo>
                    <a:lnTo>
                      <a:pt x="301103" y="101863"/>
                    </a:lnTo>
                    <a:lnTo>
                      <a:pt x="314522" y="101146"/>
                    </a:lnTo>
                    <a:lnTo>
                      <a:pt x="321232" y="95630"/>
                    </a:lnTo>
                    <a:lnTo>
                      <a:pt x="324587" y="86049"/>
                    </a:lnTo>
                    <a:lnTo>
                      <a:pt x="336448" y="86547"/>
                    </a:lnTo>
                    <a:lnTo>
                      <a:pt x="346830" y="92474"/>
                    </a:lnTo>
                    <a:lnTo>
                      <a:pt x="354410" y="97152"/>
                    </a:lnTo>
                    <a:lnTo>
                      <a:pt x="356030" y="107590"/>
                    </a:lnTo>
                    <a:lnTo>
                      <a:pt x="354896" y="118935"/>
                    </a:lnTo>
                    <a:lnTo>
                      <a:pt x="355116" y="128786"/>
                    </a:lnTo>
                    <a:lnTo>
                      <a:pt x="355860" y="137936"/>
                    </a:lnTo>
                    <a:lnTo>
                      <a:pt x="361762" y="146812"/>
                    </a:lnTo>
                    <a:lnTo>
                      <a:pt x="378210" y="164452"/>
                    </a:lnTo>
                    <a:lnTo>
                      <a:pt x="390158" y="167678"/>
                    </a:lnTo>
                    <a:lnTo>
                      <a:pt x="403055" y="167678"/>
                    </a:lnTo>
                    <a:lnTo>
                      <a:pt x="418227" y="162368"/>
                    </a:lnTo>
                    <a:lnTo>
                      <a:pt x="424955" y="167563"/>
                    </a:lnTo>
                    <a:lnTo>
                      <a:pt x="428034" y="177736"/>
                    </a:lnTo>
                    <a:lnTo>
                      <a:pt x="450279" y="220592"/>
                    </a:lnTo>
                    <a:lnTo>
                      <a:pt x="428279" y="224954"/>
                    </a:lnTo>
                    <a:lnTo>
                      <a:pt x="420116" y="226892"/>
                    </a:lnTo>
                    <a:lnTo>
                      <a:pt x="409367" y="228675"/>
                    </a:lnTo>
                    <a:lnTo>
                      <a:pt x="400471" y="230647"/>
                    </a:lnTo>
                    <a:lnTo>
                      <a:pt x="392744" y="233131"/>
                    </a:lnTo>
                    <a:lnTo>
                      <a:pt x="383669" y="237418"/>
                    </a:lnTo>
                    <a:lnTo>
                      <a:pt x="376576" y="240735"/>
                    </a:lnTo>
                    <a:lnTo>
                      <a:pt x="368457" y="246388"/>
                    </a:lnTo>
                    <a:lnTo>
                      <a:pt x="359880" y="252278"/>
                    </a:lnTo>
                    <a:lnTo>
                      <a:pt x="350990" y="260920"/>
                    </a:lnTo>
                    <a:lnTo>
                      <a:pt x="342431" y="271464"/>
                    </a:lnTo>
                    <a:lnTo>
                      <a:pt x="337462" y="280200"/>
                    </a:lnTo>
                    <a:lnTo>
                      <a:pt x="333389" y="287609"/>
                    </a:lnTo>
                    <a:lnTo>
                      <a:pt x="329948" y="295696"/>
                    </a:lnTo>
                    <a:lnTo>
                      <a:pt x="327761" y="301005"/>
                    </a:lnTo>
                    <a:lnTo>
                      <a:pt x="323210" y="303281"/>
                    </a:lnTo>
                    <a:lnTo>
                      <a:pt x="313537" y="306127"/>
                    </a:lnTo>
                    <a:lnTo>
                      <a:pt x="304434" y="307263"/>
                    </a:lnTo>
                    <a:lnTo>
                      <a:pt x="294192" y="306127"/>
                    </a:lnTo>
                    <a:lnTo>
                      <a:pt x="285321" y="305711"/>
                    </a:lnTo>
                    <a:lnTo>
                      <a:pt x="277466" y="302500"/>
                    </a:lnTo>
                    <a:lnTo>
                      <a:pt x="268250" y="300477"/>
                    </a:lnTo>
                    <a:lnTo>
                      <a:pt x="260022" y="301279"/>
                    </a:lnTo>
                    <a:lnTo>
                      <a:pt x="254101" y="308727"/>
                    </a:lnTo>
                    <a:lnTo>
                      <a:pt x="249580" y="316762"/>
                    </a:lnTo>
                    <a:lnTo>
                      <a:pt x="242443" y="321544"/>
                    </a:lnTo>
                    <a:lnTo>
                      <a:pt x="235016" y="323712"/>
                    </a:lnTo>
                    <a:lnTo>
                      <a:pt x="226959" y="321817"/>
                    </a:lnTo>
                    <a:lnTo>
                      <a:pt x="218565" y="322081"/>
                    </a:lnTo>
                    <a:lnTo>
                      <a:pt x="212830" y="325471"/>
                    </a:lnTo>
                    <a:lnTo>
                      <a:pt x="205433" y="327746"/>
                    </a:lnTo>
                    <a:lnTo>
                      <a:pt x="196330" y="326610"/>
                    </a:lnTo>
                    <a:lnTo>
                      <a:pt x="194623" y="321488"/>
                    </a:lnTo>
                    <a:lnTo>
                      <a:pt x="187416" y="315228"/>
                    </a:lnTo>
                    <a:lnTo>
                      <a:pt x="178882" y="312953"/>
                    </a:lnTo>
                    <a:lnTo>
                      <a:pt x="168072" y="314660"/>
                    </a:lnTo>
                    <a:lnTo>
                      <a:pt x="160106" y="319213"/>
                    </a:lnTo>
                    <a:lnTo>
                      <a:pt x="154632" y="326835"/>
                    </a:lnTo>
                    <a:lnTo>
                      <a:pt x="145744" y="332582"/>
                    </a:lnTo>
                    <a:lnTo>
                      <a:pt x="138117" y="336984"/>
                    </a:lnTo>
                    <a:lnTo>
                      <a:pt x="97328" y="335137"/>
                    </a:lnTo>
                    <a:lnTo>
                      <a:pt x="88123" y="333575"/>
                    </a:lnTo>
                    <a:lnTo>
                      <a:pt x="77070" y="328664"/>
                    </a:lnTo>
                    <a:lnTo>
                      <a:pt x="68563" y="323852"/>
                    </a:lnTo>
                    <a:lnTo>
                      <a:pt x="60252" y="317491"/>
                    </a:lnTo>
                    <a:lnTo>
                      <a:pt x="52171" y="314517"/>
                    </a:lnTo>
                    <a:lnTo>
                      <a:pt x="42883" y="312724"/>
                    </a:lnTo>
                    <a:lnTo>
                      <a:pt x="32420" y="316965"/>
                    </a:lnTo>
                    <a:lnTo>
                      <a:pt x="26009" y="323193"/>
                    </a:lnTo>
                    <a:lnTo>
                      <a:pt x="18198" y="328836"/>
                    </a:lnTo>
                    <a:lnTo>
                      <a:pt x="9647" y="332418"/>
                    </a:lnTo>
                    <a:lnTo>
                      <a:pt x="2707" y="332485"/>
                    </a:lnTo>
                    <a:lnTo>
                      <a:pt x="2780" y="332132"/>
                    </a:lnTo>
                    <a:lnTo>
                      <a:pt x="3041" y="331586"/>
                    </a:lnTo>
                    <a:lnTo>
                      <a:pt x="3173" y="330990"/>
                    </a:lnTo>
                    <a:lnTo>
                      <a:pt x="3018" y="330413"/>
                    </a:lnTo>
                    <a:lnTo>
                      <a:pt x="2862" y="330145"/>
                    </a:lnTo>
                    <a:lnTo>
                      <a:pt x="2311" y="329423"/>
                    </a:lnTo>
                    <a:lnTo>
                      <a:pt x="1651" y="328402"/>
                    </a:lnTo>
                    <a:lnTo>
                      <a:pt x="1516" y="328128"/>
                    </a:lnTo>
                    <a:lnTo>
                      <a:pt x="1433" y="327527"/>
                    </a:lnTo>
                    <a:lnTo>
                      <a:pt x="1376" y="326008"/>
                    </a:lnTo>
                    <a:lnTo>
                      <a:pt x="1300" y="325103"/>
                    </a:lnTo>
                    <a:lnTo>
                      <a:pt x="1251" y="324799"/>
                    </a:lnTo>
                    <a:lnTo>
                      <a:pt x="1058" y="324222"/>
                    </a:lnTo>
                    <a:lnTo>
                      <a:pt x="344" y="323244"/>
                    </a:lnTo>
                    <a:lnTo>
                      <a:pt x="179" y="322983"/>
                    </a:lnTo>
                    <a:lnTo>
                      <a:pt x="37" y="322710"/>
                    </a:lnTo>
                    <a:lnTo>
                      <a:pt x="0" y="322126"/>
                    </a:lnTo>
                    <a:lnTo>
                      <a:pt x="101" y="321834"/>
                    </a:lnTo>
                    <a:lnTo>
                      <a:pt x="612" y="321075"/>
                    </a:lnTo>
                    <a:lnTo>
                      <a:pt x="843" y="320875"/>
                    </a:lnTo>
                    <a:lnTo>
                      <a:pt x="1151" y="320359"/>
                    </a:lnTo>
                    <a:lnTo>
                      <a:pt x="1228" y="320054"/>
                    </a:lnTo>
                    <a:lnTo>
                      <a:pt x="791" y="319265"/>
                    </a:lnTo>
                    <a:lnTo>
                      <a:pt x="668" y="318675"/>
                    </a:lnTo>
                    <a:lnTo>
                      <a:pt x="661" y="318062"/>
                    </a:lnTo>
                    <a:lnTo>
                      <a:pt x="683" y="317752"/>
                    </a:lnTo>
                    <a:lnTo>
                      <a:pt x="931" y="317211"/>
                    </a:lnTo>
                    <a:lnTo>
                      <a:pt x="1154" y="316999"/>
                    </a:lnTo>
                    <a:lnTo>
                      <a:pt x="2190" y="316331"/>
                    </a:lnTo>
                    <a:lnTo>
                      <a:pt x="2337" y="315504"/>
                    </a:lnTo>
                    <a:lnTo>
                      <a:pt x="2370" y="314896"/>
                    </a:lnTo>
                    <a:lnTo>
                      <a:pt x="2495" y="313991"/>
                    </a:lnTo>
                    <a:lnTo>
                      <a:pt x="2531" y="313390"/>
                    </a:lnTo>
                    <a:lnTo>
                      <a:pt x="2647" y="312795"/>
                    </a:lnTo>
                    <a:lnTo>
                      <a:pt x="2727" y="311883"/>
                    </a:lnTo>
                    <a:lnTo>
                      <a:pt x="3088" y="311056"/>
                    </a:lnTo>
                    <a:lnTo>
                      <a:pt x="3290" y="310479"/>
                    </a:lnTo>
                    <a:lnTo>
                      <a:pt x="3399" y="309884"/>
                    </a:lnTo>
                    <a:lnTo>
                      <a:pt x="3450" y="309283"/>
                    </a:lnTo>
                    <a:lnTo>
                      <a:pt x="3376" y="308675"/>
                    </a:lnTo>
                    <a:lnTo>
                      <a:pt x="3291" y="308384"/>
                    </a:lnTo>
                    <a:lnTo>
                      <a:pt x="2901" y="307563"/>
                    </a:lnTo>
                    <a:lnTo>
                      <a:pt x="2660" y="306998"/>
                    </a:lnTo>
                    <a:lnTo>
                      <a:pt x="2613" y="306415"/>
                    </a:lnTo>
                    <a:lnTo>
                      <a:pt x="2804" y="305832"/>
                    </a:lnTo>
                    <a:lnTo>
                      <a:pt x="3259" y="305036"/>
                    </a:lnTo>
                    <a:lnTo>
                      <a:pt x="3448" y="304477"/>
                    </a:lnTo>
                    <a:lnTo>
                      <a:pt x="3465" y="304168"/>
                    </a:lnTo>
                    <a:lnTo>
                      <a:pt x="3588" y="303572"/>
                    </a:lnTo>
                    <a:lnTo>
                      <a:pt x="3928" y="302733"/>
                    </a:lnTo>
                    <a:lnTo>
                      <a:pt x="3906" y="302417"/>
                    </a:lnTo>
                    <a:lnTo>
                      <a:pt x="4598" y="301841"/>
                    </a:lnTo>
                    <a:lnTo>
                      <a:pt x="5070" y="301415"/>
                    </a:lnTo>
                    <a:lnTo>
                      <a:pt x="5297" y="301190"/>
                    </a:lnTo>
                    <a:lnTo>
                      <a:pt x="5482" y="300692"/>
                    </a:lnTo>
                    <a:lnTo>
                      <a:pt x="5329" y="300407"/>
                    </a:lnTo>
                    <a:lnTo>
                      <a:pt x="5214" y="300115"/>
                    </a:lnTo>
                    <a:lnTo>
                      <a:pt x="5290" y="299811"/>
                    </a:lnTo>
                    <a:lnTo>
                      <a:pt x="5733" y="299392"/>
                    </a:lnTo>
                    <a:lnTo>
                      <a:pt x="5915" y="298505"/>
                    </a:lnTo>
                    <a:lnTo>
                      <a:pt x="6187" y="297970"/>
                    </a:lnTo>
                    <a:lnTo>
                      <a:pt x="6447" y="297800"/>
                    </a:lnTo>
                    <a:lnTo>
                      <a:pt x="6995" y="297897"/>
                    </a:lnTo>
                    <a:lnTo>
                      <a:pt x="7577" y="298110"/>
                    </a:lnTo>
                    <a:lnTo>
                      <a:pt x="8170" y="298171"/>
                    </a:lnTo>
                    <a:lnTo>
                      <a:pt x="8485" y="298116"/>
                    </a:lnTo>
                    <a:lnTo>
                      <a:pt x="8768" y="297983"/>
                    </a:lnTo>
                    <a:lnTo>
                      <a:pt x="9322" y="297290"/>
                    </a:lnTo>
                    <a:lnTo>
                      <a:pt x="9619" y="296743"/>
                    </a:lnTo>
                    <a:lnTo>
                      <a:pt x="9891" y="296197"/>
                    </a:lnTo>
                    <a:lnTo>
                      <a:pt x="10286" y="295042"/>
                    </a:lnTo>
                    <a:lnTo>
                      <a:pt x="10448" y="294459"/>
                    </a:lnTo>
                    <a:lnTo>
                      <a:pt x="10480" y="294155"/>
                    </a:lnTo>
                    <a:lnTo>
                      <a:pt x="10659" y="293578"/>
                    </a:lnTo>
                    <a:lnTo>
                      <a:pt x="10932" y="293031"/>
                    </a:lnTo>
                    <a:lnTo>
                      <a:pt x="11325" y="292569"/>
                    </a:lnTo>
                    <a:lnTo>
                      <a:pt x="11649" y="292059"/>
                    </a:lnTo>
                    <a:lnTo>
                      <a:pt x="11782" y="291786"/>
                    </a:lnTo>
                    <a:lnTo>
                      <a:pt x="11883" y="291494"/>
                    </a:lnTo>
                    <a:lnTo>
                      <a:pt x="11939" y="289982"/>
                    </a:lnTo>
                    <a:lnTo>
                      <a:pt x="12006" y="289380"/>
                    </a:lnTo>
                    <a:lnTo>
                      <a:pt x="12245" y="288499"/>
                    </a:lnTo>
                    <a:lnTo>
                      <a:pt x="12780" y="287077"/>
                    </a:lnTo>
                    <a:lnTo>
                      <a:pt x="13020" y="286512"/>
                    </a:lnTo>
                    <a:lnTo>
                      <a:pt x="13049" y="285923"/>
                    </a:lnTo>
                    <a:lnTo>
                      <a:pt x="12946" y="285631"/>
                    </a:lnTo>
                    <a:lnTo>
                      <a:pt x="12799" y="285364"/>
                    </a:lnTo>
                    <a:lnTo>
                      <a:pt x="12617" y="285115"/>
                    </a:lnTo>
                    <a:lnTo>
                      <a:pt x="12525" y="284532"/>
                    </a:lnTo>
                    <a:lnTo>
                      <a:pt x="12686" y="284277"/>
                    </a:lnTo>
                    <a:lnTo>
                      <a:pt x="12955" y="284125"/>
                    </a:lnTo>
                    <a:lnTo>
                      <a:pt x="13273" y="284137"/>
                    </a:lnTo>
                    <a:lnTo>
                      <a:pt x="13649" y="283724"/>
                    </a:lnTo>
                    <a:lnTo>
                      <a:pt x="13901" y="283158"/>
                    </a:lnTo>
                    <a:lnTo>
                      <a:pt x="14049" y="282563"/>
                    </a:lnTo>
                    <a:lnTo>
                      <a:pt x="14156" y="282277"/>
                    </a:lnTo>
                    <a:lnTo>
                      <a:pt x="14514" y="281792"/>
                    </a:lnTo>
                    <a:lnTo>
                      <a:pt x="15467" y="279890"/>
                    </a:lnTo>
                    <a:lnTo>
                      <a:pt x="15692" y="279331"/>
                    </a:lnTo>
                    <a:lnTo>
                      <a:pt x="15892" y="279100"/>
                    </a:lnTo>
                    <a:lnTo>
                      <a:pt x="16118" y="278894"/>
                    </a:lnTo>
                    <a:lnTo>
                      <a:pt x="16662" y="278639"/>
                    </a:lnTo>
                    <a:lnTo>
                      <a:pt x="17571" y="278432"/>
                    </a:lnTo>
                    <a:lnTo>
                      <a:pt x="17963" y="277655"/>
                    </a:lnTo>
                    <a:lnTo>
                      <a:pt x="18279" y="277126"/>
                    </a:lnTo>
                    <a:lnTo>
                      <a:pt x="18712" y="276713"/>
                    </a:lnTo>
                    <a:lnTo>
                      <a:pt x="19001" y="276585"/>
                    </a:lnTo>
                    <a:lnTo>
                      <a:pt x="19584" y="276597"/>
                    </a:lnTo>
                    <a:lnTo>
                      <a:pt x="20796" y="276998"/>
                    </a:lnTo>
                    <a:lnTo>
                      <a:pt x="21093" y="277071"/>
                    </a:lnTo>
                    <a:lnTo>
                      <a:pt x="21607" y="277010"/>
                    </a:lnTo>
                    <a:lnTo>
                      <a:pt x="21769" y="276731"/>
                    </a:lnTo>
                    <a:lnTo>
                      <a:pt x="21992" y="276129"/>
                    </a:lnTo>
                    <a:lnTo>
                      <a:pt x="22302" y="274957"/>
                    </a:lnTo>
                    <a:lnTo>
                      <a:pt x="22579" y="274088"/>
                    </a:lnTo>
                    <a:lnTo>
                      <a:pt x="22700" y="273808"/>
                    </a:lnTo>
                    <a:lnTo>
                      <a:pt x="23243" y="272721"/>
                    </a:lnTo>
                    <a:lnTo>
                      <a:pt x="23476" y="272156"/>
                    </a:lnTo>
                    <a:lnTo>
                      <a:pt x="23664" y="271919"/>
                    </a:lnTo>
                    <a:lnTo>
                      <a:pt x="24109" y="271130"/>
                    </a:lnTo>
                    <a:lnTo>
                      <a:pt x="24451" y="270625"/>
                    </a:lnTo>
                    <a:lnTo>
                      <a:pt x="24724" y="270078"/>
                    </a:lnTo>
                    <a:lnTo>
                      <a:pt x="24620" y="268881"/>
                    </a:lnTo>
                    <a:lnTo>
                      <a:pt x="24562" y="268255"/>
                    </a:lnTo>
                    <a:lnTo>
                      <a:pt x="25540" y="267624"/>
                    </a:lnTo>
                    <a:lnTo>
                      <a:pt x="25774" y="267429"/>
                    </a:lnTo>
                    <a:lnTo>
                      <a:pt x="25989" y="267211"/>
                    </a:lnTo>
                    <a:lnTo>
                      <a:pt x="26530" y="266980"/>
                    </a:lnTo>
                    <a:lnTo>
                      <a:pt x="27088" y="266737"/>
                    </a:lnTo>
                    <a:lnTo>
                      <a:pt x="27382" y="266639"/>
                    </a:lnTo>
                    <a:lnTo>
                      <a:pt x="27978" y="266481"/>
                    </a:lnTo>
                    <a:lnTo>
                      <a:pt x="28406" y="266840"/>
                    </a:lnTo>
                    <a:lnTo>
                      <a:pt x="28614" y="267065"/>
                    </a:lnTo>
                    <a:lnTo>
                      <a:pt x="29154" y="267344"/>
                    </a:lnTo>
                    <a:lnTo>
                      <a:pt x="30025" y="267606"/>
                    </a:lnTo>
                    <a:lnTo>
                      <a:pt x="30387" y="267624"/>
                    </a:lnTo>
                    <a:lnTo>
                      <a:pt x="30994" y="267557"/>
                    </a:lnTo>
                    <a:lnTo>
                      <a:pt x="31812" y="267186"/>
                    </a:lnTo>
                    <a:lnTo>
                      <a:pt x="32103" y="267059"/>
                    </a:lnTo>
                    <a:lnTo>
                      <a:pt x="32404" y="265929"/>
                    </a:lnTo>
                    <a:lnTo>
                      <a:pt x="32423" y="265321"/>
                    </a:lnTo>
                    <a:lnTo>
                      <a:pt x="32369" y="265017"/>
                    </a:lnTo>
                    <a:lnTo>
                      <a:pt x="32285" y="264726"/>
                    </a:lnTo>
                    <a:lnTo>
                      <a:pt x="31569" y="263754"/>
                    </a:lnTo>
                    <a:lnTo>
                      <a:pt x="31450" y="263474"/>
                    </a:lnTo>
                    <a:lnTo>
                      <a:pt x="31141" y="262952"/>
                    </a:lnTo>
                    <a:lnTo>
                      <a:pt x="30737" y="262502"/>
                    </a:lnTo>
                    <a:lnTo>
                      <a:pt x="30194" y="261767"/>
                    </a:lnTo>
                    <a:lnTo>
                      <a:pt x="29499" y="261190"/>
                    </a:lnTo>
                    <a:lnTo>
                      <a:pt x="29114" y="260716"/>
                    </a:lnTo>
                    <a:lnTo>
                      <a:pt x="28697" y="260273"/>
                    </a:lnTo>
                    <a:lnTo>
                      <a:pt x="28078" y="259228"/>
                    </a:lnTo>
                    <a:lnTo>
                      <a:pt x="27978" y="258936"/>
                    </a:lnTo>
                    <a:lnTo>
                      <a:pt x="28023" y="258341"/>
                    </a:lnTo>
                    <a:lnTo>
                      <a:pt x="28122" y="258049"/>
                    </a:lnTo>
                    <a:lnTo>
                      <a:pt x="28385" y="257502"/>
                    </a:lnTo>
                    <a:lnTo>
                      <a:pt x="28476" y="257211"/>
                    </a:lnTo>
                    <a:lnTo>
                      <a:pt x="28529" y="256609"/>
                    </a:lnTo>
                    <a:lnTo>
                      <a:pt x="28429" y="256014"/>
                    </a:lnTo>
                    <a:lnTo>
                      <a:pt x="28419" y="255704"/>
                    </a:lnTo>
                    <a:lnTo>
                      <a:pt x="29027" y="254318"/>
                    </a:lnTo>
                    <a:lnTo>
                      <a:pt x="29122" y="253413"/>
                    </a:lnTo>
                    <a:lnTo>
                      <a:pt x="28696" y="252636"/>
                    </a:lnTo>
                    <a:lnTo>
                      <a:pt x="28554" y="252363"/>
                    </a:lnTo>
                    <a:lnTo>
                      <a:pt x="28456" y="252077"/>
                    </a:lnTo>
                    <a:lnTo>
                      <a:pt x="28411" y="251773"/>
                    </a:lnTo>
                    <a:lnTo>
                      <a:pt x="28652" y="250898"/>
                    </a:lnTo>
                    <a:lnTo>
                      <a:pt x="28915" y="250351"/>
                    </a:lnTo>
                    <a:lnTo>
                      <a:pt x="28942" y="250048"/>
                    </a:lnTo>
                    <a:lnTo>
                      <a:pt x="29268" y="249543"/>
                    </a:lnTo>
                    <a:lnTo>
                      <a:pt x="29412" y="249270"/>
                    </a:lnTo>
                    <a:lnTo>
                      <a:pt x="29491" y="248377"/>
                    </a:lnTo>
                    <a:lnTo>
                      <a:pt x="29520" y="247770"/>
                    </a:lnTo>
                    <a:lnTo>
                      <a:pt x="29647" y="247174"/>
                    </a:lnTo>
                    <a:lnTo>
                      <a:pt x="29492" y="245971"/>
                    </a:lnTo>
                    <a:lnTo>
                      <a:pt x="28764" y="244307"/>
                    </a:lnTo>
                    <a:lnTo>
                      <a:pt x="28350" y="243164"/>
                    </a:lnTo>
                    <a:lnTo>
                      <a:pt x="28271" y="242872"/>
                    </a:lnTo>
                    <a:lnTo>
                      <a:pt x="28074" y="241979"/>
                    </a:lnTo>
                    <a:lnTo>
                      <a:pt x="28259" y="240795"/>
                    </a:lnTo>
                    <a:lnTo>
                      <a:pt x="28275" y="240187"/>
                    </a:lnTo>
                    <a:lnTo>
                      <a:pt x="28203" y="239890"/>
                    </a:lnTo>
                    <a:lnTo>
                      <a:pt x="27867" y="239392"/>
                    </a:lnTo>
                    <a:lnTo>
                      <a:pt x="27588" y="238851"/>
                    </a:lnTo>
                    <a:lnTo>
                      <a:pt x="27475" y="238255"/>
                    </a:lnTo>
                    <a:lnTo>
                      <a:pt x="27657" y="237672"/>
                    </a:lnTo>
                    <a:lnTo>
                      <a:pt x="28122" y="236894"/>
                    </a:lnTo>
                    <a:lnTo>
                      <a:pt x="28505" y="236421"/>
                    </a:lnTo>
                    <a:lnTo>
                      <a:pt x="29955" y="234865"/>
                    </a:lnTo>
                    <a:lnTo>
                      <a:pt x="30325" y="234385"/>
                    </a:lnTo>
                    <a:lnTo>
                      <a:pt x="30597" y="233845"/>
                    </a:lnTo>
                    <a:lnTo>
                      <a:pt x="30807" y="233274"/>
                    </a:lnTo>
                    <a:lnTo>
                      <a:pt x="31160" y="232429"/>
                    </a:lnTo>
                    <a:lnTo>
                      <a:pt x="31179" y="231822"/>
                    </a:lnTo>
                    <a:lnTo>
                      <a:pt x="31408" y="230321"/>
                    </a:lnTo>
                    <a:lnTo>
                      <a:pt x="31445" y="229106"/>
                    </a:lnTo>
                    <a:lnTo>
                      <a:pt x="31429" y="228195"/>
                    </a:lnTo>
                    <a:lnTo>
                      <a:pt x="31367" y="227593"/>
                    </a:lnTo>
                    <a:lnTo>
                      <a:pt x="31198" y="226694"/>
                    </a:lnTo>
                    <a:lnTo>
                      <a:pt x="31009" y="226123"/>
                    </a:lnTo>
                    <a:lnTo>
                      <a:pt x="30631" y="225291"/>
                    </a:lnTo>
                    <a:lnTo>
                      <a:pt x="30621" y="224689"/>
                    </a:lnTo>
                    <a:lnTo>
                      <a:pt x="30887" y="223505"/>
                    </a:lnTo>
                    <a:lnTo>
                      <a:pt x="30881" y="223194"/>
                    </a:lnTo>
                    <a:lnTo>
                      <a:pt x="30790" y="222903"/>
                    </a:lnTo>
                    <a:lnTo>
                      <a:pt x="30309" y="222520"/>
                    </a:lnTo>
                    <a:lnTo>
                      <a:pt x="30042" y="222009"/>
                    </a:lnTo>
                    <a:lnTo>
                      <a:pt x="29988" y="221384"/>
                    </a:lnTo>
                    <a:lnTo>
                      <a:pt x="30123" y="220175"/>
                    </a:lnTo>
                    <a:lnTo>
                      <a:pt x="30325" y="219610"/>
                    </a:lnTo>
                    <a:lnTo>
                      <a:pt x="30523" y="219373"/>
                    </a:lnTo>
                    <a:lnTo>
                      <a:pt x="30760" y="219179"/>
                    </a:lnTo>
                    <a:lnTo>
                      <a:pt x="31646" y="218996"/>
                    </a:lnTo>
                    <a:lnTo>
                      <a:pt x="31945" y="218917"/>
                    </a:lnTo>
                    <a:lnTo>
                      <a:pt x="32388" y="218510"/>
                    </a:lnTo>
                    <a:lnTo>
                      <a:pt x="32900" y="218231"/>
                    </a:lnTo>
                    <a:lnTo>
                      <a:pt x="34108" y="218018"/>
                    </a:lnTo>
                    <a:lnTo>
                      <a:pt x="34721" y="217982"/>
                    </a:lnTo>
                    <a:lnTo>
                      <a:pt x="35523" y="218395"/>
                    </a:lnTo>
                    <a:lnTo>
                      <a:pt x="35760" y="218583"/>
                    </a:lnTo>
                    <a:lnTo>
                      <a:pt x="36886" y="219051"/>
                    </a:lnTo>
                    <a:lnTo>
                      <a:pt x="37427" y="219330"/>
                    </a:lnTo>
                    <a:lnTo>
                      <a:pt x="37858" y="219731"/>
                    </a:lnTo>
                    <a:lnTo>
                      <a:pt x="38150" y="220278"/>
                    </a:lnTo>
                    <a:lnTo>
                      <a:pt x="38631" y="221050"/>
                    </a:lnTo>
                    <a:lnTo>
                      <a:pt x="38912" y="221591"/>
                    </a:lnTo>
                    <a:lnTo>
                      <a:pt x="39375" y="222715"/>
                    </a:lnTo>
                    <a:lnTo>
                      <a:pt x="40179" y="225005"/>
                    </a:lnTo>
                    <a:lnTo>
                      <a:pt x="40671" y="225777"/>
                    </a:lnTo>
                    <a:lnTo>
                      <a:pt x="40936" y="226323"/>
                    </a:lnTo>
                    <a:lnTo>
                      <a:pt x="41157" y="226888"/>
                    </a:lnTo>
                    <a:lnTo>
                      <a:pt x="41691" y="227623"/>
                    </a:lnTo>
                    <a:lnTo>
                      <a:pt x="42563" y="228468"/>
                    </a:lnTo>
                    <a:lnTo>
                      <a:pt x="42737" y="228717"/>
                    </a:lnTo>
                    <a:lnTo>
                      <a:pt x="43000" y="229264"/>
                    </a:lnTo>
                    <a:lnTo>
                      <a:pt x="43438" y="230400"/>
                    </a:lnTo>
                    <a:lnTo>
                      <a:pt x="43798" y="230892"/>
                    </a:lnTo>
                    <a:lnTo>
                      <a:pt x="44748" y="232077"/>
                    </a:lnTo>
                    <a:lnTo>
                      <a:pt x="44948" y="232301"/>
                    </a:lnTo>
                    <a:lnTo>
                      <a:pt x="45177" y="232508"/>
                    </a:lnTo>
                    <a:lnTo>
                      <a:pt x="46725" y="233474"/>
                    </a:lnTo>
                    <a:lnTo>
                      <a:pt x="46967" y="233662"/>
                    </a:lnTo>
                    <a:lnTo>
                      <a:pt x="47420" y="234774"/>
                    </a:lnTo>
                    <a:lnTo>
                      <a:pt x="47653" y="235339"/>
                    </a:lnTo>
                    <a:lnTo>
                      <a:pt x="47954" y="235862"/>
                    </a:lnTo>
                    <a:lnTo>
                      <a:pt x="48336" y="236336"/>
                    </a:lnTo>
                    <a:lnTo>
                      <a:pt x="49339" y="237004"/>
                    </a:lnTo>
                    <a:lnTo>
                      <a:pt x="49884" y="237277"/>
                    </a:lnTo>
                    <a:lnTo>
                      <a:pt x="50163" y="237399"/>
                    </a:lnTo>
                    <a:lnTo>
                      <a:pt x="51344" y="237678"/>
                    </a:lnTo>
                    <a:lnTo>
                      <a:pt x="52252" y="237757"/>
                    </a:lnTo>
                    <a:lnTo>
                      <a:pt x="53468" y="237751"/>
                    </a:lnTo>
                    <a:lnTo>
                      <a:pt x="54031" y="237545"/>
                    </a:lnTo>
                    <a:lnTo>
                      <a:pt x="54727" y="237356"/>
                    </a:lnTo>
                    <a:lnTo>
                      <a:pt x="54854" y="237077"/>
                    </a:lnTo>
                    <a:lnTo>
                      <a:pt x="55348" y="236730"/>
                    </a:lnTo>
                    <a:lnTo>
                      <a:pt x="55912" y="236500"/>
                    </a:lnTo>
                    <a:lnTo>
                      <a:pt x="56646" y="235959"/>
                    </a:lnTo>
                    <a:lnTo>
                      <a:pt x="57095" y="235552"/>
                    </a:lnTo>
                    <a:lnTo>
                      <a:pt x="57301" y="235327"/>
                    </a:lnTo>
                    <a:lnTo>
                      <a:pt x="57786" y="234555"/>
                    </a:lnTo>
                    <a:lnTo>
                      <a:pt x="58202" y="233747"/>
                    </a:lnTo>
                    <a:lnTo>
                      <a:pt x="58696" y="233395"/>
                    </a:lnTo>
                    <a:lnTo>
                      <a:pt x="59238" y="233122"/>
                    </a:lnTo>
                    <a:lnTo>
                      <a:pt x="60076" y="232757"/>
                    </a:lnTo>
                    <a:lnTo>
                      <a:pt x="60612" y="232465"/>
                    </a:lnTo>
                    <a:lnTo>
                      <a:pt x="61033" y="232041"/>
                    </a:lnTo>
                    <a:lnTo>
                      <a:pt x="61342" y="231518"/>
                    </a:lnTo>
                    <a:lnTo>
                      <a:pt x="61589" y="230643"/>
                    </a:lnTo>
                    <a:lnTo>
                      <a:pt x="61651" y="230035"/>
                    </a:lnTo>
                    <a:lnTo>
                      <a:pt x="61649" y="229124"/>
                    </a:lnTo>
                    <a:lnTo>
                      <a:pt x="61441" y="227927"/>
                    </a:lnTo>
                    <a:lnTo>
                      <a:pt x="61405" y="227314"/>
                    </a:lnTo>
                    <a:lnTo>
                      <a:pt x="61582" y="226736"/>
                    </a:lnTo>
                    <a:lnTo>
                      <a:pt x="61753" y="226481"/>
                    </a:lnTo>
                    <a:lnTo>
                      <a:pt x="62194" y="226062"/>
                    </a:lnTo>
                    <a:lnTo>
                      <a:pt x="63309" y="225588"/>
                    </a:lnTo>
                    <a:lnTo>
                      <a:pt x="64418" y="225060"/>
                    </a:lnTo>
                    <a:lnTo>
                      <a:pt x="64634" y="224519"/>
                    </a:lnTo>
                    <a:lnTo>
                      <a:pt x="65298" y="222824"/>
                    </a:lnTo>
                    <a:lnTo>
                      <a:pt x="65834" y="222095"/>
                    </a:lnTo>
                    <a:lnTo>
                      <a:pt x="66120" y="221554"/>
                    </a:lnTo>
                    <a:lnTo>
                      <a:pt x="66786" y="220940"/>
                    </a:lnTo>
                    <a:lnTo>
                      <a:pt x="67028" y="220752"/>
                    </a:lnTo>
                    <a:lnTo>
                      <a:pt x="67796" y="220260"/>
                    </a:lnTo>
                    <a:lnTo>
                      <a:pt x="68030" y="220065"/>
                    </a:lnTo>
                    <a:lnTo>
                      <a:pt x="68241" y="219847"/>
                    </a:lnTo>
                    <a:lnTo>
                      <a:pt x="68575" y="219337"/>
                    </a:lnTo>
                    <a:lnTo>
                      <a:pt x="68786" y="219118"/>
                    </a:lnTo>
                    <a:lnTo>
                      <a:pt x="69632" y="218796"/>
                    </a:lnTo>
                    <a:lnTo>
                      <a:pt x="70231" y="218699"/>
                    </a:lnTo>
                    <a:lnTo>
                      <a:pt x="70841" y="218699"/>
                    </a:lnTo>
                    <a:lnTo>
                      <a:pt x="71737" y="218863"/>
                    </a:lnTo>
                    <a:lnTo>
                      <a:pt x="72343" y="218918"/>
                    </a:lnTo>
                    <a:lnTo>
                      <a:pt x="72945" y="218838"/>
                    </a:lnTo>
                    <a:lnTo>
                      <a:pt x="73237" y="218741"/>
                    </a:lnTo>
                    <a:lnTo>
                      <a:pt x="74159" y="217958"/>
                    </a:lnTo>
                    <a:lnTo>
                      <a:pt x="74654" y="217605"/>
                    </a:lnTo>
                    <a:lnTo>
                      <a:pt x="74955" y="217484"/>
                    </a:lnTo>
                    <a:lnTo>
                      <a:pt x="75514" y="217593"/>
                    </a:lnTo>
                    <a:lnTo>
                      <a:pt x="76041" y="217921"/>
                    </a:lnTo>
                    <a:lnTo>
                      <a:pt x="76531" y="218292"/>
                    </a:lnTo>
                    <a:lnTo>
                      <a:pt x="76712" y="218541"/>
                    </a:lnTo>
                    <a:lnTo>
                      <a:pt x="76891" y="219118"/>
                    </a:lnTo>
                    <a:lnTo>
                      <a:pt x="77024" y="219719"/>
                    </a:lnTo>
                    <a:lnTo>
                      <a:pt x="77127" y="220339"/>
                    </a:lnTo>
                    <a:lnTo>
                      <a:pt x="77358" y="220874"/>
                    </a:lnTo>
                    <a:lnTo>
                      <a:pt x="77850" y="221238"/>
                    </a:lnTo>
                    <a:lnTo>
                      <a:pt x="78397" y="221518"/>
                    </a:lnTo>
                    <a:lnTo>
                      <a:pt x="78677" y="221639"/>
                    </a:lnTo>
                    <a:lnTo>
                      <a:pt x="79546" y="221919"/>
                    </a:lnTo>
                    <a:lnTo>
                      <a:pt x="79845" y="221980"/>
                    </a:lnTo>
                    <a:lnTo>
                      <a:pt x="80451" y="221985"/>
                    </a:lnTo>
                    <a:lnTo>
                      <a:pt x="81034" y="222155"/>
                    </a:lnTo>
                    <a:lnTo>
                      <a:pt x="81930" y="222314"/>
                    </a:lnTo>
                    <a:lnTo>
                      <a:pt x="82536" y="222363"/>
                    </a:lnTo>
                    <a:lnTo>
                      <a:pt x="83144" y="222356"/>
                    </a:lnTo>
                    <a:lnTo>
                      <a:pt x="83741" y="222247"/>
                    </a:lnTo>
                    <a:lnTo>
                      <a:pt x="84322" y="222070"/>
                    </a:lnTo>
                    <a:lnTo>
                      <a:pt x="84882" y="221834"/>
                    </a:lnTo>
                    <a:lnTo>
                      <a:pt x="85702" y="221433"/>
                    </a:lnTo>
                    <a:lnTo>
                      <a:pt x="86438" y="220904"/>
                    </a:lnTo>
                    <a:lnTo>
                      <a:pt x="87211" y="220418"/>
                    </a:lnTo>
                    <a:lnTo>
                      <a:pt x="87701" y="220066"/>
                    </a:lnTo>
                    <a:lnTo>
                      <a:pt x="88630" y="219282"/>
                    </a:lnTo>
                    <a:lnTo>
                      <a:pt x="89330" y="218699"/>
                    </a:lnTo>
                    <a:lnTo>
                      <a:pt x="90364" y="218061"/>
                    </a:lnTo>
                    <a:lnTo>
                      <a:pt x="90796" y="217611"/>
                    </a:lnTo>
                    <a:lnTo>
                      <a:pt x="91139" y="217107"/>
                    </a:lnTo>
                    <a:lnTo>
                      <a:pt x="91555" y="216663"/>
                    </a:lnTo>
                    <a:lnTo>
                      <a:pt x="91857" y="215485"/>
                    </a:lnTo>
                    <a:lnTo>
                      <a:pt x="91890" y="215181"/>
                    </a:lnTo>
                    <a:lnTo>
                      <a:pt x="91777" y="214592"/>
                    </a:lnTo>
                    <a:lnTo>
                      <a:pt x="91654" y="214312"/>
                    </a:lnTo>
                    <a:lnTo>
                      <a:pt x="91307" y="213814"/>
                    </a:lnTo>
                    <a:lnTo>
                      <a:pt x="90335" y="212271"/>
                    </a:lnTo>
                    <a:lnTo>
                      <a:pt x="89725" y="211220"/>
                    </a:lnTo>
                    <a:lnTo>
                      <a:pt x="89673" y="209701"/>
                    </a:lnTo>
                    <a:lnTo>
                      <a:pt x="89702" y="209397"/>
                    </a:lnTo>
                    <a:lnTo>
                      <a:pt x="89994" y="208875"/>
                    </a:lnTo>
                    <a:lnTo>
                      <a:pt x="91021" y="208218"/>
                    </a:lnTo>
                    <a:lnTo>
                      <a:pt x="91316" y="207738"/>
                    </a:lnTo>
                    <a:lnTo>
                      <a:pt x="91216" y="207143"/>
                    </a:lnTo>
                    <a:lnTo>
                      <a:pt x="90781" y="206342"/>
                    </a:lnTo>
                    <a:lnTo>
                      <a:pt x="90542" y="205782"/>
                    </a:lnTo>
                    <a:lnTo>
                      <a:pt x="90467" y="205485"/>
                    </a:lnTo>
                    <a:lnTo>
                      <a:pt x="90489" y="204878"/>
                    </a:lnTo>
                    <a:lnTo>
                      <a:pt x="90584" y="204586"/>
                    </a:lnTo>
                    <a:lnTo>
                      <a:pt x="90975" y="204130"/>
                    </a:lnTo>
                    <a:lnTo>
                      <a:pt x="91393" y="203686"/>
                    </a:lnTo>
                    <a:lnTo>
                      <a:pt x="91625" y="203492"/>
                    </a:lnTo>
                    <a:lnTo>
                      <a:pt x="92121" y="203140"/>
                    </a:lnTo>
                    <a:lnTo>
                      <a:pt x="92639" y="202824"/>
                    </a:lnTo>
                    <a:lnTo>
                      <a:pt x="92915" y="202690"/>
                    </a:lnTo>
                    <a:lnTo>
                      <a:pt x="94416" y="202484"/>
                    </a:lnTo>
                    <a:lnTo>
                      <a:pt x="95332" y="202465"/>
                    </a:lnTo>
                    <a:lnTo>
                      <a:pt x="96152" y="202836"/>
                    </a:lnTo>
                    <a:lnTo>
                      <a:pt x="96398" y="203012"/>
                    </a:lnTo>
                    <a:lnTo>
                      <a:pt x="96606" y="203237"/>
                    </a:lnTo>
                    <a:lnTo>
                      <a:pt x="97851" y="204106"/>
                    </a:lnTo>
                    <a:lnTo>
                      <a:pt x="98707" y="204398"/>
                    </a:lnTo>
                    <a:lnTo>
                      <a:pt x="99312" y="204422"/>
                    </a:lnTo>
                    <a:lnTo>
                      <a:pt x="101443" y="204379"/>
                    </a:lnTo>
                    <a:lnTo>
                      <a:pt x="102276" y="204707"/>
                    </a:lnTo>
                    <a:lnTo>
                      <a:pt x="103794" y="204865"/>
                    </a:lnTo>
                    <a:lnTo>
                      <a:pt x="104297" y="204598"/>
                    </a:lnTo>
                    <a:lnTo>
                      <a:pt x="104809" y="204270"/>
                    </a:lnTo>
                    <a:lnTo>
                      <a:pt x="105225" y="203936"/>
                    </a:lnTo>
                    <a:lnTo>
                      <a:pt x="105830" y="203255"/>
                    </a:lnTo>
                    <a:lnTo>
                      <a:pt x="106261" y="202459"/>
                    </a:lnTo>
                    <a:lnTo>
                      <a:pt x="106553" y="201925"/>
                    </a:lnTo>
                    <a:lnTo>
                      <a:pt x="106804" y="201056"/>
                    </a:lnTo>
                    <a:lnTo>
                      <a:pt x="106828" y="200145"/>
                    </a:lnTo>
                    <a:lnTo>
                      <a:pt x="106784" y="199841"/>
                    </a:lnTo>
                    <a:lnTo>
                      <a:pt x="106610" y="199257"/>
                    </a:lnTo>
                    <a:lnTo>
                      <a:pt x="106598" y="198346"/>
                    </a:lnTo>
                    <a:lnTo>
                      <a:pt x="106951" y="197884"/>
                    </a:lnTo>
                    <a:lnTo>
                      <a:pt x="107025" y="197581"/>
                    </a:lnTo>
                    <a:lnTo>
                      <a:pt x="107400" y="196748"/>
                    </a:lnTo>
                    <a:lnTo>
                      <a:pt x="108061" y="196111"/>
                    </a:lnTo>
                    <a:lnTo>
                      <a:pt x="108071" y="195612"/>
                    </a:lnTo>
                    <a:lnTo>
                      <a:pt x="107889" y="195351"/>
                    </a:lnTo>
                    <a:lnTo>
                      <a:pt x="107481" y="194877"/>
                    </a:lnTo>
                    <a:lnTo>
                      <a:pt x="107344" y="194337"/>
                    </a:lnTo>
                    <a:lnTo>
                      <a:pt x="107520" y="194075"/>
                    </a:lnTo>
                    <a:lnTo>
                      <a:pt x="107778" y="193899"/>
                    </a:lnTo>
                    <a:lnTo>
                      <a:pt x="108353" y="193947"/>
                    </a:lnTo>
                    <a:lnTo>
                      <a:pt x="108626" y="194105"/>
                    </a:lnTo>
                    <a:lnTo>
                      <a:pt x="109201" y="194160"/>
                    </a:lnTo>
                    <a:lnTo>
                      <a:pt x="109499" y="194051"/>
                    </a:lnTo>
                    <a:lnTo>
                      <a:pt x="109858" y="193596"/>
                    </a:lnTo>
                    <a:lnTo>
                      <a:pt x="110011" y="193000"/>
                    </a:lnTo>
                    <a:lnTo>
                      <a:pt x="110351" y="192502"/>
                    </a:lnTo>
                    <a:lnTo>
                      <a:pt x="111188" y="192156"/>
                    </a:lnTo>
                    <a:lnTo>
                      <a:pt x="111704" y="191833"/>
                    </a:lnTo>
                    <a:lnTo>
                      <a:pt x="112172" y="191444"/>
                    </a:lnTo>
                    <a:lnTo>
                      <a:pt x="112348" y="191190"/>
                    </a:lnTo>
                    <a:lnTo>
                      <a:pt x="112422" y="190600"/>
                    </a:lnTo>
                    <a:lnTo>
                      <a:pt x="112516" y="189999"/>
                    </a:lnTo>
                    <a:lnTo>
                      <a:pt x="112526" y="189695"/>
                    </a:lnTo>
                    <a:lnTo>
                      <a:pt x="112445" y="187872"/>
                    </a:lnTo>
                    <a:lnTo>
                      <a:pt x="112466" y="187569"/>
                    </a:lnTo>
                    <a:lnTo>
                      <a:pt x="112695" y="186688"/>
                    </a:lnTo>
                    <a:lnTo>
                      <a:pt x="112739" y="186384"/>
                    </a:lnTo>
                    <a:lnTo>
                      <a:pt x="112580" y="185801"/>
                    </a:lnTo>
                    <a:lnTo>
                      <a:pt x="112113" y="185424"/>
                    </a:lnTo>
                    <a:lnTo>
                      <a:pt x="111724" y="184956"/>
                    </a:lnTo>
                    <a:lnTo>
                      <a:pt x="111307" y="184142"/>
                    </a:lnTo>
                    <a:lnTo>
                      <a:pt x="111228" y="183850"/>
                    </a:lnTo>
                    <a:lnTo>
                      <a:pt x="111179" y="182027"/>
                    </a:lnTo>
                    <a:lnTo>
                      <a:pt x="111091" y="181122"/>
                    </a:lnTo>
                    <a:lnTo>
                      <a:pt x="110866" y="179925"/>
                    </a:lnTo>
                    <a:lnTo>
                      <a:pt x="110546" y="178753"/>
                    </a:lnTo>
                    <a:lnTo>
                      <a:pt x="110353" y="178176"/>
                    </a:lnTo>
                    <a:lnTo>
                      <a:pt x="109784" y="176773"/>
                    </a:lnTo>
                    <a:lnTo>
                      <a:pt x="109507" y="175898"/>
                    </a:lnTo>
                    <a:lnTo>
                      <a:pt x="109041" y="175126"/>
                    </a:lnTo>
                    <a:lnTo>
                      <a:pt x="108435" y="174445"/>
                    </a:lnTo>
                    <a:lnTo>
                      <a:pt x="107876" y="173729"/>
                    </a:lnTo>
                    <a:lnTo>
                      <a:pt x="107452" y="173291"/>
                    </a:lnTo>
                    <a:lnTo>
                      <a:pt x="106780" y="172672"/>
                    </a:lnTo>
                    <a:lnTo>
                      <a:pt x="106245" y="171937"/>
                    </a:lnTo>
                    <a:lnTo>
                      <a:pt x="106100" y="171669"/>
                    </a:lnTo>
                    <a:lnTo>
                      <a:pt x="106033" y="171073"/>
                    </a:lnTo>
                    <a:lnTo>
                      <a:pt x="105793" y="170193"/>
                    </a:lnTo>
                    <a:lnTo>
                      <a:pt x="105731" y="168674"/>
                    </a:lnTo>
                    <a:lnTo>
                      <a:pt x="105767" y="168072"/>
                    </a:lnTo>
                    <a:lnTo>
                      <a:pt x="105741" y="166244"/>
                    </a:lnTo>
                    <a:lnTo>
                      <a:pt x="105864" y="165345"/>
                    </a:lnTo>
                    <a:lnTo>
                      <a:pt x="105848" y="164737"/>
                    </a:lnTo>
                    <a:lnTo>
                      <a:pt x="105917" y="164136"/>
                    </a:lnTo>
                    <a:lnTo>
                      <a:pt x="105910" y="163224"/>
                    </a:lnTo>
                    <a:lnTo>
                      <a:pt x="106042" y="162325"/>
                    </a:lnTo>
                    <a:lnTo>
                      <a:pt x="106065" y="162021"/>
                    </a:lnTo>
                    <a:lnTo>
                      <a:pt x="106063" y="161414"/>
                    </a:lnTo>
                    <a:lnTo>
                      <a:pt x="106219" y="160824"/>
                    </a:lnTo>
                    <a:lnTo>
                      <a:pt x="106418" y="159621"/>
                    </a:lnTo>
                    <a:lnTo>
                      <a:pt x="107186" y="157975"/>
                    </a:lnTo>
                    <a:lnTo>
                      <a:pt x="107495" y="157447"/>
                    </a:lnTo>
                    <a:lnTo>
                      <a:pt x="108476" y="155915"/>
                    </a:lnTo>
                    <a:lnTo>
                      <a:pt x="109053" y="154847"/>
                    </a:lnTo>
                    <a:lnTo>
                      <a:pt x="109503" y="153711"/>
                    </a:lnTo>
                    <a:lnTo>
                      <a:pt x="109647" y="153127"/>
                    </a:lnTo>
                    <a:lnTo>
                      <a:pt x="109647" y="152513"/>
                    </a:lnTo>
                    <a:lnTo>
                      <a:pt x="109548" y="151918"/>
                    </a:lnTo>
                    <a:lnTo>
                      <a:pt x="109222" y="150745"/>
                    </a:lnTo>
                    <a:lnTo>
                      <a:pt x="109017" y="150174"/>
                    </a:lnTo>
                    <a:lnTo>
                      <a:pt x="108744" y="149628"/>
                    </a:lnTo>
                    <a:lnTo>
                      <a:pt x="107968" y="148692"/>
                    </a:lnTo>
                    <a:lnTo>
                      <a:pt x="107347" y="148030"/>
                    </a:lnTo>
                    <a:lnTo>
                      <a:pt x="106996" y="147525"/>
                    </a:lnTo>
                    <a:lnTo>
                      <a:pt x="106854" y="147252"/>
                    </a:lnTo>
                    <a:lnTo>
                      <a:pt x="106756" y="146669"/>
                    </a:lnTo>
                    <a:lnTo>
                      <a:pt x="106865" y="145751"/>
                    </a:lnTo>
                    <a:lnTo>
                      <a:pt x="107313" y="143054"/>
                    </a:lnTo>
                    <a:lnTo>
                      <a:pt x="107482" y="142471"/>
                    </a:lnTo>
                    <a:lnTo>
                      <a:pt x="107998" y="141723"/>
                    </a:lnTo>
                    <a:lnTo>
                      <a:pt x="108301" y="141189"/>
                    </a:lnTo>
                    <a:lnTo>
                      <a:pt x="108781" y="139749"/>
                    </a:lnTo>
                    <a:lnTo>
                      <a:pt x="108899" y="139469"/>
                    </a:lnTo>
                    <a:lnTo>
                      <a:pt x="109948" y="138382"/>
                    </a:lnTo>
                    <a:lnTo>
                      <a:pt x="110429" y="138012"/>
                    </a:lnTo>
                    <a:lnTo>
                      <a:pt x="112042" y="137161"/>
                    </a:lnTo>
                    <a:lnTo>
                      <a:pt x="112835" y="136711"/>
                    </a:lnTo>
                    <a:lnTo>
                      <a:pt x="113348" y="136383"/>
                    </a:lnTo>
                    <a:lnTo>
                      <a:pt x="113798" y="135946"/>
                    </a:lnTo>
                    <a:lnTo>
                      <a:pt x="113167" y="134603"/>
                    </a:lnTo>
                    <a:lnTo>
                      <a:pt x="113098" y="134008"/>
                    </a:lnTo>
                    <a:lnTo>
                      <a:pt x="112334" y="132732"/>
                    </a:lnTo>
                    <a:lnTo>
                      <a:pt x="111512" y="131796"/>
                    </a:lnTo>
                    <a:lnTo>
                      <a:pt x="111329" y="131547"/>
                    </a:lnTo>
                    <a:lnTo>
                      <a:pt x="111271" y="131006"/>
                    </a:lnTo>
                    <a:lnTo>
                      <a:pt x="111530" y="130417"/>
                    </a:lnTo>
                    <a:lnTo>
                      <a:pt x="111958" y="129615"/>
                    </a:lnTo>
                    <a:lnTo>
                      <a:pt x="112212" y="129062"/>
                    </a:lnTo>
                    <a:lnTo>
                      <a:pt x="112440" y="128498"/>
                    </a:lnTo>
                    <a:lnTo>
                      <a:pt x="112727" y="127635"/>
                    </a:lnTo>
                    <a:lnTo>
                      <a:pt x="113120" y="126809"/>
                    </a:lnTo>
                    <a:lnTo>
                      <a:pt x="113432" y="125951"/>
                    </a:lnTo>
                    <a:lnTo>
                      <a:pt x="113532" y="125712"/>
                    </a:lnTo>
                    <a:lnTo>
                      <a:pt x="113668" y="125387"/>
                    </a:lnTo>
                    <a:lnTo>
                      <a:pt x="114138" y="125053"/>
                    </a:lnTo>
                    <a:lnTo>
                      <a:pt x="114443" y="124986"/>
                    </a:lnTo>
                    <a:lnTo>
                      <a:pt x="115051" y="124913"/>
                    </a:lnTo>
                    <a:lnTo>
                      <a:pt x="115584" y="124639"/>
                    </a:lnTo>
                    <a:lnTo>
                      <a:pt x="115947" y="123807"/>
                    </a:lnTo>
                    <a:lnTo>
                      <a:pt x="116132" y="122920"/>
                    </a:lnTo>
                    <a:lnTo>
                      <a:pt x="116205" y="121990"/>
                    </a:lnTo>
                    <a:lnTo>
                      <a:pt x="115695" y="121729"/>
                    </a:lnTo>
                    <a:lnTo>
                      <a:pt x="114492" y="121553"/>
                    </a:lnTo>
                    <a:lnTo>
                      <a:pt x="112669" y="121565"/>
                    </a:lnTo>
                    <a:lnTo>
                      <a:pt x="112349" y="121620"/>
                    </a:lnTo>
                    <a:lnTo>
                      <a:pt x="111873" y="121407"/>
                    </a:lnTo>
                    <a:lnTo>
                      <a:pt x="111751" y="121104"/>
                    </a:lnTo>
                    <a:lnTo>
                      <a:pt x="111745" y="120186"/>
                    </a:lnTo>
                    <a:lnTo>
                      <a:pt x="111414" y="119354"/>
                    </a:lnTo>
                    <a:lnTo>
                      <a:pt x="111306" y="119068"/>
                    </a:lnTo>
                    <a:lnTo>
                      <a:pt x="111194" y="118169"/>
                    </a:lnTo>
                    <a:lnTo>
                      <a:pt x="111230" y="117556"/>
                    </a:lnTo>
                    <a:lnTo>
                      <a:pt x="111504" y="117021"/>
                    </a:lnTo>
                    <a:lnTo>
                      <a:pt x="111691" y="116778"/>
                    </a:lnTo>
                    <a:lnTo>
                      <a:pt x="111919" y="116578"/>
                    </a:lnTo>
                    <a:lnTo>
                      <a:pt x="112763" y="116231"/>
                    </a:lnTo>
                    <a:lnTo>
                      <a:pt x="113052" y="116140"/>
                    </a:lnTo>
                    <a:lnTo>
                      <a:pt x="113956" y="116194"/>
                    </a:lnTo>
                    <a:lnTo>
                      <a:pt x="114503" y="116450"/>
                    </a:lnTo>
                    <a:lnTo>
                      <a:pt x="115015" y="116784"/>
                    </a:lnTo>
                    <a:lnTo>
                      <a:pt x="115678" y="117404"/>
                    </a:lnTo>
                    <a:lnTo>
                      <a:pt x="115931" y="117580"/>
                    </a:lnTo>
                    <a:lnTo>
                      <a:pt x="116222" y="117677"/>
                    </a:lnTo>
                    <a:lnTo>
                      <a:pt x="116522" y="117580"/>
                    </a:lnTo>
                    <a:lnTo>
                      <a:pt x="116716" y="117045"/>
                    </a:lnTo>
                    <a:lnTo>
                      <a:pt x="116747" y="116109"/>
                    </a:lnTo>
                    <a:lnTo>
                      <a:pt x="116709" y="115787"/>
                    </a:lnTo>
                    <a:lnTo>
                      <a:pt x="117031" y="115326"/>
                    </a:lnTo>
                    <a:lnTo>
                      <a:pt x="117556" y="114998"/>
                    </a:lnTo>
                    <a:lnTo>
                      <a:pt x="117856" y="114925"/>
                    </a:lnTo>
                    <a:lnTo>
                      <a:pt x="119071" y="114906"/>
                    </a:lnTo>
                    <a:lnTo>
                      <a:pt x="119365" y="114828"/>
                    </a:lnTo>
                    <a:lnTo>
                      <a:pt x="119849" y="114463"/>
                    </a:lnTo>
                    <a:lnTo>
                      <a:pt x="120563" y="113485"/>
                    </a:lnTo>
                    <a:lnTo>
                      <a:pt x="120929" y="112884"/>
                    </a:lnTo>
                    <a:lnTo>
                      <a:pt x="120845" y="112574"/>
                    </a:lnTo>
                    <a:lnTo>
                      <a:pt x="120426" y="112209"/>
                    </a:lnTo>
                    <a:lnTo>
                      <a:pt x="119231" y="111924"/>
                    </a:lnTo>
                    <a:lnTo>
                      <a:pt x="118711" y="111626"/>
                    </a:lnTo>
                    <a:lnTo>
                      <a:pt x="118040" y="111000"/>
                    </a:lnTo>
                    <a:lnTo>
                      <a:pt x="117643" y="110539"/>
                    </a:lnTo>
                    <a:lnTo>
                      <a:pt x="117468" y="110290"/>
                    </a:lnTo>
                    <a:lnTo>
                      <a:pt x="117422" y="109080"/>
                    </a:lnTo>
                    <a:lnTo>
                      <a:pt x="117373" y="108169"/>
                    </a:lnTo>
                    <a:lnTo>
                      <a:pt x="117497" y="107704"/>
                    </a:lnTo>
                    <a:lnTo>
                      <a:pt x="117531" y="107276"/>
                    </a:lnTo>
                    <a:lnTo>
                      <a:pt x="117403" y="106681"/>
                    </a:lnTo>
                    <a:lnTo>
                      <a:pt x="117370" y="106377"/>
                    </a:lnTo>
                    <a:lnTo>
                      <a:pt x="117682" y="105879"/>
                    </a:lnTo>
                    <a:lnTo>
                      <a:pt x="117701" y="105283"/>
                    </a:lnTo>
                    <a:lnTo>
                      <a:pt x="117940" y="104724"/>
                    </a:lnTo>
                    <a:lnTo>
                      <a:pt x="118118" y="104123"/>
                    </a:lnTo>
                    <a:lnTo>
                      <a:pt x="117718" y="103740"/>
                    </a:lnTo>
                    <a:lnTo>
                      <a:pt x="116792" y="103728"/>
                    </a:lnTo>
                    <a:lnTo>
                      <a:pt x="116214" y="103448"/>
                    </a:lnTo>
                    <a:lnTo>
                      <a:pt x="116426" y="103036"/>
                    </a:lnTo>
                    <a:lnTo>
                      <a:pt x="116966" y="102646"/>
                    </a:lnTo>
                    <a:lnTo>
                      <a:pt x="117601" y="101608"/>
                    </a:lnTo>
                    <a:lnTo>
                      <a:pt x="117708" y="100709"/>
                    </a:lnTo>
                    <a:lnTo>
                      <a:pt x="117558" y="100131"/>
                    </a:lnTo>
                    <a:lnTo>
                      <a:pt x="117532" y="99524"/>
                    </a:lnTo>
                    <a:lnTo>
                      <a:pt x="117380" y="98941"/>
                    </a:lnTo>
                    <a:lnTo>
                      <a:pt x="117064" y="98418"/>
                    </a:lnTo>
                    <a:lnTo>
                      <a:pt x="116489" y="97713"/>
                    </a:lnTo>
                    <a:lnTo>
                      <a:pt x="116053" y="97288"/>
                    </a:lnTo>
                    <a:lnTo>
                      <a:pt x="115572" y="96917"/>
                    </a:lnTo>
                    <a:lnTo>
                      <a:pt x="113492" y="95654"/>
                    </a:lnTo>
                    <a:lnTo>
                      <a:pt x="112813" y="95053"/>
                    </a:lnTo>
                    <a:lnTo>
                      <a:pt x="112398" y="94596"/>
                    </a:lnTo>
                    <a:lnTo>
                      <a:pt x="112211" y="94347"/>
                    </a:lnTo>
                    <a:lnTo>
                      <a:pt x="112158" y="93771"/>
                    </a:lnTo>
                    <a:lnTo>
                      <a:pt x="112348" y="92859"/>
                    </a:lnTo>
                    <a:lnTo>
                      <a:pt x="112448" y="92568"/>
                    </a:lnTo>
                    <a:lnTo>
                      <a:pt x="112582" y="92294"/>
                    </a:lnTo>
                    <a:lnTo>
                      <a:pt x="112937" y="91784"/>
                    </a:lnTo>
                    <a:lnTo>
                      <a:pt x="113043" y="91243"/>
                    </a:lnTo>
                    <a:lnTo>
                      <a:pt x="112862" y="90988"/>
                    </a:lnTo>
                    <a:lnTo>
                      <a:pt x="112650" y="90763"/>
                    </a:lnTo>
                    <a:lnTo>
                      <a:pt x="112283" y="90277"/>
                    </a:lnTo>
                    <a:lnTo>
                      <a:pt x="112069" y="90059"/>
                    </a:lnTo>
                    <a:lnTo>
                      <a:pt x="111860" y="89178"/>
                    </a:lnTo>
                    <a:lnTo>
                      <a:pt x="111293" y="88102"/>
                    </a:lnTo>
                    <a:lnTo>
                      <a:pt x="110752" y="87367"/>
                    </a:lnTo>
                    <a:lnTo>
                      <a:pt x="110617" y="87093"/>
                    </a:lnTo>
                    <a:lnTo>
                      <a:pt x="110224" y="85629"/>
                    </a:lnTo>
                    <a:lnTo>
                      <a:pt x="110016" y="85058"/>
                    </a:lnTo>
                    <a:lnTo>
                      <a:pt x="108898" y="82902"/>
                    </a:lnTo>
                    <a:lnTo>
                      <a:pt x="108271" y="81862"/>
                    </a:lnTo>
                    <a:lnTo>
                      <a:pt x="107887" y="81036"/>
                    </a:lnTo>
                    <a:lnTo>
                      <a:pt x="107535" y="80538"/>
                    </a:lnTo>
                    <a:lnTo>
                      <a:pt x="106955" y="79840"/>
                    </a:lnTo>
                    <a:lnTo>
                      <a:pt x="106503" y="79433"/>
                    </a:lnTo>
                    <a:lnTo>
                      <a:pt x="105719" y="78971"/>
                    </a:lnTo>
                    <a:lnTo>
                      <a:pt x="104852" y="78697"/>
                    </a:lnTo>
                    <a:lnTo>
                      <a:pt x="104245" y="78630"/>
                    </a:lnTo>
                    <a:lnTo>
                      <a:pt x="103701" y="78375"/>
                    </a:lnTo>
                    <a:lnTo>
                      <a:pt x="103272" y="77944"/>
                    </a:lnTo>
                    <a:lnTo>
                      <a:pt x="102760" y="77191"/>
                    </a:lnTo>
                    <a:lnTo>
                      <a:pt x="101996" y="75879"/>
                    </a:lnTo>
                    <a:lnTo>
                      <a:pt x="101595" y="75429"/>
                    </a:lnTo>
                    <a:lnTo>
                      <a:pt x="101129" y="75034"/>
                    </a:lnTo>
                    <a:lnTo>
                      <a:pt x="100372" y="74523"/>
                    </a:lnTo>
                    <a:lnTo>
                      <a:pt x="99572" y="74086"/>
                    </a:lnTo>
                    <a:lnTo>
                      <a:pt x="99058" y="73764"/>
                    </a:lnTo>
                    <a:lnTo>
                      <a:pt x="97958" y="73248"/>
                    </a:lnTo>
                    <a:lnTo>
                      <a:pt x="96281" y="72513"/>
                    </a:lnTo>
                    <a:lnTo>
                      <a:pt x="95885" y="72093"/>
                    </a:lnTo>
                    <a:lnTo>
                      <a:pt x="95272" y="70696"/>
                    </a:lnTo>
                    <a:lnTo>
                      <a:pt x="94730" y="69954"/>
                    </a:lnTo>
                    <a:lnTo>
                      <a:pt x="94478" y="69408"/>
                    </a:lnTo>
                    <a:lnTo>
                      <a:pt x="94442" y="69104"/>
                    </a:lnTo>
                    <a:lnTo>
                      <a:pt x="94576" y="68205"/>
                    </a:lnTo>
                    <a:lnTo>
                      <a:pt x="94579" y="67901"/>
                    </a:lnTo>
                    <a:lnTo>
                      <a:pt x="94513" y="67598"/>
                    </a:lnTo>
                    <a:lnTo>
                      <a:pt x="93801" y="66261"/>
                    </a:lnTo>
                    <a:lnTo>
                      <a:pt x="93805" y="65350"/>
                    </a:lnTo>
                    <a:lnTo>
                      <a:pt x="94013" y="64153"/>
                    </a:lnTo>
                    <a:lnTo>
                      <a:pt x="94128" y="63247"/>
                    </a:lnTo>
                    <a:lnTo>
                      <a:pt x="94166" y="62640"/>
                    </a:lnTo>
                    <a:lnTo>
                      <a:pt x="94159" y="62336"/>
                    </a:lnTo>
                    <a:lnTo>
                      <a:pt x="94111" y="62038"/>
                    </a:lnTo>
                    <a:lnTo>
                      <a:pt x="93884" y="61158"/>
                    </a:lnTo>
                    <a:lnTo>
                      <a:pt x="93532" y="59991"/>
                    </a:lnTo>
                    <a:lnTo>
                      <a:pt x="93339" y="58794"/>
                    </a:lnTo>
                    <a:lnTo>
                      <a:pt x="93103" y="57914"/>
                    </a:lnTo>
                    <a:lnTo>
                      <a:pt x="92959" y="57014"/>
                    </a:lnTo>
                    <a:lnTo>
                      <a:pt x="92770" y="56121"/>
                    </a:lnTo>
                    <a:lnTo>
                      <a:pt x="92732" y="55216"/>
                    </a:lnTo>
                    <a:lnTo>
                      <a:pt x="92681" y="54912"/>
                    </a:lnTo>
                    <a:lnTo>
                      <a:pt x="92596" y="54621"/>
                    </a:lnTo>
                    <a:lnTo>
                      <a:pt x="92487" y="54335"/>
                    </a:lnTo>
                    <a:lnTo>
                      <a:pt x="91639" y="53078"/>
                    </a:lnTo>
                    <a:lnTo>
                      <a:pt x="91306" y="52561"/>
                    </a:lnTo>
                    <a:lnTo>
                      <a:pt x="91178" y="51978"/>
                    </a:lnTo>
                    <a:lnTo>
                      <a:pt x="91068" y="50763"/>
                    </a:lnTo>
                    <a:lnTo>
                      <a:pt x="90970" y="50477"/>
                    </a:lnTo>
                    <a:lnTo>
                      <a:pt x="90594" y="49645"/>
                    </a:lnTo>
                    <a:lnTo>
                      <a:pt x="90517" y="49347"/>
                    </a:lnTo>
                    <a:lnTo>
                      <a:pt x="90377" y="48138"/>
                    </a:lnTo>
                    <a:lnTo>
                      <a:pt x="90137" y="47603"/>
                    </a:lnTo>
                    <a:lnTo>
                      <a:pt x="89730" y="47141"/>
                    </a:lnTo>
                    <a:lnTo>
                      <a:pt x="89465" y="46613"/>
                    </a:lnTo>
                    <a:lnTo>
                      <a:pt x="89402" y="45696"/>
                    </a:lnTo>
                    <a:lnTo>
                      <a:pt x="89347" y="45398"/>
                    </a:lnTo>
                    <a:lnTo>
                      <a:pt x="89118" y="44517"/>
                    </a:lnTo>
                    <a:lnTo>
                      <a:pt x="88930" y="43624"/>
                    </a:lnTo>
                    <a:lnTo>
                      <a:pt x="88727" y="43053"/>
                    </a:lnTo>
                    <a:lnTo>
                      <a:pt x="88477" y="41856"/>
                    </a:lnTo>
                    <a:lnTo>
                      <a:pt x="88128" y="41407"/>
                    </a:lnTo>
                    <a:lnTo>
                      <a:pt x="87843" y="41285"/>
                    </a:lnTo>
                    <a:lnTo>
                      <a:pt x="86241" y="40410"/>
                    </a:lnTo>
                    <a:lnTo>
                      <a:pt x="85544" y="39833"/>
                    </a:lnTo>
                    <a:lnTo>
                      <a:pt x="85187" y="39335"/>
                    </a:lnTo>
                    <a:lnTo>
                      <a:pt x="84431" y="38387"/>
                    </a:lnTo>
                    <a:lnTo>
                      <a:pt x="84169" y="37840"/>
                    </a:lnTo>
                    <a:lnTo>
                      <a:pt x="84120" y="36631"/>
                    </a:lnTo>
                    <a:lnTo>
                      <a:pt x="83924" y="35738"/>
                    </a:lnTo>
                    <a:lnTo>
                      <a:pt x="83651" y="34869"/>
                    </a:lnTo>
                    <a:lnTo>
                      <a:pt x="83541" y="34274"/>
                    </a:lnTo>
                    <a:lnTo>
                      <a:pt x="82872" y="32579"/>
                    </a:lnTo>
                    <a:lnTo>
                      <a:pt x="82160" y="31236"/>
                    </a:lnTo>
                    <a:lnTo>
                      <a:pt x="81867" y="30064"/>
                    </a:lnTo>
                    <a:lnTo>
                      <a:pt x="81762" y="29438"/>
                    </a:lnTo>
                    <a:lnTo>
                      <a:pt x="81258" y="29201"/>
                    </a:lnTo>
                    <a:lnTo>
                      <a:pt x="80943" y="29177"/>
                    </a:lnTo>
                    <a:lnTo>
                      <a:pt x="80335" y="29195"/>
                    </a:lnTo>
                    <a:lnTo>
                      <a:pt x="79424" y="29177"/>
                    </a:lnTo>
                    <a:lnTo>
                      <a:pt x="78519" y="29073"/>
                    </a:lnTo>
                    <a:lnTo>
                      <a:pt x="77915" y="28982"/>
                    </a:lnTo>
                    <a:lnTo>
                      <a:pt x="77362" y="28757"/>
                    </a:lnTo>
                    <a:lnTo>
                      <a:pt x="77130" y="28557"/>
                    </a:lnTo>
                    <a:lnTo>
                      <a:pt x="76924" y="28333"/>
                    </a:lnTo>
                    <a:lnTo>
                      <a:pt x="75936" y="26449"/>
                    </a:lnTo>
                    <a:lnTo>
                      <a:pt x="75834" y="25854"/>
                    </a:lnTo>
                    <a:lnTo>
                      <a:pt x="75634" y="25276"/>
                    </a:lnTo>
                    <a:lnTo>
                      <a:pt x="75273" y="24790"/>
                    </a:lnTo>
                    <a:lnTo>
                      <a:pt x="75065" y="24572"/>
                    </a:lnTo>
                    <a:lnTo>
                      <a:pt x="74830" y="24377"/>
                    </a:lnTo>
                    <a:lnTo>
                      <a:pt x="74309" y="24055"/>
                    </a:lnTo>
                    <a:lnTo>
                      <a:pt x="74040" y="23916"/>
                    </a:lnTo>
                    <a:lnTo>
                      <a:pt x="73465" y="23739"/>
                    </a:lnTo>
                    <a:lnTo>
                      <a:pt x="72860" y="23648"/>
                    </a:lnTo>
                    <a:lnTo>
                      <a:pt x="72559" y="23581"/>
                    </a:lnTo>
                    <a:lnTo>
                      <a:pt x="71982" y="23739"/>
                    </a:lnTo>
                    <a:lnTo>
                      <a:pt x="71685" y="23812"/>
                    </a:lnTo>
                    <a:lnTo>
                      <a:pt x="70778" y="23715"/>
                    </a:lnTo>
                    <a:lnTo>
                      <a:pt x="70466" y="23630"/>
                    </a:lnTo>
                    <a:lnTo>
                      <a:pt x="70413" y="23168"/>
                    </a:lnTo>
                    <a:lnTo>
                      <a:pt x="70568" y="22901"/>
                    </a:lnTo>
                    <a:lnTo>
                      <a:pt x="70922" y="22366"/>
                    </a:lnTo>
                    <a:lnTo>
                      <a:pt x="71357" y="21929"/>
                    </a:lnTo>
                    <a:lnTo>
                      <a:pt x="71468" y="21352"/>
                    </a:lnTo>
                    <a:lnTo>
                      <a:pt x="71483" y="20732"/>
                    </a:lnTo>
                    <a:lnTo>
                      <a:pt x="71059" y="19602"/>
                    </a:lnTo>
                    <a:lnTo>
                      <a:pt x="70979" y="18995"/>
                    </a:lnTo>
                    <a:lnTo>
                      <a:pt x="70616" y="18162"/>
                    </a:lnTo>
                    <a:lnTo>
                      <a:pt x="70534" y="17864"/>
                    </a:lnTo>
                    <a:lnTo>
                      <a:pt x="70487" y="17524"/>
                    </a:lnTo>
                    <a:lnTo>
                      <a:pt x="70748" y="17123"/>
                    </a:lnTo>
                    <a:lnTo>
                      <a:pt x="72317" y="17075"/>
                    </a:lnTo>
                    <a:lnTo>
                      <a:pt x="72922" y="17117"/>
                    </a:lnTo>
                    <a:lnTo>
                      <a:pt x="74171" y="17324"/>
                    </a:lnTo>
                    <a:lnTo>
                      <a:pt x="74606" y="17184"/>
                    </a:lnTo>
                    <a:lnTo>
                      <a:pt x="74564" y="16825"/>
                    </a:lnTo>
                    <a:lnTo>
                      <a:pt x="74722" y="16242"/>
                    </a:lnTo>
                    <a:lnTo>
                      <a:pt x="74757" y="15331"/>
                    </a:lnTo>
                    <a:lnTo>
                      <a:pt x="74866" y="14723"/>
                    </a:lnTo>
                    <a:lnTo>
                      <a:pt x="75618" y="13794"/>
                    </a:lnTo>
                    <a:lnTo>
                      <a:pt x="76091" y="12354"/>
                    </a:lnTo>
                    <a:lnTo>
                      <a:pt x="76285" y="11777"/>
                    </a:lnTo>
                    <a:lnTo>
                      <a:pt x="76503" y="11212"/>
                    </a:lnTo>
                    <a:lnTo>
                      <a:pt x="76899" y="10391"/>
                    </a:lnTo>
                    <a:lnTo>
                      <a:pt x="77289" y="9243"/>
                    </a:lnTo>
                    <a:lnTo>
                      <a:pt x="77699" y="7779"/>
                    </a:lnTo>
                    <a:lnTo>
                      <a:pt x="77831" y="7184"/>
                    </a:lnTo>
                    <a:lnTo>
                      <a:pt x="78222" y="6370"/>
                    </a:lnTo>
                    <a:lnTo>
                      <a:pt x="78957" y="5404"/>
                    </a:lnTo>
                    <a:lnTo>
                      <a:pt x="79211" y="4851"/>
                    </a:lnTo>
                    <a:lnTo>
                      <a:pt x="79635" y="3715"/>
                    </a:lnTo>
                    <a:lnTo>
                      <a:pt x="80022" y="2889"/>
                    </a:lnTo>
                    <a:lnTo>
                      <a:pt x="80226" y="2311"/>
                    </a:lnTo>
                    <a:lnTo>
                      <a:pt x="80808" y="1631"/>
                    </a:lnTo>
                    <a:lnTo>
                      <a:pt x="81632" y="1254"/>
                    </a:lnTo>
                    <a:lnTo>
                      <a:pt x="82079" y="847"/>
                    </a:lnTo>
                    <a:lnTo>
                      <a:pt x="82386" y="325"/>
                    </a:lnTo>
                    <a:lnTo>
                      <a:pt x="82518" y="0"/>
                    </a:lnTo>
                    <a:close/>
                  </a:path>
                </a:pathLst>
              </a:custGeom>
              <a:solidFill>
                <a:srgbClr val="EEB71A"/>
              </a:solidFill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4" name="object 44">
                <a:extLst>
                  <a:ext uri="{FF2B5EF4-FFF2-40B4-BE49-F238E27FC236}">
                    <a16:creationId xmlns:a16="http://schemas.microsoft.com/office/drawing/2014/main" id="{8C89D08B-F8A9-4AA7-8A83-45713CE2E67A}"/>
                  </a:ext>
                </a:extLst>
              </p:cNvPr>
              <p:cNvSpPr/>
              <p:nvPr/>
            </p:nvSpPr>
            <p:spPr>
              <a:xfrm>
                <a:off x="2465442" y="6904307"/>
                <a:ext cx="684736" cy="695658"/>
              </a:xfrm>
              <a:custGeom>
                <a:avLst/>
                <a:gdLst/>
                <a:ahLst/>
                <a:cxnLst/>
                <a:rect l="l" t="t" r="r" b="b"/>
                <a:pathLst>
                  <a:path w="684736" h="695658">
                    <a:moveTo>
                      <a:pt x="37343" y="107530"/>
                    </a:moveTo>
                    <a:lnTo>
                      <a:pt x="44283" y="107463"/>
                    </a:lnTo>
                    <a:lnTo>
                      <a:pt x="52834" y="103882"/>
                    </a:lnTo>
                    <a:lnTo>
                      <a:pt x="60645" y="98238"/>
                    </a:lnTo>
                    <a:lnTo>
                      <a:pt x="67057" y="92011"/>
                    </a:lnTo>
                    <a:lnTo>
                      <a:pt x="77519" y="87770"/>
                    </a:lnTo>
                    <a:lnTo>
                      <a:pt x="86807" y="89562"/>
                    </a:lnTo>
                    <a:lnTo>
                      <a:pt x="94888" y="92537"/>
                    </a:lnTo>
                    <a:lnTo>
                      <a:pt x="103199" y="98897"/>
                    </a:lnTo>
                    <a:lnTo>
                      <a:pt x="111706" y="103709"/>
                    </a:lnTo>
                    <a:lnTo>
                      <a:pt x="122759" y="108621"/>
                    </a:lnTo>
                    <a:lnTo>
                      <a:pt x="131965" y="110183"/>
                    </a:lnTo>
                    <a:lnTo>
                      <a:pt x="172754" y="112030"/>
                    </a:lnTo>
                    <a:lnTo>
                      <a:pt x="180380" y="107628"/>
                    </a:lnTo>
                    <a:lnTo>
                      <a:pt x="189268" y="101880"/>
                    </a:lnTo>
                    <a:lnTo>
                      <a:pt x="194742" y="94259"/>
                    </a:lnTo>
                    <a:lnTo>
                      <a:pt x="202708" y="89705"/>
                    </a:lnTo>
                    <a:lnTo>
                      <a:pt x="213519" y="87998"/>
                    </a:lnTo>
                    <a:lnTo>
                      <a:pt x="222053" y="90273"/>
                    </a:lnTo>
                    <a:lnTo>
                      <a:pt x="229260" y="96534"/>
                    </a:lnTo>
                    <a:lnTo>
                      <a:pt x="230967" y="101656"/>
                    </a:lnTo>
                    <a:lnTo>
                      <a:pt x="240070" y="102792"/>
                    </a:lnTo>
                    <a:lnTo>
                      <a:pt x="247467" y="100517"/>
                    </a:lnTo>
                    <a:lnTo>
                      <a:pt x="253201" y="97127"/>
                    </a:lnTo>
                    <a:lnTo>
                      <a:pt x="261596" y="96863"/>
                    </a:lnTo>
                    <a:lnTo>
                      <a:pt x="269652" y="98758"/>
                    </a:lnTo>
                    <a:lnTo>
                      <a:pt x="277079" y="96589"/>
                    </a:lnTo>
                    <a:lnTo>
                      <a:pt x="284216" y="91808"/>
                    </a:lnTo>
                    <a:lnTo>
                      <a:pt x="288737" y="83773"/>
                    </a:lnTo>
                    <a:lnTo>
                      <a:pt x="294659" y="76324"/>
                    </a:lnTo>
                    <a:lnTo>
                      <a:pt x="302887" y="75523"/>
                    </a:lnTo>
                    <a:lnTo>
                      <a:pt x="312103" y="77546"/>
                    </a:lnTo>
                    <a:lnTo>
                      <a:pt x="319958" y="80757"/>
                    </a:lnTo>
                    <a:lnTo>
                      <a:pt x="328829" y="81172"/>
                    </a:lnTo>
                    <a:lnTo>
                      <a:pt x="339070" y="82309"/>
                    </a:lnTo>
                    <a:lnTo>
                      <a:pt x="348174" y="81173"/>
                    </a:lnTo>
                    <a:lnTo>
                      <a:pt x="357846" y="78327"/>
                    </a:lnTo>
                    <a:lnTo>
                      <a:pt x="362398" y="76051"/>
                    </a:lnTo>
                    <a:lnTo>
                      <a:pt x="364584" y="70741"/>
                    </a:lnTo>
                    <a:lnTo>
                      <a:pt x="368026" y="62655"/>
                    </a:lnTo>
                    <a:lnTo>
                      <a:pt x="372099" y="55246"/>
                    </a:lnTo>
                    <a:lnTo>
                      <a:pt x="377067" y="46509"/>
                    </a:lnTo>
                    <a:lnTo>
                      <a:pt x="385626" y="35966"/>
                    </a:lnTo>
                    <a:lnTo>
                      <a:pt x="394517" y="27323"/>
                    </a:lnTo>
                    <a:lnTo>
                      <a:pt x="403093" y="21433"/>
                    </a:lnTo>
                    <a:lnTo>
                      <a:pt x="411212" y="15780"/>
                    </a:lnTo>
                    <a:lnTo>
                      <a:pt x="418305" y="12463"/>
                    </a:lnTo>
                    <a:lnTo>
                      <a:pt x="427380" y="8177"/>
                    </a:lnTo>
                    <a:lnTo>
                      <a:pt x="435108" y="5692"/>
                    </a:lnTo>
                    <a:lnTo>
                      <a:pt x="444003" y="3720"/>
                    </a:lnTo>
                    <a:lnTo>
                      <a:pt x="454752" y="1937"/>
                    </a:lnTo>
                    <a:lnTo>
                      <a:pt x="462916" y="0"/>
                    </a:lnTo>
                    <a:lnTo>
                      <a:pt x="468681" y="7940"/>
                    </a:lnTo>
                    <a:lnTo>
                      <a:pt x="476611" y="11072"/>
                    </a:lnTo>
                    <a:lnTo>
                      <a:pt x="484636" y="14972"/>
                    </a:lnTo>
                    <a:lnTo>
                      <a:pt x="484419" y="25990"/>
                    </a:lnTo>
                    <a:lnTo>
                      <a:pt x="479745" y="34025"/>
                    </a:lnTo>
                    <a:lnTo>
                      <a:pt x="476641" y="43414"/>
                    </a:lnTo>
                    <a:lnTo>
                      <a:pt x="476366" y="51814"/>
                    </a:lnTo>
                    <a:lnTo>
                      <a:pt x="479150" y="59144"/>
                    </a:lnTo>
                    <a:lnTo>
                      <a:pt x="487032" y="67054"/>
                    </a:lnTo>
                    <a:lnTo>
                      <a:pt x="490337" y="76990"/>
                    </a:lnTo>
                    <a:lnTo>
                      <a:pt x="488873" y="87342"/>
                    </a:lnTo>
                    <a:lnTo>
                      <a:pt x="487597" y="95763"/>
                    </a:lnTo>
                    <a:lnTo>
                      <a:pt x="487463" y="103545"/>
                    </a:lnTo>
                    <a:lnTo>
                      <a:pt x="493786" y="110641"/>
                    </a:lnTo>
                    <a:lnTo>
                      <a:pt x="497053" y="117586"/>
                    </a:lnTo>
                    <a:lnTo>
                      <a:pt x="501036" y="125551"/>
                    </a:lnTo>
                    <a:lnTo>
                      <a:pt x="505019" y="131241"/>
                    </a:lnTo>
                    <a:lnTo>
                      <a:pt x="511788" y="136802"/>
                    </a:lnTo>
                    <a:lnTo>
                      <a:pt x="519619" y="142401"/>
                    </a:lnTo>
                    <a:lnTo>
                      <a:pt x="527770" y="141602"/>
                    </a:lnTo>
                    <a:lnTo>
                      <a:pt x="535674" y="136648"/>
                    </a:lnTo>
                    <a:lnTo>
                      <a:pt x="541868" y="131043"/>
                    </a:lnTo>
                    <a:lnTo>
                      <a:pt x="549649" y="127476"/>
                    </a:lnTo>
                    <a:lnTo>
                      <a:pt x="559486" y="122866"/>
                    </a:lnTo>
                    <a:lnTo>
                      <a:pt x="564296" y="131152"/>
                    </a:lnTo>
                    <a:lnTo>
                      <a:pt x="564654" y="140308"/>
                    </a:lnTo>
                    <a:lnTo>
                      <a:pt x="565094" y="149615"/>
                    </a:lnTo>
                    <a:lnTo>
                      <a:pt x="566140" y="158525"/>
                    </a:lnTo>
                    <a:lnTo>
                      <a:pt x="569768" y="165682"/>
                    </a:lnTo>
                    <a:lnTo>
                      <a:pt x="575654" y="177331"/>
                    </a:lnTo>
                    <a:lnTo>
                      <a:pt x="576177" y="186946"/>
                    </a:lnTo>
                    <a:lnTo>
                      <a:pt x="582076" y="195746"/>
                    </a:lnTo>
                    <a:lnTo>
                      <a:pt x="590474" y="199099"/>
                    </a:lnTo>
                    <a:lnTo>
                      <a:pt x="600759" y="207569"/>
                    </a:lnTo>
                    <a:lnTo>
                      <a:pt x="605307" y="214549"/>
                    </a:lnTo>
                    <a:lnTo>
                      <a:pt x="609622" y="224850"/>
                    </a:lnTo>
                    <a:lnTo>
                      <a:pt x="611794" y="231758"/>
                    </a:lnTo>
                    <a:lnTo>
                      <a:pt x="615778" y="238207"/>
                    </a:lnTo>
                    <a:lnTo>
                      <a:pt x="619381" y="243137"/>
                    </a:lnTo>
                    <a:lnTo>
                      <a:pt x="621657" y="247879"/>
                    </a:lnTo>
                    <a:lnTo>
                      <a:pt x="625450" y="251102"/>
                    </a:lnTo>
                    <a:lnTo>
                      <a:pt x="627726" y="253381"/>
                    </a:lnTo>
                    <a:lnTo>
                      <a:pt x="628674" y="257171"/>
                    </a:lnTo>
                    <a:lnTo>
                      <a:pt x="628485" y="260586"/>
                    </a:lnTo>
                    <a:lnTo>
                      <a:pt x="624312" y="262293"/>
                    </a:lnTo>
                    <a:lnTo>
                      <a:pt x="621277" y="264189"/>
                    </a:lnTo>
                    <a:lnTo>
                      <a:pt x="619192" y="266844"/>
                    </a:lnTo>
                    <a:lnTo>
                      <a:pt x="622036" y="271586"/>
                    </a:lnTo>
                    <a:lnTo>
                      <a:pt x="626047" y="273611"/>
                    </a:lnTo>
                    <a:lnTo>
                      <a:pt x="631898" y="276327"/>
                    </a:lnTo>
                    <a:lnTo>
                      <a:pt x="637778" y="278414"/>
                    </a:lnTo>
                    <a:lnTo>
                      <a:pt x="641191" y="278982"/>
                    </a:lnTo>
                    <a:lnTo>
                      <a:pt x="644984" y="277654"/>
                    </a:lnTo>
                    <a:lnTo>
                      <a:pt x="648208" y="275000"/>
                    </a:lnTo>
                    <a:lnTo>
                      <a:pt x="651054" y="273293"/>
                    </a:lnTo>
                    <a:lnTo>
                      <a:pt x="654277" y="272536"/>
                    </a:lnTo>
                    <a:lnTo>
                      <a:pt x="656743" y="273292"/>
                    </a:lnTo>
                    <a:lnTo>
                      <a:pt x="659398" y="275000"/>
                    </a:lnTo>
                    <a:lnTo>
                      <a:pt x="661485" y="276519"/>
                    </a:lnTo>
                    <a:lnTo>
                      <a:pt x="662623" y="279553"/>
                    </a:lnTo>
                    <a:lnTo>
                      <a:pt x="661485" y="282208"/>
                    </a:lnTo>
                    <a:lnTo>
                      <a:pt x="659967" y="287518"/>
                    </a:lnTo>
                    <a:lnTo>
                      <a:pt x="655985" y="290173"/>
                    </a:lnTo>
                    <a:lnTo>
                      <a:pt x="653330" y="292068"/>
                    </a:lnTo>
                    <a:lnTo>
                      <a:pt x="650105" y="294535"/>
                    </a:lnTo>
                    <a:lnTo>
                      <a:pt x="647070" y="298329"/>
                    </a:lnTo>
                    <a:lnTo>
                      <a:pt x="644605" y="301172"/>
                    </a:lnTo>
                    <a:lnTo>
                      <a:pt x="643278" y="303828"/>
                    </a:lnTo>
                    <a:lnTo>
                      <a:pt x="643277" y="306482"/>
                    </a:lnTo>
                    <a:lnTo>
                      <a:pt x="643847" y="309517"/>
                    </a:lnTo>
                    <a:lnTo>
                      <a:pt x="643846" y="312172"/>
                    </a:lnTo>
                    <a:lnTo>
                      <a:pt x="643657" y="314071"/>
                    </a:lnTo>
                    <a:lnTo>
                      <a:pt x="644222" y="316373"/>
                    </a:lnTo>
                    <a:lnTo>
                      <a:pt x="643088" y="322604"/>
                    </a:lnTo>
                    <a:lnTo>
                      <a:pt x="642709" y="326966"/>
                    </a:lnTo>
                    <a:lnTo>
                      <a:pt x="641002" y="331708"/>
                    </a:lnTo>
                    <a:lnTo>
                      <a:pt x="639674" y="336637"/>
                    </a:lnTo>
                    <a:lnTo>
                      <a:pt x="636070" y="338725"/>
                    </a:lnTo>
                    <a:lnTo>
                      <a:pt x="635938" y="340757"/>
                    </a:lnTo>
                    <a:lnTo>
                      <a:pt x="635469" y="342944"/>
                    </a:lnTo>
                    <a:lnTo>
                      <a:pt x="635626" y="344037"/>
                    </a:lnTo>
                    <a:lnTo>
                      <a:pt x="638126" y="346066"/>
                    </a:lnTo>
                    <a:lnTo>
                      <a:pt x="642003" y="348810"/>
                    </a:lnTo>
                    <a:lnTo>
                      <a:pt x="643854" y="351893"/>
                    </a:lnTo>
                    <a:lnTo>
                      <a:pt x="642825" y="356416"/>
                    </a:lnTo>
                    <a:lnTo>
                      <a:pt x="642003" y="359706"/>
                    </a:lnTo>
                    <a:lnTo>
                      <a:pt x="641386" y="364639"/>
                    </a:lnTo>
                    <a:lnTo>
                      <a:pt x="641181" y="369369"/>
                    </a:lnTo>
                    <a:lnTo>
                      <a:pt x="644795" y="370396"/>
                    </a:lnTo>
                    <a:lnTo>
                      <a:pt x="648778" y="370396"/>
                    </a:lnTo>
                    <a:lnTo>
                      <a:pt x="649726" y="373053"/>
                    </a:lnTo>
                    <a:lnTo>
                      <a:pt x="649726" y="379120"/>
                    </a:lnTo>
                    <a:lnTo>
                      <a:pt x="648994" y="381295"/>
                    </a:lnTo>
                    <a:lnTo>
                      <a:pt x="649726" y="383862"/>
                    </a:lnTo>
                    <a:lnTo>
                      <a:pt x="652694" y="383558"/>
                    </a:lnTo>
                    <a:lnTo>
                      <a:pt x="655162" y="384378"/>
                    </a:lnTo>
                    <a:lnTo>
                      <a:pt x="657629" y="386434"/>
                    </a:lnTo>
                    <a:lnTo>
                      <a:pt x="659480" y="389518"/>
                    </a:lnTo>
                    <a:lnTo>
                      <a:pt x="661536" y="390341"/>
                    </a:lnTo>
                    <a:lnTo>
                      <a:pt x="662358" y="392808"/>
                    </a:lnTo>
                    <a:lnTo>
                      <a:pt x="663760" y="404913"/>
                    </a:lnTo>
                    <a:lnTo>
                      <a:pt x="665088" y="410414"/>
                    </a:lnTo>
                    <a:lnTo>
                      <a:pt x="665467" y="417431"/>
                    </a:lnTo>
                    <a:lnTo>
                      <a:pt x="665088" y="424260"/>
                    </a:lnTo>
                    <a:lnTo>
                      <a:pt x="662964" y="430290"/>
                    </a:lnTo>
                    <a:lnTo>
                      <a:pt x="662053" y="437914"/>
                    </a:lnTo>
                    <a:lnTo>
                      <a:pt x="659967" y="443605"/>
                    </a:lnTo>
                    <a:lnTo>
                      <a:pt x="658071" y="447966"/>
                    </a:lnTo>
                    <a:lnTo>
                      <a:pt x="658639" y="452517"/>
                    </a:lnTo>
                    <a:lnTo>
                      <a:pt x="661038" y="454042"/>
                    </a:lnTo>
                    <a:lnTo>
                      <a:pt x="664569" y="456290"/>
                    </a:lnTo>
                    <a:lnTo>
                      <a:pt x="667939" y="459497"/>
                    </a:lnTo>
                    <a:lnTo>
                      <a:pt x="670346" y="463191"/>
                    </a:lnTo>
                    <a:lnTo>
                      <a:pt x="671262" y="469011"/>
                    </a:lnTo>
                    <a:lnTo>
                      <a:pt x="671555" y="476931"/>
                    </a:lnTo>
                    <a:lnTo>
                      <a:pt x="672939" y="481256"/>
                    </a:lnTo>
                    <a:lnTo>
                      <a:pt x="674842" y="487484"/>
                    </a:lnTo>
                    <a:lnTo>
                      <a:pt x="675771" y="488459"/>
                    </a:lnTo>
                    <a:lnTo>
                      <a:pt x="675650" y="491740"/>
                    </a:lnTo>
                    <a:lnTo>
                      <a:pt x="673458" y="493714"/>
                    </a:lnTo>
                    <a:lnTo>
                      <a:pt x="672939" y="500808"/>
                    </a:lnTo>
                    <a:lnTo>
                      <a:pt x="675534" y="506345"/>
                    </a:lnTo>
                    <a:lnTo>
                      <a:pt x="676918" y="523818"/>
                    </a:lnTo>
                    <a:lnTo>
                      <a:pt x="677611" y="527278"/>
                    </a:lnTo>
                    <a:lnTo>
                      <a:pt x="677611" y="535239"/>
                    </a:lnTo>
                    <a:lnTo>
                      <a:pt x="678822" y="539219"/>
                    </a:lnTo>
                    <a:lnTo>
                      <a:pt x="681244" y="542679"/>
                    </a:lnTo>
                    <a:lnTo>
                      <a:pt x="682629" y="544754"/>
                    </a:lnTo>
                    <a:lnTo>
                      <a:pt x="682536" y="550000"/>
                    </a:lnTo>
                    <a:lnTo>
                      <a:pt x="682346" y="554553"/>
                    </a:lnTo>
                    <a:lnTo>
                      <a:pt x="683489" y="559155"/>
                    </a:lnTo>
                    <a:lnTo>
                      <a:pt x="684736" y="562901"/>
                    </a:lnTo>
                    <a:lnTo>
                      <a:pt x="680995" y="572251"/>
                    </a:lnTo>
                    <a:lnTo>
                      <a:pt x="680260" y="579398"/>
                    </a:lnTo>
                    <a:lnTo>
                      <a:pt x="676008" y="586282"/>
                    </a:lnTo>
                    <a:lnTo>
                      <a:pt x="675072" y="589086"/>
                    </a:lnTo>
                    <a:lnTo>
                      <a:pt x="675695" y="591893"/>
                    </a:lnTo>
                    <a:lnTo>
                      <a:pt x="678190" y="595009"/>
                    </a:lnTo>
                    <a:lnTo>
                      <a:pt x="676846" y="601777"/>
                    </a:lnTo>
                    <a:lnTo>
                      <a:pt x="682243" y="604050"/>
                    </a:lnTo>
                    <a:lnTo>
                      <a:pt x="680639" y="611638"/>
                    </a:lnTo>
                    <a:lnTo>
                      <a:pt x="681398" y="613536"/>
                    </a:lnTo>
                    <a:lnTo>
                      <a:pt x="681398" y="615812"/>
                    </a:lnTo>
                    <a:lnTo>
                      <a:pt x="678743" y="617707"/>
                    </a:lnTo>
                    <a:lnTo>
                      <a:pt x="675833" y="619317"/>
                    </a:lnTo>
                    <a:lnTo>
                      <a:pt x="672546" y="622604"/>
                    </a:lnTo>
                    <a:lnTo>
                      <a:pt x="670442" y="623130"/>
                    </a:lnTo>
                    <a:lnTo>
                      <a:pt x="668733" y="622996"/>
                    </a:lnTo>
                    <a:lnTo>
                      <a:pt x="664329" y="622829"/>
                    </a:lnTo>
                    <a:lnTo>
                      <a:pt x="662816" y="623260"/>
                    </a:lnTo>
                    <a:lnTo>
                      <a:pt x="660318" y="625760"/>
                    </a:lnTo>
                    <a:lnTo>
                      <a:pt x="659003" y="627732"/>
                    </a:lnTo>
                    <a:lnTo>
                      <a:pt x="657688" y="629572"/>
                    </a:lnTo>
                    <a:lnTo>
                      <a:pt x="657425" y="632072"/>
                    </a:lnTo>
                    <a:lnTo>
                      <a:pt x="659265" y="635226"/>
                    </a:lnTo>
                    <a:lnTo>
                      <a:pt x="658871" y="637595"/>
                    </a:lnTo>
                    <a:lnTo>
                      <a:pt x="657425" y="639697"/>
                    </a:lnTo>
                    <a:lnTo>
                      <a:pt x="653743" y="642063"/>
                    </a:lnTo>
                    <a:lnTo>
                      <a:pt x="650851" y="645350"/>
                    </a:lnTo>
                    <a:lnTo>
                      <a:pt x="642304" y="634174"/>
                    </a:lnTo>
                    <a:lnTo>
                      <a:pt x="633231" y="622340"/>
                    </a:lnTo>
                    <a:lnTo>
                      <a:pt x="627183" y="613403"/>
                    </a:lnTo>
                    <a:lnTo>
                      <a:pt x="616795" y="604196"/>
                    </a:lnTo>
                    <a:lnTo>
                      <a:pt x="607450" y="600085"/>
                    </a:lnTo>
                    <a:lnTo>
                      <a:pt x="598329" y="602725"/>
                    </a:lnTo>
                    <a:lnTo>
                      <a:pt x="593967" y="606139"/>
                    </a:lnTo>
                    <a:lnTo>
                      <a:pt x="592449" y="609554"/>
                    </a:lnTo>
                    <a:lnTo>
                      <a:pt x="587704" y="617309"/>
                    </a:lnTo>
                    <a:lnTo>
                      <a:pt x="580785" y="622498"/>
                    </a:lnTo>
                    <a:lnTo>
                      <a:pt x="576898" y="633828"/>
                    </a:lnTo>
                    <a:lnTo>
                      <a:pt x="567715" y="643062"/>
                    </a:lnTo>
                    <a:lnTo>
                      <a:pt x="560412" y="646523"/>
                    </a:lnTo>
                    <a:lnTo>
                      <a:pt x="557743" y="651468"/>
                    </a:lnTo>
                    <a:lnTo>
                      <a:pt x="555466" y="656778"/>
                    </a:lnTo>
                    <a:lnTo>
                      <a:pt x="545225" y="664743"/>
                    </a:lnTo>
                    <a:lnTo>
                      <a:pt x="537828" y="673847"/>
                    </a:lnTo>
                    <a:lnTo>
                      <a:pt x="534035" y="677450"/>
                    </a:lnTo>
                    <a:lnTo>
                      <a:pt x="530053" y="679157"/>
                    </a:lnTo>
                    <a:lnTo>
                      <a:pt x="527208" y="682759"/>
                    </a:lnTo>
                    <a:lnTo>
                      <a:pt x="522656" y="684655"/>
                    </a:lnTo>
                    <a:lnTo>
                      <a:pt x="514880" y="683707"/>
                    </a:lnTo>
                    <a:lnTo>
                      <a:pt x="512794" y="683707"/>
                    </a:lnTo>
                    <a:lnTo>
                      <a:pt x="512035" y="685035"/>
                    </a:lnTo>
                    <a:lnTo>
                      <a:pt x="510708" y="687313"/>
                    </a:lnTo>
                    <a:lnTo>
                      <a:pt x="510139" y="690345"/>
                    </a:lnTo>
                    <a:lnTo>
                      <a:pt x="508811" y="693759"/>
                    </a:lnTo>
                    <a:lnTo>
                      <a:pt x="506915" y="695658"/>
                    </a:lnTo>
                    <a:lnTo>
                      <a:pt x="503626" y="693230"/>
                    </a:lnTo>
                    <a:lnTo>
                      <a:pt x="500488" y="689643"/>
                    </a:lnTo>
                    <a:lnTo>
                      <a:pt x="499898" y="682571"/>
                    </a:lnTo>
                    <a:lnTo>
                      <a:pt x="499897" y="676881"/>
                    </a:lnTo>
                    <a:lnTo>
                      <a:pt x="498760" y="670241"/>
                    </a:lnTo>
                    <a:lnTo>
                      <a:pt x="496294" y="669293"/>
                    </a:lnTo>
                    <a:lnTo>
                      <a:pt x="493449" y="669293"/>
                    </a:lnTo>
                    <a:lnTo>
                      <a:pt x="489277" y="669293"/>
                    </a:lnTo>
                    <a:lnTo>
                      <a:pt x="482449" y="666450"/>
                    </a:lnTo>
                    <a:lnTo>
                      <a:pt x="478656" y="658862"/>
                    </a:lnTo>
                    <a:lnTo>
                      <a:pt x="478846" y="654500"/>
                    </a:lnTo>
                    <a:lnTo>
                      <a:pt x="478036" y="650675"/>
                    </a:lnTo>
                    <a:lnTo>
                      <a:pt x="473725" y="649569"/>
                    </a:lnTo>
                    <a:lnTo>
                      <a:pt x="470025" y="647391"/>
                    </a:lnTo>
                    <a:lnTo>
                      <a:pt x="467087" y="643120"/>
                    </a:lnTo>
                    <a:lnTo>
                      <a:pt x="463498" y="641532"/>
                    </a:lnTo>
                    <a:lnTo>
                      <a:pt x="458932" y="641984"/>
                    </a:lnTo>
                    <a:lnTo>
                      <a:pt x="455493" y="645411"/>
                    </a:lnTo>
                    <a:lnTo>
                      <a:pt x="454698" y="653777"/>
                    </a:lnTo>
                    <a:lnTo>
                      <a:pt x="452849" y="655760"/>
                    </a:lnTo>
                    <a:lnTo>
                      <a:pt x="448621" y="659062"/>
                    </a:lnTo>
                    <a:lnTo>
                      <a:pt x="444261" y="661441"/>
                    </a:lnTo>
                    <a:lnTo>
                      <a:pt x="441883" y="663819"/>
                    </a:lnTo>
                    <a:lnTo>
                      <a:pt x="439372" y="668312"/>
                    </a:lnTo>
                    <a:lnTo>
                      <a:pt x="429156" y="658485"/>
                    </a:lnTo>
                    <a:lnTo>
                      <a:pt x="428587" y="653552"/>
                    </a:lnTo>
                    <a:lnTo>
                      <a:pt x="426121" y="649001"/>
                    </a:lnTo>
                    <a:lnTo>
                      <a:pt x="422898" y="646914"/>
                    </a:lnTo>
                    <a:lnTo>
                      <a:pt x="421759" y="643120"/>
                    </a:lnTo>
                    <a:lnTo>
                      <a:pt x="424794" y="637811"/>
                    </a:lnTo>
                    <a:lnTo>
                      <a:pt x="424794" y="634396"/>
                    </a:lnTo>
                    <a:lnTo>
                      <a:pt x="423466" y="627758"/>
                    </a:lnTo>
                    <a:lnTo>
                      <a:pt x="421759" y="619035"/>
                    </a:lnTo>
                    <a:lnTo>
                      <a:pt x="421760" y="610501"/>
                    </a:lnTo>
                    <a:lnTo>
                      <a:pt x="424454" y="601367"/>
                    </a:lnTo>
                    <a:lnTo>
                      <a:pt x="429232" y="594483"/>
                    </a:lnTo>
                    <a:lnTo>
                      <a:pt x="433476" y="584377"/>
                    </a:lnTo>
                    <a:lnTo>
                      <a:pt x="434069" y="576430"/>
                    </a:lnTo>
                    <a:lnTo>
                      <a:pt x="431613" y="566552"/>
                    </a:lnTo>
                    <a:lnTo>
                      <a:pt x="427511" y="558867"/>
                    </a:lnTo>
                    <a:lnTo>
                      <a:pt x="419450" y="549884"/>
                    </a:lnTo>
                    <a:lnTo>
                      <a:pt x="410980" y="543298"/>
                    </a:lnTo>
                    <a:lnTo>
                      <a:pt x="402986" y="537320"/>
                    </a:lnTo>
                    <a:lnTo>
                      <a:pt x="395012" y="532068"/>
                    </a:lnTo>
                    <a:lnTo>
                      <a:pt x="386294" y="530656"/>
                    </a:lnTo>
                    <a:lnTo>
                      <a:pt x="377852" y="523025"/>
                    </a:lnTo>
                    <a:lnTo>
                      <a:pt x="367328" y="507137"/>
                    </a:lnTo>
                    <a:lnTo>
                      <a:pt x="363156" y="486654"/>
                    </a:lnTo>
                    <a:lnTo>
                      <a:pt x="360501" y="471863"/>
                    </a:lnTo>
                    <a:lnTo>
                      <a:pt x="356926" y="452186"/>
                    </a:lnTo>
                    <a:lnTo>
                      <a:pt x="357277" y="448726"/>
                    </a:lnTo>
                    <a:lnTo>
                      <a:pt x="356588" y="443953"/>
                    </a:lnTo>
                    <a:lnTo>
                      <a:pt x="352156" y="443412"/>
                    </a:lnTo>
                    <a:lnTo>
                      <a:pt x="347431" y="444546"/>
                    </a:lnTo>
                    <a:lnTo>
                      <a:pt x="343622" y="439053"/>
                    </a:lnTo>
                    <a:lnTo>
                      <a:pt x="345663" y="433303"/>
                    </a:lnTo>
                    <a:lnTo>
                      <a:pt x="348603" y="429026"/>
                    </a:lnTo>
                    <a:lnTo>
                      <a:pt x="347266" y="425821"/>
                    </a:lnTo>
                    <a:lnTo>
                      <a:pt x="346198" y="420478"/>
                    </a:lnTo>
                    <a:lnTo>
                      <a:pt x="345930" y="413527"/>
                    </a:lnTo>
                    <a:lnTo>
                      <a:pt x="344861" y="408719"/>
                    </a:lnTo>
                    <a:lnTo>
                      <a:pt x="343621" y="403965"/>
                    </a:lnTo>
                    <a:lnTo>
                      <a:pt x="346466" y="394484"/>
                    </a:lnTo>
                    <a:lnTo>
                      <a:pt x="351208" y="389931"/>
                    </a:lnTo>
                    <a:lnTo>
                      <a:pt x="355001" y="386328"/>
                    </a:lnTo>
                    <a:lnTo>
                      <a:pt x="359932" y="380827"/>
                    </a:lnTo>
                    <a:lnTo>
                      <a:pt x="362018" y="372862"/>
                    </a:lnTo>
                    <a:lnTo>
                      <a:pt x="359552" y="364518"/>
                    </a:lnTo>
                    <a:lnTo>
                      <a:pt x="354053" y="359016"/>
                    </a:lnTo>
                    <a:lnTo>
                      <a:pt x="347750" y="355362"/>
                    </a:lnTo>
                    <a:lnTo>
                      <a:pt x="340480" y="347284"/>
                    </a:lnTo>
                    <a:lnTo>
                      <a:pt x="333237" y="340440"/>
                    </a:lnTo>
                    <a:lnTo>
                      <a:pt x="323676" y="333342"/>
                    </a:lnTo>
                    <a:lnTo>
                      <a:pt x="317466" y="327858"/>
                    </a:lnTo>
                    <a:lnTo>
                      <a:pt x="307222" y="321236"/>
                    </a:lnTo>
                    <a:lnTo>
                      <a:pt x="300570" y="315774"/>
                    </a:lnTo>
                    <a:lnTo>
                      <a:pt x="297672" y="314598"/>
                    </a:lnTo>
                    <a:lnTo>
                      <a:pt x="291467" y="306673"/>
                    </a:lnTo>
                    <a:lnTo>
                      <a:pt x="282363" y="300413"/>
                    </a:lnTo>
                    <a:lnTo>
                      <a:pt x="270984" y="290172"/>
                    </a:lnTo>
                    <a:lnTo>
                      <a:pt x="256759" y="279929"/>
                    </a:lnTo>
                    <a:lnTo>
                      <a:pt x="246519" y="274240"/>
                    </a:lnTo>
                    <a:lnTo>
                      <a:pt x="236258" y="270011"/>
                    </a:lnTo>
                    <a:lnTo>
                      <a:pt x="220041" y="266393"/>
                    </a:lnTo>
                    <a:lnTo>
                      <a:pt x="210518" y="269974"/>
                    </a:lnTo>
                    <a:lnTo>
                      <a:pt x="200824" y="270655"/>
                    </a:lnTo>
                    <a:lnTo>
                      <a:pt x="192733" y="270686"/>
                    </a:lnTo>
                    <a:lnTo>
                      <a:pt x="184700" y="273331"/>
                    </a:lnTo>
                    <a:lnTo>
                      <a:pt x="174295" y="280188"/>
                    </a:lnTo>
                    <a:lnTo>
                      <a:pt x="166887" y="272809"/>
                    </a:lnTo>
                    <a:lnTo>
                      <a:pt x="157715" y="269318"/>
                    </a:lnTo>
                    <a:lnTo>
                      <a:pt x="155820" y="268389"/>
                    </a:lnTo>
                    <a:lnTo>
                      <a:pt x="152866" y="267796"/>
                    </a:lnTo>
                    <a:lnTo>
                      <a:pt x="149911" y="268191"/>
                    </a:lnTo>
                    <a:lnTo>
                      <a:pt x="146319" y="269728"/>
                    </a:lnTo>
                    <a:lnTo>
                      <a:pt x="140456" y="267405"/>
                    </a:lnTo>
                    <a:lnTo>
                      <a:pt x="134547" y="268587"/>
                    </a:lnTo>
                    <a:lnTo>
                      <a:pt x="130017" y="268784"/>
                    </a:lnTo>
                    <a:lnTo>
                      <a:pt x="123295" y="267092"/>
                    </a:lnTo>
                    <a:lnTo>
                      <a:pt x="112017" y="265883"/>
                    </a:lnTo>
                    <a:lnTo>
                      <a:pt x="102026" y="263644"/>
                    </a:lnTo>
                    <a:lnTo>
                      <a:pt x="86540" y="270695"/>
                    </a:lnTo>
                    <a:lnTo>
                      <a:pt x="78278" y="273422"/>
                    </a:lnTo>
                    <a:lnTo>
                      <a:pt x="65304" y="279106"/>
                    </a:lnTo>
                    <a:lnTo>
                      <a:pt x="53471" y="280682"/>
                    </a:lnTo>
                    <a:lnTo>
                      <a:pt x="44174" y="278428"/>
                    </a:lnTo>
                    <a:lnTo>
                      <a:pt x="34973" y="273629"/>
                    </a:lnTo>
                    <a:lnTo>
                      <a:pt x="31069" y="271016"/>
                    </a:lnTo>
                    <a:lnTo>
                      <a:pt x="27276" y="265138"/>
                    </a:lnTo>
                    <a:lnTo>
                      <a:pt x="23673" y="263431"/>
                    </a:lnTo>
                    <a:lnTo>
                      <a:pt x="17874" y="263696"/>
                    </a:lnTo>
                    <a:lnTo>
                      <a:pt x="7668" y="265621"/>
                    </a:lnTo>
                    <a:lnTo>
                      <a:pt x="2937" y="264877"/>
                    </a:lnTo>
                    <a:lnTo>
                      <a:pt x="2790" y="263911"/>
                    </a:lnTo>
                    <a:lnTo>
                      <a:pt x="2334" y="263656"/>
                    </a:lnTo>
                    <a:lnTo>
                      <a:pt x="2328" y="263334"/>
                    </a:lnTo>
                    <a:lnTo>
                      <a:pt x="2499" y="262745"/>
                    </a:lnTo>
                    <a:lnTo>
                      <a:pt x="2655" y="262483"/>
                    </a:lnTo>
                    <a:lnTo>
                      <a:pt x="3374" y="261463"/>
                    </a:lnTo>
                    <a:lnTo>
                      <a:pt x="3794" y="261056"/>
                    </a:lnTo>
                    <a:lnTo>
                      <a:pt x="4681" y="260959"/>
                    </a:lnTo>
                    <a:lnTo>
                      <a:pt x="4930" y="260777"/>
                    </a:lnTo>
                    <a:lnTo>
                      <a:pt x="5547" y="260102"/>
                    </a:lnTo>
                    <a:lnTo>
                      <a:pt x="5845" y="259567"/>
                    </a:lnTo>
                    <a:lnTo>
                      <a:pt x="6093" y="259008"/>
                    </a:lnTo>
                    <a:lnTo>
                      <a:pt x="6290" y="258437"/>
                    </a:lnTo>
                    <a:lnTo>
                      <a:pt x="5951" y="258048"/>
                    </a:lnTo>
                    <a:lnTo>
                      <a:pt x="5634" y="258049"/>
                    </a:lnTo>
                    <a:lnTo>
                      <a:pt x="5318" y="258091"/>
                    </a:lnTo>
                    <a:lnTo>
                      <a:pt x="4536" y="258437"/>
                    </a:lnTo>
                    <a:lnTo>
                      <a:pt x="3919" y="258364"/>
                    </a:lnTo>
                    <a:lnTo>
                      <a:pt x="3585" y="258370"/>
                    </a:lnTo>
                    <a:lnTo>
                      <a:pt x="3107" y="258134"/>
                    </a:lnTo>
                    <a:lnTo>
                      <a:pt x="2949" y="257514"/>
                    </a:lnTo>
                    <a:lnTo>
                      <a:pt x="2610" y="257028"/>
                    </a:lnTo>
                    <a:lnTo>
                      <a:pt x="2033" y="256839"/>
                    </a:lnTo>
                    <a:lnTo>
                      <a:pt x="1420" y="256912"/>
                    </a:lnTo>
                    <a:lnTo>
                      <a:pt x="1111" y="256912"/>
                    </a:lnTo>
                    <a:lnTo>
                      <a:pt x="593" y="256675"/>
                    </a:lnTo>
                    <a:lnTo>
                      <a:pt x="501" y="256377"/>
                    </a:lnTo>
                    <a:lnTo>
                      <a:pt x="456" y="256062"/>
                    </a:lnTo>
                    <a:lnTo>
                      <a:pt x="446" y="255758"/>
                    </a:lnTo>
                    <a:lnTo>
                      <a:pt x="463" y="255150"/>
                    </a:lnTo>
                    <a:lnTo>
                      <a:pt x="421" y="254847"/>
                    </a:lnTo>
                    <a:lnTo>
                      <a:pt x="295" y="254251"/>
                    </a:lnTo>
                    <a:lnTo>
                      <a:pt x="185" y="253966"/>
                    </a:lnTo>
                    <a:lnTo>
                      <a:pt x="0" y="253425"/>
                    </a:lnTo>
                    <a:lnTo>
                      <a:pt x="156" y="253157"/>
                    </a:lnTo>
                    <a:lnTo>
                      <a:pt x="950" y="252240"/>
                    </a:lnTo>
                    <a:lnTo>
                      <a:pt x="1538" y="252374"/>
                    </a:lnTo>
                    <a:lnTo>
                      <a:pt x="2909" y="251736"/>
                    </a:lnTo>
                    <a:lnTo>
                      <a:pt x="3213" y="251177"/>
                    </a:lnTo>
                    <a:lnTo>
                      <a:pt x="3620" y="250806"/>
                    </a:lnTo>
                    <a:lnTo>
                      <a:pt x="3963" y="250855"/>
                    </a:lnTo>
                    <a:lnTo>
                      <a:pt x="4390" y="250557"/>
                    </a:lnTo>
                    <a:lnTo>
                      <a:pt x="4488" y="249938"/>
                    </a:lnTo>
                    <a:lnTo>
                      <a:pt x="4376" y="249652"/>
                    </a:lnTo>
                    <a:lnTo>
                      <a:pt x="4130" y="249087"/>
                    </a:lnTo>
                    <a:lnTo>
                      <a:pt x="4194" y="248789"/>
                    </a:lnTo>
                    <a:lnTo>
                      <a:pt x="4267" y="248206"/>
                    </a:lnTo>
                    <a:lnTo>
                      <a:pt x="3865" y="247757"/>
                    </a:lnTo>
                    <a:lnTo>
                      <a:pt x="3487" y="247447"/>
                    </a:lnTo>
                    <a:lnTo>
                      <a:pt x="3466" y="246809"/>
                    </a:lnTo>
                    <a:lnTo>
                      <a:pt x="3486" y="246202"/>
                    </a:lnTo>
                    <a:lnTo>
                      <a:pt x="3848" y="244816"/>
                    </a:lnTo>
                    <a:lnTo>
                      <a:pt x="4474" y="244707"/>
                    </a:lnTo>
                    <a:lnTo>
                      <a:pt x="4735" y="244537"/>
                    </a:lnTo>
                    <a:lnTo>
                      <a:pt x="5016" y="244008"/>
                    </a:lnTo>
                    <a:lnTo>
                      <a:pt x="5383" y="243164"/>
                    </a:lnTo>
                    <a:lnTo>
                      <a:pt x="5685" y="242641"/>
                    </a:lnTo>
                    <a:lnTo>
                      <a:pt x="6272" y="241943"/>
                    </a:lnTo>
                    <a:lnTo>
                      <a:pt x="6766" y="241627"/>
                    </a:lnTo>
                    <a:lnTo>
                      <a:pt x="6923" y="241365"/>
                    </a:lnTo>
                    <a:lnTo>
                      <a:pt x="7186" y="240807"/>
                    </a:lnTo>
                    <a:lnTo>
                      <a:pt x="7283" y="240521"/>
                    </a:lnTo>
                    <a:lnTo>
                      <a:pt x="7332" y="240205"/>
                    </a:lnTo>
                    <a:lnTo>
                      <a:pt x="7154" y="239658"/>
                    </a:lnTo>
                    <a:lnTo>
                      <a:pt x="6501" y="239008"/>
                    </a:lnTo>
                    <a:lnTo>
                      <a:pt x="6363" y="238735"/>
                    </a:lnTo>
                    <a:lnTo>
                      <a:pt x="6185" y="238152"/>
                    </a:lnTo>
                    <a:lnTo>
                      <a:pt x="6163" y="237848"/>
                    </a:lnTo>
                    <a:lnTo>
                      <a:pt x="6206" y="236918"/>
                    </a:lnTo>
                    <a:lnTo>
                      <a:pt x="6051" y="236353"/>
                    </a:lnTo>
                    <a:lnTo>
                      <a:pt x="5858" y="236104"/>
                    </a:lnTo>
                    <a:lnTo>
                      <a:pt x="5377" y="235733"/>
                    </a:lnTo>
                    <a:lnTo>
                      <a:pt x="4771" y="235612"/>
                    </a:lnTo>
                    <a:lnTo>
                      <a:pt x="4472" y="235527"/>
                    </a:lnTo>
                    <a:lnTo>
                      <a:pt x="4176" y="235436"/>
                    </a:lnTo>
                    <a:lnTo>
                      <a:pt x="3741" y="235047"/>
                    </a:lnTo>
                    <a:lnTo>
                      <a:pt x="3411" y="234525"/>
                    </a:lnTo>
                    <a:lnTo>
                      <a:pt x="3190" y="234306"/>
                    </a:lnTo>
                    <a:lnTo>
                      <a:pt x="2598" y="233655"/>
                    </a:lnTo>
                    <a:lnTo>
                      <a:pt x="2611" y="233346"/>
                    </a:lnTo>
                    <a:lnTo>
                      <a:pt x="2709" y="233030"/>
                    </a:lnTo>
                    <a:lnTo>
                      <a:pt x="3061" y="232550"/>
                    </a:lnTo>
                    <a:lnTo>
                      <a:pt x="3530" y="232143"/>
                    </a:lnTo>
                    <a:lnTo>
                      <a:pt x="3743" y="231924"/>
                    </a:lnTo>
                    <a:lnTo>
                      <a:pt x="3893" y="231657"/>
                    </a:lnTo>
                    <a:lnTo>
                      <a:pt x="3994" y="231341"/>
                    </a:lnTo>
                    <a:lnTo>
                      <a:pt x="4431" y="231067"/>
                    </a:lnTo>
                    <a:lnTo>
                      <a:pt x="4980" y="230994"/>
                    </a:lnTo>
                    <a:lnTo>
                      <a:pt x="4941" y="230654"/>
                    </a:lnTo>
                    <a:lnTo>
                      <a:pt x="4739" y="230083"/>
                    </a:lnTo>
                    <a:lnTo>
                      <a:pt x="4032" y="228401"/>
                    </a:lnTo>
                    <a:lnTo>
                      <a:pt x="3533" y="227641"/>
                    </a:lnTo>
                    <a:lnTo>
                      <a:pt x="3087" y="227222"/>
                    </a:lnTo>
                    <a:lnTo>
                      <a:pt x="2822" y="226699"/>
                    </a:lnTo>
                    <a:lnTo>
                      <a:pt x="2790" y="226420"/>
                    </a:lnTo>
                    <a:lnTo>
                      <a:pt x="2860" y="226092"/>
                    </a:lnTo>
                    <a:lnTo>
                      <a:pt x="2886" y="225788"/>
                    </a:lnTo>
                    <a:lnTo>
                      <a:pt x="2880" y="225485"/>
                    </a:lnTo>
                    <a:lnTo>
                      <a:pt x="2996" y="224895"/>
                    </a:lnTo>
                    <a:lnTo>
                      <a:pt x="3008" y="224585"/>
                    </a:lnTo>
                    <a:lnTo>
                      <a:pt x="2788" y="223704"/>
                    </a:lnTo>
                    <a:lnTo>
                      <a:pt x="2665" y="222805"/>
                    </a:lnTo>
                    <a:lnTo>
                      <a:pt x="2649" y="222191"/>
                    </a:lnTo>
                    <a:lnTo>
                      <a:pt x="3002" y="221378"/>
                    </a:lnTo>
                    <a:lnTo>
                      <a:pt x="3071" y="220776"/>
                    </a:lnTo>
                    <a:lnTo>
                      <a:pt x="3004" y="220168"/>
                    </a:lnTo>
                    <a:lnTo>
                      <a:pt x="2868" y="219579"/>
                    </a:lnTo>
                    <a:lnTo>
                      <a:pt x="2844" y="218649"/>
                    </a:lnTo>
                    <a:lnTo>
                      <a:pt x="2261" y="217994"/>
                    </a:lnTo>
                    <a:lnTo>
                      <a:pt x="2023" y="217148"/>
                    </a:lnTo>
                    <a:lnTo>
                      <a:pt x="2055" y="216833"/>
                    </a:lnTo>
                    <a:lnTo>
                      <a:pt x="2502" y="216523"/>
                    </a:lnTo>
                    <a:lnTo>
                      <a:pt x="3411" y="216347"/>
                    </a:lnTo>
                    <a:lnTo>
                      <a:pt x="4322" y="216268"/>
                    </a:lnTo>
                    <a:lnTo>
                      <a:pt x="4768" y="216043"/>
                    </a:lnTo>
                    <a:lnTo>
                      <a:pt x="4504" y="215484"/>
                    </a:lnTo>
                    <a:lnTo>
                      <a:pt x="4114" y="215047"/>
                    </a:lnTo>
                    <a:lnTo>
                      <a:pt x="3822" y="214919"/>
                    </a:lnTo>
                    <a:lnTo>
                      <a:pt x="3566" y="214068"/>
                    </a:lnTo>
                    <a:lnTo>
                      <a:pt x="3461" y="213771"/>
                    </a:lnTo>
                    <a:lnTo>
                      <a:pt x="2691" y="213340"/>
                    </a:lnTo>
                    <a:lnTo>
                      <a:pt x="2357" y="213249"/>
                    </a:lnTo>
                    <a:lnTo>
                      <a:pt x="2615" y="212483"/>
                    </a:lnTo>
                    <a:lnTo>
                      <a:pt x="2531" y="211930"/>
                    </a:lnTo>
                    <a:lnTo>
                      <a:pt x="2234" y="211845"/>
                    </a:lnTo>
                    <a:lnTo>
                      <a:pt x="1917" y="211796"/>
                    </a:lnTo>
                    <a:lnTo>
                      <a:pt x="1843" y="211298"/>
                    </a:lnTo>
                    <a:lnTo>
                      <a:pt x="2040" y="211061"/>
                    </a:lnTo>
                    <a:lnTo>
                      <a:pt x="2746" y="210478"/>
                    </a:lnTo>
                    <a:lnTo>
                      <a:pt x="3092" y="209998"/>
                    </a:lnTo>
                    <a:lnTo>
                      <a:pt x="3138" y="209694"/>
                    </a:lnTo>
                    <a:lnTo>
                      <a:pt x="3130" y="209391"/>
                    </a:lnTo>
                    <a:lnTo>
                      <a:pt x="3199" y="209093"/>
                    </a:lnTo>
                    <a:lnTo>
                      <a:pt x="3567" y="208266"/>
                    </a:lnTo>
                    <a:lnTo>
                      <a:pt x="3661" y="207975"/>
                    </a:lnTo>
                    <a:lnTo>
                      <a:pt x="3933" y="207434"/>
                    </a:lnTo>
                    <a:lnTo>
                      <a:pt x="4033" y="206833"/>
                    </a:lnTo>
                    <a:lnTo>
                      <a:pt x="4021" y="206529"/>
                    </a:lnTo>
                    <a:lnTo>
                      <a:pt x="4219" y="205958"/>
                    </a:lnTo>
                    <a:lnTo>
                      <a:pt x="4394" y="205709"/>
                    </a:lnTo>
                    <a:lnTo>
                      <a:pt x="4589" y="204518"/>
                    </a:lnTo>
                    <a:lnTo>
                      <a:pt x="4596" y="203607"/>
                    </a:lnTo>
                    <a:lnTo>
                      <a:pt x="4392" y="203036"/>
                    </a:lnTo>
                    <a:lnTo>
                      <a:pt x="4120" y="202896"/>
                    </a:lnTo>
                    <a:lnTo>
                      <a:pt x="3808" y="202428"/>
                    </a:lnTo>
                    <a:lnTo>
                      <a:pt x="3830" y="202118"/>
                    </a:lnTo>
                    <a:lnTo>
                      <a:pt x="4279" y="201723"/>
                    </a:lnTo>
                    <a:lnTo>
                      <a:pt x="4498" y="201505"/>
                    </a:lnTo>
                    <a:lnTo>
                      <a:pt x="4679" y="201250"/>
                    </a:lnTo>
                    <a:lnTo>
                      <a:pt x="4669" y="200046"/>
                    </a:lnTo>
                    <a:lnTo>
                      <a:pt x="4675" y="199743"/>
                    </a:lnTo>
                    <a:lnTo>
                      <a:pt x="4747" y="199445"/>
                    </a:lnTo>
                    <a:lnTo>
                      <a:pt x="5137" y="198995"/>
                    </a:lnTo>
                    <a:lnTo>
                      <a:pt x="5648" y="198649"/>
                    </a:lnTo>
                    <a:lnTo>
                      <a:pt x="6233" y="198558"/>
                    </a:lnTo>
                    <a:lnTo>
                      <a:pt x="6838" y="198516"/>
                    </a:lnTo>
                    <a:lnTo>
                      <a:pt x="7445" y="198552"/>
                    </a:lnTo>
                    <a:lnTo>
                      <a:pt x="8404" y="198783"/>
                    </a:lnTo>
                    <a:lnTo>
                      <a:pt x="8535" y="198504"/>
                    </a:lnTo>
                    <a:lnTo>
                      <a:pt x="8626" y="197902"/>
                    </a:lnTo>
                    <a:lnTo>
                      <a:pt x="8613" y="197598"/>
                    </a:lnTo>
                    <a:lnTo>
                      <a:pt x="8434" y="197027"/>
                    </a:lnTo>
                    <a:lnTo>
                      <a:pt x="8127" y="196498"/>
                    </a:lnTo>
                    <a:lnTo>
                      <a:pt x="7535" y="195800"/>
                    </a:lnTo>
                    <a:lnTo>
                      <a:pt x="7289" y="195247"/>
                    </a:lnTo>
                    <a:lnTo>
                      <a:pt x="6844" y="194870"/>
                    </a:lnTo>
                    <a:lnTo>
                      <a:pt x="6241" y="194809"/>
                    </a:lnTo>
                    <a:lnTo>
                      <a:pt x="5939" y="194749"/>
                    </a:lnTo>
                    <a:lnTo>
                      <a:pt x="5418" y="194439"/>
                    </a:lnTo>
                    <a:lnTo>
                      <a:pt x="5224" y="193874"/>
                    </a:lnTo>
                    <a:lnTo>
                      <a:pt x="5259" y="192659"/>
                    </a:lnTo>
                    <a:lnTo>
                      <a:pt x="5226" y="192355"/>
                    </a:lnTo>
                    <a:lnTo>
                      <a:pt x="5412" y="191474"/>
                    </a:lnTo>
                    <a:lnTo>
                      <a:pt x="5535" y="191194"/>
                    </a:lnTo>
                    <a:lnTo>
                      <a:pt x="5699" y="190940"/>
                    </a:lnTo>
                    <a:lnTo>
                      <a:pt x="5849" y="190356"/>
                    </a:lnTo>
                    <a:lnTo>
                      <a:pt x="5988" y="189767"/>
                    </a:lnTo>
                    <a:lnTo>
                      <a:pt x="6122" y="189178"/>
                    </a:lnTo>
                    <a:lnTo>
                      <a:pt x="6355" y="188613"/>
                    </a:lnTo>
                    <a:lnTo>
                      <a:pt x="7390" y="187118"/>
                    </a:lnTo>
                    <a:lnTo>
                      <a:pt x="7683" y="186583"/>
                    </a:lnTo>
                    <a:lnTo>
                      <a:pt x="8315" y="185544"/>
                    </a:lnTo>
                    <a:lnTo>
                      <a:pt x="8593" y="185010"/>
                    </a:lnTo>
                    <a:lnTo>
                      <a:pt x="8864" y="184135"/>
                    </a:lnTo>
                    <a:lnTo>
                      <a:pt x="9041" y="183248"/>
                    </a:lnTo>
                    <a:lnTo>
                      <a:pt x="9163" y="182343"/>
                    </a:lnTo>
                    <a:lnTo>
                      <a:pt x="9615" y="181547"/>
                    </a:lnTo>
                    <a:lnTo>
                      <a:pt x="10181" y="181353"/>
                    </a:lnTo>
                    <a:lnTo>
                      <a:pt x="11680" y="181571"/>
                    </a:lnTo>
                    <a:lnTo>
                      <a:pt x="11974" y="181656"/>
                    </a:lnTo>
                    <a:lnTo>
                      <a:pt x="13186" y="181663"/>
                    </a:lnTo>
                    <a:lnTo>
                      <a:pt x="13789" y="181589"/>
                    </a:lnTo>
                    <a:lnTo>
                      <a:pt x="14382" y="181450"/>
                    </a:lnTo>
                    <a:lnTo>
                      <a:pt x="14686" y="181340"/>
                    </a:lnTo>
                    <a:lnTo>
                      <a:pt x="14884" y="180867"/>
                    </a:lnTo>
                    <a:lnTo>
                      <a:pt x="14651" y="179652"/>
                    </a:lnTo>
                    <a:lnTo>
                      <a:pt x="14505" y="178449"/>
                    </a:lnTo>
                    <a:lnTo>
                      <a:pt x="14474" y="177841"/>
                    </a:lnTo>
                    <a:lnTo>
                      <a:pt x="14465" y="176929"/>
                    </a:lnTo>
                    <a:lnTo>
                      <a:pt x="14596" y="176031"/>
                    </a:lnTo>
                    <a:lnTo>
                      <a:pt x="15156" y="174949"/>
                    </a:lnTo>
                    <a:lnTo>
                      <a:pt x="15685" y="173855"/>
                    </a:lnTo>
                    <a:lnTo>
                      <a:pt x="15744" y="173558"/>
                    </a:lnTo>
                    <a:lnTo>
                      <a:pt x="15747" y="173254"/>
                    </a:lnTo>
                    <a:lnTo>
                      <a:pt x="15284" y="172136"/>
                    </a:lnTo>
                    <a:lnTo>
                      <a:pt x="15188" y="171541"/>
                    </a:lnTo>
                    <a:lnTo>
                      <a:pt x="15892" y="170550"/>
                    </a:lnTo>
                    <a:lnTo>
                      <a:pt x="16080" y="169979"/>
                    </a:lnTo>
                    <a:lnTo>
                      <a:pt x="16073" y="169676"/>
                    </a:lnTo>
                    <a:lnTo>
                      <a:pt x="15632" y="168879"/>
                    </a:lnTo>
                    <a:lnTo>
                      <a:pt x="15517" y="168588"/>
                    </a:lnTo>
                    <a:lnTo>
                      <a:pt x="15564" y="167999"/>
                    </a:lnTo>
                    <a:lnTo>
                      <a:pt x="15712" y="167726"/>
                    </a:lnTo>
                    <a:lnTo>
                      <a:pt x="15481" y="166553"/>
                    </a:lnTo>
                    <a:lnTo>
                      <a:pt x="15442" y="166249"/>
                    </a:lnTo>
                    <a:lnTo>
                      <a:pt x="15804" y="165095"/>
                    </a:lnTo>
                    <a:lnTo>
                      <a:pt x="15781" y="164785"/>
                    </a:lnTo>
                    <a:lnTo>
                      <a:pt x="16148" y="163965"/>
                    </a:lnTo>
                    <a:lnTo>
                      <a:pt x="16514" y="163478"/>
                    </a:lnTo>
                    <a:lnTo>
                      <a:pt x="16680" y="162585"/>
                    </a:lnTo>
                    <a:lnTo>
                      <a:pt x="16713" y="161668"/>
                    </a:lnTo>
                    <a:lnTo>
                      <a:pt x="16863" y="161085"/>
                    </a:lnTo>
                    <a:lnTo>
                      <a:pt x="17398" y="160836"/>
                    </a:lnTo>
                    <a:lnTo>
                      <a:pt x="18586" y="161109"/>
                    </a:lnTo>
                    <a:lnTo>
                      <a:pt x="19182" y="161170"/>
                    </a:lnTo>
                    <a:lnTo>
                      <a:pt x="20087" y="161031"/>
                    </a:lnTo>
                    <a:lnTo>
                      <a:pt x="20997" y="161006"/>
                    </a:lnTo>
                    <a:lnTo>
                      <a:pt x="21593" y="160897"/>
                    </a:lnTo>
                    <a:lnTo>
                      <a:pt x="21979" y="160733"/>
                    </a:lnTo>
                    <a:lnTo>
                      <a:pt x="22286" y="160568"/>
                    </a:lnTo>
                    <a:lnTo>
                      <a:pt x="22605" y="160489"/>
                    </a:lnTo>
                    <a:lnTo>
                      <a:pt x="22902" y="160058"/>
                    </a:lnTo>
                    <a:lnTo>
                      <a:pt x="22898" y="159730"/>
                    </a:lnTo>
                    <a:lnTo>
                      <a:pt x="22869" y="159426"/>
                    </a:lnTo>
                    <a:lnTo>
                      <a:pt x="22397" y="158655"/>
                    </a:lnTo>
                    <a:lnTo>
                      <a:pt x="21966" y="158211"/>
                    </a:lnTo>
                    <a:lnTo>
                      <a:pt x="22152" y="157331"/>
                    </a:lnTo>
                    <a:lnTo>
                      <a:pt x="22177" y="156723"/>
                    </a:lnTo>
                    <a:lnTo>
                      <a:pt x="22151" y="155805"/>
                    </a:lnTo>
                    <a:lnTo>
                      <a:pt x="22482" y="154979"/>
                    </a:lnTo>
                    <a:lnTo>
                      <a:pt x="22992" y="154226"/>
                    </a:lnTo>
                    <a:lnTo>
                      <a:pt x="23385" y="153764"/>
                    </a:lnTo>
                    <a:lnTo>
                      <a:pt x="23833" y="153351"/>
                    </a:lnTo>
                    <a:lnTo>
                      <a:pt x="24175" y="152853"/>
                    </a:lnTo>
                    <a:lnTo>
                      <a:pt x="24542" y="152020"/>
                    </a:lnTo>
                    <a:lnTo>
                      <a:pt x="24699" y="151753"/>
                    </a:lnTo>
                    <a:lnTo>
                      <a:pt x="25149" y="151346"/>
                    </a:lnTo>
                    <a:lnTo>
                      <a:pt x="26014" y="151729"/>
                    </a:lnTo>
                    <a:lnTo>
                      <a:pt x="26275" y="151382"/>
                    </a:lnTo>
                    <a:lnTo>
                      <a:pt x="26698" y="150574"/>
                    </a:lnTo>
                    <a:lnTo>
                      <a:pt x="27066" y="150082"/>
                    </a:lnTo>
                    <a:lnTo>
                      <a:pt x="27215" y="149518"/>
                    </a:lnTo>
                    <a:lnTo>
                      <a:pt x="27156" y="148606"/>
                    </a:lnTo>
                    <a:lnTo>
                      <a:pt x="27247" y="147695"/>
                    </a:lnTo>
                    <a:lnTo>
                      <a:pt x="27083" y="147112"/>
                    </a:lnTo>
                    <a:lnTo>
                      <a:pt x="27210" y="146528"/>
                    </a:lnTo>
                    <a:lnTo>
                      <a:pt x="27415" y="146304"/>
                    </a:lnTo>
                    <a:lnTo>
                      <a:pt x="28029" y="145872"/>
                    </a:lnTo>
                    <a:lnTo>
                      <a:pt x="28098" y="145568"/>
                    </a:lnTo>
                    <a:lnTo>
                      <a:pt x="27931" y="144997"/>
                    </a:lnTo>
                    <a:lnTo>
                      <a:pt x="27893" y="144693"/>
                    </a:lnTo>
                    <a:lnTo>
                      <a:pt x="28139" y="143825"/>
                    </a:lnTo>
                    <a:lnTo>
                      <a:pt x="28205" y="143527"/>
                    </a:lnTo>
                    <a:lnTo>
                      <a:pt x="28284" y="142616"/>
                    </a:lnTo>
                    <a:lnTo>
                      <a:pt x="28306" y="141704"/>
                    </a:lnTo>
                    <a:lnTo>
                      <a:pt x="28278" y="139578"/>
                    </a:lnTo>
                    <a:lnTo>
                      <a:pt x="28244" y="138977"/>
                    </a:lnTo>
                    <a:lnTo>
                      <a:pt x="28149" y="138375"/>
                    </a:lnTo>
                    <a:lnTo>
                      <a:pt x="28230" y="137470"/>
                    </a:lnTo>
                    <a:lnTo>
                      <a:pt x="28220" y="137166"/>
                    </a:lnTo>
                    <a:lnTo>
                      <a:pt x="28296" y="136559"/>
                    </a:lnTo>
                    <a:lnTo>
                      <a:pt x="28022" y="135380"/>
                    </a:lnTo>
                    <a:lnTo>
                      <a:pt x="27766" y="134821"/>
                    </a:lnTo>
                    <a:lnTo>
                      <a:pt x="27140" y="134438"/>
                    </a:lnTo>
                    <a:lnTo>
                      <a:pt x="26834" y="134378"/>
                    </a:lnTo>
                    <a:lnTo>
                      <a:pt x="26388" y="133995"/>
                    </a:lnTo>
                    <a:lnTo>
                      <a:pt x="26718" y="133503"/>
                    </a:lnTo>
                    <a:lnTo>
                      <a:pt x="26838" y="132950"/>
                    </a:lnTo>
                    <a:lnTo>
                      <a:pt x="26504" y="132440"/>
                    </a:lnTo>
                    <a:lnTo>
                      <a:pt x="26331" y="131856"/>
                    </a:lnTo>
                    <a:lnTo>
                      <a:pt x="26500" y="130969"/>
                    </a:lnTo>
                    <a:lnTo>
                      <a:pt x="26513" y="130350"/>
                    </a:lnTo>
                    <a:lnTo>
                      <a:pt x="25986" y="130106"/>
                    </a:lnTo>
                    <a:lnTo>
                      <a:pt x="25698" y="129991"/>
                    </a:lnTo>
                    <a:lnTo>
                      <a:pt x="25349" y="129511"/>
                    </a:lnTo>
                    <a:lnTo>
                      <a:pt x="25295" y="129214"/>
                    </a:lnTo>
                    <a:lnTo>
                      <a:pt x="25299" y="128904"/>
                    </a:lnTo>
                    <a:lnTo>
                      <a:pt x="24795" y="128606"/>
                    </a:lnTo>
                    <a:lnTo>
                      <a:pt x="24487" y="128642"/>
                    </a:lnTo>
                    <a:lnTo>
                      <a:pt x="23892" y="128770"/>
                    </a:lnTo>
                    <a:lnTo>
                      <a:pt x="23276" y="128825"/>
                    </a:lnTo>
                    <a:lnTo>
                      <a:pt x="22689" y="128168"/>
                    </a:lnTo>
                    <a:lnTo>
                      <a:pt x="22585" y="127883"/>
                    </a:lnTo>
                    <a:lnTo>
                      <a:pt x="22526" y="127282"/>
                    </a:lnTo>
                    <a:lnTo>
                      <a:pt x="22810" y="126747"/>
                    </a:lnTo>
                    <a:lnTo>
                      <a:pt x="23387" y="125677"/>
                    </a:lnTo>
                    <a:lnTo>
                      <a:pt x="23711" y="124827"/>
                    </a:lnTo>
                    <a:lnTo>
                      <a:pt x="24113" y="124408"/>
                    </a:lnTo>
                    <a:lnTo>
                      <a:pt x="24398" y="124292"/>
                    </a:lnTo>
                    <a:lnTo>
                      <a:pt x="24694" y="124208"/>
                    </a:lnTo>
                    <a:lnTo>
                      <a:pt x="25006" y="123685"/>
                    </a:lnTo>
                    <a:lnTo>
                      <a:pt x="25180" y="123436"/>
                    </a:lnTo>
                    <a:lnTo>
                      <a:pt x="26413" y="122555"/>
                    </a:lnTo>
                    <a:lnTo>
                      <a:pt x="27111" y="121947"/>
                    </a:lnTo>
                    <a:lnTo>
                      <a:pt x="27357" y="121437"/>
                    </a:lnTo>
                    <a:lnTo>
                      <a:pt x="27346" y="121127"/>
                    </a:lnTo>
                    <a:lnTo>
                      <a:pt x="27314" y="120817"/>
                    </a:lnTo>
                    <a:lnTo>
                      <a:pt x="27184" y="120222"/>
                    </a:lnTo>
                    <a:lnTo>
                      <a:pt x="27175" y="119912"/>
                    </a:lnTo>
                    <a:lnTo>
                      <a:pt x="27569" y="119462"/>
                    </a:lnTo>
                    <a:lnTo>
                      <a:pt x="28060" y="119092"/>
                    </a:lnTo>
                    <a:lnTo>
                      <a:pt x="28436" y="118630"/>
                    </a:lnTo>
                    <a:lnTo>
                      <a:pt x="28522" y="118332"/>
                    </a:lnTo>
                    <a:lnTo>
                      <a:pt x="28601" y="117123"/>
                    </a:lnTo>
                    <a:lnTo>
                      <a:pt x="28697" y="115908"/>
                    </a:lnTo>
                    <a:lnTo>
                      <a:pt x="28683" y="115301"/>
                    </a:lnTo>
                    <a:lnTo>
                      <a:pt x="29008" y="114128"/>
                    </a:lnTo>
                    <a:lnTo>
                      <a:pt x="29279" y="113588"/>
                    </a:lnTo>
                    <a:lnTo>
                      <a:pt x="29639" y="112749"/>
                    </a:lnTo>
                    <a:lnTo>
                      <a:pt x="30468" y="111868"/>
                    </a:lnTo>
                    <a:lnTo>
                      <a:pt x="30866" y="111413"/>
                    </a:lnTo>
                    <a:lnTo>
                      <a:pt x="31013" y="111145"/>
                    </a:lnTo>
                    <a:lnTo>
                      <a:pt x="31235" y="110580"/>
                    </a:lnTo>
                    <a:lnTo>
                      <a:pt x="31727" y="109815"/>
                    </a:lnTo>
                    <a:lnTo>
                      <a:pt x="32131" y="109365"/>
                    </a:lnTo>
                    <a:lnTo>
                      <a:pt x="32660" y="109062"/>
                    </a:lnTo>
                    <a:lnTo>
                      <a:pt x="33227" y="108842"/>
                    </a:lnTo>
                    <a:lnTo>
                      <a:pt x="34376" y="108533"/>
                    </a:lnTo>
                    <a:lnTo>
                      <a:pt x="35008" y="108527"/>
                    </a:lnTo>
                    <a:lnTo>
                      <a:pt x="35894" y="108563"/>
                    </a:lnTo>
                    <a:lnTo>
                      <a:pt x="36614" y="108418"/>
                    </a:lnTo>
                    <a:lnTo>
                      <a:pt x="37237" y="108320"/>
                    </a:lnTo>
                    <a:lnTo>
                      <a:pt x="37343" y="107530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5" name="object 46">
                <a:extLst>
                  <a:ext uri="{FF2B5EF4-FFF2-40B4-BE49-F238E27FC236}">
                    <a16:creationId xmlns:a16="http://schemas.microsoft.com/office/drawing/2014/main" id="{CD07C7B3-B003-497A-9DC8-6508A7F581A8}"/>
                  </a:ext>
                </a:extLst>
              </p:cNvPr>
              <p:cNvSpPr/>
              <p:nvPr/>
            </p:nvSpPr>
            <p:spPr>
              <a:xfrm>
                <a:off x="2440256" y="7167739"/>
                <a:ext cx="420198" cy="306690"/>
              </a:xfrm>
              <a:custGeom>
                <a:avLst/>
                <a:gdLst/>
                <a:ahLst/>
                <a:cxnLst/>
                <a:rect l="l" t="t" r="r" b="b"/>
                <a:pathLst>
                  <a:path w="420198" h="306690">
                    <a:moveTo>
                      <a:pt x="23375" y="204158"/>
                    </a:moveTo>
                    <a:lnTo>
                      <a:pt x="23813" y="203532"/>
                    </a:lnTo>
                    <a:lnTo>
                      <a:pt x="24119" y="202037"/>
                    </a:lnTo>
                    <a:lnTo>
                      <a:pt x="24297" y="201150"/>
                    </a:lnTo>
                    <a:lnTo>
                      <a:pt x="24293" y="200537"/>
                    </a:lnTo>
                    <a:lnTo>
                      <a:pt x="24217" y="199935"/>
                    </a:lnTo>
                    <a:lnTo>
                      <a:pt x="24019" y="199048"/>
                    </a:lnTo>
                    <a:lnTo>
                      <a:pt x="23877" y="198513"/>
                    </a:lnTo>
                    <a:lnTo>
                      <a:pt x="23533" y="197596"/>
                    </a:lnTo>
                    <a:lnTo>
                      <a:pt x="23533" y="197025"/>
                    </a:lnTo>
                    <a:lnTo>
                      <a:pt x="23698" y="196435"/>
                    </a:lnTo>
                    <a:lnTo>
                      <a:pt x="23669" y="195828"/>
                    </a:lnTo>
                    <a:lnTo>
                      <a:pt x="23671" y="195519"/>
                    </a:lnTo>
                    <a:lnTo>
                      <a:pt x="23705" y="195214"/>
                    </a:lnTo>
                    <a:lnTo>
                      <a:pt x="23604" y="194631"/>
                    </a:lnTo>
                    <a:lnTo>
                      <a:pt x="23219" y="193793"/>
                    </a:lnTo>
                    <a:lnTo>
                      <a:pt x="23039" y="193222"/>
                    </a:lnTo>
                    <a:lnTo>
                      <a:pt x="22938" y="192620"/>
                    </a:lnTo>
                    <a:lnTo>
                      <a:pt x="22742" y="191114"/>
                    </a:lnTo>
                    <a:lnTo>
                      <a:pt x="22592" y="190524"/>
                    </a:lnTo>
                    <a:lnTo>
                      <a:pt x="22136" y="189072"/>
                    </a:lnTo>
                    <a:lnTo>
                      <a:pt x="22086" y="188775"/>
                    </a:lnTo>
                    <a:lnTo>
                      <a:pt x="22090" y="188471"/>
                    </a:lnTo>
                    <a:lnTo>
                      <a:pt x="21323" y="187912"/>
                    </a:lnTo>
                    <a:lnTo>
                      <a:pt x="21014" y="187438"/>
                    </a:lnTo>
                    <a:lnTo>
                      <a:pt x="21031" y="187110"/>
                    </a:lnTo>
                    <a:lnTo>
                      <a:pt x="20777" y="186600"/>
                    </a:lnTo>
                    <a:lnTo>
                      <a:pt x="20044" y="186022"/>
                    </a:lnTo>
                    <a:lnTo>
                      <a:pt x="19675" y="185555"/>
                    </a:lnTo>
                    <a:lnTo>
                      <a:pt x="19303" y="184716"/>
                    </a:lnTo>
                    <a:lnTo>
                      <a:pt x="18986" y="184182"/>
                    </a:lnTo>
                    <a:lnTo>
                      <a:pt x="18620" y="183683"/>
                    </a:lnTo>
                    <a:lnTo>
                      <a:pt x="18113" y="183471"/>
                    </a:lnTo>
                    <a:lnTo>
                      <a:pt x="17788" y="183501"/>
                    </a:lnTo>
                    <a:lnTo>
                      <a:pt x="17484" y="183464"/>
                    </a:lnTo>
                    <a:lnTo>
                      <a:pt x="16580" y="183246"/>
                    </a:lnTo>
                    <a:lnTo>
                      <a:pt x="16042" y="183009"/>
                    </a:lnTo>
                    <a:lnTo>
                      <a:pt x="15876" y="182748"/>
                    </a:lnTo>
                    <a:lnTo>
                      <a:pt x="15747" y="182444"/>
                    </a:lnTo>
                    <a:lnTo>
                      <a:pt x="15270" y="182207"/>
                    </a:lnTo>
                    <a:lnTo>
                      <a:pt x="14948" y="182225"/>
                    </a:lnTo>
                    <a:lnTo>
                      <a:pt x="14634" y="182213"/>
                    </a:lnTo>
                    <a:lnTo>
                      <a:pt x="14041" y="182043"/>
                    </a:lnTo>
                    <a:lnTo>
                      <a:pt x="13762" y="181915"/>
                    </a:lnTo>
                    <a:lnTo>
                      <a:pt x="13314" y="181539"/>
                    </a:lnTo>
                    <a:lnTo>
                      <a:pt x="12958" y="181028"/>
                    </a:lnTo>
                    <a:lnTo>
                      <a:pt x="12379" y="180311"/>
                    </a:lnTo>
                    <a:lnTo>
                      <a:pt x="11925" y="180062"/>
                    </a:lnTo>
                    <a:lnTo>
                      <a:pt x="11903" y="179746"/>
                    </a:lnTo>
                    <a:lnTo>
                      <a:pt x="11950" y="179431"/>
                    </a:lnTo>
                    <a:lnTo>
                      <a:pt x="12066" y="179139"/>
                    </a:lnTo>
                    <a:lnTo>
                      <a:pt x="12479" y="178301"/>
                    </a:lnTo>
                    <a:lnTo>
                      <a:pt x="12320" y="177796"/>
                    </a:lnTo>
                    <a:lnTo>
                      <a:pt x="12068" y="177578"/>
                    </a:lnTo>
                    <a:lnTo>
                      <a:pt x="11823" y="177365"/>
                    </a:lnTo>
                    <a:lnTo>
                      <a:pt x="11428" y="176958"/>
                    </a:lnTo>
                    <a:lnTo>
                      <a:pt x="11417" y="176642"/>
                    </a:lnTo>
                    <a:lnTo>
                      <a:pt x="11199" y="176101"/>
                    </a:lnTo>
                    <a:lnTo>
                      <a:pt x="10968" y="175888"/>
                    </a:lnTo>
                    <a:lnTo>
                      <a:pt x="10437" y="175585"/>
                    </a:lnTo>
                    <a:lnTo>
                      <a:pt x="10135" y="175548"/>
                    </a:lnTo>
                    <a:lnTo>
                      <a:pt x="9543" y="175464"/>
                    </a:lnTo>
                    <a:lnTo>
                      <a:pt x="9332" y="175238"/>
                    </a:lnTo>
                    <a:lnTo>
                      <a:pt x="9096" y="175044"/>
                    </a:lnTo>
                    <a:lnTo>
                      <a:pt x="8675" y="174576"/>
                    </a:lnTo>
                    <a:lnTo>
                      <a:pt x="8156" y="174376"/>
                    </a:lnTo>
                    <a:lnTo>
                      <a:pt x="7831" y="174455"/>
                    </a:lnTo>
                    <a:lnTo>
                      <a:pt x="7317" y="174236"/>
                    </a:lnTo>
                    <a:lnTo>
                      <a:pt x="7098" y="174005"/>
                    </a:lnTo>
                    <a:lnTo>
                      <a:pt x="6906" y="173750"/>
                    </a:lnTo>
                    <a:lnTo>
                      <a:pt x="6675" y="173203"/>
                    </a:lnTo>
                    <a:lnTo>
                      <a:pt x="6621" y="172590"/>
                    </a:lnTo>
                    <a:lnTo>
                      <a:pt x="6315" y="170165"/>
                    </a:lnTo>
                    <a:lnTo>
                      <a:pt x="6141" y="169595"/>
                    </a:lnTo>
                    <a:lnTo>
                      <a:pt x="5966" y="169321"/>
                    </a:lnTo>
                    <a:lnTo>
                      <a:pt x="5759" y="169060"/>
                    </a:lnTo>
                    <a:lnTo>
                      <a:pt x="5321" y="168774"/>
                    </a:lnTo>
                    <a:lnTo>
                      <a:pt x="4807" y="169133"/>
                    </a:lnTo>
                    <a:lnTo>
                      <a:pt x="4489" y="169109"/>
                    </a:lnTo>
                    <a:lnTo>
                      <a:pt x="3926" y="168866"/>
                    </a:lnTo>
                    <a:lnTo>
                      <a:pt x="3572" y="168391"/>
                    </a:lnTo>
                    <a:lnTo>
                      <a:pt x="3426" y="168118"/>
                    </a:lnTo>
                    <a:lnTo>
                      <a:pt x="3095" y="167250"/>
                    </a:lnTo>
                    <a:lnTo>
                      <a:pt x="3029" y="166338"/>
                    </a:lnTo>
                    <a:lnTo>
                      <a:pt x="2800" y="165767"/>
                    </a:lnTo>
                    <a:lnTo>
                      <a:pt x="2499" y="165226"/>
                    </a:lnTo>
                    <a:lnTo>
                      <a:pt x="2087" y="164819"/>
                    </a:lnTo>
                    <a:lnTo>
                      <a:pt x="1787" y="164716"/>
                    </a:lnTo>
                    <a:lnTo>
                      <a:pt x="1506" y="164576"/>
                    </a:lnTo>
                    <a:lnTo>
                      <a:pt x="1056" y="164206"/>
                    </a:lnTo>
                    <a:lnTo>
                      <a:pt x="1412" y="163744"/>
                    </a:lnTo>
                    <a:lnTo>
                      <a:pt x="1370" y="163409"/>
                    </a:lnTo>
                    <a:lnTo>
                      <a:pt x="1750" y="163057"/>
                    </a:lnTo>
                    <a:lnTo>
                      <a:pt x="2950" y="162681"/>
                    </a:lnTo>
                    <a:lnTo>
                      <a:pt x="3537" y="162438"/>
                    </a:lnTo>
                    <a:lnTo>
                      <a:pt x="3095" y="162006"/>
                    </a:lnTo>
                    <a:lnTo>
                      <a:pt x="3050" y="161690"/>
                    </a:lnTo>
                    <a:lnTo>
                      <a:pt x="3045" y="161338"/>
                    </a:lnTo>
                    <a:lnTo>
                      <a:pt x="3241" y="160900"/>
                    </a:lnTo>
                    <a:lnTo>
                      <a:pt x="3552" y="160992"/>
                    </a:lnTo>
                    <a:lnTo>
                      <a:pt x="4448" y="161338"/>
                    </a:lnTo>
                    <a:lnTo>
                      <a:pt x="5311" y="161630"/>
                    </a:lnTo>
                    <a:lnTo>
                      <a:pt x="6194" y="161854"/>
                    </a:lnTo>
                    <a:lnTo>
                      <a:pt x="6784" y="162110"/>
                    </a:lnTo>
                    <a:lnTo>
                      <a:pt x="7265" y="161860"/>
                    </a:lnTo>
                    <a:lnTo>
                      <a:pt x="7926" y="161180"/>
                    </a:lnTo>
                    <a:lnTo>
                      <a:pt x="8195" y="161004"/>
                    </a:lnTo>
                    <a:lnTo>
                      <a:pt x="8690" y="160985"/>
                    </a:lnTo>
                    <a:lnTo>
                      <a:pt x="8711" y="161338"/>
                    </a:lnTo>
                    <a:lnTo>
                      <a:pt x="8786" y="161636"/>
                    </a:lnTo>
                    <a:lnTo>
                      <a:pt x="8906" y="161921"/>
                    </a:lnTo>
                    <a:lnTo>
                      <a:pt x="9317" y="162316"/>
                    </a:lnTo>
                    <a:lnTo>
                      <a:pt x="9948" y="162353"/>
                    </a:lnTo>
                    <a:lnTo>
                      <a:pt x="10415" y="162079"/>
                    </a:lnTo>
                    <a:lnTo>
                      <a:pt x="10946" y="161374"/>
                    </a:lnTo>
                    <a:lnTo>
                      <a:pt x="11110" y="160160"/>
                    </a:lnTo>
                    <a:lnTo>
                      <a:pt x="11528" y="159740"/>
                    </a:lnTo>
                    <a:lnTo>
                      <a:pt x="11776" y="159181"/>
                    </a:lnTo>
                    <a:lnTo>
                      <a:pt x="11933" y="158920"/>
                    </a:lnTo>
                    <a:lnTo>
                      <a:pt x="12301" y="158440"/>
                    </a:lnTo>
                    <a:lnTo>
                      <a:pt x="12637" y="157930"/>
                    </a:lnTo>
                    <a:lnTo>
                      <a:pt x="12895" y="157377"/>
                    </a:lnTo>
                    <a:lnTo>
                      <a:pt x="13067" y="156800"/>
                    </a:lnTo>
                    <a:lnTo>
                      <a:pt x="13081" y="156490"/>
                    </a:lnTo>
                    <a:lnTo>
                      <a:pt x="12960" y="155895"/>
                    </a:lnTo>
                    <a:lnTo>
                      <a:pt x="12442" y="154448"/>
                    </a:lnTo>
                    <a:lnTo>
                      <a:pt x="12588" y="153889"/>
                    </a:lnTo>
                    <a:lnTo>
                      <a:pt x="13111" y="152790"/>
                    </a:lnTo>
                    <a:lnTo>
                      <a:pt x="13123" y="152486"/>
                    </a:lnTo>
                    <a:lnTo>
                      <a:pt x="13121" y="151873"/>
                    </a:lnTo>
                    <a:lnTo>
                      <a:pt x="13032" y="150973"/>
                    </a:lnTo>
                    <a:lnTo>
                      <a:pt x="12882" y="150408"/>
                    </a:lnTo>
                    <a:lnTo>
                      <a:pt x="12906" y="149801"/>
                    </a:lnTo>
                    <a:lnTo>
                      <a:pt x="12760" y="148896"/>
                    </a:lnTo>
                    <a:lnTo>
                      <a:pt x="12852" y="148313"/>
                    </a:lnTo>
                    <a:lnTo>
                      <a:pt x="12624" y="146502"/>
                    </a:lnTo>
                    <a:lnTo>
                      <a:pt x="12577" y="145894"/>
                    </a:lnTo>
                    <a:lnTo>
                      <a:pt x="12609" y="144983"/>
                    </a:lnTo>
                    <a:lnTo>
                      <a:pt x="12697" y="144381"/>
                    </a:lnTo>
                    <a:lnTo>
                      <a:pt x="12835" y="143786"/>
                    </a:lnTo>
                    <a:lnTo>
                      <a:pt x="13167" y="142942"/>
                    </a:lnTo>
                    <a:lnTo>
                      <a:pt x="13619" y="142146"/>
                    </a:lnTo>
                    <a:lnTo>
                      <a:pt x="13963" y="141648"/>
                    </a:lnTo>
                    <a:lnTo>
                      <a:pt x="14588" y="140979"/>
                    </a:lnTo>
                    <a:lnTo>
                      <a:pt x="15055" y="140195"/>
                    </a:lnTo>
                    <a:lnTo>
                      <a:pt x="15232" y="139946"/>
                    </a:lnTo>
                    <a:lnTo>
                      <a:pt x="15343" y="139357"/>
                    </a:lnTo>
                    <a:lnTo>
                      <a:pt x="15394" y="138440"/>
                    </a:lnTo>
                    <a:lnTo>
                      <a:pt x="15387" y="138136"/>
                    </a:lnTo>
                    <a:lnTo>
                      <a:pt x="15252" y="136927"/>
                    </a:lnTo>
                    <a:lnTo>
                      <a:pt x="15319" y="136629"/>
                    </a:lnTo>
                    <a:lnTo>
                      <a:pt x="15434" y="136331"/>
                    </a:lnTo>
                    <a:lnTo>
                      <a:pt x="15780" y="135864"/>
                    </a:lnTo>
                    <a:lnTo>
                      <a:pt x="16099" y="135833"/>
                    </a:lnTo>
                    <a:lnTo>
                      <a:pt x="16388" y="135730"/>
                    </a:lnTo>
                    <a:lnTo>
                      <a:pt x="17160" y="135250"/>
                    </a:lnTo>
                    <a:lnTo>
                      <a:pt x="17793" y="134588"/>
                    </a:lnTo>
                    <a:lnTo>
                      <a:pt x="18302" y="133975"/>
                    </a:lnTo>
                    <a:lnTo>
                      <a:pt x="18260" y="133659"/>
                    </a:lnTo>
                    <a:lnTo>
                      <a:pt x="18261" y="133349"/>
                    </a:lnTo>
                    <a:lnTo>
                      <a:pt x="18354" y="133057"/>
                    </a:lnTo>
                    <a:lnTo>
                      <a:pt x="18703" y="132565"/>
                    </a:lnTo>
                    <a:lnTo>
                      <a:pt x="19295" y="132443"/>
                    </a:lnTo>
                    <a:lnTo>
                      <a:pt x="19541" y="132243"/>
                    </a:lnTo>
                    <a:lnTo>
                      <a:pt x="19734" y="132000"/>
                    </a:lnTo>
                    <a:lnTo>
                      <a:pt x="19860" y="131429"/>
                    </a:lnTo>
                    <a:lnTo>
                      <a:pt x="19878" y="130803"/>
                    </a:lnTo>
                    <a:lnTo>
                      <a:pt x="20023" y="130220"/>
                    </a:lnTo>
                    <a:lnTo>
                      <a:pt x="20307" y="129685"/>
                    </a:lnTo>
                    <a:lnTo>
                      <a:pt x="20789" y="128902"/>
                    </a:lnTo>
                    <a:lnTo>
                      <a:pt x="21132" y="128403"/>
                    </a:lnTo>
                    <a:lnTo>
                      <a:pt x="21854" y="127729"/>
                    </a:lnTo>
                    <a:lnTo>
                      <a:pt x="21957" y="127206"/>
                    </a:lnTo>
                    <a:lnTo>
                      <a:pt x="21790" y="126605"/>
                    </a:lnTo>
                    <a:lnTo>
                      <a:pt x="21703" y="126003"/>
                    </a:lnTo>
                    <a:lnTo>
                      <a:pt x="21666" y="125384"/>
                    </a:lnTo>
                    <a:lnTo>
                      <a:pt x="21668" y="124776"/>
                    </a:lnTo>
                    <a:lnTo>
                      <a:pt x="21781" y="124199"/>
                    </a:lnTo>
                    <a:lnTo>
                      <a:pt x="22178" y="123719"/>
                    </a:lnTo>
                    <a:lnTo>
                      <a:pt x="22781" y="123033"/>
                    </a:lnTo>
                    <a:lnTo>
                      <a:pt x="23002" y="122480"/>
                    </a:lnTo>
                    <a:lnTo>
                      <a:pt x="23127" y="121872"/>
                    </a:lnTo>
                    <a:lnTo>
                      <a:pt x="23172" y="121574"/>
                    </a:lnTo>
                    <a:lnTo>
                      <a:pt x="23303" y="121004"/>
                    </a:lnTo>
                    <a:lnTo>
                      <a:pt x="24217" y="119825"/>
                    </a:lnTo>
                    <a:lnTo>
                      <a:pt x="24402" y="119284"/>
                    </a:lnTo>
                    <a:lnTo>
                      <a:pt x="24924" y="118944"/>
                    </a:lnTo>
                    <a:lnTo>
                      <a:pt x="25326" y="118488"/>
                    </a:lnTo>
                    <a:lnTo>
                      <a:pt x="25641" y="117965"/>
                    </a:lnTo>
                    <a:lnTo>
                      <a:pt x="25862" y="117407"/>
                    </a:lnTo>
                    <a:lnTo>
                      <a:pt x="26048" y="116508"/>
                    </a:lnTo>
                    <a:lnTo>
                      <a:pt x="25776" y="115833"/>
                    </a:lnTo>
                    <a:lnTo>
                      <a:pt x="25834" y="115268"/>
                    </a:lnTo>
                    <a:lnTo>
                      <a:pt x="25975" y="114983"/>
                    </a:lnTo>
                    <a:lnTo>
                      <a:pt x="26086" y="114697"/>
                    </a:lnTo>
                    <a:lnTo>
                      <a:pt x="26109" y="114394"/>
                    </a:lnTo>
                    <a:lnTo>
                      <a:pt x="25807" y="113215"/>
                    </a:lnTo>
                    <a:lnTo>
                      <a:pt x="25777" y="112911"/>
                    </a:lnTo>
                    <a:lnTo>
                      <a:pt x="25796" y="112303"/>
                    </a:lnTo>
                    <a:lnTo>
                      <a:pt x="25925" y="111757"/>
                    </a:lnTo>
                    <a:lnTo>
                      <a:pt x="25506" y="111307"/>
                    </a:lnTo>
                    <a:lnTo>
                      <a:pt x="25399" y="110092"/>
                    </a:lnTo>
                    <a:lnTo>
                      <a:pt x="25219" y="109138"/>
                    </a:lnTo>
                    <a:lnTo>
                      <a:pt x="24849" y="108300"/>
                    </a:lnTo>
                    <a:lnTo>
                      <a:pt x="24403" y="107498"/>
                    </a:lnTo>
                    <a:lnTo>
                      <a:pt x="24281" y="106921"/>
                    </a:lnTo>
                    <a:lnTo>
                      <a:pt x="24444" y="105699"/>
                    </a:lnTo>
                    <a:lnTo>
                      <a:pt x="24421" y="105104"/>
                    </a:lnTo>
                    <a:lnTo>
                      <a:pt x="23907" y="104010"/>
                    </a:lnTo>
                    <a:lnTo>
                      <a:pt x="23307" y="103968"/>
                    </a:lnTo>
                    <a:lnTo>
                      <a:pt x="23075" y="103737"/>
                    </a:lnTo>
                    <a:lnTo>
                      <a:pt x="23007" y="103178"/>
                    </a:lnTo>
                    <a:lnTo>
                      <a:pt x="23315" y="102589"/>
                    </a:lnTo>
                    <a:lnTo>
                      <a:pt x="23294" y="102072"/>
                    </a:lnTo>
                    <a:lnTo>
                      <a:pt x="22789" y="101653"/>
                    </a:lnTo>
                    <a:lnTo>
                      <a:pt x="22567" y="101107"/>
                    </a:lnTo>
                    <a:lnTo>
                      <a:pt x="22533" y="100797"/>
                    </a:lnTo>
                    <a:lnTo>
                      <a:pt x="22589" y="99885"/>
                    </a:lnTo>
                    <a:lnTo>
                      <a:pt x="22804" y="98998"/>
                    </a:lnTo>
                    <a:lnTo>
                      <a:pt x="22864" y="98385"/>
                    </a:lnTo>
                    <a:lnTo>
                      <a:pt x="22863" y="98081"/>
                    </a:lnTo>
                    <a:lnTo>
                      <a:pt x="22732" y="97498"/>
                    </a:lnTo>
                    <a:lnTo>
                      <a:pt x="22420" y="96635"/>
                    </a:lnTo>
                    <a:lnTo>
                      <a:pt x="22380" y="96009"/>
                    </a:lnTo>
                    <a:lnTo>
                      <a:pt x="22433" y="95390"/>
                    </a:lnTo>
                    <a:lnTo>
                      <a:pt x="22748" y="94970"/>
                    </a:lnTo>
                    <a:lnTo>
                      <a:pt x="23071" y="94867"/>
                    </a:lnTo>
                    <a:lnTo>
                      <a:pt x="23434" y="94399"/>
                    </a:lnTo>
                    <a:lnTo>
                      <a:pt x="23690" y="93834"/>
                    </a:lnTo>
                    <a:lnTo>
                      <a:pt x="23822" y="93245"/>
                    </a:lnTo>
                    <a:lnTo>
                      <a:pt x="23882" y="92613"/>
                    </a:lnTo>
                    <a:lnTo>
                      <a:pt x="23670" y="92030"/>
                    </a:lnTo>
                    <a:lnTo>
                      <a:pt x="23529" y="91435"/>
                    </a:lnTo>
                    <a:lnTo>
                      <a:pt x="23261" y="90900"/>
                    </a:lnTo>
                    <a:lnTo>
                      <a:pt x="22711" y="90171"/>
                    </a:lnTo>
                    <a:lnTo>
                      <a:pt x="22322" y="89345"/>
                    </a:lnTo>
                    <a:lnTo>
                      <a:pt x="21872" y="88931"/>
                    </a:lnTo>
                    <a:lnTo>
                      <a:pt x="21616" y="88755"/>
                    </a:lnTo>
                    <a:lnTo>
                      <a:pt x="21073" y="88518"/>
                    </a:lnTo>
                    <a:lnTo>
                      <a:pt x="20453" y="88573"/>
                    </a:lnTo>
                    <a:lnTo>
                      <a:pt x="20167" y="88440"/>
                    </a:lnTo>
                    <a:lnTo>
                      <a:pt x="19686" y="88227"/>
                    </a:lnTo>
                    <a:lnTo>
                      <a:pt x="19577" y="88548"/>
                    </a:lnTo>
                    <a:lnTo>
                      <a:pt x="19152" y="88664"/>
                    </a:lnTo>
                    <a:lnTo>
                      <a:pt x="19058" y="88373"/>
                    </a:lnTo>
                    <a:lnTo>
                      <a:pt x="19006" y="88044"/>
                    </a:lnTo>
                    <a:lnTo>
                      <a:pt x="19009" y="87740"/>
                    </a:lnTo>
                    <a:lnTo>
                      <a:pt x="19084" y="87139"/>
                    </a:lnTo>
                    <a:lnTo>
                      <a:pt x="19217" y="86538"/>
                    </a:lnTo>
                    <a:lnTo>
                      <a:pt x="19402" y="85961"/>
                    </a:lnTo>
                    <a:lnTo>
                      <a:pt x="19817" y="85146"/>
                    </a:lnTo>
                    <a:lnTo>
                      <a:pt x="20043" y="84575"/>
                    </a:lnTo>
                    <a:lnTo>
                      <a:pt x="20296" y="83701"/>
                    </a:lnTo>
                    <a:lnTo>
                      <a:pt x="20270" y="83105"/>
                    </a:lnTo>
                    <a:lnTo>
                      <a:pt x="19741" y="80724"/>
                    </a:lnTo>
                    <a:lnTo>
                      <a:pt x="19344" y="79904"/>
                    </a:lnTo>
                    <a:lnTo>
                      <a:pt x="19427" y="79320"/>
                    </a:lnTo>
                    <a:lnTo>
                      <a:pt x="19754" y="78130"/>
                    </a:lnTo>
                    <a:lnTo>
                      <a:pt x="19732" y="77826"/>
                    </a:lnTo>
                    <a:lnTo>
                      <a:pt x="19527" y="76640"/>
                    </a:lnTo>
                    <a:lnTo>
                      <a:pt x="19863" y="75821"/>
                    </a:lnTo>
                    <a:lnTo>
                      <a:pt x="19754" y="75535"/>
                    </a:lnTo>
                    <a:lnTo>
                      <a:pt x="19436" y="74970"/>
                    </a:lnTo>
                    <a:lnTo>
                      <a:pt x="19240" y="74703"/>
                    </a:lnTo>
                    <a:lnTo>
                      <a:pt x="18749" y="74727"/>
                    </a:lnTo>
                    <a:lnTo>
                      <a:pt x="17719" y="75456"/>
                    </a:lnTo>
                    <a:lnTo>
                      <a:pt x="17515" y="75699"/>
                    </a:lnTo>
                    <a:lnTo>
                      <a:pt x="17154" y="75918"/>
                    </a:lnTo>
                    <a:lnTo>
                      <a:pt x="16899" y="75724"/>
                    </a:lnTo>
                    <a:lnTo>
                      <a:pt x="16661" y="75481"/>
                    </a:lnTo>
                    <a:lnTo>
                      <a:pt x="16447" y="74934"/>
                    </a:lnTo>
                    <a:lnTo>
                      <a:pt x="16468" y="74004"/>
                    </a:lnTo>
                    <a:lnTo>
                      <a:pt x="16410" y="73397"/>
                    </a:lnTo>
                    <a:lnTo>
                      <a:pt x="16304" y="72801"/>
                    </a:lnTo>
                    <a:lnTo>
                      <a:pt x="16357" y="72497"/>
                    </a:lnTo>
                    <a:lnTo>
                      <a:pt x="16442" y="72200"/>
                    </a:lnTo>
                    <a:lnTo>
                      <a:pt x="16779" y="71714"/>
                    </a:lnTo>
                    <a:lnTo>
                      <a:pt x="17024" y="71525"/>
                    </a:lnTo>
                    <a:lnTo>
                      <a:pt x="17476" y="71112"/>
                    </a:lnTo>
                    <a:lnTo>
                      <a:pt x="17903" y="70693"/>
                    </a:lnTo>
                    <a:lnTo>
                      <a:pt x="18472" y="70924"/>
                    </a:lnTo>
                    <a:lnTo>
                      <a:pt x="18774" y="70948"/>
                    </a:lnTo>
                    <a:lnTo>
                      <a:pt x="19688" y="70930"/>
                    </a:lnTo>
                    <a:lnTo>
                      <a:pt x="19999" y="70851"/>
                    </a:lnTo>
                    <a:lnTo>
                      <a:pt x="20319" y="70383"/>
                    </a:lnTo>
                    <a:lnTo>
                      <a:pt x="20431" y="69769"/>
                    </a:lnTo>
                    <a:lnTo>
                      <a:pt x="20632" y="68864"/>
                    </a:lnTo>
                    <a:lnTo>
                      <a:pt x="20471" y="68299"/>
                    </a:lnTo>
                    <a:lnTo>
                      <a:pt x="20068" y="67467"/>
                    </a:lnTo>
                    <a:lnTo>
                      <a:pt x="19906" y="66883"/>
                    </a:lnTo>
                    <a:lnTo>
                      <a:pt x="19792" y="66276"/>
                    </a:lnTo>
                    <a:lnTo>
                      <a:pt x="19746" y="65675"/>
                    </a:lnTo>
                    <a:lnTo>
                      <a:pt x="19806" y="65074"/>
                    </a:lnTo>
                    <a:lnTo>
                      <a:pt x="20013" y="64180"/>
                    </a:lnTo>
                    <a:lnTo>
                      <a:pt x="20109" y="63579"/>
                    </a:lnTo>
                    <a:lnTo>
                      <a:pt x="20210" y="62364"/>
                    </a:lnTo>
                    <a:lnTo>
                      <a:pt x="20210" y="61756"/>
                    </a:lnTo>
                    <a:lnTo>
                      <a:pt x="20131" y="61155"/>
                    </a:lnTo>
                    <a:lnTo>
                      <a:pt x="19861" y="60286"/>
                    </a:lnTo>
                    <a:lnTo>
                      <a:pt x="19694" y="60031"/>
                    </a:lnTo>
                    <a:lnTo>
                      <a:pt x="19159" y="59284"/>
                    </a:lnTo>
                    <a:lnTo>
                      <a:pt x="19045" y="58700"/>
                    </a:lnTo>
                    <a:lnTo>
                      <a:pt x="19052" y="58396"/>
                    </a:lnTo>
                    <a:lnTo>
                      <a:pt x="19110" y="57467"/>
                    </a:lnTo>
                    <a:lnTo>
                      <a:pt x="19193" y="56549"/>
                    </a:lnTo>
                    <a:lnTo>
                      <a:pt x="19005" y="56015"/>
                    </a:lnTo>
                    <a:lnTo>
                      <a:pt x="18626" y="55523"/>
                    </a:lnTo>
                    <a:lnTo>
                      <a:pt x="18027" y="54466"/>
                    </a:lnTo>
                    <a:lnTo>
                      <a:pt x="16879" y="52649"/>
                    </a:lnTo>
                    <a:lnTo>
                      <a:pt x="16597" y="52115"/>
                    </a:lnTo>
                    <a:lnTo>
                      <a:pt x="16418" y="51556"/>
                    </a:lnTo>
                    <a:lnTo>
                      <a:pt x="16458" y="51252"/>
                    </a:lnTo>
                    <a:lnTo>
                      <a:pt x="16692" y="50680"/>
                    </a:lnTo>
                    <a:lnTo>
                      <a:pt x="17003" y="50170"/>
                    </a:lnTo>
                    <a:lnTo>
                      <a:pt x="17198" y="48967"/>
                    </a:lnTo>
                    <a:lnTo>
                      <a:pt x="17245" y="48360"/>
                    </a:lnTo>
                    <a:lnTo>
                      <a:pt x="17221" y="47448"/>
                    </a:lnTo>
                    <a:lnTo>
                      <a:pt x="17120" y="46544"/>
                    </a:lnTo>
                    <a:lnTo>
                      <a:pt x="16892" y="45656"/>
                    </a:lnTo>
                    <a:lnTo>
                      <a:pt x="16710" y="45073"/>
                    </a:lnTo>
                    <a:lnTo>
                      <a:pt x="16500" y="44508"/>
                    </a:lnTo>
                    <a:lnTo>
                      <a:pt x="16355" y="44210"/>
                    </a:lnTo>
                    <a:lnTo>
                      <a:pt x="15890" y="43985"/>
                    </a:lnTo>
                    <a:lnTo>
                      <a:pt x="15290" y="44222"/>
                    </a:lnTo>
                    <a:lnTo>
                      <a:pt x="14422" y="44338"/>
                    </a:lnTo>
                    <a:lnTo>
                      <a:pt x="14216" y="44095"/>
                    </a:lnTo>
                    <a:lnTo>
                      <a:pt x="14042" y="43840"/>
                    </a:lnTo>
                    <a:lnTo>
                      <a:pt x="13575" y="43056"/>
                    </a:lnTo>
                    <a:lnTo>
                      <a:pt x="12985" y="42376"/>
                    </a:lnTo>
                    <a:lnTo>
                      <a:pt x="12376" y="42369"/>
                    </a:lnTo>
                    <a:lnTo>
                      <a:pt x="11300" y="42868"/>
                    </a:lnTo>
                    <a:lnTo>
                      <a:pt x="10994" y="42789"/>
                    </a:lnTo>
                    <a:lnTo>
                      <a:pt x="10685" y="42752"/>
                    </a:lnTo>
                    <a:lnTo>
                      <a:pt x="10127" y="42910"/>
                    </a:lnTo>
                    <a:lnTo>
                      <a:pt x="9703" y="43080"/>
                    </a:lnTo>
                    <a:lnTo>
                      <a:pt x="9450" y="42867"/>
                    </a:lnTo>
                    <a:lnTo>
                      <a:pt x="9152" y="42333"/>
                    </a:lnTo>
                    <a:lnTo>
                      <a:pt x="9013" y="41738"/>
                    </a:lnTo>
                    <a:lnTo>
                      <a:pt x="8481" y="41470"/>
                    </a:lnTo>
                    <a:lnTo>
                      <a:pt x="8232" y="41653"/>
                    </a:lnTo>
                    <a:lnTo>
                      <a:pt x="7772" y="41944"/>
                    </a:lnTo>
                    <a:lnTo>
                      <a:pt x="7586" y="41659"/>
                    </a:lnTo>
                    <a:lnTo>
                      <a:pt x="6890" y="41069"/>
                    </a:lnTo>
                    <a:lnTo>
                      <a:pt x="6557" y="40832"/>
                    </a:lnTo>
                    <a:lnTo>
                      <a:pt x="6856" y="40291"/>
                    </a:lnTo>
                    <a:lnTo>
                      <a:pt x="7041" y="40012"/>
                    </a:lnTo>
                    <a:lnTo>
                      <a:pt x="7245" y="39781"/>
                    </a:lnTo>
                    <a:lnTo>
                      <a:pt x="7509" y="39301"/>
                    </a:lnTo>
                    <a:lnTo>
                      <a:pt x="7394" y="37782"/>
                    </a:lnTo>
                    <a:lnTo>
                      <a:pt x="7659" y="37229"/>
                    </a:lnTo>
                    <a:lnTo>
                      <a:pt x="7769" y="36944"/>
                    </a:lnTo>
                    <a:lnTo>
                      <a:pt x="7937" y="36349"/>
                    </a:lnTo>
                    <a:lnTo>
                      <a:pt x="7846" y="35772"/>
                    </a:lnTo>
                    <a:lnTo>
                      <a:pt x="7705" y="35486"/>
                    </a:lnTo>
                    <a:lnTo>
                      <a:pt x="7641" y="34897"/>
                    </a:lnTo>
                    <a:lnTo>
                      <a:pt x="7831" y="34313"/>
                    </a:lnTo>
                    <a:lnTo>
                      <a:pt x="8341" y="33208"/>
                    </a:lnTo>
                    <a:lnTo>
                      <a:pt x="8324" y="32904"/>
                    </a:lnTo>
                    <a:lnTo>
                      <a:pt x="8435" y="32400"/>
                    </a:lnTo>
                    <a:lnTo>
                      <a:pt x="8735" y="32272"/>
                    </a:lnTo>
                    <a:lnTo>
                      <a:pt x="9063" y="32187"/>
                    </a:lnTo>
                    <a:lnTo>
                      <a:pt x="9389" y="31798"/>
                    </a:lnTo>
                    <a:lnTo>
                      <a:pt x="9378" y="31489"/>
                    </a:lnTo>
                    <a:lnTo>
                      <a:pt x="9291" y="30850"/>
                    </a:lnTo>
                    <a:lnTo>
                      <a:pt x="9202" y="30541"/>
                    </a:lnTo>
                    <a:lnTo>
                      <a:pt x="9287" y="29994"/>
                    </a:lnTo>
                    <a:lnTo>
                      <a:pt x="9833" y="29271"/>
                    </a:lnTo>
                    <a:lnTo>
                      <a:pt x="9792" y="28427"/>
                    </a:lnTo>
                    <a:lnTo>
                      <a:pt x="10340" y="28335"/>
                    </a:lnTo>
                    <a:lnTo>
                      <a:pt x="11011" y="28360"/>
                    </a:lnTo>
                    <a:lnTo>
                      <a:pt x="11642" y="28433"/>
                    </a:lnTo>
                    <a:lnTo>
                      <a:pt x="11815" y="28694"/>
                    </a:lnTo>
                    <a:lnTo>
                      <a:pt x="12537" y="29162"/>
                    </a:lnTo>
                    <a:lnTo>
                      <a:pt x="12837" y="29053"/>
                    </a:lnTo>
                    <a:lnTo>
                      <a:pt x="13142" y="29059"/>
                    </a:lnTo>
                    <a:lnTo>
                      <a:pt x="13732" y="29192"/>
                    </a:lnTo>
                    <a:lnTo>
                      <a:pt x="14008" y="29326"/>
                    </a:lnTo>
                    <a:lnTo>
                      <a:pt x="14874" y="29538"/>
                    </a:lnTo>
                    <a:lnTo>
                      <a:pt x="15661" y="29125"/>
                    </a:lnTo>
                    <a:lnTo>
                      <a:pt x="15835" y="28870"/>
                    </a:lnTo>
                    <a:lnTo>
                      <a:pt x="16419" y="28147"/>
                    </a:lnTo>
                    <a:lnTo>
                      <a:pt x="16627" y="27928"/>
                    </a:lnTo>
                    <a:lnTo>
                      <a:pt x="17136" y="27661"/>
                    </a:lnTo>
                    <a:lnTo>
                      <a:pt x="18660" y="27509"/>
                    </a:lnTo>
                    <a:lnTo>
                      <a:pt x="19171" y="27187"/>
                    </a:lnTo>
                    <a:lnTo>
                      <a:pt x="19641" y="26768"/>
                    </a:lnTo>
                    <a:lnTo>
                      <a:pt x="20025" y="26306"/>
                    </a:lnTo>
                    <a:lnTo>
                      <a:pt x="20134" y="25984"/>
                    </a:lnTo>
                    <a:lnTo>
                      <a:pt x="19967" y="25474"/>
                    </a:lnTo>
                    <a:lnTo>
                      <a:pt x="19675" y="25364"/>
                    </a:lnTo>
                    <a:lnTo>
                      <a:pt x="18162" y="25006"/>
                    </a:lnTo>
                    <a:lnTo>
                      <a:pt x="17311" y="24678"/>
                    </a:lnTo>
                    <a:lnTo>
                      <a:pt x="16232" y="24125"/>
                    </a:lnTo>
                    <a:lnTo>
                      <a:pt x="15746" y="23840"/>
                    </a:lnTo>
                    <a:lnTo>
                      <a:pt x="15394" y="23943"/>
                    </a:lnTo>
                    <a:lnTo>
                      <a:pt x="15245" y="23554"/>
                    </a:lnTo>
                    <a:lnTo>
                      <a:pt x="15322" y="23208"/>
                    </a:lnTo>
                    <a:lnTo>
                      <a:pt x="15454" y="22898"/>
                    </a:lnTo>
                    <a:lnTo>
                      <a:pt x="15654" y="22673"/>
                    </a:lnTo>
                    <a:lnTo>
                      <a:pt x="15937" y="22472"/>
                    </a:lnTo>
                    <a:lnTo>
                      <a:pt x="16415" y="22290"/>
                    </a:lnTo>
                    <a:lnTo>
                      <a:pt x="16594" y="22570"/>
                    </a:lnTo>
                    <a:lnTo>
                      <a:pt x="16887" y="22375"/>
                    </a:lnTo>
                    <a:lnTo>
                      <a:pt x="17354" y="21962"/>
                    </a:lnTo>
                    <a:lnTo>
                      <a:pt x="17867" y="21701"/>
                    </a:lnTo>
                    <a:lnTo>
                      <a:pt x="18789" y="21689"/>
                    </a:lnTo>
                    <a:lnTo>
                      <a:pt x="20006" y="21427"/>
                    </a:lnTo>
                    <a:lnTo>
                      <a:pt x="20282" y="20948"/>
                    </a:lnTo>
                    <a:lnTo>
                      <a:pt x="20376" y="20316"/>
                    </a:lnTo>
                    <a:lnTo>
                      <a:pt x="20461" y="19429"/>
                    </a:lnTo>
                    <a:lnTo>
                      <a:pt x="20711" y="19241"/>
                    </a:lnTo>
                    <a:lnTo>
                      <a:pt x="21630" y="19016"/>
                    </a:lnTo>
                    <a:lnTo>
                      <a:pt x="21929" y="18590"/>
                    </a:lnTo>
                    <a:lnTo>
                      <a:pt x="21951" y="18256"/>
                    </a:lnTo>
                    <a:lnTo>
                      <a:pt x="22019" y="17953"/>
                    </a:lnTo>
                    <a:lnTo>
                      <a:pt x="22158" y="17679"/>
                    </a:lnTo>
                    <a:lnTo>
                      <a:pt x="22561" y="17205"/>
                    </a:lnTo>
                    <a:lnTo>
                      <a:pt x="23045" y="16889"/>
                    </a:lnTo>
                    <a:lnTo>
                      <a:pt x="23360" y="16913"/>
                    </a:lnTo>
                    <a:lnTo>
                      <a:pt x="23930" y="16768"/>
                    </a:lnTo>
                    <a:lnTo>
                      <a:pt x="24711" y="16288"/>
                    </a:lnTo>
                    <a:lnTo>
                      <a:pt x="24998" y="16185"/>
                    </a:lnTo>
                    <a:lnTo>
                      <a:pt x="25296" y="16118"/>
                    </a:lnTo>
                    <a:lnTo>
                      <a:pt x="25849" y="15929"/>
                    </a:lnTo>
                    <a:lnTo>
                      <a:pt x="26273" y="15486"/>
                    </a:lnTo>
                    <a:lnTo>
                      <a:pt x="26719" y="15066"/>
                    </a:lnTo>
                    <a:lnTo>
                      <a:pt x="26873" y="14799"/>
                    </a:lnTo>
                    <a:lnTo>
                      <a:pt x="27309" y="14028"/>
                    </a:lnTo>
                    <a:lnTo>
                      <a:pt x="27925" y="14155"/>
                    </a:lnTo>
                    <a:lnTo>
                      <a:pt x="28232" y="14131"/>
                    </a:lnTo>
                    <a:lnTo>
                      <a:pt x="28530" y="14192"/>
                    </a:lnTo>
                    <a:lnTo>
                      <a:pt x="28826" y="14313"/>
                    </a:lnTo>
                    <a:lnTo>
                      <a:pt x="29108" y="14799"/>
                    </a:lnTo>
                    <a:lnTo>
                      <a:pt x="29280" y="15395"/>
                    </a:lnTo>
                    <a:lnTo>
                      <a:pt x="29799" y="16148"/>
                    </a:lnTo>
                    <a:lnTo>
                      <a:pt x="30023" y="16360"/>
                    </a:lnTo>
                    <a:lnTo>
                      <a:pt x="30521" y="16701"/>
                    </a:lnTo>
                    <a:lnTo>
                      <a:pt x="30830" y="16707"/>
                    </a:lnTo>
                    <a:lnTo>
                      <a:pt x="31016" y="16312"/>
                    </a:lnTo>
                    <a:lnTo>
                      <a:pt x="31082" y="16014"/>
                    </a:lnTo>
                    <a:lnTo>
                      <a:pt x="30933" y="15443"/>
                    </a:lnTo>
                    <a:lnTo>
                      <a:pt x="30517" y="14672"/>
                    </a:lnTo>
                    <a:lnTo>
                      <a:pt x="30662" y="13481"/>
                    </a:lnTo>
                    <a:lnTo>
                      <a:pt x="30450" y="12904"/>
                    </a:lnTo>
                    <a:lnTo>
                      <a:pt x="30448" y="12229"/>
                    </a:lnTo>
                    <a:lnTo>
                      <a:pt x="30384" y="11932"/>
                    </a:lnTo>
                    <a:lnTo>
                      <a:pt x="30145" y="11348"/>
                    </a:lnTo>
                    <a:lnTo>
                      <a:pt x="30179" y="10789"/>
                    </a:lnTo>
                    <a:lnTo>
                      <a:pt x="30503" y="10255"/>
                    </a:lnTo>
                    <a:lnTo>
                      <a:pt x="30627" y="9975"/>
                    </a:lnTo>
                    <a:lnTo>
                      <a:pt x="30881" y="9101"/>
                    </a:lnTo>
                    <a:lnTo>
                      <a:pt x="30999" y="8815"/>
                    </a:lnTo>
                    <a:lnTo>
                      <a:pt x="31370" y="8293"/>
                    </a:lnTo>
                    <a:lnTo>
                      <a:pt x="31438" y="7746"/>
                    </a:lnTo>
                    <a:lnTo>
                      <a:pt x="31341" y="7460"/>
                    </a:lnTo>
                    <a:lnTo>
                      <a:pt x="31199" y="7169"/>
                    </a:lnTo>
                    <a:lnTo>
                      <a:pt x="30623" y="6458"/>
                    </a:lnTo>
                    <a:lnTo>
                      <a:pt x="29913" y="5881"/>
                    </a:lnTo>
                    <a:lnTo>
                      <a:pt x="29414" y="5146"/>
                    </a:lnTo>
                    <a:lnTo>
                      <a:pt x="29075" y="5103"/>
                    </a:lnTo>
                    <a:lnTo>
                      <a:pt x="28816" y="4702"/>
                    </a:lnTo>
                    <a:lnTo>
                      <a:pt x="28848" y="4368"/>
                    </a:lnTo>
                    <a:lnTo>
                      <a:pt x="28810" y="3456"/>
                    </a:lnTo>
                    <a:lnTo>
                      <a:pt x="28751" y="3153"/>
                    </a:lnTo>
                    <a:lnTo>
                      <a:pt x="28667" y="2849"/>
                    </a:lnTo>
                    <a:lnTo>
                      <a:pt x="28368" y="2357"/>
                    </a:lnTo>
                    <a:lnTo>
                      <a:pt x="28090" y="1974"/>
                    </a:lnTo>
                    <a:lnTo>
                      <a:pt x="28123" y="1445"/>
                    </a:lnTo>
                    <a:lnTo>
                      <a:pt x="32854" y="2190"/>
                    </a:lnTo>
                    <a:lnTo>
                      <a:pt x="43060" y="264"/>
                    </a:lnTo>
                    <a:lnTo>
                      <a:pt x="48859" y="0"/>
                    </a:lnTo>
                    <a:lnTo>
                      <a:pt x="52462" y="1707"/>
                    </a:lnTo>
                    <a:lnTo>
                      <a:pt x="56256" y="7585"/>
                    </a:lnTo>
                    <a:lnTo>
                      <a:pt x="60159" y="10197"/>
                    </a:lnTo>
                    <a:lnTo>
                      <a:pt x="69360" y="14997"/>
                    </a:lnTo>
                    <a:lnTo>
                      <a:pt x="78658" y="17251"/>
                    </a:lnTo>
                    <a:lnTo>
                      <a:pt x="90490" y="15674"/>
                    </a:lnTo>
                    <a:lnTo>
                      <a:pt x="103464" y="9991"/>
                    </a:lnTo>
                    <a:lnTo>
                      <a:pt x="111726" y="7263"/>
                    </a:lnTo>
                    <a:lnTo>
                      <a:pt x="127212" y="213"/>
                    </a:lnTo>
                    <a:lnTo>
                      <a:pt x="137203" y="2451"/>
                    </a:lnTo>
                    <a:lnTo>
                      <a:pt x="148482" y="3660"/>
                    </a:lnTo>
                    <a:lnTo>
                      <a:pt x="155203" y="5352"/>
                    </a:lnTo>
                    <a:lnTo>
                      <a:pt x="159734" y="5155"/>
                    </a:lnTo>
                    <a:lnTo>
                      <a:pt x="165643" y="3974"/>
                    </a:lnTo>
                    <a:lnTo>
                      <a:pt x="171505" y="6297"/>
                    </a:lnTo>
                    <a:lnTo>
                      <a:pt x="175098" y="4760"/>
                    </a:lnTo>
                    <a:lnTo>
                      <a:pt x="178052" y="4365"/>
                    </a:lnTo>
                    <a:lnTo>
                      <a:pt x="181007" y="4957"/>
                    </a:lnTo>
                    <a:lnTo>
                      <a:pt x="182901" y="5887"/>
                    </a:lnTo>
                    <a:lnTo>
                      <a:pt x="192073" y="9377"/>
                    </a:lnTo>
                    <a:lnTo>
                      <a:pt x="199482" y="16756"/>
                    </a:lnTo>
                    <a:lnTo>
                      <a:pt x="209886" y="9900"/>
                    </a:lnTo>
                    <a:lnTo>
                      <a:pt x="217919" y="7254"/>
                    </a:lnTo>
                    <a:lnTo>
                      <a:pt x="226010" y="7224"/>
                    </a:lnTo>
                    <a:lnTo>
                      <a:pt x="235704" y="6543"/>
                    </a:lnTo>
                    <a:lnTo>
                      <a:pt x="245228" y="2962"/>
                    </a:lnTo>
                    <a:lnTo>
                      <a:pt x="261445" y="6580"/>
                    </a:lnTo>
                    <a:lnTo>
                      <a:pt x="271705" y="10808"/>
                    </a:lnTo>
                    <a:lnTo>
                      <a:pt x="281946" y="16498"/>
                    </a:lnTo>
                    <a:lnTo>
                      <a:pt x="296170" y="26741"/>
                    </a:lnTo>
                    <a:lnTo>
                      <a:pt x="307549" y="36981"/>
                    </a:lnTo>
                    <a:lnTo>
                      <a:pt x="316653" y="43242"/>
                    </a:lnTo>
                    <a:lnTo>
                      <a:pt x="322859" y="51167"/>
                    </a:lnTo>
                    <a:lnTo>
                      <a:pt x="325756" y="52343"/>
                    </a:lnTo>
                    <a:lnTo>
                      <a:pt x="332408" y="57805"/>
                    </a:lnTo>
                    <a:lnTo>
                      <a:pt x="342652" y="64427"/>
                    </a:lnTo>
                    <a:lnTo>
                      <a:pt x="348863" y="69910"/>
                    </a:lnTo>
                    <a:lnTo>
                      <a:pt x="358423" y="77009"/>
                    </a:lnTo>
                    <a:lnTo>
                      <a:pt x="365666" y="83853"/>
                    </a:lnTo>
                    <a:lnTo>
                      <a:pt x="372936" y="91930"/>
                    </a:lnTo>
                    <a:lnTo>
                      <a:pt x="379239" y="95585"/>
                    </a:lnTo>
                    <a:lnTo>
                      <a:pt x="384739" y="101086"/>
                    </a:lnTo>
                    <a:lnTo>
                      <a:pt x="387205" y="109431"/>
                    </a:lnTo>
                    <a:lnTo>
                      <a:pt x="385118" y="117395"/>
                    </a:lnTo>
                    <a:lnTo>
                      <a:pt x="380187" y="122897"/>
                    </a:lnTo>
                    <a:lnTo>
                      <a:pt x="376394" y="126499"/>
                    </a:lnTo>
                    <a:lnTo>
                      <a:pt x="371653" y="131052"/>
                    </a:lnTo>
                    <a:lnTo>
                      <a:pt x="368808" y="140533"/>
                    </a:lnTo>
                    <a:lnTo>
                      <a:pt x="370048" y="145287"/>
                    </a:lnTo>
                    <a:lnTo>
                      <a:pt x="371116" y="150096"/>
                    </a:lnTo>
                    <a:lnTo>
                      <a:pt x="371384" y="157046"/>
                    </a:lnTo>
                    <a:lnTo>
                      <a:pt x="372452" y="162390"/>
                    </a:lnTo>
                    <a:lnTo>
                      <a:pt x="373789" y="165595"/>
                    </a:lnTo>
                    <a:lnTo>
                      <a:pt x="370850" y="169871"/>
                    </a:lnTo>
                    <a:lnTo>
                      <a:pt x="368808" y="175622"/>
                    </a:lnTo>
                    <a:lnTo>
                      <a:pt x="372617" y="181114"/>
                    </a:lnTo>
                    <a:lnTo>
                      <a:pt x="377342" y="179981"/>
                    </a:lnTo>
                    <a:lnTo>
                      <a:pt x="381774" y="180521"/>
                    </a:lnTo>
                    <a:lnTo>
                      <a:pt x="382463" y="185294"/>
                    </a:lnTo>
                    <a:lnTo>
                      <a:pt x="382112" y="188754"/>
                    </a:lnTo>
                    <a:lnTo>
                      <a:pt x="385687" y="208432"/>
                    </a:lnTo>
                    <a:lnTo>
                      <a:pt x="388342" y="223223"/>
                    </a:lnTo>
                    <a:lnTo>
                      <a:pt x="392515" y="243706"/>
                    </a:lnTo>
                    <a:lnTo>
                      <a:pt x="403038" y="259593"/>
                    </a:lnTo>
                    <a:lnTo>
                      <a:pt x="411480" y="267224"/>
                    </a:lnTo>
                    <a:lnTo>
                      <a:pt x="420198" y="268637"/>
                    </a:lnTo>
                    <a:lnTo>
                      <a:pt x="420014" y="272914"/>
                    </a:lnTo>
                    <a:lnTo>
                      <a:pt x="417461" y="283409"/>
                    </a:lnTo>
                    <a:lnTo>
                      <a:pt x="411174" y="285034"/>
                    </a:lnTo>
                    <a:lnTo>
                      <a:pt x="402326" y="286665"/>
                    </a:lnTo>
                    <a:lnTo>
                      <a:pt x="398135" y="284806"/>
                    </a:lnTo>
                    <a:lnTo>
                      <a:pt x="391382" y="289226"/>
                    </a:lnTo>
                    <a:lnTo>
                      <a:pt x="388821" y="292021"/>
                    </a:lnTo>
                    <a:lnTo>
                      <a:pt x="383466" y="291556"/>
                    </a:lnTo>
                    <a:lnTo>
                      <a:pt x="379740" y="292953"/>
                    </a:lnTo>
                    <a:lnTo>
                      <a:pt x="375316" y="293187"/>
                    </a:lnTo>
                    <a:lnTo>
                      <a:pt x="371358" y="293418"/>
                    </a:lnTo>
                    <a:lnTo>
                      <a:pt x="368330" y="295283"/>
                    </a:lnTo>
                    <a:lnTo>
                      <a:pt x="366002" y="298543"/>
                    </a:lnTo>
                    <a:lnTo>
                      <a:pt x="364838" y="302036"/>
                    </a:lnTo>
                    <a:lnTo>
                      <a:pt x="365536" y="306690"/>
                    </a:lnTo>
                    <a:lnTo>
                      <a:pt x="343183" y="291790"/>
                    </a:lnTo>
                    <a:lnTo>
                      <a:pt x="342251" y="286665"/>
                    </a:lnTo>
                    <a:lnTo>
                      <a:pt x="338293" y="284108"/>
                    </a:lnTo>
                    <a:lnTo>
                      <a:pt x="335731" y="281079"/>
                    </a:lnTo>
                    <a:lnTo>
                      <a:pt x="333636" y="277819"/>
                    </a:lnTo>
                    <a:lnTo>
                      <a:pt x="332006" y="272461"/>
                    </a:lnTo>
                    <a:lnTo>
                      <a:pt x="327116" y="268041"/>
                    </a:lnTo>
                    <a:lnTo>
                      <a:pt x="325756" y="260586"/>
                    </a:lnTo>
                    <a:lnTo>
                      <a:pt x="323291" y="257363"/>
                    </a:lnTo>
                    <a:lnTo>
                      <a:pt x="321204" y="254897"/>
                    </a:lnTo>
                    <a:lnTo>
                      <a:pt x="317411" y="252050"/>
                    </a:lnTo>
                    <a:lnTo>
                      <a:pt x="313807" y="249016"/>
                    </a:lnTo>
                    <a:lnTo>
                      <a:pt x="308687" y="247120"/>
                    </a:lnTo>
                    <a:lnTo>
                      <a:pt x="302807" y="248068"/>
                    </a:lnTo>
                    <a:lnTo>
                      <a:pt x="298445" y="250723"/>
                    </a:lnTo>
                    <a:lnTo>
                      <a:pt x="293894" y="252810"/>
                    </a:lnTo>
                    <a:lnTo>
                      <a:pt x="289342" y="254705"/>
                    </a:lnTo>
                    <a:lnTo>
                      <a:pt x="285169" y="254705"/>
                    </a:lnTo>
                    <a:lnTo>
                      <a:pt x="280287" y="256586"/>
                    </a:lnTo>
                    <a:lnTo>
                      <a:pt x="272710" y="262379"/>
                    </a:lnTo>
                    <a:lnTo>
                      <a:pt x="265918" y="268849"/>
                    </a:lnTo>
                    <a:lnTo>
                      <a:pt x="255394" y="282585"/>
                    </a:lnTo>
                    <a:lnTo>
                      <a:pt x="244336" y="268642"/>
                    </a:lnTo>
                    <a:lnTo>
                      <a:pt x="237764" y="260781"/>
                    </a:lnTo>
                    <a:lnTo>
                      <a:pt x="232841" y="254267"/>
                    </a:lnTo>
                    <a:lnTo>
                      <a:pt x="225639" y="249271"/>
                    </a:lnTo>
                    <a:lnTo>
                      <a:pt x="215552" y="250410"/>
                    </a:lnTo>
                    <a:lnTo>
                      <a:pt x="205621" y="260428"/>
                    </a:lnTo>
                    <a:lnTo>
                      <a:pt x="198277" y="266294"/>
                    </a:lnTo>
                    <a:lnTo>
                      <a:pt x="189156" y="268499"/>
                    </a:lnTo>
                    <a:lnTo>
                      <a:pt x="181476" y="269675"/>
                    </a:lnTo>
                    <a:lnTo>
                      <a:pt x="169167" y="267181"/>
                    </a:lnTo>
                    <a:lnTo>
                      <a:pt x="159978" y="266388"/>
                    </a:lnTo>
                    <a:lnTo>
                      <a:pt x="146778" y="265376"/>
                    </a:lnTo>
                    <a:lnTo>
                      <a:pt x="131738" y="256412"/>
                    </a:lnTo>
                    <a:lnTo>
                      <a:pt x="122445" y="253001"/>
                    </a:lnTo>
                    <a:lnTo>
                      <a:pt x="113152" y="249015"/>
                    </a:lnTo>
                    <a:lnTo>
                      <a:pt x="103223" y="247491"/>
                    </a:lnTo>
                    <a:lnTo>
                      <a:pt x="95095" y="249292"/>
                    </a:lnTo>
                    <a:lnTo>
                      <a:pt x="86980" y="251709"/>
                    </a:lnTo>
                    <a:lnTo>
                      <a:pt x="78228" y="256303"/>
                    </a:lnTo>
                    <a:lnTo>
                      <a:pt x="56123" y="257180"/>
                    </a:lnTo>
                    <a:lnTo>
                      <a:pt x="46962" y="254152"/>
                    </a:lnTo>
                    <a:lnTo>
                      <a:pt x="41272" y="247311"/>
                    </a:lnTo>
                    <a:lnTo>
                      <a:pt x="38238" y="241242"/>
                    </a:lnTo>
                    <a:lnTo>
                      <a:pt x="35014" y="237827"/>
                    </a:lnTo>
                    <a:lnTo>
                      <a:pt x="31790" y="237259"/>
                    </a:lnTo>
                    <a:lnTo>
                      <a:pt x="25341" y="238587"/>
                    </a:lnTo>
                    <a:lnTo>
                      <a:pt x="20789" y="240671"/>
                    </a:lnTo>
                    <a:lnTo>
                      <a:pt x="16997" y="242569"/>
                    </a:lnTo>
                    <a:lnTo>
                      <a:pt x="13393" y="243325"/>
                    </a:lnTo>
                    <a:lnTo>
                      <a:pt x="8714" y="242694"/>
                    </a:lnTo>
                    <a:lnTo>
                      <a:pt x="0" y="240653"/>
                    </a:lnTo>
                    <a:lnTo>
                      <a:pt x="2100" y="240354"/>
                    </a:lnTo>
                    <a:lnTo>
                      <a:pt x="2317" y="239802"/>
                    </a:lnTo>
                    <a:lnTo>
                      <a:pt x="2863" y="239516"/>
                    </a:lnTo>
                    <a:lnTo>
                      <a:pt x="3096" y="239322"/>
                    </a:lnTo>
                    <a:lnTo>
                      <a:pt x="3452" y="238830"/>
                    </a:lnTo>
                    <a:lnTo>
                      <a:pt x="3602" y="238568"/>
                    </a:lnTo>
                    <a:lnTo>
                      <a:pt x="3852" y="238016"/>
                    </a:lnTo>
                    <a:lnTo>
                      <a:pt x="4106" y="237845"/>
                    </a:lnTo>
                    <a:lnTo>
                      <a:pt x="4598" y="237566"/>
                    </a:lnTo>
                    <a:lnTo>
                      <a:pt x="4729" y="236970"/>
                    </a:lnTo>
                    <a:lnTo>
                      <a:pt x="4925" y="236734"/>
                    </a:lnTo>
                    <a:lnTo>
                      <a:pt x="5164" y="236539"/>
                    </a:lnTo>
                    <a:lnTo>
                      <a:pt x="5599" y="236169"/>
                    </a:lnTo>
                    <a:lnTo>
                      <a:pt x="5572" y="235859"/>
                    </a:lnTo>
                    <a:lnTo>
                      <a:pt x="5364" y="234942"/>
                    </a:lnTo>
                    <a:lnTo>
                      <a:pt x="5676" y="234541"/>
                    </a:lnTo>
                    <a:lnTo>
                      <a:pt x="5990" y="234467"/>
                    </a:lnTo>
                    <a:lnTo>
                      <a:pt x="6501" y="234297"/>
                    </a:lnTo>
                    <a:lnTo>
                      <a:pt x="6571" y="233987"/>
                    </a:lnTo>
                    <a:lnTo>
                      <a:pt x="6781" y="233125"/>
                    </a:lnTo>
                    <a:lnTo>
                      <a:pt x="7156" y="232639"/>
                    </a:lnTo>
                    <a:lnTo>
                      <a:pt x="7470" y="232110"/>
                    </a:lnTo>
                    <a:lnTo>
                      <a:pt x="7637" y="231539"/>
                    </a:lnTo>
                    <a:lnTo>
                      <a:pt x="7667" y="230920"/>
                    </a:lnTo>
                    <a:lnTo>
                      <a:pt x="7548" y="230337"/>
                    </a:lnTo>
                    <a:lnTo>
                      <a:pt x="7181" y="229838"/>
                    </a:lnTo>
                    <a:lnTo>
                      <a:pt x="7006" y="229292"/>
                    </a:lnTo>
                    <a:lnTo>
                      <a:pt x="7339" y="228763"/>
                    </a:lnTo>
                    <a:lnTo>
                      <a:pt x="7417" y="228161"/>
                    </a:lnTo>
                    <a:lnTo>
                      <a:pt x="7077" y="227718"/>
                    </a:lnTo>
                    <a:lnTo>
                      <a:pt x="7124" y="226788"/>
                    </a:lnTo>
                    <a:lnTo>
                      <a:pt x="7106" y="226485"/>
                    </a:lnTo>
                    <a:lnTo>
                      <a:pt x="6940" y="225591"/>
                    </a:lnTo>
                    <a:lnTo>
                      <a:pt x="6644" y="225069"/>
                    </a:lnTo>
                    <a:lnTo>
                      <a:pt x="6430" y="224850"/>
                    </a:lnTo>
                    <a:lnTo>
                      <a:pt x="6252" y="224601"/>
                    </a:lnTo>
                    <a:lnTo>
                      <a:pt x="6117" y="224328"/>
                    </a:lnTo>
                    <a:lnTo>
                      <a:pt x="5793" y="223161"/>
                    </a:lnTo>
                    <a:lnTo>
                      <a:pt x="5405" y="222007"/>
                    </a:lnTo>
                    <a:lnTo>
                      <a:pt x="5342" y="221709"/>
                    </a:lnTo>
                    <a:lnTo>
                      <a:pt x="5326" y="221406"/>
                    </a:lnTo>
                    <a:lnTo>
                      <a:pt x="5426" y="220804"/>
                    </a:lnTo>
                    <a:lnTo>
                      <a:pt x="5672" y="220233"/>
                    </a:lnTo>
                    <a:lnTo>
                      <a:pt x="5730" y="219650"/>
                    </a:lnTo>
                    <a:lnTo>
                      <a:pt x="5671" y="219352"/>
                    </a:lnTo>
                    <a:lnTo>
                      <a:pt x="5482" y="218762"/>
                    </a:lnTo>
                    <a:lnTo>
                      <a:pt x="5180" y="217955"/>
                    </a:lnTo>
                    <a:lnTo>
                      <a:pt x="5377" y="217718"/>
                    </a:lnTo>
                    <a:lnTo>
                      <a:pt x="5951" y="217785"/>
                    </a:lnTo>
                    <a:lnTo>
                      <a:pt x="6400" y="218587"/>
                    </a:lnTo>
                    <a:lnTo>
                      <a:pt x="6665" y="218744"/>
                    </a:lnTo>
                    <a:lnTo>
                      <a:pt x="6950" y="218866"/>
                    </a:lnTo>
                    <a:lnTo>
                      <a:pt x="7262" y="218981"/>
                    </a:lnTo>
                    <a:lnTo>
                      <a:pt x="7565" y="219024"/>
                    </a:lnTo>
                    <a:lnTo>
                      <a:pt x="8004" y="218708"/>
                    </a:lnTo>
                    <a:lnTo>
                      <a:pt x="8368" y="218173"/>
                    </a:lnTo>
                    <a:lnTo>
                      <a:pt x="8797" y="217748"/>
                    </a:lnTo>
                    <a:lnTo>
                      <a:pt x="9347" y="217480"/>
                    </a:lnTo>
                    <a:lnTo>
                      <a:pt x="10402" y="216898"/>
                    </a:lnTo>
                    <a:lnTo>
                      <a:pt x="10709" y="216891"/>
                    </a:lnTo>
                    <a:lnTo>
                      <a:pt x="11629" y="216934"/>
                    </a:lnTo>
                    <a:lnTo>
                      <a:pt x="12169" y="216746"/>
                    </a:lnTo>
                    <a:lnTo>
                      <a:pt x="12621" y="216321"/>
                    </a:lnTo>
                    <a:lnTo>
                      <a:pt x="13124" y="215980"/>
                    </a:lnTo>
                    <a:lnTo>
                      <a:pt x="13803" y="215372"/>
                    </a:lnTo>
                    <a:lnTo>
                      <a:pt x="14282" y="215038"/>
                    </a:lnTo>
                    <a:lnTo>
                      <a:pt x="15008" y="213362"/>
                    </a:lnTo>
                    <a:lnTo>
                      <a:pt x="15452" y="212584"/>
                    </a:lnTo>
                    <a:lnTo>
                      <a:pt x="15631" y="211375"/>
                    </a:lnTo>
                    <a:lnTo>
                      <a:pt x="15832" y="210804"/>
                    </a:lnTo>
                    <a:lnTo>
                      <a:pt x="16233" y="209983"/>
                    </a:lnTo>
                    <a:lnTo>
                      <a:pt x="16597" y="209492"/>
                    </a:lnTo>
                    <a:lnTo>
                      <a:pt x="17875" y="208197"/>
                    </a:lnTo>
                    <a:lnTo>
                      <a:pt x="18452" y="207493"/>
                    </a:lnTo>
                    <a:lnTo>
                      <a:pt x="18783" y="206977"/>
                    </a:lnTo>
                    <a:lnTo>
                      <a:pt x="19034" y="206405"/>
                    </a:lnTo>
                    <a:lnTo>
                      <a:pt x="19412" y="205974"/>
                    </a:lnTo>
                    <a:lnTo>
                      <a:pt x="20003" y="205773"/>
                    </a:lnTo>
                    <a:lnTo>
                      <a:pt x="20541" y="205494"/>
                    </a:lnTo>
                    <a:lnTo>
                      <a:pt x="21419" y="205245"/>
                    </a:lnTo>
                    <a:lnTo>
                      <a:pt x="22200" y="204783"/>
                    </a:lnTo>
                    <a:lnTo>
                      <a:pt x="22970" y="204413"/>
                    </a:lnTo>
                    <a:lnTo>
                      <a:pt x="23070" y="204121"/>
                    </a:lnTo>
                    <a:lnTo>
                      <a:pt x="23375" y="204158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6" name="object 48">
                <a:extLst>
                  <a:ext uri="{FF2B5EF4-FFF2-40B4-BE49-F238E27FC236}">
                    <a16:creationId xmlns:a16="http://schemas.microsoft.com/office/drawing/2014/main" id="{067DC3E3-AF21-417F-AA1A-4FEF4871CBF6}"/>
                  </a:ext>
                </a:extLst>
              </p:cNvPr>
              <p:cNvSpPr/>
              <p:nvPr/>
            </p:nvSpPr>
            <p:spPr>
              <a:xfrm>
                <a:off x="2254965" y="7438116"/>
                <a:ext cx="608521" cy="491611"/>
              </a:xfrm>
              <a:custGeom>
                <a:avLst/>
                <a:gdLst/>
                <a:ahLst/>
                <a:cxnLst/>
                <a:rect l="l" t="t" r="r" b="b"/>
                <a:pathLst>
                  <a:path w="608521" h="491611">
                    <a:moveTo>
                      <a:pt x="110192" y="177714"/>
                    </a:moveTo>
                    <a:lnTo>
                      <a:pt x="110498" y="177246"/>
                    </a:lnTo>
                    <a:lnTo>
                      <a:pt x="110806" y="176724"/>
                    </a:lnTo>
                    <a:lnTo>
                      <a:pt x="111047" y="176541"/>
                    </a:lnTo>
                    <a:lnTo>
                      <a:pt x="111595" y="176268"/>
                    </a:lnTo>
                    <a:lnTo>
                      <a:pt x="112214" y="176195"/>
                    </a:lnTo>
                    <a:lnTo>
                      <a:pt x="112686" y="175867"/>
                    </a:lnTo>
                    <a:lnTo>
                      <a:pt x="113239" y="175120"/>
                    </a:lnTo>
                    <a:lnTo>
                      <a:pt x="113728" y="174342"/>
                    </a:lnTo>
                    <a:lnTo>
                      <a:pt x="113966" y="173789"/>
                    </a:lnTo>
                    <a:lnTo>
                      <a:pt x="114176" y="172909"/>
                    </a:lnTo>
                    <a:lnTo>
                      <a:pt x="114465" y="171414"/>
                    </a:lnTo>
                    <a:lnTo>
                      <a:pt x="114616" y="171043"/>
                    </a:lnTo>
                    <a:lnTo>
                      <a:pt x="114658" y="170454"/>
                    </a:lnTo>
                    <a:lnTo>
                      <a:pt x="114528" y="169846"/>
                    </a:lnTo>
                    <a:lnTo>
                      <a:pt x="114516" y="169251"/>
                    </a:lnTo>
                    <a:lnTo>
                      <a:pt x="114626" y="168655"/>
                    </a:lnTo>
                    <a:lnTo>
                      <a:pt x="114866" y="167769"/>
                    </a:lnTo>
                    <a:lnTo>
                      <a:pt x="115305" y="166639"/>
                    </a:lnTo>
                    <a:lnTo>
                      <a:pt x="115851" y="165897"/>
                    </a:lnTo>
                    <a:lnTo>
                      <a:pt x="116502" y="164871"/>
                    </a:lnTo>
                    <a:lnTo>
                      <a:pt x="116856" y="164379"/>
                    </a:lnTo>
                    <a:lnTo>
                      <a:pt x="117543" y="163741"/>
                    </a:lnTo>
                    <a:lnTo>
                      <a:pt x="117644" y="163200"/>
                    </a:lnTo>
                    <a:lnTo>
                      <a:pt x="117507" y="162574"/>
                    </a:lnTo>
                    <a:lnTo>
                      <a:pt x="117441" y="161948"/>
                    </a:lnTo>
                    <a:lnTo>
                      <a:pt x="117617" y="161419"/>
                    </a:lnTo>
                    <a:lnTo>
                      <a:pt x="117915" y="161317"/>
                    </a:lnTo>
                    <a:lnTo>
                      <a:pt x="118225" y="161305"/>
                    </a:lnTo>
                    <a:lnTo>
                      <a:pt x="118783" y="161104"/>
                    </a:lnTo>
                    <a:lnTo>
                      <a:pt x="119545" y="160618"/>
                    </a:lnTo>
                    <a:lnTo>
                      <a:pt x="119851" y="160587"/>
                    </a:lnTo>
                    <a:lnTo>
                      <a:pt x="120455" y="160697"/>
                    </a:lnTo>
                    <a:lnTo>
                      <a:pt x="120737" y="160849"/>
                    </a:lnTo>
                    <a:lnTo>
                      <a:pt x="121292" y="160915"/>
                    </a:lnTo>
                    <a:lnTo>
                      <a:pt x="121841" y="160612"/>
                    </a:lnTo>
                    <a:lnTo>
                      <a:pt x="122655" y="160205"/>
                    </a:lnTo>
                    <a:lnTo>
                      <a:pt x="123064" y="159761"/>
                    </a:lnTo>
                    <a:lnTo>
                      <a:pt x="124143" y="158297"/>
                    </a:lnTo>
                    <a:lnTo>
                      <a:pt x="124432" y="157428"/>
                    </a:lnTo>
                    <a:lnTo>
                      <a:pt x="124658" y="156851"/>
                    </a:lnTo>
                    <a:lnTo>
                      <a:pt x="124964" y="156328"/>
                    </a:lnTo>
                    <a:lnTo>
                      <a:pt x="125461" y="156007"/>
                    </a:lnTo>
                    <a:lnTo>
                      <a:pt x="126307" y="155624"/>
                    </a:lnTo>
                    <a:lnTo>
                      <a:pt x="126779" y="155259"/>
                    </a:lnTo>
                    <a:lnTo>
                      <a:pt x="127173" y="154785"/>
                    </a:lnTo>
                    <a:lnTo>
                      <a:pt x="128063" y="153959"/>
                    </a:lnTo>
                    <a:lnTo>
                      <a:pt x="127571" y="152507"/>
                    </a:lnTo>
                    <a:lnTo>
                      <a:pt x="127644" y="151948"/>
                    </a:lnTo>
                    <a:lnTo>
                      <a:pt x="127863" y="151699"/>
                    </a:lnTo>
                    <a:lnTo>
                      <a:pt x="128411" y="151505"/>
                    </a:lnTo>
                    <a:lnTo>
                      <a:pt x="129646" y="151553"/>
                    </a:lnTo>
                    <a:lnTo>
                      <a:pt x="130225" y="151323"/>
                    </a:lnTo>
                    <a:lnTo>
                      <a:pt x="130721" y="151001"/>
                    </a:lnTo>
                    <a:lnTo>
                      <a:pt x="130790" y="150703"/>
                    </a:lnTo>
                    <a:lnTo>
                      <a:pt x="131135" y="150235"/>
                    </a:lnTo>
                    <a:lnTo>
                      <a:pt x="132115" y="149506"/>
                    </a:lnTo>
                    <a:lnTo>
                      <a:pt x="132356" y="148947"/>
                    </a:lnTo>
                    <a:lnTo>
                      <a:pt x="132294" y="148035"/>
                    </a:lnTo>
                    <a:lnTo>
                      <a:pt x="132497" y="147136"/>
                    </a:lnTo>
                    <a:lnTo>
                      <a:pt x="132517" y="146541"/>
                    </a:lnTo>
                    <a:lnTo>
                      <a:pt x="132261" y="145338"/>
                    </a:lnTo>
                    <a:lnTo>
                      <a:pt x="132246" y="144743"/>
                    </a:lnTo>
                    <a:lnTo>
                      <a:pt x="132347" y="144445"/>
                    </a:lnTo>
                    <a:lnTo>
                      <a:pt x="132513" y="144177"/>
                    </a:lnTo>
                    <a:lnTo>
                      <a:pt x="132979" y="143813"/>
                    </a:lnTo>
                    <a:lnTo>
                      <a:pt x="133537" y="143540"/>
                    </a:lnTo>
                    <a:lnTo>
                      <a:pt x="134602" y="142920"/>
                    </a:lnTo>
                    <a:lnTo>
                      <a:pt x="135022" y="142173"/>
                    </a:lnTo>
                    <a:lnTo>
                      <a:pt x="134883" y="141493"/>
                    </a:lnTo>
                    <a:lnTo>
                      <a:pt x="134908" y="141188"/>
                    </a:lnTo>
                    <a:lnTo>
                      <a:pt x="135149" y="140004"/>
                    </a:lnTo>
                    <a:lnTo>
                      <a:pt x="135128" y="139396"/>
                    </a:lnTo>
                    <a:lnTo>
                      <a:pt x="135040" y="138188"/>
                    </a:lnTo>
                    <a:lnTo>
                      <a:pt x="135225" y="137938"/>
                    </a:lnTo>
                    <a:lnTo>
                      <a:pt x="135362" y="137665"/>
                    </a:lnTo>
                    <a:lnTo>
                      <a:pt x="135483" y="137076"/>
                    </a:lnTo>
                    <a:lnTo>
                      <a:pt x="135451" y="135860"/>
                    </a:lnTo>
                    <a:lnTo>
                      <a:pt x="135715" y="134390"/>
                    </a:lnTo>
                    <a:lnTo>
                      <a:pt x="136123" y="133959"/>
                    </a:lnTo>
                    <a:lnTo>
                      <a:pt x="136076" y="133649"/>
                    </a:lnTo>
                    <a:lnTo>
                      <a:pt x="135878" y="132750"/>
                    </a:lnTo>
                    <a:lnTo>
                      <a:pt x="135964" y="132167"/>
                    </a:lnTo>
                    <a:lnTo>
                      <a:pt x="136177" y="131583"/>
                    </a:lnTo>
                    <a:lnTo>
                      <a:pt x="136353" y="130988"/>
                    </a:lnTo>
                    <a:lnTo>
                      <a:pt x="136230" y="130162"/>
                    </a:lnTo>
                    <a:lnTo>
                      <a:pt x="135620" y="130113"/>
                    </a:lnTo>
                    <a:lnTo>
                      <a:pt x="135420" y="129852"/>
                    </a:lnTo>
                    <a:lnTo>
                      <a:pt x="135385" y="129299"/>
                    </a:lnTo>
                    <a:lnTo>
                      <a:pt x="135816" y="128485"/>
                    </a:lnTo>
                    <a:lnTo>
                      <a:pt x="135855" y="127871"/>
                    </a:lnTo>
                    <a:lnTo>
                      <a:pt x="135806" y="127246"/>
                    </a:lnTo>
                    <a:lnTo>
                      <a:pt x="136058" y="126754"/>
                    </a:lnTo>
                    <a:lnTo>
                      <a:pt x="136336" y="126589"/>
                    </a:lnTo>
                    <a:lnTo>
                      <a:pt x="137158" y="126201"/>
                    </a:lnTo>
                    <a:lnTo>
                      <a:pt x="137955" y="125757"/>
                    </a:lnTo>
                    <a:lnTo>
                      <a:pt x="138691" y="125211"/>
                    </a:lnTo>
                    <a:lnTo>
                      <a:pt x="139128" y="124791"/>
                    </a:lnTo>
                    <a:lnTo>
                      <a:pt x="139468" y="124293"/>
                    </a:lnTo>
                    <a:lnTo>
                      <a:pt x="139894" y="123479"/>
                    </a:lnTo>
                    <a:lnTo>
                      <a:pt x="140458" y="122410"/>
                    </a:lnTo>
                    <a:lnTo>
                      <a:pt x="141056" y="121717"/>
                    </a:lnTo>
                    <a:lnTo>
                      <a:pt x="141541" y="120952"/>
                    </a:lnTo>
                    <a:lnTo>
                      <a:pt x="141902" y="120113"/>
                    </a:lnTo>
                    <a:lnTo>
                      <a:pt x="141818" y="118680"/>
                    </a:lnTo>
                    <a:lnTo>
                      <a:pt x="141760" y="118072"/>
                    </a:lnTo>
                    <a:lnTo>
                      <a:pt x="141450" y="116900"/>
                    </a:lnTo>
                    <a:lnTo>
                      <a:pt x="141191" y="115095"/>
                    </a:lnTo>
                    <a:lnTo>
                      <a:pt x="141037" y="114505"/>
                    </a:lnTo>
                    <a:lnTo>
                      <a:pt x="140729" y="113649"/>
                    </a:lnTo>
                    <a:lnTo>
                      <a:pt x="140095" y="112269"/>
                    </a:lnTo>
                    <a:lnTo>
                      <a:pt x="139442" y="111243"/>
                    </a:lnTo>
                    <a:lnTo>
                      <a:pt x="139169" y="110702"/>
                    </a:lnTo>
                    <a:lnTo>
                      <a:pt x="138668" y="109590"/>
                    </a:lnTo>
                    <a:lnTo>
                      <a:pt x="138369" y="109062"/>
                    </a:lnTo>
                    <a:lnTo>
                      <a:pt x="137676" y="108065"/>
                    </a:lnTo>
                    <a:lnTo>
                      <a:pt x="136866" y="107155"/>
                    </a:lnTo>
                    <a:lnTo>
                      <a:pt x="136528" y="106650"/>
                    </a:lnTo>
                    <a:lnTo>
                      <a:pt x="136245" y="106116"/>
                    </a:lnTo>
                    <a:lnTo>
                      <a:pt x="136019" y="105550"/>
                    </a:lnTo>
                    <a:lnTo>
                      <a:pt x="135737" y="104682"/>
                    </a:lnTo>
                    <a:lnTo>
                      <a:pt x="135423" y="103825"/>
                    </a:lnTo>
                    <a:lnTo>
                      <a:pt x="135028" y="103005"/>
                    </a:lnTo>
                    <a:lnTo>
                      <a:pt x="134804" y="102780"/>
                    </a:lnTo>
                    <a:lnTo>
                      <a:pt x="134569" y="102252"/>
                    </a:lnTo>
                    <a:lnTo>
                      <a:pt x="134582" y="101935"/>
                    </a:lnTo>
                    <a:lnTo>
                      <a:pt x="134645" y="101632"/>
                    </a:lnTo>
                    <a:lnTo>
                      <a:pt x="134986" y="100921"/>
                    </a:lnTo>
                    <a:lnTo>
                      <a:pt x="134737" y="100337"/>
                    </a:lnTo>
                    <a:lnTo>
                      <a:pt x="134514" y="99444"/>
                    </a:lnTo>
                    <a:lnTo>
                      <a:pt x="134226" y="98928"/>
                    </a:lnTo>
                    <a:lnTo>
                      <a:pt x="133766" y="98515"/>
                    </a:lnTo>
                    <a:lnTo>
                      <a:pt x="133459" y="98005"/>
                    </a:lnTo>
                    <a:lnTo>
                      <a:pt x="133131" y="97154"/>
                    </a:lnTo>
                    <a:lnTo>
                      <a:pt x="132756" y="96674"/>
                    </a:lnTo>
                    <a:lnTo>
                      <a:pt x="132592" y="96413"/>
                    </a:lnTo>
                    <a:lnTo>
                      <a:pt x="132122" y="95641"/>
                    </a:lnTo>
                    <a:lnTo>
                      <a:pt x="131793" y="95155"/>
                    </a:lnTo>
                    <a:lnTo>
                      <a:pt x="131593" y="94238"/>
                    </a:lnTo>
                    <a:lnTo>
                      <a:pt x="131192" y="93843"/>
                    </a:lnTo>
                    <a:lnTo>
                      <a:pt x="130053" y="93357"/>
                    </a:lnTo>
                    <a:lnTo>
                      <a:pt x="129806" y="93168"/>
                    </a:lnTo>
                    <a:lnTo>
                      <a:pt x="129725" y="92604"/>
                    </a:lnTo>
                    <a:lnTo>
                      <a:pt x="129126" y="91905"/>
                    </a:lnTo>
                    <a:lnTo>
                      <a:pt x="128727" y="91091"/>
                    </a:lnTo>
                    <a:lnTo>
                      <a:pt x="128525" y="90514"/>
                    </a:lnTo>
                    <a:lnTo>
                      <a:pt x="128267" y="89924"/>
                    </a:lnTo>
                    <a:lnTo>
                      <a:pt x="127821" y="89676"/>
                    </a:lnTo>
                    <a:lnTo>
                      <a:pt x="126874" y="89894"/>
                    </a:lnTo>
                    <a:lnTo>
                      <a:pt x="126356" y="89688"/>
                    </a:lnTo>
                    <a:lnTo>
                      <a:pt x="126064" y="89147"/>
                    </a:lnTo>
                    <a:lnTo>
                      <a:pt x="125996" y="88533"/>
                    </a:lnTo>
                    <a:lnTo>
                      <a:pt x="125813" y="87330"/>
                    </a:lnTo>
                    <a:lnTo>
                      <a:pt x="125881" y="86753"/>
                    </a:lnTo>
                    <a:lnTo>
                      <a:pt x="125052" y="85465"/>
                    </a:lnTo>
                    <a:lnTo>
                      <a:pt x="124879" y="84894"/>
                    </a:lnTo>
                    <a:lnTo>
                      <a:pt x="124821" y="84280"/>
                    </a:lnTo>
                    <a:lnTo>
                      <a:pt x="124677" y="83697"/>
                    </a:lnTo>
                    <a:lnTo>
                      <a:pt x="124234" y="82561"/>
                    </a:lnTo>
                    <a:lnTo>
                      <a:pt x="123866" y="82063"/>
                    </a:lnTo>
                    <a:lnTo>
                      <a:pt x="123456" y="81607"/>
                    </a:lnTo>
                    <a:lnTo>
                      <a:pt x="122956" y="81303"/>
                    </a:lnTo>
                    <a:lnTo>
                      <a:pt x="122641" y="81261"/>
                    </a:lnTo>
                    <a:lnTo>
                      <a:pt x="122043" y="81352"/>
                    </a:lnTo>
                    <a:lnTo>
                      <a:pt x="121464" y="81565"/>
                    </a:lnTo>
                    <a:lnTo>
                      <a:pt x="121171" y="81644"/>
                    </a:lnTo>
                    <a:lnTo>
                      <a:pt x="120560" y="81692"/>
                    </a:lnTo>
                    <a:lnTo>
                      <a:pt x="120254" y="81674"/>
                    </a:lnTo>
                    <a:lnTo>
                      <a:pt x="119683" y="81504"/>
                    </a:lnTo>
                    <a:lnTo>
                      <a:pt x="119150" y="81200"/>
                    </a:lnTo>
                    <a:lnTo>
                      <a:pt x="118586" y="81170"/>
                    </a:lnTo>
                    <a:lnTo>
                      <a:pt x="118507" y="80586"/>
                    </a:lnTo>
                    <a:lnTo>
                      <a:pt x="118683" y="80325"/>
                    </a:lnTo>
                    <a:lnTo>
                      <a:pt x="118885" y="80082"/>
                    </a:lnTo>
                    <a:lnTo>
                      <a:pt x="119334" y="79645"/>
                    </a:lnTo>
                    <a:lnTo>
                      <a:pt x="119616" y="79152"/>
                    </a:lnTo>
                    <a:lnTo>
                      <a:pt x="119567" y="78533"/>
                    </a:lnTo>
                    <a:lnTo>
                      <a:pt x="119625" y="78223"/>
                    </a:lnTo>
                    <a:lnTo>
                      <a:pt x="119988" y="77774"/>
                    </a:lnTo>
                    <a:lnTo>
                      <a:pt x="120256" y="77610"/>
                    </a:lnTo>
                    <a:lnTo>
                      <a:pt x="120506" y="77118"/>
                    </a:lnTo>
                    <a:lnTo>
                      <a:pt x="120222" y="76583"/>
                    </a:lnTo>
                    <a:lnTo>
                      <a:pt x="120366" y="76297"/>
                    </a:lnTo>
                    <a:lnTo>
                      <a:pt x="120643" y="76151"/>
                    </a:lnTo>
                    <a:lnTo>
                      <a:pt x="120851" y="75835"/>
                    </a:lnTo>
                    <a:lnTo>
                      <a:pt x="120660" y="75550"/>
                    </a:lnTo>
                    <a:lnTo>
                      <a:pt x="120362" y="74706"/>
                    </a:lnTo>
                    <a:lnTo>
                      <a:pt x="120051" y="74590"/>
                    </a:lnTo>
                    <a:lnTo>
                      <a:pt x="119708" y="74517"/>
                    </a:lnTo>
                    <a:lnTo>
                      <a:pt x="119513" y="74159"/>
                    </a:lnTo>
                    <a:lnTo>
                      <a:pt x="119883" y="73581"/>
                    </a:lnTo>
                    <a:lnTo>
                      <a:pt x="120323" y="72774"/>
                    </a:lnTo>
                    <a:lnTo>
                      <a:pt x="120718" y="72330"/>
                    </a:lnTo>
                    <a:lnTo>
                      <a:pt x="120978" y="72160"/>
                    </a:lnTo>
                    <a:lnTo>
                      <a:pt x="121262" y="72026"/>
                    </a:lnTo>
                    <a:lnTo>
                      <a:pt x="121846" y="71917"/>
                    </a:lnTo>
                    <a:lnTo>
                      <a:pt x="122463" y="71965"/>
                    </a:lnTo>
                    <a:lnTo>
                      <a:pt x="124292" y="71990"/>
                    </a:lnTo>
                    <a:lnTo>
                      <a:pt x="125177" y="72148"/>
                    </a:lnTo>
                    <a:lnTo>
                      <a:pt x="125429" y="72318"/>
                    </a:lnTo>
                    <a:lnTo>
                      <a:pt x="125840" y="72780"/>
                    </a:lnTo>
                    <a:lnTo>
                      <a:pt x="126155" y="73296"/>
                    </a:lnTo>
                    <a:lnTo>
                      <a:pt x="126668" y="73679"/>
                    </a:lnTo>
                    <a:lnTo>
                      <a:pt x="126946" y="73812"/>
                    </a:lnTo>
                    <a:lnTo>
                      <a:pt x="127473" y="73758"/>
                    </a:lnTo>
                    <a:lnTo>
                      <a:pt x="128017" y="73448"/>
                    </a:lnTo>
                    <a:lnTo>
                      <a:pt x="128327" y="73430"/>
                    </a:lnTo>
                    <a:lnTo>
                      <a:pt x="128627" y="73478"/>
                    </a:lnTo>
                    <a:lnTo>
                      <a:pt x="129179" y="73740"/>
                    </a:lnTo>
                    <a:lnTo>
                      <a:pt x="129938" y="73478"/>
                    </a:lnTo>
                    <a:lnTo>
                      <a:pt x="130242" y="73539"/>
                    </a:lnTo>
                    <a:lnTo>
                      <a:pt x="130568" y="73563"/>
                    </a:lnTo>
                    <a:lnTo>
                      <a:pt x="131016" y="73296"/>
                    </a:lnTo>
                    <a:lnTo>
                      <a:pt x="131200" y="72688"/>
                    </a:lnTo>
                    <a:lnTo>
                      <a:pt x="131542" y="71838"/>
                    </a:lnTo>
                    <a:lnTo>
                      <a:pt x="132091" y="70756"/>
                    </a:lnTo>
                    <a:lnTo>
                      <a:pt x="132532" y="70003"/>
                    </a:lnTo>
                    <a:lnTo>
                      <a:pt x="133056" y="69766"/>
                    </a:lnTo>
                    <a:lnTo>
                      <a:pt x="133526" y="69080"/>
                    </a:lnTo>
                    <a:lnTo>
                      <a:pt x="133808" y="68563"/>
                    </a:lnTo>
                    <a:lnTo>
                      <a:pt x="133850" y="68247"/>
                    </a:lnTo>
                    <a:lnTo>
                      <a:pt x="134114" y="67719"/>
                    </a:lnTo>
                    <a:lnTo>
                      <a:pt x="134339" y="67500"/>
                    </a:lnTo>
                    <a:lnTo>
                      <a:pt x="134861" y="67221"/>
                    </a:lnTo>
                    <a:lnTo>
                      <a:pt x="135177" y="67227"/>
                    </a:lnTo>
                    <a:lnTo>
                      <a:pt x="136391" y="67166"/>
                    </a:lnTo>
                    <a:lnTo>
                      <a:pt x="137266" y="67360"/>
                    </a:lnTo>
                    <a:lnTo>
                      <a:pt x="137557" y="67251"/>
                    </a:lnTo>
                    <a:lnTo>
                      <a:pt x="137822" y="67087"/>
                    </a:lnTo>
                    <a:lnTo>
                      <a:pt x="138127" y="66576"/>
                    </a:lnTo>
                    <a:lnTo>
                      <a:pt x="138154" y="65751"/>
                    </a:lnTo>
                    <a:lnTo>
                      <a:pt x="138443" y="65586"/>
                    </a:lnTo>
                    <a:lnTo>
                      <a:pt x="139037" y="65502"/>
                    </a:lnTo>
                    <a:lnTo>
                      <a:pt x="139960" y="65568"/>
                    </a:lnTo>
                    <a:lnTo>
                      <a:pt x="140575" y="65653"/>
                    </a:lnTo>
                    <a:lnTo>
                      <a:pt x="141140" y="65550"/>
                    </a:lnTo>
                    <a:lnTo>
                      <a:pt x="141611" y="65143"/>
                    </a:lnTo>
                    <a:lnTo>
                      <a:pt x="142028" y="64700"/>
                    </a:lnTo>
                    <a:lnTo>
                      <a:pt x="142495" y="63915"/>
                    </a:lnTo>
                    <a:lnTo>
                      <a:pt x="143191" y="62919"/>
                    </a:lnTo>
                    <a:lnTo>
                      <a:pt x="143503" y="62403"/>
                    </a:lnTo>
                    <a:lnTo>
                      <a:pt x="143952" y="61996"/>
                    </a:lnTo>
                    <a:lnTo>
                      <a:pt x="144943" y="61285"/>
                    </a:lnTo>
                    <a:lnTo>
                      <a:pt x="145457" y="60957"/>
                    </a:lnTo>
                    <a:lnTo>
                      <a:pt x="146261" y="60532"/>
                    </a:lnTo>
                    <a:lnTo>
                      <a:pt x="147398" y="60155"/>
                    </a:lnTo>
                    <a:lnTo>
                      <a:pt x="148014" y="59474"/>
                    </a:lnTo>
                    <a:lnTo>
                      <a:pt x="149506" y="58429"/>
                    </a:lnTo>
                    <a:lnTo>
                      <a:pt x="151178" y="57117"/>
                    </a:lnTo>
                    <a:lnTo>
                      <a:pt x="151975" y="56650"/>
                    </a:lnTo>
                    <a:lnTo>
                      <a:pt x="152422" y="56261"/>
                    </a:lnTo>
                    <a:lnTo>
                      <a:pt x="152599" y="56012"/>
                    </a:lnTo>
                    <a:lnTo>
                      <a:pt x="152748" y="55738"/>
                    </a:lnTo>
                    <a:lnTo>
                      <a:pt x="152972" y="55173"/>
                    </a:lnTo>
                    <a:lnTo>
                      <a:pt x="153136" y="54590"/>
                    </a:lnTo>
                    <a:lnTo>
                      <a:pt x="153320" y="53691"/>
                    </a:lnTo>
                    <a:lnTo>
                      <a:pt x="153459" y="51862"/>
                    </a:lnTo>
                    <a:lnTo>
                      <a:pt x="153538" y="51261"/>
                    </a:lnTo>
                    <a:lnTo>
                      <a:pt x="153813" y="50756"/>
                    </a:lnTo>
                    <a:lnTo>
                      <a:pt x="154053" y="50550"/>
                    </a:lnTo>
                    <a:lnTo>
                      <a:pt x="154114" y="50173"/>
                    </a:lnTo>
                    <a:lnTo>
                      <a:pt x="154103" y="49559"/>
                    </a:lnTo>
                    <a:lnTo>
                      <a:pt x="153985" y="48970"/>
                    </a:lnTo>
                    <a:lnTo>
                      <a:pt x="153627" y="48478"/>
                    </a:lnTo>
                    <a:lnTo>
                      <a:pt x="153060" y="48271"/>
                    </a:lnTo>
                    <a:lnTo>
                      <a:pt x="152745" y="47743"/>
                    </a:lnTo>
                    <a:lnTo>
                      <a:pt x="152535" y="47178"/>
                    </a:lnTo>
                    <a:lnTo>
                      <a:pt x="152500" y="46868"/>
                    </a:lnTo>
                    <a:lnTo>
                      <a:pt x="152616" y="46297"/>
                    </a:lnTo>
                    <a:lnTo>
                      <a:pt x="152952" y="45823"/>
                    </a:lnTo>
                    <a:lnTo>
                      <a:pt x="152946" y="45513"/>
                    </a:lnTo>
                    <a:lnTo>
                      <a:pt x="152907" y="45203"/>
                    </a:lnTo>
                    <a:lnTo>
                      <a:pt x="152588" y="43721"/>
                    </a:lnTo>
                    <a:lnTo>
                      <a:pt x="152630" y="43113"/>
                    </a:lnTo>
                    <a:lnTo>
                      <a:pt x="152917" y="41941"/>
                    </a:lnTo>
                    <a:lnTo>
                      <a:pt x="152713" y="40410"/>
                    </a:lnTo>
                    <a:lnTo>
                      <a:pt x="152867" y="39857"/>
                    </a:lnTo>
                    <a:lnTo>
                      <a:pt x="153339" y="39425"/>
                    </a:lnTo>
                    <a:lnTo>
                      <a:pt x="153509" y="38909"/>
                    </a:lnTo>
                    <a:lnTo>
                      <a:pt x="153402" y="38605"/>
                    </a:lnTo>
                    <a:lnTo>
                      <a:pt x="153340" y="38296"/>
                    </a:lnTo>
                    <a:lnTo>
                      <a:pt x="153402" y="37998"/>
                    </a:lnTo>
                    <a:lnTo>
                      <a:pt x="153786" y="37166"/>
                    </a:lnTo>
                    <a:lnTo>
                      <a:pt x="153854" y="36571"/>
                    </a:lnTo>
                    <a:lnTo>
                      <a:pt x="153827" y="35957"/>
                    </a:lnTo>
                    <a:lnTo>
                      <a:pt x="153707" y="35052"/>
                    </a:lnTo>
                    <a:lnTo>
                      <a:pt x="153565" y="34462"/>
                    </a:lnTo>
                    <a:lnTo>
                      <a:pt x="153365" y="33879"/>
                    </a:lnTo>
                    <a:lnTo>
                      <a:pt x="153111" y="33314"/>
                    </a:lnTo>
                    <a:lnTo>
                      <a:pt x="152642" y="32718"/>
                    </a:lnTo>
                    <a:lnTo>
                      <a:pt x="151850" y="32591"/>
                    </a:lnTo>
                    <a:lnTo>
                      <a:pt x="151272" y="31522"/>
                    </a:lnTo>
                    <a:lnTo>
                      <a:pt x="151022" y="31339"/>
                    </a:lnTo>
                    <a:lnTo>
                      <a:pt x="150448" y="31127"/>
                    </a:lnTo>
                    <a:lnTo>
                      <a:pt x="150141" y="31072"/>
                    </a:lnTo>
                    <a:lnTo>
                      <a:pt x="149827" y="31054"/>
                    </a:lnTo>
                    <a:lnTo>
                      <a:pt x="149258" y="31176"/>
                    </a:lnTo>
                    <a:lnTo>
                      <a:pt x="148797" y="31594"/>
                    </a:lnTo>
                    <a:lnTo>
                      <a:pt x="148517" y="31759"/>
                    </a:lnTo>
                    <a:lnTo>
                      <a:pt x="148215" y="31905"/>
                    </a:lnTo>
                    <a:lnTo>
                      <a:pt x="147761" y="31777"/>
                    </a:lnTo>
                    <a:lnTo>
                      <a:pt x="147519" y="31157"/>
                    </a:lnTo>
                    <a:lnTo>
                      <a:pt x="147323" y="30543"/>
                    </a:lnTo>
                    <a:lnTo>
                      <a:pt x="146997" y="30124"/>
                    </a:lnTo>
                    <a:lnTo>
                      <a:pt x="146672" y="30155"/>
                    </a:lnTo>
                    <a:lnTo>
                      <a:pt x="146354" y="30215"/>
                    </a:lnTo>
                    <a:lnTo>
                      <a:pt x="145762" y="30367"/>
                    </a:lnTo>
                    <a:lnTo>
                      <a:pt x="145465" y="30294"/>
                    </a:lnTo>
                    <a:lnTo>
                      <a:pt x="144905" y="30258"/>
                    </a:lnTo>
                    <a:lnTo>
                      <a:pt x="144643" y="30440"/>
                    </a:lnTo>
                    <a:lnTo>
                      <a:pt x="144423" y="30659"/>
                    </a:lnTo>
                    <a:lnTo>
                      <a:pt x="144276" y="30938"/>
                    </a:lnTo>
                    <a:lnTo>
                      <a:pt x="144169" y="31254"/>
                    </a:lnTo>
                    <a:lnTo>
                      <a:pt x="143772" y="31613"/>
                    </a:lnTo>
                    <a:lnTo>
                      <a:pt x="143409" y="31539"/>
                    </a:lnTo>
                    <a:lnTo>
                      <a:pt x="143239" y="31072"/>
                    </a:lnTo>
                    <a:lnTo>
                      <a:pt x="143267" y="30762"/>
                    </a:lnTo>
                    <a:lnTo>
                      <a:pt x="143511" y="29505"/>
                    </a:lnTo>
                    <a:lnTo>
                      <a:pt x="143705" y="28927"/>
                    </a:lnTo>
                    <a:lnTo>
                      <a:pt x="144051" y="28411"/>
                    </a:lnTo>
                    <a:lnTo>
                      <a:pt x="144255" y="28162"/>
                    </a:lnTo>
                    <a:lnTo>
                      <a:pt x="144711" y="27761"/>
                    </a:lnTo>
                    <a:lnTo>
                      <a:pt x="145249" y="27670"/>
                    </a:lnTo>
                    <a:lnTo>
                      <a:pt x="145877" y="27840"/>
                    </a:lnTo>
                    <a:lnTo>
                      <a:pt x="146180" y="27858"/>
                    </a:lnTo>
                    <a:lnTo>
                      <a:pt x="146784" y="27785"/>
                    </a:lnTo>
                    <a:lnTo>
                      <a:pt x="147380" y="27652"/>
                    </a:lnTo>
                    <a:lnTo>
                      <a:pt x="147960" y="27469"/>
                    </a:lnTo>
                    <a:lnTo>
                      <a:pt x="148751" y="27020"/>
                    </a:lnTo>
                    <a:lnTo>
                      <a:pt x="149860" y="26515"/>
                    </a:lnTo>
                    <a:lnTo>
                      <a:pt x="150435" y="26333"/>
                    </a:lnTo>
                    <a:lnTo>
                      <a:pt x="151032" y="26230"/>
                    </a:lnTo>
                    <a:lnTo>
                      <a:pt x="151252" y="26017"/>
                    </a:lnTo>
                    <a:lnTo>
                      <a:pt x="151430" y="25768"/>
                    </a:lnTo>
                    <a:lnTo>
                      <a:pt x="151730" y="25234"/>
                    </a:lnTo>
                    <a:lnTo>
                      <a:pt x="151816" y="24656"/>
                    </a:lnTo>
                    <a:lnTo>
                      <a:pt x="151757" y="24346"/>
                    </a:lnTo>
                    <a:lnTo>
                      <a:pt x="151742" y="24043"/>
                    </a:lnTo>
                    <a:lnTo>
                      <a:pt x="151804" y="23441"/>
                    </a:lnTo>
                    <a:lnTo>
                      <a:pt x="152062" y="22256"/>
                    </a:lnTo>
                    <a:lnTo>
                      <a:pt x="152772" y="20890"/>
                    </a:lnTo>
                    <a:lnTo>
                      <a:pt x="153214" y="20537"/>
                    </a:lnTo>
                    <a:lnTo>
                      <a:pt x="153824" y="20379"/>
                    </a:lnTo>
                    <a:lnTo>
                      <a:pt x="154102" y="20258"/>
                    </a:lnTo>
                    <a:lnTo>
                      <a:pt x="154628" y="19954"/>
                    </a:lnTo>
                    <a:lnTo>
                      <a:pt x="154868" y="19759"/>
                    </a:lnTo>
                    <a:lnTo>
                      <a:pt x="155096" y="19553"/>
                    </a:lnTo>
                    <a:lnTo>
                      <a:pt x="155454" y="19073"/>
                    </a:lnTo>
                    <a:lnTo>
                      <a:pt x="155762" y="18216"/>
                    </a:lnTo>
                    <a:lnTo>
                      <a:pt x="156009" y="18022"/>
                    </a:lnTo>
                    <a:lnTo>
                      <a:pt x="156299" y="17864"/>
                    </a:lnTo>
                    <a:lnTo>
                      <a:pt x="156570" y="17390"/>
                    </a:lnTo>
                    <a:lnTo>
                      <a:pt x="156594" y="17086"/>
                    </a:lnTo>
                    <a:lnTo>
                      <a:pt x="156580" y="16771"/>
                    </a:lnTo>
                    <a:lnTo>
                      <a:pt x="156379" y="15871"/>
                    </a:lnTo>
                    <a:lnTo>
                      <a:pt x="156204" y="15616"/>
                    </a:lnTo>
                    <a:lnTo>
                      <a:pt x="155818" y="15136"/>
                    </a:lnTo>
                    <a:lnTo>
                      <a:pt x="155351" y="14754"/>
                    </a:lnTo>
                    <a:lnTo>
                      <a:pt x="155064" y="14644"/>
                    </a:lnTo>
                    <a:lnTo>
                      <a:pt x="154469" y="14492"/>
                    </a:lnTo>
                    <a:lnTo>
                      <a:pt x="154166" y="14444"/>
                    </a:lnTo>
                    <a:lnTo>
                      <a:pt x="153575" y="14517"/>
                    </a:lnTo>
                    <a:lnTo>
                      <a:pt x="152997" y="14723"/>
                    </a:lnTo>
                    <a:lnTo>
                      <a:pt x="152714" y="14845"/>
                    </a:lnTo>
                    <a:lnTo>
                      <a:pt x="151920" y="15106"/>
                    </a:lnTo>
                    <a:lnTo>
                      <a:pt x="151672" y="14900"/>
                    </a:lnTo>
                    <a:lnTo>
                      <a:pt x="151105" y="14662"/>
                    </a:lnTo>
                    <a:lnTo>
                      <a:pt x="150524" y="14492"/>
                    </a:lnTo>
                    <a:lnTo>
                      <a:pt x="150215" y="14468"/>
                    </a:lnTo>
                    <a:lnTo>
                      <a:pt x="149623" y="14601"/>
                    </a:lnTo>
                    <a:lnTo>
                      <a:pt x="149428" y="14960"/>
                    </a:lnTo>
                    <a:lnTo>
                      <a:pt x="148315" y="14353"/>
                    </a:lnTo>
                    <a:lnTo>
                      <a:pt x="148062" y="14158"/>
                    </a:lnTo>
                    <a:lnTo>
                      <a:pt x="147748" y="13666"/>
                    </a:lnTo>
                    <a:lnTo>
                      <a:pt x="148037" y="13198"/>
                    </a:lnTo>
                    <a:lnTo>
                      <a:pt x="148967" y="13101"/>
                    </a:lnTo>
                    <a:lnTo>
                      <a:pt x="149262" y="13180"/>
                    </a:lnTo>
                    <a:lnTo>
                      <a:pt x="149830" y="13289"/>
                    </a:lnTo>
                    <a:lnTo>
                      <a:pt x="150300" y="12913"/>
                    </a:lnTo>
                    <a:lnTo>
                      <a:pt x="150475" y="12299"/>
                    </a:lnTo>
                    <a:lnTo>
                      <a:pt x="150941" y="12001"/>
                    </a:lnTo>
                    <a:lnTo>
                      <a:pt x="151545" y="11837"/>
                    </a:lnTo>
                    <a:lnTo>
                      <a:pt x="152090" y="11570"/>
                    </a:lnTo>
                    <a:lnTo>
                      <a:pt x="152915" y="11187"/>
                    </a:lnTo>
                    <a:lnTo>
                      <a:pt x="153128" y="10969"/>
                    </a:lnTo>
                    <a:lnTo>
                      <a:pt x="153313" y="10725"/>
                    </a:lnTo>
                    <a:lnTo>
                      <a:pt x="153603" y="10191"/>
                    </a:lnTo>
                    <a:lnTo>
                      <a:pt x="153910" y="9322"/>
                    </a:lnTo>
                    <a:lnTo>
                      <a:pt x="153985" y="9024"/>
                    </a:lnTo>
                    <a:lnTo>
                      <a:pt x="153998" y="8429"/>
                    </a:lnTo>
                    <a:lnTo>
                      <a:pt x="153949" y="8125"/>
                    </a:lnTo>
                    <a:lnTo>
                      <a:pt x="153720" y="7232"/>
                    </a:lnTo>
                    <a:lnTo>
                      <a:pt x="153433" y="6703"/>
                    </a:lnTo>
                    <a:lnTo>
                      <a:pt x="153229" y="6455"/>
                    </a:lnTo>
                    <a:lnTo>
                      <a:pt x="153003" y="6236"/>
                    </a:lnTo>
                    <a:lnTo>
                      <a:pt x="152481" y="6102"/>
                    </a:lnTo>
                    <a:lnTo>
                      <a:pt x="151964" y="6047"/>
                    </a:lnTo>
                    <a:lnTo>
                      <a:pt x="151747" y="5458"/>
                    </a:lnTo>
                    <a:lnTo>
                      <a:pt x="151654" y="4553"/>
                    </a:lnTo>
                    <a:lnTo>
                      <a:pt x="151741" y="3951"/>
                    </a:lnTo>
                    <a:lnTo>
                      <a:pt x="151991" y="3064"/>
                    </a:lnTo>
                    <a:lnTo>
                      <a:pt x="152213" y="2500"/>
                    </a:lnTo>
                    <a:lnTo>
                      <a:pt x="152616" y="1643"/>
                    </a:lnTo>
                    <a:lnTo>
                      <a:pt x="153030" y="1430"/>
                    </a:lnTo>
                    <a:lnTo>
                      <a:pt x="153298" y="1637"/>
                    </a:lnTo>
                    <a:lnTo>
                      <a:pt x="153570" y="1788"/>
                    </a:lnTo>
                    <a:lnTo>
                      <a:pt x="154130" y="1582"/>
                    </a:lnTo>
                    <a:lnTo>
                      <a:pt x="154677" y="1831"/>
                    </a:lnTo>
                    <a:lnTo>
                      <a:pt x="154906" y="2037"/>
                    </a:lnTo>
                    <a:lnTo>
                      <a:pt x="155280" y="2517"/>
                    </a:lnTo>
                    <a:lnTo>
                      <a:pt x="155418" y="2797"/>
                    </a:lnTo>
                    <a:lnTo>
                      <a:pt x="155564" y="3386"/>
                    </a:lnTo>
                    <a:lnTo>
                      <a:pt x="155541" y="4006"/>
                    </a:lnTo>
                    <a:lnTo>
                      <a:pt x="155322" y="4887"/>
                    </a:lnTo>
                    <a:lnTo>
                      <a:pt x="154921" y="5410"/>
                    </a:lnTo>
                    <a:lnTo>
                      <a:pt x="156278" y="6236"/>
                    </a:lnTo>
                    <a:lnTo>
                      <a:pt x="157481" y="6418"/>
                    </a:lnTo>
                    <a:lnTo>
                      <a:pt x="158063" y="6606"/>
                    </a:lnTo>
                    <a:lnTo>
                      <a:pt x="158556" y="6947"/>
                    </a:lnTo>
                    <a:lnTo>
                      <a:pt x="158988" y="7384"/>
                    </a:lnTo>
                    <a:lnTo>
                      <a:pt x="159403" y="7852"/>
                    </a:lnTo>
                    <a:lnTo>
                      <a:pt x="159889" y="8150"/>
                    </a:lnTo>
                    <a:lnTo>
                      <a:pt x="160450" y="7900"/>
                    </a:lnTo>
                    <a:lnTo>
                      <a:pt x="160682" y="7688"/>
                    </a:lnTo>
                    <a:lnTo>
                      <a:pt x="161206" y="7415"/>
                    </a:lnTo>
                    <a:lnTo>
                      <a:pt x="161509" y="7360"/>
                    </a:lnTo>
                    <a:lnTo>
                      <a:pt x="162416" y="7420"/>
                    </a:lnTo>
                    <a:lnTo>
                      <a:pt x="163564" y="7943"/>
                    </a:lnTo>
                    <a:lnTo>
                      <a:pt x="164025" y="7712"/>
                    </a:lnTo>
                    <a:lnTo>
                      <a:pt x="164458" y="7256"/>
                    </a:lnTo>
                    <a:lnTo>
                      <a:pt x="164737" y="7129"/>
                    </a:lnTo>
                    <a:lnTo>
                      <a:pt x="166347" y="6236"/>
                    </a:lnTo>
                    <a:lnTo>
                      <a:pt x="166868" y="5914"/>
                    </a:lnTo>
                    <a:lnTo>
                      <a:pt x="167180" y="5452"/>
                    </a:lnTo>
                    <a:lnTo>
                      <a:pt x="167198" y="5130"/>
                    </a:lnTo>
                    <a:lnTo>
                      <a:pt x="167256" y="4826"/>
                    </a:lnTo>
                    <a:lnTo>
                      <a:pt x="167517" y="4279"/>
                    </a:lnTo>
                    <a:lnTo>
                      <a:pt x="168360" y="2663"/>
                    </a:lnTo>
                    <a:lnTo>
                      <a:pt x="168525" y="2074"/>
                    </a:lnTo>
                    <a:lnTo>
                      <a:pt x="168790" y="1533"/>
                    </a:lnTo>
                    <a:lnTo>
                      <a:pt x="169829" y="415"/>
                    </a:lnTo>
                    <a:lnTo>
                      <a:pt x="170388" y="209"/>
                    </a:lnTo>
                    <a:lnTo>
                      <a:pt x="171295" y="0"/>
                    </a:lnTo>
                    <a:lnTo>
                      <a:pt x="167522" y="14884"/>
                    </a:lnTo>
                    <a:lnTo>
                      <a:pt x="167422" y="24204"/>
                    </a:lnTo>
                    <a:lnTo>
                      <a:pt x="167960" y="35726"/>
                    </a:lnTo>
                    <a:lnTo>
                      <a:pt x="167201" y="43882"/>
                    </a:lnTo>
                    <a:lnTo>
                      <a:pt x="166443" y="51659"/>
                    </a:lnTo>
                    <a:lnTo>
                      <a:pt x="166063" y="59052"/>
                    </a:lnTo>
                    <a:lnTo>
                      <a:pt x="167202" y="66103"/>
                    </a:lnTo>
                    <a:lnTo>
                      <a:pt x="172891" y="72710"/>
                    </a:lnTo>
                    <a:lnTo>
                      <a:pt x="177822" y="79536"/>
                    </a:lnTo>
                    <a:lnTo>
                      <a:pt x="184839" y="82950"/>
                    </a:lnTo>
                    <a:lnTo>
                      <a:pt x="189770" y="84277"/>
                    </a:lnTo>
                    <a:lnTo>
                      <a:pt x="194693" y="85890"/>
                    </a:lnTo>
                    <a:lnTo>
                      <a:pt x="202098" y="89967"/>
                    </a:lnTo>
                    <a:lnTo>
                      <a:pt x="210253" y="95657"/>
                    </a:lnTo>
                    <a:lnTo>
                      <a:pt x="214236" y="99451"/>
                    </a:lnTo>
                    <a:lnTo>
                      <a:pt x="222391" y="102674"/>
                    </a:lnTo>
                    <a:lnTo>
                      <a:pt x="228270" y="102485"/>
                    </a:lnTo>
                    <a:lnTo>
                      <a:pt x="230736" y="100399"/>
                    </a:lnTo>
                    <a:lnTo>
                      <a:pt x="236426" y="99260"/>
                    </a:lnTo>
                    <a:lnTo>
                      <a:pt x="251977" y="100587"/>
                    </a:lnTo>
                    <a:lnTo>
                      <a:pt x="255960" y="100019"/>
                    </a:lnTo>
                    <a:lnTo>
                      <a:pt x="260512" y="101726"/>
                    </a:lnTo>
                    <a:lnTo>
                      <a:pt x="265633" y="104381"/>
                    </a:lnTo>
                    <a:lnTo>
                      <a:pt x="266391" y="108555"/>
                    </a:lnTo>
                    <a:lnTo>
                      <a:pt x="265822" y="114433"/>
                    </a:lnTo>
                    <a:lnTo>
                      <a:pt x="265443" y="121262"/>
                    </a:lnTo>
                    <a:lnTo>
                      <a:pt x="267150" y="126380"/>
                    </a:lnTo>
                    <a:lnTo>
                      <a:pt x="270184" y="131502"/>
                    </a:lnTo>
                    <a:lnTo>
                      <a:pt x="258994" y="143640"/>
                    </a:lnTo>
                    <a:lnTo>
                      <a:pt x="256340" y="149898"/>
                    </a:lnTo>
                    <a:lnTo>
                      <a:pt x="254632" y="155400"/>
                    </a:lnTo>
                    <a:lnTo>
                      <a:pt x="253684" y="159761"/>
                    </a:lnTo>
                    <a:lnTo>
                      <a:pt x="254689" y="164710"/>
                    </a:lnTo>
                    <a:lnTo>
                      <a:pt x="251670" y="171050"/>
                    </a:lnTo>
                    <a:lnTo>
                      <a:pt x="255293" y="174670"/>
                    </a:lnTo>
                    <a:lnTo>
                      <a:pt x="257406" y="177237"/>
                    </a:lnTo>
                    <a:lnTo>
                      <a:pt x="260274" y="180105"/>
                    </a:lnTo>
                    <a:lnTo>
                      <a:pt x="263142" y="181763"/>
                    </a:lnTo>
                    <a:lnTo>
                      <a:pt x="265557" y="185685"/>
                    </a:lnTo>
                    <a:lnTo>
                      <a:pt x="269394" y="187772"/>
                    </a:lnTo>
                    <a:lnTo>
                      <a:pt x="276253" y="187183"/>
                    </a:lnTo>
                    <a:lnTo>
                      <a:pt x="282515" y="184209"/>
                    </a:lnTo>
                    <a:lnTo>
                      <a:pt x="288952" y="187000"/>
                    </a:lnTo>
                    <a:lnTo>
                      <a:pt x="297322" y="186460"/>
                    </a:lnTo>
                    <a:lnTo>
                      <a:pt x="302921" y="188635"/>
                    </a:lnTo>
                    <a:lnTo>
                      <a:pt x="311369" y="196305"/>
                    </a:lnTo>
                    <a:lnTo>
                      <a:pt x="313817" y="216636"/>
                    </a:lnTo>
                    <a:lnTo>
                      <a:pt x="316629" y="214762"/>
                    </a:lnTo>
                    <a:lnTo>
                      <a:pt x="320443" y="212487"/>
                    </a:lnTo>
                    <a:lnTo>
                      <a:pt x="325251" y="212514"/>
                    </a:lnTo>
                    <a:lnTo>
                      <a:pt x="334307" y="212770"/>
                    </a:lnTo>
                    <a:lnTo>
                      <a:pt x="335633" y="203705"/>
                    </a:lnTo>
                    <a:lnTo>
                      <a:pt x="342420" y="199009"/>
                    </a:lnTo>
                    <a:lnTo>
                      <a:pt x="345031" y="192481"/>
                    </a:lnTo>
                    <a:lnTo>
                      <a:pt x="349839" y="186503"/>
                    </a:lnTo>
                    <a:lnTo>
                      <a:pt x="357805" y="184036"/>
                    </a:lnTo>
                    <a:lnTo>
                      <a:pt x="365391" y="188565"/>
                    </a:lnTo>
                    <a:lnTo>
                      <a:pt x="372960" y="194048"/>
                    </a:lnTo>
                    <a:lnTo>
                      <a:pt x="373482" y="206318"/>
                    </a:lnTo>
                    <a:lnTo>
                      <a:pt x="376876" y="207101"/>
                    </a:lnTo>
                    <a:lnTo>
                      <a:pt x="379225" y="212581"/>
                    </a:lnTo>
                    <a:lnTo>
                      <a:pt x="381574" y="220151"/>
                    </a:lnTo>
                    <a:lnTo>
                      <a:pt x="382357" y="227199"/>
                    </a:lnTo>
                    <a:lnTo>
                      <a:pt x="382619" y="237642"/>
                    </a:lnTo>
                    <a:lnTo>
                      <a:pt x="386604" y="248976"/>
                    </a:lnTo>
                    <a:lnTo>
                      <a:pt x="398744" y="257713"/>
                    </a:lnTo>
                    <a:lnTo>
                      <a:pt x="406426" y="256616"/>
                    </a:lnTo>
                    <a:lnTo>
                      <a:pt x="414217" y="256977"/>
                    </a:lnTo>
                    <a:lnTo>
                      <a:pt x="431581" y="255537"/>
                    </a:lnTo>
                    <a:lnTo>
                      <a:pt x="439308" y="249204"/>
                    </a:lnTo>
                    <a:lnTo>
                      <a:pt x="443083" y="248074"/>
                    </a:lnTo>
                    <a:lnTo>
                      <a:pt x="445913" y="248639"/>
                    </a:lnTo>
                    <a:lnTo>
                      <a:pt x="448179" y="248454"/>
                    </a:lnTo>
                    <a:lnTo>
                      <a:pt x="449877" y="247506"/>
                    </a:lnTo>
                    <a:lnTo>
                      <a:pt x="450254" y="246187"/>
                    </a:lnTo>
                    <a:lnTo>
                      <a:pt x="450736" y="242831"/>
                    </a:lnTo>
                    <a:lnTo>
                      <a:pt x="453651" y="238827"/>
                    </a:lnTo>
                    <a:lnTo>
                      <a:pt x="455539" y="237129"/>
                    </a:lnTo>
                    <a:lnTo>
                      <a:pt x="458935" y="236373"/>
                    </a:lnTo>
                    <a:lnTo>
                      <a:pt x="462333" y="238447"/>
                    </a:lnTo>
                    <a:lnTo>
                      <a:pt x="465353" y="242035"/>
                    </a:lnTo>
                    <a:lnTo>
                      <a:pt x="467806" y="245622"/>
                    </a:lnTo>
                    <a:lnTo>
                      <a:pt x="471580" y="252227"/>
                    </a:lnTo>
                    <a:lnTo>
                      <a:pt x="473116" y="254969"/>
                    </a:lnTo>
                    <a:lnTo>
                      <a:pt x="474789" y="256000"/>
                    </a:lnTo>
                    <a:lnTo>
                      <a:pt x="480133" y="257624"/>
                    </a:lnTo>
                    <a:lnTo>
                      <a:pt x="485735" y="262418"/>
                    </a:lnTo>
                    <a:lnTo>
                      <a:pt x="488000" y="266570"/>
                    </a:lnTo>
                    <a:lnTo>
                      <a:pt x="489995" y="269571"/>
                    </a:lnTo>
                    <a:lnTo>
                      <a:pt x="489510" y="274873"/>
                    </a:lnTo>
                    <a:lnTo>
                      <a:pt x="488943" y="278646"/>
                    </a:lnTo>
                    <a:lnTo>
                      <a:pt x="487433" y="282801"/>
                    </a:lnTo>
                    <a:lnTo>
                      <a:pt x="488566" y="284499"/>
                    </a:lnTo>
                    <a:lnTo>
                      <a:pt x="492341" y="287330"/>
                    </a:lnTo>
                    <a:lnTo>
                      <a:pt x="496870" y="290915"/>
                    </a:lnTo>
                    <a:lnTo>
                      <a:pt x="500426" y="292521"/>
                    </a:lnTo>
                    <a:lnTo>
                      <a:pt x="502154" y="295821"/>
                    </a:lnTo>
                    <a:lnTo>
                      <a:pt x="502154" y="299029"/>
                    </a:lnTo>
                    <a:lnTo>
                      <a:pt x="502133" y="301246"/>
                    </a:lnTo>
                    <a:lnTo>
                      <a:pt x="505362" y="303558"/>
                    </a:lnTo>
                    <a:lnTo>
                      <a:pt x="508759" y="301674"/>
                    </a:lnTo>
                    <a:lnTo>
                      <a:pt x="518007" y="298463"/>
                    </a:lnTo>
                    <a:lnTo>
                      <a:pt x="521970" y="298652"/>
                    </a:lnTo>
                    <a:lnTo>
                      <a:pt x="524801" y="300541"/>
                    </a:lnTo>
                    <a:lnTo>
                      <a:pt x="528387" y="300727"/>
                    </a:lnTo>
                    <a:lnTo>
                      <a:pt x="529708" y="299976"/>
                    </a:lnTo>
                    <a:lnTo>
                      <a:pt x="530085" y="296577"/>
                    </a:lnTo>
                    <a:lnTo>
                      <a:pt x="531029" y="294122"/>
                    </a:lnTo>
                    <a:lnTo>
                      <a:pt x="531973" y="293366"/>
                    </a:lnTo>
                    <a:lnTo>
                      <a:pt x="534049" y="294123"/>
                    </a:lnTo>
                    <a:lnTo>
                      <a:pt x="537823" y="293181"/>
                    </a:lnTo>
                    <a:lnTo>
                      <a:pt x="542164" y="293366"/>
                    </a:lnTo>
                    <a:lnTo>
                      <a:pt x="545373" y="292048"/>
                    </a:lnTo>
                    <a:lnTo>
                      <a:pt x="545373" y="290161"/>
                    </a:lnTo>
                    <a:lnTo>
                      <a:pt x="543862" y="287896"/>
                    </a:lnTo>
                    <a:lnTo>
                      <a:pt x="541975" y="284499"/>
                    </a:lnTo>
                    <a:lnTo>
                      <a:pt x="541221" y="280912"/>
                    </a:lnTo>
                    <a:lnTo>
                      <a:pt x="541032" y="278460"/>
                    </a:lnTo>
                    <a:lnTo>
                      <a:pt x="542730" y="275817"/>
                    </a:lnTo>
                    <a:lnTo>
                      <a:pt x="545561" y="273739"/>
                    </a:lnTo>
                    <a:lnTo>
                      <a:pt x="546882" y="271100"/>
                    </a:lnTo>
                    <a:lnTo>
                      <a:pt x="548392" y="269211"/>
                    </a:lnTo>
                    <a:lnTo>
                      <a:pt x="556165" y="266331"/>
                    </a:lnTo>
                    <a:lnTo>
                      <a:pt x="561706" y="272190"/>
                    </a:lnTo>
                    <a:lnTo>
                      <a:pt x="565348" y="275829"/>
                    </a:lnTo>
                    <a:lnTo>
                      <a:pt x="575005" y="275514"/>
                    </a:lnTo>
                    <a:lnTo>
                      <a:pt x="587464" y="281483"/>
                    </a:lnTo>
                    <a:lnTo>
                      <a:pt x="594953" y="287549"/>
                    </a:lnTo>
                    <a:lnTo>
                      <a:pt x="597297" y="290803"/>
                    </a:lnTo>
                    <a:lnTo>
                      <a:pt x="599386" y="303698"/>
                    </a:lnTo>
                    <a:lnTo>
                      <a:pt x="594804" y="316109"/>
                    </a:lnTo>
                    <a:lnTo>
                      <a:pt x="593731" y="321927"/>
                    </a:lnTo>
                    <a:lnTo>
                      <a:pt x="594356" y="323591"/>
                    </a:lnTo>
                    <a:lnTo>
                      <a:pt x="597264" y="324718"/>
                    </a:lnTo>
                    <a:lnTo>
                      <a:pt x="599772" y="325675"/>
                    </a:lnTo>
                    <a:lnTo>
                      <a:pt x="600606" y="330050"/>
                    </a:lnTo>
                    <a:lnTo>
                      <a:pt x="600606" y="336714"/>
                    </a:lnTo>
                    <a:lnTo>
                      <a:pt x="601022" y="339840"/>
                    </a:lnTo>
                    <a:lnTo>
                      <a:pt x="605813" y="342757"/>
                    </a:lnTo>
                    <a:lnTo>
                      <a:pt x="606855" y="345672"/>
                    </a:lnTo>
                    <a:lnTo>
                      <a:pt x="608521" y="349214"/>
                    </a:lnTo>
                    <a:lnTo>
                      <a:pt x="607897" y="352547"/>
                    </a:lnTo>
                    <a:lnTo>
                      <a:pt x="605813" y="356505"/>
                    </a:lnTo>
                    <a:lnTo>
                      <a:pt x="605188" y="359837"/>
                    </a:lnTo>
                    <a:lnTo>
                      <a:pt x="603522" y="362963"/>
                    </a:lnTo>
                    <a:lnTo>
                      <a:pt x="601230" y="369837"/>
                    </a:lnTo>
                    <a:lnTo>
                      <a:pt x="595189" y="376712"/>
                    </a:lnTo>
                    <a:lnTo>
                      <a:pt x="589065" y="382927"/>
                    </a:lnTo>
                    <a:lnTo>
                      <a:pt x="578055" y="388863"/>
                    </a:lnTo>
                    <a:lnTo>
                      <a:pt x="577843" y="388580"/>
                    </a:lnTo>
                    <a:lnTo>
                      <a:pt x="577600" y="388398"/>
                    </a:lnTo>
                    <a:lnTo>
                      <a:pt x="577102" y="388094"/>
                    </a:lnTo>
                    <a:lnTo>
                      <a:pt x="576829" y="387906"/>
                    </a:lnTo>
                    <a:lnTo>
                      <a:pt x="576479" y="387753"/>
                    </a:lnTo>
                    <a:lnTo>
                      <a:pt x="576133" y="387760"/>
                    </a:lnTo>
                    <a:lnTo>
                      <a:pt x="575706" y="387657"/>
                    </a:lnTo>
                    <a:lnTo>
                      <a:pt x="575360" y="387663"/>
                    </a:lnTo>
                    <a:lnTo>
                      <a:pt x="574859" y="387668"/>
                    </a:lnTo>
                    <a:lnTo>
                      <a:pt x="574396" y="387681"/>
                    </a:lnTo>
                    <a:lnTo>
                      <a:pt x="573937" y="387881"/>
                    </a:lnTo>
                    <a:lnTo>
                      <a:pt x="573554" y="388003"/>
                    </a:lnTo>
                    <a:lnTo>
                      <a:pt x="573131" y="388088"/>
                    </a:lnTo>
                    <a:lnTo>
                      <a:pt x="572826" y="388246"/>
                    </a:lnTo>
                    <a:lnTo>
                      <a:pt x="572442" y="388331"/>
                    </a:lnTo>
                    <a:lnTo>
                      <a:pt x="572137" y="388531"/>
                    </a:lnTo>
                    <a:lnTo>
                      <a:pt x="571794" y="388689"/>
                    </a:lnTo>
                    <a:lnTo>
                      <a:pt x="571528" y="388890"/>
                    </a:lnTo>
                    <a:lnTo>
                      <a:pt x="571070" y="389206"/>
                    </a:lnTo>
                    <a:lnTo>
                      <a:pt x="570803" y="389364"/>
                    </a:lnTo>
                    <a:lnTo>
                      <a:pt x="570499" y="389564"/>
                    </a:lnTo>
                    <a:lnTo>
                      <a:pt x="570233" y="389758"/>
                    </a:lnTo>
                    <a:lnTo>
                      <a:pt x="569891" y="390075"/>
                    </a:lnTo>
                    <a:lnTo>
                      <a:pt x="569588" y="390354"/>
                    </a:lnTo>
                    <a:lnTo>
                      <a:pt x="569324" y="390664"/>
                    </a:lnTo>
                    <a:lnTo>
                      <a:pt x="569136" y="390937"/>
                    </a:lnTo>
                    <a:lnTo>
                      <a:pt x="568871" y="391174"/>
                    </a:lnTo>
                    <a:lnTo>
                      <a:pt x="568723" y="391484"/>
                    </a:lnTo>
                    <a:lnTo>
                      <a:pt x="568267" y="391921"/>
                    </a:lnTo>
                    <a:lnTo>
                      <a:pt x="568004" y="392267"/>
                    </a:lnTo>
                    <a:lnTo>
                      <a:pt x="567663" y="392584"/>
                    </a:lnTo>
                    <a:lnTo>
                      <a:pt x="567397" y="392784"/>
                    </a:lnTo>
                    <a:lnTo>
                      <a:pt x="566938" y="393021"/>
                    </a:lnTo>
                    <a:lnTo>
                      <a:pt x="566594" y="393185"/>
                    </a:lnTo>
                    <a:lnTo>
                      <a:pt x="566213" y="393385"/>
                    </a:lnTo>
                    <a:lnTo>
                      <a:pt x="565792" y="393543"/>
                    </a:lnTo>
                    <a:lnTo>
                      <a:pt x="565293" y="393707"/>
                    </a:lnTo>
                    <a:lnTo>
                      <a:pt x="564794" y="393793"/>
                    </a:lnTo>
                    <a:lnTo>
                      <a:pt x="564410" y="393877"/>
                    </a:lnTo>
                    <a:lnTo>
                      <a:pt x="563986" y="393890"/>
                    </a:lnTo>
                    <a:lnTo>
                      <a:pt x="563562" y="393896"/>
                    </a:lnTo>
                    <a:lnTo>
                      <a:pt x="563061" y="393902"/>
                    </a:lnTo>
                    <a:lnTo>
                      <a:pt x="562599" y="393914"/>
                    </a:lnTo>
                    <a:lnTo>
                      <a:pt x="562249" y="393768"/>
                    </a:lnTo>
                    <a:lnTo>
                      <a:pt x="561899" y="393617"/>
                    </a:lnTo>
                    <a:lnTo>
                      <a:pt x="561590" y="393543"/>
                    </a:lnTo>
                    <a:lnTo>
                      <a:pt x="561280" y="393477"/>
                    </a:lnTo>
                    <a:lnTo>
                      <a:pt x="560933" y="393483"/>
                    </a:lnTo>
                    <a:lnTo>
                      <a:pt x="560548" y="393489"/>
                    </a:lnTo>
                    <a:lnTo>
                      <a:pt x="560124" y="393495"/>
                    </a:lnTo>
                    <a:lnTo>
                      <a:pt x="559585" y="393507"/>
                    </a:lnTo>
                    <a:lnTo>
                      <a:pt x="559122" y="393513"/>
                    </a:lnTo>
                    <a:lnTo>
                      <a:pt x="558775" y="393519"/>
                    </a:lnTo>
                    <a:lnTo>
                      <a:pt x="558351" y="393532"/>
                    </a:lnTo>
                    <a:lnTo>
                      <a:pt x="557967" y="393610"/>
                    </a:lnTo>
                    <a:lnTo>
                      <a:pt x="557621" y="393659"/>
                    </a:lnTo>
                    <a:lnTo>
                      <a:pt x="557276" y="393781"/>
                    </a:lnTo>
                    <a:lnTo>
                      <a:pt x="556740" y="393945"/>
                    </a:lnTo>
                    <a:lnTo>
                      <a:pt x="556357" y="394103"/>
                    </a:lnTo>
                    <a:lnTo>
                      <a:pt x="555859" y="394266"/>
                    </a:lnTo>
                    <a:lnTo>
                      <a:pt x="555554" y="394431"/>
                    </a:lnTo>
                    <a:lnTo>
                      <a:pt x="555210" y="394589"/>
                    </a:lnTo>
                    <a:lnTo>
                      <a:pt x="554903" y="394674"/>
                    </a:lnTo>
                    <a:lnTo>
                      <a:pt x="554595" y="394716"/>
                    </a:lnTo>
                    <a:lnTo>
                      <a:pt x="554134" y="394844"/>
                    </a:lnTo>
                    <a:lnTo>
                      <a:pt x="553749" y="394850"/>
                    </a:lnTo>
                    <a:lnTo>
                      <a:pt x="553403" y="394856"/>
                    </a:lnTo>
                    <a:lnTo>
                      <a:pt x="553056" y="394862"/>
                    </a:lnTo>
                    <a:lnTo>
                      <a:pt x="552667" y="394674"/>
                    </a:lnTo>
                    <a:lnTo>
                      <a:pt x="552279" y="394528"/>
                    </a:lnTo>
                    <a:lnTo>
                      <a:pt x="551061" y="393319"/>
                    </a:lnTo>
                    <a:lnTo>
                      <a:pt x="550825" y="393051"/>
                    </a:lnTo>
                    <a:lnTo>
                      <a:pt x="550512" y="392784"/>
                    </a:lnTo>
                    <a:lnTo>
                      <a:pt x="550238" y="392559"/>
                    </a:lnTo>
                    <a:lnTo>
                      <a:pt x="549846" y="392219"/>
                    </a:lnTo>
                    <a:lnTo>
                      <a:pt x="549572" y="391958"/>
                    </a:lnTo>
                    <a:lnTo>
                      <a:pt x="549335" y="391691"/>
                    </a:lnTo>
                    <a:lnTo>
                      <a:pt x="549099" y="391423"/>
                    </a:lnTo>
                    <a:lnTo>
                      <a:pt x="548899" y="391041"/>
                    </a:lnTo>
                    <a:lnTo>
                      <a:pt x="548739" y="390700"/>
                    </a:lnTo>
                    <a:lnTo>
                      <a:pt x="548576" y="390238"/>
                    </a:lnTo>
                    <a:lnTo>
                      <a:pt x="548415" y="389856"/>
                    </a:lnTo>
                    <a:lnTo>
                      <a:pt x="548214" y="389394"/>
                    </a:lnTo>
                    <a:lnTo>
                      <a:pt x="548013" y="388975"/>
                    </a:lnTo>
                    <a:lnTo>
                      <a:pt x="547852" y="388592"/>
                    </a:lnTo>
                    <a:lnTo>
                      <a:pt x="547615" y="388252"/>
                    </a:lnTo>
                    <a:lnTo>
                      <a:pt x="547453" y="387827"/>
                    </a:lnTo>
                    <a:lnTo>
                      <a:pt x="547135" y="387335"/>
                    </a:lnTo>
                    <a:lnTo>
                      <a:pt x="547014" y="387025"/>
                    </a:lnTo>
                    <a:lnTo>
                      <a:pt x="546855" y="386757"/>
                    </a:lnTo>
                    <a:lnTo>
                      <a:pt x="546656" y="386417"/>
                    </a:lnTo>
                    <a:lnTo>
                      <a:pt x="546338" y="385882"/>
                    </a:lnTo>
                    <a:lnTo>
                      <a:pt x="546138" y="385500"/>
                    </a:lnTo>
                    <a:lnTo>
                      <a:pt x="545978" y="385196"/>
                    </a:lnTo>
                    <a:lnTo>
                      <a:pt x="545702" y="384849"/>
                    </a:lnTo>
                    <a:lnTo>
                      <a:pt x="545465" y="384589"/>
                    </a:lnTo>
                    <a:lnTo>
                      <a:pt x="545230" y="384357"/>
                    </a:lnTo>
                    <a:lnTo>
                      <a:pt x="544917" y="384096"/>
                    </a:lnTo>
                    <a:lnTo>
                      <a:pt x="544569" y="384024"/>
                    </a:lnTo>
                    <a:lnTo>
                      <a:pt x="544145" y="384036"/>
                    </a:lnTo>
                    <a:lnTo>
                      <a:pt x="543683" y="384042"/>
                    </a:lnTo>
                    <a:lnTo>
                      <a:pt x="543221" y="384127"/>
                    </a:lnTo>
                    <a:lnTo>
                      <a:pt x="542839" y="384290"/>
                    </a:lnTo>
                    <a:lnTo>
                      <a:pt x="542532" y="384369"/>
                    </a:lnTo>
                    <a:lnTo>
                      <a:pt x="542265" y="384528"/>
                    </a:lnTo>
                    <a:lnTo>
                      <a:pt x="541959" y="384649"/>
                    </a:lnTo>
                    <a:lnTo>
                      <a:pt x="541615" y="384813"/>
                    </a:lnTo>
                    <a:lnTo>
                      <a:pt x="541309" y="384935"/>
                    </a:lnTo>
                    <a:lnTo>
                      <a:pt x="540888" y="385093"/>
                    </a:lnTo>
                    <a:lnTo>
                      <a:pt x="540504" y="385177"/>
                    </a:lnTo>
                    <a:lnTo>
                      <a:pt x="540160" y="385342"/>
                    </a:lnTo>
                    <a:lnTo>
                      <a:pt x="536888" y="385591"/>
                    </a:lnTo>
                    <a:lnTo>
                      <a:pt x="536350" y="385682"/>
                    </a:lnTo>
                    <a:lnTo>
                      <a:pt x="535888" y="385767"/>
                    </a:lnTo>
                    <a:lnTo>
                      <a:pt x="535350" y="385816"/>
                    </a:lnTo>
                    <a:lnTo>
                      <a:pt x="534812" y="385901"/>
                    </a:lnTo>
                    <a:lnTo>
                      <a:pt x="534426" y="385907"/>
                    </a:lnTo>
                    <a:lnTo>
                      <a:pt x="534003" y="385919"/>
                    </a:lnTo>
                    <a:lnTo>
                      <a:pt x="533272" y="386010"/>
                    </a:lnTo>
                    <a:lnTo>
                      <a:pt x="532848" y="386016"/>
                    </a:lnTo>
                    <a:lnTo>
                      <a:pt x="532387" y="386138"/>
                    </a:lnTo>
                    <a:lnTo>
                      <a:pt x="532080" y="386223"/>
                    </a:lnTo>
                    <a:lnTo>
                      <a:pt x="531503" y="386235"/>
                    </a:lnTo>
                    <a:lnTo>
                      <a:pt x="531157" y="386314"/>
                    </a:lnTo>
                    <a:lnTo>
                      <a:pt x="530771" y="386326"/>
                    </a:lnTo>
                    <a:lnTo>
                      <a:pt x="530309" y="386332"/>
                    </a:lnTo>
                    <a:lnTo>
                      <a:pt x="529887" y="386417"/>
                    </a:lnTo>
                    <a:lnTo>
                      <a:pt x="529386" y="386430"/>
                    </a:lnTo>
                    <a:lnTo>
                      <a:pt x="528924" y="386472"/>
                    </a:lnTo>
                    <a:lnTo>
                      <a:pt x="528578" y="386520"/>
                    </a:lnTo>
                    <a:lnTo>
                      <a:pt x="528117" y="386605"/>
                    </a:lnTo>
                    <a:lnTo>
                      <a:pt x="527696" y="386806"/>
                    </a:lnTo>
                    <a:lnTo>
                      <a:pt x="527389" y="386848"/>
                    </a:lnTo>
                    <a:lnTo>
                      <a:pt x="527083" y="386970"/>
                    </a:lnTo>
                    <a:lnTo>
                      <a:pt x="526699" y="387055"/>
                    </a:lnTo>
                    <a:lnTo>
                      <a:pt x="526352" y="387098"/>
                    </a:lnTo>
                    <a:lnTo>
                      <a:pt x="525970" y="387261"/>
                    </a:lnTo>
                    <a:lnTo>
                      <a:pt x="525663" y="387346"/>
                    </a:lnTo>
                    <a:lnTo>
                      <a:pt x="525206" y="387620"/>
                    </a:lnTo>
                    <a:lnTo>
                      <a:pt x="524863" y="387857"/>
                    </a:lnTo>
                    <a:lnTo>
                      <a:pt x="524596" y="388021"/>
                    </a:lnTo>
                    <a:lnTo>
                      <a:pt x="524215" y="388258"/>
                    </a:lnTo>
                    <a:lnTo>
                      <a:pt x="523911" y="388495"/>
                    </a:lnTo>
                    <a:lnTo>
                      <a:pt x="523532" y="388811"/>
                    </a:lnTo>
                    <a:lnTo>
                      <a:pt x="523152" y="389127"/>
                    </a:lnTo>
                    <a:lnTo>
                      <a:pt x="522812" y="389515"/>
                    </a:lnTo>
                    <a:lnTo>
                      <a:pt x="522585" y="389752"/>
                    </a:lnTo>
                    <a:lnTo>
                      <a:pt x="522285" y="390184"/>
                    </a:lnTo>
                    <a:lnTo>
                      <a:pt x="522098" y="390536"/>
                    </a:lnTo>
                    <a:lnTo>
                      <a:pt x="521873" y="390846"/>
                    </a:lnTo>
                    <a:lnTo>
                      <a:pt x="521687" y="391235"/>
                    </a:lnTo>
                    <a:lnTo>
                      <a:pt x="521425" y="391666"/>
                    </a:lnTo>
                    <a:lnTo>
                      <a:pt x="521279" y="392092"/>
                    </a:lnTo>
                    <a:lnTo>
                      <a:pt x="521208" y="392438"/>
                    </a:lnTo>
                    <a:lnTo>
                      <a:pt x="521061" y="392827"/>
                    </a:lnTo>
                    <a:lnTo>
                      <a:pt x="520916" y="393295"/>
                    </a:lnTo>
                    <a:lnTo>
                      <a:pt x="520767" y="393641"/>
                    </a:lnTo>
                    <a:lnTo>
                      <a:pt x="520659" y="394030"/>
                    </a:lnTo>
                    <a:lnTo>
                      <a:pt x="520549" y="394339"/>
                    </a:lnTo>
                    <a:lnTo>
                      <a:pt x="520364" y="394728"/>
                    </a:lnTo>
                    <a:lnTo>
                      <a:pt x="519947" y="395165"/>
                    </a:lnTo>
                    <a:lnTo>
                      <a:pt x="519567" y="395439"/>
                    </a:lnTo>
                    <a:lnTo>
                      <a:pt x="519264" y="395718"/>
                    </a:lnTo>
                    <a:lnTo>
                      <a:pt x="518957" y="395840"/>
                    </a:lnTo>
                    <a:lnTo>
                      <a:pt x="518420" y="395962"/>
                    </a:lnTo>
                    <a:lnTo>
                      <a:pt x="517882" y="396010"/>
                    </a:lnTo>
                    <a:lnTo>
                      <a:pt x="517496" y="396016"/>
                    </a:lnTo>
                    <a:lnTo>
                      <a:pt x="517149" y="396022"/>
                    </a:lnTo>
                    <a:lnTo>
                      <a:pt x="516725" y="396034"/>
                    </a:lnTo>
                    <a:lnTo>
                      <a:pt x="516415" y="395962"/>
                    </a:lnTo>
                    <a:lnTo>
                      <a:pt x="515951" y="395895"/>
                    </a:lnTo>
                    <a:lnTo>
                      <a:pt x="515643" y="395858"/>
                    </a:lnTo>
                    <a:lnTo>
                      <a:pt x="512463" y="394801"/>
                    </a:lnTo>
                    <a:lnTo>
                      <a:pt x="511957" y="394619"/>
                    </a:lnTo>
                    <a:lnTo>
                      <a:pt x="511491" y="394430"/>
                    </a:lnTo>
                    <a:lnTo>
                      <a:pt x="511066" y="394327"/>
                    </a:lnTo>
                    <a:lnTo>
                      <a:pt x="510601" y="394218"/>
                    </a:lnTo>
                    <a:lnTo>
                      <a:pt x="510175" y="394109"/>
                    </a:lnTo>
                    <a:lnTo>
                      <a:pt x="509710" y="393963"/>
                    </a:lnTo>
                    <a:lnTo>
                      <a:pt x="509168" y="393859"/>
                    </a:lnTo>
                    <a:lnTo>
                      <a:pt x="508588" y="393750"/>
                    </a:lnTo>
                    <a:lnTo>
                      <a:pt x="508200" y="393647"/>
                    </a:lnTo>
                    <a:lnTo>
                      <a:pt x="507542" y="393501"/>
                    </a:lnTo>
                    <a:lnTo>
                      <a:pt x="507079" y="393434"/>
                    </a:lnTo>
                    <a:lnTo>
                      <a:pt x="506769" y="393361"/>
                    </a:lnTo>
                    <a:lnTo>
                      <a:pt x="506459" y="393288"/>
                    </a:lnTo>
                    <a:lnTo>
                      <a:pt x="506149" y="393222"/>
                    </a:lnTo>
                    <a:lnTo>
                      <a:pt x="505685" y="393112"/>
                    </a:lnTo>
                    <a:lnTo>
                      <a:pt x="505259" y="393003"/>
                    </a:lnTo>
                    <a:lnTo>
                      <a:pt x="504873" y="392972"/>
                    </a:lnTo>
                    <a:lnTo>
                      <a:pt x="504447" y="392863"/>
                    </a:lnTo>
                    <a:lnTo>
                      <a:pt x="503864" y="392608"/>
                    </a:lnTo>
                    <a:lnTo>
                      <a:pt x="503476" y="392499"/>
                    </a:lnTo>
                    <a:lnTo>
                      <a:pt x="502972" y="392316"/>
                    </a:lnTo>
                    <a:lnTo>
                      <a:pt x="502545" y="392165"/>
                    </a:lnTo>
                    <a:lnTo>
                      <a:pt x="502041" y="392025"/>
                    </a:lnTo>
                    <a:lnTo>
                      <a:pt x="501614" y="391879"/>
                    </a:lnTo>
                    <a:lnTo>
                      <a:pt x="501151" y="391806"/>
                    </a:lnTo>
                    <a:lnTo>
                      <a:pt x="500764" y="391739"/>
                    </a:lnTo>
                    <a:lnTo>
                      <a:pt x="500417" y="391745"/>
                    </a:lnTo>
                    <a:lnTo>
                      <a:pt x="500107" y="391636"/>
                    </a:lnTo>
                    <a:lnTo>
                      <a:pt x="499605" y="391642"/>
                    </a:lnTo>
                    <a:lnTo>
                      <a:pt x="499143" y="391654"/>
                    </a:lnTo>
                    <a:lnTo>
                      <a:pt x="498681" y="391660"/>
                    </a:lnTo>
                    <a:lnTo>
                      <a:pt x="498334" y="391666"/>
                    </a:lnTo>
                    <a:lnTo>
                      <a:pt x="497949" y="391673"/>
                    </a:lnTo>
                    <a:lnTo>
                      <a:pt x="497641" y="391757"/>
                    </a:lnTo>
                    <a:lnTo>
                      <a:pt x="497256" y="391763"/>
                    </a:lnTo>
                    <a:lnTo>
                      <a:pt x="496834" y="391849"/>
                    </a:lnTo>
                    <a:lnTo>
                      <a:pt x="496143" y="392012"/>
                    </a:lnTo>
                    <a:lnTo>
                      <a:pt x="495722" y="392176"/>
                    </a:lnTo>
                    <a:lnTo>
                      <a:pt x="495264" y="392419"/>
                    </a:lnTo>
                    <a:lnTo>
                      <a:pt x="494920" y="392614"/>
                    </a:lnTo>
                    <a:lnTo>
                      <a:pt x="494613" y="392699"/>
                    </a:lnTo>
                    <a:lnTo>
                      <a:pt x="494270" y="392900"/>
                    </a:lnTo>
                    <a:lnTo>
                      <a:pt x="494004" y="393058"/>
                    </a:lnTo>
                    <a:lnTo>
                      <a:pt x="493660" y="393258"/>
                    </a:lnTo>
                    <a:lnTo>
                      <a:pt x="493277" y="393416"/>
                    </a:lnTo>
                    <a:lnTo>
                      <a:pt x="492973" y="393617"/>
                    </a:lnTo>
                    <a:lnTo>
                      <a:pt x="492515" y="393860"/>
                    </a:lnTo>
                    <a:lnTo>
                      <a:pt x="492058" y="394133"/>
                    </a:lnTo>
                    <a:lnTo>
                      <a:pt x="491750" y="394218"/>
                    </a:lnTo>
                    <a:lnTo>
                      <a:pt x="491408" y="394455"/>
                    </a:lnTo>
                    <a:lnTo>
                      <a:pt x="491102" y="394613"/>
                    </a:lnTo>
                    <a:lnTo>
                      <a:pt x="490412" y="394819"/>
                    </a:lnTo>
                    <a:lnTo>
                      <a:pt x="490145" y="394977"/>
                    </a:lnTo>
                    <a:lnTo>
                      <a:pt x="489493" y="395184"/>
                    </a:lnTo>
                    <a:lnTo>
                      <a:pt x="488688" y="395390"/>
                    </a:lnTo>
                    <a:lnTo>
                      <a:pt x="488304" y="395475"/>
                    </a:lnTo>
                    <a:lnTo>
                      <a:pt x="487765" y="395524"/>
                    </a:lnTo>
                    <a:lnTo>
                      <a:pt x="487420" y="395645"/>
                    </a:lnTo>
                    <a:lnTo>
                      <a:pt x="487113" y="395694"/>
                    </a:lnTo>
                    <a:lnTo>
                      <a:pt x="486461" y="395858"/>
                    </a:lnTo>
                    <a:lnTo>
                      <a:pt x="486038" y="395980"/>
                    </a:lnTo>
                    <a:lnTo>
                      <a:pt x="485541" y="396186"/>
                    </a:lnTo>
                    <a:lnTo>
                      <a:pt x="485158" y="396265"/>
                    </a:lnTo>
                    <a:lnTo>
                      <a:pt x="484697" y="396393"/>
                    </a:lnTo>
                    <a:lnTo>
                      <a:pt x="484353" y="396514"/>
                    </a:lnTo>
                    <a:lnTo>
                      <a:pt x="483779" y="396757"/>
                    </a:lnTo>
                    <a:lnTo>
                      <a:pt x="483358" y="396958"/>
                    </a:lnTo>
                    <a:lnTo>
                      <a:pt x="482821" y="397122"/>
                    </a:lnTo>
                    <a:lnTo>
                      <a:pt x="482324" y="397322"/>
                    </a:lnTo>
                    <a:lnTo>
                      <a:pt x="481865" y="397523"/>
                    </a:lnTo>
                    <a:lnTo>
                      <a:pt x="481446" y="397766"/>
                    </a:lnTo>
                    <a:lnTo>
                      <a:pt x="480911" y="398003"/>
                    </a:lnTo>
                    <a:lnTo>
                      <a:pt x="480490" y="398203"/>
                    </a:lnTo>
                    <a:lnTo>
                      <a:pt x="480109" y="398447"/>
                    </a:lnTo>
                    <a:lnTo>
                      <a:pt x="479803" y="398605"/>
                    </a:lnTo>
                    <a:lnTo>
                      <a:pt x="479498" y="398763"/>
                    </a:lnTo>
                    <a:lnTo>
                      <a:pt x="479155" y="398999"/>
                    </a:lnTo>
                    <a:lnTo>
                      <a:pt x="478889" y="399200"/>
                    </a:lnTo>
                    <a:lnTo>
                      <a:pt x="478622" y="399358"/>
                    </a:lnTo>
                    <a:lnTo>
                      <a:pt x="478318" y="399631"/>
                    </a:lnTo>
                    <a:lnTo>
                      <a:pt x="477938" y="399911"/>
                    </a:lnTo>
                    <a:lnTo>
                      <a:pt x="477635" y="400184"/>
                    </a:lnTo>
                    <a:lnTo>
                      <a:pt x="477371" y="400500"/>
                    </a:lnTo>
                    <a:lnTo>
                      <a:pt x="477070" y="400889"/>
                    </a:lnTo>
                    <a:lnTo>
                      <a:pt x="476843" y="401168"/>
                    </a:lnTo>
                    <a:lnTo>
                      <a:pt x="476579" y="401478"/>
                    </a:lnTo>
                    <a:lnTo>
                      <a:pt x="476391" y="401751"/>
                    </a:lnTo>
                    <a:lnTo>
                      <a:pt x="476128" y="402103"/>
                    </a:lnTo>
                    <a:lnTo>
                      <a:pt x="475904" y="402456"/>
                    </a:lnTo>
                    <a:lnTo>
                      <a:pt x="475639" y="402729"/>
                    </a:lnTo>
                    <a:lnTo>
                      <a:pt x="475300" y="403197"/>
                    </a:lnTo>
                    <a:lnTo>
                      <a:pt x="474961" y="403629"/>
                    </a:lnTo>
                    <a:lnTo>
                      <a:pt x="474736" y="403981"/>
                    </a:lnTo>
                    <a:lnTo>
                      <a:pt x="474471" y="404218"/>
                    </a:lnTo>
                    <a:lnTo>
                      <a:pt x="474092" y="404570"/>
                    </a:lnTo>
                    <a:lnTo>
                      <a:pt x="473712" y="404886"/>
                    </a:lnTo>
                    <a:lnTo>
                      <a:pt x="473447" y="405160"/>
                    </a:lnTo>
                    <a:lnTo>
                      <a:pt x="473143" y="405360"/>
                    </a:lnTo>
                    <a:lnTo>
                      <a:pt x="472879" y="405676"/>
                    </a:lnTo>
                    <a:lnTo>
                      <a:pt x="472615" y="405986"/>
                    </a:lnTo>
                    <a:lnTo>
                      <a:pt x="472465" y="406259"/>
                    </a:lnTo>
                    <a:lnTo>
                      <a:pt x="472240" y="406612"/>
                    </a:lnTo>
                    <a:lnTo>
                      <a:pt x="472209" y="407001"/>
                    </a:lnTo>
                    <a:lnTo>
                      <a:pt x="472178" y="407420"/>
                    </a:lnTo>
                    <a:lnTo>
                      <a:pt x="472260" y="407729"/>
                    </a:lnTo>
                    <a:lnTo>
                      <a:pt x="472345" y="408112"/>
                    </a:lnTo>
                    <a:lnTo>
                      <a:pt x="472546" y="408574"/>
                    </a:lnTo>
                    <a:lnTo>
                      <a:pt x="472784" y="408957"/>
                    </a:lnTo>
                    <a:lnTo>
                      <a:pt x="473061" y="409334"/>
                    </a:lnTo>
                    <a:lnTo>
                      <a:pt x="473336" y="409558"/>
                    </a:lnTo>
                    <a:lnTo>
                      <a:pt x="473649" y="409862"/>
                    </a:lnTo>
                    <a:lnTo>
                      <a:pt x="474120" y="410281"/>
                    </a:lnTo>
                    <a:lnTo>
                      <a:pt x="474394" y="410506"/>
                    </a:lnTo>
                    <a:lnTo>
                      <a:pt x="474667" y="410731"/>
                    </a:lnTo>
                    <a:lnTo>
                      <a:pt x="474903" y="410962"/>
                    </a:lnTo>
                    <a:lnTo>
                      <a:pt x="475410" y="411296"/>
                    </a:lnTo>
                    <a:lnTo>
                      <a:pt x="475683" y="411484"/>
                    </a:lnTo>
                    <a:lnTo>
                      <a:pt x="476073" y="411745"/>
                    </a:lnTo>
                    <a:lnTo>
                      <a:pt x="476387" y="412013"/>
                    </a:lnTo>
                    <a:lnTo>
                      <a:pt x="476622" y="412238"/>
                    </a:lnTo>
                    <a:lnTo>
                      <a:pt x="476973" y="412426"/>
                    </a:lnTo>
                    <a:lnTo>
                      <a:pt x="477324" y="412650"/>
                    </a:lnTo>
                    <a:lnTo>
                      <a:pt x="477638" y="412954"/>
                    </a:lnTo>
                    <a:lnTo>
                      <a:pt x="478029" y="413252"/>
                    </a:lnTo>
                    <a:lnTo>
                      <a:pt x="478341" y="413483"/>
                    </a:lnTo>
                    <a:lnTo>
                      <a:pt x="478655" y="413744"/>
                    </a:lnTo>
                    <a:lnTo>
                      <a:pt x="478931" y="414048"/>
                    </a:lnTo>
                    <a:lnTo>
                      <a:pt x="479322" y="414352"/>
                    </a:lnTo>
                    <a:lnTo>
                      <a:pt x="479675" y="414692"/>
                    </a:lnTo>
                    <a:lnTo>
                      <a:pt x="479988" y="414989"/>
                    </a:lnTo>
                    <a:lnTo>
                      <a:pt x="480700" y="415943"/>
                    </a:lnTo>
                    <a:lnTo>
                      <a:pt x="480940" y="416478"/>
                    </a:lnTo>
                    <a:lnTo>
                      <a:pt x="481065" y="416940"/>
                    </a:lnTo>
                    <a:lnTo>
                      <a:pt x="481148" y="417250"/>
                    </a:lnTo>
                    <a:lnTo>
                      <a:pt x="481154" y="417596"/>
                    </a:lnTo>
                    <a:lnTo>
                      <a:pt x="481161" y="417942"/>
                    </a:lnTo>
                    <a:lnTo>
                      <a:pt x="481283" y="418288"/>
                    </a:lnTo>
                    <a:lnTo>
                      <a:pt x="481289" y="418635"/>
                    </a:lnTo>
                    <a:lnTo>
                      <a:pt x="481296" y="419018"/>
                    </a:lnTo>
                    <a:lnTo>
                      <a:pt x="481148" y="419370"/>
                    </a:lnTo>
                    <a:lnTo>
                      <a:pt x="480961" y="419643"/>
                    </a:lnTo>
                    <a:lnTo>
                      <a:pt x="480733" y="419874"/>
                    </a:lnTo>
                    <a:lnTo>
                      <a:pt x="480469" y="420190"/>
                    </a:lnTo>
                    <a:lnTo>
                      <a:pt x="480164" y="420348"/>
                    </a:lnTo>
                    <a:lnTo>
                      <a:pt x="479590" y="420591"/>
                    </a:lnTo>
                    <a:lnTo>
                      <a:pt x="479206" y="420676"/>
                    </a:lnTo>
                    <a:lnTo>
                      <a:pt x="476598" y="421418"/>
                    </a:lnTo>
                    <a:lnTo>
                      <a:pt x="476103" y="421739"/>
                    </a:lnTo>
                    <a:lnTo>
                      <a:pt x="475720" y="421898"/>
                    </a:lnTo>
                    <a:lnTo>
                      <a:pt x="475377" y="422098"/>
                    </a:lnTo>
                    <a:lnTo>
                      <a:pt x="474995" y="422256"/>
                    </a:lnTo>
                    <a:lnTo>
                      <a:pt x="474770" y="422608"/>
                    </a:lnTo>
                    <a:lnTo>
                      <a:pt x="474624" y="423076"/>
                    </a:lnTo>
                    <a:lnTo>
                      <a:pt x="474553" y="423423"/>
                    </a:lnTo>
                    <a:lnTo>
                      <a:pt x="474561" y="423811"/>
                    </a:lnTo>
                    <a:lnTo>
                      <a:pt x="474569" y="424273"/>
                    </a:lnTo>
                    <a:lnTo>
                      <a:pt x="474503" y="424850"/>
                    </a:lnTo>
                    <a:lnTo>
                      <a:pt x="474397" y="425397"/>
                    </a:lnTo>
                    <a:lnTo>
                      <a:pt x="474328" y="425858"/>
                    </a:lnTo>
                    <a:lnTo>
                      <a:pt x="474219" y="426205"/>
                    </a:lnTo>
                    <a:lnTo>
                      <a:pt x="474071" y="426557"/>
                    </a:lnTo>
                    <a:lnTo>
                      <a:pt x="474001" y="426904"/>
                    </a:lnTo>
                    <a:lnTo>
                      <a:pt x="473815" y="427292"/>
                    </a:lnTo>
                    <a:lnTo>
                      <a:pt x="473590" y="427645"/>
                    </a:lnTo>
                    <a:lnTo>
                      <a:pt x="473442" y="427955"/>
                    </a:lnTo>
                    <a:lnTo>
                      <a:pt x="473138" y="428192"/>
                    </a:lnTo>
                    <a:lnTo>
                      <a:pt x="472873" y="428471"/>
                    </a:lnTo>
                    <a:lnTo>
                      <a:pt x="472457" y="428939"/>
                    </a:lnTo>
                    <a:lnTo>
                      <a:pt x="472077" y="429254"/>
                    </a:lnTo>
                    <a:lnTo>
                      <a:pt x="471736" y="429534"/>
                    </a:lnTo>
                    <a:lnTo>
                      <a:pt x="471278" y="429808"/>
                    </a:lnTo>
                    <a:lnTo>
                      <a:pt x="470705" y="430093"/>
                    </a:lnTo>
                    <a:lnTo>
                      <a:pt x="470399" y="430215"/>
                    </a:lnTo>
                    <a:lnTo>
                      <a:pt x="470017" y="430409"/>
                    </a:lnTo>
                    <a:lnTo>
                      <a:pt x="469750" y="430573"/>
                    </a:lnTo>
                    <a:lnTo>
                      <a:pt x="469255" y="430852"/>
                    </a:lnTo>
                    <a:lnTo>
                      <a:pt x="468949" y="431010"/>
                    </a:lnTo>
                    <a:lnTo>
                      <a:pt x="468642" y="431132"/>
                    </a:lnTo>
                    <a:lnTo>
                      <a:pt x="468185" y="431369"/>
                    </a:lnTo>
                    <a:lnTo>
                      <a:pt x="467839" y="431454"/>
                    </a:lnTo>
                    <a:lnTo>
                      <a:pt x="467418" y="431654"/>
                    </a:lnTo>
                    <a:lnTo>
                      <a:pt x="467113" y="431776"/>
                    </a:lnTo>
                    <a:lnTo>
                      <a:pt x="466690" y="431861"/>
                    </a:lnTo>
                    <a:lnTo>
                      <a:pt x="466383" y="431946"/>
                    </a:lnTo>
                    <a:lnTo>
                      <a:pt x="461515" y="433459"/>
                    </a:lnTo>
                    <a:lnTo>
                      <a:pt x="461092" y="433507"/>
                    </a:lnTo>
                    <a:lnTo>
                      <a:pt x="460746" y="433550"/>
                    </a:lnTo>
                    <a:lnTo>
                      <a:pt x="460439" y="433635"/>
                    </a:lnTo>
                    <a:lnTo>
                      <a:pt x="460016" y="433684"/>
                    </a:lnTo>
                    <a:lnTo>
                      <a:pt x="459632" y="433769"/>
                    </a:lnTo>
                    <a:lnTo>
                      <a:pt x="459247" y="433811"/>
                    </a:lnTo>
                    <a:lnTo>
                      <a:pt x="458825" y="433933"/>
                    </a:lnTo>
                    <a:lnTo>
                      <a:pt x="458443" y="434133"/>
                    </a:lnTo>
                    <a:lnTo>
                      <a:pt x="458177" y="434291"/>
                    </a:lnTo>
                    <a:lnTo>
                      <a:pt x="457718" y="434534"/>
                    </a:lnTo>
                    <a:lnTo>
                      <a:pt x="457337" y="434735"/>
                    </a:lnTo>
                    <a:lnTo>
                      <a:pt x="457031" y="434892"/>
                    </a:lnTo>
                    <a:lnTo>
                      <a:pt x="456764" y="435051"/>
                    </a:lnTo>
                    <a:lnTo>
                      <a:pt x="456345" y="435294"/>
                    </a:lnTo>
                    <a:lnTo>
                      <a:pt x="456040" y="435488"/>
                    </a:lnTo>
                    <a:lnTo>
                      <a:pt x="455734" y="435652"/>
                    </a:lnTo>
                    <a:lnTo>
                      <a:pt x="455468" y="435810"/>
                    </a:lnTo>
                    <a:lnTo>
                      <a:pt x="455011" y="436162"/>
                    </a:lnTo>
                    <a:lnTo>
                      <a:pt x="454746" y="436442"/>
                    </a:lnTo>
                    <a:lnTo>
                      <a:pt x="454406" y="436758"/>
                    </a:lnTo>
                    <a:lnTo>
                      <a:pt x="454104" y="437146"/>
                    </a:lnTo>
                    <a:lnTo>
                      <a:pt x="453802" y="437499"/>
                    </a:lnTo>
                    <a:lnTo>
                      <a:pt x="453537" y="437736"/>
                    </a:lnTo>
                    <a:lnTo>
                      <a:pt x="453272" y="438046"/>
                    </a:lnTo>
                    <a:lnTo>
                      <a:pt x="452855" y="438404"/>
                    </a:lnTo>
                    <a:lnTo>
                      <a:pt x="452438" y="438757"/>
                    </a:lnTo>
                    <a:lnTo>
                      <a:pt x="452173" y="438994"/>
                    </a:lnTo>
                    <a:lnTo>
                      <a:pt x="451830" y="439230"/>
                    </a:lnTo>
                    <a:lnTo>
                      <a:pt x="451371" y="439474"/>
                    </a:lnTo>
                    <a:lnTo>
                      <a:pt x="450989" y="439632"/>
                    </a:lnTo>
                    <a:lnTo>
                      <a:pt x="450682" y="439753"/>
                    </a:lnTo>
                    <a:lnTo>
                      <a:pt x="450223" y="439917"/>
                    </a:lnTo>
                    <a:lnTo>
                      <a:pt x="449645" y="439929"/>
                    </a:lnTo>
                    <a:lnTo>
                      <a:pt x="449220" y="439856"/>
                    </a:lnTo>
                    <a:lnTo>
                      <a:pt x="448449" y="439874"/>
                    </a:lnTo>
                    <a:lnTo>
                      <a:pt x="448062" y="439765"/>
                    </a:lnTo>
                    <a:lnTo>
                      <a:pt x="447638" y="439772"/>
                    </a:lnTo>
                    <a:lnTo>
                      <a:pt x="446905" y="439783"/>
                    </a:lnTo>
                    <a:lnTo>
                      <a:pt x="446520" y="439796"/>
                    </a:lnTo>
                    <a:lnTo>
                      <a:pt x="446097" y="439838"/>
                    </a:lnTo>
                    <a:lnTo>
                      <a:pt x="445789" y="439887"/>
                    </a:lnTo>
                    <a:lnTo>
                      <a:pt x="445443" y="439966"/>
                    </a:lnTo>
                    <a:lnTo>
                      <a:pt x="443105" y="440628"/>
                    </a:lnTo>
                    <a:lnTo>
                      <a:pt x="442721" y="440713"/>
                    </a:lnTo>
                    <a:lnTo>
                      <a:pt x="442375" y="440798"/>
                    </a:lnTo>
                    <a:lnTo>
                      <a:pt x="441877" y="440999"/>
                    </a:lnTo>
                    <a:lnTo>
                      <a:pt x="441496" y="441199"/>
                    </a:lnTo>
                    <a:lnTo>
                      <a:pt x="441075" y="441357"/>
                    </a:lnTo>
                    <a:lnTo>
                      <a:pt x="440620" y="441794"/>
                    </a:lnTo>
                    <a:lnTo>
                      <a:pt x="440315" y="441989"/>
                    </a:lnTo>
                    <a:lnTo>
                      <a:pt x="440088" y="442226"/>
                    </a:lnTo>
                    <a:lnTo>
                      <a:pt x="439519" y="442699"/>
                    </a:lnTo>
                    <a:lnTo>
                      <a:pt x="438988" y="443173"/>
                    </a:lnTo>
                    <a:lnTo>
                      <a:pt x="438684" y="443447"/>
                    </a:lnTo>
                    <a:lnTo>
                      <a:pt x="438304" y="443763"/>
                    </a:lnTo>
                    <a:lnTo>
                      <a:pt x="437736" y="444273"/>
                    </a:lnTo>
                    <a:lnTo>
                      <a:pt x="437357" y="444631"/>
                    </a:lnTo>
                    <a:lnTo>
                      <a:pt x="436978" y="445020"/>
                    </a:lnTo>
                    <a:lnTo>
                      <a:pt x="436714" y="445300"/>
                    </a:lnTo>
                    <a:lnTo>
                      <a:pt x="436374" y="445689"/>
                    </a:lnTo>
                    <a:lnTo>
                      <a:pt x="436147" y="445926"/>
                    </a:lnTo>
                    <a:lnTo>
                      <a:pt x="435845" y="446278"/>
                    </a:lnTo>
                    <a:lnTo>
                      <a:pt x="435542" y="446594"/>
                    </a:lnTo>
                    <a:lnTo>
                      <a:pt x="435316" y="446867"/>
                    </a:lnTo>
                    <a:lnTo>
                      <a:pt x="435090" y="447098"/>
                    </a:lnTo>
                    <a:lnTo>
                      <a:pt x="434788" y="447493"/>
                    </a:lnTo>
                    <a:lnTo>
                      <a:pt x="434450" y="447961"/>
                    </a:lnTo>
                    <a:lnTo>
                      <a:pt x="434262" y="448234"/>
                    </a:lnTo>
                    <a:lnTo>
                      <a:pt x="433960" y="448586"/>
                    </a:lnTo>
                    <a:lnTo>
                      <a:pt x="433658" y="448939"/>
                    </a:lnTo>
                    <a:lnTo>
                      <a:pt x="433433" y="449291"/>
                    </a:lnTo>
                    <a:lnTo>
                      <a:pt x="433208" y="449607"/>
                    </a:lnTo>
                    <a:lnTo>
                      <a:pt x="432905" y="449917"/>
                    </a:lnTo>
                    <a:lnTo>
                      <a:pt x="429264" y="453149"/>
                    </a:lnTo>
                    <a:lnTo>
                      <a:pt x="428960" y="453423"/>
                    </a:lnTo>
                    <a:lnTo>
                      <a:pt x="428694" y="453660"/>
                    </a:lnTo>
                    <a:lnTo>
                      <a:pt x="428353" y="453939"/>
                    </a:lnTo>
                    <a:lnTo>
                      <a:pt x="428049" y="454176"/>
                    </a:lnTo>
                    <a:lnTo>
                      <a:pt x="427670" y="454528"/>
                    </a:lnTo>
                    <a:lnTo>
                      <a:pt x="427291" y="454881"/>
                    </a:lnTo>
                    <a:lnTo>
                      <a:pt x="427026" y="455118"/>
                    </a:lnTo>
                    <a:lnTo>
                      <a:pt x="426758" y="455276"/>
                    </a:lnTo>
                    <a:lnTo>
                      <a:pt x="426454" y="455513"/>
                    </a:lnTo>
                    <a:lnTo>
                      <a:pt x="425923" y="455950"/>
                    </a:lnTo>
                    <a:lnTo>
                      <a:pt x="425504" y="456224"/>
                    </a:lnTo>
                    <a:lnTo>
                      <a:pt x="425198" y="456387"/>
                    </a:lnTo>
                    <a:lnTo>
                      <a:pt x="424973" y="456697"/>
                    </a:lnTo>
                    <a:lnTo>
                      <a:pt x="424669" y="456934"/>
                    </a:lnTo>
                    <a:lnTo>
                      <a:pt x="424059" y="457335"/>
                    </a:lnTo>
                    <a:lnTo>
                      <a:pt x="423449" y="457694"/>
                    </a:lnTo>
                    <a:lnTo>
                      <a:pt x="423066" y="457852"/>
                    </a:lnTo>
                    <a:lnTo>
                      <a:pt x="422723" y="458052"/>
                    </a:lnTo>
                    <a:lnTo>
                      <a:pt x="422380" y="458252"/>
                    </a:lnTo>
                    <a:lnTo>
                      <a:pt x="421805" y="458417"/>
                    </a:lnTo>
                    <a:lnTo>
                      <a:pt x="421269" y="458617"/>
                    </a:lnTo>
                    <a:lnTo>
                      <a:pt x="420694" y="458823"/>
                    </a:lnTo>
                    <a:lnTo>
                      <a:pt x="420311" y="458909"/>
                    </a:lnTo>
                    <a:lnTo>
                      <a:pt x="420002" y="458951"/>
                    </a:lnTo>
                    <a:lnTo>
                      <a:pt x="419695" y="458994"/>
                    </a:lnTo>
                    <a:lnTo>
                      <a:pt x="419310" y="459000"/>
                    </a:lnTo>
                    <a:lnTo>
                      <a:pt x="418808" y="459012"/>
                    </a:lnTo>
                    <a:lnTo>
                      <a:pt x="418346" y="459018"/>
                    </a:lnTo>
                    <a:lnTo>
                      <a:pt x="417961" y="459024"/>
                    </a:lnTo>
                    <a:lnTo>
                      <a:pt x="417614" y="459030"/>
                    </a:lnTo>
                    <a:lnTo>
                      <a:pt x="417229" y="459042"/>
                    </a:lnTo>
                    <a:lnTo>
                      <a:pt x="416805" y="459049"/>
                    </a:lnTo>
                    <a:lnTo>
                      <a:pt x="416381" y="459054"/>
                    </a:lnTo>
                    <a:lnTo>
                      <a:pt x="416034" y="459061"/>
                    </a:lnTo>
                    <a:lnTo>
                      <a:pt x="415533" y="459072"/>
                    </a:lnTo>
                    <a:lnTo>
                      <a:pt x="415110" y="459115"/>
                    </a:lnTo>
                    <a:lnTo>
                      <a:pt x="414647" y="459127"/>
                    </a:lnTo>
                    <a:lnTo>
                      <a:pt x="414146" y="459134"/>
                    </a:lnTo>
                    <a:lnTo>
                      <a:pt x="413839" y="459182"/>
                    </a:lnTo>
                    <a:lnTo>
                      <a:pt x="413492" y="459188"/>
                    </a:lnTo>
                    <a:lnTo>
                      <a:pt x="407459" y="458143"/>
                    </a:lnTo>
                    <a:lnTo>
                      <a:pt x="407072" y="458070"/>
                    </a:lnTo>
                    <a:lnTo>
                      <a:pt x="406608" y="458003"/>
                    </a:lnTo>
                    <a:lnTo>
                      <a:pt x="406222" y="457931"/>
                    </a:lnTo>
                    <a:lnTo>
                      <a:pt x="405757" y="457784"/>
                    </a:lnTo>
                    <a:lnTo>
                      <a:pt x="405293" y="457718"/>
                    </a:lnTo>
                    <a:lnTo>
                      <a:pt x="404944" y="457609"/>
                    </a:lnTo>
                    <a:lnTo>
                      <a:pt x="404557" y="457578"/>
                    </a:lnTo>
                    <a:lnTo>
                      <a:pt x="404132" y="457469"/>
                    </a:lnTo>
                    <a:lnTo>
                      <a:pt x="403746" y="457438"/>
                    </a:lnTo>
                    <a:lnTo>
                      <a:pt x="403434" y="457286"/>
                    </a:lnTo>
                    <a:lnTo>
                      <a:pt x="403047" y="457183"/>
                    </a:lnTo>
                    <a:lnTo>
                      <a:pt x="402659" y="457074"/>
                    </a:lnTo>
                    <a:lnTo>
                      <a:pt x="402272" y="456964"/>
                    </a:lnTo>
                    <a:lnTo>
                      <a:pt x="401923" y="456855"/>
                    </a:lnTo>
                    <a:lnTo>
                      <a:pt x="401343" y="456752"/>
                    </a:lnTo>
                    <a:lnTo>
                      <a:pt x="400994" y="456679"/>
                    </a:lnTo>
                    <a:lnTo>
                      <a:pt x="400684" y="456570"/>
                    </a:lnTo>
                    <a:lnTo>
                      <a:pt x="400335" y="456496"/>
                    </a:lnTo>
                    <a:lnTo>
                      <a:pt x="399909" y="456351"/>
                    </a:lnTo>
                    <a:lnTo>
                      <a:pt x="399405" y="456168"/>
                    </a:lnTo>
                    <a:lnTo>
                      <a:pt x="399017" y="456059"/>
                    </a:lnTo>
                    <a:lnTo>
                      <a:pt x="398708" y="456029"/>
                    </a:lnTo>
                    <a:lnTo>
                      <a:pt x="398244" y="455919"/>
                    </a:lnTo>
                    <a:lnTo>
                      <a:pt x="397857" y="455889"/>
                    </a:lnTo>
                    <a:lnTo>
                      <a:pt x="397315" y="455743"/>
                    </a:lnTo>
                    <a:lnTo>
                      <a:pt x="396851" y="455634"/>
                    </a:lnTo>
                    <a:lnTo>
                      <a:pt x="396424" y="455488"/>
                    </a:lnTo>
                    <a:lnTo>
                      <a:pt x="395998" y="455421"/>
                    </a:lnTo>
                    <a:lnTo>
                      <a:pt x="395571" y="455197"/>
                    </a:lnTo>
                    <a:lnTo>
                      <a:pt x="395145" y="455130"/>
                    </a:lnTo>
                    <a:lnTo>
                      <a:pt x="394564" y="454947"/>
                    </a:lnTo>
                    <a:lnTo>
                      <a:pt x="394253" y="454796"/>
                    </a:lnTo>
                    <a:lnTo>
                      <a:pt x="393904" y="454686"/>
                    </a:lnTo>
                    <a:lnTo>
                      <a:pt x="393438" y="454541"/>
                    </a:lnTo>
                    <a:lnTo>
                      <a:pt x="392973" y="454358"/>
                    </a:lnTo>
                    <a:lnTo>
                      <a:pt x="392662" y="454285"/>
                    </a:lnTo>
                    <a:lnTo>
                      <a:pt x="392352" y="454176"/>
                    </a:lnTo>
                    <a:lnTo>
                      <a:pt x="391926" y="454030"/>
                    </a:lnTo>
                    <a:lnTo>
                      <a:pt x="391616" y="453957"/>
                    </a:lnTo>
                    <a:lnTo>
                      <a:pt x="391151" y="453854"/>
                    </a:lnTo>
                    <a:lnTo>
                      <a:pt x="390607" y="453629"/>
                    </a:lnTo>
                    <a:lnTo>
                      <a:pt x="390182" y="453562"/>
                    </a:lnTo>
                    <a:lnTo>
                      <a:pt x="389679" y="453495"/>
                    </a:lnTo>
                    <a:lnTo>
                      <a:pt x="389216" y="453422"/>
                    </a:lnTo>
                    <a:lnTo>
                      <a:pt x="388868" y="453356"/>
                    </a:lnTo>
                    <a:lnTo>
                      <a:pt x="388365" y="453289"/>
                    </a:lnTo>
                    <a:lnTo>
                      <a:pt x="387939" y="453179"/>
                    </a:lnTo>
                    <a:lnTo>
                      <a:pt x="387396" y="452997"/>
                    </a:lnTo>
                    <a:lnTo>
                      <a:pt x="387086" y="452924"/>
                    </a:lnTo>
                    <a:lnTo>
                      <a:pt x="386661" y="452858"/>
                    </a:lnTo>
                    <a:lnTo>
                      <a:pt x="386312" y="452748"/>
                    </a:lnTo>
                    <a:lnTo>
                      <a:pt x="385925" y="452639"/>
                    </a:lnTo>
                    <a:lnTo>
                      <a:pt x="385421" y="452493"/>
                    </a:lnTo>
                    <a:lnTo>
                      <a:pt x="385034" y="452384"/>
                    </a:lnTo>
                    <a:lnTo>
                      <a:pt x="384724" y="452353"/>
                    </a:lnTo>
                    <a:lnTo>
                      <a:pt x="384415" y="452317"/>
                    </a:lnTo>
                    <a:lnTo>
                      <a:pt x="384106" y="452244"/>
                    </a:lnTo>
                    <a:lnTo>
                      <a:pt x="383757" y="452134"/>
                    </a:lnTo>
                    <a:lnTo>
                      <a:pt x="383330" y="451989"/>
                    </a:lnTo>
                    <a:lnTo>
                      <a:pt x="383019" y="451843"/>
                    </a:lnTo>
                    <a:lnTo>
                      <a:pt x="382631" y="451697"/>
                    </a:lnTo>
                    <a:lnTo>
                      <a:pt x="382165" y="451509"/>
                    </a:lnTo>
                    <a:lnTo>
                      <a:pt x="381700" y="451363"/>
                    </a:lnTo>
                    <a:lnTo>
                      <a:pt x="381312" y="451253"/>
                    </a:lnTo>
                    <a:lnTo>
                      <a:pt x="380924" y="451107"/>
                    </a:lnTo>
                    <a:lnTo>
                      <a:pt x="380535" y="450926"/>
                    </a:lnTo>
                    <a:lnTo>
                      <a:pt x="380147" y="450774"/>
                    </a:lnTo>
                    <a:lnTo>
                      <a:pt x="379680" y="450591"/>
                    </a:lnTo>
                    <a:lnTo>
                      <a:pt x="379293" y="450482"/>
                    </a:lnTo>
                    <a:lnTo>
                      <a:pt x="378983" y="450373"/>
                    </a:lnTo>
                    <a:lnTo>
                      <a:pt x="378519" y="450306"/>
                    </a:lnTo>
                    <a:lnTo>
                      <a:pt x="378092" y="450160"/>
                    </a:lnTo>
                    <a:lnTo>
                      <a:pt x="377589" y="450050"/>
                    </a:lnTo>
                    <a:lnTo>
                      <a:pt x="377280" y="449978"/>
                    </a:lnTo>
                    <a:lnTo>
                      <a:pt x="376853" y="449874"/>
                    </a:lnTo>
                    <a:lnTo>
                      <a:pt x="376351" y="449808"/>
                    </a:lnTo>
                    <a:lnTo>
                      <a:pt x="373173" y="448860"/>
                    </a:lnTo>
                    <a:lnTo>
                      <a:pt x="372710" y="448829"/>
                    </a:lnTo>
                    <a:lnTo>
                      <a:pt x="372245" y="448763"/>
                    </a:lnTo>
                    <a:lnTo>
                      <a:pt x="371937" y="448732"/>
                    </a:lnTo>
                    <a:lnTo>
                      <a:pt x="371398" y="448739"/>
                    </a:lnTo>
                    <a:lnTo>
                      <a:pt x="370934" y="448750"/>
                    </a:lnTo>
                    <a:lnTo>
                      <a:pt x="370549" y="448756"/>
                    </a:lnTo>
                    <a:lnTo>
                      <a:pt x="370203" y="448835"/>
                    </a:lnTo>
                    <a:lnTo>
                      <a:pt x="369703" y="448884"/>
                    </a:lnTo>
                    <a:lnTo>
                      <a:pt x="369283" y="449048"/>
                    </a:lnTo>
                    <a:lnTo>
                      <a:pt x="368900" y="449248"/>
                    </a:lnTo>
                    <a:lnTo>
                      <a:pt x="368595" y="449406"/>
                    </a:lnTo>
                    <a:lnTo>
                      <a:pt x="368290" y="449571"/>
                    </a:lnTo>
                    <a:lnTo>
                      <a:pt x="368024" y="449765"/>
                    </a:lnTo>
                    <a:lnTo>
                      <a:pt x="367602" y="450224"/>
                    </a:lnTo>
                    <a:lnTo>
                      <a:pt x="365598" y="450780"/>
                    </a:lnTo>
                    <a:lnTo>
                      <a:pt x="361673" y="452918"/>
                    </a:lnTo>
                    <a:lnTo>
                      <a:pt x="359176" y="452800"/>
                    </a:lnTo>
                    <a:lnTo>
                      <a:pt x="356811" y="452606"/>
                    </a:lnTo>
                    <a:lnTo>
                      <a:pt x="350850" y="451372"/>
                    </a:lnTo>
                    <a:lnTo>
                      <a:pt x="349185" y="451017"/>
                    </a:lnTo>
                    <a:lnTo>
                      <a:pt x="346449" y="449710"/>
                    </a:lnTo>
                    <a:lnTo>
                      <a:pt x="345617" y="448878"/>
                    </a:lnTo>
                    <a:lnTo>
                      <a:pt x="343596" y="447806"/>
                    </a:lnTo>
                    <a:lnTo>
                      <a:pt x="342682" y="448022"/>
                    </a:lnTo>
                    <a:lnTo>
                      <a:pt x="341455" y="448043"/>
                    </a:lnTo>
                    <a:lnTo>
                      <a:pt x="340265" y="448283"/>
                    </a:lnTo>
                    <a:lnTo>
                      <a:pt x="337662" y="449580"/>
                    </a:lnTo>
                    <a:lnTo>
                      <a:pt x="333161" y="460363"/>
                    </a:lnTo>
                    <a:lnTo>
                      <a:pt x="329187" y="463283"/>
                    </a:lnTo>
                    <a:lnTo>
                      <a:pt x="309132" y="464635"/>
                    </a:lnTo>
                    <a:lnTo>
                      <a:pt x="295978" y="466214"/>
                    </a:lnTo>
                    <a:lnTo>
                      <a:pt x="289139" y="470947"/>
                    </a:lnTo>
                    <a:lnTo>
                      <a:pt x="284404" y="476208"/>
                    </a:lnTo>
                    <a:lnTo>
                      <a:pt x="280597" y="479707"/>
                    </a:lnTo>
                    <a:lnTo>
                      <a:pt x="276512" y="481469"/>
                    </a:lnTo>
                    <a:lnTo>
                      <a:pt x="272727" y="481077"/>
                    </a:lnTo>
                    <a:lnTo>
                      <a:pt x="269147" y="479364"/>
                    </a:lnTo>
                    <a:lnTo>
                      <a:pt x="261781" y="474106"/>
                    </a:lnTo>
                    <a:lnTo>
                      <a:pt x="255275" y="473207"/>
                    </a:lnTo>
                    <a:lnTo>
                      <a:pt x="249458" y="473550"/>
                    </a:lnTo>
                    <a:lnTo>
                      <a:pt x="245010" y="475261"/>
                    </a:lnTo>
                    <a:lnTo>
                      <a:pt x="237054" y="478839"/>
                    </a:lnTo>
                    <a:lnTo>
                      <a:pt x="228110" y="481995"/>
                    </a:lnTo>
                    <a:lnTo>
                      <a:pt x="216009" y="485154"/>
                    </a:lnTo>
                    <a:lnTo>
                      <a:pt x="207591" y="486731"/>
                    </a:lnTo>
                    <a:lnTo>
                      <a:pt x="194969" y="489370"/>
                    </a:lnTo>
                    <a:lnTo>
                      <a:pt x="194585" y="489456"/>
                    </a:lnTo>
                    <a:lnTo>
                      <a:pt x="194162" y="489498"/>
                    </a:lnTo>
                    <a:lnTo>
                      <a:pt x="193584" y="489510"/>
                    </a:lnTo>
                    <a:lnTo>
                      <a:pt x="193044" y="489522"/>
                    </a:lnTo>
                    <a:lnTo>
                      <a:pt x="192466" y="489528"/>
                    </a:lnTo>
                    <a:lnTo>
                      <a:pt x="192118" y="489461"/>
                    </a:lnTo>
                    <a:lnTo>
                      <a:pt x="191613" y="489237"/>
                    </a:lnTo>
                    <a:lnTo>
                      <a:pt x="191109" y="489134"/>
                    </a:lnTo>
                    <a:lnTo>
                      <a:pt x="190607" y="489024"/>
                    </a:lnTo>
                    <a:lnTo>
                      <a:pt x="190181" y="488915"/>
                    </a:lnTo>
                    <a:lnTo>
                      <a:pt x="189831" y="488769"/>
                    </a:lnTo>
                    <a:lnTo>
                      <a:pt x="189483" y="488696"/>
                    </a:lnTo>
                    <a:lnTo>
                      <a:pt x="189172" y="488587"/>
                    </a:lnTo>
                    <a:lnTo>
                      <a:pt x="188784" y="488441"/>
                    </a:lnTo>
                    <a:lnTo>
                      <a:pt x="188397" y="488331"/>
                    </a:lnTo>
                    <a:lnTo>
                      <a:pt x="188087" y="488265"/>
                    </a:lnTo>
                    <a:lnTo>
                      <a:pt x="187583" y="488119"/>
                    </a:lnTo>
                    <a:lnTo>
                      <a:pt x="187235" y="488046"/>
                    </a:lnTo>
                    <a:lnTo>
                      <a:pt x="186732" y="487943"/>
                    </a:lnTo>
                    <a:lnTo>
                      <a:pt x="186268" y="487869"/>
                    </a:lnTo>
                    <a:lnTo>
                      <a:pt x="185882" y="487876"/>
                    </a:lnTo>
                    <a:lnTo>
                      <a:pt x="185459" y="487888"/>
                    </a:lnTo>
                    <a:lnTo>
                      <a:pt x="185074" y="487894"/>
                    </a:lnTo>
                    <a:lnTo>
                      <a:pt x="184689" y="487979"/>
                    </a:lnTo>
                    <a:lnTo>
                      <a:pt x="184346" y="488180"/>
                    </a:lnTo>
                    <a:lnTo>
                      <a:pt x="184001" y="488258"/>
                    </a:lnTo>
                    <a:lnTo>
                      <a:pt x="183576" y="488271"/>
                    </a:lnTo>
                    <a:lnTo>
                      <a:pt x="182922" y="488283"/>
                    </a:lnTo>
                    <a:lnTo>
                      <a:pt x="182536" y="488289"/>
                    </a:lnTo>
                    <a:lnTo>
                      <a:pt x="181996" y="488295"/>
                    </a:lnTo>
                    <a:lnTo>
                      <a:pt x="181611" y="488265"/>
                    </a:lnTo>
                    <a:lnTo>
                      <a:pt x="181108" y="488162"/>
                    </a:lnTo>
                    <a:lnTo>
                      <a:pt x="180605" y="488088"/>
                    </a:lnTo>
                    <a:lnTo>
                      <a:pt x="180179" y="487985"/>
                    </a:lnTo>
                    <a:lnTo>
                      <a:pt x="176959" y="486886"/>
                    </a:lnTo>
                    <a:lnTo>
                      <a:pt x="176411" y="486394"/>
                    </a:lnTo>
                    <a:lnTo>
                      <a:pt x="176137" y="486205"/>
                    </a:lnTo>
                    <a:lnTo>
                      <a:pt x="175705" y="485750"/>
                    </a:lnTo>
                    <a:lnTo>
                      <a:pt x="175195" y="485257"/>
                    </a:lnTo>
                    <a:lnTo>
                      <a:pt x="174766" y="484996"/>
                    </a:lnTo>
                    <a:lnTo>
                      <a:pt x="174373" y="484583"/>
                    </a:lnTo>
                    <a:lnTo>
                      <a:pt x="174023" y="484395"/>
                    </a:lnTo>
                    <a:lnTo>
                      <a:pt x="173748" y="484169"/>
                    </a:lnTo>
                    <a:lnTo>
                      <a:pt x="173358" y="483866"/>
                    </a:lnTo>
                    <a:lnTo>
                      <a:pt x="172969" y="483684"/>
                    </a:lnTo>
                    <a:lnTo>
                      <a:pt x="172658" y="483568"/>
                    </a:lnTo>
                    <a:lnTo>
                      <a:pt x="172269" y="483386"/>
                    </a:lnTo>
                    <a:lnTo>
                      <a:pt x="171996" y="483234"/>
                    </a:lnTo>
                    <a:lnTo>
                      <a:pt x="171647" y="483089"/>
                    </a:lnTo>
                    <a:lnTo>
                      <a:pt x="171299" y="483016"/>
                    </a:lnTo>
                    <a:lnTo>
                      <a:pt x="170950" y="482948"/>
                    </a:lnTo>
                    <a:lnTo>
                      <a:pt x="170565" y="482955"/>
                    </a:lnTo>
                    <a:lnTo>
                      <a:pt x="170027" y="483040"/>
                    </a:lnTo>
                    <a:lnTo>
                      <a:pt x="169643" y="483125"/>
                    </a:lnTo>
                    <a:lnTo>
                      <a:pt x="169260" y="483289"/>
                    </a:lnTo>
                    <a:lnTo>
                      <a:pt x="168916" y="483410"/>
                    </a:lnTo>
                    <a:lnTo>
                      <a:pt x="168571" y="483490"/>
                    </a:lnTo>
                    <a:lnTo>
                      <a:pt x="168343" y="483726"/>
                    </a:lnTo>
                    <a:lnTo>
                      <a:pt x="167924" y="484006"/>
                    </a:lnTo>
                    <a:lnTo>
                      <a:pt x="167658" y="484164"/>
                    </a:lnTo>
                    <a:lnTo>
                      <a:pt x="167313" y="484285"/>
                    </a:lnTo>
                    <a:lnTo>
                      <a:pt x="167008" y="484485"/>
                    </a:lnTo>
                    <a:lnTo>
                      <a:pt x="166549" y="484650"/>
                    </a:lnTo>
                    <a:lnTo>
                      <a:pt x="166206" y="484887"/>
                    </a:lnTo>
                    <a:lnTo>
                      <a:pt x="163967" y="484735"/>
                    </a:lnTo>
                    <a:lnTo>
                      <a:pt x="163351" y="484747"/>
                    </a:lnTo>
                    <a:lnTo>
                      <a:pt x="162696" y="484759"/>
                    </a:lnTo>
                    <a:lnTo>
                      <a:pt x="162079" y="484771"/>
                    </a:lnTo>
                    <a:lnTo>
                      <a:pt x="161732" y="484777"/>
                    </a:lnTo>
                    <a:lnTo>
                      <a:pt x="161347" y="484783"/>
                    </a:lnTo>
                    <a:lnTo>
                      <a:pt x="160807" y="484796"/>
                    </a:lnTo>
                    <a:lnTo>
                      <a:pt x="160074" y="484692"/>
                    </a:lnTo>
                    <a:lnTo>
                      <a:pt x="159494" y="484662"/>
                    </a:lnTo>
                    <a:lnTo>
                      <a:pt x="159147" y="484632"/>
                    </a:lnTo>
                    <a:lnTo>
                      <a:pt x="158376" y="484644"/>
                    </a:lnTo>
                    <a:lnTo>
                      <a:pt x="158029" y="484650"/>
                    </a:lnTo>
                    <a:lnTo>
                      <a:pt x="157341" y="484935"/>
                    </a:lnTo>
                    <a:lnTo>
                      <a:pt x="157034" y="485014"/>
                    </a:lnTo>
                    <a:lnTo>
                      <a:pt x="156577" y="485372"/>
                    </a:lnTo>
                    <a:lnTo>
                      <a:pt x="156275" y="485689"/>
                    </a:lnTo>
                    <a:lnTo>
                      <a:pt x="155819" y="486041"/>
                    </a:lnTo>
                    <a:lnTo>
                      <a:pt x="155401" y="486357"/>
                    </a:lnTo>
                    <a:lnTo>
                      <a:pt x="155134" y="486558"/>
                    </a:lnTo>
                    <a:lnTo>
                      <a:pt x="154716" y="486874"/>
                    </a:lnTo>
                    <a:lnTo>
                      <a:pt x="154298" y="487189"/>
                    </a:lnTo>
                    <a:lnTo>
                      <a:pt x="153994" y="487426"/>
                    </a:lnTo>
                    <a:lnTo>
                      <a:pt x="153615" y="487821"/>
                    </a:lnTo>
                    <a:lnTo>
                      <a:pt x="153274" y="488131"/>
                    </a:lnTo>
                    <a:lnTo>
                      <a:pt x="152932" y="488368"/>
                    </a:lnTo>
                    <a:lnTo>
                      <a:pt x="152514" y="488690"/>
                    </a:lnTo>
                    <a:lnTo>
                      <a:pt x="152131" y="488885"/>
                    </a:lnTo>
                    <a:lnTo>
                      <a:pt x="151710" y="489012"/>
                    </a:lnTo>
                    <a:lnTo>
                      <a:pt x="151404" y="489133"/>
                    </a:lnTo>
                    <a:lnTo>
                      <a:pt x="150827" y="489218"/>
                    </a:lnTo>
                    <a:lnTo>
                      <a:pt x="150289" y="489346"/>
                    </a:lnTo>
                    <a:lnTo>
                      <a:pt x="149942" y="489352"/>
                    </a:lnTo>
                    <a:lnTo>
                      <a:pt x="149399" y="489127"/>
                    </a:lnTo>
                    <a:lnTo>
                      <a:pt x="149011" y="488981"/>
                    </a:lnTo>
                    <a:lnTo>
                      <a:pt x="148429" y="488799"/>
                    </a:lnTo>
                    <a:lnTo>
                      <a:pt x="148080" y="488653"/>
                    </a:lnTo>
                    <a:lnTo>
                      <a:pt x="147574" y="488392"/>
                    </a:lnTo>
                    <a:lnTo>
                      <a:pt x="147223" y="488204"/>
                    </a:lnTo>
                    <a:lnTo>
                      <a:pt x="146794" y="487943"/>
                    </a:lnTo>
                    <a:lnTo>
                      <a:pt x="146405" y="487760"/>
                    </a:lnTo>
                    <a:lnTo>
                      <a:pt x="146016" y="487535"/>
                    </a:lnTo>
                    <a:lnTo>
                      <a:pt x="145587" y="487274"/>
                    </a:lnTo>
                    <a:lnTo>
                      <a:pt x="145274" y="487007"/>
                    </a:lnTo>
                    <a:lnTo>
                      <a:pt x="144883" y="486709"/>
                    </a:lnTo>
                    <a:lnTo>
                      <a:pt x="144569" y="486405"/>
                    </a:lnTo>
                    <a:lnTo>
                      <a:pt x="144176" y="486022"/>
                    </a:lnTo>
                    <a:lnTo>
                      <a:pt x="143550" y="485537"/>
                    </a:lnTo>
                    <a:lnTo>
                      <a:pt x="143159" y="485197"/>
                    </a:lnTo>
                    <a:lnTo>
                      <a:pt x="142884" y="484929"/>
                    </a:lnTo>
                    <a:lnTo>
                      <a:pt x="142415" y="484595"/>
                    </a:lnTo>
                    <a:lnTo>
                      <a:pt x="142180" y="484364"/>
                    </a:lnTo>
                    <a:lnTo>
                      <a:pt x="141945" y="484139"/>
                    </a:lnTo>
                    <a:lnTo>
                      <a:pt x="141398" y="483763"/>
                    </a:lnTo>
                    <a:lnTo>
                      <a:pt x="141086" y="483574"/>
                    </a:lnTo>
                    <a:lnTo>
                      <a:pt x="140736" y="483350"/>
                    </a:lnTo>
                    <a:lnTo>
                      <a:pt x="140109" y="482857"/>
                    </a:lnTo>
                    <a:lnTo>
                      <a:pt x="139834" y="482596"/>
                    </a:lnTo>
                    <a:lnTo>
                      <a:pt x="139521" y="482329"/>
                    </a:lnTo>
                    <a:lnTo>
                      <a:pt x="139208" y="482067"/>
                    </a:lnTo>
                    <a:lnTo>
                      <a:pt x="138934" y="481843"/>
                    </a:lnTo>
                    <a:lnTo>
                      <a:pt x="138660" y="481612"/>
                    </a:lnTo>
                    <a:lnTo>
                      <a:pt x="138230" y="481278"/>
                    </a:lnTo>
                    <a:lnTo>
                      <a:pt x="137722" y="480901"/>
                    </a:lnTo>
                    <a:lnTo>
                      <a:pt x="137215" y="480561"/>
                    </a:lnTo>
                    <a:lnTo>
                      <a:pt x="136903" y="480415"/>
                    </a:lnTo>
                    <a:lnTo>
                      <a:pt x="136552" y="480191"/>
                    </a:lnTo>
                    <a:lnTo>
                      <a:pt x="136123" y="479923"/>
                    </a:lnTo>
                    <a:lnTo>
                      <a:pt x="135694" y="479662"/>
                    </a:lnTo>
                    <a:lnTo>
                      <a:pt x="135343" y="479437"/>
                    </a:lnTo>
                    <a:lnTo>
                      <a:pt x="135071" y="479291"/>
                    </a:lnTo>
                    <a:lnTo>
                      <a:pt x="132583" y="478137"/>
                    </a:lnTo>
                    <a:lnTo>
                      <a:pt x="131731" y="477961"/>
                    </a:lnTo>
                    <a:lnTo>
                      <a:pt x="131113" y="477894"/>
                    </a:lnTo>
                    <a:lnTo>
                      <a:pt x="130726" y="477827"/>
                    </a:lnTo>
                    <a:lnTo>
                      <a:pt x="130225" y="477833"/>
                    </a:lnTo>
                    <a:lnTo>
                      <a:pt x="129840" y="477845"/>
                    </a:lnTo>
                    <a:lnTo>
                      <a:pt x="129301" y="477851"/>
                    </a:lnTo>
                    <a:lnTo>
                      <a:pt x="128995" y="477973"/>
                    </a:lnTo>
                    <a:lnTo>
                      <a:pt x="128688" y="478094"/>
                    </a:lnTo>
                    <a:lnTo>
                      <a:pt x="128345" y="478295"/>
                    </a:lnTo>
                    <a:lnTo>
                      <a:pt x="128003" y="478568"/>
                    </a:lnTo>
                    <a:lnTo>
                      <a:pt x="127698" y="478732"/>
                    </a:lnTo>
                    <a:lnTo>
                      <a:pt x="127354" y="478890"/>
                    </a:lnTo>
                    <a:lnTo>
                      <a:pt x="127008" y="478938"/>
                    </a:lnTo>
                    <a:lnTo>
                      <a:pt x="126622" y="478945"/>
                    </a:lnTo>
                    <a:lnTo>
                      <a:pt x="126120" y="478914"/>
                    </a:lnTo>
                    <a:lnTo>
                      <a:pt x="125846" y="478690"/>
                    </a:lnTo>
                    <a:lnTo>
                      <a:pt x="125378" y="478386"/>
                    </a:lnTo>
                    <a:lnTo>
                      <a:pt x="124831" y="477936"/>
                    </a:lnTo>
                    <a:lnTo>
                      <a:pt x="124594" y="477669"/>
                    </a:lnTo>
                    <a:lnTo>
                      <a:pt x="124394" y="477250"/>
                    </a:lnTo>
                    <a:lnTo>
                      <a:pt x="124154" y="476788"/>
                    </a:lnTo>
                    <a:lnTo>
                      <a:pt x="123952" y="476332"/>
                    </a:lnTo>
                    <a:lnTo>
                      <a:pt x="123712" y="475797"/>
                    </a:lnTo>
                    <a:lnTo>
                      <a:pt x="123587" y="475336"/>
                    </a:lnTo>
                    <a:lnTo>
                      <a:pt x="123427" y="474990"/>
                    </a:lnTo>
                    <a:lnTo>
                      <a:pt x="123265" y="474571"/>
                    </a:lnTo>
                    <a:lnTo>
                      <a:pt x="123105" y="474267"/>
                    </a:lnTo>
                    <a:lnTo>
                      <a:pt x="122826" y="473768"/>
                    </a:lnTo>
                    <a:lnTo>
                      <a:pt x="122587" y="473349"/>
                    </a:lnTo>
                    <a:lnTo>
                      <a:pt x="122349" y="472967"/>
                    </a:lnTo>
                    <a:lnTo>
                      <a:pt x="122070" y="472468"/>
                    </a:lnTo>
                    <a:lnTo>
                      <a:pt x="121792" y="472049"/>
                    </a:lnTo>
                    <a:lnTo>
                      <a:pt x="121595" y="471788"/>
                    </a:lnTo>
                    <a:lnTo>
                      <a:pt x="121279" y="471369"/>
                    </a:lnTo>
                    <a:lnTo>
                      <a:pt x="121043" y="471102"/>
                    </a:lnTo>
                    <a:lnTo>
                      <a:pt x="120807" y="470834"/>
                    </a:lnTo>
                    <a:lnTo>
                      <a:pt x="120452" y="470421"/>
                    </a:lnTo>
                    <a:lnTo>
                      <a:pt x="120216" y="470154"/>
                    </a:lnTo>
                    <a:lnTo>
                      <a:pt x="119745" y="469735"/>
                    </a:lnTo>
                    <a:lnTo>
                      <a:pt x="119393" y="469437"/>
                    </a:lnTo>
                    <a:lnTo>
                      <a:pt x="119156" y="469170"/>
                    </a:lnTo>
                    <a:lnTo>
                      <a:pt x="118611" y="468830"/>
                    </a:lnTo>
                    <a:lnTo>
                      <a:pt x="118338" y="468647"/>
                    </a:lnTo>
                    <a:lnTo>
                      <a:pt x="117988" y="468495"/>
                    </a:lnTo>
                    <a:lnTo>
                      <a:pt x="117676" y="468306"/>
                    </a:lnTo>
                    <a:lnTo>
                      <a:pt x="117289" y="468204"/>
                    </a:lnTo>
                    <a:lnTo>
                      <a:pt x="116978" y="468051"/>
                    </a:lnTo>
                    <a:lnTo>
                      <a:pt x="116628" y="467906"/>
                    </a:lnTo>
                    <a:lnTo>
                      <a:pt x="115657" y="467499"/>
                    </a:lnTo>
                    <a:lnTo>
                      <a:pt x="115073" y="467238"/>
                    </a:lnTo>
                    <a:lnTo>
                      <a:pt x="114683" y="466940"/>
                    </a:lnTo>
                    <a:lnTo>
                      <a:pt x="114022" y="466642"/>
                    </a:lnTo>
                    <a:lnTo>
                      <a:pt x="113632" y="466418"/>
                    </a:lnTo>
                    <a:lnTo>
                      <a:pt x="112934" y="466162"/>
                    </a:lnTo>
                    <a:lnTo>
                      <a:pt x="112660" y="465973"/>
                    </a:lnTo>
                    <a:lnTo>
                      <a:pt x="112154" y="465670"/>
                    </a:lnTo>
                    <a:lnTo>
                      <a:pt x="111648" y="465415"/>
                    </a:lnTo>
                    <a:lnTo>
                      <a:pt x="111297" y="465190"/>
                    </a:lnTo>
                    <a:lnTo>
                      <a:pt x="111023" y="464959"/>
                    </a:lnTo>
                    <a:lnTo>
                      <a:pt x="110632" y="464698"/>
                    </a:lnTo>
                    <a:lnTo>
                      <a:pt x="110320" y="464473"/>
                    </a:lnTo>
                    <a:lnTo>
                      <a:pt x="110047" y="464285"/>
                    </a:lnTo>
                    <a:lnTo>
                      <a:pt x="109734" y="464060"/>
                    </a:lnTo>
                    <a:lnTo>
                      <a:pt x="109303" y="463720"/>
                    </a:lnTo>
                    <a:lnTo>
                      <a:pt x="108954" y="463574"/>
                    </a:lnTo>
                    <a:lnTo>
                      <a:pt x="108564" y="463349"/>
                    </a:lnTo>
                    <a:lnTo>
                      <a:pt x="108292" y="463197"/>
                    </a:lnTo>
                    <a:lnTo>
                      <a:pt x="107981" y="463088"/>
                    </a:lnTo>
                    <a:lnTo>
                      <a:pt x="105599" y="461436"/>
                    </a:lnTo>
                    <a:lnTo>
                      <a:pt x="105288" y="461290"/>
                    </a:lnTo>
                    <a:lnTo>
                      <a:pt x="104707" y="461144"/>
                    </a:lnTo>
                    <a:lnTo>
                      <a:pt x="104360" y="461113"/>
                    </a:lnTo>
                    <a:lnTo>
                      <a:pt x="103744" y="461120"/>
                    </a:lnTo>
                    <a:lnTo>
                      <a:pt x="103319" y="461089"/>
                    </a:lnTo>
                    <a:lnTo>
                      <a:pt x="102971" y="461022"/>
                    </a:lnTo>
                    <a:lnTo>
                      <a:pt x="102546" y="461029"/>
                    </a:lnTo>
                    <a:lnTo>
                      <a:pt x="102237" y="460955"/>
                    </a:lnTo>
                    <a:lnTo>
                      <a:pt x="101811" y="460852"/>
                    </a:lnTo>
                    <a:lnTo>
                      <a:pt x="101191" y="460670"/>
                    </a:lnTo>
                    <a:lnTo>
                      <a:pt x="100689" y="460639"/>
                    </a:lnTo>
                    <a:lnTo>
                      <a:pt x="100341" y="460567"/>
                    </a:lnTo>
                    <a:lnTo>
                      <a:pt x="99957" y="460615"/>
                    </a:lnTo>
                    <a:lnTo>
                      <a:pt x="99457" y="460700"/>
                    </a:lnTo>
                    <a:lnTo>
                      <a:pt x="99034" y="460785"/>
                    </a:lnTo>
                    <a:lnTo>
                      <a:pt x="98573" y="460870"/>
                    </a:lnTo>
                    <a:lnTo>
                      <a:pt x="98188" y="460919"/>
                    </a:lnTo>
                    <a:lnTo>
                      <a:pt x="97805" y="460998"/>
                    </a:lnTo>
                    <a:lnTo>
                      <a:pt x="97344" y="461089"/>
                    </a:lnTo>
                    <a:lnTo>
                      <a:pt x="97000" y="461247"/>
                    </a:lnTo>
                    <a:lnTo>
                      <a:pt x="96578" y="461369"/>
                    </a:lnTo>
                    <a:lnTo>
                      <a:pt x="96195" y="461496"/>
                    </a:lnTo>
                    <a:lnTo>
                      <a:pt x="95774" y="461654"/>
                    </a:lnTo>
                    <a:lnTo>
                      <a:pt x="95469" y="461855"/>
                    </a:lnTo>
                    <a:lnTo>
                      <a:pt x="95049" y="462091"/>
                    </a:lnTo>
                    <a:lnTo>
                      <a:pt x="94593" y="462407"/>
                    </a:lnTo>
                    <a:lnTo>
                      <a:pt x="94288" y="462644"/>
                    </a:lnTo>
                    <a:lnTo>
                      <a:pt x="93985" y="462924"/>
                    </a:lnTo>
                    <a:lnTo>
                      <a:pt x="93721" y="463234"/>
                    </a:lnTo>
                    <a:lnTo>
                      <a:pt x="93533" y="463507"/>
                    </a:lnTo>
                    <a:lnTo>
                      <a:pt x="93308" y="463823"/>
                    </a:lnTo>
                    <a:lnTo>
                      <a:pt x="93006" y="464175"/>
                    </a:lnTo>
                    <a:lnTo>
                      <a:pt x="92856" y="464448"/>
                    </a:lnTo>
                    <a:lnTo>
                      <a:pt x="92593" y="464801"/>
                    </a:lnTo>
                    <a:lnTo>
                      <a:pt x="92292" y="465227"/>
                    </a:lnTo>
                    <a:lnTo>
                      <a:pt x="91958" y="465931"/>
                    </a:lnTo>
                    <a:lnTo>
                      <a:pt x="91777" y="466514"/>
                    </a:lnTo>
                    <a:lnTo>
                      <a:pt x="91592" y="466976"/>
                    </a:lnTo>
                    <a:lnTo>
                      <a:pt x="91406" y="467329"/>
                    </a:lnTo>
                    <a:lnTo>
                      <a:pt x="91142" y="467645"/>
                    </a:lnTo>
                    <a:lnTo>
                      <a:pt x="90763" y="467997"/>
                    </a:lnTo>
                    <a:lnTo>
                      <a:pt x="90460" y="468313"/>
                    </a:lnTo>
                    <a:lnTo>
                      <a:pt x="90234" y="468586"/>
                    </a:lnTo>
                    <a:lnTo>
                      <a:pt x="89894" y="468975"/>
                    </a:lnTo>
                    <a:lnTo>
                      <a:pt x="89667" y="469212"/>
                    </a:lnTo>
                    <a:lnTo>
                      <a:pt x="89365" y="469528"/>
                    </a:lnTo>
                    <a:lnTo>
                      <a:pt x="89097" y="469686"/>
                    </a:lnTo>
                    <a:lnTo>
                      <a:pt x="88833" y="469959"/>
                    </a:lnTo>
                    <a:lnTo>
                      <a:pt x="88569" y="470275"/>
                    </a:lnTo>
                    <a:lnTo>
                      <a:pt x="88307" y="470700"/>
                    </a:lnTo>
                    <a:lnTo>
                      <a:pt x="88161" y="471168"/>
                    </a:lnTo>
                    <a:lnTo>
                      <a:pt x="88053" y="471593"/>
                    </a:lnTo>
                    <a:lnTo>
                      <a:pt x="87984" y="472019"/>
                    </a:lnTo>
                    <a:lnTo>
                      <a:pt x="87914" y="472408"/>
                    </a:lnTo>
                    <a:lnTo>
                      <a:pt x="87921" y="472754"/>
                    </a:lnTo>
                    <a:lnTo>
                      <a:pt x="87928" y="473179"/>
                    </a:lnTo>
                    <a:lnTo>
                      <a:pt x="88054" y="473756"/>
                    </a:lnTo>
                    <a:lnTo>
                      <a:pt x="88139" y="474176"/>
                    </a:lnTo>
                    <a:lnTo>
                      <a:pt x="88224" y="474601"/>
                    </a:lnTo>
                    <a:lnTo>
                      <a:pt x="88233" y="475063"/>
                    </a:lnTo>
                    <a:lnTo>
                      <a:pt x="88241" y="475487"/>
                    </a:lnTo>
                    <a:lnTo>
                      <a:pt x="88247" y="475834"/>
                    </a:lnTo>
                    <a:lnTo>
                      <a:pt x="88253" y="476217"/>
                    </a:lnTo>
                    <a:lnTo>
                      <a:pt x="88298" y="476527"/>
                    </a:lnTo>
                    <a:lnTo>
                      <a:pt x="88344" y="476910"/>
                    </a:lnTo>
                    <a:lnTo>
                      <a:pt x="88349" y="477219"/>
                    </a:lnTo>
                    <a:lnTo>
                      <a:pt x="88317" y="477529"/>
                    </a:lnTo>
                    <a:lnTo>
                      <a:pt x="88208" y="477918"/>
                    </a:lnTo>
                    <a:lnTo>
                      <a:pt x="88062" y="478344"/>
                    </a:lnTo>
                    <a:lnTo>
                      <a:pt x="87915" y="478732"/>
                    </a:lnTo>
                    <a:lnTo>
                      <a:pt x="87729" y="479121"/>
                    </a:lnTo>
                    <a:lnTo>
                      <a:pt x="87658" y="479467"/>
                    </a:lnTo>
                    <a:lnTo>
                      <a:pt x="87549" y="479819"/>
                    </a:lnTo>
                    <a:lnTo>
                      <a:pt x="87363" y="480208"/>
                    </a:lnTo>
                    <a:lnTo>
                      <a:pt x="87176" y="480518"/>
                    </a:lnTo>
                    <a:lnTo>
                      <a:pt x="86910" y="480719"/>
                    </a:lnTo>
                    <a:lnTo>
                      <a:pt x="86567" y="480956"/>
                    </a:lnTo>
                    <a:lnTo>
                      <a:pt x="86185" y="481156"/>
                    </a:lnTo>
                    <a:lnTo>
                      <a:pt x="85763" y="481241"/>
                    </a:lnTo>
                    <a:lnTo>
                      <a:pt x="85266" y="481441"/>
                    </a:lnTo>
                    <a:lnTo>
                      <a:pt x="84920" y="481490"/>
                    </a:lnTo>
                    <a:lnTo>
                      <a:pt x="84535" y="481533"/>
                    </a:lnTo>
                    <a:lnTo>
                      <a:pt x="84076" y="481733"/>
                    </a:lnTo>
                    <a:lnTo>
                      <a:pt x="83502" y="481940"/>
                    </a:lnTo>
                    <a:lnTo>
                      <a:pt x="82966" y="482177"/>
                    </a:lnTo>
                    <a:lnTo>
                      <a:pt x="82508" y="482420"/>
                    </a:lnTo>
                    <a:lnTo>
                      <a:pt x="82165" y="482620"/>
                    </a:lnTo>
                    <a:lnTo>
                      <a:pt x="81899" y="482815"/>
                    </a:lnTo>
                    <a:lnTo>
                      <a:pt x="81442" y="483131"/>
                    </a:lnTo>
                    <a:lnTo>
                      <a:pt x="81176" y="483368"/>
                    </a:lnTo>
                    <a:lnTo>
                      <a:pt x="80720" y="483684"/>
                    </a:lnTo>
                    <a:lnTo>
                      <a:pt x="80377" y="483927"/>
                    </a:lnTo>
                    <a:lnTo>
                      <a:pt x="80111" y="484158"/>
                    </a:lnTo>
                    <a:lnTo>
                      <a:pt x="79694" y="484516"/>
                    </a:lnTo>
                    <a:lnTo>
                      <a:pt x="79354" y="484868"/>
                    </a:lnTo>
                    <a:lnTo>
                      <a:pt x="79128" y="485184"/>
                    </a:lnTo>
                    <a:lnTo>
                      <a:pt x="78865" y="485531"/>
                    </a:lnTo>
                    <a:lnTo>
                      <a:pt x="78526" y="486004"/>
                    </a:lnTo>
                    <a:lnTo>
                      <a:pt x="78377" y="486278"/>
                    </a:lnTo>
                    <a:lnTo>
                      <a:pt x="78114" y="486666"/>
                    </a:lnTo>
                    <a:lnTo>
                      <a:pt x="77927" y="486977"/>
                    </a:lnTo>
                    <a:lnTo>
                      <a:pt x="77739" y="487250"/>
                    </a:lnTo>
                    <a:lnTo>
                      <a:pt x="77515" y="487602"/>
                    </a:lnTo>
                    <a:lnTo>
                      <a:pt x="77327" y="487875"/>
                    </a:lnTo>
                    <a:lnTo>
                      <a:pt x="77100" y="488113"/>
                    </a:lnTo>
                    <a:lnTo>
                      <a:pt x="76759" y="488428"/>
                    </a:lnTo>
                    <a:lnTo>
                      <a:pt x="76417" y="488702"/>
                    </a:lnTo>
                    <a:lnTo>
                      <a:pt x="75963" y="489133"/>
                    </a:lnTo>
                    <a:lnTo>
                      <a:pt x="75273" y="489382"/>
                    </a:lnTo>
                    <a:lnTo>
                      <a:pt x="74850" y="489467"/>
                    </a:lnTo>
                    <a:lnTo>
                      <a:pt x="74503" y="489473"/>
                    </a:lnTo>
                    <a:lnTo>
                      <a:pt x="73694" y="489485"/>
                    </a:lnTo>
                    <a:lnTo>
                      <a:pt x="73116" y="489498"/>
                    </a:lnTo>
                    <a:lnTo>
                      <a:pt x="72616" y="489504"/>
                    </a:lnTo>
                    <a:lnTo>
                      <a:pt x="72230" y="489510"/>
                    </a:lnTo>
                    <a:lnTo>
                      <a:pt x="71806" y="489522"/>
                    </a:lnTo>
                    <a:lnTo>
                      <a:pt x="71419" y="489449"/>
                    </a:lnTo>
                    <a:lnTo>
                      <a:pt x="70764" y="489461"/>
                    </a:lnTo>
                    <a:lnTo>
                      <a:pt x="70379" y="489467"/>
                    </a:lnTo>
                    <a:lnTo>
                      <a:pt x="69839" y="489480"/>
                    </a:lnTo>
                    <a:lnTo>
                      <a:pt x="69377" y="489486"/>
                    </a:lnTo>
                    <a:lnTo>
                      <a:pt x="68799" y="489498"/>
                    </a:lnTo>
                    <a:lnTo>
                      <a:pt x="68220" y="489473"/>
                    </a:lnTo>
                    <a:lnTo>
                      <a:pt x="67603" y="489480"/>
                    </a:lnTo>
                    <a:lnTo>
                      <a:pt x="66948" y="489492"/>
                    </a:lnTo>
                    <a:lnTo>
                      <a:pt x="66446" y="489467"/>
                    </a:lnTo>
                    <a:lnTo>
                      <a:pt x="66023" y="489473"/>
                    </a:lnTo>
                    <a:lnTo>
                      <a:pt x="65483" y="489486"/>
                    </a:lnTo>
                    <a:lnTo>
                      <a:pt x="65137" y="489491"/>
                    </a:lnTo>
                    <a:lnTo>
                      <a:pt x="64557" y="489425"/>
                    </a:lnTo>
                    <a:lnTo>
                      <a:pt x="64132" y="489352"/>
                    </a:lnTo>
                    <a:lnTo>
                      <a:pt x="63784" y="489285"/>
                    </a:lnTo>
                    <a:lnTo>
                      <a:pt x="63319" y="489212"/>
                    </a:lnTo>
                    <a:lnTo>
                      <a:pt x="62972" y="489182"/>
                    </a:lnTo>
                    <a:lnTo>
                      <a:pt x="62624" y="489109"/>
                    </a:lnTo>
                    <a:lnTo>
                      <a:pt x="62200" y="489121"/>
                    </a:lnTo>
                    <a:lnTo>
                      <a:pt x="61428" y="489096"/>
                    </a:lnTo>
                    <a:lnTo>
                      <a:pt x="60888" y="489066"/>
                    </a:lnTo>
                    <a:lnTo>
                      <a:pt x="60464" y="489072"/>
                    </a:lnTo>
                    <a:lnTo>
                      <a:pt x="59848" y="489085"/>
                    </a:lnTo>
                    <a:lnTo>
                      <a:pt x="59269" y="489097"/>
                    </a:lnTo>
                    <a:lnTo>
                      <a:pt x="58538" y="489109"/>
                    </a:lnTo>
                    <a:lnTo>
                      <a:pt x="57997" y="489078"/>
                    </a:lnTo>
                    <a:lnTo>
                      <a:pt x="57381" y="489091"/>
                    </a:lnTo>
                    <a:lnTo>
                      <a:pt x="56957" y="489103"/>
                    </a:lnTo>
                    <a:lnTo>
                      <a:pt x="56379" y="489109"/>
                    </a:lnTo>
                    <a:lnTo>
                      <a:pt x="55800" y="489121"/>
                    </a:lnTo>
                    <a:lnTo>
                      <a:pt x="55454" y="489127"/>
                    </a:lnTo>
                    <a:lnTo>
                      <a:pt x="55068" y="489133"/>
                    </a:lnTo>
                    <a:lnTo>
                      <a:pt x="54684" y="489145"/>
                    </a:lnTo>
                    <a:lnTo>
                      <a:pt x="54145" y="489188"/>
                    </a:lnTo>
                    <a:lnTo>
                      <a:pt x="53682" y="489200"/>
                    </a:lnTo>
                    <a:lnTo>
                      <a:pt x="18375" y="491611"/>
                    </a:lnTo>
                    <a:lnTo>
                      <a:pt x="18647" y="491126"/>
                    </a:lnTo>
                    <a:lnTo>
                      <a:pt x="18630" y="490816"/>
                    </a:lnTo>
                    <a:lnTo>
                      <a:pt x="18529" y="490184"/>
                    </a:lnTo>
                    <a:lnTo>
                      <a:pt x="18571" y="489631"/>
                    </a:lnTo>
                    <a:lnTo>
                      <a:pt x="18844" y="489485"/>
                    </a:lnTo>
                    <a:lnTo>
                      <a:pt x="19766" y="489255"/>
                    </a:lnTo>
                    <a:lnTo>
                      <a:pt x="20069" y="489212"/>
                    </a:lnTo>
                    <a:lnTo>
                      <a:pt x="20655" y="489279"/>
                    </a:lnTo>
                    <a:lnTo>
                      <a:pt x="21220" y="489540"/>
                    </a:lnTo>
                    <a:lnTo>
                      <a:pt x="21811" y="489552"/>
                    </a:lnTo>
                    <a:lnTo>
                      <a:pt x="22693" y="489285"/>
                    </a:lnTo>
                    <a:lnTo>
                      <a:pt x="22956" y="489133"/>
                    </a:lnTo>
                    <a:lnTo>
                      <a:pt x="23242" y="489024"/>
                    </a:lnTo>
                    <a:lnTo>
                      <a:pt x="23574" y="488993"/>
                    </a:lnTo>
                    <a:lnTo>
                      <a:pt x="24002" y="488696"/>
                    </a:lnTo>
                    <a:lnTo>
                      <a:pt x="24139" y="488076"/>
                    </a:lnTo>
                    <a:lnTo>
                      <a:pt x="24472" y="486904"/>
                    </a:lnTo>
                    <a:lnTo>
                      <a:pt x="24597" y="485998"/>
                    </a:lnTo>
                    <a:lnTo>
                      <a:pt x="24753" y="484182"/>
                    </a:lnTo>
                    <a:lnTo>
                      <a:pt x="24724" y="483878"/>
                    </a:lnTo>
                    <a:lnTo>
                      <a:pt x="24571" y="482979"/>
                    </a:lnTo>
                    <a:lnTo>
                      <a:pt x="24441" y="481776"/>
                    </a:lnTo>
                    <a:lnTo>
                      <a:pt x="24402" y="481101"/>
                    </a:lnTo>
                    <a:lnTo>
                      <a:pt x="24355" y="480798"/>
                    </a:lnTo>
                    <a:lnTo>
                      <a:pt x="24021" y="480482"/>
                    </a:lnTo>
                    <a:lnTo>
                      <a:pt x="23689" y="480530"/>
                    </a:lnTo>
                    <a:lnTo>
                      <a:pt x="22449" y="480718"/>
                    </a:lnTo>
                    <a:lnTo>
                      <a:pt x="22145" y="480646"/>
                    </a:lnTo>
                    <a:lnTo>
                      <a:pt x="21633" y="480323"/>
                    </a:lnTo>
                    <a:lnTo>
                      <a:pt x="21195" y="479862"/>
                    </a:lnTo>
                    <a:lnTo>
                      <a:pt x="20972" y="479340"/>
                    </a:lnTo>
                    <a:lnTo>
                      <a:pt x="21062" y="478519"/>
                    </a:lnTo>
                    <a:lnTo>
                      <a:pt x="20769" y="478355"/>
                    </a:lnTo>
                    <a:lnTo>
                      <a:pt x="20476" y="478264"/>
                    </a:lnTo>
                    <a:lnTo>
                      <a:pt x="19922" y="478057"/>
                    </a:lnTo>
                    <a:lnTo>
                      <a:pt x="19266" y="477414"/>
                    </a:lnTo>
                    <a:lnTo>
                      <a:pt x="18665" y="477310"/>
                    </a:lnTo>
                    <a:lnTo>
                      <a:pt x="18393" y="477152"/>
                    </a:lnTo>
                    <a:lnTo>
                      <a:pt x="18136" y="476934"/>
                    </a:lnTo>
                    <a:lnTo>
                      <a:pt x="18046" y="476411"/>
                    </a:lnTo>
                    <a:lnTo>
                      <a:pt x="18413" y="475524"/>
                    </a:lnTo>
                    <a:lnTo>
                      <a:pt x="18172" y="475032"/>
                    </a:lnTo>
                    <a:lnTo>
                      <a:pt x="17406" y="474461"/>
                    </a:lnTo>
                    <a:lnTo>
                      <a:pt x="16859" y="474139"/>
                    </a:lnTo>
                    <a:lnTo>
                      <a:pt x="16493" y="473495"/>
                    </a:lnTo>
                    <a:lnTo>
                      <a:pt x="15546" y="472116"/>
                    </a:lnTo>
                    <a:lnTo>
                      <a:pt x="15796" y="470718"/>
                    </a:lnTo>
                    <a:lnTo>
                      <a:pt x="15856" y="469473"/>
                    </a:lnTo>
                    <a:lnTo>
                      <a:pt x="15730" y="468781"/>
                    </a:lnTo>
                    <a:lnTo>
                      <a:pt x="15524" y="467851"/>
                    </a:lnTo>
                    <a:lnTo>
                      <a:pt x="15900" y="467152"/>
                    </a:lnTo>
                    <a:lnTo>
                      <a:pt x="15698" y="466496"/>
                    </a:lnTo>
                    <a:lnTo>
                      <a:pt x="15105" y="465536"/>
                    </a:lnTo>
                    <a:lnTo>
                      <a:pt x="15286" y="464643"/>
                    </a:lnTo>
                    <a:lnTo>
                      <a:pt x="15780" y="464133"/>
                    </a:lnTo>
                    <a:lnTo>
                      <a:pt x="16390" y="463544"/>
                    </a:lnTo>
                    <a:lnTo>
                      <a:pt x="16630" y="463343"/>
                    </a:lnTo>
                    <a:lnTo>
                      <a:pt x="17343" y="462754"/>
                    </a:lnTo>
                    <a:lnTo>
                      <a:pt x="17674" y="461545"/>
                    </a:lnTo>
                    <a:lnTo>
                      <a:pt x="18350" y="460220"/>
                    </a:lnTo>
                    <a:lnTo>
                      <a:pt x="18635" y="458592"/>
                    </a:lnTo>
                    <a:lnTo>
                      <a:pt x="19793" y="458574"/>
                    </a:lnTo>
                    <a:lnTo>
                      <a:pt x="20485" y="458331"/>
                    </a:lnTo>
                    <a:lnTo>
                      <a:pt x="21329" y="457972"/>
                    </a:lnTo>
                    <a:lnTo>
                      <a:pt x="22254" y="457802"/>
                    </a:lnTo>
                    <a:lnTo>
                      <a:pt x="23410" y="457705"/>
                    </a:lnTo>
                    <a:lnTo>
                      <a:pt x="23906" y="457274"/>
                    </a:lnTo>
                    <a:lnTo>
                      <a:pt x="24400" y="456763"/>
                    </a:lnTo>
                    <a:lnTo>
                      <a:pt x="25474" y="456283"/>
                    </a:lnTo>
                    <a:lnTo>
                      <a:pt x="26196" y="455420"/>
                    </a:lnTo>
                    <a:lnTo>
                      <a:pt x="26334" y="454254"/>
                    </a:lnTo>
                    <a:lnTo>
                      <a:pt x="26167" y="453410"/>
                    </a:lnTo>
                    <a:lnTo>
                      <a:pt x="26542" y="452589"/>
                    </a:lnTo>
                    <a:lnTo>
                      <a:pt x="27418" y="451842"/>
                    </a:lnTo>
                    <a:lnTo>
                      <a:pt x="28259" y="451210"/>
                    </a:lnTo>
                    <a:lnTo>
                      <a:pt x="28952" y="451083"/>
                    </a:lnTo>
                    <a:lnTo>
                      <a:pt x="29246" y="450032"/>
                    </a:lnTo>
                    <a:lnTo>
                      <a:pt x="29931" y="449327"/>
                    </a:lnTo>
                    <a:lnTo>
                      <a:pt x="30501" y="448659"/>
                    </a:lnTo>
                    <a:lnTo>
                      <a:pt x="31225" y="447990"/>
                    </a:lnTo>
                    <a:lnTo>
                      <a:pt x="31987" y="447359"/>
                    </a:lnTo>
                    <a:lnTo>
                      <a:pt x="32401" y="446581"/>
                    </a:lnTo>
                    <a:lnTo>
                      <a:pt x="33130" y="446259"/>
                    </a:lnTo>
                    <a:lnTo>
                      <a:pt x="33542" y="445360"/>
                    </a:lnTo>
                    <a:lnTo>
                      <a:pt x="34069" y="444387"/>
                    </a:lnTo>
                    <a:lnTo>
                      <a:pt x="35029" y="444023"/>
                    </a:lnTo>
                    <a:lnTo>
                      <a:pt x="36145" y="443810"/>
                    </a:lnTo>
                    <a:lnTo>
                      <a:pt x="36757" y="443415"/>
                    </a:lnTo>
                    <a:lnTo>
                      <a:pt x="37280" y="442207"/>
                    </a:lnTo>
                    <a:lnTo>
                      <a:pt x="37889" y="441581"/>
                    </a:lnTo>
                    <a:lnTo>
                      <a:pt x="38503" y="441259"/>
                    </a:lnTo>
                    <a:lnTo>
                      <a:pt x="38958" y="440712"/>
                    </a:lnTo>
                    <a:lnTo>
                      <a:pt x="39214" y="439703"/>
                    </a:lnTo>
                    <a:lnTo>
                      <a:pt x="39197" y="438537"/>
                    </a:lnTo>
                    <a:lnTo>
                      <a:pt x="38526" y="437462"/>
                    </a:lnTo>
                    <a:lnTo>
                      <a:pt x="38280" y="436459"/>
                    </a:lnTo>
                    <a:lnTo>
                      <a:pt x="37916" y="435305"/>
                    </a:lnTo>
                    <a:lnTo>
                      <a:pt x="37315" y="433804"/>
                    </a:lnTo>
                    <a:lnTo>
                      <a:pt x="37299" y="432638"/>
                    </a:lnTo>
                    <a:lnTo>
                      <a:pt x="37092" y="431599"/>
                    </a:lnTo>
                    <a:lnTo>
                      <a:pt x="37080" y="430864"/>
                    </a:lnTo>
                    <a:lnTo>
                      <a:pt x="36532" y="430287"/>
                    </a:lnTo>
                    <a:lnTo>
                      <a:pt x="35904" y="429521"/>
                    </a:lnTo>
                    <a:lnTo>
                      <a:pt x="35471" y="428987"/>
                    </a:lnTo>
                    <a:lnTo>
                      <a:pt x="35367" y="428659"/>
                    </a:lnTo>
                    <a:lnTo>
                      <a:pt x="35189" y="428100"/>
                    </a:lnTo>
                    <a:lnTo>
                      <a:pt x="35103" y="427516"/>
                    </a:lnTo>
                    <a:lnTo>
                      <a:pt x="34551" y="426751"/>
                    </a:lnTo>
                    <a:lnTo>
                      <a:pt x="34232" y="425979"/>
                    </a:lnTo>
                    <a:lnTo>
                      <a:pt x="33532" y="425645"/>
                    </a:lnTo>
                    <a:lnTo>
                      <a:pt x="32832" y="425226"/>
                    </a:lnTo>
                    <a:lnTo>
                      <a:pt x="32094" y="425007"/>
                    </a:lnTo>
                    <a:lnTo>
                      <a:pt x="30705" y="425062"/>
                    </a:lnTo>
                    <a:lnTo>
                      <a:pt x="29816" y="424958"/>
                    </a:lnTo>
                    <a:lnTo>
                      <a:pt x="29006" y="425013"/>
                    </a:lnTo>
                    <a:lnTo>
                      <a:pt x="27456" y="424570"/>
                    </a:lnTo>
                    <a:lnTo>
                      <a:pt x="26796" y="424266"/>
                    </a:lnTo>
                    <a:lnTo>
                      <a:pt x="25974" y="423507"/>
                    </a:lnTo>
                    <a:lnTo>
                      <a:pt x="24919" y="422625"/>
                    </a:lnTo>
                    <a:lnTo>
                      <a:pt x="24504" y="423294"/>
                    </a:lnTo>
                    <a:lnTo>
                      <a:pt x="24478" y="424181"/>
                    </a:lnTo>
                    <a:lnTo>
                      <a:pt x="23322" y="424315"/>
                    </a:lnTo>
                    <a:lnTo>
                      <a:pt x="22964" y="423622"/>
                    </a:lnTo>
                    <a:lnTo>
                      <a:pt x="22605" y="422814"/>
                    </a:lnTo>
                    <a:lnTo>
                      <a:pt x="22441" y="422158"/>
                    </a:lnTo>
                    <a:lnTo>
                      <a:pt x="21633" y="422285"/>
                    </a:lnTo>
                    <a:lnTo>
                      <a:pt x="20553" y="422340"/>
                    </a:lnTo>
                    <a:lnTo>
                      <a:pt x="19780" y="422352"/>
                    </a:lnTo>
                    <a:lnTo>
                      <a:pt x="19010" y="422480"/>
                    </a:lnTo>
                    <a:lnTo>
                      <a:pt x="18381" y="421678"/>
                    </a:lnTo>
                    <a:lnTo>
                      <a:pt x="17521" y="420949"/>
                    </a:lnTo>
                    <a:lnTo>
                      <a:pt x="16641" y="421544"/>
                    </a:lnTo>
                    <a:lnTo>
                      <a:pt x="16011" y="420626"/>
                    </a:lnTo>
                    <a:lnTo>
                      <a:pt x="15715" y="420256"/>
                    </a:lnTo>
                    <a:lnTo>
                      <a:pt x="15422" y="419898"/>
                    </a:lnTo>
                    <a:lnTo>
                      <a:pt x="15487" y="419041"/>
                    </a:lnTo>
                    <a:lnTo>
                      <a:pt x="15689" y="419017"/>
                    </a:lnTo>
                    <a:lnTo>
                      <a:pt x="16335" y="418956"/>
                    </a:lnTo>
                    <a:lnTo>
                      <a:pt x="17035" y="419333"/>
                    </a:lnTo>
                    <a:lnTo>
                      <a:pt x="17738" y="419904"/>
                    </a:lnTo>
                    <a:lnTo>
                      <a:pt x="18322" y="420201"/>
                    </a:lnTo>
                    <a:lnTo>
                      <a:pt x="19480" y="420189"/>
                    </a:lnTo>
                    <a:lnTo>
                      <a:pt x="20249" y="420019"/>
                    </a:lnTo>
                    <a:lnTo>
                      <a:pt x="21019" y="419892"/>
                    </a:lnTo>
                    <a:lnTo>
                      <a:pt x="21672" y="419612"/>
                    </a:lnTo>
                    <a:lnTo>
                      <a:pt x="21854" y="418877"/>
                    </a:lnTo>
                    <a:lnTo>
                      <a:pt x="21683" y="417717"/>
                    </a:lnTo>
                    <a:lnTo>
                      <a:pt x="22640" y="417121"/>
                    </a:lnTo>
                    <a:lnTo>
                      <a:pt x="23286" y="416416"/>
                    </a:lnTo>
                    <a:lnTo>
                      <a:pt x="23274" y="415560"/>
                    </a:lnTo>
                    <a:lnTo>
                      <a:pt x="22604" y="414606"/>
                    </a:lnTo>
                    <a:lnTo>
                      <a:pt x="22278" y="413367"/>
                    </a:lnTo>
                    <a:lnTo>
                      <a:pt x="21565" y="412139"/>
                    </a:lnTo>
                    <a:lnTo>
                      <a:pt x="21673" y="411520"/>
                    </a:lnTo>
                    <a:lnTo>
                      <a:pt x="22484" y="411580"/>
                    </a:lnTo>
                    <a:lnTo>
                      <a:pt x="23574" y="412188"/>
                    </a:lnTo>
                    <a:lnTo>
                      <a:pt x="24229" y="412140"/>
                    </a:lnTo>
                    <a:lnTo>
                      <a:pt x="25040" y="412127"/>
                    </a:lnTo>
                    <a:lnTo>
                      <a:pt x="26388" y="411915"/>
                    </a:lnTo>
                    <a:lnTo>
                      <a:pt x="27114" y="411362"/>
                    </a:lnTo>
                    <a:lnTo>
                      <a:pt x="27997" y="411040"/>
                    </a:lnTo>
                    <a:lnTo>
                      <a:pt x="28375" y="410493"/>
                    </a:lnTo>
                    <a:lnTo>
                      <a:pt x="28867" y="409752"/>
                    </a:lnTo>
                    <a:lnTo>
                      <a:pt x="28539" y="408440"/>
                    </a:lnTo>
                    <a:lnTo>
                      <a:pt x="28684" y="407777"/>
                    </a:lnTo>
                    <a:lnTo>
                      <a:pt x="28329" y="407237"/>
                    </a:lnTo>
                    <a:lnTo>
                      <a:pt x="28319" y="406544"/>
                    </a:lnTo>
                    <a:lnTo>
                      <a:pt x="28426" y="405918"/>
                    </a:lnTo>
                    <a:lnTo>
                      <a:pt x="28570" y="405183"/>
                    </a:lnTo>
                    <a:lnTo>
                      <a:pt x="28062" y="404764"/>
                    </a:lnTo>
                    <a:lnTo>
                      <a:pt x="27067" y="405396"/>
                    </a:lnTo>
                    <a:lnTo>
                      <a:pt x="26291" y="405098"/>
                    </a:lnTo>
                    <a:lnTo>
                      <a:pt x="26778" y="404047"/>
                    </a:lnTo>
                    <a:lnTo>
                      <a:pt x="26380" y="403196"/>
                    </a:lnTo>
                    <a:lnTo>
                      <a:pt x="25823" y="402085"/>
                    </a:lnTo>
                    <a:lnTo>
                      <a:pt x="25116" y="401161"/>
                    </a:lnTo>
                    <a:lnTo>
                      <a:pt x="25802" y="400572"/>
                    </a:lnTo>
                    <a:lnTo>
                      <a:pt x="25985" y="399873"/>
                    </a:lnTo>
                    <a:lnTo>
                      <a:pt x="25510" y="399065"/>
                    </a:lnTo>
                    <a:lnTo>
                      <a:pt x="24991" y="397832"/>
                    </a:lnTo>
                    <a:lnTo>
                      <a:pt x="25712" y="396933"/>
                    </a:lnTo>
                    <a:lnTo>
                      <a:pt x="25884" y="395457"/>
                    </a:lnTo>
                    <a:lnTo>
                      <a:pt x="25710" y="394144"/>
                    </a:lnTo>
                    <a:lnTo>
                      <a:pt x="25043" y="393585"/>
                    </a:lnTo>
                    <a:lnTo>
                      <a:pt x="24890" y="393458"/>
                    </a:lnTo>
                    <a:lnTo>
                      <a:pt x="24773" y="393306"/>
                    </a:lnTo>
                    <a:lnTo>
                      <a:pt x="24116" y="393312"/>
                    </a:lnTo>
                    <a:lnTo>
                      <a:pt x="23460" y="393288"/>
                    </a:lnTo>
                    <a:lnTo>
                      <a:pt x="22488" y="392795"/>
                    </a:lnTo>
                    <a:lnTo>
                      <a:pt x="21867" y="392613"/>
                    </a:lnTo>
                    <a:lnTo>
                      <a:pt x="21162" y="391921"/>
                    </a:lnTo>
                    <a:lnTo>
                      <a:pt x="20439" y="392631"/>
                    </a:lnTo>
                    <a:lnTo>
                      <a:pt x="19708" y="392874"/>
                    </a:lnTo>
                    <a:lnTo>
                      <a:pt x="18668" y="392965"/>
                    </a:lnTo>
                    <a:lnTo>
                      <a:pt x="17832" y="393907"/>
                    </a:lnTo>
                    <a:lnTo>
                      <a:pt x="17130" y="393451"/>
                    </a:lnTo>
                    <a:lnTo>
                      <a:pt x="16811" y="392722"/>
                    </a:lnTo>
                    <a:lnTo>
                      <a:pt x="17135" y="391052"/>
                    </a:lnTo>
                    <a:lnTo>
                      <a:pt x="16813" y="390086"/>
                    </a:lnTo>
                    <a:lnTo>
                      <a:pt x="16378" y="389393"/>
                    </a:lnTo>
                    <a:lnTo>
                      <a:pt x="16665" y="387844"/>
                    </a:lnTo>
                    <a:lnTo>
                      <a:pt x="17852" y="387169"/>
                    </a:lnTo>
                    <a:lnTo>
                      <a:pt x="18184" y="386076"/>
                    </a:lnTo>
                    <a:lnTo>
                      <a:pt x="18172" y="385262"/>
                    </a:lnTo>
                    <a:lnTo>
                      <a:pt x="17164" y="384970"/>
                    </a:lnTo>
                    <a:lnTo>
                      <a:pt x="16001" y="384600"/>
                    </a:lnTo>
                    <a:lnTo>
                      <a:pt x="15217" y="383834"/>
                    </a:lnTo>
                    <a:lnTo>
                      <a:pt x="14974" y="382984"/>
                    </a:lnTo>
                    <a:lnTo>
                      <a:pt x="14915" y="382534"/>
                    </a:lnTo>
                    <a:lnTo>
                      <a:pt x="14888" y="382327"/>
                    </a:lnTo>
                    <a:lnTo>
                      <a:pt x="14530" y="381556"/>
                    </a:lnTo>
                    <a:lnTo>
                      <a:pt x="14886" y="381149"/>
                    </a:lnTo>
                    <a:lnTo>
                      <a:pt x="15289" y="380693"/>
                    </a:lnTo>
                    <a:lnTo>
                      <a:pt x="15737" y="379642"/>
                    </a:lnTo>
                    <a:lnTo>
                      <a:pt x="15720" y="378445"/>
                    </a:lnTo>
                    <a:lnTo>
                      <a:pt x="15936" y="377315"/>
                    </a:lnTo>
                    <a:lnTo>
                      <a:pt x="15838" y="375881"/>
                    </a:lnTo>
                    <a:lnTo>
                      <a:pt x="16523" y="375140"/>
                    </a:lnTo>
                    <a:lnTo>
                      <a:pt x="16706" y="374435"/>
                    </a:lnTo>
                    <a:lnTo>
                      <a:pt x="16541" y="373664"/>
                    </a:lnTo>
                    <a:lnTo>
                      <a:pt x="16334" y="372777"/>
                    </a:lnTo>
                    <a:lnTo>
                      <a:pt x="17105" y="372692"/>
                    </a:lnTo>
                    <a:lnTo>
                      <a:pt x="17365" y="371951"/>
                    </a:lnTo>
                    <a:lnTo>
                      <a:pt x="17977" y="371556"/>
                    </a:lnTo>
                    <a:lnTo>
                      <a:pt x="19155" y="370219"/>
                    </a:lnTo>
                    <a:lnTo>
                      <a:pt x="19061" y="369022"/>
                    </a:lnTo>
                    <a:lnTo>
                      <a:pt x="19626" y="368044"/>
                    </a:lnTo>
                    <a:lnTo>
                      <a:pt x="19229" y="367273"/>
                    </a:lnTo>
                    <a:lnTo>
                      <a:pt x="19284" y="365760"/>
                    </a:lnTo>
                    <a:lnTo>
                      <a:pt x="20316" y="364976"/>
                    </a:lnTo>
                    <a:lnTo>
                      <a:pt x="19874" y="363743"/>
                    </a:lnTo>
                    <a:lnTo>
                      <a:pt x="20097" y="363153"/>
                    </a:lnTo>
                    <a:lnTo>
                      <a:pt x="19740" y="362461"/>
                    </a:lnTo>
                    <a:lnTo>
                      <a:pt x="19767" y="361646"/>
                    </a:lnTo>
                    <a:lnTo>
                      <a:pt x="19950" y="360990"/>
                    </a:lnTo>
                    <a:lnTo>
                      <a:pt x="19898" y="359982"/>
                    </a:lnTo>
                    <a:lnTo>
                      <a:pt x="19374" y="358518"/>
                    </a:lnTo>
                    <a:lnTo>
                      <a:pt x="19870" y="358007"/>
                    </a:lnTo>
                    <a:lnTo>
                      <a:pt x="19932" y="356999"/>
                    </a:lnTo>
                    <a:lnTo>
                      <a:pt x="19805" y="356227"/>
                    </a:lnTo>
                    <a:lnTo>
                      <a:pt x="19318" y="355660"/>
                    </a:lnTo>
                    <a:lnTo>
                      <a:pt x="19177" y="355498"/>
                    </a:lnTo>
                    <a:lnTo>
                      <a:pt x="18629" y="354928"/>
                    </a:lnTo>
                    <a:lnTo>
                      <a:pt x="17810" y="354392"/>
                    </a:lnTo>
                    <a:lnTo>
                      <a:pt x="16689" y="354058"/>
                    </a:lnTo>
                    <a:lnTo>
                      <a:pt x="16454" y="353986"/>
                    </a:lnTo>
                    <a:lnTo>
                      <a:pt x="16220" y="353834"/>
                    </a:lnTo>
                    <a:lnTo>
                      <a:pt x="15483" y="353615"/>
                    </a:lnTo>
                    <a:lnTo>
                      <a:pt x="14297" y="353299"/>
                    </a:lnTo>
                    <a:lnTo>
                      <a:pt x="13933" y="353208"/>
                    </a:lnTo>
                    <a:lnTo>
                      <a:pt x="12850" y="353032"/>
                    </a:lnTo>
                    <a:lnTo>
                      <a:pt x="11617" y="353202"/>
                    </a:lnTo>
                    <a:lnTo>
                      <a:pt x="10926" y="353487"/>
                    </a:lnTo>
                    <a:lnTo>
                      <a:pt x="10010" y="354198"/>
                    </a:lnTo>
                    <a:lnTo>
                      <a:pt x="9321" y="354708"/>
                    </a:lnTo>
                    <a:lnTo>
                      <a:pt x="8909" y="355565"/>
                    </a:lnTo>
                    <a:lnTo>
                      <a:pt x="8143" y="355966"/>
                    </a:lnTo>
                    <a:lnTo>
                      <a:pt x="7141" y="356136"/>
                    </a:lnTo>
                    <a:lnTo>
                      <a:pt x="6654" y="357187"/>
                    </a:lnTo>
                    <a:lnTo>
                      <a:pt x="6551" y="358001"/>
                    </a:lnTo>
                    <a:lnTo>
                      <a:pt x="5866" y="358749"/>
                    </a:lnTo>
                    <a:lnTo>
                      <a:pt x="4749" y="358919"/>
                    </a:lnTo>
                    <a:lnTo>
                      <a:pt x="3444" y="359441"/>
                    </a:lnTo>
                    <a:lnTo>
                      <a:pt x="2714" y="359721"/>
                    </a:lnTo>
                    <a:lnTo>
                      <a:pt x="1939" y="359502"/>
                    </a:lnTo>
                    <a:lnTo>
                      <a:pt x="776" y="359131"/>
                    </a:lnTo>
                    <a:lnTo>
                      <a:pt x="0" y="358834"/>
                    </a:lnTo>
                    <a:lnTo>
                      <a:pt x="106" y="358171"/>
                    </a:lnTo>
                    <a:lnTo>
                      <a:pt x="442" y="357394"/>
                    </a:lnTo>
                    <a:lnTo>
                      <a:pt x="1047" y="356531"/>
                    </a:lnTo>
                    <a:lnTo>
                      <a:pt x="2463" y="355583"/>
                    </a:lnTo>
                    <a:lnTo>
                      <a:pt x="3230" y="355298"/>
                    </a:lnTo>
                    <a:lnTo>
                      <a:pt x="4638" y="353846"/>
                    </a:lnTo>
                    <a:lnTo>
                      <a:pt x="4968" y="352601"/>
                    </a:lnTo>
                    <a:lnTo>
                      <a:pt x="5544" y="352321"/>
                    </a:lnTo>
                    <a:lnTo>
                      <a:pt x="5289" y="350778"/>
                    </a:lnTo>
                    <a:lnTo>
                      <a:pt x="5500" y="349265"/>
                    </a:lnTo>
                    <a:lnTo>
                      <a:pt x="5176" y="348262"/>
                    </a:lnTo>
                    <a:lnTo>
                      <a:pt x="5009" y="347369"/>
                    </a:lnTo>
                    <a:lnTo>
                      <a:pt x="5232" y="346750"/>
                    </a:lnTo>
                    <a:lnTo>
                      <a:pt x="5847" y="346543"/>
                    </a:lnTo>
                    <a:lnTo>
                      <a:pt x="6537" y="346185"/>
                    </a:lnTo>
                    <a:lnTo>
                      <a:pt x="7105" y="345444"/>
                    </a:lnTo>
                    <a:lnTo>
                      <a:pt x="7437" y="344277"/>
                    </a:lnTo>
                    <a:lnTo>
                      <a:pt x="8630" y="344028"/>
                    </a:lnTo>
                    <a:lnTo>
                      <a:pt x="8578" y="343135"/>
                    </a:lnTo>
                    <a:lnTo>
                      <a:pt x="8799" y="342400"/>
                    </a:lnTo>
                    <a:lnTo>
                      <a:pt x="9754" y="341689"/>
                    </a:lnTo>
                    <a:lnTo>
                      <a:pt x="10129" y="340948"/>
                    </a:lnTo>
                    <a:lnTo>
                      <a:pt x="10542" y="340049"/>
                    </a:lnTo>
                    <a:lnTo>
                      <a:pt x="11033" y="339344"/>
                    </a:lnTo>
                    <a:lnTo>
                      <a:pt x="11526" y="338639"/>
                    </a:lnTo>
                    <a:lnTo>
                      <a:pt x="11517" y="338020"/>
                    </a:lnTo>
                    <a:lnTo>
                      <a:pt x="11382" y="336707"/>
                    </a:lnTo>
                    <a:lnTo>
                      <a:pt x="11755" y="335772"/>
                    </a:lnTo>
                    <a:lnTo>
                      <a:pt x="11628" y="334958"/>
                    </a:lnTo>
                    <a:lnTo>
                      <a:pt x="11461" y="334149"/>
                    </a:lnTo>
                    <a:lnTo>
                      <a:pt x="10978" y="332758"/>
                    </a:lnTo>
                    <a:lnTo>
                      <a:pt x="10107" y="331221"/>
                    </a:lnTo>
                    <a:lnTo>
                      <a:pt x="10442" y="330364"/>
                    </a:lnTo>
                    <a:lnTo>
                      <a:pt x="11419" y="328414"/>
                    </a:lnTo>
                    <a:lnTo>
                      <a:pt x="10218" y="328123"/>
                    </a:lnTo>
                    <a:lnTo>
                      <a:pt x="9060" y="328141"/>
                    </a:lnTo>
                    <a:lnTo>
                      <a:pt x="7700" y="327539"/>
                    </a:lnTo>
                    <a:lnTo>
                      <a:pt x="6448" y="326391"/>
                    </a:lnTo>
                    <a:lnTo>
                      <a:pt x="5962" y="324775"/>
                    </a:lnTo>
                    <a:lnTo>
                      <a:pt x="6693" y="324611"/>
                    </a:lnTo>
                    <a:lnTo>
                      <a:pt x="7383" y="324252"/>
                    </a:lnTo>
                    <a:lnTo>
                      <a:pt x="7256" y="323475"/>
                    </a:lnTo>
                    <a:lnTo>
                      <a:pt x="7084" y="322199"/>
                    </a:lnTo>
                    <a:lnTo>
                      <a:pt x="7570" y="321148"/>
                    </a:lnTo>
                    <a:lnTo>
                      <a:pt x="8379" y="320984"/>
                    </a:lnTo>
                    <a:lnTo>
                      <a:pt x="8516" y="319817"/>
                    </a:lnTo>
                    <a:lnTo>
                      <a:pt x="7890" y="319131"/>
                    </a:lnTo>
                    <a:lnTo>
                      <a:pt x="7648" y="318432"/>
                    </a:lnTo>
                    <a:lnTo>
                      <a:pt x="7751" y="317503"/>
                    </a:lnTo>
                    <a:lnTo>
                      <a:pt x="7894" y="316689"/>
                    </a:lnTo>
                    <a:lnTo>
                      <a:pt x="7421" y="316039"/>
                    </a:lnTo>
                    <a:lnTo>
                      <a:pt x="6148" y="316130"/>
                    </a:lnTo>
                    <a:lnTo>
                      <a:pt x="5451" y="315990"/>
                    </a:lnTo>
                    <a:lnTo>
                      <a:pt x="6102" y="315631"/>
                    </a:lnTo>
                    <a:lnTo>
                      <a:pt x="6433" y="314465"/>
                    </a:lnTo>
                    <a:lnTo>
                      <a:pt x="6031" y="313347"/>
                    </a:lnTo>
                    <a:lnTo>
                      <a:pt x="5377" y="313468"/>
                    </a:lnTo>
                    <a:lnTo>
                      <a:pt x="4652" y="314100"/>
                    </a:lnTo>
                    <a:lnTo>
                      <a:pt x="3998" y="314264"/>
                    </a:lnTo>
                    <a:lnTo>
                      <a:pt x="3674" y="313183"/>
                    </a:lnTo>
                    <a:lnTo>
                      <a:pt x="4081" y="311901"/>
                    </a:lnTo>
                    <a:lnTo>
                      <a:pt x="3459" y="311597"/>
                    </a:lnTo>
                    <a:lnTo>
                      <a:pt x="3138" y="310832"/>
                    </a:lnTo>
                    <a:lnTo>
                      <a:pt x="3976" y="309963"/>
                    </a:lnTo>
                    <a:lnTo>
                      <a:pt x="4950" y="310571"/>
                    </a:lnTo>
                    <a:lnTo>
                      <a:pt x="5644" y="310558"/>
                    </a:lnTo>
                    <a:lnTo>
                      <a:pt x="5946" y="310012"/>
                    </a:lnTo>
                    <a:lnTo>
                      <a:pt x="6241" y="309082"/>
                    </a:lnTo>
                    <a:lnTo>
                      <a:pt x="6069" y="307843"/>
                    </a:lnTo>
                    <a:lnTo>
                      <a:pt x="5822" y="306798"/>
                    </a:lnTo>
                    <a:lnTo>
                      <a:pt x="4701" y="306664"/>
                    </a:lnTo>
                    <a:lnTo>
                      <a:pt x="4379" y="305735"/>
                    </a:lnTo>
                    <a:lnTo>
                      <a:pt x="4212" y="304884"/>
                    </a:lnTo>
                    <a:lnTo>
                      <a:pt x="4464" y="303566"/>
                    </a:lnTo>
                    <a:lnTo>
                      <a:pt x="5009" y="303869"/>
                    </a:lnTo>
                    <a:lnTo>
                      <a:pt x="5626" y="303821"/>
                    </a:lnTo>
                    <a:lnTo>
                      <a:pt x="5926" y="303237"/>
                    </a:lnTo>
                    <a:lnTo>
                      <a:pt x="6955" y="302253"/>
                    </a:lnTo>
                    <a:lnTo>
                      <a:pt x="7446" y="301548"/>
                    </a:lnTo>
                    <a:lnTo>
                      <a:pt x="7352" y="300346"/>
                    </a:lnTo>
                    <a:lnTo>
                      <a:pt x="8112" y="299483"/>
                    </a:lnTo>
                    <a:lnTo>
                      <a:pt x="8016" y="298171"/>
                    </a:lnTo>
                    <a:lnTo>
                      <a:pt x="8666" y="297733"/>
                    </a:lnTo>
                    <a:lnTo>
                      <a:pt x="9398" y="297569"/>
                    </a:lnTo>
                    <a:lnTo>
                      <a:pt x="10939" y="297429"/>
                    </a:lnTo>
                    <a:lnTo>
                      <a:pt x="10341" y="296081"/>
                    </a:lnTo>
                    <a:lnTo>
                      <a:pt x="9868" y="295352"/>
                    </a:lnTo>
                    <a:lnTo>
                      <a:pt x="9858" y="294616"/>
                    </a:lnTo>
                    <a:lnTo>
                      <a:pt x="10337" y="293061"/>
                    </a:lnTo>
                    <a:lnTo>
                      <a:pt x="10885" y="290844"/>
                    </a:lnTo>
                    <a:lnTo>
                      <a:pt x="11094" y="289331"/>
                    </a:lnTo>
                    <a:lnTo>
                      <a:pt x="11895" y="288584"/>
                    </a:lnTo>
                    <a:lnTo>
                      <a:pt x="12655" y="287721"/>
                    </a:lnTo>
                    <a:lnTo>
                      <a:pt x="12903" y="287290"/>
                    </a:lnTo>
                    <a:lnTo>
                      <a:pt x="13333" y="286548"/>
                    </a:lnTo>
                    <a:lnTo>
                      <a:pt x="13709" y="285850"/>
                    </a:lnTo>
                    <a:lnTo>
                      <a:pt x="13920" y="284410"/>
                    </a:lnTo>
                    <a:lnTo>
                      <a:pt x="14567" y="283742"/>
                    </a:lnTo>
                    <a:lnTo>
                      <a:pt x="14983" y="283158"/>
                    </a:lnTo>
                    <a:lnTo>
                      <a:pt x="15274" y="281871"/>
                    </a:lnTo>
                    <a:lnTo>
                      <a:pt x="15134" y="280169"/>
                    </a:lnTo>
                    <a:lnTo>
                      <a:pt x="15891" y="279112"/>
                    </a:lnTo>
                    <a:lnTo>
                      <a:pt x="16957" y="278055"/>
                    </a:lnTo>
                    <a:lnTo>
                      <a:pt x="17286" y="276767"/>
                    </a:lnTo>
                    <a:lnTo>
                      <a:pt x="17456" y="275139"/>
                    </a:lnTo>
                    <a:lnTo>
                      <a:pt x="18722" y="274580"/>
                    </a:lnTo>
                    <a:lnTo>
                      <a:pt x="19215" y="273912"/>
                    </a:lnTo>
                    <a:lnTo>
                      <a:pt x="19650" y="271974"/>
                    </a:lnTo>
                    <a:lnTo>
                      <a:pt x="20021" y="270923"/>
                    </a:lnTo>
                    <a:lnTo>
                      <a:pt x="19781" y="270345"/>
                    </a:lnTo>
                    <a:lnTo>
                      <a:pt x="20537" y="269167"/>
                    </a:lnTo>
                    <a:lnTo>
                      <a:pt x="21267" y="268966"/>
                    </a:lnTo>
                    <a:lnTo>
                      <a:pt x="22142" y="268104"/>
                    </a:lnTo>
                    <a:lnTo>
                      <a:pt x="22394" y="266743"/>
                    </a:lnTo>
                    <a:lnTo>
                      <a:pt x="22806" y="265844"/>
                    </a:lnTo>
                    <a:lnTo>
                      <a:pt x="23960" y="265558"/>
                    </a:lnTo>
                    <a:lnTo>
                      <a:pt x="24563" y="264580"/>
                    </a:lnTo>
                    <a:lnTo>
                      <a:pt x="26153" y="264981"/>
                    </a:lnTo>
                    <a:lnTo>
                      <a:pt x="26511" y="265753"/>
                    </a:lnTo>
                    <a:lnTo>
                      <a:pt x="27367" y="266245"/>
                    </a:lnTo>
                    <a:lnTo>
                      <a:pt x="28640" y="266190"/>
                    </a:lnTo>
                    <a:lnTo>
                      <a:pt x="29409" y="265983"/>
                    </a:lnTo>
                    <a:lnTo>
                      <a:pt x="30186" y="266281"/>
                    </a:lnTo>
                    <a:lnTo>
                      <a:pt x="30842" y="266275"/>
                    </a:lnTo>
                    <a:lnTo>
                      <a:pt x="31686" y="265953"/>
                    </a:lnTo>
                    <a:lnTo>
                      <a:pt x="32881" y="265777"/>
                    </a:lnTo>
                    <a:lnTo>
                      <a:pt x="33578" y="265923"/>
                    </a:lnTo>
                    <a:lnTo>
                      <a:pt x="33846" y="265765"/>
                    </a:lnTo>
                    <a:lnTo>
                      <a:pt x="34107" y="265181"/>
                    </a:lnTo>
                    <a:lnTo>
                      <a:pt x="34798" y="264859"/>
                    </a:lnTo>
                    <a:lnTo>
                      <a:pt x="35328" y="264075"/>
                    </a:lnTo>
                    <a:lnTo>
                      <a:pt x="35940" y="263723"/>
                    </a:lnTo>
                    <a:lnTo>
                      <a:pt x="36712" y="263711"/>
                    </a:lnTo>
                    <a:lnTo>
                      <a:pt x="37849" y="263425"/>
                    </a:lnTo>
                    <a:lnTo>
                      <a:pt x="38586" y="262970"/>
                    </a:lnTo>
                    <a:lnTo>
                      <a:pt x="39193" y="262283"/>
                    </a:lnTo>
                    <a:lnTo>
                      <a:pt x="39621" y="261852"/>
                    </a:lnTo>
                    <a:lnTo>
                      <a:pt x="40337" y="261287"/>
                    </a:lnTo>
                    <a:lnTo>
                      <a:pt x="41105" y="260801"/>
                    </a:lnTo>
                    <a:lnTo>
                      <a:pt x="42475" y="260139"/>
                    </a:lnTo>
                    <a:lnTo>
                      <a:pt x="42966" y="259787"/>
                    </a:lnTo>
                    <a:lnTo>
                      <a:pt x="43891" y="258997"/>
                    </a:lnTo>
                    <a:lnTo>
                      <a:pt x="44458" y="258772"/>
                    </a:lnTo>
                    <a:lnTo>
                      <a:pt x="44894" y="258589"/>
                    </a:lnTo>
                    <a:lnTo>
                      <a:pt x="45394" y="258255"/>
                    </a:lnTo>
                    <a:lnTo>
                      <a:pt x="46851" y="256712"/>
                    </a:lnTo>
                    <a:lnTo>
                      <a:pt x="47155" y="256184"/>
                    </a:lnTo>
                    <a:lnTo>
                      <a:pt x="47589" y="255029"/>
                    </a:lnTo>
                    <a:lnTo>
                      <a:pt x="47970" y="254604"/>
                    </a:lnTo>
                    <a:lnTo>
                      <a:pt x="48562" y="254398"/>
                    </a:lnTo>
                    <a:lnTo>
                      <a:pt x="49027" y="254039"/>
                    </a:lnTo>
                    <a:lnTo>
                      <a:pt x="49165" y="253753"/>
                    </a:lnTo>
                    <a:lnTo>
                      <a:pt x="49258" y="253462"/>
                    </a:lnTo>
                    <a:lnTo>
                      <a:pt x="49485" y="252642"/>
                    </a:lnTo>
                    <a:lnTo>
                      <a:pt x="50118" y="252539"/>
                    </a:lnTo>
                    <a:lnTo>
                      <a:pt x="50988" y="252271"/>
                    </a:lnTo>
                    <a:lnTo>
                      <a:pt x="51018" y="251779"/>
                    </a:lnTo>
                    <a:lnTo>
                      <a:pt x="51354" y="251342"/>
                    </a:lnTo>
                    <a:lnTo>
                      <a:pt x="51639" y="251196"/>
                    </a:lnTo>
                    <a:lnTo>
                      <a:pt x="51876" y="251002"/>
                    </a:lnTo>
                    <a:lnTo>
                      <a:pt x="52100" y="250789"/>
                    </a:lnTo>
                    <a:lnTo>
                      <a:pt x="52367" y="250267"/>
                    </a:lnTo>
                    <a:lnTo>
                      <a:pt x="52442" y="249653"/>
                    </a:lnTo>
                    <a:lnTo>
                      <a:pt x="52489" y="249045"/>
                    </a:lnTo>
                    <a:lnTo>
                      <a:pt x="52455" y="248413"/>
                    </a:lnTo>
                    <a:lnTo>
                      <a:pt x="52736" y="247939"/>
                    </a:lnTo>
                    <a:lnTo>
                      <a:pt x="53252" y="247575"/>
                    </a:lnTo>
                    <a:lnTo>
                      <a:pt x="53622" y="247089"/>
                    </a:lnTo>
                    <a:lnTo>
                      <a:pt x="53900" y="246548"/>
                    </a:lnTo>
                    <a:lnTo>
                      <a:pt x="53995" y="246262"/>
                    </a:lnTo>
                    <a:lnTo>
                      <a:pt x="54061" y="245989"/>
                    </a:lnTo>
                    <a:lnTo>
                      <a:pt x="54137" y="245667"/>
                    </a:lnTo>
                    <a:lnTo>
                      <a:pt x="54237" y="244762"/>
                    </a:lnTo>
                    <a:lnTo>
                      <a:pt x="54179" y="244446"/>
                    </a:lnTo>
                    <a:lnTo>
                      <a:pt x="54003" y="243814"/>
                    </a:lnTo>
                    <a:lnTo>
                      <a:pt x="54046" y="243310"/>
                    </a:lnTo>
                    <a:lnTo>
                      <a:pt x="54348" y="243207"/>
                    </a:lnTo>
                    <a:lnTo>
                      <a:pt x="54993" y="243256"/>
                    </a:lnTo>
                    <a:lnTo>
                      <a:pt x="55486" y="243614"/>
                    </a:lnTo>
                    <a:lnTo>
                      <a:pt x="55728" y="244227"/>
                    </a:lnTo>
                    <a:lnTo>
                      <a:pt x="56147" y="244470"/>
                    </a:lnTo>
                    <a:lnTo>
                      <a:pt x="56471" y="244367"/>
                    </a:lnTo>
                    <a:lnTo>
                      <a:pt x="56765" y="244245"/>
                    </a:lnTo>
                    <a:lnTo>
                      <a:pt x="57579" y="243851"/>
                    </a:lnTo>
                    <a:lnTo>
                      <a:pt x="58189" y="243802"/>
                    </a:lnTo>
                    <a:lnTo>
                      <a:pt x="59075" y="243657"/>
                    </a:lnTo>
                    <a:lnTo>
                      <a:pt x="59346" y="243796"/>
                    </a:lnTo>
                    <a:lnTo>
                      <a:pt x="60426" y="244476"/>
                    </a:lnTo>
                    <a:lnTo>
                      <a:pt x="60948" y="244598"/>
                    </a:lnTo>
                    <a:lnTo>
                      <a:pt x="61202" y="244434"/>
                    </a:lnTo>
                    <a:lnTo>
                      <a:pt x="61605" y="243930"/>
                    </a:lnTo>
                    <a:lnTo>
                      <a:pt x="62066" y="242830"/>
                    </a:lnTo>
                    <a:lnTo>
                      <a:pt x="62355" y="242721"/>
                    </a:lnTo>
                    <a:lnTo>
                      <a:pt x="62951" y="242551"/>
                    </a:lnTo>
                    <a:lnTo>
                      <a:pt x="63842" y="242368"/>
                    </a:lnTo>
                    <a:lnTo>
                      <a:pt x="64445" y="242289"/>
                    </a:lnTo>
                    <a:lnTo>
                      <a:pt x="65355" y="242265"/>
                    </a:lnTo>
                    <a:lnTo>
                      <a:pt x="66267" y="242168"/>
                    </a:lnTo>
                    <a:lnTo>
                      <a:pt x="66839" y="241992"/>
                    </a:lnTo>
                    <a:lnTo>
                      <a:pt x="67648" y="241572"/>
                    </a:lnTo>
                    <a:lnTo>
                      <a:pt x="68246" y="241451"/>
                    </a:lnTo>
                    <a:lnTo>
                      <a:pt x="68523" y="241275"/>
                    </a:lnTo>
                    <a:lnTo>
                      <a:pt x="68688" y="241171"/>
                    </a:lnTo>
                    <a:lnTo>
                      <a:pt x="69797" y="240133"/>
                    </a:lnTo>
                    <a:lnTo>
                      <a:pt x="70839" y="239501"/>
                    </a:lnTo>
                    <a:lnTo>
                      <a:pt x="71381" y="239233"/>
                    </a:lnTo>
                    <a:lnTo>
                      <a:pt x="72528" y="238827"/>
                    </a:lnTo>
                    <a:lnTo>
                      <a:pt x="73391" y="238541"/>
                    </a:lnTo>
                    <a:lnTo>
                      <a:pt x="73881" y="238182"/>
                    </a:lnTo>
                    <a:lnTo>
                      <a:pt x="74243" y="237691"/>
                    </a:lnTo>
                    <a:lnTo>
                      <a:pt x="74655" y="237247"/>
                    </a:lnTo>
                    <a:lnTo>
                      <a:pt x="75742" y="236178"/>
                    </a:lnTo>
                    <a:lnTo>
                      <a:pt x="76249" y="235855"/>
                    </a:lnTo>
                    <a:lnTo>
                      <a:pt x="77137" y="235606"/>
                    </a:lnTo>
                    <a:lnTo>
                      <a:pt x="77620" y="235272"/>
                    </a:lnTo>
                    <a:lnTo>
                      <a:pt x="78008" y="234787"/>
                    </a:lnTo>
                    <a:lnTo>
                      <a:pt x="78608" y="234106"/>
                    </a:lnTo>
                    <a:lnTo>
                      <a:pt x="79172" y="233389"/>
                    </a:lnTo>
                    <a:lnTo>
                      <a:pt x="79324" y="232812"/>
                    </a:lnTo>
                    <a:lnTo>
                      <a:pt x="79476" y="232229"/>
                    </a:lnTo>
                    <a:lnTo>
                      <a:pt x="79613" y="231943"/>
                    </a:lnTo>
                    <a:lnTo>
                      <a:pt x="80015" y="231518"/>
                    </a:lnTo>
                    <a:lnTo>
                      <a:pt x="80838" y="231129"/>
                    </a:lnTo>
                    <a:lnTo>
                      <a:pt x="81464" y="230460"/>
                    </a:lnTo>
                    <a:lnTo>
                      <a:pt x="82030" y="229744"/>
                    </a:lnTo>
                    <a:lnTo>
                      <a:pt x="82235" y="229519"/>
                    </a:lnTo>
                    <a:lnTo>
                      <a:pt x="82926" y="228923"/>
                    </a:lnTo>
                    <a:lnTo>
                      <a:pt x="84138" y="228000"/>
                    </a:lnTo>
                    <a:lnTo>
                      <a:pt x="84503" y="227526"/>
                    </a:lnTo>
                    <a:lnTo>
                      <a:pt x="84789" y="226985"/>
                    </a:lnTo>
                    <a:lnTo>
                      <a:pt x="85029" y="226426"/>
                    </a:lnTo>
                    <a:lnTo>
                      <a:pt x="85229" y="225850"/>
                    </a:lnTo>
                    <a:lnTo>
                      <a:pt x="85380" y="225260"/>
                    </a:lnTo>
                    <a:lnTo>
                      <a:pt x="85464" y="224659"/>
                    </a:lnTo>
                    <a:lnTo>
                      <a:pt x="85470" y="224051"/>
                    </a:lnTo>
                    <a:lnTo>
                      <a:pt x="85424" y="222830"/>
                    </a:lnTo>
                    <a:lnTo>
                      <a:pt x="85464" y="222229"/>
                    </a:lnTo>
                    <a:lnTo>
                      <a:pt x="85591" y="221323"/>
                    </a:lnTo>
                    <a:lnTo>
                      <a:pt x="85806" y="220126"/>
                    </a:lnTo>
                    <a:lnTo>
                      <a:pt x="86054" y="219251"/>
                    </a:lnTo>
                    <a:lnTo>
                      <a:pt x="86478" y="218449"/>
                    </a:lnTo>
                    <a:lnTo>
                      <a:pt x="86638" y="217246"/>
                    </a:lnTo>
                    <a:lnTo>
                      <a:pt x="87025" y="216408"/>
                    </a:lnTo>
                    <a:lnTo>
                      <a:pt x="87190" y="215837"/>
                    </a:lnTo>
                    <a:lnTo>
                      <a:pt x="87166" y="215236"/>
                    </a:lnTo>
                    <a:lnTo>
                      <a:pt x="86905" y="213425"/>
                    </a:lnTo>
                    <a:lnTo>
                      <a:pt x="87059" y="212842"/>
                    </a:lnTo>
                    <a:lnTo>
                      <a:pt x="87378" y="211979"/>
                    </a:lnTo>
                    <a:lnTo>
                      <a:pt x="87507" y="211706"/>
                    </a:lnTo>
                    <a:lnTo>
                      <a:pt x="87963" y="210916"/>
                    </a:lnTo>
                    <a:lnTo>
                      <a:pt x="88080" y="210631"/>
                    </a:lnTo>
                    <a:lnTo>
                      <a:pt x="88163" y="210333"/>
                    </a:lnTo>
                    <a:lnTo>
                      <a:pt x="88178" y="209737"/>
                    </a:lnTo>
                    <a:lnTo>
                      <a:pt x="87919" y="207009"/>
                    </a:lnTo>
                    <a:lnTo>
                      <a:pt x="87877" y="206700"/>
                    </a:lnTo>
                    <a:lnTo>
                      <a:pt x="87617" y="205418"/>
                    </a:lnTo>
                    <a:lnTo>
                      <a:pt x="87878" y="205072"/>
                    </a:lnTo>
                    <a:lnTo>
                      <a:pt x="88193" y="205047"/>
                    </a:lnTo>
                    <a:lnTo>
                      <a:pt x="88919" y="205060"/>
                    </a:lnTo>
                    <a:lnTo>
                      <a:pt x="89309" y="204792"/>
                    </a:lnTo>
                    <a:lnTo>
                      <a:pt x="89218" y="204112"/>
                    </a:lnTo>
                    <a:lnTo>
                      <a:pt x="89278" y="203504"/>
                    </a:lnTo>
                    <a:lnTo>
                      <a:pt x="89292" y="202872"/>
                    </a:lnTo>
                    <a:lnTo>
                      <a:pt x="89170" y="202307"/>
                    </a:lnTo>
                    <a:lnTo>
                      <a:pt x="88451" y="201864"/>
                    </a:lnTo>
                    <a:lnTo>
                      <a:pt x="88401" y="201548"/>
                    </a:lnTo>
                    <a:lnTo>
                      <a:pt x="88404" y="201220"/>
                    </a:lnTo>
                    <a:lnTo>
                      <a:pt x="88653" y="200710"/>
                    </a:lnTo>
                    <a:lnTo>
                      <a:pt x="88887" y="200491"/>
                    </a:lnTo>
                    <a:lnTo>
                      <a:pt x="89080" y="200248"/>
                    </a:lnTo>
                    <a:lnTo>
                      <a:pt x="89316" y="199701"/>
                    </a:lnTo>
                    <a:lnTo>
                      <a:pt x="89422" y="198485"/>
                    </a:lnTo>
                    <a:lnTo>
                      <a:pt x="89534" y="197884"/>
                    </a:lnTo>
                    <a:lnTo>
                      <a:pt x="89543" y="197580"/>
                    </a:lnTo>
                    <a:lnTo>
                      <a:pt x="89543" y="196997"/>
                    </a:lnTo>
                    <a:lnTo>
                      <a:pt x="90202" y="196365"/>
                    </a:lnTo>
                    <a:lnTo>
                      <a:pt x="90633" y="195563"/>
                    </a:lnTo>
                    <a:lnTo>
                      <a:pt x="91243" y="194895"/>
                    </a:lnTo>
                    <a:lnTo>
                      <a:pt x="91492" y="194336"/>
                    </a:lnTo>
                    <a:lnTo>
                      <a:pt x="91676" y="193449"/>
                    </a:lnTo>
                    <a:lnTo>
                      <a:pt x="91646" y="192532"/>
                    </a:lnTo>
                    <a:lnTo>
                      <a:pt x="91704" y="192204"/>
                    </a:lnTo>
                    <a:lnTo>
                      <a:pt x="91798" y="191887"/>
                    </a:lnTo>
                    <a:lnTo>
                      <a:pt x="92206" y="191712"/>
                    </a:lnTo>
                    <a:lnTo>
                      <a:pt x="92527" y="191864"/>
                    </a:lnTo>
                    <a:lnTo>
                      <a:pt x="93354" y="192197"/>
                    </a:lnTo>
                    <a:lnTo>
                      <a:pt x="93820" y="192562"/>
                    </a:lnTo>
                    <a:lnTo>
                      <a:pt x="94410" y="192757"/>
                    </a:lnTo>
                    <a:lnTo>
                      <a:pt x="94975" y="192714"/>
                    </a:lnTo>
                    <a:lnTo>
                      <a:pt x="95510" y="192398"/>
                    </a:lnTo>
                    <a:lnTo>
                      <a:pt x="96325" y="191985"/>
                    </a:lnTo>
                    <a:lnTo>
                      <a:pt x="96829" y="191651"/>
                    </a:lnTo>
                    <a:lnTo>
                      <a:pt x="97283" y="191244"/>
                    </a:lnTo>
                    <a:lnTo>
                      <a:pt x="98134" y="190436"/>
                    </a:lnTo>
                    <a:lnTo>
                      <a:pt x="98448" y="190418"/>
                    </a:lnTo>
                    <a:lnTo>
                      <a:pt x="98748" y="189919"/>
                    </a:lnTo>
                    <a:lnTo>
                      <a:pt x="98864" y="189628"/>
                    </a:lnTo>
                    <a:lnTo>
                      <a:pt x="99032" y="189027"/>
                    </a:lnTo>
                    <a:lnTo>
                      <a:pt x="99045" y="188163"/>
                    </a:lnTo>
                    <a:lnTo>
                      <a:pt x="99242" y="187920"/>
                    </a:lnTo>
                    <a:lnTo>
                      <a:pt x="99476" y="187695"/>
                    </a:lnTo>
                    <a:lnTo>
                      <a:pt x="99720" y="187507"/>
                    </a:lnTo>
                    <a:lnTo>
                      <a:pt x="100266" y="187507"/>
                    </a:lnTo>
                    <a:lnTo>
                      <a:pt x="100693" y="187106"/>
                    </a:lnTo>
                    <a:lnTo>
                      <a:pt x="102712" y="184798"/>
                    </a:lnTo>
                    <a:lnTo>
                      <a:pt x="103437" y="183832"/>
                    </a:lnTo>
                    <a:lnTo>
                      <a:pt x="104199" y="183303"/>
                    </a:lnTo>
                    <a:lnTo>
                      <a:pt x="104581" y="182866"/>
                    </a:lnTo>
                    <a:lnTo>
                      <a:pt x="104683" y="182240"/>
                    </a:lnTo>
                    <a:lnTo>
                      <a:pt x="105070" y="181821"/>
                    </a:lnTo>
                    <a:lnTo>
                      <a:pt x="105624" y="181523"/>
                    </a:lnTo>
                    <a:lnTo>
                      <a:pt x="106377" y="181013"/>
                    </a:lnTo>
                    <a:lnTo>
                      <a:pt x="107491" y="180497"/>
                    </a:lnTo>
                    <a:lnTo>
                      <a:pt x="108210" y="179992"/>
                    </a:lnTo>
                    <a:lnTo>
                      <a:pt x="108350" y="179706"/>
                    </a:lnTo>
                    <a:lnTo>
                      <a:pt x="108523" y="179458"/>
                    </a:lnTo>
                    <a:lnTo>
                      <a:pt x="109269" y="178497"/>
                    </a:lnTo>
                    <a:lnTo>
                      <a:pt x="109697" y="178072"/>
                    </a:lnTo>
                    <a:lnTo>
                      <a:pt x="110192" y="177714"/>
                    </a:ln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7" name="object 50">
                <a:extLst>
                  <a:ext uri="{FF2B5EF4-FFF2-40B4-BE49-F238E27FC236}">
                    <a16:creationId xmlns:a16="http://schemas.microsoft.com/office/drawing/2014/main" id="{5F87FBFE-5008-4498-BDAC-ADCA86905E61}"/>
                  </a:ext>
                </a:extLst>
              </p:cNvPr>
              <p:cNvSpPr/>
              <p:nvPr/>
            </p:nvSpPr>
            <p:spPr>
              <a:xfrm>
                <a:off x="2349774" y="7822140"/>
                <a:ext cx="545354" cy="456539"/>
              </a:xfrm>
              <a:custGeom>
                <a:avLst/>
                <a:gdLst/>
                <a:ahLst/>
                <a:cxnLst/>
                <a:rect l="l" t="t" r="r" b="b"/>
                <a:pathLst>
                  <a:path w="545354" h="456539">
                    <a:moveTo>
                      <a:pt x="384865" y="30668"/>
                    </a:moveTo>
                    <a:lnTo>
                      <a:pt x="384512" y="30328"/>
                    </a:lnTo>
                    <a:lnTo>
                      <a:pt x="384121" y="30024"/>
                    </a:lnTo>
                    <a:lnTo>
                      <a:pt x="383846" y="29720"/>
                    </a:lnTo>
                    <a:lnTo>
                      <a:pt x="383532" y="29458"/>
                    </a:lnTo>
                    <a:lnTo>
                      <a:pt x="383220" y="29228"/>
                    </a:lnTo>
                    <a:lnTo>
                      <a:pt x="382829" y="28930"/>
                    </a:lnTo>
                    <a:lnTo>
                      <a:pt x="382515" y="28626"/>
                    </a:lnTo>
                    <a:lnTo>
                      <a:pt x="382164" y="28402"/>
                    </a:lnTo>
                    <a:lnTo>
                      <a:pt x="381813" y="28214"/>
                    </a:lnTo>
                    <a:lnTo>
                      <a:pt x="381578" y="27989"/>
                    </a:lnTo>
                    <a:lnTo>
                      <a:pt x="381264" y="27721"/>
                    </a:lnTo>
                    <a:lnTo>
                      <a:pt x="380874" y="27460"/>
                    </a:lnTo>
                    <a:lnTo>
                      <a:pt x="380601" y="27272"/>
                    </a:lnTo>
                    <a:lnTo>
                      <a:pt x="380094" y="26938"/>
                    </a:lnTo>
                    <a:lnTo>
                      <a:pt x="379858" y="26707"/>
                    </a:lnTo>
                    <a:lnTo>
                      <a:pt x="379584" y="26482"/>
                    </a:lnTo>
                    <a:lnTo>
                      <a:pt x="379311" y="26257"/>
                    </a:lnTo>
                    <a:lnTo>
                      <a:pt x="378840" y="25837"/>
                    </a:lnTo>
                    <a:lnTo>
                      <a:pt x="378526" y="25534"/>
                    </a:lnTo>
                    <a:lnTo>
                      <a:pt x="378252" y="25309"/>
                    </a:lnTo>
                    <a:lnTo>
                      <a:pt x="377975" y="24932"/>
                    </a:lnTo>
                    <a:lnTo>
                      <a:pt x="377737" y="24550"/>
                    </a:lnTo>
                    <a:lnTo>
                      <a:pt x="377536" y="24088"/>
                    </a:lnTo>
                    <a:lnTo>
                      <a:pt x="377451" y="23705"/>
                    </a:lnTo>
                    <a:lnTo>
                      <a:pt x="377368" y="23396"/>
                    </a:lnTo>
                    <a:lnTo>
                      <a:pt x="377400" y="22976"/>
                    </a:lnTo>
                    <a:lnTo>
                      <a:pt x="377430" y="22587"/>
                    </a:lnTo>
                    <a:lnTo>
                      <a:pt x="377656" y="22235"/>
                    </a:lnTo>
                    <a:lnTo>
                      <a:pt x="377805" y="21962"/>
                    </a:lnTo>
                    <a:lnTo>
                      <a:pt x="378069" y="21652"/>
                    </a:lnTo>
                    <a:lnTo>
                      <a:pt x="378333" y="21336"/>
                    </a:lnTo>
                    <a:lnTo>
                      <a:pt x="378638" y="21135"/>
                    </a:lnTo>
                    <a:lnTo>
                      <a:pt x="378903" y="20862"/>
                    </a:lnTo>
                    <a:lnTo>
                      <a:pt x="379282" y="20546"/>
                    </a:lnTo>
                    <a:lnTo>
                      <a:pt x="379661" y="20194"/>
                    </a:lnTo>
                    <a:lnTo>
                      <a:pt x="379927" y="19957"/>
                    </a:lnTo>
                    <a:lnTo>
                      <a:pt x="380152" y="19605"/>
                    </a:lnTo>
                    <a:lnTo>
                      <a:pt x="380491" y="19173"/>
                    </a:lnTo>
                    <a:lnTo>
                      <a:pt x="380829" y="18705"/>
                    </a:lnTo>
                    <a:lnTo>
                      <a:pt x="381094" y="18432"/>
                    </a:lnTo>
                    <a:lnTo>
                      <a:pt x="381319" y="18079"/>
                    </a:lnTo>
                    <a:lnTo>
                      <a:pt x="381582" y="17727"/>
                    </a:lnTo>
                    <a:lnTo>
                      <a:pt x="381770" y="17454"/>
                    </a:lnTo>
                    <a:lnTo>
                      <a:pt x="382034" y="17144"/>
                    </a:lnTo>
                    <a:lnTo>
                      <a:pt x="382261" y="16865"/>
                    </a:lnTo>
                    <a:lnTo>
                      <a:pt x="382562" y="16476"/>
                    </a:lnTo>
                    <a:lnTo>
                      <a:pt x="382826" y="16159"/>
                    </a:lnTo>
                    <a:lnTo>
                      <a:pt x="383129" y="15886"/>
                    </a:lnTo>
                    <a:lnTo>
                      <a:pt x="383509" y="15607"/>
                    </a:lnTo>
                    <a:lnTo>
                      <a:pt x="383813" y="15334"/>
                    </a:lnTo>
                    <a:lnTo>
                      <a:pt x="384080" y="15175"/>
                    </a:lnTo>
                    <a:lnTo>
                      <a:pt x="384346" y="14975"/>
                    </a:lnTo>
                    <a:lnTo>
                      <a:pt x="384689" y="14738"/>
                    </a:lnTo>
                    <a:lnTo>
                      <a:pt x="384994" y="14580"/>
                    </a:lnTo>
                    <a:lnTo>
                      <a:pt x="385299" y="14422"/>
                    </a:lnTo>
                    <a:lnTo>
                      <a:pt x="385680" y="14179"/>
                    </a:lnTo>
                    <a:lnTo>
                      <a:pt x="386101" y="13978"/>
                    </a:lnTo>
                    <a:lnTo>
                      <a:pt x="386636" y="13742"/>
                    </a:lnTo>
                    <a:lnTo>
                      <a:pt x="387056" y="13498"/>
                    </a:lnTo>
                    <a:lnTo>
                      <a:pt x="387515" y="13298"/>
                    </a:lnTo>
                    <a:lnTo>
                      <a:pt x="388012" y="13097"/>
                    </a:lnTo>
                    <a:lnTo>
                      <a:pt x="388549" y="12933"/>
                    </a:lnTo>
                    <a:lnTo>
                      <a:pt x="388969" y="12733"/>
                    </a:lnTo>
                    <a:lnTo>
                      <a:pt x="389543" y="12490"/>
                    </a:lnTo>
                    <a:lnTo>
                      <a:pt x="389888" y="12368"/>
                    </a:lnTo>
                    <a:lnTo>
                      <a:pt x="390348" y="12241"/>
                    </a:lnTo>
                    <a:lnTo>
                      <a:pt x="390732" y="12162"/>
                    </a:lnTo>
                    <a:lnTo>
                      <a:pt x="391229" y="11956"/>
                    </a:lnTo>
                    <a:lnTo>
                      <a:pt x="391651" y="11834"/>
                    </a:lnTo>
                    <a:lnTo>
                      <a:pt x="392303" y="11670"/>
                    </a:lnTo>
                    <a:lnTo>
                      <a:pt x="392611" y="11621"/>
                    </a:lnTo>
                    <a:lnTo>
                      <a:pt x="392956" y="11500"/>
                    </a:lnTo>
                    <a:lnTo>
                      <a:pt x="393495" y="11451"/>
                    </a:lnTo>
                    <a:lnTo>
                      <a:pt x="393879" y="11366"/>
                    </a:lnTo>
                    <a:lnTo>
                      <a:pt x="394684" y="11160"/>
                    </a:lnTo>
                    <a:lnTo>
                      <a:pt x="395336" y="10953"/>
                    </a:lnTo>
                    <a:lnTo>
                      <a:pt x="395603" y="10795"/>
                    </a:lnTo>
                    <a:lnTo>
                      <a:pt x="396293" y="10588"/>
                    </a:lnTo>
                    <a:lnTo>
                      <a:pt x="396598" y="10430"/>
                    </a:lnTo>
                    <a:lnTo>
                      <a:pt x="396941" y="10194"/>
                    </a:lnTo>
                    <a:lnTo>
                      <a:pt x="397248" y="10109"/>
                    </a:lnTo>
                    <a:lnTo>
                      <a:pt x="397705" y="9835"/>
                    </a:lnTo>
                    <a:lnTo>
                      <a:pt x="398164" y="9592"/>
                    </a:lnTo>
                    <a:lnTo>
                      <a:pt x="398468" y="9391"/>
                    </a:lnTo>
                    <a:lnTo>
                      <a:pt x="398851" y="9234"/>
                    </a:lnTo>
                    <a:lnTo>
                      <a:pt x="399194" y="9033"/>
                    </a:lnTo>
                    <a:lnTo>
                      <a:pt x="399461" y="8875"/>
                    </a:lnTo>
                    <a:lnTo>
                      <a:pt x="399804" y="8675"/>
                    </a:lnTo>
                    <a:lnTo>
                      <a:pt x="400111" y="8590"/>
                    </a:lnTo>
                    <a:lnTo>
                      <a:pt x="400454" y="8395"/>
                    </a:lnTo>
                    <a:lnTo>
                      <a:pt x="400913" y="8152"/>
                    </a:lnTo>
                    <a:lnTo>
                      <a:pt x="401334" y="7988"/>
                    </a:lnTo>
                    <a:lnTo>
                      <a:pt x="402025" y="7825"/>
                    </a:lnTo>
                    <a:lnTo>
                      <a:pt x="402447" y="7739"/>
                    </a:lnTo>
                    <a:lnTo>
                      <a:pt x="402832" y="7733"/>
                    </a:lnTo>
                    <a:lnTo>
                      <a:pt x="403139" y="7648"/>
                    </a:lnTo>
                    <a:lnTo>
                      <a:pt x="403525" y="7642"/>
                    </a:lnTo>
                    <a:lnTo>
                      <a:pt x="403871" y="7636"/>
                    </a:lnTo>
                    <a:lnTo>
                      <a:pt x="404334" y="7630"/>
                    </a:lnTo>
                    <a:lnTo>
                      <a:pt x="404796" y="7618"/>
                    </a:lnTo>
                    <a:lnTo>
                      <a:pt x="405298" y="7611"/>
                    </a:lnTo>
                    <a:lnTo>
                      <a:pt x="405608" y="7721"/>
                    </a:lnTo>
                    <a:lnTo>
                      <a:pt x="405955" y="7715"/>
                    </a:lnTo>
                    <a:lnTo>
                      <a:pt x="406341" y="7782"/>
                    </a:lnTo>
                    <a:lnTo>
                      <a:pt x="406805" y="7855"/>
                    </a:lnTo>
                    <a:lnTo>
                      <a:pt x="407232" y="8001"/>
                    </a:lnTo>
                    <a:lnTo>
                      <a:pt x="407735" y="8140"/>
                    </a:lnTo>
                    <a:lnTo>
                      <a:pt x="408162" y="8292"/>
                    </a:lnTo>
                    <a:lnTo>
                      <a:pt x="408667" y="8475"/>
                    </a:lnTo>
                    <a:lnTo>
                      <a:pt x="409055" y="8583"/>
                    </a:lnTo>
                    <a:lnTo>
                      <a:pt x="409637" y="8838"/>
                    </a:lnTo>
                    <a:lnTo>
                      <a:pt x="410063" y="8948"/>
                    </a:lnTo>
                    <a:lnTo>
                      <a:pt x="410449" y="8978"/>
                    </a:lnTo>
                    <a:lnTo>
                      <a:pt x="410876" y="9088"/>
                    </a:lnTo>
                    <a:lnTo>
                      <a:pt x="411340" y="9197"/>
                    </a:lnTo>
                    <a:lnTo>
                      <a:pt x="411650" y="9264"/>
                    </a:lnTo>
                    <a:lnTo>
                      <a:pt x="411960" y="9337"/>
                    </a:lnTo>
                    <a:lnTo>
                      <a:pt x="412270" y="9410"/>
                    </a:lnTo>
                    <a:lnTo>
                      <a:pt x="412733" y="9477"/>
                    </a:lnTo>
                    <a:lnTo>
                      <a:pt x="413391" y="9622"/>
                    </a:lnTo>
                    <a:lnTo>
                      <a:pt x="413779" y="9726"/>
                    </a:lnTo>
                    <a:lnTo>
                      <a:pt x="414359" y="9835"/>
                    </a:lnTo>
                    <a:lnTo>
                      <a:pt x="414900" y="9938"/>
                    </a:lnTo>
                    <a:lnTo>
                      <a:pt x="415366" y="10085"/>
                    </a:lnTo>
                    <a:lnTo>
                      <a:pt x="415791" y="10194"/>
                    </a:lnTo>
                    <a:lnTo>
                      <a:pt x="416256" y="10303"/>
                    </a:lnTo>
                    <a:lnTo>
                      <a:pt x="416682" y="10406"/>
                    </a:lnTo>
                    <a:lnTo>
                      <a:pt x="417148" y="10595"/>
                    </a:lnTo>
                    <a:lnTo>
                      <a:pt x="417653" y="10777"/>
                    </a:lnTo>
                    <a:lnTo>
                      <a:pt x="420834" y="11834"/>
                    </a:lnTo>
                    <a:lnTo>
                      <a:pt x="421142" y="11871"/>
                    </a:lnTo>
                    <a:lnTo>
                      <a:pt x="421606" y="11937"/>
                    </a:lnTo>
                    <a:lnTo>
                      <a:pt x="421915" y="12010"/>
                    </a:lnTo>
                    <a:lnTo>
                      <a:pt x="422339" y="11998"/>
                    </a:lnTo>
                    <a:lnTo>
                      <a:pt x="422687" y="11992"/>
                    </a:lnTo>
                    <a:lnTo>
                      <a:pt x="423072" y="11986"/>
                    </a:lnTo>
                    <a:lnTo>
                      <a:pt x="423611" y="11938"/>
                    </a:lnTo>
                    <a:lnTo>
                      <a:pt x="424148" y="11816"/>
                    </a:lnTo>
                    <a:lnTo>
                      <a:pt x="424455" y="11694"/>
                    </a:lnTo>
                    <a:lnTo>
                      <a:pt x="424758" y="11414"/>
                    </a:lnTo>
                    <a:lnTo>
                      <a:pt x="425138" y="11141"/>
                    </a:lnTo>
                    <a:lnTo>
                      <a:pt x="425554" y="10704"/>
                    </a:lnTo>
                    <a:lnTo>
                      <a:pt x="425740" y="10315"/>
                    </a:lnTo>
                    <a:lnTo>
                      <a:pt x="425850" y="10005"/>
                    </a:lnTo>
                    <a:lnTo>
                      <a:pt x="425958" y="9617"/>
                    </a:lnTo>
                    <a:lnTo>
                      <a:pt x="426106" y="9270"/>
                    </a:lnTo>
                    <a:lnTo>
                      <a:pt x="426251" y="8802"/>
                    </a:lnTo>
                    <a:lnTo>
                      <a:pt x="426398" y="8414"/>
                    </a:lnTo>
                    <a:lnTo>
                      <a:pt x="426469" y="8067"/>
                    </a:lnTo>
                    <a:lnTo>
                      <a:pt x="426616" y="7642"/>
                    </a:lnTo>
                    <a:lnTo>
                      <a:pt x="426878" y="7211"/>
                    </a:lnTo>
                    <a:lnTo>
                      <a:pt x="427063" y="6822"/>
                    </a:lnTo>
                    <a:lnTo>
                      <a:pt x="427288" y="6512"/>
                    </a:lnTo>
                    <a:lnTo>
                      <a:pt x="427475" y="6160"/>
                    </a:lnTo>
                    <a:lnTo>
                      <a:pt x="427776" y="5728"/>
                    </a:lnTo>
                    <a:lnTo>
                      <a:pt x="428003" y="5491"/>
                    </a:lnTo>
                    <a:lnTo>
                      <a:pt x="428343" y="5103"/>
                    </a:lnTo>
                    <a:lnTo>
                      <a:pt x="428722" y="4787"/>
                    </a:lnTo>
                    <a:lnTo>
                      <a:pt x="429102" y="4470"/>
                    </a:lnTo>
                    <a:lnTo>
                      <a:pt x="429406" y="4234"/>
                    </a:lnTo>
                    <a:lnTo>
                      <a:pt x="429787" y="3997"/>
                    </a:lnTo>
                    <a:lnTo>
                      <a:pt x="430054" y="3833"/>
                    </a:lnTo>
                    <a:lnTo>
                      <a:pt x="430397" y="3596"/>
                    </a:lnTo>
                    <a:lnTo>
                      <a:pt x="430854" y="3322"/>
                    </a:lnTo>
                    <a:lnTo>
                      <a:pt x="431161" y="3237"/>
                    </a:lnTo>
                    <a:lnTo>
                      <a:pt x="431543" y="3074"/>
                    </a:lnTo>
                    <a:lnTo>
                      <a:pt x="431889" y="3031"/>
                    </a:lnTo>
                    <a:lnTo>
                      <a:pt x="432273" y="2946"/>
                    </a:lnTo>
                    <a:lnTo>
                      <a:pt x="432580" y="2824"/>
                    </a:lnTo>
                    <a:lnTo>
                      <a:pt x="432887" y="2782"/>
                    </a:lnTo>
                    <a:lnTo>
                      <a:pt x="433307" y="2581"/>
                    </a:lnTo>
                    <a:lnTo>
                      <a:pt x="433769" y="2496"/>
                    </a:lnTo>
                    <a:lnTo>
                      <a:pt x="434115" y="2447"/>
                    </a:lnTo>
                    <a:lnTo>
                      <a:pt x="434576" y="2405"/>
                    </a:lnTo>
                    <a:lnTo>
                      <a:pt x="435078" y="2393"/>
                    </a:lnTo>
                    <a:lnTo>
                      <a:pt x="435500" y="2308"/>
                    </a:lnTo>
                    <a:lnTo>
                      <a:pt x="435962" y="2302"/>
                    </a:lnTo>
                    <a:lnTo>
                      <a:pt x="436348" y="2290"/>
                    </a:lnTo>
                    <a:lnTo>
                      <a:pt x="436693" y="2210"/>
                    </a:lnTo>
                    <a:lnTo>
                      <a:pt x="437271" y="2198"/>
                    </a:lnTo>
                    <a:lnTo>
                      <a:pt x="437578" y="2113"/>
                    </a:lnTo>
                    <a:lnTo>
                      <a:pt x="438038" y="1992"/>
                    </a:lnTo>
                    <a:lnTo>
                      <a:pt x="438463" y="1986"/>
                    </a:lnTo>
                    <a:lnTo>
                      <a:pt x="439193" y="1894"/>
                    </a:lnTo>
                    <a:lnTo>
                      <a:pt x="439617" y="1882"/>
                    </a:lnTo>
                    <a:lnTo>
                      <a:pt x="440003" y="1876"/>
                    </a:lnTo>
                    <a:lnTo>
                      <a:pt x="440540" y="1792"/>
                    </a:lnTo>
                    <a:lnTo>
                      <a:pt x="441079" y="1742"/>
                    </a:lnTo>
                    <a:lnTo>
                      <a:pt x="441540" y="1657"/>
                    </a:lnTo>
                    <a:lnTo>
                      <a:pt x="442078" y="1566"/>
                    </a:lnTo>
                    <a:lnTo>
                      <a:pt x="445351" y="1318"/>
                    </a:lnTo>
                    <a:lnTo>
                      <a:pt x="445695" y="1153"/>
                    </a:lnTo>
                    <a:lnTo>
                      <a:pt x="446079" y="1069"/>
                    </a:lnTo>
                    <a:lnTo>
                      <a:pt x="446500" y="911"/>
                    </a:lnTo>
                    <a:lnTo>
                      <a:pt x="446806" y="789"/>
                    </a:lnTo>
                    <a:lnTo>
                      <a:pt x="447150" y="625"/>
                    </a:lnTo>
                    <a:lnTo>
                      <a:pt x="447456" y="504"/>
                    </a:lnTo>
                    <a:lnTo>
                      <a:pt x="447722" y="345"/>
                    </a:lnTo>
                    <a:lnTo>
                      <a:pt x="448029" y="266"/>
                    </a:lnTo>
                    <a:lnTo>
                      <a:pt x="448412" y="103"/>
                    </a:lnTo>
                    <a:lnTo>
                      <a:pt x="448873" y="18"/>
                    </a:lnTo>
                    <a:lnTo>
                      <a:pt x="449336" y="11"/>
                    </a:lnTo>
                    <a:lnTo>
                      <a:pt x="449760" y="0"/>
                    </a:lnTo>
                    <a:lnTo>
                      <a:pt x="450108" y="72"/>
                    </a:lnTo>
                    <a:lnTo>
                      <a:pt x="450421" y="333"/>
                    </a:lnTo>
                    <a:lnTo>
                      <a:pt x="450656" y="564"/>
                    </a:lnTo>
                    <a:lnTo>
                      <a:pt x="450893" y="825"/>
                    </a:lnTo>
                    <a:lnTo>
                      <a:pt x="451169" y="1171"/>
                    </a:lnTo>
                    <a:lnTo>
                      <a:pt x="451328" y="1476"/>
                    </a:lnTo>
                    <a:lnTo>
                      <a:pt x="451528" y="1858"/>
                    </a:lnTo>
                    <a:lnTo>
                      <a:pt x="451847" y="2393"/>
                    </a:lnTo>
                    <a:lnTo>
                      <a:pt x="452046" y="2733"/>
                    </a:lnTo>
                    <a:lnTo>
                      <a:pt x="452205" y="3000"/>
                    </a:lnTo>
                    <a:lnTo>
                      <a:pt x="452326" y="3311"/>
                    </a:lnTo>
                    <a:lnTo>
                      <a:pt x="452643" y="3803"/>
                    </a:lnTo>
                    <a:lnTo>
                      <a:pt x="452805" y="4228"/>
                    </a:lnTo>
                    <a:lnTo>
                      <a:pt x="453043" y="4568"/>
                    </a:lnTo>
                    <a:lnTo>
                      <a:pt x="453204" y="4950"/>
                    </a:lnTo>
                    <a:lnTo>
                      <a:pt x="453404" y="5370"/>
                    </a:lnTo>
                    <a:lnTo>
                      <a:pt x="453606" y="5832"/>
                    </a:lnTo>
                    <a:lnTo>
                      <a:pt x="453767" y="6214"/>
                    </a:lnTo>
                    <a:lnTo>
                      <a:pt x="453930" y="6676"/>
                    </a:lnTo>
                    <a:lnTo>
                      <a:pt x="454090" y="7016"/>
                    </a:lnTo>
                    <a:lnTo>
                      <a:pt x="454290" y="7399"/>
                    </a:lnTo>
                    <a:lnTo>
                      <a:pt x="454526" y="7666"/>
                    </a:lnTo>
                    <a:lnTo>
                      <a:pt x="454762" y="7934"/>
                    </a:lnTo>
                    <a:lnTo>
                      <a:pt x="455037" y="8195"/>
                    </a:lnTo>
                    <a:lnTo>
                      <a:pt x="455428" y="8535"/>
                    </a:lnTo>
                    <a:lnTo>
                      <a:pt x="455702" y="8760"/>
                    </a:lnTo>
                    <a:lnTo>
                      <a:pt x="456016" y="9027"/>
                    </a:lnTo>
                    <a:lnTo>
                      <a:pt x="456252" y="9295"/>
                    </a:lnTo>
                    <a:lnTo>
                      <a:pt x="457470" y="10504"/>
                    </a:lnTo>
                    <a:lnTo>
                      <a:pt x="457858" y="10649"/>
                    </a:lnTo>
                    <a:lnTo>
                      <a:pt x="458246" y="10837"/>
                    </a:lnTo>
                    <a:lnTo>
                      <a:pt x="458593" y="10831"/>
                    </a:lnTo>
                    <a:lnTo>
                      <a:pt x="458940" y="10825"/>
                    </a:lnTo>
                    <a:lnTo>
                      <a:pt x="459325" y="10819"/>
                    </a:lnTo>
                    <a:lnTo>
                      <a:pt x="459786" y="10692"/>
                    </a:lnTo>
                    <a:lnTo>
                      <a:pt x="460093" y="10650"/>
                    </a:lnTo>
                    <a:lnTo>
                      <a:pt x="460400" y="10565"/>
                    </a:lnTo>
                    <a:lnTo>
                      <a:pt x="460744" y="10406"/>
                    </a:lnTo>
                    <a:lnTo>
                      <a:pt x="461050" y="10242"/>
                    </a:lnTo>
                    <a:lnTo>
                      <a:pt x="461548" y="10078"/>
                    </a:lnTo>
                    <a:lnTo>
                      <a:pt x="461931" y="9920"/>
                    </a:lnTo>
                    <a:lnTo>
                      <a:pt x="462467" y="9756"/>
                    </a:lnTo>
                    <a:lnTo>
                      <a:pt x="462812" y="9634"/>
                    </a:lnTo>
                    <a:lnTo>
                      <a:pt x="463158" y="9586"/>
                    </a:lnTo>
                    <a:lnTo>
                      <a:pt x="463542" y="9508"/>
                    </a:lnTo>
                    <a:lnTo>
                      <a:pt x="463966" y="9495"/>
                    </a:lnTo>
                    <a:lnTo>
                      <a:pt x="464313" y="9489"/>
                    </a:lnTo>
                    <a:lnTo>
                      <a:pt x="464775" y="9483"/>
                    </a:lnTo>
                    <a:lnTo>
                      <a:pt x="465315" y="9471"/>
                    </a:lnTo>
                    <a:lnTo>
                      <a:pt x="465738" y="9465"/>
                    </a:lnTo>
                    <a:lnTo>
                      <a:pt x="466124" y="9459"/>
                    </a:lnTo>
                    <a:lnTo>
                      <a:pt x="466471" y="9453"/>
                    </a:lnTo>
                    <a:lnTo>
                      <a:pt x="466780" y="9519"/>
                    </a:lnTo>
                    <a:lnTo>
                      <a:pt x="467090" y="9593"/>
                    </a:lnTo>
                    <a:lnTo>
                      <a:pt x="467439" y="9744"/>
                    </a:lnTo>
                    <a:lnTo>
                      <a:pt x="467789" y="9890"/>
                    </a:lnTo>
                    <a:lnTo>
                      <a:pt x="468252" y="9878"/>
                    </a:lnTo>
                    <a:lnTo>
                      <a:pt x="468752" y="9872"/>
                    </a:lnTo>
                    <a:lnTo>
                      <a:pt x="469176" y="9866"/>
                    </a:lnTo>
                    <a:lnTo>
                      <a:pt x="469600" y="9853"/>
                    </a:lnTo>
                    <a:lnTo>
                      <a:pt x="469985" y="9769"/>
                    </a:lnTo>
                    <a:lnTo>
                      <a:pt x="470484" y="9683"/>
                    </a:lnTo>
                    <a:lnTo>
                      <a:pt x="470982" y="9519"/>
                    </a:lnTo>
                    <a:lnTo>
                      <a:pt x="471403" y="9361"/>
                    </a:lnTo>
                    <a:lnTo>
                      <a:pt x="471785" y="9161"/>
                    </a:lnTo>
                    <a:lnTo>
                      <a:pt x="472129" y="8997"/>
                    </a:lnTo>
                    <a:lnTo>
                      <a:pt x="472587" y="8760"/>
                    </a:lnTo>
                    <a:lnTo>
                      <a:pt x="472853" y="8559"/>
                    </a:lnTo>
                    <a:lnTo>
                      <a:pt x="473195" y="8243"/>
                    </a:lnTo>
                    <a:lnTo>
                      <a:pt x="473458" y="7897"/>
                    </a:lnTo>
                    <a:lnTo>
                      <a:pt x="473913" y="7460"/>
                    </a:lnTo>
                    <a:lnTo>
                      <a:pt x="474061" y="7150"/>
                    </a:lnTo>
                    <a:lnTo>
                      <a:pt x="474327" y="6913"/>
                    </a:lnTo>
                    <a:lnTo>
                      <a:pt x="474515" y="6640"/>
                    </a:lnTo>
                    <a:lnTo>
                      <a:pt x="474779" y="6330"/>
                    </a:lnTo>
                    <a:lnTo>
                      <a:pt x="475082" y="6051"/>
                    </a:lnTo>
                    <a:lnTo>
                      <a:pt x="475423" y="5734"/>
                    </a:lnTo>
                    <a:lnTo>
                      <a:pt x="475689" y="5540"/>
                    </a:lnTo>
                    <a:lnTo>
                      <a:pt x="475994" y="5340"/>
                    </a:lnTo>
                    <a:lnTo>
                      <a:pt x="476261" y="5182"/>
                    </a:lnTo>
                    <a:lnTo>
                      <a:pt x="476718" y="4865"/>
                    </a:lnTo>
                    <a:lnTo>
                      <a:pt x="476984" y="4665"/>
                    </a:lnTo>
                    <a:lnTo>
                      <a:pt x="477328" y="4507"/>
                    </a:lnTo>
                    <a:lnTo>
                      <a:pt x="477633" y="4306"/>
                    </a:lnTo>
                    <a:lnTo>
                      <a:pt x="478016" y="4222"/>
                    </a:lnTo>
                    <a:lnTo>
                      <a:pt x="478322" y="4064"/>
                    </a:lnTo>
                    <a:lnTo>
                      <a:pt x="478745" y="3979"/>
                    </a:lnTo>
                    <a:lnTo>
                      <a:pt x="479127" y="3857"/>
                    </a:lnTo>
                    <a:lnTo>
                      <a:pt x="479587" y="3656"/>
                    </a:lnTo>
                    <a:lnTo>
                      <a:pt x="480049" y="3644"/>
                    </a:lnTo>
                    <a:lnTo>
                      <a:pt x="480551" y="3638"/>
                    </a:lnTo>
                    <a:lnTo>
                      <a:pt x="480897" y="3632"/>
                    </a:lnTo>
                    <a:lnTo>
                      <a:pt x="481323" y="3736"/>
                    </a:lnTo>
                    <a:lnTo>
                      <a:pt x="481669" y="3729"/>
                    </a:lnTo>
                    <a:lnTo>
                      <a:pt x="482019" y="3882"/>
                    </a:lnTo>
                    <a:lnTo>
                      <a:pt x="482293" y="4070"/>
                    </a:lnTo>
                    <a:lnTo>
                      <a:pt x="482682" y="4288"/>
                    </a:lnTo>
                    <a:lnTo>
                      <a:pt x="483034" y="4556"/>
                    </a:lnTo>
                    <a:lnTo>
                      <a:pt x="483232" y="4823"/>
                    </a:lnTo>
                    <a:lnTo>
                      <a:pt x="483468" y="5085"/>
                    </a:lnTo>
                    <a:lnTo>
                      <a:pt x="483742" y="5352"/>
                    </a:lnTo>
                    <a:lnTo>
                      <a:pt x="484016" y="5576"/>
                    </a:lnTo>
                    <a:lnTo>
                      <a:pt x="484331" y="5880"/>
                    </a:lnTo>
                    <a:lnTo>
                      <a:pt x="484645" y="6184"/>
                    </a:lnTo>
                    <a:lnTo>
                      <a:pt x="484958" y="6445"/>
                    </a:lnTo>
                    <a:lnTo>
                      <a:pt x="485233" y="6713"/>
                    </a:lnTo>
                    <a:lnTo>
                      <a:pt x="485547" y="7052"/>
                    </a:lnTo>
                    <a:lnTo>
                      <a:pt x="485902" y="7472"/>
                    </a:lnTo>
                    <a:lnTo>
                      <a:pt x="486256" y="7891"/>
                    </a:lnTo>
                    <a:lnTo>
                      <a:pt x="486571" y="8268"/>
                    </a:lnTo>
                    <a:lnTo>
                      <a:pt x="486848" y="8614"/>
                    </a:lnTo>
                    <a:lnTo>
                      <a:pt x="487163" y="8954"/>
                    </a:lnTo>
                    <a:lnTo>
                      <a:pt x="487438" y="9215"/>
                    </a:lnTo>
                    <a:lnTo>
                      <a:pt x="487752" y="9562"/>
                    </a:lnTo>
                    <a:lnTo>
                      <a:pt x="488107" y="9975"/>
                    </a:lnTo>
                    <a:lnTo>
                      <a:pt x="488342" y="10206"/>
                    </a:lnTo>
                    <a:lnTo>
                      <a:pt x="488695" y="10546"/>
                    </a:lnTo>
                    <a:lnTo>
                      <a:pt x="489010" y="10886"/>
                    </a:lnTo>
                    <a:lnTo>
                      <a:pt x="489246" y="11111"/>
                    </a:lnTo>
                    <a:lnTo>
                      <a:pt x="489522" y="11494"/>
                    </a:lnTo>
                    <a:lnTo>
                      <a:pt x="489877" y="11913"/>
                    </a:lnTo>
                    <a:lnTo>
                      <a:pt x="490075" y="12181"/>
                    </a:lnTo>
                    <a:lnTo>
                      <a:pt x="490351" y="12521"/>
                    </a:lnTo>
                    <a:lnTo>
                      <a:pt x="491752" y="15346"/>
                    </a:lnTo>
                    <a:lnTo>
                      <a:pt x="491835" y="15692"/>
                    </a:lnTo>
                    <a:lnTo>
                      <a:pt x="491844" y="16154"/>
                    </a:lnTo>
                    <a:lnTo>
                      <a:pt x="491853" y="16658"/>
                    </a:lnTo>
                    <a:lnTo>
                      <a:pt x="491860" y="17041"/>
                    </a:lnTo>
                    <a:lnTo>
                      <a:pt x="491829" y="17466"/>
                    </a:lnTo>
                    <a:lnTo>
                      <a:pt x="491798" y="17891"/>
                    </a:lnTo>
                    <a:lnTo>
                      <a:pt x="491767" y="18280"/>
                    </a:lnTo>
                    <a:lnTo>
                      <a:pt x="491776" y="18742"/>
                    </a:lnTo>
                    <a:lnTo>
                      <a:pt x="491744" y="19131"/>
                    </a:lnTo>
                    <a:lnTo>
                      <a:pt x="491713" y="19550"/>
                    </a:lnTo>
                    <a:lnTo>
                      <a:pt x="491644" y="19981"/>
                    </a:lnTo>
                    <a:lnTo>
                      <a:pt x="491499" y="20522"/>
                    </a:lnTo>
                    <a:lnTo>
                      <a:pt x="491507" y="20905"/>
                    </a:lnTo>
                    <a:lnTo>
                      <a:pt x="491514" y="21251"/>
                    </a:lnTo>
                    <a:lnTo>
                      <a:pt x="491519" y="21561"/>
                    </a:lnTo>
                    <a:lnTo>
                      <a:pt x="491527" y="22022"/>
                    </a:lnTo>
                    <a:lnTo>
                      <a:pt x="491650" y="22405"/>
                    </a:lnTo>
                    <a:lnTo>
                      <a:pt x="491656" y="22758"/>
                    </a:lnTo>
                    <a:lnTo>
                      <a:pt x="491663" y="23104"/>
                    </a:lnTo>
                    <a:lnTo>
                      <a:pt x="491672" y="23602"/>
                    </a:lnTo>
                    <a:lnTo>
                      <a:pt x="491680" y="24028"/>
                    </a:lnTo>
                    <a:lnTo>
                      <a:pt x="491648" y="24373"/>
                    </a:lnTo>
                    <a:lnTo>
                      <a:pt x="491655" y="24763"/>
                    </a:lnTo>
                    <a:lnTo>
                      <a:pt x="491584" y="25109"/>
                    </a:lnTo>
                    <a:lnTo>
                      <a:pt x="491512" y="25419"/>
                    </a:lnTo>
                    <a:lnTo>
                      <a:pt x="491403" y="25771"/>
                    </a:lnTo>
                    <a:lnTo>
                      <a:pt x="491334" y="26196"/>
                    </a:lnTo>
                    <a:lnTo>
                      <a:pt x="491263" y="26506"/>
                    </a:lnTo>
                    <a:lnTo>
                      <a:pt x="491077" y="26895"/>
                    </a:lnTo>
                    <a:lnTo>
                      <a:pt x="491006" y="27205"/>
                    </a:lnTo>
                    <a:lnTo>
                      <a:pt x="490897" y="27588"/>
                    </a:lnTo>
                    <a:lnTo>
                      <a:pt x="490712" y="28019"/>
                    </a:lnTo>
                    <a:lnTo>
                      <a:pt x="490527" y="28444"/>
                    </a:lnTo>
                    <a:lnTo>
                      <a:pt x="490303" y="28797"/>
                    </a:lnTo>
                    <a:lnTo>
                      <a:pt x="490118" y="29222"/>
                    </a:lnTo>
                    <a:lnTo>
                      <a:pt x="489969" y="29538"/>
                    </a:lnTo>
                    <a:lnTo>
                      <a:pt x="489820" y="29847"/>
                    </a:lnTo>
                    <a:lnTo>
                      <a:pt x="489750" y="30194"/>
                    </a:lnTo>
                    <a:lnTo>
                      <a:pt x="489680" y="30583"/>
                    </a:lnTo>
                    <a:lnTo>
                      <a:pt x="489608" y="30893"/>
                    </a:lnTo>
                    <a:lnTo>
                      <a:pt x="489539" y="31318"/>
                    </a:lnTo>
                    <a:lnTo>
                      <a:pt x="489356" y="31822"/>
                    </a:lnTo>
                    <a:lnTo>
                      <a:pt x="489211" y="32363"/>
                    </a:lnTo>
                    <a:lnTo>
                      <a:pt x="489066" y="32867"/>
                    </a:lnTo>
                    <a:lnTo>
                      <a:pt x="488918" y="33183"/>
                    </a:lnTo>
                    <a:lnTo>
                      <a:pt x="488886" y="33530"/>
                    </a:lnTo>
                    <a:lnTo>
                      <a:pt x="488816" y="33955"/>
                    </a:lnTo>
                    <a:lnTo>
                      <a:pt x="488163" y="38286"/>
                    </a:lnTo>
                    <a:lnTo>
                      <a:pt x="488170" y="38596"/>
                    </a:lnTo>
                    <a:lnTo>
                      <a:pt x="488099" y="38943"/>
                    </a:lnTo>
                    <a:lnTo>
                      <a:pt x="488027" y="39252"/>
                    </a:lnTo>
                    <a:lnTo>
                      <a:pt x="488035" y="39678"/>
                    </a:lnTo>
                    <a:lnTo>
                      <a:pt x="488041" y="40024"/>
                    </a:lnTo>
                    <a:lnTo>
                      <a:pt x="488049" y="40449"/>
                    </a:lnTo>
                    <a:lnTo>
                      <a:pt x="488055" y="40759"/>
                    </a:lnTo>
                    <a:lnTo>
                      <a:pt x="488062" y="41142"/>
                    </a:lnTo>
                    <a:lnTo>
                      <a:pt x="488186" y="41603"/>
                    </a:lnTo>
                    <a:lnTo>
                      <a:pt x="488349" y="42102"/>
                    </a:lnTo>
                    <a:lnTo>
                      <a:pt x="488589" y="42557"/>
                    </a:lnTo>
                    <a:lnTo>
                      <a:pt x="488752" y="43019"/>
                    </a:lnTo>
                    <a:lnTo>
                      <a:pt x="488911" y="43287"/>
                    </a:lnTo>
                    <a:lnTo>
                      <a:pt x="489265" y="43663"/>
                    </a:lnTo>
                    <a:lnTo>
                      <a:pt x="489618" y="44003"/>
                    </a:lnTo>
                    <a:lnTo>
                      <a:pt x="489970" y="44271"/>
                    </a:lnTo>
                    <a:lnTo>
                      <a:pt x="490282" y="44496"/>
                    </a:lnTo>
                    <a:lnTo>
                      <a:pt x="490555" y="44684"/>
                    </a:lnTo>
                    <a:lnTo>
                      <a:pt x="490985" y="44981"/>
                    </a:lnTo>
                    <a:lnTo>
                      <a:pt x="491336" y="45170"/>
                    </a:lnTo>
                    <a:lnTo>
                      <a:pt x="491688" y="45474"/>
                    </a:lnTo>
                    <a:lnTo>
                      <a:pt x="492039" y="45698"/>
                    </a:lnTo>
                    <a:lnTo>
                      <a:pt x="492350" y="45844"/>
                    </a:lnTo>
                    <a:lnTo>
                      <a:pt x="493013" y="46294"/>
                    </a:lnTo>
                    <a:lnTo>
                      <a:pt x="493523" y="46750"/>
                    </a:lnTo>
                    <a:lnTo>
                      <a:pt x="493836" y="47011"/>
                    </a:lnTo>
                    <a:lnTo>
                      <a:pt x="494150" y="47314"/>
                    </a:lnTo>
                    <a:lnTo>
                      <a:pt x="494386" y="47546"/>
                    </a:lnTo>
                    <a:lnTo>
                      <a:pt x="494623" y="47885"/>
                    </a:lnTo>
                    <a:lnTo>
                      <a:pt x="494783" y="48190"/>
                    </a:lnTo>
                    <a:lnTo>
                      <a:pt x="494981" y="48456"/>
                    </a:lnTo>
                    <a:lnTo>
                      <a:pt x="495026" y="48803"/>
                    </a:lnTo>
                    <a:lnTo>
                      <a:pt x="495147" y="49113"/>
                    </a:lnTo>
                    <a:lnTo>
                      <a:pt x="495231" y="49532"/>
                    </a:lnTo>
                    <a:lnTo>
                      <a:pt x="495355" y="49915"/>
                    </a:lnTo>
                    <a:lnTo>
                      <a:pt x="495401" y="50377"/>
                    </a:lnTo>
                    <a:lnTo>
                      <a:pt x="495487" y="50838"/>
                    </a:lnTo>
                    <a:lnTo>
                      <a:pt x="495574" y="51343"/>
                    </a:lnTo>
                    <a:lnTo>
                      <a:pt x="495621" y="51840"/>
                    </a:lnTo>
                    <a:lnTo>
                      <a:pt x="495669" y="52339"/>
                    </a:lnTo>
                    <a:lnTo>
                      <a:pt x="495748" y="56659"/>
                    </a:lnTo>
                    <a:lnTo>
                      <a:pt x="495716" y="57004"/>
                    </a:lnTo>
                    <a:lnTo>
                      <a:pt x="495570" y="57436"/>
                    </a:lnTo>
                    <a:lnTo>
                      <a:pt x="495500" y="57861"/>
                    </a:lnTo>
                    <a:lnTo>
                      <a:pt x="495390" y="58171"/>
                    </a:lnTo>
                    <a:lnTo>
                      <a:pt x="495436" y="58554"/>
                    </a:lnTo>
                    <a:lnTo>
                      <a:pt x="495480" y="58864"/>
                    </a:lnTo>
                    <a:lnTo>
                      <a:pt x="495640" y="59168"/>
                    </a:lnTo>
                    <a:lnTo>
                      <a:pt x="495956" y="59587"/>
                    </a:lnTo>
                    <a:lnTo>
                      <a:pt x="496270" y="59891"/>
                    </a:lnTo>
                    <a:lnTo>
                      <a:pt x="496544" y="60115"/>
                    </a:lnTo>
                    <a:lnTo>
                      <a:pt x="496780" y="60382"/>
                    </a:lnTo>
                    <a:lnTo>
                      <a:pt x="497054" y="60571"/>
                    </a:lnTo>
                    <a:lnTo>
                      <a:pt x="497405" y="60796"/>
                    </a:lnTo>
                    <a:lnTo>
                      <a:pt x="497756" y="61021"/>
                    </a:lnTo>
                    <a:lnTo>
                      <a:pt x="498224" y="61318"/>
                    </a:lnTo>
                    <a:lnTo>
                      <a:pt x="498575" y="61586"/>
                    </a:lnTo>
                    <a:lnTo>
                      <a:pt x="498887" y="61768"/>
                    </a:lnTo>
                    <a:lnTo>
                      <a:pt x="499201" y="62035"/>
                    </a:lnTo>
                    <a:lnTo>
                      <a:pt x="499593" y="62375"/>
                    </a:lnTo>
                    <a:lnTo>
                      <a:pt x="499983" y="62673"/>
                    </a:lnTo>
                    <a:lnTo>
                      <a:pt x="500375" y="63014"/>
                    </a:lnTo>
                    <a:lnTo>
                      <a:pt x="500648" y="63165"/>
                    </a:lnTo>
                    <a:lnTo>
                      <a:pt x="501038" y="63427"/>
                    </a:lnTo>
                    <a:lnTo>
                      <a:pt x="501388" y="63615"/>
                    </a:lnTo>
                    <a:lnTo>
                      <a:pt x="501661" y="63761"/>
                    </a:lnTo>
                    <a:lnTo>
                      <a:pt x="501973" y="63985"/>
                    </a:lnTo>
                    <a:lnTo>
                      <a:pt x="502325" y="64253"/>
                    </a:lnTo>
                    <a:lnTo>
                      <a:pt x="502561" y="64520"/>
                    </a:lnTo>
                    <a:lnTo>
                      <a:pt x="502875" y="64781"/>
                    </a:lnTo>
                    <a:lnTo>
                      <a:pt x="503188" y="65085"/>
                    </a:lnTo>
                    <a:lnTo>
                      <a:pt x="503386" y="65352"/>
                    </a:lnTo>
                    <a:lnTo>
                      <a:pt x="503702" y="65729"/>
                    </a:lnTo>
                    <a:lnTo>
                      <a:pt x="504017" y="66112"/>
                    </a:lnTo>
                    <a:lnTo>
                      <a:pt x="504415" y="66798"/>
                    </a:lnTo>
                    <a:lnTo>
                      <a:pt x="504616" y="67218"/>
                    </a:lnTo>
                    <a:lnTo>
                      <a:pt x="504737" y="67527"/>
                    </a:lnTo>
                    <a:lnTo>
                      <a:pt x="504859" y="67910"/>
                    </a:lnTo>
                    <a:lnTo>
                      <a:pt x="505099" y="68329"/>
                    </a:lnTo>
                    <a:lnTo>
                      <a:pt x="505258" y="68633"/>
                    </a:lnTo>
                    <a:lnTo>
                      <a:pt x="505459" y="69095"/>
                    </a:lnTo>
                    <a:lnTo>
                      <a:pt x="505581" y="69398"/>
                    </a:lnTo>
                    <a:lnTo>
                      <a:pt x="505780" y="69745"/>
                    </a:lnTo>
                    <a:lnTo>
                      <a:pt x="506019" y="70121"/>
                    </a:lnTo>
                    <a:lnTo>
                      <a:pt x="506333" y="70462"/>
                    </a:lnTo>
                    <a:lnTo>
                      <a:pt x="506609" y="70766"/>
                    </a:lnTo>
                    <a:lnTo>
                      <a:pt x="506806" y="71033"/>
                    </a:lnTo>
                    <a:lnTo>
                      <a:pt x="507121" y="71416"/>
                    </a:lnTo>
                    <a:lnTo>
                      <a:pt x="507400" y="71871"/>
                    </a:lnTo>
                    <a:lnTo>
                      <a:pt x="507677" y="72327"/>
                    </a:lnTo>
                    <a:lnTo>
                      <a:pt x="507915" y="72673"/>
                    </a:lnTo>
                    <a:lnTo>
                      <a:pt x="508193" y="73093"/>
                    </a:lnTo>
                    <a:lnTo>
                      <a:pt x="508508" y="73469"/>
                    </a:lnTo>
                    <a:lnTo>
                      <a:pt x="508825" y="73931"/>
                    </a:lnTo>
                    <a:lnTo>
                      <a:pt x="509023" y="74192"/>
                    </a:lnTo>
                    <a:lnTo>
                      <a:pt x="509260" y="74539"/>
                    </a:lnTo>
                    <a:lnTo>
                      <a:pt x="509538" y="74921"/>
                    </a:lnTo>
                    <a:lnTo>
                      <a:pt x="509812" y="75219"/>
                    </a:lnTo>
                    <a:lnTo>
                      <a:pt x="510168" y="75638"/>
                    </a:lnTo>
                    <a:lnTo>
                      <a:pt x="510403" y="75905"/>
                    </a:lnTo>
                    <a:lnTo>
                      <a:pt x="510639" y="76130"/>
                    </a:lnTo>
                    <a:lnTo>
                      <a:pt x="510954" y="76513"/>
                    </a:lnTo>
                    <a:lnTo>
                      <a:pt x="511386" y="76926"/>
                    </a:lnTo>
                    <a:lnTo>
                      <a:pt x="511584" y="77236"/>
                    </a:lnTo>
                    <a:lnTo>
                      <a:pt x="511860" y="77576"/>
                    </a:lnTo>
                    <a:lnTo>
                      <a:pt x="512019" y="77843"/>
                    </a:lnTo>
                    <a:lnTo>
                      <a:pt x="512296" y="78220"/>
                    </a:lnTo>
                    <a:lnTo>
                      <a:pt x="512613" y="78682"/>
                    </a:lnTo>
                    <a:lnTo>
                      <a:pt x="512929" y="79101"/>
                    </a:lnTo>
                    <a:lnTo>
                      <a:pt x="513114" y="79329"/>
                    </a:lnTo>
                    <a:lnTo>
                      <a:pt x="513716" y="78888"/>
                    </a:lnTo>
                    <a:lnTo>
                      <a:pt x="514528" y="78864"/>
                    </a:lnTo>
                    <a:lnTo>
                      <a:pt x="514958" y="79702"/>
                    </a:lnTo>
                    <a:lnTo>
                      <a:pt x="515108" y="80377"/>
                    </a:lnTo>
                    <a:lnTo>
                      <a:pt x="516516" y="83056"/>
                    </a:lnTo>
                    <a:lnTo>
                      <a:pt x="517134" y="84769"/>
                    </a:lnTo>
                    <a:lnTo>
                      <a:pt x="517251" y="91452"/>
                    </a:lnTo>
                    <a:lnTo>
                      <a:pt x="516912" y="92613"/>
                    </a:lnTo>
                    <a:lnTo>
                      <a:pt x="516863" y="93816"/>
                    </a:lnTo>
                    <a:lnTo>
                      <a:pt x="516549" y="94344"/>
                    </a:lnTo>
                    <a:lnTo>
                      <a:pt x="516578" y="96161"/>
                    </a:lnTo>
                    <a:lnTo>
                      <a:pt x="516199" y="97929"/>
                    </a:lnTo>
                    <a:lnTo>
                      <a:pt x="516264" y="99758"/>
                    </a:lnTo>
                    <a:lnTo>
                      <a:pt x="515977" y="101550"/>
                    </a:lnTo>
                    <a:lnTo>
                      <a:pt x="516151" y="109454"/>
                    </a:lnTo>
                    <a:lnTo>
                      <a:pt x="515816" y="110608"/>
                    </a:lnTo>
                    <a:lnTo>
                      <a:pt x="515809" y="113032"/>
                    </a:lnTo>
                    <a:lnTo>
                      <a:pt x="515405" y="114156"/>
                    </a:lnTo>
                    <a:lnTo>
                      <a:pt x="515673" y="115967"/>
                    </a:lnTo>
                    <a:lnTo>
                      <a:pt x="515714" y="118397"/>
                    </a:lnTo>
                    <a:lnTo>
                      <a:pt x="516378" y="119412"/>
                    </a:lnTo>
                    <a:lnTo>
                      <a:pt x="518687" y="121817"/>
                    </a:lnTo>
                    <a:lnTo>
                      <a:pt x="519555" y="123056"/>
                    </a:lnTo>
                    <a:lnTo>
                      <a:pt x="522814" y="124667"/>
                    </a:lnTo>
                    <a:lnTo>
                      <a:pt x="523999" y="124800"/>
                    </a:lnTo>
                    <a:lnTo>
                      <a:pt x="524552" y="125074"/>
                    </a:lnTo>
                    <a:lnTo>
                      <a:pt x="526944" y="125305"/>
                    </a:lnTo>
                    <a:lnTo>
                      <a:pt x="528028" y="126586"/>
                    </a:lnTo>
                    <a:lnTo>
                      <a:pt x="528421" y="127705"/>
                    </a:lnTo>
                    <a:lnTo>
                      <a:pt x="530583" y="131362"/>
                    </a:lnTo>
                    <a:lnTo>
                      <a:pt x="533127" y="133962"/>
                    </a:lnTo>
                    <a:lnTo>
                      <a:pt x="534313" y="135365"/>
                    </a:lnTo>
                    <a:lnTo>
                      <a:pt x="534449" y="135851"/>
                    </a:lnTo>
                    <a:lnTo>
                      <a:pt x="534280" y="136441"/>
                    </a:lnTo>
                    <a:lnTo>
                      <a:pt x="534383" y="138269"/>
                    </a:lnTo>
                    <a:lnTo>
                      <a:pt x="534115" y="139448"/>
                    </a:lnTo>
                    <a:lnTo>
                      <a:pt x="531582" y="145633"/>
                    </a:lnTo>
                    <a:lnTo>
                      <a:pt x="530125" y="148288"/>
                    </a:lnTo>
                    <a:lnTo>
                      <a:pt x="529959" y="149484"/>
                    </a:lnTo>
                    <a:lnTo>
                      <a:pt x="528318" y="153409"/>
                    </a:lnTo>
                    <a:lnTo>
                      <a:pt x="526906" y="156101"/>
                    </a:lnTo>
                    <a:lnTo>
                      <a:pt x="526537" y="157856"/>
                    </a:lnTo>
                    <a:lnTo>
                      <a:pt x="524742" y="161022"/>
                    </a:lnTo>
                    <a:lnTo>
                      <a:pt x="524078" y="163330"/>
                    </a:lnTo>
                    <a:lnTo>
                      <a:pt x="524123" y="165165"/>
                    </a:lnTo>
                    <a:lnTo>
                      <a:pt x="524808" y="166162"/>
                    </a:lnTo>
                    <a:lnTo>
                      <a:pt x="525470" y="167832"/>
                    </a:lnTo>
                    <a:lnTo>
                      <a:pt x="533335" y="174534"/>
                    </a:lnTo>
                    <a:lnTo>
                      <a:pt x="533928" y="174655"/>
                    </a:lnTo>
                    <a:lnTo>
                      <a:pt x="535377" y="175493"/>
                    </a:lnTo>
                    <a:lnTo>
                      <a:pt x="535763" y="175961"/>
                    </a:lnTo>
                    <a:lnTo>
                      <a:pt x="535767" y="176569"/>
                    </a:lnTo>
                    <a:lnTo>
                      <a:pt x="536125" y="177073"/>
                    </a:lnTo>
                    <a:lnTo>
                      <a:pt x="536365" y="178222"/>
                    </a:lnTo>
                    <a:lnTo>
                      <a:pt x="537055" y="179904"/>
                    </a:lnTo>
                    <a:lnTo>
                      <a:pt x="537107" y="181721"/>
                    </a:lnTo>
                    <a:lnTo>
                      <a:pt x="537710" y="182790"/>
                    </a:lnTo>
                    <a:lnTo>
                      <a:pt x="537884" y="183962"/>
                    </a:lnTo>
                    <a:lnTo>
                      <a:pt x="539173" y="186010"/>
                    </a:lnTo>
                    <a:lnTo>
                      <a:pt x="540112" y="188221"/>
                    </a:lnTo>
                    <a:lnTo>
                      <a:pt x="542536" y="190962"/>
                    </a:lnTo>
                    <a:lnTo>
                      <a:pt x="543951" y="192055"/>
                    </a:lnTo>
                    <a:lnTo>
                      <a:pt x="544080" y="192656"/>
                    </a:lnTo>
                    <a:lnTo>
                      <a:pt x="545074" y="193331"/>
                    </a:lnTo>
                    <a:lnTo>
                      <a:pt x="545320" y="193890"/>
                    </a:lnTo>
                    <a:lnTo>
                      <a:pt x="545354" y="197541"/>
                    </a:lnTo>
                    <a:lnTo>
                      <a:pt x="544627" y="200488"/>
                    </a:lnTo>
                    <a:lnTo>
                      <a:pt x="544628" y="201101"/>
                    </a:lnTo>
                    <a:lnTo>
                      <a:pt x="543812" y="202711"/>
                    </a:lnTo>
                    <a:lnTo>
                      <a:pt x="542982" y="203568"/>
                    </a:lnTo>
                    <a:lnTo>
                      <a:pt x="541821" y="203933"/>
                    </a:lnTo>
                    <a:lnTo>
                      <a:pt x="540376" y="205032"/>
                    </a:lnTo>
                    <a:lnTo>
                      <a:pt x="539216" y="205330"/>
                    </a:lnTo>
                    <a:lnTo>
                      <a:pt x="538749" y="205706"/>
                    </a:lnTo>
                    <a:lnTo>
                      <a:pt x="536205" y="209121"/>
                    </a:lnTo>
                    <a:lnTo>
                      <a:pt x="534862" y="212475"/>
                    </a:lnTo>
                    <a:lnTo>
                      <a:pt x="532858" y="216223"/>
                    </a:lnTo>
                    <a:lnTo>
                      <a:pt x="530975" y="219340"/>
                    </a:lnTo>
                    <a:lnTo>
                      <a:pt x="529499" y="221278"/>
                    </a:lnTo>
                    <a:lnTo>
                      <a:pt x="529408" y="222463"/>
                    </a:lnTo>
                    <a:lnTo>
                      <a:pt x="529590" y="223684"/>
                    </a:lnTo>
                    <a:lnTo>
                      <a:pt x="529780" y="224236"/>
                    </a:lnTo>
                    <a:lnTo>
                      <a:pt x="530818" y="225017"/>
                    </a:lnTo>
                    <a:lnTo>
                      <a:pt x="530020" y="224756"/>
                    </a:lnTo>
                    <a:lnTo>
                      <a:pt x="529427" y="224270"/>
                    </a:lnTo>
                    <a:lnTo>
                      <a:pt x="529004" y="223592"/>
                    </a:lnTo>
                    <a:lnTo>
                      <a:pt x="528220" y="222383"/>
                    </a:lnTo>
                    <a:lnTo>
                      <a:pt x="523780" y="216317"/>
                    </a:lnTo>
                    <a:lnTo>
                      <a:pt x="519875" y="214364"/>
                    </a:lnTo>
                    <a:lnTo>
                      <a:pt x="515102" y="213932"/>
                    </a:lnTo>
                    <a:lnTo>
                      <a:pt x="512043" y="215232"/>
                    </a:lnTo>
                    <a:lnTo>
                      <a:pt x="503599" y="218793"/>
                    </a:lnTo>
                    <a:lnTo>
                      <a:pt x="497313" y="224346"/>
                    </a:lnTo>
                    <a:lnTo>
                      <a:pt x="492974" y="231071"/>
                    </a:lnTo>
                    <a:lnTo>
                      <a:pt x="487985" y="248641"/>
                    </a:lnTo>
                    <a:lnTo>
                      <a:pt x="489286" y="254717"/>
                    </a:lnTo>
                    <a:lnTo>
                      <a:pt x="489503" y="258620"/>
                    </a:lnTo>
                    <a:lnTo>
                      <a:pt x="491239" y="260573"/>
                    </a:lnTo>
                    <a:lnTo>
                      <a:pt x="494276" y="262093"/>
                    </a:lnTo>
                    <a:lnTo>
                      <a:pt x="496228" y="263827"/>
                    </a:lnTo>
                    <a:lnTo>
                      <a:pt x="498615" y="265565"/>
                    </a:lnTo>
                    <a:lnTo>
                      <a:pt x="498116" y="269523"/>
                    </a:lnTo>
                    <a:lnTo>
                      <a:pt x="498475" y="272223"/>
                    </a:lnTo>
                    <a:lnTo>
                      <a:pt x="499196" y="272761"/>
                    </a:lnTo>
                    <a:lnTo>
                      <a:pt x="499916" y="274562"/>
                    </a:lnTo>
                    <a:lnTo>
                      <a:pt x="500096" y="277445"/>
                    </a:lnTo>
                    <a:lnTo>
                      <a:pt x="502318" y="278022"/>
                    </a:lnTo>
                    <a:lnTo>
                      <a:pt x="492807" y="289827"/>
                    </a:lnTo>
                    <a:lnTo>
                      <a:pt x="493656" y="291856"/>
                    </a:lnTo>
                    <a:lnTo>
                      <a:pt x="498796" y="292645"/>
                    </a:lnTo>
                    <a:lnTo>
                      <a:pt x="500958" y="298624"/>
                    </a:lnTo>
                    <a:lnTo>
                      <a:pt x="501344" y="308266"/>
                    </a:lnTo>
                    <a:lnTo>
                      <a:pt x="499279" y="315896"/>
                    </a:lnTo>
                    <a:lnTo>
                      <a:pt x="498993" y="321765"/>
                    </a:lnTo>
                    <a:lnTo>
                      <a:pt x="495415" y="327767"/>
                    </a:lnTo>
                    <a:lnTo>
                      <a:pt x="493794" y="331191"/>
                    </a:lnTo>
                    <a:lnTo>
                      <a:pt x="492894" y="333709"/>
                    </a:lnTo>
                    <a:lnTo>
                      <a:pt x="489653" y="337671"/>
                    </a:lnTo>
                    <a:lnTo>
                      <a:pt x="487132" y="341814"/>
                    </a:lnTo>
                    <a:lnTo>
                      <a:pt x="487287" y="344457"/>
                    </a:lnTo>
                    <a:lnTo>
                      <a:pt x="485973" y="351620"/>
                    </a:lnTo>
                    <a:lnTo>
                      <a:pt x="484071" y="351896"/>
                    </a:lnTo>
                    <a:lnTo>
                      <a:pt x="482631" y="353877"/>
                    </a:lnTo>
                    <a:lnTo>
                      <a:pt x="483351" y="357479"/>
                    </a:lnTo>
                    <a:lnTo>
                      <a:pt x="484071" y="359460"/>
                    </a:lnTo>
                    <a:lnTo>
                      <a:pt x="484611" y="363780"/>
                    </a:lnTo>
                    <a:lnTo>
                      <a:pt x="485511" y="367561"/>
                    </a:lnTo>
                    <a:lnTo>
                      <a:pt x="486772" y="370083"/>
                    </a:lnTo>
                    <a:lnTo>
                      <a:pt x="487205" y="374451"/>
                    </a:lnTo>
                    <a:lnTo>
                      <a:pt x="482212" y="378959"/>
                    </a:lnTo>
                    <a:lnTo>
                      <a:pt x="476282" y="380985"/>
                    </a:lnTo>
                    <a:lnTo>
                      <a:pt x="471787" y="391177"/>
                    </a:lnTo>
                    <a:lnTo>
                      <a:pt x="470387" y="397990"/>
                    </a:lnTo>
                    <a:lnTo>
                      <a:pt x="472008" y="404293"/>
                    </a:lnTo>
                    <a:lnTo>
                      <a:pt x="471827" y="408255"/>
                    </a:lnTo>
                    <a:lnTo>
                      <a:pt x="469487" y="411854"/>
                    </a:lnTo>
                    <a:lnTo>
                      <a:pt x="467326" y="415275"/>
                    </a:lnTo>
                    <a:lnTo>
                      <a:pt x="466878" y="418030"/>
                    </a:lnTo>
                    <a:lnTo>
                      <a:pt x="468226" y="423917"/>
                    </a:lnTo>
                    <a:lnTo>
                      <a:pt x="471395" y="429582"/>
                    </a:lnTo>
                    <a:lnTo>
                      <a:pt x="472935" y="431587"/>
                    </a:lnTo>
                    <a:lnTo>
                      <a:pt x="474476" y="434819"/>
                    </a:lnTo>
                    <a:lnTo>
                      <a:pt x="474630" y="436053"/>
                    </a:lnTo>
                    <a:lnTo>
                      <a:pt x="474938" y="441445"/>
                    </a:lnTo>
                    <a:lnTo>
                      <a:pt x="474938" y="442830"/>
                    </a:lnTo>
                    <a:lnTo>
                      <a:pt x="470163" y="445448"/>
                    </a:lnTo>
                    <a:lnTo>
                      <a:pt x="465388" y="450995"/>
                    </a:lnTo>
                    <a:lnTo>
                      <a:pt x="464002" y="452687"/>
                    </a:lnTo>
                    <a:lnTo>
                      <a:pt x="461845" y="456539"/>
                    </a:lnTo>
                    <a:lnTo>
                      <a:pt x="460305" y="452687"/>
                    </a:lnTo>
                    <a:lnTo>
                      <a:pt x="459227" y="450378"/>
                    </a:lnTo>
                    <a:lnTo>
                      <a:pt x="457224" y="449145"/>
                    </a:lnTo>
                    <a:lnTo>
                      <a:pt x="456146" y="447143"/>
                    </a:lnTo>
                    <a:lnTo>
                      <a:pt x="455222" y="444680"/>
                    </a:lnTo>
                    <a:lnTo>
                      <a:pt x="452296" y="444370"/>
                    </a:lnTo>
                    <a:lnTo>
                      <a:pt x="450447" y="442368"/>
                    </a:lnTo>
                    <a:lnTo>
                      <a:pt x="447059" y="441135"/>
                    </a:lnTo>
                    <a:lnTo>
                      <a:pt x="435227" y="438868"/>
                    </a:lnTo>
                    <a:lnTo>
                      <a:pt x="417963" y="437210"/>
                    </a:lnTo>
                    <a:lnTo>
                      <a:pt x="415943" y="437979"/>
                    </a:lnTo>
                    <a:lnTo>
                      <a:pt x="396370" y="402039"/>
                    </a:lnTo>
                    <a:lnTo>
                      <a:pt x="384916" y="393917"/>
                    </a:lnTo>
                    <a:lnTo>
                      <a:pt x="376627" y="394177"/>
                    </a:lnTo>
                    <a:lnTo>
                      <a:pt x="368226" y="400836"/>
                    </a:lnTo>
                    <a:lnTo>
                      <a:pt x="363450" y="400563"/>
                    </a:lnTo>
                    <a:lnTo>
                      <a:pt x="361230" y="396972"/>
                    </a:lnTo>
                    <a:lnTo>
                      <a:pt x="352584" y="392993"/>
                    </a:lnTo>
                    <a:lnTo>
                      <a:pt x="344628" y="391401"/>
                    </a:lnTo>
                    <a:lnTo>
                      <a:pt x="337830" y="392270"/>
                    </a:lnTo>
                    <a:lnTo>
                      <a:pt x="333924" y="396031"/>
                    </a:lnTo>
                    <a:lnTo>
                      <a:pt x="329729" y="396462"/>
                    </a:lnTo>
                    <a:lnTo>
                      <a:pt x="323219" y="389955"/>
                    </a:lnTo>
                    <a:lnTo>
                      <a:pt x="322062" y="385760"/>
                    </a:lnTo>
                    <a:lnTo>
                      <a:pt x="319025" y="381854"/>
                    </a:lnTo>
                    <a:lnTo>
                      <a:pt x="316421" y="379250"/>
                    </a:lnTo>
                    <a:lnTo>
                      <a:pt x="311792" y="378093"/>
                    </a:lnTo>
                    <a:lnTo>
                      <a:pt x="314540" y="351477"/>
                    </a:lnTo>
                    <a:lnTo>
                      <a:pt x="312660" y="347282"/>
                    </a:lnTo>
                    <a:lnTo>
                      <a:pt x="309297" y="346698"/>
                    </a:lnTo>
                    <a:lnTo>
                      <a:pt x="305716" y="348728"/>
                    </a:lnTo>
                    <a:lnTo>
                      <a:pt x="303113" y="350608"/>
                    </a:lnTo>
                    <a:lnTo>
                      <a:pt x="298049" y="350607"/>
                    </a:lnTo>
                    <a:lnTo>
                      <a:pt x="294288" y="348004"/>
                    </a:lnTo>
                    <a:lnTo>
                      <a:pt x="294113" y="345593"/>
                    </a:lnTo>
                    <a:lnTo>
                      <a:pt x="293213" y="343432"/>
                    </a:lnTo>
                    <a:lnTo>
                      <a:pt x="290152" y="341814"/>
                    </a:lnTo>
                    <a:lnTo>
                      <a:pt x="287779" y="340337"/>
                    </a:lnTo>
                    <a:lnTo>
                      <a:pt x="283490" y="344693"/>
                    </a:lnTo>
                    <a:lnTo>
                      <a:pt x="282590" y="346674"/>
                    </a:lnTo>
                    <a:lnTo>
                      <a:pt x="280112" y="350608"/>
                    </a:lnTo>
                    <a:lnTo>
                      <a:pt x="275194" y="355671"/>
                    </a:lnTo>
                    <a:lnTo>
                      <a:pt x="269408" y="359432"/>
                    </a:lnTo>
                    <a:lnTo>
                      <a:pt x="259137" y="361960"/>
                    </a:lnTo>
                    <a:lnTo>
                      <a:pt x="253062" y="364062"/>
                    </a:lnTo>
                    <a:lnTo>
                      <a:pt x="246552" y="370860"/>
                    </a:lnTo>
                    <a:lnTo>
                      <a:pt x="240043" y="378816"/>
                    </a:lnTo>
                    <a:lnTo>
                      <a:pt x="236715" y="380842"/>
                    </a:lnTo>
                    <a:lnTo>
                      <a:pt x="230930" y="382288"/>
                    </a:lnTo>
                    <a:lnTo>
                      <a:pt x="228199" y="381510"/>
                    </a:lnTo>
                    <a:lnTo>
                      <a:pt x="225934" y="377546"/>
                    </a:lnTo>
                    <a:lnTo>
                      <a:pt x="224424" y="375845"/>
                    </a:lnTo>
                    <a:lnTo>
                      <a:pt x="222914" y="373205"/>
                    </a:lnTo>
                    <a:lnTo>
                      <a:pt x="220649" y="371315"/>
                    </a:lnTo>
                    <a:lnTo>
                      <a:pt x="218573" y="370371"/>
                    </a:lnTo>
                    <a:lnTo>
                      <a:pt x="216077" y="369870"/>
                    </a:lnTo>
                    <a:lnTo>
                      <a:pt x="214986" y="369053"/>
                    </a:lnTo>
                    <a:lnTo>
                      <a:pt x="213099" y="364143"/>
                    </a:lnTo>
                    <a:lnTo>
                      <a:pt x="213099" y="361501"/>
                    </a:lnTo>
                    <a:lnTo>
                      <a:pt x="211966" y="359426"/>
                    </a:lnTo>
                    <a:lnTo>
                      <a:pt x="212892" y="356537"/>
                    </a:lnTo>
                    <a:lnTo>
                      <a:pt x="216340" y="351795"/>
                    </a:lnTo>
                    <a:lnTo>
                      <a:pt x="215908" y="347054"/>
                    </a:lnTo>
                    <a:lnTo>
                      <a:pt x="212460" y="343175"/>
                    </a:lnTo>
                    <a:lnTo>
                      <a:pt x="209135" y="340550"/>
                    </a:lnTo>
                    <a:lnTo>
                      <a:pt x="207625" y="338095"/>
                    </a:lnTo>
                    <a:lnTo>
                      <a:pt x="205737" y="336020"/>
                    </a:lnTo>
                    <a:lnTo>
                      <a:pt x="205549" y="332809"/>
                    </a:lnTo>
                    <a:lnTo>
                      <a:pt x="203840" y="331537"/>
                    </a:lnTo>
                    <a:lnTo>
                      <a:pt x="200392" y="331105"/>
                    </a:lnTo>
                    <a:lnTo>
                      <a:pt x="198659" y="325826"/>
                    </a:lnTo>
                    <a:lnTo>
                      <a:pt x="190619" y="322506"/>
                    </a:lnTo>
                    <a:lnTo>
                      <a:pt x="186620" y="322940"/>
                    </a:lnTo>
                    <a:lnTo>
                      <a:pt x="183448" y="323007"/>
                    </a:lnTo>
                    <a:lnTo>
                      <a:pt x="181055" y="323174"/>
                    </a:lnTo>
                    <a:lnTo>
                      <a:pt x="177636" y="323025"/>
                    </a:lnTo>
                    <a:lnTo>
                      <a:pt x="175294" y="322800"/>
                    </a:lnTo>
                    <a:lnTo>
                      <a:pt x="170503" y="324140"/>
                    </a:lnTo>
                    <a:lnTo>
                      <a:pt x="166100" y="324295"/>
                    </a:lnTo>
                    <a:lnTo>
                      <a:pt x="162289" y="324097"/>
                    </a:lnTo>
                    <a:lnTo>
                      <a:pt x="158909" y="323405"/>
                    </a:lnTo>
                    <a:lnTo>
                      <a:pt x="154847" y="322995"/>
                    </a:lnTo>
                    <a:lnTo>
                      <a:pt x="150027" y="322715"/>
                    </a:lnTo>
                    <a:lnTo>
                      <a:pt x="140688" y="325094"/>
                    </a:lnTo>
                    <a:lnTo>
                      <a:pt x="140197" y="327545"/>
                    </a:lnTo>
                    <a:lnTo>
                      <a:pt x="140932" y="329997"/>
                    </a:lnTo>
                    <a:lnTo>
                      <a:pt x="140197" y="333918"/>
                    </a:lnTo>
                    <a:lnTo>
                      <a:pt x="138482" y="336616"/>
                    </a:lnTo>
                    <a:lnTo>
                      <a:pt x="134805" y="339313"/>
                    </a:lnTo>
                    <a:lnTo>
                      <a:pt x="131373" y="339556"/>
                    </a:lnTo>
                    <a:lnTo>
                      <a:pt x="128432" y="338332"/>
                    </a:lnTo>
                    <a:lnTo>
                      <a:pt x="125245" y="337597"/>
                    </a:lnTo>
                    <a:lnTo>
                      <a:pt x="121078" y="337351"/>
                    </a:lnTo>
                    <a:lnTo>
                      <a:pt x="117156" y="338578"/>
                    </a:lnTo>
                    <a:lnTo>
                      <a:pt x="114460" y="340291"/>
                    </a:lnTo>
                    <a:lnTo>
                      <a:pt x="111763" y="342254"/>
                    </a:lnTo>
                    <a:lnTo>
                      <a:pt x="107841" y="346910"/>
                    </a:lnTo>
                    <a:lnTo>
                      <a:pt x="100978" y="352059"/>
                    </a:lnTo>
                    <a:lnTo>
                      <a:pt x="98036" y="354019"/>
                    </a:lnTo>
                    <a:lnTo>
                      <a:pt x="92426" y="354529"/>
                    </a:lnTo>
                    <a:lnTo>
                      <a:pt x="89962" y="354702"/>
                    </a:lnTo>
                    <a:lnTo>
                      <a:pt x="86614" y="354477"/>
                    </a:lnTo>
                    <a:lnTo>
                      <a:pt x="80976" y="353642"/>
                    </a:lnTo>
                    <a:lnTo>
                      <a:pt x="77201" y="352549"/>
                    </a:lnTo>
                    <a:lnTo>
                      <a:pt x="71808" y="352548"/>
                    </a:lnTo>
                    <a:lnTo>
                      <a:pt x="67887" y="352794"/>
                    </a:lnTo>
                    <a:lnTo>
                      <a:pt x="64945" y="352302"/>
                    </a:lnTo>
                    <a:lnTo>
                      <a:pt x="64184" y="349644"/>
                    </a:lnTo>
                    <a:lnTo>
                      <a:pt x="65084" y="345504"/>
                    </a:lnTo>
                    <a:lnTo>
                      <a:pt x="67396" y="333675"/>
                    </a:lnTo>
                    <a:lnTo>
                      <a:pt x="67396" y="326567"/>
                    </a:lnTo>
                    <a:lnTo>
                      <a:pt x="65435" y="324115"/>
                    </a:lnTo>
                    <a:lnTo>
                      <a:pt x="62739" y="321907"/>
                    </a:lnTo>
                    <a:lnTo>
                      <a:pt x="61758" y="318720"/>
                    </a:lnTo>
                    <a:lnTo>
                      <a:pt x="62739" y="313574"/>
                    </a:lnTo>
                    <a:lnTo>
                      <a:pt x="64945" y="310634"/>
                    </a:lnTo>
                    <a:lnTo>
                      <a:pt x="67886" y="307201"/>
                    </a:lnTo>
                    <a:lnTo>
                      <a:pt x="67847" y="293900"/>
                    </a:lnTo>
                    <a:lnTo>
                      <a:pt x="66921" y="289558"/>
                    </a:lnTo>
                    <a:lnTo>
                      <a:pt x="65914" y="285227"/>
                    </a:lnTo>
                    <a:lnTo>
                      <a:pt x="63583" y="280755"/>
                    </a:lnTo>
                    <a:lnTo>
                      <a:pt x="63440" y="274348"/>
                    </a:lnTo>
                    <a:lnTo>
                      <a:pt x="63335" y="271727"/>
                    </a:lnTo>
                    <a:lnTo>
                      <a:pt x="62749" y="265664"/>
                    </a:lnTo>
                    <a:lnTo>
                      <a:pt x="62478" y="260737"/>
                    </a:lnTo>
                    <a:lnTo>
                      <a:pt x="61914" y="256062"/>
                    </a:lnTo>
                    <a:lnTo>
                      <a:pt x="60368" y="250606"/>
                    </a:lnTo>
                    <a:lnTo>
                      <a:pt x="58116" y="247289"/>
                    </a:lnTo>
                    <a:lnTo>
                      <a:pt x="55400" y="244005"/>
                    </a:lnTo>
                    <a:lnTo>
                      <a:pt x="50287" y="241973"/>
                    </a:lnTo>
                    <a:lnTo>
                      <a:pt x="46548" y="240694"/>
                    </a:lnTo>
                    <a:lnTo>
                      <a:pt x="42746" y="238492"/>
                    </a:lnTo>
                    <a:lnTo>
                      <a:pt x="40180" y="237362"/>
                    </a:lnTo>
                    <a:lnTo>
                      <a:pt x="36614" y="234138"/>
                    </a:lnTo>
                    <a:lnTo>
                      <a:pt x="34167" y="232459"/>
                    </a:lnTo>
                    <a:lnTo>
                      <a:pt x="33421" y="229576"/>
                    </a:lnTo>
                    <a:lnTo>
                      <a:pt x="33706" y="225997"/>
                    </a:lnTo>
                    <a:lnTo>
                      <a:pt x="36151" y="222112"/>
                    </a:lnTo>
                    <a:lnTo>
                      <a:pt x="38779" y="220922"/>
                    </a:lnTo>
                    <a:lnTo>
                      <a:pt x="41894" y="219925"/>
                    </a:lnTo>
                    <a:lnTo>
                      <a:pt x="44312" y="218977"/>
                    </a:lnTo>
                    <a:lnTo>
                      <a:pt x="46934" y="216550"/>
                    </a:lnTo>
                    <a:lnTo>
                      <a:pt x="51636" y="210572"/>
                    </a:lnTo>
                    <a:lnTo>
                      <a:pt x="51971" y="207690"/>
                    </a:lnTo>
                    <a:lnTo>
                      <a:pt x="51771" y="204843"/>
                    </a:lnTo>
                    <a:lnTo>
                      <a:pt x="51179" y="201948"/>
                    </a:lnTo>
                    <a:lnTo>
                      <a:pt x="50900" y="198023"/>
                    </a:lnTo>
                    <a:lnTo>
                      <a:pt x="49970" y="195849"/>
                    </a:lnTo>
                    <a:lnTo>
                      <a:pt x="48392" y="194418"/>
                    </a:lnTo>
                    <a:lnTo>
                      <a:pt x="44785" y="191738"/>
                    </a:lnTo>
                    <a:lnTo>
                      <a:pt x="41025" y="189068"/>
                    </a:lnTo>
                    <a:lnTo>
                      <a:pt x="38312" y="188102"/>
                    </a:lnTo>
                    <a:lnTo>
                      <a:pt x="34163" y="186544"/>
                    </a:lnTo>
                    <a:lnTo>
                      <a:pt x="29931" y="185997"/>
                    </a:lnTo>
                    <a:lnTo>
                      <a:pt x="26449" y="186969"/>
                    </a:lnTo>
                    <a:lnTo>
                      <a:pt x="22440" y="187841"/>
                    </a:lnTo>
                    <a:lnTo>
                      <a:pt x="18604" y="189062"/>
                    </a:lnTo>
                    <a:lnTo>
                      <a:pt x="11327" y="193184"/>
                    </a:lnTo>
                    <a:lnTo>
                      <a:pt x="10468" y="193503"/>
                    </a:lnTo>
                    <a:lnTo>
                      <a:pt x="9324" y="193555"/>
                    </a:lnTo>
                    <a:lnTo>
                      <a:pt x="8746" y="193233"/>
                    </a:lnTo>
                    <a:lnTo>
                      <a:pt x="8193" y="192966"/>
                    </a:lnTo>
                    <a:lnTo>
                      <a:pt x="7740" y="192583"/>
                    </a:lnTo>
                    <a:lnTo>
                      <a:pt x="6909" y="191301"/>
                    </a:lnTo>
                    <a:lnTo>
                      <a:pt x="6457" y="190900"/>
                    </a:lnTo>
                    <a:lnTo>
                      <a:pt x="5737" y="190335"/>
                    </a:lnTo>
                    <a:lnTo>
                      <a:pt x="5301" y="189916"/>
                    </a:lnTo>
                    <a:lnTo>
                      <a:pt x="4896" y="189460"/>
                    </a:lnTo>
                    <a:lnTo>
                      <a:pt x="4520" y="188986"/>
                    </a:lnTo>
                    <a:lnTo>
                      <a:pt x="4037" y="188208"/>
                    </a:lnTo>
                    <a:lnTo>
                      <a:pt x="3601" y="187796"/>
                    </a:lnTo>
                    <a:lnTo>
                      <a:pt x="2177" y="186647"/>
                    </a:lnTo>
                    <a:lnTo>
                      <a:pt x="1498" y="186039"/>
                    </a:lnTo>
                    <a:lnTo>
                      <a:pt x="0" y="184545"/>
                    </a:lnTo>
                    <a:lnTo>
                      <a:pt x="1351" y="182792"/>
                    </a:lnTo>
                    <a:lnTo>
                      <a:pt x="5267" y="181042"/>
                    </a:lnTo>
                    <a:lnTo>
                      <a:pt x="9815" y="177315"/>
                    </a:lnTo>
                    <a:lnTo>
                      <a:pt x="12544" y="176346"/>
                    </a:lnTo>
                    <a:lnTo>
                      <a:pt x="16336" y="173986"/>
                    </a:lnTo>
                    <a:lnTo>
                      <a:pt x="20285" y="172698"/>
                    </a:lnTo>
                    <a:lnTo>
                      <a:pt x="24460" y="169153"/>
                    </a:lnTo>
                    <a:lnTo>
                      <a:pt x="27286" y="167403"/>
                    </a:lnTo>
                    <a:lnTo>
                      <a:pt x="30882" y="164438"/>
                    </a:lnTo>
                    <a:lnTo>
                      <a:pt x="35608" y="162015"/>
                    </a:lnTo>
                    <a:lnTo>
                      <a:pt x="38888" y="158998"/>
                    </a:lnTo>
                    <a:lnTo>
                      <a:pt x="42433" y="156349"/>
                    </a:lnTo>
                    <a:lnTo>
                      <a:pt x="45309" y="153129"/>
                    </a:lnTo>
                    <a:lnTo>
                      <a:pt x="49184" y="150766"/>
                    </a:lnTo>
                    <a:lnTo>
                      <a:pt x="51978" y="146315"/>
                    </a:lnTo>
                    <a:lnTo>
                      <a:pt x="54237" y="143138"/>
                    </a:lnTo>
                    <a:lnTo>
                      <a:pt x="56313" y="139514"/>
                    </a:lnTo>
                    <a:lnTo>
                      <a:pt x="56996" y="137069"/>
                    </a:lnTo>
                    <a:lnTo>
                      <a:pt x="58309" y="133651"/>
                    </a:lnTo>
                    <a:lnTo>
                      <a:pt x="59362" y="130948"/>
                    </a:lnTo>
                    <a:lnTo>
                      <a:pt x="60437" y="126388"/>
                    </a:lnTo>
                    <a:lnTo>
                      <a:pt x="60508" y="120744"/>
                    </a:lnTo>
                    <a:lnTo>
                      <a:pt x="60483" y="117111"/>
                    </a:lnTo>
                    <a:lnTo>
                      <a:pt x="59796" y="113992"/>
                    </a:lnTo>
                    <a:lnTo>
                      <a:pt x="58735" y="109970"/>
                    </a:lnTo>
                    <a:lnTo>
                      <a:pt x="55321" y="105325"/>
                    </a:lnTo>
                    <a:lnTo>
                      <a:pt x="55480" y="105322"/>
                    </a:lnTo>
                    <a:lnTo>
                      <a:pt x="56018" y="105194"/>
                    </a:lnTo>
                    <a:lnTo>
                      <a:pt x="56594" y="105109"/>
                    </a:lnTo>
                    <a:lnTo>
                      <a:pt x="56901" y="104988"/>
                    </a:lnTo>
                    <a:lnTo>
                      <a:pt x="57322" y="104860"/>
                    </a:lnTo>
                    <a:lnTo>
                      <a:pt x="57704" y="104666"/>
                    </a:lnTo>
                    <a:lnTo>
                      <a:pt x="58122" y="104344"/>
                    </a:lnTo>
                    <a:lnTo>
                      <a:pt x="58465" y="104107"/>
                    </a:lnTo>
                    <a:lnTo>
                      <a:pt x="58806" y="103797"/>
                    </a:lnTo>
                    <a:lnTo>
                      <a:pt x="59184" y="103402"/>
                    </a:lnTo>
                    <a:lnTo>
                      <a:pt x="59489" y="103165"/>
                    </a:lnTo>
                    <a:lnTo>
                      <a:pt x="59907" y="102849"/>
                    </a:lnTo>
                    <a:lnTo>
                      <a:pt x="60325" y="102533"/>
                    </a:lnTo>
                    <a:lnTo>
                      <a:pt x="60591" y="102333"/>
                    </a:lnTo>
                    <a:lnTo>
                      <a:pt x="61010" y="102017"/>
                    </a:lnTo>
                    <a:lnTo>
                      <a:pt x="61466" y="101665"/>
                    </a:lnTo>
                    <a:lnTo>
                      <a:pt x="61768" y="101348"/>
                    </a:lnTo>
                    <a:lnTo>
                      <a:pt x="62225" y="100990"/>
                    </a:lnTo>
                    <a:lnTo>
                      <a:pt x="62531" y="100911"/>
                    </a:lnTo>
                    <a:lnTo>
                      <a:pt x="63220" y="100626"/>
                    </a:lnTo>
                    <a:lnTo>
                      <a:pt x="63567" y="100620"/>
                    </a:lnTo>
                    <a:lnTo>
                      <a:pt x="64337" y="100607"/>
                    </a:lnTo>
                    <a:lnTo>
                      <a:pt x="64685" y="100638"/>
                    </a:lnTo>
                    <a:lnTo>
                      <a:pt x="65264" y="100668"/>
                    </a:lnTo>
                    <a:lnTo>
                      <a:pt x="65998" y="100771"/>
                    </a:lnTo>
                    <a:lnTo>
                      <a:pt x="66538" y="100759"/>
                    </a:lnTo>
                    <a:lnTo>
                      <a:pt x="66922" y="100753"/>
                    </a:lnTo>
                    <a:lnTo>
                      <a:pt x="67269" y="100747"/>
                    </a:lnTo>
                    <a:lnTo>
                      <a:pt x="67886" y="100735"/>
                    </a:lnTo>
                    <a:lnTo>
                      <a:pt x="68542" y="100723"/>
                    </a:lnTo>
                    <a:lnTo>
                      <a:pt x="69157" y="100711"/>
                    </a:lnTo>
                    <a:lnTo>
                      <a:pt x="71397" y="100863"/>
                    </a:lnTo>
                    <a:lnTo>
                      <a:pt x="71739" y="100626"/>
                    </a:lnTo>
                    <a:lnTo>
                      <a:pt x="72199" y="100461"/>
                    </a:lnTo>
                    <a:lnTo>
                      <a:pt x="72504" y="100261"/>
                    </a:lnTo>
                    <a:lnTo>
                      <a:pt x="72848" y="100140"/>
                    </a:lnTo>
                    <a:lnTo>
                      <a:pt x="73115" y="99982"/>
                    </a:lnTo>
                    <a:lnTo>
                      <a:pt x="73534" y="99702"/>
                    </a:lnTo>
                    <a:lnTo>
                      <a:pt x="73761" y="99465"/>
                    </a:lnTo>
                    <a:lnTo>
                      <a:pt x="74107" y="99386"/>
                    </a:lnTo>
                    <a:lnTo>
                      <a:pt x="74451" y="99265"/>
                    </a:lnTo>
                    <a:lnTo>
                      <a:pt x="74834" y="99101"/>
                    </a:lnTo>
                    <a:lnTo>
                      <a:pt x="75218" y="99016"/>
                    </a:lnTo>
                    <a:lnTo>
                      <a:pt x="75756" y="98931"/>
                    </a:lnTo>
                    <a:lnTo>
                      <a:pt x="76141" y="98924"/>
                    </a:lnTo>
                    <a:lnTo>
                      <a:pt x="76489" y="98991"/>
                    </a:lnTo>
                    <a:lnTo>
                      <a:pt x="76838" y="99064"/>
                    </a:lnTo>
                    <a:lnTo>
                      <a:pt x="77187" y="99210"/>
                    </a:lnTo>
                    <a:lnTo>
                      <a:pt x="77460" y="99362"/>
                    </a:lnTo>
                    <a:lnTo>
                      <a:pt x="77848" y="99544"/>
                    </a:lnTo>
                    <a:lnTo>
                      <a:pt x="78159" y="99660"/>
                    </a:lnTo>
                    <a:lnTo>
                      <a:pt x="78548" y="99841"/>
                    </a:lnTo>
                    <a:lnTo>
                      <a:pt x="78939" y="100145"/>
                    </a:lnTo>
                    <a:lnTo>
                      <a:pt x="79213" y="100370"/>
                    </a:lnTo>
                    <a:lnTo>
                      <a:pt x="79564" y="100558"/>
                    </a:lnTo>
                    <a:lnTo>
                      <a:pt x="79957" y="100972"/>
                    </a:lnTo>
                    <a:lnTo>
                      <a:pt x="80385" y="101233"/>
                    </a:lnTo>
                    <a:lnTo>
                      <a:pt x="80896" y="101725"/>
                    </a:lnTo>
                    <a:lnTo>
                      <a:pt x="81328" y="102181"/>
                    </a:lnTo>
                    <a:lnTo>
                      <a:pt x="81601" y="102369"/>
                    </a:lnTo>
                    <a:lnTo>
                      <a:pt x="82150" y="102861"/>
                    </a:lnTo>
                    <a:lnTo>
                      <a:pt x="85370" y="103961"/>
                    </a:lnTo>
                    <a:lnTo>
                      <a:pt x="85796" y="104064"/>
                    </a:lnTo>
                    <a:lnTo>
                      <a:pt x="86298" y="104137"/>
                    </a:lnTo>
                    <a:lnTo>
                      <a:pt x="86802" y="104240"/>
                    </a:lnTo>
                    <a:lnTo>
                      <a:pt x="87187" y="104271"/>
                    </a:lnTo>
                    <a:lnTo>
                      <a:pt x="87727" y="104265"/>
                    </a:lnTo>
                    <a:lnTo>
                      <a:pt x="88112" y="104259"/>
                    </a:lnTo>
                    <a:lnTo>
                      <a:pt x="88767" y="104246"/>
                    </a:lnTo>
                    <a:lnTo>
                      <a:pt x="89191" y="104234"/>
                    </a:lnTo>
                    <a:lnTo>
                      <a:pt x="89536" y="104156"/>
                    </a:lnTo>
                    <a:lnTo>
                      <a:pt x="89879" y="103955"/>
                    </a:lnTo>
                    <a:lnTo>
                      <a:pt x="90264" y="103870"/>
                    </a:lnTo>
                    <a:lnTo>
                      <a:pt x="90649" y="103864"/>
                    </a:lnTo>
                    <a:lnTo>
                      <a:pt x="91073" y="103852"/>
                    </a:lnTo>
                    <a:lnTo>
                      <a:pt x="91459" y="103845"/>
                    </a:lnTo>
                    <a:lnTo>
                      <a:pt x="91922" y="103919"/>
                    </a:lnTo>
                    <a:lnTo>
                      <a:pt x="92426" y="104022"/>
                    </a:lnTo>
                    <a:lnTo>
                      <a:pt x="92773" y="104095"/>
                    </a:lnTo>
                    <a:lnTo>
                      <a:pt x="93278" y="104241"/>
                    </a:lnTo>
                    <a:lnTo>
                      <a:pt x="93588" y="104307"/>
                    </a:lnTo>
                    <a:lnTo>
                      <a:pt x="93975" y="104417"/>
                    </a:lnTo>
                    <a:lnTo>
                      <a:pt x="94363" y="104562"/>
                    </a:lnTo>
                    <a:lnTo>
                      <a:pt x="94673" y="104672"/>
                    </a:lnTo>
                    <a:lnTo>
                      <a:pt x="95021" y="104745"/>
                    </a:lnTo>
                    <a:lnTo>
                      <a:pt x="95372" y="104890"/>
                    </a:lnTo>
                    <a:lnTo>
                      <a:pt x="95797" y="105000"/>
                    </a:lnTo>
                    <a:lnTo>
                      <a:pt x="96300" y="105109"/>
                    </a:lnTo>
                    <a:lnTo>
                      <a:pt x="96804" y="105212"/>
                    </a:lnTo>
                    <a:lnTo>
                      <a:pt x="97309" y="105437"/>
                    </a:lnTo>
                    <a:lnTo>
                      <a:pt x="97657" y="105504"/>
                    </a:lnTo>
                    <a:lnTo>
                      <a:pt x="98235" y="105498"/>
                    </a:lnTo>
                    <a:lnTo>
                      <a:pt x="98775" y="105486"/>
                    </a:lnTo>
                    <a:lnTo>
                      <a:pt x="99352" y="105474"/>
                    </a:lnTo>
                    <a:lnTo>
                      <a:pt x="99776" y="105431"/>
                    </a:lnTo>
                    <a:lnTo>
                      <a:pt x="100160" y="105346"/>
                    </a:lnTo>
                    <a:lnTo>
                      <a:pt x="112782" y="102706"/>
                    </a:lnTo>
                    <a:lnTo>
                      <a:pt x="121200" y="101130"/>
                    </a:lnTo>
                    <a:lnTo>
                      <a:pt x="133300" y="97971"/>
                    </a:lnTo>
                    <a:lnTo>
                      <a:pt x="142244" y="94815"/>
                    </a:lnTo>
                    <a:lnTo>
                      <a:pt x="150200" y="91236"/>
                    </a:lnTo>
                    <a:lnTo>
                      <a:pt x="154648" y="89526"/>
                    </a:lnTo>
                    <a:lnTo>
                      <a:pt x="160466" y="89182"/>
                    </a:lnTo>
                    <a:lnTo>
                      <a:pt x="166972" y="90082"/>
                    </a:lnTo>
                    <a:lnTo>
                      <a:pt x="174337" y="95340"/>
                    </a:lnTo>
                    <a:lnTo>
                      <a:pt x="177917" y="97053"/>
                    </a:lnTo>
                    <a:lnTo>
                      <a:pt x="181703" y="97445"/>
                    </a:lnTo>
                    <a:lnTo>
                      <a:pt x="185787" y="95683"/>
                    </a:lnTo>
                    <a:lnTo>
                      <a:pt x="189594" y="92184"/>
                    </a:lnTo>
                    <a:lnTo>
                      <a:pt x="194330" y="86923"/>
                    </a:lnTo>
                    <a:lnTo>
                      <a:pt x="201169" y="82190"/>
                    </a:lnTo>
                    <a:lnTo>
                      <a:pt x="214322" y="80611"/>
                    </a:lnTo>
                    <a:lnTo>
                      <a:pt x="234377" y="79259"/>
                    </a:lnTo>
                    <a:lnTo>
                      <a:pt x="238351" y="76339"/>
                    </a:lnTo>
                    <a:lnTo>
                      <a:pt x="242853" y="65556"/>
                    </a:lnTo>
                    <a:lnTo>
                      <a:pt x="245456" y="64258"/>
                    </a:lnTo>
                    <a:lnTo>
                      <a:pt x="246645" y="64018"/>
                    </a:lnTo>
                    <a:lnTo>
                      <a:pt x="247873" y="63997"/>
                    </a:lnTo>
                    <a:lnTo>
                      <a:pt x="248786" y="63781"/>
                    </a:lnTo>
                    <a:lnTo>
                      <a:pt x="250808" y="64854"/>
                    </a:lnTo>
                    <a:lnTo>
                      <a:pt x="251640" y="65686"/>
                    </a:lnTo>
                    <a:lnTo>
                      <a:pt x="254376" y="66993"/>
                    </a:lnTo>
                    <a:lnTo>
                      <a:pt x="256041" y="67348"/>
                    </a:lnTo>
                    <a:lnTo>
                      <a:pt x="262002" y="68581"/>
                    </a:lnTo>
                    <a:lnTo>
                      <a:pt x="264366" y="68776"/>
                    </a:lnTo>
                    <a:lnTo>
                      <a:pt x="266863" y="68894"/>
                    </a:lnTo>
                    <a:lnTo>
                      <a:pt x="270789" y="66756"/>
                    </a:lnTo>
                    <a:lnTo>
                      <a:pt x="272792" y="66200"/>
                    </a:lnTo>
                    <a:lnTo>
                      <a:pt x="273214" y="65741"/>
                    </a:lnTo>
                    <a:lnTo>
                      <a:pt x="273481" y="65547"/>
                    </a:lnTo>
                    <a:lnTo>
                      <a:pt x="273786" y="65382"/>
                    </a:lnTo>
                    <a:lnTo>
                      <a:pt x="274091" y="65224"/>
                    </a:lnTo>
                    <a:lnTo>
                      <a:pt x="274473" y="65024"/>
                    </a:lnTo>
                    <a:lnTo>
                      <a:pt x="274894" y="64860"/>
                    </a:lnTo>
                    <a:lnTo>
                      <a:pt x="275394" y="64811"/>
                    </a:lnTo>
                    <a:lnTo>
                      <a:pt x="275740" y="64732"/>
                    </a:lnTo>
                    <a:lnTo>
                      <a:pt x="276125" y="64726"/>
                    </a:lnTo>
                    <a:lnTo>
                      <a:pt x="276588" y="64714"/>
                    </a:lnTo>
                    <a:lnTo>
                      <a:pt x="277127" y="64708"/>
                    </a:lnTo>
                    <a:lnTo>
                      <a:pt x="277436" y="64738"/>
                    </a:lnTo>
                    <a:lnTo>
                      <a:pt x="277901" y="64805"/>
                    </a:lnTo>
                    <a:lnTo>
                      <a:pt x="278364" y="64836"/>
                    </a:lnTo>
                    <a:lnTo>
                      <a:pt x="281542" y="65783"/>
                    </a:lnTo>
                    <a:lnTo>
                      <a:pt x="282044" y="65850"/>
                    </a:lnTo>
                    <a:lnTo>
                      <a:pt x="282470" y="65954"/>
                    </a:lnTo>
                    <a:lnTo>
                      <a:pt x="282780" y="66026"/>
                    </a:lnTo>
                    <a:lnTo>
                      <a:pt x="283283" y="66136"/>
                    </a:lnTo>
                    <a:lnTo>
                      <a:pt x="283710" y="66281"/>
                    </a:lnTo>
                    <a:lnTo>
                      <a:pt x="284173" y="66349"/>
                    </a:lnTo>
                    <a:lnTo>
                      <a:pt x="284484" y="66457"/>
                    </a:lnTo>
                    <a:lnTo>
                      <a:pt x="284871" y="66567"/>
                    </a:lnTo>
                    <a:lnTo>
                      <a:pt x="285337" y="66750"/>
                    </a:lnTo>
                    <a:lnTo>
                      <a:pt x="285725" y="66902"/>
                    </a:lnTo>
                    <a:lnTo>
                      <a:pt x="286114" y="67083"/>
                    </a:lnTo>
                    <a:lnTo>
                      <a:pt x="286502" y="67229"/>
                    </a:lnTo>
                    <a:lnTo>
                      <a:pt x="286890" y="67339"/>
                    </a:lnTo>
                    <a:lnTo>
                      <a:pt x="287355" y="67484"/>
                    </a:lnTo>
                    <a:lnTo>
                      <a:pt x="287821" y="67673"/>
                    </a:lnTo>
                    <a:lnTo>
                      <a:pt x="288209" y="67819"/>
                    </a:lnTo>
                    <a:lnTo>
                      <a:pt x="288521" y="67965"/>
                    </a:lnTo>
                    <a:lnTo>
                      <a:pt x="288947" y="68110"/>
                    </a:lnTo>
                    <a:lnTo>
                      <a:pt x="289297" y="68220"/>
                    </a:lnTo>
                    <a:lnTo>
                      <a:pt x="289606" y="68293"/>
                    </a:lnTo>
                    <a:lnTo>
                      <a:pt x="289915" y="68329"/>
                    </a:lnTo>
                    <a:lnTo>
                      <a:pt x="290224" y="68360"/>
                    </a:lnTo>
                    <a:lnTo>
                      <a:pt x="290611" y="68469"/>
                    </a:lnTo>
                    <a:lnTo>
                      <a:pt x="291115" y="68615"/>
                    </a:lnTo>
                    <a:lnTo>
                      <a:pt x="291503" y="68724"/>
                    </a:lnTo>
                    <a:lnTo>
                      <a:pt x="291852" y="68833"/>
                    </a:lnTo>
                    <a:lnTo>
                      <a:pt x="292277" y="68900"/>
                    </a:lnTo>
                    <a:lnTo>
                      <a:pt x="292587" y="68973"/>
                    </a:lnTo>
                    <a:lnTo>
                      <a:pt x="293130" y="69155"/>
                    </a:lnTo>
                    <a:lnTo>
                      <a:pt x="293556" y="69265"/>
                    </a:lnTo>
                    <a:lnTo>
                      <a:pt x="294059" y="69332"/>
                    </a:lnTo>
                    <a:lnTo>
                      <a:pt x="294406" y="69398"/>
                    </a:lnTo>
                    <a:lnTo>
                      <a:pt x="294870" y="69471"/>
                    </a:lnTo>
                    <a:lnTo>
                      <a:pt x="295372" y="69538"/>
                    </a:lnTo>
                    <a:lnTo>
                      <a:pt x="295798" y="69605"/>
                    </a:lnTo>
                    <a:lnTo>
                      <a:pt x="296341" y="69829"/>
                    </a:lnTo>
                    <a:lnTo>
                      <a:pt x="296806" y="69933"/>
                    </a:lnTo>
                    <a:lnTo>
                      <a:pt x="297116" y="70006"/>
                    </a:lnTo>
                    <a:lnTo>
                      <a:pt x="297542" y="70152"/>
                    </a:lnTo>
                    <a:lnTo>
                      <a:pt x="297853" y="70261"/>
                    </a:lnTo>
                    <a:lnTo>
                      <a:pt x="298163" y="70334"/>
                    </a:lnTo>
                    <a:lnTo>
                      <a:pt x="298629" y="70516"/>
                    </a:lnTo>
                    <a:lnTo>
                      <a:pt x="299094" y="70662"/>
                    </a:lnTo>
                    <a:lnTo>
                      <a:pt x="299443" y="70772"/>
                    </a:lnTo>
                    <a:lnTo>
                      <a:pt x="299754" y="70923"/>
                    </a:lnTo>
                    <a:lnTo>
                      <a:pt x="300335" y="71106"/>
                    </a:lnTo>
                    <a:lnTo>
                      <a:pt x="300761" y="71172"/>
                    </a:lnTo>
                    <a:lnTo>
                      <a:pt x="301189" y="71397"/>
                    </a:lnTo>
                    <a:lnTo>
                      <a:pt x="301615" y="71464"/>
                    </a:lnTo>
                    <a:lnTo>
                      <a:pt x="302041" y="71610"/>
                    </a:lnTo>
                    <a:lnTo>
                      <a:pt x="302506" y="71719"/>
                    </a:lnTo>
                    <a:lnTo>
                      <a:pt x="303048" y="71865"/>
                    </a:lnTo>
                    <a:lnTo>
                      <a:pt x="303435" y="71895"/>
                    </a:lnTo>
                    <a:lnTo>
                      <a:pt x="303899" y="72005"/>
                    </a:lnTo>
                    <a:lnTo>
                      <a:pt x="304208" y="72035"/>
                    </a:lnTo>
                    <a:lnTo>
                      <a:pt x="304596" y="72144"/>
                    </a:lnTo>
                    <a:lnTo>
                      <a:pt x="305100" y="72327"/>
                    </a:lnTo>
                    <a:lnTo>
                      <a:pt x="305526" y="72472"/>
                    </a:lnTo>
                    <a:lnTo>
                      <a:pt x="305874" y="72546"/>
                    </a:lnTo>
                    <a:lnTo>
                      <a:pt x="306185" y="72654"/>
                    </a:lnTo>
                    <a:lnTo>
                      <a:pt x="306533" y="72728"/>
                    </a:lnTo>
                    <a:lnTo>
                      <a:pt x="307114" y="72831"/>
                    </a:lnTo>
                    <a:lnTo>
                      <a:pt x="307463" y="72940"/>
                    </a:lnTo>
                    <a:lnTo>
                      <a:pt x="307850" y="73050"/>
                    </a:lnTo>
                    <a:lnTo>
                      <a:pt x="308238" y="73159"/>
                    </a:lnTo>
                    <a:lnTo>
                      <a:pt x="308625" y="73262"/>
                    </a:lnTo>
                    <a:lnTo>
                      <a:pt x="308936" y="73414"/>
                    </a:lnTo>
                    <a:lnTo>
                      <a:pt x="309322" y="73444"/>
                    </a:lnTo>
                    <a:lnTo>
                      <a:pt x="309748" y="73554"/>
                    </a:lnTo>
                    <a:lnTo>
                      <a:pt x="310135" y="73584"/>
                    </a:lnTo>
                    <a:lnTo>
                      <a:pt x="310483" y="73693"/>
                    </a:lnTo>
                    <a:lnTo>
                      <a:pt x="310947" y="73760"/>
                    </a:lnTo>
                    <a:lnTo>
                      <a:pt x="311412" y="73906"/>
                    </a:lnTo>
                    <a:lnTo>
                      <a:pt x="311799" y="73979"/>
                    </a:lnTo>
                    <a:lnTo>
                      <a:pt x="312263" y="74046"/>
                    </a:lnTo>
                    <a:lnTo>
                      <a:pt x="312650" y="74119"/>
                    </a:lnTo>
                    <a:lnTo>
                      <a:pt x="318683" y="75164"/>
                    </a:lnTo>
                    <a:lnTo>
                      <a:pt x="319030" y="75158"/>
                    </a:lnTo>
                    <a:lnTo>
                      <a:pt x="319337" y="75109"/>
                    </a:lnTo>
                    <a:lnTo>
                      <a:pt x="319838" y="75103"/>
                    </a:lnTo>
                    <a:lnTo>
                      <a:pt x="320301" y="75091"/>
                    </a:lnTo>
                    <a:lnTo>
                      <a:pt x="320724" y="75048"/>
                    </a:lnTo>
                    <a:lnTo>
                      <a:pt x="321225" y="75036"/>
                    </a:lnTo>
                    <a:lnTo>
                      <a:pt x="321572" y="75030"/>
                    </a:lnTo>
                    <a:lnTo>
                      <a:pt x="321995" y="75024"/>
                    </a:lnTo>
                    <a:lnTo>
                      <a:pt x="322420" y="75018"/>
                    </a:lnTo>
                    <a:lnTo>
                      <a:pt x="322805" y="75006"/>
                    </a:lnTo>
                    <a:lnTo>
                      <a:pt x="323151" y="75000"/>
                    </a:lnTo>
                    <a:lnTo>
                      <a:pt x="323537" y="74994"/>
                    </a:lnTo>
                    <a:lnTo>
                      <a:pt x="323999" y="74988"/>
                    </a:lnTo>
                    <a:lnTo>
                      <a:pt x="324501" y="74975"/>
                    </a:lnTo>
                    <a:lnTo>
                      <a:pt x="324885" y="74969"/>
                    </a:lnTo>
                    <a:lnTo>
                      <a:pt x="325193" y="74927"/>
                    </a:lnTo>
                    <a:lnTo>
                      <a:pt x="325501" y="74884"/>
                    </a:lnTo>
                    <a:lnTo>
                      <a:pt x="325885" y="74799"/>
                    </a:lnTo>
                    <a:lnTo>
                      <a:pt x="326459" y="74593"/>
                    </a:lnTo>
                    <a:lnTo>
                      <a:pt x="326995" y="74393"/>
                    </a:lnTo>
                    <a:lnTo>
                      <a:pt x="327570" y="74228"/>
                    </a:lnTo>
                    <a:lnTo>
                      <a:pt x="327914" y="74028"/>
                    </a:lnTo>
                    <a:lnTo>
                      <a:pt x="328257" y="73828"/>
                    </a:lnTo>
                    <a:lnTo>
                      <a:pt x="328640" y="73670"/>
                    </a:lnTo>
                    <a:lnTo>
                      <a:pt x="329250" y="73311"/>
                    </a:lnTo>
                    <a:lnTo>
                      <a:pt x="329859" y="72910"/>
                    </a:lnTo>
                    <a:lnTo>
                      <a:pt x="330163" y="72673"/>
                    </a:lnTo>
                    <a:lnTo>
                      <a:pt x="330389" y="72363"/>
                    </a:lnTo>
                    <a:lnTo>
                      <a:pt x="330694" y="72199"/>
                    </a:lnTo>
                    <a:lnTo>
                      <a:pt x="331114" y="71926"/>
                    </a:lnTo>
                    <a:lnTo>
                      <a:pt x="331645" y="71488"/>
                    </a:lnTo>
                    <a:lnTo>
                      <a:pt x="331949" y="71251"/>
                    </a:lnTo>
                    <a:lnTo>
                      <a:pt x="332216" y="71094"/>
                    </a:lnTo>
                    <a:lnTo>
                      <a:pt x="332482" y="70857"/>
                    </a:lnTo>
                    <a:lnTo>
                      <a:pt x="332861" y="70504"/>
                    </a:lnTo>
                    <a:lnTo>
                      <a:pt x="333240" y="70152"/>
                    </a:lnTo>
                    <a:lnTo>
                      <a:pt x="333543" y="69915"/>
                    </a:lnTo>
                    <a:lnTo>
                      <a:pt x="333885" y="69636"/>
                    </a:lnTo>
                    <a:lnTo>
                      <a:pt x="334151" y="69399"/>
                    </a:lnTo>
                    <a:lnTo>
                      <a:pt x="334454" y="69125"/>
                    </a:lnTo>
                    <a:lnTo>
                      <a:pt x="338096" y="65893"/>
                    </a:lnTo>
                    <a:lnTo>
                      <a:pt x="338399" y="65583"/>
                    </a:lnTo>
                    <a:lnTo>
                      <a:pt x="338624" y="65267"/>
                    </a:lnTo>
                    <a:lnTo>
                      <a:pt x="338849" y="64915"/>
                    </a:lnTo>
                    <a:lnTo>
                      <a:pt x="339150" y="64562"/>
                    </a:lnTo>
                    <a:lnTo>
                      <a:pt x="339453" y="64210"/>
                    </a:lnTo>
                    <a:lnTo>
                      <a:pt x="339641" y="63936"/>
                    </a:lnTo>
                    <a:lnTo>
                      <a:pt x="339979" y="63468"/>
                    </a:lnTo>
                    <a:lnTo>
                      <a:pt x="340280" y="63074"/>
                    </a:lnTo>
                    <a:lnTo>
                      <a:pt x="340507" y="62843"/>
                    </a:lnTo>
                    <a:lnTo>
                      <a:pt x="340733" y="62569"/>
                    </a:lnTo>
                    <a:lnTo>
                      <a:pt x="341036" y="62254"/>
                    </a:lnTo>
                    <a:lnTo>
                      <a:pt x="341338" y="61902"/>
                    </a:lnTo>
                    <a:lnTo>
                      <a:pt x="341564" y="61664"/>
                    </a:lnTo>
                    <a:lnTo>
                      <a:pt x="341905" y="61275"/>
                    </a:lnTo>
                    <a:lnTo>
                      <a:pt x="342169" y="60996"/>
                    </a:lnTo>
                    <a:lnTo>
                      <a:pt x="342547" y="60607"/>
                    </a:lnTo>
                    <a:lnTo>
                      <a:pt x="342926" y="60249"/>
                    </a:lnTo>
                    <a:lnTo>
                      <a:pt x="343495" y="59739"/>
                    </a:lnTo>
                    <a:lnTo>
                      <a:pt x="343875" y="59422"/>
                    </a:lnTo>
                    <a:lnTo>
                      <a:pt x="344179" y="59149"/>
                    </a:lnTo>
                    <a:lnTo>
                      <a:pt x="344710" y="58675"/>
                    </a:lnTo>
                    <a:lnTo>
                      <a:pt x="345279" y="58202"/>
                    </a:lnTo>
                    <a:lnTo>
                      <a:pt x="345506" y="57965"/>
                    </a:lnTo>
                    <a:lnTo>
                      <a:pt x="345810" y="57770"/>
                    </a:lnTo>
                    <a:lnTo>
                      <a:pt x="346266" y="57333"/>
                    </a:lnTo>
                    <a:lnTo>
                      <a:pt x="346687" y="57175"/>
                    </a:lnTo>
                    <a:lnTo>
                      <a:pt x="347068" y="56974"/>
                    </a:lnTo>
                    <a:lnTo>
                      <a:pt x="347566" y="56774"/>
                    </a:lnTo>
                    <a:lnTo>
                      <a:pt x="347912" y="56689"/>
                    </a:lnTo>
                    <a:lnTo>
                      <a:pt x="348295" y="56604"/>
                    </a:lnTo>
                    <a:lnTo>
                      <a:pt x="350634" y="55941"/>
                    </a:lnTo>
                    <a:lnTo>
                      <a:pt x="350980" y="55863"/>
                    </a:lnTo>
                    <a:lnTo>
                      <a:pt x="351287" y="55814"/>
                    </a:lnTo>
                    <a:lnTo>
                      <a:pt x="351711" y="55772"/>
                    </a:lnTo>
                    <a:lnTo>
                      <a:pt x="352096" y="55759"/>
                    </a:lnTo>
                    <a:lnTo>
                      <a:pt x="352829" y="55747"/>
                    </a:lnTo>
                    <a:lnTo>
                      <a:pt x="353252" y="55741"/>
                    </a:lnTo>
                    <a:lnTo>
                      <a:pt x="353640" y="55850"/>
                    </a:lnTo>
                    <a:lnTo>
                      <a:pt x="354411" y="55832"/>
                    </a:lnTo>
                    <a:lnTo>
                      <a:pt x="354836" y="55905"/>
                    </a:lnTo>
                    <a:lnTo>
                      <a:pt x="355414" y="55893"/>
                    </a:lnTo>
                    <a:lnTo>
                      <a:pt x="355873" y="55728"/>
                    </a:lnTo>
                    <a:lnTo>
                      <a:pt x="356179" y="55607"/>
                    </a:lnTo>
                    <a:lnTo>
                      <a:pt x="356562" y="55449"/>
                    </a:lnTo>
                    <a:lnTo>
                      <a:pt x="357020" y="55206"/>
                    </a:lnTo>
                    <a:lnTo>
                      <a:pt x="357363" y="54969"/>
                    </a:lnTo>
                    <a:lnTo>
                      <a:pt x="357629" y="54732"/>
                    </a:lnTo>
                    <a:lnTo>
                      <a:pt x="358046" y="54380"/>
                    </a:lnTo>
                    <a:lnTo>
                      <a:pt x="358463" y="54021"/>
                    </a:lnTo>
                    <a:lnTo>
                      <a:pt x="358727" y="53712"/>
                    </a:lnTo>
                    <a:lnTo>
                      <a:pt x="358993" y="53475"/>
                    </a:lnTo>
                    <a:lnTo>
                      <a:pt x="359295" y="53122"/>
                    </a:lnTo>
                    <a:lnTo>
                      <a:pt x="359596" y="52734"/>
                    </a:lnTo>
                    <a:lnTo>
                      <a:pt x="359937" y="52417"/>
                    </a:lnTo>
                    <a:lnTo>
                      <a:pt x="360202" y="52138"/>
                    </a:lnTo>
                    <a:lnTo>
                      <a:pt x="360658" y="51786"/>
                    </a:lnTo>
                    <a:lnTo>
                      <a:pt x="360925" y="51628"/>
                    </a:lnTo>
                    <a:lnTo>
                      <a:pt x="361231" y="51464"/>
                    </a:lnTo>
                    <a:lnTo>
                      <a:pt x="361535" y="51270"/>
                    </a:lnTo>
                    <a:lnTo>
                      <a:pt x="361955" y="51026"/>
                    </a:lnTo>
                    <a:lnTo>
                      <a:pt x="362222" y="50868"/>
                    </a:lnTo>
                    <a:lnTo>
                      <a:pt x="362528" y="50711"/>
                    </a:lnTo>
                    <a:lnTo>
                      <a:pt x="362909" y="50510"/>
                    </a:lnTo>
                    <a:lnTo>
                      <a:pt x="363367" y="50267"/>
                    </a:lnTo>
                    <a:lnTo>
                      <a:pt x="363634" y="50109"/>
                    </a:lnTo>
                    <a:lnTo>
                      <a:pt x="364016" y="49909"/>
                    </a:lnTo>
                    <a:lnTo>
                      <a:pt x="364438" y="49787"/>
                    </a:lnTo>
                    <a:lnTo>
                      <a:pt x="364823" y="49744"/>
                    </a:lnTo>
                    <a:lnTo>
                      <a:pt x="365206" y="49659"/>
                    </a:lnTo>
                    <a:lnTo>
                      <a:pt x="365630" y="49611"/>
                    </a:lnTo>
                    <a:lnTo>
                      <a:pt x="365937" y="49526"/>
                    </a:lnTo>
                    <a:lnTo>
                      <a:pt x="366283" y="49483"/>
                    </a:lnTo>
                    <a:lnTo>
                      <a:pt x="366706" y="49434"/>
                    </a:lnTo>
                    <a:lnTo>
                      <a:pt x="371574" y="47922"/>
                    </a:lnTo>
                    <a:lnTo>
                      <a:pt x="371881" y="47837"/>
                    </a:lnTo>
                    <a:lnTo>
                      <a:pt x="372303" y="47752"/>
                    </a:lnTo>
                    <a:lnTo>
                      <a:pt x="372609" y="47630"/>
                    </a:lnTo>
                    <a:lnTo>
                      <a:pt x="373029" y="47430"/>
                    </a:lnTo>
                    <a:lnTo>
                      <a:pt x="373375" y="47345"/>
                    </a:lnTo>
                    <a:lnTo>
                      <a:pt x="373833" y="47108"/>
                    </a:lnTo>
                    <a:lnTo>
                      <a:pt x="374139" y="46986"/>
                    </a:lnTo>
                    <a:lnTo>
                      <a:pt x="374445" y="46828"/>
                    </a:lnTo>
                    <a:lnTo>
                      <a:pt x="374941" y="46549"/>
                    </a:lnTo>
                    <a:lnTo>
                      <a:pt x="375207" y="46384"/>
                    </a:lnTo>
                    <a:lnTo>
                      <a:pt x="375590" y="46190"/>
                    </a:lnTo>
                    <a:lnTo>
                      <a:pt x="375896" y="46069"/>
                    </a:lnTo>
                    <a:lnTo>
                      <a:pt x="376469" y="45783"/>
                    </a:lnTo>
                    <a:lnTo>
                      <a:pt x="376926" y="45510"/>
                    </a:lnTo>
                    <a:lnTo>
                      <a:pt x="377268" y="45230"/>
                    </a:lnTo>
                    <a:lnTo>
                      <a:pt x="377648" y="44915"/>
                    </a:lnTo>
                    <a:lnTo>
                      <a:pt x="378064" y="44447"/>
                    </a:lnTo>
                    <a:lnTo>
                      <a:pt x="378328" y="44167"/>
                    </a:lnTo>
                    <a:lnTo>
                      <a:pt x="378632" y="43931"/>
                    </a:lnTo>
                    <a:lnTo>
                      <a:pt x="378780" y="43621"/>
                    </a:lnTo>
                    <a:lnTo>
                      <a:pt x="379005" y="43268"/>
                    </a:lnTo>
                    <a:lnTo>
                      <a:pt x="379191" y="42879"/>
                    </a:lnTo>
                    <a:lnTo>
                      <a:pt x="379262" y="42533"/>
                    </a:lnTo>
                    <a:lnTo>
                      <a:pt x="379410" y="42180"/>
                    </a:lnTo>
                    <a:lnTo>
                      <a:pt x="379519" y="41834"/>
                    </a:lnTo>
                    <a:lnTo>
                      <a:pt x="379587" y="41372"/>
                    </a:lnTo>
                    <a:lnTo>
                      <a:pt x="379693" y="40826"/>
                    </a:lnTo>
                    <a:lnTo>
                      <a:pt x="379760" y="40249"/>
                    </a:lnTo>
                    <a:lnTo>
                      <a:pt x="379751" y="39787"/>
                    </a:lnTo>
                    <a:lnTo>
                      <a:pt x="379744" y="39398"/>
                    </a:lnTo>
                    <a:lnTo>
                      <a:pt x="379815" y="39052"/>
                    </a:lnTo>
                    <a:lnTo>
                      <a:pt x="379960" y="38584"/>
                    </a:lnTo>
                    <a:lnTo>
                      <a:pt x="380185" y="38232"/>
                    </a:lnTo>
                    <a:lnTo>
                      <a:pt x="380568" y="38074"/>
                    </a:lnTo>
                    <a:lnTo>
                      <a:pt x="380911" y="37873"/>
                    </a:lnTo>
                    <a:lnTo>
                      <a:pt x="381294" y="37715"/>
                    </a:lnTo>
                    <a:lnTo>
                      <a:pt x="381789" y="37393"/>
                    </a:lnTo>
                    <a:lnTo>
                      <a:pt x="384397" y="36652"/>
                    </a:lnTo>
                    <a:lnTo>
                      <a:pt x="384781" y="36567"/>
                    </a:lnTo>
                    <a:lnTo>
                      <a:pt x="385355" y="36324"/>
                    </a:lnTo>
                    <a:lnTo>
                      <a:pt x="385660" y="36166"/>
                    </a:lnTo>
                    <a:lnTo>
                      <a:pt x="385924" y="35850"/>
                    </a:lnTo>
                    <a:lnTo>
                      <a:pt x="386151" y="35619"/>
                    </a:lnTo>
                    <a:lnTo>
                      <a:pt x="386339" y="35346"/>
                    </a:lnTo>
                    <a:lnTo>
                      <a:pt x="386487" y="34993"/>
                    </a:lnTo>
                    <a:lnTo>
                      <a:pt x="386480" y="34611"/>
                    </a:lnTo>
                    <a:lnTo>
                      <a:pt x="386473" y="34264"/>
                    </a:lnTo>
                    <a:lnTo>
                      <a:pt x="386351" y="33918"/>
                    </a:lnTo>
                    <a:lnTo>
                      <a:pt x="386344" y="33572"/>
                    </a:lnTo>
                    <a:lnTo>
                      <a:pt x="386338" y="33226"/>
                    </a:lnTo>
                    <a:lnTo>
                      <a:pt x="386256" y="32916"/>
                    </a:lnTo>
                    <a:lnTo>
                      <a:pt x="386131" y="32454"/>
                    </a:lnTo>
                    <a:lnTo>
                      <a:pt x="385891" y="31919"/>
                    </a:lnTo>
                    <a:lnTo>
                      <a:pt x="385179" y="30965"/>
                    </a:lnTo>
                    <a:lnTo>
                      <a:pt x="384865" y="30668"/>
                    </a:lnTo>
                    <a:close/>
                  </a:path>
                </a:pathLst>
              </a:custGeom>
              <a:solidFill>
                <a:srgbClr val="92D050"/>
              </a:solidFill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8" name="object 52">
                <a:extLst>
                  <a:ext uri="{FF2B5EF4-FFF2-40B4-BE49-F238E27FC236}">
                    <a16:creationId xmlns:a16="http://schemas.microsoft.com/office/drawing/2014/main" id="{0932D7BB-8A86-47E3-8D9D-1E9D89330525}"/>
                  </a:ext>
                </a:extLst>
              </p:cNvPr>
              <p:cNvSpPr/>
              <p:nvPr/>
            </p:nvSpPr>
            <p:spPr>
              <a:xfrm>
                <a:off x="2273307" y="7898683"/>
                <a:ext cx="136975" cy="108002"/>
              </a:xfrm>
              <a:custGeom>
                <a:avLst/>
                <a:gdLst/>
                <a:ahLst/>
                <a:cxnLst/>
                <a:rect l="l" t="t" r="r" b="b"/>
                <a:pathLst>
                  <a:path w="136975" h="108002">
                    <a:moveTo>
                      <a:pt x="33" y="31044"/>
                    </a:moveTo>
                    <a:lnTo>
                      <a:pt x="35340" y="28632"/>
                    </a:lnTo>
                    <a:lnTo>
                      <a:pt x="35803" y="28621"/>
                    </a:lnTo>
                    <a:lnTo>
                      <a:pt x="36341" y="28578"/>
                    </a:lnTo>
                    <a:lnTo>
                      <a:pt x="36726" y="28566"/>
                    </a:lnTo>
                    <a:lnTo>
                      <a:pt x="37111" y="28560"/>
                    </a:lnTo>
                    <a:lnTo>
                      <a:pt x="37458" y="28553"/>
                    </a:lnTo>
                    <a:lnTo>
                      <a:pt x="38037" y="28541"/>
                    </a:lnTo>
                    <a:lnTo>
                      <a:pt x="38614" y="28535"/>
                    </a:lnTo>
                    <a:lnTo>
                      <a:pt x="39039" y="28523"/>
                    </a:lnTo>
                    <a:lnTo>
                      <a:pt x="39655" y="28511"/>
                    </a:lnTo>
                    <a:lnTo>
                      <a:pt x="40196" y="28542"/>
                    </a:lnTo>
                    <a:lnTo>
                      <a:pt x="40927" y="28529"/>
                    </a:lnTo>
                    <a:lnTo>
                      <a:pt x="41506" y="28517"/>
                    </a:lnTo>
                    <a:lnTo>
                      <a:pt x="42122" y="28505"/>
                    </a:lnTo>
                    <a:lnTo>
                      <a:pt x="42546" y="28499"/>
                    </a:lnTo>
                    <a:lnTo>
                      <a:pt x="43086" y="28529"/>
                    </a:lnTo>
                    <a:lnTo>
                      <a:pt x="43858" y="28553"/>
                    </a:lnTo>
                    <a:lnTo>
                      <a:pt x="44282" y="28541"/>
                    </a:lnTo>
                    <a:lnTo>
                      <a:pt x="44630" y="28614"/>
                    </a:lnTo>
                    <a:lnTo>
                      <a:pt x="44977" y="28645"/>
                    </a:lnTo>
                    <a:lnTo>
                      <a:pt x="45442" y="28718"/>
                    </a:lnTo>
                    <a:lnTo>
                      <a:pt x="45789" y="28784"/>
                    </a:lnTo>
                    <a:lnTo>
                      <a:pt x="46215" y="28857"/>
                    </a:lnTo>
                    <a:lnTo>
                      <a:pt x="46794" y="28924"/>
                    </a:lnTo>
                    <a:lnTo>
                      <a:pt x="47141" y="28918"/>
                    </a:lnTo>
                    <a:lnTo>
                      <a:pt x="47681" y="28906"/>
                    </a:lnTo>
                    <a:lnTo>
                      <a:pt x="48104" y="28900"/>
                    </a:lnTo>
                    <a:lnTo>
                      <a:pt x="48606" y="28924"/>
                    </a:lnTo>
                    <a:lnTo>
                      <a:pt x="49261" y="28912"/>
                    </a:lnTo>
                    <a:lnTo>
                      <a:pt x="49878" y="28906"/>
                    </a:lnTo>
                    <a:lnTo>
                      <a:pt x="50457" y="28930"/>
                    </a:lnTo>
                    <a:lnTo>
                      <a:pt x="51035" y="28918"/>
                    </a:lnTo>
                    <a:lnTo>
                      <a:pt x="51497" y="28912"/>
                    </a:lnTo>
                    <a:lnTo>
                      <a:pt x="52037" y="28900"/>
                    </a:lnTo>
                    <a:lnTo>
                      <a:pt x="52422" y="28894"/>
                    </a:lnTo>
                    <a:lnTo>
                      <a:pt x="53077" y="28882"/>
                    </a:lnTo>
                    <a:lnTo>
                      <a:pt x="53464" y="28955"/>
                    </a:lnTo>
                    <a:lnTo>
                      <a:pt x="53888" y="28943"/>
                    </a:lnTo>
                    <a:lnTo>
                      <a:pt x="54274" y="28937"/>
                    </a:lnTo>
                    <a:lnTo>
                      <a:pt x="54774" y="28930"/>
                    </a:lnTo>
                    <a:lnTo>
                      <a:pt x="55352" y="28918"/>
                    </a:lnTo>
                    <a:lnTo>
                      <a:pt x="56161" y="28906"/>
                    </a:lnTo>
                    <a:lnTo>
                      <a:pt x="56508" y="28900"/>
                    </a:lnTo>
                    <a:lnTo>
                      <a:pt x="56931" y="28815"/>
                    </a:lnTo>
                    <a:lnTo>
                      <a:pt x="57621" y="28566"/>
                    </a:lnTo>
                    <a:lnTo>
                      <a:pt x="58075" y="28135"/>
                    </a:lnTo>
                    <a:lnTo>
                      <a:pt x="58417" y="27861"/>
                    </a:lnTo>
                    <a:lnTo>
                      <a:pt x="58758" y="27545"/>
                    </a:lnTo>
                    <a:lnTo>
                      <a:pt x="58985" y="27308"/>
                    </a:lnTo>
                    <a:lnTo>
                      <a:pt x="59173" y="27035"/>
                    </a:lnTo>
                    <a:lnTo>
                      <a:pt x="59397" y="26683"/>
                    </a:lnTo>
                    <a:lnTo>
                      <a:pt x="59585" y="26409"/>
                    </a:lnTo>
                    <a:lnTo>
                      <a:pt x="59772" y="26099"/>
                    </a:lnTo>
                    <a:lnTo>
                      <a:pt x="60035" y="25710"/>
                    </a:lnTo>
                    <a:lnTo>
                      <a:pt x="60184" y="25437"/>
                    </a:lnTo>
                    <a:lnTo>
                      <a:pt x="60523" y="24963"/>
                    </a:lnTo>
                    <a:lnTo>
                      <a:pt x="60786" y="24617"/>
                    </a:lnTo>
                    <a:lnTo>
                      <a:pt x="61012" y="24301"/>
                    </a:lnTo>
                    <a:lnTo>
                      <a:pt x="61352" y="23949"/>
                    </a:lnTo>
                    <a:lnTo>
                      <a:pt x="61769" y="23590"/>
                    </a:lnTo>
                    <a:lnTo>
                      <a:pt x="62035" y="23359"/>
                    </a:lnTo>
                    <a:lnTo>
                      <a:pt x="62378" y="23116"/>
                    </a:lnTo>
                    <a:lnTo>
                      <a:pt x="62834" y="22801"/>
                    </a:lnTo>
                    <a:lnTo>
                      <a:pt x="63100" y="22563"/>
                    </a:lnTo>
                    <a:lnTo>
                      <a:pt x="63557" y="22248"/>
                    </a:lnTo>
                    <a:lnTo>
                      <a:pt x="63823" y="22053"/>
                    </a:lnTo>
                    <a:lnTo>
                      <a:pt x="64166" y="21852"/>
                    </a:lnTo>
                    <a:lnTo>
                      <a:pt x="64624" y="21609"/>
                    </a:lnTo>
                    <a:lnTo>
                      <a:pt x="65160" y="21373"/>
                    </a:lnTo>
                    <a:lnTo>
                      <a:pt x="65734" y="21166"/>
                    </a:lnTo>
                    <a:lnTo>
                      <a:pt x="66193" y="20966"/>
                    </a:lnTo>
                    <a:lnTo>
                      <a:pt x="66578" y="20923"/>
                    </a:lnTo>
                    <a:lnTo>
                      <a:pt x="66924" y="20874"/>
                    </a:lnTo>
                    <a:lnTo>
                      <a:pt x="67421" y="20674"/>
                    </a:lnTo>
                    <a:lnTo>
                      <a:pt x="67843" y="20589"/>
                    </a:lnTo>
                    <a:lnTo>
                      <a:pt x="68225" y="20388"/>
                    </a:lnTo>
                    <a:lnTo>
                      <a:pt x="68568" y="20152"/>
                    </a:lnTo>
                    <a:lnTo>
                      <a:pt x="68834" y="19951"/>
                    </a:lnTo>
                    <a:lnTo>
                      <a:pt x="69021" y="19641"/>
                    </a:lnTo>
                    <a:lnTo>
                      <a:pt x="69207" y="19252"/>
                    </a:lnTo>
                    <a:lnTo>
                      <a:pt x="69316" y="18900"/>
                    </a:lnTo>
                    <a:lnTo>
                      <a:pt x="69387" y="18554"/>
                    </a:lnTo>
                    <a:lnTo>
                      <a:pt x="69573" y="18165"/>
                    </a:lnTo>
                    <a:lnTo>
                      <a:pt x="69720" y="17776"/>
                    </a:lnTo>
                    <a:lnTo>
                      <a:pt x="69866" y="17351"/>
                    </a:lnTo>
                    <a:lnTo>
                      <a:pt x="69975" y="16962"/>
                    </a:lnTo>
                    <a:lnTo>
                      <a:pt x="70007" y="16652"/>
                    </a:lnTo>
                    <a:lnTo>
                      <a:pt x="70002" y="16342"/>
                    </a:lnTo>
                    <a:lnTo>
                      <a:pt x="69956" y="15959"/>
                    </a:lnTo>
                    <a:lnTo>
                      <a:pt x="69911" y="15650"/>
                    </a:lnTo>
                    <a:lnTo>
                      <a:pt x="69905" y="15267"/>
                    </a:lnTo>
                    <a:lnTo>
                      <a:pt x="69899" y="14920"/>
                    </a:lnTo>
                    <a:lnTo>
                      <a:pt x="69891" y="14495"/>
                    </a:lnTo>
                    <a:lnTo>
                      <a:pt x="69882" y="14033"/>
                    </a:lnTo>
                    <a:lnTo>
                      <a:pt x="69797" y="13608"/>
                    </a:lnTo>
                    <a:lnTo>
                      <a:pt x="69712" y="13189"/>
                    </a:lnTo>
                    <a:lnTo>
                      <a:pt x="69586" y="12612"/>
                    </a:lnTo>
                    <a:lnTo>
                      <a:pt x="69579" y="12187"/>
                    </a:lnTo>
                    <a:lnTo>
                      <a:pt x="69572" y="11841"/>
                    </a:lnTo>
                    <a:lnTo>
                      <a:pt x="69642" y="11452"/>
                    </a:lnTo>
                    <a:lnTo>
                      <a:pt x="69711" y="11026"/>
                    </a:lnTo>
                    <a:lnTo>
                      <a:pt x="69819" y="10601"/>
                    </a:lnTo>
                    <a:lnTo>
                      <a:pt x="69965" y="10133"/>
                    </a:lnTo>
                    <a:lnTo>
                      <a:pt x="70227" y="9708"/>
                    </a:lnTo>
                    <a:lnTo>
                      <a:pt x="70491" y="9392"/>
                    </a:lnTo>
                    <a:lnTo>
                      <a:pt x="70755" y="9118"/>
                    </a:lnTo>
                    <a:lnTo>
                      <a:pt x="71023" y="8961"/>
                    </a:lnTo>
                    <a:lnTo>
                      <a:pt x="71325" y="8645"/>
                    </a:lnTo>
                    <a:lnTo>
                      <a:pt x="71552" y="8408"/>
                    </a:lnTo>
                    <a:lnTo>
                      <a:pt x="71892" y="8019"/>
                    </a:lnTo>
                    <a:lnTo>
                      <a:pt x="72118" y="7745"/>
                    </a:lnTo>
                    <a:lnTo>
                      <a:pt x="72421" y="7429"/>
                    </a:lnTo>
                    <a:lnTo>
                      <a:pt x="72800" y="7077"/>
                    </a:lnTo>
                    <a:lnTo>
                      <a:pt x="73064" y="6762"/>
                    </a:lnTo>
                    <a:lnTo>
                      <a:pt x="73250" y="6409"/>
                    </a:lnTo>
                    <a:lnTo>
                      <a:pt x="73435" y="5947"/>
                    </a:lnTo>
                    <a:lnTo>
                      <a:pt x="73616" y="5364"/>
                    </a:lnTo>
                    <a:lnTo>
                      <a:pt x="73950" y="4659"/>
                    </a:lnTo>
                    <a:lnTo>
                      <a:pt x="74251" y="4234"/>
                    </a:lnTo>
                    <a:lnTo>
                      <a:pt x="74514" y="3881"/>
                    </a:lnTo>
                    <a:lnTo>
                      <a:pt x="74664" y="3608"/>
                    </a:lnTo>
                    <a:lnTo>
                      <a:pt x="74966" y="3256"/>
                    </a:lnTo>
                    <a:lnTo>
                      <a:pt x="75191" y="2940"/>
                    </a:lnTo>
                    <a:lnTo>
                      <a:pt x="75379" y="2667"/>
                    </a:lnTo>
                    <a:lnTo>
                      <a:pt x="75643" y="2357"/>
                    </a:lnTo>
                    <a:lnTo>
                      <a:pt x="75946" y="2077"/>
                    </a:lnTo>
                    <a:lnTo>
                      <a:pt x="76251" y="1840"/>
                    </a:lnTo>
                    <a:lnTo>
                      <a:pt x="76707" y="1524"/>
                    </a:lnTo>
                    <a:lnTo>
                      <a:pt x="77127" y="1287"/>
                    </a:lnTo>
                    <a:lnTo>
                      <a:pt x="77431" y="1087"/>
                    </a:lnTo>
                    <a:lnTo>
                      <a:pt x="77853" y="929"/>
                    </a:lnTo>
                    <a:lnTo>
                      <a:pt x="78236" y="801"/>
                    </a:lnTo>
                    <a:lnTo>
                      <a:pt x="78658" y="680"/>
                    </a:lnTo>
                    <a:lnTo>
                      <a:pt x="79002" y="522"/>
                    </a:lnTo>
                    <a:lnTo>
                      <a:pt x="79463" y="430"/>
                    </a:lnTo>
                    <a:lnTo>
                      <a:pt x="79846" y="351"/>
                    </a:lnTo>
                    <a:lnTo>
                      <a:pt x="80231" y="303"/>
                    </a:lnTo>
                    <a:lnTo>
                      <a:pt x="80692" y="218"/>
                    </a:lnTo>
                    <a:lnTo>
                      <a:pt x="81115" y="133"/>
                    </a:lnTo>
                    <a:lnTo>
                      <a:pt x="81615" y="48"/>
                    </a:lnTo>
                    <a:lnTo>
                      <a:pt x="81999" y="0"/>
                    </a:lnTo>
                    <a:lnTo>
                      <a:pt x="82347" y="72"/>
                    </a:lnTo>
                    <a:lnTo>
                      <a:pt x="82849" y="102"/>
                    </a:lnTo>
                    <a:lnTo>
                      <a:pt x="83469" y="285"/>
                    </a:lnTo>
                    <a:lnTo>
                      <a:pt x="83895" y="388"/>
                    </a:lnTo>
                    <a:lnTo>
                      <a:pt x="84204" y="461"/>
                    </a:lnTo>
                    <a:lnTo>
                      <a:pt x="84629" y="455"/>
                    </a:lnTo>
                    <a:lnTo>
                      <a:pt x="84977" y="522"/>
                    </a:lnTo>
                    <a:lnTo>
                      <a:pt x="85402" y="552"/>
                    </a:lnTo>
                    <a:lnTo>
                      <a:pt x="86018" y="546"/>
                    </a:lnTo>
                    <a:lnTo>
                      <a:pt x="86365" y="576"/>
                    </a:lnTo>
                    <a:lnTo>
                      <a:pt x="86946" y="722"/>
                    </a:lnTo>
                    <a:lnTo>
                      <a:pt x="87257" y="868"/>
                    </a:lnTo>
                    <a:lnTo>
                      <a:pt x="89639" y="2520"/>
                    </a:lnTo>
                    <a:lnTo>
                      <a:pt x="89950" y="2630"/>
                    </a:lnTo>
                    <a:lnTo>
                      <a:pt x="90222" y="2782"/>
                    </a:lnTo>
                    <a:lnTo>
                      <a:pt x="90612" y="3007"/>
                    </a:lnTo>
                    <a:lnTo>
                      <a:pt x="90961" y="3152"/>
                    </a:lnTo>
                    <a:lnTo>
                      <a:pt x="91392" y="3493"/>
                    </a:lnTo>
                    <a:lnTo>
                      <a:pt x="91705" y="3717"/>
                    </a:lnTo>
                    <a:lnTo>
                      <a:pt x="91978" y="3906"/>
                    </a:lnTo>
                    <a:lnTo>
                      <a:pt x="92290" y="4131"/>
                    </a:lnTo>
                    <a:lnTo>
                      <a:pt x="92681" y="4392"/>
                    </a:lnTo>
                    <a:lnTo>
                      <a:pt x="92955" y="4623"/>
                    </a:lnTo>
                    <a:lnTo>
                      <a:pt x="93306" y="4848"/>
                    </a:lnTo>
                    <a:lnTo>
                      <a:pt x="93812" y="5103"/>
                    </a:lnTo>
                    <a:lnTo>
                      <a:pt x="94318" y="5406"/>
                    </a:lnTo>
                    <a:lnTo>
                      <a:pt x="94592" y="5595"/>
                    </a:lnTo>
                    <a:lnTo>
                      <a:pt x="95290" y="5850"/>
                    </a:lnTo>
                    <a:lnTo>
                      <a:pt x="95680" y="6075"/>
                    </a:lnTo>
                    <a:lnTo>
                      <a:pt x="96341" y="6372"/>
                    </a:lnTo>
                    <a:lnTo>
                      <a:pt x="96731" y="6670"/>
                    </a:lnTo>
                    <a:lnTo>
                      <a:pt x="97315" y="6932"/>
                    </a:lnTo>
                    <a:lnTo>
                      <a:pt x="98286" y="7338"/>
                    </a:lnTo>
                    <a:lnTo>
                      <a:pt x="98636" y="7484"/>
                    </a:lnTo>
                    <a:lnTo>
                      <a:pt x="98947" y="7636"/>
                    </a:lnTo>
                    <a:lnTo>
                      <a:pt x="99334" y="7739"/>
                    </a:lnTo>
                    <a:lnTo>
                      <a:pt x="99646" y="7928"/>
                    </a:lnTo>
                    <a:lnTo>
                      <a:pt x="99996" y="8080"/>
                    </a:lnTo>
                    <a:lnTo>
                      <a:pt x="100269" y="8262"/>
                    </a:lnTo>
                    <a:lnTo>
                      <a:pt x="100814" y="8602"/>
                    </a:lnTo>
                    <a:lnTo>
                      <a:pt x="101051" y="8869"/>
                    </a:lnTo>
                    <a:lnTo>
                      <a:pt x="101403" y="9167"/>
                    </a:lnTo>
                    <a:lnTo>
                      <a:pt x="101874" y="9587"/>
                    </a:lnTo>
                    <a:lnTo>
                      <a:pt x="102110" y="9853"/>
                    </a:lnTo>
                    <a:lnTo>
                      <a:pt x="102465" y="10267"/>
                    </a:lnTo>
                    <a:lnTo>
                      <a:pt x="102701" y="10534"/>
                    </a:lnTo>
                    <a:lnTo>
                      <a:pt x="102937" y="10802"/>
                    </a:lnTo>
                    <a:lnTo>
                      <a:pt x="103253" y="11221"/>
                    </a:lnTo>
                    <a:lnTo>
                      <a:pt x="103450" y="11482"/>
                    </a:lnTo>
                    <a:lnTo>
                      <a:pt x="103728" y="11901"/>
                    </a:lnTo>
                    <a:lnTo>
                      <a:pt x="104007" y="12399"/>
                    </a:lnTo>
                    <a:lnTo>
                      <a:pt x="104245" y="12782"/>
                    </a:lnTo>
                    <a:lnTo>
                      <a:pt x="104484" y="13201"/>
                    </a:lnTo>
                    <a:lnTo>
                      <a:pt x="104763" y="13699"/>
                    </a:lnTo>
                    <a:lnTo>
                      <a:pt x="104923" y="14003"/>
                    </a:lnTo>
                    <a:lnTo>
                      <a:pt x="105085" y="14423"/>
                    </a:lnTo>
                    <a:lnTo>
                      <a:pt x="105245" y="14768"/>
                    </a:lnTo>
                    <a:lnTo>
                      <a:pt x="105370" y="15230"/>
                    </a:lnTo>
                    <a:lnTo>
                      <a:pt x="105610" y="15765"/>
                    </a:lnTo>
                    <a:lnTo>
                      <a:pt x="105812" y="16220"/>
                    </a:lnTo>
                    <a:lnTo>
                      <a:pt x="106052" y="16683"/>
                    </a:lnTo>
                    <a:lnTo>
                      <a:pt x="106252" y="17102"/>
                    </a:lnTo>
                    <a:lnTo>
                      <a:pt x="106489" y="17369"/>
                    </a:lnTo>
                    <a:lnTo>
                      <a:pt x="107036" y="17818"/>
                    </a:lnTo>
                    <a:lnTo>
                      <a:pt x="107504" y="18122"/>
                    </a:lnTo>
                    <a:lnTo>
                      <a:pt x="107778" y="18347"/>
                    </a:lnTo>
                    <a:lnTo>
                      <a:pt x="108280" y="18377"/>
                    </a:lnTo>
                    <a:lnTo>
                      <a:pt x="108666" y="18371"/>
                    </a:lnTo>
                    <a:lnTo>
                      <a:pt x="109012" y="18322"/>
                    </a:lnTo>
                    <a:lnTo>
                      <a:pt x="109356" y="18165"/>
                    </a:lnTo>
                    <a:lnTo>
                      <a:pt x="109661" y="18000"/>
                    </a:lnTo>
                    <a:lnTo>
                      <a:pt x="110003" y="17728"/>
                    </a:lnTo>
                    <a:lnTo>
                      <a:pt x="110346" y="17527"/>
                    </a:lnTo>
                    <a:lnTo>
                      <a:pt x="110653" y="17406"/>
                    </a:lnTo>
                    <a:lnTo>
                      <a:pt x="110959" y="17284"/>
                    </a:lnTo>
                    <a:lnTo>
                      <a:pt x="111498" y="17278"/>
                    </a:lnTo>
                    <a:lnTo>
                      <a:pt x="111883" y="17266"/>
                    </a:lnTo>
                    <a:lnTo>
                      <a:pt x="112384" y="17260"/>
                    </a:lnTo>
                    <a:lnTo>
                      <a:pt x="112771" y="17326"/>
                    </a:lnTo>
                    <a:lnTo>
                      <a:pt x="113389" y="17394"/>
                    </a:lnTo>
                    <a:lnTo>
                      <a:pt x="114241" y="17570"/>
                    </a:lnTo>
                    <a:lnTo>
                      <a:pt x="116729" y="18724"/>
                    </a:lnTo>
                    <a:lnTo>
                      <a:pt x="117001" y="18869"/>
                    </a:lnTo>
                    <a:lnTo>
                      <a:pt x="117352" y="19094"/>
                    </a:lnTo>
                    <a:lnTo>
                      <a:pt x="117781" y="19355"/>
                    </a:lnTo>
                    <a:lnTo>
                      <a:pt x="118210" y="19623"/>
                    </a:lnTo>
                    <a:lnTo>
                      <a:pt x="118561" y="19848"/>
                    </a:lnTo>
                    <a:lnTo>
                      <a:pt x="118873" y="19994"/>
                    </a:lnTo>
                    <a:lnTo>
                      <a:pt x="119380" y="20334"/>
                    </a:lnTo>
                    <a:lnTo>
                      <a:pt x="119888" y="20711"/>
                    </a:lnTo>
                    <a:lnTo>
                      <a:pt x="120318" y="21044"/>
                    </a:lnTo>
                    <a:lnTo>
                      <a:pt x="120592" y="21276"/>
                    </a:lnTo>
                    <a:lnTo>
                      <a:pt x="120866" y="21500"/>
                    </a:lnTo>
                    <a:lnTo>
                      <a:pt x="121179" y="21761"/>
                    </a:lnTo>
                    <a:lnTo>
                      <a:pt x="121492" y="22029"/>
                    </a:lnTo>
                    <a:lnTo>
                      <a:pt x="121767" y="22290"/>
                    </a:lnTo>
                    <a:lnTo>
                      <a:pt x="122394" y="22782"/>
                    </a:lnTo>
                    <a:lnTo>
                      <a:pt x="122744" y="23007"/>
                    </a:lnTo>
                    <a:lnTo>
                      <a:pt x="123056" y="23195"/>
                    </a:lnTo>
                    <a:lnTo>
                      <a:pt x="123603" y="23572"/>
                    </a:lnTo>
                    <a:lnTo>
                      <a:pt x="123838" y="23797"/>
                    </a:lnTo>
                    <a:lnTo>
                      <a:pt x="124073" y="24028"/>
                    </a:lnTo>
                    <a:lnTo>
                      <a:pt x="124542" y="24362"/>
                    </a:lnTo>
                    <a:lnTo>
                      <a:pt x="124817" y="24629"/>
                    </a:lnTo>
                    <a:lnTo>
                      <a:pt x="125208" y="24969"/>
                    </a:lnTo>
                    <a:lnTo>
                      <a:pt x="125834" y="25455"/>
                    </a:lnTo>
                    <a:lnTo>
                      <a:pt x="126227" y="25838"/>
                    </a:lnTo>
                    <a:lnTo>
                      <a:pt x="126541" y="26142"/>
                    </a:lnTo>
                    <a:lnTo>
                      <a:pt x="126932" y="26439"/>
                    </a:lnTo>
                    <a:lnTo>
                      <a:pt x="127245" y="26707"/>
                    </a:lnTo>
                    <a:lnTo>
                      <a:pt x="127674" y="26968"/>
                    </a:lnTo>
                    <a:lnTo>
                      <a:pt x="128063" y="27193"/>
                    </a:lnTo>
                    <a:lnTo>
                      <a:pt x="128452" y="27375"/>
                    </a:lnTo>
                    <a:lnTo>
                      <a:pt x="128881" y="27636"/>
                    </a:lnTo>
                    <a:lnTo>
                      <a:pt x="129232" y="27825"/>
                    </a:lnTo>
                    <a:lnTo>
                      <a:pt x="129738" y="28086"/>
                    </a:lnTo>
                    <a:lnTo>
                      <a:pt x="130087" y="28232"/>
                    </a:lnTo>
                    <a:lnTo>
                      <a:pt x="130669" y="28414"/>
                    </a:lnTo>
                    <a:lnTo>
                      <a:pt x="131057" y="28560"/>
                    </a:lnTo>
                    <a:lnTo>
                      <a:pt x="131600" y="28785"/>
                    </a:lnTo>
                    <a:lnTo>
                      <a:pt x="131788" y="28782"/>
                    </a:lnTo>
                    <a:lnTo>
                      <a:pt x="135202" y="33426"/>
                    </a:lnTo>
                    <a:lnTo>
                      <a:pt x="136264" y="37449"/>
                    </a:lnTo>
                    <a:lnTo>
                      <a:pt x="136950" y="40568"/>
                    </a:lnTo>
                    <a:lnTo>
                      <a:pt x="136975" y="44201"/>
                    </a:lnTo>
                    <a:lnTo>
                      <a:pt x="136904" y="49845"/>
                    </a:lnTo>
                    <a:lnTo>
                      <a:pt x="135829" y="54405"/>
                    </a:lnTo>
                    <a:lnTo>
                      <a:pt x="134777" y="57108"/>
                    </a:lnTo>
                    <a:lnTo>
                      <a:pt x="133463" y="60526"/>
                    </a:lnTo>
                    <a:lnTo>
                      <a:pt x="132780" y="62971"/>
                    </a:lnTo>
                    <a:lnTo>
                      <a:pt x="130704" y="66595"/>
                    </a:lnTo>
                    <a:lnTo>
                      <a:pt x="128445" y="69772"/>
                    </a:lnTo>
                    <a:lnTo>
                      <a:pt x="125651" y="74223"/>
                    </a:lnTo>
                    <a:lnTo>
                      <a:pt x="121776" y="76586"/>
                    </a:lnTo>
                    <a:lnTo>
                      <a:pt x="118900" y="79806"/>
                    </a:lnTo>
                    <a:lnTo>
                      <a:pt x="115355" y="82455"/>
                    </a:lnTo>
                    <a:lnTo>
                      <a:pt x="112075" y="85471"/>
                    </a:lnTo>
                    <a:lnTo>
                      <a:pt x="107350" y="87895"/>
                    </a:lnTo>
                    <a:lnTo>
                      <a:pt x="103754" y="90860"/>
                    </a:lnTo>
                    <a:lnTo>
                      <a:pt x="100927" y="92610"/>
                    </a:lnTo>
                    <a:lnTo>
                      <a:pt x="96752" y="96155"/>
                    </a:lnTo>
                    <a:lnTo>
                      <a:pt x="92804" y="97443"/>
                    </a:lnTo>
                    <a:lnTo>
                      <a:pt x="89012" y="99803"/>
                    </a:lnTo>
                    <a:lnTo>
                      <a:pt x="86282" y="100772"/>
                    </a:lnTo>
                    <a:lnTo>
                      <a:pt x="81734" y="104499"/>
                    </a:lnTo>
                    <a:lnTo>
                      <a:pt x="77818" y="106249"/>
                    </a:lnTo>
                    <a:lnTo>
                      <a:pt x="76467" y="108002"/>
                    </a:lnTo>
                    <a:lnTo>
                      <a:pt x="75816" y="107352"/>
                    </a:lnTo>
                    <a:lnTo>
                      <a:pt x="74691" y="106331"/>
                    </a:lnTo>
                    <a:lnTo>
                      <a:pt x="74256" y="105906"/>
                    </a:lnTo>
                    <a:lnTo>
                      <a:pt x="73191" y="104825"/>
                    </a:lnTo>
                    <a:lnTo>
                      <a:pt x="72584" y="104132"/>
                    </a:lnTo>
                    <a:lnTo>
                      <a:pt x="72111" y="103773"/>
                    </a:lnTo>
                    <a:lnTo>
                      <a:pt x="71246" y="103464"/>
                    </a:lnTo>
                    <a:lnTo>
                      <a:pt x="70702" y="103190"/>
                    </a:lnTo>
                    <a:lnTo>
                      <a:pt x="70175" y="102886"/>
                    </a:lnTo>
                    <a:lnTo>
                      <a:pt x="69432" y="102364"/>
                    </a:lnTo>
                    <a:lnTo>
                      <a:pt x="68242" y="101416"/>
                    </a:lnTo>
                    <a:lnTo>
                      <a:pt x="66754" y="100220"/>
                    </a:lnTo>
                    <a:lnTo>
                      <a:pt x="66083" y="99599"/>
                    </a:lnTo>
                    <a:lnTo>
                      <a:pt x="64335" y="97910"/>
                    </a:lnTo>
                    <a:lnTo>
                      <a:pt x="62470" y="96355"/>
                    </a:lnTo>
                    <a:lnTo>
                      <a:pt x="62045" y="95924"/>
                    </a:lnTo>
                    <a:lnTo>
                      <a:pt x="61436" y="95243"/>
                    </a:lnTo>
                    <a:lnTo>
                      <a:pt x="61003" y="94818"/>
                    </a:lnTo>
                    <a:lnTo>
                      <a:pt x="60532" y="94436"/>
                    </a:lnTo>
                    <a:lnTo>
                      <a:pt x="58084" y="92631"/>
                    </a:lnTo>
                    <a:lnTo>
                      <a:pt x="57642" y="92218"/>
                    </a:lnTo>
                    <a:lnTo>
                      <a:pt x="57025" y="91543"/>
                    </a:lnTo>
                    <a:lnTo>
                      <a:pt x="55898" y="90517"/>
                    </a:lnTo>
                    <a:lnTo>
                      <a:pt x="55193" y="89946"/>
                    </a:lnTo>
                    <a:lnTo>
                      <a:pt x="54422" y="89472"/>
                    </a:lnTo>
                    <a:lnTo>
                      <a:pt x="53568" y="89126"/>
                    </a:lnTo>
                    <a:lnTo>
                      <a:pt x="53036" y="88840"/>
                    </a:lnTo>
                    <a:lnTo>
                      <a:pt x="52576" y="88451"/>
                    </a:lnTo>
                    <a:lnTo>
                      <a:pt x="51483" y="87388"/>
                    </a:lnTo>
                    <a:lnTo>
                      <a:pt x="50975" y="87060"/>
                    </a:lnTo>
                    <a:lnTo>
                      <a:pt x="48816" y="85930"/>
                    </a:lnTo>
                    <a:lnTo>
                      <a:pt x="48300" y="85608"/>
                    </a:lnTo>
                    <a:lnTo>
                      <a:pt x="46156" y="84465"/>
                    </a:lnTo>
                    <a:lnTo>
                      <a:pt x="45380" y="83992"/>
                    </a:lnTo>
                    <a:lnTo>
                      <a:pt x="44377" y="83305"/>
                    </a:lnTo>
                    <a:lnTo>
                      <a:pt x="43144" y="82418"/>
                    </a:lnTo>
                    <a:lnTo>
                      <a:pt x="40477" y="80401"/>
                    </a:lnTo>
                    <a:lnTo>
                      <a:pt x="39225" y="79545"/>
                    </a:lnTo>
                    <a:lnTo>
                      <a:pt x="37743" y="78481"/>
                    </a:lnTo>
                    <a:lnTo>
                      <a:pt x="37233" y="78147"/>
                    </a:lnTo>
                    <a:lnTo>
                      <a:pt x="36679" y="77892"/>
                    </a:lnTo>
                    <a:lnTo>
                      <a:pt x="36081" y="77776"/>
                    </a:lnTo>
                    <a:lnTo>
                      <a:pt x="35173" y="77770"/>
                    </a:lnTo>
                    <a:lnTo>
                      <a:pt x="34878" y="77855"/>
                    </a:lnTo>
                    <a:lnTo>
                      <a:pt x="34337" y="78141"/>
                    </a:lnTo>
                    <a:lnTo>
                      <a:pt x="33651" y="78761"/>
                    </a:lnTo>
                    <a:lnTo>
                      <a:pt x="33138" y="79046"/>
                    </a:lnTo>
                    <a:lnTo>
                      <a:pt x="31006" y="79192"/>
                    </a:lnTo>
                    <a:lnTo>
                      <a:pt x="30100" y="79077"/>
                    </a:lnTo>
                    <a:lnTo>
                      <a:pt x="29484" y="79034"/>
                    </a:lnTo>
                    <a:lnTo>
                      <a:pt x="28939" y="79235"/>
                    </a:lnTo>
                    <a:lnTo>
                      <a:pt x="28700" y="79435"/>
                    </a:lnTo>
                    <a:lnTo>
                      <a:pt x="28174" y="79775"/>
                    </a:lnTo>
                    <a:lnTo>
                      <a:pt x="27616" y="79885"/>
                    </a:lnTo>
                    <a:lnTo>
                      <a:pt x="27323" y="79763"/>
                    </a:lnTo>
                    <a:lnTo>
                      <a:pt x="27051" y="79611"/>
                    </a:lnTo>
                    <a:lnTo>
                      <a:pt x="26800" y="79399"/>
                    </a:lnTo>
                    <a:lnTo>
                      <a:pt x="26270" y="79411"/>
                    </a:lnTo>
                    <a:lnTo>
                      <a:pt x="25992" y="79575"/>
                    </a:lnTo>
                    <a:lnTo>
                      <a:pt x="25707" y="79696"/>
                    </a:lnTo>
                    <a:lnTo>
                      <a:pt x="25404" y="79732"/>
                    </a:lnTo>
                    <a:lnTo>
                      <a:pt x="25084" y="79732"/>
                    </a:lnTo>
                    <a:lnTo>
                      <a:pt x="24775" y="79684"/>
                    </a:lnTo>
                    <a:lnTo>
                      <a:pt x="24333" y="79356"/>
                    </a:lnTo>
                    <a:lnTo>
                      <a:pt x="24198" y="79058"/>
                    </a:lnTo>
                    <a:lnTo>
                      <a:pt x="23734" y="78275"/>
                    </a:lnTo>
                    <a:lnTo>
                      <a:pt x="23350" y="77448"/>
                    </a:lnTo>
                    <a:lnTo>
                      <a:pt x="23152" y="76871"/>
                    </a:lnTo>
                    <a:lnTo>
                      <a:pt x="23114" y="76567"/>
                    </a:lnTo>
                    <a:lnTo>
                      <a:pt x="22904" y="76003"/>
                    </a:lnTo>
                    <a:lnTo>
                      <a:pt x="22729" y="75748"/>
                    </a:lnTo>
                    <a:lnTo>
                      <a:pt x="22525" y="75511"/>
                    </a:lnTo>
                    <a:lnTo>
                      <a:pt x="22029" y="75194"/>
                    </a:lnTo>
                    <a:lnTo>
                      <a:pt x="21432" y="75030"/>
                    </a:lnTo>
                    <a:lnTo>
                      <a:pt x="21144" y="74927"/>
                    </a:lnTo>
                    <a:lnTo>
                      <a:pt x="20084" y="74374"/>
                    </a:lnTo>
                    <a:lnTo>
                      <a:pt x="19780" y="74399"/>
                    </a:lnTo>
                    <a:lnTo>
                      <a:pt x="19471" y="74459"/>
                    </a:lnTo>
                    <a:lnTo>
                      <a:pt x="19176" y="74538"/>
                    </a:lnTo>
                    <a:lnTo>
                      <a:pt x="18604" y="74733"/>
                    </a:lnTo>
                    <a:lnTo>
                      <a:pt x="17996" y="74672"/>
                    </a:lnTo>
                    <a:lnTo>
                      <a:pt x="17727" y="74472"/>
                    </a:lnTo>
                    <a:lnTo>
                      <a:pt x="17652" y="73992"/>
                    </a:lnTo>
                    <a:lnTo>
                      <a:pt x="17923" y="73779"/>
                    </a:lnTo>
                    <a:lnTo>
                      <a:pt x="18210" y="73658"/>
                    </a:lnTo>
                    <a:lnTo>
                      <a:pt x="18535" y="73658"/>
                    </a:lnTo>
                    <a:lnTo>
                      <a:pt x="18941" y="73280"/>
                    </a:lnTo>
                    <a:lnTo>
                      <a:pt x="19085" y="72995"/>
                    </a:lnTo>
                    <a:lnTo>
                      <a:pt x="19266" y="72752"/>
                    </a:lnTo>
                    <a:lnTo>
                      <a:pt x="19777" y="72394"/>
                    </a:lnTo>
                    <a:lnTo>
                      <a:pt x="20100" y="71932"/>
                    </a:lnTo>
                    <a:lnTo>
                      <a:pt x="20111" y="71616"/>
                    </a:lnTo>
                    <a:lnTo>
                      <a:pt x="20193" y="71318"/>
                    </a:lnTo>
                    <a:lnTo>
                      <a:pt x="20348" y="71045"/>
                    </a:lnTo>
                    <a:lnTo>
                      <a:pt x="20456" y="70480"/>
                    </a:lnTo>
                    <a:lnTo>
                      <a:pt x="20302" y="69884"/>
                    </a:lnTo>
                    <a:lnTo>
                      <a:pt x="20223" y="69271"/>
                    </a:lnTo>
                    <a:lnTo>
                      <a:pt x="20267" y="68378"/>
                    </a:lnTo>
                    <a:lnTo>
                      <a:pt x="20402" y="68104"/>
                    </a:lnTo>
                    <a:lnTo>
                      <a:pt x="20558" y="67837"/>
                    </a:lnTo>
                    <a:lnTo>
                      <a:pt x="21190" y="66804"/>
                    </a:lnTo>
                    <a:lnTo>
                      <a:pt x="21392" y="65917"/>
                    </a:lnTo>
                    <a:lnTo>
                      <a:pt x="21519" y="65006"/>
                    </a:lnTo>
                    <a:lnTo>
                      <a:pt x="21535" y="64702"/>
                    </a:lnTo>
                    <a:lnTo>
                      <a:pt x="21468" y="64101"/>
                    </a:lnTo>
                    <a:lnTo>
                      <a:pt x="21095" y="62315"/>
                    </a:lnTo>
                    <a:lnTo>
                      <a:pt x="21011" y="61713"/>
                    </a:lnTo>
                    <a:lnTo>
                      <a:pt x="20999" y="60796"/>
                    </a:lnTo>
                    <a:lnTo>
                      <a:pt x="21070" y="59885"/>
                    </a:lnTo>
                    <a:lnTo>
                      <a:pt x="20896" y="59320"/>
                    </a:lnTo>
                    <a:lnTo>
                      <a:pt x="20493" y="58487"/>
                    </a:lnTo>
                    <a:lnTo>
                      <a:pt x="20287" y="57910"/>
                    </a:lnTo>
                    <a:lnTo>
                      <a:pt x="19992" y="57393"/>
                    </a:lnTo>
                    <a:lnTo>
                      <a:pt x="19024" y="56221"/>
                    </a:lnTo>
                    <a:lnTo>
                      <a:pt x="18487" y="55128"/>
                    </a:lnTo>
                    <a:lnTo>
                      <a:pt x="18102" y="54659"/>
                    </a:lnTo>
                    <a:lnTo>
                      <a:pt x="17685" y="54216"/>
                    </a:lnTo>
                    <a:lnTo>
                      <a:pt x="17017" y="53590"/>
                    </a:lnTo>
                    <a:lnTo>
                      <a:pt x="16552" y="53196"/>
                    </a:lnTo>
                    <a:lnTo>
                      <a:pt x="15257" y="52388"/>
                    </a:lnTo>
                    <a:lnTo>
                      <a:pt x="14802" y="51998"/>
                    </a:lnTo>
                    <a:lnTo>
                      <a:pt x="14447" y="51506"/>
                    </a:lnTo>
                    <a:lnTo>
                      <a:pt x="13782" y="50480"/>
                    </a:lnTo>
                    <a:lnTo>
                      <a:pt x="13347" y="50060"/>
                    </a:lnTo>
                    <a:lnTo>
                      <a:pt x="12618" y="49508"/>
                    </a:lnTo>
                    <a:lnTo>
                      <a:pt x="11576" y="48851"/>
                    </a:lnTo>
                    <a:lnTo>
                      <a:pt x="11026" y="48560"/>
                    </a:lnTo>
                    <a:lnTo>
                      <a:pt x="10465" y="48365"/>
                    </a:lnTo>
                    <a:lnTo>
                      <a:pt x="9886" y="48408"/>
                    </a:lnTo>
                    <a:lnTo>
                      <a:pt x="9286" y="48615"/>
                    </a:lnTo>
                    <a:lnTo>
                      <a:pt x="8586" y="48687"/>
                    </a:lnTo>
                    <a:lnTo>
                      <a:pt x="8261" y="48663"/>
                    </a:lnTo>
                    <a:lnTo>
                      <a:pt x="8232" y="48317"/>
                    </a:lnTo>
                    <a:lnTo>
                      <a:pt x="8809" y="47466"/>
                    </a:lnTo>
                    <a:lnTo>
                      <a:pt x="8923" y="47175"/>
                    </a:lnTo>
                    <a:lnTo>
                      <a:pt x="8985" y="46846"/>
                    </a:lnTo>
                    <a:lnTo>
                      <a:pt x="8774" y="46354"/>
                    </a:lnTo>
                    <a:lnTo>
                      <a:pt x="8201" y="46063"/>
                    </a:lnTo>
                    <a:lnTo>
                      <a:pt x="7492" y="45522"/>
                    </a:lnTo>
                    <a:lnTo>
                      <a:pt x="7322" y="44617"/>
                    </a:lnTo>
                    <a:lnTo>
                      <a:pt x="6887" y="43809"/>
                    </a:lnTo>
                    <a:lnTo>
                      <a:pt x="6532" y="43323"/>
                    </a:lnTo>
                    <a:lnTo>
                      <a:pt x="5985" y="43068"/>
                    </a:lnTo>
                    <a:lnTo>
                      <a:pt x="5698" y="43183"/>
                    </a:lnTo>
                    <a:lnTo>
                      <a:pt x="5407" y="43353"/>
                    </a:lnTo>
                    <a:lnTo>
                      <a:pt x="4861" y="43432"/>
                    </a:lnTo>
                    <a:lnTo>
                      <a:pt x="4576" y="43286"/>
                    </a:lnTo>
                    <a:lnTo>
                      <a:pt x="4310" y="43067"/>
                    </a:lnTo>
                    <a:lnTo>
                      <a:pt x="4115" y="42819"/>
                    </a:lnTo>
                    <a:lnTo>
                      <a:pt x="4098" y="42272"/>
                    </a:lnTo>
                    <a:lnTo>
                      <a:pt x="4355" y="41658"/>
                    </a:lnTo>
                    <a:lnTo>
                      <a:pt x="4346" y="41111"/>
                    </a:lnTo>
                    <a:lnTo>
                      <a:pt x="3868" y="40680"/>
                    </a:lnTo>
                    <a:lnTo>
                      <a:pt x="3718" y="40413"/>
                    </a:lnTo>
                    <a:lnTo>
                      <a:pt x="3587" y="40133"/>
                    </a:lnTo>
                    <a:lnTo>
                      <a:pt x="3432" y="39544"/>
                    </a:lnTo>
                    <a:lnTo>
                      <a:pt x="3433" y="39240"/>
                    </a:lnTo>
                    <a:lnTo>
                      <a:pt x="3483" y="38931"/>
                    </a:lnTo>
                    <a:lnTo>
                      <a:pt x="3726" y="38378"/>
                    </a:lnTo>
                    <a:lnTo>
                      <a:pt x="4438" y="37709"/>
                    </a:lnTo>
                    <a:lnTo>
                      <a:pt x="4432" y="37235"/>
                    </a:lnTo>
                    <a:lnTo>
                      <a:pt x="4219" y="36986"/>
                    </a:lnTo>
                    <a:lnTo>
                      <a:pt x="3745" y="36524"/>
                    </a:lnTo>
                    <a:lnTo>
                      <a:pt x="3508" y="36330"/>
                    </a:lnTo>
                    <a:lnTo>
                      <a:pt x="2964" y="36075"/>
                    </a:lnTo>
                    <a:lnTo>
                      <a:pt x="2403" y="35887"/>
                    </a:lnTo>
                    <a:lnTo>
                      <a:pt x="1982" y="35437"/>
                    </a:lnTo>
                    <a:lnTo>
                      <a:pt x="1673" y="35377"/>
                    </a:lnTo>
                    <a:lnTo>
                      <a:pt x="1331" y="35382"/>
                    </a:lnTo>
                    <a:lnTo>
                      <a:pt x="1119" y="34957"/>
                    </a:lnTo>
                    <a:lnTo>
                      <a:pt x="1193" y="34617"/>
                    </a:lnTo>
                    <a:lnTo>
                      <a:pt x="1333" y="34344"/>
                    </a:lnTo>
                    <a:lnTo>
                      <a:pt x="1779" y="33876"/>
                    </a:lnTo>
                    <a:lnTo>
                      <a:pt x="1746" y="33347"/>
                    </a:lnTo>
                    <a:lnTo>
                      <a:pt x="1565" y="33068"/>
                    </a:lnTo>
                    <a:lnTo>
                      <a:pt x="1364" y="32831"/>
                    </a:lnTo>
                    <a:lnTo>
                      <a:pt x="829" y="32539"/>
                    </a:lnTo>
                    <a:lnTo>
                      <a:pt x="258" y="31816"/>
                    </a:lnTo>
                    <a:lnTo>
                      <a:pt x="14" y="31585"/>
                    </a:lnTo>
                    <a:lnTo>
                      <a:pt x="0" y="31105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9" name="object 53">
                <a:extLst>
                  <a:ext uri="{FF2B5EF4-FFF2-40B4-BE49-F238E27FC236}">
                    <a16:creationId xmlns:a16="http://schemas.microsoft.com/office/drawing/2014/main" id="{0C6385A3-77B9-47F8-AFB8-2CB711568A36}"/>
                  </a:ext>
                </a:extLst>
              </p:cNvPr>
              <p:cNvSpPr/>
              <p:nvPr/>
            </p:nvSpPr>
            <p:spPr>
              <a:xfrm>
                <a:off x="2254458" y="7959431"/>
                <a:ext cx="7563" cy="8657"/>
              </a:xfrm>
              <a:custGeom>
                <a:avLst/>
                <a:gdLst/>
                <a:ahLst/>
                <a:cxnLst/>
                <a:rect l="l" t="t" r="r" b="b"/>
                <a:pathLst>
                  <a:path w="7563" h="8657">
                    <a:moveTo>
                      <a:pt x="1271" y="0"/>
                    </a:moveTo>
                    <a:lnTo>
                      <a:pt x="2474" y="121"/>
                    </a:lnTo>
                    <a:lnTo>
                      <a:pt x="2932" y="1306"/>
                    </a:lnTo>
                    <a:lnTo>
                      <a:pt x="3573" y="2144"/>
                    </a:lnTo>
                    <a:lnTo>
                      <a:pt x="5366" y="2636"/>
                    </a:lnTo>
                    <a:lnTo>
                      <a:pt x="5781" y="3711"/>
                    </a:lnTo>
                    <a:lnTo>
                      <a:pt x="6168" y="5133"/>
                    </a:lnTo>
                    <a:lnTo>
                      <a:pt x="7106" y="5498"/>
                    </a:lnTo>
                    <a:lnTo>
                      <a:pt x="7563" y="6689"/>
                    </a:lnTo>
                    <a:lnTo>
                      <a:pt x="7025" y="8250"/>
                    </a:lnTo>
                    <a:lnTo>
                      <a:pt x="6223" y="8657"/>
                    </a:lnTo>
                    <a:lnTo>
                      <a:pt x="5071" y="7563"/>
                    </a:lnTo>
                    <a:lnTo>
                      <a:pt x="3606" y="7721"/>
                    </a:lnTo>
                    <a:lnTo>
                      <a:pt x="3195" y="6840"/>
                    </a:lnTo>
                    <a:lnTo>
                      <a:pt x="2890" y="5534"/>
                    </a:lnTo>
                    <a:lnTo>
                      <a:pt x="2301" y="5200"/>
                    </a:lnTo>
                    <a:lnTo>
                      <a:pt x="559" y="5169"/>
                    </a:lnTo>
                    <a:lnTo>
                      <a:pt x="0" y="4526"/>
                    </a:lnTo>
                    <a:lnTo>
                      <a:pt x="329" y="3821"/>
                    </a:lnTo>
                    <a:lnTo>
                      <a:pt x="2010" y="3037"/>
                    </a:lnTo>
                    <a:lnTo>
                      <a:pt x="1556" y="1961"/>
                    </a:lnTo>
                    <a:lnTo>
                      <a:pt x="758" y="1056"/>
                    </a:lnTo>
                    <a:lnTo>
                      <a:pt x="699" y="285"/>
                    </a:lnTo>
                    <a:lnTo>
                      <a:pt x="1271" y="0"/>
                    </a:lnTo>
                    <a:close/>
                  </a:path>
                </a:pathLst>
              </a:custGeom>
              <a:solidFill>
                <a:srgbClr val="8054D2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60" name="object 54">
                <a:extLst>
                  <a:ext uri="{FF2B5EF4-FFF2-40B4-BE49-F238E27FC236}">
                    <a16:creationId xmlns:a16="http://schemas.microsoft.com/office/drawing/2014/main" id="{7EF6D2CF-548D-4CA8-B30F-438C49F0F81C}"/>
                  </a:ext>
                </a:extLst>
              </p:cNvPr>
              <p:cNvSpPr/>
              <p:nvPr/>
            </p:nvSpPr>
            <p:spPr>
              <a:xfrm>
                <a:off x="2254458" y="7959431"/>
                <a:ext cx="7563" cy="8657"/>
              </a:xfrm>
              <a:custGeom>
                <a:avLst/>
                <a:gdLst/>
                <a:ahLst/>
                <a:cxnLst/>
                <a:rect l="l" t="t" r="r" b="b"/>
                <a:pathLst>
                  <a:path w="7563" h="8657">
                    <a:moveTo>
                      <a:pt x="699" y="285"/>
                    </a:moveTo>
                    <a:lnTo>
                      <a:pt x="1271" y="0"/>
                    </a:lnTo>
                    <a:lnTo>
                      <a:pt x="2474" y="121"/>
                    </a:lnTo>
                    <a:lnTo>
                      <a:pt x="2932" y="1306"/>
                    </a:lnTo>
                    <a:lnTo>
                      <a:pt x="3573" y="2144"/>
                    </a:lnTo>
                    <a:lnTo>
                      <a:pt x="5366" y="2636"/>
                    </a:lnTo>
                    <a:lnTo>
                      <a:pt x="5781" y="3711"/>
                    </a:lnTo>
                    <a:lnTo>
                      <a:pt x="6168" y="5133"/>
                    </a:lnTo>
                    <a:lnTo>
                      <a:pt x="7106" y="5498"/>
                    </a:lnTo>
                    <a:lnTo>
                      <a:pt x="7563" y="6689"/>
                    </a:lnTo>
                    <a:lnTo>
                      <a:pt x="7025" y="8250"/>
                    </a:lnTo>
                    <a:lnTo>
                      <a:pt x="6223" y="8657"/>
                    </a:lnTo>
                    <a:lnTo>
                      <a:pt x="5071" y="7563"/>
                    </a:lnTo>
                    <a:lnTo>
                      <a:pt x="3606" y="7721"/>
                    </a:lnTo>
                    <a:lnTo>
                      <a:pt x="3195" y="6840"/>
                    </a:lnTo>
                    <a:lnTo>
                      <a:pt x="2890" y="5534"/>
                    </a:lnTo>
                    <a:lnTo>
                      <a:pt x="2301" y="5200"/>
                    </a:lnTo>
                    <a:lnTo>
                      <a:pt x="559" y="5169"/>
                    </a:lnTo>
                    <a:lnTo>
                      <a:pt x="0" y="4526"/>
                    </a:lnTo>
                    <a:lnTo>
                      <a:pt x="329" y="3821"/>
                    </a:lnTo>
                    <a:lnTo>
                      <a:pt x="2010" y="3037"/>
                    </a:lnTo>
                    <a:lnTo>
                      <a:pt x="1556" y="1961"/>
                    </a:lnTo>
                    <a:lnTo>
                      <a:pt x="758" y="1056"/>
                    </a:lnTo>
                    <a:lnTo>
                      <a:pt x="699" y="285"/>
                    </a:lnTo>
                    <a:close/>
                  </a:path>
                </a:pathLst>
              </a:custGeom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61" name="object 55">
                <a:extLst>
                  <a:ext uri="{FF2B5EF4-FFF2-40B4-BE49-F238E27FC236}">
                    <a16:creationId xmlns:a16="http://schemas.microsoft.com/office/drawing/2014/main" id="{9FAEA837-9704-4B0C-A0F9-80E54540DCE4}"/>
                  </a:ext>
                </a:extLst>
              </p:cNvPr>
              <p:cNvSpPr/>
              <p:nvPr/>
            </p:nvSpPr>
            <p:spPr>
              <a:xfrm>
                <a:off x="2244541" y="7973276"/>
                <a:ext cx="9966" cy="24733"/>
              </a:xfrm>
              <a:custGeom>
                <a:avLst/>
                <a:gdLst/>
                <a:ahLst/>
                <a:cxnLst/>
                <a:rect l="l" t="t" r="r" b="b"/>
                <a:pathLst>
                  <a:path w="9966" h="24733">
                    <a:moveTo>
                      <a:pt x="2440" y="4787"/>
                    </a:moveTo>
                    <a:lnTo>
                      <a:pt x="3281" y="2940"/>
                    </a:lnTo>
                    <a:lnTo>
                      <a:pt x="4737" y="965"/>
                    </a:lnTo>
                    <a:lnTo>
                      <a:pt x="5371" y="97"/>
                    </a:lnTo>
                    <a:lnTo>
                      <a:pt x="7457" y="0"/>
                    </a:lnTo>
                    <a:lnTo>
                      <a:pt x="8900" y="389"/>
                    </a:lnTo>
                    <a:lnTo>
                      <a:pt x="9788" y="1798"/>
                    </a:lnTo>
                    <a:lnTo>
                      <a:pt x="9966" y="4119"/>
                    </a:lnTo>
                    <a:lnTo>
                      <a:pt x="9022" y="6391"/>
                    </a:lnTo>
                    <a:lnTo>
                      <a:pt x="7634" y="8056"/>
                    </a:lnTo>
                    <a:lnTo>
                      <a:pt x="6596" y="9750"/>
                    </a:lnTo>
                    <a:lnTo>
                      <a:pt x="7021" y="11172"/>
                    </a:lnTo>
                    <a:lnTo>
                      <a:pt x="7755" y="12588"/>
                    </a:lnTo>
                    <a:lnTo>
                      <a:pt x="7856" y="13475"/>
                    </a:lnTo>
                    <a:lnTo>
                      <a:pt x="7543" y="14763"/>
                    </a:lnTo>
                    <a:lnTo>
                      <a:pt x="6452" y="15954"/>
                    </a:lnTo>
                    <a:lnTo>
                      <a:pt x="6334" y="17309"/>
                    </a:lnTo>
                    <a:lnTo>
                      <a:pt x="6530" y="18858"/>
                    </a:lnTo>
                    <a:lnTo>
                      <a:pt x="6783" y="19624"/>
                    </a:lnTo>
                    <a:lnTo>
                      <a:pt x="6589" y="21063"/>
                    </a:lnTo>
                    <a:lnTo>
                      <a:pt x="6165" y="22582"/>
                    </a:lnTo>
                    <a:lnTo>
                      <a:pt x="5407" y="23183"/>
                    </a:lnTo>
                    <a:lnTo>
                      <a:pt x="4636" y="23280"/>
                    </a:lnTo>
                    <a:lnTo>
                      <a:pt x="3830" y="23536"/>
                    </a:lnTo>
                    <a:lnTo>
                      <a:pt x="3198" y="24483"/>
                    </a:lnTo>
                    <a:lnTo>
                      <a:pt x="2586" y="24733"/>
                    </a:lnTo>
                    <a:lnTo>
                      <a:pt x="1344" y="24611"/>
                    </a:lnTo>
                    <a:lnTo>
                      <a:pt x="357" y="23858"/>
                    </a:lnTo>
                    <a:lnTo>
                      <a:pt x="0" y="22047"/>
                    </a:lnTo>
                    <a:lnTo>
                      <a:pt x="571" y="20292"/>
                    </a:lnTo>
                    <a:lnTo>
                      <a:pt x="1179" y="18415"/>
                    </a:lnTo>
                    <a:lnTo>
                      <a:pt x="1829" y="16695"/>
                    </a:lnTo>
                    <a:lnTo>
                      <a:pt x="2406" y="15091"/>
                    </a:lnTo>
                    <a:lnTo>
                      <a:pt x="2903" y="13451"/>
                    </a:lnTo>
                    <a:lnTo>
                      <a:pt x="3596" y="11883"/>
                    </a:lnTo>
                    <a:lnTo>
                      <a:pt x="3388" y="9872"/>
                    </a:lnTo>
                    <a:lnTo>
                      <a:pt x="3022" y="9186"/>
                    </a:lnTo>
                    <a:lnTo>
                      <a:pt x="2325" y="7734"/>
                    </a:lnTo>
                    <a:lnTo>
                      <a:pt x="1909" y="6622"/>
                    </a:lnTo>
                    <a:lnTo>
                      <a:pt x="2440" y="4787"/>
                    </a:lnTo>
                    <a:close/>
                  </a:path>
                </a:pathLst>
              </a:custGeom>
              <a:solidFill>
                <a:srgbClr val="8054D2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62" name="object 56">
                <a:extLst>
                  <a:ext uri="{FF2B5EF4-FFF2-40B4-BE49-F238E27FC236}">
                    <a16:creationId xmlns:a16="http://schemas.microsoft.com/office/drawing/2014/main" id="{D2DCAA4F-1C84-4990-8530-D2BE85A8FA2B}"/>
                  </a:ext>
                </a:extLst>
              </p:cNvPr>
              <p:cNvSpPr/>
              <p:nvPr/>
            </p:nvSpPr>
            <p:spPr>
              <a:xfrm>
                <a:off x="2244541" y="7973276"/>
                <a:ext cx="9966" cy="24733"/>
              </a:xfrm>
              <a:custGeom>
                <a:avLst/>
                <a:gdLst/>
                <a:ahLst/>
                <a:cxnLst/>
                <a:rect l="l" t="t" r="r" b="b"/>
                <a:pathLst>
                  <a:path w="9966" h="24733">
                    <a:moveTo>
                      <a:pt x="2586" y="24733"/>
                    </a:moveTo>
                    <a:lnTo>
                      <a:pt x="1344" y="24611"/>
                    </a:lnTo>
                    <a:lnTo>
                      <a:pt x="357" y="23858"/>
                    </a:lnTo>
                    <a:lnTo>
                      <a:pt x="0" y="22047"/>
                    </a:lnTo>
                    <a:lnTo>
                      <a:pt x="571" y="20292"/>
                    </a:lnTo>
                    <a:lnTo>
                      <a:pt x="1179" y="18415"/>
                    </a:lnTo>
                    <a:lnTo>
                      <a:pt x="1829" y="16695"/>
                    </a:lnTo>
                    <a:lnTo>
                      <a:pt x="2406" y="15091"/>
                    </a:lnTo>
                    <a:lnTo>
                      <a:pt x="2903" y="13451"/>
                    </a:lnTo>
                    <a:lnTo>
                      <a:pt x="3596" y="11883"/>
                    </a:lnTo>
                    <a:lnTo>
                      <a:pt x="3388" y="9872"/>
                    </a:lnTo>
                    <a:lnTo>
                      <a:pt x="3022" y="9186"/>
                    </a:lnTo>
                    <a:lnTo>
                      <a:pt x="2325" y="7734"/>
                    </a:lnTo>
                    <a:lnTo>
                      <a:pt x="1909" y="6622"/>
                    </a:lnTo>
                    <a:lnTo>
                      <a:pt x="2440" y="4787"/>
                    </a:lnTo>
                    <a:lnTo>
                      <a:pt x="3281" y="2940"/>
                    </a:lnTo>
                    <a:lnTo>
                      <a:pt x="4737" y="965"/>
                    </a:lnTo>
                    <a:lnTo>
                      <a:pt x="5371" y="97"/>
                    </a:lnTo>
                    <a:lnTo>
                      <a:pt x="7457" y="0"/>
                    </a:lnTo>
                    <a:lnTo>
                      <a:pt x="8900" y="389"/>
                    </a:lnTo>
                    <a:lnTo>
                      <a:pt x="9788" y="1798"/>
                    </a:lnTo>
                    <a:lnTo>
                      <a:pt x="9966" y="4119"/>
                    </a:lnTo>
                    <a:lnTo>
                      <a:pt x="9022" y="6391"/>
                    </a:lnTo>
                    <a:lnTo>
                      <a:pt x="7634" y="8056"/>
                    </a:lnTo>
                    <a:lnTo>
                      <a:pt x="6596" y="9750"/>
                    </a:lnTo>
                    <a:lnTo>
                      <a:pt x="7021" y="11172"/>
                    </a:lnTo>
                    <a:lnTo>
                      <a:pt x="7755" y="12588"/>
                    </a:lnTo>
                    <a:lnTo>
                      <a:pt x="7856" y="13475"/>
                    </a:lnTo>
                    <a:lnTo>
                      <a:pt x="7543" y="14763"/>
                    </a:lnTo>
                    <a:lnTo>
                      <a:pt x="6452" y="15954"/>
                    </a:lnTo>
                    <a:lnTo>
                      <a:pt x="6334" y="17309"/>
                    </a:lnTo>
                    <a:lnTo>
                      <a:pt x="6530" y="18858"/>
                    </a:lnTo>
                    <a:lnTo>
                      <a:pt x="6783" y="19624"/>
                    </a:lnTo>
                    <a:lnTo>
                      <a:pt x="6589" y="21063"/>
                    </a:lnTo>
                    <a:lnTo>
                      <a:pt x="6165" y="22582"/>
                    </a:lnTo>
                    <a:lnTo>
                      <a:pt x="5407" y="23183"/>
                    </a:lnTo>
                    <a:lnTo>
                      <a:pt x="4636" y="23280"/>
                    </a:lnTo>
                    <a:lnTo>
                      <a:pt x="3830" y="23536"/>
                    </a:lnTo>
                    <a:lnTo>
                      <a:pt x="3198" y="24483"/>
                    </a:lnTo>
                    <a:lnTo>
                      <a:pt x="2586" y="24733"/>
                    </a:lnTo>
                    <a:close/>
                  </a:path>
                </a:pathLst>
              </a:custGeom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63" name="object 57">
                <a:extLst>
                  <a:ext uri="{FF2B5EF4-FFF2-40B4-BE49-F238E27FC236}">
                    <a16:creationId xmlns:a16="http://schemas.microsoft.com/office/drawing/2014/main" id="{C50D662B-6ECE-43F8-A140-5C43269CC415}"/>
                  </a:ext>
                </a:extLst>
              </p:cNvPr>
              <p:cNvSpPr/>
              <p:nvPr/>
            </p:nvSpPr>
            <p:spPr>
              <a:xfrm>
                <a:off x="2281391" y="7975427"/>
                <a:ext cx="10522" cy="10595"/>
              </a:xfrm>
              <a:custGeom>
                <a:avLst/>
                <a:gdLst/>
                <a:ahLst/>
                <a:cxnLst/>
                <a:rect l="l" t="t" r="r" b="b"/>
                <a:pathLst>
                  <a:path w="10522" h="10595">
                    <a:moveTo>
                      <a:pt x="332" y="5510"/>
                    </a:moveTo>
                    <a:lnTo>
                      <a:pt x="1288" y="3663"/>
                    </a:lnTo>
                    <a:lnTo>
                      <a:pt x="2833" y="2114"/>
                    </a:lnTo>
                    <a:lnTo>
                      <a:pt x="3981" y="1616"/>
                    </a:lnTo>
                    <a:lnTo>
                      <a:pt x="5364" y="1270"/>
                    </a:lnTo>
                    <a:lnTo>
                      <a:pt x="7656" y="163"/>
                    </a:lnTo>
                    <a:lnTo>
                      <a:pt x="9354" y="0"/>
                    </a:lnTo>
                    <a:lnTo>
                      <a:pt x="9980" y="254"/>
                    </a:lnTo>
                    <a:lnTo>
                      <a:pt x="10381" y="790"/>
                    </a:lnTo>
                    <a:lnTo>
                      <a:pt x="10522" y="1713"/>
                    </a:lnTo>
                    <a:lnTo>
                      <a:pt x="9233" y="2715"/>
                    </a:lnTo>
                    <a:lnTo>
                      <a:pt x="8108" y="4064"/>
                    </a:lnTo>
                    <a:lnTo>
                      <a:pt x="8153" y="5729"/>
                    </a:lnTo>
                    <a:lnTo>
                      <a:pt x="8271" y="7272"/>
                    </a:lnTo>
                    <a:lnTo>
                      <a:pt x="7795" y="8293"/>
                    </a:lnTo>
                    <a:lnTo>
                      <a:pt x="5890" y="9392"/>
                    </a:lnTo>
                    <a:lnTo>
                      <a:pt x="4321" y="10012"/>
                    </a:lnTo>
                    <a:lnTo>
                      <a:pt x="2750" y="10595"/>
                    </a:lnTo>
                    <a:lnTo>
                      <a:pt x="1146" y="9945"/>
                    </a:lnTo>
                    <a:lnTo>
                      <a:pt x="153" y="8961"/>
                    </a:lnTo>
                    <a:lnTo>
                      <a:pt x="0" y="7569"/>
                    </a:lnTo>
                    <a:lnTo>
                      <a:pt x="332" y="5510"/>
                    </a:lnTo>
                    <a:close/>
                  </a:path>
                </a:pathLst>
              </a:custGeom>
              <a:solidFill>
                <a:srgbClr val="8054D2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64" name="object 58">
                <a:extLst>
                  <a:ext uri="{FF2B5EF4-FFF2-40B4-BE49-F238E27FC236}">
                    <a16:creationId xmlns:a16="http://schemas.microsoft.com/office/drawing/2014/main" id="{A4CBF123-5F40-417A-9A59-2545A46EC9D6}"/>
                  </a:ext>
                </a:extLst>
              </p:cNvPr>
              <p:cNvSpPr/>
              <p:nvPr/>
            </p:nvSpPr>
            <p:spPr>
              <a:xfrm>
                <a:off x="2281391" y="7975427"/>
                <a:ext cx="10522" cy="10595"/>
              </a:xfrm>
              <a:custGeom>
                <a:avLst/>
                <a:gdLst/>
                <a:ahLst/>
                <a:cxnLst/>
                <a:rect l="l" t="t" r="r" b="b"/>
                <a:pathLst>
                  <a:path w="10522" h="10595">
                    <a:moveTo>
                      <a:pt x="9980" y="254"/>
                    </a:moveTo>
                    <a:lnTo>
                      <a:pt x="10381" y="790"/>
                    </a:lnTo>
                    <a:lnTo>
                      <a:pt x="10522" y="1713"/>
                    </a:lnTo>
                    <a:lnTo>
                      <a:pt x="9233" y="2715"/>
                    </a:lnTo>
                    <a:lnTo>
                      <a:pt x="8108" y="4064"/>
                    </a:lnTo>
                    <a:lnTo>
                      <a:pt x="8153" y="5729"/>
                    </a:lnTo>
                    <a:lnTo>
                      <a:pt x="8271" y="7272"/>
                    </a:lnTo>
                    <a:lnTo>
                      <a:pt x="7795" y="8293"/>
                    </a:lnTo>
                    <a:lnTo>
                      <a:pt x="5890" y="9392"/>
                    </a:lnTo>
                    <a:lnTo>
                      <a:pt x="4321" y="10012"/>
                    </a:lnTo>
                    <a:lnTo>
                      <a:pt x="2750" y="10595"/>
                    </a:lnTo>
                    <a:lnTo>
                      <a:pt x="1146" y="9945"/>
                    </a:lnTo>
                    <a:lnTo>
                      <a:pt x="153" y="8961"/>
                    </a:lnTo>
                    <a:lnTo>
                      <a:pt x="0" y="7569"/>
                    </a:lnTo>
                    <a:lnTo>
                      <a:pt x="332" y="5510"/>
                    </a:lnTo>
                    <a:lnTo>
                      <a:pt x="1288" y="3663"/>
                    </a:lnTo>
                    <a:lnTo>
                      <a:pt x="2833" y="2114"/>
                    </a:lnTo>
                    <a:lnTo>
                      <a:pt x="3981" y="1616"/>
                    </a:lnTo>
                    <a:lnTo>
                      <a:pt x="5364" y="1270"/>
                    </a:lnTo>
                    <a:lnTo>
                      <a:pt x="7656" y="163"/>
                    </a:lnTo>
                    <a:lnTo>
                      <a:pt x="9354" y="0"/>
                    </a:lnTo>
                    <a:lnTo>
                      <a:pt x="9980" y="254"/>
                    </a:lnTo>
                    <a:close/>
                  </a:path>
                </a:pathLst>
              </a:custGeom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65" name="object 60">
                <a:extLst>
                  <a:ext uri="{FF2B5EF4-FFF2-40B4-BE49-F238E27FC236}">
                    <a16:creationId xmlns:a16="http://schemas.microsoft.com/office/drawing/2014/main" id="{41432F43-E997-432B-8B25-17C5EA01EC31}"/>
                  </a:ext>
                </a:extLst>
              </p:cNvPr>
              <p:cNvSpPr/>
              <p:nvPr/>
            </p:nvSpPr>
            <p:spPr>
              <a:xfrm>
                <a:off x="2359098" y="8008137"/>
                <a:ext cx="207016" cy="261962"/>
              </a:xfrm>
              <a:custGeom>
                <a:avLst/>
                <a:gdLst/>
                <a:ahLst/>
                <a:cxnLst/>
                <a:rect l="l" t="t" r="r" b="b"/>
                <a:pathLst>
                  <a:path w="207016" h="261962">
                    <a:moveTo>
                      <a:pt x="18631" y="137091"/>
                    </a:moveTo>
                    <a:lnTo>
                      <a:pt x="18510" y="136781"/>
                    </a:lnTo>
                    <a:lnTo>
                      <a:pt x="18475" y="136617"/>
                    </a:lnTo>
                    <a:lnTo>
                      <a:pt x="18369" y="136399"/>
                    </a:lnTo>
                    <a:lnTo>
                      <a:pt x="18346" y="136161"/>
                    </a:lnTo>
                    <a:lnTo>
                      <a:pt x="18357" y="135943"/>
                    </a:lnTo>
                    <a:lnTo>
                      <a:pt x="18369" y="135731"/>
                    </a:lnTo>
                    <a:lnTo>
                      <a:pt x="18417" y="135517"/>
                    </a:lnTo>
                    <a:lnTo>
                      <a:pt x="18440" y="135262"/>
                    </a:lnTo>
                    <a:lnTo>
                      <a:pt x="18393" y="134910"/>
                    </a:lnTo>
                    <a:lnTo>
                      <a:pt x="18305" y="134728"/>
                    </a:lnTo>
                    <a:lnTo>
                      <a:pt x="18233" y="133738"/>
                    </a:lnTo>
                    <a:lnTo>
                      <a:pt x="17821" y="133348"/>
                    </a:lnTo>
                    <a:lnTo>
                      <a:pt x="17557" y="133185"/>
                    </a:lnTo>
                    <a:lnTo>
                      <a:pt x="16709" y="132766"/>
                    </a:lnTo>
                    <a:lnTo>
                      <a:pt x="16420" y="132656"/>
                    </a:lnTo>
                    <a:lnTo>
                      <a:pt x="15526" y="132401"/>
                    </a:lnTo>
                    <a:lnTo>
                      <a:pt x="15039" y="132079"/>
                    </a:lnTo>
                    <a:lnTo>
                      <a:pt x="14837" y="131842"/>
                    </a:lnTo>
                    <a:lnTo>
                      <a:pt x="14670" y="131568"/>
                    </a:lnTo>
                    <a:lnTo>
                      <a:pt x="14549" y="131283"/>
                    </a:lnTo>
                    <a:lnTo>
                      <a:pt x="14450" y="130694"/>
                    </a:lnTo>
                    <a:lnTo>
                      <a:pt x="14453" y="130384"/>
                    </a:lnTo>
                    <a:lnTo>
                      <a:pt x="14600" y="129473"/>
                    </a:lnTo>
                    <a:lnTo>
                      <a:pt x="14793" y="129217"/>
                    </a:lnTo>
                    <a:lnTo>
                      <a:pt x="15028" y="128986"/>
                    </a:lnTo>
                    <a:lnTo>
                      <a:pt x="14990" y="128464"/>
                    </a:lnTo>
                    <a:lnTo>
                      <a:pt x="14536" y="127626"/>
                    </a:lnTo>
                    <a:lnTo>
                      <a:pt x="14426" y="127340"/>
                    </a:lnTo>
                    <a:lnTo>
                      <a:pt x="14323" y="127043"/>
                    </a:lnTo>
                    <a:lnTo>
                      <a:pt x="14254" y="126745"/>
                    </a:lnTo>
                    <a:lnTo>
                      <a:pt x="14306" y="126162"/>
                    </a:lnTo>
                    <a:lnTo>
                      <a:pt x="14402" y="125870"/>
                    </a:lnTo>
                    <a:lnTo>
                      <a:pt x="14652" y="125305"/>
                    </a:lnTo>
                    <a:lnTo>
                      <a:pt x="15132" y="124503"/>
                    </a:lnTo>
                    <a:lnTo>
                      <a:pt x="15652" y="124254"/>
                    </a:lnTo>
                    <a:lnTo>
                      <a:pt x="16280" y="124193"/>
                    </a:lnTo>
                    <a:lnTo>
                      <a:pt x="16589" y="124205"/>
                    </a:lnTo>
                    <a:lnTo>
                      <a:pt x="17095" y="124497"/>
                    </a:lnTo>
                    <a:lnTo>
                      <a:pt x="17250" y="124770"/>
                    </a:lnTo>
                    <a:lnTo>
                      <a:pt x="17440" y="125007"/>
                    </a:lnTo>
                    <a:lnTo>
                      <a:pt x="17911" y="125396"/>
                    </a:lnTo>
                    <a:lnTo>
                      <a:pt x="18435" y="125700"/>
                    </a:lnTo>
                    <a:lnTo>
                      <a:pt x="18999" y="125931"/>
                    </a:lnTo>
                    <a:lnTo>
                      <a:pt x="19515" y="126277"/>
                    </a:lnTo>
                    <a:lnTo>
                      <a:pt x="20090" y="126265"/>
                    </a:lnTo>
                    <a:lnTo>
                      <a:pt x="21863" y="125779"/>
                    </a:lnTo>
                    <a:lnTo>
                      <a:pt x="23642" y="125384"/>
                    </a:lnTo>
                    <a:lnTo>
                      <a:pt x="24080" y="124873"/>
                    </a:lnTo>
                    <a:lnTo>
                      <a:pt x="24630" y="124181"/>
                    </a:lnTo>
                    <a:lnTo>
                      <a:pt x="24925" y="124059"/>
                    </a:lnTo>
                    <a:lnTo>
                      <a:pt x="25310" y="123628"/>
                    </a:lnTo>
                    <a:lnTo>
                      <a:pt x="25424" y="123337"/>
                    </a:lnTo>
                    <a:lnTo>
                      <a:pt x="25496" y="123033"/>
                    </a:lnTo>
                    <a:lnTo>
                      <a:pt x="25518" y="122729"/>
                    </a:lnTo>
                    <a:lnTo>
                      <a:pt x="25443" y="121787"/>
                    </a:lnTo>
                    <a:lnTo>
                      <a:pt x="25756" y="121368"/>
                    </a:lnTo>
                    <a:lnTo>
                      <a:pt x="26062" y="121228"/>
                    </a:lnTo>
                    <a:lnTo>
                      <a:pt x="26294" y="121028"/>
                    </a:lnTo>
                    <a:lnTo>
                      <a:pt x="26722" y="120542"/>
                    </a:lnTo>
                    <a:lnTo>
                      <a:pt x="26874" y="120025"/>
                    </a:lnTo>
                    <a:lnTo>
                      <a:pt x="26523" y="119193"/>
                    </a:lnTo>
                    <a:lnTo>
                      <a:pt x="26638" y="118907"/>
                    </a:lnTo>
                    <a:lnTo>
                      <a:pt x="26808" y="118622"/>
                    </a:lnTo>
                    <a:lnTo>
                      <a:pt x="27012" y="118379"/>
                    </a:lnTo>
                    <a:lnTo>
                      <a:pt x="27522" y="118191"/>
                    </a:lnTo>
                    <a:lnTo>
                      <a:pt x="27852" y="118251"/>
                    </a:lnTo>
                    <a:lnTo>
                      <a:pt x="28161" y="118258"/>
                    </a:lnTo>
                    <a:lnTo>
                      <a:pt x="28467" y="118245"/>
                    </a:lnTo>
                    <a:lnTo>
                      <a:pt x="29032" y="118051"/>
                    </a:lnTo>
                    <a:lnTo>
                      <a:pt x="29854" y="117589"/>
                    </a:lnTo>
                    <a:lnTo>
                      <a:pt x="30122" y="117109"/>
                    </a:lnTo>
                    <a:lnTo>
                      <a:pt x="30118" y="116173"/>
                    </a:lnTo>
                    <a:lnTo>
                      <a:pt x="30104" y="115305"/>
                    </a:lnTo>
                    <a:lnTo>
                      <a:pt x="29958" y="115037"/>
                    </a:lnTo>
                    <a:lnTo>
                      <a:pt x="29774" y="114782"/>
                    </a:lnTo>
                    <a:lnTo>
                      <a:pt x="29563" y="114551"/>
                    </a:lnTo>
                    <a:lnTo>
                      <a:pt x="29083" y="114193"/>
                    </a:lnTo>
                    <a:lnTo>
                      <a:pt x="28269" y="113768"/>
                    </a:lnTo>
                    <a:lnTo>
                      <a:pt x="27465" y="113233"/>
                    </a:lnTo>
                    <a:lnTo>
                      <a:pt x="27218" y="113032"/>
                    </a:lnTo>
                    <a:lnTo>
                      <a:pt x="27006" y="112607"/>
                    </a:lnTo>
                    <a:lnTo>
                      <a:pt x="27260" y="112358"/>
                    </a:lnTo>
                    <a:lnTo>
                      <a:pt x="27273" y="111823"/>
                    </a:lnTo>
                    <a:lnTo>
                      <a:pt x="27053" y="111574"/>
                    </a:lnTo>
                    <a:lnTo>
                      <a:pt x="26807" y="111386"/>
                    </a:lnTo>
                    <a:lnTo>
                      <a:pt x="25712" y="110700"/>
                    </a:lnTo>
                    <a:lnTo>
                      <a:pt x="25478" y="110293"/>
                    </a:lnTo>
                    <a:lnTo>
                      <a:pt x="25653" y="110025"/>
                    </a:lnTo>
                    <a:lnTo>
                      <a:pt x="25893" y="109745"/>
                    </a:lnTo>
                    <a:lnTo>
                      <a:pt x="25854" y="109260"/>
                    </a:lnTo>
                    <a:lnTo>
                      <a:pt x="25583" y="109047"/>
                    </a:lnTo>
                    <a:lnTo>
                      <a:pt x="24790" y="108020"/>
                    </a:lnTo>
                    <a:lnTo>
                      <a:pt x="24484" y="107504"/>
                    </a:lnTo>
                    <a:lnTo>
                      <a:pt x="24485" y="107030"/>
                    </a:lnTo>
                    <a:lnTo>
                      <a:pt x="24792" y="106847"/>
                    </a:lnTo>
                    <a:lnTo>
                      <a:pt x="25408" y="106750"/>
                    </a:lnTo>
                    <a:lnTo>
                      <a:pt x="25716" y="106812"/>
                    </a:lnTo>
                    <a:lnTo>
                      <a:pt x="26295" y="107018"/>
                    </a:lnTo>
                    <a:lnTo>
                      <a:pt x="26815" y="107334"/>
                    </a:lnTo>
                    <a:lnTo>
                      <a:pt x="27113" y="107413"/>
                    </a:lnTo>
                    <a:lnTo>
                      <a:pt x="27716" y="107443"/>
                    </a:lnTo>
                    <a:lnTo>
                      <a:pt x="28014" y="107370"/>
                    </a:lnTo>
                    <a:lnTo>
                      <a:pt x="28537" y="107061"/>
                    </a:lnTo>
                    <a:lnTo>
                      <a:pt x="28736" y="106824"/>
                    </a:lnTo>
                    <a:lnTo>
                      <a:pt x="29034" y="106289"/>
                    </a:lnTo>
                    <a:lnTo>
                      <a:pt x="29144" y="106003"/>
                    </a:lnTo>
                    <a:lnTo>
                      <a:pt x="29216" y="105408"/>
                    </a:lnTo>
                    <a:lnTo>
                      <a:pt x="29193" y="105098"/>
                    </a:lnTo>
                    <a:lnTo>
                      <a:pt x="29099" y="104497"/>
                    </a:lnTo>
                    <a:lnTo>
                      <a:pt x="29014" y="104205"/>
                    </a:lnTo>
                    <a:lnTo>
                      <a:pt x="28965" y="103901"/>
                    </a:lnTo>
                    <a:lnTo>
                      <a:pt x="28845" y="103318"/>
                    </a:lnTo>
                    <a:lnTo>
                      <a:pt x="28506" y="102820"/>
                    </a:lnTo>
                    <a:lnTo>
                      <a:pt x="27935" y="102103"/>
                    </a:lnTo>
                    <a:lnTo>
                      <a:pt x="27220" y="101106"/>
                    </a:lnTo>
                    <a:lnTo>
                      <a:pt x="26783" y="100699"/>
                    </a:lnTo>
                    <a:lnTo>
                      <a:pt x="26250" y="100401"/>
                    </a:lnTo>
                    <a:lnTo>
                      <a:pt x="25763" y="100037"/>
                    </a:lnTo>
                    <a:lnTo>
                      <a:pt x="24826" y="99193"/>
                    </a:lnTo>
                    <a:lnTo>
                      <a:pt x="24778" y="98670"/>
                    </a:lnTo>
                    <a:lnTo>
                      <a:pt x="24924" y="98372"/>
                    </a:lnTo>
                    <a:lnTo>
                      <a:pt x="25107" y="98099"/>
                    </a:lnTo>
                    <a:lnTo>
                      <a:pt x="25304" y="97844"/>
                    </a:lnTo>
                    <a:lnTo>
                      <a:pt x="25550" y="97595"/>
                    </a:lnTo>
                    <a:lnTo>
                      <a:pt x="26025" y="97510"/>
                    </a:lnTo>
                    <a:lnTo>
                      <a:pt x="26237" y="97747"/>
                    </a:lnTo>
                    <a:lnTo>
                      <a:pt x="26593" y="98305"/>
                    </a:lnTo>
                    <a:lnTo>
                      <a:pt x="26708" y="98604"/>
                    </a:lnTo>
                    <a:lnTo>
                      <a:pt x="27155" y="98895"/>
                    </a:lnTo>
                    <a:lnTo>
                      <a:pt x="27480" y="98895"/>
                    </a:lnTo>
                    <a:lnTo>
                      <a:pt x="28211" y="98336"/>
                    </a:lnTo>
                    <a:lnTo>
                      <a:pt x="28780" y="98221"/>
                    </a:lnTo>
                    <a:lnTo>
                      <a:pt x="30008" y="98257"/>
                    </a:lnTo>
                    <a:lnTo>
                      <a:pt x="30304" y="98178"/>
                    </a:lnTo>
                    <a:lnTo>
                      <a:pt x="30589" y="98063"/>
                    </a:lnTo>
                    <a:lnTo>
                      <a:pt x="30862" y="97887"/>
                    </a:lnTo>
                    <a:lnTo>
                      <a:pt x="31392" y="97899"/>
                    </a:lnTo>
                    <a:lnTo>
                      <a:pt x="31652" y="98093"/>
                    </a:lnTo>
                    <a:lnTo>
                      <a:pt x="32504" y="98433"/>
                    </a:lnTo>
                    <a:lnTo>
                      <a:pt x="32826" y="98409"/>
                    </a:lnTo>
                    <a:lnTo>
                      <a:pt x="33234" y="98099"/>
                    </a:lnTo>
                    <a:lnTo>
                      <a:pt x="33114" y="97777"/>
                    </a:lnTo>
                    <a:lnTo>
                      <a:pt x="32706" y="97079"/>
                    </a:lnTo>
                    <a:lnTo>
                      <a:pt x="31767" y="96319"/>
                    </a:lnTo>
                    <a:lnTo>
                      <a:pt x="31620" y="96046"/>
                    </a:lnTo>
                    <a:lnTo>
                      <a:pt x="31503" y="95748"/>
                    </a:lnTo>
                    <a:lnTo>
                      <a:pt x="31428" y="95450"/>
                    </a:lnTo>
                    <a:lnTo>
                      <a:pt x="31497" y="94873"/>
                    </a:lnTo>
                    <a:lnTo>
                      <a:pt x="31640" y="94587"/>
                    </a:lnTo>
                    <a:lnTo>
                      <a:pt x="31733" y="93998"/>
                    </a:lnTo>
                    <a:lnTo>
                      <a:pt x="31624" y="93397"/>
                    </a:lnTo>
                    <a:lnTo>
                      <a:pt x="31466" y="92808"/>
                    </a:lnTo>
                    <a:lnTo>
                      <a:pt x="31370" y="92510"/>
                    </a:lnTo>
                    <a:lnTo>
                      <a:pt x="31069" y="91988"/>
                    </a:lnTo>
                    <a:lnTo>
                      <a:pt x="30548" y="91586"/>
                    </a:lnTo>
                    <a:lnTo>
                      <a:pt x="30462" y="91094"/>
                    </a:lnTo>
                    <a:lnTo>
                      <a:pt x="30766" y="90523"/>
                    </a:lnTo>
                    <a:lnTo>
                      <a:pt x="30886" y="90232"/>
                    </a:lnTo>
                    <a:lnTo>
                      <a:pt x="31056" y="89648"/>
                    </a:lnTo>
                    <a:lnTo>
                      <a:pt x="31243" y="88755"/>
                    </a:lnTo>
                    <a:lnTo>
                      <a:pt x="31264" y="88452"/>
                    </a:lnTo>
                    <a:lnTo>
                      <a:pt x="31157" y="87856"/>
                    </a:lnTo>
                    <a:lnTo>
                      <a:pt x="30924" y="87303"/>
                    </a:lnTo>
                    <a:lnTo>
                      <a:pt x="30963" y="85784"/>
                    </a:lnTo>
                    <a:lnTo>
                      <a:pt x="30943" y="85481"/>
                    </a:lnTo>
                    <a:lnTo>
                      <a:pt x="30748" y="84909"/>
                    </a:lnTo>
                    <a:lnTo>
                      <a:pt x="30226" y="84162"/>
                    </a:lnTo>
                    <a:lnTo>
                      <a:pt x="30116" y="83877"/>
                    </a:lnTo>
                    <a:lnTo>
                      <a:pt x="29998" y="83275"/>
                    </a:lnTo>
                    <a:lnTo>
                      <a:pt x="30025" y="82965"/>
                    </a:lnTo>
                    <a:lnTo>
                      <a:pt x="30173" y="82334"/>
                    </a:lnTo>
                    <a:lnTo>
                      <a:pt x="30136" y="81793"/>
                    </a:lnTo>
                    <a:lnTo>
                      <a:pt x="29872" y="81641"/>
                    </a:lnTo>
                    <a:lnTo>
                      <a:pt x="29534" y="81525"/>
                    </a:lnTo>
                    <a:lnTo>
                      <a:pt x="29296" y="81088"/>
                    </a:lnTo>
                    <a:lnTo>
                      <a:pt x="29480" y="80456"/>
                    </a:lnTo>
                    <a:lnTo>
                      <a:pt x="29610" y="79855"/>
                    </a:lnTo>
                    <a:lnTo>
                      <a:pt x="29664" y="79551"/>
                    </a:lnTo>
                    <a:lnTo>
                      <a:pt x="29585" y="78974"/>
                    </a:lnTo>
                    <a:lnTo>
                      <a:pt x="29418" y="78713"/>
                    </a:lnTo>
                    <a:lnTo>
                      <a:pt x="29221" y="78141"/>
                    </a:lnTo>
                    <a:lnTo>
                      <a:pt x="29138" y="77218"/>
                    </a:lnTo>
                    <a:lnTo>
                      <a:pt x="28933" y="76671"/>
                    </a:lnTo>
                    <a:lnTo>
                      <a:pt x="28687" y="76470"/>
                    </a:lnTo>
                    <a:lnTo>
                      <a:pt x="27633" y="75827"/>
                    </a:lnTo>
                    <a:lnTo>
                      <a:pt x="27079" y="75589"/>
                    </a:lnTo>
                    <a:lnTo>
                      <a:pt x="26497" y="75505"/>
                    </a:lnTo>
                    <a:lnTo>
                      <a:pt x="26193" y="75517"/>
                    </a:lnTo>
                    <a:lnTo>
                      <a:pt x="25270" y="75638"/>
                    </a:lnTo>
                    <a:lnTo>
                      <a:pt x="23732" y="75735"/>
                    </a:lnTo>
                    <a:lnTo>
                      <a:pt x="23197" y="75966"/>
                    </a:lnTo>
                    <a:lnTo>
                      <a:pt x="22965" y="76191"/>
                    </a:lnTo>
                    <a:lnTo>
                      <a:pt x="22780" y="76452"/>
                    </a:lnTo>
                    <a:lnTo>
                      <a:pt x="22598" y="77011"/>
                    </a:lnTo>
                    <a:lnTo>
                      <a:pt x="22550" y="77941"/>
                    </a:lnTo>
                    <a:lnTo>
                      <a:pt x="22513" y="78244"/>
                    </a:lnTo>
                    <a:lnTo>
                      <a:pt x="22329" y="78834"/>
                    </a:lnTo>
                    <a:lnTo>
                      <a:pt x="22192" y="79120"/>
                    </a:lnTo>
                    <a:lnTo>
                      <a:pt x="21815" y="79575"/>
                    </a:lnTo>
                    <a:lnTo>
                      <a:pt x="21536" y="79757"/>
                    </a:lnTo>
                    <a:lnTo>
                      <a:pt x="21217" y="79897"/>
                    </a:lnTo>
                    <a:lnTo>
                      <a:pt x="20907" y="79964"/>
                    </a:lnTo>
                    <a:lnTo>
                      <a:pt x="20457" y="79751"/>
                    </a:lnTo>
                    <a:lnTo>
                      <a:pt x="20277" y="79502"/>
                    </a:lnTo>
                    <a:lnTo>
                      <a:pt x="20125" y="79199"/>
                    </a:lnTo>
                    <a:lnTo>
                      <a:pt x="20005" y="78883"/>
                    </a:lnTo>
                    <a:lnTo>
                      <a:pt x="19881" y="78281"/>
                    </a:lnTo>
                    <a:lnTo>
                      <a:pt x="19872" y="77977"/>
                    </a:lnTo>
                    <a:lnTo>
                      <a:pt x="19893" y="76750"/>
                    </a:lnTo>
                    <a:lnTo>
                      <a:pt x="19687" y="76197"/>
                    </a:lnTo>
                    <a:lnTo>
                      <a:pt x="19472" y="75967"/>
                    </a:lnTo>
                    <a:lnTo>
                      <a:pt x="19253" y="75748"/>
                    </a:lnTo>
                    <a:lnTo>
                      <a:pt x="18538" y="75153"/>
                    </a:lnTo>
                    <a:lnTo>
                      <a:pt x="18239" y="74672"/>
                    </a:lnTo>
                    <a:lnTo>
                      <a:pt x="18188" y="73749"/>
                    </a:lnTo>
                    <a:lnTo>
                      <a:pt x="17791" y="72917"/>
                    </a:lnTo>
                    <a:lnTo>
                      <a:pt x="17660" y="72327"/>
                    </a:lnTo>
                    <a:lnTo>
                      <a:pt x="17577" y="71702"/>
                    </a:lnTo>
                    <a:lnTo>
                      <a:pt x="17597" y="70796"/>
                    </a:lnTo>
                    <a:lnTo>
                      <a:pt x="17894" y="70322"/>
                    </a:lnTo>
                    <a:lnTo>
                      <a:pt x="18159" y="70128"/>
                    </a:lnTo>
                    <a:lnTo>
                      <a:pt x="18392" y="69915"/>
                    </a:lnTo>
                    <a:lnTo>
                      <a:pt x="19006" y="69241"/>
                    </a:lnTo>
                    <a:lnTo>
                      <a:pt x="19240" y="69040"/>
                    </a:lnTo>
                    <a:lnTo>
                      <a:pt x="19809" y="68694"/>
                    </a:lnTo>
                    <a:lnTo>
                      <a:pt x="20083" y="68251"/>
                    </a:lnTo>
                    <a:lnTo>
                      <a:pt x="20074" y="67947"/>
                    </a:lnTo>
                    <a:lnTo>
                      <a:pt x="20004" y="67625"/>
                    </a:lnTo>
                    <a:lnTo>
                      <a:pt x="19882" y="67315"/>
                    </a:lnTo>
                    <a:lnTo>
                      <a:pt x="19526" y="66835"/>
                    </a:lnTo>
                    <a:lnTo>
                      <a:pt x="19042" y="66446"/>
                    </a:lnTo>
                    <a:lnTo>
                      <a:pt x="18490" y="66137"/>
                    </a:lnTo>
                    <a:lnTo>
                      <a:pt x="17641" y="65942"/>
                    </a:lnTo>
                    <a:lnTo>
                      <a:pt x="17027" y="66112"/>
                    </a:lnTo>
                    <a:lnTo>
                      <a:pt x="15829" y="66312"/>
                    </a:lnTo>
                    <a:lnTo>
                      <a:pt x="14644" y="66586"/>
                    </a:lnTo>
                    <a:lnTo>
                      <a:pt x="13744" y="66738"/>
                    </a:lnTo>
                    <a:lnTo>
                      <a:pt x="13132" y="66908"/>
                    </a:lnTo>
                    <a:lnTo>
                      <a:pt x="12546" y="66962"/>
                    </a:lnTo>
                    <a:lnTo>
                      <a:pt x="12024" y="66707"/>
                    </a:lnTo>
                    <a:lnTo>
                      <a:pt x="11534" y="66306"/>
                    </a:lnTo>
                    <a:lnTo>
                      <a:pt x="11270" y="66130"/>
                    </a:lnTo>
                    <a:lnTo>
                      <a:pt x="10523" y="65650"/>
                    </a:lnTo>
                    <a:lnTo>
                      <a:pt x="10785" y="65195"/>
                    </a:lnTo>
                    <a:lnTo>
                      <a:pt x="11464" y="64448"/>
                    </a:lnTo>
                    <a:lnTo>
                      <a:pt x="11654" y="64205"/>
                    </a:lnTo>
                    <a:lnTo>
                      <a:pt x="11897" y="63657"/>
                    </a:lnTo>
                    <a:lnTo>
                      <a:pt x="12024" y="63056"/>
                    </a:lnTo>
                    <a:lnTo>
                      <a:pt x="12260" y="62509"/>
                    </a:lnTo>
                    <a:lnTo>
                      <a:pt x="13049" y="61203"/>
                    </a:lnTo>
                    <a:lnTo>
                      <a:pt x="13300" y="60328"/>
                    </a:lnTo>
                    <a:lnTo>
                      <a:pt x="13617" y="58840"/>
                    </a:lnTo>
                    <a:lnTo>
                      <a:pt x="14190" y="57114"/>
                    </a:lnTo>
                    <a:lnTo>
                      <a:pt x="14415" y="56209"/>
                    </a:lnTo>
                    <a:lnTo>
                      <a:pt x="14757" y="55747"/>
                    </a:lnTo>
                    <a:lnTo>
                      <a:pt x="15317" y="55432"/>
                    </a:lnTo>
                    <a:lnTo>
                      <a:pt x="15539" y="54921"/>
                    </a:lnTo>
                    <a:lnTo>
                      <a:pt x="15564" y="54611"/>
                    </a:lnTo>
                    <a:lnTo>
                      <a:pt x="15493" y="53676"/>
                    </a:lnTo>
                    <a:lnTo>
                      <a:pt x="15171" y="52503"/>
                    </a:lnTo>
                    <a:lnTo>
                      <a:pt x="15107" y="51592"/>
                    </a:lnTo>
                    <a:lnTo>
                      <a:pt x="14979" y="50717"/>
                    </a:lnTo>
                    <a:lnTo>
                      <a:pt x="14399" y="50012"/>
                    </a:lnTo>
                    <a:lnTo>
                      <a:pt x="14205" y="49417"/>
                    </a:lnTo>
                    <a:lnTo>
                      <a:pt x="14133" y="48809"/>
                    </a:lnTo>
                    <a:lnTo>
                      <a:pt x="14303" y="48263"/>
                    </a:lnTo>
                    <a:lnTo>
                      <a:pt x="14664" y="47746"/>
                    </a:lnTo>
                    <a:lnTo>
                      <a:pt x="15123" y="46944"/>
                    </a:lnTo>
                    <a:lnTo>
                      <a:pt x="15514" y="46124"/>
                    </a:lnTo>
                    <a:lnTo>
                      <a:pt x="15858" y="44964"/>
                    </a:lnTo>
                    <a:lnTo>
                      <a:pt x="16155" y="43779"/>
                    </a:lnTo>
                    <a:lnTo>
                      <a:pt x="16456" y="42291"/>
                    </a:lnTo>
                    <a:lnTo>
                      <a:pt x="16524" y="41671"/>
                    </a:lnTo>
                    <a:lnTo>
                      <a:pt x="16437" y="41063"/>
                    </a:lnTo>
                    <a:lnTo>
                      <a:pt x="16103" y="40589"/>
                    </a:lnTo>
                    <a:lnTo>
                      <a:pt x="15376" y="40000"/>
                    </a:lnTo>
                    <a:lnTo>
                      <a:pt x="14936" y="39569"/>
                    </a:lnTo>
                    <a:lnTo>
                      <a:pt x="14433" y="39253"/>
                    </a:lnTo>
                    <a:lnTo>
                      <a:pt x="14144" y="39156"/>
                    </a:lnTo>
                    <a:lnTo>
                      <a:pt x="13550" y="39004"/>
                    </a:lnTo>
                    <a:lnTo>
                      <a:pt x="12929" y="38888"/>
                    </a:lnTo>
                    <a:lnTo>
                      <a:pt x="12393" y="38670"/>
                    </a:lnTo>
                    <a:lnTo>
                      <a:pt x="12182" y="38415"/>
                    </a:lnTo>
                    <a:lnTo>
                      <a:pt x="12043" y="38117"/>
                    </a:lnTo>
                    <a:lnTo>
                      <a:pt x="12174" y="37600"/>
                    </a:lnTo>
                    <a:lnTo>
                      <a:pt x="13644" y="36002"/>
                    </a:lnTo>
                    <a:lnTo>
                      <a:pt x="14534" y="35176"/>
                    </a:lnTo>
                    <a:lnTo>
                      <a:pt x="15652" y="33366"/>
                    </a:lnTo>
                    <a:lnTo>
                      <a:pt x="16362" y="32023"/>
                    </a:lnTo>
                    <a:lnTo>
                      <a:pt x="16716" y="31185"/>
                    </a:lnTo>
                    <a:lnTo>
                      <a:pt x="16968" y="29994"/>
                    </a:lnTo>
                    <a:lnTo>
                      <a:pt x="16898" y="29386"/>
                    </a:lnTo>
                    <a:lnTo>
                      <a:pt x="16645" y="28499"/>
                    </a:lnTo>
                    <a:lnTo>
                      <a:pt x="16308" y="28013"/>
                    </a:lnTo>
                    <a:lnTo>
                      <a:pt x="15614" y="27394"/>
                    </a:lnTo>
                    <a:lnTo>
                      <a:pt x="15393" y="26853"/>
                    </a:lnTo>
                    <a:lnTo>
                      <a:pt x="15327" y="26227"/>
                    </a:lnTo>
                    <a:lnTo>
                      <a:pt x="15319" y="25310"/>
                    </a:lnTo>
                    <a:lnTo>
                      <a:pt x="15109" y="24763"/>
                    </a:lnTo>
                    <a:lnTo>
                      <a:pt x="14331" y="23809"/>
                    </a:lnTo>
                    <a:lnTo>
                      <a:pt x="13917" y="23366"/>
                    </a:lnTo>
                    <a:lnTo>
                      <a:pt x="13082" y="22491"/>
                    </a:lnTo>
                    <a:lnTo>
                      <a:pt x="12678" y="21671"/>
                    </a:lnTo>
                    <a:lnTo>
                      <a:pt x="12377" y="21142"/>
                    </a:lnTo>
                    <a:lnTo>
                      <a:pt x="11469" y="19921"/>
                    </a:lnTo>
                    <a:lnTo>
                      <a:pt x="10637" y="18651"/>
                    </a:lnTo>
                    <a:lnTo>
                      <a:pt x="10108" y="17910"/>
                    </a:lnTo>
                    <a:lnTo>
                      <a:pt x="9503" y="17229"/>
                    </a:lnTo>
                    <a:lnTo>
                      <a:pt x="9047" y="16828"/>
                    </a:lnTo>
                    <a:lnTo>
                      <a:pt x="7631" y="15680"/>
                    </a:lnTo>
                    <a:lnTo>
                      <a:pt x="6801" y="14793"/>
                    </a:lnTo>
                    <a:lnTo>
                      <a:pt x="5014" y="13140"/>
                    </a:lnTo>
                    <a:lnTo>
                      <a:pt x="4616" y="12685"/>
                    </a:lnTo>
                    <a:lnTo>
                      <a:pt x="3912" y="11694"/>
                    </a:lnTo>
                    <a:lnTo>
                      <a:pt x="3519" y="10862"/>
                    </a:lnTo>
                    <a:lnTo>
                      <a:pt x="3110" y="10443"/>
                    </a:lnTo>
                    <a:lnTo>
                      <a:pt x="2348" y="9932"/>
                    </a:lnTo>
                    <a:lnTo>
                      <a:pt x="1615" y="9191"/>
                    </a:lnTo>
                    <a:lnTo>
                      <a:pt x="0" y="7557"/>
                    </a:lnTo>
                    <a:lnTo>
                      <a:pt x="1144" y="7506"/>
                    </a:lnTo>
                    <a:lnTo>
                      <a:pt x="2002" y="7187"/>
                    </a:lnTo>
                    <a:lnTo>
                      <a:pt x="9280" y="3064"/>
                    </a:lnTo>
                    <a:lnTo>
                      <a:pt x="13116" y="1844"/>
                    </a:lnTo>
                    <a:lnTo>
                      <a:pt x="17125" y="971"/>
                    </a:lnTo>
                    <a:lnTo>
                      <a:pt x="20607" y="0"/>
                    </a:lnTo>
                    <a:lnTo>
                      <a:pt x="24839" y="546"/>
                    </a:lnTo>
                    <a:lnTo>
                      <a:pt x="28988" y="2105"/>
                    </a:lnTo>
                    <a:lnTo>
                      <a:pt x="31701" y="3070"/>
                    </a:lnTo>
                    <a:lnTo>
                      <a:pt x="35461" y="5741"/>
                    </a:lnTo>
                    <a:lnTo>
                      <a:pt x="39068" y="8420"/>
                    </a:lnTo>
                    <a:lnTo>
                      <a:pt x="40646" y="9851"/>
                    </a:lnTo>
                    <a:lnTo>
                      <a:pt x="41576" y="12026"/>
                    </a:lnTo>
                    <a:lnTo>
                      <a:pt x="41855" y="15950"/>
                    </a:lnTo>
                    <a:lnTo>
                      <a:pt x="42447" y="18846"/>
                    </a:lnTo>
                    <a:lnTo>
                      <a:pt x="42647" y="21692"/>
                    </a:lnTo>
                    <a:lnTo>
                      <a:pt x="42312" y="24575"/>
                    </a:lnTo>
                    <a:lnTo>
                      <a:pt x="37610" y="30553"/>
                    </a:lnTo>
                    <a:lnTo>
                      <a:pt x="34988" y="32980"/>
                    </a:lnTo>
                    <a:lnTo>
                      <a:pt x="32570" y="33927"/>
                    </a:lnTo>
                    <a:lnTo>
                      <a:pt x="29455" y="34924"/>
                    </a:lnTo>
                    <a:lnTo>
                      <a:pt x="26827" y="36115"/>
                    </a:lnTo>
                    <a:lnTo>
                      <a:pt x="24382" y="40000"/>
                    </a:lnTo>
                    <a:lnTo>
                      <a:pt x="24097" y="43579"/>
                    </a:lnTo>
                    <a:lnTo>
                      <a:pt x="24843" y="46461"/>
                    </a:lnTo>
                    <a:lnTo>
                      <a:pt x="27290" y="48141"/>
                    </a:lnTo>
                    <a:lnTo>
                      <a:pt x="30856" y="51364"/>
                    </a:lnTo>
                    <a:lnTo>
                      <a:pt x="33422" y="52494"/>
                    </a:lnTo>
                    <a:lnTo>
                      <a:pt x="37224" y="54696"/>
                    </a:lnTo>
                    <a:lnTo>
                      <a:pt x="40963" y="55976"/>
                    </a:lnTo>
                    <a:lnTo>
                      <a:pt x="46076" y="58008"/>
                    </a:lnTo>
                    <a:lnTo>
                      <a:pt x="48792" y="61291"/>
                    </a:lnTo>
                    <a:lnTo>
                      <a:pt x="51044" y="64608"/>
                    </a:lnTo>
                    <a:lnTo>
                      <a:pt x="52590" y="70064"/>
                    </a:lnTo>
                    <a:lnTo>
                      <a:pt x="53154" y="74739"/>
                    </a:lnTo>
                    <a:lnTo>
                      <a:pt x="53425" y="79666"/>
                    </a:lnTo>
                    <a:lnTo>
                      <a:pt x="54011" y="85730"/>
                    </a:lnTo>
                    <a:lnTo>
                      <a:pt x="54116" y="88351"/>
                    </a:lnTo>
                    <a:lnTo>
                      <a:pt x="54259" y="94757"/>
                    </a:lnTo>
                    <a:lnTo>
                      <a:pt x="56590" y="99229"/>
                    </a:lnTo>
                    <a:lnTo>
                      <a:pt x="57597" y="103561"/>
                    </a:lnTo>
                    <a:lnTo>
                      <a:pt x="58522" y="107902"/>
                    </a:lnTo>
                    <a:lnTo>
                      <a:pt x="58562" y="121204"/>
                    </a:lnTo>
                    <a:lnTo>
                      <a:pt x="55621" y="124636"/>
                    </a:lnTo>
                    <a:lnTo>
                      <a:pt x="53415" y="127577"/>
                    </a:lnTo>
                    <a:lnTo>
                      <a:pt x="52434" y="132723"/>
                    </a:lnTo>
                    <a:lnTo>
                      <a:pt x="53415" y="135910"/>
                    </a:lnTo>
                    <a:lnTo>
                      <a:pt x="56111" y="138118"/>
                    </a:lnTo>
                    <a:lnTo>
                      <a:pt x="58072" y="140570"/>
                    </a:lnTo>
                    <a:lnTo>
                      <a:pt x="58072" y="147678"/>
                    </a:lnTo>
                    <a:lnTo>
                      <a:pt x="55760" y="159506"/>
                    </a:lnTo>
                    <a:lnTo>
                      <a:pt x="54860" y="163647"/>
                    </a:lnTo>
                    <a:lnTo>
                      <a:pt x="55621" y="166304"/>
                    </a:lnTo>
                    <a:lnTo>
                      <a:pt x="58563" y="166797"/>
                    </a:lnTo>
                    <a:lnTo>
                      <a:pt x="62484" y="166551"/>
                    </a:lnTo>
                    <a:lnTo>
                      <a:pt x="67877" y="166551"/>
                    </a:lnTo>
                    <a:lnTo>
                      <a:pt x="71652" y="167644"/>
                    </a:lnTo>
                    <a:lnTo>
                      <a:pt x="77290" y="168480"/>
                    </a:lnTo>
                    <a:lnTo>
                      <a:pt x="80638" y="168705"/>
                    </a:lnTo>
                    <a:lnTo>
                      <a:pt x="83102" y="168531"/>
                    </a:lnTo>
                    <a:lnTo>
                      <a:pt x="88712" y="168021"/>
                    </a:lnTo>
                    <a:lnTo>
                      <a:pt x="91654" y="166062"/>
                    </a:lnTo>
                    <a:lnTo>
                      <a:pt x="98517" y="160913"/>
                    </a:lnTo>
                    <a:lnTo>
                      <a:pt x="102439" y="156256"/>
                    </a:lnTo>
                    <a:lnTo>
                      <a:pt x="105135" y="154294"/>
                    </a:lnTo>
                    <a:lnTo>
                      <a:pt x="107832" y="152581"/>
                    </a:lnTo>
                    <a:lnTo>
                      <a:pt x="111754" y="151353"/>
                    </a:lnTo>
                    <a:lnTo>
                      <a:pt x="115921" y="151599"/>
                    </a:lnTo>
                    <a:lnTo>
                      <a:pt x="119107" y="152334"/>
                    </a:lnTo>
                    <a:lnTo>
                      <a:pt x="122049" y="153559"/>
                    </a:lnTo>
                    <a:lnTo>
                      <a:pt x="125481" y="153316"/>
                    </a:lnTo>
                    <a:lnTo>
                      <a:pt x="129158" y="150618"/>
                    </a:lnTo>
                    <a:lnTo>
                      <a:pt x="130873" y="147921"/>
                    </a:lnTo>
                    <a:lnTo>
                      <a:pt x="131608" y="143999"/>
                    </a:lnTo>
                    <a:lnTo>
                      <a:pt x="130873" y="141548"/>
                    </a:lnTo>
                    <a:lnTo>
                      <a:pt x="131364" y="139096"/>
                    </a:lnTo>
                    <a:lnTo>
                      <a:pt x="140703" y="136717"/>
                    </a:lnTo>
                    <a:lnTo>
                      <a:pt x="145523" y="136997"/>
                    </a:lnTo>
                    <a:lnTo>
                      <a:pt x="149585" y="137407"/>
                    </a:lnTo>
                    <a:lnTo>
                      <a:pt x="152965" y="138100"/>
                    </a:lnTo>
                    <a:lnTo>
                      <a:pt x="156776" y="138298"/>
                    </a:lnTo>
                    <a:lnTo>
                      <a:pt x="161179" y="138142"/>
                    </a:lnTo>
                    <a:lnTo>
                      <a:pt x="165970" y="136803"/>
                    </a:lnTo>
                    <a:lnTo>
                      <a:pt x="168312" y="137028"/>
                    </a:lnTo>
                    <a:lnTo>
                      <a:pt x="171731" y="137177"/>
                    </a:lnTo>
                    <a:lnTo>
                      <a:pt x="174124" y="137009"/>
                    </a:lnTo>
                    <a:lnTo>
                      <a:pt x="177296" y="136942"/>
                    </a:lnTo>
                    <a:lnTo>
                      <a:pt x="181295" y="136508"/>
                    </a:lnTo>
                    <a:lnTo>
                      <a:pt x="189335" y="139828"/>
                    </a:lnTo>
                    <a:lnTo>
                      <a:pt x="191068" y="145108"/>
                    </a:lnTo>
                    <a:lnTo>
                      <a:pt x="194516" y="145539"/>
                    </a:lnTo>
                    <a:lnTo>
                      <a:pt x="196225" y="146812"/>
                    </a:lnTo>
                    <a:lnTo>
                      <a:pt x="196413" y="150023"/>
                    </a:lnTo>
                    <a:lnTo>
                      <a:pt x="198301" y="152098"/>
                    </a:lnTo>
                    <a:lnTo>
                      <a:pt x="199811" y="154552"/>
                    </a:lnTo>
                    <a:lnTo>
                      <a:pt x="203136" y="157177"/>
                    </a:lnTo>
                    <a:lnTo>
                      <a:pt x="206584" y="161056"/>
                    </a:lnTo>
                    <a:lnTo>
                      <a:pt x="207016" y="165798"/>
                    </a:lnTo>
                    <a:lnTo>
                      <a:pt x="203568" y="170539"/>
                    </a:lnTo>
                    <a:lnTo>
                      <a:pt x="202642" y="173428"/>
                    </a:lnTo>
                    <a:lnTo>
                      <a:pt x="198255" y="171427"/>
                    </a:lnTo>
                    <a:lnTo>
                      <a:pt x="196602" y="173049"/>
                    </a:lnTo>
                    <a:lnTo>
                      <a:pt x="194526" y="175503"/>
                    </a:lnTo>
                    <a:lnTo>
                      <a:pt x="193016" y="177202"/>
                    </a:lnTo>
                    <a:lnTo>
                      <a:pt x="191883" y="179091"/>
                    </a:lnTo>
                    <a:lnTo>
                      <a:pt x="189618" y="180977"/>
                    </a:lnTo>
                    <a:lnTo>
                      <a:pt x="186409" y="181733"/>
                    </a:lnTo>
                    <a:lnTo>
                      <a:pt x="180180" y="184753"/>
                    </a:lnTo>
                    <a:lnTo>
                      <a:pt x="177915" y="183432"/>
                    </a:lnTo>
                    <a:lnTo>
                      <a:pt x="175084" y="183055"/>
                    </a:lnTo>
                    <a:lnTo>
                      <a:pt x="172630" y="183055"/>
                    </a:lnTo>
                    <a:lnTo>
                      <a:pt x="169857" y="187942"/>
                    </a:lnTo>
                    <a:lnTo>
                      <a:pt x="168477" y="190227"/>
                    </a:lnTo>
                    <a:lnTo>
                      <a:pt x="166024" y="192490"/>
                    </a:lnTo>
                    <a:lnTo>
                      <a:pt x="163004" y="192870"/>
                    </a:lnTo>
                    <a:lnTo>
                      <a:pt x="160550" y="192869"/>
                    </a:lnTo>
                    <a:lnTo>
                      <a:pt x="157152" y="192682"/>
                    </a:lnTo>
                    <a:lnTo>
                      <a:pt x="156020" y="193435"/>
                    </a:lnTo>
                    <a:lnTo>
                      <a:pt x="154887" y="196266"/>
                    </a:lnTo>
                    <a:lnTo>
                      <a:pt x="156397" y="198344"/>
                    </a:lnTo>
                    <a:lnTo>
                      <a:pt x="157718" y="199853"/>
                    </a:lnTo>
                    <a:lnTo>
                      <a:pt x="157907" y="201740"/>
                    </a:lnTo>
                    <a:lnTo>
                      <a:pt x="157718" y="203626"/>
                    </a:lnTo>
                    <a:lnTo>
                      <a:pt x="154662" y="205628"/>
                    </a:lnTo>
                    <a:lnTo>
                      <a:pt x="151384" y="207433"/>
                    </a:lnTo>
                    <a:lnTo>
                      <a:pt x="132031" y="209051"/>
                    </a:lnTo>
                    <a:lnTo>
                      <a:pt x="129127" y="211715"/>
                    </a:lnTo>
                    <a:lnTo>
                      <a:pt x="126222" y="211959"/>
                    </a:lnTo>
                    <a:lnTo>
                      <a:pt x="118961" y="218736"/>
                    </a:lnTo>
                    <a:lnTo>
                      <a:pt x="117509" y="220913"/>
                    </a:lnTo>
                    <a:lnTo>
                      <a:pt x="115573" y="223332"/>
                    </a:lnTo>
                    <a:lnTo>
                      <a:pt x="111020" y="224790"/>
                    </a:lnTo>
                    <a:lnTo>
                      <a:pt x="107472" y="230862"/>
                    </a:lnTo>
                    <a:lnTo>
                      <a:pt x="105447" y="234623"/>
                    </a:lnTo>
                    <a:lnTo>
                      <a:pt x="96888" y="236704"/>
                    </a:lnTo>
                    <a:lnTo>
                      <a:pt x="92781" y="235519"/>
                    </a:lnTo>
                    <a:lnTo>
                      <a:pt x="88515" y="236740"/>
                    </a:lnTo>
                    <a:lnTo>
                      <a:pt x="84656" y="238040"/>
                    </a:lnTo>
                    <a:lnTo>
                      <a:pt x="83156" y="241041"/>
                    </a:lnTo>
                    <a:lnTo>
                      <a:pt x="82593" y="243320"/>
                    </a:lnTo>
                    <a:lnTo>
                      <a:pt x="75891" y="246011"/>
                    </a:lnTo>
                    <a:lnTo>
                      <a:pt x="68550" y="251825"/>
                    </a:lnTo>
                    <a:lnTo>
                      <a:pt x="57835" y="252584"/>
                    </a:lnTo>
                    <a:lnTo>
                      <a:pt x="55890" y="252801"/>
                    </a:lnTo>
                    <a:lnTo>
                      <a:pt x="54389" y="254049"/>
                    </a:lnTo>
                    <a:lnTo>
                      <a:pt x="53388" y="256552"/>
                    </a:lnTo>
                    <a:lnTo>
                      <a:pt x="52638" y="259802"/>
                    </a:lnTo>
                    <a:lnTo>
                      <a:pt x="50113" y="261163"/>
                    </a:lnTo>
                    <a:lnTo>
                      <a:pt x="47006" y="261962"/>
                    </a:lnTo>
                    <a:lnTo>
                      <a:pt x="43588" y="260786"/>
                    </a:lnTo>
                    <a:lnTo>
                      <a:pt x="41132" y="257803"/>
                    </a:lnTo>
                    <a:lnTo>
                      <a:pt x="37202" y="246030"/>
                    </a:lnTo>
                    <a:lnTo>
                      <a:pt x="34136" y="243411"/>
                    </a:lnTo>
                    <a:lnTo>
                      <a:pt x="33451" y="236266"/>
                    </a:lnTo>
                    <a:lnTo>
                      <a:pt x="30070" y="235300"/>
                    </a:lnTo>
                    <a:lnTo>
                      <a:pt x="30148" y="235075"/>
                    </a:lnTo>
                    <a:lnTo>
                      <a:pt x="30170" y="234954"/>
                    </a:lnTo>
                    <a:lnTo>
                      <a:pt x="30188" y="234832"/>
                    </a:lnTo>
                    <a:lnTo>
                      <a:pt x="30204" y="234711"/>
                    </a:lnTo>
                    <a:lnTo>
                      <a:pt x="30220" y="234590"/>
                    </a:lnTo>
                    <a:lnTo>
                      <a:pt x="30251" y="234353"/>
                    </a:lnTo>
                    <a:lnTo>
                      <a:pt x="30268" y="234231"/>
                    </a:lnTo>
                    <a:lnTo>
                      <a:pt x="30288" y="234109"/>
                    </a:lnTo>
                    <a:lnTo>
                      <a:pt x="30315" y="233994"/>
                    </a:lnTo>
                    <a:lnTo>
                      <a:pt x="30353" y="233872"/>
                    </a:lnTo>
                    <a:lnTo>
                      <a:pt x="30391" y="233757"/>
                    </a:lnTo>
                    <a:lnTo>
                      <a:pt x="30430" y="233648"/>
                    </a:lnTo>
                    <a:lnTo>
                      <a:pt x="30509" y="233417"/>
                    </a:lnTo>
                    <a:lnTo>
                      <a:pt x="30589" y="233186"/>
                    </a:lnTo>
                    <a:lnTo>
                      <a:pt x="30670" y="232955"/>
                    </a:lnTo>
                    <a:lnTo>
                      <a:pt x="30751" y="232724"/>
                    </a:lnTo>
                    <a:lnTo>
                      <a:pt x="30829" y="232506"/>
                    </a:lnTo>
                    <a:lnTo>
                      <a:pt x="30837" y="232341"/>
                    </a:lnTo>
                    <a:lnTo>
                      <a:pt x="30844" y="232105"/>
                    </a:lnTo>
                    <a:lnTo>
                      <a:pt x="30775" y="231874"/>
                    </a:lnTo>
                    <a:lnTo>
                      <a:pt x="30691" y="231782"/>
                    </a:lnTo>
                    <a:lnTo>
                      <a:pt x="30588" y="231722"/>
                    </a:lnTo>
                    <a:lnTo>
                      <a:pt x="30481" y="231661"/>
                    </a:lnTo>
                    <a:lnTo>
                      <a:pt x="30369" y="231612"/>
                    </a:lnTo>
                    <a:lnTo>
                      <a:pt x="30253" y="231576"/>
                    </a:lnTo>
                    <a:lnTo>
                      <a:pt x="30135" y="231545"/>
                    </a:lnTo>
                    <a:lnTo>
                      <a:pt x="29896" y="231576"/>
                    </a:lnTo>
                    <a:lnTo>
                      <a:pt x="29667" y="231661"/>
                    </a:lnTo>
                    <a:lnTo>
                      <a:pt x="29553" y="231703"/>
                    </a:lnTo>
                    <a:lnTo>
                      <a:pt x="29438" y="231740"/>
                    </a:lnTo>
                    <a:lnTo>
                      <a:pt x="29320" y="231771"/>
                    </a:lnTo>
                    <a:lnTo>
                      <a:pt x="29201" y="231795"/>
                    </a:lnTo>
                    <a:lnTo>
                      <a:pt x="29081" y="231813"/>
                    </a:lnTo>
                    <a:lnTo>
                      <a:pt x="28959" y="231819"/>
                    </a:lnTo>
                    <a:lnTo>
                      <a:pt x="28719" y="231789"/>
                    </a:lnTo>
                    <a:lnTo>
                      <a:pt x="28608" y="231740"/>
                    </a:lnTo>
                    <a:lnTo>
                      <a:pt x="28517" y="231661"/>
                    </a:lnTo>
                    <a:lnTo>
                      <a:pt x="28430" y="231576"/>
                    </a:lnTo>
                    <a:lnTo>
                      <a:pt x="28347" y="231491"/>
                    </a:lnTo>
                    <a:lnTo>
                      <a:pt x="28262" y="231400"/>
                    </a:lnTo>
                    <a:lnTo>
                      <a:pt x="28087" y="231229"/>
                    </a:lnTo>
                    <a:lnTo>
                      <a:pt x="27985" y="231163"/>
                    </a:lnTo>
                    <a:lnTo>
                      <a:pt x="27874" y="231114"/>
                    </a:lnTo>
                    <a:lnTo>
                      <a:pt x="27757" y="231078"/>
                    </a:lnTo>
                    <a:lnTo>
                      <a:pt x="27639" y="231054"/>
                    </a:lnTo>
                    <a:lnTo>
                      <a:pt x="27397" y="231017"/>
                    </a:lnTo>
                    <a:lnTo>
                      <a:pt x="27156" y="231047"/>
                    </a:lnTo>
                    <a:lnTo>
                      <a:pt x="26916" y="231090"/>
                    </a:lnTo>
                    <a:lnTo>
                      <a:pt x="26798" y="231066"/>
                    </a:lnTo>
                    <a:lnTo>
                      <a:pt x="26693" y="231005"/>
                    </a:lnTo>
                    <a:lnTo>
                      <a:pt x="26599" y="230926"/>
                    </a:lnTo>
                    <a:lnTo>
                      <a:pt x="26512" y="230841"/>
                    </a:lnTo>
                    <a:lnTo>
                      <a:pt x="26437" y="230744"/>
                    </a:lnTo>
                    <a:lnTo>
                      <a:pt x="26382" y="230634"/>
                    </a:lnTo>
                    <a:lnTo>
                      <a:pt x="26374" y="230513"/>
                    </a:lnTo>
                    <a:lnTo>
                      <a:pt x="26514" y="230318"/>
                    </a:lnTo>
                    <a:lnTo>
                      <a:pt x="26701" y="230166"/>
                    </a:lnTo>
                    <a:lnTo>
                      <a:pt x="26888" y="230008"/>
                    </a:lnTo>
                    <a:lnTo>
                      <a:pt x="26977" y="229924"/>
                    </a:lnTo>
                    <a:lnTo>
                      <a:pt x="27046" y="229826"/>
                    </a:lnTo>
                    <a:lnTo>
                      <a:pt x="27104" y="229723"/>
                    </a:lnTo>
                    <a:lnTo>
                      <a:pt x="27155" y="229608"/>
                    </a:lnTo>
                    <a:lnTo>
                      <a:pt x="27200" y="229498"/>
                    </a:lnTo>
                    <a:lnTo>
                      <a:pt x="27246" y="229383"/>
                    </a:lnTo>
                    <a:lnTo>
                      <a:pt x="27336" y="229158"/>
                    </a:lnTo>
                    <a:lnTo>
                      <a:pt x="27425" y="228933"/>
                    </a:lnTo>
                    <a:lnTo>
                      <a:pt x="27511" y="228702"/>
                    </a:lnTo>
                    <a:lnTo>
                      <a:pt x="27595" y="228478"/>
                    </a:lnTo>
                    <a:lnTo>
                      <a:pt x="27673" y="228246"/>
                    </a:lnTo>
                    <a:lnTo>
                      <a:pt x="27721" y="228010"/>
                    </a:lnTo>
                    <a:lnTo>
                      <a:pt x="27754" y="227766"/>
                    </a:lnTo>
                    <a:lnTo>
                      <a:pt x="27796" y="227530"/>
                    </a:lnTo>
                    <a:lnTo>
                      <a:pt x="27921" y="227323"/>
                    </a:lnTo>
                    <a:lnTo>
                      <a:pt x="28158" y="227299"/>
                    </a:lnTo>
                    <a:lnTo>
                      <a:pt x="28278" y="227317"/>
                    </a:lnTo>
                    <a:lnTo>
                      <a:pt x="28396" y="227353"/>
                    </a:lnTo>
                    <a:lnTo>
                      <a:pt x="28510" y="227390"/>
                    </a:lnTo>
                    <a:lnTo>
                      <a:pt x="28621" y="227444"/>
                    </a:lnTo>
                    <a:lnTo>
                      <a:pt x="28724" y="227505"/>
                    </a:lnTo>
                    <a:lnTo>
                      <a:pt x="28822" y="227579"/>
                    </a:lnTo>
                    <a:lnTo>
                      <a:pt x="29014" y="227730"/>
                    </a:lnTo>
                    <a:lnTo>
                      <a:pt x="29105" y="227809"/>
                    </a:lnTo>
                    <a:lnTo>
                      <a:pt x="29193" y="227895"/>
                    </a:lnTo>
                    <a:lnTo>
                      <a:pt x="29275" y="227979"/>
                    </a:lnTo>
                    <a:lnTo>
                      <a:pt x="29354" y="228077"/>
                    </a:lnTo>
                    <a:lnTo>
                      <a:pt x="29509" y="228259"/>
                    </a:lnTo>
                    <a:lnTo>
                      <a:pt x="29591" y="228350"/>
                    </a:lnTo>
                    <a:lnTo>
                      <a:pt x="29677" y="228435"/>
                    </a:lnTo>
                    <a:lnTo>
                      <a:pt x="29767" y="228520"/>
                    </a:lnTo>
                    <a:lnTo>
                      <a:pt x="29867" y="228593"/>
                    </a:lnTo>
                    <a:lnTo>
                      <a:pt x="29979" y="228635"/>
                    </a:lnTo>
                    <a:lnTo>
                      <a:pt x="30097" y="228660"/>
                    </a:lnTo>
                    <a:lnTo>
                      <a:pt x="30217" y="228684"/>
                    </a:lnTo>
                    <a:lnTo>
                      <a:pt x="30338" y="228702"/>
                    </a:lnTo>
                    <a:lnTo>
                      <a:pt x="30458" y="228720"/>
                    </a:lnTo>
                    <a:lnTo>
                      <a:pt x="30578" y="228733"/>
                    </a:lnTo>
                    <a:lnTo>
                      <a:pt x="30699" y="228745"/>
                    </a:lnTo>
                    <a:lnTo>
                      <a:pt x="30820" y="228757"/>
                    </a:lnTo>
                    <a:lnTo>
                      <a:pt x="30942" y="228763"/>
                    </a:lnTo>
                    <a:lnTo>
                      <a:pt x="31184" y="228781"/>
                    </a:lnTo>
                    <a:lnTo>
                      <a:pt x="31426" y="228806"/>
                    </a:lnTo>
                    <a:lnTo>
                      <a:pt x="31547" y="228824"/>
                    </a:lnTo>
                    <a:lnTo>
                      <a:pt x="31666" y="228842"/>
                    </a:lnTo>
                    <a:lnTo>
                      <a:pt x="31785" y="228866"/>
                    </a:lnTo>
                    <a:lnTo>
                      <a:pt x="31902" y="228903"/>
                    </a:lnTo>
                    <a:lnTo>
                      <a:pt x="32016" y="228945"/>
                    </a:lnTo>
                    <a:lnTo>
                      <a:pt x="32127" y="228994"/>
                    </a:lnTo>
                    <a:lnTo>
                      <a:pt x="32232" y="229055"/>
                    </a:lnTo>
                    <a:lnTo>
                      <a:pt x="32334" y="229121"/>
                    </a:lnTo>
                    <a:lnTo>
                      <a:pt x="32435" y="229189"/>
                    </a:lnTo>
                    <a:lnTo>
                      <a:pt x="32637" y="229322"/>
                    </a:lnTo>
                    <a:lnTo>
                      <a:pt x="32740" y="229389"/>
                    </a:lnTo>
                    <a:lnTo>
                      <a:pt x="32846" y="229449"/>
                    </a:lnTo>
                    <a:lnTo>
                      <a:pt x="32954" y="229504"/>
                    </a:lnTo>
                    <a:lnTo>
                      <a:pt x="33065" y="229553"/>
                    </a:lnTo>
                    <a:lnTo>
                      <a:pt x="33179" y="229596"/>
                    </a:lnTo>
                    <a:lnTo>
                      <a:pt x="33295" y="229632"/>
                    </a:lnTo>
                    <a:lnTo>
                      <a:pt x="33413" y="229662"/>
                    </a:lnTo>
                    <a:lnTo>
                      <a:pt x="33532" y="229680"/>
                    </a:lnTo>
                    <a:lnTo>
                      <a:pt x="33767" y="229632"/>
                    </a:lnTo>
                    <a:lnTo>
                      <a:pt x="33871" y="229565"/>
                    </a:lnTo>
                    <a:lnTo>
                      <a:pt x="33971" y="229498"/>
                    </a:lnTo>
                    <a:lnTo>
                      <a:pt x="34063" y="229419"/>
                    </a:lnTo>
                    <a:lnTo>
                      <a:pt x="34143" y="229328"/>
                    </a:lnTo>
                    <a:lnTo>
                      <a:pt x="34218" y="229231"/>
                    </a:lnTo>
                    <a:lnTo>
                      <a:pt x="34289" y="229133"/>
                    </a:lnTo>
                    <a:lnTo>
                      <a:pt x="34348" y="229024"/>
                    </a:lnTo>
                    <a:lnTo>
                      <a:pt x="34370" y="228909"/>
                    </a:lnTo>
                    <a:lnTo>
                      <a:pt x="34300" y="228672"/>
                    </a:lnTo>
                    <a:lnTo>
                      <a:pt x="34213" y="228447"/>
                    </a:lnTo>
                    <a:lnTo>
                      <a:pt x="34214" y="228204"/>
                    </a:lnTo>
                    <a:lnTo>
                      <a:pt x="34275" y="227973"/>
                    </a:lnTo>
                    <a:lnTo>
                      <a:pt x="34332" y="227736"/>
                    </a:lnTo>
                    <a:lnTo>
                      <a:pt x="34349" y="227493"/>
                    </a:lnTo>
                    <a:lnTo>
                      <a:pt x="34340" y="227250"/>
                    </a:lnTo>
                    <a:lnTo>
                      <a:pt x="34324" y="227007"/>
                    </a:lnTo>
                    <a:lnTo>
                      <a:pt x="34324" y="226886"/>
                    </a:lnTo>
                    <a:lnTo>
                      <a:pt x="34346" y="226764"/>
                    </a:lnTo>
                    <a:lnTo>
                      <a:pt x="34378" y="226649"/>
                    </a:lnTo>
                    <a:lnTo>
                      <a:pt x="34415" y="226533"/>
                    </a:lnTo>
                    <a:lnTo>
                      <a:pt x="34466" y="226424"/>
                    </a:lnTo>
                    <a:lnTo>
                      <a:pt x="34529" y="226321"/>
                    </a:lnTo>
                    <a:lnTo>
                      <a:pt x="34598" y="226218"/>
                    </a:lnTo>
                    <a:lnTo>
                      <a:pt x="34674" y="226120"/>
                    </a:lnTo>
                    <a:lnTo>
                      <a:pt x="34763" y="226041"/>
                    </a:lnTo>
                    <a:lnTo>
                      <a:pt x="34856" y="225962"/>
                    </a:lnTo>
                    <a:lnTo>
                      <a:pt x="34952" y="225889"/>
                    </a:lnTo>
                    <a:lnTo>
                      <a:pt x="35056" y="225822"/>
                    </a:lnTo>
                    <a:lnTo>
                      <a:pt x="35165" y="225768"/>
                    </a:lnTo>
                    <a:lnTo>
                      <a:pt x="35280" y="225732"/>
                    </a:lnTo>
                    <a:lnTo>
                      <a:pt x="35401" y="225719"/>
                    </a:lnTo>
                    <a:lnTo>
                      <a:pt x="35523" y="225707"/>
                    </a:lnTo>
                    <a:lnTo>
                      <a:pt x="35734" y="225598"/>
                    </a:lnTo>
                    <a:lnTo>
                      <a:pt x="35797" y="225494"/>
                    </a:lnTo>
                    <a:lnTo>
                      <a:pt x="35831" y="225379"/>
                    </a:lnTo>
                    <a:lnTo>
                      <a:pt x="35858" y="225257"/>
                    </a:lnTo>
                    <a:lnTo>
                      <a:pt x="35878" y="225142"/>
                    </a:lnTo>
                    <a:lnTo>
                      <a:pt x="35897" y="225021"/>
                    </a:lnTo>
                    <a:lnTo>
                      <a:pt x="35909" y="224899"/>
                    </a:lnTo>
                    <a:lnTo>
                      <a:pt x="35911" y="224777"/>
                    </a:lnTo>
                    <a:lnTo>
                      <a:pt x="35898" y="224534"/>
                    </a:lnTo>
                    <a:lnTo>
                      <a:pt x="35888" y="224291"/>
                    </a:lnTo>
                    <a:lnTo>
                      <a:pt x="35905" y="224170"/>
                    </a:lnTo>
                    <a:lnTo>
                      <a:pt x="35947" y="224061"/>
                    </a:lnTo>
                    <a:lnTo>
                      <a:pt x="36005" y="223951"/>
                    </a:lnTo>
                    <a:lnTo>
                      <a:pt x="36072" y="223848"/>
                    </a:lnTo>
                    <a:lnTo>
                      <a:pt x="36139" y="223745"/>
                    </a:lnTo>
                    <a:lnTo>
                      <a:pt x="36256" y="223538"/>
                    </a:lnTo>
                    <a:lnTo>
                      <a:pt x="36355" y="223313"/>
                    </a:lnTo>
                    <a:lnTo>
                      <a:pt x="36453" y="223095"/>
                    </a:lnTo>
                    <a:lnTo>
                      <a:pt x="36514" y="222985"/>
                    </a:lnTo>
                    <a:lnTo>
                      <a:pt x="36593" y="222894"/>
                    </a:lnTo>
                    <a:lnTo>
                      <a:pt x="36679" y="222809"/>
                    </a:lnTo>
                    <a:lnTo>
                      <a:pt x="36770" y="222724"/>
                    </a:lnTo>
                    <a:lnTo>
                      <a:pt x="36862" y="222651"/>
                    </a:lnTo>
                    <a:lnTo>
                      <a:pt x="37052" y="222499"/>
                    </a:lnTo>
                    <a:lnTo>
                      <a:pt x="37146" y="222420"/>
                    </a:lnTo>
                    <a:lnTo>
                      <a:pt x="37235" y="222335"/>
                    </a:lnTo>
                    <a:lnTo>
                      <a:pt x="37303" y="222238"/>
                    </a:lnTo>
                    <a:lnTo>
                      <a:pt x="37359" y="222128"/>
                    </a:lnTo>
                    <a:lnTo>
                      <a:pt x="37409" y="222020"/>
                    </a:lnTo>
                    <a:lnTo>
                      <a:pt x="37445" y="221904"/>
                    </a:lnTo>
                    <a:lnTo>
                      <a:pt x="37464" y="221777"/>
                    </a:lnTo>
                    <a:lnTo>
                      <a:pt x="37468" y="221661"/>
                    </a:lnTo>
                    <a:lnTo>
                      <a:pt x="37397" y="221430"/>
                    </a:lnTo>
                    <a:lnTo>
                      <a:pt x="37295" y="221205"/>
                    </a:lnTo>
                    <a:lnTo>
                      <a:pt x="37246" y="221096"/>
                    </a:lnTo>
                    <a:lnTo>
                      <a:pt x="37203" y="220980"/>
                    </a:lnTo>
                    <a:lnTo>
                      <a:pt x="37180" y="220865"/>
                    </a:lnTo>
                    <a:lnTo>
                      <a:pt x="37163" y="220744"/>
                    </a:lnTo>
                    <a:lnTo>
                      <a:pt x="37150" y="220622"/>
                    </a:lnTo>
                    <a:lnTo>
                      <a:pt x="37143" y="220500"/>
                    </a:lnTo>
                    <a:lnTo>
                      <a:pt x="37137" y="220379"/>
                    </a:lnTo>
                    <a:lnTo>
                      <a:pt x="37133" y="220257"/>
                    </a:lnTo>
                    <a:lnTo>
                      <a:pt x="37124" y="220014"/>
                    </a:lnTo>
                    <a:lnTo>
                      <a:pt x="37118" y="219893"/>
                    </a:lnTo>
                    <a:lnTo>
                      <a:pt x="37110" y="219771"/>
                    </a:lnTo>
                    <a:lnTo>
                      <a:pt x="37098" y="219650"/>
                    </a:lnTo>
                    <a:lnTo>
                      <a:pt x="37080" y="219529"/>
                    </a:lnTo>
                    <a:lnTo>
                      <a:pt x="37059" y="219407"/>
                    </a:lnTo>
                    <a:lnTo>
                      <a:pt x="37038" y="219292"/>
                    </a:lnTo>
                    <a:lnTo>
                      <a:pt x="37017" y="219048"/>
                    </a:lnTo>
                    <a:lnTo>
                      <a:pt x="37038" y="218927"/>
                    </a:lnTo>
                    <a:lnTo>
                      <a:pt x="37066" y="218811"/>
                    </a:lnTo>
                    <a:lnTo>
                      <a:pt x="37101" y="218696"/>
                    </a:lnTo>
                    <a:lnTo>
                      <a:pt x="37143" y="218581"/>
                    </a:lnTo>
                    <a:lnTo>
                      <a:pt x="37188" y="218465"/>
                    </a:lnTo>
                    <a:lnTo>
                      <a:pt x="37236" y="218356"/>
                    </a:lnTo>
                    <a:lnTo>
                      <a:pt x="37286" y="218246"/>
                    </a:lnTo>
                    <a:lnTo>
                      <a:pt x="37341" y="218137"/>
                    </a:lnTo>
                    <a:lnTo>
                      <a:pt x="37399" y="218028"/>
                    </a:lnTo>
                    <a:lnTo>
                      <a:pt x="37467" y="217924"/>
                    </a:lnTo>
                    <a:lnTo>
                      <a:pt x="37548" y="217840"/>
                    </a:lnTo>
                    <a:lnTo>
                      <a:pt x="37635" y="217755"/>
                    </a:lnTo>
                    <a:lnTo>
                      <a:pt x="37726" y="217675"/>
                    </a:lnTo>
                    <a:lnTo>
                      <a:pt x="37823" y="217597"/>
                    </a:lnTo>
                    <a:lnTo>
                      <a:pt x="37924" y="217530"/>
                    </a:lnTo>
                    <a:lnTo>
                      <a:pt x="38026" y="217463"/>
                    </a:lnTo>
                    <a:lnTo>
                      <a:pt x="38131" y="217402"/>
                    </a:lnTo>
                    <a:lnTo>
                      <a:pt x="38236" y="217341"/>
                    </a:lnTo>
                    <a:lnTo>
                      <a:pt x="38344" y="217286"/>
                    </a:lnTo>
                    <a:lnTo>
                      <a:pt x="38453" y="217238"/>
                    </a:lnTo>
                    <a:lnTo>
                      <a:pt x="38566" y="217190"/>
                    </a:lnTo>
                    <a:lnTo>
                      <a:pt x="38791" y="217098"/>
                    </a:lnTo>
                    <a:lnTo>
                      <a:pt x="39019" y="217013"/>
                    </a:lnTo>
                    <a:lnTo>
                      <a:pt x="39252" y="216946"/>
                    </a:lnTo>
                    <a:lnTo>
                      <a:pt x="39489" y="216892"/>
                    </a:lnTo>
                    <a:lnTo>
                      <a:pt x="39725" y="216831"/>
                    </a:lnTo>
                    <a:lnTo>
                      <a:pt x="39919" y="216691"/>
                    </a:lnTo>
                    <a:lnTo>
                      <a:pt x="39920" y="216448"/>
                    </a:lnTo>
                    <a:lnTo>
                      <a:pt x="39885" y="216211"/>
                    </a:lnTo>
                    <a:lnTo>
                      <a:pt x="39900" y="216090"/>
                    </a:lnTo>
                    <a:lnTo>
                      <a:pt x="39937" y="215974"/>
                    </a:lnTo>
                    <a:lnTo>
                      <a:pt x="39985" y="215859"/>
                    </a:lnTo>
                    <a:lnTo>
                      <a:pt x="40038" y="215750"/>
                    </a:lnTo>
                    <a:lnTo>
                      <a:pt x="40096" y="215646"/>
                    </a:lnTo>
                    <a:lnTo>
                      <a:pt x="40212" y="215434"/>
                    </a:lnTo>
                    <a:lnTo>
                      <a:pt x="40262" y="215318"/>
                    </a:lnTo>
                    <a:lnTo>
                      <a:pt x="40304" y="215209"/>
                    </a:lnTo>
                    <a:lnTo>
                      <a:pt x="40341" y="215094"/>
                    </a:lnTo>
                    <a:lnTo>
                      <a:pt x="40375" y="214978"/>
                    </a:lnTo>
                    <a:lnTo>
                      <a:pt x="40408" y="214856"/>
                    </a:lnTo>
                    <a:lnTo>
                      <a:pt x="40478" y="214625"/>
                    </a:lnTo>
                    <a:lnTo>
                      <a:pt x="40527" y="214517"/>
                    </a:lnTo>
                    <a:lnTo>
                      <a:pt x="40598" y="214413"/>
                    </a:lnTo>
                    <a:lnTo>
                      <a:pt x="40694" y="214340"/>
                    </a:lnTo>
                    <a:lnTo>
                      <a:pt x="40808" y="214297"/>
                    </a:lnTo>
                    <a:lnTo>
                      <a:pt x="40928" y="214280"/>
                    </a:lnTo>
                    <a:lnTo>
                      <a:pt x="41050" y="214273"/>
                    </a:lnTo>
                    <a:lnTo>
                      <a:pt x="41291" y="214249"/>
                    </a:lnTo>
                    <a:lnTo>
                      <a:pt x="41529" y="214194"/>
                    </a:lnTo>
                    <a:lnTo>
                      <a:pt x="41767" y="214146"/>
                    </a:lnTo>
                    <a:lnTo>
                      <a:pt x="42009" y="214115"/>
                    </a:lnTo>
                    <a:lnTo>
                      <a:pt x="42250" y="214139"/>
                    </a:lnTo>
                    <a:lnTo>
                      <a:pt x="42491" y="214170"/>
                    </a:lnTo>
                    <a:lnTo>
                      <a:pt x="42731" y="214212"/>
                    </a:lnTo>
                    <a:lnTo>
                      <a:pt x="42969" y="214267"/>
                    </a:lnTo>
                    <a:lnTo>
                      <a:pt x="43205" y="214322"/>
                    </a:lnTo>
                    <a:lnTo>
                      <a:pt x="43446" y="214352"/>
                    </a:lnTo>
                    <a:lnTo>
                      <a:pt x="43679" y="214292"/>
                    </a:lnTo>
                    <a:lnTo>
                      <a:pt x="43784" y="214230"/>
                    </a:lnTo>
                    <a:lnTo>
                      <a:pt x="43878" y="214152"/>
                    </a:lnTo>
                    <a:lnTo>
                      <a:pt x="43970" y="214072"/>
                    </a:lnTo>
                    <a:lnTo>
                      <a:pt x="44056" y="213988"/>
                    </a:lnTo>
                    <a:lnTo>
                      <a:pt x="44137" y="213897"/>
                    </a:lnTo>
                    <a:lnTo>
                      <a:pt x="44215" y="213805"/>
                    </a:lnTo>
                    <a:lnTo>
                      <a:pt x="44289" y="213708"/>
                    </a:lnTo>
                    <a:lnTo>
                      <a:pt x="44360" y="213611"/>
                    </a:lnTo>
                    <a:lnTo>
                      <a:pt x="44426" y="213508"/>
                    </a:lnTo>
                    <a:lnTo>
                      <a:pt x="44491" y="213405"/>
                    </a:lnTo>
                    <a:lnTo>
                      <a:pt x="44555" y="213301"/>
                    </a:lnTo>
                    <a:lnTo>
                      <a:pt x="44618" y="213198"/>
                    </a:lnTo>
                    <a:lnTo>
                      <a:pt x="44679" y="213088"/>
                    </a:lnTo>
                    <a:lnTo>
                      <a:pt x="44792" y="212876"/>
                    </a:lnTo>
                    <a:lnTo>
                      <a:pt x="44843" y="212766"/>
                    </a:lnTo>
                    <a:lnTo>
                      <a:pt x="44889" y="212651"/>
                    </a:lnTo>
                    <a:lnTo>
                      <a:pt x="44932" y="212542"/>
                    </a:lnTo>
                    <a:lnTo>
                      <a:pt x="44971" y="212426"/>
                    </a:lnTo>
                    <a:lnTo>
                      <a:pt x="45008" y="212311"/>
                    </a:lnTo>
                    <a:lnTo>
                      <a:pt x="45043" y="212189"/>
                    </a:lnTo>
                    <a:lnTo>
                      <a:pt x="45076" y="212074"/>
                    </a:lnTo>
                    <a:lnTo>
                      <a:pt x="45105" y="211959"/>
                    </a:lnTo>
                    <a:lnTo>
                      <a:pt x="45130" y="211837"/>
                    </a:lnTo>
                    <a:lnTo>
                      <a:pt x="45152" y="211721"/>
                    </a:lnTo>
                    <a:lnTo>
                      <a:pt x="45168" y="211600"/>
                    </a:lnTo>
                    <a:lnTo>
                      <a:pt x="45181" y="211478"/>
                    </a:lnTo>
                    <a:lnTo>
                      <a:pt x="45187" y="211357"/>
                    </a:lnTo>
                    <a:lnTo>
                      <a:pt x="45188" y="211236"/>
                    </a:lnTo>
                    <a:lnTo>
                      <a:pt x="45151" y="210992"/>
                    </a:lnTo>
                    <a:lnTo>
                      <a:pt x="45122" y="210877"/>
                    </a:lnTo>
                    <a:lnTo>
                      <a:pt x="45090" y="210756"/>
                    </a:lnTo>
                    <a:lnTo>
                      <a:pt x="45057" y="210640"/>
                    </a:lnTo>
                    <a:lnTo>
                      <a:pt x="45023" y="210525"/>
                    </a:lnTo>
                    <a:lnTo>
                      <a:pt x="45037" y="210294"/>
                    </a:lnTo>
                    <a:lnTo>
                      <a:pt x="45131" y="210075"/>
                    </a:lnTo>
                    <a:lnTo>
                      <a:pt x="45222" y="209844"/>
                    </a:lnTo>
                    <a:lnTo>
                      <a:pt x="45301" y="209613"/>
                    </a:lnTo>
                    <a:lnTo>
                      <a:pt x="45326" y="209498"/>
                    </a:lnTo>
                    <a:lnTo>
                      <a:pt x="45347" y="209376"/>
                    </a:lnTo>
                    <a:lnTo>
                      <a:pt x="45362" y="209255"/>
                    </a:lnTo>
                    <a:lnTo>
                      <a:pt x="45372" y="209133"/>
                    </a:lnTo>
                    <a:lnTo>
                      <a:pt x="45377" y="209012"/>
                    </a:lnTo>
                    <a:lnTo>
                      <a:pt x="45379" y="208891"/>
                    </a:lnTo>
                    <a:lnTo>
                      <a:pt x="45378" y="208648"/>
                    </a:lnTo>
                    <a:lnTo>
                      <a:pt x="45374" y="208532"/>
                    </a:lnTo>
                    <a:lnTo>
                      <a:pt x="45366" y="208411"/>
                    </a:lnTo>
                    <a:lnTo>
                      <a:pt x="45353" y="208289"/>
                    </a:lnTo>
                    <a:lnTo>
                      <a:pt x="45331" y="208167"/>
                    </a:lnTo>
                    <a:lnTo>
                      <a:pt x="45296" y="208052"/>
                    </a:lnTo>
                    <a:lnTo>
                      <a:pt x="45258" y="207936"/>
                    </a:lnTo>
                    <a:lnTo>
                      <a:pt x="45219" y="207821"/>
                    </a:lnTo>
                    <a:lnTo>
                      <a:pt x="45148" y="207584"/>
                    </a:lnTo>
                    <a:lnTo>
                      <a:pt x="45086" y="207353"/>
                    </a:lnTo>
                    <a:lnTo>
                      <a:pt x="45025" y="207116"/>
                    </a:lnTo>
                    <a:lnTo>
                      <a:pt x="44966" y="206879"/>
                    </a:lnTo>
                    <a:lnTo>
                      <a:pt x="44908" y="206642"/>
                    </a:lnTo>
                    <a:lnTo>
                      <a:pt x="44850" y="206412"/>
                    </a:lnTo>
                    <a:lnTo>
                      <a:pt x="44809" y="206248"/>
                    </a:lnTo>
                    <a:lnTo>
                      <a:pt x="44662" y="206053"/>
                    </a:lnTo>
                    <a:lnTo>
                      <a:pt x="44587" y="205956"/>
                    </a:lnTo>
                    <a:lnTo>
                      <a:pt x="44513" y="205859"/>
                    </a:lnTo>
                    <a:lnTo>
                      <a:pt x="44440" y="205762"/>
                    </a:lnTo>
                    <a:lnTo>
                      <a:pt x="44367" y="205664"/>
                    </a:lnTo>
                    <a:lnTo>
                      <a:pt x="44295" y="205567"/>
                    </a:lnTo>
                    <a:lnTo>
                      <a:pt x="44224" y="205470"/>
                    </a:lnTo>
                    <a:lnTo>
                      <a:pt x="44157" y="205366"/>
                    </a:lnTo>
                    <a:lnTo>
                      <a:pt x="44102" y="205257"/>
                    </a:lnTo>
                    <a:lnTo>
                      <a:pt x="44052" y="205148"/>
                    </a:lnTo>
                    <a:lnTo>
                      <a:pt x="44017" y="205032"/>
                    </a:lnTo>
                    <a:lnTo>
                      <a:pt x="43999" y="204911"/>
                    </a:lnTo>
                    <a:lnTo>
                      <a:pt x="43987" y="204790"/>
                    </a:lnTo>
                    <a:lnTo>
                      <a:pt x="43981" y="204668"/>
                    </a:lnTo>
                    <a:lnTo>
                      <a:pt x="43984" y="204425"/>
                    </a:lnTo>
                    <a:lnTo>
                      <a:pt x="43973" y="204182"/>
                    </a:lnTo>
                    <a:lnTo>
                      <a:pt x="43965" y="204061"/>
                    </a:lnTo>
                    <a:lnTo>
                      <a:pt x="43956" y="203939"/>
                    </a:lnTo>
                    <a:lnTo>
                      <a:pt x="43945" y="203818"/>
                    </a:lnTo>
                    <a:lnTo>
                      <a:pt x="43932" y="203702"/>
                    </a:lnTo>
                    <a:lnTo>
                      <a:pt x="43918" y="203580"/>
                    </a:lnTo>
                    <a:lnTo>
                      <a:pt x="43899" y="203459"/>
                    </a:lnTo>
                    <a:lnTo>
                      <a:pt x="43874" y="203337"/>
                    </a:lnTo>
                    <a:lnTo>
                      <a:pt x="43844" y="203222"/>
                    </a:lnTo>
                    <a:lnTo>
                      <a:pt x="43813" y="203106"/>
                    </a:lnTo>
                    <a:lnTo>
                      <a:pt x="43745" y="202870"/>
                    </a:lnTo>
                    <a:lnTo>
                      <a:pt x="43704" y="202754"/>
                    </a:lnTo>
                    <a:lnTo>
                      <a:pt x="43658" y="202645"/>
                    </a:lnTo>
                    <a:lnTo>
                      <a:pt x="43607" y="202536"/>
                    </a:lnTo>
                    <a:lnTo>
                      <a:pt x="43552" y="202426"/>
                    </a:lnTo>
                    <a:lnTo>
                      <a:pt x="43490" y="202317"/>
                    </a:lnTo>
                    <a:lnTo>
                      <a:pt x="43425" y="202213"/>
                    </a:lnTo>
                    <a:lnTo>
                      <a:pt x="43357" y="202116"/>
                    </a:lnTo>
                    <a:lnTo>
                      <a:pt x="43287" y="202019"/>
                    </a:lnTo>
                    <a:lnTo>
                      <a:pt x="43147" y="201818"/>
                    </a:lnTo>
                    <a:lnTo>
                      <a:pt x="43013" y="201618"/>
                    </a:lnTo>
                    <a:lnTo>
                      <a:pt x="42880" y="201411"/>
                    </a:lnTo>
                    <a:lnTo>
                      <a:pt x="42750" y="201205"/>
                    </a:lnTo>
                    <a:lnTo>
                      <a:pt x="42686" y="201102"/>
                    </a:lnTo>
                    <a:lnTo>
                      <a:pt x="42624" y="200998"/>
                    </a:lnTo>
                    <a:lnTo>
                      <a:pt x="42563" y="200895"/>
                    </a:lnTo>
                    <a:lnTo>
                      <a:pt x="42504" y="200786"/>
                    </a:lnTo>
                    <a:lnTo>
                      <a:pt x="42393" y="200573"/>
                    </a:lnTo>
                    <a:lnTo>
                      <a:pt x="42345" y="200458"/>
                    </a:lnTo>
                    <a:lnTo>
                      <a:pt x="42310" y="200342"/>
                    </a:lnTo>
                    <a:lnTo>
                      <a:pt x="42289" y="200227"/>
                    </a:lnTo>
                    <a:lnTo>
                      <a:pt x="42272" y="200105"/>
                    </a:lnTo>
                    <a:lnTo>
                      <a:pt x="42255" y="199984"/>
                    </a:lnTo>
                    <a:lnTo>
                      <a:pt x="42217" y="199741"/>
                    </a:lnTo>
                    <a:lnTo>
                      <a:pt x="42183" y="199625"/>
                    </a:lnTo>
                    <a:lnTo>
                      <a:pt x="42133" y="199516"/>
                    </a:lnTo>
                    <a:lnTo>
                      <a:pt x="42063" y="199413"/>
                    </a:lnTo>
                    <a:lnTo>
                      <a:pt x="41985" y="199322"/>
                    </a:lnTo>
                    <a:lnTo>
                      <a:pt x="41895" y="199243"/>
                    </a:lnTo>
                    <a:lnTo>
                      <a:pt x="41800" y="199164"/>
                    </a:lnTo>
                    <a:lnTo>
                      <a:pt x="41702" y="199091"/>
                    </a:lnTo>
                    <a:lnTo>
                      <a:pt x="41604" y="199024"/>
                    </a:lnTo>
                    <a:lnTo>
                      <a:pt x="41408" y="198878"/>
                    </a:lnTo>
                    <a:lnTo>
                      <a:pt x="41314" y="198799"/>
                    </a:lnTo>
                    <a:lnTo>
                      <a:pt x="41224" y="198720"/>
                    </a:lnTo>
                    <a:lnTo>
                      <a:pt x="41137" y="198635"/>
                    </a:lnTo>
                    <a:lnTo>
                      <a:pt x="41050" y="198550"/>
                    </a:lnTo>
                    <a:lnTo>
                      <a:pt x="40874" y="198380"/>
                    </a:lnTo>
                    <a:lnTo>
                      <a:pt x="40779" y="198307"/>
                    </a:lnTo>
                    <a:lnTo>
                      <a:pt x="40676" y="198240"/>
                    </a:lnTo>
                    <a:lnTo>
                      <a:pt x="40557" y="198209"/>
                    </a:lnTo>
                    <a:lnTo>
                      <a:pt x="40436" y="198204"/>
                    </a:lnTo>
                    <a:lnTo>
                      <a:pt x="40195" y="198234"/>
                    </a:lnTo>
                    <a:lnTo>
                      <a:pt x="39954" y="198271"/>
                    </a:lnTo>
                    <a:lnTo>
                      <a:pt x="39712" y="198295"/>
                    </a:lnTo>
                    <a:lnTo>
                      <a:pt x="39471" y="198319"/>
                    </a:lnTo>
                    <a:lnTo>
                      <a:pt x="39228" y="198338"/>
                    </a:lnTo>
                    <a:lnTo>
                      <a:pt x="38985" y="198338"/>
                    </a:lnTo>
                    <a:lnTo>
                      <a:pt x="38743" y="198325"/>
                    </a:lnTo>
                    <a:lnTo>
                      <a:pt x="38507" y="198264"/>
                    </a:lnTo>
                    <a:lnTo>
                      <a:pt x="38275" y="198191"/>
                    </a:lnTo>
                    <a:lnTo>
                      <a:pt x="38164" y="198143"/>
                    </a:lnTo>
                    <a:lnTo>
                      <a:pt x="38054" y="198088"/>
                    </a:lnTo>
                    <a:lnTo>
                      <a:pt x="37947" y="198034"/>
                    </a:lnTo>
                    <a:lnTo>
                      <a:pt x="37842" y="197973"/>
                    </a:lnTo>
                    <a:lnTo>
                      <a:pt x="37742" y="197906"/>
                    </a:lnTo>
                    <a:lnTo>
                      <a:pt x="37648" y="197827"/>
                    </a:lnTo>
                    <a:lnTo>
                      <a:pt x="37559" y="197742"/>
                    </a:lnTo>
                    <a:lnTo>
                      <a:pt x="37482" y="197651"/>
                    </a:lnTo>
                    <a:lnTo>
                      <a:pt x="37408" y="197554"/>
                    </a:lnTo>
                    <a:lnTo>
                      <a:pt x="37339" y="197451"/>
                    </a:lnTo>
                    <a:lnTo>
                      <a:pt x="37274" y="197353"/>
                    </a:lnTo>
                    <a:lnTo>
                      <a:pt x="37213" y="197244"/>
                    </a:lnTo>
                    <a:lnTo>
                      <a:pt x="37155" y="197134"/>
                    </a:lnTo>
                    <a:lnTo>
                      <a:pt x="37110" y="197025"/>
                    </a:lnTo>
                    <a:lnTo>
                      <a:pt x="37085" y="196903"/>
                    </a:lnTo>
                    <a:lnTo>
                      <a:pt x="37068" y="196782"/>
                    </a:lnTo>
                    <a:lnTo>
                      <a:pt x="37051" y="196667"/>
                    </a:lnTo>
                    <a:lnTo>
                      <a:pt x="37035" y="196545"/>
                    </a:lnTo>
                    <a:lnTo>
                      <a:pt x="37002" y="196302"/>
                    </a:lnTo>
                    <a:lnTo>
                      <a:pt x="36983" y="196180"/>
                    </a:lnTo>
                    <a:lnTo>
                      <a:pt x="36956" y="196065"/>
                    </a:lnTo>
                    <a:lnTo>
                      <a:pt x="36892" y="195962"/>
                    </a:lnTo>
                    <a:lnTo>
                      <a:pt x="36793" y="195895"/>
                    </a:lnTo>
                    <a:lnTo>
                      <a:pt x="36676" y="195864"/>
                    </a:lnTo>
                    <a:lnTo>
                      <a:pt x="36556" y="195847"/>
                    </a:lnTo>
                    <a:lnTo>
                      <a:pt x="36435" y="195834"/>
                    </a:lnTo>
                    <a:lnTo>
                      <a:pt x="36313" y="195822"/>
                    </a:lnTo>
                    <a:lnTo>
                      <a:pt x="36192" y="195810"/>
                    </a:lnTo>
                    <a:lnTo>
                      <a:pt x="35953" y="195762"/>
                    </a:lnTo>
                    <a:lnTo>
                      <a:pt x="35717" y="195701"/>
                    </a:lnTo>
                    <a:lnTo>
                      <a:pt x="35487" y="195628"/>
                    </a:lnTo>
                    <a:lnTo>
                      <a:pt x="35378" y="195573"/>
                    </a:lnTo>
                    <a:lnTo>
                      <a:pt x="35289" y="195494"/>
                    </a:lnTo>
                    <a:lnTo>
                      <a:pt x="35211" y="195397"/>
                    </a:lnTo>
                    <a:lnTo>
                      <a:pt x="35144" y="195293"/>
                    </a:lnTo>
                    <a:lnTo>
                      <a:pt x="35090" y="195185"/>
                    </a:lnTo>
                    <a:lnTo>
                      <a:pt x="35037" y="195075"/>
                    </a:lnTo>
                    <a:lnTo>
                      <a:pt x="34985" y="194966"/>
                    </a:lnTo>
                    <a:lnTo>
                      <a:pt x="34935" y="194856"/>
                    </a:lnTo>
                    <a:lnTo>
                      <a:pt x="34885" y="194747"/>
                    </a:lnTo>
                    <a:lnTo>
                      <a:pt x="34835" y="194637"/>
                    </a:lnTo>
                    <a:lnTo>
                      <a:pt x="34785" y="194522"/>
                    </a:lnTo>
                    <a:lnTo>
                      <a:pt x="34685" y="194303"/>
                    </a:lnTo>
                    <a:lnTo>
                      <a:pt x="34583" y="194078"/>
                    </a:lnTo>
                    <a:lnTo>
                      <a:pt x="34530" y="193969"/>
                    </a:lnTo>
                    <a:lnTo>
                      <a:pt x="34474" y="193866"/>
                    </a:lnTo>
                    <a:lnTo>
                      <a:pt x="34406" y="193762"/>
                    </a:lnTo>
                    <a:lnTo>
                      <a:pt x="34333" y="193666"/>
                    </a:lnTo>
                    <a:lnTo>
                      <a:pt x="34244" y="193580"/>
                    </a:lnTo>
                    <a:lnTo>
                      <a:pt x="34146" y="193508"/>
                    </a:lnTo>
                    <a:lnTo>
                      <a:pt x="34040" y="193452"/>
                    </a:lnTo>
                    <a:lnTo>
                      <a:pt x="33931" y="193398"/>
                    </a:lnTo>
                    <a:lnTo>
                      <a:pt x="33818" y="193356"/>
                    </a:lnTo>
                    <a:lnTo>
                      <a:pt x="33703" y="193313"/>
                    </a:lnTo>
                    <a:lnTo>
                      <a:pt x="33585" y="193283"/>
                    </a:lnTo>
                    <a:lnTo>
                      <a:pt x="33349" y="193228"/>
                    </a:lnTo>
                    <a:lnTo>
                      <a:pt x="33106" y="193210"/>
                    </a:lnTo>
                    <a:lnTo>
                      <a:pt x="32863" y="193210"/>
                    </a:lnTo>
                    <a:lnTo>
                      <a:pt x="32741" y="193209"/>
                    </a:lnTo>
                    <a:lnTo>
                      <a:pt x="32619" y="193204"/>
                    </a:lnTo>
                    <a:lnTo>
                      <a:pt x="32498" y="193197"/>
                    </a:lnTo>
                    <a:lnTo>
                      <a:pt x="32377" y="193186"/>
                    </a:lnTo>
                    <a:lnTo>
                      <a:pt x="32256" y="193167"/>
                    </a:lnTo>
                    <a:lnTo>
                      <a:pt x="32137" y="193149"/>
                    </a:lnTo>
                    <a:lnTo>
                      <a:pt x="32018" y="193125"/>
                    </a:lnTo>
                    <a:lnTo>
                      <a:pt x="31899" y="193100"/>
                    </a:lnTo>
                    <a:lnTo>
                      <a:pt x="31785" y="193058"/>
                    </a:lnTo>
                    <a:lnTo>
                      <a:pt x="31679" y="192997"/>
                    </a:lnTo>
                    <a:lnTo>
                      <a:pt x="31577" y="192930"/>
                    </a:lnTo>
                    <a:lnTo>
                      <a:pt x="31479" y="192857"/>
                    </a:lnTo>
                    <a:lnTo>
                      <a:pt x="31387" y="192778"/>
                    </a:lnTo>
                    <a:lnTo>
                      <a:pt x="31301" y="192693"/>
                    </a:lnTo>
                    <a:lnTo>
                      <a:pt x="31226" y="192596"/>
                    </a:lnTo>
                    <a:lnTo>
                      <a:pt x="31164" y="192493"/>
                    </a:lnTo>
                    <a:lnTo>
                      <a:pt x="31111" y="192384"/>
                    </a:lnTo>
                    <a:lnTo>
                      <a:pt x="31068" y="192268"/>
                    </a:lnTo>
                    <a:lnTo>
                      <a:pt x="31032" y="192153"/>
                    </a:lnTo>
                    <a:lnTo>
                      <a:pt x="31003" y="192037"/>
                    </a:lnTo>
                    <a:lnTo>
                      <a:pt x="30981" y="191916"/>
                    </a:lnTo>
                    <a:lnTo>
                      <a:pt x="30967" y="191794"/>
                    </a:lnTo>
                    <a:lnTo>
                      <a:pt x="30959" y="191673"/>
                    </a:lnTo>
                    <a:lnTo>
                      <a:pt x="30976" y="191430"/>
                    </a:lnTo>
                    <a:lnTo>
                      <a:pt x="31001" y="191308"/>
                    </a:lnTo>
                    <a:lnTo>
                      <a:pt x="31041" y="191199"/>
                    </a:lnTo>
                    <a:lnTo>
                      <a:pt x="31087" y="191083"/>
                    </a:lnTo>
                    <a:lnTo>
                      <a:pt x="31136" y="190974"/>
                    </a:lnTo>
                    <a:lnTo>
                      <a:pt x="31187" y="190864"/>
                    </a:lnTo>
                    <a:lnTo>
                      <a:pt x="31286" y="190640"/>
                    </a:lnTo>
                    <a:lnTo>
                      <a:pt x="31333" y="190525"/>
                    </a:lnTo>
                    <a:lnTo>
                      <a:pt x="31373" y="190409"/>
                    </a:lnTo>
                    <a:lnTo>
                      <a:pt x="31409" y="190293"/>
                    </a:lnTo>
                    <a:lnTo>
                      <a:pt x="31442" y="190178"/>
                    </a:lnTo>
                    <a:lnTo>
                      <a:pt x="31471" y="190063"/>
                    </a:lnTo>
                    <a:lnTo>
                      <a:pt x="31493" y="189941"/>
                    </a:lnTo>
                    <a:lnTo>
                      <a:pt x="31478" y="189698"/>
                    </a:lnTo>
                    <a:lnTo>
                      <a:pt x="31458" y="189577"/>
                    </a:lnTo>
                    <a:lnTo>
                      <a:pt x="31429" y="189461"/>
                    </a:lnTo>
                    <a:lnTo>
                      <a:pt x="31395" y="189346"/>
                    </a:lnTo>
                    <a:lnTo>
                      <a:pt x="31354" y="189231"/>
                    </a:lnTo>
                    <a:lnTo>
                      <a:pt x="31312" y="189115"/>
                    </a:lnTo>
                    <a:lnTo>
                      <a:pt x="31268" y="189005"/>
                    </a:lnTo>
                    <a:lnTo>
                      <a:pt x="31176" y="188781"/>
                    </a:lnTo>
                    <a:lnTo>
                      <a:pt x="31126" y="188665"/>
                    </a:lnTo>
                    <a:lnTo>
                      <a:pt x="31070" y="188556"/>
                    </a:lnTo>
                    <a:lnTo>
                      <a:pt x="31005" y="188459"/>
                    </a:lnTo>
                    <a:lnTo>
                      <a:pt x="30935" y="188356"/>
                    </a:lnTo>
                    <a:lnTo>
                      <a:pt x="30863" y="188258"/>
                    </a:lnTo>
                    <a:lnTo>
                      <a:pt x="30789" y="188161"/>
                    </a:lnTo>
                    <a:lnTo>
                      <a:pt x="30713" y="188070"/>
                    </a:lnTo>
                    <a:lnTo>
                      <a:pt x="30560" y="187875"/>
                    </a:lnTo>
                    <a:lnTo>
                      <a:pt x="30396" y="187699"/>
                    </a:lnTo>
                    <a:lnTo>
                      <a:pt x="30310" y="187614"/>
                    </a:lnTo>
                    <a:lnTo>
                      <a:pt x="30223" y="187529"/>
                    </a:lnTo>
                    <a:lnTo>
                      <a:pt x="30133" y="187444"/>
                    </a:lnTo>
                    <a:lnTo>
                      <a:pt x="30038" y="187371"/>
                    </a:lnTo>
                    <a:lnTo>
                      <a:pt x="29939" y="187298"/>
                    </a:lnTo>
                    <a:lnTo>
                      <a:pt x="29839" y="187232"/>
                    </a:lnTo>
                    <a:lnTo>
                      <a:pt x="29730" y="187177"/>
                    </a:lnTo>
                    <a:lnTo>
                      <a:pt x="29618" y="187128"/>
                    </a:lnTo>
                    <a:lnTo>
                      <a:pt x="29504" y="187086"/>
                    </a:lnTo>
                    <a:lnTo>
                      <a:pt x="29388" y="187049"/>
                    </a:lnTo>
                    <a:lnTo>
                      <a:pt x="29271" y="187019"/>
                    </a:lnTo>
                    <a:lnTo>
                      <a:pt x="29039" y="186946"/>
                    </a:lnTo>
                    <a:lnTo>
                      <a:pt x="28809" y="186873"/>
                    </a:lnTo>
                    <a:lnTo>
                      <a:pt x="28592" y="186758"/>
                    </a:lnTo>
                    <a:lnTo>
                      <a:pt x="28383" y="186636"/>
                    </a:lnTo>
                    <a:lnTo>
                      <a:pt x="28280" y="186569"/>
                    </a:lnTo>
                    <a:lnTo>
                      <a:pt x="28175" y="186509"/>
                    </a:lnTo>
                    <a:lnTo>
                      <a:pt x="28070" y="186448"/>
                    </a:lnTo>
                    <a:lnTo>
                      <a:pt x="27957" y="186405"/>
                    </a:lnTo>
                    <a:lnTo>
                      <a:pt x="27838" y="186375"/>
                    </a:lnTo>
                    <a:lnTo>
                      <a:pt x="27718" y="186357"/>
                    </a:lnTo>
                    <a:lnTo>
                      <a:pt x="27480" y="186308"/>
                    </a:lnTo>
                    <a:lnTo>
                      <a:pt x="27368" y="186260"/>
                    </a:lnTo>
                    <a:lnTo>
                      <a:pt x="27265" y="186193"/>
                    </a:lnTo>
                    <a:lnTo>
                      <a:pt x="27167" y="186126"/>
                    </a:lnTo>
                    <a:lnTo>
                      <a:pt x="27071" y="186046"/>
                    </a:lnTo>
                    <a:lnTo>
                      <a:pt x="26980" y="185968"/>
                    </a:lnTo>
                    <a:lnTo>
                      <a:pt x="26893" y="185883"/>
                    </a:lnTo>
                    <a:lnTo>
                      <a:pt x="26807" y="185798"/>
                    </a:lnTo>
                    <a:lnTo>
                      <a:pt x="26721" y="185713"/>
                    </a:lnTo>
                    <a:lnTo>
                      <a:pt x="26638" y="185621"/>
                    </a:lnTo>
                    <a:lnTo>
                      <a:pt x="26556" y="185531"/>
                    </a:lnTo>
                    <a:lnTo>
                      <a:pt x="26477" y="185439"/>
                    </a:lnTo>
                    <a:lnTo>
                      <a:pt x="26406" y="185342"/>
                    </a:lnTo>
                    <a:lnTo>
                      <a:pt x="26339" y="185245"/>
                    </a:lnTo>
                    <a:lnTo>
                      <a:pt x="26272" y="185142"/>
                    </a:lnTo>
                    <a:lnTo>
                      <a:pt x="26214" y="185032"/>
                    </a:lnTo>
                    <a:lnTo>
                      <a:pt x="26167" y="184923"/>
                    </a:lnTo>
                    <a:lnTo>
                      <a:pt x="26123" y="184808"/>
                    </a:lnTo>
                    <a:lnTo>
                      <a:pt x="26080" y="184692"/>
                    </a:lnTo>
                    <a:lnTo>
                      <a:pt x="26038" y="184576"/>
                    </a:lnTo>
                    <a:lnTo>
                      <a:pt x="25956" y="184352"/>
                    </a:lnTo>
                    <a:lnTo>
                      <a:pt x="25871" y="184121"/>
                    </a:lnTo>
                    <a:lnTo>
                      <a:pt x="25781" y="183896"/>
                    </a:lnTo>
                    <a:lnTo>
                      <a:pt x="25685" y="183677"/>
                    </a:lnTo>
                    <a:lnTo>
                      <a:pt x="25588" y="183453"/>
                    </a:lnTo>
                    <a:lnTo>
                      <a:pt x="25490" y="183228"/>
                    </a:lnTo>
                    <a:lnTo>
                      <a:pt x="25390" y="183009"/>
                    </a:lnTo>
                    <a:lnTo>
                      <a:pt x="25290" y="182790"/>
                    </a:lnTo>
                    <a:lnTo>
                      <a:pt x="25189" y="182565"/>
                    </a:lnTo>
                    <a:lnTo>
                      <a:pt x="25088" y="182347"/>
                    </a:lnTo>
                    <a:lnTo>
                      <a:pt x="24987" y="182122"/>
                    </a:lnTo>
                    <a:lnTo>
                      <a:pt x="24885" y="181903"/>
                    </a:lnTo>
                    <a:lnTo>
                      <a:pt x="24782" y="181685"/>
                    </a:lnTo>
                    <a:lnTo>
                      <a:pt x="24679" y="181460"/>
                    </a:lnTo>
                    <a:lnTo>
                      <a:pt x="24575" y="181241"/>
                    </a:lnTo>
                    <a:lnTo>
                      <a:pt x="24522" y="181132"/>
                    </a:lnTo>
                    <a:lnTo>
                      <a:pt x="24468" y="181022"/>
                    </a:lnTo>
                    <a:lnTo>
                      <a:pt x="24409" y="180919"/>
                    </a:lnTo>
                    <a:lnTo>
                      <a:pt x="24344" y="180816"/>
                    </a:lnTo>
                    <a:lnTo>
                      <a:pt x="24275" y="180719"/>
                    </a:lnTo>
                    <a:lnTo>
                      <a:pt x="24132" y="180518"/>
                    </a:lnTo>
                    <a:lnTo>
                      <a:pt x="24001" y="180312"/>
                    </a:lnTo>
                    <a:lnTo>
                      <a:pt x="23880" y="180105"/>
                    </a:lnTo>
                    <a:lnTo>
                      <a:pt x="23764" y="179886"/>
                    </a:lnTo>
                    <a:lnTo>
                      <a:pt x="23658" y="179667"/>
                    </a:lnTo>
                    <a:lnTo>
                      <a:pt x="23614" y="179558"/>
                    </a:lnTo>
                    <a:lnTo>
                      <a:pt x="23572" y="179443"/>
                    </a:lnTo>
                    <a:lnTo>
                      <a:pt x="23534" y="179328"/>
                    </a:lnTo>
                    <a:lnTo>
                      <a:pt x="23496" y="179212"/>
                    </a:lnTo>
                    <a:lnTo>
                      <a:pt x="23461" y="179097"/>
                    </a:lnTo>
                    <a:lnTo>
                      <a:pt x="23427" y="178975"/>
                    </a:lnTo>
                    <a:lnTo>
                      <a:pt x="23358" y="178744"/>
                    </a:lnTo>
                    <a:lnTo>
                      <a:pt x="23288" y="178513"/>
                    </a:lnTo>
                    <a:lnTo>
                      <a:pt x="23252" y="178398"/>
                    </a:lnTo>
                    <a:lnTo>
                      <a:pt x="23208" y="178282"/>
                    </a:lnTo>
                    <a:lnTo>
                      <a:pt x="23138" y="178185"/>
                    </a:lnTo>
                    <a:lnTo>
                      <a:pt x="23045" y="178106"/>
                    </a:lnTo>
                    <a:lnTo>
                      <a:pt x="22939" y="178045"/>
                    </a:lnTo>
                    <a:lnTo>
                      <a:pt x="22827" y="177997"/>
                    </a:lnTo>
                    <a:lnTo>
                      <a:pt x="22713" y="177954"/>
                    </a:lnTo>
                    <a:lnTo>
                      <a:pt x="22501" y="177839"/>
                    </a:lnTo>
                    <a:lnTo>
                      <a:pt x="22398" y="177626"/>
                    </a:lnTo>
                    <a:lnTo>
                      <a:pt x="22419" y="177383"/>
                    </a:lnTo>
                    <a:lnTo>
                      <a:pt x="22466" y="177147"/>
                    </a:lnTo>
                    <a:lnTo>
                      <a:pt x="22500" y="176903"/>
                    </a:lnTo>
                    <a:lnTo>
                      <a:pt x="22499" y="176660"/>
                    </a:lnTo>
                    <a:lnTo>
                      <a:pt x="22482" y="176417"/>
                    </a:lnTo>
                    <a:lnTo>
                      <a:pt x="22475" y="176174"/>
                    </a:lnTo>
                    <a:lnTo>
                      <a:pt x="22480" y="176053"/>
                    </a:lnTo>
                    <a:lnTo>
                      <a:pt x="22496" y="175937"/>
                    </a:lnTo>
                    <a:lnTo>
                      <a:pt x="22521" y="175816"/>
                    </a:lnTo>
                    <a:lnTo>
                      <a:pt x="22557" y="175700"/>
                    </a:lnTo>
                    <a:lnTo>
                      <a:pt x="22599" y="175585"/>
                    </a:lnTo>
                    <a:lnTo>
                      <a:pt x="22644" y="175469"/>
                    </a:lnTo>
                    <a:lnTo>
                      <a:pt x="22690" y="175360"/>
                    </a:lnTo>
                    <a:lnTo>
                      <a:pt x="22780" y="175135"/>
                    </a:lnTo>
                    <a:lnTo>
                      <a:pt x="22820" y="175020"/>
                    </a:lnTo>
                    <a:lnTo>
                      <a:pt x="22856" y="174899"/>
                    </a:lnTo>
                    <a:lnTo>
                      <a:pt x="22890" y="174783"/>
                    </a:lnTo>
                    <a:lnTo>
                      <a:pt x="22921" y="174668"/>
                    </a:lnTo>
                    <a:lnTo>
                      <a:pt x="22950" y="174546"/>
                    </a:lnTo>
                    <a:lnTo>
                      <a:pt x="22974" y="174431"/>
                    </a:lnTo>
                    <a:lnTo>
                      <a:pt x="22995" y="174309"/>
                    </a:lnTo>
                    <a:lnTo>
                      <a:pt x="23011" y="174187"/>
                    </a:lnTo>
                    <a:lnTo>
                      <a:pt x="23020" y="174066"/>
                    </a:lnTo>
                    <a:lnTo>
                      <a:pt x="23012" y="173823"/>
                    </a:lnTo>
                    <a:lnTo>
                      <a:pt x="22997" y="173701"/>
                    </a:lnTo>
                    <a:lnTo>
                      <a:pt x="22977" y="173586"/>
                    </a:lnTo>
                    <a:lnTo>
                      <a:pt x="22946" y="173471"/>
                    </a:lnTo>
                    <a:lnTo>
                      <a:pt x="22904" y="173356"/>
                    </a:lnTo>
                    <a:lnTo>
                      <a:pt x="22854" y="173240"/>
                    </a:lnTo>
                    <a:lnTo>
                      <a:pt x="22787" y="173142"/>
                    </a:lnTo>
                    <a:lnTo>
                      <a:pt x="22702" y="173052"/>
                    </a:lnTo>
                    <a:lnTo>
                      <a:pt x="22604" y="172985"/>
                    </a:lnTo>
                    <a:lnTo>
                      <a:pt x="22503" y="172918"/>
                    </a:lnTo>
                    <a:lnTo>
                      <a:pt x="22400" y="172851"/>
                    </a:lnTo>
                    <a:lnTo>
                      <a:pt x="22298" y="172784"/>
                    </a:lnTo>
                    <a:lnTo>
                      <a:pt x="22195" y="172724"/>
                    </a:lnTo>
                    <a:lnTo>
                      <a:pt x="21990" y="172590"/>
                    </a:lnTo>
                    <a:lnTo>
                      <a:pt x="21788" y="172456"/>
                    </a:lnTo>
                    <a:lnTo>
                      <a:pt x="21689" y="172383"/>
                    </a:lnTo>
                    <a:lnTo>
                      <a:pt x="21598" y="172304"/>
                    </a:lnTo>
                    <a:lnTo>
                      <a:pt x="21509" y="172219"/>
                    </a:lnTo>
                    <a:lnTo>
                      <a:pt x="21439" y="172122"/>
                    </a:lnTo>
                    <a:lnTo>
                      <a:pt x="21402" y="172007"/>
                    </a:lnTo>
                    <a:lnTo>
                      <a:pt x="21390" y="171885"/>
                    </a:lnTo>
                    <a:lnTo>
                      <a:pt x="21385" y="171764"/>
                    </a:lnTo>
                    <a:lnTo>
                      <a:pt x="21356" y="171520"/>
                    </a:lnTo>
                    <a:lnTo>
                      <a:pt x="21323" y="171405"/>
                    </a:lnTo>
                    <a:lnTo>
                      <a:pt x="21282" y="171289"/>
                    </a:lnTo>
                    <a:lnTo>
                      <a:pt x="21237" y="171174"/>
                    </a:lnTo>
                    <a:lnTo>
                      <a:pt x="21189" y="171065"/>
                    </a:lnTo>
                    <a:lnTo>
                      <a:pt x="21088" y="170840"/>
                    </a:lnTo>
                    <a:lnTo>
                      <a:pt x="21037" y="170730"/>
                    </a:lnTo>
                    <a:lnTo>
                      <a:pt x="20982" y="170621"/>
                    </a:lnTo>
                    <a:lnTo>
                      <a:pt x="20928" y="170512"/>
                    </a:lnTo>
                    <a:lnTo>
                      <a:pt x="20872" y="170408"/>
                    </a:lnTo>
                    <a:lnTo>
                      <a:pt x="20750" y="170196"/>
                    </a:lnTo>
                    <a:lnTo>
                      <a:pt x="20684" y="170093"/>
                    </a:lnTo>
                    <a:lnTo>
                      <a:pt x="20618" y="169990"/>
                    </a:lnTo>
                    <a:lnTo>
                      <a:pt x="20546" y="169892"/>
                    </a:lnTo>
                    <a:lnTo>
                      <a:pt x="20471" y="169801"/>
                    </a:lnTo>
                    <a:lnTo>
                      <a:pt x="20381" y="169716"/>
                    </a:lnTo>
                    <a:lnTo>
                      <a:pt x="20276" y="169655"/>
                    </a:lnTo>
                    <a:lnTo>
                      <a:pt x="20156" y="169637"/>
                    </a:lnTo>
                    <a:lnTo>
                      <a:pt x="19917" y="169674"/>
                    </a:lnTo>
                    <a:lnTo>
                      <a:pt x="19802" y="169710"/>
                    </a:lnTo>
                    <a:lnTo>
                      <a:pt x="19689" y="169752"/>
                    </a:lnTo>
                    <a:lnTo>
                      <a:pt x="19577" y="169801"/>
                    </a:lnTo>
                    <a:lnTo>
                      <a:pt x="19465" y="169850"/>
                    </a:lnTo>
                    <a:lnTo>
                      <a:pt x="19356" y="169905"/>
                    </a:lnTo>
                    <a:lnTo>
                      <a:pt x="19251" y="169965"/>
                    </a:lnTo>
                    <a:lnTo>
                      <a:pt x="19148" y="170032"/>
                    </a:lnTo>
                    <a:lnTo>
                      <a:pt x="19048" y="170099"/>
                    </a:lnTo>
                    <a:lnTo>
                      <a:pt x="18948" y="170171"/>
                    </a:lnTo>
                    <a:lnTo>
                      <a:pt x="18733" y="170281"/>
                    </a:lnTo>
                    <a:lnTo>
                      <a:pt x="18500" y="170220"/>
                    </a:lnTo>
                    <a:lnTo>
                      <a:pt x="18291" y="170099"/>
                    </a:lnTo>
                    <a:lnTo>
                      <a:pt x="18078" y="169977"/>
                    </a:lnTo>
                    <a:lnTo>
                      <a:pt x="17964" y="169941"/>
                    </a:lnTo>
                    <a:lnTo>
                      <a:pt x="17844" y="169917"/>
                    </a:lnTo>
                    <a:lnTo>
                      <a:pt x="17723" y="169904"/>
                    </a:lnTo>
                    <a:lnTo>
                      <a:pt x="17602" y="169898"/>
                    </a:lnTo>
                    <a:lnTo>
                      <a:pt x="17360" y="169880"/>
                    </a:lnTo>
                    <a:lnTo>
                      <a:pt x="17117" y="169862"/>
                    </a:lnTo>
                    <a:lnTo>
                      <a:pt x="16875" y="169844"/>
                    </a:lnTo>
                    <a:lnTo>
                      <a:pt x="16633" y="169819"/>
                    </a:lnTo>
                    <a:lnTo>
                      <a:pt x="16515" y="169789"/>
                    </a:lnTo>
                    <a:lnTo>
                      <a:pt x="16417" y="169716"/>
                    </a:lnTo>
                    <a:lnTo>
                      <a:pt x="16375" y="169607"/>
                    </a:lnTo>
                    <a:lnTo>
                      <a:pt x="16373" y="169485"/>
                    </a:lnTo>
                    <a:lnTo>
                      <a:pt x="16414" y="169242"/>
                    </a:lnTo>
                    <a:lnTo>
                      <a:pt x="16445" y="169127"/>
                    </a:lnTo>
                    <a:lnTo>
                      <a:pt x="16481" y="169011"/>
                    </a:lnTo>
                    <a:lnTo>
                      <a:pt x="16524" y="168896"/>
                    </a:lnTo>
                    <a:lnTo>
                      <a:pt x="16573" y="168787"/>
                    </a:lnTo>
                    <a:lnTo>
                      <a:pt x="16635" y="168683"/>
                    </a:lnTo>
                    <a:lnTo>
                      <a:pt x="16705" y="168580"/>
                    </a:lnTo>
                    <a:lnTo>
                      <a:pt x="16781" y="168483"/>
                    </a:lnTo>
                    <a:lnTo>
                      <a:pt x="16871" y="168404"/>
                    </a:lnTo>
                    <a:lnTo>
                      <a:pt x="16974" y="168337"/>
                    </a:lnTo>
                    <a:lnTo>
                      <a:pt x="17083" y="168288"/>
                    </a:lnTo>
                    <a:lnTo>
                      <a:pt x="17194" y="168240"/>
                    </a:lnTo>
                    <a:lnTo>
                      <a:pt x="17414" y="168137"/>
                    </a:lnTo>
                    <a:lnTo>
                      <a:pt x="17635" y="168033"/>
                    </a:lnTo>
                    <a:lnTo>
                      <a:pt x="17857" y="167936"/>
                    </a:lnTo>
                    <a:lnTo>
                      <a:pt x="18078" y="167833"/>
                    </a:lnTo>
                    <a:lnTo>
                      <a:pt x="18189" y="167784"/>
                    </a:lnTo>
                    <a:lnTo>
                      <a:pt x="18300" y="167735"/>
                    </a:lnTo>
                    <a:lnTo>
                      <a:pt x="18412" y="167687"/>
                    </a:lnTo>
                    <a:lnTo>
                      <a:pt x="18527" y="167645"/>
                    </a:lnTo>
                    <a:lnTo>
                      <a:pt x="18642" y="167608"/>
                    </a:lnTo>
                    <a:lnTo>
                      <a:pt x="18758" y="167571"/>
                    </a:lnTo>
                    <a:lnTo>
                      <a:pt x="18875" y="167535"/>
                    </a:lnTo>
                    <a:lnTo>
                      <a:pt x="18993" y="167505"/>
                    </a:lnTo>
                    <a:lnTo>
                      <a:pt x="19225" y="167432"/>
                    </a:lnTo>
                    <a:lnTo>
                      <a:pt x="19339" y="167395"/>
                    </a:lnTo>
                    <a:lnTo>
                      <a:pt x="19447" y="167334"/>
                    </a:lnTo>
                    <a:lnTo>
                      <a:pt x="19548" y="167268"/>
                    </a:lnTo>
                    <a:lnTo>
                      <a:pt x="19630" y="167177"/>
                    </a:lnTo>
                    <a:lnTo>
                      <a:pt x="19684" y="167067"/>
                    </a:lnTo>
                    <a:lnTo>
                      <a:pt x="19717" y="166952"/>
                    </a:lnTo>
                    <a:lnTo>
                      <a:pt x="19744" y="166836"/>
                    </a:lnTo>
                    <a:lnTo>
                      <a:pt x="19771" y="166715"/>
                    </a:lnTo>
                    <a:lnTo>
                      <a:pt x="19847" y="166484"/>
                    </a:lnTo>
                    <a:lnTo>
                      <a:pt x="19986" y="166289"/>
                    </a:lnTo>
                    <a:lnTo>
                      <a:pt x="20132" y="166095"/>
                    </a:lnTo>
                    <a:lnTo>
                      <a:pt x="20195" y="165992"/>
                    </a:lnTo>
                    <a:lnTo>
                      <a:pt x="20245" y="165877"/>
                    </a:lnTo>
                    <a:lnTo>
                      <a:pt x="20273" y="165761"/>
                    </a:lnTo>
                    <a:lnTo>
                      <a:pt x="20307" y="165549"/>
                    </a:lnTo>
                    <a:lnTo>
                      <a:pt x="20313" y="165427"/>
                    </a:lnTo>
                    <a:lnTo>
                      <a:pt x="20317" y="165305"/>
                    </a:lnTo>
                    <a:lnTo>
                      <a:pt x="20326" y="165063"/>
                    </a:lnTo>
                    <a:lnTo>
                      <a:pt x="20332" y="164940"/>
                    </a:lnTo>
                    <a:lnTo>
                      <a:pt x="20341" y="164819"/>
                    </a:lnTo>
                    <a:lnTo>
                      <a:pt x="20353" y="164698"/>
                    </a:lnTo>
                    <a:lnTo>
                      <a:pt x="20370" y="164576"/>
                    </a:lnTo>
                    <a:lnTo>
                      <a:pt x="20395" y="164461"/>
                    </a:lnTo>
                    <a:lnTo>
                      <a:pt x="20425" y="164339"/>
                    </a:lnTo>
                    <a:lnTo>
                      <a:pt x="20455" y="164224"/>
                    </a:lnTo>
                    <a:lnTo>
                      <a:pt x="20504" y="163981"/>
                    </a:lnTo>
                    <a:lnTo>
                      <a:pt x="20516" y="163866"/>
                    </a:lnTo>
                    <a:lnTo>
                      <a:pt x="20525" y="163744"/>
                    </a:lnTo>
                    <a:lnTo>
                      <a:pt x="20529" y="163622"/>
                    </a:lnTo>
                    <a:lnTo>
                      <a:pt x="20532" y="163501"/>
                    </a:lnTo>
                    <a:lnTo>
                      <a:pt x="20533" y="163380"/>
                    </a:lnTo>
                    <a:lnTo>
                      <a:pt x="20539" y="163112"/>
                    </a:lnTo>
                    <a:lnTo>
                      <a:pt x="20447" y="162887"/>
                    </a:lnTo>
                    <a:lnTo>
                      <a:pt x="20359" y="162663"/>
                    </a:lnTo>
                    <a:lnTo>
                      <a:pt x="20276" y="162431"/>
                    </a:lnTo>
                    <a:lnTo>
                      <a:pt x="20193" y="162201"/>
                    </a:lnTo>
                    <a:lnTo>
                      <a:pt x="20113" y="161976"/>
                    </a:lnTo>
                    <a:lnTo>
                      <a:pt x="20075" y="161861"/>
                    </a:lnTo>
                    <a:lnTo>
                      <a:pt x="20037" y="161745"/>
                    </a:lnTo>
                    <a:lnTo>
                      <a:pt x="20006" y="161624"/>
                    </a:lnTo>
                    <a:lnTo>
                      <a:pt x="19986" y="161508"/>
                    </a:lnTo>
                    <a:lnTo>
                      <a:pt x="19974" y="161380"/>
                    </a:lnTo>
                    <a:lnTo>
                      <a:pt x="20006" y="161144"/>
                    </a:lnTo>
                    <a:lnTo>
                      <a:pt x="20041" y="161028"/>
                    </a:lnTo>
                    <a:lnTo>
                      <a:pt x="20088" y="160913"/>
                    </a:lnTo>
                    <a:lnTo>
                      <a:pt x="20141" y="160804"/>
                    </a:lnTo>
                    <a:lnTo>
                      <a:pt x="20199" y="160694"/>
                    </a:lnTo>
                    <a:lnTo>
                      <a:pt x="20263" y="160591"/>
                    </a:lnTo>
                    <a:lnTo>
                      <a:pt x="20330" y="160493"/>
                    </a:lnTo>
                    <a:lnTo>
                      <a:pt x="20473" y="160293"/>
                    </a:lnTo>
                    <a:lnTo>
                      <a:pt x="20545" y="160196"/>
                    </a:lnTo>
                    <a:lnTo>
                      <a:pt x="20620" y="160099"/>
                    </a:lnTo>
                    <a:lnTo>
                      <a:pt x="20695" y="160008"/>
                    </a:lnTo>
                    <a:lnTo>
                      <a:pt x="20778" y="159916"/>
                    </a:lnTo>
                    <a:lnTo>
                      <a:pt x="20866" y="159831"/>
                    </a:lnTo>
                    <a:lnTo>
                      <a:pt x="20956" y="159752"/>
                    </a:lnTo>
                    <a:lnTo>
                      <a:pt x="21047" y="159673"/>
                    </a:lnTo>
                    <a:lnTo>
                      <a:pt x="21139" y="159595"/>
                    </a:lnTo>
                    <a:lnTo>
                      <a:pt x="21321" y="159431"/>
                    </a:lnTo>
                    <a:lnTo>
                      <a:pt x="21408" y="159345"/>
                    </a:lnTo>
                    <a:lnTo>
                      <a:pt x="21492" y="159260"/>
                    </a:lnTo>
                    <a:lnTo>
                      <a:pt x="21572" y="159169"/>
                    </a:lnTo>
                    <a:lnTo>
                      <a:pt x="21647" y="159072"/>
                    </a:lnTo>
                    <a:lnTo>
                      <a:pt x="21718" y="158969"/>
                    </a:lnTo>
                    <a:lnTo>
                      <a:pt x="21848" y="158769"/>
                    </a:lnTo>
                    <a:lnTo>
                      <a:pt x="21908" y="158659"/>
                    </a:lnTo>
                    <a:lnTo>
                      <a:pt x="21963" y="158549"/>
                    </a:lnTo>
                    <a:lnTo>
                      <a:pt x="22001" y="158434"/>
                    </a:lnTo>
                    <a:lnTo>
                      <a:pt x="22019" y="158318"/>
                    </a:lnTo>
                    <a:lnTo>
                      <a:pt x="21974" y="158075"/>
                    </a:lnTo>
                    <a:lnTo>
                      <a:pt x="21903" y="157844"/>
                    </a:lnTo>
                    <a:lnTo>
                      <a:pt x="21850" y="157608"/>
                    </a:lnTo>
                    <a:lnTo>
                      <a:pt x="21799" y="157371"/>
                    </a:lnTo>
                    <a:lnTo>
                      <a:pt x="21754" y="157261"/>
                    </a:lnTo>
                    <a:lnTo>
                      <a:pt x="21686" y="157158"/>
                    </a:lnTo>
                    <a:lnTo>
                      <a:pt x="21607" y="157067"/>
                    </a:lnTo>
                    <a:lnTo>
                      <a:pt x="21524" y="156976"/>
                    </a:lnTo>
                    <a:lnTo>
                      <a:pt x="21438" y="156891"/>
                    </a:lnTo>
                    <a:lnTo>
                      <a:pt x="21350" y="156806"/>
                    </a:lnTo>
                    <a:lnTo>
                      <a:pt x="21261" y="156721"/>
                    </a:lnTo>
                    <a:lnTo>
                      <a:pt x="21174" y="156642"/>
                    </a:lnTo>
                    <a:lnTo>
                      <a:pt x="21025" y="156447"/>
                    </a:lnTo>
                    <a:lnTo>
                      <a:pt x="20982" y="156332"/>
                    </a:lnTo>
                    <a:lnTo>
                      <a:pt x="20970" y="156217"/>
                    </a:lnTo>
                    <a:lnTo>
                      <a:pt x="20963" y="156095"/>
                    </a:lnTo>
                    <a:lnTo>
                      <a:pt x="20959" y="155974"/>
                    </a:lnTo>
                    <a:lnTo>
                      <a:pt x="20938" y="155731"/>
                    </a:lnTo>
                    <a:lnTo>
                      <a:pt x="20881" y="155493"/>
                    </a:lnTo>
                    <a:lnTo>
                      <a:pt x="20820" y="155257"/>
                    </a:lnTo>
                    <a:lnTo>
                      <a:pt x="20783" y="155020"/>
                    </a:lnTo>
                    <a:lnTo>
                      <a:pt x="20787" y="154776"/>
                    </a:lnTo>
                    <a:lnTo>
                      <a:pt x="20798" y="154649"/>
                    </a:lnTo>
                    <a:lnTo>
                      <a:pt x="20831" y="154412"/>
                    </a:lnTo>
                    <a:lnTo>
                      <a:pt x="20844" y="154291"/>
                    </a:lnTo>
                    <a:lnTo>
                      <a:pt x="20854" y="154169"/>
                    </a:lnTo>
                    <a:lnTo>
                      <a:pt x="20863" y="154047"/>
                    </a:lnTo>
                    <a:lnTo>
                      <a:pt x="20872" y="153926"/>
                    </a:lnTo>
                    <a:lnTo>
                      <a:pt x="20879" y="153804"/>
                    </a:lnTo>
                    <a:lnTo>
                      <a:pt x="20890" y="153562"/>
                    </a:lnTo>
                    <a:lnTo>
                      <a:pt x="20881" y="153319"/>
                    </a:lnTo>
                    <a:lnTo>
                      <a:pt x="20867" y="153197"/>
                    </a:lnTo>
                    <a:lnTo>
                      <a:pt x="20846" y="153082"/>
                    </a:lnTo>
                    <a:lnTo>
                      <a:pt x="20819" y="152960"/>
                    </a:lnTo>
                    <a:lnTo>
                      <a:pt x="20766" y="152851"/>
                    </a:lnTo>
                    <a:lnTo>
                      <a:pt x="20693" y="152754"/>
                    </a:lnTo>
                    <a:lnTo>
                      <a:pt x="20601" y="152675"/>
                    </a:lnTo>
                    <a:lnTo>
                      <a:pt x="20504" y="152601"/>
                    </a:lnTo>
                    <a:lnTo>
                      <a:pt x="20403" y="152535"/>
                    </a:lnTo>
                    <a:lnTo>
                      <a:pt x="20292" y="152480"/>
                    </a:lnTo>
                    <a:lnTo>
                      <a:pt x="20175" y="152450"/>
                    </a:lnTo>
                    <a:lnTo>
                      <a:pt x="19933" y="152450"/>
                    </a:lnTo>
                    <a:lnTo>
                      <a:pt x="19690" y="152462"/>
                    </a:lnTo>
                    <a:lnTo>
                      <a:pt x="19456" y="152401"/>
                    </a:lnTo>
                    <a:lnTo>
                      <a:pt x="19364" y="152322"/>
                    </a:lnTo>
                    <a:lnTo>
                      <a:pt x="19288" y="152225"/>
                    </a:lnTo>
                    <a:lnTo>
                      <a:pt x="19229" y="152122"/>
                    </a:lnTo>
                    <a:lnTo>
                      <a:pt x="19180" y="152012"/>
                    </a:lnTo>
                    <a:lnTo>
                      <a:pt x="19137" y="151897"/>
                    </a:lnTo>
                    <a:lnTo>
                      <a:pt x="19108" y="151782"/>
                    </a:lnTo>
                    <a:lnTo>
                      <a:pt x="19095" y="151654"/>
                    </a:lnTo>
                    <a:lnTo>
                      <a:pt x="19136" y="151417"/>
                    </a:lnTo>
                    <a:lnTo>
                      <a:pt x="19221" y="151192"/>
                    </a:lnTo>
                    <a:lnTo>
                      <a:pt x="19309" y="150967"/>
                    </a:lnTo>
                    <a:lnTo>
                      <a:pt x="19358" y="150730"/>
                    </a:lnTo>
                    <a:lnTo>
                      <a:pt x="19314" y="150494"/>
                    </a:lnTo>
                    <a:lnTo>
                      <a:pt x="19273" y="150378"/>
                    </a:lnTo>
                    <a:lnTo>
                      <a:pt x="19227" y="150263"/>
                    </a:lnTo>
                    <a:lnTo>
                      <a:pt x="19178" y="150153"/>
                    </a:lnTo>
                    <a:lnTo>
                      <a:pt x="19120" y="150044"/>
                    </a:lnTo>
                    <a:lnTo>
                      <a:pt x="19055" y="149941"/>
                    </a:lnTo>
                    <a:lnTo>
                      <a:pt x="18984" y="149843"/>
                    </a:lnTo>
                    <a:lnTo>
                      <a:pt x="18914" y="149746"/>
                    </a:lnTo>
                    <a:lnTo>
                      <a:pt x="18796" y="149534"/>
                    </a:lnTo>
                    <a:lnTo>
                      <a:pt x="18767" y="149290"/>
                    </a:lnTo>
                    <a:lnTo>
                      <a:pt x="18827" y="149060"/>
                    </a:lnTo>
                    <a:lnTo>
                      <a:pt x="18892" y="148823"/>
                    </a:lnTo>
                    <a:lnTo>
                      <a:pt x="18918" y="148580"/>
                    </a:lnTo>
                    <a:lnTo>
                      <a:pt x="18811" y="148367"/>
                    </a:lnTo>
                    <a:lnTo>
                      <a:pt x="18657" y="148179"/>
                    </a:lnTo>
                    <a:lnTo>
                      <a:pt x="18519" y="147978"/>
                    </a:lnTo>
                    <a:lnTo>
                      <a:pt x="18474" y="147741"/>
                    </a:lnTo>
                    <a:lnTo>
                      <a:pt x="18514" y="147498"/>
                    </a:lnTo>
                    <a:lnTo>
                      <a:pt x="18567" y="147261"/>
                    </a:lnTo>
                    <a:lnTo>
                      <a:pt x="18596" y="147024"/>
                    </a:lnTo>
                    <a:lnTo>
                      <a:pt x="18566" y="146782"/>
                    </a:lnTo>
                    <a:lnTo>
                      <a:pt x="18541" y="146666"/>
                    </a:lnTo>
                    <a:lnTo>
                      <a:pt x="18509" y="146544"/>
                    </a:lnTo>
                    <a:lnTo>
                      <a:pt x="18476" y="146429"/>
                    </a:lnTo>
                    <a:lnTo>
                      <a:pt x="18440" y="146314"/>
                    </a:lnTo>
                    <a:lnTo>
                      <a:pt x="18392" y="146198"/>
                    </a:lnTo>
                    <a:lnTo>
                      <a:pt x="18332" y="146095"/>
                    </a:lnTo>
                    <a:lnTo>
                      <a:pt x="18268" y="145992"/>
                    </a:lnTo>
                    <a:lnTo>
                      <a:pt x="18150" y="145779"/>
                    </a:lnTo>
                    <a:lnTo>
                      <a:pt x="18125" y="145542"/>
                    </a:lnTo>
                    <a:lnTo>
                      <a:pt x="18150" y="145420"/>
                    </a:lnTo>
                    <a:lnTo>
                      <a:pt x="18185" y="145305"/>
                    </a:lnTo>
                    <a:lnTo>
                      <a:pt x="18226" y="145190"/>
                    </a:lnTo>
                    <a:lnTo>
                      <a:pt x="18275" y="145080"/>
                    </a:lnTo>
                    <a:lnTo>
                      <a:pt x="18327" y="144971"/>
                    </a:lnTo>
                    <a:lnTo>
                      <a:pt x="18379" y="144862"/>
                    </a:lnTo>
                    <a:lnTo>
                      <a:pt x="18433" y="144752"/>
                    </a:lnTo>
                    <a:lnTo>
                      <a:pt x="18488" y="144643"/>
                    </a:lnTo>
                    <a:lnTo>
                      <a:pt x="18544" y="144534"/>
                    </a:lnTo>
                    <a:lnTo>
                      <a:pt x="18604" y="144430"/>
                    </a:lnTo>
                    <a:lnTo>
                      <a:pt x="18666" y="144321"/>
                    </a:lnTo>
                    <a:lnTo>
                      <a:pt x="18731" y="144223"/>
                    </a:lnTo>
                    <a:lnTo>
                      <a:pt x="18861" y="144017"/>
                    </a:lnTo>
                    <a:lnTo>
                      <a:pt x="18923" y="143908"/>
                    </a:lnTo>
                    <a:lnTo>
                      <a:pt x="18981" y="143804"/>
                    </a:lnTo>
                    <a:lnTo>
                      <a:pt x="19033" y="143695"/>
                    </a:lnTo>
                    <a:lnTo>
                      <a:pt x="19079" y="143580"/>
                    </a:lnTo>
                    <a:lnTo>
                      <a:pt x="19120" y="143471"/>
                    </a:lnTo>
                    <a:lnTo>
                      <a:pt x="19157" y="143355"/>
                    </a:lnTo>
                    <a:lnTo>
                      <a:pt x="19187" y="143233"/>
                    </a:lnTo>
                    <a:lnTo>
                      <a:pt x="19212" y="143112"/>
                    </a:lnTo>
                    <a:lnTo>
                      <a:pt x="19232" y="142997"/>
                    </a:lnTo>
                    <a:lnTo>
                      <a:pt x="19248" y="142875"/>
                    </a:lnTo>
                    <a:lnTo>
                      <a:pt x="19259" y="142754"/>
                    </a:lnTo>
                    <a:lnTo>
                      <a:pt x="19266" y="142632"/>
                    </a:lnTo>
                    <a:lnTo>
                      <a:pt x="19267" y="142510"/>
                    </a:lnTo>
                    <a:lnTo>
                      <a:pt x="19196" y="142279"/>
                    </a:lnTo>
                    <a:lnTo>
                      <a:pt x="19000" y="142140"/>
                    </a:lnTo>
                    <a:lnTo>
                      <a:pt x="18781" y="142030"/>
                    </a:lnTo>
                    <a:lnTo>
                      <a:pt x="18677" y="141970"/>
                    </a:lnTo>
                    <a:lnTo>
                      <a:pt x="18577" y="141903"/>
                    </a:lnTo>
                    <a:lnTo>
                      <a:pt x="18477" y="141830"/>
                    </a:lnTo>
                    <a:lnTo>
                      <a:pt x="18380" y="141757"/>
                    </a:lnTo>
                    <a:lnTo>
                      <a:pt x="18283" y="141684"/>
                    </a:lnTo>
                    <a:lnTo>
                      <a:pt x="18187" y="141611"/>
                    </a:lnTo>
                    <a:lnTo>
                      <a:pt x="18096" y="141532"/>
                    </a:lnTo>
                    <a:lnTo>
                      <a:pt x="18009" y="141441"/>
                    </a:lnTo>
                    <a:lnTo>
                      <a:pt x="17934" y="141350"/>
                    </a:lnTo>
                    <a:lnTo>
                      <a:pt x="17872" y="141247"/>
                    </a:lnTo>
                    <a:lnTo>
                      <a:pt x="17840" y="141132"/>
                    </a:lnTo>
                    <a:lnTo>
                      <a:pt x="17814" y="141009"/>
                    </a:lnTo>
                    <a:lnTo>
                      <a:pt x="17789" y="140888"/>
                    </a:lnTo>
                    <a:lnTo>
                      <a:pt x="17732" y="140657"/>
                    </a:lnTo>
                    <a:lnTo>
                      <a:pt x="17692" y="140536"/>
                    </a:lnTo>
                    <a:lnTo>
                      <a:pt x="17648" y="140427"/>
                    </a:lnTo>
                    <a:lnTo>
                      <a:pt x="17602" y="140311"/>
                    </a:lnTo>
                    <a:lnTo>
                      <a:pt x="17556" y="140202"/>
                    </a:lnTo>
                    <a:lnTo>
                      <a:pt x="17484" y="139971"/>
                    </a:lnTo>
                    <a:lnTo>
                      <a:pt x="17455" y="139728"/>
                    </a:lnTo>
                    <a:lnTo>
                      <a:pt x="17509" y="139491"/>
                    </a:lnTo>
                    <a:lnTo>
                      <a:pt x="17602" y="139266"/>
                    </a:lnTo>
                    <a:lnTo>
                      <a:pt x="17648" y="139157"/>
                    </a:lnTo>
                    <a:lnTo>
                      <a:pt x="17690" y="139041"/>
                    </a:lnTo>
                    <a:lnTo>
                      <a:pt x="17732" y="138926"/>
                    </a:lnTo>
                    <a:lnTo>
                      <a:pt x="17772" y="138811"/>
                    </a:lnTo>
                    <a:lnTo>
                      <a:pt x="17811" y="138695"/>
                    </a:lnTo>
                    <a:lnTo>
                      <a:pt x="17847" y="138579"/>
                    </a:lnTo>
                    <a:lnTo>
                      <a:pt x="17879" y="138464"/>
                    </a:lnTo>
                    <a:lnTo>
                      <a:pt x="17902" y="138342"/>
                    </a:lnTo>
                    <a:lnTo>
                      <a:pt x="17912" y="138221"/>
                    </a:lnTo>
                    <a:lnTo>
                      <a:pt x="17815" y="138003"/>
                    </a:lnTo>
                    <a:lnTo>
                      <a:pt x="17648" y="137826"/>
                    </a:lnTo>
                    <a:lnTo>
                      <a:pt x="17520" y="137626"/>
                    </a:lnTo>
                    <a:lnTo>
                      <a:pt x="17522" y="137498"/>
                    </a:lnTo>
                    <a:lnTo>
                      <a:pt x="17562" y="137382"/>
                    </a:lnTo>
                    <a:lnTo>
                      <a:pt x="17622" y="137280"/>
                    </a:lnTo>
                    <a:lnTo>
                      <a:pt x="17699" y="137188"/>
                    </a:lnTo>
                    <a:lnTo>
                      <a:pt x="17793" y="137109"/>
                    </a:lnTo>
                    <a:lnTo>
                      <a:pt x="17906" y="137067"/>
                    </a:lnTo>
                    <a:lnTo>
                      <a:pt x="18027" y="137054"/>
                    </a:lnTo>
                    <a:lnTo>
                      <a:pt x="18270" y="137061"/>
                    </a:lnTo>
                    <a:lnTo>
                      <a:pt x="18631" y="137091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66" name="object 62">
                <a:extLst>
                  <a:ext uri="{FF2B5EF4-FFF2-40B4-BE49-F238E27FC236}">
                    <a16:creationId xmlns:a16="http://schemas.microsoft.com/office/drawing/2014/main" id="{96501A4A-0A4D-4073-A88D-91A6F9431A42}"/>
                  </a:ext>
                </a:extLst>
              </p:cNvPr>
              <p:cNvSpPr/>
              <p:nvPr/>
            </p:nvSpPr>
            <p:spPr>
              <a:xfrm>
                <a:off x="2167261" y="8409048"/>
                <a:ext cx="405036" cy="561355"/>
              </a:xfrm>
              <a:custGeom>
                <a:avLst/>
                <a:gdLst/>
                <a:ahLst/>
                <a:cxnLst/>
                <a:rect l="l" t="t" r="r" b="b"/>
                <a:pathLst>
                  <a:path w="405036" h="561355">
                    <a:moveTo>
                      <a:pt x="216928" y="41470"/>
                    </a:moveTo>
                    <a:lnTo>
                      <a:pt x="217171" y="41464"/>
                    </a:lnTo>
                    <a:lnTo>
                      <a:pt x="217414" y="41464"/>
                    </a:lnTo>
                    <a:lnTo>
                      <a:pt x="217657" y="41464"/>
                    </a:lnTo>
                    <a:lnTo>
                      <a:pt x="217900" y="41458"/>
                    </a:lnTo>
                    <a:lnTo>
                      <a:pt x="218143" y="41458"/>
                    </a:lnTo>
                    <a:lnTo>
                      <a:pt x="218386" y="41452"/>
                    </a:lnTo>
                    <a:lnTo>
                      <a:pt x="218629" y="41446"/>
                    </a:lnTo>
                    <a:lnTo>
                      <a:pt x="218872" y="41434"/>
                    </a:lnTo>
                    <a:lnTo>
                      <a:pt x="219115" y="41428"/>
                    </a:lnTo>
                    <a:lnTo>
                      <a:pt x="219357" y="41410"/>
                    </a:lnTo>
                    <a:lnTo>
                      <a:pt x="219599" y="41391"/>
                    </a:lnTo>
                    <a:lnTo>
                      <a:pt x="219841" y="41367"/>
                    </a:lnTo>
                    <a:lnTo>
                      <a:pt x="220082" y="41337"/>
                    </a:lnTo>
                    <a:lnTo>
                      <a:pt x="220322" y="41300"/>
                    </a:lnTo>
                    <a:lnTo>
                      <a:pt x="220561" y="41252"/>
                    </a:lnTo>
                    <a:lnTo>
                      <a:pt x="220799" y="41203"/>
                    </a:lnTo>
                    <a:lnTo>
                      <a:pt x="221039" y="41160"/>
                    </a:lnTo>
                    <a:lnTo>
                      <a:pt x="221278" y="41124"/>
                    </a:lnTo>
                    <a:lnTo>
                      <a:pt x="221521" y="41106"/>
                    </a:lnTo>
                    <a:lnTo>
                      <a:pt x="221764" y="41106"/>
                    </a:lnTo>
                    <a:lnTo>
                      <a:pt x="222005" y="41076"/>
                    </a:lnTo>
                    <a:lnTo>
                      <a:pt x="222115" y="41027"/>
                    </a:lnTo>
                    <a:lnTo>
                      <a:pt x="222226" y="40972"/>
                    </a:lnTo>
                    <a:lnTo>
                      <a:pt x="222335" y="40917"/>
                    </a:lnTo>
                    <a:lnTo>
                      <a:pt x="222443" y="40863"/>
                    </a:lnTo>
                    <a:lnTo>
                      <a:pt x="222664" y="40760"/>
                    </a:lnTo>
                    <a:lnTo>
                      <a:pt x="222890" y="40674"/>
                    </a:lnTo>
                    <a:lnTo>
                      <a:pt x="223127" y="40614"/>
                    </a:lnTo>
                    <a:lnTo>
                      <a:pt x="223244" y="40584"/>
                    </a:lnTo>
                    <a:lnTo>
                      <a:pt x="223359" y="40547"/>
                    </a:lnTo>
                    <a:lnTo>
                      <a:pt x="223469" y="40498"/>
                    </a:lnTo>
                    <a:lnTo>
                      <a:pt x="223576" y="40437"/>
                    </a:lnTo>
                    <a:lnTo>
                      <a:pt x="223681" y="40377"/>
                    </a:lnTo>
                    <a:lnTo>
                      <a:pt x="223896" y="40261"/>
                    </a:lnTo>
                    <a:lnTo>
                      <a:pt x="224124" y="40176"/>
                    </a:lnTo>
                    <a:lnTo>
                      <a:pt x="224353" y="40098"/>
                    </a:lnTo>
                    <a:lnTo>
                      <a:pt x="224584" y="40024"/>
                    </a:lnTo>
                    <a:lnTo>
                      <a:pt x="224816" y="39945"/>
                    </a:lnTo>
                    <a:lnTo>
                      <a:pt x="225048" y="39879"/>
                    </a:lnTo>
                    <a:lnTo>
                      <a:pt x="225283" y="39812"/>
                    </a:lnTo>
                    <a:lnTo>
                      <a:pt x="225517" y="39751"/>
                    </a:lnTo>
                    <a:lnTo>
                      <a:pt x="225633" y="39715"/>
                    </a:lnTo>
                    <a:lnTo>
                      <a:pt x="225747" y="39666"/>
                    </a:lnTo>
                    <a:lnTo>
                      <a:pt x="225857" y="39617"/>
                    </a:lnTo>
                    <a:lnTo>
                      <a:pt x="225967" y="39563"/>
                    </a:lnTo>
                    <a:lnTo>
                      <a:pt x="226076" y="39508"/>
                    </a:lnTo>
                    <a:lnTo>
                      <a:pt x="226306" y="39435"/>
                    </a:lnTo>
                    <a:lnTo>
                      <a:pt x="226548" y="39417"/>
                    </a:lnTo>
                    <a:lnTo>
                      <a:pt x="226789" y="39375"/>
                    </a:lnTo>
                    <a:lnTo>
                      <a:pt x="226907" y="39344"/>
                    </a:lnTo>
                    <a:lnTo>
                      <a:pt x="227020" y="39301"/>
                    </a:lnTo>
                    <a:lnTo>
                      <a:pt x="227132" y="39253"/>
                    </a:lnTo>
                    <a:lnTo>
                      <a:pt x="227244" y="39204"/>
                    </a:lnTo>
                    <a:lnTo>
                      <a:pt x="227355" y="39156"/>
                    </a:lnTo>
                    <a:lnTo>
                      <a:pt x="227566" y="39065"/>
                    </a:lnTo>
                    <a:lnTo>
                      <a:pt x="227806" y="38980"/>
                    </a:lnTo>
                    <a:lnTo>
                      <a:pt x="228035" y="38901"/>
                    </a:lnTo>
                    <a:lnTo>
                      <a:pt x="228266" y="38827"/>
                    </a:lnTo>
                    <a:lnTo>
                      <a:pt x="228495" y="38749"/>
                    </a:lnTo>
                    <a:lnTo>
                      <a:pt x="228726" y="38670"/>
                    </a:lnTo>
                    <a:lnTo>
                      <a:pt x="228957" y="38597"/>
                    </a:lnTo>
                    <a:lnTo>
                      <a:pt x="229189" y="38524"/>
                    </a:lnTo>
                    <a:lnTo>
                      <a:pt x="229422" y="38451"/>
                    </a:lnTo>
                    <a:lnTo>
                      <a:pt x="229654" y="38378"/>
                    </a:lnTo>
                    <a:lnTo>
                      <a:pt x="229886" y="38305"/>
                    </a:lnTo>
                    <a:lnTo>
                      <a:pt x="230103" y="38202"/>
                    </a:lnTo>
                    <a:lnTo>
                      <a:pt x="230316" y="38080"/>
                    </a:lnTo>
                    <a:lnTo>
                      <a:pt x="230425" y="38026"/>
                    </a:lnTo>
                    <a:lnTo>
                      <a:pt x="230535" y="37977"/>
                    </a:lnTo>
                    <a:lnTo>
                      <a:pt x="230648" y="37935"/>
                    </a:lnTo>
                    <a:lnTo>
                      <a:pt x="230762" y="37892"/>
                    </a:lnTo>
                    <a:lnTo>
                      <a:pt x="230877" y="37850"/>
                    </a:lnTo>
                    <a:lnTo>
                      <a:pt x="231105" y="37764"/>
                    </a:lnTo>
                    <a:lnTo>
                      <a:pt x="231218" y="37716"/>
                    </a:lnTo>
                    <a:lnTo>
                      <a:pt x="231329" y="37667"/>
                    </a:lnTo>
                    <a:lnTo>
                      <a:pt x="231431" y="37600"/>
                    </a:lnTo>
                    <a:lnTo>
                      <a:pt x="231524" y="37528"/>
                    </a:lnTo>
                    <a:lnTo>
                      <a:pt x="231616" y="37442"/>
                    </a:lnTo>
                    <a:lnTo>
                      <a:pt x="231796" y="37278"/>
                    </a:lnTo>
                    <a:lnTo>
                      <a:pt x="231889" y="37199"/>
                    </a:lnTo>
                    <a:lnTo>
                      <a:pt x="231987" y="37133"/>
                    </a:lnTo>
                    <a:lnTo>
                      <a:pt x="232092" y="37072"/>
                    </a:lnTo>
                    <a:lnTo>
                      <a:pt x="232200" y="37017"/>
                    </a:lnTo>
                    <a:lnTo>
                      <a:pt x="232311" y="36963"/>
                    </a:lnTo>
                    <a:lnTo>
                      <a:pt x="232422" y="36914"/>
                    </a:lnTo>
                    <a:lnTo>
                      <a:pt x="232635" y="36798"/>
                    </a:lnTo>
                    <a:lnTo>
                      <a:pt x="232841" y="36671"/>
                    </a:lnTo>
                    <a:lnTo>
                      <a:pt x="233044" y="36538"/>
                    </a:lnTo>
                    <a:lnTo>
                      <a:pt x="233246" y="36397"/>
                    </a:lnTo>
                    <a:lnTo>
                      <a:pt x="233447" y="36264"/>
                    </a:lnTo>
                    <a:lnTo>
                      <a:pt x="233646" y="36124"/>
                    </a:lnTo>
                    <a:lnTo>
                      <a:pt x="233844" y="35978"/>
                    </a:lnTo>
                    <a:lnTo>
                      <a:pt x="233935" y="35899"/>
                    </a:lnTo>
                    <a:lnTo>
                      <a:pt x="234020" y="35814"/>
                    </a:lnTo>
                    <a:lnTo>
                      <a:pt x="234102" y="35723"/>
                    </a:lnTo>
                    <a:lnTo>
                      <a:pt x="234181" y="35632"/>
                    </a:lnTo>
                    <a:lnTo>
                      <a:pt x="234340" y="35450"/>
                    </a:lnTo>
                    <a:lnTo>
                      <a:pt x="234422" y="35358"/>
                    </a:lnTo>
                    <a:lnTo>
                      <a:pt x="234508" y="35273"/>
                    </a:lnTo>
                    <a:lnTo>
                      <a:pt x="234593" y="35189"/>
                    </a:lnTo>
                    <a:lnTo>
                      <a:pt x="234680" y="35103"/>
                    </a:lnTo>
                    <a:lnTo>
                      <a:pt x="234768" y="35019"/>
                    </a:lnTo>
                    <a:lnTo>
                      <a:pt x="234857" y="34933"/>
                    </a:lnTo>
                    <a:lnTo>
                      <a:pt x="234949" y="34854"/>
                    </a:lnTo>
                    <a:lnTo>
                      <a:pt x="235042" y="34775"/>
                    </a:lnTo>
                    <a:lnTo>
                      <a:pt x="235231" y="34623"/>
                    </a:lnTo>
                    <a:lnTo>
                      <a:pt x="235424" y="34478"/>
                    </a:lnTo>
                    <a:lnTo>
                      <a:pt x="235619" y="34332"/>
                    </a:lnTo>
                    <a:lnTo>
                      <a:pt x="235815" y="34186"/>
                    </a:lnTo>
                    <a:lnTo>
                      <a:pt x="236014" y="34046"/>
                    </a:lnTo>
                    <a:lnTo>
                      <a:pt x="236214" y="33906"/>
                    </a:lnTo>
                    <a:lnTo>
                      <a:pt x="236413" y="33767"/>
                    </a:lnTo>
                    <a:lnTo>
                      <a:pt x="236605" y="33621"/>
                    </a:lnTo>
                    <a:lnTo>
                      <a:pt x="236697" y="33542"/>
                    </a:lnTo>
                    <a:lnTo>
                      <a:pt x="236788" y="33463"/>
                    </a:lnTo>
                    <a:lnTo>
                      <a:pt x="236876" y="33378"/>
                    </a:lnTo>
                    <a:lnTo>
                      <a:pt x="236950" y="33280"/>
                    </a:lnTo>
                    <a:lnTo>
                      <a:pt x="236995" y="33171"/>
                    </a:lnTo>
                    <a:lnTo>
                      <a:pt x="237020" y="33050"/>
                    </a:lnTo>
                    <a:lnTo>
                      <a:pt x="237042" y="32928"/>
                    </a:lnTo>
                    <a:lnTo>
                      <a:pt x="237121" y="32704"/>
                    </a:lnTo>
                    <a:lnTo>
                      <a:pt x="237192" y="32601"/>
                    </a:lnTo>
                    <a:lnTo>
                      <a:pt x="237269" y="32503"/>
                    </a:lnTo>
                    <a:lnTo>
                      <a:pt x="237349" y="32412"/>
                    </a:lnTo>
                    <a:lnTo>
                      <a:pt x="237431" y="32327"/>
                    </a:lnTo>
                    <a:lnTo>
                      <a:pt x="237600" y="32151"/>
                    </a:lnTo>
                    <a:lnTo>
                      <a:pt x="237687" y="32066"/>
                    </a:lnTo>
                    <a:lnTo>
                      <a:pt x="237774" y="31981"/>
                    </a:lnTo>
                    <a:lnTo>
                      <a:pt x="237860" y="31895"/>
                    </a:lnTo>
                    <a:lnTo>
                      <a:pt x="237947" y="31811"/>
                    </a:lnTo>
                    <a:lnTo>
                      <a:pt x="238121" y="31640"/>
                    </a:lnTo>
                    <a:lnTo>
                      <a:pt x="238290" y="31464"/>
                    </a:lnTo>
                    <a:lnTo>
                      <a:pt x="238459" y="31288"/>
                    </a:lnTo>
                    <a:lnTo>
                      <a:pt x="238626" y="31112"/>
                    </a:lnTo>
                    <a:lnTo>
                      <a:pt x="238791" y="30935"/>
                    </a:lnTo>
                    <a:lnTo>
                      <a:pt x="238873" y="30845"/>
                    </a:lnTo>
                    <a:lnTo>
                      <a:pt x="238952" y="30754"/>
                    </a:lnTo>
                    <a:lnTo>
                      <a:pt x="239028" y="30656"/>
                    </a:lnTo>
                    <a:lnTo>
                      <a:pt x="239102" y="30559"/>
                    </a:lnTo>
                    <a:lnTo>
                      <a:pt x="239175" y="30462"/>
                    </a:lnTo>
                    <a:lnTo>
                      <a:pt x="239246" y="30364"/>
                    </a:lnTo>
                    <a:lnTo>
                      <a:pt x="239316" y="30267"/>
                    </a:lnTo>
                    <a:lnTo>
                      <a:pt x="239387" y="30170"/>
                    </a:lnTo>
                    <a:lnTo>
                      <a:pt x="239457" y="30067"/>
                    </a:lnTo>
                    <a:lnTo>
                      <a:pt x="239599" y="29872"/>
                    </a:lnTo>
                    <a:lnTo>
                      <a:pt x="239672" y="29775"/>
                    </a:lnTo>
                    <a:lnTo>
                      <a:pt x="239747" y="29678"/>
                    </a:lnTo>
                    <a:lnTo>
                      <a:pt x="239826" y="29587"/>
                    </a:lnTo>
                    <a:lnTo>
                      <a:pt x="239908" y="29496"/>
                    </a:lnTo>
                    <a:lnTo>
                      <a:pt x="239991" y="29411"/>
                    </a:lnTo>
                    <a:lnTo>
                      <a:pt x="240159" y="29235"/>
                    </a:lnTo>
                    <a:lnTo>
                      <a:pt x="240241" y="29143"/>
                    </a:lnTo>
                    <a:lnTo>
                      <a:pt x="240319" y="29052"/>
                    </a:lnTo>
                    <a:lnTo>
                      <a:pt x="240389" y="28949"/>
                    </a:lnTo>
                    <a:lnTo>
                      <a:pt x="240444" y="28839"/>
                    </a:lnTo>
                    <a:lnTo>
                      <a:pt x="240492" y="28730"/>
                    </a:lnTo>
                    <a:lnTo>
                      <a:pt x="240533" y="28615"/>
                    </a:lnTo>
                    <a:lnTo>
                      <a:pt x="240573" y="28499"/>
                    </a:lnTo>
                    <a:lnTo>
                      <a:pt x="240612" y="28384"/>
                    </a:lnTo>
                    <a:lnTo>
                      <a:pt x="240692" y="28153"/>
                    </a:lnTo>
                    <a:lnTo>
                      <a:pt x="240735" y="28044"/>
                    </a:lnTo>
                    <a:lnTo>
                      <a:pt x="240783" y="27928"/>
                    </a:lnTo>
                    <a:lnTo>
                      <a:pt x="240838" y="27825"/>
                    </a:lnTo>
                    <a:lnTo>
                      <a:pt x="240906" y="27722"/>
                    </a:lnTo>
                    <a:lnTo>
                      <a:pt x="240981" y="27625"/>
                    </a:lnTo>
                    <a:lnTo>
                      <a:pt x="241061" y="27534"/>
                    </a:lnTo>
                    <a:lnTo>
                      <a:pt x="241146" y="27442"/>
                    </a:lnTo>
                    <a:lnTo>
                      <a:pt x="241231" y="27357"/>
                    </a:lnTo>
                    <a:lnTo>
                      <a:pt x="241394" y="27181"/>
                    </a:lnTo>
                    <a:lnTo>
                      <a:pt x="241539" y="26981"/>
                    </a:lnTo>
                    <a:lnTo>
                      <a:pt x="241678" y="26786"/>
                    </a:lnTo>
                    <a:lnTo>
                      <a:pt x="241815" y="26585"/>
                    </a:lnTo>
                    <a:lnTo>
                      <a:pt x="241951" y="26379"/>
                    </a:lnTo>
                    <a:lnTo>
                      <a:pt x="242087" y="26178"/>
                    </a:lnTo>
                    <a:lnTo>
                      <a:pt x="242221" y="25978"/>
                    </a:lnTo>
                    <a:lnTo>
                      <a:pt x="242286" y="25875"/>
                    </a:lnTo>
                    <a:lnTo>
                      <a:pt x="242345" y="25766"/>
                    </a:lnTo>
                    <a:lnTo>
                      <a:pt x="242399" y="25662"/>
                    </a:lnTo>
                    <a:lnTo>
                      <a:pt x="242447" y="25553"/>
                    </a:lnTo>
                    <a:lnTo>
                      <a:pt x="242490" y="25437"/>
                    </a:lnTo>
                    <a:lnTo>
                      <a:pt x="242531" y="25322"/>
                    </a:lnTo>
                    <a:lnTo>
                      <a:pt x="242571" y="25207"/>
                    </a:lnTo>
                    <a:lnTo>
                      <a:pt x="242609" y="25091"/>
                    </a:lnTo>
                    <a:lnTo>
                      <a:pt x="242689" y="24860"/>
                    </a:lnTo>
                    <a:lnTo>
                      <a:pt x="242771" y="24629"/>
                    </a:lnTo>
                    <a:lnTo>
                      <a:pt x="242859" y="24405"/>
                    </a:lnTo>
                    <a:lnTo>
                      <a:pt x="242951" y="24180"/>
                    </a:lnTo>
                    <a:lnTo>
                      <a:pt x="243046" y="23961"/>
                    </a:lnTo>
                    <a:lnTo>
                      <a:pt x="243145" y="23737"/>
                    </a:lnTo>
                    <a:lnTo>
                      <a:pt x="243197" y="23627"/>
                    </a:lnTo>
                    <a:lnTo>
                      <a:pt x="243251" y="23517"/>
                    </a:lnTo>
                    <a:lnTo>
                      <a:pt x="243306" y="23408"/>
                    </a:lnTo>
                    <a:lnTo>
                      <a:pt x="243362" y="23299"/>
                    </a:lnTo>
                    <a:lnTo>
                      <a:pt x="243417" y="23196"/>
                    </a:lnTo>
                    <a:lnTo>
                      <a:pt x="243532" y="22977"/>
                    </a:lnTo>
                    <a:lnTo>
                      <a:pt x="243647" y="22764"/>
                    </a:lnTo>
                    <a:lnTo>
                      <a:pt x="243761" y="22551"/>
                    </a:lnTo>
                    <a:lnTo>
                      <a:pt x="243873" y="22333"/>
                    </a:lnTo>
                    <a:lnTo>
                      <a:pt x="243980" y="22114"/>
                    </a:lnTo>
                    <a:lnTo>
                      <a:pt x="244084" y="21895"/>
                    </a:lnTo>
                    <a:lnTo>
                      <a:pt x="244186" y="21676"/>
                    </a:lnTo>
                    <a:lnTo>
                      <a:pt x="244287" y="21452"/>
                    </a:lnTo>
                    <a:lnTo>
                      <a:pt x="244386" y="21233"/>
                    </a:lnTo>
                    <a:lnTo>
                      <a:pt x="244485" y="21008"/>
                    </a:lnTo>
                    <a:lnTo>
                      <a:pt x="244585" y="20790"/>
                    </a:lnTo>
                    <a:lnTo>
                      <a:pt x="244683" y="20565"/>
                    </a:lnTo>
                    <a:lnTo>
                      <a:pt x="244773" y="20340"/>
                    </a:lnTo>
                    <a:lnTo>
                      <a:pt x="244856" y="20109"/>
                    </a:lnTo>
                    <a:lnTo>
                      <a:pt x="244936" y="19884"/>
                    </a:lnTo>
                    <a:lnTo>
                      <a:pt x="245016" y="19654"/>
                    </a:lnTo>
                    <a:lnTo>
                      <a:pt x="245094" y="19423"/>
                    </a:lnTo>
                    <a:lnTo>
                      <a:pt x="245173" y="19192"/>
                    </a:lnTo>
                    <a:lnTo>
                      <a:pt x="245250" y="18961"/>
                    </a:lnTo>
                    <a:lnTo>
                      <a:pt x="245326" y="18730"/>
                    </a:lnTo>
                    <a:lnTo>
                      <a:pt x="245403" y="18499"/>
                    </a:lnTo>
                    <a:lnTo>
                      <a:pt x="245479" y="18269"/>
                    </a:lnTo>
                    <a:lnTo>
                      <a:pt x="245555" y="18037"/>
                    </a:lnTo>
                    <a:lnTo>
                      <a:pt x="245630" y="17807"/>
                    </a:lnTo>
                    <a:lnTo>
                      <a:pt x="245706" y="17576"/>
                    </a:lnTo>
                    <a:lnTo>
                      <a:pt x="245738" y="17460"/>
                    </a:lnTo>
                    <a:lnTo>
                      <a:pt x="245759" y="17339"/>
                    </a:lnTo>
                    <a:lnTo>
                      <a:pt x="245772" y="17223"/>
                    </a:lnTo>
                    <a:lnTo>
                      <a:pt x="245780" y="17102"/>
                    </a:lnTo>
                    <a:lnTo>
                      <a:pt x="245801" y="16853"/>
                    </a:lnTo>
                    <a:lnTo>
                      <a:pt x="245837" y="16737"/>
                    </a:lnTo>
                    <a:lnTo>
                      <a:pt x="245889" y="16628"/>
                    </a:lnTo>
                    <a:lnTo>
                      <a:pt x="245942" y="16518"/>
                    </a:lnTo>
                    <a:lnTo>
                      <a:pt x="245996" y="16410"/>
                    </a:lnTo>
                    <a:lnTo>
                      <a:pt x="246051" y="16306"/>
                    </a:lnTo>
                    <a:lnTo>
                      <a:pt x="246160" y="16088"/>
                    </a:lnTo>
                    <a:lnTo>
                      <a:pt x="246262" y="15869"/>
                    </a:lnTo>
                    <a:lnTo>
                      <a:pt x="246364" y="15644"/>
                    </a:lnTo>
                    <a:lnTo>
                      <a:pt x="246466" y="15425"/>
                    </a:lnTo>
                    <a:lnTo>
                      <a:pt x="246567" y="15206"/>
                    </a:lnTo>
                    <a:lnTo>
                      <a:pt x="246667" y="14981"/>
                    </a:lnTo>
                    <a:lnTo>
                      <a:pt x="246767" y="14763"/>
                    </a:lnTo>
                    <a:lnTo>
                      <a:pt x="246866" y="14538"/>
                    </a:lnTo>
                    <a:lnTo>
                      <a:pt x="246965" y="14319"/>
                    </a:lnTo>
                    <a:lnTo>
                      <a:pt x="247013" y="14204"/>
                    </a:lnTo>
                    <a:lnTo>
                      <a:pt x="247056" y="14088"/>
                    </a:lnTo>
                    <a:lnTo>
                      <a:pt x="247094" y="13973"/>
                    </a:lnTo>
                    <a:lnTo>
                      <a:pt x="247126" y="13858"/>
                    </a:lnTo>
                    <a:lnTo>
                      <a:pt x="247156" y="13742"/>
                    </a:lnTo>
                    <a:lnTo>
                      <a:pt x="247186" y="13621"/>
                    </a:lnTo>
                    <a:lnTo>
                      <a:pt x="247256" y="13390"/>
                    </a:lnTo>
                    <a:lnTo>
                      <a:pt x="247295" y="13275"/>
                    </a:lnTo>
                    <a:lnTo>
                      <a:pt x="247335" y="13159"/>
                    </a:lnTo>
                    <a:lnTo>
                      <a:pt x="247376" y="13044"/>
                    </a:lnTo>
                    <a:lnTo>
                      <a:pt x="247417" y="12928"/>
                    </a:lnTo>
                    <a:lnTo>
                      <a:pt x="247459" y="12819"/>
                    </a:lnTo>
                    <a:lnTo>
                      <a:pt x="247543" y="12588"/>
                    </a:lnTo>
                    <a:lnTo>
                      <a:pt x="247627" y="12363"/>
                    </a:lnTo>
                    <a:lnTo>
                      <a:pt x="247709" y="12132"/>
                    </a:lnTo>
                    <a:lnTo>
                      <a:pt x="247788" y="11901"/>
                    </a:lnTo>
                    <a:lnTo>
                      <a:pt x="247819" y="11786"/>
                    </a:lnTo>
                    <a:lnTo>
                      <a:pt x="247836" y="11664"/>
                    </a:lnTo>
                    <a:lnTo>
                      <a:pt x="247850" y="11543"/>
                    </a:lnTo>
                    <a:lnTo>
                      <a:pt x="247861" y="11421"/>
                    </a:lnTo>
                    <a:lnTo>
                      <a:pt x="247871" y="11300"/>
                    </a:lnTo>
                    <a:lnTo>
                      <a:pt x="247894" y="11057"/>
                    </a:lnTo>
                    <a:lnTo>
                      <a:pt x="247908" y="10935"/>
                    </a:lnTo>
                    <a:lnTo>
                      <a:pt x="247928" y="10820"/>
                    </a:lnTo>
                    <a:lnTo>
                      <a:pt x="247952" y="10699"/>
                    </a:lnTo>
                    <a:lnTo>
                      <a:pt x="247983" y="10583"/>
                    </a:lnTo>
                    <a:lnTo>
                      <a:pt x="248021" y="10468"/>
                    </a:lnTo>
                    <a:lnTo>
                      <a:pt x="248062" y="10352"/>
                    </a:lnTo>
                    <a:lnTo>
                      <a:pt x="248104" y="10237"/>
                    </a:lnTo>
                    <a:lnTo>
                      <a:pt x="248145" y="10127"/>
                    </a:lnTo>
                    <a:lnTo>
                      <a:pt x="248217" y="9890"/>
                    </a:lnTo>
                    <a:lnTo>
                      <a:pt x="248244" y="9775"/>
                    </a:lnTo>
                    <a:lnTo>
                      <a:pt x="248266" y="9653"/>
                    </a:lnTo>
                    <a:lnTo>
                      <a:pt x="248284" y="9532"/>
                    </a:lnTo>
                    <a:lnTo>
                      <a:pt x="248301" y="9410"/>
                    </a:lnTo>
                    <a:lnTo>
                      <a:pt x="248312" y="9289"/>
                    </a:lnTo>
                    <a:lnTo>
                      <a:pt x="248317" y="9173"/>
                    </a:lnTo>
                    <a:lnTo>
                      <a:pt x="248318" y="9052"/>
                    </a:lnTo>
                    <a:lnTo>
                      <a:pt x="248316" y="8809"/>
                    </a:lnTo>
                    <a:lnTo>
                      <a:pt x="248310" y="8688"/>
                    </a:lnTo>
                    <a:lnTo>
                      <a:pt x="248300" y="8566"/>
                    </a:lnTo>
                    <a:lnTo>
                      <a:pt x="248287" y="8444"/>
                    </a:lnTo>
                    <a:lnTo>
                      <a:pt x="248271" y="8323"/>
                    </a:lnTo>
                    <a:lnTo>
                      <a:pt x="248254" y="8202"/>
                    </a:lnTo>
                    <a:lnTo>
                      <a:pt x="248237" y="8080"/>
                    </a:lnTo>
                    <a:lnTo>
                      <a:pt x="248204" y="7843"/>
                    </a:lnTo>
                    <a:lnTo>
                      <a:pt x="248192" y="7715"/>
                    </a:lnTo>
                    <a:lnTo>
                      <a:pt x="248182" y="7594"/>
                    </a:lnTo>
                    <a:lnTo>
                      <a:pt x="248177" y="7472"/>
                    </a:lnTo>
                    <a:lnTo>
                      <a:pt x="248176" y="7351"/>
                    </a:lnTo>
                    <a:lnTo>
                      <a:pt x="248185" y="7114"/>
                    </a:lnTo>
                    <a:lnTo>
                      <a:pt x="248192" y="6992"/>
                    </a:lnTo>
                    <a:lnTo>
                      <a:pt x="248199" y="6871"/>
                    </a:lnTo>
                    <a:lnTo>
                      <a:pt x="248207" y="6750"/>
                    </a:lnTo>
                    <a:lnTo>
                      <a:pt x="248216" y="6628"/>
                    </a:lnTo>
                    <a:lnTo>
                      <a:pt x="248230" y="6385"/>
                    </a:lnTo>
                    <a:lnTo>
                      <a:pt x="248241" y="6142"/>
                    </a:lnTo>
                    <a:lnTo>
                      <a:pt x="248243" y="5899"/>
                    </a:lnTo>
                    <a:lnTo>
                      <a:pt x="248226" y="5656"/>
                    </a:lnTo>
                    <a:lnTo>
                      <a:pt x="248206" y="5413"/>
                    </a:lnTo>
                    <a:lnTo>
                      <a:pt x="248201" y="5170"/>
                    </a:lnTo>
                    <a:lnTo>
                      <a:pt x="248204" y="4927"/>
                    </a:lnTo>
                    <a:lnTo>
                      <a:pt x="248210" y="4684"/>
                    </a:lnTo>
                    <a:lnTo>
                      <a:pt x="248218" y="4441"/>
                    </a:lnTo>
                    <a:lnTo>
                      <a:pt x="248225" y="4198"/>
                    </a:lnTo>
                    <a:lnTo>
                      <a:pt x="248230" y="3954"/>
                    </a:lnTo>
                    <a:lnTo>
                      <a:pt x="248228" y="3712"/>
                    </a:lnTo>
                    <a:lnTo>
                      <a:pt x="248223" y="3469"/>
                    </a:lnTo>
                    <a:lnTo>
                      <a:pt x="248225" y="3348"/>
                    </a:lnTo>
                    <a:lnTo>
                      <a:pt x="248230" y="3225"/>
                    </a:lnTo>
                    <a:lnTo>
                      <a:pt x="248235" y="3104"/>
                    </a:lnTo>
                    <a:lnTo>
                      <a:pt x="248242" y="2983"/>
                    </a:lnTo>
                    <a:lnTo>
                      <a:pt x="248249" y="2861"/>
                    </a:lnTo>
                    <a:lnTo>
                      <a:pt x="248257" y="2740"/>
                    </a:lnTo>
                    <a:lnTo>
                      <a:pt x="248266" y="2618"/>
                    </a:lnTo>
                    <a:lnTo>
                      <a:pt x="248277" y="2497"/>
                    </a:lnTo>
                    <a:lnTo>
                      <a:pt x="248288" y="2381"/>
                    </a:lnTo>
                    <a:lnTo>
                      <a:pt x="248302" y="2260"/>
                    </a:lnTo>
                    <a:lnTo>
                      <a:pt x="248325" y="2017"/>
                    </a:lnTo>
                    <a:lnTo>
                      <a:pt x="248325" y="1774"/>
                    </a:lnTo>
                    <a:lnTo>
                      <a:pt x="248252" y="1543"/>
                    </a:lnTo>
                    <a:lnTo>
                      <a:pt x="248158" y="1318"/>
                    </a:lnTo>
                    <a:lnTo>
                      <a:pt x="248129" y="1081"/>
                    </a:lnTo>
                    <a:lnTo>
                      <a:pt x="248162" y="838"/>
                    </a:lnTo>
                    <a:lnTo>
                      <a:pt x="248186" y="717"/>
                    </a:lnTo>
                    <a:lnTo>
                      <a:pt x="248212" y="601"/>
                    </a:lnTo>
                    <a:lnTo>
                      <a:pt x="248239" y="480"/>
                    </a:lnTo>
                    <a:lnTo>
                      <a:pt x="248266" y="364"/>
                    </a:lnTo>
                    <a:lnTo>
                      <a:pt x="248293" y="121"/>
                    </a:lnTo>
                    <a:lnTo>
                      <a:pt x="249594" y="400"/>
                    </a:lnTo>
                    <a:lnTo>
                      <a:pt x="253195" y="2229"/>
                    </a:lnTo>
                    <a:lnTo>
                      <a:pt x="256151" y="3639"/>
                    </a:lnTo>
                    <a:lnTo>
                      <a:pt x="261288" y="7521"/>
                    </a:lnTo>
                    <a:lnTo>
                      <a:pt x="264532" y="9687"/>
                    </a:lnTo>
                    <a:lnTo>
                      <a:pt x="267740" y="12472"/>
                    </a:lnTo>
                    <a:lnTo>
                      <a:pt x="271841" y="13229"/>
                    </a:lnTo>
                    <a:lnTo>
                      <a:pt x="275602" y="14098"/>
                    </a:lnTo>
                    <a:lnTo>
                      <a:pt x="279074" y="14098"/>
                    </a:lnTo>
                    <a:lnTo>
                      <a:pt x="280521" y="14678"/>
                    </a:lnTo>
                    <a:lnTo>
                      <a:pt x="281678" y="15544"/>
                    </a:lnTo>
                    <a:lnTo>
                      <a:pt x="281533" y="16412"/>
                    </a:lnTo>
                    <a:lnTo>
                      <a:pt x="280660" y="25866"/>
                    </a:lnTo>
                    <a:lnTo>
                      <a:pt x="283816" y="29654"/>
                    </a:lnTo>
                    <a:lnTo>
                      <a:pt x="285079" y="34706"/>
                    </a:lnTo>
                    <a:lnTo>
                      <a:pt x="285710" y="42281"/>
                    </a:lnTo>
                    <a:lnTo>
                      <a:pt x="288100" y="46203"/>
                    </a:lnTo>
                    <a:lnTo>
                      <a:pt x="290836" y="46589"/>
                    </a:lnTo>
                    <a:lnTo>
                      <a:pt x="292545" y="48038"/>
                    </a:lnTo>
                    <a:lnTo>
                      <a:pt x="296226" y="51456"/>
                    </a:lnTo>
                    <a:lnTo>
                      <a:pt x="298461" y="53691"/>
                    </a:lnTo>
                    <a:lnTo>
                      <a:pt x="300170" y="56188"/>
                    </a:lnTo>
                    <a:lnTo>
                      <a:pt x="301485" y="58686"/>
                    </a:lnTo>
                    <a:lnTo>
                      <a:pt x="304798" y="61525"/>
                    </a:lnTo>
                    <a:lnTo>
                      <a:pt x="309492" y="64132"/>
                    </a:lnTo>
                    <a:lnTo>
                      <a:pt x="317323" y="71207"/>
                    </a:lnTo>
                    <a:lnTo>
                      <a:pt x="319287" y="73956"/>
                    </a:lnTo>
                    <a:lnTo>
                      <a:pt x="321251" y="74347"/>
                    </a:lnTo>
                    <a:lnTo>
                      <a:pt x="324590" y="79260"/>
                    </a:lnTo>
                    <a:lnTo>
                      <a:pt x="326161" y="81614"/>
                    </a:lnTo>
                    <a:lnTo>
                      <a:pt x="326161" y="85347"/>
                    </a:lnTo>
                    <a:lnTo>
                      <a:pt x="327733" y="86526"/>
                    </a:lnTo>
                    <a:lnTo>
                      <a:pt x="326947" y="91435"/>
                    </a:lnTo>
                    <a:lnTo>
                      <a:pt x="327143" y="94773"/>
                    </a:lnTo>
                    <a:lnTo>
                      <a:pt x="325768" y="104791"/>
                    </a:lnTo>
                    <a:lnTo>
                      <a:pt x="323804" y="110879"/>
                    </a:lnTo>
                    <a:lnTo>
                      <a:pt x="322430" y="115005"/>
                    </a:lnTo>
                    <a:lnTo>
                      <a:pt x="322615" y="119840"/>
                    </a:lnTo>
                    <a:lnTo>
                      <a:pt x="324590" y="122860"/>
                    </a:lnTo>
                    <a:lnTo>
                      <a:pt x="324983" y="124038"/>
                    </a:lnTo>
                    <a:lnTo>
                      <a:pt x="324786" y="126199"/>
                    </a:lnTo>
                    <a:lnTo>
                      <a:pt x="326161" y="127575"/>
                    </a:lnTo>
                    <a:lnTo>
                      <a:pt x="329696" y="124236"/>
                    </a:lnTo>
                    <a:lnTo>
                      <a:pt x="332446" y="120897"/>
                    </a:lnTo>
                    <a:lnTo>
                      <a:pt x="335785" y="117361"/>
                    </a:lnTo>
                    <a:lnTo>
                      <a:pt x="343445" y="114200"/>
                    </a:lnTo>
                    <a:lnTo>
                      <a:pt x="345605" y="113628"/>
                    </a:lnTo>
                    <a:lnTo>
                      <a:pt x="346194" y="115357"/>
                    </a:lnTo>
                    <a:lnTo>
                      <a:pt x="347373" y="116575"/>
                    </a:lnTo>
                    <a:lnTo>
                      <a:pt x="347351" y="118249"/>
                    </a:lnTo>
                    <a:lnTo>
                      <a:pt x="345605" y="121484"/>
                    </a:lnTo>
                    <a:lnTo>
                      <a:pt x="344458" y="125627"/>
                    </a:lnTo>
                    <a:lnTo>
                      <a:pt x="340263" y="130399"/>
                    </a:lnTo>
                    <a:lnTo>
                      <a:pt x="338142" y="132875"/>
                    </a:lnTo>
                    <a:lnTo>
                      <a:pt x="336570" y="135822"/>
                    </a:lnTo>
                    <a:lnTo>
                      <a:pt x="336963" y="138376"/>
                    </a:lnTo>
                    <a:lnTo>
                      <a:pt x="339483" y="142708"/>
                    </a:lnTo>
                    <a:lnTo>
                      <a:pt x="344024" y="145156"/>
                    </a:lnTo>
                    <a:lnTo>
                      <a:pt x="347725" y="149067"/>
                    </a:lnTo>
                    <a:lnTo>
                      <a:pt x="349368" y="151366"/>
                    </a:lnTo>
                    <a:lnTo>
                      <a:pt x="351669" y="153173"/>
                    </a:lnTo>
                    <a:lnTo>
                      <a:pt x="352818" y="153665"/>
                    </a:lnTo>
                    <a:lnTo>
                      <a:pt x="355283" y="154158"/>
                    </a:lnTo>
                    <a:lnTo>
                      <a:pt x="356597" y="154158"/>
                    </a:lnTo>
                    <a:lnTo>
                      <a:pt x="357912" y="153830"/>
                    </a:lnTo>
                    <a:lnTo>
                      <a:pt x="360048" y="153665"/>
                    </a:lnTo>
                    <a:lnTo>
                      <a:pt x="361526" y="154816"/>
                    </a:lnTo>
                    <a:lnTo>
                      <a:pt x="363334" y="155637"/>
                    </a:lnTo>
                    <a:lnTo>
                      <a:pt x="364813" y="155145"/>
                    </a:lnTo>
                    <a:lnTo>
                      <a:pt x="368592" y="156296"/>
                    </a:lnTo>
                    <a:lnTo>
                      <a:pt x="370832" y="161752"/>
                    </a:lnTo>
                    <a:lnTo>
                      <a:pt x="372571" y="163559"/>
                    </a:lnTo>
                    <a:lnTo>
                      <a:pt x="373086" y="166664"/>
                    </a:lnTo>
                    <a:lnTo>
                      <a:pt x="374304" y="168034"/>
                    </a:lnTo>
                    <a:lnTo>
                      <a:pt x="377347" y="169404"/>
                    </a:lnTo>
                    <a:lnTo>
                      <a:pt x="379782" y="170622"/>
                    </a:lnTo>
                    <a:lnTo>
                      <a:pt x="382825" y="170163"/>
                    </a:lnTo>
                    <a:lnTo>
                      <a:pt x="385564" y="170622"/>
                    </a:lnTo>
                    <a:lnTo>
                      <a:pt x="387854" y="172062"/>
                    </a:lnTo>
                    <a:lnTo>
                      <a:pt x="389098" y="173219"/>
                    </a:lnTo>
                    <a:lnTo>
                      <a:pt x="389554" y="176512"/>
                    </a:lnTo>
                    <a:lnTo>
                      <a:pt x="390101" y="181111"/>
                    </a:lnTo>
                    <a:lnTo>
                      <a:pt x="391632" y="184325"/>
                    </a:lnTo>
                    <a:lnTo>
                      <a:pt x="393118" y="185768"/>
                    </a:lnTo>
                    <a:lnTo>
                      <a:pt x="395533" y="186218"/>
                    </a:lnTo>
                    <a:lnTo>
                      <a:pt x="399113" y="185655"/>
                    </a:lnTo>
                    <a:lnTo>
                      <a:pt x="402511" y="187493"/>
                    </a:lnTo>
                    <a:lnTo>
                      <a:pt x="405036" y="192545"/>
                    </a:lnTo>
                    <a:lnTo>
                      <a:pt x="401248" y="198225"/>
                    </a:lnTo>
                    <a:lnTo>
                      <a:pt x="394935" y="203277"/>
                    </a:lnTo>
                    <a:lnTo>
                      <a:pt x="388621" y="206434"/>
                    </a:lnTo>
                    <a:lnTo>
                      <a:pt x="381676" y="207697"/>
                    </a:lnTo>
                    <a:lnTo>
                      <a:pt x="375363" y="209589"/>
                    </a:lnTo>
                    <a:lnTo>
                      <a:pt x="369049" y="212749"/>
                    </a:lnTo>
                    <a:lnTo>
                      <a:pt x="362735" y="214641"/>
                    </a:lnTo>
                    <a:lnTo>
                      <a:pt x="358316" y="214009"/>
                    </a:lnTo>
                    <a:lnTo>
                      <a:pt x="352634" y="214641"/>
                    </a:lnTo>
                    <a:lnTo>
                      <a:pt x="350053" y="215723"/>
                    </a:lnTo>
                    <a:lnTo>
                      <a:pt x="346939" y="216129"/>
                    </a:lnTo>
                    <a:lnTo>
                      <a:pt x="343147" y="215722"/>
                    </a:lnTo>
                    <a:lnTo>
                      <a:pt x="339131" y="217554"/>
                    </a:lnTo>
                    <a:lnTo>
                      <a:pt x="335699" y="218432"/>
                    </a:lnTo>
                    <a:lnTo>
                      <a:pt x="333035" y="219362"/>
                    </a:lnTo>
                    <a:lnTo>
                      <a:pt x="332300" y="221017"/>
                    </a:lnTo>
                    <a:lnTo>
                      <a:pt x="332720" y="224933"/>
                    </a:lnTo>
                    <a:lnTo>
                      <a:pt x="333533" y="227099"/>
                    </a:lnTo>
                    <a:lnTo>
                      <a:pt x="334481" y="228858"/>
                    </a:lnTo>
                    <a:lnTo>
                      <a:pt x="333804" y="231568"/>
                    </a:lnTo>
                    <a:lnTo>
                      <a:pt x="332992" y="233192"/>
                    </a:lnTo>
                    <a:lnTo>
                      <a:pt x="332473" y="236148"/>
                    </a:lnTo>
                    <a:lnTo>
                      <a:pt x="332090" y="235948"/>
                    </a:lnTo>
                    <a:lnTo>
                      <a:pt x="327575" y="236306"/>
                    </a:lnTo>
                    <a:lnTo>
                      <a:pt x="325815" y="235765"/>
                    </a:lnTo>
                    <a:lnTo>
                      <a:pt x="323919" y="235088"/>
                    </a:lnTo>
                    <a:lnTo>
                      <a:pt x="323107" y="234410"/>
                    </a:lnTo>
                    <a:lnTo>
                      <a:pt x="321888" y="234141"/>
                    </a:lnTo>
                    <a:lnTo>
                      <a:pt x="320534" y="235629"/>
                    </a:lnTo>
                    <a:lnTo>
                      <a:pt x="319992" y="237254"/>
                    </a:lnTo>
                    <a:lnTo>
                      <a:pt x="318774" y="238202"/>
                    </a:lnTo>
                    <a:lnTo>
                      <a:pt x="317149" y="238879"/>
                    </a:lnTo>
                    <a:lnTo>
                      <a:pt x="316336" y="239827"/>
                    </a:lnTo>
                    <a:lnTo>
                      <a:pt x="315117" y="240775"/>
                    </a:lnTo>
                    <a:lnTo>
                      <a:pt x="314441" y="240774"/>
                    </a:lnTo>
                    <a:lnTo>
                      <a:pt x="312816" y="238472"/>
                    </a:lnTo>
                    <a:lnTo>
                      <a:pt x="312139" y="238202"/>
                    </a:lnTo>
                    <a:lnTo>
                      <a:pt x="308212" y="238065"/>
                    </a:lnTo>
                    <a:lnTo>
                      <a:pt x="305774" y="237524"/>
                    </a:lnTo>
                    <a:lnTo>
                      <a:pt x="302118" y="238065"/>
                    </a:lnTo>
                    <a:lnTo>
                      <a:pt x="299817" y="238335"/>
                    </a:lnTo>
                    <a:lnTo>
                      <a:pt x="293453" y="238879"/>
                    </a:lnTo>
                    <a:lnTo>
                      <a:pt x="292504" y="238743"/>
                    </a:lnTo>
                    <a:lnTo>
                      <a:pt x="290281" y="239918"/>
                    </a:lnTo>
                    <a:lnTo>
                      <a:pt x="288930" y="240565"/>
                    </a:lnTo>
                    <a:lnTo>
                      <a:pt x="288799" y="242154"/>
                    </a:lnTo>
                    <a:lnTo>
                      <a:pt x="289707" y="244526"/>
                    </a:lnTo>
                    <a:lnTo>
                      <a:pt x="290928" y="247579"/>
                    </a:lnTo>
                    <a:lnTo>
                      <a:pt x="291234" y="251091"/>
                    </a:lnTo>
                    <a:lnTo>
                      <a:pt x="290623" y="254909"/>
                    </a:lnTo>
                    <a:lnTo>
                      <a:pt x="289707" y="258724"/>
                    </a:lnTo>
                    <a:lnTo>
                      <a:pt x="288791" y="263150"/>
                    </a:lnTo>
                    <a:lnTo>
                      <a:pt x="286959" y="264982"/>
                    </a:lnTo>
                    <a:lnTo>
                      <a:pt x="286654" y="268035"/>
                    </a:lnTo>
                    <a:lnTo>
                      <a:pt x="287723" y="270936"/>
                    </a:lnTo>
                    <a:lnTo>
                      <a:pt x="286807" y="273226"/>
                    </a:lnTo>
                    <a:lnTo>
                      <a:pt x="285586" y="275210"/>
                    </a:lnTo>
                    <a:lnTo>
                      <a:pt x="285433" y="277346"/>
                    </a:lnTo>
                    <a:lnTo>
                      <a:pt x="286501" y="279177"/>
                    </a:lnTo>
                    <a:lnTo>
                      <a:pt x="282239" y="280240"/>
                    </a:lnTo>
                    <a:lnTo>
                      <a:pt x="274289" y="280095"/>
                    </a:lnTo>
                    <a:lnTo>
                      <a:pt x="271237" y="280553"/>
                    </a:lnTo>
                    <a:lnTo>
                      <a:pt x="267573" y="282078"/>
                    </a:lnTo>
                    <a:lnTo>
                      <a:pt x="265153" y="284581"/>
                    </a:lnTo>
                    <a:lnTo>
                      <a:pt x="263532" y="285347"/>
                    </a:lnTo>
                    <a:lnTo>
                      <a:pt x="261314" y="286659"/>
                    </a:lnTo>
                    <a:lnTo>
                      <a:pt x="259177" y="287880"/>
                    </a:lnTo>
                    <a:lnTo>
                      <a:pt x="256888" y="287725"/>
                    </a:lnTo>
                    <a:lnTo>
                      <a:pt x="254751" y="288491"/>
                    </a:lnTo>
                    <a:lnTo>
                      <a:pt x="252156" y="289864"/>
                    </a:lnTo>
                    <a:lnTo>
                      <a:pt x="250018" y="291237"/>
                    </a:lnTo>
                    <a:lnTo>
                      <a:pt x="247729" y="291085"/>
                    </a:lnTo>
                    <a:lnTo>
                      <a:pt x="245897" y="290626"/>
                    </a:lnTo>
                    <a:lnTo>
                      <a:pt x="243912" y="290626"/>
                    </a:lnTo>
                    <a:lnTo>
                      <a:pt x="242837" y="290298"/>
                    </a:lnTo>
                    <a:lnTo>
                      <a:pt x="242126" y="292093"/>
                    </a:lnTo>
                    <a:lnTo>
                      <a:pt x="242384" y="293600"/>
                    </a:lnTo>
                    <a:lnTo>
                      <a:pt x="245207" y="300019"/>
                    </a:lnTo>
                    <a:lnTo>
                      <a:pt x="244852" y="302154"/>
                    </a:lnTo>
                    <a:lnTo>
                      <a:pt x="239722" y="300833"/>
                    </a:lnTo>
                    <a:lnTo>
                      <a:pt x="240781" y="307717"/>
                    </a:lnTo>
                    <a:lnTo>
                      <a:pt x="241013" y="310398"/>
                    </a:lnTo>
                    <a:lnTo>
                      <a:pt x="242516" y="315523"/>
                    </a:lnTo>
                    <a:lnTo>
                      <a:pt x="243880" y="319366"/>
                    </a:lnTo>
                    <a:lnTo>
                      <a:pt x="247028" y="326829"/>
                    </a:lnTo>
                    <a:lnTo>
                      <a:pt x="247346" y="334728"/>
                    </a:lnTo>
                    <a:lnTo>
                      <a:pt x="249630" y="341465"/>
                    </a:lnTo>
                    <a:lnTo>
                      <a:pt x="250721" y="344779"/>
                    </a:lnTo>
                    <a:lnTo>
                      <a:pt x="233218" y="341888"/>
                    </a:lnTo>
                    <a:lnTo>
                      <a:pt x="229890" y="342322"/>
                    </a:lnTo>
                    <a:lnTo>
                      <a:pt x="227721" y="343768"/>
                    </a:lnTo>
                    <a:lnTo>
                      <a:pt x="226513" y="345685"/>
                    </a:lnTo>
                    <a:lnTo>
                      <a:pt x="225693" y="347948"/>
                    </a:lnTo>
                    <a:lnTo>
                      <a:pt x="225497" y="355350"/>
                    </a:lnTo>
                    <a:lnTo>
                      <a:pt x="222514" y="361098"/>
                    </a:lnTo>
                    <a:lnTo>
                      <a:pt x="221969" y="365992"/>
                    </a:lnTo>
                    <a:lnTo>
                      <a:pt x="219422" y="367316"/>
                    </a:lnTo>
                    <a:lnTo>
                      <a:pt x="218472" y="368728"/>
                    </a:lnTo>
                    <a:lnTo>
                      <a:pt x="218781" y="373525"/>
                    </a:lnTo>
                    <a:lnTo>
                      <a:pt x="213272" y="379476"/>
                    </a:lnTo>
                    <a:lnTo>
                      <a:pt x="206596" y="382814"/>
                    </a:lnTo>
                    <a:lnTo>
                      <a:pt x="204604" y="384826"/>
                    </a:lnTo>
                    <a:lnTo>
                      <a:pt x="203869" y="387551"/>
                    </a:lnTo>
                    <a:lnTo>
                      <a:pt x="205462" y="397341"/>
                    </a:lnTo>
                    <a:lnTo>
                      <a:pt x="205642" y="401842"/>
                    </a:lnTo>
                    <a:lnTo>
                      <a:pt x="205102" y="405983"/>
                    </a:lnTo>
                    <a:lnTo>
                      <a:pt x="206182" y="409944"/>
                    </a:lnTo>
                    <a:lnTo>
                      <a:pt x="207263" y="413365"/>
                    </a:lnTo>
                    <a:lnTo>
                      <a:pt x="207803" y="418046"/>
                    </a:lnTo>
                    <a:lnTo>
                      <a:pt x="208703" y="422727"/>
                    </a:lnTo>
                    <a:lnTo>
                      <a:pt x="211224" y="425789"/>
                    </a:lnTo>
                    <a:lnTo>
                      <a:pt x="212844" y="427050"/>
                    </a:lnTo>
                    <a:lnTo>
                      <a:pt x="214645" y="428669"/>
                    </a:lnTo>
                    <a:lnTo>
                      <a:pt x="217346" y="430291"/>
                    </a:lnTo>
                    <a:lnTo>
                      <a:pt x="219326" y="432089"/>
                    </a:lnTo>
                    <a:lnTo>
                      <a:pt x="219507" y="434972"/>
                    </a:lnTo>
                    <a:lnTo>
                      <a:pt x="219686" y="437494"/>
                    </a:lnTo>
                    <a:lnTo>
                      <a:pt x="219326" y="441634"/>
                    </a:lnTo>
                    <a:lnTo>
                      <a:pt x="218606" y="444875"/>
                    </a:lnTo>
                    <a:lnTo>
                      <a:pt x="217706" y="446315"/>
                    </a:lnTo>
                    <a:lnTo>
                      <a:pt x="214285" y="446135"/>
                    </a:lnTo>
                    <a:lnTo>
                      <a:pt x="209964" y="445233"/>
                    </a:lnTo>
                    <a:lnTo>
                      <a:pt x="207443" y="443973"/>
                    </a:lnTo>
                    <a:lnTo>
                      <a:pt x="205282" y="444513"/>
                    </a:lnTo>
                    <a:lnTo>
                      <a:pt x="202747" y="447114"/>
                    </a:lnTo>
                    <a:lnTo>
                      <a:pt x="201024" y="449793"/>
                    </a:lnTo>
                    <a:lnTo>
                      <a:pt x="197560" y="452831"/>
                    </a:lnTo>
                    <a:lnTo>
                      <a:pt x="195218" y="455479"/>
                    </a:lnTo>
                    <a:lnTo>
                      <a:pt x="192188" y="460264"/>
                    </a:lnTo>
                    <a:lnTo>
                      <a:pt x="189396" y="465185"/>
                    </a:lnTo>
                    <a:lnTo>
                      <a:pt x="186811" y="468702"/>
                    </a:lnTo>
                    <a:lnTo>
                      <a:pt x="184695" y="471254"/>
                    </a:lnTo>
                    <a:lnTo>
                      <a:pt x="181413" y="473587"/>
                    </a:lnTo>
                    <a:lnTo>
                      <a:pt x="178566" y="476658"/>
                    </a:lnTo>
                    <a:lnTo>
                      <a:pt x="174909" y="479095"/>
                    </a:lnTo>
                    <a:lnTo>
                      <a:pt x="170294" y="479975"/>
                    </a:lnTo>
                    <a:lnTo>
                      <a:pt x="166297" y="478803"/>
                    </a:lnTo>
                    <a:lnTo>
                      <a:pt x="162812" y="478287"/>
                    </a:lnTo>
                    <a:lnTo>
                      <a:pt x="159459" y="476449"/>
                    </a:lnTo>
                    <a:lnTo>
                      <a:pt x="156064" y="475155"/>
                    </a:lnTo>
                    <a:lnTo>
                      <a:pt x="150380" y="473952"/>
                    </a:lnTo>
                    <a:lnTo>
                      <a:pt x="145629" y="471907"/>
                    </a:lnTo>
                    <a:lnTo>
                      <a:pt x="140276" y="469988"/>
                    </a:lnTo>
                    <a:lnTo>
                      <a:pt x="135068" y="467976"/>
                    </a:lnTo>
                    <a:lnTo>
                      <a:pt x="129460" y="467855"/>
                    </a:lnTo>
                    <a:lnTo>
                      <a:pt x="123903" y="468423"/>
                    </a:lnTo>
                    <a:lnTo>
                      <a:pt x="119531" y="469447"/>
                    </a:lnTo>
                    <a:lnTo>
                      <a:pt x="113131" y="471087"/>
                    </a:lnTo>
                    <a:lnTo>
                      <a:pt x="108130" y="473007"/>
                    </a:lnTo>
                    <a:lnTo>
                      <a:pt x="104016" y="474398"/>
                    </a:lnTo>
                    <a:lnTo>
                      <a:pt x="99444" y="474820"/>
                    </a:lnTo>
                    <a:lnTo>
                      <a:pt x="94532" y="474802"/>
                    </a:lnTo>
                    <a:lnTo>
                      <a:pt x="81771" y="470534"/>
                    </a:lnTo>
                    <a:lnTo>
                      <a:pt x="80912" y="470249"/>
                    </a:lnTo>
                    <a:lnTo>
                      <a:pt x="76054" y="468614"/>
                    </a:lnTo>
                    <a:lnTo>
                      <a:pt x="70960" y="466059"/>
                    </a:lnTo>
                    <a:lnTo>
                      <a:pt x="67299" y="465330"/>
                    </a:lnTo>
                    <a:lnTo>
                      <a:pt x="62651" y="465759"/>
                    </a:lnTo>
                    <a:lnTo>
                      <a:pt x="58860" y="465352"/>
                    </a:lnTo>
                    <a:lnTo>
                      <a:pt x="55069" y="468037"/>
                    </a:lnTo>
                    <a:lnTo>
                      <a:pt x="53080" y="472211"/>
                    </a:lnTo>
                    <a:lnTo>
                      <a:pt x="50917" y="475765"/>
                    </a:lnTo>
                    <a:lnTo>
                      <a:pt x="49173" y="477855"/>
                    </a:lnTo>
                    <a:lnTo>
                      <a:pt x="46036" y="479948"/>
                    </a:lnTo>
                    <a:lnTo>
                      <a:pt x="42550" y="480297"/>
                    </a:lnTo>
                    <a:lnTo>
                      <a:pt x="33486" y="478903"/>
                    </a:lnTo>
                    <a:lnTo>
                      <a:pt x="29651" y="479948"/>
                    </a:lnTo>
                    <a:lnTo>
                      <a:pt x="26165" y="483435"/>
                    </a:lnTo>
                    <a:lnTo>
                      <a:pt x="25118" y="489711"/>
                    </a:lnTo>
                    <a:lnTo>
                      <a:pt x="21573" y="497934"/>
                    </a:lnTo>
                    <a:lnTo>
                      <a:pt x="19783" y="505395"/>
                    </a:lnTo>
                    <a:lnTo>
                      <a:pt x="21275" y="511364"/>
                    </a:lnTo>
                    <a:lnTo>
                      <a:pt x="22469" y="516434"/>
                    </a:lnTo>
                    <a:lnTo>
                      <a:pt x="24557" y="520313"/>
                    </a:lnTo>
                    <a:lnTo>
                      <a:pt x="25750" y="526878"/>
                    </a:lnTo>
                    <a:lnTo>
                      <a:pt x="26945" y="536465"/>
                    </a:lnTo>
                    <a:lnTo>
                      <a:pt x="26373" y="540067"/>
                    </a:lnTo>
                    <a:lnTo>
                      <a:pt x="25680" y="542133"/>
                    </a:lnTo>
                    <a:lnTo>
                      <a:pt x="25083" y="545426"/>
                    </a:lnTo>
                    <a:lnTo>
                      <a:pt x="23528" y="550262"/>
                    </a:lnTo>
                    <a:lnTo>
                      <a:pt x="22160" y="553464"/>
                    </a:lnTo>
                    <a:lnTo>
                      <a:pt x="6063" y="561355"/>
                    </a:lnTo>
                    <a:lnTo>
                      <a:pt x="6044" y="561191"/>
                    </a:lnTo>
                    <a:lnTo>
                      <a:pt x="6030" y="561070"/>
                    </a:lnTo>
                    <a:lnTo>
                      <a:pt x="6015" y="560948"/>
                    </a:lnTo>
                    <a:lnTo>
                      <a:pt x="6000" y="560827"/>
                    </a:lnTo>
                    <a:lnTo>
                      <a:pt x="5983" y="560705"/>
                    </a:lnTo>
                    <a:lnTo>
                      <a:pt x="5965" y="560584"/>
                    </a:lnTo>
                    <a:lnTo>
                      <a:pt x="5945" y="560468"/>
                    </a:lnTo>
                    <a:lnTo>
                      <a:pt x="5917" y="560347"/>
                    </a:lnTo>
                    <a:lnTo>
                      <a:pt x="5882" y="560231"/>
                    </a:lnTo>
                    <a:lnTo>
                      <a:pt x="5827" y="560122"/>
                    </a:lnTo>
                    <a:lnTo>
                      <a:pt x="5751" y="560031"/>
                    </a:lnTo>
                    <a:lnTo>
                      <a:pt x="5655" y="559952"/>
                    </a:lnTo>
                    <a:lnTo>
                      <a:pt x="5551" y="559891"/>
                    </a:lnTo>
                    <a:lnTo>
                      <a:pt x="5445" y="559831"/>
                    </a:lnTo>
                    <a:lnTo>
                      <a:pt x="5235" y="559709"/>
                    </a:lnTo>
                    <a:lnTo>
                      <a:pt x="5081" y="559521"/>
                    </a:lnTo>
                    <a:lnTo>
                      <a:pt x="5092" y="559284"/>
                    </a:lnTo>
                    <a:lnTo>
                      <a:pt x="5183" y="559059"/>
                    </a:lnTo>
                    <a:lnTo>
                      <a:pt x="5278" y="558834"/>
                    </a:lnTo>
                    <a:lnTo>
                      <a:pt x="5374" y="558610"/>
                    </a:lnTo>
                    <a:lnTo>
                      <a:pt x="5471" y="558391"/>
                    </a:lnTo>
                    <a:lnTo>
                      <a:pt x="5566" y="558166"/>
                    </a:lnTo>
                    <a:lnTo>
                      <a:pt x="5657" y="557941"/>
                    </a:lnTo>
                    <a:lnTo>
                      <a:pt x="5690" y="557698"/>
                    </a:lnTo>
                    <a:lnTo>
                      <a:pt x="5627" y="557461"/>
                    </a:lnTo>
                    <a:lnTo>
                      <a:pt x="5491" y="557267"/>
                    </a:lnTo>
                    <a:lnTo>
                      <a:pt x="5260" y="557236"/>
                    </a:lnTo>
                    <a:lnTo>
                      <a:pt x="5041" y="557340"/>
                    </a:lnTo>
                    <a:lnTo>
                      <a:pt x="4829" y="557461"/>
                    </a:lnTo>
                    <a:lnTo>
                      <a:pt x="4621" y="557588"/>
                    </a:lnTo>
                    <a:lnTo>
                      <a:pt x="4421" y="557722"/>
                    </a:lnTo>
                    <a:lnTo>
                      <a:pt x="4223" y="557862"/>
                    </a:lnTo>
                    <a:lnTo>
                      <a:pt x="3992" y="557922"/>
                    </a:lnTo>
                    <a:lnTo>
                      <a:pt x="3757" y="557862"/>
                    </a:lnTo>
                    <a:lnTo>
                      <a:pt x="3646" y="557814"/>
                    </a:lnTo>
                    <a:lnTo>
                      <a:pt x="3539" y="557753"/>
                    </a:lnTo>
                    <a:lnTo>
                      <a:pt x="3438" y="557686"/>
                    </a:lnTo>
                    <a:lnTo>
                      <a:pt x="3352" y="557601"/>
                    </a:lnTo>
                    <a:lnTo>
                      <a:pt x="3288" y="557497"/>
                    </a:lnTo>
                    <a:lnTo>
                      <a:pt x="3260" y="557376"/>
                    </a:lnTo>
                    <a:lnTo>
                      <a:pt x="3256" y="557254"/>
                    </a:lnTo>
                    <a:lnTo>
                      <a:pt x="3282" y="557018"/>
                    </a:lnTo>
                    <a:lnTo>
                      <a:pt x="3330" y="556774"/>
                    </a:lnTo>
                    <a:lnTo>
                      <a:pt x="3359" y="556538"/>
                    </a:lnTo>
                    <a:lnTo>
                      <a:pt x="3349" y="556295"/>
                    </a:lnTo>
                    <a:lnTo>
                      <a:pt x="3334" y="556173"/>
                    </a:lnTo>
                    <a:lnTo>
                      <a:pt x="3318" y="556051"/>
                    </a:lnTo>
                    <a:lnTo>
                      <a:pt x="3300" y="555930"/>
                    </a:lnTo>
                    <a:lnTo>
                      <a:pt x="3280" y="555814"/>
                    </a:lnTo>
                    <a:lnTo>
                      <a:pt x="3258" y="555693"/>
                    </a:lnTo>
                    <a:lnTo>
                      <a:pt x="3235" y="555572"/>
                    </a:lnTo>
                    <a:lnTo>
                      <a:pt x="3205" y="555456"/>
                    </a:lnTo>
                    <a:lnTo>
                      <a:pt x="3173" y="555334"/>
                    </a:lnTo>
                    <a:lnTo>
                      <a:pt x="3141" y="555219"/>
                    </a:lnTo>
                    <a:lnTo>
                      <a:pt x="3111" y="554982"/>
                    </a:lnTo>
                    <a:lnTo>
                      <a:pt x="3146" y="554867"/>
                    </a:lnTo>
                    <a:lnTo>
                      <a:pt x="3204" y="554757"/>
                    </a:lnTo>
                    <a:lnTo>
                      <a:pt x="3271" y="554660"/>
                    </a:lnTo>
                    <a:lnTo>
                      <a:pt x="3345" y="554563"/>
                    </a:lnTo>
                    <a:lnTo>
                      <a:pt x="3423" y="554466"/>
                    </a:lnTo>
                    <a:lnTo>
                      <a:pt x="3502" y="554375"/>
                    </a:lnTo>
                    <a:lnTo>
                      <a:pt x="3582" y="554284"/>
                    </a:lnTo>
                    <a:lnTo>
                      <a:pt x="3746" y="554101"/>
                    </a:lnTo>
                    <a:lnTo>
                      <a:pt x="3828" y="554016"/>
                    </a:lnTo>
                    <a:lnTo>
                      <a:pt x="3919" y="553937"/>
                    </a:lnTo>
                    <a:lnTo>
                      <a:pt x="4029" y="553877"/>
                    </a:lnTo>
                    <a:lnTo>
                      <a:pt x="4148" y="553858"/>
                    </a:lnTo>
                    <a:lnTo>
                      <a:pt x="4270" y="553852"/>
                    </a:lnTo>
                    <a:lnTo>
                      <a:pt x="4510" y="553883"/>
                    </a:lnTo>
                    <a:lnTo>
                      <a:pt x="4749" y="553937"/>
                    </a:lnTo>
                    <a:lnTo>
                      <a:pt x="4985" y="553992"/>
                    </a:lnTo>
                    <a:lnTo>
                      <a:pt x="5219" y="554059"/>
                    </a:lnTo>
                    <a:lnTo>
                      <a:pt x="5451" y="554137"/>
                    </a:lnTo>
                    <a:lnTo>
                      <a:pt x="5681" y="554211"/>
                    </a:lnTo>
                    <a:lnTo>
                      <a:pt x="5911" y="554289"/>
                    </a:lnTo>
                    <a:lnTo>
                      <a:pt x="6143" y="554363"/>
                    </a:lnTo>
                    <a:lnTo>
                      <a:pt x="6264" y="554375"/>
                    </a:lnTo>
                    <a:lnTo>
                      <a:pt x="6378" y="554332"/>
                    </a:lnTo>
                    <a:lnTo>
                      <a:pt x="6449" y="554235"/>
                    </a:lnTo>
                    <a:lnTo>
                      <a:pt x="6489" y="554120"/>
                    </a:lnTo>
                    <a:lnTo>
                      <a:pt x="6512" y="554004"/>
                    </a:lnTo>
                    <a:lnTo>
                      <a:pt x="6530" y="553883"/>
                    </a:lnTo>
                    <a:lnTo>
                      <a:pt x="6545" y="553761"/>
                    </a:lnTo>
                    <a:lnTo>
                      <a:pt x="6547" y="553640"/>
                    </a:lnTo>
                    <a:lnTo>
                      <a:pt x="6510" y="553397"/>
                    </a:lnTo>
                    <a:lnTo>
                      <a:pt x="6469" y="553160"/>
                    </a:lnTo>
                    <a:lnTo>
                      <a:pt x="6466" y="552917"/>
                    </a:lnTo>
                    <a:lnTo>
                      <a:pt x="6517" y="552679"/>
                    </a:lnTo>
                    <a:lnTo>
                      <a:pt x="6553" y="552558"/>
                    </a:lnTo>
                    <a:lnTo>
                      <a:pt x="6594" y="552449"/>
                    </a:lnTo>
                    <a:lnTo>
                      <a:pt x="6639" y="552333"/>
                    </a:lnTo>
                    <a:lnTo>
                      <a:pt x="6687" y="552224"/>
                    </a:lnTo>
                    <a:lnTo>
                      <a:pt x="6741" y="552114"/>
                    </a:lnTo>
                    <a:lnTo>
                      <a:pt x="6806" y="552011"/>
                    </a:lnTo>
                    <a:lnTo>
                      <a:pt x="6876" y="551914"/>
                    </a:lnTo>
                    <a:lnTo>
                      <a:pt x="6951" y="551817"/>
                    </a:lnTo>
                    <a:lnTo>
                      <a:pt x="7099" y="551623"/>
                    </a:lnTo>
                    <a:lnTo>
                      <a:pt x="7165" y="551519"/>
                    </a:lnTo>
                    <a:lnTo>
                      <a:pt x="7217" y="551410"/>
                    </a:lnTo>
                    <a:lnTo>
                      <a:pt x="7265" y="551294"/>
                    </a:lnTo>
                    <a:lnTo>
                      <a:pt x="7304" y="551185"/>
                    </a:lnTo>
                    <a:lnTo>
                      <a:pt x="7335" y="551063"/>
                    </a:lnTo>
                    <a:lnTo>
                      <a:pt x="7361" y="550948"/>
                    </a:lnTo>
                    <a:lnTo>
                      <a:pt x="7374" y="550827"/>
                    </a:lnTo>
                    <a:lnTo>
                      <a:pt x="7335" y="550590"/>
                    </a:lnTo>
                    <a:lnTo>
                      <a:pt x="7265" y="550353"/>
                    </a:lnTo>
                    <a:lnTo>
                      <a:pt x="7254" y="550116"/>
                    </a:lnTo>
                    <a:lnTo>
                      <a:pt x="7345" y="549891"/>
                    </a:lnTo>
                    <a:lnTo>
                      <a:pt x="7464" y="549679"/>
                    </a:lnTo>
                    <a:lnTo>
                      <a:pt x="7595" y="549472"/>
                    </a:lnTo>
                    <a:lnTo>
                      <a:pt x="7699" y="549253"/>
                    </a:lnTo>
                    <a:lnTo>
                      <a:pt x="7746" y="549016"/>
                    </a:lnTo>
                    <a:lnTo>
                      <a:pt x="7665" y="548785"/>
                    </a:lnTo>
                    <a:lnTo>
                      <a:pt x="7543" y="548579"/>
                    </a:lnTo>
                    <a:lnTo>
                      <a:pt x="7438" y="548360"/>
                    </a:lnTo>
                    <a:lnTo>
                      <a:pt x="7340" y="548135"/>
                    </a:lnTo>
                    <a:lnTo>
                      <a:pt x="7250" y="547910"/>
                    </a:lnTo>
                    <a:lnTo>
                      <a:pt x="7174" y="547680"/>
                    </a:lnTo>
                    <a:lnTo>
                      <a:pt x="7155" y="547437"/>
                    </a:lnTo>
                    <a:lnTo>
                      <a:pt x="7256" y="547218"/>
                    </a:lnTo>
                    <a:lnTo>
                      <a:pt x="7334" y="547126"/>
                    </a:lnTo>
                    <a:lnTo>
                      <a:pt x="7415" y="547036"/>
                    </a:lnTo>
                    <a:lnTo>
                      <a:pt x="7500" y="546944"/>
                    </a:lnTo>
                    <a:lnTo>
                      <a:pt x="7587" y="546859"/>
                    </a:lnTo>
                    <a:lnTo>
                      <a:pt x="7683" y="546786"/>
                    </a:lnTo>
                    <a:lnTo>
                      <a:pt x="7785" y="546720"/>
                    </a:lnTo>
                    <a:lnTo>
                      <a:pt x="7888" y="546659"/>
                    </a:lnTo>
                    <a:lnTo>
                      <a:pt x="8083" y="546513"/>
                    </a:lnTo>
                    <a:lnTo>
                      <a:pt x="8180" y="546294"/>
                    </a:lnTo>
                    <a:lnTo>
                      <a:pt x="8186" y="546167"/>
                    </a:lnTo>
                    <a:lnTo>
                      <a:pt x="8164" y="545930"/>
                    </a:lnTo>
                    <a:lnTo>
                      <a:pt x="8139" y="545687"/>
                    </a:lnTo>
                    <a:lnTo>
                      <a:pt x="8158" y="545444"/>
                    </a:lnTo>
                    <a:lnTo>
                      <a:pt x="8361" y="545353"/>
                    </a:lnTo>
                    <a:lnTo>
                      <a:pt x="8599" y="545407"/>
                    </a:lnTo>
                    <a:lnTo>
                      <a:pt x="8840" y="545432"/>
                    </a:lnTo>
                    <a:lnTo>
                      <a:pt x="9081" y="545407"/>
                    </a:lnTo>
                    <a:lnTo>
                      <a:pt x="9321" y="545371"/>
                    </a:lnTo>
                    <a:lnTo>
                      <a:pt x="9558" y="545316"/>
                    </a:lnTo>
                    <a:lnTo>
                      <a:pt x="9793" y="545255"/>
                    </a:lnTo>
                    <a:lnTo>
                      <a:pt x="10029" y="545195"/>
                    </a:lnTo>
                    <a:lnTo>
                      <a:pt x="10147" y="545171"/>
                    </a:lnTo>
                    <a:lnTo>
                      <a:pt x="10267" y="545146"/>
                    </a:lnTo>
                    <a:lnTo>
                      <a:pt x="10387" y="545122"/>
                    </a:lnTo>
                    <a:lnTo>
                      <a:pt x="10507" y="545110"/>
                    </a:lnTo>
                    <a:lnTo>
                      <a:pt x="10628" y="545104"/>
                    </a:lnTo>
                    <a:lnTo>
                      <a:pt x="10871" y="545122"/>
                    </a:lnTo>
                    <a:lnTo>
                      <a:pt x="11110" y="545164"/>
                    </a:lnTo>
                    <a:lnTo>
                      <a:pt x="11350" y="545207"/>
                    </a:lnTo>
                    <a:lnTo>
                      <a:pt x="11591" y="545232"/>
                    </a:lnTo>
                    <a:lnTo>
                      <a:pt x="11830" y="545183"/>
                    </a:lnTo>
                    <a:lnTo>
                      <a:pt x="11926" y="545110"/>
                    </a:lnTo>
                    <a:lnTo>
                      <a:pt x="11998" y="545013"/>
                    </a:lnTo>
                    <a:lnTo>
                      <a:pt x="12049" y="544903"/>
                    </a:lnTo>
                    <a:lnTo>
                      <a:pt x="12090" y="544787"/>
                    </a:lnTo>
                    <a:lnTo>
                      <a:pt x="12122" y="544672"/>
                    </a:lnTo>
                    <a:lnTo>
                      <a:pt x="12146" y="544551"/>
                    </a:lnTo>
                    <a:lnTo>
                      <a:pt x="12165" y="544429"/>
                    </a:lnTo>
                    <a:lnTo>
                      <a:pt x="12180" y="544308"/>
                    </a:lnTo>
                    <a:lnTo>
                      <a:pt x="12188" y="544187"/>
                    </a:lnTo>
                    <a:lnTo>
                      <a:pt x="12167" y="543949"/>
                    </a:lnTo>
                    <a:lnTo>
                      <a:pt x="12099" y="543712"/>
                    </a:lnTo>
                    <a:lnTo>
                      <a:pt x="12015" y="543488"/>
                    </a:lnTo>
                    <a:lnTo>
                      <a:pt x="11978" y="543372"/>
                    </a:lnTo>
                    <a:lnTo>
                      <a:pt x="11950" y="543251"/>
                    </a:lnTo>
                    <a:lnTo>
                      <a:pt x="11934" y="543129"/>
                    </a:lnTo>
                    <a:lnTo>
                      <a:pt x="11929" y="543008"/>
                    </a:lnTo>
                    <a:lnTo>
                      <a:pt x="11927" y="542886"/>
                    </a:lnTo>
                    <a:lnTo>
                      <a:pt x="11938" y="542643"/>
                    </a:lnTo>
                    <a:lnTo>
                      <a:pt x="11952" y="542521"/>
                    </a:lnTo>
                    <a:lnTo>
                      <a:pt x="11971" y="542406"/>
                    </a:lnTo>
                    <a:lnTo>
                      <a:pt x="11990" y="542284"/>
                    </a:lnTo>
                    <a:lnTo>
                      <a:pt x="12012" y="542163"/>
                    </a:lnTo>
                    <a:lnTo>
                      <a:pt x="12054" y="541926"/>
                    </a:lnTo>
                    <a:lnTo>
                      <a:pt x="12073" y="541805"/>
                    </a:lnTo>
                    <a:lnTo>
                      <a:pt x="12088" y="541683"/>
                    </a:lnTo>
                    <a:lnTo>
                      <a:pt x="12101" y="541562"/>
                    </a:lnTo>
                    <a:lnTo>
                      <a:pt x="12112" y="541440"/>
                    </a:lnTo>
                    <a:lnTo>
                      <a:pt x="12119" y="541319"/>
                    </a:lnTo>
                    <a:lnTo>
                      <a:pt x="12124" y="541197"/>
                    </a:lnTo>
                    <a:lnTo>
                      <a:pt x="12126" y="541081"/>
                    </a:lnTo>
                    <a:lnTo>
                      <a:pt x="12120" y="540839"/>
                    </a:lnTo>
                    <a:lnTo>
                      <a:pt x="12114" y="540717"/>
                    </a:lnTo>
                    <a:lnTo>
                      <a:pt x="12106" y="540596"/>
                    </a:lnTo>
                    <a:lnTo>
                      <a:pt x="12097" y="540474"/>
                    </a:lnTo>
                    <a:lnTo>
                      <a:pt x="12086" y="540352"/>
                    </a:lnTo>
                    <a:lnTo>
                      <a:pt x="12076" y="540231"/>
                    </a:lnTo>
                    <a:lnTo>
                      <a:pt x="12063" y="540110"/>
                    </a:lnTo>
                    <a:lnTo>
                      <a:pt x="12039" y="539867"/>
                    </a:lnTo>
                    <a:lnTo>
                      <a:pt x="12015" y="539623"/>
                    </a:lnTo>
                    <a:lnTo>
                      <a:pt x="11989" y="539381"/>
                    </a:lnTo>
                    <a:lnTo>
                      <a:pt x="11954" y="539144"/>
                    </a:lnTo>
                    <a:lnTo>
                      <a:pt x="11929" y="539022"/>
                    </a:lnTo>
                    <a:lnTo>
                      <a:pt x="11885" y="538913"/>
                    </a:lnTo>
                    <a:lnTo>
                      <a:pt x="11830" y="538804"/>
                    </a:lnTo>
                    <a:lnTo>
                      <a:pt x="11769" y="538694"/>
                    </a:lnTo>
                    <a:lnTo>
                      <a:pt x="11662" y="538475"/>
                    </a:lnTo>
                    <a:lnTo>
                      <a:pt x="11627" y="538360"/>
                    </a:lnTo>
                    <a:lnTo>
                      <a:pt x="11605" y="538244"/>
                    </a:lnTo>
                    <a:lnTo>
                      <a:pt x="11590" y="538123"/>
                    </a:lnTo>
                    <a:lnTo>
                      <a:pt x="11576" y="538002"/>
                    </a:lnTo>
                    <a:lnTo>
                      <a:pt x="11548" y="537758"/>
                    </a:lnTo>
                    <a:lnTo>
                      <a:pt x="11530" y="537515"/>
                    </a:lnTo>
                    <a:lnTo>
                      <a:pt x="11514" y="537272"/>
                    </a:lnTo>
                    <a:lnTo>
                      <a:pt x="11506" y="537029"/>
                    </a:lnTo>
                    <a:lnTo>
                      <a:pt x="11521" y="536786"/>
                    </a:lnTo>
                    <a:lnTo>
                      <a:pt x="11570" y="536549"/>
                    </a:lnTo>
                    <a:lnTo>
                      <a:pt x="11629" y="536313"/>
                    </a:lnTo>
                    <a:lnTo>
                      <a:pt x="11662" y="536076"/>
                    </a:lnTo>
                    <a:lnTo>
                      <a:pt x="11643" y="535832"/>
                    </a:lnTo>
                    <a:lnTo>
                      <a:pt x="11625" y="535711"/>
                    </a:lnTo>
                    <a:lnTo>
                      <a:pt x="11602" y="535589"/>
                    </a:lnTo>
                    <a:lnTo>
                      <a:pt x="11570" y="535474"/>
                    </a:lnTo>
                    <a:lnTo>
                      <a:pt x="11530" y="535358"/>
                    </a:lnTo>
                    <a:lnTo>
                      <a:pt x="11481" y="535243"/>
                    </a:lnTo>
                    <a:lnTo>
                      <a:pt x="11425" y="535140"/>
                    </a:lnTo>
                    <a:lnTo>
                      <a:pt x="11343" y="535049"/>
                    </a:lnTo>
                    <a:lnTo>
                      <a:pt x="11254" y="534964"/>
                    </a:lnTo>
                    <a:lnTo>
                      <a:pt x="11163" y="534885"/>
                    </a:lnTo>
                    <a:lnTo>
                      <a:pt x="11072" y="534806"/>
                    </a:lnTo>
                    <a:lnTo>
                      <a:pt x="10928" y="534611"/>
                    </a:lnTo>
                    <a:lnTo>
                      <a:pt x="10901" y="534496"/>
                    </a:lnTo>
                    <a:lnTo>
                      <a:pt x="10889" y="534368"/>
                    </a:lnTo>
                    <a:lnTo>
                      <a:pt x="10880" y="534253"/>
                    </a:lnTo>
                    <a:lnTo>
                      <a:pt x="10871" y="534131"/>
                    </a:lnTo>
                    <a:lnTo>
                      <a:pt x="10864" y="534010"/>
                    </a:lnTo>
                    <a:lnTo>
                      <a:pt x="10843" y="533767"/>
                    </a:lnTo>
                    <a:lnTo>
                      <a:pt x="10828" y="533645"/>
                    </a:lnTo>
                    <a:lnTo>
                      <a:pt x="10806" y="533524"/>
                    </a:lnTo>
                    <a:lnTo>
                      <a:pt x="10772" y="533409"/>
                    </a:lnTo>
                    <a:lnTo>
                      <a:pt x="10730" y="533293"/>
                    </a:lnTo>
                    <a:lnTo>
                      <a:pt x="10683" y="533184"/>
                    </a:lnTo>
                    <a:lnTo>
                      <a:pt x="10586" y="532959"/>
                    </a:lnTo>
                    <a:lnTo>
                      <a:pt x="10535" y="532849"/>
                    </a:lnTo>
                    <a:lnTo>
                      <a:pt x="10481" y="532740"/>
                    </a:lnTo>
                    <a:lnTo>
                      <a:pt x="10424" y="532631"/>
                    </a:lnTo>
                    <a:lnTo>
                      <a:pt x="10364" y="532527"/>
                    </a:lnTo>
                    <a:lnTo>
                      <a:pt x="10302" y="532424"/>
                    </a:lnTo>
                    <a:lnTo>
                      <a:pt x="10176" y="532212"/>
                    </a:lnTo>
                    <a:lnTo>
                      <a:pt x="10049" y="532005"/>
                    </a:lnTo>
                    <a:lnTo>
                      <a:pt x="9988" y="531901"/>
                    </a:lnTo>
                    <a:lnTo>
                      <a:pt x="9935" y="531792"/>
                    </a:lnTo>
                    <a:lnTo>
                      <a:pt x="9899" y="531677"/>
                    </a:lnTo>
                    <a:lnTo>
                      <a:pt x="9869" y="531555"/>
                    </a:lnTo>
                    <a:lnTo>
                      <a:pt x="9849" y="531440"/>
                    </a:lnTo>
                    <a:lnTo>
                      <a:pt x="9839" y="531319"/>
                    </a:lnTo>
                    <a:lnTo>
                      <a:pt x="9838" y="531197"/>
                    </a:lnTo>
                    <a:lnTo>
                      <a:pt x="9873" y="530954"/>
                    </a:lnTo>
                    <a:lnTo>
                      <a:pt x="9950" y="530723"/>
                    </a:lnTo>
                    <a:lnTo>
                      <a:pt x="10045" y="530498"/>
                    </a:lnTo>
                    <a:lnTo>
                      <a:pt x="10149" y="530280"/>
                    </a:lnTo>
                    <a:lnTo>
                      <a:pt x="10257" y="530061"/>
                    </a:lnTo>
                    <a:lnTo>
                      <a:pt x="10308" y="529952"/>
                    </a:lnTo>
                    <a:lnTo>
                      <a:pt x="10355" y="529842"/>
                    </a:lnTo>
                    <a:lnTo>
                      <a:pt x="10395" y="529727"/>
                    </a:lnTo>
                    <a:lnTo>
                      <a:pt x="10427" y="529605"/>
                    </a:lnTo>
                    <a:lnTo>
                      <a:pt x="10455" y="529490"/>
                    </a:lnTo>
                    <a:lnTo>
                      <a:pt x="10480" y="529374"/>
                    </a:lnTo>
                    <a:lnTo>
                      <a:pt x="10486" y="529253"/>
                    </a:lnTo>
                    <a:lnTo>
                      <a:pt x="10473" y="529010"/>
                    </a:lnTo>
                    <a:lnTo>
                      <a:pt x="10455" y="528888"/>
                    </a:lnTo>
                    <a:lnTo>
                      <a:pt x="10434" y="528767"/>
                    </a:lnTo>
                    <a:lnTo>
                      <a:pt x="10409" y="528645"/>
                    </a:lnTo>
                    <a:lnTo>
                      <a:pt x="10378" y="528530"/>
                    </a:lnTo>
                    <a:lnTo>
                      <a:pt x="10332" y="528421"/>
                    </a:lnTo>
                    <a:lnTo>
                      <a:pt x="10276" y="528311"/>
                    </a:lnTo>
                    <a:lnTo>
                      <a:pt x="10213" y="528208"/>
                    </a:lnTo>
                    <a:lnTo>
                      <a:pt x="10136" y="528110"/>
                    </a:lnTo>
                    <a:lnTo>
                      <a:pt x="10059" y="528013"/>
                    </a:lnTo>
                    <a:lnTo>
                      <a:pt x="9980" y="527922"/>
                    </a:lnTo>
                    <a:lnTo>
                      <a:pt x="9825" y="527734"/>
                    </a:lnTo>
                    <a:lnTo>
                      <a:pt x="9678" y="527546"/>
                    </a:lnTo>
                    <a:lnTo>
                      <a:pt x="9543" y="527345"/>
                    </a:lnTo>
                    <a:lnTo>
                      <a:pt x="9411" y="527138"/>
                    </a:lnTo>
                    <a:lnTo>
                      <a:pt x="9345" y="527036"/>
                    </a:lnTo>
                    <a:lnTo>
                      <a:pt x="9273" y="526938"/>
                    </a:lnTo>
                    <a:lnTo>
                      <a:pt x="9184" y="526853"/>
                    </a:lnTo>
                    <a:lnTo>
                      <a:pt x="9084" y="526786"/>
                    </a:lnTo>
                    <a:lnTo>
                      <a:pt x="8973" y="526738"/>
                    </a:lnTo>
                    <a:lnTo>
                      <a:pt x="8860" y="526689"/>
                    </a:lnTo>
                    <a:lnTo>
                      <a:pt x="8636" y="526598"/>
                    </a:lnTo>
                    <a:lnTo>
                      <a:pt x="8528" y="526543"/>
                    </a:lnTo>
                    <a:lnTo>
                      <a:pt x="8437" y="526458"/>
                    </a:lnTo>
                    <a:lnTo>
                      <a:pt x="8358" y="526367"/>
                    </a:lnTo>
                    <a:lnTo>
                      <a:pt x="8285" y="526270"/>
                    </a:lnTo>
                    <a:lnTo>
                      <a:pt x="8217" y="526172"/>
                    </a:lnTo>
                    <a:lnTo>
                      <a:pt x="8155" y="526063"/>
                    </a:lnTo>
                    <a:lnTo>
                      <a:pt x="8101" y="525960"/>
                    </a:lnTo>
                    <a:lnTo>
                      <a:pt x="8050" y="525845"/>
                    </a:lnTo>
                    <a:lnTo>
                      <a:pt x="8001" y="525735"/>
                    </a:lnTo>
                    <a:lnTo>
                      <a:pt x="7957" y="525620"/>
                    </a:lnTo>
                    <a:lnTo>
                      <a:pt x="7918" y="525504"/>
                    </a:lnTo>
                    <a:lnTo>
                      <a:pt x="7900" y="525389"/>
                    </a:lnTo>
                    <a:lnTo>
                      <a:pt x="7889" y="525268"/>
                    </a:lnTo>
                    <a:lnTo>
                      <a:pt x="7879" y="525146"/>
                    </a:lnTo>
                    <a:lnTo>
                      <a:pt x="7870" y="525024"/>
                    </a:lnTo>
                    <a:lnTo>
                      <a:pt x="7840" y="524782"/>
                    </a:lnTo>
                    <a:lnTo>
                      <a:pt x="7817" y="524660"/>
                    </a:lnTo>
                    <a:lnTo>
                      <a:pt x="7786" y="524544"/>
                    </a:lnTo>
                    <a:lnTo>
                      <a:pt x="7750" y="524429"/>
                    </a:lnTo>
                    <a:lnTo>
                      <a:pt x="7704" y="524314"/>
                    </a:lnTo>
                    <a:lnTo>
                      <a:pt x="7642" y="524210"/>
                    </a:lnTo>
                    <a:lnTo>
                      <a:pt x="7566" y="524119"/>
                    </a:lnTo>
                    <a:lnTo>
                      <a:pt x="7481" y="524028"/>
                    </a:lnTo>
                    <a:lnTo>
                      <a:pt x="7393" y="523943"/>
                    </a:lnTo>
                    <a:lnTo>
                      <a:pt x="7302" y="523864"/>
                    </a:lnTo>
                    <a:lnTo>
                      <a:pt x="7210" y="523785"/>
                    </a:lnTo>
                    <a:lnTo>
                      <a:pt x="7034" y="523615"/>
                    </a:lnTo>
                    <a:lnTo>
                      <a:pt x="6862" y="523445"/>
                    </a:lnTo>
                    <a:lnTo>
                      <a:pt x="6778" y="523354"/>
                    </a:lnTo>
                    <a:lnTo>
                      <a:pt x="6697" y="523262"/>
                    </a:lnTo>
                    <a:lnTo>
                      <a:pt x="6619" y="523171"/>
                    </a:lnTo>
                    <a:lnTo>
                      <a:pt x="6549" y="523074"/>
                    </a:lnTo>
                    <a:lnTo>
                      <a:pt x="6482" y="522971"/>
                    </a:lnTo>
                    <a:lnTo>
                      <a:pt x="6417" y="522868"/>
                    </a:lnTo>
                    <a:lnTo>
                      <a:pt x="6358" y="522764"/>
                    </a:lnTo>
                    <a:lnTo>
                      <a:pt x="6302" y="522655"/>
                    </a:lnTo>
                    <a:lnTo>
                      <a:pt x="6252" y="522546"/>
                    </a:lnTo>
                    <a:lnTo>
                      <a:pt x="6211" y="522430"/>
                    </a:lnTo>
                    <a:lnTo>
                      <a:pt x="6178" y="522309"/>
                    </a:lnTo>
                    <a:lnTo>
                      <a:pt x="6166" y="522193"/>
                    </a:lnTo>
                    <a:lnTo>
                      <a:pt x="6184" y="521950"/>
                    </a:lnTo>
                    <a:lnTo>
                      <a:pt x="6210" y="521708"/>
                    </a:lnTo>
                    <a:lnTo>
                      <a:pt x="6213" y="521585"/>
                    </a:lnTo>
                    <a:lnTo>
                      <a:pt x="6210" y="521464"/>
                    </a:lnTo>
                    <a:lnTo>
                      <a:pt x="6205" y="521343"/>
                    </a:lnTo>
                    <a:lnTo>
                      <a:pt x="6197" y="521221"/>
                    </a:lnTo>
                    <a:lnTo>
                      <a:pt x="6189" y="521099"/>
                    </a:lnTo>
                    <a:lnTo>
                      <a:pt x="6180" y="520978"/>
                    </a:lnTo>
                    <a:lnTo>
                      <a:pt x="6164" y="520741"/>
                    </a:lnTo>
                    <a:lnTo>
                      <a:pt x="6118" y="520499"/>
                    </a:lnTo>
                    <a:lnTo>
                      <a:pt x="6041" y="520267"/>
                    </a:lnTo>
                    <a:lnTo>
                      <a:pt x="5985" y="520164"/>
                    </a:lnTo>
                    <a:lnTo>
                      <a:pt x="5921" y="520061"/>
                    </a:lnTo>
                    <a:lnTo>
                      <a:pt x="5850" y="519964"/>
                    </a:lnTo>
                    <a:lnTo>
                      <a:pt x="5775" y="519866"/>
                    </a:lnTo>
                    <a:lnTo>
                      <a:pt x="5695" y="519775"/>
                    </a:lnTo>
                    <a:lnTo>
                      <a:pt x="5612" y="519684"/>
                    </a:lnTo>
                    <a:lnTo>
                      <a:pt x="5525" y="519599"/>
                    </a:lnTo>
                    <a:lnTo>
                      <a:pt x="5433" y="519520"/>
                    </a:lnTo>
                    <a:lnTo>
                      <a:pt x="5337" y="519447"/>
                    </a:lnTo>
                    <a:lnTo>
                      <a:pt x="5237" y="519374"/>
                    </a:lnTo>
                    <a:lnTo>
                      <a:pt x="5131" y="519314"/>
                    </a:lnTo>
                    <a:lnTo>
                      <a:pt x="5021" y="519265"/>
                    </a:lnTo>
                    <a:lnTo>
                      <a:pt x="4905" y="519228"/>
                    </a:lnTo>
                    <a:lnTo>
                      <a:pt x="4788" y="519198"/>
                    </a:lnTo>
                    <a:lnTo>
                      <a:pt x="4669" y="519174"/>
                    </a:lnTo>
                    <a:lnTo>
                      <a:pt x="4429" y="519131"/>
                    </a:lnTo>
                    <a:lnTo>
                      <a:pt x="4309" y="519107"/>
                    </a:lnTo>
                    <a:lnTo>
                      <a:pt x="4191" y="519082"/>
                    </a:lnTo>
                    <a:lnTo>
                      <a:pt x="4073" y="519052"/>
                    </a:lnTo>
                    <a:lnTo>
                      <a:pt x="3957" y="519022"/>
                    </a:lnTo>
                    <a:lnTo>
                      <a:pt x="3845" y="518967"/>
                    </a:lnTo>
                    <a:lnTo>
                      <a:pt x="3751" y="518894"/>
                    </a:lnTo>
                    <a:lnTo>
                      <a:pt x="3690" y="518785"/>
                    </a:lnTo>
                    <a:lnTo>
                      <a:pt x="3655" y="518669"/>
                    </a:lnTo>
                    <a:lnTo>
                      <a:pt x="3636" y="518548"/>
                    </a:lnTo>
                    <a:lnTo>
                      <a:pt x="3617" y="518426"/>
                    </a:lnTo>
                    <a:lnTo>
                      <a:pt x="3580" y="518189"/>
                    </a:lnTo>
                    <a:lnTo>
                      <a:pt x="3555" y="517947"/>
                    </a:lnTo>
                    <a:lnTo>
                      <a:pt x="3537" y="517704"/>
                    </a:lnTo>
                    <a:lnTo>
                      <a:pt x="3527" y="517588"/>
                    </a:lnTo>
                    <a:lnTo>
                      <a:pt x="3513" y="517466"/>
                    </a:lnTo>
                    <a:lnTo>
                      <a:pt x="3493" y="517345"/>
                    </a:lnTo>
                    <a:lnTo>
                      <a:pt x="3467" y="517223"/>
                    </a:lnTo>
                    <a:lnTo>
                      <a:pt x="3430" y="517108"/>
                    </a:lnTo>
                    <a:lnTo>
                      <a:pt x="3377" y="516998"/>
                    </a:lnTo>
                    <a:lnTo>
                      <a:pt x="3304" y="516902"/>
                    </a:lnTo>
                    <a:lnTo>
                      <a:pt x="3224" y="516811"/>
                    </a:lnTo>
                    <a:lnTo>
                      <a:pt x="3142" y="516719"/>
                    </a:lnTo>
                    <a:lnTo>
                      <a:pt x="2985" y="516537"/>
                    </a:lnTo>
                    <a:lnTo>
                      <a:pt x="2920" y="516434"/>
                    </a:lnTo>
                    <a:lnTo>
                      <a:pt x="2877" y="516318"/>
                    </a:lnTo>
                    <a:lnTo>
                      <a:pt x="2857" y="516197"/>
                    </a:lnTo>
                    <a:lnTo>
                      <a:pt x="2855" y="516076"/>
                    </a:lnTo>
                    <a:lnTo>
                      <a:pt x="2876" y="515838"/>
                    </a:lnTo>
                    <a:lnTo>
                      <a:pt x="2889" y="515595"/>
                    </a:lnTo>
                    <a:lnTo>
                      <a:pt x="2885" y="515474"/>
                    </a:lnTo>
                    <a:lnTo>
                      <a:pt x="2872" y="515353"/>
                    </a:lnTo>
                    <a:lnTo>
                      <a:pt x="2833" y="515237"/>
                    </a:lnTo>
                    <a:lnTo>
                      <a:pt x="2780" y="515128"/>
                    </a:lnTo>
                    <a:lnTo>
                      <a:pt x="2725" y="515018"/>
                    </a:lnTo>
                    <a:lnTo>
                      <a:pt x="2621" y="514799"/>
                    </a:lnTo>
                    <a:lnTo>
                      <a:pt x="2594" y="514678"/>
                    </a:lnTo>
                    <a:lnTo>
                      <a:pt x="2580" y="514556"/>
                    </a:lnTo>
                    <a:lnTo>
                      <a:pt x="2571" y="514435"/>
                    </a:lnTo>
                    <a:lnTo>
                      <a:pt x="2571" y="514314"/>
                    </a:lnTo>
                    <a:lnTo>
                      <a:pt x="2593" y="514071"/>
                    </a:lnTo>
                    <a:lnTo>
                      <a:pt x="2612" y="513955"/>
                    </a:lnTo>
                    <a:lnTo>
                      <a:pt x="2639" y="513833"/>
                    </a:lnTo>
                    <a:lnTo>
                      <a:pt x="2672" y="513718"/>
                    </a:lnTo>
                    <a:lnTo>
                      <a:pt x="2710" y="513603"/>
                    </a:lnTo>
                    <a:lnTo>
                      <a:pt x="2748" y="513487"/>
                    </a:lnTo>
                    <a:lnTo>
                      <a:pt x="2805" y="513250"/>
                    </a:lnTo>
                    <a:lnTo>
                      <a:pt x="2823" y="513007"/>
                    </a:lnTo>
                    <a:lnTo>
                      <a:pt x="2778" y="512771"/>
                    </a:lnTo>
                    <a:lnTo>
                      <a:pt x="2729" y="512551"/>
                    </a:lnTo>
                    <a:lnTo>
                      <a:pt x="2728" y="512424"/>
                    </a:lnTo>
                    <a:lnTo>
                      <a:pt x="2560" y="512260"/>
                    </a:lnTo>
                    <a:lnTo>
                      <a:pt x="2355" y="512126"/>
                    </a:lnTo>
                    <a:lnTo>
                      <a:pt x="2252" y="512065"/>
                    </a:lnTo>
                    <a:lnTo>
                      <a:pt x="2149" y="511998"/>
                    </a:lnTo>
                    <a:lnTo>
                      <a:pt x="2047" y="511932"/>
                    </a:lnTo>
                    <a:lnTo>
                      <a:pt x="1946" y="511865"/>
                    </a:lnTo>
                    <a:lnTo>
                      <a:pt x="1848" y="511792"/>
                    </a:lnTo>
                    <a:lnTo>
                      <a:pt x="1758" y="511713"/>
                    </a:lnTo>
                    <a:lnTo>
                      <a:pt x="1675" y="511622"/>
                    </a:lnTo>
                    <a:lnTo>
                      <a:pt x="1594" y="511531"/>
                    </a:lnTo>
                    <a:lnTo>
                      <a:pt x="1518" y="511439"/>
                    </a:lnTo>
                    <a:lnTo>
                      <a:pt x="1448" y="511337"/>
                    </a:lnTo>
                    <a:lnTo>
                      <a:pt x="1384" y="511233"/>
                    </a:lnTo>
                    <a:lnTo>
                      <a:pt x="1329" y="511130"/>
                    </a:lnTo>
                    <a:lnTo>
                      <a:pt x="1283" y="511014"/>
                    </a:lnTo>
                    <a:lnTo>
                      <a:pt x="1248" y="510899"/>
                    </a:lnTo>
                    <a:lnTo>
                      <a:pt x="1229" y="510778"/>
                    </a:lnTo>
                    <a:lnTo>
                      <a:pt x="1224" y="510656"/>
                    </a:lnTo>
                    <a:lnTo>
                      <a:pt x="1252" y="510413"/>
                    </a:lnTo>
                    <a:lnTo>
                      <a:pt x="1297" y="510304"/>
                    </a:lnTo>
                    <a:lnTo>
                      <a:pt x="1345" y="510188"/>
                    </a:lnTo>
                    <a:lnTo>
                      <a:pt x="1400" y="510079"/>
                    </a:lnTo>
                    <a:lnTo>
                      <a:pt x="1459" y="509976"/>
                    </a:lnTo>
                    <a:lnTo>
                      <a:pt x="1523" y="509872"/>
                    </a:lnTo>
                    <a:lnTo>
                      <a:pt x="1588" y="509769"/>
                    </a:lnTo>
                    <a:lnTo>
                      <a:pt x="1655" y="509672"/>
                    </a:lnTo>
                    <a:lnTo>
                      <a:pt x="1793" y="509465"/>
                    </a:lnTo>
                    <a:lnTo>
                      <a:pt x="1935" y="509270"/>
                    </a:lnTo>
                    <a:lnTo>
                      <a:pt x="2084" y="509076"/>
                    </a:lnTo>
                    <a:lnTo>
                      <a:pt x="2156" y="508979"/>
                    </a:lnTo>
                    <a:lnTo>
                      <a:pt x="2224" y="508882"/>
                    </a:lnTo>
                    <a:lnTo>
                      <a:pt x="2285" y="508773"/>
                    </a:lnTo>
                    <a:lnTo>
                      <a:pt x="2336" y="508663"/>
                    </a:lnTo>
                    <a:lnTo>
                      <a:pt x="2360" y="508548"/>
                    </a:lnTo>
                    <a:lnTo>
                      <a:pt x="2365" y="508426"/>
                    </a:lnTo>
                    <a:lnTo>
                      <a:pt x="2365" y="508299"/>
                    </a:lnTo>
                    <a:lnTo>
                      <a:pt x="2364" y="508056"/>
                    </a:lnTo>
                    <a:lnTo>
                      <a:pt x="2361" y="507813"/>
                    </a:lnTo>
                    <a:lnTo>
                      <a:pt x="2358" y="507691"/>
                    </a:lnTo>
                    <a:lnTo>
                      <a:pt x="2354" y="507576"/>
                    </a:lnTo>
                    <a:lnTo>
                      <a:pt x="2346" y="507454"/>
                    </a:lnTo>
                    <a:lnTo>
                      <a:pt x="2332" y="507332"/>
                    </a:lnTo>
                    <a:lnTo>
                      <a:pt x="2309" y="507211"/>
                    </a:lnTo>
                    <a:lnTo>
                      <a:pt x="2286" y="506968"/>
                    </a:lnTo>
                    <a:lnTo>
                      <a:pt x="2320" y="506853"/>
                    </a:lnTo>
                    <a:lnTo>
                      <a:pt x="2392" y="506755"/>
                    </a:lnTo>
                    <a:lnTo>
                      <a:pt x="2487" y="506677"/>
                    </a:lnTo>
                    <a:lnTo>
                      <a:pt x="2587" y="506610"/>
                    </a:lnTo>
                    <a:lnTo>
                      <a:pt x="2771" y="506452"/>
                    </a:lnTo>
                    <a:lnTo>
                      <a:pt x="2842" y="506355"/>
                    </a:lnTo>
                    <a:lnTo>
                      <a:pt x="2904" y="506246"/>
                    </a:lnTo>
                    <a:lnTo>
                      <a:pt x="2960" y="506142"/>
                    </a:lnTo>
                    <a:lnTo>
                      <a:pt x="3012" y="506033"/>
                    </a:lnTo>
                    <a:lnTo>
                      <a:pt x="3060" y="505917"/>
                    </a:lnTo>
                    <a:lnTo>
                      <a:pt x="3147" y="505692"/>
                    </a:lnTo>
                    <a:lnTo>
                      <a:pt x="3181" y="505577"/>
                    </a:lnTo>
                    <a:lnTo>
                      <a:pt x="3207" y="505456"/>
                    </a:lnTo>
                    <a:lnTo>
                      <a:pt x="3216" y="505334"/>
                    </a:lnTo>
                    <a:lnTo>
                      <a:pt x="3220" y="505213"/>
                    </a:lnTo>
                    <a:lnTo>
                      <a:pt x="3223" y="505091"/>
                    </a:lnTo>
                    <a:lnTo>
                      <a:pt x="3228" y="504848"/>
                    </a:lnTo>
                    <a:lnTo>
                      <a:pt x="3232" y="504605"/>
                    </a:lnTo>
                    <a:lnTo>
                      <a:pt x="3235" y="504483"/>
                    </a:lnTo>
                    <a:lnTo>
                      <a:pt x="3240" y="504362"/>
                    </a:lnTo>
                    <a:lnTo>
                      <a:pt x="3249" y="504240"/>
                    </a:lnTo>
                    <a:lnTo>
                      <a:pt x="3285" y="504125"/>
                    </a:lnTo>
                    <a:lnTo>
                      <a:pt x="3346" y="504021"/>
                    </a:lnTo>
                    <a:lnTo>
                      <a:pt x="3432" y="503936"/>
                    </a:lnTo>
                    <a:lnTo>
                      <a:pt x="3529" y="503864"/>
                    </a:lnTo>
                    <a:lnTo>
                      <a:pt x="3637" y="503803"/>
                    </a:lnTo>
                    <a:lnTo>
                      <a:pt x="3744" y="503748"/>
                    </a:lnTo>
                    <a:lnTo>
                      <a:pt x="3851" y="503694"/>
                    </a:lnTo>
                    <a:lnTo>
                      <a:pt x="4067" y="503578"/>
                    </a:lnTo>
                    <a:lnTo>
                      <a:pt x="4284" y="503469"/>
                    </a:lnTo>
                    <a:lnTo>
                      <a:pt x="4500" y="503359"/>
                    </a:lnTo>
                    <a:lnTo>
                      <a:pt x="4716" y="503250"/>
                    </a:lnTo>
                    <a:lnTo>
                      <a:pt x="4932" y="503134"/>
                    </a:lnTo>
                    <a:lnTo>
                      <a:pt x="5148" y="503025"/>
                    </a:lnTo>
                    <a:lnTo>
                      <a:pt x="5358" y="502904"/>
                    </a:lnTo>
                    <a:lnTo>
                      <a:pt x="5450" y="502825"/>
                    </a:lnTo>
                    <a:lnTo>
                      <a:pt x="5517" y="502721"/>
                    </a:lnTo>
                    <a:lnTo>
                      <a:pt x="5553" y="502606"/>
                    </a:lnTo>
                    <a:lnTo>
                      <a:pt x="5581" y="502485"/>
                    </a:lnTo>
                    <a:lnTo>
                      <a:pt x="5596" y="502369"/>
                    </a:lnTo>
                    <a:lnTo>
                      <a:pt x="5602" y="502247"/>
                    </a:lnTo>
                    <a:lnTo>
                      <a:pt x="5603" y="502126"/>
                    </a:lnTo>
                    <a:lnTo>
                      <a:pt x="5594" y="501883"/>
                    </a:lnTo>
                    <a:lnTo>
                      <a:pt x="5581" y="501761"/>
                    </a:lnTo>
                    <a:lnTo>
                      <a:pt x="5561" y="501640"/>
                    </a:lnTo>
                    <a:lnTo>
                      <a:pt x="5540" y="501518"/>
                    </a:lnTo>
                    <a:lnTo>
                      <a:pt x="5514" y="501397"/>
                    </a:lnTo>
                    <a:lnTo>
                      <a:pt x="5477" y="501288"/>
                    </a:lnTo>
                    <a:lnTo>
                      <a:pt x="5425" y="501173"/>
                    </a:lnTo>
                    <a:lnTo>
                      <a:pt x="5365" y="501069"/>
                    </a:lnTo>
                    <a:lnTo>
                      <a:pt x="5300" y="500966"/>
                    </a:lnTo>
                    <a:lnTo>
                      <a:pt x="5232" y="500869"/>
                    </a:lnTo>
                    <a:lnTo>
                      <a:pt x="5096" y="500662"/>
                    </a:lnTo>
                    <a:lnTo>
                      <a:pt x="5034" y="500559"/>
                    </a:lnTo>
                    <a:lnTo>
                      <a:pt x="4982" y="500449"/>
                    </a:lnTo>
                    <a:lnTo>
                      <a:pt x="4942" y="500334"/>
                    </a:lnTo>
                    <a:lnTo>
                      <a:pt x="4913" y="500218"/>
                    </a:lnTo>
                    <a:lnTo>
                      <a:pt x="4896" y="500097"/>
                    </a:lnTo>
                    <a:lnTo>
                      <a:pt x="4882" y="499975"/>
                    </a:lnTo>
                    <a:lnTo>
                      <a:pt x="4873" y="499854"/>
                    </a:lnTo>
                    <a:lnTo>
                      <a:pt x="4866" y="499732"/>
                    </a:lnTo>
                    <a:lnTo>
                      <a:pt x="4837" y="499496"/>
                    </a:lnTo>
                    <a:lnTo>
                      <a:pt x="4817" y="499374"/>
                    </a:lnTo>
                    <a:lnTo>
                      <a:pt x="4795" y="499253"/>
                    </a:lnTo>
                    <a:lnTo>
                      <a:pt x="4770" y="499137"/>
                    </a:lnTo>
                    <a:lnTo>
                      <a:pt x="4741" y="499015"/>
                    </a:lnTo>
                    <a:lnTo>
                      <a:pt x="4709" y="498900"/>
                    </a:lnTo>
                    <a:lnTo>
                      <a:pt x="4646" y="498663"/>
                    </a:lnTo>
                    <a:lnTo>
                      <a:pt x="4580" y="498426"/>
                    </a:lnTo>
                    <a:lnTo>
                      <a:pt x="4514" y="498195"/>
                    </a:lnTo>
                    <a:lnTo>
                      <a:pt x="4447" y="497958"/>
                    </a:lnTo>
                    <a:lnTo>
                      <a:pt x="4379" y="497727"/>
                    </a:lnTo>
                    <a:lnTo>
                      <a:pt x="4311" y="497496"/>
                    </a:lnTo>
                    <a:lnTo>
                      <a:pt x="4242" y="497259"/>
                    </a:lnTo>
                    <a:lnTo>
                      <a:pt x="4173" y="497029"/>
                    </a:lnTo>
                    <a:lnTo>
                      <a:pt x="4096" y="496798"/>
                    </a:lnTo>
                    <a:lnTo>
                      <a:pt x="4051" y="496682"/>
                    </a:lnTo>
                    <a:lnTo>
                      <a:pt x="4000" y="496573"/>
                    </a:lnTo>
                    <a:lnTo>
                      <a:pt x="3944" y="496470"/>
                    </a:lnTo>
                    <a:lnTo>
                      <a:pt x="3883" y="496361"/>
                    </a:lnTo>
                    <a:lnTo>
                      <a:pt x="3818" y="496257"/>
                    </a:lnTo>
                    <a:lnTo>
                      <a:pt x="3745" y="496160"/>
                    </a:lnTo>
                    <a:lnTo>
                      <a:pt x="3665" y="496069"/>
                    </a:lnTo>
                    <a:lnTo>
                      <a:pt x="3581" y="495984"/>
                    </a:lnTo>
                    <a:lnTo>
                      <a:pt x="3487" y="495905"/>
                    </a:lnTo>
                    <a:lnTo>
                      <a:pt x="3379" y="495850"/>
                    </a:lnTo>
                    <a:lnTo>
                      <a:pt x="3260" y="495826"/>
                    </a:lnTo>
                    <a:lnTo>
                      <a:pt x="3139" y="495814"/>
                    </a:lnTo>
                    <a:lnTo>
                      <a:pt x="2905" y="495753"/>
                    </a:lnTo>
                    <a:lnTo>
                      <a:pt x="2817" y="495668"/>
                    </a:lnTo>
                    <a:lnTo>
                      <a:pt x="2740" y="495571"/>
                    </a:lnTo>
                    <a:lnTo>
                      <a:pt x="2670" y="495473"/>
                    </a:lnTo>
                    <a:lnTo>
                      <a:pt x="2610" y="495370"/>
                    </a:lnTo>
                    <a:lnTo>
                      <a:pt x="2569" y="495255"/>
                    </a:lnTo>
                    <a:lnTo>
                      <a:pt x="2536" y="495134"/>
                    </a:lnTo>
                    <a:lnTo>
                      <a:pt x="2518" y="495018"/>
                    </a:lnTo>
                    <a:lnTo>
                      <a:pt x="2530" y="494775"/>
                    </a:lnTo>
                    <a:lnTo>
                      <a:pt x="2550" y="494653"/>
                    </a:lnTo>
                    <a:lnTo>
                      <a:pt x="2586" y="494538"/>
                    </a:lnTo>
                    <a:lnTo>
                      <a:pt x="2639" y="494429"/>
                    </a:lnTo>
                    <a:lnTo>
                      <a:pt x="2717" y="494331"/>
                    </a:lnTo>
                    <a:lnTo>
                      <a:pt x="2821" y="494271"/>
                    </a:lnTo>
                    <a:lnTo>
                      <a:pt x="2933" y="494228"/>
                    </a:lnTo>
                    <a:lnTo>
                      <a:pt x="3052" y="494198"/>
                    </a:lnTo>
                    <a:lnTo>
                      <a:pt x="3172" y="494179"/>
                    </a:lnTo>
                    <a:lnTo>
                      <a:pt x="3410" y="494131"/>
                    </a:lnTo>
                    <a:lnTo>
                      <a:pt x="3527" y="494101"/>
                    </a:lnTo>
                    <a:lnTo>
                      <a:pt x="3643" y="494058"/>
                    </a:lnTo>
                    <a:lnTo>
                      <a:pt x="3754" y="494010"/>
                    </a:lnTo>
                    <a:lnTo>
                      <a:pt x="3864" y="493960"/>
                    </a:lnTo>
                    <a:lnTo>
                      <a:pt x="3970" y="493900"/>
                    </a:lnTo>
                    <a:lnTo>
                      <a:pt x="4071" y="493833"/>
                    </a:lnTo>
                    <a:lnTo>
                      <a:pt x="4154" y="493742"/>
                    </a:lnTo>
                    <a:lnTo>
                      <a:pt x="4207" y="493633"/>
                    </a:lnTo>
                    <a:lnTo>
                      <a:pt x="4236" y="493517"/>
                    </a:lnTo>
                    <a:lnTo>
                      <a:pt x="4245" y="493390"/>
                    </a:lnTo>
                    <a:lnTo>
                      <a:pt x="4247" y="493268"/>
                    </a:lnTo>
                    <a:lnTo>
                      <a:pt x="4249" y="493146"/>
                    </a:lnTo>
                    <a:lnTo>
                      <a:pt x="4246" y="492904"/>
                    </a:lnTo>
                    <a:lnTo>
                      <a:pt x="4226" y="492667"/>
                    </a:lnTo>
                    <a:lnTo>
                      <a:pt x="4202" y="492424"/>
                    </a:lnTo>
                    <a:lnTo>
                      <a:pt x="4212" y="492181"/>
                    </a:lnTo>
                    <a:lnTo>
                      <a:pt x="4233" y="491938"/>
                    </a:lnTo>
                    <a:lnTo>
                      <a:pt x="4255" y="491694"/>
                    </a:lnTo>
                    <a:lnTo>
                      <a:pt x="4272" y="491507"/>
                    </a:lnTo>
                    <a:lnTo>
                      <a:pt x="4160" y="491288"/>
                    </a:lnTo>
                    <a:lnTo>
                      <a:pt x="4048" y="491075"/>
                    </a:lnTo>
                    <a:lnTo>
                      <a:pt x="3994" y="490965"/>
                    </a:lnTo>
                    <a:lnTo>
                      <a:pt x="3941" y="490856"/>
                    </a:lnTo>
                    <a:lnTo>
                      <a:pt x="3892" y="490747"/>
                    </a:lnTo>
                    <a:lnTo>
                      <a:pt x="3847" y="490631"/>
                    </a:lnTo>
                    <a:lnTo>
                      <a:pt x="3807" y="490516"/>
                    </a:lnTo>
                    <a:lnTo>
                      <a:pt x="3772" y="490400"/>
                    </a:lnTo>
                    <a:lnTo>
                      <a:pt x="3748" y="490279"/>
                    </a:lnTo>
                    <a:lnTo>
                      <a:pt x="3733" y="490157"/>
                    </a:lnTo>
                    <a:lnTo>
                      <a:pt x="3722" y="490042"/>
                    </a:lnTo>
                    <a:lnTo>
                      <a:pt x="3712" y="489921"/>
                    </a:lnTo>
                    <a:lnTo>
                      <a:pt x="3704" y="489799"/>
                    </a:lnTo>
                    <a:lnTo>
                      <a:pt x="3696" y="489678"/>
                    </a:lnTo>
                    <a:lnTo>
                      <a:pt x="3680" y="489435"/>
                    </a:lnTo>
                    <a:lnTo>
                      <a:pt x="3672" y="489313"/>
                    </a:lnTo>
                    <a:lnTo>
                      <a:pt x="3663" y="489192"/>
                    </a:lnTo>
                    <a:lnTo>
                      <a:pt x="3653" y="489070"/>
                    </a:lnTo>
                    <a:lnTo>
                      <a:pt x="3642" y="488948"/>
                    </a:lnTo>
                    <a:lnTo>
                      <a:pt x="3626" y="488827"/>
                    </a:lnTo>
                    <a:lnTo>
                      <a:pt x="3606" y="488706"/>
                    </a:lnTo>
                    <a:lnTo>
                      <a:pt x="3585" y="488584"/>
                    </a:lnTo>
                    <a:lnTo>
                      <a:pt x="3563" y="488468"/>
                    </a:lnTo>
                    <a:lnTo>
                      <a:pt x="3520" y="488231"/>
                    </a:lnTo>
                    <a:lnTo>
                      <a:pt x="3477" y="487988"/>
                    </a:lnTo>
                    <a:lnTo>
                      <a:pt x="3433" y="487752"/>
                    </a:lnTo>
                    <a:lnTo>
                      <a:pt x="3389" y="487509"/>
                    </a:lnTo>
                    <a:lnTo>
                      <a:pt x="3343" y="487272"/>
                    </a:lnTo>
                    <a:lnTo>
                      <a:pt x="3295" y="487035"/>
                    </a:lnTo>
                    <a:lnTo>
                      <a:pt x="3245" y="486798"/>
                    </a:lnTo>
                    <a:lnTo>
                      <a:pt x="3205" y="486683"/>
                    </a:lnTo>
                    <a:lnTo>
                      <a:pt x="3157" y="486567"/>
                    </a:lnTo>
                    <a:lnTo>
                      <a:pt x="3105" y="486458"/>
                    </a:lnTo>
                    <a:lnTo>
                      <a:pt x="3050" y="486354"/>
                    </a:lnTo>
                    <a:lnTo>
                      <a:pt x="2952" y="486129"/>
                    </a:lnTo>
                    <a:lnTo>
                      <a:pt x="2912" y="486014"/>
                    </a:lnTo>
                    <a:lnTo>
                      <a:pt x="2874" y="485899"/>
                    </a:lnTo>
                    <a:lnTo>
                      <a:pt x="2840" y="485784"/>
                    </a:lnTo>
                    <a:lnTo>
                      <a:pt x="2805" y="485668"/>
                    </a:lnTo>
                    <a:lnTo>
                      <a:pt x="2773" y="485547"/>
                    </a:lnTo>
                    <a:lnTo>
                      <a:pt x="2720" y="485309"/>
                    </a:lnTo>
                    <a:lnTo>
                      <a:pt x="2710" y="485066"/>
                    </a:lnTo>
                    <a:lnTo>
                      <a:pt x="2730" y="484823"/>
                    </a:lnTo>
                    <a:lnTo>
                      <a:pt x="2695" y="484593"/>
                    </a:lnTo>
                    <a:lnTo>
                      <a:pt x="2643" y="484483"/>
                    </a:lnTo>
                    <a:lnTo>
                      <a:pt x="2583" y="484374"/>
                    </a:lnTo>
                    <a:lnTo>
                      <a:pt x="2519" y="484271"/>
                    </a:lnTo>
                    <a:lnTo>
                      <a:pt x="2449" y="484167"/>
                    </a:lnTo>
                    <a:lnTo>
                      <a:pt x="2380" y="484070"/>
                    </a:lnTo>
                    <a:lnTo>
                      <a:pt x="2258" y="483863"/>
                    </a:lnTo>
                    <a:lnTo>
                      <a:pt x="2186" y="483632"/>
                    </a:lnTo>
                    <a:lnTo>
                      <a:pt x="2146" y="483389"/>
                    </a:lnTo>
                    <a:lnTo>
                      <a:pt x="2120" y="483268"/>
                    </a:lnTo>
                    <a:lnTo>
                      <a:pt x="2084" y="483153"/>
                    </a:lnTo>
                    <a:lnTo>
                      <a:pt x="2037" y="483037"/>
                    </a:lnTo>
                    <a:lnTo>
                      <a:pt x="1973" y="482940"/>
                    </a:lnTo>
                    <a:lnTo>
                      <a:pt x="1896" y="482843"/>
                    </a:lnTo>
                    <a:lnTo>
                      <a:pt x="1814" y="482752"/>
                    </a:lnTo>
                    <a:lnTo>
                      <a:pt x="1732" y="482667"/>
                    </a:lnTo>
                    <a:lnTo>
                      <a:pt x="1564" y="482490"/>
                    </a:lnTo>
                    <a:lnTo>
                      <a:pt x="1396" y="482314"/>
                    </a:lnTo>
                    <a:lnTo>
                      <a:pt x="1228" y="482138"/>
                    </a:lnTo>
                    <a:lnTo>
                      <a:pt x="1061" y="481962"/>
                    </a:lnTo>
                    <a:lnTo>
                      <a:pt x="979" y="481871"/>
                    </a:lnTo>
                    <a:lnTo>
                      <a:pt x="898" y="481780"/>
                    </a:lnTo>
                    <a:lnTo>
                      <a:pt x="820" y="481688"/>
                    </a:lnTo>
                    <a:lnTo>
                      <a:pt x="746" y="481591"/>
                    </a:lnTo>
                    <a:lnTo>
                      <a:pt x="675" y="481494"/>
                    </a:lnTo>
                    <a:lnTo>
                      <a:pt x="610" y="481391"/>
                    </a:lnTo>
                    <a:lnTo>
                      <a:pt x="552" y="481281"/>
                    </a:lnTo>
                    <a:lnTo>
                      <a:pt x="506" y="481172"/>
                    </a:lnTo>
                    <a:lnTo>
                      <a:pt x="472" y="481050"/>
                    </a:lnTo>
                    <a:lnTo>
                      <a:pt x="446" y="480935"/>
                    </a:lnTo>
                    <a:lnTo>
                      <a:pt x="423" y="480814"/>
                    </a:lnTo>
                    <a:lnTo>
                      <a:pt x="402" y="480692"/>
                    </a:lnTo>
                    <a:lnTo>
                      <a:pt x="359" y="480455"/>
                    </a:lnTo>
                    <a:lnTo>
                      <a:pt x="318" y="480218"/>
                    </a:lnTo>
                    <a:lnTo>
                      <a:pt x="299" y="480097"/>
                    </a:lnTo>
                    <a:lnTo>
                      <a:pt x="278" y="479975"/>
                    </a:lnTo>
                    <a:lnTo>
                      <a:pt x="257" y="479854"/>
                    </a:lnTo>
                    <a:lnTo>
                      <a:pt x="237" y="479738"/>
                    </a:lnTo>
                    <a:lnTo>
                      <a:pt x="215" y="479617"/>
                    </a:lnTo>
                    <a:lnTo>
                      <a:pt x="187" y="479501"/>
                    </a:lnTo>
                    <a:lnTo>
                      <a:pt x="147" y="479386"/>
                    </a:lnTo>
                    <a:lnTo>
                      <a:pt x="106" y="479270"/>
                    </a:lnTo>
                    <a:lnTo>
                      <a:pt x="65" y="479155"/>
                    </a:lnTo>
                    <a:lnTo>
                      <a:pt x="3" y="478924"/>
                    </a:lnTo>
                    <a:lnTo>
                      <a:pt x="0" y="478796"/>
                    </a:lnTo>
                    <a:lnTo>
                      <a:pt x="31" y="478560"/>
                    </a:lnTo>
                    <a:lnTo>
                      <a:pt x="58" y="478438"/>
                    </a:lnTo>
                    <a:lnTo>
                      <a:pt x="104" y="478329"/>
                    </a:lnTo>
                    <a:lnTo>
                      <a:pt x="165" y="478220"/>
                    </a:lnTo>
                    <a:lnTo>
                      <a:pt x="246" y="478134"/>
                    </a:lnTo>
                    <a:lnTo>
                      <a:pt x="344" y="478062"/>
                    </a:lnTo>
                    <a:lnTo>
                      <a:pt x="451" y="478000"/>
                    </a:lnTo>
                    <a:lnTo>
                      <a:pt x="560" y="477946"/>
                    </a:lnTo>
                    <a:lnTo>
                      <a:pt x="669" y="477897"/>
                    </a:lnTo>
                    <a:lnTo>
                      <a:pt x="874" y="477764"/>
                    </a:lnTo>
                    <a:lnTo>
                      <a:pt x="954" y="477673"/>
                    </a:lnTo>
                    <a:lnTo>
                      <a:pt x="1022" y="477575"/>
                    </a:lnTo>
                    <a:lnTo>
                      <a:pt x="1088" y="477472"/>
                    </a:lnTo>
                    <a:lnTo>
                      <a:pt x="1147" y="477363"/>
                    </a:lnTo>
                    <a:lnTo>
                      <a:pt x="1199" y="477254"/>
                    </a:lnTo>
                    <a:lnTo>
                      <a:pt x="1248" y="477144"/>
                    </a:lnTo>
                    <a:lnTo>
                      <a:pt x="1291" y="477028"/>
                    </a:lnTo>
                    <a:lnTo>
                      <a:pt x="1321" y="476913"/>
                    </a:lnTo>
                    <a:lnTo>
                      <a:pt x="1335" y="476791"/>
                    </a:lnTo>
                    <a:lnTo>
                      <a:pt x="1216" y="476591"/>
                    </a:lnTo>
                    <a:lnTo>
                      <a:pt x="1006" y="476470"/>
                    </a:lnTo>
                    <a:lnTo>
                      <a:pt x="819" y="476318"/>
                    </a:lnTo>
                    <a:lnTo>
                      <a:pt x="731" y="476233"/>
                    </a:lnTo>
                    <a:lnTo>
                      <a:pt x="644" y="476147"/>
                    </a:lnTo>
                    <a:lnTo>
                      <a:pt x="564" y="476056"/>
                    </a:lnTo>
                    <a:lnTo>
                      <a:pt x="488" y="475959"/>
                    </a:lnTo>
                    <a:lnTo>
                      <a:pt x="422" y="475862"/>
                    </a:lnTo>
                    <a:lnTo>
                      <a:pt x="387" y="475741"/>
                    </a:lnTo>
                    <a:lnTo>
                      <a:pt x="377" y="475619"/>
                    </a:lnTo>
                    <a:lnTo>
                      <a:pt x="411" y="475382"/>
                    </a:lnTo>
                    <a:lnTo>
                      <a:pt x="444" y="475261"/>
                    </a:lnTo>
                    <a:lnTo>
                      <a:pt x="482" y="475151"/>
                    </a:lnTo>
                    <a:lnTo>
                      <a:pt x="540" y="475042"/>
                    </a:lnTo>
                    <a:lnTo>
                      <a:pt x="605" y="474939"/>
                    </a:lnTo>
                    <a:lnTo>
                      <a:pt x="676" y="474835"/>
                    </a:lnTo>
                    <a:lnTo>
                      <a:pt x="755" y="474744"/>
                    </a:lnTo>
                    <a:lnTo>
                      <a:pt x="835" y="474653"/>
                    </a:lnTo>
                    <a:lnTo>
                      <a:pt x="1000" y="474477"/>
                    </a:lnTo>
                    <a:lnTo>
                      <a:pt x="1171" y="474301"/>
                    </a:lnTo>
                    <a:lnTo>
                      <a:pt x="1259" y="474222"/>
                    </a:lnTo>
                    <a:lnTo>
                      <a:pt x="1351" y="474143"/>
                    </a:lnTo>
                    <a:lnTo>
                      <a:pt x="1445" y="474064"/>
                    </a:lnTo>
                    <a:lnTo>
                      <a:pt x="1539" y="473984"/>
                    </a:lnTo>
                    <a:lnTo>
                      <a:pt x="1633" y="473906"/>
                    </a:lnTo>
                    <a:lnTo>
                      <a:pt x="1809" y="473742"/>
                    </a:lnTo>
                    <a:lnTo>
                      <a:pt x="1883" y="473645"/>
                    </a:lnTo>
                    <a:lnTo>
                      <a:pt x="1945" y="473541"/>
                    </a:lnTo>
                    <a:lnTo>
                      <a:pt x="1975" y="473420"/>
                    </a:lnTo>
                    <a:lnTo>
                      <a:pt x="1979" y="473298"/>
                    </a:lnTo>
                    <a:lnTo>
                      <a:pt x="1967" y="473055"/>
                    </a:lnTo>
                    <a:lnTo>
                      <a:pt x="1962" y="472812"/>
                    </a:lnTo>
                    <a:lnTo>
                      <a:pt x="1973" y="472691"/>
                    </a:lnTo>
                    <a:lnTo>
                      <a:pt x="1991" y="472575"/>
                    </a:lnTo>
                    <a:lnTo>
                      <a:pt x="2012" y="472454"/>
                    </a:lnTo>
                    <a:lnTo>
                      <a:pt x="2038" y="472339"/>
                    </a:lnTo>
                    <a:lnTo>
                      <a:pt x="2070" y="472216"/>
                    </a:lnTo>
                    <a:lnTo>
                      <a:pt x="2118" y="472107"/>
                    </a:lnTo>
                    <a:lnTo>
                      <a:pt x="2176" y="471998"/>
                    </a:lnTo>
                    <a:lnTo>
                      <a:pt x="2236" y="471895"/>
                    </a:lnTo>
                    <a:lnTo>
                      <a:pt x="2353" y="471682"/>
                    </a:lnTo>
                    <a:lnTo>
                      <a:pt x="2408" y="471573"/>
                    </a:lnTo>
                    <a:lnTo>
                      <a:pt x="2460" y="471464"/>
                    </a:lnTo>
                    <a:lnTo>
                      <a:pt x="2510" y="471354"/>
                    </a:lnTo>
                    <a:lnTo>
                      <a:pt x="2557" y="471239"/>
                    </a:lnTo>
                    <a:lnTo>
                      <a:pt x="2602" y="471123"/>
                    </a:lnTo>
                    <a:lnTo>
                      <a:pt x="2640" y="471008"/>
                    </a:lnTo>
                    <a:lnTo>
                      <a:pt x="2673" y="470892"/>
                    </a:lnTo>
                    <a:lnTo>
                      <a:pt x="2690" y="470771"/>
                    </a:lnTo>
                    <a:lnTo>
                      <a:pt x="2697" y="470649"/>
                    </a:lnTo>
                    <a:lnTo>
                      <a:pt x="2699" y="470528"/>
                    </a:lnTo>
                    <a:lnTo>
                      <a:pt x="2687" y="470291"/>
                    </a:lnTo>
                    <a:lnTo>
                      <a:pt x="2672" y="470048"/>
                    </a:lnTo>
                    <a:lnTo>
                      <a:pt x="2655" y="469805"/>
                    </a:lnTo>
                    <a:lnTo>
                      <a:pt x="2642" y="469562"/>
                    </a:lnTo>
                    <a:lnTo>
                      <a:pt x="2646" y="469319"/>
                    </a:lnTo>
                    <a:lnTo>
                      <a:pt x="2711" y="469088"/>
                    </a:lnTo>
                    <a:lnTo>
                      <a:pt x="2858" y="468893"/>
                    </a:lnTo>
                    <a:lnTo>
                      <a:pt x="2990" y="468730"/>
                    </a:lnTo>
                    <a:lnTo>
                      <a:pt x="3116" y="468523"/>
                    </a:lnTo>
                    <a:lnTo>
                      <a:pt x="3243" y="468317"/>
                    </a:lnTo>
                    <a:lnTo>
                      <a:pt x="3370" y="468110"/>
                    </a:lnTo>
                    <a:lnTo>
                      <a:pt x="3434" y="468007"/>
                    </a:lnTo>
                    <a:lnTo>
                      <a:pt x="3499" y="467903"/>
                    </a:lnTo>
                    <a:lnTo>
                      <a:pt x="3565" y="467800"/>
                    </a:lnTo>
                    <a:lnTo>
                      <a:pt x="3635" y="467703"/>
                    </a:lnTo>
                    <a:lnTo>
                      <a:pt x="3759" y="467490"/>
                    </a:lnTo>
                    <a:lnTo>
                      <a:pt x="3813" y="467253"/>
                    </a:lnTo>
                    <a:lnTo>
                      <a:pt x="3765" y="467017"/>
                    </a:lnTo>
                    <a:lnTo>
                      <a:pt x="3693" y="466785"/>
                    </a:lnTo>
                    <a:lnTo>
                      <a:pt x="3647" y="466548"/>
                    </a:lnTo>
                    <a:lnTo>
                      <a:pt x="3684" y="466305"/>
                    </a:lnTo>
                    <a:lnTo>
                      <a:pt x="3727" y="466069"/>
                    </a:lnTo>
                    <a:lnTo>
                      <a:pt x="3694" y="465831"/>
                    </a:lnTo>
                    <a:lnTo>
                      <a:pt x="3543" y="465643"/>
                    </a:lnTo>
                    <a:lnTo>
                      <a:pt x="3397" y="465449"/>
                    </a:lnTo>
                    <a:lnTo>
                      <a:pt x="3365" y="465212"/>
                    </a:lnTo>
                    <a:lnTo>
                      <a:pt x="3397" y="464969"/>
                    </a:lnTo>
                    <a:lnTo>
                      <a:pt x="3454" y="464732"/>
                    </a:lnTo>
                    <a:lnTo>
                      <a:pt x="3506" y="464495"/>
                    </a:lnTo>
                    <a:lnTo>
                      <a:pt x="3524" y="464374"/>
                    </a:lnTo>
                    <a:lnTo>
                      <a:pt x="3538" y="464252"/>
                    </a:lnTo>
                    <a:lnTo>
                      <a:pt x="3550" y="464130"/>
                    </a:lnTo>
                    <a:lnTo>
                      <a:pt x="3561" y="464009"/>
                    </a:lnTo>
                    <a:lnTo>
                      <a:pt x="3581" y="463772"/>
                    </a:lnTo>
                    <a:lnTo>
                      <a:pt x="3591" y="463651"/>
                    </a:lnTo>
                    <a:lnTo>
                      <a:pt x="3601" y="463529"/>
                    </a:lnTo>
                    <a:lnTo>
                      <a:pt x="3612" y="463408"/>
                    </a:lnTo>
                    <a:lnTo>
                      <a:pt x="3623" y="463286"/>
                    </a:lnTo>
                    <a:lnTo>
                      <a:pt x="3636" y="463164"/>
                    </a:lnTo>
                    <a:lnTo>
                      <a:pt x="3652" y="463043"/>
                    </a:lnTo>
                    <a:lnTo>
                      <a:pt x="3681" y="462921"/>
                    </a:lnTo>
                    <a:lnTo>
                      <a:pt x="3721" y="462812"/>
                    </a:lnTo>
                    <a:lnTo>
                      <a:pt x="3789" y="462709"/>
                    </a:lnTo>
                    <a:lnTo>
                      <a:pt x="3899" y="462654"/>
                    </a:lnTo>
                    <a:lnTo>
                      <a:pt x="4019" y="462642"/>
                    </a:lnTo>
                    <a:lnTo>
                      <a:pt x="4261" y="462617"/>
                    </a:lnTo>
                    <a:lnTo>
                      <a:pt x="4379" y="462581"/>
                    </a:lnTo>
                    <a:lnTo>
                      <a:pt x="4448" y="462484"/>
                    </a:lnTo>
                    <a:lnTo>
                      <a:pt x="4479" y="462369"/>
                    </a:lnTo>
                    <a:lnTo>
                      <a:pt x="4498" y="462247"/>
                    </a:lnTo>
                    <a:lnTo>
                      <a:pt x="4505" y="462126"/>
                    </a:lnTo>
                    <a:lnTo>
                      <a:pt x="4497" y="461882"/>
                    </a:lnTo>
                    <a:lnTo>
                      <a:pt x="4489" y="461761"/>
                    </a:lnTo>
                    <a:lnTo>
                      <a:pt x="4481" y="461640"/>
                    </a:lnTo>
                    <a:lnTo>
                      <a:pt x="4472" y="461518"/>
                    </a:lnTo>
                    <a:lnTo>
                      <a:pt x="4462" y="461397"/>
                    </a:lnTo>
                    <a:lnTo>
                      <a:pt x="4451" y="461275"/>
                    </a:lnTo>
                    <a:lnTo>
                      <a:pt x="4439" y="461153"/>
                    </a:lnTo>
                    <a:lnTo>
                      <a:pt x="4424" y="461032"/>
                    </a:lnTo>
                    <a:lnTo>
                      <a:pt x="4407" y="460911"/>
                    </a:lnTo>
                    <a:lnTo>
                      <a:pt x="4389" y="460795"/>
                    </a:lnTo>
                    <a:lnTo>
                      <a:pt x="4353" y="460552"/>
                    </a:lnTo>
                    <a:lnTo>
                      <a:pt x="4329" y="460309"/>
                    </a:lnTo>
                    <a:lnTo>
                      <a:pt x="4346" y="460066"/>
                    </a:lnTo>
                    <a:lnTo>
                      <a:pt x="4375" y="459950"/>
                    </a:lnTo>
                    <a:lnTo>
                      <a:pt x="4411" y="459835"/>
                    </a:lnTo>
                    <a:lnTo>
                      <a:pt x="4453" y="459720"/>
                    </a:lnTo>
                    <a:lnTo>
                      <a:pt x="4498" y="459604"/>
                    </a:lnTo>
                    <a:lnTo>
                      <a:pt x="4573" y="459373"/>
                    </a:lnTo>
                    <a:lnTo>
                      <a:pt x="4624" y="459136"/>
                    </a:lnTo>
                    <a:lnTo>
                      <a:pt x="4673" y="458900"/>
                    </a:lnTo>
                    <a:lnTo>
                      <a:pt x="4704" y="458784"/>
                    </a:lnTo>
                    <a:lnTo>
                      <a:pt x="4742" y="458669"/>
                    </a:lnTo>
                    <a:lnTo>
                      <a:pt x="4784" y="458553"/>
                    </a:lnTo>
                    <a:lnTo>
                      <a:pt x="4828" y="458438"/>
                    </a:lnTo>
                    <a:lnTo>
                      <a:pt x="4873" y="458329"/>
                    </a:lnTo>
                    <a:lnTo>
                      <a:pt x="4968" y="458103"/>
                    </a:lnTo>
                    <a:lnTo>
                      <a:pt x="5064" y="457879"/>
                    </a:lnTo>
                    <a:lnTo>
                      <a:pt x="5159" y="457654"/>
                    </a:lnTo>
                    <a:lnTo>
                      <a:pt x="5248" y="457429"/>
                    </a:lnTo>
                    <a:lnTo>
                      <a:pt x="5286" y="457314"/>
                    </a:lnTo>
                    <a:lnTo>
                      <a:pt x="5319" y="457198"/>
                    </a:lnTo>
                    <a:lnTo>
                      <a:pt x="5350" y="457077"/>
                    </a:lnTo>
                    <a:lnTo>
                      <a:pt x="5369" y="456955"/>
                    </a:lnTo>
                    <a:lnTo>
                      <a:pt x="5376" y="456840"/>
                    </a:lnTo>
                    <a:lnTo>
                      <a:pt x="5381" y="456718"/>
                    </a:lnTo>
                    <a:lnTo>
                      <a:pt x="5388" y="456476"/>
                    </a:lnTo>
                    <a:lnTo>
                      <a:pt x="5390" y="456232"/>
                    </a:lnTo>
                    <a:lnTo>
                      <a:pt x="5390" y="456111"/>
                    </a:lnTo>
                    <a:lnTo>
                      <a:pt x="5389" y="455990"/>
                    </a:lnTo>
                    <a:lnTo>
                      <a:pt x="5388" y="455868"/>
                    </a:lnTo>
                    <a:lnTo>
                      <a:pt x="5382" y="455746"/>
                    </a:lnTo>
                    <a:lnTo>
                      <a:pt x="5372" y="455625"/>
                    </a:lnTo>
                    <a:lnTo>
                      <a:pt x="5360" y="455504"/>
                    </a:lnTo>
                    <a:lnTo>
                      <a:pt x="5346" y="455382"/>
                    </a:lnTo>
                    <a:lnTo>
                      <a:pt x="5317" y="455139"/>
                    </a:lnTo>
                    <a:lnTo>
                      <a:pt x="5300" y="455017"/>
                    </a:lnTo>
                    <a:lnTo>
                      <a:pt x="5279" y="454902"/>
                    </a:lnTo>
                    <a:lnTo>
                      <a:pt x="5255" y="454780"/>
                    </a:lnTo>
                    <a:lnTo>
                      <a:pt x="5223" y="454665"/>
                    </a:lnTo>
                    <a:lnTo>
                      <a:pt x="5183" y="454549"/>
                    </a:lnTo>
                    <a:lnTo>
                      <a:pt x="5140" y="454434"/>
                    </a:lnTo>
                    <a:lnTo>
                      <a:pt x="5096" y="454324"/>
                    </a:lnTo>
                    <a:lnTo>
                      <a:pt x="5027" y="454088"/>
                    </a:lnTo>
                    <a:lnTo>
                      <a:pt x="5025" y="453845"/>
                    </a:lnTo>
                    <a:lnTo>
                      <a:pt x="5082" y="453608"/>
                    </a:lnTo>
                    <a:lnTo>
                      <a:pt x="5159" y="453383"/>
                    </a:lnTo>
                    <a:lnTo>
                      <a:pt x="5243" y="453152"/>
                    </a:lnTo>
                    <a:lnTo>
                      <a:pt x="5287" y="453037"/>
                    </a:lnTo>
                    <a:lnTo>
                      <a:pt x="5331" y="452928"/>
                    </a:lnTo>
                    <a:lnTo>
                      <a:pt x="5378" y="452812"/>
                    </a:lnTo>
                    <a:lnTo>
                      <a:pt x="5426" y="452703"/>
                    </a:lnTo>
                    <a:lnTo>
                      <a:pt x="5522" y="452477"/>
                    </a:lnTo>
                    <a:lnTo>
                      <a:pt x="5567" y="452362"/>
                    </a:lnTo>
                    <a:lnTo>
                      <a:pt x="5611" y="452253"/>
                    </a:lnTo>
                    <a:lnTo>
                      <a:pt x="5652" y="452137"/>
                    </a:lnTo>
                    <a:lnTo>
                      <a:pt x="5692" y="452022"/>
                    </a:lnTo>
                    <a:lnTo>
                      <a:pt x="5731" y="451907"/>
                    </a:lnTo>
                    <a:lnTo>
                      <a:pt x="5769" y="451791"/>
                    </a:lnTo>
                    <a:lnTo>
                      <a:pt x="5846" y="451560"/>
                    </a:lnTo>
                    <a:lnTo>
                      <a:pt x="5884" y="451445"/>
                    </a:lnTo>
                    <a:lnTo>
                      <a:pt x="5924" y="451329"/>
                    </a:lnTo>
                    <a:lnTo>
                      <a:pt x="5964" y="451214"/>
                    </a:lnTo>
                    <a:lnTo>
                      <a:pt x="6009" y="451105"/>
                    </a:lnTo>
                    <a:lnTo>
                      <a:pt x="6062" y="450995"/>
                    </a:lnTo>
                    <a:lnTo>
                      <a:pt x="6122" y="450886"/>
                    </a:lnTo>
                    <a:lnTo>
                      <a:pt x="6198" y="450795"/>
                    </a:lnTo>
                    <a:lnTo>
                      <a:pt x="6284" y="450710"/>
                    </a:lnTo>
                    <a:lnTo>
                      <a:pt x="6373" y="450625"/>
                    </a:lnTo>
                    <a:lnTo>
                      <a:pt x="6546" y="450454"/>
                    </a:lnTo>
                    <a:lnTo>
                      <a:pt x="6614" y="450352"/>
                    </a:lnTo>
                    <a:lnTo>
                      <a:pt x="6664" y="450242"/>
                    </a:lnTo>
                    <a:lnTo>
                      <a:pt x="6705" y="450126"/>
                    </a:lnTo>
                    <a:lnTo>
                      <a:pt x="6736" y="450011"/>
                    </a:lnTo>
                    <a:lnTo>
                      <a:pt x="6760" y="449890"/>
                    </a:lnTo>
                    <a:lnTo>
                      <a:pt x="6781" y="449768"/>
                    </a:lnTo>
                    <a:lnTo>
                      <a:pt x="6797" y="449653"/>
                    </a:lnTo>
                    <a:lnTo>
                      <a:pt x="6809" y="449531"/>
                    </a:lnTo>
                    <a:lnTo>
                      <a:pt x="6818" y="449410"/>
                    </a:lnTo>
                    <a:lnTo>
                      <a:pt x="6826" y="449288"/>
                    </a:lnTo>
                    <a:lnTo>
                      <a:pt x="6832" y="449167"/>
                    </a:lnTo>
                    <a:lnTo>
                      <a:pt x="6837" y="449045"/>
                    </a:lnTo>
                    <a:lnTo>
                      <a:pt x="6816" y="448802"/>
                    </a:lnTo>
                    <a:lnTo>
                      <a:pt x="6796" y="448680"/>
                    </a:lnTo>
                    <a:lnTo>
                      <a:pt x="6766" y="448565"/>
                    </a:lnTo>
                    <a:lnTo>
                      <a:pt x="6728" y="448450"/>
                    </a:lnTo>
                    <a:lnTo>
                      <a:pt x="6679" y="448340"/>
                    </a:lnTo>
                    <a:lnTo>
                      <a:pt x="6620" y="448231"/>
                    </a:lnTo>
                    <a:lnTo>
                      <a:pt x="6558" y="448128"/>
                    </a:lnTo>
                    <a:lnTo>
                      <a:pt x="6447" y="447909"/>
                    </a:lnTo>
                    <a:lnTo>
                      <a:pt x="6402" y="447800"/>
                    </a:lnTo>
                    <a:lnTo>
                      <a:pt x="6364" y="447685"/>
                    </a:lnTo>
                    <a:lnTo>
                      <a:pt x="6328" y="447569"/>
                    </a:lnTo>
                    <a:lnTo>
                      <a:pt x="6294" y="447448"/>
                    </a:lnTo>
                    <a:lnTo>
                      <a:pt x="6225" y="447217"/>
                    </a:lnTo>
                    <a:lnTo>
                      <a:pt x="6159" y="446986"/>
                    </a:lnTo>
                    <a:lnTo>
                      <a:pt x="6094" y="446749"/>
                    </a:lnTo>
                    <a:lnTo>
                      <a:pt x="6062" y="446634"/>
                    </a:lnTo>
                    <a:lnTo>
                      <a:pt x="6031" y="446518"/>
                    </a:lnTo>
                    <a:lnTo>
                      <a:pt x="6002" y="446396"/>
                    </a:lnTo>
                    <a:lnTo>
                      <a:pt x="5977" y="446281"/>
                    </a:lnTo>
                    <a:lnTo>
                      <a:pt x="5953" y="446160"/>
                    </a:lnTo>
                    <a:lnTo>
                      <a:pt x="5935" y="446038"/>
                    </a:lnTo>
                    <a:lnTo>
                      <a:pt x="5921" y="445916"/>
                    </a:lnTo>
                    <a:lnTo>
                      <a:pt x="5914" y="445795"/>
                    </a:lnTo>
                    <a:lnTo>
                      <a:pt x="5912" y="445673"/>
                    </a:lnTo>
                    <a:lnTo>
                      <a:pt x="5926" y="445430"/>
                    </a:lnTo>
                    <a:lnTo>
                      <a:pt x="5939" y="445309"/>
                    </a:lnTo>
                    <a:lnTo>
                      <a:pt x="5954" y="445187"/>
                    </a:lnTo>
                    <a:lnTo>
                      <a:pt x="5972" y="445072"/>
                    </a:lnTo>
                    <a:lnTo>
                      <a:pt x="5996" y="444950"/>
                    </a:lnTo>
                    <a:lnTo>
                      <a:pt x="6028" y="444835"/>
                    </a:lnTo>
                    <a:lnTo>
                      <a:pt x="6069" y="444719"/>
                    </a:lnTo>
                    <a:lnTo>
                      <a:pt x="6116" y="444610"/>
                    </a:lnTo>
                    <a:lnTo>
                      <a:pt x="6173" y="444501"/>
                    </a:lnTo>
                    <a:lnTo>
                      <a:pt x="6244" y="444404"/>
                    </a:lnTo>
                    <a:lnTo>
                      <a:pt x="6316" y="444306"/>
                    </a:lnTo>
                    <a:lnTo>
                      <a:pt x="6389" y="444209"/>
                    </a:lnTo>
                    <a:lnTo>
                      <a:pt x="6464" y="444112"/>
                    </a:lnTo>
                    <a:lnTo>
                      <a:pt x="6540" y="444015"/>
                    </a:lnTo>
                    <a:lnTo>
                      <a:pt x="6619" y="443923"/>
                    </a:lnTo>
                    <a:lnTo>
                      <a:pt x="6704" y="443832"/>
                    </a:lnTo>
                    <a:lnTo>
                      <a:pt x="6797" y="443759"/>
                    </a:lnTo>
                    <a:lnTo>
                      <a:pt x="6898" y="443693"/>
                    </a:lnTo>
                    <a:lnTo>
                      <a:pt x="7006" y="443632"/>
                    </a:lnTo>
                    <a:lnTo>
                      <a:pt x="7118" y="443583"/>
                    </a:lnTo>
                    <a:lnTo>
                      <a:pt x="7231" y="443541"/>
                    </a:lnTo>
                    <a:lnTo>
                      <a:pt x="7346" y="443498"/>
                    </a:lnTo>
                    <a:lnTo>
                      <a:pt x="7573" y="443413"/>
                    </a:lnTo>
                    <a:lnTo>
                      <a:pt x="7679" y="443353"/>
                    </a:lnTo>
                    <a:lnTo>
                      <a:pt x="7778" y="443286"/>
                    </a:lnTo>
                    <a:lnTo>
                      <a:pt x="7867" y="443201"/>
                    </a:lnTo>
                    <a:lnTo>
                      <a:pt x="7955" y="443116"/>
                    </a:lnTo>
                    <a:lnTo>
                      <a:pt x="8042" y="443031"/>
                    </a:lnTo>
                    <a:lnTo>
                      <a:pt x="8236" y="442891"/>
                    </a:lnTo>
                    <a:lnTo>
                      <a:pt x="8454" y="442781"/>
                    </a:lnTo>
                    <a:lnTo>
                      <a:pt x="8672" y="442672"/>
                    </a:lnTo>
                    <a:lnTo>
                      <a:pt x="8781" y="442617"/>
                    </a:lnTo>
                    <a:lnTo>
                      <a:pt x="8888" y="442563"/>
                    </a:lnTo>
                    <a:lnTo>
                      <a:pt x="8991" y="442496"/>
                    </a:lnTo>
                    <a:lnTo>
                      <a:pt x="9089" y="442423"/>
                    </a:lnTo>
                    <a:lnTo>
                      <a:pt x="9183" y="442350"/>
                    </a:lnTo>
                    <a:lnTo>
                      <a:pt x="9273" y="442265"/>
                    </a:lnTo>
                    <a:lnTo>
                      <a:pt x="9454" y="442101"/>
                    </a:lnTo>
                    <a:lnTo>
                      <a:pt x="9550" y="442028"/>
                    </a:lnTo>
                    <a:lnTo>
                      <a:pt x="9651" y="441961"/>
                    </a:lnTo>
                    <a:lnTo>
                      <a:pt x="9756" y="441900"/>
                    </a:lnTo>
                    <a:lnTo>
                      <a:pt x="9863" y="441840"/>
                    </a:lnTo>
                    <a:lnTo>
                      <a:pt x="9971" y="441785"/>
                    </a:lnTo>
                    <a:lnTo>
                      <a:pt x="10182" y="441664"/>
                    </a:lnTo>
                    <a:lnTo>
                      <a:pt x="10280" y="441590"/>
                    </a:lnTo>
                    <a:lnTo>
                      <a:pt x="10369" y="441505"/>
                    </a:lnTo>
                    <a:lnTo>
                      <a:pt x="10442" y="441415"/>
                    </a:lnTo>
                    <a:lnTo>
                      <a:pt x="10505" y="441311"/>
                    </a:lnTo>
                    <a:lnTo>
                      <a:pt x="10564" y="441202"/>
                    </a:lnTo>
                    <a:lnTo>
                      <a:pt x="10709" y="440934"/>
                    </a:lnTo>
                    <a:lnTo>
                      <a:pt x="10887" y="440764"/>
                    </a:lnTo>
                    <a:lnTo>
                      <a:pt x="11065" y="440600"/>
                    </a:lnTo>
                    <a:lnTo>
                      <a:pt x="11242" y="440436"/>
                    </a:lnTo>
                    <a:lnTo>
                      <a:pt x="11419" y="440266"/>
                    </a:lnTo>
                    <a:lnTo>
                      <a:pt x="11592" y="440096"/>
                    </a:lnTo>
                    <a:lnTo>
                      <a:pt x="11668" y="440005"/>
                    </a:lnTo>
                    <a:lnTo>
                      <a:pt x="11738" y="439902"/>
                    </a:lnTo>
                    <a:lnTo>
                      <a:pt x="11804" y="439798"/>
                    </a:lnTo>
                    <a:lnTo>
                      <a:pt x="11863" y="439695"/>
                    </a:lnTo>
                    <a:lnTo>
                      <a:pt x="11915" y="439586"/>
                    </a:lnTo>
                    <a:lnTo>
                      <a:pt x="11961" y="439470"/>
                    </a:lnTo>
                    <a:lnTo>
                      <a:pt x="12001" y="439355"/>
                    </a:lnTo>
                    <a:lnTo>
                      <a:pt x="12037" y="439239"/>
                    </a:lnTo>
                    <a:lnTo>
                      <a:pt x="12064" y="439124"/>
                    </a:lnTo>
                    <a:lnTo>
                      <a:pt x="12082" y="439002"/>
                    </a:lnTo>
                    <a:lnTo>
                      <a:pt x="12096" y="438881"/>
                    </a:lnTo>
                    <a:lnTo>
                      <a:pt x="12109" y="438760"/>
                    </a:lnTo>
                    <a:lnTo>
                      <a:pt x="12121" y="438638"/>
                    </a:lnTo>
                    <a:lnTo>
                      <a:pt x="12131" y="438516"/>
                    </a:lnTo>
                    <a:lnTo>
                      <a:pt x="12137" y="438395"/>
                    </a:lnTo>
                    <a:lnTo>
                      <a:pt x="12141" y="438274"/>
                    </a:lnTo>
                    <a:lnTo>
                      <a:pt x="12148" y="438031"/>
                    </a:lnTo>
                    <a:lnTo>
                      <a:pt x="12152" y="437787"/>
                    </a:lnTo>
                    <a:lnTo>
                      <a:pt x="12155" y="437545"/>
                    </a:lnTo>
                    <a:lnTo>
                      <a:pt x="12155" y="437301"/>
                    </a:lnTo>
                    <a:lnTo>
                      <a:pt x="12154" y="437059"/>
                    </a:lnTo>
                    <a:lnTo>
                      <a:pt x="12152" y="436937"/>
                    </a:lnTo>
                    <a:lnTo>
                      <a:pt x="12148" y="436816"/>
                    </a:lnTo>
                    <a:lnTo>
                      <a:pt x="12142" y="436694"/>
                    </a:lnTo>
                    <a:lnTo>
                      <a:pt x="12135" y="436579"/>
                    </a:lnTo>
                    <a:lnTo>
                      <a:pt x="12121" y="436336"/>
                    </a:lnTo>
                    <a:lnTo>
                      <a:pt x="12112" y="436214"/>
                    </a:lnTo>
                    <a:lnTo>
                      <a:pt x="12102" y="436093"/>
                    </a:lnTo>
                    <a:lnTo>
                      <a:pt x="12089" y="435971"/>
                    </a:lnTo>
                    <a:lnTo>
                      <a:pt x="12075" y="435849"/>
                    </a:lnTo>
                    <a:lnTo>
                      <a:pt x="12056" y="435728"/>
                    </a:lnTo>
                    <a:lnTo>
                      <a:pt x="12034" y="435606"/>
                    </a:lnTo>
                    <a:lnTo>
                      <a:pt x="12011" y="435491"/>
                    </a:lnTo>
                    <a:lnTo>
                      <a:pt x="11967" y="435248"/>
                    </a:lnTo>
                    <a:lnTo>
                      <a:pt x="11935" y="435011"/>
                    </a:lnTo>
                    <a:lnTo>
                      <a:pt x="11942" y="434768"/>
                    </a:lnTo>
                    <a:lnTo>
                      <a:pt x="11964" y="434525"/>
                    </a:lnTo>
                    <a:lnTo>
                      <a:pt x="11990" y="434282"/>
                    </a:lnTo>
                    <a:lnTo>
                      <a:pt x="12025" y="434045"/>
                    </a:lnTo>
                    <a:lnTo>
                      <a:pt x="12063" y="433802"/>
                    </a:lnTo>
                    <a:lnTo>
                      <a:pt x="12085" y="433680"/>
                    </a:lnTo>
                    <a:lnTo>
                      <a:pt x="12107" y="433565"/>
                    </a:lnTo>
                    <a:lnTo>
                      <a:pt x="12133" y="433444"/>
                    </a:lnTo>
                    <a:lnTo>
                      <a:pt x="12164" y="433328"/>
                    </a:lnTo>
                    <a:lnTo>
                      <a:pt x="12202" y="433213"/>
                    </a:lnTo>
                    <a:lnTo>
                      <a:pt x="12244" y="433097"/>
                    </a:lnTo>
                    <a:lnTo>
                      <a:pt x="12326" y="432866"/>
                    </a:lnTo>
                    <a:lnTo>
                      <a:pt x="12412" y="432642"/>
                    </a:lnTo>
                    <a:lnTo>
                      <a:pt x="12458" y="432526"/>
                    </a:lnTo>
                    <a:lnTo>
                      <a:pt x="12505" y="432417"/>
                    </a:lnTo>
                    <a:lnTo>
                      <a:pt x="12555" y="432307"/>
                    </a:lnTo>
                    <a:lnTo>
                      <a:pt x="12610" y="432198"/>
                    </a:lnTo>
                    <a:lnTo>
                      <a:pt x="12674" y="432095"/>
                    </a:lnTo>
                    <a:lnTo>
                      <a:pt x="12746" y="431998"/>
                    </a:lnTo>
                    <a:lnTo>
                      <a:pt x="12821" y="431901"/>
                    </a:lnTo>
                    <a:lnTo>
                      <a:pt x="12900" y="431809"/>
                    </a:lnTo>
                    <a:lnTo>
                      <a:pt x="12981" y="431718"/>
                    </a:lnTo>
                    <a:lnTo>
                      <a:pt x="13135" y="431542"/>
                    </a:lnTo>
                    <a:lnTo>
                      <a:pt x="13145" y="431299"/>
                    </a:lnTo>
                    <a:lnTo>
                      <a:pt x="13154" y="431056"/>
                    </a:lnTo>
                    <a:lnTo>
                      <a:pt x="13164" y="430813"/>
                    </a:lnTo>
                    <a:lnTo>
                      <a:pt x="13171" y="430691"/>
                    </a:lnTo>
                    <a:lnTo>
                      <a:pt x="13184" y="430570"/>
                    </a:lnTo>
                    <a:lnTo>
                      <a:pt x="13214" y="430448"/>
                    </a:lnTo>
                    <a:lnTo>
                      <a:pt x="13250" y="430333"/>
                    </a:lnTo>
                    <a:lnTo>
                      <a:pt x="13286" y="430217"/>
                    </a:lnTo>
                    <a:lnTo>
                      <a:pt x="13352" y="429987"/>
                    </a:lnTo>
                    <a:lnTo>
                      <a:pt x="13376" y="429865"/>
                    </a:lnTo>
                    <a:lnTo>
                      <a:pt x="13398" y="429750"/>
                    </a:lnTo>
                    <a:lnTo>
                      <a:pt x="13421" y="429628"/>
                    </a:lnTo>
                    <a:lnTo>
                      <a:pt x="13440" y="429507"/>
                    </a:lnTo>
                    <a:lnTo>
                      <a:pt x="13460" y="429385"/>
                    </a:lnTo>
                    <a:lnTo>
                      <a:pt x="13496" y="429148"/>
                    </a:lnTo>
                    <a:lnTo>
                      <a:pt x="13513" y="429027"/>
                    </a:lnTo>
                    <a:lnTo>
                      <a:pt x="13529" y="428905"/>
                    </a:lnTo>
                    <a:lnTo>
                      <a:pt x="13543" y="428784"/>
                    </a:lnTo>
                    <a:lnTo>
                      <a:pt x="13553" y="428662"/>
                    </a:lnTo>
                    <a:lnTo>
                      <a:pt x="13562" y="428541"/>
                    </a:lnTo>
                    <a:lnTo>
                      <a:pt x="13567" y="428419"/>
                    </a:lnTo>
                    <a:lnTo>
                      <a:pt x="13569" y="428298"/>
                    </a:lnTo>
                    <a:lnTo>
                      <a:pt x="13543" y="428054"/>
                    </a:lnTo>
                    <a:lnTo>
                      <a:pt x="13517" y="427939"/>
                    </a:lnTo>
                    <a:lnTo>
                      <a:pt x="13483" y="427824"/>
                    </a:lnTo>
                    <a:lnTo>
                      <a:pt x="13444" y="427708"/>
                    </a:lnTo>
                    <a:lnTo>
                      <a:pt x="13402" y="427593"/>
                    </a:lnTo>
                    <a:lnTo>
                      <a:pt x="13356" y="427477"/>
                    </a:lnTo>
                    <a:lnTo>
                      <a:pt x="13307" y="427368"/>
                    </a:lnTo>
                    <a:lnTo>
                      <a:pt x="13249" y="427265"/>
                    </a:lnTo>
                    <a:lnTo>
                      <a:pt x="13184" y="427162"/>
                    </a:lnTo>
                    <a:lnTo>
                      <a:pt x="13111" y="427065"/>
                    </a:lnTo>
                    <a:lnTo>
                      <a:pt x="13033" y="426967"/>
                    </a:lnTo>
                    <a:lnTo>
                      <a:pt x="12955" y="426876"/>
                    </a:lnTo>
                    <a:lnTo>
                      <a:pt x="12831" y="426670"/>
                    </a:lnTo>
                    <a:lnTo>
                      <a:pt x="12759" y="426439"/>
                    </a:lnTo>
                    <a:lnTo>
                      <a:pt x="12700" y="426201"/>
                    </a:lnTo>
                    <a:lnTo>
                      <a:pt x="12644" y="425965"/>
                    </a:lnTo>
                    <a:lnTo>
                      <a:pt x="12590" y="425728"/>
                    </a:lnTo>
                    <a:lnTo>
                      <a:pt x="12537" y="425491"/>
                    </a:lnTo>
                    <a:lnTo>
                      <a:pt x="12487" y="425254"/>
                    </a:lnTo>
                    <a:lnTo>
                      <a:pt x="12438" y="425011"/>
                    </a:lnTo>
                    <a:lnTo>
                      <a:pt x="12402" y="424774"/>
                    </a:lnTo>
                    <a:lnTo>
                      <a:pt x="12364" y="424531"/>
                    </a:lnTo>
                    <a:lnTo>
                      <a:pt x="12340" y="424415"/>
                    </a:lnTo>
                    <a:lnTo>
                      <a:pt x="12310" y="424294"/>
                    </a:lnTo>
                    <a:lnTo>
                      <a:pt x="12266" y="424184"/>
                    </a:lnTo>
                    <a:lnTo>
                      <a:pt x="12207" y="424075"/>
                    </a:lnTo>
                    <a:lnTo>
                      <a:pt x="12139" y="423972"/>
                    </a:lnTo>
                    <a:lnTo>
                      <a:pt x="12068" y="423874"/>
                    </a:lnTo>
                    <a:lnTo>
                      <a:pt x="11994" y="423778"/>
                    </a:lnTo>
                    <a:lnTo>
                      <a:pt x="11919" y="423687"/>
                    </a:lnTo>
                    <a:lnTo>
                      <a:pt x="11768" y="423492"/>
                    </a:lnTo>
                    <a:lnTo>
                      <a:pt x="11694" y="423395"/>
                    </a:lnTo>
                    <a:lnTo>
                      <a:pt x="11621" y="423297"/>
                    </a:lnTo>
                    <a:lnTo>
                      <a:pt x="11554" y="423201"/>
                    </a:lnTo>
                    <a:lnTo>
                      <a:pt x="11507" y="423085"/>
                    </a:lnTo>
                    <a:lnTo>
                      <a:pt x="11490" y="422964"/>
                    </a:lnTo>
                    <a:lnTo>
                      <a:pt x="11516" y="422726"/>
                    </a:lnTo>
                    <a:lnTo>
                      <a:pt x="11541" y="422605"/>
                    </a:lnTo>
                    <a:lnTo>
                      <a:pt x="11576" y="422490"/>
                    </a:lnTo>
                    <a:lnTo>
                      <a:pt x="11617" y="422374"/>
                    </a:lnTo>
                    <a:lnTo>
                      <a:pt x="11661" y="422258"/>
                    </a:lnTo>
                    <a:lnTo>
                      <a:pt x="11705" y="422150"/>
                    </a:lnTo>
                    <a:lnTo>
                      <a:pt x="11761" y="422040"/>
                    </a:lnTo>
                    <a:lnTo>
                      <a:pt x="11836" y="421943"/>
                    </a:lnTo>
                    <a:lnTo>
                      <a:pt x="11915" y="421851"/>
                    </a:lnTo>
                    <a:lnTo>
                      <a:pt x="11994" y="421761"/>
                    </a:lnTo>
                    <a:lnTo>
                      <a:pt x="12144" y="421572"/>
                    </a:lnTo>
                    <a:lnTo>
                      <a:pt x="12192" y="421457"/>
                    </a:lnTo>
                    <a:lnTo>
                      <a:pt x="12219" y="421335"/>
                    </a:lnTo>
                    <a:lnTo>
                      <a:pt x="12239" y="421220"/>
                    </a:lnTo>
                    <a:lnTo>
                      <a:pt x="12252" y="421099"/>
                    </a:lnTo>
                    <a:lnTo>
                      <a:pt x="12258" y="420977"/>
                    </a:lnTo>
                    <a:lnTo>
                      <a:pt x="12275" y="420734"/>
                    </a:lnTo>
                    <a:lnTo>
                      <a:pt x="12290" y="420612"/>
                    </a:lnTo>
                    <a:lnTo>
                      <a:pt x="12309" y="420491"/>
                    </a:lnTo>
                    <a:lnTo>
                      <a:pt x="12329" y="420369"/>
                    </a:lnTo>
                    <a:lnTo>
                      <a:pt x="12352" y="420254"/>
                    </a:lnTo>
                    <a:lnTo>
                      <a:pt x="12376" y="420132"/>
                    </a:lnTo>
                    <a:lnTo>
                      <a:pt x="12403" y="420017"/>
                    </a:lnTo>
                    <a:lnTo>
                      <a:pt x="12438" y="419896"/>
                    </a:lnTo>
                    <a:lnTo>
                      <a:pt x="12485" y="419786"/>
                    </a:lnTo>
                    <a:lnTo>
                      <a:pt x="12539" y="419677"/>
                    </a:lnTo>
                    <a:lnTo>
                      <a:pt x="12594" y="419567"/>
                    </a:lnTo>
                    <a:lnTo>
                      <a:pt x="12695" y="419348"/>
                    </a:lnTo>
                    <a:lnTo>
                      <a:pt x="12726" y="419233"/>
                    </a:lnTo>
                    <a:lnTo>
                      <a:pt x="12743" y="419111"/>
                    </a:lnTo>
                    <a:lnTo>
                      <a:pt x="12757" y="418990"/>
                    </a:lnTo>
                    <a:lnTo>
                      <a:pt x="12769" y="418869"/>
                    </a:lnTo>
                    <a:lnTo>
                      <a:pt x="12780" y="418747"/>
                    </a:lnTo>
                    <a:lnTo>
                      <a:pt x="12806" y="418504"/>
                    </a:lnTo>
                    <a:lnTo>
                      <a:pt x="12824" y="418383"/>
                    </a:lnTo>
                    <a:lnTo>
                      <a:pt x="12845" y="418267"/>
                    </a:lnTo>
                    <a:lnTo>
                      <a:pt x="12868" y="418146"/>
                    </a:lnTo>
                    <a:lnTo>
                      <a:pt x="12892" y="418024"/>
                    </a:lnTo>
                    <a:lnTo>
                      <a:pt x="12918" y="417909"/>
                    </a:lnTo>
                    <a:lnTo>
                      <a:pt x="12945" y="417794"/>
                    </a:lnTo>
                    <a:lnTo>
                      <a:pt x="12973" y="417672"/>
                    </a:lnTo>
                    <a:lnTo>
                      <a:pt x="13004" y="417556"/>
                    </a:lnTo>
                    <a:lnTo>
                      <a:pt x="13039" y="417435"/>
                    </a:lnTo>
                    <a:lnTo>
                      <a:pt x="13081" y="417325"/>
                    </a:lnTo>
                    <a:lnTo>
                      <a:pt x="13125" y="417210"/>
                    </a:lnTo>
                    <a:lnTo>
                      <a:pt x="13205" y="416979"/>
                    </a:lnTo>
                    <a:lnTo>
                      <a:pt x="13264" y="416743"/>
                    </a:lnTo>
                    <a:lnTo>
                      <a:pt x="13258" y="416505"/>
                    </a:lnTo>
                    <a:lnTo>
                      <a:pt x="13235" y="416263"/>
                    </a:lnTo>
                    <a:lnTo>
                      <a:pt x="13238" y="416141"/>
                    </a:lnTo>
                    <a:lnTo>
                      <a:pt x="13276" y="416025"/>
                    </a:lnTo>
                    <a:lnTo>
                      <a:pt x="13343" y="415922"/>
                    </a:lnTo>
                    <a:lnTo>
                      <a:pt x="13422" y="415831"/>
                    </a:lnTo>
                    <a:lnTo>
                      <a:pt x="13504" y="415740"/>
                    </a:lnTo>
                    <a:lnTo>
                      <a:pt x="13658" y="415552"/>
                    </a:lnTo>
                    <a:lnTo>
                      <a:pt x="13730" y="415454"/>
                    </a:lnTo>
                    <a:lnTo>
                      <a:pt x="13800" y="415357"/>
                    </a:lnTo>
                    <a:lnTo>
                      <a:pt x="13868" y="415254"/>
                    </a:lnTo>
                    <a:lnTo>
                      <a:pt x="13935" y="415151"/>
                    </a:lnTo>
                    <a:lnTo>
                      <a:pt x="14000" y="415047"/>
                    </a:lnTo>
                    <a:lnTo>
                      <a:pt x="14058" y="414944"/>
                    </a:lnTo>
                    <a:lnTo>
                      <a:pt x="14106" y="414835"/>
                    </a:lnTo>
                    <a:lnTo>
                      <a:pt x="14143" y="414719"/>
                    </a:lnTo>
                    <a:lnTo>
                      <a:pt x="14175" y="414598"/>
                    </a:lnTo>
                    <a:lnTo>
                      <a:pt x="14204" y="414482"/>
                    </a:lnTo>
                    <a:lnTo>
                      <a:pt x="14232" y="414360"/>
                    </a:lnTo>
                    <a:lnTo>
                      <a:pt x="14254" y="414239"/>
                    </a:lnTo>
                    <a:lnTo>
                      <a:pt x="14272" y="414124"/>
                    </a:lnTo>
                    <a:lnTo>
                      <a:pt x="14287" y="414003"/>
                    </a:lnTo>
                    <a:lnTo>
                      <a:pt x="14296" y="413881"/>
                    </a:lnTo>
                    <a:lnTo>
                      <a:pt x="14298" y="413759"/>
                    </a:lnTo>
                    <a:lnTo>
                      <a:pt x="14284" y="413516"/>
                    </a:lnTo>
                    <a:lnTo>
                      <a:pt x="14257" y="413401"/>
                    </a:lnTo>
                    <a:lnTo>
                      <a:pt x="14200" y="413291"/>
                    </a:lnTo>
                    <a:lnTo>
                      <a:pt x="14129" y="413194"/>
                    </a:lnTo>
                    <a:lnTo>
                      <a:pt x="14054" y="413097"/>
                    </a:lnTo>
                    <a:lnTo>
                      <a:pt x="13905" y="412903"/>
                    </a:lnTo>
                    <a:lnTo>
                      <a:pt x="13836" y="412805"/>
                    </a:lnTo>
                    <a:lnTo>
                      <a:pt x="13789" y="412690"/>
                    </a:lnTo>
                    <a:lnTo>
                      <a:pt x="13759" y="412575"/>
                    </a:lnTo>
                    <a:lnTo>
                      <a:pt x="13735" y="412453"/>
                    </a:lnTo>
                    <a:lnTo>
                      <a:pt x="13719" y="412338"/>
                    </a:lnTo>
                    <a:lnTo>
                      <a:pt x="13703" y="412216"/>
                    </a:lnTo>
                    <a:lnTo>
                      <a:pt x="13687" y="412095"/>
                    </a:lnTo>
                    <a:lnTo>
                      <a:pt x="13673" y="411973"/>
                    </a:lnTo>
                    <a:lnTo>
                      <a:pt x="13660" y="411851"/>
                    </a:lnTo>
                    <a:lnTo>
                      <a:pt x="13650" y="411730"/>
                    </a:lnTo>
                    <a:lnTo>
                      <a:pt x="13642" y="411608"/>
                    </a:lnTo>
                    <a:lnTo>
                      <a:pt x="13639" y="411487"/>
                    </a:lnTo>
                    <a:lnTo>
                      <a:pt x="13654" y="411244"/>
                    </a:lnTo>
                    <a:lnTo>
                      <a:pt x="13669" y="411122"/>
                    </a:lnTo>
                    <a:lnTo>
                      <a:pt x="13687" y="411007"/>
                    </a:lnTo>
                    <a:lnTo>
                      <a:pt x="13706" y="410886"/>
                    </a:lnTo>
                    <a:lnTo>
                      <a:pt x="13730" y="410764"/>
                    </a:lnTo>
                    <a:lnTo>
                      <a:pt x="13759" y="410642"/>
                    </a:lnTo>
                    <a:lnTo>
                      <a:pt x="13792" y="410527"/>
                    </a:lnTo>
                    <a:lnTo>
                      <a:pt x="13828" y="410412"/>
                    </a:lnTo>
                    <a:lnTo>
                      <a:pt x="13866" y="410302"/>
                    </a:lnTo>
                    <a:lnTo>
                      <a:pt x="13908" y="410187"/>
                    </a:lnTo>
                    <a:lnTo>
                      <a:pt x="13950" y="410072"/>
                    </a:lnTo>
                    <a:lnTo>
                      <a:pt x="13994" y="409956"/>
                    </a:lnTo>
                    <a:lnTo>
                      <a:pt x="14082" y="409732"/>
                    </a:lnTo>
                    <a:lnTo>
                      <a:pt x="14172" y="409500"/>
                    </a:lnTo>
                    <a:lnTo>
                      <a:pt x="14263" y="409276"/>
                    </a:lnTo>
                    <a:lnTo>
                      <a:pt x="14396" y="408954"/>
                    </a:lnTo>
                    <a:lnTo>
                      <a:pt x="14401" y="408710"/>
                    </a:lnTo>
                    <a:lnTo>
                      <a:pt x="14403" y="408468"/>
                    </a:lnTo>
                    <a:lnTo>
                      <a:pt x="14398" y="408346"/>
                    </a:lnTo>
                    <a:lnTo>
                      <a:pt x="14384" y="408225"/>
                    </a:lnTo>
                    <a:lnTo>
                      <a:pt x="14364" y="408103"/>
                    </a:lnTo>
                    <a:lnTo>
                      <a:pt x="14341" y="407982"/>
                    </a:lnTo>
                    <a:lnTo>
                      <a:pt x="14316" y="407866"/>
                    </a:lnTo>
                    <a:lnTo>
                      <a:pt x="14289" y="407744"/>
                    </a:lnTo>
                    <a:lnTo>
                      <a:pt x="14258" y="407629"/>
                    </a:lnTo>
                    <a:lnTo>
                      <a:pt x="14224" y="407513"/>
                    </a:lnTo>
                    <a:lnTo>
                      <a:pt x="14182" y="407398"/>
                    </a:lnTo>
                    <a:lnTo>
                      <a:pt x="14133" y="407283"/>
                    </a:lnTo>
                    <a:lnTo>
                      <a:pt x="14077" y="407179"/>
                    </a:lnTo>
                    <a:lnTo>
                      <a:pt x="14005" y="407083"/>
                    </a:lnTo>
                    <a:lnTo>
                      <a:pt x="13930" y="406985"/>
                    </a:lnTo>
                    <a:lnTo>
                      <a:pt x="13853" y="406894"/>
                    </a:lnTo>
                    <a:lnTo>
                      <a:pt x="13696" y="406700"/>
                    </a:lnTo>
                    <a:lnTo>
                      <a:pt x="13549" y="406505"/>
                    </a:lnTo>
                    <a:lnTo>
                      <a:pt x="13454" y="406432"/>
                    </a:lnTo>
                    <a:lnTo>
                      <a:pt x="13355" y="406359"/>
                    </a:lnTo>
                    <a:lnTo>
                      <a:pt x="13254" y="406292"/>
                    </a:lnTo>
                    <a:lnTo>
                      <a:pt x="13152" y="406226"/>
                    </a:lnTo>
                    <a:lnTo>
                      <a:pt x="13047" y="406165"/>
                    </a:lnTo>
                    <a:lnTo>
                      <a:pt x="12940" y="406104"/>
                    </a:lnTo>
                    <a:lnTo>
                      <a:pt x="12832" y="406050"/>
                    </a:lnTo>
                    <a:lnTo>
                      <a:pt x="12722" y="405995"/>
                    </a:lnTo>
                    <a:lnTo>
                      <a:pt x="12614" y="405946"/>
                    </a:lnTo>
                    <a:lnTo>
                      <a:pt x="12400" y="405831"/>
                    </a:lnTo>
                    <a:lnTo>
                      <a:pt x="12299" y="405758"/>
                    </a:lnTo>
                    <a:lnTo>
                      <a:pt x="12208" y="405679"/>
                    </a:lnTo>
                    <a:lnTo>
                      <a:pt x="12122" y="405594"/>
                    </a:lnTo>
                    <a:lnTo>
                      <a:pt x="12039" y="405502"/>
                    </a:lnTo>
                    <a:lnTo>
                      <a:pt x="11961" y="405411"/>
                    </a:lnTo>
                    <a:lnTo>
                      <a:pt x="11888" y="405315"/>
                    </a:lnTo>
                    <a:lnTo>
                      <a:pt x="11823" y="405211"/>
                    </a:lnTo>
                    <a:lnTo>
                      <a:pt x="11769" y="405102"/>
                    </a:lnTo>
                    <a:lnTo>
                      <a:pt x="11725" y="404986"/>
                    </a:lnTo>
                    <a:lnTo>
                      <a:pt x="11693" y="404871"/>
                    </a:lnTo>
                    <a:lnTo>
                      <a:pt x="11673" y="404750"/>
                    </a:lnTo>
                    <a:lnTo>
                      <a:pt x="11664" y="404628"/>
                    </a:lnTo>
                    <a:lnTo>
                      <a:pt x="11660" y="404513"/>
                    </a:lnTo>
                    <a:lnTo>
                      <a:pt x="11657" y="404391"/>
                    </a:lnTo>
                    <a:lnTo>
                      <a:pt x="11655" y="404269"/>
                    </a:lnTo>
                    <a:lnTo>
                      <a:pt x="11652" y="404026"/>
                    </a:lnTo>
                    <a:lnTo>
                      <a:pt x="11648" y="403784"/>
                    </a:lnTo>
                    <a:lnTo>
                      <a:pt x="11646" y="403540"/>
                    </a:lnTo>
                    <a:lnTo>
                      <a:pt x="11644" y="403297"/>
                    </a:lnTo>
                    <a:lnTo>
                      <a:pt x="11642" y="403054"/>
                    </a:lnTo>
                    <a:lnTo>
                      <a:pt x="11638" y="402811"/>
                    </a:lnTo>
                    <a:lnTo>
                      <a:pt x="11635" y="402684"/>
                    </a:lnTo>
                    <a:lnTo>
                      <a:pt x="11631" y="402562"/>
                    </a:lnTo>
                    <a:lnTo>
                      <a:pt x="11621" y="402441"/>
                    </a:lnTo>
                    <a:lnTo>
                      <a:pt x="11604" y="402325"/>
                    </a:lnTo>
                    <a:lnTo>
                      <a:pt x="11579" y="402204"/>
                    </a:lnTo>
                    <a:lnTo>
                      <a:pt x="11549" y="402088"/>
                    </a:lnTo>
                    <a:lnTo>
                      <a:pt x="11502" y="401973"/>
                    </a:lnTo>
                    <a:lnTo>
                      <a:pt x="11441" y="401870"/>
                    </a:lnTo>
                    <a:lnTo>
                      <a:pt x="11373" y="401766"/>
                    </a:lnTo>
                    <a:lnTo>
                      <a:pt x="11298" y="401675"/>
                    </a:lnTo>
                    <a:lnTo>
                      <a:pt x="11206" y="401596"/>
                    </a:lnTo>
                    <a:lnTo>
                      <a:pt x="11101" y="401535"/>
                    </a:lnTo>
                    <a:lnTo>
                      <a:pt x="10983" y="401505"/>
                    </a:lnTo>
                    <a:lnTo>
                      <a:pt x="10862" y="401499"/>
                    </a:lnTo>
                    <a:lnTo>
                      <a:pt x="10618" y="401511"/>
                    </a:lnTo>
                    <a:lnTo>
                      <a:pt x="10375" y="401517"/>
                    </a:lnTo>
                    <a:lnTo>
                      <a:pt x="10131" y="401511"/>
                    </a:lnTo>
                    <a:lnTo>
                      <a:pt x="9889" y="401487"/>
                    </a:lnTo>
                    <a:lnTo>
                      <a:pt x="9777" y="401444"/>
                    </a:lnTo>
                    <a:lnTo>
                      <a:pt x="9695" y="401353"/>
                    </a:lnTo>
                    <a:lnTo>
                      <a:pt x="9632" y="401250"/>
                    </a:lnTo>
                    <a:lnTo>
                      <a:pt x="9576" y="401140"/>
                    </a:lnTo>
                    <a:lnTo>
                      <a:pt x="9530" y="401031"/>
                    </a:lnTo>
                    <a:lnTo>
                      <a:pt x="9493" y="400916"/>
                    </a:lnTo>
                    <a:lnTo>
                      <a:pt x="9461" y="400794"/>
                    </a:lnTo>
                    <a:lnTo>
                      <a:pt x="9437" y="400673"/>
                    </a:lnTo>
                    <a:lnTo>
                      <a:pt x="9428" y="400552"/>
                    </a:lnTo>
                    <a:lnTo>
                      <a:pt x="9425" y="400430"/>
                    </a:lnTo>
                    <a:lnTo>
                      <a:pt x="9501" y="400205"/>
                    </a:lnTo>
                    <a:lnTo>
                      <a:pt x="9635" y="400005"/>
                    </a:lnTo>
                    <a:lnTo>
                      <a:pt x="9758" y="399792"/>
                    </a:lnTo>
                    <a:lnTo>
                      <a:pt x="9794" y="399676"/>
                    </a:lnTo>
                    <a:lnTo>
                      <a:pt x="9824" y="399561"/>
                    </a:lnTo>
                    <a:lnTo>
                      <a:pt x="9846" y="399440"/>
                    </a:lnTo>
                    <a:lnTo>
                      <a:pt x="9860" y="399318"/>
                    </a:lnTo>
                    <a:lnTo>
                      <a:pt x="9870" y="399196"/>
                    </a:lnTo>
                    <a:lnTo>
                      <a:pt x="9873" y="399075"/>
                    </a:lnTo>
                    <a:lnTo>
                      <a:pt x="9853" y="398832"/>
                    </a:lnTo>
                    <a:lnTo>
                      <a:pt x="9821" y="398595"/>
                    </a:lnTo>
                    <a:lnTo>
                      <a:pt x="9784" y="398352"/>
                    </a:lnTo>
                    <a:lnTo>
                      <a:pt x="9768" y="398230"/>
                    </a:lnTo>
                    <a:lnTo>
                      <a:pt x="9755" y="398109"/>
                    </a:lnTo>
                    <a:lnTo>
                      <a:pt x="9746" y="397987"/>
                    </a:lnTo>
                    <a:lnTo>
                      <a:pt x="9743" y="397866"/>
                    </a:lnTo>
                    <a:lnTo>
                      <a:pt x="9742" y="397744"/>
                    </a:lnTo>
                    <a:lnTo>
                      <a:pt x="9778" y="397507"/>
                    </a:lnTo>
                    <a:lnTo>
                      <a:pt x="9865" y="397277"/>
                    </a:lnTo>
                    <a:lnTo>
                      <a:pt x="9940" y="397046"/>
                    </a:lnTo>
                    <a:lnTo>
                      <a:pt x="9969" y="396930"/>
                    </a:lnTo>
                    <a:lnTo>
                      <a:pt x="9995" y="396809"/>
                    </a:lnTo>
                    <a:lnTo>
                      <a:pt x="10018" y="396694"/>
                    </a:lnTo>
                    <a:lnTo>
                      <a:pt x="10035" y="396572"/>
                    </a:lnTo>
                    <a:lnTo>
                      <a:pt x="10045" y="396450"/>
                    </a:lnTo>
                    <a:lnTo>
                      <a:pt x="10045" y="396329"/>
                    </a:lnTo>
                    <a:lnTo>
                      <a:pt x="10024" y="396086"/>
                    </a:lnTo>
                    <a:lnTo>
                      <a:pt x="9999" y="395970"/>
                    </a:lnTo>
                    <a:lnTo>
                      <a:pt x="9956" y="395855"/>
                    </a:lnTo>
                    <a:lnTo>
                      <a:pt x="9887" y="395752"/>
                    </a:lnTo>
                    <a:lnTo>
                      <a:pt x="9790" y="395685"/>
                    </a:lnTo>
                    <a:lnTo>
                      <a:pt x="9682" y="395624"/>
                    </a:lnTo>
                    <a:lnTo>
                      <a:pt x="9571" y="395575"/>
                    </a:lnTo>
                    <a:lnTo>
                      <a:pt x="9457" y="395533"/>
                    </a:lnTo>
                    <a:lnTo>
                      <a:pt x="9342" y="395497"/>
                    </a:lnTo>
                    <a:lnTo>
                      <a:pt x="9112" y="395418"/>
                    </a:lnTo>
                    <a:lnTo>
                      <a:pt x="9001" y="395363"/>
                    </a:lnTo>
                    <a:lnTo>
                      <a:pt x="8897" y="395302"/>
                    </a:lnTo>
                    <a:lnTo>
                      <a:pt x="8797" y="395229"/>
                    </a:lnTo>
                    <a:lnTo>
                      <a:pt x="8701" y="395156"/>
                    </a:lnTo>
                    <a:lnTo>
                      <a:pt x="8608" y="395077"/>
                    </a:lnTo>
                    <a:lnTo>
                      <a:pt x="8519" y="394999"/>
                    </a:lnTo>
                    <a:lnTo>
                      <a:pt x="8446" y="394901"/>
                    </a:lnTo>
                    <a:lnTo>
                      <a:pt x="8391" y="394792"/>
                    </a:lnTo>
                    <a:lnTo>
                      <a:pt x="8368" y="394670"/>
                    </a:lnTo>
                    <a:lnTo>
                      <a:pt x="8386" y="394428"/>
                    </a:lnTo>
                    <a:lnTo>
                      <a:pt x="8420" y="394311"/>
                    </a:lnTo>
                    <a:lnTo>
                      <a:pt x="8470" y="394202"/>
                    </a:lnTo>
                    <a:lnTo>
                      <a:pt x="8540" y="394105"/>
                    </a:lnTo>
                    <a:lnTo>
                      <a:pt x="8620" y="394008"/>
                    </a:lnTo>
                    <a:lnTo>
                      <a:pt x="8704" y="393923"/>
                    </a:lnTo>
                    <a:lnTo>
                      <a:pt x="8794" y="393838"/>
                    </a:lnTo>
                    <a:lnTo>
                      <a:pt x="8884" y="393759"/>
                    </a:lnTo>
                    <a:lnTo>
                      <a:pt x="8977" y="393680"/>
                    </a:lnTo>
                    <a:lnTo>
                      <a:pt x="9069" y="393601"/>
                    </a:lnTo>
                    <a:lnTo>
                      <a:pt x="9164" y="393522"/>
                    </a:lnTo>
                    <a:lnTo>
                      <a:pt x="9258" y="393449"/>
                    </a:lnTo>
                    <a:lnTo>
                      <a:pt x="9353" y="393376"/>
                    </a:lnTo>
                    <a:lnTo>
                      <a:pt x="9545" y="393224"/>
                    </a:lnTo>
                    <a:lnTo>
                      <a:pt x="9740" y="393078"/>
                    </a:lnTo>
                    <a:lnTo>
                      <a:pt x="9936" y="392939"/>
                    </a:lnTo>
                    <a:lnTo>
                      <a:pt x="10133" y="392793"/>
                    </a:lnTo>
                    <a:lnTo>
                      <a:pt x="10234" y="392726"/>
                    </a:lnTo>
                    <a:lnTo>
                      <a:pt x="10336" y="392659"/>
                    </a:lnTo>
                    <a:lnTo>
                      <a:pt x="10440" y="392598"/>
                    </a:lnTo>
                    <a:lnTo>
                      <a:pt x="10546" y="392538"/>
                    </a:lnTo>
                    <a:lnTo>
                      <a:pt x="10659" y="392489"/>
                    </a:lnTo>
                    <a:lnTo>
                      <a:pt x="10778" y="392465"/>
                    </a:lnTo>
                    <a:lnTo>
                      <a:pt x="11021" y="392477"/>
                    </a:lnTo>
                    <a:lnTo>
                      <a:pt x="11255" y="392435"/>
                    </a:lnTo>
                    <a:lnTo>
                      <a:pt x="11345" y="392350"/>
                    </a:lnTo>
                    <a:lnTo>
                      <a:pt x="11417" y="392252"/>
                    </a:lnTo>
                    <a:lnTo>
                      <a:pt x="11478" y="392149"/>
                    </a:lnTo>
                    <a:lnTo>
                      <a:pt x="11537" y="392046"/>
                    </a:lnTo>
                    <a:lnTo>
                      <a:pt x="11591" y="391936"/>
                    </a:lnTo>
                    <a:lnTo>
                      <a:pt x="11640" y="391821"/>
                    </a:lnTo>
                    <a:lnTo>
                      <a:pt x="11734" y="391596"/>
                    </a:lnTo>
                    <a:lnTo>
                      <a:pt x="11778" y="391487"/>
                    </a:lnTo>
                    <a:lnTo>
                      <a:pt x="11820" y="391371"/>
                    </a:lnTo>
                    <a:lnTo>
                      <a:pt x="11860" y="391256"/>
                    </a:lnTo>
                    <a:lnTo>
                      <a:pt x="11896" y="391141"/>
                    </a:lnTo>
                    <a:lnTo>
                      <a:pt x="11923" y="391019"/>
                    </a:lnTo>
                    <a:lnTo>
                      <a:pt x="11944" y="390904"/>
                    </a:lnTo>
                    <a:lnTo>
                      <a:pt x="11996" y="390667"/>
                    </a:lnTo>
                    <a:lnTo>
                      <a:pt x="12037" y="390551"/>
                    </a:lnTo>
                    <a:lnTo>
                      <a:pt x="12089" y="390442"/>
                    </a:lnTo>
                    <a:lnTo>
                      <a:pt x="12146" y="390332"/>
                    </a:lnTo>
                    <a:lnTo>
                      <a:pt x="12204" y="390229"/>
                    </a:lnTo>
                    <a:lnTo>
                      <a:pt x="12311" y="390011"/>
                    </a:lnTo>
                    <a:lnTo>
                      <a:pt x="12411" y="389786"/>
                    </a:lnTo>
                    <a:lnTo>
                      <a:pt x="12509" y="389561"/>
                    </a:lnTo>
                    <a:lnTo>
                      <a:pt x="12602" y="389342"/>
                    </a:lnTo>
                    <a:lnTo>
                      <a:pt x="12644" y="389227"/>
                    </a:lnTo>
                    <a:lnTo>
                      <a:pt x="12676" y="389105"/>
                    </a:lnTo>
                    <a:lnTo>
                      <a:pt x="12702" y="388990"/>
                    </a:lnTo>
                    <a:lnTo>
                      <a:pt x="12721" y="388868"/>
                    </a:lnTo>
                    <a:lnTo>
                      <a:pt x="12738" y="388747"/>
                    </a:lnTo>
                    <a:lnTo>
                      <a:pt x="12783" y="388510"/>
                    </a:lnTo>
                    <a:lnTo>
                      <a:pt x="12832" y="388400"/>
                    </a:lnTo>
                    <a:lnTo>
                      <a:pt x="12890" y="388291"/>
                    </a:lnTo>
                    <a:lnTo>
                      <a:pt x="12955" y="388188"/>
                    </a:lnTo>
                    <a:lnTo>
                      <a:pt x="13025" y="388090"/>
                    </a:lnTo>
                    <a:lnTo>
                      <a:pt x="13103" y="387993"/>
                    </a:lnTo>
                    <a:lnTo>
                      <a:pt x="13190" y="387908"/>
                    </a:lnTo>
                    <a:lnTo>
                      <a:pt x="13280" y="387829"/>
                    </a:lnTo>
                    <a:lnTo>
                      <a:pt x="13373" y="387750"/>
                    </a:lnTo>
                    <a:lnTo>
                      <a:pt x="13467" y="387671"/>
                    </a:lnTo>
                    <a:lnTo>
                      <a:pt x="13651" y="387513"/>
                    </a:lnTo>
                    <a:lnTo>
                      <a:pt x="13738" y="387428"/>
                    </a:lnTo>
                    <a:lnTo>
                      <a:pt x="13816" y="387337"/>
                    </a:lnTo>
                    <a:lnTo>
                      <a:pt x="13885" y="387234"/>
                    </a:lnTo>
                    <a:lnTo>
                      <a:pt x="13930" y="387124"/>
                    </a:lnTo>
                    <a:lnTo>
                      <a:pt x="13956" y="387003"/>
                    </a:lnTo>
                    <a:lnTo>
                      <a:pt x="13970" y="386882"/>
                    </a:lnTo>
                    <a:lnTo>
                      <a:pt x="13979" y="386760"/>
                    </a:lnTo>
                    <a:lnTo>
                      <a:pt x="14007" y="386517"/>
                    </a:lnTo>
                    <a:lnTo>
                      <a:pt x="14033" y="386401"/>
                    </a:lnTo>
                    <a:lnTo>
                      <a:pt x="14063" y="386286"/>
                    </a:lnTo>
                    <a:lnTo>
                      <a:pt x="14098" y="386165"/>
                    </a:lnTo>
                    <a:lnTo>
                      <a:pt x="14134" y="386055"/>
                    </a:lnTo>
                    <a:lnTo>
                      <a:pt x="14173" y="385940"/>
                    </a:lnTo>
                    <a:lnTo>
                      <a:pt x="14224" y="385825"/>
                    </a:lnTo>
                    <a:lnTo>
                      <a:pt x="14286" y="385721"/>
                    </a:lnTo>
                    <a:lnTo>
                      <a:pt x="14353" y="385624"/>
                    </a:lnTo>
                    <a:lnTo>
                      <a:pt x="14486" y="385417"/>
                    </a:lnTo>
                    <a:lnTo>
                      <a:pt x="14554" y="385187"/>
                    </a:lnTo>
                    <a:lnTo>
                      <a:pt x="14505" y="384950"/>
                    </a:lnTo>
                    <a:lnTo>
                      <a:pt x="14461" y="384834"/>
                    </a:lnTo>
                    <a:lnTo>
                      <a:pt x="14404" y="384724"/>
                    </a:lnTo>
                    <a:lnTo>
                      <a:pt x="14335" y="384628"/>
                    </a:lnTo>
                    <a:lnTo>
                      <a:pt x="14263" y="384530"/>
                    </a:lnTo>
                    <a:lnTo>
                      <a:pt x="14180" y="384439"/>
                    </a:lnTo>
                    <a:lnTo>
                      <a:pt x="14075" y="384378"/>
                    </a:lnTo>
                    <a:lnTo>
                      <a:pt x="13961" y="384336"/>
                    </a:lnTo>
                    <a:lnTo>
                      <a:pt x="13844" y="384306"/>
                    </a:lnTo>
                    <a:lnTo>
                      <a:pt x="13611" y="384232"/>
                    </a:lnTo>
                    <a:lnTo>
                      <a:pt x="13500" y="384184"/>
                    </a:lnTo>
                    <a:lnTo>
                      <a:pt x="13409" y="384105"/>
                    </a:lnTo>
                    <a:lnTo>
                      <a:pt x="13336" y="384008"/>
                    </a:lnTo>
                    <a:lnTo>
                      <a:pt x="13278" y="383899"/>
                    </a:lnTo>
                    <a:lnTo>
                      <a:pt x="13224" y="383789"/>
                    </a:lnTo>
                    <a:lnTo>
                      <a:pt x="13171" y="383680"/>
                    </a:lnTo>
                    <a:lnTo>
                      <a:pt x="13065" y="383461"/>
                    </a:lnTo>
                    <a:lnTo>
                      <a:pt x="13013" y="383352"/>
                    </a:lnTo>
                    <a:lnTo>
                      <a:pt x="12964" y="383242"/>
                    </a:lnTo>
                    <a:lnTo>
                      <a:pt x="12929" y="383127"/>
                    </a:lnTo>
                    <a:lnTo>
                      <a:pt x="12913" y="383006"/>
                    </a:lnTo>
                    <a:lnTo>
                      <a:pt x="12900" y="382884"/>
                    </a:lnTo>
                    <a:lnTo>
                      <a:pt x="12889" y="382762"/>
                    </a:lnTo>
                    <a:lnTo>
                      <a:pt x="12880" y="382641"/>
                    </a:lnTo>
                    <a:lnTo>
                      <a:pt x="12875" y="382519"/>
                    </a:lnTo>
                    <a:lnTo>
                      <a:pt x="12873" y="382398"/>
                    </a:lnTo>
                    <a:lnTo>
                      <a:pt x="12872" y="382277"/>
                    </a:lnTo>
                    <a:lnTo>
                      <a:pt x="12881" y="382033"/>
                    </a:lnTo>
                    <a:lnTo>
                      <a:pt x="12891" y="381912"/>
                    </a:lnTo>
                    <a:lnTo>
                      <a:pt x="12907" y="381791"/>
                    </a:lnTo>
                    <a:lnTo>
                      <a:pt x="12928" y="381669"/>
                    </a:lnTo>
                    <a:lnTo>
                      <a:pt x="12957" y="381553"/>
                    </a:lnTo>
                    <a:lnTo>
                      <a:pt x="12996" y="381438"/>
                    </a:lnTo>
                    <a:lnTo>
                      <a:pt x="13050" y="381329"/>
                    </a:lnTo>
                    <a:lnTo>
                      <a:pt x="13111" y="381226"/>
                    </a:lnTo>
                    <a:lnTo>
                      <a:pt x="13174" y="381122"/>
                    </a:lnTo>
                    <a:lnTo>
                      <a:pt x="13239" y="381019"/>
                    </a:lnTo>
                    <a:lnTo>
                      <a:pt x="13367" y="380812"/>
                    </a:lnTo>
                    <a:lnTo>
                      <a:pt x="13425" y="380703"/>
                    </a:lnTo>
                    <a:lnTo>
                      <a:pt x="13469" y="380588"/>
                    </a:lnTo>
                    <a:lnTo>
                      <a:pt x="13502" y="380472"/>
                    </a:lnTo>
                    <a:lnTo>
                      <a:pt x="13511" y="380351"/>
                    </a:lnTo>
                    <a:lnTo>
                      <a:pt x="13427" y="380125"/>
                    </a:lnTo>
                    <a:lnTo>
                      <a:pt x="13298" y="379919"/>
                    </a:lnTo>
                    <a:lnTo>
                      <a:pt x="13170" y="379712"/>
                    </a:lnTo>
                    <a:lnTo>
                      <a:pt x="13114" y="379603"/>
                    </a:lnTo>
                    <a:lnTo>
                      <a:pt x="13083" y="379488"/>
                    </a:lnTo>
                    <a:lnTo>
                      <a:pt x="13064" y="379366"/>
                    </a:lnTo>
                    <a:lnTo>
                      <a:pt x="13054" y="379251"/>
                    </a:lnTo>
                    <a:lnTo>
                      <a:pt x="13048" y="379130"/>
                    </a:lnTo>
                    <a:lnTo>
                      <a:pt x="13055" y="378886"/>
                    </a:lnTo>
                    <a:lnTo>
                      <a:pt x="13065" y="378765"/>
                    </a:lnTo>
                    <a:lnTo>
                      <a:pt x="13076" y="378644"/>
                    </a:lnTo>
                    <a:lnTo>
                      <a:pt x="13090" y="378522"/>
                    </a:lnTo>
                    <a:lnTo>
                      <a:pt x="13106" y="378400"/>
                    </a:lnTo>
                    <a:lnTo>
                      <a:pt x="13125" y="378279"/>
                    </a:lnTo>
                    <a:lnTo>
                      <a:pt x="13146" y="378157"/>
                    </a:lnTo>
                    <a:lnTo>
                      <a:pt x="13170" y="378042"/>
                    </a:lnTo>
                    <a:lnTo>
                      <a:pt x="13196" y="377920"/>
                    </a:lnTo>
                    <a:lnTo>
                      <a:pt x="13225" y="377805"/>
                    </a:lnTo>
                    <a:lnTo>
                      <a:pt x="13256" y="377690"/>
                    </a:lnTo>
                    <a:lnTo>
                      <a:pt x="13289" y="377568"/>
                    </a:lnTo>
                    <a:lnTo>
                      <a:pt x="13322" y="377453"/>
                    </a:lnTo>
                    <a:lnTo>
                      <a:pt x="13357" y="377337"/>
                    </a:lnTo>
                    <a:lnTo>
                      <a:pt x="13392" y="377221"/>
                    </a:lnTo>
                    <a:lnTo>
                      <a:pt x="13461" y="376985"/>
                    </a:lnTo>
                    <a:lnTo>
                      <a:pt x="13528" y="376754"/>
                    </a:lnTo>
                    <a:lnTo>
                      <a:pt x="13559" y="376632"/>
                    </a:lnTo>
                    <a:lnTo>
                      <a:pt x="13586" y="376517"/>
                    </a:lnTo>
                    <a:lnTo>
                      <a:pt x="13610" y="376395"/>
                    </a:lnTo>
                    <a:lnTo>
                      <a:pt x="13631" y="376280"/>
                    </a:lnTo>
                    <a:lnTo>
                      <a:pt x="13638" y="376153"/>
                    </a:lnTo>
                    <a:lnTo>
                      <a:pt x="13594" y="375922"/>
                    </a:lnTo>
                    <a:lnTo>
                      <a:pt x="13555" y="375806"/>
                    </a:lnTo>
                    <a:lnTo>
                      <a:pt x="13512" y="375691"/>
                    </a:lnTo>
                    <a:lnTo>
                      <a:pt x="13457" y="375581"/>
                    </a:lnTo>
                    <a:lnTo>
                      <a:pt x="13391" y="375478"/>
                    </a:lnTo>
                    <a:lnTo>
                      <a:pt x="13322" y="375381"/>
                    </a:lnTo>
                    <a:lnTo>
                      <a:pt x="13188" y="375174"/>
                    </a:lnTo>
                    <a:lnTo>
                      <a:pt x="13143" y="375065"/>
                    </a:lnTo>
                    <a:lnTo>
                      <a:pt x="13112" y="374949"/>
                    </a:lnTo>
                    <a:lnTo>
                      <a:pt x="13081" y="374828"/>
                    </a:lnTo>
                    <a:lnTo>
                      <a:pt x="13058" y="374707"/>
                    </a:lnTo>
                    <a:lnTo>
                      <a:pt x="13043" y="374591"/>
                    </a:lnTo>
                    <a:lnTo>
                      <a:pt x="13038" y="374470"/>
                    </a:lnTo>
                    <a:lnTo>
                      <a:pt x="13048" y="374220"/>
                    </a:lnTo>
                    <a:lnTo>
                      <a:pt x="13061" y="374105"/>
                    </a:lnTo>
                    <a:lnTo>
                      <a:pt x="13079" y="373984"/>
                    </a:lnTo>
                    <a:lnTo>
                      <a:pt x="13102" y="373862"/>
                    </a:lnTo>
                    <a:lnTo>
                      <a:pt x="13130" y="373746"/>
                    </a:lnTo>
                    <a:lnTo>
                      <a:pt x="13165" y="373625"/>
                    </a:lnTo>
                    <a:lnTo>
                      <a:pt x="13211" y="373515"/>
                    </a:lnTo>
                    <a:lnTo>
                      <a:pt x="13268" y="373406"/>
                    </a:lnTo>
                    <a:lnTo>
                      <a:pt x="13351" y="373321"/>
                    </a:lnTo>
                    <a:lnTo>
                      <a:pt x="13442" y="373236"/>
                    </a:lnTo>
                    <a:lnTo>
                      <a:pt x="13534" y="373157"/>
                    </a:lnTo>
                    <a:lnTo>
                      <a:pt x="13686" y="372975"/>
                    </a:lnTo>
                    <a:lnTo>
                      <a:pt x="13729" y="372859"/>
                    </a:lnTo>
                    <a:lnTo>
                      <a:pt x="13763" y="372744"/>
                    </a:lnTo>
                    <a:lnTo>
                      <a:pt x="13790" y="372623"/>
                    </a:lnTo>
                    <a:lnTo>
                      <a:pt x="13814" y="372507"/>
                    </a:lnTo>
                    <a:lnTo>
                      <a:pt x="13838" y="372386"/>
                    </a:lnTo>
                    <a:lnTo>
                      <a:pt x="13861" y="372264"/>
                    </a:lnTo>
                    <a:lnTo>
                      <a:pt x="13880" y="372143"/>
                    </a:lnTo>
                    <a:lnTo>
                      <a:pt x="13896" y="372027"/>
                    </a:lnTo>
                    <a:lnTo>
                      <a:pt x="13906" y="371905"/>
                    </a:lnTo>
                    <a:lnTo>
                      <a:pt x="13909" y="371784"/>
                    </a:lnTo>
                    <a:lnTo>
                      <a:pt x="13898" y="371541"/>
                    </a:lnTo>
                    <a:lnTo>
                      <a:pt x="13877" y="371298"/>
                    </a:lnTo>
                    <a:lnTo>
                      <a:pt x="13861" y="371055"/>
                    </a:lnTo>
                    <a:lnTo>
                      <a:pt x="13860" y="370812"/>
                    </a:lnTo>
                    <a:lnTo>
                      <a:pt x="13862" y="370691"/>
                    </a:lnTo>
                    <a:lnTo>
                      <a:pt x="13866" y="370569"/>
                    </a:lnTo>
                    <a:lnTo>
                      <a:pt x="13872" y="370448"/>
                    </a:lnTo>
                    <a:lnTo>
                      <a:pt x="13878" y="370326"/>
                    </a:lnTo>
                    <a:lnTo>
                      <a:pt x="13888" y="370205"/>
                    </a:lnTo>
                    <a:lnTo>
                      <a:pt x="13906" y="370083"/>
                    </a:lnTo>
                    <a:lnTo>
                      <a:pt x="13928" y="369962"/>
                    </a:lnTo>
                    <a:lnTo>
                      <a:pt x="13967" y="369846"/>
                    </a:lnTo>
                    <a:lnTo>
                      <a:pt x="14023" y="369736"/>
                    </a:lnTo>
                    <a:lnTo>
                      <a:pt x="14083" y="369633"/>
                    </a:lnTo>
                    <a:lnTo>
                      <a:pt x="14188" y="369415"/>
                    </a:lnTo>
                    <a:lnTo>
                      <a:pt x="14212" y="369172"/>
                    </a:lnTo>
                    <a:lnTo>
                      <a:pt x="14202" y="368929"/>
                    </a:lnTo>
                    <a:lnTo>
                      <a:pt x="14180" y="368813"/>
                    </a:lnTo>
                    <a:lnTo>
                      <a:pt x="14142" y="368698"/>
                    </a:lnTo>
                    <a:lnTo>
                      <a:pt x="14096" y="368582"/>
                    </a:lnTo>
                    <a:lnTo>
                      <a:pt x="14038" y="368479"/>
                    </a:lnTo>
                    <a:lnTo>
                      <a:pt x="13972" y="368375"/>
                    </a:lnTo>
                    <a:lnTo>
                      <a:pt x="13905" y="368273"/>
                    </a:lnTo>
                    <a:lnTo>
                      <a:pt x="13836" y="368175"/>
                    </a:lnTo>
                    <a:lnTo>
                      <a:pt x="13696" y="367975"/>
                    </a:lnTo>
                    <a:lnTo>
                      <a:pt x="13624" y="367878"/>
                    </a:lnTo>
                    <a:lnTo>
                      <a:pt x="13552" y="367780"/>
                    </a:lnTo>
                    <a:lnTo>
                      <a:pt x="13478" y="367683"/>
                    </a:lnTo>
                    <a:lnTo>
                      <a:pt x="13398" y="367592"/>
                    </a:lnTo>
                    <a:lnTo>
                      <a:pt x="13306" y="367513"/>
                    </a:lnTo>
                    <a:lnTo>
                      <a:pt x="13208" y="367440"/>
                    </a:lnTo>
                    <a:lnTo>
                      <a:pt x="13106" y="367374"/>
                    </a:lnTo>
                    <a:lnTo>
                      <a:pt x="12909" y="367227"/>
                    </a:lnTo>
                    <a:lnTo>
                      <a:pt x="12970" y="367051"/>
                    </a:lnTo>
                    <a:lnTo>
                      <a:pt x="13199" y="366960"/>
                    </a:lnTo>
                    <a:lnTo>
                      <a:pt x="13401" y="366833"/>
                    </a:lnTo>
                    <a:lnTo>
                      <a:pt x="13455" y="366596"/>
                    </a:lnTo>
                    <a:lnTo>
                      <a:pt x="13446" y="366353"/>
                    </a:lnTo>
                    <a:lnTo>
                      <a:pt x="13432" y="366110"/>
                    </a:lnTo>
                    <a:lnTo>
                      <a:pt x="13421" y="365867"/>
                    </a:lnTo>
                    <a:lnTo>
                      <a:pt x="13415" y="365623"/>
                    </a:lnTo>
                    <a:lnTo>
                      <a:pt x="13439" y="365381"/>
                    </a:lnTo>
                    <a:lnTo>
                      <a:pt x="13472" y="365265"/>
                    </a:lnTo>
                    <a:lnTo>
                      <a:pt x="13520" y="365156"/>
                    </a:lnTo>
                    <a:lnTo>
                      <a:pt x="13575" y="365047"/>
                    </a:lnTo>
                    <a:lnTo>
                      <a:pt x="13634" y="364937"/>
                    </a:lnTo>
                    <a:lnTo>
                      <a:pt x="13696" y="364834"/>
                    </a:lnTo>
                    <a:lnTo>
                      <a:pt x="13762" y="364731"/>
                    </a:lnTo>
                    <a:lnTo>
                      <a:pt x="13829" y="364627"/>
                    </a:lnTo>
                    <a:lnTo>
                      <a:pt x="13896" y="364530"/>
                    </a:lnTo>
                    <a:lnTo>
                      <a:pt x="14031" y="364323"/>
                    </a:lnTo>
                    <a:lnTo>
                      <a:pt x="14165" y="364123"/>
                    </a:lnTo>
                    <a:lnTo>
                      <a:pt x="14297" y="363923"/>
                    </a:lnTo>
                    <a:lnTo>
                      <a:pt x="14411" y="363704"/>
                    </a:lnTo>
                    <a:lnTo>
                      <a:pt x="14458" y="363595"/>
                    </a:lnTo>
                    <a:lnTo>
                      <a:pt x="14499" y="363479"/>
                    </a:lnTo>
                    <a:lnTo>
                      <a:pt x="14535" y="363364"/>
                    </a:lnTo>
                    <a:lnTo>
                      <a:pt x="14557" y="363242"/>
                    </a:lnTo>
                    <a:lnTo>
                      <a:pt x="14569" y="363120"/>
                    </a:lnTo>
                    <a:lnTo>
                      <a:pt x="14573" y="362999"/>
                    </a:lnTo>
                    <a:lnTo>
                      <a:pt x="14545" y="362762"/>
                    </a:lnTo>
                    <a:lnTo>
                      <a:pt x="14508" y="362519"/>
                    </a:lnTo>
                    <a:lnTo>
                      <a:pt x="14471" y="362282"/>
                    </a:lnTo>
                    <a:lnTo>
                      <a:pt x="14447" y="362039"/>
                    </a:lnTo>
                    <a:lnTo>
                      <a:pt x="14449" y="361911"/>
                    </a:lnTo>
                    <a:lnTo>
                      <a:pt x="14489" y="361674"/>
                    </a:lnTo>
                    <a:lnTo>
                      <a:pt x="14552" y="361438"/>
                    </a:lnTo>
                    <a:lnTo>
                      <a:pt x="14611" y="361207"/>
                    </a:lnTo>
                    <a:lnTo>
                      <a:pt x="14639" y="360964"/>
                    </a:lnTo>
                    <a:lnTo>
                      <a:pt x="14698" y="360727"/>
                    </a:lnTo>
                    <a:lnTo>
                      <a:pt x="14748" y="360618"/>
                    </a:lnTo>
                    <a:lnTo>
                      <a:pt x="14805" y="360508"/>
                    </a:lnTo>
                    <a:lnTo>
                      <a:pt x="14866" y="360405"/>
                    </a:lnTo>
                    <a:lnTo>
                      <a:pt x="14927" y="360302"/>
                    </a:lnTo>
                    <a:lnTo>
                      <a:pt x="15056" y="360095"/>
                    </a:lnTo>
                    <a:lnTo>
                      <a:pt x="15186" y="359889"/>
                    </a:lnTo>
                    <a:lnTo>
                      <a:pt x="15313" y="359682"/>
                    </a:lnTo>
                    <a:lnTo>
                      <a:pt x="15431" y="359469"/>
                    </a:lnTo>
                    <a:lnTo>
                      <a:pt x="15487" y="359360"/>
                    </a:lnTo>
                    <a:lnTo>
                      <a:pt x="15541" y="359251"/>
                    </a:lnTo>
                    <a:lnTo>
                      <a:pt x="15594" y="359141"/>
                    </a:lnTo>
                    <a:lnTo>
                      <a:pt x="15645" y="359032"/>
                    </a:lnTo>
                    <a:lnTo>
                      <a:pt x="15696" y="358923"/>
                    </a:lnTo>
                    <a:lnTo>
                      <a:pt x="15746" y="358807"/>
                    </a:lnTo>
                    <a:lnTo>
                      <a:pt x="15846" y="358588"/>
                    </a:lnTo>
                    <a:lnTo>
                      <a:pt x="15893" y="358479"/>
                    </a:lnTo>
                    <a:lnTo>
                      <a:pt x="15938" y="358364"/>
                    </a:lnTo>
                    <a:lnTo>
                      <a:pt x="15981" y="358248"/>
                    </a:lnTo>
                    <a:lnTo>
                      <a:pt x="16019" y="358133"/>
                    </a:lnTo>
                    <a:lnTo>
                      <a:pt x="16050" y="358017"/>
                    </a:lnTo>
                    <a:lnTo>
                      <a:pt x="16079" y="357896"/>
                    </a:lnTo>
                    <a:lnTo>
                      <a:pt x="16143" y="357665"/>
                    </a:lnTo>
                    <a:lnTo>
                      <a:pt x="16181" y="357549"/>
                    </a:lnTo>
                    <a:lnTo>
                      <a:pt x="16221" y="357434"/>
                    </a:lnTo>
                    <a:lnTo>
                      <a:pt x="16262" y="357319"/>
                    </a:lnTo>
                    <a:lnTo>
                      <a:pt x="16303" y="357203"/>
                    </a:lnTo>
                    <a:lnTo>
                      <a:pt x="16346" y="357088"/>
                    </a:lnTo>
                    <a:lnTo>
                      <a:pt x="16387" y="356978"/>
                    </a:lnTo>
                    <a:lnTo>
                      <a:pt x="16467" y="356748"/>
                    </a:lnTo>
                    <a:lnTo>
                      <a:pt x="16505" y="356632"/>
                    </a:lnTo>
                    <a:lnTo>
                      <a:pt x="16536" y="356517"/>
                    </a:lnTo>
                    <a:lnTo>
                      <a:pt x="16561" y="356395"/>
                    </a:lnTo>
                    <a:lnTo>
                      <a:pt x="16579" y="356274"/>
                    </a:lnTo>
                    <a:lnTo>
                      <a:pt x="16596" y="356152"/>
                    </a:lnTo>
                    <a:lnTo>
                      <a:pt x="16610" y="356031"/>
                    </a:lnTo>
                    <a:lnTo>
                      <a:pt x="16636" y="355830"/>
                    </a:lnTo>
                    <a:lnTo>
                      <a:pt x="16694" y="355593"/>
                    </a:lnTo>
                    <a:lnTo>
                      <a:pt x="16755" y="355357"/>
                    </a:lnTo>
                    <a:lnTo>
                      <a:pt x="16815" y="355119"/>
                    </a:lnTo>
                    <a:lnTo>
                      <a:pt x="16873" y="354889"/>
                    </a:lnTo>
                    <a:lnTo>
                      <a:pt x="16901" y="354767"/>
                    </a:lnTo>
                    <a:lnTo>
                      <a:pt x="16928" y="354651"/>
                    </a:lnTo>
                    <a:lnTo>
                      <a:pt x="16953" y="354530"/>
                    </a:lnTo>
                    <a:lnTo>
                      <a:pt x="16973" y="354408"/>
                    </a:lnTo>
                    <a:lnTo>
                      <a:pt x="16986" y="354293"/>
                    </a:lnTo>
                    <a:lnTo>
                      <a:pt x="16995" y="354171"/>
                    </a:lnTo>
                    <a:lnTo>
                      <a:pt x="17003" y="354050"/>
                    </a:lnTo>
                    <a:lnTo>
                      <a:pt x="17009" y="353928"/>
                    </a:lnTo>
                    <a:lnTo>
                      <a:pt x="17015" y="353807"/>
                    </a:lnTo>
                    <a:lnTo>
                      <a:pt x="17018" y="353686"/>
                    </a:lnTo>
                    <a:lnTo>
                      <a:pt x="17021" y="353564"/>
                    </a:lnTo>
                    <a:lnTo>
                      <a:pt x="17022" y="353442"/>
                    </a:lnTo>
                    <a:lnTo>
                      <a:pt x="17003" y="353199"/>
                    </a:lnTo>
                    <a:lnTo>
                      <a:pt x="16984" y="353078"/>
                    </a:lnTo>
                    <a:lnTo>
                      <a:pt x="16954" y="352962"/>
                    </a:lnTo>
                    <a:lnTo>
                      <a:pt x="16917" y="352841"/>
                    </a:lnTo>
                    <a:lnTo>
                      <a:pt x="16878" y="352732"/>
                    </a:lnTo>
                    <a:lnTo>
                      <a:pt x="16837" y="352616"/>
                    </a:lnTo>
                    <a:lnTo>
                      <a:pt x="16794" y="352501"/>
                    </a:lnTo>
                    <a:lnTo>
                      <a:pt x="16751" y="352386"/>
                    </a:lnTo>
                    <a:lnTo>
                      <a:pt x="16706" y="352276"/>
                    </a:lnTo>
                    <a:lnTo>
                      <a:pt x="16657" y="352167"/>
                    </a:lnTo>
                    <a:lnTo>
                      <a:pt x="16550" y="351942"/>
                    </a:lnTo>
                    <a:lnTo>
                      <a:pt x="16486" y="351845"/>
                    </a:lnTo>
                    <a:lnTo>
                      <a:pt x="16414" y="351747"/>
                    </a:lnTo>
                    <a:lnTo>
                      <a:pt x="16340" y="351650"/>
                    </a:lnTo>
                    <a:lnTo>
                      <a:pt x="16266" y="351553"/>
                    </a:lnTo>
                    <a:lnTo>
                      <a:pt x="16125" y="351353"/>
                    </a:lnTo>
                    <a:lnTo>
                      <a:pt x="16072" y="351243"/>
                    </a:lnTo>
                    <a:lnTo>
                      <a:pt x="16036" y="351127"/>
                    </a:lnTo>
                    <a:lnTo>
                      <a:pt x="16022" y="351006"/>
                    </a:lnTo>
                    <a:lnTo>
                      <a:pt x="16021" y="350885"/>
                    </a:lnTo>
                    <a:lnTo>
                      <a:pt x="16023" y="350642"/>
                    </a:lnTo>
                    <a:lnTo>
                      <a:pt x="16018" y="350520"/>
                    </a:lnTo>
                    <a:lnTo>
                      <a:pt x="16007" y="350399"/>
                    </a:lnTo>
                    <a:lnTo>
                      <a:pt x="15994" y="350277"/>
                    </a:lnTo>
                    <a:lnTo>
                      <a:pt x="15976" y="350156"/>
                    </a:lnTo>
                    <a:lnTo>
                      <a:pt x="15952" y="350040"/>
                    </a:lnTo>
                    <a:lnTo>
                      <a:pt x="15917" y="349925"/>
                    </a:lnTo>
                    <a:lnTo>
                      <a:pt x="15870" y="349810"/>
                    </a:lnTo>
                    <a:lnTo>
                      <a:pt x="15798" y="349712"/>
                    </a:lnTo>
                    <a:lnTo>
                      <a:pt x="15713" y="349627"/>
                    </a:lnTo>
                    <a:lnTo>
                      <a:pt x="15619" y="349548"/>
                    </a:lnTo>
                    <a:lnTo>
                      <a:pt x="15522" y="349475"/>
                    </a:lnTo>
                    <a:lnTo>
                      <a:pt x="15421" y="349409"/>
                    </a:lnTo>
                    <a:lnTo>
                      <a:pt x="15314" y="349348"/>
                    </a:lnTo>
                    <a:lnTo>
                      <a:pt x="15204" y="349293"/>
                    </a:lnTo>
                    <a:lnTo>
                      <a:pt x="15092" y="349251"/>
                    </a:lnTo>
                    <a:lnTo>
                      <a:pt x="14976" y="349208"/>
                    </a:lnTo>
                    <a:lnTo>
                      <a:pt x="14858" y="349183"/>
                    </a:lnTo>
                    <a:lnTo>
                      <a:pt x="14738" y="349165"/>
                    </a:lnTo>
                    <a:lnTo>
                      <a:pt x="14617" y="349153"/>
                    </a:lnTo>
                    <a:lnTo>
                      <a:pt x="14375" y="349141"/>
                    </a:lnTo>
                    <a:lnTo>
                      <a:pt x="14136" y="349190"/>
                    </a:lnTo>
                    <a:lnTo>
                      <a:pt x="13897" y="349239"/>
                    </a:lnTo>
                    <a:lnTo>
                      <a:pt x="13655" y="349226"/>
                    </a:lnTo>
                    <a:lnTo>
                      <a:pt x="13544" y="349178"/>
                    </a:lnTo>
                    <a:lnTo>
                      <a:pt x="13436" y="349123"/>
                    </a:lnTo>
                    <a:lnTo>
                      <a:pt x="13331" y="349062"/>
                    </a:lnTo>
                    <a:lnTo>
                      <a:pt x="13235" y="348989"/>
                    </a:lnTo>
                    <a:lnTo>
                      <a:pt x="13146" y="348904"/>
                    </a:lnTo>
                    <a:lnTo>
                      <a:pt x="13068" y="348813"/>
                    </a:lnTo>
                    <a:lnTo>
                      <a:pt x="13008" y="348704"/>
                    </a:lnTo>
                    <a:lnTo>
                      <a:pt x="12975" y="348589"/>
                    </a:lnTo>
                    <a:lnTo>
                      <a:pt x="12969" y="348467"/>
                    </a:lnTo>
                    <a:lnTo>
                      <a:pt x="13014" y="348230"/>
                    </a:lnTo>
                    <a:lnTo>
                      <a:pt x="13079" y="347993"/>
                    </a:lnTo>
                    <a:lnTo>
                      <a:pt x="13138" y="347762"/>
                    </a:lnTo>
                    <a:lnTo>
                      <a:pt x="13171" y="347519"/>
                    </a:lnTo>
                    <a:lnTo>
                      <a:pt x="13158" y="347276"/>
                    </a:lnTo>
                    <a:lnTo>
                      <a:pt x="13118" y="347033"/>
                    </a:lnTo>
                    <a:lnTo>
                      <a:pt x="13072" y="346796"/>
                    </a:lnTo>
                    <a:lnTo>
                      <a:pt x="13023" y="346559"/>
                    </a:lnTo>
                    <a:lnTo>
                      <a:pt x="12979" y="346322"/>
                    </a:lnTo>
                    <a:lnTo>
                      <a:pt x="12938" y="346079"/>
                    </a:lnTo>
                    <a:lnTo>
                      <a:pt x="12903" y="345836"/>
                    </a:lnTo>
                    <a:lnTo>
                      <a:pt x="12873" y="345599"/>
                    </a:lnTo>
                    <a:lnTo>
                      <a:pt x="12852" y="345356"/>
                    </a:lnTo>
                    <a:lnTo>
                      <a:pt x="12990" y="345180"/>
                    </a:lnTo>
                    <a:lnTo>
                      <a:pt x="13232" y="345204"/>
                    </a:lnTo>
                    <a:lnTo>
                      <a:pt x="13469" y="345259"/>
                    </a:lnTo>
                    <a:lnTo>
                      <a:pt x="13706" y="345314"/>
                    </a:lnTo>
                    <a:lnTo>
                      <a:pt x="13946" y="345307"/>
                    </a:lnTo>
                    <a:lnTo>
                      <a:pt x="14043" y="345101"/>
                    </a:lnTo>
                    <a:lnTo>
                      <a:pt x="14039" y="344974"/>
                    </a:lnTo>
                    <a:lnTo>
                      <a:pt x="13994" y="344737"/>
                    </a:lnTo>
                    <a:lnTo>
                      <a:pt x="13941" y="344499"/>
                    </a:lnTo>
                    <a:lnTo>
                      <a:pt x="13899" y="344262"/>
                    </a:lnTo>
                    <a:lnTo>
                      <a:pt x="13884" y="344141"/>
                    </a:lnTo>
                    <a:lnTo>
                      <a:pt x="13871" y="344020"/>
                    </a:lnTo>
                    <a:lnTo>
                      <a:pt x="13859" y="343898"/>
                    </a:lnTo>
                    <a:lnTo>
                      <a:pt x="13849" y="343776"/>
                    </a:lnTo>
                    <a:lnTo>
                      <a:pt x="13840" y="343655"/>
                    </a:lnTo>
                    <a:lnTo>
                      <a:pt x="13831" y="343533"/>
                    </a:lnTo>
                    <a:lnTo>
                      <a:pt x="13824" y="343412"/>
                    </a:lnTo>
                    <a:lnTo>
                      <a:pt x="13818" y="343290"/>
                    </a:lnTo>
                    <a:lnTo>
                      <a:pt x="13831" y="343047"/>
                    </a:lnTo>
                    <a:lnTo>
                      <a:pt x="13855" y="342926"/>
                    </a:lnTo>
                    <a:lnTo>
                      <a:pt x="13901" y="342817"/>
                    </a:lnTo>
                    <a:lnTo>
                      <a:pt x="13987" y="342732"/>
                    </a:lnTo>
                    <a:lnTo>
                      <a:pt x="14090" y="342665"/>
                    </a:lnTo>
                    <a:lnTo>
                      <a:pt x="14198" y="342610"/>
                    </a:lnTo>
                    <a:lnTo>
                      <a:pt x="14308" y="342562"/>
                    </a:lnTo>
                    <a:lnTo>
                      <a:pt x="14528" y="342452"/>
                    </a:lnTo>
                    <a:lnTo>
                      <a:pt x="14747" y="342349"/>
                    </a:lnTo>
                    <a:lnTo>
                      <a:pt x="14964" y="342245"/>
                    </a:lnTo>
                    <a:lnTo>
                      <a:pt x="15175" y="342118"/>
                    </a:lnTo>
                    <a:lnTo>
                      <a:pt x="15266" y="342039"/>
                    </a:lnTo>
                    <a:lnTo>
                      <a:pt x="15348" y="341948"/>
                    </a:lnTo>
                    <a:lnTo>
                      <a:pt x="15418" y="341851"/>
                    </a:lnTo>
                    <a:lnTo>
                      <a:pt x="15474" y="341741"/>
                    </a:lnTo>
                    <a:lnTo>
                      <a:pt x="15526" y="341632"/>
                    </a:lnTo>
                    <a:lnTo>
                      <a:pt x="15574" y="341517"/>
                    </a:lnTo>
                    <a:lnTo>
                      <a:pt x="15619" y="341407"/>
                    </a:lnTo>
                    <a:lnTo>
                      <a:pt x="15719" y="341182"/>
                    </a:lnTo>
                    <a:lnTo>
                      <a:pt x="15781" y="341079"/>
                    </a:lnTo>
                    <a:lnTo>
                      <a:pt x="15851" y="340982"/>
                    </a:lnTo>
                    <a:lnTo>
                      <a:pt x="15938" y="340897"/>
                    </a:lnTo>
                    <a:lnTo>
                      <a:pt x="16041" y="340830"/>
                    </a:lnTo>
                    <a:lnTo>
                      <a:pt x="16156" y="340794"/>
                    </a:lnTo>
                    <a:lnTo>
                      <a:pt x="16273" y="340757"/>
                    </a:lnTo>
                    <a:lnTo>
                      <a:pt x="16391" y="340727"/>
                    </a:lnTo>
                    <a:lnTo>
                      <a:pt x="16625" y="340660"/>
                    </a:lnTo>
                    <a:lnTo>
                      <a:pt x="16739" y="340624"/>
                    </a:lnTo>
                    <a:lnTo>
                      <a:pt x="16843" y="340556"/>
                    </a:lnTo>
                    <a:lnTo>
                      <a:pt x="16942" y="340490"/>
                    </a:lnTo>
                    <a:lnTo>
                      <a:pt x="17038" y="340411"/>
                    </a:lnTo>
                    <a:lnTo>
                      <a:pt x="17127" y="340332"/>
                    </a:lnTo>
                    <a:lnTo>
                      <a:pt x="17207" y="340240"/>
                    </a:lnTo>
                    <a:lnTo>
                      <a:pt x="17284" y="340144"/>
                    </a:lnTo>
                    <a:lnTo>
                      <a:pt x="17353" y="340046"/>
                    </a:lnTo>
                    <a:lnTo>
                      <a:pt x="17407" y="339937"/>
                    </a:lnTo>
                    <a:lnTo>
                      <a:pt x="17454" y="339821"/>
                    </a:lnTo>
                    <a:lnTo>
                      <a:pt x="17494" y="339706"/>
                    </a:lnTo>
                    <a:lnTo>
                      <a:pt x="17527" y="339590"/>
                    </a:lnTo>
                    <a:lnTo>
                      <a:pt x="17552" y="339475"/>
                    </a:lnTo>
                    <a:lnTo>
                      <a:pt x="17566" y="339354"/>
                    </a:lnTo>
                    <a:lnTo>
                      <a:pt x="17570" y="339232"/>
                    </a:lnTo>
                    <a:lnTo>
                      <a:pt x="17538" y="338989"/>
                    </a:lnTo>
                    <a:lnTo>
                      <a:pt x="17481" y="338886"/>
                    </a:lnTo>
                    <a:lnTo>
                      <a:pt x="17399" y="338795"/>
                    </a:lnTo>
                    <a:lnTo>
                      <a:pt x="17310" y="338709"/>
                    </a:lnTo>
                    <a:lnTo>
                      <a:pt x="17220" y="338631"/>
                    </a:lnTo>
                    <a:lnTo>
                      <a:pt x="17047" y="338461"/>
                    </a:lnTo>
                    <a:lnTo>
                      <a:pt x="16970" y="338364"/>
                    </a:lnTo>
                    <a:lnTo>
                      <a:pt x="16898" y="338266"/>
                    </a:lnTo>
                    <a:lnTo>
                      <a:pt x="16829" y="338169"/>
                    </a:lnTo>
                    <a:lnTo>
                      <a:pt x="16762" y="338066"/>
                    </a:lnTo>
                    <a:lnTo>
                      <a:pt x="16697" y="337962"/>
                    </a:lnTo>
                    <a:lnTo>
                      <a:pt x="16634" y="337859"/>
                    </a:lnTo>
                    <a:lnTo>
                      <a:pt x="16589" y="337744"/>
                    </a:lnTo>
                    <a:lnTo>
                      <a:pt x="16570" y="337622"/>
                    </a:lnTo>
                    <a:lnTo>
                      <a:pt x="16682" y="337415"/>
                    </a:lnTo>
                    <a:lnTo>
                      <a:pt x="16873" y="337264"/>
                    </a:lnTo>
                    <a:lnTo>
                      <a:pt x="17060" y="337112"/>
                    </a:lnTo>
                    <a:lnTo>
                      <a:pt x="17136" y="336887"/>
                    </a:lnTo>
                    <a:lnTo>
                      <a:pt x="17122" y="336662"/>
                    </a:lnTo>
                    <a:lnTo>
                      <a:pt x="17160" y="336419"/>
                    </a:lnTo>
                    <a:lnTo>
                      <a:pt x="17132" y="336182"/>
                    </a:lnTo>
                    <a:lnTo>
                      <a:pt x="16956" y="336018"/>
                    </a:lnTo>
                    <a:lnTo>
                      <a:pt x="16759" y="335872"/>
                    </a:lnTo>
                    <a:lnTo>
                      <a:pt x="16662" y="335800"/>
                    </a:lnTo>
                    <a:lnTo>
                      <a:pt x="16571" y="335720"/>
                    </a:lnTo>
                    <a:lnTo>
                      <a:pt x="16511" y="335611"/>
                    </a:lnTo>
                    <a:lnTo>
                      <a:pt x="16482" y="335496"/>
                    </a:lnTo>
                    <a:lnTo>
                      <a:pt x="16476" y="335374"/>
                    </a:lnTo>
                    <a:lnTo>
                      <a:pt x="16507" y="335131"/>
                    </a:lnTo>
                    <a:lnTo>
                      <a:pt x="16540" y="334894"/>
                    </a:lnTo>
                    <a:lnTo>
                      <a:pt x="16546" y="334651"/>
                    </a:lnTo>
                    <a:lnTo>
                      <a:pt x="16552" y="334408"/>
                    </a:lnTo>
                    <a:lnTo>
                      <a:pt x="16576" y="334286"/>
                    </a:lnTo>
                    <a:lnTo>
                      <a:pt x="16631" y="334177"/>
                    </a:lnTo>
                    <a:lnTo>
                      <a:pt x="16708" y="334086"/>
                    </a:lnTo>
                    <a:lnTo>
                      <a:pt x="16790" y="333995"/>
                    </a:lnTo>
                    <a:lnTo>
                      <a:pt x="16877" y="333910"/>
                    </a:lnTo>
                    <a:lnTo>
                      <a:pt x="16969" y="333831"/>
                    </a:lnTo>
                    <a:lnTo>
                      <a:pt x="17064" y="333752"/>
                    </a:lnTo>
                    <a:lnTo>
                      <a:pt x="17161" y="333679"/>
                    </a:lnTo>
                    <a:lnTo>
                      <a:pt x="17260" y="333612"/>
                    </a:lnTo>
                    <a:lnTo>
                      <a:pt x="17463" y="333479"/>
                    </a:lnTo>
                    <a:lnTo>
                      <a:pt x="17568" y="333418"/>
                    </a:lnTo>
                    <a:lnTo>
                      <a:pt x="17677" y="333363"/>
                    </a:lnTo>
                    <a:lnTo>
                      <a:pt x="17790" y="333321"/>
                    </a:lnTo>
                    <a:lnTo>
                      <a:pt x="17905" y="333278"/>
                    </a:lnTo>
                    <a:lnTo>
                      <a:pt x="18131" y="333187"/>
                    </a:lnTo>
                    <a:lnTo>
                      <a:pt x="18240" y="333138"/>
                    </a:lnTo>
                    <a:lnTo>
                      <a:pt x="18350" y="333084"/>
                    </a:lnTo>
                    <a:lnTo>
                      <a:pt x="18457" y="333023"/>
                    </a:lnTo>
                    <a:lnTo>
                      <a:pt x="18564" y="332962"/>
                    </a:lnTo>
                    <a:lnTo>
                      <a:pt x="18667" y="332902"/>
                    </a:lnTo>
                    <a:lnTo>
                      <a:pt x="18767" y="332829"/>
                    </a:lnTo>
                    <a:lnTo>
                      <a:pt x="18841" y="332737"/>
                    </a:lnTo>
                    <a:lnTo>
                      <a:pt x="18842" y="332616"/>
                    </a:lnTo>
                    <a:lnTo>
                      <a:pt x="18713" y="332409"/>
                    </a:lnTo>
                    <a:lnTo>
                      <a:pt x="18559" y="332221"/>
                    </a:lnTo>
                    <a:lnTo>
                      <a:pt x="18422" y="332021"/>
                    </a:lnTo>
                    <a:lnTo>
                      <a:pt x="18376" y="331911"/>
                    </a:lnTo>
                    <a:lnTo>
                      <a:pt x="18338" y="331795"/>
                    </a:lnTo>
                    <a:lnTo>
                      <a:pt x="18310" y="331674"/>
                    </a:lnTo>
                    <a:lnTo>
                      <a:pt x="18287" y="331559"/>
                    </a:lnTo>
                    <a:lnTo>
                      <a:pt x="18270" y="331437"/>
                    </a:lnTo>
                    <a:lnTo>
                      <a:pt x="18258" y="331316"/>
                    </a:lnTo>
                    <a:lnTo>
                      <a:pt x="18251" y="331194"/>
                    </a:lnTo>
                    <a:lnTo>
                      <a:pt x="18265" y="330951"/>
                    </a:lnTo>
                    <a:lnTo>
                      <a:pt x="18284" y="330830"/>
                    </a:lnTo>
                    <a:lnTo>
                      <a:pt x="18312" y="330714"/>
                    </a:lnTo>
                    <a:lnTo>
                      <a:pt x="18357" y="330599"/>
                    </a:lnTo>
                    <a:lnTo>
                      <a:pt x="18434" y="330508"/>
                    </a:lnTo>
                    <a:lnTo>
                      <a:pt x="18518" y="330417"/>
                    </a:lnTo>
                    <a:lnTo>
                      <a:pt x="18603" y="330331"/>
                    </a:lnTo>
                    <a:lnTo>
                      <a:pt x="18740" y="330131"/>
                    </a:lnTo>
                    <a:lnTo>
                      <a:pt x="18747" y="329888"/>
                    </a:lnTo>
                    <a:lnTo>
                      <a:pt x="18683" y="329657"/>
                    </a:lnTo>
                    <a:lnTo>
                      <a:pt x="18610" y="329421"/>
                    </a:lnTo>
                    <a:lnTo>
                      <a:pt x="18573" y="329305"/>
                    </a:lnTo>
                    <a:lnTo>
                      <a:pt x="18538" y="329189"/>
                    </a:lnTo>
                    <a:lnTo>
                      <a:pt x="18508" y="329074"/>
                    </a:lnTo>
                    <a:lnTo>
                      <a:pt x="18482" y="328953"/>
                    </a:lnTo>
                    <a:lnTo>
                      <a:pt x="18467" y="328831"/>
                    </a:lnTo>
                    <a:lnTo>
                      <a:pt x="18466" y="328716"/>
                    </a:lnTo>
                    <a:lnTo>
                      <a:pt x="18475" y="328588"/>
                    </a:lnTo>
                    <a:lnTo>
                      <a:pt x="18502" y="328345"/>
                    </a:lnTo>
                    <a:lnTo>
                      <a:pt x="18533" y="328108"/>
                    </a:lnTo>
                    <a:lnTo>
                      <a:pt x="18543" y="327865"/>
                    </a:lnTo>
                    <a:lnTo>
                      <a:pt x="18532" y="327622"/>
                    </a:lnTo>
                    <a:lnTo>
                      <a:pt x="18517" y="327379"/>
                    </a:lnTo>
                    <a:lnTo>
                      <a:pt x="18516" y="327136"/>
                    </a:lnTo>
                    <a:lnTo>
                      <a:pt x="18535" y="327014"/>
                    </a:lnTo>
                    <a:lnTo>
                      <a:pt x="18561" y="326893"/>
                    </a:lnTo>
                    <a:lnTo>
                      <a:pt x="18598" y="326784"/>
                    </a:lnTo>
                    <a:lnTo>
                      <a:pt x="18641" y="326668"/>
                    </a:lnTo>
                    <a:lnTo>
                      <a:pt x="18686" y="326552"/>
                    </a:lnTo>
                    <a:lnTo>
                      <a:pt x="18733" y="326443"/>
                    </a:lnTo>
                    <a:lnTo>
                      <a:pt x="18828" y="326219"/>
                    </a:lnTo>
                    <a:lnTo>
                      <a:pt x="18873" y="326103"/>
                    </a:lnTo>
                    <a:lnTo>
                      <a:pt x="18915" y="325994"/>
                    </a:lnTo>
                    <a:lnTo>
                      <a:pt x="18954" y="325878"/>
                    </a:lnTo>
                    <a:lnTo>
                      <a:pt x="18989" y="325763"/>
                    </a:lnTo>
                    <a:lnTo>
                      <a:pt x="19021" y="325641"/>
                    </a:lnTo>
                    <a:lnTo>
                      <a:pt x="19089" y="325411"/>
                    </a:lnTo>
                    <a:lnTo>
                      <a:pt x="19129" y="325295"/>
                    </a:lnTo>
                    <a:lnTo>
                      <a:pt x="19179" y="325186"/>
                    </a:lnTo>
                    <a:lnTo>
                      <a:pt x="19240" y="325076"/>
                    </a:lnTo>
                    <a:lnTo>
                      <a:pt x="19301" y="324973"/>
                    </a:lnTo>
                    <a:lnTo>
                      <a:pt x="19365" y="324870"/>
                    </a:lnTo>
                    <a:lnTo>
                      <a:pt x="19435" y="324773"/>
                    </a:lnTo>
                    <a:lnTo>
                      <a:pt x="19508" y="324675"/>
                    </a:lnTo>
                    <a:lnTo>
                      <a:pt x="19588" y="324578"/>
                    </a:lnTo>
                    <a:lnTo>
                      <a:pt x="19676" y="324499"/>
                    </a:lnTo>
                    <a:lnTo>
                      <a:pt x="19768" y="324420"/>
                    </a:lnTo>
                    <a:lnTo>
                      <a:pt x="19863" y="324341"/>
                    </a:lnTo>
                    <a:lnTo>
                      <a:pt x="19961" y="324268"/>
                    </a:lnTo>
                    <a:lnTo>
                      <a:pt x="20061" y="324201"/>
                    </a:lnTo>
                    <a:lnTo>
                      <a:pt x="20163" y="324135"/>
                    </a:lnTo>
                    <a:lnTo>
                      <a:pt x="20267" y="324074"/>
                    </a:lnTo>
                    <a:lnTo>
                      <a:pt x="20374" y="324013"/>
                    </a:lnTo>
                    <a:lnTo>
                      <a:pt x="20484" y="323965"/>
                    </a:lnTo>
                    <a:lnTo>
                      <a:pt x="20704" y="323861"/>
                    </a:lnTo>
                    <a:lnTo>
                      <a:pt x="20810" y="323801"/>
                    </a:lnTo>
                    <a:lnTo>
                      <a:pt x="20912" y="323734"/>
                    </a:lnTo>
                    <a:lnTo>
                      <a:pt x="21001" y="323649"/>
                    </a:lnTo>
                    <a:lnTo>
                      <a:pt x="21079" y="323557"/>
                    </a:lnTo>
                    <a:lnTo>
                      <a:pt x="21148" y="323454"/>
                    </a:lnTo>
                    <a:lnTo>
                      <a:pt x="21208" y="323351"/>
                    </a:lnTo>
                    <a:lnTo>
                      <a:pt x="21259" y="323242"/>
                    </a:lnTo>
                    <a:lnTo>
                      <a:pt x="21300" y="323126"/>
                    </a:lnTo>
                    <a:lnTo>
                      <a:pt x="21336" y="323011"/>
                    </a:lnTo>
                    <a:lnTo>
                      <a:pt x="21369" y="322895"/>
                    </a:lnTo>
                    <a:lnTo>
                      <a:pt x="21400" y="322774"/>
                    </a:lnTo>
                    <a:lnTo>
                      <a:pt x="21420" y="322652"/>
                    </a:lnTo>
                    <a:lnTo>
                      <a:pt x="21428" y="322531"/>
                    </a:lnTo>
                    <a:lnTo>
                      <a:pt x="21433" y="322409"/>
                    </a:lnTo>
                    <a:lnTo>
                      <a:pt x="21419" y="322172"/>
                    </a:lnTo>
                    <a:lnTo>
                      <a:pt x="21410" y="322051"/>
                    </a:lnTo>
                    <a:lnTo>
                      <a:pt x="21396" y="321929"/>
                    </a:lnTo>
                    <a:lnTo>
                      <a:pt x="21377" y="321808"/>
                    </a:lnTo>
                    <a:lnTo>
                      <a:pt x="21354" y="321686"/>
                    </a:lnTo>
                    <a:lnTo>
                      <a:pt x="21321" y="321571"/>
                    </a:lnTo>
                    <a:lnTo>
                      <a:pt x="21286" y="321456"/>
                    </a:lnTo>
                    <a:lnTo>
                      <a:pt x="21219" y="321225"/>
                    </a:lnTo>
                    <a:lnTo>
                      <a:pt x="21188" y="320981"/>
                    </a:lnTo>
                    <a:lnTo>
                      <a:pt x="21213" y="320739"/>
                    </a:lnTo>
                    <a:lnTo>
                      <a:pt x="21237" y="320617"/>
                    </a:lnTo>
                    <a:lnTo>
                      <a:pt x="21265" y="320502"/>
                    </a:lnTo>
                    <a:lnTo>
                      <a:pt x="21299" y="320380"/>
                    </a:lnTo>
                    <a:lnTo>
                      <a:pt x="21343" y="320271"/>
                    </a:lnTo>
                    <a:lnTo>
                      <a:pt x="21392" y="320162"/>
                    </a:lnTo>
                    <a:lnTo>
                      <a:pt x="21455" y="320052"/>
                    </a:lnTo>
                    <a:lnTo>
                      <a:pt x="21530" y="319955"/>
                    </a:lnTo>
                    <a:lnTo>
                      <a:pt x="21634" y="319894"/>
                    </a:lnTo>
                    <a:lnTo>
                      <a:pt x="21754" y="319870"/>
                    </a:lnTo>
                    <a:lnTo>
                      <a:pt x="21875" y="319870"/>
                    </a:lnTo>
                    <a:lnTo>
                      <a:pt x="22118" y="319870"/>
                    </a:lnTo>
                    <a:lnTo>
                      <a:pt x="22362" y="319876"/>
                    </a:lnTo>
                    <a:lnTo>
                      <a:pt x="22604" y="319888"/>
                    </a:lnTo>
                    <a:lnTo>
                      <a:pt x="22846" y="319906"/>
                    </a:lnTo>
                    <a:lnTo>
                      <a:pt x="22968" y="319906"/>
                    </a:lnTo>
                    <a:lnTo>
                      <a:pt x="23089" y="319894"/>
                    </a:lnTo>
                    <a:lnTo>
                      <a:pt x="23209" y="319876"/>
                    </a:lnTo>
                    <a:lnTo>
                      <a:pt x="23323" y="319833"/>
                    </a:lnTo>
                    <a:lnTo>
                      <a:pt x="23432" y="319779"/>
                    </a:lnTo>
                    <a:lnTo>
                      <a:pt x="23537" y="319718"/>
                    </a:lnTo>
                    <a:lnTo>
                      <a:pt x="23633" y="319639"/>
                    </a:lnTo>
                    <a:lnTo>
                      <a:pt x="23713" y="319548"/>
                    </a:lnTo>
                    <a:lnTo>
                      <a:pt x="23763" y="319439"/>
                    </a:lnTo>
                    <a:lnTo>
                      <a:pt x="23794" y="319323"/>
                    </a:lnTo>
                    <a:lnTo>
                      <a:pt x="23814" y="319201"/>
                    </a:lnTo>
                    <a:lnTo>
                      <a:pt x="23826" y="319080"/>
                    </a:lnTo>
                    <a:lnTo>
                      <a:pt x="23830" y="318958"/>
                    </a:lnTo>
                    <a:lnTo>
                      <a:pt x="23823" y="318715"/>
                    </a:lnTo>
                    <a:lnTo>
                      <a:pt x="23808" y="318594"/>
                    </a:lnTo>
                    <a:lnTo>
                      <a:pt x="23786" y="318478"/>
                    </a:lnTo>
                    <a:lnTo>
                      <a:pt x="23759" y="318357"/>
                    </a:lnTo>
                    <a:lnTo>
                      <a:pt x="23730" y="318242"/>
                    </a:lnTo>
                    <a:lnTo>
                      <a:pt x="23690" y="318126"/>
                    </a:lnTo>
                    <a:lnTo>
                      <a:pt x="23624" y="318023"/>
                    </a:lnTo>
                    <a:lnTo>
                      <a:pt x="23546" y="317926"/>
                    </a:lnTo>
                    <a:lnTo>
                      <a:pt x="23460" y="317841"/>
                    </a:lnTo>
                    <a:lnTo>
                      <a:pt x="23372" y="317755"/>
                    </a:lnTo>
                    <a:lnTo>
                      <a:pt x="23284" y="317671"/>
                    </a:lnTo>
                    <a:lnTo>
                      <a:pt x="23128" y="317488"/>
                    </a:lnTo>
                    <a:lnTo>
                      <a:pt x="23100" y="317343"/>
                    </a:lnTo>
                    <a:lnTo>
                      <a:pt x="23048" y="317105"/>
                    </a:lnTo>
                    <a:lnTo>
                      <a:pt x="23023" y="316984"/>
                    </a:lnTo>
                    <a:lnTo>
                      <a:pt x="23004" y="316868"/>
                    </a:lnTo>
                    <a:lnTo>
                      <a:pt x="22987" y="316747"/>
                    </a:lnTo>
                    <a:lnTo>
                      <a:pt x="22972" y="316626"/>
                    </a:lnTo>
                    <a:lnTo>
                      <a:pt x="22958" y="316504"/>
                    </a:lnTo>
                    <a:lnTo>
                      <a:pt x="22928" y="316261"/>
                    </a:lnTo>
                    <a:lnTo>
                      <a:pt x="22911" y="316145"/>
                    </a:lnTo>
                    <a:lnTo>
                      <a:pt x="22891" y="316024"/>
                    </a:lnTo>
                    <a:lnTo>
                      <a:pt x="22870" y="315902"/>
                    </a:lnTo>
                    <a:lnTo>
                      <a:pt x="22845" y="315787"/>
                    </a:lnTo>
                    <a:lnTo>
                      <a:pt x="22815" y="315666"/>
                    </a:lnTo>
                    <a:lnTo>
                      <a:pt x="22779" y="315544"/>
                    </a:lnTo>
                    <a:lnTo>
                      <a:pt x="22731" y="315441"/>
                    </a:lnTo>
                    <a:lnTo>
                      <a:pt x="22657" y="315338"/>
                    </a:lnTo>
                    <a:lnTo>
                      <a:pt x="22580" y="315247"/>
                    </a:lnTo>
                    <a:lnTo>
                      <a:pt x="22499" y="315156"/>
                    </a:lnTo>
                    <a:lnTo>
                      <a:pt x="22414" y="315070"/>
                    </a:lnTo>
                    <a:lnTo>
                      <a:pt x="22325" y="314985"/>
                    </a:lnTo>
                    <a:lnTo>
                      <a:pt x="22233" y="314906"/>
                    </a:lnTo>
                    <a:lnTo>
                      <a:pt x="22138" y="314827"/>
                    </a:lnTo>
                    <a:lnTo>
                      <a:pt x="22040" y="314755"/>
                    </a:lnTo>
                    <a:lnTo>
                      <a:pt x="21935" y="314694"/>
                    </a:lnTo>
                    <a:lnTo>
                      <a:pt x="21825" y="314645"/>
                    </a:lnTo>
                    <a:lnTo>
                      <a:pt x="21711" y="314603"/>
                    </a:lnTo>
                    <a:lnTo>
                      <a:pt x="21591" y="314584"/>
                    </a:lnTo>
                    <a:lnTo>
                      <a:pt x="21470" y="314572"/>
                    </a:lnTo>
                    <a:lnTo>
                      <a:pt x="21227" y="314584"/>
                    </a:lnTo>
                    <a:lnTo>
                      <a:pt x="21107" y="314602"/>
                    </a:lnTo>
                    <a:lnTo>
                      <a:pt x="20988" y="314626"/>
                    </a:lnTo>
                    <a:lnTo>
                      <a:pt x="20870" y="314657"/>
                    </a:lnTo>
                    <a:lnTo>
                      <a:pt x="20753" y="314693"/>
                    </a:lnTo>
                    <a:lnTo>
                      <a:pt x="20637" y="314730"/>
                    </a:lnTo>
                    <a:lnTo>
                      <a:pt x="20525" y="314779"/>
                    </a:lnTo>
                    <a:lnTo>
                      <a:pt x="20416" y="314827"/>
                    </a:lnTo>
                    <a:lnTo>
                      <a:pt x="20311" y="314888"/>
                    </a:lnTo>
                    <a:lnTo>
                      <a:pt x="20206" y="314955"/>
                    </a:lnTo>
                    <a:lnTo>
                      <a:pt x="20000" y="315082"/>
                    </a:lnTo>
                    <a:lnTo>
                      <a:pt x="19793" y="315210"/>
                    </a:lnTo>
                    <a:lnTo>
                      <a:pt x="19586" y="315338"/>
                    </a:lnTo>
                    <a:lnTo>
                      <a:pt x="19380" y="315465"/>
                    </a:lnTo>
                    <a:lnTo>
                      <a:pt x="19276" y="315526"/>
                    </a:lnTo>
                    <a:lnTo>
                      <a:pt x="19170" y="315587"/>
                    </a:lnTo>
                    <a:lnTo>
                      <a:pt x="19061" y="315641"/>
                    </a:lnTo>
                    <a:lnTo>
                      <a:pt x="18949" y="315690"/>
                    </a:lnTo>
                    <a:lnTo>
                      <a:pt x="18833" y="315720"/>
                    </a:lnTo>
                    <a:lnTo>
                      <a:pt x="18711" y="315726"/>
                    </a:lnTo>
                    <a:lnTo>
                      <a:pt x="18476" y="315672"/>
                    </a:lnTo>
                    <a:lnTo>
                      <a:pt x="18366" y="315623"/>
                    </a:lnTo>
                    <a:lnTo>
                      <a:pt x="18266" y="315550"/>
                    </a:lnTo>
                    <a:lnTo>
                      <a:pt x="18184" y="315459"/>
                    </a:lnTo>
                    <a:lnTo>
                      <a:pt x="18110" y="315362"/>
                    </a:lnTo>
                    <a:lnTo>
                      <a:pt x="18049" y="315259"/>
                    </a:lnTo>
                    <a:lnTo>
                      <a:pt x="17999" y="315149"/>
                    </a:lnTo>
                    <a:lnTo>
                      <a:pt x="17958" y="315034"/>
                    </a:lnTo>
                    <a:lnTo>
                      <a:pt x="17937" y="314912"/>
                    </a:lnTo>
                    <a:lnTo>
                      <a:pt x="17982" y="314681"/>
                    </a:lnTo>
                    <a:lnTo>
                      <a:pt x="18089" y="314462"/>
                    </a:lnTo>
                    <a:lnTo>
                      <a:pt x="18185" y="314238"/>
                    </a:lnTo>
                    <a:lnTo>
                      <a:pt x="18199" y="313995"/>
                    </a:lnTo>
                    <a:lnTo>
                      <a:pt x="18174" y="313752"/>
                    </a:lnTo>
                    <a:lnTo>
                      <a:pt x="18145" y="313636"/>
                    </a:lnTo>
                    <a:lnTo>
                      <a:pt x="18110" y="313515"/>
                    </a:lnTo>
                    <a:lnTo>
                      <a:pt x="18062" y="313406"/>
                    </a:lnTo>
                    <a:lnTo>
                      <a:pt x="18001" y="313302"/>
                    </a:lnTo>
                    <a:lnTo>
                      <a:pt x="17926" y="313205"/>
                    </a:lnTo>
                    <a:lnTo>
                      <a:pt x="17845" y="313114"/>
                    </a:lnTo>
                    <a:lnTo>
                      <a:pt x="17762" y="313022"/>
                    </a:lnTo>
                    <a:lnTo>
                      <a:pt x="17676" y="312938"/>
                    </a:lnTo>
                    <a:lnTo>
                      <a:pt x="17507" y="312762"/>
                    </a:lnTo>
                    <a:lnTo>
                      <a:pt x="17346" y="312579"/>
                    </a:lnTo>
                    <a:lnTo>
                      <a:pt x="17269" y="312488"/>
                    </a:lnTo>
                    <a:lnTo>
                      <a:pt x="17196" y="312391"/>
                    </a:lnTo>
                    <a:lnTo>
                      <a:pt x="17124" y="312293"/>
                    </a:lnTo>
                    <a:lnTo>
                      <a:pt x="17054" y="312191"/>
                    </a:lnTo>
                    <a:lnTo>
                      <a:pt x="16987" y="312087"/>
                    </a:lnTo>
                    <a:lnTo>
                      <a:pt x="16860" y="311881"/>
                    </a:lnTo>
                    <a:lnTo>
                      <a:pt x="16744" y="311668"/>
                    </a:lnTo>
                    <a:lnTo>
                      <a:pt x="16689" y="311558"/>
                    </a:lnTo>
                    <a:lnTo>
                      <a:pt x="16635" y="311449"/>
                    </a:lnTo>
                    <a:lnTo>
                      <a:pt x="16582" y="311340"/>
                    </a:lnTo>
                    <a:lnTo>
                      <a:pt x="16534" y="311230"/>
                    </a:lnTo>
                    <a:lnTo>
                      <a:pt x="16494" y="311115"/>
                    </a:lnTo>
                    <a:lnTo>
                      <a:pt x="16458" y="311000"/>
                    </a:lnTo>
                    <a:lnTo>
                      <a:pt x="16425" y="310884"/>
                    </a:lnTo>
                    <a:lnTo>
                      <a:pt x="16396" y="310769"/>
                    </a:lnTo>
                    <a:lnTo>
                      <a:pt x="16371" y="310647"/>
                    </a:lnTo>
                    <a:lnTo>
                      <a:pt x="16357" y="310526"/>
                    </a:lnTo>
                    <a:lnTo>
                      <a:pt x="16351" y="310404"/>
                    </a:lnTo>
                    <a:lnTo>
                      <a:pt x="16381" y="310167"/>
                    </a:lnTo>
                    <a:lnTo>
                      <a:pt x="16468" y="309937"/>
                    </a:lnTo>
                    <a:lnTo>
                      <a:pt x="16570" y="309718"/>
                    </a:lnTo>
                    <a:lnTo>
                      <a:pt x="16710" y="309517"/>
                    </a:lnTo>
                    <a:lnTo>
                      <a:pt x="16864" y="309329"/>
                    </a:lnTo>
                    <a:lnTo>
                      <a:pt x="16925" y="309098"/>
                    </a:lnTo>
                    <a:lnTo>
                      <a:pt x="16895" y="308855"/>
                    </a:lnTo>
                    <a:lnTo>
                      <a:pt x="16868" y="308740"/>
                    </a:lnTo>
                    <a:lnTo>
                      <a:pt x="16835" y="308618"/>
                    </a:lnTo>
                    <a:lnTo>
                      <a:pt x="16801" y="308503"/>
                    </a:lnTo>
                    <a:lnTo>
                      <a:pt x="16765" y="308387"/>
                    </a:lnTo>
                    <a:lnTo>
                      <a:pt x="16697" y="308157"/>
                    </a:lnTo>
                    <a:lnTo>
                      <a:pt x="16666" y="308041"/>
                    </a:lnTo>
                    <a:lnTo>
                      <a:pt x="16641" y="307919"/>
                    </a:lnTo>
                    <a:lnTo>
                      <a:pt x="16619" y="307798"/>
                    </a:lnTo>
                    <a:lnTo>
                      <a:pt x="16600" y="307682"/>
                    </a:lnTo>
                    <a:lnTo>
                      <a:pt x="16581" y="307561"/>
                    </a:lnTo>
                    <a:lnTo>
                      <a:pt x="16565" y="307439"/>
                    </a:lnTo>
                    <a:lnTo>
                      <a:pt x="16554" y="307318"/>
                    </a:lnTo>
                    <a:lnTo>
                      <a:pt x="16551" y="307196"/>
                    </a:lnTo>
                    <a:lnTo>
                      <a:pt x="16570" y="306953"/>
                    </a:lnTo>
                    <a:lnTo>
                      <a:pt x="16594" y="306838"/>
                    </a:lnTo>
                    <a:lnTo>
                      <a:pt x="16622" y="306717"/>
                    </a:lnTo>
                    <a:lnTo>
                      <a:pt x="16665" y="306601"/>
                    </a:lnTo>
                    <a:lnTo>
                      <a:pt x="16719" y="306498"/>
                    </a:lnTo>
                    <a:lnTo>
                      <a:pt x="16794" y="306401"/>
                    </a:lnTo>
                    <a:lnTo>
                      <a:pt x="16891" y="306328"/>
                    </a:lnTo>
                    <a:lnTo>
                      <a:pt x="17004" y="306279"/>
                    </a:lnTo>
                    <a:lnTo>
                      <a:pt x="17121" y="306249"/>
                    </a:lnTo>
                    <a:lnTo>
                      <a:pt x="17239" y="306218"/>
                    </a:lnTo>
                    <a:lnTo>
                      <a:pt x="17360" y="306206"/>
                    </a:lnTo>
                    <a:lnTo>
                      <a:pt x="17596" y="306249"/>
                    </a:lnTo>
                    <a:lnTo>
                      <a:pt x="17699" y="306315"/>
                    </a:lnTo>
                    <a:lnTo>
                      <a:pt x="17795" y="306388"/>
                    </a:lnTo>
                    <a:lnTo>
                      <a:pt x="17888" y="306468"/>
                    </a:lnTo>
                    <a:lnTo>
                      <a:pt x="17975" y="306553"/>
                    </a:lnTo>
                    <a:lnTo>
                      <a:pt x="18057" y="306644"/>
                    </a:lnTo>
                    <a:lnTo>
                      <a:pt x="18135" y="306735"/>
                    </a:lnTo>
                    <a:lnTo>
                      <a:pt x="18211" y="306832"/>
                    </a:lnTo>
                    <a:lnTo>
                      <a:pt x="18285" y="306929"/>
                    </a:lnTo>
                    <a:lnTo>
                      <a:pt x="18356" y="307026"/>
                    </a:lnTo>
                    <a:lnTo>
                      <a:pt x="18427" y="307124"/>
                    </a:lnTo>
                    <a:lnTo>
                      <a:pt x="18496" y="307227"/>
                    </a:lnTo>
                    <a:lnTo>
                      <a:pt x="18560" y="307330"/>
                    </a:lnTo>
                    <a:lnTo>
                      <a:pt x="18609" y="307439"/>
                    </a:lnTo>
                    <a:lnTo>
                      <a:pt x="18648" y="307555"/>
                    </a:lnTo>
                    <a:lnTo>
                      <a:pt x="18686" y="307670"/>
                    </a:lnTo>
                    <a:lnTo>
                      <a:pt x="18722" y="307786"/>
                    </a:lnTo>
                    <a:lnTo>
                      <a:pt x="18758" y="307901"/>
                    </a:lnTo>
                    <a:lnTo>
                      <a:pt x="18791" y="308017"/>
                    </a:lnTo>
                    <a:lnTo>
                      <a:pt x="18825" y="308132"/>
                    </a:lnTo>
                    <a:lnTo>
                      <a:pt x="18857" y="308254"/>
                    </a:lnTo>
                    <a:lnTo>
                      <a:pt x="18921" y="308485"/>
                    </a:lnTo>
                    <a:lnTo>
                      <a:pt x="18984" y="308721"/>
                    </a:lnTo>
                    <a:lnTo>
                      <a:pt x="19049" y="308958"/>
                    </a:lnTo>
                    <a:lnTo>
                      <a:pt x="19106" y="309195"/>
                    </a:lnTo>
                    <a:lnTo>
                      <a:pt x="19178" y="309426"/>
                    </a:lnTo>
                    <a:lnTo>
                      <a:pt x="19245" y="309529"/>
                    </a:lnTo>
                    <a:lnTo>
                      <a:pt x="19335" y="309609"/>
                    </a:lnTo>
                    <a:lnTo>
                      <a:pt x="19437" y="309675"/>
                    </a:lnTo>
                    <a:lnTo>
                      <a:pt x="19546" y="309730"/>
                    </a:lnTo>
                    <a:lnTo>
                      <a:pt x="19657" y="309778"/>
                    </a:lnTo>
                    <a:lnTo>
                      <a:pt x="19768" y="309827"/>
                    </a:lnTo>
                    <a:lnTo>
                      <a:pt x="19984" y="309936"/>
                    </a:lnTo>
                    <a:lnTo>
                      <a:pt x="20191" y="310064"/>
                    </a:lnTo>
                    <a:lnTo>
                      <a:pt x="20418" y="310143"/>
                    </a:lnTo>
                    <a:lnTo>
                      <a:pt x="20644" y="310064"/>
                    </a:lnTo>
                    <a:lnTo>
                      <a:pt x="20748" y="309997"/>
                    </a:lnTo>
                    <a:lnTo>
                      <a:pt x="20848" y="309924"/>
                    </a:lnTo>
                    <a:lnTo>
                      <a:pt x="20937" y="309845"/>
                    </a:lnTo>
                    <a:lnTo>
                      <a:pt x="21015" y="309748"/>
                    </a:lnTo>
                    <a:lnTo>
                      <a:pt x="21087" y="309651"/>
                    </a:lnTo>
                    <a:lnTo>
                      <a:pt x="21135" y="309542"/>
                    </a:lnTo>
                    <a:lnTo>
                      <a:pt x="21137" y="309420"/>
                    </a:lnTo>
                    <a:lnTo>
                      <a:pt x="21112" y="309177"/>
                    </a:lnTo>
                    <a:lnTo>
                      <a:pt x="21096" y="308934"/>
                    </a:lnTo>
                    <a:lnTo>
                      <a:pt x="21099" y="308691"/>
                    </a:lnTo>
                    <a:lnTo>
                      <a:pt x="21105" y="308448"/>
                    </a:lnTo>
                    <a:lnTo>
                      <a:pt x="21109" y="308327"/>
                    </a:lnTo>
                    <a:lnTo>
                      <a:pt x="21113" y="308205"/>
                    </a:lnTo>
                    <a:lnTo>
                      <a:pt x="21119" y="308084"/>
                    </a:lnTo>
                    <a:lnTo>
                      <a:pt x="21127" y="307962"/>
                    </a:lnTo>
                    <a:lnTo>
                      <a:pt x="21138" y="307841"/>
                    </a:lnTo>
                    <a:lnTo>
                      <a:pt x="21152" y="307719"/>
                    </a:lnTo>
                    <a:lnTo>
                      <a:pt x="21166" y="307597"/>
                    </a:lnTo>
                    <a:lnTo>
                      <a:pt x="21190" y="307360"/>
                    </a:lnTo>
                    <a:lnTo>
                      <a:pt x="21195" y="307117"/>
                    </a:lnTo>
                    <a:lnTo>
                      <a:pt x="21148" y="306881"/>
                    </a:lnTo>
                    <a:lnTo>
                      <a:pt x="21091" y="306637"/>
                    </a:lnTo>
                    <a:lnTo>
                      <a:pt x="21093" y="306516"/>
                    </a:lnTo>
                    <a:lnTo>
                      <a:pt x="21142" y="306407"/>
                    </a:lnTo>
                    <a:lnTo>
                      <a:pt x="21224" y="306315"/>
                    </a:lnTo>
                    <a:lnTo>
                      <a:pt x="21317" y="306236"/>
                    </a:lnTo>
                    <a:lnTo>
                      <a:pt x="21421" y="306176"/>
                    </a:lnTo>
                    <a:lnTo>
                      <a:pt x="21529" y="306121"/>
                    </a:lnTo>
                    <a:lnTo>
                      <a:pt x="21639" y="306066"/>
                    </a:lnTo>
                    <a:lnTo>
                      <a:pt x="21754" y="306030"/>
                    </a:lnTo>
                    <a:lnTo>
                      <a:pt x="21876" y="306030"/>
                    </a:lnTo>
                    <a:lnTo>
                      <a:pt x="22107" y="306103"/>
                    </a:lnTo>
                    <a:lnTo>
                      <a:pt x="22344" y="306158"/>
                    </a:lnTo>
                    <a:lnTo>
                      <a:pt x="22432" y="306079"/>
                    </a:lnTo>
                    <a:lnTo>
                      <a:pt x="22476" y="305963"/>
                    </a:lnTo>
                    <a:lnTo>
                      <a:pt x="22500" y="305848"/>
                    </a:lnTo>
                    <a:lnTo>
                      <a:pt x="22512" y="305720"/>
                    </a:lnTo>
                    <a:lnTo>
                      <a:pt x="22519" y="305605"/>
                    </a:lnTo>
                    <a:lnTo>
                      <a:pt x="22526" y="305483"/>
                    </a:lnTo>
                    <a:lnTo>
                      <a:pt x="22532" y="305362"/>
                    </a:lnTo>
                    <a:lnTo>
                      <a:pt x="22537" y="305240"/>
                    </a:lnTo>
                    <a:lnTo>
                      <a:pt x="22514" y="304997"/>
                    </a:lnTo>
                    <a:lnTo>
                      <a:pt x="22491" y="304754"/>
                    </a:lnTo>
                    <a:lnTo>
                      <a:pt x="22496" y="304511"/>
                    </a:lnTo>
                    <a:lnTo>
                      <a:pt x="22503" y="304389"/>
                    </a:lnTo>
                    <a:lnTo>
                      <a:pt x="22514" y="304268"/>
                    </a:lnTo>
                    <a:lnTo>
                      <a:pt x="22526" y="304147"/>
                    </a:lnTo>
                    <a:lnTo>
                      <a:pt x="22540" y="304025"/>
                    </a:lnTo>
                    <a:lnTo>
                      <a:pt x="22556" y="303903"/>
                    </a:lnTo>
                    <a:lnTo>
                      <a:pt x="22576" y="303788"/>
                    </a:lnTo>
                    <a:lnTo>
                      <a:pt x="22599" y="303667"/>
                    </a:lnTo>
                    <a:lnTo>
                      <a:pt x="22629" y="303551"/>
                    </a:lnTo>
                    <a:lnTo>
                      <a:pt x="22671" y="303436"/>
                    </a:lnTo>
                    <a:lnTo>
                      <a:pt x="22719" y="303320"/>
                    </a:lnTo>
                    <a:lnTo>
                      <a:pt x="22788" y="303089"/>
                    </a:lnTo>
                    <a:lnTo>
                      <a:pt x="22739" y="302859"/>
                    </a:lnTo>
                    <a:lnTo>
                      <a:pt x="22637" y="302634"/>
                    </a:lnTo>
                    <a:lnTo>
                      <a:pt x="22534" y="302415"/>
                    </a:lnTo>
                    <a:lnTo>
                      <a:pt x="22468" y="302184"/>
                    </a:lnTo>
                    <a:lnTo>
                      <a:pt x="22520" y="301947"/>
                    </a:lnTo>
                    <a:lnTo>
                      <a:pt x="22580" y="301838"/>
                    </a:lnTo>
                    <a:lnTo>
                      <a:pt x="22646" y="301735"/>
                    </a:lnTo>
                    <a:lnTo>
                      <a:pt x="22722" y="301644"/>
                    </a:lnTo>
                    <a:lnTo>
                      <a:pt x="22802" y="301552"/>
                    </a:lnTo>
                    <a:lnTo>
                      <a:pt x="22885" y="301461"/>
                    </a:lnTo>
                    <a:lnTo>
                      <a:pt x="22969" y="301376"/>
                    </a:lnTo>
                    <a:lnTo>
                      <a:pt x="23151" y="301218"/>
                    </a:lnTo>
                    <a:lnTo>
                      <a:pt x="23356" y="301084"/>
                    </a:lnTo>
                    <a:lnTo>
                      <a:pt x="23555" y="300945"/>
                    </a:lnTo>
                    <a:lnTo>
                      <a:pt x="23650" y="300872"/>
                    </a:lnTo>
                    <a:lnTo>
                      <a:pt x="23743" y="300793"/>
                    </a:lnTo>
                    <a:lnTo>
                      <a:pt x="23836" y="300714"/>
                    </a:lnTo>
                    <a:lnTo>
                      <a:pt x="23926" y="300635"/>
                    </a:lnTo>
                    <a:lnTo>
                      <a:pt x="24012" y="300544"/>
                    </a:lnTo>
                    <a:lnTo>
                      <a:pt x="24175" y="300367"/>
                    </a:lnTo>
                    <a:lnTo>
                      <a:pt x="24317" y="300167"/>
                    </a:lnTo>
                    <a:lnTo>
                      <a:pt x="24451" y="299967"/>
                    </a:lnTo>
                    <a:lnTo>
                      <a:pt x="24573" y="299754"/>
                    </a:lnTo>
                    <a:lnTo>
                      <a:pt x="24621" y="299644"/>
                    </a:lnTo>
                    <a:lnTo>
                      <a:pt x="24666" y="299530"/>
                    </a:lnTo>
                    <a:lnTo>
                      <a:pt x="24707" y="299414"/>
                    </a:lnTo>
                    <a:lnTo>
                      <a:pt x="24746" y="299299"/>
                    </a:lnTo>
                    <a:lnTo>
                      <a:pt x="24783" y="299183"/>
                    </a:lnTo>
                    <a:lnTo>
                      <a:pt x="24820" y="299068"/>
                    </a:lnTo>
                    <a:lnTo>
                      <a:pt x="24856" y="298952"/>
                    </a:lnTo>
                    <a:lnTo>
                      <a:pt x="24893" y="298837"/>
                    </a:lnTo>
                    <a:lnTo>
                      <a:pt x="24929" y="298721"/>
                    </a:lnTo>
                    <a:lnTo>
                      <a:pt x="25002" y="298490"/>
                    </a:lnTo>
                    <a:lnTo>
                      <a:pt x="25074" y="298260"/>
                    </a:lnTo>
                    <a:lnTo>
                      <a:pt x="25145" y="298023"/>
                    </a:lnTo>
                    <a:lnTo>
                      <a:pt x="25216" y="297792"/>
                    </a:lnTo>
                    <a:lnTo>
                      <a:pt x="25287" y="297561"/>
                    </a:lnTo>
                    <a:lnTo>
                      <a:pt x="25354" y="297324"/>
                    </a:lnTo>
                    <a:lnTo>
                      <a:pt x="25419" y="297093"/>
                    </a:lnTo>
                    <a:lnTo>
                      <a:pt x="25449" y="296978"/>
                    </a:lnTo>
                    <a:lnTo>
                      <a:pt x="25479" y="296856"/>
                    </a:lnTo>
                    <a:lnTo>
                      <a:pt x="25504" y="296734"/>
                    </a:lnTo>
                    <a:lnTo>
                      <a:pt x="25520" y="296619"/>
                    </a:lnTo>
                    <a:lnTo>
                      <a:pt x="25526" y="296498"/>
                    </a:lnTo>
                    <a:lnTo>
                      <a:pt x="25528" y="296376"/>
                    </a:lnTo>
                    <a:lnTo>
                      <a:pt x="25529" y="296255"/>
                    </a:lnTo>
                    <a:lnTo>
                      <a:pt x="25537" y="296012"/>
                    </a:lnTo>
                    <a:lnTo>
                      <a:pt x="25547" y="295890"/>
                    </a:lnTo>
                    <a:lnTo>
                      <a:pt x="25565" y="295768"/>
                    </a:lnTo>
                    <a:lnTo>
                      <a:pt x="25593" y="295647"/>
                    </a:lnTo>
                    <a:lnTo>
                      <a:pt x="25622" y="295532"/>
                    </a:lnTo>
                    <a:lnTo>
                      <a:pt x="25682" y="295295"/>
                    </a:lnTo>
                    <a:lnTo>
                      <a:pt x="25744" y="295058"/>
                    </a:lnTo>
                    <a:lnTo>
                      <a:pt x="25806" y="294827"/>
                    </a:lnTo>
                    <a:lnTo>
                      <a:pt x="25865" y="294590"/>
                    </a:lnTo>
                    <a:lnTo>
                      <a:pt x="25919" y="294353"/>
                    </a:lnTo>
                    <a:lnTo>
                      <a:pt x="25968" y="294116"/>
                    </a:lnTo>
                    <a:lnTo>
                      <a:pt x="25990" y="293995"/>
                    </a:lnTo>
                    <a:lnTo>
                      <a:pt x="26011" y="293879"/>
                    </a:lnTo>
                    <a:lnTo>
                      <a:pt x="26030" y="293758"/>
                    </a:lnTo>
                    <a:lnTo>
                      <a:pt x="26047" y="293636"/>
                    </a:lnTo>
                    <a:lnTo>
                      <a:pt x="26061" y="293515"/>
                    </a:lnTo>
                    <a:lnTo>
                      <a:pt x="26069" y="293393"/>
                    </a:lnTo>
                    <a:lnTo>
                      <a:pt x="26070" y="293272"/>
                    </a:lnTo>
                    <a:lnTo>
                      <a:pt x="26038" y="293028"/>
                    </a:lnTo>
                    <a:lnTo>
                      <a:pt x="25973" y="292797"/>
                    </a:lnTo>
                    <a:lnTo>
                      <a:pt x="25908" y="292561"/>
                    </a:lnTo>
                    <a:lnTo>
                      <a:pt x="25882" y="292445"/>
                    </a:lnTo>
                    <a:lnTo>
                      <a:pt x="25863" y="292324"/>
                    </a:lnTo>
                    <a:lnTo>
                      <a:pt x="25851" y="292203"/>
                    </a:lnTo>
                    <a:lnTo>
                      <a:pt x="25841" y="292081"/>
                    </a:lnTo>
                    <a:lnTo>
                      <a:pt x="25833" y="291959"/>
                    </a:lnTo>
                    <a:lnTo>
                      <a:pt x="25826" y="291838"/>
                    </a:lnTo>
                    <a:lnTo>
                      <a:pt x="25821" y="291717"/>
                    </a:lnTo>
                    <a:lnTo>
                      <a:pt x="25820" y="291595"/>
                    </a:lnTo>
                    <a:lnTo>
                      <a:pt x="25833" y="291358"/>
                    </a:lnTo>
                    <a:lnTo>
                      <a:pt x="25845" y="291236"/>
                    </a:lnTo>
                    <a:lnTo>
                      <a:pt x="25858" y="291115"/>
                    </a:lnTo>
                    <a:lnTo>
                      <a:pt x="25874" y="290994"/>
                    </a:lnTo>
                    <a:lnTo>
                      <a:pt x="25892" y="290872"/>
                    </a:lnTo>
                    <a:lnTo>
                      <a:pt x="25911" y="290750"/>
                    </a:lnTo>
                    <a:lnTo>
                      <a:pt x="25935" y="290635"/>
                    </a:lnTo>
                    <a:lnTo>
                      <a:pt x="25963" y="290514"/>
                    </a:lnTo>
                    <a:lnTo>
                      <a:pt x="25997" y="290398"/>
                    </a:lnTo>
                    <a:lnTo>
                      <a:pt x="26034" y="290283"/>
                    </a:lnTo>
                    <a:lnTo>
                      <a:pt x="26084" y="290046"/>
                    </a:lnTo>
                    <a:lnTo>
                      <a:pt x="26087" y="289802"/>
                    </a:lnTo>
                    <a:lnTo>
                      <a:pt x="26081" y="289681"/>
                    </a:lnTo>
                    <a:lnTo>
                      <a:pt x="26071" y="289559"/>
                    </a:lnTo>
                    <a:lnTo>
                      <a:pt x="26057" y="289438"/>
                    </a:lnTo>
                    <a:lnTo>
                      <a:pt x="26042" y="289316"/>
                    </a:lnTo>
                    <a:lnTo>
                      <a:pt x="26023" y="289195"/>
                    </a:lnTo>
                    <a:lnTo>
                      <a:pt x="25996" y="289079"/>
                    </a:lnTo>
                    <a:lnTo>
                      <a:pt x="25963" y="288964"/>
                    </a:lnTo>
                    <a:lnTo>
                      <a:pt x="25916" y="288721"/>
                    </a:lnTo>
                    <a:lnTo>
                      <a:pt x="25955" y="288484"/>
                    </a:lnTo>
                    <a:lnTo>
                      <a:pt x="26031" y="288254"/>
                    </a:lnTo>
                    <a:lnTo>
                      <a:pt x="26104" y="288023"/>
                    </a:lnTo>
                    <a:lnTo>
                      <a:pt x="26134" y="287907"/>
                    </a:lnTo>
                    <a:lnTo>
                      <a:pt x="26155" y="287786"/>
                    </a:lnTo>
                    <a:lnTo>
                      <a:pt x="26166" y="287664"/>
                    </a:lnTo>
                    <a:lnTo>
                      <a:pt x="26170" y="287543"/>
                    </a:lnTo>
                    <a:lnTo>
                      <a:pt x="26172" y="287421"/>
                    </a:lnTo>
                    <a:lnTo>
                      <a:pt x="26172" y="287299"/>
                    </a:lnTo>
                    <a:lnTo>
                      <a:pt x="26162" y="287056"/>
                    </a:lnTo>
                    <a:lnTo>
                      <a:pt x="26153" y="286935"/>
                    </a:lnTo>
                    <a:lnTo>
                      <a:pt x="26139" y="286813"/>
                    </a:lnTo>
                    <a:lnTo>
                      <a:pt x="26111" y="286692"/>
                    </a:lnTo>
                    <a:lnTo>
                      <a:pt x="26073" y="286576"/>
                    </a:lnTo>
                    <a:lnTo>
                      <a:pt x="26031" y="286467"/>
                    </a:lnTo>
                    <a:lnTo>
                      <a:pt x="25942" y="286236"/>
                    </a:lnTo>
                    <a:lnTo>
                      <a:pt x="25863" y="286005"/>
                    </a:lnTo>
                    <a:lnTo>
                      <a:pt x="25890" y="285769"/>
                    </a:lnTo>
                    <a:lnTo>
                      <a:pt x="25970" y="285538"/>
                    </a:lnTo>
                    <a:lnTo>
                      <a:pt x="26010" y="285301"/>
                    </a:lnTo>
                    <a:lnTo>
                      <a:pt x="25998" y="285058"/>
                    </a:lnTo>
                    <a:lnTo>
                      <a:pt x="25984" y="284815"/>
                    </a:lnTo>
                    <a:lnTo>
                      <a:pt x="25966" y="284572"/>
                    </a:lnTo>
                    <a:lnTo>
                      <a:pt x="25948" y="284328"/>
                    </a:lnTo>
                    <a:lnTo>
                      <a:pt x="25938" y="284213"/>
                    </a:lnTo>
                    <a:lnTo>
                      <a:pt x="25923" y="284092"/>
                    </a:lnTo>
                    <a:lnTo>
                      <a:pt x="25905" y="283970"/>
                    </a:lnTo>
                    <a:lnTo>
                      <a:pt x="25885" y="283849"/>
                    </a:lnTo>
                    <a:lnTo>
                      <a:pt x="25862" y="283733"/>
                    </a:lnTo>
                    <a:lnTo>
                      <a:pt x="25838" y="283612"/>
                    </a:lnTo>
                    <a:lnTo>
                      <a:pt x="25809" y="283490"/>
                    </a:lnTo>
                    <a:lnTo>
                      <a:pt x="25777" y="283375"/>
                    </a:lnTo>
                    <a:lnTo>
                      <a:pt x="25742" y="283259"/>
                    </a:lnTo>
                    <a:lnTo>
                      <a:pt x="25702" y="283144"/>
                    </a:lnTo>
                    <a:lnTo>
                      <a:pt x="25649" y="283035"/>
                    </a:lnTo>
                    <a:lnTo>
                      <a:pt x="25587" y="282932"/>
                    </a:lnTo>
                    <a:lnTo>
                      <a:pt x="25518" y="282828"/>
                    </a:lnTo>
                    <a:lnTo>
                      <a:pt x="25445" y="282731"/>
                    </a:lnTo>
                    <a:lnTo>
                      <a:pt x="25370" y="282633"/>
                    </a:lnTo>
                    <a:lnTo>
                      <a:pt x="25226" y="282439"/>
                    </a:lnTo>
                    <a:lnTo>
                      <a:pt x="25172" y="282336"/>
                    </a:lnTo>
                    <a:lnTo>
                      <a:pt x="25142" y="282214"/>
                    </a:lnTo>
                    <a:lnTo>
                      <a:pt x="25119" y="282093"/>
                    </a:lnTo>
                    <a:lnTo>
                      <a:pt x="25102" y="281977"/>
                    </a:lnTo>
                    <a:lnTo>
                      <a:pt x="25109" y="281734"/>
                    </a:lnTo>
                    <a:lnTo>
                      <a:pt x="25123" y="281613"/>
                    </a:lnTo>
                    <a:lnTo>
                      <a:pt x="25151" y="281491"/>
                    </a:lnTo>
                    <a:lnTo>
                      <a:pt x="25193" y="281376"/>
                    </a:lnTo>
                    <a:lnTo>
                      <a:pt x="25245" y="281267"/>
                    </a:lnTo>
                    <a:lnTo>
                      <a:pt x="25308" y="281164"/>
                    </a:lnTo>
                    <a:lnTo>
                      <a:pt x="25378" y="281066"/>
                    </a:lnTo>
                    <a:lnTo>
                      <a:pt x="25457" y="280975"/>
                    </a:lnTo>
                    <a:lnTo>
                      <a:pt x="25549" y="280890"/>
                    </a:lnTo>
                    <a:lnTo>
                      <a:pt x="25644" y="280817"/>
                    </a:lnTo>
                    <a:lnTo>
                      <a:pt x="25832" y="280665"/>
                    </a:lnTo>
                    <a:lnTo>
                      <a:pt x="25923" y="280586"/>
                    </a:lnTo>
                    <a:lnTo>
                      <a:pt x="26013" y="280501"/>
                    </a:lnTo>
                    <a:lnTo>
                      <a:pt x="26101" y="280416"/>
                    </a:lnTo>
                    <a:lnTo>
                      <a:pt x="26186" y="280331"/>
                    </a:lnTo>
                    <a:lnTo>
                      <a:pt x="26269" y="280240"/>
                    </a:lnTo>
                    <a:lnTo>
                      <a:pt x="26348" y="280149"/>
                    </a:lnTo>
                    <a:lnTo>
                      <a:pt x="26417" y="280046"/>
                    </a:lnTo>
                    <a:lnTo>
                      <a:pt x="26472" y="279942"/>
                    </a:lnTo>
                    <a:lnTo>
                      <a:pt x="26523" y="279833"/>
                    </a:lnTo>
                    <a:lnTo>
                      <a:pt x="26571" y="279717"/>
                    </a:lnTo>
                    <a:lnTo>
                      <a:pt x="26614" y="279602"/>
                    </a:lnTo>
                    <a:lnTo>
                      <a:pt x="26653" y="279487"/>
                    </a:lnTo>
                    <a:lnTo>
                      <a:pt x="26691" y="279371"/>
                    </a:lnTo>
                    <a:lnTo>
                      <a:pt x="26728" y="279256"/>
                    </a:lnTo>
                    <a:lnTo>
                      <a:pt x="26764" y="279140"/>
                    </a:lnTo>
                    <a:lnTo>
                      <a:pt x="26837" y="278910"/>
                    </a:lnTo>
                    <a:lnTo>
                      <a:pt x="26875" y="278794"/>
                    </a:lnTo>
                    <a:lnTo>
                      <a:pt x="26926" y="278684"/>
                    </a:lnTo>
                    <a:lnTo>
                      <a:pt x="26992" y="278581"/>
                    </a:lnTo>
                    <a:lnTo>
                      <a:pt x="27074" y="278496"/>
                    </a:lnTo>
                    <a:lnTo>
                      <a:pt x="27162" y="278411"/>
                    </a:lnTo>
                    <a:lnTo>
                      <a:pt x="27253" y="278326"/>
                    </a:lnTo>
                    <a:lnTo>
                      <a:pt x="27360" y="278265"/>
                    </a:lnTo>
                    <a:lnTo>
                      <a:pt x="27473" y="278223"/>
                    </a:lnTo>
                    <a:lnTo>
                      <a:pt x="27591" y="278198"/>
                    </a:lnTo>
                    <a:lnTo>
                      <a:pt x="27711" y="278174"/>
                    </a:lnTo>
                    <a:lnTo>
                      <a:pt x="27831" y="278162"/>
                    </a:lnTo>
                    <a:lnTo>
                      <a:pt x="27952" y="278156"/>
                    </a:lnTo>
                    <a:lnTo>
                      <a:pt x="28195" y="278138"/>
                    </a:lnTo>
                    <a:lnTo>
                      <a:pt x="28438" y="278126"/>
                    </a:lnTo>
                    <a:lnTo>
                      <a:pt x="28681" y="278113"/>
                    </a:lnTo>
                    <a:lnTo>
                      <a:pt x="28968" y="278113"/>
                    </a:lnTo>
                    <a:lnTo>
                      <a:pt x="29211" y="278089"/>
                    </a:lnTo>
                    <a:lnTo>
                      <a:pt x="29329" y="278065"/>
                    </a:lnTo>
                    <a:lnTo>
                      <a:pt x="29446" y="278028"/>
                    </a:lnTo>
                    <a:lnTo>
                      <a:pt x="29561" y="277992"/>
                    </a:lnTo>
                    <a:lnTo>
                      <a:pt x="29674" y="277943"/>
                    </a:lnTo>
                    <a:lnTo>
                      <a:pt x="29786" y="277895"/>
                    </a:lnTo>
                    <a:lnTo>
                      <a:pt x="29894" y="277840"/>
                    </a:lnTo>
                    <a:lnTo>
                      <a:pt x="29988" y="277767"/>
                    </a:lnTo>
                    <a:lnTo>
                      <a:pt x="30050" y="277664"/>
                    </a:lnTo>
                    <a:lnTo>
                      <a:pt x="30052" y="277542"/>
                    </a:lnTo>
                    <a:lnTo>
                      <a:pt x="29965" y="277312"/>
                    </a:lnTo>
                    <a:lnTo>
                      <a:pt x="29863" y="277093"/>
                    </a:lnTo>
                    <a:lnTo>
                      <a:pt x="29766" y="276868"/>
                    </a:lnTo>
                    <a:lnTo>
                      <a:pt x="29725" y="276759"/>
                    </a:lnTo>
                    <a:lnTo>
                      <a:pt x="29689" y="276637"/>
                    </a:lnTo>
                    <a:lnTo>
                      <a:pt x="29655" y="276522"/>
                    </a:lnTo>
                    <a:lnTo>
                      <a:pt x="29624" y="276406"/>
                    </a:lnTo>
                    <a:lnTo>
                      <a:pt x="29598" y="276285"/>
                    </a:lnTo>
                    <a:lnTo>
                      <a:pt x="29576" y="276169"/>
                    </a:lnTo>
                    <a:lnTo>
                      <a:pt x="29565" y="276048"/>
                    </a:lnTo>
                    <a:lnTo>
                      <a:pt x="29602" y="275804"/>
                    </a:lnTo>
                    <a:lnTo>
                      <a:pt x="29679" y="275574"/>
                    </a:lnTo>
                    <a:lnTo>
                      <a:pt x="29743" y="275343"/>
                    </a:lnTo>
                    <a:lnTo>
                      <a:pt x="29737" y="275100"/>
                    </a:lnTo>
                    <a:lnTo>
                      <a:pt x="29680" y="274863"/>
                    </a:lnTo>
                    <a:lnTo>
                      <a:pt x="29598" y="274632"/>
                    </a:lnTo>
                    <a:lnTo>
                      <a:pt x="29519" y="274407"/>
                    </a:lnTo>
                    <a:lnTo>
                      <a:pt x="29486" y="274286"/>
                    </a:lnTo>
                    <a:lnTo>
                      <a:pt x="29458" y="274171"/>
                    </a:lnTo>
                    <a:lnTo>
                      <a:pt x="29432" y="274049"/>
                    </a:lnTo>
                    <a:lnTo>
                      <a:pt x="29408" y="273927"/>
                    </a:lnTo>
                    <a:lnTo>
                      <a:pt x="29388" y="273812"/>
                    </a:lnTo>
                    <a:lnTo>
                      <a:pt x="29372" y="273690"/>
                    </a:lnTo>
                    <a:lnTo>
                      <a:pt x="29359" y="273569"/>
                    </a:lnTo>
                    <a:lnTo>
                      <a:pt x="29350" y="273447"/>
                    </a:lnTo>
                    <a:lnTo>
                      <a:pt x="29347" y="273326"/>
                    </a:lnTo>
                    <a:lnTo>
                      <a:pt x="29349" y="273083"/>
                    </a:lnTo>
                    <a:lnTo>
                      <a:pt x="29353" y="272840"/>
                    </a:lnTo>
                    <a:lnTo>
                      <a:pt x="29359" y="272597"/>
                    </a:lnTo>
                    <a:lnTo>
                      <a:pt x="29365" y="272354"/>
                    </a:lnTo>
                    <a:lnTo>
                      <a:pt x="29370" y="272232"/>
                    </a:lnTo>
                    <a:lnTo>
                      <a:pt x="29375" y="272111"/>
                    </a:lnTo>
                    <a:lnTo>
                      <a:pt x="29380" y="271990"/>
                    </a:lnTo>
                    <a:lnTo>
                      <a:pt x="29387" y="271868"/>
                    </a:lnTo>
                    <a:lnTo>
                      <a:pt x="29394" y="271747"/>
                    </a:lnTo>
                    <a:lnTo>
                      <a:pt x="29409" y="271625"/>
                    </a:lnTo>
                    <a:lnTo>
                      <a:pt x="29441" y="271510"/>
                    </a:lnTo>
                    <a:lnTo>
                      <a:pt x="29482" y="271394"/>
                    </a:lnTo>
                    <a:lnTo>
                      <a:pt x="29526" y="271279"/>
                    </a:lnTo>
                    <a:lnTo>
                      <a:pt x="29572" y="271170"/>
                    </a:lnTo>
                    <a:lnTo>
                      <a:pt x="29665" y="270944"/>
                    </a:lnTo>
                    <a:lnTo>
                      <a:pt x="29710" y="270835"/>
                    </a:lnTo>
                    <a:lnTo>
                      <a:pt x="29752" y="270720"/>
                    </a:lnTo>
                    <a:lnTo>
                      <a:pt x="29784" y="270598"/>
                    </a:lnTo>
                    <a:lnTo>
                      <a:pt x="29808" y="270483"/>
                    </a:lnTo>
                    <a:lnTo>
                      <a:pt x="29827" y="270361"/>
                    </a:lnTo>
                    <a:lnTo>
                      <a:pt x="29846" y="270240"/>
                    </a:lnTo>
                    <a:lnTo>
                      <a:pt x="29861" y="270118"/>
                    </a:lnTo>
                    <a:lnTo>
                      <a:pt x="29873" y="270003"/>
                    </a:lnTo>
                    <a:lnTo>
                      <a:pt x="29885" y="269881"/>
                    </a:lnTo>
                    <a:lnTo>
                      <a:pt x="29892" y="269760"/>
                    </a:lnTo>
                    <a:lnTo>
                      <a:pt x="29898" y="269638"/>
                    </a:lnTo>
                    <a:lnTo>
                      <a:pt x="29900" y="269517"/>
                    </a:lnTo>
                    <a:lnTo>
                      <a:pt x="29888" y="269274"/>
                    </a:lnTo>
                    <a:lnTo>
                      <a:pt x="29862" y="269030"/>
                    </a:lnTo>
                    <a:lnTo>
                      <a:pt x="29859" y="268788"/>
                    </a:lnTo>
                    <a:lnTo>
                      <a:pt x="29887" y="268545"/>
                    </a:lnTo>
                    <a:lnTo>
                      <a:pt x="29918" y="268302"/>
                    </a:lnTo>
                    <a:lnTo>
                      <a:pt x="29929" y="268064"/>
                    </a:lnTo>
                    <a:lnTo>
                      <a:pt x="29925" y="267822"/>
                    </a:lnTo>
                    <a:lnTo>
                      <a:pt x="29922" y="267700"/>
                    </a:lnTo>
                    <a:lnTo>
                      <a:pt x="29916" y="267579"/>
                    </a:lnTo>
                    <a:lnTo>
                      <a:pt x="29910" y="267457"/>
                    </a:lnTo>
                    <a:lnTo>
                      <a:pt x="29902" y="267336"/>
                    </a:lnTo>
                    <a:lnTo>
                      <a:pt x="29893" y="267214"/>
                    </a:lnTo>
                    <a:lnTo>
                      <a:pt x="29884" y="267093"/>
                    </a:lnTo>
                    <a:lnTo>
                      <a:pt x="29872" y="266971"/>
                    </a:lnTo>
                    <a:lnTo>
                      <a:pt x="29856" y="266850"/>
                    </a:lnTo>
                    <a:lnTo>
                      <a:pt x="29837" y="266728"/>
                    </a:lnTo>
                    <a:lnTo>
                      <a:pt x="29817" y="266607"/>
                    </a:lnTo>
                    <a:lnTo>
                      <a:pt x="29780" y="266369"/>
                    </a:lnTo>
                    <a:lnTo>
                      <a:pt x="29767" y="266248"/>
                    </a:lnTo>
                    <a:lnTo>
                      <a:pt x="29755" y="266127"/>
                    </a:lnTo>
                    <a:lnTo>
                      <a:pt x="29745" y="266005"/>
                    </a:lnTo>
                    <a:lnTo>
                      <a:pt x="29736" y="265884"/>
                    </a:lnTo>
                    <a:lnTo>
                      <a:pt x="29729" y="265762"/>
                    </a:lnTo>
                    <a:lnTo>
                      <a:pt x="29722" y="265641"/>
                    </a:lnTo>
                    <a:lnTo>
                      <a:pt x="29718" y="265519"/>
                    </a:lnTo>
                    <a:lnTo>
                      <a:pt x="29718" y="265398"/>
                    </a:lnTo>
                    <a:lnTo>
                      <a:pt x="29730" y="265155"/>
                    </a:lnTo>
                    <a:lnTo>
                      <a:pt x="29748" y="265033"/>
                    </a:lnTo>
                    <a:lnTo>
                      <a:pt x="29775" y="264918"/>
                    </a:lnTo>
                    <a:lnTo>
                      <a:pt x="29808" y="264802"/>
                    </a:lnTo>
                    <a:lnTo>
                      <a:pt x="29849" y="264687"/>
                    </a:lnTo>
                    <a:lnTo>
                      <a:pt x="29896" y="264577"/>
                    </a:lnTo>
                    <a:lnTo>
                      <a:pt x="29947" y="264462"/>
                    </a:lnTo>
                    <a:lnTo>
                      <a:pt x="29997" y="264353"/>
                    </a:lnTo>
                    <a:lnTo>
                      <a:pt x="30051" y="264244"/>
                    </a:lnTo>
                    <a:lnTo>
                      <a:pt x="30108" y="264140"/>
                    </a:lnTo>
                    <a:lnTo>
                      <a:pt x="30171" y="264030"/>
                    </a:lnTo>
                    <a:lnTo>
                      <a:pt x="30238" y="263927"/>
                    </a:lnTo>
                    <a:lnTo>
                      <a:pt x="30309" y="263830"/>
                    </a:lnTo>
                    <a:lnTo>
                      <a:pt x="30382" y="263733"/>
                    </a:lnTo>
                    <a:lnTo>
                      <a:pt x="30525" y="263538"/>
                    </a:lnTo>
                    <a:lnTo>
                      <a:pt x="30591" y="263435"/>
                    </a:lnTo>
                    <a:lnTo>
                      <a:pt x="30650" y="263332"/>
                    </a:lnTo>
                    <a:lnTo>
                      <a:pt x="30705" y="263223"/>
                    </a:lnTo>
                    <a:lnTo>
                      <a:pt x="30758" y="263114"/>
                    </a:lnTo>
                    <a:lnTo>
                      <a:pt x="30806" y="262998"/>
                    </a:lnTo>
                    <a:lnTo>
                      <a:pt x="30850" y="262888"/>
                    </a:lnTo>
                    <a:lnTo>
                      <a:pt x="30893" y="262773"/>
                    </a:lnTo>
                    <a:lnTo>
                      <a:pt x="30933" y="262657"/>
                    </a:lnTo>
                    <a:lnTo>
                      <a:pt x="30970" y="262542"/>
                    </a:lnTo>
                    <a:lnTo>
                      <a:pt x="31004" y="262426"/>
                    </a:lnTo>
                    <a:lnTo>
                      <a:pt x="31039" y="262311"/>
                    </a:lnTo>
                    <a:lnTo>
                      <a:pt x="31072" y="262190"/>
                    </a:lnTo>
                    <a:lnTo>
                      <a:pt x="31102" y="262074"/>
                    </a:lnTo>
                    <a:lnTo>
                      <a:pt x="31129" y="261953"/>
                    </a:lnTo>
                    <a:lnTo>
                      <a:pt x="31149" y="261837"/>
                    </a:lnTo>
                    <a:lnTo>
                      <a:pt x="31163" y="261716"/>
                    </a:lnTo>
                    <a:lnTo>
                      <a:pt x="31172" y="261594"/>
                    </a:lnTo>
                    <a:lnTo>
                      <a:pt x="31176" y="261473"/>
                    </a:lnTo>
                    <a:lnTo>
                      <a:pt x="31179" y="261351"/>
                    </a:lnTo>
                    <a:lnTo>
                      <a:pt x="31182" y="261230"/>
                    </a:lnTo>
                    <a:lnTo>
                      <a:pt x="31195" y="260987"/>
                    </a:lnTo>
                    <a:lnTo>
                      <a:pt x="31207" y="260866"/>
                    </a:lnTo>
                    <a:lnTo>
                      <a:pt x="31221" y="260744"/>
                    </a:lnTo>
                    <a:lnTo>
                      <a:pt x="31237" y="260622"/>
                    </a:lnTo>
                    <a:lnTo>
                      <a:pt x="31252" y="260507"/>
                    </a:lnTo>
                    <a:lnTo>
                      <a:pt x="31269" y="260386"/>
                    </a:lnTo>
                    <a:lnTo>
                      <a:pt x="31287" y="260264"/>
                    </a:lnTo>
                    <a:lnTo>
                      <a:pt x="31306" y="260142"/>
                    </a:lnTo>
                    <a:lnTo>
                      <a:pt x="31325" y="260027"/>
                    </a:lnTo>
                    <a:lnTo>
                      <a:pt x="31373" y="259784"/>
                    </a:lnTo>
                    <a:lnTo>
                      <a:pt x="31410" y="259669"/>
                    </a:lnTo>
                    <a:lnTo>
                      <a:pt x="31476" y="259565"/>
                    </a:lnTo>
                    <a:lnTo>
                      <a:pt x="31579" y="259504"/>
                    </a:lnTo>
                    <a:lnTo>
                      <a:pt x="31691" y="259450"/>
                    </a:lnTo>
                    <a:lnTo>
                      <a:pt x="31802" y="259401"/>
                    </a:lnTo>
                    <a:lnTo>
                      <a:pt x="31971" y="259237"/>
                    </a:lnTo>
                    <a:lnTo>
                      <a:pt x="32002" y="259122"/>
                    </a:lnTo>
                    <a:lnTo>
                      <a:pt x="32010" y="259000"/>
                    </a:lnTo>
                    <a:lnTo>
                      <a:pt x="32015" y="258879"/>
                    </a:lnTo>
                    <a:lnTo>
                      <a:pt x="32020" y="258757"/>
                    </a:lnTo>
                    <a:lnTo>
                      <a:pt x="32024" y="258636"/>
                    </a:lnTo>
                    <a:lnTo>
                      <a:pt x="32027" y="258514"/>
                    </a:lnTo>
                    <a:lnTo>
                      <a:pt x="32030" y="258392"/>
                    </a:lnTo>
                    <a:lnTo>
                      <a:pt x="32032" y="258271"/>
                    </a:lnTo>
                    <a:lnTo>
                      <a:pt x="32032" y="258150"/>
                    </a:lnTo>
                    <a:lnTo>
                      <a:pt x="32016" y="257907"/>
                    </a:lnTo>
                    <a:lnTo>
                      <a:pt x="31954" y="257670"/>
                    </a:lnTo>
                    <a:lnTo>
                      <a:pt x="31866" y="257445"/>
                    </a:lnTo>
                    <a:lnTo>
                      <a:pt x="31778" y="257220"/>
                    </a:lnTo>
                    <a:lnTo>
                      <a:pt x="31730" y="256983"/>
                    </a:lnTo>
                    <a:lnTo>
                      <a:pt x="31762" y="256740"/>
                    </a:lnTo>
                    <a:lnTo>
                      <a:pt x="31794" y="256625"/>
                    </a:lnTo>
                    <a:lnTo>
                      <a:pt x="31835" y="256509"/>
                    </a:lnTo>
                    <a:lnTo>
                      <a:pt x="31882" y="256393"/>
                    </a:lnTo>
                    <a:lnTo>
                      <a:pt x="31932" y="256285"/>
                    </a:lnTo>
                    <a:lnTo>
                      <a:pt x="31984" y="256175"/>
                    </a:lnTo>
                    <a:lnTo>
                      <a:pt x="32036" y="256066"/>
                    </a:lnTo>
                    <a:lnTo>
                      <a:pt x="32090" y="255957"/>
                    </a:lnTo>
                    <a:lnTo>
                      <a:pt x="32147" y="255847"/>
                    </a:lnTo>
                    <a:lnTo>
                      <a:pt x="32206" y="255744"/>
                    </a:lnTo>
                    <a:lnTo>
                      <a:pt x="32268" y="255640"/>
                    </a:lnTo>
                    <a:lnTo>
                      <a:pt x="32330" y="255537"/>
                    </a:lnTo>
                    <a:lnTo>
                      <a:pt x="32395" y="255434"/>
                    </a:lnTo>
                    <a:lnTo>
                      <a:pt x="32520" y="255221"/>
                    </a:lnTo>
                    <a:lnTo>
                      <a:pt x="32635" y="255008"/>
                    </a:lnTo>
                    <a:lnTo>
                      <a:pt x="32708" y="254778"/>
                    </a:lnTo>
                    <a:lnTo>
                      <a:pt x="32779" y="254547"/>
                    </a:lnTo>
                    <a:lnTo>
                      <a:pt x="32823" y="254431"/>
                    </a:lnTo>
                    <a:lnTo>
                      <a:pt x="32876" y="254322"/>
                    </a:lnTo>
                    <a:lnTo>
                      <a:pt x="32942" y="254219"/>
                    </a:lnTo>
                    <a:lnTo>
                      <a:pt x="33040" y="254146"/>
                    </a:lnTo>
                    <a:lnTo>
                      <a:pt x="33156" y="254109"/>
                    </a:lnTo>
                    <a:lnTo>
                      <a:pt x="33276" y="254085"/>
                    </a:lnTo>
                    <a:lnTo>
                      <a:pt x="33396" y="254067"/>
                    </a:lnTo>
                    <a:lnTo>
                      <a:pt x="33600" y="253945"/>
                    </a:lnTo>
                    <a:lnTo>
                      <a:pt x="33644" y="253836"/>
                    </a:lnTo>
                    <a:lnTo>
                      <a:pt x="33674" y="253714"/>
                    </a:lnTo>
                    <a:lnTo>
                      <a:pt x="33690" y="253593"/>
                    </a:lnTo>
                    <a:lnTo>
                      <a:pt x="33695" y="253471"/>
                    </a:lnTo>
                    <a:lnTo>
                      <a:pt x="33699" y="253350"/>
                    </a:lnTo>
                    <a:lnTo>
                      <a:pt x="33701" y="253229"/>
                    </a:lnTo>
                    <a:lnTo>
                      <a:pt x="33703" y="253107"/>
                    </a:lnTo>
                    <a:lnTo>
                      <a:pt x="33705" y="252986"/>
                    </a:lnTo>
                    <a:lnTo>
                      <a:pt x="33705" y="252864"/>
                    </a:lnTo>
                    <a:lnTo>
                      <a:pt x="33706" y="252621"/>
                    </a:lnTo>
                    <a:lnTo>
                      <a:pt x="33708" y="252378"/>
                    </a:lnTo>
                    <a:lnTo>
                      <a:pt x="33710" y="252257"/>
                    </a:lnTo>
                    <a:lnTo>
                      <a:pt x="33717" y="252135"/>
                    </a:lnTo>
                    <a:lnTo>
                      <a:pt x="33742" y="252013"/>
                    </a:lnTo>
                    <a:lnTo>
                      <a:pt x="33791" y="251904"/>
                    </a:lnTo>
                    <a:lnTo>
                      <a:pt x="33869" y="251813"/>
                    </a:lnTo>
                    <a:lnTo>
                      <a:pt x="33966" y="251740"/>
                    </a:lnTo>
                    <a:lnTo>
                      <a:pt x="34071" y="251673"/>
                    </a:lnTo>
                    <a:lnTo>
                      <a:pt x="34184" y="251631"/>
                    </a:lnTo>
                    <a:lnTo>
                      <a:pt x="34304" y="251619"/>
                    </a:lnTo>
                    <a:lnTo>
                      <a:pt x="34529" y="251704"/>
                    </a:lnTo>
                    <a:lnTo>
                      <a:pt x="34725" y="251849"/>
                    </a:lnTo>
                    <a:lnTo>
                      <a:pt x="34927" y="251983"/>
                    </a:lnTo>
                    <a:lnTo>
                      <a:pt x="35168" y="252007"/>
                    </a:lnTo>
                    <a:lnTo>
                      <a:pt x="35412" y="251989"/>
                    </a:lnTo>
                    <a:lnTo>
                      <a:pt x="35532" y="251971"/>
                    </a:lnTo>
                    <a:lnTo>
                      <a:pt x="35650" y="251946"/>
                    </a:lnTo>
                    <a:lnTo>
                      <a:pt x="35767" y="251916"/>
                    </a:lnTo>
                    <a:lnTo>
                      <a:pt x="35883" y="251874"/>
                    </a:lnTo>
                    <a:lnTo>
                      <a:pt x="35993" y="251825"/>
                    </a:lnTo>
                    <a:lnTo>
                      <a:pt x="36094" y="251758"/>
                    </a:lnTo>
                    <a:lnTo>
                      <a:pt x="36172" y="251661"/>
                    </a:lnTo>
                    <a:lnTo>
                      <a:pt x="36211" y="251552"/>
                    </a:lnTo>
                    <a:lnTo>
                      <a:pt x="36235" y="251430"/>
                    </a:lnTo>
                    <a:lnTo>
                      <a:pt x="36255" y="251309"/>
                    </a:lnTo>
                    <a:lnTo>
                      <a:pt x="36299" y="251072"/>
                    </a:lnTo>
                    <a:lnTo>
                      <a:pt x="36337" y="250957"/>
                    </a:lnTo>
                    <a:lnTo>
                      <a:pt x="36392" y="250847"/>
                    </a:lnTo>
                    <a:lnTo>
                      <a:pt x="36462" y="250744"/>
                    </a:lnTo>
                    <a:lnTo>
                      <a:pt x="36537" y="250653"/>
                    </a:lnTo>
                    <a:lnTo>
                      <a:pt x="36618" y="250562"/>
                    </a:lnTo>
                    <a:lnTo>
                      <a:pt x="36710" y="250482"/>
                    </a:lnTo>
                    <a:lnTo>
                      <a:pt x="36805" y="250404"/>
                    </a:lnTo>
                    <a:lnTo>
                      <a:pt x="36905" y="250337"/>
                    </a:lnTo>
                    <a:lnTo>
                      <a:pt x="37013" y="250282"/>
                    </a:lnTo>
                    <a:lnTo>
                      <a:pt x="37124" y="250233"/>
                    </a:lnTo>
                    <a:lnTo>
                      <a:pt x="37236" y="250185"/>
                    </a:lnTo>
                    <a:lnTo>
                      <a:pt x="37349" y="250136"/>
                    </a:lnTo>
                    <a:lnTo>
                      <a:pt x="37463" y="250094"/>
                    </a:lnTo>
                    <a:lnTo>
                      <a:pt x="37579" y="250058"/>
                    </a:lnTo>
                    <a:lnTo>
                      <a:pt x="37697" y="250033"/>
                    </a:lnTo>
                    <a:lnTo>
                      <a:pt x="37935" y="249978"/>
                    </a:lnTo>
                    <a:lnTo>
                      <a:pt x="38173" y="249930"/>
                    </a:lnTo>
                    <a:lnTo>
                      <a:pt x="38405" y="249863"/>
                    </a:lnTo>
                    <a:lnTo>
                      <a:pt x="38513" y="249802"/>
                    </a:lnTo>
                    <a:lnTo>
                      <a:pt x="38608" y="249729"/>
                    </a:lnTo>
                    <a:lnTo>
                      <a:pt x="38698" y="249644"/>
                    </a:lnTo>
                    <a:lnTo>
                      <a:pt x="38778" y="249553"/>
                    </a:lnTo>
                    <a:lnTo>
                      <a:pt x="38852" y="249456"/>
                    </a:lnTo>
                    <a:lnTo>
                      <a:pt x="38923" y="249358"/>
                    </a:lnTo>
                    <a:lnTo>
                      <a:pt x="38992" y="249255"/>
                    </a:lnTo>
                    <a:lnTo>
                      <a:pt x="39139" y="249067"/>
                    </a:lnTo>
                    <a:lnTo>
                      <a:pt x="39296" y="248879"/>
                    </a:lnTo>
                    <a:lnTo>
                      <a:pt x="39459" y="248696"/>
                    </a:lnTo>
                    <a:lnTo>
                      <a:pt x="39624" y="248520"/>
                    </a:lnTo>
                    <a:lnTo>
                      <a:pt x="39707" y="248429"/>
                    </a:lnTo>
                    <a:lnTo>
                      <a:pt x="39792" y="248344"/>
                    </a:lnTo>
                    <a:lnTo>
                      <a:pt x="39882" y="248265"/>
                    </a:lnTo>
                    <a:lnTo>
                      <a:pt x="39975" y="248186"/>
                    </a:lnTo>
                    <a:lnTo>
                      <a:pt x="40068" y="248107"/>
                    </a:lnTo>
                    <a:lnTo>
                      <a:pt x="40225" y="247925"/>
                    </a:lnTo>
                    <a:lnTo>
                      <a:pt x="40264" y="247803"/>
                    </a:lnTo>
                    <a:lnTo>
                      <a:pt x="40287" y="247688"/>
                    </a:lnTo>
                    <a:lnTo>
                      <a:pt x="40301" y="247567"/>
                    </a:lnTo>
                    <a:lnTo>
                      <a:pt x="40303" y="247445"/>
                    </a:lnTo>
                    <a:lnTo>
                      <a:pt x="40288" y="247202"/>
                    </a:lnTo>
                    <a:lnTo>
                      <a:pt x="40271" y="247080"/>
                    </a:lnTo>
                    <a:lnTo>
                      <a:pt x="40239" y="246965"/>
                    </a:lnTo>
                    <a:lnTo>
                      <a:pt x="40192" y="246849"/>
                    </a:lnTo>
                    <a:lnTo>
                      <a:pt x="40134" y="246746"/>
                    </a:lnTo>
                    <a:lnTo>
                      <a:pt x="40012" y="246533"/>
                    </a:lnTo>
                    <a:lnTo>
                      <a:pt x="39886" y="246327"/>
                    </a:lnTo>
                    <a:lnTo>
                      <a:pt x="39760" y="246120"/>
                    </a:lnTo>
                    <a:lnTo>
                      <a:pt x="39639" y="245908"/>
                    </a:lnTo>
                    <a:lnTo>
                      <a:pt x="39591" y="245670"/>
                    </a:lnTo>
                    <a:lnTo>
                      <a:pt x="39601" y="245428"/>
                    </a:lnTo>
                    <a:lnTo>
                      <a:pt x="39618" y="245306"/>
                    </a:lnTo>
                    <a:lnTo>
                      <a:pt x="39644" y="245191"/>
                    </a:lnTo>
                    <a:lnTo>
                      <a:pt x="39678" y="245069"/>
                    </a:lnTo>
                    <a:lnTo>
                      <a:pt x="39717" y="244954"/>
                    </a:lnTo>
                    <a:lnTo>
                      <a:pt x="39763" y="244838"/>
                    </a:lnTo>
                    <a:lnTo>
                      <a:pt x="39829" y="244741"/>
                    </a:lnTo>
                    <a:lnTo>
                      <a:pt x="39905" y="244650"/>
                    </a:lnTo>
                    <a:lnTo>
                      <a:pt x="39987" y="244559"/>
                    </a:lnTo>
                    <a:lnTo>
                      <a:pt x="40070" y="244468"/>
                    </a:lnTo>
                    <a:lnTo>
                      <a:pt x="40232" y="244285"/>
                    </a:lnTo>
                    <a:lnTo>
                      <a:pt x="40307" y="244189"/>
                    </a:lnTo>
                    <a:lnTo>
                      <a:pt x="40374" y="244091"/>
                    </a:lnTo>
                    <a:lnTo>
                      <a:pt x="40436" y="243988"/>
                    </a:lnTo>
                    <a:lnTo>
                      <a:pt x="40494" y="243878"/>
                    </a:lnTo>
                    <a:lnTo>
                      <a:pt x="40550" y="243769"/>
                    </a:lnTo>
                    <a:lnTo>
                      <a:pt x="40599" y="243654"/>
                    </a:lnTo>
                    <a:lnTo>
                      <a:pt x="40638" y="243544"/>
                    </a:lnTo>
                    <a:lnTo>
                      <a:pt x="40674" y="243429"/>
                    </a:lnTo>
                    <a:lnTo>
                      <a:pt x="40710" y="243313"/>
                    </a:lnTo>
                    <a:lnTo>
                      <a:pt x="40746" y="243192"/>
                    </a:lnTo>
                    <a:lnTo>
                      <a:pt x="40817" y="242961"/>
                    </a:lnTo>
                    <a:lnTo>
                      <a:pt x="40886" y="242730"/>
                    </a:lnTo>
                    <a:lnTo>
                      <a:pt x="40955" y="242493"/>
                    </a:lnTo>
                    <a:lnTo>
                      <a:pt x="41024" y="242263"/>
                    </a:lnTo>
                    <a:lnTo>
                      <a:pt x="41094" y="242031"/>
                    </a:lnTo>
                    <a:lnTo>
                      <a:pt x="41164" y="241794"/>
                    </a:lnTo>
                    <a:lnTo>
                      <a:pt x="41237" y="241564"/>
                    </a:lnTo>
                    <a:lnTo>
                      <a:pt x="41274" y="241448"/>
                    </a:lnTo>
                    <a:lnTo>
                      <a:pt x="41311" y="241333"/>
                    </a:lnTo>
                    <a:lnTo>
                      <a:pt x="41350" y="241217"/>
                    </a:lnTo>
                    <a:lnTo>
                      <a:pt x="41391" y="241108"/>
                    </a:lnTo>
                    <a:lnTo>
                      <a:pt x="41475" y="240877"/>
                    </a:lnTo>
                    <a:lnTo>
                      <a:pt x="41562" y="240652"/>
                    </a:lnTo>
                    <a:lnTo>
                      <a:pt x="41651" y="240422"/>
                    </a:lnTo>
                    <a:lnTo>
                      <a:pt x="41743" y="240197"/>
                    </a:lnTo>
                    <a:lnTo>
                      <a:pt x="41840" y="239972"/>
                    </a:lnTo>
                    <a:lnTo>
                      <a:pt x="41888" y="239863"/>
                    </a:lnTo>
                    <a:lnTo>
                      <a:pt x="41934" y="239753"/>
                    </a:lnTo>
                    <a:lnTo>
                      <a:pt x="41978" y="239638"/>
                    </a:lnTo>
                    <a:lnTo>
                      <a:pt x="42017" y="239522"/>
                    </a:lnTo>
                    <a:lnTo>
                      <a:pt x="42041" y="239401"/>
                    </a:lnTo>
                    <a:lnTo>
                      <a:pt x="42056" y="239286"/>
                    </a:lnTo>
                    <a:lnTo>
                      <a:pt x="42064" y="239164"/>
                    </a:lnTo>
                    <a:lnTo>
                      <a:pt x="42068" y="239043"/>
                    </a:lnTo>
                    <a:lnTo>
                      <a:pt x="42070" y="238921"/>
                    </a:lnTo>
                    <a:lnTo>
                      <a:pt x="42084" y="238678"/>
                    </a:lnTo>
                    <a:lnTo>
                      <a:pt x="42127" y="238435"/>
                    </a:lnTo>
                    <a:lnTo>
                      <a:pt x="42187" y="238198"/>
                    </a:lnTo>
                    <a:lnTo>
                      <a:pt x="42247" y="237967"/>
                    </a:lnTo>
                    <a:lnTo>
                      <a:pt x="42309" y="237730"/>
                    </a:lnTo>
                    <a:lnTo>
                      <a:pt x="42370" y="237493"/>
                    </a:lnTo>
                    <a:lnTo>
                      <a:pt x="42433" y="237262"/>
                    </a:lnTo>
                    <a:lnTo>
                      <a:pt x="42497" y="237026"/>
                    </a:lnTo>
                    <a:lnTo>
                      <a:pt x="42563" y="236788"/>
                    </a:lnTo>
                    <a:lnTo>
                      <a:pt x="42599" y="236679"/>
                    </a:lnTo>
                    <a:lnTo>
                      <a:pt x="42645" y="236564"/>
                    </a:lnTo>
                    <a:lnTo>
                      <a:pt x="42699" y="236454"/>
                    </a:lnTo>
                    <a:lnTo>
                      <a:pt x="42755" y="236345"/>
                    </a:lnTo>
                    <a:lnTo>
                      <a:pt x="42816" y="236242"/>
                    </a:lnTo>
                    <a:lnTo>
                      <a:pt x="42883" y="236139"/>
                    </a:lnTo>
                    <a:lnTo>
                      <a:pt x="42955" y="236041"/>
                    </a:lnTo>
                    <a:lnTo>
                      <a:pt x="43030" y="235950"/>
                    </a:lnTo>
                    <a:lnTo>
                      <a:pt x="43116" y="235859"/>
                    </a:lnTo>
                    <a:lnTo>
                      <a:pt x="43206" y="235780"/>
                    </a:lnTo>
                    <a:lnTo>
                      <a:pt x="43311" y="235720"/>
                    </a:lnTo>
                    <a:lnTo>
                      <a:pt x="43429" y="235695"/>
                    </a:lnTo>
                    <a:lnTo>
                      <a:pt x="43552" y="235695"/>
                    </a:lnTo>
                    <a:lnTo>
                      <a:pt x="43792" y="235659"/>
                    </a:lnTo>
                    <a:lnTo>
                      <a:pt x="43900" y="235604"/>
                    </a:lnTo>
                    <a:lnTo>
                      <a:pt x="43994" y="235525"/>
                    </a:lnTo>
                    <a:lnTo>
                      <a:pt x="44077" y="235440"/>
                    </a:lnTo>
                    <a:lnTo>
                      <a:pt x="44156" y="235349"/>
                    </a:lnTo>
                    <a:lnTo>
                      <a:pt x="44235" y="235251"/>
                    </a:lnTo>
                    <a:lnTo>
                      <a:pt x="44405" y="235082"/>
                    </a:lnTo>
                    <a:lnTo>
                      <a:pt x="44589" y="234917"/>
                    </a:lnTo>
                    <a:lnTo>
                      <a:pt x="44671" y="234832"/>
                    </a:lnTo>
                    <a:lnTo>
                      <a:pt x="44739" y="234729"/>
                    </a:lnTo>
                    <a:lnTo>
                      <a:pt x="44798" y="234626"/>
                    </a:lnTo>
                    <a:lnTo>
                      <a:pt x="44851" y="234517"/>
                    </a:lnTo>
                    <a:lnTo>
                      <a:pt x="44900" y="234401"/>
                    </a:lnTo>
                    <a:lnTo>
                      <a:pt x="44946" y="234291"/>
                    </a:lnTo>
                    <a:lnTo>
                      <a:pt x="44990" y="234176"/>
                    </a:lnTo>
                    <a:lnTo>
                      <a:pt x="45033" y="234061"/>
                    </a:lnTo>
                    <a:lnTo>
                      <a:pt x="45072" y="233951"/>
                    </a:lnTo>
                    <a:lnTo>
                      <a:pt x="45105" y="233830"/>
                    </a:lnTo>
                    <a:lnTo>
                      <a:pt x="45131" y="233714"/>
                    </a:lnTo>
                    <a:lnTo>
                      <a:pt x="45148" y="233593"/>
                    </a:lnTo>
                    <a:lnTo>
                      <a:pt x="45164" y="233471"/>
                    </a:lnTo>
                    <a:lnTo>
                      <a:pt x="45198" y="233228"/>
                    </a:lnTo>
                    <a:lnTo>
                      <a:pt x="45234" y="233113"/>
                    </a:lnTo>
                    <a:lnTo>
                      <a:pt x="45282" y="233004"/>
                    </a:lnTo>
                    <a:lnTo>
                      <a:pt x="45336" y="232894"/>
                    </a:lnTo>
                    <a:lnTo>
                      <a:pt x="45397" y="232791"/>
                    </a:lnTo>
                    <a:lnTo>
                      <a:pt x="45463" y="232688"/>
                    </a:lnTo>
                    <a:lnTo>
                      <a:pt x="45532" y="232584"/>
                    </a:lnTo>
                    <a:lnTo>
                      <a:pt x="45605" y="232487"/>
                    </a:lnTo>
                    <a:lnTo>
                      <a:pt x="45682" y="232396"/>
                    </a:lnTo>
                    <a:lnTo>
                      <a:pt x="45768" y="232311"/>
                    </a:lnTo>
                    <a:lnTo>
                      <a:pt x="45859" y="232226"/>
                    </a:lnTo>
                    <a:lnTo>
                      <a:pt x="45955" y="232153"/>
                    </a:lnTo>
                    <a:lnTo>
                      <a:pt x="46057" y="232086"/>
                    </a:lnTo>
                    <a:lnTo>
                      <a:pt x="46163" y="232032"/>
                    </a:lnTo>
                    <a:lnTo>
                      <a:pt x="46272" y="231977"/>
                    </a:lnTo>
                    <a:lnTo>
                      <a:pt x="46382" y="231922"/>
                    </a:lnTo>
                    <a:lnTo>
                      <a:pt x="46496" y="231880"/>
                    </a:lnTo>
                    <a:lnTo>
                      <a:pt x="46615" y="231849"/>
                    </a:lnTo>
                    <a:lnTo>
                      <a:pt x="46850" y="231892"/>
                    </a:lnTo>
                    <a:lnTo>
                      <a:pt x="46950" y="231958"/>
                    </a:lnTo>
                    <a:lnTo>
                      <a:pt x="47038" y="232044"/>
                    </a:lnTo>
                    <a:lnTo>
                      <a:pt x="47116" y="232141"/>
                    </a:lnTo>
                    <a:lnTo>
                      <a:pt x="47188" y="232238"/>
                    </a:lnTo>
                    <a:lnTo>
                      <a:pt x="47258" y="232335"/>
                    </a:lnTo>
                    <a:lnTo>
                      <a:pt x="47323" y="232438"/>
                    </a:lnTo>
                    <a:lnTo>
                      <a:pt x="47387" y="232542"/>
                    </a:lnTo>
                    <a:lnTo>
                      <a:pt x="47448" y="232645"/>
                    </a:lnTo>
                    <a:lnTo>
                      <a:pt x="47502" y="232754"/>
                    </a:lnTo>
                    <a:lnTo>
                      <a:pt x="47545" y="232870"/>
                    </a:lnTo>
                    <a:lnTo>
                      <a:pt x="47578" y="232985"/>
                    </a:lnTo>
                    <a:lnTo>
                      <a:pt x="47604" y="233107"/>
                    </a:lnTo>
                    <a:lnTo>
                      <a:pt x="47623" y="233223"/>
                    </a:lnTo>
                    <a:lnTo>
                      <a:pt x="47632" y="233350"/>
                    </a:lnTo>
                    <a:lnTo>
                      <a:pt x="47633" y="233471"/>
                    </a:lnTo>
                    <a:lnTo>
                      <a:pt x="47629" y="233714"/>
                    </a:lnTo>
                    <a:lnTo>
                      <a:pt x="47640" y="233836"/>
                    </a:lnTo>
                    <a:lnTo>
                      <a:pt x="47679" y="233951"/>
                    </a:lnTo>
                    <a:lnTo>
                      <a:pt x="47745" y="234049"/>
                    </a:lnTo>
                    <a:lnTo>
                      <a:pt x="47824" y="234140"/>
                    </a:lnTo>
                    <a:lnTo>
                      <a:pt x="47907" y="234231"/>
                    </a:lnTo>
                    <a:lnTo>
                      <a:pt x="48060" y="234419"/>
                    </a:lnTo>
                    <a:lnTo>
                      <a:pt x="48115" y="234529"/>
                    </a:lnTo>
                    <a:lnTo>
                      <a:pt x="48165" y="234638"/>
                    </a:lnTo>
                    <a:lnTo>
                      <a:pt x="48214" y="234747"/>
                    </a:lnTo>
                    <a:lnTo>
                      <a:pt x="48264" y="234863"/>
                    </a:lnTo>
                    <a:lnTo>
                      <a:pt x="48399" y="235063"/>
                    </a:lnTo>
                    <a:lnTo>
                      <a:pt x="48488" y="235142"/>
                    </a:lnTo>
                    <a:lnTo>
                      <a:pt x="48581" y="235221"/>
                    </a:lnTo>
                    <a:lnTo>
                      <a:pt x="48676" y="235300"/>
                    </a:lnTo>
                    <a:lnTo>
                      <a:pt x="48796" y="235397"/>
                    </a:lnTo>
                    <a:lnTo>
                      <a:pt x="48899" y="235458"/>
                    </a:lnTo>
                    <a:lnTo>
                      <a:pt x="49106" y="235585"/>
                    </a:lnTo>
                    <a:lnTo>
                      <a:pt x="49216" y="235640"/>
                    </a:lnTo>
                    <a:lnTo>
                      <a:pt x="49327" y="235689"/>
                    </a:lnTo>
                    <a:lnTo>
                      <a:pt x="49441" y="235731"/>
                    </a:lnTo>
                    <a:lnTo>
                      <a:pt x="49556" y="235768"/>
                    </a:lnTo>
                    <a:lnTo>
                      <a:pt x="49787" y="235847"/>
                    </a:lnTo>
                    <a:lnTo>
                      <a:pt x="50023" y="235907"/>
                    </a:lnTo>
                    <a:lnTo>
                      <a:pt x="50256" y="235974"/>
                    </a:lnTo>
                    <a:lnTo>
                      <a:pt x="50367" y="236023"/>
                    </a:lnTo>
                    <a:lnTo>
                      <a:pt x="50474" y="236078"/>
                    </a:lnTo>
                    <a:lnTo>
                      <a:pt x="50578" y="236145"/>
                    </a:lnTo>
                    <a:lnTo>
                      <a:pt x="50679" y="236212"/>
                    </a:lnTo>
                    <a:lnTo>
                      <a:pt x="50778" y="236284"/>
                    </a:lnTo>
                    <a:lnTo>
                      <a:pt x="50871" y="236363"/>
                    </a:lnTo>
                    <a:lnTo>
                      <a:pt x="50956" y="236449"/>
                    </a:lnTo>
                    <a:lnTo>
                      <a:pt x="51027" y="236545"/>
                    </a:lnTo>
                    <a:lnTo>
                      <a:pt x="51091" y="236649"/>
                    </a:lnTo>
                    <a:lnTo>
                      <a:pt x="51148" y="236758"/>
                    </a:lnTo>
                    <a:lnTo>
                      <a:pt x="51197" y="236868"/>
                    </a:lnTo>
                    <a:lnTo>
                      <a:pt x="51240" y="236983"/>
                    </a:lnTo>
                    <a:lnTo>
                      <a:pt x="51283" y="237098"/>
                    </a:lnTo>
                    <a:lnTo>
                      <a:pt x="51364" y="237323"/>
                    </a:lnTo>
                    <a:lnTo>
                      <a:pt x="51403" y="237438"/>
                    </a:lnTo>
                    <a:lnTo>
                      <a:pt x="51441" y="237554"/>
                    </a:lnTo>
                    <a:lnTo>
                      <a:pt x="51478" y="237669"/>
                    </a:lnTo>
                    <a:lnTo>
                      <a:pt x="51514" y="237785"/>
                    </a:lnTo>
                    <a:lnTo>
                      <a:pt x="51550" y="237906"/>
                    </a:lnTo>
                    <a:lnTo>
                      <a:pt x="51620" y="238137"/>
                    </a:lnTo>
                    <a:lnTo>
                      <a:pt x="51657" y="238253"/>
                    </a:lnTo>
                    <a:lnTo>
                      <a:pt x="51694" y="238368"/>
                    </a:lnTo>
                    <a:lnTo>
                      <a:pt x="51735" y="238483"/>
                    </a:lnTo>
                    <a:lnTo>
                      <a:pt x="51782" y="238593"/>
                    </a:lnTo>
                    <a:lnTo>
                      <a:pt x="51871" y="238824"/>
                    </a:lnTo>
                    <a:lnTo>
                      <a:pt x="51903" y="238939"/>
                    </a:lnTo>
                    <a:lnTo>
                      <a:pt x="51928" y="239055"/>
                    </a:lnTo>
                    <a:lnTo>
                      <a:pt x="51949" y="239176"/>
                    </a:lnTo>
                    <a:lnTo>
                      <a:pt x="51965" y="239298"/>
                    </a:lnTo>
                    <a:lnTo>
                      <a:pt x="51976" y="239419"/>
                    </a:lnTo>
                    <a:lnTo>
                      <a:pt x="51986" y="239540"/>
                    </a:lnTo>
                    <a:lnTo>
                      <a:pt x="51993" y="239662"/>
                    </a:lnTo>
                    <a:lnTo>
                      <a:pt x="51997" y="239783"/>
                    </a:lnTo>
                    <a:lnTo>
                      <a:pt x="51991" y="240027"/>
                    </a:lnTo>
                    <a:lnTo>
                      <a:pt x="51975" y="240270"/>
                    </a:lnTo>
                    <a:lnTo>
                      <a:pt x="51962" y="240513"/>
                    </a:lnTo>
                    <a:lnTo>
                      <a:pt x="51981" y="240750"/>
                    </a:lnTo>
                    <a:lnTo>
                      <a:pt x="52002" y="240871"/>
                    </a:lnTo>
                    <a:lnTo>
                      <a:pt x="52032" y="240993"/>
                    </a:lnTo>
                    <a:lnTo>
                      <a:pt x="52069" y="241108"/>
                    </a:lnTo>
                    <a:lnTo>
                      <a:pt x="52111" y="241218"/>
                    </a:lnTo>
                    <a:lnTo>
                      <a:pt x="52155" y="241333"/>
                    </a:lnTo>
                    <a:lnTo>
                      <a:pt x="52206" y="241442"/>
                    </a:lnTo>
                    <a:lnTo>
                      <a:pt x="52261" y="241552"/>
                    </a:lnTo>
                    <a:lnTo>
                      <a:pt x="52317" y="241661"/>
                    </a:lnTo>
                    <a:lnTo>
                      <a:pt x="52376" y="241770"/>
                    </a:lnTo>
                    <a:lnTo>
                      <a:pt x="52433" y="241873"/>
                    </a:lnTo>
                    <a:lnTo>
                      <a:pt x="52542" y="242093"/>
                    </a:lnTo>
                    <a:lnTo>
                      <a:pt x="52591" y="242202"/>
                    </a:lnTo>
                    <a:lnTo>
                      <a:pt x="52629" y="242317"/>
                    </a:lnTo>
                    <a:lnTo>
                      <a:pt x="52661" y="242432"/>
                    </a:lnTo>
                    <a:lnTo>
                      <a:pt x="52692" y="242554"/>
                    </a:lnTo>
                    <a:lnTo>
                      <a:pt x="52752" y="242785"/>
                    </a:lnTo>
                    <a:lnTo>
                      <a:pt x="52811" y="243022"/>
                    </a:lnTo>
                    <a:lnTo>
                      <a:pt x="52868" y="243259"/>
                    </a:lnTo>
                    <a:lnTo>
                      <a:pt x="52924" y="243496"/>
                    </a:lnTo>
                    <a:lnTo>
                      <a:pt x="52968" y="243733"/>
                    </a:lnTo>
                    <a:lnTo>
                      <a:pt x="52928" y="243969"/>
                    </a:lnTo>
                    <a:lnTo>
                      <a:pt x="52796" y="244176"/>
                    </a:lnTo>
                    <a:lnTo>
                      <a:pt x="52653" y="244371"/>
                    </a:lnTo>
                    <a:lnTo>
                      <a:pt x="52519" y="244577"/>
                    </a:lnTo>
                    <a:lnTo>
                      <a:pt x="52452" y="244808"/>
                    </a:lnTo>
                    <a:lnTo>
                      <a:pt x="52476" y="245051"/>
                    </a:lnTo>
                    <a:lnTo>
                      <a:pt x="52540" y="245288"/>
                    </a:lnTo>
                    <a:lnTo>
                      <a:pt x="52604" y="245519"/>
                    </a:lnTo>
                    <a:lnTo>
                      <a:pt x="52654" y="245756"/>
                    </a:lnTo>
                    <a:lnTo>
                      <a:pt x="52690" y="245999"/>
                    </a:lnTo>
                    <a:lnTo>
                      <a:pt x="52713" y="246114"/>
                    </a:lnTo>
                    <a:lnTo>
                      <a:pt x="52742" y="246236"/>
                    </a:lnTo>
                    <a:lnTo>
                      <a:pt x="52779" y="246351"/>
                    </a:lnTo>
                    <a:lnTo>
                      <a:pt x="52835" y="246460"/>
                    </a:lnTo>
                    <a:lnTo>
                      <a:pt x="52909" y="246552"/>
                    </a:lnTo>
                    <a:lnTo>
                      <a:pt x="53063" y="246740"/>
                    </a:lnTo>
                    <a:lnTo>
                      <a:pt x="53141" y="246971"/>
                    </a:lnTo>
                    <a:lnTo>
                      <a:pt x="53088" y="247208"/>
                    </a:lnTo>
                    <a:lnTo>
                      <a:pt x="53012" y="247439"/>
                    </a:lnTo>
                    <a:lnTo>
                      <a:pt x="52969" y="247676"/>
                    </a:lnTo>
                    <a:lnTo>
                      <a:pt x="52957" y="247919"/>
                    </a:lnTo>
                    <a:lnTo>
                      <a:pt x="52969" y="248162"/>
                    </a:lnTo>
                    <a:lnTo>
                      <a:pt x="52988" y="248283"/>
                    </a:lnTo>
                    <a:lnTo>
                      <a:pt x="53035" y="248399"/>
                    </a:lnTo>
                    <a:lnTo>
                      <a:pt x="53103" y="248496"/>
                    </a:lnTo>
                    <a:lnTo>
                      <a:pt x="53176" y="248593"/>
                    </a:lnTo>
                    <a:lnTo>
                      <a:pt x="53310" y="248793"/>
                    </a:lnTo>
                    <a:lnTo>
                      <a:pt x="53400" y="249018"/>
                    </a:lnTo>
                    <a:lnTo>
                      <a:pt x="53467" y="249256"/>
                    </a:lnTo>
                    <a:lnTo>
                      <a:pt x="53530" y="249486"/>
                    </a:lnTo>
                    <a:lnTo>
                      <a:pt x="53590" y="249723"/>
                    </a:lnTo>
                    <a:lnTo>
                      <a:pt x="53647" y="249960"/>
                    </a:lnTo>
                    <a:lnTo>
                      <a:pt x="53696" y="250203"/>
                    </a:lnTo>
                    <a:lnTo>
                      <a:pt x="53734" y="250440"/>
                    </a:lnTo>
                    <a:lnTo>
                      <a:pt x="53785" y="250677"/>
                    </a:lnTo>
                    <a:lnTo>
                      <a:pt x="53820" y="250798"/>
                    </a:lnTo>
                    <a:lnTo>
                      <a:pt x="53873" y="250902"/>
                    </a:lnTo>
                    <a:lnTo>
                      <a:pt x="53939" y="251005"/>
                    </a:lnTo>
                    <a:lnTo>
                      <a:pt x="54010" y="251102"/>
                    </a:lnTo>
                    <a:lnTo>
                      <a:pt x="54143" y="251309"/>
                    </a:lnTo>
                    <a:lnTo>
                      <a:pt x="54202" y="251412"/>
                    </a:lnTo>
                    <a:lnTo>
                      <a:pt x="54261" y="251521"/>
                    </a:lnTo>
                    <a:lnTo>
                      <a:pt x="54317" y="251630"/>
                    </a:lnTo>
                    <a:lnTo>
                      <a:pt x="54370" y="251740"/>
                    </a:lnTo>
                    <a:lnTo>
                      <a:pt x="54417" y="251849"/>
                    </a:lnTo>
                    <a:lnTo>
                      <a:pt x="54456" y="251965"/>
                    </a:lnTo>
                    <a:lnTo>
                      <a:pt x="54475" y="252086"/>
                    </a:lnTo>
                    <a:lnTo>
                      <a:pt x="54489" y="252208"/>
                    </a:lnTo>
                    <a:lnTo>
                      <a:pt x="54496" y="252329"/>
                    </a:lnTo>
                    <a:lnTo>
                      <a:pt x="54499" y="252451"/>
                    </a:lnTo>
                    <a:lnTo>
                      <a:pt x="54504" y="252694"/>
                    </a:lnTo>
                    <a:lnTo>
                      <a:pt x="54507" y="252937"/>
                    </a:lnTo>
                    <a:lnTo>
                      <a:pt x="54508" y="253180"/>
                    </a:lnTo>
                    <a:lnTo>
                      <a:pt x="54507" y="253417"/>
                    </a:lnTo>
                    <a:lnTo>
                      <a:pt x="54501" y="253538"/>
                    </a:lnTo>
                    <a:lnTo>
                      <a:pt x="54485" y="253660"/>
                    </a:lnTo>
                    <a:lnTo>
                      <a:pt x="54463" y="253782"/>
                    </a:lnTo>
                    <a:lnTo>
                      <a:pt x="54427" y="253897"/>
                    </a:lnTo>
                    <a:lnTo>
                      <a:pt x="54373" y="254006"/>
                    </a:lnTo>
                    <a:lnTo>
                      <a:pt x="54310" y="254109"/>
                    </a:lnTo>
                    <a:lnTo>
                      <a:pt x="54245" y="254213"/>
                    </a:lnTo>
                    <a:lnTo>
                      <a:pt x="54141" y="254431"/>
                    </a:lnTo>
                    <a:lnTo>
                      <a:pt x="54121" y="254674"/>
                    </a:lnTo>
                    <a:lnTo>
                      <a:pt x="54131" y="254796"/>
                    </a:lnTo>
                    <a:lnTo>
                      <a:pt x="54155" y="254918"/>
                    </a:lnTo>
                    <a:lnTo>
                      <a:pt x="54185" y="255033"/>
                    </a:lnTo>
                    <a:lnTo>
                      <a:pt x="54220" y="255149"/>
                    </a:lnTo>
                    <a:lnTo>
                      <a:pt x="54262" y="255264"/>
                    </a:lnTo>
                    <a:lnTo>
                      <a:pt x="54308" y="255379"/>
                    </a:lnTo>
                    <a:lnTo>
                      <a:pt x="54360" y="255488"/>
                    </a:lnTo>
                    <a:lnTo>
                      <a:pt x="54418" y="255592"/>
                    </a:lnTo>
                    <a:lnTo>
                      <a:pt x="54479" y="255701"/>
                    </a:lnTo>
                    <a:lnTo>
                      <a:pt x="54543" y="255804"/>
                    </a:lnTo>
                    <a:lnTo>
                      <a:pt x="54609" y="255902"/>
                    </a:lnTo>
                    <a:lnTo>
                      <a:pt x="54746" y="256108"/>
                    </a:lnTo>
                    <a:lnTo>
                      <a:pt x="54815" y="256206"/>
                    </a:lnTo>
                    <a:lnTo>
                      <a:pt x="54885" y="256303"/>
                    </a:lnTo>
                    <a:lnTo>
                      <a:pt x="54956" y="256400"/>
                    </a:lnTo>
                    <a:lnTo>
                      <a:pt x="55029" y="256497"/>
                    </a:lnTo>
                    <a:lnTo>
                      <a:pt x="55103" y="256594"/>
                    </a:lnTo>
                    <a:lnTo>
                      <a:pt x="55253" y="256789"/>
                    </a:lnTo>
                    <a:lnTo>
                      <a:pt x="55406" y="256977"/>
                    </a:lnTo>
                    <a:lnTo>
                      <a:pt x="55561" y="257166"/>
                    </a:lnTo>
                    <a:lnTo>
                      <a:pt x="55717" y="257348"/>
                    </a:lnTo>
                    <a:lnTo>
                      <a:pt x="55872" y="257536"/>
                    </a:lnTo>
                    <a:lnTo>
                      <a:pt x="56027" y="257725"/>
                    </a:lnTo>
                    <a:lnTo>
                      <a:pt x="56180" y="257912"/>
                    </a:lnTo>
                    <a:lnTo>
                      <a:pt x="56255" y="258010"/>
                    </a:lnTo>
                    <a:lnTo>
                      <a:pt x="56329" y="258107"/>
                    </a:lnTo>
                    <a:lnTo>
                      <a:pt x="56400" y="258205"/>
                    </a:lnTo>
                    <a:lnTo>
                      <a:pt x="56470" y="258301"/>
                    </a:lnTo>
                    <a:lnTo>
                      <a:pt x="56539" y="258405"/>
                    </a:lnTo>
                    <a:lnTo>
                      <a:pt x="56673" y="258605"/>
                    </a:lnTo>
                    <a:lnTo>
                      <a:pt x="56735" y="258708"/>
                    </a:lnTo>
                    <a:lnTo>
                      <a:pt x="56796" y="258818"/>
                    </a:lnTo>
                    <a:lnTo>
                      <a:pt x="56853" y="258921"/>
                    </a:lnTo>
                    <a:lnTo>
                      <a:pt x="56906" y="259031"/>
                    </a:lnTo>
                    <a:lnTo>
                      <a:pt x="56957" y="259140"/>
                    </a:lnTo>
                    <a:lnTo>
                      <a:pt x="57006" y="259255"/>
                    </a:lnTo>
                    <a:lnTo>
                      <a:pt x="57051" y="259365"/>
                    </a:lnTo>
                    <a:lnTo>
                      <a:pt x="57095" y="259481"/>
                    </a:lnTo>
                    <a:lnTo>
                      <a:pt x="57137" y="259595"/>
                    </a:lnTo>
                    <a:lnTo>
                      <a:pt x="57178" y="259711"/>
                    </a:lnTo>
                    <a:lnTo>
                      <a:pt x="57216" y="259827"/>
                    </a:lnTo>
                    <a:lnTo>
                      <a:pt x="57285" y="260057"/>
                    </a:lnTo>
                    <a:lnTo>
                      <a:pt x="57309" y="260173"/>
                    </a:lnTo>
                    <a:lnTo>
                      <a:pt x="57323" y="260294"/>
                    </a:lnTo>
                    <a:lnTo>
                      <a:pt x="57336" y="260416"/>
                    </a:lnTo>
                    <a:lnTo>
                      <a:pt x="57348" y="260538"/>
                    </a:lnTo>
                    <a:lnTo>
                      <a:pt x="57357" y="260659"/>
                    </a:lnTo>
                    <a:lnTo>
                      <a:pt x="57364" y="260780"/>
                    </a:lnTo>
                    <a:lnTo>
                      <a:pt x="57369" y="260902"/>
                    </a:lnTo>
                    <a:lnTo>
                      <a:pt x="57370" y="261024"/>
                    </a:lnTo>
                    <a:lnTo>
                      <a:pt x="57353" y="261267"/>
                    </a:lnTo>
                    <a:lnTo>
                      <a:pt x="57339" y="261388"/>
                    </a:lnTo>
                    <a:lnTo>
                      <a:pt x="57308" y="261504"/>
                    </a:lnTo>
                    <a:lnTo>
                      <a:pt x="57265" y="261619"/>
                    </a:lnTo>
                    <a:lnTo>
                      <a:pt x="57220" y="261734"/>
                    </a:lnTo>
                    <a:lnTo>
                      <a:pt x="57175" y="261844"/>
                    </a:lnTo>
                    <a:lnTo>
                      <a:pt x="57095" y="262075"/>
                    </a:lnTo>
                    <a:lnTo>
                      <a:pt x="57059" y="262190"/>
                    </a:lnTo>
                    <a:lnTo>
                      <a:pt x="57024" y="262305"/>
                    </a:lnTo>
                    <a:lnTo>
                      <a:pt x="56989" y="262421"/>
                    </a:lnTo>
                    <a:lnTo>
                      <a:pt x="56956" y="262536"/>
                    </a:lnTo>
                    <a:lnTo>
                      <a:pt x="56922" y="262657"/>
                    </a:lnTo>
                    <a:lnTo>
                      <a:pt x="56856" y="262889"/>
                    </a:lnTo>
                    <a:lnTo>
                      <a:pt x="56790" y="263125"/>
                    </a:lnTo>
                    <a:lnTo>
                      <a:pt x="56724" y="263356"/>
                    </a:lnTo>
                    <a:lnTo>
                      <a:pt x="56658" y="263594"/>
                    </a:lnTo>
                    <a:lnTo>
                      <a:pt x="56712" y="263800"/>
                    </a:lnTo>
                    <a:lnTo>
                      <a:pt x="56801" y="263879"/>
                    </a:lnTo>
                    <a:lnTo>
                      <a:pt x="56889" y="263964"/>
                    </a:lnTo>
                    <a:lnTo>
                      <a:pt x="56974" y="264049"/>
                    </a:lnTo>
                    <a:lnTo>
                      <a:pt x="57057" y="264140"/>
                    </a:lnTo>
                    <a:lnTo>
                      <a:pt x="57128" y="264237"/>
                    </a:lnTo>
                    <a:lnTo>
                      <a:pt x="57188" y="264341"/>
                    </a:lnTo>
                    <a:lnTo>
                      <a:pt x="57247" y="264450"/>
                    </a:lnTo>
                    <a:lnTo>
                      <a:pt x="57304" y="264559"/>
                    </a:lnTo>
                    <a:lnTo>
                      <a:pt x="57416" y="264772"/>
                    </a:lnTo>
                    <a:lnTo>
                      <a:pt x="57529" y="264991"/>
                    </a:lnTo>
                    <a:lnTo>
                      <a:pt x="57587" y="265094"/>
                    </a:lnTo>
                    <a:lnTo>
                      <a:pt x="57649" y="265197"/>
                    </a:lnTo>
                    <a:lnTo>
                      <a:pt x="57718" y="265300"/>
                    </a:lnTo>
                    <a:lnTo>
                      <a:pt x="57790" y="265398"/>
                    </a:lnTo>
                    <a:lnTo>
                      <a:pt x="57867" y="265489"/>
                    </a:lnTo>
                    <a:lnTo>
                      <a:pt x="58022" y="265677"/>
                    </a:lnTo>
                    <a:lnTo>
                      <a:pt x="58093" y="265774"/>
                    </a:lnTo>
                    <a:lnTo>
                      <a:pt x="58157" y="265877"/>
                    </a:lnTo>
                    <a:lnTo>
                      <a:pt x="58218" y="265987"/>
                    </a:lnTo>
                    <a:lnTo>
                      <a:pt x="58277" y="266096"/>
                    </a:lnTo>
                    <a:lnTo>
                      <a:pt x="58329" y="266206"/>
                    </a:lnTo>
                    <a:lnTo>
                      <a:pt x="58370" y="266315"/>
                    </a:lnTo>
                    <a:lnTo>
                      <a:pt x="58401" y="266437"/>
                    </a:lnTo>
                    <a:lnTo>
                      <a:pt x="58417" y="266558"/>
                    </a:lnTo>
                    <a:lnTo>
                      <a:pt x="58427" y="266674"/>
                    </a:lnTo>
                    <a:lnTo>
                      <a:pt x="58433" y="266795"/>
                    </a:lnTo>
                    <a:lnTo>
                      <a:pt x="58438" y="266916"/>
                    </a:lnTo>
                    <a:lnTo>
                      <a:pt x="58442" y="267038"/>
                    </a:lnTo>
                    <a:lnTo>
                      <a:pt x="58460" y="267281"/>
                    </a:lnTo>
                    <a:lnTo>
                      <a:pt x="58479" y="267403"/>
                    </a:lnTo>
                    <a:lnTo>
                      <a:pt x="58503" y="267524"/>
                    </a:lnTo>
                    <a:lnTo>
                      <a:pt x="58532" y="267639"/>
                    </a:lnTo>
                    <a:lnTo>
                      <a:pt x="58563" y="267761"/>
                    </a:lnTo>
                    <a:lnTo>
                      <a:pt x="58596" y="267876"/>
                    </a:lnTo>
                    <a:lnTo>
                      <a:pt x="58632" y="267992"/>
                    </a:lnTo>
                    <a:lnTo>
                      <a:pt x="58667" y="268107"/>
                    </a:lnTo>
                    <a:lnTo>
                      <a:pt x="58704" y="268223"/>
                    </a:lnTo>
                    <a:lnTo>
                      <a:pt x="58777" y="268454"/>
                    </a:lnTo>
                    <a:lnTo>
                      <a:pt x="58851" y="268685"/>
                    </a:lnTo>
                    <a:lnTo>
                      <a:pt x="58924" y="268921"/>
                    </a:lnTo>
                    <a:lnTo>
                      <a:pt x="58996" y="269152"/>
                    </a:lnTo>
                    <a:lnTo>
                      <a:pt x="59036" y="269389"/>
                    </a:lnTo>
                    <a:lnTo>
                      <a:pt x="59004" y="269626"/>
                    </a:lnTo>
                    <a:lnTo>
                      <a:pt x="58958" y="269869"/>
                    </a:lnTo>
                    <a:lnTo>
                      <a:pt x="58953" y="269991"/>
                    </a:lnTo>
                    <a:lnTo>
                      <a:pt x="58986" y="270106"/>
                    </a:lnTo>
                    <a:lnTo>
                      <a:pt x="59031" y="270222"/>
                    </a:lnTo>
                    <a:lnTo>
                      <a:pt x="59085" y="270331"/>
                    </a:lnTo>
                    <a:lnTo>
                      <a:pt x="59144" y="270434"/>
                    </a:lnTo>
                    <a:lnTo>
                      <a:pt x="59208" y="270538"/>
                    </a:lnTo>
                    <a:lnTo>
                      <a:pt x="59331" y="270750"/>
                    </a:lnTo>
                    <a:lnTo>
                      <a:pt x="59385" y="270859"/>
                    </a:lnTo>
                    <a:lnTo>
                      <a:pt x="59428" y="270969"/>
                    </a:lnTo>
                    <a:lnTo>
                      <a:pt x="59464" y="271091"/>
                    </a:lnTo>
                    <a:lnTo>
                      <a:pt x="59498" y="271206"/>
                    </a:lnTo>
                    <a:lnTo>
                      <a:pt x="59577" y="271436"/>
                    </a:lnTo>
                    <a:lnTo>
                      <a:pt x="59632" y="271540"/>
                    </a:lnTo>
                    <a:lnTo>
                      <a:pt x="59697" y="271643"/>
                    </a:lnTo>
                    <a:lnTo>
                      <a:pt x="59770" y="271741"/>
                    </a:lnTo>
                    <a:lnTo>
                      <a:pt x="59849" y="271838"/>
                    </a:lnTo>
                    <a:lnTo>
                      <a:pt x="59930" y="271929"/>
                    </a:lnTo>
                    <a:lnTo>
                      <a:pt x="60014" y="272014"/>
                    </a:lnTo>
                    <a:lnTo>
                      <a:pt x="60099" y="272099"/>
                    </a:lnTo>
                    <a:lnTo>
                      <a:pt x="60270" y="272275"/>
                    </a:lnTo>
                    <a:lnTo>
                      <a:pt x="60443" y="272445"/>
                    </a:lnTo>
                    <a:lnTo>
                      <a:pt x="60644" y="272646"/>
                    </a:lnTo>
                    <a:lnTo>
                      <a:pt x="60840" y="272786"/>
                    </a:lnTo>
                    <a:lnTo>
                      <a:pt x="61036" y="272931"/>
                    </a:lnTo>
                    <a:lnTo>
                      <a:pt x="61233" y="273077"/>
                    </a:lnTo>
                    <a:lnTo>
                      <a:pt x="61430" y="273217"/>
                    </a:lnTo>
                    <a:lnTo>
                      <a:pt x="61630" y="273356"/>
                    </a:lnTo>
                    <a:lnTo>
                      <a:pt x="61837" y="273484"/>
                    </a:lnTo>
                    <a:lnTo>
                      <a:pt x="62051" y="273600"/>
                    </a:lnTo>
                    <a:lnTo>
                      <a:pt x="62157" y="273654"/>
                    </a:lnTo>
                    <a:lnTo>
                      <a:pt x="62271" y="273703"/>
                    </a:lnTo>
                    <a:lnTo>
                      <a:pt x="62387" y="273739"/>
                    </a:lnTo>
                    <a:lnTo>
                      <a:pt x="62504" y="273770"/>
                    </a:lnTo>
                    <a:lnTo>
                      <a:pt x="62622" y="273794"/>
                    </a:lnTo>
                    <a:lnTo>
                      <a:pt x="62742" y="273818"/>
                    </a:lnTo>
                    <a:lnTo>
                      <a:pt x="62861" y="273842"/>
                    </a:lnTo>
                    <a:lnTo>
                      <a:pt x="63098" y="273891"/>
                    </a:lnTo>
                    <a:lnTo>
                      <a:pt x="63216" y="273927"/>
                    </a:lnTo>
                    <a:lnTo>
                      <a:pt x="63331" y="273964"/>
                    </a:lnTo>
                    <a:lnTo>
                      <a:pt x="63442" y="274012"/>
                    </a:lnTo>
                    <a:lnTo>
                      <a:pt x="63550" y="274067"/>
                    </a:lnTo>
                    <a:lnTo>
                      <a:pt x="63653" y="274134"/>
                    </a:lnTo>
                    <a:lnTo>
                      <a:pt x="63755" y="274201"/>
                    </a:lnTo>
                    <a:lnTo>
                      <a:pt x="63855" y="274268"/>
                    </a:lnTo>
                    <a:lnTo>
                      <a:pt x="63981" y="274359"/>
                    </a:lnTo>
                    <a:lnTo>
                      <a:pt x="64224" y="274347"/>
                    </a:lnTo>
                    <a:lnTo>
                      <a:pt x="64467" y="274341"/>
                    </a:lnTo>
                    <a:lnTo>
                      <a:pt x="64710" y="274341"/>
                    </a:lnTo>
                    <a:lnTo>
                      <a:pt x="64952" y="274365"/>
                    </a:lnTo>
                    <a:lnTo>
                      <a:pt x="65184" y="274438"/>
                    </a:lnTo>
                    <a:lnTo>
                      <a:pt x="65420" y="274499"/>
                    </a:lnTo>
                    <a:lnTo>
                      <a:pt x="65661" y="274517"/>
                    </a:lnTo>
                    <a:lnTo>
                      <a:pt x="65903" y="274535"/>
                    </a:lnTo>
                    <a:lnTo>
                      <a:pt x="66145" y="274553"/>
                    </a:lnTo>
                    <a:lnTo>
                      <a:pt x="66388" y="274566"/>
                    </a:lnTo>
                    <a:lnTo>
                      <a:pt x="66631" y="274578"/>
                    </a:lnTo>
                    <a:lnTo>
                      <a:pt x="66874" y="274590"/>
                    </a:lnTo>
                    <a:lnTo>
                      <a:pt x="67117" y="274608"/>
                    </a:lnTo>
                    <a:lnTo>
                      <a:pt x="67359" y="274626"/>
                    </a:lnTo>
                    <a:lnTo>
                      <a:pt x="67601" y="274656"/>
                    </a:lnTo>
                    <a:lnTo>
                      <a:pt x="67841" y="274687"/>
                    </a:lnTo>
                    <a:lnTo>
                      <a:pt x="68083" y="274724"/>
                    </a:lnTo>
                    <a:lnTo>
                      <a:pt x="68323" y="274754"/>
                    </a:lnTo>
                    <a:lnTo>
                      <a:pt x="68565" y="274784"/>
                    </a:lnTo>
                    <a:lnTo>
                      <a:pt x="68807" y="274802"/>
                    </a:lnTo>
                    <a:lnTo>
                      <a:pt x="69049" y="274827"/>
                    </a:lnTo>
                    <a:lnTo>
                      <a:pt x="69291" y="274833"/>
                    </a:lnTo>
                    <a:lnTo>
                      <a:pt x="69534" y="274845"/>
                    </a:lnTo>
                    <a:lnTo>
                      <a:pt x="69778" y="274851"/>
                    </a:lnTo>
                    <a:lnTo>
                      <a:pt x="70021" y="274857"/>
                    </a:lnTo>
                    <a:lnTo>
                      <a:pt x="70264" y="274857"/>
                    </a:lnTo>
                    <a:lnTo>
                      <a:pt x="70506" y="274851"/>
                    </a:lnTo>
                    <a:lnTo>
                      <a:pt x="70749" y="274839"/>
                    </a:lnTo>
                    <a:lnTo>
                      <a:pt x="70992" y="274827"/>
                    </a:lnTo>
                    <a:lnTo>
                      <a:pt x="71235" y="274815"/>
                    </a:lnTo>
                    <a:lnTo>
                      <a:pt x="71477" y="274809"/>
                    </a:lnTo>
                    <a:lnTo>
                      <a:pt x="71720" y="274802"/>
                    </a:lnTo>
                    <a:lnTo>
                      <a:pt x="71963" y="274808"/>
                    </a:lnTo>
                    <a:lnTo>
                      <a:pt x="72207" y="274815"/>
                    </a:lnTo>
                    <a:lnTo>
                      <a:pt x="72449" y="274827"/>
                    </a:lnTo>
                    <a:lnTo>
                      <a:pt x="72692" y="274833"/>
                    </a:lnTo>
                    <a:lnTo>
                      <a:pt x="72935" y="274833"/>
                    </a:lnTo>
                    <a:lnTo>
                      <a:pt x="73178" y="274826"/>
                    </a:lnTo>
                    <a:lnTo>
                      <a:pt x="73421" y="274821"/>
                    </a:lnTo>
                    <a:lnTo>
                      <a:pt x="73664" y="274827"/>
                    </a:lnTo>
                    <a:lnTo>
                      <a:pt x="73907" y="274839"/>
                    </a:lnTo>
                    <a:lnTo>
                      <a:pt x="74148" y="274863"/>
                    </a:lnTo>
                    <a:lnTo>
                      <a:pt x="74391" y="274888"/>
                    </a:lnTo>
                    <a:lnTo>
                      <a:pt x="74512" y="274888"/>
                    </a:lnTo>
                    <a:lnTo>
                      <a:pt x="74634" y="274882"/>
                    </a:lnTo>
                    <a:lnTo>
                      <a:pt x="74755" y="274875"/>
                    </a:lnTo>
                    <a:lnTo>
                      <a:pt x="74875" y="274863"/>
                    </a:lnTo>
                    <a:lnTo>
                      <a:pt x="74996" y="274845"/>
                    </a:lnTo>
                    <a:lnTo>
                      <a:pt x="75238" y="274815"/>
                    </a:lnTo>
                    <a:lnTo>
                      <a:pt x="75478" y="274784"/>
                    </a:lnTo>
                    <a:lnTo>
                      <a:pt x="75719" y="274754"/>
                    </a:lnTo>
                    <a:lnTo>
                      <a:pt x="75961" y="274723"/>
                    </a:lnTo>
                    <a:lnTo>
                      <a:pt x="76202" y="274693"/>
                    </a:lnTo>
                    <a:lnTo>
                      <a:pt x="76442" y="274663"/>
                    </a:lnTo>
                    <a:lnTo>
                      <a:pt x="76684" y="274632"/>
                    </a:lnTo>
                    <a:lnTo>
                      <a:pt x="76925" y="274596"/>
                    </a:lnTo>
                    <a:lnTo>
                      <a:pt x="77165" y="274565"/>
                    </a:lnTo>
                    <a:lnTo>
                      <a:pt x="77406" y="274535"/>
                    </a:lnTo>
                    <a:lnTo>
                      <a:pt x="77648" y="274505"/>
                    </a:lnTo>
                    <a:lnTo>
                      <a:pt x="77889" y="274475"/>
                    </a:lnTo>
                    <a:lnTo>
                      <a:pt x="78130" y="274444"/>
                    </a:lnTo>
                    <a:lnTo>
                      <a:pt x="78372" y="274414"/>
                    </a:lnTo>
                    <a:lnTo>
                      <a:pt x="78612" y="274389"/>
                    </a:lnTo>
                    <a:lnTo>
                      <a:pt x="78854" y="274359"/>
                    </a:lnTo>
                    <a:lnTo>
                      <a:pt x="79096" y="274335"/>
                    </a:lnTo>
                    <a:lnTo>
                      <a:pt x="79338" y="274316"/>
                    </a:lnTo>
                    <a:lnTo>
                      <a:pt x="79581" y="274310"/>
                    </a:lnTo>
                    <a:lnTo>
                      <a:pt x="79824" y="274316"/>
                    </a:lnTo>
                    <a:lnTo>
                      <a:pt x="80067" y="274329"/>
                    </a:lnTo>
                    <a:lnTo>
                      <a:pt x="80310" y="274341"/>
                    </a:lnTo>
                    <a:lnTo>
                      <a:pt x="80552" y="274341"/>
                    </a:lnTo>
                    <a:lnTo>
                      <a:pt x="80795" y="274322"/>
                    </a:lnTo>
                    <a:lnTo>
                      <a:pt x="81036" y="274292"/>
                    </a:lnTo>
                    <a:lnTo>
                      <a:pt x="81278" y="274262"/>
                    </a:lnTo>
                    <a:lnTo>
                      <a:pt x="81397" y="274243"/>
                    </a:lnTo>
                    <a:lnTo>
                      <a:pt x="81517" y="274219"/>
                    </a:lnTo>
                    <a:lnTo>
                      <a:pt x="81635" y="274195"/>
                    </a:lnTo>
                    <a:lnTo>
                      <a:pt x="81753" y="274165"/>
                    </a:lnTo>
                    <a:lnTo>
                      <a:pt x="81868" y="274122"/>
                    </a:lnTo>
                    <a:lnTo>
                      <a:pt x="82096" y="274037"/>
                    </a:lnTo>
                    <a:lnTo>
                      <a:pt x="82210" y="273995"/>
                    </a:lnTo>
                    <a:lnTo>
                      <a:pt x="82325" y="273952"/>
                    </a:lnTo>
                    <a:lnTo>
                      <a:pt x="82440" y="273921"/>
                    </a:lnTo>
                    <a:lnTo>
                      <a:pt x="82561" y="273897"/>
                    </a:lnTo>
                    <a:lnTo>
                      <a:pt x="82682" y="273891"/>
                    </a:lnTo>
                    <a:lnTo>
                      <a:pt x="82925" y="273885"/>
                    </a:lnTo>
                    <a:lnTo>
                      <a:pt x="83168" y="273885"/>
                    </a:lnTo>
                    <a:lnTo>
                      <a:pt x="83411" y="273891"/>
                    </a:lnTo>
                    <a:lnTo>
                      <a:pt x="83655" y="273891"/>
                    </a:lnTo>
                    <a:lnTo>
                      <a:pt x="83897" y="273885"/>
                    </a:lnTo>
                    <a:lnTo>
                      <a:pt x="84140" y="273873"/>
                    </a:lnTo>
                    <a:lnTo>
                      <a:pt x="84382" y="273854"/>
                    </a:lnTo>
                    <a:lnTo>
                      <a:pt x="84624" y="273837"/>
                    </a:lnTo>
                    <a:lnTo>
                      <a:pt x="84866" y="273812"/>
                    </a:lnTo>
                    <a:lnTo>
                      <a:pt x="85224" y="273781"/>
                    </a:lnTo>
                    <a:lnTo>
                      <a:pt x="85465" y="273745"/>
                    </a:lnTo>
                    <a:lnTo>
                      <a:pt x="85706" y="273715"/>
                    </a:lnTo>
                    <a:lnTo>
                      <a:pt x="85944" y="273666"/>
                    </a:lnTo>
                    <a:lnTo>
                      <a:pt x="86182" y="273618"/>
                    </a:lnTo>
                    <a:lnTo>
                      <a:pt x="86421" y="273575"/>
                    </a:lnTo>
                    <a:lnTo>
                      <a:pt x="86661" y="273533"/>
                    </a:lnTo>
                    <a:lnTo>
                      <a:pt x="86903" y="273508"/>
                    </a:lnTo>
                    <a:lnTo>
                      <a:pt x="87144" y="273484"/>
                    </a:lnTo>
                    <a:lnTo>
                      <a:pt x="87386" y="273460"/>
                    </a:lnTo>
                    <a:lnTo>
                      <a:pt x="87629" y="273441"/>
                    </a:lnTo>
                    <a:lnTo>
                      <a:pt x="87871" y="273423"/>
                    </a:lnTo>
                    <a:lnTo>
                      <a:pt x="88114" y="273417"/>
                    </a:lnTo>
                    <a:lnTo>
                      <a:pt x="88357" y="273405"/>
                    </a:lnTo>
                    <a:lnTo>
                      <a:pt x="88599" y="273393"/>
                    </a:lnTo>
                    <a:lnTo>
                      <a:pt x="88840" y="273363"/>
                    </a:lnTo>
                    <a:lnTo>
                      <a:pt x="89079" y="273314"/>
                    </a:lnTo>
                    <a:lnTo>
                      <a:pt x="89197" y="273283"/>
                    </a:lnTo>
                    <a:lnTo>
                      <a:pt x="89313" y="273247"/>
                    </a:lnTo>
                    <a:lnTo>
                      <a:pt x="89428" y="273211"/>
                    </a:lnTo>
                    <a:lnTo>
                      <a:pt x="89543" y="273169"/>
                    </a:lnTo>
                    <a:lnTo>
                      <a:pt x="89657" y="273125"/>
                    </a:lnTo>
                    <a:lnTo>
                      <a:pt x="89886" y="273047"/>
                    </a:lnTo>
                    <a:lnTo>
                      <a:pt x="90113" y="272962"/>
                    </a:lnTo>
                    <a:lnTo>
                      <a:pt x="90245" y="272913"/>
                    </a:lnTo>
                    <a:lnTo>
                      <a:pt x="90487" y="272894"/>
                    </a:lnTo>
                    <a:lnTo>
                      <a:pt x="90730" y="272876"/>
                    </a:lnTo>
                    <a:lnTo>
                      <a:pt x="90851" y="272870"/>
                    </a:lnTo>
                    <a:lnTo>
                      <a:pt x="90971" y="272846"/>
                    </a:lnTo>
                    <a:lnTo>
                      <a:pt x="91090" y="272822"/>
                    </a:lnTo>
                    <a:lnTo>
                      <a:pt x="91207" y="272785"/>
                    </a:lnTo>
                    <a:lnTo>
                      <a:pt x="91321" y="272749"/>
                    </a:lnTo>
                    <a:lnTo>
                      <a:pt x="91551" y="272670"/>
                    </a:lnTo>
                    <a:lnTo>
                      <a:pt x="91778" y="272579"/>
                    </a:lnTo>
                    <a:lnTo>
                      <a:pt x="92003" y="272488"/>
                    </a:lnTo>
                    <a:lnTo>
                      <a:pt x="92226" y="272390"/>
                    </a:lnTo>
                    <a:lnTo>
                      <a:pt x="92444" y="272281"/>
                    </a:lnTo>
                    <a:lnTo>
                      <a:pt x="92664" y="272178"/>
                    </a:lnTo>
                    <a:lnTo>
                      <a:pt x="92777" y="272135"/>
                    </a:lnTo>
                    <a:lnTo>
                      <a:pt x="92895" y="272111"/>
                    </a:lnTo>
                    <a:lnTo>
                      <a:pt x="93016" y="272093"/>
                    </a:lnTo>
                    <a:lnTo>
                      <a:pt x="93138" y="272087"/>
                    </a:lnTo>
                    <a:lnTo>
                      <a:pt x="93380" y="272075"/>
                    </a:lnTo>
                    <a:lnTo>
                      <a:pt x="93501" y="272063"/>
                    </a:lnTo>
                    <a:lnTo>
                      <a:pt x="93620" y="272038"/>
                    </a:lnTo>
                    <a:lnTo>
                      <a:pt x="93739" y="272014"/>
                    </a:lnTo>
                    <a:lnTo>
                      <a:pt x="93857" y="271984"/>
                    </a:lnTo>
                    <a:lnTo>
                      <a:pt x="94094" y="271929"/>
                    </a:lnTo>
                    <a:lnTo>
                      <a:pt x="94330" y="271868"/>
                    </a:lnTo>
                    <a:lnTo>
                      <a:pt x="94564" y="271807"/>
                    </a:lnTo>
                    <a:lnTo>
                      <a:pt x="94797" y="271734"/>
                    </a:lnTo>
                    <a:lnTo>
                      <a:pt x="95030" y="271668"/>
                    </a:lnTo>
                    <a:lnTo>
                      <a:pt x="95261" y="271588"/>
                    </a:lnTo>
                    <a:lnTo>
                      <a:pt x="95492" y="271516"/>
                    </a:lnTo>
                    <a:lnTo>
                      <a:pt x="95722" y="271436"/>
                    </a:lnTo>
                    <a:lnTo>
                      <a:pt x="95950" y="271352"/>
                    </a:lnTo>
                    <a:lnTo>
                      <a:pt x="96177" y="271267"/>
                    </a:lnTo>
                    <a:lnTo>
                      <a:pt x="96406" y="271182"/>
                    </a:lnTo>
                    <a:lnTo>
                      <a:pt x="96636" y="271103"/>
                    </a:lnTo>
                    <a:lnTo>
                      <a:pt x="96869" y="271036"/>
                    </a:lnTo>
                    <a:lnTo>
                      <a:pt x="97107" y="270987"/>
                    </a:lnTo>
                    <a:lnTo>
                      <a:pt x="97348" y="270950"/>
                    </a:lnTo>
                    <a:lnTo>
                      <a:pt x="97586" y="270902"/>
                    </a:lnTo>
                    <a:lnTo>
                      <a:pt x="97818" y="270829"/>
                    </a:lnTo>
                    <a:lnTo>
                      <a:pt x="98000" y="270774"/>
                    </a:lnTo>
                    <a:lnTo>
                      <a:pt x="98234" y="270708"/>
                    </a:lnTo>
                    <a:lnTo>
                      <a:pt x="98467" y="270641"/>
                    </a:lnTo>
                    <a:lnTo>
                      <a:pt x="98692" y="270544"/>
                    </a:lnTo>
                    <a:lnTo>
                      <a:pt x="98911" y="270440"/>
                    </a:lnTo>
                    <a:lnTo>
                      <a:pt x="99129" y="270331"/>
                    </a:lnTo>
                    <a:lnTo>
                      <a:pt x="99349" y="270228"/>
                    </a:lnTo>
                    <a:lnTo>
                      <a:pt x="99574" y="270142"/>
                    </a:lnTo>
                    <a:lnTo>
                      <a:pt x="99813" y="270088"/>
                    </a:lnTo>
                    <a:lnTo>
                      <a:pt x="100052" y="270046"/>
                    </a:lnTo>
                    <a:lnTo>
                      <a:pt x="100291" y="270003"/>
                    </a:lnTo>
                    <a:lnTo>
                      <a:pt x="100530" y="269954"/>
                    </a:lnTo>
                    <a:lnTo>
                      <a:pt x="100765" y="269894"/>
                    </a:lnTo>
                    <a:lnTo>
                      <a:pt x="100876" y="269845"/>
                    </a:lnTo>
                    <a:lnTo>
                      <a:pt x="100986" y="269790"/>
                    </a:lnTo>
                    <a:lnTo>
                      <a:pt x="101093" y="269736"/>
                    </a:lnTo>
                    <a:lnTo>
                      <a:pt x="101198" y="269675"/>
                    </a:lnTo>
                    <a:lnTo>
                      <a:pt x="101409" y="269554"/>
                    </a:lnTo>
                    <a:lnTo>
                      <a:pt x="101517" y="269499"/>
                    </a:lnTo>
                    <a:lnTo>
                      <a:pt x="101630" y="269450"/>
                    </a:lnTo>
                    <a:lnTo>
                      <a:pt x="101747" y="269420"/>
                    </a:lnTo>
                    <a:lnTo>
                      <a:pt x="101865" y="269395"/>
                    </a:lnTo>
                    <a:lnTo>
                      <a:pt x="101985" y="269371"/>
                    </a:lnTo>
                    <a:lnTo>
                      <a:pt x="102104" y="269347"/>
                    </a:lnTo>
                    <a:lnTo>
                      <a:pt x="102224" y="269329"/>
                    </a:lnTo>
                    <a:lnTo>
                      <a:pt x="102463" y="269280"/>
                    </a:lnTo>
                    <a:lnTo>
                      <a:pt x="102700" y="269232"/>
                    </a:lnTo>
                    <a:lnTo>
                      <a:pt x="102936" y="269170"/>
                    </a:lnTo>
                    <a:lnTo>
                      <a:pt x="103170" y="269104"/>
                    </a:lnTo>
                    <a:lnTo>
                      <a:pt x="103405" y="269037"/>
                    </a:lnTo>
                    <a:lnTo>
                      <a:pt x="103520" y="269000"/>
                    </a:lnTo>
                    <a:lnTo>
                      <a:pt x="103633" y="268958"/>
                    </a:lnTo>
                    <a:lnTo>
                      <a:pt x="103746" y="268915"/>
                    </a:lnTo>
                    <a:lnTo>
                      <a:pt x="103854" y="268861"/>
                    </a:lnTo>
                    <a:lnTo>
                      <a:pt x="103953" y="268788"/>
                    </a:lnTo>
                    <a:lnTo>
                      <a:pt x="104046" y="268709"/>
                    </a:lnTo>
                    <a:lnTo>
                      <a:pt x="104138" y="268630"/>
                    </a:lnTo>
                    <a:lnTo>
                      <a:pt x="104325" y="268472"/>
                    </a:lnTo>
                    <a:lnTo>
                      <a:pt x="104533" y="268350"/>
                    </a:lnTo>
                    <a:lnTo>
                      <a:pt x="104755" y="268253"/>
                    </a:lnTo>
                    <a:lnTo>
                      <a:pt x="104978" y="268156"/>
                    </a:lnTo>
                    <a:lnTo>
                      <a:pt x="105198" y="268053"/>
                    </a:lnTo>
                    <a:lnTo>
                      <a:pt x="105303" y="267992"/>
                    </a:lnTo>
                    <a:lnTo>
                      <a:pt x="105404" y="267925"/>
                    </a:lnTo>
                    <a:lnTo>
                      <a:pt x="105496" y="267840"/>
                    </a:lnTo>
                    <a:lnTo>
                      <a:pt x="105578" y="267755"/>
                    </a:lnTo>
                    <a:lnTo>
                      <a:pt x="105657" y="267664"/>
                    </a:lnTo>
                    <a:lnTo>
                      <a:pt x="105737" y="267567"/>
                    </a:lnTo>
                    <a:lnTo>
                      <a:pt x="105909" y="267396"/>
                    </a:lnTo>
                    <a:lnTo>
                      <a:pt x="106006" y="267324"/>
                    </a:lnTo>
                    <a:lnTo>
                      <a:pt x="106112" y="267263"/>
                    </a:lnTo>
                    <a:lnTo>
                      <a:pt x="106227" y="267220"/>
                    </a:lnTo>
                    <a:lnTo>
                      <a:pt x="106343" y="267190"/>
                    </a:lnTo>
                    <a:lnTo>
                      <a:pt x="106462" y="267160"/>
                    </a:lnTo>
                    <a:lnTo>
                      <a:pt x="106582" y="267142"/>
                    </a:lnTo>
                    <a:lnTo>
                      <a:pt x="106820" y="267086"/>
                    </a:lnTo>
                    <a:lnTo>
                      <a:pt x="107047" y="267008"/>
                    </a:lnTo>
                    <a:lnTo>
                      <a:pt x="107266" y="266899"/>
                    </a:lnTo>
                    <a:lnTo>
                      <a:pt x="107372" y="266838"/>
                    </a:lnTo>
                    <a:lnTo>
                      <a:pt x="107476" y="266777"/>
                    </a:lnTo>
                    <a:lnTo>
                      <a:pt x="107578" y="266710"/>
                    </a:lnTo>
                    <a:lnTo>
                      <a:pt x="107678" y="266643"/>
                    </a:lnTo>
                    <a:lnTo>
                      <a:pt x="107765" y="266558"/>
                    </a:lnTo>
                    <a:lnTo>
                      <a:pt x="107836" y="266455"/>
                    </a:lnTo>
                    <a:lnTo>
                      <a:pt x="107975" y="266255"/>
                    </a:lnTo>
                    <a:lnTo>
                      <a:pt x="108057" y="266169"/>
                    </a:lnTo>
                    <a:lnTo>
                      <a:pt x="108166" y="266114"/>
                    </a:lnTo>
                    <a:lnTo>
                      <a:pt x="108281" y="266078"/>
                    </a:lnTo>
                    <a:lnTo>
                      <a:pt x="108399" y="266042"/>
                    </a:lnTo>
                    <a:lnTo>
                      <a:pt x="108517" y="266018"/>
                    </a:lnTo>
                    <a:lnTo>
                      <a:pt x="108637" y="265999"/>
                    </a:lnTo>
                    <a:lnTo>
                      <a:pt x="108874" y="265944"/>
                    </a:lnTo>
                    <a:lnTo>
                      <a:pt x="108990" y="265902"/>
                    </a:lnTo>
                    <a:lnTo>
                      <a:pt x="109100" y="265854"/>
                    </a:lnTo>
                    <a:lnTo>
                      <a:pt x="109200" y="265781"/>
                    </a:lnTo>
                    <a:lnTo>
                      <a:pt x="109293" y="265702"/>
                    </a:lnTo>
                    <a:lnTo>
                      <a:pt x="109378" y="265616"/>
                    </a:lnTo>
                    <a:lnTo>
                      <a:pt x="109457" y="265526"/>
                    </a:lnTo>
                    <a:lnTo>
                      <a:pt x="109534" y="265434"/>
                    </a:lnTo>
                    <a:lnTo>
                      <a:pt x="109612" y="265337"/>
                    </a:lnTo>
                    <a:lnTo>
                      <a:pt x="109777" y="265161"/>
                    </a:lnTo>
                    <a:lnTo>
                      <a:pt x="109870" y="265082"/>
                    </a:lnTo>
                    <a:lnTo>
                      <a:pt x="109972" y="265009"/>
                    </a:lnTo>
                    <a:lnTo>
                      <a:pt x="110078" y="264955"/>
                    </a:lnTo>
                    <a:lnTo>
                      <a:pt x="110187" y="264900"/>
                    </a:lnTo>
                    <a:lnTo>
                      <a:pt x="110297" y="264851"/>
                    </a:lnTo>
                    <a:lnTo>
                      <a:pt x="110515" y="264741"/>
                    </a:lnTo>
                    <a:lnTo>
                      <a:pt x="110730" y="264626"/>
                    </a:lnTo>
                    <a:lnTo>
                      <a:pt x="110943" y="264511"/>
                    </a:lnTo>
                    <a:lnTo>
                      <a:pt x="111156" y="264396"/>
                    </a:lnTo>
                    <a:lnTo>
                      <a:pt x="111367" y="264274"/>
                    </a:lnTo>
                    <a:lnTo>
                      <a:pt x="111578" y="264152"/>
                    </a:lnTo>
                    <a:lnTo>
                      <a:pt x="111790" y="264031"/>
                    </a:lnTo>
                    <a:lnTo>
                      <a:pt x="112000" y="263909"/>
                    </a:lnTo>
                    <a:lnTo>
                      <a:pt x="112210" y="263788"/>
                    </a:lnTo>
                    <a:lnTo>
                      <a:pt x="112420" y="263667"/>
                    </a:lnTo>
                    <a:lnTo>
                      <a:pt x="112628" y="263539"/>
                    </a:lnTo>
                    <a:lnTo>
                      <a:pt x="112834" y="263411"/>
                    </a:lnTo>
                    <a:lnTo>
                      <a:pt x="112935" y="263345"/>
                    </a:lnTo>
                    <a:lnTo>
                      <a:pt x="113034" y="263272"/>
                    </a:lnTo>
                    <a:lnTo>
                      <a:pt x="113132" y="263199"/>
                    </a:lnTo>
                    <a:lnTo>
                      <a:pt x="113221" y="263119"/>
                    </a:lnTo>
                    <a:lnTo>
                      <a:pt x="113303" y="263028"/>
                    </a:lnTo>
                    <a:lnTo>
                      <a:pt x="113379" y="262931"/>
                    </a:lnTo>
                    <a:lnTo>
                      <a:pt x="113450" y="262834"/>
                    </a:lnTo>
                    <a:lnTo>
                      <a:pt x="113594" y="262639"/>
                    </a:lnTo>
                    <a:lnTo>
                      <a:pt x="113667" y="262543"/>
                    </a:lnTo>
                    <a:lnTo>
                      <a:pt x="113760" y="262464"/>
                    </a:lnTo>
                    <a:lnTo>
                      <a:pt x="113863" y="262397"/>
                    </a:lnTo>
                    <a:lnTo>
                      <a:pt x="113969" y="262342"/>
                    </a:lnTo>
                    <a:lnTo>
                      <a:pt x="114177" y="262215"/>
                    </a:lnTo>
                    <a:lnTo>
                      <a:pt x="114360" y="262050"/>
                    </a:lnTo>
                    <a:lnTo>
                      <a:pt x="114535" y="261887"/>
                    </a:lnTo>
                    <a:lnTo>
                      <a:pt x="114708" y="261716"/>
                    </a:lnTo>
                    <a:lnTo>
                      <a:pt x="114794" y="261631"/>
                    </a:lnTo>
                    <a:lnTo>
                      <a:pt x="114880" y="261546"/>
                    </a:lnTo>
                    <a:lnTo>
                      <a:pt x="114966" y="261461"/>
                    </a:lnTo>
                    <a:lnTo>
                      <a:pt x="115054" y="261376"/>
                    </a:lnTo>
                    <a:lnTo>
                      <a:pt x="115143" y="261291"/>
                    </a:lnTo>
                    <a:lnTo>
                      <a:pt x="115234" y="261206"/>
                    </a:lnTo>
                    <a:lnTo>
                      <a:pt x="115327" y="261133"/>
                    </a:lnTo>
                    <a:lnTo>
                      <a:pt x="115520" y="260981"/>
                    </a:lnTo>
                    <a:lnTo>
                      <a:pt x="115627" y="260926"/>
                    </a:lnTo>
                    <a:lnTo>
                      <a:pt x="115738" y="260877"/>
                    </a:lnTo>
                    <a:lnTo>
                      <a:pt x="115851" y="260829"/>
                    </a:lnTo>
                    <a:lnTo>
                      <a:pt x="115965" y="260793"/>
                    </a:lnTo>
                    <a:lnTo>
                      <a:pt x="116196" y="260714"/>
                    </a:lnTo>
                    <a:lnTo>
                      <a:pt x="116423" y="260641"/>
                    </a:lnTo>
                    <a:lnTo>
                      <a:pt x="116579" y="260452"/>
                    </a:lnTo>
                    <a:lnTo>
                      <a:pt x="116736" y="260270"/>
                    </a:lnTo>
                    <a:lnTo>
                      <a:pt x="116921" y="260051"/>
                    </a:lnTo>
                    <a:lnTo>
                      <a:pt x="117103" y="259888"/>
                    </a:lnTo>
                    <a:lnTo>
                      <a:pt x="117286" y="259729"/>
                    </a:lnTo>
                    <a:lnTo>
                      <a:pt x="117467" y="259566"/>
                    </a:lnTo>
                    <a:lnTo>
                      <a:pt x="117556" y="259480"/>
                    </a:lnTo>
                    <a:lnTo>
                      <a:pt x="117641" y="259395"/>
                    </a:lnTo>
                    <a:lnTo>
                      <a:pt x="117721" y="259304"/>
                    </a:lnTo>
                    <a:lnTo>
                      <a:pt x="117798" y="259213"/>
                    </a:lnTo>
                    <a:lnTo>
                      <a:pt x="117872" y="259116"/>
                    </a:lnTo>
                    <a:lnTo>
                      <a:pt x="117945" y="259019"/>
                    </a:lnTo>
                    <a:lnTo>
                      <a:pt x="118018" y="258921"/>
                    </a:lnTo>
                    <a:lnTo>
                      <a:pt x="118172" y="258733"/>
                    </a:lnTo>
                    <a:lnTo>
                      <a:pt x="118338" y="258557"/>
                    </a:lnTo>
                    <a:lnTo>
                      <a:pt x="118508" y="258381"/>
                    </a:lnTo>
                    <a:lnTo>
                      <a:pt x="118677" y="258205"/>
                    </a:lnTo>
                    <a:lnTo>
                      <a:pt x="118850" y="258034"/>
                    </a:lnTo>
                    <a:lnTo>
                      <a:pt x="118939" y="257949"/>
                    </a:lnTo>
                    <a:lnTo>
                      <a:pt x="119031" y="257871"/>
                    </a:lnTo>
                    <a:lnTo>
                      <a:pt x="119125" y="257798"/>
                    </a:lnTo>
                    <a:lnTo>
                      <a:pt x="119223" y="257725"/>
                    </a:lnTo>
                    <a:lnTo>
                      <a:pt x="119329" y="257664"/>
                    </a:lnTo>
                    <a:lnTo>
                      <a:pt x="119439" y="257615"/>
                    </a:lnTo>
                    <a:lnTo>
                      <a:pt x="119552" y="257567"/>
                    </a:lnTo>
                    <a:lnTo>
                      <a:pt x="119666" y="257524"/>
                    </a:lnTo>
                    <a:lnTo>
                      <a:pt x="119885" y="257421"/>
                    </a:lnTo>
                    <a:lnTo>
                      <a:pt x="119977" y="257342"/>
                    </a:lnTo>
                    <a:lnTo>
                      <a:pt x="120058" y="257251"/>
                    </a:lnTo>
                    <a:lnTo>
                      <a:pt x="120129" y="257154"/>
                    </a:lnTo>
                    <a:lnTo>
                      <a:pt x="120199" y="257050"/>
                    </a:lnTo>
                    <a:lnTo>
                      <a:pt x="120357" y="256868"/>
                    </a:lnTo>
                    <a:lnTo>
                      <a:pt x="120533" y="256704"/>
                    </a:lnTo>
                    <a:lnTo>
                      <a:pt x="120715" y="256540"/>
                    </a:lnTo>
                    <a:lnTo>
                      <a:pt x="120898" y="256382"/>
                    </a:lnTo>
                    <a:lnTo>
                      <a:pt x="121077" y="256212"/>
                    </a:lnTo>
                    <a:lnTo>
                      <a:pt x="121252" y="256048"/>
                    </a:lnTo>
                    <a:lnTo>
                      <a:pt x="121335" y="255956"/>
                    </a:lnTo>
                    <a:lnTo>
                      <a:pt x="121414" y="255865"/>
                    </a:lnTo>
                    <a:lnTo>
                      <a:pt x="121488" y="255768"/>
                    </a:lnTo>
                    <a:lnTo>
                      <a:pt x="121560" y="255671"/>
                    </a:lnTo>
                    <a:lnTo>
                      <a:pt x="121629" y="255568"/>
                    </a:lnTo>
                    <a:lnTo>
                      <a:pt x="121693" y="255465"/>
                    </a:lnTo>
                    <a:lnTo>
                      <a:pt x="121751" y="255361"/>
                    </a:lnTo>
                    <a:lnTo>
                      <a:pt x="121805" y="255252"/>
                    </a:lnTo>
                    <a:lnTo>
                      <a:pt x="121858" y="255142"/>
                    </a:lnTo>
                    <a:lnTo>
                      <a:pt x="121910" y="255033"/>
                    </a:lnTo>
                    <a:lnTo>
                      <a:pt x="121962" y="254924"/>
                    </a:lnTo>
                    <a:lnTo>
                      <a:pt x="122014" y="254814"/>
                    </a:lnTo>
                    <a:lnTo>
                      <a:pt x="122117" y="254596"/>
                    </a:lnTo>
                    <a:lnTo>
                      <a:pt x="122223" y="254377"/>
                    </a:lnTo>
                    <a:lnTo>
                      <a:pt x="122277" y="254268"/>
                    </a:lnTo>
                    <a:lnTo>
                      <a:pt x="122333" y="254158"/>
                    </a:lnTo>
                    <a:lnTo>
                      <a:pt x="122391" y="254049"/>
                    </a:lnTo>
                    <a:lnTo>
                      <a:pt x="122454" y="253946"/>
                    </a:lnTo>
                    <a:lnTo>
                      <a:pt x="122520" y="253842"/>
                    </a:lnTo>
                    <a:lnTo>
                      <a:pt x="122589" y="253745"/>
                    </a:lnTo>
                    <a:lnTo>
                      <a:pt x="122732" y="253545"/>
                    </a:lnTo>
                    <a:lnTo>
                      <a:pt x="122883" y="253356"/>
                    </a:lnTo>
                    <a:lnTo>
                      <a:pt x="122959" y="253259"/>
                    </a:lnTo>
                    <a:lnTo>
                      <a:pt x="123033" y="253162"/>
                    </a:lnTo>
                    <a:lnTo>
                      <a:pt x="123106" y="253065"/>
                    </a:lnTo>
                    <a:lnTo>
                      <a:pt x="123175" y="252968"/>
                    </a:lnTo>
                    <a:lnTo>
                      <a:pt x="123242" y="252871"/>
                    </a:lnTo>
                    <a:lnTo>
                      <a:pt x="123306" y="252761"/>
                    </a:lnTo>
                    <a:lnTo>
                      <a:pt x="123418" y="252548"/>
                    </a:lnTo>
                    <a:lnTo>
                      <a:pt x="123448" y="252427"/>
                    </a:lnTo>
                    <a:lnTo>
                      <a:pt x="123459" y="252311"/>
                    </a:lnTo>
                    <a:lnTo>
                      <a:pt x="123465" y="252190"/>
                    </a:lnTo>
                    <a:lnTo>
                      <a:pt x="123472" y="252068"/>
                    </a:lnTo>
                    <a:lnTo>
                      <a:pt x="123503" y="251825"/>
                    </a:lnTo>
                    <a:lnTo>
                      <a:pt x="123543" y="251710"/>
                    </a:lnTo>
                    <a:lnTo>
                      <a:pt x="123609" y="251606"/>
                    </a:lnTo>
                    <a:lnTo>
                      <a:pt x="123697" y="251522"/>
                    </a:lnTo>
                    <a:lnTo>
                      <a:pt x="123789" y="251443"/>
                    </a:lnTo>
                    <a:lnTo>
                      <a:pt x="123883" y="251364"/>
                    </a:lnTo>
                    <a:lnTo>
                      <a:pt x="124049" y="251188"/>
                    </a:lnTo>
                    <a:lnTo>
                      <a:pt x="124098" y="251078"/>
                    </a:lnTo>
                    <a:lnTo>
                      <a:pt x="124137" y="250963"/>
                    </a:lnTo>
                    <a:lnTo>
                      <a:pt x="124166" y="250848"/>
                    </a:lnTo>
                    <a:lnTo>
                      <a:pt x="124189" y="250726"/>
                    </a:lnTo>
                    <a:lnTo>
                      <a:pt x="124207" y="250604"/>
                    </a:lnTo>
                    <a:lnTo>
                      <a:pt x="124223" y="250482"/>
                    </a:lnTo>
                    <a:lnTo>
                      <a:pt x="124238" y="250367"/>
                    </a:lnTo>
                    <a:lnTo>
                      <a:pt x="124251" y="250246"/>
                    </a:lnTo>
                    <a:lnTo>
                      <a:pt x="124259" y="250124"/>
                    </a:lnTo>
                    <a:lnTo>
                      <a:pt x="124262" y="250002"/>
                    </a:lnTo>
                    <a:lnTo>
                      <a:pt x="124244" y="249760"/>
                    </a:lnTo>
                    <a:lnTo>
                      <a:pt x="124221" y="249517"/>
                    </a:lnTo>
                    <a:lnTo>
                      <a:pt x="124216" y="249274"/>
                    </a:lnTo>
                    <a:lnTo>
                      <a:pt x="124218" y="249031"/>
                    </a:lnTo>
                    <a:lnTo>
                      <a:pt x="124224" y="248788"/>
                    </a:lnTo>
                    <a:lnTo>
                      <a:pt x="124231" y="248545"/>
                    </a:lnTo>
                    <a:lnTo>
                      <a:pt x="124237" y="248423"/>
                    </a:lnTo>
                    <a:lnTo>
                      <a:pt x="124244" y="248301"/>
                    </a:lnTo>
                    <a:lnTo>
                      <a:pt x="124253" y="248180"/>
                    </a:lnTo>
                    <a:lnTo>
                      <a:pt x="124267" y="248059"/>
                    </a:lnTo>
                    <a:lnTo>
                      <a:pt x="124284" y="247943"/>
                    </a:lnTo>
                    <a:lnTo>
                      <a:pt x="124303" y="247822"/>
                    </a:lnTo>
                    <a:lnTo>
                      <a:pt x="124337" y="247579"/>
                    </a:lnTo>
                    <a:lnTo>
                      <a:pt x="124358" y="247336"/>
                    </a:lnTo>
                    <a:lnTo>
                      <a:pt x="124342" y="247093"/>
                    </a:lnTo>
                    <a:lnTo>
                      <a:pt x="124328" y="246971"/>
                    </a:lnTo>
                    <a:lnTo>
                      <a:pt x="124311" y="246856"/>
                    </a:lnTo>
                    <a:lnTo>
                      <a:pt x="124292" y="246734"/>
                    </a:lnTo>
                    <a:lnTo>
                      <a:pt x="124269" y="246613"/>
                    </a:lnTo>
                    <a:lnTo>
                      <a:pt x="124245" y="246497"/>
                    </a:lnTo>
                    <a:lnTo>
                      <a:pt x="124220" y="246376"/>
                    </a:lnTo>
                    <a:lnTo>
                      <a:pt x="124193" y="246261"/>
                    </a:lnTo>
                    <a:lnTo>
                      <a:pt x="124138" y="246023"/>
                    </a:lnTo>
                    <a:lnTo>
                      <a:pt x="124081" y="245774"/>
                    </a:lnTo>
                    <a:lnTo>
                      <a:pt x="123996" y="245543"/>
                    </a:lnTo>
                    <a:lnTo>
                      <a:pt x="123913" y="245319"/>
                    </a:lnTo>
                    <a:lnTo>
                      <a:pt x="123829" y="245088"/>
                    </a:lnTo>
                    <a:lnTo>
                      <a:pt x="123743" y="244863"/>
                    </a:lnTo>
                    <a:lnTo>
                      <a:pt x="123654" y="244638"/>
                    </a:lnTo>
                    <a:lnTo>
                      <a:pt x="123607" y="244523"/>
                    </a:lnTo>
                    <a:lnTo>
                      <a:pt x="123550" y="244420"/>
                    </a:lnTo>
                    <a:lnTo>
                      <a:pt x="123480" y="244316"/>
                    </a:lnTo>
                    <a:lnTo>
                      <a:pt x="123406" y="244219"/>
                    </a:lnTo>
                    <a:lnTo>
                      <a:pt x="123327" y="244128"/>
                    </a:lnTo>
                    <a:lnTo>
                      <a:pt x="123247" y="244037"/>
                    </a:lnTo>
                    <a:lnTo>
                      <a:pt x="123164" y="243945"/>
                    </a:lnTo>
                    <a:lnTo>
                      <a:pt x="123080" y="243860"/>
                    </a:lnTo>
                    <a:lnTo>
                      <a:pt x="122909" y="243684"/>
                    </a:lnTo>
                    <a:lnTo>
                      <a:pt x="122735" y="243514"/>
                    </a:lnTo>
                    <a:lnTo>
                      <a:pt x="122649" y="243429"/>
                    </a:lnTo>
                    <a:lnTo>
                      <a:pt x="122561" y="243344"/>
                    </a:lnTo>
                    <a:lnTo>
                      <a:pt x="122468" y="243271"/>
                    </a:lnTo>
                    <a:lnTo>
                      <a:pt x="122365" y="243204"/>
                    </a:lnTo>
                    <a:lnTo>
                      <a:pt x="122259" y="243143"/>
                    </a:lnTo>
                    <a:lnTo>
                      <a:pt x="122148" y="243095"/>
                    </a:lnTo>
                    <a:lnTo>
                      <a:pt x="122034" y="243053"/>
                    </a:lnTo>
                    <a:lnTo>
                      <a:pt x="121918" y="243016"/>
                    </a:lnTo>
                    <a:lnTo>
                      <a:pt x="121802" y="242979"/>
                    </a:lnTo>
                    <a:lnTo>
                      <a:pt x="121684" y="242949"/>
                    </a:lnTo>
                    <a:lnTo>
                      <a:pt x="121564" y="242931"/>
                    </a:lnTo>
                    <a:lnTo>
                      <a:pt x="121444" y="242913"/>
                    </a:lnTo>
                    <a:lnTo>
                      <a:pt x="121322" y="242900"/>
                    </a:lnTo>
                    <a:lnTo>
                      <a:pt x="121201" y="242894"/>
                    </a:lnTo>
                    <a:lnTo>
                      <a:pt x="121079" y="242888"/>
                    </a:lnTo>
                    <a:lnTo>
                      <a:pt x="120958" y="242888"/>
                    </a:lnTo>
                    <a:lnTo>
                      <a:pt x="120714" y="242888"/>
                    </a:lnTo>
                    <a:lnTo>
                      <a:pt x="120473" y="242906"/>
                    </a:lnTo>
                    <a:lnTo>
                      <a:pt x="120232" y="242943"/>
                    </a:lnTo>
                    <a:lnTo>
                      <a:pt x="119992" y="242980"/>
                    </a:lnTo>
                    <a:lnTo>
                      <a:pt x="119749" y="242992"/>
                    </a:lnTo>
                    <a:lnTo>
                      <a:pt x="119508" y="243022"/>
                    </a:lnTo>
                    <a:lnTo>
                      <a:pt x="119388" y="243046"/>
                    </a:lnTo>
                    <a:lnTo>
                      <a:pt x="119270" y="243071"/>
                    </a:lnTo>
                    <a:lnTo>
                      <a:pt x="119155" y="243113"/>
                    </a:lnTo>
                    <a:lnTo>
                      <a:pt x="119045" y="243161"/>
                    </a:lnTo>
                    <a:lnTo>
                      <a:pt x="118943" y="243228"/>
                    </a:lnTo>
                    <a:lnTo>
                      <a:pt x="118843" y="243295"/>
                    </a:lnTo>
                    <a:lnTo>
                      <a:pt x="118742" y="243368"/>
                    </a:lnTo>
                    <a:lnTo>
                      <a:pt x="118535" y="243496"/>
                    </a:lnTo>
                    <a:lnTo>
                      <a:pt x="118428" y="243550"/>
                    </a:lnTo>
                    <a:lnTo>
                      <a:pt x="118318" y="243605"/>
                    </a:lnTo>
                    <a:lnTo>
                      <a:pt x="118206" y="243654"/>
                    </a:lnTo>
                    <a:lnTo>
                      <a:pt x="118094" y="243697"/>
                    </a:lnTo>
                    <a:lnTo>
                      <a:pt x="117863" y="243775"/>
                    </a:lnTo>
                    <a:lnTo>
                      <a:pt x="117623" y="243806"/>
                    </a:lnTo>
                    <a:lnTo>
                      <a:pt x="117380" y="243782"/>
                    </a:lnTo>
                    <a:lnTo>
                      <a:pt x="117262" y="243757"/>
                    </a:lnTo>
                    <a:lnTo>
                      <a:pt x="117147" y="243721"/>
                    </a:lnTo>
                    <a:lnTo>
                      <a:pt x="117033" y="243672"/>
                    </a:lnTo>
                    <a:lnTo>
                      <a:pt x="116921" y="243623"/>
                    </a:lnTo>
                    <a:lnTo>
                      <a:pt x="116811" y="243575"/>
                    </a:lnTo>
                    <a:lnTo>
                      <a:pt x="116704" y="243514"/>
                    </a:lnTo>
                    <a:lnTo>
                      <a:pt x="116610" y="243435"/>
                    </a:lnTo>
                    <a:lnTo>
                      <a:pt x="116529" y="243344"/>
                    </a:lnTo>
                    <a:lnTo>
                      <a:pt x="116457" y="243247"/>
                    </a:lnTo>
                    <a:lnTo>
                      <a:pt x="116399" y="243144"/>
                    </a:lnTo>
                    <a:lnTo>
                      <a:pt x="116346" y="243034"/>
                    </a:lnTo>
                    <a:lnTo>
                      <a:pt x="116298" y="242925"/>
                    </a:lnTo>
                    <a:lnTo>
                      <a:pt x="116254" y="242809"/>
                    </a:lnTo>
                    <a:lnTo>
                      <a:pt x="116213" y="242694"/>
                    </a:lnTo>
                    <a:lnTo>
                      <a:pt x="116175" y="242579"/>
                    </a:lnTo>
                    <a:lnTo>
                      <a:pt x="116138" y="242463"/>
                    </a:lnTo>
                    <a:lnTo>
                      <a:pt x="116104" y="242348"/>
                    </a:lnTo>
                    <a:lnTo>
                      <a:pt x="116072" y="242226"/>
                    </a:lnTo>
                    <a:lnTo>
                      <a:pt x="116049" y="242111"/>
                    </a:lnTo>
                    <a:lnTo>
                      <a:pt x="116031" y="241989"/>
                    </a:lnTo>
                    <a:lnTo>
                      <a:pt x="116026" y="241868"/>
                    </a:lnTo>
                    <a:lnTo>
                      <a:pt x="116086" y="241631"/>
                    </a:lnTo>
                    <a:lnTo>
                      <a:pt x="116224" y="241431"/>
                    </a:lnTo>
                    <a:lnTo>
                      <a:pt x="116372" y="241242"/>
                    </a:lnTo>
                    <a:lnTo>
                      <a:pt x="116438" y="241139"/>
                    </a:lnTo>
                    <a:lnTo>
                      <a:pt x="116495" y="241030"/>
                    </a:lnTo>
                    <a:lnTo>
                      <a:pt x="116544" y="240920"/>
                    </a:lnTo>
                    <a:lnTo>
                      <a:pt x="116590" y="240811"/>
                    </a:lnTo>
                    <a:lnTo>
                      <a:pt x="116636" y="240695"/>
                    </a:lnTo>
                    <a:lnTo>
                      <a:pt x="116680" y="240579"/>
                    </a:lnTo>
                    <a:lnTo>
                      <a:pt x="116763" y="240355"/>
                    </a:lnTo>
                    <a:lnTo>
                      <a:pt x="116801" y="240233"/>
                    </a:lnTo>
                    <a:lnTo>
                      <a:pt x="116834" y="240118"/>
                    </a:lnTo>
                    <a:lnTo>
                      <a:pt x="116862" y="240003"/>
                    </a:lnTo>
                    <a:lnTo>
                      <a:pt x="116891" y="239881"/>
                    </a:lnTo>
                    <a:lnTo>
                      <a:pt x="116976" y="239656"/>
                    </a:lnTo>
                    <a:lnTo>
                      <a:pt x="117050" y="239559"/>
                    </a:lnTo>
                    <a:lnTo>
                      <a:pt x="117143" y="239480"/>
                    </a:lnTo>
                    <a:lnTo>
                      <a:pt x="117242" y="239413"/>
                    </a:lnTo>
                    <a:lnTo>
                      <a:pt x="117346" y="239346"/>
                    </a:lnTo>
                    <a:lnTo>
                      <a:pt x="117454" y="239291"/>
                    </a:lnTo>
                    <a:lnTo>
                      <a:pt x="117564" y="239243"/>
                    </a:lnTo>
                    <a:lnTo>
                      <a:pt x="117789" y="239146"/>
                    </a:lnTo>
                    <a:lnTo>
                      <a:pt x="118018" y="239073"/>
                    </a:lnTo>
                    <a:lnTo>
                      <a:pt x="118258" y="239030"/>
                    </a:lnTo>
                    <a:lnTo>
                      <a:pt x="118497" y="238982"/>
                    </a:lnTo>
                    <a:lnTo>
                      <a:pt x="118607" y="238933"/>
                    </a:lnTo>
                    <a:lnTo>
                      <a:pt x="118704" y="238860"/>
                    </a:lnTo>
                    <a:lnTo>
                      <a:pt x="118789" y="238775"/>
                    </a:lnTo>
                    <a:lnTo>
                      <a:pt x="118868" y="238678"/>
                    </a:lnTo>
                    <a:lnTo>
                      <a:pt x="119014" y="238490"/>
                    </a:lnTo>
                    <a:lnTo>
                      <a:pt x="119143" y="238277"/>
                    </a:lnTo>
                    <a:lnTo>
                      <a:pt x="119260" y="238064"/>
                    </a:lnTo>
                    <a:lnTo>
                      <a:pt x="119319" y="237961"/>
                    </a:lnTo>
                    <a:lnTo>
                      <a:pt x="119394" y="237864"/>
                    </a:lnTo>
                    <a:lnTo>
                      <a:pt x="119488" y="237791"/>
                    </a:lnTo>
                    <a:lnTo>
                      <a:pt x="119592" y="237724"/>
                    </a:lnTo>
                    <a:lnTo>
                      <a:pt x="119702" y="237676"/>
                    </a:lnTo>
                    <a:lnTo>
                      <a:pt x="119816" y="237633"/>
                    </a:lnTo>
                    <a:lnTo>
                      <a:pt x="119931" y="237591"/>
                    </a:lnTo>
                    <a:lnTo>
                      <a:pt x="120049" y="237560"/>
                    </a:lnTo>
                    <a:lnTo>
                      <a:pt x="120168" y="237536"/>
                    </a:lnTo>
                    <a:lnTo>
                      <a:pt x="120288" y="237512"/>
                    </a:lnTo>
                    <a:lnTo>
                      <a:pt x="120527" y="237469"/>
                    </a:lnTo>
                    <a:lnTo>
                      <a:pt x="120768" y="237445"/>
                    </a:lnTo>
                    <a:lnTo>
                      <a:pt x="121011" y="237439"/>
                    </a:lnTo>
                    <a:lnTo>
                      <a:pt x="121254" y="237439"/>
                    </a:lnTo>
                    <a:lnTo>
                      <a:pt x="121376" y="237445"/>
                    </a:lnTo>
                    <a:lnTo>
                      <a:pt x="121496" y="237457"/>
                    </a:lnTo>
                    <a:lnTo>
                      <a:pt x="121617" y="237475"/>
                    </a:lnTo>
                    <a:lnTo>
                      <a:pt x="121736" y="237494"/>
                    </a:lnTo>
                    <a:lnTo>
                      <a:pt x="121854" y="237530"/>
                    </a:lnTo>
                    <a:lnTo>
                      <a:pt x="121970" y="237567"/>
                    </a:lnTo>
                    <a:lnTo>
                      <a:pt x="122201" y="237639"/>
                    </a:lnTo>
                    <a:lnTo>
                      <a:pt x="122431" y="237718"/>
                    </a:lnTo>
                    <a:lnTo>
                      <a:pt x="122659" y="237803"/>
                    </a:lnTo>
                    <a:lnTo>
                      <a:pt x="122884" y="237894"/>
                    </a:lnTo>
                    <a:lnTo>
                      <a:pt x="123109" y="237986"/>
                    </a:lnTo>
                    <a:lnTo>
                      <a:pt x="123333" y="238082"/>
                    </a:lnTo>
                    <a:lnTo>
                      <a:pt x="123553" y="238180"/>
                    </a:lnTo>
                    <a:lnTo>
                      <a:pt x="123662" y="238235"/>
                    </a:lnTo>
                    <a:lnTo>
                      <a:pt x="123768" y="238295"/>
                    </a:lnTo>
                    <a:lnTo>
                      <a:pt x="123872" y="238362"/>
                    </a:lnTo>
                    <a:lnTo>
                      <a:pt x="123967" y="238435"/>
                    </a:lnTo>
                    <a:lnTo>
                      <a:pt x="124052" y="238520"/>
                    </a:lnTo>
                    <a:lnTo>
                      <a:pt x="124129" y="238618"/>
                    </a:lnTo>
                    <a:lnTo>
                      <a:pt x="124192" y="238721"/>
                    </a:lnTo>
                    <a:lnTo>
                      <a:pt x="124254" y="238824"/>
                    </a:lnTo>
                    <a:lnTo>
                      <a:pt x="124315" y="238934"/>
                    </a:lnTo>
                    <a:lnTo>
                      <a:pt x="124435" y="239140"/>
                    </a:lnTo>
                    <a:lnTo>
                      <a:pt x="124553" y="239353"/>
                    </a:lnTo>
                    <a:lnTo>
                      <a:pt x="124673" y="239565"/>
                    </a:lnTo>
                    <a:lnTo>
                      <a:pt x="124794" y="239778"/>
                    </a:lnTo>
                    <a:lnTo>
                      <a:pt x="124921" y="239984"/>
                    </a:lnTo>
                    <a:lnTo>
                      <a:pt x="125057" y="240185"/>
                    </a:lnTo>
                    <a:lnTo>
                      <a:pt x="125198" y="240385"/>
                    </a:lnTo>
                    <a:lnTo>
                      <a:pt x="125383" y="240647"/>
                    </a:lnTo>
                    <a:lnTo>
                      <a:pt x="125607" y="240737"/>
                    </a:lnTo>
                    <a:lnTo>
                      <a:pt x="125832" y="240829"/>
                    </a:lnTo>
                    <a:lnTo>
                      <a:pt x="126058" y="240920"/>
                    </a:lnTo>
                    <a:lnTo>
                      <a:pt x="126172" y="240962"/>
                    </a:lnTo>
                    <a:lnTo>
                      <a:pt x="126288" y="240999"/>
                    </a:lnTo>
                    <a:lnTo>
                      <a:pt x="126405" y="241029"/>
                    </a:lnTo>
                    <a:lnTo>
                      <a:pt x="126525" y="241054"/>
                    </a:lnTo>
                    <a:lnTo>
                      <a:pt x="126645" y="241066"/>
                    </a:lnTo>
                    <a:lnTo>
                      <a:pt x="126889" y="241054"/>
                    </a:lnTo>
                    <a:lnTo>
                      <a:pt x="127127" y="241011"/>
                    </a:lnTo>
                    <a:lnTo>
                      <a:pt x="127364" y="240950"/>
                    </a:lnTo>
                    <a:lnTo>
                      <a:pt x="127594" y="240877"/>
                    </a:lnTo>
                    <a:lnTo>
                      <a:pt x="127820" y="240787"/>
                    </a:lnTo>
                    <a:lnTo>
                      <a:pt x="128037" y="240671"/>
                    </a:lnTo>
                    <a:lnTo>
                      <a:pt x="128250" y="240555"/>
                    </a:lnTo>
                    <a:lnTo>
                      <a:pt x="128462" y="240440"/>
                    </a:lnTo>
                    <a:lnTo>
                      <a:pt x="128674" y="240318"/>
                    </a:lnTo>
                    <a:lnTo>
                      <a:pt x="128884" y="240197"/>
                    </a:lnTo>
                    <a:lnTo>
                      <a:pt x="128986" y="240136"/>
                    </a:lnTo>
                    <a:lnTo>
                      <a:pt x="129083" y="240057"/>
                    </a:lnTo>
                    <a:lnTo>
                      <a:pt x="129175" y="239979"/>
                    </a:lnTo>
                    <a:lnTo>
                      <a:pt x="129257" y="239893"/>
                    </a:lnTo>
                    <a:lnTo>
                      <a:pt x="129333" y="239796"/>
                    </a:lnTo>
                    <a:lnTo>
                      <a:pt x="129405" y="239699"/>
                    </a:lnTo>
                    <a:lnTo>
                      <a:pt x="129473" y="239595"/>
                    </a:lnTo>
                    <a:lnTo>
                      <a:pt x="129540" y="239492"/>
                    </a:lnTo>
                    <a:lnTo>
                      <a:pt x="129671" y="239292"/>
                    </a:lnTo>
                    <a:lnTo>
                      <a:pt x="129737" y="239189"/>
                    </a:lnTo>
                    <a:lnTo>
                      <a:pt x="129803" y="239085"/>
                    </a:lnTo>
                    <a:lnTo>
                      <a:pt x="129871" y="238982"/>
                    </a:lnTo>
                    <a:lnTo>
                      <a:pt x="129941" y="238885"/>
                    </a:lnTo>
                    <a:lnTo>
                      <a:pt x="130022" y="238794"/>
                    </a:lnTo>
                    <a:lnTo>
                      <a:pt x="130105" y="238708"/>
                    </a:lnTo>
                    <a:lnTo>
                      <a:pt x="130275" y="238532"/>
                    </a:lnTo>
                    <a:lnTo>
                      <a:pt x="130447" y="238362"/>
                    </a:lnTo>
                    <a:lnTo>
                      <a:pt x="130617" y="238186"/>
                    </a:lnTo>
                    <a:lnTo>
                      <a:pt x="130785" y="238010"/>
                    </a:lnTo>
                    <a:lnTo>
                      <a:pt x="130865" y="237919"/>
                    </a:lnTo>
                    <a:lnTo>
                      <a:pt x="130942" y="237821"/>
                    </a:lnTo>
                    <a:lnTo>
                      <a:pt x="131009" y="237724"/>
                    </a:lnTo>
                    <a:lnTo>
                      <a:pt x="131067" y="237621"/>
                    </a:lnTo>
                    <a:lnTo>
                      <a:pt x="131122" y="237511"/>
                    </a:lnTo>
                    <a:lnTo>
                      <a:pt x="131237" y="237293"/>
                    </a:lnTo>
                    <a:lnTo>
                      <a:pt x="131403" y="237123"/>
                    </a:lnTo>
                    <a:lnTo>
                      <a:pt x="131581" y="237062"/>
                    </a:lnTo>
                    <a:lnTo>
                      <a:pt x="131809" y="236977"/>
                    </a:lnTo>
                    <a:lnTo>
                      <a:pt x="131921" y="236929"/>
                    </a:lnTo>
                    <a:lnTo>
                      <a:pt x="132019" y="236856"/>
                    </a:lnTo>
                    <a:lnTo>
                      <a:pt x="132091" y="236758"/>
                    </a:lnTo>
                    <a:lnTo>
                      <a:pt x="132155" y="236655"/>
                    </a:lnTo>
                    <a:lnTo>
                      <a:pt x="132216" y="236552"/>
                    </a:lnTo>
                    <a:lnTo>
                      <a:pt x="132274" y="236442"/>
                    </a:lnTo>
                    <a:lnTo>
                      <a:pt x="132329" y="236333"/>
                    </a:lnTo>
                    <a:lnTo>
                      <a:pt x="132380" y="236224"/>
                    </a:lnTo>
                    <a:lnTo>
                      <a:pt x="132430" y="236114"/>
                    </a:lnTo>
                    <a:lnTo>
                      <a:pt x="132532" y="235896"/>
                    </a:lnTo>
                    <a:lnTo>
                      <a:pt x="132646" y="235677"/>
                    </a:lnTo>
                    <a:lnTo>
                      <a:pt x="132779" y="235477"/>
                    </a:lnTo>
                    <a:lnTo>
                      <a:pt x="132918" y="235276"/>
                    </a:lnTo>
                    <a:lnTo>
                      <a:pt x="133047" y="235069"/>
                    </a:lnTo>
                    <a:lnTo>
                      <a:pt x="133105" y="234960"/>
                    </a:lnTo>
                    <a:lnTo>
                      <a:pt x="133158" y="234850"/>
                    </a:lnTo>
                    <a:lnTo>
                      <a:pt x="133207" y="234741"/>
                    </a:lnTo>
                    <a:lnTo>
                      <a:pt x="133252" y="234626"/>
                    </a:lnTo>
                    <a:lnTo>
                      <a:pt x="133342" y="234401"/>
                    </a:lnTo>
                    <a:lnTo>
                      <a:pt x="133429" y="234176"/>
                    </a:lnTo>
                    <a:lnTo>
                      <a:pt x="133516" y="233952"/>
                    </a:lnTo>
                    <a:lnTo>
                      <a:pt x="133601" y="233721"/>
                    </a:lnTo>
                    <a:lnTo>
                      <a:pt x="133685" y="233496"/>
                    </a:lnTo>
                    <a:lnTo>
                      <a:pt x="133767" y="233265"/>
                    </a:lnTo>
                    <a:lnTo>
                      <a:pt x="133840" y="233034"/>
                    </a:lnTo>
                    <a:lnTo>
                      <a:pt x="133875" y="232791"/>
                    </a:lnTo>
                    <a:lnTo>
                      <a:pt x="133867" y="232548"/>
                    </a:lnTo>
                    <a:lnTo>
                      <a:pt x="133806" y="232311"/>
                    </a:lnTo>
                    <a:lnTo>
                      <a:pt x="133533" y="232104"/>
                    </a:lnTo>
                    <a:lnTo>
                      <a:pt x="133335" y="231959"/>
                    </a:lnTo>
                    <a:lnTo>
                      <a:pt x="133239" y="231886"/>
                    </a:lnTo>
                    <a:lnTo>
                      <a:pt x="133152" y="231801"/>
                    </a:lnTo>
                    <a:lnTo>
                      <a:pt x="133070" y="231715"/>
                    </a:lnTo>
                    <a:lnTo>
                      <a:pt x="132991" y="231619"/>
                    </a:lnTo>
                    <a:lnTo>
                      <a:pt x="132840" y="231430"/>
                    </a:lnTo>
                    <a:lnTo>
                      <a:pt x="132769" y="231333"/>
                    </a:lnTo>
                    <a:lnTo>
                      <a:pt x="132707" y="231223"/>
                    </a:lnTo>
                    <a:lnTo>
                      <a:pt x="132652" y="231114"/>
                    </a:lnTo>
                    <a:lnTo>
                      <a:pt x="132612" y="230999"/>
                    </a:lnTo>
                    <a:lnTo>
                      <a:pt x="132602" y="230883"/>
                    </a:lnTo>
                    <a:lnTo>
                      <a:pt x="132658" y="230646"/>
                    </a:lnTo>
                    <a:lnTo>
                      <a:pt x="132736" y="230415"/>
                    </a:lnTo>
                    <a:lnTo>
                      <a:pt x="132814" y="230185"/>
                    </a:lnTo>
                    <a:lnTo>
                      <a:pt x="132895" y="229954"/>
                    </a:lnTo>
                    <a:lnTo>
                      <a:pt x="132976" y="229723"/>
                    </a:lnTo>
                    <a:lnTo>
                      <a:pt x="133061" y="229498"/>
                    </a:lnTo>
                    <a:lnTo>
                      <a:pt x="133149" y="229274"/>
                    </a:lnTo>
                    <a:lnTo>
                      <a:pt x="133240" y="229049"/>
                    </a:lnTo>
                    <a:lnTo>
                      <a:pt x="133335" y="228824"/>
                    </a:lnTo>
                    <a:lnTo>
                      <a:pt x="133429" y="228599"/>
                    </a:lnTo>
                    <a:lnTo>
                      <a:pt x="133523" y="228374"/>
                    </a:lnTo>
                    <a:lnTo>
                      <a:pt x="133614" y="228150"/>
                    </a:lnTo>
                    <a:lnTo>
                      <a:pt x="133659" y="228034"/>
                    </a:lnTo>
                    <a:lnTo>
                      <a:pt x="133698" y="227919"/>
                    </a:lnTo>
                    <a:lnTo>
                      <a:pt x="133734" y="227803"/>
                    </a:lnTo>
                    <a:lnTo>
                      <a:pt x="133766" y="227687"/>
                    </a:lnTo>
                    <a:lnTo>
                      <a:pt x="133790" y="227566"/>
                    </a:lnTo>
                    <a:lnTo>
                      <a:pt x="133805" y="227445"/>
                    </a:lnTo>
                    <a:lnTo>
                      <a:pt x="133816" y="227323"/>
                    </a:lnTo>
                    <a:lnTo>
                      <a:pt x="133822" y="227202"/>
                    </a:lnTo>
                    <a:lnTo>
                      <a:pt x="133810" y="226965"/>
                    </a:lnTo>
                    <a:lnTo>
                      <a:pt x="133785" y="226843"/>
                    </a:lnTo>
                    <a:lnTo>
                      <a:pt x="133747" y="226728"/>
                    </a:lnTo>
                    <a:lnTo>
                      <a:pt x="133696" y="226618"/>
                    </a:lnTo>
                    <a:lnTo>
                      <a:pt x="133636" y="226509"/>
                    </a:lnTo>
                    <a:lnTo>
                      <a:pt x="133570" y="226412"/>
                    </a:lnTo>
                    <a:lnTo>
                      <a:pt x="133437" y="226205"/>
                    </a:lnTo>
                    <a:lnTo>
                      <a:pt x="133378" y="226102"/>
                    </a:lnTo>
                    <a:lnTo>
                      <a:pt x="133327" y="225987"/>
                    </a:lnTo>
                    <a:lnTo>
                      <a:pt x="133291" y="225871"/>
                    </a:lnTo>
                    <a:lnTo>
                      <a:pt x="133272" y="225756"/>
                    </a:lnTo>
                    <a:lnTo>
                      <a:pt x="133264" y="225634"/>
                    </a:lnTo>
                    <a:lnTo>
                      <a:pt x="133264" y="225513"/>
                    </a:lnTo>
                    <a:lnTo>
                      <a:pt x="133279" y="225269"/>
                    </a:lnTo>
                    <a:lnTo>
                      <a:pt x="133297" y="225026"/>
                    </a:lnTo>
                    <a:lnTo>
                      <a:pt x="133307" y="224905"/>
                    </a:lnTo>
                    <a:lnTo>
                      <a:pt x="133319" y="224783"/>
                    </a:lnTo>
                    <a:lnTo>
                      <a:pt x="133332" y="224662"/>
                    </a:lnTo>
                    <a:lnTo>
                      <a:pt x="133347" y="224541"/>
                    </a:lnTo>
                    <a:lnTo>
                      <a:pt x="133366" y="224419"/>
                    </a:lnTo>
                    <a:lnTo>
                      <a:pt x="133385" y="224303"/>
                    </a:lnTo>
                    <a:lnTo>
                      <a:pt x="133408" y="224182"/>
                    </a:lnTo>
                    <a:lnTo>
                      <a:pt x="133432" y="224061"/>
                    </a:lnTo>
                    <a:lnTo>
                      <a:pt x="133461" y="223945"/>
                    </a:lnTo>
                    <a:lnTo>
                      <a:pt x="133499" y="223830"/>
                    </a:lnTo>
                    <a:lnTo>
                      <a:pt x="133540" y="223715"/>
                    </a:lnTo>
                    <a:lnTo>
                      <a:pt x="133584" y="223599"/>
                    </a:lnTo>
                    <a:lnTo>
                      <a:pt x="133628" y="223490"/>
                    </a:lnTo>
                    <a:lnTo>
                      <a:pt x="133718" y="223265"/>
                    </a:lnTo>
                    <a:lnTo>
                      <a:pt x="133761" y="223150"/>
                    </a:lnTo>
                    <a:lnTo>
                      <a:pt x="133802" y="223034"/>
                    </a:lnTo>
                    <a:lnTo>
                      <a:pt x="133838" y="222918"/>
                    </a:lnTo>
                    <a:lnTo>
                      <a:pt x="133870" y="222803"/>
                    </a:lnTo>
                    <a:lnTo>
                      <a:pt x="133898" y="222682"/>
                    </a:lnTo>
                    <a:lnTo>
                      <a:pt x="133923" y="222566"/>
                    </a:lnTo>
                    <a:lnTo>
                      <a:pt x="133947" y="222445"/>
                    </a:lnTo>
                    <a:lnTo>
                      <a:pt x="133999" y="222208"/>
                    </a:lnTo>
                    <a:lnTo>
                      <a:pt x="134030" y="222092"/>
                    </a:lnTo>
                    <a:lnTo>
                      <a:pt x="134067" y="221977"/>
                    </a:lnTo>
                    <a:lnTo>
                      <a:pt x="134111" y="221861"/>
                    </a:lnTo>
                    <a:lnTo>
                      <a:pt x="134158" y="221746"/>
                    </a:lnTo>
                    <a:lnTo>
                      <a:pt x="134204" y="221637"/>
                    </a:lnTo>
                    <a:lnTo>
                      <a:pt x="134284" y="221406"/>
                    </a:lnTo>
                    <a:lnTo>
                      <a:pt x="134313" y="221291"/>
                    </a:lnTo>
                    <a:lnTo>
                      <a:pt x="134331" y="221169"/>
                    </a:lnTo>
                    <a:lnTo>
                      <a:pt x="134345" y="221047"/>
                    </a:lnTo>
                    <a:lnTo>
                      <a:pt x="134357" y="220926"/>
                    </a:lnTo>
                    <a:lnTo>
                      <a:pt x="134366" y="220804"/>
                    </a:lnTo>
                    <a:lnTo>
                      <a:pt x="134374" y="220683"/>
                    </a:lnTo>
                    <a:lnTo>
                      <a:pt x="134379" y="220561"/>
                    </a:lnTo>
                    <a:lnTo>
                      <a:pt x="134381" y="220440"/>
                    </a:lnTo>
                    <a:lnTo>
                      <a:pt x="134377" y="220197"/>
                    </a:lnTo>
                    <a:lnTo>
                      <a:pt x="134370" y="220075"/>
                    </a:lnTo>
                    <a:lnTo>
                      <a:pt x="134356" y="219953"/>
                    </a:lnTo>
                    <a:lnTo>
                      <a:pt x="134334" y="219838"/>
                    </a:lnTo>
                    <a:lnTo>
                      <a:pt x="134305" y="219717"/>
                    </a:lnTo>
                    <a:lnTo>
                      <a:pt x="134272" y="219601"/>
                    </a:lnTo>
                    <a:lnTo>
                      <a:pt x="134235" y="219486"/>
                    </a:lnTo>
                    <a:lnTo>
                      <a:pt x="134192" y="219371"/>
                    </a:lnTo>
                    <a:lnTo>
                      <a:pt x="134143" y="219261"/>
                    </a:lnTo>
                    <a:lnTo>
                      <a:pt x="134084" y="219152"/>
                    </a:lnTo>
                    <a:lnTo>
                      <a:pt x="134009" y="219061"/>
                    </a:lnTo>
                    <a:lnTo>
                      <a:pt x="133919" y="218976"/>
                    </a:lnTo>
                    <a:lnTo>
                      <a:pt x="133823" y="218902"/>
                    </a:lnTo>
                    <a:lnTo>
                      <a:pt x="133720" y="218836"/>
                    </a:lnTo>
                    <a:lnTo>
                      <a:pt x="133614" y="218775"/>
                    </a:lnTo>
                    <a:lnTo>
                      <a:pt x="133503" y="218727"/>
                    </a:lnTo>
                    <a:lnTo>
                      <a:pt x="133388" y="218684"/>
                    </a:lnTo>
                    <a:lnTo>
                      <a:pt x="133271" y="218654"/>
                    </a:lnTo>
                    <a:lnTo>
                      <a:pt x="133150" y="218648"/>
                    </a:lnTo>
                    <a:lnTo>
                      <a:pt x="132940" y="218763"/>
                    </a:lnTo>
                    <a:lnTo>
                      <a:pt x="132757" y="218927"/>
                    </a:lnTo>
                    <a:lnTo>
                      <a:pt x="132538" y="219018"/>
                    </a:lnTo>
                    <a:lnTo>
                      <a:pt x="132297" y="219048"/>
                    </a:lnTo>
                    <a:lnTo>
                      <a:pt x="132054" y="219037"/>
                    </a:lnTo>
                    <a:lnTo>
                      <a:pt x="131936" y="219012"/>
                    </a:lnTo>
                    <a:lnTo>
                      <a:pt x="131832" y="218945"/>
                    </a:lnTo>
                    <a:lnTo>
                      <a:pt x="131752" y="218854"/>
                    </a:lnTo>
                    <a:lnTo>
                      <a:pt x="131689" y="218751"/>
                    </a:lnTo>
                    <a:lnTo>
                      <a:pt x="131644" y="218641"/>
                    </a:lnTo>
                    <a:lnTo>
                      <a:pt x="131606" y="218526"/>
                    </a:lnTo>
                    <a:lnTo>
                      <a:pt x="131574" y="218404"/>
                    </a:lnTo>
                    <a:lnTo>
                      <a:pt x="131549" y="218289"/>
                    </a:lnTo>
                    <a:lnTo>
                      <a:pt x="131533" y="218167"/>
                    </a:lnTo>
                    <a:lnTo>
                      <a:pt x="131525" y="218046"/>
                    </a:lnTo>
                    <a:lnTo>
                      <a:pt x="131525" y="217924"/>
                    </a:lnTo>
                    <a:lnTo>
                      <a:pt x="131550" y="217682"/>
                    </a:lnTo>
                    <a:lnTo>
                      <a:pt x="131574" y="217566"/>
                    </a:lnTo>
                    <a:lnTo>
                      <a:pt x="131602" y="217445"/>
                    </a:lnTo>
                    <a:lnTo>
                      <a:pt x="131643" y="217329"/>
                    </a:lnTo>
                    <a:lnTo>
                      <a:pt x="131688" y="217220"/>
                    </a:lnTo>
                    <a:lnTo>
                      <a:pt x="131782" y="216995"/>
                    </a:lnTo>
                    <a:lnTo>
                      <a:pt x="131835" y="216886"/>
                    </a:lnTo>
                    <a:lnTo>
                      <a:pt x="131894" y="216776"/>
                    </a:lnTo>
                    <a:lnTo>
                      <a:pt x="131957" y="216673"/>
                    </a:lnTo>
                    <a:lnTo>
                      <a:pt x="132022" y="216570"/>
                    </a:lnTo>
                    <a:lnTo>
                      <a:pt x="132092" y="216472"/>
                    </a:lnTo>
                    <a:lnTo>
                      <a:pt x="132169" y="216375"/>
                    </a:lnTo>
                    <a:lnTo>
                      <a:pt x="132265" y="216302"/>
                    </a:lnTo>
                    <a:lnTo>
                      <a:pt x="132365" y="216235"/>
                    </a:lnTo>
                    <a:lnTo>
                      <a:pt x="132562" y="216090"/>
                    </a:lnTo>
                    <a:lnTo>
                      <a:pt x="132644" y="215999"/>
                    </a:lnTo>
                    <a:lnTo>
                      <a:pt x="132702" y="215895"/>
                    </a:lnTo>
                    <a:lnTo>
                      <a:pt x="132726" y="215774"/>
                    </a:lnTo>
                    <a:lnTo>
                      <a:pt x="132730" y="215653"/>
                    </a:lnTo>
                    <a:lnTo>
                      <a:pt x="132700" y="215409"/>
                    </a:lnTo>
                    <a:lnTo>
                      <a:pt x="132683" y="215288"/>
                    </a:lnTo>
                    <a:lnTo>
                      <a:pt x="132666" y="215172"/>
                    </a:lnTo>
                    <a:lnTo>
                      <a:pt x="132647" y="215051"/>
                    </a:lnTo>
                    <a:lnTo>
                      <a:pt x="132628" y="214929"/>
                    </a:lnTo>
                    <a:lnTo>
                      <a:pt x="132608" y="214808"/>
                    </a:lnTo>
                    <a:lnTo>
                      <a:pt x="132586" y="214692"/>
                    </a:lnTo>
                    <a:lnTo>
                      <a:pt x="132555" y="214571"/>
                    </a:lnTo>
                    <a:lnTo>
                      <a:pt x="132516" y="214456"/>
                    </a:lnTo>
                    <a:lnTo>
                      <a:pt x="132470" y="214346"/>
                    </a:lnTo>
                    <a:lnTo>
                      <a:pt x="132411" y="214237"/>
                    </a:lnTo>
                    <a:lnTo>
                      <a:pt x="132343" y="214139"/>
                    </a:lnTo>
                    <a:lnTo>
                      <a:pt x="132267" y="214048"/>
                    </a:lnTo>
                    <a:lnTo>
                      <a:pt x="132187" y="213958"/>
                    </a:lnTo>
                    <a:lnTo>
                      <a:pt x="132101" y="213866"/>
                    </a:lnTo>
                    <a:lnTo>
                      <a:pt x="132014" y="213781"/>
                    </a:lnTo>
                    <a:lnTo>
                      <a:pt x="131839" y="213611"/>
                    </a:lnTo>
                    <a:lnTo>
                      <a:pt x="131663" y="213447"/>
                    </a:lnTo>
                    <a:lnTo>
                      <a:pt x="131574" y="213362"/>
                    </a:lnTo>
                    <a:lnTo>
                      <a:pt x="131487" y="213277"/>
                    </a:lnTo>
                    <a:lnTo>
                      <a:pt x="131402" y="213192"/>
                    </a:lnTo>
                    <a:lnTo>
                      <a:pt x="131318" y="213107"/>
                    </a:lnTo>
                    <a:lnTo>
                      <a:pt x="131242" y="213010"/>
                    </a:lnTo>
                    <a:lnTo>
                      <a:pt x="131174" y="212906"/>
                    </a:lnTo>
                    <a:lnTo>
                      <a:pt x="131125" y="212797"/>
                    </a:lnTo>
                    <a:lnTo>
                      <a:pt x="131092" y="212682"/>
                    </a:lnTo>
                    <a:lnTo>
                      <a:pt x="131064" y="212560"/>
                    </a:lnTo>
                    <a:lnTo>
                      <a:pt x="131044" y="212445"/>
                    </a:lnTo>
                    <a:lnTo>
                      <a:pt x="131032" y="212323"/>
                    </a:lnTo>
                    <a:lnTo>
                      <a:pt x="131026" y="212201"/>
                    </a:lnTo>
                    <a:lnTo>
                      <a:pt x="131024" y="212080"/>
                    </a:lnTo>
                    <a:lnTo>
                      <a:pt x="131039" y="211837"/>
                    </a:lnTo>
                    <a:lnTo>
                      <a:pt x="131057" y="211715"/>
                    </a:lnTo>
                    <a:lnTo>
                      <a:pt x="131081" y="211594"/>
                    </a:lnTo>
                    <a:lnTo>
                      <a:pt x="131122" y="211479"/>
                    </a:lnTo>
                    <a:lnTo>
                      <a:pt x="131189" y="211382"/>
                    </a:lnTo>
                    <a:lnTo>
                      <a:pt x="131279" y="211302"/>
                    </a:lnTo>
                    <a:lnTo>
                      <a:pt x="131388" y="211242"/>
                    </a:lnTo>
                    <a:lnTo>
                      <a:pt x="131501" y="211199"/>
                    </a:lnTo>
                    <a:lnTo>
                      <a:pt x="131617" y="211163"/>
                    </a:lnTo>
                    <a:lnTo>
                      <a:pt x="131734" y="211126"/>
                    </a:lnTo>
                    <a:lnTo>
                      <a:pt x="131852" y="211102"/>
                    </a:lnTo>
                    <a:lnTo>
                      <a:pt x="132090" y="211047"/>
                    </a:lnTo>
                    <a:lnTo>
                      <a:pt x="132329" y="211011"/>
                    </a:lnTo>
                    <a:lnTo>
                      <a:pt x="132571" y="210974"/>
                    </a:lnTo>
                    <a:lnTo>
                      <a:pt x="132813" y="210950"/>
                    </a:lnTo>
                    <a:lnTo>
                      <a:pt x="133054" y="210920"/>
                    </a:lnTo>
                    <a:lnTo>
                      <a:pt x="133293" y="210877"/>
                    </a:lnTo>
                    <a:lnTo>
                      <a:pt x="133526" y="210810"/>
                    </a:lnTo>
                    <a:lnTo>
                      <a:pt x="133637" y="210761"/>
                    </a:lnTo>
                    <a:lnTo>
                      <a:pt x="133747" y="210707"/>
                    </a:lnTo>
                    <a:lnTo>
                      <a:pt x="133855" y="210652"/>
                    </a:lnTo>
                    <a:lnTo>
                      <a:pt x="133963" y="210597"/>
                    </a:lnTo>
                    <a:lnTo>
                      <a:pt x="134070" y="210537"/>
                    </a:lnTo>
                    <a:lnTo>
                      <a:pt x="134283" y="210421"/>
                    </a:lnTo>
                    <a:lnTo>
                      <a:pt x="134496" y="210300"/>
                    </a:lnTo>
                    <a:lnTo>
                      <a:pt x="134672" y="210209"/>
                    </a:lnTo>
                    <a:lnTo>
                      <a:pt x="134757" y="209978"/>
                    </a:lnTo>
                    <a:lnTo>
                      <a:pt x="134800" y="209868"/>
                    </a:lnTo>
                    <a:lnTo>
                      <a:pt x="134840" y="209753"/>
                    </a:lnTo>
                    <a:lnTo>
                      <a:pt x="134879" y="209637"/>
                    </a:lnTo>
                    <a:lnTo>
                      <a:pt x="134914" y="209522"/>
                    </a:lnTo>
                    <a:lnTo>
                      <a:pt x="134945" y="209401"/>
                    </a:lnTo>
                    <a:lnTo>
                      <a:pt x="134974" y="209286"/>
                    </a:lnTo>
                    <a:lnTo>
                      <a:pt x="134999" y="209164"/>
                    </a:lnTo>
                    <a:lnTo>
                      <a:pt x="135020" y="209048"/>
                    </a:lnTo>
                    <a:lnTo>
                      <a:pt x="135032" y="208927"/>
                    </a:lnTo>
                    <a:lnTo>
                      <a:pt x="134959" y="208696"/>
                    </a:lnTo>
                    <a:lnTo>
                      <a:pt x="134881" y="208605"/>
                    </a:lnTo>
                    <a:lnTo>
                      <a:pt x="134790" y="208526"/>
                    </a:lnTo>
                    <a:lnTo>
                      <a:pt x="134692" y="208453"/>
                    </a:lnTo>
                    <a:lnTo>
                      <a:pt x="134593" y="208380"/>
                    </a:lnTo>
                    <a:lnTo>
                      <a:pt x="134491" y="208313"/>
                    </a:lnTo>
                    <a:lnTo>
                      <a:pt x="134388" y="208246"/>
                    </a:lnTo>
                    <a:lnTo>
                      <a:pt x="134189" y="208107"/>
                    </a:lnTo>
                    <a:lnTo>
                      <a:pt x="134097" y="208028"/>
                    </a:lnTo>
                    <a:lnTo>
                      <a:pt x="134009" y="207949"/>
                    </a:lnTo>
                    <a:lnTo>
                      <a:pt x="133933" y="207851"/>
                    </a:lnTo>
                    <a:lnTo>
                      <a:pt x="133880" y="207742"/>
                    </a:lnTo>
                    <a:lnTo>
                      <a:pt x="133849" y="207627"/>
                    </a:lnTo>
                    <a:lnTo>
                      <a:pt x="133834" y="207505"/>
                    </a:lnTo>
                    <a:lnTo>
                      <a:pt x="133825" y="207384"/>
                    </a:lnTo>
                    <a:lnTo>
                      <a:pt x="133817" y="207262"/>
                    </a:lnTo>
                    <a:lnTo>
                      <a:pt x="133810" y="207140"/>
                    </a:lnTo>
                    <a:lnTo>
                      <a:pt x="133777" y="206898"/>
                    </a:lnTo>
                    <a:lnTo>
                      <a:pt x="133732" y="206788"/>
                    </a:lnTo>
                    <a:lnTo>
                      <a:pt x="133682" y="206679"/>
                    </a:lnTo>
                    <a:lnTo>
                      <a:pt x="133626" y="206570"/>
                    </a:lnTo>
                    <a:lnTo>
                      <a:pt x="133559" y="206466"/>
                    </a:lnTo>
                    <a:lnTo>
                      <a:pt x="133487" y="206369"/>
                    </a:lnTo>
                    <a:lnTo>
                      <a:pt x="133412" y="206272"/>
                    </a:lnTo>
                    <a:lnTo>
                      <a:pt x="133333" y="206180"/>
                    </a:lnTo>
                    <a:lnTo>
                      <a:pt x="133232" y="206114"/>
                    </a:lnTo>
                    <a:lnTo>
                      <a:pt x="133123" y="206059"/>
                    </a:lnTo>
                    <a:lnTo>
                      <a:pt x="133012" y="206011"/>
                    </a:lnTo>
                    <a:lnTo>
                      <a:pt x="132801" y="205889"/>
                    </a:lnTo>
                    <a:lnTo>
                      <a:pt x="132723" y="205798"/>
                    </a:lnTo>
                    <a:lnTo>
                      <a:pt x="132669" y="205689"/>
                    </a:lnTo>
                    <a:lnTo>
                      <a:pt x="132628" y="205573"/>
                    </a:lnTo>
                    <a:lnTo>
                      <a:pt x="132609" y="205452"/>
                    </a:lnTo>
                    <a:lnTo>
                      <a:pt x="132598" y="205330"/>
                    </a:lnTo>
                    <a:lnTo>
                      <a:pt x="132618" y="205087"/>
                    </a:lnTo>
                    <a:lnTo>
                      <a:pt x="132645" y="204972"/>
                    </a:lnTo>
                    <a:lnTo>
                      <a:pt x="132685" y="204856"/>
                    </a:lnTo>
                    <a:lnTo>
                      <a:pt x="132735" y="204741"/>
                    </a:lnTo>
                    <a:lnTo>
                      <a:pt x="132795" y="204638"/>
                    </a:lnTo>
                    <a:lnTo>
                      <a:pt x="132878" y="204546"/>
                    </a:lnTo>
                    <a:lnTo>
                      <a:pt x="132980" y="204480"/>
                    </a:lnTo>
                    <a:lnTo>
                      <a:pt x="133092" y="204437"/>
                    </a:lnTo>
                    <a:lnTo>
                      <a:pt x="133316" y="204346"/>
                    </a:lnTo>
                    <a:lnTo>
                      <a:pt x="133542" y="204255"/>
                    </a:lnTo>
                    <a:lnTo>
                      <a:pt x="133769" y="204164"/>
                    </a:lnTo>
                    <a:lnTo>
                      <a:pt x="133996" y="204078"/>
                    </a:lnTo>
                    <a:lnTo>
                      <a:pt x="134221" y="203987"/>
                    </a:lnTo>
                    <a:lnTo>
                      <a:pt x="134429" y="203866"/>
                    </a:lnTo>
                    <a:lnTo>
                      <a:pt x="134609" y="203702"/>
                    </a:lnTo>
                    <a:lnTo>
                      <a:pt x="134809" y="203562"/>
                    </a:lnTo>
                    <a:lnTo>
                      <a:pt x="135050" y="203568"/>
                    </a:lnTo>
                    <a:lnTo>
                      <a:pt x="135164" y="203611"/>
                    </a:lnTo>
                    <a:lnTo>
                      <a:pt x="135272" y="203666"/>
                    </a:lnTo>
                    <a:lnTo>
                      <a:pt x="135370" y="203732"/>
                    </a:lnTo>
                    <a:lnTo>
                      <a:pt x="135453" y="203830"/>
                    </a:lnTo>
                    <a:lnTo>
                      <a:pt x="135506" y="203939"/>
                    </a:lnTo>
                    <a:lnTo>
                      <a:pt x="135528" y="204055"/>
                    </a:lnTo>
                    <a:lnTo>
                      <a:pt x="135544" y="204176"/>
                    </a:lnTo>
                    <a:lnTo>
                      <a:pt x="135560" y="204298"/>
                    </a:lnTo>
                    <a:lnTo>
                      <a:pt x="135631" y="204528"/>
                    </a:lnTo>
                    <a:lnTo>
                      <a:pt x="135714" y="204613"/>
                    </a:lnTo>
                    <a:lnTo>
                      <a:pt x="135815" y="204686"/>
                    </a:lnTo>
                    <a:lnTo>
                      <a:pt x="135924" y="204741"/>
                    </a:lnTo>
                    <a:lnTo>
                      <a:pt x="136037" y="204777"/>
                    </a:lnTo>
                    <a:lnTo>
                      <a:pt x="136156" y="204808"/>
                    </a:lnTo>
                    <a:lnTo>
                      <a:pt x="136277" y="204808"/>
                    </a:lnTo>
                    <a:lnTo>
                      <a:pt x="136506" y="204729"/>
                    </a:lnTo>
                    <a:lnTo>
                      <a:pt x="136724" y="204619"/>
                    </a:lnTo>
                    <a:lnTo>
                      <a:pt x="136960" y="204564"/>
                    </a:lnTo>
                    <a:lnTo>
                      <a:pt x="137202" y="204577"/>
                    </a:lnTo>
                    <a:lnTo>
                      <a:pt x="137445" y="204589"/>
                    </a:lnTo>
                    <a:lnTo>
                      <a:pt x="137688" y="204589"/>
                    </a:lnTo>
                    <a:lnTo>
                      <a:pt x="137807" y="204565"/>
                    </a:lnTo>
                    <a:lnTo>
                      <a:pt x="137925" y="204534"/>
                    </a:lnTo>
                    <a:lnTo>
                      <a:pt x="138038" y="204492"/>
                    </a:lnTo>
                    <a:lnTo>
                      <a:pt x="138145" y="204431"/>
                    </a:lnTo>
                    <a:lnTo>
                      <a:pt x="138247" y="204364"/>
                    </a:lnTo>
                    <a:lnTo>
                      <a:pt x="138344" y="204291"/>
                    </a:lnTo>
                    <a:lnTo>
                      <a:pt x="138432" y="204206"/>
                    </a:lnTo>
                    <a:lnTo>
                      <a:pt x="138500" y="204109"/>
                    </a:lnTo>
                    <a:lnTo>
                      <a:pt x="138552" y="203994"/>
                    </a:lnTo>
                    <a:lnTo>
                      <a:pt x="138596" y="203884"/>
                    </a:lnTo>
                    <a:lnTo>
                      <a:pt x="138639" y="203769"/>
                    </a:lnTo>
                    <a:lnTo>
                      <a:pt x="138747" y="203556"/>
                    </a:lnTo>
                    <a:lnTo>
                      <a:pt x="138896" y="203362"/>
                    </a:lnTo>
                    <a:lnTo>
                      <a:pt x="139053" y="203173"/>
                    </a:lnTo>
                    <a:lnTo>
                      <a:pt x="139137" y="203083"/>
                    </a:lnTo>
                    <a:lnTo>
                      <a:pt x="139227" y="203003"/>
                    </a:lnTo>
                    <a:lnTo>
                      <a:pt x="139329" y="202936"/>
                    </a:lnTo>
                    <a:lnTo>
                      <a:pt x="139435" y="202882"/>
                    </a:lnTo>
                    <a:lnTo>
                      <a:pt x="139554" y="202845"/>
                    </a:lnTo>
                    <a:lnTo>
                      <a:pt x="139674" y="202827"/>
                    </a:lnTo>
                    <a:lnTo>
                      <a:pt x="139794" y="202815"/>
                    </a:lnTo>
                    <a:lnTo>
                      <a:pt x="139915" y="202803"/>
                    </a:lnTo>
                    <a:lnTo>
                      <a:pt x="140155" y="202767"/>
                    </a:lnTo>
                    <a:lnTo>
                      <a:pt x="140392" y="202712"/>
                    </a:lnTo>
                    <a:lnTo>
                      <a:pt x="140629" y="202657"/>
                    </a:lnTo>
                    <a:lnTo>
                      <a:pt x="140865" y="202596"/>
                    </a:lnTo>
                    <a:lnTo>
                      <a:pt x="141097" y="202523"/>
                    </a:lnTo>
                    <a:lnTo>
                      <a:pt x="141326" y="202444"/>
                    </a:lnTo>
                    <a:lnTo>
                      <a:pt x="141556" y="202366"/>
                    </a:lnTo>
                    <a:lnTo>
                      <a:pt x="141789" y="202299"/>
                    </a:lnTo>
                    <a:lnTo>
                      <a:pt x="142027" y="202250"/>
                    </a:lnTo>
                    <a:lnTo>
                      <a:pt x="142144" y="202220"/>
                    </a:lnTo>
                    <a:lnTo>
                      <a:pt x="142259" y="202177"/>
                    </a:lnTo>
                    <a:lnTo>
                      <a:pt x="142373" y="202134"/>
                    </a:lnTo>
                    <a:lnTo>
                      <a:pt x="142484" y="202086"/>
                    </a:lnTo>
                    <a:lnTo>
                      <a:pt x="142592" y="202025"/>
                    </a:lnTo>
                    <a:lnTo>
                      <a:pt x="142697" y="201964"/>
                    </a:lnTo>
                    <a:lnTo>
                      <a:pt x="142800" y="201903"/>
                    </a:lnTo>
                    <a:lnTo>
                      <a:pt x="142901" y="201837"/>
                    </a:lnTo>
                    <a:lnTo>
                      <a:pt x="143000" y="201764"/>
                    </a:lnTo>
                    <a:lnTo>
                      <a:pt x="143098" y="201691"/>
                    </a:lnTo>
                    <a:lnTo>
                      <a:pt x="143195" y="201618"/>
                    </a:lnTo>
                    <a:lnTo>
                      <a:pt x="143387" y="201472"/>
                    </a:lnTo>
                    <a:lnTo>
                      <a:pt x="143480" y="201394"/>
                    </a:lnTo>
                    <a:lnTo>
                      <a:pt x="143571" y="201315"/>
                    </a:lnTo>
                    <a:lnTo>
                      <a:pt x="143659" y="201229"/>
                    </a:lnTo>
                    <a:lnTo>
                      <a:pt x="143743" y="201138"/>
                    </a:lnTo>
                    <a:lnTo>
                      <a:pt x="143821" y="201047"/>
                    </a:lnTo>
                    <a:lnTo>
                      <a:pt x="143890" y="200950"/>
                    </a:lnTo>
                    <a:lnTo>
                      <a:pt x="143953" y="200840"/>
                    </a:lnTo>
                    <a:lnTo>
                      <a:pt x="144013" y="200737"/>
                    </a:lnTo>
                    <a:lnTo>
                      <a:pt x="144072" y="200628"/>
                    </a:lnTo>
                    <a:lnTo>
                      <a:pt x="144187" y="200415"/>
                    </a:lnTo>
                    <a:lnTo>
                      <a:pt x="144302" y="200203"/>
                    </a:lnTo>
                    <a:lnTo>
                      <a:pt x="144361" y="200093"/>
                    </a:lnTo>
                    <a:lnTo>
                      <a:pt x="144420" y="199990"/>
                    </a:lnTo>
                    <a:lnTo>
                      <a:pt x="144483" y="199887"/>
                    </a:lnTo>
                    <a:lnTo>
                      <a:pt x="144553" y="199783"/>
                    </a:lnTo>
                    <a:lnTo>
                      <a:pt x="144629" y="199686"/>
                    </a:lnTo>
                    <a:lnTo>
                      <a:pt x="144724" y="199613"/>
                    </a:lnTo>
                    <a:lnTo>
                      <a:pt x="144829" y="199552"/>
                    </a:lnTo>
                    <a:lnTo>
                      <a:pt x="144942" y="199510"/>
                    </a:lnTo>
                    <a:lnTo>
                      <a:pt x="145173" y="199431"/>
                    </a:lnTo>
                    <a:lnTo>
                      <a:pt x="145287" y="199394"/>
                    </a:lnTo>
                    <a:lnTo>
                      <a:pt x="145402" y="199352"/>
                    </a:lnTo>
                    <a:lnTo>
                      <a:pt x="145513" y="199304"/>
                    </a:lnTo>
                    <a:lnTo>
                      <a:pt x="145613" y="199231"/>
                    </a:lnTo>
                    <a:lnTo>
                      <a:pt x="145697" y="199145"/>
                    </a:lnTo>
                    <a:lnTo>
                      <a:pt x="145759" y="199042"/>
                    </a:lnTo>
                    <a:lnTo>
                      <a:pt x="145799" y="198927"/>
                    </a:lnTo>
                    <a:lnTo>
                      <a:pt x="145828" y="198805"/>
                    </a:lnTo>
                    <a:lnTo>
                      <a:pt x="145850" y="198690"/>
                    </a:lnTo>
                    <a:lnTo>
                      <a:pt x="145865" y="198568"/>
                    </a:lnTo>
                    <a:lnTo>
                      <a:pt x="145874" y="198447"/>
                    </a:lnTo>
                    <a:lnTo>
                      <a:pt x="145849" y="198204"/>
                    </a:lnTo>
                    <a:lnTo>
                      <a:pt x="145817" y="198088"/>
                    </a:lnTo>
                    <a:lnTo>
                      <a:pt x="145782" y="197973"/>
                    </a:lnTo>
                    <a:lnTo>
                      <a:pt x="145743" y="197857"/>
                    </a:lnTo>
                    <a:lnTo>
                      <a:pt x="145698" y="197742"/>
                    </a:lnTo>
                    <a:lnTo>
                      <a:pt x="145649" y="197632"/>
                    </a:lnTo>
                    <a:lnTo>
                      <a:pt x="145596" y="197523"/>
                    </a:lnTo>
                    <a:lnTo>
                      <a:pt x="145544" y="197414"/>
                    </a:lnTo>
                    <a:lnTo>
                      <a:pt x="145441" y="197196"/>
                    </a:lnTo>
                    <a:lnTo>
                      <a:pt x="145394" y="197080"/>
                    </a:lnTo>
                    <a:lnTo>
                      <a:pt x="145350" y="196970"/>
                    </a:lnTo>
                    <a:lnTo>
                      <a:pt x="145307" y="196855"/>
                    </a:lnTo>
                    <a:lnTo>
                      <a:pt x="145267" y="196740"/>
                    </a:lnTo>
                    <a:lnTo>
                      <a:pt x="145194" y="196509"/>
                    </a:lnTo>
                    <a:lnTo>
                      <a:pt x="145164" y="196266"/>
                    </a:lnTo>
                    <a:lnTo>
                      <a:pt x="145140" y="196023"/>
                    </a:lnTo>
                    <a:lnTo>
                      <a:pt x="145100" y="195786"/>
                    </a:lnTo>
                    <a:lnTo>
                      <a:pt x="145036" y="195555"/>
                    </a:lnTo>
                    <a:lnTo>
                      <a:pt x="144974" y="195318"/>
                    </a:lnTo>
                    <a:lnTo>
                      <a:pt x="144955" y="195197"/>
                    </a:lnTo>
                    <a:lnTo>
                      <a:pt x="144944" y="195075"/>
                    </a:lnTo>
                    <a:lnTo>
                      <a:pt x="144936" y="194953"/>
                    </a:lnTo>
                    <a:lnTo>
                      <a:pt x="144931" y="194832"/>
                    </a:lnTo>
                    <a:lnTo>
                      <a:pt x="144938" y="194589"/>
                    </a:lnTo>
                    <a:lnTo>
                      <a:pt x="144950" y="194468"/>
                    </a:lnTo>
                    <a:lnTo>
                      <a:pt x="144973" y="194346"/>
                    </a:lnTo>
                    <a:lnTo>
                      <a:pt x="145004" y="194231"/>
                    </a:lnTo>
                    <a:lnTo>
                      <a:pt x="145038" y="194115"/>
                    </a:lnTo>
                    <a:lnTo>
                      <a:pt x="145078" y="194000"/>
                    </a:lnTo>
                    <a:lnTo>
                      <a:pt x="145118" y="193884"/>
                    </a:lnTo>
                    <a:lnTo>
                      <a:pt x="145186" y="193653"/>
                    </a:lnTo>
                    <a:lnTo>
                      <a:pt x="145213" y="193532"/>
                    </a:lnTo>
                    <a:lnTo>
                      <a:pt x="145234" y="193416"/>
                    </a:lnTo>
                    <a:lnTo>
                      <a:pt x="145250" y="193295"/>
                    </a:lnTo>
                    <a:lnTo>
                      <a:pt x="145261" y="193173"/>
                    </a:lnTo>
                    <a:lnTo>
                      <a:pt x="145265" y="193052"/>
                    </a:lnTo>
                    <a:lnTo>
                      <a:pt x="145254" y="192809"/>
                    </a:lnTo>
                    <a:lnTo>
                      <a:pt x="145231" y="192687"/>
                    </a:lnTo>
                    <a:lnTo>
                      <a:pt x="145199" y="192572"/>
                    </a:lnTo>
                    <a:lnTo>
                      <a:pt x="145160" y="192456"/>
                    </a:lnTo>
                    <a:lnTo>
                      <a:pt x="145115" y="192341"/>
                    </a:lnTo>
                    <a:lnTo>
                      <a:pt x="145063" y="192231"/>
                    </a:lnTo>
                    <a:lnTo>
                      <a:pt x="144997" y="192128"/>
                    </a:lnTo>
                    <a:lnTo>
                      <a:pt x="144918" y="192037"/>
                    </a:lnTo>
                    <a:lnTo>
                      <a:pt x="144821" y="191964"/>
                    </a:lnTo>
                    <a:lnTo>
                      <a:pt x="144713" y="191909"/>
                    </a:lnTo>
                    <a:lnTo>
                      <a:pt x="144606" y="191855"/>
                    </a:lnTo>
                    <a:lnTo>
                      <a:pt x="144496" y="191800"/>
                    </a:lnTo>
                    <a:lnTo>
                      <a:pt x="144385" y="191751"/>
                    </a:lnTo>
                    <a:lnTo>
                      <a:pt x="144275" y="191703"/>
                    </a:lnTo>
                    <a:lnTo>
                      <a:pt x="144161" y="191654"/>
                    </a:lnTo>
                    <a:lnTo>
                      <a:pt x="144047" y="191618"/>
                    </a:lnTo>
                    <a:lnTo>
                      <a:pt x="143818" y="191533"/>
                    </a:lnTo>
                    <a:lnTo>
                      <a:pt x="143711" y="191478"/>
                    </a:lnTo>
                    <a:lnTo>
                      <a:pt x="143613" y="191406"/>
                    </a:lnTo>
                    <a:lnTo>
                      <a:pt x="143532" y="191314"/>
                    </a:lnTo>
                    <a:lnTo>
                      <a:pt x="143468" y="191211"/>
                    </a:lnTo>
                    <a:lnTo>
                      <a:pt x="143412" y="191101"/>
                    </a:lnTo>
                    <a:lnTo>
                      <a:pt x="143368" y="190986"/>
                    </a:lnTo>
                    <a:lnTo>
                      <a:pt x="143334" y="190870"/>
                    </a:lnTo>
                    <a:lnTo>
                      <a:pt x="143312" y="190749"/>
                    </a:lnTo>
                    <a:lnTo>
                      <a:pt x="143302" y="190628"/>
                    </a:lnTo>
                    <a:lnTo>
                      <a:pt x="143323" y="190391"/>
                    </a:lnTo>
                    <a:lnTo>
                      <a:pt x="143363" y="190276"/>
                    </a:lnTo>
                    <a:lnTo>
                      <a:pt x="143413" y="190160"/>
                    </a:lnTo>
                    <a:lnTo>
                      <a:pt x="143483" y="190057"/>
                    </a:lnTo>
                    <a:lnTo>
                      <a:pt x="143580" y="189990"/>
                    </a:lnTo>
                    <a:lnTo>
                      <a:pt x="143695" y="189948"/>
                    </a:lnTo>
                    <a:lnTo>
                      <a:pt x="143815" y="189935"/>
                    </a:lnTo>
                    <a:lnTo>
                      <a:pt x="144058" y="189941"/>
                    </a:lnTo>
                    <a:lnTo>
                      <a:pt x="144299" y="189972"/>
                    </a:lnTo>
                    <a:lnTo>
                      <a:pt x="144541" y="190002"/>
                    </a:lnTo>
                    <a:lnTo>
                      <a:pt x="144781" y="190039"/>
                    </a:lnTo>
                    <a:lnTo>
                      <a:pt x="145022" y="190075"/>
                    </a:lnTo>
                    <a:lnTo>
                      <a:pt x="145261" y="190117"/>
                    </a:lnTo>
                    <a:lnTo>
                      <a:pt x="145498" y="190075"/>
                    </a:lnTo>
                    <a:lnTo>
                      <a:pt x="145583" y="189996"/>
                    </a:lnTo>
                    <a:lnTo>
                      <a:pt x="145648" y="189893"/>
                    </a:lnTo>
                    <a:lnTo>
                      <a:pt x="145697" y="189777"/>
                    </a:lnTo>
                    <a:lnTo>
                      <a:pt x="145742" y="189668"/>
                    </a:lnTo>
                    <a:lnTo>
                      <a:pt x="145786" y="189552"/>
                    </a:lnTo>
                    <a:lnTo>
                      <a:pt x="145880" y="189328"/>
                    </a:lnTo>
                    <a:lnTo>
                      <a:pt x="145936" y="189218"/>
                    </a:lnTo>
                    <a:lnTo>
                      <a:pt x="146006" y="189121"/>
                    </a:lnTo>
                    <a:lnTo>
                      <a:pt x="146083" y="189024"/>
                    </a:lnTo>
                    <a:lnTo>
                      <a:pt x="146161" y="188933"/>
                    </a:lnTo>
                    <a:lnTo>
                      <a:pt x="146238" y="188841"/>
                    </a:lnTo>
                    <a:lnTo>
                      <a:pt x="146317" y="188750"/>
                    </a:lnTo>
                    <a:lnTo>
                      <a:pt x="146475" y="188562"/>
                    </a:lnTo>
                    <a:lnTo>
                      <a:pt x="146635" y="188380"/>
                    </a:lnTo>
                    <a:lnTo>
                      <a:pt x="146715" y="188289"/>
                    </a:lnTo>
                    <a:lnTo>
                      <a:pt x="146797" y="188197"/>
                    </a:lnTo>
                    <a:lnTo>
                      <a:pt x="146880" y="188107"/>
                    </a:lnTo>
                    <a:lnTo>
                      <a:pt x="146971" y="188027"/>
                    </a:lnTo>
                    <a:lnTo>
                      <a:pt x="147068" y="187954"/>
                    </a:lnTo>
                    <a:lnTo>
                      <a:pt x="147176" y="187900"/>
                    </a:lnTo>
                    <a:lnTo>
                      <a:pt x="147295" y="187875"/>
                    </a:lnTo>
                    <a:lnTo>
                      <a:pt x="147416" y="187863"/>
                    </a:lnTo>
                    <a:lnTo>
                      <a:pt x="147538" y="187851"/>
                    </a:lnTo>
                    <a:lnTo>
                      <a:pt x="147658" y="187845"/>
                    </a:lnTo>
                    <a:lnTo>
                      <a:pt x="147901" y="187845"/>
                    </a:lnTo>
                    <a:lnTo>
                      <a:pt x="148145" y="187846"/>
                    </a:lnTo>
                    <a:lnTo>
                      <a:pt x="148388" y="187845"/>
                    </a:lnTo>
                    <a:lnTo>
                      <a:pt x="148630" y="187857"/>
                    </a:lnTo>
                    <a:lnTo>
                      <a:pt x="148872" y="187882"/>
                    </a:lnTo>
                    <a:lnTo>
                      <a:pt x="149115" y="187888"/>
                    </a:lnTo>
                    <a:lnTo>
                      <a:pt x="149228" y="187839"/>
                    </a:lnTo>
                    <a:lnTo>
                      <a:pt x="149318" y="187754"/>
                    </a:lnTo>
                    <a:lnTo>
                      <a:pt x="149375" y="187651"/>
                    </a:lnTo>
                    <a:lnTo>
                      <a:pt x="149417" y="187535"/>
                    </a:lnTo>
                    <a:lnTo>
                      <a:pt x="149448" y="187420"/>
                    </a:lnTo>
                    <a:lnTo>
                      <a:pt x="149476" y="187299"/>
                    </a:lnTo>
                    <a:lnTo>
                      <a:pt x="149501" y="187183"/>
                    </a:lnTo>
                    <a:lnTo>
                      <a:pt x="149521" y="187061"/>
                    </a:lnTo>
                    <a:lnTo>
                      <a:pt x="149534" y="186940"/>
                    </a:lnTo>
                    <a:lnTo>
                      <a:pt x="149540" y="186818"/>
                    </a:lnTo>
                    <a:lnTo>
                      <a:pt x="149543" y="186697"/>
                    </a:lnTo>
                    <a:lnTo>
                      <a:pt x="149556" y="186454"/>
                    </a:lnTo>
                    <a:lnTo>
                      <a:pt x="149592" y="186217"/>
                    </a:lnTo>
                    <a:lnTo>
                      <a:pt x="149636" y="185974"/>
                    </a:lnTo>
                    <a:lnTo>
                      <a:pt x="149670" y="185737"/>
                    </a:lnTo>
                    <a:lnTo>
                      <a:pt x="149679" y="185494"/>
                    </a:lnTo>
                    <a:lnTo>
                      <a:pt x="149677" y="185251"/>
                    </a:lnTo>
                    <a:lnTo>
                      <a:pt x="149676" y="185008"/>
                    </a:lnTo>
                    <a:lnTo>
                      <a:pt x="149681" y="184887"/>
                    </a:lnTo>
                    <a:lnTo>
                      <a:pt x="149691" y="184765"/>
                    </a:lnTo>
                    <a:lnTo>
                      <a:pt x="149709" y="184643"/>
                    </a:lnTo>
                    <a:lnTo>
                      <a:pt x="149737" y="184522"/>
                    </a:lnTo>
                    <a:lnTo>
                      <a:pt x="149773" y="184406"/>
                    </a:lnTo>
                    <a:lnTo>
                      <a:pt x="149812" y="184291"/>
                    </a:lnTo>
                    <a:lnTo>
                      <a:pt x="149855" y="184181"/>
                    </a:lnTo>
                    <a:lnTo>
                      <a:pt x="149941" y="183951"/>
                    </a:lnTo>
                    <a:lnTo>
                      <a:pt x="150023" y="183726"/>
                    </a:lnTo>
                    <a:lnTo>
                      <a:pt x="150060" y="183604"/>
                    </a:lnTo>
                    <a:lnTo>
                      <a:pt x="150087" y="183489"/>
                    </a:lnTo>
                    <a:lnTo>
                      <a:pt x="150098" y="183368"/>
                    </a:lnTo>
                    <a:lnTo>
                      <a:pt x="150103" y="183246"/>
                    </a:lnTo>
                    <a:lnTo>
                      <a:pt x="150105" y="183125"/>
                    </a:lnTo>
                    <a:lnTo>
                      <a:pt x="150106" y="183003"/>
                    </a:lnTo>
                    <a:lnTo>
                      <a:pt x="150112" y="182760"/>
                    </a:lnTo>
                    <a:lnTo>
                      <a:pt x="150124" y="182639"/>
                    </a:lnTo>
                    <a:lnTo>
                      <a:pt x="150148" y="182517"/>
                    </a:lnTo>
                    <a:lnTo>
                      <a:pt x="150179" y="182402"/>
                    </a:lnTo>
                    <a:lnTo>
                      <a:pt x="150216" y="182286"/>
                    </a:lnTo>
                    <a:lnTo>
                      <a:pt x="150257" y="182171"/>
                    </a:lnTo>
                    <a:lnTo>
                      <a:pt x="150302" y="182061"/>
                    </a:lnTo>
                    <a:lnTo>
                      <a:pt x="150357" y="181952"/>
                    </a:lnTo>
                    <a:lnTo>
                      <a:pt x="150429" y="181855"/>
                    </a:lnTo>
                    <a:lnTo>
                      <a:pt x="150521" y="181776"/>
                    </a:lnTo>
                    <a:lnTo>
                      <a:pt x="150638" y="181746"/>
                    </a:lnTo>
                    <a:lnTo>
                      <a:pt x="150761" y="181740"/>
                    </a:lnTo>
                    <a:lnTo>
                      <a:pt x="151000" y="181782"/>
                    </a:lnTo>
                    <a:lnTo>
                      <a:pt x="151117" y="181812"/>
                    </a:lnTo>
                    <a:lnTo>
                      <a:pt x="151230" y="181861"/>
                    </a:lnTo>
                    <a:lnTo>
                      <a:pt x="151340" y="181910"/>
                    </a:lnTo>
                    <a:lnTo>
                      <a:pt x="151446" y="181970"/>
                    </a:lnTo>
                    <a:lnTo>
                      <a:pt x="151540" y="182049"/>
                    </a:lnTo>
                    <a:lnTo>
                      <a:pt x="151619" y="182140"/>
                    </a:lnTo>
                    <a:lnTo>
                      <a:pt x="151667" y="182256"/>
                    </a:lnTo>
                    <a:lnTo>
                      <a:pt x="151687" y="182371"/>
                    </a:lnTo>
                    <a:lnTo>
                      <a:pt x="151672" y="182614"/>
                    </a:lnTo>
                    <a:lnTo>
                      <a:pt x="151650" y="182857"/>
                    </a:lnTo>
                    <a:lnTo>
                      <a:pt x="151631" y="183100"/>
                    </a:lnTo>
                    <a:lnTo>
                      <a:pt x="151640" y="183343"/>
                    </a:lnTo>
                    <a:lnTo>
                      <a:pt x="151669" y="183459"/>
                    </a:lnTo>
                    <a:lnTo>
                      <a:pt x="151721" y="183568"/>
                    </a:lnTo>
                    <a:lnTo>
                      <a:pt x="151787" y="183672"/>
                    </a:lnTo>
                    <a:lnTo>
                      <a:pt x="151857" y="183768"/>
                    </a:lnTo>
                    <a:lnTo>
                      <a:pt x="151936" y="183866"/>
                    </a:lnTo>
                    <a:lnTo>
                      <a:pt x="152019" y="183951"/>
                    </a:lnTo>
                    <a:lnTo>
                      <a:pt x="152190" y="184127"/>
                    </a:lnTo>
                    <a:lnTo>
                      <a:pt x="152353" y="184309"/>
                    </a:lnTo>
                    <a:lnTo>
                      <a:pt x="152508" y="184492"/>
                    </a:lnTo>
                    <a:lnTo>
                      <a:pt x="152584" y="184589"/>
                    </a:lnTo>
                    <a:lnTo>
                      <a:pt x="152658" y="184686"/>
                    </a:lnTo>
                    <a:lnTo>
                      <a:pt x="152723" y="184789"/>
                    </a:lnTo>
                    <a:lnTo>
                      <a:pt x="152771" y="184898"/>
                    </a:lnTo>
                    <a:lnTo>
                      <a:pt x="152810" y="185014"/>
                    </a:lnTo>
                    <a:lnTo>
                      <a:pt x="152845" y="185129"/>
                    </a:lnTo>
                    <a:lnTo>
                      <a:pt x="152875" y="185251"/>
                    </a:lnTo>
                    <a:lnTo>
                      <a:pt x="152930" y="185488"/>
                    </a:lnTo>
                    <a:lnTo>
                      <a:pt x="152954" y="185603"/>
                    </a:lnTo>
                    <a:lnTo>
                      <a:pt x="152974" y="185725"/>
                    </a:lnTo>
                    <a:lnTo>
                      <a:pt x="152992" y="185847"/>
                    </a:lnTo>
                    <a:lnTo>
                      <a:pt x="153003" y="185968"/>
                    </a:lnTo>
                    <a:lnTo>
                      <a:pt x="153006" y="186089"/>
                    </a:lnTo>
                    <a:lnTo>
                      <a:pt x="152987" y="186332"/>
                    </a:lnTo>
                    <a:lnTo>
                      <a:pt x="152973" y="186454"/>
                    </a:lnTo>
                    <a:lnTo>
                      <a:pt x="152955" y="186570"/>
                    </a:lnTo>
                    <a:lnTo>
                      <a:pt x="152937" y="186691"/>
                    </a:lnTo>
                    <a:lnTo>
                      <a:pt x="152918" y="186812"/>
                    </a:lnTo>
                    <a:lnTo>
                      <a:pt x="152898" y="186934"/>
                    </a:lnTo>
                    <a:lnTo>
                      <a:pt x="152876" y="187049"/>
                    </a:lnTo>
                    <a:lnTo>
                      <a:pt x="152831" y="187293"/>
                    </a:lnTo>
                    <a:lnTo>
                      <a:pt x="152786" y="187529"/>
                    </a:lnTo>
                    <a:lnTo>
                      <a:pt x="152750" y="187766"/>
                    </a:lnTo>
                    <a:lnTo>
                      <a:pt x="152746" y="188015"/>
                    </a:lnTo>
                    <a:lnTo>
                      <a:pt x="152761" y="188131"/>
                    </a:lnTo>
                    <a:lnTo>
                      <a:pt x="152792" y="188252"/>
                    </a:lnTo>
                    <a:lnTo>
                      <a:pt x="152828" y="188367"/>
                    </a:lnTo>
                    <a:lnTo>
                      <a:pt x="152870" y="188483"/>
                    </a:lnTo>
                    <a:lnTo>
                      <a:pt x="152914" y="188593"/>
                    </a:lnTo>
                    <a:lnTo>
                      <a:pt x="153001" y="188823"/>
                    </a:lnTo>
                    <a:lnTo>
                      <a:pt x="153036" y="188938"/>
                    </a:lnTo>
                    <a:lnTo>
                      <a:pt x="153070" y="189054"/>
                    </a:lnTo>
                    <a:lnTo>
                      <a:pt x="153103" y="189170"/>
                    </a:lnTo>
                    <a:lnTo>
                      <a:pt x="153134" y="189291"/>
                    </a:lnTo>
                    <a:lnTo>
                      <a:pt x="153192" y="189522"/>
                    </a:lnTo>
                    <a:lnTo>
                      <a:pt x="153229" y="189765"/>
                    </a:lnTo>
                    <a:lnTo>
                      <a:pt x="153225" y="190008"/>
                    </a:lnTo>
                    <a:lnTo>
                      <a:pt x="153209" y="190251"/>
                    </a:lnTo>
                    <a:lnTo>
                      <a:pt x="153233" y="190494"/>
                    </a:lnTo>
                    <a:lnTo>
                      <a:pt x="153294" y="190725"/>
                    </a:lnTo>
                    <a:lnTo>
                      <a:pt x="153363" y="190962"/>
                    </a:lnTo>
                    <a:lnTo>
                      <a:pt x="153401" y="191077"/>
                    </a:lnTo>
                    <a:lnTo>
                      <a:pt x="153442" y="191193"/>
                    </a:lnTo>
                    <a:lnTo>
                      <a:pt x="153488" y="191302"/>
                    </a:lnTo>
                    <a:lnTo>
                      <a:pt x="153543" y="191411"/>
                    </a:lnTo>
                    <a:lnTo>
                      <a:pt x="153603" y="191515"/>
                    </a:lnTo>
                    <a:lnTo>
                      <a:pt x="153665" y="191618"/>
                    </a:lnTo>
                    <a:lnTo>
                      <a:pt x="153737" y="191721"/>
                    </a:lnTo>
                    <a:lnTo>
                      <a:pt x="153825" y="191800"/>
                    </a:lnTo>
                    <a:lnTo>
                      <a:pt x="153918" y="191879"/>
                    </a:lnTo>
                    <a:lnTo>
                      <a:pt x="154019" y="191952"/>
                    </a:lnTo>
                    <a:lnTo>
                      <a:pt x="154122" y="192013"/>
                    </a:lnTo>
                    <a:lnTo>
                      <a:pt x="154330" y="192140"/>
                    </a:lnTo>
                    <a:lnTo>
                      <a:pt x="154540" y="192262"/>
                    </a:lnTo>
                    <a:lnTo>
                      <a:pt x="154751" y="192383"/>
                    </a:lnTo>
                    <a:lnTo>
                      <a:pt x="154961" y="192505"/>
                    </a:lnTo>
                    <a:lnTo>
                      <a:pt x="155170" y="192626"/>
                    </a:lnTo>
                    <a:lnTo>
                      <a:pt x="155377" y="192754"/>
                    </a:lnTo>
                    <a:lnTo>
                      <a:pt x="155480" y="192821"/>
                    </a:lnTo>
                    <a:lnTo>
                      <a:pt x="155578" y="192894"/>
                    </a:lnTo>
                    <a:lnTo>
                      <a:pt x="155671" y="192973"/>
                    </a:lnTo>
                    <a:lnTo>
                      <a:pt x="155823" y="193125"/>
                    </a:lnTo>
                    <a:lnTo>
                      <a:pt x="155892" y="193222"/>
                    </a:lnTo>
                    <a:lnTo>
                      <a:pt x="155960" y="193325"/>
                    </a:lnTo>
                    <a:lnTo>
                      <a:pt x="156103" y="193519"/>
                    </a:lnTo>
                    <a:lnTo>
                      <a:pt x="156181" y="193611"/>
                    </a:lnTo>
                    <a:lnTo>
                      <a:pt x="156268" y="193702"/>
                    </a:lnTo>
                    <a:lnTo>
                      <a:pt x="156359" y="193781"/>
                    </a:lnTo>
                    <a:lnTo>
                      <a:pt x="156459" y="193847"/>
                    </a:lnTo>
                    <a:lnTo>
                      <a:pt x="156561" y="193915"/>
                    </a:lnTo>
                    <a:lnTo>
                      <a:pt x="156665" y="193975"/>
                    </a:lnTo>
                    <a:lnTo>
                      <a:pt x="156770" y="194036"/>
                    </a:lnTo>
                    <a:lnTo>
                      <a:pt x="156876" y="194097"/>
                    </a:lnTo>
                    <a:lnTo>
                      <a:pt x="157084" y="194224"/>
                    </a:lnTo>
                    <a:lnTo>
                      <a:pt x="157186" y="194291"/>
                    </a:lnTo>
                    <a:lnTo>
                      <a:pt x="157286" y="194358"/>
                    </a:lnTo>
                    <a:lnTo>
                      <a:pt x="157373" y="194449"/>
                    </a:lnTo>
                    <a:lnTo>
                      <a:pt x="157449" y="194540"/>
                    </a:lnTo>
                    <a:lnTo>
                      <a:pt x="157520" y="194637"/>
                    </a:lnTo>
                    <a:lnTo>
                      <a:pt x="157591" y="194741"/>
                    </a:lnTo>
                    <a:lnTo>
                      <a:pt x="157738" y="194935"/>
                    </a:lnTo>
                    <a:lnTo>
                      <a:pt x="157830" y="195008"/>
                    </a:lnTo>
                    <a:lnTo>
                      <a:pt x="157941" y="195063"/>
                    </a:lnTo>
                    <a:lnTo>
                      <a:pt x="158058" y="195093"/>
                    </a:lnTo>
                    <a:lnTo>
                      <a:pt x="158177" y="195123"/>
                    </a:lnTo>
                    <a:lnTo>
                      <a:pt x="158296" y="195148"/>
                    </a:lnTo>
                    <a:lnTo>
                      <a:pt x="158528" y="195221"/>
                    </a:lnTo>
                    <a:lnTo>
                      <a:pt x="158633" y="195275"/>
                    </a:lnTo>
                    <a:lnTo>
                      <a:pt x="158732" y="195349"/>
                    </a:lnTo>
                    <a:lnTo>
                      <a:pt x="158823" y="195428"/>
                    </a:lnTo>
                    <a:lnTo>
                      <a:pt x="158904" y="195525"/>
                    </a:lnTo>
                    <a:lnTo>
                      <a:pt x="158971" y="195622"/>
                    </a:lnTo>
                    <a:lnTo>
                      <a:pt x="159025" y="195731"/>
                    </a:lnTo>
                    <a:lnTo>
                      <a:pt x="159071" y="195847"/>
                    </a:lnTo>
                    <a:lnTo>
                      <a:pt x="159107" y="195962"/>
                    </a:lnTo>
                    <a:lnTo>
                      <a:pt x="159141" y="196078"/>
                    </a:lnTo>
                    <a:lnTo>
                      <a:pt x="159172" y="196193"/>
                    </a:lnTo>
                    <a:lnTo>
                      <a:pt x="159203" y="196314"/>
                    </a:lnTo>
                    <a:lnTo>
                      <a:pt x="159266" y="196545"/>
                    </a:lnTo>
                    <a:lnTo>
                      <a:pt x="159301" y="196667"/>
                    </a:lnTo>
                    <a:lnTo>
                      <a:pt x="159339" y="196776"/>
                    </a:lnTo>
                    <a:lnTo>
                      <a:pt x="159386" y="196892"/>
                    </a:lnTo>
                    <a:lnTo>
                      <a:pt x="159448" y="196995"/>
                    </a:lnTo>
                    <a:lnTo>
                      <a:pt x="159522" y="197092"/>
                    </a:lnTo>
                    <a:lnTo>
                      <a:pt x="159603" y="197183"/>
                    </a:lnTo>
                    <a:lnTo>
                      <a:pt x="159755" y="197371"/>
                    </a:lnTo>
                    <a:lnTo>
                      <a:pt x="159821" y="197475"/>
                    </a:lnTo>
                    <a:lnTo>
                      <a:pt x="159886" y="197578"/>
                    </a:lnTo>
                    <a:lnTo>
                      <a:pt x="159949" y="197681"/>
                    </a:lnTo>
                    <a:lnTo>
                      <a:pt x="160012" y="197785"/>
                    </a:lnTo>
                    <a:lnTo>
                      <a:pt x="160074" y="197894"/>
                    </a:lnTo>
                    <a:lnTo>
                      <a:pt x="160194" y="198100"/>
                    </a:lnTo>
                    <a:lnTo>
                      <a:pt x="160253" y="198203"/>
                    </a:lnTo>
                    <a:lnTo>
                      <a:pt x="160311" y="198313"/>
                    </a:lnTo>
                    <a:lnTo>
                      <a:pt x="160366" y="198423"/>
                    </a:lnTo>
                    <a:lnTo>
                      <a:pt x="160419" y="198532"/>
                    </a:lnTo>
                    <a:lnTo>
                      <a:pt x="160469" y="198642"/>
                    </a:lnTo>
                    <a:lnTo>
                      <a:pt x="160513" y="198757"/>
                    </a:lnTo>
                    <a:lnTo>
                      <a:pt x="160553" y="198872"/>
                    </a:lnTo>
                    <a:lnTo>
                      <a:pt x="160590" y="198987"/>
                    </a:lnTo>
                    <a:lnTo>
                      <a:pt x="160625" y="199103"/>
                    </a:lnTo>
                    <a:lnTo>
                      <a:pt x="160656" y="199218"/>
                    </a:lnTo>
                    <a:lnTo>
                      <a:pt x="160687" y="199340"/>
                    </a:lnTo>
                    <a:lnTo>
                      <a:pt x="160748" y="199577"/>
                    </a:lnTo>
                    <a:lnTo>
                      <a:pt x="160821" y="199808"/>
                    </a:lnTo>
                    <a:lnTo>
                      <a:pt x="160909" y="200032"/>
                    </a:lnTo>
                    <a:lnTo>
                      <a:pt x="161008" y="200257"/>
                    </a:lnTo>
                    <a:lnTo>
                      <a:pt x="161112" y="200476"/>
                    </a:lnTo>
                    <a:lnTo>
                      <a:pt x="161166" y="200585"/>
                    </a:lnTo>
                    <a:lnTo>
                      <a:pt x="161222" y="200689"/>
                    </a:lnTo>
                    <a:lnTo>
                      <a:pt x="161291" y="200792"/>
                    </a:lnTo>
                    <a:lnTo>
                      <a:pt x="161372" y="200883"/>
                    </a:lnTo>
                    <a:lnTo>
                      <a:pt x="161466" y="200962"/>
                    </a:lnTo>
                    <a:lnTo>
                      <a:pt x="161567" y="201029"/>
                    </a:lnTo>
                    <a:lnTo>
                      <a:pt x="161674" y="201083"/>
                    </a:lnTo>
                    <a:lnTo>
                      <a:pt x="161786" y="201132"/>
                    </a:lnTo>
                    <a:lnTo>
                      <a:pt x="161900" y="201175"/>
                    </a:lnTo>
                    <a:lnTo>
                      <a:pt x="162017" y="201211"/>
                    </a:lnTo>
                    <a:lnTo>
                      <a:pt x="162134" y="201241"/>
                    </a:lnTo>
                    <a:lnTo>
                      <a:pt x="162255" y="201260"/>
                    </a:lnTo>
                    <a:lnTo>
                      <a:pt x="162376" y="201272"/>
                    </a:lnTo>
                    <a:lnTo>
                      <a:pt x="162497" y="201284"/>
                    </a:lnTo>
                    <a:lnTo>
                      <a:pt x="162619" y="201284"/>
                    </a:lnTo>
                    <a:lnTo>
                      <a:pt x="162859" y="201254"/>
                    </a:lnTo>
                    <a:lnTo>
                      <a:pt x="163098" y="201205"/>
                    </a:lnTo>
                    <a:lnTo>
                      <a:pt x="163337" y="201156"/>
                    </a:lnTo>
                    <a:lnTo>
                      <a:pt x="163576" y="201126"/>
                    </a:lnTo>
                    <a:lnTo>
                      <a:pt x="163818" y="201102"/>
                    </a:lnTo>
                    <a:lnTo>
                      <a:pt x="164172" y="201071"/>
                    </a:lnTo>
                    <a:lnTo>
                      <a:pt x="164412" y="201029"/>
                    </a:lnTo>
                    <a:lnTo>
                      <a:pt x="164652" y="200992"/>
                    </a:lnTo>
                    <a:lnTo>
                      <a:pt x="164891" y="200950"/>
                    </a:lnTo>
                    <a:lnTo>
                      <a:pt x="165128" y="200889"/>
                    </a:lnTo>
                    <a:lnTo>
                      <a:pt x="165361" y="200828"/>
                    </a:lnTo>
                    <a:lnTo>
                      <a:pt x="165592" y="200749"/>
                    </a:lnTo>
                    <a:lnTo>
                      <a:pt x="165823" y="200676"/>
                    </a:lnTo>
                    <a:lnTo>
                      <a:pt x="166052" y="200591"/>
                    </a:lnTo>
                    <a:lnTo>
                      <a:pt x="166279" y="200506"/>
                    </a:lnTo>
                    <a:lnTo>
                      <a:pt x="166504" y="200415"/>
                    </a:lnTo>
                    <a:lnTo>
                      <a:pt x="166733" y="200330"/>
                    </a:lnTo>
                    <a:lnTo>
                      <a:pt x="166965" y="200263"/>
                    </a:lnTo>
                    <a:lnTo>
                      <a:pt x="167202" y="200209"/>
                    </a:lnTo>
                    <a:lnTo>
                      <a:pt x="167442" y="200172"/>
                    </a:lnTo>
                    <a:lnTo>
                      <a:pt x="167685" y="200148"/>
                    </a:lnTo>
                    <a:lnTo>
                      <a:pt x="167927" y="200136"/>
                    </a:lnTo>
                    <a:lnTo>
                      <a:pt x="168170" y="200118"/>
                    </a:lnTo>
                    <a:lnTo>
                      <a:pt x="168413" y="200106"/>
                    </a:lnTo>
                    <a:lnTo>
                      <a:pt x="168655" y="200093"/>
                    </a:lnTo>
                    <a:lnTo>
                      <a:pt x="168898" y="200075"/>
                    </a:lnTo>
                    <a:lnTo>
                      <a:pt x="169140" y="200050"/>
                    </a:lnTo>
                    <a:lnTo>
                      <a:pt x="169261" y="200038"/>
                    </a:lnTo>
                    <a:lnTo>
                      <a:pt x="169381" y="200020"/>
                    </a:lnTo>
                    <a:lnTo>
                      <a:pt x="169501" y="199996"/>
                    </a:lnTo>
                    <a:lnTo>
                      <a:pt x="169619" y="199972"/>
                    </a:lnTo>
                    <a:lnTo>
                      <a:pt x="169736" y="199941"/>
                    </a:lnTo>
                    <a:lnTo>
                      <a:pt x="169852" y="199905"/>
                    </a:lnTo>
                    <a:lnTo>
                      <a:pt x="169968" y="199868"/>
                    </a:lnTo>
                    <a:lnTo>
                      <a:pt x="170200" y="199795"/>
                    </a:lnTo>
                    <a:lnTo>
                      <a:pt x="170318" y="199765"/>
                    </a:lnTo>
                    <a:lnTo>
                      <a:pt x="170437" y="199741"/>
                    </a:lnTo>
                    <a:lnTo>
                      <a:pt x="170557" y="199716"/>
                    </a:lnTo>
                    <a:lnTo>
                      <a:pt x="170677" y="199698"/>
                    </a:lnTo>
                    <a:lnTo>
                      <a:pt x="170913" y="199644"/>
                    </a:lnTo>
                    <a:lnTo>
                      <a:pt x="171027" y="199601"/>
                    </a:lnTo>
                    <a:lnTo>
                      <a:pt x="171140" y="199552"/>
                    </a:lnTo>
                    <a:lnTo>
                      <a:pt x="171250" y="199504"/>
                    </a:lnTo>
                    <a:lnTo>
                      <a:pt x="171359" y="199449"/>
                    </a:lnTo>
                    <a:lnTo>
                      <a:pt x="171467" y="199395"/>
                    </a:lnTo>
                    <a:lnTo>
                      <a:pt x="171688" y="199292"/>
                    </a:lnTo>
                    <a:lnTo>
                      <a:pt x="171915" y="199207"/>
                    </a:lnTo>
                    <a:lnTo>
                      <a:pt x="172149" y="199140"/>
                    </a:lnTo>
                    <a:lnTo>
                      <a:pt x="172383" y="199073"/>
                    </a:lnTo>
                    <a:lnTo>
                      <a:pt x="172618" y="199012"/>
                    </a:lnTo>
                    <a:lnTo>
                      <a:pt x="172849" y="198951"/>
                    </a:lnTo>
                    <a:lnTo>
                      <a:pt x="173053" y="198817"/>
                    </a:lnTo>
                    <a:lnTo>
                      <a:pt x="173257" y="198684"/>
                    </a:lnTo>
                    <a:lnTo>
                      <a:pt x="173461" y="198556"/>
                    </a:lnTo>
                    <a:lnTo>
                      <a:pt x="173669" y="198429"/>
                    </a:lnTo>
                    <a:lnTo>
                      <a:pt x="173775" y="198368"/>
                    </a:lnTo>
                    <a:lnTo>
                      <a:pt x="173882" y="198307"/>
                    </a:lnTo>
                    <a:lnTo>
                      <a:pt x="173989" y="198252"/>
                    </a:lnTo>
                    <a:lnTo>
                      <a:pt x="174097" y="198197"/>
                    </a:lnTo>
                    <a:lnTo>
                      <a:pt x="174212" y="198161"/>
                    </a:lnTo>
                    <a:lnTo>
                      <a:pt x="174332" y="198137"/>
                    </a:lnTo>
                    <a:lnTo>
                      <a:pt x="174452" y="198119"/>
                    </a:lnTo>
                    <a:lnTo>
                      <a:pt x="174572" y="198100"/>
                    </a:lnTo>
                    <a:lnTo>
                      <a:pt x="174807" y="198034"/>
                    </a:lnTo>
                    <a:lnTo>
                      <a:pt x="174920" y="197985"/>
                    </a:lnTo>
                    <a:lnTo>
                      <a:pt x="175022" y="197925"/>
                    </a:lnTo>
                    <a:lnTo>
                      <a:pt x="175114" y="197845"/>
                    </a:lnTo>
                    <a:lnTo>
                      <a:pt x="175203" y="197760"/>
                    </a:lnTo>
                    <a:lnTo>
                      <a:pt x="175383" y="197596"/>
                    </a:lnTo>
                    <a:lnTo>
                      <a:pt x="175482" y="197529"/>
                    </a:lnTo>
                    <a:lnTo>
                      <a:pt x="175593" y="197481"/>
                    </a:lnTo>
                    <a:lnTo>
                      <a:pt x="175706" y="197432"/>
                    </a:lnTo>
                    <a:lnTo>
                      <a:pt x="175819" y="197389"/>
                    </a:lnTo>
                    <a:lnTo>
                      <a:pt x="176038" y="197280"/>
                    </a:lnTo>
                    <a:lnTo>
                      <a:pt x="176236" y="197141"/>
                    </a:lnTo>
                    <a:lnTo>
                      <a:pt x="176422" y="196983"/>
                    </a:lnTo>
                    <a:lnTo>
                      <a:pt x="176604" y="196824"/>
                    </a:lnTo>
                    <a:lnTo>
                      <a:pt x="176787" y="196661"/>
                    </a:lnTo>
                    <a:lnTo>
                      <a:pt x="176880" y="196581"/>
                    </a:lnTo>
                    <a:lnTo>
                      <a:pt x="176973" y="196509"/>
                    </a:lnTo>
                    <a:lnTo>
                      <a:pt x="177070" y="196436"/>
                    </a:lnTo>
                    <a:lnTo>
                      <a:pt x="177170" y="196363"/>
                    </a:lnTo>
                    <a:lnTo>
                      <a:pt x="177272" y="196302"/>
                    </a:lnTo>
                    <a:lnTo>
                      <a:pt x="177389" y="196266"/>
                    </a:lnTo>
                    <a:lnTo>
                      <a:pt x="177508" y="196241"/>
                    </a:lnTo>
                    <a:lnTo>
                      <a:pt x="177628" y="196223"/>
                    </a:lnTo>
                    <a:lnTo>
                      <a:pt x="177857" y="196138"/>
                    </a:lnTo>
                    <a:lnTo>
                      <a:pt x="178068" y="196023"/>
                    </a:lnTo>
                    <a:lnTo>
                      <a:pt x="178279" y="195901"/>
                    </a:lnTo>
                    <a:lnTo>
                      <a:pt x="178485" y="195774"/>
                    </a:lnTo>
                    <a:lnTo>
                      <a:pt x="178688" y="195640"/>
                    </a:lnTo>
                    <a:lnTo>
                      <a:pt x="178885" y="195494"/>
                    </a:lnTo>
                    <a:lnTo>
                      <a:pt x="178982" y="195421"/>
                    </a:lnTo>
                    <a:lnTo>
                      <a:pt x="179077" y="195348"/>
                    </a:lnTo>
                    <a:lnTo>
                      <a:pt x="179171" y="195270"/>
                    </a:lnTo>
                    <a:lnTo>
                      <a:pt x="179263" y="195190"/>
                    </a:lnTo>
                    <a:lnTo>
                      <a:pt x="179350" y="195106"/>
                    </a:lnTo>
                    <a:lnTo>
                      <a:pt x="179421" y="195008"/>
                    </a:lnTo>
                    <a:lnTo>
                      <a:pt x="179487" y="194905"/>
                    </a:lnTo>
                    <a:lnTo>
                      <a:pt x="179550" y="194801"/>
                    </a:lnTo>
                    <a:lnTo>
                      <a:pt x="179681" y="194595"/>
                    </a:lnTo>
                    <a:lnTo>
                      <a:pt x="179835" y="194407"/>
                    </a:lnTo>
                    <a:lnTo>
                      <a:pt x="180006" y="194237"/>
                    </a:lnTo>
                    <a:lnTo>
                      <a:pt x="180176" y="194061"/>
                    </a:lnTo>
                    <a:lnTo>
                      <a:pt x="180347" y="193890"/>
                    </a:lnTo>
                    <a:lnTo>
                      <a:pt x="180519" y="193714"/>
                    </a:lnTo>
                    <a:lnTo>
                      <a:pt x="180692" y="193544"/>
                    </a:lnTo>
                    <a:lnTo>
                      <a:pt x="180867" y="193380"/>
                    </a:lnTo>
                    <a:lnTo>
                      <a:pt x="181053" y="193222"/>
                    </a:lnTo>
                    <a:lnTo>
                      <a:pt x="181254" y="193088"/>
                    </a:lnTo>
                    <a:lnTo>
                      <a:pt x="181465" y="192967"/>
                    </a:lnTo>
                    <a:lnTo>
                      <a:pt x="181679" y="192851"/>
                    </a:lnTo>
                    <a:lnTo>
                      <a:pt x="181784" y="192791"/>
                    </a:lnTo>
                    <a:lnTo>
                      <a:pt x="181887" y="192724"/>
                    </a:lnTo>
                    <a:lnTo>
                      <a:pt x="181984" y="192651"/>
                    </a:lnTo>
                    <a:lnTo>
                      <a:pt x="182073" y="192566"/>
                    </a:lnTo>
                    <a:lnTo>
                      <a:pt x="182152" y="192475"/>
                    </a:lnTo>
                    <a:lnTo>
                      <a:pt x="182222" y="192371"/>
                    </a:lnTo>
                    <a:lnTo>
                      <a:pt x="182284" y="192268"/>
                    </a:lnTo>
                    <a:lnTo>
                      <a:pt x="182338" y="192165"/>
                    </a:lnTo>
                    <a:lnTo>
                      <a:pt x="182392" y="192056"/>
                    </a:lnTo>
                    <a:lnTo>
                      <a:pt x="182513" y="191843"/>
                    </a:lnTo>
                    <a:lnTo>
                      <a:pt x="182584" y="191746"/>
                    </a:lnTo>
                    <a:lnTo>
                      <a:pt x="182668" y="191654"/>
                    </a:lnTo>
                    <a:lnTo>
                      <a:pt x="182762" y="191576"/>
                    </a:lnTo>
                    <a:lnTo>
                      <a:pt x="182858" y="191503"/>
                    </a:lnTo>
                    <a:lnTo>
                      <a:pt x="182958" y="191430"/>
                    </a:lnTo>
                    <a:lnTo>
                      <a:pt x="183058" y="191363"/>
                    </a:lnTo>
                    <a:lnTo>
                      <a:pt x="183251" y="191217"/>
                    </a:lnTo>
                    <a:lnTo>
                      <a:pt x="183336" y="191132"/>
                    </a:lnTo>
                    <a:lnTo>
                      <a:pt x="183419" y="191041"/>
                    </a:lnTo>
                    <a:lnTo>
                      <a:pt x="183499" y="190950"/>
                    </a:lnTo>
                    <a:lnTo>
                      <a:pt x="183576" y="190858"/>
                    </a:lnTo>
                    <a:lnTo>
                      <a:pt x="183650" y="190761"/>
                    </a:lnTo>
                    <a:lnTo>
                      <a:pt x="183722" y="190664"/>
                    </a:lnTo>
                    <a:lnTo>
                      <a:pt x="183794" y="190561"/>
                    </a:lnTo>
                    <a:lnTo>
                      <a:pt x="183927" y="190361"/>
                    </a:lnTo>
                    <a:lnTo>
                      <a:pt x="184037" y="190142"/>
                    </a:lnTo>
                    <a:lnTo>
                      <a:pt x="184143" y="189923"/>
                    </a:lnTo>
                    <a:lnTo>
                      <a:pt x="184255" y="189710"/>
                    </a:lnTo>
                    <a:lnTo>
                      <a:pt x="184393" y="189510"/>
                    </a:lnTo>
                    <a:lnTo>
                      <a:pt x="184541" y="189315"/>
                    </a:lnTo>
                    <a:lnTo>
                      <a:pt x="184693" y="189127"/>
                    </a:lnTo>
                    <a:lnTo>
                      <a:pt x="184845" y="188939"/>
                    </a:lnTo>
                    <a:lnTo>
                      <a:pt x="184995" y="188745"/>
                    </a:lnTo>
                    <a:lnTo>
                      <a:pt x="185144" y="188556"/>
                    </a:lnTo>
                    <a:lnTo>
                      <a:pt x="185290" y="188356"/>
                    </a:lnTo>
                    <a:lnTo>
                      <a:pt x="185430" y="188161"/>
                    </a:lnTo>
                    <a:lnTo>
                      <a:pt x="185497" y="188058"/>
                    </a:lnTo>
                    <a:lnTo>
                      <a:pt x="185560" y="187954"/>
                    </a:lnTo>
                    <a:lnTo>
                      <a:pt x="185619" y="187845"/>
                    </a:lnTo>
                    <a:lnTo>
                      <a:pt x="185670" y="187736"/>
                    </a:lnTo>
                    <a:lnTo>
                      <a:pt x="185713" y="187626"/>
                    </a:lnTo>
                    <a:lnTo>
                      <a:pt x="185752" y="187511"/>
                    </a:lnTo>
                    <a:lnTo>
                      <a:pt x="185791" y="187396"/>
                    </a:lnTo>
                    <a:lnTo>
                      <a:pt x="185886" y="187171"/>
                    </a:lnTo>
                    <a:lnTo>
                      <a:pt x="185938" y="187062"/>
                    </a:lnTo>
                    <a:lnTo>
                      <a:pt x="185993" y="186952"/>
                    </a:lnTo>
                    <a:lnTo>
                      <a:pt x="186050" y="186843"/>
                    </a:lnTo>
                    <a:lnTo>
                      <a:pt x="186107" y="186740"/>
                    </a:lnTo>
                    <a:lnTo>
                      <a:pt x="186222" y="186521"/>
                    </a:lnTo>
                    <a:lnTo>
                      <a:pt x="186338" y="186308"/>
                    </a:lnTo>
                    <a:lnTo>
                      <a:pt x="186456" y="186095"/>
                    </a:lnTo>
                    <a:lnTo>
                      <a:pt x="186575" y="185883"/>
                    </a:lnTo>
                    <a:lnTo>
                      <a:pt x="186634" y="185780"/>
                    </a:lnTo>
                    <a:lnTo>
                      <a:pt x="186696" y="185676"/>
                    </a:lnTo>
                    <a:lnTo>
                      <a:pt x="186758" y="185573"/>
                    </a:lnTo>
                    <a:lnTo>
                      <a:pt x="186822" y="185470"/>
                    </a:lnTo>
                    <a:lnTo>
                      <a:pt x="186887" y="185367"/>
                    </a:lnTo>
                    <a:lnTo>
                      <a:pt x="186952" y="185263"/>
                    </a:lnTo>
                    <a:lnTo>
                      <a:pt x="187081" y="185057"/>
                    </a:lnTo>
                    <a:lnTo>
                      <a:pt x="187205" y="184850"/>
                    </a:lnTo>
                    <a:lnTo>
                      <a:pt x="187327" y="184637"/>
                    </a:lnTo>
                    <a:lnTo>
                      <a:pt x="187445" y="184425"/>
                    </a:lnTo>
                    <a:lnTo>
                      <a:pt x="187561" y="184212"/>
                    </a:lnTo>
                    <a:lnTo>
                      <a:pt x="187617" y="184103"/>
                    </a:lnTo>
                    <a:lnTo>
                      <a:pt x="187673" y="183993"/>
                    </a:lnTo>
                    <a:lnTo>
                      <a:pt x="187728" y="183884"/>
                    </a:lnTo>
                    <a:lnTo>
                      <a:pt x="187783" y="183775"/>
                    </a:lnTo>
                    <a:lnTo>
                      <a:pt x="187837" y="183665"/>
                    </a:lnTo>
                    <a:lnTo>
                      <a:pt x="187889" y="183556"/>
                    </a:lnTo>
                    <a:lnTo>
                      <a:pt x="187939" y="183447"/>
                    </a:lnTo>
                    <a:lnTo>
                      <a:pt x="187987" y="183337"/>
                    </a:lnTo>
                    <a:lnTo>
                      <a:pt x="188028" y="183222"/>
                    </a:lnTo>
                    <a:lnTo>
                      <a:pt x="188062" y="183107"/>
                    </a:lnTo>
                    <a:lnTo>
                      <a:pt x="188094" y="182985"/>
                    </a:lnTo>
                    <a:lnTo>
                      <a:pt x="188184" y="182766"/>
                    </a:lnTo>
                    <a:lnTo>
                      <a:pt x="188323" y="182566"/>
                    </a:lnTo>
                    <a:lnTo>
                      <a:pt x="188478" y="182371"/>
                    </a:lnTo>
                    <a:lnTo>
                      <a:pt x="188549" y="182274"/>
                    </a:lnTo>
                    <a:lnTo>
                      <a:pt x="188609" y="182171"/>
                    </a:lnTo>
                    <a:lnTo>
                      <a:pt x="188660" y="182062"/>
                    </a:lnTo>
                    <a:lnTo>
                      <a:pt x="188704" y="181946"/>
                    </a:lnTo>
                    <a:lnTo>
                      <a:pt x="188744" y="181831"/>
                    </a:lnTo>
                    <a:lnTo>
                      <a:pt x="188783" y="181715"/>
                    </a:lnTo>
                    <a:lnTo>
                      <a:pt x="188867" y="181491"/>
                    </a:lnTo>
                    <a:lnTo>
                      <a:pt x="188917" y="181375"/>
                    </a:lnTo>
                    <a:lnTo>
                      <a:pt x="188972" y="181265"/>
                    </a:lnTo>
                    <a:lnTo>
                      <a:pt x="189030" y="181163"/>
                    </a:lnTo>
                    <a:lnTo>
                      <a:pt x="189090" y="181059"/>
                    </a:lnTo>
                    <a:lnTo>
                      <a:pt x="189210" y="180846"/>
                    </a:lnTo>
                    <a:lnTo>
                      <a:pt x="189331" y="180634"/>
                    </a:lnTo>
                    <a:lnTo>
                      <a:pt x="189451" y="180421"/>
                    </a:lnTo>
                    <a:lnTo>
                      <a:pt x="189568" y="180209"/>
                    </a:lnTo>
                    <a:lnTo>
                      <a:pt x="189683" y="179996"/>
                    </a:lnTo>
                    <a:lnTo>
                      <a:pt x="189795" y="179777"/>
                    </a:lnTo>
                    <a:lnTo>
                      <a:pt x="189907" y="179565"/>
                    </a:lnTo>
                    <a:lnTo>
                      <a:pt x="190018" y="179345"/>
                    </a:lnTo>
                    <a:lnTo>
                      <a:pt x="190130" y="179133"/>
                    </a:lnTo>
                    <a:lnTo>
                      <a:pt x="190241" y="178914"/>
                    </a:lnTo>
                    <a:lnTo>
                      <a:pt x="190353" y="178702"/>
                    </a:lnTo>
                    <a:lnTo>
                      <a:pt x="190467" y="178483"/>
                    </a:lnTo>
                    <a:lnTo>
                      <a:pt x="190581" y="178270"/>
                    </a:lnTo>
                    <a:lnTo>
                      <a:pt x="190697" y="178058"/>
                    </a:lnTo>
                    <a:lnTo>
                      <a:pt x="190816" y="177845"/>
                    </a:lnTo>
                    <a:lnTo>
                      <a:pt x="190945" y="177638"/>
                    </a:lnTo>
                    <a:lnTo>
                      <a:pt x="191081" y="177438"/>
                    </a:lnTo>
                    <a:lnTo>
                      <a:pt x="191218" y="177238"/>
                    </a:lnTo>
                    <a:lnTo>
                      <a:pt x="191351" y="177031"/>
                    </a:lnTo>
                    <a:lnTo>
                      <a:pt x="191418" y="176740"/>
                    </a:lnTo>
                    <a:lnTo>
                      <a:pt x="191453" y="176496"/>
                    </a:lnTo>
                    <a:lnTo>
                      <a:pt x="191471" y="176375"/>
                    </a:lnTo>
                    <a:lnTo>
                      <a:pt x="191491" y="176260"/>
                    </a:lnTo>
                    <a:lnTo>
                      <a:pt x="191514" y="176138"/>
                    </a:lnTo>
                    <a:lnTo>
                      <a:pt x="191539" y="176017"/>
                    </a:lnTo>
                    <a:lnTo>
                      <a:pt x="191568" y="175901"/>
                    </a:lnTo>
                    <a:lnTo>
                      <a:pt x="191598" y="175780"/>
                    </a:lnTo>
                    <a:lnTo>
                      <a:pt x="191631" y="175664"/>
                    </a:lnTo>
                    <a:lnTo>
                      <a:pt x="191667" y="175549"/>
                    </a:lnTo>
                    <a:lnTo>
                      <a:pt x="191712" y="175439"/>
                    </a:lnTo>
                    <a:lnTo>
                      <a:pt x="191765" y="175330"/>
                    </a:lnTo>
                    <a:lnTo>
                      <a:pt x="191825" y="175220"/>
                    </a:lnTo>
                    <a:lnTo>
                      <a:pt x="191886" y="175117"/>
                    </a:lnTo>
                    <a:lnTo>
                      <a:pt x="191950" y="175014"/>
                    </a:lnTo>
                    <a:lnTo>
                      <a:pt x="192074" y="174808"/>
                    </a:lnTo>
                    <a:lnTo>
                      <a:pt x="192131" y="174698"/>
                    </a:lnTo>
                    <a:lnTo>
                      <a:pt x="192177" y="174582"/>
                    </a:lnTo>
                    <a:lnTo>
                      <a:pt x="192213" y="174467"/>
                    </a:lnTo>
                    <a:lnTo>
                      <a:pt x="192247" y="174352"/>
                    </a:lnTo>
                    <a:lnTo>
                      <a:pt x="192279" y="174237"/>
                    </a:lnTo>
                    <a:lnTo>
                      <a:pt x="192310" y="174115"/>
                    </a:lnTo>
                    <a:lnTo>
                      <a:pt x="192344" y="173987"/>
                    </a:lnTo>
                    <a:lnTo>
                      <a:pt x="192376" y="173866"/>
                    </a:lnTo>
                    <a:lnTo>
                      <a:pt x="192409" y="173750"/>
                    </a:lnTo>
                    <a:lnTo>
                      <a:pt x="192452" y="173641"/>
                    </a:lnTo>
                    <a:lnTo>
                      <a:pt x="192497" y="173525"/>
                    </a:lnTo>
                    <a:lnTo>
                      <a:pt x="192544" y="173416"/>
                    </a:lnTo>
                    <a:lnTo>
                      <a:pt x="192638" y="173192"/>
                    </a:lnTo>
                    <a:lnTo>
                      <a:pt x="192729" y="172967"/>
                    </a:lnTo>
                    <a:lnTo>
                      <a:pt x="192810" y="172736"/>
                    </a:lnTo>
                    <a:lnTo>
                      <a:pt x="192886" y="172505"/>
                    </a:lnTo>
                    <a:lnTo>
                      <a:pt x="192957" y="172268"/>
                    </a:lnTo>
                    <a:lnTo>
                      <a:pt x="192991" y="172153"/>
                    </a:lnTo>
                    <a:lnTo>
                      <a:pt x="193023" y="172037"/>
                    </a:lnTo>
                    <a:lnTo>
                      <a:pt x="193054" y="171922"/>
                    </a:lnTo>
                    <a:lnTo>
                      <a:pt x="193083" y="171800"/>
                    </a:lnTo>
                    <a:lnTo>
                      <a:pt x="193108" y="171685"/>
                    </a:lnTo>
                    <a:lnTo>
                      <a:pt x="193130" y="171563"/>
                    </a:lnTo>
                    <a:lnTo>
                      <a:pt x="193148" y="171442"/>
                    </a:lnTo>
                    <a:lnTo>
                      <a:pt x="193160" y="171320"/>
                    </a:lnTo>
                    <a:lnTo>
                      <a:pt x="193170" y="171199"/>
                    </a:lnTo>
                    <a:lnTo>
                      <a:pt x="193178" y="171077"/>
                    </a:lnTo>
                    <a:lnTo>
                      <a:pt x="193186" y="170956"/>
                    </a:lnTo>
                    <a:lnTo>
                      <a:pt x="193208" y="170719"/>
                    </a:lnTo>
                    <a:lnTo>
                      <a:pt x="193228" y="170597"/>
                    </a:lnTo>
                    <a:lnTo>
                      <a:pt x="193255" y="170475"/>
                    </a:lnTo>
                    <a:lnTo>
                      <a:pt x="193288" y="170360"/>
                    </a:lnTo>
                    <a:lnTo>
                      <a:pt x="193329" y="170245"/>
                    </a:lnTo>
                    <a:lnTo>
                      <a:pt x="193375" y="170135"/>
                    </a:lnTo>
                    <a:lnTo>
                      <a:pt x="193425" y="170020"/>
                    </a:lnTo>
                    <a:lnTo>
                      <a:pt x="193475" y="169911"/>
                    </a:lnTo>
                    <a:lnTo>
                      <a:pt x="193576" y="169692"/>
                    </a:lnTo>
                    <a:lnTo>
                      <a:pt x="193672" y="169467"/>
                    </a:lnTo>
                    <a:lnTo>
                      <a:pt x="193757" y="169243"/>
                    </a:lnTo>
                    <a:lnTo>
                      <a:pt x="193795" y="169127"/>
                    </a:lnTo>
                    <a:lnTo>
                      <a:pt x="193827" y="169005"/>
                    </a:lnTo>
                    <a:lnTo>
                      <a:pt x="193850" y="168890"/>
                    </a:lnTo>
                    <a:lnTo>
                      <a:pt x="193870" y="168769"/>
                    </a:lnTo>
                    <a:lnTo>
                      <a:pt x="193888" y="168647"/>
                    </a:lnTo>
                    <a:lnTo>
                      <a:pt x="193903" y="168525"/>
                    </a:lnTo>
                    <a:lnTo>
                      <a:pt x="193937" y="168289"/>
                    </a:lnTo>
                    <a:lnTo>
                      <a:pt x="193958" y="168167"/>
                    </a:lnTo>
                    <a:lnTo>
                      <a:pt x="193985" y="168051"/>
                    </a:lnTo>
                    <a:lnTo>
                      <a:pt x="194018" y="167930"/>
                    </a:lnTo>
                    <a:lnTo>
                      <a:pt x="194054" y="167815"/>
                    </a:lnTo>
                    <a:lnTo>
                      <a:pt x="194090" y="167699"/>
                    </a:lnTo>
                    <a:lnTo>
                      <a:pt x="194159" y="167462"/>
                    </a:lnTo>
                    <a:lnTo>
                      <a:pt x="194187" y="167347"/>
                    </a:lnTo>
                    <a:lnTo>
                      <a:pt x="194207" y="167231"/>
                    </a:lnTo>
                    <a:lnTo>
                      <a:pt x="194224" y="167110"/>
                    </a:lnTo>
                    <a:lnTo>
                      <a:pt x="194242" y="166988"/>
                    </a:lnTo>
                    <a:lnTo>
                      <a:pt x="194257" y="166867"/>
                    </a:lnTo>
                    <a:lnTo>
                      <a:pt x="194273" y="166746"/>
                    </a:lnTo>
                    <a:lnTo>
                      <a:pt x="194287" y="166624"/>
                    </a:lnTo>
                    <a:lnTo>
                      <a:pt x="194300" y="166502"/>
                    </a:lnTo>
                    <a:lnTo>
                      <a:pt x="194323" y="166265"/>
                    </a:lnTo>
                    <a:lnTo>
                      <a:pt x="194334" y="166144"/>
                    </a:lnTo>
                    <a:lnTo>
                      <a:pt x="194343" y="166022"/>
                    </a:lnTo>
                    <a:lnTo>
                      <a:pt x="194351" y="165901"/>
                    </a:lnTo>
                    <a:lnTo>
                      <a:pt x="194359" y="165780"/>
                    </a:lnTo>
                    <a:lnTo>
                      <a:pt x="194366" y="165658"/>
                    </a:lnTo>
                    <a:lnTo>
                      <a:pt x="194372" y="165537"/>
                    </a:lnTo>
                    <a:lnTo>
                      <a:pt x="194375" y="165415"/>
                    </a:lnTo>
                    <a:lnTo>
                      <a:pt x="194377" y="165293"/>
                    </a:lnTo>
                    <a:lnTo>
                      <a:pt x="194374" y="165050"/>
                    </a:lnTo>
                    <a:lnTo>
                      <a:pt x="194366" y="164807"/>
                    </a:lnTo>
                    <a:lnTo>
                      <a:pt x="194355" y="164564"/>
                    </a:lnTo>
                    <a:lnTo>
                      <a:pt x="194347" y="164321"/>
                    </a:lnTo>
                    <a:lnTo>
                      <a:pt x="194342" y="164079"/>
                    </a:lnTo>
                    <a:lnTo>
                      <a:pt x="194343" y="163951"/>
                    </a:lnTo>
                    <a:lnTo>
                      <a:pt x="194348" y="163829"/>
                    </a:lnTo>
                    <a:lnTo>
                      <a:pt x="194357" y="163708"/>
                    </a:lnTo>
                    <a:lnTo>
                      <a:pt x="194370" y="163592"/>
                    </a:lnTo>
                    <a:lnTo>
                      <a:pt x="194389" y="163470"/>
                    </a:lnTo>
                    <a:lnTo>
                      <a:pt x="194417" y="163355"/>
                    </a:lnTo>
                    <a:lnTo>
                      <a:pt x="194450" y="163234"/>
                    </a:lnTo>
                    <a:lnTo>
                      <a:pt x="194486" y="163118"/>
                    </a:lnTo>
                    <a:lnTo>
                      <a:pt x="194523" y="163003"/>
                    </a:lnTo>
                    <a:lnTo>
                      <a:pt x="194593" y="162772"/>
                    </a:lnTo>
                    <a:lnTo>
                      <a:pt x="194624" y="162656"/>
                    </a:lnTo>
                    <a:lnTo>
                      <a:pt x="194649" y="162535"/>
                    </a:lnTo>
                    <a:lnTo>
                      <a:pt x="194668" y="162414"/>
                    </a:lnTo>
                    <a:lnTo>
                      <a:pt x="194678" y="162292"/>
                    </a:lnTo>
                    <a:lnTo>
                      <a:pt x="194679" y="162171"/>
                    </a:lnTo>
                    <a:lnTo>
                      <a:pt x="194674" y="161928"/>
                    </a:lnTo>
                    <a:lnTo>
                      <a:pt x="194669" y="161806"/>
                    </a:lnTo>
                    <a:lnTo>
                      <a:pt x="194665" y="161685"/>
                    </a:lnTo>
                    <a:lnTo>
                      <a:pt x="194659" y="161563"/>
                    </a:lnTo>
                    <a:lnTo>
                      <a:pt x="194653" y="161442"/>
                    </a:lnTo>
                    <a:lnTo>
                      <a:pt x="194641" y="161199"/>
                    </a:lnTo>
                    <a:lnTo>
                      <a:pt x="194628" y="160956"/>
                    </a:lnTo>
                    <a:lnTo>
                      <a:pt x="194617" y="160713"/>
                    </a:lnTo>
                    <a:lnTo>
                      <a:pt x="194609" y="160470"/>
                    </a:lnTo>
                    <a:lnTo>
                      <a:pt x="194605" y="160226"/>
                    </a:lnTo>
                    <a:lnTo>
                      <a:pt x="194604" y="159983"/>
                    </a:lnTo>
                    <a:lnTo>
                      <a:pt x="194607" y="159862"/>
                    </a:lnTo>
                    <a:lnTo>
                      <a:pt x="194609" y="159740"/>
                    </a:lnTo>
                    <a:lnTo>
                      <a:pt x="194613" y="159619"/>
                    </a:lnTo>
                    <a:lnTo>
                      <a:pt x="194617" y="159498"/>
                    </a:lnTo>
                    <a:lnTo>
                      <a:pt x="194622" y="159376"/>
                    </a:lnTo>
                    <a:lnTo>
                      <a:pt x="194632" y="159133"/>
                    </a:lnTo>
                    <a:lnTo>
                      <a:pt x="194644" y="158890"/>
                    </a:lnTo>
                    <a:lnTo>
                      <a:pt x="194653" y="158647"/>
                    </a:lnTo>
                    <a:lnTo>
                      <a:pt x="194661" y="158404"/>
                    </a:lnTo>
                    <a:lnTo>
                      <a:pt x="194664" y="158161"/>
                    </a:lnTo>
                    <a:lnTo>
                      <a:pt x="194661" y="157918"/>
                    </a:lnTo>
                    <a:lnTo>
                      <a:pt x="194657" y="157796"/>
                    </a:lnTo>
                    <a:lnTo>
                      <a:pt x="194652" y="157675"/>
                    </a:lnTo>
                    <a:lnTo>
                      <a:pt x="194645" y="157553"/>
                    </a:lnTo>
                    <a:lnTo>
                      <a:pt x="194636" y="157438"/>
                    </a:lnTo>
                    <a:lnTo>
                      <a:pt x="194620" y="157317"/>
                    </a:lnTo>
                    <a:lnTo>
                      <a:pt x="194602" y="157195"/>
                    </a:lnTo>
                    <a:lnTo>
                      <a:pt x="194581" y="157074"/>
                    </a:lnTo>
                    <a:lnTo>
                      <a:pt x="194557" y="156958"/>
                    </a:lnTo>
                    <a:lnTo>
                      <a:pt x="194532" y="156837"/>
                    </a:lnTo>
                    <a:lnTo>
                      <a:pt x="194505" y="156721"/>
                    </a:lnTo>
                    <a:lnTo>
                      <a:pt x="194457" y="156478"/>
                    </a:lnTo>
                    <a:lnTo>
                      <a:pt x="194437" y="156362"/>
                    </a:lnTo>
                    <a:lnTo>
                      <a:pt x="194419" y="156241"/>
                    </a:lnTo>
                    <a:lnTo>
                      <a:pt x="194403" y="156120"/>
                    </a:lnTo>
                    <a:lnTo>
                      <a:pt x="194388" y="155998"/>
                    </a:lnTo>
                    <a:lnTo>
                      <a:pt x="194359" y="155755"/>
                    </a:lnTo>
                    <a:lnTo>
                      <a:pt x="194333" y="155512"/>
                    </a:lnTo>
                    <a:lnTo>
                      <a:pt x="194307" y="155275"/>
                    </a:lnTo>
                    <a:lnTo>
                      <a:pt x="194282" y="155032"/>
                    </a:lnTo>
                    <a:lnTo>
                      <a:pt x="194257" y="154789"/>
                    </a:lnTo>
                    <a:lnTo>
                      <a:pt x="194232" y="154546"/>
                    </a:lnTo>
                    <a:lnTo>
                      <a:pt x="194209" y="154303"/>
                    </a:lnTo>
                    <a:lnTo>
                      <a:pt x="194186" y="154066"/>
                    </a:lnTo>
                    <a:lnTo>
                      <a:pt x="194163" y="153823"/>
                    </a:lnTo>
                    <a:lnTo>
                      <a:pt x="194144" y="153580"/>
                    </a:lnTo>
                    <a:lnTo>
                      <a:pt x="194126" y="153337"/>
                    </a:lnTo>
                    <a:lnTo>
                      <a:pt x="194111" y="153094"/>
                    </a:lnTo>
                    <a:lnTo>
                      <a:pt x="194095" y="152851"/>
                    </a:lnTo>
                    <a:lnTo>
                      <a:pt x="194078" y="152608"/>
                    </a:lnTo>
                    <a:lnTo>
                      <a:pt x="194068" y="152486"/>
                    </a:lnTo>
                    <a:lnTo>
                      <a:pt x="194058" y="152365"/>
                    </a:lnTo>
                    <a:lnTo>
                      <a:pt x="194046" y="152249"/>
                    </a:lnTo>
                    <a:lnTo>
                      <a:pt x="194033" y="152128"/>
                    </a:lnTo>
                    <a:lnTo>
                      <a:pt x="194020" y="152006"/>
                    </a:lnTo>
                    <a:lnTo>
                      <a:pt x="194004" y="151885"/>
                    </a:lnTo>
                    <a:lnTo>
                      <a:pt x="193987" y="151764"/>
                    </a:lnTo>
                    <a:lnTo>
                      <a:pt x="193971" y="151648"/>
                    </a:lnTo>
                    <a:lnTo>
                      <a:pt x="193935" y="151405"/>
                    </a:lnTo>
                    <a:lnTo>
                      <a:pt x="193900" y="151162"/>
                    </a:lnTo>
                    <a:lnTo>
                      <a:pt x="193883" y="151047"/>
                    </a:lnTo>
                    <a:lnTo>
                      <a:pt x="193867" y="150925"/>
                    </a:lnTo>
                    <a:lnTo>
                      <a:pt x="193851" y="150804"/>
                    </a:lnTo>
                    <a:lnTo>
                      <a:pt x="193836" y="150682"/>
                    </a:lnTo>
                    <a:lnTo>
                      <a:pt x="193824" y="150561"/>
                    </a:lnTo>
                    <a:lnTo>
                      <a:pt x="193816" y="150439"/>
                    </a:lnTo>
                    <a:lnTo>
                      <a:pt x="193813" y="150318"/>
                    </a:lnTo>
                    <a:lnTo>
                      <a:pt x="193811" y="150196"/>
                    </a:lnTo>
                    <a:lnTo>
                      <a:pt x="193802" y="149953"/>
                    </a:lnTo>
                    <a:lnTo>
                      <a:pt x="193792" y="149832"/>
                    </a:lnTo>
                    <a:lnTo>
                      <a:pt x="193775" y="149716"/>
                    </a:lnTo>
                    <a:lnTo>
                      <a:pt x="193753" y="149595"/>
                    </a:lnTo>
                    <a:lnTo>
                      <a:pt x="193730" y="149473"/>
                    </a:lnTo>
                    <a:lnTo>
                      <a:pt x="193706" y="149358"/>
                    </a:lnTo>
                    <a:lnTo>
                      <a:pt x="193656" y="149120"/>
                    </a:lnTo>
                    <a:lnTo>
                      <a:pt x="193605" y="148878"/>
                    </a:lnTo>
                    <a:lnTo>
                      <a:pt x="193552" y="148641"/>
                    </a:lnTo>
                    <a:lnTo>
                      <a:pt x="193499" y="148404"/>
                    </a:lnTo>
                    <a:lnTo>
                      <a:pt x="193428" y="148087"/>
                    </a:lnTo>
                    <a:lnTo>
                      <a:pt x="193379" y="147851"/>
                    </a:lnTo>
                    <a:lnTo>
                      <a:pt x="193329" y="147608"/>
                    </a:lnTo>
                    <a:lnTo>
                      <a:pt x="193280" y="147371"/>
                    </a:lnTo>
                    <a:lnTo>
                      <a:pt x="193225" y="147110"/>
                    </a:lnTo>
                    <a:lnTo>
                      <a:pt x="193211" y="146866"/>
                    </a:lnTo>
                    <a:lnTo>
                      <a:pt x="193198" y="146623"/>
                    </a:lnTo>
                    <a:lnTo>
                      <a:pt x="193185" y="146380"/>
                    </a:lnTo>
                    <a:lnTo>
                      <a:pt x="193172" y="146137"/>
                    </a:lnTo>
                    <a:lnTo>
                      <a:pt x="193158" y="145894"/>
                    </a:lnTo>
                    <a:lnTo>
                      <a:pt x="193143" y="145652"/>
                    </a:lnTo>
                    <a:lnTo>
                      <a:pt x="193127" y="145409"/>
                    </a:lnTo>
                    <a:lnTo>
                      <a:pt x="193118" y="145287"/>
                    </a:lnTo>
                    <a:lnTo>
                      <a:pt x="193109" y="145166"/>
                    </a:lnTo>
                    <a:lnTo>
                      <a:pt x="193100" y="145044"/>
                    </a:lnTo>
                    <a:lnTo>
                      <a:pt x="193090" y="144928"/>
                    </a:lnTo>
                    <a:lnTo>
                      <a:pt x="193079" y="144807"/>
                    </a:lnTo>
                    <a:lnTo>
                      <a:pt x="193057" y="144564"/>
                    </a:lnTo>
                    <a:lnTo>
                      <a:pt x="193034" y="144321"/>
                    </a:lnTo>
                    <a:lnTo>
                      <a:pt x="193011" y="144078"/>
                    </a:lnTo>
                    <a:lnTo>
                      <a:pt x="192987" y="143835"/>
                    </a:lnTo>
                    <a:lnTo>
                      <a:pt x="192964" y="143592"/>
                    </a:lnTo>
                    <a:lnTo>
                      <a:pt x="192942" y="143355"/>
                    </a:lnTo>
                    <a:lnTo>
                      <a:pt x="192932" y="143234"/>
                    </a:lnTo>
                    <a:lnTo>
                      <a:pt x="192923" y="143106"/>
                    </a:lnTo>
                    <a:lnTo>
                      <a:pt x="192917" y="142985"/>
                    </a:lnTo>
                    <a:lnTo>
                      <a:pt x="192913" y="142863"/>
                    </a:lnTo>
                    <a:lnTo>
                      <a:pt x="192897" y="142626"/>
                    </a:lnTo>
                    <a:lnTo>
                      <a:pt x="192880" y="142504"/>
                    </a:lnTo>
                    <a:lnTo>
                      <a:pt x="192857" y="142383"/>
                    </a:lnTo>
                    <a:lnTo>
                      <a:pt x="192829" y="142268"/>
                    </a:lnTo>
                    <a:lnTo>
                      <a:pt x="192798" y="142146"/>
                    </a:lnTo>
                    <a:lnTo>
                      <a:pt x="192767" y="142030"/>
                    </a:lnTo>
                    <a:lnTo>
                      <a:pt x="192734" y="141915"/>
                    </a:lnTo>
                    <a:lnTo>
                      <a:pt x="192664" y="141678"/>
                    </a:lnTo>
                    <a:lnTo>
                      <a:pt x="192623" y="141563"/>
                    </a:lnTo>
                    <a:lnTo>
                      <a:pt x="192579" y="141453"/>
                    </a:lnTo>
                    <a:lnTo>
                      <a:pt x="192529" y="141344"/>
                    </a:lnTo>
                    <a:lnTo>
                      <a:pt x="192474" y="141235"/>
                    </a:lnTo>
                    <a:lnTo>
                      <a:pt x="192415" y="141125"/>
                    </a:lnTo>
                    <a:lnTo>
                      <a:pt x="192358" y="141022"/>
                    </a:lnTo>
                    <a:lnTo>
                      <a:pt x="192253" y="140803"/>
                    </a:lnTo>
                    <a:lnTo>
                      <a:pt x="192181" y="140572"/>
                    </a:lnTo>
                    <a:lnTo>
                      <a:pt x="192108" y="140335"/>
                    </a:lnTo>
                    <a:lnTo>
                      <a:pt x="192065" y="140220"/>
                    </a:lnTo>
                    <a:lnTo>
                      <a:pt x="192016" y="140111"/>
                    </a:lnTo>
                    <a:lnTo>
                      <a:pt x="191953" y="140008"/>
                    </a:lnTo>
                    <a:lnTo>
                      <a:pt x="191872" y="139916"/>
                    </a:lnTo>
                    <a:lnTo>
                      <a:pt x="191778" y="139843"/>
                    </a:lnTo>
                    <a:lnTo>
                      <a:pt x="191681" y="139771"/>
                    </a:lnTo>
                    <a:lnTo>
                      <a:pt x="191583" y="139697"/>
                    </a:lnTo>
                    <a:lnTo>
                      <a:pt x="191426" y="139582"/>
                    </a:lnTo>
                    <a:lnTo>
                      <a:pt x="191183" y="139582"/>
                    </a:lnTo>
                    <a:lnTo>
                      <a:pt x="190940" y="139588"/>
                    </a:lnTo>
                    <a:lnTo>
                      <a:pt x="190697" y="139582"/>
                    </a:lnTo>
                    <a:lnTo>
                      <a:pt x="190575" y="139576"/>
                    </a:lnTo>
                    <a:lnTo>
                      <a:pt x="190454" y="139564"/>
                    </a:lnTo>
                    <a:lnTo>
                      <a:pt x="190334" y="139539"/>
                    </a:lnTo>
                    <a:lnTo>
                      <a:pt x="190216" y="139510"/>
                    </a:lnTo>
                    <a:lnTo>
                      <a:pt x="190101" y="139473"/>
                    </a:lnTo>
                    <a:lnTo>
                      <a:pt x="189872" y="139394"/>
                    </a:lnTo>
                    <a:lnTo>
                      <a:pt x="189644" y="139309"/>
                    </a:lnTo>
                    <a:lnTo>
                      <a:pt x="189412" y="139236"/>
                    </a:lnTo>
                    <a:lnTo>
                      <a:pt x="189176" y="139181"/>
                    </a:lnTo>
                    <a:lnTo>
                      <a:pt x="188938" y="139126"/>
                    </a:lnTo>
                    <a:lnTo>
                      <a:pt x="188821" y="139096"/>
                    </a:lnTo>
                    <a:lnTo>
                      <a:pt x="188704" y="139060"/>
                    </a:lnTo>
                    <a:lnTo>
                      <a:pt x="188591" y="139017"/>
                    </a:lnTo>
                    <a:lnTo>
                      <a:pt x="188490" y="138951"/>
                    </a:lnTo>
                    <a:lnTo>
                      <a:pt x="188400" y="138865"/>
                    </a:lnTo>
                    <a:lnTo>
                      <a:pt x="188313" y="138780"/>
                    </a:lnTo>
                    <a:lnTo>
                      <a:pt x="188134" y="138616"/>
                    </a:lnTo>
                    <a:lnTo>
                      <a:pt x="188035" y="138549"/>
                    </a:lnTo>
                    <a:lnTo>
                      <a:pt x="187923" y="138501"/>
                    </a:lnTo>
                    <a:lnTo>
                      <a:pt x="187805" y="138470"/>
                    </a:lnTo>
                    <a:lnTo>
                      <a:pt x="187685" y="138452"/>
                    </a:lnTo>
                    <a:lnTo>
                      <a:pt x="187564" y="138446"/>
                    </a:lnTo>
                    <a:lnTo>
                      <a:pt x="187321" y="138428"/>
                    </a:lnTo>
                    <a:lnTo>
                      <a:pt x="187081" y="138392"/>
                    </a:lnTo>
                    <a:lnTo>
                      <a:pt x="186845" y="138337"/>
                    </a:lnTo>
                    <a:lnTo>
                      <a:pt x="186611" y="138270"/>
                    </a:lnTo>
                    <a:lnTo>
                      <a:pt x="186496" y="138227"/>
                    </a:lnTo>
                    <a:lnTo>
                      <a:pt x="186394" y="138161"/>
                    </a:lnTo>
                    <a:lnTo>
                      <a:pt x="186313" y="138070"/>
                    </a:lnTo>
                    <a:lnTo>
                      <a:pt x="186256" y="137960"/>
                    </a:lnTo>
                    <a:lnTo>
                      <a:pt x="186211" y="137851"/>
                    </a:lnTo>
                    <a:lnTo>
                      <a:pt x="186175" y="137736"/>
                    </a:lnTo>
                    <a:lnTo>
                      <a:pt x="186146" y="137613"/>
                    </a:lnTo>
                    <a:lnTo>
                      <a:pt x="186122" y="137498"/>
                    </a:lnTo>
                    <a:lnTo>
                      <a:pt x="186102" y="137377"/>
                    </a:lnTo>
                    <a:lnTo>
                      <a:pt x="186086" y="137256"/>
                    </a:lnTo>
                    <a:lnTo>
                      <a:pt x="186072" y="137134"/>
                    </a:lnTo>
                    <a:lnTo>
                      <a:pt x="186042" y="136891"/>
                    </a:lnTo>
                    <a:lnTo>
                      <a:pt x="186029" y="136775"/>
                    </a:lnTo>
                    <a:lnTo>
                      <a:pt x="186015" y="136654"/>
                    </a:lnTo>
                    <a:lnTo>
                      <a:pt x="186002" y="136532"/>
                    </a:lnTo>
                    <a:lnTo>
                      <a:pt x="185990" y="136411"/>
                    </a:lnTo>
                    <a:lnTo>
                      <a:pt x="185978" y="136290"/>
                    </a:lnTo>
                    <a:lnTo>
                      <a:pt x="185969" y="136168"/>
                    </a:lnTo>
                    <a:lnTo>
                      <a:pt x="185967" y="136047"/>
                    </a:lnTo>
                    <a:lnTo>
                      <a:pt x="185984" y="135803"/>
                    </a:lnTo>
                    <a:lnTo>
                      <a:pt x="186008" y="135688"/>
                    </a:lnTo>
                    <a:lnTo>
                      <a:pt x="186050" y="135573"/>
                    </a:lnTo>
                    <a:lnTo>
                      <a:pt x="186098" y="135463"/>
                    </a:lnTo>
                    <a:lnTo>
                      <a:pt x="186155" y="135354"/>
                    </a:lnTo>
                    <a:lnTo>
                      <a:pt x="186222" y="135250"/>
                    </a:lnTo>
                    <a:lnTo>
                      <a:pt x="186292" y="135153"/>
                    </a:lnTo>
                    <a:lnTo>
                      <a:pt x="186365" y="135056"/>
                    </a:lnTo>
                    <a:lnTo>
                      <a:pt x="186441" y="134959"/>
                    </a:lnTo>
                    <a:lnTo>
                      <a:pt x="186517" y="134867"/>
                    </a:lnTo>
                    <a:lnTo>
                      <a:pt x="186664" y="134673"/>
                    </a:lnTo>
                    <a:lnTo>
                      <a:pt x="186733" y="134570"/>
                    </a:lnTo>
                    <a:lnTo>
                      <a:pt x="186796" y="134467"/>
                    </a:lnTo>
                    <a:lnTo>
                      <a:pt x="186855" y="134363"/>
                    </a:lnTo>
                    <a:lnTo>
                      <a:pt x="186910" y="134254"/>
                    </a:lnTo>
                    <a:lnTo>
                      <a:pt x="187026" y="134041"/>
                    </a:lnTo>
                    <a:lnTo>
                      <a:pt x="187090" y="133938"/>
                    </a:lnTo>
                    <a:lnTo>
                      <a:pt x="187167" y="133847"/>
                    </a:lnTo>
                    <a:lnTo>
                      <a:pt x="187259" y="133762"/>
                    </a:lnTo>
                    <a:lnTo>
                      <a:pt x="187354" y="133683"/>
                    </a:lnTo>
                    <a:lnTo>
                      <a:pt x="187452" y="133616"/>
                    </a:lnTo>
                    <a:lnTo>
                      <a:pt x="187554" y="133549"/>
                    </a:lnTo>
                    <a:lnTo>
                      <a:pt x="187660" y="133489"/>
                    </a:lnTo>
                    <a:lnTo>
                      <a:pt x="187775" y="133446"/>
                    </a:lnTo>
                    <a:lnTo>
                      <a:pt x="187892" y="133410"/>
                    </a:lnTo>
                    <a:lnTo>
                      <a:pt x="188012" y="133398"/>
                    </a:lnTo>
                    <a:lnTo>
                      <a:pt x="188133" y="133391"/>
                    </a:lnTo>
                    <a:lnTo>
                      <a:pt x="188375" y="133422"/>
                    </a:lnTo>
                    <a:lnTo>
                      <a:pt x="188617" y="133452"/>
                    </a:lnTo>
                    <a:lnTo>
                      <a:pt x="188856" y="133495"/>
                    </a:lnTo>
                    <a:lnTo>
                      <a:pt x="189092" y="133550"/>
                    </a:lnTo>
                    <a:lnTo>
                      <a:pt x="189322" y="133628"/>
                    </a:lnTo>
                    <a:lnTo>
                      <a:pt x="189554" y="133701"/>
                    </a:lnTo>
                    <a:lnTo>
                      <a:pt x="189795" y="133695"/>
                    </a:lnTo>
                    <a:lnTo>
                      <a:pt x="189910" y="133652"/>
                    </a:lnTo>
                    <a:lnTo>
                      <a:pt x="190018" y="133598"/>
                    </a:lnTo>
                    <a:lnTo>
                      <a:pt x="190115" y="133525"/>
                    </a:lnTo>
                    <a:lnTo>
                      <a:pt x="190199" y="133434"/>
                    </a:lnTo>
                    <a:lnTo>
                      <a:pt x="190269" y="133336"/>
                    </a:lnTo>
                    <a:lnTo>
                      <a:pt x="190320" y="133221"/>
                    </a:lnTo>
                    <a:lnTo>
                      <a:pt x="190363" y="133112"/>
                    </a:lnTo>
                    <a:lnTo>
                      <a:pt x="190391" y="132990"/>
                    </a:lnTo>
                    <a:lnTo>
                      <a:pt x="190416" y="132875"/>
                    </a:lnTo>
                    <a:lnTo>
                      <a:pt x="190441" y="132753"/>
                    </a:lnTo>
                    <a:lnTo>
                      <a:pt x="190464" y="132638"/>
                    </a:lnTo>
                    <a:lnTo>
                      <a:pt x="190486" y="132517"/>
                    </a:lnTo>
                    <a:lnTo>
                      <a:pt x="190507" y="132395"/>
                    </a:lnTo>
                    <a:lnTo>
                      <a:pt x="190528" y="132273"/>
                    </a:lnTo>
                    <a:lnTo>
                      <a:pt x="190568" y="132036"/>
                    </a:lnTo>
                    <a:lnTo>
                      <a:pt x="190607" y="131800"/>
                    </a:lnTo>
                    <a:lnTo>
                      <a:pt x="190643" y="131557"/>
                    </a:lnTo>
                    <a:lnTo>
                      <a:pt x="190676" y="131313"/>
                    </a:lnTo>
                    <a:lnTo>
                      <a:pt x="190698" y="131076"/>
                    </a:lnTo>
                    <a:lnTo>
                      <a:pt x="190704" y="130949"/>
                    </a:lnTo>
                    <a:lnTo>
                      <a:pt x="190700" y="130706"/>
                    </a:lnTo>
                    <a:lnTo>
                      <a:pt x="190689" y="130463"/>
                    </a:lnTo>
                    <a:lnTo>
                      <a:pt x="190688" y="130341"/>
                    </a:lnTo>
                    <a:lnTo>
                      <a:pt x="190694" y="130226"/>
                    </a:lnTo>
                    <a:lnTo>
                      <a:pt x="190714" y="130104"/>
                    </a:lnTo>
                    <a:lnTo>
                      <a:pt x="190746" y="129989"/>
                    </a:lnTo>
                    <a:lnTo>
                      <a:pt x="190804" y="129879"/>
                    </a:lnTo>
                    <a:lnTo>
                      <a:pt x="190877" y="129782"/>
                    </a:lnTo>
                    <a:lnTo>
                      <a:pt x="190958" y="129692"/>
                    </a:lnTo>
                    <a:lnTo>
                      <a:pt x="191041" y="129600"/>
                    </a:lnTo>
                    <a:lnTo>
                      <a:pt x="191124" y="129515"/>
                    </a:lnTo>
                    <a:lnTo>
                      <a:pt x="191291" y="129333"/>
                    </a:lnTo>
                    <a:lnTo>
                      <a:pt x="191455" y="129157"/>
                    </a:lnTo>
                    <a:lnTo>
                      <a:pt x="191536" y="129066"/>
                    </a:lnTo>
                    <a:lnTo>
                      <a:pt x="191616" y="128974"/>
                    </a:lnTo>
                    <a:lnTo>
                      <a:pt x="191692" y="128877"/>
                    </a:lnTo>
                    <a:lnTo>
                      <a:pt x="191764" y="128780"/>
                    </a:lnTo>
                    <a:lnTo>
                      <a:pt x="191834" y="128683"/>
                    </a:lnTo>
                    <a:lnTo>
                      <a:pt x="191893" y="128574"/>
                    </a:lnTo>
                    <a:lnTo>
                      <a:pt x="191929" y="128458"/>
                    </a:lnTo>
                    <a:lnTo>
                      <a:pt x="191942" y="128336"/>
                    </a:lnTo>
                    <a:lnTo>
                      <a:pt x="191915" y="128100"/>
                    </a:lnTo>
                    <a:lnTo>
                      <a:pt x="191874" y="127857"/>
                    </a:lnTo>
                    <a:lnTo>
                      <a:pt x="191841" y="127620"/>
                    </a:lnTo>
                    <a:lnTo>
                      <a:pt x="191859" y="127498"/>
                    </a:lnTo>
                    <a:lnTo>
                      <a:pt x="191904" y="127383"/>
                    </a:lnTo>
                    <a:lnTo>
                      <a:pt x="191969" y="127279"/>
                    </a:lnTo>
                    <a:lnTo>
                      <a:pt x="192046" y="127188"/>
                    </a:lnTo>
                    <a:lnTo>
                      <a:pt x="192127" y="127097"/>
                    </a:lnTo>
                    <a:lnTo>
                      <a:pt x="192216" y="127012"/>
                    </a:lnTo>
                    <a:lnTo>
                      <a:pt x="192311" y="126939"/>
                    </a:lnTo>
                    <a:lnTo>
                      <a:pt x="192409" y="126867"/>
                    </a:lnTo>
                    <a:lnTo>
                      <a:pt x="192511" y="126800"/>
                    </a:lnTo>
                    <a:lnTo>
                      <a:pt x="192618" y="126745"/>
                    </a:lnTo>
                    <a:lnTo>
                      <a:pt x="192739" y="126733"/>
                    </a:lnTo>
                    <a:lnTo>
                      <a:pt x="192982" y="126751"/>
                    </a:lnTo>
                    <a:lnTo>
                      <a:pt x="193102" y="126733"/>
                    </a:lnTo>
                    <a:lnTo>
                      <a:pt x="193209" y="126672"/>
                    </a:lnTo>
                    <a:lnTo>
                      <a:pt x="193298" y="126587"/>
                    </a:lnTo>
                    <a:lnTo>
                      <a:pt x="193375" y="126496"/>
                    </a:lnTo>
                    <a:lnTo>
                      <a:pt x="193450" y="126399"/>
                    </a:lnTo>
                    <a:lnTo>
                      <a:pt x="193598" y="126210"/>
                    </a:lnTo>
                    <a:lnTo>
                      <a:pt x="193775" y="126040"/>
                    </a:lnTo>
                    <a:lnTo>
                      <a:pt x="193909" y="125846"/>
                    </a:lnTo>
                    <a:lnTo>
                      <a:pt x="193949" y="125603"/>
                    </a:lnTo>
                    <a:lnTo>
                      <a:pt x="193929" y="125359"/>
                    </a:lnTo>
                    <a:lnTo>
                      <a:pt x="193900" y="125238"/>
                    </a:lnTo>
                    <a:lnTo>
                      <a:pt x="193833" y="125141"/>
                    </a:lnTo>
                    <a:lnTo>
                      <a:pt x="193746" y="125056"/>
                    </a:lnTo>
                    <a:lnTo>
                      <a:pt x="193656" y="124971"/>
                    </a:lnTo>
                    <a:lnTo>
                      <a:pt x="193509" y="124783"/>
                    </a:lnTo>
                    <a:lnTo>
                      <a:pt x="193480" y="124545"/>
                    </a:lnTo>
                    <a:lnTo>
                      <a:pt x="193496" y="124302"/>
                    </a:lnTo>
                    <a:lnTo>
                      <a:pt x="193513" y="124181"/>
                    </a:lnTo>
                    <a:lnTo>
                      <a:pt x="193538" y="124060"/>
                    </a:lnTo>
                    <a:lnTo>
                      <a:pt x="193580" y="123950"/>
                    </a:lnTo>
                    <a:lnTo>
                      <a:pt x="193634" y="123841"/>
                    </a:lnTo>
                    <a:lnTo>
                      <a:pt x="193696" y="123732"/>
                    </a:lnTo>
                    <a:lnTo>
                      <a:pt x="193755" y="123628"/>
                    </a:lnTo>
                    <a:lnTo>
                      <a:pt x="193843" y="123404"/>
                    </a:lnTo>
                    <a:lnTo>
                      <a:pt x="193919" y="123166"/>
                    </a:lnTo>
                    <a:lnTo>
                      <a:pt x="193989" y="122936"/>
                    </a:lnTo>
                    <a:lnTo>
                      <a:pt x="194020" y="122820"/>
                    </a:lnTo>
                    <a:lnTo>
                      <a:pt x="194044" y="122699"/>
                    </a:lnTo>
                    <a:lnTo>
                      <a:pt x="194062" y="122577"/>
                    </a:lnTo>
                    <a:lnTo>
                      <a:pt x="194073" y="122456"/>
                    </a:lnTo>
                    <a:lnTo>
                      <a:pt x="194076" y="122334"/>
                    </a:lnTo>
                    <a:lnTo>
                      <a:pt x="194070" y="122091"/>
                    </a:lnTo>
                    <a:lnTo>
                      <a:pt x="194063" y="121969"/>
                    </a:lnTo>
                    <a:lnTo>
                      <a:pt x="194051" y="121854"/>
                    </a:lnTo>
                    <a:lnTo>
                      <a:pt x="194031" y="121733"/>
                    </a:lnTo>
                    <a:lnTo>
                      <a:pt x="194004" y="121611"/>
                    </a:lnTo>
                    <a:lnTo>
                      <a:pt x="193969" y="121496"/>
                    </a:lnTo>
                    <a:lnTo>
                      <a:pt x="193927" y="121381"/>
                    </a:lnTo>
                    <a:lnTo>
                      <a:pt x="193879" y="121271"/>
                    </a:lnTo>
                    <a:lnTo>
                      <a:pt x="193813" y="121167"/>
                    </a:lnTo>
                    <a:lnTo>
                      <a:pt x="193742" y="121070"/>
                    </a:lnTo>
                    <a:lnTo>
                      <a:pt x="193666" y="120973"/>
                    </a:lnTo>
                    <a:lnTo>
                      <a:pt x="193585" y="120882"/>
                    </a:lnTo>
                    <a:lnTo>
                      <a:pt x="193501" y="120797"/>
                    </a:lnTo>
                    <a:lnTo>
                      <a:pt x="193416" y="120712"/>
                    </a:lnTo>
                    <a:lnTo>
                      <a:pt x="193250" y="120536"/>
                    </a:lnTo>
                    <a:lnTo>
                      <a:pt x="193169" y="120439"/>
                    </a:lnTo>
                    <a:lnTo>
                      <a:pt x="193094" y="120347"/>
                    </a:lnTo>
                    <a:lnTo>
                      <a:pt x="193029" y="120244"/>
                    </a:lnTo>
                    <a:lnTo>
                      <a:pt x="192970" y="120135"/>
                    </a:lnTo>
                    <a:lnTo>
                      <a:pt x="192857" y="119922"/>
                    </a:lnTo>
                    <a:lnTo>
                      <a:pt x="192799" y="119813"/>
                    </a:lnTo>
                    <a:lnTo>
                      <a:pt x="192731" y="119716"/>
                    </a:lnTo>
                    <a:lnTo>
                      <a:pt x="192644" y="119630"/>
                    </a:lnTo>
                    <a:lnTo>
                      <a:pt x="192539" y="119570"/>
                    </a:lnTo>
                    <a:lnTo>
                      <a:pt x="192424" y="119527"/>
                    </a:lnTo>
                    <a:lnTo>
                      <a:pt x="192305" y="119503"/>
                    </a:lnTo>
                    <a:lnTo>
                      <a:pt x="192185" y="119484"/>
                    </a:lnTo>
                    <a:lnTo>
                      <a:pt x="192063" y="119479"/>
                    </a:lnTo>
                    <a:lnTo>
                      <a:pt x="191941" y="119479"/>
                    </a:lnTo>
                    <a:lnTo>
                      <a:pt x="191700" y="119509"/>
                    </a:lnTo>
                    <a:lnTo>
                      <a:pt x="191583" y="119539"/>
                    </a:lnTo>
                    <a:lnTo>
                      <a:pt x="191468" y="119576"/>
                    </a:lnTo>
                    <a:lnTo>
                      <a:pt x="191353" y="119618"/>
                    </a:lnTo>
                    <a:lnTo>
                      <a:pt x="191238" y="119661"/>
                    </a:lnTo>
                    <a:lnTo>
                      <a:pt x="191006" y="119734"/>
                    </a:lnTo>
                    <a:lnTo>
                      <a:pt x="190768" y="119789"/>
                    </a:lnTo>
                    <a:lnTo>
                      <a:pt x="190528" y="119831"/>
                    </a:lnTo>
                    <a:lnTo>
                      <a:pt x="190287" y="119849"/>
                    </a:lnTo>
                    <a:lnTo>
                      <a:pt x="190074" y="119746"/>
                    </a:lnTo>
                    <a:lnTo>
                      <a:pt x="189993" y="119649"/>
                    </a:lnTo>
                    <a:lnTo>
                      <a:pt x="189923" y="119552"/>
                    </a:lnTo>
                    <a:lnTo>
                      <a:pt x="189861" y="119449"/>
                    </a:lnTo>
                    <a:lnTo>
                      <a:pt x="189806" y="119339"/>
                    </a:lnTo>
                    <a:lnTo>
                      <a:pt x="189758" y="119224"/>
                    </a:lnTo>
                    <a:lnTo>
                      <a:pt x="189717" y="119114"/>
                    </a:lnTo>
                    <a:lnTo>
                      <a:pt x="189682" y="118999"/>
                    </a:lnTo>
                    <a:lnTo>
                      <a:pt x="189656" y="118877"/>
                    </a:lnTo>
                    <a:lnTo>
                      <a:pt x="189639" y="118756"/>
                    </a:lnTo>
                    <a:lnTo>
                      <a:pt x="189734" y="118543"/>
                    </a:lnTo>
                    <a:lnTo>
                      <a:pt x="189835" y="118476"/>
                    </a:lnTo>
                    <a:lnTo>
                      <a:pt x="189936" y="118409"/>
                    </a:lnTo>
                    <a:lnTo>
                      <a:pt x="190039" y="118342"/>
                    </a:lnTo>
                    <a:lnTo>
                      <a:pt x="190142" y="118282"/>
                    </a:lnTo>
                    <a:lnTo>
                      <a:pt x="190347" y="118148"/>
                    </a:lnTo>
                    <a:lnTo>
                      <a:pt x="190449" y="118081"/>
                    </a:lnTo>
                    <a:lnTo>
                      <a:pt x="190549" y="118015"/>
                    </a:lnTo>
                    <a:lnTo>
                      <a:pt x="190625" y="117917"/>
                    </a:lnTo>
                    <a:lnTo>
                      <a:pt x="190685" y="117814"/>
                    </a:lnTo>
                    <a:lnTo>
                      <a:pt x="190737" y="117705"/>
                    </a:lnTo>
                    <a:lnTo>
                      <a:pt x="190781" y="117589"/>
                    </a:lnTo>
                    <a:lnTo>
                      <a:pt x="190815" y="117474"/>
                    </a:lnTo>
                    <a:lnTo>
                      <a:pt x="190846" y="117358"/>
                    </a:lnTo>
                    <a:lnTo>
                      <a:pt x="190865" y="117237"/>
                    </a:lnTo>
                    <a:lnTo>
                      <a:pt x="190878" y="117116"/>
                    </a:lnTo>
                    <a:lnTo>
                      <a:pt x="190890" y="116994"/>
                    </a:lnTo>
                    <a:lnTo>
                      <a:pt x="190898" y="116873"/>
                    </a:lnTo>
                    <a:lnTo>
                      <a:pt x="190900" y="116751"/>
                    </a:lnTo>
                    <a:lnTo>
                      <a:pt x="190891" y="116508"/>
                    </a:lnTo>
                    <a:lnTo>
                      <a:pt x="190879" y="116386"/>
                    </a:lnTo>
                    <a:lnTo>
                      <a:pt x="190862" y="116265"/>
                    </a:lnTo>
                    <a:lnTo>
                      <a:pt x="190836" y="116150"/>
                    </a:lnTo>
                    <a:lnTo>
                      <a:pt x="190803" y="116028"/>
                    </a:lnTo>
                    <a:lnTo>
                      <a:pt x="190755" y="115919"/>
                    </a:lnTo>
                    <a:lnTo>
                      <a:pt x="190698" y="115809"/>
                    </a:lnTo>
                    <a:lnTo>
                      <a:pt x="190626" y="115712"/>
                    </a:lnTo>
                    <a:lnTo>
                      <a:pt x="190535" y="115633"/>
                    </a:lnTo>
                    <a:lnTo>
                      <a:pt x="190425" y="115584"/>
                    </a:lnTo>
                    <a:lnTo>
                      <a:pt x="190305" y="115560"/>
                    </a:lnTo>
                    <a:lnTo>
                      <a:pt x="190184" y="115554"/>
                    </a:lnTo>
                    <a:lnTo>
                      <a:pt x="189941" y="115542"/>
                    </a:lnTo>
                    <a:lnTo>
                      <a:pt x="189700" y="115512"/>
                    </a:lnTo>
                    <a:lnTo>
                      <a:pt x="189458" y="115481"/>
                    </a:lnTo>
                    <a:lnTo>
                      <a:pt x="189219" y="115445"/>
                    </a:lnTo>
                    <a:lnTo>
                      <a:pt x="189100" y="115414"/>
                    </a:lnTo>
                    <a:lnTo>
                      <a:pt x="188984" y="115384"/>
                    </a:lnTo>
                    <a:lnTo>
                      <a:pt x="188868" y="115348"/>
                    </a:lnTo>
                    <a:lnTo>
                      <a:pt x="188755" y="115305"/>
                    </a:lnTo>
                    <a:lnTo>
                      <a:pt x="188643" y="115250"/>
                    </a:lnTo>
                    <a:lnTo>
                      <a:pt x="188534" y="115196"/>
                    </a:lnTo>
                    <a:lnTo>
                      <a:pt x="188327" y="115074"/>
                    </a:lnTo>
                    <a:lnTo>
                      <a:pt x="188234" y="114995"/>
                    </a:lnTo>
                    <a:lnTo>
                      <a:pt x="188146" y="114910"/>
                    </a:lnTo>
                    <a:lnTo>
                      <a:pt x="188063" y="114819"/>
                    </a:lnTo>
                    <a:lnTo>
                      <a:pt x="187984" y="114728"/>
                    </a:lnTo>
                    <a:lnTo>
                      <a:pt x="187911" y="114630"/>
                    </a:lnTo>
                    <a:lnTo>
                      <a:pt x="187841" y="114533"/>
                    </a:lnTo>
                    <a:lnTo>
                      <a:pt x="187776" y="114430"/>
                    </a:lnTo>
                    <a:lnTo>
                      <a:pt x="187718" y="114320"/>
                    </a:lnTo>
                    <a:lnTo>
                      <a:pt x="187687" y="114205"/>
                    </a:lnTo>
                    <a:lnTo>
                      <a:pt x="187663" y="114090"/>
                    </a:lnTo>
                    <a:lnTo>
                      <a:pt x="187640" y="113968"/>
                    </a:lnTo>
                    <a:lnTo>
                      <a:pt x="187553" y="113738"/>
                    </a:lnTo>
                    <a:lnTo>
                      <a:pt x="187435" y="113531"/>
                    </a:lnTo>
                    <a:lnTo>
                      <a:pt x="187313" y="113318"/>
                    </a:lnTo>
                    <a:lnTo>
                      <a:pt x="187187" y="113112"/>
                    </a:lnTo>
                    <a:lnTo>
                      <a:pt x="187059" y="112905"/>
                    </a:lnTo>
                    <a:lnTo>
                      <a:pt x="186930" y="112698"/>
                    </a:lnTo>
                    <a:lnTo>
                      <a:pt x="186865" y="112595"/>
                    </a:lnTo>
                    <a:lnTo>
                      <a:pt x="186801" y="112492"/>
                    </a:lnTo>
                    <a:lnTo>
                      <a:pt x="186738" y="112389"/>
                    </a:lnTo>
                    <a:lnTo>
                      <a:pt x="186674" y="112285"/>
                    </a:lnTo>
                    <a:lnTo>
                      <a:pt x="186613" y="112182"/>
                    </a:lnTo>
                    <a:lnTo>
                      <a:pt x="186554" y="112073"/>
                    </a:lnTo>
                    <a:lnTo>
                      <a:pt x="186499" y="111963"/>
                    </a:lnTo>
                    <a:lnTo>
                      <a:pt x="186445" y="111854"/>
                    </a:lnTo>
                    <a:lnTo>
                      <a:pt x="186344" y="111635"/>
                    </a:lnTo>
                    <a:lnTo>
                      <a:pt x="186321" y="111398"/>
                    </a:lnTo>
                    <a:lnTo>
                      <a:pt x="186392" y="111162"/>
                    </a:lnTo>
                    <a:lnTo>
                      <a:pt x="186460" y="110931"/>
                    </a:lnTo>
                    <a:lnTo>
                      <a:pt x="186517" y="110694"/>
                    </a:lnTo>
                    <a:lnTo>
                      <a:pt x="186572" y="110457"/>
                    </a:lnTo>
                    <a:lnTo>
                      <a:pt x="186625" y="110220"/>
                    </a:lnTo>
                    <a:lnTo>
                      <a:pt x="186681" y="109983"/>
                    </a:lnTo>
                    <a:lnTo>
                      <a:pt x="186709" y="109867"/>
                    </a:lnTo>
                    <a:lnTo>
                      <a:pt x="186738" y="109746"/>
                    </a:lnTo>
                    <a:lnTo>
                      <a:pt x="186778" y="109630"/>
                    </a:lnTo>
                    <a:lnTo>
                      <a:pt x="186839" y="109527"/>
                    </a:lnTo>
                    <a:lnTo>
                      <a:pt x="186928" y="109448"/>
                    </a:lnTo>
                    <a:lnTo>
                      <a:pt x="187027" y="109375"/>
                    </a:lnTo>
                    <a:lnTo>
                      <a:pt x="187127" y="109302"/>
                    </a:lnTo>
                    <a:lnTo>
                      <a:pt x="187301" y="109138"/>
                    </a:lnTo>
                    <a:lnTo>
                      <a:pt x="187368" y="109035"/>
                    </a:lnTo>
                    <a:lnTo>
                      <a:pt x="187434" y="108932"/>
                    </a:lnTo>
                    <a:lnTo>
                      <a:pt x="187499" y="108828"/>
                    </a:lnTo>
                    <a:lnTo>
                      <a:pt x="187561" y="108725"/>
                    </a:lnTo>
                    <a:lnTo>
                      <a:pt x="187621" y="108622"/>
                    </a:lnTo>
                    <a:lnTo>
                      <a:pt x="187678" y="108512"/>
                    </a:lnTo>
                    <a:lnTo>
                      <a:pt x="187732" y="108403"/>
                    </a:lnTo>
                    <a:lnTo>
                      <a:pt x="187785" y="108294"/>
                    </a:lnTo>
                    <a:lnTo>
                      <a:pt x="187833" y="108184"/>
                    </a:lnTo>
                    <a:lnTo>
                      <a:pt x="187875" y="108069"/>
                    </a:lnTo>
                    <a:lnTo>
                      <a:pt x="187913" y="107954"/>
                    </a:lnTo>
                    <a:lnTo>
                      <a:pt x="187936" y="107832"/>
                    </a:lnTo>
                    <a:lnTo>
                      <a:pt x="187943" y="107717"/>
                    </a:lnTo>
                    <a:lnTo>
                      <a:pt x="187945" y="107589"/>
                    </a:lnTo>
                    <a:lnTo>
                      <a:pt x="187957" y="107352"/>
                    </a:lnTo>
                    <a:lnTo>
                      <a:pt x="188002" y="107109"/>
                    </a:lnTo>
                    <a:lnTo>
                      <a:pt x="188048" y="106872"/>
                    </a:lnTo>
                    <a:lnTo>
                      <a:pt x="188040" y="106750"/>
                    </a:lnTo>
                    <a:lnTo>
                      <a:pt x="188007" y="106635"/>
                    </a:lnTo>
                    <a:lnTo>
                      <a:pt x="187967" y="106520"/>
                    </a:lnTo>
                    <a:lnTo>
                      <a:pt x="187924" y="106404"/>
                    </a:lnTo>
                    <a:lnTo>
                      <a:pt x="187876" y="106295"/>
                    </a:lnTo>
                    <a:lnTo>
                      <a:pt x="187827" y="106185"/>
                    </a:lnTo>
                    <a:lnTo>
                      <a:pt x="187772" y="106076"/>
                    </a:lnTo>
                    <a:lnTo>
                      <a:pt x="187715" y="105967"/>
                    </a:lnTo>
                    <a:lnTo>
                      <a:pt x="187653" y="105864"/>
                    </a:lnTo>
                    <a:lnTo>
                      <a:pt x="187587" y="105761"/>
                    </a:lnTo>
                    <a:lnTo>
                      <a:pt x="187516" y="105663"/>
                    </a:lnTo>
                    <a:lnTo>
                      <a:pt x="187438" y="105566"/>
                    </a:lnTo>
                    <a:lnTo>
                      <a:pt x="187353" y="105481"/>
                    </a:lnTo>
                    <a:lnTo>
                      <a:pt x="187249" y="105420"/>
                    </a:lnTo>
                    <a:lnTo>
                      <a:pt x="187137" y="105372"/>
                    </a:lnTo>
                    <a:lnTo>
                      <a:pt x="187023" y="105329"/>
                    </a:lnTo>
                    <a:lnTo>
                      <a:pt x="186908" y="105286"/>
                    </a:lnTo>
                    <a:lnTo>
                      <a:pt x="186793" y="105250"/>
                    </a:lnTo>
                    <a:lnTo>
                      <a:pt x="186557" y="105189"/>
                    </a:lnTo>
                    <a:lnTo>
                      <a:pt x="186319" y="105141"/>
                    </a:lnTo>
                    <a:lnTo>
                      <a:pt x="186079" y="105104"/>
                    </a:lnTo>
                    <a:lnTo>
                      <a:pt x="185836" y="105092"/>
                    </a:lnTo>
                    <a:lnTo>
                      <a:pt x="185715" y="105080"/>
                    </a:lnTo>
                    <a:lnTo>
                      <a:pt x="185594" y="105068"/>
                    </a:lnTo>
                    <a:lnTo>
                      <a:pt x="185475" y="105043"/>
                    </a:lnTo>
                    <a:lnTo>
                      <a:pt x="185359" y="105007"/>
                    </a:lnTo>
                    <a:lnTo>
                      <a:pt x="185255" y="104946"/>
                    </a:lnTo>
                    <a:lnTo>
                      <a:pt x="185162" y="104867"/>
                    </a:lnTo>
                    <a:lnTo>
                      <a:pt x="185082" y="104776"/>
                    </a:lnTo>
                    <a:lnTo>
                      <a:pt x="185011" y="104673"/>
                    </a:lnTo>
                    <a:lnTo>
                      <a:pt x="184951" y="104570"/>
                    </a:lnTo>
                    <a:lnTo>
                      <a:pt x="184909" y="104454"/>
                    </a:lnTo>
                    <a:lnTo>
                      <a:pt x="184892" y="104332"/>
                    </a:lnTo>
                    <a:lnTo>
                      <a:pt x="184897" y="104090"/>
                    </a:lnTo>
                    <a:lnTo>
                      <a:pt x="184902" y="103852"/>
                    </a:lnTo>
                    <a:lnTo>
                      <a:pt x="184888" y="103725"/>
                    </a:lnTo>
                    <a:lnTo>
                      <a:pt x="184862" y="103609"/>
                    </a:lnTo>
                    <a:lnTo>
                      <a:pt x="184830" y="103488"/>
                    </a:lnTo>
                    <a:lnTo>
                      <a:pt x="184799" y="103373"/>
                    </a:lnTo>
                    <a:lnTo>
                      <a:pt x="184766" y="103257"/>
                    </a:lnTo>
                    <a:lnTo>
                      <a:pt x="184733" y="103142"/>
                    </a:lnTo>
                    <a:lnTo>
                      <a:pt x="184696" y="103027"/>
                    </a:lnTo>
                    <a:lnTo>
                      <a:pt x="184654" y="102911"/>
                    </a:lnTo>
                    <a:lnTo>
                      <a:pt x="184604" y="102801"/>
                    </a:lnTo>
                    <a:lnTo>
                      <a:pt x="184551" y="102692"/>
                    </a:lnTo>
                    <a:lnTo>
                      <a:pt x="184485" y="102589"/>
                    </a:lnTo>
                    <a:lnTo>
                      <a:pt x="184406" y="102498"/>
                    </a:lnTo>
                    <a:lnTo>
                      <a:pt x="184310" y="102425"/>
                    </a:lnTo>
                    <a:lnTo>
                      <a:pt x="184197" y="102376"/>
                    </a:lnTo>
                    <a:lnTo>
                      <a:pt x="184079" y="102352"/>
                    </a:lnTo>
                    <a:lnTo>
                      <a:pt x="183839" y="102309"/>
                    </a:lnTo>
                    <a:lnTo>
                      <a:pt x="183720" y="102285"/>
                    </a:lnTo>
                    <a:lnTo>
                      <a:pt x="183603" y="102255"/>
                    </a:lnTo>
                    <a:lnTo>
                      <a:pt x="183493" y="102200"/>
                    </a:lnTo>
                    <a:lnTo>
                      <a:pt x="183398" y="102121"/>
                    </a:lnTo>
                    <a:lnTo>
                      <a:pt x="183331" y="102024"/>
                    </a:lnTo>
                    <a:lnTo>
                      <a:pt x="183272" y="101914"/>
                    </a:lnTo>
                    <a:lnTo>
                      <a:pt x="183215" y="101805"/>
                    </a:lnTo>
                    <a:lnTo>
                      <a:pt x="183082" y="101605"/>
                    </a:lnTo>
                    <a:lnTo>
                      <a:pt x="182894" y="101453"/>
                    </a:lnTo>
                    <a:lnTo>
                      <a:pt x="182700" y="101307"/>
                    </a:lnTo>
                    <a:lnTo>
                      <a:pt x="182605" y="101228"/>
                    </a:lnTo>
                    <a:lnTo>
                      <a:pt x="182512" y="101149"/>
                    </a:lnTo>
                    <a:lnTo>
                      <a:pt x="182423" y="101070"/>
                    </a:lnTo>
                    <a:lnTo>
                      <a:pt x="182341" y="100979"/>
                    </a:lnTo>
                    <a:lnTo>
                      <a:pt x="182283" y="100870"/>
                    </a:lnTo>
                    <a:lnTo>
                      <a:pt x="182265" y="100754"/>
                    </a:lnTo>
                    <a:lnTo>
                      <a:pt x="182282" y="100511"/>
                    </a:lnTo>
                    <a:lnTo>
                      <a:pt x="182303" y="100268"/>
                    </a:lnTo>
                    <a:lnTo>
                      <a:pt x="182324" y="100025"/>
                    </a:lnTo>
                    <a:lnTo>
                      <a:pt x="182323" y="99782"/>
                    </a:lnTo>
                    <a:lnTo>
                      <a:pt x="182217" y="99569"/>
                    </a:lnTo>
                    <a:lnTo>
                      <a:pt x="182044" y="99399"/>
                    </a:lnTo>
                    <a:lnTo>
                      <a:pt x="181876" y="99223"/>
                    </a:lnTo>
                    <a:lnTo>
                      <a:pt x="181811" y="99120"/>
                    </a:lnTo>
                    <a:lnTo>
                      <a:pt x="181768" y="99005"/>
                    </a:lnTo>
                    <a:lnTo>
                      <a:pt x="181737" y="98889"/>
                    </a:lnTo>
                    <a:lnTo>
                      <a:pt x="181707" y="98767"/>
                    </a:lnTo>
                    <a:lnTo>
                      <a:pt x="181617" y="98549"/>
                    </a:lnTo>
                    <a:lnTo>
                      <a:pt x="181435" y="98385"/>
                    </a:lnTo>
                    <a:lnTo>
                      <a:pt x="181244" y="98233"/>
                    </a:lnTo>
                    <a:lnTo>
                      <a:pt x="181080" y="98051"/>
                    </a:lnTo>
                    <a:lnTo>
                      <a:pt x="180918" y="97868"/>
                    </a:lnTo>
                    <a:lnTo>
                      <a:pt x="180789" y="97668"/>
                    </a:lnTo>
                    <a:lnTo>
                      <a:pt x="180818" y="97437"/>
                    </a:lnTo>
                    <a:lnTo>
                      <a:pt x="180898" y="97346"/>
                    </a:lnTo>
                    <a:lnTo>
                      <a:pt x="180986" y="97261"/>
                    </a:lnTo>
                    <a:lnTo>
                      <a:pt x="181083" y="97182"/>
                    </a:lnTo>
                    <a:lnTo>
                      <a:pt x="181182" y="97115"/>
                    </a:lnTo>
                    <a:lnTo>
                      <a:pt x="181284" y="97048"/>
                    </a:lnTo>
                    <a:lnTo>
                      <a:pt x="181387" y="96981"/>
                    </a:lnTo>
                    <a:lnTo>
                      <a:pt x="181492" y="96921"/>
                    </a:lnTo>
                    <a:lnTo>
                      <a:pt x="181599" y="96866"/>
                    </a:lnTo>
                    <a:lnTo>
                      <a:pt x="181713" y="96829"/>
                    </a:lnTo>
                    <a:lnTo>
                      <a:pt x="181834" y="96805"/>
                    </a:lnTo>
                    <a:lnTo>
                      <a:pt x="182038" y="96684"/>
                    </a:lnTo>
                    <a:lnTo>
                      <a:pt x="182073" y="96447"/>
                    </a:lnTo>
                    <a:lnTo>
                      <a:pt x="182045" y="96204"/>
                    </a:lnTo>
                    <a:lnTo>
                      <a:pt x="182013" y="95961"/>
                    </a:lnTo>
                    <a:lnTo>
                      <a:pt x="181992" y="95718"/>
                    </a:lnTo>
                    <a:lnTo>
                      <a:pt x="182004" y="95474"/>
                    </a:lnTo>
                    <a:lnTo>
                      <a:pt x="182063" y="95238"/>
                    </a:lnTo>
                    <a:lnTo>
                      <a:pt x="182141" y="95013"/>
                    </a:lnTo>
                    <a:lnTo>
                      <a:pt x="182221" y="94782"/>
                    </a:lnTo>
                    <a:lnTo>
                      <a:pt x="182292" y="94545"/>
                    </a:lnTo>
                    <a:lnTo>
                      <a:pt x="182358" y="94314"/>
                    </a:lnTo>
                    <a:lnTo>
                      <a:pt x="182389" y="94199"/>
                    </a:lnTo>
                    <a:lnTo>
                      <a:pt x="182417" y="94077"/>
                    </a:lnTo>
                    <a:lnTo>
                      <a:pt x="182440" y="93962"/>
                    </a:lnTo>
                    <a:lnTo>
                      <a:pt x="182445" y="93841"/>
                    </a:lnTo>
                    <a:lnTo>
                      <a:pt x="182397" y="93604"/>
                    </a:lnTo>
                    <a:lnTo>
                      <a:pt x="182276" y="93391"/>
                    </a:lnTo>
                    <a:lnTo>
                      <a:pt x="182149" y="93178"/>
                    </a:lnTo>
                    <a:lnTo>
                      <a:pt x="182086" y="93075"/>
                    </a:lnTo>
                    <a:lnTo>
                      <a:pt x="182023" y="92971"/>
                    </a:lnTo>
                    <a:lnTo>
                      <a:pt x="181961" y="92868"/>
                    </a:lnTo>
                    <a:lnTo>
                      <a:pt x="181901" y="92765"/>
                    </a:lnTo>
                    <a:lnTo>
                      <a:pt x="181845" y="92656"/>
                    </a:lnTo>
                    <a:lnTo>
                      <a:pt x="181799" y="92540"/>
                    </a:lnTo>
                    <a:lnTo>
                      <a:pt x="181771" y="92425"/>
                    </a:lnTo>
                    <a:lnTo>
                      <a:pt x="181757" y="92303"/>
                    </a:lnTo>
                    <a:lnTo>
                      <a:pt x="181763" y="92061"/>
                    </a:lnTo>
                    <a:lnTo>
                      <a:pt x="181785" y="91818"/>
                    </a:lnTo>
                    <a:lnTo>
                      <a:pt x="181807" y="91574"/>
                    </a:lnTo>
                    <a:lnTo>
                      <a:pt x="181813" y="91453"/>
                    </a:lnTo>
                    <a:lnTo>
                      <a:pt x="181819" y="91331"/>
                    </a:lnTo>
                    <a:lnTo>
                      <a:pt x="181823" y="91210"/>
                    </a:lnTo>
                    <a:lnTo>
                      <a:pt x="181827" y="91088"/>
                    </a:lnTo>
                    <a:lnTo>
                      <a:pt x="181830" y="90967"/>
                    </a:lnTo>
                    <a:lnTo>
                      <a:pt x="181835" y="90724"/>
                    </a:lnTo>
                    <a:lnTo>
                      <a:pt x="181836" y="90481"/>
                    </a:lnTo>
                    <a:lnTo>
                      <a:pt x="181823" y="90238"/>
                    </a:lnTo>
                    <a:lnTo>
                      <a:pt x="181811" y="89994"/>
                    </a:lnTo>
                    <a:lnTo>
                      <a:pt x="181817" y="89873"/>
                    </a:lnTo>
                    <a:lnTo>
                      <a:pt x="181859" y="89764"/>
                    </a:lnTo>
                    <a:lnTo>
                      <a:pt x="181907" y="89648"/>
                    </a:lnTo>
                    <a:lnTo>
                      <a:pt x="181958" y="89539"/>
                    </a:lnTo>
                    <a:lnTo>
                      <a:pt x="182015" y="89429"/>
                    </a:lnTo>
                    <a:lnTo>
                      <a:pt x="182079" y="89326"/>
                    </a:lnTo>
                    <a:lnTo>
                      <a:pt x="182148" y="89229"/>
                    </a:lnTo>
                    <a:lnTo>
                      <a:pt x="182222" y="89132"/>
                    </a:lnTo>
                    <a:lnTo>
                      <a:pt x="182301" y="89041"/>
                    </a:lnTo>
                    <a:lnTo>
                      <a:pt x="182387" y="88955"/>
                    </a:lnTo>
                    <a:lnTo>
                      <a:pt x="182478" y="88871"/>
                    </a:lnTo>
                    <a:lnTo>
                      <a:pt x="182572" y="88798"/>
                    </a:lnTo>
                    <a:lnTo>
                      <a:pt x="182669" y="88725"/>
                    </a:lnTo>
                    <a:lnTo>
                      <a:pt x="182768" y="88652"/>
                    </a:lnTo>
                    <a:lnTo>
                      <a:pt x="182867" y="88579"/>
                    </a:lnTo>
                    <a:lnTo>
                      <a:pt x="182968" y="88512"/>
                    </a:lnTo>
                    <a:lnTo>
                      <a:pt x="183169" y="88379"/>
                    </a:lnTo>
                    <a:lnTo>
                      <a:pt x="183367" y="88239"/>
                    </a:lnTo>
                    <a:lnTo>
                      <a:pt x="183564" y="88093"/>
                    </a:lnTo>
                    <a:lnTo>
                      <a:pt x="183758" y="87947"/>
                    </a:lnTo>
                    <a:lnTo>
                      <a:pt x="183855" y="87874"/>
                    </a:lnTo>
                    <a:lnTo>
                      <a:pt x="183951" y="87802"/>
                    </a:lnTo>
                    <a:lnTo>
                      <a:pt x="184037" y="87716"/>
                    </a:lnTo>
                    <a:lnTo>
                      <a:pt x="184110" y="87619"/>
                    </a:lnTo>
                    <a:lnTo>
                      <a:pt x="184176" y="87516"/>
                    </a:lnTo>
                    <a:lnTo>
                      <a:pt x="184230" y="87406"/>
                    </a:lnTo>
                    <a:lnTo>
                      <a:pt x="184275" y="87291"/>
                    </a:lnTo>
                    <a:lnTo>
                      <a:pt x="184315" y="87175"/>
                    </a:lnTo>
                    <a:lnTo>
                      <a:pt x="184341" y="87060"/>
                    </a:lnTo>
                    <a:lnTo>
                      <a:pt x="184354" y="86939"/>
                    </a:lnTo>
                    <a:lnTo>
                      <a:pt x="184360" y="86817"/>
                    </a:lnTo>
                    <a:lnTo>
                      <a:pt x="184343" y="86575"/>
                    </a:lnTo>
                    <a:lnTo>
                      <a:pt x="184323" y="86453"/>
                    </a:lnTo>
                    <a:lnTo>
                      <a:pt x="184299" y="86337"/>
                    </a:lnTo>
                    <a:lnTo>
                      <a:pt x="184273" y="86215"/>
                    </a:lnTo>
                    <a:lnTo>
                      <a:pt x="184247" y="86094"/>
                    </a:lnTo>
                    <a:lnTo>
                      <a:pt x="184204" y="85857"/>
                    </a:lnTo>
                    <a:lnTo>
                      <a:pt x="184179" y="85614"/>
                    </a:lnTo>
                    <a:lnTo>
                      <a:pt x="184157" y="85377"/>
                    </a:lnTo>
                    <a:lnTo>
                      <a:pt x="184138" y="85256"/>
                    </a:lnTo>
                    <a:lnTo>
                      <a:pt x="184099" y="85140"/>
                    </a:lnTo>
                    <a:lnTo>
                      <a:pt x="184035" y="85037"/>
                    </a:lnTo>
                    <a:lnTo>
                      <a:pt x="183938" y="84964"/>
                    </a:lnTo>
                    <a:lnTo>
                      <a:pt x="183829" y="84910"/>
                    </a:lnTo>
                    <a:lnTo>
                      <a:pt x="183617" y="84794"/>
                    </a:lnTo>
                    <a:lnTo>
                      <a:pt x="183532" y="84703"/>
                    </a:lnTo>
                    <a:lnTo>
                      <a:pt x="183461" y="84606"/>
                    </a:lnTo>
                    <a:lnTo>
                      <a:pt x="183398" y="84503"/>
                    </a:lnTo>
                    <a:lnTo>
                      <a:pt x="183337" y="84399"/>
                    </a:lnTo>
                    <a:lnTo>
                      <a:pt x="183274" y="84290"/>
                    </a:lnTo>
                    <a:lnTo>
                      <a:pt x="183151" y="84083"/>
                    </a:lnTo>
                    <a:lnTo>
                      <a:pt x="183087" y="83980"/>
                    </a:lnTo>
                    <a:lnTo>
                      <a:pt x="183010" y="83883"/>
                    </a:lnTo>
                    <a:lnTo>
                      <a:pt x="182917" y="83804"/>
                    </a:lnTo>
                    <a:lnTo>
                      <a:pt x="182813" y="83743"/>
                    </a:lnTo>
                    <a:lnTo>
                      <a:pt x="182705" y="83688"/>
                    </a:lnTo>
                    <a:lnTo>
                      <a:pt x="182595" y="83640"/>
                    </a:lnTo>
                    <a:lnTo>
                      <a:pt x="182482" y="83591"/>
                    </a:lnTo>
                    <a:lnTo>
                      <a:pt x="182368" y="83549"/>
                    </a:lnTo>
                    <a:lnTo>
                      <a:pt x="182252" y="83512"/>
                    </a:lnTo>
                    <a:lnTo>
                      <a:pt x="182136" y="83476"/>
                    </a:lnTo>
                    <a:lnTo>
                      <a:pt x="182020" y="83445"/>
                    </a:lnTo>
                    <a:lnTo>
                      <a:pt x="181787" y="83373"/>
                    </a:lnTo>
                    <a:lnTo>
                      <a:pt x="181554" y="83299"/>
                    </a:lnTo>
                    <a:lnTo>
                      <a:pt x="181329" y="83209"/>
                    </a:lnTo>
                    <a:lnTo>
                      <a:pt x="181112" y="83099"/>
                    </a:lnTo>
                    <a:lnTo>
                      <a:pt x="180896" y="82990"/>
                    </a:lnTo>
                    <a:lnTo>
                      <a:pt x="180680" y="82880"/>
                    </a:lnTo>
                    <a:lnTo>
                      <a:pt x="180464" y="82765"/>
                    </a:lnTo>
                    <a:lnTo>
                      <a:pt x="180248" y="82656"/>
                    </a:lnTo>
                    <a:lnTo>
                      <a:pt x="180029" y="82546"/>
                    </a:lnTo>
                    <a:lnTo>
                      <a:pt x="179801" y="82461"/>
                    </a:lnTo>
                    <a:lnTo>
                      <a:pt x="179579" y="82364"/>
                    </a:lnTo>
                    <a:lnTo>
                      <a:pt x="179474" y="82303"/>
                    </a:lnTo>
                    <a:lnTo>
                      <a:pt x="179377" y="82231"/>
                    </a:lnTo>
                    <a:lnTo>
                      <a:pt x="179300" y="82133"/>
                    </a:lnTo>
                    <a:lnTo>
                      <a:pt x="179233" y="82036"/>
                    </a:lnTo>
                    <a:lnTo>
                      <a:pt x="179173" y="81926"/>
                    </a:lnTo>
                    <a:lnTo>
                      <a:pt x="179120" y="81817"/>
                    </a:lnTo>
                    <a:lnTo>
                      <a:pt x="179072" y="81708"/>
                    </a:lnTo>
                    <a:lnTo>
                      <a:pt x="178984" y="81501"/>
                    </a:lnTo>
                    <a:lnTo>
                      <a:pt x="178873" y="81282"/>
                    </a:lnTo>
                    <a:lnTo>
                      <a:pt x="178761" y="81070"/>
                    </a:lnTo>
                    <a:lnTo>
                      <a:pt x="178705" y="80960"/>
                    </a:lnTo>
                    <a:lnTo>
                      <a:pt x="178651" y="80851"/>
                    </a:lnTo>
                    <a:lnTo>
                      <a:pt x="178600" y="80742"/>
                    </a:lnTo>
                    <a:lnTo>
                      <a:pt x="178550" y="80626"/>
                    </a:lnTo>
                    <a:lnTo>
                      <a:pt x="178507" y="80517"/>
                    </a:lnTo>
                    <a:lnTo>
                      <a:pt x="178467" y="80401"/>
                    </a:lnTo>
                    <a:lnTo>
                      <a:pt x="178431" y="80286"/>
                    </a:lnTo>
                    <a:lnTo>
                      <a:pt x="178399" y="80164"/>
                    </a:lnTo>
                    <a:lnTo>
                      <a:pt x="178369" y="80049"/>
                    </a:lnTo>
                    <a:lnTo>
                      <a:pt x="178340" y="79934"/>
                    </a:lnTo>
                    <a:lnTo>
                      <a:pt x="178311" y="79812"/>
                    </a:lnTo>
                    <a:lnTo>
                      <a:pt x="178250" y="79575"/>
                    </a:lnTo>
                    <a:lnTo>
                      <a:pt x="178176" y="79344"/>
                    </a:lnTo>
                    <a:lnTo>
                      <a:pt x="178087" y="79120"/>
                    </a:lnTo>
                    <a:lnTo>
                      <a:pt x="177991" y="78895"/>
                    </a:lnTo>
                    <a:lnTo>
                      <a:pt x="177840" y="78706"/>
                    </a:lnTo>
                    <a:lnTo>
                      <a:pt x="177738" y="78640"/>
                    </a:lnTo>
                    <a:lnTo>
                      <a:pt x="177633" y="78579"/>
                    </a:lnTo>
                    <a:lnTo>
                      <a:pt x="177525" y="78524"/>
                    </a:lnTo>
                    <a:lnTo>
                      <a:pt x="177414" y="78476"/>
                    </a:lnTo>
                    <a:lnTo>
                      <a:pt x="177301" y="78433"/>
                    </a:lnTo>
                    <a:lnTo>
                      <a:pt x="177184" y="78397"/>
                    </a:lnTo>
                    <a:lnTo>
                      <a:pt x="177067" y="78366"/>
                    </a:lnTo>
                    <a:lnTo>
                      <a:pt x="176949" y="78336"/>
                    </a:lnTo>
                    <a:lnTo>
                      <a:pt x="176829" y="78318"/>
                    </a:lnTo>
                    <a:lnTo>
                      <a:pt x="176708" y="78306"/>
                    </a:lnTo>
                    <a:lnTo>
                      <a:pt x="176586" y="78299"/>
                    </a:lnTo>
                    <a:lnTo>
                      <a:pt x="176343" y="78317"/>
                    </a:lnTo>
                    <a:lnTo>
                      <a:pt x="176107" y="78378"/>
                    </a:lnTo>
                    <a:lnTo>
                      <a:pt x="175877" y="78451"/>
                    </a:lnTo>
                    <a:lnTo>
                      <a:pt x="175766" y="78506"/>
                    </a:lnTo>
                    <a:lnTo>
                      <a:pt x="175662" y="78567"/>
                    </a:lnTo>
                    <a:lnTo>
                      <a:pt x="175572" y="78652"/>
                    </a:lnTo>
                    <a:lnTo>
                      <a:pt x="175523" y="78761"/>
                    </a:lnTo>
                    <a:lnTo>
                      <a:pt x="175492" y="78876"/>
                    </a:lnTo>
                    <a:lnTo>
                      <a:pt x="175462" y="78998"/>
                    </a:lnTo>
                    <a:lnTo>
                      <a:pt x="175361" y="79217"/>
                    </a:lnTo>
                    <a:lnTo>
                      <a:pt x="175282" y="79308"/>
                    </a:lnTo>
                    <a:lnTo>
                      <a:pt x="175199" y="79399"/>
                    </a:lnTo>
                    <a:lnTo>
                      <a:pt x="175111" y="79484"/>
                    </a:lnTo>
                    <a:lnTo>
                      <a:pt x="175020" y="79563"/>
                    </a:lnTo>
                    <a:lnTo>
                      <a:pt x="174921" y="79636"/>
                    </a:lnTo>
                    <a:lnTo>
                      <a:pt x="174819" y="79697"/>
                    </a:lnTo>
                    <a:lnTo>
                      <a:pt x="174709" y="79751"/>
                    </a:lnTo>
                    <a:lnTo>
                      <a:pt x="174596" y="79794"/>
                    </a:lnTo>
                    <a:lnTo>
                      <a:pt x="174481" y="79837"/>
                    </a:lnTo>
                    <a:lnTo>
                      <a:pt x="174366" y="79873"/>
                    </a:lnTo>
                    <a:lnTo>
                      <a:pt x="174131" y="79934"/>
                    </a:lnTo>
                    <a:lnTo>
                      <a:pt x="174011" y="79958"/>
                    </a:lnTo>
                    <a:lnTo>
                      <a:pt x="173892" y="79977"/>
                    </a:lnTo>
                    <a:lnTo>
                      <a:pt x="173772" y="79995"/>
                    </a:lnTo>
                    <a:lnTo>
                      <a:pt x="173651" y="80013"/>
                    </a:lnTo>
                    <a:lnTo>
                      <a:pt x="173530" y="80025"/>
                    </a:lnTo>
                    <a:lnTo>
                      <a:pt x="173287" y="80043"/>
                    </a:lnTo>
                    <a:lnTo>
                      <a:pt x="173045" y="80049"/>
                    </a:lnTo>
                    <a:lnTo>
                      <a:pt x="172802" y="80031"/>
                    </a:lnTo>
                    <a:lnTo>
                      <a:pt x="172560" y="80013"/>
                    </a:lnTo>
                    <a:lnTo>
                      <a:pt x="172439" y="79994"/>
                    </a:lnTo>
                    <a:lnTo>
                      <a:pt x="172320" y="79971"/>
                    </a:lnTo>
                    <a:lnTo>
                      <a:pt x="172201" y="79940"/>
                    </a:lnTo>
                    <a:lnTo>
                      <a:pt x="172089" y="79897"/>
                    </a:lnTo>
                    <a:lnTo>
                      <a:pt x="171971" y="79849"/>
                    </a:lnTo>
                    <a:lnTo>
                      <a:pt x="171733" y="79752"/>
                    </a:lnTo>
                    <a:lnTo>
                      <a:pt x="171627" y="79691"/>
                    </a:lnTo>
                    <a:lnTo>
                      <a:pt x="171540" y="79618"/>
                    </a:lnTo>
                    <a:lnTo>
                      <a:pt x="171477" y="79521"/>
                    </a:lnTo>
                    <a:lnTo>
                      <a:pt x="171427" y="79417"/>
                    </a:lnTo>
                    <a:lnTo>
                      <a:pt x="171387" y="79308"/>
                    </a:lnTo>
                    <a:lnTo>
                      <a:pt x="171356" y="79186"/>
                    </a:lnTo>
                    <a:lnTo>
                      <a:pt x="171330" y="79065"/>
                    </a:lnTo>
                    <a:lnTo>
                      <a:pt x="171306" y="78943"/>
                    </a:lnTo>
                    <a:lnTo>
                      <a:pt x="171282" y="78816"/>
                    </a:lnTo>
                    <a:lnTo>
                      <a:pt x="171221" y="78579"/>
                    </a:lnTo>
                    <a:lnTo>
                      <a:pt x="171145" y="78348"/>
                    </a:lnTo>
                    <a:lnTo>
                      <a:pt x="171062" y="78117"/>
                    </a:lnTo>
                    <a:lnTo>
                      <a:pt x="170977" y="77892"/>
                    </a:lnTo>
                    <a:lnTo>
                      <a:pt x="170865" y="77674"/>
                    </a:lnTo>
                    <a:lnTo>
                      <a:pt x="170793" y="77576"/>
                    </a:lnTo>
                    <a:lnTo>
                      <a:pt x="170710" y="77491"/>
                    </a:lnTo>
                    <a:lnTo>
                      <a:pt x="170606" y="77425"/>
                    </a:lnTo>
                    <a:lnTo>
                      <a:pt x="170493" y="77382"/>
                    </a:lnTo>
                    <a:lnTo>
                      <a:pt x="170378" y="77340"/>
                    </a:lnTo>
                    <a:lnTo>
                      <a:pt x="170263" y="77303"/>
                    </a:lnTo>
                    <a:lnTo>
                      <a:pt x="170147" y="77266"/>
                    </a:lnTo>
                    <a:lnTo>
                      <a:pt x="170032" y="77231"/>
                    </a:lnTo>
                    <a:lnTo>
                      <a:pt x="169800" y="77151"/>
                    </a:lnTo>
                    <a:lnTo>
                      <a:pt x="169560" y="77121"/>
                    </a:lnTo>
                    <a:lnTo>
                      <a:pt x="169318" y="77139"/>
                    </a:lnTo>
                    <a:lnTo>
                      <a:pt x="169079" y="77188"/>
                    </a:lnTo>
                    <a:lnTo>
                      <a:pt x="168838" y="77218"/>
                    </a:lnTo>
                    <a:lnTo>
                      <a:pt x="168719" y="77200"/>
                    </a:lnTo>
                    <a:lnTo>
                      <a:pt x="168601" y="77170"/>
                    </a:lnTo>
                    <a:lnTo>
                      <a:pt x="168488" y="77127"/>
                    </a:lnTo>
                    <a:lnTo>
                      <a:pt x="168377" y="77072"/>
                    </a:lnTo>
                    <a:lnTo>
                      <a:pt x="168273" y="77012"/>
                    </a:lnTo>
                    <a:lnTo>
                      <a:pt x="168173" y="76939"/>
                    </a:lnTo>
                    <a:lnTo>
                      <a:pt x="168076" y="76865"/>
                    </a:lnTo>
                    <a:lnTo>
                      <a:pt x="167982" y="76787"/>
                    </a:lnTo>
                    <a:lnTo>
                      <a:pt x="167895" y="76708"/>
                    </a:lnTo>
                    <a:lnTo>
                      <a:pt x="167812" y="76616"/>
                    </a:lnTo>
                    <a:lnTo>
                      <a:pt x="167735" y="76520"/>
                    </a:lnTo>
                    <a:lnTo>
                      <a:pt x="167663" y="76422"/>
                    </a:lnTo>
                    <a:lnTo>
                      <a:pt x="167595" y="76325"/>
                    </a:lnTo>
                    <a:lnTo>
                      <a:pt x="167531" y="76222"/>
                    </a:lnTo>
                    <a:lnTo>
                      <a:pt x="167472" y="76112"/>
                    </a:lnTo>
                    <a:lnTo>
                      <a:pt x="167417" y="76003"/>
                    </a:lnTo>
                    <a:lnTo>
                      <a:pt x="167369" y="75893"/>
                    </a:lnTo>
                    <a:lnTo>
                      <a:pt x="167325" y="75778"/>
                    </a:lnTo>
                    <a:lnTo>
                      <a:pt x="167287" y="75663"/>
                    </a:lnTo>
                    <a:lnTo>
                      <a:pt x="167253" y="75547"/>
                    </a:lnTo>
                    <a:lnTo>
                      <a:pt x="167228" y="75426"/>
                    </a:lnTo>
                    <a:lnTo>
                      <a:pt x="167209" y="75304"/>
                    </a:lnTo>
                    <a:lnTo>
                      <a:pt x="167193" y="75189"/>
                    </a:lnTo>
                    <a:lnTo>
                      <a:pt x="167183" y="75067"/>
                    </a:lnTo>
                    <a:lnTo>
                      <a:pt x="167178" y="74946"/>
                    </a:lnTo>
                    <a:lnTo>
                      <a:pt x="167183" y="74702"/>
                    </a:lnTo>
                    <a:lnTo>
                      <a:pt x="167190" y="74581"/>
                    </a:lnTo>
                    <a:lnTo>
                      <a:pt x="167197" y="74460"/>
                    </a:lnTo>
                    <a:lnTo>
                      <a:pt x="167205" y="74338"/>
                    </a:lnTo>
                    <a:lnTo>
                      <a:pt x="167213" y="74217"/>
                    </a:lnTo>
                    <a:lnTo>
                      <a:pt x="167222" y="74095"/>
                    </a:lnTo>
                    <a:lnTo>
                      <a:pt x="167230" y="73974"/>
                    </a:lnTo>
                    <a:lnTo>
                      <a:pt x="167246" y="73731"/>
                    </a:lnTo>
                    <a:lnTo>
                      <a:pt x="167262" y="73488"/>
                    </a:lnTo>
                    <a:lnTo>
                      <a:pt x="167276" y="73244"/>
                    </a:lnTo>
                    <a:lnTo>
                      <a:pt x="167287" y="73002"/>
                    </a:lnTo>
                    <a:lnTo>
                      <a:pt x="167283" y="72758"/>
                    </a:lnTo>
                    <a:lnTo>
                      <a:pt x="167277" y="72643"/>
                    </a:lnTo>
                    <a:lnTo>
                      <a:pt x="167267" y="72522"/>
                    </a:lnTo>
                    <a:lnTo>
                      <a:pt x="167255" y="72400"/>
                    </a:lnTo>
                    <a:lnTo>
                      <a:pt x="167239" y="72279"/>
                    </a:lnTo>
                    <a:lnTo>
                      <a:pt x="167220" y="72157"/>
                    </a:lnTo>
                    <a:lnTo>
                      <a:pt x="167194" y="72042"/>
                    </a:lnTo>
                    <a:lnTo>
                      <a:pt x="167162" y="71920"/>
                    </a:lnTo>
                    <a:lnTo>
                      <a:pt x="167123" y="71805"/>
                    </a:lnTo>
                    <a:lnTo>
                      <a:pt x="167078" y="71689"/>
                    </a:lnTo>
                    <a:lnTo>
                      <a:pt x="167030" y="71580"/>
                    </a:lnTo>
                    <a:lnTo>
                      <a:pt x="166980" y="71470"/>
                    </a:lnTo>
                    <a:lnTo>
                      <a:pt x="166879" y="71252"/>
                    </a:lnTo>
                    <a:lnTo>
                      <a:pt x="166776" y="71033"/>
                    </a:lnTo>
                    <a:lnTo>
                      <a:pt x="166670" y="70809"/>
                    </a:lnTo>
                    <a:lnTo>
                      <a:pt x="166557" y="70596"/>
                    </a:lnTo>
                    <a:lnTo>
                      <a:pt x="166494" y="70492"/>
                    </a:lnTo>
                    <a:lnTo>
                      <a:pt x="166426" y="70389"/>
                    </a:lnTo>
                    <a:lnTo>
                      <a:pt x="166354" y="70292"/>
                    </a:lnTo>
                    <a:lnTo>
                      <a:pt x="166282" y="70195"/>
                    </a:lnTo>
                    <a:lnTo>
                      <a:pt x="166208" y="70097"/>
                    </a:lnTo>
                    <a:lnTo>
                      <a:pt x="166068" y="69903"/>
                    </a:lnTo>
                    <a:lnTo>
                      <a:pt x="166004" y="69800"/>
                    </a:lnTo>
                    <a:lnTo>
                      <a:pt x="165949" y="69690"/>
                    </a:lnTo>
                    <a:lnTo>
                      <a:pt x="165906" y="69575"/>
                    </a:lnTo>
                    <a:lnTo>
                      <a:pt x="165893" y="69454"/>
                    </a:lnTo>
                    <a:lnTo>
                      <a:pt x="165934" y="69216"/>
                    </a:lnTo>
                    <a:lnTo>
                      <a:pt x="165976" y="69101"/>
                    </a:lnTo>
                    <a:lnTo>
                      <a:pt x="166028" y="68992"/>
                    </a:lnTo>
                    <a:lnTo>
                      <a:pt x="166086" y="68882"/>
                    </a:lnTo>
                    <a:lnTo>
                      <a:pt x="166150" y="68779"/>
                    </a:lnTo>
                    <a:lnTo>
                      <a:pt x="166221" y="68682"/>
                    </a:lnTo>
                    <a:lnTo>
                      <a:pt x="166296" y="68585"/>
                    </a:lnTo>
                    <a:lnTo>
                      <a:pt x="166377" y="68494"/>
                    </a:lnTo>
                    <a:lnTo>
                      <a:pt x="166470" y="68415"/>
                    </a:lnTo>
                    <a:lnTo>
                      <a:pt x="166568" y="68342"/>
                    </a:lnTo>
                    <a:lnTo>
                      <a:pt x="166671" y="68281"/>
                    </a:lnTo>
                    <a:lnTo>
                      <a:pt x="166789" y="68245"/>
                    </a:lnTo>
                    <a:lnTo>
                      <a:pt x="166909" y="68226"/>
                    </a:lnTo>
                    <a:lnTo>
                      <a:pt x="167030" y="68220"/>
                    </a:lnTo>
                    <a:lnTo>
                      <a:pt x="167273" y="68227"/>
                    </a:lnTo>
                    <a:lnTo>
                      <a:pt x="167516" y="68244"/>
                    </a:lnTo>
                    <a:lnTo>
                      <a:pt x="167756" y="68275"/>
                    </a:lnTo>
                    <a:lnTo>
                      <a:pt x="167997" y="68318"/>
                    </a:lnTo>
                    <a:lnTo>
                      <a:pt x="168238" y="68336"/>
                    </a:lnTo>
                    <a:lnTo>
                      <a:pt x="168438" y="68208"/>
                    </a:lnTo>
                    <a:lnTo>
                      <a:pt x="168535" y="67983"/>
                    </a:lnTo>
                    <a:lnTo>
                      <a:pt x="168642" y="67765"/>
                    </a:lnTo>
                    <a:lnTo>
                      <a:pt x="168726" y="67680"/>
                    </a:lnTo>
                    <a:lnTo>
                      <a:pt x="168829" y="67613"/>
                    </a:lnTo>
                    <a:lnTo>
                      <a:pt x="168936" y="67558"/>
                    </a:lnTo>
                    <a:lnTo>
                      <a:pt x="169046" y="67503"/>
                    </a:lnTo>
                    <a:lnTo>
                      <a:pt x="169229" y="67352"/>
                    </a:lnTo>
                    <a:lnTo>
                      <a:pt x="169344" y="67133"/>
                    </a:lnTo>
                    <a:lnTo>
                      <a:pt x="169460" y="66920"/>
                    </a:lnTo>
                    <a:lnTo>
                      <a:pt x="169548" y="66835"/>
                    </a:lnTo>
                    <a:lnTo>
                      <a:pt x="169653" y="66774"/>
                    </a:lnTo>
                    <a:lnTo>
                      <a:pt x="169767" y="66732"/>
                    </a:lnTo>
                    <a:lnTo>
                      <a:pt x="169882" y="66695"/>
                    </a:lnTo>
                    <a:lnTo>
                      <a:pt x="169999" y="66665"/>
                    </a:lnTo>
                    <a:lnTo>
                      <a:pt x="170237" y="66610"/>
                    </a:lnTo>
                    <a:lnTo>
                      <a:pt x="170476" y="66568"/>
                    </a:lnTo>
                    <a:lnTo>
                      <a:pt x="170717" y="66532"/>
                    </a:lnTo>
                    <a:lnTo>
                      <a:pt x="170960" y="66525"/>
                    </a:lnTo>
                    <a:lnTo>
                      <a:pt x="171201" y="66501"/>
                    </a:lnTo>
                    <a:lnTo>
                      <a:pt x="171439" y="66452"/>
                    </a:lnTo>
                    <a:lnTo>
                      <a:pt x="171674" y="66385"/>
                    </a:lnTo>
                    <a:lnTo>
                      <a:pt x="171904" y="66306"/>
                    </a:lnTo>
                    <a:lnTo>
                      <a:pt x="172015" y="66258"/>
                    </a:lnTo>
                    <a:lnTo>
                      <a:pt x="172122" y="66197"/>
                    </a:lnTo>
                    <a:lnTo>
                      <a:pt x="172221" y="66125"/>
                    </a:lnTo>
                    <a:lnTo>
                      <a:pt x="172316" y="66051"/>
                    </a:lnTo>
                    <a:lnTo>
                      <a:pt x="172409" y="65972"/>
                    </a:lnTo>
                    <a:lnTo>
                      <a:pt x="172498" y="65888"/>
                    </a:lnTo>
                    <a:lnTo>
                      <a:pt x="172581" y="65802"/>
                    </a:lnTo>
                    <a:lnTo>
                      <a:pt x="172654" y="65705"/>
                    </a:lnTo>
                    <a:lnTo>
                      <a:pt x="172716" y="65596"/>
                    </a:lnTo>
                    <a:lnTo>
                      <a:pt x="172768" y="65486"/>
                    </a:lnTo>
                    <a:lnTo>
                      <a:pt x="172808" y="65371"/>
                    </a:lnTo>
                    <a:lnTo>
                      <a:pt x="172839" y="65255"/>
                    </a:lnTo>
                    <a:lnTo>
                      <a:pt x="172864" y="65134"/>
                    </a:lnTo>
                    <a:lnTo>
                      <a:pt x="172887" y="65018"/>
                    </a:lnTo>
                    <a:lnTo>
                      <a:pt x="172910" y="64897"/>
                    </a:lnTo>
                    <a:lnTo>
                      <a:pt x="172934" y="64775"/>
                    </a:lnTo>
                    <a:lnTo>
                      <a:pt x="172992" y="64545"/>
                    </a:lnTo>
                    <a:lnTo>
                      <a:pt x="173034" y="64429"/>
                    </a:lnTo>
                    <a:lnTo>
                      <a:pt x="173082" y="64314"/>
                    </a:lnTo>
                    <a:lnTo>
                      <a:pt x="173132" y="64205"/>
                    </a:lnTo>
                    <a:lnTo>
                      <a:pt x="173185" y="64095"/>
                    </a:lnTo>
                    <a:lnTo>
                      <a:pt x="173238" y="63986"/>
                    </a:lnTo>
                    <a:lnTo>
                      <a:pt x="173295" y="63876"/>
                    </a:lnTo>
                    <a:lnTo>
                      <a:pt x="173353" y="63773"/>
                    </a:lnTo>
                    <a:lnTo>
                      <a:pt x="173412" y="63670"/>
                    </a:lnTo>
                    <a:lnTo>
                      <a:pt x="173536" y="63457"/>
                    </a:lnTo>
                    <a:lnTo>
                      <a:pt x="173599" y="63354"/>
                    </a:lnTo>
                    <a:lnTo>
                      <a:pt x="173663" y="63251"/>
                    </a:lnTo>
                    <a:lnTo>
                      <a:pt x="173729" y="63147"/>
                    </a:lnTo>
                    <a:lnTo>
                      <a:pt x="173812" y="63062"/>
                    </a:lnTo>
                    <a:lnTo>
                      <a:pt x="173916" y="62996"/>
                    </a:lnTo>
                    <a:lnTo>
                      <a:pt x="174030" y="62953"/>
                    </a:lnTo>
                    <a:lnTo>
                      <a:pt x="174151" y="62941"/>
                    </a:lnTo>
                    <a:lnTo>
                      <a:pt x="174272" y="62935"/>
                    </a:lnTo>
                    <a:lnTo>
                      <a:pt x="174514" y="62916"/>
                    </a:lnTo>
                    <a:lnTo>
                      <a:pt x="174736" y="62825"/>
                    </a:lnTo>
                    <a:lnTo>
                      <a:pt x="174938" y="62686"/>
                    </a:lnTo>
                    <a:lnTo>
                      <a:pt x="175143" y="62552"/>
                    </a:lnTo>
                    <a:lnTo>
                      <a:pt x="175383" y="62515"/>
                    </a:lnTo>
                    <a:lnTo>
                      <a:pt x="175624" y="62485"/>
                    </a:lnTo>
                    <a:lnTo>
                      <a:pt x="175867" y="62467"/>
                    </a:lnTo>
                    <a:lnTo>
                      <a:pt x="176110" y="62461"/>
                    </a:lnTo>
                    <a:lnTo>
                      <a:pt x="176353" y="62473"/>
                    </a:lnTo>
                    <a:lnTo>
                      <a:pt x="176473" y="62491"/>
                    </a:lnTo>
                    <a:lnTo>
                      <a:pt x="176592" y="62516"/>
                    </a:lnTo>
                    <a:lnTo>
                      <a:pt x="176711" y="62540"/>
                    </a:lnTo>
                    <a:lnTo>
                      <a:pt x="176829" y="62570"/>
                    </a:lnTo>
                    <a:lnTo>
                      <a:pt x="176943" y="62613"/>
                    </a:lnTo>
                    <a:lnTo>
                      <a:pt x="177052" y="62668"/>
                    </a:lnTo>
                    <a:lnTo>
                      <a:pt x="177154" y="62734"/>
                    </a:lnTo>
                    <a:lnTo>
                      <a:pt x="177252" y="62807"/>
                    </a:lnTo>
                    <a:lnTo>
                      <a:pt x="177350" y="62880"/>
                    </a:lnTo>
                    <a:lnTo>
                      <a:pt x="177445" y="62959"/>
                    </a:lnTo>
                    <a:lnTo>
                      <a:pt x="177638" y="63105"/>
                    </a:lnTo>
                    <a:lnTo>
                      <a:pt x="177736" y="63178"/>
                    </a:lnTo>
                    <a:lnTo>
                      <a:pt x="177838" y="63239"/>
                    </a:lnTo>
                    <a:lnTo>
                      <a:pt x="177944" y="63299"/>
                    </a:lnTo>
                    <a:lnTo>
                      <a:pt x="178053" y="63354"/>
                    </a:lnTo>
                    <a:lnTo>
                      <a:pt x="178169" y="63390"/>
                    </a:lnTo>
                    <a:lnTo>
                      <a:pt x="178286" y="63421"/>
                    </a:lnTo>
                    <a:lnTo>
                      <a:pt x="178519" y="63487"/>
                    </a:lnTo>
                    <a:lnTo>
                      <a:pt x="178754" y="63555"/>
                    </a:lnTo>
                    <a:lnTo>
                      <a:pt x="178987" y="63621"/>
                    </a:lnTo>
                    <a:lnTo>
                      <a:pt x="179219" y="63694"/>
                    </a:lnTo>
                    <a:lnTo>
                      <a:pt x="179335" y="63736"/>
                    </a:lnTo>
                    <a:lnTo>
                      <a:pt x="179449" y="63779"/>
                    </a:lnTo>
                    <a:lnTo>
                      <a:pt x="179561" y="63822"/>
                    </a:lnTo>
                    <a:lnTo>
                      <a:pt x="179670" y="63876"/>
                    </a:lnTo>
                    <a:lnTo>
                      <a:pt x="179763" y="63955"/>
                    </a:lnTo>
                    <a:lnTo>
                      <a:pt x="179847" y="64046"/>
                    </a:lnTo>
                    <a:lnTo>
                      <a:pt x="180017" y="64217"/>
                    </a:lnTo>
                    <a:lnTo>
                      <a:pt x="180220" y="64351"/>
                    </a:lnTo>
                    <a:lnTo>
                      <a:pt x="180442" y="64448"/>
                    </a:lnTo>
                    <a:lnTo>
                      <a:pt x="180554" y="64496"/>
                    </a:lnTo>
                    <a:lnTo>
                      <a:pt x="180666" y="64545"/>
                    </a:lnTo>
                    <a:lnTo>
                      <a:pt x="180778" y="64594"/>
                    </a:lnTo>
                    <a:lnTo>
                      <a:pt x="180887" y="64648"/>
                    </a:lnTo>
                    <a:lnTo>
                      <a:pt x="180995" y="64703"/>
                    </a:lnTo>
                    <a:lnTo>
                      <a:pt x="181098" y="64763"/>
                    </a:lnTo>
                    <a:lnTo>
                      <a:pt x="181198" y="64830"/>
                    </a:lnTo>
                    <a:lnTo>
                      <a:pt x="181297" y="64903"/>
                    </a:lnTo>
                    <a:lnTo>
                      <a:pt x="181497" y="65043"/>
                    </a:lnTo>
                    <a:lnTo>
                      <a:pt x="181609" y="65092"/>
                    </a:lnTo>
                    <a:lnTo>
                      <a:pt x="181727" y="65116"/>
                    </a:lnTo>
                    <a:lnTo>
                      <a:pt x="181848" y="65134"/>
                    </a:lnTo>
                    <a:lnTo>
                      <a:pt x="181969" y="65146"/>
                    </a:lnTo>
                    <a:lnTo>
                      <a:pt x="182090" y="65152"/>
                    </a:lnTo>
                    <a:lnTo>
                      <a:pt x="182333" y="65164"/>
                    </a:lnTo>
                    <a:lnTo>
                      <a:pt x="182455" y="65158"/>
                    </a:lnTo>
                    <a:lnTo>
                      <a:pt x="182575" y="65140"/>
                    </a:lnTo>
                    <a:lnTo>
                      <a:pt x="182694" y="65116"/>
                    </a:lnTo>
                    <a:lnTo>
                      <a:pt x="182805" y="65067"/>
                    </a:lnTo>
                    <a:lnTo>
                      <a:pt x="182906" y="64995"/>
                    </a:lnTo>
                    <a:lnTo>
                      <a:pt x="182982" y="64903"/>
                    </a:lnTo>
                    <a:lnTo>
                      <a:pt x="183042" y="64800"/>
                    </a:lnTo>
                    <a:lnTo>
                      <a:pt x="183079" y="64678"/>
                    </a:lnTo>
                    <a:lnTo>
                      <a:pt x="183113" y="64563"/>
                    </a:lnTo>
                    <a:lnTo>
                      <a:pt x="183145" y="64448"/>
                    </a:lnTo>
                    <a:lnTo>
                      <a:pt x="183211" y="64211"/>
                    </a:lnTo>
                    <a:lnTo>
                      <a:pt x="183245" y="64095"/>
                    </a:lnTo>
                    <a:lnTo>
                      <a:pt x="183282" y="63980"/>
                    </a:lnTo>
                    <a:lnTo>
                      <a:pt x="183322" y="63864"/>
                    </a:lnTo>
                    <a:lnTo>
                      <a:pt x="183371" y="63755"/>
                    </a:lnTo>
                    <a:lnTo>
                      <a:pt x="183427" y="63646"/>
                    </a:lnTo>
                    <a:lnTo>
                      <a:pt x="183486" y="63536"/>
                    </a:lnTo>
                    <a:lnTo>
                      <a:pt x="183552" y="63439"/>
                    </a:lnTo>
                    <a:lnTo>
                      <a:pt x="183633" y="63348"/>
                    </a:lnTo>
                    <a:lnTo>
                      <a:pt x="183730" y="63275"/>
                    </a:lnTo>
                    <a:lnTo>
                      <a:pt x="183835" y="63214"/>
                    </a:lnTo>
                    <a:lnTo>
                      <a:pt x="183942" y="63154"/>
                    </a:lnTo>
                    <a:lnTo>
                      <a:pt x="184049" y="63099"/>
                    </a:lnTo>
                    <a:lnTo>
                      <a:pt x="184260" y="62977"/>
                    </a:lnTo>
                    <a:lnTo>
                      <a:pt x="184363" y="62910"/>
                    </a:lnTo>
                    <a:lnTo>
                      <a:pt x="184457" y="62832"/>
                    </a:lnTo>
                    <a:lnTo>
                      <a:pt x="184537" y="62740"/>
                    </a:lnTo>
                    <a:lnTo>
                      <a:pt x="184609" y="62643"/>
                    </a:lnTo>
                    <a:lnTo>
                      <a:pt x="184676" y="62546"/>
                    </a:lnTo>
                    <a:lnTo>
                      <a:pt x="184742" y="62442"/>
                    </a:lnTo>
                    <a:lnTo>
                      <a:pt x="184805" y="62339"/>
                    </a:lnTo>
                    <a:lnTo>
                      <a:pt x="184864" y="62230"/>
                    </a:lnTo>
                    <a:lnTo>
                      <a:pt x="184920" y="62121"/>
                    </a:lnTo>
                    <a:lnTo>
                      <a:pt x="184974" y="62011"/>
                    </a:lnTo>
                    <a:lnTo>
                      <a:pt x="185026" y="61902"/>
                    </a:lnTo>
                    <a:lnTo>
                      <a:pt x="185077" y="61793"/>
                    </a:lnTo>
                    <a:lnTo>
                      <a:pt x="185126" y="61683"/>
                    </a:lnTo>
                    <a:lnTo>
                      <a:pt x="185174" y="61574"/>
                    </a:lnTo>
                    <a:lnTo>
                      <a:pt x="185220" y="61458"/>
                    </a:lnTo>
                    <a:lnTo>
                      <a:pt x="185264" y="61343"/>
                    </a:lnTo>
                    <a:lnTo>
                      <a:pt x="185339" y="61112"/>
                    </a:lnTo>
                    <a:lnTo>
                      <a:pt x="185334" y="60869"/>
                    </a:lnTo>
                    <a:lnTo>
                      <a:pt x="185338" y="60626"/>
                    </a:lnTo>
                    <a:lnTo>
                      <a:pt x="185375" y="60511"/>
                    </a:lnTo>
                    <a:lnTo>
                      <a:pt x="185418" y="60402"/>
                    </a:lnTo>
                    <a:lnTo>
                      <a:pt x="185469" y="60286"/>
                    </a:lnTo>
                    <a:lnTo>
                      <a:pt x="185528" y="60183"/>
                    </a:lnTo>
                    <a:lnTo>
                      <a:pt x="185595" y="60079"/>
                    </a:lnTo>
                    <a:lnTo>
                      <a:pt x="185670" y="59988"/>
                    </a:lnTo>
                    <a:lnTo>
                      <a:pt x="185764" y="59909"/>
                    </a:lnTo>
                    <a:lnTo>
                      <a:pt x="185870" y="59848"/>
                    </a:lnTo>
                    <a:lnTo>
                      <a:pt x="185988" y="59818"/>
                    </a:lnTo>
                    <a:lnTo>
                      <a:pt x="186108" y="59800"/>
                    </a:lnTo>
                    <a:lnTo>
                      <a:pt x="186229" y="59782"/>
                    </a:lnTo>
                    <a:lnTo>
                      <a:pt x="186471" y="59757"/>
                    </a:lnTo>
                    <a:lnTo>
                      <a:pt x="186714" y="59763"/>
                    </a:lnTo>
                    <a:lnTo>
                      <a:pt x="186956" y="59769"/>
                    </a:lnTo>
                    <a:lnTo>
                      <a:pt x="187198" y="59745"/>
                    </a:lnTo>
                    <a:lnTo>
                      <a:pt x="187315" y="59715"/>
                    </a:lnTo>
                    <a:lnTo>
                      <a:pt x="187424" y="59654"/>
                    </a:lnTo>
                    <a:lnTo>
                      <a:pt x="187525" y="59588"/>
                    </a:lnTo>
                    <a:lnTo>
                      <a:pt x="187622" y="59514"/>
                    </a:lnTo>
                    <a:lnTo>
                      <a:pt x="187711" y="59435"/>
                    </a:lnTo>
                    <a:lnTo>
                      <a:pt x="187794" y="59344"/>
                    </a:lnTo>
                    <a:lnTo>
                      <a:pt x="187869" y="59247"/>
                    </a:lnTo>
                    <a:lnTo>
                      <a:pt x="187925" y="59138"/>
                    </a:lnTo>
                    <a:lnTo>
                      <a:pt x="187951" y="59022"/>
                    </a:lnTo>
                    <a:lnTo>
                      <a:pt x="187963" y="58901"/>
                    </a:lnTo>
                    <a:lnTo>
                      <a:pt x="187971" y="58779"/>
                    </a:lnTo>
                    <a:lnTo>
                      <a:pt x="188013" y="58536"/>
                    </a:lnTo>
                    <a:lnTo>
                      <a:pt x="188067" y="58433"/>
                    </a:lnTo>
                    <a:lnTo>
                      <a:pt x="188131" y="58330"/>
                    </a:lnTo>
                    <a:lnTo>
                      <a:pt x="188200" y="58227"/>
                    </a:lnTo>
                    <a:lnTo>
                      <a:pt x="188273" y="58135"/>
                    </a:lnTo>
                    <a:lnTo>
                      <a:pt x="188428" y="57947"/>
                    </a:lnTo>
                    <a:lnTo>
                      <a:pt x="188585" y="57758"/>
                    </a:lnTo>
                    <a:lnTo>
                      <a:pt x="188662" y="57667"/>
                    </a:lnTo>
                    <a:lnTo>
                      <a:pt x="188735" y="57570"/>
                    </a:lnTo>
                    <a:lnTo>
                      <a:pt x="188800" y="57467"/>
                    </a:lnTo>
                    <a:lnTo>
                      <a:pt x="188860" y="57357"/>
                    </a:lnTo>
                    <a:lnTo>
                      <a:pt x="188905" y="57248"/>
                    </a:lnTo>
                    <a:lnTo>
                      <a:pt x="188929" y="57127"/>
                    </a:lnTo>
                    <a:lnTo>
                      <a:pt x="188943" y="57005"/>
                    </a:lnTo>
                    <a:lnTo>
                      <a:pt x="188949" y="56884"/>
                    </a:lnTo>
                    <a:lnTo>
                      <a:pt x="188949" y="56762"/>
                    </a:lnTo>
                    <a:lnTo>
                      <a:pt x="188947" y="56519"/>
                    </a:lnTo>
                    <a:lnTo>
                      <a:pt x="188961" y="56276"/>
                    </a:lnTo>
                    <a:lnTo>
                      <a:pt x="188978" y="56033"/>
                    </a:lnTo>
                    <a:lnTo>
                      <a:pt x="188983" y="55790"/>
                    </a:lnTo>
                    <a:lnTo>
                      <a:pt x="188967" y="55547"/>
                    </a:lnTo>
                    <a:lnTo>
                      <a:pt x="188954" y="55426"/>
                    </a:lnTo>
                    <a:lnTo>
                      <a:pt x="188933" y="55310"/>
                    </a:lnTo>
                    <a:lnTo>
                      <a:pt x="188902" y="55189"/>
                    </a:lnTo>
                    <a:lnTo>
                      <a:pt x="188862" y="55079"/>
                    </a:lnTo>
                    <a:lnTo>
                      <a:pt x="188808" y="54970"/>
                    </a:lnTo>
                    <a:lnTo>
                      <a:pt x="188742" y="54867"/>
                    </a:lnTo>
                    <a:lnTo>
                      <a:pt x="188671" y="54770"/>
                    </a:lnTo>
                    <a:lnTo>
                      <a:pt x="188525" y="54575"/>
                    </a:lnTo>
                    <a:lnTo>
                      <a:pt x="188451" y="54478"/>
                    </a:lnTo>
                    <a:lnTo>
                      <a:pt x="188381" y="54374"/>
                    </a:lnTo>
                    <a:lnTo>
                      <a:pt x="188316" y="54271"/>
                    </a:lnTo>
                    <a:lnTo>
                      <a:pt x="188261" y="54162"/>
                    </a:lnTo>
                    <a:lnTo>
                      <a:pt x="188210" y="54052"/>
                    </a:lnTo>
                    <a:lnTo>
                      <a:pt x="188162" y="53943"/>
                    </a:lnTo>
                    <a:lnTo>
                      <a:pt x="188119" y="53828"/>
                    </a:lnTo>
                    <a:lnTo>
                      <a:pt x="188081" y="53712"/>
                    </a:lnTo>
                    <a:lnTo>
                      <a:pt x="188045" y="53597"/>
                    </a:lnTo>
                    <a:lnTo>
                      <a:pt x="188012" y="53482"/>
                    </a:lnTo>
                    <a:lnTo>
                      <a:pt x="187982" y="53360"/>
                    </a:lnTo>
                    <a:lnTo>
                      <a:pt x="187957" y="53244"/>
                    </a:lnTo>
                    <a:lnTo>
                      <a:pt x="187939" y="53123"/>
                    </a:lnTo>
                    <a:lnTo>
                      <a:pt x="187931" y="53002"/>
                    </a:lnTo>
                    <a:lnTo>
                      <a:pt x="187931" y="52880"/>
                    </a:lnTo>
                    <a:lnTo>
                      <a:pt x="187966" y="52637"/>
                    </a:lnTo>
                    <a:lnTo>
                      <a:pt x="188081" y="52388"/>
                    </a:lnTo>
                    <a:lnTo>
                      <a:pt x="188221" y="52187"/>
                    </a:lnTo>
                    <a:lnTo>
                      <a:pt x="188374" y="51999"/>
                    </a:lnTo>
                    <a:lnTo>
                      <a:pt x="188532" y="51817"/>
                    </a:lnTo>
                    <a:lnTo>
                      <a:pt x="188694" y="51635"/>
                    </a:lnTo>
                    <a:lnTo>
                      <a:pt x="188861" y="51458"/>
                    </a:lnTo>
                    <a:lnTo>
                      <a:pt x="189031" y="51282"/>
                    </a:lnTo>
                    <a:lnTo>
                      <a:pt x="189198" y="51106"/>
                    </a:lnTo>
                    <a:lnTo>
                      <a:pt x="189280" y="51015"/>
                    </a:lnTo>
                    <a:lnTo>
                      <a:pt x="189362" y="50924"/>
                    </a:lnTo>
                    <a:lnTo>
                      <a:pt x="189440" y="50832"/>
                    </a:lnTo>
                    <a:lnTo>
                      <a:pt x="189511" y="50735"/>
                    </a:lnTo>
                    <a:lnTo>
                      <a:pt x="189573" y="50632"/>
                    </a:lnTo>
                    <a:lnTo>
                      <a:pt x="189632" y="50522"/>
                    </a:lnTo>
                    <a:lnTo>
                      <a:pt x="189687" y="50414"/>
                    </a:lnTo>
                    <a:lnTo>
                      <a:pt x="189741" y="50304"/>
                    </a:lnTo>
                    <a:lnTo>
                      <a:pt x="189854" y="50091"/>
                    </a:lnTo>
                    <a:lnTo>
                      <a:pt x="189986" y="49891"/>
                    </a:lnTo>
                    <a:lnTo>
                      <a:pt x="190128" y="49690"/>
                    </a:lnTo>
                    <a:lnTo>
                      <a:pt x="190270" y="49490"/>
                    </a:lnTo>
                    <a:lnTo>
                      <a:pt x="190412" y="49296"/>
                    </a:lnTo>
                    <a:lnTo>
                      <a:pt x="190555" y="49095"/>
                    </a:lnTo>
                    <a:lnTo>
                      <a:pt x="190697" y="48901"/>
                    </a:lnTo>
                    <a:lnTo>
                      <a:pt x="190840" y="48706"/>
                    </a:lnTo>
                    <a:lnTo>
                      <a:pt x="190983" y="48505"/>
                    </a:lnTo>
                    <a:lnTo>
                      <a:pt x="191127" y="48311"/>
                    </a:lnTo>
                    <a:lnTo>
                      <a:pt x="191272" y="48117"/>
                    </a:lnTo>
                    <a:lnTo>
                      <a:pt x="191417" y="47922"/>
                    </a:lnTo>
                    <a:lnTo>
                      <a:pt x="191490" y="47825"/>
                    </a:lnTo>
                    <a:lnTo>
                      <a:pt x="191566" y="47728"/>
                    </a:lnTo>
                    <a:lnTo>
                      <a:pt x="191647" y="47637"/>
                    </a:lnTo>
                    <a:lnTo>
                      <a:pt x="191732" y="47552"/>
                    </a:lnTo>
                    <a:lnTo>
                      <a:pt x="191823" y="47473"/>
                    </a:lnTo>
                    <a:lnTo>
                      <a:pt x="191922" y="47406"/>
                    </a:lnTo>
                    <a:lnTo>
                      <a:pt x="192027" y="47339"/>
                    </a:lnTo>
                    <a:lnTo>
                      <a:pt x="192137" y="47290"/>
                    </a:lnTo>
                    <a:lnTo>
                      <a:pt x="192254" y="47254"/>
                    </a:lnTo>
                    <a:lnTo>
                      <a:pt x="192371" y="47223"/>
                    </a:lnTo>
                    <a:lnTo>
                      <a:pt x="192490" y="47193"/>
                    </a:lnTo>
                    <a:lnTo>
                      <a:pt x="192610" y="47175"/>
                    </a:lnTo>
                    <a:lnTo>
                      <a:pt x="192731" y="47169"/>
                    </a:lnTo>
                    <a:lnTo>
                      <a:pt x="192973" y="47187"/>
                    </a:lnTo>
                    <a:lnTo>
                      <a:pt x="193208" y="47248"/>
                    </a:lnTo>
                    <a:lnTo>
                      <a:pt x="193323" y="47291"/>
                    </a:lnTo>
                    <a:lnTo>
                      <a:pt x="193433" y="47345"/>
                    </a:lnTo>
                    <a:lnTo>
                      <a:pt x="193541" y="47400"/>
                    </a:lnTo>
                    <a:lnTo>
                      <a:pt x="193648" y="47460"/>
                    </a:lnTo>
                    <a:lnTo>
                      <a:pt x="193745" y="47533"/>
                    </a:lnTo>
                    <a:lnTo>
                      <a:pt x="193839" y="47607"/>
                    </a:lnTo>
                    <a:lnTo>
                      <a:pt x="193931" y="47686"/>
                    </a:lnTo>
                    <a:lnTo>
                      <a:pt x="194022" y="47771"/>
                    </a:lnTo>
                    <a:lnTo>
                      <a:pt x="194200" y="47929"/>
                    </a:lnTo>
                    <a:lnTo>
                      <a:pt x="194286" y="48019"/>
                    </a:lnTo>
                    <a:lnTo>
                      <a:pt x="194367" y="48111"/>
                    </a:lnTo>
                    <a:lnTo>
                      <a:pt x="194447" y="48202"/>
                    </a:lnTo>
                    <a:lnTo>
                      <a:pt x="194521" y="48299"/>
                    </a:lnTo>
                    <a:lnTo>
                      <a:pt x="194590" y="48396"/>
                    </a:lnTo>
                    <a:lnTo>
                      <a:pt x="194656" y="48500"/>
                    </a:lnTo>
                    <a:lnTo>
                      <a:pt x="194717" y="48609"/>
                    </a:lnTo>
                    <a:lnTo>
                      <a:pt x="194769" y="48712"/>
                    </a:lnTo>
                    <a:lnTo>
                      <a:pt x="194806" y="48828"/>
                    </a:lnTo>
                    <a:lnTo>
                      <a:pt x="194829" y="48949"/>
                    </a:lnTo>
                    <a:lnTo>
                      <a:pt x="194846" y="49071"/>
                    </a:lnTo>
                    <a:lnTo>
                      <a:pt x="194860" y="49192"/>
                    </a:lnTo>
                    <a:lnTo>
                      <a:pt x="194870" y="49314"/>
                    </a:lnTo>
                    <a:lnTo>
                      <a:pt x="194898" y="49556"/>
                    </a:lnTo>
                    <a:lnTo>
                      <a:pt x="194919" y="49673"/>
                    </a:lnTo>
                    <a:lnTo>
                      <a:pt x="194947" y="49794"/>
                    </a:lnTo>
                    <a:lnTo>
                      <a:pt x="194990" y="49903"/>
                    </a:lnTo>
                    <a:lnTo>
                      <a:pt x="195059" y="50006"/>
                    </a:lnTo>
                    <a:lnTo>
                      <a:pt x="195139" y="50097"/>
                    </a:lnTo>
                    <a:lnTo>
                      <a:pt x="195281" y="50298"/>
                    </a:lnTo>
                    <a:lnTo>
                      <a:pt x="195320" y="50407"/>
                    </a:lnTo>
                    <a:lnTo>
                      <a:pt x="195338" y="50529"/>
                    </a:lnTo>
                    <a:lnTo>
                      <a:pt x="195348" y="50650"/>
                    </a:lnTo>
                    <a:lnTo>
                      <a:pt x="195353" y="50772"/>
                    </a:lnTo>
                    <a:lnTo>
                      <a:pt x="195350" y="51015"/>
                    </a:lnTo>
                    <a:lnTo>
                      <a:pt x="195345" y="51258"/>
                    </a:lnTo>
                    <a:lnTo>
                      <a:pt x="195351" y="51501"/>
                    </a:lnTo>
                    <a:lnTo>
                      <a:pt x="195382" y="51744"/>
                    </a:lnTo>
                    <a:lnTo>
                      <a:pt x="195428" y="51980"/>
                    </a:lnTo>
                    <a:lnTo>
                      <a:pt x="195483" y="52218"/>
                    </a:lnTo>
                    <a:lnTo>
                      <a:pt x="195542" y="52454"/>
                    </a:lnTo>
                    <a:lnTo>
                      <a:pt x="195602" y="52692"/>
                    </a:lnTo>
                    <a:lnTo>
                      <a:pt x="195662" y="52928"/>
                    </a:lnTo>
                    <a:lnTo>
                      <a:pt x="195719" y="53160"/>
                    </a:lnTo>
                    <a:lnTo>
                      <a:pt x="195747" y="53281"/>
                    </a:lnTo>
                    <a:lnTo>
                      <a:pt x="195772" y="53396"/>
                    </a:lnTo>
                    <a:lnTo>
                      <a:pt x="195794" y="53518"/>
                    </a:lnTo>
                    <a:lnTo>
                      <a:pt x="195810" y="53640"/>
                    </a:lnTo>
                    <a:lnTo>
                      <a:pt x="195820" y="53761"/>
                    </a:lnTo>
                    <a:lnTo>
                      <a:pt x="195827" y="53882"/>
                    </a:lnTo>
                    <a:lnTo>
                      <a:pt x="195833" y="54004"/>
                    </a:lnTo>
                    <a:lnTo>
                      <a:pt x="195838" y="54125"/>
                    </a:lnTo>
                    <a:lnTo>
                      <a:pt x="195843" y="54247"/>
                    </a:lnTo>
                    <a:lnTo>
                      <a:pt x="195846" y="54368"/>
                    </a:lnTo>
                    <a:lnTo>
                      <a:pt x="195848" y="54490"/>
                    </a:lnTo>
                    <a:lnTo>
                      <a:pt x="195850" y="54612"/>
                    </a:lnTo>
                    <a:lnTo>
                      <a:pt x="195850" y="54733"/>
                    </a:lnTo>
                    <a:lnTo>
                      <a:pt x="195838" y="54976"/>
                    </a:lnTo>
                    <a:lnTo>
                      <a:pt x="195817" y="55219"/>
                    </a:lnTo>
                    <a:lnTo>
                      <a:pt x="195814" y="55341"/>
                    </a:lnTo>
                    <a:lnTo>
                      <a:pt x="195819" y="55462"/>
                    </a:lnTo>
                    <a:lnTo>
                      <a:pt x="195838" y="55577"/>
                    </a:lnTo>
                    <a:lnTo>
                      <a:pt x="195863" y="55699"/>
                    </a:lnTo>
                    <a:lnTo>
                      <a:pt x="195892" y="55814"/>
                    </a:lnTo>
                    <a:lnTo>
                      <a:pt x="195950" y="56051"/>
                    </a:lnTo>
                    <a:lnTo>
                      <a:pt x="195976" y="56173"/>
                    </a:lnTo>
                    <a:lnTo>
                      <a:pt x="195995" y="56294"/>
                    </a:lnTo>
                    <a:lnTo>
                      <a:pt x="196002" y="56416"/>
                    </a:lnTo>
                    <a:lnTo>
                      <a:pt x="196010" y="56537"/>
                    </a:lnTo>
                    <a:lnTo>
                      <a:pt x="196065" y="56768"/>
                    </a:lnTo>
                    <a:lnTo>
                      <a:pt x="196121" y="56877"/>
                    </a:lnTo>
                    <a:lnTo>
                      <a:pt x="196181" y="56987"/>
                    </a:lnTo>
                    <a:lnTo>
                      <a:pt x="196249" y="57084"/>
                    </a:lnTo>
                    <a:lnTo>
                      <a:pt x="196323" y="57181"/>
                    </a:lnTo>
                    <a:lnTo>
                      <a:pt x="196401" y="57272"/>
                    </a:lnTo>
                    <a:lnTo>
                      <a:pt x="196484" y="57364"/>
                    </a:lnTo>
                    <a:lnTo>
                      <a:pt x="196571" y="57449"/>
                    </a:lnTo>
                    <a:lnTo>
                      <a:pt x="196660" y="57528"/>
                    </a:lnTo>
                    <a:lnTo>
                      <a:pt x="196842" y="57692"/>
                    </a:lnTo>
                    <a:lnTo>
                      <a:pt x="196936" y="57771"/>
                    </a:lnTo>
                    <a:lnTo>
                      <a:pt x="197034" y="57844"/>
                    </a:lnTo>
                    <a:lnTo>
                      <a:pt x="197140" y="57898"/>
                    </a:lnTo>
                    <a:lnTo>
                      <a:pt x="197249" y="57953"/>
                    </a:lnTo>
                    <a:lnTo>
                      <a:pt x="197366" y="57984"/>
                    </a:lnTo>
                    <a:lnTo>
                      <a:pt x="197596" y="57916"/>
                    </a:lnTo>
                    <a:lnTo>
                      <a:pt x="197802" y="57783"/>
                    </a:lnTo>
                    <a:lnTo>
                      <a:pt x="198013" y="57668"/>
                    </a:lnTo>
                    <a:lnTo>
                      <a:pt x="198233" y="57552"/>
                    </a:lnTo>
                    <a:lnTo>
                      <a:pt x="198455" y="57430"/>
                    </a:lnTo>
                    <a:lnTo>
                      <a:pt x="198679" y="57321"/>
                    </a:lnTo>
                    <a:lnTo>
                      <a:pt x="198906" y="57254"/>
                    </a:lnTo>
                    <a:lnTo>
                      <a:pt x="199136" y="57236"/>
                    </a:lnTo>
                    <a:lnTo>
                      <a:pt x="199370" y="57260"/>
                    </a:lnTo>
                    <a:lnTo>
                      <a:pt x="199606" y="57321"/>
                    </a:lnTo>
                    <a:lnTo>
                      <a:pt x="199844" y="57400"/>
                    </a:lnTo>
                    <a:lnTo>
                      <a:pt x="200081" y="57479"/>
                    </a:lnTo>
                    <a:lnTo>
                      <a:pt x="200361" y="57564"/>
                    </a:lnTo>
                    <a:lnTo>
                      <a:pt x="200603" y="57533"/>
                    </a:lnTo>
                    <a:lnTo>
                      <a:pt x="200844" y="57510"/>
                    </a:lnTo>
                    <a:lnTo>
                      <a:pt x="201085" y="57473"/>
                    </a:lnTo>
                    <a:lnTo>
                      <a:pt x="201206" y="57455"/>
                    </a:lnTo>
                    <a:lnTo>
                      <a:pt x="201324" y="57430"/>
                    </a:lnTo>
                    <a:lnTo>
                      <a:pt x="201441" y="57394"/>
                    </a:lnTo>
                    <a:lnTo>
                      <a:pt x="201555" y="57358"/>
                    </a:lnTo>
                    <a:lnTo>
                      <a:pt x="201668" y="57309"/>
                    </a:lnTo>
                    <a:lnTo>
                      <a:pt x="201779" y="57261"/>
                    </a:lnTo>
                    <a:lnTo>
                      <a:pt x="201888" y="57206"/>
                    </a:lnTo>
                    <a:lnTo>
                      <a:pt x="201996" y="57151"/>
                    </a:lnTo>
                    <a:lnTo>
                      <a:pt x="202102" y="57090"/>
                    </a:lnTo>
                    <a:lnTo>
                      <a:pt x="202206" y="57030"/>
                    </a:lnTo>
                    <a:lnTo>
                      <a:pt x="202306" y="56963"/>
                    </a:lnTo>
                    <a:lnTo>
                      <a:pt x="202405" y="56890"/>
                    </a:lnTo>
                    <a:lnTo>
                      <a:pt x="202502" y="56817"/>
                    </a:lnTo>
                    <a:lnTo>
                      <a:pt x="202596" y="56738"/>
                    </a:lnTo>
                    <a:lnTo>
                      <a:pt x="202685" y="56659"/>
                    </a:lnTo>
                    <a:lnTo>
                      <a:pt x="202773" y="56574"/>
                    </a:lnTo>
                    <a:lnTo>
                      <a:pt x="202860" y="56488"/>
                    </a:lnTo>
                    <a:lnTo>
                      <a:pt x="203033" y="56312"/>
                    </a:lnTo>
                    <a:lnTo>
                      <a:pt x="203200" y="56143"/>
                    </a:lnTo>
                    <a:lnTo>
                      <a:pt x="203282" y="56051"/>
                    </a:lnTo>
                    <a:lnTo>
                      <a:pt x="203364" y="55960"/>
                    </a:lnTo>
                    <a:lnTo>
                      <a:pt x="203443" y="55869"/>
                    </a:lnTo>
                    <a:lnTo>
                      <a:pt x="203520" y="55772"/>
                    </a:lnTo>
                    <a:lnTo>
                      <a:pt x="203595" y="55675"/>
                    </a:lnTo>
                    <a:lnTo>
                      <a:pt x="203744" y="55487"/>
                    </a:lnTo>
                    <a:lnTo>
                      <a:pt x="203893" y="55292"/>
                    </a:lnTo>
                    <a:lnTo>
                      <a:pt x="204042" y="55104"/>
                    </a:lnTo>
                    <a:lnTo>
                      <a:pt x="204190" y="54909"/>
                    </a:lnTo>
                    <a:lnTo>
                      <a:pt x="204338" y="54714"/>
                    </a:lnTo>
                    <a:lnTo>
                      <a:pt x="204485" y="54520"/>
                    </a:lnTo>
                    <a:lnTo>
                      <a:pt x="204632" y="54326"/>
                    </a:lnTo>
                    <a:lnTo>
                      <a:pt x="204779" y="54137"/>
                    </a:lnTo>
                    <a:lnTo>
                      <a:pt x="204925" y="53943"/>
                    </a:lnTo>
                    <a:lnTo>
                      <a:pt x="205072" y="53749"/>
                    </a:lnTo>
                    <a:lnTo>
                      <a:pt x="205218" y="53554"/>
                    </a:lnTo>
                    <a:lnTo>
                      <a:pt x="205290" y="53457"/>
                    </a:lnTo>
                    <a:lnTo>
                      <a:pt x="205359" y="53354"/>
                    </a:lnTo>
                    <a:lnTo>
                      <a:pt x="205426" y="53251"/>
                    </a:lnTo>
                    <a:lnTo>
                      <a:pt x="205489" y="53147"/>
                    </a:lnTo>
                    <a:lnTo>
                      <a:pt x="205550" y="53044"/>
                    </a:lnTo>
                    <a:lnTo>
                      <a:pt x="205607" y="52935"/>
                    </a:lnTo>
                    <a:lnTo>
                      <a:pt x="205715" y="52722"/>
                    </a:lnTo>
                    <a:lnTo>
                      <a:pt x="205766" y="52613"/>
                    </a:lnTo>
                    <a:lnTo>
                      <a:pt x="205815" y="52497"/>
                    </a:lnTo>
                    <a:lnTo>
                      <a:pt x="205860" y="52388"/>
                    </a:lnTo>
                    <a:lnTo>
                      <a:pt x="205901" y="52272"/>
                    </a:lnTo>
                    <a:lnTo>
                      <a:pt x="205938" y="52157"/>
                    </a:lnTo>
                    <a:lnTo>
                      <a:pt x="205971" y="52042"/>
                    </a:lnTo>
                    <a:lnTo>
                      <a:pt x="206000" y="51920"/>
                    </a:lnTo>
                    <a:lnTo>
                      <a:pt x="206020" y="51799"/>
                    </a:lnTo>
                    <a:lnTo>
                      <a:pt x="206035" y="51677"/>
                    </a:lnTo>
                    <a:lnTo>
                      <a:pt x="206048" y="51556"/>
                    </a:lnTo>
                    <a:lnTo>
                      <a:pt x="206060" y="51440"/>
                    </a:lnTo>
                    <a:lnTo>
                      <a:pt x="206071" y="51319"/>
                    </a:lnTo>
                    <a:lnTo>
                      <a:pt x="206082" y="51197"/>
                    </a:lnTo>
                    <a:lnTo>
                      <a:pt x="206112" y="50954"/>
                    </a:lnTo>
                    <a:lnTo>
                      <a:pt x="206162" y="50717"/>
                    </a:lnTo>
                    <a:lnTo>
                      <a:pt x="206209" y="50474"/>
                    </a:lnTo>
                    <a:lnTo>
                      <a:pt x="206200" y="50237"/>
                    </a:lnTo>
                    <a:lnTo>
                      <a:pt x="206169" y="50121"/>
                    </a:lnTo>
                    <a:lnTo>
                      <a:pt x="206130" y="50006"/>
                    </a:lnTo>
                    <a:lnTo>
                      <a:pt x="206080" y="49891"/>
                    </a:lnTo>
                    <a:lnTo>
                      <a:pt x="206028" y="49781"/>
                    </a:lnTo>
                    <a:lnTo>
                      <a:pt x="205973" y="49672"/>
                    </a:lnTo>
                    <a:lnTo>
                      <a:pt x="205918" y="49563"/>
                    </a:lnTo>
                    <a:lnTo>
                      <a:pt x="205861" y="49459"/>
                    </a:lnTo>
                    <a:lnTo>
                      <a:pt x="205744" y="49247"/>
                    </a:lnTo>
                    <a:lnTo>
                      <a:pt x="205619" y="49034"/>
                    </a:lnTo>
                    <a:lnTo>
                      <a:pt x="205489" y="48828"/>
                    </a:lnTo>
                    <a:lnTo>
                      <a:pt x="205346" y="48633"/>
                    </a:lnTo>
                    <a:lnTo>
                      <a:pt x="205185" y="48451"/>
                    </a:lnTo>
                    <a:lnTo>
                      <a:pt x="205034" y="48263"/>
                    </a:lnTo>
                    <a:lnTo>
                      <a:pt x="204976" y="48154"/>
                    </a:lnTo>
                    <a:lnTo>
                      <a:pt x="204942" y="48038"/>
                    </a:lnTo>
                    <a:lnTo>
                      <a:pt x="204919" y="47916"/>
                    </a:lnTo>
                    <a:lnTo>
                      <a:pt x="204908" y="47795"/>
                    </a:lnTo>
                    <a:lnTo>
                      <a:pt x="204906" y="47673"/>
                    </a:lnTo>
                    <a:lnTo>
                      <a:pt x="204911" y="47431"/>
                    </a:lnTo>
                    <a:lnTo>
                      <a:pt x="204913" y="47309"/>
                    </a:lnTo>
                    <a:lnTo>
                      <a:pt x="204910" y="47193"/>
                    </a:lnTo>
                    <a:lnTo>
                      <a:pt x="204901" y="47072"/>
                    </a:lnTo>
                    <a:lnTo>
                      <a:pt x="204881" y="46950"/>
                    </a:lnTo>
                    <a:lnTo>
                      <a:pt x="204849" y="46835"/>
                    </a:lnTo>
                    <a:lnTo>
                      <a:pt x="204808" y="46720"/>
                    </a:lnTo>
                    <a:lnTo>
                      <a:pt x="204763" y="46604"/>
                    </a:lnTo>
                    <a:lnTo>
                      <a:pt x="204706" y="46495"/>
                    </a:lnTo>
                    <a:lnTo>
                      <a:pt x="204643" y="46392"/>
                    </a:lnTo>
                    <a:lnTo>
                      <a:pt x="204574" y="46294"/>
                    </a:lnTo>
                    <a:lnTo>
                      <a:pt x="204496" y="46203"/>
                    </a:lnTo>
                    <a:lnTo>
                      <a:pt x="204398" y="46130"/>
                    </a:lnTo>
                    <a:lnTo>
                      <a:pt x="204293" y="46063"/>
                    </a:lnTo>
                    <a:lnTo>
                      <a:pt x="204183" y="46014"/>
                    </a:lnTo>
                    <a:lnTo>
                      <a:pt x="204071" y="45966"/>
                    </a:lnTo>
                    <a:lnTo>
                      <a:pt x="203957" y="45923"/>
                    </a:lnTo>
                    <a:lnTo>
                      <a:pt x="203840" y="45887"/>
                    </a:lnTo>
                    <a:lnTo>
                      <a:pt x="203723" y="45857"/>
                    </a:lnTo>
                    <a:lnTo>
                      <a:pt x="203603" y="45838"/>
                    </a:lnTo>
                    <a:lnTo>
                      <a:pt x="203362" y="45802"/>
                    </a:lnTo>
                    <a:lnTo>
                      <a:pt x="203120" y="45784"/>
                    </a:lnTo>
                    <a:lnTo>
                      <a:pt x="202877" y="45790"/>
                    </a:lnTo>
                    <a:lnTo>
                      <a:pt x="202636" y="45821"/>
                    </a:lnTo>
                    <a:lnTo>
                      <a:pt x="202397" y="45863"/>
                    </a:lnTo>
                    <a:lnTo>
                      <a:pt x="202161" y="45918"/>
                    </a:lnTo>
                    <a:lnTo>
                      <a:pt x="201929" y="45997"/>
                    </a:lnTo>
                    <a:lnTo>
                      <a:pt x="201718" y="46118"/>
                    </a:lnTo>
                    <a:lnTo>
                      <a:pt x="201505" y="46227"/>
                    </a:lnTo>
                    <a:lnTo>
                      <a:pt x="201389" y="46270"/>
                    </a:lnTo>
                    <a:lnTo>
                      <a:pt x="201270" y="46294"/>
                    </a:lnTo>
                    <a:lnTo>
                      <a:pt x="201150" y="46313"/>
                    </a:lnTo>
                    <a:lnTo>
                      <a:pt x="201029" y="46325"/>
                    </a:lnTo>
                    <a:lnTo>
                      <a:pt x="200790" y="46294"/>
                    </a:lnTo>
                    <a:lnTo>
                      <a:pt x="200683" y="46233"/>
                    </a:lnTo>
                    <a:lnTo>
                      <a:pt x="200581" y="46167"/>
                    </a:lnTo>
                    <a:lnTo>
                      <a:pt x="200481" y="46100"/>
                    </a:lnTo>
                    <a:lnTo>
                      <a:pt x="200386" y="46027"/>
                    </a:lnTo>
                    <a:lnTo>
                      <a:pt x="200292" y="45948"/>
                    </a:lnTo>
                    <a:lnTo>
                      <a:pt x="200201" y="45869"/>
                    </a:lnTo>
                    <a:lnTo>
                      <a:pt x="200111" y="45784"/>
                    </a:lnTo>
                    <a:lnTo>
                      <a:pt x="200023" y="45699"/>
                    </a:lnTo>
                    <a:lnTo>
                      <a:pt x="199936" y="45614"/>
                    </a:lnTo>
                    <a:lnTo>
                      <a:pt x="199850" y="45529"/>
                    </a:lnTo>
                    <a:lnTo>
                      <a:pt x="199677" y="45359"/>
                    </a:lnTo>
                    <a:lnTo>
                      <a:pt x="199589" y="45279"/>
                    </a:lnTo>
                    <a:lnTo>
                      <a:pt x="199496" y="45201"/>
                    </a:lnTo>
                    <a:lnTo>
                      <a:pt x="199400" y="45122"/>
                    </a:lnTo>
                    <a:lnTo>
                      <a:pt x="199302" y="45055"/>
                    </a:lnTo>
                    <a:lnTo>
                      <a:pt x="199194" y="44994"/>
                    </a:lnTo>
                    <a:lnTo>
                      <a:pt x="199084" y="44946"/>
                    </a:lnTo>
                    <a:lnTo>
                      <a:pt x="198860" y="44848"/>
                    </a:lnTo>
                    <a:lnTo>
                      <a:pt x="198745" y="44812"/>
                    </a:lnTo>
                    <a:lnTo>
                      <a:pt x="198626" y="44787"/>
                    </a:lnTo>
                    <a:lnTo>
                      <a:pt x="198505" y="44770"/>
                    </a:lnTo>
                    <a:lnTo>
                      <a:pt x="198384" y="44757"/>
                    </a:lnTo>
                    <a:lnTo>
                      <a:pt x="198142" y="44733"/>
                    </a:lnTo>
                    <a:lnTo>
                      <a:pt x="198022" y="44709"/>
                    </a:lnTo>
                    <a:lnTo>
                      <a:pt x="197910" y="44666"/>
                    </a:lnTo>
                    <a:lnTo>
                      <a:pt x="197810" y="44593"/>
                    </a:lnTo>
                    <a:lnTo>
                      <a:pt x="197730" y="44508"/>
                    </a:lnTo>
                    <a:lnTo>
                      <a:pt x="197663" y="44405"/>
                    </a:lnTo>
                    <a:lnTo>
                      <a:pt x="197605" y="44296"/>
                    </a:lnTo>
                    <a:lnTo>
                      <a:pt x="197558" y="44186"/>
                    </a:lnTo>
                    <a:lnTo>
                      <a:pt x="197512" y="44070"/>
                    </a:lnTo>
                    <a:lnTo>
                      <a:pt x="197470" y="43955"/>
                    </a:lnTo>
                    <a:lnTo>
                      <a:pt x="197431" y="43840"/>
                    </a:lnTo>
                    <a:lnTo>
                      <a:pt x="197394" y="43725"/>
                    </a:lnTo>
                    <a:lnTo>
                      <a:pt x="197364" y="43609"/>
                    </a:lnTo>
                    <a:lnTo>
                      <a:pt x="197346" y="43488"/>
                    </a:lnTo>
                    <a:lnTo>
                      <a:pt x="197338" y="43366"/>
                    </a:lnTo>
                    <a:lnTo>
                      <a:pt x="197351" y="43123"/>
                    </a:lnTo>
                    <a:lnTo>
                      <a:pt x="197366" y="43001"/>
                    </a:lnTo>
                    <a:lnTo>
                      <a:pt x="197389" y="42886"/>
                    </a:lnTo>
                    <a:lnTo>
                      <a:pt x="197414" y="42765"/>
                    </a:lnTo>
                    <a:lnTo>
                      <a:pt x="197439" y="42649"/>
                    </a:lnTo>
                    <a:lnTo>
                      <a:pt x="197467" y="42528"/>
                    </a:lnTo>
                    <a:lnTo>
                      <a:pt x="197494" y="42412"/>
                    </a:lnTo>
                    <a:lnTo>
                      <a:pt x="197548" y="42175"/>
                    </a:lnTo>
                    <a:lnTo>
                      <a:pt x="197573" y="42054"/>
                    </a:lnTo>
                    <a:lnTo>
                      <a:pt x="197596" y="41932"/>
                    </a:lnTo>
                    <a:lnTo>
                      <a:pt x="197616" y="41810"/>
                    </a:lnTo>
                    <a:lnTo>
                      <a:pt x="197634" y="41689"/>
                    </a:lnTo>
                    <a:lnTo>
                      <a:pt x="197651" y="41574"/>
                    </a:lnTo>
                    <a:lnTo>
                      <a:pt x="197666" y="41452"/>
                    </a:lnTo>
                    <a:lnTo>
                      <a:pt x="197696" y="41209"/>
                    </a:lnTo>
                    <a:lnTo>
                      <a:pt x="197724" y="40966"/>
                    </a:lnTo>
                    <a:lnTo>
                      <a:pt x="197752" y="40729"/>
                    </a:lnTo>
                    <a:lnTo>
                      <a:pt x="197778" y="40486"/>
                    </a:lnTo>
                    <a:lnTo>
                      <a:pt x="197802" y="40243"/>
                    </a:lnTo>
                    <a:lnTo>
                      <a:pt x="197823" y="40000"/>
                    </a:lnTo>
                    <a:lnTo>
                      <a:pt x="197819" y="39763"/>
                    </a:lnTo>
                    <a:lnTo>
                      <a:pt x="197766" y="39520"/>
                    </a:lnTo>
                    <a:lnTo>
                      <a:pt x="197699" y="39290"/>
                    </a:lnTo>
                    <a:lnTo>
                      <a:pt x="197637" y="39052"/>
                    </a:lnTo>
                    <a:lnTo>
                      <a:pt x="197588" y="38815"/>
                    </a:lnTo>
                    <a:lnTo>
                      <a:pt x="197536" y="38579"/>
                    </a:lnTo>
                    <a:lnTo>
                      <a:pt x="197505" y="38463"/>
                    </a:lnTo>
                    <a:lnTo>
                      <a:pt x="197464" y="38348"/>
                    </a:lnTo>
                    <a:lnTo>
                      <a:pt x="197416" y="38232"/>
                    </a:lnTo>
                    <a:lnTo>
                      <a:pt x="197349" y="38135"/>
                    </a:lnTo>
                    <a:lnTo>
                      <a:pt x="197261" y="38050"/>
                    </a:lnTo>
                    <a:lnTo>
                      <a:pt x="197159" y="37983"/>
                    </a:lnTo>
                    <a:lnTo>
                      <a:pt x="197053" y="37922"/>
                    </a:lnTo>
                    <a:lnTo>
                      <a:pt x="196948" y="37862"/>
                    </a:lnTo>
                    <a:lnTo>
                      <a:pt x="196756" y="37715"/>
                    </a:lnTo>
                    <a:lnTo>
                      <a:pt x="196677" y="37625"/>
                    </a:lnTo>
                    <a:lnTo>
                      <a:pt x="196602" y="37527"/>
                    </a:lnTo>
                    <a:lnTo>
                      <a:pt x="196530" y="37430"/>
                    </a:lnTo>
                    <a:lnTo>
                      <a:pt x="196461" y="37327"/>
                    </a:lnTo>
                    <a:lnTo>
                      <a:pt x="196337" y="37120"/>
                    </a:lnTo>
                    <a:lnTo>
                      <a:pt x="196261" y="36890"/>
                    </a:lnTo>
                    <a:lnTo>
                      <a:pt x="196279" y="36653"/>
                    </a:lnTo>
                    <a:lnTo>
                      <a:pt x="196333" y="36543"/>
                    </a:lnTo>
                    <a:lnTo>
                      <a:pt x="196401" y="36440"/>
                    </a:lnTo>
                    <a:lnTo>
                      <a:pt x="196479" y="36349"/>
                    </a:lnTo>
                    <a:lnTo>
                      <a:pt x="196569" y="36264"/>
                    </a:lnTo>
                    <a:lnTo>
                      <a:pt x="196675" y="36209"/>
                    </a:lnTo>
                    <a:lnTo>
                      <a:pt x="196795" y="36191"/>
                    </a:lnTo>
                    <a:lnTo>
                      <a:pt x="196917" y="36185"/>
                    </a:lnTo>
                    <a:lnTo>
                      <a:pt x="197157" y="36154"/>
                    </a:lnTo>
                    <a:lnTo>
                      <a:pt x="197261" y="36087"/>
                    </a:lnTo>
                    <a:lnTo>
                      <a:pt x="197356" y="36009"/>
                    </a:lnTo>
                    <a:lnTo>
                      <a:pt x="197445" y="35930"/>
                    </a:lnTo>
                    <a:lnTo>
                      <a:pt x="197527" y="35839"/>
                    </a:lnTo>
                    <a:lnTo>
                      <a:pt x="197606" y="35747"/>
                    </a:lnTo>
                    <a:lnTo>
                      <a:pt x="197686" y="35656"/>
                    </a:lnTo>
                    <a:lnTo>
                      <a:pt x="197850" y="35474"/>
                    </a:lnTo>
                    <a:lnTo>
                      <a:pt x="198045" y="35328"/>
                    </a:lnTo>
                    <a:lnTo>
                      <a:pt x="198276" y="35310"/>
                    </a:lnTo>
                    <a:lnTo>
                      <a:pt x="198504" y="35407"/>
                    </a:lnTo>
                    <a:lnTo>
                      <a:pt x="198738" y="35462"/>
                    </a:lnTo>
                    <a:lnTo>
                      <a:pt x="198982" y="35462"/>
                    </a:lnTo>
                    <a:lnTo>
                      <a:pt x="199225" y="35450"/>
                    </a:lnTo>
                    <a:lnTo>
                      <a:pt x="199346" y="35437"/>
                    </a:lnTo>
                    <a:lnTo>
                      <a:pt x="199465" y="35413"/>
                    </a:lnTo>
                    <a:lnTo>
                      <a:pt x="199583" y="35383"/>
                    </a:lnTo>
                    <a:lnTo>
                      <a:pt x="199698" y="35340"/>
                    </a:lnTo>
                    <a:lnTo>
                      <a:pt x="199802" y="35280"/>
                    </a:lnTo>
                    <a:lnTo>
                      <a:pt x="199888" y="35194"/>
                    </a:lnTo>
                    <a:lnTo>
                      <a:pt x="199961" y="35097"/>
                    </a:lnTo>
                    <a:lnTo>
                      <a:pt x="200032" y="34994"/>
                    </a:lnTo>
                    <a:lnTo>
                      <a:pt x="200173" y="34800"/>
                    </a:lnTo>
                    <a:lnTo>
                      <a:pt x="200248" y="34703"/>
                    </a:lnTo>
                    <a:lnTo>
                      <a:pt x="200325" y="34605"/>
                    </a:lnTo>
                    <a:lnTo>
                      <a:pt x="200403" y="34514"/>
                    </a:lnTo>
                    <a:lnTo>
                      <a:pt x="200484" y="34423"/>
                    </a:lnTo>
                    <a:lnTo>
                      <a:pt x="200564" y="34331"/>
                    </a:lnTo>
                    <a:lnTo>
                      <a:pt x="200646" y="34241"/>
                    </a:lnTo>
                    <a:lnTo>
                      <a:pt x="200807" y="34058"/>
                    </a:lnTo>
                    <a:lnTo>
                      <a:pt x="200964" y="33870"/>
                    </a:lnTo>
                    <a:lnTo>
                      <a:pt x="201112" y="33682"/>
                    </a:lnTo>
                    <a:lnTo>
                      <a:pt x="201182" y="33584"/>
                    </a:lnTo>
                    <a:lnTo>
                      <a:pt x="201247" y="33481"/>
                    </a:lnTo>
                    <a:lnTo>
                      <a:pt x="201303" y="33378"/>
                    </a:lnTo>
                    <a:lnTo>
                      <a:pt x="201352" y="33262"/>
                    </a:lnTo>
                    <a:lnTo>
                      <a:pt x="201396" y="33153"/>
                    </a:lnTo>
                    <a:lnTo>
                      <a:pt x="201438" y="33037"/>
                    </a:lnTo>
                    <a:lnTo>
                      <a:pt x="201528" y="32807"/>
                    </a:lnTo>
                    <a:lnTo>
                      <a:pt x="201580" y="32698"/>
                    </a:lnTo>
                    <a:lnTo>
                      <a:pt x="201643" y="32594"/>
                    </a:lnTo>
                    <a:lnTo>
                      <a:pt x="201712" y="32491"/>
                    </a:lnTo>
                    <a:lnTo>
                      <a:pt x="201784" y="32394"/>
                    </a:lnTo>
                    <a:lnTo>
                      <a:pt x="201857" y="32296"/>
                    </a:lnTo>
                    <a:lnTo>
                      <a:pt x="201931" y="32199"/>
                    </a:lnTo>
                    <a:lnTo>
                      <a:pt x="202077" y="32005"/>
                    </a:lnTo>
                    <a:lnTo>
                      <a:pt x="202147" y="31908"/>
                    </a:lnTo>
                    <a:lnTo>
                      <a:pt x="202210" y="31805"/>
                    </a:lnTo>
                    <a:lnTo>
                      <a:pt x="202264" y="31695"/>
                    </a:lnTo>
                    <a:lnTo>
                      <a:pt x="202313" y="31586"/>
                    </a:lnTo>
                    <a:lnTo>
                      <a:pt x="202359" y="31470"/>
                    </a:lnTo>
                    <a:lnTo>
                      <a:pt x="202401" y="31355"/>
                    </a:lnTo>
                    <a:lnTo>
                      <a:pt x="202440" y="31239"/>
                    </a:lnTo>
                    <a:lnTo>
                      <a:pt x="202476" y="31124"/>
                    </a:lnTo>
                    <a:lnTo>
                      <a:pt x="202511" y="31008"/>
                    </a:lnTo>
                    <a:lnTo>
                      <a:pt x="202543" y="30893"/>
                    </a:lnTo>
                    <a:lnTo>
                      <a:pt x="202575" y="30772"/>
                    </a:lnTo>
                    <a:lnTo>
                      <a:pt x="202605" y="30656"/>
                    </a:lnTo>
                    <a:lnTo>
                      <a:pt x="202633" y="30541"/>
                    </a:lnTo>
                    <a:lnTo>
                      <a:pt x="202656" y="30419"/>
                    </a:lnTo>
                    <a:lnTo>
                      <a:pt x="202669" y="30297"/>
                    </a:lnTo>
                    <a:lnTo>
                      <a:pt x="202675" y="30176"/>
                    </a:lnTo>
                    <a:lnTo>
                      <a:pt x="202680" y="30055"/>
                    </a:lnTo>
                    <a:lnTo>
                      <a:pt x="202683" y="29933"/>
                    </a:lnTo>
                    <a:lnTo>
                      <a:pt x="202686" y="29811"/>
                    </a:lnTo>
                    <a:lnTo>
                      <a:pt x="202687" y="29690"/>
                    </a:lnTo>
                    <a:lnTo>
                      <a:pt x="202688" y="29447"/>
                    </a:lnTo>
                    <a:lnTo>
                      <a:pt x="202685" y="29326"/>
                    </a:lnTo>
                    <a:lnTo>
                      <a:pt x="202675" y="29204"/>
                    </a:lnTo>
                    <a:lnTo>
                      <a:pt x="202659" y="29083"/>
                    </a:lnTo>
                    <a:lnTo>
                      <a:pt x="202640" y="28961"/>
                    </a:lnTo>
                    <a:lnTo>
                      <a:pt x="202616" y="28724"/>
                    </a:lnTo>
                    <a:lnTo>
                      <a:pt x="202642" y="28609"/>
                    </a:lnTo>
                    <a:lnTo>
                      <a:pt x="202686" y="28493"/>
                    </a:lnTo>
                    <a:lnTo>
                      <a:pt x="202741" y="28384"/>
                    </a:lnTo>
                    <a:lnTo>
                      <a:pt x="202809" y="28281"/>
                    </a:lnTo>
                    <a:lnTo>
                      <a:pt x="202887" y="28189"/>
                    </a:lnTo>
                    <a:lnTo>
                      <a:pt x="202969" y="28098"/>
                    </a:lnTo>
                    <a:lnTo>
                      <a:pt x="203067" y="28025"/>
                    </a:lnTo>
                    <a:lnTo>
                      <a:pt x="203176" y="27971"/>
                    </a:lnTo>
                    <a:lnTo>
                      <a:pt x="203289" y="27923"/>
                    </a:lnTo>
                    <a:lnTo>
                      <a:pt x="203403" y="27886"/>
                    </a:lnTo>
                    <a:lnTo>
                      <a:pt x="203521" y="27855"/>
                    </a:lnTo>
                    <a:lnTo>
                      <a:pt x="203640" y="27831"/>
                    </a:lnTo>
                    <a:lnTo>
                      <a:pt x="203760" y="27813"/>
                    </a:lnTo>
                    <a:lnTo>
                      <a:pt x="203882" y="27801"/>
                    </a:lnTo>
                    <a:lnTo>
                      <a:pt x="204003" y="27795"/>
                    </a:lnTo>
                    <a:lnTo>
                      <a:pt x="204244" y="27819"/>
                    </a:lnTo>
                    <a:lnTo>
                      <a:pt x="204485" y="27856"/>
                    </a:lnTo>
                    <a:lnTo>
                      <a:pt x="204725" y="27892"/>
                    </a:lnTo>
                    <a:lnTo>
                      <a:pt x="204967" y="27916"/>
                    </a:lnTo>
                    <a:lnTo>
                      <a:pt x="205197" y="27849"/>
                    </a:lnTo>
                    <a:lnTo>
                      <a:pt x="205292" y="27776"/>
                    </a:lnTo>
                    <a:lnTo>
                      <a:pt x="205384" y="27698"/>
                    </a:lnTo>
                    <a:lnTo>
                      <a:pt x="205472" y="27612"/>
                    </a:lnTo>
                    <a:lnTo>
                      <a:pt x="205555" y="27521"/>
                    </a:lnTo>
                    <a:lnTo>
                      <a:pt x="205633" y="27430"/>
                    </a:lnTo>
                    <a:lnTo>
                      <a:pt x="205709" y="27333"/>
                    </a:lnTo>
                    <a:lnTo>
                      <a:pt x="205782" y="27235"/>
                    </a:lnTo>
                    <a:lnTo>
                      <a:pt x="205854" y="27138"/>
                    </a:lnTo>
                    <a:lnTo>
                      <a:pt x="205997" y="26944"/>
                    </a:lnTo>
                    <a:lnTo>
                      <a:pt x="206134" y="26744"/>
                    </a:lnTo>
                    <a:lnTo>
                      <a:pt x="206262" y="26537"/>
                    </a:lnTo>
                    <a:lnTo>
                      <a:pt x="206380" y="26324"/>
                    </a:lnTo>
                    <a:lnTo>
                      <a:pt x="206437" y="26215"/>
                    </a:lnTo>
                    <a:lnTo>
                      <a:pt x="206495" y="26106"/>
                    </a:lnTo>
                    <a:lnTo>
                      <a:pt x="206555" y="26002"/>
                    </a:lnTo>
                    <a:lnTo>
                      <a:pt x="206618" y="25899"/>
                    </a:lnTo>
                    <a:lnTo>
                      <a:pt x="206683" y="25796"/>
                    </a:lnTo>
                    <a:lnTo>
                      <a:pt x="206750" y="25692"/>
                    </a:lnTo>
                    <a:lnTo>
                      <a:pt x="206818" y="25595"/>
                    </a:lnTo>
                    <a:lnTo>
                      <a:pt x="206896" y="25498"/>
                    </a:lnTo>
                    <a:lnTo>
                      <a:pt x="206990" y="25425"/>
                    </a:lnTo>
                    <a:lnTo>
                      <a:pt x="207099" y="25370"/>
                    </a:lnTo>
                    <a:lnTo>
                      <a:pt x="207216" y="25334"/>
                    </a:lnTo>
                    <a:lnTo>
                      <a:pt x="207335" y="25310"/>
                    </a:lnTo>
                    <a:lnTo>
                      <a:pt x="207455" y="25292"/>
                    </a:lnTo>
                    <a:lnTo>
                      <a:pt x="207695" y="25255"/>
                    </a:lnTo>
                    <a:lnTo>
                      <a:pt x="207816" y="25243"/>
                    </a:lnTo>
                    <a:lnTo>
                      <a:pt x="207937" y="25237"/>
                    </a:lnTo>
                    <a:lnTo>
                      <a:pt x="208059" y="25231"/>
                    </a:lnTo>
                    <a:lnTo>
                      <a:pt x="208180" y="25225"/>
                    </a:lnTo>
                    <a:lnTo>
                      <a:pt x="208423" y="25207"/>
                    </a:lnTo>
                    <a:lnTo>
                      <a:pt x="208662" y="25170"/>
                    </a:lnTo>
                    <a:lnTo>
                      <a:pt x="208778" y="25133"/>
                    </a:lnTo>
                    <a:lnTo>
                      <a:pt x="208884" y="25066"/>
                    </a:lnTo>
                    <a:lnTo>
                      <a:pt x="208973" y="24988"/>
                    </a:lnTo>
                    <a:lnTo>
                      <a:pt x="209052" y="24897"/>
                    </a:lnTo>
                    <a:lnTo>
                      <a:pt x="209130" y="24799"/>
                    </a:lnTo>
                    <a:lnTo>
                      <a:pt x="209290" y="24618"/>
                    </a:lnTo>
                    <a:lnTo>
                      <a:pt x="209507" y="24514"/>
                    </a:lnTo>
                    <a:lnTo>
                      <a:pt x="209749" y="24520"/>
                    </a:lnTo>
                    <a:lnTo>
                      <a:pt x="209992" y="24520"/>
                    </a:lnTo>
                    <a:lnTo>
                      <a:pt x="210110" y="24490"/>
                    </a:lnTo>
                    <a:lnTo>
                      <a:pt x="210217" y="24435"/>
                    </a:lnTo>
                    <a:lnTo>
                      <a:pt x="210309" y="24356"/>
                    </a:lnTo>
                    <a:lnTo>
                      <a:pt x="210398" y="24271"/>
                    </a:lnTo>
                    <a:lnTo>
                      <a:pt x="210485" y="24186"/>
                    </a:lnTo>
                    <a:lnTo>
                      <a:pt x="210567" y="24101"/>
                    </a:lnTo>
                    <a:lnTo>
                      <a:pt x="210643" y="24004"/>
                    </a:lnTo>
                    <a:lnTo>
                      <a:pt x="210716" y="23907"/>
                    </a:lnTo>
                    <a:lnTo>
                      <a:pt x="210869" y="23718"/>
                    </a:lnTo>
                    <a:lnTo>
                      <a:pt x="210969" y="23651"/>
                    </a:lnTo>
                    <a:lnTo>
                      <a:pt x="211085" y="23615"/>
                    </a:lnTo>
                    <a:lnTo>
                      <a:pt x="211205" y="23585"/>
                    </a:lnTo>
                    <a:lnTo>
                      <a:pt x="211325" y="23566"/>
                    </a:lnTo>
                    <a:lnTo>
                      <a:pt x="211568" y="23573"/>
                    </a:lnTo>
                    <a:lnTo>
                      <a:pt x="211688" y="23584"/>
                    </a:lnTo>
                    <a:lnTo>
                      <a:pt x="211805" y="23621"/>
                    </a:lnTo>
                    <a:lnTo>
                      <a:pt x="211917" y="23669"/>
                    </a:lnTo>
                    <a:lnTo>
                      <a:pt x="212028" y="23718"/>
                    </a:lnTo>
                    <a:lnTo>
                      <a:pt x="212135" y="23779"/>
                    </a:lnTo>
                    <a:lnTo>
                      <a:pt x="212239" y="23840"/>
                    </a:lnTo>
                    <a:lnTo>
                      <a:pt x="212341" y="23906"/>
                    </a:lnTo>
                    <a:lnTo>
                      <a:pt x="212440" y="23973"/>
                    </a:lnTo>
                    <a:lnTo>
                      <a:pt x="212534" y="24052"/>
                    </a:lnTo>
                    <a:lnTo>
                      <a:pt x="212626" y="24131"/>
                    </a:lnTo>
                    <a:lnTo>
                      <a:pt x="212714" y="24216"/>
                    </a:lnTo>
                    <a:lnTo>
                      <a:pt x="212798" y="24301"/>
                    </a:lnTo>
                    <a:lnTo>
                      <a:pt x="212878" y="24393"/>
                    </a:lnTo>
                    <a:lnTo>
                      <a:pt x="212948" y="24496"/>
                    </a:lnTo>
                    <a:lnTo>
                      <a:pt x="213002" y="24605"/>
                    </a:lnTo>
                    <a:lnTo>
                      <a:pt x="213044" y="24720"/>
                    </a:lnTo>
                    <a:lnTo>
                      <a:pt x="213079" y="24836"/>
                    </a:lnTo>
                    <a:lnTo>
                      <a:pt x="213109" y="24951"/>
                    </a:lnTo>
                    <a:lnTo>
                      <a:pt x="213137" y="25067"/>
                    </a:lnTo>
                    <a:lnTo>
                      <a:pt x="213202" y="25304"/>
                    </a:lnTo>
                    <a:lnTo>
                      <a:pt x="213274" y="25541"/>
                    </a:lnTo>
                    <a:lnTo>
                      <a:pt x="213345" y="25772"/>
                    </a:lnTo>
                    <a:lnTo>
                      <a:pt x="213419" y="26002"/>
                    </a:lnTo>
                    <a:lnTo>
                      <a:pt x="213455" y="26118"/>
                    </a:lnTo>
                    <a:lnTo>
                      <a:pt x="213490" y="26233"/>
                    </a:lnTo>
                    <a:lnTo>
                      <a:pt x="213525" y="26349"/>
                    </a:lnTo>
                    <a:lnTo>
                      <a:pt x="213559" y="26464"/>
                    </a:lnTo>
                    <a:lnTo>
                      <a:pt x="213590" y="26585"/>
                    </a:lnTo>
                    <a:lnTo>
                      <a:pt x="213615" y="26701"/>
                    </a:lnTo>
                    <a:lnTo>
                      <a:pt x="213635" y="26822"/>
                    </a:lnTo>
                    <a:lnTo>
                      <a:pt x="213644" y="26944"/>
                    </a:lnTo>
                    <a:lnTo>
                      <a:pt x="213649" y="27065"/>
                    </a:lnTo>
                    <a:lnTo>
                      <a:pt x="213653" y="27187"/>
                    </a:lnTo>
                    <a:lnTo>
                      <a:pt x="213656" y="27308"/>
                    </a:lnTo>
                    <a:lnTo>
                      <a:pt x="213658" y="27430"/>
                    </a:lnTo>
                    <a:lnTo>
                      <a:pt x="213665" y="27673"/>
                    </a:lnTo>
                    <a:lnTo>
                      <a:pt x="213671" y="27795"/>
                    </a:lnTo>
                    <a:lnTo>
                      <a:pt x="213679" y="27916"/>
                    </a:lnTo>
                    <a:lnTo>
                      <a:pt x="213691" y="28037"/>
                    </a:lnTo>
                    <a:lnTo>
                      <a:pt x="213703" y="28159"/>
                    </a:lnTo>
                    <a:lnTo>
                      <a:pt x="213715" y="28275"/>
                    </a:lnTo>
                    <a:lnTo>
                      <a:pt x="213730" y="28396"/>
                    </a:lnTo>
                    <a:lnTo>
                      <a:pt x="213744" y="28517"/>
                    </a:lnTo>
                    <a:lnTo>
                      <a:pt x="213775" y="28761"/>
                    </a:lnTo>
                    <a:lnTo>
                      <a:pt x="213805" y="29004"/>
                    </a:lnTo>
                    <a:lnTo>
                      <a:pt x="213819" y="29119"/>
                    </a:lnTo>
                    <a:lnTo>
                      <a:pt x="213833" y="29241"/>
                    </a:lnTo>
                    <a:lnTo>
                      <a:pt x="213846" y="29362"/>
                    </a:lnTo>
                    <a:lnTo>
                      <a:pt x="213853" y="29483"/>
                    </a:lnTo>
                    <a:lnTo>
                      <a:pt x="213858" y="29648"/>
                    </a:lnTo>
                    <a:lnTo>
                      <a:pt x="213822" y="29885"/>
                    </a:lnTo>
                    <a:lnTo>
                      <a:pt x="213801" y="30006"/>
                    </a:lnTo>
                    <a:lnTo>
                      <a:pt x="213774" y="30122"/>
                    </a:lnTo>
                    <a:lnTo>
                      <a:pt x="213745" y="30243"/>
                    </a:lnTo>
                    <a:lnTo>
                      <a:pt x="213714" y="30359"/>
                    </a:lnTo>
                    <a:lnTo>
                      <a:pt x="213683" y="30474"/>
                    </a:lnTo>
                    <a:lnTo>
                      <a:pt x="213618" y="30711"/>
                    </a:lnTo>
                    <a:lnTo>
                      <a:pt x="213552" y="30947"/>
                    </a:lnTo>
                    <a:lnTo>
                      <a:pt x="213477" y="31179"/>
                    </a:lnTo>
                    <a:lnTo>
                      <a:pt x="213409" y="31409"/>
                    </a:lnTo>
                    <a:lnTo>
                      <a:pt x="213406" y="31653"/>
                    </a:lnTo>
                    <a:lnTo>
                      <a:pt x="213488" y="31877"/>
                    </a:lnTo>
                    <a:lnTo>
                      <a:pt x="213613" y="32090"/>
                    </a:lnTo>
                    <a:lnTo>
                      <a:pt x="213735" y="32297"/>
                    </a:lnTo>
                    <a:lnTo>
                      <a:pt x="213789" y="32406"/>
                    </a:lnTo>
                    <a:lnTo>
                      <a:pt x="213836" y="32521"/>
                    </a:lnTo>
                    <a:lnTo>
                      <a:pt x="213873" y="32637"/>
                    </a:lnTo>
                    <a:lnTo>
                      <a:pt x="213902" y="32752"/>
                    </a:lnTo>
                    <a:lnTo>
                      <a:pt x="213924" y="32874"/>
                    </a:lnTo>
                    <a:lnTo>
                      <a:pt x="213942" y="32995"/>
                    </a:lnTo>
                    <a:lnTo>
                      <a:pt x="213951" y="33117"/>
                    </a:lnTo>
                    <a:lnTo>
                      <a:pt x="213954" y="33238"/>
                    </a:lnTo>
                    <a:lnTo>
                      <a:pt x="213955" y="33359"/>
                    </a:lnTo>
                    <a:lnTo>
                      <a:pt x="213948" y="33603"/>
                    </a:lnTo>
                    <a:lnTo>
                      <a:pt x="213941" y="33724"/>
                    </a:lnTo>
                    <a:lnTo>
                      <a:pt x="213934" y="33846"/>
                    </a:lnTo>
                    <a:lnTo>
                      <a:pt x="213924" y="33967"/>
                    </a:lnTo>
                    <a:lnTo>
                      <a:pt x="213914" y="34089"/>
                    </a:lnTo>
                    <a:lnTo>
                      <a:pt x="213903" y="34204"/>
                    </a:lnTo>
                    <a:lnTo>
                      <a:pt x="213880" y="34447"/>
                    </a:lnTo>
                    <a:lnTo>
                      <a:pt x="213858" y="34690"/>
                    </a:lnTo>
                    <a:lnTo>
                      <a:pt x="213849" y="34812"/>
                    </a:lnTo>
                    <a:lnTo>
                      <a:pt x="213839" y="34933"/>
                    </a:lnTo>
                    <a:lnTo>
                      <a:pt x="213832" y="35055"/>
                    </a:lnTo>
                    <a:lnTo>
                      <a:pt x="213825" y="35177"/>
                    </a:lnTo>
                    <a:lnTo>
                      <a:pt x="213820" y="35298"/>
                    </a:lnTo>
                    <a:lnTo>
                      <a:pt x="213819" y="35419"/>
                    </a:lnTo>
                    <a:lnTo>
                      <a:pt x="213826" y="35662"/>
                    </a:lnTo>
                    <a:lnTo>
                      <a:pt x="213842" y="35905"/>
                    </a:lnTo>
                    <a:lnTo>
                      <a:pt x="213858" y="36148"/>
                    </a:lnTo>
                    <a:lnTo>
                      <a:pt x="213870" y="36391"/>
                    </a:lnTo>
                    <a:lnTo>
                      <a:pt x="213863" y="36634"/>
                    </a:lnTo>
                    <a:lnTo>
                      <a:pt x="213821" y="36871"/>
                    </a:lnTo>
                    <a:lnTo>
                      <a:pt x="213774" y="37109"/>
                    </a:lnTo>
                    <a:lnTo>
                      <a:pt x="213751" y="37351"/>
                    </a:lnTo>
                    <a:lnTo>
                      <a:pt x="213752" y="37594"/>
                    </a:lnTo>
                    <a:lnTo>
                      <a:pt x="213752" y="37837"/>
                    </a:lnTo>
                    <a:lnTo>
                      <a:pt x="213753" y="38081"/>
                    </a:lnTo>
                    <a:lnTo>
                      <a:pt x="213755" y="38323"/>
                    </a:lnTo>
                    <a:lnTo>
                      <a:pt x="213757" y="38566"/>
                    </a:lnTo>
                    <a:lnTo>
                      <a:pt x="213760" y="38809"/>
                    </a:lnTo>
                    <a:lnTo>
                      <a:pt x="213763" y="38931"/>
                    </a:lnTo>
                    <a:lnTo>
                      <a:pt x="213766" y="39053"/>
                    </a:lnTo>
                    <a:lnTo>
                      <a:pt x="213770" y="39174"/>
                    </a:lnTo>
                    <a:lnTo>
                      <a:pt x="213774" y="39296"/>
                    </a:lnTo>
                    <a:lnTo>
                      <a:pt x="213787" y="39417"/>
                    </a:lnTo>
                    <a:lnTo>
                      <a:pt x="213805" y="39538"/>
                    </a:lnTo>
                    <a:lnTo>
                      <a:pt x="213828" y="39660"/>
                    </a:lnTo>
                    <a:lnTo>
                      <a:pt x="213856" y="39776"/>
                    </a:lnTo>
                    <a:lnTo>
                      <a:pt x="213895" y="39891"/>
                    </a:lnTo>
                    <a:lnTo>
                      <a:pt x="213942" y="40006"/>
                    </a:lnTo>
                    <a:lnTo>
                      <a:pt x="213999" y="40110"/>
                    </a:lnTo>
                    <a:lnTo>
                      <a:pt x="214062" y="40213"/>
                    </a:lnTo>
                    <a:lnTo>
                      <a:pt x="214145" y="40304"/>
                    </a:lnTo>
                    <a:lnTo>
                      <a:pt x="214246" y="40371"/>
                    </a:lnTo>
                    <a:lnTo>
                      <a:pt x="214358" y="40420"/>
                    </a:lnTo>
                    <a:lnTo>
                      <a:pt x="214472" y="40462"/>
                    </a:lnTo>
                    <a:lnTo>
                      <a:pt x="214587" y="40499"/>
                    </a:lnTo>
                    <a:lnTo>
                      <a:pt x="214811" y="40596"/>
                    </a:lnTo>
                    <a:lnTo>
                      <a:pt x="214908" y="40669"/>
                    </a:lnTo>
                    <a:lnTo>
                      <a:pt x="214975" y="40772"/>
                    </a:lnTo>
                    <a:lnTo>
                      <a:pt x="215017" y="40881"/>
                    </a:lnTo>
                    <a:lnTo>
                      <a:pt x="215047" y="41003"/>
                    </a:lnTo>
                    <a:lnTo>
                      <a:pt x="215148" y="41222"/>
                    </a:lnTo>
                    <a:lnTo>
                      <a:pt x="215248" y="41288"/>
                    </a:lnTo>
                    <a:lnTo>
                      <a:pt x="215361" y="41336"/>
                    </a:lnTo>
                    <a:lnTo>
                      <a:pt x="215476" y="41373"/>
                    </a:lnTo>
                    <a:lnTo>
                      <a:pt x="215595" y="41398"/>
                    </a:lnTo>
                    <a:lnTo>
                      <a:pt x="215716" y="41422"/>
                    </a:lnTo>
                    <a:lnTo>
                      <a:pt x="215836" y="41434"/>
                    </a:lnTo>
                    <a:lnTo>
                      <a:pt x="216077" y="41470"/>
                    </a:lnTo>
                    <a:lnTo>
                      <a:pt x="216320" y="41489"/>
                    </a:lnTo>
                    <a:lnTo>
                      <a:pt x="216562" y="41489"/>
                    </a:lnTo>
                    <a:lnTo>
                      <a:pt x="216805" y="41476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67" name="object 64">
                <a:extLst>
                  <a:ext uri="{FF2B5EF4-FFF2-40B4-BE49-F238E27FC236}">
                    <a16:creationId xmlns:a16="http://schemas.microsoft.com/office/drawing/2014/main" id="{F75D0880-0769-47AB-9E4C-06709DD4FADF}"/>
                  </a:ext>
                </a:extLst>
              </p:cNvPr>
              <p:cNvSpPr/>
              <p:nvPr/>
            </p:nvSpPr>
            <p:spPr>
              <a:xfrm>
                <a:off x="2175672" y="8982123"/>
                <a:ext cx="258653" cy="584279"/>
              </a:xfrm>
              <a:custGeom>
                <a:avLst/>
                <a:gdLst/>
                <a:ahLst/>
                <a:cxnLst/>
                <a:rect l="l" t="t" r="r" b="b"/>
                <a:pathLst>
                  <a:path w="258653" h="584279">
                    <a:moveTo>
                      <a:pt x="3555" y="40031"/>
                    </a:moveTo>
                    <a:lnTo>
                      <a:pt x="3679" y="39818"/>
                    </a:lnTo>
                    <a:lnTo>
                      <a:pt x="3804" y="39611"/>
                    </a:lnTo>
                    <a:lnTo>
                      <a:pt x="3930" y="39405"/>
                    </a:lnTo>
                    <a:lnTo>
                      <a:pt x="4053" y="39192"/>
                    </a:lnTo>
                    <a:lnTo>
                      <a:pt x="4173" y="38986"/>
                    </a:lnTo>
                    <a:lnTo>
                      <a:pt x="4231" y="38876"/>
                    </a:lnTo>
                    <a:lnTo>
                      <a:pt x="4279" y="38761"/>
                    </a:lnTo>
                    <a:lnTo>
                      <a:pt x="4313" y="38645"/>
                    </a:lnTo>
                    <a:lnTo>
                      <a:pt x="4335" y="38530"/>
                    </a:lnTo>
                    <a:lnTo>
                      <a:pt x="4349" y="38409"/>
                    </a:lnTo>
                    <a:lnTo>
                      <a:pt x="4360" y="38287"/>
                    </a:lnTo>
                    <a:lnTo>
                      <a:pt x="4367" y="38165"/>
                    </a:lnTo>
                    <a:lnTo>
                      <a:pt x="4370" y="38044"/>
                    </a:lnTo>
                    <a:lnTo>
                      <a:pt x="4361" y="37801"/>
                    </a:lnTo>
                    <a:lnTo>
                      <a:pt x="4351" y="37679"/>
                    </a:lnTo>
                    <a:lnTo>
                      <a:pt x="4335" y="37558"/>
                    </a:lnTo>
                    <a:lnTo>
                      <a:pt x="4314" y="37436"/>
                    </a:lnTo>
                    <a:lnTo>
                      <a:pt x="4285" y="37321"/>
                    </a:lnTo>
                    <a:lnTo>
                      <a:pt x="4230" y="37212"/>
                    </a:lnTo>
                    <a:lnTo>
                      <a:pt x="4158" y="37114"/>
                    </a:lnTo>
                    <a:lnTo>
                      <a:pt x="4081" y="37017"/>
                    </a:lnTo>
                    <a:lnTo>
                      <a:pt x="3935" y="36822"/>
                    </a:lnTo>
                    <a:lnTo>
                      <a:pt x="3811" y="36616"/>
                    </a:lnTo>
                    <a:lnTo>
                      <a:pt x="3694" y="36404"/>
                    </a:lnTo>
                    <a:lnTo>
                      <a:pt x="3570" y="36191"/>
                    </a:lnTo>
                    <a:lnTo>
                      <a:pt x="3433" y="35997"/>
                    </a:lnTo>
                    <a:lnTo>
                      <a:pt x="3288" y="35796"/>
                    </a:lnTo>
                    <a:lnTo>
                      <a:pt x="3140" y="35608"/>
                    </a:lnTo>
                    <a:lnTo>
                      <a:pt x="2988" y="35413"/>
                    </a:lnTo>
                    <a:lnTo>
                      <a:pt x="2835" y="35225"/>
                    </a:lnTo>
                    <a:lnTo>
                      <a:pt x="2681" y="35036"/>
                    </a:lnTo>
                    <a:lnTo>
                      <a:pt x="2521" y="34854"/>
                    </a:lnTo>
                    <a:lnTo>
                      <a:pt x="2346" y="34684"/>
                    </a:lnTo>
                    <a:lnTo>
                      <a:pt x="2205" y="34490"/>
                    </a:lnTo>
                    <a:lnTo>
                      <a:pt x="2173" y="34374"/>
                    </a:lnTo>
                    <a:lnTo>
                      <a:pt x="2154" y="34253"/>
                    </a:lnTo>
                    <a:lnTo>
                      <a:pt x="2143" y="34131"/>
                    </a:lnTo>
                    <a:lnTo>
                      <a:pt x="2138" y="34010"/>
                    </a:lnTo>
                    <a:lnTo>
                      <a:pt x="2136" y="33888"/>
                    </a:lnTo>
                    <a:lnTo>
                      <a:pt x="2133" y="33767"/>
                    </a:lnTo>
                    <a:lnTo>
                      <a:pt x="2119" y="33524"/>
                    </a:lnTo>
                    <a:lnTo>
                      <a:pt x="2102" y="33408"/>
                    </a:lnTo>
                    <a:lnTo>
                      <a:pt x="2077" y="33287"/>
                    </a:lnTo>
                    <a:lnTo>
                      <a:pt x="2044" y="33171"/>
                    </a:lnTo>
                    <a:lnTo>
                      <a:pt x="2009" y="33056"/>
                    </a:lnTo>
                    <a:lnTo>
                      <a:pt x="1962" y="32940"/>
                    </a:lnTo>
                    <a:lnTo>
                      <a:pt x="1896" y="32837"/>
                    </a:lnTo>
                    <a:lnTo>
                      <a:pt x="1812" y="32752"/>
                    </a:lnTo>
                    <a:lnTo>
                      <a:pt x="1709" y="32685"/>
                    </a:lnTo>
                    <a:lnTo>
                      <a:pt x="1600" y="32637"/>
                    </a:lnTo>
                    <a:lnTo>
                      <a:pt x="1378" y="32533"/>
                    </a:lnTo>
                    <a:lnTo>
                      <a:pt x="1271" y="32473"/>
                    </a:lnTo>
                    <a:lnTo>
                      <a:pt x="1175" y="32400"/>
                    </a:lnTo>
                    <a:lnTo>
                      <a:pt x="1102" y="32303"/>
                    </a:lnTo>
                    <a:lnTo>
                      <a:pt x="1046" y="32199"/>
                    </a:lnTo>
                    <a:lnTo>
                      <a:pt x="996" y="32084"/>
                    </a:lnTo>
                    <a:lnTo>
                      <a:pt x="958" y="31969"/>
                    </a:lnTo>
                    <a:lnTo>
                      <a:pt x="934" y="31847"/>
                    </a:lnTo>
                    <a:lnTo>
                      <a:pt x="914" y="31726"/>
                    </a:lnTo>
                    <a:lnTo>
                      <a:pt x="900" y="31610"/>
                    </a:lnTo>
                    <a:lnTo>
                      <a:pt x="899" y="31489"/>
                    </a:lnTo>
                    <a:lnTo>
                      <a:pt x="919" y="31246"/>
                    </a:lnTo>
                    <a:lnTo>
                      <a:pt x="970" y="31008"/>
                    </a:lnTo>
                    <a:lnTo>
                      <a:pt x="1028" y="30772"/>
                    </a:lnTo>
                    <a:lnTo>
                      <a:pt x="1087" y="30534"/>
                    </a:lnTo>
                    <a:lnTo>
                      <a:pt x="1142" y="30298"/>
                    </a:lnTo>
                    <a:lnTo>
                      <a:pt x="1189" y="30061"/>
                    </a:lnTo>
                    <a:lnTo>
                      <a:pt x="1233" y="29824"/>
                    </a:lnTo>
                    <a:lnTo>
                      <a:pt x="1275" y="29581"/>
                    </a:lnTo>
                    <a:lnTo>
                      <a:pt x="1315" y="29344"/>
                    </a:lnTo>
                    <a:lnTo>
                      <a:pt x="1355" y="29101"/>
                    </a:lnTo>
                    <a:lnTo>
                      <a:pt x="1394" y="28864"/>
                    </a:lnTo>
                    <a:lnTo>
                      <a:pt x="1432" y="28621"/>
                    </a:lnTo>
                    <a:lnTo>
                      <a:pt x="1472" y="28384"/>
                    </a:lnTo>
                    <a:lnTo>
                      <a:pt x="1488" y="28141"/>
                    </a:lnTo>
                    <a:lnTo>
                      <a:pt x="1483" y="28019"/>
                    </a:lnTo>
                    <a:lnTo>
                      <a:pt x="1477" y="27898"/>
                    </a:lnTo>
                    <a:lnTo>
                      <a:pt x="1470" y="27776"/>
                    </a:lnTo>
                    <a:lnTo>
                      <a:pt x="1463" y="27655"/>
                    </a:lnTo>
                    <a:lnTo>
                      <a:pt x="1449" y="27412"/>
                    </a:lnTo>
                    <a:lnTo>
                      <a:pt x="1434" y="27169"/>
                    </a:lnTo>
                    <a:lnTo>
                      <a:pt x="1417" y="26926"/>
                    </a:lnTo>
                    <a:lnTo>
                      <a:pt x="1402" y="26683"/>
                    </a:lnTo>
                    <a:lnTo>
                      <a:pt x="1387" y="26440"/>
                    </a:lnTo>
                    <a:lnTo>
                      <a:pt x="1373" y="26197"/>
                    </a:lnTo>
                    <a:lnTo>
                      <a:pt x="1362" y="25954"/>
                    </a:lnTo>
                    <a:lnTo>
                      <a:pt x="1352" y="25717"/>
                    </a:lnTo>
                    <a:lnTo>
                      <a:pt x="1346" y="25474"/>
                    </a:lnTo>
                    <a:lnTo>
                      <a:pt x="1341" y="25231"/>
                    </a:lnTo>
                    <a:lnTo>
                      <a:pt x="1339" y="24988"/>
                    </a:lnTo>
                    <a:lnTo>
                      <a:pt x="1338" y="24744"/>
                    </a:lnTo>
                    <a:lnTo>
                      <a:pt x="1336" y="24502"/>
                    </a:lnTo>
                    <a:lnTo>
                      <a:pt x="1336" y="24258"/>
                    </a:lnTo>
                    <a:lnTo>
                      <a:pt x="1336" y="24137"/>
                    </a:lnTo>
                    <a:lnTo>
                      <a:pt x="1338" y="24016"/>
                    </a:lnTo>
                    <a:lnTo>
                      <a:pt x="1344" y="23894"/>
                    </a:lnTo>
                    <a:lnTo>
                      <a:pt x="1355" y="23773"/>
                    </a:lnTo>
                    <a:lnTo>
                      <a:pt x="1370" y="23651"/>
                    </a:lnTo>
                    <a:lnTo>
                      <a:pt x="1388" y="23530"/>
                    </a:lnTo>
                    <a:lnTo>
                      <a:pt x="1425" y="23286"/>
                    </a:lnTo>
                    <a:lnTo>
                      <a:pt x="1460" y="23050"/>
                    </a:lnTo>
                    <a:lnTo>
                      <a:pt x="1486" y="22807"/>
                    </a:lnTo>
                    <a:lnTo>
                      <a:pt x="1482" y="22564"/>
                    </a:lnTo>
                    <a:lnTo>
                      <a:pt x="1456" y="22320"/>
                    </a:lnTo>
                    <a:lnTo>
                      <a:pt x="1441" y="22199"/>
                    </a:lnTo>
                    <a:lnTo>
                      <a:pt x="1423" y="22084"/>
                    </a:lnTo>
                    <a:lnTo>
                      <a:pt x="1402" y="21962"/>
                    </a:lnTo>
                    <a:lnTo>
                      <a:pt x="1376" y="21840"/>
                    </a:lnTo>
                    <a:lnTo>
                      <a:pt x="1343" y="21725"/>
                    </a:lnTo>
                    <a:lnTo>
                      <a:pt x="1299" y="21610"/>
                    </a:lnTo>
                    <a:lnTo>
                      <a:pt x="1249" y="21500"/>
                    </a:lnTo>
                    <a:lnTo>
                      <a:pt x="1195" y="21391"/>
                    </a:lnTo>
                    <a:lnTo>
                      <a:pt x="1142" y="21282"/>
                    </a:lnTo>
                    <a:lnTo>
                      <a:pt x="1040" y="21063"/>
                    </a:lnTo>
                    <a:lnTo>
                      <a:pt x="996" y="20948"/>
                    </a:lnTo>
                    <a:lnTo>
                      <a:pt x="963" y="20832"/>
                    </a:lnTo>
                    <a:lnTo>
                      <a:pt x="938" y="20717"/>
                    </a:lnTo>
                    <a:lnTo>
                      <a:pt x="915" y="20595"/>
                    </a:lnTo>
                    <a:lnTo>
                      <a:pt x="897" y="20474"/>
                    </a:lnTo>
                    <a:lnTo>
                      <a:pt x="887" y="20352"/>
                    </a:lnTo>
                    <a:lnTo>
                      <a:pt x="882" y="20231"/>
                    </a:lnTo>
                    <a:lnTo>
                      <a:pt x="911" y="19988"/>
                    </a:lnTo>
                    <a:lnTo>
                      <a:pt x="933" y="19872"/>
                    </a:lnTo>
                    <a:lnTo>
                      <a:pt x="961" y="19751"/>
                    </a:lnTo>
                    <a:lnTo>
                      <a:pt x="995" y="19635"/>
                    </a:lnTo>
                    <a:lnTo>
                      <a:pt x="1033" y="19520"/>
                    </a:lnTo>
                    <a:lnTo>
                      <a:pt x="1074" y="19404"/>
                    </a:lnTo>
                    <a:lnTo>
                      <a:pt x="1118" y="19295"/>
                    </a:lnTo>
                    <a:lnTo>
                      <a:pt x="1167" y="19180"/>
                    </a:lnTo>
                    <a:lnTo>
                      <a:pt x="1219" y="19071"/>
                    </a:lnTo>
                    <a:lnTo>
                      <a:pt x="1273" y="18961"/>
                    </a:lnTo>
                    <a:lnTo>
                      <a:pt x="1331" y="18851"/>
                    </a:lnTo>
                    <a:lnTo>
                      <a:pt x="1390" y="18748"/>
                    </a:lnTo>
                    <a:lnTo>
                      <a:pt x="1451" y="18645"/>
                    </a:lnTo>
                    <a:lnTo>
                      <a:pt x="1575" y="18432"/>
                    </a:lnTo>
                    <a:lnTo>
                      <a:pt x="1712" y="18232"/>
                    </a:lnTo>
                    <a:lnTo>
                      <a:pt x="1778" y="18135"/>
                    </a:lnTo>
                    <a:lnTo>
                      <a:pt x="1826" y="18019"/>
                    </a:lnTo>
                    <a:lnTo>
                      <a:pt x="1854" y="17904"/>
                    </a:lnTo>
                    <a:lnTo>
                      <a:pt x="1875" y="17782"/>
                    </a:lnTo>
                    <a:lnTo>
                      <a:pt x="1891" y="17661"/>
                    </a:lnTo>
                    <a:lnTo>
                      <a:pt x="1874" y="17418"/>
                    </a:lnTo>
                    <a:lnTo>
                      <a:pt x="1830" y="17303"/>
                    </a:lnTo>
                    <a:lnTo>
                      <a:pt x="1757" y="17211"/>
                    </a:lnTo>
                    <a:lnTo>
                      <a:pt x="1657" y="17138"/>
                    </a:lnTo>
                    <a:lnTo>
                      <a:pt x="1555" y="17077"/>
                    </a:lnTo>
                    <a:lnTo>
                      <a:pt x="1345" y="16950"/>
                    </a:lnTo>
                    <a:lnTo>
                      <a:pt x="1242" y="16883"/>
                    </a:lnTo>
                    <a:lnTo>
                      <a:pt x="1141" y="16816"/>
                    </a:lnTo>
                    <a:lnTo>
                      <a:pt x="1043" y="16749"/>
                    </a:lnTo>
                    <a:lnTo>
                      <a:pt x="947" y="16671"/>
                    </a:lnTo>
                    <a:lnTo>
                      <a:pt x="757" y="16518"/>
                    </a:lnTo>
                    <a:lnTo>
                      <a:pt x="571" y="16366"/>
                    </a:lnTo>
                    <a:lnTo>
                      <a:pt x="386" y="16208"/>
                    </a:lnTo>
                    <a:lnTo>
                      <a:pt x="201" y="16050"/>
                    </a:lnTo>
                    <a:lnTo>
                      <a:pt x="113" y="15966"/>
                    </a:lnTo>
                    <a:lnTo>
                      <a:pt x="49" y="15862"/>
                    </a:lnTo>
                    <a:lnTo>
                      <a:pt x="11" y="15747"/>
                    </a:lnTo>
                    <a:lnTo>
                      <a:pt x="0" y="15625"/>
                    </a:lnTo>
                    <a:lnTo>
                      <a:pt x="6" y="15383"/>
                    </a:lnTo>
                    <a:lnTo>
                      <a:pt x="17" y="15261"/>
                    </a:lnTo>
                    <a:lnTo>
                      <a:pt x="31" y="15139"/>
                    </a:lnTo>
                    <a:lnTo>
                      <a:pt x="49" y="15018"/>
                    </a:lnTo>
                    <a:lnTo>
                      <a:pt x="69" y="14902"/>
                    </a:lnTo>
                    <a:lnTo>
                      <a:pt x="96" y="14781"/>
                    </a:lnTo>
                    <a:lnTo>
                      <a:pt x="129" y="14666"/>
                    </a:lnTo>
                    <a:lnTo>
                      <a:pt x="170" y="14550"/>
                    </a:lnTo>
                    <a:lnTo>
                      <a:pt x="229" y="14441"/>
                    </a:lnTo>
                    <a:lnTo>
                      <a:pt x="294" y="14344"/>
                    </a:lnTo>
                    <a:lnTo>
                      <a:pt x="364" y="14240"/>
                    </a:lnTo>
                    <a:lnTo>
                      <a:pt x="439" y="14143"/>
                    </a:lnTo>
                    <a:lnTo>
                      <a:pt x="515" y="14052"/>
                    </a:lnTo>
                    <a:lnTo>
                      <a:pt x="650" y="13846"/>
                    </a:lnTo>
                    <a:lnTo>
                      <a:pt x="757" y="13633"/>
                    </a:lnTo>
                    <a:lnTo>
                      <a:pt x="864" y="13414"/>
                    </a:lnTo>
                    <a:lnTo>
                      <a:pt x="1011" y="13219"/>
                    </a:lnTo>
                    <a:lnTo>
                      <a:pt x="1218" y="13092"/>
                    </a:lnTo>
                    <a:lnTo>
                      <a:pt x="1410" y="12946"/>
                    </a:lnTo>
                    <a:lnTo>
                      <a:pt x="1466" y="12837"/>
                    </a:lnTo>
                    <a:lnTo>
                      <a:pt x="1490" y="12721"/>
                    </a:lnTo>
                    <a:lnTo>
                      <a:pt x="1503" y="12600"/>
                    </a:lnTo>
                    <a:lnTo>
                      <a:pt x="1505" y="12478"/>
                    </a:lnTo>
                    <a:lnTo>
                      <a:pt x="1493" y="12235"/>
                    </a:lnTo>
                    <a:lnTo>
                      <a:pt x="1484" y="12114"/>
                    </a:lnTo>
                    <a:lnTo>
                      <a:pt x="1473" y="11992"/>
                    </a:lnTo>
                    <a:lnTo>
                      <a:pt x="1450" y="11871"/>
                    </a:lnTo>
                    <a:lnTo>
                      <a:pt x="1420" y="11756"/>
                    </a:lnTo>
                    <a:lnTo>
                      <a:pt x="1388" y="11640"/>
                    </a:lnTo>
                    <a:lnTo>
                      <a:pt x="1342" y="11397"/>
                    </a:lnTo>
                    <a:lnTo>
                      <a:pt x="1364" y="11282"/>
                    </a:lnTo>
                    <a:lnTo>
                      <a:pt x="1414" y="11166"/>
                    </a:lnTo>
                    <a:lnTo>
                      <a:pt x="1484" y="11069"/>
                    </a:lnTo>
                    <a:lnTo>
                      <a:pt x="1562" y="10972"/>
                    </a:lnTo>
                    <a:lnTo>
                      <a:pt x="1641" y="10881"/>
                    </a:lnTo>
                    <a:lnTo>
                      <a:pt x="1793" y="10692"/>
                    </a:lnTo>
                    <a:lnTo>
                      <a:pt x="1873" y="10467"/>
                    </a:lnTo>
                    <a:lnTo>
                      <a:pt x="1869" y="10224"/>
                    </a:lnTo>
                    <a:lnTo>
                      <a:pt x="1844" y="9981"/>
                    </a:lnTo>
                    <a:lnTo>
                      <a:pt x="1839" y="9860"/>
                    </a:lnTo>
                    <a:lnTo>
                      <a:pt x="1848" y="9739"/>
                    </a:lnTo>
                    <a:lnTo>
                      <a:pt x="1866" y="9617"/>
                    </a:lnTo>
                    <a:lnTo>
                      <a:pt x="1885" y="9495"/>
                    </a:lnTo>
                    <a:lnTo>
                      <a:pt x="1908" y="9380"/>
                    </a:lnTo>
                    <a:lnTo>
                      <a:pt x="1935" y="9259"/>
                    </a:lnTo>
                    <a:lnTo>
                      <a:pt x="1964" y="9143"/>
                    </a:lnTo>
                    <a:lnTo>
                      <a:pt x="1995" y="9021"/>
                    </a:lnTo>
                    <a:lnTo>
                      <a:pt x="2028" y="8906"/>
                    </a:lnTo>
                    <a:lnTo>
                      <a:pt x="2062" y="8791"/>
                    </a:lnTo>
                    <a:lnTo>
                      <a:pt x="2101" y="8675"/>
                    </a:lnTo>
                    <a:lnTo>
                      <a:pt x="2152" y="8566"/>
                    </a:lnTo>
                    <a:lnTo>
                      <a:pt x="2213" y="8463"/>
                    </a:lnTo>
                    <a:lnTo>
                      <a:pt x="2277" y="8359"/>
                    </a:lnTo>
                    <a:lnTo>
                      <a:pt x="2342" y="8256"/>
                    </a:lnTo>
                    <a:lnTo>
                      <a:pt x="2462" y="8044"/>
                    </a:lnTo>
                    <a:lnTo>
                      <a:pt x="2498" y="7928"/>
                    </a:lnTo>
                    <a:lnTo>
                      <a:pt x="2522" y="7806"/>
                    </a:lnTo>
                    <a:lnTo>
                      <a:pt x="2537" y="7685"/>
                    </a:lnTo>
                    <a:lnTo>
                      <a:pt x="2546" y="7564"/>
                    </a:lnTo>
                    <a:lnTo>
                      <a:pt x="2551" y="7442"/>
                    </a:lnTo>
                    <a:lnTo>
                      <a:pt x="2555" y="7321"/>
                    </a:lnTo>
                    <a:lnTo>
                      <a:pt x="2559" y="7199"/>
                    </a:lnTo>
                    <a:lnTo>
                      <a:pt x="2463" y="6974"/>
                    </a:lnTo>
                    <a:lnTo>
                      <a:pt x="2415" y="6864"/>
                    </a:lnTo>
                    <a:lnTo>
                      <a:pt x="2360" y="6755"/>
                    </a:lnTo>
                    <a:lnTo>
                      <a:pt x="2284" y="6658"/>
                    </a:lnTo>
                    <a:lnTo>
                      <a:pt x="2195" y="6579"/>
                    </a:lnTo>
                    <a:lnTo>
                      <a:pt x="2099" y="6500"/>
                    </a:lnTo>
                    <a:lnTo>
                      <a:pt x="1997" y="6434"/>
                    </a:lnTo>
                    <a:lnTo>
                      <a:pt x="1891" y="6373"/>
                    </a:lnTo>
                    <a:lnTo>
                      <a:pt x="1687" y="6245"/>
                    </a:lnTo>
                    <a:lnTo>
                      <a:pt x="1592" y="6166"/>
                    </a:lnTo>
                    <a:lnTo>
                      <a:pt x="1506" y="6081"/>
                    </a:lnTo>
                    <a:lnTo>
                      <a:pt x="1422" y="5990"/>
                    </a:lnTo>
                    <a:lnTo>
                      <a:pt x="1343" y="5899"/>
                    </a:lnTo>
                    <a:lnTo>
                      <a:pt x="1269" y="5808"/>
                    </a:lnTo>
                    <a:lnTo>
                      <a:pt x="1204" y="5704"/>
                    </a:lnTo>
                    <a:lnTo>
                      <a:pt x="1149" y="5595"/>
                    </a:lnTo>
                    <a:lnTo>
                      <a:pt x="1109" y="5480"/>
                    </a:lnTo>
                    <a:lnTo>
                      <a:pt x="1089" y="5358"/>
                    </a:lnTo>
                    <a:lnTo>
                      <a:pt x="1099" y="5115"/>
                    </a:lnTo>
                    <a:lnTo>
                      <a:pt x="1117" y="4994"/>
                    </a:lnTo>
                    <a:lnTo>
                      <a:pt x="1144" y="4878"/>
                    </a:lnTo>
                    <a:lnTo>
                      <a:pt x="1179" y="4762"/>
                    </a:lnTo>
                    <a:lnTo>
                      <a:pt x="1220" y="4647"/>
                    </a:lnTo>
                    <a:lnTo>
                      <a:pt x="1279" y="4538"/>
                    </a:lnTo>
                    <a:lnTo>
                      <a:pt x="1346" y="4435"/>
                    </a:lnTo>
                    <a:lnTo>
                      <a:pt x="1413" y="4337"/>
                    </a:lnTo>
                    <a:lnTo>
                      <a:pt x="1547" y="4131"/>
                    </a:lnTo>
                    <a:lnTo>
                      <a:pt x="1607" y="4027"/>
                    </a:lnTo>
                    <a:lnTo>
                      <a:pt x="1644" y="3912"/>
                    </a:lnTo>
                    <a:lnTo>
                      <a:pt x="1667" y="3791"/>
                    </a:lnTo>
                    <a:lnTo>
                      <a:pt x="1683" y="3675"/>
                    </a:lnTo>
                    <a:lnTo>
                      <a:pt x="1690" y="3554"/>
                    </a:lnTo>
                    <a:lnTo>
                      <a:pt x="1680" y="3304"/>
                    </a:lnTo>
                    <a:lnTo>
                      <a:pt x="1671" y="3183"/>
                    </a:lnTo>
                    <a:lnTo>
                      <a:pt x="1657" y="3062"/>
                    </a:lnTo>
                    <a:lnTo>
                      <a:pt x="1631" y="2946"/>
                    </a:lnTo>
                    <a:lnTo>
                      <a:pt x="1592" y="2831"/>
                    </a:lnTo>
                    <a:lnTo>
                      <a:pt x="1547" y="2721"/>
                    </a:lnTo>
                    <a:lnTo>
                      <a:pt x="1499" y="2606"/>
                    </a:lnTo>
                    <a:lnTo>
                      <a:pt x="1448" y="2496"/>
                    </a:lnTo>
                    <a:lnTo>
                      <a:pt x="1355" y="2272"/>
                    </a:lnTo>
                    <a:lnTo>
                      <a:pt x="1318" y="2038"/>
                    </a:lnTo>
                    <a:lnTo>
                      <a:pt x="5912" y="516"/>
                    </a:lnTo>
                    <a:lnTo>
                      <a:pt x="10050" y="0"/>
                    </a:lnTo>
                    <a:lnTo>
                      <a:pt x="14447" y="1810"/>
                    </a:lnTo>
                    <a:lnTo>
                      <a:pt x="16775" y="5170"/>
                    </a:lnTo>
                    <a:lnTo>
                      <a:pt x="18586" y="8536"/>
                    </a:lnTo>
                    <a:lnTo>
                      <a:pt x="19620" y="12931"/>
                    </a:lnTo>
                    <a:lnTo>
                      <a:pt x="20644" y="16449"/>
                    </a:lnTo>
                    <a:lnTo>
                      <a:pt x="22812" y="19842"/>
                    </a:lnTo>
                    <a:lnTo>
                      <a:pt x="27305" y="22591"/>
                    </a:lnTo>
                    <a:lnTo>
                      <a:pt x="29863" y="20926"/>
                    </a:lnTo>
                    <a:lnTo>
                      <a:pt x="32631" y="18007"/>
                    </a:lnTo>
                    <a:lnTo>
                      <a:pt x="37860" y="18305"/>
                    </a:lnTo>
                    <a:lnTo>
                      <a:pt x="41653" y="18867"/>
                    </a:lnTo>
                    <a:lnTo>
                      <a:pt x="47145" y="19611"/>
                    </a:lnTo>
                    <a:lnTo>
                      <a:pt x="51681" y="19885"/>
                    </a:lnTo>
                    <a:lnTo>
                      <a:pt x="55271" y="17679"/>
                    </a:lnTo>
                    <a:lnTo>
                      <a:pt x="58930" y="15389"/>
                    </a:lnTo>
                    <a:lnTo>
                      <a:pt x="62040" y="14484"/>
                    </a:lnTo>
                    <a:lnTo>
                      <a:pt x="65403" y="12153"/>
                    </a:lnTo>
                    <a:lnTo>
                      <a:pt x="67730" y="12673"/>
                    </a:lnTo>
                    <a:lnTo>
                      <a:pt x="69799" y="10346"/>
                    </a:lnTo>
                    <a:lnTo>
                      <a:pt x="70843" y="9404"/>
                    </a:lnTo>
                    <a:lnTo>
                      <a:pt x="72894" y="12630"/>
                    </a:lnTo>
                    <a:lnTo>
                      <a:pt x="74002" y="15252"/>
                    </a:lnTo>
                    <a:lnTo>
                      <a:pt x="75097" y="18651"/>
                    </a:lnTo>
                    <a:lnTo>
                      <a:pt x="77510" y="20246"/>
                    </a:lnTo>
                    <a:lnTo>
                      <a:pt x="80640" y="22175"/>
                    </a:lnTo>
                    <a:lnTo>
                      <a:pt x="84578" y="26829"/>
                    </a:lnTo>
                    <a:lnTo>
                      <a:pt x="85040" y="32054"/>
                    </a:lnTo>
                    <a:lnTo>
                      <a:pt x="85310" y="37834"/>
                    </a:lnTo>
                    <a:lnTo>
                      <a:pt x="85127" y="42643"/>
                    </a:lnTo>
                    <a:lnTo>
                      <a:pt x="85298" y="47039"/>
                    </a:lnTo>
                    <a:lnTo>
                      <a:pt x="86971" y="51088"/>
                    </a:lnTo>
                    <a:lnTo>
                      <a:pt x="89533" y="56774"/>
                    </a:lnTo>
                    <a:lnTo>
                      <a:pt x="91955" y="60615"/>
                    </a:lnTo>
                    <a:lnTo>
                      <a:pt x="93134" y="65241"/>
                    </a:lnTo>
                    <a:lnTo>
                      <a:pt x="93574" y="72246"/>
                    </a:lnTo>
                    <a:lnTo>
                      <a:pt x="95582" y="73564"/>
                    </a:lnTo>
                    <a:lnTo>
                      <a:pt x="98998" y="75317"/>
                    </a:lnTo>
                    <a:lnTo>
                      <a:pt x="101719" y="76969"/>
                    </a:lnTo>
                    <a:lnTo>
                      <a:pt x="104224" y="79797"/>
                    </a:lnTo>
                    <a:lnTo>
                      <a:pt x="104614" y="84099"/>
                    </a:lnTo>
                    <a:lnTo>
                      <a:pt x="106158" y="88467"/>
                    </a:lnTo>
                    <a:lnTo>
                      <a:pt x="110963" y="93127"/>
                    </a:lnTo>
                    <a:lnTo>
                      <a:pt x="116470" y="95566"/>
                    </a:lnTo>
                    <a:lnTo>
                      <a:pt x="121182" y="97040"/>
                    </a:lnTo>
                    <a:lnTo>
                      <a:pt x="122039" y="99397"/>
                    </a:lnTo>
                    <a:lnTo>
                      <a:pt x="124181" y="99825"/>
                    </a:lnTo>
                    <a:lnTo>
                      <a:pt x="127394" y="101110"/>
                    </a:lnTo>
                    <a:lnTo>
                      <a:pt x="130607" y="101967"/>
                    </a:lnTo>
                    <a:lnTo>
                      <a:pt x="132750" y="102823"/>
                    </a:lnTo>
                    <a:lnTo>
                      <a:pt x="133392" y="104324"/>
                    </a:lnTo>
                    <a:lnTo>
                      <a:pt x="135154" y="105554"/>
                    </a:lnTo>
                    <a:lnTo>
                      <a:pt x="141481" y="114619"/>
                    </a:lnTo>
                    <a:lnTo>
                      <a:pt x="145274" y="113142"/>
                    </a:lnTo>
                    <a:lnTo>
                      <a:pt x="152925" y="106077"/>
                    </a:lnTo>
                    <a:lnTo>
                      <a:pt x="157598" y="102607"/>
                    </a:lnTo>
                    <a:lnTo>
                      <a:pt x="159312" y="102179"/>
                    </a:lnTo>
                    <a:lnTo>
                      <a:pt x="163168" y="102823"/>
                    </a:lnTo>
                    <a:lnTo>
                      <a:pt x="164882" y="102823"/>
                    </a:lnTo>
                    <a:lnTo>
                      <a:pt x="165524" y="101538"/>
                    </a:lnTo>
                    <a:lnTo>
                      <a:pt x="167024" y="99609"/>
                    </a:lnTo>
                    <a:lnTo>
                      <a:pt x="170483" y="98391"/>
                    </a:lnTo>
                    <a:lnTo>
                      <a:pt x="173947" y="97590"/>
                    </a:lnTo>
                    <a:lnTo>
                      <a:pt x="176878" y="97468"/>
                    </a:lnTo>
                    <a:lnTo>
                      <a:pt x="180520" y="98753"/>
                    </a:lnTo>
                    <a:lnTo>
                      <a:pt x="188587" y="100883"/>
                    </a:lnTo>
                    <a:lnTo>
                      <a:pt x="192035" y="98294"/>
                    </a:lnTo>
                    <a:lnTo>
                      <a:pt x="193616" y="95493"/>
                    </a:lnTo>
                    <a:lnTo>
                      <a:pt x="194664" y="88923"/>
                    </a:lnTo>
                    <a:lnTo>
                      <a:pt x="198466" y="91870"/>
                    </a:lnTo>
                    <a:lnTo>
                      <a:pt x="204929" y="96997"/>
                    </a:lnTo>
                    <a:lnTo>
                      <a:pt x="205722" y="98580"/>
                    </a:lnTo>
                    <a:lnTo>
                      <a:pt x="207030" y="100828"/>
                    </a:lnTo>
                    <a:lnTo>
                      <a:pt x="208345" y="101733"/>
                    </a:lnTo>
                    <a:lnTo>
                      <a:pt x="210403" y="103680"/>
                    </a:lnTo>
                    <a:lnTo>
                      <a:pt x="210831" y="105609"/>
                    </a:lnTo>
                    <a:lnTo>
                      <a:pt x="211473" y="108391"/>
                    </a:lnTo>
                    <a:lnTo>
                      <a:pt x="212973" y="109464"/>
                    </a:lnTo>
                    <a:lnTo>
                      <a:pt x="214687" y="110320"/>
                    </a:lnTo>
                    <a:lnTo>
                      <a:pt x="216020" y="112839"/>
                    </a:lnTo>
                    <a:lnTo>
                      <a:pt x="215332" y="114476"/>
                    </a:lnTo>
                    <a:lnTo>
                      <a:pt x="214760" y="115964"/>
                    </a:lnTo>
                    <a:lnTo>
                      <a:pt x="214832" y="117198"/>
                    </a:lnTo>
                    <a:lnTo>
                      <a:pt x="214759" y="119054"/>
                    </a:lnTo>
                    <a:lnTo>
                      <a:pt x="215103" y="120773"/>
                    </a:lnTo>
                    <a:lnTo>
                      <a:pt x="216020" y="121952"/>
                    </a:lnTo>
                    <a:lnTo>
                      <a:pt x="217278" y="122945"/>
                    </a:lnTo>
                    <a:lnTo>
                      <a:pt x="218538" y="123747"/>
                    </a:lnTo>
                    <a:lnTo>
                      <a:pt x="220377" y="123932"/>
                    </a:lnTo>
                    <a:lnTo>
                      <a:pt x="221515" y="123407"/>
                    </a:lnTo>
                    <a:lnTo>
                      <a:pt x="222889" y="123407"/>
                    </a:lnTo>
                    <a:lnTo>
                      <a:pt x="223942" y="123932"/>
                    </a:lnTo>
                    <a:lnTo>
                      <a:pt x="225293" y="125123"/>
                    </a:lnTo>
                    <a:lnTo>
                      <a:pt x="226439" y="126156"/>
                    </a:lnTo>
                    <a:lnTo>
                      <a:pt x="228442" y="128182"/>
                    </a:lnTo>
                    <a:lnTo>
                      <a:pt x="229587" y="130701"/>
                    </a:lnTo>
                    <a:lnTo>
                      <a:pt x="230732" y="132304"/>
                    </a:lnTo>
                    <a:lnTo>
                      <a:pt x="230676" y="135023"/>
                    </a:lnTo>
                    <a:lnTo>
                      <a:pt x="229092" y="137793"/>
                    </a:lnTo>
                    <a:lnTo>
                      <a:pt x="227507" y="139382"/>
                    </a:lnTo>
                    <a:lnTo>
                      <a:pt x="228283" y="142219"/>
                    </a:lnTo>
                    <a:lnTo>
                      <a:pt x="232113" y="144835"/>
                    </a:lnTo>
                    <a:lnTo>
                      <a:pt x="236234" y="148820"/>
                    </a:lnTo>
                    <a:lnTo>
                      <a:pt x="241731" y="150412"/>
                    </a:lnTo>
                    <a:lnTo>
                      <a:pt x="247518" y="153016"/>
                    </a:lnTo>
                    <a:lnTo>
                      <a:pt x="253882" y="158368"/>
                    </a:lnTo>
                    <a:lnTo>
                      <a:pt x="255474" y="162563"/>
                    </a:lnTo>
                    <a:lnTo>
                      <a:pt x="255473" y="167627"/>
                    </a:lnTo>
                    <a:lnTo>
                      <a:pt x="257537" y="176542"/>
                    </a:lnTo>
                    <a:lnTo>
                      <a:pt x="258653" y="181804"/>
                    </a:lnTo>
                    <a:lnTo>
                      <a:pt x="258494" y="186269"/>
                    </a:lnTo>
                    <a:lnTo>
                      <a:pt x="258334" y="191215"/>
                    </a:lnTo>
                    <a:lnTo>
                      <a:pt x="257856" y="194885"/>
                    </a:lnTo>
                    <a:lnTo>
                      <a:pt x="255942" y="198870"/>
                    </a:lnTo>
                    <a:lnTo>
                      <a:pt x="253709" y="202858"/>
                    </a:lnTo>
                    <a:lnTo>
                      <a:pt x="253071" y="205410"/>
                    </a:lnTo>
                    <a:lnTo>
                      <a:pt x="252274" y="209717"/>
                    </a:lnTo>
                    <a:lnTo>
                      <a:pt x="252114" y="214341"/>
                    </a:lnTo>
                    <a:lnTo>
                      <a:pt x="251648" y="219620"/>
                    </a:lnTo>
                    <a:lnTo>
                      <a:pt x="255527" y="221847"/>
                    </a:lnTo>
                    <a:lnTo>
                      <a:pt x="258380" y="224587"/>
                    </a:lnTo>
                    <a:lnTo>
                      <a:pt x="257273" y="226249"/>
                    </a:lnTo>
                    <a:lnTo>
                      <a:pt x="256267" y="237889"/>
                    </a:lnTo>
                    <a:lnTo>
                      <a:pt x="258329" y="245678"/>
                    </a:lnTo>
                    <a:lnTo>
                      <a:pt x="256692" y="253643"/>
                    </a:lnTo>
                    <a:lnTo>
                      <a:pt x="257767" y="257744"/>
                    </a:lnTo>
                    <a:lnTo>
                      <a:pt x="254572" y="258445"/>
                    </a:lnTo>
                    <a:lnTo>
                      <a:pt x="253612" y="260848"/>
                    </a:lnTo>
                    <a:lnTo>
                      <a:pt x="252651" y="262288"/>
                    </a:lnTo>
                    <a:lnTo>
                      <a:pt x="250250" y="262048"/>
                    </a:lnTo>
                    <a:lnTo>
                      <a:pt x="245362" y="263366"/>
                    </a:lnTo>
                    <a:lnTo>
                      <a:pt x="243979" y="262880"/>
                    </a:lnTo>
                    <a:lnTo>
                      <a:pt x="238475" y="263497"/>
                    </a:lnTo>
                    <a:lnTo>
                      <a:pt x="236230" y="264402"/>
                    </a:lnTo>
                    <a:lnTo>
                      <a:pt x="230633" y="269354"/>
                    </a:lnTo>
                    <a:lnTo>
                      <a:pt x="230448" y="270620"/>
                    </a:lnTo>
                    <a:lnTo>
                      <a:pt x="221778" y="267479"/>
                    </a:lnTo>
                    <a:lnTo>
                      <a:pt x="211632" y="269955"/>
                    </a:lnTo>
                    <a:lnTo>
                      <a:pt x="206490" y="269976"/>
                    </a:lnTo>
                    <a:lnTo>
                      <a:pt x="203674" y="270210"/>
                    </a:lnTo>
                    <a:lnTo>
                      <a:pt x="200552" y="270690"/>
                    </a:lnTo>
                    <a:lnTo>
                      <a:pt x="194070" y="273330"/>
                    </a:lnTo>
                    <a:lnTo>
                      <a:pt x="184317" y="278096"/>
                    </a:lnTo>
                    <a:lnTo>
                      <a:pt x="181585" y="279093"/>
                    </a:lnTo>
                    <a:lnTo>
                      <a:pt x="177984" y="278133"/>
                    </a:lnTo>
                    <a:lnTo>
                      <a:pt x="176063" y="276933"/>
                    </a:lnTo>
                    <a:lnTo>
                      <a:pt x="174863" y="275013"/>
                    </a:lnTo>
                    <a:lnTo>
                      <a:pt x="171982" y="275733"/>
                    </a:lnTo>
                    <a:lnTo>
                      <a:pt x="169821" y="275973"/>
                    </a:lnTo>
                    <a:lnTo>
                      <a:pt x="168141" y="278853"/>
                    </a:lnTo>
                    <a:lnTo>
                      <a:pt x="166700" y="283415"/>
                    </a:lnTo>
                    <a:lnTo>
                      <a:pt x="167213" y="285344"/>
                    </a:lnTo>
                    <a:lnTo>
                      <a:pt x="162650" y="288166"/>
                    </a:lnTo>
                    <a:lnTo>
                      <a:pt x="160128" y="287963"/>
                    </a:lnTo>
                    <a:lnTo>
                      <a:pt x="157950" y="286699"/>
                    </a:lnTo>
                    <a:lnTo>
                      <a:pt x="155176" y="285815"/>
                    </a:lnTo>
                    <a:lnTo>
                      <a:pt x="153735" y="282935"/>
                    </a:lnTo>
                    <a:lnTo>
                      <a:pt x="151334" y="279812"/>
                    </a:lnTo>
                    <a:lnTo>
                      <a:pt x="148464" y="277929"/>
                    </a:lnTo>
                    <a:lnTo>
                      <a:pt x="145025" y="278144"/>
                    </a:lnTo>
                    <a:lnTo>
                      <a:pt x="144096" y="283467"/>
                    </a:lnTo>
                    <a:lnTo>
                      <a:pt x="138870" y="282106"/>
                    </a:lnTo>
                    <a:lnTo>
                      <a:pt x="136066" y="282057"/>
                    </a:lnTo>
                    <a:lnTo>
                      <a:pt x="134632" y="286322"/>
                    </a:lnTo>
                    <a:lnTo>
                      <a:pt x="136209" y="288218"/>
                    </a:lnTo>
                    <a:lnTo>
                      <a:pt x="136209" y="290138"/>
                    </a:lnTo>
                    <a:lnTo>
                      <a:pt x="135969" y="294220"/>
                    </a:lnTo>
                    <a:lnTo>
                      <a:pt x="134048" y="299740"/>
                    </a:lnTo>
                    <a:lnTo>
                      <a:pt x="134048" y="303583"/>
                    </a:lnTo>
                    <a:lnTo>
                      <a:pt x="131167" y="306222"/>
                    </a:lnTo>
                    <a:lnTo>
                      <a:pt x="129326" y="311244"/>
                    </a:lnTo>
                    <a:lnTo>
                      <a:pt x="128496" y="314002"/>
                    </a:lnTo>
                    <a:lnTo>
                      <a:pt x="130994" y="318938"/>
                    </a:lnTo>
                    <a:lnTo>
                      <a:pt x="131887" y="321350"/>
                    </a:lnTo>
                    <a:lnTo>
                      <a:pt x="132847" y="329032"/>
                    </a:lnTo>
                    <a:lnTo>
                      <a:pt x="131167" y="334795"/>
                    </a:lnTo>
                    <a:lnTo>
                      <a:pt x="130206" y="338634"/>
                    </a:lnTo>
                    <a:lnTo>
                      <a:pt x="129246" y="341517"/>
                    </a:lnTo>
                    <a:lnTo>
                      <a:pt x="126605" y="345837"/>
                    </a:lnTo>
                    <a:lnTo>
                      <a:pt x="126845" y="349200"/>
                    </a:lnTo>
                    <a:lnTo>
                      <a:pt x="124204" y="353039"/>
                    </a:lnTo>
                    <a:lnTo>
                      <a:pt x="120879" y="360558"/>
                    </a:lnTo>
                    <a:lnTo>
                      <a:pt x="117397" y="363182"/>
                    </a:lnTo>
                    <a:lnTo>
                      <a:pt x="114830" y="369148"/>
                    </a:lnTo>
                    <a:lnTo>
                      <a:pt x="115081" y="372994"/>
                    </a:lnTo>
                    <a:lnTo>
                      <a:pt x="118805" y="380014"/>
                    </a:lnTo>
                    <a:lnTo>
                      <a:pt x="120971" y="383428"/>
                    </a:lnTo>
                    <a:lnTo>
                      <a:pt x="126040" y="389665"/>
                    </a:lnTo>
                    <a:lnTo>
                      <a:pt x="128461" y="394607"/>
                    </a:lnTo>
                    <a:lnTo>
                      <a:pt x="127180" y="405610"/>
                    </a:lnTo>
                    <a:lnTo>
                      <a:pt x="126643" y="406087"/>
                    </a:lnTo>
                    <a:lnTo>
                      <a:pt x="122266" y="409231"/>
                    </a:lnTo>
                    <a:lnTo>
                      <a:pt x="119571" y="411959"/>
                    </a:lnTo>
                    <a:lnTo>
                      <a:pt x="119287" y="415394"/>
                    </a:lnTo>
                    <a:lnTo>
                      <a:pt x="119225" y="416157"/>
                    </a:lnTo>
                    <a:lnTo>
                      <a:pt x="121871" y="418609"/>
                    </a:lnTo>
                    <a:lnTo>
                      <a:pt x="126164" y="418945"/>
                    </a:lnTo>
                    <a:lnTo>
                      <a:pt x="128570" y="421339"/>
                    </a:lnTo>
                    <a:lnTo>
                      <a:pt x="129355" y="423836"/>
                    </a:lnTo>
                    <a:lnTo>
                      <a:pt x="128053" y="428870"/>
                    </a:lnTo>
                    <a:lnTo>
                      <a:pt x="125159" y="432150"/>
                    </a:lnTo>
                    <a:lnTo>
                      <a:pt x="118175" y="438095"/>
                    </a:lnTo>
                    <a:lnTo>
                      <a:pt x="114551" y="442045"/>
                    </a:lnTo>
                    <a:lnTo>
                      <a:pt x="113096" y="444766"/>
                    </a:lnTo>
                    <a:lnTo>
                      <a:pt x="109809" y="455030"/>
                    </a:lnTo>
                    <a:lnTo>
                      <a:pt x="107552" y="459663"/>
                    </a:lnTo>
                    <a:lnTo>
                      <a:pt x="106305" y="463144"/>
                    </a:lnTo>
                    <a:lnTo>
                      <a:pt x="104886" y="467567"/>
                    </a:lnTo>
                    <a:lnTo>
                      <a:pt x="103668" y="472671"/>
                    </a:lnTo>
                    <a:lnTo>
                      <a:pt x="103501" y="478400"/>
                    </a:lnTo>
                    <a:lnTo>
                      <a:pt x="102765" y="484864"/>
                    </a:lnTo>
                    <a:lnTo>
                      <a:pt x="104396" y="488448"/>
                    </a:lnTo>
                    <a:lnTo>
                      <a:pt x="106077" y="492291"/>
                    </a:lnTo>
                    <a:lnTo>
                      <a:pt x="109679" y="496374"/>
                    </a:lnTo>
                    <a:lnTo>
                      <a:pt x="112319" y="500213"/>
                    </a:lnTo>
                    <a:lnTo>
                      <a:pt x="114000" y="503096"/>
                    </a:lnTo>
                    <a:lnTo>
                      <a:pt x="114720" y="506216"/>
                    </a:lnTo>
                    <a:lnTo>
                      <a:pt x="115200" y="510539"/>
                    </a:lnTo>
                    <a:lnTo>
                      <a:pt x="113811" y="517291"/>
                    </a:lnTo>
                    <a:lnTo>
                      <a:pt x="117234" y="523401"/>
                    </a:lnTo>
                    <a:lnTo>
                      <a:pt x="119980" y="527471"/>
                    </a:lnTo>
                    <a:lnTo>
                      <a:pt x="122168" y="530111"/>
                    </a:lnTo>
                    <a:lnTo>
                      <a:pt x="123941" y="532310"/>
                    </a:lnTo>
                    <a:lnTo>
                      <a:pt x="126406" y="536863"/>
                    </a:lnTo>
                    <a:lnTo>
                      <a:pt x="129007" y="539862"/>
                    </a:lnTo>
                    <a:lnTo>
                      <a:pt x="130615" y="543154"/>
                    </a:lnTo>
                    <a:lnTo>
                      <a:pt x="132134" y="547383"/>
                    </a:lnTo>
                    <a:lnTo>
                      <a:pt x="133005" y="550032"/>
                    </a:lnTo>
                    <a:lnTo>
                      <a:pt x="132660" y="553027"/>
                    </a:lnTo>
                    <a:lnTo>
                      <a:pt x="132508" y="554315"/>
                    </a:lnTo>
                    <a:lnTo>
                      <a:pt x="129486" y="557915"/>
                    </a:lnTo>
                    <a:lnTo>
                      <a:pt x="125707" y="559400"/>
                    </a:lnTo>
                    <a:lnTo>
                      <a:pt x="120079" y="562167"/>
                    </a:lnTo>
                    <a:lnTo>
                      <a:pt x="116012" y="562821"/>
                    </a:lnTo>
                    <a:lnTo>
                      <a:pt x="110518" y="565272"/>
                    </a:lnTo>
                    <a:lnTo>
                      <a:pt x="105886" y="567896"/>
                    </a:lnTo>
                    <a:lnTo>
                      <a:pt x="102223" y="571077"/>
                    </a:lnTo>
                    <a:lnTo>
                      <a:pt x="99609" y="573802"/>
                    </a:lnTo>
                    <a:lnTo>
                      <a:pt x="97463" y="576493"/>
                    </a:lnTo>
                    <a:lnTo>
                      <a:pt x="96373" y="579965"/>
                    </a:lnTo>
                    <a:lnTo>
                      <a:pt x="95169" y="582830"/>
                    </a:lnTo>
                    <a:lnTo>
                      <a:pt x="93757" y="584279"/>
                    </a:lnTo>
                    <a:lnTo>
                      <a:pt x="93630" y="584072"/>
                    </a:lnTo>
                    <a:lnTo>
                      <a:pt x="93504" y="583860"/>
                    </a:lnTo>
                    <a:lnTo>
                      <a:pt x="93378" y="583653"/>
                    </a:lnTo>
                    <a:lnTo>
                      <a:pt x="93253" y="583447"/>
                    </a:lnTo>
                    <a:lnTo>
                      <a:pt x="93130" y="583234"/>
                    </a:lnTo>
                    <a:lnTo>
                      <a:pt x="93013" y="583022"/>
                    </a:lnTo>
                    <a:lnTo>
                      <a:pt x="92897" y="582809"/>
                    </a:lnTo>
                    <a:lnTo>
                      <a:pt x="92840" y="582700"/>
                    </a:lnTo>
                    <a:lnTo>
                      <a:pt x="92780" y="582596"/>
                    </a:lnTo>
                    <a:lnTo>
                      <a:pt x="92718" y="582493"/>
                    </a:lnTo>
                    <a:lnTo>
                      <a:pt x="92651" y="582390"/>
                    </a:lnTo>
                    <a:lnTo>
                      <a:pt x="92580" y="582292"/>
                    </a:lnTo>
                    <a:lnTo>
                      <a:pt x="92507" y="582195"/>
                    </a:lnTo>
                    <a:lnTo>
                      <a:pt x="92434" y="582098"/>
                    </a:lnTo>
                    <a:lnTo>
                      <a:pt x="92358" y="582001"/>
                    </a:lnTo>
                    <a:lnTo>
                      <a:pt x="92280" y="581910"/>
                    </a:lnTo>
                    <a:lnTo>
                      <a:pt x="92197" y="581818"/>
                    </a:lnTo>
                    <a:lnTo>
                      <a:pt x="92108" y="581739"/>
                    </a:lnTo>
                    <a:lnTo>
                      <a:pt x="92011" y="581661"/>
                    </a:lnTo>
                    <a:lnTo>
                      <a:pt x="91909" y="581600"/>
                    </a:lnTo>
                    <a:lnTo>
                      <a:pt x="91797" y="581551"/>
                    </a:lnTo>
                    <a:lnTo>
                      <a:pt x="91557" y="581570"/>
                    </a:lnTo>
                    <a:lnTo>
                      <a:pt x="91317" y="581618"/>
                    </a:lnTo>
                    <a:lnTo>
                      <a:pt x="91077" y="581618"/>
                    </a:lnTo>
                    <a:lnTo>
                      <a:pt x="90976" y="581551"/>
                    </a:lnTo>
                    <a:lnTo>
                      <a:pt x="90907" y="581454"/>
                    </a:lnTo>
                    <a:lnTo>
                      <a:pt x="90851" y="581344"/>
                    </a:lnTo>
                    <a:lnTo>
                      <a:pt x="90804" y="581236"/>
                    </a:lnTo>
                    <a:lnTo>
                      <a:pt x="90762" y="581120"/>
                    </a:lnTo>
                    <a:lnTo>
                      <a:pt x="90726" y="580998"/>
                    </a:lnTo>
                    <a:lnTo>
                      <a:pt x="90697" y="580883"/>
                    </a:lnTo>
                    <a:lnTo>
                      <a:pt x="90671" y="580768"/>
                    </a:lnTo>
                    <a:lnTo>
                      <a:pt x="90645" y="580646"/>
                    </a:lnTo>
                    <a:lnTo>
                      <a:pt x="90622" y="580531"/>
                    </a:lnTo>
                    <a:lnTo>
                      <a:pt x="90600" y="580409"/>
                    </a:lnTo>
                    <a:lnTo>
                      <a:pt x="90577" y="580287"/>
                    </a:lnTo>
                    <a:lnTo>
                      <a:pt x="90556" y="580166"/>
                    </a:lnTo>
                    <a:lnTo>
                      <a:pt x="90542" y="580045"/>
                    </a:lnTo>
                    <a:lnTo>
                      <a:pt x="90547" y="579807"/>
                    </a:lnTo>
                    <a:lnTo>
                      <a:pt x="90557" y="579564"/>
                    </a:lnTo>
                    <a:lnTo>
                      <a:pt x="90559" y="579437"/>
                    </a:lnTo>
                    <a:lnTo>
                      <a:pt x="90552" y="579316"/>
                    </a:lnTo>
                    <a:lnTo>
                      <a:pt x="90532" y="579200"/>
                    </a:lnTo>
                    <a:lnTo>
                      <a:pt x="90507" y="579078"/>
                    </a:lnTo>
                    <a:lnTo>
                      <a:pt x="90479" y="578963"/>
                    </a:lnTo>
                    <a:lnTo>
                      <a:pt x="90447" y="578842"/>
                    </a:lnTo>
                    <a:lnTo>
                      <a:pt x="90414" y="578726"/>
                    </a:lnTo>
                    <a:lnTo>
                      <a:pt x="90382" y="578611"/>
                    </a:lnTo>
                    <a:lnTo>
                      <a:pt x="90324" y="578374"/>
                    </a:lnTo>
                    <a:lnTo>
                      <a:pt x="90294" y="578131"/>
                    </a:lnTo>
                    <a:lnTo>
                      <a:pt x="90293" y="577887"/>
                    </a:lnTo>
                    <a:lnTo>
                      <a:pt x="90297" y="577645"/>
                    </a:lnTo>
                    <a:lnTo>
                      <a:pt x="90303" y="577402"/>
                    </a:lnTo>
                    <a:lnTo>
                      <a:pt x="90307" y="577158"/>
                    </a:lnTo>
                    <a:lnTo>
                      <a:pt x="90307" y="576916"/>
                    </a:lnTo>
                    <a:lnTo>
                      <a:pt x="90303" y="576794"/>
                    </a:lnTo>
                    <a:lnTo>
                      <a:pt x="90296" y="576673"/>
                    </a:lnTo>
                    <a:lnTo>
                      <a:pt x="90286" y="576551"/>
                    </a:lnTo>
                    <a:lnTo>
                      <a:pt x="90273" y="576429"/>
                    </a:lnTo>
                    <a:lnTo>
                      <a:pt x="90258" y="576314"/>
                    </a:lnTo>
                    <a:lnTo>
                      <a:pt x="90239" y="576193"/>
                    </a:lnTo>
                    <a:lnTo>
                      <a:pt x="90220" y="576071"/>
                    </a:lnTo>
                    <a:lnTo>
                      <a:pt x="90199" y="575956"/>
                    </a:lnTo>
                    <a:lnTo>
                      <a:pt x="90175" y="575834"/>
                    </a:lnTo>
                    <a:lnTo>
                      <a:pt x="90149" y="575719"/>
                    </a:lnTo>
                    <a:lnTo>
                      <a:pt x="90121" y="575597"/>
                    </a:lnTo>
                    <a:lnTo>
                      <a:pt x="90089" y="575482"/>
                    </a:lnTo>
                    <a:lnTo>
                      <a:pt x="90051" y="575366"/>
                    </a:lnTo>
                    <a:lnTo>
                      <a:pt x="90011" y="575251"/>
                    </a:lnTo>
                    <a:lnTo>
                      <a:pt x="89962" y="575142"/>
                    </a:lnTo>
                    <a:lnTo>
                      <a:pt x="89907" y="575032"/>
                    </a:lnTo>
                    <a:lnTo>
                      <a:pt x="89851" y="574923"/>
                    </a:lnTo>
                    <a:lnTo>
                      <a:pt x="89792" y="574813"/>
                    </a:lnTo>
                    <a:lnTo>
                      <a:pt x="89731" y="574710"/>
                    </a:lnTo>
                    <a:lnTo>
                      <a:pt x="89667" y="574607"/>
                    </a:lnTo>
                    <a:lnTo>
                      <a:pt x="89600" y="574510"/>
                    </a:lnTo>
                    <a:lnTo>
                      <a:pt x="89461" y="574309"/>
                    </a:lnTo>
                    <a:lnTo>
                      <a:pt x="89317" y="574109"/>
                    </a:lnTo>
                    <a:lnTo>
                      <a:pt x="89171" y="573914"/>
                    </a:lnTo>
                    <a:lnTo>
                      <a:pt x="89016" y="573726"/>
                    </a:lnTo>
                    <a:lnTo>
                      <a:pt x="88856" y="573544"/>
                    </a:lnTo>
                    <a:lnTo>
                      <a:pt x="88694" y="573368"/>
                    </a:lnTo>
                    <a:lnTo>
                      <a:pt x="88531" y="573186"/>
                    </a:lnTo>
                    <a:lnTo>
                      <a:pt x="88371" y="573003"/>
                    </a:lnTo>
                    <a:lnTo>
                      <a:pt x="88220" y="572815"/>
                    </a:lnTo>
                    <a:lnTo>
                      <a:pt x="88077" y="572614"/>
                    </a:lnTo>
                    <a:lnTo>
                      <a:pt x="87935" y="572420"/>
                    </a:lnTo>
                    <a:lnTo>
                      <a:pt x="87860" y="572323"/>
                    </a:lnTo>
                    <a:lnTo>
                      <a:pt x="87776" y="572231"/>
                    </a:lnTo>
                    <a:lnTo>
                      <a:pt x="87683" y="572153"/>
                    </a:lnTo>
                    <a:lnTo>
                      <a:pt x="87574" y="572098"/>
                    </a:lnTo>
                    <a:lnTo>
                      <a:pt x="87335" y="572134"/>
                    </a:lnTo>
                    <a:lnTo>
                      <a:pt x="87093" y="572147"/>
                    </a:lnTo>
                    <a:lnTo>
                      <a:pt x="86984" y="572092"/>
                    </a:lnTo>
                    <a:lnTo>
                      <a:pt x="86881" y="572025"/>
                    </a:lnTo>
                    <a:lnTo>
                      <a:pt x="86782" y="571952"/>
                    </a:lnTo>
                    <a:lnTo>
                      <a:pt x="86686" y="571879"/>
                    </a:lnTo>
                    <a:lnTo>
                      <a:pt x="86596" y="571794"/>
                    </a:lnTo>
                    <a:lnTo>
                      <a:pt x="86424" y="571624"/>
                    </a:lnTo>
                    <a:lnTo>
                      <a:pt x="86348" y="571533"/>
                    </a:lnTo>
                    <a:lnTo>
                      <a:pt x="86279" y="571430"/>
                    </a:lnTo>
                    <a:lnTo>
                      <a:pt x="86220" y="571320"/>
                    </a:lnTo>
                    <a:lnTo>
                      <a:pt x="86188" y="571205"/>
                    </a:lnTo>
                    <a:lnTo>
                      <a:pt x="86177" y="571083"/>
                    </a:lnTo>
                    <a:lnTo>
                      <a:pt x="86173" y="570962"/>
                    </a:lnTo>
                    <a:lnTo>
                      <a:pt x="86198" y="570718"/>
                    </a:lnTo>
                    <a:lnTo>
                      <a:pt x="86222" y="570603"/>
                    </a:lnTo>
                    <a:lnTo>
                      <a:pt x="86254" y="570482"/>
                    </a:lnTo>
                    <a:lnTo>
                      <a:pt x="86297" y="570372"/>
                    </a:lnTo>
                    <a:lnTo>
                      <a:pt x="86348" y="570263"/>
                    </a:lnTo>
                    <a:lnTo>
                      <a:pt x="86403" y="570153"/>
                    </a:lnTo>
                    <a:lnTo>
                      <a:pt x="86461" y="570044"/>
                    </a:lnTo>
                    <a:lnTo>
                      <a:pt x="86521" y="569941"/>
                    </a:lnTo>
                    <a:lnTo>
                      <a:pt x="86636" y="569723"/>
                    </a:lnTo>
                    <a:lnTo>
                      <a:pt x="86741" y="569510"/>
                    </a:lnTo>
                    <a:lnTo>
                      <a:pt x="86840" y="569285"/>
                    </a:lnTo>
                    <a:lnTo>
                      <a:pt x="86931" y="569060"/>
                    </a:lnTo>
                    <a:lnTo>
                      <a:pt x="86972" y="568945"/>
                    </a:lnTo>
                    <a:lnTo>
                      <a:pt x="87010" y="568829"/>
                    </a:lnTo>
                    <a:lnTo>
                      <a:pt x="87047" y="568714"/>
                    </a:lnTo>
                    <a:lnTo>
                      <a:pt x="87066" y="568592"/>
                    </a:lnTo>
                    <a:lnTo>
                      <a:pt x="87032" y="568355"/>
                    </a:lnTo>
                    <a:lnTo>
                      <a:pt x="86998" y="568112"/>
                    </a:lnTo>
                    <a:lnTo>
                      <a:pt x="87081" y="567893"/>
                    </a:lnTo>
                    <a:lnTo>
                      <a:pt x="87175" y="567814"/>
                    </a:lnTo>
                    <a:lnTo>
                      <a:pt x="87278" y="567748"/>
                    </a:lnTo>
                    <a:lnTo>
                      <a:pt x="87387" y="567693"/>
                    </a:lnTo>
                    <a:lnTo>
                      <a:pt x="87497" y="567644"/>
                    </a:lnTo>
                    <a:lnTo>
                      <a:pt x="87608" y="567596"/>
                    </a:lnTo>
                    <a:lnTo>
                      <a:pt x="87721" y="567547"/>
                    </a:lnTo>
                    <a:lnTo>
                      <a:pt x="87943" y="567450"/>
                    </a:lnTo>
                    <a:lnTo>
                      <a:pt x="88163" y="567347"/>
                    </a:lnTo>
                    <a:lnTo>
                      <a:pt x="88362" y="567207"/>
                    </a:lnTo>
                    <a:lnTo>
                      <a:pt x="88437" y="566983"/>
                    </a:lnTo>
                    <a:lnTo>
                      <a:pt x="88394" y="566746"/>
                    </a:lnTo>
                    <a:lnTo>
                      <a:pt x="88377" y="566503"/>
                    </a:lnTo>
                    <a:lnTo>
                      <a:pt x="88415" y="566387"/>
                    </a:lnTo>
                    <a:lnTo>
                      <a:pt x="88463" y="566278"/>
                    </a:lnTo>
                    <a:lnTo>
                      <a:pt x="88516" y="566168"/>
                    </a:lnTo>
                    <a:lnTo>
                      <a:pt x="88582" y="566065"/>
                    </a:lnTo>
                    <a:lnTo>
                      <a:pt x="88660" y="565974"/>
                    </a:lnTo>
                    <a:lnTo>
                      <a:pt x="88750" y="565889"/>
                    </a:lnTo>
                    <a:lnTo>
                      <a:pt x="88860" y="565840"/>
                    </a:lnTo>
                    <a:lnTo>
                      <a:pt x="88980" y="565822"/>
                    </a:lnTo>
                    <a:lnTo>
                      <a:pt x="89222" y="565846"/>
                    </a:lnTo>
                    <a:lnTo>
                      <a:pt x="89464" y="565876"/>
                    </a:lnTo>
                    <a:lnTo>
                      <a:pt x="89700" y="565822"/>
                    </a:lnTo>
                    <a:lnTo>
                      <a:pt x="89930" y="565743"/>
                    </a:lnTo>
                    <a:lnTo>
                      <a:pt x="90045" y="565700"/>
                    </a:lnTo>
                    <a:lnTo>
                      <a:pt x="90158" y="565658"/>
                    </a:lnTo>
                    <a:lnTo>
                      <a:pt x="90272" y="565615"/>
                    </a:lnTo>
                    <a:lnTo>
                      <a:pt x="90384" y="565567"/>
                    </a:lnTo>
                    <a:lnTo>
                      <a:pt x="90495" y="565518"/>
                    </a:lnTo>
                    <a:lnTo>
                      <a:pt x="90715" y="565415"/>
                    </a:lnTo>
                    <a:lnTo>
                      <a:pt x="90928" y="565299"/>
                    </a:lnTo>
                    <a:lnTo>
                      <a:pt x="91139" y="565172"/>
                    </a:lnTo>
                    <a:lnTo>
                      <a:pt x="91265" y="564977"/>
                    </a:lnTo>
                    <a:lnTo>
                      <a:pt x="91219" y="564740"/>
                    </a:lnTo>
                    <a:lnTo>
                      <a:pt x="91244" y="564503"/>
                    </a:lnTo>
                    <a:lnTo>
                      <a:pt x="91410" y="564327"/>
                    </a:lnTo>
                    <a:lnTo>
                      <a:pt x="91580" y="564151"/>
                    </a:lnTo>
                    <a:lnTo>
                      <a:pt x="91660" y="563927"/>
                    </a:lnTo>
                    <a:lnTo>
                      <a:pt x="91663" y="563683"/>
                    </a:lnTo>
                    <a:lnTo>
                      <a:pt x="91645" y="563440"/>
                    </a:lnTo>
                    <a:lnTo>
                      <a:pt x="91625" y="563197"/>
                    </a:lnTo>
                    <a:lnTo>
                      <a:pt x="91619" y="562954"/>
                    </a:lnTo>
                    <a:lnTo>
                      <a:pt x="91613" y="562711"/>
                    </a:lnTo>
                    <a:lnTo>
                      <a:pt x="91611" y="562468"/>
                    </a:lnTo>
                    <a:lnTo>
                      <a:pt x="91608" y="562225"/>
                    </a:lnTo>
                    <a:lnTo>
                      <a:pt x="91607" y="561983"/>
                    </a:lnTo>
                    <a:lnTo>
                      <a:pt x="91606" y="561739"/>
                    </a:lnTo>
                    <a:lnTo>
                      <a:pt x="91610" y="561496"/>
                    </a:lnTo>
                    <a:lnTo>
                      <a:pt x="91618" y="561253"/>
                    </a:lnTo>
                    <a:lnTo>
                      <a:pt x="91625" y="561010"/>
                    </a:lnTo>
                    <a:lnTo>
                      <a:pt x="91621" y="560767"/>
                    </a:lnTo>
                    <a:lnTo>
                      <a:pt x="91605" y="560646"/>
                    </a:lnTo>
                    <a:lnTo>
                      <a:pt x="91582" y="560531"/>
                    </a:lnTo>
                    <a:lnTo>
                      <a:pt x="91543" y="560415"/>
                    </a:lnTo>
                    <a:lnTo>
                      <a:pt x="91489" y="560306"/>
                    </a:lnTo>
                    <a:lnTo>
                      <a:pt x="91433" y="560196"/>
                    </a:lnTo>
                    <a:lnTo>
                      <a:pt x="91375" y="560093"/>
                    </a:lnTo>
                    <a:lnTo>
                      <a:pt x="91264" y="559874"/>
                    </a:lnTo>
                    <a:lnTo>
                      <a:pt x="91213" y="559765"/>
                    </a:lnTo>
                    <a:lnTo>
                      <a:pt x="91174" y="559649"/>
                    </a:lnTo>
                    <a:lnTo>
                      <a:pt x="91148" y="559528"/>
                    </a:lnTo>
                    <a:lnTo>
                      <a:pt x="91128" y="559412"/>
                    </a:lnTo>
                    <a:lnTo>
                      <a:pt x="91117" y="559291"/>
                    </a:lnTo>
                    <a:lnTo>
                      <a:pt x="91111" y="559169"/>
                    </a:lnTo>
                    <a:lnTo>
                      <a:pt x="91108" y="559048"/>
                    </a:lnTo>
                    <a:lnTo>
                      <a:pt x="91115" y="558804"/>
                    </a:lnTo>
                    <a:lnTo>
                      <a:pt x="91127" y="558562"/>
                    </a:lnTo>
                    <a:lnTo>
                      <a:pt x="91139" y="558319"/>
                    </a:lnTo>
                    <a:lnTo>
                      <a:pt x="91153" y="558076"/>
                    </a:lnTo>
                    <a:lnTo>
                      <a:pt x="91162" y="557954"/>
                    </a:lnTo>
                    <a:lnTo>
                      <a:pt x="91171" y="557832"/>
                    </a:lnTo>
                    <a:lnTo>
                      <a:pt x="91182" y="557711"/>
                    </a:lnTo>
                    <a:lnTo>
                      <a:pt x="91203" y="557590"/>
                    </a:lnTo>
                    <a:lnTo>
                      <a:pt x="91234" y="557474"/>
                    </a:lnTo>
                    <a:lnTo>
                      <a:pt x="91272" y="557359"/>
                    </a:lnTo>
                    <a:lnTo>
                      <a:pt x="91326" y="557249"/>
                    </a:lnTo>
                    <a:lnTo>
                      <a:pt x="91397" y="557146"/>
                    </a:lnTo>
                    <a:lnTo>
                      <a:pt x="91475" y="557055"/>
                    </a:lnTo>
                    <a:lnTo>
                      <a:pt x="91560" y="556970"/>
                    </a:lnTo>
                    <a:lnTo>
                      <a:pt x="91648" y="556885"/>
                    </a:lnTo>
                    <a:lnTo>
                      <a:pt x="91738" y="556800"/>
                    </a:lnTo>
                    <a:lnTo>
                      <a:pt x="91830" y="556721"/>
                    </a:lnTo>
                    <a:lnTo>
                      <a:pt x="91923" y="556648"/>
                    </a:lnTo>
                    <a:lnTo>
                      <a:pt x="92021" y="556575"/>
                    </a:lnTo>
                    <a:lnTo>
                      <a:pt x="92122" y="556509"/>
                    </a:lnTo>
                    <a:lnTo>
                      <a:pt x="92227" y="556447"/>
                    </a:lnTo>
                    <a:lnTo>
                      <a:pt x="92334" y="556387"/>
                    </a:lnTo>
                    <a:lnTo>
                      <a:pt x="92543" y="556265"/>
                    </a:lnTo>
                    <a:lnTo>
                      <a:pt x="92643" y="556192"/>
                    </a:lnTo>
                    <a:lnTo>
                      <a:pt x="92735" y="556113"/>
                    </a:lnTo>
                    <a:lnTo>
                      <a:pt x="92816" y="556022"/>
                    </a:lnTo>
                    <a:lnTo>
                      <a:pt x="92874" y="555913"/>
                    </a:lnTo>
                    <a:lnTo>
                      <a:pt x="92902" y="555797"/>
                    </a:lnTo>
                    <a:lnTo>
                      <a:pt x="92917" y="555676"/>
                    </a:lnTo>
                    <a:lnTo>
                      <a:pt x="92905" y="555433"/>
                    </a:lnTo>
                    <a:lnTo>
                      <a:pt x="92879" y="555190"/>
                    </a:lnTo>
                    <a:lnTo>
                      <a:pt x="92848" y="554953"/>
                    </a:lnTo>
                    <a:lnTo>
                      <a:pt x="92814" y="554710"/>
                    </a:lnTo>
                    <a:lnTo>
                      <a:pt x="92756" y="554473"/>
                    </a:lnTo>
                    <a:lnTo>
                      <a:pt x="92702" y="554370"/>
                    </a:lnTo>
                    <a:lnTo>
                      <a:pt x="92626" y="554272"/>
                    </a:lnTo>
                    <a:lnTo>
                      <a:pt x="92540" y="554187"/>
                    </a:lnTo>
                    <a:lnTo>
                      <a:pt x="92451" y="554103"/>
                    </a:lnTo>
                    <a:lnTo>
                      <a:pt x="92363" y="554018"/>
                    </a:lnTo>
                    <a:lnTo>
                      <a:pt x="92202" y="553841"/>
                    </a:lnTo>
                    <a:lnTo>
                      <a:pt x="92145" y="553732"/>
                    </a:lnTo>
                    <a:lnTo>
                      <a:pt x="92109" y="553610"/>
                    </a:lnTo>
                    <a:lnTo>
                      <a:pt x="92083" y="553495"/>
                    </a:lnTo>
                    <a:lnTo>
                      <a:pt x="92066" y="553374"/>
                    </a:lnTo>
                    <a:lnTo>
                      <a:pt x="92052" y="553258"/>
                    </a:lnTo>
                    <a:lnTo>
                      <a:pt x="92043" y="553136"/>
                    </a:lnTo>
                    <a:lnTo>
                      <a:pt x="92037" y="553009"/>
                    </a:lnTo>
                    <a:lnTo>
                      <a:pt x="92034" y="552888"/>
                    </a:lnTo>
                    <a:lnTo>
                      <a:pt x="92033" y="552766"/>
                    </a:lnTo>
                    <a:lnTo>
                      <a:pt x="92033" y="552523"/>
                    </a:lnTo>
                    <a:lnTo>
                      <a:pt x="92022" y="552286"/>
                    </a:lnTo>
                    <a:lnTo>
                      <a:pt x="92003" y="552043"/>
                    </a:lnTo>
                    <a:lnTo>
                      <a:pt x="91988" y="551800"/>
                    </a:lnTo>
                    <a:lnTo>
                      <a:pt x="91987" y="551557"/>
                    </a:lnTo>
                    <a:lnTo>
                      <a:pt x="91996" y="551435"/>
                    </a:lnTo>
                    <a:lnTo>
                      <a:pt x="92011" y="551314"/>
                    </a:lnTo>
                    <a:lnTo>
                      <a:pt x="92038" y="551192"/>
                    </a:lnTo>
                    <a:lnTo>
                      <a:pt x="92102" y="551095"/>
                    </a:lnTo>
                    <a:lnTo>
                      <a:pt x="92178" y="550998"/>
                    </a:lnTo>
                    <a:lnTo>
                      <a:pt x="92257" y="550907"/>
                    </a:lnTo>
                    <a:lnTo>
                      <a:pt x="92401" y="550706"/>
                    </a:lnTo>
                    <a:lnTo>
                      <a:pt x="92437" y="550591"/>
                    </a:lnTo>
                    <a:lnTo>
                      <a:pt x="92456" y="550469"/>
                    </a:lnTo>
                    <a:lnTo>
                      <a:pt x="92468" y="550354"/>
                    </a:lnTo>
                    <a:lnTo>
                      <a:pt x="92473" y="550232"/>
                    </a:lnTo>
                    <a:lnTo>
                      <a:pt x="92470" y="550105"/>
                    </a:lnTo>
                    <a:lnTo>
                      <a:pt x="92464" y="549983"/>
                    </a:lnTo>
                    <a:lnTo>
                      <a:pt x="92457" y="549862"/>
                    </a:lnTo>
                    <a:lnTo>
                      <a:pt x="92449" y="549740"/>
                    </a:lnTo>
                    <a:lnTo>
                      <a:pt x="92440" y="549625"/>
                    </a:lnTo>
                    <a:lnTo>
                      <a:pt x="92429" y="549503"/>
                    </a:lnTo>
                    <a:lnTo>
                      <a:pt x="92417" y="549382"/>
                    </a:lnTo>
                    <a:lnTo>
                      <a:pt x="92400" y="549260"/>
                    </a:lnTo>
                    <a:lnTo>
                      <a:pt x="92375" y="549139"/>
                    </a:lnTo>
                    <a:lnTo>
                      <a:pt x="92338" y="548902"/>
                    </a:lnTo>
                    <a:lnTo>
                      <a:pt x="92336" y="548659"/>
                    </a:lnTo>
                    <a:lnTo>
                      <a:pt x="92344" y="548416"/>
                    </a:lnTo>
                    <a:lnTo>
                      <a:pt x="92352" y="548173"/>
                    </a:lnTo>
                    <a:lnTo>
                      <a:pt x="92353" y="548051"/>
                    </a:lnTo>
                    <a:lnTo>
                      <a:pt x="92351" y="547930"/>
                    </a:lnTo>
                    <a:lnTo>
                      <a:pt x="92343" y="547808"/>
                    </a:lnTo>
                    <a:lnTo>
                      <a:pt x="92322" y="547687"/>
                    </a:lnTo>
                    <a:lnTo>
                      <a:pt x="92295" y="547571"/>
                    </a:lnTo>
                    <a:lnTo>
                      <a:pt x="92262" y="547450"/>
                    </a:lnTo>
                    <a:lnTo>
                      <a:pt x="92224" y="547334"/>
                    </a:lnTo>
                    <a:lnTo>
                      <a:pt x="92180" y="547225"/>
                    </a:lnTo>
                    <a:lnTo>
                      <a:pt x="92132" y="547109"/>
                    </a:lnTo>
                    <a:lnTo>
                      <a:pt x="92082" y="547000"/>
                    </a:lnTo>
                    <a:lnTo>
                      <a:pt x="92032" y="546891"/>
                    </a:lnTo>
                    <a:lnTo>
                      <a:pt x="91937" y="546666"/>
                    </a:lnTo>
                    <a:lnTo>
                      <a:pt x="91857" y="546435"/>
                    </a:lnTo>
                    <a:lnTo>
                      <a:pt x="91781" y="546204"/>
                    </a:lnTo>
                    <a:lnTo>
                      <a:pt x="91735" y="546089"/>
                    </a:lnTo>
                    <a:lnTo>
                      <a:pt x="91683" y="545979"/>
                    </a:lnTo>
                    <a:lnTo>
                      <a:pt x="91630" y="545870"/>
                    </a:lnTo>
                    <a:lnTo>
                      <a:pt x="91574" y="545767"/>
                    </a:lnTo>
                    <a:lnTo>
                      <a:pt x="91460" y="545548"/>
                    </a:lnTo>
                    <a:lnTo>
                      <a:pt x="91349" y="545335"/>
                    </a:lnTo>
                    <a:lnTo>
                      <a:pt x="91249" y="545111"/>
                    </a:lnTo>
                    <a:lnTo>
                      <a:pt x="91209" y="544996"/>
                    </a:lnTo>
                    <a:lnTo>
                      <a:pt x="91173" y="544880"/>
                    </a:lnTo>
                    <a:lnTo>
                      <a:pt x="91140" y="544765"/>
                    </a:lnTo>
                    <a:lnTo>
                      <a:pt x="91109" y="544649"/>
                    </a:lnTo>
                    <a:lnTo>
                      <a:pt x="91085" y="544527"/>
                    </a:lnTo>
                    <a:lnTo>
                      <a:pt x="91064" y="544412"/>
                    </a:lnTo>
                    <a:lnTo>
                      <a:pt x="91047" y="544290"/>
                    </a:lnTo>
                    <a:lnTo>
                      <a:pt x="91035" y="544169"/>
                    </a:lnTo>
                    <a:lnTo>
                      <a:pt x="91027" y="544048"/>
                    </a:lnTo>
                    <a:lnTo>
                      <a:pt x="91023" y="543926"/>
                    </a:lnTo>
                    <a:lnTo>
                      <a:pt x="91024" y="543683"/>
                    </a:lnTo>
                    <a:lnTo>
                      <a:pt x="91028" y="543440"/>
                    </a:lnTo>
                    <a:lnTo>
                      <a:pt x="91030" y="543197"/>
                    </a:lnTo>
                    <a:lnTo>
                      <a:pt x="91027" y="542954"/>
                    </a:lnTo>
                    <a:lnTo>
                      <a:pt x="91023" y="542711"/>
                    </a:lnTo>
                    <a:lnTo>
                      <a:pt x="91018" y="542468"/>
                    </a:lnTo>
                    <a:lnTo>
                      <a:pt x="90997" y="542122"/>
                    </a:lnTo>
                    <a:lnTo>
                      <a:pt x="90983" y="541879"/>
                    </a:lnTo>
                    <a:lnTo>
                      <a:pt x="91038" y="541642"/>
                    </a:lnTo>
                    <a:lnTo>
                      <a:pt x="91084" y="541533"/>
                    </a:lnTo>
                    <a:lnTo>
                      <a:pt x="91140" y="541423"/>
                    </a:lnTo>
                    <a:lnTo>
                      <a:pt x="91203" y="541320"/>
                    </a:lnTo>
                    <a:lnTo>
                      <a:pt x="91269" y="541216"/>
                    </a:lnTo>
                    <a:lnTo>
                      <a:pt x="91339" y="541113"/>
                    </a:lnTo>
                    <a:lnTo>
                      <a:pt x="91410" y="541016"/>
                    </a:lnTo>
                    <a:lnTo>
                      <a:pt x="91483" y="540919"/>
                    </a:lnTo>
                    <a:lnTo>
                      <a:pt x="91558" y="540822"/>
                    </a:lnTo>
                    <a:lnTo>
                      <a:pt x="91636" y="540730"/>
                    </a:lnTo>
                    <a:lnTo>
                      <a:pt x="91717" y="540639"/>
                    </a:lnTo>
                    <a:lnTo>
                      <a:pt x="91808" y="540560"/>
                    </a:lnTo>
                    <a:lnTo>
                      <a:pt x="91910" y="540493"/>
                    </a:lnTo>
                    <a:lnTo>
                      <a:pt x="92022" y="540445"/>
                    </a:lnTo>
                    <a:lnTo>
                      <a:pt x="92141" y="540421"/>
                    </a:lnTo>
                    <a:lnTo>
                      <a:pt x="92365" y="540330"/>
                    </a:lnTo>
                    <a:lnTo>
                      <a:pt x="92422" y="540098"/>
                    </a:lnTo>
                    <a:lnTo>
                      <a:pt x="92414" y="539855"/>
                    </a:lnTo>
                    <a:lnTo>
                      <a:pt x="92384" y="539613"/>
                    </a:lnTo>
                    <a:lnTo>
                      <a:pt x="92376" y="539370"/>
                    </a:lnTo>
                    <a:lnTo>
                      <a:pt x="92394" y="539126"/>
                    </a:lnTo>
                    <a:lnTo>
                      <a:pt x="92390" y="539005"/>
                    </a:lnTo>
                    <a:lnTo>
                      <a:pt x="92334" y="538895"/>
                    </a:lnTo>
                    <a:lnTo>
                      <a:pt x="92261" y="538799"/>
                    </a:lnTo>
                    <a:lnTo>
                      <a:pt x="92177" y="538714"/>
                    </a:lnTo>
                    <a:lnTo>
                      <a:pt x="92091" y="538628"/>
                    </a:lnTo>
                    <a:lnTo>
                      <a:pt x="92004" y="538543"/>
                    </a:lnTo>
                    <a:lnTo>
                      <a:pt x="91833" y="538367"/>
                    </a:lnTo>
                    <a:lnTo>
                      <a:pt x="91716" y="538154"/>
                    </a:lnTo>
                    <a:lnTo>
                      <a:pt x="91707" y="537917"/>
                    </a:lnTo>
                    <a:lnTo>
                      <a:pt x="91732" y="537675"/>
                    </a:lnTo>
                    <a:lnTo>
                      <a:pt x="91750" y="537432"/>
                    </a:lnTo>
                    <a:lnTo>
                      <a:pt x="91755" y="537188"/>
                    </a:lnTo>
                    <a:lnTo>
                      <a:pt x="91759" y="537067"/>
                    </a:lnTo>
                    <a:lnTo>
                      <a:pt x="91769" y="536945"/>
                    </a:lnTo>
                    <a:lnTo>
                      <a:pt x="91784" y="536824"/>
                    </a:lnTo>
                    <a:lnTo>
                      <a:pt x="91806" y="536702"/>
                    </a:lnTo>
                    <a:lnTo>
                      <a:pt x="91846" y="536587"/>
                    </a:lnTo>
                    <a:lnTo>
                      <a:pt x="91914" y="536489"/>
                    </a:lnTo>
                    <a:lnTo>
                      <a:pt x="92018" y="536429"/>
                    </a:lnTo>
                    <a:lnTo>
                      <a:pt x="92139" y="536417"/>
                    </a:lnTo>
                    <a:lnTo>
                      <a:pt x="92380" y="536441"/>
                    </a:lnTo>
                    <a:lnTo>
                      <a:pt x="92622" y="536471"/>
                    </a:lnTo>
                    <a:lnTo>
                      <a:pt x="92864" y="536478"/>
                    </a:lnTo>
                    <a:lnTo>
                      <a:pt x="93105" y="536435"/>
                    </a:lnTo>
                    <a:lnTo>
                      <a:pt x="93221" y="536399"/>
                    </a:lnTo>
                    <a:lnTo>
                      <a:pt x="93303" y="536307"/>
                    </a:lnTo>
                    <a:lnTo>
                      <a:pt x="93338" y="536192"/>
                    </a:lnTo>
                    <a:lnTo>
                      <a:pt x="93353" y="536077"/>
                    </a:lnTo>
                    <a:lnTo>
                      <a:pt x="93361" y="535955"/>
                    </a:lnTo>
                    <a:lnTo>
                      <a:pt x="93359" y="535827"/>
                    </a:lnTo>
                    <a:lnTo>
                      <a:pt x="93351" y="535706"/>
                    </a:lnTo>
                    <a:lnTo>
                      <a:pt x="93335" y="535591"/>
                    </a:lnTo>
                    <a:lnTo>
                      <a:pt x="93318" y="535469"/>
                    </a:lnTo>
                    <a:lnTo>
                      <a:pt x="93296" y="535348"/>
                    </a:lnTo>
                    <a:lnTo>
                      <a:pt x="93266" y="535232"/>
                    </a:lnTo>
                    <a:lnTo>
                      <a:pt x="93215" y="535123"/>
                    </a:lnTo>
                    <a:lnTo>
                      <a:pt x="93151" y="535019"/>
                    </a:lnTo>
                    <a:lnTo>
                      <a:pt x="93082" y="534916"/>
                    </a:lnTo>
                    <a:lnTo>
                      <a:pt x="93008" y="534819"/>
                    </a:lnTo>
                    <a:lnTo>
                      <a:pt x="92933" y="534722"/>
                    </a:lnTo>
                    <a:lnTo>
                      <a:pt x="92855" y="534631"/>
                    </a:lnTo>
                    <a:lnTo>
                      <a:pt x="92775" y="534539"/>
                    </a:lnTo>
                    <a:lnTo>
                      <a:pt x="92693" y="534448"/>
                    </a:lnTo>
                    <a:lnTo>
                      <a:pt x="92608" y="534363"/>
                    </a:lnTo>
                    <a:lnTo>
                      <a:pt x="92519" y="534285"/>
                    </a:lnTo>
                    <a:lnTo>
                      <a:pt x="92424" y="534205"/>
                    </a:lnTo>
                    <a:lnTo>
                      <a:pt x="92322" y="534139"/>
                    </a:lnTo>
                    <a:lnTo>
                      <a:pt x="92216" y="534078"/>
                    </a:lnTo>
                    <a:lnTo>
                      <a:pt x="92109" y="534023"/>
                    </a:lnTo>
                    <a:lnTo>
                      <a:pt x="92000" y="533969"/>
                    </a:lnTo>
                    <a:lnTo>
                      <a:pt x="91784" y="533853"/>
                    </a:lnTo>
                    <a:lnTo>
                      <a:pt x="91679" y="533792"/>
                    </a:lnTo>
                    <a:lnTo>
                      <a:pt x="91590" y="533713"/>
                    </a:lnTo>
                    <a:lnTo>
                      <a:pt x="91517" y="533616"/>
                    </a:lnTo>
                    <a:lnTo>
                      <a:pt x="91484" y="533501"/>
                    </a:lnTo>
                    <a:lnTo>
                      <a:pt x="91501" y="533258"/>
                    </a:lnTo>
                    <a:lnTo>
                      <a:pt x="91528" y="533014"/>
                    </a:lnTo>
                    <a:lnTo>
                      <a:pt x="91538" y="532893"/>
                    </a:lnTo>
                    <a:lnTo>
                      <a:pt x="91527" y="532772"/>
                    </a:lnTo>
                    <a:lnTo>
                      <a:pt x="91475" y="532662"/>
                    </a:lnTo>
                    <a:lnTo>
                      <a:pt x="91392" y="532571"/>
                    </a:lnTo>
                    <a:lnTo>
                      <a:pt x="91299" y="532492"/>
                    </a:lnTo>
                    <a:lnTo>
                      <a:pt x="91204" y="532413"/>
                    </a:lnTo>
                    <a:lnTo>
                      <a:pt x="91045" y="532237"/>
                    </a:lnTo>
                    <a:lnTo>
                      <a:pt x="90916" y="532030"/>
                    </a:lnTo>
                    <a:lnTo>
                      <a:pt x="90799" y="531818"/>
                    </a:lnTo>
                    <a:lnTo>
                      <a:pt x="90746" y="531702"/>
                    </a:lnTo>
                    <a:lnTo>
                      <a:pt x="90700" y="531593"/>
                    </a:lnTo>
                    <a:lnTo>
                      <a:pt x="90660" y="531478"/>
                    </a:lnTo>
                    <a:lnTo>
                      <a:pt x="90637" y="531356"/>
                    </a:lnTo>
                    <a:lnTo>
                      <a:pt x="90624" y="531241"/>
                    </a:lnTo>
                    <a:lnTo>
                      <a:pt x="90620" y="531119"/>
                    </a:lnTo>
                    <a:lnTo>
                      <a:pt x="90622" y="530991"/>
                    </a:lnTo>
                    <a:lnTo>
                      <a:pt x="90631" y="530748"/>
                    </a:lnTo>
                    <a:lnTo>
                      <a:pt x="90642" y="530505"/>
                    </a:lnTo>
                    <a:lnTo>
                      <a:pt x="90651" y="530263"/>
                    </a:lnTo>
                    <a:lnTo>
                      <a:pt x="90648" y="530025"/>
                    </a:lnTo>
                    <a:lnTo>
                      <a:pt x="90551" y="529801"/>
                    </a:lnTo>
                    <a:lnTo>
                      <a:pt x="90414" y="529600"/>
                    </a:lnTo>
                    <a:lnTo>
                      <a:pt x="90312" y="529381"/>
                    </a:lnTo>
                    <a:lnTo>
                      <a:pt x="90302" y="529138"/>
                    </a:lnTo>
                    <a:lnTo>
                      <a:pt x="90311" y="528896"/>
                    </a:lnTo>
                    <a:lnTo>
                      <a:pt x="90303" y="528652"/>
                    </a:lnTo>
                    <a:lnTo>
                      <a:pt x="90270" y="528409"/>
                    </a:lnTo>
                    <a:lnTo>
                      <a:pt x="90229" y="528172"/>
                    </a:lnTo>
                    <a:lnTo>
                      <a:pt x="90194" y="527930"/>
                    </a:lnTo>
                    <a:lnTo>
                      <a:pt x="90180" y="527687"/>
                    </a:lnTo>
                    <a:lnTo>
                      <a:pt x="90188" y="527443"/>
                    </a:lnTo>
                    <a:lnTo>
                      <a:pt x="90200" y="527200"/>
                    </a:lnTo>
                    <a:lnTo>
                      <a:pt x="90212" y="526957"/>
                    </a:lnTo>
                    <a:lnTo>
                      <a:pt x="90219" y="526714"/>
                    </a:lnTo>
                    <a:lnTo>
                      <a:pt x="90210" y="526471"/>
                    </a:lnTo>
                    <a:lnTo>
                      <a:pt x="90196" y="526356"/>
                    </a:lnTo>
                    <a:lnTo>
                      <a:pt x="90179" y="526234"/>
                    </a:lnTo>
                    <a:lnTo>
                      <a:pt x="90147" y="526113"/>
                    </a:lnTo>
                    <a:lnTo>
                      <a:pt x="90081" y="526016"/>
                    </a:lnTo>
                    <a:lnTo>
                      <a:pt x="89988" y="525937"/>
                    </a:lnTo>
                    <a:lnTo>
                      <a:pt x="89892" y="525864"/>
                    </a:lnTo>
                    <a:lnTo>
                      <a:pt x="89795" y="525791"/>
                    </a:lnTo>
                    <a:lnTo>
                      <a:pt x="89696" y="525718"/>
                    </a:lnTo>
                    <a:lnTo>
                      <a:pt x="89597" y="525645"/>
                    </a:lnTo>
                    <a:lnTo>
                      <a:pt x="89497" y="525578"/>
                    </a:lnTo>
                    <a:lnTo>
                      <a:pt x="89295" y="525439"/>
                    </a:lnTo>
                    <a:lnTo>
                      <a:pt x="89090" y="525311"/>
                    </a:lnTo>
                    <a:lnTo>
                      <a:pt x="88884" y="525177"/>
                    </a:lnTo>
                    <a:lnTo>
                      <a:pt x="88683" y="525050"/>
                    </a:lnTo>
                    <a:lnTo>
                      <a:pt x="88590" y="524971"/>
                    </a:lnTo>
                    <a:lnTo>
                      <a:pt x="88504" y="524880"/>
                    </a:lnTo>
                    <a:lnTo>
                      <a:pt x="88427" y="524788"/>
                    </a:lnTo>
                    <a:lnTo>
                      <a:pt x="88370" y="524679"/>
                    </a:lnTo>
                    <a:lnTo>
                      <a:pt x="88343" y="524558"/>
                    </a:lnTo>
                    <a:lnTo>
                      <a:pt x="88338" y="524442"/>
                    </a:lnTo>
                    <a:lnTo>
                      <a:pt x="88363" y="524199"/>
                    </a:lnTo>
                    <a:lnTo>
                      <a:pt x="88393" y="523956"/>
                    </a:lnTo>
                    <a:lnTo>
                      <a:pt x="88397" y="523713"/>
                    </a:lnTo>
                    <a:lnTo>
                      <a:pt x="88396" y="523470"/>
                    </a:lnTo>
                    <a:lnTo>
                      <a:pt x="88392" y="523227"/>
                    </a:lnTo>
                    <a:lnTo>
                      <a:pt x="88386" y="522984"/>
                    </a:lnTo>
                    <a:lnTo>
                      <a:pt x="88380" y="522741"/>
                    </a:lnTo>
                    <a:lnTo>
                      <a:pt x="88374" y="522498"/>
                    </a:lnTo>
                    <a:lnTo>
                      <a:pt x="88369" y="522255"/>
                    </a:lnTo>
                    <a:lnTo>
                      <a:pt x="88365" y="522012"/>
                    </a:lnTo>
                    <a:lnTo>
                      <a:pt x="88362" y="521769"/>
                    </a:lnTo>
                    <a:lnTo>
                      <a:pt x="88362" y="521648"/>
                    </a:lnTo>
                    <a:lnTo>
                      <a:pt x="88365" y="521526"/>
                    </a:lnTo>
                    <a:lnTo>
                      <a:pt x="88370" y="521405"/>
                    </a:lnTo>
                    <a:lnTo>
                      <a:pt x="88379" y="521283"/>
                    </a:lnTo>
                    <a:lnTo>
                      <a:pt x="88390" y="521162"/>
                    </a:lnTo>
                    <a:lnTo>
                      <a:pt x="88403" y="521046"/>
                    </a:lnTo>
                    <a:lnTo>
                      <a:pt x="88429" y="520925"/>
                    </a:lnTo>
                    <a:lnTo>
                      <a:pt x="88463" y="520803"/>
                    </a:lnTo>
                    <a:lnTo>
                      <a:pt x="88517" y="520700"/>
                    </a:lnTo>
                    <a:lnTo>
                      <a:pt x="88590" y="520603"/>
                    </a:lnTo>
                    <a:lnTo>
                      <a:pt x="88668" y="520505"/>
                    </a:lnTo>
                    <a:lnTo>
                      <a:pt x="88749" y="520414"/>
                    </a:lnTo>
                    <a:lnTo>
                      <a:pt x="88839" y="520335"/>
                    </a:lnTo>
                    <a:lnTo>
                      <a:pt x="88934" y="520256"/>
                    </a:lnTo>
                    <a:lnTo>
                      <a:pt x="89033" y="520189"/>
                    </a:lnTo>
                    <a:lnTo>
                      <a:pt x="89137" y="520123"/>
                    </a:lnTo>
                    <a:lnTo>
                      <a:pt x="89245" y="520068"/>
                    </a:lnTo>
                    <a:lnTo>
                      <a:pt x="89356" y="520019"/>
                    </a:lnTo>
                    <a:lnTo>
                      <a:pt x="89475" y="519995"/>
                    </a:lnTo>
                    <a:lnTo>
                      <a:pt x="89597" y="519995"/>
                    </a:lnTo>
                    <a:lnTo>
                      <a:pt x="89840" y="520007"/>
                    </a:lnTo>
                    <a:lnTo>
                      <a:pt x="90082" y="520031"/>
                    </a:lnTo>
                    <a:lnTo>
                      <a:pt x="90325" y="520050"/>
                    </a:lnTo>
                    <a:lnTo>
                      <a:pt x="90567" y="520068"/>
                    </a:lnTo>
                    <a:lnTo>
                      <a:pt x="90803" y="520038"/>
                    </a:lnTo>
                    <a:lnTo>
                      <a:pt x="90873" y="519813"/>
                    </a:lnTo>
                    <a:lnTo>
                      <a:pt x="90848" y="519570"/>
                    </a:lnTo>
                    <a:lnTo>
                      <a:pt x="90821" y="519327"/>
                    </a:lnTo>
                    <a:lnTo>
                      <a:pt x="90808" y="519084"/>
                    </a:lnTo>
                    <a:lnTo>
                      <a:pt x="90804" y="518841"/>
                    </a:lnTo>
                    <a:lnTo>
                      <a:pt x="90804" y="518597"/>
                    </a:lnTo>
                    <a:lnTo>
                      <a:pt x="90804" y="518355"/>
                    </a:lnTo>
                    <a:lnTo>
                      <a:pt x="90800" y="518111"/>
                    </a:lnTo>
                    <a:lnTo>
                      <a:pt x="90793" y="517990"/>
                    </a:lnTo>
                    <a:lnTo>
                      <a:pt x="90747" y="517881"/>
                    </a:lnTo>
                    <a:lnTo>
                      <a:pt x="90680" y="517777"/>
                    </a:lnTo>
                    <a:lnTo>
                      <a:pt x="90599" y="517686"/>
                    </a:lnTo>
                    <a:lnTo>
                      <a:pt x="90514" y="517601"/>
                    </a:lnTo>
                    <a:lnTo>
                      <a:pt x="90342" y="517425"/>
                    </a:lnTo>
                    <a:lnTo>
                      <a:pt x="90259" y="517340"/>
                    </a:lnTo>
                    <a:lnTo>
                      <a:pt x="90176" y="517249"/>
                    </a:lnTo>
                    <a:lnTo>
                      <a:pt x="90098" y="517158"/>
                    </a:lnTo>
                    <a:lnTo>
                      <a:pt x="90027" y="517055"/>
                    </a:lnTo>
                    <a:lnTo>
                      <a:pt x="89982" y="516945"/>
                    </a:lnTo>
                    <a:lnTo>
                      <a:pt x="89974" y="516824"/>
                    </a:lnTo>
                    <a:lnTo>
                      <a:pt x="90064" y="516599"/>
                    </a:lnTo>
                    <a:lnTo>
                      <a:pt x="90134" y="516501"/>
                    </a:lnTo>
                    <a:lnTo>
                      <a:pt x="90209" y="516404"/>
                    </a:lnTo>
                    <a:lnTo>
                      <a:pt x="90291" y="516314"/>
                    </a:lnTo>
                    <a:lnTo>
                      <a:pt x="90380" y="516234"/>
                    </a:lnTo>
                    <a:lnTo>
                      <a:pt x="90473" y="516155"/>
                    </a:lnTo>
                    <a:lnTo>
                      <a:pt x="90571" y="516076"/>
                    </a:lnTo>
                    <a:lnTo>
                      <a:pt x="90674" y="516009"/>
                    </a:lnTo>
                    <a:lnTo>
                      <a:pt x="90783" y="515961"/>
                    </a:lnTo>
                    <a:lnTo>
                      <a:pt x="90982" y="516088"/>
                    </a:lnTo>
                    <a:lnTo>
                      <a:pt x="91135" y="516283"/>
                    </a:lnTo>
                    <a:lnTo>
                      <a:pt x="91307" y="516447"/>
                    </a:lnTo>
                    <a:lnTo>
                      <a:pt x="91400" y="516526"/>
                    </a:lnTo>
                    <a:lnTo>
                      <a:pt x="91495" y="516605"/>
                    </a:lnTo>
                    <a:lnTo>
                      <a:pt x="91590" y="516678"/>
                    </a:lnTo>
                    <a:lnTo>
                      <a:pt x="91692" y="516744"/>
                    </a:lnTo>
                    <a:lnTo>
                      <a:pt x="91803" y="516745"/>
                    </a:lnTo>
                    <a:lnTo>
                      <a:pt x="91808" y="516502"/>
                    </a:lnTo>
                    <a:lnTo>
                      <a:pt x="91783" y="516264"/>
                    </a:lnTo>
                    <a:lnTo>
                      <a:pt x="91773" y="516021"/>
                    </a:lnTo>
                    <a:lnTo>
                      <a:pt x="91770" y="515779"/>
                    </a:lnTo>
                    <a:lnTo>
                      <a:pt x="91770" y="515535"/>
                    </a:lnTo>
                    <a:lnTo>
                      <a:pt x="91768" y="515293"/>
                    </a:lnTo>
                    <a:lnTo>
                      <a:pt x="91764" y="515050"/>
                    </a:lnTo>
                    <a:lnTo>
                      <a:pt x="91748" y="514807"/>
                    </a:lnTo>
                    <a:lnTo>
                      <a:pt x="91726" y="514564"/>
                    </a:lnTo>
                    <a:lnTo>
                      <a:pt x="91731" y="514442"/>
                    </a:lnTo>
                    <a:lnTo>
                      <a:pt x="91759" y="514320"/>
                    </a:lnTo>
                    <a:lnTo>
                      <a:pt x="91835" y="514230"/>
                    </a:lnTo>
                    <a:lnTo>
                      <a:pt x="91927" y="514151"/>
                    </a:lnTo>
                    <a:lnTo>
                      <a:pt x="92022" y="514072"/>
                    </a:lnTo>
                    <a:lnTo>
                      <a:pt x="92160" y="513877"/>
                    </a:lnTo>
                    <a:lnTo>
                      <a:pt x="92186" y="513640"/>
                    </a:lnTo>
                    <a:lnTo>
                      <a:pt x="92169" y="513513"/>
                    </a:lnTo>
                    <a:lnTo>
                      <a:pt x="92057" y="513300"/>
                    </a:lnTo>
                    <a:lnTo>
                      <a:pt x="91877" y="513136"/>
                    </a:lnTo>
                    <a:lnTo>
                      <a:pt x="91693" y="512978"/>
                    </a:lnTo>
                    <a:lnTo>
                      <a:pt x="91603" y="512899"/>
                    </a:lnTo>
                    <a:lnTo>
                      <a:pt x="91521" y="512808"/>
                    </a:lnTo>
                    <a:lnTo>
                      <a:pt x="91459" y="512704"/>
                    </a:lnTo>
                    <a:lnTo>
                      <a:pt x="91422" y="512589"/>
                    </a:lnTo>
                    <a:lnTo>
                      <a:pt x="91413" y="512467"/>
                    </a:lnTo>
                    <a:lnTo>
                      <a:pt x="91429" y="512224"/>
                    </a:lnTo>
                    <a:lnTo>
                      <a:pt x="91446" y="512103"/>
                    </a:lnTo>
                    <a:lnTo>
                      <a:pt x="91471" y="511987"/>
                    </a:lnTo>
                    <a:lnTo>
                      <a:pt x="91507" y="511866"/>
                    </a:lnTo>
                    <a:lnTo>
                      <a:pt x="91547" y="511757"/>
                    </a:lnTo>
                    <a:lnTo>
                      <a:pt x="91635" y="511526"/>
                    </a:lnTo>
                    <a:lnTo>
                      <a:pt x="91722" y="511301"/>
                    </a:lnTo>
                    <a:lnTo>
                      <a:pt x="91791" y="511064"/>
                    </a:lnTo>
                    <a:lnTo>
                      <a:pt x="91828" y="510827"/>
                    </a:lnTo>
                    <a:lnTo>
                      <a:pt x="91755" y="510602"/>
                    </a:lnTo>
                    <a:lnTo>
                      <a:pt x="91600" y="510414"/>
                    </a:lnTo>
                    <a:lnTo>
                      <a:pt x="91443" y="510226"/>
                    </a:lnTo>
                    <a:lnTo>
                      <a:pt x="91370" y="510001"/>
                    </a:lnTo>
                    <a:lnTo>
                      <a:pt x="91366" y="509752"/>
                    </a:lnTo>
                    <a:lnTo>
                      <a:pt x="91377" y="509509"/>
                    </a:lnTo>
                    <a:lnTo>
                      <a:pt x="91391" y="509266"/>
                    </a:lnTo>
                    <a:lnTo>
                      <a:pt x="91404" y="509023"/>
                    </a:lnTo>
                    <a:lnTo>
                      <a:pt x="91412" y="508786"/>
                    </a:lnTo>
                    <a:lnTo>
                      <a:pt x="91412" y="508658"/>
                    </a:lnTo>
                    <a:lnTo>
                      <a:pt x="91396" y="508415"/>
                    </a:lnTo>
                    <a:lnTo>
                      <a:pt x="91384" y="508294"/>
                    </a:lnTo>
                    <a:lnTo>
                      <a:pt x="91352" y="508179"/>
                    </a:lnTo>
                    <a:lnTo>
                      <a:pt x="91304" y="508069"/>
                    </a:lnTo>
                    <a:lnTo>
                      <a:pt x="91238" y="507966"/>
                    </a:lnTo>
                    <a:lnTo>
                      <a:pt x="91167" y="507868"/>
                    </a:lnTo>
                    <a:lnTo>
                      <a:pt x="91095" y="507771"/>
                    </a:lnTo>
                    <a:lnTo>
                      <a:pt x="90967" y="507565"/>
                    </a:lnTo>
                    <a:lnTo>
                      <a:pt x="90915" y="507455"/>
                    </a:lnTo>
                    <a:lnTo>
                      <a:pt x="90881" y="507334"/>
                    </a:lnTo>
                    <a:lnTo>
                      <a:pt x="90862" y="507218"/>
                    </a:lnTo>
                    <a:lnTo>
                      <a:pt x="90854" y="507097"/>
                    </a:lnTo>
                    <a:lnTo>
                      <a:pt x="90851" y="506975"/>
                    </a:lnTo>
                    <a:lnTo>
                      <a:pt x="90852" y="506732"/>
                    </a:lnTo>
                    <a:lnTo>
                      <a:pt x="90851" y="506489"/>
                    </a:lnTo>
                    <a:lnTo>
                      <a:pt x="90846" y="506368"/>
                    </a:lnTo>
                    <a:lnTo>
                      <a:pt x="90831" y="506246"/>
                    </a:lnTo>
                    <a:lnTo>
                      <a:pt x="90804" y="506125"/>
                    </a:lnTo>
                    <a:lnTo>
                      <a:pt x="90747" y="506016"/>
                    </a:lnTo>
                    <a:lnTo>
                      <a:pt x="90662" y="505931"/>
                    </a:lnTo>
                    <a:lnTo>
                      <a:pt x="90571" y="505851"/>
                    </a:lnTo>
                    <a:lnTo>
                      <a:pt x="90479" y="505772"/>
                    </a:lnTo>
                    <a:lnTo>
                      <a:pt x="90320" y="505584"/>
                    </a:lnTo>
                    <a:lnTo>
                      <a:pt x="90252" y="505487"/>
                    </a:lnTo>
                    <a:lnTo>
                      <a:pt x="90186" y="505384"/>
                    </a:lnTo>
                    <a:lnTo>
                      <a:pt x="90121" y="505280"/>
                    </a:lnTo>
                    <a:lnTo>
                      <a:pt x="90061" y="505177"/>
                    </a:lnTo>
                    <a:lnTo>
                      <a:pt x="90006" y="505068"/>
                    </a:lnTo>
                    <a:lnTo>
                      <a:pt x="89953" y="504958"/>
                    </a:lnTo>
                    <a:lnTo>
                      <a:pt x="89901" y="504849"/>
                    </a:lnTo>
                    <a:lnTo>
                      <a:pt x="89852" y="504740"/>
                    </a:lnTo>
                    <a:lnTo>
                      <a:pt x="89805" y="504624"/>
                    </a:lnTo>
                    <a:lnTo>
                      <a:pt x="89710" y="504399"/>
                    </a:lnTo>
                    <a:lnTo>
                      <a:pt x="89667" y="504284"/>
                    </a:lnTo>
                    <a:lnTo>
                      <a:pt x="89632" y="504169"/>
                    </a:lnTo>
                    <a:lnTo>
                      <a:pt x="89606" y="504053"/>
                    </a:lnTo>
                    <a:lnTo>
                      <a:pt x="89599" y="503931"/>
                    </a:lnTo>
                    <a:lnTo>
                      <a:pt x="89597" y="503810"/>
                    </a:lnTo>
                    <a:lnTo>
                      <a:pt x="89527" y="503585"/>
                    </a:lnTo>
                    <a:lnTo>
                      <a:pt x="89427" y="503518"/>
                    </a:lnTo>
                    <a:lnTo>
                      <a:pt x="89317" y="503464"/>
                    </a:lnTo>
                    <a:lnTo>
                      <a:pt x="89204" y="503415"/>
                    </a:lnTo>
                    <a:lnTo>
                      <a:pt x="89089" y="503379"/>
                    </a:lnTo>
                    <a:lnTo>
                      <a:pt x="88972" y="503342"/>
                    </a:lnTo>
                    <a:lnTo>
                      <a:pt x="88745" y="503257"/>
                    </a:lnTo>
                    <a:lnTo>
                      <a:pt x="88556" y="503105"/>
                    </a:lnTo>
                    <a:lnTo>
                      <a:pt x="88405" y="502917"/>
                    </a:lnTo>
                    <a:lnTo>
                      <a:pt x="88202" y="502783"/>
                    </a:lnTo>
                    <a:lnTo>
                      <a:pt x="87960" y="502784"/>
                    </a:lnTo>
                    <a:lnTo>
                      <a:pt x="87718" y="502795"/>
                    </a:lnTo>
                    <a:lnTo>
                      <a:pt x="87476" y="502778"/>
                    </a:lnTo>
                    <a:lnTo>
                      <a:pt x="87382" y="502704"/>
                    </a:lnTo>
                    <a:lnTo>
                      <a:pt x="87336" y="502595"/>
                    </a:lnTo>
                    <a:lnTo>
                      <a:pt x="87312" y="502473"/>
                    </a:lnTo>
                    <a:lnTo>
                      <a:pt x="87303" y="502352"/>
                    </a:lnTo>
                    <a:lnTo>
                      <a:pt x="87299" y="502230"/>
                    </a:lnTo>
                    <a:lnTo>
                      <a:pt x="87321" y="501987"/>
                    </a:lnTo>
                    <a:lnTo>
                      <a:pt x="87342" y="501872"/>
                    </a:lnTo>
                    <a:lnTo>
                      <a:pt x="87371" y="501751"/>
                    </a:lnTo>
                    <a:lnTo>
                      <a:pt x="87412" y="501635"/>
                    </a:lnTo>
                    <a:lnTo>
                      <a:pt x="87465" y="501525"/>
                    </a:lnTo>
                    <a:lnTo>
                      <a:pt x="87531" y="501422"/>
                    </a:lnTo>
                    <a:lnTo>
                      <a:pt x="87604" y="501325"/>
                    </a:lnTo>
                    <a:lnTo>
                      <a:pt x="87682" y="501234"/>
                    </a:lnTo>
                    <a:lnTo>
                      <a:pt x="87761" y="501143"/>
                    </a:lnTo>
                    <a:lnTo>
                      <a:pt x="87913" y="500955"/>
                    </a:lnTo>
                    <a:lnTo>
                      <a:pt x="87986" y="500851"/>
                    </a:lnTo>
                    <a:lnTo>
                      <a:pt x="88054" y="500754"/>
                    </a:lnTo>
                    <a:lnTo>
                      <a:pt x="88109" y="500645"/>
                    </a:lnTo>
                    <a:lnTo>
                      <a:pt x="88141" y="500523"/>
                    </a:lnTo>
                    <a:lnTo>
                      <a:pt x="88125" y="500286"/>
                    </a:lnTo>
                    <a:lnTo>
                      <a:pt x="88106" y="500043"/>
                    </a:lnTo>
                    <a:lnTo>
                      <a:pt x="88113" y="499800"/>
                    </a:lnTo>
                    <a:lnTo>
                      <a:pt x="88127" y="499557"/>
                    </a:lnTo>
                    <a:lnTo>
                      <a:pt x="88137" y="499314"/>
                    </a:lnTo>
                    <a:lnTo>
                      <a:pt x="88124" y="499071"/>
                    </a:lnTo>
                    <a:lnTo>
                      <a:pt x="88107" y="498950"/>
                    </a:lnTo>
                    <a:lnTo>
                      <a:pt x="88050" y="498846"/>
                    </a:lnTo>
                    <a:lnTo>
                      <a:pt x="87948" y="498779"/>
                    </a:lnTo>
                    <a:lnTo>
                      <a:pt x="87833" y="498737"/>
                    </a:lnTo>
                    <a:lnTo>
                      <a:pt x="87718" y="498701"/>
                    </a:lnTo>
                    <a:lnTo>
                      <a:pt x="87495" y="498603"/>
                    </a:lnTo>
                    <a:lnTo>
                      <a:pt x="87274" y="498500"/>
                    </a:lnTo>
                    <a:lnTo>
                      <a:pt x="87164" y="498445"/>
                    </a:lnTo>
                    <a:lnTo>
                      <a:pt x="87056" y="498391"/>
                    </a:lnTo>
                    <a:lnTo>
                      <a:pt x="86950" y="498336"/>
                    </a:lnTo>
                    <a:lnTo>
                      <a:pt x="86849" y="498269"/>
                    </a:lnTo>
                    <a:lnTo>
                      <a:pt x="86756" y="498184"/>
                    </a:lnTo>
                    <a:lnTo>
                      <a:pt x="86680" y="498093"/>
                    </a:lnTo>
                    <a:lnTo>
                      <a:pt x="86641" y="497978"/>
                    </a:lnTo>
                    <a:lnTo>
                      <a:pt x="86634" y="497856"/>
                    </a:lnTo>
                    <a:lnTo>
                      <a:pt x="86662" y="497613"/>
                    </a:lnTo>
                    <a:lnTo>
                      <a:pt x="86690" y="497376"/>
                    </a:lnTo>
                    <a:lnTo>
                      <a:pt x="86666" y="497133"/>
                    </a:lnTo>
                    <a:lnTo>
                      <a:pt x="86635" y="497017"/>
                    </a:lnTo>
                    <a:lnTo>
                      <a:pt x="86601" y="496902"/>
                    </a:lnTo>
                    <a:lnTo>
                      <a:pt x="86565" y="496781"/>
                    </a:lnTo>
                    <a:lnTo>
                      <a:pt x="86524" y="496672"/>
                    </a:lnTo>
                    <a:lnTo>
                      <a:pt x="86476" y="496556"/>
                    </a:lnTo>
                    <a:lnTo>
                      <a:pt x="86424" y="496447"/>
                    </a:lnTo>
                    <a:lnTo>
                      <a:pt x="86366" y="496344"/>
                    </a:lnTo>
                    <a:lnTo>
                      <a:pt x="86234" y="496137"/>
                    </a:lnTo>
                    <a:lnTo>
                      <a:pt x="86147" y="496051"/>
                    </a:lnTo>
                    <a:lnTo>
                      <a:pt x="86047" y="495979"/>
                    </a:lnTo>
                    <a:lnTo>
                      <a:pt x="85939" y="495924"/>
                    </a:lnTo>
                    <a:lnTo>
                      <a:pt x="85830" y="495870"/>
                    </a:lnTo>
                    <a:lnTo>
                      <a:pt x="85721" y="495815"/>
                    </a:lnTo>
                    <a:lnTo>
                      <a:pt x="85612" y="495766"/>
                    </a:lnTo>
                    <a:lnTo>
                      <a:pt x="85403" y="495748"/>
                    </a:lnTo>
                    <a:lnTo>
                      <a:pt x="85196" y="495632"/>
                    </a:lnTo>
                    <a:lnTo>
                      <a:pt x="85096" y="495560"/>
                    </a:lnTo>
                    <a:lnTo>
                      <a:pt x="84996" y="495493"/>
                    </a:lnTo>
                    <a:lnTo>
                      <a:pt x="84886" y="495438"/>
                    </a:lnTo>
                    <a:lnTo>
                      <a:pt x="84767" y="495420"/>
                    </a:lnTo>
                    <a:lnTo>
                      <a:pt x="84525" y="495438"/>
                    </a:lnTo>
                    <a:lnTo>
                      <a:pt x="84283" y="495462"/>
                    </a:lnTo>
                    <a:lnTo>
                      <a:pt x="84162" y="495457"/>
                    </a:lnTo>
                    <a:lnTo>
                      <a:pt x="84051" y="495408"/>
                    </a:lnTo>
                    <a:lnTo>
                      <a:pt x="83958" y="495329"/>
                    </a:lnTo>
                    <a:lnTo>
                      <a:pt x="83881" y="495237"/>
                    </a:lnTo>
                    <a:lnTo>
                      <a:pt x="83809" y="495135"/>
                    </a:lnTo>
                    <a:lnTo>
                      <a:pt x="83741" y="495037"/>
                    </a:lnTo>
                    <a:lnTo>
                      <a:pt x="83689" y="494928"/>
                    </a:lnTo>
                    <a:lnTo>
                      <a:pt x="83673" y="494806"/>
                    </a:lnTo>
                    <a:lnTo>
                      <a:pt x="83672" y="494685"/>
                    </a:lnTo>
                    <a:lnTo>
                      <a:pt x="83672" y="494442"/>
                    </a:lnTo>
                    <a:lnTo>
                      <a:pt x="83667" y="494199"/>
                    </a:lnTo>
                    <a:lnTo>
                      <a:pt x="83667" y="493956"/>
                    </a:lnTo>
                    <a:lnTo>
                      <a:pt x="83672" y="493713"/>
                    </a:lnTo>
                    <a:lnTo>
                      <a:pt x="83677" y="493469"/>
                    </a:lnTo>
                    <a:lnTo>
                      <a:pt x="83678" y="493227"/>
                    </a:lnTo>
                    <a:lnTo>
                      <a:pt x="83645" y="492990"/>
                    </a:lnTo>
                    <a:lnTo>
                      <a:pt x="83586" y="492880"/>
                    </a:lnTo>
                    <a:lnTo>
                      <a:pt x="83512" y="492783"/>
                    </a:lnTo>
                    <a:lnTo>
                      <a:pt x="83431" y="492692"/>
                    </a:lnTo>
                    <a:lnTo>
                      <a:pt x="83345" y="492607"/>
                    </a:lnTo>
                    <a:lnTo>
                      <a:pt x="83249" y="492534"/>
                    </a:lnTo>
                    <a:lnTo>
                      <a:pt x="83141" y="492479"/>
                    </a:lnTo>
                    <a:lnTo>
                      <a:pt x="83029" y="492430"/>
                    </a:lnTo>
                    <a:lnTo>
                      <a:pt x="82916" y="492388"/>
                    </a:lnTo>
                    <a:lnTo>
                      <a:pt x="82800" y="492346"/>
                    </a:lnTo>
                    <a:lnTo>
                      <a:pt x="82683" y="492315"/>
                    </a:lnTo>
                    <a:lnTo>
                      <a:pt x="82451" y="492243"/>
                    </a:lnTo>
                    <a:lnTo>
                      <a:pt x="82286" y="492079"/>
                    </a:lnTo>
                    <a:lnTo>
                      <a:pt x="82360" y="491848"/>
                    </a:lnTo>
                    <a:lnTo>
                      <a:pt x="82504" y="491653"/>
                    </a:lnTo>
                    <a:lnTo>
                      <a:pt x="82650" y="491459"/>
                    </a:lnTo>
                    <a:lnTo>
                      <a:pt x="82781" y="491258"/>
                    </a:lnTo>
                    <a:lnTo>
                      <a:pt x="82903" y="491046"/>
                    </a:lnTo>
                    <a:lnTo>
                      <a:pt x="83017" y="490827"/>
                    </a:lnTo>
                    <a:lnTo>
                      <a:pt x="83124" y="490608"/>
                    </a:lnTo>
                    <a:lnTo>
                      <a:pt x="83194" y="490377"/>
                    </a:lnTo>
                    <a:lnTo>
                      <a:pt x="83118" y="490153"/>
                    </a:lnTo>
                    <a:lnTo>
                      <a:pt x="83024" y="490073"/>
                    </a:lnTo>
                    <a:lnTo>
                      <a:pt x="82923" y="490012"/>
                    </a:lnTo>
                    <a:lnTo>
                      <a:pt x="82814" y="489958"/>
                    </a:lnTo>
                    <a:lnTo>
                      <a:pt x="82701" y="489915"/>
                    </a:lnTo>
                    <a:lnTo>
                      <a:pt x="82580" y="489897"/>
                    </a:lnTo>
                    <a:lnTo>
                      <a:pt x="82336" y="489898"/>
                    </a:lnTo>
                    <a:lnTo>
                      <a:pt x="82096" y="489873"/>
                    </a:lnTo>
                    <a:lnTo>
                      <a:pt x="81976" y="489673"/>
                    </a:lnTo>
                    <a:lnTo>
                      <a:pt x="81991" y="489430"/>
                    </a:lnTo>
                    <a:lnTo>
                      <a:pt x="82019" y="489187"/>
                    </a:lnTo>
                    <a:lnTo>
                      <a:pt x="82022" y="488944"/>
                    </a:lnTo>
                    <a:lnTo>
                      <a:pt x="82028" y="488700"/>
                    </a:lnTo>
                    <a:lnTo>
                      <a:pt x="82044" y="488585"/>
                    </a:lnTo>
                    <a:lnTo>
                      <a:pt x="82081" y="488470"/>
                    </a:lnTo>
                    <a:lnTo>
                      <a:pt x="82130" y="488354"/>
                    </a:lnTo>
                    <a:lnTo>
                      <a:pt x="82182" y="488245"/>
                    </a:lnTo>
                    <a:lnTo>
                      <a:pt x="82235" y="488135"/>
                    </a:lnTo>
                    <a:lnTo>
                      <a:pt x="82290" y="488026"/>
                    </a:lnTo>
                    <a:lnTo>
                      <a:pt x="82346" y="487917"/>
                    </a:lnTo>
                    <a:lnTo>
                      <a:pt x="82457" y="487704"/>
                    </a:lnTo>
                    <a:lnTo>
                      <a:pt x="82511" y="487516"/>
                    </a:lnTo>
                    <a:lnTo>
                      <a:pt x="82536" y="487394"/>
                    </a:lnTo>
                    <a:lnTo>
                      <a:pt x="82555" y="487273"/>
                    </a:lnTo>
                    <a:lnTo>
                      <a:pt x="82568" y="487157"/>
                    </a:lnTo>
                    <a:lnTo>
                      <a:pt x="82575" y="487036"/>
                    </a:lnTo>
                    <a:lnTo>
                      <a:pt x="82578" y="486915"/>
                    </a:lnTo>
                    <a:lnTo>
                      <a:pt x="82529" y="486671"/>
                    </a:lnTo>
                    <a:lnTo>
                      <a:pt x="82328" y="486574"/>
                    </a:lnTo>
                    <a:lnTo>
                      <a:pt x="82088" y="486617"/>
                    </a:lnTo>
                    <a:lnTo>
                      <a:pt x="81848" y="486653"/>
                    </a:lnTo>
                    <a:lnTo>
                      <a:pt x="81729" y="486629"/>
                    </a:lnTo>
                    <a:lnTo>
                      <a:pt x="81623" y="486568"/>
                    </a:lnTo>
                    <a:lnTo>
                      <a:pt x="81536" y="486489"/>
                    </a:lnTo>
                    <a:lnTo>
                      <a:pt x="81462" y="486392"/>
                    </a:lnTo>
                    <a:lnTo>
                      <a:pt x="81399" y="486289"/>
                    </a:lnTo>
                    <a:lnTo>
                      <a:pt x="81349" y="486173"/>
                    </a:lnTo>
                    <a:lnTo>
                      <a:pt x="81325" y="486058"/>
                    </a:lnTo>
                    <a:lnTo>
                      <a:pt x="81310" y="485936"/>
                    </a:lnTo>
                    <a:lnTo>
                      <a:pt x="81298" y="485814"/>
                    </a:lnTo>
                    <a:lnTo>
                      <a:pt x="81290" y="485693"/>
                    </a:lnTo>
                    <a:lnTo>
                      <a:pt x="81297" y="485450"/>
                    </a:lnTo>
                    <a:lnTo>
                      <a:pt x="81306" y="485329"/>
                    </a:lnTo>
                    <a:lnTo>
                      <a:pt x="81320" y="485207"/>
                    </a:lnTo>
                    <a:lnTo>
                      <a:pt x="81339" y="485085"/>
                    </a:lnTo>
                    <a:lnTo>
                      <a:pt x="81360" y="484964"/>
                    </a:lnTo>
                    <a:lnTo>
                      <a:pt x="81392" y="484849"/>
                    </a:lnTo>
                    <a:lnTo>
                      <a:pt x="81461" y="484752"/>
                    </a:lnTo>
                    <a:lnTo>
                      <a:pt x="81554" y="484673"/>
                    </a:lnTo>
                    <a:lnTo>
                      <a:pt x="81654" y="484593"/>
                    </a:lnTo>
                    <a:lnTo>
                      <a:pt x="81766" y="484399"/>
                    </a:lnTo>
                    <a:lnTo>
                      <a:pt x="81737" y="484283"/>
                    </a:lnTo>
                    <a:lnTo>
                      <a:pt x="81693" y="484168"/>
                    </a:lnTo>
                    <a:lnTo>
                      <a:pt x="81643" y="484059"/>
                    </a:lnTo>
                    <a:lnTo>
                      <a:pt x="81586" y="483949"/>
                    </a:lnTo>
                    <a:lnTo>
                      <a:pt x="81522" y="483846"/>
                    </a:lnTo>
                    <a:lnTo>
                      <a:pt x="81455" y="483749"/>
                    </a:lnTo>
                    <a:lnTo>
                      <a:pt x="81381" y="483652"/>
                    </a:lnTo>
                    <a:lnTo>
                      <a:pt x="81304" y="483555"/>
                    </a:lnTo>
                    <a:lnTo>
                      <a:pt x="81220" y="483463"/>
                    </a:lnTo>
                    <a:lnTo>
                      <a:pt x="81129" y="483384"/>
                    </a:lnTo>
                    <a:lnTo>
                      <a:pt x="81015" y="483348"/>
                    </a:lnTo>
                    <a:lnTo>
                      <a:pt x="80773" y="483360"/>
                    </a:lnTo>
                    <a:lnTo>
                      <a:pt x="80529" y="483366"/>
                    </a:lnTo>
                    <a:lnTo>
                      <a:pt x="80410" y="483342"/>
                    </a:lnTo>
                    <a:lnTo>
                      <a:pt x="80298" y="483293"/>
                    </a:lnTo>
                    <a:lnTo>
                      <a:pt x="80188" y="483245"/>
                    </a:lnTo>
                    <a:lnTo>
                      <a:pt x="80079" y="483190"/>
                    </a:lnTo>
                    <a:lnTo>
                      <a:pt x="79858" y="483087"/>
                    </a:lnTo>
                    <a:lnTo>
                      <a:pt x="79747" y="483038"/>
                    </a:lnTo>
                    <a:lnTo>
                      <a:pt x="79633" y="482996"/>
                    </a:lnTo>
                    <a:lnTo>
                      <a:pt x="79514" y="482978"/>
                    </a:lnTo>
                    <a:lnTo>
                      <a:pt x="79392" y="482965"/>
                    </a:lnTo>
                    <a:lnTo>
                      <a:pt x="79149" y="482971"/>
                    </a:lnTo>
                    <a:lnTo>
                      <a:pt x="78906" y="482971"/>
                    </a:lnTo>
                    <a:lnTo>
                      <a:pt x="78788" y="482935"/>
                    </a:lnTo>
                    <a:lnTo>
                      <a:pt x="78690" y="482868"/>
                    </a:lnTo>
                    <a:lnTo>
                      <a:pt x="78616" y="482771"/>
                    </a:lnTo>
                    <a:lnTo>
                      <a:pt x="78556" y="482661"/>
                    </a:lnTo>
                    <a:lnTo>
                      <a:pt x="78510" y="482552"/>
                    </a:lnTo>
                    <a:lnTo>
                      <a:pt x="78471" y="482437"/>
                    </a:lnTo>
                    <a:lnTo>
                      <a:pt x="78437" y="482321"/>
                    </a:lnTo>
                    <a:lnTo>
                      <a:pt x="78409" y="482200"/>
                    </a:lnTo>
                    <a:lnTo>
                      <a:pt x="78356" y="481963"/>
                    </a:lnTo>
                    <a:lnTo>
                      <a:pt x="78308" y="481726"/>
                    </a:lnTo>
                    <a:lnTo>
                      <a:pt x="78295" y="481483"/>
                    </a:lnTo>
                    <a:lnTo>
                      <a:pt x="78312" y="481240"/>
                    </a:lnTo>
                    <a:lnTo>
                      <a:pt x="78285" y="481124"/>
                    </a:lnTo>
                    <a:lnTo>
                      <a:pt x="78239" y="481015"/>
                    </a:lnTo>
                    <a:lnTo>
                      <a:pt x="78187" y="480900"/>
                    </a:lnTo>
                    <a:lnTo>
                      <a:pt x="78129" y="480796"/>
                    </a:lnTo>
                    <a:lnTo>
                      <a:pt x="78069" y="480687"/>
                    </a:lnTo>
                    <a:lnTo>
                      <a:pt x="78006" y="480584"/>
                    </a:lnTo>
                    <a:lnTo>
                      <a:pt x="77886" y="480371"/>
                    </a:lnTo>
                    <a:lnTo>
                      <a:pt x="77834" y="480262"/>
                    </a:lnTo>
                    <a:lnTo>
                      <a:pt x="77793" y="480146"/>
                    </a:lnTo>
                    <a:lnTo>
                      <a:pt x="77760" y="480031"/>
                    </a:lnTo>
                    <a:lnTo>
                      <a:pt x="77749" y="479909"/>
                    </a:lnTo>
                    <a:lnTo>
                      <a:pt x="77759" y="479666"/>
                    </a:lnTo>
                    <a:lnTo>
                      <a:pt x="77770" y="479423"/>
                    </a:lnTo>
                    <a:lnTo>
                      <a:pt x="77759" y="479180"/>
                    </a:lnTo>
                    <a:lnTo>
                      <a:pt x="77732" y="478943"/>
                    </a:lnTo>
                    <a:lnTo>
                      <a:pt x="77712" y="478694"/>
                    </a:lnTo>
                    <a:lnTo>
                      <a:pt x="77730" y="478578"/>
                    </a:lnTo>
                    <a:lnTo>
                      <a:pt x="77773" y="478464"/>
                    </a:lnTo>
                    <a:lnTo>
                      <a:pt x="77849" y="478366"/>
                    </a:lnTo>
                    <a:lnTo>
                      <a:pt x="77941" y="478287"/>
                    </a:lnTo>
                    <a:lnTo>
                      <a:pt x="78043" y="478221"/>
                    </a:lnTo>
                    <a:lnTo>
                      <a:pt x="78155" y="478177"/>
                    </a:lnTo>
                    <a:lnTo>
                      <a:pt x="78384" y="478099"/>
                    </a:lnTo>
                    <a:lnTo>
                      <a:pt x="78627" y="478075"/>
                    </a:lnTo>
                    <a:lnTo>
                      <a:pt x="78870" y="478086"/>
                    </a:lnTo>
                    <a:lnTo>
                      <a:pt x="79113" y="478105"/>
                    </a:lnTo>
                    <a:lnTo>
                      <a:pt x="79355" y="478111"/>
                    </a:lnTo>
                    <a:lnTo>
                      <a:pt x="79475" y="478099"/>
                    </a:lnTo>
                    <a:lnTo>
                      <a:pt x="79590" y="478057"/>
                    </a:lnTo>
                    <a:lnTo>
                      <a:pt x="79689" y="477990"/>
                    </a:lnTo>
                    <a:lnTo>
                      <a:pt x="79772" y="477898"/>
                    </a:lnTo>
                    <a:lnTo>
                      <a:pt x="79837" y="477795"/>
                    </a:lnTo>
                    <a:lnTo>
                      <a:pt x="79895" y="477685"/>
                    </a:lnTo>
                    <a:lnTo>
                      <a:pt x="79945" y="477576"/>
                    </a:lnTo>
                    <a:lnTo>
                      <a:pt x="79990" y="477461"/>
                    </a:lnTo>
                    <a:lnTo>
                      <a:pt x="80074" y="477236"/>
                    </a:lnTo>
                    <a:lnTo>
                      <a:pt x="80111" y="477121"/>
                    </a:lnTo>
                    <a:lnTo>
                      <a:pt x="80145" y="477006"/>
                    </a:lnTo>
                    <a:lnTo>
                      <a:pt x="80179" y="476890"/>
                    </a:lnTo>
                    <a:lnTo>
                      <a:pt x="80212" y="476769"/>
                    </a:lnTo>
                    <a:lnTo>
                      <a:pt x="80243" y="476653"/>
                    </a:lnTo>
                    <a:lnTo>
                      <a:pt x="80268" y="476531"/>
                    </a:lnTo>
                    <a:lnTo>
                      <a:pt x="80286" y="476410"/>
                    </a:lnTo>
                    <a:lnTo>
                      <a:pt x="80297" y="476294"/>
                    </a:lnTo>
                    <a:lnTo>
                      <a:pt x="80302" y="476173"/>
                    </a:lnTo>
                    <a:lnTo>
                      <a:pt x="80304" y="476051"/>
                    </a:lnTo>
                    <a:lnTo>
                      <a:pt x="80300" y="475808"/>
                    </a:lnTo>
                    <a:lnTo>
                      <a:pt x="80290" y="475566"/>
                    </a:lnTo>
                    <a:lnTo>
                      <a:pt x="80278" y="475323"/>
                    </a:lnTo>
                    <a:lnTo>
                      <a:pt x="80269" y="475073"/>
                    </a:lnTo>
                    <a:lnTo>
                      <a:pt x="80255" y="474830"/>
                    </a:lnTo>
                    <a:lnTo>
                      <a:pt x="80242" y="474709"/>
                    </a:lnTo>
                    <a:lnTo>
                      <a:pt x="80213" y="474594"/>
                    </a:lnTo>
                    <a:lnTo>
                      <a:pt x="80156" y="474484"/>
                    </a:lnTo>
                    <a:lnTo>
                      <a:pt x="80090" y="474381"/>
                    </a:lnTo>
                    <a:lnTo>
                      <a:pt x="80016" y="474289"/>
                    </a:lnTo>
                    <a:lnTo>
                      <a:pt x="79939" y="474198"/>
                    </a:lnTo>
                    <a:lnTo>
                      <a:pt x="79780" y="474010"/>
                    </a:lnTo>
                    <a:lnTo>
                      <a:pt x="79621" y="473828"/>
                    </a:lnTo>
                    <a:lnTo>
                      <a:pt x="79468" y="473640"/>
                    </a:lnTo>
                    <a:lnTo>
                      <a:pt x="79326" y="473439"/>
                    </a:lnTo>
                    <a:lnTo>
                      <a:pt x="79191" y="473239"/>
                    </a:lnTo>
                    <a:lnTo>
                      <a:pt x="79062" y="473032"/>
                    </a:lnTo>
                    <a:lnTo>
                      <a:pt x="78934" y="472825"/>
                    </a:lnTo>
                    <a:lnTo>
                      <a:pt x="78806" y="472619"/>
                    </a:lnTo>
                    <a:lnTo>
                      <a:pt x="78744" y="472516"/>
                    </a:lnTo>
                    <a:lnTo>
                      <a:pt x="78694" y="472400"/>
                    </a:lnTo>
                    <a:lnTo>
                      <a:pt x="78653" y="472291"/>
                    </a:lnTo>
                    <a:lnTo>
                      <a:pt x="78632" y="472169"/>
                    </a:lnTo>
                    <a:lnTo>
                      <a:pt x="78625" y="472048"/>
                    </a:lnTo>
                    <a:lnTo>
                      <a:pt x="78644" y="471805"/>
                    </a:lnTo>
                    <a:lnTo>
                      <a:pt x="78665" y="471562"/>
                    </a:lnTo>
                    <a:lnTo>
                      <a:pt x="78671" y="471319"/>
                    </a:lnTo>
                    <a:lnTo>
                      <a:pt x="78609" y="471088"/>
                    </a:lnTo>
                    <a:lnTo>
                      <a:pt x="78547" y="470984"/>
                    </a:lnTo>
                    <a:lnTo>
                      <a:pt x="78477" y="470881"/>
                    </a:lnTo>
                    <a:lnTo>
                      <a:pt x="78400" y="470790"/>
                    </a:lnTo>
                    <a:lnTo>
                      <a:pt x="78317" y="470699"/>
                    </a:lnTo>
                    <a:lnTo>
                      <a:pt x="78230" y="470614"/>
                    </a:lnTo>
                    <a:lnTo>
                      <a:pt x="78058" y="470444"/>
                    </a:lnTo>
                    <a:lnTo>
                      <a:pt x="77974" y="470353"/>
                    </a:lnTo>
                    <a:lnTo>
                      <a:pt x="77895" y="470262"/>
                    </a:lnTo>
                    <a:lnTo>
                      <a:pt x="77817" y="470170"/>
                    </a:lnTo>
                    <a:lnTo>
                      <a:pt x="77742" y="470073"/>
                    </a:lnTo>
                    <a:lnTo>
                      <a:pt x="77589" y="469885"/>
                    </a:lnTo>
                    <a:lnTo>
                      <a:pt x="77510" y="469793"/>
                    </a:lnTo>
                    <a:lnTo>
                      <a:pt x="77427" y="469702"/>
                    </a:lnTo>
                    <a:lnTo>
                      <a:pt x="77339" y="469617"/>
                    </a:lnTo>
                    <a:lnTo>
                      <a:pt x="77248" y="469539"/>
                    </a:lnTo>
                    <a:lnTo>
                      <a:pt x="77147" y="469472"/>
                    </a:lnTo>
                    <a:lnTo>
                      <a:pt x="77035" y="469429"/>
                    </a:lnTo>
                    <a:lnTo>
                      <a:pt x="76792" y="469442"/>
                    </a:lnTo>
                    <a:lnTo>
                      <a:pt x="76550" y="469472"/>
                    </a:lnTo>
                    <a:lnTo>
                      <a:pt x="76309" y="469502"/>
                    </a:lnTo>
                    <a:lnTo>
                      <a:pt x="76067" y="469484"/>
                    </a:lnTo>
                    <a:lnTo>
                      <a:pt x="75958" y="469429"/>
                    </a:lnTo>
                    <a:lnTo>
                      <a:pt x="75854" y="469369"/>
                    </a:lnTo>
                    <a:lnTo>
                      <a:pt x="75755" y="469296"/>
                    </a:lnTo>
                    <a:lnTo>
                      <a:pt x="75658" y="469222"/>
                    </a:lnTo>
                    <a:lnTo>
                      <a:pt x="75567" y="469144"/>
                    </a:lnTo>
                    <a:lnTo>
                      <a:pt x="75482" y="469053"/>
                    </a:lnTo>
                    <a:lnTo>
                      <a:pt x="75402" y="468962"/>
                    </a:lnTo>
                    <a:lnTo>
                      <a:pt x="75321" y="468870"/>
                    </a:lnTo>
                    <a:lnTo>
                      <a:pt x="75155" y="468694"/>
                    </a:lnTo>
                    <a:lnTo>
                      <a:pt x="74922" y="468633"/>
                    </a:lnTo>
                    <a:lnTo>
                      <a:pt x="74682" y="468597"/>
                    </a:lnTo>
                    <a:lnTo>
                      <a:pt x="74578" y="468536"/>
                    </a:lnTo>
                    <a:lnTo>
                      <a:pt x="74486" y="468457"/>
                    </a:lnTo>
                    <a:lnTo>
                      <a:pt x="74398" y="468372"/>
                    </a:lnTo>
                    <a:lnTo>
                      <a:pt x="74323" y="468275"/>
                    </a:lnTo>
                    <a:lnTo>
                      <a:pt x="74265" y="468172"/>
                    </a:lnTo>
                    <a:lnTo>
                      <a:pt x="74229" y="468050"/>
                    </a:lnTo>
                    <a:lnTo>
                      <a:pt x="74206" y="467934"/>
                    </a:lnTo>
                    <a:lnTo>
                      <a:pt x="74196" y="467813"/>
                    </a:lnTo>
                    <a:lnTo>
                      <a:pt x="74197" y="467570"/>
                    </a:lnTo>
                    <a:lnTo>
                      <a:pt x="74203" y="467327"/>
                    </a:lnTo>
                    <a:lnTo>
                      <a:pt x="74209" y="467084"/>
                    </a:lnTo>
                    <a:lnTo>
                      <a:pt x="74217" y="466841"/>
                    </a:lnTo>
                    <a:lnTo>
                      <a:pt x="74222" y="466598"/>
                    </a:lnTo>
                    <a:lnTo>
                      <a:pt x="74225" y="466355"/>
                    </a:lnTo>
                    <a:lnTo>
                      <a:pt x="74219" y="466112"/>
                    </a:lnTo>
                    <a:lnTo>
                      <a:pt x="74204" y="465990"/>
                    </a:lnTo>
                    <a:lnTo>
                      <a:pt x="74182" y="465869"/>
                    </a:lnTo>
                    <a:lnTo>
                      <a:pt x="74153" y="465754"/>
                    </a:lnTo>
                    <a:lnTo>
                      <a:pt x="74121" y="465632"/>
                    </a:lnTo>
                    <a:lnTo>
                      <a:pt x="74086" y="465517"/>
                    </a:lnTo>
                    <a:lnTo>
                      <a:pt x="74047" y="465401"/>
                    </a:lnTo>
                    <a:lnTo>
                      <a:pt x="74003" y="465292"/>
                    </a:lnTo>
                    <a:lnTo>
                      <a:pt x="73956" y="465177"/>
                    </a:lnTo>
                    <a:lnTo>
                      <a:pt x="73905" y="465067"/>
                    </a:lnTo>
                    <a:lnTo>
                      <a:pt x="73853" y="464958"/>
                    </a:lnTo>
                    <a:lnTo>
                      <a:pt x="73799" y="464848"/>
                    </a:lnTo>
                    <a:lnTo>
                      <a:pt x="73744" y="464739"/>
                    </a:lnTo>
                    <a:lnTo>
                      <a:pt x="73635" y="464526"/>
                    </a:lnTo>
                    <a:lnTo>
                      <a:pt x="73579" y="464417"/>
                    </a:lnTo>
                    <a:lnTo>
                      <a:pt x="73525" y="464308"/>
                    </a:lnTo>
                    <a:lnTo>
                      <a:pt x="73472" y="464198"/>
                    </a:lnTo>
                    <a:lnTo>
                      <a:pt x="73422" y="464089"/>
                    </a:lnTo>
                    <a:lnTo>
                      <a:pt x="73376" y="463974"/>
                    </a:lnTo>
                    <a:lnTo>
                      <a:pt x="73338" y="463858"/>
                    </a:lnTo>
                    <a:lnTo>
                      <a:pt x="73305" y="463743"/>
                    </a:lnTo>
                    <a:lnTo>
                      <a:pt x="73295" y="463621"/>
                    </a:lnTo>
                    <a:lnTo>
                      <a:pt x="73532" y="463597"/>
                    </a:lnTo>
                    <a:lnTo>
                      <a:pt x="73773" y="463621"/>
                    </a:lnTo>
                    <a:lnTo>
                      <a:pt x="74016" y="463651"/>
                    </a:lnTo>
                    <a:lnTo>
                      <a:pt x="74258" y="463676"/>
                    </a:lnTo>
                    <a:lnTo>
                      <a:pt x="74500" y="463676"/>
                    </a:lnTo>
                    <a:lnTo>
                      <a:pt x="74622" y="463475"/>
                    </a:lnTo>
                    <a:lnTo>
                      <a:pt x="74612" y="463238"/>
                    </a:lnTo>
                    <a:lnTo>
                      <a:pt x="74594" y="463117"/>
                    </a:lnTo>
                    <a:lnTo>
                      <a:pt x="74573" y="462996"/>
                    </a:lnTo>
                    <a:lnTo>
                      <a:pt x="74550" y="462880"/>
                    </a:lnTo>
                    <a:lnTo>
                      <a:pt x="74524" y="462758"/>
                    </a:lnTo>
                    <a:lnTo>
                      <a:pt x="74492" y="462643"/>
                    </a:lnTo>
                    <a:lnTo>
                      <a:pt x="74454" y="462527"/>
                    </a:lnTo>
                    <a:lnTo>
                      <a:pt x="74413" y="462412"/>
                    </a:lnTo>
                    <a:lnTo>
                      <a:pt x="74371" y="462297"/>
                    </a:lnTo>
                    <a:lnTo>
                      <a:pt x="74328" y="462181"/>
                    </a:lnTo>
                    <a:lnTo>
                      <a:pt x="74286" y="462072"/>
                    </a:lnTo>
                    <a:lnTo>
                      <a:pt x="74207" y="461841"/>
                    </a:lnTo>
                    <a:lnTo>
                      <a:pt x="74176" y="461720"/>
                    </a:lnTo>
                    <a:lnTo>
                      <a:pt x="74150" y="461604"/>
                    </a:lnTo>
                    <a:lnTo>
                      <a:pt x="74128" y="461483"/>
                    </a:lnTo>
                    <a:lnTo>
                      <a:pt x="74109" y="461367"/>
                    </a:lnTo>
                    <a:lnTo>
                      <a:pt x="74112" y="461239"/>
                    </a:lnTo>
                    <a:lnTo>
                      <a:pt x="74121" y="461118"/>
                    </a:lnTo>
                    <a:lnTo>
                      <a:pt x="74142" y="460996"/>
                    </a:lnTo>
                    <a:lnTo>
                      <a:pt x="74174" y="460881"/>
                    </a:lnTo>
                    <a:lnTo>
                      <a:pt x="74212" y="460766"/>
                    </a:lnTo>
                    <a:lnTo>
                      <a:pt x="74255" y="460656"/>
                    </a:lnTo>
                    <a:lnTo>
                      <a:pt x="74302" y="460541"/>
                    </a:lnTo>
                    <a:lnTo>
                      <a:pt x="74353" y="460431"/>
                    </a:lnTo>
                    <a:lnTo>
                      <a:pt x="74408" y="460322"/>
                    </a:lnTo>
                    <a:lnTo>
                      <a:pt x="74466" y="460213"/>
                    </a:lnTo>
                    <a:lnTo>
                      <a:pt x="74523" y="460110"/>
                    </a:lnTo>
                    <a:lnTo>
                      <a:pt x="74640" y="459891"/>
                    </a:lnTo>
                    <a:lnTo>
                      <a:pt x="74772" y="459690"/>
                    </a:lnTo>
                    <a:lnTo>
                      <a:pt x="74928" y="459508"/>
                    </a:lnTo>
                    <a:lnTo>
                      <a:pt x="75088" y="459326"/>
                    </a:lnTo>
                    <a:lnTo>
                      <a:pt x="75251" y="459144"/>
                    </a:lnTo>
                    <a:lnTo>
                      <a:pt x="75415" y="458967"/>
                    </a:lnTo>
                    <a:lnTo>
                      <a:pt x="75583" y="458785"/>
                    </a:lnTo>
                    <a:lnTo>
                      <a:pt x="75750" y="458609"/>
                    </a:lnTo>
                    <a:lnTo>
                      <a:pt x="75918" y="458433"/>
                    </a:lnTo>
                    <a:lnTo>
                      <a:pt x="76094" y="458269"/>
                    </a:lnTo>
                    <a:lnTo>
                      <a:pt x="76305" y="458141"/>
                    </a:lnTo>
                    <a:lnTo>
                      <a:pt x="76545" y="458165"/>
                    </a:lnTo>
                    <a:lnTo>
                      <a:pt x="76787" y="458196"/>
                    </a:lnTo>
                    <a:lnTo>
                      <a:pt x="76901" y="458153"/>
                    </a:lnTo>
                    <a:lnTo>
                      <a:pt x="76991" y="458074"/>
                    </a:lnTo>
                    <a:lnTo>
                      <a:pt x="77067" y="457977"/>
                    </a:lnTo>
                    <a:lnTo>
                      <a:pt x="77139" y="457880"/>
                    </a:lnTo>
                    <a:lnTo>
                      <a:pt x="77200" y="457776"/>
                    </a:lnTo>
                    <a:lnTo>
                      <a:pt x="77255" y="457667"/>
                    </a:lnTo>
                    <a:lnTo>
                      <a:pt x="77305" y="457558"/>
                    </a:lnTo>
                    <a:lnTo>
                      <a:pt x="77354" y="457442"/>
                    </a:lnTo>
                    <a:lnTo>
                      <a:pt x="77434" y="457217"/>
                    </a:lnTo>
                    <a:lnTo>
                      <a:pt x="77440" y="456975"/>
                    </a:lnTo>
                    <a:lnTo>
                      <a:pt x="77332" y="456768"/>
                    </a:lnTo>
                    <a:lnTo>
                      <a:pt x="77090" y="456732"/>
                    </a:lnTo>
                    <a:lnTo>
                      <a:pt x="76849" y="456756"/>
                    </a:lnTo>
                    <a:lnTo>
                      <a:pt x="76729" y="456780"/>
                    </a:lnTo>
                    <a:lnTo>
                      <a:pt x="76611" y="456805"/>
                    </a:lnTo>
                    <a:lnTo>
                      <a:pt x="76494" y="456841"/>
                    </a:lnTo>
                    <a:lnTo>
                      <a:pt x="76383" y="456890"/>
                    </a:lnTo>
                    <a:lnTo>
                      <a:pt x="76289" y="456969"/>
                    </a:lnTo>
                    <a:lnTo>
                      <a:pt x="76200" y="457048"/>
                    </a:lnTo>
                    <a:lnTo>
                      <a:pt x="76109" y="457133"/>
                    </a:lnTo>
                    <a:lnTo>
                      <a:pt x="75893" y="457230"/>
                    </a:lnTo>
                    <a:lnTo>
                      <a:pt x="75650" y="457230"/>
                    </a:lnTo>
                    <a:lnTo>
                      <a:pt x="75407" y="457224"/>
                    </a:lnTo>
                    <a:lnTo>
                      <a:pt x="75164" y="457212"/>
                    </a:lnTo>
                    <a:lnTo>
                      <a:pt x="74921" y="457199"/>
                    </a:lnTo>
                    <a:lnTo>
                      <a:pt x="74678" y="457188"/>
                    </a:lnTo>
                    <a:lnTo>
                      <a:pt x="74558" y="457205"/>
                    </a:lnTo>
                    <a:lnTo>
                      <a:pt x="74438" y="457230"/>
                    </a:lnTo>
                    <a:lnTo>
                      <a:pt x="74325" y="457272"/>
                    </a:lnTo>
                    <a:lnTo>
                      <a:pt x="74218" y="457333"/>
                    </a:lnTo>
                    <a:lnTo>
                      <a:pt x="74116" y="457400"/>
                    </a:lnTo>
                    <a:lnTo>
                      <a:pt x="74015" y="457467"/>
                    </a:lnTo>
                    <a:lnTo>
                      <a:pt x="73809" y="457594"/>
                    </a:lnTo>
                    <a:lnTo>
                      <a:pt x="73698" y="457643"/>
                    </a:lnTo>
                    <a:lnTo>
                      <a:pt x="73580" y="457673"/>
                    </a:lnTo>
                    <a:lnTo>
                      <a:pt x="73459" y="457686"/>
                    </a:lnTo>
                    <a:lnTo>
                      <a:pt x="73337" y="457692"/>
                    </a:lnTo>
                    <a:lnTo>
                      <a:pt x="73093" y="457685"/>
                    </a:lnTo>
                    <a:lnTo>
                      <a:pt x="72848" y="457679"/>
                    </a:lnTo>
                    <a:lnTo>
                      <a:pt x="72607" y="457655"/>
                    </a:lnTo>
                    <a:lnTo>
                      <a:pt x="72490" y="457625"/>
                    </a:lnTo>
                    <a:lnTo>
                      <a:pt x="72375" y="457588"/>
                    </a:lnTo>
                    <a:lnTo>
                      <a:pt x="72263" y="457545"/>
                    </a:lnTo>
                    <a:lnTo>
                      <a:pt x="72152" y="457497"/>
                    </a:lnTo>
                    <a:lnTo>
                      <a:pt x="72041" y="457442"/>
                    </a:lnTo>
                    <a:lnTo>
                      <a:pt x="71932" y="457387"/>
                    </a:lnTo>
                    <a:lnTo>
                      <a:pt x="71823" y="457333"/>
                    </a:lnTo>
                    <a:lnTo>
                      <a:pt x="71611" y="457212"/>
                    </a:lnTo>
                    <a:lnTo>
                      <a:pt x="71424" y="457060"/>
                    </a:lnTo>
                    <a:lnTo>
                      <a:pt x="71395" y="456816"/>
                    </a:lnTo>
                    <a:lnTo>
                      <a:pt x="71432" y="456574"/>
                    </a:lnTo>
                    <a:lnTo>
                      <a:pt x="71433" y="456458"/>
                    </a:lnTo>
                    <a:lnTo>
                      <a:pt x="71411" y="456337"/>
                    </a:lnTo>
                    <a:lnTo>
                      <a:pt x="71373" y="456221"/>
                    </a:lnTo>
                    <a:lnTo>
                      <a:pt x="71328" y="456105"/>
                    </a:lnTo>
                    <a:lnTo>
                      <a:pt x="71285" y="455997"/>
                    </a:lnTo>
                    <a:lnTo>
                      <a:pt x="71233" y="455887"/>
                    </a:lnTo>
                    <a:lnTo>
                      <a:pt x="71168" y="455784"/>
                    </a:lnTo>
                    <a:lnTo>
                      <a:pt x="71099" y="455680"/>
                    </a:lnTo>
                    <a:lnTo>
                      <a:pt x="71014" y="455595"/>
                    </a:lnTo>
                    <a:lnTo>
                      <a:pt x="70910" y="455534"/>
                    </a:lnTo>
                    <a:lnTo>
                      <a:pt x="70794" y="455498"/>
                    </a:lnTo>
                    <a:lnTo>
                      <a:pt x="70674" y="455468"/>
                    </a:lnTo>
                    <a:lnTo>
                      <a:pt x="70555" y="455444"/>
                    </a:lnTo>
                    <a:lnTo>
                      <a:pt x="70324" y="455377"/>
                    </a:lnTo>
                    <a:lnTo>
                      <a:pt x="70215" y="455322"/>
                    </a:lnTo>
                    <a:lnTo>
                      <a:pt x="70109" y="455262"/>
                    </a:lnTo>
                    <a:lnTo>
                      <a:pt x="70007" y="455195"/>
                    </a:lnTo>
                    <a:lnTo>
                      <a:pt x="69906" y="455127"/>
                    </a:lnTo>
                    <a:lnTo>
                      <a:pt x="69808" y="455055"/>
                    </a:lnTo>
                    <a:lnTo>
                      <a:pt x="69720" y="454969"/>
                    </a:lnTo>
                    <a:lnTo>
                      <a:pt x="69652" y="454873"/>
                    </a:lnTo>
                    <a:lnTo>
                      <a:pt x="69629" y="454757"/>
                    </a:lnTo>
                    <a:lnTo>
                      <a:pt x="69743" y="454538"/>
                    </a:lnTo>
                    <a:lnTo>
                      <a:pt x="69824" y="454447"/>
                    </a:lnTo>
                    <a:lnTo>
                      <a:pt x="69915" y="454368"/>
                    </a:lnTo>
                    <a:lnTo>
                      <a:pt x="70019" y="454307"/>
                    </a:lnTo>
                    <a:lnTo>
                      <a:pt x="70138" y="454283"/>
                    </a:lnTo>
                    <a:lnTo>
                      <a:pt x="70379" y="454313"/>
                    </a:lnTo>
                    <a:lnTo>
                      <a:pt x="70618" y="454289"/>
                    </a:lnTo>
                    <a:lnTo>
                      <a:pt x="70724" y="454222"/>
                    </a:lnTo>
                    <a:lnTo>
                      <a:pt x="70822" y="454155"/>
                    </a:lnTo>
                    <a:lnTo>
                      <a:pt x="70907" y="454064"/>
                    </a:lnTo>
                    <a:lnTo>
                      <a:pt x="70961" y="453961"/>
                    </a:lnTo>
                    <a:lnTo>
                      <a:pt x="70961" y="453834"/>
                    </a:lnTo>
                    <a:lnTo>
                      <a:pt x="70866" y="453615"/>
                    </a:lnTo>
                    <a:lnTo>
                      <a:pt x="70738" y="453408"/>
                    </a:lnTo>
                    <a:lnTo>
                      <a:pt x="70612" y="453196"/>
                    </a:lnTo>
                    <a:lnTo>
                      <a:pt x="70564" y="453086"/>
                    </a:lnTo>
                    <a:lnTo>
                      <a:pt x="70531" y="452971"/>
                    </a:lnTo>
                    <a:lnTo>
                      <a:pt x="70505" y="452849"/>
                    </a:lnTo>
                    <a:lnTo>
                      <a:pt x="70487" y="452734"/>
                    </a:lnTo>
                    <a:lnTo>
                      <a:pt x="70473" y="452613"/>
                    </a:lnTo>
                    <a:lnTo>
                      <a:pt x="70462" y="452491"/>
                    </a:lnTo>
                    <a:lnTo>
                      <a:pt x="70457" y="452370"/>
                    </a:lnTo>
                    <a:lnTo>
                      <a:pt x="70471" y="452127"/>
                    </a:lnTo>
                    <a:lnTo>
                      <a:pt x="70489" y="452005"/>
                    </a:lnTo>
                    <a:lnTo>
                      <a:pt x="70529" y="451889"/>
                    </a:lnTo>
                    <a:lnTo>
                      <a:pt x="70609" y="451799"/>
                    </a:lnTo>
                    <a:lnTo>
                      <a:pt x="70711" y="451737"/>
                    </a:lnTo>
                    <a:lnTo>
                      <a:pt x="70819" y="451677"/>
                    </a:lnTo>
                    <a:lnTo>
                      <a:pt x="71020" y="451543"/>
                    </a:lnTo>
                    <a:lnTo>
                      <a:pt x="71070" y="451306"/>
                    </a:lnTo>
                    <a:lnTo>
                      <a:pt x="71023" y="451069"/>
                    </a:lnTo>
                    <a:lnTo>
                      <a:pt x="70980" y="450954"/>
                    </a:lnTo>
                    <a:lnTo>
                      <a:pt x="70925" y="450845"/>
                    </a:lnTo>
                    <a:lnTo>
                      <a:pt x="70854" y="450747"/>
                    </a:lnTo>
                    <a:lnTo>
                      <a:pt x="70749" y="450686"/>
                    </a:lnTo>
                    <a:lnTo>
                      <a:pt x="70630" y="450662"/>
                    </a:lnTo>
                    <a:lnTo>
                      <a:pt x="70507" y="450644"/>
                    </a:lnTo>
                    <a:lnTo>
                      <a:pt x="70275" y="450583"/>
                    </a:lnTo>
                    <a:lnTo>
                      <a:pt x="70169" y="450528"/>
                    </a:lnTo>
                    <a:lnTo>
                      <a:pt x="70067" y="450462"/>
                    </a:lnTo>
                    <a:lnTo>
                      <a:pt x="69968" y="450389"/>
                    </a:lnTo>
                    <a:lnTo>
                      <a:pt x="69871" y="450316"/>
                    </a:lnTo>
                    <a:lnTo>
                      <a:pt x="69776" y="450237"/>
                    </a:lnTo>
                    <a:lnTo>
                      <a:pt x="69686" y="450158"/>
                    </a:lnTo>
                    <a:lnTo>
                      <a:pt x="69605" y="450067"/>
                    </a:lnTo>
                    <a:lnTo>
                      <a:pt x="69532" y="449970"/>
                    </a:lnTo>
                    <a:lnTo>
                      <a:pt x="69493" y="449848"/>
                    </a:lnTo>
                    <a:lnTo>
                      <a:pt x="69539" y="449617"/>
                    </a:lnTo>
                    <a:lnTo>
                      <a:pt x="69594" y="449508"/>
                    </a:lnTo>
                    <a:lnTo>
                      <a:pt x="69660" y="449405"/>
                    </a:lnTo>
                    <a:lnTo>
                      <a:pt x="69738" y="449314"/>
                    </a:lnTo>
                    <a:lnTo>
                      <a:pt x="69819" y="449222"/>
                    </a:lnTo>
                    <a:lnTo>
                      <a:pt x="69903" y="449137"/>
                    </a:lnTo>
                    <a:lnTo>
                      <a:pt x="70160" y="448901"/>
                    </a:lnTo>
                    <a:lnTo>
                      <a:pt x="70381" y="448803"/>
                    </a:lnTo>
                    <a:lnTo>
                      <a:pt x="70607" y="448712"/>
                    </a:lnTo>
                    <a:lnTo>
                      <a:pt x="70720" y="448670"/>
                    </a:lnTo>
                    <a:lnTo>
                      <a:pt x="70832" y="448621"/>
                    </a:lnTo>
                    <a:lnTo>
                      <a:pt x="70937" y="448560"/>
                    </a:lnTo>
                    <a:lnTo>
                      <a:pt x="71025" y="448475"/>
                    </a:lnTo>
                    <a:lnTo>
                      <a:pt x="71084" y="448372"/>
                    </a:lnTo>
                    <a:lnTo>
                      <a:pt x="71115" y="448250"/>
                    </a:lnTo>
                    <a:lnTo>
                      <a:pt x="71122" y="448129"/>
                    </a:lnTo>
                    <a:lnTo>
                      <a:pt x="71109" y="447892"/>
                    </a:lnTo>
                    <a:lnTo>
                      <a:pt x="71087" y="447770"/>
                    </a:lnTo>
                    <a:lnTo>
                      <a:pt x="71058" y="447649"/>
                    </a:lnTo>
                    <a:lnTo>
                      <a:pt x="71022" y="447533"/>
                    </a:lnTo>
                    <a:lnTo>
                      <a:pt x="70978" y="447418"/>
                    </a:lnTo>
                    <a:lnTo>
                      <a:pt x="70919" y="447315"/>
                    </a:lnTo>
                    <a:lnTo>
                      <a:pt x="70823" y="447242"/>
                    </a:lnTo>
                    <a:lnTo>
                      <a:pt x="70716" y="447181"/>
                    </a:lnTo>
                    <a:lnTo>
                      <a:pt x="70609" y="447120"/>
                    </a:lnTo>
                    <a:lnTo>
                      <a:pt x="70421" y="446975"/>
                    </a:lnTo>
                    <a:lnTo>
                      <a:pt x="70354" y="446871"/>
                    </a:lnTo>
                    <a:lnTo>
                      <a:pt x="70287" y="446768"/>
                    </a:lnTo>
                    <a:lnTo>
                      <a:pt x="70222" y="446665"/>
                    </a:lnTo>
                    <a:lnTo>
                      <a:pt x="70159" y="446561"/>
                    </a:lnTo>
                    <a:lnTo>
                      <a:pt x="70097" y="446458"/>
                    </a:lnTo>
                    <a:lnTo>
                      <a:pt x="70038" y="446349"/>
                    </a:lnTo>
                    <a:lnTo>
                      <a:pt x="69983" y="446246"/>
                    </a:lnTo>
                    <a:lnTo>
                      <a:pt x="69934" y="446130"/>
                    </a:lnTo>
                    <a:lnTo>
                      <a:pt x="69890" y="446021"/>
                    </a:lnTo>
                    <a:lnTo>
                      <a:pt x="69856" y="445899"/>
                    </a:lnTo>
                    <a:lnTo>
                      <a:pt x="69833" y="445783"/>
                    </a:lnTo>
                    <a:lnTo>
                      <a:pt x="69828" y="445662"/>
                    </a:lnTo>
                    <a:lnTo>
                      <a:pt x="69951" y="445450"/>
                    </a:lnTo>
                    <a:lnTo>
                      <a:pt x="70040" y="445371"/>
                    </a:lnTo>
                    <a:lnTo>
                      <a:pt x="70133" y="445292"/>
                    </a:lnTo>
                    <a:lnTo>
                      <a:pt x="70228" y="445213"/>
                    </a:lnTo>
                    <a:lnTo>
                      <a:pt x="70324" y="445140"/>
                    </a:lnTo>
                    <a:lnTo>
                      <a:pt x="70423" y="445073"/>
                    </a:lnTo>
                    <a:lnTo>
                      <a:pt x="70526" y="445006"/>
                    </a:lnTo>
                    <a:lnTo>
                      <a:pt x="70632" y="444946"/>
                    </a:lnTo>
                    <a:lnTo>
                      <a:pt x="70739" y="444890"/>
                    </a:lnTo>
                    <a:lnTo>
                      <a:pt x="70952" y="444769"/>
                    </a:lnTo>
                    <a:lnTo>
                      <a:pt x="71047" y="444696"/>
                    </a:lnTo>
                    <a:lnTo>
                      <a:pt x="71126" y="444605"/>
                    </a:lnTo>
                    <a:lnTo>
                      <a:pt x="71174" y="444496"/>
                    </a:lnTo>
                    <a:lnTo>
                      <a:pt x="71194" y="444374"/>
                    </a:lnTo>
                    <a:lnTo>
                      <a:pt x="71175" y="444131"/>
                    </a:lnTo>
                    <a:lnTo>
                      <a:pt x="71132" y="444016"/>
                    </a:lnTo>
                    <a:lnTo>
                      <a:pt x="71062" y="443918"/>
                    </a:lnTo>
                    <a:lnTo>
                      <a:pt x="70973" y="443833"/>
                    </a:lnTo>
                    <a:lnTo>
                      <a:pt x="70872" y="443766"/>
                    </a:lnTo>
                    <a:lnTo>
                      <a:pt x="70763" y="443712"/>
                    </a:lnTo>
                    <a:lnTo>
                      <a:pt x="70651" y="443663"/>
                    </a:lnTo>
                    <a:lnTo>
                      <a:pt x="70537" y="443621"/>
                    </a:lnTo>
                    <a:lnTo>
                      <a:pt x="70419" y="443590"/>
                    </a:lnTo>
                    <a:lnTo>
                      <a:pt x="70177" y="443597"/>
                    </a:lnTo>
                    <a:lnTo>
                      <a:pt x="69934" y="443615"/>
                    </a:lnTo>
                    <a:lnTo>
                      <a:pt x="69812" y="443621"/>
                    </a:lnTo>
                    <a:lnTo>
                      <a:pt x="69691" y="443614"/>
                    </a:lnTo>
                    <a:lnTo>
                      <a:pt x="69570" y="443602"/>
                    </a:lnTo>
                    <a:lnTo>
                      <a:pt x="69450" y="443590"/>
                    </a:lnTo>
                    <a:lnTo>
                      <a:pt x="69329" y="443572"/>
                    </a:lnTo>
                    <a:lnTo>
                      <a:pt x="69209" y="443554"/>
                    </a:lnTo>
                    <a:lnTo>
                      <a:pt x="69089" y="443530"/>
                    </a:lnTo>
                    <a:lnTo>
                      <a:pt x="68851" y="443487"/>
                    </a:lnTo>
                    <a:lnTo>
                      <a:pt x="68612" y="443432"/>
                    </a:lnTo>
                    <a:lnTo>
                      <a:pt x="68388" y="443341"/>
                    </a:lnTo>
                    <a:lnTo>
                      <a:pt x="68183" y="443208"/>
                    </a:lnTo>
                    <a:lnTo>
                      <a:pt x="67972" y="443092"/>
                    </a:lnTo>
                    <a:lnTo>
                      <a:pt x="67737" y="443031"/>
                    </a:lnTo>
                    <a:lnTo>
                      <a:pt x="67495" y="443032"/>
                    </a:lnTo>
                    <a:lnTo>
                      <a:pt x="67376" y="443062"/>
                    </a:lnTo>
                    <a:lnTo>
                      <a:pt x="67264" y="443111"/>
                    </a:lnTo>
                    <a:lnTo>
                      <a:pt x="67164" y="443178"/>
                    </a:lnTo>
                    <a:lnTo>
                      <a:pt x="67068" y="443250"/>
                    </a:lnTo>
                    <a:lnTo>
                      <a:pt x="66972" y="443329"/>
                    </a:lnTo>
                    <a:lnTo>
                      <a:pt x="66765" y="443457"/>
                    </a:lnTo>
                    <a:lnTo>
                      <a:pt x="66557" y="443372"/>
                    </a:lnTo>
                    <a:lnTo>
                      <a:pt x="66452" y="443153"/>
                    </a:lnTo>
                    <a:lnTo>
                      <a:pt x="66346" y="442934"/>
                    </a:lnTo>
                    <a:lnTo>
                      <a:pt x="66266" y="442843"/>
                    </a:lnTo>
                    <a:lnTo>
                      <a:pt x="66165" y="442770"/>
                    </a:lnTo>
                    <a:lnTo>
                      <a:pt x="66054" y="442721"/>
                    </a:lnTo>
                    <a:lnTo>
                      <a:pt x="65940" y="442679"/>
                    </a:lnTo>
                    <a:lnTo>
                      <a:pt x="65826" y="442643"/>
                    </a:lnTo>
                    <a:lnTo>
                      <a:pt x="65601" y="442545"/>
                    </a:lnTo>
                    <a:lnTo>
                      <a:pt x="65503" y="442472"/>
                    </a:lnTo>
                    <a:lnTo>
                      <a:pt x="65420" y="442387"/>
                    </a:lnTo>
                    <a:lnTo>
                      <a:pt x="65357" y="442284"/>
                    </a:lnTo>
                    <a:lnTo>
                      <a:pt x="65304" y="442175"/>
                    </a:lnTo>
                    <a:lnTo>
                      <a:pt x="65251" y="442066"/>
                    </a:lnTo>
                    <a:lnTo>
                      <a:pt x="65199" y="441956"/>
                    </a:lnTo>
                    <a:lnTo>
                      <a:pt x="65147" y="441847"/>
                    </a:lnTo>
                    <a:lnTo>
                      <a:pt x="65095" y="441731"/>
                    </a:lnTo>
                    <a:lnTo>
                      <a:pt x="64992" y="441512"/>
                    </a:lnTo>
                    <a:lnTo>
                      <a:pt x="64940" y="441403"/>
                    </a:lnTo>
                    <a:lnTo>
                      <a:pt x="64887" y="441294"/>
                    </a:lnTo>
                    <a:lnTo>
                      <a:pt x="64834" y="441185"/>
                    </a:lnTo>
                    <a:lnTo>
                      <a:pt x="64780" y="441075"/>
                    </a:lnTo>
                    <a:lnTo>
                      <a:pt x="64723" y="440972"/>
                    </a:lnTo>
                    <a:lnTo>
                      <a:pt x="64600" y="440759"/>
                    </a:lnTo>
                    <a:lnTo>
                      <a:pt x="64532" y="440656"/>
                    </a:lnTo>
                    <a:lnTo>
                      <a:pt x="64455" y="440565"/>
                    </a:lnTo>
                    <a:lnTo>
                      <a:pt x="64375" y="440474"/>
                    </a:lnTo>
                    <a:lnTo>
                      <a:pt x="64293" y="440382"/>
                    </a:lnTo>
                    <a:lnTo>
                      <a:pt x="64210" y="440291"/>
                    </a:lnTo>
                    <a:lnTo>
                      <a:pt x="64126" y="440206"/>
                    </a:lnTo>
                    <a:lnTo>
                      <a:pt x="63962" y="440024"/>
                    </a:lnTo>
                    <a:lnTo>
                      <a:pt x="63883" y="439933"/>
                    </a:lnTo>
                    <a:lnTo>
                      <a:pt x="63814" y="439836"/>
                    </a:lnTo>
                    <a:lnTo>
                      <a:pt x="63754" y="439733"/>
                    </a:lnTo>
                    <a:lnTo>
                      <a:pt x="63706" y="439617"/>
                    </a:lnTo>
                    <a:lnTo>
                      <a:pt x="63689" y="439496"/>
                    </a:lnTo>
                    <a:lnTo>
                      <a:pt x="63711" y="439252"/>
                    </a:lnTo>
                    <a:lnTo>
                      <a:pt x="63738" y="439016"/>
                    </a:lnTo>
                    <a:lnTo>
                      <a:pt x="63738" y="438888"/>
                    </a:lnTo>
                    <a:lnTo>
                      <a:pt x="63712" y="438772"/>
                    </a:lnTo>
                    <a:lnTo>
                      <a:pt x="63655" y="438663"/>
                    </a:lnTo>
                    <a:lnTo>
                      <a:pt x="63586" y="438566"/>
                    </a:lnTo>
                    <a:lnTo>
                      <a:pt x="63508" y="438469"/>
                    </a:lnTo>
                    <a:lnTo>
                      <a:pt x="63425" y="438384"/>
                    </a:lnTo>
                    <a:lnTo>
                      <a:pt x="63338" y="438299"/>
                    </a:lnTo>
                    <a:lnTo>
                      <a:pt x="63248" y="438214"/>
                    </a:lnTo>
                    <a:lnTo>
                      <a:pt x="63155" y="438135"/>
                    </a:lnTo>
                    <a:lnTo>
                      <a:pt x="63059" y="438062"/>
                    </a:lnTo>
                    <a:lnTo>
                      <a:pt x="62960" y="437995"/>
                    </a:lnTo>
                    <a:lnTo>
                      <a:pt x="62763" y="437849"/>
                    </a:lnTo>
                    <a:lnTo>
                      <a:pt x="62670" y="437770"/>
                    </a:lnTo>
                    <a:lnTo>
                      <a:pt x="62582" y="437685"/>
                    </a:lnTo>
                    <a:lnTo>
                      <a:pt x="62503" y="437594"/>
                    </a:lnTo>
                    <a:lnTo>
                      <a:pt x="62448" y="437485"/>
                    </a:lnTo>
                    <a:lnTo>
                      <a:pt x="62424" y="437369"/>
                    </a:lnTo>
                    <a:lnTo>
                      <a:pt x="62442" y="437126"/>
                    </a:lnTo>
                    <a:lnTo>
                      <a:pt x="62467" y="436883"/>
                    </a:lnTo>
                    <a:lnTo>
                      <a:pt x="62471" y="436762"/>
                    </a:lnTo>
                    <a:lnTo>
                      <a:pt x="62454" y="436640"/>
                    </a:lnTo>
                    <a:lnTo>
                      <a:pt x="62392" y="436537"/>
                    </a:lnTo>
                    <a:lnTo>
                      <a:pt x="62305" y="436452"/>
                    </a:lnTo>
                    <a:lnTo>
                      <a:pt x="62214" y="436373"/>
                    </a:lnTo>
                    <a:lnTo>
                      <a:pt x="62117" y="436154"/>
                    </a:lnTo>
                    <a:lnTo>
                      <a:pt x="62093" y="435911"/>
                    </a:lnTo>
                    <a:lnTo>
                      <a:pt x="62102" y="435668"/>
                    </a:lnTo>
                    <a:lnTo>
                      <a:pt x="62114" y="435547"/>
                    </a:lnTo>
                    <a:lnTo>
                      <a:pt x="62129" y="435425"/>
                    </a:lnTo>
                    <a:lnTo>
                      <a:pt x="62148" y="435309"/>
                    </a:lnTo>
                    <a:lnTo>
                      <a:pt x="62169" y="435188"/>
                    </a:lnTo>
                    <a:lnTo>
                      <a:pt x="62193" y="435072"/>
                    </a:lnTo>
                    <a:lnTo>
                      <a:pt x="62220" y="434951"/>
                    </a:lnTo>
                    <a:lnTo>
                      <a:pt x="62254" y="434836"/>
                    </a:lnTo>
                    <a:lnTo>
                      <a:pt x="62293" y="434720"/>
                    </a:lnTo>
                    <a:lnTo>
                      <a:pt x="62339" y="434605"/>
                    </a:lnTo>
                    <a:lnTo>
                      <a:pt x="62397" y="434501"/>
                    </a:lnTo>
                    <a:lnTo>
                      <a:pt x="62470" y="434398"/>
                    </a:lnTo>
                    <a:lnTo>
                      <a:pt x="62564" y="434325"/>
                    </a:lnTo>
                    <a:lnTo>
                      <a:pt x="62674" y="434271"/>
                    </a:lnTo>
                    <a:lnTo>
                      <a:pt x="62789" y="434234"/>
                    </a:lnTo>
                    <a:lnTo>
                      <a:pt x="62906" y="434198"/>
                    </a:lnTo>
                    <a:lnTo>
                      <a:pt x="63023" y="434168"/>
                    </a:lnTo>
                    <a:lnTo>
                      <a:pt x="63246" y="434070"/>
                    </a:lnTo>
                    <a:lnTo>
                      <a:pt x="63382" y="433876"/>
                    </a:lnTo>
                    <a:lnTo>
                      <a:pt x="63384" y="433633"/>
                    </a:lnTo>
                    <a:lnTo>
                      <a:pt x="63348" y="433396"/>
                    </a:lnTo>
                    <a:lnTo>
                      <a:pt x="63309" y="433153"/>
                    </a:lnTo>
                    <a:lnTo>
                      <a:pt x="63297" y="432910"/>
                    </a:lnTo>
                    <a:lnTo>
                      <a:pt x="63400" y="432703"/>
                    </a:lnTo>
                    <a:lnTo>
                      <a:pt x="63508" y="432643"/>
                    </a:lnTo>
                    <a:lnTo>
                      <a:pt x="63623" y="432606"/>
                    </a:lnTo>
                    <a:lnTo>
                      <a:pt x="63740" y="432570"/>
                    </a:lnTo>
                    <a:lnTo>
                      <a:pt x="63858" y="432539"/>
                    </a:lnTo>
                    <a:lnTo>
                      <a:pt x="64084" y="432442"/>
                    </a:lnTo>
                    <a:lnTo>
                      <a:pt x="64004" y="432241"/>
                    </a:lnTo>
                    <a:lnTo>
                      <a:pt x="63822" y="432077"/>
                    </a:lnTo>
                    <a:lnTo>
                      <a:pt x="63639" y="431920"/>
                    </a:lnTo>
                    <a:lnTo>
                      <a:pt x="63456" y="431762"/>
                    </a:lnTo>
                    <a:lnTo>
                      <a:pt x="63268" y="431604"/>
                    </a:lnTo>
                    <a:lnTo>
                      <a:pt x="63055" y="431488"/>
                    </a:lnTo>
                    <a:lnTo>
                      <a:pt x="62845" y="431366"/>
                    </a:lnTo>
                    <a:lnTo>
                      <a:pt x="62712" y="431166"/>
                    </a:lnTo>
                    <a:lnTo>
                      <a:pt x="62710" y="430923"/>
                    </a:lnTo>
                    <a:lnTo>
                      <a:pt x="62737" y="430680"/>
                    </a:lnTo>
                    <a:lnTo>
                      <a:pt x="62722" y="430443"/>
                    </a:lnTo>
                    <a:lnTo>
                      <a:pt x="62647" y="430212"/>
                    </a:lnTo>
                    <a:lnTo>
                      <a:pt x="62559" y="429981"/>
                    </a:lnTo>
                    <a:lnTo>
                      <a:pt x="62511" y="429872"/>
                    </a:lnTo>
                    <a:lnTo>
                      <a:pt x="62461" y="429763"/>
                    </a:lnTo>
                    <a:lnTo>
                      <a:pt x="62407" y="429653"/>
                    </a:lnTo>
                    <a:lnTo>
                      <a:pt x="62352" y="429544"/>
                    </a:lnTo>
                    <a:lnTo>
                      <a:pt x="62295" y="429435"/>
                    </a:lnTo>
                    <a:lnTo>
                      <a:pt x="62236" y="429325"/>
                    </a:lnTo>
                    <a:lnTo>
                      <a:pt x="62167" y="429228"/>
                    </a:lnTo>
                    <a:lnTo>
                      <a:pt x="62086" y="429137"/>
                    </a:lnTo>
                    <a:lnTo>
                      <a:pt x="62004" y="429046"/>
                    </a:lnTo>
                    <a:lnTo>
                      <a:pt x="61919" y="428960"/>
                    </a:lnTo>
                    <a:lnTo>
                      <a:pt x="61833" y="428876"/>
                    </a:lnTo>
                    <a:lnTo>
                      <a:pt x="61663" y="428700"/>
                    </a:lnTo>
                    <a:lnTo>
                      <a:pt x="61497" y="428524"/>
                    </a:lnTo>
                    <a:lnTo>
                      <a:pt x="61397" y="428305"/>
                    </a:lnTo>
                    <a:lnTo>
                      <a:pt x="61373" y="428061"/>
                    </a:lnTo>
                    <a:lnTo>
                      <a:pt x="61404" y="427819"/>
                    </a:lnTo>
                    <a:lnTo>
                      <a:pt x="61531" y="427618"/>
                    </a:lnTo>
                    <a:lnTo>
                      <a:pt x="61708" y="427448"/>
                    </a:lnTo>
                    <a:lnTo>
                      <a:pt x="61821" y="427235"/>
                    </a:lnTo>
                    <a:lnTo>
                      <a:pt x="61841" y="426992"/>
                    </a:lnTo>
                    <a:lnTo>
                      <a:pt x="61802" y="426755"/>
                    </a:lnTo>
                    <a:lnTo>
                      <a:pt x="61666" y="426555"/>
                    </a:lnTo>
                    <a:lnTo>
                      <a:pt x="61494" y="426385"/>
                    </a:lnTo>
                    <a:lnTo>
                      <a:pt x="61424" y="426288"/>
                    </a:lnTo>
                    <a:lnTo>
                      <a:pt x="61360" y="426185"/>
                    </a:lnTo>
                    <a:lnTo>
                      <a:pt x="61296" y="426081"/>
                    </a:lnTo>
                    <a:lnTo>
                      <a:pt x="61233" y="425978"/>
                    </a:lnTo>
                    <a:lnTo>
                      <a:pt x="61172" y="425868"/>
                    </a:lnTo>
                    <a:lnTo>
                      <a:pt x="61115" y="425759"/>
                    </a:lnTo>
                    <a:lnTo>
                      <a:pt x="61066" y="425650"/>
                    </a:lnTo>
                    <a:lnTo>
                      <a:pt x="61026" y="425534"/>
                    </a:lnTo>
                    <a:lnTo>
                      <a:pt x="60992" y="425419"/>
                    </a:lnTo>
                    <a:lnTo>
                      <a:pt x="60971" y="425297"/>
                    </a:lnTo>
                    <a:lnTo>
                      <a:pt x="60957" y="425176"/>
                    </a:lnTo>
                    <a:lnTo>
                      <a:pt x="60948" y="425061"/>
                    </a:lnTo>
                    <a:lnTo>
                      <a:pt x="60961" y="424818"/>
                    </a:lnTo>
                    <a:lnTo>
                      <a:pt x="60978" y="424696"/>
                    </a:lnTo>
                    <a:lnTo>
                      <a:pt x="61007" y="424581"/>
                    </a:lnTo>
                    <a:lnTo>
                      <a:pt x="61060" y="424465"/>
                    </a:lnTo>
                    <a:lnTo>
                      <a:pt x="61132" y="424368"/>
                    </a:lnTo>
                    <a:lnTo>
                      <a:pt x="61211" y="424277"/>
                    </a:lnTo>
                    <a:lnTo>
                      <a:pt x="61295" y="424186"/>
                    </a:lnTo>
                    <a:lnTo>
                      <a:pt x="61390" y="424112"/>
                    </a:lnTo>
                    <a:lnTo>
                      <a:pt x="61491" y="424046"/>
                    </a:lnTo>
                    <a:lnTo>
                      <a:pt x="61595" y="423979"/>
                    </a:lnTo>
                    <a:lnTo>
                      <a:pt x="61779" y="423821"/>
                    </a:lnTo>
                    <a:lnTo>
                      <a:pt x="61842" y="423590"/>
                    </a:lnTo>
                    <a:lnTo>
                      <a:pt x="61823" y="423353"/>
                    </a:lnTo>
                    <a:lnTo>
                      <a:pt x="61794" y="423231"/>
                    </a:lnTo>
                    <a:lnTo>
                      <a:pt x="61726" y="423135"/>
                    </a:lnTo>
                    <a:lnTo>
                      <a:pt x="61636" y="423050"/>
                    </a:lnTo>
                    <a:lnTo>
                      <a:pt x="61539" y="422970"/>
                    </a:lnTo>
                    <a:lnTo>
                      <a:pt x="61418" y="422770"/>
                    </a:lnTo>
                    <a:lnTo>
                      <a:pt x="61403" y="422527"/>
                    </a:lnTo>
                    <a:lnTo>
                      <a:pt x="61414" y="422284"/>
                    </a:lnTo>
                    <a:lnTo>
                      <a:pt x="61425" y="422041"/>
                    </a:lnTo>
                    <a:lnTo>
                      <a:pt x="61405" y="421798"/>
                    </a:lnTo>
                    <a:lnTo>
                      <a:pt x="61389" y="421555"/>
                    </a:lnTo>
                    <a:lnTo>
                      <a:pt x="61408" y="421439"/>
                    </a:lnTo>
                    <a:lnTo>
                      <a:pt x="61457" y="421330"/>
                    </a:lnTo>
                    <a:lnTo>
                      <a:pt x="61528" y="421227"/>
                    </a:lnTo>
                    <a:lnTo>
                      <a:pt x="61610" y="421135"/>
                    </a:lnTo>
                    <a:lnTo>
                      <a:pt x="61695" y="421050"/>
                    </a:lnTo>
                    <a:lnTo>
                      <a:pt x="61845" y="420862"/>
                    </a:lnTo>
                    <a:lnTo>
                      <a:pt x="61825" y="420631"/>
                    </a:lnTo>
                    <a:lnTo>
                      <a:pt x="61648" y="420461"/>
                    </a:lnTo>
                    <a:lnTo>
                      <a:pt x="61456" y="420315"/>
                    </a:lnTo>
                    <a:lnTo>
                      <a:pt x="61260" y="420170"/>
                    </a:lnTo>
                    <a:lnTo>
                      <a:pt x="61056" y="420036"/>
                    </a:lnTo>
                    <a:lnTo>
                      <a:pt x="60858" y="419896"/>
                    </a:lnTo>
                    <a:lnTo>
                      <a:pt x="60716" y="419702"/>
                    </a:lnTo>
                    <a:lnTo>
                      <a:pt x="60685" y="419465"/>
                    </a:lnTo>
                    <a:lnTo>
                      <a:pt x="60704" y="419222"/>
                    </a:lnTo>
                    <a:lnTo>
                      <a:pt x="60767" y="418991"/>
                    </a:lnTo>
                    <a:lnTo>
                      <a:pt x="60896" y="418778"/>
                    </a:lnTo>
                    <a:lnTo>
                      <a:pt x="60952" y="418554"/>
                    </a:lnTo>
                    <a:lnTo>
                      <a:pt x="60881" y="418323"/>
                    </a:lnTo>
                    <a:lnTo>
                      <a:pt x="60838" y="418207"/>
                    </a:lnTo>
                    <a:lnTo>
                      <a:pt x="60789" y="418098"/>
                    </a:lnTo>
                    <a:lnTo>
                      <a:pt x="60736" y="417989"/>
                    </a:lnTo>
                    <a:lnTo>
                      <a:pt x="60678" y="417879"/>
                    </a:lnTo>
                    <a:lnTo>
                      <a:pt x="60619" y="417776"/>
                    </a:lnTo>
                    <a:lnTo>
                      <a:pt x="60498" y="417563"/>
                    </a:lnTo>
                    <a:lnTo>
                      <a:pt x="60346" y="417375"/>
                    </a:lnTo>
                    <a:lnTo>
                      <a:pt x="60184" y="417192"/>
                    </a:lnTo>
                    <a:lnTo>
                      <a:pt x="60042" y="416998"/>
                    </a:lnTo>
                    <a:lnTo>
                      <a:pt x="60025" y="416761"/>
                    </a:lnTo>
                    <a:lnTo>
                      <a:pt x="60135" y="416542"/>
                    </a:lnTo>
                    <a:lnTo>
                      <a:pt x="60204" y="416312"/>
                    </a:lnTo>
                    <a:lnTo>
                      <a:pt x="60208" y="416069"/>
                    </a:lnTo>
                    <a:lnTo>
                      <a:pt x="60204" y="415826"/>
                    </a:lnTo>
                    <a:lnTo>
                      <a:pt x="60199" y="415583"/>
                    </a:lnTo>
                    <a:lnTo>
                      <a:pt x="60194" y="415340"/>
                    </a:lnTo>
                    <a:lnTo>
                      <a:pt x="60190" y="415218"/>
                    </a:lnTo>
                    <a:lnTo>
                      <a:pt x="60186" y="415097"/>
                    </a:lnTo>
                    <a:lnTo>
                      <a:pt x="60182" y="414975"/>
                    </a:lnTo>
                    <a:lnTo>
                      <a:pt x="60178" y="414854"/>
                    </a:lnTo>
                    <a:lnTo>
                      <a:pt x="60167" y="414732"/>
                    </a:lnTo>
                    <a:lnTo>
                      <a:pt x="60154" y="414611"/>
                    </a:lnTo>
                    <a:lnTo>
                      <a:pt x="60142" y="414489"/>
                    </a:lnTo>
                    <a:lnTo>
                      <a:pt x="60150" y="414246"/>
                    </a:lnTo>
                    <a:lnTo>
                      <a:pt x="60345" y="414131"/>
                    </a:lnTo>
                    <a:lnTo>
                      <a:pt x="60588" y="414143"/>
                    </a:lnTo>
                    <a:lnTo>
                      <a:pt x="60828" y="414173"/>
                    </a:lnTo>
                    <a:lnTo>
                      <a:pt x="61070" y="414203"/>
                    </a:lnTo>
                    <a:lnTo>
                      <a:pt x="61300" y="414143"/>
                    </a:lnTo>
                    <a:lnTo>
                      <a:pt x="61350" y="413912"/>
                    </a:lnTo>
                    <a:lnTo>
                      <a:pt x="61326" y="413669"/>
                    </a:lnTo>
                    <a:lnTo>
                      <a:pt x="61298" y="413426"/>
                    </a:lnTo>
                    <a:lnTo>
                      <a:pt x="61270" y="413189"/>
                    </a:lnTo>
                    <a:lnTo>
                      <a:pt x="61248" y="412946"/>
                    </a:lnTo>
                    <a:lnTo>
                      <a:pt x="61280" y="412703"/>
                    </a:lnTo>
                    <a:lnTo>
                      <a:pt x="61408" y="412502"/>
                    </a:lnTo>
                    <a:lnTo>
                      <a:pt x="61559" y="412308"/>
                    </a:lnTo>
                    <a:lnTo>
                      <a:pt x="61651" y="412089"/>
                    </a:lnTo>
                    <a:lnTo>
                      <a:pt x="61599" y="411853"/>
                    </a:lnTo>
                    <a:lnTo>
                      <a:pt x="61559" y="411737"/>
                    </a:lnTo>
                    <a:lnTo>
                      <a:pt x="61514" y="411627"/>
                    </a:lnTo>
                    <a:lnTo>
                      <a:pt x="61463" y="411512"/>
                    </a:lnTo>
                    <a:lnTo>
                      <a:pt x="61407" y="411403"/>
                    </a:lnTo>
                    <a:lnTo>
                      <a:pt x="61348" y="411300"/>
                    </a:lnTo>
                    <a:lnTo>
                      <a:pt x="61284" y="411196"/>
                    </a:lnTo>
                    <a:lnTo>
                      <a:pt x="61221" y="411093"/>
                    </a:lnTo>
                    <a:lnTo>
                      <a:pt x="61096" y="410880"/>
                    </a:lnTo>
                    <a:lnTo>
                      <a:pt x="61030" y="410777"/>
                    </a:lnTo>
                    <a:lnTo>
                      <a:pt x="60960" y="410680"/>
                    </a:lnTo>
                    <a:lnTo>
                      <a:pt x="60883" y="410589"/>
                    </a:lnTo>
                    <a:lnTo>
                      <a:pt x="60802" y="410498"/>
                    </a:lnTo>
                    <a:lnTo>
                      <a:pt x="60718" y="410413"/>
                    </a:lnTo>
                    <a:lnTo>
                      <a:pt x="60551" y="410236"/>
                    </a:lnTo>
                    <a:lnTo>
                      <a:pt x="60468" y="410145"/>
                    </a:lnTo>
                    <a:lnTo>
                      <a:pt x="60396" y="410048"/>
                    </a:lnTo>
                    <a:lnTo>
                      <a:pt x="60330" y="409945"/>
                    </a:lnTo>
                    <a:lnTo>
                      <a:pt x="60264" y="409841"/>
                    </a:lnTo>
                    <a:lnTo>
                      <a:pt x="60199" y="409738"/>
                    </a:lnTo>
                    <a:lnTo>
                      <a:pt x="60137" y="409635"/>
                    </a:lnTo>
                    <a:lnTo>
                      <a:pt x="60076" y="409526"/>
                    </a:lnTo>
                    <a:lnTo>
                      <a:pt x="59961" y="409313"/>
                    </a:lnTo>
                    <a:lnTo>
                      <a:pt x="59909" y="409203"/>
                    </a:lnTo>
                    <a:lnTo>
                      <a:pt x="59859" y="409094"/>
                    </a:lnTo>
                    <a:lnTo>
                      <a:pt x="59812" y="408984"/>
                    </a:lnTo>
                    <a:lnTo>
                      <a:pt x="59767" y="408870"/>
                    </a:lnTo>
                    <a:lnTo>
                      <a:pt x="59724" y="408754"/>
                    </a:lnTo>
                    <a:lnTo>
                      <a:pt x="59646" y="408529"/>
                    </a:lnTo>
                    <a:lnTo>
                      <a:pt x="59576" y="408292"/>
                    </a:lnTo>
                    <a:lnTo>
                      <a:pt x="59545" y="408177"/>
                    </a:lnTo>
                    <a:lnTo>
                      <a:pt x="59516" y="408055"/>
                    </a:lnTo>
                    <a:lnTo>
                      <a:pt x="59491" y="407940"/>
                    </a:lnTo>
                    <a:lnTo>
                      <a:pt x="59469" y="407818"/>
                    </a:lnTo>
                    <a:lnTo>
                      <a:pt x="59450" y="407697"/>
                    </a:lnTo>
                    <a:lnTo>
                      <a:pt x="59437" y="407575"/>
                    </a:lnTo>
                    <a:lnTo>
                      <a:pt x="59430" y="407454"/>
                    </a:lnTo>
                    <a:lnTo>
                      <a:pt x="59428" y="407332"/>
                    </a:lnTo>
                    <a:lnTo>
                      <a:pt x="59440" y="407089"/>
                    </a:lnTo>
                    <a:lnTo>
                      <a:pt x="59460" y="406974"/>
                    </a:lnTo>
                    <a:lnTo>
                      <a:pt x="59488" y="406852"/>
                    </a:lnTo>
                    <a:lnTo>
                      <a:pt x="59523" y="406737"/>
                    </a:lnTo>
                    <a:lnTo>
                      <a:pt x="59566" y="406622"/>
                    </a:lnTo>
                    <a:lnTo>
                      <a:pt x="59612" y="406512"/>
                    </a:lnTo>
                    <a:lnTo>
                      <a:pt x="59661" y="406396"/>
                    </a:lnTo>
                    <a:lnTo>
                      <a:pt x="59712" y="406287"/>
                    </a:lnTo>
                    <a:lnTo>
                      <a:pt x="59763" y="406178"/>
                    </a:lnTo>
                    <a:lnTo>
                      <a:pt x="59859" y="405953"/>
                    </a:lnTo>
                    <a:lnTo>
                      <a:pt x="59900" y="405844"/>
                    </a:lnTo>
                    <a:lnTo>
                      <a:pt x="59938" y="405728"/>
                    </a:lnTo>
                    <a:lnTo>
                      <a:pt x="59974" y="405613"/>
                    </a:lnTo>
                    <a:lnTo>
                      <a:pt x="60008" y="405492"/>
                    </a:lnTo>
                    <a:lnTo>
                      <a:pt x="60079" y="405261"/>
                    </a:lnTo>
                    <a:lnTo>
                      <a:pt x="60125" y="405151"/>
                    </a:lnTo>
                    <a:lnTo>
                      <a:pt x="60191" y="405042"/>
                    </a:lnTo>
                    <a:lnTo>
                      <a:pt x="60273" y="404957"/>
                    </a:lnTo>
                    <a:lnTo>
                      <a:pt x="60378" y="404896"/>
                    </a:lnTo>
                    <a:lnTo>
                      <a:pt x="60489" y="404847"/>
                    </a:lnTo>
                    <a:lnTo>
                      <a:pt x="60602" y="404799"/>
                    </a:lnTo>
                    <a:lnTo>
                      <a:pt x="60715" y="404756"/>
                    </a:lnTo>
                    <a:lnTo>
                      <a:pt x="60923" y="404635"/>
                    </a:lnTo>
                    <a:lnTo>
                      <a:pt x="60986" y="404525"/>
                    </a:lnTo>
                    <a:lnTo>
                      <a:pt x="61019" y="404410"/>
                    </a:lnTo>
                    <a:lnTo>
                      <a:pt x="61034" y="404288"/>
                    </a:lnTo>
                    <a:lnTo>
                      <a:pt x="61042" y="404167"/>
                    </a:lnTo>
                    <a:lnTo>
                      <a:pt x="61029" y="403924"/>
                    </a:lnTo>
                    <a:lnTo>
                      <a:pt x="61019" y="403803"/>
                    </a:lnTo>
                    <a:lnTo>
                      <a:pt x="61007" y="403681"/>
                    </a:lnTo>
                    <a:lnTo>
                      <a:pt x="60996" y="403565"/>
                    </a:lnTo>
                    <a:lnTo>
                      <a:pt x="60984" y="403444"/>
                    </a:lnTo>
                    <a:lnTo>
                      <a:pt x="60960" y="403201"/>
                    </a:lnTo>
                    <a:lnTo>
                      <a:pt x="61053" y="402988"/>
                    </a:lnTo>
                    <a:lnTo>
                      <a:pt x="61151" y="402763"/>
                    </a:lnTo>
                    <a:lnTo>
                      <a:pt x="61198" y="402654"/>
                    </a:lnTo>
                    <a:lnTo>
                      <a:pt x="61245" y="402539"/>
                    </a:lnTo>
                    <a:lnTo>
                      <a:pt x="61288" y="402429"/>
                    </a:lnTo>
                    <a:lnTo>
                      <a:pt x="61324" y="402314"/>
                    </a:lnTo>
                    <a:lnTo>
                      <a:pt x="61349" y="402193"/>
                    </a:lnTo>
                    <a:lnTo>
                      <a:pt x="61351" y="402071"/>
                    </a:lnTo>
                    <a:lnTo>
                      <a:pt x="61330" y="401828"/>
                    </a:lnTo>
                    <a:lnTo>
                      <a:pt x="61335" y="401585"/>
                    </a:lnTo>
                    <a:lnTo>
                      <a:pt x="61344" y="401342"/>
                    </a:lnTo>
                    <a:lnTo>
                      <a:pt x="61343" y="401221"/>
                    </a:lnTo>
                    <a:lnTo>
                      <a:pt x="61337" y="401099"/>
                    </a:lnTo>
                    <a:lnTo>
                      <a:pt x="61317" y="400977"/>
                    </a:lnTo>
                    <a:lnTo>
                      <a:pt x="61264" y="400868"/>
                    </a:lnTo>
                    <a:lnTo>
                      <a:pt x="61195" y="400771"/>
                    </a:lnTo>
                    <a:lnTo>
                      <a:pt x="61065" y="400564"/>
                    </a:lnTo>
                    <a:lnTo>
                      <a:pt x="61030" y="400449"/>
                    </a:lnTo>
                    <a:lnTo>
                      <a:pt x="61018" y="400327"/>
                    </a:lnTo>
                    <a:lnTo>
                      <a:pt x="61009" y="400206"/>
                    </a:lnTo>
                    <a:lnTo>
                      <a:pt x="61005" y="400084"/>
                    </a:lnTo>
                    <a:lnTo>
                      <a:pt x="61009" y="399841"/>
                    </a:lnTo>
                    <a:lnTo>
                      <a:pt x="61013" y="399720"/>
                    </a:lnTo>
                    <a:lnTo>
                      <a:pt x="61020" y="399599"/>
                    </a:lnTo>
                    <a:lnTo>
                      <a:pt x="61036" y="399477"/>
                    </a:lnTo>
                    <a:lnTo>
                      <a:pt x="61059" y="399355"/>
                    </a:lnTo>
                    <a:lnTo>
                      <a:pt x="61087" y="399240"/>
                    </a:lnTo>
                    <a:lnTo>
                      <a:pt x="61135" y="398997"/>
                    </a:lnTo>
                    <a:lnTo>
                      <a:pt x="61133" y="398760"/>
                    </a:lnTo>
                    <a:lnTo>
                      <a:pt x="61109" y="398517"/>
                    </a:lnTo>
                    <a:lnTo>
                      <a:pt x="61183" y="398286"/>
                    </a:lnTo>
                    <a:lnTo>
                      <a:pt x="61363" y="398128"/>
                    </a:lnTo>
                    <a:lnTo>
                      <a:pt x="61535" y="397958"/>
                    </a:lnTo>
                    <a:lnTo>
                      <a:pt x="61610" y="397861"/>
                    </a:lnTo>
                    <a:lnTo>
                      <a:pt x="61682" y="397764"/>
                    </a:lnTo>
                    <a:lnTo>
                      <a:pt x="61750" y="397660"/>
                    </a:lnTo>
                    <a:lnTo>
                      <a:pt x="61817" y="397557"/>
                    </a:lnTo>
                    <a:lnTo>
                      <a:pt x="61947" y="397356"/>
                    </a:lnTo>
                    <a:lnTo>
                      <a:pt x="62011" y="397253"/>
                    </a:lnTo>
                    <a:lnTo>
                      <a:pt x="62072" y="397144"/>
                    </a:lnTo>
                    <a:lnTo>
                      <a:pt x="62115" y="397029"/>
                    </a:lnTo>
                    <a:lnTo>
                      <a:pt x="62130" y="396913"/>
                    </a:lnTo>
                    <a:lnTo>
                      <a:pt x="62119" y="396670"/>
                    </a:lnTo>
                    <a:lnTo>
                      <a:pt x="62117" y="396427"/>
                    </a:lnTo>
                    <a:lnTo>
                      <a:pt x="62132" y="396184"/>
                    </a:lnTo>
                    <a:lnTo>
                      <a:pt x="62095" y="395947"/>
                    </a:lnTo>
                    <a:lnTo>
                      <a:pt x="61938" y="395777"/>
                    </a:lnTo>
                    <a:lnTo>
                      <a:pt x="61813" y="395710"/>
                    </a:lnTo>
                    <a:lnTo>
                      <a:pt x="61730" y="395625"/>
                    </a:lnTo>
                    <a:lnTo>
                      <a:pt x="61697" y="395510"/>
                    </a:lnTo>
                    <a:lnTo>
                      <a:pt x="61679" y="395388"/>
                    </a:lnTo>
                    <a:lnTo>
                      <a:pt x="61670" y="395266"/>
                    </a:lnTo>
                    <a:lnTo>
                      <a:pt x="61665" y="395145"/>
                    </a:lnTo>
                    <a:lnTo>
                      <a:pt x="61672" y="394902"/>
                    </a:lnTo>
                    <a:lnTo>
                      <a:pt x="61678" y="394780"/>
                    </a:lnTo>
                    <a:lnTo>
                      <a:pt x="61686" y="394659"/>
                    </a:lnTo>
                    <a:lnTo>
                      <a:pt x="61698" y="394537"/>
                    </a:lnTo>
                    <a:lnTo>
                      <a:pt x="61715" y="394416"/>
                    </a:lnTo>
                    <a:lnTo>
                      <a:pt x="61734" y="394294"/>
                    </a:lnTo>
                    <a:lnTo>
                      <a:pt x="61758" y="394179"/>
                    </a:lnTo>
                    <a:lnTo>
                      <a:pt x="61806" y="393936"/>
                    </a:lnTo>
                    <a:lnTo>
                      <a:pt x="61826" y="393820"/>
                    </a:lnTo>
                    <a:lnTo>
                      <a:pt x="61841" y="393699"/>
                    </a:lnTo>
                    <a:lnTo>
                      <a:pt x="61853" y="393578"/>
                    </a:lnTo>
                    <a:lnTo>
                      <a:pt x="61860" y="393456"/>
                    </a:lnTo>
                    <a:lnTo>
                      <a:pt x="61861" y="393335"/>
                    </a:lnTo>
                    <a:lnTo>
                      <a:pt x="61845" y="393091"/>
                    </a:lnTo>
                    <a:lnTo>
                      <a:pt x="61828" y="392976"/>
                    </a:lnTo>
                    <a:lnTo>
                      <a:pt x="61805" y="392855"/>
                    </a:lnTo>
                    <a:lnTo>
                      <a:pt x="61778" y="392733"/>
                    </a:lnTo>
                    <a:lnTo>
                      <a:pt x="61748" y="392618"/>
                    </a:lnTo>
                    <a:lnTo>
                      <a:pt x="61685" y="392380"/>
                    </a:lnTo>
                    <a:lnTo>
                      <a:pt x="61655" y="392265"/>
                    </a:lnTo>
                    <a:lnTo>
                      <a:pt x="61628" y="392144"/>
                    </a:lnTo>
                    <a:lnTo>
                      <a:pt x="61608" y="392028"/>
                    </a:lnTo>
                    <a:lnTo>
                      <a:pt x="61589" y="391907"/>
                    </a:lnTo>
                    <a:lnTo>
                      <a:pt x="61607" y="391694"/>
                    </a:lnTo>
                    <a:lnTo>
                      <a:pt x="61621" y="391451"/>
                    </a:lnTo>
                    <a:lnTo>
                      <a:pt x="61598" y="391336"/>
                    </a:lnTo>
                    <a:lnTo>
                      <a:pt x="61534" y="391232"/>
                    </a:lnTo>
                    <a:lnTo>
                      <a:pt x="61448" y="391141"/>
                    </a:lnTo>
                    <a:lnTo>
                      <a:pt x="61349" y="391075"/>
                    </a:lnTo>
                    <a:lnTo>
                      <a:pt x="61248" y="391008"/>
                    </a:lnTo>
                    <a:lnTo>
                      <a:pt x="61147" y="390941"/>
                    </a:lnTo>
                    <a:lnTo>
                      <a:pt x="61046" y="390874"/>
                    </a:lnTo>
                    <a:lnTo>
                      <a:pt x="60943" y="390807"/>
                    </a:lnTo>
                    <a:lnTo>
                      <a:pt x="60738" y="390679"/>
                    </a:lnTo>
                    <a:lnTo>
                      <a:pt x="60526" y="390552"/>
                    </a:lnTo>
                    <a:lnTo>
                      <a:pt x="60300" y="390467"/>
                    </a:lnTo>
                    <a:lnTo>
                      <a:pt x="60058" y="390455"/>
                    </a:lnTo>
                    <a:lnTo>
                      <a:pt x="59816" y="390479"/>
                    </a:lnTo>
                    <a:lnTo>
                      <a:pt x="59575" y="390510"/>
                    </a:lnTo>
                    <a:lnTo>
                      <a:pt x="59333" y="390521"/>
                    </a:lnTo>
                    <a:lnTo>
                      <a:pt x="59162" y="390370"/>
                    </a:lnTo>
                    <a:lnTo>
                      <a:pt x="59183" y="390127"/>
                    </a:lnTo>
                    <a:lnTo>
                      <a:pt x="59212" y="389889"/>
                    </a:lnTo>
                    <a:lnTo>
                      <a:pt x="59201" y="389647"/>
                    </a:lnTo>
                    <a:lnTo>
                      <a:pt x="59188" y="389404"/>
                    </a:lnTo>
                    <a:lnTo>
                      <a:pt x="59192" y="389282"/>
                    </a:lnTo>
                    <a:lnTo>
                      <a:pt x="59213" y="389161"/>
                    </a:lnTo>
                    <a:lnTo>
                      <a:pt x="59247" y="389045"/>
                    </a:lnTo>
                    <a:lnTo>
                      <a:pt x="59286" y="388930"/>
                    </a:lnTo>
                    <a:lnTo>
                      <a:pt x="59327" y="388814"/>
                    </a:lnTo>
                    <a:lnTo>
                      <a:pt x="59370" y="388699"/>
                    </a:lnTo>
                    <a:lnTo>
                      <a:pt x="59413" y="388590"/>
                    </a:lnTo>
                    <a:lnTo>
                      <a:pt x="59498" y="388359"/>
                    </a:lnTo>
                    <a:lnTo>
                      <a:pt x="59539" y="388243"/>
                    </a:lnTo>
                    <a:lnTo>
                      <a:pt x="59578" y="388128"/>
                    </a:lnTo>
                    <a:lnTo>
                      <a:pt x="59613" y="388013"/>
                    </a:lnTo>
                    <a:lnTo>
                      <a:pt x="59641" y="387891"/>
                    </a:lnTo>
                    <a:lnTo>
                      <a:pt x="59665" y="387776"/>
                    </a:lnTo>
                    <a:lnTo>
                      <a:pt x="59681" y="387654"/>
                    </a:lnTo>
                    <a:lnTo>
                      <a:pt x="59690" y="387532"/>
                    </a:lnTo>
                    <a:lnTo>
                      <a:pt x="59691" y="387411"/>
                    </a:lnTo>
                    <a:lnTo>
                      <a:pt x="59667" y="387168"/>
                    </a:lnTo>
                    <a:lnTo>
                      <a:pt x="59644" y="387047"/>
                    </a:lnTo>
                    <a:lnTo>
                      <a:pt x="59605" y="386931"/>
                    </a:lnTo>
                    <a:lnTo>
                      <a:pt x="59545" y="386828"/>
                    </a:lnTo>
                    <a:lnTo>
                      <a:pt x="59482" y="386724"/>
                    </a:lnTo>
                    <a:lnTo>
                      <a:pt x="59418" y="386621"/>
                    </a:lnTo>
                    <a:lnTo>
                      <a:pt x="59293" y="386415"/>
                    </a:lnTo>
                    <a:lnTo>
                      <a:pt x="59242" y="386305"/>
                    </a:lnTo>
                    <a:lnTo>
                      <a:pt x="59211" y="386183"/>
                    </a:lnTo>
                    <a:lnTo>
                      <a:pt x="59183" y="386068"/>
                    </a:lnTo>
                    <a:lnTo>
                      <a:pt x="59157" y="385947"/>
                    </a:lnTo>
                    <a:lnTo>
                      <a:pt x="59106" y="385710"/>
                    </a:lnTo>
                    <a:lnTo>
                      <a:pt x="59078" y="385594"/>
                    </a:lnTo>
                    <a:lnTo>
                      <a:pt x="59042" y="385479"/>
                    </a:lnTo>
                    <a:lnTo>
                      <a:pt x="58990" y="385364"/>
                    </a:lnTo>
                    <a:lnTo>
                      <a:pt x="58917" y="385272"/>
                    </a:lnTo>
                    <a:lnTo>
                      <a:pt x="58824" y="385194"/>
                    </a:lnTo>
                    <a:lnTo>
                      <a:pt x="58716" y="385133"/>
                    </a:lnTo>
                    <a:lnTo>
                      <a:pt x="58602" y="385096"/>
                    </a:lnTo>
                    <a:lnTo>
                      <a:pt x="58486" y="385060"/>
                    </a:lnTo>
                    <a:lnTo>
                      <a:pt x="58370" y="385023"/>
                    </a:lnTo>
                    <a:lnTo>
                      <a:pt x="58138" y="384951"/>
                    </a:lnTo>
                    <a:lnTo>
                      <a:pt x="58028" y="384902"/>
                    </a:lnTo>
                    <a:lnTo>
                      <a:pt x="57925" y="384829"/>
                    </a:lnTo>
                    <a:lnTo>
                      <a:pt x="57838" y="384750"/>
                    </a:lnTo>
                    <a:lnTo>
                      <a:pt x="57767" y="384647"/>
                    </a:lnTo>
                    <a:lnTo>
                      <a:pt x="57708" y="384544"/>
                    </a:lnTo>
                    <a:lnTo>
                      <a:pt x="57655" y="384434"/>
                    </a:lnTo>
                    <a:lnTo>
                      <a:pt x="57602" y="384324"/>
                    </a:lnTo>
                    <a:lnTo>
                      <a:pt x="57492" y="384106"/>
                    </a:lnTo>
                    <a:lnTo>
                      <a:pt x="57363" y="383905"/>
                    </a:lnTo>
                    <a:lnTo>
                      <a:pt x="57213" y="383711"/>
                    </a:lnTo>
                    <a:lnTo>
                      <a:pt x="57007" y="383584"/>
                    </a:lnTo>
                    <a:lnTo>
                      <a:pt x="56765" y="383583"/>
                    </a:lnTo>
                    <a:lnTo>
                      <a:pt x="56521" y="383596"/>
                    </a:lnTo>
                    <a:lnTo>
                      <a:pt x="56280" y="383583"/>
                    </a:lnTo>
                    <a:lnTo>
                      <a:pt x="56140" y="383395"/>
                    </a:lnTo>
                    <a:lnTo>
                      <a:pt x="56143" y="383152"/>
                    </a:lnTo>
                    <a:lnTo>
                      <a:pt x="56167" y="382909"/>
                    </a:lnTo>
                    <a:lnTo>
                      <a:pt x="56187" y="382672"/>
                    </a:lnTo>
                    <a:lnTo>
                      <a:pt x="56194" y="382551"/>
                    </a:lnTo>
                    <a:lnTo>
                      <a:pt x="56200" y="382429"/>
                    </a:lnTo>
                    <a:lnTo>
                      <a:pt x="56205" y="382308"/>
                    </a:lnTo>
                    <a:lnTo>
                      <a:pt x="56207" y="382186"/>
                    </a:lnTo>
                    <a:lnTo>
                      <a:pt x="56189" y="381943"/>
                    </a:lnTo>
                    <a:lnTo>
                      <a:pt x="56151" y="381828"/>
                    </a:lnTo>
                    <a:lnTo>
                      <a:pt x="56105" y="381712"/>
                    </a:lnTo>
                    <a:lnTo>
                      <a:pt x="56051" y="381603"/>
                    </a:lnTo>
                    <a:lnTo>
                      <a:pt x="55990" y="381499"/>
                    </a:lnTo>
                    <a:lnTo>
                      <a:pt x="55923" y="381403"/>
                    </a:lnTo>
                    <a:lnTo>
                      <a:pt x="55775" y="381208"/>
                    </a:lnTo>
                    <a:lnTo>
                      <a:pt x="55574" y="381068"/>
                    </a:lnTo>
                    <a:lnTo>
                      <a:pt x="55362" y="380947"/>
                    </a:lnTo>
                    <a:lnTo>
                      <a:pt x="55191" y="380776"/>
                    </a:lnTo>
                    <a:lnTo>
                      <a:pt x="55053" y="380576"/>
                    </a:lnTo>
                    <a:lnTo>
                      <a:pt x="54920" y="380376"/>
                    </a:lnTo>
                    <a:lnTo>
                      <a:pt x="54851" y="380278"/>
                    </a:lnTo>
                    <a:lnTo>
                      <a:pt x="54776" y="380181"/>
                    </a:lnTo>
                    <a:lnTo>
                      <a:pt x="54696" y="380090"/>
                    </a:lnTo>
                    <a:lnTo>
                      <a:pt x="54608" y="380005"/>
                    </a:lnTo>
                    <a:lnTo>
                      <a:pt x="54515" y="379926"/>
                    </a:lnTo>
                    <a:lnTo>
                      <a:pt x="54416" y="379853"/>
                    </a:lnTo>
                    <a:lnTo>
                      <a:pt x="54312" y="379786"/>
                    </a:lnTo>
                    <a:lnTo>
                      <a:pt x="54203" y="379732"/>
                    </a:lnTo>
                    <a:lnTo>
                      <a:pt x="54089" y="379695"/>
                    </a:lnTo>
                    <a:lnTo>
                      <a:pt x="53849" y="379714"/>
                    </a:lnTo>
                    <a:lnTo>
                      <a:pt x="53605" y="379744"/>
                    </a:lnTo>
                    <a:lnTo>
                      <a:pt x="53493" y="379701"/>
                    </a:lnTo>
                    <a:lnTo>
                      <a:pt x="53410" y="379616"/>
                    </a:lnTo>
                    <a:lnTo>
                      <a:pt x="53350" y="379507"/>
                    </a:lnTo>
                    <a:lnTo>
                      <a:pt x="53305" y="379398"/>
                    </a:lnTo>
                    <a:lnTo>
                      <a:pt x="53266" y="379282"/>
                    </a:lnTo>
                    <a:lnTo>
                      <a:pt x="53228" y="379166"/>
                    </a:lnTo>
                    <a:lnTo>
                      <a:pt x="53146" y="378936"/>
                    </a:lnTo>
                    <a:lnTo>
                      <a:pt x="53096" y="378826"/>
                    </a:lnTo>
                    <a:lnTo>
                      <a:pt x="53037" y="378717"/>
                    </a:lnTo>
                    <a:lnTo>
                      <a:pt x="52976" y="378614"/>
                    </a:lnTo>
                    <a:lnTo>
                      <a:pt x="52909" y="378511"/>
                    </a:lnTo>
                    <a:lnTo>
                      <a:pt x="52841" y="378413"/>
                    </a:lnTo>
                    <a:lnTo>
                      <a:pt x="52689" y="378219"/>
                    </a:lnTo>
                    <a:lnTo>
                      <a:pt x="52497" y="378073"/>
                    </a:lnTo>
                    <a:lnTo>
                      <a:pt x="52255" y="378067"/>
                    </a:lnTo>
                    <a:lnTo>
                      <a:pt x="52014" y="378097"/>
                    </a:lnTo>
                    <a:lnTo>
                      <a:pt x="51772" y="378121"/>
                    </a:lnTo>
                    <a:lnTo>
                      <a:pt x="51530" y="378116"/>
                    </a:lnTo>
                    <a:lnTo>
                      <a:pt x="51420" y="378061"/>
                    </a:lnTo>
                    <a:lnTo>
                      <a:pt x="51320" y="377994"/>
                    </a:lnTo>
                    <a:lnTo>
                      <a:pt x="51226" y="377915"/>
                    </a:lnTo>
                    <a:lnTo>
                      <a:pt x="51137" y="377836"/>
                    </a:lnTo>
                    <a:lnTo>
                      <a:pt x="51051" y="377751"/>
                    </a:lnTo>
                    <a:lnTo>
                      <a:pt x="50966" y="377660"/>
                    </a:lnTo>
                    <a:lnTo>
                      <a:pt x="50884" y="377569"/>
                    </a:lnTo>
                    <a:lnTo>
                      <a:pt x="50807" y="377478"/>
                    </a:lnTo>
                    <a:lnTo>
                      <a:pt x="50643" y="377296"/>
                    </a:lnTo>
                    <a:lnTo>
                      <a:pt x="50419" y="377204"/>
                    </a:lnTo>
                    <a:lnTo>
                      <a:pt x="50181" y="377162"/>
                    </a:lnTo>
                    <a:lnTo>
                      <a:pt x="50094" y="376937"/>
                    </a:lnTo>
                    <a:lnTo>
                      <a:pt x="50108" y="376700"/>
                    </a:lnTo>
                    <a:lnTo>
                      <a:pt x="50125" y="376457"/>
                    </a:lnTo>
                    <a:lnTo>
                      <a:pt x="50135" y="376336"/>
                    </a:lnTo>
                    <a:lnTo>
                      <a:pt x="50145" y="376214"/>
                    </a:lnTo>
                    <a:lnTo>
                      <a:pt x="50154" y="376093"/>
                    </a:lnTo>
                    <a:lnTo>
                      <a:pt x="50161" y="375971"/>
                    </a:lnTo>
                    <a:lnTo>
                      <a:pt x="50168" y="375850"/>
                    </a:lnTo>
                    <a:lnTo>
                      <a:pt x="50169" y="375728"/>
                    </a:lnTo>
                    <a:lnTo>
                      <a:pt x="50147" y="375485"/>
                    </a:lnTo>
                    <a:lnTo>
                      <a:pt x="50106" y="375369"/>
                    </a:lnTo>
                    <a:lnTo>
                      <a:pt x="50029" y="375278"/>
                    </a:lnTo>
                    <a:lnTo>
                      <a:pt x="49924" y="375218"/>
                    </a:lnTo>
                    <a:lnTo>
                      <a:pt x="49815" y="375163"/>
                    </a:lnTo>
                    <a:lnTo>
                      <a:pt x="49601" y="375048"/>
                    </a:lnTo>
                    <a:lnTo>
                      <a:pt x="49523" y="374956"/>
                    </a:lnTo>
                    <a:lnTo>
                      <a:pt x="49482" y="374841"/>
                    </a:lnTo>
                    <a:lnTo>
                      <a:pt x="49463" y="374719"/>
                    </a:lnTo>
                    <a:lnTo>
                      <a:pt x="49463" y="374598"/>
                    </a:lnTo>
                    <a:lnTo>
                      <a:pt x="49516" y="374361"/>
                    </a:lnTo>
                    <a:lnTo>
                      <a:pt x="49584" y="374257"/>
                    </a:lnTo>
                    <a:lnTo>
                      <a:pt x="49666" y="374173"/>
                    </a:lnTo>
                    <a:lnTo>
                      <a:pt x="49756" y="374087"/>
                    </a:lnTo>
                    <a:lnTo>
                      <a:pt x="49851" y="374014"/>
                    </a:lnTo>
                    <a:lnTo>
                      <a:pt x="49949" y="373942"/>
                    </a:lnTo>
                    <a:lnTo>
                      <a:pt x="50049" y="373875"/>
                    </a:lnTo>
                    <a:lnTo>
                      <a:pt x="50253" y="373741"/>
                    </a:lnTo>
                    <a:lnTo>
                      <a:pt x="50356" y="373675"/>
                    </a:lnTo>
                    <a:lnTo>
                      <a:pt x="50459" y="373608"/>
                    </a:lnTo>
                    <a:lnTo>
                      <a:pt x="50559" y="373540"/>
                    </a:lnTo>
                    <a:lnTo>
                      <a:pt x="50655" y="373468"/>
                    </a:lnTo>
                    <a:lnTo>
                      <a:pt x="50734" y="373376"/>
                    </a:lnTo>
                    <a:lnTo>
                      <a:pt x="50804" y="373274"/>
                    </a:lnTo>
                    <a:lnTo>
                      <a:pt x="50870" y="373170"/>
                    </a:lnTo>
                    <a:lnTo>
                      <a:pt x="50935" y="373067"/>
                    </a:lnTo>
                    <a:lnTo>
                      <a:pt x="51068" y="372866"/>
                    </a:lnTo>
                    <a:lnTo>
                      <a:pt x="51142" y="372769"/>
                    </a:lnTo>
                    <a:lnTo>
                      <a:pt x="51226" y="372684"/>
                    </a:lnTo>
                    <a:lnTo>
                      <a:pt x="51316" y="372599"/>
                    </a:lnTo>
                    <a:lnTo>
                      <a:pt x="51406" y="372520"/>
                    </a:lnTo>
                    <a:lnTo>
                      <a:pt x="51543" y="372320"/>
                    </a:lnTo>
                    <a:lnTo>
                      <a:pt x="51578" y="372076"/>
                    </a:lnTo>
                    <a:lnTo>
                      <a:pt x="51541" y="371840"/>
                    </a:lnTo>
                    <a:lnTo>
                      <a:pt x="51502" y="371724"/>
                    </a:lnTo>
                    <a:lnTo>
                      <a:pt x="51456" y="371609"/>
                    </a:lnTo>
                    <a:lnTo>
                      <a:pt x="51393" y="371506"/>
                    </a:lnTo>
                    <a:lnTo>
                      <a:pt x="51323" y="371408"/>
                    </a:lnTo>
                    <a:lnTo>
                      <a:pt x="51248" y="371311"/>
                    </a:lnTo>
                    <a:lnTo>
                      <a:pt x="51167" y="371220"/>
                    </a:lnTo>
                    <a:lnTo>
                      <a:pt x="51084" y="371129"/>
                    </a:lnTo>
                    <a:lnTo>
                      <a:pt x="50997" y="371044"/>
                    </a:lnTo>
                    <a:lnTo>
                      <a:pt x="50900" y="370971"/>
                    </a:lnTo>
                    <a:lnTo>
                      <a:pt x="50797" y="370910"/>
                    </a:lnTo>
                    <a:lnTo>
                      <a:pt x="50689" y="370855"/>
                    </a:lnTo>
                    <a:lnTo>
                      <a:pt x="50579" y="370801"/>
                    </a:lnTo>
                    <a:lnTo>
                      <a:pt x="50469" y="370752"/>
                    </a:lnTo>
                    <a:lnTo>
                      <a:pt x="50250" y="370643"/>
                    </a:lnTo>
                    <a:lnTo>
                      <a:pt x="50087" y="370467"/>
                    </a:lnTo>
                    <a:lnTo>
                      <a:pt x="50084" y="370229"/>
                    </a:lnTo>
                    <a:lnTo>
                      <a:pt x="50158" y="369999"/>
                    </a:lnTo>
                    <a:lnTo>
                      <a:pt x="50237" y="369768"/>
                    </a:lnTo>
                    <a:lnTo>
                      <a:pt x="50276" y="369531"/>
                    </a:lnTo>
                    <a:lnTo>
                      <a:pt x="50260" y="369288"/>
                    </a:lnTo>
                    <a:lnTo>
                      <a:pt x="50240" y="369045"/>
                    </a:lnTo>
                    <a:lnTo>
                      <a:pt x="50228" y="368802"/>
                    </a:lnTo>
                    <a:lnTo>
                      <a:pt x="50250" y="368559"/>
                    </a:lnTo>
                    <a:lnTo>
                      <a:pt x="50289" y="368444"/>
                    </a:lnTo>
                    <a:lnTo>
                      <a:pt x="50353" y="368340"/>
                    </a:lnTo>
                    <a:lnTo>
                      <a:pt x="50434" y="368249"/>
                    </a:lnTo>
                    <a:lnTo>
                      <a:pt x="50517" y="368158"/>
                    </a:lnTo>
                    <a:lnTo>
                      <a:pt x="50603" y="368073"/>
                    </a:lnTo>
                    <a:lnTo>
                      <a:pt x="50758" y="367884"/>
                    </a:lnTo>
                    <a:lnTo>
                      <a:pt x="50826" y="367660"/>
                    </a:lnTo>
                    <a:lnTo>
                      <a:pt x="50829" y="367417"/>
                    </a:lnTo>
                    <a:lnTo>
                      <a:pt x="50817" y="367295"/>
                    </a:lnTo>
                    <a:lnTo>
                      <a:pt x="50800" y="367174"/>
                    </a:lnTo>
                    <a:lnTo>
                      <a:pt x="50779" y="367052"/>
                    </a:lnTo>
                    <a:lnTo>
                      <a:pt x="50744" y="366937"/>
                    </a:lnTo>
                    <a:lnTo>
                      <a:pt x="50696" y="366822"/>
                    </a:lnTo>
                    <a:lnTo>
                      <a:pt x="50650" y="366712"/>
                    </a:lnTo>
                    <a:lnTo>
                      <a:pt x="50617" y="366475"/>
                    </a:lnTo>
                    <a:lnTo>
                      <a:pt x="50623" y="366232"/>
                    </a:lnTo>
                    <a:lnTo>
                      <a:pt x="50631" y="365989"/>
                    </a:lnTo>
                    <a:lnTo>
                      <a:pt x="50638" y="365746"/>
                    </a:lnTo>
                    <a:lnTo>
                      <a:pt x="50638" y="365624"/>
                    </a:lnTo>
                    <a:lnTo>
                      <a:pt x="50622" y="365503"/>
                    </a:lnTo>
                    <a:lnTo>
                      <a:pt x="50578" y="365387"/>
                    </a:lnTo>
                    <a:lnTo>
                      <a:pt x="50504" y="365297"/>
                    </a:lnTo>
                    <a:lnTo>
                      <a:pt x="50423" y="365200"/>
                    </a:lnTo>
                    <a:lnTo>
                      <a:pt x="50344" y="365108"/>
                    </a:lnTo>
                    <a:lnTo>
                      <a:pt x="50247" y="364896"/>
                    </a:lnTo>
                    <a:lnTo>
                      <a:pt x="50270" y="364646"/>
                    </a:lnTo>
                    <a:lnTo>
                      <a:pt x="50246" y="364415"/>
                    </a:lnTo>
                    <a:lnTo>
                      <a:pt x="50153" y="364336"/>
                    </a:lnTo>
                    <a:lnTo>
                      <a:pt x="50044" y="364276"/>
                    </a:lnTo>
                    <a:lnTo>
                      <a:pt x="49932" y="364227"/>
                    </a:lnTo>
                    <a:lnTo>
                      <a:pt x="49820" y="364185"/>
                    </a:lnTo>
                    <a:lnTo>
                      <a:pt x="49596" y="364088"/>
                    </a:lnTo>
                    <a:lnTo>
                      <a:pt x="49394" y="363954"/>
                    </a:lnTo>
                    <a:lnTo>
                      <a:pt x="49216" y="363790"/>
                    </a:lnTo>
                    <a:lnTo>
                      <a:pt x="49039" y="363620"/>
                    </a:lnTo>
                    <a:lnTo>
                      <a:pt x="48864" y="363455"/>
                    </a:lnTo>
                    <a:lnTo>
                      <a:pt x="48777" y="363370"/>
                    </a:lnTo>
                    <a:lnTo>
                      <a:pt x="48699" y="363279"/>
                    </a:lnTo>
                    <a:lnTo>
                      <a:pt x="48634" y="363176"/>
                    </a:lnTo>
                    <a:lnTo>
                      <a:pt x="48586" y="363061"/>
                    </a:lnTo>
                    <a:lnTo>
                      <a:pt x="48556" y="362945"/>
                    </a:lnTo>
                    <a:lnTo>
                      <a:pt x="48533" y="362824"/>
                    </a:lnTo>
                    <a:lnTo>
                      <a:pt x="48516" y="362708"/>
                    </a:lnTo>
                    <a:lnTo>
                      <a:pt x="48505" y="362587"/>
                    </a:lnTo>
                    <a:lnTo>
                      <a:pt x="48495" y="362465"/>
                    </a:lnTo>
                    <a:lnTo>
                      <a:pt x="48486" y="362344"/>
                    </a:lnTo>
                    <a:lnTo>
                      <a:pt x="48481" y="362222"/>
                    </a:lnTo>
                    <a:lnTo>
                      <a:pt x="48477" y="362101"/>
                    </a:lnTo>
                    <a:lnTo>
                      <a:pt x="48475" y="361979"/>
                    </a:lnTo>
                    <a:lnTo>
                      <a:pt x="48473" y="361858"/>
                    </a:lnTo>
                    <a:lnTo>
                      <a:pt x="48472" y="361736"/>
                    </a:lnTo>
                    <a:lnTo>
                      <a:pt x="48470" y="361493"/>
                    </a:lnTo>
                    <a:lnTo>
                      <a:pt x="48469" y="361250"/>
                    </a:lnTo>
                    <a:lnTo>
                      <a:pt x="48468" y="361007"/>
                    </a:lnTo>
                    <a:lnTo>
                      <a:pt x="48467" y="360764"/>
                    </a:lnTo>
                    <a:lnTo>
                      <a:pt x="48467" y="360643"/>
                    </a:lnTo>
                    <a:lnTo>
                      <a:pt x="48467" y="360521"/>
                    </a:lnTo>
                    <a:lnTo>
                      <a:pt x="48466" y="360400"/>
                    </a:lnTo>
                    <a:lnTo>
                      <a:pt x="48465" y="360278"/>
                    </a:lnTo>
                    <a:lnTo>
                      <a:pt x="48464" y="360157"/>
                    </a:lnTo>
                    <a:lnTo>
                      <a:pt x="48461" y="359913"/>
                    </a:lnTo>
                    <a:lnTo>
                      <a:pt x="48457" y="359671"/>
                    </a:lnTo>
                    <a:lnTo>
                      <a:pt x="48454" y="359543"/>
                    </a:lnTo>
                    <a:lnTo>
                      <a:pt x="48438" y="359300"/>
                    </a:lnTo>
                    <a:lnTo>
                      <a:pt x="48420" y="359063"/>
                    </a:lnTo>
                    <a:lnTo>
                      <a:pt x="48412" y="358941"/>
                    </a:lnTo>
                    <a:lnTo>
                      <a:pt x="48406" y="358820"/>
                    </a:lnTo>
                    <a:lnTo>
                      <a:pt x="48402" y="358699"/>
                    </a:lnTo>
                    <a:lnTo>
                      <a:pt x="48399" y="358577"/>
                    </a:lnTo>
                    <a:lnTo>
                      <a:pt x="48397" y="358456"/>
                    </a:lnTo>
                    <a:lnTo>
                      <a:pt x="48394" y="358212"/>
                    </a:lnTo>
                    <a:lnTo>
                      <a:pt x="48392" y="357970"/>
                    </a:lnTo>
                    <a:lnTo>
                      <a:pt x="48391" y="357726"/>
                    </a:lnTo>
                    <a:lnTo>
                      <a:pt x="48389" y="357483"/>
                    </a:lnTo>
                    <a:lnTo>
                      <a:pt x="48386" y="357240"/>
                    </a:lnTo>
                    <a:lnTo>
                      <a:pt x="48382" y="356997"/>
                    </a:lnTo>
                    <a:lnTo>
                      <a:pt x="48357" y="356755"/>
                    </a:lnTo>
                    <a:lnTo>
                      <a:pt x="48373" y="356518"/>
                    </a:lnTo>
                    <a:lnTo>
                      <a:pt x="48414" y="356402"/>
                    </a:lnTo>
                    <a:lnTo>
                      <a:pt x="48466" y="356293"/>
                    </a:lnTo>
                    <a:lnTo>
                      <a:pt x="48525" y="356184"/>
                    </a:lnTo>
                    <a:lnTo>
                      <a:pt x="48592" y="356080"/>
                    </a:lnTo>
                    <a:lnTo>
                      <a:pt x="48661" y="355983"/>
                    </a:lnTo>
                    <a:lnTo>
                      <a:pt x="48804" y="355782"/>
                    </a:lnTo>
                    <a:lnTo>
                      <a:pt x="48880" y="355691"/>
                    </a:lnTo>
                    <a:lnTo>
                      <a:pt x="48961" y="355600"/>
                    </a:lnTo>
                    <a:lnTo>
                      <a:pt x="49048" y="355515"/>
                    </a:lnTo>
                    <a:lnTo>
                      <a:pt x="49138" y="355436"/>
                    </a:lnTo>
                    <a:lnTo>
                      <a:pt x="49241" y="355369"/>
                    </a:lnTo>
                    <a:lnTo>
                      <a:pt x="49357" y="355333"/>
                    </a:lnTo>
                    <a:lnTo>
                      <a:pt x="49477" y="355320"/>
                    </a:lnTo>
                    <a:lnTo>
                      <a:pt x="49599" y="355315"/>
                    </a:lnTo>
                    <a:lnTo>
                      <a:pt x="49824" y="355235"/>
                    </a:lnTo>
                    <a:lnTo>
                      <a:pt x="49847" y="355005"/>
                    </a:lnTo>
                    <a:lnTo>
                      <a:pt x="49808" y="354762"/>
                    </a:lnTo>
                    <a:lnTo>
                      <a:pt x="49817" y="354640"/>
                    </a:lnTo>
                    <a:lnTo>
                      <a:pt x="49861" y="354531"/>
                    </a:lnTo>
                    <a:lnTo>
                      <a:pt x="49928" y="354427"/>
                    </a:lnTo>
                    <a:lnTo>
                      <a:pt x="50009" y="354336"/>
                    </a:lnTo>
                    <a:lnTo>
                      <a:pt x="50092" y="354245"/>
                    </a:lnTo>
                    <a:lnTo>
                      <a:pt x="50182" y="354166"/>
                    </a:lnTo>
                    <a:lnTo>
                      <a:pt x="50285" y="354099"/>
                    </a:lnTo>
                    <a:lnTo>
                      <a:pt x="50398" y="354057"/>
                    </a:lnTo>
                    <a:lnTo>
                      <a:pt x="50608" y="353935"/>
                    </a:lnTo>
                    <a:lnTo>
                      <a:pt x="50627" y="353699"/>
                    </a:lnTo>
                    <a:lnTo>
                      <a:pt x="50604" y="353455"/>
                    </a:lnTo>
                    <a:lnTo>
                      <a:pt x="50738" y="353255"/>
                    </a:lnTo>
                    <a:lnTo>
                      <a:pt x="50924" y="353103"/>
                    </a:lnTo>
                    <a:lnTo>
                      <a:pt x="51086" y="352921"/>
                    </a:lnTo>
                    <a:lnTo>
                      <a:pt x="51139" y="352684"/>
                    </a:lnTo>
                    <a:lnTo>
                      <a:pt x="51116" y="352441"/>
                    </a:lnTo>
                    <a:lnTo>
                      <a:pt x="51093" y="352204"/>
                    </a:lnTo>
                    <a:lnTo>
                      <a:pt x="51106" y="351961"/>
                    </a:lnTo>
                    <a:lnTo>
                      <a:pt x="51161" y="351724"/>
                    </a:lnTo>
                    <a:lnTo>
                      <a:pt x="51223" y="351487"/>
                    </a:lnTo>
                    <a:lnTo>
                      <a:pt x="51259" y="351372"/>
                    </a:lnTo>
                    <a:lnTo>
                      <a:pt x="51298" y="351256"/>
                    </a:lnTo>
                    <a:lnTo>
                      <a:pt x="51339" y="351141"/>
                    </a:lnTo>
                    <a:lnTo>
                      <a:pt x="51381" y="351025"/>
                    </a:lnTo>
                    <a:lnTo>
                      <a:pt x="51428" y="350916"/>
                    </a:lnTo>
                    <a:lnTo>
                      <a:pt x="51481" y="350807"/>
                    </a:lnTo>
                    <a:lnTo>
                      <a:pt x="51562" y="350709"/>
                    </a:lnTo>
                    <a:lnTo>
                      <a:pt x="51659" y="350637"/>
                    </a:lnTo>
                    <a:lnTo>
                      <a:pt x="51758" y="350570"/>
                    </a:lnTo>
                    <a:lnTo>
                      <a:pt x="51863" y="350357"/>
                    </a:lnTo>
                    <a:lnTo>
                      <a:pt x="51869" y="350114"/>
                    </a:lnTo>
                    <a:lnTo>
                      <a:pt x="51858" y="349992"/>
                    </a:lnTo>
                    <a:lnTo>
                      <a:pt x="51840" y="349877"/>
                    </a:lnTo>
                    <a:lnTo>
                      <a:pt x="51818" y="349755"/>
                    </a:lnTo>
                    <a:lnTo>
                      <a:pt x="51790" y="349634"/>
                    </a:lnTo>
                    <a:lnTo>
                      <a:pt x="51755" y="349518"/>
                    </a:lnTo>
                    <a:lnTo>
                      <a:pt x="51712" y="349409"/>
                    </a:lnTo>
                    <a:lnTo>
                      <a:pt x="51662" y="349294"/>
                    </a:lnTo>
                    <a:lnTo>
                      <a:pt x="51602" y="349190"/>
                    </a:lnTo>
                    <a:lnTo>
                      <a:pt x="51527" y="349093"/>
                    </a:lnTo>
                    <a:lnTo>
                      <a:pt x="51440" y="349008"/>
                    </a:lnTo>
                    <a:lnTo>
                      <a:pt x="51342" y="348942"/>
                    </a:lnTo>
                    <a:lnTo>
                      <a:pt x="51222" y="348917"/>
                    </a:lnTo>
                    <a:lnTo>
                      <a:pt x="50978" y="348960"/>
                    </a:lnTo>
                    <a:lnTo>
                      <a:pt x="50797" y="348862"/>
                    </a:lnTo>
                    <a:lnTo>
                      <a:pt x="50776" y="348620"/>
                    </a:lnTo>
                    <a:lnTo>
                      <a:pt x="50792" y="348376"/>
                    </a:lnTo>
                    <a:lnTo>
                      <a:pt x="50802" y="348255"/>
                    </a:lnTo>
                    <a:lnTo>
                      <a:pt x="50813" y="348133"/>
                    </a:lnTo>
                    <a:lnTo>
                      <a:pt x="50825" y="348012"/>
                    </a:lnTo>
                    <a:lnTo>
                      <a:pt x="50840" y="347897"/>
                    </a:lnTo>
                    <a:lnTo>
                      <a:pt x="50860" y="347775"/>
                    </a:lnTo>
                    <a:lnTo>
                      <a:pt x="50892" y="347654"/>
                    </a:lnTo>
                    <a:lnTo>
                      <a:pt x="50932" y="347538"/>
                    </a:lnTo>
                    <a:lnTo>
                      <a:pt x="50985" y="347429"/>
                    </a:lnTo>
                    <a:lnTo>
                      <a:pt x="51048" y="347326"/>
                    </a:lnTo>
                    <a:lnTo>
                      <a:pt x="51115" y="347222"/>
                    </a:lnTo>
                    <a:lnTo>
                      <a:pt x="51184" y="347125"/>
                    </a:lnTo>
                    <a:lnTo>
                      <a:pt x="51316" y="346918"/>
                    </a:lnTo>
                    <a:lnTo>
                      <a:pt x="51374" y="346815"/>
                    </a:lnTo>
                    <a:lnTo>
                      <a:pt x="51427" y="346706"/>
                    </a:lnTo>
                    <a:lnTo>
                      <a:pt x="51466" y="346590"/>
                    </a:lnTo>
                    <a:lnTo>
                      <a:pt x="51482" y="346469"/>
                    </a:lnTo>
                    <a:lnTo>
                      <a:pt x="51466" y="346226"/>
                    </a:lnTo>
                    <a:lnTo>
                      <a:pt x="51440" y="345983"/>
                    </a:lnTo>
                    <a:lnTo>
                      <a:pt x="51435" y="345861"/>
                    </a:lnTo>
                    <a:lnTo>
                      <a:pt x="51445" y="345739"/>
                    </a:lnTo>
                    <a:lnTo>
                      <a:pt x="51472" y="345624"/>
                    </a:lnTo>
                    <a:lnTo>
                      <a:pt x="51505" y="345509"/>
                    </a:lnTo>
                    <a:lnTo>
                      <a:pt x="51544" y="345393"/>
                    </a:lnTo>
                    <a:lnTo>
                      <a:pt x="51588" y="345278"/>
                    </a:lnTo>
                    <a:lnTo>
                      <a:pt x="51634" y="345169"/>
                    </a:lnTo>
                    <a:lnTo>
                      <a:pt x="51728" y="344943"/>
                    </a:lnTo>
                    <a:lnTo>
                      <a:pt x="51822" y="344719"/>
                    </a:lnTo>
                    <a:lnTo>
                      <a:pt x="51583" y="344707"/>
                    </a:lnTo>
                    <a:lnTo>
                      <a:pt x="51471" y="344664"/>
                    </a:lnTo>
                    <a:lnTo>
                      <a:pt x="51378" y="344585"/>
                    </a:lnTo>
                    <a:lnTo>
                      <a:pt x="51289" y="344500"/>
                    </a:lnTo>
                    <a:lnTo>
                      <a:pt x="51202" y="344415"/>
                    </a:lnTo>
                    <a:lnTo>
                      <a:pt x="51115" y="344330"/>
                    </a:lnTo>
                    <a:lnTo>
                      <a:pt x="51029" y="344245"/>
                    </a:lnTo>
                    <a:lnTo>
                      <a:pt x="50859" y="344069"/>
                    </a:lnTo>
                    <a:lnTo>
                      <a:pt x="50792" y="343972"/>
                    </a:lnTo>
                    <a:lnTo>
                      <a:pt x="50747" y="343856"/>
                    </a:lnTo>
                    <a:lnTo>
                      <a:pt x="50710" y="343741"/>
                    </a:lnTo>
                    <a:lnTo>
                      <a:pt x="50679" y="343625"/>
                    </a:lnTo>
                    <a:lnTo>
                      <a:pt x="50652" y="343504"/>
                    </a:lnTo>
                    <a:lnTo>
                      <a:pt x="50626" y="343388"/>
                    </a:lnTo>
                    <a:lnTo>
                      <a:pt x="50602" y="343267"/>
                    </a:lnTo>
                    <a:lnTo>
                      <a:pt x="50549" y="343030"/>
                    </a:lnTo>
                    <a:lnTo>
                      <a:pt x="50520" y="342914"/>
                    </a:lnTo>
                    <a:lnTo>
                      <a:pt x="50483" y="342799"/>
                    </a:lnTo>
                    <a:lnTo>
                      <a:pt x="50431" y="342690"/>
                    </a:lnTo>
                    <a:lnTo>
                      <a:pt x="50372" y="342580"/>
                    </a:lnTo>
                    <a:lnTo>
                      <a:pt x="50306" y="342477"/>
                    </a:lnTo>
                    <a:lnTo>
                      <a:pt x="50237" y="342380"/>
                    </a:lnTo>
                    <a:lnTo>
                      <a:pt x="50116" y="342167"/>
                    </a:lnTo>
                    <a:lnTo>
                      <a:pt x="50020" y="341942"/>
                    </a:lnTo>
                    <a:lnTo>
                      <a:pt x="49937" y="341718"/>
                    </a:lnTo>
                    <a:lnTo>
                      <a:pt x="49859" y="341481"/>
                    </a:lnTo>
                    <a:lnTo>
                      <a:pt x="49822" y="341365"/>
                    </a:lnTo>
                    <a:lnTo>
                      <a:pt x="49786" y="341250"/>
                    </a:lnTo>
                    <a:lnTo>
                      <a:pt x="49751" y="341134"/>
                    </a:lnTo>
                    <a:lnTo>
                      <a:pt x="49718" y="341019"/>
                    </a:lnTo>
                    <a:lnTo>
                      <a:pt x="49686" y="340903"/>
                    </a:lnTo>
                    <a:lnTo>
                      <a:pt x="49659" y="340782"/>
                    </a:lnTo>
                    <a:lnTo>
                      <a:pt x="49644" y="340660"/>
                    </a:lnTo>
                    <a:lnTo>
                      <a:pt x="49631" y="340539"/>
                    </a:lnTo>
                    <a:lnTo>
                      <a:pt x="49568" y="340308"/>
                    </a:lnTo>
                    <a:lnTo>
                      <a:pt x="49496" y="340211"/>
                    </a:lnTo>
                    <a:lnTo>
                      <a:pt x="49416" y="340120"/>
                    </a:lnTo>
                    <a:lnTo>
                      <a:pt x="49330" y="340035"/>
                    </a:lnTo>
                    <a:lnTo>
                      <a:pt x="49241" y="339949"/>
                    </a:lnTo>
                    <a:lnTo>
                      <a:pt x="49149" y="339871"/>
                    </a:lnTo>
                    <a:lnTo>
                      <a:pt x="49058" y="339792"/>
                    </a:lnTo>
                    <a:lnTo>
                      <a:pt x="48882" y="339622"/>
                    </a:lnTo>
                    <a:lnTo>
                      <a:pt x="48803" y="339531"/>
                    </a:lnTo>
                    <a:lnTo>
                      <a:pt x="48732" y="339433"/>
                    </a:lnTo>
                    <a:lnTo>
                      <a:pt x="48677" y="339324"/>
                    </a:lnTo>
                    <a:lnTo>
                      <a:pt x="48657" y="339202"/>
                    </a:lnTo>
                    <a:lnTo>
                      <a:pt x="48657" y="339081"/>
                    </a:lnTo>
                    <a:lnTo>
                      <a:pt x="48664" y="338838"/>
                    </a:lnTo>
                    <a:lnTo>
                      <a:pt x="48645" y="338717"/>
                    </a:lnTo>
                    <a:lnTo>
                      <a:pt x="48589" y="338613"/>
                    </a:lnTo>
                    <a:lnTo>
                      <a:pt x="48510" y="338522"/>
                    </a:lnTo>
                    <a:lnTo>
                      <a:pt x="48425" y="338431"/>
                    </a:lnTo>
                    <a:lnTo>
                      <a:pt x="48333" y="338352"/>
                    </a:lnTo>
                    <a:lnTo>
                      <a:pt x="48237" y="338279"/>
                    </a:lnTo>
                    <a:lnTo>
                      <a:pt x="48139" y="338206"/>
                    </a:lnTo>
                    <a:lnTo>
                      <a:pt x="47956" y="338048"/>
                    </a:lnTo>
                    <a:lnTo>
                      <a:pt x="47785" y="337878"/>
                    </a:lnTo>
                    <a:lnTo>
                      <a:pt x="47618" y="337696"/>
                    </a:lnTo>
                    <a:lnTo>
                      <a:pt x="47457" y="337514"/>
                    </a:lnTo>
                    <a:lnTo>
                      <a:pt x="47305" y="337325"/>
                    </a:lnTo>
                    <a:lnTo>
                      <a:pt x="47232" y="337228"/>
                    </a:lnTo>
                    <a:lnTo>
                      <a:pt x="47162" y="337131"/>
                    </a:lnTo>
                    <a:lnTo>
                      <a:pt x="47096" y="337027"/>
                    </a:lnTo>
                    <a:lnTo>
                      <a:pt x="47038" y="336918"/>
                    </a:lnTo>
                    <a:lnTo>
                      <a:pt x="46989" y="336809"/>
                    </a:lnTo>
                    <a:lnTo>
                      <a:pt x="46962" y="336687"/>
                    </a:lnTo>
                    <a:lnTo>
                      <a:pt x="46952" y="336566"/>
                    </a:lnTo>
                    <a:lnTo>
                      <a:pt x="46966" y="336329"/>
                    </a:lnTo>
                    <a:lnTo>
                      <a:pt x="46984" y="336086"/>
                    </a:lnTo>
                    <a:lnTo>
                      <a:pt x="46986" y="335958"/>
                    </a:lnTo>
                    <a:lnTo>
                      <a:pt x="46982" y="335836"/>
                    </a:lnTo>
                    <a:lnTo>
                      <a:pt x="46964" y="335721"/>
                    </a:lnTo>
                    <a:lnTo>
                      <a:pt x="46926" y="335606"/>
                    </a:lnTo>
                    <a:lnTo>
                      <a:pt x="46872" y="335497"/>
                    </a:lnTo>
                    <a:lnTo>
                      <a:pt x="46811" y="335387"/>
                    </a:lnTo>
                    <a:lnTo>
                      <a:pt x="46745" y="335290"/>
                    </a:lnTo>
                    <a:lnTo>
                      <a:pt x="46610" y="335083"/>
                    </a:lnTo>
                    <a:lnTo>
                      <a:pt x="46544" y="334980"/>
                    </a:lnTo>
                    <a:lnTo>
                      <a:pt x="46490" y="334877"/>
                    </a:lnTo>
                    <a:lnTo>
                      <a:pt x="46464" y="334756"/>
                    </a:lnTo>
                    <a:lnTo>
                      <a:pt x="46461" y="334634"/>
                    </a:lnTo>
                    <a:lnTo>
                      <a:pt x="46479" y="334391"/>
                    </a:lnTo>
                    <a:lnTo>
                      <a:pt x="46478" y="334148"/>
                    </a:lnTo>
                    <a:lnTo>
                      <a:pt x="46473" y="333905"/>
                    </a:lnTo>
                    <a:lnTo>
                      <a:pt x="46466" y="333662"/>
                    </a:lnTo>
                    <a:lnTo>
                      <a:pt x="46461" y="333419"/>
                    </a:lnTo>
                    <a:lnTo>
                      <a:pt x="46456" y="333176"/>
                    </a:lnTo>
                    <a:lnTo>
                      <a:pt x="46455" y="332932"/>
                    </a:lnTo>
                    <a:lnTo>
                      <a:pt x="46464" y="332690"/>
                    </a:lnTo>
                    <a:lnTo>
                      <a:pt x="46492" y="332574"/>
                    </a:lnTo>
                    <a:lnTo>
                      <a:pt x="46526" y="332453"/>
                    </a:lnTo>
                    <a:lnTo>
                      <a:pt x="46559" y="332337"/>
                    </a:lnTo>
                    <a:lnTo>
                      <a:pt x="46594" y="332222"/>
                    </a:lnTo>
                    <a:lnTo>
                      <a:pt x="46629" y="332107"/>
                    </a:lnTo>
                    <a:lnTo>
                      <a:pt x="46692" y="331869"/>
                    </a:lnTo>
                    <a:lnTo>
                      <a:pt x="46729" y="331632"/>
                    </a:lnTo>
                    <a:lnTo>
                      <a:pt x="46734" y="331390"/>
                    </a:lnTo>
                    <a:lnTo>
                      <a:pt x="46736" y="331146"/>
                    </a:lnTo>
                    <a:lnTo>
                      <a:pt x="46731" y="330904"/>
                    </a:lnTo>
                    <a:lnTo>
                      <a:pt x="46725" y="330782"/>
                    </a:lnTo>
                    <a:lnTo>
                      <a:pt x="46716" y="330661"/>
                    </a:lnTo>
                    <a:lnTo>
                      <a:pt x="46702" y="330539"/>
                    </a:lnTo>
                    <a:lnTo>
                      <a:pt x="46683" y="330417"/>
                    </a:lnTo>
                    <a:lnTo>
                      <a:pt x="46662" y="330302"/>
                    </a:lnTo>
                    <a:lnTo>
                      <a:pt x="46636" y="330181"/>
                    </a:lnTo>
                    <a:lnTo>
                      <a:pt x="46608" y="330059"/>
                    </a:lnTo>
                    <a:lnTo>
                      <a:pt x="46579" y="329943"/>
                    </a:lnTo>
                    <a:lnTo>
                      <a:pt x="46521" y="329707"/>
                    </a:lnTo>
                    <a:lnTo>
                      <a:pt x="46488" y="329591"/>
                    </a:lnTo>
                    <a:lnTo>
                      <a:pt x="46446" y="329475"/>
                    </a:lnTo>
                    <a:lnTo>
                      <a:pt x="46398" y="329360"/>
                    </a:lnTo>
                    <a:lnTo>
                      <a:pt x="46341" y="329257"/>
                    </a:lnTo>
                    <a:lnTo>
                      <a:pt x="46270" y="329159"/>
                    </a:lnTo>
                    <a:lnTo>
                      <a:pt x="46167" y="329093"/>
                    </a:lnTo>
                    <a:lnTo>
                      <a:pt x="46046" y="329075"/>
                    </a:lnTo>
                    <a:lnTo>
                      <a:pt x="45926" y="329057"/>
                    </a:lnTo>
                    <a:lnTo>
                      <a:pt x="45805" y="329045"/>
                    </a:lnTo>
                    <a:lnTo>
                      <a:pt x="45572" y="328977"/>
                    </a:lnTo>
                    <a:lnTo>
                      <a:pt x="45458" y="328935"/>
                    </a:lnTo>
                    <a:lnTo>
                      <a:pt x="45344" y="328892"/>
                    </a:lnTo>
                    <a:lnTo>
                      <a:pt x="45230" y="328844"/>
                    </a:lnTo>
                    <a:lnTo>
                      <a:pt x="45120" y="328795"/>
                    </a:lnTo>
                    <a:lnTo>
                      <a:pt x="45012" y="328741"/>
                    </a:lnTo>
                    <a:lnTo>
                      <a:pt x="44911" y="328668"/>
                    </a:lnTo>
                    <a:lnTo>
                      <a:pt x="44824" y="328589"/>
                    </a:lnTo>
                    <a:lnTo>
                      <a:pt x="44781" y="328473"/>
                    </a:lnTo>
                    <a:lnTo>
                      <a:pt x="44809" y="328231"/>
                    </a:lnTo>
                    <a:lnTo>
                      <a:pt x="44908" y="328012"/>
                    </a:lnTo>
                    <a:lnTo>
                      <a:pt x="45076" y="327835"/>
                    </a:lnTo>
                    <a:lnTo>
                      <a:pt x="45236" y="327653"/>
                    </a:lnTo>
                    <a:lnTo>
                      <a:pt x="45284" y="327416"/>
                    </a:lnTo>
                    <a:lnTo>
                      <a:pt x="45260" y="327179"/>
                    </a:lnTo>
                    <a:lnTo>
                      <a:pt x="45205" y="326942"/>
                    </a:lnTo>
                    <a:lnTo>
                      <a:pt x="45148" y="326705"/>
                    </a:lnTo>
                    <a:lnTo>
                      <a:pt x="45108" y="326462"/>
                    </a:lnTo>
                    <a:lnTo>
                      <a:pt x="45109" y="326219"/>
                    </a:lnTo>
                    <a:lnTo>
                      <a:pt x="45121" y="325976"/>
                    </a:lnTo>
                    <a:lnTo>
                      <a:pt x="45126" y="325855"/>
                    </a:lnTo>
                    <a:lnTo>
                      <a:pt x="45117" y="325733"/>
                    </a:lnTo>
                    <a:lnTo>
                      <a:pt x="45088" y="325618"/>
                    </a:lnTo>
                    <a:lnTo>
                      <a:pt x="45031" y="325509"/>
                    </a:lnTo>
                    <a:lnTo>
                      <a:pt x="44962" y="325411"/>
                    </a:lnTo>
                    <a:lnTo>
                      <a:pt x="44819" y="325211"/>
                    </a:lnTo>
                    <a:lnTo>
                      <a:pt x="44751" y="325108"/>
                    </a:lnTo>
                    <a:lnTo>
                      <a:pt x="44702" y="324998"/>
                    </a:lnTo>
                    <a:lnTo>
                      <a:pt x="44683" y="324883"/>
                    </a:lnTo>
                    <a:lnTo>
                      <a:pt x="44673" y="324761"/>
                    </a:lnTo>
                    <a:lnTo>
                      <a:pt x="44672" y="324640"/>
                    </a:lnTo>
                    <a:lnTo>
                      <a:pt x="44682" y="324397"/>
                    </a:lnTo>
                    <a:lnTo>
                      <a:pt x="44697" y="324154"/>
                    </a:lnTo>
                    <a:lnTo>
                      <a:pt x="44712" y="323911"/>
                    </a:lnTo>
                    <a:lnTo>
                      <a:pt x="44716" y="323667"/>
                    </a:lnTo>
                    <a:lnTo>
                      <a:pt x="44649" y="323430"/>
                    </a:lnTo>
                    <a:lnTo>
                      <a:pt x="44561" y="323206"/>
                    </a:lnTo>
                    <a:lnTo>
                      <a:pt x="44511" y="323097"/>
                    </a:lnTo>
                    <a:lnTo>
                      <a:pt x="44457" y="322987"/>
                    </a:lnTo>
                    <a:lnTo>
                      <a:pt x="44399" y="322878"/>
                    </a:lnTo>
                    <a:lnTo>
                      <a:pt x="44333" y="322775"/>
                    </a:lnTo>
                    <a:lnTo>
                      <a:pt x="44260" y="322677"/>
                    </a:lnTo>
                    <a:lnTo>
                      <a:pt x="44182" y="322586"/>
                    </a:lnTo>
                    <a:lnTo>
                      <a:pt x="44093" y="322507"/>
                    </a:lnTo>
                    <a:lnTo>
                      <a:pt x="43990" y="322441"/>
                    </a:lnTo>
                    <a:lnTo>
                      <a:pt x="43877" y="322398"/>
                    </a:lnTo>
                    <a:lnTo>
                      <a:pt x="43760" y="322361"/>
                    </a:lnTo>
                    <a:lnTo>
                      <a:pt x="43644" y="322325"/>
                    </a:lnTo>
                    <a:lnTo>
                      <a:pt x="43526" y="322295"/>
                    </a:lnTo>
                    <a:lnTo>
                      <a:pt x="43297" y="322216"/>
                    </a:lnTo>
                    <a:lnTo>
                      <a:pt x="43191" y="322155"/>
                    </a:lnTo>
                    <a:lnTo>
                      <a:pt x="43090" y="322088"/>
                    </a:lnTo>
                    <a:lnTo>
                      <a:pt x="42991" y="322015"/>
                    </a:lnTo>
                    <a:lnTo>
                      <a:pt x="42894" y="321942"/>
                    </a:lnTo>
                    <a:lnTo>
                      <a:pt x="42799" y="321869"/>
                    </a:lnTo>
                    <a:lnTo>
                      <a:pt x="42708" y="321784"/>
                    </a:lnTo>
                    <a:lnTo>
                      <a:pt x="42536" y="321614"/>
                    </a:lnTo>
                    <a:lnTo>
                      <a:pt x="42460" y="321523"/>
                    </a:lnTo>
                    <a:lnTo>
                      <a:pt x="42391" y="321420"/>
                    </a:lnTo>
                    <a:lnTo>
                      <a:pt x="42346" y="321310"/>
                    </a:lnTo>
                    <a:lnTo>
                      <a:pt x="42335" y="321189"/>
                    </a:lnTo>
                    <a:lnTo>
                      <a:pt x="42361" y="320946"/>
                    </a:lnTo>
                    <a:lnTo>
                      <a:pt x="42374" y="320703"/>
                    </a:lnTo>
                    <a:lnTo>
                      <a:pt x="42376" y="320460"/>
                    </a:lnTo>
                    <a:lnTo>
                      <a:pt x="42375" y="320217"/>
                    </a:lnTo>
                    <a:lnTo>
                      <a:pt x="42373" y="320095"/>
                    </a:lnTo>
                    <a:lnTo>
                      <a:pt x="42370" y="319974"/>
                    </a:lnTo>
                    <a:lnTo>
                      <a:pt x="42365" y="319852"/>
                    </a:lnTo>
                    <a:lnTo>
                      <a:pt x="42359" y="319731"/>
                    </a:lnTo>
                    <a:lnTo>
                      <a:pt x="42349" y="319609"/>
                    </a:lnTo>
                    <a:lnTo>
                      <a:pt x="42337" y="319488"/>
                    </a:lnTo>
                    <a:lnTo>
                      <a:pt x="42323" y="319366"/>
                    </a:lnTo>
                    <a:lnTo>
                      <a:pt x="42309" y="319245"/>
                    </a:lnTo>
                    <a:lnTo>
                      <a:pt x="42286" y="319008"/>
                    </a:lnTo>
                    <a:lnTo>
                      <a:pt x="42301" y="318880"/>
                    </a:lnTo>
                    <a:lnTo>
                      <a:pt x="42354" y="318777"/>
                    </a:lnTo>
                    <a:lnTo>
                      <a:pt x="42459" y="318716"/>
                    </a:lnTo>
                    <a:lnTo>
                      <a:pt x="42582" y="318710"/>
                    </a:lnTo>
                    <a:lnTo>
                      <a:pt x="42823" y="318734"/>
                    </a:lnTo>
                    <a:lnTo>
                      <a:pt x="43065" y="318759"/>
                    </a:lnTo>
                    <a:lnTo>
                      <a:pt x="43307" y="318771"/>
                    </a:lnTo>
                    <a:lnTo>
                      <a:pt x="43550" y="318771"/>
                    </a:lnTo>
                    <a:lnTo>
                      <a:pt x="43793" y="318759"/>
                    </a:lnTo>
                    <a:lnTo>
                      <a:pt x="44036" y="318758"/>
                    </a:lnTo>
                    <a:lnTo>
                      <a:pt x="44279" y="318771"/>
                    </a:lnTo>
                    <a:lnTo>
                      <a:pt x="44522" y="318765"/>
                    </a:lnTo>
                    <a:lnTo>
                      <a:pt x="44742" y="318673"/>
                    </a:lnTo>
                    <a:lnTo>
                      <a:pt x="44936" y="318528"/>
                    </a:lnTo>
                    <a:lnTo>
                      <a:pt x="45139" y="318394"/>
                    </a:lnTo>
                    <a:lnTo>
                      <a:pt x="45363" y="318297"/>
                    </a:lnTo>
                    <a:lnTo>
                      <a:pt x="45589" y="318206"/>
                    </a:lnTo>
                    <a:lnTo>
                      <a:pt x="45548" y="318042"/>
                    </a:lnTo>
                    <a:lnTo>
                      <a:pt x="45357" y="317890"/>
                    </a:lnTo>
                    <a:lnTo>
                      <a:pt x="45164" y="317744"/>
                    </a:lnTo>
                    <a:lnTo>
                      <a:pt x="45067" y="317671"/>
                    </a:lnTo>
                    <a:lnTo>
                      <a:pt x="44968" y="317598"/>
                    </a:lnTo>
                    <a:lnTo>
                      <a:pt x="44863" y="317537"/>
                    </a:lnTo>
                    <a:lnTo>
                      <a:pt x="44754" y="317483"/>
                    </a:lnTo>
                    <a:lnTo>
                      <a:pt x="44642" y="317434"/>
                    </a:lnTo>
                    <a:lnTo>
                      <a:pt x="44529" y="317392"/>
                    </a:lnTo>
                    <a:lnTo>
                      <a:pt x="44303" y="317307"/>
                    </a:lnTo>
                    <a:lnTo>
                      <a:pt x="44191" y="317258"/>
                    </a:lnTo>
                    <a:lnTo>
                      <a:pt x="44081" y="317204"/>
                    </a:lnTo>
                    <a:lnTo>
                      <a:pt x="43974" y="317149"/>
                    </a:lnTo>
                    <a:lnTo>
                      <a:pt x="43870" y="317088"/>
                    </a:lnTo>
                    <a:lnTo>
                      <a:pt x="43767" y="317021"/>
                    </a:lnTo>
                    <a:lnTo>
                      <a:pt x="43664" y="316954"/>
                    </a:lnTo>
                    <a:lnTo>
                      <a:pt x="43563" y="316888"/>
                    </a:lnTo>
                    <a:lnTo>
                      <a:pt x="43462" y="316821"/>
                    </a:lnTo>
                    <a:lnTo>
                      <a:pt x="43366" y="316748"/>
                    </a:lnTo>
                    <a:lnTo>
                      <a:pt x="43273" y="316669"/>
                    </a:lnTo>
                    <a:lnTo>
                      <a:pt x="43070" y="316535"/>
                    </a:lnTo>
                    <a:lnTo>
                      <a:pt x="42829" y="316541"/>
                    </a:lnTo>
                    <a:lnTo>
                      <a:pt x="42587" y="316559"/>
                    </a:lnTo>
                    <a:lnTo>
                      <a:pt x="42476" y="316517"/>
                    </a:lnTo>
                    <a:lnTo>
                      <a:pt x="42382" y="316438"/>
                    </a:lnTo>
                    <a:lnTo>
                      <a:pt x="42301" y="316346"/>
                    </a:lnTo>
                    <a:lnTo>
                      <a:pt x="42225" y="316250"/>
                    </a:lnTo>
                    <a:lnTo>
                      <a:pt x="42150" y="316153"/>
                    </a:lnTo>
                    <a:lnTo>
                      <a:pt x="41997" y="315964"/>
                    </a:lnTo>
                    <a:lnTo>
                      <a:pt x="41914" y="315879"/>
                    </a:lnTo>
                    <a:lnTo>
                      <a:pt x="41825" y="315794"/>
                    </a:lnTo>
                    <a:lnTo>
                      <a:pt x="41731" y="315715"/>
                    </a:lnTo>
                    <a:lnTo>
                      <a:pt x="41636" y="315642"/>
                    </a:lnTo>
                    <a:lnTo>
                      <a:pt x="41447" y="315490"/>
                    </a:lnTo>
                    <a:lnTo>
                      <a:pt x="41282" y="315314"/>
                    </a:lnTo>
                    <a:lnTo>
                      <a:pt x="41243" y="315077"/>
                    </a:lnTo>
                    <a:lnTo>
                      <a:pt x="41272" y="314834"/>
                    </a:lnTo>
                    <a:lnTo>
                      <a:pt x="41262" y="314712"/>
                    </a:lnTo>
                    <a:lnTo>
                      <a:pt x="41205" y="314609"/>
                    </a:lnTo>
                    <a:lnTo>
                      <a:pt x="41124" y="314518"/>
                    </a:lnTo>
                    <a:lnTo>
                      <a:pt x="41037" y="314427"/>
                    </a:lnTo>
                    <a:lnTo>
                      <a:pt x="40953" y="314342"/>
                    </a:lnTo>
                    <a:lnTo>
                      <a:pt x="40846" y="314129"/>
                    </a:lnTo>
                    <a:lnTo>
                      <a:pt x="40840" y="313886"/>
                    </a:lnTo>
                    <a:lnTo>
                      <a:pt x="40856" y="313643"/>
                    </a:lnTo>
                    <a:lnTo>
                      <a:pt x="40858" y="313522"/>
                    </a:lnTo>
                    <a:lnTo>
                      <a:pt x="40855" y="313400"/>
                    </a:lnTo>
                    <a:lnTo>
                      <a:pt x="40849" y="313279"/>
                    </a:lnTo>
                    <a:lnTo>
                      <a:pt x="40841" y="313157"/>
                    </a:lnTo>
                    <a:lnTo>
                      <a:pt x="40831" y="313036"/>
                    </a:lnTo>
                    <a:lnTo>
                      <a:pt x="40816" y="312920"/>
                    </a:lnTo>
                    <a:lnTo>
                      <a:pt x="40796" y="312799"/>
                    </a:lnTo>
                    <a:lnTo>
                      <a:pt x="40764" y="312677"/>
                    </a:lnTo>
                    <a:lnTo>
                      <a:pt x="40717" y="312568"/>
                    </a:lnTo>
                    <a:lnTo>
                      <a:pt x="40666" y="312459"/>
                    </a:lnTo>
                    <a:lnTo>
                      <a:pt x="40609" y="312349"/>
                    </a:lnTo>
                    <a:lnTo>
                      <a:pt x="40549" y="312246"/>
                    </a:lnTo>
                    <a:lnTo>
                      <a:pt x="40426" y="312033"/>
                    </a:lnTo>
                    <a:lnTo>
                      <a:pt x="40368" y="311930"/>
                    </a:lnTo>
                    <a:lnTo>
                      <a:pt x="40318" y="311814"/>
                    </a:lnTo>
                    <a:lnTo>
                      <a:pt x="40286" y="311699"/>
                    </a:lnTo>
                    <a:lnTo>
                      <a:pt x="40259" y="311577"/>
                    </a:lnTo>
                    <a:lnTo>
                      <a:pt x="40143" y="311371"/>
                    </a:lnTo>
                    <a:lnTo>
                      <a:pt x="39908" y="311310"/>
                    </a:lnTo>
                    <a:lnTo>
                      <a:pt x="39682" y="311231"/>
                    </a:lnTo>
                    <a:lnTo>
                      <a:pt x="39490" y="311079"/>
                    </a:lnTo>
                    <a:lnTo>
                      <a:pt x="39304" y="310921"/>
                    </a:lnTo>
                    <a:lnTo>
                      <a:pt x="39211" y="310843"/>
                    </a:lnTo>
                    <a:lnTo>
                      <a:pt x="39122" y="310763"/>
                    </a:lnTo>
                    <a:lnTo>
                      <a:pt x="39036" y="310678"/>
                    </a:lnTo>
                    <a:lnTo>
                      <a:pt x="38956" y="310587"/>
                    </a:lnTo>
                    <a:lnTo>
                      <a:pt x="38882" y="310490"/>
                    </a:lnTo>
                    <a:lnTo>
                      <a:pt x="38811" y="310387"/>
                    </a:lnTo>
                    <a:lnTo>
                      <a:pt x="38748" y="310284"/>
                    </a:lnTo>
                    <a:lnTo>
                      <a:pt x="38713" y="310168"/>
                    </a:lnTo>
                    <a:lnTo>
                      <a:pt x="38705" y="310047"/>
                    </a:lnTo>
                    <a:lnTo>
                      <a:pt x="38722" y="309804"/>
                    </a:lnTo>
                    <a:lnTo>
                      <a:pt x="38744" y="309688"/>
                    </a:lnTo>
                    <a:lnTo>
                      <a:pt x="38769" y="309567"/>
                    </a:lnTo>
                    <a:lnTo>
                      <a:pt x="38796" y="309445"/>
                    </a:lnTo>
                    <a:lnTo>
                      <a:pt x="38827" y="309330"/>
                    </a:lnTo>
                    <a:lnTo>
                      <a:pt x="38860" y="309214"/>
                    </a:lnTo>
                    <a:lnTo>
                      <a:pt x="38899" y="309099"/>
                    </a:lnTo>
                    <a:lnTo>
                      <a:pt x="38943" y="308983"/>
                    </a:lnTo>
                    <a:lnTo>
                      <a:pt x="38992" y="308874"/>
                    </a:lnTo>
                    <a:lnTo>
                      <a:pt x="39048" y="308764"/>
                    </a:lnTo>
                    <a:lnTo>
                      <a:pt x="39114" y="308661"/>
                    </a:lnTo>
                    <a:lnTo>
                      <a:pt x="39192" y="308570"/>
                    </a:lnTo>
                    <a:lnTo>
                      <a:pt x="39283" y="308491"/>
                    </a:lnTo>
                    <a:lnTo>
                      <a:pt x="39389" y="308431"/>
                    </a:lnTo>
                    <a:lnTo>
                      <a:pt x="39498" y="308369"/>
                    </a:lnTo>
                    <a:lnTo>
                      <a:pt x="39605" y="308315"/>
                    </a:lnTo>
                    <a:lnTo>
                      <a:pt x="39807" y="308181"/>
                    </a:lnTo>
                    <a:lnTo>
                      <a:pt x="39904" y="308108"/>
                    </a:lnTo>
                    <a:lnTo>
                      <a:pt x="39999" y="308035"/>
                    </a:lnTo>
                    <a:lnTo>
                      <a:pt x="40093" y="307957"/>
                    </a:lnTo>
                    <a:lnTo>
                      <a:pt x="40187" y="307878"/>
                    </a:lnTo>
                    <a:lnTo>
                      <a:pt x="40373" y="307720"/>
                    </a:lnTo>
                    <a:lnTo>
                      <a:pt x="40515" y="307525"/>
                    </a:lnTo>
                    <a:lnTo>
                      <a:pt x="40539" y="307288"/>
                    </a:lnTo>
                    <a:lnTo>
                      <a:pt x="40430" y="307070"/>
                    </a:lnTo>
                    <a:lnTo>
                      <a:pt x="40283" y="306881"/>
                    </a:lnTo>
                    <a:lnTo>
                      <a:pt x="40140" y="306681"/>
                    </a:lnTo>
                    <a:lnTo>
                      <a:pt x="40076" y="306577"/>
                    </a:lnTo>
                    <a:lnTo>
                      <a:pt x="40020" y="306468"/>
                    </a:lnTo>
                    <a:lnTo>
                      <a:pt x="39977" y="306359"/>
                    </a:lnTo>
                    <a:lnTo>
                      <a:pt x="39964" y="306237"/>
                    </a:lnTo>
                    <a:lnTo>
                      <a:pt x="39963" y="306116"/>
                    </a:lnTo>
                    <a:lnTo>
                      <a:pt x="39967" y="305873"/>
                    </a:lnTo>
                    <a:lnTo>
                      <a:pt x="39965" y="305745"/>
                    </a:lnTo>
                    <a:lnTo>
                      <a:pt x="39897" y="305520"/>
                    </a:lnTo>
                    <a:lnTo>
                      <a:pt x="39658" y="305514"/>
                    </a:lnTo>
                    <a:lnTo>
                      <a:pt x="39417" y="305538"/>
                    </a:lnTo>
                    <a:lnTo>
                      <a:pt x="39300" y="305502"/>
                    </a:lnTo>
                    <a:lnTo>
                      <a:pt x="39185" y="305466"/>
                    </a:lnTo>
                    <a:lnTo>
                      <a:pt x="39071" y="305423"/>
                    </a:lnTo>
                    <a:lnTo>
                      <a:pt x="38959" y="305375"/>
                    </a:lnTo>
                    <a:lnTo>
                      <a:pt x="38854" y="305314"/>
                    </a:lnTo>
                    <a:lnTo>
                      <a:pt x="38770" y="305223"/>
                    </a:lnTo>
                    <a:lnTo>
                      <a:pt x="38740" y="305107"/>
                    </a:lnTo>
                    <a:lnTo>
                      <a:pt x="38763" y="304864"/>
                    </a:lnTo>
                    <a:lnTo>
                      <a:pt x="38795" y="304748"/>
                    </a:lnTo>
                    <a:lnTo>
                      <a:pt x="38835" y="304634"/>
                    </a:lnTo>
                    <a:lnTo>
                      <a:pt x="38877" y="304518"/>
                    </a:lnTo>
                    <a:lnTo>
                      <a:pt x="38921" y="304408"/>
                    </a:lnTo>
                    <a:lnTo>
                      <a:pt x="39009" y="304178"/>
                    </a:lnTo>
                    <a:lnTo>
                      <a:pt x="39049" y="304062"/>
                    </a:lnTo>
                    <a:lnTo>
                      <a:pt x="39084" y="303947"/>
                    </a:lnTo>
                    <a:lnTo>
                      <a:pt x="39111" y="303832"/>
                    </a:lnTo>
                    <a:lnTo>
                      <a:pt x="39133" y="303710"/>
                    </a:lnTo>
                    <a:lnTo>
                      <a:pt x="39150" y="303588"/>
                    </a:lnTo>
                    <a:lnTo>
                      <a:pt x="39164" y="303467"/>
                    </a:lnTo>
                    <a:lnTo>
                      <a:pt x="39174" y="303345"/>
                    </a:lnTo>
                    <a:lnTo>
                      <a:pt x="39175" y="303224"/>
                    </a:lnTo>
                    <a:lnTo>
                      <a:pt x="39141" y="302987"/>
                    </a:lnTo>
                    <a:lnTo>
                      <a:pt x="39072" y="302883"/>
                    </a:lnTo>
                    <a:lnTo>
                      <a:pt x="38960" y="302841"/>
                    </a:lnTo>
                    <a:lnTo>
                      <a:pt x="38838" y="302835"/>
                    </a:lnTo>
                    <a:lnTo>
                      <a:pt x="38717" y="302835"/>
                    </a:lnTo>
                    <a:lnTo>
                      <a:pt x="38473" y="302841"/>
                    </a:lnTo>
                    <a:lnTo>
                      <a:pt x="38230" y="302847"/>
                    </a:lnTo>
                    <a:lnTo>
                      <a:pt x="37988" y="302866"/>
                    </a:lnTo>
                    <a:lnTo>
                      <a:pt x="37752" y="302817"/>
                    </a:lnTo>
                    <a:lnTo>
                      <a:pt x="37711" y="302586"/>
                    </a:lnTo>
                    <a:lnTo>
                      <a:pt x="37742" y="302343"/>
                    </a:lnTo>
                    <a:lnTo>
                      <a:pt x="37750" y="302100"/>
                    </a:lnTo>
                    <a:lnTo>
                      <a:pt x="37747" y="301857"/>
                    </a:lnTo>
                    <a:lnTo>
                      <a:pt x="37743" y="301735"/>
                    </a:lnTo>
                    <a:lnTo>
                      <a:pt x="37739" y="301614"/>
                    </a:lnTo>
                    <a:lnTo>
                      <a:pt x="37734" y="301492"/>
                    </a:lnTo>
                    <a:lnTo>
                      <a:pt x="37726" y="301371"/>
                    </a:lnTo>
                    <a:lnTo>
                      <a:pt x="37717" y="301249"/>
                    </a:lnTo>
                    <a:lnTo>
                      <a:pt x="37686" y="301134"/>
                    </a:lnTo>
                    <a:lnTo>
                      <a:pt x="37607" y="301043"/>
                    </a:lnTo>
                    <a:lnTo>
                      <a:pt x="37494" y="301000"/>
                    </a:lnTo>
                    <a:lnTo>
                      <a:pt x="37372" y="300988"/>
                    </a:lnTo>
                    <a:lnTo>
                      <a:pt x="37131" y="301006"/>
                    </a:lnTo>
                    <a:lnTo>
                      <a:pt x="36889" y="301024"/>
                    </a:lnTo>
                    <a:lnTo>
                      <a:pt x="36646" y="301049"/>
                    </a:lnTo>
                    <a:lnTo>
                      <a:pt x="36404" y="301073"/>
                    </a:lnTo>
                    <a:lnTo>
                      <a:pt x="36161" y="301086"/>
                    </a:lnTo>
                    <a:lnTo>
                      <a:pt x="35956" y="300970"/>
                    </a:lnTo>
                    <a:lnTo>
                      <a:pt x="35804" y="300775"/>
                    </a:lnTo>
                    <a:lnTo>
                      <a:pt x="35597" y="300660"/>
                    </a:lnTo>
                    <a:lnTo>
                      <a:pt x="35355" y="300678"/>
                    </a:lnTo>
                    <a:lnTo>
                      <a:pt x="35112" y="300696"/>
                    </a:lnTo>
                    <a:lnTo>
                      <a:pt x="34991" y="300684"/>
                    </a:lnTo>
                    <a:lnTo>
                      <a:pt x="34911" y="300593"/>
                    </a:lnTo>
                    <a:lnTo>
                      <a:pt x="34886" y="300478"/>
                    </a:lnTo>
                    <a:lnTo>
                      <a:pt x="34885" y="300356"/>
                    </a:lnTo>
                    <a:lnTo>
                      <a:pt x="34909" y="300113"/>
                    </a:lnTo>
                    <a:lnTo>
                      <a:pt x="34932" y="299870"/>
                    </a:lnTo>
                    <a:lnTo>
                      <a:pt x="34933" y="299627"/>
                    </a:lnTo>
                    <a:lnTo>
                      <a:pt x="34923" y="299384"/>
                    </a:lnTo>
                    <a:lnTo>
                      <a:pt x="34912" y="299141"/>
                    </a:lnTo>
                    <a:lnTo>
                      <a:pt x="34906" y="298898"/>
                    </a:lnTo>
                    <a:lnTo>
                      <a:pt x="34941" y="298661"/>
                    </a:lnTo>
                    <a:lnTo>
                      <a:pt x="35050" y="298442"/>
                    </a:lnTo>
                    <a:lnTo>
                      <a:pt x="35177" y="298236"/>
                    </a:lnTo>
                    <a:lnTo>
                      <a:pt x="35287" y="298023"/>
                    </a:lnTo>
                    <a:lnTo>
                      <a:pt x="35314" y="297780"/>
                    </a:lnTo>
                    <a:lnTo>
                      <a:pt x="35295" y="297537"/>
                    </a:lnTo>
                    <a:lnTo>
                      <a:pt x="35292" y="297294"/>
                    </a:lnTo>
                    <a:lnTo>
                      <a:pt x="35303" y="297051"/>
                    </a:lnTo>
                    <a:lnTo>
                      <a:pt x="35306" y="296930"/>
                    </a:lnTo>
                    <a:lnTo>
                      <a:pt x="35303" y="296808"/>
                    </a:lnTo>
                    <a:lnTo>
                      <a:pt x="35289" y="296687"/>
                    </a:lnTo>
                    <a:lnTo>
                      <a:pt x="35268" y="296565"/>
                    </a:lnTo>
                    <a:lnTo>
                      <a:pt x="35245" y="296450"/>
                    </a:lnTo>
                    <a:lnTo>
                      <a:pt x="35220" y="296328"/>
                    </a:lnTo>
                    <a:lnTo>
                      <a:pt x="35192" y="296213"/>
                    </a:lnTo>
                    <a:lnTo>
                      <a:pt x="35161" y="296091"/>
                    </a:lnTo>
                    <a:lnTo>
                      <a:pt x="35126" y="295975"/>
                    </a:lnTo>
                    <a:lnTo>
                      <a:pt x="35088" y="295860"/>
                    </a:lnTo>
                    <a:lnTo>
                      <a:pt x="35045" y="295745"/>
                    </a:lnTo>
                    <a:lnTo>
                      <a:pt x="34997" y="295636"/>
                    </a:lnTo>
                    <a:lnTo>
                      <a:pt x="34938" y="295526"/>
                    </a:lnTo>
                    <a:lnTo>
                      <a:pt x="34872" y="295429"/>
                    </a:lnTo>
                    <a:lnTo>
                      <a:pt x="34788" y="295338"/>
                    </a:lnTo>
                    <a:lnTo>
                      <a:pt x="34690" y="295265"/>
                    </a:lnTo>
                    <a:lnTo>
                      <a:pt x="34583" y="295210"/>
                    </a:lnTo>
                    <a:lnTo>
                      <a:pt x="34474" y="295155"/>
                    </a:lnTo>
                    <a:lnTo>
                      <a:pt x="34365" y="295101"/>
                    </a:lnTo>
                    <a:lnTo>
                      <a:pt x="34152" y="294986"/>
                    </a:lnTo>
                    <a:lnTo>
                      <a:pt x="34059" y="294907"/>
                    </a:lnTo>
                    <a:lnTo>
                      <a:pt x="33981" y="294815"/>
                    </a:lnTo>
                    <a:lnTo>
                      <a:pt x="33906" y="294718"/>
                    </a:lnTo>
                    <a:lnTo>
                      <a:pt x="33834" y="294621"/>
                    </a:lnTo>
                    <a:lnTo>
                      <a:pt x="33765" y="294524"/>
                    </a:lnTo>
                    <a:lnTo>
                      <a:pt x="33700" y="294420"/>
                    </a:lnTo>
                    <a:lnTo>
                      <a:pt x="33642" y="294311"/>
                    </a:lnTo>
                    <a:lnTo>
                      <a:pt x="33585" y="294202"/>
                    </a:lnTo>
                    <a:lnTo>
                      <a:pt x="33533" y="294092"/>
                    </a:lnTo>
                    <a:lnTo>
                      <a:pt x="33485" y="293983"/>
                    </a:lnTo>
                    <a:lnTo>
                      <a:pt x="33440" y="293868"/>
                    </a:lnTo>
                    <a:lnTo>
                      <a:pt x="33401" y="293752"/>
                    </a:lnTo>
                    <a:lnTo>
                      <a:pt x="33371" y="293637"/>
                    </a:lnTo>
                    <a:lnTo>
                      <a:pt x="33348" y="293515"/>
                    </a:lnTo>
                    <a:lnTo>
                      <a:pt x="33335" y="293394"/>
                    </a:lnTo>
                    <a:lnTo>
                      <a:pt x="33332" y="293273"/>
                    </a:lnTo>
                    <a:lnTo>
                      <a:pt x="33335" y="293029"/>
                    </a:lnTo>
                    <a:lnTo>
                      <a:pt x="33341" y="292786"/>
                    </a:lnTo>
                    <a:lnTo>
                      <a:pt x="33347" y="292543"/>
                    </a:lnTo>
                    <a:lnTo>
                      <a:pt x="33353" y="292300"/>
                    </a:lnTo>
                    <a:lnTo>
                      <a:pt x="33356" y="292057"/>
                    </a:lnTo>
                    <a:lnTo>
                      <a:pt x="33341" y="291936"/>
                    </a:lnTo>
                    <a:lnTo>
                      <a:pt x="33317" y="291820"/>
                    </a:lnTo>
                    <a:lnTo>
                      <a:pt x="33285" y="291698"/>
                    </a:lnTo>
                    <a:lnTo>
                      <a:pt x="33248" y="291583"/>
                    </a:lnTo>
                    <a:lnTo>
                      <a:pt x="33206" y="291474"/>
                    </a:lnTo>
                    <a:lnTo>
                      <a:pt x="33162" y="291358"/>
                    </a:lnTo>
                    <a:lnTo>
                      <a:pt x="33115" y="291249"/>
                    </a:lnTo>
                    <a:lnTo>
                      <a:pt x="33019" y="291024"/>
                    </a:lnTo>
                    <a:lnTo>
                      <a:pt x="32919" y="290805"/>
                    </a:lnTo>
                    <a:lnTo>
                      <a:pt x="32817" y="290581"/>
                    </a:lnTo>
                    <a:lnTo>
                      <a:pt x="32766" y="290471"/>
                    </a:lnTo>
                    <a:lnTo>
                      <a:pt x="32712" y="290362"/>
                    </a:lnTo>
                    <a:lnTo>
                      <a:pt x="32655" y="290253"/>
                    </a:lnTo>
                    <a:lnTo>
                      <a:pt x="32591" y="290149"/>
                    </a:lnTo>
                    <a:lnTo>
                      <a:pt x="32522" y="290053"/>
                    </a:lnTo>
                    <a:lnTo>
                      <a:pt x="32440" y="289961"/>
                    </a:lnTo>
                    <a:lnTo>
                      <a:pt x="32346" y="289882"/>
                    </a:lnTo>
                    <a:lnTo>
                      <a:pt x="32249" y="289809"/>
                    </a:lnTo>
                    <a:lnTo>
                      <a:pt x="32098" y="289621"/>
                    </a:lnTo>
                    <a:lnTo>
                      <a:pt x="32086" y="289384"/>
                    </a:lnTo>
                    <a:lnTo>
                      <a:pt x="32110" y="289141"/>
                    </a:lnTo>
                    <a:lnTo>
                      <a:pt x="32104" y="289019"/>
                    </a:lnTo>
                    <a:lnTo>
                      <a:pt x="32075" y="288904"/>
                    </a:lnTo>
                    <a:lnTo>
                      <a:pt x="32041" y="288783"/>
                    </a:lnTo>
                    <a:lnTo>
                      <a:pt x="32003" y="288667"/>
                    </a:lnTo>
                    <a:lnTo>
                      <a:pt x="31964" y="288551"/>
                    </a:lnTo>
                    <a:lnTo>
                      <a:pt x="31922" y="288443"/>
                    </a:lnTo>
                    <a:lnTo>
                      <a:pt x="31835" y="288211"/>
                    </a:lnTo>
                    <a:lnTo>
                      <a:pt x="31746" y="287986"/>
                    </a:lnTo>
                    <a:lnTo>
                      <a:pt x="31658" y="287762"/>
                    </a:lnTo>
                    <a:lnTo>
                      <a:pt x="31594" y="287573"/>
                    </a:lnTo>
                    <a:lnTo>
                      <a:pt x="31516" y="287343"/>
                    </a:lnTo>
                    <a:lnTo>
                      <a:pt x="31437" y="287111"/>
                    </a:lnTo>
                    <a:lnTo>
                      <a:pt x="31350" y="286887"/>
                    </a:lnTo>
                    <a:lnTo>
                      <a:pt x="31256" y="286662"/>
                    </a:lnTo>
                    <a:lnTo>
                      <a:pt x="31153" y="286438"/>
                    </a:lnTo>
                    <a:lnTo>
                      <a:pt x="31045" y="286225"/>
                    </a:lnTo>
                    <a:lnTo>
                      <a:pt x="30928" y="286006"/>
                    </a:lnTo>
                    <a:lnTo>
                      <a:pt x="30779" y="285818"/>
                    </a:lnTo>
                    <a:lnTo>
                      <a:pt x="30588" y="285666"/>
                    </a:lnTo>
                    <a:lnTo>
                      <a:pt x="30453" y="285472"/>
                    </a:lnTo>
                    <a:lnTo>
                      <a:pt x="30444" y="285228"/>
                    </a:lnTo>
                    <a:lnTo>
                      <a:pt x="30460" y="284985"/>
                    </a:lnTo>
                    <a:lnTo>
                      <a:pt x="30453" y="284742"/>
                    </a:lnTo>
                    <a:lnTo>
                      <a:pt x="30427" y="284506"/>
                    </a:lnTo>
                    <a:lnTo>
                      <a:pt x="30421" y="284378"/>
                    </a:lnTo>
                    <a:lnTo>
                      <a:pt x="30436" y="284135"/>
                    </a:lnTo>
                    <a:lnTo>
                      <a:pt x="30551" y="283928"/>
                    </a:lnTo>
                    <a:lnTo>
                      <a:pt x="30746" y="283783"/>
                    </a:lnTo>
                    <a:lnTo>
                      <a:pt x="30922" y="283618"/>
                    </a:lnTo>
                    <a:lnTo>
                      <a:pt x="31058" y="283418"/>
                    </a:lnTo>
                    <a:lnTo>
                      <a:pt x="31124" y="283315"/>
                    </a:lnTo>
                    <a:lnTo>
                      <a:pt x="31192" y="283211"/>
                    </a:lnTo>
                    <a:lnTo>
                      <a:pt x="31261" y="283114"/>
                    </a:lnTo>
                    <a:lnTo>
                      <a:pt x="31335" y="283017"/>
                    </a:lnTo>
                    <a:lnTo>
                      <a:pt x="31412" y="282925"/>
                    </a:lnTo>
                    <a:lnTo>
                      <a:pt x="31496" y="282834"/>
                    </a:lnTo>
                    <a:lnTo>
                      <a:pt x="31592" y="282762"/>
                    </a:lnTo>
                    <a:lnTo>
                      <a:pt x="31691" y="282689"/>
                    </a:lnTo>
                    <a:lnTo>
                      <a:pt x="31795" y="282628"/>
                    </a:lnTo>
                    <a:lnTo>
                      <a:pt x="31902" y="282567"/>
                    </a:lnTo>
                    <a:lnTo>
                      <a:pt x="32011" y="282519"/>
                    </a:lnTo>
                    <a:lnTo>
                      <a:pt x="32233" y="282416"/>
                    </a:lnTo>
                    <a:lnTo>
                      <a:pt x="32347" y="282373"/>
                    </a:lnTo>
                    <a:lnTo>
                      <a:pt x="32463" y="282343"/>
                    </a:lnTo>
                    <a:lnTo>
                      <a:pt x="32584" y="282324"/>
                    </a:lnTo>
                    <a:lnTo>
                      <a:pt x="32706" y="282324"/>
                    </a:lnTo>
                    <a:lnTo>
                      <a:pt x="32949" y="282330"/>
                    </a:lnTo>
                    <a:lnTo>
                      <a:pt x="33190" y="282361"/>
                    </a:lnTo>
                    <a:lnTo>
                      <a:pt x="33434" y="282385"/>
                    </a:lnTo>
                    <a:lnTo>
                      <a:pt x="33529" y="282324"/>
                    </a:lnTo>
                    <a:lnTo>
                      <a:pt x="33559" y="282203"/>
                    </a:lnTo>
                    <a:lnTo>
                      <a:pt x="33579" y="282081"/>
                    </a:lnTo>
                    <a:lnTo>
                      <a:pt x="33586" y="281960"/>
                    </a:lnTo>
                    <a:lnTo>
                      <a:pt x="33579" y="281717"/>
                    </a:lnTo>
                    <a:lnTo>
                      <a:pt x="33570" y="281596"/>
                    </a:lnTo>
                    <a:lnTo>
                      <a:pt x="33559" y="281474"/>
                    </a:lnTo>
                    <a:lnTo>
                      <a:pt x="33542" y="281352"/>
                    </a:lnTo>
                    <a:lnTo>
                      <a:pt x="33519" y="281231"/>
                    </a:lnTo>
                    <a:lnTo>
                      <a:pt x="33490" y="281115"/>
                    </a:lnTo>
                    <a:lnTo>
                      <a:pt x="33454" y="281000"/>
                    </a:lnTo>
                    <a:lnTo>
                      <a:pt x="33409" y="280884"/>
                    </a:lnTo>
                    <a:lnTo>
                      <a:pt x="33354" y="280775"/>
                    </a:lnTo>
                    <a:lnTo>
                      <a:pt x="33293" y="280672"/>
                    </a:lnTo>
                    <a:lnTo>
                      <a:pt x="33228" y="280568"/>
                    </a:lnTo>
                    <a:lnTo>
                      <a:pt x="33158" y="280472"/>
                    </a:lnTo>
                    <a:lnTo>
                      <a:pt x="33085" y="280374"/>
                    </a:lnTo>
                    <a:lnTo>
                      <a:pt x="33009" y="280277"/>
                    </a:lnTo>
                    <a:lnTo>
                      <a:pt x="32930" y="280186"/>
                    </a:lnTo>
                    <a:lnTo>
                      <a:pt x="32848" y="280095"/>
                    </a:lnTo>
                    <a:lnTo>
                      <a:pt x="32766" y="280009"/>
                    </a:lnTo>
                    <a:lnTo>
                      <a:pt x="32597" y="279833"/>
                    </a:lnTo>
                    <a:lnTo>
                      <a:pt x="32426" y="279657"/>
                    </a:lnTo>
                    <a:lnTo>
                      <a:pt x="32252" y="279493"/>
                    </a:lnTo>
                    <a:lnTo>
                      <a:pt x="32064" y="279335"/>
                    </a:lnTo>
                    <a:lnTo>
                      <a:pt x="31968" y="279262"/>
                    </a:lnTo>
                    <a:lnTo>
                      <a:pt x="31879" y="279177"/>
                    </a:lnTo>
                    <a:lnTo>
                      <a:pt x="31802" y="279086"/>
                    </a:lnTo>
                    <a:lnTo>
                      <a:pt x="31735" y="278983"/>
                    </a:lnTo>
                    <a:lnTo>
                      <a:pt x="31675" y="278880"/>
                    </a:lnTo>
                    <a:lnTo>
                      <a:pt x="31616" y="278770"/>
                    </a:lnTo>
                    <a:lnTo>
                      <a:pt x="31560" y="278661"/>
                    </a:lnTo>
                    <a:lnTo>
                      <a:pt x="31450" y="278448"/>
                    </a:lnTo>
                    <a:lnTo>
                      <a:pt x="31345" y="278230"/>
                    </a:lnTo>
                    <a:lnTo>
                      <a:pt x="31241" y="278005"/>
                    </a:lnTo>
                    <a:lnTo>
                      <a:pt x="31137" y="277786"/>
                    </a:lnTo>
                    <a:lnTo>
                      <a:pt x="31033" y="277567"/>
                    </a:lnTo>
                    <a:lnTo>
                      <a:pt x="30928" y="277349"/>
                    </a:lnTo>
                    <a:lnTo>
                      <a:pt x="30820" y="277130"/>
                    </a:lnTo>
                    <a:lnTo>
                      <a:pt x="30701" y="276917"/>
                    </a:lnTo>
                    <a:lnTo>
                      <a:pt x="30576" y="276711"/>
                    </a:lnTo>
                    <a:lnTo>
                      <a:pt x="30456" y="276498"/>
                    </a:lnTo>
                    <a:lnTo>
                      <a:pt x="30402" y="276389"/>
                    </a:lnTo>
                    <a:lnTo>
                      <a:pt x="30348" y="276279"/>
                    </a:lnTo>
                    <a:lnTo>
                      <a:pt x="30296" y="276170"/>
                    </a:lnTo>
                    <a:lnTo>
                      <a:pt x="30246" y="276061"/>
                    </a:lnTo>
                    <a:lnTo>
                      <a:pt x="30144" y="275842"/>
                    </a:lnTo>
                    <a:lnTo>
                      <a:pt x="30093" y="275733"/>
                    </a:lnTo>
                    <a:lnTo>
                      <a:pt x="30040" y="275623"/>
                    </a:lnTo>
                    <a:lnTo>
                      <a:pt x="29985" y="275514"/>
                    </a:lnTo>
                    <a:lnTo>
                      <a:pt x="29929" y="275404"/>
                    </a:lnTo>
                    <a:lnTo>
                      <a:pt x="29870" y="275295"/>
                    </a:lnTo>
                    <a:lnTo>
                      <a:pt x="29811" y="275192"/>
                    </a:lnTo>
                    <a:lnTo>
                      <a:pt x="29695" y="274979"/>
                    </a:lnTo>
                    <a:lnTo>
                      <a:pt x="29642" y="274870"/>
                    </a:lnTo>
                    <a:lnTo>
                      <a:pt x="29610" y="274754"/>
                    </a:lnTo>
                    <a:lnTo>
                      <a:pt x="29587" y="274633"/>
                    </a:lnTo>
                    <a:lnTo>
                      <a:pt x="29574" y="274511"/>
                    </a:lnTo>
                    <a:lnTo>
                      <a:pt x="29573" y="274390"/>
                    </a:lnTo>
                    <a:lnTo>
                      <a:pt x="29581" y="274147"/>
                    </a:lnTo>
                    <a:lnTo>
                      <a:pt x="29591" y="273904"/>
                    </a:lnTo>
                    <a:lnTo>
                      <a:pt x="29592" y="273661"/>
                    </a:lnTo>
                    <a:lnTo>
                      <a:pt x="29591" y="273418"/>
                    </a:lnTo>
                    <a:lnTo>
                      <a:pt x="29590" y="273175"/>
                    </a:lnTo>
                    <a:lnTo>
                      <a:pt x="29588" y="272932"/>
                    </a:lnTo>
                    <a:lnTo>
                      <a:pt x="29586" y="272689"/>
                    </a:lnTo>
                    <a:lnTo>
                      <a:pt x="29583" y="272445"/>
                    </a:lnTo>
                    <a:lnTo>
                      <a:pt x="29580" y="272203"/>
                    </a:lnTo>
                    <a:lnTo>
                      <a:pt x="29576" y="271960"/>
                    </a:lnTo>
                    <a:lnTo>
                      <a:pt x="29573" y="271716"/>
                    </a:lnTo>
                    <a:lnTo>
                      <a:pt x="29570" y="271595"/>
                    </a:lnTo>
                    <a:lnTo>
                      <a:pt x="29568" y="271474"/>
                    </a:lnTo>
                    <a:lnTo>
                      <a:pt x="29565" y="271352"/>
                    </a:lnTo>
                    <a:lnTo>
                      <a:pt x="29563" y="271231"/>
                    </a:lnTo>
                    <a:lnTo>
                      <a:pt x="29560" y="271109"/>
                    </a:lnTo>
                    <a:lnTo>
                      <a:pt x="29549" y="270988"/>
                    </a:lnTo>
                    <a:lnTo>
                      <a:pt x="29533" y="270866"/>
                    </a:lnTo>
                    <a:lnTo>
                      <a:pt x="29525" y="270623"/>
                    </a:lnTo>
                    <a:lnTo>
                      <a:pt x="29728" y="270532"/>
                    </a:lnTo>
                    <a:lnTo>
                      <a:pt x="29971" y="270556"/>
                    </a:lnTo>
                    <a:lnTo>
                      <a:pt x="30214" y="270569"/>
                    </a:lnTo>
                    <a:lnTo>
                      <a:pt x="30457" y="270568"/>
                    </a:lnTo>
                    <a:lnTo>
                      <a:pt x="30700" y="270562"/>
                    </a:lnTo>
                    <a:lnTo>
                      <a:pt x="30942" y="270550"/>
                    </a:lnTo>
                    <a:lnTo>
                      <a:pt x="31185" y="270532"/>
                    </a:lnTo>
                    <a:lnTo>
                      <a:pt x="31306" y="270544"/>
                    </a:lnTo>
                    <a:lnTo>
                      <a:pt x="31421" y="270581"/>
                    </a:lnTo>
                    <a:lnTo>
                      <a:pt x="31528" y="270641"/>
                    </a:lnTo>
                    <a:lnTo>
                      <a:pt x="31632" y="270702"/>
                    </a:lnTo>
                    <a:lnTo>
                      <a:pt x="31736" y="270769"/>
                    </a:lnTo>
                    <a:lnTo>
                      <a:pt x="31951" y="270879"/>
                    </a:lnTo>
                    <a:lnTo>
                      <a:pt x="32190" y="270927"/>
                    </a:lnTo>
                    <a:lnTo>
                      <a:pt x="32432" y="270933"/>
                    </a:lnTo>
                    <a:lnTo>
                      <a:pt x="32548" y="270897"/>
                    </a:lnTo>
                    <a:lnTo>
                      <a:pt x="32643" y="270817"/>
                    </a:lnTo>
                    <a:lnTo>
                      <a:pt x="32723" y="270727"/>
                    </a:lnTo>
                    <a:lnTo>
                      <a:pt x="32790" y="270623"/>
                    </a:lnTo>
                    <a:lnTo>
                      <a:pt x="32846" y="270520"/>
                    </a:lnTo>
                    <a:lnTo>
                      <a:pt x="32873" y="270307"/>
                    </a:lnTo>
                    <a:lnTo>
                      <a:pt x="32694" y="270155"/>
                    </a:lnTo>
                    <a:lnTo>
                      <a:pt x="32471" y="270058"/>
                    </a:lnTo>
                    <a:lnTo>
                      <a:pt x="32250" y="269955"/>
                    </a:lnTo>
                    <a:lnTo>
                      <a:pt x="32067" y="269803"/>
                    </a:lnTo>
                    <a:lnTo>
                      <a:pt x="32037" y="269566"/>
                    </a:lnTo>
                    <a:lnTo>
                      <a:pt x="32055" y="269444"/>
                    </a:lnTo>
                    <a:lnTo>
                      <a:pt x="32093" y="269329"/>
                    </a:lnTo>
                    <a:lnTo>
                      <a:pt x="32158" y="269225"/>
                    </a:lnTo>
                    <a:lnTo>
                      <a:pt x="32240" y="269135"/>
                    </a:lnTo>
                    <a:lnTo>
                      <a:pt x="32325" y="269050"/>
                    </a:lnTo>
                    <a:lnTo>
                      <a:pt x="32478" y="268861"/>
                    </a:lnTo>
                    <a:lnTo>
                      <a:pt x="32485" y="268624"/>
                    </a:lnTo>
                    <a:lnTo>
                      <a:pt x="32398" y="268399"/>
                    </a:lnTo>
                    <a:lnTo>
                      <a:pt x="32281" y="268187"/>
                    </a:lnTo>
                    <a:lnTo>
                      <a:pt x="32152" y="267980"/>
                    </a:lnTo>
                    <a:lnTo>
                      <a:pt x="32082" y="267877"/>
                    </a:lnTo>
                    <a:lnTo>
                      <a:pt x="32005" y="267786"/>
                    </a:lnTo>
                    <a:lnTo>
                      <a:pt x="31920" y="267694"/>
                    </a:lnTo>
                    <a:lnTo>
                      <a:pt x="31833" y="267610"/>
                    </a:lnTo>
                    <a:lnTo>
                      <a:pt x="31689" y="267415"/>
                    </a:lnTo>
                    <a:lnTo>
                      <a:pt x="31635" y="267178"/>
                    </a:lnTo>
                    <a:lnTo>
                      <a:pt x="31623" y="266935"/>
                    </a:lnTo>
                    <a:lnTo>
                      <a:pt x="31628" y="266814"/>
                    </a:lnTo>
                    <a:lnTo>
                      <a:pt x="31639" y="266692"/>
                    </a:lnTo>
                    <a:lnTo>
                      <a:pt x="31657" y="266577"/>
                    </a:lnTo>
                    <a:lnTo>
                      <a:pt x="31681" y="266455"/>
                    </a:lnTo>
                    <a:lnTo>
                      <a:pt x="31710" y="266340"/>
                    </a:lnTo>
                    <a:lnTo>
                      <a:pt x="31743" y="266218"/>
                    </a:lnTo>
                    <a:lnTo>
                      <a:pt x="31783" y="266103"/>
                    </a:lnTo>
                    <a:lnTo>
                      <a:pt x="31824" y="265987"/>
                    </a:lnTo>
                    <a:lnTo>
                      <a:pt x="31866" y="265878"/>
                    </a:lnTo>
                    <a:lnTo>
                      <a:pt x="31951" y="265647"/>
                    </a:lnTo>
                    <a:lnTo>
                      <a:pt x="32038" y="265423"/>
                    </a:lnTo>
                    <a:lnTo>
                      <a:pt x="32127" y="265197"/>
                    </a:lnTo>
                    <a:lnTo>
                      <a:pt x="32221" y="264973"/>
                    </a:lnTo>
                    <a:lnTo>
                      <a:pt x="32320" y="264748"/>
                    </a:lnTo>
                    <a:lnTo>
                      <a:pt x="32415" y="264523"/>
                    </a:lnTo>
                    <a:lnTo>
                      <a:pt x="32457" y="264414"/>
                    </a:lnTo>
                    <a:lnTo>
                      <a:pt x="32489" y="264298"/>
                    </a:lnTo>
                    <a:lnTo>
                      <a:pt x="32518" y="264177"/>
                    </a:lnTo>
                    <a:lnTo>
                      <a:pt x="32532" y="264055"/>
                    </a:lnTo>
                    <a:lnTo>
                      <a:pt x="32541" y="263934"/>
                    </a:lnTo>
                    <a:lnTo>
                      <a:pt x="32549" y="263812"/>
                    </a:lnTo>
                    <a:lnTo>
                      <a:pt x="32555" y="263691"/>
                    </a:lnTo>
                    <a:lnTo>
                      <a:pt x="32557" y="263569"/>
                    </a:lnTo>
                    <a:lnTo>
                      <a:pt x="32550" y="263326"/>
                    </a:lnTo>
                    <a:lnTo>
                      <a:pt x="32538" y="263084"/>
                    </a:lnTo>
                    <a:lnTo>
                      <a:pt x="32526" y="262841"/>
                    </a:lnTo>
                    <a:lnTo>
                      <a:pt x="32511" y="262597"/>
                    </a:lnTo>
                    <a:lnTo>
                      <a:pt x="32496" y="262354"/>
                    </a:lnTo>
                    <a:lnTo>
                      <a:pt x="32481" y="262117"/>
                    </a:lnTo>
                    <a:lnTo>
                      <a:pt x="32474" y="261996"/>
                    </a:lnTo>
                    <a:lnTo>
                      <a:pt x="32467" y="261874"/>
                    </a:lnTo>
                    <a:lnTo>
                      <a:pt x="32462" y="261753"/>
                    </a:lnTo>
                    <a:lnTo>
                      <a:pt x="32456" y="261631"/>
                    </a:lnTo>
                    <a:lnTo>
                      <a:pt x="32453" y="261510"/>
                    </a:lnTo>
                    <a:lnTo>
                      <a:pt x="32473" y="261267"/>
                    </a:lnTo>
                    <a:lnTo>
                      <a:pt x="32504" y="261145"/>
                    </a:lnTo>
                    <a:lnTo>
                      <a:pt x="32568" y="261042"/>
                    </a:lnTo>
                    <a:lnTo>
                      <a:pt x="32652" y="260957"/>
                    </a:lnTo>
                    <a:lnTo>
                      <a:pt x="32740" y="260872"/>
                    </a:lnTo>
                    <a:lnTo>
                      <a:pt x="32829" y="260787"/>
                    </a:lnTo>
                    <a:lnTo>
                      <a:pt x="32917" y="260708"/>
                    </a:lnTo>
                    <a:lnTo>
                      <a:pt x="33094" y="260538"/>
                    </a:lnTo>
                    <a:lnTo>
                      <a:pt x="33272" y="260374"/>
                    </a:lnTo>
                    <a:lnTo>
                      <a:pt x="33448" y="260204"/>
                    </a:lnTo>
                    <a:lnTo>
                      <a:pt x="33624" y="260040"/>
                    </a:lnTo>
                    <a:lnTo>
                      <a:pt x="33800" y="259869"/>
                    </a:lnTo>
                    <a:lnTo>
                      <a:pt x="33971" y="259699"/>
                    </a:lnTo>
                    <a:lnTo>
                      <a:pt x="34053" y="259608"/>
                    </a:lnTo>
                    <a:lnTo>
                      <a:pt x="34132" y="259518"/>
                    </a:lnTo>
                    <a:lnTo>
                      <a:pt x="34209" y="259420"/>
                    </a:lnTo>
                    <a:lnTo>
                      <a:pt x="34279" y="259323"/>
                    </a:lnTo>
                    <a:lnTo>
                      <a:pt x="34322" y="259208"/>
                    </a:lnTo>
                    <a:lnTo>
                      <a:pt x="34298" y="258964"/>
                    </a:lnTo>
                    <a:lnTo>
                      <a:pt x="34272" y="258728"/>
                    </a:lnTo>
                    <a:lnTo>
                      <a:pt x="34268" y="258484"/>
                    </a:lnTo>
                    <a:lnTo>
                      <a:pt x="34266" y="258241"/>
                    </a:lnTo>
                    <a:lnTo>
                      <a:pt x="34277" y="257998"/>
                    </a:lnTo>
                    <a:lnTo>
                      <a:pt x="34284" y="257755"/>
                    </a:lnTo>
                    <a:lnTo>
                      <a:pt x="34270" y="257634"/>
                    </a:lnTo>
                    <a:lnTo>
                      <a:pt x="34236" y="257518"/>
                    </a:lnTo>
                    <a:lnTo>
                      <a:pt x="34183" y="257409"/>
                    </a:lnTo>
                    <a:lnTo>
                      <a:pt x="34124" y="257299"/>
                    </a:lnTo>
                    <a:lnTo>
                      <a:pt x="34063" y="257196"/>
                    </a:lnTo>
                    <a:lnTo>
                      <a:pt x="34001" y="257093"/>
                    </a:lnTo>
                    <a:lnTo>
                      <a:pt x="33882" y="256881"/>
                    </a:lnTo>
                    <a:lnTo>
                      <a:pt x="33818" y="256643"/>
                    </a:lnTo>
                    <a:lnTo>
                      <a:pt x="33896" y="256419"/>
                    </a:lnTo>
                    <a:lnTo>
                      <a:pt x="33991" y="256194"/>
                    </a:lnTo>
                    <a:lnTo>
                      <a:pt x="34008" y="255951"/>
                    </a:lnTo>
                    <a:lnTo>
                      <a:pt x="33981" y="255708"/>
                    </a:lnTo>
                    <a:lnTo>
                      <a:pt x="34033" y="255471"/>
                    </a:lnTo>
                    <a:lnTo>
                      <a:pt x="34193" y="255295"/>
                    </a:lnTo>
                    <a:lnTo>
                      <a:pt x="34356" y="255113"/>
                    </a:lnTo>
                    <a:lnTo>
                      <a:pt x="34445" y="254888"/>
                    </a:lnTo>
                    <a:lnTo>
                      <a:pt x="34453" y="254645"/>
                    </a:lnTo>
                    <a:lnTo>
                      <a:pt x="34443" y="254523"/>
                    </a:lnTo>
                    <a:lnTo>
                      <a:pt x="34429" y="254408"/>
                    </a:lnTo>
                    <a:lnTo>
                      <a:pt x="34409" y="254286"/>
                    </a:lnTo>
                    <a:lnTo>
                      <a:pt x="34385" y="254165"/>
                    </a:lnTo>
                    <a:lnTo>
                      <a:pt x="34356" y="254050"/>
                    </a:lnTo>
                    <a:lnTo>
                      <a:pt x="34313" y="253934"/>
                    </a:lnTo>
                    <a:lnTo>
                      <a:pt x="34245" y="253837"/>
                    </a:lnTo>
                    <a:lnTo>
                      <a:pt x="34148" y="253757"/>
                    </a:lnTo>
                    <a:lnTo>
                      <a:pt x="34041" y="253703"/>
                    </a:lnTo>
                    <a:lnTo>
                      <a:pt x="33926" y="253660"/>
                    </a:lnTo>
                    <a:lnTo>
                      <a:pt x="33811" y="253624"/>
                    </a:lnTo>
                    <a:lnTo>
                      <a:pt x="33695" y="253588"/>
                    </a:lnTo>
                    <a:lnTo>
                      <a:pt x="33466" y="253509"/>
                    </a:lnTo>
                    <a:lnTo>
                      <a:pt x="33355" y="253454"/>
                    </a:lnTo>
                    <a:lnTo>
                      <a:pt x="33248" y="253399"/>
                    </a:lnTo>
                    <a:lnTo>
                      <a:pt x="33151" y="253326"/>
                    </a:lnTo>
                    <a:lnTo>
                      <a:pt x="33062" y="253242"/>
                    </a:lnTo>
                    <a:lnTo>
                      <a:pt x="32980" y="253150"/>
                    </a:lnTo>
                    <a:lnTo>
                      <a:pt x="32913" y="253053"/>
                    </a:lnTo>
                    <a:lnTo>
                      <a:pt x="32864" y="252938"/>
                    </a:lnTo>
                    <a:lnTo>
                      <a:pt x="32832" y="252822"/>
                    </a:lnTo>
                    <a:lnTo>
                      <a:pt x="32818" y="252701"/>
                    </a:lnTo>
                    <a:lnTo>
                      <a:pt x="32808" y="252579"/>
                    </a:lnTo>
                    <a:lnTo>
                      <a:pt x="32807" y="252458"/>
                    </a:lnTo>
                    <a:lnTo>
                      <a:pt x="32815" y="252215"/>
                    </a:lnTo>
                    <a:lnTo>
                      <a:pt x="32827" y="251971"/>
                    </a:lnTo>
                    <a:lnTo>
                      <a:pt x="32834" y="251728"/>
                    </a:lnTo>
                    <a:lnTo>
                      <a:pt x="32835" y="251486"/>
                    </a:lnTo>
                    <a:lnTo>
                      <a:pt x="32832" y="251242"/>
                    </a:lnTo>
                    <a:lnTo>
                      <a:pt x="32825" y="250999"/>
                    </a:lnTo>
                    <a:lnTo>
                      <a:pt x="32807" y="250756"/>
                    </a:lnTo>
                    <a:lnTo>
                      <a:pt x="32795" y="250513"/>
                    </a:lnTo>
                    <a:lnTo>
                      <a:pt x="32815" y="250392"/>
                    </a:lnTo>
                    <a:lnTo>
                      <a:pt x="32867" y="250282"/>
                    </a:lnTo>
                    <a:lnTo>
                      <a:pt x="32939" y="250186"/>
                    </a:lnTo>
                    <a:lnTo>
                      <a:pt x="33015" y="250088"/>
                    </a:lnTo>
                    <a:lnTo>
                      <a:pt x="33090" y="249997"/>
                    </a:lnTo>
                    <a:lnTo>
                      <a:pt x="33203" y="249784"/>
                    </a:lnTo>
                    <a:lnTo>
                      <a:pt x="33215" y="249541"/>
                    </a:lnTo>
                    <a:lnTo>
                      <a:pt x="33199" y="249298"/>
                    </a:lnTo>
                    <a:lnTo>
                      <a:pt x="33192" y="249055"/>
                    </a:lnTo>
                    <a:lnTo>
                      <a:pt x="33211" y="248812"/>
                    </a:lnTo>
                    <a:lnTo>
                      <a:pt x="33229" y="248569"/>
                    </a:lnTo>
                    <a:lnTo>
                      <a:pt x="33217" y="248448"/>
                    </a:lnTo>
                    <a:lnTo>
                      <a:pt x="33176" y="248338"/>
                    </a:lnTo>
                    <a:lnTo>
                      <a:pt x="33073" y="248271"/>
                    </a:lnTo>
                    <a:lnTo>
                      <a:pt x="32952" y="248260"/>
                    </a:lnTo>
                    <a:lnTo>
                      <a:pt x="32714" y="248217"/>
                    </a:lnTo>
                    <a:lnTo>
                      <a:pt x="32623" y="247999"/>
                    </a:lnTo>
                    <a:lnTo>
                      <a:pt x="32644" y="247755"/>
                    </a:lnTo>
                    <a:lnTo>
                      <a:pt x="32685" y="247640"/>
                    </a:lnTo>
                    <a:lnTo>
                      <a:pt x="32758" y="247542"/>
                    </a:lnTo>
                    <a:lnTo>
                      <a:pt x="32846" y="247457"/>
                    </a:lnTo>
                    <a:lnTo>
                      <a:pt x="32943" y="247385"/>
                    </a:lnTo>
                    <a:lnTo>
                      <a:pt x="33046" y="247324"/>
                    </a:lnTo>
                    <a:lnTo>
                      <a:pt x="33255" y="247196"/>
                    </a:lnTo>
                    <a:lnTo>
                      <a:pt x="33466" y="247075"/>
                    </a:lnTo>
                    <a:lnTo>
                      <a:pt x="33680" y="246959"/>
                    </a:lnTo>
                    <a:lnTo>
                      <a:pt x="33895" y="246844"/>
                    </a:lnTo>
                    <a:lnTo>
                      <a:pt x="34122" y="246765"/>
                    </a:lnTo>
                    <a:lnTo>
                      <a:pt x="34364" y="246741"/>
                    </a:lnTo>
                    <a:lnTo>
                      <a:pt x="34584" y="246844"/>
                    </a:lnTo>
                    <a:lnTo>
                      <a:pt x="34780" y="246984"/>
                    </a:lnTo>
                    <a:lnTo>
                      <a:pt x="34975" y="247129"/>
                    </a:lnTo>
                    <a:lnTo>
                      <a:pt x="35189" y="247245"/>
                    </a:lnTo>
                    <a:lnTo>
                      <a:pt x="35428" y="247251"/>
                    </a:lnTo>
                    <a:lnTo>
                      <a:pt x="35648" y="247147"/>
                    </a:lnTo>
                    <a:lnTo>
                      <a:pt x="35854" y="247020"/>
                    </a:lnTo>
                    <a:lnTo>
                      <a:pt x="36069" y="246905"/>
                    </a:lnTo>
                    <a:lnTo>
                      <a:pt x="36305" y="246862"/>
                    </a:lnTo>
                    <a:lnTo>
                      <a:pt x="36547" y="246887"/>
                    </a:lnTo>
                    <a:lnTo>
                      <a:pt x="36790" y="246910"/>
                    </a:lnTo>
                    <a:lnTo>
                      <a:pt x="37025" y="246862"/>
                    </a:lnTo>
                    <a:lnTo>
                      <a:pt x="37121" y="246789"/>
                    </a:lnTo>
                    <a:lnTo>
                      <a:pt x="37197" y="246692"/>
                    </a:lnTo>
                    <a:lnTo>
                      <a:pt x="37260" y="246588"/>
                    </a:lnTo>
                    <a:lnTo>
                      <a:pt x="37322" y="246486"/>
                    </a:lnTo>
                    <a:lnTo>
                      <a:pt x="37384" y="246376"/>
                    </a:lnTo>
                    <a:lnTo>
                      <a:pt x="37511" y="246170"/>
                    </a:lnTo>
                    <a:lnTo>
                      <a:pt x="37588" y="246078"/>
                    </a:lnTo>
                    <a:lnTo>
                      <a:pt x="37690" y="246011"/>
                    </a:lnTo>
                    <a:lnTo>
                      <a:pt x="37809" y="245994"/>
                    </a:lnTo>
                    <a:lnTo>
                      <a:pt x="37931" y="245993"/>
                    </a:lnTo>
                    <a:lnTo>
                      <a:pt x="38162" y="245933"/>
                    </a:lnTo>
                    <a:lnTo>
                      <a:pt x="38209" y="245695"/>
                    </a:lnTo>
                    <a:lnTo>
                      <a:pt x="38198" y="245452"/>
                    </a:lnTo>
                    <a:lnTo>
                      <a:pt x="38168" y="245210"/>
                    </a:lnTo>
                    <a:lnTo>
                      <a:pt x="38159" y="244967"/>
                    </a:lnTo>
                    <a:lnTo>
                      <a:pt x="38176" y="244724"/>
                    </a:lnTo>
                    <a:lnTo>
                      <a:pt x="38148" y="244486"/>
                    </a:lnTo>
                    <a:lnTo>
                      <a:pt x="38017" y="244280"/>
                    </a:lnTo>
                    <a:lnTo>
                      <a:pt x="37858" y="244098"/>
                    </a:lnTo>
                    <a:lnTo>
                      <a:pt x="37700" y="243915"/>
                    </a:lnTo>
                    <a:lnTo>
                      <a:pt x="37541" y="243733"/>
                    </a:lnTo>
                    <a:lnTo>
                      <a:pt x="37460" y="243642"/>
                    </a:lnTo>
                    <a:lnTo>
                      <a:pt x="37377" y="243551"/>
                    </a:lnTo>
                    <a:lnTo>
                      <a:pt x="37283" y="243472"/>
                    </a:lnTo>
                    <a:lnTo>
                      <a:pt x="37180" y="243412"/>
                    </a:lnTo>
                    <a:lnTo>
                      <a:pt x="36974" y="243278"/>
                    </a:lnTo>
                    <a:lnTo>
                      <a:pt x="36879" y="243205"/>
                    </a:lnTo>
                    <a:lnTo>
                      <a:pt x="36813" y="243101"/>
                    </a:lnTo>
                    <a:lnTo>
                      <a:pt x="36779" y="242986"/>
                    </a:lnTo>
                    <a:lnTo>
                      <a:pt x="36762" y="242865"/>
                    </a:lnTo>
                    <a:lnTo>
                      <a:pt x="36755" y="242743"/>
                    </a:lnTo>
                    <a:lnTo>
                      <a:pt x="36777" y="242500"/>
                    </a:lnTo>
                    <a:lnTo>
                      <a:pt x="36801" y="242379"/>
                    </a:lnTo>
                    <a:lnTo>
                      <a:pt x="36848" y="242269"/>
                    </a:lnTo>
                    <a:lnTo>
                      <a:pt x="36923" y="242172"/>
                    </a:lnTo>
                    <a:lnTo>
                      <a:pt x="37005" y="242081"/>
                    </a:lnTo>
                    <a:lnTo>
                      <a:pt x="37156" y="241893"/>
                    </a:lnTo>
                    <a:lnTo>
                      <a:pt x="37197" y="241777"/>
                    </a:lnTo>
                    <a:lnTo>
                      <a:pt x="37214" y="241662"/>
                    </a:lnTo>
                    <a:lnTo>
                      <a:pt x="37222" y="241540"/>
                    </a:lnTo>
                    <a:lnTo>
                      <a:pt x="37224" y="241419"/>
                    </a:lnTo>
                    <a:lnTo>
                      <a:pt x="37212" y="241176"/>
                    </a:lnTo>
                    <a:lnTo>
                      <a:pt x="37193" y="240933"/>
                    </a:lnTo>
                    <a:lnTo>
                      <a:pt x="37178" y="240690"/>
                    </a:lnTo>
                    <a:lnTo>
                      <a:pt x="37177" y="240446"/>
                    </a:lnTo>
                    <a:lnTo>
                      <a:pt x="37184" y="240204"/>
                    </a:lnTo>
                    <a:lnTo>
                      <a:pt x="37184" y="240082"/>
                    </a:lnTo>
                    <a:lnTo>
                      <a:pt x="37177" y="239960"/>
                    </a:lnTo>
                    <a:lnTo>
                      <a:pt x="37159" y="239839"/>
                    </a:lnTo>
                    <a:lnTo>
                      <a:pt x="37129" y="239724"/>
                    </a:lnTo>
                    <a:lnTo>
                      <a:pt x="37087" y="239608"/>
                    </a:lnTo>
                    <a:lnTo>
                      <a:pt x="37037" y="239499"/>
                    </a:lnTo>
                    <a:lnTo>
                      <a:pt x="36983" y="239389"/>
                    </a:lnTo>
                    <a:lnTo>
                      <a:pt x="36924" y="239280"/>
                    </a:lnTo>
                    <a:lnTo>
                      <a:pt x="36863" y="239177"/>
                    </a:lnTo>
                    <a:lnTo>
                      <a:pt x="36792" y="239079"/>
                    </a:lnTo>
                    <a:lnTo>
                      <a:pt x="36709" y="238988"/>
                    </a:lnTo>
                    <a:lnTo>
                      <a:pt x="36622" y="238903"/>
                    </a:lnTo>
                    <a:lnTo>
                      <a:pt x="36523" y="238836"/>
                    </a:lnTo>
                    <a:lnTo>
                      <a:pt x="36407" y="238800"/>
                    </a:lnTo>
                    <a:lnTo>
                      <a:pt x="36286" y="238788"/>
                    </a:lnTo>
                    <a:lnTo>
                      <a:pt x="36044" y="238818"/>
                    </a:lnTo>
                    <a:lnTo>
                      <a:pt x="35804" y="238849"/>
                    </a:lnTo>
                    <a:lnTo>
                      <a:pt x="35561" y="238849"/>
                    </a:lnTo>
                    <a:lnTo>
                      <a:pt x="35318" y="238836"/>
                    </a:lnTo>
                    <a:lnTo>
                      <a:pt x="35076" y="238818"/>
                    </a:lnTo>
                    <a:lnTo>
                      <a:pt x="34840" y="238757"/>
                    </a:lnTo>
                    <a:lnTo>
                      <a:pt x="34754" y="238545"/>
                    </a:lnTo>
                    <a:lnTo>
                      <a:pt x="34835" y="238320"/>
                    </a:lnTo>
                    <a:lnTo>
                      <a:pt x="34946" y="238102"/>
                    </a:lnTo>
                    <a:lnTo>
                      <a:pt x="35058" y="237889"/>
                    </a:lnTo>
                    <a:lnTo>
                      <a:pt x="35159" y="237664"/>
                    </a:lnTo>
                    <a:lnTo>
                      <a:pt x="35185" y="237439"/>
                    </a:lnTo>
                    <a:lnTo>
                      <a:pt x="34941" y="237470"/>
                    </a:lnTo>
                    <a:lnTo>
                      <a:pt x="34703" y="237470"/>
                    </a:lnTo>
                    <a:lnTo>
                      <a:pt x="34648" y="237239"/>
                    </a:lnTo>
                    <a:lnTo>
                      <a:pt x="34655" y="237111"/>
                    </a:lnTo>
                    <a:lnTo>
                      <a:pt x="34679" y="236996"/>
                    </a:lnTo>
                    <a:lnTo>
                      <a:pt x="34721" y="236880"/>
                    </a:lnTo>
                    <a:lnTo>
                      <a:pt x="34785" y="236777"/>
                    </a:lnTo>
                    <a:lnTo>
                      <a:pt x="34858" y="236679"/>
                    </a:lnTo>
                    <a:lnTo>
                      <a:pt x="34936" y="236583"/>
                    </a:lnTo>
                    <a:lnTo>
                      <a:pt x="35017" y="236498"/>
                    </a:lnTo>
                    <a:lnTo>
                      <a:pt x="35103" y="236412"/>
                    </a:lnTo>
                    <a:lnTo>
                      <a:pt x="35192" y="236327"/>
                    </a:lnTo>
                    <a:lnTo>
                      <a:pt x="35284" y="236249"/>
                    </a:lnTo>
                    <a:lnTo>
                      <a:pt x="35378" y="236170"/>
                    </a:lnTo>
                    <a:lnTo>
                      <a:pt x="35473" y="236097"/>
                    </a:lnTo>
                    <a:lnTo>
                      <a:pt x="35570" y="236023"/>
                    </a:lnTo>
                    <a:lnTo>
                      <a:pt x="35675" y="235963"/>
                    </a:lnTo>
                    <a:lnTo>
                      <a:pt x="35792" y="235926"/>
                    </a:lnTo>
                    <a:lnTo>
                      <a:pt x="35911" y="235908"/>
                    </a:lnTo>
                    <a:lnTo>
                      <a:pt x="36149" y="235853"/>
                    </a:lnTo>
                    <a:lnTo>
                      <a:pt x="36354" y="235726"/>
                    </a:lnTo>
                    <a:lnTo>
                      <a:pt x="36547" y="235574"/>
                    </a:lnTo>
                    <a:lnTo>
                      <a:pt x="36645" y="235495"/>
                    </a:lnTo>
                    <a:lnTo>
                      <a:pt x="36729" y="235410"/>
                    </a:lnTo>
                    <a:lnTo>
                      <a:pt x="36792" y="235307"/>
                    </a:lnTo>
                    <a:lnTo>
                      <a:pt x="36845" y="235204"/>
                    </a:lnTo>
                    <a:lnTo>
                      <a:pt x="36890" y="235088"/>
                    </a:lnTo>
                    <a:lnTo>
                      <a:pt x="36932" y="234972"/>
                    </a:lnTo>
                    <a:lnTo>
                      <a:pt x="36971" y="234857"/>
                    </a:lnTo>
                    <a:lnTo>
                      <a:pt x="37007" y="234741"/>
                    </a:lnTo>
                    <a:lnTo>
                      <a:pt x="37042" y="234620"/>
                    </a:lnTo>
                    <a:lnTo>
                      <a:pt x="37099" y="234383"/>
                    </a:lnTo>
                    <a:lnTo>
                      <a:pt x="37132" y="234147"/>
                    </a:lnTo>
                    <a:lnTo>
                      <a:pt x="37135" y="233903"/>
                    </a:lnTo>
                    <a:lnTo>
                      <a:pt x="37123" y="233775"/>
                    </a:lnTo>
                    <a:lnTo>
                      <a:pt x="37099" y="233660"/>
                    </a:lnTo>
                    <a:lnTo>
                      <a:pt x="37055" y="233551"/>
                    </a:lnTo>
                    <a:lnTo>
                      <a:pt x="36973" y="233453"/>
                    </a:lnTo>
                    <a:lnTo>
                      <a:pt x="36882" y="233375"/>
                    </a:lnTo>
                    <a:lnTo>
                      <a:pt x="36739" y="233186"/>
                    </a:lnTo>
                    <a:lnTo>
                      <a:pt x="36774" y="232943"/>
                    </a:lnTo>
                    <a:lnTo>
                      <a:pt x="36857" y="232713"/>
                    </a:lnTo>
                    <a:lnTo>
                      <a:pt x="36952" y="232494"/>
                    </a:lnTo>
                    <a:lnTo>
                      <a:pt x="37047" y="232269"/>
                    </a:lnTo>
                    <a:lnTo>
                      <a:pt x="37117" y="232038"/>
                    </a:lnTo>
                    <a:lnTo>
                      <a:pt x="37106" y="231795"/>
                    </a:lnTo>
                    <a:lnTo>
                      <a:pt x="37090" y="231552"/>
                    </a:lnTo>
                    <a:lnTo>
                      <a:pt x="37099" y="231430"/>
                    </a:lnTo>
                    <a:lnTo>
                      <a:pt x="37132" y="231309"/>
                    </a:lnTo>
                    <a:lnTo>
                      <a:pt x="37172" y="231194"/>
                    </a:lnTo>
                    <a:lnTo>
                      <a:pt x="37216" y="231084"/>
                    </a:lnTo>
                    <a:lnTo>
                      <a:pt x="37265" y="230975"/>
                    </a:lnTo>
                    <a:lnTo>
                      <a:pt x="37356" y="230750"/>
                    </a:lnTo>
                    <a:lnTo>
                      <a:pt x="37386" y="230629"/>
                    </a:lnTo>
                    <a:lnTo>
                      <a:pt x="37407" y="230507"/>
                    </a:lnTo>
                    <a:lnTo>
                      <a:pt x="37421" y="230392"/>
                    </a:lnTo>
                    <a:lnTo>
                      <a:pt x="37431" y="230270"/>
                    </a:lnTo>
                    <a:lnTo>
                      <a:pt x="37439" y="230149"/>
                    </a:lnTo>
                    <a:lnTo>
                      <a:pt x="37442" y="230021"/>
                    </a:lnTo>
                    <a:lnTo>
                      <a:pt x="37437" y="229778"/>
                    </a:lnTo>
                    <a:lnTo>
                      <a:pt x="37430" y="229656"/>
                    </a:lnTo>
                    <a:lnTo>
                      <a:pt x="37419" y="229541"/>
                    </a:lnTo>
                    <a:lnTo>
                      <a:pt x="37402" y="229420"/>
                    </a:lnTo>
                    <a:lnTo>
                      <a:pt x="37376" y="229298"/>
                    </a:lnTo>
                    <a:lnTo>
                      <a:pt x="37339" y="229183"/>
                    </a:lnTo>
                    <a:lnTo>
                      <a:pt x="37294" y="229073"/>
                    </a:lnTo>
                    <a:lnTo>
                      <a:pt x="37240" y="228958"/>
                    </a:lnTo>
                    <a:lnTo>
                      <a:pt x="37179" y="228855"/>
                    </a:lnTo>
                    <a:lnTo>
                      <a:pt x="37111" y="228757"/>
                    </a:lnTo>
                    <a:lnTo>
                      <a:pt x="37039" y="228654"/>
                    </a:lnTo>
                    <a:lnTo>
                      <a:pt x="36955" y="228569"/>
                    </a:lnTo>
                    <a:lnTo>
                      <a:pt x="36857" y="228496"/>
                    </a:lnTo>
                    <a:lnTo>
                      <a:pt x="36751" y="228441"/>
                    </a:lnTo>
                    <a:lnTo>
                      <a:pt x="36640" y="228386"/>
                    </a:lnTo>
                    <a:lnTo>
                      <a:pt x="36435" y="228259"/>
                    </a:lnTo>
                    <a:lnTo>
                      <a:pt x="36282" y="228071"/>
                    </a:lnTo>
                    <a:lnTo>
                      <a:pt x="36131" y="227876"/>
                    </a:lnTo>
                    <a:lnTo>
                      <a:pt x="36039" y="227798"/>
                    </a:lnTo>
                    <a:lnTo>
                      <a:pt x="35942" y="227724"/>
                    </a:lnTo>
                    <a:lnTo>
                      <a:pt x="35841" y="227657"/>
                    </a:lnTo>
                    <a:lnTo>
                      <a:pt x="35738" y="227597"/>
                    </a:lnTo>
                    <a:lnTo>
                      <a:pt x="35631" y="227536"/>
                    </a:lnTo>
                    <a:lnTo>
                      <a:pt x="35519" y="227488"/>
                    </a:lnTo>
                    <a:lnTo>
                      <a:pt x="35404" y="227445"/>
                    </a:lnTo>
                    <a:lnTo>
                      <a:pt x="35285" y="227421"/>
                    </a:lnTo>
                    <a:lnTo>
                      <a:pt x="35044" y="227433"/>
                    </a:lnTo>
                    <a:lnTo>
                      <a:pt x="34801" y="227457"/>
                    </a:lnTo>
                    <a:lnTo>
                      <a:pt x="34583" y="227354"/>
                    </a:lnTo>
                    <a:lnTo>
                      <a:pt x="34426" y="227172"/>
                    </a:lnTo>
                    <a:lnTo>
                      <a:pt x="34248" y="227007"/>
                    </a:lnTo>
                    <a:lnTo>
                      <a:pt x="34014" y="226941"/>
                    </a:lnTo>
                    <a:lnTo>
                      <a:pt x="33781" y="226880"/>
                    </a:lnTo>
                    <a:lnTo>
                      <a:pt x="33596" y="226722"/>
                    </a:lnTo>
                    <a:lnTo>
                      <a:pt x="33437" y="226540"/>
                    </a:lnTo>
                    <a:lnTo>
                      <a:pt x="33274" y="226357"/>
                    </a:lnTo>
                    <a:lnTo>
                      <a:pt x="33098" y="226194"/>
                    </a:lnTo>
                    <a:lnTo>
                      <a:pt x="32916" y="226030"/>
                    </a:lnTo>
                    <a:lnTo>
                      <a:pt x="32731" y="225872"/>
                    </a:lnTo>
                    <a:lnTo>
                      <a:pt x="32547" y="225714"/>
                    </a:lnTo>
                    <a:lnTo>
                      <a:pt x="32341" y="225513"/>
                    </a:lnTo>
                    <a:lnTo>
                      <a:pt x="32178" y="225331"/>
                    </a:lnTo>
                    <a:lnTo>
                      <a:pt x="32102" y="225240"/>
                    </a:lnTo>
                    <a:lnTo>
                      <a:pt x="32034" y="225136"/>
                    </a:lnTo>
                    <a:lnTo>
                      <a:pt x="31974" y="225033"/>
                    </a:lnTo>
                    <a:lnTo>
                      <a:pt x="31925" y="224924"/>
                    </a:lnTo>
                    <a:lnTo>
                      <a:pt x="31904" y="224802"/>
                    </a:lnTo>
                    <a:lnTo>
                      <a:pt x="31929" y="224559"/>
                    </a:lnTo>
                    <a:lnTo>
                      <a:pt x="31920" y="224316"/>
                    </a:lnTo>
                    <a:lnTo>
                      <a:pt x="31791" y="224116"/>
                    </a:lnTo>
                    <a:lnTo>
                      <a:pt x="31632" y="223927"/>
                    </a:lnTo>
                    <a:lnTo>
                      <a:pt x="31556" y="223837"/>
                    </a:lnTo>
                    <a:lnTo>
                      <a:pt x="31498" y="223727"/>
                    </a:lnTo>
                    <a:lnTo>
                      <a:pt x="31463" y="223612"/>
                    </a:lnTo>
                    <a:lnTo>
                      <a:pt x="31451" y="223490"/>
                    </a:lnTo>
                    <a:lnTo>
                      <a:pt x="31460" y="223247"/>
                    </a:lnTo>
                    <a:lnTo>
                      <a:pt x="31472" y="223004"/>
                    </a:lnTo>
                    <a:lnTo>
                      <a:pt x="31467" y="222761"/>
                    </a:lnTo>
                    <a:lnTo>
                      <a:pt x="31443" y="222518"/>
                    </a:lnTo>
                    <a:lnTo>
                      <a:pt x="31438" y="222275"/>
                    </a:lnTo>
                    <a:lnTo>
                      <a:pt x="31475" y="222038"/>
                    </a:lnTo>
                    <a:lnTo>
                      <a:pt x="31609" y="221837"/>
                    </a:lnTo>
                    <a:lnTo>
                      <a:pt x="31764" y="221649"/>
                    </a:lnTo>
                    <a:lnTo>
                      <a:pt x="31827" y="221546"/>
                    </a:lnTo>
                    <a:lnTo>
                      <a:pt x="31854" y="221424"/>
                    </a:lnTo>
                    <a:lnTo>
                      <a:pt x="31874" y="221309"/>
                    </a:lnTo>
                    <a:lnTo>
                      <a:pt x="31891" y="221188"/>
                    </a:lnTo>
                    <a:lnTo>
                      <a:pt x="31904" y="221066"/>
                    </a:lnTo>
                    <a:lnTo>
                      <a:pt x="31909" y="220944"/>
                    </a:lnTo>
                    <a:lnTo>
                      <a:pt x="31895" y="220702"/>
                    </a:lnTo>
                    <a:lnTo>
                      <a:pt x="31877" y="220580"/>
                    </a:lnTo>
                    <a:lnTo>
                      <a:pt x="31851" y="220459"/>
                    </a:lnTo>
                    <a:lnTo>
                      <a:pt x="31790" y="220355"/>
                    </a:lnTo>
                    <a:lnTo>
                      <a:pt x="31677" y="220312"/>
                    </a:lnTo>
                    <a:lnTo>
                      <a:pt x="31557" y="220282"/>
                    </a:lnTo>
                    <a:lnTo>
                      <a:pt x="31336" y="220197"/>
                    </a:lnTo>
                    <a:lnTo>
                      <a:pt x="31269" y="220088"/>
                    </a:lnTo>
                    <a:lnTo>
                      <a:pt x="31213" y="219984"/>
                    </a:lnTo>
                    <a:lnTo>
                      <a:pt x="31166" y="219869"/>
                    </a:lnTo>
                    <a:lnTo>
                      <a:pt x="31124" y="219753"/>
                    </a:lnTo>
                    <a:lnTo>
                      <a:pt x="31086" y="219638"/>
                    </a:lnTo>
                    <a:lnTo>
                      <a:pt x="31051" y="219523"/>
                    </a:lnTo>
                    <a:lnTo>
                      <a:pt x="31017" y="219408"/>
                    </a:lnTo>
                    <a:lnTo>
                      <a:pt x="30986" y="219292"/>
                    </a:lnTo>
                    <a:lnTo>
                      <a:pt x="30958" y="219170"/>
                    </a:lnTo>
                    <a:lnTo>
                      <a:pt x="30909" y="218934"/>
                    </a:lnTo>
                    <a:lnTo>
                      <a:pt x="30904" y="218690"/>
                    </a:lnTo>
                    <a:lnTo>
                      <a:pt x="30907" y="218448"/>
                    </a:lnTo>
                    <a:lnTo>
                      <a:pt x="30909" y="218204"/>
                    </a:lnTo>
                    <a:lnTo>
                      <a:pt x="30910" y="217962"/>
                    </a:lnTo>
                    <a:lnTo>
                      <a:pt x="30908" y="217718"/>
                    </a:lnTo>
                    <a:lnTo>
                      <a:pt x="30905" y="217597"/>
                    </a:lnTo>
                    <a:lnTo>
                      <a:pt x="30899" y="217475"/>
                    </a:lnTo>
                    <a:lnTo>
                      <a:pt x="30892" y="217354"/>
                    </a:lnTo>
                    <a:lnTo>
                      <a:pt x="30884" y="217232"/>
                    </a:lnTo>
                    <a:lnTo>
                      <a:pt x="30874" y="216989"/>
                    </a:lnTo>
                    <a:lnTo>
                      <a:pt x="30887" y="216867"/>
                    </a:lnTo>
                    <a:lnTo>
                      <a:pt x="30922" y="216752"/>
                    </a:lnTo>
                    <a:lnTo>
                      <a:pt x="30980" y="216643"/>
                    </a:lnTo>
                    <a:lnTo>
                      <a:pt x="31048" y="216546"/>
                    </a:lnTo>
                    <a:lnTo>
                      <a:pt x="31119" y="216449"/>
                    </a:lnTo>
                    <a:lnTo>
                      <a:pt x="31249" y="216242"/>
                    </a:lnTo>
                    <a:lnTo>
                      <a:pt x="31279" y="216005"/>
                    </a:lnTo>
                    <a:lnTo>
                      <a:pt x="31245" y="215762"/>
                    </a:lnTo>
                    <a:lnTo>
                      <a:pt x="31284" y="215647"/>
                    </a:lnTo>
                    <a:lnTo>
                      <a:pt x="31363" y="215555"/>
                    </a:lnTo>
                    <a:lnTo>
                      <a:pt x="31459" y="215483"/>
                    </a:lnTo>
                    <a:lnTo>
                      <a:pt x="31560" y="215410"/>
                    </a:lnTo>
                    <a:lnTo>
                      <a:pt x="31661" y="215343"/>
                    </a:lnTo>
                    <a:lnTo>
                      <a:pt x="31849" y="215191"/>
                    </a:lnTo>
                    <a:lnTo>
                      <a:pt x="31916" y="215094"/>
                    </a:lnTo>
                    <a:lnTo>
                      <a:pt x="31948" y="214972"/>
                    </a:lnTo>
                    <a:lnTo>
                      <a:pt x="31966" y="214850"/>
                    </a:lnTo>
                    <a:lnTo>
                      <a:pt x="31967" y="214729"/>
                    </a:lnTo>
                    <a:lnTo>
                      <a:pt x="31948" y="214486"/>
                    </a:lnTo>
                    <a:lnTo>
                      <a:pt x="31921" y="214243"/>
                    </a:lnTo>
                    <a:lnTo>
                      <a:pt x="31905" y="214006"/>
                    </a:lnTo>
                    <a:lnTo>
                      <a:pt x="31916" y="213763"/>
                    </a:lnTo>
                    <a:lnTo>
                      <a:pt x="31921" y="213520"/>
                    </a:lnTo>
                    <a:lnTo>
                      <a:pt x="31891" y="213399"/>
                    </a:lnTo>
                    <a:lnTo>
                      <a:pt x="31842" y="213290"/>
                    </a:lnTo>
                    <a:lnTo>
                      <a:pt x="31778" y="213186"/>
                    </a:lnTo>
                    <a:lnTo>
                      <a:pt x="31711" y="213082"/>
                    </a:lnTo>
                    <a:lnTo>
                      <a:pt x="31645" y="212986"/>
                    </a:lnTo>
                    <a:lnTo>
                      <a:pt x="31517" y="212779"/>
                    </a:lnTo>
                    <a:lnTo>
                      <a:pt x="31417" y="212554"/>
                    </a:lnTo>
                    <a:lnTo>
                      <a:pt x="31403" y="212311"/>
                    </a:lnTo>
                    <a:lnTo>
                      <a:pt x="31418" y="212068"/>
                    </a:lnTo>
                    <a:lnTo>
                      <a:pt x="31421" y="211825"/>
                    </a:lnTo>
                    <a:lnTo>
                      <a:pt x="31421" y="211582"/>
                    </a:lnTo>
                    <a:lnTo>
                      <a:pt x="31420" y="211461"/>
                    </a:lnTo>
                    <a:lnTo>
                      <a:pt x="31418" y="211339"/>
                    </a:lnTo>
                    <a:lnTo>
                      <a:pt x="31414" y="211224"/>
                    </a:lnTo>
                    <a:lnTo>
                      <a:pt x="31409" y="211102"/>
                    </a:lnTo>
                    <a:lnTo>
                      <a:pt x="31404" y="210981"/>
                    </a:lnTo>
                    <a:lnTo>
                      <a:pt x="31397" y="210859"/>
                    </a:lnTo>
                    <a:lnTo>
                      <a:pt x="31388" y="210738"/>
                    </a:lnTo>
                    <a:lnTo>
                      <a:pt x="31377" y="210616"/>
                    </a:lnTo>
                    <a:lnTo>
                      <a:pt x="31364" y="210494"/>
                    </a:lnTo>
                    <a:lnTo>
                      <a:pt x="31342" y="210373"/>
                    </a:lnTo>
                    <a:lnTo>
                      <a:pt x="31307" y="210258"/>
                    </a:lnTo>
                    <a:lnTo>
                      <a:pt x="31262" y="210142"/>
                    </a:lnTo>
                    <a:lnTo>
                      <a:pt x="31188" y="210045"/>
                    </a:lnTo>
                    <a:lnTo>
                      <a:pt x="31093" y="209972"/>
                    </a:lnTo>
                    <a:lnTo>
                      <a:pt x="30988" y="209906"/>
                    </a:lnTo>
                    <a:lnTo>
                      <a:pt x="30879" y="209857"/>
                    </a:lnTo>
                    <a:lnTo>
                      <a:pt x="30659" y="209748"/>
                    </a:lnTo>
                    <a:lnTo>
                      <a:pt x="30553" y="209693"/>
                    </a:lnTo>
                    <a:lnTo>
                      <a:pt x="30457" y="209614"/>
                    </a:lnTo>
                    <a:lnTo>
                      <a:pt x="30391" y="209517"/>
                    </a:lnTo>
                    <a:lnTo>
                      <a:pt x="30375" y="209395"/>
                    </a:lnTo>
                    <a:lnTo>
                      <a:pt x="30396" y="209152"/>
                    </a:lnTo>
                    <a:lnTo>
                      <a:pt x="30414" y="208909"/>
                    </a:lnTo>
                    <a:lnTo>
                      <a:pt x="30414" y="208666"/>
                    </a:lnTo>
                    <a:lnTo>
                      <a:pt x="30414" y="208423"/>
                    </a:lnTo>
                    <a:lnTo>
                      <a:pt x="30411" y="208180"/>
                    </a:lnTo>
                    <a:lnTo>
                      <a:pt x="30408" y="207937"/>
                    </a:lnTo>
                    <a:lnTo>
                      <a:pt x="30404" y="207694"/>
                    </a:lnTo>
                    <a:lnTo>
                      <a:pt x="30399" y="207451"/>
                    </a:lnTo>
                    <a:lnTo>
                      <a:pt x="30394" y="207208"/>
                    </a:lnTo>
                    <a:lnTo>
                      <a:pt x="30388" y="206965"/>
                    </a:lnTo>
                    <a:lnTo>
                      <a:pt x="30374" y="206722"/>
                    </a:lnTo>
                    <a:lnTo>
                      <a:pt x="30359" y="206479"/>
                    </a:lnTo>
                    <a:lnTo>
                      <a:pt x="30357" y="206236"/>
                    </a:lnTo>
                    <a:lnTo>
                      <a:pt x="30377" y="205992"/>
                    </a:lnTo>
                    <a:lnTo>
                      <a:pt x="30401" y="205877"/>
                    </a:lnTo>
                    <a:lnTo>
                      <a:pt x="30430" y="205756"/>
                    </a:lnTo>
                    <a:lnTo>
                      <a:pt x="30466" y="205641"/>
                    </a:lnTo>
                    <a:lnTo>
                      <a:pt x="30507" y="205531"/>
                    </a:lnTo>
                    <a:lnTo>
                      <a:pt x="30590" y="205300"/>
                    </a:lnTo>
                    <a:lnTo>
                      <a:pt x="30673" y="205069"/>
                    </a:lnTo>
                    <a:lnTo>
                      <a:pt x="30738" y="204839"/>
                    </a:lnTo>
                    <a:lnTo>
                      <a:pt x="30767" y="204595"/>
                    </a:lnTo>
                    <a:lnTo>
                      <a:pt x="30756" y="204352"/>
                    </a:lnTo>
                    <a:lnTo>
                      <a:pt x="30742" y="204109"/>
                    </a:lnTo>
                    <a:lnTo>
                      <a:pt x="30741" y="203867"/>
                    </a:lnTo>
                    <a:lnTo>
                      <a:pt x="30746" y="203623"/>
                    </a:lnTo>
                    <a:lnTo>
                      <a:pt x="30752" y="203380"/>
                    </a:lnTo>
                    <a:lnTo>
                      <a:pt x="30753" y="203259"/>
                    </a:lnTo>
                    <a:lnTo>
                      <a:pt x="30751" y="203137"/>
                    </a:lnTo>
                    <a:lnTo>
                      <a:pt x="30743" y="203016"/>
                    </a:lnTo>
                    <a:lnTo>
                      <a:pt x="30731" y="202894"/>
                    </a:lnTo>
                    <a:lnTo>
                      <a:pt x="30710" y="202773"/>
                    </a:lnTo>
                    <a:lnTo>
                      <a:pt x="30680" y="202657"/>
                    </a:lnTo>
                    <a:lnTo>
                      <a:pt x="30645" y="202542"/>
                    </a:lnTo>
                    <a:lnTo>
                      <a:pt x="30606" y="202427"/>
                    </a:lnTo>
                    <a:lnTo>
                      <a:pt x="30565" y="202311"/>
                    </a:lnTo>
                    <a:lnTo>
                      <a:pt x="30484" y="202080"/>
                    </a:lnTo>
                    <a:lnTo>
                      <a:pt x="30447" y="201965"/>
                    </a:lnTo>
                    <a:lnTo>
                      <a:pt x="30414" y="201850"/>
                    </a:lnTo>
                    <a:lnTo>
                      <a:pt x="30395" y="201728"/>
                    </a:lnTo>
                    <a:lnTo>
                      <a:pt x="30388" y="201612"/>
                    </a:lnTo>
                    <a:lnTo>
                      <a:pt x="30385" y="201491"/>
                    </a:lnTo>
                    <a:lnTo>
                      <a:pt x="30385" y="201370"/>
                    </a:lnTo>
                    <a:lnTo>
                      <a:pt x="30386" y="201242"/>
                    </a:lnTo>
                    <a:lnTo>
                      <a:pt x="30383" y="200999"/>
                    </a:lnTo>
                    <a:lnTo>
                      <a:pt x="30372" y="200883"/>
                    </a:lnTo>
                    <a:lnTo>
                      <a:pt x="30346" y="200762"/>
                    </a:lnTo>
                    <a:lnTo>
                      <a:pt x="30304" y="200646"/>
                    </a:lnTo>
                    <a:lnTo>
                      <a:pt x="30247" y="200537"/>
                    </a:lnTo>
                    <a:lnTo>
                      <a:pt x="30183" y="200434"/>
                    </a:lnTo>
                    <a:lnTo>
                      <a:pt x="30118" y="200331"/>
                    </a:lnTo>
                    <a:lnTo>
                      <a:pt x="29997" y="200124"/>
                    </a:lnTo>
                    <a:lnTo>
                      <a:pt x="29934" y="199887"/>
                    </a:lnTo>
                    <a:lnTo>
                      <a:pt x="29934" y="199650"/>
                    </a:lnTo>
                    <a:lnTo>
                      <a:pt x="29948" y="199407"/>
                    </a:lnTo>
                    <a:lnTo>
                      <a:pt x="29946" y="199279"/>
                    </a:lnTo>
                    <a:lnTo>
                      <a:pt x="29929" y="199036"/>
                    </a:lnTo>
                    <a:lnTo>
                      <a:pt x="29913" y="198793"/>
                    </a:lnTo>
                    <a:lnTo>
                      <a:pt x="29922" y="198672"/>
                    </a:lnTo>
                    <a:lnTo>
                      <a:pt x="29969" y="198562"/>
                    </a:lnTo>
                    <a:lnTo>
                      <a:pt x="30047" y="198471"/>
                    </a:lnTo>
                    <a:lnTo>
                      <a:pt x="30139" y="198392"/>
                    </a:lnTo>
                    <a:lnTo>
                      <a:pt x="30234" y="198313"/>
                    </a:lnTo>
                    <a:lnTo>
                      <a:pt x="30408" y="198149"/>
                    </a:lnTo>
                    <a:lnTo>
                      <a:pt x="30570" y="197967"/>
                    </a:lnTo>
                    <a:lnTo>
                      <a:pt x="30726" y="197779"/>
                    </a:lnTo>
                    <a:lnTo>
                      <a:pt x="30801" y="197681"/>
                    </a:lnTo>
                    <a:lnTo>
                      <a:pt x="30873" y="197585"/>
                    </a:lnTo>
                    <a:lnTo>
                      <a:pt x="30935" y="197481"/>
                    </a:lnTo>
                    <a:lnTo>
                      <a:pt x="30986" y="197372"/>
                    </a:lnTo>
                    <a:lnTo>
                      <a:pt x="31013" y="197250"/>
                    </a:lnTo>
                    <a:lnTo>
                      <a:pt x="31021" y="197129"/>
                    </a:lnTo>
                    <a:lnTo>
                      <a:pt x="30946" y="196910"/>
                    </a:lnTo>
                    <a:lnTo>
                      <a:pt x="30705" y="196928"/>
                    </a:lnTo>
                    <a:lnTo>
                      <a:pt x="30471" y="196922"/>
                    </a:lnTo>
                    <a:lnTo>
                      <a:pt x="30385" y="196837"/>
                    </a:lnTo>
                    <a:lnTo>
                      <a:pt x="30326" y="196728"/>
                    </a:lnTo>
                    <a:lnTo>
                      <a:pt x="30276" y="196612"/>
                    </a:lnTo>
                    <a:lnTo>
                      <a:pt x="30233" y="196503"/>
                    </a:lnTo>
                    <a:lnTo>
                      <a:pt x="30198" y="196388"/>
                    </a:lnTo>
                    <a:lnTo>
                      <a:pt x="30170" y="196266"/>
                    </a:lnTo>
                    <a:lnTo>
                      <a:pt x="30146" y="196150"/>
                    </a:lnTo>
                    <a:lnTo>
                      <a:pt x="30127" y="196029"/>
                    </a:lnTo>
                    <a:lnTo>
                      <a:pt x="30117" y="195908"/>
                    </a:lnTo>
                    <a:lnTo>
                      <a:pt x="30115" y="195786"/>
                    </a:lnTo>
                    <a:lnTo>
                      <a:pt x="30117" y="195543"/>
                    </a:lnTo>
                    <a:lnTo>
                      <a:pt x="30121" y="195300"/>
                    </a:lnTo>
                    <a:lnTo>
                      <a:pt x="30124" y="195057"/>
                    </a:lnTo>
                    <a:lnTo>
                      <a:pt x="30115" y="194814"/>
                    </a:lnTo>
                    <a:lnTo>
                      <a:pt x="30084" y="194571"/>
                    </a:lnTo>
                    <a:lnTo>
                      <a:pt x="30100" y="194449"/>
                    </a:lnTo>
                    <a:lnTo>
                      <a:pt x="30165" y="194346"/>
                    </a:lnTo>
                    <a:lnTo>
                      <a:pt x="30254" y="194267"/>
                    </a:lnTo>
                    <a:lnTo>
                      <a:pt x="30357" y="194201"/>
                    </a:lnTo>
                    <a:lnTo>
                      <a:pt x="30463" y="194139"/>
                    </a:lnTo>
                    <a:lnTo>
                      <a:pt x="30572" y="194085"/>
                    </a:lnTo>
                    <a:lnTo>
                      <a:pt x="30687" y="194048"/>
                    </a:lnTo>
                    <a:lnTo>
                      <a:pt x="30806" y="194024"/>
                    </a:lnTo>
                    <a:lnTo>
                      <a:pt x="30927" y="194018"/>
                    </a:lnTo>
                    <a:lnTo>
                      <a:pt x="31170" y="194006"/>
                    </a:lnTo>
                    <a:lnTo>
                      <a:pt x="31291" y="194000"/>
                    </a:lnTo>
                    <a:lnTo>
                      <a:pt x="31411" y="193982"/>
                    </a:lnTo>
                    <a:lnTo>
                      <a:pt x="31528" y="193945"/>
                    </a:lnTo>
                    <a:lnTo>
                      <a:pt x="31627" y="193872"/>
                    </a:lnTo>
                    <a:lnTo>
                      <a:pt x="31715" y="193787"/>
                    </a:lnTo>
                    <a:lnTo>
                      <a:pt x="31787" y="193690"/>
                    </a:lnTo>
                    <a:lnTo>
                      <a:pt x="31848" y="193586"/>
                    </a:lnTo>
                    <a:lnTo>
                      <a:pt x="31905" y="193477"/>
                    </a:lnTo>
                    <a:lnTo>
                      <a:pt x="31954" y="193368"/>
                    </a:lnTo>
                    <a:lnTo>
                      <a:pt x="31981" y="193246"/>
                    </a:lnTo>
                    <a:lnTo>
                      <a:pt x="31982" y="193131"/>
                    </a:lnTo>
                    <a:lnTo>
                      <a:pt x="31961" y="192888"/>
                    </a:lnTo>
                    <a:lnTo>
                      <a:pt x="31952" y="192703"/>
                    </a:lnTo>
                    <a:lnTo>
                      <a:pt x="31955" y="192518"/>
                    </a:lnTo>
                    <a:lnTo>
                      <a:pt x="31964" y="192275"/>
                    </a:lnTo>
                    <a:lnTo>
                      <a:pt x="31943" y="192037"/>
                    </a:lnTo>
                    <a:lnTo>
                      <a:pt x="31901" y="191922"/>
                    </a:lnTo>
                    <a:lnTo>
                      <a:pt x="31841" y="191819"/>
                    </a:lnTo>
                    <a:lnTo>
                      <a:pt x="31777" y="191716"/>
                    </a:lnTo>
                    <a:lnTo>
                      <a:pt x="31713" y="191612"/>
                    </a:lnTo>
                    <a:lnTo>
                      <a:pt x="31589" y="191399"/>
                    </a:lnTo>
                    <a:lnTo>
                      <a:pt x="31540" y="191290"/>
                    </a:lnTo>
                    <a:lnTo>
                      <a:pt x="31520" y="191168"/>
                    </a:lnTo>
                    <a:lnTo>
                      <a:pt x="31509" y="191047"/>
                    </a:lnTo>
                    <a:lnTo>
                      <a:pt x="31509" y="190925"/>
                    </a:lnTo>
                    <a:lnTo>
                      <a:pt x="31553" y="190688"/>
                    </a:lnTo>
                    <a:lnTo>
                      <a:pt x="31586" y="190573"/>
                    </a:lnTo>
                    <a:lnTo>
                      <a:pt x="31627" y="190458"/>
                    </a:lnTo>
                    <a:lnTo>
                      <a:pt x="31675" y="190349"/>
                    </a:lnTo>
                    <a:lnTo>
                      <a:pt x="31727" y="190239"/>
                    </a:lnTo>
                    <a:lnTo>
                      <a:pt x="31830" y="190014"/>
                    </a:lnTo>
                    <a:lnTo>
                      <a:pt x="31936" y="189796"/>
                    </a:lnTo>
                    <a:lnTo>
                      <a:pt x="32042" y="189577"/>
                    </a:lnTo>
                    <a:lnTo>
                      <a:pt x="32151" y="189364"/>
                    </a:lnTo>
                    <a:lnTo>
                      <a:pt x="32261" y="189145"/>
                    </a:lnTo>
                    <a:lnTo>
                      <a:pt x="32320" y="189036"/>
                    </a:lnTo>
                    <a:lnTo>
                      <a:pt x="32383" y="188933"/>
                    </a:lnTo>
                    <a:lnTo>
                      <a:pt x="32448" y="188830"/>
                    </a:lnTo>
                    <a:lnTo>
                      <a:pt x="32518" y="188732"/>
                    </a:lnTo>
                    <a:lnTo>
                      <a:pt x="32596" y="188635"/>
                    </a:lnTo>
                    <a:lnTo>
                      <a:pt x="32683" y="188556"/>
                    </a:lnTo>
                    <a:lnTo>
                      <a:pt x="32781" y="188483"/>
                    </a:lnTo>
                    <a:lnTo>
                      <a:pt x="32884" y="188417"/>
                    </a:lnTo>
                    <a:lnTo>
                      <a:pt x="32991" y="188356"/>
                    </a:lnTo>
                    <a:lnTo>
                      <a:pt x="33100" y="188301"/>
                    </a:lnTo>
                    <a:lnTo>
                      <a:pt x="33309" y="188179"/>
                    </a:lnTo>
                    <a:lnTo>
                      <a:pt x="33504" y="188034"/>
                    </a:lnTo>
                    <a:lnTo>
                      <a:pt x="33695" y="187888"/>
                    </a:lnTo>
                    <a:lnTo>
                      <a:pt x="33795" y="187815"/>
                    </a:lnTo>
                    <a:lnTo>
                      <a:pt x="33902" y="187760"/>
                    </a:lnTo>
                    <a:lnTo>
                      <a:pt x="34016" y="187718"/>
                    </a:lnTo>
                    <a:lnTo>
                      <a:pt x="34137" y="187706"/>
                    </a:lnTo>
                    <a:lnTo>
                      <a:pt x="34380" y="187724"/>
                    </a:lnTo>
                    <a:lnTo>
                      <a:pt x="34622" y="187730"/>
                    </a:lnTo>
                    <a:lnTo>
                      <a:pt x="34742" y="187712"/>
                    </a:lnTo>
                    <a:lnTo>
                      <a:pt x="34860" y="187681"/>
                    </a:lnTo>
                    <a:lnTo>
                      <a:pt x="34978" y="187651"/>
                    </a:lnTo>
                    <a:lnTo>
                      <a:pt x="35095" y="187620"/>
                    </a:lnTo>
                    <a:lnTo>
                      <a:pt x="35211" y="187585"/>
                    </a:lnTo>
                    <a:lnTo>
                      <a:pt x="35320" y="187529"/>
                    </a:lnTo>
                    <a:lnTo>
                      <a:pt x="35420" y="187463"/>
                    </a:lnTo>
                    <a:lnTo>
                      <a:pt x="35498" y="187365"/>
                    </a:lnTo>
                    <a:lnTo>
                      <a:pt x="35534" y="187250"/>
                    </a:lnTo>
                    <a:lnTo>
                      <a:pt x="35545" y="187128"/>
                    </a:lnTo>
                    <a:lnTo>
                      <a:pt x="35513" y="186892"/>
                    </a:lnTo>
                    <a:lnTo>
                      <a:pt x="35486" y="186770"/>
                    </a:lnTo>
                    <a:lnTo>
                      <a:pt x="35442" y="186655"/>
                    </a:lnTo>
                    <a:lnTo>
                      <a:pt x="35363" y="186564"/>
                    </a:lnTo>
                    <a:lnTo>
                      <a:pt x="35272" y="186484"/>
                    </a:lnTo>
                    <a:lnTo>
                      <a:pt x="35106" y="186308"/>
                    </a:lnTo>
                    <a:lnTo>
                      <a:pt x="35081" y="186066"/>
                    </a:lnTo>
                    <a:lnTo>
                      <a:pt x="35095" y="185944"/>
                    </a:lnTo>
                    <a:lnTo>
                      <a:pt x="35116" y="185828"/>
                    </a:lnTo>
                    <a:lnTo>
                      <a:pt x="35142" y="185707"/>
                    </a:lnTo>
                    <a:lnTo>
                      <a:pt x="35176" y="185592"/>
                    </a:lnTo>
                    <a:lnTo>
                      <a:pt x="35219" y="185476"/>
                    </a:lnTo>
                    <a:lnTo>
                      <a:pt x="35266" y="185367"/>
                    </a:lnTo>
                    <a:lnTo>
                      <a:pt x="35319" y="185257"/>
                    </a:lnTo>
                    <a:lnTo>
                      <a:pt x="35377" y="185148"/>
                    </a:lnTo>
                    <a:lnTo>
                      <a:pt x="35449" y="185051"/>
                    </a:lnTo>
                    <a:lnTo>
                      <a:pt x="35533" y="184966"/>
                    </a:lnTo>
                    <a:lnTo>
                      <a:pt x="35634" y="184899"/>
                    </a:lnTo>
                    <a:lnTo>
                      <a:pt x="35745" y="184850"/>
                    </a:lnTo>
                    <a:lnTo>
                      <a:pt x="35858" y="184802"/>
                    </a:lnTo>
                    <a:lnTo>
                      <a:pt x="35971" y="184759"/>
                    </a:lnTo>
                    <a:lnTo>
                      <a:pt x="36197" y="184668"/>
                    </a:lnTo>
                    <a:lnTo>
                      <a:pt x="36309" y="184620"/>
                    </a:lnTo>
                    <a:lnTo>
                      <a:pt x="36420" y="184571"/>
                    </a:lnTo>
                    <a:lnTo>
                      <a:pt x="36528" y="184510"/>
                    </a:lnTo>
                    <a:lnTo>
                      <a:pt x="36632" y="184449"/>
                    </a:lnTo>
                    <a:lnTo>
                      <a:pt x="36733" y="184382"/>
                    </a:lnTo>
                    <a:lnTo>
                      <a:pt x="36827" y="184304"/>
                    </a:lnTo>
                    <a:lnTo>
                      <a:pt x="36904" y="184212"/>
                    </a:lnTo>
                    <a:lnTo>
                      <a:pt x="36970" y="184109"/>
                    </a:lnTo>
                    <a:lnTo>
                      <a:pt x="37027" y="184000"/>
                    </a:lnTo>
                    <a:lnTo>
                      <a:pt x="37075" y="183890"/>
                    </a:lnTo>
                    <a:lnTo>
                      <a:pt x="37122" y="183775"/>
                    </a:lnTo>
                    <a:lnTo>
                      <a:pt x="37225" y="183556"/>
                    </a:lnTo>
                    <a:lnTo>
                      <a:pt x="37341" y="183344"/>
                    </a:lnTo>
                    <a:lnTo>
                      <a:pt x="37403" y="183241"/>
                    </a:lnTo>
                    <a:lnTo>
                      <a:pt x="37467" y="183137"/>
                    </a:lnTo>
                    <a:lnTo>
                      <a:pt x="37536" y="183034"/>
                    </a:lnTo>
                    <a:lnTo>
                      <a:pt x="37615" y="182942"/>
                    </a:lnTo>
                    <a:lnTo>
                      <a:pt x="37706" y="182863"/>
                    </a:lnTo>
                    <a:lnTo>
                      <a:pt x="37810" y="182797"/>
                    </a:lnTo>
                    <a:lnTo>
                      <a:pt x="37919" y="182742"/>
                    </a:lnTo>
                    <a:lnTo>
                      <a:pt x="38029" y="182693"/>
                    </a:lnTo>
                    <a:lnTo>
                      <a:pt x="38248" y="182584"/>
                    </a:lnTo>
                    <a:lnTo>
                      <a:pt x="38356" y="182530"/>
                    </a:lnTo>
                    <a:lnTo>
                      <a:pt x="38462" y="182475"/>
                    </a:lnTo>
                    <a:lnTo>
                      <a:pt x="38563" y="182402"/>
                    </a:lnTo>
                    <a:lnTo>
                      <a:pt x="38651" y="182323"/>
                    </a:lnTo>
                    <a:lnTo>
                      <a:pt x="38696" y="182208"/>
                    </a:lnTo>
                    <a:lnTo>
                      <a:pt x="38662" y="181970"/>
                    </a:lnTo>
                    <a:lnTo>
                      <a:pt x="38643" y="181843"/>
                    </a:lnTo>
                    <a:lnTo>
                      <a:pt x="38641" y="181722"/>
                    </a:lnTo>
                    <a:lnTo>
                      <a:pt x="38677" y="181612"/>
                    </a:lnTo>
                    <a:lnTo>
                      <a:pt x="38726" y="181496"/>
                    </a:lnTo>
                    <a:lnTo>
                      <a:pt x="38782" y="181393"/>
                    </a:lnTo>
                    <a:lnTo>
                      <a:pt x="38847" y="181290"/>
                    </a:lnTo>
                    <a:lnTo>
                      <a:pt x="38921" y="181187"/>
                    </a:lnTo>
                    <a:lnTo>
                      <a:pt x="39001" y="181095"/>
                    </a:lnTo>
                    <a:lnTo>
                      <a:pt x="39092" y="181016"/>
                    </a:lnTo>
                    <a:lnTo>
                      <a:pt x="39195" y="180950"/>
                    </a:lnTo>
                    <a:lnTo>
                      <a:pt x="39302" y="180895"/>
                    </a:lnTo>
                    <a:lnTo>
                      <a:pt x="39413" y="180846"/>
                    </a:lnTo>
                    <a:lnTo>
                      <a:pt x="39633" y="180737"/>
                    </a:lnTo>
                    <a:lnTo>
                      <a:pt x="39737" y="180676"/>
                    </a:lnTo>
                    <a:lnTo>
                      <a:pt x="39823" y="180591"/>
                    </a:lnTo>
                    <a:lnTo>
                      <a:pt x="39885" y="180488"/>
                    </a:lnTo>
                    <a:lnTo>
                      <a:pt x="39919" y="180367"/>
                    </a:lnTo>
                    <a:lnTo>
                      <a:pt x="39941" y="180251"/>
                    </a:lnTo>
                    <a:lnTo>
                      <a:pt x="39955" y="180130"/>
                    </a:lnTo>
                    <a:lnTo>
                      <a:pt x="39958" y="180008"/>
                    </a:lnTo>
                    <a:lnTo>
                      <a:pt x="39943" y="179765"/>
                    </a:lnTo>
                    <a:lnTo>
                      <a:pt x="39928" y="179644"/>
                    </a:lnTo>
                    <a:lnTo>
                      <a:pt x="39910" y="179522"/>
                    </a:lnTo>
                    <a:lnTo>
                      <a:pt x="39888" y="179407"/>
                    </a:lnTo>
                    <a:lnTo>
                      <a:pt x="39864" y="179285"/>
                    </a:lnTo>
                    <a:lnTo>
                      <a:pt x="39833" y="179170"/>
                    </a:lnTo>
                    <a:lnTo>
                      <a:pt x="39791" y="179055"/>
                    </a:lnTo>
                    <a:lnTo>
                      <a:pt x="39740" y="178945"/>
                    </a:lnTo>
                    <a:lnTo>
                      <a:pt x="39680" y="178835"/>
                    </a:lnTo>
                    <a:lnTo>
                      <a:pt x="39617" y="178732"/>
                    </a:lnTo>
                    <a:lnTo>
                      <a:pt x="39490" y="178526"/>
                    </a:lnTo>
                    <a:lnTo>
                      <a:pt x="39362" y="178319"/>
                    </a:lnTo>
                    <a:lnTo>
                      <a:pt x="39232" y="178113"/>
                    </a:lnTo>
                    <a:lnTo>
                      <a:pt x="39100" y="177912"/>
                    </a:lnTo>
                    <a:lnTo>
                      <a:pt x="38957" y="177712"/>
                    </a:lnTo>
                    <a:lnTo>
                      <a:pt x="38790" y="177536"/>
                    </a:lnTo>
                    <a:lnTo>
                      <a:pt x="38614" y="177365"/>
                    </a:lnTo>
                    <a:lnTo>
                      <a:pt x="38533" y="177280"/>
                    </a:lnTo>
                    <a:lnTo>
                      <a:pt x="38463" y="177177"/>
                    </a:lnTo>
                    <a:lnTo>
                      <a:pt x="38405" y="177068"/>
                    </a:lnTo>
                    <a:lnTo>
                      <a:pt x="38361" y="176958"/>
                    </a:lnTo>
                    <a:lnTo>
                      <a:pt x="38328" y="176843"/>
                    </a:lnTo>
                    <a:lnTo>
                      <a:pt x="38298" y="176722"/>
                    </a:lnTo>
                    <a:lnTo>
                      <a:pt x="38274" y="176606"/>
                    </a:lnTo>
                    <a:lnTo>
                      <a:pt x="38249" y="176484"/>
                    </a:lnTo>
                    <a:lnTo>
                      <a:pt x="38183" y="176254"/>
                    </a:lnTo>
                    <a:lnTo>
                      <a:pt x="38107" y="176022"/>
                    </a:lnTo>
                    <a:lnTo>
                      <a:pt x="38027" y="175792"/>
                    </a:lnTo>
                    <a:lnTo>
                      <a:pt x="37946" y="175561"/>
                    </a:lnTo>
                    <a:lnTo>
                      <a:pt x="37865" y="175330"/>
                    </a:lnTo>
                    <a:lnTo>
                      <a:pt x="37784" y="175105"/>
                    </a:lnTo>
                    <a:lnTo>
                      <a:pt x="37409" y="174996"/>
                    </a:lnTo>
                    <a:lnTo>
                      <a:pt x="37363" y="174887"/>
                    </a:lnTo>
                    <a:lnTo>
                      <a:pt x="37328" y="174771"/>
                    </a:lnTo>
                    <a:lnTo>
                      <a:pt x="37301" y="174650"/>
                    </a:lnTo>
                    <a:lnTo>
                      <a:pt x="37280" y="174528"/>
                    </a:lnTo>
                    <a:lnTo>
                      <a:pt x="37280" y="174413"/>
                    </a:lnTo>
                    <a:lnTo>
                      <a:pt x="37341" y="174176"/>
                    </a:lnTo>
                    <a:lnTo>
                      <a:pt x="37451" y="173957"/>
                    </a:lnTo>
                    <a:lnTo>
                      <a:pt x="37568" y="173744"/>
                    </a:lnTo>
                    <a:lnTo>
                      <a:pt x="37716" y="173550"/>
                    </a:lnTo>
                    <a:lnTo>
                      <a:pt x="37879" y="173368"/>
                    </a:lnTo>
                    <a:lnTo>
                      <a:pt x="37954" y="173277"/>
                    </a:lnTo>
                    <a:lnTo>
                      <a:pt x="38008" y="173167"/>
                    </a:lnTo>
                    <a:lnTo>
                      <a:pt x="38058" y="173058"/>
                    </a:lnTo>
                    <a:lnTo>
                      <a:pt x="38106" y="172943"/>
                    </a:lnTo>
                    <a:lnTo>
                      <a:pt x="38144" y="172827"/>
                    </a:lnTo>
                    <a:lnTo>
                      <a:pt x="38161" y="172706"/>
                    </a:lnTo>
                    <a:lnTo>
                      <a:pt x="38111" y="172475"/>
                    </a:lnTo>
                    <a:lnTo>
                      <a:pt x="38064" y="172359"/>
                    </a:lnTo>
                    <a:lnTo>
                      <a:pt x="38008" y="172250"/>
                    </a:lnTo>
                    <a:lnTo>
                      <a:pt x="37944" y="172147"/>
                    </a:lnTo>
                    <a:lnTo>
                      <a:pt x="37875" y="172049"/>
                    </a:lnTo>
                    <a:lnTo>
                      <a:pt x="37736" y="171849"/>
                    </a:lnTo>
                    <a:lnTo>
                      <a:pt x="37664" y="171752"/>
                    </a:lnTo>
                    <a:lnTo>
                      <a:pt x="37589" y="171654"/>
                    </a:lnTo>
                    <a:lnTo>
                      <a:pt x="37511" y="171563"/>
                    </a:lnTo>
                    <a:lnTo>
                      <a:pt x="37428" y="171472"/>
                    </a:lnTo>
                    <a:lnTo>
                      <a:pt x="37342" y="171387"/>
                    </a:lnTo>
                    <a:lnTo>
                      <a:pt x="37178" y="171205"/>
                    </a:lnTo>
                    <a:lnTo>
                      <a:pt x="37039" y="171010"/>
                    </a:lnTo>
                    <a:lnTo>
                      <a:pt x="36922" y="170798"/>
                    </a:lnTo>
                    <a:lnTo>
                      <a:pt x="36868" y="170689"/>
                    </a:lnTo>
                    <a:lnTo>
                      <a:pt x="36817" y="170573"/>
                    </a:lnTo>
                    <a:lnTo>
                      <a:pt x="36768" y="170464"/>
                    </a:lnTo>
                    <a:lnTo>
                      <a:pt x="36720" y="170355"/>
                    </a:lnTo>
                    <a:lnTo>
                      <a:pt x="36674" y="170239"/>
                    </a:lnTo>
                    <a:lnTo>
                      <a:pt x="36637" y="170123"/>
                    </a:lnTo>
                    <a:lnTo>
                      <a:pt x="36609" y="170008"/>
                    </a:lnTo>
                    <a:lnTo>
                      <a:pt x="36586" y="169887"/>
                    </a:lnTo>
                    <a:lnTo>
                      <a:pt x="36534" y="169650"/>
                    </a:lnTo>
                    <a:lnTo>
                      <a:pt x="36497" y="169534"/>
                    </a:lnTo>
                    <a:lnTo>
                      <a:pt x="36451" y="169425"/>
                    </a:lnTo>
                    <a:lnTo>
                      <a:pt x="36399" y="169315"/>
                    </a:lnTo>
                    <a:lnTo>
                      <a:pt x="36346" y="169206"/>
                    </a:lnTo>
                    <a:lnTo>
                      <a:pt x="36291" y="169097"/>
                    </a:lnTo>
                    <a:lnTo>
                      <a:pt x="36188" y="168872"/>
                    </a:lnTo>
                    <a:lnTo>
                      <a:pt x="36144" y="168757"/>
                    </a:lnTo>
                    <a:lnTo>
                      <a:pt x="36104" y="168647"/>
                    </a:lnTo>
                    <a:lnTo>
                      <a:pt x="36073" y="168526"/>
                    </a:lnTo>
                    <a:lnTo>
                      <a:pt x="36060" y="168404"/>
                    </a:lnTo>
                    <a:lnTo>
                      <a:pt x="36054" y="168283"/>
                    </a:lnTo>
                    <a:lnTo>
                      <a:pt x="36073" y="168040"/>
                    </a:lnTo>
                    <a:lnTo>
                      <a:pt x="36085" y="167918"/>
                    </a:lnTo>
                    <a:lnTo>
                      <a:pt x="36098" y="167803"/>
                    </a:lnTo>
                    <a:lnTo>
                      <a:pt x="36112" y="167681"/>
                    </a:lnTo>
                    <a:lnTo>
                      <a:pt x="36126" y="167559"/>
                    </a:lnTo>
                    <a:lnTo>
                      <a:pt x="36141" y="167438"/>
                    </a:lnTo>
                    <a:lnTo>
                      <a:pt x="36173" y="167195"/>
                    </a:lnTo>
                    <a:lnTo>
                      <a:pt x="36189" y="167074"/>
                    </a:lnTo>
                    <a:lnTo>
                      <a:pt x="36214" y="166958"/>
                    </a:lnTo>
                    <a:lnTo>
                      <a:pt x="36264" y="166849"/>
                    </a:lnTo>
                    <a:lnTo>
                      <a:pt x="36321" y="166740"/>
                    </a:lnTo>
                    <a:lnTo>
                      <a:pt x="36380" y="166636"/>
                    </a:lnTo>
                    <a:lnTo>
                      <a:pt x="36496" y="166424"/>
                    </a:lnTo>
                    <a:lnTo>
                      <a:pt x="36544" y="166308"/>
                    </a:lnTo>
                    <a:lnTo>
                      <a:pt x="36577" y="166192"/>
                    </a:lnTo>
                    <a:lnTo>
                      <a:pt x="36608" y="166077"/>
                    </a:lnTo>
                    <a:lnTo>
                      <a:pt x="36633" y="165956"/>
                    </a:lnTo>
                    <a:lnTo>
                      <a:pt x="36648" y="165834"/>
                    </a:lnTo>
                    <a:lnTo>
                      <a:pt x="36655" y="165713"/>
                    </a:lnTo>
                    <a:lnTo>
                      <a:pt x="36621" y="165476"/>
                    </a:lnTo>
                    <a:lnTo>
                      <a:pt x="36558" y="165373"/>
                    </a:lnTo>
                    <a:lnTo>
                      <a:pt x="36475" y="165282"/>
                    </a:lnTo>
                    <a:lnTo>
                      <a:pt x="36383" y="165202"/>
                    </a:lnTo>
                    <a:lnTo>
                      <a:pt x="36289" y="165124"/>
                    </a:lnTo>
                    <a:lnTo>
                      <a:pt x="36195" y="165050"/>
                    </a:lnTo>
                    <a:lnTo>
                      <a:pt x="36006" y="164898"/>
                    </a:lnTo>
                    <a:lnTo>
                      <a:pt x="35912" y="164820"/>
                    </a:lnTo>
                    <a:lnTo>
                      <a:pt x="35819" y="164740"/>
                    </a:lnTo>
                    <a:lnTo>
                      <a:pt x="35728" y="164662"/>
                    </a:lnTo>
                    <a:lnTo>
                      <a:pt x="35653" y="164564"/>
                    </a:lnTo>
                    <a:lnTo>
                      <a:pt x="35597" y="164455"/>
                    </a:lnTo>
                    <a:lnTo>
                      <a:pt x="35551" y="164340"/>
                    </a:lnTo>
                    <a:lnTo>
                      <a:pt x="35510" y="164230"/>
                    </a:lnTo>
                    <a:lnTo>
                      <a:pt x="35475" y="164115"/>
                    </a:lnTo>
                    <a:lnTo>
                      <a:pt x="35445" y="163993"/>
                    </a:lnTo>
                    <a:lnTo>
                      <a:pt x="35418" y="163878"/>
                    </a:lnTo>
                    <a:lnTo>
                      <a:pt x="35394" y="163756"/>
                    </a:lnTo>
                    <a:lnTo>
                      <a:pt x="35374" y="163635"/>
                    </a:lnTo>
                    <a:lnTo>
                      <a:pt x="35358" y="163513"/>
                    </a:lnTo>
                    <a:lnTo>
                      <a:pt x="35344" y="163398"/>
                    </a:lnTo>
                    <a:lnTo>
                      <a:pt x="35332" y="163277"/>
                    </a:lnTo>
                    <a:lnTo>
                      <a:pt x="35324" y="163155"/>
                    </a:lnTo>
                    <a:lnTo>
                      <a:pt x="35319" y="163034"/>
                    </a:lnTo>
                    <a:lnTo>
                      <a:pt x="35317" y="162912"/>
                    </a:lnTo>
                    <a:lnTo>
                      <a:pt x="35321" y="162669"/>
                    </a:lnTo>
                    <a:lnTo>
                      <a:pt x="35332" y="162426"/>
                    </a:lnTo>
                    <a:lnTo>
                      <a:pt x="35338" y="162305"/>
                    </a:lnTo>
                    <a:lnTo>
                      <a:pt x="35345" y="162183"/>
                    </a:lnTo>
                    <a:lnTo>
                      <a:pt x="35350" y="162062"/>
                    </a:lnTo>
                    <a:lnTo>
                      <a:pt x="35356" y="161940"/>
                    </a:lnTo>
                    <a:lnTo>
                      <a:pt x="35359" y="161818"/>
                    </a:lnTo>
                    <a:lnTo>
                      <a:pt x="35359" y="161697"/>
                    </a:lnTo>
                    <a:lnTo>
                      <a:pt x="35346" y="161454"/>
                    </a:lnTo>
                    <a:lnTo>
                      <a:pt x="35330" y="161211"/>
                    </a:lnTo>
                    <a:lnTo>
                      <a:pt x="35330" y="161089"/>
                    </a:lnTo>
                    <a:lnTo>
                      <a:pt x="35358" y="160968"/>
                    </a:lnTo>
                    <a:lnTo>
                      <a:pt x="35399" y="160853"/>
                    </a:lnTo>
                    <a:lnTo>
                      <a:pt x="35453" y="160749"/>
                    </a:lnTo>
                    <a:lnTo>
                      <a:pt x="35517" y="160645"/>
                    </a:lnTo>
                    <a:lnTo>
                      <a:pt x="35583" y="160543"/>
                    </a:lnTo>
                    <a:lnTo>
                      <a:pt x="35650" y="160439"/>
                    </a:lnTo>
                    <a:lnTo>
                      <a:pt x="35717" y="160342"/>
                    </a:lnTo>
                    <a:lnTo>
                      <a:pt x="35854" y="160141"/>
                    </a:lnTo>
                    <a:lnTo>
                      <a:pt x="35990" y="159935"/>
                    </a:lnTo>
                    <a:lnTo>
                      <a:pt x="36124" y="159735"/>
                    </a:lnTo>
                    <a:lnTo>
                      <a:pt x="36186" y="159625"/>
                    </a:lnTo>
                    <a:lnTo>
                      <a:pt x="36242" y="159522"/>
                    </a:lnTo>
                    <a:lnTo>
                      <a:pt x="36290" y="159412"/>
                    </a:lnTo>
                    <a:lnTo>
                      <a:pt x="36313" y="159291"/>
                    </a:lnTo>
                    <a:lnTo>
                      <a:pt x="36281" y="159054"/>
                    </a:lnTo>
                    <a:lnTo>
                      <a:pt x="36211" y="158817"/>
                    </a:lnTo>
                    <a:lnTo>
                      <a:pt x="36186" y="158580"/>
                    </a:lnTo>
                    <a:lnTo>
                      <a:pt x="36214" y="158458"/>
                    </a:lnTo>
                    <a:lnTo>
                      <a:pt x="36264" y="158349"/>
                    </a:lnTo>
                    <a:lnTo>
                      <a:pt x="36323" y="158240"/>
                    </a:lnTo>
                    <a:lnTo>
                      <a:pt x="36384" y="158137"/>
                    </a:lnTo>
                    <a:lnTo>
                      <a:pt x="36445" y="158034"/>
                    </a:lnTo>
                    <a:lnTo>
                      <a:pt x="36551" y="157815"/>
                    </a:lnTo>
                    <a:lnTo>
                      <a:pt x="36594" y="157699"/>
                    </a:lnTo>
                    <a:lnTo>
                      <a:pt x="36630" y="157584"/>
                    </a:lnTo>
                    <a:lnTo>
                      <a:pt x="36661" y="157462"/>
                    </a:lnTo>
                    <a:lnTo>
                      <a:pt x="36679" y="157347"/>
                    </a:lnTo>
                    <a:lnTo>
                      <a:pt x="36639" y="157110"/>
                    </a:lnTo>
                    <a:lnTo>
                      <a:pt x="36553" y="156879"/>
                    </a:lnTo>
                    <a:lnTo>
                      <a:pt x="36440" y="156600"/>
                    </a:lnTo>
                    <a:lnTo>
                      <a:pt x="36234" y="156466"/>
                    </a:lnTo>
                    <a:lnTo>
                      <a:pt x="36031" y="156332"/>
                    </a:lnTo>
                    <a:lnTo>
                      <a:pt x="35939" y="156254"/>
                    </a:lnTo>
                    <a:lnTo>
                      <a:pt x="35851" y="156174"/>
                    </a:lnTo>
                    <a:lnTo>
                      <a:pt x="35767" y="156083"/>
                    </a:lnTo>
                    <a:lnTo>
                      <a:pt x="35685" y="155992"/>
                    </a:lnTo>
                    <a:lnTo>
                      <a:pt x="35605" y="155901"/>
                    </a:lnTo>
                    <a:lnTo>
                      <a:pt x="35525" y="155810"/>
                    </a:lnTo>
                    <a:lnTo>
                      <a:pt x="35446" y="155719"/>
                    </a:lnTo>
                    <a:lnTo>
                      <a:pt x="35371" y="155621"/>
                    </a:lnTo>
                    <a:lnTo>
                      <a:pt x="35302" y="155524"/>
                    </a:lnTo>
                    <a:lnTo>
                      <a:pt x="35239" y="155421"/>
                    </a:lnTo>
                    <a:lnTo>
                      <a:pt x="35182" y="155312"/>
                    </a:lnTo>
                    <a:lnTo>
                      <a:pt x="35129" y="155203"/>
                    </a:lnTo>
                    <a:lnTo>
                      <a:pt x="35088" y="155087"/>
                    </a:lnTo>
                    <a:lnTo>
                      <a:pt x="35052" y="154971"/>
                    </a:lnTo>
                    <a:lnTo>
                      <a:pt x="35023" y="154850"/>
                    </a:lnTo>
                    <a:lnTo>
                      <a:pt x="35005" y="154734"/>
                    </a:lnTo>
                    <a:lnTo>
                      <a:pt x="34998" y="154613"/>
                    </a:lnTo>
                    <a:lnTo>
                      <a:pt x="35040" y="154370"/>
                    </a:lnTo>
                    <a:lnTo>
                      <a:pt x="35088" y="154261"/>
                    </a:lnTo>
                    <a:lnTo>
                      <a:pt x="35138" y="154151"/>
                    </a:lnTo>
                    <a:lnTo>
                      <a:pt x="35191" y="154042"/>
                    </a:lnTo>
                    <a:lnTo>
                      <a:pt x="35244" y="153933"/>
                    </a:lnTo>
                    <a:lnTo>
                      <a:pt x="35300" y="153823"/>
                    </a:lnTo>
                    <a:lnTo>
                      <a:pt x="35359" y="153720"/>
                    </a:lnTo>
                    <a:lnTo>
                      <a:pt x="35485" y="153507"/>
                    </a:lnTo>
                    <a:lnTo>
                      <a:pt x="35546" y="153404"/>
                    </a:lnTo>
                    <a:lnTo>
                      <a:pt x="35600" y="153295"/>
                    </a:lnTo>
                    <a:lnTo>
                      <a:pt x="35647" y="153185"/>
                    </a:lnTo>
                    <a:lnTo>
                      <a:pt x="35683" y="153069"/>
                    </a:lnTo>
                    <a:lnTo>
                      <a:pt x="35709" y="152948"/>
                    </a:lnTo>
                    <a:lnTo>
                      <a:pt x="35727" y="152826"/>
                    </a:lnTo>
                    <a:lnTo>
                      <a:pt x="35741" y="152705"/>
                    </a:lnTo>
                    <a:lnTo>
                      <a:pt x="35745" y="152584"/>
                    </a:lnTo>
                    <a:lnTo>
                      <a:pt x="35706" y="152347"/>
                    </a:lnTo>
                    <a:lnTo>
                      <a:pt x="35647" y="152237"/>
                    </a:lnTo>
                    <a:lnTo>
                      <a:pt x="35544" y="152177"/>
                    </a:lnTo>
                    <a:lnTo>
                      <a:pt x="35425" y="152152"/>
                    </a:lnTo>
                    <a:lnTo>
                      <a:pt x="35306" y="152128"/>
                    </a:lnTo>
                    <a:lnTo>
                      <a:pt x="35187" y="152104"/>
                    </a:lnTo>
                    <a:lnTo>
                      <a:pt x="35067" y="152085"/>
                    </a:lnTo>
                    <a:lnTo>
                      <a:pt x="34827" y="152043"/>
                    </a:lnTo>
                    <a:lnTo>
                      <a:pt x="34588" y="152000"/>
                    </a:lnTo>
                    <a:lnTo>
                      <a:pt x="34469" y="151976"/>
                    </a:lnTo>
                    <a:lnTo>
                      <a:pt x="34357" y="151928"/>
                    </a:lnTo>
                    <a:lnTo>
                      <a:pt x="34270" y="151843"/>
                    </a:lnTo>
                    <a:lnTo>
                      <a:pt x="34210" y="151733"/>
                    </a:lnTo>
                    <a:lnTo>
                      <a:pt x="34168" y="151624"/>
                    </a:lnTo>
                    <a:lnTo>
                      <a:pt x="34133" y="151508"/>
                    </a:lnTo>
                    <a:lnTo>
                      <a:pt x="34098" y="151393"/>
                    </a:lnTo>
                    <a:lnTo>
                      <a:pt x="34006" y="151162"/>
                    </a:lnTo>
                    <a:lnTo>
                      <a:pt x="33931" y="151071"/>
                    </a:lnTo>
                    <a:lnTo>
                      <a:pt x="33851" y="150980"/>
                    </a:lnTo>
                    <a:lnTo>
                      <a:pt x="33767" y="150889"/>
                    </a:lnTo>
                    <a:lnTo>
                      <a:pt x="33678" y="150809"/>
                    </a:lnTo>
                    <a:lnTo>
                      <a:pt x="33498" y="150646"/>
                    </a:lnTo>
                    <a:lnTo>
                      <a:pt x="33411" y="150560"/>
                    </a:lnTo>
                    <a:lnTo>
                      <a:pt x="33329" y="150469"/>
                    </a:lnTo>
                    <a:lnTo>
                      <a:pt x="33255" y="150372"/>
                    </a:lnTo>
                    <a:lnTo>
                      <a:pt x="33189" y="150269"/>
                    </a:lnTo>
                    <a:lnTo>
                      <a:pt x="33126" y="150165"/>
                    </a:lnTo>
                    <a:lnTo>
                      <a:pt x="33064" y="150062"/>
                    </a:lnTo>
                    <a:lnTo>
                      <a:pt x="33002" y="149959"/>
                    </a:lnTo>
                    <a:lnTo>
                      <a:pt x="32874" y="149753"/>
                    </a:lnTo>
                    <a:lnTo>
                      <a:pt x="32797" y="149637"/>
                    </a:lnTo>
                    <a:lnTo>
                      <a:pt x="32730" y="149552"/>
                    </a:lnTo>
                    <a:lnTo>
                      <a:pt x="32642" y="149473"/>
                    </a:lnTo>
                    <a:lnTo>
                      <a:pt x="32549" y="149394"/>
                    </a:lnTo>
                    <a:lnTo>
                      <a:pt x="32454" y="149315"/>
                    </a:lnTo>
                    <a:lnTo>
                      <a:pt x="32358" y="149242"/>
                    </a:lnTo>
                    <a:lnTo>
                      <a:pt x="32181" y="149079"/>
                    </a:lnTo>
                    <a:lnTo>
                      <a:pt x="32111" y="148975"/>
                    </a:lnTo>
                    <a:lnTo>
                      <a:pt x="32069" y="148859"/>
                    </a:lnTo>
                    <a:lnTo>
                      <a:pt x="32042" y="148744"/>
                    </a:lnTo>
                    <a:lnTo>
                      <a:pt x="32018" y="148623"/>
                    </a:lnTo>
                    <a:lnTo>
                      <a:pt x="31960" y="148386"/>
                    </a:lnTo>
                    <a:lnTo>
                      <a:pt x="31915" y="148276"/>
                    </a:lnTo>
                    <a:lnTo>
                      <a:pt x="31856" y="148173"/>
                    </a:lnTo>
                    <a:lnTo>
                      <a:pt x="31790" y="148069"/>
                    </a:lnTo>
                    <a:lnTo>
                      <a:pt x="31723" y="147967"/>
                    </a:lnTo>
                    <a:lnTo>
                      <a:pt x="31652" y="147869"/>
                    </a:lnTo>
                    <a:lnTo>
                      <a:pt x="31579" y="147772"/>
                    </a:lnTo>
                    <a:lnTo>
                      <a:pt x="31501" y="147675"/>
                    </a:lnTo>
                    <a:lnTo>
                      <a:pt x="31422" y="147583"/>
                    </a:lnTo>
                    <a:lnTo>
                      <a:pt x="31336" y="147499"/>
                    </a:lnTo>
                    <a:lnTo>
                      <a:pt x="31240" y="147425"/>
                    </a:lnTo>
                    <a:lnTo>
                      <a:pt x="31142" y="147353"/>
                    </a:lnTo>
                    <a:lnTo>
                      <a:pt x="30950" y="147201"/>
                    </a:lnTo>
                    <a:lnTo>
                      <a:pt x="30858" y="147122"/>
                    </a:lnTo>
                    <a:lnTo>
                      <a:pt x="30778" y="147031"/>
                    </a:lnTo>
                    <a:lnTo>
                      <a:pt x="30708" y="146933"/>
                    </a:lnTo>
                    <a:lnTo>
                      <a:pt x="30644" y="146830"/>
                    </a:lnTo>
                    <a:lnTo>
                      <a:pt x="30582" y="146721"/>
                    </a:lnTo>
                    <a:lnTo>
                      <a:pt x="30525" y="146617"/>
                    </a:lnTo>
                    <a:lnTo>
                      <a:pt x="30476" y="146508"/>
                    </a:lnTo>
                    <a:lnTo>
                      <a:pt x="30434" y="146393"/>
                    </a:lnTo>
                    <a:lnTo>
                      <a:pt x="30399" y="146271"/>
                    </a:lnTo>
                    <a:lnTo>
                      <a:pt x="30373" y="146156"/>
                    </a:lnTo>
                    <a:lnTo>
                      <a:pt x="30362" y="146034"/>
                    </a:lnTo>
                    <a:lnTo>
                      <a:pt x="30417" y="145798"/>
                    </a:lnTo>
                    <a:lnTo>
                      <a:pt x="30484" y="145561"/>
                    </a:lnTo>
                    <a:lnTo>
                      <a:pt x="30518" y="145323"/>
                    </a:lnTo>
                    <a:lnTo>
                      <a:pt x="30484" y="145080"/>
                    </a:lnTo>
                    <a:lnTo>
                      <a:pt x="30453" y="144965"/>
                    </a:lnTo>
                    <a:lnTo>
                      <a:pt x="30400" y="144850"/>
                    </a:lnTo>
                    <a:lnTo>
                      <a:pt x="30314" y="144765"/>
                    </a:lnTo>
                    <a:lnTo>
                      <a:pt x="30198" y="144747"/>
                    </a:lnTo>
                    <a:lnTo>
                      <a:pt x="29961" y="144807"/>
                    </a:lnTo>
                    <a:lnTo>
                      <a:pt x="29725" y="144868"/>
                    </a:lnTo>
                    <a:lnTo>
                      <a:pt x="29498" y="144801"/>
                    </a:lnTo>
                    <a:lnTo>
                      <a:pt x="29412" y="144716"/>
                    </a:lnTo>
                    <a:lnTo>
                      <a:pt x="29333" y="144625"/>
                    </a:lnTo>
                    <a:lnTo>
                      <a:pt x="29262" y="144528"/>
                    </a:lnTo>
                    <a:lnTo>
                      <a:pt x="29198" y="144424"/>
                    </a:lnTo>
                    <a:lnTo>
                      <a:pt x="29136" y="144315"/>
                    </a:lnTo>
                    <a:lnTo>
                      <a:pt x="29081" y="144206"/>
                    </a:lnTo>
                    <a:lnTo>
                      <a:pt x="29036" y="144096"/>
                    </a:lnTo>
                    <a:lnTo>
                      <a:pt x="29005" y="143975"/>
                    </a:lnTo>
                    <a:lnTo>
                      <a:pt x="28983" y="143859"/>
                    </a:lnTo>
                    <a:lnTo>
                      <a:pt x="28962" y="143738"/>
                    </a:lnTo>
                    <a:lnTo>
                      <a:pt x="28882" y="143507"/>
                    </a:lnTo>
                    <a:lnTo>
                      <a:pt x="28712" y="143337"/>
                    </a:lnTo>
                    <a:lnTo>
                      <a:pt x="28518" y="143191"/>
                    </a:lnTo>
                    <a:lnTo>
                      <a:pt x="28340" y="143027"/>
                    </a:lnTo>
                    <a:lnTo>
                      <a:pt x="28280" y="142790"/>
                    </a:lnTo>
                    <a:lnTo>
                      <a:pt x="28323" y="142553"/>
                    </a:lnTo>
                    <a:lnTo>
                      <a:pt x="28396" y="142322"/>
                    </a:lnTo>
                    <a:lnTo>
                      <a:pt x="28457" y="142086"/>
                    </a:lnTo>
                    <a:lnTo>
                      <a:pt x="28485" y="141848"/>
                    </a:lnTo>
                    <a:lnTo>
                      <a:pt x="28482" y="141606"/>
                    </a:lnTo>
                    <a:lnTo>
                      <a:pt x="28473" y="141363"/>
                    </a:lnTo>
                    <a:lnTo>
                      <a:pt x="28471" y="141241"/>
                    </a:lnTo>
                    <a:lnTo>
                      <a:pt x="28474" y="141119"/>
                    </a:lnTo>
                    <a:lnTo>
                      <a:pt x="28485" y="140998"/>
                    </a:lnTo>
                    <a:lnTo>
                      <a:pt x="28501" y="140877"/>
                    </a:lnTo>
                    <a:lnTo>
                      <a:pt x="28519" y="140755"/>
                    </a:lnTo>
                    <a:lnTo>
                      <a:pt x="28538" y="140633"/>
                    </a:lnTo>
                    <a:lnTo>
                      <a:pt x="28557" y="140512"/>
                    </a:lnTo>
                    <a:lnTo>
                      <a:pt x="28579" y="140396"/>
                    </a:lnTo>
                    <a:lnTo>
                      <a:pt x="28602" y="140275"/>
                    </a:lnTo>
                    <a:lnTo>
                      <a:pt x="28628" y="140160"/>
                    </a:lnTo>
                    <a:lnTo>
                      <a:pt x="28657" y="140038"/>
                    </a:lnTo>
                    <a:lnTo>
                      <a:pt x="28685" y="139922"/>
                    </a:lnTo>
                    <a:lnTo>
                      <a:pt x="28727" y="139680"/>
                    </a:lnTo>
                    <a:lnTo>
                      <a:pt x="28731" y="139443"/>
                    </a:lnTo>
                    <a:lnTo>
                      <a:pt x="28721" y="139321"/>
                    </a:lnTo>
                    <a:lnTo>
                      <a:pt x="28704" y="139199"/>
                    </a:lnTo>
                    <a:lnTo>
                      <a:pt x="28675" y="139078"/>
                    </a:lnTo>
                    <a:lnTo>
                      <a:pt x="28624" y="138969"/>
                    </a:lnTo>
                    <a:lnTo>
                      <a:pt x="28557" y="138865"/>
                    </a:lnTo>
                    <a:lnTo>
                      <a:pt x="28475" y="138780"/>
                    </a:lnTo>
                    <a:lnTo>
                      <a:pt x="28382" y="138702"/>
                    </a:lnTo>
                    <a:lnTo>
                      <a:pt x="28286" y="138622"/>
                    </a:lnTo>
                    <a:lnTo>
                      <a:pt x="28191" y="138549"/>
                    </a:lnTo>
                    <a:lnTo>
                      <a:pt x="28008" y="138386"/>
                    </a:lnTo>
                    <a:lnTo>
                      <a:pt x="27924" y="138301"/>
                    </a:lnTo>
                    <a:lnTo>
                      <a:pt x="27842" y="138209"/>
                    </a:lnTo>
                    <a:lnTo>
                      <a:pt x="27764" y="138118"/>
                    </a:lnTo>
                    <a:lnTo>
                      <a:pt x="27688" y="138021"/>
                    </a:lnTo>
                    <a:lnTo>
                      <a:pt x="27617" y="137924"/>
                    </a:lnTo>
                    <a:lnTo>
                      <a:pt x="27554" y="137820"/>
                    </a:lnTo>
                    <a:lnTo>
                      <a:pt x="27497" y="137711"/>
                    </a:lnTo>
                    <a:lnTo>
                      <a:pt x="27452" y="137602"/>
                    </a:lnTo>
                    <a:lnTo>
                      <a:pt x="27424" y="137480"/>
                    </a:lnTo>
                    <a:lnTo>
                      <a:pt x="27411" y="137359"/>
                    </a:lnTo>
                    <a:lnTo>
                      <a:pt x="27407" y="137237"/>
                    </a:lnTo>
                    <a:lnTo>
                      <a:pt x="27411" y="136994"/>
                    </a:lnTo>
                    <a:lnTo>
                      <a:pt x="27417" y="136751"/>
                    </a:lnTo>
                    <a:lnTo>
                      <a:pt x="27362" y="136521"/>
                    </a:lnTo>
                    <a:lnTo>
                      <a:pt x="27199" y="136338"/>
                    </a:lnTo>
                    <a:lnTo>
                      <a:pt x="27051" y="136150"/>
                    </a:lnTo>
                    <a:lnTo>
                      <a:pt x="27012" y="136034"/>
                    </a:lnTo>
                    <a:lnTo>
                      <a:pt x="26982" y="135913"/>
                    </a:lnTo>
                    <a:lnTo>
                      <a:pt x="26957" y="135798"/>
                    </a:lnTo>
                    <a:lnTo>
                      <a:pt x="26938" y="135676"/>
                    </a:lnTo>
                    <a:lnTo>
                      <a:pt x="26924" y="135554"/>
                    </a:lnTo>
                    <a:lnTo>
                      <a:pt x="26917" y="135433"/>
                    </a:lnTo>
                    <a:lnTo>
                      <a:pt x="26916" y="135311"/>
                    </a:lnTo>
                    <a:lnTo>
                      <a:pt x="26924" y="135068"/>
                    </a:lnTo>
                    <a:lnTo>
                      <a:pt x="26952" y="134946"/>
                    </a:lnTo>
                    <a:lnTo>
                      <a:pt x="26993" y="134838"/>
                    </a:lnTo>
                    <a:lnTo>
                      <a:pt x="27037" y="134722"/>
                    </a:lnTo>
                    <a:lnTo>
                      <a:pt x="27081" y="134612"/>
                    </a:lnTo>
                    <a:lnTo>
                      <a:pt x="27163" y="134382"/>
                    </a:lnTo>
                    <a:lnTo>
                      <a:pt x="27185" y="134139"/>
                    </a:lnTo>
                    <a:lnTo>
                      <a:pt x="27141" y="133902"/>
                    </a:lnTo>
                    <a:lnTo>
                      <a:pt x="27108" y="133780"/>
                    </a:lnTo>
                    <a:lnTo>
                      <a:pt x="27067" y="133671"/>
                    </a:lnTo>
                    <a:lnTo>
                      <a:pt x="27018" y="133556"/>
                    </a:lnTo>
                    <a:lnTo>
                      <a:pt x="26958" y="133452"/>
                    </a:lnTo>
                    <a:lnTo>
                      <a:pt x="26893" y="133349"/>
                    </a:lnTo>
                    <a:lnTo>
                      <a:pt x="26827" y="133245"/>
                    </a:lnTo>
                    <a:lnTo>
                      <a:pt x="26761" y="133143"/>
                    </a:lnTo>
                    <a:lnTo>
                      <a:pt x="26637" y="132936"/>
                    </a:lnTo>
                    <a:lnTo>
                      <a:pt x="26532" y="132717"/>
                    </a:lnTo>
                    <a:lnTo>
                      <a:pt x="26436" y="132493"/>
                    </a:lnTo>
                    <a:lnTo>
                      <a:pt x="26338" y="132268"/>
                    </a:lnTo>
                    <a:lnTo>
                      <a:pt x="26221" y="132055"/>
                    </a:lnTo>
                    <a:lnTo>
                      <a:pt x="26102" y="131848"/>
                    </a:lnTo>
                    <a:lnTo>
                      <a:pt x="26036" y="131612"/>
                    </a:lnTo>
                    <a:lnTo>
                      <a:pt x="26050" y="131374"/>
                    </a:lnTo>
                    <a:lnTo>
                      <a:pt x="26093" y="131132"/>
                    </a:lnTo>
                    <a:lnTo>
                      <a:pt x="26119" y="130888"/>
                    </a:lnTo>
                    <a:lnTo>
                      <a:pt x="26106" y="130767"/>
                    </a:lnTo>
                    <a:lnTo>
                      <a:pt x="26070" y="130652"/>
                    </a:lnTo>
                    <a:lnTo>
                      <a:pt x="26023" y="130542"/>
                    </a:lnTo>
                    <a:lnTo>
                      <a:pt x="25967" y="130432"/>
                    </a:lnTo>
                    <a:lnTo>
                      <a:pt x="25907" y="130329"/>
                    </a:lnTo>
                    <a:lnTo>
                      <a:pt x="25784" y="130117"/>
                    </a:lnTo>
                    <a:lnTo>
                      <a:pt x="25722" y="130014"/>
                    </a:lnTo>
                    <a:lnTo>
                      <a:pt x="25657" y="129910"/>
                    </a:lnTo>
                    <a:lnTo>
                      <a:pt x="25590" y="129807"/>
                    </a:lnTo>
                    <a:lnTo>
                      <a:pt x="25522" y="129710"/>
                    </a:lnTo>
                    <a:lnTo>
                      <a:pt x="25380" y="129510"/>
                    </a:lnTo>
                    <a:lnTo>
                      <a:pt x="25233" y="129315"/>
                    </a:lnTo>
                    <a:lnTo>
                      <a:pt x="25082" y="129126"/>
                    </a:lnTo>
                    <a:lnTo>
                      <a:pt x="24933" y="128932"/>
                    </a:lnTo>
                    <a:lnTo>
                      <a:pt x="24859" y="128835"/>
                    </a:lnTo>
                    <a:lnTo>
                      <a:pt x="24786" y="128738"/>
                    </a:lnTo>
                    <a:lnTo>
                      <a:pt x="24715" y="128641"/>
                    </a:lnTo>
                    <a:lnTo>
                      <a:pt x="24647" y="128537"/>
                    </a:lnTo>
                    <a:lnTo>
                      <a:pt x="24519" y="128330"/>
                    </a:lnTo>
                    <a:lnTo>
                      <a:pt x="24455" y="128227"/>
                    </a:lnTo>
                    <a:lnTo>
                      <a:pt x="24391" y="128124"/>
                    </a:lnTo>
                    <a:lnTo>
                      <a:pt x="24323" y="128027"/>
                    </a:lnTo>
                    <a:lnTo>
                      <a:pt x="24252" y="127930"/>
                    </a:lnTo>
                    <a:lnTo>
                      <a:pt x="24178" y="127832"/>
                    </a:lnTo>
                    <a:lnTo>
                      <a:pt x="24103" y="127735"/>
                    </a:lnTo>
                    <a:lnTo>
                      <a:pt x="23962" y="127535"/>
                    </a:lnTo>
                    <a:lnTo>
                      <a:pt x="23917" y="127304"/>
                    </a:lnTo>
                    <a:lnTo>
                      <a:pt x="23989" y="127073"/>
                    </a:lnTo>
                    <a:lnTo>
                      <a:pt x="24061" y="126836"/>
                    </a:lnTo>
                    <a:lnTo>
                      <a:pt x="24044" y="126599"/>
                    </a:lnTo>
                    <a:lnTo>
                      <a:pt x="23941" y="126380"/>
                    </a:lnTo>
                    <a:lnTo>
                      <a:pt x="23817" y="126168"/>
                    </a:lnTo>
                    <a:lnTo>
                      <a:pt x="23685" y="125967"/>
                    </a:lnTo>
                    <a:lnTo>
                      <a:pt x="23546" y="125767"/>
                    </a:lnTo>
                    <a:lnTo>
                      <a:pt x="23389" y="125579"/>
                    </a:lnTo>
                    <a:lnTo>
                      <a:pt x="23221" y="125403"/>
                    </a:lnTo>
                    <a:lnTo>
                      <a:pt x="23050" y="125232"/>
                    </a:lnTo>
                    <a:lnTo>
                      <a:pt x="22840" y="125110"/>
                    </a:lnTo>
                    <a:lnTo>
                      <a:pt x="22614" y="125178"/>
                    </a:lnTo>
                    <a:lnTo>
                      <a:pt x="22446" y="125354"/>
                    </a:lnTo>
                    <a:lnTo>
                      <a:pt x="22294" y="125542"/>
                    </a:lnTo>
                    <a:lnTo>
                      <a:pt x="22142" y="125730"/>
                    </a:lnTo>
                    <a:lnTo>
                      <a:pt x="21990" y="125919"/>
                    </a:lnTo>
                    <a:lnTo>
                      <a:pt x="21837" y="126113"/>
                    </a:lnTo>
                    <a:lnTo>
                      <a:pt x="21682" y="126296"/>
                    </a:lnTo>
                    <a:lnTo>
                      <a:pt x="21519" y="126477"/>
                    </a:lnTo>
                    <a:lnTo>
                      <a:pt x="21354" y="126660"/>
                    </a:lnTo>
                    <a:lnTo>
                      <a:pt x="21176" y="126824"/>
                    </a:lnTo>
                    <a:lnTo>
                      <a:pt x="20954" y="126800"/>
                    </a:lnTo>
                    <a:lnTo>
                      <a:pt x="20816" y="126599"/>
                    </a:lnTo>
                    <a:lnTo>
                      <a:pt x="20677" y="126399"/>
                    </a:lnTo>
                    <a:lnTo>
                      <a:pt x="20446" y="126362"/>
                    </a:lnTo>
                    <a:lnTo>
                      <a:pt x="20227" y="126465"/>
                    </a:lnTo>
                    <a:lnTo>
                      <a:pt x="20012" y="126581"/>
                    </a:lnTo>
                    <a:lnTo>
                      <a:pt x="19785" y="126666"/>
                    </a:lnTo>
                    <a:lnTo>
                      <a:pt x="19543" y="126690"/>
                    </a:lnTo>
                    <a:lnTo>
                      <a:pt x="19301" y="126709"/>
                    </a:lnTo>
                    <a:lnTo>
                      <a:pt x="19181" y="126690"/>
                    </a:lnTo>
                    <a:lnTo>
                      <a:pt x="19065" y="126648"/>
                    </a:lnTo>
                    <a:lnTo>
                      <a:pt x="18965" y="126581"/>
                    </a:lnTo>
                    <a:lnTo>
                      <a:pt x="18886" y="126483"/>
                    </a:lnTo>
                    <a:lnTo>
                      <a:pt x="18821" y="126387"/>
                    </a:lnTo>
                    <a:lnTo>
                      <a:pt x="18771" y="126271"/>
                    </a:lnTo>
                    <a:lnTo>
                      <a:pt x="18727" y="126162"/>
                    </a:lnTo>
                    <a:lnTo>
                      <a:pt x="18689" y="126046"/>
                    </a:lnTo>
                    <a:lnTo>
                      <a:pt x="18673" y="125925"/>
                    </a:lnTo>
                    <a:lnTo>
                      <a:pt x="18691" y="125682"/>
                    </a:lnTo>
                    <a:lnTo>
                      <a:pt x="18702" y="125438"/>
                    </a:lnTo>
                    <a:lnTo>
                      <a:pt x="18668" y="125323"/>
                    </a:lnTo>
                    <a:lnTo>
                      <a:pt x="18580" y="125238"/>
                    </a:lnTo>
                    <a:lnTo>
                      <a:pt x="18466" y="125202"/>
                    </a:lnTo>
                    <a:lnTo>
                      <a:pt x="18345" y="125183"/>
                    </a:lnTo>
                    <a:lnTo>
                      <a:pt x="18224" y="125171"/>
                    </a:lnTo>
                    <a:lnTo>
                      <a:pt x="18103" y="125160"/>
                    </a:lnTo>
                    <a:lnTo>
                      <a:pt x="17883" y="125068"/>
                    </a:lnTo>
                    <a:lnTo>
                      <a:pt x="17811" y="124843"/>
                    </a:lnTo>
                    <a:lnTo>
                      <a:pt x="17828" y="124600"/>
                    </a:lnTo>
                    <a:lnTo>
                      <a:pt x="17855" y="124357"/>
                    </a:lnTo>
                    <a:lnTo>
                      <a:pt x="17875" y="124114"/>
                    </a:lnTo>
                    <a:lnTo>
                      <a:pt x="17890" y="123871"/>
                    </a:lnTo>
                    <a:lnTo>
                      <a:pt x="17901" y="123628"/>
                    </a:lnTo>
                    <a:lnTo>
                      <a:pt x="17895" y="123385"/>
                    </a:lnTo>
                    <a:lnTo>
                      <a:pt x="17863" y="123149"/>
                    </a:lnTo>
                    <a:lnTo>
                      <a:pt x="17816" y="122905"/>
                    </a:lnTo>
                    <a:lnTo>
                      <a:pt x="17779" y="122662"/>
                    </a:lnTo>
                    <a:lnTo>
                      <a:pt x="17791" y="122425"/>
                    </a:lnTo>
                    <a:lnTo>
                      <a:pt x="17844" y="122189"/>
                    </a:lnTo>
                    <a:lnTo>
                      <a:pt x="17889" y="121946"/>
                    </a:lnTo>
                    <a:lnTo>
                      <a:pt x="17902" y="121703"/>
                    </a:lnTo>
                    <a:lnTo>
                      <a:pt x="17899" y="121459"/>
                    </a:lnTo>
                    <a:lnTo>
                      <a:pt x="17878" y="121338"/>
                    </a:lnTo>
                    <a:lnTo>
                      <a:pt x="17812" y="121240"/>
                    </a:lnTo>
                    <a:lnTo>
                      <a:pt x="17701" y="121192"/>
                    </a:lnTo>
                    <a:lnTo>
                      <a:pt x="17580" y="121186"/>
                    </a:lnTo>
                    <a:lnTo>
                      <a:pt x="17339" y="121223"/>
                    </a:lnTo>
                    <a:lnTo>
                      <a:pt x="17129" y="121253"/>
                    </a:lnTo>
                    <a:lnTo>
                      <a:pt x="16913" y="121253"/>
                    </a:lnTo>
                    <a:lnTo>
                      <a:pt x="16796" y="121222"/>
                    </a:lnTo>
                    <a:lnTo>
                      <a:pt x="16687" y="121168"/>
                    </a:lnTo>
                    <a:lnTo>
                      <a:pt x="16586" y="121095"/>
                    </a:lnTo>
                    <a:lnTo>
                      <a:pt x="16495" y="121016"/>
                    </a:lnTo>
                    <a:lnTo>
                      <a:pt x="16415" y="120931"/>
                    </a:lnTo>
                    <a:lnTo>
                      <a:pt x="16354" y="120821"/>
                    </a:lnTo>
                    <a:lnTo>
                      <a:pt x="16329" y="120706"/>
                    </a:lnTo>
                    <a:lnTo>
                      <a:pt x="16317" y="120585"/>
                    </a:lnTo>
                    <a:lnTo>
                      <a:pt x="16315" y="120457"/>
                    </a:lnTo>
                    <a:lnTo>
                      <a:pt x="16338" y="120220"/>
                    </a:lnTo>
                    <a:lnTo>
                      <a:pt x="16357" y="120098"/>
                    </a:lnTo>
                    <a:lnTo>
                      <a:pt x="16382" y="119977"/>
                    </a:lnTo>
                    <a:lnTo>
                      <a:pt x="16414" y="119862"/>
                    </a:lnTo>
                    <a:lnTo>
                      <a:pt x="16450" y="119746"/>
                    </a:lnTo>
                    <a:lnTo>
                      <a:pt x="16489" y="119631"/>
                    </a:lnTo>
                    <a:lnTo>
                      <a:pt x="16531" y="119515"/>
                    </a:lnTo>
                    <a:lnTo>
                      <a:pt x="16588" y="119406"/>
                    </a:lnTo>
                    <a:lnTo>
                      <a:pt x="16680" y="119333"/>
                    </a:lnTo>
                    <a:lnTo>
                      <a:pt x="16785" y="119266"/>
                    </a:lnTo>
                    <a:lnTo>
                      <a:pt x="16894" y="119211"/>
                    </a:lnTo>
                    <a:lnTo>
                      <a:pt x="17081" y="119060"/>
                    </a:lnTo>
                    <a:lnTo>
                      <a:pt x="17031" y="118835"/>
                    </a:lnTo>
                    <a:lnTo>
                      <a:pt x="16899" y="118628"/>
                    </a:lnTo>
                    <a:lnTo>
                      <a:pt x="16802" y="118403"/>
                    </a:lnTo>
                    <a:lnTo>
                      <a:pt x="16778" y="118288"/>
                    </a:lnTo>
                    <a:lnTo>
                      <a:pt x="16763" y="118166"/>
                    </a:lnTo>
                    <a:lnTo>
                      <a:pt x="16750" y="118045"/>
                    </a:lnTo>
                    <a:lnTo>
                      <a:pt x="16740" y="117924"/>
                    </a:lnTo>
                    <a:lnTo>
                      <a:pt x="16735" y="117802"/>
                    </a:lnTo>
                    <a:lnTo>
                      <a:pt x="16732" y="117680"/>
                    </a:lnTo>
                    <a:lnTo>
                      <a:pt x="16740" y="117438"/>
                    </a:lnTo>
                    <a:lnTo>
                      <a:pt x="16760" y="117194"/>
                    </a:lnTo>
                    <a:lnTo>
                      <a:pt x="16768" y="116952"/>
                    </a:lnTo>
                    <a:lnTo>
                      <a:pt x="16763" y="116708"/>
                    </a:lnTo>
                    <a:lnTo>
                      <a:pt x="16755" y="116587"/>
                    </a:lnTo>
                    <a:lnTo>
                      <a:pt x="16740" y="116466"/>
                    </a:lnTo>
                    <a:lnTo>
                      <a:pt x="16718" y="116350"/>
                    </a:lnTo>
                    <a:lnTo>
                      <a:pt x="16691" y="116228"/>
                    </a:lnTo>
                    <a:lnTo>
                      <a:pt x="16658" y="116113"/>
                    </a:lnTo>
                    <a:lnTo>
                      <a:pt x="16622" y="115997"/>
                    </a:lnTo>
                    <a:lnTo>
                      <a:pt x="16584" y="115882"/>
                    </a:lnTo>
                    <a:lnTo>
                      <a:pt x="16545" y="115767"/>
                    </a:lnTo>
                    <a:lnTo>
                      <a:pt x="16502" y="115651"/>
                    </a:lnTo>
                    <a:lnTo>
                      <a:pt x="16456" y="115535"/>
                    </a:lnTo>
                    <a:lnTo>
                      <a:pt x="16402" y="115426"/>
                    </a:lnTo>
                    <a:lnTo>
                      <a:pt x="16332" y="115330"/>
                    </a:lnTo>
                    <a:lnTo>
                      <a:pt x="16255" y="115238"/>
                    </a:lnTo>
                    <a:lnTo>
                      <a:pt x="16174" y="115147"/>
                    </a:lnTo>
                    <a:lnTo>
                      <a:pt x="16016" y="114958"/>
                    </a:lnTo>
                    <a:lnTo>
                      <a:pt x="15950" y="114855"/>
                    </a:lnTo>
                    <a:lnTo>
                      <a:pt x="15904" y="114746"/>
                    </a:lnTo>
                    <a:lnTo>
                      <a:pt x="15863" y="114630"/>
                    </a:lnTo>
                    <a:lnTo>
                      <a:pt x="15828" y="114515"/>
                    </a:lnTo>
                    <a:lnTo>
                      <a:pt x="15799" y="114393"/>
                    </a:lnTo>
                    <a:lnTo>
                      <a:pt x="15777" y="114278"/>
                    </a:lnTo>
                    <a:lnTo>
                      <a:pt x="15758" y="114156"/>
                    </a:lnTo>
                    <a:lnTo>
                      <a:pt x="15745" y="114035"/>
                    </a:lnTo>
                    <a:lnTo>
                      <a:pt x="15736" y="113914"/>
                    </a:lnTo>
                    <a:lnTo>
                      <a:pt x="15731" y="113792"/>
                    </a:lnTo>
                    <a:lnTo>
                      <a:pt x="15742" y="113549"/>
                    </a:lnTo>
                    <a:lnTo>
                      <a:pt x="15764" y="113312"/>
                    </a:lnTo>
                    <a:lnTo>
                      <a:pt x="15787" y="113069"/>
                    </a:lnTo>
                    <a:lnTo>
                      <a:pt x="15805" y="112826"/>
                    </a:lnTo>
                    <a:lnTo>
                      <a:pt x="15813" y="112705"/>
                    </a:lnTo>
                    <a:lnTo>
                      <a:pt x="15821" y="112583"/>
                    </a:lnTo>
                    <a:lnTo>
                      <a:pt x="15829" y="112461"/>
                    </a:lnTo>
                    <a:lnTo>
                      <a:pt x="15835" y="112340"/>
                    </a:lnTo>
                    <a:lnTo>
                      <a:pt x="15839" y="112219"/>
                    </a:lnTo>
                    <a:lnTo>
                      <a:pt x="15843" y="112097"/>
                    </a:lnTo>
                    <a:lnTo>
                      <a:pt x="15828" y="111854"/>
                    </a:lnTo>
                    <a:lnTo>
                      <a:pt x="15774" y="111617"/>
                    </a:lnTo>
                    <a:lnTo>
                      <a:pt x="15706" y="111386"/>
                    </a:lnTo>
                    <a:lnTo>
                      <a:pt x="15675" y="111143"/>
                    </a:lnTo>
                    <a:lnTo>
                      <a:pt x="15722" y="110906"/>
                    </a:lnTo>
                    <a:lnTo>
                      <a:pt x="15819" y="110688"/>
                    </a:lnTo>
                    <a:lnTo>
                      <a:pt x="15930" y="110469"/>
                    </a:lnTo>
                    <a:lnTo>
                      <a:pt x="15993" y="110365"/>
                    </a:lnTo>
                    <a:lnTo>
                      <a:pt x="16061" y="110263"/>
                    </a:lnTo>
                    <a:lnTo>
                      <a:pt x="16132" y="110165"/>
                    </a:lnTo>
                    <a:lnTo>
                      <a:pt x="16204" y="110068"/>
                    </a:lnTo>
                    <a:lnTo>
                      <a:pt x="16335" y="109862"/>
                    </a:lnTo>
                    <a:lnTo>
                      <a:pt x="16373" y="109746"/>
                    </a:lnTo>
                    <a:lnTo>
                      <a:pt x="16396" y="109624"/>
                    </a:lnTo>
                    <a:lnTo>
                      <a:pt x="16412" y="109503"/>
                    </a:lnTo>
                    <a:lnTo>
                      <a:pt x="16419" y="109388"/>
                    </a:lnTo>
                    <a:lnTo>
                      <a:pt x="16421" y="109266"/>
                    </a:lnTo>
                    <a:lnTo>
                      <a:pt x="16430" y="109023"/>
                    </a:lnTo>
                    <a:lnTo>
                      <a:pt x="16441" y="108901"/>
                    </a:lnTo>
                    <a:lnTo>
                      <a:pt x="16455" y="108780"/>
                    </a:lnTo>
                    <a:lnTo>
                      <a:pt x="16470" y="108659"/>
                    </a:lnTo>
                    <a:lnTo>
                      <a:pt x="16486" y="108537"/>
                    </a:lnTo>
                    <a:lnTo>
                      <a:pt x="16520" y="108294"/>
                    </a:lnTo>
                    <a:lnTo>
                      <a:pt x="16548" y="108179"/>
                    </a:lnTo>
                    <a:lnTo>
                      <a:pt x="16581" y="108063"/>
                    </a:lnTo>
                    <a:lnTo>
                      <a:pt x="16615" y="107947"/>
                    </a:lnTo>
                    <a:lnTo>
                      <a:pt x="16650" y="107832"/>
                    </a:lnTo>
                    <a:lnTo>
                      <a:pt x="16721" y="107595"/>
                    </a:lnTo>
                    <a:lnTo>
                      <a:pt x="16795" y="107365"/>
                    </a:lnTo>
                    <a:lnTo>
                      <a:pt x="16870" y="107134"/>
                    </a:lnTo>
                    <a:lnTo>
                      <a:pt x="16946" y="106903"/>
                    </a:lnTo>
                    <a:lnTo>
                      <a:pt x="17023" y="106672"/>
                    </a:lnTo>
                    <a:lnTo>
                      <a:pt x="17100" y="106441"/>
                    </a:lnTo>
                    <a:lnTo>
                      <a:pt x="17141" y="106326"/>
                    </a:lnTo>
                    <a:lnTo>
                      <a:pt x="17182" y="106210"/>
                    </a:lnTo>
                    <a:lnTo>
                      <a:pt x="17227" y="106101"/>
                    </a:lnTo>
                    <a:lnTo>
                      <a:pt x="17276" y="105985"/>
                    </a:lnTo>
                    <a:lnTo>
                      <a:pt x="17330" y="105876"/>
                    </a:lnTo>
                    <a:lnTo>
                      <a:pt x="17389" y="105772"/>
                    </a:lnTo>
                    <a:lnTo>
                      <a:pt x="17454" y="105669"/>
                    </a:lnTo>
                    <a:lnTo>
                      <a:pt x="17521" y="105566"/>
                    </a:lnTo>
                    <a:lnTo>
                      <a:pt x="17591" y="105469"/>
                    </a:lnTo>
                    <a:lnTo>
                      <a:pt x="17663" y="105372"/>
                    </a:lnTo>
                    <a:lnTo>
                      <a:pt x="17741" y="105281"/>
                    </a:lnTo>
                    <a:lnTo>
                      <a:pt x="17822" y="105189"/>
                    </a:lnTo>
                    <a:lnTo>
                      <a:pt x="17909" y="105098"/>
                    </a:lnTo>
                    <a:lnTo>
                      <a:pt x="18012" y="105038"/>
                    </a:lnTo>
                    <a:lnTo>
                      <a:pt x="18123" y="104989"/>
                    </a:lnTo>
                    <a:lnTo>
                      <a:pt x="18234" y="104941"/>
                    </a:lnTo>
                    <a:lnTo>
                      <a:pt x="18449" y="104825"/>
                    </a:lnTo>
                    <a:lnTo>
                      <a:pt x="18530" y="104734"/>
                    </a:lnTo>
                    <a:lnTo>
                      <a:pt x="18600" y="104637"/>
                    </a:lnTo>
                    <a:lnTo>
                      <a:pt x="18665" y="104533"/>
                    </a:lnTo>
                    <a:lnTo>
                      <a:pt x="18727" y="104430"/>
                    </a:lnTo>
                    <a:lnTo>
                      <a:pt x="18784" y="104321"/>
                    </a:lnTo>
                    <a:lnTo>
                      <a:pt x="18833" y="104211"/>
                    </a:lnTo>
                    <a:lnTo>
                      <a:pt x="18877" y="104096"/>
                    </a:lnTo>
                    <a:lnTo>
                      <a:pt x="18910" y="103981"/>
                    </a:lnTo>
                    <a:lnTo>
                      <a:pt x="18928" y="103859"/>
                    </a:lnTo>
                    <a:lnTo>
                      <a:pt x="18937" y="103737"/>
                    </a:lnTo>
                    <a:lnTo>
                      <a:pt x="18864" y="103507"/>
                    </a:lnTo>
                    <a:lnTo>
                      <a:pt x="18719" y="103312"/>
                    </a:lnTo>
                    <a:lnTo>
                      <a:pt x="18565" y="103124"/>
                    </a:lnTo>
                    <a:lnTo>
                      <a:pt x="18421" y="102930"/>
                    </a:lnTo>
                    <a:lnTo>
                      <a:pt x="18281" y="102729"/>
                    </a:lnTo>
                    <a:lnTo>
                      <a:pt x="18144" y="102528"/>
                    </a:lnTo>
                    <a:lnTo>
                      <a:pt x="18079" y="102425"/>
                    </a:lnTo>
                    <a:lnTo>
                      <a:pt x="18020" y="102322"/>
                    </a:lnTo>
                    <a:lnTo>
                      <a:pt x="17967" y="102212"/>
                    </a:lnTo>
                    <a:lnTo>
                      <a:pt x="17929" y="102097"/>
                    </a:lnTo>
                    <a:lnTo>
                      <a:pt x="17916" y="101976"/>
                    </a:lnTo>
                    <a:lnTo>
                      <a:pt x="17910" y="101854"/>
                    </a:lnTo>
                    <a:lnTo>
                      <a:pt x="17910" y="101733"/>
                    </a:lnTo>
                    <a:lnTo>
                      <a:pt x="17928" y="101489"/>
                    </a:lnTo>
                    <a:lnTo>
                      <a:pt x="17978" y="101246"/>
                    </a:lnTo>
                    <a:lnTo>
                      <a:pt x="18026" y="101003"/>
                    </a:lnTo>
                    <a:lnTo>
                      <a:pt x="18018" y="100773"/>
                    </a:lnTo>
                    <a:lnTo>
                      <a:pt x="17994" y="100657"/>
                    </a:lnTo>
                    <a:lnTo>
                      <a:pt x="17960" y="100536"/>
                    </a:lnTo>
                    <a:lnTo>
                      <a:pt x="17922" y="100420"/>
                    </a:lnTo>
                    <a:lnTo>
                      <a:pt x="17879" y="100305"/>
                    </a:lnTo>
                    <a:lnTo>
                      <a:pt x="17836" y="100189"/>
                    </a:lnTo>
                    <a:lnTo>
                      <a:pt x="17754" y="99958"/>
                    </a:lnTo>
                    <a:lnTo>
                      <a:pt x="17699" y="99849"/>
                    </a:lnTo>
                    <a:lnTo>
                      <a:pt x="17636" y="99746"/>
                    </a:lnTo>
                    <a:lnTo>
                      <a:pt x="17570" y="99642"/>
                    </a:lnTo>
                    <a:lnTo>
                      <a:pt x="17505" y="99540"/>
                    </a:lnTo>
                    <a:lnTo>
                      <a:pt x="17383" y="99333"/>
                    </a:lnTo>
                    <a:lnTo>
                      <a:pt x="17344" y="99217"/>
                    </a:lnTo>
                    <a:lnTo>
                      <a:pt x="17307" y="99102"/>
                    </a:lnTo>
                    <a:lnTo>
                      <a:pt x="17277" y="98980"/>
                    </a:lnTo>
                    <a:lnTo>
                      <a:pt x="17256" y="98859"/>
                    </a:lnTo>
                    <a:lnTo>
                      <a:pt x="17245" y="98738"/>
                    </a:lnTo>
                    <a:lnTo>
                      <a:pt x="17245" y="98622"/>
                    </a:lnTo>
                    <a:lnTo>
                      <a:pt x="17319" y="98391"/>
                    </a:lnTo>
                    <a:lnTo>
                      <a:pt x="17387" y="98288"/>
                    </a:lnTo>
                    <a:lnTo>
                      <a:pt x="17460" y="98191"/>
                    </a:lnTo>
                    <a:lnTo>
                      <a:pt x="17538" y="98100"/>
                    </a:lnTo>
                    <a:lnTo>
                      <a:pt x="17618" y="98008"/>
                    </a:lnTo>
                    <a:lnTo>
                      <a:pt x="17699" y="97917"/>
                    </a:lnTo>
                    <a:lnTo>
                      <a:pt x="17861" y="97735"/>
                    </a:lnTo>
                    <a:lnTo>
                      <a:pt x="17936" y="97638"/>
                    </a:lnTo>
                    <a:lnTo>
                      <a:pt x="17995" y="97535"/>
                    </a:lnTo>
                    <a:lnTo>
                      <a:pt x="18045" y="97419"/>
                    </a:lnTo>
                    <a:lnTo>
                      <a:pt x="18084" y="97303"/>
                    </a:lnTo>
                    <a:lnTo>
                      <a:pt x="18114" y="97188"/>
                    </a:lnTo>
                    <a:lnTo>
                      <a:pt x="18139" y="97067"/>
                    </a:lnTo>
                    <a:lnTo>
                      <a:pt x="18158" y="96945"/>
                    </a:lnTo>
                    <a:lnTo>
                      <a:pt x="18171" y="96829"/>
                    </a:lnTo>
                    <a:lnTo>
                      <a:pt x="18177" y="96708"/>
                    </a:lnTo>
                    <a:lnTo>
                      <a:pt x="18178" y="96587"/>
                    </a:lnTo>
                    <a:lnTo>
                      <a:pt x="18166" y="96344"/>
                    </a:lnTo>
                    <a:lnTo>
                      <a:pt x="18149" y="96222"/>
                    </a:lnTo>
                    <a:lnTo>
                      <a:pt x="18120" y="96107"/>
                    </a:lnTo>
                    <a:lnTo>
                      <a:pt x="18069" y="95991"/>
                    </a:lnTo>
                    <a:lnTo>
                      <a:pt x="18003" y="95894"/>
                    </a:lnTo>
                    <a:lnTo>
                      <a:pt x="17926" y="95797"/>
                    </a:lnTo>
                    <a:lnTo>
                      <a:pt x="17844" y="95706"/>
                    </a:lnTo>
                    <a:lnTo>
                      <a:pt x="17759" y="95621"/>
                    </a:lnTo>
                    <a:lnTo>
                      <a:pt x="17661" y="95547"/>
                    </a:lnTo>
                    <a:lnTo>
                      <a:pt x="17556" y="95487"/>
                    </a:lnTo>
                    <a:lnTo>
                      <a:pt x="17444" y="95444"/>
                    </a:lnTo>
                    <a:lnTo>
                      <a:pt x="17329" y="95402"/>
                    </a:lnTo>
                    <a:lnTo>
                      <a:pt x="17211" y="95372"/>
                    </a:lnTo>
                    <a:lnTo>
                      <a:pt x="17092" y="95348"/>
                    </a:lnTo>
                    <a:lnTo>
                      <a:pt x="16972" y="95335"/>
                    </a:lnTo>
                    <a:lnTo>
                      <a:pt x="16850" y="95323"/>
                    </a:lnTo>
                    <a:lnTo>
                      <a:pt x="16729" y="95317"/>
                    </a:lnTo>
                    <a:lnTo>
                      <a:pt x="16607" y="95317"/>
                    </a:lnTo>
                    <a:lnTo>
                      <a:pt x="16364" y="95323"/>
                    </a:lnTo>
                    <a:lnTo>
                      <a:pt x="16243" y="95335"/>
                    </a:lnTo>
                    <a:lnTo>
                      <a:pt x="16123" y="95353"/>
                    </a:lnTo>
                    <a:lnTo>
                      <a:pt x="16003" y="95372"/>
                    </a:lnTo>
                    <a:lnTo>
                      <a:pt x="15884" y="95395"/>
                    </a:lnTo>
                    <a:lnTo>
                      <a:pt x="15644" y="95438"/>
                    </a:lnTo>
                    <a:lnTo>
                      <a:pt x="15405" y="95481"/>
                    </a:lnTo>
                    <a:lnTo>
                      <a:pt x="15164" y="95511"/>
                    </a:lnTo>
                    <a:lnTo>
                      <a:pt x="14922" y="95529"/>
                    </a:lnTo>
                    <a:lnTo>
                      <a:pt x="14679" y="95530"/>
                    </a:lnTo>
                    <a:lnTo>
                      <a:pt x="14437" y="95493"/>
                    </a:lnTo>
                    <a:lnTo>
                      <a:pt x="14200" y="95444"/>
                    </a:lnTo>
                    <a:lnTo>
                      <a:pt x="13969" y="95371"/>
                    </a:lnTo>
                    <a:lnTo>
                      <a:pt x="13854" y="95329"/>
                    </a:lnTo>
                    <a:lnTo>
                      <a:pt x="13739" y="95287"/>
                    </a:lnTo>
                    <a:lnTo>
                      <a:pt x="13632" y="95232"/>
                    </a:lnTo>
                    <a:lnTo>
                      <a:pt x="13536" y="95159"/>
                    </a:lnTo>
                    <a:lnTo>
                      <a:pt x="13454" y="95068"/>
                    </a:lnTo>
                    <a:lnTo>
                      <a:pt x="13396" y="94959"/>
                    </a:lnTo>
                    <a:lnTo>
                      <a:pt x="13355" y="94843"/>
                    </a:lnTo>
                    <a:lnTo>
                      <a:pt x="13319" y="94727"/>
                    </a:lnTo>
                    <a:lnTo>
                      <a:pt x="13293" y="94612"/>
                    </a:lnTo>
                    <a:lnTo>
                      <a:pt x="13277" y="94490"/>
                    </a:lnTo>
                    <a:lnTo>
                      <a:pt x="13266" y="94369"/>
                    </a:lnTo>
                    <a:lnTo>
                      <a:pt x="13262" y="94247"/>
                    </a:lnTo>
                    <a:lnTo>
                      <a:pt x="13291" y="94011"/>
                    </a:lnTo>
                    <a:lnTo>
                      <a:pt x="13402" y="93792"/>
                    </a:lnTo>
                    <a:lnTo>
                      <a:pt x="13500" y="93567"/>
                    </a:lnTo>
                    <a:lnTo>
                      <a:pt x="13550" y="93330"/>
                    </a:lnTo>
                    <a:lnTo>
                      <a:pt x="13597" y="93093"/>
                    </a:lnTo>
                    <a:lnTo>
                      <a:pt x="13644" y="92856"/>
                    </a:lnTo>
                    <a:lnTo>
                      <a:pt x="13691" y="92613"/>
                    </a:lnTo>
                    <a:lnTo>
                      <a:pt x="13739" y="92376"/>
                    </a:lnTo>
                    <a:lnTo>
                      <a:pt x="13764" y="92261"/>
                    </a:lnTo>
                    <a:lnTo>
                      <a:pt x="13790" y="92139"/>
                    </a:lnTo>
                    <a:lnTo>
                      <a:pt x="13818" y="92024"/>
                    </a:lnTo>
                    <a:lnTo>
                      <a:pt x="13857" y="91908"/>
                    </a:lnTo>
                    <a:lnTo>
                      <a:pt x="13903" y="91793"/>
                    </a:lnTo>
                    <a:lnTo>
                      <a:pt x="13957" y="91683"/>
                    </a:lnTo>
                    <a:lnTo>
                      <a:pt x="14018" y="91580"/>
                    </a:lnTo>
                    <a:lnTo>
                      <a:pt x="14091" y="91483"/>
                    </a:lnTo>
                    <a:lnTo>
                      <a:pt x="14173" y="91392"/>
                    </a:lnTo>
                    <a:lnTo>
                      <a:pt x="14261" y="91307"/>
                    </a:lnTo>
                    <a:lnTo>
                      <a:pt x="14360" y="91234"/>
                    </a:lnTo>
                    <a:lnTo>
                      <a:pt x="14462" y="91173"/>
                    </a:lnTo>
                    <a:lnTo>
                      <a:pt x="14568" y="91113"/>
                    </a:lnTo>
                    <a:lnTo>
                      <a:pt x="14678" y="91058"/>
                    </a:lnTo>
                    <a:lnTo>
                      <a:pt x="14790" y="91016"/>
                    </a:lnTo>
                    <a:lnTo>
                      <a:pt x="14905" y="90973"/>
                    </a:lnTo>
                    <a:lnTo>
                      <a:pt x="15024" y="90949"/>
                    </a:lnTo>
                    <a:lnTo>
                      <a:pt x="15144" y="90924"/>
                    </a:lnTo>
                    <a:lnTo>
                      <a:pt x="15265" y="90919"/>
                    </a:lnTo>
                    <a:lnTo>
                      <a:pt x="15509" y="90912"/>
                    </a:lnTo>
                    <a:lnTo>
                      <a:pt x="15630" y="90906"/>
                    </a:lnTo>
                    <a:lnTo>
                      <a:pt x="15750" y="90894"/>
                    </a:lnTo>
                    <a:lnTo>
                      <a:pt x="15868" y="90870"/>
                    </a:lnTo>
                    <a:lnTo>
                      <a:pt x="15984" y="90827"/>
                    </a:lnTo>
                    <a:lnTo>
                      <a:pt x="16097" y="90785"/>
                    </a:lnTo>
                    <a:lnTo>
                      <a:pt x="16206" y="90730"/>
                    </a:lnTo>
                    <a:lnTo>
                      <a:pt x="16306" y="90663"/>
                    </a:lnTo>
                    <a:lnTo>
                      <a:pt x="16391" y="90572"/>
                    </a:lnTo>
                    <a:lnTo>
                      <a:pt x="16461" y="90475"/>
                    </a:lnTo>
                    <a:lnTo>
                      <a:pt x="16520" y="90365"/>
                    </a:lnTo>
                    <a:lnTo>
                      <a:pt x="16575" y="90256"/>
                    </a:lnTo>
                    <a:lnTo>
                      <a:pt x="16624" y="90146"/>
                    </a:lnTo>
                    <a:lnTo>
                      <a:pt x="16664" y="90031"/>
                    </a:lnTo>
                    <a:lnTo>
                      <a:pt x="16700" y="89915"/>
                    </a:lnTo>
                    <a:lnTo>
                      <a:pt x="16734" y="89800"/>
                    </a:lnTo>
                    <a:lnTo>
                      <a:pt x="16762" y="89685"/>
                    </a:lnTo>
                    <a:lnTo>
                      <a:pt x="16786" y="89564"/>
                    </a:lnTo>
                    <a:lnTo>
                      <a:pt x="16802" y="89442"/>
                    </a:lnTo>
                    <a:lnTo>
                      <a:pt x="16817" y="89320"/>
                    </a:lnTo>
                    <a:lnTo>
                      <a:pt x="16831" y="89199"/>
                    </a:lnTo>
                    <a:lnTo>
                      <a:pt x="16843" y="89078"/>
                    </a:lnTo>
                    <a:lnTo>
                      <a:pt x="16853" y="88962"/>
                    </a:lnTo>
                    <a:lnTo>
                      <a:pt x="16859" y="88841"/>
                    </a:lnTo>
                    <a:lnTo>
                      <a:pt x="16861" y="88719"/>
                    </a:lnTo>
                    <a:lnTo>
                      <a:pt x="16861" y="88476"/>
                    </a:lnTo>
                    <a:lnTo>
                      <a:pt x="16855" y="88233"/>
                    </a:lnTo>
                    <a:lnTo>
                      <a:pt x="16847" y="87990"/>
                    </a:lnTo>
                    <a:lnTo>
                      <a:pt x="16841" y="87868"/>
                    </a:lnTo>
                    <a:lnTo>
                      <a:pt x="16835" y="87746"/>
                    </a:lnTo>
                    <a:lnTo>
                      <a:pt x="16829" y="87625"/>
                    </a:lnTo>
                    <a:lnTo>
                      <a:pt x="16822" y="87503"/>
                    </a:lnTo>
                    <a:lnTo>
                      <a:pt x="16812" y="87382"/>
                    </a:lnTo>
                    <a:lnTo>
                      <a:pt x="16800" y="87261"/>
                    </a:lnTo>
                    <a:lnTo>
                      <a:pt x="16785" y="87139"/>
                    </a:lnTo>
                    <a:lnTo>
                      <a:pt x="16770" y="87018"/>
                    </a:lnTo>
                    <a:lnTo>
                      <a:pt x="16753" y="86896"/>
                    </a:lnTo>
                    <a:lnTo>
                      <a:pt x="16727" y="86653"/>
                    </a:lnTo>
                    <a:lnTo>
                      <a:pt x="16715" y="86416"/>
                    </a:lnTo>
                    <a:lnTo>
                      <a:pt x="16742" y="86174"/>
                    </a:lnTo>
                    <a:lnTo>
                      <a:pt x="16782" y="85931"/>
                    </a:lnTo>
                    <a:lnTo>
                      <a:pt x="16797" y="85688"/>
                    </a:lnTo>
                    <a:lnTo>
                      <a:pt x="16798" y="85444"/>
                    </a:lnTo>
                    <a:lnTo>
                      <a:pt x="16798" y="85323"/>
                    </a:lnTo>
                    <a:lnTo>
                      <a:pt x="16794" y="85201"/>
                    </a:lnTo>
                    <a:lnTo>
                      <a:pt x="16788" y="85080"/>
                    </a:lnTo>
                    <a:lnTo>
                      <a:pt x="16777" y="84958"/>
                    </a:lnTo>
                    <a:lnTo>
                      <a:pt x="16763" y="84836"/>
                    </a:lnTo>
                    <a:lnTo>
                      <a:pt x="16745" y="84722"/>
                    </a:lnTo>
                    <a:lnTo>
                      <a:pt x="16720" y="84599"/>
                    </a:lnTo>
                    <a:lnTo>
                      <a:pt x="16685" y="84484"/>
                    </a:lnTo>
                    <a:lnTo>
                      <a:pt x="16641" y="84369"/>
                    </a:lnTo>
                    <a:lnTo>
                      <a:pt x="16592" y="84259"/>
                    </a:lnTo>
                    <a:lnTo>
                      <a:pt x="16539" y="84150"/>
                    </a:lnTo>
                    <a:lnTo>
                      <a:pt x="16484" y="84041"/>
                    </a:lnTo>
                    <a:lnTo>
                      <a:pt x="16426" y="83931"/>
                    </a:lnTo>
                    <a:lnTo>
                      <a:pt x="16369" y="83828"/>
                    </a:lnTo>
                    <a:lnTo>
                      <a:pt x="16247" y="83615"/>
                    </a:lnTo>
                    <a:lnTo>
                      <a:pt x="16182" y="83512"/>
                    </a:lnTo>
                    <a:lnTo>
                      <a:pt x="16110" y="83415"/>
                    </a:lnTo>
                    <a:lnTo>
                      <a:pt x="16036" y="83318"/>
                    </a:lnTo>
                    <a:lnTo>
                      <a:pt x="15960" y="83227"/>
                    </a:lnTo>
                    <a:lnTo>
                      <a:pt x="15814" y="83033"/>
                    </a:lnTo>
                    <a:lnTo>
                      <a:pt x="15762" y="82917"/>
                    </a:lnTo>
                    <a:lnTo>
                      <a:pt x="15723" y="82802"/>
                    </a:lnTo>
                    <a:lnTo>
                      <a:pt x="15696" y="82686"/>
                    </a:lnTo>
                    <a:lnTo>
                      <a:pt x="15670" y="82570"/>
                    </a:lnTo>
                    <a:lnTo>
                      <a:pt x="15648" y="82449"/>
                    </a:lnTo>
                    <a:lnTo>
                      <a:pt x="15630" y="82327"/>
                    </a:lnTo>
                    <a:lnTo>
                      <a:pt x="15617" y="82206"/>
                    </a:lnTo>
                    <a:lnTo>
                      <a:pt x="15607" y="82084"/>
                    </a:lnTo>
                    <a:lnTo>
                      <a:pt x="15600" y="81963"/>
                    </a:lnTo>
                    <a:lnTo>
                      <a:pt x="15596" y="81841"/>
                    </a:lnTo>
                    <a:lnTo>
                      <a:pt x="15622" y="81605"/>
                    </a:lnTo>
                    <a:lnTo>
                      <a:pt x="15656" y="81361"/>
                    </a:lnTo>
                    <a:lnTo>
                      <a:pt x="15670" y="81118"/>
                    </a:lnTo>
                    <a:lnTo>
                      <a:pt x="15644" y="80997"/>
                    </a:lnTo>
                    <a:lnTo>
                      <a:pt x="15611" y="80882"/>
                    </a:lnTo>
                    <a:lnTo>
                      <a:pt x="15572" y="80766"/>
                    </a:lnTo>
                    <a:lnTo>
                      <a:pt x="15524" y="80657"/>
                    </a:lnTo>
                    <a:lnTo>
                      <a:pt x="15470" y="80548"/>
                    </a:lnTo>
                    <a:lnTo>
                      <a:pt x="15411" y="80438"/>
                    </a:lnTo>
                    <a:lnTo>
                      <a:pt x="15349" y="80335"/>
                    </a:lnTo>
                    <a:lnTo>
                      <a:pt x="15284" y="80231"/>
                    </a:lnTo>
                    <a:lnTo>
                      <a:pt x="15216" y="80134"/>
                    </a:lnTo>
                    <a:lnTo>
                      <a:pt x="15147" y="80037"/>
                    </a:lnTo>
                    <a:lnTo>
                      <a:pt x="15006" y="79837"/>
                    </a:lnTo>
                    <a:lnTo>
                      <a:pt x="14862" y="79642"/>
                    </a:lnTo>
                    <a:lnTo>
                      <a:pt x="14718" y="79441"/>
                    </a:lnTo>
                    <a:lnTo>
                      <a:pt x="14571" y="79247"/>
                    </a:lnTo>
                    <a:lnTo>
                      <a:pt x="14417" y="79059"/>
                    </a:lnTo>
                    <a:lnTo>
                      <a:pt x="14342" y="78968"/>
                    </a:lnTo>
                    <a:lnTo>
                      <a:pt x="14278" y="78864"/>
                    </a:lnTo>
                    <a:lnTo>
                      <a:pt x="14229" y="78749"/>
                    </a:lnTo>
                    <a:lnTo>
                      <a:pt x="14202" y="78633"/>
                    </a:lnTo>
                    <a:lnTo>
                      <a:pt x="14184" y="78512"/>
                    </a:lnTo>
                    <a:lnTo>
                      <a:pt x="14166" y="78390"/>
                    </a:lnTo>
                    <a:lnTo>
                      <a:pt x="14109" y="78160"/>
                    </a:lnTo>
                    <a:lnTo>
                      <a:pt x="14066" y="78044"/>
                    </a:lnTo>
                    <a:lnTo>
                      <a:pt x="14011" y="77935"/>
                    </a:lnTo>
                    <a:lnTo>
                      <a:pt x="13952" y="77826"/>
                    </a:lnTo>
                    <a:lnTo>
                      <a:pt x="13894" y="77722"/>
                    </a:lnTo>
                    <a:lnTo>
                      <a:pt x="13773" y="77510"/>
                    </a:lnTo>
                    <a:lnTo>
                      <a:pt x="13651" y="77297"/>
                    </a:lnTo>
                    <a:lnTo>
                      <a:pt x="13530" y="77091"/>
                    </a:lnTo>
                    <a:lnTo>
                      <a:pt x="13410" y="76878"/>
                    </a:lnTo>
                    <a:lnTo>
                      <a:pt x="13355" y="76769"/>
                    </a:lnTo>
                    <a:lnTo>
                      <a:pt x="13312" y="76653"/>
                    </a:lnTo>
                    <a:lnTo>
                      <a:pt x="13286" y="76538"/>
                    </a:lnTo>
                    <a:lnTo>
                      <a:pt x="13274" y="76416"/>
                    </a:lnTo>
                    <a:lnTo>
                      <a:pt x="13264" y="76295"/>
                    </a:lnTo>
                    <a:lnTo>
                      <a:pt x="13232" y="76052"/>
                    </a:lnTo>
                    <a:lnTo>
                      <a:pt x="13203" y="75936"/>
                    </a:lnTo>
                    <a:lnTo>
                      <a:pt x="13170" y="75821"/>
                    </a:lnTo>
                    <a:lnTo>
                      <a:pt x="13136" y="75706"/>
                    </a:lnTo>
                    <a:lnTo>
                      <a:pt x="13098" y="75584"/>
                    </a:lnTo>
                    <a:lnTo>
                      <a:pt x="13061" y="75469"/>
                    </a:lnTo>
                    <a:lnTo>
                      <a:pt x="13021" y="75353"/>
                    </a:lnTo>
                    <a:lnTo>
                      <a:pt x="12982" y="75243"/>
                    </a:lnTo>
                    <a:lnTo>
                      <a:pt x="12901" y="75013"/>
                    </a:lnTo>
                    <a:lnTo>
                      <a:pt x="12812" y="74788"/>
                    </a:lnTo>
                    <a:lnTo>
                      <a:pt x="12661" y="74599"/>
                    </a:lnTo>
                    <a:lnTo>
                      <a:pt x="12461" y="74460"/>
                    </a:lnTo>
                    <a:lnTo>
                      <a:pt x="12281" y="74296"/>
                    </a:lnTo>
                    <a:lnTo>
                      <a:pt x="12226" y="74193"/>
                    </a:lnTo>
                    <a:lnTo>
                      <a:pt x="12178" y="74077"/>
                    </a:lnTo>
                    <a:lnTo>
                      <a:pt x="12140" y="73962"/>
                    </a:lnTo>
                    <a:lnTo>
                      <a:pt x="12112" y="73846"/>
                    </a:lnTo>
                    <a:lnTo>
                      <a:pt x="12095" y="73725"/>
                    </a:lnTo>
                    <a:lnTo>
                      <a:pt x="12088" y="73604"/>
                    </a:lnTo>
                    <a:lnTo>
                      <a:pt x="12086" y="73482"/>
                    </a:lnTo>
                    <a:lnTo>
                      <a:pt x="12096" y="73239"/>
                    </a:lnTo>
                    <a:lnTo>
                      <a:pt x="12107" y="73117"/>
                    </a:lnTo>
                    <a:lnTo>
                      <a:pt x="12119" y="72995"/>
                    </a:lnTo>
                    <a:lnTo>
                      <a:pt x="12134" y="72874"/>
                    </a:lnTo>
                    <a:lnTo>
                      <a:pt x="12155" y="72753"/>
                    </a:lnTo>
                    <a:lnTo>
                      <a:pt x="12184" y="72637"/>
                    </a:lnTo>
                    <a:lnTo>
                      <a:pt x="12224" y="72522"/>
                    </a:lnTo>
                    <a:lnTo>
                      <a:pt x="12271" y="72413"/>
                    </a:lnTo>
                    <a:lnTo>
                      <a:pt x="12348" y="72182"/>
                    </a:lnTo>
                    <a:lnTo>
                      <a:pt x="12319" y="71938"/>
                    </a:lnTo>
                    <a:lnTo>
                      <a:pt x="12266" y="71829"/>
                    </a:lnTo>
                    <a:lnTo>
                      <a:pt x="12203" y="71726"/>
                    </a:lnTo>
                    <a:lnTo>
                      <a:pt x="12132" y="71629"/>
                    </a:lnTo>
                    <a:lnTo>
                      <a:pt x="12047" y="71544"/>
                    </a:lnTo>
                    <a:lnTo>
                      <a:pt x="11890" y="71416"/>
                    </a:lnTo>
                    <a:lnTo>
                      <a:pt x="11781" y="71362"/>
                    </a:lnTo>
                    <a:lnTo>
                      <a:pt x="11671" y="71307"/>
                    </a:lnTo>
                    <a:lnTo>
                      <a:pt x="11561" y="71258"/>
                    </a:lnTo>
                    <a:lnTo>
                      <a:pt x="11343" y="71149"/>
                    </a:lnTo>
                    <a:lnTo>
                      <a:pt x="11126" y="71040"/>
                    </a:lnTo>
                    <a:lnTo>
                      <a:pt x="11021" y="70979"/>
                    </a:lnTo>
                    <a:lnTo>
                      <a:pt x="10930" y="70900"/>
                    </a:lnTo>
                    <a:lnTo>
                      <a:pt x="10860" y="70796"/>
                    </a:lnTo>
                    <a:lnTo>
                      <a:pt x="10819" y="70687"/>
                    </a:lnTo>
                    <a:lnTo>
                      <a:pt x="10801" y="70566"/>
                    </a:lnTo>
                    <a:lnTo>
                      <a:pt x="10789" y="70444"/>
                    </a:lnTo>
                    <a:lnTo>
                      <a:pt x="10778" y="70323"/>
                    </a:lnTo>
                    <a:lnTo>
                      <a:pt x="10745" y="70080"/>
                    </a:lnTo>
                    <a:lnTo>
                      <a:pt x="10719" y="69964"/>
                    </a:lnTo>
                    <a:lnTo>
                      <a:pt x="10688" y="69842"/>
                    </a:lnTo>
                    <a:lnTo>
                      <a:pt x="10654" y="69727"/>
                    </a:lnTo>
                    <a:lnTo>
                      <a:pt x="10615" y="69612"/>
                    </a:lnTo>
                    <a:lnTo>
                      <a:pt x="10557" y="69509"/>
                    </a:lnTo>
                    <a:lnTo>
                      <a:pt x="10478" y="69417"/>
                    </a:lnTo>
                    <a:lnTo>
                      <a:pt x="10382" y="69338"/>
                    </a:lnTo>
                    <a:lnTo>
                      <a:pt x="10273" y="69284"/>
                    </a:lnTo>
                    <a:lnTo>
                      <a:pt x="10163" y="69235"/>
                    </a:lnTo>
                    <a:lnTo>
                      <a:pt x="9943" y="69132"/>
                    </a:lnTo>
                    <a:lnTo>
                      <a:pt x="9835" y="69071"/>
                    </a:lnTo>
                    <a:lnTo>
                      <a:pt x="9737" y="69004"/>
                    </a:lnTo>
                    <a:lnTo>
                      <a:pt x="9656" y="68913"/>
                    </a:lnTo>
                    <a:lnTo>
                      <a:pt x="9600" y="68804"/>
                    </a:lnTo>
                    <a:lnTo>
                      <a:pt x="9563" y="68688"/>
                    </a:lnTo>
                    <a:lnTo>
                      <a:pt x="9541" y="68573"/>
                    </a:lnTo>
                    <a:lnTo>
                      <a:pt x="9526" y="68452"/>
                    </a:lnTo>
                    <a:lnTo>
                      <a:pt x="9512" y="68330"/>
                    </a:lnTo>
                    <a:lnTo>
                      <a:pt x="9482" y="68087"/>
                    </a:lnTo>
                    <a:lnTo>
                      <a:pt x="9462" y="67965"/>
                    </a:lnTo>
                    <a:lnTo>
                      <a:pt x="9426" y="67850"/>
                    </a:lnTo>
                    <a:lnTo>
                      <a:pt x="9371" y="67740"/>
                    </a:lnTo>
                    <a:lnTo>
                      <a:pt x="9300" y="67643"/>
                    </a:lnTo>
                    <a:lnTo>
                      <a:pt x="9222" y="67552"/>
                    </a:lnTo>
                    <a:lnTo>
                      <a:pt x="9142" y="67461"/>
                    </a:lnTo>
                    <a:lnTo>
                      <a:pt x="9060" y="67370"/>
                    </a:lnTo>
                    <a:lnTo>
                      <a:pt x="8975" y="67285"/>
                    </a:lnTo>
                    <a:lnTo>
                      <a:pt x="8803" y="67109"/>
                    </a:lnTo>
                    <a:lnTo>
                      <a:pt x="8625" y="66945"/>
                    </a:lnTo>
                    <a:lnTo>
                      <a:pt x="8448" y="66774"/>
                    </a:lnTo>
                    <a:lnTo>
                      <a:pt x="8361" y="66689"/>
                    </a:lnTo>
                    <a:lnTo>
                      <a:pt x="8275" y="66605"/>
                    </a:lnTo>
                    <a:lnTo>
                      <a:pt x="8195" y="66520"/>
                    </a:lnTo>
                    <a:lnTo>
                      <a:pt x="8127" y="66416"/>
                    </a:lnTo>
                    <a:lnTo>
                      <a:pt x="8061" y="66312"/>
                    </a:lnTo>
                    <a:lnTo>
                      <a:pt x="8017" y="66198"/>
                    </a:lnTo>
                    <a:lnTo>
                      <a:pt x="7992" y="66082"/>
                    </a:lnTo>
                    <a:lnTo>
                      <a:pt x="7977" y="65961"/>
                    </a:lnTo>
                    <a:lnTo>
                      <a:pt x="7974" y="65839"/>
                    </a:lnTo>
                    <a:lnTo>
                      <a:pt x="7990" y="65596"/>
                    </a:lnTo>
                    <a:lnTo>
                      <a:pt x="8009" y="65353"/>
                    </a:lnTo>
                    <a:lnTo>
                      <a:pt x="8023" y="65232"/>
                    </a:lnTo>
                    <a:lnTo>
                      <a:pt x="8043" y="65110"/>
                    </a:lnTo>
                    <a:lnTo>
                      <a:pt x="8069" y="64995"/>
                    </a:lnTo>
                    <a:lnTo>
                      <a:pt x="8097" y="64873"/>
                    </a:lnTo>
                    <a:lnTo>
                      <a:pt x="8139" y="64636"/>
                    </a:lnTo>
                    <a:lnTo>
                      <a:pt x="8154" y="64393"/>
                    </a:lnTo>
                    <a:lnTo>
                      <a:pt x="8097" y="64156"/>
                    </a:lnTo>
                    <a:lnTo>
                      <a:pt x="8008" y="63931"/>
                    </a:lnTo>
                    <a:lnTo>
                      <a:pt x="7930" y="63700"/>
                    </a:lnTo>
                    <a:lnTo>
                      <a:pt x="7911" y="63464"/>
                    </a:lnTo>
                    <a:lnTo>
                      <a:pt x="7955" y="63086"/>
                    </a:lnTo>
                    <a:lnTo>
                      <a:pt x="7994" y="62843"/>
                    </a:lnTo>
                    <a:lnTo>
                      <a:pt x="8015" y="62728"/>
                    </a:lnTo>
                    <a:lnTo>
                      <a:pt x="8032" y="62607"/>
                    </a:lnTo>
                    <a:lnTo>
                      <a:pt x="8047" y="62485"/>
                    </a:lnTo>
                    <a:lnTo>
                      <a:pt x="8058" y="62364"/>
                    </a:lnTo>
                    <a:lnTo>
                      <a:pt x="8062" y="62242"/>
                    </a:lnTo>
                    <a:lnTo>
                      <a:pt x="8064" y="62121"/>
                    </a:lnTo>
                    <a:lnTo>
                      <a:pt x="8058" y="61877"/>
                    </a:lnTo>
                    <a:lnTo>
                      <a:pt x="8046" y="61756"/>
                    </a:lnTo>
                    <a:lnTo>
                      <a:pt x="8031" y="61635"/>
                    </a:lnTo>
                    <a:lnTo>
                      <a:pt x="8011" y="61513"/>
                    </a:lnTo>
                    <a:lnTo>
                      <a:pt x="7975" y="61397"/>
                    </a:lnTo>
                    <a:lnTo>
                      <a:pt x="7928" y="61289"/>
                    </a:lnTo>
                    <a:lnTo>
                      <a:pt x="7834" y="61064"/>
                    </a:lnTo>
                    <a:lnTo>
                      <a:pt x="7833" y="60820"/>
                    </a:lnTo>
                    <a:lnTo>
                      <a:pt x="7928" y="60596"/>
                    </a:lnTo>
                    <a:lnTo>
                      <a:pt x="8034" y="60377"/>
                    </a:lnTo>
                    <a:lnTo>
                      <a:pt x="8114" y="60152"/>
                    </a:lnTo>
                    <a:lnTo>
                      <a:pt x="8136" y="59909"/>
                    </a:lnTo>
                    <a:lnTo>
                      <a:pt x="8125" y="59666"/>
                    </a:lnTo>
                    <a:lnTo>
                      <a:pt x="8105" y="59545"/>
                    </a:lnTo>
                    <a:lnTo>
                      <a:pt x="8078" y="59423"/>
                    </a:lnTo>
                    <a:lnTo>
                      <a:pt x="8042" y="59314"/>
                    </a:lnTo>
                    <a:lnTo>
                      <a:pt x="7987" y="59198"/>
                    </a:lnTo>
                    <a:lnTo>
                      <a:pt x="7913" y="59107"/>
                    </a:lnTo>
                    <a:lnTo>
                      <a:pt x="7832" y="59016"/>
                    </a:lnTo>
                    <a:lnTo>
                      <a:pt x="7749" y="58925"/>
                    </a:lnTo>
                    <a:lnTo>
                      <a:pt x="7589" y="58743"/>
                    </a:lnTo>
                    <a:lnTo>
                      <a:pt x="7530" y="58639"/>
                    </a:lnTo>
                    <a:lnTo>
                      <a:pt x="7484" y="58524"/>
                    </a:lnTo>
                    <a:lnTo>
                      <a:pt x="7441" y="58409"/>
                    </a:lnTo>
                    <a:lnTo>
                      <a:pt x="7403" y="58293"/>
                    </a:lnTo>
                    <a:lnTo>
                      <a:pt x="7370" y="58178"/>
                    </a:lnTo>
                    <a:lnTo>
                      <a:pt x="7338" y="58062"/>
                    </a:lnTo>
                    <a:lnTo>
                      <a:pt x="7307" y="57947"/>
                    </a:lnTo>
                    <a:lnTo>
                      <a:pt x="7276" y="57826"/>
                    </a:lnTo>
                    <a:lnTo>
                      <a:pt x="7216" y="57589"/>
                    </a:lnTo>
                    <a:lnTo>
                      <a:pt x="7158" y="57357"/>
                    </a:lnTo>
                    <a:lnTo>
                      <a:pt x="7100" y="57121"/>
                    </a:lnTo>
                    <a:lnTo>
                      <a:pt x="7044" y="56884"/>
                    </a:lnTo>
                    <a:lnTo>
                      <a:pt x="7018" y="56762"/>
                    </a:lnTo>
                    <a:lnTo>
                      <a:pt x="7000" y="56647"/>
                    </a:lnTo>
                    <a:lnTo>
                      <a:pt x="6986" y="56519"/>
                    </a:lnTo>
                    <a:lnTo>
                      <a:pt x="6975" y="56398"/>
                    </a:lnTo>
                    <a:lnTo>
                      <a:pt x="6966" y="56276"/>
                    </a:lnTo>
                    <a:lnTo>
                      <a:pt x="6957" y="56160"/>
                    </a:lnTo>
                    <a:lnTo>
                      <a:pt x="6948" y="56039"/>
                    </a:lnTo>
                    <a:lnTo>
                      <a:pt x="6940" y="55918"/>
                    </a:lnTo>
                    <a:lnTo>
                      <a:pt x="6916" y="55675"/>
                    </a:lnTo>
                    <a:lnTo>
                      <a:pt x="6876" y="55438"/>
                    </a:lnTo>
                    <a:lnTo>
                      <a:pt x="6838" y="55195"/>
                    </a:lnTo>
                    <a:lnTo>
                      <a:pt x="6870" y="54958"/>
                    </a:lnTo>
                    <a:lnTo>
                      <a:pt x="6906" y="54837"/>
                    </a:lnTo>
                    <a:lnTo>
                      <a:pt x="6947" y="54727"/>
                    </a:lnTo>
                    <a:lnTo>
                      <a:pt x="6993" y="54611"/>
                    </a:lnTo>
                    <a:lnTo>
                      <a:pt x="7041" y="54502"/>
                    </a:lnTo>
                    <a:lnTo>
                      <a:pt x="7092" y="54393"/>
                    </a:lnTo>
                    <a:lnTo>
                      <a:pt x="7145" y="54283"/>
                    </a:lnTo>
                    <a:lnTo>
                      <a:pt x="7205" y="54174"/>
                    </a:lnTo>
                    <a:lnTo>
                      <a:pt x="7269" y="54071"/>
                    </a:lnTo>
                    <a:lnTo>
                      <a:pt x="7389" y="53858"/>
                    </a:lnTo>
                    <a:lnTo>
                      <a:pt x="7426" y="53621"/>
                    </a:lnTo>
                    <a:lnTo>
                      <a:pt x="7410" y="53378"/>
                    </a:lnTo>
                    <a:lnTo>
                      <a:pt x="7394" y="53257"/>
                    </a:lnTo>
                    <a:lnTo>
                      <a:pt x="7375" y="53135"/>
                    </a:lnTo>
                    <a:lnTo>
                      <a:pt x="7355" y="53014"/>
                    </a:lnTo>
                    <a:lnTo>
                      <a:pt x="7335" y="52898"/>
                    </a:lnTo>
                    <a:lnTo>
                      <a:pt x="7297" y="52655"/>
                    </a:lnTo>
                    <a:lnTo>
                      <a:pt x="7295" y="52412"/>
                    </a:lnTo>
                    <a:lnTo>
                      <a:pt x="7338" y="52175"/>
                    </a:lnTo>
                    <a:lnTo>
                      <a:pt x="7384" y="51938"/>
                    </a:lnTo>
                    <a:lnTo>
                      <a:pt x="7431" y="51695"/>
                    </a:lnTo>
                    <a:lnTo>
                      <a:pt x="7476" y="51459"/>
                    </a:lnTo>
                    <a:lnTo>
                      <a:pt x="7499" y="51215"/>
                    </a:lnTo>
                    <a:lnTo>
                      <a:pt x="7406" y="50997"/>
                    </a:lnTo>
                    <a:lnTo>
                      <a:pt x="7327" y="50905"/>
                    </a:lnTo>
                    <a:lnTo>
                      <a:pt x="7238" y="50821"/>
                    </a:lnTo>
                    <a:lnTo>
                      <a:pt x="7148" y="50735"/>
                    </a:lnTo>
                    <a:lnTo>
                      <a:pt x="7058" y="50656"/>
                    </a:lnTo>
                    <a:lnTo>
                      <a:pt x="6882" y="50492"/>
                    </a:lnTo>
                    <a:lnTo>
                      <a:pt x="6712" y="50316"/>
                    </a:lnTo>
                    <a:lnTo>
                      <a:pt x="6628" y="50231"/>
                    </a:lnTo>
                    <a:lnTo>
                      <a:pt x="6545" y="50140"/>
                    </a:lnTo>
                    <a:lnTo>
                      <a:pt x="6463" y="50049"/>
                    </a:lnTo>
                    <a:lnTo>
                      <a:pt x="6383" y="49958"/>
                    </a:lnTo>
                    <a:lnTo>
                      <a:pt x="6308" y="49860"/>
                    </a:lnTo>
                    <a:lnTo>
                      <a:pt x="6241" y="49764"/>
                    </a:lnTo>
                    <a:lnTo>
                      <a:pt x="6184" y="49654"/>
                    </a:lnTo>
                    <a:lnTo>
                      <a:pt x="6160" y="49532"/>
                    </a:lnTo>
                    <a:lnTo>
                      <a:pt x="6190" y="49296"/>
                    </a:lnTo>
                    <a:lnTo>
                      <a:pt x="6249" y="49058"/>
                    </a:lnTo>
                    <a:lnTo>
                      <a:pt x="6311" y="48822"/>
                    </a:lnTo>
                    <a:lnTo>
                      <a:pt x="6341" y="48706"/>
                    </a:lnTo>
                    <a:lnTo>
                      <a:pt x="6372" y="48585"/>
                    </a:lnTo>
                    <a:lnTo>
                      <a:pt x="6401" y="48470"/>
                    </a:lnTo>
                    <a:lnTo>
                      <a:pt x="6429" y="48354"/>
                    </a:lnTo>
                    <a:lnTo>
                      <a:pt x="6446" y="48233"/>
                    </a:lnTo>
                    <a:lnTo>
                      <a:pt x="6403" y="47995"/>
                    </a:lnTo>
                    <a:lnTo>
                      <a:pt x="6306" y="47770"/>
                    </a:lnTo>
                    <a:lnTo>
                      <a:pt x="6207" y="47545"/>
                    </a:lnTo>
                    <a:lnTo>
                      <a:pt x="6162" y="47437"/>
                    </a:lnTo>
                    <a:lnTo>
                      <a:pt x="6123" y="47321"/>
                    </a:lnTo>
                    <a:lnTo>
                      <a:pt x="6094" y="47200"/>
                    </a:lnTo>
                    <a:lnTo>
                      <a:pt x="6072" y="47084"/>
                    </a:lnTo>
                    <a:lnTo>
                      <a:pt x="6053" y="46963"/>
                    </a:lnTo>
                    <a:lnTo>
                      <a:pt x="6005" y="46725"/>
                    </a:lnTo>
                    <a:lnTo>
                      <a:pt x="5975" y="46604"/>
                    </a:lnTo>
                    <a:lnTo>
                      <a:pt x="5934" y="46488"/>
                    </a:lnTo>
                    <a:lnTo>
                      <a:pt x="5877" y="46385"/>
                    </a:lnTo>
                    <a:lnTo>
                      <a:pt x="5808" y="46282"/>
                    </a:lnTo>
                    <a:lnTo>
                      <a:pt x="5734" y="46185"/>
                    </a:lnTo>
                    <a:lnTo>
                      <a:pt x="5655" y="46094"/>
                    </a:lnTo>
                    <a:lnTo>
                      <a:pt x="5575" y="46002"/>
                    </a:lnTo>
                    <a:lnTo>
                      <a:pt x="5424" y="45815"/>
                    </a:lnTo>
                    <a:lnTo>
                      <a:pt x="5352" y="45717"/>
                    </a:lnTo>
                    <a:lnTo>
                      <a:pt x="5281" y="45620"/>
                    </a:lnTo>
                    <a:lnTo>
                      <a:pt x="5211" y="45516"/>
                    </a:lnTo>
                    <a:lnTo>
                      <a:pt x="5142" y="45414"/>
                    </a:lnTo>
                    <a:lnTo>
                      <a:pt x="5078" y="45310"/>
                    </a:lnTo>
                    <a:lnTo>
                      <a:pt x="5018" y="45207"/>
                    </a:lnTo>
                    <a:lnTo>
                      <a:pt x="4965" y="45098"/>
                    </a:lnTo>
                    <a:lnTo>
                      <a:pt x="4932" y="44982"/>
                    </a:lnTo>
                    <a:lnTo>
                      <a:pt x="4930" y="44861"/>
                    </a:lnTo>
                    <a:lnTo>
                      <a:pt x="4957" y="44617"/>
                    </a:lnTo>
                    <a:lnTo>
                      <a:pt x="4962" y="44375"/>
                    </a:lnTo>
                    <a:lnTo>
                      <a:pt x="4921" y="44259"/>
                    </a:lnTo>
                    <a:lnTo>
                      <a:pt x="4856" y="44162"/>
                    </a:lnTo>
                    <a:lnTo>
                      <a:pt x="4784" y="44059"/>
                    </a:lnTo>
                    <a:lnTo>
                      <a:pt x="4705" y="43968"/>
                    </a:lnTo>
                    <a:lnTo>
                      <a:pt x="4618" y="43882"/>
                    </a:lnTo>
                    <a:lnTo>
                      <a:pt x="4527" y="43803"/>
                    </a:lnTo>
                    <a:lnTo>
                      <a:pt x="4434" y="43724"/>
                    </a:lnTo>
                    <a:lnTo>
                      <a:pt x="4340" y="43645"/>
                    </a:lnTo>
                    <a:lnTo>
                      <a:pt x="4234" y="43585"/>
                    </a:lnTo>
                    <a:lnTo>
                      <a:pt x="4122" y="43542"/>
                    </a:lnTo>
                    <a:lnTo>
                      <a:pt x="4008" y="43500"/>
                    </a:lnTo>
                    <a:lnTo>
                      <a:pt x="3781" y="43408"/>
                    </a:lnTo>
                    <a:lnTo>
                      <a:pt x="3678" y="43347"/>
                    </a:lnTo>
                    <a:lnTo>
                      <a:pt x="3603" y="43251"/>
                    </a:lnTo>
                    <a:lnTo>
                      <a:pt x="3567" y="43135"/>
                    </a:lnTo>
                    <a:lnTo>
                      <a:pt x="3554" y="43013"/>
                    </a:lnTo>
                    <a:lnTo>
                      <a:pt x="3574" y="42770"/>
                    </a:lnTo>
                    <a:lnTo>
                      <a:pt x="3589" y="42649"/>
                    </a:lnTo>
                    <a:lnTo>
                      <a:pt x="3604" y="42533"/>
                    </a:lnTo>
                    <a:lnTo>
                      <a:pt x="3626" y="42412"/>
                    </a:lnTo>
                    <a:lnTo>
                      <a:pt x="3673" y="42297"/>
                    </a:lnTo>
                    <a:lnTo>
                      <a:pt x="3728" y="42187"/>
                    </a:lnTo>
                    <a:lnTo>
                      <a:pt x="3809" y="41962"/>
                    </a:lnTo>
                    <a:lnTo>
                      <a:pt x="3734" y="41732"/>
                    </a:lnTo>
                    <a:lnTo>
                      <a:pt x="3585" y="41543"/>
                    </a:lnTo>
                    <a:lnTo>
                      <a:pt x="3427" y="41355"/>
                    </a:lnTo>
                    <a:lnTo>
                      <a:pt x="3351" y="41264"/>
                    </a:lnTo>
                    <a:lnTo>
                      <a:pt x="3277" y="41160"/>
                    </a:lnTo>
                    <a:lnTo>
                      <a:pt x="3218" y="41057"/>
                    </a:lnTo>
                    <a:lnTo>
                      <a:pt x="3181" y="40942"/>
                    </a:lnTo>
                    <a:lnTo>
                      <a:pt x="3175" y="40820"/>
                    </a:lnTo>
                    <a:lnTo>
                      <a:pt x="3248" y="40589"/>
                    </a:lnTo>
                    <a:lnTo>
                      <a:pt x="3363" y="40377"/>
                    </a:lnTo>
                    <a:lnTo>
                      <a:pt x="3481" y="40164"/>
                    </a:lnTo>
                    <a:lnTo>
                      <a:pt x="3555" y="40031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68" name="object 66">
                <a:extLst>
                  <a:ext uri="{FF2B5EF4-FFF2-40B4-BE49-F238E27FC236}">
                    <a16:creationId xmlns:a16="http://schemas.microsoft.com/office/drawing/2014/main" id="{70A5584F-FB95-4D51-BC06-C614AD866FE6}"/>
                  </a:ext>
                </a:extLst>
              </p:cNvPr>
              <p:cNvSpPr/>
              <p:nvPr/>
            </p:nvSpPr>
            <p:spPr>
              <a:xfrm>
                <a:off x="2274799" y="9556955"/>
                <a:ext cx="346578" cy="346980"/>
              </a:xfrm>
              <a:custGeom>
                <a:avLst/>
                <a:gdLst/>
                <a:ahLst/>
                <a:cxnLst/>
                <a:rect l="l" t="t" r="r" b="b"/>
                <a:pathLst>
                  <a:path w="346578" h="346980">
                    <a:moveTo>
                      <a:pt x="3377" y="15832"/>
                    </a:moveTo>
                    <a:lnTo>
                      <a:pt x="3381" y="15595"/>
                    </a:lnTo>
                    <a:lnTo>
                      <a:pt x="3387" y="15352"/>
                    </a:lnTo>
                    <a:lnTo>
                      <a:pt x="3390" y="15109"/>
                    </a:lnTo>
                    <a:lnTo>
                      <a:pt x="3384" y="14866"/>
                    </a:lnTo>
                    <a:lnTo>
                      <a:pt x="3376" y="14744"/>
                    </a:lnTo>
                    <a:lnTo>
                      <a:pt x="3362" y="14623"/>
                    </a:lnTo>
                    <a:lnTo>
                      <a:pt x="3337" y="14502"/>
                    </a:lnTo>
                    <a:lnTo>
                      <a:pt x="3306" y="14386"/>
                    </a:lnTo>
                    <a:lnTo>
                      <a:pt x="3273" y="14271"/>
                    </a:lnTo>
                    <a:lnTo>
                      <a:pt x="3236" y="14155"/>
                    </a:lnTo>
                    <a:lnTo>
                      <a:pt x="3198" y="14040"/>
                    </a:lnTo>
                    <a:lnTo>
                      <a:pt x="3123" y="13809"/>
                    </a:lnTo>
                    <a:lnTo>
                      <a:pt x="9193" y="6507"/>
                    </a:lnTo>
                    <a:lnTo>
                      <a:pt x="14293" y="1588"/>
                    </a:lnTo>
                    <a:lnTo>
                      <a:pt x="18199" y="142"/>
                    </a:lnTo>
                    <a:lnTo>
                      <a:pt x="22973" y="0"/>
                    </a:lnTo>
                    <a:lnTo>
                      <a:pt x="29288" y="1081"/>
                    </a:lnTo>
                    <a:lnTo>
                      <a:pt x="33628" y="1105"/>
                    </a:lnTo>
                    <a:lnTo>
                      <a:pt x="37435" y="1834"/>
                    </a:lnTo>
                    <a:lnTo>
                      <a:pt x="40765" y="1011"/>
                    </a:lnTo>
                    <a:lnTo>
                      <a:pt x="44961" y="1157"/>
                    </a:lnTo>
                    <a:lnTo>
                      <a:pt x="50023" y="2315"/>
                    </a:lnTo>
                    <a:lnTo>
                      <a:pt x="53784" y="5352"/>
                    </a:lnTo>
                    <a:lnTo>
                      <a:pt x="55520" y="7956"/>
                    </a:lnTo>
                    <a:lnTo>
                      <a:pt x="58124" y="9547"/>
                    </a:lnTo>
                    <a:lnTo>
                      <a:pt x="61740" y="9979"/>
                    </a:lnTo>
                    <a:lnTo>
                      <a:pt x="64633" y="10270"/>
                    </a:lnTo>
                    <a:lnTo>
                      <a:pt x="66803" y="12874"/>
                    </a:lnTo>
                    <a:lnTo>
                      <a:pt x="67382" y="15188"/>
                    </a:lnTo>
                    <a:lnTo>
                      <a:pt x="68105" y="18515"/>
                    </a:lnTo>
                    <a:lnTo>
                      <a:pt x="68684" y="19672"/>
                    </a:lnTo>
                    <a:lnTo>
                      <a:pt x="74999" y="21279"/>
                    </a:lnTo>
                    <a:lnTo>
                      <a:pt x="79458" y="21598"/>
                    </a:lnTo>
                    <a:lnTo>
                      <a:pt x="84235" y="20644"/>
                    </a:lnTo>
                    <a:lnTo>
                      <a:pt x="88057" y="18733"/>
                    </a:lnTo>
                    <a:lnTo>
                      <a:pt x="89779" y="19976"/>
                    </a:lnTo>
                    <a:lnTo>
                      <a:pt x="90923" y="21279"/>
                    </a:lnTo>
                    <a:lnTo>
                      <a:pt x="90604" y="25100"/>
                    </a:lnTo>
                    <a:lnTo>
                      <a:pt x="91241" y="30516"/>
                    </a:lnTo>
                    <a:lnTo>
                      <a:pt x="92197" y="33063"/>
                    </a:lnTo>
                    <a:lnTo>
                      <a:pt x="93061" y="35012"/>
                    </a:lnTo>
                    <a:lnTo>
                      <a:pt x="94322" y="35553"/>
                    </a:lnTo>
                    <a:lnTo>
                      <a:pt x="96662" y="36273"/>
                    </a:lnTo>
                    <a:lnTo>
                      <a:pt x="97743" y="36993"/>
                    </a:lnTo>
                    <a:lnTo>
                      <a:pt x="99183" y="38612"/>
                    </a:lnTo>
                    <a:lnTo>
                      <a:pt x="102069" y="42300"/>
                    </a:lnTo>
                    <a:lnTo>
                      <a:pt x="105572" y="46437"/>
                    </a:lnTo>
                    <a:lnTo>
                      <a:pt x="109075" y="51534"/>
                    </a:lnTo>
                    <a:lnTo>
                      <a:pt x="112260" y="53445"/>
                    </a:lnTo>
                    <a:lnTo>
                      <a:pt x="115229" y="55991"/>
                    </a:lnTo>
                    <a:lnTo>
                      <a:pt x="117629" y="56951"/>
                    </a:lnTo>
                    <a:lnTo>
                      <a:pt x="119791" y="58871"/>
                    </a:lnTo>
                    <a:lnTo>
                      <a:pt x="124832" y="61994"/>
                    </a:lnTo>
                    <a:lnTo>
                      <a:pt x="130904" y="65663"/>
                    </a:lnTo>
                    <a:lnTo>
                      <a:pt x="135514" y="79254"/>
                    </a:lnTo>
                    <a:lnTo>
                      <a:pt x="133720" y="91435"/>
                    </a:lnTo>
                    <a:lnTo>
                      <a:pt x="135762" y="104242"/>
                    </a:lnTo>
                    <a:lnTo>
                      <a:pt x="137746" y="107662"/>
                    </a:lnTo>
                    <a:lnTo>
                      <a:pt x="156943" y="119929"/>
                    </a:lnTo>
                    <a:lnTo>
                      <a:pt x="166555" y="137317"/>
                    </a:lnTo>
                    <a:lnTo>
                      <a:pt x="171812" y="143398"/>
                    </a:lnTo>
                    <a:lnTo>
                      <a:pt x="180768" y="149291"/>
                    </a:lnTo>
                    <a:lnTo>
                      <a:pt x="186866" y="149443"/>
                    </a:lnTo>
                    <a:lnTo>
                      <a:pt x="187897" y="150409"/>
                    </a:lnTo>
                    <a:lnTo>
                      <a:pt x="191663" y="162749"/>
                    </a:lnTo>
                    <a:lnTo>
                      <a:pt x="194190" y="164881"/>
                    </a:lnTo>
                    <a:lnTo>
                      <a:pt x="196978" y="164031"/>
                    </a:lnTo>
                    <a:lnTo>
                      <a:pt x="199139" y="162830"/>
                    </a:lnTo>
                    <a:lnTo>
                      <a:pt x="200601" y="163666"/>
                    </a:lnTo>
                    <a:lnTo>
                      <a:pt x="201540" y="167390"/>
                    </a:lnTo>
                    <a:lnTo>
                      <a:pt x="201831" y="170701"/>
                    </a:lnTo>
                    <a:lnTo>
                      <a:pt x="205166" y="174164"/>
                    </a:lnTo>
                    <a:lnTo>
                      <a:pt x="211925" y="177299"/>
                    </a:lnTo>
                    <a:lnTo>
                      <a:pt x="213105" y="180975"/>
                    </a:lnTo>
                    <a:lnTo>
                      <a:pt x="216665" y="182035"/>
                    </a:lnTo>
                    <a:lnTo>
                      <a:pt x="219684" y="184584"/>
                    </a:lnTo>
                    <a:lnTo>
                      <a:pt x="222427" y="189720"/>
                    </a:lnTo>
                    <a:lnTo>
                      <a:pt x="223995" y="194237"/>
                    </a:lnTo>
                    <a:lnTo>
                      <a:pt x="227143" y="196510"/>
                    </a:lnTo>
                    <a:lnTo>
                      <a:pt x="230348" y="198041"/>
                    </a:lnTo>
                    <a:lnTo>
                      <a:pt x="234381" y="197391"/>
                    </a:lnTo>
                    <a:lnTo>
                      <a:pt x="237553" y="190441"/>
                    </a:lnTo>
                    <a:lnTo>
                      <a:pt x="240482" y="188958"/>
                    </a:lnTo>
                    <a:lnTo>
                      <a:pt x="247396" y="186357"/>
                    </a:lnTo>
                    <a:lnTo>
                      <a:pt x="257422" y="183278"/>
                    </a:lnTo>
                    <a:lnTo>
                      <a:pt x="264923" y="183478"/>
                    </a:lnTo>
                    <a:lnTo>
                      <a:pt x="273172" y="183332"/>
                    </a:lnTo>
                    <a:lnTo>
                      <a:pt x="277793" y="189019"/>
                    </a:lnTo>
                    <a:lnTo>
                      <a:pt x="279604" y="196078"/>
                    </a:lnTo>
                    <a:lnTo>
                      <a:pt x="283763" y="198630"/>
                    </a:lnTo>
                    <a:lnTo>
                      <a:pt x="291983" y="201577"/>
                    </a:lnTo>
                    <a:lnTo>
                      <a:pt x="306067" y="201613"/>
                    </a:lnTo>
                    <a:lnTo>
                      <a:pt x="311039" y="210015"/>
                    </a:lnTo>
                    <a:lnTo>
                      <a:pt x="328641" y="217495"/>
                    </a:lnTo>
                    <a:lnTo>
                      <a:pt x="333074" y="219569"/>
                    </a:lnTo>
                    <a:lnTo>
                      <a:pt x="335415" y="222091"/>
                    </a:lnTo>
                    <a:lnTo>
                      <a:pt x="338115" y="223710"/>
                    </a:lnTo>
                    <a:lnTo>
                      <a:pt x="342794" y="225836"/>
                    </a:lnTo>
                    <a:lnTo>
                      <a:pt x="344097" y="229779"/>
                    </a:lnTo>
                    <a:lnTo>
                      <a:pt x="343877" y="236495"/>
                    </a:lnTo>
                    <a:lnTo>
                      <a:pt x="344238" y="238114"/>
                    </a:lnTo>
                    <a:lnTo>
                      <a:pt x="344417" y="240095"/>
                    </a:lnTo>
                    <a:lnTo>
                      <a:pt x="343517" y="242255"/>
                    </a:lnTo>
                    <a:lnTo>
                      <a:pt x="343157" y="247674"/>
                    </a:lnTo>
                    <a:lnTo>
                      <a:pt x="341897" y="248917"/>
                    </a:lnTo>
                    <a:lnTo>
                      <a:pt x="343662" y="255727"/>
                    </a:lnTo>
                    <a:lnTo>
                      <a:pt x="344597" y="258100"/>
                    </a:lnTo>
                    <a:lnTo>
                      <a:pt x="346038" y="259901"/>
                    </a:lnTo>
                    <a:lnTo>
                      <a:pt x="346578" y="262243"/>
                    </a:lnTo>
                    <a:lnTo>
                      <a:pt x="345858" y="265484"/>
                    </a:lnTo>
                    <a:lnTo>
                      <a:pt x="344778" y="271426"/>
                    </a:lnTo>
                    <a:lnTo>
                      <a:pt x="343517" y="275205"/>
                    </a:lnTo>
                    <a:lnTo>
                      <a:pt x="341695" y="285864"/>
                    </a:lnTo>
                    <a:lnTo>
                      <a:pt x="339331" y="292143"/>
                    </a:lnTo>
                    <a:lnTo>
                      <a:pt x="338746" y="292550"/>
                    </a:lnTo>
                    <a:lnTo>
                      <a:pt x="337817" y="292654"/>
                    </a:lnTo>
                    <a:lnTo>
                      <a:pt x="337404" y="292896"/>
                    </a:lnTo>
                    <a:lnTo>
                      <a:pt x="336955" y="293024"/>
                    </a:lnTo>
                    <a:lnTo>
                      <a:pt x="332453" y="293078"/>
                    </a:lnTo>
                    <a:lnTo>
                      <a:pt x="331334" y="292702"/>
                    </a:lnTo>
                    <a:lnTo>
                      <a:pt x="328293" y="290448"/>
                    </a:lnTo>
                    <a:lnTo>
                      <a:pt x="326840" y="289646"/>
                    </a:lnTo>
                    <a:lnTo>
                      <a:pt x="325312" y="288522"/>
                    </a:lnTo>
                    <a:lnTo>
                      <a:pt x="324017" y="287945"/>
                    </a:lnTo>
                    <a:lnTo>
                      <a:pt x="322395" y="286979"/>
                    </a:lnTo>
                    <a:lnTo>
                      <a:pt x="320968" y="286985"/>
                    </a:lnTo>
                    <a:lnTo>
                      <a:pt x="320335" y="287313"/>
                    </a:lnTo>
                    <a:lnTo>
                      <a:pt x="319639" y="287453"/>
                    </a:lnTo>
                    <a:lnTo>
                      <a:pt x="317272" y="287496"/>
                    </a:lnTo>
                    <a:lnTo>
                      <a:pt x="315910" y="287088"/>
                    </a:lnTo>
                    <a:lnTo>
                      <a:pt x="314964" y="287125"/>
                    </a:lnTo>
                    <a:lnTo>
                      <a:pt x="314030" y="286961"/>
                    </a:lnTo>
                    <a:lnTo>
                      <a:pt x="313590" y="286791"/>
                    </a:lnTo>
                    <a:lnTo>
                      <a:pt x="312397" y="286013"/>
                    </a:lnTo>
                    <a:lnTo>
                      <a:pt x="311486" y="285776"/>
                    </a:lnTo>
                    <a:lnTo>
                      <a:pt x="309310" y="285066"/>
                    </a:lnTo>
                    <a:lnTo>
                      <a:pt x="301710" y="284299"/>
                    </a:lnTo>
                    <a:lnTo>
                      <a:pt x="298550" y="284166"/>
                    </a:lnTo>
                    <a:lnTo>
                      <a:pt x="294405" y="282659"/>
                    </a:lnTo>
                    <a:lnTo>
                      <a:pt x="290260" y="281529"/>
                    </a:lnTo>
                    <a:lnTo>
                      <a:pt x="287246" y="280399"/>
                    </a:lnTo>
                    <a:lnTo>
                      <a:pt x="283855" y="280776"/>
                    </a:lnTo>
                    <a:lnTo>
                      <a:pt x="279710" y="281906"/>
                    </a:lnTo>
                    <a:lnTo>
                      <a:pt x="274434" y="284543"/>
                    </a:lnTo>
                    <a:lnTo>
                      <a:pt x="269913" y="280776"/>
                    </a:lnTo>
                    <a:lnTo>
                      <a:pt x="263507" y="278892"/>
                    </a:lnTo>
                    <a:lnTo>
                      <a:pt x="260116" y="278893"/>
                    </a:lnTo>
                    <a:lnTo>
                      <a:pt x="250319" y="274746"/>
                    </a:lnTo>
                    <a:lnTo>
                      <a:pt x="243913" y="273616"/>
                    </a:lnTo>
                    <a:lnTo>
                      <a:pt x="239392" y="271356"/>
                    </a:lnTo>
                    <a:lnTo>
                      <a:pt x="230725" y="271356"/>
                    </a:lnTo>
                    <a:lnTo>
                      <a:pt x="227334" y="272109"/>
                    </a:lnTo>
                    <a:lnTo>
                      <a:pt x="222812" y="273239"/>
                    </a:lnTo>
                    <a:lnTo>
                      <a:pt x="220179" y="273944"/>
                    </a:lnTo>
                    <a:lnTo>
                      <a:pt x="218667" y="272863"/>
                    </a:lnTo>
                    <a:lnTo>
                      <a:pt x="217913" y="270226"/>
                    </a:lnTo>
                    <a:lnTo>
                      <a:pt x="216030" y="267210"/>
                    </a:lnTo>
                    <a:lnTo>
                      <a:pt x="211131" y="265326"/>
                    </a:lnTo>
                    <a:lnTo>
                      <a:pt x="208493" y="266079"/>
                    </a:lnTo>
                    <a:lnTo>
                      <a:pt x="204694" y="264224"/>
                    </a:lnTo>
                    <a:lnTo>
                      <a:pt x="201814" y="264403"/>
                    </a:lnTo>
                    <a:lnTo>
                      <a:pt x="198933" y="261702"/>
                    </a:lnTo>
                    <a:lnTo>
                      <a:pt x="193593" y="261857"/>
                    </a:lnTo>
                    <a:lnTo>
                      <a:pt x="195639" y="259940"/>
                    </a:lnTo>
                    <a:lnTo>
                      <a:pt x="196210" y="257370"/>
                    </a:lnTo>
                    <a:lnTo>
                      <a:pt x="195639" y="254226"/>
                    </a:lnTo>
                    <a:lnTo>
                      <a:pt x="193925" y="250797"/>
                    </a:lnTo>
                    <a:lnTo>
                      <a:pt x="192782" y="248798"/>
                    </a:lnTo>
                    <a:lnTo>
                      <a:pt x="190496" y="248512"/>
                    </a:lnTo>
                    <a:lnTo>
                      <a:pt x="188781" y="246511"/>
                    </a:lnTo>
                    <a:lnTo>
                      <a:pt x="187067" y="240796"/>
                    </a:lnTo>
                    <a:lnTo>
                      <a:pt x="185067" y="234512"/>
                    </a:lnTo>
                    <a:lnTo>
                      <a:pt x="183352" y="230796"/>
                    </a:lnTo>
                    <a:lnTo>
                      <a:pt x="180209" y="229654"/>
                    </a:lnTo>
                    <a:lnTo>
                      <a:pt x="176780" y="228512"/>
                    </a:lnTo>
                    <a:lnTo>
                      <a:pt x="175066" y="226225"/>
                    </a:lnTo>
                    <a:lnTo>
                      <a:pt x="172780" y="223081"/>
                    </a:lnTo>
                    <a:lnTo>
                      <a:pt x="169065" y="220511"/>
                    </a:lnTo>
                    <a:lnTo>
                      <a:pt x="165923" y="220225"/>
                    </a:lnTo>
                    <a:lnTo>
                      <a:pt x="164208" y="219368"/>
                    </a:lnTo>
                    <a:lnTo>
                      <a:pt x="163065" y="217081"/>
                    </a:lnTo>
                    <a:lnTo>
                      <a:pt x="159636" y="212795"/>
                    </a:lnTo>
                    <a:lnTo>
                      <a:pt x="155921" y="210222"/>
                    </a:lnTo>
                    <a:lnTo>
                      <a:pt x="151350" y="208223"/>
                    </a:lnTo>
                    <a:lnTo>
                      <a:pt x="149350" y="210510"/>
                    </a:lnTo>
                    <a:lnTo>
                      <a:pt x="149064" y="213937"/>
                    </a:lnTo>
                    <a:lnTo>
                      <a:pt x="147635" y="217937"/>
                    </a:lnTo>
                    <a:lnTo>
                      <a:pt x="145635" y="221367"/>
                    </a:lnTo>
                    <a:lnTo>
                      <a:pt x="143064" y="227081"/>
                    </a:lnTo>
                    <a:lnTo>
                      <a:pt x="140206" y="230796"/>
                    </a:lnTo>
                    <a:lnTo>
                      <a:pt x="138206" y="233083"/>
                    </a:lnTo>
                    <a:lnTo>
                      <a:pt x="137349" y="235939"/>
                    </a:lnTo>
                    <a:lnTo>
                      <a:pt x="137349" y="238512"/>
                    </a:lnTo>
                    <a:lnTo>
                      <a:pt x="136206" y="242798"/>
                    </a:lnTo>
                    <a:lnTo>
                      <a:pt x="134777" y="245082"/>
                    </a:lnTo>
                    <a:lnTo>
                      <a:pt x="132777" y="245939"/>
                    </a:lnTo>
                    <a:lnTo>
                      <a:pt x="132205" y="247370"/>
                    </a:lnTo>
                    <a:lnTo>
                      <a:pt x="132205" y="249654"/>
                    </a:lnTo>
                    <a:lnTo>
                      <a:pt x="130777" y="251082"/>
                    </a:lnTo>
                    <a:lnTo>
                      <a:pt x="128205" y="251942"/>
                    </a:lnTo>
                    <a:lnTo>
                      <a:pt x="124776" y="253084"/>
                    </a:lnTo>
                    <a:lnTo>
                      <a:pt x="121446" y="253637"/>
                    </a:lnTo>
                    <a:lnTo>
                      <a:pt x="118188" y="254964"/>
                    </a:lnTo>
                    <a:lnTo>
                      <a:pt x="117158" y="255383"/>
                    </a:lnTo>
                    <a:lnTo>
                      <a:pt x="114006" y="256747"/>
                    </a:lnTo>
                    <a:lnTo>
                      <a:pt x="110461" y="257984"/>
                    </a:lnTo>
                    <a:lnTo>
                      <a:pt x="106605" y="260399"/>
                    </a:lnTo>
                    <a:lnTo>
                      <a:pt x="104117" y="262492"/>
                    </a:lnTo>
                    <a:lnTo>
                      <a:pt x="99610" y="265569"/>
                    </a:lnTo>
                    <a:lnTo>
                      <a:pt x="94047" y="267865"/>
                    </a:lnTo>
                    <a:lnTo>
                      <a:pt x="91673" y="270493"/>
                    </a:lnTo>
                    <a:lnTo>
                      <a:pt x="89181" y="272513"/>
                    </a:lnTo>
                    <a:lnTo>
                      <a:pt x="86244" y="276025"/>
                    </a:lnTo>
                    <a:lnTo>
                      <a:pt x="83474" y="279685"/>
                    </a:lnTo>
                    <a:lnTo>
                      <a:pt x="80053" y="284008"/>
                    </a:lnTo>
                    <a:lnTo>
                      <a:pt x="75953" y="285046"/>
                    </a:lnTo>
                    <a:lnTo>
                      <a:pt x="71494" y="286423"/>
                    </a:lnTo>
                    <a:lnTo>
                      <a:pt x="68890" y="290226"/>
                    </a:lnTo>
                    <a:lnTo>
                      <a:pt x="69201" y="295077"/>
                    </a:lnTo>
                    <a:lnTo>
                      <a:pt x="68508" y="299837"/>
                    </a:lnTo>
                    <a:lnTo>
                      <a:pt x="67302" y="305016"/>
                    </a:lnTo>
                    <a:lnTo>
                      <a:pt x="66104" y="310275"/>
                    </a:lnTo>
                    <a:lnTo>
                      <a:pt x="63652" y="316462"/>
                    </a:lnTo>
                    <a:lnTo>
                      <a:pt x="60907" y="320509"/>
                    </a:lnTo>
                    <a:lnTo>
                      <a:pt x="58585" y="323911"/>
                    </a:lnTo>
                    <a:lnTo>
                      <a:pt x="55519" y="327669"/>
                    </a:lnTo>
                    <a:lnTo>
                      <a:pt x="51043" y="333528"/>
                    </a:lnTo>
                    <a:lnTo>
                      <a:pt x="46219" y="337556"/>
                    </a:lnTo>
                    <a:lnTo>
                      <a:pt x="42594" y="339807"/>
                    </a:lnTo>
                    <a:lnTo>
                      <a:pt x="38433" y="342171"/>
                    </a:lnTo>
                    <a:lnTo>
                      <a:pt x="36566" y="345443"/>
                    </a:lnTo>
                    <a:lnTo>
                      <a:pt x="34423" y="346980"/>
                    </a:lnTo>
                    <a:lnTo>
                      <a:pt x="34337" y="346827"/>
                    </a:lnTo>
                    <a:lnTo>
                      <a:pt x="34188" y="346633"/>
                    </a:lnTo>
                    <a:lnTo>
                      <a:pt x="34036" y="346445"/>
                    </a:lnTo>
                    <a:lnTo>
                      <a:pt x="33905" y="346238"/>
                    </a:lnTo>
                    <a:lnTo>
                      <a:pt x="33777" y="346037"/>
                    </a:lnTo>
                    <a:lnTo>
                      <a:pt x="33602" y="345868"/>
                    </a:lnTo>
                    <a:lnTo>
                      <a:pt x="33431" y="345692"/>
                    </a:lnTo>
                    <a:lnTo>
                      <a:pt x="33291" y="345491"/>
                    </a:lnTo>
                    <a:lnTo>
                      <a:pt x="33137" y="345303"/>
                    </a:lnTo>
                    <a:lnTo>
                      <a:pt x="33056" y="345212"/>
                    </a:lnTo>
                    <a:lnTo>
                      <a:pt x="32971" y="345126"/>
                    </a:lnTo>
                    <a:lnTo>
                      <a:pt x="32882" y="345047"/>
                    </a:lnTo>
                    <a:lnTo>
                      <a:pt x="32789" y="344969"/>
                    </a:lnTo>
                    <a:lnTo>
                      <a:pt x="32694" y="344889"/>
                    </a:lnTo>
                    <a:lnTo>
                      <a:pt x="32595" y="344823"/>
                    </a:lnTo>
                    <a:lnTo>
                      <a:pt x="32492" y="344756"/>
                    </a:lnTo>
                    <a:lnTo>
                      <a:pt x="32318" y="344586"/>
                    </a:lnTo>
                    <a:lnTo>
                      <a:pt x="32158" y="344404"/>
                    </a:lnTo>
                    <a:lnTo>
                      <a:pt x="31945" y="344288"/>
                    </a:lnTo>
                    <a:lnTo>
                      <a:pt x="31735" y="344166"/>
                    </a:lnTo>
                    <a:lnTo>
                      <a:pt x="31535" y="344027"/>
                    </a:lnTo>
                    <a:lnTo>
                      <a:pt x="31424" y="343978"/>
                    </a:lnTo>
                    <a:lnTo>
                      <a:pt x="31307" y="343954"/>
                    </a:lnTo>
                    <a:lnTo>
                      <a:pt x="31186" y="343936"/>
                    </a:lnTo>
                    <a:lnTo>
                      <a:pt x="31062" y="343924"/>
                    </a:lnTo>
                    <a:lnTo>
                      <a:pt x="30941" y="343923"/>
                    </a:lnTo>
                    <a:lnTo>
                      <a:pt x="30688" y="343918"/>
                    </a:lnTo>
                    <a:lnTo>
                      <a:pt x="30566" y="343935"/>
                    </a:lnTo>
                    <a:lnTo>
                      <a:pt x="30458" y="343966"/>
                    </a:lnTo>
                    <a:lnTo>
                      <a:pt x="30376" y="344051"/>
                    </a:lnTo>
                    <a:lnTo>
                      <a:pt x="30313" y="344160"/>
                    </a:lnTo>
                    <a:lnTo>
                      <a:pt x="30256" y="344269"/>
                    </a:lnTo>
                    <a:lnTo>
                      <a:pt x="30202" y="344379"/>
                    </a:lnTo>
                    <a:lnTo>
                      <a:pt x="30154" y="344494"/>
                    </a:lnTo>
                    <a:lnTo>
                      <a:pt x="30115" y="344610"/>
                    </a:lnTo>
                    <a:lnTo>
                      <a:pt x="30085" y="344725"/>
                    </a:lnTo>
                    <a:lnTo>
                      <a:pt x="30062" y="344847"/>
                    </a:lnTo>
                    <a:lnTo>
                      <a:pt x="30044" y="344968"/>
                    </a:lnTo>
                    <a:lnTo>
                      <a:pt x="30043" y="345096"/>
                    </a:lnTo>
                    <a:lnTo>
                      <a:pt x="29958" y="345315"/>
                    </a:lnTo>
                    <a:lnTo>
                      <a:pt x="29764" y="345497"/>
                    </a:lnTo>
                    <a:lnTo>
                      <a:pt x="29568" y="345539"/>
                    </a:lnTo>
                    <a:lnTo>
                      <a:pt x="29383" y="345351"/>
                    </a:lnTo>
                    <a:lnTo>
                      <a:pt x="29190" y="345181"/>
                    </a:lnTo>
                    <a:lnTo>
                      <a:pt x="28972" y="345145"/>
                    </a:lnTo>
                    <a:lnTo>
                      <a:pt x="28757" y="345272"/>
                    </a:lnTo>
                    <a:lnTo>
                      <a:pt x="28652" y="345491"/>
                    </a:lnTo>
                    <a:lnTo>
                      <a:pt x="28565" y="345728"/>
                    </a:lnTo>
                    <a:lnTo>
                      <a:pt x="28519" y="345843"/>
                    </a:lnTo>
                    <a:lnTo>
                      <a:pt x="28446" y="345928"/>
                    </a:lnTo>
                    <a:lnTo>
                      <a:pt x="28331" y="345977"/>
                    </a:lnTo>
                    <a:lnTo>
                      <a:pt x="28203" y="345989"/>
                    </a:lnTo>
                    <a:lnTo>
                      <a:pt x="27986" y="345904"/>
                    </a:lnTo>
                    <a:lnTo>
                      <a:pt x="27790" y="345746"/>
                    </a:lnTo>
                    <a:lnTo>
                      <a:pt x="27613" y="345576"/>
                    </a:lnTo>
                    <a:lnTo>
                      <a:pt x="27395" y="345491"/>
                    </a:lnTo>
                    <a:lnTo>
                      <a:pt x="27147" y="345485"/>
                    </a:lnTo>
                    <a:lnTo>
                      <a:pt x="26903" y="345485"/>
                    </a:lnTo>
                    <a:lnTo>
                      <a:pt x="26673" y="345557"/>
                    </a:lnTo>
                    <a:lnTo>
                      <a:pt x="26441" y="345631"/>
                    </a:lnTo>
                    <a:lnTo>
                      <a:pt x="26199" y="345655"/>
                    </a:lnTo>
                    <a:lnTo>
                      <a:pt x="25952" y="345636"/>
                    </a:lnTo>
                    <a:lnTo>
                      <a:pt x="25728" y="345528"/>
                    </a:lnTo>
                    <a:lnTo>
                      <a:pt x="25598" y="345345"/>
                    </a:lnTo>
                    <a:lnTo>
                      <a:pt x="25659" y="345102"/>
                    </a:lnTo>
                    <a:lnTo>
                      <a:pt x="25765" y="344877"/>
                    </a:lnTo>
                    <a:lnTo>
                      <a:pt x="25893" y="344670"/>
                    </a:lnTo>
                    <a:lnTo>
                      <a:pt x="26012" y="344458"/>
                    </a:lnTo>
                    <a:lnTo>
                      <a:pt x="26039" y="344221"/>
                    </a:lnTo>
                    <a:lnTo>
                      <a:pt x="26007" y="343978"/>
                    </a:lnTo>
                    <a:lnTo>
                      <a:pt x="25976" y="343857"/>
                    </a:lnTo>
                    <a:lnTo>
                      <a:pt x="25935" y="343747"/>
                    </a:lnTo>
                    <a:lnTo>
                      <a:pt x="25889" y="343632"/>
                    </a:lnTo>
                    <a:lnTo>
                      <a:pt x="25839" y="343516"/>
                    </a:lnTo>
                    <a:lnTo>
                      <a:pt x="25777" y="343413"/>
                    </a:lnTo>
                    <a:lnTo>
                      <a:pt x="25695" y="343328"/>
                    </a:lnTo>
                    <a:lnTo>
                      <a:pt x="25591" y="343261"/>
                    </a:lnTo>
                    <a:lnTo>
                      <a:pt x="25482" y="343200"/>
                    </a:lnTo>
                    <a:lnTo>
                      <a:pt x="25298" y="343048"/>
                    </a:lnTo>
                    <a:lnTo>
                      <a:pt x="25220" y="342951"/>
                    </a:lnTo>
                    <a:lnTo>
                      <a:pt x="25147" y="342854"/>
                    </a:lnTo>
                    <a:lnTo>
                      <a:pt x="25078" y="342751"/>
                    </a:lnTo>
                    <a:lnTo>
                      <a:pt x="25021" y="342648"/>
                    </a:lnTo>
                    <a:lnTo>
                      <a:pt x="24981" y="342532"/>
                    </a:lnTo>
                    <a:lnTo>
                      <a:pt x="24949" y="342411"/>
                    </a:lnTo>
                    <a:lnTo>
                      <a:pt x="24930" y="342289"/>
                    </a:lnTo>
                    <a:lnTo>
                      <a:pt x="24928" y="342167"/>
                    </a:lnTo>
                    <a:lnTo>
                      <a:pt x="24962" y="341931"/>
                    </a:lnTo>
                    <a:lnTo>
                      <a:pt x="25000" y="341688"/>
                    </a:lnTo>
                    <a:lnTo>
                      <a:pt x="24991" y="341445"/>
                    </a:lnTo>
                    <a:lnTo>
                      <a:pt x="25009" y="341207"/>
                    </a:lnTo>
                    <a:lnTo>
                      <a:pt x="25054" y="341093"/>
                    </a:lnTo>
                    <a:lnTo>
                      <a:pt x="25118" y="340983"/>
                    </a:lnTo>
                    <a:lnTo>
                      <a:pt x="25197" y="340898"/>
                    </a:lnTo>
                    <a:lnTo>
                      <a:pt x="25291" y="340819"/>
                    </a:lnTo>
                    <a:lnTo>
                      <a:pt x="25395" y="340752"/>
                    </a:lnTo>
                    <a:lnTo>
                      <a:pt x="25502" y="340697"/>
                    </a:lnTo>
                    <a:lnTo>
                      <a:pt x="25620" y="340667"/>
                    </a:lnTo>
                    <a:lnTo>
                      <a:pt x="25741" y="340643"/>
                    </a:lnTo>
                    <a:lnTo>
                      <a:pt x="25977" y="340582"/>
                    </a:lnTo>
                    <a:lnTo>
                      <a:pt x="26215" y="340533"/>
                    </a:lnTo>
                    <a:lnTo>
                      <a:pt x="26457" y="340515"/>
                    </a:lnTo>
                    <a:lnTo>
                      <a:pt x="26701" y="340509"/>
                    </a:lnTo>
                    <a:lnTo>
                      <a:pt x="26943" y="340491"/>
                    </a:lnTo>
                    <a:lnTo>
                      <a:pt x="27063" y="340472"/>
                    </a:lnTo>
                    <a:lnTo>
                      <a:pt x="27182" y="340448"/>
                    </a:lnTo>
                    <a:lnTo>
                      <a:pt x="27299" y="340418"/>
                    </a:lnTo>
                    <a:lnTo>
                      <a:pt x="27415" y="340381"/>
                    </a:lnTo>
                    <a:lnTo>
                      <a:pt x="27530" y="340339"/>
                    </a:lnTo>
                    <a:lnTo>
                      <a:pt x="27658" y="340297"/>
                    </a:lnTo>
                    <a:lnTo>
                      <a:pt x="27821" y="340151"/>
                    </a:lnTo>
                    <a:lnTo>
                      <a:pt x="27743" y="339908"/>
                    </a:lnTo>
                    <a:lnTo>
                      <a:pt x="27671" y="339810"/>
                    </a:lnTo>
                    <a:lnTo>
                      <a:pt x="27582" y="339725"/>
                    </a:lnTo>
                    <a:lnTo>
                      <a:pt x="27482" y="339652"/>
                    </a:lnTo>
                    <a:lnTo>
                      <a:pt x="27376" y="339597"/>
                    </a:lnTo>
                    <a:lnTo>
                      <a:pt x="27259" y="339567"/>
                    </a:lnTo>
                    <a:lnTo>
                      <a:pt x="27136" y="339555"/>
                    </a:lnTo>
                    <a:lnTo>
                      <a:pt x="26877" y="339525"/>
                    </a:lnTo>
                    <a:lnTo>
                      <a:pt x="26697" y="339421"/>
                    </a:lnTo>
                    <a:lnTo>
                      <a:pt x="26691" y="339288"/>
                    </a:lnTo>
                    <a:lnTo>
                      <a:pt x="26721" y="339161"/>
                    </a:lnTo>
                    <a:lnTo>
                      <a:pt x="26855" y="338960"/>
                    </a:lnTo>
                    <a:lnTo>
                      <a:pt x="27013" y="338771"/>
                    </a:lnTo>
                    <a:lnTo>
                      <a:pt x="27171" y="338589"/>
                    </a:lnTo>
                    <a:lnTo>
                      <a:pt x="27324" y="338401"/>
                    </a:lnTo>
                    <a:lnTo>
                      <a:pt x="27405" y="338310"/>
                    </a:lnTo>
                    <a:lnTo>
                      <a:pt x="27491" y="338218"/>
                    </a:lnTo>
                    <a:lnTo>
                      <a:pt x="27580" y="338139"/>
                    </a:lnTo>
                    <a:lnTo>
                      <a:pt x="27674" y="338060"/>
                    </a:lnTo>
                    <a:lnTo>
                      <a:pt x="27772" y="337994"/>
                    </a:lnTo>
                    <a:lnTo>
                      <a:pt x="27878" y="337927"/>
                    </a:lnTo>
                    <a:lnTo>
                      <a:pt x="27986" y="337872"/>
                    </a:lnTo>
                    <a:lnTo>
                      <a:pt x="28095" y="337824"/>
                    </a:lnTo>
                    <a:lnTo>
                      <a:pt x="28212" y="337775"/>
                    </a:lnTo>
                    <a:lnTo>
                      <a:pt x="28326" y="337732"/>
                    </a:lnTo>
                    <a:lnTo>
                      <a:pt x="28503" y="337574"/>
                    </a:lnTo>
                    <a:lnTo>
                      <a:pt x="28566" y="337465"/>
                    </a:lnTo>
                    <a:lnTo>
                      <a:pt x="28606" y="337350"/>
                    </a:lnTo>
                    <a:lnTo>
                      <a:pt x="28627" y="337234"/>
                    </a:lnTo>
                    <a:lnTo>
                      <a:pt x="28636" y="337107"/>
                    </a:lnTo>
                    <a:lnTo>
                      <a:pt x="28638" y="336986"/>
                    </a:lnTo>
                    <a:lnTo>
                      <a:pt x="28634" y="336742"/>
                    </a:lnTo>
                    <a:lnTo>
                      <a:pt x="28624" y="336614"/>
                    </a:lnTo>
                    <a:lnTo>
                      <a:pt x="28601" y="336499"/>
                    </a:lnTo>
                    <a:lnTo>
                      <a:pt x="28544" y="336396"/>
                    </a:lnTo>
                    <a:lnTo>
                      <a:pt x="28461" y="336305"/>
                    </a:lnTo>
                    <a:lnTo>
                      <a:pt x="28332" y="336110"/>
                    </a:lnTo>
                    <a:lnTo>
                      <a:pt x="28237" y="335885"/>
                    </a:lnTo>
                    <a:lnTo>
                      <a:pt x="28117" y="335667"/>
                    </a:lnTo>
                    <a:lnTo>
                      <a:pt x="28038" y="335576"/>
                    </a:lnTo>
                    <a:lnTo>
                      <a:pt x="27936" y="335533"/>
                    </a:lnTo>
                    <a:lnTo>
                      <a:pt x="27812" y="335527"/>
                    </a:lnTo>
                    <a:lnTo>
                      <a:pt x="27685" y="335527"/>
                    </a:lnTo>
                    <a:lnTo>
                      <a:pt x="27445" y="335466"/>
                    </a:lnTo>
                    <a:lnTo>
                      <a:pt x="27334" y="335418"/>
                    </a:lnTo>
                    <a:lnTo>
                      <a:pt x="27244" y="335339"/>
                    </a:lnTo>
                    <a:lnTo>
                      <a:pt x="27166" y="335248"/>
                    </a:lnTo>
                    <a:lnTo>
                      <a:pt x="27097" y="335150"/>
                    </a:lnTo>
                    <a:lnTo>
                      <a:pt x="27032" y="335041"/>
                    </a:lnTo>
                    <a:lnTo>
                      <a:pt x="26897" y="334841"/>
                    </a:lnTo>
                    <a:lnTo>
                      <a:pt x="26750" y="334640"/>
                    </a:lnTo>
                    <a:lnTo>
                      <a:pt x="26655" y="334421"/>
                    </a:lnTo>
                    <a:lnTo>
                      <a:pt x="26618" y="334179"/>
                    </a:lnTo>
                    <a:lnTo>
                      <a:pt x="26586" y="333936"/>
                    </a:lnTo>
                    <a:lnTo>
                      <a:pt x="26558" y="333698"/>
                    </a:lnTo>
                    <a:lnTo>
                      <a:pt x="26526" y="333456"/>
                    </a:lnTo>
                    <a:lnTo>
                      <a:pt x="26522" y="333212"/>
                    </a:lnTo>
                    <a:lnTo>
                      <a:pt x="26510" y="332969"/>
                    </a:lnTo>
                    <a:lnTo>
                      <a:pt x="26553" y="332732"/>
                    </a:lnTo>
                    <a:lnTo>
                      <a:pt x="26679" y="332526"/>
                    </a:lnTo>
                    <a:lnTo>
                      <a:pt x="26804" y="332313"/>
                    </a:lnTo>
                    <a:lnTo>
                      <a:pt x="26860" y="332210"/>
                    </a:lnTo>
                    <a:lnTo>
                      <a:pt x="26913" y="332094"/>
                    </a:lnTo>
                    <a:lnTo>
                      <a:pt x="26963" y="331985"/>
                    </a:lnTo>
                    <a:lnTo>
                      <a:pt x="27002" y="331870"/>
                    </a:lnTo>
                    <a:lnTo>
                      <a:pt x="27024" y="331754"/>
                    </a:lnTo>
                    <a:lnTo>
                      <a:pt x="27028" y="331633"/>
                    </a:lnTo>
                    <a:lnTo>
                      <a:pt x="27014" y="331384"/>
                    </a:lnTo>
                    <a:lnTo>
                      <a:pt x="26987" y="331147"/>
                    </a:lnTo>
                    <a:lnTo>
                      <a:pt x="26966" y="330904"/>
                    </a:lnTo>
                    <a:lnTo>
                      <a:pt x="26966" y="330661"/>
                    </a:lnTo>
                    <a:lnTo>
                      <a:pt x="26980" y="330418"/>
                    </a:lnTo>
                    <a:lnTo>
                      <a:pt x="27001" y="330175"/>
                    </a:lnTo>
                    <a:lnTo>
                      <a:pt x="27022" y="329931"/>
                    </a:lnTo>
                    <a:lnTo>
                      <a:pt x="27038" y="329689"/>
                    </a:lnTo>
                    <a:lnTo>
                      <a:pt x="27037" y="329446"/>
                    </a:lnTo>
                    <a:lnTo>
                      <a:pt x="27042" y="329203"/>
                    </a:lnTo>
                    <a:lnTo>
                      <a:pt x="27016" y="328959"/>
                    </a:lnTo>
                    <a:lnTo>
                      <a:pt x="26922" y="328735"/>
                    </a:lnTo>
                    <a:lnTo>
                      <a:pt x="26838" y="328510"/>
                    </a:lnTo>
                    <a:lnTo>
                      <a:pt x="26790" y="328395"/>
                    </a:lnTo>
                    <a:lnTo>
                      <a:pt x="26729" y="328297"/>
                    </a:lnTo>
                    <a:lnTo>
                      <a:pt x="26654" y="328200"/>
                    </a:lnTo>
                    <a:lnTo>
                      <a:pt x="26574" y="328109"/>
                    </a:lnTo>
                    <a:lnTo>
                      <a:pt x="26418" y="327921"/>
                    </a:lnTo>
                    <a:lnTo>
                      <a:pt x="26278" y="327720"/>
                    </a:lnTo>
                    <a:lnTo>
                      <a:pt x="26134" y="327525"/>
                    </a:lnTo>
                    <a:lnTo>
                      <a:pt x="25994" y="327325"/>
                    </a:lnTo>
                    <a:lnTo>
                      <a:pt x="25929" y="327222"/>
                    </a:lnTo>
                    <a:lnTo>
                      <a:pt x="25869" y="327112"/>
                    </a:lnTo>
                    <a:lnTo>
                      <a:pt x="25824" y="327004"/>
                    </a:lnTo>
                    <a:lnTo>
                      <a:pt x="25799" y="326882"/>
                    </a:lnTo>
                    <a:lnTo>
                      <a:pt x="25796" y="326754"/>
                    </a:lnTo>
                    <a:lnTo>
                      <a:pt x="25933" y="326578"/>
                    </a:lnTo>
                    <a:lnTo>
                      <a:pt x="26147" y="326445"/>
                    </a:lnTo>
                    <a:lnTo>
                      <a:pt x="26344" y="326298"/>
                    </a:lnTo>
                    <a:lnTo>
                      <a:pt x="26536" y="326147"/>
                    </a:lnTo>
                    <a:lnTo>
                      <a:pt x="26758" y="326062"/>
                    </a:lnTo>
                    <a:lnTo>
                      <a:pt x="27000" y="326025"/>
                    </a:lnTo>
                    <a:lnTo>
                      <a:pt x="27118" y="325976"/>
                    </a:lnTo>
                    <a:lnTo>
                      <a:pt x="27228" y="325916"/>
                    </a:lnTo>
                    <a:lnTo>
                      <a:pt x="27297" y="325824"/>
                    </a:lnTo>
                    <a:lnTo>
                      <a:pt x="27312" y="325710"/>
                    </a:lnTo>
                    <a:lnTo>
                      <a:pt x="27314" y="325581"/>
                    </a:lnTo>
                    <a:lnTo>
                      <a:pt x="27366" y="325345"/>
                    </a:lnTo>
                    <a:lnTo>
                      <a:pt x="27396" y="325224"/>
                    </a:lnTo>
                    <a:lnTo>
                      <a:pt x="27424" y="325108"/>
                    </a:lnTo>
                    <a:lnTo>
                      <a:pt x="27453" y="324986"/>
                    </a:lnTo>
                    <a:lnTo>
                      <a:pt x="27480" y="324871"/>
                    </a:lnTo>
                    <a:lnTo>
                      <a:pt x="27502" y="324749"/>
                    </a:lnTo>
                    <a:lnTo>
                      <a:pt x="27599" y="324531"/>
                    </a:lnTo>
                    <a:lnTo>
                      <a:pt x="27745" y="324330"/>
                    </a:lnTo>
                    <a:lnTo>
                      <a:pt x="27849" y="324111"/>
                    </a:lnTo>
                    <a:lnTo>
                      <a:pt x="27963" y="323899"/>
                    </a:lnTo>
                    <a:lnTo>
                      <a:pt x="28101" y="323698"/>
                    </a:lnTo>
                    <a:lnTo>
                      <a:pt x="28213" y="323486"/>
                    </a:lnTo>
                    <a:lnTo>
                      <a:pt x="28308" y="323261"/>
                    </a:lnTo>
                    <a:lnTo>
                      <a:pt x="28430" y="323048"/>
                    </a:lnTo>
                    <a:lnTo>
                      <a:pt x="28523" y="322830"/>
                    </a:lnTo>
                    <a:lnTo>
                      <a:pt x="28564" y="322587"/>
                    </a:lnTo>
                    <a:lnTo>
                      <a:pt x="28566" y="322343"/>
                    </a:lnTo>
                    <a:lnTo>
                      <a:pt x="28587" y="322100"/>
                    </a:lnTo>
                    <a:lnTo>
                      <a:pt x="28666" y="321870"/>
                    </a:lnTo>
                    <a:lnTo>
                      <a:pt x="28695" y="321633"/>
                    </a:lnTo>
                    <a:lnTo>
                      <a:pt x="28701" y="321390"/>
                    </a:lnTo>
                    <a:lnTo>
                      <a:pt x="28678" y="321146"/>
                    </a:lnTo>
                    <a:lnTo>
                      <a:pt x="28632" y="320903"/>
                    </a:lnTo>
                    <a:lnTo>
                      <a:pt x="28580" y="320667"/>
                    </a:lnTo>
                    <a:lnTo>
                      <a:pt x="28522" y="320430"/>
                    </a:lnTo>
                    <a:lnTo>
                      <a:pt x="28463" y="320193"/>
                    </a:lnTo>
                    <a:lnTo>
                      <a:pt x="28402" y="319962"/>
                    </a:lnTo>
                    <a:lnTo>
                      <a:pt x="28342" y="319725"/>
                    </a:lnTo>
                    <a:lnTo>
                      <a:pt x="28285" y="319488"/>
                    </a:lnTo>
                    <a:lnTo>
                      <a:pt x="28231" y="319251"/>
                    </a:lnTo>
                    <a:lnTo>
                      <a:pt x="28191" y="319014"/>
                    </a:lnTo>
                    <a:lnTo>
                      <a:pt x="28203" y="318771"/>
                    </a:lnTo>
                    <a:lnTo>
                      <a:pt x="28181" y="318650"/>
                    </a:lnTo>
                    <a:lnTo>
                      <a:pt x="28136" y="318540"/>
                    </a:lnTo>
                    <a:lnTo>
                      <a:pt x="28079" y="318431"/>
                    </a:lnTo>
                    <a:lnTo>
                      <a:pt x="28017" y="318322"/>
                    </a:lnTo>
                    <a:lnTo>
                      <a:pt x="27945" y="318225"/>
                    </a:lnTo>
                    <a:lnTo>
                      <a:pt x="27870" y="318127"/>
                    </a:lnTo>
                    <a:lnTo>
                      <a:pt x="27740" y="317921"/>
                    </a:lnTo>
                    <a:lnTo>
                      <a:pt x="27683" y="317817"/>
                    </a:lnTo>
                    <a:lnTo>
                      <a:pt x="27630" y="317708"/>
                    </a:lnTo>
                    <a:lnTo>
                      <a:pt x="27576" y="317593"/>
                    </a:lnTo>
                    <a:lnTo>
                      <a:pt x="27536" y="317477"/>
                    </a:lnTo>
                    <a:lnTo>
                      <a:pt x="27535" y="317362"/>
                    </a:lnTo>
                    <a:lnTo>
                      <a:pt x="27663" y="317143"/>
                    </a:lnTo>
                    <a:lnTo>
                      <a:pt x="27655" y="316912"/>
                    </a:lnTo>
                    <a:lnTo>
                      <a:pt x="27584" y="316675"/>
                    </a:lnTo>
                    <a:lnTo>
                      <a:pt x="27526" y="316438"/>
                    </a:lnTo>
                    <a:lnTo>
                      <a:pt x="27522" y="316195"/>
                    </a:lnTo>
                    <a:lnTo>
                      <a:pt x="27535" y="316074"/>
                    </a:lnTo>
                    <a:lnTo>
                      <a:pt x="27561" y="315959"/>
                    </a:lnTo>
                    <a:lnTo>
                      <a:pt x="27599" y="315843"/>
                    </a:lnTo>
                    <a:lnTo>
                      <a:pt x="27647" y="315733"/>
                    </a:lnTo>
                    <a:lnTo>
                      <a:pt x="27702" y="315624"/>
                    </a:lnTo>
                    <a:lnTo>
                      <a:pt x="27761" y="315515"/>
                    </a:lnTo>
                    <a:lnTo>
                      <a:pt x="27840" y="315417"/>
                    </a:lnTo>
                    <a:lnTo>
                      <a:pt x="27949" y="315211"/>
                    </a:lnTo>
                    <a:lnTo>
                      <a:pt x="27935" y="314962"/>
                    </a:lnTo>
                    <a:lnTo>
                      <a:pt x="27939" y="314713"/>
                    </a:lnTo>
                    <a:lnTo>
                      <a:pt x="27961" y="314598"/>
                    </a:lnTo>
                    <a:lnTo>
                      <a:pt x="28018" y="314494"/>
                    </a:lnTo>
                    <a:lnTo>
                      <a:pt x="28101" y="314403"/>
                    </a:lnTo>
                    <a:lnTo>
                      <a:pt x="28190" y="314318"/>
                    </a:lnTo>
                    <a:lnTo>
                      <a:pt x="28352" y="314129"/>
                    </a:lnTo>
                    <a:lnTo>
                      <a:pt x="28450" y="313911"/>
                    </a:lnTo>
                    <a:lnTo>
                      <a:pt x="28468" y="313771"/>
                    </a:lnTo>
                    <a:lnTo>
                      <a:pt x="28463" y="313644"/>
                    </a:lnTo>
                    <a:lnTo>
                      <a:pt x="28419" y="313552"/>
                    </a:lnTo>
                    <a:lnTo>
                      <a:pt x="28326" y="313498"/>
                    </a:lnTo>
                    <a:lnTo>
                      <a:pt x="28198" y="313473"/>
                    </a:lnTo>
                    <a:lnTo>
                      <a:pt x="28063" y="313461"/>
                    </a:lnTo>
                    <a:lnTo>
                      <a:pt x="27940" y="313455"/>
                    </a:lnTo>
                    <a:lnTo>
                      <a:pt x="27698" y="313492"/>
                    </a:lnTo>
                    <a:lnTo>
                      <a:pt x="27443" y="313516"/>
                    </a:lnTo>
                    <a:lnTo>
                      <a:pt x="27239" y="313437"/>
                    </a:lnTo>
                    <a:lnTo>
                      <a:pt x="27147" y="313200"/>
                    </a:lnTo>
                    <a:lnTo>
                      <a:pt x="27200" y="312957"/>
                    </a:lnTo>
                    <a:lnTo>
                      <a:pt x="27357" y="312781"/>
                    </a:lnTo>
                    <a:lnTo>
                      <a:pt x="27558" y="312635"/>
                    </a:lnTo>
                    <a:lnTo>
                      <a:pt x="27764" y="312507"/>
                    </a:lnTo>
                    <a:lnTo>
                      <a:pt x="28000" y="312446"/>
                    </a:lnTo>
                    <a:lnTo>
                      <a:pt x="28211" y="312337"/>
                    </a:lnTo>
                    <a:lnTo>
                      <a:pt x="28296" y="312246"/>
                    </a:lnTo>
                    <a:lnTo>
                      <a:pt x="28356" y="312137"/>
                    </a:lnTo>
                    <a:lnTo>
                      <a:pt x="28402" y="312027"/>
                    </a:lnTo>
                    <a:lnTo>
                      <a:pt x="28436" y="311912"/>
                    </a:lnTo>
                    <a:lnTo>
                      <a:pt x="28465" y="311790"/>
                    </a:lnTo>
                    <a:lnTo>
                      <a:pt x="28492" y="311669"/>
                    </a:lnTo>
                    <a:lnTo>
                      <a:pt x="28541" y="311432"/>
                    </a:lnTo>
                    <a:lnTo>
                      <a:pt x="28565" y="311189"/>
                    </a:lnTo>
                    <a:lnTo>
                      <a:pt x="28527" y="310946"/>
                    </a:lnTo>
                    <a:lnTo>
                      <a:pt x="28472" y="310836"/>
                    </a:lnTo>
                    <a:lnTo>
                      <a:pt x="28393" y="310751"/>
                    </a:lnTo>
                    <a:lnTo>
                      <a:pt x="28300" y="310667"/>
                    </a:lnTo>
                    <a:lnTo>
                      <a:pt x="28208" y="310588"/>
                    </a:lnTo>
                    <a:lnTo>
                      <a:pt x="28031" y="310423"/>
                    </a:lnTo>
                    <a:lnTo>
                      <a:pt x="27864" y="310217"/>
                    </a:lnTo>
                    <a:lnTo>
                      <a:pt x="27868" y="310029"/>
                    </a:lnTo>
                    <a:lnTo>
                      <a:pt x="28104" y="309901"/>
                    </a:lnTo>
                    <a:lnTo>
                      <a:pt x="28358" y="309907"/>
                    </a:lnTo>
                    <a:lnTo>
                      <a:pt x="28560" y="309846"/>
                    </a:lnTo>
                    <a:lnTo>
                      <a:pt x="28629" y="309597"/>
                    </a:lnTo>
                    <a:lnTo>
                      <a:pt x="28611" y="309360"/>
                    </a:lnTo>
                    <a:lnTo>
                      <a:pt x="28468" y="309093"/>
                    </a:lnTo>
                    <a:lnTo>
                      <a:pt x="28389" y="308880"/>
                    </a:lnTo>
                    <a:lnTo>
                      <a:pt x="28412" y="308753"/>
                    </a:lnTo>
                    <a:lnTo>
                      <a:pt x="28448" y="308510"/>
                    </a:lnTo>
                    <a:lnTo>
                      <a:pt x="28468" y="308273"/>
                    </a:lnTo>
                    <a:lnTo>
                      <a:pt x="28464" y="308030"/>
                    </a:lnTo>
                    <a:lnTo>
                      <a:pt x="28470" y="307787"/>
                    </a:lnTo>
                    <a:lnTo>
                      <a:pt x="28482" y="307665"/>
                    </a:lnTo>
                    <a:lnTo>
                      <a:pt x="28499" y="307544"/>
                    </a:lnTo>
                    <a:lnTo>
                      <a:pt x="28518" y="307423"/>
                    </a:lnTo>
                    <a:lnTo>
                      <a:pt x="28540" y="307301"/>
                    </a:lnTo>
                    <a:lnTo>
                      <a:pt x="28576" y="307185"/>
                    </a:lnTo>
                    <a:lnTo>
                      <a:pt x="28626" y="307070"/>
                    </a:lnTo>
                    <a:lnTo>
                      <a:pt x="28688" y="306961"/>
                    </a:lnTo>
                    <a:lnTo>
                      <a:pt x="28769" y="306875"/>
                    </a:lnTo>
                    <a:lnTo>
                      <a:pt x="28878" y="306839"/>
                    </a:lnTo>
                    <a:lnTo>
                      <a:pt x="29004" y="306821"/>
                    </a:lnTo>
                    <a:lnTo>
                      <a:pt x="29234" y="306736"/>
                    </a:lnTo>
                    <a:lnTo>
                      <a:pt x="29338" y="306669"/>
                    </a:lnTo>
                    <a:lnTo>
                      <a:pt x="29429" y="306596"/>
                    </a:lnTo>
                    <a:lnTo>
                      <a:pt x="29504" y="306499"/>
                    </a:lnTo>
                    <a:lnTo>
                      <a:pt x="29559" y="306384"/>
                    </a:lnTo>
                    <a:lnTo>
                      <a:pt x="29582" y="306268"/>
                    </a:lnTo>
                    <a:lnTo>
                      <a:pt x="29569" y="306019"/>
                    </a:lnTo>
                    <a:lnTo>
                      <a:pt x="29590" y="305776"/>
                    </a:lnTo>
                    <a:lnTo>
                      <a:pt x="29619" y="305660"/>
                    </a:lnTo>
                    <a:lnTo>
                      <a:pt x="29672" y="305551"/>
                    </a:lnTo>
                    <a:lnTo>
                      <a:pt x="29745" y="305454"/>
                    </a:lnTo>
                    <a:lnTo>
                      <a:pt x="29830" y="305369"/>
                    </a:lnTo>
                    <a:lnTo>
                      <a:pt x="29921" y="305284"/>
                    </a:lnTo>
                    <a:lnTo>
                      <a:pt x="30019" y="305211"/>
                    </a:lnTo>
                    <a:lnTo>
                      <a:pt x="30128" y="305156"/>
                    </a:lnTo>
                    <a:lnTo>
                      <a:pt x="30242" y="305113"/>
                    </a:lnTo>
                    <a:lnTo>
                      <a:pt x="30367" y="305102"/>
                    </a:lnTo>
                    <a:lnTo>
                      <a:pt x="30586" y="305010"/>
                    </a:lnTo>
                    <a:lnTo>
                      <a:pt x="30683" y="304925"/>
                    </a:lnTo>
                    <a:lnTo>
                      <a:pt x="30768" y="304828"/>
                    </a:lnTo>
                    <a:lnTo>
                      <a:pt x="30827" y="304725"/>
                    </a:lnTo>
                    <a:lnTo>
                      <a:pt x="30850" y="304610"/>
                    </a:lnTo>
                    <a:lnTo>
                      <a:pt x="30841" y="304476"/>
                    </a:lnTo>
                    <a:lnTo>
                      <a:pt x="30804" y="304348"/>
                    </a:lnTo>
                    <a:lnTo>
                      <a:pt x="30636" y="304251"/>
                    </a:lnTo>
                    <a:lnTo>
                      <a:pt x="30499" y="304275"/>
                    </a:lnTo>
                    <a:lnTo>
                      <a:pt x="30369" y="304275"/>
                    </a:lnTo>
                    <a:lnTo>
                      <a:pt x="30226" y="304257"/>
                    </a:lnTo>
                    <a:lnTo>
                      <a:pt x="30159" y="304026"/>
                    </a:lnTo>
                    <a:lnTo>
                      <a:pt x="30318" y="303819"/>
                    </a:lnTo>
                    <a:lnTo>
                      <a:pt x="30493" y="303643"/>
                    </a:lnTo>
                    <a:lnTo>
                      <a:pt x="30624" y="303437"/>
                    </a:lnTo>
                    <a:lnTo>
                      <a:pt x="30630" y="303194"/>
                    </a:lnTo>
                    <a:lnTo>
                      <a:pt x="30607" y="303072"/>
                    </a:lnTo>
                    <a:lnTo>
                      <a:pt x="30567" y="302957"/>
                    </a:lnTo>
                    <a:lnTo>
                      <a:pt x="30511" y="302854"/>
                    </a:lnTo>
                    <a:lnTo>
                      <a:pt x="30436" y="302756"/>
                    </a:lnTo>
                    <a:lnTo>
                      <a:pt x="30348" y="302665"/>
                    </a:lnTo>
                    <a:lnTo>
                      <a:pt x="30253" y="302587"/>
                    </a:lnTo>
                    <a:lnTo>
                      <a:pt x="30138" y="302537"/>
                    </a:lnTo>
                    <a:lnTo>
                      <a:pt x="30005" y="302520"/>
                    </a:lnTo>
                    <a:lnTo>
                      <a:pt x="29868" y="302374"/>
                    </a:lnTo>
                    <a:lnTo>
                      <a:pt x="29878" y="302246"/>
                    </a:lnTo>
                    <a:lnTo>
                      <a:pt x="29891" y="302112"/>
                    </a:lnTo>
                    <a:lnTo>
                      <a:pt x="29897" y="301870"/>
                    </a:lnTo>
                    <a:lnTo>
                      <a:pt x="29878" y="301633"/>
                    </a:lnTo>
                    <a:lnTo>
                      <a:pt x="29856" y="301505"/>
                    </a:lnTo>
                    <a:lnTo>
                      <a:pt x="29824" y="301389"/>
                    </a:lnTo>
                    <a:lnTo>
                      <a:pt x="29777" y="301280"/>
                    </a:lnTo>
                    <a:lnTo>
                      <a:pt x="29705" y="301176"/>
                    </a:lnTo>
                    <a:lnTo>
                      <a:pt x="29613" y="301086"/>
                    </a:lnTo>
                    <a:lnTo>
                      <a:pt x="29510" y="301018"/>
                    </a:lnTo>
                    <a:lnTo>
                      <a:pt x="29404" y="300995"/>
                    </a:lnTo>
                    <a:lnTo>
                      <a:pt x="29162" y="301067"/>
                    </a:lnTo>
                    <a:lnTo>
                      <a:pt x="28916" y="301098"/>
                    </a:lnTo>
                    <a:lnTo>
                      <a:pt x="28685" y="301049"/>
                    </a:lnTo>
                    <a:lnTo>
                      <a:pt x="28578" y="300988"/>
                    </a:lnTo>
                    <a:lnTo>
                      <a:pt x="28474" y="300921"/>
                    </a:lnTo>
                    <a:lnTo>
                      <a:pt x="28376" y="300843"/>
                    </a:lnTo>
                    <a:lnTo>
                      <a:pt x="28286" y="300763"/>
                    </a:lnTo>
                    <a:lnTo>
                      <a:pt x="28202" y="300672"/>
                    </a:lnTo>
                    <a:lnTo>
                      <a:pt x="28131" y="300569"/>
                    </a:lnTo>
                    <a:lnTo>
                      <a:pt x="28075" y="300466"/>
                    </a:lnTo>
                    <a:lnTo>
                      <a:pt x="28049" y="300350"/>
                    </a:lnTo>
                    <a:lnTo>
                      <a:pt x="28058" y="300223"/>
                    </a:lnTo>
                    <a:lnTo>
                      <a:pt x="28034" y="299980"/>
                    </a:lnTo>
                    <a:lnTo>
                      <a:pt x="28000" y="299865"/>
                    </a:lnTo>
                    <a:lnTo>
                      <a:pt x="27959" y="299749"/>
                    </a:lnTo>
                    <a:lnTo>
                      <a:pt x="27915" y="299633"/>
                    </a:lnTo>
                    <a:lnTo>
                      <a:pt x="27862" y="299524"/>
                    </a:lnTo>
                    <a:lnTo>
                      <a:pt x="27796" y="299427"/>
                    </a:lnTo>
                    <a:lnTo>
                      <a:pt x="27713" y="299336"/>
                    </a:lnTo>
                    <a:lnTo>
                      <a:pt x="27620" y="299257"/>
                    </a:lnTo>
                    <a:lnTo>
                      <a:pt x="27527" y="299178"/>
                    </a:lnTo>
                    <a:lnTo>
                      <a:pt x="27429" y="299099"/>
                    </a:lnTo>
                    <a:lnTo>
                      <a:pt x="27323" y="299044"/>
                    </a:lnTo>
                    <a:lnTo>
                      <a:pt x="27208" y="299020"/>
                    </a:lnTo>
                    <a:lnTo>
                      <a:pt x="27084" y="299008"/>
                    </a:lnTo>
                    <a:lnTo>
                      <a:pt x="26961" y="299002"/>
                    </a:lnTo>
                    <a:lnTo>
                      <a:pt x="26839" y="299001"/>
                    </a:lnTo>
                    <a:lnTo>
                      <a:pt x="26596" y="299008"/>
                    </a:lnTo>
                    <a:lnTo>
                      <a:pt x="26458" y="299008"/>
                    </a:lnTo>
                    <a:lnTo>
                      <a:pt x="26326" y="299002"/>
                    </a:lnTo>
                    <a:lnTo>
                      <a:pt x="26222" y="298874"/>
                    </a:lnTo>
                    <a:lnTo>
                      <a:pt x="26257" y="298735"/>
                    </a:lnTo>
                    <a:lnTo>
                      <a:pt x="26277" y="298607"/>
                    </a:lnTo>
                    <a:lnTo>
                      <a:pt x="26302" y="298364"/>
                    </a:lnTo>
                    <a:lnTo>
                      <a:pt x="26333" y="298121"/>
                    </a:lnTo>
                    <a:lnTo>
                      <a:pt x="26338" y="297878"/>
                    </a:lnTo>
                    <a:lnTo>
                      <a:pt x="26304" y="297641"/>
                    </a:lnTo>
                    <a:lnTo>
                      <a:pt x="26305" y="297398"/>
                    </a:lnTo>
                    <a:lnTo>
                      <a:pt x="26266" y="297161"/>
                    </a:lnTo>
                    <a:lnTo>
                      <a:pt x="26199" y="296924"/>
                    </a:lnTo>
                    <a:lnTo>
                      <a:pt x="26130" y="296693"/>
                    </a:lnTo>
                    <a:lnTo>
                      <a:pt x="26034" y="296468"/>
                    </a:lnTo>
                    <a:lnTo>
                      <a:pt x="25915" y="296255"/>
                    </a:lnTo>
                    <a:lnTo>
                      <a:pt x="25783" y="296055"/>
                    </a:lnTo>
                    <a:lnTo>
                      <a:pt x="25645" y="295848"/>
                    </a:lnTo>
                    <a:lnTo>
                      <a:pt x="25595" y="295739"/>
                    </a:lnTo>
                    <a:lnTo>
                      <a:pt x="25568" y="295624"/>
                    </a:lnTo>
                    <a:lnTo>
                      <a:pt x="25547" y="295502"/>
                    </a:lnTo>
                    <a:lnTo>
                      <a:pt x="25529" y="295381"/>
                    </a:lnTo>
                    <a:lnTo>
                      <a:pt x="25517" y="295260"/>
                    </a:lnTo>
                    <a:lnTo>
                      <a:pt x="25511" y="295138"/>
                    </a:lnTo>
                    <a:lnTo>
                      <a:pt x="25509" y="295016"/>
                    </a:lnTo>
                    <a:lnTo>
                      <a:pt x="25549" y="294773"/>
                    </a:lnTo>
                    <a:lnTo>
                      <a:pt x="25595" y="294658"/>
                    </a:lnTo>
                    <a:lnTo>
                      <a:pt x="25659" y="294561"/>
                    </a:lnTo>
                    <a:lnTo>
                      <a:pt x="25749" y="294476"/>
                    </a:lnTo>
                    <a:lnTo>
                      <a:pt x="25851" y="294402"/>
                    </a:lnTo>
                    <a:lnTo>
                      <a:pt x="25952" y="294336"/>
                    </a:lnTo>
                    <a:lnTo>
                      <a:pt x="26056" y="294275"/>
                    </a:lnTo>
                    <a:lnTo>
                      <a:pt x="26162" y="294214"/>
                    </a:lnTo>
                    <a:lnTo>
                      <a:pt x="26272" y="294159"/>
                    </a:lnTo>
                    <a:lnTo>
                      <a:pt x="26385" y="294117"/>
                    </a:lnTo>
                    <a:lnTo>
                      <a:pt x="26503" y="294087"/>
                    </a:lnTo>
                    <a:lnTo>
                      <a:pt x="26622" y="294062"/>
                    </a:lnTo>
                    <a:lnTo>
                      <a:pt x="26855" y="293989"/>
                    </a:lnTo>
                    <a:lnTo>
                      <a:pt x="27093" y="293928"/>
                    </a:lnTo>
                    <a:lnTo>
                      <a:pt x="27225" y="293904"/>
                    </a:lnTo>
                    <a:lnTo>
                      <a:pt x="27412" y="293795"/>
                    </a:lnTo>
                    <a:lnTo>
                      <a:pt x="27394" y="293540"/>
                    </a:lnTo>
                    <a:lnTo>
                      <a:pt x="27400" y="293412"/>
                    </a:lnTo>
                    <a:lnTo>
                      <a:pt x="27409" y="293291"/>
                    </a:lnTo>
                    <a:lnTo>
                      <a:pt x="27379" y="293182"/>
                    </a:lnTo>
                    <a:lnTo>
                      <a:pt x="27310" y="293084"/>
                    </a:lnTo>
                    <a:lnTo>
                      <a:pt x="27225" y="292993"/>
                    </a:lnTo>
                    <a:lnTo>
                      <a:pt x="27139" y="292902"/>
                    </a:lnTo>
                    <a:lnTo>
                      <a:pt x="27005" y="292690"/>
                    </a:lnTo>
                    <a:lnTo>
                      <a:pt x="26971" y="292458"/>
                    </a:lnTo>
                    <a:lnTo>
                      <a:pt x="27018" y="292349"/>
                    </a:lnTo>
                    <a:lnTo>
                      <a:pt x="27089" y="292240"/>
                    </a:lnTo>
                    <a:lnTo>
                      <a:pt x="27167" y="292149"/>
                    </a:lnTo>
                    <a:lnTo>
                      <a:pt x="27254" y="292051"/>
                    </a:lnTo>
                    <a:lnTo>
                      <a:pt x="27351" y="291966"/>
                    </a:lnTo>
                    <a:lnTo>
                      <a:pt x="27453" y="291906"/>
                    </a:lnTo>
                    <a:lnTo>
                      <a:pt x="27559" y="291893"/>
                    </a:lnTo>
                    <a:lnTo>
                      <a:pt x="27787" y="292003"/>
                    </a:lnTo>
                    <a:lnTo>
                      <a:pt x="27889" y="292076"/>
                    </a:lnTo>
                    <a:lnTo>
                      <a:pt x="27980" y="292154"/>
                    </a:lnTo>
                    <a:lnTo>
                      <a:pt x="28060" y="292246"/>
                    </a:lnTo>
                    <a:lnTo>
                      <a:pt x="28123" y="292349"/>
                    </a:lnTo>
                    <a:lnTo>
                      <a:pt x="28169" y="292471"/>
                    </a:lnTo>
                    <a:lnTo>
                      <a:pt x="28319" y="292659"/>
                    </a:lnTo>
                    <a:lnTo>
                      <a:pt x="28542" y="292732"/>
                    </a:lnTo>
                    <a:lnTo>
                      <a:pt x="28764" y="292623"/>
                    </a:lnTo>
                    <a:lnTo>
                      <a:pt x="28858" y="292538"/>
                    </a:lnTo>
                    <a:lnTo>
                      <a:pt x="28938" y="292446"/>
                    </a:lnTo>
                    <a:lnTo>
                      <a:pt x="29012" y="292349"/>
                    </a:lnTo>
                    <a:lnTo>
                      <a:pt x="29083" y="292252"/>
                    </a:lnTo>
                    <a:lnTo>
                      <a:pt x="29151" y="292155"/>
                    </a:lnTo>
                    <a:lnTo>
                      <a:pt x="29216" y="292051"/>
                    </a:lnTo>
                    <a:lnTo>
                      <a:pt x="29348" y="291845"/>
                    </a:lnTo>
                    <a:lnTo>
                      <a:pt x="29481" y="291644"/>
                    </a:lnTo>
                    <a:lnTo>
                      <a:pt x="29614" y="291437"/>
                    </a:lnTo>
                    <a:lnTo>
                      <a:pt x="29690" y="291347"/>
                    </a:lnTo>
                    <a:lnTo>
                      <a:pt x="29784" y="291268"/>
                    </a:lnTo>
                    <a:lnTo>
                      <a:pt x="29885" y="291201"/>
                    </a:lnTo>
                    <a:lnTo>
                      <a:pt x="29990" y="291134"/>
                    </a:lnTo>
                    <a:lnTo>
                      <a:pt x="30093" y="291073"/>
                    </a:lnTo>
                    <a:lnTo>
                      <a:pt x="30201" y="291013"/>
                    </a:lnTo>
                    <a:lnTo>
                      <a:pt x="30401" y="290873"/>
                    </a:lnTo>
                    <a:lnTo>
                      <a:pt x="30489" y="290787"/>
                    </a:lnTo>
                    <a:lnTo>
                      <a:pt x="30555" y="290690"/>
                    </a:lnTo>
                    <a:lnTo>
                      <a:pt x="30594" y="290575"/>
                    </a:lnTo>
                    <a:lnTo>
                      <a:pt x="30614" y="290454"/>
                    </a:lnTo>
                    <a:lnTo>
                      <a:pt x="30617" y="290332"/>
                    </a:lnTo>
                    <a:lnTo>
                      <a:pt x="30588" y="290089"/>
                    </a:lnTo>
                    <a:lnTo>
                      <a:pt x="30529" y="289852"/>
                    </a:lnTo>
                    <a:lnTo>
                      <a:pt x="30489" y="289615"/>
                    </a:lnTo>
                    <a:lnTo>
                      <a:pt x="30492" y="289373"/>
                    </a:lnTo>
                    <a:lnTo>
                      <a:pt x="30489" y="289129"/>
                    </a:lnTo>
                    <a:lnTo>
                      <a:pt x="30497" y="288886"/>
                    </a:lnTo>
                    <a:lnTo>
                      <a:pt x="30531" y="288643"/>
                    </a:lnTo>
                    <a:lnTo>
                      <a:pt x="30547" y="288516"/>
                    </a:lnTo>
                    <a:lnTo>
                      <a:pt x="30577" y="288400"/>
                    </a:lnTo>
                    <a:lnTo>
                      <a:pt x="30647" y="288309"/>
                    </a:lnTo>
                    <a:lnTo>
                      <a:pt x="30754" y="288248"/>
                    </a:lnTo>
                    <a:lnTo>
                      <a:pt x="30870" y="288200"/>
                    </a:lnTo>
                    <a:lnTo>
                      <a:pt x="30985" y="288157"/>
                    </a:lnTo>
                    <a:lnTo>
                      <a:pt x="31105" y="288127"/>
                    </a:lnTo>
                    <a:lnTo>
                      <a:pt x="31225" y="288114"/>
                    </a:lnTo>
                    <a:lnTo>
                      <a:pt x="31470" y="288127"/>
                    </a:lnTo>
                    <a:lnTo>
                      <a:pt x="31705" y="288072"/>
                    </a:lnTo>
                    <a:lnTo>
                      <a:pt x="31816" y="288023"/>
                    </a:lnTo>
                    <a:lnTo>
                      <a:pt x="31919" y="287957"/>
                    </a:lnTo>
                    <a:lnTo>
                      <a:pt x="32009" y="287878"/>
                    </a:lnTo>
                    <a:lnTo>
                      <a:pt x="32091" y="287786"/>
                    </a:lnTo>
                    <a:lnTo>
                      <a:pt x="32256" y="287598"/>
                    </a:lnTo>
                    <a:lnTo>
                      <a:pt x="32425" y="287422"/>
                    </a:lnTo>
                    <a:lnTo>
                      <a:pt x="32648" y="287452"/>
                    </a:lnTo>
                    <a:lnTo>
                      <a:pt x="32889" y="287543"/>
                    </a:lnTo>
                    <a:lnTo>
                      <a:pt x="33131" y="287610"/>
                    </a:lnTo>
                    <a:lnTo>
                      <a:pt x="33324" y="287495"/>
                    </a:lnTo>
                    <a:lnTo>
                      <a:pt x="33402" y="287392"/>
                    </a:lnTo>
                    <a:lnTo>
                      <a:pt x="33473" y="287288"/>
                    </a:lnTo>
                    <a:lnTo>
                      <a:pt x="33535" y="287185"/>
                    </a:lnTo>
                    <a:lnTo>
                      <a:pt x="33575" y="287069"/>
                    </a:lnTo>
                    <a:lnTo>
                      <a:pt x="33586" y="286948"/>
                    </a:lnTo>
                    <a:lnTo>
                      <a:pt x="33590" y="286826"/>
                    </a:lnTo>
                    <a:lnTo>
                      <a:pt x="33659" y="286584"/>
                    </a:lnTo>
                    <a:lnTo>
                      <a:pt x="33780" y="286377"/>
                    </a:lnTo>
                    <a:lnTo>
                      <a:pt x="34004" y="286371"/>
                    </a:lnTo>
                    <a:lnTo>
                      <a:pt x="34134" y="286401"/>
                    </a:lnTo>
                    <a:lnTo>
                      <a:pt x="34378" y="286408"/>
                    </a:lnTo>
                    <a:lnTo>
                      <a:pt x="34620" y="286395"/>
                    </a:lnTo>
                    <a:lnTo>
                      <a:pt x="34744" y="286377"/>
                    </a:lnTo>
                    <a:lnTo>
                      <a:pt x="34861" y="286347"/>
                    </a:lnTo>
                    <a:lnTo>
                      <a:pt x="34964" y="286286"/>
                    </a:lnTo>
                    <a:lnTo>
                      <a:pt x="35051" y="286201"/>
                    </a:lnTo>
                    <a:lnTo>
                      <a:pt x="35129" y="286104"/>
                    </a:lnTo>
                    <a:lnTo>
                      <a:pt x="35281" y="285909"/>
                    </a:lnTo>
                    <a:lnTo>
                      <a:pt x="35387" y="285697"/>
                    </a:lnTo>
                    <a:lnTo>
                      <a:pt x="35403" y="285569"/>
                    </a:lnTo>
                    <a:lnTo>
                      <a:pt x="35316" y="285357"/>
                    </a:lnTo>
                    <a:lnTo>
                      <a:pt x="35116" y="285204"/>
                    </a:lnTo>
                    <a:lnTo>
                      <a:pt x="34923" y="285046"/>
                    </a:lnTo>
                    <a:lnTo>
                      <a:pt x="34843" y="284955"/>
                    </a:lnTo>
                    <a:lnTo>
                      <a:pt x="34794" y="284846"/>
                    </a:lnTo>
                    <a:lnTo>
                      <a:pt x="34761" y="284724"/>
                    </a:lnTo>
                    <a:lnTo>
                      <a:pt x="34746" y="284603"/>
                    </a:lnTo>
                    <a:lnTo>
                      <a:pt x="34795" y="284379"/>
                    </a:lnTo>
                    <a:lnTo>
                      <a:pt x="34915" y="284153"/>
                    </a:lnTo>
                    <a:lnTo>
                      <a:pt x="34996" y="283928"/>
                    </a:lnTo>
                    <a:lnTo>
                      <a:pt x="35106" y="283710"/>
                    </a:lnTo>
                    <a:lnTo>
                      <a:pt x="35158" y="283600"/>
                    </a:lnTo>
                    <a:lnTo>
                      <a:pt x="35190" y="283485"/>
                    </a:lnTo>
                    <a:lnTo>
                      <a:pt x="35213" y="283364"/>
                    </a:lnTo>
                    <a:lnTo>
                      <a:pt x="35230" y="283242"/>
                    </a:lnTo>
                    <a:lnTo>
                      <a:pt x="35242" y="283126"/>
                    </a:lnTo>
                    <a:lnTo>
                      <a:pt x="35245" y="283005"/>
                    </a:lnTo>
                    <a:lnTo>
                      <a:pt x="35230" y="282756"/>
                    </a:lnTo>
                    <a:lnTo>
                      <a:pt x="35199" y="282519"/>
                    </a:lnTo>
                    <a:lnTo>
                      <a:pt x="35180" y="282270"/>
                    </a:lnTo>
                    <a:lnTo>
                      <a:pt x="35108" y="282045"/>
                    </a:lnTo>
                    <a:lnTo>
                      <a:pt x="34982" y="281838"/>
                    </a:lnTo>
                    <a:lnTo>
                      <a:pt x="34899" y="281608"/>
                    </a:lnTo>
                    <a:lnTo>
                      <a:pt x="34872" y="281371"/>
                    </a:lnTo>
                    <a:lnTo>
                      <a:pt x="34876" y="281244"/>
                    </a:lnTo>
                    <a:lnTo>
                      <a:pt x="34874" y="281000"/>
                    </a:lnTo>
                    <a:lnTo>
                      <a:pt x="34885" y="280763"/>
                    </a:lnTo>
                    <a:lnTo>
                      <a:pt x="34900" y="280642"/>
                    </a:lnTo>
                    <a:lnTo>
                      <a:pt x="34919" y="280521"/>
                    </a:lnTo>
                    <a:lnTo>
                      <a:pt x="34942" y="280399"/>
                    </a:lnTo>
                    <a:lnTo>
                      <a:pt x="34968" y="280284"/>
                    </a:lnTo>
                    <a:lnTo>
                      <a:pt x="35000" y="280162"/>
                    </a:lnTo>
                    <a:lnTo>
                      <a:pt x="35040" y="280047"/>
                    </a:lnTo>
                    <a:lnTo>
                      <a:pt x="35110" y="279816"/>
                    </a:lnTo>
                    <a:lnTo>
                      <a:pt x="35142" y="279572"/>
                    </a:lnTo>
                    <a:lnTo>
                      <a:pt x="35072" y="279342"/>
                    </a:lnTo>
                    <a:lnTo>
                      <a:pt x="35005" y="279239"/>
                    </a:lnTo>
                    <a:lnTo>
                      <a:pt x="34923" y="279147"/>
                    </a:lnTo>
                    <a:lnTo>
                      <a:pt x="34823" y="279074"/>
                    </a:lnTo>
                    <a:lnTo>
                      <a:pt x="34714" y="279020"/>
                    </a:lnTo>
                    <a:lnTo>
                      <a:pt x="34597" y="278995"/>
                    </a:lnTo>
                    <a:lnTo>
                      <a:pt x="34473" y="278989"/>
                    </a:lnTo>
                    <a:lnTo>
                      <a:pt x="34221" y="278941"/>
                    </a:lnTo>
                    <a:lnTo>
                      <a:pt x="34063" y="278801"/>
                    </a:lnTo>
                    <a:lnTo>
                      <a:pt x="34064" y="278673"/>
                    </a:lnTo>
                    <a:lnTo>
                      <a:pt x="34089" y="278546"/>
                    </a:lnTo>
                    <a:lnTo>
                      <a:pt x="34123" y="278424"/>
                    </a:lnTo>
                    <a:lnTo>
                      <a:pt x="34172" y="278309"/>
                    </a:lnTo>
                    <a:lnTo>
                      <a:pt x="34237" y="278212"/>
                    </a:lnTo>
                    <a:lnTo>
                      <a:pt x="34340" y="278138"/>
                    </a:lnTo>
                    <a:lnTo>
                      <a:pt x="34461" y="278084"/>
                    </a:lnTo>
                    <a:lnTo>
                      <a:pt x="34563" y="277902"/>
                    </a:lnTo>
                    <a:lnTo>
                      <a:pt x="34545" y="277774"/>
                    </a:lnTo>
                    <a:lnTo>
                      <a:pt x="34470" y="277538"/>
                    </a:lnTo>
                    <a:lnTo>
                      <a:pt x="34409" y="277428"/>
                    </a:lnTo>
                    <a:lnTo>
                      <a:pt x="34330" y="277337"/>
                    </a:lnTo>
                    <a:lnTo>
                      <a:pt x="34231" y="277270"/>
                    </a:lnTo>
                    <a:lnTo>
                      <a:pt x="34122" y="277209"/>
                    </a:lnTo>
                    <a:lnTo>
                      <a:pt x="33905" y="277094"/>
                    </a:lnTo>
                    <a:lnTo>
                      <a:pt x="33799" y="277033"/>
                    </a:lnTo>
                    <a:lnTo>
                      <a:pt x="33705" y="276960"/>
                    </a:lnTo>
                    <a:lnTo>
                      <a:pt x="33620" y="276875"/>
                    </a:lnTo>
                    <a:lnTo>
                      <a:pt x="33535" y="276784"/>
                    </a:lnTo>
                    <a:lnTo>
                      <a:pt x="33356" y="276620"/>
                    </a:lnTo>
                    <a:lnTo>
                      <a:pt x="33262" y="276547"/>
                    </a:lnTo>
                    <a:lnTo>
                      <a:pt x="33161" y="276474"/>
                    </a:lnTo>
                    <a:lnTo>
                      <a:pt x="33056" y="276413"/>
                    </a:lnTo>
                    <a:lnTo>
                      <a:pt x="32947" y="276358"/>
                    </a:lnTo>
                    <a:lnTo>
                      <a:pt x="32837" y="276310"/>
                    </a:lnTo>
                    <a:lnTo>
                      <a:pt x="32724" y="276268"/>
                    </a:lnTo>
                    <a:lnTo>
                      <a:pt x="32504" y="276158"/>
                    </a:lnTo>
                    <a:lnTo>
                      <a:pt x="32289" y="276043"/>
                    </a:lnTo>
                    <a:lnTo>
                      <a:pt x="32053" y="275982"/>
                    </a:lnTo>
                    <a:lnTo>
                      <a:pt x="31818" y="276006"/>
                    </a:lnTo>
                    <a:lnTo>
                      <a:pt x="31711" y="276073"/>
                    </a:lnTo>
                    <a:lnTo>
                      <a:pt x="31618" y="276152"/>
                    </a:lnTo>
                    <a:lnTo>
                      <a:pt x="31535" y="276243"/>
                    </a:lnTo>
                    <a:lnTo>
                      <a:pt x="31461" y="276340"/>
                    </a:lnTo>
                    <a:lnTo>
                      <a:pt x="31403" y="276450"/>
                    </a:lnTo>
                    <a:lnTo>
                      <a:pt x="31367" y="276565"/>
                    </a:lnTo>
                    <a:lnTo>
                      <a:pt x="31346" y="276687"/>
                    </a:lnTo>
                    <a:lnTo>
                      <a:pt x="31332" y="276808"/>
                    </a:lnTo>
                    <a:lnTo>
                      <a:pt x="31327" y="276930"/>
                    </a:lnTo>
                    <a:lnTo>
                      <a:pt x="31329" y="277173"/>
                    </a:lnTo>
                    <a:lnTo>
                      <a:pt x="31319" y="277300"/>
                    </a:lnTo>
                    <a:lnTo>
                      <a:pt x="31296" y="277422"/>
                    </a:lnTo>
                    <a:lnTo>
                      <a:pt x="31235" y="277513"/>
                    </a:lnTo>
                    <a:lnTo>
                      <a:pt x="31126" y="277574"/>
                    </a:lnTo>
                    <a:lnTo>
                      <a:pt x="30997" y="277610"/>
                    </a:lnTo>
                    <a:lnTo>
                      <a:pt x="30760" y="277555"/>
                    </a:lnTo>
                    <a:lnTo>
                      <a:pt x="30587" y="277391"/>
                    </a:lnTo>
                    <a:lnTo>
                      <a:pt x="30596" y="277142"/>
                    </a:lnTo>
                    <a:lnTo>
                      <a:pt x="30598" y="276899"/>
                    </a:lnTo>
                    <a:lnTo>
                      <a:pt x="30584" y="276656"/>
                    </a:lnTo>
                    <a:lnTo>
                      <a:pt x="30554" y="276413"/>
                    </a:lnTo>
                    <a:lnTo>
                      <a:pt x="30565" y="276170"/>
                    </a:lnTo>
                    <a:lnTo>
                      <a:pt x="30511" y="275933"/>
                    </a:lnTo>
                    <a:lnTo>
                      <a:pt x="30347" y="275757"/>
                    </a:lnTo>
                    <a:lnTo>
                      <a:pt x="30101" y="275769"/>
                    </a:lnTo>
                    <a:lnTo>
                      <a:pt x="29985" y="275812"/>
                    </a:lnTo>
                    <a:lnTo>
                      <a:pt x="29884" y="275872"/>
                    </a:lnTo>
                    <a:lnTo>
                      <a:pt x="29790" y="275951"/>
                    </a:lnTo>
                    <a:lnTo>
                      <a:pt x="29698" y="276036"/>
                    </a:lnTo>
                    <a:lnTo>
                      <a:pt x="29608" y="276121"/>
                    </a:lnTo>
                    <a:lnTo>
                      <a:pt x="29523" y="276207"/>
                    </a:lnTo>
                    <a:lnTo>
                      <a:pt x="29445" y="276298"/>
                    </a:lnTo>
                    <a:lnTo>
                      <a:pt x="29382" y="276407"/>
                    </a:lnTo>
                    <a:lnTo>
                      <a:pt x="29218" y="276577"/>
                    </a:lnTo>
                    <a:lnTo>
                      <a:pt x="28977" y="276650"/>
                    </a:lnTo>
                    <a:lnTo>
                      <a:pt x="28754" y="276596"/>
                    </a:lnTo>
                    <a:lnTo>
                      <a:pt x="28543" y="276462"/>
                    </a:lnTo>
                    <a:lnTo>
                      <a:pt x="28350" y="276316"/>
                    </a:lnTo>
                    <a:lnTo>
                      <a:pt x="28289" y="276079"/>
                    </a:lnTo>
                    <a:lnTo>
                      <a:pt x="28236" y="275842"/>
                    </a:lnTo>
                    <a:lnTo>
                      <a:pt x="28182" y="275605"/>
                    </a:lnTo>
                    <a:lnTo>
                      <a:pt x="28157" y="275363"/>
                    </a:lnTo>
                    <a:lnTo>
                      <a:pt x="28098" y="275125"/>
                    </a:lnTo>
                    <a:lnTo>
                      <a:pt x="28064" y="274888"/>
                    </a:lnTo>
                    <a:lnTo>
                      <a:pt x="28068" y="274645"/>
                    </a:lnTo>
                    <a:lnTo>
                      <a:pt x="28041" y="274402"/>
                    </a:lnTo>
                    <a:lnTo>
                      <a:pt x="28026" y="274159"/>
                    </a:lnTo>
                    <a:lnTo>
                      <a:pt x="28018" y="273917"/>
                    </a:lnTo>
                    <a:lnTo>
                      <a:pt x="27962" y="273679"/>
                    </a:lnTo>
                    <a:lnTo>
                      <a:pt x="27903" y="273449"/>
                    </a:lnTo>
                    <a:lnTo>
                      <a:pt x="27876" y="273327"/>
                    </a:lnTo>
                    <a:lnTo>
                      <a:pt x="27855" y="273205"/>
                    </a:lnTo>
                    <a:lnTo>
                      <a:pt x="27838" y="273084"/>
                    </a:lnTo>
                    <a:lnTo>
                      <a:pt x="27826" y="272962"/>
                    </a:lnTo>
                    <a:lnTo>
                      <a:pt x="27820" y="272847"/>
                    </a:lnTo>
                    <a:lnTo>
                      <a:pt x="27819" y="272725"/>
                    </a:lnTo>
                    <a:lnTo>
                      <a:pt x="27819" y="272483"/>
                    </a:lnTo>
                    <a:lnTo>
                      <a:pt x="27891" y="272234"/>
                    </a:lnTo>
                    <a:lnTo>
                      <a:pt x="28217" y="272014"/>
                    </a:lnTo>
                    <a:lnTo>
                      <a:pt x="28280" y="271784"/>
                    </a:lnTo>
                    <a:lnTo>
                      <a:pt x="28308" y="271668"/>
                    </a:lnTo>
                    <a:lnTo>
                      <a:pt x="28331" y="271547"/>
                    </a:lnTo>
                    <a:lnTo>
                      <a:pt x="28350" y="271425"/>
                    </a:lnTo>
                    <a:lnTo>
                      <a:pt x="28356" y="271304"/>
                    </a:lnTo>
                    <a:lnTo>
                      <a:pt x="28342" y="271061"/>
                    </a:lnTo>
                    <a:lnTo>
                      <a:pt x="28325" y="270818"/>
                    </a:lnTo>
                    <a:lnTo>
                      <a:pt x="28330" y="270575"/>
                    </a:lnTo>
                    <a:lnTo>
                      <a:pt x="28364" y="270459"/>
                    </a:lnTo>
                    <a:lnTo>
                      <a:pt x="28406" y="270344"/>
                    </a:lnTo>
                    <a:lnTo>
                      <a:pt x="28463" y="270234"/>
                    </a:lnTo>
                    <a:lnTo>
                      <a:pt x="28536" y="270138"/>
                    </a:lnTo>
                    <a:lnTo>
                      <a:pt x="28621" y="270052"/>
                    </a:lnTo>
                    <a:lnTo>
                      <a:pt x="28715" y="269979"/>
                    </a:lnTo>
                    <a:lnTo>
                      <a:pt x="28816" y="269907"/>
                    </a:lnTo>
                    <a:lnTo>
                      <a:pt x="28919" y="269840"/>
                    </a:lnTo>
                    <a:lnTo>
                      <a:pt x="29026" y="269785"/>
                    </a:lnTo>
                    <a:lnTo>
                      <a:pt x="29138" y="269737"/>
                    </a:lnTo>
                    <a:lnTo>
                      <a:pt x="29255" y="269700"/>
                    </a:lnTo>
                    <a:lnTo>
                      <a:pt x="29375" y="269682"/>
                    </a:lnTo>
                    <a:lnTo>
                      <a:pt x="29602" y="269755"/>
                    </a:lnTo>
                    <a:lnTo>
                      <a:pt x="29799" y="269901"/>
                    </a:lnTo>
                    <a:lnTo>
                      <a:pt x="30011" y="270016"/>
                    </a:lnTo>
                    <a:lnTo>
                      <a:pt x="30130" y="270034"/>
                    </a:lnTo>
                    <a:lnTo>
                      <a:pt x="30252" y="270046"/>
                    </a:lnTo>
                    <a:lnTo>
                      <a:pt x="30372" y="270058"/>
                    </a:lnTo>
                    <a:lnTo>
                      <a:pt x="30494" y="270064"/>
                    </a:lnTo>
                    <a:lnTo>
                      <a:pt x="30738" y="270059"/>
                    </a:lnTo>
                    <a:lnTo>
                      <a:pt x="30858" y="270046"/>
                    </a:lnTo>
                    <a:lnTo>
                      <a:pt x="30979" y="270028"/>
                    </a:lnTo>
                    <a:lnTo>
                      <a:pt x="31098" y="270004"/>
                    </a:lnTo>
                    <a:lnTo>
                      <a:pt x="31211" y="269961"/>
                    </a:lnTo>
                    <a:lnTo>
                      <a:pt x="31300" y="269876"/>
                    </a:lnTo>
                    <a:lnTo>
                      <a:pt x="31384" y="269791"/>
                    </a:lnTo>
                    <a:lnTo>
                      <a:pt x="31469" y="269700"/>
                    </a:lnTo>
                    <a:lnTo>
                      <a:pt x="31637" y="269523"/>
                    </a:lnTo>
                    <a:lnTo>
                      <a:pt x="31717" y="269433"/>
                    </a:lnTo>
                    <a:lnTo>
                      <a:pt x="31795" y="269341"/>
                    </a:lnTo>
                    <a:lnTo>
                      <a:pt x="31866" y="269244"/>
                    </a:lnTo>
                    <a:lnTo>
                      <a:pt x="31928" y="269141"/>
                    </a:lnTo>
                    <a:lnTo>
                      <a:pt x="31986" y="269031"/>
                    </a:lnTo>
                    <a:lnTo>
                      <a:pt x="32044" y="268922"/>
                    </a:lnTo>
                    <a:lnTo>
                      <a:pt x="32097" y="268813"/>
                    </a:lnTo>
                    <a:lnTo>
                      <a:pt x="32145" y="268703"/>
                    </a:lnTo>
                    <a:lnTo>
                      <a:pt x="32187" y="268588"/>
                    </a:lnTo>
                    <a:lnTo>
                      <a:pt x="32224" y="268473"/>
                    </a:lnTo>
                    <a:lnTo>
                      <a:pt x="32253" y="268357"/>
                    </a:lnTo>
                    <a:lnTo>
                      <a:pt x="32260" y="268230"/>
                    </a:lnTo>
                    <a:lnTo>
                      <a:pt x="32234" y="267993"/>
                    </a:lnTo>
                    <a:lnTo>
                      <a:pt x="32204" y="267750"/>
                    </a:lnTo>
                    <a:lnTo>
                      <a:pt x="32204" y="267507"/>
                    </a:lnTo>
                    <a:lnTo>
                      <a:pt x="32321" y="267300"/>
                    </a:lnTo>
                    <a:lnTo>
                      <a:pt x="32520" y="267160"/>
                    </a:lnTo>
                    <a:lnTo>
                      <a:pt x="32737" y="267051"/>
                    </a:lnTo>
                    <a:lnTo>
                      <a:pt x="32948" y="266929"/>
                    </a:lnTo>
                    <a:lnTo>
                      <a:pt x="33150" y="266796"/>
                    </a:lnTo>
                    <a:lnTo>
                      <a:pt x="33251" y="266729"/>
                    </a:lnTo>
                    <a:lnTo>
                      <a:pt x="33347" y="266650"/>
                    </a:lnTo>
                    <a:lnTo>
                      <a:pt x="33428" y="266559"/>
                    </a:lnTo>
                    <a:lnTo>
                      <a:pt x="33480" y="266456"/>
                    </a:lnTo>
                    <a:lnTo>
                      <a:pt x="33492" y="266328"/>
                    </a:lnTo>
                    <a:lnTo>
                      <a:pt x="33468" y="266091"/>
                    </a:lnTo>
                    <a:lnTo>
                      <a:pt x="33452" y="265848"/>
                    </a:lnTo>
                    <a:lnTo>
                      <a:pt x="33451" y="265605"/>
                    </a:lnTo>
                    <a:lnTo>
                      <a:pt x="33446" y="265362"/>
                    </a:lnTo>
                    <a:lnTo>
                      <a:pt x="33428" y="265119"/>
                    </a:lnTo>
                    <a:lnTo>
                      <a:pt x="33409" y="264876"/>
                    </a:lnTo>
                    <a:lnTo>
                      <a:pt x="33407" y="264633"/>
                    </a:lnTo>
                    <a:lnTo>
                      <a:pt x="33419" y="264511"/>
                    </a:lnTo>
                    <a:lnTo>
                      <a:pt x="33445" y="264396"/>
                    </a:lnTo>
                    <a:lnTo>
                      <a:pt x="33501" y="264287"/>
                    </a:lnTo>
                    <a:lnTo>
                      <a:pt x="33580" y="264196"/>
                    </a:lnTo>
                    <a:lnTo>
                      <a:pt x="33665" y="264105"/>
                    </a:lnTo>
                    <a:lnTo>
                      <a:pt x="33751" y="264020"/>
                    </a:lnTo>
                    <a:lnTo>
                      <a:pt x="33905" y="263831"/>
                    </a:lnTo>
                    <a:lnTo>
                      <a:pt x="34037" y="263625"/>
                    </a:lnTo>
                    <a:lnTo>
                      <a:pt x="34177" y="263430"/>
                    </a:lnTo>
                    <a:lnTo>
                      <a:pt x="34353" y="263260"/>
                    </a:lnTo>
                    <a:lnTo>
                      <a:pt x="34528" y="263090"/>
                    </a:lnTo>
                    <a:lnTo>
                      <a:pt x="34592" y="262992"/>
                    </a:lnTo>
                    <a:lnTo>
                      <a:pt x="34646" y="262883"/>
                    </a:lnTo>
                    <a:lnTo>
                      <a:pt x="34693" y="262768"/>
                    </a:lnTo>
                    <a:lnTo>
                      <a:pt x="34736" y="262659"/>
                    </a:lnTo>
                    <a:lnTo>
                      <a:pt x="34779" y="262543"/>
                    </a:lnTo>
                    <a:lnTo>
                      <a:pt x="34818" y="262428"/>
                    </a:lnTo>
                    <a:lnTo>
                      <a:pt x="34854" y="262306"/>
                    </a:lnTo>
                    <a:lnTo>
                      <a:pt x="34887" y="262191"/>
                    </a:lnTo>
                    <a:lnTo>
                      <a:pt x="34917" y="262076"/>
                    </a:lnTo>
                    <a:lnTo>
                      <a:pt x="34940" y="261954"/>
                    </a:lnTo>
                    <a:lnTo>
                      <a:pt x="34954" y="261832"/>
                    </a:lnTo>
                    <a:lnTo>
                      <a:pt x="34954" y="261711"/>
                    </a:lnTo>
                    <a:lnTo>
                      <a:pt x="34934" y="261468"/>
                    </a:lnTo>
                    <a:lnTo>
                      <a:pt x="34900" y="261231"/>
                    </a:lnTo>
                    <a:lnTo>
                      <a:pt x="34887" y="261109"/>
                    </a:lnTo>
                    <a:lnTo>
                      <a:pt x="34901" y="260988"/>
                    </a:lnTo>
                    <a:lnTo>
                      <a:pt x="34948" y="260878"/>
                    </a:lnTo>
                    <a:lnTo>
                      <a:pt x="35045" y="260805"/>
                    </a:lnTo>
                    <a:lnTo>
                      <a:pt x="35160" y="260763"/>
                    </a:lnTo>
                    <a:lnTo>
                      <a:pt x="35280" y="260739"/>
                    </a:lnTo>
                    <a:lnTo>
                      <a:pt x="35400" y="260726"/>
                    </a:lnTo>
                    <a:lnTo>
                      <a:pt x="35635" y="260660"/>
                    </a:lnTo>
                    <a:lnTo>
                      <a:pt x="35729" y="260587"/>
                    </a:lnTo>
                    <a:lnTo>
                      <a:pt x="35770" y="260472"/>
                    </a:lnTo>
                    <a:lnTo>
                      <a:pt x="35781" y="260350"/>
                    </a:lnTo>
                    <a:lnTo>
                      <a:pt x="35781" y="260228"/>
                    </a:lnTo>
                    <a:lnTo>
                      <a:pt x="35778" y="259986"/>
                    </a:lnTo>
                    <a:lnTo>
                      <a:pt x="35758" y="259742"/>
                    </a:lnTo>
                    <a:lnTo>
                      <a:pt x="35742" y="259499"/>
                    </a:lnTo>
                    <a:lnTo>
                      <a:pt x="35758" y="259257"/>
                    </a:lnTo>
                    <a:lnTo>
                      <a:pt x="35869" y="259044"/>
                    </a:lnTo>
                    <a:lnTo>
                      <a:pt x="36027" y="258861"/>
                    </a:lnTo>
                    <a:lnTo>
                      <a:pt x="36164" y="258539"/>
                    </a:lnTo>
                    <a:lnTo>
                      <a:pt x="36139" y="258302"/>
                    </a:lnTo>
                    <a:lnTo>
                      <a:pt x="36108" y="258060"/>
                    </a:lnTo>
                    <a:lnTo>
                      <a:pt x="36100" y="257938"/>
                    </a:lnTo>
                    <a:lnTo>
                      <a:pt x="36114" y="257817"/>
                    </a:lnTo>
                    <a:lnTo>
                      <a:pt x="36155" y="257701"/>
                    </a:lnTo>
                    <a:lnTo>
                      <a:pt x="36227" y="257610"/>
                    </a:lnTo>
                    <a:lnTo>
                      <a:pt x="36315" y="257525"/>
                    </a:lnTo>
                    <a:lnTo>
                      <a:pt x="36409" y="257446"/>
                    </a:lnTo>
                    <a:lnTo>
                      <a:pt x="36505" y="257367"/>
                    </a:lnTo>
                    <a:lnTo>
                      <a:pt x="36602" y="257294"/>
                    </a:lnTo>
                    <a:lnTo>
                      <a:pt x="36700" y="257227"/>
                    </a:lnTo>
                    <a:lnTo>
                      <a:pt x="36898" y="257087"/>
                    </a:lnTo>
                    <a:lnTo>
                      <a:pt x="37099" y="256948"/>
                    </a:lnTo>
                    <a:lnTo>
                      <a:pt x="37302" y="256814"/>
                    </a:lnTo>
                    <a:lnTo>
                      <a:pt x="37505" y="256680"/>
                    </a:lnTo>
                    <a:lnTo>
                      <a:pt x="37707" y="256547"/>
                    </a:lnTo>
                    <a:lnTo>
                      <a:pt x="37908" y="256407"/>
                    </a:lnTo>
                    <a:lnTo>
                      <a:pt x="38105" y="256267"/>
                    </a:lnTo>
                    <a:lnTo>
                      <a:pt x="38199" y="256188"/>
                    </a:lnTo>
                    <a:lnTo>
                      <a:pt x="38280" y="256097"/>
                    </a:lnTo>
                    <a:lnTo>
                      <a:pt x="38344" y="255994"/>
                    </a:lnTo>
                    <a:lnTo>
                      <a:pt x="38400" y="255884"/>
                    </a:lnTo>
                    <a:lnTo>
                      <a:pt x="38452" y="255775"/>
                    </a:lnTo>
                    <a:lnTo>
                      <a:pt x="38502" y="255666"/>
                    </a:lnTo>
                    <a:lnTo>
                      <a:pt x="38615" y="255447"/>
                    </a:lnTo>
                    <a:lnTo>
                      <a:pt x="38798" y="255295"/>
                    </a:lnTo>
                    <a:lnTo>
                      <a:pt x="39040" y="255320"/>
                    </a:lnTo>
                    <a:lnTo>
                      <a:pt x="39282" y="255344"/>
                    </a:lnTo>
                    <a:lnTo>
                      <a:pt x="39391" y="255295"/>
                    </a:lnTo>
                    <a:lnTo>
                      <a:pt x="39479" y="255210"/>
                    </a:lnTo>
                    <a:lnTo>
                      <a:pt x="39554" y="255113"/>
                    </a:lnTo>
                    <a:lnTo>
                      <a:pt x="39623" y="255016"/>
                    </a:lnTo>
                    <a:lnTo>
                      <a:pt x="39690" y="254912"/>
                    </a:lnTo>
                    <a:lnTo>
                      <a:pt x="39829" y="254712"/>
                    </a:lnTo>
                    <a:lnTo>
                      <a:pt x="39913" y="254627"/>
                    </a:lnTo>
                    <a:lnTo>
                      <a:pt x="40002" y="254542"/>
                    </a:lnTo>
                    <a:lnTo>
                      <a:pt x="40096" y="254463"/>
                    </a:lnTo>
                    <a:lnTo>
                      <a:pt x="40196" y="254396"/>
                    </a:lnTo>
                    <a:lnTo>
                      <a:pt x="40299" y="254329"/>
                    </a:lnTo>
                    <a:lnTo>
                      <a:pt x="40405" y="254274"/>
                    </a:lnTo>
                    <a:lnTo>
                      <a:pt x="40517" y="254226"/>
                    </a:lnTo>
                    <a:lnTo>
                      <a:pt x="40638" y="254207"/>
                    </a:lnTo>
                    <a:lnTo>
                      <a:pt x="40881" y="254226"/>
                    </a:lnTo>
                    <a:lnTo>
                      <a:pt x="41123" y="254244"/>
                    </a:lnTo>
                    <a:lnTo>
                      <a:pt x="41124" y="254062"/>
                    </a:lnTo>
                    <a:lnTo>
                      <a:pt x="41045" y="253965"/>
                    </a:lnTo>
                    <a:lnTo>
                      <a:pt x="40961" y="253874"/>
                    </a:lnTo>
                    <a:lnTo>
                      <a:pt x="40874" y="253788"/>
                    </a:lnTo>
                    <a:lnTo>
                      <a:pt x="40785" y="253709"/>
                    </a:lnTo>
                    <a:lnTo>
                      <a:pt x="40683" y="253643"/>
                    </a:lnTo>
                    <a:lnTo>
                      <a:pt x="40575" y="253588"/>
                    </a:lnTo>
                    <a:lnTo>
                      <a:pt x="40465" y="253533"/>
                    </a:lnTo>
                    <a:lnTo>
                      <a:pt x="40249" y="253424"/>
                    </a:lnTo>
                    <a:lnTo>
                      <a:pt x="40141" y="253229"/>
                    </a:lnTo>
                    <a:lnTo>
                      <a:pt x="40309" y="253053"/>
                    </a:lnTo>
                    <a:lnTo>
                      <a:pt x="40491" y="252889"/>
                    </a:lnTo>
                    <a:lnTo>
                      <a:pt x="40674" y="252731"/>
                    </a:lnTo>
                    <a:lnTo>
                      <a:pt x="40765" y="252652"/>
                    </a:lnTo>
                    <a:lnTo>
                      <a:pt x="40854" y="252567"/>
                    </a:lnTo>
                    <a:lnTo>
                      <a:pt x="40939" y="252482"/>
                    </a:lnTo>
                    <a:lnTo>
                      <a:pt x="40997" y="252373"/>
                    </a:lnTo>
                    <a:lnTo>
                      <a:pt x="41045" y="252263"/>
                    </a:lnTo>
                    <a:lnTo>
                      <a:pt x="41092" y="252148"/>
                    </a:lnTo>
                    <a:lnTo>
                      <a:pt x="41183" y="251923"/>
                    </a:lnTo>
                    <a:lnTo>
                      <a:pt x="41234" y="251814"/>
                    </a:lnTo>
                    <a:lnTo>
                      <a:pt x="41303" y="251717"/>
                    </a:lnTo>
                    <a:lnTo>
                      <a:pt x="41395" y="251638"/>
                    </a:lnTo>
                    <a:lnTo>
                      <a:pt x="41511" y="251602"/>
                    </a:lnTo>
                    <a:lnTo>
                      <a:pt x="41633" y="251589"/>
                    </a:lnTo>
                    <a:lnTo>
                      <a:pt x="41860" y="251668"/>
                    </a:lnTo>
                    <a:lnTo>
                      <a:pt x="41942" y="251753"/>
                    </a:lnTo>
                    <a:lnTo>
                      <a:pt x="42015" y="251856"/>
                    </a:lnTo>
                    <a:lnTo>
                      <a:pt x="42079" y="251960"/>
                    </a:lnTo>
                    <a:lnTo>
                      <a:pt x="42140" y="252063"/>
                    </a:lnTo>
                    <a:lnTo>
                      <a:pt x="42200" y="252166"/>
                    </a:lnTo>
                    <a:lnTo>
                      <a:pt x="42259" y="252276"/>
                    </a:lnTo>
                    <a:lnTo>
                      <a:pt x="42317" y="252385"/>
                    </a:lnTo>
                    <a:lnTo>
                      <a:pt x="42437" y="252591"/>
                    </a:lnTo>
                    <a:lnTo>
                      <a:pt x="42624" y="252725"/>
                    </a:lnTo>
                    <a:lnTo>
                      <a:pt x="42763" y="252531"/>
                    </a:lnTo>
                    <a:lnTo>
                      <a:pt x="42838" y="252300"/>
                    </a:lnTo>
                    <a:lnTo>
                      <a:pt x="42909" y="252069"/>
                    </a:lnTo>
                    <a:lnTo>
                      <a:pt x="42949" y="251954"/>
                    </a:lnTo>
                    <a:lnTo>
                      <a:pt x="42992" y="251838"/>
                    </a:lnTo>
                    <a:lnTo>
                      <a:pt x="43038" y="251723"/>
                    </a:lnTo>
                    <a:lnTo>
                      <a:pt x="43084" y="251613"/>
                    </a:lnTo>
                    <a:lnTo>
                      <a:pt x="43134" y="251504"/>
                    </a:lnTo>
                    <a:lnTo>
                      <a:pt x="43186" y="251394"/>
                    </a:lnTo>
                    <a:lnTo>
                      <a:pt x="43243" y="251285"/>
                    </a:lnTo>
                    <a:lnTo>
                      <a:pt x="43309" y="251182"/>
                    </a:lnTo>
                    <a:lnTo>
                      <a:pt x="43388" y="251091"/>
                    </a:lnTo>
                    <a:lnTo>
                      <a:pt x="43492" y="251030"/>
                    </a:lnTo>
                    <a:lnTo>
                      <a:pt x="43611" y="251000"/>
                    </a:lnTo>
                    <a:lnTo>
                      <a:pt x="43732" y="250994"/>
                    </a:lnTo>
                    <a:lnTo>
                      <a:pt x="43854" y="250987"/>
                    </a:lnTo>
                    <a:lnTo>
                      <a:pt x="43976" y="250982"/>
                    </a:lnTo>
                    <a:lnTo>
                      <a:pt x="44217" y="250963"/>
                    </a:lnTo>
                    <a:lnTo>
                      <a:pt x="44398" y="250812"/>
                    </a:lnTo>
                    <a:lnTo>
                      <a:pt x="44388" y="250569"/>
                    </a:lnTo>
                    <a:lnTo>
                      <a:pt x="44350" y="250332"/>
                    </a:lnTo>
                    <a:lnTo>
                      <a:pt x="44336" y="250210"/>
                    </a:lnTo>
                    <a:lnTo>
                      <a:pt x="44322" y="250088"/>
                    </a:lnTo>
                    <a:lnTo>
                      <a:pt x="44309" y="249967"/>
                    </a:lnTo>
                    <a:lnTo>
                      <a:pt x="44297" y="249851"/>
                    </a:lnTo>
                    <a:lnTo>
                      <a:pt x="44287" y="249730"/>
                    </a:lnTo>
                    <a:lnTo>
                      <a:pt x="44277" y="249609"/>
                    </a:lnTo>
                    <a:lnTo>
                      <a:pt x="44321" y="249366"/>
                    </a:lnTo>
                    <a:lnTo>
                      <a:pt x="44404" y="249281"/>
                    </a:lnTo>
                    <a:lnTo>
                      <a:pt x="44515" y="249232"/>
                    </a:lnTo>
                    <a:lnTo>
                      <a:pt x="44631" y="249195"/>
                    </a:lnTo>
                    <a:lnTo>
                      <a:pt x="44749" y="249165"/>
                    </a:lnTo>
                    <a:lnTo>
                      <a:pt x="44869" y="249141"/>
                    </a:lnTo>
                    <a:lnTo>
                      <a:pt x="44989" y="249128"/>
                    </a:lnTo>
                    <a:lnTo>
                      <a:pt x="45111" y="249116"/>
                    </a:lnTo>
                    <a:lnTo>
                      <a:pt x="45232" y="249110"/>
                    </a:lnTo>
                    <a:lnTo>
                      <a:pt x="45474" y="249135"/>
                    </a:lnTo>
                    <a:lnTo>
                      <a:pt x="45593" y="249110"/>
                    </a:lnTo>
                    <a:lnTo>
                      <a:pt x="45701" y="249055"/>
                    </a:lnTo>
                    <a:lnTo>
                      <a:pt x="45799" y="248983"/>
                    </a:lnTo>
                    <a:lnTo>
                      <a:pt x="45887" y="248897"/>
                    </a:lnTo>
                    <a:lnTo>
                      <a:pt x="45954" y="248801"/>
                    </a:lnTo>
                    <a:lnTo>
                      <a:pt x="45988" y="248679"/>
                    </a:lnTo>
                    <a:lnTo>
                      <a:pt x="46001" y="248558"/>
                    </a:lnTo>
                    <a:lnTo>
                      <a:pt x="45989" y="248321"/>
                    </a:lnTo>
                    <a:lnTo>
                      <a:pt x="45975" y="248199"/>
                    </a:lnTo>
                    <a:lnTo>
                      <a:pt x="45949" y="248078"/>
                    </a:lnTo>
                    <a:lnTo>
                      <a:pt x="45907" y="247968"/>
                    </a:lnTo>
                    <a:lnTo>
                      <a:pt x="45844" y="247859"/>
                    </a:lnTo>
                    <a:lnTo>
                      <a:pt x="45753" y="247780"/>
                    </a:lnTo>
                    <a:lnTo>
                      <a:pt x="45643" y="247731"/>
                    </a:lnTo>
                    <a:lnTo>
                      <a:pt x="45524" y="247701"/>
                    </a:lnTo>
                    <a:lnTo>
                      <a:pt x="45404" y="247689"/>
                    </a:lnTo>
                    <a:lnTo>
                      <a:pt x="45161" y="247658"/>
                    </a:lnTo>
                    <a:lnTo>
                      <a:pt x="44919" y="247646"/>
                    </a:lnTo>
                    <a:lnTo>
                      <a:pt x="44678" y="247670"/>
                    </a:lnTo>
                    <a:lnTo>
                      <a:pt x="44438" y="247646"/>
                    </a:lnTo>
                    <a:lnTo>
                      <a:pt x="44236" y="247513"/>
                    </a:lnTo>
                    <a:lnTo>
                      <a:pt x="44049" y="247361"/>
                    </a:lnTo>
                    <a:lnTo>
                      <a:pt x="43884" y="247184"/>
                    </a:lnTo>
                    <a:lnTo>
                      <a:pt x="43743" y="246984"/>
                    </a:lnTo>
                    <a:lnTo>
                      <a:pt x="43671" y="246887"/>
                    </a:lnTo>
                    <a:lnTo>
                      <a:pt x="43589" y="246795"/>
                    </a:lnTo>
                    <a:lnTo>
                      <a:pt x="43483" y="246735"/>
                    </a:lnTo>
                    <a:lnTo>
                      <a:pt x="43366" y="246704"/>
                    </a:lnTo>
                    <a:lnTo>
                      <a:pt x="43245" y="246686"/>
                    </a:lnTo>
                    <a:lnTo>
                      <a:pt x="43124" y="246680"/>
                    </a:lnTo>
                    <a:lnTo>
                      <a:pt x="42882" y="246692"/>
                    </a:lnTo>
                    <a:lnTo>
                      <a:pt x="42761" y="246711"/>
                    </a:lnTo>
                    <a:lnTo>
                      <a:pt x="42641" y="246729"/>
                    </a:lnTo>
                    <a:lnTo>
                      <a:pt x="42522" y="246759"/>
                    </a:lnTo>
                    <a:lnTo>
                      <a:pt x="42409" y="246802"/>
                    </a:lnTo>
                    <a:lnTo>
                      <a:pt x="42301" y="246862"/>
                    </a:lnTo>
                    <a:lnTo>
                      <a:pt x="42197" y="246923"/>
                    </a:lnTo>
                    <a:lnTo>
                      <a:pt x="42094" y="246990"/>
                    </a:lnTo>
                    <a:lnTo>
                      <a:pt x="41885" y="247112"/>
                    </a:lnTo>
                    <a:lnTo>
                      <a:pt x="41653" y="247185"/>
                    </a:lnTo>
                    <a:lnTo>
                      <a:pt x="41411" y="247190"/>
                    </a:lnTo>
                    <a:lnTo>
                      <a:pt x="41296" y="247154"/>
                    </a:lnTo>
                    <a:lnTo>
                      <a:pt x="41202" y="247081"/>
                    </a:lnTo>
                    <a:lnTo>
                      <a:pt x="41117" y="246990"/>
                    </a:lnTo>
                    <a:lnTo>
                      <a:pt x="41035" y="246899"/>
                    </a:lnTo>
                    <a:lnTo>
                      <a:pt x="40963" y="246802"/>
                    </a:lnTo>
                    <a:lnTo>
                      <a:pt x="40902" y="246698"/>
                    </a:lnTo>
                    <a:lnTo>
                      <a:pt x="40851" y="246589"/>
                    </a:lnTo>
                    <a:lnTo>
                      <a:pt x="40820" y="246468"/>
                    </a:lnTo>
                    <a:lnTo>
                      <a:pt x="40920" y="246255"/>
                    </a:lnTo>
                    <a:lnTo>
                      <a:pt x="41081" y="246073"/>
                    </a:lnTo>
                    <a:lnTo>
                      <a:pt x="41204" y="245866"/>
                    </a:lnTo>
                    <a:lnTo>
                      <a:pt x="41229" y="245744"/>
                    </a:lnTo>
                    <a:lnTo>
                      <a:pt x="41250" y="245629"/>
                    </a:lnTo>
                    <a:lnTo>
                      <a:pt x="41266" y="245508"/>
                    </a:lnTo>
                    <a:lnTo>
                      <a:pt x="41274" y="245386"/>
                    </a:lnTo>
                    <a:lnTo>
                      <a:pt x="41270" y="245258"/>
                    </a:lnTo>
                    <a:lnTo>
                      <a:pt x="41252" y="245143"/>
                    </a:lnTo>
                    <a:lnTo>
                      <a:pt x="41211" y="245028"/>
                    </a:lnTo>
                    <a:lnTo>
                      <a:pt x="41142" y="244930"/>
                    </a:lnTo>
                    <a:lnTo>
                      <a:pt x="41048" y="244852"/>
                    </a:lnTo>
                    <a:lnTo>
                      <a:pt x="40943" y="244791"/>
                    </a:lnTo>
                    <a:lnTo>
                      <a:pt x="40833" y="244736"/>
                    </a:lnTo>
                    <a:lnTo>
                      <a:pt x="40721" y="244687"/>
                    </a:lnTo>
                    <a:lnTo>
                      <a:pt x="40605" y="244651"/>
                    </a:lnTo>
                    <a:lnTo>
                      <a:pt x="40489" y="244614"/>
                    </a:lnTo>
                    <a:lnTo>
                      <a:pt x="40371" y="244584"/>
                    </a:lnTo>
                    <a:lnTo>
                      <a:pt x="40251" y="244566"/>
                    </a:lnTo>
                    <a:lnTo>
                      <a:pt x="40009" y="244578"/>
                    </a:lnTo>
                    <a:lnTo>
                      <a:pt x="39767" y="244596"/>
                    </a:lnTo>
                    <a:lnTo>
                      <a:pt x="39524" y="244602"/>
                    </a:lnTo>
                    <a:lnTo>
                      <a:pt x="39304" y="244499"/>
                    </a:lnTo>
                    <a:lnTo>
                      <a:pt x="39119" y="244341"/>
                    </a:lnTo>
                    <a:lnTo>
                      <a:pt x="39092" y="244122"/>
                    </a:lnTo>
                    <a:lnTo>
                      <a:pt x="39283" y="243964"/>
                    </a:lnTo>
                    <a:lnTo>
                      <a:pt x="39450" y="243794"/>
                    </a:lnTo>
                    <a:lnTo>
                      <a:pt x="39512" y="243557"/>
                    </a:lnTo>
                    <a:lnTo>
                      <a:pt x="39566" y="243321"/>
                    </a:lnTo>
                    <a:lnTo>
                      <a:pt x="39657" y="243095"/>
                    </a:lnTo>
                    <a:lnTo>
                      <a:pt x="39750" y="242871"/>
                    </a:lnTo>
                    <a:lnTo>
                      <a:pt x="39802" y="242762"/>
                    </a:lnTo>
                    <a:lnTo>
                      <a:pt x="39857" y="242652"/>
                    </a:lnTo>
                    <a:lnTo>
                      <a:pt x="39916" y="242549"/>
                    </a:lnTo>
                    <a:lnTo>
                      <a:pt x="39979" y="242446"/>
                    </a:lnTo>
                    <a:lnTo>
                      <a:pt x="40054" y="242348"/>
                    </a:lnTo>
                    <a:lnTo>
                      <a:pt x="40141" y="242263"/>
                    </a:lnTo>
                    <a:lnTo>
                      <a:pt x="40232" y="242178"/>
                    </a:lnTo>
                    <a:lnTo>
                      <a:pt x="40329" y="242105"/>
                    </a:lnTo>
                    <a:lnTo>
                      <a:pt x="40430" y="242039"/>
                    </a:lnTo>
                    <a:lnTo>
                      <a:pt x="40540" y="241990"/>
                    </a:lnTo>
                    <a:lnTo>
                      <a:pt x="40657" y="241953"/>
                    </a:lnTo>
                    <a:lnTo>
                      <a:pt x="40774" y="241923"/>
                    </a:lnTo>
                    <a:lnTo>
                      <a:pt x="41006" y="241844"/>
                    </a:lnTo>
                    <a:lnTo>
                      <a:pt x="41075" y="241626"/>
                    </a:lnTo>
                    <a:lnTo>
                      <a:pt x="41035" y="241382"/>
                    </a:lnTo>
                    <a:lnTo>
                      <a:pt x="41005" y="241267"/>
                    </a:lnTo>
                    <a:lnTo>
                      <a:pt x="40968" y="241151"/>
                    </a:lnTo>
                    <a:lnTo>
                      <a:pt x="40928" y="241036"/>
                    </a:lnTo>
                    <a:lnTo>
                      <a:pt x="40887" y="240921"/>
                    </a:lnTo>
                    <a:lnTo>
                      <a:pt x="40845" y="240811"/>
                    </a:lnTo>
                    <a:lnTo>
                      <a:pt x="40761" y="240581"/>
                    </a:lnTo>
                    <a:lnTo>
                      <a:pt x="40675" y="240355"/>
                    </a:lnTo>
                    <a:lnTo>
                      <a:pt x="40587" y="240125"/>
                    </a:lnTo>
                    <a:lnTo>
                      <a:pt x="40542" y="240015"/>
                    </a:lnTo>
                    <a:lnTo>
                      <a:pt x="40491" y="239906"/>
                    </a:lnTo>
                    <a:lnTo>
                      <a:pt x="40433" y="239797"/>
                    </a:lnTo>
                    <a:lnTo>
                      <a:pt x="40373" y="239687"/>
                    </a:lnTo>
                    <a:lnTo>
                      <a:pt x="40310" y="239584"/>
                    </a:lnTo>
                    <a:lnTo>
                      <a:pt x="40247" y="239481"/>
                    </a:lnTo>
                    <a:lnTo>
                      <a:pt x="40183" y="239377"/>
                    </a:lnTo>
                    <a:lnTo>
                      <a:pt x="40118" y="239274"/>
                    </a:lnTo>
                    <a:lnTo>
                      <a:pt x="40053" y="239171"/>
                    </a:lnTo>
                    <a:lnTo>
                      <a:pt x="39988" y="239068"/>
                    </a:lnTo>
                    <a:lnTo>
                      <a:pt x="39923" y="238971"/>
                    </a:lnTo>
                    <a:lnTo>
                      <a:pt x="39792" y="238764"/>
                    </a:lnTo>
                    <a:lnTo>
                      <a:pt x="39661" y="238558"/>
                    </a:lnTo>
                    <a:lnTo>
                      <a:pt x="39529" y="238357"/>
                    </a:lnTo>
                    <a:lnTo>
                      <a:pt x="39396" y="238151"/>
                    </a:lnTo>
                    <a:lnTo>
                      <a:pt x="39255" y="237950"/>
                    </a:lnTo>
                    <a:lnTo>
                      <a:pt x="39066" y="237798"/>
                    </a:lnTo>
                    <a:lnTo>
                      <a:pt x="38875" y="237646"/>
                    </a:lnTo>
                    <a:lnTo>
                      <a:pt x="38757" y="237439"/>
                    </a:lnTo>
                    <a:lnTo>
                      <a:pt x="38782" y="237197"/>
                    </a:lnTo>
                    <a:lnTo>
                      <a:pt x="38749" y="236960"/>
                    </a:lnTo>
                    <a:lnTo>
                      <a:pt x="38635" y="236747"/>
                    </a:lnTo>
                    <a:lnTo>
                      <a:pt x="38575" y="236643"/>
                    </a:lnTo>
                    <a:lnTo>
                      <a:pt x="38515" y="236534"/>
                    </a:lnTo>
                    <a:lnTo>
                      <a:pt x="38457" y="236425"/>
                    </a:lnTo>
                    <a:lnTo>
                      <a:pt x="38403" y="236316"/>
                    </a:lnTo>
                    <a:lnTo>
                      <a:pt x="38357" y="236206"/>
                    </a:lnTo>
                    <a:lnTo>
                      <a:pt x="38317" y="236091"/>
                    </a:lnTo>
                    <a:lnTo>
                      <a:pt x="38283" y="235975"/>
                    </a:lnTo>
                    <a:lnTo>
                      <a:pt x="38253" y="235860"/>
                    </a:lnTo>
                    <a:lnTo>
                      <a:pt x="38225" y="235738"/>
                    </a:lnTo>
                    <a:lnTo>
                      <a:pt x="38169" y="235502"/>
                    </a:lnTo>
                    <a:lnTo>
                      <a:pt x="38137" y="235386"/>
                    </a:lnTo>
                    <a:lnTo>
                      <a:pt x="38098" y="235271"/>
                    </a:lnTo>
                    <a:lnTo>
                      <a:pt x="38039" y="235161"/>
                    </a:lnTo>
                    <a:lnTo>
                      <a:pt x="37969" y="235064"/>
                    </a:lnTo>
                    <a:lnTo>
                      <a:pt x="37874" y="234991"/>
                    </a:lnTo>
                    <a:lnTo>
                      <a:pt x="37757" y="234954"/>
                    </a:lnTo>
                    <a:lnTo>
                      <a:pt x="37635" y="234948"/>
                    </a:lnTo>
                    <a:lnTo>
                      <a:pt x="37394" y="234973"/>
                    </a:lnTo>
                    <a:lnTo>
                      <a:pt x="37273" y="234991"/>
                    </a:lnTo>
                    <a:lnTo>
                      <a:pt x="37154" y="235009"/>
                    </a:lnTo>
                    <a:lnTo>
                      <a:pt x="37034" y="235034"/>
                    </a:lnTo>
                    <a:lnTo>
                      <a:pt x="36916" y="235064"/>
                    </a:lnTo>
                    <a:lnTo>
                      <a:pt x="36800" y="235100"/>
                    </a:lnTo>
                    <a:lnTo>
                      <a:pt x="36686" y="235137"/>
                    </a:lnTo>
                    <a:lnTo>
                      <a:pt x="36571" y="235179"/>
                    </a:lnTo>
                    <a:lnTo>
                      <a:pt x="36457" y="235222"/>
                    </a:lnTo>
                    <a:lnTo>
                      <a:pt x="36229" y="235307"/>
                    </a:lnTo>
                    <a:lnTo>
                      <a:pt x="35998" y="235386"/>
                    </a:lnTo>
                    <a:lnTo>
                      <a:pt x="35758" y="235423"/>
                    </a:lnTo>
                    <a:lnTo>
                      <a:pt x="35514" y="235428"/>
                    </a:lnTo>
                    <a:lnTo>
                      <a:pt x="35272" y="235428"/>
                    </a:lnTo>
                    <a:lnTo>
                      <a:pt x="35029" y="235429"/>
                    </a:lnTo>
                    <a:lnTo>
                      <a:pt x="34786" y="235422"/>
                    </a:lnTo>
                    <a:lnTo>
                      <a:pt x="34542" y="235422"/>
                    </a:lnTo>
                    <a:lnTo>
                      <a:pt x="34421" y="235423"/>
                    </a:lnTo>
                    <a:lnTo>
                      <a:pt x="34300" y="235423"/>
                    </a:lnTo>
                    <a:lnTo>
                      <a:pt x="34178" y="235428"/>
                    </a:lnTo>
                    <a:lnTo>
                      <a:pt x="34058" y="235446"/>
                    </a:lnTo>
                    <a:lnTo>
                      <a:pt x="33939" y="235471"/>
                    </a:lnTo>
                    <a:lnTo>
                      <a:pt x="33700" y="235520"/>
                    </a:lnTo>
                    <a:lnTo>
                      <a:pt x="33581" y="235544"/>
                    </a:lnTo>
                    <a:lnTo>
                      <a:pt x="33461" y="235562"/>
                    </a:lnTo>
                    <a:lnTo>
                      <a:pt x="33341" y="235574"/>
                    </a:lnTo>
                    <a:lnTo>
                      <a:pt x="33220" y="235581"/>
                    </a:lnTo>
                    <a:lnTo>
                      <a:pt x="33098" y="235586"/>
                    </a:lnTo>
                    <a:lnTo>
                      <a:pt x="32977" y="235586"/>
                    </a:lnTo>
                    <a:lnTo>
                      <a:pt x="32733" y="235605"/>
                    </a:lnTo>
                    <a:lnTo>
                      <a:pt x="32613" y="235617"/>
                    </a:lnTo>
                    <a:lnTo>
                      <a:pt x="32493" y="235641"/>
                    </a:lnTo>
                    <a:lnTo>
                      <a:pt x="32376" y="235672"/>
                    </a:lnTo>
                    <a:lnTo>
                      <a:pt x="32263" y="235714"/>
                    </a:lnTo>
                    <a:lnTo>
                      <a:pt x="32159" y="235781"/>
                    </a:lnTo>
                    <a:lnTo>
                      <a:pt x="32069" y="235860"/>
                    </a:lnTo>
                    <a:lnTo>
                      <a:pt x="31992" y="235957"/>
                    </a:lnTo>
                    <a:lnTo>
                      <a:pt x="31918" y="236054"/>
                    </a:lnTo>
                    <a:lnTo>
                      <a:pt x="31853" y="236158"/>
                    </a:lnTo>
                    <a:lnTo>
                      <a:pt x="31793" y="236261"/>
                    </a:lnTo>
                    <a:lnTo>
                      <a:pt x="31735" y="236370"/>
                    </a:lnTo>
                    <a:lnTo>
                      <a:pt x="31622" y="236583"/>
                    </a:lnTo>
                    <a:lnTo>
                      <a:pt x="31500" y="236795"/>
                    </a:lnTo>
                    <a:lnTo>
                      <a:pt x="31347" y="236984"/>
                    </a:lnTo>
                    <a:lnTo>
                      <a:pt x="31126" y="237075"/>
                    </a:lnTo>
                    <a:lnTo>
                      <a:pt x="30885" y="237044"/>
                    </a:lnTo>
                    <a:lnTo>
                      <a:pt x="30769" y="237008"/>
                    </a:lnTo>
                    <a:lnTo>
                      <a:pt x="30664" y="236948"/>
                    </a:lnTo>
                    <a:lnTo>
                      <a:pt x="30575" y="236862"/>
                    </a:lnTo>
                    <a:lnTo>
                      <a:pt x="30489" y="236777"/>
                    </a:lnTo>
                    <a:lnTo>
                      <a:pt x="30404" y="236692"/>
                    </a:lnTo>
                    <a:lnTo>
                      <a:pt x="30320" y="236601"/>
                    </a:lnTo>
                    <a:lnTo>
                      <a:pt x="30158" y="236425"/>
                    </a:lnTo>
                    <a:lnTo>
                      <a:pt x="30004" y="236236"/>
                    </a:lnTo>
                    <a:lnTo>
                      <a:pt x="29794" y="236146"/>
                    </a:lnTo>
                    <a:lnTo>
                      <a:pt x="29630" y="236328"/>
                    </a:lnTo>
                    <a:lnTo>
                      <a:pt x="29465" y="236504"/>
                    </a:lnTo>
                    <a:lnTo>
                      <a:pt x="29228" y="236552"/>
                    </a:lnTo>
                    <a:lnTo>
                      <a:pt x="28985" y="236540"/>
                    </a:lnTo>
                    <a:lnTo>
                      <a:pt x="28744" y="236510"/>
                    </a:lnTo>
                    <a:lnTo>
                      <a:pt x="28501" y="236492"/>
                    </a:lnTo>
                    <a:lnTo>
                      <a:pt x="28258" y="236491"/>
                    </a:lnTo>
                    <a:lnTo>
                      <a:pt x="28016" y="236492"/>
                    </a:lnTo>
                    <a:lnTo>
                      <a:pt x="27772" y="236498"/>
                    </a:lnTo>
                    <a:lnTo>
                      <a:pt x="27529" y="236504"/>
                    </a:lnTo>
                    <a:lnTo>
                      <a:pt x="27286" y="236510"/>
                    </a:lnTo>
                    <a:lnTo>
                      <a:pt x="27043" y="236528"/>
                    </a:lnTo>
                    <a:lnTo>
                      <a:pt x="26801" y="236540"/>
                    </a:lnTo>
                    <a:lnTo>
                      <a:pt x="26679" y="236534"/>
                    </a:lnTo>
                    <a:lnTo>
                      <a:pt x="26558" y="236522"/>
                    </a:lnTo>
                    <a:lnTo>
                      <a:pt x="26437" y="236510"/>
                    </a:lnTo>
                    <a:lnTo>
                      <a:pt x="26324" y="236467"/>
                    </a:lnTo>
                    <a:lnTo>
                      <a:pt x="26215" y="236413"/>
                    </a:lnTo>
                    <a:lnTo>
                      <a:pt x="26108" y="236358"/>
                    </a:lnTo>
                    <a:lnTo>
                      <a:pt x="25999" y="236297"/>
                    </a:lnTo>
                    <a:lnTo>
                      <a:pt x="25770" y="236224"/>
                    </a:lnTo>
                    <a:lnTo>
                      <a:pt x="25531" y="236175"/>
                    </a:lnTo>
                    <a:lnTo>
                      <a:pt x="25415" y="235981"/>
                    </a:lnTo>
                    <a:lnTo>
                      <a:pt x="25424" y="235738"/>
                    </a:lnTo>
                    <a:lnTo>
                      <a:pt x="25444" y="235617"/>
                    </a:lnTo>
                    <a:lnTo>
                      <a:pt x="25472" y="235501"/>
                    </a:lnTo>
                    <a:lnTo>
                      <a:pt x="25513" y="235386"/>
                    </a:lnTo>
                    <a:lnTo>
                      <a:pt x="25563" y="235277"/>
                    </a:lnTo>
                    <a:lnTo>
                      <a:pt x="25630" y="235173"/>
                    </a:lnTo>
                    <a:lnTo>
                      <a:pt x="25720" y="235088"/>
                    </a:lnTo>
                    <a:lnTo>
                      <a:pt x="25817" y="235015"/>
                    </a:lnTo>
                    <a:lnTo>
                      <a:pt x="25914" y="234942"/>
                    </a:lnTo>
                    <a:lnTo>
                      <a:pt x="26087" y="234779"/>
                    </a:lnTo>
                    <a:lnTo>
                      <a:pt x="26235" y="234584"/>
                    </a:lnTo>
                    <a:lnTo>
                      <a:pt x="26387" y="234389"/>
                    </a:lnTo>
                    <a:lnTo>
                      <a:pt x="26475" y="234311"/>
                    </a:lnTo>
                    <a:lnTo>
                      <a:pt x="26573" y="234237"/>
                    </a:lnTo>
                    <a:lnTo>
                      <a:pt x="26676" y="234171"/>
                    </a:lnTo>
                    <a:lnTo>
                      <a:pt x="26782" y="234110"/>
                    </a:lnTo>
                    <a:lnTo>
                      <a:pt x="26891" y="234055"/>
                    </a:lnTo>
                    <a:lnTo>
                      <a:pt x="27098" y="233928"/>
                    </a:lnTo>
                    <a:lnTo>
                      <a:pt x="27191" y="233849"/>
                    </a:lnTo>
                    <a:lnTo>
                      <a:pt x="27268" y="233758"/>
                    </a:lnTo>
                    <a:lnTo>
                      <a:pt x="27338" y="233661"/>
                    </a:lnTo>
                    <a:lnTo>
                      <a:pt x="27400" y="233551"/>
                    </a:lnTo>
                    <a:lnTo>
                      <a:pt x="27455" y="233448"/>
                    </a:lnTo>
                    <a:lnTo>
                      <a:pt x="27503" y="233333"/>
                    </a:lnTo>
                    <a:lnTo>
                      <a:pt x="27546" y="233217"/>
                    </a:lnTo>
                    <a:lnTo>
                      <a:pt x="27588" y="233102"/>
                    </a:lnTo>
                    <a:lnTo>
                      <a:pt x="27624" y="232986"/>
                    </a:lnTo>
                    <a:lnTo>
                      <a:pt x="27652" y="232871"/>
                    </a:lnTo>
                    <a:lnTo>
                      <a:pt x="27662" y="232749"/>
                    </a:lnTo>
                    <a:lnTo>
                      <a:pt x="27651" y="232506"/>
                    </a:lnTo>
                    <a:lnTo>
                      <a:pt x="27631" y="232263"/>
                    </a:lnTo>
                    <a:lnTo>
                      <a:pt x="27609" y="232020"/>
                    </a:lnTo>
                    <a:lnTo>
                      <a:pt x="27587" y="231783"/>
                    </a:lnTo>
                    <a:lnTo>
                      <a:pt x="27592" y="231540"/>
                    </a:lnTo>
                    <a:lnTo>
                      <a:pt x="27710" y="231412"/>
                    </a:lnTo>
                    <a:lnTo>
                      <a:pt x="27953" y="231437"/>
                    </a:lnTo>
                    <a:lnTo>
                      <a:pt x="28192" y="231431"/>
                    </a:lnTo>
                    <a:lnTo>
                      <a:pt x="28417" y="231340"/>
                    </a:lnTo>
                    <a:lnTo>
                      <a:pt x="28642" y="231248"/>
                    </a:lnTo>
                    <a:lnTo>
                      <a:pt x="28874" y="231169"/>
                    </a:lnTo>
                    <a:lnTo>
                      <a:pt x="29115" y="231176"/>
                    </a:lnTo>
                    <a:lnTo>
                      <a:pt x="29357" y="231200"/>
                    </a:lnTo>
                    <a:lnTo>
                      <a:pt x="29471" y="231158"/>
                    </a:lnTo>
                    <a:lnTo>
                      <a:pt x="29566" y="231085"/>
                    </a:lnTo>
                    <a:lnTo>
                      <a:pt x="29658" y="231006"/>
                    </a:lnTo>
                    <a:lnTo>
                      <a:pt x="29747" y="230921"/>
                    </a:lnTo>
                    <a:lnTo>
                      <a:pt x="29834" y="230836"/>
                    </a:lnTo>
                    <a:lnTo>
                      <a:pt x="29919" y="230750"/>
                    </a:lnTo>
                    <a:lnTo>
                      <a:pt x="30000" y="230659"/>
                    </a:lnTo>
                    <a:lnTo>
                      <a:pt x="30075" y="230562"/>
                    </a:lnTo>
                    <a:lnTo>
                      <a:pt x="30145" y="230465"/>
                    </a:lnTo>
                    <a:lnTo>
                      <a:pt x="30207" y="230356"/>
                    </a:lnTo>
                    <a:lnTo>
                      <a:pt x="30258" y="230246"/>
                    </a:lnTo>
                    <a:lnTo>
                      <a:pt x="30296" y="230131"/>
                    </a:lnTo>
                    <a:lnTo>
                      <a:pt x="30312" y="230009"/>
                    </a:lnTo>
                    <a:lnTo>
                      <a:pt x="30248" y="229779"/>
                    </a:lnTo>
                    <a:lnTo>
                      <a:pt x="30119" y="229572"/>
                    </a:lnTo>
                    <a:lnTo>
                      <a:pt x="29981" y="229372"/>
                    </a:lnTo>
                    <a:lnTo>
                      <a:pt x="29914" y="229274"/>
                    </a:lnTo>
                    <a:lnTo>
                      <a:pt x="29852" y="229171"/>
                    </a:lnTo>
                    <a:lnTo>
                      <a:pt x="29797" y="229062"/>
                    </a:lnTo>
                    <a:lnTo>
                      <a:pt x="29754" y="228946"/>
                    </a:lnTo>
                    <a:lnTo>
                      <a:pt x="29722" y="228824"/>
                    </a:lnTo>
                    <a:lnTo>
                      <a:pt x="29702" y="228709"/>
                    </a:lnTo>
                    <a:lnTo>
                      <a:pt x="29694" y="228588"/>
                    </a:lnTo>
                    <a:lnTo>
                      <a:pt x="29712" y="228344"/>
                    </a:lnTo>
                    <a:lnTo>
                      <a:pt x="29744" y="228223"/>
                    </a:lnTo>
                    <a:lnTo>
                      <a:pt x="29808" y="228126"/>
                    </a:lnTo>
                    <a:lnTo>
                      <a:pt x="29894" y="228041"/>
                    </a:lnTo>
                    <a:lnTo>
                      <a:pt x="29994" y="227968"/>
                    </a:lnTo>
                    <a:lnTo>
                      <a:pt x="30102" y="227913"/>
                    </a:lnTo>
                    <a:lnTo>
                      <a:pt x="30216" y="227864"/>
                    </a:lnTo>
                    <a:lnTo>
                      <a:pt x="30336" y="227853"/>
                    </a:lnTo>
                    <a:lnTo>
                      <a:pt x="30458" y="227853"/>
                    </a:lnTo>
                    <a:lnTo>
                      <a:pt x="30700" y="227871"/>
                    </a:lnTo>
                    <a:lnTo>
                      <a:pt x="30945" y="227883"/>
                    </a:lnTo>
                    <a:lnTo>
                      <a:pt x="30900" y="227737"/>
                    </a:lnTo>
                    <a:lnTo>
                      <a:pt x="30704" y="227585"/>
                    </a:lnTo>
                    <a:lnTo>
                      <a:pt x="30596" y="227378"/>
                    </a:lnTo>
                    <a:lnTo>
                      <a:pt x="30563" y="227136"/>
                    </a:lnTo>
                    <a:lnTo>
                      <a:pt x="30576" y="226893"/>
                    </a:lnTo>
                    <a:lnTo>
                      <a:pt x="30591" y="226771"/>
                    </a:lnTo>
                    <a:lnTo>
                      <a:pt x="30620" y="226650"/>
                    </a:lnTo>
                    <a:lnTo>
                      <a:pt x="30671" y="226540"/>
                    </a:lnTo>
                    <a:lnTo>
                      <a:pt x="30740" y="226443"/>
                    </a:lnTo>
                    <a:lnTo>
                      <a:pt x="30818" y="226352"/>
                    </a:lnTo>
                    <a:lnTo>
                      <a:pt x="30970" y="226164"/>
                    </a:lnTo>
                    <a:lnTo>
                      <a:pt x="31038" y="225933"/>
                    </a:lnTo>
                    <a:lnTo>
                      <a:pt x="31008" y="225690"/>
                    </a:lnTo>
                    <a:lnTo>
                      <a:pt x="31059" y="225465"/>
                    </a:lnTo>
                    <a:lnTo>
                      <a:pt x="31150" y="225380"/>
                    </a:lnTo>
                    <a:lnTo>
                      <a:pt x="31252" y="225319"/>
                    </a:lnTo>
                    <a:lnTo>
                      <a:pt x="31358" y="225258"/>
                    </a:lnTo>
                    <a:lnTo>
                      <a:pt x="31465" y="225198"/>
                    </a:lnTo>
                    <a:lnTo>
                      <a:pt x="31667" y="225064"/>
                    </a:lnTo>
                    <a:lnTo>
                      <a:pt x="31787" y="224857"/>
                    </a:lnTo>
                    <a:lnTo>
                      <a:pt x="31795" y="224614"/>
                    </a:lnTo>
                    <a:lnTo>
                      <a:pt x="31763" y="224371"/>
                    </a:lnTo>
                    <a:lnTo>
                      <a:pt x="31740" y="224134"/>
                    </a:lnTo>
                    <a:lnTo>
                      <a:pt x="31741" y="223891"/>
                    </a:lnTo>
                    <a:lnTo>
                      <a:pt x="31741" y="223648"/>
                    </a:lnTo>
                    <a:lnTo>
                      <a:pt x="31734" y="223520"/>
                    </a:lnTo>
                    <a:lnTo>
                      <a:pt x="31723" y="223405"/>
                    </a:lnTo>
                    <a:lnTo>
                      <a:pt x="31709" y="223284"/>
                    </a:lnTo>
                    <a:lnTo>
                      <a:pt x="31693" y="223162"/>
                    </a:lnTo>
                    <a:lnTo>
                      <a:pt x="31673" y="223041"/>
                    </a:lnTo>
                    <a:lnTo>
                      <a:pt x="31634" y="222925"/>
                    </a:lnTo>
                    <a:lnTo>
                      <a:pt x="31561" y="222828"/>
                    </a:lnTo>
                    <a:lnTo>
                      <a:pt x="31448" y="222798"/>
                    </a:lnTo>
                    <a:lnTo>
                      <a:pt x="31205" y="222828"/>
                    </a:lnTo>
                    <a:lnTo>
                      <a:pt x="30965" y="222840"/>
                    </a:lnTo>
                    <a:lnTo>
                      <a:pt x="30727" y="222785"/>
                    </a:lnTo>
                    <a:lnTo>
                      <a:pt x="30492" y="222725"/>
                    </a:lnTo>
                    <a:lnTo>
                      <a:pt x="30258" y="222658"/>
                    </a:lnTo>
                    <a:lnTo>
                      <a:pt x="30024" y="222597"/>
                    </a:lnTo>
                    <a:lnTo>
                      <a:pt x="29790" y="222530"/>
                    </a:lnTo>
                    <a:lnTo>
                      <a:pt x="29556" y="222464"/>
                    </a:lnTo>
                    <a:lnTo>
                      <a:pt x="29327" y="222385"/>
                    </a:lnTo>
                    <a:lnTo>
                      <a:pt x="29119" y="222257"/>
                    </a:lnTo>
                    <a:lnTo>
                      <a:pt x="29016" y="222196"/>
                    </a:lnTo>
                    <a:lnTo>
                      <a:pt x="28913" y="222129"/>
                    </a:lnTo>
                    <a:lnTo>
                      <a:pt x="28813" y="222056"/>
                    </a:lnTo>
                    <a:lnTo>
                      <a:pt x="28720" y="221977"/>
                    </a:lnTo>
                    <a:lnTo>
                      <a:pt x="28629" y="221899"/>
                    </a:lnTo>
                    <a:lnTo>
                      <a:pt x="28545" y="221808"/>
                    </a:lnTo>
                    <a:lnTo>
                      <a:pt x="28484" y="221704"/>
                    </a:lnTo>
                    <a:lnTo>
                      <a:pt x="28478" y="221583"/>
                    </a:lnTo>
                    <a:lnTo>
                      <a:pt x="28509" y="221339"/>
                    </a:lnTo>
                    <a:lnTo>
                      <a:pt x="28491" y="221102"/>
                    </a:lnTo>
                    <a:lnTo>
                      <a:pt x="28462" y="220981"/>
                    </a:lnTo>
                    <a:lnTo>
                      <a:pt x="28428" y="220866"/>
                    </a:lnTo>
                    <a:lnTo>
                      <a:pt x="28391" y="220750"/>
                    </a:lnTo>
                    <a:lnTo>
                      <a:pt x="28354" y="220634"/>
                    </a:lnTo>
                    <a:lnTo>
                      <a:pt x="28314" y="220519"/>
                    </a:lnTo>
                    <a:lnTo>
                      <a:pt x="28267" y="220404"/>
                    </a:lnTo>
                    <a:lnTo>
                      <a:pt x="28211" y="220295"/>
                    </a:lnTo>
                    <a:lnTo>
                      <a:pt x="28146" y="220191"/>
                    </a:lnTo>
                    <a:lnTo>
                      <a:pt x="28062" y="220112"/>
                    </a:lnTo>
                    <a:lnTo>
                      <a:pt x="27936" y="220106"/>
                    </a:lnTo>
                    <a:lnTo>
                      <a:pt x="27689" y="220148"/>
                    </a:lnTo>
                    <a:lnTo>
                      <a:pt x="27662" y="220009"/>
                    </a:lnTo>
                    <a:lnTo>
                      <a:pt x="27816" y="219815"/>
                    </a:lnTo>
                    <a:lnTo>
                      <a:pt x="27882" y="219584"/>
                    </a:lnTo>
                    <a:lnTo>
                      <a:pt x="27878" y="219341"/>
                    </a:lnTo>
                    <a:lnTo>
                      <a:pt x="27870" y="219219"/>
                    </a:lnTo>
                    <a:lnTo>
                      <a:pt x="27862" y="219098"/>
                    </a:lnTo>
                    <a:lnTo>
                      <a:pt x="27854" y="218976"/>
                    </a:lnTo>
                    <a:lnTo>
                      <a:pt x="27843" y="218855"/>
                    </a:lnTo>
                    <a:lnTo>
                      <a:pt x="27832" y="218739"/>
                    </a:lnTo>
                    <a:lnTo>
                      <a:pt x="27820" y="218618"/>
                    </a:lnTo>
                    <a:lnTo>
                      <a:pt x="27806" y="218496"/>
                    </a:lnTo>
                    <a:lnTo>
                      <a:pt x="27783" y="218375"/>
                    </a:lnTo>
                    <a:lnTo>
                      <a:pt x="27749" y="218259"/>
                    </a:lnTo>
                    <a:lnTo>
                      <a:pt x="27692" y="218150"/>
                    </a:lnTo>
                    <a:lnTo>
                      <a:pt x="27597" y="218071"/>
                    </a:lnTo>
                    <a:lnTo>
                      <a:pt x="27492" y="218010"/>
                    </a:lnTo>
                    <a:lnTo>
                      <a:pt x="27311" y="217852"/>
                    </a:lnTo>
                    <a:lnTo>
                      <a:pt x="27272" y="217737"/>
                    </a:lnTo>
                    <a:lnTo>
                      <a:pt x="27247" y="217616"/>
                    </a:lnTo>
                    <a:lnTo>
                      <a:pt x="27233" y="217500"/>
                    </a:lnTo>
                    <a:lnTo>
                      <a:pt x="27230" y="217373"/>
                    </a:lnTo>
                    <a:lnTo>
                      <a:pt x="27257" y="217129"/>
                    </a:lnTo>
                    <a:lnTo>
                      <a:pt x="27443" y="217032"/>
                    </a:lnTo>
                    <a:lnTo>
                      <a:pt x="27687" y="217069"/>
                    </a:lnTo>
                    <a:lnTo>
                      <a:pt x="27807" y="217044"/>
                    </a:lnTo>
                    <a:lnTo>
                      <a:pt x="27903" y="216971"/>
                    </a:lnTo>
                    <a:lnTo>
                      <a:pt x="27982" y="216880"/>
                    </a:lnTo>
                    <a:lnTo>
                      <a:pt x="28047" y="216777"/>
                    </a:lnTo>
                    <a:lnTo>
                      <a:pt x="28107" y="216667"/>
                    </a:lnTo>
                    <a:lnTo>
                      <a:pt x="28218" y="216455"/>
                    </a:lnTo>
                    <a:lnTo>
                      <a:pt x="28309" y="216230"/>
                    </a:lnTo>
                    <a:lnTo>
                      <a:pt x="28392" y="215999"/>
                    </a:lnTo>
                    <a:lnTo>
                      <a:pt x="28478" y="215774"/>
                    </a:lnTo>
                    <a:lnTo>
                      <a:pt x="28574" y="215550"/>
                    </a:lnTo>
                    <a:lnTo>
                      <a:pt x="28678" y="215331"/>
                    </a:lnTo>
                    <a:lnTo>
                      <a:pt x="28786" y="215112"/>
                    </a:lnTo>
                    <a:lnTo>
                      <a:pt x="28895" y="214894"/>
                    </a:lnTo>
                    <a:lnTo>
                      <a:pt x="29004" y="214675"/>
                    </a:lnTo>
                    <a:lnTo>
                      <a:pt x="29111" y="214462"/>
                    </a:lnTo>
                    <a:lnTo>
                      <a:pt x="29164" y="214353"/>
                    </a:lnTo>
                    <a:lnTo>
                      <a:pt x="29214" y="214237"/>
                    </a:lnTo>
                    <a:lnTo>
                      <a:pt x="29261" y="214128"/>
                    </a:lnTo>
                    <a:lnTo>
                      <a:pt x="29306" y="214013"/>
                    </a:lnTo>
                    <a:lnTo>
                      <a:pt x="29348" y="213903"/>
                    </a:lnTo>
                    <a:lnTo>
                      <a:pt x="29377" y="213782"/>
                    </a:lnTo>
                    <a:lnTo>
                      <a:pt x="29391" y="213660"/>
                    </a:lnTo>
                    <a:lnTo>
                      <a:pt x="29399" y="213539"/>
                    </a:lnTo>
                    <a:lnTo>
                      <a:pt x="29389" y="213295"/>
                    </a:lnTo>
                    <a:lnTo>
                      <a:pt x="29373" y="213053"/>
                    </a:lnTo>
                    <a:lnTo>
                      <a:pt x="29354" y="212810"/>
                    </a:lnTo>
                    <a:lnTo>
                      <a:pt x="29337" y="212573"/>
                    </a:lnTo>
                    <a:lnTo>
                      <a:pt x="29333" y="212323"/>
                    </a:lnTo>
                    <a:lnTo>
                      <a:pt x="29357" y="212208"/>
                    </a:lnTo>
                    <a:lnTo>
                      <a:pt x="29403" y="212099"/>
                    </a:lnTo>
                    <a:lnTo>
                      <a:pt x="29469" y="211995"/>
                    </a:lnTo>
                    <a:lnTo>
                      <a:pt x="29541" y="211899"/>
                    </a:lnTo>
                    <a:lnTo>
                      <a:pt x="29614" y="211801"/>
                    </a:lnTo>
                    <a:lnTo>
                      <a:pt x="29742" y="211595"/>
                    </a:lnTo>
                    <a:lnTo>
                      <a:pt x="29781" y="211479"/>
                    </a:lnTo>
                    <a:lnTo>
                      <a:pt x="29801" y="211357"/>
                    </a:lnTo>
                    <a:lnTo>
                      <a:pt x="29814" y="211236"/>
                    </a:lnTo>
                    <a:lnTo>
                      <a:pt x="29822" y="211114"/>
                    </a:lnTo>
                    <a:lnTo>
                      <a:pt x="29813" y="210872"/>
                    </a:lnTo>
                    <a:lnTo>
                      <a:pt x="29796" y="210750"/>
                    </a:lnTo>
                    <a:lnTo>
                      <a:pt x="29771" y="210629"/>
                    </a:lnTo>
                    <a:lnTo>
                      <a:pt x="29734" y="210519"/>
                    </a:lnTo>
                    <a:lnTo>
                      <a:pt x="29664" y="210416"/>
                    </a:lnTo>
                    <a:lnTo>
                      <a:pt x="29581" y="210331"/>
                    </a:lnTo>
                    <a:lnTo>
                      <a:pt x="29494" y="210246"/>
                    </a:lnTo>
                    <a:lnTo>
                      <a:pt x="29365" y="210039"/>
                    </a:lnTo>
                    <a:lnTo>
                      <a:pt x="29338" y="209924"/>
                    </a:lnTo>
                    <a:lnTo>
                      <a:pt x="29320" y="209802"/>
                    </a:lnTo>
                    <a:lnTo>
                      <a:pt x="29311" y="209681"/>
                    </a:lnTo>
                    <a:lnTo>
                      <a:pt x="29311" y="209559"/>
                    </a:lnTo>
                    <a:lnTo>
                      <a:pt x="29332" y="209316"/>
                    </a:lnTo>
                    <a:lnTo>
                      <a:pt x="29356" y="209195"/>
                    </a:lnTo>
                    <a:lnTo>
                      <a:pt x="29391" y="209079"/>
                    </a:lnTo>
                    <a:lnTo>
                      <a:pt x="29436" y="208970"/>
                    </a:lnTo>
                    <a:lnTo>
                      <a:pt x="29490" y="208861"/>
                    </a:lnTo>
                    <a:lnTo>
                      <a:pt x="29549" y="208751"/>
                    </a:lnTo>
                    <a:lnTo>
                      <a:pt x="29611" y="208648"/>
                    </a:lnTo>
                    <a:lnTo>
                      <a:pt x="29677" y="208545"/>
                    </a:lnTo>
                    <a:lnTo>
                      <a:pt x="29746" y="208447"/>
                    </a:lnTo>
                    <a:lnTo>
                      <a:pt x="29818" y="208350"/>
                    </a:lnTo>
                    <a:lnTo>
                      <a:pt x="29893" y="208253"/>
                    </a:lnTo>
                    <a:lnTo>
                      <a:pt x="29972" y="208162"/>
                    </a:lnTo>
                    <a:lnTo>
                      <a:pt x="30073" y="208089"/>
                    </a:lnTo>
                    <a:lnTo>
                      <a:pt x="30188" y="208052"/>
                    </a:lnTo>
                    <a:lnTo>
                      <a:pt x="30309" y="208041"/>
                    </a:lnTo>
                    <a:lnTo>
                      <a:pt x="30431" y="208041"/>
                    </a:lnTo>
                    <a:lnTo>
                      <a:pt x="30674" y="208059"/>
                    </a:lnTo>
                    <a:lnTo>
                      <a:pt x="30916" y="208059"/>
                    </a:lnTo>
                    <a:lnTo>
                      <a:pt x="31158" y="208034"/>
                    </a:lnTo>
                    <a:lnTo>
                      <a:pt x="31401" y="208016"/>
                    </a:lnTo>
                    <a:lnTo>
                      <a:pt x="31644" y="208023"/>
                    </a:lnTo>
                    <a:lnTo>
                      <a:pt x="31763" y="208047"/>
                    </a:lnTo>
                    <a:lnTo>
                      <a:pt x="31880" y="208083"/>
                    </a:lnTo>
                    <a:lnTo>
                      <a:pt x="31987" y="208138"/>
                    </a:lnTo>
                    <a:lnTo>
                      <a:pt x="32090" y="208204"/>
                    </a:lnTo>
                    <a:lnTo>
                      <a:pt x="32191" y="208271"/>
                    </a:lnTo>
                    <a:lnTo>
                      <a:pt x="32394" y="208405"/>
                    </a:lnTo>
                    <a:lnTo>
                      <a:pt x="32498" y="208466"/>
                    </a:lnTo>
                    <a:lnTo>
                      <a:pt x="32606" y="208527"/>
                    </a:lnTo>
                    <a:lnTo>
                      <a:pt x="32717" y="208575"/>
                    </a:lnTo>
                    <a:lnTo>
                      <a:pt x="32835" y="208606"/>
                    </a:lnTo>
                    <a:lnTo>
                      <a:pt x="32956" y="208618"/>
                    </a:lnTo>
                    <a:lnTo>
                      <a:pt x="33078" y="208624"/>
                    </a:lnTo>
                    <a:lnTo>
                      <a:pt x="33320" y="208624"/>
                    </a:lnTo>
                    <a:lnTo>
                      <a:pt x="33441" y="208612"/>
                    </a:lnTo>
                    <a:lnTo>
                      <a:pt x="33562" y="208600"/>
                    </a:lnTo>
                    <a:lnTo>
                      <a:pt x="33681" y="208575"/>
                    </a:lnTo>
                    <a:lnTo>
                      <a:pt x="33797" y="208539"/>
                    </a:lnTo>
                    <a:lnTo>
                      <a:pt x="33911" y="208496"/>
                    </a:lnTo>
                    <a:lnTo>
                      <a:pt x="34022" y="208441"/>
                    </a:lnTo>
                    <a:lnTo>
                      <a:pt x="34128" y="208387"/>
                    </a:lnTo>
                    <a:lnTo>
                      <a:pt x="34234" y="208326"/>
                    </a:lnTo>
                    <a:lnTo>
                      <a:pt x="34456" y="208229"/>
                    </a:lnTo>
                    <a:lnTo>
                      <a:pt x="34696" y="208186"/>
                    </a:lnTo>
                    <a:lnTo>
                      <a:pt x="34938" y="208186"/>
                    </a:lnTo>
                    <a:lnTo>
                      <a:pt x="35181" y="208199"/>
                    </a:lnTo>
                    <a:lnTo>
                      <a:pt x="35425" y="208205"/>
                    </a:lnTo>
                    <a:lnTo>
                      <a:pt x="35668" y="208198"/>
                    </a:lnTo>
                    <a:lnTo>
                      <a:pt x="35910" y="208174"/>
                    </a:lnTo>
                    <a:lnTo>
                      <a:pt x="36030" y="208156"/>
                    </a:lnTo>
                    <a:lnTo>
                      <a:pt x="36142" y="208107"/>
                    </a:lnTo>
                    <a:lnTo>
                      <a:pt x="36244" y="208041"/>
                    </a:lnTo>
                    <a:lnTo>
                      <a:pt x="36337" y="207962"/>
                    </a:lnTo>
                    <a:lnTo>
                      <a:pt x="36420" y="207876"/>
                    </a:lnTo>
                    <a:lnTo>
                      <a:pt x="36502" y="207785"/>
                    </a:lnTo>
                    <a:lnTo>
                      <a:pt x="36669" y="207609"/>
                    </a:lnTo>
                    <a:lnTo>
                      <a:pt x="36844" y="207439"/>
                    </a:lnTo>
                    <a:lnTo>
                      <a:pt x="37023" y="207275"/>
                    </a:lnTo>
                    <a:lnTo>
                      <a:pt x="37202" y="207111"/>
                    </a:lnTo>
                    <a:lnTo>
                      <a:pt x="37382" y="206953"/>
                    </a:lnTo>
                    <a:lnTo>
                      <a:pt x="37564" y="206789"/>
                    </a:lnTo>
                    <a:lnTo>
                      <a:pt x="37747" y="206631"/>
                    </a:lnTo>
                    <a:lnTo>
                      <a:pt x="37939" y="206479"/>
                    </a:lnTo>
                    <a:lnTo>
                      <a:pt x="38121" y="206315"/>
                    </a:lnTo>
                    <a:lnTo>
                      <a:pt x="38294" y="206145"/>
                    </a:lnTo>
                    <a:lnTo>
                      <a:pt x="38465" y="205975"/>
                    </a:lnTo>
                    <a:lnTo>
                      <a:pt x="38634" y="205799"/>
                    </a:lnTo>
                    <a:lnTo>
                      <a:pt x="38801" y="205622"/>
                    </a:lnTo>
                    <a:lnTo>
                      <a:pt x="38954" y="205434"/>
                    </a:lnTo>
                    <a:lnTo>
                      <a:pt x="39019" y="205331"/>
                    </a:lnTo>
                    <a:lnTo>
                      <a:pt x="39079" y="205228"/>
                    </a:lnTo>
                    <a:lnTo>
                      <a:pt x="39137" y="205119"/>
                    </a:lnTo>
                    <a:lnTo>
                      <a:pt x="39193" y="205009"/>
                    </a:lnTo>
                    <a:lnTo>
                      <a:pt x="39248" y="204900"/>
                    </a:lnTo>
                    <a:lnTo>
                      <a:pt x="39300" y="204790"/>
                    </a:lnTo>
                    <a:lnTo>
                      <a:pt x="39349" y="204681"/>
                    </a:lnTo>
                    <a:lnTo>
                      <a:pt x="39397" y="204571"/>
                    </a:lnTo>
                    <a:lnTo>
                      <a:pt x="39441" y="204456"/>
                    </a:lnTo>
                    <a:lnTo>
                      <a:pt x="39483" y="204341"/>
                    </a:lnTo>
                    <a:lnTo>
                      <a:pt x="39522" y="204231"/>
                    </a:lnTo>
                    <a:lnTo>
                      <a:pt x="39559" y="204110"/>
                    </a:lnTo>
                    <a:lnTo>
                      <a:pt x="39631" y="203879"/>
                    </a:lnTo>
                    <a:lnTo>
                      <a:pt x="39704" y="203648"/>
                    </a:lnTo>
                    <a:lnTo>
                      <a:pt x="39742" y="203533"/>
                    </a:lnTo>
                    <a:lnTo>
                      <a:pt x="39781" y="203417"/>
                    </a:lnTo>
                    <a:lnTo>
                      <a:pt x="39826" y="203308"/>
                    </a:lnTo>
                    <a:lnTo>
                      <a:pt x="39880" y="203199"/>
                    </a:lnTo>
                    <a:lnTo>
                      <a:pt x="39936" y="203089"/>
                    </a:lnTo>
                    <a:lnTo>
                      <a:pt x="39992" y="202980"/>
                    </a:lnTo>
                    <a:lnTo>
                      <a:pt x="40049" y="202870"/>
                    </a:lnTo>
                    <a:lnTo>
                      <a:pt x="40106" y="202767"/>
                    </a:lnTo>
                    <a:lnTo>
                      <a:pt x="40221" y="202548"/>
                    </a:lnTo>
                    <a:lnTo>
                      <a:pt x="40335" y="202335"/>
                    </a:lnTo>
                    <a:lnTo>
                      <a:pt x="40391" y="202226"/>
                    </a:lnTo>
                    <a:lnTo>
                      <a:pt x="40446" y="202117"/>
                    </a:lnTo>
                    <a:lnTo>
                      <a:pt x="40497" y="202007"/>
                    </a:lnTo>
                    <a:lnTo>
                      <a:pt x="40541" y="201898"/>
                    </a:lnTo>
                    <a:lnTo>
                      <a:pt x="40578" y="201783"/>
                    </a:lnTo>
                    <a:lnTo>
                      <a:pt x="40589" y="201662"/>
                    </a:lnTo>
                    <a:lnTo>
                      <a:pt x="40573" y="201419"/>
                    </a:lnTo>
                    <a:lnTo>
                      <a:pt x="40554" y="201175"/>
                    </a:lnTo>
                    <a:lnTo>
                      <a:pt x="40551" y="201054"/>
                    </a:lnTo>
                    <a:lnTo>
                      <a:pt x="40574" y="200933"/>
                    </a:lnTo>
                    <a:lnTo>
                      <a:pt x="40620" y="200823"/>
                    </a:lnTo>
                    <a:lnTo>
                      <a:pt x="40683" y="200720"/>
                    </a:lnTo>
                    <a:lnTo>
                      <a:pt x="40748" y="200616"/>
                    </a:lnTo>
                    <a:lnTo>
                      <a:pt x="40814" y="200513"/>
                    </a:lnTo>
                    <a:lnTo>
                      <a:pt x="40940" y="200307"/>
                    </a:lnTo>
                    <a:lnTo>
                      <a:pt x="41005" y="200069"/>
                    </a:lnTo>
                    <a:lnTo>
                      <a:pt x="40998" y="199827"/>
                    </a:lnTo>
                    <a:lnTo>
                      <a:pt x="40983" y="199584"/>
                    </a:lnTo>
                    <a:lnTo>
                      <a:pt x="40973" y="199341"/>
                    </a:lnTo>
                    <a:lnTo>
                      <a:pt x="40982" y="199097"/>
                    </a:lnTo>
                    <a:lnTo>
                      <a:pt x="40996" y="198860"/>
                    </a:lnTo>
                    <a:lnTo>
                      <a:pt x="40995" y="198733"/>
                    </a:lnTo>
                    <a:lnTo>
                      <a:pt x="40986" y="198617"/>
                    </a:lnTo>
                    <a:lnTo>
                      <a:pt x="40965" y="198496"/>
                    </a:lnTo>
                    <a:lnTo>
                      <a:pt x="40919" y="198381"/>
                    </a:lnTo>
                    <a:lnTo>
                      <a:pt x="40850" y="198283"/>
                    </a:lnTo>
                    <a:lnTo>
                      <a:pt x="40775" y="198186"/>
                    </a:lnTo>
                    <a:lnTo>
                      <a:pt x="40698" y="198089"/>
                    </a:lnTo>
                    <a:lnTo>
                      <a:pt x="40625" y="197998"/>
                    </a:lnTo>
                    <a:lnTo>
                      <a:pt x="40526" y="197773"/>
                    </a:lnTo>
                    <a:lnTo>
                      <a:pt x="40500" y="197536"/>
                    </a:lnTo>
                    <a:lnTo>
                      <a:pt x="40510" y="197293"/>
                    </a:lnTo>
                    <a:lnTo>
                      <a:pt x="40527" y="197050"/>
                    </a:lnTo>
                    <a:lnTo>
                      <a:pt x="40536" y="196807"/>
                    </a:lnTo>
                    <a:lnTo>
                      <a:pt x="40503" y="196564"/>
                    </a:lnTo>
                    <a:lnTo>
                      <a:pt x="40466" y="196449"/>
                    </a:lnTo>
                    <a:lnTo>
                      <a:pt x="40408" y="196345"/>
                    </a:lnTo>
                    <a:lnTo>
                      <a:pt x="40344" y="196242"/>
                    </a:lnTo>
                    <a:lnTo>
                      <a:pt x="40278" y="196139"/>
                    </a:lnTo>
                    <a:lnTo>
                      <a:pt x="40160" y="195926"/>
                    </a:lnTo>
                    <a:lnTo>
                      <a:pt x="40117" y="195683"/>
                    </a:lnTo>
                    <a:lnTo>
                      <a:pt x="40068" y="195446"/>
                    </a:lnTo>
                    <a:lnTo>
                      <a:pt x="40020" y="195337"/>
                    </a:lnTo>
                    <a:lnTo>
                      <a:pt x="39962" y="195227"/>
                    </a:lnTo>
                    <a:lnTo>
                      <a:pt x="39899" y="195124"/>
                    </a:lnTo>
                    <a:lnTo>
                      <a:pt x="39832" y="195021"/>
                    </a:lnTo>
                    <a:lnTo>
                      <a:pt x="39700" y="194820"/>
                    </a:lnTo>
                    <a:lnTo>
                      <a:pt x="39557" y="194620"/>
                    </a:lnTo>
                    <a:lnTo>
                      <a:pt x="39404" y="194431"/>
                    </a:lnTo>
                    <a:lnTo>
                      <a:pt x="39245" y="194249"/>
                    </a:lnTo>
                    <a:lnTo>
                      <a:pt x="39159" y="194164"/>
                    </a:lnTo>
                    <a:lnTo>
                      <a:pt x="39070" y="194079"/>
                    </a:lnTo>
                    <a:lnTo>
                      <a:pt x="38979" y="194000"/>
                    </a:lnTo>
                    <a:lnTo>
                      <a:pt x="38886" y="193921"/>
                    </a:lnTo>
                    <a:lnTo>
                      <a:pt x="38793" y="193842"/>
                    </a:lnTo>
                    <a:lnTo>
                      <a:pt x="38698" y="193770"/>
                    </a:lnTo>
                    <a:lnTo>
                      <a:pt x="38509" y="193611"/>
                    </a:lnTo>
                    <a:lnTo>
                      <a:pt x="38323" y="193459"/>
                    </a:lnTo>
                    <a:lnTo>
                      <a:pt x="38144" y="193296"/>
                    </a:lnTo>
                    <a:lnTo>
                      <a:pt x="37975" y="193119"/>
                    </a:lnTo>
                    <a:lnTo>
                      <a:pt x="37768" y="192998"/>
                    </a:lnTo>
                    <a:lnTo>
                      <a:pt x="37526" y="193010"/>
                    </a:lnTo>
                    <a:lnTo>
                      <a:pt x="37285" y="193041"/>
                    </a:lnTo>
                    <a:lnTo>
                      <a:pt x="37159" y="192846"/>
                    </a:lnTo>
                    <a:lnTo>
                      <a:pt x="37144" y="192603"/>
                    </a:lnTo>
                    <a:lnTo>
                      <a:pt x="37160" y="192481"/>
                    </a:lnTo>
                    <a:lnTo>
                      <a:pt x="37195" y="192366"/>
                    </a:lnTo>
                    <a:lnTo>
                      <a:pt x="37259" y="192263"/>
                    </a:lnTo>
                    <a:lnTo>
                      <a:pt x="37341" y="192172"/>
                    </a:lnTo>
                    <a:lnTo>
                      <a:pt x="37432" y="192093"/>
                    </a:lnTo>
                    <a:lnTo>
                      <a:pt x="37530" y="192020"/>
                    </a:lnTo>
                    <a:lnTo>
                      <a:pt x="37633" y="191953"/>
                    </a:lnTo>
                    <a:lnTo>
                      <a:pt x="37735" y="191892"/>
                    </a:lnTo>
                    <a:lnTo>
                      <a:pt x="37929" y="191740"/>
                    </a:lnTo>
                    <a:lnTo>
                      <a:pt x="38016" y="191655"/>
                    </a:lnTo>
                    <a:lnTo>
                      <a:pt x="38073" y="191552"/>
                    </a:lnTo>
                    <a:lnTo>
                      <a:pt x="38103" y="191430"/>
                    </a:lnTo>
                    <a:lnTo>
                      <a:pt x="38122" y="191318"/>
                    </a:lnTo>
                    <a:lnTo>
                      <a:pt x="38229" y="191096"/>
                    </a:lnTo>
                    <a:lnTo>
                      <a:pt x="38312" y="191005"/>
                    </a:lnTo>
                    <a:lnTo>
                      <a:pt x="38399" y="190920"/>
                    </a:lnTo>
                    <a:lnTo>
                      <a:pt x="38486" y="190835"/>
                    </a:lnTo>
                    <a:lnTo>
                      <a:pt x="38576" y="190756"/>
                    </a:lnTo>
                    <a:lnTo>
                      <a:pt x="38762" y="190598"/>
                    </a:lnTo>
                    <a:lnTo>
                      <a:pt x="38857" y="190525"/>
                    </a:lnTo>
                    <a:lnTo>
                      <a:pt x="38956" y="190452"/>
                    </a:lnTo>
                    <a:lnTo>
                      <a:pt x="39055" y="190379"/>
                    </a:lnTo>
                    <a:lnTo>
                      <a:pt x="39155" y="190313"/>
                    </a:lnTo>
                    <a:lnTo>
                      <a:pt x="39354" y="190173"/>
                    </a:lnTo>
                    <a:lnTo>
                      <a:pt x="39351" y="190015"/>
                    </a:lnTo>
                    <a:lnTo>
                      <a:pt x="39347" y="189772"/>
                    </a:lnTo>
                    <a:lnTo>
                      <a:pt x="39344" y="189559"/>
                    </a:lnTo>
                    <a:lnTo>
                      <a:pt x="39344" y="189407"/>
                    </a:lnTo>
                    <a:lnTo>
                      <a:pt x="39348" y="189170"/>
                    </a:lnTo>
                    <a:lnTo>
                      <a:pt x="39355" y="188927"/>
                    </a:lnTo>
                    <a:lnTo>
                      <a:pt x="39364" y="188684"/>
                    </a:lnTo>
                    <a:lnTo>
                      <a:pt x="39374" y="188441"/>
                    </a:lnTo>
                    <a:lnTo>
                      <a:pt x="39383" y="188198"/>
                    </a:lnTo>
                    <a:lnTo>
                      <a:pt x="39391" y="187955"/>
                    </a:lnTo>
                    <a:lnTo>
                      <a:pt x="39393" y="187827"/>
                    </a:lnTo>
                    <a:lnTo>
                      <a:pt x="39336" y="187597"/>
                    </a:lnTo>
                    <a:lnTo>
                      <a:pt x="39196" y="187396"/>
                    </a:lnTo>
                    <a:lnTo>
                      <a:pt x="39048" y="187202"/>
                    </a:lnTo>
                    <a:lnTo>
                      <a:pt x="38924" y="186995"/>
                    </a:lnTo>
                    <a:lnTo>
                      <a:pt x="38903" y="186752"/>
                    </a:lnTo>
                    <a:lnTo>
                      <a:pt x="38921" y="186509"/>
                    </a:lnTo>
                    <a:lnTo>
                      <a:pt x="38924" y="186266"/>
                    </a:lnTo>
                    <a:lnTo>
                      <a:pt x="38927" y="186023"/>
                    </a:lnTo>
                    <a:lnTo>
                      <a:pt x="38930" y="185780"/>
                    </a:lnTo>
                    <a:lnTo>
                      <a:pt x="38930" y="185537"/>
                    </a:lnTo>
                    <a:lnTo>
                      <a:pt x="38928" y="185416"/>
                    </a:lnTo>
                    <a:lnTo>
                      <a:pt x="38925" y="185294"/>
                    </a:lnTo>
                    <a:lnTo>
                      <a:pt x="38920" y="185172"/>
                    </a:lnTo>
                    <a:lnTo>
                      <a:pt x="38914" y="185057"/>
                    </a:lnTo>
                    <a:lnTo>
                      <a:pt x="38895" y="184936"/>
                    </a:lnTo>
                    <a:lnTo>
                      <a:pt x="38862" y="184820"/>
                    </a:lnTo>
                    <a:lnTo>
                      <a:pt x="38823" y="184699"/>
                    </a:lnTo>
                    <a:lnTo>
                      <a:pt x="38784" y="184583"/>
                    </a:lnTo>
                    <a:lnTo>
                      <a:pt x="38742" y="184468"/>
                    </a:lnTo>
                    <a:lnTo>
                      <a:pt x="38697" y="184359"/>
                    </a:lnTo>
                    <a:lnTo>
                      <a:pt x="38608" y="184127"/>
                    </a:lnTo>
                    <a:lnTo>
                      <a:pt x="38566" y="184018"/>
                    </a:lnTo>
                    <a:lnTo>
                      <a:pt x="38528" y="183903"/>
                    </a:lnTo>
                    <a:lnTo>
                      <a:pt x="38497" y="183788"/>
                    </a:lnTo>
                    <a:lnTo>
                      <a:pt x="38491" y="183666"/>
                    </a:lnTo>
                    <a:lnTo>
                      <a:pt x="38498" y="183538"/>
                    </a:lnTo>
                    <a:lnTo>
                      <a:pt x="38457" y="183301"/>
                    </a:lnTo>
                    <a:lnTo>
                      <a:pt x="38390" y="183204"/>
                    </a:lnTo>
                    <a:lnTo>
                      <a:pt x="38314" y="183107"/>
                    </a:lnTo>
                    <a:lnTo>
                      <a:pt x="38231" y="183022"/>
                    </a:lnTo>
                    <a:lnTo>
                      <a:pt x="38143" y="182937"/>
                    </a:lnTo>
                    <a:lnTo>
                      <a:pt x="37970" y="182766"/>
                    </a:lnTo>
                    <a:lnTo>
                      <a:pt x="37807" y="182585"/>
                    </a:lnTo>
                    <a:lnTo>
                      <a:pt x="37727" y="182494"/>
                    </a:lnTo>
                    <a:lnTo>
                      <a:pt x="37649" y="182402"/>
                    </a:lnTo>
                    <a:lnTo>
                      <a:pt x="37573" y="182305"/>
                    </a:lnTo>
                    <a:lnTo>
                      <a:pt x="37517" y="182196"/>
                    </a:lnTo>
                    <a:lnTo>
                      <a:pt x="37484" y="182080"/>
                    </a:lnTo>
                    <a:lnTo>
                      <a:pt x="37472" y="181959"/>
                    </a:lnTo>
                    <a:lnTo>
                      <a:pt x="37466" y="181837"/>
                    </a:lnTo>
                    <a:lnTo>
                      <a:pt x="37424" y="181600"/>
                    </a:lnTo>
                    <a:lnTo>
                      <a:pt x="37357" y="181497"/>
                    </a:lnTo>
                    <a:lnTo>
                      <a:pt x="37277" y="181406"/>
                    </a:lnTo>
                    <a:lnTo>
                      <a:pt x="37192" y="181321"/>
                    </a:lnTo>
                    <a:lnTo>
                      <a:pt x="37102" y="181235"/>
                    </a:lnTo>
                    <a:lnTo>
                      <a:pt x="37009" y="181157"/>
                    </a:lnTo>
                    <a:lnTo>
                      <a:pt x="36913" y="181084"/>
                    </a:lnTo>
                    <a:lnTo>
                      <a:pt x="36725" y="180926"/>
                    </a:lnTo>
                    <a:lnTo>
                      <a:pt x="36634" y="180847"/>
                    </a:lnTo>
                    <a:lnTo>
                      <a:pt x="36549" y="180762"/>
                    </a:lnTo>
                    <a:lnTo>
                      <a:pt x="36478" y="180665"/>
                    </a:lnTo>
                    <a:lnTo>
                      <a:pt x="36420" y="180556"/>
                    </a:lnTo>
                    <a:lnTo>
                      <a:pt x="36398" y="180440"/>
                    </a:lnTo>
                    <a:lnTo>
                      <a:pt x="36397" y="180318"/>
                    </a:lnTo>
                    <a:lnTo>
                      <a:pt x="36400" y="180069"/>
                    </a:lnTo>
                    <a:lnTo>
                      <a:pt x="36397" y="179947"/>
                    </a:lnTo>
                    <a:lnTo>
                      <a:pt x="36372" y="179832"/>
                    </a:lnTo>
                    <a:lnTo>
                      <a:pt x="36322" y="179723"/>
                    </a:lnTo>
                    <a:lnTo>
                      <a:pt x="36249" y="179620"/>
                    </a:lnTo>
                    <a:lnTo>
                      <a:pt x="36175" y="179529"/>
                    </a:lnTo>
                    <a:lnTo>
                      <a:pt x="36023" y="179334"/>
                    </a:lnTo>
                    <a:lnTo>
                      <a:pt x="35871" y="179146"/>
                    </a:lnTo>
                    <a:lnTo>
                      <a:pt x="35797" y="179049"/>
                    </a:lnTo>
                    <a:lnTo>
                      <a:pt x="35727" y="178951"/>
                    </a:lnTo>
                    <a:lnTo>
                      <a:pt x="35663" y="178848"/>
                    </a:lnTo>
                    <a:lnTo>
                      <a:pt x="35606" y="178739"/>
                    </a:lnTo>
                    <a:lnTo>
                      <a:pt x="35571" y="178623"/>
                    </a:lnTo>
                    <a:lnTo>
                      <a:pt x="35562" y="178502"/>
                    </a:lnTo>
                    <a:lnTo>
                      <a:pt x="35580" y="178259"/>
                    </a:lnTo>
                    <a:lnTo>
                      <a:pt x="35593" y="178022"/>
                    </a:lnTo>
                    <a:lnTo>
                      <a:pt x="35482" y="177803"/>
                    </a:lnTo>
                    <a:lnTo>
                      <a:pt x="35301" y="177639"/>
                    </a:lnTo>
                    <a:lnTo>
                      <a:pt x="35170" y="177445"/>
                    </a:lnTo>
                    <a:lnTo>
                      <a:pt x="35172" y="177201"/>
                    </a:lnTo>
                    <a:lnTo>
                      <a:pt x="35195" y="176959"/>
                    </a:lnTo>
                    <a:lnTo>
                      <a:pt x="35178" y="176837"/>
                    </a:lnTo>
                    <a:lnTo>
                      <a:pt x="35135" y="176722"/>
                    </a:lnTo>
                    <a:lnTo>
                      <a:pt x="35086" y="176612"/>
                    </a:lnTo>
                    <a:lnTo>
                      <a:pt x="35032" y="176503"/>
                    </a:lnTo>
                    <a:lnTo>
                      <a:pt x="34974" y="176400"/>
                    </a:lnTo>
                    <a:lnTo>
                      <a:pt x="34903" y="176296"/>
                    </a:lnTo>
                    <a:lnTo>
                      <a:pt x="34825" y="176205"/>
                    </a:lnTo>
                    <a:lnTo>
                      <a:pt x="34742" y="176114"/>
                    </a:lnTo>
                    <a:lnTo>
                      <a:pt x="34641" y="176048"/>
                    </a:lnTo>
                    <a:lnTo>
                      <a:pt x="34525" y="176011"/>
                    </a:lnTo>
                    <a:lnTo>
                      <a:pt x="34404" y="176011"/>
                    </a:lnTo>
                    <a:lnTo>
                      <a:pt x="34162" y="176041"/>
                    </a:lnTo>
                    <a:lnTo>
                      <a:pt x="33921" y="176066"/>
                    </a:lnTo>
                    <a:lnTo>
                      <a:pt x="33678" y="176072"/>
                    </a:lnTo>
                    <a:lnTo>
                      <a:pt x="33435" y="176065"/>
                    </a:lnTo>
                    <a:lnTo>
                      <a:pt x="33192" y="176078"/>
                    </a:lnTo>
                    <a:lnTo>
                      <a:pt x="32951" y="176108"/>
                    </a:lnTo>
                    <a:lnTo>
                      <a:pt x="32712" y="176151"/>
                    </a:lnTo>
                    <a:lnTo>
                      <a:pt x="32474" y="176205"/>
                    </a:lnTo>
                    <a:lnTo>
                      <a:pt x="32358" y="176242"/>
                    </a:lnTo>
                    <a:lnTo>
                      <a:pt x="32242" y="176278"/>
                    </a:lnTo>
                    <a:lnTo>
                      <a:pt x="32127" y="176315"/>
                    </a:lnTo>
                    <a:lnTo>
                      <a:pt x="32012" y="176357"/>
                    </a:lnTo>
                    <a:lnTo>
                      <a:pt x="31784" y="176436"/>
                    </a:lnTo>
                    <a:lnTo>
                      <a:pt x="31558" y="176527"/>
                    </a:lnTo>
                    <a:lnTo>
                      <a:pt x="31334" y="176624"/>
                    </a:lnTo>
                    <a:lnTo>
                      <a:pt x="31111" y="176722"/>
                    </a:lnTo>
                    <a:lnTo>
                      <a:pt x="30890" y="176818"/>
                    </a:lnTo>
                    <a:lnTo>
                      <a:pt x="30781" y="176874"/>
                    </a:lnTo>
                    <a:lnTo>
                      <a:pt x="30673" y="176928"/>
                    </a:lnTo>
                    <a:lnTo>
                      <a:pt x="30568" y="176989"/>
                    </a:lnTo>
                    <a:lnTo>
                      <a:pt x="30466" y="177055"/>
                    </a:lnTo>
                    <a:lnTo>
                      <a:pt x="30364" y="177123"/>
                    </a:lnTo>
                    <a:lnTo>
                      <a:pt x="30264" y="177190"/>
                    </a:lnTo>
                    <a:lnTo>
                      <a:pt x="30164" y="177263"/>
                    </a:lnTo>
                    <a:lnTo>
                      <a:pt x="29964" y="177402"/>
                    </a:lnTo>
                    <a:lnTo>
                      <a:pt x="29864" y="177469"/>
                    </a:lnTo>
                    <a:lnTo>
                      <a:pt x="29762" y="177536"/>
                    </a:lnTo>
                    <a:lnTo>
                      <a:pt x="29658" y="177597"/>
                    </a:lnTo>
                    <a:lnTo>
                      <a:pt x="29548" y="177651"/>
                    </a:lnTo>
                    <a:lnTo>
                      <a:pt x="29434" y="177693"/>
                    </a:lnTo>
                    <a:lnTo>
                      <a:pt x="29317" y="177724"/>
                    </a:lnTo>
                    <a:lnTo>
                      <a:pt x="29196" y="177742"/>
                    </a:lnTo>
                    <a:lnTo>
                      <a:pt x="29075" y="177748"/>
                    </a:lnTo>
                    <a:lnTo>
                      <a:pt x="28832" y="177742"/>
                    </a:lnTo>
                    <a:lnTo>
                      <a:pt x="28713" y="177718"/>
                    </a:lnTo>
                    <a:lnTo>
                      <a:pt x="28596" y="177681"/>
                    </a:lnTo>
                    <a:lnTo>
                      <a:pt x="28487" y="177627"/>
                    </a:lnTo>
                    <a:lnTo>
                      <a:pt x="28383" y="177560"/>
                    </a:lnTo>
                    <a:lnTo>
                      <a:pt x="28285" y="177493"/>
                    </a:lnTo>
                    <a:lnTo>
                      <a:pt x="28197" y="177408"/>
                    </a:lnTo>
                    <a:lnTo>
                      <a:pt x="28120" y="177311"/>
                    </a:lnTo>
                    <a:lnTo>
                      <a:pt x="28058" y="177208"/>
                    </a:lnTo>
                    <a:lnTo>
                      <a:pt x="28025" y="177092"/>
                    </a:lnTo>
                    <a:lnTo>
                      <a:pt x="28024" y="176971"/>
                    </a:lnTo>
                    <a:lnTo>
                      <a:pt x="28082" y="176734"/>
                    </a:lnTo>
                    <a:lnTo>
                      <a:pt x="28153" y="176503"/>
                    </a:lnTo>
                    <a:lnTo>
                      <a:pt x="28215" y="176266"/>
                    </a:lnTo>
                    <a:lnTo>
                      <a:pt x="28213" y="176023"/>
                    </a:lnTo>
                    <a:lnTo>
                      <a:pt x="28195" y="175780"/>
                    </a:lnTo>
                    <a:lnTo>
                      <a:pt x="28248" y="175549"/>
                    </a:lnTo>
                    <a:lnTo>
                      <a:pt x="28403" y="175361"/>
                    </a:lnTo>
                    <a:lnTo>
                      <a:pt x="28519" y="175148"/>
                    </a:lnTo>
                    <a:lnTo>
                      <a:pt x="28536" y="174905"/>
                    </a:lnTo>
                    <a:lnTo>
                      <a:pt x="28530" y="174662"/>
                    </a:lnTo>
                    <a:lnTo>
                      <a:pt x="28516" y="174419"/>
                    </a:lnTo>
                    <a:lnTo>
                      <a:pt x="28503" y="174176"/>
                    </a:lnTo>
                    <a:lnTo>
                      <a:pt x="28496" y="173933"/>
                    </a:lnTo>
                    <a:lnTo>
                      <a:pt x="28494" y="173690"/>
                    </a:lnTo>
                    <a:lnTo>
                      <a:pt x="28492" y="173447"/>
                    </a:lnTo>
                    <a:lnTo>
                      <a:pt x="28490" y="173204"/>
                    </a:lnTo>
                    <a:lnTo>
                      <a:pt x="28482" y="172961"/>
                    </a:lnTo>
                    <a:lnTo>
                      <a:pt x="28463" y="172718"/>
                    </a:lnTo>
                    <a:lnTo>
                      <a:pt x="28447" y="172475"/>
                    </a:lnTo>
                    <a:lnTo>
                      <a:pt x="28451" y="172238"/>
                    </a:lnTo>
                    <a:lnTo>
                      <a:pt x="28465" y="172111"/>
                    </a:lnTo>
                    <a:lnTo>
                      <a:pt x="28502" y="172001"/>
                    </a:lnTo>
                    <a:lnTo>
                      <a:pt x="28561" y="171892"/>
                    </a:lnTo>
                    <a:lnTo>
                      <a:pt x="28636" y="171794"/>
                    </a:lnTo>
                    <a:lnTo>
                      <a:pt x="28713" y="171697"/>
                    </a:lnTo>
                    <a:lnTo>
                      <a:pt x="28788" y="171606"/>
                    </a:lnTo>
                    <a:lnTo>
                      <a:pt x="28912" y="171394"/>
                    </a:lnTo>
                    <a:lnTo>
                      <a:pt x="29017" y="171175"/>
                    </a:lnTo>
                    <a:lnTo>
                      <a:pt x="29121" y="170956"/>
                    </a:lnTo>
                    <a:lnTo>
                      <a:pt x="29198" y="170725"/>
                    </a:lnTo>
                    <a:lnTo>
                      <a:pt x="29220" y="170482"/>
                    </a:lnTo>
                    <a:lnTo>
                      <a:pt x="29058" y="170306"/>
                    </a:lnTo>
                    <a:lnTo>
                      <a:pt x="28862" y="170166"/>
                    </a:lnTo>
                    <a:lnTo>
                      <a:pt x="28678" y="170009"/>
                    </a:lnTo>
                    <a:lnTo>
                      <a:pt x="28495" y="169844"/>
                    </a:lnTo>
                    <a:lnTo>
                      <a:pt x="28313" y="169686"/>
                    </a:lnTo>
                    <a:lnTo>
                      <a:pt x="28174" y="169546"/>
                    </a:lnTo>
                    <a:lnTo>
                      <a:pt x="28001" y="169377"/>
                    </a:lnTo>
                    <a:lnTo>
                      <a:pt x="27912" y="169292"/>
                    </a:lnTo>
                    <a:lnTo>
                      <a:pt x="27820" y="169212"/>
                    </a:lnTo>
                    <a:lnTo>
                      <a:pt x="27721" y="169146"/>
                    </a:lnTo>
                    <a:lnTo>
                      <a:pt x="27620" y="169079"/>
                    </a:lnTo>
                    <a:lnTo>
                      <a:pt x="27508" y="169030"/>
                    </a:lnTo>
                    <a:lnTo>
                      <a:pt x="27389" y="169006"/>
                    </a:lnTo>
                    <a:lnTo>
                      <a:pt x="27147" y="169024"/>
                    </a:lnTo>
                    <a:lnTo>
                      <a:pt x="26905" y="169048"/>
                    </a:lnTo>
                    <a:lnTo>
                      <a:pt x="26662" y="169054"/>
                    </a:lnTo>
                    <a:lnTo>
                      <a:pt x="26419" y="169037"/>
                    </a:lnTo>
                    <a:lnTo>
                      <a:pt x="26297" y="169036"/>
                    </a:lnTo>
                    <a:lnTo>
                      <a:pt x="26175" y="169042"/>
                    </a:lnTo>
                    <a:lnTo>
                      <a:pt x="26055" y="169054"/>
                    </a:lnTo>
                    <a:lnTo>
                      <a:pt x="25938" y="169085"/>
                    </a:lnTo>
                    <a:lnTo>
                      <a:pt x="25824" y="169127"/>
                    </a:lnTo>
                    <a:lnTo>
                      <a:pt x="25714" y="169182"/>
                    </a:lnTo>
                    <a:lnTo>
                      <a:pt x="25606" y="169237"/>
                    </a:lnTo>
                    <a:lnTo>
                      <a:pt x="25498" y="169291"/>
                    </a:lnTo>
                    <a:lnTo>
                      <a:pt x="25277" y="169395"/>
                    </a:lnTo>
                    <a:lnTo>
                      <a:pt x="25045" y="169468"/>
                    </a:lnTo>
                    <a:lnTo>
                      <a:pt x="24802" y="169468"/>
                    </a:lnTo>
                    <a:lnTo>
                      <a:pt x="24559" y="169455"/>
                    </a:lnTo>
                    <a:lnTo>
                      <a:pt x="24317" y="169455"/>
                    </a:lnTo>
                    <a:lnTo>
                      <a:pt x="24197" y="169480"/>
                    </a:lnTo>
                    <a:lnTo>
                      <a:pt x="24086" y="169528"/>
                    </a:lnTo>
                    <a:lnTo>
                      <a:pt x="23984" y="169595"/>
                    </a:lnTo>
                    <a:lnTo>
                      <a:pt x="23885" y="169662"/>
                    </a:lnTo>
                    <a:lnTo>
                      <a:pt x="23789" y="169735"/>
                    </a:lnTo>
                    <a:lnTo>
                      <a:pt x="23693" y="169814"/>
                    </a:lnTo>
                    <a:lnTo>
                      <a:pt x="23506" y="169972"/>
                    </a:lnTo>
                    <a:lnTo>
                      <a:pt x="23328" y="170136"/>
                    </a:lnTo>
                    <a:lnTo>
                      <a:pt x="23201" y="170336"/>
                    </a:lnTo>
                    <a:lnTo>
                      <a:pt x="23155" y="170579"/>
                    </a:lnTo>
                    <a:lnTo>
                      <a:pt x="23081" y="170804"/>
                    </a:lnTo>
                    <a:lnTo>
                      <a:pt x="23010" y="170907"/>
                    </a:lnTo>
                    <a:lnTo>
                      <a:pt x="22925" y="170992"/>
                    </a:lnTo>
                    <a:lnTo>
                      <a:pt x="22826" y="171059"/>
                    </a:lnTo>
                    <a:lnTo>
                      <a:pt x="22713" y="171108"/>
                    </a:lnTo>
                    <a:lnTo>
                      <a:pt x="22594" y="171126"/>
                    </a:lnTo>
                    <a:lnTo>
                      <a:pt x="22472" y="171138"/>
                    </a:lnTo>
                    <a:lnTo>
                      <a:pt x="22350" y="171145"/>
                    </a:lnTo>
                    <a:lnTo>
                      <a:pt x="22107" y="171138"/>
                    </a:lnTo>
                    <a:lnTo>
                      <a:pt x="21864" y="171138"/>
                    </a:lnTo>
                    <a:lnTo>
                      <a:pt x="21621" y="171126"/>
                    </a:lnTo>
                    <a:lnTo>
                      <a:pt x="21378" y="171120"/>
                    </a:lnTo>
                    <a:lnTo>
                      <a:pt x="21135" y="171114"/>
                    </a:lnTo>
                    <a:lnTo>
                      <a:pt x="20892" y="171114"/>
                    </a:lnTo>
                    <a:lnTo>
                      <a:pt x="20649" y="171126"/>
                    </a:lnTo>
                    <a:lnTo>
                      <a:pt x="20415" y="171187"/>
                    </a:lnTo>
                    <a:lnTo>
                      <a:pt x="20188" y="171272"/>
                    </a:lnTo>
                    <a:lnTo>
                      <a:pt x="19948" y="171302"/>
                    </a:lnTo>
                    <a:lnTo>
                      <a:pt x="19706" y="171314"/>
                    </a:lnTo>
                    <a:lnTo>
                      <a:pt x="19462" y="171314"/>
                    </a:lnTo>
                    <a:lnTo>
                      <a:pt x="19218" y="171321"/>
                    </a:lnTo>
                    <a:lnTo>
                      <a:pt x="18975" y="171333"/>
                    </a:lnTo>
                    <a:lnTo>
                      <a:pt x="18855" y="171345"/>
                    </a:lnTo>
                    <a:lnTo>
                      <a:pt x="18737" y="171375"/>
                    </a:lnTo>
                    <a:lnTo>
                      <a:pt x="18623" y="171418"/>
                    </a:lnTo>
                    <a:lnTo>
                      <a:pt x="18519" y="171485"/>
                    </a:lnTo>
                    <a:lnTo>
                      <a:pt x="18422" y="171557"/>
                    </a:lnTo>
                    <a:lnTo>
                      <a:pt x="18325" y="171630"/>
                    </a:lnTo>
                    <a:lnTo>
                      <a:pt x="18126" y="171770"/>
                    </a:lnTo>
                    <a:lnTo>
                      <a:pt x="18014" y="171819"/>
                    </a:lnTo>
                    <a:lnTo>
                      <a:pt x="17895" y="171837"/>
                    </a:lnTo>
                    <a:lnTo>
                      <a:pt x="17773" y="171849"/>
                    </a:lnTo>
                    <a:lnTo>
                      <a:pt x="17652" y="171855"/>
                    </a:lnTo>
                    <a:lnTo>
                      <a:pt x="17409" y="171843"/>
                    </a:lnTo>
                    <a:lnTo>
                      <a:pt x="17166" y="171831"/>
                    </a:lnTo>
                    <a:lnTo>
                      <a:pt x="16924" y="171831"/>
                    </a:lnTo>
                    <a:lnTo>
                      <a:pt x="16680" y="171831"/>
                    </a:lnTo>
                    <a:lnTo>
                      <a:pt x="16437" y="171831"/>
                    </a:lnTo>
                    <a:lnTo>
                      <a:pt x="16194" y="171831"/>
                    </a:lnTo>
                    <a:lnTo>
                      <a:pt x="15951" y="171837"/>
                    </a:lnTo>
                    <a:lnTo>
                      <a:pt x="15708" y="171837"/>
                    </a:lnTo>
                    <a:lnTo>
                      <a:pt x="15465" y="171843"/>
                    </a:lnTo>
                    <a:lnTo>
                      <a:pt x="15222" y="171843"/>
                    </a:lnTo>
                    <a:lnTo>
                      <a:pt x="14979" y="171849"/>
                    </a:lnTo>
                    <a:lnTo>
                      <a:pt x="14736" y="171855"/>
                    </a:lnTo>
                    <a:lnTo>
                      <a:pt x="14493" y="171861"/>
                    </a:lnTo>
                    <a:lnTo>
                      <a:pt x="14251" y="171873"/>
                    </a:lnTo>
                    <a:lnTo>
                      <a:pt x="14009" y="171892"/>
                    </a:lnTo>
                    <a:lnTo>
                      <a:pt x="13766" y="171904"/>
                    </a:lnTo>
                    <a:lnTo>
                      <a:pt x="13523" y="171916"/>
                    </a:lnTo>
                    <a:lnTo>
                      <a:pt x="13401" y="171910"/>
                    </a:lnTo>
                    <a:lnTo>
                      <a:pt x="13278" y="171898"/>
                    </a:lnTo>
                    <a:lnTo>
                      <a:pt x="13158" y="171867"/>
                    </a:lnTo>
                    <a:lnTo>
                      <a:pt x="13064" y="171801"/>
                    </a:lnTo>
                    <a:lnTo>
                      <a:pt x="12991" y="171697"/>
                    </a:lnTo>
                    <a:lnTo>
                      <a:pt x="12831" y="171515"/>
                    </a:lnTo>
                    <a:lnTo>
                      <a:pt x="12596" y="171473"/>
                    </a:lnTo>
                    <a:lnTo>
                      <a:pt x="12353" y="171491"/>
                    </a:lnTo>
                    <a:lnTo>
                      <a:pt x="12110" y="171503"/>
                    </a:lnTo>
                    <a:lnTo>
                      <a:pt x="11867" y="171497"/>
                    </a:lnTo>
                    <a:lnTo>
                      <a:pt x="11624" y="171478"/>
                    </a:lnTo>
                    <a:lnTo>
                      <a:pt x="11381" y="171479"/>
                    </a:lnTo>
                    <a:lnTo>
                      <a:pt x="11260" y="171484"/>
                    </a:lnTo>
                    <a:lnTo>
                      <a:pt x="11141" y="171509"/>
                    </a:lnTo>
                    <a:lnTo>
                      <a:pt x="11027" y="171551"/>
                    </a:lnTo>
                    <a:lnTo>
                      <a:pt x="10915" y="171600"/>
                    </a:lnTo>
                    <a:lnTo>
                      <a:pt x="10807" y="171655"/>
                    </a:lnTo>
                    <a:lnTo>
                      <a:pt x="10702" y="171721"/>
                    </a:lnTo>
                    <a:lnTo>
                      <a:pt x="10602" y="171788"/>
                    </a:lnTo>
                    <a:lnTo>
                      <a:pt x="10505" y="171861"/>
                    </a:lnTo>
                    <a:lnTo>
                      <a:pt x="10409" y="171934"/>
                    </a:lnTo>
                    <a:lnTo>
                      <a:pt x="10315" y="172013"/>
                    </a:lnTo>
                    <a:lnTo>
                      <a:pt x="10221" y="172092"/>
                    </a:lnTo>
                    <a:lnTo>
                      <a:pt x="10133" y="172177"/>
                    </a:lnTo>
                    <a:lnTo>
                      <a:pt x="10055" y="172268"/>
                    </a:lnTo>
                    <a:lnTo>
                      <a:pt x="9981" y="172366"/>
                    </a:lnTo>
                    <a:lnTo>
                      <a:pt x="9826" y="172554"/>
                    </a:lnTo>
                    <a:lnTo>
                      <a:pt x="9739" y="172639"/>
                    </a:lnTo>
                    <a:lnTo>
                      <a:pt x="9647" y="172718"/>
                    </a:lnTo>
                    <a:lnTo>
                      <a:pt x="9542" y="172778"/>
                    </a:lnTo>
                    <a:lnTo>
                      <a:pt x="9426" y="172815"/>
                    </a:lnTo>
                    <a:lnTo>
                      <a:pt x="9306" y="172833"/>
                    </a:lnTo>
                    <a:lnTo>
                      <a:pt x="9185" y="172839"/>
                    </a:lnTo>
                    <a:lnTo>
                      <a:pt x="8943" y="172815"/>
                    </a:lnTo>
                    <a:lnTo>
                      <a:pt x="8705" y="172766"/>
                    </a:lnTo>
                    <a:lnTo>
                      <a:pt x="8594" y="172718"/>
                    </a:lnTo>
                    <a:lnTo>
                      <a:pt x="8488" y="172657"/>
                    </a:lnTo>
                    <a:lnTo>
                      <a:pt x="8384" y="172596"/>
                    </a:lnTo>
                    <a:lnTo>
                      <a:pt x="8280" y="172530"/>
                    </a:lnTo>
                    <a:lnTo>
                      <a:pt x="8066" y="172414"/>
                    </a:lnTo>
                    <a:lnTo>
                      <a:pt x="7839" y="172463"/>
                    </a:lnTo>
                    <a:lnTo>
                      <a:pt x="7657" y="172627"/>
                    </a:lnTo>
                    <a:lnTo>
                      <a:pt x="7428" y="172657"/>
                    </a:lnTo>
                    <a:lnTo>
                      <a:pt x="7200" y="172572"/>
                    </a:lnTo>
                    <a:lnTo>
                      <a:pt x="6976" y="172475"/>
                    </a:lnTo>
                    <a:lnTo>
                      <a:pt x="6745" y="172408"/>
                    </a:lnTo>
                    <a:lnTo>
                      <a:pt x="6502" y="172420"/>
                    </a:lnTo>
                    <a:lnTo>
                      <a:pt x="6261" y="172457"/>
                    </a:lnTo>
                    <a:lnTo>
                      <a:pt x="6140" y="172463"/>
                    </a:lnTo>
                    <a:lnTo>
                      <a:pt x="6019" y="172451"/>
                    </a:lnTo>
                    <a:lnTo>
                      <a:pt x="5903" y="172414"/>
                    </a:lnTo>
                    <a:lnTo>
                      <a:pt x="5796" y="172360"/>
                    </a:lnTo>
                    <a:lnTo>
                      <a:pt x="5695" y="172287"/>
                    </a:lnTo>
                    <a:lnTo>
                      <a:pt x="5499" y="172147"/>
                    </a:lnTo>
                    <a:lnTo>
                      <a:pt x="5405" y="172068"/>
                    </a:lnTo>
                    <a:lnTo>
                      <a:pt x="5318" y="171983"/>
                    </a:lnTo>
                    <a:lnTo>
                      <a:pt x="5237" y="171892"/>
                    </a:lnTo>
                    <a:lnTo>
                      <a:pt x="5160" y="171800"/>
                    </a:lnTo>
                    <a:lnTo>
                      <a:pt x="5089" y="171697"/>
                    </a:lnTo>
                    <a:lnTo>
                      <a:pt x="5039" y="171588"/>
                    </a:lnTo>
                    <a:lnTo>
                      <a:pt x="5035" y="171466"/>
                    </a:lnTo>
                    <a:lnTo>
                      <a:pt x="5068" y="171224"/>
                    </a:lnTo>
                    <a:lnTo>
                      <a:pt x="5054" y="170987"/>
                    </a:lnTo>
                    <a:lnTo>
                      <a:pt x="4910" y="170792"/>
                    </a:lnTo>
                    <a:lnTo>
                      <a:pt x="4766" y="170598"/>
                    </a:lnTo>
                    <a:lnTo>
                      <a:pt x="4720" y="170361"/>
                    </a:lnTo>
                    <a:lnTo>
                      <a:pt x="4713" y="170118"/>
                    </a:lnTo>
                    <a:lnTo>
                      <a:pt x="4724" y="169875"/>
                    </a:lnTo>
                    <a:lnTo>
                      <a:pt x="4738" y="169632"/>
                    </a:lnTo>
                    <a:lnTo>
                      <a:pt x="4752" y="169389"/>
                    </a:lnTo>
                    <a:lnTo>
                      <a:pt x="4758" y="169267"/>
                    </a:lnTo>
                    <a:lnTo>
                      <a:pt x="4763" y="169146"/>
                    </a:lnTo>
                    <a:lnTo>
                      <a:pt x="4766" y="169024"/>
                    </a:lnTo>
                    <a:lnTo>
                      <a:pt x="4766" y="168902"/>
                    </a:lnTo>
                    <a:lnTo>
                      <a:pt x="4757" y="168659"/>
                    </a:lnTo>
                    <a:lnTo>
                      <a:pt x="4741" y="168416"/>
                    </a:lnTo>
                    <a:lnTo>
                      <a:pt x="4727" y="168173"/>
                    </a:lnTo>
                    <a:lnTo>
                      <a:pt x="4735" y="167930"/>
                    </a:lnTo>
                    <a:lnTo>
                      <a:pt x="4760" y="167809"/>
                    </a:lnTo>
                    <a:lnTo>
                      <a:pt x="4803" y="167700"/>
                    </a:lnTo>
                    <a:lnTo>
                      <a:pt x="4861" y="167590"/>
                    </a:lnTo>
                    <a:lnTo>
                      <a:pt x="4928" y="167487"/>
                    </a:lnTo>
                    <a:lnTo>
                      <a:pt x="4999" y="167390"/>
                    </a:lnTo>
                    <a:lnTo>
                      <a:pt x="5074" y="167292"/>
                    </a:lnTo>
                    <a:lnTo>
                      <a:pt x="5153" y="167201"/>
                    </a:lnTo>
                    <a:lnTo>
                      <a:pt x="5237" y="167110"/>
                    </a:lnTo>
                    <a:lnTo>
                      <a:pt x="5329" y="167031"/>
                    </a:lnTo>
                    <a:lnTo>
                      <a:pt x="5507" y="166867"/>
                    </a:lnTo>
                    <a:lnTo>
                      <a:pt x="5565" y="166758"/>
                    </a:lnTo>
                    <a:lnTo>
                      <a:pt x="5593" y="166642"/>
                    </a:lnTo>
                    <a:lnTo>
                      <a:pt x="5610" y="166521"/>
                    </a:lnTo>
                    <a:lnTo>
                      <a:pt x="5618" y="166400"/>
                    </a:lnTo>
                    <a:lnTo>
                      <a:pt x="5622" y="166278"/>
                    </a:lnTo>
                    <a:lnTo>
                      <a:pt x="5617" y="166035"/>
                    </a:lnTo>
                    <a:lnTo>
                      <a:pt x="5599" y="165792"/>
                    </a:lnTo>
                    <a:lnTo>
                      <a:pt x="5581" y="165549"/>
                    </a:lnTo>
                    <a:lnTo>
                      <a:pt x="5594" y="165428"/>
                    </a:lnTo>
                    <a:lnTo>
                      <a:pt x="5629" y="165312"/>
                    </a:lnTo>
                    <a:lnTo>
                      <a:pt x="5679" y="165202"/>
                    </a:lnTo>
                    <a:lnTo>
                      <a:pt x="5742" y="165099"/>
                    </a:lnTo>
                    <a:lnTo>
                      <a:pt x="5816" y="165002"/>
                    </a:lnTo>
                    <a:lnTo>
                      <a:pt x="5904" y="164923"/>
                    </a:lnTo>
                    <a:lnTo>
                      <a:pt x="6012" y="164862"/>
                    </a:lnTo>
                    <a:lnTo>
                      <a:pt x="6131" y="164838"/>
                    </a:lnTo>
                    <a:lnTo>
                      <a:pt x="6253" y="164826"/>
                    </a:lnTo>
                    <a:lnTo>
                      <a:pt x="6496" y="164832"/>
                    </a:lnTo>
                    <a:lnTo>
                      <a:pt x="6617" y="164844"/>
                    </a:lnTo>
                    <a:lnTo>
                      <a:pt x="6737" y="164862"/>
                    </a:lnTo>
                    <a:lnTo>
                      <a:pt x="6857" y="164881"/>
                    </a:lnTo>
                    <a:lnTo>
                      <a:pt x="6976" y="164911"/>
                    </a:lnTo>
                    <a:lnTo>
                      <a:pt x="7094" y="164941"/>
                    </a:lnTo>
                    <a:lnTo>
                      <a:pt x="7210" y="164972"/>
                    </a:lnTo>
                    <a:lnTo>
                      <a:pt x="7317" y="165032"/>
                    </a:lnTo>
                    <a:lnTo>
                      <a:pt x="7408" y="165111"/>
                    </a:lnTo>
                    <a:lnTo>
                      <a:pt x="7494" y="165197"/>
                    </a:lnTo>
                    <a:lnTo>
                      <a:pt x="7676" y="165354"/>
                    </a:lnTo>
                    <a:lnTo>
                      <a:pt x="7877" y="165495"/>
                    </a:lnTo>
                    <a:lnTo>
                      <a:pt x="8073" y="165640"/>
                    </a:lnTo>
                    <a:lnTo>
                      <a:pt x="8147" y="165731"/>
                    </a:lnTo>
                    <a:lnTo>
                      <a:pt x="8200" y="165847"/>
                    </a:lnTo>
                    <a:lnTo>
                      <a:pt x="8234" y="165962"/>
                    </a:lnTo>
                    <a:lnTo>
                      <a:pt x="8254" y="166077"/>
                    </a:lnTo>
                    <a:lnTo>
                      <a:pt x="8273" y="166199"/>
                    </a:lnTo>
                    <a:lnTo>
                      <a:pt x="8290" y="166321"/>
                    </a:lnTo>
                    <a:lnTo>
                      <a:pt x="8330" y="166558"/>
                    </a:lnTo>
                    <a:lnTo>
                      <a:pt x="8357" y="166679"/>
                    </a:lnTo>
                    <a:lnTo>
                      <a:pt x="8389" y="166794"/>
                    </a:lnTo>
                    <a:lnTo>
                      <a:pt x="8433" y="166910"/>
                    </a:lnTo>
                    <a:lnTo>
                      <a:pt x="8502" y="167007"/>
                    </a:lnTo>
                    <a:lnTo>
                      <a:pt x="8596" y="167086"/>
                    </a:lnTo>
                    <a:lnTo>
                      <a:pt x="8708" y="167135"/>
                    </a:lnTo>
                    <a:lnTo>
                      <a:pt x="8825" y="167171"/>
                    </a:lnTo>
                    <a:lnTo>
                      <a:pt x="8943" y="167201"/>
                    </a:lnTo>
                    <a:lnTo>
                      <a:pt x="9063" y="167220"/>
                    </a:lnTo>
                    <a:lnTo>
                      <a:pt x="9183" y="167238"/>
                    </a:lnTo>
                    <a:lnTo>
                      <a:pt x="9303" y="167250"/>
                    </a:lnTo>
                    <a:lnTo>
                      <a:pt x="9545" y="167281"/>
                    </a:lnTo>
                    <a:lnTo>
                      <a:pt x="9787" y="167305"/>
                    </a:lnTo>
                    <a:lnTo>
                      <a:pt x="10029" y="167299"/>
                    </a:lnTo>
                    <a:lnTo>
                      <a:pt x="10148" y="167269"/>
                    </a:lnTo>
                    <a:lnTo>
                      <a:pt x="10263" y="167225"/>
                    </a:lnTo>
                    <a:lnTo>
                      <a:pt x="10367" y="167165"/>
                    </a:lnTo>
                    <a:lnTo>
                      <a:pt x="10466" y="167092"/>
                    </a:lnTo>
                    <a:lnTo>
                      <a:pt x="10557" y="167013"/>
                    </a:lnTo>
                    <a:lnTo>
                      <a:pt x="10644" y="166928"/>
                    </a:lnTo>
                    <a:lnTo>
                      <a:pt x="10817" y="166758"/>
                    </a:lnTo>
                    <a:lnTo>
                      <a:pt x="10988" y="166581"/>
                    </a:lnTo>
                    <a:lnTo>
                      <a:pt x="11073" y="166497"/>
                    </a:lnTo>
                    <a:lnTo>
                      <a:pt x="11160" y="166412"/>
                    </a:lnTo>
                    <a:lnTo>
                      <a:pt x="11247" y="166327"/>
                    </a:lnTo>
                    <a:lnTo>
                      <a:pt x="11336" y="166242"/>
                    </a:lnTo>
                    <a:lnTo>
                      <a:pt x="11426" y="166163"/>
                    </a:lnTo>
                    <a:lnTo>
                      <a:pt x="11519" y="166084"/>
                    </a:lnTo>
                    <a:lnTo>
                      <a:pt x="11617" y="166011"/>
                    </a:lnTo>
                    <a:lnTo>
                      <a:pt x="11719" y="165943"/>
                    </a:lnTo>
                    <a:lnTo>
                      <a:pt x="11822" y="165883"/>
                    </a:lnTo>
                    <a:lnTo>
                      <a:pt x="12029" y="165756"/>
                    </a:lnTo>
                    <a:lnTo>
                      <a:pt x="12229" y="165616"/>
                    </a:lnTo>
                    <a:lnTo>
                      <a:pt x="12318" y="165530"/>
                    </a:lnTo>
                    <a:lnTo>
                      <a:pt x="12398" y="165440"/>
                    </a:lnTo>
                    <a:lnTo>
                      <a:pt x="12475" y="165349"/>
                    </a:lnTo>
                    <a:lnTo>
                      <a:pt x="12551" y="165251"/>
                    </a:lnTo>
                    <a:lnTo>
                      <a:pt x="12627" y="165154"/>
                    </a:lnTo>
                    <a:lnTo>
                      <a:pt x="12786" y="164972"/>
                    </a:lnTo>
                    <a:lnTo>
                      <a:pt x="12869" y="164887"/>
                    </a:lnTo>
                    <a:lnTo>
                      <a:pt x="12956" y="164802"/>
                    </a:lnTo>
                    <a:lnTo>
                      <a:pt x="13045" y="164717"/>
                    </a:lnTo>
                    <a:lnTo>
                      <a:pt x="13136" y="164638"/>
                    </a:lnTo>
                    <a:lnTo>
                      <a:pt x="13230" y="164559"/>
                    </a:lnTo>
                    <a:lnTo>
                      <a:pt x="13328" y="164485"/>
                    </a:lnTo>
                    <a:lnTo>
                      <a:pt x="13430" y="164419"/>
                    </a:lnTo>
                    <a:lnTo>
                      <a:pt x="13633" y="164285"/>
                    </a:lnTo>
                    <a:lnTo>
                      <a:pt x="13730" y="164212"/>
                    </a:lnTo>
                    <a:lnTo>
                      <a:pt x="13825" y="164139"/>
                    </a:lnTo>
                    <a:lnTo>
                      <a:pt x="13914" y="164054"/>
                    </a:lnTo>
                    <a:lnTo>
                      <a:pt x="13986" y="163957"/>
                    </a:lnTo>
                    <a:lnTo>
                      <a:pt x="14046" y="163848"/>
                    </a:lnTo>
                    <a:lnTo>
                      <a:pt x="14101" y="163745"/>
                    </a:lnTo>
                    <a:lnTo>
                      <a:pt x="14158" y="163635"/>
                    </a:lnTo>
                    <a:lnTo>
                      <a:pt x="14289" y="163428"/>
                    </a:lnTo>
                    <a:lnTo>
                      <a:pt x="14470" y="163264"/>
                    </a:lnTo>
                    <a:lnTo>
                      <a:pt x="14643" y="163094"/>
                    </a:lnTo>
                    <a:lnTo>
                      <a:pt x="14584" y="162870"/>
                    </a:lnTo>
                    <a:lnTo>
                      <a:pt x="14446" y="162669"/>
                    </a:lnTo>
                    <a:lnTo>
                      <a:pt x="14410" y="162432"/>
                    </a:lnTo>
                    <a:lnTo>
                      <a:pt x="14432" y="162189"/>
                    </a:lnTo>
                    <a:lnTo>
                      <a:pt x="14349" y="161970"/>
                    </a:lnTo>
                    <a:lnTo>
                      <a:pt x="14166" y="161807"/>
                    </a:lnTo>
                    <a:lnTo>
                      <a:pt x="14039" y="161606"/>
                    </a:lnTo>
                    <a:lnTo>
                      <a:pt x="14036" y="161363"/>
                    </a:lnTo>
                    <a:lnTo>
                      <a:pt x="14050" y="161120"/>
                    </a:lnTo>
                    <a:lnTo>
                      <a:pt x="14049" y="160877"/>
                    </a:lnTo>
                    <a:lnTo>
                      <a:pt x="14045" y="160634"/>
                    </a:lnTo>
                    <a:lnTo>
                      <a:pt x="14044" y="160391"/>
                    </a:lnTo>
                    <a:lnTo>
                      <a:pt x="14053" y="160148"/>
                    </a:lnTo>
                    <a:lnTo>
                      <a:pt x="14054" y="159905"/>
                    </a:lnTo>
                    <a:lnTo>
                      <a:pt x="14033" y="159662"/>
                    </a:lnTo>
                    <a:lnTo>
                      <a:pt x="13946" y="159437"/>
                    </a:lnTo>
                    <a:lnTo>
                      <a:pt x="13843" y="159218"/>
                    </a:lnTo>
                    <a:lnTo>
                      <a:pt x="13805" y="159103"/>
                    </a:lnTo>
                    <a:lnTo>
                      <a:pt x="13783" y="158981"/>
                    </a:lnTo>
                    <a:lnTo>
                      <a:pt x="13775" y="158860"/>
                    </a:lnTo>
                    <a:lnTo>
                      <a:pt x="13773" y="158738"/>
                    </a:lnTo>
                    <a:lnTo>
                      <a:pt x="13771" y="158617"/>
                    </a:lnTo>
                    <a:lnTo>
                      <a:pt x="13771" y="158374"/>
                    </a:lnTo>
                    <a:lnTo>
                      <a:pt x="13774" y="158131"/>
                    </a:lnTo>
                    <a:lnTo>
                      <a:pt x="13776" y="157888"/>
                    </a:lnTo>
                    <a:lnTo>
                      <a:pt x="13777" y="157645"/>
                    </a:lnTo>
                    <a:lnTo>
                      <a:pt x="13776" y="157523"/>
                    </a:lnTo>
                    <a:lnTo>
                      <a:pt x="13774" y="157401"/>
                    </a:lnTo>
                    <a:lnTo>
                      <a:pt x="13768" y="157280"/>
                    </a:lnTo>
                    <a:lnTo>
                      <a:pt x="13757" y="157158"/>
                    </a:lnTo>
                    <a:lnTo>
                      <a:pt x="13746" y="157037"/>
                    </a:lnTo>
                    <a:lnTo>
                      <a:pt x="13750" y="156794"/>
                    </a:lnTo>
                    <a:lnTo>
                      <a:pt x="13776" y="156679"/>
                    </a:lnTo>
                    <a:lnTo>
                      <a:pt x="13811" y="156563"/>
                    </a:lnTo>
                    <a:lnTo>
                      <a:pt x="13855" y="156448"/>
                    </a:lnTo>
                    <a:lnTo>
                      <a:pt x="13908" y="156339"/>
                    </a:lnTo>
                    <a:lnTo>
                      <a:pt x="13965" y="156236"/>
                    </a:lnTo>
                    <a:lnTo>
                      <a:pt x="14027" y="156126"/>
                    </a:lnTo>
                    <a:lnTo>
                      <a:pt x="14091" y="156023"/>
                    </a:lnTo>
                    <a:lnTo>
                      <a:pt x="14156" y="155920"/>
                    </a:lnTo>
                    <a:lnTo>
                      <a:pt x="14286" y="155713"/>
                    </a:lnTo>
                    <a:lnTo>
                      <a:pt x="14354" y="155616"/>
                    </a:lnTo>
                    <a:lnTo>
                      <a:pt x="14431" y="155518"/>
                    </a:lnTo>
                    <a:lnTo>
                      <a:pt x="14528" y="155446"/>
                    </a:lnTo>
                    <a:lnTo>
                      <a:pt x="14645" y="155415"/>
                    </a:lnTo>
                    <a:lnTo>
                      <a:pt x="14882" y="155464"/>
                    </a:lnTo>
                    <a:lnTo>
                      <a:pt x="15107" y="155555"/>
                    </a:lnTo>
                    <a:lnTo>
                      <a:pt x="15336" y="155634"/>
                    </a:lnTo>
                    <a:lnTo>
                      <a:pt x="15579" y="155634"/>
                    </a:lnTo>
                    <a:lnTo>
                      <a:pt x="15818" y="155598"/>
                    </a:lnTo>
                    <a:lnTo>
                      <a:pt x="16056" y="155543"/>
                    </a:lnTo>
                    <a:lnTo>
                      <a:pt x="16296" y="155506"/>
                    </a:lnTo>
                    <a:lnTo>
                      <a:pt x="16539" y="155500"/>
                    </a:lnTo>
                    <a:lnTo>
                      <a:pt x="16740" y="155397"/>
                    </a:lnTo>
                    <a:lnTo>
                      <a:pt x="16759" y="155154"/>
                    </a:lnTo>
                    <a:lnTo>
                      <a:pt x="16741" y="154911"/>
                    </a:lnTo>
                    <a:lnTo>
                      <a:pt x="16748" y="154668"/>
                    </a:lnTo>
                    <a:lnTo>
                      <a:pt x="16791" y="154552"/>
                    </a:lnTo>
                    <a:lnTo>
                      <a:pt x="16842" y="154443"/>
                    </a:lnTo>
                    <a:lnTo>
                      <a:pt x="16898" y="154339"/>
                    </a:lnTo>
                    <a:lnTo>
                      <a:pt x="16969" y="154237"/>
                    </a:lnTo>
                    <a:lnTo>
                      <a:pt x="17050" y="154151"/>
                    </a:lnTo>
                    <a:lnTo>
                      <a:pt x="17142" y="154066"/>
                    </a:lnTo>
                    <a:lnTo>
                      <a:pt x="17245" y="154006"/>
                    </a:lnTo>
                    <a:lnTo>
                      <a:pt x="17354" y="153951"/>
                    </a:lnTo>
                    <a:lnTo>
                      <a:pt x="17468" y="153908"/>
                    </a:lnTo>
                    <a:lnTo>
                      <a:pt x="17584" y="153872"/>
                    </a:lnTo>
                    <a:lnTo>
                      <a:pt x="17702" y="153841"/>
                    </a:lnTo>
                    <a:lnTo>
                      <a:pt x="17821" y="153817"/>
                    </a:lnTo>
                    <a:lnTo>
                      <a:pt x="18060" y="153781"/>
                    </a:lnTo>
                    <a:lnTo>
                      <a:pt x="18303" y="153793"/>
                    </a:lnTo>
                    <a:lnTo>
                      <a:pt x="18546" y="153787"/>
                    </a:lnTo>
                    <a:lnTo>
                      <a:pt x="18789" y="153781"/>
                    </a:lnTo>
                    <a:lnTo>
                      <a:pt x="18911" y="153775"/>
                    </a:lnTo>
                    <a:lnTo>
                      <a:pt x="19032" y="153769"/>
                    </a:lnTo>
                    <a:lnTo>
                      <a:pt x="19153" y="153750"/>
                    </a:lnTo>
                    <a:lnTo>
                      <a:pt x="19272" y="153726"/>
                    </a:lnTo>
                    <a:lnTo>
                      <a:pt x="19388" y="153690"/>
                    </a:lnTo>
                    <a:lnTo>
                      <a:pt x="19493" y="153629"/>
                    </a:lnTo>
                    <a:lnTo>
                      <a:pt x="19584" y="153550"/>
                    </a:lnTo>
                    <a:lnTo>
                      <a:pt x="19661" y="153453"/>
                    </a:lnTo>
                    <a:lnTo>
                      <a:pt x="19727" y="153349"/>
                    </a:lnTo>
                    <a:lnTo>
                      <a:pt x="19856" y="153149"/>
                    </a:lnTo>
                    <a:lnTo>
                      <a:pt x="19984" y="152942"/>
                    </a:lnTo>
                    <a:lnTo>
                      <a:pt x="20112" y="152736"/>
                    </a:lnTo>
                    <a:lnTo>
                      <a:pt x="20240" y="152529"/>
                    </a:lnTo>
                    <a:lnTo>
                      <a:pt x="20389" y="152262"/>
                    </a:lnTo>
                    <a:lnTo>
                      <a:pt x="20445" y="152152"/>
                    </a:lnTo>
                    <a:lnTo>
                      <a:pt x="20497" y="152043"/>
                    </a:lnTo>
                    <a:lnTo>
                      <a:pt x="20535" y="151928"/>
                    </a:lnTo>
                    <a:lnTo>
                      <a:pt x="20552" y="151806"/>
                    </a:lnTo>
                    <a:lnTo>
                      <a:pt x="20563" y="151691"/>
                    </a:lnTo>
                    <a:lnTo>
                      <a:pt x="20573" y="151570"/>
                    </a:lnTo>
                    <a:lnTo>
                      <a:pt x="20626" y="151332"/>
                    </a:lnTo>
                    <a:lnTo>
                      <a:pt x="20721" y="151108"/>
                    </a:lnTo>
                    <a:lnTo>
                      <a:pt x="20823" y="150889"/>
                    </a:lnTo>
                    <a:lnTo>
                      <a:pt x="20930" y="150670"/>
                    </a:lnTo>
                    <a:lnTo>
                      <a:pt x="21038" y="150451"/>
                    </a:lnTo>
                    <a:lnTo>
                      <a:pt x="21146" y="150232"/>
                    </a:lnTo>
                    <a:lnTo>
                      <a:pt x="21201" y="150123"/>
                    </a:lnTo>
                    <a:lnTo>
                      <a:pt x="21253" y="150014"/>
                    </a:lnTo>
                    <a:lnTo>
                      <a:pt x="21303" y="149905"/>
                    </a:lnTo>
                    <a:lnTo>
                      <a:pt x="21349" y="149796"/>
                    </a:lnTo>
                    <a:lnTo>
                      <a:pt x="21391" y="149680"/>
                    </a:lnTo>
                    <a:lnTo>
                      <a:pt x="21429" y="149565"/>
                    </a:lnTo>
                    <a:lnTo>
                      <a:pt x="21461" y="149443"/>
                    </a:lnTo>
                    <a:lnTo>
                      <a:pt x="21487" y="149327"/>
                    </a:lnTo>
                    <a:lnTo>
                      <a:pt x="21505" y="149206"/>
                    </a:lnTo>
                    <a:lnTo>
                      <a:pt x="21514" y="149085"/>
                    </a:lnTo>
                    <a:lnTo>
                      <a:pt x="21515" y="148963"/>
                    </a:lnTo>
                    <a:lnTo>
                      <a:pt x="21496" y="148720"/>
                    </a:lnTo>
                    <a:lnTo>
                      <a:pt x="21468" y="148477"/>
                    </a:lnTo>
                    <a:lnTo>
                      <a:pt x="21441" y="148240"/>
                    </a:lnTo>
                    <a:lnTo>
                      <a:pt x="21421" y="147997"/>
                    </a:lnTo>
                    <a:lnTo>
                      <a:pt x="21404" y="147754"/>
                    </a:lnTo>
                    <a:lnTo>
                      <a:pt x="21397" y="147633"/>
                    </a:lnTo>
                    <a:lnTo>
                      <a:pt x="21391" y="147511"/>
                    </a:lnTo>
                    <a:lnTo>
                      <a:pt x="21387" y="147390"/>
                    </a:lnTo>
                    <a:lnTo>
                      <a:pt x="21385" y="147268"/>
                    </a:lnTo>
                    <a:lnTo>
                      <a:pt x="21417" y="147025"/>
                    </a:lnTo>
                    <a:lnTo>
                      <a:pt x="21445" y="146910"/>
                    </a:lnTo>
                    <a:lnTo>
                      <a:pt x="21477" y="146788"/>
                    </a:lnTo>
                    <a:lnTo>
                      <a:pt x="21511" y="146672"/>
                    </a:lnTo>
                    <a:lnTo>
                      <a:pt x="21551" y="146557"/>
                    </a:lnTo>
                    <a:lnTo>
                      <a:pt x="21599" y="146448"/>
                    </a:lnTo>
                    <a:lnTo>
                      <a:pt x="21658" y="146339"/>
                    </a:lnTo>
                    <a:lnTo>
                      <a:pt x="21726" y="146241"/>
                    </a:lnTo>
                    <a:lnTo>
                      <a:pt x="21818" y="146162"/>
                    </a:lnTo>
                    <a:lnTo>
                      <a:pt x="21935" y="146126"/>
                    </a:lnTo>
                    <a:lnTo>
                      <a:pt x="22056" y="146126"/>
                    </a:lnTo>
                    <a:lnTo>
                      <a:pt x="22300" y="146132"/>
                    </a:lnTo>
                    <a:lnTo>
                      <a:pt x="22540" y="146108"/>
                    </a:lnTo>
                    <a:lnTo>
                      <a:pt x="22435" y="145919"/>
                    </a:lnTo>
                    <a:lnTo>
                      <a:pt x="22262" y="145743"/>
                    </a:lnTo>
                    <a:lnTo>
                      <a:pt x="22142" y="145537"/>
                    </a:lnTo>
                    <a:lnTo>
                      <a:pt x="22142" y="145287"/>
                    </a:lnTo>
                    <a:lnTo>
                      <a:pt x="22157" y="145044"/>
                    </a:lnTo>
                    <a:lnTo>
                      <a:pt x="22158" y="144802"/>
                    </a:lnTo>
                    <a:lnTo>
                      <a:pt x="22150" y="144558"/>
                    </a:lnTo>
                    <a:lnTo>
                      <a:pt x="22128" y="144322"/>
                    </a:lnTo>
                    <a:lnTo>
                      <a:pt x="22097" y="144078"/>
                    </a:lnTo>
                    <a:lnTo>
                      <a:pt x="22084" y="143835"/>
                    </a:lnTo>
                    <a:lnTo>
                      <a:pt x="22227" y="143653"/>
                    </a:lnTo>
                    <a:lnTo>
                      <a:pt x="22468" y="143617"/>
                    </a:lnTo>
                    <a:lnTo>
                      <a:pt x="22711" y="143623"/>
                    </a:lnTo>
                    <a:lnTo>
                      <a:pt x="22954" y="143628"/>
                    </a:lnTo>
                    <a:lnTo>
                      <a:pt x="23196" y="143641"/>
                    </a:lnTo>
                    <a:lnTo>
                      <a:pt x="23438" y="143629"/>
                    </a:lnTo>
                    <a:lnTo>
                      <a:pt x="23661" y="143532"/>
                    </a:lnTo>
                    <a:lnTo>
                      <a:pt x="23866" y="143404"/>
                    </a:lnTo>
                    <a:lnTo>
                      <a:pt x="23968" y="143337"/>
                    </a:lnTo>
                    <a:lnTo>
                      <a:pt x="24070" y="143270"/>
                    </a:lnTo>
                    <a:lnTo>
                      <a:pt x="24176" y="143210"/>
                    </a:lnTo>
                    <a:lnTo>
                      <a:pt x="24291" y="143179"/>
                    </a:lnTo>
                    <a:lnTo>
                      <a:pt x="24413" y="143179"/>
                    </a:lnTo>
                    <a:lnTo>
                      <a:pt x="24658" y="143197"/>
                    </a:lnTo>
                    <a:lnTo>
                      <a:pt x="24772" y="143173"/>
                    </a:lnTo>
                    <a:lnTo>
                      <a:pt x="24869" y="143094"/>
                    </a:lnTo>
                    <a:lnTo>
                      <a:pt x="24952" y="143009"/>
                    </a:lnTo>
                    <a:lnTo>
                      <a:pt x="25023" y="142906"/>
                    </a:lnTo>
                    <a:lnTo>
                      <a:pt x="25085" y="142802"/>
                    </a:lnTo>
                    <a:lnTo>
                      <a:pt x="25132" y="142693"/>
                    </a:lnTo>
                    <a:lnTo>
                      <a:pt x="25155" y="142572"/>
                    </a:lnTo>
                    <a:lnTo>
                      <a:pt x="25136" y="142329"/>
                    </a:lnTo>
                    <a:lnTo>
                      <a:pt x="25110" y="142085"/>
                    </a:lnTo>
                    <a:lnTo>
                      <a:pt x="25121" y="141970"/>
                    </a:lnTo>
                    <a:lnTo>
                      <a:pt x="25158" y="141855"/>
                    </a:lnTo>
                    <a:lnTo>
                      <a:pt x="25204" y="141733"/>
                    </a:lnTo>
                    <a:lnTo>
                      <a:pt x="25257" y="141630"/>
                    </a:lnTo>
                    <a:lnTo>
                      <a:pt x="25317" y="141520"/>
                    </a:lnTo>
                    <a:lnTo>
                      <a:pt x="25381" y="141417"/>
                    </a:lnTo>
                    <a:lnTo>
                      <a:pt x="25448" y="141320"/>
                    </a:lnTo>
                    <a:lnTo>
                      <a:pt x="25589" y="141120"/>
                    </a:lnTo>
                    <a:lnTo>
                      <a:pt x="25668" y="141028"/>
                    </a:lnTo>
                    <a:lnTo>
                      <a:pt x="25758" y="140949"/>
                    </a:lnTo>
                    <a:lnTo>
                      <a:pt x="25854" y="140870"/>
                    </a:lnTo>
                    <a:lnTo>
                      <a:pt x="25951" y="140798"/>
                    </a:lnTo>
                    <a:lnTo>
                      <a:pt x="26130" y="140633"/>
                    </a:lnTo>
                    <a:lnTo>
                      <a:pt x="26212" y="140542"/>
                    </a:lnTo>
                    <a:lnTo>
                      <a:pt x="26288" y="140452"/>
                    </a:lnTo>
                    <a:lnTo>
                      <a:pt x="26360" y="140354"/>
                    </a:lnTo>
                    <a:lnTo>
                      <a:pt x="26429" y="140251"/>
                    </a:lnTo>
                    <a:lnTo>
                      <a:pt x="26497" y="140148"/>
                    </a:lnTo>
                    <a:lnTo>
                      <a:pt x="26630" y="139947"/>
                    </a:lnTo>
                    <a:lnTo>
                      <a:pt x="26694" y="139844"/>
                    </a:lnTo>
                    <a:lnTo>
                      <a:pt x="26759" y="139740"/>
                    </a:lnTo>
                    <a:lnTo>
                      <a:pt x="26820" y="139637"/>
                    </a:lnTo>
                    <a:lnTo>
                      <a:pt x="26865" y="139522"/>
                    </a:lnTo>
                    <a:lnTo>
                      <a:pt x="26886" y="139400"/>
                    </a:lnTo>
                    <a:lnTo>
                      <a:pt x="26868" y="139158"/>
                    </a:lnTo>
                    <a:lnTo>
                      <a:pt x="26854" y="138915"/>
                    </a:lnTo>
                    <a:lnTo>
                      <a:pt x="26876" y="138799"/>
                    </a:lnTo>
                    <a:lnTo>
                      <a:pt x="26914" y="138683"/>
                    </a:lnTo>
                    <a:lnTo>
                      <a:pt x="26960" y="138568"/>
                    </a:lnTo>
                    <a:lnTo>
                      <a:pt x="27009" y="138459"/>
                    </a:lnTo>
                    <a:lnTo>
                      <a:pt x="27062" y="138350"/>
                    </a:lnTo>
                    <a:lnTo>
                      <a:pt x="27115" y="138240"/>
                    </a:lnTo>
                    <a:lnTo>
                      <a:pt x="27216" y="138021"/>
                    </a:lnTo>
                    <a:lnTo>
                      <a:pt x="27241" y="137778"/>
                    </a:lnTo>
                    <a:lnTo>
                      <a:pt x="27217" y="137535"/>
                    </a:lnTo>
                    <a:lnTo>
                      <a:pt x="27327" y="137328"/>
                    </a:lnTo>
                    <a:lnTo>
                      <a:pt x="27530" y="137195"/>
                    </a:lnTo>
                    <a:lnTo>
                      <a:pt x="27641" y="136988"/>
                    </a:lnTo>
                    <a:lnTo>
                      <a:pt x="27645" y="136861"/>
                    </a:lnTo>
                    <a:lnTo>
                      <a:pt x="27629" y="136624"/>
                    </a:lnTo>
                    <a:lnTo>
                      <a:pt x="27612" y="136381"/>
                    </a:lnTo>
                    <a:lnTo>
                      <a:pt x="27605" y="136138"/>
                    </a:lnTo>
                    <a:lnTo>
                      <a:pt x="27601" y="135895"/>
                    </a:lnTo>
                    <a:lnTo>
                      <a:pt x="27598" y="135652"/>
                    </a:lnTo>
                    <a:lnTo>
                      <a:pt x="27596" y="135408"/>
                    </a:lnTo>
                    <a:lnTo>
                      <a:pt x="27594" y="135166"/>
                    </a:lnTo>
                    <a:lnTo>
                      <a:pt x="27591" y="134923"/>
                    </a:lnTo>
                    <a:lnTo>
                      <a:pt x="27587" y="134679"/>
                    </a:lnTo>
                    <a:lnTo>
                      <a:pt x="27576" y="134437"/>
                    </a:lnTo>
                    <a:lnTo>
                      <a:pt x="27554" y="134193"/>
                    </a:lnTo>
                    <a:lnTo>
                      <a:pt x="27552" y="134072"/>
                    </a:lnTo>
                    <a:lnTo>
                      <a:pt x="27579" y="133951"/>
                    </a:lnTo>
                    <a:lnTo>
                      <a:pt x="27629" y="133841"/>
                    </a:lnTo>
                    <a:lnTo>
                      <a:pt x="27694" y="133738"/>
                    </a:lnTo>
                    <a:lnTo>
                      <a:pt x="27765" y="133641"/>
                    </a:lnTo>
                    <a:lnTo>
                      <a:pt x="27838" y="133544"/>
                    </a:lnTo>
                    <a:lnTo>
                      <a:pt x="27982" y="133349"/>
                    </a:lnTo>
                    <a:lnTo>
                      <a:pt x="28084" y="133130"/>
                    </a:lnTo>
                    <a:lnTo>
                      <a:pt x="28087" y="132888"/>
                    </a:lnTo>
                    <a:lnTo>
                      <a:pt x="28064" y="132644"/>
                    </a:lnTo>
                    <a:lnTo>
                      <a:pt x="28073" y="132401"/>
                    </a:lnTo>
                    <a:lnTo>
                      <a:pt x="28075" y="132159"/>
                    </a:lnTo>
                    <a:lnTo>
                      <a:pt x="28050" y="132037"/>
                    </a:lnTo>
                    <a:lnTo>
                      <a:pt x="28009" y="131928"/>
                    </a:lnTo>
                    <a:lnTo>
                      <a:pt x="27959" y="131812"/>
                    </a:lnTo>
                    <a:lnTo>
                      <a:pt x="27905" y="131709"/>
                    </a:lnTo>
                    <a:lnTo>
                      <a:pt x="27846" y="131600"/>
                    </a:lnTo>
                    <a:lnTo>
                      <a:pt x="27785" y="131496"/>
                    </a:lnTo>
                    <a:lnTo>
                      <a:pt x="27660" y="131284"/>
                    </a:lnTo>
                    <a:lnTo>
                      <a:pt x="27535" y="131077"/>
                    </a:lnTo>
                    <a:lnTo>
                      <a:pt x="27410" y="130870"/>
                    </a:lnTo>
                    <a:lnTo>
                      <a:pt x="27290" y="130657"/>
                    </a:lnTo>
                    <a:lnTo>
                      <a:pt x="27234" y="130548"/>
                    </a:lnTo>
                    <a:lnTo>
                      <a:pt x="27185" y="130439"/>
                    </a:lnTo>
                    <a:lnTo>
                      <a:pt x="27145" y="130324"/>
                    </a:lnTo>
                    <a:lnTo>
                      <a:pt x="27112" y="130208"/>
                    </a:lnTo>
                    <a:lnTo>
                      <a:pt x="27084" y="130087"/>
                    </a:lnTo>
                    <a:lnTo>
                      <a:pt x="27067" y="129965"/>
                    </a:lnTo>
                    <a:lnTo>
                      <a:pt x="27060" y="129844"/>
                    </a:lnTo>
                    <a:lnTo>
                      <a:pt x="27103" y="129607"/>
                    </a:lnTo>
                    <a:lnTo>
                      <a:pt x="27314" y="129516"/>
                    </a:lnTo>
                    <a:lnTo>
                      <a:pt x="27557" y="129528"/>
                    </a:lnTo>
                    <a:lnTo>
                      <a:pt x="27800" y="129546"/>
                    </a:lnTo>
                    <a:lnTo>
                      <a:pt x="28038" y="129510"/>
                    </a:lnTo>
                    <a:lnTo>
                      <a:pt x="28138" y="129437"/>
                    </a:lnTo>
                    <a:lnTo>
                      <a:pt x="28223" y="129352"/>
                    </a:lnTo>
                    <a:lnTo>
                      <a:pt x="28289" y="129248"/>
                    </a:lnTo>
                    <a:lnTo>
                      <a:pt x="28352" y="129145"/>
                    </a:lnTo>
                    <a:lnTo>
                      <a:pt x="28411" y="129035"/>
                    </a:lnTo>
                    <a:lnTo>
                      <a:pt x="28464" y="128926"/>
                    </a:lnTo>
                    <a:lnTo>
                      <a:pt x="28510" y="128817"/>
                    </a:lnTo>
                    <a:lnTo>
                      <a:pt x="28553" y="128708"/>
                    </a:lnTo>
                    <a:lnTo>
                      <a:pt x="28595" y="128592"/>
                    </a:lnTo>
                    <a:lnTo>
                      <a:pt x="28635" y="128477"/>
                    </a:lnTo>
                    <a:lnTo>
                      <a:pt x="28675" y="128361"/>
                    </a:lnTo>
                    <a:lnTo>
                      <a:pt x="28756" y="128130"/>
                    </a:lnTo>
                    <a:lnTo>
                      <a:pt x="28799" y="128021"/>
                    </a:lnTo>
                    <a:lnTo>
                      <a:pt x="28844" y="127906"/>
                    </a:lnTo>
                    <a:lnTo>
                      <a:pt x="28898" y="127796"/>
                    </a:lnTo>
                    <a:lnTo>
                      <a:pt x="28965" y="127693"/>
                    </a:lnTo>
                    <a:lnTo>
                      <a:pt x="29044" y="127602"/>
                    </a:lnTo>
                    <a:lnTo>
                      <a:pt x="29129" y="127517"/>
                    </a:lnTo>
                    <a:lnTo>
                      <a:pt x="29218" y="127432"/>
                    </a:lnTo>
                    <a:lnTo>
                      <a:pt x="29309" y="127353"/>
                    </a:lnTo>
                    <a:lnTo>
                      <a:pt x="29406" y="127280"/>
                    </a:lnTo>
                    <a:lnTo>
                      <a:pt x="29594" y="127122"/>
                    </a:lnTo>
                    <a:lnTo>
                      <a:pt x="29684" y="126897"/>
                    </a:lnTo>
                    <a:lnTo>
                      <a:pt x="29670" y="126654"/>
                    </a:lnTo>
                    <a:lnTo>
                      <a:pt x="29659" y="126539"/>
                    </a:lnTo>
                    <a:lnTo>
                      <a:pt x="29647" y="126417"/>
                    </a:lnTo>
                    <a:lnTo>
                      <a:pt x="29635" y="126295"/>
                    </a:lnTo>
                    <a:lnTo>
                      <a:pt x="29623" y="126174"/>
                    </a:lnTo>
                    <a:lnTo>
                      <a:pt x="29602" y="125931"/>
                    </a:lnTo>
                    <a:lnTo>
                      <a:pt x="29631" y="125688"/>
                    </a:lnTo>
                    <a:lnTo>
                      <a:pt x="29789" y="125512"/>
                    </a:lnTo>
                    <a:lnTo>
                      <a:pt x="29994" y="125378"/>
                    </a:lnTo>
                    <a:lnTo>
                      <a:pt x="30086" y="125299"/>
                    </a:lnTo>
                    <a:lnTo>
                      <a:pt x="30154" y="125196"/>
                    </a:lnTo>
                    <a:lnTo>
                      <a:pt x="30206" y="125086"/>
                    </a:lnTo>
                    <a:lnTo>
                      <a:pt x="30253" y="124977"/>
                    </a:lnTo>
                    <a:lnTo>
                      <a:pt x="30300" y="124862"/>
                    </a:lnTo>
                    <a:lnTo>
                      <a:pt x="30425" y="124661"/>
                    </a:lnTo>
                    <a:lnTo>
                      <a:pt x="30652" y="124582"/>
                    </a:lnTo>
                    <a:lnTo>
                      <a:pt x="30894" y="124607"/>
                    </a:lnTo>
                    <a:lnTo>
                      <a:pt x="31135" y="124631"/>
                    </a:lnTo>
                    <a:lnTo>
                      <a:pt x="31257" y="124619"/>
                    </a:lnTo>
                    <a:lnTo>
                      <a:pt x="31371" y="124582"/>
                    </a:lnTo>
                    <a:lnTo>
                      <a:pt x="31481" y="124528"/>
                    </a:lnTo>
                    <a:lnTo>
                      <a:pt x="31589" y="124473"/>
                    </a:lnTo>
                    <a:lnTo>
                      <a:pt x="31689" y="124400"/>
                    </a:lnTo>
                    <a:lnTo>
                      <a:pt x="31778" y="124321"/>
                    </a:lnTo>
                    <a:lnTo>
                      <a:pt x="31862" y="124230"/>
                    </a:lnTo>
                    <a:lnTo>
                      <a:pt x="31924" y="124127"/>
                    </a:lnTo>
                    <a:lnTo>
                      <a:pt x="31930" y="124005"/>
                    </a:lnTo>
                    <a:lnTo>
                      <a:pt x="31909" y="123762"/>
                    </a:lnTo>
                    <a:lnTo>
                      <a:pt x="31882" y="123519"/>
                    </a:lnTo>
                    <a:lnTo>
                      <a:pt x="31862" y="123276"/>
                    </a:lnTo>
                    <a:lnTo>
                      <a:pt x="31872" y="123154"/>
                    </a:lnTo>
                    <a:lnTo>
                      <a:pt x="31903" y="123039"/>
                    </a:lnTo>
                    <a:lnTo>
                      <a:pt x="31950" y="122930"/>
                    </a:lnTo>
                    <a:lnTo>
                      <a:pt x="32001" y="122821"/>
                    </a:lnTo>
                    <a:lnTo>
                      <a:pt x="32060" y="122711"/>
                    </a:lnTo>
                    <a:lnTo>
                      <a:pt x="32122" y="122608"/>
                    </a:lnTo>
                    <a:lnTo>
                      <a:pt x="32187" y="122504"/>
                    </a:lnTo>
                    <a:lnTo>
                      <a:pt x="32258" y="122407"/>
                    </a:lnTo>
                    <a:lnTo>
                      <a:pt x="32338" y="122316"/>
                    </a:lnTo>
                    <a:lnTo>
                      <a:pt x="32427" y="122231"/>
                    </a:lnTo>
                    <a:lnTo>
                      <a:pt x="32517" y="122146"/>
                    </a:lnTo>
                    <a:lnTo>
                      <a:pt x="32649" y="121952"/>
                    </a:lnTo>
                    <a:lnTo>
                      <a:pt x="32660" y="121709"/>
                    </a:lnTo>
                    <a:lnTo>
                      <a:pt x="32638" y="121466"/>
                    </a:lnTo>
                    <a:lnTo>
                      <a:pt x="32616" y="121222"/>
                    </a:lnTo>
                    <a:lnTo>
                      <a:pt x="32624" y="121101"/>
                    </a:lnTo>
                    <a:lnTo>
                      <a:pt x="32648" y="120980"/>
                    </a:lnTo>
                    <a:lnTo>
                      <a:pt x="32679" y="120864"/>
                    </a:lnTo>
                    <a:lnTo>
                      <a:pt x="32719" y="120749"/>
                    </a:lnTo>
                    <a:lnTo>
                      <a:pt x="32767" y="120639"/>
                    </a:lnTo>
                    <a:lnTo>
                      <a:pt x="32817" y="120524"/>
                    </a:lnTo>
                    <a:lnTo>
                      <a:pt x="32868" y="120414"/>
                    </a:lnTo>
                    <a:lnTo>
                      <a:pt x="32920" y="120305"/>
                    </a:lnTo>
                    <a:lnTo>
                      <a:pt x="32973" y="120196"/>
                    </a:lnTo>
                    <a:lnTo>
                      <a:pt x="33078" y="119977"/>
                    </a:lnTo>
                    <a:lnTo>
                      <a:pt x="33130" y="119868"/>
                    </a:lnTo>
                    <a:lnTo>
                      <a:pt x="33182" y="119759"/>
                    </a:lnTo>
                    <a:lnTo>
                      <a:pt x="33234" y="119649"/>
                    </a:lnTo>
                    <a:lnTo>
                      <a:pt x="33283" y="119534"/>
                    </a:lnTo>
                    <a:lnTo>
                      <a:pt x="33376" y="119315"/>
                    </a:lnTo>
                    <a:lnTo>
                      <a:pt x="33429" y="119078"/>
                    </a:lnTo>
                    <a:lnTo>
                      <a:pt x="33438" y="118835"/>
                    </a:lnTo>
                    <a:lnTo>
                      <a:pt x="33422" y="118592"/>
                    </a:lnTo>
                    <a:lnTo>
                      <a:pt x="33405" y="118349"/>
                    </a:lnTo>
                    <a:lnTo>
                      <a:pt x="33410" y="118106"/>
                    </a:lnTo>
                    <a:lnTo>
                      <a:pt x="33459" y="117869"/>
                    </a:lnTo>
                    <a:lnTo>
                      <a:pt x="33508" y="117626"/>
                    </a:lnTo>
                    <a:lnTo>
                      <a:pt x="33512" y="117383"/>
                    </a:lnTo>
                    <a:lnTo>
                      <a:pt x="33496" y="117140"/>
                    </a:lnTo>
                    <a:lnTo>
                      <a:pt x="33496" y="117018"/>
                    </a:lnTo>
                    <a:lnTo>
                      <a:pt x="33515" y="116903"/>
                    </a:lnTo>
                    <a:lnTo>
                      <a:pt x="33551" y="116782"/>
                    </a:lnTo>
                    <a:lnTo>
                      <a:pt x="33590" y="116666"/>
                    </a:lnTo>
                    <a:lnTo>
                      <a:pt x="33632" y="116551"/>
                    </a:lnTo>
                    <a:lnTo>
                      <a:pt x="33678" y="116441"/>
                    </a:lnTo>
                    <a:lnTo>
                      <a:pt x="33725" y="116332"/>
                    </a:lnTo>
                    <a:lnTo>
                      <a:pt x="33820" y="116107"/>
                    </a:lnTo>
                    <a:lnTo>
                      <a:pt x="33870" y="115998"/>
                    </a:lnTo>
                    <a:lnTo>
                      <a:pt x="33922" y="115888"/>
                    </a:lnTo>
                    <a:lnTo>
                      <a:pt x="33980" y="115779"/>
                    </a:lnTo>
                    <a:lnTo>
                      <a:pt x="34042" y="115676"/>
                    </a:lnTo>
                    <a:lnTo>
                      <a:pt x="34161" y="115463"/>
                    </a:lnTo>
                    <a:lnTo>
                      <a:pt x="34212" y="115354"/>
                    </a:lnTo>
                    <a:lnTo>
                      <a:pt x="34248" y="115238"/>
                    </a:lnTo>
                    <a:lnTo>
                      <a:pt x="34273" y="115117"/>
                    </a:lnTo>
                    <a:lnTo>
                      <a:pt x="34284" y="114996"/>
                    </a:lnTo>
                    <a:lnTo>
                      <a:pt x="34285" y="114874"/>
                    </a:lnTo>
                    <a:lnTo>
                      <a:pt x="34272" y="114631"/>
                    </a:lnTo>
                    <a:lnTo>
                      <a:pt x="34252" y="114388"/>
                    </a:lnTo>
                    <a:lnTo>
                      <a:pt x="34246" y="114144"/>
                    </a:lnTo>
                    <a:lnTo>
                      <a:pt x="34250" y="113902"/>
                    </a:lnTo>
                    <a:lnTo>
                      <a:pt x="34257" y="113659"/>
                    </a:lnTo>
                    <a:lnTo>
                      <a:pt x="34261" y="113415"/>
                    </a:lnTo>
                    <a:lnTo>
                      <a:pt x="34255" y="113173"/>
                    </a:lnTo>
                    <a:lnTo>
                      <a:pt x="34222" y="112930"/>
                    </a:lnTo>
                    <a:lnTo>
                      <a:pt x="34172" y="112693"/>
                    </a:lnTo>
                    <a:lnTo>
                      <a:pt x="34143" y="112577"/>
                    </a:lnTo>
                    <a:lnTo>
                      <a:pt x="34112" y="112462"/>
                    </a:lnTo>
                    <a:lnTo>
                      <a:pt x="34076" y="112347"/>
                    </a:lnTo>
                    <a:lnTo>
                      <a:pt x="34031" y="112231"/>
                    </a:lnTo>
                    <a:lnTo>
                      <a:pt x="33977" y="112122"/>
                    </a:lnTo>
                    <a:lnTo>
                      <a:pt x="33914" y="112018"/>
                    </a:lnTo>
                    <a:lnTo>
                      <a:pt x="33833" y="111921"/>
                    </a:lnTo>
                    <a:lnTo>
                      <a:pt x="33737" y="111848"/>
                    </a:lnTo>
                    <a:lnTo>
                      <a:pt x="33631" y="111787"/>
                    </a:lnTo>
                    <a:lnTo>
                      <a:pt x="33520" y="111739"/>
                    </a:lnTo>
                    <a:lnTo>
                      <a:pt x="33405" y="111702"/>
                    </a:lnTo>
                    <a:lnTo>
                      <a:pt x="33290" y="111666"/>
                    </a:lnTo>
                    <a:lnTo>
                      <a:pt x="33173" y="111629"/>
                    </a:lnTo>
                    <a:lnTo>
                      <a:pt x="33056" y="111599"/>
                    </a:lnTo>
                    <a:lnTo>
                      <a:pt x="32823" y="111526"/>
                    </a:lnTo>
                    <a:lnTo>
                      <a:pt x="32711" y="111478"/>
                    </a:lnTo>
                    <a:lnTo>
                      <a:pt x="32610" y="111417"/>
                    </a:lnTo>
                    <a:lnTo>
                      <a:pt x="32526" y="111326"/>
                    </a:lnTo>
                    <a:lnTo>
                      <a:pt x="32482" y="111211"/>
                    </a:lnTo>
                    <a:lnTo>
                      <a:pt x="32475" y="111095"/>
                    </a:lnTo>
                    <a:lnTo>
                      <a:pt x="32504" y="110852"/>
                    </a:lnTo>
                    <a:lnTo>
                      <a:pt x="32530" y="110609"/>
                    </a:lnTo>
                    <a:lnTo>
                      <a:pt x="32539" y="110487"/>
                    </a:lnTo>
                    <a:lnTo>
                      <a:pt x="32546" y="110366"/>
                    </a:lnTo>
                    <a:lnTo>
                      <a:pt x="32553" y="110244"/>
                    </a:lnTo>
                    <a:lnTo>
                      <a:pt x="32558" y="110123"/>
                    </a:lnTo>
                    <a:lnTo>
                      <a:pt x="32562" y="110002"/>
                    </a:lnTo>
                    <a:lnTo>
                      <a:pt x="32565" y="109879"/>
                    </a:lnTo>
                    <a:lnTo>
                      <a:pt x="32552" y="109636"/>
                    </a:lnTo>
                    <a:lnTo>
                      <a:pt x="32532" y="109516"/>
                    </a:lnTo>
                    <a:lnTo>
                      <a:pt x="32482" y="109406"/>
                    </a:lnTo>
                    <a:lnTo>
                      <a:pt x="32406" y="109315"/>
                    </a:lnTo>
                    <a:lnTo>
                      <a:pt x="32321" y="109224"/>
                    </a:lnTo>
                    <a:lnTo>
                      <a:pt x="32239" y="109139"/>
                    </a:lnTo>
                    <a:lnTo>
                      <a:pt x="32122" y="108926"/>
                    </a:lnTo>
                    <a:lnTo>
                      <a:pt x="32128" y="108683"/>
                    </a:lnTo>
                    <a:lnTo>
                      <a:pt x="32146" y="108440"/>
                    </a:lnTo>
                    <a:lnTo>
                      <a:pt x="32115" y="108325"/>
                    </a:lnTo>
                    <a:lnTo>
                      <a:pt x="32059" y="108215"/>
                    </a:lnTo>
                    <a:lnTo>
                      <a:pt x="31995" y="108112"/>
                    </a:lnTo>
                    <a:lnTo>
                      <a:pt x="31926" y="108009"/>
                    </a:lnTo>
                    <a:lnTo>
                      <a:pt x="31852" y="107912"/>
                    </a:lnTo>
                    <a:lnTo>
                      <a:pt x="31776" y="107820"/>
                    </a:lnTo>
                    <a:lnTo>
                      <a:pt x="31625" y="107626"/>
                    </a:lnTo>
                    <a:lnTo>
                      <a:pt x="31483" y="107431"/>
                    </a:lnTo>
                    <a:lnTo>
                      <a:pt x="31348" y="107231"/>
                    </a:lnTo>
                    <a:lnTo>
                      <a:pt x="31280" y="107127"/>
                    </a:lnTo>
                    <a:lnTo>
                      <a:pt x="31209" y="107031"/>
                    </a:lnTo>
                    <a:lnTo>
                      <a:pt x="31135" y="106933"/>
                    </a:lnTo>
                    <a:lnTo>
                      <a:pt x="31051" y="106848"/>
                    </a:lnTo>
                    <a:lnTo>
                      <a:pt x="30962" y="106763"/>
                    </a:lnTo>
                    <a:lnTo>
                      <a:pt x="30872" y="106678"/>
                    </a:lnTo>
                    <a:lnTo>
                      <a:pt x="30780" y="106599"/>
                    </a:lnTo>
                    <a:lnTo>
                      <a:pt x="30686" y="106526"/>
                    </a:lnTo>
                    <a:lnTo>
                      <a:pt x="30494" y="106374"/>
                    </a:lnTo>
                    <a:lnTo>
                      <a:pt x="30396" y="106301"/>
                    </a:lnTo>
                    <a:lnTo>
                      <a:pt x="30297" y="106235"/>
                    </a:lnTo>
                    <a:lnTo>
                      <a:pt x="30195" y="106168"/>
                    </a:lnTo>
                    <a:lnTo>
                      <a:pt x="30093" y="106101"/>
                    </a:lnTo>
                    <a:lnTo>
                      <a:pt x="29988" y="106040"/>
                    </a:lnTo>
                    <a:lnTo>
                      <a:pt x="29882" y="105979"/>
                    </a:lnTo>
                    <a:lnTo>
                      <a:pt x="29775" y="105919"/>
                    </a:lnTo>
                    <a:lnTo>
                      <a:pt x="29669" y="105864"/>
                    </a:lnTo>
                    <a:lnTo>
                      <a:pt x="29457" y="105743"/>
                    </a:lnTo>
                    <a:lnTo>
                      <a:pt x="29253" y="105615"/>
                    </a:lnTo>
                    <a:lnTo>
                      <a:pt x="29158" y="105536"/>
                    </a:lnTo>
                    <a:lnTo>
                      <a:pt x="29069" y="105451"/>
                    </a:lnTo>
                    <a:lnTo>
                      <a:pt x="28985" y="105366"/>
                    </a:lnTo>
                    <a:lnTo>
                      <a:pt x="28902" y="105275"/>
                    </a:lnTo>
                    <a:lnTo>
                      <a:pt x="28824" y="105184"/>
                    </a:lnTo>
                    <a:lnTo>
                      <a:pt x="28749" y="105086"/>
                    </a:lnTo>
                    <a:lnTo>
                      <a:pt x="28675" y="104989"/>
                    </a:lnTo>
                    <a:lnTo>
                      <a:pt x="28603" y="104892"/>
                    </a:lnTo>
                    <a:lnTo>
                      <a:pt x="28532" y="104795"/>
                    </a:lnTo>
                    <a:lnTo>
                      <a:pt x="28463" y="104698"/>
                    </a:lnTo>
                    <a:lnTo>
                      <a:pt x="28394" y="104594"/>
                    </a:lnTo>
                    <a:lnTo>
                      <a:pt x="28327" y="104491"/>
                    </a:lnTo>
                    <a:lnTo>
                      <a:pt x="28264" y="104388"/>
                    </a:lnTo>
                    <a:lnTo>
                      <a:pt x="28206" y="104285"/>
                    </a:lnTo>
                    <a:lnTo>
                      <a:pt x="28150" y="104175"/>
                    </a:lnTo>
                    <a:lnTo>
                      <a:pt x="28096" y="104066"/>
                    </a:lnTo>
                    <a:lnTo>
                      <a:pt x="28044" y="103956"/>
                    </a:lnTo>
                    <a:lnTo>
                      <a:pt x="27938" y="103737"/>
                    </a:lnTo>
                    <a:lnTo>
                      <a:pt x="27789" y="103792"/>
                    </a:lnTo>
                    <a:lnTo>
                      <a:pt x="27558" y="103865"/>
                    </a:lnTo>
                    <a:lnTo>
                      <a:pt x="27324" y="103926"/>
                    </a:lnTo>
                    <a:lnTo>
                      <a:pt x="27086" y="103981"/>
                    </a:lnTo>
                    <a:lnTo>
                      <a:pt x="26965" y="103986"/>
                    </a:lnTo>
                    <a:lnTo>
                      <a:pt x="26844" y="103974"/>
                    </a:lnTo>
                    <a:lnTo>
                      <a:pt x="26733" y="103926"/>
                    </a:lnTo>
                    <a:lnTo>
                      <a:pt x="26639" y="103847"/>
                    </a:lnTo>
                    <a:lnTo>
                      <a:pt x="26548" y="103768"/>
                    </a:lnTo>
                    <a:lnTo>
                      <a:pt x="26332" y="103665"/>
                    </a:lnTo>
                    <a:lnTo>
                      <a:pt x="26088" y="103659"/>
                    </a:lnTo>
                    <a:lnTo>
                      <a:pt x="25846" y="103670"/>
                    </a:lnTo>
                    <a:lnTo>
                      <a:pt x="25603" y="103689"/>
                    </a:lnTo>
                    <a:lnTo>
                      <a:pt x="25360" y="103707"/>
                    </a:lnTo>
                    <a:lnTo>
                      <a:pt x="25119" y="103701"/>
                    </a:lnTo>
                    <a:lnTo>
                      <a:pt x="25003" y="103658"/>
                    </a:lnTo>
                    <a:lnTo>
                      <a:pt x="24898" y="103598"/>
                    </a:lnTo>
                    <a:lnTo>
                      <a:pt x="24798" y="103531"/>
                    </a:lnTo>
                    <a:lnTo>
                      <a:pt x="24700" y="103458"/>
                    </a:lnTo>
                    <a:lnTo>
                      <a:pt x="24492" y="103337"/>
                    </a:lnTo>
                    <a:lnTo>
                      <a:pt x="24253" y="103288"/>
                    </a:lnTo>
                    <a:lnTo>
                      <a:pt x="24010" y="103288"/>
                    </a:lnTo>
                    <a:lnTo>
                      <a:pt x="23767" y="103300"/>
                    </a:lnTo>
                    <a:lnTo>
                      <a:pt x="23525" y="103319"/>
                    </a:lnTo>
                    <a:lnTo>
                      <a:pt x="23282" y="103318"/>
                    </a:lnTo>
                    <a:lnTo>
                      <a:pt x="23040" y="103300"/>
                    </a:lnTo>
                    <a:lnTo>
                      <a:pt x="22797" y="103282"/>
                    </a:lnTo>
                    <a:lnTo>
                      <a:pt x="22601" y="103300"/>
                    </a:lnTo>
                    <a:lnTo>
                      <a:pt x="22486" y="103330"/>
                    </a:lnTo>
                    <a:lnTo>
                      <a:pt x="22396" y="103415"/>
                    </a:lnTo>
                    <a:lnTo>
                      <a:pt x="22335" y="103525"/>
                    </a:lnTo>
                    <a:lnTo>
                      <a:pt x="22287" y="103634"/>
                    </a:lnTo>
                    <a:lnTo>
                      <a:pt x="22240" y="103743"/>
                    </a:lnTo>
                    <a:lnTo>
                      <a:pt x="22102" y="103938"/>
                    </a:lnTo>
                    <a:lnTo>
                      <a:pt x="21863" y="103950"/>
                    </a:lnTo>
                    <a:lnTo>
                      <a:pt x="21747" y="103914"/>
                    </a:lnTo>
                    <a:lnTo>
                      <a:pt x="21634" y="103865"/>
                    </a:lnTo>
                    <a:lnTo>
                      <a:pt x="21529" y="103810"/>
                    </a:lnTo>
                    <a:lnTo>
                      <a:pt x="21430" y="103738"/>
                    </a:lnTo>
                    <a:lnTo>
                      <a:pt x="21335" y="103658"/>
                    </a:lnTo>
                    <a:lnTo>
                      <a:pt x="21243" y="103580"/>
                    </a:lnTo>
                    <a:lnTo>
                      <a:pt x="21155" y="103495"/>
                    </a:lnTo>
                    <a:lnTo>
                      <a:pt x="21076" y="103404"/>
                    </a:lnTo>
                    <a:lnTo>
                      <a:pt x="21000" y="103306"/>
                    </a:lnTo>
                    <a:lnTo>
                      <a:pt x="20927" y="103209"/>
                    </a:lnTo>
                    <a:lnTo>
                      <a:pt x="20858" y="103111"/>
                    </a:lnTo>
                    <a:lnTo>
                      <a:pt x="20795" y="103008"/>
                    </a:lnTo>
                    <a:lnTo>
                      <a:pt x="20742" y="102899"/>
                    </a:lnTo>
                    <a:lnTo>
                      <a:pt x="20696" y="102784"/>
                    </a:lnTo>
                    <a:lnTo>
                      <a:pt x="20673" y="102668"/>
                    </a:lnTo>
                    <a:lnTo>
                      <a:pt x="20671" y="102541"/>
                    </a:lnTo>
                    <a:lnTo>
                      <a:pt x="20692" y="102304"/>
                    </a:lnTo>
                    <a:lnTo>
                      <a:pt x="20711" y="102061"/>
                    </a:lnTo>
                    <a:lnTo>
                      <a:pt x="20702" y="101940"/>
                    </a:lnTo>
                    <a:lnTo>
                      <a:pt x="20679" y="101817"/>
                    </a:lnTo>
                    <a:lnTo>
                      <a:pt x="20646" y="101702"/>
                    </a:lnTo>
                    <a:lnTo>
                      <a:pt x="20605" y="101587"/>
                    </a:lnTo>
                    <a:lnTo>
                      <a:pt x="20561" y="101472"/>
                    </a:lnTo>
                    <a:lnTo>
                      <a:pt x="20514" y="101362"/>
                    </a:lnTo>
                    <a:lnTo>
                      <a:pt x="20467" y="101253"/>
                    </a:lnTo>
                    <a:lnTo>
                      <a:pt x="20378" y="101022"/>
                    </a:lnTo>
                    <a:lnTo>
                      <a:pt x="20338" y="100907"/>
                    </a:lnTo>
                    <a:lnTo>
                      <a:pt x="20306" y="100791"/>
                    </a:lnTo>
                    <a:lnTo>
                      <a:pt x="20284" y="100669"/>
                    </a:lnTo>
                    <a:lnTo>
                      <a:pt x="20273" y="100548"/>
                    </a:lnTo>
                    <a:lnTo>
                      <a:pt x="20271" y="100426"/>
                    </a:lnTo>
                    <a:lnTo>
                      <a:pt x="20277" y="100183"/>
                    </a:lnTo>
                    <a:lnTo>
                      <a:pt x="20286" y="99941"/>
                    </a:lnTo>
                    <a:lnTo>
                      <a:pt x="20287" y="99825"/>
                    </a:lnTo>
                    <a:lnTo>
                      <a:pt x="20284" y="99703"/>
                    </a:lnTo>
                    <a:lnTo>
                      <a:pt x="20282" y="99582"/>
                    </a:lnTo>
                    <a:lnTo>
                      <a:pt x="20278" y="99460"/>
                    </a:lnTo>
                    <a:lnTo>
                      <a:pt x="20272" y="99339"/>
                    </a:lnTo>
                    <a:lnTo>
                      <a:pt x="20267" y="99217"/>
                    </a:lnTo>
                    <a:lnTo>
                      <a:pt x="20261" y="99096"/>
                    </a:lnTo>
                    <a:lnTo>
                      <a:pt x="20254" y="98975"/>
                    </a:lnTo>
                    <a:lnTo>
                      <a:pt x="20245" y="98847"/>
                    </a:lnTo>
                    <a:lnTo>
                      <a:pt x="20230" y="98725"/>
                    </a:lnTo>
                    <a:lnTo>
                      <a:pt x="20210" y="98610"/>
                    </a:lnTo>
                    <a:lnTo>
                      <a:pt x="20178" y="98488"/>
                    </a:lnTo>
                    <a:lnTo>
                      <a:pt x="20131" y="98379"/>
                    </a:lnTo>
                    <a:lnTo>
                      <a:pt x="20047" y="98294"/>
                    </a:lnTo>
                    <a:lnTo>
                      <a:pt x="19925" y="98282"/>
                    </a:lnTo>
                    <a:lnTo>
                      <a:pt x="19685" y="98318"/>
                    </a:lnTo>
                    <a:lnTo>
                      <a:pt x="19444" y="98348"/>
                    </a:lnTo>
                    <a:lnTo>
                      <a:pt x="19202" y="98361"/>
                    </a:lnTo>
                    <a:lnTo>
                      <a:pt x="18959" y="98361"/>
                    </a:lnTo>
                    <a:lnTo>
                      <a:pt x="18715" y="98361"/>
                    </a:lnTo>
                    <a:lnTo>
                      <a:pt x="18472" y="98355"/>
                    </a:lnTo>
                    <a:lnTo>
                      <a:pt x="18229" y="98342"/>
                    </a:lnTo>
                    <a:lnTo>
                      <a:pt x="17987" y="98355"/>
                    </a:lnTo>
                    <a:lnTo>
                      <a:pt x="17869" y="98391"/>
                    </a:lnTo>
                    <a:lnTo>
                      <a:pt x="17781" y="98470"/>
                    </a:lnTo>
                    <a:lnTo>
                      <a:pt x="17706" y="98561"/>
                    </a:lnTo>
                    <a:lnTo>
                      <a:pt x="17627" y="98658"/>
                    </a:lnTo>
                    <a:lnTo>
                      <a:pt x="17422" y="98780"/>
                    </a:lnTo>
                    <a:lnTo>
                      <a:pt x="17183" y="98822"/>
                    </a:lnTo>
                    <a:lnTo>
                      <a:pt x="16940" y="98835"/>
                    </a:lnTo>
                    <a:lnTo>
                      <a:pt x="16818" y="98823"/>
                    </a:lnTo>
                    <a:lnTo>
                      <a:pt x="16700" y="98798"/>
                    </a:lnTo>
                    <a:lnTo>
                      <a:pt x="16582" y="98768"/>
                    </a:lnTo>
                    <a:lnTo>
                      <a:pt x="16469" y="98725"/>
                    </a:lnTo>
                    <a:lnTo>
                      <a:pt x="16363" y="98665"/>
                    </a:lnTo>
                    <a:lnTo>
                      <a:pt x="16259" y="98598"/>
                    </a:lnTo>
                    <a:lnTo>
                      <a:pt x="16159" y="98531"/>
                    </a:lnTo>
                    <a:lnTo>
                      <a:pt x="16070" y="98446"/>
                    </a:lnTo>
                    <a:lnTo>
                      <a:pt x="15988" y="98355"/>
                    </a:lnTo>
                    <a:lnTo>
                      <a:pt x="15913" y="98264"/>
                    </a:lnTo>
                    <a:lnTo>
                      <a:pt x="15864" y="98148"/>
                    </a:lnTo>
                    <a:lnTo>
                      <a:pt x="15851" y="98032"/>
                    </a:lnTo>
                    <a:lnTo>
                      <a:pt x="15866" y="97789"/>
                    </a:lnTo>
                    <a:lnTo>
                      <a:pt x="15859" y="97547"/>
                    </a:lnTo>
                    <a:lnTo>
                      <a:pt x="15820" y="97304"/>
                    </a:lnTo>
                    <a:lnTo>
                      <a:pt x="15772" y="97067"/>
                    </a:lnTo>
                    <a:lnTo>
                      <a:pt x="15719" y="96830"/>
                    </a:lnTo>
                    <a:lnTo>
                      <a:pt x="15665" y="96593"/>
                    </a:lnTo>
                    <a:lnTo>
                      <a:pt x="15610" y="96356"/>
                    </a:lnTo>
                    <a:lnTo>
                      <a:pt x="15548" y="96119"/>
                    </a:lnTo>
                    <a:lnTo>
                      <a:pt x="15476" y="95888"/>
                    </a:lnTo>
                    <a:lnTo>
                      <a:pt x="15390" y="95663"/>
                    </a:lnTo>
                    <a:lnTo>
                      <a:pt x="15291" y="95438"/>
                    </a:lnTo>
                    <a:lnTo>
                      <a:pt x="15231" y="95335"/>
                    </a:lnTo>
                    <a:lnTo>
                      <a:pt x="15160" y="95232"/>
                    </a:lnTo>
                    <a:lnTo>
                      <a:pt x="15082" y="95140"/>
                    </a:lnTo>
                    <a:lnTo>
                      <a:pt x="14998" y="95049"/>
                    </a:lnTo>
                    <a:lnTo>
                      <a:pt x="14910" y="94965"/>
                    </a:lnTo>
                    <a:lnTo>
                      <a:pt x="14815" y="94892"/>
                    </a:lnTo>
                    <a:lnTo>
                      <a:pt x="14715" y="94825"/>
                    </a:lnTo>
                    <a:lnTo>
                      <a:pt x="14611" y="94758"/>
                    </a:lnTo>
                    <a:lnTo>
                      <a:pt x="14507" y="94698"/>
                    </a:lnTo>
                    <a:lnTo>
                      <a:pt x="14288" y="94594"/>
                    </a:lnTo>
                    <a:lnTo>
                      <a:pt x="14045" y="94600"/>
                    </a:lnTo>
                    <a:lnTo>
                      <a:pt x="13804" y="94630"/>
                    </a:lnTo>
                    <a:lnTo>
                      <a:pt x="13561" y="94643"/>
                    </a:lnTo>
                    <a:lnTo>
                      <a:pt x="13318" y="94642"/>
                    </a:lnTo>
                    <a:lnTo>
                      <a:pt x="13075" y="94643"/>
                    </a:lnTo>
                    <a:lnTo>
                      <a:pt x="12832" y="94648"/>
                    </a:lnTo>
                    <a:lnTo>
                      <a:pt x="12590" y="94661"/>
                    </a:lnTo>
                    <a:lnTo>
                      <a:pt x="12348" y="94685"/>
                    </a:lnTo>
                    <a:lnTo>
                      <a:pt x="12105" y="94703"/>
                    </a:lnTo>
                    <a:lnTo>
                      <a:pt x="11863" y="94709"/>
                    </a:lnTo>
                    <a:lnTo>
                      <a:pt x="11741" y="94697"/>
                    </a:lnTo>
                    <a:lnTo>
                      <a:pt x="11620" y="94679"/>
                    </a:lnTo>
                    <a:lnTo>
                      <a:pt x="11508" y="94637"/>
                    </a:lnTo>
                    <a:lnTo>
                      <a:pt x="11409" y="94570"/>
                    </a:lnTo>
                    <a:lnTo>
                      <a:pt x="11330" y="94473"/>
                    </a:lnTo>
                    <a:lnTo>
                      <a:pt x="11266" y="94369"/>
                    </a:lnTo>
                    <a:lnTo>
                      <a:pt x="11211" y="94260"/>
                    </a:lnTo>
                    <a:lnTo>
                      <a:pt x="11176" y="94144"/>
                    </a:lnTo>
                    <a:lnTo>
                      <a:pt x="11152" y="94023"/>
                    </a:lnTo>
                    <a:lnTo>
                      <a:pt x="11143" y="93901"/>
                    </a:lnTo>
                    <a:lnTo>
                      <a:pt x="11151" y="93658"/>
                    </a:lnTo>
                    <a:lnTo>
                      <a:pt x="11166" y="93415"/>
                    </a:lnTo>
                    <a:lnTo>
                      <a:pt x="11164" y="93172"/>
                    </a:lnTo>
                    <a:lnTo>
                      <a:pt x="11146" y="92929"/>
                    </a:lnTo>
                    <a:lnTo>
                      <a:pt x="11143" y="92808"/>
                    </a:lnTo>
                    <a:lnTo>
                      <a:pt x="11148" y="92686"/>
                    </a:lnTo>
                    <a:lnTo>
                      <a:pt x="11171" y="92571"/>
                    </a:lnTo>
                    <a:lnTo>
                      <a:pt x="11207" y="92455"/>
                    </a:lnTo>
                    <a:lnTo>
                      <a:pt x="11250" y="92340"/>
                    </a:lnTo>
                    <a:lnTo>
                      <a:pt x="11295" y="92225"/>
                    </a:lnTo>
                    <a:lnTo>
                      <a:pt x="11342" y="92115"/>
                    </a:lnTo>
                    <a:lnTo>
                      <a:pt x="11437" y="91890"/>
                    </a:lnTo>
                    <a:lnTo>
                      <a:pt x="11482" y="91775"/>
                    </a:lnTo>
                    <a:lnTo>
                      <a:pt x="11516" y="91659"/>
                    </a:lnTo>
                    <a:lnTo>
                      <a:pt x="11537" y="91544"/>
                    </a:lnTo>
                    <a:lnTo>
                      <a:pt x="11551" y="91423"/>
                    </a:lnTo>
                    <a:lnTo>
                      <a:pt x="11554" y="91301"/>
                    </a:lnTo>
                    <a:lnTo>
                      <a:pt x="11543" y="91058"/>
                    </a:lnTo>
                    <a:lnTo>
                      <a:pt x="11527" y="90815"/>
                    </a:lnTo>
                    <a:lnTo>
                      <a:pt x="11521" y="90572"/>
                    </a:lnTo>
                    <a:lnTo>
                      <a:pt x="11534" y="90329"/>
                    </a:lnTo>
                    <a:lnTo>
                      <a:pt x="11550" y="90086"/>
                    </a:lnTo>
                    <a:lnTo>
                      <a:pt x="11553" y="89843"/>
                    </a:lnTo>
                    <a:lnTo>
                      <a:pt x="11552" y="89600"/>
                    </a:lnTo>
                    <a:lnTo>
                      <a:pt x="11548" y="89357"/>
                    </a:lnTo>
                    <a:lnTo>
                      <a:pt x="11543" y="89114"/>
                    </a:lnTo>
                    <a:lnTo>
                      <a:pt x="11539" y="88992"/>
                    </a:lnTo>
                    <a:lnTo>
                      <a:pt x="11535" y="88871"/>
                    </a:lnTo>
                    <a:lnTo>
                      <a:pt x="11527" y="88749"/>
                    </a:lnTo>
                    <a:lnTo>
                      <a:pt x="11519" y="88628"/>
                    </a:lnTo>
                    <a:lnTo>
                      <a:pt x="11503" y="88385"/>
                    </a:lnTo>
                    <a:lnTo>
                      <a:pt x="11493" y="88142"/>
                    </a:lnTo>
                    <a:lnTo>
                      <a:pt x="11508" y="87905"/>
                    </a:lnTo>
                    <a:lnTo>
                      <a:pt x="11528" y="87777"/>
                    </a:lnTo>
                    <a:lnTo>
                      <a:pt x="11585" y="87674"/>
                    </a:lnTo>
                    <a:lnTo>
                      <a:pt x="11665" y="87583"/>
                    </a:lnTo>
                    <a:lnTo>
                      <a:pt x="11750" y="87498"/>
                    </a:lnTo>
                    <a:lnTo>
                      <a:pt x="11898" y="87303"/>
                    </a:lnTo>
                    <a:lnTo>
                      <a:pt x="11931" y="87188"/>
                    </a:lnTo>
                    <a:lnTo>
                      <a:pt x="11941" y="87067"/>
                    </a:lnTo>
                    <a:lnTo>
                      <a:pt x="11944" y="86945"/>
                    </a:lnTo>
                    <a:lnTo>
                      <a:pt x="11946" y="86824"/>
                    </a:lnTo>
                    <a:lnTo>
                      <a:pt x="11974" y="86580"/>
                    </a:lnTo>
                    <a:lnTo>
                      <a:pt x="12099" y="86374"/>
                    </a:lnTo>
                    <a:lnTo>
                      <a:pt x="12237" y="86173"/>
                    </a:lnTo>
                    <a:lnTo>
                      <a:pt x="12304" y="86076"/>
                    </a:lnTo>
                    <a:lnTo>
                      <a:pt x="12365" y="85967"/>
                    </a:lnTo>
                    <a:lnTo>
                      <a:pt x="12399" y="85851"/>
                    </a:lnTo>
                    <a:lnTo>
                      <a:pt x="12419" y="85730"/>
                    </a:lnTo>
                    <a:lnTo>
                      <a:pt x="12424" y="85609"/>
                    </a:lnTo>
                    <a:lnTo>
                      <a:pt x="12405" y="85365"/>
                    </a:lnTo>
                    <a:lnTo>
                      <a:pt x="12383" y="85244"/>
                    </a:lnTo>
                    <a:lnTo>
                      <a:pt x="12352" y="85128"/>
                    </a:lnTo>
                    <a:lnTo>
                      <a:pt x="12308" y="85013"/>
                    </a:lnTo>
                    <a:lnTo>
                      <a:pt x="12256" y="84904"/>
                    </a:lnTo>
                    <a:lnTo>
                      <a:pt x="12164" y="84679"/>
                    </a:lnTo>
                    <a:lnTo>
                      <a:pt x="12138" y="84563"/>
                    </a:lnTo>
                    <a:lnTo>
                      <a:pt x="12126" y="84442"/>
                    </a:lnTo>
                    <a:lnTo>
                      <a:pt x="12119" y="84320"/>
                    </a:lnTo>
                    <a:lnTo>
                      <a:pt x="12118" y="84199"/>
                    </a:lnTo>
                    <a:lnTo>
                      <a:pt x="12123" y="83956"/>
                    </a:lnTo>
                    <a:lnTo>
                      <a:pt x="12132" y="83713"/>
                    </a:lnTo>
                    <a:lnTo>
                      <a:pt x="12140" y="83470"/>
                    </a:lnTo>
                    <a:lnTo>
                      <a:pt x="12148" y="83227"/>
                    </a:lnTo>
                    <a:lnTo>
                      <a:pt x="12148" y="83105"/>
                    </a:lnTo>
                    <a:lnTo>
                      <a:pt x="12135" y="82984"/>
                    </a:lnTo>
                    <a:lnTo>
                      <a:pt x="12102" y="82862"/>
                    </a:lnTo>
                    <a:lnTo>
                      <a:pt x="12057" y="82753"/>
                    </a:lnTo>
                    <a:lnTo>
                      <a:pt x="12008" y="82644"/>
                    </a:lnTo>
                    <a:lnTo>
                      <a:pt x="11955" y="82535"/>
                    </a:lnTo>
                    <a:lnTo>
                      <a:pt x="11897" y="82425"/>
                    </a:lnTo>
                    <a:lnTo>
                      <a:pt x="11839" y="82315"/>
                    </a:lnTo>
                    <a:lnTo>
                      <a:pt x="11780" y="82212"/>
                    </a:lnTo>
                    <a:lnTo>
                      <a:pt x="11662" y="81999"/>
                    </a:lnTo>
                    <a:lnTo>
                      <a:pt x="11543" y="81787"/>
                    </a:lnTo>
                    <a:lnTo>
                      <a:pt x="11423" y="81574"/>
                    </a:lnTo>
                    <a:lnTo>
                      <a:pt x="11302" y="81367"/>
                    </a:lnTo>
                    <a:lnTo>
                      <a:pt x="11183" y="81155"/>
                    </a:lnTo>
                    <a:lnTo>
                      <a:pt x="11065" y="80942"/>
                    </a:lnTo>
                    <a:lnTo>
                      <a:pt x="10949" y="80724"/>
                    </a:lnTo>
                    <a:lnTo>
                      <a:pt x="10897" y="80615"/>
                    </a:lnTo>
                    <a:lnTo>
                      <a:pt x="10850" y="80505"/>
                    </a:lnTo>
                    <a:lnTo>
                      <a:pt x="10808" y="80390"/>
                    </a:lnTo>
                    <a:lnTo>
                      <a:pt x="10774" y="80274"/>
                    </a:lnTo>
                    <a:lnTo>
                      <a:pt x="10750" y="80159"/>
                    </a:lnTo>
                    <a:lnTo>
                      <a:pt x="10733" y="80037"/>
                    </a:lnTo>
                    <a:lnTo>
                      <a:pt x="10719" y="79916"/>
                    </a:lnTo>
                    <a:lnTo>
                      <a:pt x="10710" y="79794"/>
                    </a:lnTo>
                    <a:lnTo>
                      <a:pt x="10706" y="79673"/>
                    </a:lnTo>
                    <a:lnTo>
                      <a:pt x="10714" y="79430"/>
                    </a:lnTo>
                    <a:lnTo>
                      <a:pt x="10727" y="79308"/>
                    </a:lnTo>
                    <a:lnTo>
                      <a:pt x="10746" y="79186"/>
                    </a:lnTo>
                    <a:lnTo>
                      <a:pt x="10780" y="79071"/>
                    </a:lnTo>
                    <a:lnTo>
                      <a:pt x="10852" y="78974"/>
                    </a:lnTo>
                    <a:lnTo>
                      <a:pt x="10945" y="78895"/>
                    </a:lnTo>
                    <a:lnTo>
                      <a:pt x="11038" y="78816"/>
                    </a:lnTo>
                    <a:lnTo>
                      <a:pt x="11180" y="78622"/>
                    </a:lnTo>
                    <a:lnTo>
                      <a:pt x="11236" y="78512"/>
                    </a:lnTo>
                    <a:lnTo>
                      <a:pt x="11291" y="78403"/>
                    </a:lnTo>
                    <a:lnTo>
                      <a:pt x="11344" y="78294"/>
                    </a:lnTo>
                    <a:lnTo>
                      <a:pt x="11393" y="78185"/>
                    </a:lnTo>
                    <a:lnTo>
                      <a:pt x="11441" y="78069"/>
                    </a:lnTo>
                    <a:lnTo>
                      <a:pt x="11483" y="77959"/>
                    </a:lnTo>
                    <a:lnTo>
                      <a:pt x="11522" y="77844"/>
                    </a:lnTo>
                    <a:lnTo>
                      <a:pt x="11557" y="77728"/>
                    </a:lnTo>
                    <a:lnTo>
                      <a:pt x="11583" y="77607"/>
                    </a:lnTo>
                    <a:lnTo>
                      <a:pt x="11603" y="77485"/>
                    </a:lnTo>
                    <a:lnTo>
                      <a:pt x="11616" y="77364"/>
                    </a:lnTo>
                    <a:lnTo>
                      <a:pt x="11610" y="77127"/>
                    </a:lnTo>
                    <a:lnTo>
                      <a:pt x="11599" y="76884"/>
                    </a:lnTo>
                    <a:lnTo>
                      <a:pt x="11586" y="76641"/>
                    </a:lnTo>
                    <a:lnTo>
                      <a:pt x="11576" y="76398"/>
                    </a:lnTo>
                    <a:lnTo>
                      <a:pt x="11573" y="76155"/>
                    </a:lnTo>
                    <a:lnTo>
                      <a:pt x="11576" y="76027"/>
                    </a:lnTo>
                    <a:lnTo>
                      <a:pt x="11583" y="75906"/>
                    </a:lnTo>
                    <a:lnTo>
                      <a:pt x="11595" y="75790"/>
                    </a:lnTo>
                    <a:lnTo>
                      <a:pt x="11617" y="75669"/>
                    </a:lnTo>
                    <a:lnTo>
                      <a:pt x="11647" y="75548"/>
                    </a:lnTo>
                    <a:lnTo>
                      <a:pt x="11703" y="75444"/>
                    </a:lnTo>
                    <a:lnTo>
                      <a:pt x="11781" y="75353"/>
                    </a:lnTo>
                    <a:lnTo>
                      <a:pt x="11864" y="75262"/>
                    </a:lnTo>
                    <a:lnTo>
                      <a:pt x="11953" y="75177"/>
                    </a:lnTo>
                    <a:lnTo>
                      <a:pt x="12050" y="75104"/>
                    </a:lnTo>
                    <a:lnTo>
                      <a:pt x="12151" y="75037"/>
                    </a:lnTo>
                    <a:lnTo>
                      <a:pt x="12255" y="74970"/>
                    </a:lnTo>
                    <a:lnTo>
                      <a:pt x="12364" y="74922"/>
                    </a:lnTo>
                    <a:lnTo>
                      <a:pt x="12478" y="74879"/>
                    </a:lnTo>
                    <a:lnTo>
                      <a:pt x="12595" y="74849"/>
                    </a:lnTo>
                    <a:lnTo>
                      <a:pt x="12715" y="74825"/>
                    </a:lnTo>
                    <a:lnTo>
                      <a:pt x="12835" y="74806"/>
                    </a:lnTo>
                    <a:lnTo>
                      <a:pt x="13074" y="74764"/>
                    </a:lnTo>
                    <a:lnTo>
                      <a:pt x="13288" y="74660"/>
                    </a:lnTo>
                    <a:lnTo>
                      <a:pt x="13182" y="74454"/>
                    </a:lnTo>
                    <a:lnTo>
                      <a:pt x="12996" y="74296"/>
                    </a:lnTo>
                    <a:lnTo>
                      <a:pt x="12809" y="74144"/>
                    </a:lnTo>
                    <a:lnTo>
                      <a:pt x="12623" y="73986"/>
                    </a:lnTo>
                    <a:lnTo>
                      <a:pt x="12435" y="73834"/>
                    </a:lnTo>
                    <a:lnTo>
                      <a:pt x="12248" y="73676"/>
                    </a:lnTo>
                    <a:lnTo>
                      <a:pt x="12059" y="73524"/>
                    </a:lnTo>
                    <a:lnTo>
                      <a:pt x="11869" y="73373"/>
                    </a:lnTo>
                    <a:lnTo>
                      <a:pt x="11667" y="73239"/>
                    </a:lnTo>
                    <a:lnTo>
                      <a:pt x="11453" y="73124"/>
                    </a:lnTo>
                    <a:lnTo>
                      <a:pt x="11237" y="73008"/>
                    </a:lnTo>
                    <a:lnTo>
                      <a:pt x="11026" y="72892"/>
                    </a:lnTo>
                    <a:lnTo>
                      <a:pt x="10925" y="72826"/>
                    </a:lnTo>
                    <a:lnTo>
                      <a:pt x="10834" y="72740"/>
                    </a:lnTo>
                    <a:lnTo>
                      <a:pt x="10752" y="72649"/>
                    </a:lnTo>
                    <a:lnTo>
                      <a:pt x="10699" y="72540"/>
                    </a:lnTo>
                    <a:lnTo>
                      <a:pt x="10689" y="72419"/>
                    </a:lnTo>
                    <a:lnTo>
                      <a:pt x="10757" y="72188"/>
                    </a:lnTo>
                    <a:lnTo>
                      <a:pt x="10841" y="71963"/>
                    </a:lnTo>
                    <a:lnTo>
                      <a:pt x="10899" y="71726"/>
                    </a:lnTo>
                    <a:lnTo>
                      <a:pt x="10889" y="71483"/>
                    </a:lnTo>
                    <a:lnTo>
                      <a:pt x="10869" y="71362"/>
                    </a:lnTo>
                    <a:lnTo>
                      <a:pt x="10841" y="71240"/>
                    </a:lnTo>
                    <a:lnTo>
                      <a:pt x="10803" y="71131"/>
                    </a:lnTo>
                    <a:lnTo>
                      <a:pt x="10760" y="71015"/>
                    </a:lnTo>
                    <a:lnTo>
                      <a:pt x="10713" y="70900"/>
                    </a:lnTo>
                    <a:lnTo>
                      <a:pt x="10661" y="70790"/>
                    </a:lnTo>
                    <a:lnTo>
                      <a:pt x="10605" y="70687"/>
                    </a:lnTo>
                    <a:lnTo>
                      <a:pt x="10545" y="70578"/>
                    </a:lnTo>
                    <a:lnTo>
                      <a:pt x="10483" y="70474"/>
                    </a:lnTo>
                    <a:lnTo>
                      <a:pt x="10419" y="70371"/>
                    </a:lnTo>
                    <a:lnTo>
                      <a:pt x="10291" y="70165"/>
                    </a:lnTo>
                    <a:lnTo>
                      <a:pt x="10222" y="70061"/>
                    </a:lnTo>
                    <a:lnTo>
                      <a:pt x="10145" y="69970"/>
                    </a:lnTo>
                    <a:lnTo>
                      <a:pt x="10061" y="69879"/>
                    </a:lnTo>
                    <a:lnTo>
                      <a:pt x="9975" y="69794"/>
                    </a:lnTo>
                    <a:lnTo>
                      <a:pt x="9810" y="69618"/>
                    </a:lnTo>
                    <a:lnTo>
                      <a:pt x="9715" y="69399"/>
                    </a:lnTo>
                    <a:lnTo>
                      <a:pt x="9703" y="69156"/>
                    </a:lnTo>
                    <a:lnTo>
                      <a:pt x="9740" y="69035"/>
                    </a:lnTo>
                    <a:lnTo>
                      <a:pt x="9810" y="68938"/>
                    </a:lnTo>
                    <a:lnTo>
                      <a:pt x="9904" y="68859"/>
                    </a:lnTo>
                    <a:lnTo>
                      <a:pt x="10005" y="68792"/>
                    </a:lnTo>
                    <a:lnTo>
                      <a:pt x="10109" y="68731"/>
                    </a:lnTo>
                    <a:lnTo>
                      <a:pt x="10223" y="68688"/>
                    </a:lnTo>
                    <a:lnTo>
                      <a:pt x="10341" y="68658"/>
                    </a:lnTo>
                    <a:lnTo>
                      <a:pt x="10462" y="68646"/>
                    </a:lnTo>
                    <a:lnTo>
                      <a:pt x="10704" y="68652"/>
                    </a:lnTo>
                    <a:lnTo>
                      <a:pt x="10947" y="68676"/>
                    </a:lnTo>
                    <a:lnTo>
                      <a:pt x="11191" y="68682"/>
                    </a:lnTo>
                    <a:lnTo>
                      <a:pt x="11149" y="68518"/>
                    </a:lnTo>
                    <a:lnTo>
                      <a:pt x="10957" y="68366"/>
                    </a:lnTo>
                    <a:lnTo>
                      <a:pt x="10784" y="68197"/>
                    </a:lnTo>
                    <a:lnTo>
                      <a:pt x="10618" y="68020"/>
                    </a:lnTo>
                    <a:lnTo>
                      <a:pt x="10543" y="67923"/>
                    </a:lnTo>
                    <a:lnTo>
                      <a:pt x="10483" y="67813"/>
                    </a:lnTo>
                    <a:lnTo>
                      <a:pt x="10442" y="67704"/>
                    </a:lnTo>
                    <a:lnTo>
                      <a:pt x="10424" y="67583"/>
                    </a:lnTo>
                    <a:lnTo>
                      <a:pt x="10413" y="67461"/>
                    </a:lnTo>
                    <a:lnTo>
                      <a:pt x="10407" y="67340"/>
                    </a:lnTo>
                    <a:lnTo>
                      <a:pt x="10450" y="67103"/>
                    </a:lnTo>
                    <a:lnTo>
                      <a:pt x="10616" y="66927"/>
                    </a:lnTo>
                    <a:lnTo>
                      <a:pt x="10827" y="66805"/>
                    </a:lnTo>
                    <a:lnTo>
                      <a:pt x="10936" y="66598"/>
                    </a:lnTo>
                    <a:lnTo>
                      <a:pt x="10932" y="66356"/>
                    </a:lnTo>
                    <a:lnTo>
                      <a:pt x="10908" y="66234"/>
                    </a:lnTo>
                    <a:lnTo>
                      <a:pt x="10871" y="66118"/>
                    </a:lnTo>
                    <a:lnTo>
                      <a:pt x="10822" y="66009"/>
                    </a:lnTo>
                    <a:lnTo>
                      <a:pt x="10756" y="65906"/>
                    </a:lnTo>
                    <a:lnTo>
                      <a:pt x="10676" y="65815"/>
                    </a:lnTo>
                    <a:lnTo>
                      <a:pt x="10590" y="65729"/>
                    </a:lnTo>
                    <a:lnTo>
                      <a:pt x="10500" y="65644"/>
                    </a:lnTo>
                    <a:lnTo>
                      <a:pt x="10408" y="65566"/>
                    </a:lnTo>
                    <a:lnTo>
                      <a:pt x="10314" y="65486"/>
                    </a:lnTo>
                    <a:lnTo>
                      <a:pt x="10219" y="65414"/>
                    </a:lnTo>
                    <a:lnTo>
                      <a:pt x="10033" y="65256"/>
                    </a:lnTo>
                    <a:lnTo>
                      <a:pt x="9942" y="65177"/>
                    </a:lnTo>
                    <a:lnTo>
                      <a:pt x="9858" y="65092"/>
                    </a:lnTo>
                    <a:lnTo>
                      <a:pt x="9782" y="64995"/>
                    </a:lnTo>
                    <a:lnTo>
                      <a:pt x="9716" y="64891"/>
                    </a:lnTo>
                    <a:lnTo>
                      <a:pt x="9653" y="64788"/>
                    </a:lnTo>
                    <a:lnTo>
                      <a:pt x="9594" y="64685"/>
                    </a:lnTo>
                    <a:lnTo>
                      <a:pt x="9540" y="64576"/>
                    </a:lnTo>
                    <a:lnTo>
                      <a:pt x="9491" y="64460"/>
                    </a:lnTo>
                    <a:lnTo>
                      <a:pt x="9455" y="64344"/>
                    </a:lnTo>
                    <a:lnTo>
                      <a:pt x="9443" y="64223"/>
                    </a:lnTo>
                    <a:lnTo>
                      <a:pt x="9464" y="63980"/>
                    </a:lnTo>
                    <a:lnTo>
                      <a:pt x="9472" y="63737"/>
                    </a:lnTo>
                    <a:lnTo>
                      <a:pt x="9343" y="63543"/>
                    </a:lnTo>
                    <a:lnTo>
                      <a:pt x="9136" y="63409"/>
                    </a:lnTo>
                    <a:lnTo>
                      <a:pt x="9038" y="63196"/>
                    </a:lnTo>
                    <a:lnTo>
                      <a:pt x="9064" y="62954"/>
                    </a:lnTo>
                    <a:lnTo>
                      <a:pt x="9092" y="62716"/>
                    </a:lnTo>
                    <a:lnTo>
                      <a:pt x="9095" y="62474"/>
                    </a:lnTo>
                    <a:lnTo>
                      <a:pt x="9083" y="62230"/>
                    </a:lnTo>
                    <a:lnTo>
                      <a:pt x="9056" y="61987"/>
                    </a:lnTo>
                    <a:lnTo>
                      <a:pt x="9031" y="61744"/>
                    </a:lnTo>
                    <a:lnTo>
                      <a:pt x="9056" y="61507"/>
                    </a:lnTo>
                    <a:lnTo>
                      <a:pt x="9267" y="61428"/>
                    </a:lnTo>
                    <a:lnTo>
                      <a:pt x="9509" y="61465"/>
                    </a:lnTo>
                    <a:lnTo>
                      <a:pt x="9745" y="61428"/>
                    </a:lnTo>
                    <a:lnTo>
                      <a:pt x="9856" y="61380"/>
                    </a:lnTo>
                    <a:lnTo>
                      <a:pt x="9962" y="61319"/>
                    </a:lnTo>
                    <a:lnTo>
                      <a:pt x="10057" y="61240"/>
                    </a:lnTo>
                    <a:lnTo>
                      <a:pt x="10116" y="61137"/>
                    </a:lnTo>
                    <a:lnTo>
                      <a:pt x="10141" y="61021"/>
                    </a:lnTo>
                    <a:lnTo>
                      <a:pt x="10163" y="60900"/>
                    </a:lnTo>
                    <a:lnTo>
                      <a:pt x="10174" y="60772"/>
                    </a:lnTo>
                    <a:lnTo>
                      <a:pt x="10182" y="60650"/>
                    </a:lnTo>
                    <a:lnTo>
                      <a:pt x="10173" y="60407"/>
                    </a:lnTo>
                    <a:lnTo>
                      <a:pt x="10154" y="60286"/>
                    </a:lnTo>
                    <a:lnTo>
                      <a:pt x="10123" y="60171"/>
                    </a:lnTo>
                    <a:lnTo>
                      <a:pt x="10079" y="60055"/>
                    </a:lnTo>
                    <a:lnTo>
                      <a:pt x="10007" y="59958"/>
                    </a:lnTo>
                    <a:lnTo>
                      <a:pt x="9903" y="59897"/>
                    </a:lnTo>
                    <a:lnTo>
                      <a:pt x="9788" y="59855"/>
                    </a:lnTo>
                    <a:lnTo>
                      <a:pt x="9671" y="59818"/>
                    </a:lnTo>
                    <a:lnTo>
                      <a:pt x="9554" y="59788"/>
                    </a:lnTo>
                    <a:lnTo>
                      <a:pt x="9325" y="59709"/>
                    </a:lnTo>
                    <a:lnTo>
                      <a:pt x="9232" y="59630"/>
                    </a:lnTo>
                    <a:lnTo>
                      <a:pt x="9155" y="59539"/>
                    </a:lnTo>
                    <a:lnTo>
                      <a:pt x="9088" y="59436"/>
                    </a:lnTo>
                    <a:lnTo>
                      <a:pt x="9033" y="59326"/>
                    </a:lnTo>
                    <a:lnTo>
                      <a:pt x="8987" y="59211"/>
                    </a:lnTo>
                    <a:lnTo>
                      <a:pt x="8899" y="58986"/>
                    </a:lnTo>
                    <a:lnTo>
                      <a:pt x="8857" y="58870"/>
                    </a:lnTo>
                    <a:lnTo>
                      <a:pt x="8818" y="58761"/>
                    </a:lnTo>
                    <a:lnTo>
                      <a:pt x="8782" y="58646"/>
                    </a:lnTo>
                    <a:lnTo>
                      <a:pt x="8745" y="58524"/>
                    </a:lnTo>
                    <a:lnTo>
                      <a:pt x="8710" y="58409"/>
                    </a:lnTo>
                    <a:lnTo>
                      <a:pt x="8676" y="58293"/>
                    </a:lnTo>
                    <a:lnTo>
                      <a:pt x="8643" y="58178"/>
                    </a:lnTo>
                    <a:lnTo>
                      <a:pt x="8612" y="58056"/>
                    </a:lnTo>
                    <a:lnTo>
                      <a:pt x="8585" y="57941"/>
                    </a:lnTo>
                    <a:lnTo>
                      <a:pt x="8566" y="57819"/>
                    </a:lnTo>
                    <a:lnTo>
                      <a:pt x="8564" y="57698"/>
                    </a:lnTo>
                    <a:lnTo>
                      <a:pt x="8598" y="57455"/>
                    </a:lnTo>
                    <a:lnTo>
                      <a:pt x="8555" y="57224"/>
                    </a:lnTo>
                    <a:lnTo>
                      <a:pt x="8480" y="57126"/>
                    </a:lnTo>
                    <a:lnTo>
                      <a:pt x="8386" y="57048"/>
                    </a:lnTo>
                    <a:lnTo>
                      <a:pt x="8286" y="56981"/>
                    </a:lnTo>
                    <a:lnTo>
                      <a:pt x="8186" y="56914"/>
                    </a:lnTo>
                    <a:lnTo>
                      <a:pt x="8083" y="56847"/>
                    </a:lnTo>
                    <a:lnTo>
                      <a:pt x="7882" y="56714"/>
                    </a:lnTo>
                    <a:lnTo>
                      <a:pt x="7784" y="56641"/>
                    </a:lnTo>
                    <a:lnTo>
                      <a:pt x="7707" y="56543"/>
                    </a:lnTo>
                    <a:lnTo>
                      <a:pt x="7658" y="56434"/>
                    </a:lnTo>
                    <a:lnTo>
                      <a:pt x="7644" y="56313"/>
                    </a:lnTo>
                    <a:lnTo>
                      <a:pt x="7676" y="56070"/>
                    </a:lnTo>
                    <a:lnTo>
                      <a:pt x="7698" y="55948"/>
                    </a:lnTo>
                    <a:lnTo>
                      <a:pt x="7723" y="55832"/>
                    </a:lnTo>
                    <a:lnTo>
                      <a:pt x="7751" y="55711"/>
                    </a:lnTo>
                    <a:lnTo>
                      <a:pt x="7781" y="55596"/>
                    </a:lnTo>
                    <a:lnTo>
                      <a:pt x="7815" y="55481"/>
                    </a:lnTo>
                    <a:lnTo>
                      <a:pt x="7852" y="55365"/>
                    </a:lnTo>
                    <a:lnTo>
                      <a:pt x="7896" y="55249"/>
                    </a:lnTo>
                    <a:lnTo>
                      <a:pt x="7945" y="55140"/>
                    </a:lnTo>
                    <a:lnTo>
                      <a:pt x="8004" y="55031"/>
                    </a:lnTo>
                    <a:lnTo>
                      <a:pt x="8075" y="54934"/>
                    </a:lnTo>
                    <a:lnTo>
                      <a:pt x="8164" y="54849"/>
                    </a:lnTo>
                    <a:lnTo>
                      <a:pt x="8260" y="54776"/>
                    </a:lnTo>
                    <a:lnTo>
                      <a:pt x="8362" y="54709"/>
                    </a:lnTo>
                    <a:lnTo>
                      <a:pt x="8470" y="54654"/>
                    </a:lnTo>
                    <a:lnTo>
                      <a:pt x="8583" y="54606"/>
                    </a:lnTo>
                    <a:lnTo>
                      <a:pt x="8702" y="54594"/>
                    </a:lnTo>
                    <a:lnTo>
                      <a:pt x="8943" y="54630"/>
                    </a:lnTo>
                    <a:lnTo>
                      <a:pt x="9126" y="54526"/>
                    </a:lnTo>
                    <a:lnTo>
                      <a:pt x="9121" y="54283"/>
                    </a:lnTo>
                    <a:lnTo>
                      <a:pt x="9080" y="54047"/>
                    </a:lnTo>
                    <a:lnTo>
                      <a:pt x="9033" y="53803"/>
                    </a:lnTo>
                    <a:lnTo>
                      <a:pt x="9021" y="53567"/>
                    </a:lnTo>
                    <a:lnTo>
                      <a:pt x="9039" y="53324"/>
                    </a:lnTo>
                    <a:lnTo>
                      <a:pt x="9059" y="53081"/>
                    </a:lnTo>
                    <a:lnTo>
                      <a:pt x="9074" y="52838"/>
                    </a:lnTo>
                    <a:lnTo>
                      <a:pt x="9059" y="52595"/>
                    </a:lnTo>
                    <a:lnTo>
                      <a:pt x="8948" y="52382"/>
                    </a:lnTo>
                    <a:lnTo>
                      <a:pt x="8710" y="52364"/>
                    </a:lnTo>
                    <a:lnTo>
                      <a:pt x="8468" y="52394"/>
                    </a:lnTo>
                    <a:lnTo>
                      <a:pt x="8229" y="52437"/>
                    </a:lnTo>
                    <a:lnTo>
                      <a:pt x="8114" y="52473"/>
                    </a:lnTo>
                    <a:lnTo>
                      <a:pt x="8002" y="52522"/>
                    </a:lnTo>
                    <a:lnTo>
                      <a:pt x="7890" y="52570"/>
                    </a:lnTo>
                    <a:lnTo>
                      <a:pt x="7780" y="52619"/>
                    </a:lnTo>
                    <a:lnTo>
                      <a:pt x="7669" y="52674"/>
                    </a:lnTo>
                    <a:lnTo>
                      <a:pt x="7436" y="52735"/>
                    </a:lnTo>
                    <a:lnTo>
                      <a:pt x="7317" y="52710"/>
                    </a:lnTo>
                    <a:lnTo>
                      <a:pt x="7215" y="52643"/>
                    </a:lnTo>
                    <a:lnTo>
                      <a:pt x="7132" y="52552"/>
                    </a:lnTo>
                    <a:lnTo>
                      <a:pt x="7059" y="52455"/>
                    </a:lnTo>
                    <a:lnTo>
                      <a:pt x="6995" y="52351"/>
                    </a:lnTo>
                    <a:lnTo>
                      <a:pt x="6932" y="52248"/>
                    </a:lnTo>
                    <a:lnTo>
                      <a:pt x="6870" y="52145"/>
                    </a:lnTo>
                    <a:lnTo>
                      <a:pt x="6810" y="52035"/>
                    </a:lnTo>
                    <a:lnTo>
                      <a:pt x="6692" y="51823"/>
                    </a:lnTo>
                    <a:lnTo>
                      <a:pt x="6576" y="51610"/>
                    </a:lnTo>
                    <a:lnTo>
                      <a:pt x="6521" y="51501"/>
                    </a:lnTo>
                    <a:lnTo>
                      <a:pt x="6469" y="51392"/>
                    </a:lnTo>
                    <a:lnTo>
                      <a:pt x="6419" y="51282"/>
                    </a:lnTo>
                    <a:lnTo>
                      <a:pt x="6370" y="51173"/>
                    </a:lnTo>
                    <a:lnTo>
                      <a:pt x="6326" y="51057"/>
                    </a:lnTo>
                    <a:lnTo>
                      <a:pt x="6295" y="50942"/>
                    </a:lnTo>
                    <a:lnTo>
                      <a:pt x="6276" y="50820"/>
                    </a:lnTo>
                    <a:lnTo>
                      <a:pt x="6263" y="50699"/>
                    </a:lnTo>
                    <a:lnTo>
                      <a:pt x="6251" y="50578"/>
                    </a:lnTo>
                    <a:lnTo>
                      <a:pt x="6219" y="50340"/>
                    </a:lnTo>
                    <a:lnTo>
                      <a:pt x="6177" y="50225"/>
                    </a:lnTo>
                    <a:lnTo>
                      <a:pt x="6113" y="50122"/>
                    </a:lnTo>
                    <a:lnTo>
                      <a:pt x="6044" y="50018"/>
                    </a:lnTo>
                    <a:lnTo>
                      <a:pt x="5976" y="49921"/>
                    </a:lnTo>
                    <a:lnTo>
                      <a:pt x="5858" y="49709"/>
                    </a:lnTo>
                    <a:lnTo>
                      <a:pt x="5805" y="49466"/>
                    </a:lnTo>
                    <a:lnTo>
                      <a:pt x="5797" y="49223"/>
                    </a:lnTo>
                    <a:lnTo>
                      <a:pt x="5803" y="49101"/>
                    </a:lnTo>
                    <a:lnTo>
                      <a:pt x="5828" y="48986"/>
                    </a:lnTo>
                    <a:lnTo>
                      <a:pt x="5863" y="48871"/>
                    </a:lnTo>
                    <a:lnTo>
                      <a:pt x="5907" y="48755"/>
                    </a:lnTo>
                    <a:lnTo>
                      <a:pt x="5966" y="48652"/>
                    </a:lnTo>
                    <a:lnTo>
                      <a:pt x="6030" y="48549"/>
                    </a:lnTo>
                    <a:lnTo>
                      <a:pt x="6097" y="48445"/>
                    </a:lnTo>
                    <a:lnTo>
                      <a:pt x="6165" y="48342"/>
                    </a:lnTo>
                    <a:lnTo>
                      <a:pt x="6243" y="48250"/>
                    </a:lnTo>
                    <a:lnTo>
                      <a:pt x="6329" y="48165"/>
                    </a:lnTo>
                    <a:lnTo>
                      <a:pt x="6419" y="48080"/>
                    </a:lnTo>
                    <a:lnTo>
                      <a:pt x="6587" y="47905"/>
                    </a:lnTo>
                    <a:lnTo>
                      <a:pt x="6668" y="47680"/>
                    </a:lnTo>
                    <a:lnTo>
                      <a:pt x="6660" y="47436"/>
                    </a:lnTo>
                    <a:lnTo>
                      <a:pt x="6632" y="47315"/>
                    </a:lnTo>
                    <a:lnTo>
                      <a:pt x="6588" y="47206"/>
                    </a:lnTo>
                    <a:lnTo>
                      <a:pt x="6534" y="47096"/>
                    </a:lnTo>
                    <a:lnTo>
                      <a:pt x="6474" y="46993"/>
                    </a:lnTo>
                    <a:lnTo>
                      <a:pt x="6409" y="46890"/>
                    </a:lnTo>
                    <a:lnTo>
                      <a:pt x="6344" y="46787"/>
                    </a:lnTo>
                    <a:lnTo>
                      <a:pt x="6278" y="46683"/>
                    </a:lnTo>
                    <a:lnTo>
                      <a:pt x="6211" y="46586"/>
                    </a:lnTo>
                    <a:lnTo>
                      <a:pt x="6077" y="46380"/>
                    </a:lnTo>
                    <a:lnTo>
                      <a:pt x="5945" y="46179"/>
                    </a:lnTo>
                    <a:lnTo>
                      <a:pt x="5880" y="46076"/>
                    </a:lnTo>
                    <a:lnTo>
                      <a:pt x="5816" y="45973"/>
                    </a:lnTo>
                    <a:lnTo>
                      <a:pt x="5753" y="45863"/>
                    </a:lnTo>
                    <a:lnTo>
                      <a:pt x="5698" y="45760"/>
                    </a:lnTo>
                    <a:lnTo>
                      <a:pt x="5649" y="45644"/>
                    </a:lnTo>
                    <a:lnTo>
                      <a:pt x="5544" y="45426"/>
                    </a:lnTo>
                    <a:lnTo>
                      <a:pt x="5482" y="45323"/>
                    </a:lnTo>
                    <a:lnTo>
                      <a:pt x="5412" y="45225"/>
                    </a:lnTo>
                    <a:lnTo>
                      <a:pt x="5309" y="45158"/>
                    </a:lnTo>
                    <a:lnTo>
                      <a:pt x="5188" y="45146"/>
                    </a:lnTo>
                    <a:lnTo>
                      <a:pt x="4948" y="45177"/>
                    </a:lnTo>
                    <a:lnTo>
                      <a:pt x="4706" y="45188"/>
                    </a:lnTo>
                    <a:lnTo>
                      <a:pt x="4462" y="45189"/>
                    </a:lnTo>
                    <a:lnTo>
                      <a:pt x="4340" y="45189"/>
                    </a:lnTo>
                    <a:lnTo>
                      <a:pt x="4219" y="45182"/>
                    </a:lnTo>
                    <a:lnTo>
                      <a:pt x="4098" y="45170"/>
                    </a:lnTo>
                    <a:lnTo>
                      <a:pt x="3982" y="45128"/>
                    </a:lnTo>
                    <a:lnTo>
                      <a:pt x="3917" y="45031"/>
                    </a:lnTo>
                    <a:lnTo>
                      <a:pt x="3993" y="44806"/>
                    </a:lnTo>
                    <a:lnTo>
                      <a:pt x="4105" y="44587"/>
                    </a:lnTo>
                    <a:lnTo>
                      <a:pt x="4217" y="44375"/>
                    </a:lnTo>
                    <a:lnTo>
                      <a:pt x="4275" y="44138"/>
                    </a:lnTo>
                    <a:lnTo>
                      <a:pt x="4249" y="43895"/>
                    </a:lnTo>
                    <a:lnTo>
                      <a:pt x="4247" y="43652"/>
                    </a:lnTo>
                    <a:lnTo>
                      <a:pt x="4382" y="43451"/>
                    </a:lnTo>
                    <a:lnTo>
                      <a:pt x="4570" y="43300"/>
                    </a:lnTo>
                    <a:lnTo>
                      <a:pt x="4664" y="43220"/>
                    </a:lnTo>
                    <a:lnTo>
                      <a:pt x="4750" y="43141"/>
                    </a:lnTo>
                    <a:lnTo>
                      <a:pt x="4812" y="43032"/>
                    </a:lnTo>
                    <a:lnTo>
                      <a:pt x="4846" y="42916"/>
                    </a:lnTo>
                    <a:lnTo>
                      <a:pt x="4870" y="42795"/>
                    </a:lnTo>
                    <a:lnTo>
                      <a:pt x="4885" y="42673"/>
                    </a:lnTo>
                    <a:lnTo>
                      <a:pt x="4895" y="42558"/>
                    </a:lnTo>
                    <a:lnTo>
                      <a:pt x="4902" y="42436"/>
                    </a:lnTo>
                    <a:lnTo>
                      <a:pt x="4904" y="42315"/>
                    </a:lnTo>
                    <a:lnTo>
                      <a:pt x="4890" y="42072"/>
                    </a:lnTo>
                    <a:lnTo>
                      <a:pt x="4860" y="41829"/>
                    </a:lnTo>
                    <a:lnTo>
                      <a:pt x="4839" y="41586"/>
                    </a:lnTo>
                    <a:lnTo>
                      <a:pt x="4858" y="41343"/>
                    </a:lnTo>
                    <a:lnTo>
                      <a:pt x="4898" y="41227"/>
                    </a:lnTo>
                    <a:lnTo>
                      <a:pt x="4973" y="41136"/>
                    </a:lnTo>
                    <a:lnTo>
                      <a:pt x="5074" y="41069"/>
                    </a:lnTo>
                    <a:lnTo>
                      <a:pt x="5179" y="41009"/>
                    </a:lnTo>
                    <a:lnTo>
                      <a:pt x="5285" y="40948"/>
                    </a:lnTo>
                    <a:lnTo>
                      <a:pt x="5391" y="40887"/>
                    </a:lnTo>
                    <a:lnTo>
                      <a:pt x="5586" y="40741"/>
                    </a:lnTo>
                    <a:lnTo>
                      <a:pt x="5666" y="40517"/>
                    </a:lnTo>
                    <a:lnTo>
                      <a:pt x="5634" y="40274"/>
                    </a:lnTo>
                    <a:lnTo>
                      <a:pt x="5593" y="40158"/>
                    </a:lnTo>
                    <a:lnTo>
                      <a:pt x="5537" y="40055"/>
                    </a:lnTo>
                    <a:lnTo>
                      <a:pt x="5467" y="39951"/>
                    </a:lnTo>
                    <a:lnTo>
                      <a:pt x="5387" y="39860"/>
                    </a:lnTo>
                    <a:lnTo>
                      <a:pt x="5286" y="39794"/>
                    </a:lnTo>
                    <a:lnTo>
                      <a:pt x="5168" y="39764"/>
                    </a:lnTo>
                    <a:lnTo>
                      <a:pt x="4927" y="39787"/>
                    </a:lnTo>
                    <a:lnTo>
                      <a:pt x="4686" y="39818"/>
                    </a:lnTo>
                    <a:lnTo>
                      <a:pt x="4465" y="39745"/>
                    </a:lnTo>
                    <a:lnTo>
                      <a:pt x="4326" y="39545"/>
                    </a:lnTo>
                    <a:lnTo>
                      <a:pt x="4218" y="39326"/>
                    </a:lnTo>
                    <a:lnTo>
                      <a:pt x="4098" y="39113"/>
                    </a:lnTo>
                    <a:lnTo>
                      <a:pt x="4014" y="39028"/>
                    </a:lnTo>
                    <a:lnTo>
                      <a:pt x="3924" y="38943"/>
                    </a:lnTo>
                    <a:lnTo>
                      <a:pt x="3829" y="38870"/>
                    </a:lnTo>
                    <a:lnTo>
                      <a:pt x="3730" y="38797"/>
                    </a:lnTo>
                    <a:lnTo>
                      <a:pt x="3625" y="38737"/>
                    </a:lnTo>
                    <a:lnTo>
                      <a:pt x="3516" y="38682"/>
                    </a:lnTo>
                    <a:lnTo>
                      <a:pt x="3402" y="38633"/>
                    </a:lnTo>
                    <a:lnTo>
                      <a:pt x="3285" y="38609"/>
                    </a:lnTo>
                    <a:lnTo>
                      <a:pt x="3165" y="38597"/>
                    </a:lnTo>
                    <a:lnTo>
                      <a:pt x="3043" y="38585"/>
                    </a:lnTo>
                    <a:lnTo>
                      <a:pt x="2921" y="38579"/>
                    </a:lnTo>
                    <a:lnTo>
                      <a:pt x="2695" y="38500"/>
                    </a:lnTo>
                    <a:lnTo>
                      <a:pt x="2612" y="38409"/>
                    </a:lnTo>
                    <a:lnTo>
                      <a:pt x="2543" y="38311"/>
                    </a:lnTo>
                    <a:lnTo>
                      <a:pt x="2485" y="38202"/>
                    </a:lnTo>
                    <a:lnTo>
                      <a:pt x="2438" y="38093"/>
                    </a:lnTo>
                    <a:lnTo>
                      <a:pt x="2391" y="37977"/>
                    </a:lnTo>
                    <a:lnTo>
                      <a:pt x="2349" y="37861"/>
                    </a:lnTo>
                    <a:lnTo>
                      <a:pt x="2313" y="37746"/>
                    </a:lnTo>
                    <a:lnTo>
                      <a:pt x="2289" y="37631"/>
                    </a:lnTo>
                    <a:lnTo>
                      <a:pt x="2275" y="37509"/>
                    </a:lnTo>
                    <a:lnTo>
                      <a:pt x="2271" y="37388"/>
                    </a:lnTo>
                    <a:lnTo>
                      <a:pt x="2278" y="37145"/>
                    </a:lnTo>
                    <a:lnTo>
                      <a:pt x="2282" y="37017"/>
                    </a:lnTo>
                    <a:lnTo>
                      <a:pt x="2282" y="36896"/>
                    </a:lnTo>
                    <a:lnTo>
                      <a:pt x="2278" y="36774"/>
                    </a:lnTo>
                    <a:lnTo>
                      <a:pt x="2272" y="36653"/>
                    </a:lnTo>
                    <a:lnTo>
                      <a:pt x="2262" y="36531"/>
                    </a:lnTo>
                    <a:lnTo>
                      <a:pt x="2248" y="36416"/>
                    </a:lnTo>
                    <a:lnTo>
                      <a:pt x="2220" y="36295"/>
                    </a:lnTo>
                    <a:lnTo>
                      <a:pt x="2185" y="36179"/>
                    </a:lnTo>
                    <a:lnTo>
                      <a:pt x="2146" y="36063"/>
                    </a:lnTo>
                    <a:lnTo>
                      <a:pt x="2102" y="35954"/>
                    </a:lnTo>
                    <a:lnTo>
                      <a:pt x="2025" y="35717"/>
                    </a:lnTo>
                    <a:lnTo>
                      <a:pt x="1998" y="35601"/>
                    </a:lnTo>
                    <a:lnTo>
                      <a:pt x="1984" y="35480"/>
                    </a:lnTo>
                    <a:lnTo>
                      <a:pt x="1982" y="35358"/>
                    </a:lnTo>
                    <a:lnTo>
                      <a:pt x="1980" y="35237"/>
                    </a:lnTo>
                    <a:lnTo>
                      <a:pt x="1978" y="34994"/>
                    </a:lnTo>
                    <a:lnTo>
                      <a:pt x="1977" y="34751"/>
                    </a:lnTo>
                    <a:lnTo>
                      <a:pt x="1977" y="34508"/>
                    </a:lnTo>
                    <a:lnTo>
                      <a:pt x="1977" y="34265"/>
                    </a:lnTo>
                    <a:lnTo>
                      <a:pt x="1978" y="34022"/>
                    </a:lnTo>
                    <a:lnTo>
                      <a:pt x="1978" y="33779"/>
                    </a:lnTo>
                    <a:lnTo>
                      <a:pt x="1976" y="33536"/>
                    </a:lnTo>
                    <a:lnTo>
                      <a:pt x="1973" y="33293"/>
                    </a:lnTo>
                    <a:lnTo>
                      <a:pt x="1965" y="33050"/>
                    </a:lnTo>
                    <a:lnTo>
                      <a:pt x="1937" y="32807"/>
                    </a:lnTo>
                    <a:lnTo>
                      <a:pt x="1908" y="32564"/>
                    </a:lnTo>
                    <a:lnTo>
                      <a:pt x="1955" y="32339"/>
                    </a:lnTo>
                    <a:lnTo>
                      <a:pt x="2183" y="32266"/>
                    </a:lnTo>
                    <a:lnTo>
                      <a:pt x="2425" y="32285"/>
                    </a:lnTo>
                    <a:lnTo>
                      <a:pt x="2667" y="32315"/>
                    </a:lnTo>
                    <a:lnTo>
                      <a:pt x="2909" y="32333"/>
                    </a:lnTo>
                    <a:lnTo>
                      <a:pt x="3152" y="32345"/>
                    </a:lnTo>
                    <a:lnTo>
                      <a:pt x="3395" y="32358"/>
                    </a:lnTo>
                    <a:lnTo>
                      <a:pt x="3637" y="32369"/>
                    </a:lnTo>
                    <a:lnTo>
                      <a:pt x="3880" y="32352"/>
                    </a:lnTo>
                    <a:lnTo>
                      <a:pt x="4087" y="32254"/>
                    </a:lnTo>
                    <a:lnTo>
                      <a:pt x="4094" y="32127"/>
                    </a:lnTo>
                    <a:lnTo>
                      <a:pt x="4059" y="31884"/>
                    </a:lnTo>
                    <a:lnTo>
                      <a:pt x="4036" y="31646"/>
                    </a:lnTo>
                    <a:lnTo>
                      <a:pt x="4038" y="31404"/>
                    </a:lnTo>
                    <a:lnTo>
                      <a:pt x="4046" y="31161"/>
                    </a:lnTo>
                    <a:lnTo>
                      <a:pt x="4049" y="30917"/>
                    </a:lnTo>
                    <a:lnTo>
                      <a:pt x="4043" y="30796"/>
                    </a:lnTo>
                    <a:lnTo>
                      <a:pt x="4032" y="30674"/>
                    </a:lnTo>
                    <a:lnTo>
                      <a:pt x="4015" y="30553"/>
                    </a:lnTo>
                    <a:lnTo>
                      <a:pt x="3991" y="30431"/>
                    </a:lnTo>
                    <a:lnTo>
                      <a:pt x="3959" y="30316"/>
                    </a:lnTo>
                    <a:lnTo>
                      <a:pt x="3924" y="30200"/>
                    </a:lnTo>
                    <a:lnTo>
                      <a:pt x="3888" y="30085"/>
                    </a:lnTo>
                    <a:lnTo>
                      <a:pt x="3814" y="29848"/>
                    </a:lnTo>
                    <a:lnTo>
                      <a:pt x="3778" y="29733"/>
                    </a:lnTo>
                    <a:lnTo>
                      <a:pt x="3744" y="29617"/>
                    </a:lnTo>
                    <a:lnTo>
                      <a:pt x="3714" y="29502"/>
                    </a:lnTo>
                    <a:lnTo>
                      <a:pt x="3692" y="29380"/>
                    </a:lnTo>
                    <a:lnTo>
                      <a:pt x="3682" y="29259"/>
                    </a:lnTo>
                    <a:lnTo>
                      <a:pt x="3680" y="29138"/>
                    </a:lnTo>
                    <a:lnTo>
                      <a:pt x="3679" y="29016"/>
                    </a:lnTo>
                    <a:lnTo>
                      <a:pt x="3681" y="28773"/>
                    </a:lnTo>
                    <a:lnTo>
                      <a:pt x="3687" y="28530"/>
                    </a:lnTo>
                    <a:lnTo>
                      <a:pt x="3695" y="28287"/>
                    </a:lnTo>
                    <a:lnTo>
                      <a:pt x="3710" y="28044"/>
                    </a:lnTo>
                    <a:lnTo>
                      <a:pt x="3720" y="27801"/>
                    </a:lnTo>
                    <a:lnTo>
                      <a:pt x="3716" y="27680"/>
                    </a:lnTo>
                    <a:lnTo>
                      <a:pt x="3701" y="27558"/>
                    </a:lnTo>
                    <a:lnTo>
                      <a:pt x="3671" y="27443"/>
                    </a:lnTo>
                    <a:lnTo>
                      <a:pt x="3628" y="27333"/>
                    </a:lnTo>
                    <a:lnTo>
                      <a:pt x="3573" y="27218"/>
                    </a:lnTo>
                    <a:lnTo>
                      <a:pt x="3510" y="27114"/>
                    </a:lnTo>
                    <a:lnTo>
                      <a:pt x="3438" y="27017"/>
                    </a:lnTo>
                    <a:lnTo>
                      <a:pt x="3365" y="26920"/>
                    </a:lnTo>
                    <a:lnTo>
                      <a:pt x="3289" y="26823"/>
                    </a:lnTo>
                    <a:lnTo>
                      <a:pt x="3210" y="26732"/>
                    </a:lnTo>
                    <a:lnTo>
                      <a:pt x="3126" y="26647"/>
                    </a:lnTo>
                    <a:lnTo>
                      <a:pt x="3035" y="26568"/>
                    </a:lnTo>
                    <a:lnTo>
                      <a:pt x="2939" y="26488"/>
                    </a:lnTo>
                    <a:lnTo>
                      <a:pt x="2844" y="26416"/>
                    </a:lnTo>
                    <a:lnTo>
                      <a:pt x="2696" y="26227"/>
                    </a:lnTo>
                    <a:lnTo>
                      <a:pt x="2660" y="26106"/>
                    </a:lnTo>
                    <a:lnTo>
                      <a:pt x="2636" y="25990"/>
                    </a:lnTo>
                    <a:lnTo>
                      <a:pt x="2617" y="25869"/>
                    </a:lnTo>
                    <a:lnTo>
                      <a:pt x="2604" y="25747"/>
                    </a:lnTo>
                    <a:lnTo>
                      <a:pt x="2593" y="25626"/>
                    </a:lnTo>
                    <a:lnTo>
                      <a:pt x="2585" y="25511"/>
                    </a:lnTo>
                    <a:lnTo>
                      <a:pt x="2578" y="25389"/>
                    </a:lnTo>
                    <a:lnTo>
                      <a:pt x="2566" y="25146"/>
                    </a:lnTo>
                    <a:lnTo>
                      <a:pt x="2560" y="24903"/>
                    </a:lnTo>
                    <a:lnTo>
                      <a:pt x="2563" y="24660"/>
                    </a:lnTo>
                    <a:lnTo>
                      <a:pt x="2578" y="24417"/>
                    </a:lnTo>
                    <a:lnTo>
                      <a:pt x="2586" y="24174"/>
                    </a:lnTo>
                    <a:lnTo>
                      <a:pt x="2530" y="23937"/>
                    </a:lnTo>
                    <a:lnTo>
                      <a:pt x="2486" y="23821"/>
                    </a:lnTo>
                    <a:lnTo>
                      <a:pt x="2432" y="23712"/>
                    </a:lnTo>
                    <a:lnTo>
                      <a:pt x="2372" y="23609"/>
                    </a:lnTo>
                    <a:lnTo>
                      <a:pt x="2303" y="23505"/>
                    </a:lnTo>
                    <a:lnTo>
                      <a:pt x="2230" y="23408"/>
                    </a:lnTo>
                    <a:lnTo>
                      <a:pt x="2154" y="23317"/>
                    </a:lnTo>
                    <a:lnTo>
                      <a:pt x="1989" y="23135"/>
                    </a:lnTo>
                    <a:lnTo>
                      <a:pt x="1775" y="23019"/>
                    </a:lnTo>
                    <a:lnTo>
                      <a:pt x="1554" y="22916"/>
                    </a:lnTo>
                    <a:lnTo>
                      <a:pt x="1412" y="22734"/>
                    </a:lnTo>
                    <a:lnTo>
                      <a:pt x="1456" y="22497"/>
                    </a:lnTo>
                    <a:lnTo>
                      <a:pt x="1554" y="22272"/>
                    </a:lnTo>
                    <a:lnTo>
                      <a:pt x="1660" y="22054"/>
                    </a:lnTo>
                    <a:lnTo>
                      <a:pt x="1749" y="21828"/>
                    </a:lnTo>
                    <a:lnTo>
                      <a:pt x="1783" y="21592"/>
                    </a:lnTo>
                    <a:lnTo>
                      <a:pt x="1661" y="21385"/>
                    </a:lnTo>
                    <a:lnTo>
                      <a:pt x="1455" y="21258"/>
                    </a:lnTo>
                    <a:lnTo>
                      <a:pt x="1213" y="21246"/>
                    </a:lnTo>
                    <a:lnTo>
                      <a:pt x="971" y="21264"/>
                    </a:lnTo>
                    <a:lnTo>
                      <a:pt x="728" y="21282"/>
                    </a:lnTo>
                    <a:lnTo>
                      <a:pt x="486" y="21263"/>
                    </a:lnTo>
                    <a:lnTo>
                      <a:pt x="366" y="21239"/>
                    </a:lnTo>
                    <a:lnTo>
                      <a:pt x="253" y="21203"/>
                    </a:lnTo>
                    <a:lnTo>
                      <a:pt x="143" y="21148"/>
                    </a:lnTo>
                    <a:lnTo>
                      <a:pt x="55" y="21057"/>
                    </a:lnTo>
                    <a:lnTo>
                      <a:pt x="10" y="20948"/>
                    </a:lnTo>
                    <a:lnTo>
                      <a:pt x="21" y="20705"/>
                    </a:lnTo>
                    <a:lnTo>
                      <a:pt x="37" y="20462"/>
                    </a:lnTo>
                    <a:lnTo>
                      <a:pt x="9" y="20218"/>
                    </a:lnTo>
                    <a:lnTo>
                      <a:pt x="13" y="19982"/>
                    </a:lnTo>
                    <a:lnTo>
                      <a:pt x="59" y="19866"/>
                    </a:lnTo>
                    <a:lnTo>
                      <a:pt x="120" y="19763"/>
                    </a:lnTo>
                    <a:lnTo>
                      <a:pt x="191" y="19666"/>
                    </a:lnTo>
                    <a:lnTo>
                      <a:pt x="262" y="19569"/>
                    </a:lnTo>
                    <a:lnTo>
                      <a:pt x="336" y="19471"/>
                    </a:lnTo>
                    <a:lnTo>
                      <a:pt x="414" y="19374"/>
                    </a:lnTo>
                    <a:lnTo>
                      <a:pt x="497" y="19289"/>
                    </a:lnTo>
                    <a:lnTo>
                      <a:pt x="668" y="19113"/>
                    </a:lnTo>
                    <a:lnTo>
                      <a:pt x="846" y="18949"/>
                    </a:lnTo>
                    <a:lnTo>
                      <a:pt x="1033" y="18791"/>
                    </a:lnTo>
                    <a:lnTo>
                      <a:pt x="1225" y="18645"/>
                    </a:lnTo>
                    <a:lnTo>
                      <a:pt x="1419" y="18499"/>
                    </a:lnTo>
                    <a:lnTo>
                      <a:pt x="1614" y="18353"/>
                    </a:lnTo>
                    <a:lnTo>
                      <a:pt x="1814" y="18214"/>
                    </a:lnTo>
                    <a:lnTo>
                      <a:pt x="2033" y="18110"/>
                    </a:lnTo>
                    <a:lnTo>
                      <a:pt x="2250" y="18001"/>
                    </a:lnTo>
                    <a:lnTo>
                      <a:pt x="2341" y="17922"/>
                    </a:lnTo>
                    <a:lnTo>
                      <a:pt x="2420" y="17825"/>
                    </a:lnTo>
                    <a:lnTo>
                      <a:pt x="2494" y="17727"/>
                    </a:lnTo>
                    <a:lnTo>
                      <a:pt x="2565" y="17631"/>
                    </a:lnTo>
                    <a:lnTo>
                      <a:pt x="2634" y="17533"/>
                    </a:lnTo>
                    <a:lnTo>
                      <a:pt x="2703" y="17430"/>
                    </a:lnTo>
                    <a:lnTo>
                      <a:pt x="2844" y="17235"/>
                    </a:lnTo>
                    <a:lnTo>
                      <a:pt x="2997" y="17047"/>
                    </a:lnTo>
                    <a:lnTo>
                      <a:pt x="3139" y="16847"/>
                    </a:lnTo>
                    <a:lnTo>
                      <a:pt x="3191" y="16737"/>
                    </a:lnTo>
                    <a:lnTo>
                      <a:pt x="3216" y="16622"/>
                    </a:lnTo>
                    <a:lnTo>
                      <a:pt x="3230" y="16500"/>
                    </a:lnTo>
                    <a:lnTo>
                      <a:pt x="3234" y="16373"/>
                    </a:lnTo>
                    <a:lnTo>
                      <a:pt x="3214" y="16124"/>
                    </a:lnTo>
                    <a:lnTo>
                      <a:pt x="3278" y="15911"/>
                    </a:lnTo>
                    <a:close/>
                  </a:path>
                </a:pathLst>
              </a:custGeom>
              <a:solidFill>
                <a:srgbClr val="F43AD5"/>
              </a:solidFill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69" name="object 68">
                <a:extLst>
                  <a:ext uri="{FF2B5EF4-FFF2-40B4-BE49-F238E27FC236}">
                    <a16:creationId xmlns:a16="http://schemas.microsoft.com/office/drawing/2014/main" id="{A8A1F48D-1503-4FFB-96C2-60DFCBF5932D}"/>
                  </a:ext>
                </a:extLst>
              </p:cNvPr>
              <p:cNvSpPr/>
              <p:nvPr/>
            </p:nvSpPr>
            <p:spPr>
              <a:xfrm>
                <a:off x="2296181" y="9765179"/>
                <a:ext cx="290011" cy="195440"/>
              </a:xfrm>
              <a:custGeom>
                <a:avLst/>
                <a:gdLst/>
                <a:ahLst/>
                <a:cxnLst/>
                <a:rect l="l" t="t" r="r" b="b"/>
                <a:pathLst>
                  <a:path w="290011" h="195440">
                    <a:moveTo>
                      <a:pt x="13040" y="138756"/>
                    </a:moveTo>
                    <a:lnTo>
                      <a:pt x="15184" y="137219"/>
                    </a:lnTo>
                    <a:lnTo>
                      <a:pt x="17051" y="133947"/>
                    </a:lnTo>
                    <a:lnTo>
                      <a:pt x="21212" y="131584"/>
                    </a:lnTo>
                    <a:lnTo>
                      <a:pt x="24837" y="129332"/>
                    </a:lnTo>
                    <a:lnTo>
                      <a:pt x="29661" y="125305"/>
                    </a:lnTo>
                    <a:lnTo>
                      <a:pt x="34136" y="119445"/>
                    </a:lnTo>
                    <a:lnTo>
                      <a:pt x="37203" y="115687"/>
                    </a:lnTo>
                    <a:lnTo>
                      <a:pt x="39524" y="112285"/>
                    </a:lnTo>
                    <a:lnTo>
                      <a:pt x="42270" y="108239"/>
                    </a:lnTo>
                    <a:lnTo>
                      <a:pt x="44721" y="102051"/>
                    </a:lnTo>
                    <a:lnTo>
                      <a:pt x="45920" y="96792"/>
                    </a:lnTo>
                    <a:lnTo>
                      <a:pt x="47125" y="91613"/>
                    </a:lnTo>
                    <a:lnTo>
                      <a:pt x="47819" y="86853"/>
                    </a:lnTo>
                    <a:lnTo>
                      <a:pt x="47508" y="82002"/>
                    </a:lnTo>
                    <a:lnTo>
                      <a:pt x="50111" y="78199"/>
                    </a:lnTo>
                    <a:lnTo>
                      <a:pt x="54571" y="76823"/>
                    </a:lnTo>
                    <a:lnTo>
                      <a:pt x="58671" y="75784"/>
                    </a:lnTo>
                    <a:lnTo>
                      <a:pt x="62092" y="71461"/>
                    </a:lnTo>
                    <a:lnTo>
                      <a:pt x="64862" y="67801"/>
                    </a:lnTo>
                    <a:lnTo>
                      <a:pt x="67798" y="64289"/>
                    </a:lnTo>
                    <a:lnTo>
                      <a:pt x="70291" y="62269"/>
                    </a:lnTo>
                    <a:lnTo>
                      <a:pt x="72664" y="59642"/>
                    </a:lnTo>
                    <a:lnTo>
                      <a:pt x="78227" y="57345"/>
                    </a:lnTo>
                    <a:lnTo>
                      <a:pt x="82735" y="54268"/>
                    </a:lnTo>
                    <a:lnTo>
                      <a:pt x="85222" y="52175"/>
                    </a:lnTo>
                    <a:lnTo>
                      <a:pt x="89079" y="49760"/>
                    </a:lnTo>
                    <a:lnTo>
                      <a:pt x="92623" y="48523"/>
                    </a:lnTo>
                    <a:lnTo>
                      <a:pt x="95776" y="47160"/>
                    </a:lnTo>
                    <a:lnTo>
                      <a:pt x="96805" y="46741"/>
                    </a:lnTo>
                    <a:lnTo>
                      <a:pt x="100064" y="45413"/>
                    </a:lnTo>
                    <a:lnTo>
                      <a:pt x="103394" y="44860"/>
                    </a:lnTo>
                    <a:lnTo>
                      <a:pt x="106823" y="43718"/>
                    </a:lnTo>
                    <a:lnTo>
                      <a:pt x="109395" y="42858"/>
                    </a:lnTo>
                    <a:lnTo>
                      <a:pt x="110823" y="41431"/>
                    </a:lnTo>
                    <a:lnTo>
                      <a:pt x="110823" y="39146"/>
                    </a:lnTo>
                    <a:lnTo>
                      <a:pt x="111395" y="37715"/>
                    </a:lnTo>
                    <a:lnTo>
                      <a:pt x="113395" y="36859"/>
                    </a:lnTo>
                    <a:lnTo>
                      <a:pt x="114823" y="34574"/>
                    </a:lnTo>
                    <a:lnTo>
                      <a:pt x="115966" y="30288"/>
                    </a:lnTo>
                    <a:lnTo>
                      <a:pt x="115967" y="27715"/>
                    </a:lnTo>
                    <a:lnTo>
                      <a:pt x="116823" y="24860"/>
                    </a:lnTo>
                    <a:lnTo>
                      <a:pt x="118824" y="22572"/>
                    </a:lnTo>
                    <a:lnTo>
                      <a:pt x="121681" y="18857"/>
                    </a:lnTo>
                    <a:lnTo>
                      <a:pt x="124253" y="13144"/>
                    </a:lnTo>
                    <a:lnTo>
                      <a:pt x="126253" y="9714"/>
                    </a:lnTo>
                    <a:lnTo>
                      <a:pt x="127682" y="5713"/>
                    </a:lnTo>
                    <a:lnTo>
                      <a:pt x="127967" y="2286"/>
                    </a:lnTo>
                    <a:lnTo>
                      <a:pt x="129967" y="0"/>
                    </a:lnTo>
                    <a:lnTo>
                      <a:pt x="134539" y="1998"/>
                    </a:lnTo>
                    <a:lnTo>
                      <a:pt x="138254" y="4571"/>
                    </a:lnTo>
                    <a:lnTo>
                      <a:pt x="141683" y="8857"/>
                    </a:lnTo>
                    <a:lnTo>
                      <a:pt x="142825" y="11144"/>
                    </a:lnTo>
                    <a:lnTo>
                      <a:pt x="144540" y="12001"/>
                    </a:lnTo>
                    <a:lnTo>
                      <a:pt x="147683" y="12287"/>
                    </a:lnTo>
                    <a:lnTo>
                      <a:pt x="151398" y="14857"/>
                    </a:lnTo>
                    <a:lnTo>
                      <a:pt x="153684" y="18001"/>
                    </a:lnTo>
                    <a:lnTo>
                      <a:pt x="155398" y="20288"/>
                    </a:lnTo>
                    <a:lnTo>
                      <a:pt x="158827" y="21430"/>
                    </a:lnTo>
                    <a:lnTo>
                      <a:pt x="161970" y="22572"/>
                    </a:lnTo>
                    <a:lnTo>
                      <a:pt x="163684" y="26288"/>
                    </a:lnTo>
                    <a:lnTo>
                      <a:pt x="165685" y="32572"/>
                    </a:lnTo>
                    <a:lnTo>
                      <a:pt x="167399" y="38287"/>
                    </a:lnTo>
                    <a:lnTo>
                      <a:pt x="169113" y="40289"/>
                    </a:lnTo>
                    <a:lnTo>
                      <a:pt x="171399" y="40574"/>
                    </a:lnTo>
                    <a:lnTo>
                      <a:pt x="172542" y="42573"/>
                    </a:lnTo>
                    <a:lnTo>
                      <a:pt x="174256" y="46002"/>
                    </a:lnTo>
                    <a:lnTo>
                      <a:pt x="174828" y="49147"/>
                    </a:lnTo>
                    <a:lnTo>
                      <a:pt x="174257" y="51717"/>
                    </a:lnTo>
                    <a:lnTo>
                      <a:pt x="172211" y="53633"/>
                    </a:lnTo>
                    <a:lnTo>
                      <a:pt x="177551" y="53478"/>
                    </a:lnTo>
                    <a:lnTo>
                      <a:pt x="180432" y="56179"/>
                    </a:lnTo>
                    <a:lnTo>
                      <a:pt x="183312" y="56000"/>
                    </a:lnTo>
                    <a:lnTo>
                      <a:pt x="187111" y="57856"/>
                    </a:lnTo>
                    <a:lnTo>
                      <a:pt x="189749" y="57102"/>
                    </a:lnTo>
                    <a:lnTo>
                      <a:pt x="194647" y="58986"/>
                    </a:lnTo>
                    <a:lnTo>
                      <a:pt x="196531" y="62002"/>
                    </a:lnTo>
                    <a:lnTo>
                      <a:pt x="197285" y="64639"/>
                    </a:lnTo>
                    <a:lnTo>
                      <a:pt x="198797" y="65720"/>
                    </a:lnTo>
                    <a:lnTo>
                      <a:pt x="201430" y="65015"/>
                    </a:lnTo>
                    <a:lnTo>
                      <a:pt x="205951" y="63886"/>
                    </a:lnTo>
                    <a:lnTo>
                      <a:pt x="209342" y="63132"/>
                    </a:lnTo>
                    <a:lnTo>
                      <a:pt x="218009" y="63132"/>
                    </a:lnTo>
                    <a:lnTo>
                      <a:pt x="222531" y="65392"/>
                    </a:lnTo>
                    <a:lnTo>
                      <a:pt x="228937" y="66522"/>
                    </a:lnTo>
                    <a:lnTo>
                      <a:pt x="238734" y="70669"/>
                    </a:lnTo>
                    <a:lnTo>
                      <a:pt x="242124" y="70669"/>
                    </a:lnTo>
                    <a:lnTo>
                      <a:pt x="248530" y="72552"/>
                    </a:lnTo>
                    <a:lnTo>
                      <a:pt x="253052" y="76319"/>
                    </a:lnTo>
                    <a:lnTo>
                      <a:pt x="258328" y="73683"/>
                    </a:lnTo>
                    <a:lnTo>
                      <a:pt x="262472" y="72552"/>
                    </a:lnTo>
                    <a:lnTo>
                      <a:pt x="265864" y="72176"/>
                    </a:lnTo>
                    <a:lnTo>
                      <a:pt x="268878" y="73305"/>
                    </a:lnTo>
                    <a:lnTo>
                      <a:pt x="273023" y="74436"/>
                    </a:lnTo>
                    <a:lnTo>
                      <a:pt x="277168" y="75942"/>
                    </a:lnTo>
                    <a:lnTo>
                      <a:pt x="280328" y="76076"/>
                    </a:lnTo>
                    <a:lnTo>
                      <a:pt x="287928" y="76842"/>
                    </a:lnTo>
                    <a:lnTo>
                      <a:pt x="290011" y="77555"/>
                    </a:lnTo>
                    <a:lnTo>
                      <a:pt x="287260" y="77637"/>
                    </a:lnTo>
                    <a:lnTo>
                      <a:pt x="285669" y="78093"/>
                    </a:lnTo>
                    <a:lnTo>
                      <a:pt x="283535" y="78123"/>
                    </a:lnTo>
                    <a:lnTo>
                      <a:pt x="282133" y="78354"/>
                    </a:lnTo>
                    <a:lnTo>
                      <a:pt x="281187" y="78367"/>
                    </a:lnTo>
                    <a:lnTo>
                      <a:pt x="280731" y="78512"/>
                    </a:lnTo>
                    <a:lnTo>
                      <a:pt x="280224" y="79016"/>
                    </a:lnTo>
                    <a:lnTo>
                      <a:pt x="280084" y="79454"/>
                    </a:lnTo>
                    <a:lnTo>
                      <a:pt x="280135" y="80882"/>
                    </a:lnTo>
                    <a:lnTo>
                      <a:pt x="280331" y="82291"/>
                    </a:lnTo>
                    <a:lnTo>
                      <a:pt x="280384" y="85135"/>
                    </a:lnTo>
                    <a:lnTo>
                      <a:pt x="280714" y="85766"/>
                    </a:lnTo>
                    <a:lnTo>
                      <a:pt x="280873" y="86696"/>
                    </a:lnTo>
                    <a:lnTo>
                      <a:pt x="281275" y="87814"/>
                    </a:lnTo>
                    <a:lnTo>
                      <a:pt x="281445" y="88737"/>
                    </a:lnTo>
                    <a:lnTo>
                      <a:pt x="282560" y="90275"/>
                    </a:lnTo>
                    <a:lnTo>
                      <a:pt x="283692" y="91483"/>
                    </a:lnTo>
                    <a:lnTo>
                      <a:pt x="284121" y="92832"/>
                    </a:lnTo>
                    <a:lnTo>
                      <a:pt x="285221" y="94369"/>
                    </a:lnTo>
                    <a:lnTo>
                      <a:pt x="285831" y="96168"/>
                    </a:lnTo>
                    <a:lnTo>
                      <a:pt x="286577" y="100985"/>
                    </a:lnTo>
                    <a:lnTo>
                      <a:pt x="286584" y="103172"/>
                    </a:lnTo>
                    <a:lnTo>
                      <a:pt x="286511" y="106727"/>
                    </a:lnTo>
                    <a:lnTo>
                      <a:pt x="286258" y="107152"/>
                    </a:lnTo>
                    <a:lnTo>
                      <a:pt x="285858" y="107316"/>
                    </a:lnTo>
                    <a:lnTo>
                      <a:pt x="284650" y="107255"/>
                    </a:lnTo>
                    <a:lnTo>
                      <a:pt x="283775" y="106915"/>
                    </a:lnTo>
                    <a:lnTo>
                      <a:pt x="283067" y="106866"/>
                    </a:lnTo>
                    <a:lnTo>
                      <a:pt x="282660" y="106611"/>
                    </a:lnTo>
                    <a:lnTo>
                      <a:pt x="282208" y="106520"/>
                    </a:lnTo>
                    <a:lnTo>
                      <a:pt x="281501" y="106629"/>
                    </a:lnTo>
                    <a:lnTo>
                      <a:pt x="280620" y="106994"/>
                    </a:lnTo>
                    <a:lnTo>
                      <a:pt x="280035" y="107388"/>
                    </a:lnTo>
                    <a:lnTo>
                      <a:pt x="278472" y="108841"/>
                    </a:lnTo>
                    <a:lnTo>
                      <a:pt x="273542" y="112917"/>
                    </a:lnTo>
                    <a:lnTo>
                      <a:pt x="271942" y="114667"/>
                    </a:lnTo>
                    <a:lnTo>
                      <a:pt x="269089" y="118306"/>
                    </a:lnTo>
                    <a:lnTo>
                      <a:pt x="268052" y="119892"/>
                    </a:lnTo>
                    <a:lnTo>
                      <a:pt x="267419" y="120597"/>
                    </a:lnTo>
                    <a:lnTo>
                      <a:pt x="266177" y="121302"/>
                    </a:lnTo>
                    <a:lnTo>
                      <a:pt x="265242" y="121362"/>
                    </a:lnTo>
                    <a:lnTo>
                      <a:pt x="264372" y="121733"/>
                    </a:lnTo>
                    <a:lnTo>
                      <a:pt x="262963" y="121903"/>
                    </a:lnTo>
                    <a:lnTo>
                      <a:pt x="262063" y="122200"/>
                    </a:lnTo>
                    <a:lnTo>
                      <a:pt x="261441" y="122541"/>
                    </a:lnTo>
                    <a:lnTo>
                      <a:pt x="259841" y="123950"/>
                    </a:lnTo>
                    <a:lnTo>
                      <a:pt x="258493" y="124916"/>
                    </a:lnTo>
                    <a:lnTo>
                      <a:pt x="256694" y="126459"/>
                    </a:lnTo>
                    <a:lnTo>
                      <a:pt x="254936" y="128379"/>
                    </a:lnTo>
                    <a:lnTo>
                      <a:pt x="253414" y="129874"/>
                    </a:lnTo>
                    <a:lnTo>
                      <a:pt x="249505" y="133318"/>
                    </a:lnTo>
                    <a:lnTo>
                      <a:pt x="247962" y="134801"/>
                    </a:lnTo>
                    <a:lnTo>
                      <a:pt x="247710" y="135184"/>
                    </a:lnTo>
                    <a:lnTo>
                      <a:pt x="247278" y="136289"/>
                    </a:lnTo>
                    <a:lnTo>
                      <a:pt x="245454" y="139339"/>
                    </a:lnTo>
                    <a:lnTo>
                      <a:pt x="244424" y="140931"/>
                    </a:lnTo>
                    <a:lnTo>
                      <a:pt x="243550" y="142055"/>
                    </a:lnTo>
                    <a:lnTo>
                      <a:pt x="243004" y="142511"/>
                    </a:lnTo>
                    <a:lnTo>
                      <a:pt x="242550" y="143064"/>
                    </a:lnTo>
                    <a:lnTo>
                      <a:pt x="241208" y="143489"/>
                    </a:lnTo>
                    <a:lnTo>
                      <a:pt x="239787" y="144340"/>
                    </a:lnTo>
                    <a:lnTo>
                      <a:pt x="237912" y="145785"/>
                    </a:lnTo>
                    <a:lnTo>
                      <a:pt x="236719" y="147262"/>
                    </a:lnTo>
                    <a:lnTo>
                      <a:pt x="235026" y="150111"/>
                    </a:lnTo>
                    <a:lnTo>
                      <a:pt x="234519" y="151685"/>
                    </a:lnTo>
                    <a:lnTo>
                      <a:pt x="233775" y="152893"/>
                    </a:lnTo>
                    <a:lnTo>
                      <a:pt x="233546" y="154291"/>
                    </a:lnTo>
                    <a:lnTo>
                      <a:pt x="233009" y="155609"/>
                    </a:lnTo>
                    <a:lnTo>
                      <a:pt x="232585" y="156454"/>
                    </a:lnTo>
                    <a:lnTo>
                      <a:pt x="231856" y="157395"/>
                    </a:lnTo>
                    <a:lnTo>
                      <a:pt x="231514" y="158270"/>
                    </a:lnTo>
                    <a:lnTo>
                      <a:pt x="229643" y="159698"/>
                    </a:lnTo>
                    <a:lnTo>
                      <a:pt x="229163" y="159741"/>
                    </a:lnTo>
                    <a:lnTo>
                      <a:pt x="228286" y="160093"/>
                    </a:lnTo>
                    <a:lnTo>
                      <a:pt x="226871" y="160245"/>
                    </a:lnTo>
                    <a:lnTo>
                      <a:pt x="223287" y="161460"/>
                    </a:lnTo>
                    <a:lnTo>
                      <a:pt x="220629" y="163817"/>
                    </a:lnTo>
                    <a:lnTo>
                      <a:pt x="219042" y="165585"/>
                    </a:lnTo>
                    <a:lnTo>
                      <a:pt x="218158" y="165889"/>
                    </a:lnTo>
                    <a:lnTo>
                      <a:pt x="216814" y="166867"/>
                    </a:lnTo>
                    <a:lnTo>
                      <a:pt x="210475" y="170567"/>
                    </a:lnTo>
                    <a:lnTo>
                      <a:pt x="209791" y="170761"/>
                    </a:lnTo>
                    <a:lnTo>
                      <a:pt x="209081" y="170749"/>
                    </a:lnTo>
                    <a:lnTo>
                      <a:pt x="205917" y="172378"/>
                    </a:lnTo>
                    <a:lnTo>
                      <a:pt x="204980" y="172444"/>
                    </a:lnTo>
                    <a:lnTo>
                      <a:pt x="203671" y="172086"/>
                    </a:lnTo>
                    <a:lnTo>
                      <a:pt x="203111" y="171648"/>
                    </a:lnTo>
                    <a:lnTo>
                      <a:pt x="202683" y="171077"/>
                    </a:lnTo>
                    <a:lnTo>
                      <a:pt x="202323" y="169716"/>
                    </a:lnTo>
                    <a:lnTo>
                      <a:pt x="201667" y="168453"/>
                    </a:lnTo>
                    <a:lnTo>
                      <a:pt x="200562" y="166375"/>
                    </a:lnTo>
                    <a:lnTo>
                      <a:pt x="200242" y="165743"/>
                    </a:lnTo>
                    <a:lnTo>
                      <a:pt x="196860" y="159297"/>
                    </a:lnTo>
                    <a:lnTo>
                      <a:pt x="195564" y="156764"/>
                    </a:lnTo>
                    <a:lnTo>
                      <a:pt x="193385" y="152031"/>
                    </a:lnTo>
                    <a:lnTo>
                      <a:pt x="191820" y="149376"/>
                    </a:lnTo>
                    <a:lnTo>
                      <a:pt x="190826" y="148052"/>
                    </a:lnTo>
                    <a:lnTo>
                      <a:pt x="189950" y="147256"/>
                    </a:lnTo>
                    <a:lnTo>
                      <a:pt x="189385" y="146824"/>
                    </a:lnTo>
                    <a:lnTo>
                      <a:pt x="188550" y="146374"/>
                    </a:lnTo>
                    <a:lnTo>
                      <a:pt x="187631" y="145615"/>
                    </a:lnTo>
                    <a:lnTo>
                      <a:pt x="187215" y="145415"/>
                    </a:lnTo>
                    <a:lnTo>
                      <a:pt x="185396" y="144321"/>
                    </a:lnTo>
                    <a:lnTo>
                      <a:pt x="183221" y="144321"/>
                    </a:lnTo>
                    <a:lnTo>
                      <a:pt x="181045" y="144865"/>
                    </a:lnTo>
                    <a:lnTo>
                      <a:pt x="179322" y="146587"/>
                    </a:lnTo>
                    <a:lnTo>
                      <a:pt x="178633" y="147392"/>
                    </a:lnTo>
                    <a:lnTo>
                      <a:pt x="177690" y="148492"/>
                    </a:lnTo>
                    <a:lnTo>
                      <a:pt x="176742" y="149862"/>
                    </a:lnTo>
                    <a:lnTo>
                      <a:pt x="175593" y="151059"/>
                    </a:lnTo>
                    <a:lnTo>
                      <a:pt x="174691" y="151830"/>
                    </a:lnTo>
                    <a:lnTo>
                      <a:pt x="172020" y="153355"/>
                    </a:lnTo>
                    <a:lnTo>
                      <a:pt x="170202" y="153884"/>
                    </a:lnTo>
                    <a:lnTo>
                      <a:pt x="169030" y="153999"/>
                    </a:lnTo>
                    <a:lnTo>
                      <a:pt x="168391" y="154309"/>
                    </a:lnTo>
                    <a:lnTo>
                      <a:pt x="168030" y="154625"/>
                    </a:lnTo>
                    <a:lnTo>
                      <a:pt x="167619" y="155315"/>
                    </a:lnTo>
                    <a:lnTo>
                      <a:pt x="166943" y="156454"/>
                    </a:lnTo>
                    <a:lnTo>
                      <a:pt x="166437" y="157523"/>
                    </a:lnTo>
                    <a:lnTo>
                      <a:pt x="166013" y="160336"/>
                    </a:lnTo>
                    <a:lnTo>
                      <a:pt x="166012" y="161758"/>
                    </a:lnTo>
                    <a:lnTo>
                      <a:pt x="165673" y="163131"/>
                    </a:lnTo>
                    <a:lnTo>
                      <a:pt x="165410" y="168519"/>
                    </a:lnTo>
                    <a:lnTo>
                      <a:pt x="165159" y="171800"/>
                    </a:lnTo>
                    <a:lnTo>
                      <a:pt x="165023" y="172249"/>
                    </a:lnTo>
                    <a:lnTo>
                      <a:pt x="163789" y="173362"/>
                    </a:lnTo>
                    <a:lnTo>
                      <a:pt x="162982" y="173872"/>
                    </a:lnTo>
                    <a:lnTo>
                      <a:pt x="162540" y="174011"/>
                    </a:lnTo>
                    <a:lnTo>
                      <a:pt x="161831" y="173926"/>
                    </a:lnTo>
                    <a:lnTo>
                      <a:pt x="161181" y="173641"/>
                    </a:lnTo>
                    <a:lnTo>
                      <a:pt x="158929" y="173301"/>
                    </a:lnTo>
                    <a:lnTo>
                      <a:pt x="158220" y="173434"/>
                    </a:lnTo>
                    <a:lnTo>
                      <a:pt x="156806" y="173507"/>
                    </a:lnTo>
                    <a:lnTo>
                      <a:pt x="153265" y="177335"/>
                    </a:lnTo>
                    <a:lnTo>
                      <a:pt x="151988" y="178386"/>
                    </a:lnTo>
                    <a:lnTo>
                      <a:pt x="151327" y="178641"/>
                    </a:lnTo>
                    <a:lnTo>
                      <a:pt x="149902" y="178617"/>
                    </a:lnTo>
                    <a:lnTo>
                      <a:pt x="149203" y="178745"/>
                    </a:lnTo>
                    <a:lnTo>
                      <a:pt x="147402" y="179249"/>
                    </a:lnTo>
                    <a:lnTo>
                      <a:pt x="145922" y="180014"/>
                    </a:lnTo>
                    <a:lnTo>
                      <a:pt x="145467" y="180555"/>
                    </a:lnTo>
                    <a:lnTo>
                      <a:pt x="145319" y="181715"/>
                    </a:lnTo>
                    <a:lnTo>
                      <a:pt x="144660" y="182973"/>
                    </a:lnTo>
                    <a:lnTo>
                      <a:pt x="144367" y="184364"/>
                    </a:lnTo>
                    <a:lnTo>
                      <a:pt x="143481" y="186041"/>
                    </a:lnTo>
                    <a:lnTo>
                      <a:pt x="142902" y="186794"/>
                    </a:lnTo>
                    <a:lnTo>
                      <a:pt x="142065" y="187219"/>
                    </a:lnTo>
                    <a:lnTo>
                      <a:pt x="141126" y="187961"/>
                    </a:lnTo>
                    <a:lnTo>
                      <a:pt x="140692" y="188101"/>
                    </a:lnTo>
                    <a:lnTo>
                      <a:pt x="138557" y="187967"/>
                    </a:lnTo>
                    <a:lnTo>
                      <a:pt x="137135" y="188003"/>
                    </a:lnTo>
                    <a:lnTo>
                      <a:pt x="135486" y="188180"/>
                    </a:lnTo>
                    <a:lnTo>
                      <a:pt x="132643" y="188228"/>
                    </a:lnTo>
                    <a:lnTo>
                      <a:pt x="131945" y="188368"/>
                    </a:lnTo>
                    <a:lnTo>
                      <a:pt x="131067" y="188720"/>
                    </a:lnTo>
                    <a:lnTo>
                      <a:pt x="130068" y="189358"/>
                    </a:lnTo>
                    <a:lnTo>
                      <a:pt x="129419" y="189644"/>
                    </a:lnTo>
                    <a:lnTo>
                      <a:pt x="128497" y="189862"/>
                    </a:lnTo>
                    <a:lnTo>
                      <a:pt x="127552" y="189929"/>
                    </a:lnTo>
                    <a:lnTo>
                      <a:pt x="126874" y="190142"/>
                    </a:lnTo>
                    <a:lnTo>
                      <a:pt x="124829" y="191339"/>
                    </a:lnTo>
                    <a:lnTo>
                      <a:pt x="122880" y="192202"/>
                    </a:lnTo>
                    <a:lnTo>
                      <a:pt x="121616" y="193264"/>
                    </a:lnTo>
                    <a:lnTo>
                      <a:pt x="119905" y="194097"/>
                    </a:lnTo>
                    <a:lnTo>
                      <a:pt x="118974" y="194237"/>
                    </a:lnTo>
                    <a:lnTo>
                      <a:pt x="117734" y="194935"/>
                    </a:lnTo>
                    <a:lnTo>
                      <a:pt x="116164" y="195440"/>
                    </a:lnTo>
                    <a:lnTo>
                      <a:pt x="114970" y="195427"/>
                    </a:lnTo>
                    <a:lnTo>
                      <a:pt x="114527" y="195294"/>
                    </a:lnTo>
                    <a:lnTo>
                      <a:pt x="113182" y="194316"/>
                    </a:lnTo>
                    <a:lnTo>
                      <a:pt x="110919" y="193022"/>
                    </a:lnTo>
                    <a:lnTo>
                      <a:pt x="110259" y="192761"/>
                    </a:lnTo>
                    <a:lnTo>
                      <a:pt x="109326" y="192918"/>
                    </a:lnTo>
                    <a:lnTo>
                      <a:pt x="107426" y="192936"/>
                    </a:lnTo>
                    <a:lnTo>
                      <a:pt x="106545" y="193264"/>
                    </a:lnTo>
                    <a:lnTo>
                      <a:pt x="105848" y="193404"/>
                    </a:lnTo>
                    <a:lnTo>
                      <a:pt x="103479" y="193441"/>
                    </a:lnTo>
                    <a:lnTo>
                      <a:pt x="101586" y="193362"/>
                    </a:lnTo>
                    <a:lnTo>
                      <a:pt x="99216" y="193447"/>
                    </a:lnTo>
                    <a:lnTo>
                      <a:pt x="98289" y="193277"/>
                    </a:lnTo>
                    <a:lnTo>
                      <a:pt x="96982" y="192712"/>
                    </a:lnTo>
                    <a:lnTo>
                      <a:pt x="95419" y="191819"/>
                    </a:lnTo>
                    <a:lnTo>
                      <a:pt x="94270" y="191558"/>
                    </a:lnTo>
                    <a:lnTo>
                      <a:pt x="92699" y="191041"/>
                    </a:lnTo>
                    <a:lnTo>
                      <a:pt x="91617" y="190555"/>
                    </a:lnTo>
                    <a:lnTo>
                      <a:pt x="90144" y="189370"/>
                    </a:lnTo>
                    <a:lnTo>
                      <a:pt x="89375" y="188465"/>
                    </a:lnTo>
                    <a:lnTo>
                      <a:pt x="88962" y="188252"/>
                    </a:lnTo>
                    <a:lnTo>
                      <a:pt x="87093" y="187906"/>
                    </a:lnTo>
                    <a:lnTo>
                      <a:pt x="84958" y="187942"/>
                    </a:lnTo>
                    <a:lnTo>
                      <a:pt x="84070" y="187639"/>
                    </a:lnTo>
                    <a:lnTo>
                      <a:pt x="80516" y="187718"/>
                    </a:lnTo>
                    <a:lnTo>
                      <a:pt x="79131" y="187396"/>
                    </a:lnTo>
                    <a:lnTo>
                      <a:pt x="78186" y="187432"/>
                    </a:lnTo>
                    <a:lnTo>
                      <a:pt x="77061" y="187080"/>
                    </a:lnTo>
                    <a:lnTo>
                      <a:pt x="75879" y="187043"/>
                    </a:lnTo>
                    <a:lnTo>
                      <a:pt x="74523" y="186612"/>
                    </a:lnTo>
                    <a:lnTo>
                      <a:pt x="72872" y="186478"/>
                    </a:lnTo>
                    <a:lnTo>
                      <a:pt x="71532" y="185998"/>
                    </a:lnTo>
                    <a:lnTo>
                      <a:pt x="69584" y="185129"/>
                    </a:lnTo>
                    <a:lnTo>
                      <a:pt x="68882" y="185020"/>
                    </a:lnTo>
                    <a:lnTo>
                      <a:pt x="68213" y="184783"/>
                    </a:lnTo>
                    <a:lnTo>
                      <a:pt x="66856" y="183842"/>
                    </a:lnTo>
                    <a:lnTo>
                      <a:pt x="65914" y="183799"/>
                    </a:lnTo>
                    <a:lnTo>
                      <a:pt x="63515" y="182766"/>
                    </a:lnTo>
                    <a:lnTo>
                      <a:pt x="62583" y="182699"/>
                    </a:lnTo>
                    <a:lnTo>
                      <a:pt x="61822" y="182140"/>
                    </a:lnTo>
                    <a:lnTo>
                      <a:pt x="59465" y="179485"/>
                    </a:lnTo>
                    <a:lnTo>
                      <a:pt x="58908" y="179042"/>
                    </a:lnTo>
                    <a:lnTo>
                      <a:pt x="58347" y="178276"/>
                    </a:lnTo>
                    <a:lnTo>
                      <a:pt x="57220" y="177043"/>
                    </a:lnTo>
                    <a:lnTo>
                      <a:pt x="56855" y="176769"/>
                    </a:lnTo>
                    <a:lnTo>
                      <a:pt x="55430" y="176873"/>
                    </a:lnTo>
                    <a:lnTo>
                      <a:pt x="54499" y="176721"/>
                    </a:lnTo>
                    <a:lnTo>
                      <a:pt x="53167" y="176235"/>
                    </a:lnTo>
                    <a:lnTo>
                      <a:pt x="51562" y="175220"/>
                    </a:lnTo>
                    <a:lnTo>
                      <a:pt x="50671" y="174905"/>
                    </a:lnTo>
                    <a:lnTo>
                      <a:pt x="49728" y="174826"/>
                    </a:lnTo>
                    <a:lnTo>
                      <a:pt x="47597" y="174893"/>
                    </a:lnTo>
                    <a:lnTo>
                      <a:pt x="45957" y="174667"/>
                    </a:lnTo>
                    <a:lnTo>
                      <a:pt x="44539" y="174734"/>
                    </a:lnTo>
                    <a:lnTo>
                      <a:pt x="42965" y="174194"/>
                    </a:lnTo>
                    <a:lnTo>
                      <a:pt x="42393" y="173786"/>
                    </a:lnTo>
                    <a:lnTo>
                      <a:pt x="41404" y="172450"/>
                    </a:lnTo>
                    <a:lnTo>
                      <a:pt x="40730" y="171782"/>
                    </a:lnTo>
                    <a:lnTo>
                      <a:pt x="40158" y="170755"/>
                    </a:lnTo>
                    <a:lnTo>
                      <a:pt x="39724" y="170190"/>
                    </a:lnTo>
                    <a:lnTo>
                      <a:pt x="37747" y="168489"/>
                    </a:lnTo>
                    <a:lnTo>
                      <a:pt x="36650" y="168051"/>
                    </a:lnTo>
                    <a:lnTo>
                      <a:pt x="36267" y="167778"/>
                    </a:lnTo>
                    <a:lnTo>
                      <a:pt x="35679" y="166478"/>
                    </a:lnTo>
                    <a:lnTo>
                      <a:pt x="34961" y="165870"/>
                    </a:lnTo>
                    <a:lnTo>
                      <a:pt x="34732" y="165439"/>
                    </a:lnTo>
                    <a:lnTo>
                      <a:pt x="34348" y="165233"/>
                    </a:lnTo>
                    <a:lnTo>
                      <a:pt x="33149" y="165281"/>
                    </a:lnTo>
                    <a:lnTo>
                      <a:pt x="29141" y="167316"/>
                    </a:lnTo>
                    <a:lnTo>
                      <a:pt x="27413" y="168574"/>
                    </a:lnTo>
                    <a:lnTo>
                      <a:pt x="26543" y="168781"/>
                    </a:lnTo>
                    <a:lnTo>
                      <a:pt x="26523" y="169522"/>
                    </a:lnTo>
                    <a:lnTo>
                      <a:pt x="25753" y="171508"/>
                    </a:lnTo>
                    <a:lnTo>
                      <a:pt x="25624" y="173161"/>
                    </a:lnTo>
                    <a:lnTo>
                      <a:pt x="24569" y="176052"/>
                    </a:lnTo>
                    <a:lnTo>
                      <a:pt x="22412" y="180001"/>
                    </a:lnTo>
                    <a:lnTo>
                      <a:pt x="21677" y="180925"/>
                    </a:lnTo>
                    <a:lnTo>
                      <a:pt x="20494" y="182104"/>
                    </a:lnTo>
                    <a:lnTo>
                      <a:pt x="19493" y="181502"/>
                    </a:lnTo>
                    <a:lnTo>
                      <a:pt x="17979" y="180816"/>
                    </a:lnTo>
                    <a:lnTo>
                      <a:pt x="17044" y="180749"/>
                    </a:lnTo>
                    <a:lnTo>
                      <a:pt x="16482" y="180311"/>
                    </a:lnTo>
                    <a:lnTo>
                      <a:pt x="13679" y="180773"/>
                    </a:lnTo>
                    <a:lnTo>
                      <a:pt x="12635" y="181326"/>
                    </a:lnTo>
                    <a:lnTo>
                      <a:pt x="11322" y="182341"/>
                    </a:lnTo>
                    <a:lnTo>
                      <a:pt x="10413" y="182590"/>
                    </a:lnTo>
                    <a:lnTo>
                      <a:pt x="9707" y="182523"/>
                    </a:lnTo>
                    <a:lnTo>
                      <a:pt x="8798" y="182255"/>
                    </a:lnTo>
                    <a:lnTo>
                      <a:pt x="7613" y="182268"/>
                    </a:lnTo>
                    <a:lnTo>
                      <a:pt x="6483" y="181940"/>
                    </a:lnTo>
                    <a:lnTo>
                      <a:pt x="5295" y="181983"/>
                    </a:lnTo>
                    <a:lnTo>
                      <a:pt x="4131" y="181788"/>
                    </a:lnTo>
                    <a:lnTo>
                      <a:pt x="2944" y="181824"/>
                    </a:lnTo>
                    <a:lnTo>
                      <a:pt x="2293" y="181551"/>
                    </a:lnTo>
                    <a:lnTo>
                      <a:pt x="1153" y="181253"/>
                    </a:lnTo>
                    <a:lnTo>
                      <a:pt x="0" y="180439"/>
                    </a:lnTo>
                    <a:lnTo>
                      <a:pt x="123" y="180299"/>
                    </a:lnTo>
                    <a:lnTo>
                      <a:pt x="370" y="180269"/>
                    </a:lnTo>
                    <a:lnTo>
                      <a:pt x="603" y="180324"/>
                    </a:lnTo>
                    <a:lnTo>
                      <a:pt x="828" y="180421"/>
                    </a:lnTo>
                    <a:lnTo>
                      <a:pt x="1064" y="180487"/>
                    </a:lnTo>
                    <a:lnTo>
                      <a:pt x="1310" y="180506"/>
                    </a:lnTo>
                    <a:lnTo>
                      <a:pt x="1437" y="180500"/>
                    </a:lnTo>
                    <a:lnTo>
                      <a:pt x="1549" y="180469"/>
                    </a:lnTo>
                    <a:lnTo>
                      <a:pt x="1643" y="180397"/>
                    </a:lnTo>
                    <a:lnTo>
                      <a:pt x="1717" y="180293"/>
                    </a:lnTo>
                    <a:lnTo>
                      <a:pt x="1757" y="180178"/>
                    </a:lnTo>
                    <a:lnTo>
                      <a:pt x="1759" y="180062"/>
                    </a:lnTo>
                    <a:lnTo>
                      <a:pt x="1737" y="179935"/>
                    </a:lnTo>
                    <a:lnTo>
                      <a:pt x="1702" y="179692"/>
                    </a:lnTo>
                    <a:lnTo>
                      <a:pt x="1677" y="179449"/>
                    </a:lnTo>
                    <a:lnTo>
                      <a:pt x="1661" y="179206"/>
                    </a:lnTo>
                    <a:lnTo>
                      <a:pt x="1663" y="179085"/>
                    </a:lnTo>
                    <a:lnTo>
                      <a:pt x="1683" y="178969"/>
                    </a:lnTo>
                    <a:lnTo>
                      <a:pt x="1723" y="178853"/>
                    </a:lnTo>
                    <a:lnTo>
                      <a:pt x="1773" y="178738"/>
                    </a:lnTo>
                    <a:lnTo>
                      <a:pt x="1823" y="178622"/>
                    </a:lnTo>
                    <a:lnTo>
                      <a:pt x="1875" y="178513"/>
                    </a:lnTo>
                    <a:lnTo>
                      <a:pt x="1939" y="178410"/>
                    </a:lnTo>
                    <a:lnTo>
                      <a:pt x="2026" y="178337"/>
                    </a:lnTo>
                    <a:lnTo>
                      <a:pt x="2143" y="178295"/>
                    </a:lnTo>
                    <a:lnTo>
                      <a:pt x="2263" y="178258"/>
                    </a:lnTo>
                    <a:lnTo>
                      <a:pt x="2468" y="178131"/>
                    </a:lnTo>
                    <a:lnTo>
                      <a:pt x="2686" y="178027"/>
                    </a:lnTo>
                    <a:lnTo>
                      <a:pt x="2921" y="177966"/>
                    </a:lnTo>
                    <a:lnTo>
                      <a:pt x="3034" y="177912"/>
                    </a:lnTo>
                    <a:lnTo>
                      <a:pt x="3138" y="177845"/>
                    </a:lnTo>
                    <a:lnTo>
                      <a:pt x="3223" y="177760"/>
                    </a:lnTo>
                    <a:lnTo>
                      <a:pt x="3291" y="177663"/>
                    </a:lnTo>
                    <a:lnTo>
                      <a:pt x="3354" y="177560"/>
                    </a:lnTo>
                    <a:lnTo>
                      <a:pt x="3413" y="177456"/>
                    </a:lnTo>
                    <a:lnTo>
                      <a:pt x="3469" y="177347"/>
                    </a:lnTo>
                    <a:lnTo>
                      <a:pt x="3591" y="177134"/>
                    </a:lnTo>
                    <a:lnTo>
                      <a:pt x="3722" y="176927"/>
                    </a:lnTo>
                    <a:lnTo>
                      <a:pt x="3777" y="176818"/>
                    </a:lnTo>
                    <a:lnTo>
                      <a:pt x="3816" y="176709"/>
                    </a:lnTo>
                    <a:lnTo>
                      <a:pt x="3842" y="176587"/>
                    </a:lnTo>
                    <a:lnTo>
                      <a:pt x="3861" y="176466"/>
                    </a:lnTo>
                    <a:lnTo>
                      <a:pt x="3870" y="176344"/>
                    </a:lnTo>
                    <a:lnTo>
                      <a:pt x="3878" y="176223"/>
                    </a:lnTo>
                    <a:lnTo>
                      <a:pt x="3914" y="175986"/>
                    </a:lnTo>
                    <a:lnTo>
                      <a:pt x="3972" y="175749"/>
                    </a:lnTo>
                    <a:lnTo>
                      <a:pt x="4049" y="175518"/>
                    </a:lnTo>
                    <a:lnTo>
                      <a:pt x="4113" y="175415"/>
                    </a:lnTo>
                    <a:lnTo>
                      <a:pt x="4199" y="175329"/>
                    </a:lnTo>
                    <a:lnTo>
                      <a:pt x="4289" y="175244"/>
                    </a:lnTo>
                    <a:lnTo>
                      <a:pt x="4381" y="175159"/>
                    </a:lnTo>
                    <a:lnTo>
                      <a:pt x="4480" y="175075"/>
                    </a:lnTo>
                    <a:lnTo>
                      <a:pt x="4596" y="174880"/>
                    </a:lnTo>
                    <a:lnTo>
                      <a:pt x="4598" y="174631"/>
                    </a:lnTo>
                    <a:lnTo>
                      <a:pt x="4578" y="174510"/>
                    </a:lnTo>
                    <a:lnTo>
                      <a:pt x="4539" y="174400"/>
                    </a:lnTo>
                    <a:lnTo>
                      <a:pt x="4471" y="174297"/>
                    </a:lnTo>
                    <a:lnTo>
                      <a:pt x="4396" y="174194"/>
                    </a:lnTo>
                    <a:lnTo>
                      <a:pt x="4316" y="174103"/>
                    </a:lnTo>
                    <a:lnTo>
                      <a:pt x="4233" y="174018"/>
                    </a:lnTo>
                    <a:lnTo>
                      <a:pt x="4072" y="173835"/>
                    </a:lnTo>
                    <a:lnTo>
                      <a:pt x="4001" y="173738"/>
                    </a:lnTo>
                    <a:lnTo>
                      <a:pt x="3932" y="173634"/>
                    </a:lnTo>
                    <a:lnTo>
                      <a:pt x="3867" y="173531"/>
                    </a:lnTo>
                    <a:lnTo>
                      <a:pt x="3805" y="173428"/>
                    </a:lnTo>
                    <a:lnTo>
                      <a:pt x="3654" y="173240"/>
                    </a:lnTo>
                    <a:lnTo>
                      <a:pt x="3462" y="173088"/>
                    </a:lnTo>
                    <a:lnTo>
                      <a:pt x="3316" y="172893"/>
                    </a:lnTo>
                    <a:lnTo>
                      <a:pt x="3157" y="172711"/>
                    </a:lnTo>
                    <a:lnTo>
                      <a:pt x="2952" y="172577"/>
                    </a:lnTo>
                    <a:lnTo>
                      <a:pt x="2753" y="172438"/>
                    </a:lnTo>
                    <a:lnTo>
                      <a:pt x="2651" y="172371"/>
                    </a:lnTo>
                    <a:lnTo>
                      <a:pt x="2543" y="172316"/>
                    </a:lnTo>
                    <a:lnTo>
                      <a:pt x="2428" y="172280"/>
                    </a:lnTo>
                    <a:lnTo>
                      <a:pt x="2310" y="172249"/>
                    </a:lnTo>
                    <a:lnTo>
                      <a:pt x="2191" y="172219"/>
                    </a:lnTo>
                    <a:lnTo>
                      <a:pt x="2067" y="172207"/>
                    </a:lnTo>
                    <a:lnTo>
                      <a:pt x="1942" y="172195"/>
                    </a:lnTo>
                    <a:lnTo>
                      <a:pt x="1736" y="172085"/>
                    </a:lnTo>
                    <a:lnTo>
                      <a:pt x="1662" y="171982"/>
                    </a:lnTo>
                    <a:lnTo>
                      <a:pt x="1614" y="171867"/>
                    </a:lnTo>
                    <a:lnTo>
                      <a:pt x="1590" y="171745"/>
                    </a:lnTo>
                    <a:lnTo>
                      <a:pt x="1589" y="171617"/>
                    </a:lnTo>
                    <a:lnTo>
                      <a:pt x="1722" y="171442"/>
                    </a:lnTo>
                    <a:lnTo>
                      <a:pt x="1845" y="171393"/>
                    </a:lnTo>
                    <a:lnTo>
                      <a:pt x="1961" y="171356"/>
                    </a:lnTo>
                    <a:lnTo>
                      <a:pt x="2081" y="171332"/>
                    </a:lnTo>
                    <a:lnTo>
                      <a:pt x="2202" y="171314"/>
                    </a:lnTo>
                    <a:lnTo>
                      <a:pt x="2323" y="171301"/>
                    </a:lnTo>
                    <a:lnTo>
                      <a:pt x="2564" y="171271"/>
                    </a:lnTo>
                    <a:lnTo>
                      <a:pt x="2817" y="171241"/>
                    </a:lnTo>
                    <a:lnTo>
                      <a:pt x="2999" y="171126"/>
                    </a:lnTo>
                    <a:lnTo>
                      <a:pt x="3051" y="170876"/>
                    </a:lnTo>
                    <a:lnTo>
                      <a:pt x="3120" y="170640"/>
                    </a:lnTo>
                    <a:lnTo>
                      <a:pt x="3212" y="170415"/>
                    </a:lnTo>
                    <a:lnTo>
                      <a:pt x="3259" y="170172"/>
                    </a:lnTo>
                    <a:lnTo>
                      <a:pt x="3359" y="169971"/>
                    </a:lnTo>
                    <a:lnTo>
                      <a:pt x="3579" y="169856"/>
                    </a:lnTo>
                    <a:lnTo>
                      <a:pt x="3663" y="169765"/>
                    </a:lnTo>
                    <a:lnTo>
                      <a:pt x="3733" y="169661"/>
                    </a:lnTo>
                    <a:lnTo>
                      <a:pt x="3775" y="169552"/>
                    </a:lnTo>
                    <a:lnTo>
                      <a:pt x="3791" y="169431"/>
                    </a:lnTo>
                    <a:lnTo>
                      <a:pt x="3795" y="169309"/>
                    </a:lnTo>
                    <a:lnTo>
                      <a:pt x="3813" y="169066"/>
                    </a:lnTo>
                    <a:lnTo>
                      <a:pt x="3838" y="168823"/>
                    </a:lnTo>
                    <a:lnTo>
                      <a:pt x="3835" y="168580"/>
                    </a:lnTo>
                    <a:lnTo>
                      <a:pt x="3828" y="168337"/>
                    </a:lnTo>
                    <a:lnTo>
                      <a:pt x="3834" y="168216"/>
                    </a:lnTo>
                    <a:lnTo>
                      <a:pt x="3854" y="168094"/>
                    </a:lnTo>
                    <a:lnTo>
                      <a:pt x="3879" y="167973"/>
                    </a:lnTo>
                    <a:lnTo>
                      <a:pt x="3905" y="167857"/>
                    </a:lnTo>
                    <a:lnTo>
                      <a:pt x="3960" y="167620"/>
                    </a:lnTo>
                    <a:lnTo>
                      <a:pt x="4033" y="167389"/>
                    </a:lnTo>
                    <a:lnTo>
                      <a:pt x="4101" y="167152"/>
                    </a:lnTo>
                    <a:lnTo>
                      <a:pt x="4117" y="166909"/>
                    </a:lnTo>
                    <a:lnTo>
                      <a:pt x="4163" y="166672"/>
                    </a:lnTo>
                    <a:lnTo>
                      <a:pt x="4201" y="166557"/>
                    </a:lnTo>
                    <a:lnTo>
                      <a:pt x="4248" y="166447"/>
                    </a:lnTo>
                    <a:lnTo>
                      <a:pt x="4306" y="166338"/>
                    </a:lnTo>
                    <a:lnTo>
                      <a:pt x="4375" y="166241"/>
                    </a:lnTo>
                    <a:lnTo>
                      <a:pt x="4499" y="166028"/>
                    </a:lnTo>
                    <a:lnTo>
                      <a:pt x="4615" y="165816"/>
                    </a:lnTo>
                    <a:lnTo>
                      <a:pt x="4725" y="165597"/>
                    </a:lnTo>
                    <a:lnTo>
                      <a:pt x="4896" y="165433"/>
                    </a:lnTo>
                    <a:lnTo>
                      <a:pt x="5093" y="165287"/>
                    </a:lnTo>
                    <a:lnTo>
                      <a:pt x="5258" y="165105"/>
                    </a:lnTo>
                    <a:lnTo>
                      <a:pt x="5271" y="164868"/>
                    </a:lnTo>
                    <a:lnTo>
                      <a:pt x="5225" y="164625"/>
                    </a:lnTo>
                    <a:lnTo>
                      <a:pt x="5195" y="164382"/>
                    </a:lnTo>
                    <a:lnTo>
                      <a:pt x="5196" y="164139"/>
                    </a:lnTo>
                    <a:lnTo>
                      <a:pt x="5186" y="163896"/>
                    </a:lnTo>
                    <a:lnTo>
                      <a:pt x="5176" y="163774"/>
                    </a:lnTo>
                    <a:lnTo>
                      <a:pt x="5150" y="163659"/>
                    </a:lnTo>
                    <a:lnTo>
                      <a:pt x="5108" y="163543"/>
                    </a:lnTo>
                    <a:lnTo>
                      <a:pt x="5052" y="163434"/>
                    </a:lnTo>
                    <a:lnTo>
                      <a:pt x="4989" y="163331"/>
                    </a:lnTo>
                    <a:lnTo>
                      <a:pt x="4919" y="163233"/>
                    </a:lnTo>
                    <a:lnTo>
                      <a:pt x="4839" y="163142"/>
                    </a:lnTo>
                    <a:lnTo>
                      <a:pt x="4754" y="163051"/>
                    </a:lnTo>
                    <a:lnTo>
                      <a:pt x="4670" y="162966"/>
                    </a:lnTo>
                    <a:lnTo>
                      <a:pt x="4519" y="162772"/>
                    </a:lnTo>
                    <a:lnTo>
                      <a:pt x="4369" y="162584"/>
                    </a:lnTo>
                    <a:lnTo>
                      <a:pt x="4287" y="162492"/>
                    </a:lnTo>
                    <a:lnTo>
                      <a:pt x="4209" y="162401"/>
                    </a:lnTo>
                    <a:lnTo>
                      <a:pt x="4137" y="162304"/>
                    </a:lnTo>
                    <a:lnTo>
                      <a:pt x="4068" y="162201"/>
                    </a:lnTo>
                    <a:lnTo>
                      <a:pt x="4010" y="162091"/>
                    </a:lnTo>
                    <a:lnTo>
                      <a:pt x="3973" y="161976"/>
                    </a:lnTo>
                    <a:lnTo>
                      <a:pt x="3970" y="161860"/>
                    </a:lnTo>
                    <a:lnTo>
                      <a:pt x="3979" y="161733"/>
                    </a:lnTo>
                    <a:lnTo>
                      <a:pt x="3958" y="161490"/>
                    </a:lnTo>
                    <a:lnTo>
                      <a:pt x="3933" y="161375"/>
                    </a:lnTo>
                    <a:lnTo>
                      <a:pt x="3902" y="161253"/>
                    </a:lnTo>
                    <a:lnTo>
                      <a:pt x="3870" y="161137"/>
                    </a:lnTo>
                    <a:lnTo>
                      <a:pt x="3830" y="161016"/>
                    </a:lnTo>
                    <a:lnTo>
                      <a:pt x="3769" y="160919"/>
                    </a:lnTo>
                    <a:lnTo>
                      <a:pt x="3668" y="160846"/>
                    </a:lnTo>
                    <a:lnTo>
                      <a:pt x="3555" y="160785"/>
                    </a:lnTo>
                    <a:lnTo>
                      <a:pt x="3448" y="160597"/>
                    </a:lnTo>
                    <a:lnTo>
                      <a:pt x="3460" y="160469"/>
                    </a:lnTo>
                    <a:lnTo>
                      <a:pt x="3466" y="160341"/>
                    </a:lnTo>
                    <a:lnTo>
                      <a:pt x="3459" y="160220"/>
                    </a:lnTo>
                    <a:lnTo>
                      <a:pt x="3448" y="160098"/>
                    </a:lnTo>
                    <a:lnTo>
                      <a:pt x="3426" y="159977"/>
                    </a:lnTo>
                    <a:lnTo>
                      <a:pt x="3393" y="159862"/>
                    </a:lnTo>
                    <a:lnTo>
                      <a:pt x="3353" y="159740"/>
                    </a:lnTo>
                    <a:lnTo>
                      <a:pt x="3301" y="159631"/>
                    </a:lnTo>
                    <a:lnTo>
                      <a:pt x="3227" y="159539"/>
                    </a:lnTo>
                    <a:lnTo>
                      <a:pt x="3120" y="159479"/>
                    </a:lnTo>
                    <a:lnTo>
                      <a:pt x="2937" y="159321"/>
                    </a:lnTo>
                    <a:lnTo>
                      <a:pt x="2867" y="159224"/>
                    </a:lnTo>
                    <a:lnTo>
                      <a:pt x="2808" y="159114"/>
                    </a:lnTo>
                    <a:lnTo>
                      <a:pt x="2760" y="158999"/>
                    </a:lnTo>
                    <a:lnTo>
                      <a:pt x="2737" y="158884"/>
                    </a:lnTo>
                    <a:lnTo>
                      <a:pt x="2733" y="158756"/>
                    </a:lnTo>
                    <a:lnTo>
                      <a:pt x="2681" y="158519"/>
                    </a:lnTo>
                    <a:lnTo>
                      <a:pt x="2635" y="158409"/>
                    </a:lnTo>
                    <a:lnTo>
                      <a:pt x="2573" y="158306"/>
                    </a:lnTo>
                    <a:lnTo>
                      <a:pt x="2502" y="158203"/>
                    </a:lnTo>
                    <a:lnTo>
                      <a:pt x="2425" y="158112"/>
                    </a:lnTo>
                    <a:lnTo>
                      <a:pt x="2342" y="158021"/>
                    </a:lnTo>
                    <a:lnTo>
                      <a:pt x="2257" y="157936"/>
                    </a:lnTo>
                    <a:lnTo>
                      <a:pt x="2159" y="157863"/>
                    </a:lnTo>
                    <a:lnTo>
                      <a:pt x="2048" y="157802"/>
                    </a:lnTo>
                    <a:lnTo>
                      <a:pt x="1858" y="157657"/>
                    </a:lnTo>
                    <a:lnTo>
                      <a:pt x="1817" y="157420"/>
                    </a:lnTo>
                    <a:lnTo>
                      <a:pt x="1856" y="157176"/>
                    </a:lnTo>
                    <a:lnTo>
                      <a:pt x="1898" y="156933"/>
                    </a:lnTo>
                    <a:lnTo>
                      <a:pt x="1887" y="156691"/>
                    </a:lnTo>
                    <a:lnTo>
                      <a:pt x="1959" y="156466"/>
                    </a:lnTo>
                    <a:lnTo>
                      <a:pt x="2056" y="156240"/>
                    </a:lnTo>
                    <a:lnTo>
                      <a:pt x="2137" y="156010"/>
                    </a:lnTo>
                    <a:lnTo>
                      <a:pt x="2169" y="155773"/>
                    </a:lnTo>
                    <a:lnTo>
                      <a:pt x="2163" y="155645"/>
                    </a:lnTo>
                    <a:lnTo>
                      <a:pt x="2127" y="155408"/>
                    </a:lnTo>
                    <a:lnTo>
                      <a:pt x="2079" y="155171"/>
                    </a:lnTo>
                    <a:lnTo>
                      <a:pt x="2076" y="155044"/>
                    </a:lnTo>
                    <a:lnTo>
                      <a:pt x="2061" y="154807"/>
                    </a:lnTo>
                    <a:lnTo>
                      <a:pt x="1911" y="154619"/>
                    </a:lnTo>
                    <a:lnTo>
                      <a:pt x="1794" y="154406"/>
                    </a:lnTo>
                    <a:lnTo>
                      <a:pt x="1741" y="154296"/>
                    </a:lnTo>
                    <a:lnTo>
                      <a:pt x="1679" y="154187"/>
                    </a:lnTo>
                    <a:lnTo>
                      <a:pt x="1612" y="154078"/>
                    </a:lnTo>
                    <a:lnTo>
                      <a:pt x="1531" y="153992"/>
                    </a:lnTo>
                    <a:lnTo>
                      <a:pt x="1422" y="153938"/>
                    </a:lnTo>
                    <a:lnTo>
                      <a:pt x="1298" y="153914"/>
                    </a:lnTo>
                    <a:lnTo>
                      <a:pt x="1068" y="153956"/>
                    </a:lnTo>
                    <a:lnTo>
                      <a:pt x="958" y="154017"/>
                    </a:lnTo>
                    <a:lnTo>
                      <a:pt x="850" y="154078"/>
                    </a:lnTo>
                    <a:lnTo>
                      <a:pt x="742" y="154151"/>
                    </a:lnTo>
                    <a:lnTo>
                      <a:pt x="635" y="154230"/>
                    </a:lnTo>
                    <a:lnTo>
                      <a:pt x="430" y="154339"/>
                    </a:lnTo>
                    <a:lnTo>
                      <a:pt x="229" y="154217"/>
                    </a:lnTo>
                    <a:lnTo>
                      <a:pt x="183" y="153993"/>
                    </a:lnTo>
                    <a:lnTo>
                      <a:pt x="250" y="153750"/>
                    </a:lnTo>
                    <a:lnTo>
                      <a:pt x="241" y="153628"/>
                    </a:lnTo>
                    <a:lnTo>
                      <a:pt x="218" y="153506"/>
                    </a:lnTo>
                    <a:lnTo>
                      <a:pt x="195" y="153385"/>
                    </a:lnTo>
                    <a:lnTo>
                      <a:pt x="170" y="153270"/>
                    </a:lnTo>
                    <a:lnTo>
                      <a:pt x="140" y="153148"/>
                    </a:lnTo>
                    <a:lnTo>
                      <a:pt x="94" y="153033"/>
                    </a:lnTo>
                    <a:lnTo>
                      <a:pt x="31" y="152912"/>
                    </a:lnTo>
                    <a:lnTo>
                      <a:pt x="71" y="152723"/>
                    </a:lnTo>
                    <a:lnTo>
                      <a:pt x="184" y="152650"/>
                    </a:lnTo>
                    <a:lnTo>
                      <a:pt x="301" y="152595"/>
                    </a:lnTo>
                    <a:lnTo>
                      <a:pt x="419" y="152577"/>
                    </a:lnTo>
                    <a:lnTo>
                      <a:pt x="543" y="152565"/>
                    </a:lnTo>
                    <a:lnTo>
                      <a:pt x="668" y="152559"/>
                    </a:lnTo>
                    <a:lnTo>
                      <a:pt x="797" y="152565"/>
                    </a:lnTo>
                    <a:lnTo>
                      <a:pt x="1000" y="152468"/>
                    </a:lnTo>
                    <a:lnTo>
                      <a:pt x="1118" y="152243"/>
                    </a:lnTo>
                    <a:lnTo>
                      <a:pt x="1120" y="152000"/>
                    </a:lnTo>
                    <a:lnTo>
                      <a:pt x="1169" y="151751"/>
                    </a:lnTo>
                    <a:lnTo>
                      <a:pt x="1312" y="151587"/>
                    </a:lnTo>
                    <a:lnTo>
                      <a:pt x="1560" y="151666"/>
                    </a:lnTo>
                    <a:lnTo>
                      <a:pt x="1778" y="151593"/>
                    </a:lnTo>
                    <a:lnTo>
                      <a:pt x="1874" y="151508"/>
                    </a:lnTo>
                    <a:lnTo>
                      <a:pt x="1950" y="151417"/>
                    </a:lnTo>
                    <a:lnTo>
                      <a:pt x="1994" y="151301"/>
                    </a:lnTo>
                    <a:lnTo>
                      <a:pt x="2027" y="151180"/>
                    </a:lnTo>
                    <a:lnTo>
                      <a:pt x="2136" y="150961"/>
                    </a:lnTo>
                    <a:lnTo>
                      <a:pt x="2252" y="150749"/>
                    </a:lnTo>
                    <a:lnTo>
                      <a:pt x="2385" y="150548"/>
                    </a:lnTo>
                    <a:lnTo>
                      <a:pt x="2587" y="150390"/>
                    </a:lnTo>
                    <a:lnTo>
                      <a:pt x="2794" y="150481"/>
                    </a:lnTo>
                    <a:lnTo>
                      <a:pt x="2951" y="150676"/>
                    </a:lnTo>
                    <a:lnTo>
                      <a:pt x="3060" y="150900"/>
                    </a:lnTo>
                    <a:lnTo>
                      <a:pt x="3252" y="151034"/>
                    </a:lnTo>
                    <a:lnTo>
                      <a:pt x="3479" y="151137"/>
                    </a:lnTo>
                    <a:lnTo>
                      <a:pt x="3704" y="151234"/>
                    </a:lnTo>
                    <a:lnTo>
                      <a:pt x="3950" y="151277"/>
                    </a:lnTo>
                    <a:lnTo>
                      <a:pt x="4078" y="151277"/>
                    </a:lnTo>
                    <a:lnTo>
                      <a:pt x="4209" y="151441"/>
                    </a:lnTo>
                    <a:lnTo>
                      <a:pt x="4243" y="151569"/>
                    </a:lnTo>
                    <a:lnTo>
                      <a:pt x="4272" y="151696"/>
                    </a:lnTo>
                    <a:lnTo>
                      <a:pt x="4330" y="151933"/>
                    </a:lnTo>
                    <a:lnTo>
                      <a:pt x="4361" y="152049"/>
                    </a:lnTo>
                    <a:lnTo>
                      <a:pt x="4408" y="152158"/>
                    </a:lnTo>
                    <a:lnTo>
                      <a:pt x="4466" y="152267"/>
                    </a:lnTo>
                    <a:lnTo>
                      <a:pt x="4530" y="152371"/>
                    </a:lnTo>
                    <a:lnTo>
                      <a:pt x="4603" y="152468"/>
                    </a:lnTo>
                    <a:lnTo>
                      <a:pt x="4685" y="152559"/>
                    </a:lnTo>
                    <a:lnTo>
                      <a:pt x="4776" y="152638"/>
                    </a:lnTo>
                    <a:lnTo>
                      <a:pt x="4871" y="152717"/>
                    </a:lnTo>
                    <a:lnTo>
                      <a:pt x="4972" y="152784"/>
                    </a:lnTo>
                    <a:lnTo>
                      <a:pt x="5077" y="152851"/>
                    </a:lnTo>
                    <a:lnTo>
                      <a:pt x="5185" y="152906"/>
                    </a:lnTo>
                    <a:lnTo>
                      <a:pt x="5297" y="152948"/>
                    </a:lnTo>
                    <a:lnTo>
                      <a:pt x="5417" y="152972"/>
                    </a:lnTo>
                    <a:lnTo>
                      <a:pt x="5538" y="152990"/>
                    </a:lnTo>
                    <a:lnTo>
                      <a:pt x="5776" y="153039"/>
                    </a:lnTo>
                    <a:lnTo>
                      <a:pt x="6015" y="153075"/>
                    </a:lnTo>
                    <a:lnTo>
                      <a:pt x="6259" y="153075"/>
                    </a:lnTo>
                    <a:lnTo>
                      <a:pt x="6498" y="153027"/>
                    </a:lnTo>
                    <a:lnTo>
                      <a:pt x="6737" y="152984"/>
                    </a:lnTo>
                    <a:lnTo>
                      <a:pt x="6979" y="152990"/>
                    </a:lnTo>
                    <a:lnTo>
                      <a:pt x="7221" y="152966"/>
                    </a:lnTo>
                    <a:lnTo>
                      <a:pt x="7463" y="152942"/>
                    </a:lnTo>
                    <a:lnTo>
                      <a:pt x="7707" y="152948"/>
                    </a:lnTo>
                    <a:lnTo>
                      <a:pt x="7938" y="152881"/>
                    </a:lnTo>
                    <a:lnTo>
                      <a:pt x="8169" y="152808"/>
                    </a:lnTo>
                    <a:lnTo>
                      <a:pt x="8408" y="152760"/>
                    </a:lnTo>
                    <a:lnTo>
                      <a:pt x="8647" y="152711"/>
                    </a:lnTo>
                    <a:lnTo>
                      <a:pt x="8869" y="152620"/>
                    </a:lnTo>
                    <a:lnTo>
                      <a:pt x="9072" y="152480"/>
                    </a:lnTo>
                    <a:lnTo>
                      <a:pt x="9299" y="152401"/>
                    </a:lnTo>
                    <a:lnTo>
                      <a:pt x="9515" y="152286"/>
                    </a:lnTo>
                    <a:lnTo>
                      <a:pt x="9716" y="152152"/>
                    </a:lnTo>
                    <a:lnTo>
                      <a:pt x="9916" y="152012"/>
                    </a:lnTo>
                    <a:lnTo>
                      <a:pt x="10115" y="151872"/>
                    </a:lnTo>
                    <a:lnTo>
                      <a:pt x="10319" y="151739"/>
                    </a:lnTo>
                    <a:lnTo>
                      <a:pt x="10510" y="151587"/>
                    </a:lnTo>
                    <a:lnTo>
                      <a:pt x="10689" y="151423"/>
                    </a:lnTo>
                    <a:lnTo>
                      <a:pt x="10864" y="151259"/>
                    </a:lnTo>
                    <a:lnTo>
                      <a:pt x="11036" y="151082"/>
                    </a:lnTo>
                    <a:lnTo>
                      <a:pt x="11207" y="150913"/>
                    </a:lnTo>
                    <a:lnTo>
                      <a:pt x="11378" y="150742"/>
                    </a:lnTo>
                    <a:lnTo>
                      <a:pt x="11539" y="150560"/>
                    </a:lnTo>
                    <a:lnTo>
                      <a:pt x="11698" y="150378"/>
                    </a:lnTo>
                    <a:lnTo>
                      <a:pt x="11880" y="150214"/>
                    </a:lnTo>
                    <a:lnTo>
                      <a:pt x="12060" y="150050"/>
                    </a:lnTo>
                    <a:lnTo>
                      <a:pt x="12199" y="149849"/>
                    </a:lnTo>
                    <a:lnTo>
                      <a:pt x="12322" y="149637"/>
                    </a:lnTo>
                    <a:lnTo>
                      <a:pt x="12465" y="149442"/>
                    </a:lnTo>
                    <a:lnTo>
                      <a:pt x="12613" y="149254"/>
                    </a:lnTo>
                    <a:lnTo>
                      <a:pt x="12756" y="149054"/>
                    </a:lnTo>
                    <a:lnTo>
                      <a:pt x="12898" y="148859"/>
                    </a:lnTo>
                    <a:lnTo>
                      <a:pt x="12970" y="148755"/>
                    </a:lnTo>
                    <a:lnTo>
                      <a:pt x="13037" y="148659"/>
                    </a:lnTo>
                    <a:lnTo>
                      <a:pt x="13096" y="148549"/>
                    </a:lnTo>
                    <a:lnTo>
                      <a:pt x="13142" y="148440"/>
                    </a:lnTo>
                    <a:lnTo>
                      <a:pt x="13181" y="148324"/>
                    </a:lnTo>
                    <a:lnTo>
                      <a:pt x="13278" y="148100"/>
                    </a:lnTo>
                    <a:lnTo>
                      <a:pt x="13390" y="147887"/>
                    </a:lnTo>
                    <a:lnTo>
                      <a:pt x="13509" y="147674"/>
                    </a:lnTo>
                    <a:lnTo>
                      <a:pt x="13641" y="147468"/>
                    </a:lnTo>
                    <a:lnTo>
                      <a:pt x="13746" y="147249"/>
                    </a:lnTo>
                    <a:lnTo>
                      <a:pt x="13829" y="147018"/>
                    </a:lnTo>
                    <a:lnTo>
                      <a:pt x="13934" y="146800"/>
                    </a:lnTo>
                    <a:lnTo>
                      <a:pt x="14029" y="146575"/>
                    </a:lnTo>
                    <a:lnTo>
                      <a:pt x="14053" y="146459"/>
                    </a:lnTo>
                    <a:lnTo>
                      <a:pt x="14062" y="146338"/>
                    </a:lnTo>
                    <a:lnTo>
                      <a:pt x="14066" y="146216"/>
                    </a:lnTo>
                    <a:lnTo>
                      <a:pt x="14069" y="146095"/>
                    </a:lnTo>
                    <a:lnTo>
                      <a:pt x="14065" y="145852"/>
                    </a:lnTo>
                    <a:lnTo>
                      <a:pt x="14064" y="145609"/>
                    </a:lnTo>
                    <a:lnTo>
                      <a:pt x="14062" y="145366"/>
                    </a:lnTo>
                    <a:lnTo>
                      <a:pt x="14061" y="145123"/>
                    </a:lnTo>
                    <a:lnTo>
                      <a:pt x="14030" y="144880"/>
                    </a:lnTo>
                    <a:lnTo>
                      <a:pt x="14018" y="144637"/>
                    </a:lnTo>
                    <a:lnTo>
                      <a:pt x="14012" y="144393"/>
                    </a:lnTo>
                    <a:lnTo>
                      <a:pt x="13982" y="144157"/>
                    </a:lnTo>
                    <a:lnTo>
                      <a:pt x="13947" y="143914"/>
                    </a:lnTo>
                    <a:lnTo>
                      <a:pt x="13891" y="143552"/>
                    </a:lnTo>
                    <a:lnTo>
                      <a:pt x="14000" y="142243"/>
                    </a:lnTo>
                    <a:lnTo>
                      <a:pt x="13998" y="142012"/>
                    </a:lnTo>
                    <a:lnTo>
                      <a:pt x="13997" y="141769"/>
                    </a:lnTo>
                    <a:lnTo>
                      <a:pt x="13997" y="141526"/>
                    </a:lnTo>
                    <a:lnTo>
                      <a:pt x="13982" y="141289"/>
                    </a:lnTo>
                    <a:lnTo>
                      <a:pt x="13949" y="141046"/>
                    </a:lnTo>
                    <a:lnTo>
                      <a:pt x="13936" y="140924"/>
                    </a:lnTo>
                    <a:lnTo>
                      <a:pt x="13922" y="140803"/>
                    </a:lnTo>
                    <a:lnTo>
                      <a:pt x="13902" y="140688"/>
                    </a:lnTo>
                    <a:lnTo>
                      <a:pt x="13880" y="140566"/>
                    </a:lnTo>
                    <a:lnTo>
                      <a:pt x="13851" y="140444"/>
                    </a:lnTo>
                    <a:lnTo>
                      <a:pt x="13813" y="140329"/>
                    </a:lnTo>
                    <a:lnTo>
                      <a:pt x="13761" y="140220"/>
                    </a:lnTo>
                    <a:lnTo>
                      <a:pt x="13708" y="140111"/>
                    </a:lnTo>
                    <a:lnTo>
                      <a:pt x="13621" y="139886"/>
                    </a:lnTo>
                    <a:lnTo>
                      <a:pt x="13544" y="139655"/>
                    </a:lnTo>
                    <a:lnTo>
                      <a:pt x="13505" y="139533"/>
                    </a:lnTo>
                    <a:lnTo>
                      <a:pt x="13460" y="139424"/>
                    </a:lnTo>
                    <a:lnTo>
                      <a:pt x="13395" y="139327"/>
                    </a:lnTo>
                    <a:lnTo>
                      <a:pt x="13318" y="139229"/>
                    </a:lnTo>
                    <a:lnTo>
                      <a:pt x="13236" y="139138"/>
                    </a:lnTo>
                    <a:lnTo>
                      <a:pt x="13112" y="138931"/>
                    </a:lnTo>
                    <a:lnTo>
                      <a:pt x="13040" y="138756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70" name="object 70">
                <a:extLst>
                  <a:ext uri="{FF2B5EF4-FFF2-40B4-BE49-F238E27FC236}">
                    <a16:creationId xmlns:a16="http://schemas.microsoft.com/office/drawing/2014/main" id="{8A50E5CA-C9D5-4A4C-824D-5CD726C8ADC3}"/>
                  </a:ext>
                </a:extLst>
              </p:cNvPr>
              <p:cNvSpPr/>
              <p:nvPr/>
            </p:nvSpPr>
            <p:spPr>
              <a:xfrm>
                <a:off x="2374842" y="9831432"/>
                <a:ext cx="544272" cy="280754"/>
              </a:xfrm>
              <a:custGeom>
                <a:avLst/>
                <a:gdLst/>
                <a:ahLst/>
                <a:cxnLst/>
                <a:rect l="l" t="t" r="r" b="b"/>
                <a:pathLst>
                  <a:path w="544272" h="280754">
                    <a:moveTo>
                      <a:pt x="70542" y="112492"/>
                    </a:moveTo>
                    <a:lnTo>
                      <a:pt x="71242" y="112364"/>
                    </a:lnTo>
                    <a:lnTo>
                      <a:pt x="72666" y="112388"/>
                    </a:lnTo>
                    <a:lnTo>
                      <a:pt x="73327" y="112133"/>
                    </a:lnTo>
                    <a:lnTo>
                      <a:pt x="74604" y="111082"/>
                    </a:lnTo>
                    <a:lnTo>
                      <a:pt x="78146" y="107254"/>
                    </a:lnTo>
                    <a:lnTo>
                      <a:pt x="79560" y="107181"/>
                    </a:lnTo>
                    <a:lnTo>
                      <a:pt x="80269" y="107048"/>
                    </a:lnTo>
                    <a:lnTo>
                      <a:pt x="82521" y="107388"/>
                    </a:lnTo>
                    <a:lnTo>
                      <a:pt x="83170" y="107674"/>
                    </a:lnTo>
                    <a:lnTo>
                      <a:pt x="83879" y="107759"/>
                    </a:lnTo>
                    <a:lnTo>
                      <a:pt x="84321" y="107619"/>
                    </a:lnTo>
                    <a:lnTo>
                      <a:pt x="85129" y="107109"/>
                    </a:lnTo>
                    <a:lnTo>
                      <a:pt x="86362" y="105997"/>
                    </a:lnTo>
                    <a:lnTo>
                      <a:pt x="86498" y="105548"/>
                    </a:lnTo>
                    <a:lnTo>
                      <a:pt x="86749" y="102266"/>
                    </a:lnTo>
                    <a:lnTo>
                      <a:pt x="87012" y="96878"/>
                    </a:lnTo>
                    <a:lnTo>
                      <a:pt x="87351" y="95505"/>
                    </a:lnTo>
                    <a:lnTo>
                      <a:pt x="87352" y="94083"/>
                    </a:lnTo>
                    <a:lnTo>
                      <a:pt x="87776" y="91270"/>
                    </a:lnTo>
                    <a:lnTo>
                      <a:pt x="88282" y="90201"/>
                    </a:lnTo>
                    <a:lnTo>
                      <a:pt x="89369" y="88372"/>
                    </a:lnTo>
                    <a:lnTo>
                      <a:pt x="89730" y="88056"/>
                    </a:lnTo>
                    <a:lnTo>
                      <a:pt x="90369" y="87747"/>
                    </a:lnTo>
                    <a:lnTo>
                      <a:pt x="91541" y="87631"/>
                    </a:lnTo>
                    <a:lnTo>
                      <a:pt x="93359" y="87102"/>
                    </a:lnTo>
                    <a:lnTo>
                      <a:pt x="96030" y="85577"/>
                    </a:lnTo>
                    <a:lnTo>
                      <a:pt x="96932" y="84806"/>
                    </a:lnTo>
                    <a:lnTo>
                      <a:pt x="98081" y="83609"/>
                    </a:lnTo>
                    <a:lnTo>
                      <a:pt x="99030" y="82239"/>
                    </a:lnTo>
                    <a:lnTo>
                      <a:pt x="100661" y="80335"/>
                    </a:lnTo>
                    <a:lnTo>
                      <a:pt x="102384" y="78612"/>
                    </a:lnTo>
                    <a:lnTo>
                      <a:pt x="104560" y="78069"/>
                    </a:lnTo>
                    <a:lnTo>
                      <a:pt x="106736" y="78068"/>
                    </a:lnTo>
                    <a:lnTo>
                      <a:pt x="108554" y="79162"/>
                    </a:lnTo>
                    <a:lnTo>
                      <a:pt x="108970" y="79362"/>
                    </a:lnTo>
                    <a:lnTo>
                      <a:pt x="109889" y="80122"/>
                    </a:lnTo>
                    <a:lnTo>
                      <a:pt x="110724" y="80572"/>
                    </a:lnTo>
                    <a:lnTo>
                      <a:pt x="111290" y="81003"/>
                    </a:lnTo>
                    <a:lnTo>
                      <a:pt x="112165" y="81799"/>
                    </a:lnTo>
                    <a:lnTo>
                      <a:pt x="113159" y="83123"/>
                    </a:lnTo>
                    <a:lnTo>
                      <a:pt x="114725" y="85778"/>
                    </a:lnTo>
                    <a:lnTo>
                      <a:pt x="116903" y="90511"/>
                    </a:lnTo>
                    <a:lnTo>
                      <a:pt x="118200" y="93044"/>
                    </a:lnTo>
                    <a:lnTo>
                      <a:pt x="121582" y="99490"/>
                    </a:lnTo>
                    <a:lnTo>
                      <a:pt x="121901" y="100122"/>
                    </a:lnTo>
                    <a:lnTo>
                      <a:pt x="123006" y="102200"/>
                    </a:lnTo>
                    <a:lnTo>
                      <a:pt x="123662" y="103464"/>
                    </a:lnTo>
                    <a:lnTo>
                      <a:pt x="124022" y="104824"/>
                    </a:lnTo>
                    <a:lnTo>
                      <a:pt x="124450" y="105395"/>
                    </a:lnTo>
                    <a:lnTo>
                      <a:pt x="125010" y="105833"/>
                    </a:lnTo>
                    <a:lnTo>
                      <a:pt x="125445" y="105951"/>
                    </a:lnTo>
                    <a:lnTo>
                      <a:pt x="126320" y="106192"/>
                    </a:lnTo>
                    <a:lnTo>
                      <a:pt x="127257" y="106125"/>
                    </a:lnTo>
                    <a:lnTo>
                      <a:pt x="130420" y="104497"/>
                    </a:lnTo>
                    <a:lnTo>
                      <a:pt x="131131" y="104509"/>
                    </a:lnTo>
                    <a:lnTo>
                      <a:pt x="131814" y="104314"/>
                    </a:lnTo>
                    <a:lnTo>
                      <a:pt x="138153" y="100614"/>
                    </a:lnTo>
                    <a:lnTo>
                      <a:pt x="139497" y="99636"/>
                    </a:lnTo>
                    <a:lnTo>
                      <a:pt x="140381" y="99332"/>
                    </a:lnTo>
                    <a:lnTo>
                      <a:pt x="141969" y="97564"/>
                    </a:lnTo>
                    <a:lnTo>
                      <a:pt x="144626" y="95207"/>
                    </a:lnTo>
                    <a:lnTo>
                      <a:pt x="148210" y="93992"/>
                    </a:lnTo>
                    <a:lnTo>
                      <a:pt x="149626" y="93840"/>
                    </a:lnTo>
                    <a:lnTo>
                      <a:pt x="150502" y="93488"/>
                    </a:lnTo>
                    <a:lnTo>
                      <a:pt x="150983" y="93445"/>
                    </a:lnTo>
                    <a:lnTo>
                      <a:pt x="152854" y="92017"/>
                    </a:lnTo>
                    <a:lnTo>
                      <a:pt x="153196" y="91143"/>
                    </a:lnTo>
                    <a:lnTo>
                      <a:pt x="153925" y="90201"/>
                    </a:lnTo>
                    <a:lnTo>
                      <a:pt x="154348" y="89356"/>
                    </a:lnTo>
                    <a:lnTo>
                      <a:pt x="154886" y="88038"/>
                    </a:lnTo>
                    <a:lnTo>
                      <a:pt x="155114" y="86641"/>
                    </a:lnTo>
                    <a:lnTo>
                      <a:pt x="155859" y="85432"/>
                    </a:lnTo>
                    <a:lnTo>
                      <a:pt x="156365" y="83858"/>
                    </a:lnTo>
                    <a:lnTo>
                      <a:pt x="158058" y="81009"/>
                    </a:lnTo>
                    <a:lnTo>
                      <a:pt x="159251" y="79532"/>
                    </a:lnTo>
                    <a:lnTo>
                      <a:pt x="161126" y="78087"/>
                    </a:lnTo>
                    <a:lnTo>
                      <a:pt x="162547" y="77236"/>
                    </a:lnTo>
                    <a:lnTo>
                      <a:pt x="163889" y="76811"/>
                    </a:lnTo>
                    <a:lnTo>
                      <a:pt x="164343" y="76258"/>
                    </a:lnTo>
                    <a:lnTo>
                      <a:pt x="164889" y="75803"/>
                    </a:lnTo>
                    <a:lnTo>
                      <a:pt x="165763" y="74678"/>
                    </a:lnTo>
                    <a:lnTo>
                      <a:pt x="166793" y="73087"/>
                    </a:lnTo>
                    <a:lnTo>
                      <a:pt x="168618" y="70037"/>
                    </a:lnTo>
                    <a:lnTo>
                      <a:pt x="169050" y="68931"/>
                    </a:lnTo>
                    <a:lnTo>
                      <a:pt x="169301" y="68548"/>
                    </a:lnTo>
                    <a:lnTo>
                      <a:pt x="170844" y="67066"/>
                    </a:lnTo>
                    <a:lnTo>
                      <a:pt x="174754" y="63621"/>
                    </a:lnTo>
                    <a:lnTo>
                      <a:pt x="176276" y="62126"/>
                    </a:lnTo>
                    <a:lnTo>
                      <a:pt x="178033" y="60207"/>
                    </a:lnTo>
                    <a:lnTo>
                      <a:pt x="179833" y="58664"/>
                    </a:lnTo>
                    <a:lnTo>
                      <a:pt x="181180" y="57697"/>
                    </a:lnTo>
                    <a:lnTo>
                      <a:pt x="182781" y="56288"/>
                    </a:lnTo>
                    <a:lnTo>
                      <a:pt x="183402" y="55948"/>
                    </a:lnTo>
                    <a:lnTo>
                      <a:pt x="184302" y="55650"/>
                    </a:lnTo>
                    <a:lnTo>
                      <a:pt x="185712" y="55480"/>
                    </a:lnTo>
                    <a:lnTo>
                      <a:pt x="186581" y="55109"/>
                    </a:lnTo>
                    <a:lnTo>
                      <a:pt x="187516" y="55049"/>
                    </a:lnTo>
                    <a:lnTo>
                      <a:pt x="188759" y="54344"/>
                    </a:lnTo>
                    <a:lnTo>
                      <a:pt x="189392" y="53639"/>
                    </a:lnTo>
                    <a:lnTo>
                      <a:pt x="190428" y="52054"/>
                    </a:lnTo>
                    <a:lnTo>
                      <a:pt x="193281" y="48414"/>
                    </a:lnTo>
                    <a:lnTo>
                      <a:pt x="194882" y="46664"/>
                    </a:lnTo>
                    <a:lnTo>
                      <a:pt x="199812" y="42588"/>
                    </a:lnTo>
                    <a:lnTo>
                      <a:pt x="201374" y="41136"/>
                    </a:lnTo>
                    <a:lnTo>
                      <a:pt x="201960" y="40741"/>
                    </a:lnTo>
                    <a:lnTo>
                      <a:pt x="202840" y="40377"/>
                    </a:lnTo>
                    <a:lnTo>
                      <a:pt x="203547" y="40267"/>
                    </a:lnTo>
                    <a:lnTo>
                      <a:pt x="203999" y="40358"/>
                    </a:lnTo>
                    <a:lnTo>
                      <a:pt x="204407" y="40613"/>
                    </a:lnTo>
                    <a:lnTo>
                      <a:pt x="205114" y="40662"/>
                    </a:lnTo>
                    <a:lnTo>
                      <a:pt x="205989" y="41002"/>
                    </a:lnTo>
                    <a:lnTo>
                      <a:pt x="207197" y="41063"/>
                    </a:lnTo>
                    <a:lnTo>
                      <a:pt x="207597" y="40899"/>
                    </a:lnTo>
                    <a:lnTo>
                      <a:pt x="207850" y="40474"/>
                    </a:lnTo>
                    <a:lnTo>
                      <a:pt x="207923" y="36919"/>
                    </a:lnTo>
                    <a:lnTo>
                      <a:pt x="207916" y="34732"/>
                    </a:lnTo>
                    <a:lnTo>
                      <a:pt x="207170" y="29915"/>
                    </a:lnTo>
                    <a:lnTo>
                      <a:pt x="206560" y="28116"/>
                    </a:lnTo>
                    <a:lnTo>
                      <a:pt x="205461" y="26579"/>
                    </a:lnTo>
                    <a:lnTo>
                      <a:pt x="205031" y="25230"/>
                    </a:lnTo>
                    <a:lnTo>
                      <a:pt x="203899" y="24022"/>
                    </a:lnTo>
                    <a:lnTo>
                      <a:pt x="202784" y="22484"/>
                    </a:lnTo>
                    <a:lnTo>
                      <a:pt x="202614" y="21561"/>
                    </a:lnTo>
                    <a:lnTo>
                      <a:pt x="202212" y="20443"/>
                    </a:lnTo>
                    <a:lnTo>
                      <a:pt x="202053" y="19514"/>
                    </a:lnTo>
                    <a:lnTo>
                      <a:pt x="201723" y="18882"/>
                    </a:lnTo>
                    <a:lnTo>
                      <a:pt x="201670" y="16038"/>
                    </a:lnTo>
                    <a:lnTo>
                      <a:pt x="201474" y="14629"/>
                    </a:lnTo>
                    <a:lnTo>
                      <a:pt x="201423" y="13201"/>
                    </a:lnTo>
                    <a:lnTo>
                      <a:pt x="201563" y="12764"/>
                    </a:lnTo>
                    <a:lnTo>
                      <a:pt x="202070" y="12259"/>
                    </a:lnTo>
                    <a:lnTo>
                      <a:pt x="202527" y="12114"/>
                    </a:lnTo>
                    <a:lnTo>
                      <a:pt x="203472" y="12101"/>
                    </a:lnTo>
                    <a:lnTo>
                      <a:pt x="204874" y="11871"/>
                    </a:lnTo>
                    <a:lnTo>
                      <a:pt x="207008" y="11840"/>
                    </a:lnTo>
                    <a:lnTo>
                      <a:pt x="208600" y="11385"/>
                    </a:lnTo>
                    <a:lnTo>
                      <a:pt x="211443" y="11299"/>
                    </a:lnTo>
                    <a:lnTo>
                      <a:pt x="212354" y="11536"/>
                    </a:lnTo>
                    <a:lnTo>
                      <a:pt x="213547" y="12314"/>
                    </a:lnTo>
                    <a:lnTo>
                      <a:pt x="213987" y="12484"/>
                    </a:lnTo>
                    <a:lnTo>
                      <a:pt x="214921" y="12649"/>
                    </a:lnTo>
                    <a:lnTo>
                      <a:pt x="215867" y="12612"/>
                    </a:lnTo>
                    <a:lnTo>
                      <a:pt x="217229" y="13019"/>
                    </a:lnTo>
                    <a:lnTo>
                      <a:pt x="219596" y="12976"/>
                    </a:lnTo>
                    <a:lnTo>
                      <a:pt x="220292" y="12836"/>
                    </a:lnTo>
                    <a:lnTo>
                      <a:pt x="220925" y="12509"/>
                    </a:lnTo>
                    <a:lnTo>
                      <a:pt x="222352" y="12502"/>
                    </a:lnTo>
                    <a:lnTo>
                      <a:pt x="223973" y="13469"/>
                    </a:lnTo>
                    <a:lnTo>
                      <a:pt x="225269" y="14046"/>
                    </a:lnTo>
                    <a:lnTo>
                      <a:pt x="226797" y="15170"/>
                    </a:lnTo>
                    <a:lnTo>
                      <a:pt x="228250" y="15971"/>
                    </a:lnTo>
                    <a:lnTo>
                      <a:pt x="231291" y="18226"/>
                    </a:lnTo>
                    <a:lnTo>
                      <a:pt x="232410" y="18602"/>
                    </a:lnTo>
                    <a:lnTo>
                      <a:pt x="236912" y="18548"/>
                    </a:lnTo>
                    <a:lnTo>
                      <a:pt x="237361" y="18420"/>
                    </a:lnTo>
                    <a:lnTo>
                      <a:pt x="237774" y="18177"/>
                    </a:lnTo>
                    <a:lnTo>
                      <a:pt x="238703" y="18074"/>
                    </a:lnTo>
                    <a:lnTo>
                      <a:pt x="239288" y="17667"/>
                    </a:lnTo>
                    <a:lnTo>
                      <a:pt x="239990" y="17545"/>
                    </a:lnTo>
                    <a:lnTo>
                      <a:pt x="240590" y="17162"/>
                    </a:lnTo>
                    <a:lnTo>
                      <a:pt x="242009" y="17095"/>
                    </a:lnTo>
                    <a:lnTo>
                      <a:pt x="242940" y="16950"/>
                    </a:lnTo>
                    <a:lnTo>
                      <a:pt x="244032" y="17193"/>
                    </a:lnTo>
                    <a:lnTo>
                      <a:pt x="246795" y="17855"/>
                    </a:lnTo>
                    <a:lnTo>
                      <a:pt x="248449" y="17879"/>
                    </a:lnTo>
                    <a:lnTo>
                      <a:pt x="249832" y="18207"/>
                    </a:lnTo>
                    <a:lnTo>
                      <a:pt x="251009" y="18213"/>
                    </a:lnTo>
                    <a:lnTo>
                      <a:pt x="252145" y="18554"/>
                    </a:lnTo>
                    <a:lnTo>
                      <a:pt x="253326" y="18559"/>
                    </a:lnTo>
                    <a:lnTo>
                      <a:pt x="255106" y="19167"/>
                    </a:lnTo>
                    <a:lnTo>
                      <a:pt x="255688" y="20984"/>
                    </a:lnTo>
                    <a:lnTo>
                      <a:pt x="255755" y="22156"/>
                    </a:lnTo>
                    <a:lnTo>
                      <a:pt x="256167" y="23517"/>
                    </a:lnTo>
                    <a:lnTo>
                      <a:pt x="256300" y="28268"/>
                    </a:lnTo>
                    <a:lnTo>
                      <a:pt x="256425" y="28699"/>
                    </a:lnTo>
                    <a:lnTo>
                      <a:pt x="257402" y="29410"/>
                    </a:lnTo>
                    <a:lnTo>
                      <a:pt x="257842" y="29532"/>
                    </a:lnTo>
                    <a:lnTo>
                      <a:pt x="259750" y="29471"/>
                    </a:lnTo>
                    <a:lnTo>
                      <a:pt x="260384" y="29137"/>
                    </a:lnTo>
                    <a:lnTo>
                      <a:pt x="260829" y="29094"/>
                    </a:lnTo>
                    <a:lnTo>
                      <a:pt x="261469" y="29422"/>
                    </a:lnTo>
                    <a:lnTo>
                      <a:pt x="262142" y="30103"/>
                    </a:lnTo>
                    <a:lnTo>
                      <a:pt x="262392" y="30498"/>
                    </a:lnTo>
                    <a:lnTo>
                      <a:pt x="262591" y="31184"/>
                    </a:lnTo>
                    <a:lnTo>
                      <a:pt x="262661" y="33791"/>
                    </a:lnTo>
                    <a:lnTo>
                      <a:pt x="263032" y="34909"/>
                    </a:lnTo>
                    <a:lnTo>
                      <a:pt x="263065" y="36567"/>
                    </a:lnTo>
                    <a:lnTo>
                      <a:pt x="263375" y="37710"/>
                    </a:lnTo>
                    <a:lnTo>
                      <a:pt x="264438" y="39277"/>
                    </a:lnTo>
                    <a:lnTo>
                      <a:pt x="264919" y="39800"/>
                    </a:lnTo>
                    <a:lnTo>
                      <a:pt x="266583" y="41130"/>
                    </a:lnTo>
                    <a:lnTo>
                      <a:pt x="267011" y="41337"/>
                    </a:lnTo>
                    <a:lnTo>
                      <a:pt x="267499" y="41416"/>
                    </a:lnTo>
                    <a:lnTo>
                      <a:pt x="267922" y="41294"/>
                    </a:lnTo>
                    <a:lnTo>
                      <a:pt x="269275" y="39325"/>
                    </a:lnTo>
                    <a:lnTo>
                      <a:pt x="270009" y="38110"/>
                    </a:lnTo>
                    <a:lnTo>
                      <a:pt x="270970" y="36209"/>
                    </a:lnTo>
                    <a:lnTo>
                      <a:pt x="271502" y="35425"/>
                    </a:lnTo>
                    <a:lnTo>
                      <a:pt x="273826" y="33056"/>
                    </a:lnTo>
                    <a:lnTo>
                      <a:pt x="275824" y="31786"/>
                    </a:lnTo>
                    <a:lnTo>
                      <a:pt x="276748" y="31628"/>
                    </a:lnTo>
                    <a:lnTo>
                      <a:pt x="277344" y="31245"/>
                    </a:lnTo>
                    <a:lnTo>
                      <a:pt x="279477" y="31124"/>
                    </a:lnTo>
                    <a:lnTo>
                      <a:pt x="281476" y="31853"/>
                    </a:lnTo>
                    <a:lnTo>
                      <a:pt x="282418" y="31895"/>
                    </a:lnTo>
                    <a:lnTo>
                      <a:pt x="283539" y="32278"/>
                    </a:lnTo>
                    <a:lnTo>
                      <a:pt x="285426" y="32242"/>
                    </a:lnTo>
                    <a:lnTo>
                      <a:pt x="286743" y="31701"/>
                    </a:lnTo>
                    <a:lnTo>
                      <a:pt x="287446" y="31586"/>
                    </a:lnTo>
                    <a:lnTo>
                      <a:pt x="289099" y="30662"/>
                    </a:lnTo>
                    <a:lnTo>
                      <a:pt x="290708" y="30267"/>
                    </a:lnTo>
                    <a:lnTo>
                      <a:pt x="291508" y="29781"/>
                    </a:lnTo>
                    <a:lnTo>
                      <a:pt x="292704" y="29812"/>
                    </a:lnTo>
                    <a:lnTo>
                      <a:pt x="293781" y="29380"/>
                    </a:lnTo>
                    <a:lnTo>
                      <a:pt x="294089" y="29386"/>
                    </a:lnTo>
                    <a:lnTo>
                      <a:pt x="294973" y="29404"/>
                    </a:lnTo>
                    <a:lnTo>
                      <a:pt x="295436" y="29319"/>
                    </a:lnTo>
                    <a:lnTo>
                      <a:pt x="297016" y="28803"/>
                    </a:lnTo>
                    <a:lnTo>
                      <a:pt x="298182" y="28639"/>
                    </a:lnTo>
                    <a:lnTo>
                      <a:pt x="299463" y="28013"/>
                    </a:lnTo>
                    <a:lnTo>
                      <a:pt x="301259" y="27405"/>
                    </a:lnTo>
                    <a:lnTo>
                      <a:pt x="302110" y="26992"/>
                    </a:lnTo>
                    <a:lnTo>
                      <a:pt x="303104" y="26349"/>
                    </a:lnTo>
                    <a:lnTo>
                      <a:pt x="305106" y="24678"/>
                    </a:lnTo>
                    <a:lnTo>
                      <a:pt x="305959" y="24277"/>
                    </a:lnTo>
                    <a:lnTo>
                      <a:pt x="306886" y="23535"/>
                    </a:lnTo>
                    <a:lnTo>
                      <a:pt x="308233" y="23086"/>
                    </a:lnTo>
                    <a:lnTo>
                      <a:pt x="309406" y="23031"/>
                    </a:lnTo>
                    <a:lnTo>
                      <a:pt x="310775" y="22661"/>
                    </a:lnTo>
                    <a:lnTo>
                      <a:pt x="315755" y="22594"/>
                    </a:lnTo>
                    <a:lnTo>
                      <a:pt x="316854" y="22181"/>
                    </a:lnTo>
                    <a:lnTo>
                      <a:pt x="318750" y="22138"/>
                    </a:lnTo>
                    <a:lnTo>
                      <a:pt x="319651" y="21859"/>
                    </a:lnTo>
                    <a:lnTo>
                      <a:pt x="321075" y="21853"/>
                    </a:lnTo>
                    <a:lnTo>
                      <a:pt x="322232" y="21603"/>
                    </a:lnTo>
                    <a:lnTo>
                      <a:pt x="323098" y="21221"/>
                    </a:lnTo>
                    <a:lnTo>
                      <a:pt x="324277" y="20431"/>
                    </a:lnTo>
                    <a:lnTo>
                      <a:pt x="326398" y="19374"/>
                    </a:lnTo>
                    <a:lnTo>
                      <a:pt x="328877" y="17545"/>
                    </a:lnTo>
                    <a:lnTo>
                      <a:pt x="329463" y="17144"/>
                    </a:lnTo>
                    <a:lnTo>
                      <a:pt x="330528" y="16628"/>
                    </a:lnTo>
                    <a:lnTo>
                      <a:pt x="331457" y="15899"/>
                    </a:lnTo>
                    <a:lnTo>
                      <a:pt x="332515" y="15364"/>
                    </a:lnTo>
                    <a:lnTo>
                      <a:pt x="334993" y="13165"/>
                    </a:lnTo>
                    <a:lnTo>
                      <a:pt x="337919" y="10759"/>
                    </a:lnTo>
                    <a:lnTo>
                      <a:pt x="339386" y="9981"/>
                    </a:lnTo>
                    <a:lnTo>
                      <a:pt x="340730" y="9538"/>
                    </a:lnTo>
                    <a:lnTo>
                      <a:pt x="341937" y="9471"/>
                    </a:lnTo>
                    <a:lnTo>
                      <a:pt x="342303" y="9696"/>
                    </a:lnTo>
                    <a:lnTo>
                      <a:pt x="342637" y="10346"/>
                    </a:lnTo>
                    <a:lnTo>
                      <a:pt x="343382" y="12600"/>
                    </a:lnTo>
                    <a:lnTo>
                      <a:pt x="343473" y="13061"/>
                    </a:lnTo>
                    <a:lnTo>
                      <a:pt x="343456" y="13766"/>
                    </a:lnTo>
                    <a:lnTo>
                      <a:pt x="343894" y="15121"/>
                    </a:lnTo>
                    <a:lnTo>
                      <a:pt x="344256" y="15729"/>
                    </a:lnTo>
                    <a:lnTo>
                      <a:pt x="344884" y="16069"/>
                    </a:lnTo>
                    <a:lnTo>
                      <a:pt x="345596" y="16069"/>
                    </a:lnTo>
                    <a:lnTo>
                      <a:pt x="346285" y="16257"/>
                    </a:lnTo>
                    <a:lnTo>
                      <a:pt x="346757" y="16215"/>
                    </a:lnTo>
                    <a:lnTo>
                      <a:pt x="347178" y="16014"/>
                    </a:lnTo>
                    <a:lnTo>
                      <a:pt x="348076" y="15230"/>
                    </a:lnTo>
                    <a:lnTo>
                      <a:pt x="348683" y="14860"/>
                    </a:lnTo>
                    <a:lnTo>
                      <a:pt x="350716" y="14222"/>
                    </a:lnTo>
                    <a:lnTo>
                      <a:pt x="353317" y="14149"/>
                    </a:lnTo>
                    <a:lnTo>
                      <a:pt x="354913" y="13712"/>
                    </a:lnTo>
                    <a:lnTo>
                      <a:pt x="356813" y="13687"/>
                    </a:lnTo>
                    <a:lnTo>
                      <a:pt x="357913" y="13293"/>
                    </a:lnTo>
                    <a:lnTo>
                      <a:pt x="359333" y="13244"/>
                    </a:lnTo>
                    <a:lnTo>
                      <a:pt x="360412" y="12752"/>
                    </a:lnTo>
                    <a:lnTo>
                      <a:pt x="361206" y="12235"/>
                    </a:lnTo>
                    <a:lnTo>
                      <a:pt x="363831" y="9186"/>
                    </a:lnTo>
                    <a:lnTo>
                      <a:pt x="368038" y="6524"/>
                    </a:lnTo>
                    <a:lnTo>
                      <a:pt x="369137" y="5619"/>
                    </a:lnTo>
                    <a:lnTo>
                      <a:pt x="369998" y="5255"/>
                    </a:lnTo>
                    <a:lnTo>
                      <a:pt x="370936" y="4185"/>
                    </a:lnTo>
                    <a:lnTo>
                      <a:pt x="371586" y="3894"/>
                    </a:lnTo>
                    <a:lnTo>
                      <a:pt x="375072" y="1440"/>
                    </a:lnTo>
                    <a:lnTo>
                      <a:pt x="377115" y="236"/>
                    </a:lnTo>
                    <a:lnTo>
                      <a:pt x="377800" y="66"/>
                    </a:lnTo>
                    <a:lnTo>
                      <a:pt x="379229" y="0"/>
                    </a:lnTo>
                    <a:lnTo>
                      <a:pt x="379672" y="121"/>
                    </a:lnTo>
                    <a:lnTo>
                      <a:pt x="380699" y="722"/>
                    </a:lnTo>
                    <a:lnTo>
                      <a:pt x="381245" y="1178"/>
                    </a:lnTo>
                    <a:lnTo>
                      <a:pt x="383173" y="4161"/>
                    </a:lnTo>
                    <a:lnTo>
                      <a:pt x="383598" y="5255"/>
                    </a:lnTo>
                    <a:lnTo>
                      <a:pt x="383988" y="5546"/>
                    </a:lnTo>
                    <a:lnTo>
                      <a:pt x="384920" y="5619"/>
                    </a:lnTo>
                    <a:lnTo>
                      <a:pt x="385944" y="6209"/>
                    </a:lnTo>
                    <a:lnTo>
                      <a:pt x="386874" y="6378"/>
                    </a:lnTo>
                    <a:lnTo>
                      <a:pt x="394453" y="6215"/>
                    </a:lnTo>
                    <a:lnTo>
                      <a:pt x="397033" y="7400"/>
                    </a:lnTo>
                    <a:lnTo>
                      <a:pt x="397959" y="7582"/>
                    </a:lnTo>
                    <a:lnTo>
                      <a:pt x="399663" y="8870"/>
                    </a:lnTo>
                    <a:lnTo>
                      <a:pt x="400863" y="10334"/>
                    </a:lnTo>
                    <a:lnTo>
                      <a:pt x="401085" y="10753"/>
                    </a:lnTo>
                    <a:lnTo>
                      <a:pt x="401348" y="11652"/>
                    </a:lnTo>
                    <a:lnTo>
                      <a:pt x="402368" y="12965"/>
                    </a:lnTo>
                    <a:lnTo>
                      <a:pt x="402954" y="14258"/>
                    </a:lnTo>
                    <a:lnTo>
                      <a:pt x="403145" y="15425"/>
                    </a:lnTo>
                    <a:lnTo>
                      <a:pt x="403609" y="16233"/>
                    </a:lnTo>
                    <a:lnTo>
                      <a:pt x="403658" y="17424"/>
                    </a:lnTo>
                    <a:lnTo>
                      <a:pt x="403986" y="18560"/>
                    </a:lnTo>
                    <a:lnTo>
                      <a:pt x="404096" y="19739"/>
                    </a:lnTo>
                    <a:lnTo>
                      <a:pt x="404379" y="20893"/>
                    </a:lnTo>
                    <a:lnTo>
                      <a:pt x="404356" y="21361"/>
                    </a:lnTo>
                    <a:lnTo>
                      <a:pt x="404026" y="21993"/>
                    </a:lnTo>
                    <a:lnTo>
                      <a:pt x="403931" y="22697"/>
                    </a:lnTo>
                    <a:lnTo>
                      <a:pt x="404005" y="25304"/>
                    </a:lnTo>
                    <a:lnTo>
                      <a:pt x="404311" y="26446"/>
                    </a:lnTo>
                    <a:lnTo>
                      <a:pt x="405346" y="28317"/>
                    </a:lnTo>
                    <a:lnTo>
                      <a:pt x="405735" y="28560"/>
                    </a:lnTo>
                    <a:lnTo>
                      <a:pt x="406208" y="28657"/>
                    </a:lnTo>
                    <a:lnTo>
                      <a:pt x="406913" y="28566"/>
                    </a:lnTo>
                    <a:lnTo>
                      <a:pt x="407310" y="28299"/>
                    </a:lnTo>
                    <a:lnTo>
                      <a:pt x="408670" y="26610"/>
                    </a:lnTo>
                    <a:lnTo>
                      <a:pt x="410769" y="26215"/>
                    </a:lnTo>
                    <a:lnTo>
                      <a:pt x="412149" y="26531"/>
                    </a:lnTo>
                    <a:lnTo>
                      <a:pt x="414040" y="26476"/>
                    </a:lnTo>
                    <a:lnTo>
                      <a:pt x="415406" y="26841"/>
                    </a:lnTo>
                    <a:lnTo>
                      <a:pt x="416829" y="26865"/>
                    </a:lnTo>
                    <a:lnTo>
                      <a:pt x="417489" y="26598"/>
                    </a:lnTo>
                    <a:lnTo>
                      <a:pt x="418814" y="25602"/>
                    </a:lnTo>
                    <a:lnTo>
                      <a:pt x="421294" y="24210"/>
                    </a:lnTo>
                    <a:lnTo>
                      <a:pt x="422689" y="23961"/>
                    </a:lnTo>
                    <a:lnTo>
                      <a:pt x="424125" y="23998"/>
                    </a:lnTo>
                    <a:lnTo>
                      <a:pt x="424459" y="24283"/>
                    </a:lnTo>
                    <a:lnTo>
                      <a:pt x="425148" y="25814"/>
                    </a:lnTo>
                    <a:lnTo>
                      <a:pt x="425239" y="26276"/>
                    </a:lnTo>
                    <a:lnTo>
                      <a:pt x="425216" y="28190"/>
                    </a:lnTo>
                    <a:lnTo>
                      <a:pt x="425373" y="28603"/>
                    </a:lnTo>
                    <a:lnTo>
                      <a:pt x="426219" y="29459"/>
                    </a:lnTo>
                    <a:lnTo>
                      <a:pt x="426790" y="30753"/>
                    </a:lnTo>
                    <a:lnTo>
                      <a:pt x="427558" y="31288"/>
                    </a:lnTo>
                    <a:lnTo>
                      <a:pt x="427892" y="31920"/>
                    </a:lnTo>
                    <a:lnTo>
                      <a:pt x="429259" y="32862"/>
                    </a:lnTo>
                    <a:lnTo>
                      <a:pt x="430838" y="34289"/>
                    </a:lnTo>
                    <a:lnTo>
                      <a:pt x="431694" y="35425"/>
                    </a:lnTo>
                    <a:lnTo>
                      <a:pt x="432021" y="36057"/>
                    </a:lnTo>
                    <a:lnTo>
                      <a:pt x="432088" y="36768"/>
                    </a:lnTo>
                    <a:lnTo>
                      <a:pt x="432544" y="37582"/>
                    </a:lnTo>
                    <a:lnTo>
                      <a:pt x="432546" y="38548"/>
                    </a:lnTo>
                    <a:lnTo>
                      <a:pt x="432441" y="38998"/>
                    </a:lnTo>
                    <a:lnTo>
                      <a:pt x="429390" y="41251"/>
                    </a:lnTo>
                    <a:lnTo>
                      <a:pt x="428878" y="41750"/>
                    </a:lnTo>
                    <a:lnTo>
                      <a:pt x="428303" y="42503"/>
                    </a:lnTo>
                    <a:lnTo>
                      <a:pt x="427580" y="43725"/>
                    </a:lnTo>
                    <a:lnTo>
                      <a:pt x="426527" y="45845"/>
                    </a:lnTo>
                    <a:lnTo>
                      <a:pt x="426404" y="46306"/>
                    </a:lnTo>
                    <a:lnTo>
                      <a:pt x="426348" y="47485"/>
                    </a:lnTo>
                    <a:lnTo>
                      <a:pt x="426009" y="48864"/>
                    </a:lnTo>
                    <a:lnTo>
                      <a:pt x="426026" y="54071"/>
                    </a:lnTo>
                    <a:lnTo>
                      <a:pt x="426254" y="54739"/>
                    </a:lnTo>
                    <a:lnTo>
                      <a:pt x="426801" y="55614"/>
                    </a:lnTo>
                    <a:lnTo>
                      <a:pt x="427638" y="56951"/>
                    </a:lnTo>
                    <a:lnTo>
                      <a:pt x="427764" y="57880"/>
                    </a:lnTo>
                    <a:lnTo>
                      <a:pt x="428196" y="58713"/>
                    </a:lnTo>
                    <a:lnTo>
                      <a:pt x="428379" y="65116"/>
                    </a:lnTo>
                    <a:lnTo>
                      <a:pt x="428291" y="65815"/>
                    </a:lnTo>
                    <a:lnTo>
                      <a:pt x="427953" y="66938"/>
                    </a:lnTo>
                    <a:lnTo>
                      <a:pt x="428090" y="71920"/>
                    </a:lnTo>
                    <a:lnTo>
                      <a:pt x="428211" y="72856"/>
                    </a:lnTo>
                    <a:lnTo>
                      <a:pt x="428968" y="75353"/>
                    </a:lnTo>
                    <a:lnTo>
                      <a:pt x="428990" y="76787"/>
                    </a:lnTo>
                    <a:lnTo>
                      <a:pt x="429111" y="77212"/>
                    </a:lnTo>
                    <a:lnTo>
                      <a:pt x="430930" y="78355"/>
                    </a:lnTo>
                    <a:lnTo>
                      <a:pt x="432396" y="79132"/>
                    </a:lnTo>
                    <a:lnTo>
                      <a:pt x="437054" y="80876"/>
                    </a:lnTo>
                    <a:lnTo>
                      <a:pt x="439108" y="81447"/>
                    </a:lnTo>
                    <a:lnTo>
                      <a:pt x="440660" y="82036"/>
                    </a:lnTo>
                    <a:lnTo>
                      <a:pt x="443497" y="82030"/>
                    </a:lnTo>
                    <a:lnTo>
                      <a:pt x="445123" y="82364"/>
                    </a:lnTo>
                    <a:lnTo>
                      <a:pt x="446065" y="82322"/>
                    </a:lnTo>
                    <a:lnTo>
                      <a:pt x="446961" y="82626"/>
                    </a:lnTo>
                    <a:lnTo>
                      <a:pt x="451051" y="85025"/>
                    </a:lnTo>
                    <a:lnTo>
                      <a:pt x="451814" y="85918"/>
                    </a:lnTo>
                    <a:lnTo>
                      <a:pt x="452530" y="86538"/>
                    </a:lnTo>
                    <a:lnTo>
                      <a:pt x="453098" y="87291"/>
                    </a:lnTo>
                    <a:lnTo>
                      <a:pt x="453783" y="88543"/>
                    </a:lnTo>
                    <a:lnTo>
                      <a:pt x="454457" y="90298"/>
                    </a:lnTo>
                    <a:lnTo>
                      <a:pt x="454449" y="90785"/>
                    </a:lnTo>
                    <a:lnTo>
                      <a:pt x="454573" y="91228"/>
                    </a:lnTo>
                    <a:lnTo>
                      <a:pt x="454977" y="91817"/>
                    </a:lnTo>
                    <a:lnTo>
                      <a:pt x="455478" y="92328"/>
                    </a:lnTo>
                    <a:lnTo>
                      <a:pt x="456059" y="92729"/>
                    </a:lnTo>
                    <a:lnTo>
                      <a:pt x="456961" y="93033"/>
                    </a:lnTo>
                    <a:lnTo>
                      <a:pt x="457661" y="93142"/>
                    </a:lnTo>
                    <a:lnTo>
                      <a:pt x="458878" y="93112"/>
                    </a:lnTo>
                    <a:lnTo>
                      <a:pt x="461010" y="93075"/>
                    </a:lnTo>
                    <a:lnTo>
                      <a:pt x="463284" y="93732"/>
                    </a:lnTo>
                    <a:lnTo>
                      <a:pt x="463993" y="93798"/>
                    </a:lnTo>
                    <a:lnTo>
                      <a:pt x="466602" y="95426"/>
                    </a:lnTo>
                    <a:lnTo>
                      <a:pt x="468090" y="96155"/>
                    </a:lnTo>
                    <a:lnTo>
                      <a:pt x="468784" y="96301"/>
                    </a:lnTo>
                    <a:lnTo>
                      <a:pt x="470208" y="96259"/>
                    </a:lnTo>
                    <a:lnTo>
                      <a:pt x="471128" y="96040"/>
                    </a:lnTo>
                    <a:lnTo>
                      <a:pt x="471993" y="95651"/>
                    </a:lnTo>
                    <a:lnTo>
                      <a:pt x="472986" y="95007"/>
                    </a:lnTo>
                    <a:lnTo>
                      <a:pt x="473440" y="94855"/>
                    </a:lnTo>
                    <a:lnTo>
                      <a:pt x="476035" y="94849"/>
                    </a:lnTo>
                    <a:lnTo>
                      <a:pt x="478709" y="95821"/>
                    </a:lnTo>
                    <a:lnTo>
                      <a:pt x="481514" y="98002"/>
                    </a:lnTo>
                    <a:lnTo>
                      <a:pt x="482319" y="98501"/>
                    </a:lnTo>
                    <a:lnTo>
                      <a:pt x="483605" y="99108"/>
                    </a:lnTo>
                    <a:lnTo>
                      <a:pt x="484310" y="99740"/>
                    </a:lnTo>
                    <a:lnTo>
                      <a:pt x="485934" y="100718"/>
                    </a:lnTo>
                    <a:lnTo>
                      <a:pt x="486582" y="101004"/>
                    </a:lnTo>
                    <a:lnTo>
                      <a:pt x="487733" y="101277"/>
                    </a:lnTo>
                    <a:lnTo>
                      <a:pt x="489154" y="101198"/>
                    </a:lnTo>
                    <a:lnTo>
                      <a:pt x="490761" y="101587"/>
                    </a:lnTo>
                    <a:lnTo>
                      <a:pt x="494084" y="101514"/>
                    </a:lnTo>
                    <a:lnTo>
                      <a:pt x="494972" y="101217"/>
                    </a:lnTo>
                    <a:lnTo>
                      <a:pt x="495690" y="101216"/>
                    </a:lnTo>
                    <a:lnTo>
                      <a:pt x="496244" y="100803"/>
                    </a:lnTo>
                    <a:lnTo>
                      <a:pt x="497437" y="98756"/>
                    </a:lnTo>
                    <a:lnTo>
                      <a:pt x="497905" y="96678"/>
                    </a:lnTo>
                    <a:lnTo>
                      <a:pt x="497871" y="95736"/>
                    </a:lnTo>
                    <a:lnTo>
                      <a:pt x="497991" y="94321"/>
                    </a:lnTo>
                    <a:lnTo>
                      <a:pt x="497612" y="93458"/>
                    </a:lnTo>
                    <a:lnTo>
                      <a:pt x="496275" y="92109"/>
                    </a:lnTo>
                    <a:lnTo>
                      <a:pt x="495032" y="90378"/>
                    </a:lnTo>
                    <a:lnTo>
                      <a:pt x="493865" y="88318"/>
                    </a:lnTo>
                    <a:lnTo>
                      <a:pt x="493639" y="87650"/>
                    </a:lnTo>
                    <a:lnTo>
                      <a:pt x="493486" y="86003"/>
                    </a:lnTo>
                    <a:lnTo>
                      <a:pt x="493761" y="85353"/>
                    </a:lnTo>
                    <a:lnTo>
                      <a:pt x="494179" y="85135"/>
                    </a:lnTo>
                    <a:lnTo>
                      <a:pt x="495360" y="85062"/>
                    </a:lnTo>
                    <a:lnTo>
                      <a:pt x="496034" y="84831"/>
                    </a:lnTo>
                    <a:lnTo>
                      <a:pt x="496739" y="84764"/>
                    </a:lnTo>
                    <a:lnTo>
                      <a:pt x="497401" y="85031"/>
                    </a:lnTo>
                    <a:lnTo>
                      <a:pt x="498110" y="85098"/>
                    </a:lnTo>
                    <a:lnTo>
                      <a:pt x="499375" y="85742"/>
                    </a:lnTo>
                    <a:lnTo>
                      <a:pt x="502693" y="87018"/>
                    </a:lnTo>
                    <a:lnTo>
                      <a:pt x="503865" y="87097"/>
                    </a:lnTo>
                    <a:lnTo>
                      <a:pt x="504549" y="87291"/>
                    </a:lnTo>
                    <a:lnTo>
                      <a:pt x="505827" y="87917"/>
                    </a:lnTo>
                    <a:lnTo>
                      <a:pt x="510615" y="91435"/>
                    </a:lnTo>
                    <a:lnTo>
                      <a:pt x="512647" y="90305"/>
                    </a:lnTo>
                    <a:lnTo>
                      <a:pt x="513363" y="90341"/>
                    </a:lnTo>
                    <a:lnTo>
                      <a:pt x="513905" y="89880"/>
                    </a:lnTo>
                    <a:lnTo>
                      <a:pt x="514364" y="89819"/>
                    </a:lnTo>
                    <a:lnTo>
                      <a:pt x="515033" y="91204"/>
                    </a:lnTo>
                    <a:lnTo>
                      <a:pt x="515340" y="91836"/>
                    </a:lnTo>
                    <a:lnTo>
                      <a:pt x="515689" y="96466"/>
                    </a:lnTo>
                    <a:lnTo>
                      <a:pt x="516616" y="97431"/>
                    </a:lnTo>
                    <a:lnTo>
                      <a:pt x="518393" y="98671"/>
                    </a:lnTo>
                    <a:lnTo>
                      <a:pt x="519628" y="99060"/>
                    </a:lnTo>
                    <a:lnTo>
                      <a:pt x="520904" y="99059"/>
                    </a:lnTo>
                    <a:lnTo>
                      <a:pt x="522488" y="98944"/>
                    </a:lnTo>
                    <a:lnTo>
                      <a:pt x="524032" y="98950"/>
                    </a:lnTo>
                    <a:lnTo>
                      <a:pt x="526003" y="98409"/>
                    </a:lnTo>
                    <a:lnTo>
                      <a:pt x="528244" y="98221"/>
                    </a:lnTo>
                    <a:lnTo>
                      <a:pt x="530407" y="98227"/>
                    </a:lnTo>
                    <a:lnTo>
                      <a:pt x="532415" y="98458"/>
                    </a:lnTo>
                    <a:lnTo>
                      <a:pt x="533961" y="98464"/>
                    </a:lnTo>
                    <a:lnTo>
                      <a:pt x="535351" y="98853"/>
                    </a:lnTo>
                    <a:lnTo>
                      <a:pt x="537591" y="99090"/>
                    </a:lnTo>
                    <a:lnTo>
                      <a:pt x="539717" y="99631"/>
                    </a:lnTo>
                    <a:lnTo>
                      <a:pt x="541068" y="100870"/>
                    </a:lnTo>
                    <a:lnTo>
                      <a:pt x="542033" y="102571"/>
                    </a:lnTo>
                    <a:lnTo>
                      <a:pt x="542458" y="104035"/>
                    </a:lnTo>
                    <a:lnTo>
                      <a:pt x="543269" y="105390"/>
                    </a:lnTo>
                    <a:lnTo>
                      <a:pt x="543925" y="107170"/>
                    </a:lnTo>
                    <a:lnTo>
                      <a:pt x="544272" y="109139"/>
                    </a:lnTo>
                    <a:lnTo>
                      <a:pt x="544272" y="110372"/>
                    </a:lnTo>
                    <a:lnTo>
                      <a:pt x="544194" y="112535"/>
                    </a:lnTo>
                    <a:lnTo>
                      <a:pt x="543691" y="114194"/>
                    </a:lnTo>
                    <a:lnTo>
                      <a:pt x="543343" y="116283"/>
                    </a:lnTo>
                    <a:lnTo>
                      <a:pt x="542762" y="118015"/>
                    </a:lnTo>
                    <a:lnTo>
                      <a:pt x="542260" y="120293"/>
                    </a:lnTo>
                    <a:lnTo>
                      <a:pt x="541796" y="121454"/>
                    </a:lnTo>
                    <a:lnTo>
                      <a:pt x="541409" y="122729"/>
                    </a:lnTo>
                    <a:lnTo>
                      <a:pt x="541023" y="124194"/>
                    </a:lnTo>
                    <a:lnTo>
                      <a:pt x="540983" y="126083"/>
                    </a:lnTo>
                    <a:lnTo>
                      <a:pt x="541292" y="127438"/>
                    </a:lnTo>
                    <a:lnTo>
                      <a:pt x="541292" y="127717"/>
                    </a:lnTo>
                    <a:lnTo>
                      <a:pt x="539711" y="127790"/>
                    </a:lnTo>
                    <a:lnTo>
                      <a:pt x="538673" y="128070"/>
                    </a:lnTo>
                    <a:lnTo>
                      <a:pt x="537755" y="128659"/>
                    </a:lnTo>
                    <a:lnTo>
                      <a:pt x="536646" y="129479"/>
                    </a:lnTo>
                    <a:lnTo>
                      <a:pt x="535730" y="130342"/>
                    </a:lnTo>
                    <a:lnTo>
                      <a:pt x="534891" y="131198"/>
                    </a:lnTo>
                    <a:lnTo>
                      <a:pt x="534052" y="132055"/>
                    </a:lnTo>
                    <a:lnTo>
                      <a:pt x="533252" y="132948"/>
                    </a:lnTo>
                    <a:lnTo>
                      <a:pt x="532645" y="133726"/>
                    </a:lnTo>
                    <a:lnTo>
                      <a:pt x="531961" y="134619"/>
                    </a:lnTo>
                    <a:lnTo>
                      <a:pt x="530557" y="136721"/>
                    </a:lnTo>
                    <a:lnTo>
                      <a:pt x="529685" y="138076"/>
                    </a:lnTo>
                    <a:lnTo>
                      <a:pt x="528696" y="139322"/>
                    </a:lnTo>
                    <a:lnTo>
                      <a:pt x="527818" y="140141"/>
                    </a:lnTo>
                    <a:lnTo>
                      <a:pt x="527094" y="140841"/>
                    </a:lnTo>
                    <a:lnTo>
                      <a:pt x="526255" y="141703"/>
                    </a:lnTo>
                    <a:lnTo>
                      <a:pt x="525301" y="142560"/>
                    </a:lnTo>
                    <a:lnTo>
                      <a:pt x="523730" y="143501"/>
                    </a:lnTo>
                    <a:lnTo>
                      <a:pt x="522616" y="143860"/>
                    </a:lnTo>
                    <a:lnTo>
                      <a:pt x="521190" y="143757"/>
                    </a:lnTo>
                    <a:lnTo>
                      <a:pt x="520412" y="143717"/>
                    </a:lnTo>
                    <a:lnTo>
                      <a:pt x="519485" y="143772"/>
                    </a:lnTo>
                    <a:lnTo>
                      <a:pt x="517979" y="144039"/>
                    </a:lnTo>
                    <a:lnTo>
                      <a:pt x="515807" y="144981"/>
                    </a:lnTo>
                    <a:lnTo>
                      <a:pt x="513712" y="145889"/>
                    </a:lnTo>
                    <a:lnTo>
                      <a:pt x="510375" y="149631"/>
                    </a:lnTo>
                    <a:lnTo>
                      <a:pt x="506134" y="153404"/>
                    </a:lnTo>
                    <a:lnTo>
                      <a:pt x="505261" y="156315"/>
                    </a:lnTo>
                    <a:lnTo>
                      <a:pt x="504259" y="157366"/>
                    </a:lnTo>
                    <a:lnTo>
                      <a:pt x="499662" y="157785"/>
                    </a:lnTo>
                    <a:lnTo>
                      <a:pt x="495955" y="156023"/>
                    </a:lnTo>
                    <a:lnTo>
                      <a:pt x="489116" y="154334"/>
                    </a:lnTo>
                    <a:lnTo>
                      <a:pt x="482282" y="155038"/>
                    </a:lnTo>
                    <a:lnTo>
                      <a:pt x="478506" y="155151"/>
                    </a:lnTo>
                    <a:lnTo>
                      <a:pt x="472980" y="154279"/>
                    </a:lnTo>
                    <a:lnTo>
                      <a:pt x="463899" y="154352"/>
                    </a:lnTo>
                    <a:lnTo>
                      <a:pt x="460868" y="157074"/>
                    </a:lnTo>
                    <a:lnTo>
                      <a:pt x="459602" y="158930"/>
                    </a:lnTo>
                    <a:lnTo>
                      <a:pt x="455593" y="159808"/>
                    </a:lnTo>
                    <a:lnTo>
                      <a:pt x="448260" y="160385"/>
                    </a:lnTo>
                    <a:lnTo>
                      <a:pt x="445643" y="158349"/>
                    </a:lnTo>
                    <a:lnTo>
                      <a:pt x="442764" y="158313"/>
                    </a:lnTo>
                    <a:lnTo>
                      <a:pt x="436899" y="158167"/>
                    </a:lnTo>
                    <a:lnTo>
                      <a:pt x="431916" y="159613"/>
                    </a:lnTo>
                    <a:lnTo>
                      <a:pt x="427515" y="162001"/>
                    </a:lnTo>
                    <a:lnTo>
                      <a:pt x="424703" y="162712"/>
                    </a:lnTo>
                    <a:lnTo>
                      <a:pt x="422318" y="162056"/>
                    </a:lnTo>
                    <a:lnTo>
                      <a:pt x="418426" y="161824"/>
                    </a:lnTo>
                    <a:lnTo>
                      <a:pt x="414234" y="161548"/>
                    </a:lnTo>
                    <a:lnTo>
                      <a:pt x="410453" y="164456"/>
                    </a:lnTo>
                    <a:lnTo>
                      <a:pt x="408053" y="167949"/>
                    </a:lnTo>
                    <a:lnTo>
                      <a:pt x="404243" y="168684"/>
                    </a:lnTo>
                    <a:lnTo>
                      <a:pt x="398529" y="170564"/>
                    </a:lnTo>
                    <a:lnTo>
                      <a:pt x="390751" y="170828"/>
                    </a:lnTo>
                    <a:lnTo>
                      <a:pt x="385587" y="170355"/>
                    </a:lnTo>
                    <a:lnTo>
                      <a:pt x="379482" y="170439"/>
                    </a:lnTo>
                    <a:lnTo>
                      <a:pt x="374859" y="171749"/>
                    </a:lnTo>
                    <a:lnTo>
                      <a:pt x="371228" y="173441"/>
                    </a:lnTo>
                    <a:lnTo>
                      <a:pt x="369592" y="175218"/>
                    </a:lnTo>
                    <a:lnTo>
                      <a:pt x="365414" y="177083"/>
                    </a:lnTo>
                    <a:lnTo>
                      <a:pt x="364269" y="177794"/>
                    </a:lnTo>
                    <a:lnTo>
                      <a:pt x="359638" y="178259"/>
                    </a:lnTo>
                    <a:lnTo>
                      <a:pt x="356129" y="176035"/>
                    </a:lnTo>
                    <a:lnTo>
                      <a:pt x="352172" y="174219"/>
                    </a:lnTo>
                    <a:lnTo>
                      <a:pt x="348097" y="174230"/>
                    </a:lnTo>
                    <a:lnTo>
                      <a:pt x="343709" y="170372"/>
                    </a:lnTo>
                    <a:lnTo>
                      <a:pt x="338386" y="168344"/>
                    </a:lnTo>
                    <a:lnTo>
                      <a:pt x="333347" y="168471"/>
                    </a:lnTo>
                    <a:lnTo>
                      <a:pt x="328858" y="165980"/>
                    </a:lnTo>
                    <a:lnTo>
                      <a:pt x="327732" y="168131"/>
                    </a:lnTo>
                    <a:lnTo>
                      <a:pt x="325695" y="170239"/>
                    </a:lnTo>
                    <a:lnTo>
                      <a:pt x="325246" y="172034"/>
                    </a:lnTo>
                    <a:lnTo>
                      <a:pt x="323449" y="174732"/>
                    </a:lnTo>
                    <a:lnTo>
                      <a:pt x="321877" y="178322"/>
                    </a:lnTo>
                    <a:lnTo>
                      <a:pt x="322326" y="181691"/>
                    </a:lnTo>
                    <a:lnTo>
                      <a:pt x="322995" y="185294"/>
                    </a:lnTo>
                    <a:lnTo>
                      <a:pt x="317998" y="188253"/>
                    </a:lnTo>
                    <a:lnTo>
                      <a:pt x="313117" y="190349"/>
                    </a:lnTo>
                    <a:lnTo>
                      <a:pt x="309659" y="194832"/>
                    </a:lnTo>
                    <a:lnTo>
                      <a:pt x="305932" y="198985"/>
                    </a:lnTo>
                    <a:lnTo>
                      <a:pt x="301665" y="198985"/>
                    </a:lnTo>
                    <a:lnTo>
                      <a:pt x="298050" y="199064"/>
                    </a:lnTo>
                    <a:lnTo>
                      <a:pt x="295826" y="198311"/>
                    </a:lnTo>
                    <a:lnTo>
                      <a:pt x="292639" y="196072"/>
                    </a:lnTo>
                    <a:lnTo>
                      <a:pt x="290342" y="194863"/>
                    </a:lnTo>
                    <a:lnTo>
                      <a:pt x="287463" y="194602"/>
                    </a:lnTo>
                    <a:lnTo>
                      <a:pt x="285021" y="195473"/>
                    </a:lnTo>
                    <a:lnTo>
                      <a:pt x="283218" y="197320"/>
                    </a:lnTo>
                    <a:lnTo>
                      <a:pt x="284091" y="200808"/>
                    </a:lnTo>
                    <a:lnTo>
                      <a:pt x="283923" y="207742"/>
                    </a:lnTo>
                    <a:lnTo>
                      <a:pt x="283698" y="210215"/>
                    </a:lnTo>
                    <a:lnTo>
                      <a:pt x="282516" y="216491"/>
                    </a:lnTo>
                    <a:lnTo>
                      <a:pt x="276444" y="216041"/>
                    </a:lnTo>
                    <a:lnTo>
                      <a:pt x="270212" y="217305"/>
                    </a:lnTo>
                    <a:lnTo>
                      <a:pt x="265347" y="215692"/>
                    </a:lnTo>
                    <a:lnTo>
                      <a:pt x="265215" y="215646"/>
                    </a:lnTo>
                    <a:lnTo>
                      <a:pt x="262813" y="215154"/>
                    </a:lnTo>
                    <a:lnTo>
                      <a:pt x="258995" y="212235"/>
                    </a:lnTo>
                    <a:lnTo>
                      <a:pt x="256524" y="210215"/>
                    </a:lnTo>
                    <a:lnTo>
                      <a:pt x="253616" y="207469"/>
                    </a:lnTo>
                    <a:lnTo>
                      <a:pt x="248741" y="205847"/>
                    </a:lnTo>
                    <a:lnTo>
                      <a:pt x="242908" y="204687"/>
                    </a:lnTo>
                    <a:lnTo>
                      <a:pt x="236547" y="205604"/>
                    </a:lnTo>
                    <a:lnTo>
                      <a:pt x="230679" y="208174"/>
                    </a:lnTo>
                    <a:lnTo>
                      <a:pt x="226947" y="211698"/>
                    </a:lnTo>
                    <a:lnTo>
                      <a:pt x="221515" y="215182"/>
                    </a:lnTo>
                    <a:lnTo>
                      <a:pt x="219373" y="217001"/>
                    </a:lnTo>
                    <a:lnTo>
                      <a:pt x="217284" y="221765"/>
                    </a:lnTo>
                    <a:lnTo>
                      <a:pt x="213697" y="225929"/>
                    </a:lnTo>
                    <a:lnTo>
                      <a:pt x="212427" y="228700"/>
                    </a:lnTo>
                    <a:lnTo>
                      <a:pt x="210780" y="232293"/>
                    </a:lnTo>
                    <a:lnTo>
                      <a:pt x="207863" y="238575"/>
                    </a:lnTo>
                    <a:lnTo>
                      <a:pt x="205635" y="242348"/>
                    </a:lnTo>
                    <a:lnTo>
                      <a:pt x="201998" y="245662"/>
                    </a:lnTo>
                    <a:lnTo>
                      <a:pt x="195465" y="247965"/>
                    </a:lnTo>
                    <a:lnTo>
                      <a:pt x="188031" y="256291"/>
                    </a:lnTo>
                    <a:lnTo>
                      <a:pt x="183868" y="260754"/>
                    </a:lnTo>
                    <a:lnTo>
                      <a:pt x="181787" y="264617"/>
                    </a:lnTo>
                    <a:lnTo>
                      <a:pt x="177029" y="267889"/>
                    </a:lnTo>
                    <a:lnTo>
                      <a:pt x="174055" y="272349"/>
                    </a:lnTo>
                    <a:lnTo>
                      <a:pt x="170487" y="272646"/>
                    </a:lnTo>
                    <a:lnTo>
                      <a:pt x="167811" y="275620"/>
                    </a:lnTo>
                    <a:lnTo>
                      <a:pt x="163945" y="277701"/>
                    </a:lnTo>
                    <a:lnTo>
                      <a:pt x="160674" y="280079"/>
                    </a:lnTo>
                    <a:lnTo>
                      <a:pt x="155108" y="280754"/>
                    </a:lnTo>
                    <a:lnTo>
                      <a:pt x="151025" y="280471"/>
                    </a:lnTo>
                    <a:lnTo>
                      <a:pt x="150005" y="280274"/>
                    </a:lnTo>
                    <a:lnTo>
                      <a:pt x="142010" y="278725"/>
                    </a:lnTo>
                    <a:lnTo>
                      <a:pt x="141048" y="273837"/>
                    </a:lnTo>
                    <a:lnTo>
                      <a:pt x="142535" y="269375"/>
                    </a:lnTo>
                    <a:lnTo>
                      <a:pt x="143130" y="266403"/>
                    </a:lnTo>
                    <a:lnTo>
                      <a:pt x="144319" y="262239"/>
                    </a:lnTo>
                    <a:lnTo>
                      <a:pt x="143427" y="259265"/>
                    </a:lnTo>
                    <a:lnTo>
                      <a:pt x="141643" y="257184"/>
                    </a:lnTo>
                    <a:lnTo>
                      <a:pt x="139264" y="252427"/>
                    </a:lnTo>
                    <a:lnTo>
                      <a:pt x="136291" y="250343"/>
                    </a:lnTo>
                    <a:lnTo>
                      <a:pt x="131533" y="248858"/>
                    </a:lnTo>
                    <a:lnTo>
                      <a:pt x="122017" y="249751"/>
                    </a:lnTo>
                    <a:lnTo>
                      <a:pt x="108339" y="253317"/>
                    </a:lnTo>
                    <a:lnTo>
                      <a:pt x="98823" y="255696"/>
                    </a:lnTo>
                    <a:lnTo>
                      <a:pt x="91687" y="258375"/>
                    </a:lnTo>
                    <a:lnTo>
                      <a:pt x="81874" y="257184"/>
                    </a:lnTo>
                    <a:lnTo>
                      <a:pt x="77116" y="255993"/>
                    </a:lnTo>
                    <a:lnTo>
                      <a:pt x="73845" y="255695"/>
                    </a:lnTo>
                    <a:lnTo>
                      <a:pt x="71169" y="255993"/>
                    </a:lnTo>
                    <a:lnTo>
                      <a:pt x="69385" y="256886"/>
                    </a:lnTo>
                    <a:lnTo>
                      <a:pt x="65773" y="257807"/>
                    </a:lnTo>
                    <a:lnTo>
                      <a:pt x="59517" y="258445"/>
                    </a:lnTo>
                    <a:lnTo>
                      <a:pt x="50414" y="260194"/>
                    </a:lnTo>
                    <a:lnTo>
                      <a:pt x="48037" y="260273"/>
                    </a:lnTo>
                    <a:lnTo>
                      <a:pt x="43382" y="261889"/>
                    </a:lnTo>
                    <a:lnTo>
                      <a:pt x="38081" y="263083"/>
                    </a:lnTo>
                    <a:lnTo>
                      <a:pt x="34573" y="263466"/>
                    </a:lnTo>
                    <a:lnTo>
                      <a:pt x="29091" y="264213"/>
                    </a:lnTo>
                    <a:lnTo>
                      <a:pt x="25273" y="264538"/>
                    </a:lnTo>
                    <a:lnTo>
                      <a:pt x="11929" y="266646"/>
                    </a:lnTo>
                    <a:lnTo>
                      <a:pt x="3381" y="266646"/>
                    </a:lnTo>
                    <a:lnTo>
                      <a:pt x="764" y="266646"/>
                    </a:lnTo>
                    <a:lnTo>
                      <a:pt x="0" y="266257"/>
                    </a:lnTo>
                    <a:lnTo>
                      <a:pt x="108" y="266072"/>
                    </a:lnTo>
                    <a:lnTo>
                      <a:pt x="163" y="265963"/>
                    </a:lnTo>
                    <a:lnTo>
                      <a:pt x="210" y="265847"/>
                    </a:lnTo>
                    <a:lnTo>
                      <a:pt x="250" y="265732"/>
                    </a:lnTo>
                    <a:lnTo>
                      <a:pt x="286" y="265616"/>
                    </a:lnTo>
                    <a:lnTo>
                      <a:pt x="318" y="265501"/>
                    </a:lnTo>
                    <a:lnTo>
                      <a:pt x="347" y="265386"/>
                    </a:lnTo>
                    <a:lnTo>
                      <a:pt x="370" y="265264"/>
                    </a:lnTo>
                    <a:lnTo>
                      <a:pt x="388" y="265142"/>
                    </a:lnTo>
                    <a:lnTo>
                      <a:pt x="405" y="265021"/>
                    </a:lnTo>
                    <a:lnTo>
                      <a:pt x="422" y="264900"/>
                    </a:lnTo>
                    <a:lnTo>
                      <a:pt x="434" y="264784"/>
                    </a:lnTo>
                    <a:lnTo>
                      <a:pt x="441" y="264657"/>
                    </a:lnTo>
                    <a:lnTo>
                      <a:pt x="442" y="264535"/>
                    </a:lnTo>
                    <a:lnTo>
                      <a:pt x="437" y="264292"/>
                    </a:lnTo>
                    <a:lnTo>
                      <a:pt x="429" y="264055"/>
                    </a:lnTo>
                    <a:lnTo>
                      <a:pt x="454" y="263812"/>
                    </a:lnTo>
                    <a:lnTo>
                      <a:pt x="521" y="263575"/>
                    </a:lnTo>
                    <a:lnTo>
                      <a:pt x="554" y="263338"/>
                    </a:lnTo>
                    <a:lnTo>
                      <a:pt x="545" y="263095"/>
                    </a:lnTo>
                    <a:lnTo>
                      <a:pt x="540" y="262852"/>
                    </a:lnTo>
                    <a:lnTo>
                      <a:pt x="547" y="262609"/>
                    </a:lnTo>
                    <a:lnTo>
                      <a:pt x="578" y="262366"/>
                    </a:lnTo>
                    <a:lnTo>
                      <a:pt x="577" y="262123"/>
                    </a:lnTo>
                    <a:lnTo>
                      <a:pt x="575" y="261990"/>
                    </a:lnTo>
                    <a:lnTo>
                      <a:pt x="576" y="261758"/>
                    </a:lnTo>
                    <a:lnTo>
                      <a:pt x="551" y="261516"/>
                    </a:lnTo>
                    <a:lnTo>
                      <a:pt x="528" y="261279"/>
                    </a:lnTo>
                    <a:lnTo>
                      <a:pt x="530" y="261035"/>
                    </a:lnTo>
                    <a:lnTo>
                      <a:pt x="522" y="260786"/>
                    </a:lnTo>
                    <a:lnTo>
                      <a:pt x="514" y="260665"/>
                    </a:lnTo>
                    <a:lnTo>
                      <a:pt x="502" y="260543"/>
                    </a:lnTo>
                    <a:lnTo>
                      <a:pt x="485" y="260428"/>
                    </a:lnTo>
                    <a:lnTo>
                      <a:pt x="455" y="260307"/>
                    </a:lnTo>
                    <a:lnTo>
                      <a:pt x="413" y="260146"/>
                    </a:lnTo>
                    <a:lnTo>
                      <a:pt x="1183" y="257694"/>
                    </a:lnTo>
                    <a:lnTo>
                      <a:pt x="2161" y="255002"/>
                    </a:lnTo>
                    <a:lnTo>
                      <a:pt x="2338" y="251822"/>
                    </a:lnTo>
                    <a:lnTo>
                      <a:pt x="2243" y="247964"/>
                    </a:lnTo>
                    <a:lnTo>
                      <a:pt x="2396" y="241925"/>
                    </a:lnTo>
                    <a:lnTo>
                      <a:pt x="2552" y="237201"/>
                    </a:lnTo>
                    <a:lnTo>
                      <a:pt x="2792" y="231390"/>
                    </a:lnTo>
                    <a:lnTo>
                      <a:pt x="3679" y="227311"/>
                    </a:lnTo>
                    <a:lnTo>
                      <a:pt x="4901" y="223599"/>
                    </a:lnTo>
                    <a:lnTo>
                      <a:pt x="8018" y="219453"/>
                    </a:lnTo>
                    <a:lnTo>
                      <a:pt x="13124" y="216411"/>
                    </a:lnTo>
                    <a:lnTo>
                      <a:pt x="16808" y="215166"/>
                    </a:lnTo>
                    <a:lnTo>
                      <a:pt x="20810" y="216451"/>
                    </a:lnTo>
                    <a:lnTo>
                      <a:pt x="25843" y="215814"/>
                    </a:lnTo>
                    <a:lnTo>
                      <a:pt x="30760" y="212247"/>
                    </a:lnTo>
                    <a:lnTo>
                      <a:pt x="32124" y="207132"/>
                    </a:lnTo>
                    <a:lnTo>
                      <a:pt x="34693" y="201557"/>
                    </a:lnTo>
                    <a:lnTo>
                      <a:pt x="37192" y="198611"/>
                    </a:lnTo>
                    <a:lnTo>
                      <a:pt x="40677" y="196606"/>
                    </a:lnTo>
                    <a:lnTo>
                      <a:pt x="44507" y="196359"/>
                    </a:lnTo>
                    <a:lnTo>
                      <a:pt x="48293" y="193100"/>
                    </a:lnTo>
                    <a:lnTo>
                      <a:pt x="56449" y="188790"/>
                    </a:lnTo>
                    <a:lnTo>
                      <a:pt x="60315" y="184926"/>
                    </a:lnTo>
                    <a:lnTo>
                      <a:pt x="64181" y="178085"/>
                    </a:lnTo>
                    <a:lnTo>
                      <a:pt x="65965" y="173923"/>
                    </a:lnTo>
                    <a:lnTo>
                      <a:pt x="65073" y="165299"/>
                    </a:lnTo>
                    <a:lnTo>
                      <a:pt x="65965" y="161730"/>
                    </a:lnTo>
                    <a:lnTo>
                      <a:pt x="66857" y="156083"/>
                    </a:lnTo>
                    <a:lnTo>
                      <a:pt x="66560" y="137942"/>
                    </a:lnTo>
                    <a:lnTo>
                      <a:pt x="63772" y="134062"/>
                    </a:lnTo>
                    <a:lnTo>
                      <a:pt x="64955" y="129657"/>
                    </a:lnTo>
                    <a:lnTo>
                      <a:pt x="66256" y="125866"/>
                    </a:lnTo>
                    <a:lnTo>
                      <a:pt x="66875" y="122270"/>
                    </a:lnTo>
                    <a:lnTo>
                      <a:pt x="65706" y="118111"/>
                    </a:lnTo>
                    <a:lnTo>
                      <a:pt x="66000" y="116720"/>
                    </a:lnTo>
                    <a:lnTo>
                      <a:pt x="66658" y="115462"/>
                    </a:lnTo>
                    <a:lnTo>
                      <a:pt x="66806" y="114302"/>
                    </a:lnTo>
                    <a:lnTo>
                      <a:pt x="67261" y="113761"/>
                    </a:lnTo>
                    <a:lnTo>
                      <a:pt x="68741" y="112996"/>
                    </a:lnTo>
                    <a:lnTo>
                      <a:pt x="70542" y="112492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71" name="object 72">
                <a:extLst>
                  <a:ext uri="{FF2B5EF4-FFF2-40B4-BE49-F238E27FC236}">
                    <a16:creationId xmlns:a16="http://schemas.microsoft.com/office/drawing/2014/main" id="{EC9F94EC-07CD-461C-BF9D-2025D57CD893}"/>
                  </a:ext>
                </a:extLst>
              </p:cNvPr>
              <p:cNvSpPr/>
              <p:nvPr/>
            </p:nvSpPr>
            <p:spPr>
              <a:xfrm>
                <a:off x="2294591" y="9930412"/>
                <a:ext cx="147126" cy="161098"/>
              </a:xfrm>
              <a:custGeom>
                <a:avLst/>
                <a:gdLst/>
                <a:ahLst/>
                <a:cxnLst/>
                <a:rect l="l" t="t" r="r" b="b"/>
                <a:pathLst>
                  <a:path w="147126" h="161098">
                    <a:moveTo>
                      <a:pt x="1569" y="15242"/>
                    </a:moveTo>
                    <a:lnTo>
                      <a:pt x="2744" y="16020"/>
                    </a:lnTo>
                    <a:lnTo>
                      <a:pt x="3884" y="16318"/>
                    </a:lnTo>
                    <a:lnTo>
                      <a:pt x="4535" y="16591"/>
                    </a:lnTo>
                    <a:lnTo>
                      <a:pt x="5722" y="16555"/>
                    </a:lnTo>
                    <a:lnTo>
                      <a:pt x="6886" y="16749"/>
                    </a:lnTo>
                    <a:lnTo>
                      <a:pt x="8074" y="16707"/>
                    </a:lnTo>
                    <a:lnTo>
                      <a:pt x="9204" y="17035"/>
                    </a:lnTo>
                    <a:lnTo>
                      <a:pt x="10388" y="17022"/>
                    </a:lnTo>
                    <a:lnTo>
                      <a:pt x="11298" y="17290"/>
                    </a:lnTo>
                    <a:lnTo>
                      <a:pt x="12004" y="17357"/>
                    </a:lnTo>
                    <a:lnTo>
                      <a:pt x="12913" y="17107"/>
                    </a:lnTo>
                    <a:lnTo>
                      <a:pt x="14226" y="16093"/>
                    </a:lnTo>
                    <a:lnTo>
                      <a:pt x="15270" y="15540"/>
                    </a:lnTo>
                    <a:lnTo>
                      <a:pt x="18073" y="15078"/>
                    </a:lnTo>
                    <a:lnTo>
                      <a:pt x="18635" y="15516"/>
                    </a:lnTo>
                    <a:lnTo>
                      <a:pt x="19570" y="15583"/>
                    </a:lnTo>
                    <a:lnTo>
                      <a:pt x="21083" y="16269"/>
                    </a:lnTo>
                    <a:lnTo>
                      <a:pt x="22084" y="16871"/>
                    </a:lnTo>
                    <a:lnTo>
                      <a:pt x="23268" y="15692"/>
                    </a:lnTo>
                    <a:lnTo>
                      <a:pt x="24003" y="14768"/>
                    </a:lnTo>
                    <a:lnTo>
                      <a:pt x="26159" y="10819"/>
                    </a:lnTo>
                    <a:lnTo>
                      <a:pt x="27215" y="7928"/>
                    </a:lnTo>
                    <a:lnTo>
                      <a:pt x="27343" y="6275"/>
                    </a:lnTo>
                    <a:lnTo>
                      <a:pt x="28114" y="4289"/>
                    </a:lnTo>
                    <a:lnTo>
                      <a:pt x="28133" y="3547"/>
                    </a:lnTo>
                    <a:lnTo>
                      <a:pt x="29004" y="3341"/>
                    </a:lnTo>
                    <a:lnTo>
                      <a:pt x="30732" y="2083"/>
                    </a:lnTo>
                    <a:lnTo>
                      <a:pt x="34740" y="48"/>
                    </a:lnTo>
                    <a:lnTo>
                      <a:pt x="35939" y="0"/>
                    </a:lnTo>
                    <a:lnTo>
                      <a:pt x="36322" y="206"/>
                    </a:lnTo>
                    <a:lnTo>
                      <a:pt x="36551" y="637"/>
                    </a:lnTo>
                    <a:lnTo>
                      <a:pt x="37270" y="1245"/>
                    </a:lnTo>
                    <a:lnTo>
                      <a:pt x="37857" y="2545"/>
                    </a:lnTo>
                    <a:lnTo>
                      <a:pt x="38241" y="2818"/>
                    </a:lnTo>
                    <a:lnTo>
                      <a:pt x="39338" y="3256"/>
                    </a:lnTo>
                    <a:lnTo>
                      <a:pt x="41315" y="4957"/>
                    </a:lnTo>
                    <a:lnTo>
                      <a:pt x="41748" y="5522"/>
                    </a:lnTo>
                    <a:lnTo>
                      <a:pt x="42321" y="6549"/>
                    </a:lnTo>
                    <a:lnTo>
                      <a:pt x="42995" y="7217"/>
                    </a:lnTo>
                    <a:lnTo>
                      <a:pt x="43984" y="8553"/>
                    </a:lnTo>
                    <a:lnTo>
                      <a:pt x="44556" y="8961"/>
                    </a:lnTo>
                    <a:lnTo>
                      <a:pt x="46129" y="9501"/>
                    </a:lnTo>
                    <a:lnTo>
                      <a:pt x="47547" y="9434"/>
                    </a:lnTo>
                    <a:lnTo>
                      <a:pt x="49188" y="9660"/>
                    </a:lnTo>
                    <a:lnTo>
                      <a:pt x="51319" y="9593"/>
                    </a:lnTo>
                    <a:lnTo>
                      <a:pt x="52262" y="9672"/>
                    </a:lnTo>
                    <a:lnTo>
                      <a:pt x="53153" y="9987"/>
                    </a:lnTo>
                    <a:lnTo>
                      <a:pt x="54758" y="11002"/>
                    </a:lnTo>
                    <a:lnTo>
                      <a:pt x="56090" y="11488"/>
                    </a:lnTo>
                    <a:lnTo>
                      <a:pt x="57021" y="11640"/>
                    </a:lnTo>
                    <a:lnTo>
                      <a:pt x="58446" y="11536"/>
                    </a:lnTo>
                    <a:lnTo>
                      <a:pt x="58811" y="11810"/>
                    </a:lnTo>
                    <a:lnTo>
                      <a:pt x="59938" y="13043"/>
                    </a:lnTo>
                    <a:lnTo>
                      <a:pt x="60499" y="13808"/>
                    </a:lnTo>
                    <a:lnTo>
                      <a:pt x="61056" y="14252"/>
                    </a:lnTo>
                    <a:lnTo>
                      <a:pt x="63413" y="16907"/>
                    </a:lnTo>
                    <a:lnTo>
                      <a:pt x="64174" y="17466"/>
                    </a:lnTo>
                    <a:lnTo>
                      <a:pt x="65106" y="17533"/>
                    </a:lnTo>
                    <a:lnTo>
                      <a:pt x="67505" y="18566"/>
                    </a:lnTo>
                    <a:lnTo>
                      <a:pt x="68447" y="18609"/>
                    </a:lnTo>
                    <a:lnTo>
                      <a:pt x="69803" y="19550"/>
                    </a:lnTo>
                    <a:lnTo>
                      <a:pt x="70473" y="19787"/>
                    </a:lnTo>
                    <a:lnTo>
                      <a:pt x="71174" y="19896"/>
                    </a:lnTo>
                    <a:lnTo>
                      <a:pt x="73123" y="20765"/>
                    </a:lnTo>
                    <a:lnTo>
                      <a:pt x="74463" y="21245"/>
                    </a:lnTo>
                    <a:lnTo>
                      <a:pt x="76114" y="21379"/>
                    </a:lnTo>
                    <a:lnTo>
                      <a:pt x="77470" y="21810"/>
                    </a:lnTo>
                    <a:lnTo>
                      <a:pt x="78652" y="21847"/>
                    </a:lnTo>
                    <a:lnTo>
                      <a:pt x="79777" y="22199"/>
                    </a:lnTo>
                    <a:lnTo>
                      <a:pt x="80722" y="22162"/>
                    </a:lnTo>
                    <a:lnTo>
                      <a:pt x="82107" y="22485"/>
                    </a:lnTo>
                    <a:lnTo>
                      <a:pt x="85660" y="22405"/>
                    </a:lnTo>
                    <a:lnTo>
                      <a:pt x="86549" y="22709"/>
                    </a:lnTo>
                    <a:lnTo>
                      <a:pt x="88684" y="22673"/>
                    </a:lnTo>
                    <a:lnTo>
                      <a:pt x="90553" y="23019"/>
                    </a:lnTo>
                    <a:lnTo>
                      <a:pt x="90965" y="23232"/>
                    </a:lnTo>
                    <a:lnTo>
                      <a:pt x="91735" y="24137"/>
                    </a:lnTo>
                    <a:lnTo>
                      <a:pt x="93208" y="25322"/>
                    </a:lnTo>
                    <a:lnTo>
                      <a:pt x="94289" y="25808"/>
                    </a:lnTo>
                    <a:lnTo>
                      <a:pt x="95861" y="26324"/>
                    </a:lnTo>
                    <a:lnTo>
                      <a:pt x="97010" y="26586"/>
                    </a:lnTo>
                    <a:lnTo>
                      <a:pt x="98573" y="27478"/>
                    </a:lnTo>
                    <a:lnTo>
                      <a:pt x="99880" y="28043"/>
                    </a:lnTo>
                    <a:lnTo>
                      <a:pt x="100807" y="28214"/>
                    </a:lnTo>
                    <a:lnTo>
                      <a:pt x="103177" y="28129"/>
                    </a:lnTo>
                    <a:lnTo>
                      <a:pt x="105070" y="28208"/>
                    </a:lnTo>
                    <a:lnTo>
                      <a:pt x="107439" y="28171"/>
                    </a:lnTo>
                    <a:lnTo>
                      <a:pt x="108135" y="28031"/>
                    </a:lnTo>
                    <a:lnTo>
                      <a:pt x="109017" y="27703"/>
                    </a:lnTo>
                    <a:lnTo>
                      <a:pt x="110917" y="27685"/>
                    </a:lnTo>
                    <a:lnTo>
                      <a:pt x="111850" y="27527"/>
                    </a:lnTo>
                    <a:lnTo>
                      <a:pt x="112510" y="27789"/>
                    </a:lnTo>
                    <a:lnTo>
                      <a:pt x="114773" y="29083"/>
                    </a:lnTo>
                    <a:lnTo>
                      <a:pt x="116117" y="30061"/>
                    </a:lnTo>
                    <a:lnTo>
                      <a:pt x="116560" y="30194"/>
                    </a:lnTo>
                    <a:lnTo>
                      <a:pt x="117755" y="30207"/>
                    </a:lnTo>
                    <a:lnTo>
                      <a:pt x="119325" y="29702"/>
                    </a:lnTo>
                    <a:lnTo>
                      <a:pt x="120565" y="29004"/>
                    </a:lnTo>
                    <a:lnTo>
                      <a:pt x="121495" y="28864"/>
                    </a:lnTo>
                    <a:lnTo>
                      <a:pt x="123207" y="28031"/>
                    </a:lnTo>
                    <a:lnTo>
                      <a:pt x="124471" y="26969"/>
                    </a:lnTo>
                    <a:lnTo>
                      <a:pt x="126420" y="26106"/>
                    </a:lnTo>
                    <a:lnTo>
                      <a:pt x="128465" y="24909"/>
                    </a:lnTo>
                    <a:lnTo>
                      <a:pt x="129143" y="24696"/>
                    </a:lnTo>
                    <a:lnTo>
                      <a:pt x="130087" y="24629"/>
                    </a:lnTo>
                    <a:lnTo>
                      <a:pt x="131010" y="24411"/>
                    </a:lnTo>
                    <a:lnTo>
                      <a:pt x="131659" y="24125"/>
                    </a:lnTo>
                    <a:lnTo>
                      <a:pt x="132658" y="23487"/>
                    </a:lnTo>
                    <a:lnTo>
                      <a:pt x="133536" y="23135"/>
                    </a:lnTo>
                    <a:lnTo>
                      <a:pt x="134234" y="22995"/>
                    </a:lnTo>
                    <a:lnTo>
                      <a:pt x="137077" y="22946"/>
                    </a:lnTo>
                    <a:lnTo>
                      <a:pt x="138726" y="22770"/>
                    </a:lnTo>
                    <a:lnTo>
                      <a:pt x="140148" y="22734"/>
                    </a:lnTo>
                    <a:lnTo>
                      <a:pt x="142283" y="22867"/>
                    </a:lnTo>
                    <a:lnTo>
                      <a:pt x="142717" y="22727"/>
                    </a:lnTo>
                    <a:lnTo>
                      <a:pt x="143656" y="21986"/>
                    </a:lnTo>
                    <a:lnTo>
                      <a:pt x="144493" y="21561"/>
                    </a:lnTo>
                    <a:lnTo>
                      <a:pt x="145072" y="20808"/>
                    </a:lnTo>
                    <a:lnTo>
                      <a:pt x="145957" y="19131"/>
                    </a:lnTo>
                    <a:lnTo>
                      <a:pt x="147126" y="23290"/>
                    </a:lnTo>
                    <a:lnTo>
                      <a:pt x="146508" y="26886"/>
                    </a:lnTo>
                    <a:lnTo>
                      <a:pt x="145206" y="30677"/>
                    </a:lnTo>
                    <a:lnTo>
                      <a:pt x="144023" y="35082"/>
                    </a:lnTo>
                    <a:lnTo>
                      <a:pt x="146811" y="38961"/>
                    </a:lnTo>
                    <a:lnTo>
                      <a:pt x="147109" y="57102"/>
                    </a:lnTo>
                    <a:lnTo>
                      <a:pt x="146216" y="62750"/>
                    </a:lnTo>
                    <a:lnTo>
                      <a:pt x="145325" y="66319"/>
                    </a:lnTo>
                    <a:lnTo>
                      <a:pt x="146216" y="74943"/>
                    </a:lnTo>
                    <a:lnTo>
                      <a:pt x="144432" y="79104"/>
                    </a:lnTo>
                    <a:lnTo>
                      <a:pt x="140566" y="85945"/>
                    </a:lnTo>
                    <a:lnTo>
                      <a:pt x="136701" y="89809"/>
                    </a:lnTo>
                    <a:lnTo>
                      <a:pt x="128545" y="94120"/>
                    </a:lnTo>
                    <a:lnTo>
                      <a:pt x="124758" y="97379"/>
                    </a:lnTo>
                    <a:lnTo>
                      <a:pt x="120929" y="97626"/>
                    </a:lnTo>
                    <a:lnTo>
                      <a:pt x="117443" y="99631"/>
                    </a:lnTo>
                    <a:lnTo>
                      <a:pt x="114944" y="102577"/>
                    </a:lnTo>
                    <a:lnTo>
                      <a:pt x="112376" y="108151"/>
                    </a:lnTo>
                    <a:lnTo>
                      <a:pt x="111012" y="113267"/>
                    </a:lnTo>
                    <a:lnTo>
                      <a:pt x="106095" y="116833"/>
                    </a:lnTo>
                    <a:lnTo>
                      <a:pt x="101062" y="117471"/>
                    </a:lnTo>
                    <a:lnTo>
                      <a:pt x="97059" y="116186"/>
                    </a:lnTo>
                    <a:lnTo>
                      <a:pt x="93376" y="117431"/>
                    </a:lnTo>
                    <a:lnTo>
                      <a:pt x="88269" y="120472"/>
                    </a:lnTo>
                    <a:lnTo>
                      <a:pt x="85153" y="124619"/>
                    </a:lnTo>
                    <a:lnTo>
                      <a:pt x="83930" y="128330"/>
                    </a:lnTo>
                    <a:lnTo>
                      <a:pt x="83043" y="132410"/>
                    </a:lnTo>
                    <a:lnTo>
                      <a:pt x="82803" y="138221"/>
                    </a:lnTo>
                    <a:lnTo>
                      <a:pt x="82647" y="142945"/>
                    </a:lnTo>
                    <a:lnTo>
                      <a:pt x="82494" y="148984"/>
                    </a:lnTo>
                    <a:lnTo>
                      <a:pt x="82589" y="152842"/>
                    </a:lnTo>
                    <a:lnTo>
                      <a:pt x="82412" y="156022"/>
                    </a:lnTo>
                    <a:lnTo>
                      <a:pt x="81435" y="158714"/>
                    </a:lnTo>
                    <a:lnTo>
                      <a:pt x="80685" y="161098"/>
                    </a:lnTo>
                    <a:lnTo>
                      <a:pt x="80658" y="160968"/>
                    </a:lnTo>
                    <a:lnTo>
                      <a:pt x="80640" y="160731"/>
                    </a:lnTo>
                    <a:lnTo>
                      <a:pt x="80555" y="160500"/>
                    </a:lnTo>
                    <a:lnTo>
                      <a:pt x="80491" y="160263"/>
                    </a:lnTo>
                    <a:lnTo>
                      <a:pt x="80460" y="160147"/>
                    </a:lnTo>
                    <a:lnTo>
                      <a:pt x="80423" y="160032"/>
                    </a:lnTo>
                    <a:lnTo>
                      <a:pt x="80385" y="159917"/>
                    </a:lnTo>
                    <a:lnTo>
                      <a:pt x="80345" y="159808"/>
                    </a:lnTo>
                    <a:lnTo>
                      <a:pt x="80262" y="159576"/>
                    </a:lnTo>
                    <a:lnTo>
                      <a:pt x="80179" y="159346"/>
                    </a:lnTo>
                    <a:lnTo>
                      <a:pt x="80096" y="159121"/>
                    </a:lnTo>
                    <a:lnTo>
                      <a:pt x="80018" y="158890"/>
                    </a:lnTo>
                    <a:lnTo>
                      <a:pt x="79937" y="158659"/>
                    </a:lnTo>
                    <a:lnTo>
                      <a:pt x="79893" y="158544"/>
                    </a:lnTo>
                    <a:lnTo>
                      <a:pt x="79843" y="158434"/>
                    </a:lnTo>
                    <a:lnTo>
                      <a:pt x="79786" y="158325"/>
                    </a:lnTo>
                    <a:lnTo>
                      <a:pt x="79726" y="158222"/>
                    </a:lnTo>
                    <a:lnTo>
                      <a:pt x="79642" y="157991"/>
                    </a:lnTo>
                    <a:lnTo>
                      <a:pt x="79592" y="157754"/>
                    </a:lnTo>
                    <a:lnTo>
                      <a:pt x="79470" y="157548"/>
                    </a:lnTo>
                    <a:lnTo>
                      <a:pt x="79369" y="157329"/>
                    </a:lnTo>
                    <a:lnTo>
                      <a:pt x="79322" y="157086"/>
                    </a:lnTo>
                    <a:lnTo>
                      <a:pt x="79271" y="156848"/>
                    </a:lnTo>
                    <a:lnTo>
                      <a:pt x="79242" y="156733"/>
                    </a:lnTo>
                    <a:lnTo>
                      <a:pt x="79204" y="156618"/>
                    </a:lnTo>
                    <a:lnTo>
                      <a:pt x="79164" y="156502"/>
                    </a:lnTo>
                    <a:lnTo>
                      <a:pt x="79120" y="156387"/>
                    </a:lnTo>
                    <a:lnTo>
                      <a:pt x="79071" y="156277"/>
                    </a:lnTo>
                    <a:lnTo>
                      <a:pt x="79016" y="156168"/>
                    </a:lnTo>
                    <a:lnTo>
                      <a:pt x="78956" y="156059"/>
                    </a:lnTo>
                    <a:lnTo>
                      <a:pt x="78867" y="155840"/>
                    </a:lnTo>
                    <a:lnTo>
                      <a:pt x="78859" y="155713"/>
                    </a:lnTo>
                    <a:lnTo>
                      <a:pt x="78797" y="155481"/>
                    </a:lnTo>
                    <a:lnTo>
                      <a:pt x="78738" y="155378"/>
                    </a:lnTo>
                    <a:lnTo>
                      <a:pt x="78674" y="155269"/>
                    </a:lnTo>
                    <a:lnTo>
                      <a:pt x="78603" y="155172"/>
                    </a:lnTo>
                    <a:lnTo>
                      <a:pt x="78529" y="155075"/>
                    </a:lnTo>
                    <a:lnTo>
                      <a:pt x="78415" y="154862"/>
                    </a:lnTo>
                    <a:lnTo>
                      <a:pt x="78319" y="154637"/>
                    </a:lnTo>
                    <a:lnTo>
                      <a:pt x="78222" y="154419"/>
                    </a:lnTo>
                    <a:lnTo>
                      <a:pt x="78170" y="154309"/>
                    </a:lnTo>
                    <a:lnTo>
                      <a:pt x="78111" y="154200"/>
                    </a:lnTo>
                    <a:lnTo>
                      <a:pt x="78041" y="154102"/>
                    </a:lnTo>
                    <a:lnTo>
                      <a:pt x="77969" y="154006"/>
                    </a:lnTo>
                    <a:lnTo>
                      <a:pt x="77855" y="153786"/>
                    </a:lnTo>
                    <a:lnTo>
                      <a:pt x="77768" y="153562"/>
                    </a:lnTo>
                    <a:lnTo>
                      <a:pt x="77711" y="153453"/>
                    </a:lnTo>
                    <a:lnTo>
                      <a:pt x="77650" y="153349"/>
                    </a:lnTo>
                    <a:lnTo>
                      <a:pt x="77587" y="153246"/>
                    </a:lnTo>
                    <a:lnTo>
                      <a:pt x="77521" y="153143"/>
                    </a:lnTo>
                    <a:lnTo>
                      <a:pt x="77452" y="153045"/>
                    </a:lnTo>
                    <a:lnTo>
                      <a:pt x="77315" y="152845"/>
                    </a:lnTo>
                    <a:lnTo>
                      <a:pt x="77178" y="152644"/>
                    </a:lnTo>
                    <a:lnTo>
                      <a:pt x="77044" y="152438"/>
                    </a:lnTo>
                    <a:lnTo>
                      <a:pt x="76913" y="152237"/>
                    </a:lnTo>
                    <a:lnTo>
                      <a:pt x="76782" y="152031"/>
                    </a:lnTo>
                    <a:lnTo>
                      <a:pt x="76651" y="151824"/>
                    </a:lnTo>
                    <a:lnTo>
                      <a:pt x="76517" y="151624"/>
                    </a:lnTo>
                    <a:lnTo>
                      <a:pt x="76376" y="151424"/>
                    </a:lnTo>
                    <a:lnTo>
                      <a:pt x="76229" y="151229"/>
                    </a:lnTo>
                    <a:lnTo>
                      <a:pt x="76089" y="151034"/>
                    </a:lnTo>
                    <a:lnTo>
                      <a:pt x="75964" y="150822"/>
                    </a:lnTo>
                    <a:lnTo>
                      <a:pt x="75843" y="150615"/>
                    </a:lnTo>
                    <a:lnTo>
                      <a:pt x="75707" y="150415"/>
                    </a:lnTo>
                    <a:lnTo>
                      <a:pt x="75573" y="150208"/>
                    </a:lnTo>
                    <a:lnTo>
                      <a:pt x="75455" y="149996"/>
                    </a:lnTo>
                    <a:lnTo>
                      <a:pt x="75331" y="149789"/>
                    </a:lnTo>
                    <a:lnTo>
                      <a:pt x="75267" y="149686"/>
                    </a:lnTo>
                    <a:lnTo>
                      <a:pt x="75201" y="149582"/>
                    </a:lnTo>
                    <a:lnTo>
                      <a:pt x="75132" y="149479"/>
                    </a:lnTo>
                    <a:lnTo>
                      <a:pt x="75058" y="149382"/>
                    </a:lnTo>
                    <a:lnTo>
                      <a:pt x="74982" y="149291"/>
                    </a:lnTo>
                    <a:lnTo>
                      <a:pt x="74903" y="149199"/>
                    </a:lnTo>
                    <a:lnTo>
                      <a:pt x="74749" y="149011"/>
                    </a:lnTo>
                    <a:lnTo>
                      <a:pt x="74596" y="148823"/>
                    </a:lnTo>
                    <a:lnTo>
                      <a:pt x="74520" y="148726"/>
                    </a:lnTo>
                    <a:lnTo>
                      <a:pt x="74447" y="148629"/>
                    </a:lnTo>
                    <a:lnTo>
                      <a:pt x="74375" y="148531"/>
                    </a:lnTo>
                    <a:lnTo>
                      <a:pt x="74305" y="148434"/>
                    </a:lnTo>
                    <a:lnTo>
                      <a:pt x="74237" y="148331"/>
                    </a:lnTo>
                    <a:lnTo>
                      <a:pt x="74173" y="148228"/>
                    </a:lnTo>
                    <a:lnTo>
                      <a:pt x="74110" y="148125"/>
                    </a:lnTo>
                    <a:lnTo>
                      <a:pt x="74055" y="148015"/>
                    </a:lnTo>
                    <a:lnTo>
                      <a:pt x="74002" y="147905"/>
                    </a:lnTo>
                    <a:lnTo>
                      <a:pt x="73861" y="147711"/>
                    </a:lnTo>
                    <a:lnTo>
                      <a:pt x="73706" y="147523"/>
                    </a:lnTo>
                    <a:lnTo>
                      <a:pt x="73604" y="147304"/>
                    </a:lnTo>
                    <a:lnTo>
                      <a:pt x="73497" y="147086"/>
                    </a:lnTo>
                    <a:lnTo>
                      <a:pt x="73353" y="146891"/>
                    </a:lnTo>
                    <a:lnTo>
                      <a:pt x="73214" y="146684"/>
                    </a:lnTo>
                    <a:lnTo>
                      <a:pt x="73100" y="146472"/>
                    </a:lnTo>
                    <a:lnTo>
                      <a:pt x="73018" y="146247"/>
                    </a:lnTo>
                    <a:lnTo>
                      <a:pt x="72953" y="146144"/>
                    </a:lnTo>
                    <a:lnTo>
                      <a:pt x="72879" y="146047"/>
                    </a:lnTo>
                    <a:lnTo>
                      <a:pt x="72801" y="145956"/>
                    </a:lnTo>
                    <a:lnTo>
                      <a:pt x="72716" y="145864"/>
                    </a:lnTo>
                    <a:lnTo>
                      <a:pt x="72625" y="145786"/>
                    </a:lnTo>
                    <a:lnTo>
                      <a:pt x="72482" y="145591"/>
                    </a:lnTo>
                    <a:lnTo>
                      <a:pt x="72367" y="145372"/>
                    </a:lnTo>
                    <a:lnTo>
                      <a:pt x="72188" y="145214"/>
                    </a:lnTo>
                    <a:lnTo>
                      <a:pt x="72014" y="145044"/>
                    </a:lnTo>
                    <a:lnTo>
                      <a:pt x="71876" y="144843"/>
                    </a:lnTo>
                    <a:lnTo>
                      <a:pt x="71810" y="144740"/>
                    </a:lnTo>
                    <a:lnTo>
                      <a:pt x="71746" y="144637"/>
                    </a:lnTo>
                    <a:lnTo>
                      <a:pt x="71682" y="144534"/>
                    </a:lnTo>
                    <a:lnTo>
                      <a:pt x="71625" y="144430"/>
                    </a:lnTo>
                    <a:lnTo>
                      <a:pt x="71569" y="144321"/>
                    </a:lnTo>
                    <a:lnTo>
                      <a:pt x="71425" y="144127"/>
                    </a:lnTo>
                    <a:lnTo>
                      <a:pt x="71242" y="143963"/>
                    </a:lnTo>
                    <a:lnTo>
                      <a:pt x="71110" y="143762"/>
                    </a:lnTo>
                    <a:lnTo>
                      <a:pt x="70996" y="143550"/>
                    </a:lnTo>
                    <a:lnTo>
                      <a:pt x="70831" y="143367"/>
                    </a:lnTo>
                    <a:lnTo>
                      <a:pt x="70672" y="143185"/>
                    </a:lnTo>
                    <a:lnTo>
                      <a:pt x="70534" y="142984"/>
                    </a:lnTo>
                    <a:lnTo>
                      <a:pt x="70387" y="142790"/>
                    </a:lnTo>
                    <a:lnTo>
                      <a:pt x="70306" y="142699"/>
                    </a:lnTo>
                    <a:lnTo>
                      <a:pt x="70224" y="142608"/>
                    </a:lnTo>
                    <a:lnTo>
                      <a:pt x="70139" y="142523"/>
                    </a:lnTo>
                    <a:lnTo>
                      <a:pt x="70053" y="142438"/>
                    </a:lnTo>
                    <a:lnTo>
                      <a:pt x="69957" y="142365"/>
                    </a:lnTo>
                    <a:lnTo>
                      <a:pt x="69779" y="142201"/>
                    </a:lnTo>
                    <a:lnTo>
                      <a:pt x="69635" y="142006"/>
                    </a:lnTo>
                    <a:lnTo>
                      <a:pt x="69494" y="141806"/>
                    </a:lnTo>
                    <a:lnTo>
                      <a:pt x="69337" y="141618"/>
                    </a:lnTo>
                    <a:lnTo>
                      <a:pt x="69142" y="141478"/>
                    </a:lnTo>
                    <a:lnTo>
                      <a:pt x="68940" y="141344"/>
                    </a:lnTo>
                    <a:lnTo>
                      <a:pt x="68735" y="141211"/>
                    </a:lnTo>
                    <a:lnTo>
                      <a:pt x="68529" y="141077"/>
                    </a:lnTo>
                    <a:lnTo>
                      <a:pt x="68327" y="140943"/>
                    </a:lnTo>
                    <a:lnTo>
                      <a:pt x="68227" y="140876"/>
                    </a:lnTo>
                    <a:lnTo>
                      <a:pt x="68130" y="140804"/>
                    </a:lnTo>
                    <a:lnTo>
                      <a:pt x="68039" y="140724"/>
                    </a:lnTo>
                    <a:lnTo>
                      <a:pt x="67962" y="140627"/>
                    </a:lnTo>
                    <a:lnTo>
                      <a:pt x="67887" y="140530"/>
                    </a:lnTo>
                    <a:lnTo>
                      <a:pt x="67706" y="140372"/>
                    </a:lnTo>
                    <a:lnTo>
                      <a:pt x="67606" y="140299"/>
                    </a:lnTo>
                    <a:lnTo>
                      <a:pt x="67505" y="140232"/>
                    </a:lnTo>
                    <a:lnTo>
                      <a:pt x="67399" y="140172"/>
                    </a:lnTo>
                    <a:lnTo>
                      <a:pt x="67291" y="140117"/>
                    </a:lnTo>
                    <a:lnTo>
                      <a:pt x="67091" y="139977"/>
                    </a:lnTo>
                    <a:lnTo>
                      <a:pt x="66990" y="139910"/>
                    </a:lnTo>
                    <a:lnTo>
                      <a:pt x="66883" y="139856"/>
                    </a:lnTo>
                    <a:lnTo>
                      <a:pt x="66773" y="139801"/>
                    </a:lnTo>
                    <a:lnTo>
                      <a:pt x="66659" y="139759"/>
                    </a:lnTo>
                    <a:lnTo>
                      <a:pt x="66541" y="139734"/>
                    </a:lnTo>
                    <a:lnTo>
                      <a:pt x="66420" y="139722"/>
                    </a:lnTo>
                    <a:lnTo>
                      <a:pt x="66297" y="139716"/>
                    </a:lnTo>
                    <a:lnTo>
                      <a:pt x="66176" y="139710"/>
                    </a:lnTo>
                    <a:lnTo>
                      <a:pt x="65932" y="139716"/>
                    </a:lnTo>
                    <a:lnTo>
                      <a:pt x="65689" y="139710"/>
                    </a:lnTo>
                    <a:lnTo>
                      <a:pt x="65449" y="139740"/>
                    </a:lnTo>
                    <a:lnTo>
                      <a:pt x="65331" y="139771"/>
                    </a:lnTo>
                    <a:lnTo>
                      <a:pt x="65215" y="139807"/>
                    </a:lnTo>
                    <a:lnTo>
                      <a:pt x="65099" y="139843"/>
                    </a:lnTo>
                    <a:lnTo>
                      <a:pt x="64984" y="139886"/>
                    </a:lnTo>
                    <a:lnTo>
                      <a:pt x="64755" y="139965"/>
                    </a:lnTo>
                    <a:lnTo>
                      <a:pt x="64525" y="140044"/>
                    </a:lnTo>
                    <a:lnTo>
                      <a:pt x="64288" y="140098"/>
                    </a:lnTo>
                    <a:lnTo>
                      <a:pt x="64048" y="140141"/>
                    </a:lnTo>
                    <a:lnTo>
                      <a:pt x="63927" y="140153"/>
                    </a:lnTo>
                    <a:lnTo>
                      <a:pt x="63806" y="140159"/>
                    </a:lnTo>
                    <a:lnTo>
                      <a:pt x="63684" y="140159"/>
                    </a:lnTo>
                    <a:lnTo>
                      <a:pt x="63563" y="140159"/>
                    </a:lnTo>
                    <a:lnTo>
                      <a:pt x="63319" y="140147"/>
                    </a:lnTo>
                    <a:lnTo>
                      <a:pt x="63082" y="140099"/>
                    </a:lnTo>
                    <a:lnTo>
                      <a:pt x="62855" y="140008"/>
                    </a:lnTo>
                    <a:lnTo>
                      <a:pt x="62638" y="139898"/>
                    </a:lnTo>
                    <a:lnTo>
                      <a:pt x="62539" y="139831"/>
                    </a:lnTo>
                    <a:lnTo>
                      <a:pt x="62440" y="139752"/>
                    </a:lnTo>
                    <a:lnTo>
                      <a:pt x="62351" y="139667"/>
                    </a:lnTo>
                    <a:lnTo>
                      <a:pt x="62291" y="139564"/>
                    </a:lnTo>
                    <a:lnTo>
                      <a:pt x="62277" y="139449"/>
                    </a:lnTo>
                    <a:lnTo>
                      <a:pt x="62291" y="139321"/>
                    </a:lnTo>
                    <a:lnTo>
                      <a:pt x="62306" y="139200"/>
                    </a:lnTo>
                    <a:lnTo>
                      <a:pt x="62330" y="139078"/>
                    </a:lnTo>
                    <a:lnTo>
                      <a:pt x="62373" y="138968"/>
                    </a:lnTo>
                    <a:lnTo>
                      <a:pt x="62439" y="138865"/>
                    </a:lnTo>
                    <a:lnTo>
                      <a:pt x="62521" y="138774"/>
                    </a:lnTo>
                    <a:lnTo>
                      <a:pt x="62608" y="138689"/>
                    </a:lnTo>
                    <a:lnTo>
                      <a:pt x="62714" y="138616"/>
                    </a:lnTo>
                    <a:lnTo>
                      <a:pt x="62824" y="138550"/>
                    </a:lnTo>
                    <a:lnTo>
                      <a:pt x="62927" y="138355"/>
                    </a:lnTo>
                    <a:lnTo>
                      <a:pt x="62907" y="138228"/>
                    </a:lnTo>
                    <a:lnTo>
                      <a:pt x="62811" y="138003"/>
                    </a:lnTo>
                    <a:lnTo>
                      <a:pt x="62734" y="137905"/>
                    </a:lnTo>
                    <a:lnTo>
                      <a:pt x="62647" y="137820"/>
                    </a:lnTo>
                    <a:lnTo>
                      <a:pt x="62550" y="137748"/>
                    </a:lnTo>
                    <a:lnTo>
                      <a:pt x="62447" y="137681"/>
                    </a:lnTo>
                    <a:lnTo>
                      <a:pt x="62251" y="137535"/>
                    </a:lnTo>
                    <a:lnTo>
                      <a:pt x="62159" y="137456"/>
                    </a:lnTo>
                    <a:lnTo>
                      <a:pt x="62085" y="137359"/>
                    </a:lnTo>
                    <a:lnTo>
                      <a:pt x="62028" y="137255"/>
                    </a:lnTo>
                    <a:lnTo>
                      <a:pt x="61970" y="137146"/>
                    </a:lnTo>
                    <a:lnTo>
                      <a:pt x="61837" y="136940"/>
                    </a:lnTo>
                    <a:lnTo>
                      <a:pt x="61712" y="136739"/>
                    </a:lnTo>
                    <a:lnTo>
                      <a:pt x="61593" y="136527"/>
                    </a:lnTo>
                    <a:lnTo>
                      <a:pt x="61477" y="136307"/>
                    </a:lnTo>
                    <a:lnTo>
                      <a:pt x="61410" y="136211"/>
                    </a:lnTo>
                    <a:lnTo>
                      <a:pt x="61335" y="136113"/>
                    </a:lnTo>
                    <a:lnTo>
                      <a:pt x="61252" y="136022"/>
                    </a:lnTo>
                    <a:lnTo>
                      <a:pt x="61166" y="135937"/>
                    </a:lnTo>
                    <a:lnTo>
                      <a:pt x="61068" y="135864"/>
                    </a:lnTo>
                    <a:lnTo>
                      <a:pt x="60897" y="135694"/>
                    </a:lnTo>
                    <a:lnTo>
                      <a:pt x="60856" y="135567"/>
                    </a:lnTo>
                    <a:lnTo>
                      <a:pt x="60741" y="135372"/>
                    </a:lnTo>
                    <a:lnTo>
                      <a:pt x="60507" y="135347"/>
                    </a:lnTo>
                    <a:lnTo>
                      <a:pt x="60377" y="135354"/>
                    </a:lnTo>
                    <a:lnTo>
                      <a:pt x="60124" y="135335"/>
                    </a:lnTo>
                    <a:lnTo>
                      <a:pt x="60000" y="135311"/>
                    </a:lnTo>
                    <a:lnTo>
                      <a:pt x="59899" y="135263"/>
                    </a:lnTo>
                    <a:lnTo>
                      <a:pt x="59825" y="135172"/>
                    </a:lnTo>
                    <a:lnTo>
                      <a:pt x="59775" y="135050"/>
                    </a:lnTo>
                    <a:lnTo>
                      <a:pt x="59748" y="134935"/>
                    </a:lnTo>
                    <a:lnTo>
                      <a:pt x="59748" y="134807"/>
                    </a:lnTo>
                    <a:lnTo>
                      <a:pt x="59809" y="134576"/>
                    </a:lnTo>
                    <a:lnTo>
                      <a:pt x="59948" y="134369"/>
                    </a:lnTo>
                    <a:lnTo>
                      <a:pt x="60031" y="134139"/>
                    </a:lnTo>
                    <a:lnTo>
                      <a:pt x="60056" y="133902"/>
                    </a:lnTo>
                    <a:lnTo>
                      <a:pt x="60018" y="133659"/>
                    </a:lnTo>
                    <a:lnTo>
                      <a:pt x="59987" y="133543"/>
                    </a:lnTo>
                    <a:lnTo>
                      <a:pt x="59950" y="133428"/>
                    </a:lnTo>
                    <a:lnTo>
                      <a:pt x="59903" y="133313"/>
                    </a:lnTo>
                    <a:lnTo>
                      <a:pt x="59841" y="133209"/>
                    </a:lnTo>
                    <a:lnTo>
                      <a:pt x="59766" y="133112"/>
                    </a:lnTo>
                    <a:lnTo>
                      <a:pt x="59691" y="133015"/>
                    </a:lnTo>
                    <a:lnTo>
                      <a:pt x="59551" y="132815"/>
                    </a:lnTo>
                    <a:lnTo>
                      <a:pt x="59378" y="132650"/>
                    </a:lnTo>
                    <a:lnTo>
                      <a:pt x="59191" y="132492"/>
                    </a:lnTo>
                    <a:lnTo>
                      <a:pt x="59029" y="132310"/>
                    </a:lnTo>
                    <a:lnTo>
                      <a:pt x="58880" y="132121"/>
                    </a:lnTo>
                    <a:lnTo>
                      <a:pt x="58736" y="131921"/>
                    </a:lnTo>
                    <a:lnTo>
                      <a:pt x="58675" y="131818"/>
                    </a:lnTo>
                    <a:lnTo>
                      <a:pt x="58627" y="131709"/>
                    </a:lnTo>
                    <a:lnTo>
                      <a:pt x="58596" y="131587"/>
                    </a:lnTo>
                    <a:lnTo>
                      <a:pt x="58578" y="131466"/>
                    </a:lnTo>
                    <a:lnTo>
                      <a:pt x="58569" y="131344"/>
                    </a:lnTo>
                    <a:lnTo>
                      <a:pt x="58592" y="131107"/>
                    </a:lnTo>
                    <a:lnTo>
                      <a:pt x="58470" y="130828"/>
                    </a:lnTo>
                    <a:lnTo>
                      <a:pt x="58304" y="130652"/>
                    </a:lnTo>
                    <a:lnTo>
                      <a:pt x="58134" y="130475"/>
                    </a:lnTo>
                    <a:lnTo>
                      <a:pt x="58045" y="130396"/>
                    </a:lnTo>
                    <a:lnTo>
                      <a:pt x="57952" y="130317"/>
                    </a:lnTo>
                    <a:lnTo>
                      <a:pt x="57842" y="130269"/>
                    </a:lnTo>
                    <a:lnTo>
                      <a:pt x="57722" y="130238"/>
                    </a:lnTo>
                    <a:lnTo>
                      <a:pt x="57602" y="130214"/>
                    </a:lnTo>
                    <a:lnTo>
                      <a:pt x="57478" y="130208"/>
                    </a:lnTo>
                    <a:lnTo>
                      <a:pt x="57260" y="130123"/>
                    </a:lnTo>
                    <a:lnTo>
                      <a:pt x="57061" y="129983"/>
                    </a:lnTo>
                    <a:lnTo>
                      <a:pt x="56815" y="129971"/>
                    </a:lnTo>
                    <a:lnTo>
                      <a:pt x="56582" y="129916"/>
                    </a:lnTo>
                    <a:lnTo>
                      <a:pt x="56468" y="129862"/>
                    </a:lnTo>
                    <a:lnTo>
                      <a:pt x="56363" y="129801"/>
                    </a:lnTo>
                    <a:lnTo>
                      <a:pt x="56268" y="129722"/>
                    </a:lnTo>
                    <a:lnTo>
                      <a:pt x="56194" y="129631"/>
                    </a:lnTo>
                    <a:lnTo>
                      <a:pt x="56135" y="129522"/>
                    </a:lnTo>
                    <a:lnTo>
                      <a:pt x="56015" y="129309"/>
                    </a:lnTo>
                    <a:lnTo>
                      <a:pt x="55896" y="129096"/>
                    </a:lnTo>
                    <a:lnTo>
                      <a:pt x="55787" y="128883"/>
                    </a:lnTo>
                    <a:lnTo>
                      <a:pt x="55671" y="128665"/>
                    </a:lnTo>
                    <a:lnTo>
                      <a:pt x="55548" y="128458"/>
                    </a:lnTo>
                    <a:lnTo>
                      <a:pt x="55491" y="128349"/>
                    </a:lnTo>
                    <a:lnTo>
                      <a:pt x="55434" y="128239"/>
                    </a:lnTo>
                    <a:lnTo>
                      <a:pt x="55367" y="128142"/>
                    </a:lnTo>
                    <a:lnTo>
                      <a:pt x="55285" y="128051"/>
                    </a:lnTo>
                    <a:lnTo>
                      <a:pt x="55195" y="127966"/>
                    </a:lnTo>
                    <a:lnTo>
                      <a:pt x="55105" y="127887"/>
                    </a:lnTo>
                    <a:lnTo>
                      <a:pt x="54926" y="127723"/>
                    </a:lnTo>
                    <a:lnTo>
                      <a:pt x="54833" y="127644"/>
                    </a:lnTo>
                    <a:lnTo>
                      <a:pt x="54734" y="127577"/>
                    </a:lnTo>
                    <a:lnTo>
                      <a:pt x="54628" y="127516"/>
                    </a:lnTo>
                    <a:lnTo>
                      <a:pt x="54520" y="127462"/>
                    </a:lnTo>
                    <a:lnTo>
                      <a:pt x="54310" y="127334"/>
                    </a:lnTo>
                    <a:lnTo>
                      <a:pt x="54078" y="127273"/>
                    </a:lnTo>
                    <a:lnTo>
                      <a:pt x="53838" y="127231"/>
                    </a:lnTo>
                    <a:lnTo>
                      <a:pt x="53604" y="127164"/>
                    </a:lnTo>
                    <a:lnTo>
                      <a:pt x="53371" y="127091"/>
                    </a:lnTo>
                    <a:lnTo>
                      <a:pt x="53139" y="127018"/>
                    </a:lnTo>
                    <a:lnTo>
                      <a:pt x="52907" y="126945"/>
                    </a:lnTo>
                    <a:lnTo>
                      <a:pt x="52674" y="126872"/>
                    </a:lnTo>
                    <a:lnTo>
                      <a:pt x="52441" y="126799"/>
                    </a:lnTo>
                    <a:lnTo>
                      <a:pt x="52208" y="126733"/>
                    </a:lnTo>
                    <a:lnTo>
                      <a:pt x="51975" y="126666"/>
                    </a:lnTo>
                    <a:lnTo>
                      <a:pt x="51741" y="126605"/>
                    </a:lnTo>
                    <a:lnTo>
                      <a:pt x="51502" y="126575"/>
                    </a:lnTo>
                    <a:lnTo>
                      <a:pt x="51258" y="126599"/>
                    </a:lnTo>
                    <a:lnTo>
                      <a:pt x="51017" y="126635"/>
                    </a:lnTo>
                    <a:lnTo>
                      <a:pt x="50774" y="126635"/>
                    </a:lnTo>
                    <a:lnTo>
                      <a:pt x="50652" y="126636"/>
                    </a:lnTo>
                    <a:lnTo>
                      <a:pt x="50531" y="126648"/>
                    </a:lnTo>
                    <a:lnTo>
                      <a:pt x="50410" y="126666"/>
                    </a:lnTo>
                    <a:lnTo>
                      <a:pt x="50294" y="126708"/>
                    </a:lnTo>
                    <a:lnTo>
                      <a:pt x="50187" y="126757"/>
                    </a:lnTo>
                    <a:lnTo>
                      <a:pt x="50082" y="126830"/>
                    </a:lnTo>
                    <a:lnTo>
                      <a:pt x="49990" y="126909"/>
                    </a:lnTo>
                    <a:lnTo>
                      <a:pt x="49922" y="127006"/>
                    </a:lnTo>
                    <a:lnTo>
                      <a:pt x="49873" y="127115"/>
                    </a:lnTo>
                    <a:lnTo>
                      <a:pt x="49836" y="127237"/>
                    </a:lnTo>
                    <a:lnTo>
                      <a:pt x="49766" y="127468"/>
                    </a:lnTo>
                    <a:lnTo>
                      <a:pt x="49707" y="127705"/>
                    </a:lnTo>
                    <a:lnTo>
                      <a:pt x="49648" y="127942"/>
                    </a:lnTo>
                    <a:lnTo>
                      <a:pt x="49594" y="128179"/>
                    </a:lnTo>
                    <a:lnTo>
                      <a:pt x="49543" y="128416"/>
                    </a:lnTo>
                    <a:lnTo>
                      <a:pt x="49509" y="128664"/>
                    </a:lnTo>
                    <a:lnTo>
                      <a:pt x="49379" y="128859"/>
                    </a:lnTo>
                    <a:lnTo>
                      <a:pt x="49149" y="128920"/>
                    </a:lnTo>
                    <a:lnTo>
                      <a:pt x="48929" y="128798"/>
                    </a:lnTo>
                    <a:lnTo>
                      <a:pt x="48730" y="128659"/>
                    </a:lnTo>
                    <a:lnTo>
                      <a:pt x="48535" y="128513"/>
                    </a:lnTo>
                    <a:lnTo>
                      <a:pt x="48330" y="128385"/>
                    </a:lnTo>
                    <a:lnTo>
                      <a:pt x="48079" y="128191"/>
                    </a:lnTo>
                    <a:lnTo>
                      <a:pt x="47982" y="128118"/>
                    </a:lnTo>
                    <a:lnTo>
                      <a:pt x="47872" y="128075"/>
                    </a:lnTo>
                    <a:lnTo>
                      <a:pt x="47754" y="128063"/>
                    </a:lnTo>
                    <a:lnTo>
                      <a:pt x="47630" y="128057"/>
                    </a:lnTo>
                    <a:lnTo>
                      <a:pt x="47385" y="128045"/>
                    </a:lnTo>
                    <a:lnTo>
                      <a:pt x="47265" y="128020"/>
                    </a:lnTo>
                    <a:lnTo>
                      <a:pt x="47147" y="127990"/>
                    </a:lnTo>
                    <a:lnTo>
                      <a:pt x="47031" y="127954"/>
                    </a:lnTo>
                    <a:lnTo>
                      <a:pt x="46924" y="127899"/>
                    </a:lnTo>
                    <a:lnTo>
                      <a:pt x="46827" y="127820"/>
                    </a:lnTo>
                    <a:lnTo>
                      <a:pt x="46618" y="127705"/>
                    </a:lnTo>
                    <a:lnTo>
                      <a:pt x="46501" y="127663"/>
                    </a:lnTo>
                    <a:lnTo>
                      <a:pt x="46384" y="127632"/>
                    </a:lnTo>
                    <a:lnTo>
                      <a:pt x="46265" y="127607"/>
                    </a:lnTo>
                    <a:lnTo>
                      <a:pt x="46145" y="127589"/>
                    </a:lnTo>
                    <a:lnTo>
                      <a:pt x="45904" y="127559"/>
                    </a:lnTo>
                    <a:lnTo>
                      <a:pt x="45658" y="127540"/>
                    </a:lnTo>
                    <a:lnTo>
                      <a:pt x="45433" y="127614"/>
                    </a:lnTo>
                    <a:lnTo>
                      <a:pt x="45227" y="127753"/>
                    </a:lnTo>
                    <a:lnTo>
                      <a:pt x="45017" y="127875"/>
                    </a:lnTo>
                    <a:lnTo>
                      <a:pt x="44791" y="127960"/>
                    </a:lnTo>
                    <a:lnTo>
                      <a:pt x="44561" y="128045"/>
                    </a:lnTo>
                    <a:lnTo>
                      <a:pt x="44447" y="128087"/>
                    </a:lnTo>
                    <a:lnTo>
                      <a:pt x="44331" y="128118"/>
                    </a:lnTo>
                    <a:lnTo>
                      <a:pt x="44212" y="128142"/>
                    </a:lnTo>
                    <a:lnTo>
                      <a:pt x="44091" y="128160"/>
                    </a:lnTo>
                    <a:lnTo>
                      <a:pt x="43859" y="128239"/>
                    </a:lnTo>
                    <a:lnTo>
                      <a:pt x="43631" y="128300"/>
                    </a:lnTo>
                    <a:lnTo>
                      <a:pt x="43510" y="128282"/>
                    </a:lnTo>
                    <a:lnTo>
                      <a:pt x="43392" y="128233"/>
                    </a:lnTo>
                    <a:lnTo>
                      <a:pt x="43291" y="128167"/>
                    </a:lnTo>
                    <a:lnTo>
                      <a:pt x="43205" y="128076"/>
                    </a:lnTo>
                    <a:lnTo>
                      <a:pt x="43141" y="127966"/>
                    </a:lnTo>
                    <a:lnTo>
                      <a:pt x="43117" y="127857"/>
                    </a:lnTo>
                    <a:lnTo>
                      <a:pt x="43160" y="127614"/>
                    </a:lnTo>
                    <a:lnTo>
                      <a:pt x="43154" y="127370"/>
                    </a:lnTo>
                    <a:lnTo>
                      <a:pt x="43178" y="127128"/>
                    </a:lnTo>
                    <a:lnTo>
                      <a:pt x="43235" y="126891"/>
                    </a:lnTo>
                    <a:lnTo>
                      <a:pt x="43238" y="126769"/>
                    </a:lnTo>
                    <a:lnTo>
                      <a:pt x="43232" y="126648"/>
                    </a:lnTo>
                    <a:lnTo>
                      <a:pt x="43223" y="126526"/>
                    </a:lnTo>
                    <a:lnTo>
                      <a:pt x="43210" y="126404"/>
                    </a:lnTo>
                    <a:lnTo>
                      <a:pt x="43195" y="126289"/>
                    </a:lnTo>
                    <a:lnTo>
                      <a:pt x="43179" y="126046"/>
                    </a:lnTo>
                    <a:lnTo>
                      <a:pt x="43173" y="125919"/>
                    </a:lnTo>
                    <a:lnTo>
                      <a:pt x="43135" y="125682"/>
                    </a:lnTo>
                    <a:lnTo>
                      <a:pt x="43088" y="125572"/>
                    </a:lnTo>
                    <a:lnTo>
                      <a:pt x="43025" y="125463"/>
                    </a:lnTo>
                    <a:lnTo>
                      <a:pt x="42953" y="125366"/>
                    </a:lnTo>
                    <a:lnTo>
                      <a:pt x="42872" y="125274"/>
                    </a:lnTo>
                    <a:lnTo>
                      <a:pt x="42781" y="125196"/>
                    </a:lnTo>
                    <a:lnTo>
                      <a:pt x="42681" y="125129"/>
                    </a:lnTo>
                    <a:lnTo>
                      <a:pt x="42560" y="125092"/>
                    </a:lnTo>
                    <a:lnTo>
                      <a:pt x="42358" y="124977"/>
                    </a:lnTo>
                    <a:lnTo>
                      <a:pt x="42236" y="124764"/>
                    </a:lnTo>
                    <a:lnTo>
                      <a:pt x="42110" y="124552"/>
                    </a:lnTo>
                    <a:lnTo>
                      <a:pt x="41983" y="124345"/>
                    </a:lnTo>
                    <a:lnTo>
                      <a:pt x="41841" y="124150"/>
                    </a:lnTo>
                    <a:lnTo>
                      <a:pt x="41676" y="123968"/>
                    </a:lnTo>
                    <a:lnTo>
                      <a:pt x="41523" y="123780"/>
                    </a:lnTo>
                    <a:lnTo>
                      <a:pt x="41454" y="123683"/>
                    </a:lnTo>
                    <a:lnTo>
                      <a:pt x="41393" y="123574"/>
                    </a:lnTo>
                    <a:lnTo>
                      <a:pt x="41338" y="123470"/>
                    </a:lnTo>
                    <a:lnTo>
                      <a:pt x="41286" y="123355"/>
                    </a:lnTo>
                    <a:lnTo>
                      <a:pt x="41174" y="123142"/>
                    </a:lnTo>
                    <a:lnTo>
                      <a:pt x="41120" y="123032"/>
                    </a:lnTo>
                    <a:lnTo>
                      <a:pt x="41073" y="122924"/>
                    </a:lnTo>
                    <a:lnTo>
                      <a:pt x="41029" y="122808"/>
                    </a:lnTo>
                    <a:lnTo>
                      <a:pt x="40989" y="122692"/>
                    </a:lnTo>
                    <a:lnTo>
                      <a:pt x="40950" y="122577"/>
                    </a:lnTo>
                    <a:lnTo>
                      <a:pt x="40911" y="122462"/>
                    </a:lnTo>
                    <a:lnTo>
                      <a:pt x="40876" y="122347"/>
                    </a:lnTo>
                    <a:lnTo>
                      <a:pt x="40843" y="122231"/>
                    </a:lnTo>
                    <a:lnTo>
                      <a:pt x="40823" y="122109"/>
                    </a:lnTo>
                    <a:lnTo>
                      <a:pt x="40812" y="121988"/>
                    </a:lnTo>
                    <a:lnTo>
                      <a:pt x="40759" y="121751"/>
                    </a:lnTo>
                    <a:lnTo>
                      <a:pt x="40694" y="121520"/>
                    </a:lnTo>
                    <a:lnTo>
                      <a:pt x="40671" y="121277"/>
                    </a:lnTo>
                    <a:lnTo>
                      <a:pt x="40682" y="121034"/>
                    </a:lnTo>
                    <a:lnTo>
                      <a:pt x="40702" y="120791"/>
                    </a:lnTo>
                    <a:lnTo>
                      <a:pt x="40725" y="120548"/>
                    </a:lnTo>
                    <a:lnTo>
                      <a:pt x="40761" y="120305"/>
                    </a:lnTo>
                    <a:lnTo>
                      <a:pt x="40820" y="120074"/>
                    </a:lnTo>
                    <a:lnTo>
                      <a:pt x="40867" y="119837"/>
                    </a:lnTo>
                    <a:lnTo>
                      <a:pt x="40943" y="119606"/>
                    </a:lnTo>
                    <a:lnTo>
                      <a:pt x="41045" y="119381"/>
                    </a:lnTo>
                    <a:lnTo>
                      <a:pt x="41060" y="119144"/>
                    </a:lnTo>
                    <a:lnTo>
                      <a:pt x="41038" y="118896"/>
                    </a:lnTo>
                    <a:lnTo>
                      <a:pt x="41002" y="118658"/>
                    </a:lnTo>
                    <a:lnTo>
                      <a:pt x="40970" y="118415"/>
                    </a:lnTo>
                    <a:lnTo>
                      <a:pt x="40958" y="118173"/>
                    </a:lnTo>
                    <a:lnTo>
                      <a:pt x="40978" y="117930"/>
                    </a:lnTo>
                    <a:lnTo>
                      <a:pt x="41001" y="117808"/>
                    </a:lnTo>
                    <a:lnTo>
                      <a:pt x="41040" y="117692"/>
                    </a:lnTo>
                    <a:lnTo>
                      <a:pt x="41109" y="117595"/>
                    </a:lnTo>
                    <a:lnTo>
                      <a:pt x="41193" y="117504"/>
                    </a:lnTo>
                    <a:lnTo>
                      <a:pt x="41293" y="117291"/>
                    </a:lnTo>
                    <a:lnTo>
                      <a:pt x="41304" y="117048"/>
                    </a:lnTo>
                    <a:lnTo>
                      <a:pt x="41306" y="116921"/>
                    </a:lnTo>
                    <a:lnTo>
                      <a:pt x="41301" y="116678"/>
                    </a:lnTo>
                    <a:lnTo>
                      <a:pt x="41309" y="116435"/>
                    </a:lnTo>
                    <a:lnTo>
                      <a:pt x="41332" y="116313"/>
                    </a:lnTo>
                    <a:lnTo>
                      <a:pt x="41384" y="116210"/>
                    </a:lnTo>
                    <a:lnTo>
                      <a:pt x="41456" y="116107"/>
                    </a:lnTo>
                    <a:lnTo>
                      <a:pt x="41540" y="116016"/>
                    </a:lnTo>
                    <a:lnTo>
                      <a:pt x="41635" y="115943"/>
                    </a:lnTo>
                    <a:lnTo>
                      <a:pt x="41744" y="115888"/>
                    </a:lnTo>
                    <a:lnTo>
                      <a:pt x="41955" y="115767"/>
                    </a:lnTo>
                    <a:lnTo>
                      <a:pt x="42056" y="115688"/>
                    </a:lnTo>
                    <a:lnTo>
                      <a:pt x="42142" y="115597"/>
                    </a:lnTo>
                    <a:lnTo>
                      <a:pt x="42191" y="115493"/>
                    </a:lnTo>
                    <a:lnTo>
                      <a:pt x="42192" y="115378"/>
                    </a:lnTo>
                    <a:lnTo>
                      <a:pt x="42164" y="115250"/>
                    </a:lnTo>
                    <a:lnTo>
                      <a:pt x="42127" y="115135"/>
                    </a:lnTo>
                    <a:lnTo>
                      <a:pt x="42079" y="115019"/>
                    </a:lnTo>
                    <a:lnTo>
                      <a:pt x="42018" y="114910"/>
                    </a:lnTo>
                    <a:lnTo>
                      <a:pt x="41942" y="114819"/>
                    </a:lnTo>
                    <a:lnTo>
                      <a:pt x="41850" y="114734"/>
                    </a:lnTo>
                    <a:lnTo>
                      <a:pt x="41754" y="114654"/>
                    </a:lnTo>
                    <a:lnTo>
                      <a:pt x="41607" y="114473"/>
                    </a:lnTo>
                    <a:lnTo>
                      <a:pt x="41557" y="114230"/>
                    </a:lnTo>
                    <a:lnTo>
                      <a:pt x="41590" y="113992"/>
                    </a:lnTo>
                    <a:lnTo>
                      <a:pt x="41633" y="113749"/>
                    </a:lnTo>
                    <a:lnTo>
                      <a:pt x="41628" y="113507"/>
                    </a:lnTo>
                    <a:lnTo>
                      <a:pt x="41668" y="113269"/>
                    </a:lnTo>
                    <a:lnTo>
                      <a:pt x="41703" y="113026"/>
                    </a:lnTo>
                    <a:lnTo>
                      <a:pt x="41701" y="112784"/>
                    </a:lnTo>
                    <a:lnTo>
                      <a:pt x="41712" y="112534"/>
                    </a:lnTo>
                    <a:lnTo>
                      <a:pt x="41726" y="112407"/>
                    </a:lnTo>
                    <a:lnTo>
                      <a:pt x="41636" y="112200"/>
                    </a:lnTo>
                    <a:lnTo>
                      <a:pt x="41563" y="112109"/>
                    </a:lnTo>
                    <a:lnTo>
                      <a:pt x="41483" y="112018"/>
                    </a:lnTo>
                    <a:lnTo>
                      <a:pt x="41400" y="111927"/>
                    </a:lnTo>
                    <a:lnTo>
                      <a:pt x="41313" y="111842"/>
                    </a:lnTo>
                    <a:lnTo>
                      <a:pt x="41225" y="111757"/>
                    </a:lnTo>
                    <a:lnTo>
                      <a:pt x="41135" y="111672"/>
                    </a:lnTo>
                    <a:lnTo>
                      <a:pt x="40958" y="111495"/>
                    </a:lnTo>
                    <a:lnTo>
                      <a:pt x="40794" y="111319"/>
                    </a:lnTo>
                    <a:lnTo>
                      <a:pt x="40654" y="111107"/>
                    </a:lnTo>
                    <a:lnTo>
                      <a:pt x="40678" y="110876"/>
                    </a:lnTo>
                    <a:lnTo>
                      <a:pt x="40731" y="110760"/>
                    </a:lnTo>
                    <a:lnTo>
                      <a:pt x="40798" y="110657"/>
                    </a:lnTo>
                    <a:lnTo>
                      <a:pt x="40882" y="110572"/>
                    </a:lnTo>
                    <a:lnTo>
                      <a:pt x="40984" y="110505"/>
                    </a:lnTo>
                    <a:lnTo>
                      <a:pt x="41090" y="110439"/>
                    </a:lnTo>
                    <a:lnTo>
                      <a:pt x="41203" y="110383"/>
                    </a:lnTo>
                    <a:lnTo>
                      <a:pt x="41326" y="110335"/>
                    </a:lnTo>
                    <a:lnTo>
                      <a:pt x="41505" y="110207"/>
                    </a:lnTo>
                    <a:lnTo>
                      <a:pt x="41531" y="109959"/>
                    </a:lnTo>
                    <a:lnTo>
                      <a:pt x="41501" y="109715"/>
                    </a:lnTo>
                    <a:lnTo>
                      <a:pt x="41438" y="109479"/>
                    </a:lnTo>
                    <a:lnTo>
                      <a:pt x="41412" y="109363"/>
                    </a:lnTo>
                    <a:lnTo>
                      <a:pt x="41387" y="109241"/>
                    </a:lnTo>
                    <a:lnTo>
                      <a:pt x="41364" y="109120"/>
                    </a:lnTo>
                    <a:lnTo>
                      <a:pt x="41348" y="108998"/>
                    </a:lnTo>
                    <a:lnTo>
                      <a:pt x="41334" y="108883"/>
                    </a:lnTo>
                    <a:lnTo>
                      <a:pt x="41324" y="108762"/>
                    </a:lnTo>
                    <a:lnTo>
                      <a:pt x="41317" y="108640"/>
                    </a:lnTo>
                    <a:lnTo>
                      <a:pt x="41315" y="108518"/>
                    </a:lnTo>
                    <a:lnTo>
                      <a:pt x="41340" y="108276"/>
                    </a:lnTo>
                    <a:lnTo>
                      <a:pt x="41384" y="108033"/>
                    </a:lnTo>
                    <a:lnTo>
                      <a:pt x="41398" y="107790"/>
                    </a:lnTo>
                    <a:lnTo>
                      <a:pt x="41386" y="107547"/>
                    </a:lnTo>
                    <a:lnTo>
                      <a:pt x="41378" y="107425"/>
                    </a:lnTo>
                    <a:lnTo>
                      <a:pt x="41361" y="107309"/>
                    </a:lnTo>
                    <a:lnTo>
                      <a:pt x="41329" y="107188"/>
                    </a:lnTo>
                    <a:lnTo>
                      <a:pt x="41282" y="107073"/>
                    </a:lnTo>
                    <a:lnTo>
                      <a:pt x="41216" y="106970"/>
                    </a:lnTo>
                    <a:lnTo>
                      <a:pt x="41120" y="106908"/>
                    </a:lnTo>
                    <a:lnTo>
                      <a:pt x="40998" y="106884"/>
                    </a:lnTo>
                    <a:lnTo>
                      <a:pt x="40767" y="106799"/>
                    </a:lnTo>
                    <a:lnTo>
                      <a:pt x="40660" y="106738"/>
                    </a:lnTo>
                    <a:lnTo>
                      <a:pt x="40560" y="106665"/>
                    </a:lnTo>
                    <a:lnTo>
                      <a:pt x="40469" y="106586"/>
                    </a:lnTo>
                    <a:lnTo>
                      <a:pt x="40392" y="106495"/>
                    </a:lnTo>
                    <a:lnTo>
                      <a:pt x="40327" y="106386"/>
                    </a:lnTo>
                    <a:lnTo>
                      <a:pt x="40278" y="106271"/>
                    </a:lnTo>
                    <a:lnTo>
                      <a:pt x="40246" y="106162"/>
                    </a:lnTo>
                    <a:lnTo>
                      <a:pt x="40234" y="106034"/>
                    </a:lnTo>
                    <a:lnTo>
                      <a:pt x="40292" y="105803"/>
                    </a:lnTo>
                    <a:lnTo>
                      <a:pt x="40448" y="105614"/>
                    </a:lnTo>
                    <a:lnTo>
                      <a:pt x="40604" y="105426"/>
                    </a:lnTo>
                    <a:lnTo>
                      <a:pt x="40761" y="105238"/>
                    </a:lnTo>
                    <a:lnTo>
                      <a:pt x="40837" y="105141"/>
                    </a:lnTo>
                    <a:lnTo>
                      <a:pt x="40915" y="105049"/>
                    </a:lnTo>
                    <a:lnTo>
                      <a:pt x="41004" y="104970"/>
                    </a:lnTo>
                    <a:lnTo>
                      <a:pt x="41124" y="104910"/>
                    </a:lnTo>
                    <a:lnTo>
                      <a:pt x="41232" y="104855"/>
                    </a:lnTo>
                    <a:lnTo>
                      <a:pt x="41246" y="104637"/>
                    </a:lnTo>
                    <a:lnTo>
                      <a:pt x="41217" y="104509"/>
                    </a:lnTo>
                    <a:lnTo>
                      <a:pt x="41217" y="104381"/>
                    </a:lnTo>
                    <a:lnTo>
                      <a:pt x="41200" y="104144"/>
                    </a:lnTo>
                    <a:lnTo>
                      <a:pt x="41010" y="103986"/>
                    </a:lnTo>
                    <a:lnTo>
                      <a:pt x="40972" y="103761"/>
                    </a:lnTo>
                    <a:lnTo>
                      <a:pt x="40981" y="103634"/>
                    </a:lnTo>
                    <a:lnTo>
                      <a:pt x="40896" y="103409"/>
                    </a:lnTo>
                    <a:lnTo>
                      <a:pt x="40802" y="103184"/>
                    </a:lnTo>
                    <a:lnTo>
                      <a:pt x="40783" y="103063"/>
                    </a:lnTo>
                    <a:lnTo>
                      <a:pt x="40757" y="102941"/>
                    </a:lnTo>
                    <a:lnTo>
                      <a:pt x="40703" y="102838"/>
                    </a:lnTo>
                    <a:lnTo>
                      <a:pt x="40631" y="102740"/>
                    </a:lnTo>
                    <a:lnTo>
                      <a:pt x="40550" y="102644"/>
                    </a:lnTo>
                    <a:lnTo>
                      <a:pt x="40469" y="102553"/>
                    </a:lnTo>
                    <a:lnTo>
                      <a:pt x="40380" y="102467"/>
                    </a:lnTo>
                    <a:lnTo>
                      <a:pt x="40288" y="102388"/>
                    </a:lnTo>
                    <a:lnTo>
                      <a:pt x="40165" y="102182"/>
                    </a:lnTo>
                    <a:lnTo>
                      <a:pt x="40128" y="102067"/>
                    </a:lnTo>
                    <a:lnTo>
                      <a:pt x="40101" y="101945"/>
                    </a:lnTo>
                    <a:lnTo>
                      <a:pt x="40084" y="101824"/>
                    </a:lnTo>
                    <a:lnTo>
                      <a:pt x="40074" y="101702"/>
                    </a:lnTo>
                    <a:lnTo>
                      <a:pt x="40073" y="101580"/>
                    </a:lnTo>
                    <a:lnTo>
                      <a:pt x="40093" y="101337"/>
                    </a:lnTo>
                    <a:lnTo>
                      <a:pt x="40142" y="101100"/>
                    </a:lnTo>
                    <a:lnTo>
                      <a:pt x="40188" y="100863"/>
                    </a:lnTo>
                    <a:lnTo>
                      <a:pt x="40193" y="100742"/>
                    </a:lnTo>
                    <a:lnTo>
                      <a:pt x="40188" y="100621"/>
                    </a:lnTo>
                    <a:lnTo>
                      <a:pt x="40174" y="100499"/>
                    </a:lnTo>
                    <a:lnTo>
                      <a:pt x="40144" y="100384"/>
                    </a:lnTo>
                    <a:lnTo>
                      <a:pt x="40109" y="100268"/>
                    </a:lnTo>
                    <a:lnTo>
                      <a:pt x="40042" y="100031"/>
                    </a:lnTo>
                    <a:lnTo>
                      <a:pt x="40014" y="99794"/>
                    </a:lnTo>
                    <a:lnTo>
                      <a:pt x="40018" y="99551"/>
                    </a:lnTo>
                    <a:lnTo>
                      <a:pt x="40010" y="99424"/>
                    </a:lnTo>
                    <a:lnTo>
                      <a:pt x="40017" y="99187"/>
                    </a:lnTo>
                    <a:lnTo>
                      <a:pt x="40133" y="98968"/>
                    </a:lnTo>
                    <a:lnTo>
                      <a:pt x="40272" y="98768"/>
                    </a:lnTo>
                    <a:lnTo>
                      <a:pt x="40344" y="98670"/>
                    </a:lnTo>
                    <a:lnTo>
                      <a:pt x="40413" y="98573"/>
                    </a:lnTo>
                    <a:lnTo>
                      <a:pt x="40477" y="98470"/>
                    </a:lnTo>
                    <a:lnTo>
                      <a:pt x="40539" y="98360"/>
                    </a:lnTo>
                    <a:lnTo>
                      <a:pt x="40583" y="98251"/>
                    </a:lnTo>
                    <a:lnTo>
                      <a:pt x="40604" y="98130"/>
                    </a:lnTo>
                    <a:lnTo>
                      <a:pt x="40614" y="98002"/>
                    </a:lnTo>
                    <a:lnTo>
                      <a:pt x="40572" y="97771"/>
                    </a:lnTo>
                    <a:lnTo>
                      <a:pt x="40431" y="97571"/>
                    </a:lnTo>
                    <a:lnTo>
                      <a:pt x="40289" y="97370"/>
                    </a:lnTo>
                    <a:lnTo>
                      <a:pt x="40236" y="97261"/>
                    </a:lnTo>
                    <a:lnTo>
                      <a:pt x="40191" y="97146"/>
                    </a:lnTo>
                    <a:lnTo>
                      <a:pt x="40155" y="97030"/>
                    </a:lnTo>
                    <a:lnTo>
                      <a:pt x="40132" y="96908"/>
                    </a:lnTo>
                    <a:lnTo>
                      <a:pt x="40121" y="96787"/>
                    </a:lnTo>
                    <a:lnTo>
                      <a:pt x="40113" y="96665"/>
                    </a:lnTo>
                    <a:lnTo>
                      <a:pt x="40102" y="96422"/>
                    </a:lnTo>
                    <a:lnTo>
                      <a:pt x="40129" y="96307"/>
                    </a:lnTo>
                    <a:lnTo>
                      <a:pt x="40163" y="96192"/>
                    </a:lnTo>
                    <a:lnTo>
                      <a:pt x="40202" y="96076"/>
                    </a:lnTo>
                    <a:lnTo>
                      <a:pt x="40242" y="95961"/>
                    </a:lnTo>
                    <a:lnTo>
                      <a:pt x="40284" y="95845"/>
                    </a:lnTo>
                    <a:lnTo>
                      <a:pt x="40327" y="95730"/>
                    </a:lnTo>
                    <a:lnTo>
                      <a:pt x="40367" y="95620"/>
                    </a:lnTo>
                    <a:lnTo>
                      <a:pt x="40442" y="95389"/>
                    </a:lnTo>
                    <a:lnTo>
                      <a:pt x="40491" y="95147"/>
                    </a:lnTo>
                    <a:lnTo>
                      <a:pt x="40489" y="94904"/>
                    </a:lnTo>
                    <a:lnTo>
                      <a:pt x="40489" y="94660"/>
                    </a:lnTo>
                    <a:lnTo>
                      <a:pt x="40482" y="94418"/>
                    </a:lnTo>
                    <a:lnTo>
                      <a:pt x="40423" y="94186"/>
                    </a:lnTo>
                    <a:lnTo>
                      <a:pt x="40339" y="93956"/>
                    </a:lnTo>
                    <a:lnTo>
                      <a:pt x="40250" y="93731"/>
                    </a:lnTo>
                    <a:lnTo>
                      <a:pt x="40171" y="93500"/>
                    </a:lnTo>
                    <a:lnTo>
                      <a:pt x="40160" y="93257"/>
                    </a:lnTo>
                    <a:lnTo>
                      <a:pt x="40162" y="93014"/>
                    </a:lnTo>
                    <a:lnTo>
                      <a:pt x="40157" y="92892"/>
                    </a:lnTo>
                    <a:lnTo>
                      <a:pt x="40163" y="92771"/>
                    </a:lnTo>
                    <a:lnTo>
                      <a:pt x="40182" y="92650"/>
                    </a:lnTo>
                    <a:lnTo>
                      <a:pt x="40207" y="92528"/>
                    </a:lnTo>
                    <a:lnTo>
                      <a:pt x="40232" y="92413"/>
                    </a:lnTo>
                    <a:lnTo>
                      <a:pt x="40275" y="92170"/>
                    </a:lnTo>
                    <a:lnTo>
                      <a:pt x="40310" y="91932"/>
                    </a:lnTo>
                    <a:lnTo>
                      <a:pt x="40318" y="91689"/>
                    </a:lnTo>
                    <a:lnTo>
                      <a:pt x="40299" y="91568"/>
                    </a:lnTo>
                    <a:lnTo>
                      <a:pt x="40266" y="91447"/>
                    </a:lnTo>
                    <a:lnTo>
                      <a:pt x="40214" y="91337"/>
                    </a:lnTo>
                    <a:lnTo>
                      <a:pt x="40135" y="91246"/>
                    </a:lnTo>
                    <a:lnTo>
                      <a:pt x="40038" y="91173"/>
                    </a:lnTo>
                    <a:lnTo>
                      <a:pt x="39934" y="91106"/>
                    </a:lnTo>
                    <a:lnTo>
                      <a:pt x="39752" y="90948"/>
                    </a:lnTo>
                    <a:lnTo>
                      <a:pt x="39673" y="90851"/>
                    </a:lnTo>
                    <a:lnTo>
                      <a:pt x="39607" y="90748"/>
                    </a:lnTo>
                    <a:lnTo>
                      <a:pt x="39561" y="90639"/>
                    </a:lnTo>
                    <a:lnTo>
                      <a:pt x="39546" y="90517"/>
                    </a:lnTo>
                    <a:lnTo>
                      <a:pt x="39564" y="90268"/>
                    </a:lnTo>
                    <a:lnTo>
                      <a:pt x="39580" y="90153"/>
                    </a:lnTo>
                    <a:lnTo>
                      <a:pt x="39603" y="90031"/>
                    </a:lnTo>
                    <a:lnTo>
                      <a:pt x="39631" y="89910"/>
                    </a:lnTo>
                    <a:lnTo>
                      <a:pt x="39660" y="89794"/>
                    </a:lnTo>
                    <a:lnTo>
                      <a:pt x="39691" y="89672"/>
                    </a:lnTo>
                    <a:lnTo>
                      <a:pt x="39735" y="89563"/>
                    </a:lnTo>
                    <a:lnTo>
                      <a:pt x="39801" y="89460"/>
                    </a:lnTo>
                    <a:lnTo>
                      <a:pt x="39882" y="89369"/>
                    </a:lnTo>
                    <a:lnTo>
                      <a:pt x="39973" y="89284"/>
                    </a:lnTo>
                    <a:lnTo>
                      <a:pt x="40071" y="89211"/>
                    </a:lnTo>
                    <a:lnTo>
                      <a:pt x="40178" y="89156"/>
                    </a:lnTo>
                    <a:lnTo>
                      <a:pt x="40293" y="89114"/>
                    </a:lnTo>
                    <a:lnTo>
                      <a:pt x="40412" y="89077"/>
                    </a:lnTo>
                    <a:lnTo>
                      <a:pt x="40530" y="89059"/>
                    </a:lnTo>
                    <a:lnTo>
                      <a:pt x="40652" y="89059"/>
                    </a:lnTo>
                    <a:lnTo>
                      <a:pt x="40896" y="89065"/>
                    </a:lnTo>
                    <a:lnTo>
                      <a:pt x="41023" y="89053"/>
                    </a:lnTo>
                    <a:lnTo>
                      <a:pt x="41151" y="89035"/>
                    </a:lnTo>
                    <a:lnTo>
                      <a:pt x="41253" y="88986"/>
                    </a:lnTo>
                    <a:lnTo>
                      <a:pt x="41304" y="88889"/>
                    </a:lnTo>
                    <a:lnTo>
                      <a:pt x="41323" y="88755"/>
                    </a:lnTo>
                    <a:lnTo>
                      <a:pt x="41334" y="88634"/>
                    </a:lnTo>
                    <a:lnTo>
                      <a:pt x="41329" y="88391"/>
                    </a:lnTo>
                    <a:lnTo>
                      <a:pt x="41330" y="88147"/>
                    </a:lnTo>
                    <a:lnTo>
                      <a:pt x="41327" y="88026"/>
                    </a:lnTo>
                    <a:lnTo>
                      <a:pt x="41320" y="87905"/>
                    </a:lnTo>
                    <a:lnTo>
                      <a:pt x="41307" y="87783"/>
                    </a:lnTo>
                    <a:lnTo>
                      <a:pt x="41290" y="87662"/>
                    </a:lnTo>
                    <a:lnTo>
                      <a:pt x="41268" y="87546"/>
                    </a:lnTo>
                    <a:lnTo>
                      <a:pt x="41242" y="87425"/>
                    </a:lnTo>
                    <a:lnTo>
                      <a:pt x="41216" y="87309"/>
                    </a:lnTo>
                    <a:lnTo>
                      <a:pt x="41188" y="87060"/>
                    </a:lnTo>
                    <a:lnTo>
                      <a:pt x="41174" y="86944"/>
                    </a:lnTo>
                    <a:lnTo>
                      <a:pt x="41140" y="86829"/>
                    </a:lnTo>
                    <a:lnTo>
                      <a:pt x="41089" y="86720"/>
                    </a:lnTo>
                    <a:lnTo>
                      <a:pt x="41033" y="86611"/>
                    </a:lnTo>
                    <a:lnTo>
                      <a:pt x="40944" y="86379"/>
                    </a:lnTo>
                    <a:lnTo>
                      <a:pt x="40850" y="86155"/>
                    </a:lnTo>
                    <a:lnTo>
                      <a:pt x="40736" y="85942"/>
                    </a:lnTo>
                    <a:lnTo>
                      <a:pt x="40625" y="85730"/>
                    </a:lnTo>
                    <a:lnTo>
                      <a:pt x="40517" y="85511"/>
                    </a:lnTo>
                    <a:lnTo>
                      <a:pt x="40410" y="85292"/>
                    </a:lnTo>
                    <a:lnTo>
                      <a:pt x="40351" y="85055"/>
                    </a:lnTo>
                    <a:lnTo>
                      <a:pt x="40334" y="84812"/>
                    </a:lnTo>
                    <a:lnTo>
                      <a:pt x="40328" y="84569"/>
                    </a:lnTo>
                    <a:lnTo>
                      <a:pt x="40373" y="84332"/>
                    </a:lnTo>
                    <a:lnTo>
                      <a:pt x="40437" y="84095"/>
                    </a:lnTo>
                    <a:lnTo>
                      <a:pt x="40448" y="83852"/>
                    </a:lnTo>
                    <a:lnTo>
                      <a:pt x="40448" y="83609"/>
                    </a:lnTo>
                    <a:lnTo>
                      <a:pt x="40472" y="83366"/>
                    </a:lnTo>
                    <a:lnTo>
                      <a:pt x="40503" y="83129"/>
                    </a:lnTo>
                    <a:lnTo>
                      <a:pt x="40522" y="83008"/>
                    </a:lnTo>
                    <a:lnTo>
                      <a:pt x="40551" y="82892"/>
                    </a:lnTo>
                    <a:lnTo>
                      <a:pt x="40589" y="82777"/>
                    </a:lnTo>
                    <a:lnTo>
                      <a:pt x="40635" y="82662"/>
                    </a:lnTo>
                    <a:lnTo>
                      <a:pt x="40687" y="82552"/>
                    </a:lnTo>
                    <a:lnTo>
                      <a:pt x="40749" y="82443"/>
                    </a:lnTo>
                    <a:lnTo>
                      <a:pt x="40822" y="82346"/>
                    </a:lnTo>
                    <a:lnTo>
                      <a:pt x="40909" y="82260"/>
                    </a:lnTo>
                    <a:lnTo>
                      <a:pt x="41004" y="82188"/>
                    </a:lnTo>
                    <a:lnTo>
                      <a:pt x="41113" y="82133"/>
                    </a:lnTo>
                    <a:lnTo>
                      <a:pt x="41232" y="82103"/>
                    </a:lnTo>
                    <a:lnTo>
                      <a:pt x="41459" y="82018"/>
                    </a:lnTo>
                    <a:lnTo>
                      <a:pt x="41563" y="81951"/>
                    </a:lnTo>
                    <a:lnTo>
                      <a:pt x="41662" y="81884"/>
                    </a:lnTo>
                    <a:lnTo>
                      <a:pt x="41758" y="81805"/>
                    </a:lnTo>
                    <a:lnTo>
                      <a:pt x="41849" y="81726"/>
                    </a:lnTo>
                    <a:lnTo>
                      <a:pt x="41935" y="81635"/>
                    </a:lnTo>
                    <a:lnTo>
                      <a:pt x="42109" y="81447"/>
                    </a:lnTo>
                    <a:lnTo>
                      <a:pt x="42117" y="81221"/>
                    </a:lnTo>
                    <a:lnTo>
                      <a:pt x="42105" y="81106"/>
                    </a:lnTo>
                    <a:lnTo>
                      <a:pt x="42088" y="80985"/>
                    </a:lnTo>
                    <a:lnTo>
                      <a:pt x="42068" y="80869"/>
                    </a:lnTo>
                    <a:lnTo>
                      <a:pt x="42045" y="80748"/>
                    </a:lnTo>
                    <a:lnTo>
                      <a:pt x="42021" y="80626"/>
                    </a:lnTo>
                    <a:lnTo>
                      <a:pt x="41994" y="80505"/>
                    </a:lnTo>
                    <a:lnTo>
                      <a:pt x="41967" y="80390"/>
                    </a:lnTo>
                    <a:lnTo>
                      <a:pt x="41910" y="80146"/>
                    </a:lnTo>
                    <a:lnTo>
                      <a:pt x="41882" y="80025"/>
                    </a:lnTo>
                    <a:lnTo>
                      <a:pt x="41855" y="79903"/>
                    </a:lnTo>
                    <a:lnTo>
                      <a:pt x="41829" y="79782"/>
                    </a:lnTo>
                    <a:lnTo>
                      <a:pt x="41806" y="79666"/>
                    </a:lnTo>
                    <a:lnTo>
                      <a:pt x="41717" y="79454"/>
                    </a:lnTo>
                    <a:lnTo>
                      <a:pt x="41623" y="79229"/>
                    </a:lnTo>
                    <a:lnTo>
                      <a:pt x="41529" y="79004"/>
                    </a:lnTo>
                    <a:lnTo>
                      <a:pt x="41435" y="78779"/>
                    </a:lnTo>
                    <a:lnTo>
                      <a:pt x="41339" y="78554"/>
                    </a:lnTo>
                    <a:lnTo>
                      <a:pt x="41241" y="78336"/>
                    </a:lnTo>
                    <a:lnTo>
                      <a:pt x="41190" y="78226"/>
                    </a:lnTo>
                    <a:lnTo>
                      <a:pt x="41130" y="78123"/>
                    </a:lnTo>
                    <a:lnTo>
                      <a:pt x="41066" y="78014"/>
                    </a:lnTo>
                    <a:lnTo>
                      <a:pt x="41002" y="77916"/>
                    </a:lnTo>
                    <a:lnTo>
                      <a:pt x="40869" y="77710"/>
                    </a:lnTo>
                    <a:lnTo>
                      <a:pt x="40712" y="77522"/>
                    </a:lnTo>
                    <a:lnTo>
                      <a:pt x="40611" y="77309"/>
                    </a:lnTo>
                    <a:lnTo>
                      <a:pt x="40608" y="77181"/>
                    </a:lnTo>
                    <a:lnTo>
                      <a:pt x="40514" y="76963"/>
                    </a:lnTo>
                    <a:lnTo>
                      <a:pt x="40365" y="76774"/>
                    </a:lnTo>
                    <a:lnTo>
                      <a:pt x="40236" y="76568"/>
                    </a:lnTo>
                    <a:lnTo>
                      <a:pt x="40100" y="76361"/>
                    </a:lnTo>
                    <a:lnTo>
                      <a:pt x="39928" y="76185"/>
                    </a:lnTo>
                    <a:lnTo>
                      <a:pt x="39817" y="75979"/>
                    </a:lnTo>
                    <a:lnTo>
                      <a:pt x="39715" y="75754"/>
                    </a:lnTo>
                    <a:lnTo>
                      <a:pt x="39616" y="75535"/>
                    </a:lnTo>
                    <a:lnTo>
                      <a:pt x="39519" y="75310"/>
                    </a:lnTo>
                    <a:lnTo>
                      <a:pt x="39424" y="75085"/>
                    </a:lnTo>
                    <a:lnTo>
                      <a:pt x="39329" y="74860"/>
                    </a:lnTo>
                    <a:lnTo>
                      <a:pt x="39235" y="74636"/>
                    </a:lnTo>
                    <a:lnTo>
                      <a:pt x="39141" y="74411"/>
                    </a:lnTo>
                    <a:lnTo>
                      <a:pt x="39047" y="74192"/>
                    </a:lnTo>
                    <a:lnTo>
                      <a:pt x="38952" y="73968"/>
                    </a:lnTo>
                    <a:lnTo>
                      <a:pt x="38858" y="73743"/>
                    </a:lnTo>
                    <a:lnTo>
                      <a:pt x="38769" y="73518"/>
                    </a:lnTo>
                    <a:lnTo>
                      <a:pt x="38719" y="73402"/>
                    </a:lnTo>
                    <a:lnTo>
                      <a:pt x="38665" y="73293"/>
                    </a:lnTo>
                    <a:lnTo>
                      <a:pt x="38606" y="73190"/>
                    </a:lnTo>
                    <a:lnTo>
                      <a:pt x="38544" y="73087"/>
                    </a:lnTo>
                    <a:lnTo>
                      <a:pt x="38477" y="72983"/>
                    </a:lnTo>
                    <a:lnTo>
                      <a:pt x="38357" y="72771"/>
                    </a:lnTo>
                    <a:lnTo>
                      <a:pt x="38261" y="72546"/>
                    </a:lnTo>
                    <a:lnTo>
                      <a:pt x="38137" y="72339"/>
                    </a:lnTo>
                    <a:lnTo>
                      <a:pt x="38002" y="72139"/>
                    </a:lnTo>
                    <a:lnTo>
                      <a:pt x="37876" y="71932"/>
                    </a:lnTo>
                    <a:lnTo>
                      <a:pt x="37754" y="71720"/>
                    </a:lnTo>
                    <a:lnTo>
                      <a:pt x="37693" y="71616"/>
                    </a:lnTo>
                    <a:lnTo>
                      <a:pt x="37629" y="71513"/>
                    </a:lnTo>
                    <a:lnTo>
                      <a:pt x="37564" y="71410"/>
                    </a:lnTo>
                    <a:lnTo>
                      <a:pt x="37494" y="71307"/>
                    </a:lnTo>
                    <a:lnTo>
                      <a:pt x="37422" y="71209"/>
                    </a:lnTo>
                    <a:lnTo>
                      <a:pt x="37283" y="71009"/>
                    </a:lnTo>
                    <a:lnTo>
                      <a:pt x="37161" y="70802"/>
                    </a:lnTo>
                    <a:lnTo>
                      <a:pt x="37031" y="70596"/>
                    </a:lnTo>
                    <a:lnTo>
                      <a:pt x="36899" y="70389"/>
                    </a:lnTo>
                    <a:lnTo>
                      <a:pt x="36775" y="70183"/>
                    </a:lnTo>
                    <a:lnTo>
                      <a:pt x="36647" y="69976"/>
                    </a:lnTo>
                    <a:lnTo>
                      <a:pt x="36580" y="69873"/>
                    </a:lnTo>
                    <a:lnTo>
                      <a:pt x="36510" y="69776"/>
                    </a:lnTo>
                    <a:lnTo>
                      <a:pt x="36436" y="69678"/>
                    </a:lnTo>
                    <a:lnTo>
                      <a:pt x="36354" y="69587"/>
                    </a:lnTo>
                    <a:lnTo>
                      <a:pt x="36198" y="69405"/>
                    </a:lnTo>
                    <a:lnTo>
                      <a:pt x="36061" y="69204"/>
                    </a:lnTo>
                    <a:lnTo>
                      <a:pt x="35991" y="69101"/>
                    </a:lnTo>
                    <a:lnTo>
                      <a:pt x="35918" y="69004"/>
                    </a:lnTo>
                    <a:lnTo>
                      <a:pt x="35843" y="68907"/>
                    </a:lnTo>
                    <a:lnTo>
                      <a:pt x="35767" y="68815"/>
                    </a:lnTo>
                    <a:lnTo>
                      <a:pt x="35691" y="68725"/>
                    </a:lnTo>
                    <a:lnTo>
                      <a:pt x="35540" y="68530"/>
                    </a:lnTo>
                    <a:lnTo>
                      <a:pt x="35391" y="68336"/>
                    </a:lnTo>
                    <a:lnTo>
                      <a:pt x="35249" y="68141"/>
                    </a:lnTo>
                    <a:lnTo>
                      <a:pt x="35097" y="67953"/>
                    </a:lnTo>
                    <a:lnTo>
                      <a:pt x="34968" y="67747"/>
                    </a:lnTo>
                    <a:lnTo>
                      <a:pt x="34885" y="67515"/>
                    </a:lnTo>
                    <a:lnTo>
                      <a:pt x="34753" y="67315"/>
                    </a:lnTo>
                    <a:lnTo>
                      <a:pt x="34608" y="67121"/>
                    </a:lnTo>
                    <a:lnTo>
                      <a:pt x="34463" y="66926"/>
                    </a:lnTo>
                    <a:lnTo>
                      <a:pt x="34328" y="66726"/>
                    </a:lnTo>
                    <a:lnTo>
                      <a:pt x="34202" y="66513"/>
                    </a:lnTo>
                    <a:lnTo>
                      <a:pt x="34093" y="66295"/>
                    </a:lnTo>
                    <a:lnTo>
                      <a:pt x="33971" y="66088"/>
                    </a:lnTo>
                    <a:lnTo>
                      <a:pt x="33817" y="65899"/>
                    </a:lnTo>
                    <a:lnTo>
                      <a:pt x="33669" y="65705"/>
                    </a:lnTo>
                    <a:lnTo>
                      <a:pt x="33526" y="65510"/>
                    </a:lnTo>
                    <a:lnTo>
                      <a:pt x="33451" y="65414"/>
                    </a:lnTo>
                    <a:lnTo>
                      <a:pt x="33377" y="65316"/>
                    </a:lnTo>
                    <a:lnTo>
                      <a:pt x="33307" y="65219"/>
                    </a:lnTo>
                    <a:lnTo>
                      <a:pt x="33252" y="65109"/>
                    </a:lnTo>
                    <a:lnTo>
                      <a:pt x="33200" y="64994"/>
                    </a:lnTo>
                    <a:lnTo>
                      <a:pt x="33034" y="64830"/>
                    </a:lnTo>
                    <a:lnTo>
                      <a:pt x="32792" y="64770"/>
                    </a:lnTo>
                    <a:lnTo>
                      <a:pt x="32556" y="64818"/>
                    </a:lnTo>
                    <a:lnTo>
                      <a:pt x="32321" y="64885"/>
                    </a:lnTo>
                    <a:lnTo>
                      <a:pt x="32082" y="64940"/>
                    </a:lnTo>
                    <a:lnTo>
                      <a:pt x="31953" y="64970"/>
                    </a:lnTo>
                    <a:lnTo>
                      <a:pt x="31836" y="64976"/>
                    </a:lnTo>
                    <a:lnTo>
                      <a:pt x="31746" y="64921"/>
                    </a:lnTo>
                    <a:lnTo>
                      <a:pt x="31683" y="64806"/>
                    </a:lnTo>
                    <a:lnTo>
                      <a:pt x="31645" y="64684"/>
                    </a:lnTo>
                    <a:lnTo>
                      <a:pt x="31636" y="64563"/>
                    </a:lnTo>
                    <a:lnTo>
                      <a:pt x="31647" y="64320"/>
                    </a:lnTo>
                    <a:lnTo>
                      <a:pt x="31642" y="64077"/>
                    </a:lnTo>
                    <a:lnTo>
                      <a:pt x="31646" y="63956"/>
                    </a:lnTo>
                    <a:lnTo>
                      <a:pt x="31650" y="63834"/>
                    </a:lnTo>
                    <a:lnTo>
                      <a:pt x="31657" y="63712"/>
                    </a:lnTo>
                    <a:lnTo>
                      <a:pt x="31670" y="63591"/>
                    </a:lnTo>
                    <a:lnTo>
                      <a:pt x="31697" y="63475"/>
                    </a:lnTo>
                    <a:lnTo>
                      <a:pt x="31742" y="63360"/>
                    </a:lnTo>
                    <a:lnTo>
                      <a:pt x="31788" y="63245"/>
                    </a:lnTo>
                    <a:lnTo>
                      <a:pt x="31872" y="63001"/>
                    </a:lnTo>
                    <a:lnTo>
                      <a:pt x="31779" y="62813"/>
                    </a:lnTo>
                    <a:lnTo>
                      <a:pt x="31566" y="62667"/>
                    </a:lnTo>
                    <a:lnTo>
                      <a:pt x="31352" y="62552"/>
                    </a:lnTo>
                    <a:lnTo>
                      <a:pt x="31131" y="62448"/>
                    </a:lnTo>
                    <a:lnTo>
                      <a:pt x="30923" y="62321"/>
                    </a:lnTo>
                    <a:lnTo>
                      <a:pt x="30824" y="62248"/>
                    </a:lnTo>
                    <a:lnTo>
                      <a:pt x="30737" y="62163"/>
                    </a:lnTo>
                    <a:lnTo>
                      <a:pt x="30677" y="62066"/>
                    </a:lnTo>
                    <a:lnTo>
                      <a:pt x="30654" y="61944"/>
                    </a:lnTo>
                    <a:lnTo>
                      <a:pt x="30573" y="61714"/>
                    </a:lnTo>
                    <a:lnTo>
                      <a:pt x="30436" y="61513"/>
                    </a:lnTo>
                    <a:lnTo>
                      <a:pt x="30293" y="61312"/>
                    </a:lnTo>
                    <a:lnTo>
                      <a:pt x="30156" y="61112"/>
                    </a:lnTo>
                    <a:lnTo>
                      <a:pt x="30029" y="60911"/>
                    </a:lnTo>
                    <a:lnTo>
                      <a:pt x="29968" y="60802"/>
                    </a:lnTo>
                    <a:lnTo>
                      <a:pt x="29907" y="60699"/>
                    </a:lnTo>
                    <a:lnTo>
                      <a:pt x="29842" y="60595"/>
                    </a:lnTo>
                    <a:lnTo>
                      <a:pt x="29774" y="60493"/>
                    </a:lnTo>
                    <a:lnTo>
                      <a:pt x="29706" y="60395"/>
                    </a:lnTo>
                    <a:lnTo>
                      <a:pt x="29568" y="60195"/>
                    </a:lnTo>
                    <a:lnTo>
                      <a:pt x="29435" y="59988"/>
                    </a:lnTo>
                    <a:lnTo>
                      <a:pt x="29352" y="59903"/>
                    </a:lnTo>
                    <a:lnTo>
                      <a:pt x="29254" y="59824"/>
                    </a:lnTo>
                    <a:lnTo>
                      <a:pt x="29147" y="59763"/>
                    </a:lnTo>
                    <a:lnTo>
                      <a:pt x="29034" y="59727"/>
                    </a:lnTo>
                    <a:lnTo>
                      <a:pt x="28914" y="59720"/>
                    </a:lnTo>
                    <a:lnTo>
                      <a:pt x="28667" y="59733"/>
                    </a:lnTo>
                    <a:lnTo>
                      <a:pt x="28537" y="59751"/>
                    </a:lnTo>
                    <a:lnTo>
                      <a:pt x="28309" y="59727"/>
                    </a:lnTo>
                    <a:lnTo>
                      <a:pt x="28185" y="59508"/>
                    </a:lnTo>
                    <a:lnTo>
                      <a:pt x="28163" y="59271"/>
                    </a:lnTo>
                    <a:lnTo>
                      <a:pt x="28167" y="59022"/>
                    </a:lnTo>
                    <a:lnTo>
                      <a:pt x="28163" y="58901"/>
                    </a:lnTo>
                    <a:lnTo>
                      <a:pt x="28144" y="58779"/>
                    </a:lnTo>
                    <a:lnTo>
                      <a:pt x="28093" y="58670"/>
                    </a:lnTo>
                    <a:lnTo>
                      <a:pt x="28008" y="58573"/>
                    </a:lnTo>
                    <a:lnTo>
                      <a:pt x="27906" y="58506"/>
                    </a:lnTo>
                    <a:lnTo>
                      <a:pt x="27793" y="58487"/>
                    </a:lnTo>
                    <a:lnTo>
                      <a:pt x="27543" y="58530"/>
                    </a:lnTo>
                    <a:lnTo>
                      <a:pt x="27331" y="58646"/>
                    </a:lnTo>
                    <a:lnTo>
                      <a:pt x="27108" y="58743"/>
                    </a:lnTo>
                    <a:lnTo>
                      <a:pt x="26867" y="58779"/>
                    </a:lnTo>
                    <a:lnTo>
                      <a:pt x="26740" y="58785"/>
                    </a:lnTo>
                    <a:lnTo>
                      <a:pt x="26514" y="58718"/>
                    </a:lnTo>
                    <a:lnTo>
                      <a:pt x="26435" y="58627"/>
                    </a:lnTo>
                    <a:lnTo>
                      <a:pt x="26372" y="58518"/>
                    </a:lnTo>
                    <a:lnTo>
                      <a:pt x="26316" y="58408"/>
                    </a:lnTo>
                    <a:lnTo>
                      <a:pt x="26270" y="58293"/>
                    </a:lnTo>
                    <a:lnTo>
                      <a:pt x="26234" y="58178"/>
                    </a:lnTo>
                    <a:lnTo>
                      <a:pt x="26213" y="58062"/>
                    </a:lnTo>
                    <a:lnTo>
                      <a:pt x="26202" y="57941"/>
                    </a:lnTo>
                    <a:lnTo>
                      <a:pt x="26151" y="57698"/>
                    </a:lnTo>
                    <a:lnTo>
                      <a:pt x="26114" y="57582"/>
                    </a:lnTo>
                    <a:lnTo>
                      <a:pt x="26071" y="57473"/>
                    </a:lnTo>
                    <a:lnTo>
                      <a:pt x="26021" y="57364"/>
                    </a:lnTo>
                    <a:lnTo>
                      <a:pt x="25966" y="57254"/>
                    </a:lnTo>
                    <a:lnTo>
                      <a:pt x="25909" y="57145"/>
                    </a:lnTo>
                    <a:lnTo>
                      <a:pt x="25852" y="57035"/>
                    </a:lnTo>
                    <a:lnTo>
                      <a:pt x="25796" y="56932"/>
                    </a:lnTo>
                    <a:lnTo>
                      <a:pt x="25627" y="56871"/>
                    </a:lnTo>
                    <a:lnTo>
                      <a:pt x="25398" y="56792"/>
                    </a:lnTo>
                    <a:lnTo>
                      <a:pt x="25168" y="56714"/>
                    </a:lnTo>
                    <a:lnTo>
                      <a:pt x="24937" y="56641"/>
                    </a:lnTo>
                    <a:lnTo>
                      <a:pt x="24704" y="56567"/>
                    </a:lnTo>
                    <a:lnTo>
                      <a:pt x="24489" y="56458"/>
                    </a:lnTo>
                    <a:lnTo>
                      <a:pt x="24281" y="56330"/>
                    </a:lnTo>
                    <a:lnTo>
                      <a:pt x="24076" y="56197"/>
                    </a:lnTo>
                    <a:lnTo>
                      <a:pt x="23864" y="56081"/>
                    </a:lnTo>
                    <a:lnTo>
                      <a:pt x="23649" y="55960"/>
                    </a:lnTo>
                    <a:lnTo>
                      <a:pt x="23428" y="55869"/>
                    </a:lnTo>
                    <a:lnTo>
                      <a:pt x="23186" y="55863"/>
                    </a:lnTo>
                    <a:lnTo>
                      <a:pt x="22941" y="55869"/>
                    </a:lnTo>
                    <a:lnTo>
                      <a:pt x="22698" y="55869"/>
                    </a:lnTo>
                    <a:lnTo>
                      <a:pt x="22454" y="55863"/>
                    </a:lnTo>
                    <a:lnTo>
                      <a:pt x="22211" y="55863"/>
                    </a:lnTo>
                    <a:lnTo>
                      <a:pt x="21973" y="55900"/>
                    </a:lnTo>
                    <a:lnTo>
                      <a:pt x="21744" y="55984"/>
                    </a:lnTo>
                    <a:lnTo>
                      <a:pt x="21505" y="56027"/>
                    </a:lnTo>
                    <a:lnTo>
                      <a:pt x="21262" y="56039"/>
                    </a:lnTo>
                    <a:lnTo>
                      <a:pt x="21018" y="56039"/>
                    </a:lnTo>
                    <a:lnTo>
                      <a:pt x="20776" y="56039"/>
                    </a:lnTo>
                    <a:lnTo>
                      <a:pt x="20533" y="56039"/>
                    </a:lnTo>
                    <a:lnTo>
                      <a:pt x="20290" y="56039"/>
                    </a:lnTo>
                    <a:lnTo>
                      <a:pt x="20047" y="56039"/>
                    </a:lnTo>
                    <a:lnTo>
                      <a:pt x="19803" y="56045"/>
                    </a:lnTo>
                    <a:lnTo>
                      <a:pt x="19560" y="56039"/>
                    </a:lnTo>
                    <a:lnTo>
                      <a:pt x="19326" y="56100"/>
                    </a:lnTo>
                    <a:lnTo>
                      <a:pt x="19096" y="56178"/>
                    </a:lnTo>
                    <a:lnTo>
                      <a:pt x="18868" y="56264"/>
                    </a:lnTo>
                    <a:lnTo>
                      <a:pt x="18655" y="56379"/>
                    </a:lnTo>
                    <a:lnTo>
                      <a:pt x="18444" y="56506"/>
                    </a:lnTo>
                    <a:lnTo>
                      <a:pt x="18338" y="56568"/>
                    </a:lnTo>
                    <a:lnTo>
                      <a:pt x="18247" y="56647"/>
                    </a:lnTo>
                    <a:lnTo>
                      <a:pt x="18169" y="56737"/>
                    </a:lnTo>
                    <a:lnTo>
                      <a:pt x="18101" y="56841"/>
                    </a:lnTo>
                    <a:lnTo>
                      <a:pt x="18043" y="56950"/>
                    </a:lnTo>
                    <a:lnTo>
                      <a:pt x="17995" y="57060"/>
                    </a:lnTo>
                    <a:lnTo>
                      <a:pt x="17956" y="57175"/>
                    </a:lnTo>
                    <a:lnTo>
                      <a:pt x="17928" y="57296"/>
                    </a:lnTo>
                    <a:lnTo>
                      <a:pt x="17910" y="57412"/>
                    </a:lnTo>
                    <a:lnTo>
                      <a:pt x="17917" y="57655"/>
                    </a:lnTo>
                    <a:lnTo>
                      <a:pt x="17919" y="57898"/>
                    </a:lnTo>
                    <a:lnTo>
                      <a:pt x="17921" y="58147"/>
                    </a:lnTo>
                    <a:lnTo>
                      <a:pt x="17934" y="58390"/>
                    </a:lnTo>
                    <a:lnTo>
                      <a:pt x="17903" y="58506"/>
                    </a:lnTo>
                    <a:lnTo>
                      <a:pt x="17843" y="58609"/>
                    </a:lnTo>
                    <a:lnTo>
                      <a:pt x="17770" y="58712"/>
                    </a:lnTo>
                    <a:lnTo>
                      <a:pt x="17696" y="58803"/>
                    </a:lnTo>
                    <a:lnTo>
                      <a:pt x="17613" y="58895"/>
                    </a:lnTo>
                    <a:lnTo>
                      <a:pt x="17524" y="58980"/>
                    </a:lnTo>
                    <a:lnTo>
                      <a:pt x="17426" y="59052"/>
                    </a:lnTo>
                    <a:lnTo>
                      <a:pt x="17320" y="59119"/>
                    </a:lnTo>
                    <a:lnTo>
                      <a:pt x="17206" y="59150"/>
                    </a:lnTo>
                    <a:lnTo>
                      <a:pt x="17087" y="59162"/>
                    </a:lnTo>
                    <a:lnTo>
                      <a:pt x="16841" y="59155"/>
                    </a:lnTo>
                    <a:lnTo>
                      <a:pt x="16720" y="59168"/>
                    </a:lnTo>
                    <a:lnTo>
                      <a:pt x="16599" y="59186"/>
                    </a:lnTo>
                    <a:lnTo>
                      <a:pt x="16479" y="59210"/>
                    </a:lnTo>
                    <a:lnTo>
                      <a:pt x="16354" y="59241"/>
                    </a:lnTo>
                    <a:lnTo>
                      <a:pt x="16248" y="59295"/>
                    </a:lnTo>
                    <a:lnTo>
                      <a:pt x="16181" y="59387"/>
                    </a:lnTo>
                    <a:lnTo>
                      <a:pt x="16140" y="59502"/>
                    </a:lnTo>
                    <a:lnTo>
                      <a:pt x="16105" y="59624"/>
                    </a:lnTo>
                    <a:lnTo>
                      <a:pt x="16019" y="59866"/>
                    </a:lnTo>
                    <a:lnTo>
                      <a:pt x="15875" y="60031"/>
                    </a:lnTo>
                    <a:lnTo>
                      <a:pt x="15618" y="60007"/>
                    </a:lnTo>
                    <a:lnTo>
                      <a:pt x="15423" y="59879"/>
                    </a:lnTo>
                    <a:lnTo>
                      <a:pt x="15273" y="59672"/>
                    </a:lnTo>
                    <a:lnTo>
                      <a:pt x="15135" y="59472"/>
                    </a:lnTo>
                    <a:lnTo>
                      <a:pt x="15056" y="59381"/>
                    </a:lnTo>
                    <a:lnTo>
                      <a:pt x="14965" y="59301"/>
                    </a:lnTo>
                    <a:lnTo>
                      <a:pt x="14867" y="59229"/>
                    </a:lnTo>
                    <a:lnTo>
                      <a:pt x="14766" y="59162"/>
                    </a:lnTo>
                    <a:lnTo>
                      <a:pt x="14663" y="59095"/>
                    </a:lnTo>
                    <a:lnTo>
                      <a:pt x="14553" y="59046"/>
                    </a:lnTo>
                    <a:lnTo>
                      <a:pt x="14336" y="58937"/>
                    </a:lnTo>
                    <a:lnTo>
                      <a:pt x="14122" y="58821"/>
                    </a:lnTo>
                    <a:lnTo>
                      <a:pt x="13875" y="58779"/>
                    </a:lnTo>
                    <a:lnTo>
                      <a:pt x="13659" y="58870"/>
                    </a:lnTo>
                    <a:lnTo>
                      <a:pt x="13461" y="59016"/>
                    </a:lnTo>
                    <a:lnTo>
                      <a:pt x="13352" y="59004"/>
                    </a:lnTo>
                    <a:lnTo>
                      <a:pt x="13241" y="58931"/>
                    </a:lnTo>
                    <a:lnTo>
                      <a:pt x="13150" y="58846"/>
                    </a:lnTo>
                    <a:lnTo>
                      <a:pt x="13079" y="58749"/>
                    </a:lnTo>
                    <a:lnTo>
                      <a:pt x="13018" y="58639"/>
                    </a:lnTo>
                    <a:lnTo>
                      <a:pt x="12964" y="58530"/>
                    </a:lnTo>
                    <a:lnTo>
                      <a:pt x="12930" y="58409"/>
                    </a:lnTo>
                    <a:lnTo>
                      <a:pt x="12813" y="58202"/>
                    </a:lnTo>
                    <a:lnTo>
                      <a:pt x="12594" y="58080"/>
                    </a:lnTo>
                    <a:lnTo>
                      <a:pt x="12366" y="58098"/>
                    </a:lnTo>
                    <a:lnTo>
                      <a:pt x="12132" y="58177"/>
                    </a:lnTo>
                    <a:lnTo>
                      <a:pt x="12007" y="58178"/>
                    </a:lnTo>
                    <a:lnTo>
                      <a:pt x="11887" y="58153"/>
                    </a:lnTo>
                    <a:lnTo>
                      <a:pt x="11778" y="58099"/>
                    </a:lnTo>
                    <a:lnTo>
                      <a:pt x="11673" y="58026"/>
                    </a:lnTo>
                    <a:lnTo>
                      <a:pt x="11593" y="57934"/>
                    </a:lnTo>
                    <a:lnTo>
                      <a:pt x="11560" y="57825"/>
                    </a:lnTo>
                    <a:lnTo>
                      <a:pt x="11583" y="57576"/>
                    </a:lnTo>
                    <a:lnTo>
                      <a:pt x="11617" y="57449"/>
                    </a:lnTo>
                    <a:lnTo>
                      <a:pt x="11572" y="57236"/>
                    </a:lnTo>
                    <a:lnTo>
                      <a:pt x="11497" y="57145"/>
                    </a:lnTo>
                    <a:lnTo>
                      <a:pt x="11413" y="57060"/>
                    </a:lnTo>
                    <a:lnTo>
                      <a:pt x="11324" y="56975"/>
                    </a:lnTo>
                    <a:lnTo>
                      <a:pt x="11231" y="56889"/>
                    </a:lnTo>
                    <a:lnTo>
                      <a:pt x="11136" y="56811"/>
                    </a:lnTo>
                    <a:lnTo>
                      <a:pt x="10953" y="56640"/>
                    </a:lnTo>
                    <a:lnTo>
                      <a:pt x="10817" y="56440"/>
                    </a:lnTo>
                    <a:lnTo>
                      <a:pt x="10648" y="56270"/>
                    </a:lnTo>
                    <a:lnTo>
                      <a:pt x="10458" y="56118"/>
                    </a:lnTo>
                    <a:lnTo>
                      <a:pt x="10272" y="55960"/>
                    </a:lnTo>
                    <a:lnTo>
                      <a:pt x="10093" y="55796"/>
                    </a:lnTo>
                    <a:lnTo>
                      <a:pt x="10008" y="55711"/>
                    </a:lnTo>
                    <a:lnTo>
                      <a:pt x="9929" y="55620"/>
                    </a:lnTo>
                    <a:lnTo>
                      <a:pt x="9855" y="55522"/>
                    </a:lnTo>
                    <a:lnTo>
                      <a:pt x="9782" y="55426"/>
                    </a:lnTo>
                    <a:lnTo>
                      <a:pt x="9630" y="55231"/>
                    </a:lnTo>
                    <a:lnTo>
                      <a:pt x="9557" y="55134"/>
                    </a:lnTo>
                    <a:lnTo>
                      <a:pt x="9495" y="55031"/>
                    </a:lnTo>
                    <a:lnTo>
                      <a:pt x="9444" y="54921"/>
                    </a:lnTo>
                    <a:lnTo>
                      <a:pt x="9406" y="54806"/>
                    </a:lnTo>
                    <a:lnTo>
                      <a:pt x="9380" y="54684"/>
                    </a:lnTo>
                    <a:lnTo>
                      <a:pt x="9365" y="54562"/>
                    </a:lnTo>
                    <a:lnTo>
                      <a:pt x="9356" y="54441"/>
                    </a:lnTo>
                    <a:lnTo>
                      <a:pt x="9349" y="54320"/>
                    </a:lnTo>
                    <a:lnTo>
                      <a:pt x="9327" y="54071"/>
                    </a:lnTo>
                    <a:lnTo>
                      <a:pt x="9336" y="53949"/>
                    </a:lnTo>
                    <a:lnTo>
                      <a:pt x="9379" y="53852"/>
                    </a:lnTo>
                    <a:lnTo>
                      <a:pt x="9461" y="53761"/>
                    </a:lnTo>
                    <a:lnTo>
                      <a:pt x="9562" y="53681"/>
                    </a:lnTo>
                    <a:lnTo>
                      <a:pt x="9663" y="53609"/>
                    </a:lnTo>
                    <a:lnTo>
                      <a:pt x="9768" y="53548"/>
                    </a:lnTo>
                    <a:lnTo>
                      <a:pt x="9878" y="53493"/>
                    </a:lnTo>
                    <a:lnTo>
                      <a:pt x="9989" y="53445"/>
                    </a:lnTo>
                    <a:lnTo>
                      <a:pt x="10102" y="53396"/>
                    </a:lnTo>
                    <a:lnTo>
                      <a:pt x="10217" y="53359"/>
                    </a:lnTo>
                    <a:lnTo>
                      <a:pt x="10334" y="53329"/>
                    </a:lnTo>
                    <a:lnTo>
                      <a:pt x="10465" y="53305"/>
                    </a:lnTo>
                    <a:lnTo>
                      <a:pt x="10598" y="53287"/>
                    </a:lnTo>
                    <a:lnTo>
                      <a:pt x="10675" y="53111"/>
                    </a:lnTo>
                    <a:lnTo>
                      <a:pt x="10652" y="52983"/>
                    </a:lnTo>
                    <a:lnTo>
                      <a:pt x="10623" y="52850"/>
                    </a:lnTo>
                    <a:lnTo>
                      <a:pt x="10596" y="52734"/>
                    </a:lnTo>
                    <a:lnTo>
                      <a:pt x="10558" y="52613"/>
                    </a:lnTo>
                    <a:lnTo>
                      <a:pt x="10532" y="52369"/>
                    </a:lnTo>
                    <a:lnTo>
                      <a:pt x="10543" y="52248"/>
                    </a:lnTo>
                    <a:lnTo>
                      <a:pt x="10587" y="52139"/>
                    </a:lnTo>
                    <a:lnTo>
                      <a:pt x="10666" y="52035"/>
                    </a:lnTo>
                    <a:lnTo>
                      <a:pt x="10764" y="51944"/>
                    </a:lnTo>
                    <a:lnTo>
                      <a:pt x="10866" y="51889"/>
                    </a:lnTo>
                    <a:lnTo>
                      <a:pt x="11057" y="52017"/>
                    </a:lnTo>
                    <a:lnTo>
                      <a:pt x="11294" y="52108"/>
                    </a:lnTo>
                    <a:lnTo>
                      <a:pt x="11431" y="52114"/>
                    </a:lnTo>
                    <a:lnTo>
                      <a:pt x="11572" y="51993"/>
                    </a:lnTo>
                    <a:lnTo>
                      <a:pt x="11568" y="51859"/>
                    </a:lnTo>
                    <a:lnTo>
                      <a:pt x="11569" y="51725"/>
                    </a:lnTo>
                    <a:lnTo>
                      <a:pt x="11662" y="51501"/>
                    </a:lnTo>
                    <a:lnTo>
                      <a:pt x="11736" y="51270"/>
                    </a:lnTo>
                    <a:lnTo>
                      <a:pt x="11724" y="51027"/>
                    </a:lnTo>
                    <a:lnTo>
                      <a:pt x="11723" y="50784"/>
                    </a:lnTo>
                    <a:lnTo>
                      <a:pt x="11717" y="50541"/>
                    </a:lnTo>
                    <a:lnTo>
                      <a:pt x="11731" y="50298"/>
                    </a:lnTo>
                    <a:lnTo>
                      <a:pt x="11758" y="50183"/>
                    </a:lnTo>
                    <a:lnTo>
                      <a:pt x="11796" y="50067"/>
                    </a:lnTo>
                    <a:lnTo>
                      <a:pt x="11842" y="49951"/>
                    </a:lnTo>
                    <a:lnTo>
                      <a:pt x="11896" y="49842"/>
                    </a:lnTo>
                    <a:lnTo>
                      <a:pt x="11959" y="49739"/>
                    </a:lnTo>
                    <a:lnTo>
                      <a:pt x="12028" y="49636"/>
                    </a:lnTo>
                    <a:lnTo>
                      <a:pt x="12108" y="49538"/>
                    </a:lnTo>
                    <a:lnTo>
                      <a:pt x="12201" y="49472"/>
                    </a:lnTo>
                    <a:lnTo>
                      <a:pt x="12315" y="49435"/>
                    </a:lnTo>
                    <a:lnTo>
                      <a:pt x="12439" y="49417"/>
                    </a:lnTo>
                    <a:lnTo>
                      <a:pt x="12691" y="49380"/>
                    </a:lnTo>
                    <a:lnTo>
                      <a:pt x="12811" y="49356"/>
                    </a:lnTo>
                    <a:lnTo>
                      <a:pt x="12899" y="49295"/>
                    </a:lnTo>
                    <a:lnTo>
                      <a:pt x="12950" y="49186"/>
                    </a:lnTo>
                    <a:lnTo>
                      <a:pt x="12978" y="49058"/>
                    </a:lnTo>
                    <a:lnTo>
                      <a:pt x="12996" y="48937"/>
                    </a:lnTo>
                    <a:lnTo>
                      <a:pt x="12999" y="48809"/>
                    </a:lnTo>
                    <a:lnTo>
                      <a:pt x="12933" y="48572"/>
                    </a:lnTo>
                    <a:lnTo>
                      <a:pt x="12770" y="48408"/>
                    </a:lnTo>
                    <a:lnTo>
                      <a:pt x="12523" y="48365"/>
                    </a:lnTo>
                    <a:lnTo>
                      <a:pt x="12412" y="48317"/>
                    </a:lnTo>
                    <a:lnTo>
                      <a:pt x="12304" y="48263"/>
                    </a:lnTo>
                    <a:lnTo>
                      <a:pt x="12198" y="48202"/>
                    </a:lnTo>
                    <a:lnTo>
                      <a:pt x="12092" y="48141"/>
                    </a:lnTo>
                    <a:lnTo>
                      <a:pt x="11988" y="48080"/>
                    </a:lnTo>
                    <a:lnTo>
                      <a:pt x="11887" y="48014"/>
                    </a:lnTo>
                    <a:lnTo>
                      <a:pt x="11788" y="47940"/>
                    </a:lnTo>
                    <a:lnTo>
                      <a:pt x="11693" y="47861"/>
                    </a:lnTo>
                    <a:lnTo>
                      <a:pt x="11613" y="47776"/>
                    </a:lnTo>
                    <a:lnTo>
                      <a:pt x="11547" y="47673"/>
                    </a:lnTo>
                    <a:lnTo>
                      <a:pt x="11495" y="47558"/>
                    </a:lnTo>
                    <a:lnTo>
                      <a:pt x="11458" y="47442"/>
                    </a:lnTo>
                    <a:lnTo>
                      <a:pt x="11441" y="47321"/>
                    </a:lnTo>
                    <a:lnTo>
                      <a:pt x="11433" y="47199"/>
                    </a:lnTo>
                    <a:lnTo>
                      <a:pt x="11397" y="46962"/>
                    </a:lnTo>
                    <a:lnTo>
                      <a:pt x="11353" y="46725"/>
                    </a:lnTo>
                    <a:lnTo>
                      <a:pt x="11336" y="46597"/>
                    </a:lnTo>
                    <a:lnTo>
                      <a:pt x="11311" y="46361"/>
                    </a:lnTo>
                    <a:lnTo>
                      <a:pt x="11282" y="46117"/>
                    </a:lnTo>
                    <a:lnTo>
                      <a:pt x="11260" y="45875"/>
                    </a:lnTo>
                    <a:lnTo>
                      <a:pt x="11265" y="45632"/>
                    </a:lnTo>
                    <a:lnTo>
                      <a:pt x="11255" y="45389"/>
                    </a:lnTo>
                    <a:lnTo>
                      <a:pt x="11238" y="45261"/>
                    </a:lnTo>
                    <a:lnTo>
                      <a:pt x="11196" y="45145"/>
                    </a:lnTo>
                    <a:lnTo>
                      <a:pt x="11108" y="45085"/>
                    </a:lnTo>
                    <a:lnTo>
                      <a:pt x="10984" y="45061"/>
                    </a:lnTo>
                    <a:lnTo>
                      <a:pt x="10856" y="45048"/>
                    </a:lnTo>
                    <a:lnTo>
                      <a:pt x="10612" y="45061"/>
                    </a:lnTo>
                    <a:lnTo>
                      <a:pt x="10370" y="45030"/>
                    </a:lnTo>
                    <a:lnTo>
                      <a:pt x="10248" y="44988"/>
                    </a:lnTo>
                    <a:lnTo>
                      <a:pt x="10140" y="44933"/>
                    </a:lnTo>
                    <a:lnTo>
                      <a:pt x="10059" y="44854"/>
                    </a:lnTo>
                    <a:lnTo>
                      <a:pt x="10011" y="44745"/>
                    </a:lnTo>
                    <a:lnTo>
                      <a:pt x="9983" y="44617"/>
                    </a:lnTo>
                    <a:lnTo>
                      <a:pt x="9962" y="44496"/>
                    </a:lnTo>
                    <a:lnTo>
                      <a:pt x="9951" y="44374"/>
                    </a:lnTo>
                    <a:lnTo>
                      <a:pt x="9945" y="44253"/>
                    </a:lnTo>
                    <a:lnTo>
                      <a:pt x="9923" y="44016"/>
                    </a:lnTo>
                    <a:lnTo>
                      <a:pt x="9893" y="43773"/>
                    </a:lnTo>
                    <a:lnTo>
                      <a:pt x="9840" y="43536"/>
                    </a:lnTo>
                    <a:lnTo>
                      <a:pt x="9806" y="43299"/>
                    </a:lnTo>
                    <a:lnTo>
                      <a:pt x="9813" y="43050"/>
                    </a:lnTo>
                    <a:lnTo>
                      <a:pt x="9839" y="42807"/>
                    </a:lnTo>
                    <a:lnTo>
                      <a:pt x="9846" y="42570"/>
                    </a:lnTo>
                    <a:lnTo>
                      <a:pt x="9840" y="42327"/>
                    </a:lnTo>
                    <a:lnTo>
                      <a:pt x="9848" y="42199"/>
                    </a:lnTo>
                    <a:lnTo>
                      <a:pt x="9862" y="42077"/>
                    </a:lnTo>
                    <a:lnTo>
                      <a:pt x="9898" y="41956"/>
                    </a:lnTo>
                    <a:lnTo>
                      <a:pt x="9973" y="41877"/>
                    </a:lnTo>
                    <a:lnTo>
                      <a:pt x="10087" y="41823"/>
                    </a:lnTo>
                    <a:lnTo>
                      <a:pt x="10287" y="41676"/>
                    </a:lnTo>
                    <a:lnTo>
                      <a:pt x="10424" y="41482"/>
                    </a:lnTo>
                    <a:lnTo>
                      <a:pt x="10418" y="41239"/>
                    </a:lnTo>
                    <a:lnTo>
                      <a:pt x="10412" y="41112"/>
                    </a:lnTo>
                    <a:lnTo>
                      <a:pt x="10416" y="40874"/>
                    </a:lnTo>
                    <a:lnTo>
                      <a:pt x="10526" y="40656"/>
                    </a:lnTo>
                    <a:lnTo>
                      <a:pt x="10618" y="40431"/>
                    </a:lnTo>
                    <a:lnTo>
                      <a:pt x="10633" y="40310"/>
                    </a:lnTo>
                    <a:lnTo>
                      <a:pt x="10637" y="40188"/>
                    </a:lnTo>
                    <a:lnTo>
                      <a:pt x="10642" y="40067"/>
                    </a:lnTo>
                    <a:lnTo>
                      <a:pt x="10646" y="39945"/>
                    </a:lnTo>
                    <a:lnTo>
                      <a:pt x="10630" y="39702"/>
                    </a:lnTo>
                    <a:lnTo>
                      <a:pt x="10572" y="39465"/>
                    </a:lnTo>
                    <a:lnTo>
                      <a:pt x="10517" y="39228"/>
                    </a:lnTo>
                    <a:lnTo>
                      <a:pt x="10483" y="39113"/>
                    </a:lnTo>
                    <a:lnTo>
                      <a:pt x="10439" y="38997"/>
                    </a:lnTo>
                    <a:lnTo>
                      <a:pt x="10386" y="38888"/>
                    </a:lnTo>
                    <a:lnTo>
                      <a:pt x="10319" y="38785"/>
                    </a:lnTo>
                    <a:lnTo>
                      <a:pt x="10234" y="38699"/>
                    </a:lnTo>
                    <a:lnTo>
                      <a:pt x="10137" y="38627"/>
                    </a:lnTo>
                    <a:lnTo>
                      <a:pt x="10038" y="38554"/>
                    </a:lnTo>
                    <a:lnTo>
                      <a:pt x="9936" y="38487"/>
                    </a:lnTo>
                    <a:lnTo>
                      <a:pt x="9830" y="38420"/>
                    </a:lnTo>
                    <a:lnTo>
                      <a:pt x="9635" y="38275"/>
                    </a:lnTo>
                    <a:lnTo>
                      <a:pt x="9561" y="38183"/>
                    </a:lnTo>
                    <a:lnTo>
                      <a:pt x="9507" y="38080"/>
                    </a:lnTo>
                    <a:lnTo>
                      <a:pt x="9469" y="37958"/>
                    </a:lnTo>
                    <a:lnTo>
                      <a:pt x="9441" y="37837"/>
                    </a:lnTo>
                    <a:lnTo>
                      <a:pt x="9418" y="37716"/>
                    </a:lnTo>
                    <a:lnTo>
                      <a:pt x="9409" y="37594"/>
                    </a:lnTo>
                    <a:lnTo>
                      <a:pt x="9431" y="37351"/>
                    </a:lnTo>
                    <a:lnTo>
                      <a:pt x="9458" y="37229"/>
                    </a:lnTo>
                    <a:lnTo>
                      <a:pt x="9501" y="37114"/>
                    </a:lnTo>
                    <a:lnTo>
                      <a:pt x="9568" y="37023"/>
                    </a:lnTo>
                    <a:lnTo>
                      <a:pt x="9660" y="36944"/>
                    </a:lnTo>
                    <a:lnTo>
                      <a:pt x="9762" y="36871"/>
                    </a:lnTo>
                    <a:lnTo>
                      <a:pt x="9955" y="36719"/>
                    </a:lnTo>
                    <a:lnTo>
                      <a:pt x="10043" y="36634"/>
                    </a:lnTo>
                    <a:lnTo>
                      <a:pt x="10120" y="36543"/>
                    </a:lnTo>
                    <a:lnTo>
                      <a:pt x="10197" y="36433"/>
                    </a:lnTo>
                    <a:lnTo>
                      <a:pt x="10257" y="36324"/>
                    </a:lnTo>
                    <a:lnTo>
                      <a:pt x="10257" y="36215"/>
                    </a:lnTo>
                    <a:lnTo>
                      <a:pt x="10108" y="36014"/>
                    </a:lnTo>
                    <a:lnTo>
                      <a:pt x="9893" y="35911"/>
                    </a:lnTo>
                    <a:lnTo>
                      <a:pt x="9640" y="35917"/>
                    </a:lnTo>
                    <a:lnTo>
                      <a:pt x="9423" y="35832"/>
                    </a:lnTo>
                    <a:lnTo>
                      <a:pt x="9245" y="35656"/>
                    </a:lnTo>
                    <a:lnTo>
                      <a:pt x="9077" y="35480"/>
                    </a:lnTo>
                    <a:lnTo>
                      <a:pt x="8874" y="35340"/>
                    </a:lnTo>
                    <a:lnTo>
                      <a:pt x="8645" y="35285"/>
                    </a:lnTo>
                    <a:lnTo>
                      <a:pt x="8409" y="35358"/>
                    </a:lnTo>
                    <a:lnTo>
                      <a:pt x="8210" y="35504"/>
                    </a:lnTo>
                    <a:lnTo>
                      <a:pt x="8000" y="35619"/>
                    </a:lnTo>
                    <a:lnTo>
                      <a:pt x="7750" y="35613"/>
                    </a:lnTo>
                    <a:lnTo>
                      <a:pt x="7566" y="35467"/>
                    </a:lnTo>
                    <a:lnTo>
                      <a:pt x="7386" y="35298"/>
                    </a:lnTo>
                    <a:lnTo>
                      <a:pt x="7182" y="35170"/>
                    </a:lnTo>
                    <a:lnTo>
                      <a:pt x="6969" y="35042"/>
                    </a:lnTo>
                    <a:lnTo>
                      <a:pt x="6742" y="34976"/>
                    </a:lnTo>
                    <a:lnTo>
                      <a:pt x="6496" y="34988"/>
                    </a:lnTo>
                    <a:lnTo>
                      <a:pt x="6252" y="35006"/>
                    </a:lnTo>
                    <a:lnTo>
                      <a:pt x="6021" y="35073"/>
                    </a:lnTo>
                    <a:lnTo>
                      <a:pt x="5801" y="35182"/>
                    </a:lnTo>
                    <a:lnTo>
                      <a:pt x="5577" y="35292"/>
                    </a:lnTo>
                    <a:lnTo>
                      <a:pt x="5349" y="35340"/>
                    </a:lnTo>
                    <a:lnTo>
                      <a:pt x="5230" y="35298"/>
                    </a:lnTo>
                    <a:lnTo>
                      <a:pt x="5113" y="35243"/>
                    </a:lnTo>
                    <a:lnTo>
                      <a:pt x="5011" y="35170"/>
                    </a:lnTo>
                    <a:lnTo>
                      <a:pt x="4940" y="35085"/>
                    </a:lnTo>
                    <a:lnTo>
                      <a:pt x="4921" y="34969"/>
                    </a:lnTo>
                    <a:lnTo>
                      <a:pt x="4923" y="34836"/>
                    </a:lnTo>
                    <a:lnTo>
                      <a:pt x="4897" y="34592"/>
                    </a:lnTo>
                    <a:lnTo>
                      <a:pt x="4875" y="34350"/>
                    </a:lnTo>
                    <a:lnTo>
                      <a:pt x="4872" y="34107"/>
                    </a:lnTo>
                    <a:lnTo>
                      <a:pt x="4881" y="33985"/>
                    </a:lnTo>
                    <a:lnTo>
                      <a:pt x="4896" y="33870"/>
                    </a:lnTo>
                    <a:lnTo>
                      <a:pt x="4917" y="33748"/>
                    </a:lnTo>
                    <a:lnTo>
                      <a:pt x="4945" y="33627"/>
                    </a:lnTo>
                    <a:lnTo>
                      <a:pt x="4984" y="33511"/>
                    </a:lnTo>
                    <a:lnTo>
                      <a:pt x="5035" y="33402"/>
                    </a:lnTo>
                    <a:lnTo>
                      <a:pt x="5127" y="33171"/>
                    </a:lnTo>
                    <a:lnTo>
                      <a:pt x="5104" y="32940"/>
                    </a:lnTo>
                    <a:lnTo>
                      <a:pt x="5054" y="32703"/>
                    </a:lnTo>
                    <a:lnTo>
                      <a:pt x="5058" y="32461"/>
                    </a:lnTo>
                    <a:lnTo>
                      <a:pt x="5051" y="32217"/>
                    </a:lnTo>
                    <a:lnTo>
                      <a:pt x="5063" y="31974"/>
                    </a:lnTo>
                    <a:lnTo>
                      <a:pt x="5124" y="31737"/>
                    </a:lnTo>
                    <a:lnTo>
                      <a:pt x="5194" y="31506"/>
                    </a:lnTo>
                    <a:lnTo>
                      <a:pt x="5230" y="31391"/>
                    </a:lnTo>
                    <a:lnTo>
                      <a:pt x="5265" y="31269"/>
                    </a:lnTo>
                    <a:lnTo>
                      <a:pt x="5297" y="31154"/>
                    </a:lnTo>
                    <a:lnTo>
                      <a:pt x="5326" y="31033"/>
                    </a:lnTo>
                    <a:lnTo>
                      <a:pt x="5349" y="30917"/>
                    </a:lnTo>
                    <a:lnTo>
                      <a:pt x="5362" y="30796"/>
                    </a:lnTo>
                    <a:lnTo>
                      <a:pt x="5369" y="30674"/>
                    </a:lnTo>
                    <a:lnTo>
                      <a:pt x="5341" y="30431"/>
                    </a:lnTo>
                    <a:lnTo>
                      <a:pt x="5297" y="30315"/>
                    </a:lnTo>
                    <a:lnTo>
                      <a:pt x="5234" y="30206"/>
                    </a:lnTo>
                    <a:lnTo>
                      <a:pt x="5144" y="30140"/>
                    </a:lnTo>
                    <a:lnTo>
                      <a:pt x="5021" y="30121"/>
                    </a:lnTo>
                    <a:lnTo>
                      <a:pt x="4787" y="30048"/>
                    </a:lnTo>
                    <a:lnTo>
                      <a:pt x="4577" y="29926"/>
                    </a:lnTo>
                    <a:lnTo>
                      <a:pt x="4362" y="29812"/>
                    </a:lnTo>
                    <a:lnTo>
                      <a:pt x="4146" y="29696"/>
                    </a:lnTo>
                    <a:lnTo>
                      <a:pt x="4040" y="29635"/>
                    </a:lnTo>
                    <a:lnTo>
                      <a:pt x="3939" y="29574"/>
                    </a:lnTo>
                    <a:lnTo>
                      <a:pt x="3841" y="29502"/>
                    </a:lnTo>
                    <a:lnTo>
                      <a:pt x="3747" y="29422"/>
                    </a:lnTo>
                    <a:lnTo>
                      <a:pt x="3654" y="29344"/>
                    </a:lnTo>
                    <a:lnTo>
                      <a:pt x="3565" y="29265"/>
                    </a:lnTo>
                    <a:lnTo>
                      <a:pt x="3483" y="29174"/>
                    </a:lnTo>
                    <a:lnTo>
                      <a:pt x="3411" y="29076"/>
                    </a:lnTo>
                    <a:lnTo>
                      <a:pt x="3343" y="28973"/>
                    </a:lnTo>
                    <a:lnTo>
                      <a:pt x="3194" y="28779"/>
                    </a:lnTo>
                    <a:lnTo>
                      <a:pt x="3113" y="28688"/>
                    </a:lnTo>
                    <a:lnTo>
                      <a:pt x="3025" y="28602"/>
                    </a:lnTo>
                    <a:lnTo>
                      <a:pt x="2924" y="28536"/>
                    </a:lnTo>
                    <a:lnTo>
                      <a:pt x="2813" y="28481"/>
                    </a:lnTo>
                    <a:lnTo>
                      <a:pt x="2698" y="28451"/>
                    </a:lnTo>
                    <a:lnTo>
                      <a:pt x="2578" y="28450"/>
                    </a:lnTo>
                    <a:lnTo>
                      <a:pt x="2336" y="28487"/>
                    </a:lnTo>
                    <a:lnTo>
                      <a:pt x="2100" y="28554"/>
                    </a:lnTo>
                    <a:lnTo>
                      <a:pt x="1860" y="28584"/>
                    </a:lnTo>
                    <a:lnTo>
                      <a:pt x="1620" y="28627"/>
                    </a:lnTo>
                    <a:lnTo>
                      <a:pt x="1387" y="28693"/>
                    </a:lnTo>
                    <a:lnTo>
                      <a:pt x="1180" y="28821"/>
                    </a:lnTo>
                    <a:lnTo>
                      <a:pt x="927" y="28894"/>
                    </a:lnTo>
                    <a:lnTo>
                      <a:pt x="794" y="28912"/>
                    </a:lnTo>
                    <a:lnTo>
                      <a:pt x="631" y="28833"/>
                    </a:lnTo>
                    <a:lnTo>
                      <a:pt x="623" y="28566"/>
                    </a:lnTo>
                    <a:lnTo>
                      <a:pt x="622" y="28438"/>
                    </a:lnTo>
                    <a:lnTo>
                      <a:pt x="610" y="28311"/>
                    </a:lnTo>
                    <a:lnTo>
                      <a:pt x="611" y="28068"/>
                    </a:lnTo>
                    <a:lnTo>
                      <a:pt x="653" y="27958"/>
                    </a:lnTo>
                    <a:lnTo>
                      <a:pt x="724" y="27861"/>
                    </a:lnTo>
                    <a:lnTo>
                      <a:pt x="809" y="27764"/>
                    </a:lnTo>
                    <a:lnTo>
                      <a:pt x="896" y="27685"/>
                    </a:lnTo>
                    <a:lnTo>
                      <a:pt x="995" y="27612"/>
                    </a:lnTo>
                    <a:lnTo>
                      <a:pt x="1095" y="27546"/>
                    </a:lnTo>
                    <a:lnTo>
                      <a:pt x="1262" y="27369"/>
                    </a:lnTo>
                    <a:lnTo>
                      <a:pt x="1406" y="27169"/>
                    </a:lnTo>
                    <a:lnTo>
                      <a:pt x="1478" y="27071"/>
                    </a:lnTo>
                    <a:lnTo>
                      <a:pt x="1550" y="26974"/>
                    </a:lnTo>
                    <a:lnTo>
                      <a:pt x="1615" y="26871"/>
                    </a:lnTo>
                    <a:lnTo>
                      <a:pt x="1675" y="26767"/>
                    </a:lnTo>
                    <a:lnTo>
                      <a:pt x="1729" y="26658"/>
                    </a:lnTo>
                    <a:lnTo>
                      <a:pt x="1774" y="26543"/>
                    </a:lnTo>
                    <a:lnTo>
                      <a:pt x="1812" y="26427"/>
                    </a:lnTo>
                    <a:lnTo>
                      <a:pt x="1846" y="26312"/>
                    </a:lnTo>
                    <a:lnTo>
                      <a:pt x="1872" y="26190"/>
                    </a:lnTo>
                    <a:lnTo>
                      <a:pt x="1888" y="26075"/>
                    </a:lnTo>
                    <a:lnTo>
                      <a:pt x="1880" y="25832"/>
                    </a:lnTo>
                    <a:lnTo>
                      <a:pt x="1877" y="25589"/>
                    </a:lnTo>
                    <a:lnTo>
                      <a:pt x="1876" y="25346"/>
                    </a:lnTo>
                    <a:lnTo>
                      <a:pt x="1874" y="25103"/>
                    </a:lnTo>
                    <a:lnTo>
                      <a:pt x="1873" y="24860"/>
                    </a:lnTo>
                    <a:lnTo>
                      <a:pt x="1871" y="24617"/>
                    </a:lnTo>
                    <a:lnTo>
                      <a:pt x="1870" y="24489"/>
                    </a:lnTo>
                    <a:lnTo>
                      <a:pt x="1882" y="24361"/>
                    </a:lnTo>
                    <a:lnTo>
                      <a:pt x="1893" y="24228"/>
                    </a:lnTo>
                    <a:lnTo>
                      <a:pt x="1816" y="24039"/>
                    </a:lnTo>
                    <a:lnTo>
                      <a:pt x="1564" y="23973"/>
                    </a:lnTo>
                    <a:lnTo>
                      <a:pt x="1327" y="24027"/>
                    </a:lnTo>
                    <a:lnTo>
                      <a:pt x="1081" y="24034"/>
                    </a:lnTo>
                    <a:lnTo>
                      <a:pt x="862" y="23937"/>
                    </a:lnTo>
                    <a:lnTo>
                      <a:pt x="851" y="23699"/>
                    </a:lnTo>
                    <a:lnTo>
                      <a:pt x="862" y="23572"/>
                    </a:lnTo>
                    <a:lnTo>
                      <a:pt x="871" y="23450"/>
                    </a:lnTo>
                    <a:lnTo>
                      <a:pt x="886" y="23329"/>
                    </a:lnTo>
                    <a:lnTo>
                      <a:pt x="911" y="23207"/>
                    </a:lnTo>
                    <a:lnTo>
                      <a:pt x="946" y="23092"/>
                    </a:lnTo>
                    <a:lnTo>
                      <a:pt x="983" y="22976"/>
                    </a:lnTo>
                    <a:lnTo>
                      <a:pt x="1034" y="22739"/>
                    </a:lnTo>
                    <a:lnTo>
                      <a:pt x="1083" y="22503"/>
                    </a:lnTo>
                    <a:lnTo>
                      <a:pt x="1187" y="22284"/>
                    </a:lnTo>
                    <a:lnTo>
                      <a:pt x="1298" y="22071"/>
                    </a:lnTo>
                    <a:lnTo>
                      <a:pt x="1376" y="21834"/>
                    </a:lnTo>
                    <a:lnTo>
                      <a:pt x="1461" y="21610"/>
                    </a:lnTo>
                    <a:lnTo>
                      <a:pt x="1573" y="21397"/>
                    </a:lnTo>
                    <a:lnTo>
                      <a:pt x="1663" y="21166"/>
                    </a:lnTo>
                    <a:lnTo>
                      <a:pt x="1758" y="20941"/>
                    </a:lnTo>
                    <a:lnTo>
                      <a:pt x="1833" y="20844"/>
                    </a:lnTo>
                    <a:lnTo>
                      <a:pt x="1900" y="20741"/>
                    </a:lnTo>
                    <a:lnTo>
                      <a:pt x="1929" y="20631"/>
                    </a:lnTo>
                    <a:lnTo>
                      <a:pt x="1943" y="20510"/>
                    </a:lnTo>
                    <a:lnTo>
                      <a:pt x="1948" y="20382"/>
                    </a:lnTo>
                    <a:lnTo>
                      <a:pt x="1933" y="20139"/>
                    </a:lnTo>
                    <a:lnTo>
                      <a:pt x="1913" y="20017"/>
                    </a:lnTo>
                    <a:lnTo>
                      <a:pt x="1869" y="19909"/>
                    </a:lnTo>
                    <a:lnTo>
                      <a:pt x="1799" y="19799"/>
                    </a:lnTo>
                    <a:lnTo>
                      <a:pt x="1714" y="19714"/>
                    </a:lnTo>
                    <a:lnTo>
                      <a:pt x="1608" y="19665"/>
                    </a:lnTo>
                    <a:lnTo>
                      <a:pt x="1487" y="19629"/>
                    </a:lnTo>
                    <a:lnTo>
                      <a:pt x="1243" y="19544"/>
                    </a:lnTo>
                    <a:lnTo>
                      <a:pt x="1082" y="19404"/>
                    </a:lnTo>
                    <a:lnTo>
                      <a:pt x="1095" y="19155"/>
                    </a:lnTo>
                    <a:lnTo>
                      <a:pt x="1096" y="19028"/>
                    </a:lnTo>
                    <a:lnTo>
                      <a:pt x="1029" y="18797"/>
                    </a:lnTo>
                    <a:lnTo>
                      <a:pt x="957" y="18560"/>
                    </a:lnTo>
                    <a:lnTo>
                      <a:pt x="895" y="18329"/>
                    </a:lnTo>
                    <a:lnTo>
                      <a:pt x="777" y="18116"/>
                    </a:lnTo>
                    <a:lnTo>
                      <a:pt x="648" y="17904"/>
                    </a:lnTo>
                    <a:lnTo>
                      <a:pt x="585" y="17800"/>
                    </a:lnTo>
                    <a:lnTo>
                      <a:pt x="527" y="17697"/>
                    </a:lnTo>
                    <a:lnTo>
                      <a:pt x="476" y="17588"/>
                    </a:lnTo>
                    <a:lnTo>
                      <a:pt x="454" y="17472"/>
                    </a:lnTo>
                    <a:lnTo>
                      <a:pt x="466" y="17344"/>
                    </a:lnTo>
                    <a:lnTo>
                      <a:pt x="415" y="17108"/>
                    </a:lnTo>
                    <a:lnTo>
                      <a:pt x="328" y="16883"/>
                    </a:lnTo>
                    <a:lnTo>
                      <a:pt x="270" y="16646"/>
                    </a:lnTo>
                    <a:lnTo>
                      <a:pt x="200" y="16415"/>
                    </a:lnTo>
                    <a:lnTo>
                      <a:pt x="124" y="16184"/>
                    </a:lnTo>
                    <a:lnTo>
                      <a:pt x="41" y="15953"/>
                    </a:lnTo>
                    <a:lnTo>
                      <a:pt x="0" y="15698"/>
                    </a:lnTo>
                    <a:lnTo>
                      <a:pt x="81" y="15492"/>
                    </a:lnTo>
                    <a:lnTo>
                      <a:pt x="311" y="15370"/>
                    </a:lnTo>
                    <a:lnTo>
                      <a:pt x="530" y="15424"/>
                    </a:lnTo>
                    <a:lnTo>
                      <a:pt x="721" y="15595"/>
                    </a:lnTo>
                    <a:lnTo>
                      <a:pt x="898" y="15753"/>
                    </a:lnTo>
                    <a:lnTo>
                      <a:pt x="1140" y="15746"/>
                    </a:lnTo>
                    <a:lnTo>
                      <a:pt x="1388" y="15571"/>
                    </a:lnTo>
                    <a:lnTo>
                      <a:pt x="1515" y="15358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72" name="object 74">
                <a:extLst>
                  <a:ext uri="{FF2B5EF4-FFF2-40B4-BE49-F238E27FC236}">
                    <a16:creationId xmlns:a16="http://schemas.microsoft.com/office/drawing/2014/main" id="{987C1CDF-6228-4B7B-BBF0-D6AD0F31F309}"/>
                  </a:ext>
                </a:extLst>
              </p:cNvPr>
              <p:cNvSpPr/>
              <p:nvPr/>
            </p:nvSpPr>
            <p:spPr>
              <a:xfrm>
                <a:off x="2367169" y="9959149"/>
                <a:ext cx="573889" cy="286206"/>
              </a:xfrm>
              <a:custGeom>
                <a:avLst/>
                <a:gdLst/>
                <a:ahLst/>
                <a:cxnLst/>
                <a:rect l="l" t="t" r="r" b="b"/>
                <a:pathLst>
                  <a:path w="573889" h="286206">
                    <a:moveTo>
                      <a:pt x="548965" y="0"/>
                    </a:moveTo>
                    <a:lnTo>
                      <a:pt x="548965" y="1531"/>
                    </a:lnTo>
                    <a:lnTo>
                      <a:pt x="548965" y="1847"/>
                    </a:lnTo>
                    <a:lnTo>
                      <a:pt x="549544" y="3584"/>
                    </a:lnTo>
                    <a:lnTo>
                      <a:pt x="550355" y="4744"/>
                    </a:lnTo>
                    <a:lnTo>
                      <a:pt x="551475" y="5668"/>
                    </a:lnTo>
                    <a:lnTo>
                      <a:pt x="552595" y="6525"/>
                    </a:lnTo>
                    <a:lnTo>
                      <a:pt x="554063" y="6871"/>
                    </a:lnTo>
                    <a:lnTo>
                      <a:pt x="555453" y="7606"/>
                    </a:lnTo>
                    <a:lnTo>
                      <a:pt x="558505" y="8074"/>
                    </a:lnTo>
                    <a:lnTo>
                      <a:pt x="559895" y="8463"/>
                    </a:lnTo>
                    <a:lnTo>
                      <a:pt x="561595" y="8852"/>
                    </a:lnTo>
                    <a:lnTo>
                      <a:pt x="562405" y="9824"/>
                    </a:lnTo>
                    <a:lnTo>
                      <a:pt x="562521" y="11057"/>
                    </a:lnTo>
                    <a:lnTo>
                      <a:pt x="562174" y="12794"/>
                    </a:lnTo>
                    <a:lnTo>
                      <a:pt x="562172" y="16962"/>
                    </a:lnTo>
                    <a:lnTo>
                      <a:pt x="561399" y="19551"/>
                    </a:lnTo>
                    <a:lnTo>
                      <a:pt x="561359" y="23530"/>
                    </a:lnTo>
                    <a:lnTo>
                      <a:pt x="560586" y="26111"/>
                    </a:lnTo>
                    <a:lnTo>
                      <a:pt x="560779" y="28044"/>
                    </a:lnTo>
                    <a:lnTo>
                      <a:pt x="560776" y="37813"/>
                    </a:lnTo>
                    <a:lnTo>
                      <a:pt x="562050" y="38245"/>
                    </a:lnTo>
                    <a:lnTo>
                      <a:pt x="563441" y="38324"/>
                    </a:lnTo>
                    <a:lnTo>
                      <a:pt x="564986" y="38669"/>
                    </a:lnTo>
                    <a:lnTo>
                      <a:pt x="566840" y="40839"/>
                    </a:lnTo>
                    <a:lnTo>
                      <a:pt x="567226" y="41999"/>
                    </a:lnTo>
                    <a:lnTo>
                      <a:pt x="568500" y="42849"/>
                    </a:lnTo>
                    <a:lnTo>
                      <a:pt x="569389" y="43737"/>
                    </a:lnTo>
                    <a:lnTo>
                      <a:pt x="570470" y="44550"/>
                    </a:lnTo>
                    <a:lnTo>
                      <a:pt x="571667" y="45401"/>
                    </a:lnTo>
                    <a:lnTo>
                      <a:pt x="572834" y="45274"/>
                    </a:lnTo>
                    <a:lnTo>
                      <a:pt x="573444" y="45213"/>
                    </a:lnTo>
                    <a:lnTo>
                      <a:pt x="573646" y="48907"/>
                    </a:lnTo>
                    <a:lnTo>
                      <a:pt x="573646" y="51823"/>
                    </a:lnTo>
                    <a:lnTo>
                      <a:pt x="573889" y="54499"/>
                    </a:lnTo>
                    <a:lnTo>
                      <a:pt x="573646" y="56443"/>
                    </a:lnTo>
                    <a:lnTo>
                      <a:pt x="571944" y="58630"/>
                    </a:lnTo>
                    <a:lnTo>
                      <a:pt x="570729" y="60574"/>
                    </a:lnTo>
                    <a:lnTo>
                      <a:pt x="569999" y="62519"/>
                    </a:lnTo>
                    <a:lnTo>
                      <a:pt x="568784" y="63494"/>
                    </a:lnTo>
                    <a:lnTo>
                      <a:pt x="567325" y="65195"/>
                    </a:lnTo>
                    <a:lnTo>
                      <a:pt x="565867" y="67139"/>
                    </a:lnTo>
                    <a:lnTo>
                      <a:pt x="564165" y="69083"/>
                    </a:lnTo>
                    <a:lnTo>
                      <a:pt x="562706" y="72972"/>
                    </a:lnTo>
                    <a:lnTo>
                      <a:pt x="562464" y="74918"/>
                    </a:lnTo>
                    <a:lnTo>
                      <a:pt x="562464" y="76620"/>
                    </a:lnTo>
                    <a:lnTo>
                      <a:pt x="561977" y="78807"/>
                    </a:lnTo>
                    <a:lnTo>
                      <a:pt x="561248" y="80994"/>
                    </a:lnTo>
                    <a:lnTo>
                      <a:pt x="560033" y="81723"/>
                    </a:lnTo>
                    <a:lnTo>
                      <a:pt x="558574" y="81723"/>
                    </a:lnTo>
                    <a:lnTo>
                      <a:pt x="556143" y="81480"/>
                    </a:lnTo>
                    <a:lnTo>
                      <a:pt x="550552" y="81237"/>
                    </a:lnTo>
                    <a:lnTo>
                      <a:pt x="548121" y="81480"/>
                    </a:lnTo>
                    <a:lnTo>
                      <a:pt x="545933" y="82209"/>
                    </a:lnTo>
                    <a:lnTo>
                      <a:pt x="543542" y="83430"/>
                    </a:lnTo>
                    <a:lnTo>
                      <a:pt x="543415" y="83573"/>
                    </a:lnTo>
                    <a:lnTo>
                      <a:pt x="542885" y="84083"/>
                    </a:lnTo>
                    <a:lnTo>
                      <a:pt x="542398" y="84898"/>
                    </a:lnTo>
                    <a:lnTo>
                      <a:pt x="542104" y="85711"/>
                    </a:lnTo>
                    <a:lnTo>
                      <a:pt x="541888" y="86525"/>
                    </a:lnTo>
                    <a:lnTo>
                      <a:pt x="541709" y="87303"/>
                    </a:lnTo>
                    <a:lnTo>
                      <a:pt x="541490" y="88002"/>
                    </a:lnTo>
                    <a:lnTo>
                      <a:pt x="541468" y="88889"/>
                    </a:lnTo>
                    <a:lnTo>
                      <a:pt x="541483" y="89697"/>
                    </a:lnTo>
                    <a:lnTo>
                      <a:pt x="541304" y="90468"/>
                    </a:lnTo>
                    <a:lnTo>
                      <a:pt x="541090" y="91398"/>
                    </a:lnTo>
                    <a:lnTo>
                      <a:pt x="540832" y="92060"/>
                    </a:lnTo>
                    <a:lnTo>
                      <a:pt x="540462" y="92917"/>
                    </a:lnTo>
                    <a:lnTo>
                      <a:pt x="540050" y="93652"/>
                    </a:lnTo>
                    <a:lnTo>
                      <a:pt x="539718" y="94394"/>
                    </a:lnTo>
                    <a:lnTo>
                      <a:pt x="539617" y="95244"/>
                    </a:lnTo>
                    <a:lnTo>
                      <a:pt x="539244" y="95943"/>
                    </a:lnTo>
                    <a:lnTo>
                      <a:pt x="538752" y="96453"/>
                    </a:lnTo>
                    <a:lnTo>
                      <a:pt x="537872" y="96933"/>
                    </a:lnTo>
                    <a:lnTo>
                      <a:pt x="537102" y="97024"/>
                    </a:lnTo>
                    <a:lnTo>
                      <a:pt x="536246" y="96653"/>
                    </a:lnTo>
                    <a:lnTo>
                      <a:pt x="535504" y="96204"/>
                    </a:lnTo>
                    <a:lnTo>
                      <a:pt x="534843" y="95906"/>
                    </a:lnTo>
                    <a:lnTo>
                      <a:pt x="533990" y="95766"/>
                    </a:lnTo>
                    <a:lnTo>
                      <a:pt x="533292" y="95590"/>
                    </a:lnTo>
                    <a:lnTo>
                      <a:pt x="532134" y="95608"/>
                    </a:lnTo>
                    <a:lnTo>
                      <a:pt x="531323" y="95584"/>
                    </a:lnTo>
                    <a:lnTo>
                      <a:pt x="530473" y="95566"/>
                    </a:lnTo>
                    <a:lnTo>
                      <a:pt x="529864" y="95499"/>
                    </a:lnTo>
                    <a:lnTo>
                      <a:pt x="529662" y="95536"/>
                    </a:lnTo>
                    <a:lnTo>
                      <a:pt x="528926" y="95536"/>
                    </a:lnTo>
                    <a:lnTo>
                      <a:pt x="527992" y="95438"/>
                    </a:lnTo>
                    <a:lnTo>
                      <a:pt x="526665" y="95438"/>
                    </a:lnTo>
                    <a:lnTo>
                      <a:pt x="525879" y="95438"/>
                    </a:lnTo>
                    <a:lnTo>
                      <a:pt x="524892" y="95286"/>
                    </a:lnTo>
                    <a:lnTo>
                      <a:pt x="524577" y="95250"/>
                    </a:lnTo>
                    <a:lnTo>
                      <a:pt x="524364" y="95226"/>
                    </a:lnTo>
                    <a:lnTo>
                      <a:pt x="517966" y="94861"/>
                    </a:lnTo>
                    <a:lnTo>
                      <a:pt x="513291" y="93457"/>
                    </a:lnTo>
                    <a:lnTo>
                      <a:pt x="508497" y="94782"/>
                    </a:lnTo>
                    <a:lnTo>
                      <a:pt x="505373" y="95196"/>
                    </a:lnTo>
                    <a:lnTo>
                      <a:pt x="503337" y="98974"/>
                    </a:lnTo>
                    <a:lnTo>
                      <a:pt x="499256" y="105663"/>
                    </a:lnTo>
                    <a:lnTo>
                      <a:pt x="494800" y="106775"/>
                    </a:lnTo>
                    <a:lnTo>
                      <a:pt x="489427" y="105366"/>
                    </a:lnTo>
                    <a:lnTo>
                      <a:pt x="484374" y="107049"/>
                    </a:lnTo>
                    <a:lnTo>
                      <a:pt x="482081" y="111599"/>
                    </a:lnTo>
                    <a:lnTo>
                      <a:pt x="477813" y="109716"/>
                    </a:lnTo>
                    <a:lnTo>
                      <a:pt x="473941" y="108094"/>
                    </a:lnTo>
                    <a:lnTo>
                      <a:pt x="469525" y="103579"/>
                    </a:lnTo>
                    <a:lnTo>
                      <a:pt x="465488" y="103549"/>
                    </a:lnTo>
                    <a:lnTo>
                      <a:pt x="462235" y="106550"/>
                    </a:lnTo>
                    <a:lnTo>
                      <a:pt x="459276" y="109891"/>
                    </a:lnTo>
                    <a:lnTo>
                      <a:pt x="459846" y="117042"/>
                    </a:lnTo>
                    <a:lnTo>
                      <a:pt x="460805" y="121386"/>
                    </a:lnTo>
                    <a:lnTo>
                      <a:pt x="461728" y="125882"/>
                    </a:lnTo>
                    <a:lnTo>
                      <a:pt x="459952" y="130724"/>
                    </a:lnTo>
                    <a:lnTo>
                      <a:pt x="458773" y="134959"/>
                    </a:lnTo>
                    <a:lnTo>
                      <a:pt x="459360" y="140560"/>
                    </a:lnTo>
                    <a:lnTo>
                      <a:pt x="457301" y="145141"/>
                    </a:lnTo>
                    <a:lnTo>
                      <a:pt x="455085" y="148799"/>
                    </a:lnTo>
                    <a:lnTo>
                      <a:pt x="452778" y="154753"/>
                    </a:lnTo>
                    <a:lnTo>
                      <a:pt x="450793" y="158319"/>
                    </a:lnTo>
                    <a:lnTo>
                      <a:pt x="446945" y="161849"/>
                    </a:lnTo>
                    <a:lnTo>
                      <a:pt x="446389" y="166217"/>
                    </a:lnTo>
                    <a:lnTo>
                      <a:pt x="442842" y="166335"/>
                    </a:lnTo>
                    <a:lnTo>
                      <a:pt x="443962" y="174398"/>
                    </a:lnTo>
                    <a:lnTo>
                      <a:pt x="436728" y="180871"/>
                    </a:lnTo>
                    <a:lnTo>
                      <a:pt x="427734" y="184392"/>
                    </a:lnTo>
                    <a:lnTo>
                      <a:pt x="417566" y="187520"/>
                    </a:lnTo>
                    <a:lnTo>
                      <a:pt x="410137" y="190258"/>
                    </a:lnTo>
                    <a:lnTo>
                      <a:pt x="409355" y="190646"/>
                    </a:lnTo>
                    <a:lnTo>
                      <a:pt x="404662" y="193775"/>
                    </a:lnTo>
                    <a:lnTo>
                      <a:pt x="401951" y="195595"/>
                    </a:lnTo>
                    <a:lnTo>
                      <a:pt x="399033" y="200789"/>
                    </a:lnTo>
                    <a:lnTo>
                      <a:pt x="397017" y="205698"/>
                    </a:lnTo>
                    <a:lnTo>
                      <a:pt x="395514" y="208875"/>
                    </a:lnTo>
                    <a:lnTo>
                      <a:pt x="393297" y="211555"/>
                    </a:lnTo>
                    <a:lnTo>
                      <a:pt x="390327" y="211345"/>
                    </a:lnTo>
                    <a:lnTo>
                      <a:pt x="384445" y="210926"/>
                    </a:lnTo>
                    <a:lnTo>
                      <a:pt x="381342" y="210263"/>
                    </a:lnTo>
                    <a:lnTo>
                      <a:pt x="378822" y="210413"/>
                    </a:lnTo>
                    <a:lnTo>
                      <a:pt x="376870" y="209835"/>
                    </a:lnTo>
                    <a:lnTo>
                      <a:pt x="373493" y="213669"/>
                    </a:lnTo>
                    <a:lnTo>
                      <a:pt x="371587" y="217722"/>
                    </a:lnTo>
                    <a:lnTo>
                      <a:pt x="370249" y="219736"/>
                    </a:lnTo>
                    <a:lnTo>
                      <a:pt x="367858" y="223429"/>
                    </a:lnTo>
                    <a:lnTo>
                      <a:pt x="364951" y="224839"/>
                    </a:lnTo>
                    <a:lnTo>
                      <a:pt x="362311" y="225541"/>
                    </a:lnTo>
                    <a:lnTo>
                      <a:pt x="361692" y="229362"/>
                    </a:lnTo>
                    <a:lnTo>
                      <a:pt x="361369" y="234249"/>
                    </a:lnTo>
                    <a:lnTo>
                      <a:pt x="361012" y="237360"/>
                    </a:lnTo>
                    <a:lnTo>
                      <a:pt x="361448" y="245030"/>
                    </a:lnTo>
                    <a:lnTo>
                      <a:pt x="361448" y="249225"/>
                    </a:lnTo>
                    <a:lnTo>
                      <a:pt x="360749" y="253423"/>
                    </a:lnTo>
                    <a:lnTo>
                      <a:pt x="362148" y="259022"/>
                    </a:lnTo>
                    <a:lnTo>
                      <a:pt x="360749" y="263916"/>
                    </a:lnTo>
                    <a:lnTo>
                      <a:pt x="360749" y="268114"/>
                    </a:lnTo>
                    <a:lnTo>
                      <a:pt x="356552" y="273011"/>
                    </a:lnTo>
                    <a:lnTo>
                      <a:pt x="346778" y="275295"/>
                    </a:lnTo>
                    <a:lnTo>
                      <a:pt x="340247" y="282142"/>
                    </a:lnTo>
                    <a:lnTo>
                      <a:pt x="335788" y="280386"/>
                    </a:lnTo>
                    <a:lnTo>
                      <a:pt x="330712" y="280478"/>
                    </a:lnTo>
                    <a:lnTo>
                      <a:pt x="326307" y="278138"/>
                    </a:lnTo>
                    <a:lnTo>
                      <a:pt x="319457" y="275817"/>
                    </a:lnTo>
                    <a:lnTo>
                      <a:pt x="315683" y="273758"/>
                    </a:lnTo>
                    <a:lnTo>
                      <a:pt x="310664" y="273418"/>
                    </a:lnTo>
                    <a:lnTo>
                      <a:pt x="306162" y="271510"/>
                    </a:lnTo>
                    <a:lnTo>
                      <a:pt x="302310" y="272209"/>
                    </a:lnTo>
                    <a:lnTo>
                      <a:pt x="299761" y="269979"/>
                    </a:lnTo>
                    <a:lnTo>
                      <a:pt x="296853" y="270851"/>
                    </a:lnTo>
                    <a:lnTo>
                      <a:pt x="293654" y="273178"/>
                    </a:lnTo>
                    <a:lnTo>
                      <a:pt x="288419" y="276956"/>
                    </a:lnTo>
                    <a:lnTo>
                      <a:pt x="284858" y="278813"/>
                    </a:lnTo>
                    <a:lnTo>
                      <a:pt x="279163" y="278157"/>
                    </a:lnTo>
                    <a:lnTo>
                      <a:pt x="277368" y="277248"/>
                    </a:lnTo>
                    <a:lnTo>
                      <a:pt x="274751" y="278703"/>
                    </a:lnTo>
                    <a:lnTo>
                      <a:pt x="271261" y="281319"/>
                    </a:lnTo>
                    <a:lnTo>
                      <a:pt x="268352" y="283357"/>
                    </a:lnTo>
                    <a:lnTo>
                      <a:pt x="266230" y="284262"/>
                    </a:lnTo>
                    <a:lnTo>
                      <a:pt x="262222" y="284001"/>
                    </a:lnTo>
                    <a:lnTo>
                      <a:pt x="258159" y="284244"/>
                    </a:lnTo>
                    <a:lnTo>
                      <a:pt x="253062" y="285811"/>
                    </a:lnTo>
                    <a:lnTo>
                      <a:pt x="249083" y="286206"/>
                    </a:lnTo>
                    <a:lnTo>
                      <a:pt x="245410" y="283794"/>
                    </a:lnTo>
                    <a:lnTo>
                      <a:pt x="242178" y="283357"/>
                    </a:lnTo>
                    <a:lnTo>
                      <a:pt x="238688" y="280155"/>
                    </a:lnTo>
                    <a:lnTo>
                      <a:pt x="232772" y="275659"/>
                    </a:lnTo>
                    <a:lnTo>
                      <a:pt x="228703" y="276795"/>
                    </a:lnTo>
                    <a:lnTo>
                      <a:pt x="226760" y="280325"/>
                    </a:lnTo>
                    <a:lnTo>
                      <a:pt x="226149" y="284305"/>
                    </a:lnTo>
                    <a:lnTo>
                      <a:pt x="222140" y="285830"/>
                    </a:lnTo>
                    <a:lnTo>
                      <a:pt x="214027" y="286155"/>
                    </a:lnTo>
                    <a:lnTo>
                      <a:pt x="208688" y="277968"/>
                    </a:lnTo>
                    <a:lnTo>
                      <a:pt x="209632" y="273253"/>
                    </a:lnTo>
                    <a:lnTo>
                      <a:pt x="211046" y="266652"/>
                    </a:lnTo>
                    <a:lnTo>
                      <a:pt x="208217" y="261935"/>
                    </a:lnTo>
                    <a:lnTo>
                      <a:pt x="205220" y="260899"/>
                    </a:lnTo>
                    <a:lnTo>
                      <a:pt x="201949" y="260601"/>
                    </a:lnTo>
                    <a:lnTo>
                      <a:pt x="196299" y="262388"/>
                    </a:lnTo>
                    <a:lnTo>
                      <a:pt x="194515" y="263575"/>
                    </a:lnTo>
                    <a:lnTo>
                      <a:pt x="193920" y="265656"/>
                    </a:lnTo>
                    <a:lnTo>
                      <a:pt x="193902" y="267360"/>
                    </a:lnTo>
                    <a:lnTo>
                      <a:pt x="194812" y="268928"/>
                    </a:lnTo>
                    <a:lnTo>
                      <a:pt x="193326" y="274578"/>
                    </a:lnTo>
                    <a:lnTo>
                      <a:pt x="193623" y="276956"/>
                    </a:lnTo>
                    <a:lnTo>
                      <a:pt x="190412" y="278995"/>
                    </a:lnTo>
                    <a:lnTo>
                      <a:pt x="183621" y="279603"/>
                    </a:lnTo>
                    <a:lnTo>
                      <a:pt x="178981" y="279092"/>
                    </a:lnTo>
                    <a:lnTo>
                      <a:pt x="175871" y="279284"/>
                    </a:lnTo>
                    <a:lnTo>
                      <a:pt x="171508" y="277831"/>
                    </a:lnTo>
                    <a:lnTo>
                      <a:pt x="165374" y="274875"/>
                    </a:lnTo>
                    <a:lnTo>
                      <a:pt x="162784" y="274341"/>
                    </a:lnTo>
                    <a:lnTo>
                      <a:pt x="160913" y="272199"/>
                    </a:lnTo>
                    <a:lnTo>
                      <a:pt x="159426" y="271604"/>
                    </a:lnTo>
                    <a:lnTo>
                      <a:pt x="155561" y="268332"/>
                    </a:lnTo>
                    <a:lnTo>
                      <a:pt x="151100" y="264766"/>
                    </a:lnTo>
                    <a:lnTo>
                      <a:pt x="148127" y="262388"/>
                    </a:lnTo>
                    <a:lnTo>
                      <a:pt x="145153" y="262682"/>
                    </a:lnTo>
                    <a:lnTo>
                      <a:pt x="142128" y="264836"/>
                    </a:lnTo>
                    <a:lnTo>
                      <a:pt x="141218" y="265055"/>
                    </a:lnTo>
                    <a:lnTo>
                      <a:pt x="137421" y="265954"/>
                    </a:lnTo>
                    <a:lnTo>
                      <a:pt x="132961" y="268332"/>
                    </a:lnTo>
                    <a:lnTo>
                      <a:pt x="128702" y="268499"/>
                    </a:lnTo>
                    <a:lnTo>
                      <a:pt x="125676" y="265200"/>
                    </a:lnTo>
                    <a:lnTo>
                      <a:pt x="119580" y="251977"/>
                    </a:lnTo>
                    <a:lnTo>
                      <a:pt x="117201" y="245735"/>
                    </a:lnTo>
                    <a:lnTo>
                      <a:pt x="112741" y="237706"/>
                    </a:lnTo>
                    <a:lnTo>
                      <a:pt x="108578" y="235030"/>
                    </a:lnTo>
                    <a:lnTo>
                      <a:pt x="104414" y="231163"/>
                    </a:lnTo>
                    <a:lnTo>
                      <a:pt x="100309" y="226159"/>
                    </a:lnTo>
                    <a:lnTo>
                      <a:pt x="99132" y="222630"/>
                    </a:lnTo>
                    <a:lnTo>
                      <a:pt x="97522" y="219644"/>
                    </a:lnTo>
                    <a:lnTo>
                      <a:pt x="93172" y="216290"/>
                    </a:lnTo>
                    <a:lnTo>
                      <a:pt x="87213" y="213042"/>
                    </a:lnTo>
                    <a:lnTo>
                      <a:pt x="82975" y="212700"/>
                    </a:lnTo>
                    <a:lnTo>
                      <a:pt x="79412" y="212158"/>
                    </a:lnTo>
                    <a:lnTo>
                      <a:pt x="74863" y="210521"/>
                    </a:lnTo>
                    <a:lnTo>
                      <a:pt x="72437" y="207356"/>
                    </a:lnTo>
                    <a:lnTo>
                      <a:pt x="70044" y="203492"/>
                    </a:lnTo>
                    <a:lnTo>
                      <a:pt x="68483" y="200658"/>
                    </a:lnTo>
                    <a:lnTo>
                      <a:pt x="66752" y="196365"/>
                    </a:lnTo>
                    <a:lnTo>
                      <a:pt x="63801" y="190916"/>
                    </a:lnTo>
                    <a:lnTo>
                      <a:pt x="59396" y="186797"/>
                    </a:lnTo>
                    <a:lnTo>
                      <a:pt x="55514" y="184886"/>
                    </a:lnTo>
                    <a:lnTo>
                      <a:pt x="50976" y="182322"/>
                    </a:lnTo>
                    <a:lnTo>
                      <a:pt x="46537" y="180062"/>
                    </a:lnTo>
                    <a:lnTo>
                      <a:pt x="45901" y="177319"/>
                    </a:lnTo>
                    <a:lnTo>
                      <a:pt x="45299" y="170327"/>
                    </a:lnTo>
                    <a:lnTo>
                      <a:pt x="44200" y="167541"/>
                    </a:lnTo>
                    <a:lnTo>
                      <a:pt x="42656" y="164937"/>
                    </a:lnTo>
                    <a:lnTo>
                      <a:pt x="40108" y="162322"/>
                    </a:lnTo>
                    <a:lnTo>
                      <a:pt x="36390" y="160630"/>
                    </a:lnTo>
                    <a:lnTo>
                      <a:pt x="32569" y="159646"/>
                    </a:lnTo>
                    <a:lnTo>
                      <a:pt x="27996" y="157780"/>
                    </a:lnTo>
                    <a:lnTo>
                      <a:pt x="24296" y="155162"/>
                    </a:lnTo>
                    <a:lnTo>
                      <a:pt x="21045" y="153521"/>
                    </a:lnTo>
                    <a:lnTo>
                      <a:pt x="17278" y="151064"/>
                    </a:lnTo>
                    <a:lnTo>
                      <a:pt x="14502" y="147304"/>
                    </a:lnTo>
                    <a:lnTo>
                      <a:pt x="11224" y="145280"/>
                    </a:lnTo>
                    <a:lnTo>
                      <a:pt x="7391" y="145122"/>
                    </a:lnTo>
                    <a:lnTo>
                      <a:pt x="5733" y="145645"/>
                    </a:lnTo>
                    <a:lnTo>
                      <a:pt x="4774" y="146344"/>
                    </a:lnTo>
                    <a:lnTo>
                      <a:pt x="2594" y="145207"/>
                    </a:lnTo>
                    <a:lnTo>
                      <a:pt x="0" y="142732"/>
                    </a:lnTo>
                    <a:lnTo>
                      <a:pt x="248" y="142710"/>
                    </a:lnTo>
                    <a:lnTo>
                      <a:pt x="481" y="142601"/>
                    </a:lnTo>
                    <a:lnTo>
                      <a:pt x="683" y="142510"/>
                    </a:lnTo>
                    <a:lnTo>
                      <a:pt x="857" y="142692"/>
                    </a:lnTo>
                    <a:lnTo>
                      <a:pt x="999" y="142893"/>
                    </a:lnTo>
                    <a:lnTo>
                      <a:pt x="1073" y="142990"/>
                    </a:lnTo>
                    <a:lnTo>
                      <a:pt x="1173" y="143075"/>
                    </a:lnTo>
                    <a:lnTo>
                      <a:pt x="1285" y="143148"/>
                    </a:lnTo>
                    <a:lnTo>
                      <a:pt x="1394" y="143196"/>
                    </a:lnTo>
                    <a:lnTo>
                      <a:pt x="1553" y="143063"/>
                    </a:lnTo>
                    <a:lnTo>
                      <a:pt x="1668" y="142826"/>
                    </a:lnTo>
                    <a:lnTo>
                      <a:pt x="1776" y="142613"/>
                    </a:lnTo>
                    <a:lnTo>
                      <a:pt x="1992" y="142467"/>
                    </a:lnTo>
                    <a:lnTo>
                      <a:pt x="2183" y="142534"/>
                    </a:lnTo>
                    <a:lnTo>
                      <a:pt x="2368" y="142698"/>
                    </a:lnTo>
                    <a:lnTo>
                      <a:pt x="2620" y="142698"/>
                    </a:lnTo>
                    <a:lnTo>
                      <a:pt x="2802" y="142552"/>
                    </a:lnTo>
                    <a:lnTo>
                      <a:pt x="2979" y="142382"/>
                    </a:lnTo>
                    <a:lnTo>
                      <a:pt x="3078" y="142309"/>
                    </a:lnTo>
                    <a:lnTo>
                      <a:pt x="3182" y="142242"/>
                    </a:lnTo>
                    <a:lnTo>
                      <a:pt x="3293" y="142206"/>
                    </a:lnTo>
                    <a:lnTo>
                      <a:pt x="3414" y="142206"/>
                    </a:lnTo>
                    <a:lnTo>
                      <a:pt x="4707" y="143203"/>
                    </a:lnTo>
                    <a:lnTo>
                      <a:pt x="4786" y="143020"/>
                    </a:lnTo>
                    <a:lnTo>
                      <a:pt x="4905" y="142807"/>
                    </a:lnTo>
                    <a:lnTo>
                      <a:pt x="5053" y="142619"/>
                    </a:lnTo>
                    <a:lnTo>
                      <a:pt x="5213" y="142431"/>
                    </a:lnTo>
                    <a:lnTo>
                      <a:pt x="5390" y="142267"/>
                    </a:lnTo>
                    <a:lnTo>
                      <a:pt x="5519" y="142060"/>
                    </a:lnTo>
                    <a:lnTo>
                      <a:pt x="5625" y="141842"/>
                    </a:lnTo>
                    <a:lnTo>
                      <a:pt x="5752" y="141635"/>
                    </a:lnTo>
                    <a:lnTo>
                      <a:pt x="5887" y="141434"/>
                    </a:lnTo>
                    <a:lnTo>
                      <a:pt x="6024" y="141234"/>
                    </a:lnTo>
                    <a:lnTo>
                      <a:pt x="6163" y="141034"/>
                    </a:lnTo>
                    <a:lnTo>
                      <a:pt x="6303" y="140839"/>
                    </a:lnTo>
                    <a:lnTo>
                      <a:pt x="6447" y="140638"/>
                    </a:lnTo>
                    <a:lnTo>
                      <a:pt x="6615" y="140457"/>
                    </a:lnTo>
                    <a:lnTo>
                      <a:pt x="6760" y="140268"/>
                    </a:lnTo>
                    <a:lnTo>
                      <a:pt x="6806" y="140031"/>
                    </a:lnTo>
                    <a:lnTo>
                      <a:pt x="6934" y="139825"/>
                    </a:lnTo>
                    <a:lnTo>
                      <a:pt x="7069" y="139624"/>
                    </a:lnTo>
                    <a:lnTo>
                      <a:pt x="7188" y="139412"/>
                    </a:lnTo>
                    <a:lnTo>
                      <a:pt x="7324" y="139211"/>
                    </a:lnTo>
                    <a:lnTo>
                      <a:pt x="7445" y="138998"/>
                    </a:lnTo>
                    <a:lnTo>
                      <a:pt x="7551" y="138779"/>
                    </a:lnTo>
                    <a:lnTo>
                      <a:pt x="7673" y="138539"/>
                    </a:lnTo>
                    <a:lnTo>
                      <a:pt x="8437" y="138929"/>
                    </a:lnTo>
                    <a:lnTo>
                      <a:pt x="11054" y="138928"/>
                    </a:lnTo>
                    <a:lnTo>
                      <a:pt x="19602" y="138928"/>
                    </a:lnTo>
                    <a:lnTo>
                      <a:pt x="32946" y="136820"/>
                    </a:lnTo>
                    <a:lnTo>
                      <a:pt x="36765" y="136495"/>
                    </a:lnTo>
                    <a:lnTo>
                      <a:pt x="42246" y="135748"/>
                    </a:lnTo>
                    <a:lnTo>
                      <a:pt x="45754" y="135365"/>
                    </a:lnTo>
                    <a:lnTo>
                      <a:pt x="51055" y="134171"/>
                    </a:lnTo>
                    <a:lnTo>
                      <a:pt x="55710" y="132555"/>
                    </a:lnTo>
                    <a:lnTo>
                      <a:pt x="58087" y="132476"/>
                    </a:lnTo>
                    <a:lnTo>
                      <a:pt x="67190" y="130727"/>
                    </a:lnTo>
                    <a:lnTo>
                      <a:pt x="73446" y="130089"/>
                    </a:lnTo>
                    <a:lnTo>
                      <a:pt x="77058" y="129168"/>
                    </a:lnTo>
                    <a:lnTo>
                      <a:pt x="78842" y="128275"/>
                    </a:lnTo>
                    <a:lnTo>
                      <a:pt x="81518" y="127977"/>
                    </a:lnTo>
                    <a:lnTo>
                      <a:pt x="84789" y="128275"/>
                    </a:lnTo>
                    <a:lnTo>
                      <a:pt x="89547" y="129466"/>
                    </a:lnTo>
                    <a:lnTo>
                      <a:pt x="99360" y="130657"/>
                    </a:lnTo>
                    <a:lnTo>
                      <a:pt x="106497" y="127978"/>
                    </a:lnTo>
                    <a:lnTo>
                      <a:pt x="116012" y="125599"/>
                    </a:lnTo>
                    <a:lnTo>
                      <a:pt x="129690" y="122033"/>
                    </a:lnTo>
                    <a:lnTo>
                      <a:pt x="139206" y="121140"/>
                    </a:lnTo>
                    <a:lnTo>
                      <a:pt x="143964" y="122625"/>
                    </a:lnTo>
                    <a:lnTo>
                      <a:pt x="146938" y="124709"/>
                    </a:lnTo>
                    <a:lnTo>
                      <a:pt x="149316" y="129466"/>
                    </a:lnTo>
                    <a:lnTo>
                      <a:pt x="151101" y="131547"/>
                    </a:lnTo>
                    <a:lnTo>
                      <a:pt x="151992" y="134521"/>
                    </a:lnTo>
                    <a:lnTo>
                      <a:pt x="150803" y="138686"/>
                    </a:lnTo>
                    <a:lnTo>
                      <a:pt x="150208" y="141657"/>
                    </a:lnTo>
                    <a:lnTo>
                      <a:pt x="148721" y="146119"/>
                    </a:lnTo>
                    <a:lnTo>
                      <a:pt x="149683" y="151007"/>
                    </a:lnTo>
                    <a:lnTo>
                      <a:pt x="157678" y="152556"/>
                    </a:lnTo>
                    <a:lnTo>
                      <a:pt x="158698" y="152753"/>
                    </a:lnTo>
                    <a:lnTo>
                      <a:pt x="162781" y="153036"/>
                    </a:lnTo>
                    <a:lnTo>
                      <a:pt x="168347" y="152362"/>
                    </a:lnTo>
                    <a:lnTo>
                      <a:pt x="171619" y="149983"/>
                    </a:lnTo>
                    <a:lnTo>
                      <a:pt x="175484" y="147902"/>
                    </a:lnTo>
                    <a:lnTo>
                      <a:pt x="178160" y="144928"/>
                    </a:lnTo>
                    <a:lnTo>
                      <a:pt x="181729" y="144631"/>
                    </a:lnTo>
                    <a:lnTo>
                      <a:pt x="184702" y="140171"/>
                    </a:lnTo>
                    <a:lnTo>
                      <a:pt x="189460" y="136900"/>
                    </a:lnTo>
                    <a:lnTo>
                      <a:pt x="191541" y="133036"/>
                    </a:lnTo>
                    <a:lnTo>
                      <a:pt x="195705" y="128573"/>
                    </a:lnTo>
                    <a:lnTo>
                      <a:pt x="203138" y="120247"/>
                    </a:lnTo>
                    <a:lnTo>
                      <a:pt x="209672" y="117945"/>
                    </a:lnTo>
                    <a:lnTo>
                      <a:pt x="213308" y="114630"/>
                    </a:lnTo>
                    <a:lnTo>
                      <a:pt x="215536" y="110857"/>
                    </a:lnTo>
                    <a:lnTo>
                      <a:pt x="218453" y="104575"/>
                    </a:lnTo>
                    <a:lnTo>
                      <a:pt x="220100" y="100982"/>
                    </a:lnTo>
                    <a:lnTo>
                      <a:pt x="221370" y="98211"/>
                    </a:lnTo>
                    <a:lnTo>
                      <a:pt x="224958" y="94047"/>
                    </a:lnTo>
                    <a:lnTo>
                      <a:pt x="227046" y="89284"/>
                    </a:lnTo>
                    <a:lnTo>
                      <a:pt x="229188" y="87464"/>
                    </a:lnTo>
                    <a:lnTo>
                      <a:pt x="234620" y="83980"/>
                    </a:lnTo>
                    <a:lnTo>
                      <a:pt x="238352" y="80456"/>
                    </a:lnTo>
                    <a:lnTo>
                      <a:pt x="244220" y="77886"/>
                    </a:lnTo>
                    <a:lnTo>
                      <a:pt x="250582" y="76969"/>
                    </a:lnTo>
                    <a:lnTo>
                      <a:pt x="256414" y="78129"/>
                    </a:lnTo>
                    <a:lnTo>
                      <a:pt x="261290" y="79751"/>
                    </a:lnTo>
                    <a:lnTo>
                      <a:pt x="264197" y="82497"/>
                    </a:lnTo>
                    <a:lnTo>
                      <a:pt x="266668" y="84518"/>
                    </a:lnTo>
                    <a:lnTo>
                      <a:pt x="270486" y="87437"/>
                    </a:lnTo>
                    <a:lnTo>
                      <a:pt x="272888" y="87929"/>
                    </a:lnTo>
                    <a:lnTo>
                      <a:pt x="273021" y="87974"/>
                    </a:lnTo>
                    <a:lnTo>
                      <a:pt x="277885" y="89587"/>
                    </a:lnTo>
                    <a:lnTo>
                      <a:pt x="284118" y="88324"/>
                    </a:lnTo>
                    <a:lnTo>
                      <a:pt x="290189" y="88773"/>
                    </a:lnTo>
                    <a:lnTo>
                      <a:pt x="291371" y="82497"/>
                    </a:lnTo>
                    <a:lnTo>
                      <a:pt x="291596" y="80024"/>
                    </a:lnTo>
                    <a:lnTo>
                      <a:pt x="291764" y="73090"/>
                    </a:lnTo>
                    <a:lnTo>
                      <a:pt x="290891" y="69602"/>
                    </a:lnTo>
                    <a:lnTo>
                      <a:pt x="292694" y="67755"/>
                    </a:lnTo>
                    <a:lnTo>
                      <a:pt x="295136" y="66884"/>
                    </a:lnTo>
                    <a:lnTo>
                      <a:pt x="298015" y="67145"/>
                    </a:lnTo>
                    <a:lnTo>
                      <a:pt x="300312" y="68354"/>
                    </a:lnTo>
                    <a:lnTo>
                      <a:pt x="303499" y="70593"/>
                    </a:lnTo>
                    <a:lnTo>
                      <a:pt x="305724" y="71346"/>
                    </a:lnTo>
                    <a:lnTo>
                      <a:pt x="309338" y="71267"/>
                    </a:lnTo>
                    <a:lnTo>
                      <a:pt x="313605" y="71267"/>
                    </a:lnTo>
                    <a:lnTo>
                      <a:pt x="317332" y="67114"/>
                    </a:lnTo>
                    <a:lnTo>
                      <a:pt x="320790" y="62631"/>
                    </a:lnTo>
                    <a:lnTo>
                      <a:pt x="325671" y="60535"/>
                    </a:lnTo>
                    <a:lnTo>
                      <a:pt x="330668" y="57576"/>
                    </a:lnTo>
                    <a:lnTo>
                      <a:pt x="329999" y="53973"/>
                    </a:lnTo>
                    <a:lnTo>
                      <a:pt x="329550" y="50604"/>
                    </a:lnTo>
                    <a:lnTo>
                      <a:pt x="331122" y="47014"/>
                    </a:lnTo>
                    <a:lnTo>
                      <a:pt x="332919" y="44316"/>
                    </a:lnTo>
                    <a:lnTo>
                      <a:pt x="333368" y="42521"/>
                    </a:lnTo>
                    <a:lnTo>
                      <a:pt x="335405" y="40413"/>
                    </a:lnTo>
                    <a:lnTo>
                      <a:pt x="336531" y="38262"/>
                    </a:lnTo>
                    <a:lnTo>
                      <a:pt x="341020" y="40753"/>
                    </a:lnTo>
                    <a:lnTo>
                      <a:pt x="346059" y="40626"/>
                    </a:lnTo>
                    <a:lnTo>
                      <a:pt x="351382" y="42655"/>
                    </a:lnTo>
                    <a:lnTo>
                      <a:pt x="355771" y="46512"/>
                    </a:lnTo>
                    <a:lnTo>
                      <a:pt x="359845" y="46501"/>
                    </a:lnTo>
                    <a:lnTo>
                      <a:pt x="363802" y="48317"/>
                    </a:lnTo>
                    <a:lnTo>
                      <a:pt x="367311" y="50541"/>
                    </a:lnTo>
                    <a:lnTo>
                      <a:pt x="371943" y="50076"/>
                    </a:lnTo>
                    <a:lnTo>
                      <a:pt x="373025" y="49405"/>
                    </a:lnTo>
                    <a:lnTo>
                      <a:pt x="377266" y="47500"/>
                    </a:lnTo>
                    <a:lnTo>
                      <a:pt x="378901" y="45723"/>
                    </a:lnTo>
                    <a:lnTo>
                      <a:pt x="382533" y="44031"/>
                    </a:lnTo>
                    <a:lnTo>
                      <a:pt x="387156" y="42722"/>
                    </a:lnTo>
                    <a:lnTo>
                      <a:pt x="393261" y="42637"/>
                    </a:lnTo>
                    <a:lnTo>
                      <a:pt x="398424" y="43110"/>
                    </a:lnTo>
                    <a:lnTo>
                      <a:pt x="406203" y="42847"/>
                    </a:lnTo>
                    <a:lnTo>
                      <a:pt x="411917" y="40966"/>
                    </a:lnTo>
                    <a:lnTo>
                      <a:pt x="415726" y="40231"/>
                    </a:lnTo>
                    <a:lnTo>
                      <a:pt x="418127" y="36738"/>
                    </a:lnTo>
                    <a:lnTo>
                      <a:pt x="421907" y="33830"/>
                    </a:lnTo>
                    <a:lnTo>
                      <a:pt x="426100" y="34107"/>
                    </a:lnTo>
                    <a:lnTo>
                      <a:pt x="429991" y="34338"/>
                    </a:lnTo>
                    <a:lnTo>
                      <a:pt x="432377" y="34994"/>
                    </a:lnTo>
                    <a:lnTo>
                      <a:pt x="435188" y="34283"/>
                    </a:lnTo>
                    <a:lnTo>
                      <a:pt x="439589" y="31895"/>
                    </a:lnTo>
                    <a:lnTo>
                      <a:pt x="444572" y="30449"/>
                    </a:lnTo>
                    <a:lnTo>
                      <a:pt x="450437" y="30595"/>
                    </a:lnTo>
                    <a:lnTo>
                      <a:pt x="453316" y="30632"/>
                    </a:lnTo>
                    <a:lnTo>
                      <a:pt x="455933" y="32667"/>
                    </a:lnTo>
                    <a:lnTo>
                      <a:pt x="463266" y="32090"/>
                    </a:lnTo>
                    <a:lnTo>
                      <a:pt x="467275" y="31212"/>
                    </a:lnTo>
                    <a:lnTo>
                      <a:pt x="468542" y="29356"/>
                    </a:lnTo>
                    <a:lnTo>
                      <a:pt x="471572" y="26634"/>
                    </a:lnTo>
                    <a:lnTo>
                      <a:pt x="480653" y="26561"/>
                    </a:lnTo>
                    <a:lnTo>
                      <a:pt x="486179" y="27433"/>
                    </a:lnTo>
                    <a:lnTo>
                      <a:pt x="489955" y="27321"/>
                    </a:lnTo>
                    <a:lnTo>
                      <a:pt x="496789" y="26616"/>
                    </a:lnTo>
                    <a:lnTo>
                      <a:pt x="503628" y="28305"/>
                    </a:lnTo>
                    <a:lnTo>
                      <a:pt x="507335" y="30067"/>
                    </a:lnTo>
                    <a:lnTo>
                      <a:pt x="511933" y="29648"/>
                    </a:lnTo>
                    <a:lnTo>
                      <a:pt x="512934" y="28597"/>
                    </a:lnTo>
                    <a:lnTo>
                      <a:pt x="513807" y="25686"/>
                    </a:lnTo>
                    <a:lnTo>
                      <a:pt x="518048" y="21914"/>
                    </a:lnTo>
                    <a:lnTo>
                      <a:pt x="521385" y="18171"/>
                    </a:lnTo>
                    <a:lnTo>
                      <a:pt x="523480" y="17263"/>
                    </a:lnTo>
                    <a:lnTo>
                      <a:pt x="525652" y="16321"/>
                    </a:lnTo>
                    <a:lnTo>
                      <a:pt x="527158" y="16054"/>
                    </a:lnTo>
                    <a:lnTo>
                      <a:pt x="528085" y="15999"/>
                    </a:lnTo>
                    <a:lnTo>
                      <a:pt x="528863" y="16039"/>
                    </a:lnTo>
                    <a:lnTo>
                      <a:pt x="530289" y="16142"/>
                    </a:lnTo>
                    <a:lnTo>
                      <a:pt x="531404" y="15783"/>
                    </a:lnTo>
                    <a:lnTo>
                      <a:pt x="532974" y="14842"/>
                    </a:lnTo>
                    <a:lnTo>
                      <a:pt x="533928" y="13985"/>
                    </a:lnTo>
                    <a:lnTo>
                      <a:pt x="534767" y="13123"/>
                    </a:lnTo>
                    <a:lnTo>
                      <a:pt x="535491" y="12424"/>
                    </a:lnTo>
                    <a:lnTo>
                      <a:pt x="536369" y="11604"/>
                    </a:lnTo>
                    <a:lnTo>
                      <a:pt x="537358" y="10358"/>
                    </a:lnTo>
                    <a:lnTo>
                      <a:pt x="538230" y="9003"/>
                    </a:lnTo>
                    <a:lnTo>
                      <a:pt x="539634" y="6901"/>
                    </a:lnTo>
                    <a:lnTo>
                      <a:pt x="540318" y="6008"/>
                    </a:lnTo>
                    <a:lnTo>
                      <a:pt x="540926" y="5230"/>
                    </a:lnTo>
                    <a:lnTo>
                      <a:pt x="541725" y="4338"/>
                    </a:lnTo>
                    <a:lnTo>
                      <a:pt x="542564" y="3481"/>
                    </a:lnTo>
                    <a:lnTo>
                      <a:pt x="543403" y="2624"/>
                    </a:lnTo>
                    <a:lnTo>
                      <a:pt x="544319" y="1761"/>
                    </a:lnTo>
                    <a:lnTo>
                      <a:pt x="545428" y="941"/>
                    </a:lnTo>
                    <a:lnTo>
                      <a:pt x="546346" y="352"/>
                    </a:lnTo>
                    <a:lnTo>
                      <a:pt x="547384" y="72"/>
                    </a:lnTo>
                    <a:lnTo>
                      <a:pt x="548965" y="0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73" name="object 76">
                <a:extLst>
                  <a:ext uri="{FF2B5EF4-FFF2-40B4-BE49-F238E27FC236}">
                    <a16:creationId xmlns:a16="http://schemas.microsoft.com/office/drawing/2014/main" id="{00DA720E-7BCE-45D5-98AE-1FE24054D239}"/>
                  </a:ext>
                </a:extLst>
              </p:cNvPr>
              <p:cNvSpPr/>
              <p:nvPr/>
            </p:nvSpPr>
            <p:spPr>
              <a:xfrm>
                <a:off x="2301289" y="10100657"/>
                <a:ext cx="194327" cy="335567"/>
              </a:xfrm>
              <a:custGeom>
                <a:avLst/>
                <a:gdLst/>
                <a:ahLst/>
                <a:cxnLst/>
                <a:rect l="l" t="t" r="r" b="b"/>
                <a:pathLst>
                  <a:path w="194327" h="335567">
                    <a:moveTo>
                      <a:pt x="60749" y="44775"/>
                    </a:moveTo>
                    <a:lnTo>
                      <a:pt x="60754" y="44605"/>
                    </a:lnTo>
                    <a:lnTo>
                      <a:pt x="60727" y="44363"/>
                    </a:lnTo>
                    <a:lnTo>
                      <a:pt x="60695" y="44247"/>
                    </a:lnTo>
                    <a:lnTo>
                      <a:pt x="60653" y="44132"/>
                    </a:lnTo>
                    <a:lnTo>
                      <a:pt x="60594" y="44028"/>
                    </a:lnTo>
                    <a:lnTo>
                      <a:pt x="60515" y="43937"/>
                    </a:lnTo>
                    <a:lnTo>
                      <a:pt x="60427" y="43852"/>
                    </a:lnTo>
                    <a:lnTo>
                      <a:pt x="60262" y="43669"/>
                    </a:lnTo>
                    <a:lnTo>
                      <a:pt x="60181" y="43578"/>
                    </a:lnTo>
                    <a:lnTo>
                      <a:pt x="60107" y="43488"/>
                    </a:lnTo>
                    <a:lnTo>
                      <a:pt x="60037" y="43384"/>
                    </a:lnTo>
                    <a:lnTo>
                      <a:pt x="59975" y="43281"/>
                    </a:lnTo>
                    <a:lnTo>
                      <a:pt x="59928" y="43165"/>
                    </a:lnTo>
                    <a:lnTo>
                      <a:pt x="59912" y="43050"/>
                    </a:lnTo>
                    <a:lnTo>
                      <a:pt x="59920" y="42922"/>
                    </a:lnTo>
                    <a:lnTo>
                      <a:pt x="59922" y="42680"/>
                    </a:lnTo>
                    <a:lnTo>
                      <a:pt x="59920" y="42436"/>
                    </a:lnTo>
                    <a:lnTo>
                      <a:pt x="59919" y="42194"/>
                    </a:lnTo>
                    <a:lnTo>
                      <a:pt x="59915" y="41950"/>
                    </a:lnTo>
                    <a:lnTo>
                      <a:pt x="59920" y="41708"/>
                    </a:lnTo>
                    <a:lnTo>
                      <a:pt x="59927" y="41586"/>
                    </a:lnTo>
                    <a:lnTo>
                      <a:pt x="59936" y="41465"/>
                    </a:lnTo>
                    <a:lnTo>
                      <a:pt x="59951" y="41349"/>
                    </a:lnTo>
                    <a:lnTo>
                      <a:pt x="59971" y="41227"/>
                    </a:lnTo>
                    <a:lnTo>
                      <a:pt x="59997" y="41106"/>
                    </a:lnTo>
                    <a:lnTo>
                      <a:pt x="60027" y="40991"/>
                    </a:lnTo>
                    <a:lnTo>
                      <a:pt x="60060" y="40875"/>
                    </a:lnTo>
                    <a:lnTo>
                      <a:pt x="60096" y="40760"/>
                    </a:lnTo>
                    <a:lnTo>
                      <a:pt x="60138" y="40644"/>
                    </a:lnTo>
                    <a:lnTo>
                      <a:pt x="60183" y="40529"/>
                    </a:lnTo>
                    <a:lnTo>
                      <a:pt x="60234" y="40413"/>
                    </a:lnTo>
                    <a:lnTo>
                      <a:pt x="60305" y="40322"/>
                    </a:lnTo>
                    <a:lnTo>
                      <a:pt x="60400" y="40249"/>
                    </a:lnTo>
                    <a:lnTo>
                      <a:pt x="60509" y="40188"/>
                    </a:lnTo>
                    <a:lnTo>
                      <a:pt x="60706" y="40043"/>
                    </a:lnTo>
                    <a:lnTo>
                      <a:pt x="60874" y="39860"/>
                    </a:lnTo>
                    <a:lnTo>
                      <a:pt x="60898" y="39629"/>
                    </a:lnTo>
                    <a:lnTo>
                      <a:pt x="60861" y="39386"/>
                    </a:lnTo>
                    <a:lnTo>
                      <a:pt x="60862" y="39144"/>
                    </a:lnTo>
                    <a:lnTo>
                      <a:pt x="60865" y="38901"/>
                    </a:lnTo>
                    <a:lnTo>
                      <a:pt x="60822" y="38664"/>
                    </a:lnTo>
                    <a:lnTo>
                      <a:pt x="60776" y="38427"/>
                    </a:lnTo>
                    <a:lnTo>
                      <a:pt x="60782" y="38299"/>
                    </a:lnTo>
                    <a:lnTo>
                      <a:pt x="60760" y="38062"/>
                    </a:lnTo>
                    <a:lnTo>
                      <a:pt x="60663" y="37837"/>
                    </a:lnTo>
                    <a:lnTo>
                      <a:pt x="60625" y="37595"/>
                    </a:lnTo>
                    <a:lnTo>
                      <a:pt x="60614" y="37358"/>
                    </a:lnTo>
                    <a:lnTo>
                      <a:pt x="60616" y="37230"/>
                    </a:lnTo>
                    <a:lnTo>
                      <a:pt x="60615" y="36993"/>
                    </a:lnTo>
                    <a:lnTo>
                      <a:pt x="60612" y="36750"/>
                    </a:lnTo>
                    <a:lnTo>
                      <a:pt x="60610" y="36507"/>
                    </a:lnTo>
                    <a:lnTo>
                      <a:pt x="60609" y="36264"/>
                    </a:lnTo>
                    <a:lnTo>
                      <a:pt x="60608" y="36021"/>
                    </a:lnTo>
                    <a:lnTo>
                      <a:pt x="60605" y="35778"/>
                    </a:lnTo>
                    <a:lnTo>
                      <a:pt x="60604" y="35535"/>
                    </a:lnTo>
                    <a:lnTo>
                      <a:pt x="60603" y="35292"/>
                    </a:lnTo>
                    <a:lnTo>
                      <a:pt x="60607" y="35043"/>
                    </a:lnTo>
                    <a:lnTo>
                      <a:pt x="60600" y="34927"/>
                    </a:lnTo>
                    <a:lnTo>
                      <a:pt x="60581" y="34806"/>
                    </a:lnTo>
                    <a:lnTo>
                      <a:pt x="60552" y="34684"/>
                    </a:lnTo>
                    <a:lnTo>
                      <a:pt x="60518" y="34569"/>
                    </a:lnTo>
                    <a:lnTo>
                      <a:pt x="60474" y="34453"/>
                    </a:lnTo>
                    <a:lnTo>
                      <a:pt x="60426" y="34344"/>
                    </a:lnTo>
                    <a:lnTo>
                      <a:pt x="60386" y="34107"/>
                    </a:lnTo>
                    <a:lnTo>
                      <a:pt x="60377" y="33986"/>
                    </a:lnTo>
                    <a:lnTo>
                      <a:pt x="60341" y="33870"/>
                    </a:lnTo>
                    <a:lnTo>
                      <a:pt x="60281" y="33767"/>
                    </a:lnTo>
                    <a:lnTo>
                      <a:pt x="60207" y="33663"/>
                    </a:lnTo>
                    <a:lnTo>
                      <a:pt x="60126" y="33572"/>
                    </a:lnTo>
                    <a:lnTo>
                      <a:pt x="60032" y="33493"/>
                    </a:lnTo>
                    <a:lnTo>
                      <a:pt x="59936" y="33420"/>
                    </a:lnTo>
                    <a:lnTo>
                      <a:pt x="59765" y="33250"/>
                    </a:lnTo>
                    <a:lnTo>
                      <a:pt x="59611" y="33062"/>
                    </a:lnTo>
                    <a:lnTo>
                      <a:pt x="59466" y="32861"/>
                    </a:lnTo>
                    <a:lnTo>
                      <a:pt x="59414" y="32631"/>
                    </a:lnTo>
                    <a:lnTo>
                      <a:pt x="59416" y="32388"/>
                    </a:lnTo>
                    <a:lnTo>
                      <a:pt x="59383" y="32145"/>
                    </a:lnTo>
                    <a:lnTo>
                      <a:pt x="59372" y="31902"/>
                    </a:lnTo>
                    <a:lnTo>
                      <a:pt x="59392" y="31658"/>
                    </a:lnTo>
                    <a:lnTo>
                      <a:pt x="59466" y="31428"/>
                    </a:lnTo>
                    <a:lnTo>
                      <a:pt x="59629" y="31233"/>
                    </a:lnTo>
                    <a:lnTo>
                      <a:pt x="59637" y="31130"/>
                    </a:lnTo>
                    <a:lnTo>
                      <a:pt x="59578" y="31021"/>
                    </a:lnTo>
                    <a:lnTo>
                      <a:pt x="59495" y="30917"/>
                    </a:lnTo>
                    <a:lnTo>
                      <a:pt x="59413" y="30826"/>
                    </a:lnTo>
                    <a:lnTo>
                      <a:pt x="59322" y="30747"/>
                    </a:lnTo>
                    <a:lnTo>
                      <a:pt x="59224" y="30674"/>
                    </a:lnTo>
                    <a:lnTo>
                      <a:pt x="59116" y="30620"/>
                    </a:lnTo>
                    <a:lnTo>
                      <a:pt x="58988" y="30607"/>
                    </a:lnTo>
                    <a:lnTo>
                      <a:pt x="58794" y="30486"/>
                    </a:lnTo>
                    <a:lnTo>
                      <a:pt x="58704" y="30261"/>
                    </a:lnTo>
                    <a:lnTo>
                      <a:pt x="58707" y="30134"/>
                    </a:lnTo>
                    <a:lnTo>
                      <a:pt x="58693" y="29897"/>
                    </a:lnTo>
                    <a:lnTo>
                      <a:pt x="58593" y="29672"/>
                    </a:lnTo>
                    <a:lnTo>
                      <a:pt x="58515" y="29441"/>
                    </a:lnTo>
                    <a:lnTo>
                      <a:pt x="58470" y="29204"/>
                    </a:lnTo>
                    <a:lnTo>
                      <a:pt x="58467" y="28961"/>
                    </a:lnTo>
                    <a:lnTo>
                      <a:pt x="58468" y="28718"/>
                    </a:lnTo>
                    <a:lnTo>
                      <a:pt x="58466" y="28475"/>
                    </a:lnTo>
                    <a:lnTo>
                      <a:pt x="58461" y="28232"/>
                    </a:lnTo>
                    <a:lnTo>
                      <a:pt x="58468" y="27989"/>
                    </a:lnTo>
                    <a:lnTo>
                      <a:pt x="58478" y="27867"/>
                    </a:lnTo>
                    <a:lnTo>
                      <a:pt x="58500" y="27746"/>
                    </a:lnTo>
                    <a:lnTo>
                      <a:pt x="58533" y="27631"/>
                    </a:lnTo>
                    <a:lnTo>
                      <a:pt x="58575" y="27515"/>
                    </a:lnTo>
                    <a:lnTo>
                      <a:pt x="58627" y="27406"/>
                    </a:lnTo>
                    <a:lnTo>
                      <a:pt x="58690" y="27302"/>
                    </a:lnTo>
                    <a:lnTo>
                      <a:pt x="58765" y="27206"/>
                    </a:lnTo>
                    <a:lnTo>
                      <a:pt x="58850" y="27114"/>
                    </a:lnTo>
                    <a:lnTo>
                      <a:pt x="58940" y="27035"/>
                    </a:lnTo>
                    <a:lnTo>
                      <a:pt x="59057" y="26974"/>
                    </a:lnTo>
                    <a:lnTo>
                      <a:pt x="59172" y="26920"/>
                    </a:lnTo>
                    <a:lnTo>
                      <a:pt x="59236" y="26719"/>
                    </a:lnTo>
                    <a:lnTo>
                      <a:pt x="59207" y="26592"/>
                    </a:lnTo>
                    <a:lnTo>
                      <a:pt x="59185" y="26464"/>
                    </a:lnTo>
                    <a:lnTo>
                      <a:pt x="59181" y="26221"/>
                    </a:lnTo>
                    <a:lnTo>
                      <a:pt x="59185" y="25978"/>
                    </a:lnTo>
                    <a:lnTo>
                      <a:pt x="59196" y="25856"/>
                    </a:lnTo>
                    <a:lnTo>
                      <a:pt x="59234" y="25747"/>
                    </a:lnTo>
                    <a:lnTo>
                      <a:pt x="59309" y="25644"/>
                    </a:lnTo>
                    <a:lnTo>
                      <a:pt x="59406" y="25565"/>
                    </a:lnTo>
                    <a:lnTo>
                      <a:pt x="59512" y="25510"/>
                    </a:lnTo>
                    <a:lnTo>
                      <a:pt x="59635" y="25468"/>
                    </a:lnTo>
                    <a:lnTo>
                      <a:pt x="59757" y="25455"/>
                    </a:lnTo>
                    <a:lnTo>
                      <a:pt x="59959" y="25571"/>
                    </a:lnTo>
                    <a:lnTo>
                      <a:pt x="60166" y="25705"/>
                    </a:lnTo>
                    <a:lnTo>
                      <a:pt x="60278" y="25747"/>
                    </a:lnTo>
                    <a:lnTo>
                      <a:pt x="60394" y="25790"/>
                    </a:lnTo>
                    <a:lnTo>
                      <a:pt x="60511" y="25820"/>
                    </a:lnTo>
                    <a:lnTo>
                      <a:pt x="60630" y="25845"/>
                    </a:lnTo>
                    <a:lnTo>
                      <a:pt x="60751" y="25863"/>
                    </a:lnTo>
                    <a:lnTo>
                      <a:pt x="60991" y="25899"/>
                    </a:lnTo>
                    <a:lnTo>
                      <a:pt x="61230" y="25948"/>
                    </a:lnTo>
                    <a:lnTo>
                      <a:pt x="61472" y="25947"/>
                    </a:lnTo>
                    <a:lnTo>
                      <a:pt x="61713" y="25911"/>
                    </a:lnTo>
                    <a:lnTo>
                      <a:pt x="61962" y="25899"/>
                    </a:lnTo>
                    <a:lnTo>
                      <a:pt x="62077" y="25875"/>
                    </a:lnTo>
                    <a:lnTo>
                      <a:pt x="62177" y="25814"/>
                    </a:lnTo>
                    <a:lnTo>
                      <a:pt x="62267" y="25729"/>
                    </a:lnTo>
                    <a:lnTo>
                      <a:pt x="62350" y="25638"/>
                    </a:lnTo>
                    <a:lnTo>
                      <a:pt x="62429" y="25541"/>
                    </a:lnTo>
                    <a:lnTo>
                      <a:pt x="62499" y="25443"/>
                    </a:lnTo>
                    <a:lnTo>
                      <a:pt x="62551" y="25334"/>
                    </a:lnTo>
                    <a:lnTo>
                      <a:pt x="62579" y="25212"/>
                    </a:lnTo>
                    <a:lnTo>
                      <a:pt x="62598" y="25091"/>
                    </a:lnTo>
                    <a:lnTo>
                      <a:pt x="62659" y="24860"/>
                    </a:lnTo>
                    <a:lnTo>
                      <a:pt x="62694" y="24739"/>
                    </a:lnTo>
                    <a:lnTo>
                      <a:pt x="62729" y="24623"/>
                    </a:lnTo>
                    <a:lnTo>
                      <a:pt x="62766" y="24508"/>
                    </a:lnTo>
                    <a:lnTo>
                      <a:pt x="62810" y="24392"/>
                    </a:lnTo>
                    <a:lnTo>
                      <a:pt x="62858" y="24283"/>
                    </a:lnTo>
                    <a:lnTo>
                      <a:pt x="62922" y="24046"/>
                    </a:lnTo>
                    <a:lnTo>
                      <a:pt x="62922" y="23803"/>
                    </a:lnTo>
                    <a:lnTo>
                      <a:pt x="62914" y="23566"/>
                    </a:lnTo>
                    <a:lnTo>
                      <a:pt x="62920" y="23439"/>
                    </a:lnTo>
                    <a:lnTo>
                      <a:pt x="62888" y="23201"/>
                    </a:lnTo>
                    <a:lnTo>
                      <a:pt x="62794" y="22977"/>
                    </a:lnTo>
                    <a:lnTo>
                      <a:pt x="62789" y="22734"/>
                    </a:lnTo>
                    <a:lnTo>
                      <a:pt x="62789" y="22491"/>
                    </a:lnTo>
                    <a:lnTo>
                      <a:pt x="62788" y="22248"/>
                    </a:lnTo>
                    <a:lnTo>
                      <a:pt x="62785" y="22005"/>
                    </a:lnTo>
                    <a:lnTo>
                      <a:pt x="62785" y="21762"/>
                    </a:lnTo>
                    <a:lnTo>
                      <a:pt x="62782" y="21519"/>
                    </a:lnTo>
                    <a:lnTo>
                      <a:pt x="62775" y="21397"/>
                    </a:lnTo>
                    <a:lnTo>
                      <a:pt x="62767" y="21276"/>
                    </a:lnTo>
                    <a:lnTo>
                      <a:pt x="62754" y="21154"/>
                    </a:lnTo>
                    <a:lnTo>
                      <a:pt x="62732" y="21039"/>
                    </a:lnTo>
                    <a:lnTo>
                      <a:pt x="62699" y="20917"/>
                    </a:lnTo>
                    <a:lnTo>
                      <a:pt x="62657" y="20802"/>
                    </a:lnTo>
                    <a:lnTo>
                      <a:pt x="62604" y="20692"/>
                    </a:lnTo>
                    <a:lnTo>
                      <a:pt x="62532" y="20595"/>
                    </a:lnTo>
                    <a:lnTo>
                      <a:pt x="62418" y="20382"/>
                    </a:lnTo>
                    <a:lnTo>
                      <a:pt x="62421" y="20140"/>
                    </a:lnTo>
                    <a:lnTo>
                      <a:pt x="62422" y="19896"/>
                    </a:lnTo>
                    <a:lnTo>
                      <a:pt x="62424" y="19654"/>
                    </a:lnTo>
                    <a:lnTo>
                      <a:pt x="62414" y="19410"/>
                    </a:lnTo>
                    <a:lnTo>
                      <a:pt x="62390" y="19289"/>
                    </a:lnTo>
                    <a:lnTo>
                      <a:pt x="62359" y="19174"/>
                    </a:lnTo>
                    <a:lnTo>
                      <a:pt x="62325" y="19058"/>
                    </a:lnTo>
                    <a:lnTo>
                      <a:pt x="62288" y="18937"/>
                    </a:lnTo>
                    <a:lnTo>
                      <a:pt x="62240" y="18827"/>
                    </a:lnTo>
                    <a:lnTo>
                      <a:pt x="62169" y="18730"/>
                    </a:lnTo>
                    <a:lnTo>
                      <a:pt x="62076" y="18645"/>
                    </a:lnTo>
                    <a:lnTo>
                      <a:pt x="61937" y="18457"/>
                    </a:lnTo>
                    <a:lnTo>
                      <a:pt x="61938" y="18207"/>
                    </a:lnTo>
                    <a:lnTo>
                      <a:pt x="61987" y="17971"/>
                    </a:lnTo>
                    <a:lnTo>
                      <a:pt x="62033" y="17734"/>
                    </a:lnTo>
                    <a:lnTo>
                      <a:pt x="62051" y="17491"/>
                    </a:lnTo>
                    <a:lnTo>
                      <a:pt x="62099" y="17254"/>
                    </a:lnTo>
                    <a:lnTo>
                      <a:pt x="62144" y="17017"/>
                    </a:lnTo>
                    <a:lnTo>
                      <a:pt x="62171" y="16774"/>
                    </a:lnTo>
                    <a:lnTo>
                      <a:pt x="62203" y="16531"/>
                    </a:lnTo>
                    <a:lnTo>
                      <a:pt x="62183" y="16288"/>
                    </a:lnTo>
                    <a:lnTo>
                      <a:pt x="62164" y="16044"/>
                    </a:lnTo>
                    <a:lnTo>
                      <a:pt x="62166" y="15802"/>
                    </a:lnTo>
                    <a:lnTo>
                      <a:pt x="62079" y="15577"/>
                    </a:lnTo>
                    <a:lnTo>
                      <a:pt x="61964" y="15358"/>
                    </a:lnTo>
                    <a:lnTo>
                      <a:pt x="61906" y="15255"/>
                    </a:lnTo>
                    <a:lnTo>
                      <a:pt x="61848" y="15146"/>
                    </a:lnTo>
                    <a:lnTo>
                      <a:pt x="61802" y="15036"/>
                    </a:lnTo>
                    <a:lnTo>
                      <a:pt x="61769" y="14921"/>
                    </a:lnTo>
                    <a:lnTo>
                      <a:pt x="61746" y="14799"/>
                    </a:lnTo>
                    <a:lnTo>
                      <a:pt x="61730" y="14678"/>
                    </a:lnTo>
                    <a:lnTo>
                      <a:pt x="61721" y="14556"/>
                    </a:lnTo>
                    <a:lnTo>
                      <a:pt x="61725" y="14313"/>
                    </a:lnTo>
                    <a:lnTo>
                      <a:pt x="61725" y="14070"/>
                    </a:lnTo>
                    <a:lnTo>
                      <a:pt x="61717" y="13827"/>
                    </a:lnTo>
                    <a:lnTo>
                      <a:pt x="61708" y="13700"/>
                    </a:lnTo>
                    <a:lnTo>
                      <a:pt x="61682" y="13584"/>
                    </a:lnTo>
                    <a:lnTo>
                      <a:pt x="61621" y="13487"/>
                    </a:lnTo>
                    <a:lnTo>
                      <a:pt x="61538" y="13390"/>
                    </a:lnTo>
                    <a:lnTo>
                      <a:pt x="61424" y="13177"/>
                    </a:lnTo>
                    <a:lnTo>
                      <a:pt x="61386" y="13062"/>
                    </a:lnTo>
                    <a:lnTo>
                      <a:pt x="61363" y="12940"/>
                    </a:lnTo>
                    <a:lnTo>
                      <a:pt x="61349" y="12819"/>
                    </a:lnTo>
                    <a:lnTo>
                      <a:pt x="61347" y="12697"/>
                    </a:lnTo>
                    <a:lnTo>
                      <a:pt x="61386" y="12460"/>
                    </a:lnTo>
                    <a:lnTo>
                      <a:pt x="61429" y="12345"/>
                    </a:lnTo>
                    <a:lnTo>
                      <a:pt x="61484" y="12235"/>
                    </a:lnTo>
                    <a:lnTo>
                      <a:pt x="61547" y="12132"/>
                    </a:lnTo>
                    <a:lnTo>
                      <a:pt x="61620" y="12035"/>
                    </a:lnTo>
                    <a:lnTo>
                      <a:pt x="61703" y="11944"/>
                    </a:lnTo>
                    <a:lnTo>
                      <a:pt x="61793" y="11859"/>
                    </a:lnTo>
                    <a:lnTo>
                      <a:pt x="61884" y="11780"/>
                    </a:lnTo>
                    <a:lnTo>
                      <a:pt x="61984" y="11701"/>
                    </a:lnTo>
                    <a:lnTo>
                      <a:pt x="62095" y="11634"/>
                    </a:lnTo>
                    <a:lnTo>
                      <a:pt x="62254" y="11470"/>
                    </a:lnTo>
                    <a:lnTo>
                      <a:pt x="62279" y="11233"/>
                    </a:lnTo>
                    <a:lnTo>
                      <a:pt x="62264" y="11105"/>
                    </a:lnTo>
                    <a:lnTo>
                      <a:pt x="62238" y="10984"/>
                    </a:lnTo>
                    <a:lnTo>
                      <a:pt x="62196" y="10868"/>
                    </a:lnTo>
                    <a:lnTo>
                      <a:pt x="62133" y="10765"/>
                    </a:lnTo>
                    <a:lnTo>
                      <a:pt x="62059" y="10668"/>
                    </a:lnTo>
                    <a:lnTo>
                      <a:pt x="61967" y="10583"/>
                    </a:lnTo>
                    <a:lnTo>
                      <a:pt x="61857" y="10522"/>
                    </a:lnTo>
                    <a:lnTo>
                      <a:pt x="61710" y="10340"/>
                    </a:lnTo>
                    <a:lnTo>
                      <a:pt x="61656" y="10103"/>
                    </a:lnTo>
                    <a:lnTo>
                      <a:pt x="61728" y="9866"/>
                    </a:lnTo>
                    <a:lnTo>
                      <a:pt x="61794" y="9762"/>
                    </a:lnTo>
                    <a:lnTo>
                      <a:pt x="61880" y="9659"/>
                    </a:lnTo>
                    <a:lnTo>
                      <a:pt x="61977" y="9580"/>
                    </a:lnTo>
                    <a:lnTo>
                      <a:pt x="62081" y="9562"/>
                    </a:lnTo>
                    <a:lnTo>
                      <a:pt x="62313" y="9654"/>
                    </a:lnTo>
                    <a:lnTo>
                      <a:pt x="62552" y="9708"/>
                    </a:lnTo>
                    <a:lnTo>
                      <a:pt x="62797" y="9708"/>
                    </a:lnTo>
                    <a:lnTo>
                      <a:pt x="62922" y="9690"/>
                    </a:lnTo>
                    <a:lnTo>
                      <a:pt x="63038" y="9653"/>
                    </a:lnTo>
                    <a:lnTo>
                      <a:pt x="63139" y="9598"/>
                    </a:lnTo>
                    <a:lnTo>
                      <a:pt x="63233" y="9513"/>
                    </a:lnTo>
                    <a:lnTo>
                      <a:pt x="63309" y="9410"/>
                    </a:lnTo>
                    <a:lnTo>
                      <a:pt x="63357" y="9301"/>
                    </a:lnTo>
                    <a:lnTo>
                      <a:pt x="63377" y="9186"/>
                    </a:lnTo>
                    <a:lnTo>
                      <a:pt x="63376" y="9058"/>
                    </a:lnTo>
                    <a:lnTo>
                      <a:pt x="63360" y="8931"/>
                    </a:lnTo>
                    <a:lnTo>
                      <a:pt x="63335" y="8815"/>
                    </a:lnTo>
                    <a:lnTo>
                      <a:pt x="63297" y="8700"/>
                    </a:lnTo>
                    <a:lnTo>
                      <a:pt x="63245" y="8584"/>
                    </a:lnTo>
                    <a:lnTo>
                      <a:pt x="63182" y="8480"/>
                    </a:lnTo>
                    <a:lnTo>
                      <a:pt x="63103" y="8396"/>
                    </a:lnTo>
                    <a:lnTo>
                      <a:pt x="62993" y="8335"/>
                    </a:lnTo>
                    <a:lnTo>
                      <a:pt x="62880" y="8287"/>
                    </a:lnTo>
                    <a:lnTo>
                      <a:pt x="62662" y="8165"/>
                    </a:lnTo>
                    <a:lnTo>
                      <a:pt x="62570" y="8092"/>
                    </a:lnTo>
                    <a:lnTo>
                      <a:pt x="62501" y="7994"/>
                    </a:lnTo>
                    <a:lnTo>
                      <a:pt x="62448" y="7879"/>
                    </a:lnTo>
                    <a:lnTo>
                      <a:pt x="62414" y="7764"/>
                    </a:lnTo>
                    <a:lnTo>
                      <a:pt x="62407" y="7643"/>
                    </a:lnTo>
                    <a:lnTo>
                      <a:pt x="62440" y="7399"/>
                    </a:lnTo>
                    <a:lnTo>
                      <a:pt x="62453" y="7156"/>
                    </a:lnTo>
                    <a:lnTo>
                      <a:pt x="62453" y="6914"/>
                    </a:lnTo>
                    <a:lnTo>
                      <a:pt x="62440" y="6792"/>
                    </a:lnTo>
                    <a:lnTo>
                      <a:pt x="62411" y="6677"/>
                    </a:lnTo>
                    <a:lnTo>
                      <a:pt x="62368" y="6561"/>
                    </a:lnTo>
                    <a:lnTo>
                      <a:pt x="62315" y="6452"/>
                    </a:lnTo>
                    <a:lnTo>
                      <a:pt x="62246" y="6354"/>
                    </a:lnTo>
                    <a:lnTo>
                      <a:pt x="62169" y="6258"/>
                    </a:lnTo>
                    <a:lnTo>
                      <a:pt x="62025" y="6057"/>
                    </a:lnTo>
                    <a:lnTo>
                      <a:pt x="61955" y="5954"/>
                    </a:lnTo>
                    <a:lnTo>
                      <a:pt x="61904" y="5844"/>
                    </a:lnTo>
                    <a:lnTo>
                      <a:pt x="61878" y="5729"/>
                    </a:lnTo>
                    <a:lnTo>
                      <a:pt x="61870" y="5607"/>
                    </a:lnTo>
                    <a:lnTo>
                      <a:pt x="61890" y="5364"/>
                    </a:lnTo>
                    <a:lnTo>
                      <a:pt x="61908" y="5243"/>
                    </a:lnTo>
                    <a:lnTo>
                      <a:pt x="61936" y="5121"/>
                    </a:lnTo>
                    <a:lnTo>
                      <a:pt x="61972" y="5006"/>
                    </a:lnTo>
                    <a:lnTo>
                      <a:pt x="62019" y="4897"/>
                    </a:lnTo>
                    <a:lnTo>
                      <a:pt x="62088" y="4793"/>
                    </a:lnTo>
                    <a:lnTo>
                      <a:pt x="62164" y="4696"/>
                    </a:lnTo>
                    <a:lnTo>
                      <a:pt x="62279" y="4483"/>
                    </a:lnTo>
                    <a:lnTo>
                      <a:pt x="62389" y="4271"/>
                    </a:lnTo>
                    <a:lnTo>
                      <a:pt x="62451" y="4162"/>
                    </a:lnTo>
                    <a:lnTo>
                      <a:pt x="62510" y="4058"/>
                    </a:lnTo>
                    <a:lnTo>
                      <a:pt x="62559" y="3949"/>
                    </a:lnTo>
                    <a:lnTo>
                      <a:pt x="62600" y="3833"/>
                    </a:lnTo>
                    <a:lnTo>
                      <a:pt x="62637" y="3718"/>
                    </a:lnTo>
                    <a:lnTo>
                      <a:pt x="62671" y="3602"/>
                    </a:lnTo>
                    <a:lnTo>
                      <a:pt x="62701" y="3480"/>
                    </a:lnTo>
                    <a:lnTo>
                      <a:pt x="62720" y="3359"/>
                    </a:lnTo>
                    <a:lnTo>
                      <a:pt x="62739" y="3238"/>
                    </a:lnTo>
                    <a:lnTo>
                      <a:pt x="62822" y="3013"/>
                    </a:lnTo>
                    <a:lnTo>
                      <a:pt x="62888" y="2910"/>
                    </a:lnTo>
                    <a:lnTo>
                      <a:pt x="62967" y="2819"/>
                    </a:lnTo>
                    <a:lnTo>
                      <a:pt x="63059" y="2740"/>
                    </a:lnTo>
                    <a:lnTo>
                      <a:pt x="63156" y="2661"/>
                    </a:lnTo>
                    <a:lnTo>
                      <a:pt x="63251" y="2588"/>
                    </a:lnTo>
                    <a:lnTo>
                      <a:pt x="63348" y="2515"/>
                    </a:lnTo>
                    <a:lnTo>
                      <a:pt x="63542" y="2369"/>
                    </a:lnTo>
                    <a:lnTo>
                      <a:pt x="63733" y="2211"/>
                    </a:lnTo>
                    <a:lnTo>
                      <a:pt x="63794" y="2114"/>
                    </a:lnTo>
                    <a:lnTo>
                      <a:pt x="63840" y="1999"/>
                    </a:lnTo>
                    <a:lnTo>
                      <a:pt x="63876" y="1883"/>
                    </a:lnTo>
                    <a:lnTo>
                      <a:pt x="63903" y="1761"/>
                    </a:lnTo>
                    <a:lnTo>
                      <a:pt x="63921" y="1640"/>
                    </a:lnTo>
                    <a:lnTo>
                      <a:pt x="63911" y="1397"/>
                    </a:lnTo>
                    <a:lnTo>
                      <a:pt x="63909" y="1154"/>
                    </a:lnTo>
                    <a:lnTo>
                      <a:pt x="63907" y="911"/>
                    </a:lnTo>
                    <a:lnTo>
                      <a:pt x="63891" y="668"/>
                    </a:lnTo>
                    <a:lnTo>
                      <a:pt x="63897" y="546"/>
                    </a:lnTo>
                    <a:lnTo>
                      <a:pt x="63928" y="431"/>
                    </a:lnTo>
                    <a:lnTo>
                      <a:pt x="63978" y="316"/>
                    </a:lnTo>
                    <a:lnTo>
                      <a:pt x="64047" y="212"/>
                    </a:lnTo>
                    <a:lnTo>
                      <a:pt x="64135" y="133"/>
                    </a:lnTo>
                    <a:lnTo>
                      <a:pt x="64243" y="72"/>
                    </a:lnTo>
                    <a:lnTo>
                      <a:pt x="64362" y="30"/>
                    </a:lnTo>
                    <a:lnTo>
                      <a:pt x="64485" y="6"/>
                    </a:lnTo>
                    <a:lnTo>
                      <a:pt x="64603" y="0"/>
                    </a:lnTo>
                    <a:lnTo>
                      <a:pt x="64845" y="48"/>
                    </a:lnTo>
                    <a:lnTo>
                      <a:pt x="65082" y="115"/>
                    </a:lnTo>
                    <a:lnTo>
                      <a:pt x="65201" y="158"/>
                    </a:lnTo>
                    <a:lnTo>
                      <a:pt x="65314" y="206"/>
                    </a:lnTo>
                    <a:lnTo>
                      <a:pt x="65412" y="267"/>
                    </a:lnTo>
                    <a:lnTo>
                      <a:pt x="65483" y="358"/>
                    </a:lnTo>
                    <a:lnTo>
                      <a:pt x="65530" y="479"/>
                    </a:lnTo>
                    <a:lnTo>
                      <a:pt x="65574" y="595"/>
                    </a:lnTo>
                    <a:lnTo>
                      <a:pt x="65608" y="710"/>
                    </a:lnTo>
                    <a:lnTo>
                      <a:pt x="65639" y="826"/>
                    </a:lnTo>
                    <a:lnTo>
                      <a:pt x="65733" y="1056"/>
                    </a:lnTo>
                    <a:lnTo>
                      <a:pt x="65879" y="1224"/>
                    </a:lnTo>
                    <a:lnTo>
                      <a:pt x="68473" y="3699"/>
                    </a:lnTo>
                    <a:lnTo>
                      <a:pt x="70654" y="4836"/>
                    </a:lnTo>
                    <a:lnTo>
                      <a:pt x="71613" y="4137"/>
                    </a:lnTo>
                    <a:lnTo>
                      <a:pt x="73271" y="3615"/>
                    </a:lnTo>
                    <a:lnTo>
                      <a:pt x="77104" y="3772"/>
                    </a:lnTo>
                    <a:lnTo>
                      <a:pt x="80382" y="5796"/>
                    </a:lnTo>
                    <a:lnTo>
                      <a:pt x="83157" y="9556"/>
                    </a:lnTo>
                    <a:lnTo>
                      <a:pt x="86924" y="12014"/>
                    </a:lnTo>
                    <a:lnTo>
                      <a:pt x="90176" y="13654"/>
                    </a:lnTo>
                    <a:lnTo>
                      <a:pt x="93876" y="16272"/>
                    </a:lnTo>
                    <a:lnTo>
                      <a:pt x="98448" y="18138"/>
                    </a:lnTo>
                    <a:lnTo>
                      <a:pt x="102269" y="19122"/>
                    </a:lnTo>
                    <a:lnTo>
                      <a:pt x="105987" y="20814"/>
                    </a:lnTo>
                    <a:lnTo>
                      <a:pt x="108535" y="23429"/>
                    </a:lnTo>
                    <a:lnTo>
                      <a:pt x="110079" y="26033"/>
                    </a:lnTo>
                    <a:lnTo>
                      <a:pt x="111178" y="28819"/>
                    </a:lnTo>
                    <a:lnTo>
                      <a:pt x="111781" y="35811"/>
                    </a:lnTo>
                    <a:lnTo>
                      <a:pt x="112416" y="38554"/>
                    </a:lnTo>
                    <a:lnTo>
                      <a:pt x="116856" y="40815"/>
                    </a:lnTo>
                    <a:lnTo>
                      <a:pt x="121394" y="43378"/>
                    </a:lnTo>
                    <a:lnTo>
                      <a:pt x="125276" y="45289"/>
                    </a:lnTo>
                    <a:lnTo>
                      <a:pt x="129680" y="49408"/>
                    </a:lnTo>
                    <a:lnTo>
                      <a:pt x="132632" y="54858"/>
                    </a:lnTo>
                    <a:lnTo>
                      <a:pt x="134363" y="59150"/>
                    </a:lnTo>
                    <a:lnTo>
                      <a:pt x="135923" y="61984"/>
                    </a:lnTo>
                    <a:lnTo>
                      <a:pt x="138316" y="65848"/>
                    </a:lnTo>
                    <a:lnTo>
                      <a:pt x="140742" y="69013"/>
                    </a:lnTo>
                    <a:lnTo>
                      <a:pt x="145291" y="70651"/>
                    </a:lnTo>
                    <a:lnTo>
                      <a:pt x="148854" y="71192"/>
                    </a:lnTo>
                    <a:lnTo>
                      <a:pt x="153092" y="71535"/>
                    </a:lnTo>
                    <a:lnTo>
                      <a:pt x="159052" y="74782"/>
                    </a:lnTo>
                    <a:lnTo>
                      <a:pt x="163401" y="78136"/>
                    </a:lnTo>
                    <a:lnTo>
                      <a:pt x="165012" y="81122"/>
                    </a:lnTo>
                    <a:lnTo>
                      <a:pt x="166188" y="84652"/>
                    </a:lnTo>
                    <a:lnTo>
                      <a:pt x="170294" y="89655"/>
                    </a:lnTo>
                    <a:lnTo>
                      <a:pt x="174457" y="93522"/>
                    </a:lnTo>
                    <a:lnTo>
                      <a:pt x="178620" y="96198"/>
                    </a:lnTo>
                    <a:lnTo>
                      <a:pt x="183080" y="104227"/>
                    </a:lnTo>
                    <a:lnTo>
                      <a:pt x="185460" y="110469"/>
                    </a:lnTo>
                    <a:lnTo>
                      <a:pt x="191555" y="123692"/>
                    </a:lnTo>
                    <a:lnTo>
                      <a:pt x="194327" y="126715"/>
                    </a:lnTo>
                    <a:lnTo>
                      <a:pt x="190069" y="128015"/>
                    </a:lnTo>
                    <a:lnTo>
                      <a:pt x="185905" y="127718"/>
                    </a:lnTo>
                    <a:lnTo>
                      <a:pt x="181147" y="127717"/>
                    </a:lnTo>
                    <a:lnTo>
                      <a:pt x="175498" y="128313"/>
                    </a:lnTo>
                    <a:lnTo>
                      <a:pt x="171930" y="131287"/>
                    </a:lnTo>
                    <a:lnTo>
                      <a:pt x="169848" y="136341"/>
                    </a:lnTo>
                    <a:lnTo>
                      <a:pt x="168064" y="139907"/>
                    </a:lnTo>
                    <a:lnTo>
                      <a:pt x="166875" y="143179"/>
                    </a:lnTo>
                    <a:lnTo>
                      <a:pt x="166280" y="145260"/>
                    </a:lnTo>
                    <a:lnTo>
                      <a:pt x="163306" y="147937"/>
                    </a:lnTo>
                    <a:lnTo>
                      <a:pt x="158268" y="147930"/>
                    </a:lnTo>
                    <a:lnTo>
                      <a:pt x="153754" y="149474"/>
                    </a:lnTo>
                    <a:lnTo>
                      <a:pt x="149925" y="150318"/>
                    </a:lnTo>
                    <a:lnTo>
                      <a:pt x="147249" y="152101"/>
                    </a:lnTo>
                    <a:lnTo>
                      <a:pt x="147843" y="156262"/>
                    </a:lnTo>
                    <a:lnTo>
                      <a:pt x="145857" y="161077"/>
                    </a:lnTo>
                    <a:lnTo>
                      <a:pt x="143425" y="164127"/>
                    </a:lnTo>
                    <a:lnTo>
                      <a:pt x="141654" y="168113"/>
                    </a:lnTo>
                    <a:lnTo>
                      <a:pt x="137927" y="169143"/>
                    </a:lnTo>
                    <a:lnTo>
                      <a:pt x="137036" y="169373"/>
                    </a:lnTo>
                    <a:lnTo>
                      <a:pt x="136773" y="169638"/>
                    </a:lnTo>
                    <a:lnTo>
                      <a:pt x="133179" y="172769"/>
                    </a:lnTo>
                    <a:lnTo>
                      <a:pt x="134047" y="178198"/>
                    </a:lnTo>
                    <a:lnTo>
                      <a:pt x="137177" y="182566"/>
                    </a:lnTo>
                    <a:lnTo>
                      <a:pt x="141412" y="185495"/>
                    </a:lnTo>
                    <a:lnTo>
                      <a:pt x="145179" y="188368"/>
                    </a:lnTo>
                    <a:lnTo>
                      <a:pt x="149948" y="190112"/>
                    </a:lnTo>
                    <a:lnTo>
                      <a:pt x="152140" y="193363"/>
                    </a:lnTo>
                    <a:lnTo>
                      <a:pt x="151143" y="199177"/>
                    </a:lnTo>
                    <a:lnTo>
                      <a:pt x="148462" y="203672"/>
                    </a:lnTo>
                    <a:lnTo>
                      <a:pt x="145830" y="206644"/>
                    </a:lnTo>
                    <a:lnTo>
                      <a:pt x="140586" y="209189"/>
                    </a:lnTo>
                    <a:lnTo>
                      <a:pt x="137138" y="211276"/>
                    </a:lnTo>
                    <a:lnTo>
                      <a:pt x="134759" y="213059"/>
                    </a:lnTo>
                    <a:lnTo>
                      <a:pt x="133273" y="214845"/>
                    </a:lnTo>
                    <a:lnTo>
                      <a:pt x="133570" y="218412"/>
                    </a:lnTo>
                    <a:lnTo>
                      <a:pt x="131786" y="221981"/>
                    </a:lnTo>
                    <a:lnTo>
                      <a:pt x="131191" y="224657"/>
                    </a:lnTo>
                    <a:lnTo>
                      <a:pt x="131191" y="226738"/>
                    </a:lnTo>
                    <a:lnTo>
                      <a:pt x="132380" y="228524"/>
                    </a:lnTo>
                    <a:lnTo>
                      <a:pt x="135057" y="227928"/>
                    </a:lnTo>
                    <a:lnTo>
                      <a:pt x="138030" y="229414"/>
                    </a:lnTo>
                    <a:lnTo>
                      <a:pt x="139814" y="232685"/>
                    </a:lnTo>
                    <a:lnTo>
                      <a:pt x="137435" y="236847"/>
                    </a:lnTo>
                    <a:lnTo>
                      <a:pt x="136841" y="239523"/>
                    </a:lnTo>
                    <a:lnTo>
                      <a:pt x="138922" y="244581"/>
                    </a:lnTo>
                    <a:lnTo>
                      <a:pt x="141611" y="247886"/>
                    </a:lnTo>
                    <a:lnTo>
                      <a:pt x="141538" y="250498"/>
                    </a:lnTo>
                    <a:lnTo>
                      <a:pt x="141450" y="253203"/>
                    </a:lnTo>
                    <a:lnTo>
                      <a:pt x="139509" y="254727"/>
                    </a:lnTo>
                    <a:lnTo>
                      <a:pt x="135634" y="258689"/>
                    </a:lnTo>
                    <a:lnTo>
                      <a:pt x="132610" y="262829"/>
                    </a:lnTo>
                    <a:lnTo>
                      <a:pt x="129968" y="264548"/>
                    </a:lnTo>
                    <a:lnTo>
                      <a:pt x="127110" y="268910"/>
                    </a:lnTo>
                    <a:lnTo>
                      <a:pt x="124798" y="271641"/>
                    </a:lnTo>
                    <a:lnTo>
                      <a:pt x="122419" y="274910"/>
                    </a:lnTo>
                    <a:lnTo>
                      <a:pt x="121229" y="278777"/>
                    </a:lnTo>
                    <a:lnTo>
                      <a:pt x="121210" y="281818"/>
                    </a:lnTo>
                    <a:lnTo>
                      <a:pt x="115282" y="289779"/>
                    </a:lnTo>
                    <a:lnTo>
                      <a:pt x="112011" y="290077"/>
                    </a:lnTo>
                    <a:lnTo>
                      <a:pt x="109335" y="293051"/>
                    </a:lnTo>
                    <a:lnTo>
                      <a:pt x="107253" y="297511"/>
                    </a:lnTo>
                    <a:lnTo>
                      <a:pt x="104280" y="300485"/>
                    </a:lnTo>
                    <a:lnTo>
                      <a:pt x="100711" y="301374"/>
                    </a:lnTo>
                    <a:lnTo>
                      <a:pt x="95954" y="301969"/>
                    </a:lnTo>
                    <a:lnTo>
                      <a:pt x="92385" y="301375"/>
                    </a:lnTo>
                    <a:lnTo>
                      <a:pt x="89114" y="301374"/>
                    </a:lnTo>
                    <a:lnTo>
                      <a:pt x="86141" y="302863"/>
                    </a:lnTo>
                    <a:lnTo>
                      <a:pt x="80788" y="308215"/>
                    </a:lnTo>
                    <a:lnTo>
                      <a:pt x="77560" y="313604"/>
                    </a:lnTo>
                    <a:lnTo>
                      <a:pt x="74371" y="316290"/>
                    </a:lnTo>
                    <a:lnTo>
                      <a:pt x="71523" y="319494"/>
                    </a:lnTo>
                    <a:lnTo>
                      <a:pt x="69272" y="321265"/>
                    </a:lnTo>
                    <a:lnTo>
                      <a:pt x="66070" y="323720"/>
                    </a:lnTo>
                    <a:lnTo>
                      <a:pt x="64928" y="325017"/>
                    </a:lnTo>
                    <a:lnTo>
                      <a:pt x="61263" y="326663"/>
                    </a:lnTo>
                    <a:lnTo>
                      <a:pt x="58254" y="329673"/>
                    </a:lnTo>
                    <a:lnTo>
                      <a:pt x="55245" y="332079"/>
                    </a:lnTo>
                    <a:lnTo>
                      <a:pt x="52236" y="333586"/>
                    </a:lnTo>
                    <a:lnTo>
                      <a:pt x="51604" y="333680"/>
                    </a:lnTo>
                    <a:lnTo>
                      <a:pt x="44112" y="334789"/>
                    </a:lnTo>
                    <a:lnTo>
                      <a:pt x="24879" y="335567"/>
                    </a:lnTo>
                    <a:lnTo>
                      <a:pt x="24878" y="335418"/>
                    </a:lnTo>
                    <a:lnTo>
                      <a:pt x="24876" y="335175"/>
                    </a:lnTo>
                    <a:lnTo>
                      <a:pt x="24873" y="334932"/>
                    </a:lnTo>
                    <a:lnTo>
                      <a:pt x="24876" y="334689"/>
                    </a:lnTo>
                    <a:lnTo>
                      <a:pt x="24877" y="334446"/>
                    </a:lnTo>
                    <a:lnTo>
                      <a:pt x="24826" y="334209"/>
                    </a:lnTo>
                    <a:lnTo>
                      <a:pt x="24751" y="333978"/>
                    </a:lnTo>
                    <a:lnTo>
                      <a:pt x="24726" y="333741"/>
                    </a:lnTo>
                    <a:lnTo>
                      <a:pt x="24699" y="333498"/>
                    </a:lnTo>
                    <a:lnTo>
                      <a:pt x="24651" y="333261"/>
                    </a:lnTo>
                    <a:lnTo>
                      <a:pt x="24613" y="333018"/>
                    </a:lnTo>
                    <a:lnTo>
                      <a:pt x="24590" y="332775"/>
                    </a:lnTo>
                    <a:lnTo>
                      <a:pt x="24588" y="332532"/>
                    </a:lnTo>
                    <a:lnTo>
                      <a:pt x="24572" y="332289"/>
                    </a:lnTo>
                    <a:lnTo>
                      <a:pt x="24544" y="332046"/>
                    </a:lnTo>
                    <a:lnTo>
                      <a:pt x="24512" y="331809"/>
                    </a:lnTo>
                    <a:lnTo>
                      <a:pt x="24501" y="331566"/>
                    </a:lnTo>
                    <a:lnTo>
                      <a:pt x="24495" y="331323"/>
                    </a:lnTo>
                    <a:lnTo>
                      <a:pt x="24471" y="331080"/>
                    </a:lnTo>
                    <a:lnTo>
                      <a:pt x="24446" y="330837"/>
                    </a:lnTo>
                    <a:lnTo>
                      <a:pt x="24432" y="330716"/>
                    </a:lnTo>
                    <a:lnTo>
                      <a:pt x="24413" y="330600"/>
                    </a:lnTo>
                    <a:lnTo>
                      <a:pt x="24385" y="330478"/>
                    </a:lnTo>
                    <a:lnTo>
                      <a:pt x="24352" y="330363"/>
                    </a:lnTo>
                    <a:lnTo>
                      <a:pt x="24316" y="330248"/>
                    </a:lnTo>
                    <a:lnTo>
                      <a:pt x="24275" y="330132"/>
                    </a:lnTo>
                    <a:lnTo>
                      <a:pt x="24204" y="329901"/>
                    </a:lnTo>
                    <a:lnTo>
                      <a:pt x="24158" y="329665"/>
                    </a:lnTo>
                    <a:lnTo>
                      <a:pt x="24085" y="329434"/>
                    </a:lnTo>
                    <a:lnTo>
                      <a:pt x="23996" y="329203"/>
                    </a:lnTo>
                    <a:lnTo>
                      <a:pt x="23955" y="329087"/>
                    </a:lnTo>
                    <a:lnTo>
                      <a:pt x="23909" y="328978"/>
                    </a:lnTo>
                    <a:lnTo>
                      <a:pt x="23852" y="328868"/>
                    </a:lnTo>
                    <a:lnTo>
                      <a:pt x="23789" y="328765"/>
                    </a:lnTo>
                    <a:lnTo>
                      <a:pt x="23724" y="328662"/>
                    </a:lnTo>
                    <a:lnTo>
                      <a:pt x="23657" y="328565"/>
                    </a:lnTo>
                    <a:lnTo>
                      <a:pt x="23534" y="328352"/>
                    </a:lnTo>
                    <a:lnTo>
                      <a:pt x="23449" y="328121"/>
                    </a:lnTo>
                    <a:lnTo>
                      <a:pt x="23332" y="327908"/>
                    </a:lnTo>
                    <a:lnTo>
                      <a:pt x="23175" y="327726"/>
                    </a:lnTo>
                    <a:lnTo>
                      <a:pt x="23028" y="327532"/>
                    </a:lnTo>
                    <a:lnTo>
                      <a:pt x="22879" y="327337"/>
                    </a:lnTo>
                    <a:lnTo>
                      <a:pt x="22712" y="327161"/>
                    </a:lnTo>
                    <a:lnTo>
                      <a:pt x="22533" y="326997"/>
                    </a:lnTo>
                    <a:lnTo>
                      <a:pt x="22324" y="326876"/>
                    </a:lnTo>
                    <a:lnTo>
                      <a:pt x="22126" y="326736"/>
                    </a:lnTo>
                    <a:lnTo>
                      <a:pt x="21945" y="326572"/>
                    </a:lnTo>
                    <a:lnTo>
                      <a:pt x="21759" y="326414"/>
                    </a:lnTo>
                    <a:lnTo>
                      <a:pt x="21666" y="326335"/>
                    </a:lnTo>
                    <a:lnTo>
                      <a:pt x="21577" y="326256"/>
                    </a:lnTo>
                    <a:lnTo>
                      <a:pt x="21491" y="326171"/>
                    </a:lnTo>
                    <a:lnTo>
                      <a:pt x="21411" y="326074"/>
                    </a:lnTo>
                    <a:lnTo>
                      <a:pt x="21336" y="325983"/>
                    </a:lnTo>
                    <a:lnTo>
                      <a:pt x="21264" y="325879"/>
                    </a:lnTo>
                    <a:lnTo>
                      <a:pt x="21124" y="325685"/>
                    </a:lnTo>
                    <a:lnTo>
                      <a:pt x="21051" y="325582"/>
                    </a:lnTo>
                    <a:lnTo>
                      <a:pt x="20983" y="325484"/>
                    </a:lnTo>
                    <a:lnTo>
                      <a:pt x="20934" y="325375"/>
                    </a:lnTo>
                    <a:lnTo>
                      <a:pt x="20911" y="325253"/>
                    </a:lnTo>
                    <a:lnTo>
                      <a:pt x="20903" y="325132"/>
                    </a:lnTo>
                    <a:lnTo>
                      <a:pt x="20897" y="325011"/>
                    </a:lnTo>
                    <a:lnTo>
                      <a:pt x="20896" y="324889"/>
                    </a:lnTo>
                    <a:lnTo>
                      <a:pt x="20895" y="324646"/>
                    </a:lnTo>
                    <a:lnTo>
                      <a:pt x="20893" y="324403"/>
                    </a:lnTo>
                    <a:lnTo>
                      <a:pt x="20918" y="324160"/>
                    </a:lnTo>
                    <a:lnTo>
                      <a:pt x="20923" y="323917"/>
                    </a:lnTo>
                    <a:lnTo>
                      <a:pt x="20947" y="323680"/>
                    </a:lnTo>
                    <a:lnTo>
                      <a:pt x="21016" y="323583"/>
                    </a:lnTo>
                    <a:lnTo>
                      <a:pt x="21089" y="323479"/>
                    </a:lnTo>
                    <a:lnTo>
                      <a:pt x="21131" y="323371"/>
                    </a:lnTo>
                    <a:lnTo>
                      <a:pt x="21141" y="323249"/>
                    </a:lnTo>
                    <a:lnTo>
                      <a:pt x="21145" y="323121"/>
                    </a:lnTo>
                    <a:lnTo>
                      <a:pt x="21207" y="322890"/>
                    </a:lnTo>
                    <a:lnTo>
                      <a:pt x="21249" y="322775"/>
                    </a:lnTo>
                    <a:lnTo>
                      <a:pt x="21298" y="322659"/>
                    </a:lnTo>
                    <a:lnTo>
                      <a:pt x="21360" y="322556"/>
                    </a:lnTo>
                    <a:lnTo>
                      <a:pt x="21435" y="322459"/>
                    </a:lnTo>
                    <a:lnTo>
                      <a:pt x="21562" y="322253"/>
                    </a:lnTo>
                    <a:lnTo>
                      <a:pt x="21662" y="322034"/>
                    </a:lnTo>
                    <a:lnTo>
                      <a:pt x="21753" y="321809"/>
                    </a:lnTo>
                    <a:lnTo>
                      <a:pt x="21842" y="321584"/>
                    </a:lnTo>
                    <a:lnTo>
                      <a:pt x="21929" y="321353"/>
                    </a:lnTo>
                    <a:lnTo>
                      <a:pt x="22017" y="321129"/>
                    </a:lnTo>
                    <a:lnTo>
                      <a:pt x="22105" y="320903"/>
                    </a:lnTo>
                    <a:lnTo>
                      <a:pt x="22141" y="320770"/>
                    </a:lnTo>
                    <a:lnTo>
                      <a:pt x="22205" y="320533"/>
                    </a:lnTo>
                    <a:lnTo>
                      <a:pt x="22260" y="320296"/>
                    </a:lnTo>
                    <a:lnTo>
                      <a:pt x="22287" y="320053"/>
                    </a:lnTo>
                    <a:lnTo>
                      <a:pt x="22293" y="319810"/>
                    </a:lnTo>
                    <a:lnTo>
                      <a:pt x="22288" y="319573"/>
                    </a:lnTo>
                    <a:lnTo>
                      <a:pt x="22279" y="319324"/>
                    </a:lnTo>
                    <a:lnTo>
                      <a:pt x="22311" y="319087"/>
                    </a:lnTo>
                    <a:lnTo>
                      <a:pt x="22383" y="318850"/>
                    </a:lnTo>
                    <a:lnTo>
                      <a:pt x="22404" y="318613"/>
                    </a:lnTo>
                    <a:lnTo>
                      <a:pt x="22397" y="318371"/>
                    </a:lnTo>
                    <a:lnTo>
                      <a:pt x="22394" y="318127"/>
                    </a:lnTo>
                    <a:lnTo>
                      <a:pt x="22395" y="317884"/>
                    </a:lnTo>
                    <a:lnTo>
                      <a:pt x="22387" y="317641"/>
                    </a:lnTo>
                    <a:lnTo>
                      <a:pt x="22355" y="317398"/>
                    </a:lnTo>
                    <a:lnTo>
                      <a:pt x="22351" y="317155"/>
                    </a:lnTo>
                    <a:lnTo>
                      <a:pt x="22330" y="316918"/>
                    </a:lnTo>
                    <a:lnTo>
                      <a:pt x="22279" y="316675"/>
                    </a:lnTo>
                    <a:lnTo>
                      <a:pt x="22242" y="316438"/>
                    </a:lnTo>
                    <a:lnTo>
                      <a:pt x="22213" y="316195"/>
                    </a:lnTo>
                    <a:lnTo>
                      <a:pt x="22185" y="315952"/>
                    </a:lnTo>
                    <a:lnTo>
                      <a:pt x="22165" y="315709"/>
                    </a:lnTo>
                    <a:lnTo>
                      <a:pt x="22148" y="315593"/>
                    </a:lnTo>
                    <a:lnTo>
                      <a:pt x="22118" y="315478"/>
                    </a:lnTo>
                    <a:lnTo>
                      <a:pt x="22080" y="315363"/>
                    </a:lnTo>
                    <a:lnTo>
                      <a:pt x="22037" y="315248"/>
                    </a:lnTo>
                    <a:lnTo>
                      <a:pt x="21994" y="315132"/>
                    </a:lnTo>
                    <a:lnTo>
                      <a:pt x="21907" y="314901"/>
                    </a:lnTo>
                    <a:lnTo>
                      <a:pt x="21835" y="314677"/>
                    </a:lnTo>
                    <a:lnTo>
                      <a:pt x="21771" y="314440"/>
                    </a:lnTo>
                    <a:lnTo>
                      <a:pt x="21681" y="314214"/>
                    </a:lnTo>
                    <a:lnTo>
                      <a:pt x="21586" y="313990"/>
                    </a:lnTo>
                    <a:lnTo>
                      <a:pt x="21492" y="313765"/>
                    </a:lnTo>
                    <a:lnTo>
                      <a:pt x="21411" y="313534"/>
                    </a:lnTo>
                    <a:lnTo>
                      <a:pt x="21334" y="313303"/>
                    </a:lnTo>
                    <a:lnTo>
                      <a:pt x="21237" y="313078"/>
                    </a:lnTo>
                    <a:lnTo>
                      <a:pt x="21141" y="312859"/>
                    </a:lnTo>
                    <a:lnTo>
                      <a:pt x="21103" y="312744"/>
                    </a:lnTo>
                    <a:lnTo>
                      <a:pt x="21069" y="312629"/>
                    </a:lnTo>
                    <a:lnTo>
                      <a:pt x="21036" y="312507"/>
                    </a:lnTo>
                    <a:lnTo>
                      <a:pt x="21007" y="312392"/>
                    </a:lnTo>
                    <a:lnTo>
                      <a:pt x="20978" y="312271"/>
                    </a:lnTo>
                    <a:lnTo>
                      <a:pt x="20890" y="312046"/>
                    </a:lnTo>
                    <a:lnTo>
                      <a:pt x="20791" y="311827"/>
                    </a:lnTo>
                    <a:lnTo>
                      <a:pt x="20716" y="311596"/>
                    </a:lnTo>
                    <a:lnTo>
                      <a:pt x="20660" y="311359"/>
                    </a:lnTo>
                    <a:lnTo>
                      <a:pt x="20600" y="311122"/>
                    </a:lnTo>
                    <a:lnTo>
                      <a:pt x="20542" y="310885"/>
                    </a:lnTo>
                    <a:lnTo>
                      <a:pt x="20488" y="310648"/>
                    </a:lnTo>
                    <a:lnTo>
                      <a:pt x="20430" y="310412"/>
                    </a:lnTo>
                    <a:lnTo>
                      <a:pt x="20351" y="310180"/>
                    </a:lnTo>
                    <a:lnTo>
                      <a:pt x="20269" y="309956"/>
                    </a:lnTo>
                    <a:lnTo>
                      <a:pt x="20210" y="309719"/>
                    </a:lnTo>
                    <a:lnTo>
                      <a:pt x="20181" y="309476"/>
                    </a:lnTo>
                    <a:lnTo>
                      <a:pt x="20120" y="309245"/>
                    </a:lnTo>
                    <a:lnTo>
                      <a:pt x="20048" y="309014"/>
                    </a:lnTo>
                    <a:lnTo>
                      <a:pt x="20023" y="308771"/>
                    </a:lnTo>
                    <a:lnTo>
                      <a:pt x="19993" y="308528"/>
                    </a:lnTo>
                    <a:lnTo>
                      <a:pt x="19930" y="308291"/>
                    </a:lnTo>
                    <a:lnTo>
                      <a:pt x="19904" y="308054"/>
                    </a:lnTo>
                    <a:lnTo>
                      <a:pt x="19878" y="307811"/>
                    </a:lnTo>
                    <a:lnTo>
                      <a:pt x="19832" y="307568"/>
                    </a:lnTo>
                    <a:lnTo>
                      <a:pt x="19800" y="307331"/>
                    </a:lnTo>
                    <a:lnTo>
                      <a:pt x="19800" y="307088"/>
                    </a:lnTo>
                    <a:lnTo>
                      <a:pt x="19799" y="306845"/>
                    </a:lnTo>
                    <a:lnTo>
                      <a:pt x="19797" y="306602"/>
                    </a:lnTo>
                    <a:lnTo>
                      <a:pt x="19826" y="306359"/>
                    </a:lnTo>
                    <a:lnTo>
                      <a:pt x="19835" y="306116"/>
                    </a:lnTo>
                    <a:lnTo>
                      <a:pt x="19830" y="305873"/>
                    </a:lnTo>
                    <a:lnTo>
                      <a:pt x="19852" y="305630"/>
                    </a:lnTo>
                    <a:lnTo>
                      <a:pt x="19869" y="305393"/>
                    </a:lnTo>
                    <a:lnTo>
                      <a:pt x="19865" y="305150"/>
                    </a:lnTo>
                    <a:lnTo>
                      <a:pt x="19863" y="304907"/>
                    </a:lnTo>
                    <a:lnTo>
                      <a:pt x="19862" y="304664"/>
                    </a:lnTo>
                    <a:lnTo>
                      <a:pt x="19860" y="304421"/>
                    </a:lnTo>
                    <a:lnTo>
                      <a:pt x="19861" y="304178"/>
                    </a:lnTo>
                    <a:lnTo>
                      <a:pt x="19847" y="303935"/>
                    </a:lnTo>
                    <a:lnTo>
                      <a:pt x="19817" y="303692"/>
                    </a:lnTo>
                    <a:lnTo>
                      <a:pt x="19813" y="303449"/>
                    </a:lnTo>
                    <a:lnTo>
                      <a:pt x="19814" y="303206"/>
                    </a:lnTo>
                    <a:lnTo>
                      <a:pt x="19809" y="302963"/>
                    </a:lnTo>
                    <a:lnTo>
                      <a:pt x="19778" y="302720"/>
                    </a:lnTo>
                    <a:lnTo>
                      <a:pt x="19770" y="302477"/>
                    </a:lnTo>
                    <a:lnTo>
                      <a:pt x="19754" y="302240"/>
                    </a:lnTo>
                    <a:lnTo>
                      <a:pt x="19706" y="302003"/>
                    </a:lnTo>
                    <a:lnTo>
                      <a:pt x="19655" y="301760"/>
                    </a:lnTo>
                    <a:lnTo>
                      <a:pt x="19607" y="301523"/>
                    </a:lnTo>
                    <a:lnTo>
                      <a:pt x="19610" y="301280"/>
                    </a:lnTo>
                    <a:lnTo>
                      <a:pt x="19578" y="301043"/>
                    </a:lnTo>
                    <a:lnTo>
                      <a:pt x="19491" y="300812"/>
                    </a:lnTo>
                    <a:lnTo>
                      <a:pt x="19485" y="300569"/>
                    </a:lnTo>
                    <a:lnTo>
                      <a:pt x="19466" y="300326"/>
                    </a:lnTo>
                    <a:lnTo>
                      <a:pt x="19416" y="300090"/>
                    </a:lnTo>
                    <a:lnTo>
                      <a:pt x="19384" y="299852"/>
                    </a:lnTo>
                    <a:lnTo>
                      <a:pt x="19358" y="299610"/>
                    </a:lnTo>
                    <a:lnTo>
                      <a:pt x="19308" y="299372"/>
                    </a:lnTo>
                    <a:lnTo>
                      <a:pt x="19261" y="299129"/>
                    </a:lnTo>
                    <a:lnTo>
                      <a:pt x="19221" y="298892"/>
                    </a:lnTo>
                    <a:lnTo>
                      <a:pt x="19199" y="298771"/>
                    </a:lnTo>
                    <a:lnTo>
                      <a:pt x="19177" y="298655"/>
                    </a:lnTo>
                    <a:lnTo>
                      <a:pt x="19152" y="298534"/>
                    </a:lnTo>
                    <a:lnTo>
                      <a:pt x="19125" y="298412"/>
                    </a:lnTo>
                    <a:lnTo>
                      <a:pt x="19098" y="298297"/>
                    </a:lnTo>
                    <a:lnTo>
                      <a:pt x="19069" y="298182"/>
                    </a:lnTo>
                    <a:lnTo>
                      <a:pt x="19005" y="297945"/>
                    </a:lnTo>
                    <a:lnTo>
                      <a:pt x="18918" y="297720"/>
                    </a:lnTo>
                    <a:lnTo>
                      <a:pt x="18844" y="297489"/>
                    </a:lnTo>
                    <a:lnTo>
                      <a:pt x="18789" y="297252"/>
                    </a:lnTo>
                    <a:lnTo>
                      <a:pt x="18767" y="297131"/>
                    </a:lnTo>
                    <a:lnTo>
                      <a:pt x="18739" y="297009"/>
                    </a:lnTo>
                    <a:lnTo>
                      <a:pt x="18694" y="296900"/>
                    </a:lnTo>
                    <a:lnTo>
                      <a:pt x="18637" y="296791"/>
                    </a:lnTo>
                    <a:lnTo>
                      <a:pt x="18577" y="296687"/>
                    </a:lnTo>
                    <a:lnTo>
                      <a:pt x="18497" y="296456"/>
                    </a:lnTo>
                    <a:lnTo>
                      <a:pt x="18454" y="296219"/>
                    </a:lnTo>
                    <a:lnTo>
                      <a:pt x="18367" y="295994"/>
                    </a:lnTo>
                    <a:lnTo>
                      <a:pt x="18266" y="295770"/>
                    </a:lnTo>
                    <a:lnTo>
                      <a:pt x="18183" y="295539"/>
                    </a:lnTo>
                    <a:lnTo>
                      <a:pt x="18107" y="295308"/>
                    </a:lnTo>
                    <a:lnTo>
                      <a:pt x="18019" y="295083"/>
                    </a:lnTo>
                    <a:lnTo>
                      <a:pt x="17929" y="294858"/>
                    </a:lnTo>
                    <a:lnTo>
                      <a:pt x="17861" y="294627"/>
                    </a:lnTo>
                    <a:lnTo>
                      <a:pt x="17808" y="294391"/>
                    </a:lnTo>
                    <a:lnTo>
                      <a:pt x="17774" y="294275"/>
                    </a:lnTo>
                    <a:lnTo>
                      <a:pt x="17738" y="294154"/>
                    </a:lnTo>
                    <a:lnTo>
                      <a:pt x="17699" y="294044"/>
                    </a:lnTo>
                    <a:lnTo>
                      <a:pt x="17654" y="293929"/>
                    </a:lnTo>
                    <a:lnTo>
                      <a:pt x="17605" y="293813"/>
                    </a:lnTo>
                    <a:lnTo>
                      <a:pt x="17524" y="293589"/>
                    </a:lnTo>
                    <a:lnTo>
                      <a:pt x="17477" y="293346"/>
                    </a:lnTo>
                    <a:lnTo>
                      <a:pt x="17358" y="293139"/>
                    </a:lnTo>
                    <a:lnTo>
                      <a:pt x="17240" y="292927"/>
                    </a:lnTo>
                    <a:lnTo>
                      <a:pt x="17176" y="292689"/>
                    </a:lnTo>
                    <a:lnTo>
                      <a:pt x="17068" y="292477"/>
                    </a:lnTo>
                    <a:lnTo>
                      <a:pt x="16936" y="292270"/>
                    </a:lnTo>
                    <a:lnTo>
                      <a:pt x="16835" y="292052"/>
                    </a:lnTo>
                    <a:lnTo>
                      <a:pt x="16740" y="291827"/>
                    </a:lnTo>
                    <a:lnTo>
                      <a:pt x="16695" y="291711"/>
                    </a:lnTo>
                    <a:lnTo>
                      <a:pt x="16649" y="291602"/>
                    </a:lnTo>
                    <a:lnTo>
                      <a:pt x="16600" y="291492"/>
                    </a:lnTo>
                    <a:lnTo>
                      <a:pt x="16549" y="291377"/>
                    </a:lnTo>
                    <a:lnTo>
                      <a:pt x="16498" y="291268"/>
                    </a:lnTo>
                    <a:lnTo>
                      <a:pt x="16411" y="291043"/>
                    </a:lnTo>
                    <a:lnTo>
                      <a:pt x="16317" y="290818"/>
                    </a:lnTo>
                    <a:lnTo>
                      <a:pt x="16209" y="290600"/>
                    </a:lnTo>
                    <a:lnTo>
                      <a:pt x="16132" y="290368"/>
                    </a:lnTo>
                    <a:lnTo>
                      <a:pt x="16090" y="290131"/>
                    </a:lnTo>
                    <a:lnTo>
                      <a:pt x="16033" y="289895"/>
                    </a:lnTo>
                    <a:lnTo>
                      <a:pt x="15991" y="289658"/>
                    </a:lnTo>
                    <a:lnTo>
                      <a:pt x="15972" y="289415"/>
                    </a:lnTo>
                    <a:lnTo>
                      <a:pt x="15921" y="289086"/>
                    </a:lnTo>
                    <a:lnTo>
                      <a:pt x="15899" y="288965"/>
                    </a:lnTo>
                    <a:lnTo>
                      <a:pt x="15879" y="288843"/>
                    </a:lnTo>
                    <a:lnTo>
                      <a:pt x="15864" y="288728"/>
                    </a:lnTo>
                    <a:lnTo>
                      <a:pt x="15852" y="288607"/>
                    </a:lnTo>
                    <a:lnTo>
                      <a:pt x="15840" y="288485"/>
                    </a:lnTo>
                    <a:lnTo>
                      <a:pt x="15832" y="288364"/>
                    </a:lnTo>
                    <a:lnTo>
                      <a:pt x="15826" y="288242"/>
                    </a:lnTo>
                    <a:lnTo>
                      <a:pt x="15795" y="287999"/>
                    </a:lnTo>
                    <a:lnTo>
                      <a:pt x="15759" y="287883"/>
                    </a:lnTo>
                    <a:lnTo>
                      <a:pt x="15711" y="287774"/>
                    </a:lnTo>
                    <a:lnTo>
                      <a:pt x="15657" y="287665"/>
                    </a:lnTo>
                    <a:lnTo>
                      <a:pt x="15596" y="287556"/>
                    </a:lnTo>
                    <a:lnTo>
                      <a:pt x="15525" y="287458"/>
                    </a:lnTo>
                    <a:lnTo>
                      <a:pt x="15453" y="287361"/>
                    </a:lnTo>
                    <a:lnTo>
                      <a:pt x="15341" y="287148"/>
                    </a:lnTo>
                    <a:lnTo>
                      <a:pt x="15240" y="286924"/>
                    </a:lnTo>
                    <a:lnTo>
                      <a:pt x="15098" y="286730"/>
                    </a:lnTo>
                    <a:lnTo>
                      <a:pt x="14958" y="286529"/>
                    </a:lnTo>
                    <a:lnTo>
                      <a:pt x="14842" y="286316"/>
                    </a:lnTo>
                    <a:lnTo>
                      <a:pt x="14724" y="286103"/>
                    </a:lnTo>
                    <a:lnTo>
                      <a:pt x="14602" y="285891"/>
                    </a:lnTo>
                    <a:lnTo>
                      <a:pt x="14437" y="285715"/>
                    </a:lnTo>
                    <a:lnTo>
                      <a:pt x="14266" y="285545"/>
                    </a:lnTo>
                    <a:lnTo>
                      <a:pt x="14180" y="285454"/>
                    </a:lnTo>
                    <a:lnTo>
                      <a:pt x="14092" y="285368"/>
                    </a:lnTo>
                    <a:lnTo>
                      <a:pt x="14005" y="285283"/>
                    </a:lnTo>
                    <a:lnTo>
                      <a:pt x="13917" y="285198"/>
                    </a:lnTo>
                    <a:lnTo>
                      <a:pt x="13828" y="285114"/>
                    </a:lnTo>
                    <a:lnTo>
                      <a:pt x="13739" y="285034"/>
                    </a:lnTo>
                    <a:lnTo>
                      <a:pt x="13559" y="284870"/>
                    </a:lnTo>
                    <a:lnTo>
                      <a:pt x="13377" y="284706"/>
                    </a:lnTo>
                    <a:lnTo>
                      <a:pt x="13192" y="284554"/>
                    </a:lnTo>
                    <a:lnTo>
                      <a:pt x="12977" y="284451"/>
                    </a:lnTo>
                    <a:lnTo>
                      <a:pt x="12737" y="284396"/>
                    </a:lnTo>
                    <a:lnTo>
                      <a:pt x="12534" y="284257"/>
                    </a:lnTo>
                    <a:lnTo>
                      <a:pt x="12308" y="284184"/>
                    </a:lnTo>
                    <a:lnTo>
                      <a:pt x="12063" y="284172"/>
                    </a:lnTo>
                    <a:lnTo>
                      <a:pt x="11820" y="284177"/>
                    </a:lnTo>
                    <a:lnTo>
                      <a:pt x="11578" y="284202"/>
                    </a:lnTo>
                    <a:lnTo>
                      <a:pt x="11334" y="284220"/>
                    </a:lnTo>
                    <a:lnTo>
                      <a:pt x="11206" y="284226"/>
                    </a:lnTo>
                    <a:lnTo>
                      <a:pt x="11096" y="284263"/>
                    </a:lnTo>
                    <a:lnTo>
                      <a:pt x="11013" y="284342"/>
                    </a:lnTo>
                    <a:lnTo>
                      <a:pt x="10946" y="284445"/>
                    </a:lnTo>
                    <a:lnTo>
                      <a:pt x="10878" y="284555"/>
                    </a:lnTo>
                    <a:lnTo>
                      <a:pt x="10733" y="284767"/>
                    </a:lnTo>
                    <a:lnTo>
                      <a:pt x="10540" y="284846"/>
                    </a:lnTo>
                    <a:lnTo>
                      <a:pt x="10293" y="284773"/>
                    </a:lnTo>
                    <a:lnTo>
                      <a:pt x="10171" y="284773"/>
                    </a:lnTo>
                    <a:lnTo>
                      <a:pt x="10048" y="284785"/>
                    </a:lnTo>
                    <a:lnTo>
                      <a:pt x="9931" y="284810"/>
                    </a:lnTo>
                    <a:lnTo>
                      <a:pt x="9826" y="284870"/>
                    </a:lnTo>
                    <a:lnTo>
                      <a:pt x="9725" y="284943"/>
                    </a:lnTo>
                    <a:lnTo>
                      <a:pt x="9482" y="285016"/>
                    </a:lnTo>
                    <a:lnTo>
                      <a:pt x="9258" y="284992"/>
                    </a:lnTo>
                    <a:lnTo>
                      <a:pt x="9135" y="284773"/>
                    </a:lnTo>
                    <a:lnTo>
                      <a:pt x="8985" y="284578"/>
                    </a:lnTo>
                    <a:lnTo>
                      <a:pt x="8895" y="284500"/>
                    </a:lnTo>
                    <a:lnTo>
                      <a:pt x="8797" y="284426"/>
                    </a:lnTo>
                    <a:lnTo>
                      <a:pt x="8694" y="284354"/>
                    </a:lnTo>
                    <a:lnTo>
                      <a:pt x="8589" y="284287"/>
                    </a:lnTo>
                    <a:lnTo>
                      <a:pt x="8481" y="284232"/>
                    </a:lnTo>
                    <a:lnTo>
                      <a:pt x="8371" y="284196"/>
                    </a:lnTo>
                    <a:lnTo>
                      <a:pt x="8130" y="284232"/>
                    </a:lnTo>
                    <a:lnTo>
                      <a:pt x="7886" y="284251"/>
                    </a:lnTo>
                    <a:lnTo>
                      <a:pt x="7643" y="284244"/>
                    </a:lnTo>
                    <a:lnTo>
                      <a:pt x="7401" y="284220"/>
                    </a:lnTo>
                    <a:lnTo>
                      <a:pt x="7149" y="284202"/>
                    </a:lnTo>
                    <a:lnTo>
                      <a:pt x="7031" y="284190"/>
                    </a:lnTo>
                    <a:lnTo>
                      <a:pt x="6945" y="284117"/>
                    </a:lnTo>
                    <a:lnTo>
                      <a:pt x="6878" y="284013"/>
                    </a:lnTo>
                    <a:lnTo>
                      <a:pt x="6827" y="283898"/>
                    </a:lnTo>
                    <a:lnTo>
                      <a:pt x="6789" y="283783"/>
                    </a:lnTo>
                    <a:lnTo>
                      <a:pt x="6771" y="283661"/>
                    </a:lnTo>
                    <a:lnTo>
                      <a:pt x="6765" y="283539"/>
                    </a:lnTo>
                    <a:lnTo>
                      <a:pt x="6760" y="283412"/>
                    </a:lnTo>
                    <a:lnTo>
                      <a:pt x="6770" y="283285"/>
                    </a:lnTo>
                    <a:lnTo>
                      <a:pt x="6718" y="283060"/>
                    </a:lnTo>
                    <a:lnTo>
                      <a:pt x="6528" y="282902"/>
                    </a:lnTo>
                    <a:lnTo>
                      <a:pt x="6303" y="282969"/>
                    </a:lnTo>
                    <a:lnTo>
                      <a:pt x="6061" y="283029"/>
                    </a:lnTo>
                    <a:lnTo>
                      <a:pt x="5817" y="283030"/>
                    </a:lnTo>
                    <a:lnTo>
                      <a:pt x="5701" y="282999"/>
                    </a:lnTo>
                    <a:lnTo>
                      <a:pt x="5586" y="282950"/>
                    </a:lnTo>
                    <a:lnTo>
                      <a:pt x="5478" y="282883"/>
                    </a:lnTo>
                    <a:lnTo>
                      <a:pt x="5387" y="282811"/>
                    </a:lnTo>
                    <a:lnTo>
                      <a:pt x="5325" y="282707"/>
                    </a:lnTo>
                    <a:lnTo>
                      <a:pt x="5278" y="282592"/>
                    </a:lnTo>
                    <a:lnTo>
                      <a:pt x="5168" y="282373"/>
                    </a:lnTo>
                    <a:lnTo>
                      <a:pt x="5104" y="282270"/>
                    </a:lnTo>
                    <a:lnTo>
                      <a:pt x="5029" y="282179"/>
                    </a:lnTo>
                    <a:lnTo>
                      <a:pt x="4945" y="282088"/>
                    </a:lnTo>
                    <a:lnTo>
                      <a:pt x="4859" y="282002"/>
                    </a:lnTo>
                    <a:lnTo>
                      <a:pt x="4713" y="281808"/>
                    </a:lnTo>
                    <a:lnTo>
                      <a:pt x="4591" y="281596"/>
                    </a:lnTo>
                    <a:lnTo>
                      <a:pt x="4447" y="281401"/>
                    </a:lnTo>
                    <a:lnTo>
                      <a:pt x="4374" y="281304"/>
                    </a:lnTo>
                    <a:lnTo>
                      <a:pt x="4323" y="281195"/>
                    </a:lnTo>
                    <a:lnTo>
                      <a:pt x="4283" y="281079"/>
                    </a:lnTo>
                    <a:lnTo>
                      <a:pt x="4247" y="280964"/>
                    </a:lnTo>
                    <a:lnTo>
                      <a:pt x="4214" y="280842"/>
                    </a:lnTo>
                    <a:lnTo>
                      <a:pt x="4144" y="280611"/>
                    </a:lnTo>
                    <a:lnTo>
                      <a:pt x="4059" y="280381"/>
                    </a:lnTo>
                    <a:lnTo>
                      <a:pt x="4028" y="280265"/>
                    </a:lnTo>
                    <a:lnTo>
                      <a:pt x="4010" y="280144"/>
                    </a:lnTo>
                    <a:lnTo>
                      <a:pt x="3999" y="280022"/>
                    </a:lnTo>
                    <a:lnTo>
                      <a:pt x="3991" y="279900"/>
                    </a:lnTo>
                    <a:lnTo>
                      <a:pt x="3987" y="279785"/>
                    </a:lnTo>
                    <a:lnTo>
                      <a:pt x="3988" y="279536"/>
                    </a:lnTo>
                    <a:lnTo>
                      <a:pt x="3987" y="279293"/>
                    </a:lnTo>
                    <a:lnTo>
                      <a:pt x="4004" y="279044"/>
                    </a:lnTo>
                    <a:lnTo>
                      <a:pt x="3911" y="278844"/>
                    </a:lnTo>
                    <a:lnTo>
                      <a:pt x="3813" y="278764"/>
                    </a:lnTo>
                    <a:lnTo>
                      <a:pt x="3709" y="278692"/>
                    </a:lnTo>
                    <a:lnTo>
                      <a:pt x="3605" y="278625"/>
                    </a:lnTo>
                    <a:lnTo>
                      <a:pt x="3490" y="278564"/>
                    </a:lnTo>
                    <a:lnTo>
                      <a:pt x="3379" y="278376"/>
                    </a:lnTo>
                    <a:lnTo>
                      <a:pt x="3398" y="278121"/>
                    </a:lnTo>
                    <a:lnTo>
                      <a:pt x="3400" y="277877"/>
                    </a:lnTo>
                    <a:lnTo>
                      <a:pt x="3380" y="277634"/>
                    </a:lnTo>
                    <a:lnTo>
                      <a:pt x="3347" y="277398"/>
                    </a:lnTo>
                    <a:lnTo>
                      <a:pt x="3336" y="277276"/>
                    </a:lnTo>
                    <a:lnTo>
                      <a:pt x="3320" y="277154"/>
                    </a:lnTo>
                    <a:lnTo>
                      <a:pt x="3295" y="277039"/>
                    </a:lnTo>
                    <a:lnTo>
                      <a:pt x="3265" y="276918"/>
                    </a:lnTo>
                    <a:lnTo>
                      <a:pt x="3230" y="276802"/>
                    </a:lnTo>
                    <a:lnTo>
                      <a:pt x="3191" y="276687"/>
                    </a:lnTo>
                    <a:lnTo>
                      <a:pt x="3149" y="276571"/>
                    </a:lnTo>
                    <a:lnTo>
                      <a:pt x="3100" y="276462"/>
                    </a:lnTo>
                    <a:lnTo>
                      <a:pt x="3040" y="276359"/>
                    </a:lnTo>
                    <a:lnTo>
                      <a:pt x="2965" y="276261"/>
                    </a:lnTo>
                    <a:lnTo>
                      <a:pt x="2875" y="276176"/>
                    </a:lnTo>
                    <a:lnTo>
                      <a:pt x="2779" y="276104"/>
                    </a:lnTo>
                    <a:lnTo>
                      <a:pt x="2671" y="276049"/>
                    </a:lnTo>
                    <a:lnTo>
                      <a:pt x="2468" y="275915"/>
                    </a:lnTo>
                    <a:lnTo>
                      <a:pt x="2378" y="275830"/>
                    </a:lnTo>
                    <a:lnTo>
                      <a:pt x="2295" y="275745"/>
                    </a:lnTo>
                    <a:lnTo>
                      <a:pt x="2220" y="275648"/>
                    </a:lnTo>
                    <a:lnTo>
                      <a:pt x="2156" y="275545"/>
                    </a:lnTo>
                    <a:lnTo>
                      <a:pt x="2103" y="275435"/>
                    </a:lnTo>
                    <a:lnTo>
                      <a:pt x="2069" y="275320"/>
                    </a:lnTo>
                    <a:lnTo>
                      <a:pt x="2043" y="275198"/>
                    </a:lnTo>
                    <a:lnTo>
                      <a:pt x="1974" y="274967"/>
                    </a:lnTo>
                    <a:lnTo>
                      <a:pt x="1936" y="274852"/>
                    </a:lnTo>
                    <a:lnTo>
                      <a:pt x="1896" y="274737"/>
                    </a:lnTo>
                    <a:lnTo>
                      <a:pt x="1855" y="274621"/>
                    </a:lnTo>
                    <a:lnTo>
                      <a:pt x="1810" y="274512"/>
                    </a:lnTo>
                    <a:lnTo>
                      <a:pt x="1754" y="274402"/>
                    </a:lnTo>
                    <a:lnTo>
                      <a:pt x="1696" y="274293"/>
                    </a:lnTo>
                    <a:lnTo>
                      <a:pt x="1596" y="274068"/>
                    </a:lnTo>
                    <a:lnTo>
                      <a:pt x="1546" y="273837"/>
                    </a:lnTo>
                    <a:lnTo>
                      <a:pt x="1544" y="273594"/>
                    </a:lnTo>
                    <a:lnTo>
                      <a:pt x="1451" y="273363"/>
                    </a:lnTo>
                    <a:lnTo>
                      <a:pt x="1391" y="273133"/>
                    </a:lnTo>
                    <a:lnTo>
                      <a:pt x="1366" y="273011"/>
                    </a:lnTo>
                    <a:lnTo>
                      <a:pt x="1330" y="272896"/>
                    </a:lnTo>
                    <a:lnTo>
                      <a:pt x="1288" y="272786"/>
                    </a:lnTo>
                    <a:lnTo>
                      <a:pt x="1240" y="272671"/>
                    </a:lnTo>
                    <a:lnTo>
                      <a:pt x="1185" y="272561"/>
                    </a:lnTo>
                    <a:lnTo>
                      <a:pt x="1118" y="272464"/>
                    </a:lnTo>
                    <a:lnTo>
                      <a:pt x="1042" y="272367"/>
                    </a:lnTo>
                    <a:lnTo>
                      <a:pt x="892" y="272173"/>
                    </a:lnTo>
                    <a:lnTo>
                      <a:pt x="817" y="272075"/>
                    </a:lnTo>
                    <a:lnTo>
                      <a:pt x="739" y="271984"/>
                    </a:lnTo>
                    <a:lnTo>
                      <a:pt x="657" y="271893"/>
                    </a:lnTo>
                    <a:lnTo>
                      <a:pt x="566" y="271814"/>
                    </a:lnTo>
                    <a:lnTo>
                      <a:pt x="465" y="271747"/>
                    </a:lnTo>
                    <a:lnTo>
                      <a:pt x="269" y="271602"/>
                    </a:lnTo>
                    <a:lnTo>
                      <a:pt x="171" y="271523"/>
                    </a:lnTo>
                    <a:lnTo>
                      <a:pt x="83" y="271437"/>
                    </a:lnTo>
                    <a:lnTo>
                      <a:pt x="20" y="271340"/>
                    </a:lnTo>
                    <a:lnTo>
                      <a:pt x="0" y="271219"/>
                    </a:lnTo>
                    <a:lnTo>
                      <a:pt x="13" y="271091"/>
                    </a:lnTo>
                    <a:lnTo>
                      <a:pt x="43" y="270976"/>
                    </a:lnTo>
                    <a:lnTo>
                      <a:pt x="89" y="270854"/>
                    </a:lnTo>
                    <a:lnTo>
                      <a:pt x="155" y="270757"/>
                    </a:lnTo>
                    <a:lnTo>
                      <a:pt x="243" y="270678"/>
                    </a:lnTo>
                    <a:lnTo>
                      <a:pt x="355" y="270624"/>
                    </a:lnTo>
                    <a:lnTo>
                      <a:pt x="471" y="270581"/>
                    </a:lnTo>
                    <a:lnTo>
                      <a:pt x="592" y="270538"/>
                    </a:lnTo>
                    <a:lnTo>
                      <a:pt x="716" y="270508"/>
                    </a:lnTo>
                    <a:lnTo>
                      <a:pt x="844" y="270338"/>
                    </a:lnTo>
                    <a:lnTo>
                      <a:pt x="859" y="270204"/>
                    </a:lnTo>
                    <a:lnTo>
                      <a:pt x="869" y="270077"/>
                    </a:lnTo>
                    <a:lnTo>
                      <a:pt x="880" y="269834"/>
                    </a:lnTo>
                    <a:lnTo>
                      <a:pt x="810" y="269609"/>
                    </a:lnTo>
                    <a:lnTo>
                      <a:pt x="683" y="269396"/>
                    </a:lnTo>
                    <a:lnTo>
                      <a:pt x="595" y="269171"/>
                    </a:lnTo>
                    <a:lnTo>
                      <a:pt x="575" y="268928"/>
                    </a:lnTo>
                    <a:lnTo>
                      <a:pt x="597" y="268692"/>
                    </a:lnTo>
                    <a:lnTo>
                      <a:pt x="660" y="268454"/>
                    </a:lnTo>
                    <a:lnTo>
                      <a:pt x="717" y="268218"/>
                    </a:lnTo>
                    <a:lnTo>
                      <a:pt x="746" y="267974"/>
                    </a:lnTo>
                    <a:lnTo>
                      <a:pt x="731" y="267732"/>
                    </a:lnTo>
                    <a:lnTo>
                      <a:pt x="644" y="267507"/>
                    </a:lnTo>
                    <a:lnTo>
                      <a:pt x="606" y="267264"/>
                    </a:lnTo>
                    <a:lnTo>
                      <a:pt x="612" y="267021"/>
                    </a:lnTo>
                    <a:lnTo>
                      <a:pt x="608" y="266777"/>
                    </a:lnTo>
                    <a:lnTo>
                      <a:pt x="611" y="266535"/>
                    </a:lnTo>
                    <a:lnTo>
                      <a:pt x="618" y="266413"/>
                    </a:lnTo>
                    <a:lnTo>
                      <a:pt x="643" y="266292"/>
                    </a:lnTo>
                    <a:lnTo>
                      <a:pt x="690" y="266182"/>
                    </a:lnTo>
                    <a:lnTo>
                      <a:pt x="751" y="266079"/>
                    </a:lnTo>
                    <a:lnTo>
                      <a:pt x="819" y="265975"/>
                    </a:lnTo>
                    <a:lnTo>
                      <a:pt x="889" y="265879"/>
                    </a:lnTo>
                    <a:lnTo>
                      <a:pt x="974" y="265787"/>
                    </a:lnTo>
                    <a:lnTo>
                      <a:pt x="1059" y="265696"/>
                    </a:lnTo>
                    <a:lnTo>
                      <a:pt x="1136" y="265472"/>
                    </a:lnTo>
                    <a:lnTo>
                      <a:pt x="1143" y="265228"/>
                    </a:lnTo>
                    <a:lnTo>
                      <a:pt x="1152" y="264979"/>
                    </a:lnTo>
                    <a:lnTo>
                      <a:pt x="1100" y="264748"/>
                    </a:lnTo>
                    <a:lnTo>
                      <a:pt x="979" y="264536"/>
                    </a:lnTo>
                    <a:lnTo>
                      <a:pt x="931" y="264426"/>
                    </a:lnTo>
                    <a:lnTo>
                      <a:pt x="889" y="264311"/>
                    </a:lnTo>
                    <a:lnTo>
                      <a:pt x="852" y="264196"/>
                    </a:lnTo>
                    <a:lnTo>
                      <a:pt x="819" y="264080"/>
                    </a:lnTo>
                    <a:lnTo>
                      <a:pt x="794" y="263958"/>
                    </a:lnTo>
                    <a:lnTo>
                      <a:pt x="778" y="263837"/>
                    </a:lnTo>
                    <a:lnTo>
                      <a:pt x="776" y="263715"/>
                    </a:lnTo>
                    <a:lnTo>
                      <a:pt x="780" y="263473"/>
                    </a:lnTo>
                    <a:lnTo>
                      <a:pt x="778" y="263230"/>
                    </a:lnTo>
                    <a:lnTo>
                      <a:pt x="747" y="262987"/>
                    </a:lnTo>
                    <a:lnTo>
                      <a:pt x="714" y="262749"/>
                    </a:lnTo>
                    <a:lnTo>
                      <a:pt x="683" y="262507"/>
                    </a:lnTo>
                    <a:lnTo>
                      <a:pt x="655" y="262269"/>
                    </a:lnTo>
                    <a:lnTo>
                      <a:pt x="651" y="262027"/>
                    </a:lnTo>
                    <a:lnTo>
                      <a:pt x="651" y="261777"/>
                    </a:lnTo>
                    <a:lnTo>
                      <a:pt x="649" y="261535"/>
                    </a:lnTo>
                    <a:lnTo>
                      <a:pt x="647" y="261291"/>
                    </a:lnTo>
                    <a:lnTo>
                      <a:pt x="640" y="261048"/>
                    </a:lnTo>
                    <a:lnTo>
                      <a:pt x="642" y="260805"/>
                    </a:lnTo>
                    <a:lnTo>
                      <a:pt x="752" y="260593"/>
                    </a:lnTo>
                    <a:lnTo>
                      <a:pt x="885" y="260386"/>
                    </a:lnTo>
                    <a:lnTo>
                      <a:pt x="1019" y="260186"/>
                    </a:lnTo>
                    <a:lnTo>
                      <a:pt x="1148" y="259979"/>
                    </a:lnTo>
                    <a:lnTo>
                      <a:pt x="1274" y="259773"/>
                    </a:lnTo>
                    <a:lnTo>
                      <a:pt x="1387" y="259554"/>
                    </a:lnTo>
                    <a:lnTo>
                      <a:pt x="1474" y="259329"/>
                    </a:lnTo>
                    <a:lnTo>
                      <a:pt x="1568" y="259105"/>
                    </a:lnTo>
                    <a:lnTo>
                      <a:pt x="1679" y="258885"/>
                    </a:lnTo>
                    <a:lnTo>
                      <a:pt x="1809" y="258679"/>
                    </a:lnTo>
                    <a:lnTo>
                      <a:pt x="1839" y="258442"/>
                    </a:lnTo>
                    <a:lnTo>
                      <a:pt x="1827" y="258199"/>
                    </a:lnTo>
                    <a:lnTo>
                      <a:pt x="1822" y="257956"/>
                    </a:lnTo>
                    <a:lnTo>
                      <a:pt x="1820" y="257713"/>
                    </a:lnTo>
                    <a:lnTo>
                      <a:pt x="1818" y="257470"/>
                    </a:lnTo>
                    <a:lnTo>
                      <a:pt x="1815" y="257227"/>
                    </a:lnTo>
                    <a:lnTo>
                      <a:pt x="1816" y="256984"/>
                    </a:lnTo>
                    <a:lnTo>
                      <a:pt x="1832" y="256863"/>
                    </a:lnTo>
                    <a:lnTo>
                      <a:pt x="1858" y="256741"/>
                    </a:lnTo>
                    <a:lnTo>
                      <a:pt x="1902" y="256632"/>
                    </a:lnTo>
                    <a:lnTo>
                      <a:pt x="1962" y="256528"/>
                    </a:lnTo>
                    <a:lnTo>
                      <a:pt x="2030" y="256425"/>
                    </a:lnTo>
                    <a:lnTo>
                      <a:pt x="2101" y="256328"/>
                    </a:lnTo>
                    <a:lnTo>
                      <a:pt x="2240" y="256121"/>
                    </a:lnTo>
                    <a:lnTo>
                      <a:pt x="2348" y="255908"/>
                    </a:lnTo>
                    <a:lnTo>
                      <a:pt x="2293" y="255672"/>
                    </a:lnTo>
                    <a:lnTo>
                      <a:pt x="2262" y="255428"/>
                    </a:lnTo>
                    <a:lnTo>
                      <a:pt x="2263" y="255186"/>
                    </a:lnTo>
                    <a:lnTo>
                      <a:pt x="2259" y="255064"/>
                    </a:lnTo>
                    <a:lnTo>
                      <a:pt x="2264" y="254943"/>
                    </a:lnTo>
                    <a:lnTo>
                      <a:pt x="2274" y="254821"/>
                    </a:lnTo>
                    <a:lnTo>
                      <a:pt x="2291" y="254694"/>
                    </a:lnTo>
                    <a:lnTo>
                      <a:pt x="2329" y="254584"/>
                    </a:lnTo>
                    <a:lnTo>
                      <a:pt x="2396" y="254487"/>
                    </a:lnTo>
                    <a:lnTo>
                      <a:pt x="2485" y="254396"/>
                    </a:lnTo>
                    <a:lnTo>
                      <a:pt x="2587" y="254323"/>
                    </a:lnTo>
                    <a:lnTo>
                      <a:pt x="2692" y="254269"/>
                    </a:lnTo>
                    <a:lnTo>
                      <a:pt x="2810" y="254232"/>
                    </a:lnTo>
                    <a:lnTo>
                      <a:pt x="2933" y="254214"/>
                    </a:lnTo>
                    <a:lnTo>
                      <a:pt x="3054" y="254213"/>
                    </a:lnTo>
                    <a:lnTo>
                      <a:pt x="3295" y="254250"/>
                    </a:lnTo>
                    <a:lnTo>
                      <a:pt x="3417" y="254262"/>
                    </a:lnTo>
                    <a:lnTo>
                      <a:pt x="3538" y="254275"/>
                    </a:lnTo>
                    <a:lnTo>
                      <a:pt x="3657" y="254299"/>
                    </a:lnTo>
                    <a:lnTo>
                      <a:pt x="3773" y="254329"/>
                    </a:lnTo>
                    <a:lnTo>
                      <a:pt x="3888" y="254371"/>
                    </a:lnTo>
                    <a:lnTo>
                      <a:pt x="4000" y="254420"/>
                    </a:lnTo>
                    <a:lnTo>
                      <a:pt x="4108" y="254475"/>
                    </a:lnTo>
                    <a:lnTo>
                      <a:pt x="4330" y="254572"/>
                    </a:lnTo>
                    <a:lnTo>
                      <a:pt x="4569" y="254621"/>
                    </a:lnTo>
                    <a:lnTo>
                      <a:pt x="4815" y="254615"/>
                    </a:lnTo>
                    <a:lnTo>
                      <a:pt x="5027" y="254517"/>
                    </a:lnTo>
                    <a:lnTo>
                      <a:pt x="5206" y="254341"/>
                    </a:lnTo>
                    <a:lnTo>
                      <a:pt x="5384" y="254177"/>
                    </a:lnTo>
                    <a:lnTo>
                      <a:pt x="5587" y="254043"/>
                    </a:lnTo>
                    <a:lnTo>
                      <a:pt x="5810" y="253946"/>
                    </a:lnTo>
                    <a:lnTo>
                      <a:pt x="6037" y="253861"/>
                    </a:lnTo>
                    <a:lnTo>
                      <a:pt x="6267" y="253776"/>
                    </a:lnTo>
                    <a:lnTo>
                      <a:pt x="6494" y="253691"/>
                    </a:lnTo>
                    <a:lnTo>
                      <a:pt x="6601" y="253636"/>
                    </a:lnTo>
                    <a:lnTo>
                      <a:pt x="6699" y="253564"/>
                    </a:lnTo>
                    <a:lnTo>
                      <a:pt x="6790" y="253485"/>
                    </a:lnTo>
                    <a:lnTo>
                      <a:pt x="6873" y="253394"/>
                    </a:lnTo>
                    <a:lnTo>
                      <a:pt x="6953" y="253296"/>
                    </a:lnTo>
                    <a:lnTo>
                      <a:pt x="7028" y="253199"/>
                    </a:lnTo>
                    <a:lnTo>
                      <a:pt x="7090" y="253096"/>
                    </a:lnTo>
                    <a:lnTo>
                      <a:pt x="7129" y="252980"/>
                    </a:lnTo>
                    <a:lnTo>
                      <a:pt x="7129" y="252865"/>
                    </a:lnTo>
                    <a:lnTo>
                      <a:pt x="7117" y="252737"/>
                    </a:lnTo>
                    <a:lnTo>
                      <a:pt x="7118" y="252494"/>
                    </a:lnTo>
                    <a:lnTo>
                      <a:pt x="7096" y="252257"/>
                    </a:lnTo>
                    <a:lnTo>
                      <a:pt x="7063" y="252014"/>
                    </a:lnTo>
                    <a:lnTo>
                      <a:pt x="7035" y="251771"/>
                    </a:lnTo>
                    <a:lnTo>
                      <a:pt x="7009" y="251528"/>
                    </a:lnTo>
                    <a:lnTo>
                      <a:pt x="6939" y="251297"/>
                    </a:lnTo>
                    <a:lnTo>
                      <a:pt x="6855" y="251073"/>
                    </a:lnTo>
                    <a:lnTo>
                      <a:pt x="6797" y="250836"/>
                    </a:lnTo>
                    <a:lnTo>
                      <a:pt x="6706" y="250605"/>
                    </a:lnTo>
                    <a:lnTo>
                      <a:pt x="6647" y="250374"/>
                    </a:lnTo>
                    <a:lnTo>
                      <a:pt x="6606" y="250131"/>
                    </a:lnTo>
                    <a:lnTo>
                      <a:pt x="6503" y="249912"/>
                    </a:lnTo>
                    <a:lnTo>
                      <a:pt x="6364" y="249711"/>
                    </a:lnTo>
                    <a:lnTo>
                      <a:pt x="6293" y="249615"/>
                    </a:lnTo>
                    <a:lnTo>
                      <a:pt x="6214" y="249518"/>
                    </a:lnTo>
                    <a:lnTo>
                      <a:pt x="6124" y="249438"/>
                    </a:lnTo>
                    <a:lnTo>
                      <a:pt x="6020" y="249378"/>
                    </a:lnTo>
                    <a:lnTo>
                      <a:pt x="5908" y="249329"/>
                    </a:lnTo>
                    <a:lnTo>
                      <a:pt x="5687" y="249225"/>
                    </a:lnTo>
                    <a:lnTo>
                      <a:pt x="5576" y="249177"/>
                    </a:lnTo>
                    <a:lnTo>
                      <a:pt x="5463" y="249134"/>
                    </a:lnTo>
                    <a:lnTo>
                      <a:pt x="5344" y="249104"/>
                    </a:lnTo>
                    <a:lnTo>
                      <a:pt x="5224" y="249080"/>
                    </a:lnTo>
                    <a:lnTo>
                      <a:pt x="5004" y="248977"/>
                    </a:lnTo>
                    <a:lnTo>
                      <a:pt x="4901" y="248910"/>
                    </a:lnTo>
                    <a:lnTo>
                      <a:pt x="4809" y="248831"/>
                    </a:lnTo>
                    <a:lnTo>
                      <a:pt x="4741" y="248734"/>
                    </a:lnTo>
                    <a:lnTo>
                      <a:pt x="4687" y="248618"/>
                    </a:lnTo>
                    <a:lnTo>
                      <a:pt x="4559" y="248412"/>
                    </a:lnTo>
                    <a:lnTo>
                      <a:pt x="4389" y="248241"/>
                    </a:lnTo>
                    <a:lnTo>
                      <a:pt x="4175" y="248126"/>
                    </a:lnTo>
                    <a:lnTo>
                      <a:pt x="4085" y="248041"/>
                    </a:lnTo>
                    <a:lnTo>
                      <a:pt x="4005" y="247950"/>
                    </a:lnTo>
                    <a:lnTo>
                      <a:pt x="3940" y="247853"/>
                    </a:lnTo>
                    <a:lnTo>
                      <a:pt x="3894" y="247737"/>
                    </a:lnTo>
                    <a:lnTo>
                      <a:pt x="3858" y="247622"/>
                    </a:lnTo>
                    <a:lnTo>
                      <a:pt x="3828" y="247500"/>
                    </a:lnTo>
                    <a:lnTo>
                      <a:pt x="3800" y="247385"/>
                    </a:lnTo>
                    <a:lnTo>
                      <a:pt x="3776" y="247264"/>
                    </a:lnTo>
                    <a:lnTo>
                      <a:pt x="3757" y="247142"/>
                    </a:lnTo>
                    <a:lnTo>
                      <a:pt x="3747" y="247026"/>
                    </a:lnTo>
                    <a:lnTo>
                      <a:pt x="3746" y="246905"/>
                    </a:lnTo>
                    <a:lnTo>
                      <a:pt x="3749" y="246778"/>
                    </a:lnTo>
                    <a:lnTo>
                      <a:pt x="3745" y="246540"/>
                    </a:lnTo>
                    <a:lnTo>
                      <a:pt x="3752" y="246291"/>
                    </a:lnTo>
                    <a:lnTo>
                      <a:pt x="3783" y="246054"/>
                    </a:lnTo>
                    <a:lnTo>
                      <a:pt x="3780" y="245902"/>
                    </a:lnTo>
                    <a:lnTo>
                      <a:pt x="3780" y="245660"/>
                    </a:lnTo>
                    <a:lnTo>
                      <a:pt x="3802" y="245416"/>
                    </a:lnTo>
                    <a:lnTo>
                      <a:pt x="3847" y="245179"/>
                    </a:lnTo>
                    <a:lnTo>
                      <a:pt x="3907" y="244943"/>
                    </a:lnTo>
                    <a:lnTo>
                      <a:pt x="3965" y="244705"/>
                    </a:lnTo>
                    <a:lnTo>
                      <a:pt x="4010" y="244468"/>
                    </a:lnTo>
                    <a:lnTo>
                      <a:pt x="4089" y="244238"/>
                    </a:lnTo>
                    <a:lnTo>
                      <a:pt x="4145" y="244129"/>
                    </a:lnTo>
                    <a:lnTo>
                      <a:pt x="4204" y="244025"/>
                    </a:lnTo>
                    <a:lnTo>
                      <a:pt x="4272" y="243922"/>
                    </a:lnTo>
                    <a:lnTo>
                      <a:pt x="4342" y="243819"/>
                    </a:lnTo>
                    <a:lnTo>
                      <a:pt x="4409" y="243594"/>
                    </a:lnTo>
                    <a:lnTo>
                      <a:pt x="4415" y="243466"/>
                    </a:lnTo>
                    <a:lnTo>
                      <a:pt x="4457" y="243229"/>
                    </a:lnTo>
                    <a:lnTo>
                      <a:pt x="4522" y="242998"/>
                    </a:lnTo>
                    <a:lnTo>
                      <a:pt x="4608" y="242767"/>
                    </a:lnTo>
                    <a:lnTo>
                      <a:pt x="4638" y="242524"/>
                    </a:lnTo>
                    <a:lnTo>
                      <a:pt x="4643" y="242282"/>
                    </a:lnTo>
                    <a:lnTo>
                      <a:pt x="4635" y="242038"/>
                    </a:lnTo>
                    <a:lnTo>
                      <a:pt x="4660" y="241923"/>
                    </a:lnTo>
                    <a:lnTo>
                      <a:pt x="4709" y="241807"/>
                    </a:lnTo>
                    <a:lnTo>
                      <a:pt x="4774" y="241704"/>
                    </a:lnTo>
                    <a:lnTo>
                      <a:pt x="4855" y="241619"/>
                    </a:lnTo>
                    <a:lnTo>
                      <a:pt x="4951" y="241534"/>
                    </a:lnTo>
                    <a:lnTo>
                      <a:pt x="5055" y="241474"/>
                    </a:lnTo>
                    <a:lnTo>
                      <a:pt x="5165" y="241431"/>
                    </a:lnTo>
                    <a:lnTo>
                      <a:pt x="5287" y="241419"/>
                    </a:lnTo>
                    <a:lnTo>
                      <a:pt x="5410" y="241406"/>
                    </a:lnTo>
                    <a:lnTo>
                      <a:pt x="5646" y="241346"/>
                    </a:lnTo>
                    <a:lnTo>
                      <a:pt x="5880" y="241279"/>
                    </a:lnTo>
                    <a:lnTo>
                      <a:pt x="6116" y="241218"/>
                    </a:lnTo>
                    <a:lnTo>
                      <a:pt x="6359" y="241188"/>
                    </a:lnTo>
                    <a:lnTo>
                      <a:pt x="6596" y="241224"/>
                    </a:lnTo>
                    <a:lnTo>
                      <a:pt x="6707" y="241285"/>
                    </a:lnTo>
                    <a:lnTo>
                      <a:pt x="6803" y="241358"/>
                    </a:lnTo>
                    <a:lnTo>
                      <a:pt x="6869" y="241455"/>
                    </a:lnTo>
                    <a:lnTo>
                      <a:pt x="6923" y="241570"/>
                    </a:lnTo>
                    <a:lnTo>
                      <a:pt x="7079" y="241753"/>
                    </a:lnTo>
                    <a:lnTo>
                      <a:pt x="7256" y="241917"/>
                    </a:lnTo>
                    <a:lnTo>
                      <a:pt x="7427" y="242093"/>
                    </a:lnTo>
                    <a:lnTo>
                      <a:pt x="7514" y="242178"/>
                    </a:lnTo>
                    <a:lnTo>
                      <a:pt x="7607" y="242257"/>
                    </a:lnTo>
                    <a:lnTo>
                      <a:pt x="7709" y="242324"/>
                    </a:lnTo>
                    <a:lnTo>
                      <a:pt x="7818" y="242379"/>
                    </a:lnTo>
                    <a:lnTo>
                      <a:pt x="7933" y="242415"/>
                    </a:lnTo>
                    <a:lnTo>
                      <a:pt x="8056" y="242433"/>
                    </a:lnTo>
                    <a:lnTo>
                      <a:pt x="8266" y="242543"/>
                    </a:lnTo>
                    <a:lnTo>
                      <a:pt x="8446" y="242707"/>
                    </a:lnTo>
                    <a:lnTo>
                      <a:pt x="8633" y="242865"/>
                    </a:lnTo>
                    <a:lnTo>
                      <a:pt x="8724" y="242944"/>
                    </a:lnTo>
                    <a:lnTo>
                      <a:pt x="8808" y="243035"/>
                    </a:lnTo>
                    <a:lnTo>
                      <a:pt x="8888" y="243126"/>
                    </a:lnTo>
                    <a:lnTo>
                      <a:pt x="8966" y="243217"/>
                    </a:lnTo>
                    <a:lnTo>
                      <a:pt x="9145" y="243381"/>
                    </a:lnTo>
                    <a:lnTo>
                      <a:pt x="9349" y="243515"/>
                    </a:lnTo>
                    <a:lnTo>
                      <a:pt x="9546" y="243655"/>
                    </a:lnTo>
                    <a:lnTo>
                      <a:pt x="9745" y="243794"/>
                    </a:lnTo>
                    <a:lnTo>
                      <a:pt x="9942" y="243940"/>
                    </a:lnTo>
                    <a:lnTo>
                      <a:pt x="10142" y="244074"/>
                    </a:lnTo>
                    <a:lnTo>
                      <a:pt x="10335" y="244226"/>
                    </a:lnTo>
                    <a:lnTo>
                      <a:pt x="10425" y="244305"/>
                    </a:lnTo>
                    <a:lnTo>
                      <a:pt x="10511" y="244389"/>
                    </a:lnTo>
                    <a:lnTo>
                      <a:pt x="10592" y="244487"/>
                    </a:lnTo>
                    <a:lnTo>
                      <a:pt x="10666" y="244578"/>
                    </a:lnTo>
                    <a:lnTo>
                      <a:pt x="10735" y="244681"/>
                    </a:lnTo>
                    <a:lnTo>
                      <a:pt x="10870" y="244882"/>
                    </a:lnTo>
                    <a:lnTo>
                      <a:pt x="10937" y="244985"/>
                    </a:lnTo>
                    <a:lnTo>
                      <a:pt x="11008" y="245082"/>
                    </a:lnTo>
                    <a:lnTo>
                      <a:pt x="11086" y="245173"/>
                    </a:lnTo>
                    <a:lnTo>
                      <a:pt x="11168" y="245264"/>
                    </a:lnTo>
                    <a:lnTo>
                      <a:pt x="11323" y="245453"/>
                    </a:lnTo>
                    <a:lnTo>
                      <a:pt x="11385" y="245556"/>
                    </a:lnTo>
                    <a:lnTo>
                      <a:pt x="11430" y="245671"/>
                    </a:lnTo>
                    <a:lnTo>
                      <a:pt x="11461" y="245787"/>
                    </a:lnTo>
                    <a:lnTo>
                      <a:pt x="11480" y="245909"/>
                    </a:lnTo>
                    <a:lnTo>
                      <a:pt x="11482" y="246030"/>
                    </a:lnTo>
                    <a:lnTo>
                      <a:pt x="11469" y="246273"/>
                    </a:lnTo>
                    <a:lnTo>
                      <a:pt x="11440" y="246516"/>
                    </a:lnTo>
                    <a:lnTo>
                      <a:pt x="11430" y="246759"/>
                    </a:lnTo>
                    <a:lnTo>
                      <a:pt x="11476" y="247002"/>
                    </a:lnTo>
                    <a:lnTo>
                      <a:pt x="11515" y="247117"/>
                    </a:lnTo>
                    <a:lnTo>
                      <a:pt x="11567" y="247227"/>
                    </a:lnTo>
                    <a:lnTo>
                      <a:pt x="11640" y="247318"/>
                    </a:lnTo>
                    <a:lnTo>
                      <a:pt x="11741" y="247385"/>
                    </a:lnTo>
                    <a:lnTo>
                      <a:pt x="11855" y="247440"/>
                    </a:lnTo>
                    <a:lnTo>
                      <a:pt x="12091" y="247537"/>
                    </a:lnTo>
                    <a:lnTo>
                      <a:pt x="12241" y="247689"/>
                    </a:lnTo>
                    <a:lnTo>
                      <a:pt x="12232" y="247816"/>
                    </a:lnTo>
                    <a:lnTo>
                      <a:pt x="12221" y="247944"/>
                    </a:lnTo>
                    <a:lnTo>
                      <a:pt x="12212" y="248193"/>
                    </a:lnTo>
                    <a:lnTo>
                      <a:pt x="12288" y="248418"/>
                    </a:lnTo>
                    <a:lnTo>
                      <a:pt x="12393" y="248636"/>
                    </a:lnTo>
                    <a:lnTo>
                      <a:pt x="12418" y="248874"/>
                    </a:lnTo>
                    <a:lnTo>
                      <a:pt x="12485" y="249111"/>
                    </a:lnTo>
                    <a:lnTo>
                      <a:pt x="12499" y="249353"/>
                    </a:lnTo>
                    <a:lnTo>
                      <a:pt x="12432" y="249584"/>
                    </a:lnTo>
                    <a:lnTo>
                      <a:pt x="12308" y="249797"/>
                    </a:lnTo>
                    <a:lnTo>
                      <a:pt x="12222" y="250022"/>
                    </a:lnTo>
                    <a:lnTo>
                      <a:pt x="12154" y="250258"/>
                    </a:lnTo>
                    <a:lnTo>
                      <a:pt x="12083" y="250489"/>
                    </a:lnTo>
                    <a:lnTo>
                      <a:pt x="11957" y="250702"/>
                    </a:lnTo>
                    <a:lnTo>
                      <a:pt x="11882" y="250921"/>
                    </a:lnTo>
                    <a:lnTo>
                      <a:pt x="11899" y="251170"/>
                    </a:lnTo>
                    <a:lnTo>
                      <a:pt x="11915" y="251413"/>
                    </a:lnTo>
                    <a:lnTo>
                      <a:pt x="11988" y="251644"/>
                    </a:lnTo>
                    <a:lnTo>
                      <a:pt x="12106" y="251856"/>
                    </a:lnTo>
                    <a:lnTo>
                      <a:pt x="12186" y="252087"/>
                    </a:lnTo>
                    <a:lnTo>
                      <a:pt x="12318" y="252282"/>
                    </a:lnTo>
                    <a:lnTo>
                      <a:pt x="12529" y="252410"/>
                    </a:lnTo>
                    <a:lnTo>
                      <a:pt x="12707" y="252579"/>
                    </a:lnTo>
                    <a:lnTo>
                      <a:pt x="12904" y="252713"/>
                    </a:lnTo>
                    <a:lnTo>
                      <a:pt x="13142" y="252774"/>
                    </a:lnTo>
                    <a:lnTo>
                      <a:pt x="13354" y="252895"/>
                    </a:lnTo>
                    <a:lnTo>
                      <a:pt x="13579" y="252980"/>
                    </a:lnTo>
                    <a:lnTo>
                      <a:pt x="13813" y="253047"/>
                    </a:lnTo>
                    <a:lnTo>
                      <a:pt x="14048" y="253108"/>
                    </a:lnTo>
                    <a:lnTo>
                      <a:pt x="14283" y="253175"/>
                    </a:lnTo>
                    <a:lnTo>
                      <a:pt x="14519" y="253236"/>
                    </a:lnTo>
                    <a:lnTo>
                      <a:pt x="14755" y="253290"/>
                    </a:lnTo>
                    <a:lnTo>
                      <a:pt x="14992" y="253351"/>
                    </a:lnTo>
                    <a:lnTo>
                      <a:pt x="15229" y="253406"/>
                    </a:lnTo>
                    <a:lnTo>
                      <a:pt x="15465" y="253455"/>
                    </a:lnTo>
                    <a:lnTo>
                      <a:pt x="15705" y="253485"/>
                    </a:lnTo>
                    <a:lnTo>
                      <a:pt x="15950" y="253473"/>
                    </a:lnTo>
                    <a:lnTo>
                      <a:pt x="16194" y="253472"/>
                    </a:lnTo>
                    <a:lnTo>
                      <a:pt x="16434" y="253448"/>
                    </a:lnTo>
                    <a:lnTo>
                      <a:pt x="16669" y="253387"/>
                    </a:lnTo>
                    <a:lnTo>
                      <a:pt x="16907" y="253339"/>
                    </a:lnTo>
                    <a:lnTo>
                      <a:pt x="17143" y="253278"/>
                    </a:lnTo>
                    <a:lnTo>
                      <a:pt x="17375" y="253205"/>
                    </a:lnTo>
                    <a:lnTo>
                      <a:pt x="17612" y="253151"/>
                    </a:lnTo>
                    <a:lnTo>
                      <a:pt x="17852" y="253114"/>
                    </a:lnTo>
                    <a:lnTo>
                      <a:pt x="18094" y="253102"/>
                    </a:lnTo>
                    <a:lnTo>
                      <a:pt x="18337" y="253096"/>
                    </a:lnTo>
                    <a:lnTo>
                      <a:pt x="18578" y="253066"/>
                    </a:lnTo>
                    <a:lnTo>
                      <a:pt x="18820" y="253059"/>
                    </a:lnTo>
                    <a:lnTo>
                      <a:pt x="19064" y="253066"/>
                    </a:lnTo>
                    <a:lnTo>
                      <a:pt x="19308" y="253065"/>
                    </a:lnTo>
                    <a:lnTo>
                      <a:pt x="19544" y="253029"/>
                    </a:lnTo>
                    <a:lnTo>
                      <a:pt x="19771" y="252938"/>
                    </a:lnTo>
                    <a:lnTo>
                      <a:pt x="20013" y="252913"/>
                    </a:lnTo>
                    <a:lnTo>
                      <a:pt x="20243" y="252835"/>
                    </a:lnTo>
                    <a:lnTo>
                      <a:pt x="20474" y="252762"/>
                    </a:lnTo>
                    <a:lnTo>
                      <a:pt x="20712" y="252707"/>
                    </a:lnTo>
                    <a:lnTo>
                      <a:pt x="20935" y="252616"/>
                    </a:lnTo>
                    <a:lnTo>
                      <a:pt x="21154" y="252506"/>
                    </a:lnTo>
                    <a:lnTo>
                      <a:pt x="21369" y="252397"/>
                    </a:lnTo>
                    <a:lnTo>
                      <a:pt x="21556" y="252239"/>
                    </a:lnTo>
                    <a:lnTo>
                      <a:pt x="21735" y="252075"/>
                    </a:lnTo>
                    <a:lnTo>
                      <a:pt x="21915" y="251911"/>
                    </a:lnTo>
                    <a:lnTo>
                      <a:pt x="22018" y="251844"/>
                    </a:lnTo>
                    <a:lnTo>
                      <a:pt x="22133" y="251801"/>
                    </a:lnTo>
                    <a:lnTo>
                      <a:pt x="22251" y="251772"/>
                    </a:lnTo>
                    <a:lnTo>
                      <a:pt x="22371" y="251759"/>
                    </a:lnTo>
                    <a:lnTo>
                      <a:pt x="22493" y="251759"/>
                    </a:lnTo>
                    <a:lnTo>
                      <a:pt x="22737" y="251759"/>
                    </a:lnTo>
                    <a:lnTo>
                      <a:pt x="22981" y="251765"/>
                    </a:lnTo>
                    <a:lnTo>
                      <a:pt x="23224" y="251765"/>
                    </a:lnTo>
                    <a:lnTo>
                      <a:pt x="23344" y="251753"/>
                    </a:lnTo>
                    <a:lnTo>
                      <a:pt x="23464" y="251735"/>
                    </a:lnTo>
                    <a:lnTo>
                      <a:pt x="23582" y="251704"/>
                    </a:lnTo>
                    <a:lnTo>
                      <a:pt x="23700" y="251674"/>
                    </a:lnTo>
                    <a:lnTo>
                      <a:pt x="23814" y="251631"/>
                    </a:lnTo>
                    <a:lnTo>
                      <a:pt x="23927" y="251589"/>
                    </a:lnTo>
                    <a:lnTo>
                      <a:pt x="24160" y="251522"/>
                    </a:lnTo>
                    <a:lnTo>
                      <a:pt x="24278" y="251492"/>
                    </a:lnTo>
                    <a:lnTo>
                      <a:pt x="24394" y="251455"/>
                    </a:lnTo>
                    <a:lnTo>
                      <a:pt x="24509" y="251419"/>
                    </a:lnTo>
                    <a:lnTo>
                      <a:pt x="24623" y="251376"/>
                    </a:lnTo>
                    <a:lnTo>
                      <a:pt x="24736" y="251328"/>
                    </a:lnTo>
                    <a:lnTo>
                      <a:pt x="24959" y="251231"/>
                    </a:lnTo>
                    <a:lnTo>
                      <a:pt x="25155" y="251091"/>
                    </a:lnTo>
                    <a:lnTo>
                      <a:pt x="25368" y="250975"/>
                    </a:lnTo>
                    <a:lnTo>
                      <a:pt x="25602" y="250909"/>
                    </a:lnTo>
                    <a:lnTo>
                      <a:pt x="25736" y="250708"/>
                    </a:lnTo>
                    <a:lnTo>
                      <a:pt x="25870" y="250501"/>
                    </a:lnTo>
                    <a:lnTo>
                      <a:pt x="26031" y="250319"/>
                    </a:lnTo>
                    <a:lnTo>
                      <a:pt x="26201" y="250143"/>
                    </a:lnTo>
                    <a:lnTo>
                      <a:pt x="26289" y="250064"/>
                    </a:lnTo>
                    <a:lnTo>
                      <a:pt x="26373" y="249973"/>
                    </a:lnTo>
                    <a:lnTo>
                      <a:pt x="26452" y="249882"/>
                    </a:lnTo>
                    <a:lnTo>
                      <a:pt x="26525" y="249785"/>
                    </a:lnTo>
                    <a:lnTo>
                      <a:pt x="26595" y="249687"/>
                    </a:lnTo>
                    <a:lnTo>
                      <a:pt x="26664" y="249584"/>
                    </a:lnTo>
                    <a:lnTo>
                      <a:pt x="26804" y="249390"/>
                    </a:lnTo>
                    <a:lnTo>
                      <a:pt x="26940" y="249189"/>
                    </a:lnTo>
                    <a:lnTo>
                      <a:pt x="27001" y="249080"/>
                    </a:lnTo>
                    <a:lnTo>
                      <a:pt x="27064" y="248977"/>
                    </a:lnTo>
                    <a:lnTo>
                      <a:pt x="27136" y="248879"/>
                    </a:lnTo>
                    <a:lnTo>
                      <a:pt x="27215" y="248788"/>
                    </a:lnTo>
                    <a:lnTo>
                      <a:pt x="27298" y="248697"/>
                    </a:lnTo>
                    <a:lnTo>
                      <a:pt x="27452" y="248509"/>
                    </a:lnTo>
                    <a:lnTo>
                      <a:pt x="27584" y="248308"/>
                    </a:lnTo>
                    <a:lnTo>
                      <a:pt x="27719" y="248102"/>
                    </a:lnTo>
                    <a:lnTo>
                      <a:pt x="27788" y="248005"/>
                    </a:lnTo>
                    <a:lnTo>
                      <a:pt x="27862" y="247907"/>
                    </a:lnTo>
                    <a:lnTo>
                      <a:pt x="27939" y="247810"/>
                    </a:lnTo>
                    <a:lnTo>
                      <a:pt x="28018" y="247719"/>
                    </a:lnTo>
                    <a:lnTo>
                      <a:pt x="28102" y="247634"/>
                    </a:lnTo>
                    <a:lnTo>
                      <a:pt x="28192" y="247549"/>
                    </a:lnTo>
                    <a:lnTo>
                      <a:pt x="28285" y="247470"/>
                    </a:lnTo>
                    <a:lnTo>
                      <a:pt x="28379" y="247397"/>
                    </a:lnTo>
                    <a:lnTo>
                      <a:pt x="28557" y="247233"/>
                    </a:lnTo>
                    <a:lnTo>
                      <a:pt x="28653" y="247154"/>
                    </a:lnTo>
                    <a:lnTo>
                      <a:pt x="28756" y="247094"/>
                    </a:lnTo>
                    <a:lnTo>
                      <a:pt x="28861" y="247032"/>
                    </a:lnTo>
                    <a:lnTo>
                      <a:pt x="28968" y="246972"/>
                    </a:lnTo>
                    <a:lnTo>
                      <a:pt x="29175" y="246844"/>
                    </a:lnTo>
                    <a:lnTo>
                      <a:pt x="29277" y="246777"/>
                    </a:lnTo>
                    <a:lnTo>
                      <a:pt x="29369" y="246698"/>
                    </a:lnTo>
                    <a:lnTo>
                      <a:pt x="29445" y="246607"/>
                    </a:lnTo>
                    <a:lnTo>
                      <a:pt x="29513" y="246504"/>
                    </a:lnTo>
                    <a:lnTo>
                      <a:pt x="29674" y="246322"/>
                    </a:lnTo>
                    <a:lnTo>
                      <a:pt x="29862" y="246163"/>
                    </a:lnTo>
                    <a:lnTo>
                      <a:pt x="29968" y="245951"/>
                    </a:lnTo>
                    <a:lnTo>
                      <a:pt x="30096" y="245745"/>
                    </a:lnTo>
                    <a:lnTo>
                      <a:pt x="30260" y="245562"/>
                    </a:lnTo>
                    <a:lnTo>
                      <a:pt x="30416" y="245380"/>
                    </a:lnTo>
                    <a:lnTo>
                      <a:pt x="30574" y="245191"/>
                    </a:lnTo>
                    <a:lnTo>
                      <a:pt x="30728" y="245003"/>
                    </a:lnTo>
                    <a:lnTo>
                      <a:pt x="30861" y="244803"/>
                    </a:lnTo>
                    <a:lnTo>
                      <a:pt x="31000" y="244602"/>
                    </a:lnTo>
                    <a:lnTo>
                      <a:pt x="31148" y="244408"/>
                    </a:lnTo>
                    <a:lnTo>
                      <a:pt x="31235" y="244183"/>
                    </a:lnTo>
                    <a:lnTo>
                      <a:pt x="31349" y="243970"/>
                    </a:lnTo>
                    <a:lnTo>
                      <a:pt x="31512" y="243788"/>
                    </a:lnTo>
                    <a:lnTo>
                      <a:pt x="31584" y="243691"/>
                    </a:lnTo>
                    <a:lnTo>
                      <a:pt x="31654" y="243594"/>
                    </a:lnTo>
                    <a:lnTo>
                      <a:pt x="31720" y="243490"/>
                    </a:lnTo>
                    <a:lnTo>
                      <a:pt x="31785" y="243387"/>
                    </a:lnTo>
                    <a:lnTo>
                      <a:pt x="31849" y="243284"/>
                    </a:lnTo>
                    <a:lnTo>
                      <a:pt x="31910" y="243181"/>
                    </a:lnTo>
                    <a:lnTo>
                      <a:pt x="32031" y="242968"/>
                    </a:lnTo>
                    <a:lnTo>
                      <a:pt x="32117" y="242737"/>
                    </a:lnTo>
                    <a:lnTo>
                      <a:pt x="32197" y="242513"/>
                    </a:lnTo>
                    <a:lnTo>
                      <a:pt x="32315" y="242299"/>
                    </a:lnTo>
                    <a:lnTo>
                      <a:pt x="32427" y="242081"/>
                    </a:lnTo>
                    <a:lnTo>
                      <a:pt x="32533" y="241862"/>
                    </a:lnTo>
                    <a:lnTo>
                      <a:pt x="32584" y="241753"/>
                    </a:lnTo>
                    <a:lnTo>
                      <a:pt x="32638" y="241643"/>
                    </a:lnTo>
                    <a:lnTo>
                      <a:pt x="32701" y="241540"/>
                    </a:lnTo>
                    <a:lnTo>
                      <a:pt x="32767" y="241437"/>
                    </a:lnTo>
                    <a:lnTo>
                      <a:pt x="32837" y="241340"/>
                    </a:lnTo>
                    <a:lnTo>
                      <a:pt x="32975" y="241139"/>
                    </a:lnTo>
                    <a:lnTo>
                      <a:pt x="33045" y="241042"/>
                    </a:lnTo>
                    <a:lnTo>
                      <a:pt x="33112" y="240939"/>
                    </a:lnTo>
                    <a:lnTo>
                      <a:pt x="33177" y="240836"/>
                    </a:lnTo>
                    <a:lnTo>
                      <a:pt x="33240" y="240733"/>
                    </a:lnTo>
                    <a:lnTo>
                      <a:pt x="33301" y="240629"/>
                    </a:lnTo>
                    <a:lnTo>
                      <a:pt x="33359" y="240519"/>
                    </a:lnTo>
                    <a:lnTo>
                      <a:pt x="33481" y="240313"/>
                    </a:lnTo>
                    <a:lnTo>
                      <a:pt x="33543" y="240204"/>
                    </a:lnTo>
                    <a:lnTo>
                      <a:pt x="33593" y="240095"/>
                    </a:lnTo>
                    <a:lnTo>
                      <a:pt x="33630" y="239979"/>
                    </a:lnTo>
                    <a:lnTo>
                      <a:pt x="33664" y="239864"/>
                    </a:lnTo>
                    <a:lnTo>
                      <a:pt x="33748" y="239633"/>
                    </a:lnTo>
                    <a:lnTo>
                      <a:pt x="33839" y="239408"/>
                    </a:lnTo>
                    <a:lnTo>
                      <a:pt x="33910" y="239177"/>
                    </a:lnTo>
                    <a:lnTo>
                      <a:pt x="34002" y="238952"/>
                    </a:lnTo>
                    <a:lnTo>
                      <a:pt x="34109" y="238734"/>
                    </a:lnTo>
                    <a:lnTo>
                      <a:pt x="34171" y="238497"/>
                    </a:lnTo>
                    <a:lnTo>
                      <a:pt x="34178" y="238253"/>
                    </a:lnTo>
                    <a:lnTo>
                      <a:pt x="34192" y="238016"/>
                    </a:lnTo>
                    <a:lnTo>
                      <a:pt x="34213" y="237895"/>
                    </a:lnTo>
                    <a:lnTo>
                      <a:pt x="34236" y="237773"/>
                    </a:lnTo>
                    <a:lnTo>
                      <a:pt x="34262" y="237658"/>
                    </a:lnTo>
                    <a:lnTo>
                      <a:pt x="34293" y="237537"/>
                    </a:lnTo>
                    <a:lnTo>
                      <a:pt x="34326" y="237421"/>
                    </a:lnTo>
                    <a:lnTo>
                      <a:pt x="34370" y="237184"/>
                    </a:lnTo>
                    <a:lnTo>
                      <a:pt x="34362" y="236941"/>
                    </a:lnTo>
                    <a:lnTo>
                      <a:pt x="34367" y="236820"/>
                    </a:lnTo>
                    <a:lnTo>
                      <a:pt x="34372" y="236698"/>
                    </a:lnTo>
                    <a:lnTo>
                      <a:pt x="34378" y="236577"/>
                    </a:lnTo>
                    <a:lnTo>
                      <a:pt x="34383" y="236455"/>
                    </a:lnTo>
                    <a:lnTo>
                      <a:pt x="34389" y="236334"/>
                    </a:lnTo>
                    <a:lnTo>
                      <a:pt x="34396" y="236212"/>
                    </a:lnTo>
                    <a:lnTo>
                      <a:pt x="34408" y="235969"/>
                    </a:lnTo>
                    <a:lnTo>
                      <a:pt x="34420" y="235726"/>
                    </a:lnTo>
                    <a:lnTo>
                      <a:pt x="34432" y="235483"/>
                    </a:lnTo>
                    <a:lnTo>
                      <a:pt x="34444" y="235240"/>
                    </a:lnTo>
                    <a:lnTo>
                      <a:pt x="34455" y="234997"/>
                    </a:lnTo>
                    <a:lnTo>
                      <a:pt x="34464" y="234754"/>
                    </a:lnTo>
                    <a:lnTo>
                      <a:pt x="34459" y="234511"/>
                    </a:lnTo>
                    <a:lnTo>
                      <a:pt x="34477" y="234268"/>
                    </a:lnTo>
                    <a:lnTo>
                      <a:pt x="34504" y="234025"/>
                    </a:lnTo>
                    <a:lnTo>
                      <a:pt x="34529" y="233788"/>
                    </a:lnTo>
                    <a:lnTo>
                      <a:pt x="34560" y="233545"/>
                    </a:lnTo>
                    <a:lnTo>
                      <a:pt x="34571" y="233302"/>
                    </a:lnTo>
                    <a:lnTo>
                      <a:pt x="34567" y="233059"/>
                    </a:lnTo>
                    <a:lnTo>
                      <a:pt x="34564" y="232816"/>
                    </a:lnTo>
                    <a:lnTo>
                      <a:pt x="34563" y="232573"/>
                    </a:lnTo>
                    <a:lnTo>
                      <a:pt x="34561" y="232330"/>
                    </a:lnTo>
                    <a:lnTo>
                      <a:pt x="34561" y="232087"/>
                    </a:lnTo>
                    <a:lnTo>
                      <a:pt x="34551" y="231844"/>
                    </a:lnTo>
                    <a:lnTo>
                      <a:pt x="34528" y="231601"/>
                    </a:lnTo>
                    <a:lnTo>
                      <a:pt x="34513" y="231358"/>
                    </a:lnTo>
                    <a:lnTo>
                      <a:pt x="34515" y="231115"/>
                    </a:lnTo>
                    <a:lnTo>
                      <a:pt x="34511" y="230993"/>
                    </a:lnTo>
                    <a:lnTo>
                      <a:pt x="34502" y="230872"/>
                    </a:lnTo>
                    <a:lnTo>
                      <a:pt x="34490" y="230750"/>
                    </a:lnTo>
                    <a:lnTo>
                      <a:pt x="34473" y="230635"/>
                    </a:lnTo>
                    <a:lnTo>
                      <a:pt x="34450" y="230513"/>
                    </a:lnTo>
                    <a:lnTo>
                      <a:pt x="34422" y="230392"/>
                    </a:lnTo>
                    <a:lnTo>
                      <a:pt x="34390" y="230277"/>
                    </a:lnTo>
                    <a:lnTo>
                      <a:pt x="34350" y="230161"/>
                    </a:lnTo>
                    <a:lnTo>
                      <a:pt x="34308" y="230051"/>
                    </a:lnTo>
                    <a:lnTo>
                      <a:pt x="34259" y="229809"/>
                    </a:lnTo>
                    <a:lnTo>
                      <a:pt x="34209" y="229578"/>
                    </a:lnTo>
                    <a:lnTo>
                      <a:pt x="34057" y="229389"/>
                    </a:lnTo>
                    <a:lnTo>
                      <a:pt x="33932" y="229176"/>
                    </a:lnTo>
                    <a:lnTo>
                      <a:pt x="33802" y="228971"/>
                    </a:lnTo>
                    <a:lnTo>
                      <a:pt x="33741" y="228867"/>
                    </a:lnTo>
                    <a:lnTo>
                      <a:pt x="33707" y="228752"/>
                    </a:lnTo>
                    <a:lnTo>
                      <a:pt x="33683" y="228630"/>
                    </a:lnTo>
                    <a:lnTo>
                      <a:pt x="33664" y="228509"/>
                    </a:lnTo>
                    <a:lnTo>
                      <a:pt x="33648" y="228393"/>
                    </a:lnTo>
                    <a:lnTo>
                      <a:pt x="33634" y="228271"/>
                    </a:lnTo>
                    <a:lnTo>
                      <a:pt x="33602" y="228029"/>
                    </a:lnTo>
                    <a:lnTo>
                      <a:pt x="33610" y="227798"/>
                    </a:lnTo>
                    <a:lnTo>
                      <a:pt x="33618" y="227554"/>
                    </a:lnTo>
                    <a:lnTo>
                      <a:pt x="33589" y="227318"/>
                    </a:lnTo>
                    <a:lnTo>
                      <a:pt x="33442" y="227123"/>
                    </a:lnTo>
                    <a:lnTo>
                      <a:pt x="33272" y="226947"/>
                    </a:lnTo>
                    <a:lnTo>
                      <a:pt x="33101" y="226777"/>
                    </a:lnTo>
                    <a:lnTo>
                      <a:pt x="32943" y="226589"/>
                    </a:lnTo>
                    <a:lnTo>
                      <a:pt x="32777" y="226413"/>
                    </a:lnTo>
                    <a:lnTo>
                      <a:pt x="32690" y="226327"/>
                    </a:lnTo>
                    <a:lnTo>
                      <a:pt x="32595" y="226254"/>
                    </a:lnTo>
                    <a:lnTo>
                      <a:pt x="32489" y="226194"/>
                    </a:lnTo>
                    <a:lnTo>
                      <a:pt x="32382" y="226133"/>
                    </a:lnTo>
                    <a:lnTo>
                      <a:pt x="32212" y="225957"/>
                    </a:lnTo>
                    <a:lnTo>
                      <a:pt x="32139" y="225859"/>
                    </a:lnTo>
                    <a:lnTo>
                      <a:pt x="32044" y="225793"/>
                    </a:lnTo>
                    <a:lnTo>
                      <a:pt x="31929" y="225756"/>
                    </a:lnTo>
                    <a:lnTo>
                      <a:pt x="31804" y="225744"/>
                    </a:lnTo>
                    <a:lnTo>
                      <a:pt x="31681" y="225738"/>
                    </a:lnTo>
                    <a:lnTo>
                      <a:pt x="31440" y="225769"/>
                    </a:lnTo>
                    <a:lnTo>
                      <a:pt x="31198" y="225793"/>
                    </a:lnTo>
                    <a:lnTo>
                      <a:pt x="30955" y="225817"/>
                    </a:lnTo>
                    <a:lnTo>
                      <a:pt x="30719" y="225872"/>
                    </a:lnTo>
                    <a:lnTo>
                      <a:pt x="30484" y="225933"/>
                    </a:lnTo>
                    <a:lnTo>
                      <a:pt x="30247" y="225981"/>
                    </a:lnTo>
                    <a:lnTo>
                      <a:pt x="30011" y="226042"/>
                    </a:lnTo>
                    <a:lnTo>
                      <a:pt x="29776" y="226109"/>
                    </a:lnTo>
                    <a:lnTo>
                      <a:pt x="29660" y="226145"/>
                    </a:lnTo>
                    <a:lnTo>
                      <a:pt x="29547" y="226193"/>
                    </a:lnTo>
                    <a:lnTo>
                      <a:pt x="29440" y="226249"/>
                    </a:lnTo>
                    <a:lnTo>
                      <a:pt x="29341" y="226316"/>
                    </a:lnTo>
                    <a:lnTo>
                      <a:pt x="29247" y="226394"/>
                    </a:lnTo>
                    <a:lnTo>
                      <a:pt x="29153" y="226473"/>
                    </a:lnTo>
                    <a:lnTo>
                      <a:pt x="29064" y="226558"/>
                    </a:lnTo>
                    <a:lnTo>
                      <a:pt x="28882" y="226716"/>
                    </a:lnTo>
                    <a:lnTo>
                      <a:pt x="28783" y="226789"/>
                    </a:lnTo>
                    <a:lnTo>
                      <a:pt x="28677" y="226850"/>
                    </a:lnTo>
                    <a:lnTo>
                      <a:pt x="28564" y="226887"/>
                    </a:lnTo>
                    <a:lnTo>
                      <a:pt x="28442" y="226892"/>
                    </a:lnTo>
                    <a:lnTo>
                      <a:pt x="28198" y="226868"/>
                    </a:lnTo>
                    <a:lnTo>
                      <a:pt x="28079" y="226844"/>
                    </a:lnTo>
                    <a:lnTo>
                      <a:pt x="27962" y="226807"/>
                    </a:lnTo>
                    <a:lnTo>
                      <a:pt x="27851" y="226759"/>
                    </a:lnTo>
                    <a:lnTo>
                      <a:pt x="27744" y="226698"/>
                    </a:lnTo>
                    <a:lnTo>
                      <a:pt x="27646" y="226619"/>
                    </a:lnTo>
                    <a:lnTo>
                      <a:pt x="27569" y="226534"/>
                    </a:lnTo>
                    <a:lnTo>
                      <a:pt x="27511" y="226425"/>
                    </a:lnTo>
                    <a:lnTo>
                      <a:pt x="27463" y="226309"/>
                    </a:lnTo>
                    <a:lnTo>
                      <a:pt x="27366" y="226084"/>
                    </a:lnTo>
                    <a:lnTo>
                      <a:pt x="27288" y="225854"/>
                    </a:lnTo>
                    <a:lnTo>
                      <a:pt x="27288" y="225610"/>
                    </a:lnTo>
                    <a:lnTo>
                      <a:pt x="27253" y="225374"/>
                    </a:lnTo>
                    <a:lnTo>
                      <a:pt x="27166" y="225149"/>
                    </a:lnTo>
                    <a:lnTo>
                      <a:pt x="27110" y="224912"/>
                    </a:lnTo>
                    <a:lnTo>
                      <a:pt x="27064" y="224675"/>
                    </a:lnTo>
                    <a:lnTo>
                      <a:pt x="27025" y="224432"/>
                    </a:lnTo>
                    <a:lnTo>
                      <a:pt x="26969" y="224195"/>
                    </a:lnTo>
                    <a:lnTo>
                      <a:pt x="26900" y="223964"/>
                    </a:lnTo>
                    <a:lnTo>
                      <a:pt x="26843" y="223727"/>
                    </a:lnTo>
                    <a:lnTo>
                      <a:pt x="26790" y="223490"/>
                    </a:lnTo>
                    <a:lnTo>
                      <a:pt x="26726" y="223259"/>
                    </a:lnTo>
                    <a:lnTo>
                      <a:pt x="26671" y="223144"/>
                    </a:lnTo>
                    <a:lnTo>
                      <a:pt x="26607" y="223034"/>
                    </a:lnTo>
                    <a:lnTo>
                      <a:pt x="26530" y="222943"/>
                    </a:lnTo>
                    <a:lnTo>
                      <a:pt x="26431" y="222895"/>
                    </a:lnTo>
                    <a:lnTo>
                      <a:pt x="26299" y="222895"/>
                    </a:lnTo>
                    <a:lnTo>
                      <a:pt x="26099" y="222791"/>
                    </a:lnTo>
                    <a:lnTo>
                      <a:pt x="25988" y="222567"/>
                    </a:lnTo>
                    <a:lnTo>
                      <a:pt x="25982" y="222324"/>
                    </a:lnTo>
                    <a:lnTo>
                      <a:pt x="25971" y="222081"/>
                    </a:lnTo>
                    <a:lnTo>
                      <a:pt x="25935" y="221837"/>
                    </a:lnTo>
                    <a:lnTo>
                      <a:pt x="25920" y="221716"/>
                    </a:lnTo>
                    <a:lnTo>
                      <a:pt x="25900" y="221595"/>
                    </a:lnTo>
                    <a:lnTo>
                      <a:pt x="25863" y="221485"/>
                    </a:lnTo>
                    <a:lnTo>
                      <a:pt x="25800" y="221382"/>
                    </a:lnTo>
                    <a:lnTo>
                      <a:pt x="25715" y="221291"/>
                    </a:lnTo>
                    <a:lnTo>
                      <a:pt x="25622" y="221212"/>
                    </a:lnTo>
                    <a:lnTo>
                      <a:pt x="25517" y="221151"/>
                    </a:lnTo>
                    <a:lnTo>
                      <a:pt x="25404" y="221102"/>
                    </a:lnTo>
                    <a:lnTo>
                      <a:pt x="25167" y="221005"/>
                    </a:lnTo>
                    <a:lnTo>
                      <a:pt x="25034" y="220841"/>
                    </a:lnTo>
                    <a:lnTo>
                      <a:pt x="25074" y="220592"/>
                    </a:lnTo>
                    <a:lnTo>
                      <a:pt x="25089" y="220465"/>
                    </a:lnTo>
                    <a:lnTo>
                      <a:pt x="25100" y="220343"/>
                    </a:lnTo>
                    <a:lnTo>
                      <a:pt x="25113" y="220227"/>
                    </a:lnTo>
                    <a:lnTo>
                      <a:pt x="25132" y="220106"/>
                    </a:lnTo>
                    <a:lnTo>
                      <a:pt x="25153" y="219984"/>
                    </a:lnTo>
                    <a:lnTo>
                      <a:pt x="25183" y="219869"/>
                    </a:lnTo>
                    <a:lnTo>
                      <a:pt x="25225" y="219754"/>
                    </a:lnTo>
                    <a:lnTo>
                      <a:pt x="25277" y="219645"/>
                    </a:lnTo>
                    <a:lnTo>
                      <a:pt x="25338" y="219535"/>
                    </a:lnTo>
                    <a:lnTo>
                      <a:pt x="25404" y="219438"/>
                    </a:lnTo>
                    <a:lnTo>
                      <a:pt x="25475" y="219334"/>
                    </a:lnTo>
                    <a:lnTo>
                      <a:pt x="25551" y="219244"/>
                    </a:lnTo>
                    <a:lnTo>
                      <a:pt x="25633" y="219152"/>
                    </a:lnTo>
                    <a:lnTo>
                      <a:pt x="25737" y="219073"/>
                    </a:lnTo>
                    <a:lnTo>
                      <a:pt x="25838" y="219000"/>
                    </a:lnTo>
                    <a:lnTo>
                      <a:pt x="25900" y="218782"/>
                    </a:lnTo>
                    <a:lnTo>
                      <a:pt x="25874" y="218654"/>
                    </a:lnTo>
                    <a:lnTo>
                      <a:pt x="25818" y="218551"/>
                    </a:lnTo>
                    <a:lnTo>
                      <a:pt x="25722" y="218478"/>
                    </a:lnTo>
                    <a:lnTo>
                      <a:pt x="25609" y="218417"/>
                    </a:lnTo>
                    <a:lnTo>
                      <a:pt x="25500" y="218362"/>
                    </a:lnTo>
                    <a:lnTo>
                      <a:pt x="25388" y="218308"/>
                    </a:lnTo>
                    <a:lnTo>
                      <a:pt x="25230" y="218138"/>
                    </a:lnTo>
                    <a:lnTo>
                      <a:pt x="25101" y="217931"/>
                    </a:lnTo>
                    <a:lnTo>
                      <a:pt x="25002" y="217858"/>
                    </a:lnTo>
                    <a:lnTo>
                      <a:pt x="24902" y="217779"/>
                    </a:lnTo>
                    <a:lnTo>
                      <a:pt x="24824" y="217694"/>
                    </a:lnTo>
                    <a:lnTo>
                      <a:pt x="24781" y="217579"/>
                    </a:lnTo>
                    <a:lnTo>
                      <a:pt x="24760" y="217457"/>
                    </a:lnTo>
                    <a:lnTo>
                      <a:pt x="24745" y="217336"/>
                    </a:lnTo>
                    <a:lnTo>
                      <a:pt x="24739" y="217214"/>
                    </a:lnTo>
                    <a:lnTo>
                      <a:pt x="24773" y="216971"/>
                    </a:lnTo>
                    <a:lnTo>
                      <a:pt x="24808" y="216856"/>
                    </a:lnTo>
                    <a:lnTo>
                      <a:pt x="24848" y="216740"/>
                    </a:lnTo>
                    <a:lnTo>
                      <a:pt x="24892" y="216625"/>
                    </a:lnTo>
                    <a:lnTo>
                      <a:pt x="24943" y="216516"/>
                    </a:lnTo>
                    <a:lnTo>
                      <a:pt x="25034" y="216291"/>
                    </a:lnTo>
                    <a:lnTo>
                      <a:pt x="25090" y="216054"/>
                    </a:lnTo>
                    <a:lnTo>
                      <a:pt x="25042" y="215817"/>
                    </a:lnTo>
                    <a:lnTo>
                      <a:pt x="24949" y="215580"/>
                    </a:lnTo>
                    <a:lnTo>
                      <a:pt x="24782" y="215434"/>
                    </a:lnTo>
                    <a:lnTo>
                      <a:pt x="24532" y="215428"/>
                    </a:lnTo>
                    <a:lnTo>
                      <a:pt x="24285" y="215428"/>
                    </a:lnTo>
                    <a:lnTo>
                      <a:pt x="24043" y="215428"/>
                    </a:lnTo>
                    <a:lnTo>
                      <a:pt x="23801" y="215404"/>
                    </a:lnTo>
                    <a:lnTo>
                      <a:pt x="23564" y="215355"/>
                    </a:lnTo>
                    <a:lnTo>
                      <a:pt x="23325" y="215301"/>
                    </a:lnTo>
                    <a:lnTo>
                      <a:pt x="23083" y="215264"/>
                    </a:lnTo>
                    <a:lnTo>
                      <a:pt x="22880" y="215130"/>
                    </a:lnTo>
                    <a:lnTo>
                      <a:pt x="22777" y="214912"/>
                    </a:lnTo>
                    <a:lnTo>
                      <a:pt x="22778" y="214784"/>
                    </a:lnTo>
                    <a:lnTo>
                      <a:pt x="22885" y="214578"/>
                    </a:lnTo>
                    <a:lnTo>
                      <a:pt x="23063" y="214401"/>
                    </a:lnTo>
                    <a:lnTo>
                      <a:pt x="23240" y="214231"/>
                    </a:lnTo>
                    <a:lnTo>
                      <a:pt x="23429" y="214085"/>
                    </a:lnTo>
                    <a:lnTo>
                      <a:pt x="23636" y="213952"/>
                    </a:lnTo>
                    <a:lnTo>
                      <a:pt x="23818" y="213794"/>
                    </a:lnTo>
                    <a:lnTo>
                      <a:pt x="23995" y="213624"/>
                    </a:lnTo>
                    <a:lnTo>
                      <a:pt x="24212" y="213508"/>
                    </a:lnTo>
                    <a:lnTo>
                      <a:pt x="24251" y="213265"/>
                    </a:lnTo>
                    <a:lnTo>
                      <a:pt x="24146" y="213065"/>
                    </a:lnTo>
                    <a:lnTo>
                      <a:pt x="23941" y="212913"/>
                    </a:lnTo>
                    <a:lnTo>
                      <a:pt x="23771" y="212743"/>
                    </a:lnTo>
                    <a:lnTo>
                      <a:pt x="23582" y="212591"/>
                    </a:lnTo>
                    <a:lnTo>
                      <a:pt x="23376" y="212457"/>
                    </a:lnTo>
                    <a:lnTo>
                      <a:pt x="23271" y="212396"/>
                    </a:lnTo>
                    <a:lnTo>
                      <a:pt x="23168" y="212329"/>
                    </a:lnTo>
                    <a:lnTo>
                      <a:pt x="23073" y="212257"/>
                    </a:lnTo>
                    <a:lnTo>
                      <a:pt x="22986" y="212172"/>
                    </a:lnTo>
                    <a:lnTo>
                      <a:pt x="22901" y="212087"/>
                    </a:lnTo>
                    <a:lnTo>
                      <a:pt x="22818" y="211995"/>
                    </a:lnTo>
                    <a:lnTo>
                      <a:pt x="22735" y="211904"/>
                    </a:lnTo>
                    <a:lnTo>
                      <a:pt x="22657" y="211813"/>
                    </a:lnTo>
                    <a:lnTo>
                      <a:pt x="22588" y="211716"/>
                    </a:lnTo>
                    <a:lnTo>
                      <a:pt x="22529" y="211607"/>
                    </a:lnTo>
                    <a:lnTo>
                      <a:pt x="22472" y="211497"/>
                    </a:lnTo>
                    <a:lnTo>
                      <a:pt x="22339" y="211297"/>
                    </a:lnTo>
                    <a:lnTo>
                      <a:pt x="22193" y="211103"/>
                    </a:lnTo>
                    <a:lnTo>
                      <a:pt x="22046" y="210908"/>
                    </a:lnTo>
                    <a:lnTo>
                      <a:pt x="21909" y="210701"/>
                    </a:lnTo>
                    <a:lnTo>
                      <a:pt x="21739" y="210538"/>
                    </a:lnTo>
                    <a:lnTo>
                      <a:pt x="21504" y="210446"/>
                    </a:lnTo>
                    <a:lnTo>
                      <a:pt x="21370" y="210270"/>
                    </a:lnTo>
                    <a:lnTo>
                      <a:pt x="21354" y="210142"/>
                    </a:lnTo>
                    <a:lnTo>
                      <a:pt x="21263" y="209918"/>
                    </a:lnTo>
                    <a:lnTo>
                      <a:pt x="21203" y="209808"/>
                    </a:lnTo>
                    <a:lnTo>
                      <a:pt x="21143" y="209705"/>
                    </a:lnTo>
                    <a:lnTo>
                      <a:pt x="21081" y="209602"/>
                    </a:lnTo>
                    <a:lnTo>
                      <a:pt x="21013" y="209498"/>
                    </a:lnTo>
                    <a:lnTo>
                      <a:pt x="20934" y="209407"/>
                    </a:lnTo>
                    <a:lnTo>
                      <a:pt x="20841" y="209329"/>
                    </a:lnTo>
                    <a:lnTo>
                      <a:pt x="20687" y="209146"/>
                    </a:lnTo>
                    <a:lnTo>
                      <a:pt x="20614" y="208909"/>
                    </a:lnTo>
                    <a:lnTo>
                      <a:pt x="20523" y="208684"/>
                    </a:lnTo>
                    <a:lnTo>
                      <a:pt x="20466" y="208454"/>
                    </a:lnTo>
                    <a:lnTo>
                      <a:pt x="20470" y="208204"/>
                    </a:lnTo>
                    <a:lnTo>
                      <a:pt x="20469" y="207961"/>
                    </a:lnTo>
                    <a:lnTo>
                      <a:pt x="20463" y="207718"/>
                    </a:lnTo>
                    <a:lnTo>
                      <a:pt x="20466" y="207597"/>
                    </a:lnTo>
                    <a:lnTo>
                      <a:pt x="20477" y="207481"/>
                    </a:lnTo>
                    <a:lnTo>
                      <a:pt x="20496" y="207360"/>
                    </a:lnTo>
                    <a:lnTo>
                      <a:pt x="20518" y="207238"/>
                    </a:lnTo>
                    <a:lnTo>
                      <a:pt x="20541" y="207123"/>
                    </a:lnTo>
                    <a:lnTo>
                      <a:pt x="20576" y="206880"/>
                    </a:lnTo>
                    <a:lnTo>
                      <a:pt x="20598" y="206758"/>
                    </a:lnTo>
                    <a:lnTo>
                      <a:pt x="20630" y="206643"/>
                    </a:lnTo>
                    <a:lnTo>
                      <a:pt x="20675" y="206527"/>
                    </a:lnTo>
                    <a:lnTo>
                      <a:pt x="20727" y="206418"/>
                    </a:lnTo>
                    <a:lnTo>
                      <a:pt x="20779" y="206309"/>
                    </a:lnTo>
                    <a:lnTo>
                      <a:pt x="20840" y="206199"/>
                    </a:lnTo>
                    <a:lnTo>
                      <a:pt x="20928" y="205981"/>
                    </a:lnTo>
                    <a:lnTo>
                      <a:pt x="20921" y="205731"/>
                    </a:lnTo>
                    <a:lnTo>
                      <a:pt x="20907" y="205617"/>
                    </a:lnTo>
                    <a:lnTo>
                      <a:pt x="20891" y="205495"/>
                    </a:lnTo>
                    <a:lnTo>
                      <a:pt x="20869" y="205373"/>
                    </a:lnTo>
                    <a:lnTo>
                      <a:pt x="20839" y="205257"/>
                    </a:lnTo>
                    <a:lnTo>
                      <a:pt x="20792" y="205143"/>
                    </a:lnTo>
                    <a:lnTo>
                      <a:pt x="20732" y="205039"/>
                    </a:lnTo>
                    <a:lnTo>
                      <a:pt x="20621" y="204814"/>
                    </a:lnTo>
                    <a:lnTo>
                      <a:pt x="20562" y="204583"/>
                    </a:lnTo>
                    <a:lnTo>
                      <a:pt x="20606" y="204346"/>
                    </a:lnTo>
                    <a:lnTo>
                      <a:pt x="20643" y="204231"/>
                    </a:lnTo>
                    <a:lnTo>
                      <a:pt x="20684" y="204110"/>
                    </a:lnTo>
                    <a:lnTo>
                      <a:pt x="20738" y="203994"/>
                    </a:lnTo>
                    <a:lnTo>
                      <a:pt x="20819" y="203921"/>
                    </a:lnTo>
                    <a:lnTo>
                      <a:pt x="20935" y="203891"/>
                    </a:lnTo>
                    <a:lnTo>
                      <a:pt x="21063" y="203879"/>
                    </a:lnTo>
                    <a:lnTo>
                      <a:pt x="21290" y="203787"/>
                    </a:lnTo>
                    <a:lnTo>
                      <a:pt x="21502" y="203666"/>
                    </a:lnTo>
                    <a:lnTo>
                      <a:pt x="21711" y="203545"/>
                    </a:lnTo>
                    <a:lnTo>
                      <a:pt x="21933" y="203441"/>
                    </a:lnTo>
                    <a:lnTo>
                      <a:pt x="22163" y="203380"/>
                    </a:lnTo>
                    <a:lnTo>
                      <a:pt x="22406" y="203423"/>
                    </a:lnTo>
                    <a:lnTo>
                      <a:pt x="22649" y="203453"/>
                    </a:lnTo>
                    <a:lnTo>
                      <a:pt x="22888" y="203441"/>
                    </a:lnTo>
                    <a:lnTo>
                      <a:pt x="23126" y="203381"/>
                    </a:lnTo>
                    <a:lnTo>
                      <a:pt x="23371" y="203314"/>
                    </a:lnTo>
                    <a:lnTo>
                      <a:pt x="23589" y="203332"/>
                    </a:lnTo>
                    <a:lnTo>
                      <a:pt x="23756" y="203520"/>
                    </a:lnTo>
                    <a:lnTo>
                      <a:pt x="23873" y="203739"/>
                    </a:lnTo>
                    <a:lnTo>
                      <a:pt x="24010" y="203933"/>
                    </a:lnTo>
                    <a:lnTo>
                      <a:pt x="24101" y="204012"/>
                    </a:lnTo>
                    <a:lnTo>
                      <a:pt x="24199" y="204085"/>
                    </a:lnTo>
                    <a:lnTo>
                      <a:pt x="24304" y="204152"/>
                    </a:lnTo>
                    <a:lnTo>
                      <a:pt x="24411" y="204207"/>
                    </a:lnTo>
                    <a:lnTo>
                      <a:pt x="24524" y="204256"/>
                    </a:lnTo>
                    <a:lnTo>
                      <a:pt x="24747" y="204353"/>
                    </a:lnTo>
                    <a:lnTo>
                      <a:pt x="24859" y="204401"/>
                    </a:lnTo>
                    <a:lnTo>
                      <a:pt x="24974" y="204444"/>
                    </a:lnTo>
                    <a:lnTo>
                      <a:pt x="25093" y="204462"/>
                    </a:lnTo>
                    <a:lnTo>
                      <a:pt x="25217" y="204468"/>
                    </a:lnTo>
                    <a:lnTo>
                      <a:pt x="25453" y="204426"/>
                    </a:lnTo>
                    <a:lnTo>
                      <a:pt x="25560" y="204365"/>
                    </a:lnTo>
                    <a:lnTo>
                      <a:pt x="25659" y="204292"/>
                    </a:lnTo>
                    <a:lnTo>
                      <a:pt x="25754" y="204213"/>
                    </a:lnTo>
                    <a:lnTo>
                      <a:pt x="25841" y="204128"/>
                    </a:lnTo>
                    <a:lnTo>
                      <a:pt x="25908" y="204031"/>
                    </a:lnTo>
                    <a:lnTo>
                      <a:pt x="25938" y="203897"/>
                    </a:lnTo>
                    <a:lnTo>
                      <a:pt x="26061" y="203721"/>
                    </a:lnTo>
                    <a:lnTo>
                      <a:pt x="26304" y="203672"/>
                    </a:lnTo>
                    <a:lnTo>
                      <a:pt x="26432" y="203666"/>
                    </a:lnTo>
                    <a:lnTo>
                      <a:pt x="26676" y="203678"/>
                    </a:lnTo>
                    <a:lnTo>
                      <a:pt x="26899" y="203769"/>
                    </a:lnTo>
                    <a:lnTo>
                      <a:pt x="27114" y="203885"/>
                    </a:lnTo>
                    <a:lnTo>
                      <a:pt x="27231" y="203915"/>
                    </a:lnTo>
                    <a:lnTo>
                      <a:pt x="27350" y="203946"/>
                    </a:lnTo>
                    <a:lnTo>
                      <a:pt x="27470" y="203970"/>
                    </a:lnTo>
                    <a:lnTo>
                      <a:pt x="27594" y="203982"/>
                    </a:lnTo>
                    <a:lnTo>
                      <a:pt x="27720" y="203988"/>
                    </a:lnTo>
                    <a:lnTo>
                      <a:pt x="27924" y="203891"/>
                    </a:lnTo>
                    <a:lnTo>
                      <a:pt x="28089" y="203702"/>
                    </a:lnTo>
                    <a:lnTo>
                      <a:pt x="28177" y="203617"/>
                    </a:lnTo>
                    <a:lnTo>
                      <a:pt x="28263" y="203532"/>
                    </a:lnTo>
                    <a:lnTo>
                      <a:pt x="28341" y="203442"/>
                    </a:lnTo>
                    <a:lnTo>
                      <a:pt x="28406" y="203338"/>
                    </a:lnTo>
                    <a:lnTo>
                      <a:pt x="28466" y="203235"/>
                    </a:lnTo>
                    <a:lnTo>
                      <a:pt x="28597" y="203028"/>
                    </a:lnTo>
                    <a:lnTo>
                      <a:pt x="28730" y="202822"/>
                    </a:lnTo>
                    <a:lnTo>
                      <a:pt x="28849" y="202609"/>
                    </a:lnTo>
                    <a:lnTo>
                      <a:pt x="28977" y="202403"/>
                    </a:lnTo>
                    <a:lnTo>
                      <a:pt x="29061" y="202312"/>
                    </a:lnTo>
                    <a:lnTo>
                      <a:pt x="29155" y="202232"/>
                    </a:lnTo>
                    <a:lnTo>
                      <a:pt x="29258" y="202177"/>
                    </a:lnTo>
                    <a:lnTo>
                      <a:pt x="29376" y="202147"/>
                    </a:lnTo>
                    <a:lnTo>
                      <a:pt x="29501" y="202141"/>
                    </a:lnTo>
                    <a:lnTo>
                      <a:pt x="29742" y="202178"/>
                    </a:lnTo>
                    <a:lnTo>
                      <a:pt x="29855" y="202220"/>
                    </a:lnTo>
                    <a:lnTo>
                      <a:pt x="29962" y="202275"/>
                    </a:lnTo>
                    <a:lnTo>
                      <a:pt x="30062" y="202348"/>
                    </a:lnTo>
                    <a:lnTo>
                      <a:pt x="30151" y="202427"/>
                    </a:lnTo>
                    <a:lnTo>
                      <a:pt x="30220" y="202530"/>
                    </a:lnTo>
                    <a:lnTo>
                      <a:pt x="30287" y="202633"/>
                    </a:lnTo>
                    <a:lnTo>
                      <a:pt x="30474" y="202791"/>
                    </a:lnTo>
                    <a:lnTo>
                      <a:pt x="30581" y="202846"/>
                    </a:lnTo>
                    <a:lnTo>
                      <a:pt x="30696" y="202889"/>
                    </a:lnTo>
                    <a:lnTo>
                      <a:pt x="30818" y="202925"/>
                    </a:lnTo>
                    <a:lnTo>
                      <a:pt x="30943" y="202949"/>
                    </a:lnTo>
                    <a:lnTo>
                      <a:pt x="31165" y="202913"/>
                    </a:lnTo>
                    <a:lnTo>
                      <a:pt x="31255" y="202821"/>
                    </a:lnTo>
                    <a:lnTo>
                      <a:pt x="31328" y="202718"/>
                    </a:lnTo>
                    <a:lnTo>
                      <a:pt x="31381" y="202609"/>
                    </a:lnTo>
                    <a:lnTo>
                      <a:pt x="31419" y="202487"/>
                    </a:lnTo>
                    <a:lnTo>
                      <a:pt x="31452" y="202372"/>
                    </a:lnTo>
                    <a:lnTo>
                      <a:pt x="31475" y="202251"/>
                    </a:lnTo>
                    <a:lnTo>
                      <a:pt x="31553" y="202020"/>
                    </a:lnTo>
                    <a:lnTo>
                      <a:pt x="31699" y="201826"/>
                    </a:lnTo>
                    <a:lnTo>
                      <a:pt x="31934" y="201837"/>
                    </a:lnTo>
                    <a:lnTo>
                      <a:pt x="32154" y="201953"/>
                    </a:lnTo>
                    <a:lnTo>
                      <a:pt x="32333" y="202123"/>
                    </a:lnTo>
                    <a:lnTo>
                      <a:pt x="32501" y="202299"/>
                    </a:lnTo>
                    <a:lnTo>
                      <a:pt x="32576" y="202390"/>
                    </a:lnTo>
                    <a:lnTo>
                      <a:pt x="32644" y="202494"/>
                    </a:lnTo>
                    <a:lnTo>
                      <a:pt x="32702" y="202603"/>
                    </a:lnTo>
                    <a:lnTo>
                      <a:pt x="32751" y="202712"/>
                    </a:lnTo>
                    <a:lnTo>
                      <a:pt x="32790" y="202828"/>
                    </a:lnTo>
                    <a:lnTo>
                      <a:pt x="32817" y="202949"/>
                    </a:lnTo>
                    <a:lnTo>
                      <a:pt x="32873" y="203186"/>
                    </a:lnTo>
                    <a:lnTo>
                      <a:pt x="32903" y="203302"/>
                    </a:lnTo>
                    <a:lnTo>
                      <a:pt x="32942" y="203417"/>
                    </a:lnTo>
                    <a:lnTo>
                      <a:pt x="32987" y="203526"/>
                    </a:lnTo>
                    <a:lnTo>
                      <a:pt x="33035" y="203642"/>
                    </a:lnTo>
                    <a:lnTo>
                      <a:pt x="33081" y="203751"/>
                    </a:lnTo>
                    <a:lnTo>
                      <a:pt x="33171" y="203976"/>
                    </a:lnTo>
                    <a:lnTo>
                      <a:pt x="33210" y="204091"/>
                    </a:lnTo>
                    <a:lnTo>
                      <a:pt x="33240" y="204213"/>
                    </a:lnTo>
                    <a:lnTo>
                      <a:pt x="33268" y="204328"/>
                    </a:lnTo>
                    <a:lnTo>
                      <a:pt x="33293" y="204450"/>
                    </a:lnTo>
                    <a:lnTo>
                      <a:pt x="33317" y="204572"/>
                    </a:lnTo>
                    <a:lnTo>
                      <a:pt x="33434" y="204778"/>
                    </a:lnTo>
                    <a:lnTo>
                      <a:pt x="33606" y="204954"/>
                    </a:lnTo>
                    <a:lnTo>
                      <a:pt x="33776" y="205131"/>
                    </a:lnTo>
                    <a:lnTo>
                      <a:pt x="33862" y="205215"/>
                    </a:lnTo>
                    <a:lnTo>
                      <a:pt x="33951" y="205294"/>
                    </a:lnTo>
                    <a:lnTo>
                      <a:pt x="34048" y="205368"/>
                    </a:lnTo>
                    <a:lnTo>
                      <a:pt x="34151" y="205434"/>
                    </a:lnTo>
                    <a:lnTo>
                      <a:pt x="34351" y="205574"/>
                    </a:lnTo>
                    <a:lnTo>
                      <a:pt x="34492" y="205768"/>
                    </a:lnTo>
                    <a:lnTo>
                      <a:pt x="34664" y="205938"/>
                    </a:lnTo>
                    <a:lnTo>
                      <a:pt x="34770" y="205999"/>
                    </a:lnTo>
                    <a:lnTo>
                      <a:pt x="34881" y="206048"/>
                    </a:lnTo>
                    <a:lnTo>
                      <a:pt x="34995" y="206090"/>
                    </a:lnTo>
                    <a:lnTo>
                      <a:pt x="35112" y="206127"/>
                    </a:lnTo>
                    <a:lnTo>
                      <a:pt x="35230" y="206157"/>
                    </a:lnTo>
                    <a:lnTo>
                      <a:pt x="35351" y="206175"/>
                    </a:lnTo>
                    <a:lnTo>
                      <a:pt x="35473" y="206181"/>
                    </a:lnTo>
                    <a:lnTo>
                      <a:pt x="35708" y="206230"/>
                    </a:lnTo>
                    <a:lnTo>
                      <a:pt x="35820" y="206278"/>
                    </a:lnTo>
                    <a:lnTo>
                      <a:pt x="35929" y="206333"/>
                    </a:lnTo>
                    <a:lnTo>
                      <a:pt x="36033" y="206394"/>
                    </a:lnTo>
                    <a:lnTo>
                      <a:pt x="36133" y="206467"/>
                    </a:lnTo>
                    <a:lnTo>
                      <a:pt x="36230" y="206540"/>
                    </a:lnTo>
                    <a:lnTo>
                      <a:pt x="36322" y="206619"/>
                    </a:lnTo>
                    <a:lnTo>
                      <a:pt x="36414" y="206698"/>
                    </a:lnTo>
                    <a:lnTo>
                      <a:pt x="36609" y="206850"/>
                    </a:lnTo>
                    <a:lnTo>
                      <a:pt x="36830" y="206934"/>
                    </a:lnTo>
                    <a:lnTo>
                      <a:pt x="37075" y="206923"/>
                    </a:lnTo>
                    <a:lnTo>
                      <a:pt x="37319" y="206922"/>
                    </a:lnTo>
                    <a:lnTo>
                      <a:pt x="37561" y="206911"/>
                    </a:lnTo>
                    <a:lnTo>
                      <a:pt x="37680" y="206886"/>
                    </a:lnTo>
                    <a:lnTo>
                      <a:pt x="37798" y="206856"/>
                    </a:lnTo>
                    <a:lnTo>
                      <a:pt x="37914" y="206819"/>
                    </a:lnTo>
                    <a:lnTo>
                      <a:pt x="38026" y="206777"/>
                    </a:lnTo>
                    <a:lnTo>
                      <a:pt x="38139" y="206728"/>
                    </a:lnTo>
                    <a:lnTo>
                      <a:pt x="38378" y="206674"/>
                    </a:lnTo>
                    <a:lnTo>
                      <a:pt x="38603" y="206594"/>
                    </a:lnTo>
                    <a:lnTo>
                      <a:pt x="38811" y="206467"/>
                    </a:lnTo>
                    <a:lnTo>
                      <a:pt x="39036" y="206376"/>
                    </a:lnTo>
                    <a:lnTo>
                      <a:pt x="39252" y="206260"/>
                    </a:lnTo>
                    <a:lnTo>
                      <a:pt x="39357" y="206200"/>
                    </a:lnTo>
                    <a:lnTo>
                      <a:pt x="39460" y="206139"/>
                    </a:lnTo>
                    <a:lnTo>
                      <a:pt x="39560" y="206072"/>
                    </a:lnTo>
                    <a:lnTo>
                      <a:pt x="39658" y="205999"/>
                    </a:lnTo>
                    <a:lnTo>
                      <a:pt x="39757" y="205926"/>
                    </a:lnTo>
                    <a:lnTo>
                      <a:pt x="39960" y="205793"/>
                    </a:lnTo>
                    <a:lnTo>
                      <a:pt x="40180" y="205689"/>
                    </a:lnTo>
                    <a:lnTo>
                      <a:pt x="40406" y="205604"/>
                    </a:lnTo>
                    <a:lnTo>
                      <a:pt x="40615" y="205477"/>
                    </a:lnTo>
                    <a:lnTo>
                      <a:pt x="40789" y="205306"/>
                    </a:lnTo>
                    <a:lnTo>
                      <a:pt x="40963" y="205136"/>
                    </a:lnTo>
                    <a:lnTo>
                      <a:pt x="41053" y="205057"/>
                    </a:lnTo>
                    <a:lnTo>
                      <a:pt x="41150" y="204984"/>
                    </a:lnTo>
                    <a:lnTo>
                      <a:pt x="41259" y="204930"/>
                    </a:lnTo>
                    <a:lnTo>
                      <a:pt x="41370" y="204881"/>
                    </a:lnTo>
                    <a:lnTo>
                      <a:pt x="41577" y="204748"/>
                    </a:lnTo>
                    <a:lnTo>
                      <a:pt x="41673" y="204675"/>
                    </a:lnTo>
                    <a:lnTo>
                      <a:pt x="41760" y="204590"/>
                    </a:lnTo>
                    <a:lnTo>
                      <a:pt x="41831" y="204492"/>
                    </a:lnTo>
                    <a:lnTo>
                      <a:pt x="41896" y="204389"/>
                    </a:lnTo>
                    <a:lnTo>
                      <a:pt x="42049" y="204201"/>
                    </a:lnTo>
                    <a:lnTo>
                      <a:pt x="42200" y="204013"/>
                    </a:lnTo>
                    <a:lnTo>
                      <a:pt x="42329" y="203806"/>
                    </a:lnTo>
                    <a:lnTo>
                      <a:pt x="42489" y="203624"/>
                    </a:lnTo>
                    <a:lnTo>
                      <a:pt x="42677" y="203466"/>
                    </a:lnTo>
                    <a:lnTo>
                      <a:pt x="42863" y="203308"/>
                    </a:lnTo>
                    <a:lnTo>
                      <a:pt x="43038" y="203144"/>
                    </a:lnTo>
                    <a:lnTo>
                      <a:pt x="43212" y="202974"/>
                    </a:lnTo>
                    <a:lnTo>
                      <a:pt x="43395" y="202816"/>
                    </a:lnTo>
                    <a:lnTo>
                      <a:pt x="43577" y="202652"/>
                    </a:lnTo>
                    <a:lnTo>
                      <a:pt x="43758" y="202487"/>
                    </a:lnTo>
                    <a:lnTo>
                      <a:pt x="43935" y="202323"/>
                    </a:lnTo>
                    <a:lnTo>
                      <a:pt x="44086" y="202129"/>
                    </a:lnTo>
                    <a:lnTo>
                      <a:pt x="44232" y="201935"/>
                    </a:lnTo>
                    <a:lnTo>
                      <a:pt x="44377" y="201740"/>
                    </a:lnTo>
                    <a:lnTo>
                      <a:pt x="44521" y="201546"/>
                    </a:lnTo>
                    <a:lnTo>
                      <a:pt x="44665" y="201351"/>
                    </a:lnTo>
                    <a:lnTo>
                      <a:pt x="44808" y="201157"/>
                    </a:lnTo>
                    <a:lnTo>
                      <a:pt x="44951" y="200957"/>
                    </a:lnTo>
                    <a:lnTo>
                      <a:pt x="45093" y="200762"/>
                    </a:lnTo>
                    <a:lnTo>
                      <a:pt x="45236" y="200562"/>
                    </a:lnTo>
                    <a:lnTo>
                      <a:pt x="45378" y="200367"/>
                    </a:lnTo>
                    <a:lnTo>
                      <a:pt x="45521" y="200167"/>
                    </a:lnTo>
                    <a:lnTo>
                      <a:pt x="45664" y="199972"/>
                    </a:lnTo>
                    <a:lnTo>
                      <a:pt x="45806" y="199778"/>
                    </a:lnTo>
                    <a:lnTo>
                      <a:pt x="45878" y="199681"/>
                    </a:lnTo>
                    <a:lnTo>
                      <a:pt x="46012" y="199486"/>
                    </a:lnTo>
                    <a:lnTo>
                      <a:pt x="46078" y="199383"/>
                    </a:lnTo>
                    <a:lnTo>
                      <a:pt x="46127" y="199280"/>
                    </a:lnTo>
                    <a:lnTo>
                      <a:pt x="46158" y="199158"/>
                    </a:lnTo>
                    <a:lnTo>
                      <a:pt x="46178" y="199037"/>
                    </a:lnTo>
                    <a:lnTo>
                      <a:pt x="46197" y="198915"/>
                    </a:lnTo>
                    <a:lnTo>
                      <a:pt x="46209" y="198794"/>
                    </a:lnTo>
                    <a:lnTo>
                      <a:pt x="46237" y="198557"/>
                    </a:lnTo>
                    <a:lnTo>
                      <a:pt x="46262" y="198313"/>
                    </a:lnTo>
                    <a:lnTo>
                      <a:pt x="46295" y="198071"/>
                    </a:lnTo>
                    <a:lnTo>
                      <a:pt x="46328" y="197955"/>
                    </a:lnTo>
                    <a:lnTo>
                      <a:pt x="46372" y="197840"/>
                    </a:lnTo>
                    <a:lnTo>
                      <a:pt x="46430" y="197736"/>
                    </a:lnTo>
                    <a:lnTo>
                      <a:pt x="46498" y="197633"/>
                    </a:lnTo>
                    <a:lnTo>
                      <a:pt x="46573" y="197536"/>
                    </a:lnTo>
                    <a:lnTo>
                      <a:pt x="46656" y="197445"/>
                    </a:lnTo>
                    <a:lnTo>
                      <a:pt x="46748" y="197372"/>
                    </a:lnTo>
                    <a:lnTo>
                      <a:pt x="46850" y="197305"/>
                    </a:lnTo>
                    <a:lnTo>
                      <a:pt x="46957" y="197244"/>
                    </a:lnTo>
                    <a:lnTo>
                      <a:pt x="47068" y="197190"/>
                    </a:lnTo>
                    <a:lnTo>
                      <a:pt x="47183" y="197153"/>
                    </a:lnTo>
                    <a:lnTo>
                      <a:pt x="47303" y="197135"/>
                    </a:lnTo>
                    <a:lnTo>
                      <a:pt x="47550" y="197110"/>
                    </a:lnTo>
                    <a:lnTo>
                      <a:pt x="47675" y="197105"/>
                    </a:lnTo>
                    <a:lnTo>
                      <a:pt x="47780" y="197062"/>
                    </a:lnTo>
                    <a:lnTo>
                      <a:pt x="47866" y="196983"/>
                    </a:lnTo>
                    <a:lnTo>
                      <a:pt x="47943" y="196886"/>
                    </a:lnTo>
                    <a:lnTo>
                      <a:pt x="48017" y="196783"/>
                    </a:lnTo>
                    <a:lnTo>
                      <a:pt x="48172" y="196594"/>
                    </a:lnTo>
                    <a:lnTo>
                      <a:pt x="48250" y="196497"/>
                    </a:lnTo>
                    <a:lnTo>
                      <a:pt x="48323" y="196400"/>
                    </a:lnTo>
                    <a:lnTo>
                      <a:pt x="48387" y="196302"/>
                    </a:lnTo>
                    <a:lnTo>
                      <a:pt x="48437" y="196187"/>
                    </a:lnTo>
                    <a:lnTo>
                      <a:pt x="48481" y="196078"/>
                    </a:lnTo>
                    <a:lnTo>
                      <a:pt x="48587" y="195853"/>
                    </a:lnTo>
                    <a:lnTo>
                      <a:pt x="48705" y="195640"/>
                    </a:lnTo>
                    <a:lnTo>
                      <a:pt x="48771" y="195543"/>
                    </a:lnTo>
                    <a:lnTo>
                      <a:pt x="48840" y="195440"/>
                    </a:lnTo>
                    <a:lnTo>
                      <a:pt x="48898" y="195331"/>
                    </a:lnTo>
                    <a:lnTo>
                      <a:pt x="48934" y="195221"/>
                    </a:lnTo>
                    <a:lnTo>
                      <a:pt x="48957" y="195100"/>
                    </a:lnTo>
                    <a:lnTo>
                      <a:pt x="48975" y="194978"/>
                    </a:lnTo>
                    <a:lnTo>
                      <a:pt x="48989" y="194857"/>
                    </a:lnTo>
                    <a:lnTo>
                      <a:pt x="48998" y="194735"/>
                    </a:lnTo>
                    <a:lnTo>
                      <a:pt x="49008" y="194613"/>
                    </a:lnTo>
                    <a:lnTo>
                      <a:pt x="49034" y="194371"/>
                    </a:lnTo>
                    <a:lnTo>
                      <a:pt x="49077" y="194134"/>
                    </a:lnTo>
                    <a:lnTo>
                      <a:pt x="49121" y="193897"/>
                    </a:lnTo>
                    <a:lnTo>
                      <a:pt x="49108" y="193648"/>
                    </a:lnTo>
                    <a:lnTo>
                      <a:pt x="49200" y="193429"/>
                    </a:lnTo>
                    <a:lnTo>
                      <a:pt x="49346" y="193228"/>
                    </a:lnTo>
                    <a:lnTo>
                      <a:pt x="49420" y="193132"/>
                    </a:lnTo>
                    <a:lnTo>
                      <a:pt x="49499" y="193040"/>
                    </a:lnTo>
                    <a:lnTo>
                      <a:pt x="49586" y="192955"/>
                    </a:lnTo>
                    <a:lnTo>
                      <a:pt x="49683" y="192888"/>
                    </a:lnTo>
                    <a:lnTo>
                      <a:pt x="49788" y="192822"/>
                    </a:lnTo>
                    <a:lnTo>
                      <a:pt x="49988" y="192688"/>
                    </a:lnTo>
                    <a:lnTo>
                      <a:pt x="50082" y="192609"/>
                    </a:lnTo>
                    <a:lnTo>
                      <a:pt x="50169" y="192524"/>
                    </a:lnTo>
                    <a:lnTo>
                      <a:pt x="50248" y="192433"/>
                    </a:lnTo>
                    <a:lnTo>
                      <a:pt x="50318" y="192330"/>
                    </a:lnTo>
                    <a:lnTo>
                      <a:pt x="50385" y="192226"/>
                    </a:lnTo>
                    <a:lnTo>
                      <a:pt x="50444" y="192123"/>
                    </a:lnTo>
                    <a:lnTo>
                      <a:pt x="50502" y="192007"/>
                    </a:lnTo>
                    <a:lnTo>
                      <a:pt x="50676" y="191855"/>
                    </a:lnTo>
                    <a:lnTo>
                      <a:pt x="50790" y="191807"/>
                    </a:lnTo>
                    <a:lnTo>
                      <a:pt x="50909" y="191770"/>
                    </a:lnTo>
                    <a:lnTo>
                      <a:pt x="51028" y="191734"/>
                    </a:lnTo>
                    <a:lnTo>
                      <a:pt x="51155" y="191709"/>
                    </a:lnTo>
                    <a:lnTo>
                      <a:pt x="51366" y="191618"/>
                    </a:lnTo>
                    <a:lnTo>
                      <a:pt x="51426" y="191521"/>
                    </a:lnTo>
                    <a:lnTo>
                      <a:pt x="51466" y="191400"/>
                    </a:lnTo>
                    <a:lnTo>
                      <a:pt x="51503" y="191278"/>
                    </a:lnTo>
                    <a:lnTo>
                      <a:pt x="51534" y="191163"/>
                    </a:lnTo>
                    <a:lnTo>
                      <a:pt x="51559" y="191042"/>
                    </a:lnTo>
                    <a:lnTo>
                      <a:pt x="51629" y="190811"/>
                    </a:lnTo>
                    <a:lnTo>
                      <a:pt x="51688" y="190573"/>
                    </a:lnTo>
                    <a:lnTo>
                      <a:pt x="51681" y="190330"/>
                    </a:lnTo>
                    <a:lnTo>
                      <a:pt x="51716" y="190087"/>
                    </a:lnTo>
                    <a:lnTo>
                      <a:pt x="51769" y="189851"/>
                    </a:lnTo>
                    <a:lnTo>
                      <a:pt x="51828" y="189620"/>
                    </a:lnTo>
                    <a:lnTo>
                      <a:pt x="51871" y="189377"/>
                    </a:lnTo>
                    <a:lnTo>
                      <a:pt x="51947" y="189146"/>
                    </a:lnTo>
                    <a:lnTo>
                      <a:pt x="52001" y="189037"/>
                    </a:lnTo>
                    <a:lnTo>
                      <a:pt x="52067" y="188933"/>
                    </a:lnTo>
                    <a:lnTo>
                      <a:pt x="52147" y="188842"/>
                    </a:lnTo>
                    <a:lnTo>
                      <a:pt x="52242" y="188770"/>
                    </a:lnTo>
                    <a:lnTo>
                      <a:pt x="52344" y="188696"/>
                    </a:lnTo>
                    <a:lnTo>
                      <a:pt x="52445" y="188629"/>
                    </a:lnTo>
                    <a:lnTo>
                      <a:pt x="52549" y="188563"/>
                    </a:lnTo>
                    <a:lnTo>
                      <a:pt x="52657" y="188514"/>
                    </a:lnTo>
                    <a:lnTo>
                      <a:pt x="52778" y="188489"/>
                    </a:lnTo>
                    <a:lnTo>
                      <a:pt x="52907" y="188490"/>
                    </a:lnTo>
                    <a:lnTo>
                      <a:pt x="53104" y="188386"/>
                    </a:lnTo>
                    <a:lnTo>
                      <a:pt x="53169" y="188277"/>
                    </a:lnTo>
                    <a:lnTo>
                      <a:pt x="53226" y="188168"/>
                    </a:lnTo>
                    <a:lnTo>
                      <a:pt x="53274" y="188059"/>
                    </a:lnTo>
                    <a:lnTo>
                      <a:pt x="53316" y="187943"/>
                    </a:lnTo>
                    <a:lnTo>
                      <a:pt x="53357" y="187828"/>
                    </a:lnTo>
                    <a:lnTo>
                      <a:pt x="53398" y="187712"/>
                    </a:lnTo>
                    <a:lnTo>
                      <a:pt x="53437" y="187597"/>
                    </a:lnTo>
                    <a:lnTo>
                      <a:pt x="53539" y="187378"/>
                    </a:lnTo>
                    <a:lnTo>
                      <a:pt x="53601" y="187275"/>
                    </a:lnTo>
                    <a:lnTo>
                      <a:pt x="53668" y="187171"/>
                    </a:lnTo>
                    <a:lnTo>
                      <a:pt x="53740" y="187074"/>
                    </a:lnTo>
                    <a:lnTo>
                      <a:pt x="53814" y="186977"/>
                    </a:lnTo>
                    <a:lnTo>
                      <a:pt x="53889" y="186880"/>
                    </a:lnTo>
                    <a:lnTo>
                      <a:pt x="53967" y="186789"/>
                    </a:lnTo>
                    <a:lnTo>
                      <a:pt x="54124" y="186600"/>
                    </a:lnTo>
                    <a:lnTo>
                      <a:pt x="54282" y="186418"/>
                    </a:lnTo>
                    <a:lnTo>
                      <a:pt x="54434" y="186224"/>
                    </a:lnTo>
                    <a:lnTo>
                      <a:pt x="54506" y="186127"/>
                    </a:lnTo>
                    <a:lnTo>
                      <a:pt x="54568" y="186029"/>
                    </a:lnTo>
                    <a:lnTo>
                      <a:pt x="54619" y="185914"/>
                    </a:lnTo>
                    <a:lnTo>
                      <a:pt x="54664" y="185804"/>
                    </a:lnTo>
                    <a:lnTo>
                      <a:pt x="54762" y="185579"/>
                    </a:lnTo>
                    <a:lnTo>
                      <a:pt x="54813" y="185470"/>
                    </a:lnTo>
                    <a:lnTo>
                      <a:pt x="54856" y="185355"/>
                    </a:lnTo>
                    <a:lnTo>
                      <a:pt x="54888" y="185239"/>
                    </a:lnTo>
                    <a:lnTo>
                      <a:pt x="54913" y="185118"/>
                    </a:lnTo>
                    <a:lnTo>
                      <a:pt x="54972" y="184881"/>
                    </a:lnTo>
                    <a:lnTo>
                      <a:pt x="55070" y="184662"/>
                    </a:lnTo>
                    <a:lnTo>
                      <a:pt x="55158" y="184438"/>
                    </a:lnTo>
                    <a:lnTo>
                      <a:pt x="55231" y="184201"/>
                    </a:lnTo>
                    <a:lnTo>
                      <a:pt x="55312" y="183970"/>
                    </a:lnTo>
                    <a:lnTo>
                      <a:pt x="55403" y="183745"/>
                    </a:lnTo>
                    <a:lnTo>
                      <a:pt x="55481" y="183520"/>
                    </a:lnTo>
                    <a:lnTo>
                      <a:pt x="55557" y="183289"/>
                    </a:lnTo>
                    <a:lnTo>
                      <a:pt x="55596" y="183174"/>
                    </a:lnTo>
                    <a:lnTo>
                      <a:pt x="55641" y="183058"/>
                    </a:lnTo>
                    <a:lnTo>
                      <a:pt x="55695" y="182949"/>
                    </a:lnTo>
                    <a:lnTo>
                      <a:pt x="55758" y="182846"/>
                    </a:lnTo>
                    <a:lnTo>
                      <a:pt x="55860" y="182627"/>
                    </a:lnTo>
                    <a:lnTo>
                      <a:pt x="55912" y="182390"/>
                    </a:lnTo>
                    <a:lnTo>
                      <a:pt x="55992" y="182159"/>
                    </a:lnTo>
                    <a:lnTo>
                      <a:pt x="56075" y="181928"/>
                    </a:lnTo>
                    <a:lnTo>
                      <a:pt x="56114" y="181813"/>
                    </a:lnTo>
                    <a:lnTo>
                      <a:pt x="56152" y="181697"/>
                    </a:lnTo>
                    <a:lnTo>
                      <a:pt x="56189" y="181582"/>
                    </a:lnTo>
                    <a:lnTo>
                      <a:pt x="56225" y="181467"/>
                    </a:lnTo>
                    <a:lnTo>
                      <a:pt x="56256" y="181351"/>
                    </a:lnTo>
                    <a:lnTo>
                      <a:pt x="56284" y="181229"/>
                    </a:lnTo>
                    <a:lnTo>
                      <a:pt x="56351" y="180999"/>
                    </a:lnTo>
                    <a:lnTo>
                      <a:pt x="56437" y="180774"/>
                    </a:lnTo>
                    <a:lnTo>
                      <a:pt x="56468" y="180653"/>
                    </a:lnTo>
                    <a:lnTo>
                      <a:pt x="56493" y="180537"/>
                    </a:lnTo>
                    <a:lnTo>
                      <a:pt x="56516" y="180416"/>
                    </a:lnTo>
                    <a:lnTo>
                      <a:pt x="56538" y="180300"/>
                    </a:lnTo>
                    <a:lnTo>
                      <a:pt x="56558" y="180179"/>
                    </a:lnTo>
                    <a:lnTo>
                      <a:pt x="56616" y="179941"/>
                    </a:lnTo>
                    <a:lnTo>
                      <a:pt x="56697" y="179710"/>
                    </a:lnTo>
                    <a:lnTo>
                      <a:pt x="56780" y="179480"/>
                    </a:lnTo>
                    <a:lnTo>
                      <a:pt x="56855" y="179255"/>
                    </a:lnTo>
                    <a:lnTo>
                      <a:pt x="56931" y="179024"/>
                    </a:lnTo>
                    <a:lnTo>
                      <a:pt x="57014" y="178793"/>
                    </a:lnTo>
                    <a:lnTo>
                      <a:pt x="57098" y="178563"/>
                    </a:lnTo>
                    <a:lnTo>
                      <a:pt x="57177" y="178332"/>
                    </a:lnTo>
                    <a:lnTo>
                      <a:pt x="57220" y="178095"/>
                    </a:lnTo>
                    <a:lnTo>
                      <a:pt x="57255" y="177852"/>
                    </a:lnTo>
                    <a:lnTo>
                      <a:pt x="57289" y="177614"/>
                    </a:lnTo>
                    <a:lnTo>
                      <a:pt x="57322" y="177372"/>
                    </a:lnTo>
                    <a:lnTo>
                      <a:pt x="57354" y="177135"/>
                    </a:lnTo>
                    <a:lnTo>
                      <a:pt x="57384" y="176892"/>
                    </a:lnTo>
                    <a:lnTo>
                      <a:pt x="57415" y="176649"/>
                    </a:lnTo>
                    <a:lnTo>
                      <a:pt x="57444" y="176406"/>
                    </a:lnTo>
                    <a:lnTo>
                      <a:pt x="57474" y="176169"/>
                    </a:lnTo>
                    <a:lnTo>
                      <a:pt x="57504" y="175926"/>
                    </a:lnTo>
                    <a:lnTo>
                      <a:pt x="57534" y="175683"/>
                    </a:lnTo>
                    <a:lnTo>
                      <a:pt x="57566" y="175446"/>
                    </a:lnTo>
                    <a:lnTo>
                      <a:pt x="57598" y="175203"/>
                    </a:lnTo>
                    <a:lnTo>
                      <a:pt x="57642" y="174966"/>
                    </a:lnTo>
                    <a:lnTo>
                      <a:pt x="57678" y="174723"/>
                    </a:lnTo>
                    <a:lnTo>
                      <a:pt x="57678" y="174480"/>
                    </a:lnTo>
                    <a:lnTo>
                      <a:pt x="57672" y="174236"/>
                    </a:lnTo>
                    <a:lnTo>
                      <a:pt x="57671" y="173994"/>
                    </a:lnTo>
                    <a:lnTo>
                      <a:pt x="57670" y="173751"/>
                    </a:lnTo>
                    <a:lnTo>
                      <a:pt x="57667" y="173508"/>
                    </a:lnTo>
                    <a:lnTo>
                      <a:pt x="57666" y="173265"/>
                    </a:lnTo>
                    <a:lnTo>
                      <a:pt x="57664" y="173022"/>
                    </a:lnTo>
                    <a:lnTo>
                      <a:pt x="57662" y="172779"/>
                    </a:lnTo>
                    <a:lnTo>
                      <a:pt x="57662" y="172536"/>
                    </a:lnTo>
                    <a:lnTo>
                      <a:pt x="57668" y="172292"/>
                    </a:lnTo>
                    <a:lnTo>
                      <a:pt x="57630" y="172055"/>
                    </a:lnTo>
                    <a:lnTo>
                      <a:pt x="57542" y="171831"/>
                    </a:lnTo>
                    <a:lnTo>
                      <a:pt x="57485" y="171588"/>
                    </a:lnTo>
                    <a:lnTo>
                      <a:pt x="57432" y="171351"/>
                    </a:lnTo>
                    <a:lnTo>
                      <a:pt x="57377" y="171120"/>
                    </a:lnTo>
                    <a:lnTo>
                      <a:pt x="57329" y="170883"/>
                    </a:lnTo>
                    <a:lnTo>
                      <a:pt x="57280" y="170640"/>
                    </a:lnTo>
                    <a:lnTo>
                      <a:pt x="57230" y="170403"/>
                    </a:lnTo>
                    <a:lnTo>
                      <a:pt x="57172" y="170166"/>
                    </a:lnTo>
                    <a:lnTo>
                      <a:pt x="57114" y="169929"/>
                    </a:lnTo>
                    <a:lnTo>
                      <a:pt x="57092" y="169692"/>
                    </a:lnTo>
                    <a:lnTo>
                      <a:pt x="57096" y="169443"/>
                    </a:lnTo>
                    <a:lnTo>
                      <a:pt x="57089" y="169200"/>
                    </a:lnTo>
                    <a:lnTo>
                      <a:pt x="57123" y="168963"/>
                    </a:lnTo>
                    <a:lnTo>
                      <a:pt x="57176" y="168726"/>
                    </a:lnTo>
                    <a:lnTo>
                      <a:pt x="57207" y="168484"/>
                    </a:lnTo>
                    <a:lnTo>
                      <a:pt x="57151" y="168252"/>
                    </a:lnTo>
                    <a:lnTo>
                      <a:pt x="57101" y="168137"/>
                    </a:lnTo>
                    <a:lnTo>
                      <a:pt x="57038" y="168034"/>
                    </a:lnTo>
                    <a:lnTo>
                      <a:pt x="56963" y="167936"/>
                    </a:lnTo>
                    <a:lnTo>
                      <a:pt x="56886" y="167839"/>
                    </a:lnTo>
                    <a:lnTo>
                      <a:pt x="56776" y="167627"/>
                    </a:lnTo>
                    <a:lnTo>
                      <a:pt x="56728" y="167390"/>
                    </a:lnTo>
                    <a:lnTo>
                      <a:pt x="56680" y="167147"/>
                    </a:lnTo>
                    <a:lnTo>
                      <a:pt x="56650" y="166904"/>
                    </a:lnTo>
                    <a:lnTo>
                      <a:pt x="56649" y="166661"/>
                    </a:lnTo>
                    <a:lnTo>
                      <a:pt x="56648" y="166424"/>
                    </a:lnTo>
                    <a:lnTo>
                      <a:pt x="56648" y="166175"/>
                    </a:lnTo>
                    <a:lnTo>
                      <a:pt x="56671" y="165938"/>
                    </a:lnTo>
                    <a:lnTo>
                      <a:pt x="56684" y="165695"/>
                    </a:lnTo>
                    <a:lnTo>
                      <a:pt x="56684" y="165451"/>
                    </a:lnTo>
                    <a:lnTo>
                      <a:pt x="56716" y="165209"/>
                    </a:lnTo>
                    <a:lnTo>
                      <a:pt x="56717" y="164965"/>
                    </a:lnTo>
                    <a:lnTo>
                      <a:pt x="56716" y="164723"/>
                    </a:lnTo>
                    <a:lnTo>
                      <a:pt x="56741" y="164485"/>
                    </a:lnTo>
                    <a:lnTo>
                      <a:pt x="56755" y="164236"/>
                    </a:lnTo>
                    <a:lnTo>
                      <a:pt x="56749" y="163994"/>
                    </a:lnTo>
                    <a:lnTo>
                      <a:pt x="56731" y="163878"/>
                    </a:lnTo>
                    <a:lnTo>
                      <a:pt x="56704" y="163757"/>
                    </a:lnTo>
                    <a:lnTo>
                      <a:pt x="56671" y="163641"/>
                    </a:lnTo>
                    <a:lnTo>
                      <a:pt x="56636" y="163526"/>
                    </a:lnTo>
                    <a:lnTo>
                      <a:pt x="56594" y="163410"/>
                    </a:lnTo>
                    <a:lnTo>
                      <a:pt x="56539" y="163174"/>
                    </a:lnTo>
                    <a:lnTo>
                      <a:pt x="56548" y="162931"/>
                    </a:lnTo>
                    <a:lnTo>
                      <a:pt x="56580" y="162815"/>
                    </a:lnTo>
                    <a:lnTo>
                      <a:pt x="56624" y="162700"/>
                    </a:lnTo>
                    <a:lnTo>
                      <a:pt x="56676" y="162590"/>
                    </a:lnTo>
                    <a:lnTo>
                      <a:pt x="56735" y="162481"/>
                    </a:lnTo>
                    <a:lnTo>
                      <a:pt x="56803" y="162384"/>
                    </a:lnTo>
                    <a:lnTo>
                      <a:pt x="56881" y="162286"/>
                    </a:lnTo>
                    <a:lnTo>
                      <a:pt x="56966" y="162201"/>
                    </a:lnTo>
                    <a:lnTo>
                      <a:pt x="57056" y="162122"/>
                    </a:lnTo>
                    <a:lnTo>
                      <a:pt x="57150" y="162043"/>
                    </a:lnTo>
                    <a:lnTo>
                      <a:pt x="57248" y="161970"/>
                    </a:lnTo>
                    <a:lnTo>
                      <a:pt x="57355" y="161910"/>
                    </a:lnTo>
                    <a:lnTo>
                      <a:pt x="57562" y="161782"/>
                    </a:lnTo>
                    <a:lnTo>
                      <a:pt x="57660" y="161715"/>
                    </a:lnTo>
                    <a:lnTo>
                      <a:pt x="57755" y="161636"/>
                    </a:lnTo>
                    <a:lnTo>
                      <a:pt x="57846" y="161557"/>
                    </a:lnTo>
                    <a:lnTo>
                      <a:pt x="57930" y="161466"/>
                    </a:lnTo>
                    <a:lnTo>
                      <a:pt x="58003" y="161369"/>
                    </a:lnTo>
                    <a:lnTo>
                      <a:pt x="58067" y="161266"/>
                    </a:lnTo>
                    <a:lnTo>
                      <a:pt x="58127" y="161163"/>
                    </a:lnTo>
                    <a:lnTo>
                      <a:pt x="58182" y="161053"/>
                    </a:lnTo>
                    <a:lnTo>
                      <a:pt x="58226" y="160932"/>
                    </a:lnTo>
                    <a:lnTo>
                      <a:pt x="58374" y="160761"/>
                    </a:lnTo>
                    <a:lnTo>
                      <a:pt x="58622" y="160719"/>
                    </a:lnTo>
                    <a:lnTo>
                      <a:pt x="58857" y="160768"/>
                    </a:lnTo>
                    <a:lnTo>
                      <a:pt x="59098" y="160804"/>
                    </a:lnTo>
                    <a:lnTo>
                      <a:pt x="59220" y="160798"/>
                    </a:lnTo>
                    <a:lnTo>
                      <a:pt x="59340" y="160786"/>
                    </a:lnTo>
                    <a:lnTo>
                      <a:pt x="59464" y="160767"/>
                    </a:lnTo>
                    <a:lnTo>
                      <a:pt x="59583" y="160743"/>
                    </a:lnTo>
                    <a:lnTo>
                      <a:pt x="59692" y="160695"/>
                    </a:lnTo>
                    <a:lnTo>
                      <a:pt x="59796" y="160628"/>
                    </a:lnTo>
                    <a:lnTo>
                      <a:pt x="59887" y="160542"/>
                    </a:lnTo>
                    <a:lnTo>
                      <a:pt x="59950" y="160445"/>
                    </a:lnTo>
                    <a:lnTo>
                      <a:pt x="59989" y="160330"/>
                    </a:lnTo>
                    <a:lnTo>
                      <a:pt x="60014" y="160209"/>
                    </a:lnTo>
                    <a:lnTo>
                      <a:pt x="60036" y="160087"/>
                    </a:lnTo>
                    <a:lnTo>
                      <a:pt x="60077" y="159844"/>
                    </a:lnTo>
                    <a:lnTo>
                      <a:pt x="60113" y="159607"/>
                    </a:lnTo>
                    <a:lnTo>
                      <a:pt x="60166" y="159371"/>
                    </a:lnTo>
                    <a:lnTo>
                      <a:pt x="60246" y="159139"/>
                    </a:lnTo>
                    <a:lnTo>
                      <a:pt x="60337" y="158908"/>
                    </a:lnTo>
                    <a:lnTo>
                      <a:pt x="60388" y="158672"/>
                    </a:lnTo>
                    <a:lnTo>
                      <a:pt x="60452" y="158440"/>
                    </a:lnTo>
                    <a:lnTo>
                      <a:pt x="60543" y="158216"/>
                    </a:lnTo>
                    <a:lnTo>
                      <a:pt x="60632" y="157973"/>
                    </a:lnTo>
                    <a:lnTo>
                      <a:pt x="60784" y="157821"/>
                    </a:lnTo>
                    <a:lnTo>
                      <a:pt x="61040" y="157827"/>
                    </a:lnTo>
                    <a:lnTo>
                      <a:pt x="61249" y="157942"/>
                    </a:lnTo>
                    <a:lnTo>
                      <a:pt x="61458" y="158058"/>
                    </a:lnTo>
                    <a:lnTo>
                      <a:pt x="61704" y="158076"/>
                    </a:lnTo>
                    <a:lnTo>
                      <a:pt x="61952" y="158070"/>
                    </a:lnTo>
                    <a:lnTo>
                      <a:pt x="62070" y="158046"/>
                    </a:lnTo>
                    <a:lnTo>
                      <a:pt x="62175" y="157997"/>
                    </a:lnTo>
                    <a:lnTo>
                      <a:pt x="62266" y="157918"/>
                    </a:lnTo>
                    <a:lnTo>
                      <a:pt x="62352" y="157827"/>
                    </a:lnTo>
                    <a:lnTo>
                      <a:pt x="62533" y="157663"/>
                    </a:lnTo>
                    <a:lnTo>
                      <a:pt x="62714" y="157499"/>
                    </a:lnTo>
                    <a:lnTo>
                      <a:pt x="62889" y="157329"/>
                    </a:lnTo>
                    <a:lnTo>
                      <a:pt x="62972" y="157244"/>
                    </a:lnTo>
                    <a:lnTo>
                      <a:pt x="63048" y="157147"/>
                    </a:lnTo>
                    <a:lnTo>
                      <a:pt x="63118" y="157049"/>
                    </a:lnTo>
                    <a:lnTo>
                      <a:pt x="63186" y="156946"/>
                    </a:lnTo>
                    <a:lnTo>
                      <a:pt x="63333" y="156752"/>
                    </a:lnTo>
                    <a:lnTo>
                      <a:pt x="63511" y="156587"/>
                    </a:lnTo>
                    <a:lnTo>
                      <a:pt x="63645" y="156387"/>
                    </a:lnTo>
                    <a:lnTo>
                      <a:pt x="63742" y="156162"/>
                    </a:lnTo>
                    <a:lnTo>
                      <a:pt x="63830" y="155938"/>
                    </a:lnTo>
                    <a:lnTo>
                      <a:pt x="63918" y="155706"/>
                    </a:lnTo>
                    <a:lnTo>
                      <a:pt x="63997" y="155476"/>
                    </a:lnTo>
                    <a:lnTo>
                      <a:pt x="64047" y="155239"/>
                    </a:lnTo>
                    <a:lnTo>
                      <a:pt x="64101" y="155008"/>
                    </a:lnTo>
                    <a:lnTo>
                      <a:pt x="64158" y="154771"/>
                    </a:lnTo>
                    <a:lnTo>
                      <a:pt x="64211" y="154595"/>
                    </a:lnTo>
                    <a:lnTo>
                      <a:pt x="64273" y="154419"/>
                    </a:lnTo>
                    <a:lnTo>
                      <a:pt x="64298" y="154182"/>
                    </a:lnTo>
                    <a:lnTo>
                      <a:pt x="64288" y="153939"/>
                    </a:lnTo>
                    <a:lnTo>
                      <a:pt x="64286" y="153696"/>
                    </a:lnTo>
                    <a:lnTo>
                      <a:pt x="64286" y="153453"/>
                    </a:lnTo>
                    <a:lnTo>
                      <a:pt x="64281" y="153210"/>
                    </a:lnTo>
                    <a:lnTo>
                      <a:pt x="64258" y="152966"/>
                    </a:lnTo>
                    <a:lnTo>
                      <a:pt x="64234" y="152724"/>
                    </a:lnTo>
                    <a:lnTo>
                      <a:pt x="64212" y="152481"/>
                    </a:lnTo>
                    <a:lnTo>
                      <a:pt x="64196" y="152244"/>
                    </a:lnTo>
                    <a:lnTo>
                      <a:pt x="64196" y="152001"/>
                    </a:lnTo>
                    <a:lnTo>
                      <a:pt x="64199" y="151873"/>
                    </a:lnTo>
                    <a:lnTo>
                      <a:pt x="64202" y="151630"/>
                    </a:lnTo>
                    <a:lnTo>
                      <a:pt x="64205" y="151508"/>
                    </a:lnTo>
                    <a:lnTo>
                      <a:pt x="64209" y="151387"/>
                    </a:lnTo>
                    <a:lnTo>
                      <a:pt x="64214" y="151265"/>
                    </a:lnTo>
                    <a:lnTo>
                      <a:pt x="64221" y="151144"/>
                    </a:lnTo>
                    <a:lnTo>
                      <a:pt x="64231" y="151022"/>
                    </a:lnTo>
                    <a:lnTo>
                      <a:pt x="64247" y="150901"/>
                    </a:lnTo>
                    <a:lnTo>
                      <a:pt x="64285" y="150786"/>
                    </a:lnTo>
                    <a:lnTo>
                      <a:pt x="64355" y="150695"/>
                    </a:lnTo>
                    <a:lnTo>
                      <a:pt x="64449" y="150610"/>
                    </a:lnTo>
                    <a:lnTo>
                      <a:pt x="64555" y="150542"/>
                    </a:lnTo>
                    <a:lnTo>
                      <a:pt x="64665" y="150494"/>
                    </a:lnTo>
                    <a:lnTo>
                      <a:pt x="64783" y="150470"/>
                    </a:lnTo>
                    <a:lnTo>
                      <a:pt x="64905" y="150451"/>
                    </a:lnTo>
                    <a:lnTo>
                      <a:pt x="65136" y="150373"/>
                    </a:lnTo>
                    <a:lnTo>
                      <a:pt x="65370" y="150311"/>
                    </a:lnTo>
                    <a:lnTo>
                      <a:pt x="65614" y="150318"/>
                    </a:lnTo>
                    <a:lnTo>
                      <a:pt x="65857" y="150318"/>
                    </a:lnTo>
                    <a:lnTo>
                      <a:pt x="66100" y="150312"/>
                    </a:lnTo>
                    <a:lnTo>
                      <a:pt x="66221" y="150299"/>
                    </a:lnTo>
                    <a:lnTo>
                      <a:pt x="66341" y="150281"/>
                    </a:lnTo>
                    <a:lnTo>
                      <a:pt x="66460" y="150257"/>
                    </a:lnTo>
                    <a:lnTo>
                      <a:pt x="66578" y="150227"/>
                    </a:lnTo>
                    <a:lnTo>
                      <a:pt x="66695" y="150196"/>
                    </a:lnTo>
                    <a:lnTo>
                      <a:pt x="66477" y="150050"/>
                    </a:lnTo>
                    <a:lnTo>
                      <a:pt x="66242" y="149989"/>
                    </a:lnTo>
                    <a:lnTo>
                      <a:pt x="66000" y="149959"/>
                    </a:lnTo>
                    <a:lnTo>
                      <a:pt x="65758" y="149935"/>
                    </a:lnTo>
                    <a:lnTo>
                      <a:pt x="65513" y="149941"/>
                    </a:lnTo>
                    <a:lnTo>
                      <a:pt x="65393" y="149935"/>
                    </a:lnTo>
                    <a:lnTo>
                      <a:pt x="65276" y="149904"/>
                    </a:lnTo>
                    <a:lnTo>
                      <a:pt x="65163" y="149862"/>
                    </a:lnTo>
                    <a:lnTo>
                      <a:pt x="65052" y="149808"/>
                    </a:lnTo>
                    <a:lnTo>
                      <a:pt x="64944" y="149753"/>
                    </a:lnTo>
                    <a:lnTo>
                      <a:pt x="64838" y="149692"/>
                    </a:lnTo>
                    <a:lnTo>
                      <a:pt x="64615" y="149589"/>
                    </a:lnTo>
                    <a:lnTo>
                      <a:pt x="64406" y="149473"/>
                    </a:lnTo>
                    <a:lnTo>
                      <a:pt x="64343" y="149242"/>
                    </a:lnTo>
                    <a:lnTo>
                      <a:pt x="64318" y="149115"/>
                    </a:lnTo>
                    <a:lnTo>
                      <a:pt x="64267" y="148878"/>
                    </a:lnTo>
                    <a:lnTo>
                      <a:pt x="64180" y="148653"/>
                    </a:lnTo>
                    <a:lnTo>
                      <a:pt x="64124" y="148422"/>
                    </a:lnTo>
                    <a:lnTo>
                      <a:pt x="64131" y="148173"/>
                    </a:lnTo>
                    <a:lnTo>
                      <a:pt x="64108" y="147936"/>
                    </a:lnTo>
                    <a:lnTo>
                      <a:pt x="64067" y="147693"/>
                    </a:lnTo>
                    <a:lnTo>
                      <a:pt x="64020" y="147457"/>
                    </a:lnTo>
                    <a:lnTo>
                      <a:pt x="63977" y="147220"/>
                    </a:lnTo>
                    <a:lnTo>
                      <a:pt x="63930" y="146977"/>
                    </a:lnTo>
                    <a:lnTo>
                      <a:pt x="63852" y="146751"/>
                    </a:lnTo>
                    <a:lnTo>
                      <a:pt x="63785" y="146515"/>
                    </a:lnTo>
                    <a:lnTo>
                      <a:pt x="63732" y="146277"/>
                    </a:lnTo>
                    <a:lnTo>
                      <a:pt x="63685" y="146169"/>
                    </a:lnTo>
                    <a:lnTo>
                      <a:pt x="63628" y="146059"/>
                    </a:lnTo>
                    <a:lnTo>
                      <a:pt x="63565" y="145956"/>
                    </a:lnTo>
                    <a:lnTo>
                      <a:pt x="63498" y="145853"/>
                    </a:lnTo>
                    <a:lnTo>
                      <a:pt x="63426" y="145755"/>
                    </a:lnTo>
                    <a:lnTo>
                      <a:pt x="63350" y="145664"/>
                    </a:lnTo>
                    <a:lnTo>
                      <a:pt x="63269" y="145573"/>
                    </a:lnTo>
                    <a:lnTo>
                      <a:pt x="63187" y="145482"/>
                    </a:lnTo>
                    <a:lnTo>
                      <a:pt x="63040" y="145287"/>
                    </a:lnTo>
                    <a:lnTo>
                      <a:pt x="62977" y="145178"/>
                    </a:lnTo>
                    <a:lnTo>
                      <a:pt x="62931" y="145069"/>
                    </a:lnTo>
                    <a:lnTo>
                      <a:pt x="62897" y="144947"/>
                    </a:lnTo>
                    <a:lnTo>
                      <a:pt x="62874" y="144825"/>
                    </a:lnTo>
                    <a:lnTo>
                      <a:pt x="62867" y="144704"/>
                    </a:lnTo>
                    <a:lnTo>
                      <a:pt x="62934" y="144473"/>
                    </a:lnTo>
                    <a:lnTo>
                      <a:pt x="63004" y="144242"/>
                    </a:lnTo>
                    <a:lnTo>
                      <a:pt x="63043" y="143999"/>
                    </a:lnTo>
                    <a:lnTo>
                      <a:pt x="63078" y="143763"/>
                    </a:lnTo>
                    <a:lnTo>
                      <a:pt x="63090" y="143520"/>
                    </a:lnTo>
                    <a:lnTo>
                      <a:pt x="63053" y="143276"/>
                    </a:lnTo>
                    <a:lnTo>
                      <a:pt x="63029" y="143161"/>
                    </a:lnTo>
                    <a:lnTo>
                      <a:pt x="62999" y="143040"/>
                    </a:lnTo>
                    <a:lnTo>
                      <a:pt x="62960" y="142924"/>
                    </a:lnTo>
                    <a:lnTo>
                      <a:pt x="62933" y="142867"/>
                    </a:lnTo>
                    <a:lnTo>
                      <a:pt x="62853" y="142705"/>
                    </a:lnTo>
                    <a:lnTo>
                      <a:pt x="62792" y="142474"/>
                    </a:lnTo>
                    <a:lnTo>
                      <a:pt x="62768" y="142231"/>
                    </a:lnTo>
                    <a:lnTo>
                      <a:pt x="62748" y="142110"/>
                    </a:lnTo>
                    <a:lnTo>
                      <a:pt x="62721" y="141994"/>
                    </a:lnTo>
                    <a:lnTo>
                      <a:pt x="62676" y="141879"/>
                    </a:lnTo>
                    <a:lnTo>
                      <a:pt x="62609" y="141782"/>
                    </a:lnTo>
                    <a:lnTo>
                      <a:pt x="62531" y="141685"/>
                    </a:lnTo>
                    <a:lnTo>
                      <a:pt x="62384" y="141491"/>
                    </a:lnTo>
                    <a:lnTo>
                      <a:pt x="62234" y="141302"/>
                    </a:lnTo>
                    <a:lnTo>
                      <a:pt x="62154" y="141205"/>
                    </a:lnTo>
                    <a:lnTo>
                      <a:pt x="62079" y="141107"/>
                    </a:lnTo>
                    <a:lnTo>
                      <a:pt x="62021" y="141004"/>
                    </a:lnTo>
                    <a:lnTo>
                      <a:pt x="61983" y="140889"/>
                    </a:lnTo>
                    <a:lnTo>
                      <a:pt x="61960" y="140767"/>
                    </a:lnTo>
                    <a:lnTo>
                      <a:pt x="61946" y="140652"/>
                    </a:lnTo>
                    <a:lnTo>
                      <a:pt x="61942" y="140530"/>
                    </a:lnTo>
                    <a:lnTo>
                      <a:pt x="61947" y="140287"/>
                    </a:lnTo>
                    <a:lnTo>
                      <a:pt x="61945" y="140160"/>
                    </a:lnTo>
                    <a:lnTo>
                      <a:pt x="61943" y="140039"/>
                    </a:lnTo>
                    <a:lnTo>
                      <a:pt x="61946" y="139916"/>
                    </a:lnTo>
                    <a:lnTo>
                      <a:pt x="61954" y="139795"/>
                    </a:lnTo>
                    <a:lnTo>
                      <a:pt x="61965" y="139674"/>
                    </a:lnTo>
                    <a:lnTo>
                      <a:pt x="61981" y="139558"/>
                    </a:lnTo>
                    <a:lnTo>
                      <a:pt x="62004" y="139436"/>
                    </a:lnTo>
                    <a:lnTo>
                      <a:pt x="62032" y="139321"/>
                    </a:lnTo>
                    <a:lnTo>
                      <a:pt x="62079" y="139078"/>
                    </a:lnTo>
                    <a:lnTo>
                      <a:pt x="62119" y="138841"/>
                    </a:lnTo>
                    <a:lnTo>
                      <a:pt x="62135" y="138598"/>
                    </a:lnTo>
                    <a:lnTo>
                      <a:pt x="62125" y="138355"/>
                    </a:lnTo>
                    <a:lnTo>
                      <a:pt x="62116" y="138234"/>
                    </a:lnTo>
                    <a:lnTo>
                      <a:pt x="62103" y="138112"/>
                    </a:lnTo>
                    <a:lnTo>
                      <a:pt x="62080" y="137997"/>
                    </a:lnTo>
                    <a:lnTo>
                      <a:pt x="62047" y="137876"/>
                    </a:lnTo>
                    <a:lnTo>
                      <a:pt x="62008" y="137760"/>
                    </a:lnTo>
                    <a:lnTo>
                      <a:pt x="61941" y="137529"/>
                    </a:lnTo>
                    <a:lnTo>
                      <a:pt x="61875" y="137292"/>
                    </a:lnTo>
                    <a:lnTo>
                      <a:pt x="61765" y="137079"/>
                    </a:lnTo>
                    <a:lnTo>
                      <a:pt x="61652" y="136861"/>
                    </a:lnTo>
                    <a:lnTo>
                      <a:pt x="61542" y="136642"/>
                    </a:lnTo>
                    <a:lnTo>
                      <a:pt x="61447" y="136423"/>
                    </a:lnTo>
                    <a:lnTo>
                      <a:pt x="61354" y="136198"/>
                    </a:lnTo>
                    <a:lnTo>
                      <a:pt x="61237" y="135980"/>
                    </a:lnTo>
                    <a:lnTo>
                      <a:pt x="61137" y="135761"/>
                    </a:lnTo>
                    <a:lnTo>
                      <a:pt x="61132" y="135518"/>
                    </a:lnTo>
                    <a:lnTo>
                      <a:pt x="61153" y="135275"/>
                    </a:lnTo>
                    <a:lnTo>
                      <a:pt x="61176" y="135032"/>
                    </a:lnTo>
                    <a:lnTo>
                      <a:pt x="61173" y="134789"/>
                    </a:lnTo>
                    <a:lnTo>
                      <a:pt x="61171" y="134552"/>
                    </a:lnTo>
                    <a:lnTo>
                      <a:pt x="61169" y="134309"/>
                    </a:lnTo>
                    <a:lnTo>
                      <a:pt x="61167" y="134066"/>
                    </a:lnTo>
                    <a:lnTo>
                      <a:pt x="61168" y="133823"/>
                    </a:lnTo>
                    <a:lnTo>
                      <a:pt x="61162" y="133574"/>
                    </a:lnTo>
                    <a:lnTo>
                      <a:pt x="61135" y="133337"/>
                    </a:lnTo>
                    <a:lnTo>
                      <a:pt x="61120" y="133094"/>
                    </a:lnTo>
                    <a:lnTo>
                      <a:pt x="61120" y="132851"/>
                    </a:lnTo>
                    <a:lnTo>
                      <a:pt x="61096" y="132608"/>
                    </a:lnTo>
                    <a:lnTo>
                      <a:pt x="61070" y="132365"/>
                    </a:lnTo>
                    <a:lnTo>
                      <a:pt x="61047" y="132122"/>
                    </a:lnTo>
                    <a:lnTo>
                      <a:pt x="60970" y="131897"/>
                    </a:lnTo>
                    <a:lnTo>
                      <a:pt x="60896" y="131666"/>
                    </a:lnTo>
                    <a:lnTo>
                      <a:pt x="60853" y="131423"/>
                    </a:lnTo>
                    <a:lnTo>
                      <a:pt x="60817" y="131187"/>
                    </a:lnTo>
                    <a:lnTo>
                      <a:pt x="60783" y="130943"/>
                    </a:lnTo>
                    <a:lnTo>
                      <a:pt x="60709" y="130712"/>
                    </a:lnTo>
                    <a:lnTo>
                      <a:pt x="60603" y="130494"/>
                    </a:lnTo>
                    <a:lnTo>
                      <a:pt x="60545" y="130256"/>
                    </a:lnTo>
                    <a:lnTo>
                      <a:pt x="60456" y="130032"/>
                    </a:lnTo>
                    <a:lnTo>
                      <a:pt x="60348" y="129813"/>
                    </a:lnTo>
                    <a:lnTo>
                      <a:pt x="60275" y="129582"/>
                    </a:lnTo>
                    <a:lnTo>
                      <a:pt x="60220" y="129345"/>
                    </a:lnTo>
                    <a:lnTo>
                      <a:pt x="60166" y="129108"/>
                    </a:lnTo>
                    <a:lnTo>
                      <a:pt x="60120" y="128872"/>
                    </a:lnTo>
                    <a:lnTo>
                      <a:pt x="60061" y="128635"/>
                    </a:lnTo>
                    <a:lnTo>
                      <a:pt x="59979" y="128404"/>
                    </a:lnTo>
                    <a:lnTo>
                      <a:pt x="59917" y="128173"/>
                    </a:lnTo>
                    <a:lnTo>
                      <a:pt x="59852" y="127936"/>
                    </a:lnTo>
                    <a:lnTo>
                      <a:pt x="59816" y="127821"/>
                    </a:lnTo>
                    <a:lnTo>
                      <a:pt x="59779" y="127705"/>
                    </a:lnTo>
                    <a:lnTo>
                      <a:pt x="59738" y="127589"/>
                    </a:lnTo>
                    <a:lnTo>
                      <a:pt x="59694" y="127481"/>
                    </a:lnTo>
                    <a:lnTo>
                      <a:pt x="59612" y="127249"/>
                    </a:lnTo>
                    <a:lnTo>
                      <a:pt x="59532" y="127018"/>
                    </a:lnTo>
                    <a:lnTo>
                      <a:pt x="59425" y="126800"/>
                    </a:lnTo>
                    <a:lnTo>
                      <a:pt x="59307" y="126587"/>
                    </a:lnTo>
                    <a:lnTo>
                      <a:pt x="59246" y="126484"/>
                    </a:lnTo>
                    <a:lnTo>
                      <a:pt x="59186" y="126381"/>
                    </a:lnTo>
                    <a:lnTo>
                      <a:pt x="59131" y="126271"/>
                    </a:lnTo>
                    <a:lnTo>
                      <a:pt x="59089" y="126156"/>
                    </a:lnTo>
                    <a:lnTo>
                      <a:pt x="59048" y="126041"/>
                    </a:lnTo>
                    <a:lnTo>
                      <a:pt x="58931" y="125828"/>
                    </a:lnTo>
                    <a:lnTo>
                      <a:pt x="58799" y="125627"/>
                    </a:lnTo>
                    <a:lnTo>
                      <a:pt x="58672" y="125415"/>
                    </a:lnTo>
                    <a:lnTo>
                      <a:pt x="58552" y="125202"/>
                    </a:lnTo>
                    <a:lnTo>
                      <a:pt x="58458" y="124977"/>
                    </a:lnTo>
                    <a:lnTo>
                      <a:pt x="58325" y="124783"/>
                    </a:lnTo>
                    <a:lnTo>
                      <a:pt x="58143" y="124619"/>
                    </a:lnTo>
                    <a:lnTo>
                      <a:pt x="58013" y="124412"/>
                    </a:lnTo>
                    <a:lnTo>
                      <a:pt x="57901" y="124194"/>
                    </a:lnTo>
                    <a:lnTo>
                      <a:pt x="57847" y="124084"/>
                    </a:lnTo>
                    <a:lnTo>
                      <a:pt x="57793" y="123975"/>
                    </a:lnTo>
                    <a:lnTo>
                      <a:pt x="57732" y="123871"/>
                    </a:lnTo>
                    <a:lnTo>
                      <a:pt x="57664" y="123768"/>
                    </a:lnTo>
                    <a:lnTo>
                      <a:pt x="57599" y="123671"/>
                    </a:lnTo>
                    <a:lnTo>
                      <a:pt x="57492" y="123452"/>
                    </a:lnTo>
                    <a:lnTo>
                      <a:pt x="57391" y="123227"/>
                    </a:lnTo>
                    <a:lnTo>
                      <a:pt x="57263" y="123027"/>
                    </a:lnTo>
                    <a:lnTo>
                      <a:pt x="57139" y="122814"/>
                    </a:lnTo>
                    <a:lnTo>
                      <a:pt x="57031" y="122602"/>
                    </a:lnTo>
                    <a:lnTo>
                      <a:pt x="56974" y="122493"/>
                    </a:lnTo>
                    <a:lnTo>
                      <a:pt x="56916" y="122383"/>
                    </a:lnTo>
                    <a:lnTo>
                      <a:pt x="56854" y="122280"/>
                    </a:lnTo>
                    <a:lnTo>
                      <a:pt x="56787" y="122176"/>
                    </a:lnTo>
                    <a:lnTo>
                      <a:pt x="56717" y="122079"/>
                    </a:lnTo>
                    <a:lnTo>
                      <a:pt x="56576" y="121879"/>
                    </a:lnTo>
                    <a:lnTo>
                      <a:pt x="56432" y="121684"/>
                    </a:lnTo>
                    <a:lnTo>
                      <a:pt x="56276" y="121496"/>
                    </a:lnTo>
                    <a:lnTo>
                      <a:pt x="56082" y="121302"/>
                    </a:lnTo>
                    <a:lnTo>
                      <a:pt x="55911" y="121125"/>
                    </a:lnTo>
                    <a:lnTo>
                      <a:pt x="55741" y="120955"/>
                    </a:lnTo>
                    <a:lnTo>
                      <a:pt x="55569" y="120779"/>
                    </a:lnTo>
                    <a:lnTo>
                      <a:pt x="55398" y="120609"/>
                    </a:lnTo>
                    <a:lnTo>
                      <a:pt x="55227" y="120439"/>
                    </a:lnTo>
                    <a:lnTo>
                      <a:pt x="55056" y="120262"/>
                    </a:lnTo>
                    <a:lnTo>
                      <a:pt x="54885" y="120092"/>
                    </a:lnTo>
                    <a:lnTo>
                      <a:pt x="54800" y="120001"/>
                    </a:lnTo>
                    <a:lnTo>
                      <a:pt x="54715" y="119916"/>
                    </a:lnTo>
                    <a:lnTo>
                      <a:pt x="54628" y="119831"/>
                    </a:lnTo>
                    <a:lnTo>
                      <a:pt x="54536" y="119753"/>
                    </a:lnTo>
                    <a:lnTo>
                      <a:pt x="54434" y="119685"/>
                    </a:lnTo>
                    <a:lnTo>
                      <a:pt x="54333" y="119618"/>
                    </a:lnTo>
                    <a:lnTo>
                      <a:pt x="54156" y="119449"/>
                    </a:lnTo>
                    <a:lnTo>
                      <a:pt x="53979" y="119285"/>
                    </a:lnTo>
                    <a:lnTo>
                      <a:pt x="53793" y="119127"/>
                    </a:lnTo>
                    <a:lnTo>
                      <a:pt x="53619" y="118963"/>
                    </a:lnTo>
                    <a:lnTo>
                      <a:pt x="53442" y="118798"/>
                    </a:lnTo>
                    <a:lnTo>
                      <a:pt x="53246" y="118652"/>
                    </a:lnTo>
                    <a:lnTo>
                      <a:pt x="53048" y="118507"/>
                    </a:lnTo>
                    <a:lnTo>
                      <a:pt x="52947" y="118440"/>
                    </a:lnTo>
                    <a:lnTo>
                      <a:pt x="52844" y="118373"/>
                    </a:lnTo>
                    <a:lnTo>
                      <a:pt x="52734" y="118325"/>
                    </a:lnTo>
                    <a:lnTo>
                      <a:pt x="52620" y="118282"/>
                    </a:lnTo>
                    <a:lnTo>
                      <a:pt x="52503" y="118246"/>
                    </a:lnTo>
                    <a:lnTo>
                      <a:pt x="52384" y="118221"/>
                    </a:lnTo>
                    <a:lnTo>
                      <a:pt x="52265" y="118197"/>
                    </a:lnTo>
                    <a:lnTo>
                      <a:pt x="52144" y="118179"/>
                    </a:lnTo>
                    <a:lnTo>
                      <a:pt x="51902" y="118191"/>
                    </a:lnTo>
                    <a:lnTo>
                      <a:pt x="51661" y="118221"/>
                    </a:lnTo>
                    <a:lnTo>
                      <a:pt x="51417" y="118215"/>
                    </a:lnTo>
                    <a:lnTo>
                      <a:pt x="51176" y="118234"/>
                    </a:lnTo>
                    <a:lnTo>
                      <a:pt x="50935" y="118270"/>
                    </a:lnTo>
                    <a:lnTo>
                      <a:pt x="50814" y="118288"/>
                    </a:lnTo>
                    <a:lnTo>
                      <a:pt x="50694" y="118306"/>
                    </a:lnTo>
                    <a:lnTo>
                      <a:pt x="50578" y="118336"/>
                    </a:lnTo>
                    <a:lnTo>
                      <a:pt x="50462" y="118373"/>
                    </a:lnTo>
                    <a:lnTo>
                      <a:pt x="50349" y="118422"/>
                    </a:lnTo>
                    <a:lnTo>
                      <a:pt x="50240" y="118476"/>
                    </a:lnTo>
                    <a:lnTo>
                      <a:pt x="50135" y="118537"/>
                    </a:lnTo>
                    <a:lnTo>
                      <a:pt x="49904" y="118604"/>
                    </a:lnTo>
                    <a:lnTo>
                      <a:pt x="49660" y="118623"/>
                    </a:lnTo>
                    <a:lnTo>
                      <a:pt x="49408" y="118622"/>
                    </a:lnTo>
                    <a:lnTo>
                      <a:pt x="49293" y="118598"/>
                    </a:lnTo>
                    <a:lnTo>
                      <a:pt x="49194" y="118537"/>
                    </a:lnTo>
                    <a:lnTo>
                      <a:pt x="49102" y="118458"/>
                    </a:lnTo>
                    <a:lnTo>
                      <a:pt x="49014" y="118373"/>
                    </a:lnTo>
                    <a:lnTo>
                      <a:pt x="48928" y="118288"/>
                    </a:lnTo>
                    <a:lnTo>
                      <a:pt x="48842" y="118197"/>
                    </a:lnTo>
                    <a:lnTo>
                      <a:pt x="48756" y="118106"/>
                    </a:lnTo>
                    <a:lnTo>
                      <a:pt x="48570" y="117954"/>
                    </a:lnTo>
                    <a:lnTo>
                      <a:pt x="48471" y="117881"/>
                    </a:lnTo>
                    <a:lnTo>
                      <a:pt x="48371" y="117814"/>
                    </a:lnTo>
                    <a:lnTo>
                      <a:pt x="48268" y="117747"/>
                    </a:lnTo>
                    <a:lnTo>
                      <a:pt x="48161" y="117687"/>
                    </a:lnTo>
                    <a:lnTo>
                      <a:pt x="47958" y="117559"/>
                    </a:lnTo>
                    <a:lnTo>
                      <a:pt x="47867" y="117474"/>
                    </a:lnTo>
                    <a:lnTo>
                      <a:pt x="47785" y="117383"/>
                    </a:lnTo>
                    <a:lnTo>
                      <a:pt x="47715" y="117280"/>
                    </a:lnTo>
                    <a:lnTo>
                      <a:pt x="47654" y="117176"/>
                    </a:lnTo>
                    <a:lnTo>
                      <a:pt x="47608" y="117061"/>
                    </a:lnTo>
                    <a:lnTo>
                      <a:pt x="47595" y="116939"/>
                    </a:lnTo>
                    <a:lnTo>
                      <a:pt x="47652" y="116703"/>
                    </a:lnTo>
                    <a:lnTo>
                      <a:pt x="47702" y="116593"/>
                    </a:lnTo>
                    <a:lnTo>
                      <a:pt x="47761" y="116484"/>
                    </a:lnTo>
                    <a:lnTo>
                      <a:pt x="47835" y="116386"/>
                    </a:lnTo>
                    <a:lnTo>
                      <a:pt x="47912" y="116296"/>
                    </a:lnTo>
                    <a:lnTo>
                      <a:pt x="48070" y="116107"/>
                    </a:lnTo>
                    <a:lnTo>
                      <a:pt x="48230" y="115925"/>
                    </a:lnTo>
                    <a:lnTo>
                      <a:pt x="48360" y="115724"/>
                    </a:lnTo>
                    <a:lnTo>
                      <a:pt x="48378" y="115481"/>
                    </a:lnTo>
                    <a:lnTo>
                      <a:pt x="48379" y="115354"/>
                    </a:lnTo>
                    <a:lnTo>
                      <a:pt x="48403" y="115238"/>
                    </a:lnTo>
                    <a:lnTo>
                      <a:pt x="48452" y="115129"/>
                    </a:lnTo>
                    <a:lnTo>
                      <a:pt x="48516" y="115026"/>
                    </a:lnTo>
                    <a:lnTo>
                      <a:pt x="48582" y="114922"/>
                    </a:lnTo>
                    <a:lnTo>
                      <a:pt x="48658" y="114813"/>
                    </a:lnTo>
                    <a:lnTo>
                      <a:pt x="48741" y="114716"/>
                    </a:lnTo>
                    <a:lnTo>
                      <a:pt x="48810" y="114503"/>
                    </a:lnTo>
                    <a:lnTo>
                      <a:pt x="48684" y="114278"/>
                    </a:lnTo>
                    <a:lnTo>
                      <a:pt x="48462" y="114266"/>
                    </a:lnTo>
                    <a:lnTo>
                      <a:pt x="48333" y="114297"/>
                    </a:lnTo>
                    <a:lnTo>
                      <a:pt x="48080" y="114327"/>
                    </a:lnTo>
                    <a:lnTo>
                      <a:pt x="47882" y="114430"/>
                    </a:lnTo>
                    <a:lnTo>
                      <a:pt x="47790" y="114661"/>
                    </a:lnTo>
                    <a:lnTo>
                      <a:pt x="47613" y="114856"/>
                    </a:lnTo>
                    <a:lnTo>
                      <a:pt x="47416" y="114959"/>
                    </a:lnTo>
                    <a:lnTo>
                      <a:pt x="47235" y="114807"/>
                    </a:lnTo>
                    <a:lnTo>
                      <a:pt x="47102" y="114595"/>
                    </a:lnTo>
                    <a:lnTo>
                      <a:pt x="47024" y="114357"/>
                    </a:lnTo>
                    <a:lnTo>
                      <a:pt x="46938" y="114133"/>
                    </a:lnTo>
                    <a:lnTo>
                      <a:pt x="46914" y="113890"/>
                    </a:lnTo>
                    <a:lnTo>
                      <a:pt x="46904" y="113647"/>
                    </a:lnTo>
                    <a:lnTo>
                      <a:pt x="46867" y="113531"/>
                    </a:lnTo>
                    <a:lnTo>
                      <a:pt x="46813" y="113416"/>
                    </a:lnTo>
                    <a:lnTo>
                      <a:pt x="46740" y="113324"/>
                    </a:lnTo>
                    <a:lnTo>
                      <a:pt x="46632" y="113270"/>
                    </a:lnTo>
                    <a:lnTo>
                      <a:pt x="46511" y="113227"/>
                    </a:lnTo>
                    <a:lnTo>
                      <a:pt x="46345" y="113057"/>
                    </a:lnTo>
                    <a:lnTo>
                      <a:pt x="46275" y="112826"/>
                    </a:lnTo>
                    <a:lnTo>
                      <a:pt x="46286" y="112583"/>
                    </a:lnTo>
                    <a:lnTo>
                      <a:pt x="46295" y="112462"/>
                    </a:lnTo>
                    <a:lnTo>
                      <a:pt x="46309" y="112341"/>
                    </a:lnTo>
                    <a:lnTo>
                      <a:pt x="46324" y="112219"/>
                    </a:lnTo>
                    <a:lnTo>
                      <a:pt x="46344" y="112097"/>
                    </a:lnTo>
                    <a:lnTo>
                      <a:pt x="46349" y="111860"/>
                    </a:lnTo>
                    <a:lnTo>
                      <a:pt x="46267" y="111630"/>
                    </a:lnTo>
                    <a:lnTo>
                      <a:pt x="46224" y="111387"/>
                    </a:lnTo>
                    <a:lnTo>
                      <a:pt x="46262" y="111149"/>
                    </a:lnTo>
                    <a:lnTo>
                      <a:pt x="46395" y="110943"/>
                    </a:lnTo>
                    <a:lnTo>
                      <a:pt x="46605" y="110822"/>
                    </a:lnTo>
                    <a:lnTo>
                      <a:pt x="46774" y="110651"/>
                    </a:lnTo>
                    <a:lnTo>
                      <a:pt x="46828" y="110542"/>
                    </a:lnTo>
                    <a:lnTo>
                      <a:pt x="46868" y="110427"/>
                    </a:lnTo>
                    <a:lnTo>
                      <a:pt x="46892" y="110305"/>
                    </a:lnTo>
                    <a:lnTo>
                      <a:pt x="46913" y="110190"/>
                    </a:lnTo>
                    <a:lnTo>
                      <a:pt x="46988" y="109953"/>
                    </a:lnTo>
                    <a:lnTo>
                      <a:pt x="47082" y="109728"/>
                    </a:lnTo>
                    <a:lnTo>
                      <a:pt x="47182" y="109509"/>
                    </a:lnTo>
                    <a:lnTo>
                      <a:pt x="47234" y="109266"/>
                    </a:lnTo>
                    <a:lnTo>
                      <a:pt x="47170" y="109041"/>
                    </a:lnTo>
                    <a:lnTo>
                      <a:pt x="47036" y="108835"/>
                    </a:lnTo>
                    <a:lnTo>
                      <a:pt x="46921" y="108616"/>
                    </a:lnTo>
                    <a:lnTo>
                      <a:pt x="46930" y="108379"/>
                    </a:lnTo>
                    <a:lnTo>
                      <a:pt x="46954" y="108136"/>
                    </a:lnTo>
                    <a:lnTo>
                      <a:pt x="46953" y="107893"/>
                    </a:lnTo>
                    <a:lnTo>
                      <a:pt x="46944" y="107644"/>
                    </a:lnTo>
                    <a:lnTo>
                      <a:pt x="46938" y="107522"/>
                    </a:lnTo>
                    <a:lnTo>
                      <a:pt x="46912" y="107407"/>
                    </a:lnTo>
                    <a:lnTo>
                      <a:pt x="46853" y="107304"/>
                    </a:lnTo>
                    <a:lnTo>
                      <a:pt x="46770" y="107213"/>
                    </a:lnTo>
                    <a:lnTo>
                      <a:pt x="46680" y="107127"/>
                    </a:lnTo>
                    <a:lnTo>
                      <a:pt x="46587" y="107049"/>
                    </a:lnTo>
                    <a:lnTo>
                      <a:pt x="46489" y="106976"/>
                    </a:lnTo>
                    <a:lnTo>
                      <a:pt x="46340" y="106787"/>
                    </a:lnTo>
                    <a:lnTo>
                      <a:pt x="46233" y="106569"/>
                    </a:lnTo>
                    <a:lnTo>
                      <a:pt x="46164" y="106471"/>
                    </a:lnTo>
                    <a:lnTo>
                      <a:pt x="46090" y="106374"/>
                    </a:lnTo>
                    <a:lnTo>
                      <a:pt x="46012" y="106277"/>
                    </a:lnTo>
                    <a:lnTo>
                      <a:pt x="45930" y="106186"/>
                    </a:lnTo>
                    <a:lnTo>
                      <a:pt x="45843" y="106101"/>
                    </a:lnTo>
                    <a:lnTo>
                      <a:pt x="45752" y="106022"/>
                    </a:lnTo>
                    <a:lnTo>
                      <a:pt x="45657" y="105949"/>
                    </a:lnTo>
                    <a:lnTo>
                      <a:pt x="45560" y="105876"/>
                    </a:lnTo>
                    <a:lnTo>
                      <a:pt x="45368" y="105724"/>
                    </a:lnTo>
                    <a:lnTo>
                      <a:pt x="45185" y="105566"/>
                    </a:lnTo>
                    <a:lnTo>
                      <a:pt x="44988" y="105420"/>
                    </a:lnTo>
                    <a:lnTo>
                      <a:pt x="44783" y="105292"/>
                    </a:lnTo>
                    <a:lnTo>
                      <a:pt x="44586" y="105147"/>
                    </a:lnTo>
                    <a:lnTo>
                      <a:pt x="44406" y="104989"/>
                    </a:lnTo>
                    <a:lnTo>
                      <a:pt x="44201" y="104862"/>
                    </a:lnTo>
                    <a:lnTo>
                      <a:pt x="44093" y="104801"/>
                    </a:lnTo>
                    <a:lnTo>
                      <a:pt x="44001" y="104721"/>
                    </a:lnTo>
                    <a:lnTo>
                      <a:pt x="43916" y="104636"/>
                    </a:lnTo>
                    <a:lnTo>
                      <a:pt x="43833" y="104545"/>
                    </a:lnTo>
                    <a:lnTo>
                      <a:pt x="43651" y="104388"/>
                    </a:lnTo>
                    <a:lnTo>
                      <a:pt x="43445" y="104260"/>
                    </a:lnTo>
                    <a:lnTo>
                      <a:pt x="43252" y="104108"/>
                    </a:lnTo>
                    <a:lnTo>
                      <a:pt x="43070" y="103950"/>
                    </a:lnTo>
                    <a:lnTo>
                      <a:pt x="42882" y="103792"/>
                    </a:lnTo>
                    <a:lnTo>
                      <a:pt x="42707" y="103628"/>
                    </a:lnTo>
                    <a:lnTo>
                      <a:pt x="42550" y="103440"/>
                    </a:lnTo>
                    <a:lnTo>
                      <a:pt x="42475" y="103342"/>
                    </a:lnTo>
                    <a:lnTo>
                      <a:pt x="42403" y="103245"/>
                    </a:lnTo>
                    <a:lnTo>
                      <a:pt x="42337" y="103142"/>
                    </a:lnTo>
                    <a:lnTo>
                      <a:pt x="42277" y="103039"/>
                    </a:lnTo>
                    <a:lnTo>
                      <a:pt x="42224" y="102930"/>
                    </a:lnTo>
                    <a:lnTo>
                      <a:pt x="42183" y="102814"/>
                    </a:lnTo>
                    <a:lnTo>
                      <a:pt x="42157" y="102699"/>
                    </a:lnTo>
                    <a:lnTo>
                      <a:pt x="42133" y="102577"/>
                    </a:lnTo>
                    <a:lnTo>
                      <a:pt x="42049" y="102346"/>
                    </a:lnTo>
                    <a:lnTo>
                      <a:pt x="41959" y="102121"/>
                    </a:lnTo>
                    <a:lnTo>
                      <a:pt x="41913" y="101885"/>
                    </a:lnTo>
                    <a:lnTo>
                      <a:pt x="41875" y="101641"/>
                    </a:lnTo>
                    <a:lnTo>
                      <a:pt x="41823" y="101405"/>
                    </a:lnTo>
                    <a:lnTo>
                      <a:pt x="41786" y="101168"/>
                    </a:lnTo>
                    <a:lnTo>
                      <a:pt x="41757" y="100924"/>
                    </a:lnTo>
                    <a:lnTo>
                      <a:pt x="41677" y="100700"/>
                    </a:lnTo>
                    <a:lnTo>
                      <a:pt x="41600" y="100469"/>
                    </a:lnTo>
                    <a:lnTo>
                      <a:pt x="41577" y="100226"/>
                    </a:lnTo>
                    <a:lnTo>
                      <a:pt x="41543" y="99983"/>
                    </a:lnTo>
                    <a:lnTo>
                      <a:pt x="41500" y="99873"/>
                    </a:lnTo>
                    <a:lnTo>
                      <a:pt x="41450" y="99758"/>
                    </a:lnTo>
                    <a:lnTo>
                      <a:pt x="41401" y="99648"/>
                    </a:lnTo>
                    <a:lnTo>
                      <a:pt x="41348" y="99533"/>
                    </a:lnTo>
                    <a:lnTo>
                      <a:pt x="41286" y="99430"/>
                    </a:lnTo>
                    <a:lnTo>
                      <a:pt x="41203" y="99345"/>
                    </a:lnTo>
                    <a:lnTo>
                      <a:pt x="41108" y="99266"/>
                    </a:lnTo>
                    <a:lnTo>
                      <a:pt x="40964" y="99077"/>
                    </a:lnTo>
                    <a:lnTo>
                      <a:pt x="40921" y="98956"/>
                    </a:lnTo>
                    <a:lnTo>
                      <a:pt x="40890" y="98840"/>
                    </a:lnTo>
                    <a:lnTo>
                      <a:pt x="40869" y="98725"/>
                    </a:lnTo>
                    <a:lnTo>
                      <a:pt x="40858" y="98604"/>
                    </a:lnTo>
                    <a:lnTo>
                      <a:pt x="40851" y="98476"/>
                    </a:lnTo>
                    <a:lnTo>
                      <a:pt x="40858" y="98233"/>
                    </a:lnTo>
                    <a:lnTo>
                      <a:pt x="40818" y="98118"/>
                    </a:lnTo>
                    <a:lnTo>
                      <a:pt x="40747" y="98015"/>
                    </a:lnTo>
                    <a:lnTo>
                      <a:pt x="40660" y="97929"/>
                    </a:lnTo>
                    <a:lnTo>
                      <a:pt x="40551" y="97887"/>
                    </a:lnTo>
                    <a:lnTo>
                      <a:pt x="40425" y="97868"/>
                    </a:lnTo>
                    <a:lnTo>
                      <a:pt x="40200" y="97783"/>
                    </a:lnTo>
                    <a:lnTo>
                      <a:pt x="40093" y="97716"/>
                    </a:lnTo>
                    <a:lnTo>
                      <a:pt x="39993" y="97650"/>
                    </a:lnTo>
                    <a:lnTo>
                      <a:pt x="39905" y="97571"/>
                    </a:lnTo>
                    <a:lnTo>
                      <a:pt x="39829" y="97474"/>
                    </a:lnTo>
                    <a:lnTo>
                      <a:pt x="39761" y="97370"/>
                    </a:lnTo>
                    <a:lnTo>
                      <a:pt x="39622" y="97170"/>
                    </a:lnTo>
                    <a:lnTo>
                      <a:pt x="39558" y="97067"/>
                    </a:lnTo>
                    <a:lnTo>
                      <a:pt x="39505" y="96958"/>
                    </a:lnTo>
                    <a:lnTo>
                      <a:pt x="39454" y="96842"/>
                    </a:lnTo>
                    <a:lnTo>
                      <a:pt x="39418" y="96726"/>
                    </a:lnTo>
                    <a:lnTo>
                      <a:pt x="39406" y="96605"/>
                    </a:lnTo>
                    <a:lnTo>
                      <a:pt x="39416" y="96472"/>
                    </a:lnTo>
                    <a:lnTo>
                      <a:pt x="39526" y="96295"/>
                    </a:lnTo>
                    <a:lnTo>
                      <a:pt x="39783" y="96350"/>
                    </a:lnTo>
                    <a:lnTo>
                      <a:pt x="40027" y="96337"/>
                    </a:lnTo>
                    <a:lnTo>
                      <a:pt x="40267" y="96368"/>
                    </a:lnTo>
                    <a:lnTo>
                      <a:pt x="40503" y="96423"/>
                    </a:lnTo>
                    <a:lnTo>
                      <a:pt x="40623" y="96447"/>
                    </a:lnTo>
                    <a:lnTo>
                      <a:pt x="40742" y="96471"/>
                    </a:lnTo>
                    <a:lnTo>
                      <a:pt x="40859" y="96501"/>
                    </a:lnTo>
                    <a:lnTo>
                      <a:pt x="40974" y="96544"/>
                    </a:lnTo>
                    <a:lnTo>
                      <a:pt x="41086" y="96593"/>
                    </a:lnTo>
                    <a:lnTo>
                      <a:pt x="41310" y="96684"/>
                    </a:lnTo>
                    <a:lnTo>
                      <a:pt x="41529" y="96799"/>
                    </a:lnTo>
                    <a:lnTo>
                      <a:pt x="41753" y="96884"/>
                    </a:lnTo>
                    <a:lnTo>
                      <a:pt x="41998" y="96884"/>
                    </a:lnTo>
                    <a:lnTo>
                      <a:pt x="42229" y="96811"/>
                    </a:lnTo>
                    <a:lnTo>
                      <a:pt x="42452" y="96715"/>
                    </a:lnTo>
                    <a:lnTo>
                      <a:pt x="42695" y="96702"/>
                    </a:lnTo>
                    <a:lnTo>
                      <a:pt x="42936" y="96738"/>
                    </a:lnTo>
                    <a:lnTo>
                      <a:pt x="43053" y="96775"/>
                    </a:lnTo>
                    <a:lnTo>
                      <a:pt x="43161" y="96830"/>
                    </a:lnTo>
                    <a:lnTo>
                      <a:pt x="43261" y="96897"/>
                    </a:lnTo>
                    <a:lnTo>
                      <a:pt x="43355" y="96981"/>
                    </a:lnTo>
                    <a:lnTo>
                      <a:pt x="43441" y="97066"/>
                    </a:lnTo>
                    <a:lnTo>
                      <a:pt x="43518" y="97164"/>
                    </a:lnTo>
                    <a:lnTo>
                      <a:pt x="43584" y="97273"/>
                    </a:lnTo>
                    <a:lnTo>
                      <a:pt x="43648" y="97383"/>
                    </a:lnTo>
                    <a:lnTo>
                      <a:pt x="43830" y="97498"/>
                    </a:lnTo>
                    <a:lnTo>
                      <a:pt x="43961" y="97480"/>
                    </a:lnTo>
                    <a:lnTo>
                      <a:pt x="44174" y="97358"/>
                    </a:lnTo>
                    <a:lnTo>
                      <a:pt x="44324" y="97164"/>
                    </a:lnTo>
                    <a:lnTo>
                      <a:pt x="44344" y="96921"/>
                    </a:lnTo>
                    <a:lnTo>
                      <a:pt x="44399" y="96678"/>
                    </a:lnTo>
                    <a:lnTo>
                      <a:pt x="44448" y="96569"/>
                    </a:lnTo>
                    <a:lnTo>
                      <a:pt x="44511" y="96465"/>
                    </a:lnTo>
                    <a:lnTo>
                      <a:pt x="44598" y="96386"/>
                    </a:lnTo>
                    <a:lnTo>
                      <a:pt x="44699" y="96313"/>
                    </a:lnTo>
                    <a:lnTo>
                      <a:pt x="44848" y="96125"/>
                    </a:lnTo>
                    <a:lnTo>
                      <a:pt x="44970" y="95912"/>
                    </a:lnTo>
                    <a:lnTo>
                      <a:pt x="45114" y="95712"/>
                    </a:lnTo>
                    <a:lnTo>
                      <a:pt x="45098" y="95475"/>
                    </a:lnTo>
                    <a:lnTo>
                      <a:pt x="45074" y="95226"/>
                    </a:lnTo>
                    <a:lnTo>
                      <a:pt x="45071" y="95098"/>
                    </a:lnTo>
                    <a:lnTo>
                      <a:pt x="44989" y="94892"/>
                    </a:lnTo>
                    <a:lnTo>
                      <a:pt x="44785" y="94746"/>
                    </a:lnTo>
                    <a:lnTo>
                      <a:pt x="44574" y="94624"/>
                    </a:lnTo>
                    <a:lnTo>
                      <a:pt x="44377" y="94485"/>
                    </a:lnTo>
                    <a:lnTo>
                      <a:pt x="44192" y="94326"/>
                    </a:lnTo>
                    <a:lnTo>
                      <a:pt x="44097" y="94248"/>
                    </a:lnTo>
                    <a:lnTo>
                      <a:pt x="44003" y="94169"/>
                    </a:lnTo>
                    <a:lnTo>
                      <a:pt x="43917" y="94083"/>
                    </a:lnTo>
                    <a:lnTo>
                      <a:pt x="43844" y="93987"/>
                    </a:lnTo>
                    <a:lnTo>
                      <a:pt x="43779" y="93883"/>
                    </a:lnTo>
                    <a:lnTo>
                      <a:pt x="43640" y="93689"/>
                    </a:lnTo>
                    <a:lnTo>
                      <a:pt x="43476" y="93506"/>
                    </a:lnTo>
                    <a:lnTo>
                      <a:pt x="43345" y="93300"/>
                    </a:lnTo>
                    <a:lnTo>
                      <a:pt x="43176" y="93051"/>
                    </a:lnTo>
                    <a:lnTo>
                      <a:pt x="43034" y="92857"/>
                    </a:lnTo>
                    <a:lnTo>
                      <a:pt x="42912" y="92650"/>
                    </a:lnTo>
                    <a:lnTo>
                      <a:pt x="42802" y="92419"/>
                    </a:lnTo>
                    <a:lnTo>
                      <a:pt x="42613" y="92310"/>
                    </a:lnTo>
                    <a:lnTo>
                      <a:pt x="42483" y="92309"/>
                    </a:lnTo>
                    <a:lnTo>
                      <a:pt x="42234" y="92322"/>
                    </a:lnTo>
                    <a:lnTo>
                      <a:pt x="42000" y="92285"/>
                    </a:lnTo>
                    <a:lnTo>
                      <a:pt x="41883" y="92225"/>
                    </a:lnTo>
                    <a:lnTo>
                      <a:pt x="41783" y="92145"/>
                    </a:lnTo>
                    <a:lnTo>
                      <a:pt x="41721" y="92061"/>
                    </a:lnTo>
                    <a:lnTo>
                      <a:pt x="41719" y="91939"/>
                    </a:lnTo>
                    <a:lnTo>
                      <a:pt x="41755" y="91811"/>
                    </a:lnTo>
                    <a:lnTo>
                      <a:pt x="41879" y="91605"/>
                    </a:lnTo>
                    <a:lnTo>
                      <a:pt x="42029" y="91404"/>
                    </a:lnTo>
                    <a:lnTo>
                      <a:pt x="42174" y="91210"/>
                    </a:lnTo>
                    <a:lnTo>
                      <a:pt x="42308" y="91004"/>
                    </a:lnTo>
                    <a:lnTo>
                      <a:pt x="42362" y="90772"/>
                    </a:lnTo>
                    <a:lnTo>
                      <a:pt x="42360" y="90645"/>
                    </a:lnTo>
                    <a:lnTo>
                      <a:pt x="42303" y="90414"/>
                    </a:lnTo>
                    <a:lnTo>
                      <a:pt x="42215" y="90189"/>
                    </a:lnTo>
                    <a:lnTo>
                      <a:pt x="42117" y="89964"/>
                    </a:lnTo>
                    <a:lnTo>
                      <a:pt x="42019" y="89740"/>
                    </a:lnTo>
                    <a:lnTo>
                      <a:pt x="41917" y="89521"/>
                    </a:lnTo>
                    <a:lnTo>
                      <a:pt x="41839" y="89290"/>
                    </a:lnTo>
                    <a:lnTo>
                      <a:pt x="41752" y="89066"/>
                    </a:lnTo>
                    <a:lnTo>
                      <a:pt x="41699" y="88956"/>
                    </a:lnTo>
                    <a:lnTo>
                      <a:pt x="41641" y="88846"/>
                    </a:lnTo>
                    <a:lnTo>
                      <a:pt x="41581" y="88743"/>
                    </a:lnTo>
                    <a:lnTo>
                      <a:pt x="41518" y="88640"/>
                    </a:lnTo>
                    <a:lnTo>
                      <a:pt x="41453" y="88537"/>
                    </a:lnTo>
                    <a:lnTo>
                      <a:pt x="41387" y="88434"/>
                    </a:lnTo>
                    <a:lnTo>
                      <a:pt x="41258" y="88227"/>
                    </a:lnTo>
                    <a:lnTo>
                      <a:pt x="41136" y="88020"/>
                    </a:lnTo>
                    <a:lnTo>
                      <a:pt x="41087" y="87905"/>
                    </a:lnTo>
                    <a:lnTo>
                      <a:pt x="41042" y="87790"/>
                    </a:lnTo>
                    <a:lnTo>
                      <a:pt x="41001" y="87680"/>
                    </a:lnTo>
                    <a:lnTo>
                      <a:pt x="40962" y="87564"/>
                    </a:lnTo>
                    <a:lnTo>
                      <a:pt x="40934" y="87443"/>
                    </a:lnTo>
                    <a:lnTo>
                      <a:pt x="40907" y="87328"/>
                    </a:lnTo>
                    <a:lnTo>
                      <a:pt x="40800" y="87109"/>
                    </a:lnTo>
                    <a:lnTo>
                      <a:pt x="40692" y="86891"/>
                    </a:lnTo>
                    <a:lnTo>
                      <a:pt x="40601" y="86665"/>
                    </a:lnTo>
                    <a:lnTo>
                      <a:pt x="40443" y="86477"/>
                    </a:lnTo>
                    <a:lnTo>
                      <a:pt x="40314" y="86276"/>
                    </a:lnTo>
                    <a:lnTo>
                      <a:pt x="40266" y="86040"/>
                    </a:lnTo>
                    <a:lnTo>
                      <a:pt x="40220" y="85797"/>
                    </a:lnTo>
                    <a:lnTo>
                      <a:pt x="40199" y="85681"/>
                    </a:lnTo>
                    <a:lnTo>
                      <a:pt x="40181" y="85560"/>
                    </a:lnTo>
                    <a:lnTo>
                      <a:pt x="40171" y="85438"/>
                    </a:lnTo>
                    <a:lnTo>
                      <a:pt x="40167" y="85317"/>
                    </a:lnTo>
                    <a:lnTo>
                      <a:pt x="40190" y="85074"/>
                    </a:lnTo>
                    <a:lnTo>
                      <a:pt x="40260" y="84843"/>
                    </a:lnTo>
                    <a:lnTo>
                      <a:pt x="40383" y="84630"/>
                    </a:lnTo>
                    <a:lnTo>
                      <a:pt x="40432" y="84521"/>
                    </a:lnTo>
                    <a:lnTo>
                      <a:pt x="40473" y="84406"/>
                    </a:lnTo>
                    <a:lnTo>
                      <a:pt x="40507" y="84290"/>
                    </a:lnTo>
                    <a:lnTo>
                      <a:pt x="40528" y="84168"/>
                    </a:lnTo>
                    <a:lnTo>
                      <a:pt x="40540" y="84047"/>
                    </a:lnTo>
                    <a:lnTo>
                      <a:pt x="40546" y="83925"/>
                    </a:lnTo>
                    <a:lnTo>
                      <a:pt x="40551" y="83804"/>
                    </a:lnTo>
                    <a:lnTo>
                      <a:pt x="40553" y="83682"/>
                    </a:lnTo>
                    <a:lnTo>
                      <a:pt x="40549" y="83439"/>
                    </a:lnTo>
                    <a:lnTo>
                      <a:pt x="40546" y="83196"/>
                    </a:lnTo>
                    <a:lnTo>
                      <a:pt x="40545" y="82953"/>
                    </a:lnTo>
                    <a:lnTo>
                      <a:pt x="40548" y="82710"/>
                    </a:lnTo>
                    <a:lnTo>
                      <a:pt x="40535" y="82467"/>
                    </a:lnTo>
                    <a:lnTo>
                      <a:pt x="40477" y="82230"/>
                    </a:lnTo>
                    <a:lnTo>
                      <a:pt x="40411" y="82000"/>
                    </a:lnTo>
                    <a:lnTo>
                      <a:pt x="40387" y="81872"/>
                    </a:lnTo>
                    <a:lnTo>
                      <a:pt x="40361" y="81757"/>
                    </a:lnTo>
                    <a:lnTo>
                      <a:pt x="40317" y="81641"/>
                    </a:lnTo>
                    <a:lnTo>
                      <a:pt x="40243" y="81556"/>
                    </a:lnTo>
                    <a:lnTo>
                      <a:pt x="40140" y="81489"/>
                    </a:lnTo>
                    <a:lnTo>
                      <a:pt x="40033" y="81422"/>
                    </a:lnTo>
                    <a:lnTo>
                      <a:pt x="39858" y="81252"/>
                    </a:lnTo>
                    <a:lnTo>
                      <a:pt x="39775" y="81161"/>
                    </a:lnTo>
                    <a:lnTo>
                      <a:pt x="39684" y="81082"/>
                    </a:lnTo>
                    <a:lnTo>
                      <a:pt x="39575" y="81034"/>
                    </a:lnTo>
                    <a:lnTo>
                      <a:pt x="39454" y="81003"/>
                    </a:lnTo>
                    <a:lnTo>
                      <a:pt x="39238" y="80894"/>
                    </a:lnTo>
                    <a:lnTo>
                      <a:pt x="39140" y="80821"/>
                    </a:lnTo>
                    <a:lnTo>
                      <a:pt x="39054" y="80736"/>
                    </a:lnTo>
                    <a:lnTo>
                      <a:pt x="38994" y="80633"/>
                    </a:lnTo>
                    <a:lnTo>
                      <a:pt x="38946" y="80517"/>
                    </a:lnTo>
                    <a:lnTo>
                      <a:pt x="38818" y="80310"/>
                    </a:lnTo>
                    <a:lnTo>
                      <a:pt x="38668" y="80122"/>
                    </a:lnTo>
                    <a:lnTo>
                      <a:pt x="38532" y="79916"/>
                    </a:lnTo>
                    <a:lnTo>
                      <a:pt x="38334" y="79782"/>
                    </a:lnTo>
                    <a:lnTo>
                      <a:pt x="38123" y="79667"/>
                    </a:lnTo>
                    <a:lnTo>
                      <a:pt x="37965" y="79478"/>
                    </a:lnTo>
                    <a:lnTo>
                      <a:pt x="37798" y="79302"/>
                    </a:lnTo>
                    <a:lnTo>
                      <a:pt x="37632" y="79126"/>
                    </a:lnTo>
                    <a:lnTo>
                      <a:pt x="37563" y="79028"/>
                    </a:lnTo>
                    <a:lnTo>
                      <a:pt x="37501" y="78925"/>
                    </a:lnTo>
                    <a:lnTo>
                      <a:pt x="37441" y="78816"/>
                    </a:lnTo>
                    <a:lnTo>
                      <a:pt x="37391" y="78707"/>
                    </a:lnTo>
                    <a:lnTo>
                      <a:pt x="37352" y="78591"/>
                    </a:lnTo>
                    <a:lnTo>
                      <a:pt x="37256" y="78366"/>
                    </a:lnTo>
                    <a:lnTo>
                      <a:pt x="37201" y="78251"/>
                    </a:lnTo>
                    <a:lnTo>
                      <a:pt x="37135" y="78154"/>
                    </a:lnTo>
                    <a:lnTo>
                      <a:pt x="37048" y="78075"/>
                    </a:lnTo>
                    <a:lnTo>
                      <a:pt x="36937" y="78020"/>
                    </a:lnTo>
                    <a:lnTo>
                      <a:pt x="36729" y="77892"/>
                    </a:lnTo>
                    <a:lnTo>
                      <a:pt x="36630" y="77820"/>
                    </a:lnTo>
                    <a:lnTo>
                      <a:pt x="36524" y="77765"/>
                    </a:lnTo>
                    <a:lnTo>
                      <a:pt x="36411" y="77716"/>
                    </a:lnTo>
                    <a:lnTo>
                      <a:pt x="36296" y="77680"/>
                    </a:lnTo>
                    <a:lnTo>
                      <a:pt x="36066" y="77583"/>
                    </a:lnTo>
                    <a:lnTo>
                      <a:pt x="35955" y="77522"/>
                    </a:lnTo>
                    <a:lnTo>
                      <a:pt x="35888" y="77437"/>
                    </a:lnTo>
                    <a:lnTo>
                      <a:pt x="35861" y="77315"/>
                    </a:lnTo>
                    <a:lnTo>
                      <a:pt x="35860" y="77188"/>
                    </a:lnTo>
                    <a:lnTo>
                      <a:pt x="35910" y="76951"/>
                    </a:lnTo>
                    <a:lnTo>
                      <a:pt x="36038" y="76744"/>
                    </a:lnTo>
                    <a:lnTo>
                      <a:pt x="36216" y="76574"/>
                    </a:lnTo>
                    <a:lnTo>
                      <a:pt x="36351" y="76374"/>
                    </a:lnTo>
                    <a:lnTo>
                      <a:pt x="36527" y="76204"/>
                    </a:lnTo>
                    <a:lnTo>
                      <a:pt x="36705" y="76040"/>
                    </a:lnTo>
                    <a:lnTo>
                      <a:pt x="36776" y="75809"/>
                    </a:lnTo>
                    <a:lnTo>
                      <a:pt x="36770" y="75566"/>
                    </a:lnTo>
                    <a:lnTo>
                      <a:pt x="36717" y="75329"/>
                    </a:lnTo>
                    <a:lnTo>
                      <a:pt x="36704" y="75086"/>
                    </a:lnTo>
                    <a:lnTo>
                      <a:pt x="36676" y="74849"/>
                    </a:lnTo>
                    <a:lnTo>
                      <a:pt x="36572" y="74624"/>
                    </a:lnTo>
                    <a:lnTo>
                      <a:pt x="36530" y="74387"/>
                    </a:lnTo>
                    <a:lnTo>
                      <a:pt x="36538" y="74144"/>
                    </a:lnTo>
                    <a:lnTo>
                      <a:pt x="36535" y="73901"/>
                    </a:lnTo>
                    <a:lnTo>
                      <a:pt x="36542" y="73658"/>
                    </a:lnTo>
                    <a:lnTo>
                      <a:pt x="36548" y="73536"/>
                    </a:lnTo>
                    <a:lnTo>
                      <a:pt x="36553" y="73415"/>
                    </a:lnTo>
                    <a:lnTo>
                      <a:pt x="36560" y="73293"/>
                    </a:lnTo>
                    <a:lnTo>
                      <a:pt x="36567" y="73172"/>
                    </a:lnTo>
                    <a:lnTo>
                      <a:pt x="36580" y="72929"/>
                    </a:lnTo>
                    <a:lnTo>
                      <a:pt x="36593" y="72686"/>
                    </a:lnTo>
                    <a:lnTo>
                      <a:pt x="36603" y="72443"/>
                    </a:lnTo>
                    <a:lnTo>
                      <a:pt x="36600" y="72200"/>
                    </a:lnTo>
                    <a:lnTo>
                      <a:pt x="36617" y="71963"/>
                    </a:lnTo>
                    <a:lnTo>
                      <a:pt x="36639" y="71720"/>
                    </a:lnTo>
                    <a:lnTo>
                      <a:pt x="36635" y="71477"/>
                    </a:lnTo>
                    <a:lnTo>
                      <a:pt x="36645" y="71234"/>
                    </a:lnTo>
                    <a:lnTo>
                      <a:pt x="36659" y="71112"/>
                    </a:lnTo>
                    <a:lnTo>
                      <a:pt x="36688" y="70991"/>
                    </a:lnTo>
                    <a:lnTo>
                      <a:pt x="36729" y="70876"/>
                    </a:lnTo>
                    <a:lnTo>
                      <a:pt x="36783" y="70766"/>
                    </a:lnTo>
                    <a:lnTo>
                      <a:pt x="36851" y="70669"/>
                    </a:lnTo>
                    <a:lnTo>
                      <a:pt x="36942" y="70590"/>
                    </a:lnTo>
                    <a:lnTo>
                      <a:pt x="37042" y="70511"/>
                    </a:lnTo>
                    <a:lnTo>
                      <a:pt x="37233" y="70353"/>
                    </a:lnTo>
                    <a:lnTo>
                      <a:pt x="37371" y="70164"/>
                    </a:lnTo>
                    <a:lnTo>
                      <a:pt x="37362" y="69922"/>
                    </a:lnTo>
                    <a:lnTo>
                      <a:pt x="37356" y="69794"/>
                    </a:lnTo>
                    <a:lnTo>
                      <a:pt x="37350" y="69551"/>
                    </a:lnTo>
                    <a:lnTo>
                      <a:pt x="37411" y="69320"/>
                    </a:lnTo>
                    <a:lnTo>
                      <a:pt x="37463" y="69205"/>
                    </a:lnTo>
                    <a:lnTo>
                      <a:pt x="37522" y="69101"/>
                    </a:lnTo>
                    <a:lnTo>
                      <a:pt x="37590" y="68998"/>
                    </a:lnTo>
                    <a:lnTo>
                      <a:pt x="37674" y="68913"/>
                    </a:lnTo>
                    <a:lnTo>
                      <a:pt x="37792" y="68864"/>
                    </a:lnTo>
                    <a:lnTo>
                      <a:pt x="37913" y="68816"/>
                    </a:lnTo>
                    <a:lnTo>
                      <a:pt x="37992" y="68622"/>
                    </a:lnTo>
                    <a:lnTo>
                      <a:pt x="37977" y="68494"/>
                    </a:lnTo>
                    <a:lnTo>
                      <a:pt x="37964" y="68366"/>
                    </a:lnTo>
                    <a:lnTo>
                      <a:pt x="37942" y="68123"/>
                    </a:lnTo>
                    <a:lnTo>
                      <a:pt x="37914" y="67880"/>
                    </a:lnTo>
                    <a:lnTo>
                      <a:pt x="37884" y="67637"/>
                    </a:lnTo>
                    <a:lnTo>
                      <a:pt x="37884" y="67516"/>
                    </a:lnTo>
                    <a:lnTo>
                      <a:pt x="37891" y="67394"/>
                    </a:lnTo>
                    <a:lnTo>
                      <a:pt x="37908" y="67273"/>
                    </a:lnTo>
                    <a:lnTo>
                      <a:pt x="37933" y="67158"/>
                    </a:lnTo>
                    <a:lnTo>
                      <a:pt x="37969" y="67035"/>
                    </a:lnTo>
                    <a:lnTo>
                      <a:pt x="38021" y="66926"/>
                    </a:lnTo>
                    <a:lnTo>
                      <a:pt x="38095" y="66835"/>
                    </a:lnTo>
                    <a:lnTo>
                      <a:pt x="38186" y="66744"/>
                    </a:lnTo>
                    <a:lnTo>
                      <a:pt x="38288" y="66684"/>
                    </a:lnTo>
                    <a:lnTo>
                      <a:pt x="38408" y="66659"/>
                    </a:lnTo>
                    <a:lnTo>
                      <a:pt x="38541" y="66665"/>
                    </a:lnTo>
                    <a:lnTo>
                      <a:pt x="38715" y="66550"/>
                    </a:lnTo>
                    <a:lnTo>
                      <a:pt x="38794" y="66306"/>
                    </a:lnTo>
                    <a:lnTo>
                      <a:pt x="38869" y="66069"/>
                    </a:lnTo>
                    <a:lnTo>
                      <a:pt x="38840" y="65833"/>
                    </a:lnTo>
                    <a:lnTo>
                      <a:pt x="38758" y="65602"/>
                    </a:lnTo>
                    <a:lnTo>
                      <a:pt x="38752" y="65359"/>
                    </a:lnTo>
                    <a:lnTo>
                      <a:pt x="38743" y="65116"/>
                    </a:lnTo>
                    <a:lnTo>
                      <a:pt x="38777" y="64873"/>
                    </a:lnTo>
                    <a:lnTo>
                      <a:pt x="38819" y="64745"/>
                    </a:lnTo>
                    <a:lnTo>
                      <a:pt x="38976" y="64612"/>
                    </a:lnTo>
                    <a:lnTo>
                      <a:pt x="39104" y="64624"/>
                    </a:lnTo>
                    <a:lnTo>
                      <a:pt x="39233" y="64660"/>
                    </a:lnTo>
                    <a:lnTo>
                      <a:pt x="39438" y="64788"/>
                    </a:lnTo>
                    <a:lnTo>
                      <a:pt x="39649" y="64903"/>
                    </a:lnTo>
                    <a:lnTo>
                      <a:pt x="39899" y="64940"/>
                    </a:lnTo>
                    <a:lnTo>
                      <a:pt x="40089" y="64812"/>
                    </a:lnTo>
                    <a:lnTo>
                      <a:pt x="40159" y="64703"/>
                    </a:lnTo>
                    <a:lnTo>
                      <a:pt x="40208" y="64587"/>
                    </a:lnTo>
                    <a:lnTo>
                      <a:pt x="40237" y="64472"/>
                    </a:lnTo>
                    <a:lnTo>
                      <a:pt x="40252" y="64344"/>
                    </a:lnTo>
                    <a:lnTo>
                      <a:pt x="40224" y="64107"/>
                    </a:lnTo>
                    <a:lnTo>
                      <a:pt x="40217" y="63858"/>
                    </a:lnTo>
                    <a:lnTo>
                      <a:pt x="40228" y="63724"/>
                    </a:lnTo>
                    <a:lnTo>
                      <a:pt x="40261" y="63609"/>
                    </a:lnTo>
                    <a:lnTo>
                      <a:pt x="40332" y="63543"/>
                    </a:lnTo>
                    <a:lnTo>
                      <a:pt x="40449" y="63512"/>
                    </a:lnTo>
                    <a:lnTo>
                      <a:pt x="40584" y="63500"/>
                    </a:lnTo>
                    <a:lnTo>
                      <a:pt x="40832" y="63494"/>
                    </a:lnTo>
                    <a:lnTo>
                      <a:pt x="41075" y="63488"/>
                    </a:lnTo>
                    <a:lnTo>
                      <a:pt x="41202" y="63469"/>
                    </a:lnTo>
                    <a:lnTo>
                      <a:pt x="41313" y="63427"/>
                    </a:lnTo>
                    <a:lnTo>
                      <a:pt x="41389" y="63342"/>
                    </a:lnTo>
                    <a:lnTo>
                      <a:pt x="41444" y="63233"/>
                    </a:lnTo>
                    <a:lnTo>
                      <a:pt x="41494" y="63117"/>
                    </a:lnTo>
                    <a:lnTo>
                      <a:pt x="41622" y="62904"/>
                    </a:lnTo>
                    <a:lnTo>
                      <a:pt x="41680" y="62674"/>
                    </a:lnTo>
                    <a:lnTo>
                      <a:pt x="41678" y="62430"/>
                    </a:lnTo>
                    <a:lnTo>
                      <a:pt x="41732" y="62194"/>
                    </a:lnTo>
                    <a:lnTo>
                      <a:pt x="41787" y="61957"/>
                    </a:lnTo>
                    <a:lnTo>
                      <a:pt x="41811" y="61841"/>
                    </a:lnTo>
                    <a:lnTo>
                      <a:pt x="41830" y="61720"/>
                    </a:lnTo>
                    <a:lnTo>
                      <a:pt x="41843" y="61598"/>
                    </a:lnTo>
                    <a:lnTo>
                      <a:pt x="41852" y="61476"/>
                    </a:lnTo>
                    <a:lnTo>
                      <a:pt x="41858" y="61355"/>
                    </a:lnTo>
                    <a:lnTo>
                      <a:pt x="41849" y="61113"/>
                    </a:lnTo>
                    <a:lnTo>
                      <a:pt x="41856" y="60991"/>
                    </a:lnTo>
                    <a:lnTo>
                      <a:pt x="41878" y="60869"/>
                    </a:lnTo>
                    <a:lnTo>
                      <a:pt x="41911" y="60754"/>
                    </a:lnTo>
                    <a:lnTo>
                      <a:pt x="41952" y="60638"/>
                    </a:lnTo>
                    <a:lnTo>
                      <a:pt x="41996" y="60517"/>
                    </a:lnTo>
                    <a:lnTo>
                      <a:pt x="42059" y="60413"/>
                    </a:lnTo>
                    <a:lnTo>
                      <a:pt x="42155" y="60352"/>
                    </a:lnTo>
                    <a:lnTo>
                      <a:pt x="42279" y="60317"/>
                    </a:lnTo>
                    <a:lnTo>
                      <a:pt x="42405" y="60310"/>
                    </a:lnTo>
                    <a:lnTo>
                      <a:pt x="42633" y="60401"/>
                    </a:lnTo>
                    <a:lnTo>
                      <a:pt x="42715" y="60487"/>
                    </a:lnTo>
                    <a:lnTo>
                      <a:pt x="42767" y="60596"/>
                    </a:lnTo>
                    <a:lnTo>
                      <a:pt x="42800" y="60717"/>
                    </a:lnTo>
                    <a:lnTo>
                      <a:pt x="42823" y="60839"/>
                    </a:lnTo>
                    <a:lnTo>
                      <a:pt x="42832" y="60960"/>
                    </a:lnTo>
                    <a:lnTo>
                      <a:pt x="42821" y="61203"/>
                    </a:lnTo>
                    <a:lnTo>
                      <a:pt x="42796" y="61331"/>
                    </a:lnTo>
                    <a:lnTo>
                      <a:pt x="42741" y="61568"/>
                    </a:lnTo>
                    <a:lnTo>
                      <a:pt x="42763" y="61677"/>
                    </a:lnTo>
                    <a:lnTo>
                      <a:pt x="42825" y="61793"/>
                    </a:lnTo>
                    <a:lnTo>
                      <a:pt x="42914" y="61890"/>
                    </a:lnTo>
                    <a:lnTo>
                      <a:pt x="43013" y="61944"/>
                    </a:lnTo>
                    <a:lnTo>
                      <a:pt x="43129" y="61957"/>
                    </a:lnTo>
                    <a:lnTo>
                      <a:pt x="43256" y="61945"/>
                    </a:lnTo>
                    <a:lnTo>
                      <a:pt x="43384" y="61932"/>
                    </a:lnTo>
                    <a:lnTo>
                      <a:pt x="43624" y="61902"/>
                    </a:lnTo>
                    <a:lnTo>
                      <a:pt x="43865" y="61865"/>
                    </a:lnTo>
                    <a:lnTo>
                      <a:pt x="43985" y="61847"/>
                    </a:lnTo>
                    <a:lnTo>
                      <a:pt x="44104" y="61817"/>
                    </a:lnTo>
                    <a:lnTo>
                      <a:pt x="44221" y="61786"/>
                    </a:lnTo>
                    <a:lnTo>
                      <a:pt x="44337" y="61744"/>
                    </a:lnTo>
                    <a:lnTo>
                      <a:pt x="44447" y="61696"/>
                    </a:lnTo>
                    <a:lnTo>
                      <a:pt x="44544" y="61623"/>
                    </a:lnTo>
                    <a:lnTo>
                      <a:pt x="44636" y="61538"/>
                    </a:lnTo>
                    <a:lnTo>
                      <a:pt x="44845" y="61428"/>
                    </a:lnTo>
                    <a:lnTo>
                      <a:pt x="45092" y="61416"/>
                    </a:lnTo>
                    <a:lnTo>
                      <a:pt x="45349" y="61428"/>
                    </a:lnTo>
                    <a:lnTo>
                      <a:pt x="45554" y="61519"/>
                    </a:lnTo>
                    <a:lnTo>
                      <a:pt x="45625" y="61756"/>
                    </a:lnTo>
                    <a:lnTo>
                      <a:pt x="45688" y="62005"/>
                    </a:lnTo>
                    <a:lnTo>
                      <a:pt x="45724" y="62121"/>
                    </a:lnTo>
                    <a:lnTo>
                      <a:pt x="45792" y="62212"/>
                    </a:lnTo>
                    <a:lnTo>
                      <a:pt x="45907" y="62279"/>
                    </a:lnTo>
                    <a:lnTo>
                      <a:pt x="46032" y="62309"/>
                    </a:lnTo>
                    <a:lnTo>
                      <a:pt x="46212" y="62175"/>
                    </a:lnTo>
                    <a:lnTo>
                      <a:pt x="46388" y="61993"/>
                    </a:lnTo>
                    <a:lnTo>
                      <a:pt x="46592" y="61866"/>
                    </a:lnTo>
                    <a:lnTo>
                      <a:pt x="46841" y="61841"/>
                    </a:lnTo>
                    <a:lnTo>
                      <a:pt x="47058" y="61926"/>
                    </a:lnTo>
                    <a:lnTo>
                      <a:pt x="47149" y="62017"/>
                    </a:lnTo>
                    <a:lnTo>
                      <a:pt x="47223" y="62121"/>
                    </a:lnTo>
                    <a:lnTo>
                      <a:pt x="47267" y="62230"/>
                    </a:lnTo>
                    <a:lnTo>
                      <a:pt x="47288" y="62352"/>
                    </a:lnTo>
                    <a:lnTo>
                      <a:pt x="47374" y="62583"/>
                    </a:lnTo>
                    <a:lnTo>
                      <a:pt x="47440" y="62685"/>
                    </a:lnTo>
                    <a:lnTo>
                      <a:pt x="47531" y="62759"/>
                    </a:lnTo>
                    <a:lnTo>
                      <a:pt x="47642" y="62814"/>
                    </a:lnTo>
                    <a:lnTo>
                      <a:pt x="47757" y="62856"/>
                    </a:lnTo>
                    <a:lnTo>
                      <a:pt x="47986" y="62941"/>
                    </a:lnTo>
                    <a:lnTo>
                      <a:pt x="48102" y="62978"/>
                    </a:lnTo>
                    <a:lnTo>
                      <a:pt x="48222" y="62996"/>
                    </a:lnTo>
                    <a:lnTo>
                      <a:pt x="48343" y="63008"/>
                    </a:lnTo>
                    <a:lnTo>
                      <a:pt x="48465" y="63014"/>
                    </a:lnTo>
                    <a:lnTo>
                      <a:pt x="48706" y="63044"/>
                    </a:lnTo>
                    <a:lnTo>
                      <a:pt x="48951" y="63050"/>
                    </a:lnTo>
                    <a:lnTo>
                      <a:pt x="49074" y="63044"/>
                    </a:lnTo>
                    <a:lnTo>
                      <a:pt x="49190" y="63062"/>
                    </a:lnTo>
                    <a:lnTo>
                      <a:pt x="49295" y="63117"/>
                    </a:lnTo>
                    <a:lnTo>
                      <a:pt x="49393" y="63196"/>
                    </a:lnTo>
                    <a:lnTo>
                      <a:pt x="49482" y="63281"/>
                    </a:lnTo>
                    <a:lnTo>
                      <a:pt x="49568" y="63367"/>
                    </a:lnTo>
                    <a:lnTo>
                      <a:pt x="49649" y="63457"/>
                    </a:lnTo>
                    <a:lnTo>
                      <a:pt x="49726" y="63548"/>
                    </a:lnTo>
                    <a:lnTo>
                      <a:pt x="49798" y="63646"/>
                    </a:lnTo>
                    <a:lnTo>
                      <a:pt x="49861" y="63755"/>
                    </a:lnTo>
                    <a:lnTo>
                      <a:pt x="49992" y="63955"/>
                    </a:lnTo>
                    <a:lnTo>
                      <a:pt x="50137" y="64150"/>
                    </a:lnTo>
                    <a:lnTo>
                      <a:pt x="50276" y="64357"/>
                    </a:lnTo>
                    <a:lnTo>
                      <a:pt x="50446" y="64521"/>
                    </a:lnTo>
                    <a:lnTo>
                      <a:pt x="50663" y="64636"/>
                    </a:lnTo>
                    <a:lnTo>
                      <a:pt x="50830" y="64818"/>
                    </a:lnTo>
                    <a:lnTo>
                      <a:pt x="51047" y="64903"/>
                    </a:lnTo>
                    <a:lnTo>
                      <a:pt x="51287" y="64958"/>
                    </a:lnTo>
                    <a:lnTo>
                      <a:pt x="51519" y="65037"/>
                    </a:lnTo>
                    <a:lnTo>
                      <a:pt x="51760" y="65061"/>
                    </a:lnTo>
                    <a:lnTo>
                      <a:pt x="52001" y="65025"/>
                    </a:lnTo>
                    <a:lnTo>
                      <a:pt x="52116" y="64982"/>
                    </a:lnTo>
                    <a:lnTo>
                      <a:pt x="52226" y="64934"/>
                    </a:lnTo>
                    <a:lnTo>
                      <a:pt x="52331" y="64873"/>
                    </a:lnTo>
                    <a:lnTo>
                      <a:pt x="52432" y="64806"/>
                    </a:lnTo>
                    <a:lnTo>
                      <a:pt x="52645" y="64684"/>
                    </a:lnTo>
                    <a:lnTo>
                      <a:pt x="52758" y="64642"/>
                    </a:lnTo>
                    <a:lnTo>
                      <a:pt x="52874" y="64606"/>
                    </a:lnTo>
                    <a:lnTo>
                      <a:pt x="52995" y="64581"/>
                    </a:lnTo>
                    <a:lnTo>
                      <a:pt x="53116" y="64563"/>
                    </a:lnTo>
                    <a:lnTo>
                      <a:pt x="53353" y="64508"/>
                    </a:lnTo>
                    <a:lnTo>
                      <a:pt x="53549" y="64374"/>
                    </a:lnTo>
                    <a:lnTo>
                      <a:pt x="53720" y="64199"/>
                    </a:lnTo>
                    <a:lnTo>
                      <a:pt x="53802" y="64107"/>
                    </a:lnTo>
                    <a:lnTo>
                      <a:pt x="53893" y="64028"/>
                    </a:lnTo>
                    <a:lnTo>
                      <a:pt x="54000" y="63974"/>
                    </a:lnTo>
                    <a:lnTo>
                      <a:pt x="54117" y="63931"/>
                    </a:lnTo>
                    <a:lnTo>
                      <a:pt x="54236" y="63907"/>
                    </a:lnTo>
                    <a:lnTo>
                      <a:pt x="54358" y="63901"/>
                    </a:lnTo>
                    <a:lnTo>
                      <a:pt x="54600" y="63901"/>
                    </a:lnTo>
                    <a:lnTo>
                      <a:pt x="54806" y="63773"/>
                    </a:lnTo>
                    <a:lnTo>
                      <a:pt x="55016" y="63652"/>
                    </a:lnTo>
                    <a:lnTo>
                      <a:pt x="55233" y="63536"/>
                    </a:lnTo>
                    <a:lnTo>
                      <a:pt x="55423" y="63390"/>
                    </a:lnTo>
                    <a:lnTo>
                      <a:pt x="55606" y="63227"/>
                    </a:lnTo>
                    <a:lnTo>
                      <a:pt x="55787" y="63069"/>
                    </a:lnTo>
                    <a:lnTo>
                      <a:pt x="55966" y="62905"/>
                    </a:lnTo>
                    <a:lnTo>
                      <a:pt x="56146" y="62740"/>
                    </a:lnTo>
                    <a:lnTo>
                      <a:pt x="56324" y="62576"/>
                    </a:lnTo>
                    <a:lnTo>
                      <a:pt x="56502" y="62407"/>
                    </a:lnTo>
                    <a:lnTo>
                      <a:pt x="56679" y="62242"/>
                    </a:lnTo>
                    <a:lnTo>
                      <a:pt x="56858" y="62078"/>
                    </a:lnTo>
                    <a:lnTo>
                      <a:pt x="57036" y="61908"/>
                    </a:lnTo>
                    <a:lnTo>
                      <a:pt x="57282" y="61684"/>
                    </a:lnTo>
                    <a:lnTo>
                      <a:pt x="57465" y="61520"/>
                    </a:lnTo>
                    <a:lnTo>
                      <a:pt x="57647" y="61361"/>
                    </a:lnTo>
                    <a:lnTo>
                      <a:pt x="57828" y="61197"/>
                    </a:lnTo>
                    <a:lnTo>
                      <a:pt x="57916" y="61112"/>
                    </a:lnTo>
                    <a:lnTo>
                      <a:pt x="58003" y="61027"/>
                    </a:lnTo>
                    <a:lnTo>
                      <a:pt x="58080" y="60936"/>
                    </a:lnTo>
                    <a:lnTo>
                      <a:pt x="58147" y="60839"/>
                    </a:lnTo>
                    <a:lnTo>
                      <a:pt x="58211" y="60729"/>
                    </a:lnTo>
                    <a:lnTo>
                      <a:pt x="58333" y="60523"/>
                    </a:lnTo>
                    <a:lnTo>
                      <a:pt x="58423" y="60292"/>
                    </a:lnTo>
                    <a:lnTo>
                      <a:pt x="58508" y="60067"/>
                    </a:lnTo>
                    <a:lnTo>
                      <a:pt x="58590" y="59836"/>
                    </a:lnTo>
                    <a:lnTo>
                      <a:pt x="58671" y="59605"/>
                    </a:lnTo>
                    <a:lnTo>
                      <a:pt x="58752" y="59375"/>
                    </a:lnTo>
                    <a:lnTo>
                      <a:pt x="58836" y="59150"/>
                    </a:lnTo>
                    <a:lnTo>
                      <a:pt x="58921" y="58919"/>
                    </a:lnTo>
                    <a:lnTo>
                      <a:pt x="59011" y="58694"/>
                    </a:lnTo>
                    <a:lnTo>
                      <a:pt x="59058" y="58585"/>
                    </a:lnTo>
                    <a:lnTo>
                      <a:pt x="59106" y="58476"/>
                    </a:lnTo>
                    <a:lnTo>
                      <a:pt x="59172" y="58378"/>
                    </a:lnTo>
                    <a:lnTo>
                      <a:pt x="59263" y="58294"/>
                    </a:lnTo>
                    <a:lnTo>
                      <a:pt x="59358" y="58214"/>
                    </a:lnTo>
                    <a:lnTo>
                      <a:pt x="59546" y="58056"/>
                    </a:lnTo>
                    <a:lnTo>
                      <a:pt x="59637" y="57978"/>
                    </a:lnTo>
                    <a:lnTo>
                      <a:pt x="59712" y="57886"/>
                    </a:lnTo>
                    <a:lnTo>
                      <a:pt x="59770" y="57777"/>
                    </a:lnTo>
                    <a:lnTo>
                      <a:pt x="59817" y="57661"/>
                    </a:lnTo>
                    <a:lnTo>
                      <a:pt x="59910" y="57437"/>
                    </a:lnTo>
                    <a:lnTo>
                      <a:pt x="59985" y="57206"/>
                    </a:lnTo>
                    <a:lnTo>
                      <a:pt x="59992" y="56963"/>
                    </a:lnTo>
                    <a:lnTo>
                      <a:pt x="59985" y="56720"/>
                    </a:lnTo>
                    <a:lnTo>
                      <a:pt x="59982" y="56477"/>
                    </a:lnTo>
                    <a:lnTo>
                      <a:pt x="59979" y="56234"/>
                    </a:lnTo>
                    <a:lnTo>
                      <a:pt x="60019" y="56118"/>
                    </a:lnTo>
                    <a:lnTo>
                      <a:pt x="60077" y="56009"/>
                    </a:lnTo>
                    <a:lnTo>
                      <a:pt x="60143" y="55905"/>
                    </a:lnTo>
                    <a:lnTo>
                      <a:pt x="60220" y="55815"/>
                    </a:lnTo>
                    <a:lnTo>
                      <a:pt x="60314" y="55736"/>
                    </a:lnTo>
                    <a:lnTo>
                      <a:pt x="60456" y="55541"/>
                    </a:lnTo>
                    <a:lnTo>
                      <a:pt x="60518" y="55304"/>
                    </a:lnTo>
                    <a:lnTo>
                      <a:pt x="60494" y="55061"/>
                    </a:lnTo>
                    <a:lnTo>
                      <a:pt x="60464" y="54818"/>
                    </a:lnTo>
                    <a:lnTo>
                      <a:pt x="60452" y="54696"/>
                    </a:lnTo>
                    <a:lnTo>
                      <a:pt x="60431" y="54581"/>
                    </a:lnTo>
                    <a:lnTo>
                      <a:pt x="60399" y="54466"/>
                    </a:lnTo>
                    <a:lnTo>
                      <a:pt x="60358" y="54350"/>
                    </a:lnTo>
                    <a:lnTo>
                      <a:pt x="60311" y="54235"/>
                    </a:lnTo>
                    <a:lnTo>
                      <a:pt x="60251" y="54131"/>
                    </a:lnTo>
                    <a:lnTo>
                      <a:pt x="60187" y="54028"/>
                    </a:lnTo>
                    <a:lnTo>
                      <a:pt x="60074" y="53810"/>
                    </a:lnTo>
                    <a:lnTo>
                      <a:pt x="59955" y="53597"/>
                    </a:lnTo>
                    <a:lnTo>
                      <a:pt x="59844" y="53384"/>
                    </a:lnTo>
                    <a:lnTo>
                      <a:pt x="59846" y="53263"/>
                    </a:lnTo>
                    <a:lnTo>
                      <a:pt x="59876" y="53141"/>
                    </a:lnTo>
                    <a:lnTo>
                      <a:pt x="59931" y="53032"/>
                    </a:lnTo>
                    <a:lnTo>
                      <a:pt x="60012" y="52947"/>
                    </a:lnTo>
                    <a:lnTo>
                      <a:pt x="60111" y="52868"/>
                    </a:lnTo>
                    <a:lnTo>
                      <a:pt x="60217" y="52801"/>
                    </a:lnTo>
                    <a:lnTo>
                      <a:pt x="60325" y="52753"/>
                    </a:lnTo>
                    <a:lnTo>
                      <a:pt x="60444" y="52722"/>
                    </a:lnTo>
                    <a:lnTo>
                      <a:pt x="60564" y="52698"/>
                    </a:lnTo>
                    <a:lnTo>
                      <a:pt x="60797" y="52631"/>
                    </a:lnTo>
                    <a:lnTo>
                      <a:pt x="60911" y="52588"/>
                    </a:lnTo>
                    <a:lnTo>
                      <a:pt x="61026" y="52540"/>
                    </a:lnTo>
                    <a:lnTo>
                      <a:pt x="61138" y="52485"/>
                    </a:lnTo>
                    <a:lnTo>
                      <a:pt x="61234" y="52418"/>
                    </a:lnTo>
                    <a:lnTo>
                      <a:pt x="61302" y="52321"/>
                    </a:lnTo>
                    <a:lnTo>
                      <a:pt x="61356" y="52206"/>
                    </a:lnTo>
                    <a:lnTo>
                      <a:pt x="61486" y="51993"/>
                    </a:lnTo>
                    <a:lnTo>
                      <a:pt x="61547" y="51768"/>
                    </a:lnTo>
                    <a:lnTo>
                      <a:pt x="61534" y="51525"/>
                    </a:lnTo>
                    <a:lnTo>
                      <a:pt x="61537" y="51282"/>
                    </a:lnTo>
                    <a:lnTo>
                      <a:pt x="61541" y="51039"/>
                    </a:lnTo>
                    <a:lnTo>
                      <a:pt x="61528" y="50918"/>
                    </a:lnTo>
                    <a:lnTo>
                      <a:pt x="61492" y="50802"/>
                    </a:lnTo>
                    <a:lnTo>
                      <a:pt x="61436" y="50693"/>
                    </a:lnTo>
                    <a:lnTo>
                      <a:pt x="61378" y="50584"/>
                    </a:lnTo>
                    <a:lnTo>
                      <a:pt x="61320" y="50474"/>
                    </a:lnTo>
                    <a:lnTo>
                      <a:pt x="61257" y="50371"/>
                    </a:lnTo>
                    <a:lnTo>
                      <a:pt x="61168" y="50152"/>
                    </a:lnTo>
                    <a:lnTo>
                      <a:pt x="61170" y="49903"/>
                    </a:lnTo>
                    <a:lnTo>
                      <a:pt x="61163" y="49660"/>
                    </a:lnTo>
                    <a:lnTo>
                      <a:pt x="61152" y="49539"/>
                    </a:lnTo>
                    <a:lnTo>
                      <a:pt x="61137" y="49417"/>
                    </a:lnTo>
                    <a:lnTo>
                      <a:pt x="61118" y="49301"/>
                    </a:lnTo>
                    <a:lnTo>
                      <a:pt x="61091" y="49180"/>
                    </a:lnTo>
                    <a:lnTo>
                      <a:pt x="61052" y="49065"/>
                    </a:lnTo>
                    <a:lnTo>
                      <a:pt x="60996" y="48956"/>
                    </a:lnTo>
                    <a:lnTo>
                      <a:pt x="60931" y="48852"/>
                    </a:lnTo>
                    <a:lnTo>
                      <a:pt x="60863" y="48749"/>
                    </a:lnTo>
                    <a:lnTo>
                      <a:pt x="60796" y="48652"/>
                    </a:lnTo>
                    <a:lnTo>
                      <a:pt x="60659" y="48451"/>
                    </a:lnTo>
                    <a:lnTo>
                      <a:pt x="60460" y="48305"/>
                    </a:lnTo>
                    <a:lnTo>
                      <a:pt x="60308" y="48135"/>
                    </a:lnTo>
                    <a:lnTo>
                      <a:pt x="60281" y="48013"/>
                    </a:lnTo>
                    <a:lnTo>
                      <a:pt x="60267" y="47886"/>
                    </a:lnTo>
                    <a:lnTo>
                      <a:pt x="60253" y="47765"/>
                    </a:lnTo>
                    <a:lnTo>
                      <a:pt x="60244" y="47643"/>
                    </a:lnTo>
                    <a:lnTo>
                      <a:pt x="60246" y="47515"/>
                    </a:lnTo>
                    <a:lnTo>
                      <a:pt x="60320" y="47297"/>
                    </a:lnTo>
                    <a:lnTo>
                      <a:pt x="60484" y="47108"/>
                    </a:lnTo>
                    <a:lnTo>
                      <a:pt x="60559" y="47012"/>
                    </a:lnTo>
                    <a:lnTo>
                      <a:pt x="60635" y="46914"/>
                    </a:lnTo>
                    <a:lnTo>
                      <a:pt x="60717" y="46829"/>
                    </a:lnTo>
                    <a:lnTo>
                      <a:pt x="60808" y="46744"/>
                    </a:lnTo>
                    <a:lnTo>
                      <a:pt x="60907" y="46671"/>
                    </a:lnTo>
                    <a:lnTo>
                      <a:pt x="61014" y="46622"/>
                    </a:lnTo>
                    <a:lnTo>
                      <a:pt x="61139" y="46616"/>
                    </a:lnTo>
                    <a:lnTo>
                      <a:pt x="61370" y="46574"/>
                    </a:lnTo>
                    <a:lnTo>
                      <a:pt x="61544" y="46386"/>
                    </a:lnTo>
                    <a:lnTo>
                      <a:pt x="61610" y="46167"/>
                    </a:lnTo>
                    <a:lnTo>
                      <a:pt x="61497" y="45936"/>
                    </a:lnTo>
                    <a:lnTo>
                      <a:pt x="61301" y="45790"/>
                    </a:lnTo>
                    <a:lnTo>
                      <a:pt x="61128" y="45626"/>
                    </a:lnTo>
                    <a:lnTo>
                      <a:pt x="61011" y="45413"/>
                    </a:lnTo>
                    <a:lnTo>
                      <a:pt x="60846" y="45225"/>
                    </a:lnTo>
                    <a:lnTo>
                      <a:pt x="60736" y="45024"/>
                    </a:lnTo>
                    <a:lnTo>
                      <a:pt x="60739" y="44897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74" name="object 79">
                <a:extLst>
                  <a:ext uri="{FF2B5EF4-FFF2-40B4-BE49-F238E27FC236}">
                    <a16:creationId xmlns:a16="http://schemas.microsoft.com/office/drawing/2014/main" id="{B3CD8128-AFFE-436D-8F34-9B415F4E8928}"/>
                  </a:ext>
                </a:extLst>
              </p:cNvPr>
              <p:cNvSpPr/>
              <p:nvPr/>
            </p:nvSpPr>
            <p:spPr>
              <a:xfrm>
                <a:off x="2867517" y="433600"/>
                <a:ext cx="424220" cy="231018"/>
              </a:xfrm>
              <a:custGeom>
                <a:avLst/>
                <a:gdLst/>
                <a:ahLst/>
                <a:cxnLst/>
                <a:rect l="l" t="t" r="r" b="b"/>
                <a:pathLst>
                  <a:path w="424220" h="231018">
                    <a:moveTo>
                      <a:pt x="399347" y="17682"/>
                    </a:moveTo>
                    <a:lnTo>
                      <a:pt x="393144" y="10915"/>
                    </a:lnTo>
                    <a:lnTo>
                      <a:pt x="389761" y="7530"/>
                    </a:lnTo>
                    <a:lnTo>
                      <a:pt x="388337" y="0"/>
                    </a:lnTo>
                    <a:lnTo>
                      <a:pt x="393389" y="3077"/>
                    </a:lnTo>
                    <a:lnTo>
                      <a:pt x="398362" y="6024"/>
                    </a:lnTo>
                    <a:lnTo>
                      <a:pt x="401677" y="12838"/>
                    </a:lnTo>
                    <a:lnTo>
                      <a:pt x="401677" y="19101"/>
                    </a:lnTo>
                    <a:lnTo>
                      <a:pt x="400756" y="24441"/>
                    </a:lnTo>
                    <a:lnTo>
                      <a:pt x="399283" y="33651"/>
                    </a:lnTo>
                    <a:lnTo>
                      <a:pt x="400204" y="42491"/>
                    </a:lnTo>
                    <a:lnTo>
                      <a:pt x="403365" y="49271"/>
                    </a:lnTo>
                    <a:lnTo>
                      <a:pt x="406275" y="50893"/>
                    </a:lnTo>
                    <a:lnTo>
                      <a:pt x="408084" y="51899"/>
                    </a:lnTo>
                    <a:lnTo>
                      <a:pt x="410442" y="52980"/>
                    </a:lnTo>
                    <a:lnTo>
                      <a:pt x="412408" y="53983"/>
                    </a:lnTo>
                    <a:lnTo>
                      <a:pt x="415237" y="55219"/>
                    </a:lnTo>
                    <a:lnTo>
                      <a:pt x="417047" y="56380"/>
                    </a:lnTo>
                    <a:lnTo>
                      <a:pt x="418384" y="57075"/>
                    </a:lnTo>
                    <a:lnTo>
                      <a:pt x="420899" y="58235"/>
                    </a:lnTo>
                    <a:lnTo>
                      <a:pt x="422554" y="59779"/>
                    </a:lnTo>
                    <a:lnTo>
                      <a:pt x="423582" y="61404"/>
                    </a:lnTo>
                    <a:lnTo>
                      <a:pt x="424058" y="62406"/>
                    </a:lnTo>
                    <a:lnTo>
                      <a:pt x="424220" y="63490"/>
                    </a:lnTo>
                    <a:lnTo>
                      <a:pt x="423992" y="64803"/>
                    </a:lnTo>
                    <a:lnTo>
                      <a:pt x="423606" y="66042"/>
                    </a:lnTo>
                    <a:lnTo>
                      <a:pt x="423061" y="66814"/>
                    </a:lnTo>
                    <a:lnTo>
                      <a:pt x="422596" y="67898"/>
                    </a:lnTo>
                    <a:lnTo>
                      <a:pt x="421662" y="69211"/>
                    </a:lnTo>
                    <a:lnTo>
                      <a:pt x="420176" y="69985"/>
                    </a:lnTo>
                    <a:lnTo>
                      <a:pt x="418768" y="70605"/>
                    </a:lnTo>
                    <a:lnTo>
                      <a:pt x="417749" y="70681"/>
                    </a:lnTo>
                    <a:lnTo>
                      <a:pt x="416338" y="70681"/>
                    </a:lnTo>
                    <a:lnTo>
                      <a:pt x="414769" y="70605"/>
                    </a:lnTo>
                    <a:lnTo>
                      <a:pt x="412888" y="70760"/>
                    </a:lnTo>
                    <a:lnTo>
                      <a:pt x="411557" y="71224"/>
                    </a:lnTo>
                    <a:lnTo>
                      <a:pt x="409603" y="72461"/>
                    </a:lnTo>
                    <a:lnTo>
                      <a:pt x="407887" y="74162"/>
                    </a:lnTo>
                    <a:lnTo>
                      <a:pt x="406249" y="75863"/>
                    </a:lnTo>
                    <a:lnTo>
                      <a:pt x="404867" y="86118"/>
                    </a:lnTo>
                    <a:lnTo>
                      <a:pt x="404867" y="89290"/>
                    </a:lnTo>
                    <a:lnTo>
                      <a:pt x="405220" y="91756"/>
                    </a:lnTo>
                    <a:lnTo>
                      <a:pt x="404163" y="97743"/>
                    </a:lnTo>
                    <a:lnTo>
                      <a:pt x="402402" y="101616"/>
                    </a:lnTo>
                    <a:lnTo>
                      <a:pt x="391130" y="113594"/>
                    </a:lnTo>
                    <a:lnTo>
                      <a:pt x="389369" y="117467"/>
                    </a:lnTo>
                    <a:lnTo>
                      <a:pt x="387959" y="120289"/>
                    </a:lnTo>
                    <a:lnTo>
                      <a:pt x="386902" y="122403"/>
                    </a:lnTo>
                    <a:lnTo>
                      <a:pt x="382676" y="126277"/>
                    </a:lnTo>
                    <a:lnTo>
                      <a:pt x="380914" y="128390"/>
                    </a:lnTo>
                    <a:lnTo>
                      <a:pt x="377392" y="131914"/>
                    </a:lnTo>
                    <a:lnTo>
                      <a:pt x="374926" y="135085"/>
                    </a:lnTo>
                    <a:lnTo>
                      <a:pt x="371756" y="138603"/>
                    </a:lnTo>
                    <a:lnTo>
                      <a:pt x="366119" y="144241"/>
                    </a:lnTo>
                    <a:lnTo>
                      <a:pt x="362949" y="146355"/>
                    </a:lnTo>
                    <a:lnTo>
                      <a:pt x="355552" y="153752"/>
                    </a:lnTo>
                    <a:lnTo>
                      <a:pt x="353086" y="156218"/>
                    </a:lnTo>
                    <a:lnTo>
                      <a:pt x="350346" y="158372"/>
                    </a:lnTo>
                    <a:lnTo>
                      <a:pt x="347511" y="161206"/>
                    </a:lnTo>
                    <a:lnTo>
                      <a:pt x="345284" y="163029"/>
                    </a:lnTo>
                    <a:lnTo>
                      <a:pt x="343259" y="164448"/>
                    </a:lnTo>
                    <a:lnTo>
                      <a:pt x="341235" y="165863"/>
                    </a:lnTo>
                    <a:lnTo>
                      <a:pt x="339210" y="166878"/>
                    </a:lnTo>
                    <a:lnTo>
                      <a:pt x="337185" y="168090"/>
                    </a:lnTo>
                    <a:lnTo>
                      <a:pt x="334147" y="168901"/>
                    </a:lnTo>
                    <a:lnTo>
                      <a:pt x="331110" y="169305"/>
                    </a:lnTo>
                    <a:lnTo>
                      <a:pt x="329896" y="169712"/>
                    </a:lnTo>
                    <a:lnTo>
                      <a:pt x="327668" y="169712"/>
                    </a:lnTo>
                    <a:lnTo>
                      <a:pt x="324631" y="170520"/>
                    </a:lnTo>
                    <a:lnTo>
                      <a:pt x="323416" y="171938"/>
                    </a:lnTo>
                    <a:lnTo>
                      <a:pt x="321999" y="173761"/>
                    </a:lnTo>
                    <a:lnTo>
                      <a:pt x="320177" y="176391"/>
                    </a:lnTo>
                    <a:lnTo>
                      <a:pt x="319366" y="179229"/>
                    </a:lnTo>
                    <a:lnTo>
                      <a:pt x="319569" y="181456"/>
                    </a:lnTo>
                    <a:lnTo>
                      <a:pt x="318759" y="182467"/>
                    </a:lnTo>
                    <a:lnTo>
                      <a:pt x="317342" y="183682"/>
                    </a:lnTo>
                    <a:lnTo>
                      <a:pt x="314597" y="184499"/>
                    </a:lnTo>
                    <a:lnTo>
                      <a:pt x="311937" y="185815"/>
                    </a:lnTo>
                    <a:lnTo>
                      <a:pt x="308967" y="187515"/>
                    </a:lnTo>
                    <a:lnTo>
                      <a:pt x="306703" y="189602"/>
                    </a:lnTo>
                    <a:lnTo>
                      <a:pt x="304362" y="191923"/>
                    </a:lnTo>
                    <a:lnTo>
                      <a:pt x="302018" y="193470"/>
                    </a:lnTo>
                    <a:lnTo>
                      <a:pt x="299985" y="194630"/>
                    </a:lnTo>
                    <a:lnTo>
                      <a:pt x="297561" y="195945"/>
                    </a:lnTo>
                    <a:lnTo>
                      <a:pt x="294276" y="197570"/>
                    </a:lnTo>
                    <a:lnTo>
                      <a:pt x="290835" y="199426"/>
                    </a:lnTo>
                    <a:lnTo>
                      <a:pt x="286453" y="201048"/>
                    </a:lnTo>
                    <a:lnTo>
                      <a:pt x="284575" y="201902"/>
                    </a:lnTo>
                    <a:lnTo>
                      <a:pt x="282463" y="202828"/>
                    </a:lnTo>
                    <a:lnTo>
                      <a:pt x="279878" y="203448"/>
                    </a:lnTo>
                    <a:lnTo>
                      <a:pt x="276279" y="204994"/>
                    </a:lnTo>
                    <a:lnTo>
                      <a:pt x="271812" y="205295"/>
                    </a:lnTo>
                    <a:lnTo>
                      <a:pt x="270478" y="205383"/>
                    </a:lnTo>
                    <a:lnTo>
                      <a:pt x="266244" y="205538"/>
                    </a:lnTo>
                    <a:lnTo>
                      <a:pt x="262010" y="205617"/>
                    </a:lnTo>
                    <a:lnTo>
                      <a:pt x="257226" y="205541"/>
                    </a:lnTo>
                    <a:lnTo>
                      <a:pt x="247257" y="203688"/>
                    </a:lnTo>
                    <a:lnTo>
                      <a:pt x="243961" y="203302"/>
                    </a:lnTo>
                    <a:lnTo>
                      <a:pt x="239884" y="203303"/>
                    </a:lnTo>
                    <a:lnTo>
                      <a:pt x="234313" y="202607"/>
                    </a:lnTo>
                    <a:lnTo>
                      <a:pt x="229841" y="202455"/>
                    </a:lnTo>
                    <a:lnTo>
                      <a:pt x="226392" y="202534"/>
                    </a:lnTo>
                    <a:lnTo>
                      <a:pt x="222471" y="202610"/>
                    </a:lnTo>
                    <a:lnTo>
                      <a:pt x="217769" y="203230"/>
                    </a:lnTo>
                    <a:lnTo>
                      <a:pt x="212596" y="203694"/>
                    </a:lnTo>
                    <a:lnTo>
                      <a:pt x="208362" y="203852"/>
                    </a:lnTo>
                    <a:lnTo>
                      <a:pt x="204525" y="204703"/>
                    </a:lnTo>
                    <a:lnTo>
                      <a:pt x="202172" y="204702"/>
                    </a:lnTo>
                    <a:lnTo>
                      <a:pt x="199272" y="205091"/>
                    </a:lnTo>
                    <a:lnTo>
                      <a:pt x="192455" y="206097"/>
                    </a:lnTo>
                    <a:lnTo>
                      <a:pt x="188694" y="206637"/>
                    </a:lnTo>
                    <a:lnTo>
                      <a:pt x="186818" y="207877"/>
                    </a:lnTo>
                    <a:lnTo>
                      <a:pt x="181267" y="210969"/>
                    </a:lnTo>
                    <a:lnTo>
                      <a:pt x="171573" y="216616"/>
                    </a:lnTo>
                    <a:lnTo>
                      <a:pt x="168444" y="218163"/>
                    </a:lnTo>
                    <a:lnTo>
                      <a:pt x="165629" y="219785"/>
                    </a:lnTo>
                    <a:lnTo>
                      <a:pt x="161173" y="222260"/>
                    </a:lnTo>
                    <a:lnTo>
                      <a:pt x="154516" y="224116"/>
                    </a:lnTo>
                    <a:lnTo>
                      <a:pt x="152163" y="224040"/>
                    </a:lnTo>
                    <a:lnTo>
                      <a:pt x="148712" y="223809"/>
                    </a:lnTo>
                    <a:lnTo>
                      <a:pt x="145028" y="224043"/>
                    </a:lnTo>
                    <a:lnTo>
                      <a:pt x="140953" y="224663"/>
                    </a:lnTo>
                    <a:lnTo>
                      <a:pt x="137035" y="225358"/>
                    </a:lnTo>
                    <a:lnTo>
                      <a:pt x="132727" y="226133"/>
                    </a:lnTo>
                    <a:lnTo>
                      <a:pt x="128493" y="226364"/>
                    </a:lnTo>
                    <a:lnTo>
                      <a:pt x="124966" y="226598"/>
                    </a:lnTo>
                    <a:lnTo>
                      <a:pt x="120260" y="226522"/>
                    </a:lnTo>
                    <a:lnTo>
                      <a:pt x="117513" y="225981"/>
                    </a:lnTo>
                    <a:lnTo>
                      <a:pt x="114532" y="225827"/>
                    </a:lnTo>
                    <a:lnTo>
                      <a:pt x="110846" y="225674"/>
                    </a:lnTo>
                    <a:lnTo>
                      <a:pt x="108259" y="226061"/>
                    </a:lnTo>
                    <a:lnTo>
                      <a:pt x="105360" y="226370"/>
                    </a:lnTo>
                    <a:lnTo>
                      <a:pt x="98696" y="226759"/>
                    </a:lnTo>
                    <a:lnTo>
                      <a:pt x="96500" y="226759"/>
                    </a:lnTo>
                    <a:lnTo>
                      <a:pt x="94385" y="227224"/>
                    </a:lnTo>
                    <a:lnTo>
                      <a:pt x="90544" y="227303"/>
                    </a:lnTo>
                    <a:lnTo>
                      <a:pt x="89681" y="227302"/>
                    </a:lnTo>
                    <a:lnTo>
                      <a:pt x="86703" y="227534"/>
                    </a:lnTo>
                    <a:lnTo>
                      <a:pt x="82860" y="227537"/>
                    </a:lnTo>
                    <a:lnTo>
                      <a:pt x="81608" y="228153"/>
                    </a:lnTo>
                    <a:lnTo>
                      <a:pt x="78629" y="228156"/>
                    </a:lnTo>
                    <a:lnTo>
                      <a:pt x="76513" y="228542"/>
                    </a:lnTo>
                    <a:lnTo>
                      <a:pt x="71339" y="228697"/>
                    </a:lnTo>
                    <a:lnTo>
                      <a:pt x="65379" y="228621"/>
                    </a:lnTo>
                    <a:lnTo>
                      <a:pt x="61927" y="228469"/>
                    </a:lnTo>
                    <a:lnTo>
                      <a:pt x="58475" y="228159"/>
                    </a:lnTo>
                    <a:lnTo>
                      <a:pt x="56591" y="227697"/>
                    </a:lnTo>
                    <a:lnTo>
                      <a:pt x="51961" y="227157"/>
                    </a:lnTo>
                    <a:lnTo>
                      <a:pt x="27653" y="231018"/>
                    </a:lnTo>
                    <a:lnTo>
                      <a:pt x="15955" y="215187"/>
                    </a:lnTo>
                    <a:lnTo>
                      <a:pt x="9307" y="207398"/>
                    </a:lnTo>
                    <a:lnTo>
                      <a:pt x="0" y="196759"/>
                    </a:lnTo>
                    <a:lnTo>
                      <a:pt x="5318" y="189350"/>
                    </a:lnTo>
                    <a:lnTo>
                      <a:pt x="14245" y="179661"/>
                    </a:lnTo>
                    <a:lnTo>
                      <a:pt x="22603" y="174152"/>
                    </a:lnTo>
                    <a:lnTo>
                      <a:pt x="32670" y="169972"/>
                    </a:lnTo>
                    <a:lnTo>
                      <a:pt x="39507" y="168453"/>
                    </a:lnTo>
                    <a:lnTo>
                      <a:pt x="48435" y="166743"/>
                    </a:lnTo>
                    <a:lnTo>
                      <a:pt x="69328" y="168453"/>
                    </a:lnTo>
                    <a:lnTo>
                      <a:pt x="114155" y="176431"/>
                    </a:lnTo>
                    <a:lnTo>
                      <a:pt x="145685" y="174152"/>
                    </a:lnTo>
                    <a:lnTo>
                      <a:pt x="173987" y="159524"/>
                    </a:lnTo>
                    <a:lnTo>
                      <a:pt x="193741" y="149265"/>
                    </a:lnTo>
                    <a:lnTo>
                      <a:pt x="216345" y="134636"/>
                    </a:lnTo>
                    <a:lnTo>
                      <a:pt x="237238" y="122858"/>
                    </a:lnTo>
                    <a:lnTo>
                      <a:pt x="248825" y="120198"/>
                    </a:lnTo>
                    <a:lnTo>
                      <a:pt x="268199" y="112029"/>
                    </a:lnTo>
                    <a:lnTo>
                      <a:pt x="291941" y="104240"/>
                    </a:lnTo>
                    <a:lnTo>
                      <a:pt x="301059" y="95501"/>
                    </a:lnTo>
                    <a:lnTo>
                      <a:pt x="326131" y="82582"/>
                    </a:lnTo>
                    <a:lnTo>
                      <a:pt x="347405" y="66814"/>
                    </a:lnTo>
                    <a:lnTo>
                      <a:pt x="352344" y="64534"/>
                    </a:lnTo>
                    <a:lnTo>
                      <a:pt x="358232" y="59974"/>
                    </a:lnTo>
                    <a:lnTo>
                      <a:pt x="365070" y="54845"/>
                    </a:lnTo>
                    <a:lnTo>
                      <a:pt x="366399" y="51236"/>
                    </a:lnTo>
                    <a:lnTo>
                      <a:pt x="376276" y="44586"/>
                    </a:lnTo>
                    <a:lnTo>
                      <a:pt x="379695" y="43826"/>
                    </a:lnTo>
                    <a:lnTo>
                      <a:pt x="384254" y="39837"/>
                    </a:lnTo>
                    <a:lnTo>
                      <a:pt x="387863" y="37747"/>
                    </a:lnTo>
                    <a:lnTo>
                      <a:pt x="391472" y="32048"/>
                    </a:lnTo>
                    <a:lnTo>
                      <a:pt x="395118" y="24733"/>
                    </a:lnTo>
                    <a:lnTo>
                      <a:pt x="395118" y="22758"/>
                    </a:lnTo>
                    <a:lnTo>
                      <a:pt x="399347" y="17682"/>
                    </a:lnTo>
                    <a:close/>
                  </a:path>
                </a:pathLst>
              </a:custGeom>
              <a:noFill/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75" name="object 80">
                <a:extLst>
                  <a:ext uri="{FF2B5EF4-FFF2-40B4-BE49-F238E27FC236}">
                    <a16:creationId xmlns:a16="http://schemas.microsoft.com/office/drawing/2014/main" id="{9E18A7B4-8592-4352-B1FA-D9736C76AF1E}"/>
                  </a:ext>
                </a:extLst>
              </p:cNvPr>
              <p:cNvSpPr/>
              <p:nvPr/>
            </p:nvSpPr>
            <p:spPr>
              <a:xfrm>
                <a:off x="2867517" y="433600"/>
                <a:ext cx="424220" cy="231018"/>
              </a:xfrm>
              <a:custGeom>
                <a:avLst/>
                <a:gdLst/>
                <a:ahLst/>
                <a:cxnLst/>
                <a:rect l="l" t="t" r="r" b="b"/>
                <a:pathLst>
                  <a:path w="424220" h="231018">
                    <a:moveTo>
                      <a:pt x="388337" y="0"/>
                    </a:moveTo>
                    <a:lnTo>
                      <a:pt x="393389" y="3077"/>
                    </a:lnTo>
                    <a:lnTo>
                      <a:pt x="398362" y="6024"/>
                    </a:lnTo>
                    <a:lnTo>
                      <a:pt x="401677" y="12838"/>
                    </a:lnTo>
                    <a:lnTo>
                      <a:pt x="401677" y="19101"/>
                    </a:lnTo>
                    <a:lnTo>
                      <a:pt x="400756" y="24441"/>
                    </a:lnTo>
                    <a:lnTo>
                      <a:pt x="399283" y="33651"/>
                    </a:lnTo>
                    <a:lnTo>
                      <a:pt x="400204" y="42491"/>
                    </a:lnTo>
                    <a:lnTo>
                      <a:pt x="403365" y="49271"/>
                    </a:lnTo>
                    <a:lnTo>
                      <a:pt x="406275" y="50893"/>
                    </a:lnTo>
                    <a:lnTo>
                      <a:pt x="408084" y="51899"/>
                    </a:lnTo>
                    <a:lnTo>
                      <a:pt x="410442" y="52980"/>
                    </a:lnTo>
                    <a:lnTo>
                      <a:pt x="412408" y="53983"/>
                    </a:lnTo>
                    <a:lnTo>
                      <a:pt x="415237" y="55219"/>
                    </a:lnTo>
                    <a:lnTo>
                      <a:pt x="417047" y="56380"/>
                    </a:lnTo>
                    <a:lnTo>
                      <a:pt x="418384" y="57075"/>
                    </a:lnTo>
                    <a:lnTo>
                      <a:pt x="420899" y="58235"/>
                    </a:lnTo>
                    <a:lnTo>
                      <a:pt x="422554" y="59779"/>
                    </a:lnTo>
                    <a:lnTo>
                      <a:pt x="423582" y="61404"/>
                    </a:lnTo>
                    <a:lnTo>
                      <a:pt x="424058" y="62406"/>
                    </a:lnTo>
                    <a:lnTo>
                      <a:pt x="424220" y="63490"/>
                    </a:lnTo>
                    <a:lnTo>
                      <a:pt x="423992" y="64803"/>
                    </a:lnTo>
                    <a:lnTo>
                      <a:pt x="423606" y="66042"/>
                    </a:lnTo>
                    <a:lnTo>
                      <a:pt x="423061" y="66814"/>
                    </a:lnTo>
                    <a:lnTo>
                      <a:pt x="422596" y="67898"/>
                    </a:lnTo>
                    <a:lnTo>
                      <a:pt x="421662" y="69211"/>
                    </a:lnTo>
                    <a:lnTo>
                      <a:pt x="420176" y="69985"/>
                    </a:lnTo>
                    <a:lnTo>
                      <a:pt x="418768" y="70605"/>
                    </a:lnTo>
                    <a:lnTo>
                      <a:pt x="417749" y="70681"/>
                    </a:lnTo>
                    <a:lnTo>
                      <a:pt x="416338" y="70681"/>
                    </a:lnTo>
                    <a:lnTo>
                      <a:pt x="414769" y="70605"/>
                    </a:lnTo>
                    <a:lnTo>
                      <a:pt x="412888" y="70760"/>
                    </a:lnTo>
                    <a:lnTo>
                      <a:pt x="411557" y="71224"/>
                    </a:lnTo>
                    <a:lnTo>
                      <a:pt x="409603" y="72461"/>
                    </a:lnTo>
                    <a:lnTo>
                      <a:pt x="407887" y="74162"/>
                    </a:lnTo>
                    <a:lnTo>
                      <a:pt x="406249" y="75863"/>
                    </a:lnTo>
                    <a:lnTo>
                      <a:pt x="404867" y="86118"/>
                    </a:lnTo>
                    <a:lnTo>
                      <a:pt x="404867" y="89290"/>
                    </a:lnTo>
                    <a:lnTo>
                      <a:pt x="405220" y="91756"/>
                    </a:lnTo>
                    <a:lnTo>
                      <a:pt x="404163" y="97743"/>
                    </a:lnTo>
                    <a:lnTo>
                      <a:pt x="402402" y="101616"/>
                    </a:lnTo>
                    <a:lnTo>
                      <a:pt x="391130" y="113594"/>
                    </a:lnTo>
                    <a:lnTo>
                      <a:pt x="389369" y="117467"/>
                    </a:lnTo>
                    <a:lnTo>
                      <a:pt x="387959" y="120289"/>
                    </a:lnTo>
                    <a:lnTo>
                      <a:pt x="386902" y="122403"/>
                    </a:lnTo>
                    <a:lnTo>
                      <a:pt x="382676" y="126277"/>
                    </a:lnTo>
                    <a:lnTo>
                      <a:pt x="380914" y="128390"/>
                    </a:lnTo>
                    <a:lnTo>
                      <a:pt x="377392" y="131914"/>
                    </a:lnTo>
                    <a:lnTo>
                      <a:pt x="374926" y="135085"/>
                    </a:lnTo>
                    <a:lnTo>
                      <a:pt x="371756" y="138603"/>
                    </a:lnTo>
                    <a:lnTo>
                      <a:pt x="366119" y="144241"/>
                    </a:lnTo>
                    <a:lnTo>
                      <a:pt x="362949" y="146355"/>
                    </a:lnTo>
                    <a:lnTo>
                      <a:pt x="355552" y="153752"/>
                    </a:lnTo>
                    <a:lnTo>
                      <a:pt x="353086" y="156218"/>
                    </a:lnTo>
                    <a:lnTo>
                      <a:pt x="350346" y="158372"/>
                    </a:lnTo>
                    <a:lnTo>
                      <a:pt x="347511" y="161206"/>
                    </a:lnTo>
                    <a:lnTo>
                      <a:pt x="345284" y="163029"/>
                    </a:lnTo>
                    <a:lnTo>
                      <a:pt x="343259" y="164448"/>
                    </a:lnTo>
                    <a:lnTo>
                      <a:pt x="341235" y="165863"/>
                    </a:lnTo>
                    <a:lnTo>
                      <a:pt x="339210" y="166878"/>
                    </a:lnTo>
                    <a:lnTo>
                      <a:pt x="337185" y="168090"/>
                    </a:lnTo>
                    <a:lnTo>
                      <a:pt x="334147" y="168901"/>
                    </a:lnTo>
                    <a:lnTo>
                      <a:pt x="331110" y="169305"/>
                    </a:lnTo>
                    <a:lnTo>
                      <a:pt x="329896" y="169712"/>
                    </a:lnTo>
                    <a:lnTo>
                      <a:pt x="327668" y="169712"/>
                    </a:lnTo>
                    <a:lnTo>
                      <a:pt x="324631" y="170520"/>
                    </a:lnTo>
                    <a:lnTo>
                      <a:pt x="323416" y="171938"/>
                    </a:lnTo>
                    <a:lnTo>
                      <a:pt x="321999" y="173761"/>
                    </a:lnTo>
                    <a:lnTo>
                      <a:pt x="320177" y="176391"/>
                    </a:lnTo>
                    <a:lnTo>
                      <a:pt x="319366" y="179229"/>
                    </a:lnTo>
                    <a:lnTo>
                      <a:pt x="319569" y="181456"/>
                    </a:lnTo>
                    <a:lnTo>
                      <a:pt x="318759" y="182467"/>
                    </a:lnTo>
                    <a:lnTo>
                      <a:pt x="317342" y="183682"/>
                    </a:lnTo>
                    <a:lnTo>
                      <a:pt x="314597" y="184499"/>
                    </a:lnTo>
                    <a:lnTo>
                      <a:pt x="311937" y="185815"/>
                    </a:lnTo>
                    <a:lnTo>
                      <a:pt x="308967" y="187515"/>
                    </a:lnTo>
                    <a:lnTo>
                      <a:pt x="306703" y="189602"/>
                    </a:lnTo>
                    <a:lnTo>
                      <a:pt x="304362" y="191923"/>
                    </a:lnTo>
                    <a:lnTo>
                      <a:pt x="302018" y="193470"/>
                    </a:lnTo>
                    <a:lnTo>
                      <a:pt x="299985" y="194630"/>
                    </a:lnTo>
                    <a:lnTo>
                      <a:pt x="297561" y="195945"/>
                    </a:lnTo>
                    <a:lnTo>
                      <a:pt x="294276" y="197570"/>
                    </a:lnTo>
                    <a:lnTo>
                      <a:pt x="290835" y="199426"/>
                    </a:lnTo>
                    <a:lnTo>
                      <a:pt x="286453" y="201048"/>
                    </a:lnTo>
                    <a:lnTo>
                      <a:pt x="284575" y="201902"/>
                    </a:lnTo>
                    <a:lnTo>
                      <a:pt x="282463" y="202828"/>
                    </a:lnTo>
                    <a:lnTo>
                      <a:pt x="279878" y="203448"/>
                    </a:lnTo>
                    <a:lnTo>
                      <a:pt x="276279" y="204994"/>
                    </a:lnTo>
                    <a:lnTo>
                      <a:pt x="271812" y="205295"/>
                    </a:lnTo>
                    <a:lnTo>
                      <a:pt x="270478" y="205383"/>
                    </a:lnTo>
                    <a:lnTo>
                      <a:pt x="266244" y="205538"/>
                    </a:lnTo>
                    <a:lnTo>
                      <a:pt x="262010" y="205617"/>
                    </a:lnTo>
                    <a:lnTo>
                      <a:pt x="257226" y="205541"/>
                    </a:lnTo>
                    <a:lnTo>
                      <a:pt x="247257" y="203688"/>
                    </a:lnTo>
                    <a:lnTo>
                      <a:pt x="243961" y="203302"/>
                    </a:lnTo>
                    <a:lnTo>
                      <a:pt x="239884" y="203303"/>
                    </a:lnTo>
                    <a:lnTo>
                      <a:pt x="234313" y="202607"/>
                    </a:lnTo>
                    <a:lnTo>
                      <a:pt x="229841" y="202455"/>
                    </a:lnTo>
                    <a:lnTo>
                      <a:pt x="226392" y="202534"/>
                    </a:lnTo>
                    <a:lnTo>
                      <a:pt x="222471" y="202610"/>
                    </a:lnTo>
                    <a:lnTo>
                      <a:pt x="217769" y="203230"/>
                    </a:lnTo>
                    <a:lnTo>
                      <a:pt x="212596" y="203694"/>
                    </a:lnTo>
                    <a:lnTo>
                      <a:pt x="208362" y="203852"/>
                    </a:lnTo>
                    <a:lnTo>
                      <a:pt x="204525" y="204703"/>
                    </a:lnTo>
                    <a:lnTo>
                      <a:pt x="202172" y="204702"/>
                    </a:lnTo>
                    <a:lnTo>
                      <a:pt x="199272" y="205091"/>
                    </a:lnTo>
                    <a:lnTo>
                      <a:pt x="192455" y="206097"/>
                    </a:lnTo>
                    <a:lnTo>
                      <a:pt x="188694" y="206637"/>
                    </a:lnTo>
                    <a:lnTo>
                      <a:pt x="186818" y="207877"/>
                    </a:lnTo>
                    <a:lnTo>
                      <a:pt x="181267" y="210969"/>
                    </a:lnTo>
                    <a:lnTo>
                      <a:pt x="171573" y="216616"/>
                    </a:lnTo>
                    <a:lnTo>
                      <a:pt x="168444" y="218163"/>
                    </a:lnTo>
                    <a:lnTo>
                      <a:pt x="165629" y="219785"/>
                    </a:lnTo>
                    <a:lnTo>
                      <a:pt x="161173" y="222260"/>
                    </a:lnTo>
                    <a:lnTo>
                      <a:pt x="154516" y="224116"/>
                    </a:lnTo>
                    <a:lnTo>
                      <a:pt x="152163" y="224040"/>
                    </a:lnTo>
                    <a:lnTo>
                      <a:pt x="148712" y="223809"/>
                    </a:lnTo>
                    <a:lnTo>
                      <a:pt x="145028" y="224043"/>
                    </a:lnTo>
                    <a:lnTo>
                      <a:pt x="140953" y="224663"/>
                    </a:lnTo>
                    <a:lnTo>
                      <a:pt x="137035" y="225358"/>
                    </a:lnTo>
                    <a:lnTo>
                      <a:pt x="132727" y="226133"/>
                    </a:lnTo>
                    <a:lnTo>
                      <a:pt x="128493" y="226364"/>
                    </a:lnTo>
                    <a:lnTo>
                      <a:pt x="124966" y="226598"/>
                    </a:lnTo>
                    <a:lnTo>
                      <a:pt x="120260" y="226522"/>
                    </a:lnTo>
                    <a:lnTo>
                      <a:pt x="117513" y="225981"/>
                    </a:lnTo>
                    <a:lnTo>
                      <a:pt x="114532" y="225827"/>
                    </a:lnTo>
                    <a:lnTo>
                      <a:pt x="110846" y="225674"/>
                    </a:lnTo>
                    <a:lnTo>
                      <a:pt x="108259" y="226061"/>
                    </a:lnTo>
                    <a:lnTo>
                      <a:pt x="105360" y="226370"/>
                    </a:lnTo>
                    <a:lnTo>
                      <a:pt x="98696" y="226759"/>
                    </a:lnTo>
                    <a:lnTo>
                      <a:pt x="96500" y="226759"/>
                    </a:lnTo>
                    <a:lnTo>
                      <a:pt x="94385" y="227224"/>
                    </a:lnTo>
                    <a:lnTo>
                      <a:pt x="90544" y="227303"/>
                    </a:lnTo>
                    <a:lnTo>
                      <a:pt x="89681" y="227302"/>
                    </a:lnTo>
                    <a:lnTo>
                      <a:pt x="86703" y="227534"/>
                    </a:lnTo>
                    <a:lnTo>
                      <a:pt x="82860" y="227537"/>
                    </a:lnTo>
                    <a:lnTo>
                      <a:pt x="81608" y="228153"/>
                    </a:lnTo>
                    <a:lnTo>
                      <a:pt x="78629" y="228156"/>
                    </a:lnTo>
                    <a:lnTo>
                      <a:pt x="76513" y="228542"/>
                    </a:lnTo>
                    <a:lnTo>
                      <a:pt x="71339" y="228697"/>
                    </a:lnTo>
                    <a:lnTo>
                      <a:pt x="65379" y="228621"/>
                    </a:lnTo>
                    <a:lnTo>
                      <a:pt x="61927" y="228469"/>
                    </a:lnTo>
                    <a:lnTo>
                      <a:pt x="58475" y="228159"/>
                    </a:lnTo>
                    <a:lnTo>
                      <a:pt x="56591" y="227697"/>
                    </a:lnTo>
                    <a:lnTo>
                      <a:pt x="51961" y="227157"/>
                    </a:lnTo>
                    <a:lnTo>
                      <a:pt x="27653" y="231018"/>
                    </a:lnTo>
                    <a:lnTo>
                      <a:pt x="15955" y="215187"/>
                    </a:lnTo>
                    <a:lnTo>
                      <a:pt x="9307" y="207398"/>
                    </a:lnTo>
                    <a:lnTo>
                      <a:pt x="0" y="196759"/>
                    </a:lnTo>
                    <a:lnTo>
                      <a:pt x="5318" y="189350"/>
                    </a:lnTo>
                    <a:lnTo>
                      <a:pt x="14245" y="179661"/>
                    </a:lnTo>
                    <a:lnTo>
                      <a:pt x="22603" y="174152"/>
                    </a:lnTo>
                    <a:lnTo>
                      <a:pt x="32670" y="169972"/>
                    </a:lnTo>
                    <a:lnTo>
                      <a:pt x="39507" y="168453"/>
                    </a:lnTo>
                    <a:lnTo>
                      <a:pt x="48435" y="166743"/>
                    </a:lnTo>
                    <a:lnTo>
                      <a:pt x="69328" y="168453"/>
                    </a:lnTo>
                    <a:lnTo>
                      <a:pt x="114155" y="176431"/>
                    </a:lnTo>
                    <a:lnTo>
                      <a:pt x="145685" y="174152"/>
                    </a:lnTo>
                    <a:lnTo>
                      <a:pt x="173987" y="159524"/>
                    </a:lnTo>
                    <a:lnTo>
                      <a:pt x="193741" y="149265"/>
                    </a:lnTo>
                    <a:lnTo>
                      <a:pt x="216345" y="134636"/>
                    </a:lnTo>
                    <a:lnTo>
                      <a:pt x="237238" y="122858"/>
                    </a:lnTo>
                    <a:lnTo>
                      <a:pt x="248825" y="120198"/>
                    </a:lnTo>
                    <a:lnTo>
                      <a:pt x="268199" y="112029"/>
                    </a:lnTo>
                    <a:lnTo>
                      <a:pt x="291941" y="104240"/>
                    </a:lnTo>
                    <a:lnTo>
                      <a:pt x="301059" y="95501"/>
                    </a:lnTo>
                    <a:lnTo>
                      <a:pt x="326131" y="82582"/>
                    </a:lnTo>
                    <a:lnTo>
                      <a:pt x="347405" y="66814"/>
                    </a:lnTo>
                    <a:lnTo>
                      <a:pt x="352344" y="64534"/>
                    </a:lnTo>
                    <a:lnTo>
                      <a:pt x="358232" y="59974"/>
                    </a:lnTo>
                    <a:lnTo>
                      <a:pt x="365070" y="54845"/>
                    </a:lnTo>
                    <a:lnTo>
                      <a:pt x="366399" y="51236"/>
                    </a:lnTo>
                    <a:lnTo>
                      <a:pt x="376276" y="44586"/>
                    </a:lnTo>
                    <a:lnTo>
                      <a:pt x="379695" y="43826"/>
                    </a:lnTo>
                    <a:lnTo>
                      <a:pt x="384254" y="39837"/>
                    </a:lnTo>
                    <a:lnTo>
                      <a:pt x="387863" y="37747"/>
                    </a:lnTo>
                    <a:lnTo>
                      <a:pt x="391472" y="32048"/>
                    </a:lnTo>
                    <a:lnTo>
                      <a:pt x="395118" y="24733"/>
                    </a:lnTo>
                    <a:lnTo>
                      <a:pt x="395118" y="22758"/>
                    </a:lnTo>
                    <a:lnTo>
                      <a:pt x="399347" y="17682"/>
                    </a:lnTo>
                    <a:lnTo>
                      <a:pt x="393144" y="10915"/>
                    </a:lnTo>
                    <a:lnTo>
                      <a:pt x="389761" y="7530"/>
                    </a:lnTo>
                    <a:lnTo>
                      <a:pt x="388337" y="0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76" name="object 81">
                <a:extLst>
                  <a:ext uri="{FF2B5EF4-FFF2-40B4-BE49-F238E27FC236}">
                    <a16:creationId xmlns:a16="http://schemas.microsoft.com/office/drawing/2014/main" id="{1CB5D35F-6774-41DF-ACCF-6C80A6EBD499}"/>
                  </a:ext>
                </a:extLst>
              </p:cNvPr>
              <p:cNvSpPr/>
              <p:nvPr/>
            </p:nvSpPr>
            <p:spPr>
              <a:xfrm>
                <a:off x="2895170" y="127868"/>
                <a:ext cx="627656" cy="612030"/>
              </a:xfrm>
              <a:custGeom>
                <a:avLst/>
                <a:gdLst/>
                <a:ahLst/>
                <a:cxnLst/>
                <a:rect l="l" t="t" r="r" b="b"/>
                <a:pathLst>
                  <a:path w="627656" h="612030">
                    <a:moveTo>
                      <a:pt x="325174" y="117272"/>
                    </a:moveTo>
                    <a:lnTo>
                      <a:pt x="317842" y="105710"/>
                    </a:lnTo>
                    <a:lnTo>
                      <a:pt x="313614" y="95558"/>
                    </a:lnTo>
                    <a:lnTo>
                      <a:pt x="313050" y="84842"/>
                    </a:lnTo>
                    <a:lnTo>
                      <a:pt x="321508" y="75536"/>
                    </a:lnTo>
                    <a:lnTo>
                      <a:pt x="324610" y="67076"/>
                    </a:lnTo>
                    <a:lnTo>
                      <a:pt x="335042" y="53258"/>
                    </a:lnTo>
                    <a:lnTo>
                      <a:pt x="339834" y="46489"/>
                    </a:lnTo>
                    <a:lnTo>
                      <a:pt x="341808" y="38876"/>
                    </a:lnTo>
                    <a:lnTo>
                      <a:pt x="342936" y="26185"/>
                    </a:lnTo>
                    <a:lnTo>
                      <a:pt x="367465" y="22519"/>
                    </a:lnTo>
                    <a:lnTo>
                      <a:pt x="409194" y="33517"/>
                    </a:lnTo>
                    <a:lnTo>
                      <a:pt x="425828" y="33236"/>
                    </a:lnTo>
                    <a:lnTo>
                      <a:pt x="460790" y="1087"/>
                    </a:lnTo>
                    <a:lnTo>
                      <a:pt x="462121" y="0"/>
                    </a:lnTo>
                    <a:lnTo>
                      <a:pt x="466336" y="4939"/>
                    </a:lnTo>
                    <a:lnTo>
                      <a:pt x="466350" y="7491"/>
                    </a:lnTo>
                    <a:lnTo>
                      <a:pt x="466121" y="8727"/>
                    </a:lnTo>
                    <a:lnTo>
                      <a:pt x="465813" y="9733"/>
                    </a:lnTo>
                    <a:lnTo>
                      <a:pt x="465739" y="10659"/>
                    </a:lnTo>
                    <a:lnTo>
                      <a:pt x="465511" y="11975"/>
                    </a:lnTo>
                    <a:lnTo>
                      <a:pt x="464971" y="13597"/>
                    </a:lnTo>
                    <a:lnTo>
                      <a:pt x="464974" y="14293"/>
                    </a:lnTo>
                    <a:lnTo>
                      <a:pt x="465138" y="15608"/>
                    </a:lnTo>
                    <a:lnTo>
                      <a:pt x="465220" y="16304"/>
                    </a:lnTo>
                    <a:lnTo>
                      <a:pt x="465384" y="17694"/>
                    </a:lnTo>
                    <a:lnTo>
                      <a:pt x="465625" y="18855"/>
                    </a:lnTo>
                    <a:lnTo>
                      <a:pt x="465868" y="20401"/>
                    </a:lnTo>
                    <a:lnTo>
                      <a:pt x="466033" y="21793"/>
                    </a:lnTo>
                    <a:lnTo>
                      <a:pt x="465809" y="24034"/>
                    </a:lnTo>
                    <a:lnTo>
                      <a:pt x="465194" y="26276"/>
                    </a:lnTo>
                    <a:lnTo>
                      <a:pt x="465125" y="28284"/>
                    </a:lnTo>
                    <a:lnTo>
                      <a:pt x="465290" y="29754"/>
                    </a:lnTo>
                    <a:lnTo>
                      <a:pt x="465533" y="31069"/>
                    </a:lnTo>
                    <a:lnTo>
                      <a:pt x="465619" y="32616"/>
                    </a:lnTo>
                    <a:lnTo>
                      <a:pt x="465239" y="35013"/>
                    </a:lnTo>
                    <a:lnTo>
                      <a:pt x="465014" y="36944"/>
                    </a:lnTo>
                    <a:lnTo>
                      <a:pt x="464793" y="39727"/>
                    </a:lnTo>
                    <a:lnTo>
                      <a:pt x="464723" y="41273"/>
                    </a:lnTo>
                    <a:lnTo>
                      <a:pt x="464734" y="43360"/>
                    </a:lnTo>
                    <a:lnTo>
                      <a:pt x="464981" y="45601"/>
                    </a:lnTo>
                    <a:lnTo>
                      <a:pt x="465621" y="48154"/>
                    </a:lnTo>
                    <a:lnTo>
                      <a:pt x="467201" y="50161"/>
                    </a:lnTo>
                    <a:lnTo>
                      <a:pt x="469100" y="53488"/>
                    </a:lnTo>
                    <a:lnTo>
                      <a:pt x="469654" y="54490"/>
                    </a:lnTo>
                    <a:lnTo>
                      <a:pt x="470288" y="55805"/>
                    </a:lnTo>
                    <a:lnTo>
                      <a:pt x="471553" y="57737"/>
                    </a:lnTo>
                    <a:lnTo>
                      <a:pt x="472738" y="59284"/>
                    </a:lnTo>
                    <a:lnTo>
                      <a:pt x="473213" y="60210"/>
                    </a:lnTo>
                    <a:lnTo>
                      <a:pt x="474396" y="61525"/>
                    </a:lnTo>
                    <a:lnTo>
                      <a:pt x="476290" y="63843"/>
                    </a:lnTo>
                    <a:lnTo>
                      <a:pt x="477477" y="65854"/>
                    </a:lnTo>
                    <a:lnTo>
                      <a:pt x="478191" y="67400"/>
                    </a:lnTo>
                    <a:lnTo>
                      <a:pt x="478826" y="68946"/>
                    </a:lnTo>
                    <a:lnTo>
                      <a:pt x="479304" y="70338"/>
                    </a:lnTo>
                    <a:lnTo>
                      <a:pt x="479378" y="70675"/>
                    </a:lnTo>
                    <a:lnTo>
                      <a:pt x="479625" y="71805"/>
                    </a:lnTo>
                    <a:lnTo>
                      <a:pt x="479483" y="74587"/>
                    </a:lnTo>
                    <a:lnTo>
                      <a:pt x="479258" y="76522"/>
                    </a:lnTo>
                    <a:lnTo>
                      <a:pt x="478793" y="77603"/>
                    </a:lnTo>
                    <a:lnTo>
                      <a:pt x="477863" y="79769"/>
                    </a:lnTo>
                    <a:lnTo>
                      <a:pt x="477320" y="80926"/>
                    </a:lnTo>
                    <a:lnTo>
                      <a:pt x="476699" y="82166"/>
                    </a:lnTo>
                    <a:lnTo>
                      <a:pt x="475307" y="85720"/>
                    </a:lnTo>
                    <a:lnTo>
                      <a:pt x="474763" y="86726"/>
                    </a:lnTo>
                    <a:lnTo>
                      <a:pt x="473841" y="90282"/>
                    </a:lnTo>
                    <a:lnTo>
                      <a:pt x="474010" y="92680"/>
                    </a:lnTo>
                    <a:lnTo>
                      <a:pt x="474408" y="93761"/>
                    </a:lnTo>
                    <a:lnTo>
                      <a:pt x="475902" y="101255"/>
                    </a:lnTo>
                    <a:lnTo>
                      <a:pt x="477706" y="104563"/>
                    </a:lnTo>
                    <a:lnTo>
                      <a:pt x="480412" y="107871"/>
                    </a:lnTo>
                    <a:lnTo>
                      <a:pt x="482668" y="109672"/>
                    </a:lnTo>
                    <a:lnTo>
                      <a:pt x="487293" y="111583"/>
                    </a:lnTo>
                    <a:lnTo>
                      <a:pt x="488869" y="112567"/>
                    </a:lnTo>
                    <a:lnTo>
                      <a:pt x="492612" y="113946"/>
                    </a:lnTo>
                    <a:lnTo>
                      <a:pt x="495370" y="114144"/>
                    </a:lnTo>
                    <a:lnTo>
                      <a:pt x="497340" y="114341"/>
                    </a:lnTo>
                    <a:lnTo>
                      <a:pt x="499113" y="114930"/>
                    </a:lnTo>
                    <a:lnTo>
                      <a:pt x="501083" y="114930"/>
                    </a:lnTo>
                    <a:lnTo>
                      <a:pt x="502857" y="115128"/>
                    </a:lnTo>
                    <a:lnTo>
                      <a:pt x="504629" y="115325"/>
                    </a:lnTo>
                    <a:lnTo>
                      <a:pt x="507585" y="115128"/>
                    </a:lnTo>
                    <a:lnTo>
                      <a:pt x="510934" y="115128"/>
                    </a:lnTo>
                    <a:lnTo>
                      <a:pt x="515788" y="121054"/>
                    </a:lnTo>
                    <a:lnTo>
                      <a:pt x="520319" y="120893"/>
                    </a:lnTo>
                    <a:lnTo>
                      <a:pt x="525498" y="122512"/>
                    </a:lnTo>
                    <a:lnTo>
                      <a:pt x="531423" y="123797"/>
                    </a:lnTo>
                    <a:lnTo>
                      <a:pt x="532758" y="125058"/>
                    </a:lnTo>
                    <a:lnTo>
                      <a:pt x="533702" y="125675"/>
                    </a:lnTo>
                    <a:lnTo>
                      <a:pt x="534647" y="126449"/>
                    </a:lnTo>
                    <a:lnTo>
                      <a:pt x="535832" y="128071"/>
                    </a:lnTo>
                    <a:lnTo>
                      <a:pt x="536708" y="130623"/>
                    </a:lnTo>
                    <a:lnTo>
                      <a:pt x="539093" y="136592"/>
                    </a:lnTo>
                    <a:lnTo>
                      <a:pt x="540549" y="139991"/>
                    </a:lnTo>
                    <a:lnTo>
                      <a:pt x="540549" y="146464"/>
                    </a:lnTo>
                    <a:lnTo>
                      <a:pt x="541034" y="151158"/>
                    </a:lnTo>
                    <a:lnTo>
                      <a:pt x="541034" y="160058"/>
                    </a:lnTo>
                    <a:lnTo>
                      <a:pt x="540549" y="161516"/>
                    </a:lnTo>
                    <a:lnTo>
                      <a:pt x="539901" y="162971"/>
                    </a:lnTo>
                    <a:lnTo>
                      <a:pt x="538930" y="163782"/>
                    </a:lnTo>
                    <a:lnTo>
                      <a:pt x="537312" y="165562"/>
                    </a:lnTo>
                    <a:lnTo>
                      <a:pt x="536017" y="167828"/>
                    </a:lnTo>
                    <a:lnTo>
                      <a:pt x="537636" y="168961"/>
                    </a:lnTo>
                    <a:lnTo>
                      <a:pt x="538607" y="170094"/>
                    </a:lnTo>
                    <a:lnTo>
                      <a:pt x="539740" y="171063"/>
                    </a:lnTo>
                    <a:lnTo>
                      <a:pt x="541196" y="171874"/>
                    </a:lnTo>
                    <a:lnTo>
                      <a:pt x="543138" y="172682"/>
                    </a:lnTo>
                    <a:lnTo>
                      <a:pt x="544757" y="173654"/>
                    </a:lnTo>
                    <a:lnTo>
                      <a:pt x="546213" y="174302"/>
                    </a:lnTo>
                    <a:lnTo>
                      <a:pt x="547831" y="175596"/>
                    </a:lnTo>
                    <a:lnTo>
                      <a:pt x="552039" y="176811"/>
                    </a:lnTo>
                    <a:lnTo>
                      <a:pt x="554467" y="176972"/>
                    </a:lnTo>
                    <a:lnTo>
                      <a:pt x="557057" y="176972"/>
                    </a:lnTo>
                    <a:lnTo>
                      <a:pt x="558999" y="176646"/>
                    </a:lnTo>
                    <a:lnTo>
                      <a:pt x="562397" y="175192"/>
                    </a:lnTo>
                    <a:lnTo>
                      <a:pt x="566120" y="174381"/>
                    </a:lnTo>
                    <a:lnTo>
                      <a:pt x="568709" y="175514"/>
                    </a:lnTo>
                    <a:lnTo>
                      <a:pt x="570975" y="177780"/>
                    </a:lnTo>
                    <a:lnTo>
                      <a:pt x="573403" y="180207"/>
                    </a:lnTo>
                    <a:lnTo>
                      <a:pt x="575992" y="182637"/>
                    </a:lnTo>
                    <a:lnTo>
                      <a:pt x="579067" y="184578"/>
                    </a:lnTo>
                    <a:lnTo>
                      <a:pt x="584591" y="184802"/>
                    </a:lnTo>
                    <a:lnTo>
                      <a:pt x="587021" y="184569"/>
                    </a:lnTo>
                    <a:lnTo>
                      <a:pt x="588433" y="184803"/>
                    </a:lnTo>
                    <a:lnTo>
                      <a:pt x="589931" y="186194"/>
                    </a:lnTo>
                    <a:lnTo>
                      <a:pt x="590801" y="187740"/>
                    </a:lnTo>
                    <a:lnTo>
                      <a:pt x="592541" y="190444"/>
                    </a:lnTo>
                    <a:lnTo>
                      <a:pt x="593879" y="191525"/>
                    </a:lnTo>
                    <a:lnTo>
                      <a:pt x="595455" y="192996"/>
                    </a:lnTo>
                    <a:lnTo>
                      <a:pt x="595772" y="193536"/>
                    </a:lnTo>
                    <a:lnTo>
                      <a:pt x="596720" y="195003"/>
                    </a:lnTo>
                    <a:lnTo>
                      <a:pt x="597276" y="196164"/>
                    </a:lnTo>
                    <a:lnTo>
                      <a:pt x="599633" y="197014"/>
                    </a:lnTo>
                    <a:lnTo>
                      <a:pt x="601046" y="197324"/>
                    </a:lnTo>
                    <a:lnTo>
                      <a:pt x="602145" y="197631"/>
                    </a:lnTo>
                    <a:lnTo>
                      <a:pt x="606001" y="200259"/>
                    </a:lnTo>
                    <a:lnTo>
                      <a:pt x="607112" y="202579"/>
                    </a:lnTo>
                    <a:lnTo>
                      <a:pt x="608927" y="205340"/>
                    </a:lnTo>
                    <a:lnTo>
                      <a:pt x="611848" y="210240"/>
                    </a:lnTo>
                    <a:lnTo>
                      <a:pt x="612723" y="216890"/>
                    </a:lnTo>
                    <a:lnTo>
                      <a:pt x="612723" y="227211"/>
                    </a:lnTo>
                    <a:lnTo>
                      <a:pt x="615872" y="235784"/>
                    </a:lnTo>
                    <a:lnTo>
                      <a:pt x="620030" y="246322"/>
                    </a:lnTo>
                    <a:lnTo>
                      <a:pt x="622251" y="248746"/>
                    </a:lnTo>
                    <a:lnTo>
                      <a:pt x="624270" y="249958"/>
                    </a:lnTo>
                    <a:lnTo>
                      <a:pt x="627656" y="253494"/>
                    </a:lnTo>
                    <a:lnTo>
                      <a:pt x="627656" y="255909"/>
                    </a:lnTo>
                    <a:lnTo>
                      <a:pt x="626357" y="259250"/>
                    </a:lnTo>
                    <a:lnTo>
                      <a:pt x="624872" y="261476"/>
                    </a:lnTo>
                    <a:lnTo>
                      <a:pt x="622087" y="262218"/>
                    </a:lnTo>
                    <a:lnTo>
                      <a:pt x="618648" y="264344"/>
                    </a:lnTo>
                    <a:lnTo>
                      <a:pt x="617712" y="265271"/>
                    </a:lnTo>
                    <a:lnTo>
                      <a:pt x="616541" y="266276"/>
                    </a:lnTo>
                    <a:lnTo>
                      <a:pt x="615761" y="266896"/>
                    </a:lnTo>
                    <a:lnTo>
                      <a:pt x="617075" y="268900"/>
                    </a:lnTo>
                    <a:lnTo>
                      <a:pt x="619303" y="272242"/>
                    </a:lnTo>
                    <a:lnTo>
                      <a:pt x="620974" y="274283"/>
                    </a:lnTo>
                    <a:lnTo>
                      <a:pt x="621902" y="276328"/>
                    </a:lnTo>
                    <a:lnTo>
                      <a:pt x="621858" y="278335"/>
                    </a:lnTo>
                    <a:lnTo>
                      <a:pt x="622101" y="279727"/>
                    </a:lnTo>
                    <a:lnTo>
                      <a:pt x="621712" y="280343"/>
                    </a:lnTo>
                    <a:lnTo>
                      <a:pt x="621163" y="280498"/>
                    </a:lnTo>
                    <a:lnTo>
                      <a:pt x="620459" y="280653"/>
                    </a:lnTo>
                    <a:lnTo>
                      <a:pt x="619909" y="280422"/>
                    </a:lnTo>
                    <a:lnTo>
                      <a:pt x="619279" y="279882"/>
                    </a:lnTo>
                    <a:lnTo>
                      <a:pt x="618414" y="279572"/>
                    </a:lnTo>
                    <a:lnTo>
                      <a:pt x="617317" y="279572"/>
                    </a:lnTo>
                    <a:lnTo>
                      <a:pt x="616456" y="279882"/>
                    </a:lnTo>
                    <a:lnTo>
                      <a:pt x="615127" y="280811"/>
                    </a:lnTo>
                    <a:lnTo>
                      <a:pt x="614502" y="281273"/>
                    </a:lnTo>
                    <a:lnTo>
                      <a:pt x="613722" y="281893"/>
                    </a:lnTo>
                    <a:lnTo>
                      <a:pt x="613459" y="286191"/>
                    </a:lnTo>
                    <a:lnTo>
                      <a:pt x="613603" y="289314"/>
                    </a:lnTo>
                    <a:lnTo>
                      <a:pt x="615259" y="290936"/>
                    </a:lnTo>
                    <a:lnTo>
                      <a:pt x="616209" y="292637"/>
                    </a:lnTo>
                    <a:lnTo>
                      <a:pt x="616373" y="294107"/>
                    </a:lnTo>
                    <a:lnTo>
                      <a:pt x="615537" y="299207"/>
                    </a:lnTo>
                    <a:lnTo>
                      <a:pt x="607703" y="315599"/>
                    </a:lnTo>
                    <a:lnTo>
                      <a:pt x="606844" y="316373"/>
                    </a:lnTo>
                    <a:lnTo>
                      <a:pt x="605673" y="317455"/>
                    </a:lnTo>
                    <a:lnTo>
                      <a:pt x="603952" y="318150"/>
                    </a:lnTo>
                    <a:lnTo>
                      <a:pt x="602310" y="319080"/>
                    </a:lnTo>
                    <a:lnTo>
                      <a:pt x="600509" y="319544"/>
                    </a:lnTo>
                    <a:lnTo>
                      <a:pt x="598942" y="319930"/>
                    </a:lnTo>
                    <a:lnTo>
                      <a:pt x="598238" y="320164"/>
                    </a:lnTo>
                    <a:lnTo>
                      <a:pt x="596591" y="320165"/>
                    </a:lnTo>
                    <a:lnTo>
                      <a:pt x="595414" y="320085"/>
                    </a:lnTo>
                    <a:lnTo>
                      <a:pt x="593296" y="319855"/>
                    </a:lnTo>
                    <a:lnTo>
                      <a:pt x="590866" y="320088"/>
                    </a:lnTo>
                    <a:lnTo>
                      <a:pt x="589380" y="320784"/>
                    </a:lnTo>
                    <a:lnTo>
                      <a:pt x="587030" y="321324"/>
                    </a:lnTo>
                    <a:lnTo>
                      <a:pt x="584445" y="321865"/>
                    </a:lnTo>
                    <a:lnTo>
                      <a:pt x="582799" y="322023"/>
                    </a:lnTo>
                    <a:lnTo>
                      <a:pt x="581782" y="322485"/>
                    </a:lnTo>
                    <a:lnTo>
                      <a:pt x="579674" y="324186"/>
                    </a:lnTo>
                    <a:lnTo>
                      <a:pt x="578892" y="324575"/>
                    </a:lnTo>
                    <a:lnTo>
                      <a:pt x="578669" y="328436"/>
                    </a:lnTo>
                    <a:lnTo>
                      <a:pt x="584423" y="332458"/>
                    </a:lnTo>
                    <a:lnTo>
                      <a:pt x="585443" y="332689"/>
                    </a:lnTo>
                    <a:lnTo>
                      <a:pt x="587877" y="333229"/>
                    </a:lnTo>
                    <a:lnTo>
                      <a:pt x="589290" y="333615"/>
                    </a:lnTo>
                    <a:lnTo>
                      <a:pt x="590704" y="334080"/>
                    </a:lnTo>
                    <a:lnTo>
                      <a:pt x="593139" y="334930"/>
                    </a:lnTo>
                    <a:lnTo>
                      <a:pt x="594792" y="336012"/>
                    </a:lnTo>
                    <a:lnTo>
                      <a:pt x="596377" y="336279"/>
                    </a:lnTo>
                    <a:lnTo>
                      <a:pt x="597700" y="337248"/>
                    </a:lnTo>
                    <a:lnTo>
                      <a:pt x="597619" y="337521"/>
                    </a:lnTo>
                    <a:lnTo>
                      <a:pt x="599395" y="338409"/>
                    </a:lnTo>
                    <a:lnTo>
                      <a:pt x="601436" y="338676"/>
                    </a:lnTo>
                    <a:lnTo>
                      <a:pt x="604187" y="339739"/>
                    </a:lnTo>
                    <a:lnTo>
                      <a:pt x="605785" y="341425"/>
                    </a:lnTo>
                    <a:lnTo>
                      <a:pt x="606938" y="342580"/>
                    </a:lnTo>
                    <a:lnTo>
                      <a:pt x="608447" y="344265"/>
                    </a:lnTo>
                    <a:lnTo>
                      <a:pt x="608092" y="346218"/>
                    </a:lnTo>
                    <a:lnTo>
                      <a:pt x="607027" y="347816"/>
                    </a:lnTo>
                    <a:lnTo>
                      <a:pt x="605607" y="349502"/>
                    </a:lnTo>
                    <a:lnTo>
                      <a:pt x="603743" y="349769"/>
                    </a:lnTo>
                    <a:lnTo>
                      <a:pt x="601613" y="351100"/>
                    </a:lnTo>
                    <a:lnTo>
                      <a:pt x="599572" y="353673"/>
                    </a:lnTo>
                    <a:lnTo>
                      <a:pt x="599394" y="354827"/>
                    </a:lnTo>
                    <a:lnTo>
                      <a:pt x="598516" y="358430"/>
                    </a:lnTo>
                    <a:lnTo>
                      <a:pt x="598058" y="360671"/>
                    </a:lnTo>
                    <a:lnTo>
                      <a:pt x="598618" y="362759"/>
                    </a:lnTo>
                    <a:lnTo>
                      <a:pt x="599027" y="366082"/>
                    </a:lnTo>
                    <a:lnTo>
                      <a:pt x="599269" y="367318"/>
                    </a:lnTo>
                    <a:lnTo>
                      <a:pt x="599674" y="369793"/>
                    </a:lnTo>
                    <a:lnTo>
                      <a:pt x="600226" y="370411"/>
                    </a:lnTo>
                    <a:lnTo>
                      <a:pt x="601415" y="372807"/>
                    </a:lnTo>
                    <a:lnTo>
                      <a:pt x="601739" y="374818"/>
                    </a:lnTo>
                    <a:lnTo>
                      <a:pt x="601822" y="375590"/>
                    </a:lnTo>
                    <a:lnTo>
                      <a:pt x="600899" y="379225"/>
                    </a:lnTo>
                    <a:lnTo>
                      <a:pt x="600434" y="380383"/>
                    </a:lnTo>
                    <a:lnTo>
                      <a:pt x="599341" y="381233"/>
                    </a:lnTo>
                    <a:lnTo>
                      <a:pt x="599116" y="383090"/>
                    </a:lnTo>
                    <a:lnTo>
                      <a:pt x="598964" y="384019"/>
                    </a:lnTo>
                    <a:lnTo>
                      <a:pt x="598819" y="386337"/>
                    </a:lnTo>
                    <a:lnTo>
                      <a:pt x="598912" y="389120"/>
                    </a:lnTo>
                    <a:lnTo>
                      <a:pt x="598923" y="391206"/>
                    </a:lnTo>
                    <a:lnTo>
                      <a:pt x="598852" y="392752"/>
                    </a:lnTo>
                    <a:lnTo>
                      <a:pt x="598547" y="394299"/>
                    </a:lnTo>
                    <a:lnTo>
                      <a:pt x="597930" y="396233"/>
                    </a:lnTo>
                    <a:lnTo>
                      <a:pt x="596996" y="397546"/>
                    </a:lnTo>
                    <a:lnTo>
                      <a:pt x="595825" y="398630"/>
                    </a:lnTo>
                    <a:lnTo>
                      <a:pt x="594651" y="399092"/>
                    </a:lnTo>
                    <a:lnTo>
                      <a:pt x="593163" y="399326"/>
                    </a:lnTo>
                    <a:lnTo>
                      <a:pt x="591674" y="399557"/>
                    </a:lnTo>
                    <a:lnTo>
                      <a:pt x="590106" y="399636"/>
                    </a:lnTo>
                    <a:lnTo>
                      <a:pt x="588224" y="399715"/>
                    </a:lnTo>
                    <a:lnTo>
                      <a:pt x="585951" y="399870"/>
                    </a:lnTo>
                    <a:lnTo>
                      <a:pt x="583996" y="400951"/>
                    </a:lnTo>
                    <a:lnTo>
                      <a:pt x="582508" y="401416"/>
                    </a:lnTo>
                    <a:lnTo>
                      <a:pt x="580161" y="402342"/>
                    </a:lnTo>
                    <a:lnTo>
                      <a:pt x="578599" y="403658"/>
                    </a:lnTo>
                    <a:lnTo>
                      <a:pt x="577117" y="405128"/>
                    </a:lnTo>
                    <a:lnTo>
                      <a:pt x="575713" y="406595"/>
                    </a:lnTo>
                    <a:lnTo>
                      <a:pt x="574314" y="408916"/>
                    </a:lnTo>
                    <a:lnTo>
                      <a:pt x="571969" y="410462"/>
                    </a:lnTo>
                    <a:lnTo>
                      <a:pt x="570331" y="412008"/>
                    </a:lnTo>
                    <a:lnTo>
                      <a:pt x="568773" y="414098"/>
                    </a:lnTo>
                    <a:lnTo>
                      <a:pt x="568078" y="416185"/>
                    </a:lnTo>
                    <a:lnTo>
                      <a:pt x="566986" y="417267"/>
                    </a:lnTo>
                    <a:lnTo>
                      <a:pt x="565504" y="418737"/>
                    </a:lnTo>
                    <a:lnTo>
                      <a:pt x="564257" y="420128"/>
                    </a:lnTo>
                    <a:lnTo>
                      <a:pt x="563450" y="421653"/>
                    </a:lnTo>
                    <a:lnTo>
                      <a:pt x="563253" y="423226"/>
                    </a:lnTo>
                    <a:lnTo>
                      <a:pt x="562465" y="424605"/>
                    </a:lnTo>
                    <a:lnTo>
                      <a:pt x="561875" y="426771"/>
                    </a:lnTo>
                    <a:lnTo>
                      <a:pt x="560300" y="428740"/>
                    </a:lnTo>
                    <a:lnTo>
                      <a:pt x="559906" y="432285"/>
                    </a:lnTo>
                    <a:lnTo>
                      <a:pt x="558725" y="434645"/>
                    </a:lnTo>
                    <a:lnTo>
                      <a:pt x="556166" y="435431"/>
                    </a:lnTo>
                    <a:lnTo>
                      <a:pt x="552032" y="435629"/>
                    </a:lnTo>
                    <a:lnTo>
                      <a:pt x="549078" y="436811"/>
                    </a:lnTo>
                    <a:lnTo>
                      <a:pt x="545928" y="437598"/>
                    </a:lnTo>
                    <a:lnTo>
                      <a:pt x="543566" y="438190"/>
                    </a:lnTo>
                    <a:lnTo>
                      <a:pt x="541007" y="439764"/>
                    </a:lnTo>
                    <a:lnTo>
                      <a:pt x="539593" y="442552"/>
                    </a:lnTo>
                    <a:lnTo>
                      <a:pt x="539606" y="444949"/>
                    </a:lnTo>
                    <a:lnTo>
                      <a:pt x="539776" y="447576"/>
                    </a:lnTo>
                    <a:lnTo>
                      <a:pt x="540341" y="450514"/>
                    </a:lnTo>
                    <a:lnTo>
                      <a:pt x="540510" y="452910"/>
                    </a:lnTo>
                    <a:lnTo>
                      <a:pt x="540683" y="455927"/>
                    </a:lnTo>
                    <a:lnTo>
                      <a:pt x="540785" y="460487"/>
                    </a:lnTo>
                    <a:lnTo>
                      <a:pt x="541036" y="463424"/>
                    </a:lnTo>
                    <a:lnTo>
                      <a:pt x="541365" y="466440"/>
                    </a:lnTo>
                    <a:lnTo>
                      <a:pt x="541611" y="468448"/>
                    </a:lnTo>
                    <a:lnTo>
                      <a:pt x="541967" y="469691"/>
                    </a:lnTo>
                    <a:lnTo>
                      <a:pt x="539741" y="470769"/>
                    </a:lnTo>
                    <a:lnTo>
                      <a:pt x="535260" y="469535"/>
                    </a:lnTo>
                    <a:lnTo>
                      <a:pt x="533218" y="467491"/>
                    </a:lnTo>
                    <a:lnTo>
                      <a:pt x="532051" y="464578"/>
                    </a:lnTo>
                    <a:lnTo>
                      <a:pt x="530885" y="462537"/>
                    </a:lnTo>
                    <a:lnTo>
                      <a:pt x="526801" y="461367"/>
                    </a:lnTo>
                    <a:lnTo>
                      <a:pt x="523010" y="461953"/>
                    </a:lnTo>
                    <a:lnTo>
                      <a:pt x="520968" y="462242"/>
                    </a:lnTo>
                    <a:lnTo>
                      <a:pt x="516882" y="463120"/>
                    </a:lnTo>
                    <a:lnTo>
                      <a:pt x="514811" y="461999"/>
                    </a:lnTo>
                    <a:lnTo>
                      <a:pt x="512360" y="461246"/>
                    </a:lnTo>
                    <a:lnTo>
                      <a:pt x="511228" y="459547"/>
                    </a:lnTo>
                    <a:lnTo>
                      <a:pt x="509153" y="459925"/>
                    </a:lnTo>
                    <a:lnTo>
                      <a:pt x="506135" y="459924"/>
                    </a:lnTo>
                    <a:lnTo>
                      <a:pt x="503306" y="459171"/>
                    </a:lnTo>
                    <a:lnTo>
                      <a:pt x="501985" y="459359"/>
                    </a:lnTo>
                    <a:lnTo>
                      <a:pt x="500099" y="460304"/>
                    </a:lnTo>
                    <a:lnTo>
                      <a:pt x="498213" y="460869"/>
                    </a:lnTo>
                    <a:lnTo>
                      <a:pt x="496704" y="460869"/>
                    </a:lnTo>
                    <a:lnTo>
                      <a:pt x="495007" y="460112"/>
                    </a:lnTo>
                    <a:lnTo>
                      <a:pt x="493120" y="458983"/>
                    </a:lnTo>
                    <a:lnTo>
                      <a:pt x="490857" y="457662"/>
                    </a:lnTo>
                    <a:lnTo>
                      <a:pt x="489348" y="456720"/>
                    </a:lnTo>
                    <a:lnTo>
                      <a:pt x="487650" y="456343"/>
                    </a:lnTo>
                    <a:lnTo>
                      <a:pt x="486519" y="456343"/>
                    </a:lnTo>
                    <a:lnTo>
                      <a:pt x="484256" y="457284"/>
                    </a:lnTo>
                    <a:lnTo>
                      <a:pt x="476362" y="459718"/>
                    </a:lnTo>
                    <a:lnTo>
                      <a:pt x="476241" y="459462"/>
                    </a:lnTo>
                    <a:lnTo>
                      <a:pt x="472495" y="461513"/>
                    </a:lnTo>
                    <a:lnTo>
                      <a:pt x="467661" y="462203"/>
                    </a:lnTo>
                    <a:lnTo>
                      <a:pt x="465589" y="462479"/>
                    </a:lnTo>
                    <a:lnTo>
                      <a:pt x="462550" y="462202"/>
                    </a:lnTo>
                    <a:lnTo>
                      <a:pt x="460755" y="461926"/>
                    </a:lnTo>
                    <a:lnTo>
                      <a:pt x="458130" y="461789"/>
                    </a:lnTo>
                    <a:lnTo>
                      <a:pt x="456887" y="461789"/>
                    </a:lnTo>
                    <a:lnTo>
                      <a:pt x="455368" y="462066"/>
                    </a:lnTo>
                    <a:lnTo>
                      <a:pt x="453572" y="463032"/>
                    </a:lnTo>
                    <a:lnTo>
                      <a:pt x="451915" y="464001"/>
                    </a:lnTo>
                    <a:lnTo>
                      <a:pt x="450809" y="464691"/>
                    </a:lnTo>
                    <a:lnTo>
                      <a:pt x="448186" y="465244"/>
                    </a:lnTo>
                    <a:lnTo>
                      <a:pt x="446666" y="466622"/>
                    </a:lnTo>
                    <a:lnTo>
                      <a:pt x="446390" y="468421"/>
                    </a:lnTo>
                    <a:lnTo>
                      <a:pt x="444594" y="469523"/>
                    </a:lnTo>
                    <a:lnTo>
                      <a:pt x="443766" y="470769"/>
                    </a:lnTo>
                    <a:lnTo>
                      <a:pt x="441948" y="472172"/>
                    </a:lnTo>
                    <a:lnTo>
                      <a:pt x="441492" y="472415"/>
                    </a:lnTo>
                    <a:lnTo>
                      <a:pt x="438360" y="473421"/>
                    </a:lnTo>
                    <a:lnTo>
                      <a:pt x="434993" y="474505"/>
                    </a:lnTo>
                    <a:lnTo>
                      <a:pt x="431547" y="475201"/>
                    </a:lnTo>
                    <a:lnTo>
                      <a:pt x="427562" y="477831"/>
                    </a:lnTo>
                    <a:lnTo>
                      <a:pt x="424669" y="479608"/>
                    </a:lnTo>
                    <a:lnTo>
                      <a:pt x="420838" y="481698"/>
                    </a:lnTo>
                    <a:lnTo>
                      <a:pt x="418183" y="483940"/>
                    </a:lnTo>
                    <a:lnTo>
                      <a:pt x="415768" y="486953"/>
                    </a:lnTo>
                    <a:lnTo>
                      <a:pt x="414679" y="488733"/>
                    </a:lnTo>
                    <a:lnTo>
                      <a:pt x="413833" y="491902"/>
                    </a:lnTo>
                    <a:lnTo>
                      <a:pt x="413860" y="497005"/>
                    </a:lnTo>
                    <a:lnTo>
                      <a:pt x="413555" y="498706"/>
                    </a:lnTo>
                    <a:lnTo>
                      <a:pt x="413255" y="501258"/>
                    </a:lnTo>
                    <a:lnTo>
                      <a:pt x="412325" y="503345"/>
                    </a:lnTo>
                    <a:lnTo>
                      <a:pt x="410304" y="506823"/>
                    </a:lnTo>
                    <a:lnTo>
                      <a:pt x="409771" y="509915"/>
                    </a:lnTo>
                    <a:lnTo>
                      <a:pt x="408940" y="516024"/>
                    </a:lnTo>
                    <a:lnTo>
                      <a:pt x="408404" y="518342"/>
                    </a:lnTo>
                    <a:lnTo>
                      <a:pt x="407948" y="521203"/>
                    </a:lnTo>
                    <a:lnTo>
                      <a:pt x="406939" y="523135"/>
                    </a:lnTo>
                    <a:lnTo>
                      <a:pt x="406716" y="525456"/>
                    </a:lnTo>
                    <a:lnTo>
                      <a:pt x="405868" y="528238"/>
                    </a:lnTo>
                    <a:lnTo>
                      <a:pt x="405643" y="530250"/>
                    </a:lnTo>
                    <a:lnTo>
                      <a:pt x="406766" y="535119"/>
                    </a:lnTo>
                    <a:lnTo>
                      <a:pt x="408656" y="536586"/>
                    </a:lnTo>
                    <a:lnTo>
                      <a:pt x="410226" y="536974"/>
                    </a:lnTo>
                    <a:lnTo>
                      <a:pt x="412580" y="537206"/>
                    </a:lnTo>
                    <a:lnTo>
                      <a:pt x="414306" y="537282"/>
                    </a:lnTo>
                    <a:lnTo>
                      <a:pt x="417446" y="537898"/>
                    </a:lnTo>
                    <a:lnTo>
                      <a:pt x="421133" y="538208"/>
                    </a:lnTo>
                    <a:lnTo>
                      <a:pt x="429050" y="537588"/>
                    </a:lnTo>
                    <a:lnTo>
                      <a:pt x="431621" y="537586"/>
                    </a:lnTo>
                    <a:lnTo>
                      <a:pt x="434020" y="538387"/>
                    </a:lnTo>
                    <a:lnTo>
                      <a:pt x="435459" y="539186"/>
                    </a:lnTo>
                    <a:lnTo>
                      <a:pt x="436737" y="540623"/>
                    </a:lnTo>
                    <a:lnTo>
                      <a:pt x="438017" y="542704"/>
                    </a:lnTo>
                    <a:lnTo>
                      <a:pt x="438176" y="544942"/>
                    </a:lnTo>
                    <a:lnTo>
                      <a:pt x="438176" y="547500"/>
                    </a:lnTo>
                    <a:lnTo>
                      <a:pt x="437113" y="550031"/>
                    </a:lnTo>
                    <a:lnTo>
                      <a:pt x="436910" y="550811"/>
                    </a:lnTo>
                    <a:lnTo>
                      <a:pt x="436729" y="551501"/>
                    </a:lnTo>
                    <a:lnTo>
                      <a:pt x="436030" y="552816"/>
                    </a:lnTo>
                    <a:lnTo>
                      <a:pt x="434470" y="554283"/>
                    </a:lnTo>
                    <a:lnTo>
                      <a:pt x="430371" y="559019"/>
                    </a:lnTo>
                    <a:lnTo>
                      <a:pt x="427905" y="561115"/>
                    </a:lnTo>
                    <a:lnTo>
                      <a:pt x="424575" y="562224"/>
                    </a:lnTo>
                    <a:lnTo>
                      <a:pt x="421493" y="562470"/>
                    </a:lnTo>
                    <a:lnTo>
                      <a:pt x="418411" y="561854"/>
                    </a:lnTo>
                    <a:lnTo>
                      <a:pt x="414958" y="563087"/>
                    </a:lnTo>
                    <a:lnTo>
                      <a:pt x="412986" y="564566"/>
                    </a:lnTo>
                    <a:lnTo>
                      <a:pt x="411752" y="565183"/>
                    </a:lnTo>
                    <a:lnTo>
                      <a:pt x="410149" y="565924"/>
                    </a:lnTo>
                    <a:lnTo>
                      <a:pt x="408793" y="567403"/>
                    </a:lnTo>
                    <a:lnTo>
                      <a:pt x="407067" y="569007"/>
                    </a:lnTo>
                    <a:lnTo>
                      <a:pt x="405834" y="570237"/>
                    </a:lnTo>
                    <a:lnTo>
                      <a:pt x="404478" y="571471"/>
                    </a:lnTo>
                    <a:lnTo>
                      <a:pt x="403491" y="572704"/>
                    </a:lnTo>
                    <a:lnTo>
                      <a:pt x="401271" y="573445"/>
                    </a:lnTo>
                    <a:lnTo>
                      <a:pt x="399052" y="574924"/>
                    </a:lnTo>
                    <a:lnTo>
                      <a:pt x="397080" y="576158"/>
                    </a:lnTo>
                    <a:lnTo>
                      <a:pt x="395599" y="576404"/>
                    </a:lnTo>
                    <a:lnTo>
                      <a:pt x="393503" y="576279"/>
                    </a:lnTo>
                    <a:lnTo>
                      <a:pt x="391654" y="577020"/>
                    </a:lnTo>
                    <a:lnTo>
                      <a:pt x="388336" y="579706"/>
                    </a:lnTo>
                    <a:lnTo>
                      <a:pt x="386971" y="579706"/>
                    </a:lnTo>
                    <a:lnTo>
                      <a:pt x="384239" y="579933"/>
                    </a:lnTo>
                    <a:lnTo>
                      <a:pt x="381280" y="581073"/>
                    </a:lnTo>
                    <a:lnTo>
                      <a:pt x="378548" y="582437"/>
                    </a:lnTo>
                    <a:lnTo>
                      <a:pt x="376955" y="584715"/>
                    </a:lnTo>
                    <a:lnTo>
                      <a:pt x="376875" y="587421"/>
                    </a:lnTo>
                    <a:lnTo>
                      <a:pt x="376674" y="588928"/>
                    </a:lnTo>
                    <a:lnTo>
                      <a:pt x="375569" y="591343"/>
                    </a:lnTo>
                    <a:lnTo>
                      <a:pt x="373558" y="593555"/>
                    </a:lnTo>
                    <a:lnTo>
                      <a:pt x="372050" y="595766"/>
                    </a:lnTo>
                    <a:lnTo>
                      <a:pt x="371145" y="597473"/>
                    </a:lnTo>
                    <a:lnTo>
                      <a:pt x="370140" y="598578"/>
                    </a:lnTo>
                    <a:lnTo>
                      <a:pt x="368531" y="600188"/>
                    </a:lnTo>
                    <a:lnTo>
                      <a:pt x="367727" y="601595"/>
                    </a:lnTo>
                    <a:lnTo>
                      <a:pt x="365516" y="603406"/>
                    </a:lnTo>
                    <a:lnTo>
                      <a:pt x="362902" y="604812"/>
                    </a:lnTo>
                    <a:lnTo>
                      <a:pt x="360589" y="605917"/>
                    </a:lnTo>
                    <a:lnTo>
                      <a:pt x="358880" y="607023"/>
                    </a:lnTo>
                    <a:lnTo>
                      <a:pt x="356468" y="608934"/>
                    </a:lnTo>
                    <a:lnTo>
                      <a:pt x="353653" y="610544"/>
                    </a:lnTo>
                    <a:lnTo>
                      <a:pt x="348956" y="611802"/>
                    </a:lnTo>
                    <a:lnTo>
                      <a:pt x="342355" y="612030"/>
                    </a:lnTo>
                    <a:lnTo>
                      <a:pt x="340079" y="609754"/>
                    </a:lnTo>
                    <a:lnTo>
                      <a:pt x="337803" y="608160"/>
                    </a:lnTo>
                    <a:lnTo>
                      <a:pt x="335071" y="604745"/>
                    </a:lnTo>
                    <a:lnTo>
                      <a:pt x="327118" y="599842"/>
                    </a:lnTo>
                    <a:lnTo>
                      <a:pt x="316894" y="597528"/>
                    </a:lnTo>
                    <a:lnTo>
                      <a:pt x="310349" y="596301"/>
                    </a:lnTo>
                    <a:lnTo>
                      <a:pt x="303803" y="596301"/>
                    </a:lnTo>
                    <a:lnTo>
                      <a:pt x="294394" y="595890"/>
                    </a:lnTo>
                    <a:lnTo>
                      <a:pt x="287849" y="596707"/>
                    </a:lnTo>
                    <a:lnTo>
                      <a:pt x="281712" y="597527"/>
                    </a:lnTo>
                    <a:lnTo>
                      <a:pt x="276803" y="599162"/>
                    </a:lnTo>
                    <a:lnTo>
                      <a:pt x="268622" y="601617"/>
                    </a:lnTo>
                    <a:lnTo>
                      <a:pt x="260848" y="602843"/>
                    </a:lnTo>
                    <a:lnTo>
                      <a:pt x="256349" y="603257"/>
                    </a:lnTo>
                    <a:lnTo>
                      <a:pt x="249803" y="605298"/>
                    </a:lnTo>
                    <a:lnTo>
                      <a:pt x="243257" y="606118"/>
                    </a:lnTo>
                    <a:lnTo>
                      <a:pt x="235893" y="606938"/>
                    </a:lnTo>
                    <a:lnTo>
                      <a:pt x="227712" y="607345"/>
                    </a:lnTo>
                    <a:lnTo>
                      <a:pt x="219939" y="606118"/>
                    </a:lnTo>
                    <a:lnTo>
                      <a:pt x="213990" y="605514"/>
                    </a:lnTo>
                    <a:lnTo>
                      <a:pt x="210467" y="606595"/>
                    </a:lnTo>
                    <a:lnTo>
                      <a:pt x="206548" y="607139"/>
                    </a:lnTo>
                    <a:lnTo>
                      <a:pt x="204198" y="607448"/>
                    </a:lnTo>
                    <a:lnTo>
                      <a:pt x="201530" y="607139"/>
                    </a:lnTo>
                    <a:lnTo>
                      <a:pt x="199094" y="606133"/>
                    </a:lnTo>
                    <a:lnTo>
                      <a:pt x="195716" y="605052"/>
                    </a:lnTo>
                    <a:lnTo>
                      <a:pt x="193512" y="603429"/>
                    </a:lnTo>
                    <a:lnTo>
                      <a:pt x="191470" y="602889"/>
                    </a:lnTo>
                    <a:lnTo>
                      <a:pt x="189819" y="602117"/>
                    </a:lnTo>
                    <a:lnTo>
                      <a:pt x="187307" y="601653"/>
                    </a:lnTo>
                    <a:lnTo>
                      <a:pt x="184402" y="600957"/>
                    </a:lnTo>
                    <a:lnTo>
                      <a:pt x="180864" y="599104"/>
                    </a:lnTo>
                    <a:lnTo>
                      <a:pt x="170653" y="596090"/>
                    </a:lnTo>
                    <a:lnTo>
                      <a:pt x="167045" y="595784"/>
                    </a:lnTo>
                    <a:lnTo>
                      <a:pt x="163669" y="595164"/>
                    </a:lnTo>
                    <a:lnTo>
                      <a:pt x="158248" y="593157"/>
                    </a:lnTo>
                    <a:lnTo>
                      <a:pt x="154794" y="592539"/>
                    </a:lnTo>
                    <a:lnTo>
                      <a:pt x="152126" y="592154"/>
                    </a:lnTo>
                    <a:lnTo>
                      <a:pt x="146792" y="591768"/>
                    </a:lnTo>
                    <a:lnTo>
                      <a:pt x="143107" y="591999"/>
                    </a:lnTo>
                    <a:lnTo>
                      <a:pt x="140530" y="591932"/>
                    </a:lnTo>
                    <a:lnTo>
                      <a:pt x="140205" y="591923"/>
                    </a:lnTo>
                    <a:lnTo>
                      <a:pt x="134170" y="592388"/>
                    </a:lnTo>
                    <a:lnTo>
                      <a:pt x="130800" y="592852"/>
                    </a:lnTo>
                    <a:lnTo>
                      <a:pt x="126336" y="593858"/>
                    </a:lnTo>
                    <a:lnTo>
                      <a:pt x="124220" y="594322"/>
                    </a:lnTo>
                    <a:lnTo>
                      <a:pt x="119755" y="595098"/>
                    </a:lnTo>
                    <a:lnTo>
                      <a:pt x="115208" y="595331"/>
                    </a:lnTo>
                    <a:lnTo>
                      <a:pt x="111205" y="594636"/>
                    </a:lnTo>
                    <a:lnTo>
                      <a:pt x="108301" y="594328"/>
                    </a:lnTo>
                    <a:lnTo>
                      <a:pt x="105787" y="593399"/>
                    </a:lnTo>
                    <a:lnTo>
                      <a:pt x="101861" y="592242"/>
                    </a:lnTo>
                    <a:lnTo>
                      <a:pt x="100133" y="591856"/>
                    </a:lnTo>
                    <a:lnTo>
                      <a:pt x="97302" y="590231"/>
                    </a:lnTo>
                    <a:lnTo>
                      <a:pt x="94235" y="588764"/>
                    </a:lnTo>
                    <a:lnTo>
                      <a:pt x="91564" y="587682"/>
                    </a:lnTo>
                    <a:lnTo>
                      <a:pt x="89914" y="587142"/>
                    </a:lnTo>
                    <a:lnTo>
                      <a:pt x="82927" y="585675"/>
                    </a:lnTo>
                    <a:lnTo>
                      <a:pt x="80333" y="584517"/>
                    </a:lnTo>
                    <a:lnTo>
                      <a:pt x="78367" y="583357"/>
                    </a:lnTo>
                    <a:lnTo>
                      <a:pt x="75142" y="581580"/>
                    </a:lnTo>
                    <a:lnTo>
                      <a:pt x="68072" y="579186"/>
                    </a:lnTo>
                    <a:lnTo>
                      <a:pt x="65791" y="577716"/>
                    </a:lnTo>
                    <a:lnTo>
                      <a:pt x="61314" y="576480"/>
                    </a:lnTo>
                    <a:lnTo>
                      <a:pt x="58169" y="574781"/>
                    </a:lnTo>
                    <a:lnTo>
                      <a:pt x="53525" y="571534"/>
                    </a:lnTo>
                    <a:lnTo>
                      <a:pt x="49509" y="568290"/>
                    </a:lnTo>
                    <a:lnTo>
                      <a:pt x="47778" y="567205"/>
                    </a:lnTo>
                    <a:lnTo>
                      <a:pt x="42417" y="561719"/>
                    </a:lnTo>
                    <a:lnTo>
                      <a:pt x="39191" y="559787"/>
                    </a:lnTo>
                    <a:lnTo>
                      <a:pt x="34939" y="556388"/>
                    </a:lnTo>
                    <a:lnTo>
                      <a:pt x="32812" y="554608"/>
                    </a:lnTo>
                    <a:lnTo>
                      <a:pt x="29589" y="552986"/>
                    </a:lnTo>
                    <a:lnTo>
                      <a:pt x="27620" y="551364"/>
                    </a:lnTo>
                    <a:lnTo>
                      <a:pt x="23217" y="549201"/>
                    </a:lnTo>
                    <a:lnTo>
                      <a:pt x="20393" y="549046"/>
                    </a:lnTo>
                    <a:lnTo>
                      <a:pt x="18194" y="548505"/>
                    </a:lnTo>
                    <a:lnTo>
                      <a:pt x="12063" y="545723"/>
                    </a:lnTo>
                    <a:lnTo>
                      <a:pt x="11356" y="545337"/>
                    </a:lnTo>
                    <a:lnTo>
                      <a:pt x="8610" y="545182"/>
                    </a:lnTo>
                    <a:lnTo>
                      <a:pt x="7071" y="546172"/>
                    </a:lnTo>
                    <a:lnTo>
                      <a:pt x="1218" y="538398"/>
                    </a:lnTo>
                    <a:lnTo>
                      <a:pt x="0" y="536750"/>
                    </a:lnTo>
                    <a:lnTo>
                      <a:pt x="24308" y="532889"/>
                    </a:lnTo>
                    <a:lnTo>
                      <a:pt x="28938" y="533429"/>
                    </a:lnTo>
                    <a:lnTo>
                      <a:pt x="30822" y="533891"/>
                    </a:lnTo>
                    <a:lnTo>
                      <a:pt x="34274" y="534201"/>
                    </a:lnTo>
                    <a:lnTo>
                      <a:pt x="37725" y="534353"/>
                    </a:lnTo>
                    <a:lnTo>
                      <a:pt x="43686" y="534429"/>
                    </a:lnTo>
                    <a:lnTo>
                      <a:pt x="48860" y="534274"/>
                    </a:lnTo>
                    <a:lnTo>
                      <a:pt x="50976" y="533888"/>
                    </a:lnTo>
                    <a:lnTo>
                      <a:pt x="53955" y="533885"/>
                    </a:lnTo>
                    <a:lnTo>
                      <a:pt x="55207" y="533269"/>
                    </a:lnTo>
                    <a:lnTo>
                      <a:pt x="59050" y="533266"/>
                    </a:lnTo>
                    <a:lnTo>
                      <a:pt x="62028" y="533034"/>
                    </a:lnTo>
                    <a:lnTo>
                      <a:pt x="62891" y="533034"/>
                    </a:lnTo>
                    <a:lnTo>
                      <a:pt x="66732" y="532956"/>
                    </a:lnTo>
                    <a:lnTo>
                      <a:pt x="68847" y="532491"/>
                    </a:lnTo>
                    <a:lnTo>
                      <a:pt x="71043" y="532491"/>
                    </a:lnTo>
                    <a:lnTo>
                      <a:pt x="77707" y="532102"/>
                    </a:lnTo>
                    <a:lnTo>
                      <a:pt x="80606" y="531792"/>
                    </a:lnTo>
                    <a:lnTo>
                      <a:pt x="83193" y="531406"/>
                    </a:lnTo>
                    <a:lnTo>
                      <a:pt x="86879" y="531559"/>
                    </a:lnTo>
                    <a:lnTo>
                      <a:pt x="89860" y="531713"/>
                    </a:lnTo>
                    <a:lnTo>
                      <a:pt x="92607" y="532254"/>
                    </a:lnTo>
                    <a:lnTo>
                      <a:pt x="97313" y="532330"/>
                    </a:lnTo>
                    <a:lnTo>
                      <a:pt x="100840" y="532096"/>
                    </a:lnTo>
                    <a:lnTo>
                      <a:pt x="105073" y="531865"/>
                    </a:lnTo>
                    <a:lnTo>
                      <a:pt x="109382" y="531090"/>
                    </a:lnTo>
                    <a:lnTo>
                      <a:pt x="113300" y="530395"/>
                    </a:lnTo>
                    <a:lnTo>
                      <a:pt x="117374" y="529775"/>
                    </a:lnTo>
                    <a:lnTo>
                      <a:pt x="121059" y="529541"/>
                    </a:lnTo>
                    <a:lnTo>
                      <a:pt x="124510" y="529772"/>
                    </a:lnTo>
                    <a:lnTo>
                      <a:pt x="126863" y="529848"/>
                    </a:lnTo>
                    <a:lnTo>
                      <a:pt x="133520" y="527992"/>
                    </a:lnTo>
                    <a:lnTo>
                      <a:pt x="137976" y="525517"/>
                    </a:lnTo>
                    <a:lnTo>
                      <a:pt x="140791" y="523895"/>
                    </a:lnTo>
                    <a:lnTo>
                      <a:pt x="143920" y="522348"/>
                    </a:lnTo>
                    <a:lnTo>
                      <a:pt x="153614" y="516701"/>
                    </a:lnTo>
                    <a:lnTo>
                      <a:pt x="159165" y="513609"/>
                    </a:lnTo>
                    <a:lnTo>
                      <a:pt x="161041" y="512369"/>
                    </a:lnTo>
                    <a:lnTo>
                      <a:pt x="164802" y="511829"/>
                    </a:lnTo>
                    <a:lnTo>
                      <a:pt x="171619" y="510823"/>
                    </a:lnTo>
                    <a:lnTo>
                      <a:pt x="174519" y="510434"/>
                    </a:lnTo>
                    <a:lnTo>
                      <a:pt x="176871" y="510435"/>
                    </a:lnTo>
                    <a:lnTo>
                      <a:pt x="180709" y="509584"/>
                    </a:lnTo>
                    <a:lnTo>
                      <a:pt x="184943" y="509426"/>
                    </a:lnTo>
                    <a:lnTo>
                      <a:pt x="190116" y="508961"/>
                    </a:lnTo>
                    <a:lnTo>
                      <a:pt x="194818" y="508342"/>
                    </a:lnTo>
                    <a:lnTo>
                      <a:pt x="198738" y="508266"/>
                    </a:lnTo>
                    <a:lnTo>
                      <a:pt x="202188" y="508187"/>
                    </a:lnTo>
                    <a:lnTo>
                      <a:pt x="206660" y="508339"/>
                    </a:lnTo>
                    <a:lnTo>
                      <a:pt x="212231" y="509034"/>
                    </a:lnTo>
                    <a:lnTo>
                      <a:pt x="216308" y="509034"/>
                    </a:lnTo>
                    <a:lnTo>
                      <a:pt x="219604" y="509420"/>
                    </a:lnTo>
                    <a:lnTo>
                      <a:pt x="229573" y="511273"/>
                    </a:lnTo>
                    <a:lnTo>
                      <a:pt x="234356" y="511349"/>
                    </a:lnTo>
                    <a:lnTo>
                      <a:pt x="238591" y="511270"/>
                    </a:lnTo>
                    <a:lnTo>
                      <a:pt x="242825" y="511115"/>
                    </a:lnTo>
                    <a:lnTo>
                      <a:pt x="244159" y="511027"/>
                    </a:lnTo>
                    <a:lnTo>
                      <a:pt x="248626" y="510726"/>
                    </a:lnTo>
                    <a:lnTo>
                      <a:pt x="252224" y="509180"/>
                    </a:lnTo>
                    <a:lnTo>
                      <a:pt x="254809" y="508560"/>
                    </a:lnTo>
                    <a:lnTo>
                      <a:pt x="256922" y="507634"/>
                    </a:lnTo>
                    <a:lnTo>
                      <a:pt x="258799" y="506780"/>
                    </a:lnTo>
                    <a:lnTo>
                      <a:pt x="263182" y="505158"/>
                    </a:lnTo>
                    <a:lnTo>
                      <a:pt x="266623" y="503302"/>
                    </a:lnTo>
                    <a:lnTo>
                      <a:pt x="269908" y="501677"/>
                    </a:lnTo>
                    <a:lnTo>
                      <a:pt x="272332" y="500362"/>
                    </a:lnTo>
                    <a:lnTo>
                      <a:pt x="274365" y="499201"/>
                    </a:lnTo>
                    <a:lnTo>
                      <a:pt x="276709" y="497655"/>
                    </a:lnTo>
                    <a:lnTo>
                      <a:pt x="279050" y="495334"/>
                    </a:lnTo>
                    <a:lnTo>
                      <a:pt x="281313" y="493247"/>
                    </a:lnTo>
                    <a:lnTo>
                      <a:pt x="284284" y="491547"/>
                    </a:lnTo>
                    <a:lnTo>
                      <a:pt x="286944" y="490231"/>
                    </a:lnTo>
                    <a:lnTo>
                      <a:pt x="289689" y="489414"/>
                    </a:lnTo>
                    <a:lnTo>
                      <a:pt x="291106" y="488199"/>
                    </a:lnTo>
                    <a:lnTo>
                      <a:pt x="291916" y="487188"/>
                    </a:lnTo>
                    <a:lnTo>
                      <a:pt x="291713" y="484961"/>
                    </a:lnTo>
                    <a:lnTo>
                      <a:pt x="292523" y="482123"/>
                    </a:lnTo>
                    <a:lnTo>
                      <a:pt x="294346" y="479493"/>
                    </a:lnTo>
                    <a:lnTo>
                      <a:pt x="295763" y="477670"/>
                    </a:lnTo>
                    <a:lnTo>
                      <a:pt x="296978" y="476252"/>
                    </a:lnTo>
                    <a:lnTo>
                      <a:pt x="300015" y="475444"/>
                    </a:lnTo>
                    <a:lnTo>
                      <a:pt x="302242" y="475444"/>
                    </a:lnTo>
                    <a:lnTo>
                      <a:pt x="303457" y="475037"/>
                    </a:lnTo>
                    <a:lnTo>
                      <a:pt x="306494" y="474632"/>
                    </a:lnTo>
                    <a:lnTo>
                      <a:pt x="309531" y="473822"/>
                    </a:lnTo>
                    <a:lnTo>
                      <a:pt x="311557" y="472610"/>
                    </a:lnTo>
                    <a:lnTo>
                      <a:pt x="313582" y="471595"/>
                    </a:lnTo>
                    <a:lnTo>
                      <a:pt x="315606" y="470180"/>
                    </a:lnTo>
                    <a:lnTo>
                      <a:pt x="317631" y="468760"/>
                    </a:lnTo>
                    <a:lnTo>
                      <a:pt x="319858" y="466938"/>
                    </a:lnTo>
                    <a:lnTo>
                      <a:pt x="322693" y="464104"/>
                    </a:lnTo>
                    <a:lnTo>
                      <a:pt x="325433" y="461950"/>
                    </a:lnTo>
                    <a:lnTo>
                      <a:pt x="327898" y="459484"/>
                    </a:lnTo>
                    <a:lnTo>
                      <a:pt x="335296" y="452087"/>
                    </a:lnTo>
                    <a:lnTo>
                      <a:pt x="338466" y="449973"/>
                    </a:lnTo>
                    <a:lnTo>
                      <a:pt x="344102" y="444335"/>
                    </a:lnTo>
                    <a:lnTo>
                      <a:pt x="347273" y="440817"/>
                    </a:lnTo>
                    <a:lnTo>
                      <a:pt x="349739" y="437646"/>
                    </a:lnTo>
                    <a:lnTo>
                      <a:pt x="353261" y="434122"/>
                    </a:lnTo>
                    <a:lnTo>
                      <a:pt x="355022" y="432008"/>
                    </a:lnTo>
                    <a:lnTo>
                      <a:pt x="359249" y="428135"/>
                    </a:lnTo>
                    <a:lnTo>
                      <a:pt x="360306" y="426021"/>
                    </a:lnTo>
                    <a:lnTo>
                      <a:pt x="361715" y="423199"/>
                    </a:lnTo>
                    <a:lnTo>
                      <a:pt x="363477" y="419326"/>
                    </a:lnTo>
                    <a:lnTo>
                      <a:pt x="374749" y="407348"/>
                    </a:lnTo>
                    <a:lnTo>
                      <a:pt x="376510" y="403475"/>
                    </a:lnTo>
                    <a:lnTo>
                      <a:pt x="377567" y="397488"/>
                    </a:lnTo>
                    <a:lnTo>
                      <a:pt x="377214" y="395022"/>
                    </a:lnTo>
                    <a:lnTo>
                      <a:pt x="377214" y="391850"/>
                    </a:lnTo>
                    <a:lnTo>
                      <a:pt x="378595" y="381595"/>
                    </a:lnTo>
                    <a:lnTo>
                      <a:pt x="380233" y="379894"/>
                    </a:lnTo>
                    <a:lnTo>
                      <a:pt x="381949" y="378193"/>
                    </a:lnTo>
                    <a:lnTo>
                      <a:pt x="383904" y="376956"/>
                    </a:lnTo>
                    <a:lnTo>
                      <a:pt x="385235" y="376492"/>
                    </a:lnTo>
                    <a:lnTo>
                      <a:pt x="387115" y="376336"/>
                    </a:lnTo>
                    <a:lnTo>
                      <a:pt x="388684" y="376413"/>
                    </a:lnTo>
                    <a:lnTo>
                      <a:pt x="390096" y="376413"/>
                    </a:lnTo>
                    <a:lnTo>
                      <a:pt x="391115" y="376337"/>
                    </a:lnTo>
                    <a:lnTo>
                      <a:pt x="392523" y="375717"/>
                    </a:lnTo>
                    <a:lnTo>
                      <a:pt x="394009" y="374943"/>
                    </a:lnTo>
                    <a:lnTo>
                      <a:pt x="394943" y="373630"/>
                    </a:lnTo>
                    <a:lnTo>
                      <a:pt x="395408" y="372545"/>
                    </a:lnTo>
                    <a:lnTo>
                      <a:pt x="395953" y="371774"/>
                    </a:lnTo>
                    <a:lnTo>
                      <a:pt x="396339" y="370535"/>
                    </a:lnTo>
                    <a:lnTo>
                      <a:pt x="396567" y="369222"/>
                    </a:lnTo>
                    <a:lnTo>
                      <a:pt x="396404" y="368138"/>
                    </a:lnTo>
                    <a:lnTo>
                      <a:pt x="395929" y="367135"/>
                    </a:lnTo>
                    <a:lnTo>
                      <a:pt x="394901" y="365511"/>
                    </a:lnTo>
                    <a:lnTo>
                      <a:pt x="393246" y="363967"/>
                    </a:lnTo>
                    <a:lnTo>
                      <a:pt x="390731" y="362807"/>
                    </a:lnTo>
                    <a:lnTo>
                      <a:pt x="389394" y="362111"/>
                    </a:lnTo>
                    <a:lnTo>
                      <a:pt x="387584" y="360951"/>
                    </a:lnTo>
                    <a:lnTo>
                      <a:pt x="384755" y="359715"/>
                    </a:lnTo>
                    <a:lnTo>
                      <a:pt x="382789" y="358712"/>
                    </a:lnTo>
                    <a:lnTo>
                      <a:pt x="380431" y="357630"/>
                    </a:lnTo>
                    <a:lnTo>
                      <a:pt x="378622" y="356625"/>
                    </a:lnTo>
                    <a:lnTo>
                      <a:pt x="375712" y="355003"/>
                    </a:lnTo>
                    <a:lnTo>
                      <a:pt x="372551" y="348223"/>
                    </a:lnTo>
                    <a:lnTo>
                      <a:pt x="371629" y="339383"/>
                    </a:lnTo>
                    <a:lnTo>
                      <a:pt x="373103" y="330173"/>
                    </a:lnTo>
                    <a:lnTo>
                      <a:pt x="374024" y="324833"/>
                    </a:lnTo>
                    <a:lnTo>
                      <a:pt x="374024" y="318570"/>
                    </a:lnTo>
                    <a:lnTo>
                      <a:pt x="370708" y="311756"/>
                    </a:lnTo>
                    <a:lnTo>
                      <a:pt x="365736" y="308809"/>
                    </a:lnTo>
                    <a:lnTo>
                      <a:pt x="360684" y="305731"/>
                    </a:lnTo>
                    <a:lnTo>
                      <a:pt x="360135" y="302828"/>
                    </a:lnTo>
                    <a:lnTo>
                      <a:pt x="357879" y="298034"/>
                    </a:lnTo>
                    <a:lnTo>
                      <a:pt x="353086" y="296060"/>
                    </a:lnTo>
                    <a:lnTo>
                      <a:pt x="352804" y="278858"/>
                    </a:lnTo>
                    <a:lnTo>
                      <a:pt x="352804" y="265040"/>
                    </a:lnTo>
                    <a:lnTo>
                      <a:pt x="360134" y="261374"/>
                    </a:lnTo>
                    <a:lnTo>
                      <a:pt x="363800" y="255734"/>
                    </a:lnTo>
                    <a:lnTo>
                      <a:pt x="363236" y="250940"/>
                    </a:lnTo>
                    <a:lnTo>
                      <a:pt x="367747" y="245582"/>
                    </a:lnTo>
                    <a:lnTo>
                      <a:pt x="368311" y="238250"/>
                    </a:lnTo>
                    <a:lnTo>
                      <a:pt x="372258" y="232610"/>
                    </a:lnTo>
                    <a:lnTo>
                      <a:pt x="374232" y="223022"/>
                    </a:lnTo>
                    <a:lnTo>
                      <a:pt x="370003" y="216536"/>
                    </a:lnTo>
                    <a:lnTo>
                      <a:pt x="364082" y="213716"/>
                    </a:lnTo>
                    <a:lnTo>
                      <a:pt x="361262" y="207794"/>
                    </a:lnTo>
                    <a:lnTo>
                      <a:pt x="348857" y="199052"/>
                    </a:lnTo>
                    <a:lnTo>
                      <a:pt x="346319" y="188618"/>
                    </a:lnTo>
                    <a:lnTo>
                      <a:pt x="348293" y="183542"/>
                    </a:lnTo>
                    <a:lnTo>
                      <a:pt x="355342" y="173390"/>
                    </a:lnTo>
                    <a:lnTo>
                      <a:pt x="340680" y="165212"/>
                    </a:lnTo>
                    <a:lnTo>
                      <a:pt x="338425" y="144344"/>
                    </a:lnTo>
                    <a:lnTo>
                      <a:pt x="318688" y="127988"/>
                    </a:lnTo>
                    <a:lnTo>
                      <a:pt x="325174" y="117272"/>
                    </a:lnTo>
                    <a:close/>
                  </a:path>
                </a:pathLst>
              </a:custGeom>
              <a:noFill/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77" name="object 82">
                <a:extLst>
                  <a:ext uri="{FF2B5EF4-FFF2-40B4-BE49-F238E27FC236}">
                    <a16:creationId xmlns:a16="http://schemas.microsoft.com/office/drawing/2014/main" id="{CBCF5D1D-B2AB-49D8-8833-D8F932D6151A}"/>
                  </a:ext>
                </a:extLst>
              </p:cNvPr>
              <p:cNvSpPr/>
              <p:nvPr/>
            </p:nvSpPr>
            <p:spPr>
              <a:xfrm>
                <a:off x="2895170" y="127868"/>
                <a:ext cx="627656" cy="612030"/>
              </a:xfrm>
              <a:custGeom>
                <a:avLst/>
                <a:gdLst/>
                <a:ahLst/>
                <a:cxnLst/>
                <a:rect l="l" t="t" r="r" b="b"/>
                <a:pathLst>
                  <a:path w="627656" h="612030">
                    <a:moveTo>
                      <a:pt x="0" y="536750"/>
                    </a:moveTo>
                    <a:lnTo>
                      <a:pt x="24308" y="532889"/>
                    </a:lnTo>
                    <a:lnTo>
                      <a:pt x="28938" y="533429"/>
                    </a:lnTo>
                    <a:lnTo>
                      <a:pt x="30822" y="533891"/>
                    </a:lnTo>
                    <a:lnTo>
                      <a:pt x="34274" y="534201"/>
                    </a:lnTo>
                    <a:lnTo>
                      <a:pt x="37725" y="534353"/>
                    </a:lnTo>
                    <a:lnTo>
                      <a:pt x="43686" y="534429"/>
                    </a:lnTo>
                    <a:lnTo>
                      <a:pt x="48860" y="534274"/>
                    </a:lnTo>
                    <a:lnTo>
                      <a:pt x="50976" y="533888"/>
                    </a:lnTo>
                    <a:lnTo>
                      <a:pt x="53955" y="533885"/>
                    </a:lnTo>
                    <a:lnTo>
                      <a:pt x="55207" y="533269"/>
                    </a:lnTo>
                    <a:lnTo>
                      <a:pt x="59050" y="533266"/>
                    </a:lnTo>
                    <a:lnTo>
                      <a:pt x="62028" y="533034"/>
                    </a:lnTo>
                    <a:lnTo>
                      <a:pt x="62891" y="533034"/>
                    </a:lnTo>
                    <a:lnTo>
                      <a:pt x="66732" y="532956"/>
                    </a:lnTo>
                    <a:lnTo>
                      <a:pt x="68847" y="532491"/>
                    </a:lnTo>
                    <a:lnTo>
                      <a:pt x="71043" y="532491"/>
                    </a:lnTo>
                    <a:lnTo>
                      <a:pt x="77707" y="532102"/>
                    </a:lnTo>
                    <a:lnTo>
                      <a:pt x="80606" y="531792"/>
                    </a:lnTo>
                    <a:lnTo>
                      <a:pt x="83193" y="531406"/>
                    </a:lnTo>
                    <a:lnTo>
                      <a:pt x="86879" y="531559"/>
                    </a:lnTo>
                    <a:lnTo>
                      <a:pt x="89860" y="531713"/>
                    </a:lnTo>
                    <a:lnTo>
                      <a:pt x="92607" y="532254"/>
                    </a:lnTo>
                    <a:lnTo>
                      <a:pt x="97313" y="532330"/>
                    </a:lnTo>
                    <a:lnTo>
                      <a:pt x="100840" y="532096"/>
                    </a:lnTo>
                    <a:lnTo>
                      <a:pt x="105073" y="531865"/>
                    </a:lnTo>
                    <a:lnTo>
                      <a:pt x="109382" y="531090"/>
                    </a:lnTo>
                    <a:lnTo>
                      <a:pt x="113300" y="530395"/>
                    </a:lnTo>
                    <a:lnTo>
                      <a:pt x="117374" y="529775"/>
                    </a:lnTo>
                    <a:lnTo>
                      <a:pt x="121059" y="529541"/>
                    </a:lnTo>
                    <a:lnTo>
                      <a:pt x="124510" y="529772"/>
                    </a:lnTo>
                    <a:lnTo>
                      <a:pt x="126863" y="529848"/>
                    </a:lnTo>
                    <a:lnTo>
                      <a:pt x="133520" y="527992"/>
                    </a:lnTo>
                    <a:lnTo>
                      <a:pt x="137976" y="525517"/>
                    </a:lnTo>
                    <a:lnTo>
                      <a:pt x="140791" y="523895"/>
                    </a:lnTo>
                    <a:lnTo>
                      <a:pt x="143920" y="522348"/>
                    </a:lnTo>
                    <a:lnTo>
                      <a:pt x="153614" y="516701"/>
                    </a:lnTo>
                    <a:lnTo>
                      <a:pt x="159165" y="513609"/>
                    </a:lnTo>
                    <a:lnTo>
                      <a:pt x="161041" y="512369"/>
                    </a:lnTo>
                    <a:lnTo>
                      <a:pt x="164802" y="511829"/>
                    </a:lnTo>
                    <a:lnTo>
                      <a:pt x="171619" y="510823"/>
                    </a:lnTo>
                    <a:lnTo>
                      <a:pt x="174519" y="510434"/>
                    </a:lnTo>
                    <a:lnTo>
                      <a:pt x="176871" y="510435"/>
                    </a:lnTo>
                    <a:lnTo>
                      <a:pt x="180709" y="509584"/>
                    </a:lnTo>
                    <a:lnTo>
                      <a:pt x="184943" y="509426"/>
                    </a:lnTo>
                    <a:lnTo>
                      <a:pt x="190116" y="508961"/>
                    </a:lnTo>
                    <a:lnTo>
                      <a:pt x="194818" y="508342"/>
                    </a:lnTo>
                    <a:lnTo>
                      <a:pt x="198738" y="508266"/>
                    </a:lnTo>
                    <a:lnTo>
                      <a:pt x="202188" y="508187"/>
                    </a:lnTo>
                    <a:lnTo>
                      <a:pt x="206660" y="508339"/>
                    </a:lnTo>
                    <a:lnTo>
                      <a:pt x="212231" y="509034"/>
                    </a:lnTo>
                    <a:lnTo>
                      <a:pt x="216308" y="509034"/>
                    </a:lnTo>
                    <a:lnTo>
                      <a:pt x="219604" y="509420"/>
                    </a:lnTo>
                    <a:lnTo>
                      <a:pt x="229573" y="511273"/>
                    </a:lnTo>
                    <a:lnTo>
                      <a:pt x="234356" y="511349"/>
                    </a:lnTo>
                    <a:lnTo>
                      <a:pt x="238591" y="511270"/>
                    </a:lnTo>
                    <a:lnTo>
                      <a:pt x="242825" y="511115"/>
                    </a:lnTo>
                    <a:lnTo>
                      <a:pt x="244159" y="511027"/>
                    </a:lnTo>
                    <a:lnTo>
                      <a:pt x="248626" y="510726"/>
                    </a:lnTo>
                    <a:lnTo>
                      <a:pt x="252224" y="509180"/>
                    </a:lnTo>
                    <a:lnTo>
                      <a:pt x="254809" y="508560"/>
                    </a:lnTo>
                    <a:lnTo>
                      <a:pt x="256922" y="507634"/>
                    </a:lnTo>
                    <a:lnTo>
                      <a:pt x="258799" y="506780"/>
                    </a:lnTo>
                    <a:lnTo>
                      <a:pt x="263182" y="505158"/>
                    </a:lnTo>
                    <a:lnTo>
                      <a:pt x="266623" y="503302"/>
                    </a:lnTo>
                    <a:lnTo>
                      <a:pt x="269908" y="501677"/>
                    </a:lnTo>
                    <a:lnTo>
                      <a:pt x="272332" y="500362"/>
                    </a:lnTo>
                    <a:lnTo>
                      <a:pt x="274365" y="499201"/>
                    </a:lnTo>
                    <a:lnTo>
                      <a:pt x="276709" y="497655"/>
                    </a:lnTo>
                    <a:lnTo>
                      <a:pt x="279050" y="495334"/>
                    </a:lnTo>
                    <a:lnTo>
                      <a:pt x="281313" y="493247"/>
                    </a:lnTo>
                    <a:lnTo>
                      <a:pt x="284284" y="491547"/>
                    </a:lnTo>
                    <a:lnTo>
                      <a:pt x="286944" y="490231"/>
                    </a:lnTo>
                    <a:lnTo>
                      <a:pt x="289689" y="489414"/>
                    </a:lnTo>
                    <a:lnTo>
                      <a:pt x="291106" y="488199"/>
                    </a:lnTo>
                    <a:lnTo>
                      <a:pt x="291916" y="487188"/>
                    </a:lnTo>
                    <a:lnTo>
                      <a:pt x="291713" y="484961"/>
                    </a:lnTo>
                    <a:lnTo>
                      <a:pt x="292523" y="482123"/>
                    </a:lnTo>
                    <a:lnTo>
                      <a:pt x="294346" y="479493"/>
                    </a:lnTo>
                    <a:lnTo>
                      <a:pt x="295763" y="477670"/>
                    </a:lnTo>
                    <a:lnTo>
                      <a:pt x="296978" y="476252"/>
                    </a:lnTo>
                    <a:lnTo>
                      <a:pt x="300015" y="475444"/>
                    </a:lnTo>
                    <a:lnTo>
                      <a:pt x="302242" y="475444"/>
                    </a:lnTo>
                    <a:lnTo>
                      <a:pt x="303457" y="475037"/>
                    </a:lnTo>
                    <a:lnTo>
                      <a:pt x="306494" y="474632"/>
                    </a:lnTo>
                    <a:lnTo>
                      <a:pt x="309531" y="473822"/>
                    </a:lnTo>
                    <a:lnTo>
                      <a:pt x="311557" y="472610"/>
                    </a:lnTo>
                    <a:lnTo>
                      <a:pt x="313582" y="471595"/>
                    </a:lnTo>
                    <a:lnTo>
                      <a:pt x="315606" y="470180"/>
                    </a:lnTo>
                    <a:lnTo>
                      <a:pt x="317631" y="468760"/>
                    </a:lnTo>
                    <a:lnTo>
                      <a:pt x="319858" y="466938"/>
                    </a:lnTo>
                    <a:lnTo>
                      <a:pt x="322693" y="464104"/>
                    </a:lnTo>
                    <a:lnTo>
                      <a:pt x="325433" y="461950"/>
                    </a:lnTo>
                    <a:lnTo>
                      <a:pt x="327898" y="459484"/>
                    </a:lnTo>
                    <a:lnTo>
                      <a:pt x="335296" y="452087"/>
                    </a:lnTo>
                    <a:lnTo>
                      <a:pt x="338466" y="449973"/>
                    </a:lnTo>
                    <a:lnTo>
                      <a:pt x="344102" y="444335"/>
                    </a:lnTo>
                    <a:lnTo>
                      <a:pt x="347273" y="440817"/>
                    </a:lnTo>
                    <a:lnTo>
                      <a:pt x="349739" y="437646"/>
                    </a:lnTo>
                    <a:lnTo>
                      <a:pt x="353261" y="434122"/>
                    </a:lnTo>
                    <a:lnTo>
                      <a:pt x="355022" y="432008"/>
                    </a:lnTo>
                    <a:lnTo>
                      <a:pt x="359249" y="428135"/>
                    </a:lnTo>
                    <a:lnTo>
                      <a:pt x="360306" y="426021"/>
                    </a:lnTo>
                    <a:lnTo>
                      <a:pt x="361715" y="423199"/>
                    </a:lnTo>
                    <a:lnTo>
                      <a:pt x="363477" y="419326"/>
                    </a:lnTo>
                    <a:lnTo>
                      <a:pt x="374749" y="407348"/>
                    </a:lnTo>
                    <a:lnTo>
                      <a:pt x="376510" y="403475"/>
                    </a:lnTo>
                    <a:lnTo>
                      <a:pt x="377567" y="397488"/>
                    </a:lnTo>
                    <a:lnTo>
                      <a:pt x="377214" y="395022"/>
                    </a:lnTo>
                    <a:lnTo>
                      <a:pt x="377214" y="391850"/>
                    </a:lnTo>
                    <a:lnTo>
                      <a:pt x="378595" y="381595"/>
                    </a:lnTo>
                    <a:lnTo>
                      <a:pt x="380233" y="379894"/>
                    </a:lnTo>
                    <a:lnTo>
                      <a:pt x="381949" y="378193"/>
                    </a:lnTo>
                    <a:lnTo>
                      <a:pt x="383904" y="376956"/>
                    </a:lnTo>
                    <a:lnTo>
                      <a:pt x="385235" y="376492"/>
                    </a:lnTo>
                    <a:lnTo>
                      <a:pt x="387115" y="376336"/>
                    </a:lnTo>
                    <a:lnTo>
                      <a:pt x="388684" y="376413"/>
                    </a:lnTo>
                    <a:lnTo>
                      <a:pt x="390096" y="376413"/>
                    </a:lnTo>
                    <a:lnTo>
                      <a:pt x="391115" y="376337"/>
                    </a:lnTo>
                    <a:lnTo>
                      <a:pt x="392523" y="375717"/>
                    </a:lnTo>
                    <a:lnTo>
                      <a:pt x="394009" y="374943"/>
                    </a:lnTo>
                    <a:lnTo>
                      <a:pt x="394943" y="373630"/>
                    </a:lnTo>
                    <a:lnTo>
                      <a:pt x="395408" y="372545"/>
                    </a:lnTo>
                    <a:lnTo>
                      <a:pt x="395953" y="371774"/>
                    </a:lnTo>
                    <a:lnTo>
                      <a:pt x="396339" y="370535"/>
                    </a:lnTo>
                    <a:lnTo>
                      <a:pt x="396567" y="369222"/>
                    </a:lnTo>
                    <a:lnTo>
                      <a:pt x="396404" y="368138"/>
                    </a:lnTo>
                    <a:lnTo>
                      <a:pt x="395929" y="367135"/>
                    </a:lnTo>
                    <a:lnTo>
                      <a:pt x="394901" y="365511"/>
                    </a:lnTo>
                    <a:lnTo>
                      <a:pt x="393246" y="363967"/>
                    </a:lnTo>
                    <a:lnTo>
                      <a:pt x="390731" y="362807"/>
                    </a:lnTo>
                    <a:lnTo>
                      <a:pt x="389394" y="362111"/>
                    </a:lnTo>
                    <a:lnTo>
                      <a:pt x="387584" y="360951"/>
                    </a:lnTo>
                    <a:lnTo>
                      <a:pt x="384755" y="359715"/>
                    </a:lnTo>
                    <a:lnTo>
                      <a:pt x="382789" y="358712"/>
                    </a:lnTo>
                    <a:lnTo>
                      <a:pt x="380431" y="357630"/>
                    </a:lnTo>
                    <a:lnTo>
                      <a:pt x="378622" y="356625"/>
                    </a:lnTo>
                    <a:lnTo>
                      <a:pt x="375712" y="355003"/>
                    </a:lnTo>
                    <a:lnTo>
                      <a:pt x="372551" y="348223"/>
                    </a:lnTo>
                    <a:lnTo>
                      <a:pt x="371629" y="339383"/>
                    </a:lnTo>
                    <a:lnTo>
                      <a:pt x="373103" y="330173"/>
                    </a:lnTo>
                    <a:lnTo>
                      <a:pt x="374024" y="324833"/>
                    </a:lnTo>
                    <a:lnTo>
                      <a:pt x="374024" y="318570"/>
                    </a:lnTo>
                    <a:lnTo>
                      <a:pt x="370708" y="311756"/>
                    </a:lnTo>
                    <a:lnTo>
                      <a:pt x="365736" y="308809"/>
                    </a:lnTo>
                    <a:lnTo>
                      <a:pt x="360684" y="305731"/>
                    </a:lnTo>
                    <a:lnTo>
                      <a:pt x="360135" y="302828"/>
                    </a:lnTo>
                    <a:lnTo>
                      <a:pt x="357879" y="298034"/>
                    </a:lnTo>
                    <a:lnTo>
                      <a:pt x="353086" y="296060"/>
                    </a:lnTo>
                    <a:lnTo>
                      <a:pt x="352804" y="278858"/>
                    </a:lnTo>
                    <a:lnTo>
                      <a:pt x="352804" y="265040"/>
                    </a:lnTo>
                    <a:lnTo>
                      <a:pt x="360134" y="261374"/>
                    </a:lnTo>
                    <a:lnTo>
                      <a:pt x="363800" y="255734"/>
                    </a:lnTo>
                    <a:lnTo>
                      <a:pt x="363236" y="250940"/>
                    </a:lnTo>
                    <a:lnTo>
                      <a:pt x="367747" y="245582"/>
                    </a:lnTo>
                    <a:lnTo>
                      <a:pt x="368311" y="238250"/>
                    </a:lnTo>
                    <a:lnTo>
                      <a:pt x="372258" y="232610"/>
                    </a:lnTo>
                    <a:lnTo>
                      <a:pt x="374232" y="223022"/>
                    </a:lnTo>
                    <a:lnTo>
                      <a:pt x="370003" y="216536"/>
                    </a:lnTo>
                    <a:lnTo>
                      <a:pt x="364082" y="213716"/>
                    </a:lnTo>
                    <a:lnTo>
                      <a:pt x="361262" y="207794"/>
                    </a:lnTo>
                    <a:lnTo>
                      <a:pt x="348857" y="199052"/>
                    </a:lnTo>
                    <a:lnTo>
                      <a:pt x="346319" y="188618"/>
                    </a:lnTo>
                    <a:lnTo>
                      <a:pt x="348293" y="183542"/>
                    </a:lnTo>
                    <a:lnTo>
                      <a:pt x="355342" y="173390"/>
                    </a:lnTo>
                    <a:lnTo>
                      <a:pt x="340680" y="165212"/>
                    </a:lnTo>
                    <a:lnTo>
                      <a:pt x="338425" y="144344"/>
                    </a:lnTo>
                    <a:lnTo>
                      <a:pt x="318688" y="127988"/>
                    </a:lnTo>
                    <a:lnTo>
                      <a:pt x="325174" y="117272"/>
                    </a:lnTo>
                    <a:lnTo>
                      <a:pt x="317842" y="105710"/>
                    </a:lnTo>
                    <a:lnTo>
                      <a:pt x="313614" y="95558"/>
                    </a:lnTo>
                    <a:lnTo>
                      <a:pt x="313050" y="84842"/>
                    </a:lnTo>
                    <a:lnTo>
                      <a:pt x="321508" y="75536"/>
                    </a:lnTo>
                    <a:lnTo>
                      <a:pt x="324610" y="67076"/>
                    </a:lnTo>
                    <a:lnTo>
                      <a:pt x="335042" y="53258"/>
                    </a:lnTo>
                    <a:lnTo>
                      <a:pt x="339834" y="46489"/>
                    </a:lnTo>
                    <a:lnTo>
                      <a:pt x="341808" y="38876"/>
                    </a:lnTo>
                    <a:lnTo>
                      <a:pt x="342936" y="26185"/>
                    </a:lnTo>
                    <a:lnTo>
                      <a:pt x="367465" y="22519"/>
                    </a:lnTo>
                    <a:lnTo>
                      <a:pt x="409194" y="33517"/>
                    </a:lnTo>
                    <a:lnTo>
                      <a:pt x="425828" y="33236"/>
                    </a:lnTo>
                    <a:lnTo>
                      <a:pt x="460790" y="1087"/>
                    </a:lnTo>
                    <a:lnTo>
                      <a:pt x="462121" y="0"/>
                    </a:lnTo>
                    <a:lnTo>
                      <a:pt x="466336" y="4939"/>
                    </a:lnTo>
                    <a:lnTo>
                      <a:pt x="466343" y="6252"/>
                    </a:lnTo>
                    <a:lnTo>
                      <a:pt x="466350" y="7491"/>
                    </a:lnTo>
                    <a:lnTo>
                      <a:pt x="466121" y="8727"/>
                    </a:lnTo>
                    <a:lnTo>
                      <a:pt x="465813" y="9733"/>
                    </a:lnTo>
                    <a:lnTo>
                      <a:pt x="465739" y="10659"/>
                    </a:lnTo>
                    <a:lnTo>
                      <a:pt x="465511" y="11975"/>
                    </a:lnTo>
                    <a:lnTo>
                      <a:pt x="464971" y="13597"/>
                    </a:lnTo>
                    <a:lnTo>
                      <a:pt x="464974" y="14293"/>
                    </a:lnTo>
                    <a:lnTo>
                      <a:pt x="465138" y="15608"/>
                    </a:lnTo>
                    <a:lnTo>
                      <a:pt x="465220" y="16304"/>
                    </a:lnTo>
                    <a:lnTo>
                      <a:pt x="465384" y="17694"/>
                    </a:lnTo>
                    <a:lnTo>
                      <a:pt x="465625" y="18855"/>
                    </a:lnTo>
                    <a:lnTo>
                      <a:pt x="465868" y="20401"/>
                    </a:lnTo>
                    <a:lnTo>
                      <a:pt x="466033" y="21793"/>
                    </a:lnTo>
                    <a:lnTo>
                      <a:pt x="465809" y="24034"/>
                    </a:lnTo>
                    <a:lnTo>
                      <a:pt x="465194" y="26276"/>
                    </a:lnTo>
                    <a:lnTo>
                      <a:pt x="465125" y="28284"/>
                    </a:lnTo>
                    <a:lnTo>
                      <a:pt x="465290" y="29754"/>
                    </a:lnTo>
                    <a:lnTo>
                      <a:pt x="465533" y="31069"/>
                    </a:lnTo>
                    <a:lnTo>
                      <a:pt x="465619" y="32616"/>
                    </a:lnTo>
                    <a:lnTo>
                      <a:pt x="465239" y="35013"/>
                    </a:lnTo>
                    <a:lnTo>
                      <a:pt x="465014" y="36944"/>
                    </a:lnTo>
                    <a:lnTo>
                      <a:pt x="464793" y="39727"/>
                    </a:lnTo>
                    <a:lnTo>
                      <a:pt x="464723" y="41273"/>
                    </a:lnTo>
                    <a:lnTo>
                      <a:pt x="464734" y="43360"/>
                    </a:lnTo>
                    <a:lnTo>
                      <a:pt x="464981" y="45601"/>
                    </a:lnTo>
                    <a:lnTo>
                      <a:pt x="465621" y="48154"/>
                    </a:lnTo>
                    <a:lnTo>
                      <a:pt x="467201" y="50161"/>
                    </a:lnTo>
                    <a:lnTo>
                      <a:pt x="469100" y="53488"/>
                    </a:lnTo>
                    <a:lnTo>
                      <a:pt x="469654" y="54490"/>
                    </a:lnTo>
                    <a:lnTo>
                      <a:pt x="470288" y="55805"/>
                    </a:lnTo>
                    <a:lnTo>
                      <a:pt x="471553" y="57737"/>
                    </a:lnTo>
                    <a:lnTo>
                      <a:pt x="472738" y="59284"/>
                    </a:lnTo>
                    <a:lnTo>
                      <a:pt x="473213" y="60210"/>
                    </a:lnTo>
                    <a:lnTo>
                      <a:pt x="474396" y="61525"/>
                    </a:lnTo>
                    <a:lnTo>
                      <a:pt x="476290" y="63843"/>
                    </a:lnTo>
                    <a:lnTo>
                      <a:pt x="477477" y="65854"/>
                    </a:lnTo>
                    <a:lnTo>
                      <a:pt x="478191" y="67400"/>
                    </a:lnTo>
                    <a:lnTo>
                      <a:pt x="478826" y="68946"/>
                    </a:lnTo>
                    <a:lnTo>
                      <a:pt x="479304" y="70338"/>
                    </a:lnTo>
                    <a:lnTo>
                      <a:pt x="479378" y="70675"/>
                    </a:lnTo>
                    <a:lnTo>
                      <a:pt x="479625" y="71805"/>
                    </a:lnTo>
                    <a:lnTo>
                      <a:pt x="479483" y="74587"/>
                    </a:lnTo>
                    <a:lnTo>
                      <a:pt x="479258" y="76522"/>
                    </a:lnTo>
                    <a:lnTo>
                      <a:pt x="478793" y="77603"/>
                    </a:lnTo>
                    <a:lnTo>
                      <a:pt x="477863" y="79769"/>
                    </a:lnTo>
                    <a:lnTo>
                      <a:pt x="477320" y="80926"/>
                    </a:lnTo>
                    <a:lnTo>
                      <a:pt x="476699" y="82166"/>
                    </a:lnTo>
                    <a:lnTo>
                      <a:pt x="475307" y="85720"/>
                    </a:lnTo>
                    <a:lnTo>
                      <a:pt x="474763" y="86726"/>
                    </a:lnTo>
                    <a:lnTo>
                      <a:pt x="473841" y="90282"/>
                    </a:lnTo>
                    <a:lnTo>
                      <a:pt x="474010" y="92680"/>
                    </a:lnTo>
                    <a:lnTo>
                      <a:pt x="474408" y="93761"/>
                    </a:lnTo>
                    <a:lnTo>
                      <a:pt x="475902" y="101255"/>
                    </a:lnTo>
                    <a:lnTo>
                      <a:pt x="477706" y="104563"/>
                    </a:lnTo>
                    <a:lnTo>
                      <a:pt x="480412" y="107871"/>
                    </a:lnTo>
                    <a:lnTo>
                      <a:pt x="482668" y="109672"/>
                    </a:lnTo>
                    <a:lnTo>
                      <a:pt x="487293" y="111583"/>
                    </a:lnTo>
                    <a:lnTo>
                      <a:pt x="488869" y="112567"/>
                    </a:lnTo>
                    <a:lnTo>
                      <a:pt x="492612" y="113946"/>
                    </a:lnTo>
                    <a:lnTo>
                      <a:pt x="495370" y="114144"/>
                    </a:lnTo>
                    <a:lnTo>
                      <a:pt x="497340" y="114341"/>
                    </a:lnTo>
                    <a:lnTo>
                      <a:pt x="499113" y="114930"/>
                    </a:lnTo>
                    <a:lnTo>
                      <a:pt x="501083" y="114930"/>
                    </a:lnTo>
                    <a:lnTo>
                      <a:pt x="502857" y="115128"/>
                    </a:lnTo>
                    <a:lnTo>
                      <a:pt x="504629" y="115325"/>
                    </a:lnTo>
                    <a:lnTo>
                      <a:pt x="507585" y="115128"/>
                    </a:lnTo>
                    <a:lnTo>
                      <a:pt x="510934" y="115128"/>
                    </a:lnTo>
                    <a:lnTo>
                      <a:pt x="515788" y="121054"/>
                    </a:lnTo>
                    <a:lnTo>
                      <a:pt x="520319" y="120893"/>
                    </a:lnTo>
                    <a:lnTo>
                      <a:pt x="525498" y="122512"/>
                    </a:lnTo>
                    <a:lnTo>
                      <a:pt x="531423" y="123797"/>
                    </a:lnTo>
                    <a:lnTo>
                      <a:pt x="532758" y="125058"/>
                    </a:lnTo>
                    <a:lnTo>
                      <a:pt x="533702" y="125675"/>
                    </a:lnTo>
                    <a:lnTo>
                      <a:pt x="534647" y="126449"/>
                    </a:lnTo>
                    <a:lnTo>
                      <a:pt x="535832" y="128071"/>
                    </a:lnTo>
                    <a:lnTo>
                      <a:pt x="536708" y="130623"/>
                    </a:lnTo>
                    <a:lnTo>
                      <a:pt x="539093" y="136592"/>
                    </a:lnTo>
                    <a:lnTo>
                      <a:pt x="540549" y="139991"/>
                    </a:lnTo>
                    <a:lnTo>
                      <a:pt x="540549" y="146464"/>
                    </a:lnTo>
                    <a:lnTo>
                      <a:pt x="541034" y="151158"/>
                    </a:lnTo>
                    <a:lnTo>
                      <a:pt x="541034" y="160058"/>
                    </a:lnTo>
                    <a:lnTo>
                      <a:pt x="540549" y="161516"/>
                    </a:lnTo>
                    <a:lnTo>
                      <a:pt x="539901" y="162971"/>
                    </a:lnTo>
                    <a:lnTo>
                      <a:pt x="538930" y="163782"/>
                    </a:lnTo>
                    <a:lnTo>
                      <a:pt x="537312" y="165562"/>
                    </a:lnTo>
                    <a:lnTo>
                      <a:pt x="536017" y="167828"/>
                    </a:lnTo>
                    <a:lnTo>
                      <a:pt x="537636" y="168961"/>
                    </a:lnTo>
                    <a:lnTo>
                      <a:pt x="538607" y="170094"/>
                    </a:lnTo>
                    <a:lnTo>
                      <a:pt x="539740" y="171063"/>
                    </a:lnTo>
                    <a:lnTo>
                      <a:pt x="541196" y="171874"/>
                    </a:lnTo>
                    <a:lnTo>
                      <a:pt x="543138" y="172682"/>
                    </a:lnTo>
                    <a:lnTo>
                      <a:pt x="544757" y="173654"/>
                    </a:lnTo>
                    <a:lnTo>
                      <a:pt x="546213" y="174302"/>
                    </a:lnTo>
                    <a:lnTo>
                      <a:pt x="547831" y="175596"/>
                    </a:lnTo>
                    <a:lnTo>
                      <a:pt x="552039" y="176811"/>
                    </a:lnTo>
                    <a:lnTo>
                      <a:pt x="554467" y="176972"/>
                    </a:lnTo>
                    <a:lnTo>
                      <a:pt x="557057" y="176972"/>
                    </a:lnTo>
                    <a:lnTo>
                      <a:pt x="558999" y="176646"/>
                    </a:lnTo>
                    <a:lnTo>
                      <a:pt x="562397" y="175192"/>
                    </a:lnTo>
                    <a:lnTo>
                      <a:pt x="566120" y="174381"/>
                    </a:lnTo>
                    <a:lnTo>
                      <a:pt x="568709" y="175514"/>
                    </a:lnTo>
                    <a:lnTo>
                      <a:pt x="570975" y="177780"/>
                    </a:lnTo>
                    <a:lnTo>
                      <a:pt x="573403" y="180207"/>
                    </a:lnTo>
                    <a:lnTo>
                      <a:pt x="575992" y="182637"/>
                    </a:lnTo>
                    <a:lnTo>
                      <a:pt x="579067" y="184578"/>
                    </a:lnTo>
                    <a:lnTo>
                      <a:pt x="584591" y="184802"/>
                    </a:lnTo>
                    <a:lnTo>
                      <a:pt x="587021" y="184569"/>
                    </a:lnTo>
                    <a:lnTo>
                      <a:pt x="588433" y="184803"/>
                    </a:lnTo>
                    <a:lnTo>
                      <a:pt x="589931" y="186194"/>
                    </a:lnTo>
                    <a:lnTo>
                      <a:pt x="590801" y="187740"/>
                    </a:lnTo>
                    <a:lnTo>
                      <a:pt x="592541" y="190444"/>
                    </a:lnTo>
                    <a:lnTo>
                      <a:pt x="593879" y="191525"/>
                    </a:lnTo>
                    <a:lnTo>
                      <a:pt x="595455" y="192996"/>
                    </a:lnTo>
                    <a:lnTo>
                      <a:pt x="595772" y="193536"/>
                    </a:lnTo>
                    <a:lnTo>
                      <a:pt x="596720" y="195003"/>
                    </a:lnTo>
                    <a:lnTo>
                      <a:pt x="597276" y="196164"/>
                    </a:lnTo>
                    <a:lnTo>
                      <a:pt x="599633" y="197014"/>
                    </a:lnTo>
                    <a:lnTo>
                      <a:pt x="601046" y="197324"/>
                    </a:lnTo>
                    <a:lnTo>
                      <a:pt x="602145" y="197631"/>
                    </a:lnTo>
                    <a:lnTo>
                      <a:pt x="606001" y="200259"/>
                    </a:lnTo>
                    <a:lnTo>
                      <a:pt x="607112" y="202579"/>
                    </a:lnTo>
                    <a:lnTo>
                      <a:pt x="608927" y="205340"/>
                    </a:lnTo>
                    <a:lnTo>
                      <a:pt x="611848" y="210240"/>
                    </a:lnTo>
                    <a:lnTo>
                      <a:pt x="612723" y="216890"/>
                    </a:lnTo>
                    <a:lnTo>
                      <a:pt x="612723" y="227211"/>
                    </a:lnTo>
                    <a:lnTo>
                      <a:pt x="615872" y="235784"/>
                    </a:lnTo>
                    <a:lnTo>
                      <a:pt x="620030" y="246322"/>
                    </a:lnTo>
                    <a:lnTo>
                      <a:pt x="622251" y="248746"/>
                    </a:lnTo>
                    <a:lnTo>
                      <a:pt x="624270" y="249958"/>
                    </a:lnTo>
                    <a:lnTo>
                      <a:pt x="627656" y="253494"/>
                    </a:lnTo>
                    <a:lnTo>
                      <a:pt x="627656" y="255909"/>
                    </a:lnTo>
                    <a:lnTo>
                      <a:pt x="626357" y="259250"/>
                    </a:lnTo>
                    <a:lnTo>
                      <a:pt x="624872" y="261476"/>
                    </a:lnTo>
                    <a:lnTo>
                      <a:pt x="622087" y="262218"/>
                    </a:lnTo>
                    <a:lnTo>
                      <a:pt x="618648" y="264344"/>
                    </a:lnTo>
                    <a:lnTo>
                      <a:pt x="617712" y="265271"/>
                    </a:lnTo>
                    <a:lnTo>
                      <a:pt x="616541" y="266276"/>
                    </a:lnTo>
                    <a:lnTo>
                      <a:pt x="615761" y="266896"/>
                    </a:lnTo>
                    <a:lnTo>
                      <a:pt x="617075" y="268900"/>
                    </a:lnTo>
                    <a:lnTo>
                      <a:pt x="619303" y="272242"/>
                    </a:lnTo>
                    <a:lnTo>
                      <a:pt x="620974" y="274283"/>
                    </a:lnTo>
                    <a:lnTo>
                      <a:pt x="621902" y="276328"/>
                    </a:lnTo>
                    <a:lnTo>
                      <a:pt x="621858" y="278335"/>
                    </a:lnTo>
                    <a:lnTo>
                      <a:pt x="622101" y="279727"/>
                    </a:lnTo>
                    <a:lnTo>
                      <a:pt x="621712" y="280343"/>
                    </a:lnTo>
                    <a:lnTo>
                      <a:pt x="621163" y="280498"/>
                    </a:lnTo>
                    <a:lnTo>
                      <a:pt x="620459" y="280653"/>
                    </a:lnTo>
                    <a:lnTo>
                      <a:pt x="619909" y="280422"/>
                    </a:lnTo>
                    <a:lnTo>
                      <a:pt x="619279" y="279882"/>
                    </a:lnTo>
                    <a:lnTo>
                      <a:pt x="618414" y="279572"/>
                    </a:lnTo>
                    <a:lnTo>
                      <a:pt x="617317" y="279572"/>
                    </a:lnTo>
                    <a:lnTo>
                      <a:pt x="616456" y="279882"/>
                    </a:lnTo>
                    <a:lnTo>
                      <a:pt x="615127" y="280811"/>
                    </a:lnTo>
                    <a:lnTo>
                      <a:pt x="614502" y="281273"/>
                    </a:lnTo>
                    <a:lnTo>
                      <a:pt x="613722" y="281893"/>
                    </a:lnTo>
                    <a:lnTo>
                      <a:pt x="613459" y="286191"/>
                    </a:lnTo>
                    <a:lnTo>
                      <a:pt x="613603" y="289314"/>
                    </a:lnTo>
                    <a:lnTo>
                      <a:pt x="615259" y="290936"/>
                    </a:lnTo>
                    <a:lnTo>
                      <a:pt x="616209" y="292637"/>
                    </a:lnTo>
                    <a:lnTo>
                      <a:pt x="616373" y="294107"/>
                    </a:lnTo>
                    <a:lnTo>
                      <a:pt x="615537" y="299207"/>
                    </a:lnTo>
                    <a:lnTo>
                      <a:pt x="607703" y="315599"/>
                    </a:lnTo>
                    <a:lnTo>
                      <a:pt x="606844" y="316373"/>
                    </a:lnTo>
                    <a:lnTo>
                      <a:pt x="605673" y="317455"/>
                    </a:lnTo>
                    <a:lnTo>
                      <a:pt x="603952" y="318150"/>
                    </a:lnTo>
                    <a:lnTo>
                      <a:pt x="602310" y="319080"/>
                    </a:lnTo>
                    <a:lnTo>
                      <a:pt x="600509" y="319544"/>
                    </a:lnTo>
                    <a:lnTo>
                      <a:pt x="598942" y="319930"/>
                    </a:lnTo>
                    <a:lnTo>
                      <a:pt x="598238" y="320164"/>
                    </a:lnTo>
                    <a:lnTo>
                      <a:pt x="596591" y="320165"/>
                    </a:lnTo>
                    <a:lnTo>
                      <a:pt x="595414" y="320085"/>
                    </a:lnTo>
                    <a:lnTo>
                      <a:pt x="593296" y="319855"/>
                    </a:lnTo>
                    <a:lnTo>
                      <a:pt x="590866" y="320088"/>
                    </a:lnTo>
                    <a:lnTo>
                      <a:pt x="589380" y="320784"/>
                    </a:lnTo>
                    <a:lnTo>
                      <a:pt x="587030" y="321324"/>
                    </a:lnTo>
                    <a:lnTo>
                      <a:pt x="584445" y="321865"/>
                    </a:lnTo>
                    <a:lnTo>
                      <a:pt x="582799" y="322023"/>
                    </a:lnTo>
                    <a:lnTo>
                      <a:pt x="581782" y="322485"/>
                    </a:lnTo>
                    <a:lnTo>
                      <a:pt x="579674" y="324186"/>
                    </a:lnTo>
                    <a:lnTo>
                      <a:pt x="578892" y="324575"/>
                    </a:lnTo>
                    <a:lnTo>
                      <a:pt x="578669" y="328436"/>
                    </a:lnTo>
                    <a:lnTo>
                      <a:pt x="584423" y="332458"/>
                    </a:lnTo>
                    <a:lnTo>
                      <a:pt x="585443" y="332689"/>
                    </a:lnTo>
                    <a:lnTo>
                      <a:pt x="587877" y="333229"/>
                    </a:lnTo>
                    <a:lnTo>
                      <a:pt x="589290" y="333615"/>
                    </a:lnTo>
                    <a:lnTo>
                      <a:pt x="590704" y="334080"/>
                    </a:lnTo>
                    <a:lnTo>
                      <a:pt x="593139" y="334930"/>
                    </a:lnTo>
                    <a:lnTo>
                      <a:pt x="594792" y="336012"/>
                    </a:lnTo>
                    <a:lnTo>
                      <a:pt x="596377" y="336279"/>
                    </a:lnTo>
                    <a:lnTo>
                      <a:pt x="597700" y="337248"/>
                    </a:lnTo>
                    <a:lnTo>
                      <a:pt x="597619" y="337521"/>
                    </a:lnTo>
                    <a:lnTo>
                      <a:pt x="599395" y="338409"/>
                    </a:lnTo>
                    <a:lnTo>
                      <a:pt x="601436" y="338676"/>
                    </a:lnTo>
                    <a:lnTo>
                      <a:pt x="604187" y="339739"/>
                    </a:lnTo>
                    <a:lnTo>
                      <a:pt x="605785" y="341425"/>
                    </a:lnTo>
                    <a:lnTo>
                      <a:pt x="606938" y="342580"/>
                    </a:lnTo>
                    <a:lnTo>
                      <a:pt x="608447" y="344265"/>
                    </a:lnTo>
                    <a:lnTo>
                      <a:pt x="608092" y="346218"/>
                    </a:lnTo>
                    <a:lnTo>
                      <a:pt x="607027" y="347816"/>
                    </a:lnTo>
                    <a:lnTo>
                      <a:pt x="605607" y="349502"/>
                    </a:lnTo>
                    <a:lnTo>
                      <a:pt x="603743" y="349769"/>
                    </a:lnTo>
                    <a:lnTo>
                      <a:pt x="601613" y="351100"/>
                    </a:lnTo>
                    <a:lnTo>
                      <a:pt x="599572" y="353673"/>
                    </a:lnTo>
                    <a:lnTo>
                      <a:pt x="599394" y="354827"/>
                    </a:lnTo>
                    <a:lnTo>
                      <a:pt x="598516" y="358430"/>
                    </a:lnTo>
                    <a:lnTo>
                      <a:pt x="598058" y="360671"/>
                    </a:lnTo>
                    <a:lnTo>
                      <a:pt x="598618" y="362759"/>
                    </a:lnTo>
                    <a:lnTo>
                      <a:pt x="599027" y="366082"/>
                    </a:lnTo>
                    <a:lnTo>
                      <a:pt x="599269" y="367318"/>
                    </a:lnTo>
                    <a:lnTo>
                      <a:pt x="599674" y="369793"/>
                    </a:lnTo>
                    <a:lnTo>
                      <a:pt x="600226" y="370411"/>
                    </a:lnTo>
                    <a:lnTo>
                      <a:pt x="601415" y="372807"/>
                    </a:lnTo>
                    <a:lnTo>
                      <a:pt x="601739" y="374818"/>
                    </a:lnTo>
                    <a:lnTo>
                      <a:pt x="601822" y="375590"/>
                    </a:lnTo>
                    <a:lnTo>
                      <a:pt x="600899" y="379225"/>
                    </a:lnTo>
                    <a:lnTo>
                      <a:pt x="600434" y="380383"/>
                    </a:lnTo>
                    <a:lnTo>
                      <a:pt x="599341" y="381233"/>
                    </a:lnTo>
                    <a:lnTo>
                      <a:pt x="599116" y="383090"/>
                    </a:lnTo>
                    <a:lnTo>
                      <a:pt x="598964" y="384019"/>
                    </a:lnTo>
                    <a:lnTo>
                      <a:pt x="598819" y="386337"/>
                    </a:lnTo>
                    <a:lnTo>
                      <a:pt x="598912" y="389120"/>
                    </a:lnTo>
                    <a:lnTo>
                      <a:pt x="598923" y="391206"/>
                    </a:lnTo>
                    <a:lnTo>
                      <a:pt x="598852" y="392752"/>
                    </a:lnTo>
                    <a:lnTo>
                      <a:pt x="598547" y="394299"/>
                    </a:lnTo>
                    <a:lnTo>
                      <a:pt x="597930" y="396233"/>
                    </a:lnTo>
                    <a:lnTo>
                      <a:pt x="596996" y="397546"/>
                    </a:lnTo>
                    <a:lnTo>
                      <a:pt x="595825" y="398630"/>
                    </a:lnTo>
                    <a:lnTo>
                      <a:pt x="594651" y="399092"/>
                    </a:lnTo>
                    <a:lnTo>
                      <a:pt x="593163" y="399326"/>
                    </a:lnTo>
                    <a:lnTo>
                      <a:pt x="591674" y="399557"/>
                    </a:lnTo>
                    <a:lnTo>
                      <a:pt x="590106" y="399636"/>
                    </a:lnTo>
                    <a:lnTo>
                      <a:pt x="588224" y="399715"/>
                    </a:lnTo>
                    <a:lnTo>
                      <a:pt x="585951" y="399870"/>
                    </a:lnTo>
                    <a:lnTo>
                      <a:pt x="583996" y="400951"/>
                    </a:lnTo>
                    <a:lnTo>
                      <a:pt x="582508" y="401416"/>
                    </a:lnTo>
                    <a:lnTo>
                      <a:pt x="580161" y="402342"/>
                    </a:lnTo>
                    <a:lnTo>
                      <a:pt x="578599" y="403658"/>
                    </a:lnTo>
                    <a:lnTo>
                      <a:pt x="577117" y="405128"/>
                    </a:lnTo>
                    <a:lnTo>
                      <a:pt x="575713" y="406595"/>
                    </a:lnTo>
                    <a:lnTo>
                      <a:pt x="574314" y="408916"/>
                    </a:lnTo>
                    <a:lnTo>
                      <a:pt x="571969" y="410462"/>
                    </a:lnTo>
                    <a:lnTo>
                      <a:pt x="570331" y="412008"/>
                    </a:lnTo>
                    <a:lnTo>
                      <a:pt x="568773" y="414098"/>
                    </a:lnTo>
                    <a:lnTo>
                      <a:pt x="568078" y="416185"/>
                    </a:lnTo>
                    <a:lnTo>
                      <a:pt x="566986" y="417267"/>
                    </a:lnTo>
                    <a:lnTo>
                      <a:pt x="565504" y="418737"/>
                    </a:lnTo>
                    <a:lnTo>
                      <a:pt x="564257" y="420128"/>
                    </a:lnTo>
                    <a:lnTo>
                      <a:pt x="563450" y="421653"/>
                    </a:lnTo>
                    <a:lnTo>
                      <a:pt x="563253" y="423226"/>
                    </a:lnTo>
                    <a:lnTo>
                      <a:pt x="562465" y="424605"/>
                    </a:lnTo>
                    <a:lnTo>
                      <a:pt x="561875" y="426771"/>
                    </a:lnTo>
                    <a:lnTo>
                      <a:pt x="560300" y="428740"/>
                    </a:lnTo>
                    <a:lnTo>
                      <a:pt x="559906" y="432285"/>
                    </a:lnTo>
                    <a:lnTo>
                      <a:pt x="558725" y="434645"/>
                    </a:lnTo>
                    <a:lnTo>
                      <a:pt x="556166" y="435431"/>
                    </a:lnTo>
                    <a:lnTo>
                      <a:pt x="552032" y="435629"/>
                    </a:lnTo>
                    <a:lnTo>
                      <a:pt x="549078" y="436811"/>
                    </a:lnTo>
                    <a:lnTo>
                      <a:pt x="545928" y="437598"/>
                    </a:lnTo>
                    <a:lnTo>
                      <a:pt x="543566" y="438190"/>
                    </a:lnTo>
                    <a:lnTo>
                      <a:pt x="541007" y="439764"/>
                    </a:lnTo>
                    <a:lnTo>
                      <a:pt x="539593" y="442552"/>
                    </a:lnTo>
                    <a:lnTo>
                      <a:pt x="539606" y="444949"/>
                    </a:lnTo>
                    <a:lnTo>
                      <a:pt x="539776" y="447576"/>
                    </a:lnTo>
                    <a:lnTo>
                      <a:pt x="540341" y="450514"/>
                    </a:lnTo>
                    <a:lnTo>
                      <a:pt x="540510" y="452910"/>
                    </a:lnTo>
                    <a:lnTo>
                      <a:pt x="540683" y="455927"/>
                    </a:lnTo>
                    <a:lnTo>
                      <a:pt x="540785" y="460487"/>
                    </a:lnTo>
                    <a:lnTo>
                      <a:pt x="541036" y="463424"/>
                    </a:lnTo>
                    <a:lnTo>
                      <a:pt x="541365" y="466440"/>
                    </a:lnTo>
                    <a:lnTo>
                      <a:pt x="541611" y="468448"/>
                    </a:lnTo>
                    <a:lnTo>
                      <a:pt x="541967" y="469691"/>
                    </a:lnTo>
                    <a:lnTo>
                      <a:pt x="539741" y="470769"/>
                    </a:lnTo>
                    <a:lnTo>
                      <a:pt x="535260" y="469535"/>
                    </a:lnTo>
                    <a:lnTo>
                      <a:pt x="533218" y="467491"/>
                    </a:lnTo>
                    <a:lnTo>
                      <a:pt x="532051" y="464578"/>
                    </a:lnTo>
                    <a:lnTo>
                      <a:pt x="530885" y="462537"/>
                    </a:lnTo>
                    <a:lnTo>
                      <a:pt x="526801" y="461367"/>
                    </a:lnTo>
                    <a:lnTo>
                      <a:pt x="523010" y="461953"/>
                    </a:lnTo>
                    <a:lnTo>
                      <a:pt x="520968" y="462242"/>
                    </a:lnTo>
                    <a:lnTo>
                      <a:pt x="516882" y="463120"/>
                    </a:lnTo>
                    <a:lnTo>
                      <a:pt x="514811" y="461999"/>
                    </a:lnTo>
                    <a:lnTo>
                      <a:pt x="512360" y="461246"/>
                    </a:lnTo>
                    <a:lnTo>
                      <a:pt x="511228" y="459547"/>
                    </a:lnTo>
                    <a:lnTo>
                      <a:pt x="509153" y="459925"/>
                    </a:lnTo>
                    <a:lnTo>
                      <a:pt x="506135" y="459924"/>
                    </a:lnTo>
                    <a:lnTo>
                      <a:pt x="503306" y="459171"/>
                    </a:lnTo>
                    <a:lnTo>
                      <a:pt x="501985" y="459359"/>
                    </a:lnTo>
                    <a:lnTo>
                      <a:pt x="500099" y="460304"/>
                    </a:lnTo>
                    <a:lnTo>
                      <a:pt x="498213" y="460869"/>
                    </a:lnTo>
                    <a:lnTo>
                      <a:pt x="496704" y="460869"/>
                    </a:lnTo>
                    <a:lnTo>
                      <a:pt x="495007" y="460112"/>
                    </a:lnTo>
                    <a:lnTo>
                      <a:pt x="493120" y="458983"/>
                    </a:lnTo>
                    <a:lnTo>
                      <a:pt x="490857" y="457662"/>
                    </a:lnTo>
                    <a:lnTo>
                      <a:pt x="489348" y="456720"/>
                    </a:lnTo>
                    <a:lnTo>
                      <a:pt x="487650" y="456343"/>
                    </a:lnTo>
                    <a:lnTo>
                      <a:pt x="486519" y="456343"/>
                    </a:lnTo>
                    <a:lnTo>
                      <a:pt x="484256" y="457284"/>
                    </a:lnTo>
                    <a:lnTo>
                      <a:pt x="476362" y="459718"/>
                    </a:lnTo>
                    <a:lnTo>
                      <a:pt x="476241" y="459462"/>
                    </a:lnTo>
                    <a:lnTo>
                      <a:pt x="472495" y="461513"/>
                    </a:lnTo>
                    <a:lnTo>
                      <a:pt x="467661" y="462203"/>
                    </a:lnTo>
                    <a:lnTo>
                      <a:pt x="465589" y="462479"/>
                    </a:lnTo>
                    <a:lnTo>
                      <a:pt x="462550" y="462202"/>
                    </a:lnTo>
                    <a:lnTo>
                      <a:pt x="460755" y="461926"/>
                    </a:lnTo>
                    <a:lnTo>
                      <a:pt x="458130" y="461789"/>
                    </a:lnTo>
                    <a:lnTo>
                      <a:pt x="456887" y="461789"/>
                    </a:lnTo>
                    <a:lnTo>
                      <a:pt x="455368" y="462066"/>
                    </a:lnTo>
                    <a:lnTo>
                      <a:pt x="453572" y="463032"/>
                    </a:lnTo>
                    <a:lnTo>
                      <a:pt x="451915" y="464001"/>
                    </a:lnTo>
                    <a:lnTo>
                      <a:pt x="450809" y="464691"/>
                    </a:lnTo>
                    <a:lnTo>
                      <a:pt x="448186" y="465244"/>
                    </a:lnTo>
                    <a:lnTo>
                      <a:pt x="446666" y="466622"/>
                    </a:lnTo>
                    <a:lnTo>
                      <a:pt x="446390" y="468421"/>
                    </a:lnTo>
                    <a:lnTo>
                      <a:pt x="444594" y="469523"/>
                    </a:lnTo>
                    <a:lnTo>
                      <a:pt x="443766" y="470769"/>
                    </a:lnTo>
                    <a:lnTo>
                      <a:pt x="441948" y="472172"/>
                    </a:lnTo>
                    <a:lnTo>
                      <a:pt x="441492" y="472415"/>
                    </a:lnTo>
                    <a:lnTo>
                      <a:pt x="438360" y="473421"/>
                    </a:lnTo>
                    <a:lnTo>
                      <a:pt x="434993" y="474505"/>
                    </a:lnTo>
                    <a:lnTo>
                      <a:pt x="431547" y="475201"/>
                    </a:lnTo>
                    <a:lnTo>
                      <a:pt x="427562" y="477831"/>
                    </a:lnTo>
                    <a:lnTo>
                      <a:pt x="424669" y="479608"/>
                    </a:lnTo>
                    <a:lnTo>
                      <a:pt x="420838" y="481698"/>
                    </a:lnTo>
                    <a:lnTo>
                      <a:pt x="418183" y="483940"/>
                    </a:lnTo>
                    <a:lnTo>
                      <a:pt x="415768" y="486953"/>
                    </a:lnTo>
                    <a:lnTo>
                      <a:pt x="414679" y="488733"/>
                    </a:lnTo>
                    <a:lnTo>
                      <a:pt x="413833" y="491902"/>
                    </a:lnTo>
                    <a:lnTo>
                      <a:pt x="413844" y="493913"/>
                    </a:lnTo>
                    <a:lnTo>
                      <a:pt x="413860" y="497005"/>
                    </a:lnTo>
                    <a:lnTo>
                      <a:pt x="413555" y="498706"/>
                    </a:lnTo>
                    <a:lnTo>
                      <a:pt x="413255" y="501258"/>
                    </a:lnTo>
                    <a:lnTo>
                      <a:pt x="412325" y="503345"/>
                    </a:lnTo>
                    <a:lnTo>
                      <a:pt x="410304" y="506823"/>
                    </a:lnTo>
                    <a:lnTo>
                      <a:pt x="409771" y="509915"/>
                    </a:lnTo>
                    <a:lnTo>
                      <a:pt x="408940" y="516024"/>
                    </a:lnTo>
                    <a:lnTo>
                      <a:pt x="408404" y="518342"/>
                    </a:lnTo>
                    <a:lnTo>
                      <a:pt x="407948" y="521203"/>
                    </a:lnTo>
                    <a:lnTo>
                      <a:pt x="406939" y="523135"/>
                    </a:lnTo>
                    <a:lnTo>
                      <a:pt x="406716" y="525456"/>
                    </a:lnTo>
                    <a:lnTo>
                      <a:pt x="405868" y="528238"/>
                    </a:lnTo>
                    <a:lnTo>
                      <a:pt x="405643" y="530250"/>
                    </a:lnTo>
                    <a:lnTo>
                      <a:pt x="406766" y="535119"/>
                    </a:lnTo>
                    <a:lnTo>
                      <a:pt x="408656" y="536586"/>
                    </a:lnTo>
                    <a:lnTo>
                      <a:pt x="410226" y="536974"/>
                    </a:lnTo>
                    <a:lnTo>
                      <a:pt x="412580" y="537206"/>
                    </a:lnTo>
                    <a:lnTo>
                      <a:pt x="414306" y="537282"/>
                    </a:lnTo>
                    <a:lnTo>
                      <a:pt x="417446" y="537898"/>
                    </a:lnTo>
                    <a:lnTo>
                      <a:pt x="421133" y="538208"/>
                    </a:lnTo>
                    <a:lnTo>
                      <a:pt x="429050" y="537588"/>
                    </a:lnTo>
                    <a:lnTo>
                      <a:pt x="431621" y="537586"/>
                    </a:lnTo>
                    <a:lnTo>
                      <a:pt x="434020" y="538387"/>
                    </a:lnTo>
                    <a:lnTo>
                      <a:pt x="435459" y="539186"/>
                    </a:lnTo>
                    <a:lnTo>
                      <a:pt x="436737" y="540623"/>
                    </a:lnTo>
                    <a:lnTo>
                      <a:pt x="438017" y="542704"/>
                    </a:lnTo>
                    <a:lnTo>
                      <a:pt x="438176" y="544942"/>
                    </a:lnTo>
                    <a:lnTo>
                      <a:pt x="438176" y="547500"/>
                    </a:lnTo>
                    <a:lnTo>
                      <a:pt x="437113" y="550031"/>
                    </a:lnTo>
                    <a:lnTo>
                      <a:pt x="436910" y="550811"/>
                    </a:lnTo>
                    <a:lnTo>
                      <a:pt x="436729" y="551501"/>
                    </a:lnTo>
                    <a:lnTo>
                      <a:pt x="436030" y="552816"/>
                    </a:lnTo>
                    <a:lnTo>
                      <a:pt x="434470" y="554283"/>
                    </a:lnTo>
                    <a:lnTo>
                      <a:pt x="430371" y="559019"/>
                    </a:lnTo>
                    <a:lnTo>
                      <a:pt x="427905" y="561115"/>
                    </a:lnTo>
                    <a:lnTo>
                      <a:pt x="424575" y="562224"/>
                    </a:lnTo>
                    <a:lnTo>
                      <a:pt x="421493" y="562470"/>
                    </a:lnTo>
                    <a:lnTo>
                      <a:pt x="418411" y="561854"/>
                    </a:lnTo>
                    <a:lnTo>
                      <a:pt x="414958" y="563087"/>
                    </a:lnTo>
                    <a:lnTo>
                      <a:pt x="412986" y="564566"/>
                    </a:lnTo>
                    <a:lnTo>
                      <a:pt x="411752" y="565183"/>
                    </a:lnTo>
                    <a:lnTo>
                      <a:pt x="410149" y="565924"/>
                    </a:lnTo>
                    <a:lnTo>
                      <a:pt x="408793" y="567403"/>
                    </a:lnTo>
                    <a:lnTo>
                      <a:pt x="407067" y="569007"/>
                    </a:lnTo>
                    <a:lnTo>
                      <a:pt x="405834" y="570237"/>
                    </a:lnTo>
                    <a:lnTo>
                      <a:pt x="404478" y="571471"/>
                    </a:lnTo>
                    <a:lnTo>
                      <a:pt x="403491" y="572704"/>
                    </a:lnTo>
                    <a:lnTo>
                      <a:pt x="401271" y="573445"/>
                    </a:lnTo>
                    <a:lnTo>
                      <a:pt x="399052" y="574924"/>
                    </a:lnTo>
                    <a:lnTo>
                      <a:pt x="397080" y="576158"/>
                    </a:lnTo>
                    <a:lnTo>
                      <a:pt x="395599" y="576404"/>
                    </a:lnTo>
                    <a:lnTo>
                      <a:pt x="393503" y="576279"/>
                    </a:lnTo>
                    <a:lnTo>
                      <a:pt x="391654" y="577020"/>
                    </a:lnTo>
                    <a:lnTo>
                      <a:pt x="388336" y="579706"/>
                    </a:lnTo>
                    <a:lnTo>
                      <a:pt x="386971" y="579706"/>
                    </a:lnTo>
                    <a:lnTo>
                      <a:pt x="384239" y="579933"/>
                    </a:lnTo>
                    <a:lnTo>
                      <a:pt x="381280" y="581073"/>
                    </a:lnTo>
                    <a:lnTo>
                      <a:pt x="378548" y="582437"/>
                    </a:lnTo>
                    <a:lnTo>
                      <a:pt x="376955" y="584715"/>
                    </a:lnTo>
                    <a:lnTo>
                      <a:pt x="376875" y="587421"/>
                    </a:lnTo>
                    <a:lnTo>
                      <a:pt x="376674" y="588928"/>
                    </a:lnTo>
                    <a:lnTo>
                      <a:pt x="375569" y="591343"/>
                    </a:lnTo>
                    <a:lnTo>
                      <a:pt x="373558" y="593555"/>
                    </a:lnTo>
                    <a:lnTo>
                      <a:pt x="372050" y="595766"/>
                    </a:lnTo>
                    <a:lnTo>
                      <a:pt x="371145" y="597473"/>
                    </a:lnTo>
                    <a:lnTo>
                      <a:pt x="370140" y="598578"/>
                    </a:lnTo>
                    <a:lnTo>
                      <a:pt x="368531" y="600188"/>
                    </a:lnTo>
                    <a:lnTo>
                      <a:pt x="367727" y="601595"/>
                    </a:lnTo>
                    <a:lnTo>
                      <a:pt x="365516" y="603406"/>
                    </a:lnTo>
                    <a:lnTo>
                      <a:pt x="362902" y="604812"/>
                    </a:lnTo>
                    <a:lnTo>
                      <a:pt x="360589" y="605917"/>
                    </a:lnTo>
                    <a:lnTo>
                      <a:pt x="358880" y="607023"/>
                    </a:lnTo>
                    <a:lnTo>
                      <a:pt x="356468" y="608934"/>
                    </a:lnTo>
                    <a:lnTo>
                      <a:pt x="353653" y="610544"/>
                    </a:lnTo>
                    <a:lnTo>
                      <a:pt x="348956" y="611802"/>
                    </a:lnTo>
                    <a:lnTo>
                      <a:pt x="342355" y="612030"/>
                    </a:lnTo>
                    <a:lnTo>
                      <a:pt x="340079" y="609754"/>
                    </a:lnTo>
                    <a:lnTo>
                      <a:pt x="337803" y="608160"/>
                    </a:lnTo>
                    <a:lnTo>
                      <a:pt x="335071" y="604745"/>
                    </a:lnTo>
                    <a:lnTo>
                      <a:pt x="327118" y="599842"/>
                    </a:lnTo>
                    <a:lnTo>
                      <a:pt x="316894" y="597528"/>
                    </a:lnTo>
                    <a:lnTo>
                      <a:pt x="310349" y="596301"/>
                    </a:lnTo>
                    <a:lnTo>
                      <a:pt x="303803" y="596301"/>
                    </a:lnTo>
                    <a:lnTo>
                      <a:pt x="294394" y="595890"/>
                    </a:lnTo>
                    <a:lnTo>
                      <a:pt x="287849" y="596707"/>
                    </a:lnTo>
                    <a:lnTo>
                      <a:pt x="281712" y="597527"/>
                    </a:lnTo>
                    <a:lnTo>
                      <a:pt x="276803" y="599162"/>
                    </a:lnTo>
                    <a:lnTo>
                      <a:pt x="268622" y="601617"/>
                    </a:lnTo>
                    <a:lnTo>
                      <a:pt x="260848" y="602843"/>
                    </a:lnTo>
                    <a:lnTo>
                      <a:pt x="256349" y="603257"/>
                    </a:lnTo>
                    <a:lnTo>
                      <a:pt x="249803" y="605298"/>
                    </a:lnTo>
                    <a:lnTo>
                      <a:pt x="243257" y="606118"/>
                    </a:lnTo>
                    <a:lnTo>
                      <a:pt x="235893" y="606938"/>
                    </a:lnTo>
                    <a:lnTo>
                      <a:pt x="227712" y="607345"/>
                    </a:lnTo>
                    <a:lnTo>
                      <a:pt x="219939" y="606118"/>
                    </a:lnTo>
                    <a:lnTo>
                      <a:pt x="213990" y="605514"/>
                    </a:lnTo>
                    <a:lnTo>
                      <a:pt x="210467" y="606595"/>
                    </a:lnTo>
                    <a:lnTo>
                      <a:pt x="206548" y="607139"/>
                    </a:lnTo>
                    <a:lnTo>
                      <a:pt x="204198" y="607448"/>
                    </a:lnTo>
                    <a:lnTo>
                      <a:pt x="201530" y="607139"/>
                    </a:lnTo>
                    <a:lnTo>
                      <a:pt x="199094" y="606133"/>
                    </a:lnTo>
                    <a:lnTo>
                      <a:pt x="195716" y="605052"/>
                    </a:lnTo>
                    <a:lnTo>
                      <a:pt x="193512" y="603429"/>
                    </a:lnTo>
                    <a:lnTo>
                      <a:pt x="191470" y="602889"/>
                    </a:lnTo>
                    <a:lnTo>
                      <a:pt x="189819" y="602117"/>
                    </a:lnTo>
                    <a:lnTo>
                      <a:pt x="187307" y="601653"/>
                    </a:lnTo>
                    <a:lnTo>
                      <a:pt x="184402" y="600957"/>
                    </a:lnTo>
                    <a:lnTo>
                      <a:pt x="180864" y="599104"/>
                    </a:lnTo>
                    <a:lnTo>
                      <a:pt x="170653" y="596090"/>
                    </a:lnTo>
                    <a:lnTo>
                      <a:pt x="167045" y="595784"/>
                    </a:lnTo>
                    <a:lnTo>
                      <a:pt x="163669" y="595164"/>
                    </a:lnTo>
                    <a:lnTo>
                      <a:pt x="158248" y="593157"/>
                    </a:lnTo>
                    <a:lnTo>
                      <a:pt x="154794" y="592539"/>
                    </a:lnTo>
                    <a:lnTo>
                      <a:pt x="152126" y="592154"/>
                    </a:lnTo>
                    <a:lnTo>
                      <a:pt x="146792" y="591768"/>
                    </a:lnTo>
                    <a:lnTo>
                      <a:pt x="143107" y="591999"/>
                    </a:lnTo>
                    <a:lnTo>
                      <a:pt x="140530" y="591932"/>
                    </a:lnTo>
                    <a:lnTo>
                      <a:pt x="140205" y="591923"/>
                    </a:lnTo>
                    <a:lnTo>
                      <a:pt x="134170" y="592388"/>
                    </a:lnTo>
                    <a:lnTo>
                      <a:pt x="130800" y="592852"/>
                    </a:lnTo>
                    <a:lnTo>
                      <a:pt x="126336" y="593858"/>
                    </a:lnTo>
                    <a:lnTo>
                      <a:pt x="124220" y="594322"/>
                    </a:lnTo>
                    <a:lnTo>
                      <a:pt x="119755" y="595098"/>
                    </a:lnTo>
                    <a:lnTo>
                      <a:pt x="115208" y="595331"/>
                    </a:lnTo>
                    <a:lnTo>
                      <a:pt x="111205" y="594636"/>
                    </a:lnTo>
                    <a:lnTo>
                      <a:pt x="108301" y="594328"/>
                    </a:lnTo>
                    <a:lnTo>
                      <a:pt x="105787" y="593399"/>
                    </a:lnTo>
                    <a:lnTo>
                      <a:pt x="101861" y="592242"/>
                    </a:lnTo>
                    <a:lnTo>
                      <a:pt x="100133" y="591856"/>
                    </a:lnTo>
                    <a:lnTo>
                      <a:pt x="97302" y="590231"/>
                    </a:lnTo>
                    <a:lnTo>
                      <a:pt x="94235" y="588764"/>
                    </a:lnTo>
                    <a:lnTo>
                      <a:pt x="91564" y="587682"/>
                    </a:lnTo>
                    <a:lnTo>
                      <a:pt x="89914" y="587142"/>
                    </a:lnTo>
                    <a:lnTo>
                      <a:pt x="82927" y="585675"/>
                    </a:lnTo>
                    <a:lnTo>
                      <a:pt x="80333" y="584517"/>
                    </a:lnTo>
                    <a:lnTo>
                      <a:pt x="78367" y="583357"/>
                    </a:lnTo>
                    <a:lnTo>
                      <a:pt x="75142" y="581580"/>
                    </a:lnTo>
                    <a:lnTo>
                      <a:pt x="68072" y="579186"/>
                    </a:lnTo>
                    <a:lnTo>
                      <a:pt x="65791" y="577716"/>
                    </a:lnTo>
                    <a:lnTo>
                      <a:pt x="61314" y="576480"/>
                    </a:lnTo>
                    <a:lnTo>
                      <a:pt x="58169" y="574781"/>
                    </a:lnTo>
                    <a:lnTo>
                      <a:pt x="53525" y="571534"/>
                    </a:lnTo>
                    <a:lnTo>
                      <a:pt x="49509" y="568290"/>
                    </a:lnTo>
                    <a:lnTo>
                      <a:pt x="47778" y="567205"/>
                    </a:lnTo>
                    <a:lnTo>
                      <a:pt x="42417" y="561719"/>
                    </a:lnTo>
                    <a:lnTo>
                      <a:pt x="39191" y="559787"/>
                    </a:lnTo>
                    <a:lnTo>
                      <a:pt x="34939" y="556388"/>
                    </a:lnTo>
                    <a:lnTo>
                      <a:pt x="32812" y="554608"/>
                    </a:lnTo>
                    <a:lnTo>
                      <a:pt x="29589" y="552986"/>
                    </a:lnTo>
                    <a:lnTo>
                      <a:pt x="27620" y="551364"/>
                    </a:lnTo>
                    <a:lnTo>
                      <a:pt x="23217" y="549201"/>
                    </a:lnTo>
                    <a:lnTo>
                      <a:pt x="20393" y="549046"/>
                    </a:lnTo>
                    <a:lnTo>
                      <a:pt x="18194" y="548505"/>
                    </a:lnTo>
                    <a:lnTo>
                      <a:pt x="12063" y="545723"/>
                    </a:lnTo>
                    <a:lnTo>
                      <a:pt x="11356" y="545337"/>
                    </a:lnTo>
                    <a:lnTo>
                      <a:pt x="8610" y="545182"/>
                    </a:lnTo>
                    <a:lnTo>
                      <a:pt x="7071" y="546172"/>
                    </a:lnTo>
                    <a:lnTo>
                      <a:pt x="1218" y="538398"/>
                    </a:lnTo>
                    <a:lnTo>
                      <a:pt x="0" y="536750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78" name="object 83">
                <a:extLst>
                  <a:ext uri="{FF2B5EF4-FFF2-40B4-BE49-F238E27FC236}">
                    <a16:creationId xmlns:a16="http://schemas.microsoft.com/office/drawing/2014/main" id="{C9C71A4C-9E04-41D1-851C-951D73D8CB80}"/>
                  </a:ext>
                </a:extLst>
              </p:cNvPr>
              <p:cNvSpPr/>
              <p:nvPr/>
            </p:nvSpPr>
            <p:spPr>
              <a:xfrm>
                <a:off x="3357292" y="361149"/>
                <a:ext cx="227314" cy="819291"/>
              </a:xfrm>
              <a:custGeom>
                <a:avLst/>
                <a:gdLst/>
                <a:ahLst/>
                <a:cxnLst/>
                <a:rect l="l" t="t" r="r" b="b"/>
                <a:pathLst>
                  <a:path w="227314" h="819291">
                    <a:moveTo>
                      <a:pt x="227314" y="511523"/>
                    </a:moveTo>
                    <a:lnTo>
                      <a:pt x="224268" y="0"/>
                    </a:lnTo>
                    <a:lnTo>
                      <a:pt x="227314" y="511523"/>
                    </a:lnTo>
                    <a:close/>
                  </a:path>
                  <a:path w="227314" h="819291">
                    <a:moveTo>
                      <a:pt x="387495" y="1446460"/>
                    </a:moveTo>
                    <a:lnTo>
                      <a:pt x="388157" y="1444474"/>
                    </a:lnTo>
                    <a:lnTo>
                      <a:pt x="387992" y="1441825"/>
                    </a:lnTo>
                    <a:lnTo>
                      <a:pt x="385343" y="1440169"/>
                    </a:lnTo>
                    <a:lnTo>
                      <a:pt x="386921" y="1439565"/>
                    </a:lnTo>
                    <a:lnTo>
                      <a:pt x="388622" y="1435780"/>
                    </a:lnTo>
                    <a:lnTo>
                      <a:pt x="390648" y="1432289"/>
                    </a:lnTo>
                    <a:lnTo>
                      <a:pt x="395390" y="1423350"/>
                    </a:lnTo>
                    <a:lnTo>
                      <a:pt x="395866" y="1420002"/>
                    </a:lnTo>
                    <a:lnTo>
                      <a:pt x="396906" y="1417095"/>
                    </a:lnTo>
                    <a:lnTo>
                      <a:pt x="397728" y="1412803"/>
                    </a:lnTo>
                    <a:lnTo>
                      <a:pt x="398227" y="1409996"/>
                    </a:lnTo>
                    <a:lnTo>
                      <a:pt x="398942" y="1406794"/>
                    </a:lnTo>
                    <a:lnTo>
                      <a:pt x="400815" y="1401609"/>
                    </a:lnTo>
                    <a:lnTo>
                      <a:pt x="402236" y="1398532"/>
                    </a:lnTo>
                    <a:lnTo>
                      <a:pt x="403334" y="1396940"/>
                    </a:lnTo>
                    <a:lnTo>
                      <a:pt x="404619" y="1392551"/>
                    </a:lnTo>
                    <a:lnTo>
                      <a:pt x="405905" y="1388164"/>
                    </a:lnTo>
                    <a:lnTo>
                      <a:pt x="404497" y="1380947"/>
                    </a:lnTo>
                    <a:lnTo>
                      <a:pt x="404144" y="1378383"/>
                    </a:lnTo>
                    <a:lnTo>
                      <a:pt x="403524" y="1376518"/>
                    </a:lnTo>
                    <a:lnTo>
                      <a:pt x="403213" y="1374501"/>
                    </a:lnTo>
                    <a:lnTo>
                      <a:pt x="402903" y="1373258"/>
                    </a:lnTo>
                    <a:lnTo>
                      <a:pt x="401815" y="1372636"/>
                    </a:lnTo>
                    <a:lnTo>
                      <a:pt x="399485" y="1370774"/>
                    </a:lnTo>
                    <a:lnTo>
                      <a:pt x="397703" y="1369850"/>
                    </a:lnTo>
                    <a:lnTo>
                      <a:pt x="397324" y="1366539"/>
                    </a:lnTo>
                    <a:lnTo>
                      <a:pt x="393895" y="1358970"/>
                    </a:lnTo>
                    <a:lnTo>
                      <a:pt x="393429" y="1356175"/>
                    </a:lnTo>
                    <a:lnTo>
                      <a:pt x="393740" y="1353999"/>
                    </a:lnTo>
                    <a:lnTo>
                      <a:pt x="394613" y="1352721"/>
                    </a:lnTo>
                    <a:lnTo>
                      <a:pt x="394886" y="1350078"/>
                    </a:lnTo>
                    <a:lnTo>
                      <a:pt x="395943" y="1347557"/>
                    </a:lnTo>
                    <a:lnTo>
                      <a:pt x="397312" y="1345460"/>
                    </a:lnTo>
                    <a:lnTo>
                      <a:pt x="399020" y="1342821"/>
                    </a:lnTo>
                    <a:lnTo>
                      <a:pt x="401039" y="1340023"/>
                    </a:lnTo>
                    <a:lnTo>
                      <a:pt x="402436" y="1340491"/>
                    </a:lnTo>
                    <a:lnTo>
                      <a:pt x="404765" y="1340336"/>
                    </a:lnTo>
                    <a:lnTo>
                      <a:pt x="406164" y="1339404"/>
                    </a:lnTo>
                    <a:lnTo>
                      <a:pt x="406629" y="1337074"/>
                    </a:lnTo>
                    <a:lnTo>
                      <a:pt x="407406" y="1333501"/>
                    </a:lnTo>
                    <a:lnTo>
                      <a:pt x="415501" y="1331949"/>
                    </a:lnTo>
                    <a:lnTo>
                      <a:pt x="417345" y="1331484"/>
                    </a:lnTo>
                    <a:lnTo>
                      <a:pt x="419519" y="1329774"/>
                    </a:lnTo>
                    <a:lnTo>
                      <a:pt x="420140" y="1327757"/>
                    </a:lnTo>
                    <a:lnTo>
                      <a:pt x="425589" y="1322453"/>
                    </a:lnTo>
                    <a:lnTo>
                      <a:pt x="427665" y="1319492"/>
                    </a:lnTo>
                    <a:lnTo>
                      <a:pt x="430632" y="1314740"/>
                    </a:lnTo>
                    <a:lnTo>
                      <a:pt x="431011" y="1312693"/>
                    </a:lnTo>
                    <a:lnTo>
                      <a:pt x="432098" y="1311916"/>
                    </a:lnTo>
                    <a:lnTo>
                      <a:pt x="433961" y="1313003"/>
                    </a:lnTo>
                    <a:lnTo>
                      <a:pt x="436446" y="1313313"/>
                    </a:lnTo>
                    <a:lnTo>
                      <a:pt x="438465" y="1313468"/>
                    </a:lnTo>
                    <a:lnTo>
                      <a:pt x="440795" y="1312849"/>
                    </a:lnTo>
                    <a:lnTo>
                      <a:pt x="444873" y="1312071"/>
                    </a:lnTo>
                    <a:lnTo>
                      <a:pt x="447543" y="1312961"/>
                    </a:lnTo>
                    <a:lnTo>
                      <a:pt x="454959" y="1312961"/>
                    </a:lnTo>
                    <a:lnTo>
                      <a:pt x="459707" y="1311180"/>
                    </a:lnTo>
                    <a:lnTo>
                      <a:pt x="463267" y="1306432"/>
                    </a:lnTo>
                    <a:lnTo>
                      <a:pt x="466530" y="1301390"/>
                    </a:lnTo>
                    <a:lnTo>
                      <a:pt x="468465" y="1297663"/>
                    </a:lnTo>
                    <a:lnTo>
                      <a:pt x="469421" y="1296387"/>
                    </a:lnTo>
                    <a:lnTo>
                      <a:pt x="472881" y="1291909"/>
                    </a:lnTo>
                    <a:lnTo>
                      <a:pt x="475201" y="1289802"/>
                    </a:lnTo>
                    <a:lnTo>
                      <a:pt x="477248" y="1288556"/>
                    </a:lnTo>
                    <a:lnTo>
                      <a:pt x="478825" y="1287253"/>
                    </a:lnTo>
                    <a:lnTo>
                      <a:pt x="480101" y="1286193"/>
                    </a:lnTo>
                    <a:lnTo>
                      <a:pt x="483583" y="1282180"/>
                    </a:lnTo>
                    <a:lnTo>
                      <a:pt x="485390" y="1280788"/>
                    </a:lnTo>
                    <a:lnTo>
                      <a:pt x="487729" y="1277365"/>
                    </a:lnTo>
                    <a:lnTo>
                      <a:pt x="488763" y="1276083"/>
                    </a:lnTo>
                    <a:lnTo>
                      <a:pt x="490931" y="1274060"/>
                    </a:lnTo>
                    <a:lnTo>
                      <a:pt x="495812" y="1271989"/>
                    </a:lnTo>
                    <a:lnTo>
                      <a:pt x="499881" y="1268368"/>
                    </a:lnTo>
                    <a:lnTo>
                      <a:pt x="504854" y="1263170"/>
                    </a:lnTo>
                    <a:lnTo>
                      <a:pt x="512313" y="1253905"/>
                    </a:lnTo>
                    <a:lnTo>
                      <a:pt x="516834" y="1248252"/>
                    </a:lnTo>
                    <a:lnTo>
                      <a:pt x="521581" y="1243732"/>
                    </a:lnTo>
                    <a:lnTo>
                      <a:pt x="530397" y="1235141"/>
                    </a:lnTo>
                    <a:lnTo>
                      <a:pt x="537857" y="1229941"/>
                    </a:lnTo>
                    <a:lnTo>
                      <a:pt x="538310" y="1228030"/>
                    </a:lnTo>
                    <a:lnTo>
                      <a:pt x="538718" y="1225442"/>
                    </a:lnTo>
                    <a:lnTo>
                      <a:pt x="538718" y="1223535"/>
                    </a:lnTo>
                    <a:lnTo>
                      <a:pt x="538173" y="1220542"/>
                    </a:lnTo>
                    <a:lnTo>
                      <a:pt x="537629" y="1217954"/>
                    </a:lnTo>
                    <a:lnTo>
                      <a:pt x="536948" y="1214686"/>
                    </a:lnTo>
                    <a:lnTo>
                      <a:pt x="534634" y="1211964"/>
                    </a:lnTo>
                    <a:lnTo>
                      <a:pt x="531808" y="1210369"/>
                    </a:lnTo>
                    <a:lnTo>
                      <a:pt x="529371" y="1209224"/>
                    </a:lnTo>
                    <a:lnTo>
                      <a:pt x="527076" y="1208650"/>
                    </a:lnTo>
                    <a:lnTo>
                      <a:pt x="524208" y="1208361"/>
                    </a:lnTo>
                    <a:lnTo>
                      <a:pt x="521913" y="1208219"/>
                    </a:lnTo>
                    <a:lnTo>
                      <a:pt x="519905" y="1207644"/>
                    </a:lnTo>
                    <a:lnTo>
                      <a:pt x="517037" y="1205782"/>
                    </a:lnTo>
                    <a:lnTo>
                      <a:pt x="514025" y="1202769"/>
                    </a:lnTo>
                    <a:lnTo>
                      <a:pt x="512448" y="1199759"/>
                    </a:lnTo>
                    <a:lnTo>
                      <a:pt x="513021" y="1196602"/>
                    </a:lnTo>
                    <a:lnTo>
                      <a:pt x="512734" y="1194883"/>
                    </a:lnTo>
                    <a:lnTo>
                      <a:pt x="512591" y="1191870"/>
                    </a:lnTo>
                    <a:lnTo>
                      <a:pt x="513882" y="1187711"/>
                    </a:lnTo>
                    <a:lnTo>
                      <a:pt x="514169" y="1184986"/>
                    </a:lnTo>
                    <a:lnTo>
                      <a:pt x="513165" y="1183121"/>
                    </a:lnTo>
                    <a:lnTo>
                      <a:pt x="512017" y="1181687"/>
                    </a:lnTo>
                    <a:lnTo>
                      <a:pt x="509436" y="1178820"/>
                    </a:lnTo>
                    <a:lnTo>
                      <a:pt x="507715" y="1176812"/>
                    </a:lnTo>
                    <a:lnTo>
                      <a:pt x="506424" y="1175664"/>
                    </a:lnTo>
                    <a:lnTo>
                      <a:pt x="504416" y="1173656"/>
                    </a:lnTo>
                    <a:lnTo>
                      <a:pt x="502696" y="1171077"/>
                    </a:lnTo>
                    <a:lnTo>
                      <a:pt x="500975" y="1168638"/>
                    </a:lnTo>
                    <a:lnTo>
                      <a:pt x="499828" y="1166487"/>
                    </a:lnTo>
                    <a:lnTo>
                      <a:pt x="499254" y="1164479"/>
                    </a:lnTo>
                    <a:lnTo>
                      <a:pt x="499397" y="1161755"/>
                    </a:lnTo>
                    <a:lnTo>
                      <a:pt x="498250" y="1159029"/>
                    </a:lnTo>
                    <a:lnTo>
                      <a:pt x="497389" y="1157450"/>
                    </a:lnTo>
                    <a:lnTo>
                      <a:pt x="495669" y="1156162"/>
                    </a:lnTo>
                    <a:lnTo>
                      <a:pt x="492581" y="1152562"/>
                    </a:lnTo>
                    <a:lnTo>
                      <a:pt x="493661" y="1148802"/>
                    </a:lnTo>
                    <a:lnTo>
                      <a:pt x="494586" y="1145047"/>
                    </a:lnTo>
                    <a:lnTo>
                      <a:pt x="495122" y="1143091"/>
                    </a:lnTo>
                    <a:lnTo>
                      <a:pt x="495249" y="1140688"/>
                    </a:lnTo>
                    <a:lnTo>
                      <a:pt x="494915" y="1138379"/>
                    </a:lnTo>
                    <a:lnTo>
                      <a:pt x="494076" y="1137022"/>
                    </a:lnTo>
                    <a:lnTo>
                      <a:pt x="491907" y="1135484"/>
                    </a:lnTo>
                    <a:lnTo>
                      <a:pt x="490434" y="1135624"/>
                    </a:lnTo>
                    <a:lnTo>
                      <a:pt x="489434" y="1135898"/>
                    </a:lnTo>
                    <a:lnTo>
                      <a:pt x="488438" y="1136247"/>
                    </a:lnTo>
                    <a:lnTo>
                      <a:pt x="487459" y="1136985"/>
                    </a:lnTo>
                    <a:lnTo>
                      <a:pt x="485915" y="1137279"/>
                    </a:lnTo>
                    <a:lnTo>
                      <a:pt x="484828" y="1137325"/>
                    </a:lnTo>
                    <a:lnTo>
                      <a:pt x="482800" y="1137253"/>
                    </a:lnTo>
                    <a:lnTo>
                      <a:pt x="480696" y="1137186"/>
                    </a:lnTo>
                    <a:lnTo>
                      <a:pt x="479115" y="1136633"/>
                    </a:lnTo>
                    <a:lnTo>
                      <a:pt x="474827" y="1132939"/>
                    </a:lnTo>
                    <a:lnTo>
                      <a:pt x="473134" y="1131618"/>
                    </a:lnTo>
                    <a:lnTo>
                      <a:pt x="470857" y="1131168"/>
                    </a:lnTo>
                    <a:lnTo>
                      <a:pt x="468623" y="1129039"/>
                    </a:lnTo>
                    <a:lnTo>
                      <a:pt x="466052" y="1126183"/>
                    </a:lnTo>
                    <a:lnTo>
                      <a:pt x="463197" y="1122471"/>
                    </a:lnTo>
                    <a:lnTo>
                      <a:pt x="461055" y="1119041"/>
                    </a:lnTo>
                    <a:lnTo>
                      <a:pt x="458485" y="1116472"/>
                    </a:lnTo>
                    <a:lnTo>
                      <a:pt x="456201" y="1112903"/>
                    </a:lnTo>
                    <a:lnTo>
                      <a:pt x="454345" y="1110475"/>
                    </a:lnTo>
                    <a:lnTo>
                      <a:pt x="454345" y="1107763"/>
                    </a:lnTo>
                    <a:lnTo>
                      <a:pt x="454202" y="1106050"/>
                    </a:lnTo>
                    <a:lnTo>
                      <a:pt x="452489" y="1104907"/>
                    </a:lnTo>
                    <a:lnTo>
                      <a:pt x="450775" y="1103622"/>
                    </a:lnTo>
                    <a:lnTo>
                      <a:pt x="449062" y="1101909"/>
                    </a:lnTo>
                    <a:lnTo>
                      <a:pt x="448919" y="1100196"/>
                    </a:lnTo>
                    <a:lnTo>
                      <a:pt x="448205" y="1098768"/>
                    </a:lnTo>
                    <a:lnTo>
                      <a:pt x="446349" y="1097912"/>
                    </a:lnTo>
                    <a:lnTo>
                      <a:pt x="443350" y="1097055"/>
                    </a:lnTo>
                    <a:lnTo>
                      <a:pt x="443955" y="1090916"/>
                    </a:lnTo>
                    <a:lnTo>
                      <a:pt x="440007" y="1083024"/>
                    </a:lnTo>
                    <a:lnTo>
                      <a:pt x="439725" y="1078224"/>
                    </a:lnTo>
                    <a:lnTo>
                      <a:pt x="439160" y="1074278"/>
                    </a:lnTo>
                    <a:lnTo>
                      <a:pt x="438879" y="1069485"/>
                    </a:lnTo>
                    <a:lnTo>
                      <a:pt x="438879" y="1065256"/>
                    </a:lnTo>
                    <a:lnTo>
                      <a:pt x="438033" y="1059895"/>
                    </a:lnTo>
                    <a:lnTo>
                      <a:pt x="435495" y="1056797"/>
                    </a:lnTo>
                    <a:lnTo>
                      <a:pt x="432392" y="1055381"/>
                    </a:lnTo>
                    <a:lnTo>
                      <a:pt x="430418" y="1053127"/>
                    </a:lnTo>
                    <a:lnTo>
                      <a:pt x="428726" y="1050029"/>
                    </a:lnTo>
                    <a:lnTo>
                      <a:pt x="428162" y="1046644"/>
                    </a:lnTo>
                    <a:lnTo>
                      <a:pt x="429253" y="1044358"/>
                    </a:lnTo>
                    <a:lnTo>
                      <a:pt x="430021" y="1041745"/>
                    </a:lnTo>
                    <a:lnTo>
                      <a:pt x="429867" y="1038516"/>
                    </a:lnTo>
                    <a:lnTo>
                      <a:pt x="429714" y="1034211"/>
                    </a:lnTo>
                    <a:lnTo>
                      <a:pt x="429560" y="1031599"/>
                    </a:lnTo>
                    <a:lnTo>
                      <a:pt x="427869" y="1028987"/>
                    </a:lnTo>
                    <a:lnTo>
                      <a:pt x="425103" y="1026219"/>
                    </a:lnTo>
                    <a:lnTo>
                      <a:pt x="423412" y="1025451"/>
                    </a:lnTo>
                    <a:lnTo>
                      <a:pt x="421413" y="1024069"/>
                    </a:lnTo>
                    <a:lnTo>
                      <a:pt x="415880" y="1019302"/>
                    </a:lnTo>
                    <a:lnTo>
                      <a:pt x="412191" y="1016073"/>
                    </a:lnTo>
                    <a:lnTo>
                      <a:pt x="411115" y="1014691"/>
                    </a:lnTo>
                    <a:lnTo>
                      <a:pt x="410193" y="1012079"/>
                    </a:lnTo>
                    <a:lnTo>
                      <a:pt x="410346" y="1010080"/>
                    </a:lnTo>
                    <a:lnTo>
                      <a:pt x="411729" y="1008388"/>
                    </a:lnTo>
                    <a:lnTo>
                      <a:pt x="413728" y="1008081"/>
                    </a:lnTo>
                    <a:lnTo>
                      <a:pt x="415726" y="1009157"/>
                    </a:lnTo>
                    <a:lnTo>
                      <a:pt x="418947" y="1009664"/>
                    </a:lnTo>
                    <a:lnTo>
                      <a:pt x="420493" y="1008893"/>
                    </a:lnTo>
                    <a:lnTo>
                      <a:pt x="422811" y="1007347"/>
                    </a:lnTo>
                    <a:lnTo>
                      <a:pt x="426160" y="1005542"/>
                    </a:lnTo>
                    <a:lnTo>
                      <a:pt x="428736" y="1003741"/>
                    </a:lnTo>
                    <a:lnTo>
                      <a:pt x="431054" y="1001936"/>
                    </a:lnTo>
                    <a:lnTo>
                      <a:pt x="433888" y="1000132"/>
                    </a:lnTo>
                    <a:lnTo>
                      <a:pt x="436206" y="997039"/>
                    </a:lnTo>
                    <a:lnTo>
                      <a:pt x="437752" y="994466"/>
                    </a:lnTo>
                    <a:lnTo>
                      <a:pt x="439298" y="991632"/>
                    </a:lnTo>
                    <a:lnTo>
                      <a:pt x="440114" y="985903"/>
                    </a:lnTo>
                    <a:lnTo>
                      <a:pt x="441035" y="983510"/>
                    </a:lnTo>
                    <a:lnTo>
                      <a:pt x="440071" y="979524"/>
                    </a:lnTo>
                    <a:lnTo>
                      <a:pt x="436464" y="974117"/>
                    </a:lnTo>
                    <a:lnTo>
                      <a:pt x="436206" y="971797"/>
                    </a:lnTo>
                    <a:lnTo>
                      <a:pt x="435804" y="968902"/>
                    </a:lnTo>
                    <a:lnTo>
                      <a:pt x="435604" y="967401"/>
                    </a:lnTo>
                    <a:lnTo>
                      <a:pt x="435604" y="966301"/>
                    </a:lnTo>
                    <a:lnTo>
                      <a:pt x="435105" y="963905"/>
                    </a:lnTo>
                    <a:lnTo>
                      <a:pt x="434705" y="962805"/>
                    </a:lnTo>
                    <a:lnTo>
                      <a:pt x="434405" y="962106"/>
                    </a:lnTo>
                    <a:lnTo>
                      <a:pt x="434205" y="961906"/>
                    </a:lnTo>
                    <a:lnTo>
                      <a:pt x="432906" y="960108"/>
                    </a:lnTo>
                    <a:lnTo>
                      <a:pt x="431908" y="958807"/>
                    </a:lnTo>
                    <a:lnTo>
                      <a:pt x="431508" y="957310"/>
                    </a:lnTo>
                    <a:lnTo>
                      <a:pt x="431054" y="954536"/>
                    </a:lnTo>
                    <a:lnTo>
                      <a:pt x="431055" y="949645"/>
                    </a:lnTo>
                    <a:lnTo>
                      <a:pt x="430797" y="947841"/>
                    </a:lnTo>
                    <a:lnTo>
                      <a:pt x="430539" y="946037"/>
                    </a:lnTo>
                    <a:lnTo>
                      <a:pt x="428993" y="938309"/>
                    </a:lnTo>
                    <a:lnTo>
                      <a:pt x="427706" y="934962"/>
                    </a:lnTo>
                    <a:lnTo>
                      <a:pt x="420750" y="928261"/>
                    </a:lnTo>
                    <a:lnTo>
                      <a:pt x="414311" y="928009"/>
                    </a:lnTo>
                    <a:lnTo>
                      <a:pt x="410704" y="928261"/>
                    </a:lnTo>
                    <a:lnTo>
                      <a:pt x="406325" y="927489"/>
                    </a:lnTo>
                    <a:lnTo>
                      <a:pt x="402461" y="926201"/>
                    </a:lnTo>
                    <a:lnTo>
                      <a:pt x="401366" y="922504"/>
                    </a:lnTo>
                    <a:lnTo>
                      <a:pt x="401174" y="919038"/>
                    </a:lnTo>
                    <a:lnTo>
                      <a:pt x="400403" y="914415"/>
                    </a:lnTo>
                    <a:lnTo>
                      <a:pt x="399055" y="907674"/>
                    </a:lnTo>
                    <a:lnTo>
                      <a:pt x="396551" y="904014"/>
                    </a:lnTo>
                    <a:lnTo>
                      <a:pt x="395010" y="903628"/>
                    </a:lnTo>
                    <a:lnTo>
                      <a:pt x="392506" y="901702"/>
                    </a:lnTo>
                    <a:lnTo>
                      <a:pt x="388461" y="898236"/>
                    </a:lnTo>
                    <a:lnTo>
                      <a:pt x="389617" y="894770"/>
                    </a:lnTo>
                    <a:lnTo>
                      <a:pt x="401225" y="882258"/>
                    </a:lnTo>
                    <a:lnTo>
                      <a:pt x="404310" y="878051"/>
                    </a:lnTo>
                    <a:lnTo>
                      <a:pt x="404590" y="875809"/>
                    </a:lnTo>
                    <a:lnTo>
                      <a:pt x="403749" y="873567"/>
                    </a:lnTo>
                    <a:lnTo>
                      <a:pt x="400945" y="869360"/>
                    </a:lnTo>
                    <a:lnTo>
                      <a:pt x="395897" y="866836"/>
                    </a:lnTo>
                    <a:lnTo>
                      <a:pt x="389727" y="864312"/>
                    </a:lnTo>
                    <a:lnTo>
                      <a:pt x="386362" y="862067"/>
                    </a:lnTo>
                    <a:lnTo>
                      <a:pt x="383558" y="858983"/>
                    </a:lnTo>
                    <a:lnTo>
                      <a:pt x="382294" y="855867"/>
                    </a:lnTo>
                    <a:lnTo>
                      <a:pt x="382051" y="854555"/>
                    </a:lnTo>
                    <a:lnTo>
                      <a:pt x="381960" y="852157"/>
                    </a:lnTo>
                    <a:lnTo>
                      <a:pt x="382180" y="849065"/>
                    </a:lnTo>
                    <a:lnTo>
                      <a:pt x="382481" y="846824"/>
                    </a:lnTo>
                    <a:lnTo>
                      <a:pt x="382552" y="845354"/>
                    </a:lnTo>
                    <a:lnTo>
                      <a:pt x="383089" y="843036"/>
                    </a:lnTo>
                    <a:lnTo>
                      <a:pt x="383391" y="840715"/>
                    </a:lnTo>
                    <a:lnTo>
                      <a:pt x="383615" y="838707"/>
                    </a:lnTo>
                    <a:lnTo>
                      <a:pt x="383604" y="836541"/>
                    </a:lnTo>
                    <a:lnTo>
                      <a:pt x="384136" y="833373"/>
                    </a:lnTo>
                    <a:lnTo>
                      <a:pt x="384441" y="831747"/>
                    </a:lnTo>
                    <a:lnTo>
                      <a:pt x="384743" y="829351"/>
                    </a:lnTo>
                    <a:lnTo>
                      <a:pt x="386082" y="826732"/>
                    </a:lnTo>
                    <a:lnTo>
                      <a:pt x="386081" y="823090"/>
                    </a:lnTo>
                    <a:lnTo>
                      <a:pt x="385801" y="820284"/>
                    </a:lnTo>
                    <a:lnTo>
                      <a:pt x="384680" y="816918"/>
                    </a:lnTo>
                    <a:lnTo>
                      <a:pt x="382436" y="813552"/>
                    </a:lnTo>
                    <a:lnTo>
                      <a:pt x="380754" y="811869"/>
                    </a:lnTo>
                    <a:lnTo>
                      <a:pt x="379632" y="809907"/>
                    </a:lnTo>
                    <a:lnTo>
                      <a:pt x="377982" y="808266"/>
                    </a:lnTo>
                    <a:lnTo>
                      <a:pt x="378113" y="806316"/>
                    </a:lnTo>
                    <a:lnTo>
                      <a:pt x="378338" y="804305"/>
                    </a:lnTo>
                    <a:lnTo>
                      <a:pt x="378472" y="799897"/>
                    </a:lnTo>
                    <a:lnTo>
                      <a:pt x="378698" y="798199"/>
                    </a:lnTo>
                    <a:lnTo>
                      <a:pt x="378847" y="790736"/>
                    </a:lnTo>
                    <a:lnTo>
                      <a:pt x="379286" y="788099"/>
                    </a:lnTo>
                    <a:lnTo>
                      <a:pt x="380384" y="785462"/>
                    </a:lnTo>
                    <a:lnTo>
                      <a:pt x="380164" y="782386"/>
                    </a:lnTo>
                    <a:lnTo>
                      <a:pt x="380165" y="772504"/>
                    </a:lnTo>
                    <a:lnTo>
                      <a:pt x="380604" y="768333"/>
                    </a:lnTo>
                    <a:lnTo>
                      <a:pt x="380824" y="764815"/>
                    </a:lnTo>
                    <a:lnTo>
                      <a:pt x="381702" y="761301"/>
                    </a:lnTo>
                    <a:lnTo>
                      <a:pt x="382467" y="758448"/>
                    </a:lnTo>
                    <a:lnTo>
                      <a:pt x="383020" y="755684"/>
                    </a:lnTo>
                    <a:lnTo>
                      <a:pt x="382099" y="752370"/>
                    </a:lnTo>
                    <a:lnTo>
                      <a:pt x="378969" y="750712"/>
                    </a:lnTo>
                    <a:lnTo>
                      <a:pt x="374673" y="749439"/>
                    </a:lnTo>
                    <a:lnTo>
                      <a:pt x="374682" y="745043"/>
                    </a:lnTo>
                    <a:lnTo>
                      <a:pt x="373921" y="743330"/>
                    </a:lnTo>
                    <a:lnTo>
                      <a:pt x="372396" y="741234"/>
                    </a:lnTo>
                    <a:lnTo>
                      <a:pt x="372206" y="738947"/>
                    </a:lnTo>
                    <a:lnTo>
                      <a:pt x="372206" y="737042"/>
                    </a:lnTo>
                    <a:lnTo>
                      <a:pt x="371445" y="734758"/>
                    </a:lnTo>
                    <a:lnTo>
                      <a:pt x="370873" y="732853"/>
                    </a:lnTo>
                    <a:lnTo>
                      <a:pt x="369730" y="731520"/>
                    </a:lnTo>
                    <a:lnTo>
                      <a:pt x="368016" y="729423"/>
                    </a:lnTo>
                    <a:lnTo>
                      <a:pt x="365921" y="726760"/>
                    </a:lnTo>
                    <a:lnTo>
                      <a:pt x="362683" y="724093"/>
                    </a:lnTo>
                    <a:lnTo>
                      <a:pt x="360778" y="722379"/>
                    </a:lnTo>
                    <a:lnTo>
                      <a:pt x="358112" y="721617"/>
                    </a:lnTo>
                    <a:lnTo>
                      <a:pt x="354874" y="720474"/>
                    </a:lnTo>
                    <a:lnTo>
                      <a:pt x="351065" y="720284"/>
                    </a:lnTo>
                    <a:lnTo>
                      <a:pt x="341161" y="715903"/>
                    </a:lnTo>
                    <a:lnTo>
                      <a:pt x="334685" y="708856"/>
                    </a:lnTo>
                    <a:lnTo>
                      <a:pt x="332209" y="707902"/>
                    </a:lnTo>
                    <a:lnTo>
                      <a:pt x="330495" y="706189"/>
                    </a:lnTo>
                    <a:lnTo>
                      <a:pt x="328971" y="704284"/>
                    </a:lnTo>
                    <a:lnTo>
                      <a:pt x="327067" y="702571"/>
                    </a:lnTo>
                    <a:lnTo>
                      <a:pt x="325733" y="700283"/>
                    </a:lnTo>
                    <a:lnTo>
                      <a:pt x="323448" y="698950"/>
                    </a:lnTo>
                    <a:lnTo>
                      <a:pt x="322114" y="697428"/>
                    </a:lnTo>
                    <a:lnTo>
                      <a:pt x="320781" y="694570"/>
                    </a:lnTo>
                    <a:lnTo>
                      <a:pt x="318496" y="692856"/>
                    </a:lnTo>
                    <a:lnTo>
                      <a:pt x="317353" y="691903"/>
                    </a:lnTo>
                    <a:lnTo>
                      <a:pt x="316972" y="691331"/>
                    </a:lnTo>
                    <a:lnTo>
                      <a:pt x="314686" y="689618"/>
                    </a:lnTo>
                    <a:lnTo>
                      <a:pt x="313353" y="688667"/>
                    </a:lnTo>
                    <a:lnTo>
                      <a:pt x="312401" y="687142"/>
                    </a:lnTo>
                    <a:lnTo>
                      <a:pt x="312591" y="685046"/>
                    </a:lnTo>
                    <a:lnTo>
                      <a:pt x="313163" y="682953"/>
                    </a:lnTo>
                    <a:lnTo>
                      <a:pt x="313734" y="681428"/>
                    </a:lnTo>
                    <a:lnTo>
                      <a:pt x="315258" y="679524"/>
                    </a:lnTo>
                    <a:lnTo>
                      <a:pt x="314115" y="675332"/>
                    </a:lnTo>
                    <a:lnTo>
                      <a:pt x="312591" y="674381"/>
                    </a:lnTo>
                    <a:lnTo>
                      <a:pt x="311067" y="673427"/>
                    </a:lnTo>
                    <a:lnTo>
                      <a:pt x="309543" y="672668"/>
                    </a:lnTo>
                    <a:lnTo>
                      <a:pt x="308210" y="672476"/>
                    </a:lnTo>
                    <a:lnTo>
                      <a:pt x="307258" y="671523"/>
                    </a:lnTo>
                    <a:lnTo>
                      <a:pt x="306115" y="669809"/>
                    </a:lnTo>
                    <a:lnTo>
                      <a:pt x="303088" y="667282"/>
                    </a:lnTo>
                    <a:lnTo>
                      <a:pt x="302782" y="662953"/>
                    </a:lnTo>
                    <a:lnTo>
                      <a:pt x="302782" y="661429"/>
                    </a:lnTo>
                    <a:lnTo>
                      <a:pt x="301639" y="658764"/>
                    </a:lnTo>
                    <a:lnTo>
                      <a:pt x="299735" y="657619"/>
                    </a:lnTo>
                    <a:lnTo>
                      <a:pt x="298021" y="657048"/>
                    </a:lnTo>
                    <a:lnTo>
                      <a:pt x="297068" y="656286"/>
                    </a:lnTo>
                    <a:lnTo>
                      <a:pt x="297450" y="654193"/>
                    </a:lnTo>
                    <a:lnTo>
                      <a:pt x="297449" y="648096"/>
                    </a:lnTo>
                    <a:lnTo>
                      <a:pt x="296878" y="646954"/>
                    </a:lnTo>
                    <a:lnTo>
                      <a:pt x="296580" y="644277"/>
                    </a:lnTo>
                    <a:lnTo>
                      <a:pt x="297623" y="640976"/>
                    </a:lnTo>
                    <a:lnTo>
                      <a:pt x="298319" y="637325"/>
                    </a:lnTo>
                    <a:lnTo>
                      <a:pt x="299362" y="634888"/>
                    </a:lnTo>
                    <a:lnTo>
                      <a:pt x="301100" y="632455"/>
                    </a:lnTo>
                    <a:lnTo>
                      <a:pt x="301970" y="631237"/>
                    </a:lnTo>
                    <a:lnTo>
                      <a:pt x="303361" y="627066"/>
                    </a:lnTo>
                    <a:lnTo>
                      <a:pt x="304578" y="622720"/>
                    </a:lnTo>
                    <a:lnTo>
                      <a:pt x="304194" y="618475"/>
                    </a:lnTo>
                    <a:lnTo>
                      <a:pt x="299036" y="613318"/>
                    </a:lnTo>
                    <a:lnTo>
                      <a:pt x="292775" y="604846"/>
                    </a:lnTo>
                    <a:lnTo>
                      <a:pt x="288907" y="597479"/>
                    </a:lnTo>
                    <a:lnTo>
                      <a:pt x="287971" y="588718"/>
                    </a:lnTo>
                    <a:lnTo>
                      <a:pt x="288043" y="587482"/>
                    </a:lnTo>
                    <a:lnTo>
                      <a:pt x="288498" y="584466"/>
                    </a:lnTo>
                    <a:lnTo>
                      <a:pt x="288957" y="582379"/>
                    </a:lnTo>
                    <a:lnTo>
                      <a:pt x="289261" y="580523"/>
                    </a:lnTo>
                    <a:lnTo>
                      <a:pt x="289486" y="578515"/>
                    </a:lnTo>
                    <a:lnTo>
                      <a:pt x="289866" y="576349"/>
                    </a:lnTo>
                    <a:lnTo>
                      <a:pt x="290796" y="574107"/>
                    </a:lnTo>
                    <a:lnTo>
                      <a:pt x="285737" y="575666"/>
                    </a:lnTo>
                    <a:lnTo>
                      <a:pt x="283562" y="575665"/>
                    </a:lnTo>
                    <a:lnTo>
                      <a:pt x="281190" y="576656"/>
                    </a:lnTo>
                    <a:lnTo>
                      <a:pt x="277038" y="577051"/>
                    </a:lnTo>
                    <a:lnTo>
                      <a:pt x="273084" y="575468"/>
                    </a:lnTo>
                    <a:lnTo>
                      <a:pt x="269921" y="574284"/>
                    </a:lnTo>
                    <a:lnTo>
                      <a:pt x="267350" y="573491"/>
                    </a:lnTo>
                    <a:lnTo>
                      <a:pt x="265768" y="572306"/>
                    </a:lnTo>
                    <a:lnTo>
                      <a:pt x="264384" y="571319"/>
                    </a:lnTo>
                    <a:lnTo>
                      <a:pt x="263000" y="570328"/>
                    </a:lnTo>
                    <a:lnTo>
                      <a:pt x="261617" y="569539"/>
                    </a:lnTo>
                    <a:lnTo>
                      <a:pt x="259639" y="568351"/>
                    </a:lnTo>
                    <a:lnTo>
                      <a:pt x="258058" y="567361"/>
                    </a:lnTo>
                    <a:lnTo>
                      <a:pt x="256476" y="564989"/>
                    </a:lnTo>
                    <a:lnTo>
                      <a:pt x="253708" y="564001"/>
                    </a:lnTo>
                    <a:lnTo>
                      <a:pt x="242834" y="560244"/>
                    </a:lnTo>
                    <a:lnTo>
                      <a:pt x="239473" y="560244"/>
                    </a:lnTo>
                    <a:lnTo>
                      <a:pt x="238682" y="560444"/>
                    </a:lnTo>
                    <a:lnTo>
                      <a:pt x="237101" y="560836"/>
                    </a:lnTo>
                    <a:lnTo>
                      <a:pt x="235519" y="561431"/>
                    </a:lnTo>
                    <a:lnTo>
                      <a:pt x="233472" y="561614"/>
                    </a:lnTo>
                    <a:lnTo>
                      <a:pt x="233714" y="560359"/>
                    </a:lnTo>
                    <a:lnTo>
                      <a:pt x="235431" y="558813"/>
                    </a:lnTo>
                    <a:lnTo>
                      <a:pt x="237693" y="556571"/>
                    </a:lnTo>
                    <a:lnTo>
                      <a:pt x="240033" y="554174"/>
                    </a:lnTo>
                    <a:lnTo>
                      <a:pt x="241820" y="551003"/>
                    </a:lnTo>
                    <a:lnTo>
                      <a:pt x="243144" y="549150"/>
                    </a:lnTo>
                    <a:lnTo>
                      <a:pt x="242820" y="547294"/>
                    </a:lnTo>
                    <a:lnTo>
                      <a:pt x="243120" y="544588"/>
                    </a:lnTo>
                    <a:lnTo>
                      <a:pt x="243500" y="542345"/>
                    </a:lnTo>
                    <a:lnTo>
                      <a:pt x="244041" y="540723"/>
                    </a:lnTo>
                    <a:lnTo>
                      <a:pt x="244420" y="538248"/>
                    </a:lnTo>
                    <a:lnTo>
                      <a:pt x="244248" y="535466"/>
                    </a:lnTo>
                    <a:lnTo>
                      <a:pt x="244233" y="532528"/>
                    </a:lnTo>
                    <a:lnTo>
                      <a:pt x="244071" y="531523"/>
                    </a:lnTo>
                    <a:lnTo>
                      <a:pt x="243362" y="530826"/>
                    </a:lnTo>
                    <a:lnTo>
                      <a:pt x="244249" y="527831"/>
                    </a:lnTo>
                    <a:lnTo>
                      <a:pt x="245772" y="526307"/>
                    </a:lnTo>
                    <a:lnTo>
                      <a:pt x="245200" y="524593"/>
                    </a:lnTo>
                    <a:lnTo>
                      <a:pt x="244249" y="521547"/>
                    </a:lnTo>
                    <a:lnTo>
                      <a:pt x="242916" y="520025"/>
                    </a:lnTo>
                    <a:lnTo>
                      <a:pt x="242154" y="518691"/>
                    </a:lnTo>
                    <a:lnTo>
                      <a:pt x="241774" y="517169"/>
                    </a:lnTo>
                    <a:lnTo>
                      <a:pt x="240631" y="516216"/>
                    </a:lnTo>
                    <a:lnTo>
                      <a:pt x="239108" y="516216"/>
                    </a:lnTo>
                    <a:lnTo>
                      <a:pt x="236443" y="515644"/>
                    </a:lnTo>
                    <a:lnTo>
                      <a:pt x="234730" y="515644"/>
                    </a:lnTo>
                    <a:lnTo>
                      <a:pt x="230160" y="515836"/>
                    </a:lnTo>
                    <a:lnTo>
                      <a:pt x="227314" y="511523"/>
                    </a:lnTo>
                    <a:lnTo>
                      <a:pt x="221322" y="502549"/>
                    </a:lnTo>
                    <a:lnTo>
                      <a:pt x="221595" y="498309"/>
                    </a:lnTo>
                    <a:lnTo>
                      <a:pt x="221459" y="495028"/>
                    </a:lnTo>
                    <a:lnTo>
                      <a:pt x="220911" y="493251"/>
                    </a:lnTo>
                    <a:lnTo>
                      <a:pt x="219817" y="490787"/>
                    </a:lnTo>
                    <a:lnTo>
                      <a:pt x="218586" y="487506"/>
                    </a:lnTo>
                    <a:lnTo>
                      <a:pt x="215851" y="486410"/>
                    </a:lnTo>
                    <a:lnTo>
                      <a:pt x="215304" y="485453"/>
                    </a:lnTo>
                    <a:lnTo>
                      <a:pt x="214894" y="484496"/>
                    </a:lnTo>
                    <a:lnTo>
                      <a:pt x="213936" y="483403"/>
                    </a:lnTo>
                    <a:lnTo>
                      <a:pt x="212979" y="482446"/>
                    </a:lnTo>
                    <a:lnTo>
                      <a:pt x="211611" y="481489"/>
                    </a:lnTo>
                    <a:lnTo>
                      <a:pt x="210107" y="480802"/>
                    </a:lnTo>
                    <a:lnTo>
                      <a:pt x="209013" y="479845"/>
                    </a:lnTo>
                    <a:lnTo>
                      <a:pt x="208055" y="478889"/>
                    </a:lnTo>
                    <a:lnTo>
                      <a:pt x="207098" y="477658"/>
                    </a:lnTo>
                    <a:lnTo>
                      <a:pt x="205593" y="476428"/>
                    </a:lnTo>
                    <a:lnTo>
                      <a:pt x="205320" y="475195"/>
                    </a:lnTo>
                    <a:lnTo>
                      <a:pt x="206003" y="473418"/>
                    </a:lnTo>
                    <a:lnTo>
                      <a:pt x="205457" y="473008"/>
                    </a:lnTo>
                    <a:lnTo>
                      <a:pt x="204773" y="471914"/>
                    </a:lnTo>
                    <a:lnTo>
                      <a:pt x="203679" y="470411"/>
                    </a:lnTo>
                    <a:lnTo>
                      <a:pt x="202174" y="467537"/>
                    </a:lnTo>
                    <a:lnTo>
                      <a:pt x="198345" y="463980"/>
                    </a:lnTo>
                    <a:lnTo>
                      <a:pt x="195199" y="462066"/>
                    </a:lnTo>
                    <a:lnTo>
                      <a:pt x="192190" y="459606"/>
                    </a:lnTo>
                    <a:lnTo>
                      <a:pt x="185033" y="456215"/>
                    </a:lnTo>
                    <a:lnTo>
                      <a:pt x="181533" y="452902"/>
                    </a:lnTo>
                    <a:lnTo>
                      <a:pt x="179323" y="449402"/>
                    </a:lnTo>
                    <a:lnTo>
                      <a:pt x="174719" y="445350"/>
                    </a:lnTo>
                    <a:lnTo>
                      <a:pt x="167795" y="442397"/>
                    </a:lnTo>
                    <a:lnTo>
                      <a:pt x="163558" y="440580"/>
                    </a:lnTo>
                    <a:lnTo>
                      <a:pt x="157531" y="439077"/>
                    </a:lnTo>
                    <a:lnTo>
                      <a:pt x="150432" y="435872"/>
                    </a:lnTo>
                    <a:lnTo>
                      <a:pt x="149058" y="434269"/>
                    </a:lnTo>
                    <a:lnTo>
                      <a:pt x="146997" y="431522"/>
                    </a:lnTo>
                    <a:lnTo>
                      <a:pt x="144707" y="428087"/>
                    </a:lnTo>
                    <a:lnTo>
                      <a:pt x="146997" y="425110"/>
                    </a:lnTo>
                    <a:lnTo>
                      <a:pt x="148829" y="421674"/>
                    </a:lnTo>
                    <a:lnTo>
                      <a:pt x="148829" y="418925"/>
                    </a:lnTo>
                    <a:lnTo>
                      <a:pt x="147226" y="417093"/>
                    </a:lnTo>
                    <a:lnTo>
                      <a:pt x="145164" y="416176"/>
                    </a:lnTo>
                    <a:lnTo>
                      <a:pt x="142646" y="415261"/>
                    </a:lnTo>
                    <a:lnTo>
                      <a:pt x="140356" y="413658"/>
                    </a:lnTo>
                    <a:lnTo>
                      <a:pt x="139210" y="410681"/>
                    </a:lnTo>
                    <a:lnTo>
                      <a:pt x="139440" y="408163"/>
                    </a:lnTo>
                    <a:lnTo>
                      <a:pt x="140585" y="404955"/>
                    </a:lnTo>
                    <a:lnTo>
                      <a:pt x="141043" y="402209"/>
                    </a:lnTo>
                    <a:lnTo>
                      <a:pt x="139898" y="399001"/>
                    </a:lnTo>
                    <a:lnTo>
                      <a:pt x="139440" y="396024"/>
                    </a:lnTo>
                    <a:lnTo>
                      <a:pt x="136920" y="392361"/>
                    </a:lnTo>
                    <a:lnTo>
                      <a:pt x="134401" y="391674"/>
                    </a:lnTo>
                    <a:lnTo>
                      <a:pt x="132798" y="391443"/>
                    </a:lnTo>
                    <a:lnTo>
                      <a:pt x="130737" y="390756"/>
                    </a:lnTo>
                    <a:lnTo>
                      <a:pt x="128447" y="387780"/>
                    </a:lnTo>
                    <a:lnTo>
                      <a:pt x="126844" y="384117"/>
                    </a:lnTo>
                    <a:lnTo>
                      <a:pt x="126615" y="380681"/>
                    </a:lnTo>
                    <a:lnTo>
                      <a:pt x="126386" y="377245"/>
                    </a:lnTo>
                    <a:lnTo>
                      <a:pt x="125928" y="374268"/>
                    </a:lnTo>
                    <a:lnTo>
                      <a:pt x="124554" y="371291"/>
                    </a:lnTo>
                    <a:lnTo>
                      <a:pt x="123230" y="369863"/>
                    </a:lnTo>
                    <a:lnTo>
                      <a:pt x="122000" y="367558"/>
                    </a:lnTo>
                    <a:lnTo>
                      <a:pt x="122615" y="364484"/>
                    </a:lnTo>
                    <a:lnTo>
                      <a:pt x="123230" y="361872"/>
                    </a:lnTo>
                    <a:lnTo>
                      <a:pt x="122615" y="360028"/>
                    </a:lnTo>
                    <a:lnTo>
                      <a:pt x="120464" y="358952"/>
                    </a:lnTo>
                    <a:lnTo>
                      <a:pt x="119695" y="356801"/>
                    </a:lnTo>
                    <a:lnTo>
                      <a:pt x="119234" y="354499"/>
                    </a:lnTo>
                    <a:lnTo>
                      <a:pt x="118466" y="353576"/>
                    </a:lnTo>
                    <a:lnTo>
                      <a:pt x="117083" y="354344"/>
                    </a:lnTo>
                    <a:lnTo>
                      <a:pt x="115547" y="356033"/>
                    </a:lnTo>
                    <a:lnTo>
                      <a:pt x="112935" y="354806"/>
                    </a:lnTo>
                    <a:lnTo>
                      <a:pt x="110015" y="351887"/>
                    </a:lnTo>
                    <a:lnTo>
                      <a:pt x="110169" y="349426"/>
                    </a:lnTo>
                    <a:lnTo>
                      <a:pt x="109554" y="347276"/>
                    </a:lnTo>
                    <a:lnTo>
                      <a:pt x="107368" y="346203"/>
                    </a:lnTo>
                    <a:lnTo>
                      <a:pt x="106947" y="342838"/>
                    </a:lnTo>
                    <a:lnTo>
                      <a:pt x="106328" y="337904"/>
                    </a:lnTo>
                    <a:lnTo>
                      <a:pt x="106020" y="333907"/>
                    </a:lnTo>
                    <a:lnTo>
                      <a:pt x="104842" y="328518"/>
                    </a:lnTo>
                    <a:lnTo>
                      <a:pt x="103158" y="326416"/>
                    </a:lnTo>
                    <a:lnTo>
                      <a:pt x="101872" y="325917"/>
                    </a:lnTo>
                    <a:lnTo>
                      <a:pt x="100335" y="324229"/>
                    </a:lnTo>
                    <a:lnTo>
                      <a:pt x="100642" y="321923"/>
                    </a:lnTo>
                    <a:lnTo>
                      <a:pt x="100335" y="319159"/>
                    </a:lnTo>
                    <a:lnTo>
                      <a:pt x="99874" y="316853"/>
                    </a:lnTo>
                    <a:lnTo>
                      <a:pt x="98952" y="314241"/>
                    </a:lnTo>
                    <a:lnTo>
                      <a:pt x="98338" y="311321"/>
                    </a:lnTo>
                    <a:lnTo>
                      <a:pt x="97723" y="308402"/>
                    </a:lnTo>
                    <a:lnTo>
                      <a:pt x="96647" y="306866"/>
                    </a:lnTo>
                    <a:lnTo>
                      <a:pt x="93421" y="308554"/>
                    </a:lnTo>
                    <a:lnTo>
                      <a:pt x="91423" y="308554"/>
                    </a:lnTo>
                    <a:lnTo>
                      <a:pt x="91116" y="306097"/>
                    </a:lnTo>
                    <a:lnTo>
                      <a:pt x="91884" y="302871"/>
                    </a:lnTo>
                    <a:lnTo>
                      <a:pt x="92806" y="301796"/>
                    </a:lnTo>
                    <a:lnTo>
                      <a:pt x="92960" y="300872"/>
                    </a:lnTo>
                    <a:lnTo>
                      <a:pt x="92038" y="299952"/>
                    </a:lnTo>
                    <a:lnTo>
                      <a:pt x="90655" y="299028"/>
                    </a:lnTo>
                    <a:lnTo>
                      <a:pt x="89426" y="298108"/>
                    </a:lnTo>
                    <a:lnTo>
                      <a:pt x="88657" y="297340"/>
                    </a:lnTo>
                    <a:lnTo>
                      <a:pt x="87889" y="296726"/>
                    </a:lnTo>
                    <a:lnTo>
                      <a:pt x="87428" y="296264"/>
                    </a:lnTo>
                    <a:lnTo>
                      <a:pt x="87889" y="290115"/>
                    </a:lnTo>
                    <a:lnTo>
                      <a:pt x="86660" y="289350"/>
                    </a:lnTo>
                    <a:lnTo>
                      <a:pt x="84509" y="287196"/>
                    </a:lnTo>
                    <a:lnTo>
                      <a:pt x="83741" y="285046"/>
                    </a:lnTo>
                    <a:lnTo>
                      <a:pt x="83587" y="281820"/>
                    </a:lnTo>
                    <a:lnTo>
                      <a:pt x="83741" y="278287"/>
                    </a:lnTo>
                    <a:lnTo>
                      <a:pt x="84202" y="276288"/>
                    </a:lnTo>
                    <a:lnTo>
                      <a:pt x="83740" y="272449"/>
                    </a:lnTo>
                    <a:lnTo>
                      <a:pt x="83126" y="270143"/>
                    </a:lnTo>
                    <a:lnTo>
                      <a:pt x="83552" y="267622"/>
                    </a:lnTo>
                    <a:lnTo>
                      <a:pt x="85763" y="264860"/>
                    </a:lnTo>
                    <a:lnTo>
                      <a:pt x="89078" y="260441"/>
                    </a:lnTo>
                    <a:lnTo>
                      <a:pt x="92393" y="256388"/>
                    </a:lnTo>
                    <a:lnTo>
                      <a:pt x="93314" y="250310"/>
                    </a:lnTo>
                    <a:lnTo>
                      <a:pt x="91104" y="246811"/>
                    </a:lnTo>
                    <a:lnTo>
                      <a:pt x="89078" y="244232"/>
                    </a:lnTo>
                    <a:lnTo>
                      <a:pt x="83184" y="239812"/>
                    </a:lnTo>
                    <a:lnTo>
                      <a:pt x="80288" y="237953"/>
                    </a:lnTo>
                    <a:lnTo>
                      <a:pt x="79845" y="236410"/>
                    </a:lnTo>
                    <a:lnTo>
                      <a:pt x="79489" y="235167"/>
                    </a:lnTo>
                    <a:lnTo>
                      <a:pt x="79243" y="233159"/>
                    </a:lnTo>
                    <a:lnTo>
                      <a:pt x="78914" y="230143"/>
                    </a:lnTo>
                    <a:lnTo>
                      <a:pt x="78664" y="227206"/>
                    </a:lnTo>
                    <a:lnTo>
                      <a:pt x="78561" y="222646"/>
                    </a:lnTo>
                    <a:lnTo>
                      <a:pt x="78388" y="219630"/>
                    </a:lnTo>
                    <a:lnTo>
                      <a:pt x="78219" y="217233"/>
                    </a:lnTo>
                    <a:lnTo>
                      <a:pt x="77655" y="214296"/>
                    </a:lnTo>
                    <a:lnTo>
                      <a:pt x="77485" y="211668"/>
                    </a:lnTo>
                    <a:lnTo>
                      <a:pt x="77472" y="209271"/>
                    </a:lnTo>
                    <a:lnTo>
                      <a:pt x="78885" y="206483"/>
                    </a:lnTo>
                    <a:lnTo>
                      <a:pt x="81444" y="204909"/>
                    </a:lnTo>
                    <a:lnTo>
                      <a:pt x="83807" y="204317"/>
                    </a:lnTo>
                    <a:lnTo>
                      <a:pt x="86957" y="203530"/>
                    </a:lnTo>
                    <a:lnTo>
                      <a:pt x="89910" y="202348"/>
                    </a:lnTo>
                    <a:lnTo>
                      <a:pt x="94044" y="202151"/>
                    </a:lnTo>
                    <a:lnTo>
                      <a:pt x="96603" y="201364"/>
                    </a:lnTo>
                    <a:lnTo>
                      <a:pt x="97784" y="199004"/>
                    </a:lnTo>
                    <a:lnTo>
                      <a:pt x="98178" y="195459"/>
                    </a:lnTo>
                    <a:lnTo>
                      <a:pt x="99753" y="193490"/>
                    </a:lnTo>
                    <a:lnTo>
                      <a:pt x="100344" y="191324"/>
                    </a:lnTo>
                    <a:lnTo>
                      <a:pt x="101132" y="189945"/>
                    </a:lnTo>
                    <a:lnTo>
                      <a:pt x="101328" y="188372"/>
                    </a:lnTo>
                    <a:lnTo>
                      <a:pt x="102135" y="186847"/>
                    </a:lnTo>
                    <a:lnTo>
                      <a:pt x="103382" y="185456"/>
                    </a:lnTo>
                    <a:lnTo>
                      <a:pt x="104864" y="183986"/>
                    </a:lnTo>
                    <a:lnTo>
                      <a:pt x="105957" y="182904"/>
                    </a:lnTo>
                    <a:lnTo>
                      <a:pt x="106651" y="180817"/>
                    </a:lnTo>
                    <a:lnTo>
                      <a:pt x="108209" y="178727"/>
                    </a:lnTo>
                    <a:lnTo>
                      <a:pt x="109848" y="177181"/>
                    </a:lnTo>
                    <a:lnTo>
                      <a:pt x="112192" y="175635"/>
                    </a:lnTo>
                    <a:lnTo>
                      <a:pt x="113591" y="173315"/>
                    </a:lnTo>
                    <a:lnTo>
                      <a:pt x="114995" y="171847"/>
                    </a:lnTo>
                    <a:lnTo>
                      <a:pt x="116478" y="170377"/>
                    </a:lnTo>
                    <a:lnTo>
                      <a:pt x="118039" y="169061"/>
                    </a:lnTo>
                    <a:lnTo>
                      <a:pt x="120387" y="168135"/>
                    </a:lnTo>
                    <a:lnTo>
                      <a:pt x="121875" y="167670"/>
                    </a:lnTo>
                    <a:lnTo>
                      <a:pt x="123829" y="166589"/>
                    </a:lnTo>
                    <a:lnTo>
                      <a:pt x="126102" y="166434"/>
                    </a:lnTo>
                    <a:lnTo>
                      <a:pt x="127984" y="166355"/>
                    </a:lnTo>
                    <a:lnTo>
                      <a:pt x="129552" y="166276"/>
                    </a:lnTo>
                    <a:lnTo>
                      <a:pt x="131041" y="166045"/>
                    </a:lnTo>
                    <a:lnTo>
                      <a:pt x="132530" y="165811"/>
                    </a:lnTo>
                    <a:lnTo>
                      <a:pt x="133704" y="165349"/>
                    </a:lnTo>
                    <a:lnTo>
                      <a:pt x="134874" y="164265"/>
                    </a:lnTo>
                    <a:lnTo>
                      <a:pt x="135808" y="162953"/>
                    </a:lnTo>
                    <a:lnTo>
                      <a:pt x="136425" y="161018"/>
                    </a:lnTo>
                    <a:lnTo>
                      <a:pt x="136731" y="159471"/>
                    </a:lnTo>
                    <a:lnTo>
                      <a:pt x="136801" y="157925"/>
                    </a:lnTo>
                    <a:lnTo>
                      <a:pt x="136790" y="155839"/>
                    </a:lnTo>
                    <a:lnTo>
                      <a:pt x="136698" y="153056"/>
                    </a:lnTo>
                    <a:lnTo>
                      <a:pt x="136842" y="150738"/>
                    </a:lnTo>
                    <a:lnTo>
                      <a:pt x="136994" y="149809"/>
                    </a:lnTo>
                    <a:lnTo>
                      <a:pt x="137220" y="147952"/>
                    </a:lnTo>
                    <a:lnTo>
                      <a:pt x="138313" y="147102"/>
                    </a:lnTo>
                    <a:lnTo>
                      <a:pt x="138777" y="145945"/>
                    </a:lnTo>
                    <a:lnTo>
                      <a:pt x="139700" y="142309"/>
                    </a:lnTo>
                    <a:lnTo>
                      <a:pt x="139617" y="141537"/>
                    </a:lnTo>
                    <a:lnTo>
                      <a:pt x="139293" y="139526"/>
                    </a:lnTo>
                    <a:lnTo>
                      <a:pt x="138104" y="137130"/>
                    </a:lnTo>
                    <a:lnTo>
                      <a:pt x="137552" y="136513"/>
                    </a:lnTo>
                    <a:lnTo>
                      <a:pt x="137147" y="134037"/>
                    </a:lnTo>
                    <a:lnTo>
                      <a:pt x="136905" y="132801"/>
                    </a:lnTo>
                    <a:lnTo>
                      <a:pt x="136496" y="129478"/>
                    </a:lnTo>
                    <a:lnTo>
                      <a:pt x="135936" y="127391"/>
                    </a:lnTo>
                    <a:lnTo>
                      <a:pt x="136395" y="125149"/>
                    </a:lnTo>
                    <a:lnTo>
                      <a:pt x="137272" y="121546"/>
                    </a:lnTo>
                    <a:lnTo>
                      <a:pt x="137450" y="120392"/>
                    </a:lnTo>
                    <a:lnTo>
                      <a:pt x="139491" y="117819"/>
                    </a:lnTo>
                    <a:lnTo>
                      <a:pt x="141621" y="116488"/>
                    </a:lnTo>
                    <a:lnTo>
                      <a:pt x="143485" y="116222"/>
                    </a:lnTo>
                    <a:lnTo>
                      <a:pt x="144905" y="114535"/>
                    </a:lnTo>
                    <a:lnTo>
                      <a:pt x="145970" y="112937"/>
                    </a:lnTo>
                    <a:lnTo>
                      <a:pt x="146325" y="110984"/>
                    </a:lnTo>
                    <a:lnTo>
                      <a:pt x="144817" y="109299"/>
                    </a:lnTo>
                    <a:lnTo>
                      <a:pt x="143663" y="108144"/>
                    </a:lnTo>
                    <a:lnTo>
                      <a:pt x="142065" y="106458"/>
                    </a:lnTo>
                    <a:lnTo>
                      <a:pt x="139314" y="105395"/>
                    </a:lnTo>
                    <a:lnTo>
                      <a:pt x="137273" y="105128"/>
                    </a:lnTo>
                    <a:lnTo>
                      <a:pt x="135497" y="104240"/>
                    </a:lnTo>
                    <a:lnTo>
                      <a:pt x="135578" y="103967"/>
                    </a:lnTo>
                    <a:lnTo>
                      <a:pt x="134255" y="102998"/>
                    </a:lnTo>
                    <a:lnTo>
                      <a:pt x="132670" y="102731"/>
                    </a:lnTo>
                    <a:lnTo>
                      <a:pt x="131017" y="101650"/>
                    </a:lnTo>
                    <a:lnTo>
                      <a:pt x="128583" y="100799"/>
                    </a:lnTo>
                    <a:lnTo>
                      <a:pt x="127168" y="100334"/>
                    </a:lnTo>
                    <a:lnTo>
                      <a:pt x="125755" y="99949"/>
                    </a:lnTo>
                    <a:lnTo>
                      <a:pt x="123321" y="99408"/>
                    </a:lnTo>
                    <a:lnTo>
                      <a:pt x="122301" y="99177"/>
                    </a:lnTo>
                    <a:lnTo>
                      <a:pt x="116547" y="95155"/>
                    </a:lnTo>
                    <a:lnTo>
                      <a:pt x="116770" y="91294"/>
                    </a:lnTo>
                    <a:lnTo>
                      <a:pt x="117552" y="90905"/>
                    </a:lnTo>
                    <a:lnTo>
                      <a:pt x="119660" y="89204"/>
                    </a:lnTo>
                    <a:lnTo>
                      <a:pt x="120678" y="88742"/>
                    </a:lnTo>
                    <a:lnTo>
                      <a:pt x="122324" y="88585"/>
                    </a:lnTo>
                    <a:lnTo>
                      <a:pt x="124909" y="88044"/>
                    </a:lnTo>
                    <a:lnTo>
                      <a:pt x="127258" y="87503"/>
                    </a:lnTo>
                    <a:lnTo>
                      <a:pt x="128744" y="86808"/>
                    </a:lnTo>
                    <a:lnTo>
                      <a:pt x="131174" y="86574"/>
                    </a:lnTo>
                    <a:lnTo>
                      <a:pt x="133292" y="86804"/>
                    </a:lnTo>
                    <a:lnTo>
                      <a:pt x="134469" y="86884"/>
                    </a:lnTo>
                    <a:lnTo>
                      <a:pt x="136116" y="86883"/>
                    </a:lnTo>
                    <a:lnTo>
                      <a:pt x="136821" y="86649"/>
                    </a:lnTo>
                    <a:lnTo>
                      <a:pt x="138387" y="86264"/>
                    </a:lnTo>
                    <a:lnTo>
                      <a:pt x="140188" y="85799"/>
                    </a:lnTo>
                    <a:lnTo>
                      <a:pt x="141830" y="84869"/>
                    </a:lnTo>
                    <a:lnTo>
                      <a:pt x="143551" y="84174"/>
                    </a:lnTo>
                    <a:lnTo>
                      <a:pt x="144722" y="83092"/>
                    </a:lnTo>
                    <a:lnTo>
                      <a:pt x="145581" y="82318"/>
                    </a:lnTo>
                    <a:lnTo>
                      <a:pt x="153415" y="65927"/>
                    </a:lnTo>
                    <a:lnTo>
                      <a:pt x="154251" y="60826"/>
                    </a:lnTo>
                    <a:lnTo>
                      <a:pt x="154087" y="59356"/>
                    </a:lnTo>
                    <a:lnTo>
                      <a:pt x="153137" y="57655"/>
                    </a:lnTo>
                    <a:lnTo>
                      <a:pt x="151482" y="56033"/>
                    </a:lnTo>
                    <a:lnTo>
                      <a:pt x="151337" y="52910"/>
                    </a:lnTo>
                    <a:lnTo>
                      <a:pt x="151600" y="48612"/>
                    </a:lnTo>
                    <a:lnTo>
                      <a:pt x="152380" y="47992"/>
                    </a:lnTo>
                    <a:lnTo>
                      <a:pt x="153005" y="47530"/>
                    </a:lnTo>
                    <a:lnTo>
                      <a:pt x="154334" y="46601"/>
                    </a:lnTo>
                    <a:lnTo>
                      <a:pt x="155195" y="46291"/>
                    </a:lnTo>
                    <a:lnTo>
                      <a:pt x="156293" y="46291"/>
                    </a:lnTo>
                    <a:lnTo>
                      <a:pt x="157157" y="46601"/>
                    </a:lnTo>
                    <a:lnTo>
                      <a:pt x="157787" y="47141"/>
                    </a:lnTo>
                    <a:lnTo>
                      <a:pt x="158337" y="47372"/>
                    </a:lnTo>
                    <a:lnTo>
                      <a:pt x="159042" y="47218"/>
                    </a:lnTo>
                    <a:lnTo>
                      <a:pt x="159590" y="47063"/>
                    </a:lnTo>
                    <a:lnTo>
                      <a:pt x="159979" y="46446"/>
                    </a:lnTo>
                    <a:lnTo>
                      <a:pt x="159737" y="45055"/>
                    </a:lnTo>
                    <a:lnTo>
                      <a:pt x="159780" y="43047"/>
                    </a:lnTo>
                    <a:lnTo>
                      <a:pt x="158852" y="41002"/>
                    </a:lnTo>
                    <a:lnTo>
                      <a:pt x="157181" y="38961"/>
                    </a:lnTo>
                    <a:lnTo>
                      <a:pt x="154954" y="35619"/>
                    </a:lnTo>
                    <a:lnTo>
                      <a:pt x="153639" y="33615"/>
                    </a:lnTo>
                    <a:lnTo>
                      <a:pt x="154420" y="32995"/>
                    </a:lnTo>
                    <a:lnTo>
                      <a:pt x="155590" y="31990"/>
                    </a:lnTo>
                    <a:lnTo>
                      <a:pt x="156527" y="31063"/>
                    </a:lnTo>
                    <a:lnTo>
                      <a:pt x="159965" y="28937"/>
                    </a:lnTo>
                    <a:lnTo>
                      <a:pt x="162750" y="28195"/>
                    </a:lnTo>
                    <a:lnTo>
                      <a:pt x="164235" y="25969"/>
                    </a:lnTo>
                    <a:lnTo>
                      <a:pt x="165534" y="22628"/>
                    </a:lnTo>
                    <a:lnTo>
                      <a:pt x="165535" y="20213"/>
                    </a:lnTo>
                    <a:lnTo>
                      <a:pt x="162148" y="16677"/>
                    </a:lnTo>
                    <a:lnTo>
                      <a:pt x="160129" y="15465"/>
                    </a:lnTo>
                    <a:lnTo>
                      <a:pt x="157909" y="13041"/>
                    </a:lnTo>
                    <a:lnTo>
                      <a:pt x="153750" y="2503"/>
                    </a:lnTo>
                    <a:lnTo>
                      <a:pt x="150601" y="-6069"/>
                    </a:lnTo>
                    <a:lnTo>
                      <a:pt x="150601" y="-16390"/>
                    </a:lnTo>
                    <a:lnTo>
                      <a:pt x="149726" y="-23039"/>
                    </a:lnTo>
                    <a:lnTo>
                      <a:pt x="146805" y="-27940"/>
                    </a:lnTo>
                    <a:lnTo>
                      <a:pt x="144990" y="-30700"/>
                    </a:lnTo>
                    <a:lnTo>
                      <a:pt x="143880" y="-33021"/>
                    </a:lnTo>
                    <a:lnTo>
                      <a:pt x="140023" y="-35649"/>
                    </a:lnTo>
                    <a:lnTo>
                      <a:pt x="138924" y="-35956"/>
                    </a:lnTo>
                    <a:lnTo>
                      <a:pt x="137511" y="-36266"/>
                    </a:lnTo>
                    <a:lnTo>
                      <a:pt x="135154" y="-37116"/>
                    </a:lnTo>
                    <a:lnTo>
                      <a:pt x="134599" y="-38277"/>
                    </a:lnTo>
                    <a:lnTo>
                      <a:pt x="133650" y="-39744"/>
                    </a:lnTo>
                    <a:lnTo>
                      <a:pt x="133334" y="-40284"/>
                    </a:lnTo>
                    <a:lnTo>
                      <a:pt x="131758" y="-41755"/>
                    </a:lnTo>
                    <a:lnTo>
                      <a:pt x="130419" y="-42836"/>
                    </a:lnTo>
                    <a:lnTo>
                      <a:pt x="128680" y="-45540"/>
                    </a:lnTo>
                    <a:lnTo>
                      <a:pt x="127809" y="-47086"/>
                    </a:lnTo>
                    <a:lnTo>
                      <a:pt x="126312" y="-48477"/>
                    </a:lnTo>
                    <a:lnTo>
                      <a:pt x="124899" y="-48711"/>
                    </a:lnTo>
                    <a:lnTo>
                      <a:pt x="122470" y="-48477"/>
                    </a:lnTo>
                    <a:lnTo>
                      <a:pt x="116945" y="-48702"/>
                    </a:lnTo>
                    <a:lnTo>
                      <a:pt x="113870" y="-50643"/>
                    </a:lnTo>
                    <a:lnTo>
                      <a:pt x="111281" y="-53073"/>
                    </a:lnTo>
                    <a:lnTo>
                      <a:pt x="108853" y="-55500"/>
                    </a:lnTo>
                    <a:lnTo>
                      <a:pt x="106587" y="-57766"/>
                    </a:lnTo>
                    <a:lnTo>
                      <a:pt x="103998" y="-58899"/>
                    </a:lnTo>
                    <a:lnTo>
                      <a:pt x="100276" y="-58088"/>
                    </a:lnTo>
                    <a:lnTo>
                      <a:pt x="96877" y="-56633"/>
                    </a:lnTo>
                    <a:lnTo>
                      <a:pt x="94935" y="-56308"/>
                    </a:lnTo>
                    <a:lnTo>
                      <a:pt x="92345" y="-56308"/>
                    </a:lnTo>
                    <a:lnTo>
                      <a:pt x="89918" y="-56469"/>
                    </a:lnTo>
                    <a:lnTo>
                      <a:pt x="85710" y="-57684"/>
                    </a:lnTo>
                    <a:lnTo>
                      <a:pt x="84092" y="-58978"/>
                    </a:lnTo>
                    <a:lnTo>
                      <a:pt x="82635" y="-59626"/>
                    </a:lnTo>
                    <a:lnTo>
                      <a:pt x="81016" y="-60597"/>
                    </a:lnTo>
                    <a:lnTo>
                      <a:pt x="79074" y="-61406"/>
                    </a:lnTo>
                    <a:lnTo>
                      <a:pt x="77618" y="-62216"/>
                    </a:lnTo>
                    <a:lnTo>
                      <a:pt x="76485" y="-63185"/>
                    </a:lnTo>
                    <a:lnTo>
                      <a:pt x="75514" y="-64319"/>
                    </a:lnTo>
                    <a:lnTo>
                      <a:pt x="73896" y="-65452"/>
                    </a:lnTo>
                    <a:lnTo>
                      <a:pt x="75191" y="-67718"/>
                    </a:lnTo>
                    <a:lnTo>
                      <a:pt x="76809" y="-69498"/>
                    </a:lnTo>
                    <a:lnTo>
                      <a:pt x="77780" y="-70309"/>
                    </a:lnTo>
                    <a:lnTo>
                      <a:pt x="78427" y="-71764"/>
                    </a:lnTo>
                    <a:lnTo>
                      <a:pt x="78913" y="-73222"/>
                    </a:lnTo>
                    <a:lnTo>
                      <a:pt x="78913" y="-82122"/>
                    </a:lnTo>
                    <a:lnTo>
                      <a:pt x="78427" y="-86816"/>
                    </a:lnTo>
                    <a:lnTo>
                      <a:pt x="78427" y="-93289"/>
                    </a:lnTo>
                    <a:lnTo>
                      <a:pt x="76971" y="-96688"/>
                    </a:lnTo>
                    <a:lnTo>
                      <a:pt x="74586" y="-102657"/>
                    </a:lnTo>
                    <a:lnTo>
                      <a:pt x="73710" y="-105209"/>
                    </a:lnTo>
                    <a:lnTo>
                      <a:pt x="72526" y="-106831"/>
                    </a:lnTo>
                    <a:lnTo>
                      <a:pt x="71580" y="-107605"/>
                    </a:lnTo>
                    <a:lnTo>
                      <a:pt x="70636" y="-108222"/>
                    </a:lnTo>
                    <a:lnTo>
                      <a:pt x="69302" y="-109483"/>
                    </a:lnTo>
                    <a:lnTo>
                      <a:pt x="63376" y="-110768"/>
                    </a:lnTo>
                    <a:lnTo>
                      <a:pt x="58197" y="-112387"/>
                    </a:lnTo>
                    <a:lnTo>
                      <a:pt x="53666" y="-112226"/>
                    </a:lnTo>
                    <a:lnTo>
                      <a:pt x="48812" y="-118152"/>
                    </a:lnTo>
                    <a:lnTo>
                      <a:pt x="45463" y="-118152"/>
                    </a:lnTo>
                    <a:lnTo>
                      <a:pt x="42508" y="-117955"/>
                    </a:lnTo>
                    <a:lnTo>
                      <a:pt x="40735" y="-118152"/>
                    </a:lnTo>
                    <a:lnTo>
                      <a:pt x="38961" y="-118350"/>
                    </a:lnTo>
                    <a:lnTo>
                      <a:pt x="36992" y="-118349"/>
                    </a:lnTo>
                    <a:lnTo>
                      <a:pt x="35218" y="-118939"/>
                    </a:lnTo>
                    <a:lnTo>
                      <a:pt x="33248" y="-119136"/>
                    </a:lnTo>
                    <a:lnTo>
                      <a:pt x="30490" y="-119334"/>
                    </a:lnTo>
                    <a:lnTo>
                      <a:pt x="26747" y="-120713"/>
                    </a:lnTo>
                    <a:lnTo>
                      <a:pt x="25171" y="-121697"/>
                    </a:lnTo>
                    <a:lnTo>
                      <a:pt x="20546" y="-123608"/>
                    </a:lnTo>
                    <a:lnTo>
                      <a:pt x="18290" y="-125409"/>
                    </a:lnTo>
                    <a:lnTo>
                      <a:pt x="15584" y="-128717"/>
                    </a:lnTo>
                    <a:lnTo>
                      <a:pt x="13780" y="-132025"/>
                    </a:lnTo>
                    <a:lnTo>
                      <a:pt x="12286" y="-139519"/>
                    </a:lnTo>
                    <a:lnTo>
                      <a:pt x="11888" y="-140600"/>
                    </a:lnTo>
                    <a:lnTo>
                      <a:pt x="11719" y="-142997"/>
                    </a:lnTo>
                    <a:lnTo>
                      <a:pt x="12642" y="-146554"/>
                    </a:lnTo>
                    <a:lnTo>
                      <a:pt x="13185" y="-147560"/>
                    </a:lnTo>
                    <a:lnTo>
                      <a:pt x="14578" y="-151114"/>
                    </a:lnTo>
                    <a:lnTo>
                      <a:pt x="15199" y="-152353"/>
                    </a:lnTo>
                    <a:lnTo>
                      <a:pt x="15741" y="-153511"/>
                    </a:lnTo>
                    <a:lnTo>
                      <a:pt x="16671" y="-155677"/>
                    </a:lnTo>
                    <a:lnTo>
                      <a:pt x="17136" y="-156757"/>
                    </a:lnTo>
                    <a:lnTo>
                      <a:pt x="17361" y="-158693"/>
                    </a:lnTo>
                    <a:lnTo>
                      <a:pt x="17504" y="-161475"/>
                    </a:lnTo>
                    <a:lnTo>
                      <a:pt x="17256" y="-162605"/>
                    </a:lnTo>
                    <a:lnTo>
                      <a:pt x="17182" y="-162942"/>
                    </a:lnTo>
                    <a:lnTo>
                      <a:pt x="16704" y="-164333"/>
                    </a:lnTo>
                    <a:lnTo>
                      <a:pt x="16069" y="-165880"/>
                    </a:lnTo>
                    <a:lnTo>
                      <a:pt x="15355" y="-167426"/>
                    </a:lnTo>
                    <a:lnTo>
                      <a:pt x="14169" y="-169437"/>
                    </a:lnTo>
                    <a:lnTo>
                      <a:pt x="12274" y="-171755"/>
                    </a:lnTo>
                    <a:lnTo>
                      <a:pt x="11091" y="-173070"/>
                    </a:lnTo>
                    <a:lnTo>
                      <a:pt x="10616" y="-173996"/>
                    </a:lnTo>
                    <a:lnTo>
                      <a:pt x="9432" y="-175543"/>
                    </a:lnTo>
                    <a:lnTo>
                      <a:pt x="8166" y="-177474"/>
                    </a:lnTo>
                    <a:lnTo>
                      <a:pt x="7532" y="-178790"/>
                    </a:lnTo>
                    <a:lnTo>
                      <a:pt x="6978" y="-179792"/>
                    </a:lnTo>
                    <a:lnTo>
                      <a:pt x="5079" y="-183119"/>
                    </a:lnTo>
                    <a:lnTo>
                      <a:pt x="3500" y="-185126"/>
                    </a:lnTo>
                    <a:lnTo>
                      <a:pt x="2859" y="-187678"/>
                    </a:lnTo>
                    <a:lnTo>
                      <a:pt x="2612" y="-189920"/>
                    </a:lnTo>
                    <a:lnTo>
                      <a:pt x="2601" y="-192007"/>
                    </a:lnTo>
                    <a:lnTo>
                      <a:pt x="2672" y="-193553"/>
                    </a:lnTo>
                    <a:lnTo>
                      <a:pt x="2892" y="-196335"/>
                    </a:lnTo>
                    <a:lnTo>
                      <a:pt x="3117" y="-198267"/>
                    </a:lnTo>
                    <a:lnTo>
                      <a:pt x="3497" y="-200664"/>
                    </a:lnTo>
                    <a:lnTo>
                      <a:pt x="3411" y="-202210"/>
                    </a:lnTo>
                    <a:lnTo>
                      <a:pt x="3168" y="-203526"/>
                    </a:lnTo>
                    <a:lnTo>
                      <a:pt x="3004" y="-204996"/>
                    </a:lnTo>
                    <a:lnTo>
                      <a:pt x="3072" y="-207004"/>
                    </a:lnTo>
                    <a:lnTo>
                      <a:pt x="3687" y="-209246"/>
                    </a:lnTo>
                    <a:lnTo>
                      <a:pt x="3911" y="-211487"/>
                    </a:lnTo>
                    <a:lnTo>
                      <a:pt x="3747" y="-212879"/>
                    </a:lnTo>
                    <a:lnTo>
                      <a:pt x="3503" y="-214425"/>
                    </a:lnTo>
                    <a:lnTo>
                      <a:pt x="3262" y="-215585"/>
                    </a:lnTo>
                    <a:lnTo>
                      <a:pt x="3098" y="-216976"/>
                    </a:lnTo>
                    <a:lnTo>
                      <a:pt x="3016" y="-217672"/>
                    </a:lnTo>
                    <a:lnTo>
                      <a:pt x="2852" y="-218987"/>
                    </a:lnTo>
                    <a:lnTo>
                      <a:pt x="2849" y="-219683"/>
                    </a:lnTo>
                    <a:lnTo>
                      <a:pt x="3389" y="-221305"/>
                    </a:lnTo>
                    <a:lnTo>
                      <a:pt x="3617" y="-222621"/>
                    </a:lnTo>
                    <a:lnTo>
                      <a:pt x="3691" y="-223547"/>
                    </a:lnTo>
                    <a:lnTo>
                      <a:pt x="3999" y="-224552"/>
                    </a:lnTo>
                    <a:lnTo>
                      <a:pt x="4228" y="-225789"/>
                    </a:lnTo>
                    <a:lnTo>
                      <a:pt x="4215" y="-228341"/>
                    </a:lnTo>
                    <a:lnTo>
                      <a:pt x="0" y="-233280"/>
                    </a:lnTo>
                    <a:lnTo>
                      <a:pt x="13497" y="-244311"/>
                    </a:lnTo>
                    <a:lnTo>
                      <a:pt x="16660" y="-246636"/>
                    </a:lnTo>
                    <a:lnTo>
                      <a:pt x="21198" y="-249352"/>
                    </a:lnTo>
                    <a:lnTo>
                      <a:pt x="31488" y="-257736"/>
                    </a:lnTo>
                    <a:lnTo>
                      <a:pt x="41304" y="-267036"/>
                    </a:lnTo>
                    <a:lnTo>
                      <a:pt x="91147" y="-307768"/>
                    </a:lnTo>
                    <a:lnTo>
                      <a:pt x="91710" y="-235858"/>
                    </a:lnTo>
                    <a:lnTo>
                      <a:pt x="174603" y="-150694"/>
                    </a:lnTo>
                    <a:lnTo>
                      <a:pt x="178832" y="-145054"/>
                    </a:lnTo>
                    <a:lnTo>
                      <a:pt x="175731" y="-140824"/>
                    </a:lnTo>
                    <a:lnTo>
                      <a:pt x="177141" y="-135748"/>
                    </a:lnTo>
                    <a:lnTo>
                      <a:pt x="178832" y="-131800"/>
                    </a:lnTo>
                    <a:lnTo>
                      <a:pt x="178832" y="-126442"/>
                    </a:lnTo>
                    <a:lnTo>
                      <a:pt x="184471" y="-120238"/>
                    </a:lnTo>
                    <a:lnTo>
                      <a:pt x="186727" y="-117982"/>
                    </a:lnTo>
                    <a:lnTo>
                      <a:pt x="192647" y="-111214"/>
                    </a:lnTo>
                    <a:lnTo>
                      <a:pt x="193494" y="-103882"/>
                    </a:lnTo>
                    <a:lnTo>
                      <a:pt x="195185" y="-98242"/>
                    </a:lnTo>
                    <a:lnTo>
                      <a:pt x="193775" y="-92320"/>
                    </a:lnTo>
                    <a:lnTo>
                      <a:pt x="196595" y="-85552"/>
                    </a:lnTo>
                    <a:lnTo>
                      <a:pt x="197159" y="-76528"/>
                    </a:lnTo>
                    <a:lnTo>
                      <a:pt x="200260" y="-70606"/>
                    </a:lnTo>
                    <a:lnTo>
                      <a:pt x="201106" y="-63838"/>
                    </a:lnTo>
                    <a:lnTo>
                      <a:pt x="195467" y="-57352"/>
                    </a:lnTo>
                    <a:lnTo>
                      <a:pt x="197158" y="-48610"/>
                    </a:lnTo>
                    <a:lnTo>
                      <a:pt x="195749" y="-44944"/>
                    </a:lnTo>
                    <a:lnTo>
                      <a:pt x="195749" y="-42970"/>
                    </a:lnTo>
                    <a:lnTo>
                      <a:pt x="193493" y="-38458"/>
                    </a:lnTo>
                    <a:lnTo>
                      <a:pt x="195185" y="-35356"/>
                    </a:lnTo>
                    <a:lnTo>
                      <a:pt x="199696" y="-32254"/>
                    </a:lnTo>
                    <a:lnTo>
                      <a:pt x="199696" y="-29152"/>
                    </a:lnTo>
                    <a:lnTo>
                      <a:pt x="198569" y="-26049"/>
                    </a:lnTo>
                    <a:lnTo>
                      <a:pt x="199414" y="-23230"/>
                    </a:lnTo>
                    <a:lnTo>
                      <a:pt x="199696" y="-18717"/>
                    </a:lnTo>
                    <a:lnTo>
                      <a:pt x="200260" y="-13924"/>
                    </a:lnTo>
                    <a:lnTo>
                      <a:pt x="201952" y="-9976"/>
                    </a:lnTo>
                    <a:lnTo>
                      <a:pt x="203644" y="-4899"/>
                    </a:lnTo>
                    <a:lnTo>
                      <a:pt x="206745" y="175"/>
                    </a:lnTo>
                    <a:lnTo>
                      <a:pt x="209564" y="4687"/>
                    </a:lnTo>
                    <a:lnTo>
                      <a:pt x="212102" y="8636"/>
                    </a:lnTo>
                    <a:lnTo>
                      <a:pt x="218041" y="6348"/>
                    </a:lnTo>
                    <a:lnTo>
                      <a:pt x="221742" y="2400"/>
                    </a:lnTo>
                    <a:lnTo>
                      <a:pt x="224279" y="20"/>
                    </a:lnTo>
                    <a:lnTo>
                      <a:pt x="224726" y="1275"/>
                    </a:lnTo>
                    <a:lnTo>
                      <a:pt x="224595" y="1333"/>
                    </a:lnTo>
                    <a:lnTo>
                      <a:pt x="226606" y="1077"/>
                    </a:lnTo>
                    <a:lnTo>
                      <a:pt x="228916" y="-283"/>
                    </a:lnTo>
                    <a:lnTo>
                      <a:pt x="228402" y="3140"/>
                    </a:lnTo>
                    <a:lnTo>
                      <a:pt x="230376" y="12023"/>
                    </a:lnTo>
                    <a:lnTo>
                      <a:pt x="243450" y="21152"/>
                    </a:lnTo>
                    <a:lnTo>
                      <a:pt x="248385" y="16217"/>
                    </a:lnTo>
                    <a:lnTo>
                      <a:pt x="254552" y="16217"/>
                    </a:lnTo>
                    <a:lnTo>
                      <a:pt x="263187" y="23126"/>
                    </a:lnTo>
                    <a:lnTo>
                      <a:pt x="266640" y="22880"/>
                    </a:lnTo>
                    <a:lnTo>
                      <a:pt x="281442" y="26087"/>
                    </a:lnTo>
                    <a:lnTo>
                      <a:pt x="287116" y="30529"/>
                    </a:lnTo>
                    <a:lnTo>
                      <a:pt x="295257" y="28554"/>
                    </a:lnTo>
                    <a:lnTo>
                      <a:pt x="304878" y="30282"/>
                    </a:lnTo>
                    <a:lnTo>
                      <a:pt x="309812" y="29788"/>
                    </a:lnTo>
                    <a:lnTo>
                      <a:pt x="315486" y="31516"/>
                    </a:lnTo>
                    <a:lnTo>
                      <a:pt x="316719" y="34970"/>
                    </a:lnTo>
                    <a:lnTo>
                      <a:pt x="318939" y="35216"/>
                    </a:lnTo>
                    <a:lnTo>
                      <a:pt x="323133" y="42126"/>
                    </a:lnTo>
                    <a:lnTo>
                      <a:pt x="327081" y="44840"/>
                    </a:lnTo>
                    <a:lnTo>
                      <a:pt x="332755" y="46320"/>
                    </a:lnTo>
                    <a:lnTo>
                      <a:pt x="336455" y="51502"/>
                    </a:lnTo>
                    <a:lnTo>
                      <a:pt x="337442" y="57424"/>
                    </a:lnTo>
                    <a:lnTo>
                      <a:pt x="340156" y="59151"/>
                    </a:lnTo>
                    <a:lnTo>
                      <a:pt x="347556" y="56190"/>
                    </a:lnTo>
                    <a:lnTo>
                      <a:pt x="350023" y="58164"/>
                    </a:lnTo>
                    <a:lnTo>
                      <a:pt x="356931" y="71734"/>
                    </a:lnTo>
                    <a:lnTo>
                      <a:pt x="353970" y="74202"/>
                    </a:lnTo>
                    <a:lnTo>
                      <a:pt x="348296" y="76670"/>
                    </a:lnTo>
                    <a:lnTo>
                      <a:pt x="346569" y="84565"/>
                    </a:lnTo>
                    <a:lnTo>
                      <a:pt x="346076" y="87526"/>
                    </a:lnTo>
                    <a:lnTo>
                      <a:pt x="340649" y="86786"/>
                    </a:lnTo>
                    <a:lnTo>
                      <a:pt x="341389" y="88267"/>
                    </a:lnTo>
                    <a:lnTo>
                      <a:pt x="342622" y="93201"/>
                    </a:lnTo>
                    <a:lnTo>
                      <a:pt x="340895" y="94682"/>
                    </a:lnTo>
                    <a:lnTo>
                      <a:pt x="335961" y="93695"/>
                    </a:lnTo>
                    <a:lnTo>
                      <a:pt x="329054" y="100357"/>
                    </a:lnTo>
                    <a:lnTo>
                      <a:pt x="329794" y="106525"/>
                    </a:lnTo>
                    <a:lnTo>
                      <a:pt x="320173" y="112941"/>
                    </a:lnTo>
                    <a:lnTo>
                      <a:pt x="315732" y="115161"/>
                    </a:lnTo>
                    <a:lnTo>
                      <a:pt x="312772" y="114174"/>
                    </a:lnTo>
                    <a:lnTo>
                      <a:pt x="311045" y="116888"/>
                    </a:lnTo>
                    <a:lnTo>
                      <a:pt x="306851" y="124291"/>
                    </a:lnTo>
                    <a:lnTo>
                      <a:pt x="302411" y="127992"/>
                    </a:lnTo>
                    <a:lnTo>
                      <a:pt x="301424" y="134407"/>
                    </a:lnTo>
                    <a:lnTo>
                      <a:pt x="303398" y="141316"/>
                    </a:lnTo>
                    <a:lnTo>
                      <a:pt x="307591" y="147978"/>
                    </a:lnTo>
                    <a:lnTo>
                      <a:pt x="312032" y="152419"/>
                    </a:lnTo>
                    <a:lnTo>
                      <a:pt x="321900" y="166977"/>
                    </a:lnTo>
                    <a:lnTo>
                      <a:pt x="329301" y="171912"/>
                    </a:lnTo>
                    <a:lnTo>
                      <a:pt x="336208" y="173392"/>
                    </a:lnTo>
                    <a:lnTo>
                      <a:pt x="350023" y="184003"/>
                    </a:lnTo>
                    <a:lnTo>
                      <a:pt x="352490" y="187703"/>
                    </a:lnTo>
                    <a:lnTo>
                      <a:pt x="352490" y="193625"/>
                    </a:lnTo>
                    <a:lnTo>
                      <a:pt x="348296" y="198807"/>
                    </a:lnTo>
                    <a:lnTo>
                      <a:pt x="347063" y="205715"/>
                    </a:lnTo>
                    <a:lnTo>
                      <a:pt x="349283" y="211391"/>
                    </a:lnTo>
                    <a:lnTo>
                      <a:pt x="346569" y="220767"/>
                    </a:lnTo>
                    <a:lnTo>
                      <a:pt x="345583" y="222988"/>
                    </a:lnTo>
                    <a:lnTo>
                      <a:pt x="346816" y="227182"/>
                    </a:lnTo>
                    <a:lnTo>
                      <a:pt x="349036" y="228663"/>
                    </a:lnTo>
                    <a:lnTo>
                      <a:pt x="354464" y="233104"/>
                    </a:lnTo>
                    <a:lnTo>
                      <a:pt x="357917" y="237299"/>
                    </a:lnTo>
                    <a:lnTo>
                      <a:pt x="364578" y="239766"/>
                    </a:lnTo>
                    <a:lnTo>
                      <a:pt x="369759" y="245441"/>
                    </a:lnTo>
                    <a:lnTo>
                      <a:pt x="368279" y="248649"/>
                    </a:lnTo>
                    <a:lnTo>
                      <a:pt x="367045" y="248402"/>
                    </a:lnTo>
                    <a:lnTo>
                      <a:pt x="364332" y="254324"/>
                    </a:lnTo>
                    <a:lnTo>
                      <a:pt x="361125" y="257532"/>
                    </a:lnTo>
                    <a:lnTo>
                      <a:pt x="360384" y="261480"/>
                    </a:lnTo>
                    <a:lnTo>
                      <a:pt x="362111" y="266168"/>
                    </a:lnTo>
                    <a:lnTo>
                      <a:pt x="361124" y="272830"/>
                    </a:lnTo>
                    <a:lnTo>
                      <a:pt x="362111" y="276531"/>
                    </a:lnTo>
                    <a:lnTo>
                      <a:pt x="358904" y="281465"/>
                    </a:lnTo>
                    <a:lnTo>
                      <a:pt x="359644" y="284427"/>
                    </a:lnTo>
                    <a:lnTo>
                      <a:pt x="363591" y="290842"/>
                    </a:lnTo>
                    <a:lnTo>
                      <a:pt x="364084" y="297998"/>
                    </a:lnTo>
                    <a:lnTo>
                      <a:pt x="362605" y="309101"/>
                    </a:lnTo>
                    <a:lnTo>
                      <a:pt x="362852" y="316256"/>
                    </a:lnTo>
                    <a:lnTo>
                      <a:pt x="365318" y="318971"/>
                    </a:lnTo>
                    <a:lnTo>
                      <a:pt x="367045" y="323165"/>
                    </a:lnTo>
                    <a:lnTo>
                      <a:pt x="369759" y="329827"/>
                    </a:lnTo>
                    <a:lnTo>
                      <a:pt x="375186" y="329827"/>
                    </a:lnTo>
                    <a:lnTo>
                      <a:pt x="375926" y="331308"/>
                    </a:lnTo>
                    <a:lnTo>
                      <a:pt x="373706" y="336489"/>
                    </a:lnTo>
                    <a:lnTo>
                      <a:pt x="374446" y="338463"/>
                    </a:lnTo>
                    <a:lnTo>
                      <a:pt x="380860" y="342904"/>
                    </a:lnTo>
                    <a:lnTo>
                      <a:pt x="388014" y="348826"/>
                    </a:lnTo>
                    <a:lnTo>
                      <a:pt x="393688" y="353268"/>
                    </a:lnTo>
                    <a:lnTo>
                      <a:pt x="392455" y="356228"/>
                    </a:lnTo>
                    <a:lnTo>
                      <a:pt x="389001" y="354748"/>
                    </a:lnTo>
                    <a:lnTo>
                      <a:pt x="389001" y="357463"/>
                    </a:lnTo>
                    <a:lnTo>
                      <a:pt x="389494" y="362891"/>
                    </a:lnTo>
                    <a:lnTo>
                      <a:pt x="387768" y="372020"/>
                    </a:lnTo>
                    <a:lnTo>
                      <a:pt x="385054" y="377202"/>
                    </a:lnTo>
                    <a:lnTo>
                      <a:pt x="385301" y="380409"/>
                    </a:lnTo>
                    <a:lnTo>
                      <a:pt x="388261" y="379916"/>
                    </a:lnTo>
                    <a:lnTo>
                      <a:pt x="388755" y="384358"/>
                    </a:lnTo>
                    <a:lnTo>
                      <a:pt x="385548" y="389786"/>
                    </a:lnTo>
                    <a:lnTo>
                      <a:pt x="384314" y="393980"/>
                    </a:lnTo>
                    <a:lnTo>
                      <a:pt x="385301" y="397928"/>
                    </a:lnTo>
                    <a:lnTo>
                      <a:pt x="383080" y="405330"/>
                    </a:lnTo>
                    <a:lnTo>
                      <a:pt x="383081" y="412980"/>
                    </a:lnTo>
                    <a:lnTo>
                      <a:pt x="388261" y="434693"/>
                    </a:lnTo>
                    <a:lnTo>
                      <a:pt x="386287" y="437160"/>
                    </a:lnTo>
                    <a:lnTo>
                      <a:pt x="381600" y="435433"/>
                    </a:lnTo>
                    <a:lnTo>
                      <a:pt x="375433" y="436667"/>
                    </a:lnTo>
                    <a:lnTo>
                      <a:pt x="375926" y="439874"/>
                    </a:lnTo>
                    <a:lnTo>
                      <a:pt x="372719" y="443082"/>
                    </a:lnTo>
                    <a:lnTo>
                      <a:pt x="370746" y="443823"/>
                    </a:lnTo>
                    <a:lnTo>
                      <a:pt x="370746" y="449744"/>
                    </a:lnTo>
                    <a:lnTo>
                      <a:pt x="373952" y="457393"/>
                    </a:lnTo>
                    <a:lnTo>
                      <a:pt x="383820" y="457640"/>
                    </a:lnTo>
                    <a:lnTo>
                      <a:pt x="386287" y="458874"/>
                    </a:lnTo>
                    <a:lnTo>
                      <a:pt x="389494" y="464549"/>
                    </a:lnTo>
                    <a:lnTo>
                      <a:pt x="392948" y="466770"/>
                    </a:lnTo>
                    <a:lnTo>
                      <a:pt x="392208" y="471704"/>
                    </a:lnTo>
                    <a:lnTo>
                      <a:pt x="399609" y="482808"/>
                    </a:lnTo>
                    <a:lnTo>
                      <a:pt x="401829" y="488483"/>
                    </a:lnTo>
                    <a:lnTo>
                      <a:pt x="401582" y="496625"/>
                    </a:lnTo>
                    <a:lnTo>
                      <a:pt x="404296" y="500326"/>
                    </a:lnTo>
                    <a:lnTo>
                      <a:pt x="402323" y="507975"/>
                    </a:lnTo>
                    <a:lnTo>
                      <a:pt x="405530" y="515871"/>
                    </a:lnTo>
                    <a:lnTo>
                      <a:pt x="407010" y="517598"/>
                    </a:lnTo>
                    <a:lnTo>
                      <a:pt x="407257" y="524507"/>
                    </a:lnTo>
                    <a:lnTo>
                      <a:pt x="408490" y="528702"/>
                    </a:lnTo>
                    <a:lnTo>
                      <a:pt x="411944" y="536351"/>
                    </a:lnTo>
                    <a:lnTo>
                      <a:pt x="424525" y="562506"/>
                    </a:lnTo>
                    <a:lnTo>
                      <a:pt x="431186" y="576570"/>
                    </a:lnTo>
                    <a:lnTo>
                      <a:pt x="439820" y="591868"/>
                    </a:lnTo>
                    <a:lnTo>
                      <a:pt x="441547" y="603218"/>
                    </a:lnTo>
                    <a:lnTo>
                      <a:pt x="444754" y="613088"/>
                    </a:lnTo>
                    <a:lnTo>
                      <a:pt x="445494" y="620737"/>
                    </a:lnTo>
                    <a:lnTo>
                      <a:pt x="447221" y="625425"/>
                    </a:lnTo>
                    <a:lnTo>
                      <a:pt x="448701" y="627646"/>
                    </a:lnTo>
                    <a:lnTo>
                      <a:pt x="447961" y="629373"/>
                    </a:lnTo>
                    <a:lnTo>
                      <a:pt x="442781" y="633568"/>
                    </a:lnTo>
                    <a:lnTo>
                      <a:pt x="438587" y="645905"/>
                    </a:lnTo>
                    <a:lnTo>
                      <a:pt x="431433" y="648866"/>
                    </a:lnTo>
                    <a:lnTo>
                      <a:pt x="430693" y="655034"/>
                    </a:lnTo>
                    <a:lnTo>
                      <a:pt x="426252" y="658736"/>
                    </a:lnTo>
                    <a:lnTo>
                      <a:pt x="423045" y="661449"/>
                    </a:lnTo>
                    <a:lnTo>
                      <a:pt x="426813" y="658506"/>
                    </a:lnTo>
                    <a:lnTo>
                      <a:pt x="430803" y="664454"/>
                    </a:lnTo>
                    <a:lnTo>
                      <a:pt x="435180" y="670373"/>
                    </a:lnTo>
                    <a:lnTo>
                      <a:pt x="439043" y="675263"/>
                    </a:lnTo>
                    <a:lnTo>
                      <a:pt x="440587" y="676807"/>
                    </a:lnTo>
                    <a:lnTo>
                      <a:pt x="445998" y="688387"/>
                    </a:lnTo>
                    <a:lnTo>
                      <a:pt x="449863" y="698165"/>
                    </a:lnTo>
                    <a:lnTo>
                      <a:pt x="453985" y="707173"/>
                    </a:lnTo>
                    <a:lnTo>
                      <a:pt x="456306" y="713348"/>
                    </a:lnTo>
                    <a:lnTo>
                      <a:pt x="457851" y="716436"/>
                    </a:lnTo>
                    <a:lnTo>
                      <a:pt x="459398" y="721325"/>
                    </a:lnTo>
                    <a:lnTo>
                      <a:pt x="460429" y="724413"/>
                    </a:lnTo>
                    <a:lnTo>
                      <a:pt x="461460" y="727244"/>
                    </a:lnTo>
                    <a:lnTo>
                      <a:pt x="461975" y="729045"/>
                    </a:lnTo>
                    <a:lnTo>
                      <a:pt x="465363" y="733193"/>
                    </a:lnTo>
                    <a:lnTo>
                      <a:pt x="466662" y="734577"/>
                    </a:lnTo>
                    <a:lnTo>
                      <a:pt x="476360" y="741924"/>
                    </a:lnTo>
                    <a:lnTo>
                      <a:pt x="493685" y="748567"/>
                    </a:lnTo>
                    <a:lnTo>
                      <a:pt x="507370" y="754175"/>
                    </a:lnTo>
                    <a:lnTo>
                      <a:pt x="513433" y="757024"/>
                    </a:lnTo>
                    <a:lnTo>
                      <a:pt x="517330" y="759183"/>
                    </a:lnTo>
                    <a:lnTo>
                      <a:pt x="530055" y="772936"/>
                    </a:lnTo>
                    <a:lnTo>
                      <a:pt x="547715" y="790319"/>
                    </a:lnTo>
                    <a:lnTo>
                      <a:pt x="554901" y="797238"/>
                    </a:lnTo>
                    <a:lnTo>
                      <a:pt x="562519" y="805542"/>
                    </a:lnTo>
                    <a:lnTo>
                      <a:pt x="573259" y="812798"/>
                    </a:lnTo>
                    <a:lnTo>
                      <a:pt x="577587" y="815047"/>
                    </a:lnTo>
                    <a:lnTo>
                      <a:pt x="585381" y="819625"/>
                    </a:lnTo>
                    <a:lnTo>
                      <a:pt x="598284" y="828180"/>
                    </a:lnTo>
                    <a:lnTo>
                      <a:pt x="601747" y="831466"/>
                    </a:lnTo>
                    <a:lnTo>
                      <a:pt x="616806" y="850933"/>
                    </a:lnTo>
                    <a:lnTo>
                      <a:pt x="624422" y="860190"/>
                    </a:lnTo>
                    <a:lnTo>
                      <a:pt x="630479" y="869622"/>
                    </a:lnTo>
                    <a:lnTo>
                      <a:pt x="634283" y="879059"/>
                    </a:lnTo>
                    <a:lnTo>
                      <a:pt x="637481" y="887630"/>
                    </a:lnTo>
                    <a:lnTo>
                      <a:pt x="641898" y="889183"/>
                    </a:lnTo>
                    <a:lnTo>
                      <a:pt x="654374" y="892280"/>
                    </a:lnTo>
                    <a:lnTo>
                      <a:pt x="664855" y="896161"/>
                    </a:lnTo>
                    <a:lnTo>
                      <a:pt x="685732" y="901931"/>
                    </a:lnTo>
                    <a:lnTo>
                      <a:pt x="692573" y="906598"/>
                    </a:lnTo>
                    <a:lnTo>
                      <a:pt x="700886" y="913515"/>
                    </a:lnTo>
                    <a:lnTo>
                      <a:pt x="712835" y="922677"/>
                    </a:lnTo>
                    <a:lnTo>
                      <a:pt x="723916" y="932968"/>
                    </a:lnTo>
                    <a:lnTo>
                      <a:pt x="722084" y="946053"/>
                    </a:lnTo>
                    <a:lnTo>
                      <a:pt x="728401" y="954965"/>
                    </a:lnTo>
                    <a:lnTo>
                      <a:pt x="735682" y="953133"/>
                    </a:lnTo>
                    <a:lnTo>
                      <a:pt x="738192" y="955295"/>
                    </a:lnTo>
                    <a:lnTo>
                      <a:pt x="740516" y="972184"/>
                    </a:lnTo>
                    <a:lnTo>
                      <a:pt x="742245" y="976686"/>
                    </a:lnTo>
                    <a:lnTo>
                      <a:pt x="746315" y="979278"/>
                    </a:lnTo>
                    <a:lnTo>
                      <a:pt x="745273" y="981619"/>
                    </a:lnTo>
                    <a:lnTo>
                      <a:pt x="746744" y="982916"/>
                    </a:lnTo>
                    <a:lnTo>
                      <a:pt x="745270" y="985084"/>
                    </a:lnTo>
                    <a:lnTo>
                      <a:pt x="746733" y="994524"/>
                    </a:lnTo>
                    <a:lnTo>
                      <a:pt x="749853" y="994693"/>
                    </a:lnTo>
                    <a:lnTo>
                      <a:pt x="753133" y="1007855"/>
                    </a:lnTo>
                    <a:lnTo>
                      <a:pt x="747669" y="1013582"/>
                    </a:lnTo>
                    <a:lnTo>
                      <a:pt x="744980" y="1015579"/>
                    </a:lnTo>
                    <a:lnTo>
                      <a:pt x="732578" y="1027294"/>
                    </a:lnTo>
                    <a:lnTo>
                      <a:pt x="710018" y="1057912"/>
                    </a:lnTo>
                    <a:lnTo>
                      <a:pt x="698219" y="1073092"/>
                    </a:lnTo>
                    <a:lnTo>
                      <a:pt x="689196" y="1084716"/>
                    </a:lnTo>
                    <a:lnTo>
                      <a:pt x="683035" y="1093908"/>
                    </a:lnTo>
                    <a:lnTo>
                      <a:pt x="681162" y="1097376"/>
                    </a:lnTo>
                    <a:lnTo>
                      <a:pt x="673234" y="1103195"/>
                    </a:lnTo>
                    <a:lnTo>
                      <a:pt x="668986" y="1105714"/>
                    </a:lnTo>
                    <a:lnTo>
                      <a:pt x="664302" y="1110226"/>
                    </a:lnTo>
                    <a:lnTo>
                      <a:pt x="651550" y="1125148"/>
                    </a:lnTo>
                    <a:lnTo>
                      <a:pt x="650682" y="1126535"/>
                    </a:lnTo>
                    <a:lnTo>
                      <a:pt x="649724" y="1131649"/>
                    </a:lnTo>
                    <a:lnTo>
                      <a:pt x="648160" y="1135809"/>
                    </a:lnTo>
                    <a:lnTo>
                      <a:pt x="649543" y="1139878"/>
                    </a:lnTo>
                    <a:lnTo>
                      <a:pt x="650581" y="1141956"/>
                    </a:lnTo>
                    <a:lnTo>
                      <a:pt x="646588" y="1148373"/>
                    </a:lnTo>
                    <a:lnTo>
                      <a:pt x="645633" y="1150281"/>
                    </a:lnTo>
                    <a:lnTo>
                      <a:pt x="644938" y="1152621"/>
                    </a:lnTo>
                    <a:lnTo>
                      <a:pt x="644156" y="1154181"/>
                    </a:lnTo>
                    <a:lnTo>
                      <a:pt x="640952" y="1152368"/>
                    </a:lnTo>
                    <a:lnTo>
                      <a:pt x="638698" y="1153064"/>
                    </a:lnTo>
                    <a:lnTo>
                      <a:pt x="637397" y="1154713"/>
                    </a:lnTo>
                    <a:lnTo>
                      <a:pt x="636789" y="1156099"/>
                    </a:lnTo>
                    <a:lnTo>
                      <a:pt x="636701" y="1157746"/>
                    </a:lnTo>
                    <a:lnTo>
                      <a:pt x="635920" y="1158960"/>
                    </a:lnTo>
                    <a:lnTo>
                      <a:pt x="635052" y="1160434"/>
                    </a:lnTo>
                    <a:lnTo>
                      <a:pt x="634098" y="1161475"/>
                    </a:lnTo>
                    <a:lnTo>
                      <a:pt x="634096" y="1162948"/>
                    </a:lnTo>
                    <a:lnTo>
                      <a:pt x="634355" y="1164680"/>
                    </a:lnTo>
                    <a:lnTo>
                      <a:pt x="635998" y="1167796"/>
                    </a:lnTo>
                    <a:lnTo>
                      <a:pt x="635910" y="1168576"/>
                    </a:lnTo>
                    <a:lnTo>
                      <a:pt x="635130" y="1169617"/>
                    </a:lnTo>
                    <a:lnTo>
                      <a:pt x="634263" y="1170051"/>
                    </a:lnTo>
                    <a:lnTo>
                      <a:pt x="634175" y="1170831"/>
                    </a:lnTo>
                    <a:lnTo>
                      <a:pt x="634434" y="1171870"/>
                    </a:lnTo>
                    <a:lnTo>
                      <a:pt x="634347" y="1172997"/>
                    </a:lnTo>
                    <a:lnTo>
                      <a:pt x="633220" y="1173605"/>
                    </a:lnTo>
                    <a:lnTo>
                      <a:pt x="629233" y="1173698"/>
                    </a:lnTo>
                    <a:lnTo>
                      <a:pt x="625334" y="1173878"/>
                    </a:lnTo>
                    <a:lnTo>
                      <a:pt x="622560" y="1174316"/>
                    </a:lnTo>
                    <a:lnTo>
                      <a:pt x="619873" y="1175966"/>
                    </a:lnTo>
                    <a:lnTo>
                      <a:pt x="599826" y="1183416"/>
                    </a:lnTo>
                    <a:lnTo>
                      <a:pt x="597652" y="1184648"/>
                    </a:lnTo>
                    <a:lnTo>
                      <a:pt x="597653" y="1186621"/>
                    </a:lnTo>
                    <a:lnTo>
                      <a:pt x="597435" y="1189471"/>
                    </a:lnTo>
                    <a:lnTo>
                      <a:pt x="596997" y="1191006"/>
                    </a:lnTo>
                    <a:lnTo>
                      <a:pt x="595245" y="1192543"/>
                    </a:lnTo>
                    <a:lnTo>
                      <a:pt x="591521" y="1197152"/>
                    </a:lnTo>
                    <a:lnTo>
                      <a:pt x="589768" y="1197592"/>
                    </a:lnTo>
                    <a:lnTo>
                      <a:pt x="588673" y="1198471"/>
                    </a:lnTo>
                    <a:lnTo>
                      <a:pt x="586702" y="1202420"/>
                    </a:lnTo>
                    <a:lnTo>
                      <a:pt x="586483" y="1204174"/>
                    </a:lnTo>
                    <a:lnTo>
                      <a:pt x="586049" y="1206343"/>
                    </a:lnTo>
                    <a:lnTo>
                      <a:pt x="588676" y="1206582"/>
                    </a:lnTo>
                    <a:lnTo>
                      <a:pt x="590867" y="1205263"/>
                    </a:lnTo>
                    <a:lnTo>
                      <a:pt x="592459" y="1204537"/>
                    </a:lnTo>
                    <a:lnTo>
                      <a:pt x="594372" y="1204600"/>
                    </a:lnTo>
                    <a:lnTo>
                      <a:pt x="596784" y="1206569"/>
                    </a:lnTo>
                    <a:lnTo>
                      <a:pt x="599829" y="1210774"/>
                    </a:lnTo>
                    <a:lnTo>
                      <a:pt x="601813" y="1211057"/>
                    </a:lnTo>
                    <a:lnTo>
                      <a:pt x="605214" y="1209782"/>
                    </a:lnTo>
                    <a:lnTo>
                      <a:pt x="608615" y="1209073"/>
                    </a:lnTo>
                    <a:lnTo>
                      <a:pt x="611309" y="1210915"/>
                    </a:lnTo>
                    <a:lnTo>
                      <a:pt x="613440" y="1211585"/>
                    </a:lnTo>
                    <a:lnTo>
                      <a:pt x="613440" y="1213119"/>
                    </a:lnTo>
                    <a:lnTo>
                      <a:pt x="612127" y="1214655"/>
                    </a:lnTo>
                    <a:lnTo>
                      <a:pt x="612565" y="1216189"/>
                    </a:lnTo>
                    <a:lnTo>
                      <a:pt x="614976" y="1217719"/>
                    </a:lnTo>
                    <a:lnTo>
                      <a:pt x="616695" y="1219562"/>
                    </a:lnTo>
                    <a:lnTo>
                      <a:pt x="619813" y="1222114"/>
                    </a:lnTo>
                    <a:lnTo>
                      <a:pt x="622506" y="1224524"/>
                    </a:lnTo>
                    <a:lnTo>
                      <a:pt x="624632" y="1225658"/>
                    </a:lnTo>
                    <a:lnTo>
                      <a:pt x="629224" y="1227122"/>
                    </a:lnTo>
                    <a:lnTo>
                      <a:pt x="631195" y="1227558"/>
                    </a:lnTo>
                    <a:lnTo>
                      <a:pt x="632993" y="1228634"/>
                    </a:lnTo>
                    <a:lnTo>
                      <a:pt x="636895" y="1231933"/>
                    </a:lnTo>
                    <a:lnTo>
                      <a:pt x="636457" y="1233687"/>
                    </a:lnTo>
                    <a:lnTo>
                      <a:pt x="635262" y="1236714"/>
                    </a:lnTo>
                    <a:lnTo>
                      <a:pt x="648444" y="1258968"/>
                    </a:lnTo>
                    <a:lnTo>
                      <a:pt x="650930" y="1258872"/>
                    </a:lnTo>
                    <a:lnTo>
                      <a:pt x="652682" y="1258869"/>
                    </a:lnTo>
                    <a:lnTo>
                      <a:pt x="654113" y="1260386"/>
                    </a:lnTo>
                    <a:lnTo>
                      <a:pt x="658790" y="1261378"/>
                    </a:lnTo>
                    <a:lnTo>
                      <a:pt x="663609" y="1263362"/>
                    </a:lnTo>
                    <a:lnTo>
                      <a:pt x="678065" y="1266198"/>
                    </a:lnTo>
                    <a:lnTo>
                      <a:pt x="695199" y="1269763"/>
                    </a:lnTo>
                    <a:lnTo>
                      <a:pt x="695419" y="1271297"/>
                    </a:lnTo>
                    <a:lnTo>
                      <a:pt x="694544" y="1275025"/>
                    </a:lnTo>
                    <a:lnTo>
                      <a:pt x="693668" y="1278314"/>
                    </a:lnTo>
                    <a:lnTo>
                      <a:pt x="691478" y="1282921"/>
                    </a:lnTo>
                    <a:lnTo>
                      <a:pt x="687975" y="1288844"/>
                    </a:lnTo>
                    <a:lnTo>
                      <a:pt x="687099" y="1292133"/>
                    </a:lnTo>
                    <a:lnTo>
                      <a:pt x="685567" y="1297835"/>
                    </a:lnTo>
                    <a:lnTo>
                      <a:pt x="685130" y="1300028"/>
                    </a:lnTo>
                    <a:lnTo>
                      <a:pt x="685131" y="1302439"/>
                    </a:lnTo>
                    <a:lnTo>
                      <a:pt x="687990" y="1306312"/>
                    </a:lnTo>
                    <a:lnTo>
                      <a:pt x="696092" y="1314916"/>
                    </a:lnTo>
                    <a:lnTo>
                      <a:pt x="699382" y="1320171"/>
                    </a:lnTo>
                    <a:lnTo>
                      <a:pt x="700259" y="1322800"/>
                    </a:lnTo>
                    <a:lnTo>
                      <a:pt x="699822" y="1325212"/>
                    </a:lnTo>
                    <a:lnTo>
                      <a:pt x="697852" y="1331572"/>
                    </a:lnTo>
                    <a:lnTo>
                      <a:pt x="692159" y="1342759"/>
                    </a:lnTo>
                    <a:lnTo>
                      <a:pt x="687342" y="1355041"/>
                    </a:lnTo>
                    <a:lnTo>
                      <a:pt x="680995" y="1373464"/>
                    </a:lnTo>
                    <a:lnTo>
                      <a:pt x="669831" y="1405702"/>
                    </a:lnTo>
                    <a:lnTo>
                      <a:pt x="668955" y="1406361"/>
                    </a:lnTo>
                    <a:lnTo>
                      <a:pt x="655974" y="1406953"/>
                    </a:lnTo>
                    <a:lnTo>
                      <a:pt x="623379" y="1406528"/>
                    </a:lnTo>
                    <a:lnTo>
                      <a:pt x="617021" y="1408414"/>
                    </a:lnTo>
                    <a:lnTo>
                      <a:pt x="603539" y="1413190"/>
                    </a:lnTo>
                    <a:lnTo>
                      <a:pt x="590948" y="1419196"/>
                    </a:lnTo>
                    <a:lnTo>
                      <a:pt x="567064" y="1422520"/>
                    </a:lnTo>
                    <a:lnTo>
                      <a:pt x="544275" y="1424748"/>
                    </a:lnTo>
                    <a:lnTo>
                      <a:pt x="544276" y="1427159"/>
                    </a:lnTo>
                    <a:lnTo>
                      <a:pt x="546468" y="1428909"/>
                    </a:lnTo>
                    <a:lnTo>
                      <a:pt x="547126" y="1430442"/>
                    </a:lnTo>
                    <a:lnTo>
                      <a:pt x="547127" y="1434387"/>
                    </a:lnTo>
                    <a:lnTo>
                      <a:pt x="547785" y="1436140"/>
                    </a:lnTo>
                    <a:lnTo>
                      <a:pt x="551951" y="1439860"/>
                    </a:lnTo>
                    <a:lnTo>
                      <a:pt x="553266" y="1442050"/>
                    </a:lnTo>
                    <a:lnTo>
                      <a:pt x="553924" y="1444898"/>
                    </a:lnTo>
                    <a:lnTo>
                      <a:pt x="553269" y="1448626"/>
                    </a:lnTo>
                    <a:lnTo>
                      <a:pt x="553269" y="1451037"/>
                    </a:lnTo>
                    <a:lnTo>
                      <a:pt x="552394" y="1453011"/>
                    </a:lnTo>
                    <a:lnTo>
                      <a:pt x="554586" y="1455857"/>
                    </a:lnTo>
                    <a:lnTo>
                      <a:pt x="556778" y="1457826"/>
                    </a:lnTo>
                    <a:lnTo>
                      <a:pt x="564012" y="1464391"/>
                    </a:lnTo>
                    <a:lnTo>
                      <a:pt x="566861" y="1464824"/>
                    </a:lnTo>
                    <a:lnTo>
                      <a:pt x="571683" y="1466571"/>
                    </a:lnTo>
                    <a:lnTo>
                      <a:pt x="572997" y="1466130"/>
                    </a:lnTo>
                    <a:lnTo>
                      <a:pt x="573873" y="1463937"/>
                    </a:lnTo>
                    <a:lnTo>
                      <a:pt x="573872" y="1461746"/>
                    </a:lnTo>
                    <a:lnTo>
                      <a:pt x="575844" y="1461085"/>
                    </a:lnTo>
                    <a:lnTo>
                      <a:pt x="579789" y="1461517"/>
                    </a:lnTo>
                    <a:lnTo>
                      <a:pt x="582200" y="1463924"/>
                    </a:lnTo>
                    <a:lnTo>
                      <a:pt x="584392" y="1465674"/>
                    </a:lnTo>
                    <a:lnTo>
                      <a:pt x="584831" y="1466770"/>
                    </a:lnTo>
                    <a:lnTo>
                      <a:pt x="584612" y="1467647"/>
                    </a:lnTo>
                    <a:lnTo>
                      <a:pt x="583297" y="1468745"/>
                    </a:lnTo>
                    <a:lnTo>
                      <a:pt x="581764" y="1470501"/>
                    </a:lnTo>
                    <a:lnTo>
                      <a:pt x="580669" y="1472037"/>
                    </a:lnTo>
                    <a:lnTo>
                      <a:pt x="578916" y="1473354"/>
                    </a:lnTo>
                    <a:lnTo>
                      <a:pt x="578698" y="1474451"/>
                    </a:lnTo>
                    <a:lnTo>
                      <a:pt x="579575" y="1475984"/>
                    </a:lnTo>
                    <a:lnTo>
                      <a:pt x="581548" y="1478392"/>
                    </a:lnTo>
                    <a:lnTo>
                      <a:pt x="581329" y="1480365"/>
                    </a:lnTo>
                    <a:lnTo>
                      <a:pt x="581988" y="1482337"/>
                    </a:lnTo>
                    <a:lnTo>
                      <a:pt x="584197" y="1482536"/>
                    </a:lnTo>
                    <a:lnTo>
                      <a:pt x="584837" y="1483428"/>
                    </a:lnTo>
                    <a:lnTo>
                      <a:pt x="585057" y="1485181"/>
                    </a:lnTo>
                    <a:lnTo>
                      <a:pt x="586591" y="1486495"/>
                    </a:lnTo>
                    <a:lnTo>
                      <a:pt x="588564" y="1488902"/>
                    </a:lnTo>
                    <a:lnTo>
                      <a:pt x="588565" y="1491971"/>
                    </a:lnTo>
                    <a:lnTo>
                      <a:pt x="586155" y="1491537"/>
                    </a:lnTo>
                    <a:lnTo>
                      <a:pt x="584402" y="1492197"/>
                    </a:lnTo>
                    <a:lnTo>
                      <a:pt x="582868" y="1492418"/>
                    </a:lnTo>
                    <a:lnTo>
                      <a:pt x="580677" y="1492203"/>
                    </a:lnTo>
                    <a:lnTo>
                      <a:pt x="578924" y="1493521"/>
                    </a:lnTo>
                    <a:lnTo>
                      <a:pt x="580021" y="1496149"/>
                    </a:lnTo>
                    <a:lnTo>
                      <a:pt x="580021" y="1497464"/>
                    </a:lnTo>
                    <a:lnTo>
                      <a:pt x="578926" y="1498123"/>
                    </a:lnTo>
                    <a:lnTo>
                      <a:pt x="578269" y="1499440"/>
                    </a:lnTo>
                    <a:lnTo>
                      <a:pt x="578488" y="1500316"/>
                    </a:lnTo>
                    <a:lnTo>
                      <a:pt x="579804" y="1501848"/>
                    </a:lnTo>
                    <a:lnTo>
                      <a:pt x="579805" y="1503602"/>
                    </a:lnTo>
                    <a:lnTo>
                      <a:pt x="578709" y="1504042"/>
                    </a:lnTo>
                    <a:lnTo>
                      <a:pt x="576956" y="1504922"/>
                    </a:lnTo>
                    <a:lnTo>
                      <a:pt x="576299" y="1506238"/>
                    </a:lnTo>
                    <a:lnTo>
                      <a:pt x="576738" y="1508210"/>
                    </a:lnTo>
                    <a:lnTo>
                      <a:pt x="577396" y="1508647"/>
                    </a:lnTo>
                    <a:lnTo>
                      <a:pt x="577397" y="1512154"/>
                    </a:lnTo>
                    <a:lnTo>
                      <a:pt x="577617" y="1513688"/>
                    </a:lnTo>
                    <a:lnTo>
                      <a:pt x="580905" y="1515436"/>
                    </a:lnTo>
                    <a:lnTo>
                      <a:pt x="582219" y="1514558"/>
                    </a:lnTo>
                    <a:lnTo>
                      <a:pt x="583534" y="1514337"/>
                    </a:lnTo>
                    <a:lnTo>
                      <a:pt x="585944" y="1515429"/>
                    </a:lnTo>
                    <a:lnTo>
                      <a:pt x="585946" y="1518717"/>
                    </a:lnTo>
                    <a:lnTo>
                      <a:pt x="584632" y="1519815"/>
                    </a:lnTo>
                    <a:lnTo>
                      <a:pt x="580468" y="1520479"/>
                    </a:lnTo>
                    <a:lnTo>
                      <a:pt x="578058" y="1518948"/>
                    </a:lnTo>
                    <a:lnTo>
                      <a:pt x="576087" y="1521801"/>
                    </a:lnTo>
                    <a:lnTo>
                      <a:pt x="575868" y="1523993"/>
                    </a:lnTo>
                    <a:lnTo>
                      <a:pt x="575432" y="1528378"/>
                    </a:lnTo>
                    <a:lnTo>
                      <a:pt x="575872" y="1534514"/>
                    </a:lnTo>
                    <a:lnTo>
                      <a:pt x="576749" y="1535609"/>
                    </a:lnTo>
                    <a:lnTo>
                      <a:pt x="576312" y="1540213"/>
                    </a:lnTo>
                    <a:lnTo>
                      <a:pt x="577847" y="1541525"/>
                    </a:lnTo>
                    <a:lnTo>
                      <a:pt x="582010" y="1541081"/>
                    </a:lnTo>
                    <a:lnTo>
                      <a:pt x="583763" y="1541078"/>
                    </a:lnTo>
                    <a:lnTo>
                      <a:pt x="584640" y="1542611"/>
                    </a:lnTo>
                    <a:lnTo>
                      <a:pt x="585738" y="1547432"/>
                    </a:lnTo>
                    <a:lnTo>
                      <a:pt x="586397" y="1551157"/>
                    </a:lnTo>
                    <a:lnTo>
                      <a:pt x="587931" y="1552689"/>
                    </a:lnTo>
                    <a:lnTo>
                      <a:pt x="587931" y="1554004"/>
                    </a:lnTo>
                    <a:lnTo>
                      <a:pt x="588371" y="1556633"/>
                    </a:lnTo>
                    <a:lnTo>
                      <a:pt x="589687" y="1559481"/>
                    </a:lnTo>
                    <a:lnTo>
                      <a:pt x="589468" y="1561016"/>
                    </a:lnTo>
                    <a:lnTo>
                      <a:pt x="587716" y="1563429"/>
                    </a:lnTo>
                    <a:lnTo>
                      <a:pt x="586841" y="1566061"/>
                    </a:lnTo>
                    <a:lnTo>
                      <a:pt x="586623" y="1569130"/>
                    </a:lnTo>
                    <a:lnTo>
                      <a:pt x="587281" y="1571759"/>
                    </a:lnTo>
                    <a:lnTo>
                      <a:pt x="589254" y="1572633"/>
                    </a:lnTo>
                    <a:lnTo>
                      <a:pt x="592759" y="1571532"/>
                    </a:lnTo>
                    <a:lnTo>
                      <a:pt x="595169" y="1571309"/>
                    </a:lnTo>
                    <a:lnTo>
                      <a:pt x="597581" y="1571963"/>
                    </a:lnTo>
                    <a:lnTo>
                      <a:pt x="599334" y="1574590"/>
                    </a:lnTo>
                    <a:lnTo>
                      <a:pt x="599993" y="1577220"/>
                    </a:lnTo>
                    <a:lnTo>
                      <a:pt x="601746" y="1578970"/>
                    </a:lnTo>
                    <a:lnTo>
                      <a:pt x="602623" y="1580065"/>
                    </a:lnTo>
                    <a:lnTo>
                      <a:pt x="602624" y="1582038"/>
                    </a:lnTo>
                    <a:lnTo>
                      <a:pt x="603940" y="1584228"/>
                    </a:lnTo>
                    <a:lnTo>
                      <a:pt x="606351" y="1586196"/>
                    </a:lnTo>
                    <a:lnTo>
                      <a:pt x="608105" y="1588167"/>
                    </a:lnTo>
                    <a:lnTo>
                      <a:pt x="608763" y="1589262"/>
                    </a:lnTo>
                    <a:lnTo>
                      <a:pt x="608325" y="1591016"/>
                    </a:lnTo>
                    <a:lnTo>
                      <a:pt x="607230" y="1592771"/>
                    </a:lnTo>
                    <a:lnTo>
                      <a:pt x="605916" y="1594526"/>
                    </a:lnTo>
                    <a:lnTo>
                      <a:pt x="606793" y="1595841"/>
                    </a:lnTo>
                    <a:lnTo>
                      <a:pt x="610300" y="1598027"/>
                    </a:lnTo>
                    <a:lnTo>
                      <a:pt x="610740" y="1601753"/>
                    </a:lnTo>
                    <a:lnTo>
                      <a:pt x="610302" y="1604384"/>
                    </a:lnTo>
                    <a:lnTo>
                      <a:pt x="609427" y="1606139"/>
                    </a:lnTo>
                    <a:lnTo>
                      <a:pt x="608113" y="1608333"/>
                    </a:lnTo>
                    <a:lnTo>
                      <a:pt x="601322" y="1614699"/>
                    </a:lnTo>
                    <a:lnTo>
                      <a:pt x="599131" y="1615361"/>
                    </a:lnTo>
                    <a:lnTo>
                      <a:pt x="593433" y="1616027"/>
                    </a:lnTo>
                    <a:lnTo>
                      <a:pt x="589709" y="1618225"/>
                    </a:lnTo>
                    <a:lnTo>
                      <a:pt x="557497" y="1618713"/>
                    </a:lnTo>
                    <a:lnTo>
                      <a:pt x="557739" y="1678333"/>
                    </a:lnTo>
                    <a:lnTo>
                      <a:pt x="581194" y="1698462"/>
                    </a:lnTo>
                    <a:lnTo>
                      <a:pt x="596758" y="1714221"/>
                    </a:lnTo>
                    <a:lnTo>
                      <a:pt x="598950" y="1715313"/>
                    </a:lnTo>
                    <a:lnTo>
                      <a:pt x="603771" y="1716621"/>
                    </a:lnTo>
                    <a:lnTo>
                      <a:pt x="605305" y="1717714"/>
                    </a:lnTo>
                    <a:lnTo>
                      <a:pt x="605306" y="1718591"/>
                    </a:lnTo>
                    <a:lnTo>
                      <a:pt x="605087" y="1720564"/>
                    </a:lnTo>
                    <a:lnTo>
                      <a:pt x="605307" y="1721879"/>
                    </a:lnTo>
                    <a:lnTo>
                      <a:pt x="608156" y="1722532"/>
                    </a:lnTo>
                    <a:lnTo>
                      <a:pt x="611663" y="1725157"/>
                    </a:lnTo>
                    <a:lnTo>
                      <a:pt x="614731" y="1726248"/>
                    </a:lnTo>
                    <a:lnTo>
                      <a:pt x="619114" y="1726022"/>
                    </a:lnTo>
                    <a:lnTo>
                      <a:pt x="623717" y="1727112"/>
                    </a:lnTo>
                    <a:lnTo>
                      <a:pt x="628100" y="1729735"/>
                    </a:lnTo>
                    <a:lnTo>
                      <a:pt x="630292" y="1731485"/>
                    </a:lnTo>
                    <a:lnTo>
                      <a:pt x="632483" y="1731482"/>
                    </a:lnTo>
                    <a:lnTo>
                      <a:pt x="635333" y="1733231"/>
                    </a:lnTo>
                    <a:lnTo>
                      <a:pt x="636648" y="1734544"/>
                    </a:lnTo>
                    <a:lnTo>
                      <a:pt x="637306" y="1734543"/>
                    </a:lnTo>
                    <a:lnTo>
                      <a:pt x="639059" y="1736951"/>
                    </a:lnTo>
                    <a:lnTo>
                      <a:pt x="641909" y="1740892"/>
                    </a:lnTo>
                    <a:lnTo>
                      <a:pt x="644101" y="1741108"/>
                    </a:lnTo>
                    <a:lnTo>
                      <a:pt x="646511" y="1741981"/>
                    </a:lnTo>
                    <a:lnTo>
                      <a:pt x="648047" y="1743294"/>
                    </a:lnTo>
                    <a:lnTo>
                      <a:pt x="650457" y="1743290"/>
                    </a:lnTo>
                    <a:lnTo>
                      <a:pt x="651772" y="1744384"/>
                    </a:lnTo>
                    <a:lnTo>
                      <a:pt x="651773" y="1747891"/>
                    </a:lnTo>
                    <a:lnTo>
                      <a:pt x="652650" y="1748109"/>
                    </a:lnTo>
                    <a:lnTo>
                      <a:pt x="659005" y="1749195"/>
                    </a:lnTo>
                    <a:lnTo>
                      <a:pt x="660101" y="1750947"/>
                    </a:lnTo>
                    <a:lnTo>
                      <a:pt x="660322" y="1753796"/>
                    </a:lnTo>
                    <a:lnTo>
                      <a:pt x="659884" y="1755989"/>
                    </a:lnTo>
                    <a:lnTo>
                      <a:pt x="659447" y="1758401"/>
                    </a:lnTo>
                    <a:lnTo>
                      <a:pt x="660324" y="1759495"/>
                    </a:lnTo>
                    <a:lnTo>
                      <a:pt x="663831" y="1761024"/>
                    </a:lnTo>
                    <a:lnTo>
                      <a:pt x="666460" y="1761020"/>
                    </a:lnTo>
                    <a:lnTo>
                      <a:pt x="667993" y="1758387"/>
                    </a:lnTo>
                    <a:lnTo>
                      <a:pt x="669527" y="1757289"/>
                    </a:lnTo>
                    <a:lnTo>
                      <a:pt x="676539" y="1756621"/>
                    </a:lnTo>
                    <a:lnTo>
                      <a:pt x="678293" y="1758372"/>
                    </a:lnTo>
                    <a:lnTo>
                      <a:pt x="683771" y="1758582"/>
                    </a:lnTo>
                    <a:lnTo>
                      <a:pt x="685524" y="1757483"/>
                    </a:lnTo>
                    <a:lnTo>
                      <a:pt x="686619" y="1756386"/>
                    </a:lnTo>
                    <a:lnTo>
                      <a:pt x="687934" y="1756603"/>
                    </a:lnTo>
                    <a:lnTo>
                      <a:pt x="689687" y="1758354"/>
                    </a:lnTo>
                    <a:lnTo>
                      <a:pt x="689688" y="1759888"/>
                    </a:lnTo>
                    <a:lnTo>
                      <a:pt x="696044" y="1762947"/>
                    </a:lnTo>
                    <a:lnTo>
                      <a:pt x="696466" y="1763995"/>
                    </a:lnTo>
                    <a:lnTo>
                      <a:pt x="696466" y="1765504"/>
                    </a:lnTo>
                    <a:lnTo>
                      <a:pt x="695607" y="1767112"/>
                    </a:lnTo>
                    <a:lnTo>
                      <a:pt x="695608" y="1769524"/>
                    </a:lnTo>
                    <a:lnTo>
                      <a:pt x="697581" y="1770836"/>
                    </a:lnTo>
                    <a:lnTo>
                      <a:pt x="699553" y="1770833"/>
                    </a:lnTo>
                    <a:lnTo>
                      <a:pt x="700869" y="1773242"/>
                    </a:lnTo>
                    <a:lnTo>
                      <a:pt x="701527" y="1775432"/>
                    </a:lnTo>
                    <a:lnTo>
                      <a:pt x="702228" y="1777302"/>
                    </a:lnTo>
                    <a:lnTo>
                      <a:pt x="702640" y="1779223"/>
                    </a:lnTo>
                    <a:lnTo>
                      <a:pt x="701337" y="1781075"/>
                    </a:lnTo>
                    <a:lnTo>
                      <a:pt x="702366" y="1782310"/>
                    </a:lnTo>
                    <a:lnTo>
                      <a:pt x="707008" y="1781342"/>
                    </a:lnTo>
                    <a:lnTo>
                      <a:pt x="709418" y="1780681"/>
                    </a:lnTo>
                    <a:lnTo>
                      <a:pt x="712705" y="1781333"/>
                    </a:lnTo>
                    <a:lnTo>
                      <a:pt x="717308" y="1783299"/>
                    </a:lnTo>
                    <a:lnTo>
                      <a:pt x="719499" y="1782200"/>
                    </a:lnTo>
                    <a:lnTo>
                      <a:pt x="720594" y="1782198"/>
                    </a:lnTo>
                    <a:lnTo>
                      <a:pt x="723444" y="1786139"/>
                    </a:lnTo>
                    <a:lnTo>
                      <a:pt x="727829" y="1790078"/>
                    </a:lnTo>
                    <a:lnTo>
                      <a:pt x="732650" y="1792043"/>
                    </a:lnTo>
                    <a:lnTo>
                      <a:pt x="735500" y="1794012"/>
                    </a:lnTo>
                    <a:lnTo>
                      <a:pt x="735502" y="1799711"/>
                    </a:lnTo>
                    <a:lnTo>
                      <a:pt x="737475" y="1801022"/>
                    </a:lnTo>
                    <a:lnTo>
                      <a:pt x="741200" y="1801017"/>
                    </a:lnTo>
                    <a:lnTo>
                      <a:pt x="742296" y="1802111"/>
                    </a:lnTo>
                    <a:lnTo>
                      <a:pt x="744050" y="1804300"/>
                    </a:lnTo>
                    <a:lnTo>
                      <a:pt x="745260" y="1803759"/>
                    </a:lnTo>
                    <a:lnTo>
                      <a:pt x="746636" y="1803208"/>
                    </a:lnTo>
                    <a:lnTo>
                      <a:pt x="748176" y="1804089"/>
                    </a:lnTo>
                    <a:lnTo>
                      <a:pt x="748726" y="1805465"/>
                    </a:lnTo>
                    <a:lnTo>
                      <a:pt x="747736" y="1806565"/>
                    </a:lnTo>
                    <a:lnTo>
                      <a:pt x="746242" y="1807366"/>
                    </a:lnTo>
                    <a:lnTo>
                      <a:pt x="744711" y="1808051"/>
                    </a:lnTo>
                    <a:lnTo>
                      <a:pt x="743225" y="1810637"/>
                    </a:lnTo>
                    <a:lnTo>
                      <a:pt x="738440" y="1814379"/>
                    </a:lnTo>
                    <a:lnTo>
                      <a:pt x="734093" y="1814104"/>
                    </a:lnTo>
                    <a:lnTo>
                      <a:pt x="733598" y="1815259"/>
                    </a:lnTo>
                    <a:lnTo>
                      <a:pt x="732443" y="1816360"/>
                    </a:lnTo>
                    <a:lnTo>
                      <a:pt x="733874" y="1819606"/>
                    </a:lnTo>
                    <a:lnTo>
                      <a:pt x="733324" y="1820872"/>
                    </a:lnTo>
                    <a:lnTo>
                      <a:pt x="731178" y="1820597"/>
                    </a:lnTo>
                    <a:lnTo>
                      <a:pt x="728813" y="1822523"/>
                    </a:lnTo>
                    <a:lnTo>
                      <a:pt x="726007" y="1823349"/>
                    </a:lnTo>
                    <a:lnTo>
                      <a:pt x="723897" y="1823620"/>
                    </a:lnTo>
                    <a:lnTo>
                      <a:pt x="720829" y="1823625"/>
                    </a:lnTo>
                    <a:lnTo>
                      <a:pt x="718415" y="1823843"/>
                    </a:lnTo>
                    <a:lnTo>
                      <a:pt x="717866" y="1825384"/>
                    </a:lnTo>
                    <a:lnTo>
                      <a:pt x="715790" y="1825605"/>
                    </a:lnTo>
                    <a:lnTo>
                      <a:pt x="714124" y="1824779"/>
                    </a:lnTo>
                    <a:lnTo>
                      <a:pt x="712529" y="1823458"/>
                    </a:lnTo>
                    <a:lnTo>
                      <a:pt x="709833" y="1823788"/>
                    </a:lnTo>
                    <a:lnTo>
                      <a:pt x="709118" y="1825770"/>
                    </a:lnTo>
                    <a:lnTo>
                      <a:pt x="709943" y="1827475"/>
                    </a:lnTo>
                    <a:lnTo>
                      <a:pt x="710109" y="1828686"/>
                    </a:lnTo>
                    <a:lnTo>
                      <a:pt x="708568" y="1829786"/>
                    </a:lnTo>
                    <a:lnTo>
                      <a:pt x="706588" y="1830942"/>
                    </a:lnTo>
                    <a:lnTo>
                      <a:pt x="703342" y="1833583"/>
                    </a:lnTo>
                    <a:lnTo>
                      <a:pt x="702683" y="1834904"/>
                    </a:lnTo>
                    <a:lnTo>
                      <a:pt x="702463" y="1837105"/>
                    </a:lnTo>
                    <a:lnTo>
                      <a:pt x="699767" y="1839966"/>
                    </a:lnTo>
                    <a:lnTo>
                      <a:pt x="697071" y="1841947"/>
                    </a:lnTo>
                    <a:lnTo>
                      <a:pt x="695696" y="1844148"/>
                    </a:lnTo>
                    <a:lnTo>
                      <a:pt x="694926" y="1846349"/>
                    </a:lnTo>
                    <a:lnTo>
                      <a:pt x="695477" y="1848495"/>
                    </a:lnTo>
                    <a:lnTo>
                      <a:pt x="695588" y="1852512"/>
                    </a:lnTo>
                    <a:lnTo>
                      <a:pt x="695202" y="1855484"/>
                    </a:lnTo>
                    <a:lnTo>
                      <a:pt x="693388" y="1860161"/>
                    </a:lnTo>
                    <a:lnTo>
                      <a:pt x="692356" y="1862248"/>
                    </a:lnTo>
                    <a:lnTo>
                      <a:pt x="691078" y="1862747"/>
                    </a:lnTo>
                    <a:lnTo>
                      <a:pt x="687227" y="1862747"/>
                    </a:lnTo>
                    <a:lnTo>
                      <a:pt x="684695" y="1861536"/>
                    </a:lnTo>
                    <a:lnTo>
                      <a:pt x="682660" y="1861207"/>
                    </a:lnTo>
                    <a:lnTo>
                      <a:pt x="681181" y="1862484"/>
                    </a:lnTo>
                    <a:lnTo>
                      <a:pt x="680305" y="1864020"/>
                    </a:lnTo>
                    <a:lnTo>
                      <a:pt x="679868" y="1866212"/>
                    </a:lnTo>
                    <a:lnTo>
                      <a:pt x="679211" y="1869721"/>
                    </a:lnTo>
                    <a:lnTo>
                      <a:pt x="678287" y="1870478"/>
                    </a:lnTo>
                    <a:lnTo>
                      <a:pt x="676417" y="1871029"/>
                    </a:lnTo>
                    <a:lnTo>
                      <a:pt x="675867" y="1871799"/>
                    </a:lnTo>
                    <a:lnTo>
                      <a:pt x="675812" y="1872817"/>
                    </a:lnTo>
                    <a:lnTo>
                      <a:pt x="676307" y="1874440"/>
                    </a:lnTo>
                    <a:lnTo>
                      <a:pt x="676445" y="1877356"/>
                    </a:lnTo>
                    <a:lnTo>
                      <a:pt x="676148" y="1881781"/>
                    </a:lnTo>
                    <a:lnTo>
                      <a:pt x="676149" y="1884192"/>
                    </a:lnTo>
                    <a:lnTo>
                      <a:pt x="677464" y="1886163"/>
                    </a:lnTo>
                    <a:lnTo>
                      <a:pt x="679876" y="1889666"/>
                    </a:lnTo>
                    <a:lnTo>
                      <a:pt x="680535" y="1892953"/>
                    </a:lnTo>
                    <a:lnTo>
                      <a:pt x="684041" y="1893605"/>
                    </a:lnTo>
                    <a:lnTo>
                      <a:pt x="686453" y="1895355"/>
                    </a:lnTo>
                    <a:lnTo>
                      <a:pt x="687548" y="1896668"/>
                    </a:lnTo>
                    <a:lnTo>
                      <a:pt x="687111" y="1897765"/>
                    </a:lnTo>
                    <a:lnTo>
                      <a:pt x="684920" y="1900179"/>
                    </a:lnTo>
                    <a:lnTo>
                      <a:pt x="682292" y="1903033"/>
                    </a:lnTo>
                    <a:lnTo>
                      <a:pt x="681416" y="1905445"/>
                    </a:lnTo>
                    <a:lnTo>
                      <a:pt x="681637" y="1910048"/>
                    </a:lnTo>
                    <a:lnTo>
                      <a:pt x="681419" y="1913556"/>
                    </a:lnTo>
                    <a:lnTo>
                      <a:pt x="679229" y="1916628"/>
                    </a:lnTo>
                    <a:lnTo>
                      <a:pt x="677697" y="1920137"/>
                    </a:lnTo>
                    <a:lnTo>
                      <a:pt x="677698" y="1922987"/>
                    </a:lnTo>
                    <a:lnTo>
                      <a:pt x="677918" y="1924740"/>
                    </a:lnTo>
                    <a:lnTo>
                      <a:pt x="679013" y="1925615"/>
                    </a:lnTo>
                    <a:lnTo>
                      <a:pt x="680986" y="1926269"/>
                    </a:lnTo>
                    <a:lnTo>
                      <a:pt x="683396" y="1926265"/>
                    </a:lnTo>
                    <a:lnTo>
                      <a:pt x="683835" y="1927142"/>
                    </a:lnTo>
                    <a:lnTo>
                      <a:pt x="683616" y="1929334"/>
                    </a:lnTo>
                    <a:lnTo>
                      <a:pt x="683619" y="1933937"/>
                    </a:lnTo>
                    <a:lnTo>
                      <a:pt x="682962" y="1935472"/>
                    </a:lnTo>
                    <a:lnTo>
                      <a:pt x="680114" y="1937012"/>
                    </a:lnTo>
                    <a:lnTo>
                      <a:pt x="680114" y="1938984"/>
                    </a:lnTo>
                    <a:lnTo>
                      <a:pt x="680553" y="1941395"/>
                    </a:lnTo>
                    <a:lnTo>
                      <a:pt x="681431" y="1945558"/>
                    </a:lnTo>
                    <a:lnTo>
                      <a:pt x="682968" y="1951474"/>
                    </a:lnTo>
                    <a:lnTo>
                      <a:pt x="682092" y="1953886"/>
                    </a:lnTo>
                    <a:lnTo>
                      <a:pt x="680558" y="1954984"/>
                    </a:lnTo>
                    <a:lnTo>
                      <a:pt x="678149" y="1955646"/>
                    </a:lnTo>
                    <a:lnTo>
                      <a:pt x="676834" y="1958497"/>
                    </a:lnTo>
                    <a:lnTo>
                      <a:pt x="676397" y="1961786"/>
                    </a:lnTo>
                    <a:lnTo>
                      <a:pt x="677055" y="1962881"/>
                    </a:lnTo>
                    <a:lnTo>
                      <a:pt x="681440" y="1967696"/>
                    </a:lnTo>
                    <a:lnTo>
                      <a:pt x="681879" y="1969887"/>
                    </a:lnTo>
                    <a:lnTo>
                      <a:pt x="681880" y="1973395"/>
                    </a:lnTo>
                    <a:lnTo>
                      <a:pt x="682319" y="1974709"/>
                    </a:lnTo>
                    <a:lnTo>
                      <a:pt x="682320" y="1977559"/>
                    </a:lnTo>
                    <a:lnTo>
                      <a:pt x="682103" y="1982162"/>
                    </a:lnTo>
                    <a:lnTo>
                      <a:pt x="682323" y="1984573"/>
                    </a:lnTo>
                    <a:lnTo>
                      <a:pt x="685830" y="1986760"/>
                    </a:lnTo>
                    <a:lnTo>
                      <a:pt x="687802" y="1986975"/>
                    </a:lnTo>
                    <a:lnTo>
                      <a:pt x="690432" y="1987410"/>
                    </a:lnTo>
                    <a:lnTo>
                      <a:pt x="691528" y="1989162"/>
                    </a:lnTo>
                    <a:lnTo>
                      <a:pt x="693720" y="1990912"/>
                    </a:lnTo>
                    <a:lnTo>
                      <a:pt x="693940" y="1992226"/>
                    </a:lnTo>
                    <a:lnTo>
                      <a:pt x="695475" y="1994197"/>
                    </a:lnTo>
                    <a:lnTo>
                      <a:pt x="696133" y="1996168"/>
                    </a:lnTo>
                    <a:lnTo>
                      <a:pt x="696353" y="1999895"/>
                    </a:lnTo>
                    <a:lnTo>
                      <a:pt x="700518" y="2004053"/>
                    </a:lnTo>
                    <a:lnTo>
                      <a:pt x="702929" y="2005145"/>
                    </a:lnTo>
                    <a:lnTo>
                      <a:pt x="704684" y="2008211"/>
                    </a:lnTo>
                    <a:lnTo>
                      <a:pt x="707314" y="2008864"/>
                    </a:lnTo>
                    <a:lnTo>
                      <a:pt x="712135" y="2008857"/>
                    </a:lnTo>
                    <a:lnTo>
                      <a:pt x="713450" y="2009294"/>
                    </a:lnTo>
                    <a:lnTo>
                      <a:pt x="714546" y="2012799"/>
                    </a:lnTo>
                    <a:lnTo>
                      <a:pt x="715763" y="2016040"/>
                    </a:lnTo>
                    <a:lnTo>
                      <a:pt x="716843" y="2014864"/>
                    </a:lnTo>
                    <a:lnTo>
                      <a:pt x="701642" y="2049928"/>
                    </a:lnTo>
                    <a:lnTo>
                      <a:pt x="685792" y="2090657"/>
                    </a:lnTo>
                    <a:lnTo>
                      <a:pt x="679804" y="2095001"/>
                    </a:lnTo>
                    <a:lnTo>
                      <a:pt x="670148" y="2071982"/>
                    </a:lnTo>
                    <a:lnTo>
                      <a:pt x="666649" y="2066271"/>
                    </a:lnTo>
                    <a:lnTo>
                      <a:pt x="660940" y="2063877"/>
                    </a:lnTo>
                    <a:lnTo>
                      <a:pt x="648969" y="2062775"/>
                    </a:lnTo>
                    <a:lnTo>
                      <a:pt x="638102" y="2058904"/>
                    </a:lnTo>
                    <a:lnTo>
                      <a:pt x="629261" y="2055776"/>
                    </a:lnTo>
                    <a:lnTo>
                      <a:pt x="617399" y="2054952"/>
                    </a:lnTo>
                    <a:lnTo>
                      <a:pt x="610528" y="2053975"/>
                    </a:lnTo>
                    <a:lnTo>
                      <a:pt x="607903" y="2052689"/>
                    </a:lnTo>
                    <a:lnTo>
                      <a:pt x="604630" y="2052592"/>
                    </a:lnTo>
                    <a:lnTo>
                      <a:pt x="601762" y="2052865"/>
                    </a:lnTo>
                    <a:lnTo>
                      <a:pt x="597223" y="2054059"/>
                    </a:lnTo>
                    <a:lnTo>
                      <a:pt x="594615" y="2054940"/>
                    </a:lnTo>
                    <a:lnTo>
                      <a:pt x="590801" y="2054943"/>
                    </a:lnTo>
                    <a:lnTo>
                      <a:pt x="587322" y="2055475"/>
                    </a:lnTo>
                    <a:lnTo>
                      <a:pt x="586001" y="2055530"/>
                    </a:lnTo>
                    <a:lnTo>
                      <a:pt x="581867" y="2055314"/>
                    </a:lnTo>
                    <a:lnTo>
                      <a:pt x="579464" y="2053786"/>
                    </a:lnTo>
                    <a:lnTo>
                      <a:pt x="577454" y="2052322"/>
                    </a:lnTo>
                    <a:lnTo>
                      <a:pt x="577065" y="2050557"/>
                    </a:lnTo>
                    <a:lnTo>
                      <a:pt x="579084" y="2046915"/>
                    </a:lnTo>
                    <a:lnTo>
                      <a:pt x="580413" y="2041751"/>
                    </a:lnTo>
                    <a:lnTo>
                      <a:pt x="582401" y="2037413"/>
                    </a:lnTo>
                    <a:lnTo>
                      <a:pt x="586902" y="2031648"/>
                    </a:lnTo>
                    <a:lnTo>
                      <a:pt x="589296" y="2025016"/>
                    </a:lnTo>
                    <a:lnTo>
                      <a:pt x="590585" y="2020043"/>
                    </a:lnTo>
                    <a:lnTo>
                      <a:pt x="589296" y="2016177"/>
                    </a:lnTo>
                    <a:lnTo>
                      <a:pt x="585613" y="2014151"/>
                    </a:lnTo>
                    <a:lnTo>
                      <a:pt x="579719" y="2010836"/>
                    </a:lnTo>
                    <a:lnTo>
                      <a:pt x="574010" y="2011204"/>
                    </a:lnTo>
                    <a:lnTo>
                      <a:pt x="567748" y="2012492"/>
                    </a:lnTo>
                    <a:lnTo>
                      <a:pt x="562886" y="2016702"/>
                    </a:lnTo>
                    <a:lnTo>
                      <a:pt x="557740" y="2014913"/>
                    </a:lnTo>
                    <a:lnTo>
                      <a:pt x="557115" y="2014697"/>
                    </a:lnTo>
                    <a:lnTo>
                      <a:pt x="557065" y="2010469"/>
                    </a:lnTo>
                    <a:lnTo>
                      <a:pt x="557618" y="2004572"/>
                    </a:lnTo>
                    <a:lnTo>
                      <a:pt x="560164" y="2000872"/>
                    </a:lnTo>
                    <a:lnTo>
                      <a:pt x="562559" y="1998682"/>
                    </a:lnTo>
                    <a:lnTo>
                      <a:pt x="566090" y="1997024"/>
                    </a:lnTo>
                    <a:lnTo>
                      <a:pt x="567195" y="1993707"/>
                    </a:lnTo>
                    <a:lnTo>
                      <a:pt x="567897" y="1990879"/>
                    </a:lnTo>
                    <a:lnTo>
                      <a:pt x="568184" y="1989032"/>
                    </a:lnTo>
                    <a:lnTo>
                      <a:pt x="568032" y="1980900"/>
                    </a:lnTo>
                    <a:lnTo>
                      <a:pt x="567677" y="1972386"/>
                    </a:lnTo>
                    <a:lnTo>
                      <a:pt x="570772" y="1960760"/>
                    </a:lnTo>
                    <a:lnTo>
                      <a:pt x="567744" y="1957932"/>
                    </a:lnTo>
                    <a:lnTo>
                      <a:pt x="566128" y="1954903"/>
                    </a:lnTo>
                    <a:lnTo>
                      <a:pt x="564109" y="1952079"/>
                    </a:lnTo>
                    <a:lnTo>
                      <a:pt x="563100" y="1948242"/>
                    </a:lnTo>
                    <a:lnTo>
                      <a:pt x="561888" y="1946021"/>
                    </a:lnTo>
                    <a:lnTo>
                      <a:pt x="560071" y="1943798"/>
                    </a:lnTo>
                    <a:lnTo>
                      <a:pt x="559667" y="1941376"/>
                    </a:lnTo>
                    <a:lnTo>
                      <a:pt x="559869" y="1938953"/>
                    </a:lnTo>
                    <a:lnTo>
                      <a:pt x="560071" y="1933703"/>
                    </a:lnTo>
                    <a:lnTo>
                      <a:pt x="559667" y="1930471"/>
                    </a:lnTo>
                    <a:lnTo>
                      <a:pt x="558657" y="1927039"/>
                    </a:lnTo>
                    <a:lnTo>
                      <a:pt x="556840" y="1923002"/>
                    </a:lnTo>
                    <a:lnTo>
                      <a:pt x="553408" y="1920174"/>
                    </a:lnTo>
                    <a:lnTo>
                      <a:pt x="551591" y="1915128"/>
                    </a:lnTo>
                    <a:lnTo>
                      <a:pt x="550380" y="1909272"/>
                    </a:lnTo>
                    <a:lnTo>
                      <a:pt x="548966" y="1904426"/>
                    </a:lnTo>
                    <a:lnTo>
                      <a:pt x="547351" y="1900790"/>
                    </a:lnTo>
                    <a:lnTo>
                      <a:pt x="544322" y="1899985"/>
                    </a:lnTo>
                    <a:lnTo>
                      <a:pt x="542706" y="1897762"/>
                    </a:lnTo>
                    <a:lnTo>
                      <a:pt x="542303" y="1896149"/>
                    </a:lnTo>
                    <a:lnTo>
                      <a:pt x="544928" y="1892917"/>
                    </a:lnTo>
                    <a:lnTo>
                      <a:pt x="546745" y="1889687"/>
                    </a:lnTo>
                    <a:lnTo>
                      <a:pt x="546341" y="1882823"/>
                    </a:lnTo>
                    <a:lnTo>
                      <a:pt x="544322" y="1876562"/>
                    </a:lnTo>
                    <a:lnTo>
                      <a:pt x="542101" y="1874141"/>
                    </a:lnTo>
                    <a:lnTo>
                      <a:pt x="539678" y="1871717"/>
                    </a:lnTo>
                    <a:lnTo>
                      <a:pt x="537659" y="1867276"/>
                    </a:lnTo>
                    <a:lnTo>
                      <a:pt x="535842" y="1863236"/>
                    </a:lnTo>
                    <a:lnTo>
                      <a:pt x="533419" y="1859602"/>
                    </a:lnTo>
                    <a:lnTo>
                      <a:pt x="531198" y="1857178"/>
                    </a:lnTo>
                    <a:lnTo>
                      <a:pt x="527361" y="1855362"/>
                    </a:lnTo>
                    <a:lnTo>
                      <a:pt x="524131" y="1854757"/>
                    </a:lnTo>
                    <a:lnTo>
                      <a:pt x="519178" y="1852528"/>
                    </a:lnTo>
                    <a:lnTo>
                      <a:pt x="515767" y="1849119"/>
                    </a:lnTo>
                    <a:lnTo>
                      <a:pt x="513684" y="1843813"/>
                    </a:lnTo>
                    <a:lnTo>
                      <a:pt x="512736" y="1840405"/>
                    </a:lnTo>
                    <a:lnTo>
                      <a:pt x="512358" y="1838321"/>
                    </a:lnTo>
                    <a:lnTo>
                      <a:pt x="512168" y="1833017"/>
                    </a:lnTo>
                    <a:lnTo>
                      <a:pt x="512358" y="1829606"/>
                    </a:lnTo>
                    <a:lnTo>
                      <a:pt x="512736" y="1826765"/>
                    </a:lnTo>
                    <a:lnTo>
                      <a:pt x="513305" y="1824493"/>
                    </a:lnTo>
                    <a:lnTo>
                      <a:pt x="514063" y="1820890"/>
                    </a:lnTo>
                    <a:lnTo>
                      <a:pt x="514252" y="1818618"/>
                    </a:lnTo>
                    <a:lnTo>
                      <a:pt x="514631" y="1814453"/>
                    </a:lnTo>
                    <a:lnTo>
                      <a:pt x="513873" y="1811042"/>
                    </a:lnTo>
                    <a:lnTo>
                      <a:pt x="512926" y="1807255"/>
                    </a:lnTo>
                    <a:lnTo>
                      <a:pt x="512240" y="1796807"/>
                    </a:lnTo>
                    <a:lnTo>
                      <a:pt x="511248" y="1791194"/>
                    </a:lnTo>
                    <a:lnTo>
                      <a:pt x="507391" y="1784706"/>
                    </a:lnTo>
                    <a:lnTo>
                      <a:pt x="506359" y="1781951"/>
                    </a:lnTo>
                    <a:lnTo>
                      <a:pt x="504981" y="1779025"/>
                    </a:lnTo>
                    <a:lnTo>
                      <a:pt x="503604" y="1776959"/>
                    </a:lnTo>
                    <a:lnTo>
                      <a:pt x="502915" y="1774378"/>
                    </a:lnTo>
                    <a:lnTo>
                      <a:pt x="503260" y="1771106"/>
                    </a:lnTo>
                    <a:lnTo>
                      <a:pt x="504292" y="1767834"/>
                    </a:lnTo>
                    <a:lnTo>
                      <a:pt x="505842" y="1765252"/>
                    </a:lnTo>
                    <a:lnTo>
                      <a:pt x="510110" y="1761558"/>
                    </a:lnTo>
                    <a:lnTo>
                      <a:pt x="510285" y="1758411"/>
                    </a:lnTo>
                    <a:lnTo>
                      <a:pt x="509410" y="1754037"/>
                    </a:lnTo>
                    <a:lnTo>
                      <a:pt x="506875" y="1749760"/>
                    </a:lnTo>
                    <a:lnTo>
                      <a:pt x="506703" y="1746145"/>
                    </a:lnTo>
                    <a:lnTo>
                      <a:pt x="506531" y="1743907"/>
                    </a:lnTo>
                    <a:lnTo>
                      <a:pt x="506186" y="1741325"/>
                    </a:lnTo>
                    <a:lnTo>
                      <a:pt x="505497" y="1738399"/>
                    </a:lnTo>
                    <a:lnTo>
                      <a:pt x="506530" y="1735987"/>
                    </a:lnTo>
                    <a:lnTo>
                      <a:pt x="508424" y="1733922"/>
                    </a:lnTo>
                    <a:lnTo>
                      <a:pt x="509801" y="1731513"/>
                    </a:lnTo>
                    <a:lnTo>
                      <a:pt x="511006" y="1728584"/>
                    </a:lnTo>
                    <a:lnTo>
                      <a:pt x="512728" y="1725659"/>
                    </a:lnTo>
                    <a:lnTo>
                      <a:pt x="514449" y="1723247"/>
                    </a:lnTo>
                    <a:lnTo>
                      <a:pt x="514449" y="1721528"/>
                    </a:lnTo>
                    <a:lnTo>
                      <a:pt x="513416" y="1719632"/>
                    </a:lnTo>
                    <a:lnTo>
                      <a:pt x="512556" y="1716880"/>
                    </a:lnTo>
                    <a:lnTo>
                      <a:pt x="512040" y="1713952"/>
                    </a:lnTo>
                    <a:lnTo>
                      <a:pt x="512039" y="1708099"/>
                    </a:lnTo>
                    <a:lnTo>
                      <a:pt x="511695" y="1705173"/>
                    </a:lnTo>
                    <a:lnTo>
                      <a:pt x="511178" y="1702591"/>
                    </a:lnTo>
                    <a:lnTo>
                      <a:pt x="510318" y="1698460"/>
                    </a:lnTo>
                    <a:lnTo>
                      <a:pt x="508593" y="1696057"/>
                    </a:lnTo>
                    <a:lnTo>
                      <a:pt x="508028" y="1693834"/>
                    </a:lnTo>
                    <a:lnTo>
                      <a:pt x="507115" y="1690778"/>
                    </a:lnTo>
                    <a:lnTo>
                      <a:pt x="505698" y="1685109"/>
                    </a:lnTo>
                    <a:lnTo>
                      <a:pt x="504590" y="1682788"/>
                    </a:lnTo>
                    <a:lnTo>
                      <a:pt x="504068" y="1681692"/>
                    </a:lnTo>
                    <a:lnTo>
                      <a:pt x="500486" y="1676346"/>
                    </a:lnTo>
                    <a:lnTo>
                      <a:pt x="498701" y="1672937"/>
                    </a:lnTo>
                    <a:lnTo>
                      <a:pt x="496710" y="1668375"/>
                    </a:lnTo>
                    <a:lnTo>
                      <a:pt x="494161" y="1663527"/>
                    </a:lnTo>
                    <a:lnTo>
                      <a:pt x="492248" y="1658961"/>
                    </a:lnTo>
                    <a:lnTo>
                      <a:pt x="490142" y="1655334"/>
                    </a:lnTo>
                    <a:lnTo>
                      <a:pt x="487628" y="1651261"/>
                    </a:lnTo>
                    <a:lnTo>
                      <a:pt x="486099" y="1648381"/>
                    </a:lnTo>
                    <a:lnTo>
                      <a:pt x="481144" y="1647166"/>
                    </a:lnTo>
                    <a:lnTo>
                      <a:pt x="478946" y="1645249"/>
                    </a:lnTo>
                    <a:lnTo>
                      <a:pt x="474552" y="1644696"/>
                    </a:lnTo>
                    <a:lnTo>
                      <a:pt x="469609" y="1644146"/>
                    </a:lnTo>
                    <a:lnTo>
                      <a:pt x="463018" y="1644972"/>
                    </a:lnTo>
                    <a:lnTo>
                      <a:pt x="457525" y="1644696"/>
                    </a:lnTo>
                    <a:lnTo>
                      <a:pt x="451758" y="1643599"/>
                    </a:lnTo>
                    <a:lnTo>
                      <a:pt x="445990" y="1643873"/>
                    </a:lnTo>
                    <a:lnTo>
                      <a:pt x="442420" y="1644423"/>
                    </a:lnTo>
                    <a:lnTo>
                      <a:pt x="439125" y="1645519"/>
                    </a:lnTo>
                    <a:lnTo>
                      <a:pt x="436189" y="1647965"/>
                    </a:lnTo>
                    <a:lnTo>
                      <a:pt x="433349" y="1648854"/>
                    </a:lnTo>
                    <a:lnTo>
                      <a:pt x="429903" y="1650157"/>
                    </a:lnTo>
                    <a:lnTo>
                      <a:pt x="427286" y="1650808"/>
                    </a:lnTo>
                    <a:lnTo>
                      <a:pt x="424948" y="1650750"/>
                    </a:lnTo>
                    <a:lnTo>
                      <a:pt x="419026" y="1648827"/>
                    </a:lnTo>
                    <a:lnTo>
                      <a:pt x="416532" y="1645215"/>
                    </a:lnTo>
                    <a:lnTo>
                      <a:pt x="410989" y="1637782"/>
                    </a:lnTo>
                    <a:lnTo>
                      <a:pt x="408627" y="1635404"/>
                    </a:lnTo>
                    <a:lnTo>
                      <a:pt x="407727" y="1632655"/>
                    </a:lnTo>
                    <a:lnTo>
                      <a:pt x="406828" y="1629905"/>
                    </a:lnTo>
                    <a:lnTo>
                      <a:pt x="406091" y="1627302"/>
                    </a:lnTo>
                    <a:lnTo>
                      <a:pt x="405590" y="1622992"/>
                    </a:lnTo>
                    <a:lnTo>
                      <a:pt x="405274" y="1619364"/>
                    </a:lnTo>
                    <a:lnTo>
                      <a:pt x="405232" y="1614878"/>
                    </a:lnTo>
                    <a:lnTo>
                      <a:pt x="405708" y="1611531"/>
                    </a:lnTo>
                    <a:lnTo>
                      <a:pt x="405915" y="1607421"/>
                    </a:lnTo>
                    <a:lnTo>
                      <a:pt x="405569" y="1603101"/>
                    </a:lnTo>
                    <a:lnTo>
                      <a:pt x="405047" y="1598323"/>
                    </a:lnTo>
                    <a:lnTo>
                      <a:pt x="404600" y="1595245"/>
                    </a:lnTo>
                    <a:lnTo>
                      <a:pt x="404299" y="1591931"/>
                    </a:lnTo>
                    <a:lnTo>
                      <a:pt x="403601" y="1588478"/>
                    </a:lnTo>
                    <a:lnTo>
                      <a:pt x="402624" y="1583952"/>
                    </a:lnTo>
                    <a:lnTo>
                      <a:pt x="401380" y="1580443"/>
                    </a:lnTo>
                    <a:lnTo>
                      <a:pt x="400973" y="1576512"/>
                    </a:lnTo>
                    <a:lnTo>
                      <a:pt x="399489" y="1572858"/>
                    </a:lnTo>
                    <a:lnTo>
                      <a:pt x="397075" y="1569322"/>
                    </a:lnTo>
                    <a:lnTo>
                      <a:pt x="394811" y="1565622"/>
                    </a:lnTo>
                    <a:lnTo>
                      <a:pt x="394174" y="1564720"/>
                    </a:lnTo>
                    <a:lnTo>
                      <a:pt x="393482" y="1563742"/>
                    </a:lnTo>
                    <a:lnTo>
                      <a:pt x="394072" y="1559462"/>
                    </a:lnTo>
                    <a:lnTo>
                      <a:pt x="395061" y="1557175"/>
                    </a:lnTo>
                    <a:lnTo>
                      <a:pt x="397725" y="1552269"/>
                    </a:lnTo>
                    <a:lnTo>
                      <a:pt x="398602" y="1549212"/>
                    </a:lnTo>
                    <a:lnTo>
                      <a:pt x="401077" y="1545319"/>
                    </a:lnTo>
                    <a:lnTo>
                      <a:pt x="403089" y="1541521"/>
                    </a:lnTo>
                    <a:lnTo>
                      <a:pt x="406664" y="1536111"/>
                    </a:lnTo>
                    <a:lnTo>
                      <a:pt x="409646" y="1533122"/>
                    </a:lnTo>
                    <a:lnTo>
                      <a:pt x="412965" y="1528963"/>
                    </a:lnTo>
                    <a:lnTo>
                      <a:pt x="415396" y="1525844"/>
                    </a:lnTo>
                    <a:lnTo>
                      <a:pt x="416990" y="1523147"/>
                    </a:lnTo>
                    <a:lnTo>
                      <a:pt x="418392" y="1521385"/>
                    </a:lnTo>
                    <a:lnTo>
                      <a:pt x="419363" y="1518715"/>
                    </a:lnTo>
                    <a:lnTo>
                      <a:pt x="420015" y="1517603"/>
                    </a:lnTo>
                    <a:lnTo>
                      <a:pt x="421828" y="1514589"/>
                    </a:lnTo>
                    <a:lnTo>
                      <a:pt x="422363" y="1510850"/>
                    </a:lnTo>
                    <a:lnTo>
                      <a:pt x="423241" y="1509577"/>
                    </a:lnTo>
                    <a:lnTo>
                      <a:pt x="423994" y="1505443"/>
                    </a:lnTo>
                    <a:lnTo>
                      <a:pt x="424484" y="1498921"/>
                    </a:lnTo>
                    <a:lnTo>
                      <a:pt x="423016" y="1492095"/>
                    </a:lnTo>
                    <a:lnTo>
                      <a:pt x="420997" y="1486916"/>
                    </a:lnTo>
                    <a:lnTo>
                      <a:pt x="419929" y="1483863"/>
                    </a:lnTo>
                    <a:lnTo>
                      <a:pt x="418857" y="1480734"/>
                    </a:lnTo>
                    <a:lnTo>
                      <a:pt x="418140" y="1478599"/>
                    </a:lnTo>
                    <a:lnTo>
                      <a:pt x="416443" y="1475416"/>
                    </a:lnTo>
                    <a:lnTo>
                      <a:pt x="414108" y="1471877"/>
                    </a:lnTo>
                    <a:lnTo>
                      <a:pt x="411353" y="1467654"/>
                    </a:lnTo>
                    <a:lnTo>
                      <a:pt x="408542" y="1465789"/>
                    </a:lnTo>
                    <a:lnTo>
                      <a:pt x="406904" y="1465321"/>
                    </a:lnTo>
                    <a:lnTo>
                      <a:pt x="403162" y="1466491"/>
                    </a:lnTo>
                    <a:lnTo>
                      <a:pt x="400588" y="1467192"/>
                    </a:lnTo>
                    <a:lnTo>
                      <a:pt x="398483" y="1467426"/>
                    </a:lnTo>
                    <a:lnTo>
                      <a:pt x="396143" y="1465789"/>
                    </a:lnTo>
                    <a:lnTo>
                      <a:pt x="394740" y="1463450"/>
                    </a:lnTo>
                    <a:lnTo>
                      <a:pt x="392167" y="1459006"/>
                    </a:lnTo>
                    <a:lnTo>
                      <a:pt x="388273" y="1452587"/>
                    </a:lnTo>
                    <a:lnTo>
                      <a:pt x="387495" y="1446460"/>
                    </a:lnTo>
                    <a:close/>
                  </a:path>
                </a:pathLst>
              </a:custGeom>
              <a:solidFill>
                <a:srgbClr val="DA2FC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79" name="object 84">
                <a:extLst>
                  <a:ext uri="{FF2B5EF4-FFF2-40B4-BE49-F238E27FC236}">
                    <a16:creationId xmlns:a16="http://schemas.microsoft.com/office/drawing/2014/main" id="{CB9B0D99-B529-42E1-85CD-7627745E83C1}"/>
                  </a:ext>
                </a:extLst>
              </p:cNvPr>
              <p:cNvSpPr/>
              <p:nvPr/>
            </p:nvSpPr>
            <p:spPr>
              <a:xfrm>
                <a:off x="3357292" y="53380"/>
                <a:ext cx="753133" cy="2402770"/>
              </a:xfrm>
              <a:custGeom>
                <a:avLst/>
                <a:gdLst/>
                <a:ahLst/>
                <a:cxnLst/>
                <a:rect l="l" t="t" r="r" b="b"/>
                <a:pathLst>
                  <a:path w="753133" h="2402770">
                    <a:moveTo>
                      <a:pt x="0" y="74487"/>
                    </a:moveTo>
                    <a:lnTo>
                      <a:pt x="13497" y="63457"/>
                    </a:lnTo>
                    <a:lnTo>
                      <a:pt x="16660" y="61131"/>
                    </a:lnTo>
                    <a:lnTo>
                      <a:pt x="21198" y="58416"/>
                    </a:lnTo>
                    <a:lnTo>
                      <a:pt x="31488" y="50032"/>
                    </a:lnTo>
                    <a:lnTo>
                      <a:pt x="41304" y="40732"/>
                    </a:lnTo>
                    <a:lnTo>
                      <a:pt x="91147" y="0"/>
                    </a:lnTo>
                    <a:lnTo>
                      <a:pt x="91710" y="71909"/>
                    </a:lnTo>
                    <a:lnTo>
                      <a:pt x="174603" y="157074"/>
                    </a:lnTo>
                    <a:lnTo>
                      <a:pt x="178832" y="162714"/>
                    </a:lnTo>
                    <a:lnTo>
                      <a:pt x="175731" y="166944"/>
                    </a:lnTo>
                    <a:lnTo>
                      <a:pt x="177141" y="172020"/>
                    </a:lnTo>
                    <a:lnTo>
                      <a:pt x="178832" y="175968"/>
                    </a:lnTo>
                    <a:lnTo>
                      <a:pt x="178832" y="181326"/>
                    </a:lnTo>
                    <a:lnTo>
                      <a:pt x="184471" y="187530"/>
                    </a:lnTo>
                    <a:lnTo>
                      <a:pt x="186727" y="189786"/>
                    </a:lnTo>
                    <a:lnTo>
                      <a:pt x="192647" y="196554"/>
                    </a:lnTo>
                    <a:lnTo>
                      <a:pt x="193494" y="203886"/>
                    </a:lnTo>
                    <a:lnTo>
                      <a:pt x="195185" y="209526"/>
                    </a:lnTo>
                    <a:lnTo>
                      <a:pt x="193775" y="215448"/>
                    </a:lnTo>
                    <a:lnTo>
                      <a:pt x="196595" y="222216"/>
                    </a:lnTo>
                    <a:lnTo>
                      <a:pt x="197159" y="231240"/>
                    </a:lnTo>
                    <a:lnTo>
                      <a:pt x="200260" y="237162"/>
                    </a:lnTo>
                    <a:lnTo>
                      <a:pt x="201106" y="243930"/>
                    </a:lnTo>
                    <a:lnTo>
                      <a:pt x="195467" y="250416"/>
                    </a:lnTo>
                    <a:lnTo>
                      <a:pt x="197158" y="259158"/>
                    </a:lnTo>
                    <a:lnTo>
                      <a:pt x="195749" y="262824"/>
                    </a:lnTo>
                    <a:lnTo>
                      <a:pt x="195749" y="264798"/>
                    </a:lnTo>
                    <a:lnTo>
                      <a:pt x="193493" y="269310"/>
                    </a:lnTo>
                    <a:lnTo>
                      <a:pt x="195185" y="272412"/>
                    </a:lnTo>
                    <a:lnTo>
                      <a:pt x="199696" y="275514"/>
                    </a:lnTo>
                    <a:lnTo>
                      <a:pt x="199696" y="278616"/>
                    </a:lnTo>
                    <a:lnTo>
                      <a:pt x="198569" y="281718"/>
                    </a:lnTo>
                    <a:lnTo>
                      <a:pt x="199414" y="284538"/>
                    </a:lnTo>
                    <a:lnTo>
                      <a:pt x="199696" y="289050"/>
                    </a:lnTo>
                    <a:lnTo>
                      <a:pt x="200260" y="293844"/>
                    </a:lnTo>
                    <a:lnTo>
                      <a:pt x="201952" y="297792"/>
                    </a:lnTo>
                    <a:lnTo>
                      <a:pt x="203644" y="302868"/>
                    </a:lnTo>
                    <a:lnTo>
                      <a:pt x="206745" y="307944"/>
                    </a:lnTo>
                    <a:lnTo>
                      <a:pt x="209564" y="312456"/>
                    </a:lnTo>
                    <a:lnTo>
                      <a:pt x="212102" y="316405"/>
                    </a:lnTo>
                    <a:lnTo>
                      <a:pt x="218041" y="314116"/>
                    </a:lnTo>
                    <a:lnTo>
                      <a:pt x="221742" y="310169"/>
                    </a:lnTo>
                    <a:lnTo>
                      <a:pt x="224268" y="307768"/>
                    </a:lnTo>
                    <a:lnTo>
                      <a:pt x="224726" y="309043"/>
                    </a:lnTo>
                    <a:lnTo>
                      <a:pt x="224595" y="309101"/>
                    </a:lnTo>
                    <a:lnTo>
                      <a:pt x="226606" y="308846"/>
                    </a:lnTo>
                    <a:lnTo>
                      <a:pt x="228916" y="307485"/>
                    </a:lnTo>
                    <a:lnTo>
                      <a:pt x="228402" y="310909"/>
                    </a:lnTo>
                    <a:lnTo>
                      <a:pt x="230376" y="319791"/>
                    </a:lnTo>
                    <a:lnTo>
                      <a:pt x="243450" y="328921"/>
                    </a:lnTo>
                    <a:lnTo>
                      <a:pt x="248385" y="323986"/>
                    </a:lnTo>
                    <a:lnTo>
                      <a:pt x="254552" y="323986"/>
                    </a:lnTo>
                    <a:lnTo>
                      <a:pt x="263187" y="330895"/>
                    </a:lnTo>
                    <a:lnTo>
                      <a:pt x="266640" y="330648"/>
                    </a:lnTo>
                    <a:lnTo>
                      <a:pt x="281442" y="333856"/>
                    </a:lnTo>
                    <a:lnTo>
                      <a:pt x="287116" y="338298"/>
                    </a:lnTo>
                    <a:lnTo>
                      <a:pt x="295257" y="336323"/>
                    </a:lnTo>
                    <a:lnTo>
                      <a:pt x="304878" y="338050"/>
                    </a:lnTo>
                    <a:lnTo>
                      <a:pt x="309812" y="337557"/>
                    </a:lnTo>
                    <a:lnTo>
                      <a:pt x="315486" y="339285"/>
                    </a:lnTo>
                    <a:lnTo>
                      <a:pt x="316719" y="342739"/>
                    </a:lnTo>
                    <a:lnTo>
                      <a:pt x="318939" y="342985"/>
                    </a:lnTo>
                    <a:lnTo>
                      <a:pt x="323133" y="349894"/>
                    </a:lnTo>
                    <a:lnTo>
                      <a:pt x="327081" y="352608"/>
                    </a:lnTo>
                    <a:lnTo>
                      <a:pt x="332755" y="354089"/>
                    </a:lnTo>
                    <a:lnTo>
                      <a:pt x="336455" y="359271"/>
                    </a:lnTo>
                    <a:lnTo>
                      <a:pt x="337442" y="365192"/>
                    </a:lnTo>
                    <a:lnTo>
                      <a:pt x="340156" y="366919"/>
                    </a:lnTo>
                    <a:lnTo>
                      <a:pt x="347556" y="363959"/>
                    </a:lnTo>
                    <a:lnTo>
                      <a:pt x="350023" y="365933"/>
                    </a:lnTo>
                    <a:lnTo>
                      <a:pt x="356931" y="379503"/>
                    </a:lnTo>
                    <a:lnTo>
                      <a:pt x="353970" y="381971"/>
                    </a:lnTo>
                    <a:lnTo>
                      <a:pt x="348296" y="384438"/>
                    </a:lnTo>
                    <a:lnTo>
                      <a:pt x="346569" y="392334"/>
                    </a:lnTo>
                    <a:lnTo>
                      <a:pt x="346076" y="395295"/>
                    </a:lnTo>
                    <a:lnTo>
                      <a:pt x="340649" y="394555"/>
                    </a:lnTo>
                    <a:lnTo>
                      <a:pt x="341389" y="396035"/>
                    </a:lnTo>
                    <a:lnTo>
                      <a:pt x="342622" y="400970"/>
                    </a:lnTo>
                    <a:lnTo>
                      <a:pt x="340895" y="402451"/>
                    </a:lnTo>
                    <a:lnTo>
                      <a:pt x="335961" y="401463"/>
                    </a:lnTo>
                    <a:lnTo>
                      <a:pt x="329054" y="408125"/>
                    </a:lnTo>
                    <a:lnTo>
                      <a:pt x="329794" y="414294"/>
                    </a:lnTo>
                    <a:lnTo>
                      <a:pt x="320173" y="420709"/>
                    </a:lnTo>
                    <a:lnTo>
                      <a:pt x="315732" y="422930"/>
                    </a:lnTo>
                    <a:lnTo>
                      <a:pt x="312772" y="421943"/>
                    </a:lnTo>
                    <a:lnTo>
                      <a:pt x="311045" y="424657"/>
                    </a:lnTo>
                    <a:lnTo>
                      <a:pt x="306851" y="432060"/>
                    </a:lnTo>
                    <a:lnTo>
                      <a:pt x="302411" y="435761"/>
                    </a:lnTo>
                    <a:lnTo>
                      <a:pt x="301424" y="442176"/>
                    </a:lnTo>
                    <a:lnTo>
                      <a:pt x="303398" y="449085"/>
                    </a:lnTo>
                    <a:lnTo>
                      <a:pt x="307591" y="455747"/>
                    </a:lnTo>
                    <a:lnTo>
                      <a:pt x="312032" y="460188"/>
                    </a:lnTo>
                    <a:lnTo>
                      <a:pt x="321900" y="474746"/>
                    </a:lnTo>
                    <a:lnTo>
                      <a:pt x="329301" y="479680"/>
                    </a:lnTo>
                    <a:lnTo>
                      <a:pt x="336208" y="481161"/>
                    </a:lnTo>
                    <a:lnTo>
                      <a:pt x="350023" y="491771"/>
                    </a:lnTo>
                    <a:lnTo>
                      <a:pt x="352490" y="495472"/>
                    </a:lnTo>
                    <a:lnTo>
                      <a:pt x="352490" y="501394"/>
                    </a:lnTo>
                    <a:lnTo>
                      <a:pt x="348296" y="506576"/>
                    </a:lnTo>
                    <a:lnTo>
                      <a:pt x="347063" y="513484"/>
                    </a:lnTo>
                    <a:lnTo>
                      <a:pt x="349283" y="519160"/>
                    </a:lnTo>
                    <a:lnTo>
                      <a:pt x="346569" y="528536"/>
                    </a:lnTo>
                    <a:lnTo>
                      <a:pt x="345583" y="530756"/>
                    </a:lnTo>
                    <a:lnTo>
                      <a:pt x="346816" y="534951"/>
                    </a:lnTo>
                    <a:lnTo>
                      <a:pt x="349036" y="536431"/>
                    </a:lnTo>
                    <a:lnTo>
                      <a:pt x="354464" y="540873"/>
                    </a:lnTo>
                    <a:lnTo>
                      <a:pt x="357917" y="545068"/>
                    </a:lnTo>
                    <a:lnTo>
                      <a:pt x="364578" y="547535"/>
                    </a:lnTo>
                    <a:lnTo>
                      <a:pt x="369759" y="553210"/>
                    </a:lnTo>
                    <a:lnTo>
                      <a:pt x="368279" y="556417"/>
                    </a:lnTo>
                    <a:lnTo>
                      <a:pt x="367045" y="556171"/>
                    </a:lnTo>
                    <a:lnTo>
                      <a:pt x="364332" y="562093"/>
                    </a:lnTo>
                    <a:lnTo>
                      <a:pt x="361125" y="565301"/>
                    </a:lnTo>
                    <a:lnTo>
                      <a:pt x="360384" y="569249"/>
                    </a:lnTo>
                    <a:lnTo>
                      <a:pt x="362111" y="573937"/>
                    </a:lnTo>
                    <a:lnTo>
                      <a:pt x="361124" y="580599"/>
                    </a:lnTo>
                    <a:lnTo>
                      <a:pt x="362111" y="584300"/>
                    </a:lnTo>
                    <a:lnTo>
                      <a:pt x="358904" y="589234"/>
                    </a:lnTo>
                    <a:lnTo>
                      <a:pt x="359644" y="592196"/>
                    </a:lnTo>
                    <a:lnTo>
                      <a:pt x="363591" y="598610"/>
                    </a:lnTo>
                    <a:lnTo>
                      <a:pt x="364084" y="605766"/>
                    </a:lnTo>
                    <a:lnTo>
                      <a:pt x="362605" y="616870"/>
                    </a:lnTo>
                    <a:lnTo>
                      <a:pt x="362852" y="624025"/>
                    </a:lnTo>
                    <a:lnTo>
                      <a:pt x="365318" y="626739"/>
                    </a:lnTo>
                    <a:lnTo>
                      <a:pt x="367045" y="630934"/>
                    </a:lnTo>
                    <a:lnTo>
                      <a:pt x="369759" y="637596"/>
                    </a:lnTo>
                    <a:lnTo>
                      <a:pt x="375186" y="637596"/>
                    </a:lnTo>
                    <a:lnTo>
                      <a:pt x="375926" y="639077"/>
                    </a:lnTo>
                    <a:lnTo>
                      <a:pt x="373706" y="644258"/>
                    </a:lnTo>
                    <a:lnTo>
                      <a:pt x="374446" y="646232"/>
                    </a:lnTo>
                    <a:lnTo>
                      <a:pt x="380860" y="650673"/>
                    </a:lnTo>
                    <a:lnTo>
                      <a:pt x="388014" y="656595"/>
                    </a:lnTo>
                    <a:lnTo>
                      <a:pt x="393688" y="661037"/>
                    </a:lnTo>
                    <a:lnTo>
                      <a:pt x="392455" y="663997"/>
                    </a:lnTo>
                    <a:lnTo>
                      <a:pt x="389001" y="662517"/>
                    </a:lnTo>
                    <a:lnTo>
                      <a:pt x="389001" y="665231"/>
                    </a:lnTo>
                    <a:lnTo>
                      <a:pt x="389494" y="670659"/>
                    </a:lnTo>
                    <a:lnTo>
                      <a:pt x="387768" y="679789"/>
                    </a:lnTo>
                    <a:lnTo>
                      <a:pt x="385054" y="684970"/>
                    </a:lnTo>
                    <a:lnTo>
                      <a:pt x="385301" y="688178"/>
                    </a:lnTo>
                    <a:lnTo>
                      <a:pt x="388261" y="687685"/>
                    </a:lnTo>
                    <a:lnTo>
                      <a:pt x="388755" y="692126"/>
                    </a:lnTo>
                    <a:lnTo>
                      <a:pt x="385548" y="697554"/>
                    </a:lnTo>
                    <a:lnTo>
                      <a:pt x="384314" y="701749"/>
                    </a:lnTo>
                    <a:lnTo>
                      <a:pt x="385301" y="705697"/>
                    </a:lnTo>
                    <a:lnTo>
                      <a:pt x="383080" y="713099"/>
                    </a:lnTo>
                    <a:lnTo>
                      <a:pt x="383081" y="720749"/>
                    </a:lnTo>
                    <a:lnTo>
                      <a:pt x="388261" y="742461"/>
                    </a:lnTo>
                    <a:lnTo>
                      <a:pt x="386287" y="744929"/>
                    </a:lnTo>
                    <a:lnTo>
                      <a:pt x="381600" y="743202"/>
                    </a:lnTo>
                    <a:lnTo>
                      <a:pt x="375433" y="744436"/>
                    </a:lnTo>
                    <a:lnTo>
                      <a:pt x="375926" y="747643"/>
                    </a:lnTo>
                    <a:lnTo>
                      <a:pt x="372719" y="750851"/>
                    </a:lnTo>
                    <a:lnTo>
                      <a:pt x="370746" y="751591"/>
                    </a:lnTo>
                    <a:lnTo>
                      <a:pt x="370746" y="757513"/>
                    </a:lnTo>
                    <a:lnTo>
                      <a:pt x="373952" y="765162"/>
                    </a:lnTo>
                    <a:lnTo>
                      <a:pt x="383820" y="765408"/>
                    </a:lnTo>
                    <a:lnTo>
                      <a:pt x="386287" y="766642"/>
                    </a:lnTo>
                    <a:lnTo>
                      <a:pt x="389494" y="772318"/>
                    </a:lnTo>
                    <a:lnTo>
                      <a:pt x="392948" y="774539"/>
                    </a:lnTo>
                    <a:lnTo>
                      <a:pt x="392208" y="779473"/>
                    </a:lnTo>
                    <a:lnTo>
                      <a:pt x="399609" y="790577"/>
                    </a:lnTo>
                    <a:lnTo>
                      <a:pt x="401829" y="796252"/>
                    </a:lnTo>
                    <a:lnTo>
                      <a:pt x="401582" y="804394"/>
                    </a:lnTo>
                    <a:lnTo>
                      <a:pt x="404296" y="808095"/>
                    </a:lnTo>
                    <a:lnTo>
                      <a:pt x="402323" y="815744"/>
                    </a:lnTo>
                    <a:lnTo>
                      <a:pt x="405530" y="823640"/>
                    </a:lnTo>
                    <a:lnTo>
                      <a:pt x="407010" y="825367"/>
                    </a:lnTo>
                    <a:lnTo>
                      <a:pt x="407257" y="832276"/>
                    </a:lnTo>
                    <a:lnTo>
                      <a:pt x="408490" y="836471"/>
                    </a:lnTo>
                    <a:lnTo>
                      <a:pt x="411944" y="844120"/>
                    </a:lnTo>
                    <a:lnTo>
                      <a:pt x="424525" y="870275"/>
                    </a:lnTo>
                    <a:lnTo>
                      <a:pt x="431186" y="884338"/>
                    </a:lnTo>
                    <a:lnTo>
                      <a:pt x="439820" y="899636"/>
                    </a:lnTo>
                    <a:lnTo>
                      <a:pt x="441547" y="910987"/>
                    </a:lnTo>
                    <a:lnTo>
                      <a:pt x="444754" y="920857"/>
                    </a:lnTo>
                    <a:lnTo>
                      <a:pt x="445494" y="928506"/>
                    </a:lnTo>
                    <a:lnTo>
                      <a:pt x="447221" y="933194"/>
                    </a:lnTo>
                    <a:lnTo>
                      <a:pt x="448701" y="935414"/>
                    </a:lnTo>
                    <a:lnTo>
                      <a:pt x="447961" y="937142"/>
                    </a:lnTo>
                    <a:lnTo>
                      <a:pt x="442781" y="941337"/>
                    </a:lnTo>
                    <a:lnTo>
                      <a:pt x="438587" y="953673"/>
                    </a:lnTo>
                    <a:lnTo>
                      <a:pt x="431433" y="956634"/>
                    </a:lnTo>
                    <a:lnTo>
                      <a:pt x="430693" y="962803"/>
                    </a:lnTo>
                    <a:lnTo>
                      <a:pt x="426252" y="966504"/>
                    </a:lnTo>
                    <a:lnTo>
                      <a:pt x="423045" y="969218"/>
                    </a:lnTo>
                    <a:lnTo>
                      <a:pt x="426813" y="966275"/>
                    </a:lnTo>
                    <a:lnTo>
                      <a:pt x="430803" y="972223"/>
                    </a:lnTo>
                    <a:lnTo>
                      <a:pt x="435180" y="978142"/>
                    </a:lnTo>
                    <a:lnTo>
                      <a:pt x="439043" y="983031"/>
                    </a:lnTo>
                    <a:lnTo>
                      <a:pt x="440587" y="984575"/>
                    </a:lnTo>
                    <a:lnTo>
                      <a:pt x="445998" y="996155"/>
                    </a:lnTo>
                    <a:lnTo>
                      <a:pt x="449863" y="1005934"/>
                    </a:lnTo>
                    <a:lnTo>
                      <a:pt x="453985" y="1014941"/>
                    </a:lnTo>
                    <a:lnTo>
                      <a:pt x="456306" y="1021117"/>
                    </a:lnTo>
                    <a:lnTo>
                      <a:pt x="457851" y="1024205"/>
                    </a:lnTo>
                    <a:lnTo>
                      <a:pt x="459398" y="1029094"/>
                    </a:lnTo>
                    <a:lnTo>
                      <a:pt x="460429" y="1032182"/>
                    </a:lnTo>
                    <a:lnTo>
                      <a:pt x="461460" y="1035013"/>
                    </a:lnTo>
                    <a:lnTo>
                      <a:pt x="461975" y="1036814"/>
                    </a:lnTo>
                    <a:lnTo>
                      <a:pt x="465363" y="1040962"/>
                    </a:lnTo>
                    <a:lnTo>
                      <a:pt x="466662" y="1042345"/>
                    </a:lnTo>
                    <a:lnTo>
                      <a:pt x="476360" y="1049693"/>
                    </a:lnTo>
                    <a:lnTo>
                      <a:pt x="493685" y="1056335"/>
                    </a:lnTo>
                    <a:lnTo>
                      <a:pt x="507370" y="1061943"/>
                    </a:lnTo>
                    <a:lnTo>
                      <a:pt x="513433" y="1064793"/>
                    </a:lnTo>
                    <a:lnTo>
                      <a:pt x="517330" y="1066951"/>
                    </a:lnTo>
                    <a:lnTo>
                      <a:pt x="530055" y="1080705"/>
                    </a:lnTo>
                    <a:lnTo>
                      <a:pt x="547715" y="1098088"/>
                    </a:lnTo>
                    <a:lnTo>
                      <a:pt x="554901" y="1105007"/>
                    </a:lnTo>
                    <a:lnTo>
                      <a:pt x="562519" y="1113311"/>
                    </a:lnTo>
                    <a:lnTo>
                      <a:pt x="573259" y="1120567"/>
                    </a:lnTo>
                    <a:lnTo>
                      <a:pt x="577587" y="1122815"/>
                    </a:lnTo>
                    <a:lnTo>
                      <a:pt x="585381" y="1127394"/>
                    </a:lnTo>
                    <a:lnTo>
                      <a:pt x="598284" y="1135949"/>
                    </a:lnTo>
                    <a:lnTo>
                      <a:pt x="601747" y="1139235"/>
                    </a:lnTo>
                    <a:lnTo>
                      <a:pt x="616806" y="1158702"/>
                    </a:lnTo>
                    <a:lnTo>
                      <a:pt x="624422" y="1167959"/>
                    </a:lnTo>
                    <a:lnTo>
                      <a:pt x="630479" y="1177391"/>
                    </a:lnTo>
                    <a:lnTo>
                      <a:pt x="634283" y="1186828"/>
                    </a:lnTo>
                    <a:lnTo>
                      <a:pt x="637481" y="1195399"/>
                    </a:lnTo>
                    <a:lnTo>
                      <a:pt x="641898" y="1196951"/>
                    </a:lnTo>
                    <a:lnTo>
                      <a:pt x="654374" y="1200049"/>
                    </a:lnTo>
                    <a:lnTo>
                      <a:pt x="664855" y="1203930"/>
                    </a:lnTo>
                    <a:lnTo>
                      <a:pt x="685732" y="1209699"/>
                    </a:lnTo>
                    <a:lnTo>
                      <a:pt x="692573" y="1214366"/>
                    </a:lnTo>
                    <a:lnTo>
                      <a:pt x="700886" y="1221283"/>
                    </a:lnTo>
                    <a:lnTo>
                      <a:pt x="712835" y="1230446"/>
                    </a:lnTo>
                    <a:lnTo>
                      <a:pt x="723916" y="1240737"/>
                    </a:lnTo>
                    <a:lnTo>
                      <a:pt x="722084" y="1253821"/>
                    </a:lnTo>
                    <a:lnTo>
                      <a:pt x="728401" y="1262734"/>
                    </a:lnTo>
                    <a:lnTo>
                      <a:pt x="735682" y="1260902"/>
                    </a:lnTo>
                    <a:lnTo>
                      <a:pt x="738192" y="1263064"/>
                    </a:lnTo>
                    <a:lnTo>
                      <a:pt x="740516" y="1279953"/>
                    </a:lnTo>
                    <a:lnTo>
                      <a:pt x="742245" y="1284455"/>
                    </a:lnTo>
                    <a:lnTo>
                      <a:pt x="746315" y="1287047"/>
                    </a:lnTo>
                    <a:lnTo>
                      <a:pt x="745273" y="1289388"/>
                    </a:lnTo>
                    <a:lnTo>
                      <a:pt x="746744" y="1290685"/>
                    </a:lnTo>
                    <a:lnTo>
                      <a:pt x="745270" y="1292853"/>
                    </a:lnTo>
                    <a:lnTo>
                      <a:pt x="746733" y="1302293"/>
                    </a:lnTo>
                    <a:lnTo>
                      <a:pt x="749853" y="1302461"/>
                    </a:lnTo>
                    <a:lnTo>
                      <a:pt x="753133" y="1315624"/>
                    </a:lnTo>
                    <a:lnTo>
                      <a:pt x="747669" y="1321351"/>
                    </a:lnTo>
                    <a:lnTo>
                      <a:pt x="744980" y="1323348"/>
                    </a:lnTo>
                    <a:lnTo>
                      <a:pt x="732578" y="1335063"/>
                    </a:lnTo>
                    <a:lnTo>
                      <a:pt x="710018" y="1365681"/>
                    </a:lnTo>
                    <a:lnTo>
                      <a:pt x="698219" y="1380861"/>
                    </a:lnTo>
                    <a:lnTo>
                      <a:pt x="689196" y="1392485"/>
                    </a:lnTo>
                    <a:lnTo>
                      <a:pt x="683035" y="1401677"/>
                    </a:lnTo>
                    <a:lnTo>
                      <a:pt x="681162" y="1405145"/>
                    </a:lnTo>
                    <a:lnTo>
                      <a:pt x="673234" y="1410964"/>
                    </a:lnTo>
                    <a:lnTo>
                      <a:pt x="668986" y="1413482"/>
                    </a:lnTo>
                    <a:lnTo>
                      <a:pt x="664302" y="1417995"/>
                    </a:lnTo>
                    <a:lnTo>
                      <a:pt x="651550" y="1432917"/>
                    </a:lnTo>
                    <a:lnTo>
                      <a:pt x="650682" y="1434304"/>
                    </a:lnTo>
                    <a:lnTo>
                      <a:pt x="649724" y="1439417"/>
                    </a:lnTo>
                    <a:lnTo>
                      <a:pt x="648160" y="1443578"/>
                    </a:lnTo>
                    <a:lnTo>
                      <a:pt x="649543" y="1447647"/>
                    </a:lnTo>
                    <a:lnTo>
                      <a:pt x="650581" y="1449725"/>
                    </a:lnTo>
                    <a:lnTo>
                      <a:pt x="646588" y="1456142"/>
                    </a:lnTo>
                    <a:lnTo>
                      <a:pt x="645633" y="1458050"/>
                    </a:lnTo>
                    <a:lnTo>
                      <a:pt x="644938" y="1460390"/>
                    </a:lnTo>
                    <a:lnTo>
                      <a:pt x="644156" y="1461950"/>
                    </a:lnTo>
                    <a:lnTo>
                      <a:pt x="640952" y="1460136"/>
                    </a:lnTo>
                    <a:lnTo>
                      <a:pt x="638698" y="1460833"/>
                    </a:lnTo>
                    <a:lnTo>
                      <a:pt x="637397" y="1462481"/>
                    </a:lnTo>
                    <a:lnTo>
                      <a:pt x="636789" y="1463868"/>
                    </a:lnTo>
                    <a:lnTo>
                      <a:pt x="636701" y="1465514"/>
                    </a:lnTo>
                    <a:lnTo>
                      <a:pt x="635920" y="1466729"/>
                    </a:lnTo>
                    <a:lnTo>
                      <a:pt x="635052" y="1468203"/>
                    </a:lnTo>
                    <a:lnTo>
                      <a:pt x="634098" y="1469244"/>
                    </a:lnTo>
                    <a:lnTo>
                      <a:pt x="634096" y="1470717"/>
                    </a:lnTo>
                    <a:lnTo>
                      <a:pt x="634355" y="1472449"/>
                    </a:lnTo>
                    <a:lnTo>
                      <a:pt x="635998" y="1475565"/>
                    </a:lnTo>
                    <a:lnTo>
                      <a:pt x="635910" y="1476345"/>
                    </a:lnTo>
                    <a:lnTo>
                      <a:pt x="635130" y="1477386"/>
                    </a:lnTo>
                    <a:lnTo>
                      <a:pt x="634263" y="1477820"/>
                    </a:lnTo>
                    <a:lnTo>
                      <a:pt x="634175" y="1478600"/>
                    </a:lnTo>
                    <a:lnTo>
                      <a:pt x="634434" y="1479639"/>
                    </a:lnTo>
                    <a:lnTo>
                      <a:pt x="634347" y="1480765"/>
                    </a:lnTo>
                    <a:lnTo>
                      <a:pt x="633220" y="1481373"/>
                    </a:lnTo>
                    <a:lnTo>
                      <a:pt x="629233" y="1481467"/>
                    </a:lnTo>
                    <a:lnTo>
                      <a:pt x="625334" y="1481647"/>
                    </a:lnTo>
                    <a:lnTo>
                      <a:pt x="622560" y="1482084"/>
                    </a:lnTo>
                    <a:lnTo>
                      <a:pt x="619873" y="1483735"/>
                    </a:lnTo>
                    <a:lnTo>
                      <a:pt x="599826" y="1491185"/>
                    </a:lnTo>
                    <a:lnTo>
                      <a:pt x="597652" y="1492417"/>
                    </a:lnTo>
                    <a:lnTo>
                      <a:pt x="597653" y="1494390"/>
                    </a:lnTo>
                    <a:lnTo>
                      <a:pt x="597435" y="1497239"/>
                    </a:lnTo>
                    <a:lnTo>
                      <a:pt x="596997" y="1498775"/>
                    </a:lnTo>
                    <a:lnTo>
                      <a:pt x="595245" y="1500312"/>
                    </a:lnTo>
                    <a:lnTo>
                      <a:pt x="591521" y="1504921"/>
                    </a:lnTo>
                    <a:lnTo>
                      <a:pt x="589768" y="1505361"/>
                    </a:lnTo>
                    <a:lnTo>
                      <a:pt x="588673" y="1506240"/>
                    </a:lnTo>
                    <a:lnTo>
                      <a:pt x="586702" y="1510189"/>
                    </a:lnTo>
                    <a:lnTo>
                      <a:pt x="586483" y="1511942"/>
                    </a:lnTo>
                    <a:lnTo>
                      <a:pt x="586049" y="1514112"/>
                    </a:lnTo>
                    <a:lnTo>
                      <a:pt x="588676" y="1514350"/>
                    </a:lnTo>
                    <a:lnTo>
                      <a:pt x="590867" y="1513031"/>
                    </a:lnTo>
                    <a:lnTo>
                      <a:pt x="592459" y="1512306"/>
                    </a:lnTo>
                    <a:lnTo>
                      <a:pt x="594372" y="1512369"/>
                    </a:lnTo>
                    <a:lnTo>
                      <a:pt x="596784" y="1514338"/>
                    </a:lnTo>
                    <a:lnTo>
                      <a:pt x="599829" y="1518543"/>
                    </a:lnTo>
                    <a:lnTo>
                      <a:pt x="601813" y="1518826"/>
                    </a:lnTo>
                    <a:lnTo>
                      <a:pt x="605214" y="1517551"/>
                    </a:lnTo>
                    <a:lnTo>
                      <a:pt x="608615" y="1516842"/>
                    </a:lnTo>
                    <a:lnTo>
                      <a:pt x="611309" y="1518684"/>
                    </a:lnTo>
                    <a:lnTo>
                      <a:pt x="613440" y="1519353"/>
                    </a:lnTo>
                    <a:lnTo>
                      <a:pt x="613440" y="1520888"/>
                    </a:lnTo>
                    <a:lnTo>
                      <a:pt x="612127" y="1522424"/>
                    </a:lnTo>
                    <a:lnTo>
                      <a:pt x="612565" y="1523958"/>
                    </a:lnTo>
                    <a:lnTo>
                      <a:pt x="614976" y="1525488"/>
                    </a:lnTo>
                    <a:lnTo>
                      <a:pt x="616695" y="1527331"/>
                    </a:lnTo>
                    <a:lnTo>
                      <a:pt x="619813" y="1529883"/>
                    </a:lnTo>
                    <a:lnTo>
                      <a:pt x="622506" y="1532292"/>
                    </a:lnTo>
                    <a:lnTo>
                      <a:pt x="624632" y="1533426"/>
                    </a:lnTo>
                    <a:lnTo>
                      <a:pt x="629224" y="1534891"/>
                    </a:lnTo>
                    <a:lnTo>
                      <a:pt x="631195" y="1535326"/>
                    </a:lnTo>
                    <a:lnTo>
                      <a:pt x="632993" y="1536403"/>
                    </a:lnTo>
                    <a:lnTo>
                      <a:pt x="636895" y="1539702"/>
                    </a:lnTo>
                    <a:lnTo>
                      <a:pt x="636457" y="1541456"/>
                    </a:lnTo>
                    <a:lnTo>
                      <a:pt x="635262" y="1544483"/>
                    </a:lnTo>
                    <a:lnTo>
                      <a:pt x="648444" y="1566737"/>
                    </a:lnTo>
                    <a:lnTo>
                      <a:pt x="650930" y="1566641"/>
                    </a:lnTo>
                    <a:lnTo>
                      <a:pt x="652682" y="1566638"/>
                    </a:lnTo>
                    <a:lnTo>
                      <a:pt x="654113" y="1568155"/>
                    </a:lnTo>
                    <a:lnTo>
                      <a:pt x="658790" y="1569146"/>
                    </a:lnTo>
                    <a:lnTo>
                      <a:pt x="663609" y="1571131"/>
                    </a:lnTo>
                    <a:lnTo>
                      <a:pt x="678065" y="1573966"/>
                    </a:lnTo>
                    <a:lnTo>
                      <a:pt x="695199" y="1577532"/>
                    </a:lnTo>
                    <a:lnTo>
                      <a:pt x="695419" y="1579066"/>
                    </a:lnTo>
                    <a:lnTo>
                      <a:pt x="694544" y="1582794"/>
                    </a:lnTo>
                    <a:lnTo>
                      <a:pt x="693668" y="1586083"/>
                    </a:lnTo>
                    <a:lnTo>
                      <a:pt x="691478" y="1590690"/>
                    </a:lnTo>
                    <a:lnTo>
                      <a:pt x="687975" y="1596613"/>
                    </a:lnTo>
                    <a:lnTo>
                      <a:pt x="687099" y="1599902"/>
                    </a:lnTo>
                    <a:lnTo>
                      <a:pt x="685567" y="1605603"/>
                    </a:lnTo>
                    <a:lnTo>
                      <a:pt x="685130" y="1607797"/>
                    </a:lnTo>
                    <a:lnTo>
                      <a:pt x="685131" y="1610207"/>
                    </a:lnTo>
                    <a:lnTo>
                      <a:pt x="687990" y="1614080"/>
                    </a:lnTo>
                    <a:lnTo>
                      <a:pt x="696092" y="1622684"/>
                    </a:lnTo>
                    <a:lnTo>
                      <a:pt x="699382" y="1627940"/>
                    </a:lnTo>
                    <a:lnTo>
                      <a:pt x="700259" y="1630569"/>
                    </a:lnTo>
                    <a:lnTo>
                      <a:pt x="699822" y="1632981"/>
                    </a:lnTo>
                    <a:lnTo>
                      <a:pt x="697852" y="1639341"/>
                    </a:lnTo>
                    <a:lnTo>
                      <a:pt x="692159" y="1650528"/>
                    </a:lnTo>
                    <a:lnTo>
                      <a:pt x="687342" y="1662810"/>
                    </a:lnTo>
                    <a:lnTo>
                      <a:pt x="680995" y="1681232"/>
                    </a:lnTo>
                    <a:lnTo>
                      <a:pt x="669831" y="1713471"/>
                    </a:lnTo>
                    <a:lnTo>
                      <a:pt x="668955" y="1714130"/>
                    </a:lnTo>
                    <a:lnTo>
                      <a:pt x="655974" y="1714722"/>
                    </a:lnTo>
                    <a:lnTo>
                      <a:pt x="623379" y="1714297"/>
                    </a:lnTo>
                    <a:lnTo>
                      <a:pt x="617021" y="1716183"/>
                    </a:lnTo>
                    <a:lnTo>
                      <a:pt x="603539" y="1720959"/>
                    </a:lnTo>
                    <a:lnTo>
                      <a:pt x="590948" y="1726964"/>
                    </a:lnTo>
                    <a:lnTo>
                      <a:pt x="567064" y="1730289"/>
                    </a:lnTo>
                    <a:lnTo>
                      <a:pt x="544275" y="1732516"/>
                    </a:lnTo>
                    <a:lnTo>
                      <a:pt x="544276" y="1734927"/>
                    </a:lnTo>
                    <a:lnTo>
                      <a:pt x="546468" y="1736678"/>
                    </a:lnTo>
                    <a:lnTo>
                      <a:pt x="547126" y="1738211"/>
                    </a:lnTo>
                    <a:lnTo>
                      <a:pt x="547127" y="1742156"/>
                    </a:lnTo>
                    <a:lnTo>
                      <a:pt x="547785" y="1743909"/>
                    </a:lnTo>
                    <a:lnTo>
                      <a:pt x="551951" y="1747628"/>
                    </a:lnTo>
                    <a:lnTo>
                      <a:pt x="553266" y="1749819"/>
                    </a:lnTo>
                    <a:lnTo>
                      <a:pt x="553924" y="1752667"/>
                    </a:lnTo>
                    <a:lnTo>
                      <a:pt x="553269" y="1756395"/>
                    </a:lnTo>
                    <a:lnTo>
                      <a:pt x="553269" y="1758805"/>
                    </a:lnTo>
                    <a:lnTo>
                      <a:pt x="552394" y="1760779"/>
                    </a:lnTo>
                    <a:lnTo>
                      <a:pt x="554586" y="1763626"/>
                    </a:lnTo>
                    <a:lnTo>
                      <a:pt x="556778" y="1765595"/>
                    </a:lnTo>
                    <a:lnTo>
                      <a:pt x="564012" y="1772160"/>
                    </a:lnTo>
                    <a:lnTo>
                      <a:pt x="566861" y="1772593"/>
                    </a:lnTo>
                    <a:lnTo>
                      <a:pt x="571683" y="1774340"/>
                    </a:lnTo>
                    <a:lnTo>
                      <a:pt x="572997" y="1773899"/>
                    </a:lnTo>
                    <a:lnTo>
                      <a:pt x="573873" y="1771706"/>
                    </a:lnTo>
                    <a:lnTo>
                      <a:pt x="573872" y="1769514"/>
                    </a:lnTo>
                    <a:lnTo>
                      <a:pt x="575844" y="1768853"/>
                    </a:lnTo>
                    <a:lnTo>
                      <a:pt x="579789" y="1769286"/>
                    </a:lnTo>
                    <a:lnTo>
                      <a:pt x="582200" y="1771693"/>
                    </a:lnTo>
                    <a:lnTo>
                      <a:pt x="584392" y="1773443"/>
                    </a:lnTo>
                    <a:lnTo>
                      <a:pt x="584831" y="1774538"/>
                    </a:lnTo>
                    <a:lnTo>
                      <a:pt x="584612" y="1775415"/>
                    </a:lnTo>
                    <a:lnTo>
                      <a:pt x="583297" y="1776513"/>
                    </a:lnTo>
                    <a:lnTo>
                      <a:pt x="581764" y="1778270"/>
                    </a:lnTo>
                    <a:lnTo>
                      <a:pt x="580669" y="1779806"/>
                    </a:lnTo>
                    <a:lnTo>
                      <a:pt x="578916" y="1781123"/>
                    </a:lnTo>
                    <a:lnTo>
                      <a:pt x="578698" y="1782220"/>
                    </a:lnTo>
                    <a:lnTo>
                      <a:pt x="579575" y="1783752"/>
                    </a:lnTo>
                    <a:lnTo>
                      <a:pt x="581548" y="1786161"/>
                    </a:lnTo>
                    <a:lnTo>
                      <a:pt x="581329" y="1788134"/>
                    </a:lnTo>
                    <a:lnTo>
                      <a:pt x="581988" y="1790105"/>
                    </a:lnTo>
                    <a:lnTo>
                      <a:pt x="584197" y="1790304"/>
                    </a:lnTo>
                    <a:lnTo>
                      <a:pt x="584837" y="1791197"/>
                    </a:lnTo>
                    <a:lnTo>
                      <a:pt x="585057" y="1792950"/>
                    </a:lnTo>
                    <a:lnTo>
                      <a:pt x="586591" y="1794263"/>
                    </a:lnTo>
                    <a:lnTo>
                      <a:pt x="588564" y="1796671"/>
                    </a:lnTo>
                    <a:lnTo>
                      <a:pt x="588565" y="1799740"/>
                    </a:lnTo>
                    <a:lnTo>
                      <a:pt x="586155" y="1799306"/>
                    </a:lnTo>
                    <a:lnTo>
                      <a:pt x="584402" y="1799965"/>
                    </a:lnTo>
                    <a:lnTo>
                      <a:pt x="582868" y="1800187"/>
                    </a:lnTo>
                    <a:lnTo>
                      <a:pt x="580677" y="1799971"/>
                    </a:lnTo>
                    <a:lnTo>
                      <a:pt x="578924" y="1801289"/>
                    </a:lnTo>
                    <a:lnTo>
                      <a:pt x="580021" y="1803918"/>
                    </a:lnTo>
                    <a:lnTo>
                      <a:pt x="580021" y="1805233"/>
                    </a:lnTo>
                    <a:lnTo>
                      <a:pt x="578926" y="1805892"/>
                    </a:lnTo>
                    <a:lnTo>
                      <a:pt x="578269" y="1807209"/>
                    </a:lnTo>
                    <a:lnTo>
                      <a:pt x="578488" y="1808085"/>
                    </a:lnTo>
                    <a:lnTo>
                      <a:pt x="579804" y="1809617"/>
                    </a:lnTo>
                    <a:lnTo>
                      <a:pt x="579805" y="1811370"/>
                    </a:lnTo>
                    <a:lnTo>
                      <a:pt x="578709" y="1811811"/>
                    </a:lnTo>
                    <a:lnTo>
                      <a:pt x="576956" y="1812691"/>
                    </a:lnTo>
                    <a:lnTo>
                      <a:pt x="576299" y="1814007"/>
                    </a:lnTo>
                    <a:lnTo>
                      <a:pt x="576738" y="1815979"/>
                    </a:lnTo>
                    <a:lnTo>
                      <a:pt x="577396" y="1816416"/>
                    </a:lnTo>
                    <a:lnTo>
                      <a:pt x="577397" y="1817731"/>
                    </a:lnTo>
                    <a:lnTo>
                      <a:pt x="577397" y="1819923"/>
                    </a:lnTo>
                    <a:lnTo>
                      <a:pt x="577617" y="1821457"/>
                    </a:lnTo>
                    <a:lnTo>
                      <a:pt x="580905" y="1823205"/>
                    </a:lnTo>
                    <a:lnTo>
                      <a:pt x="582219" y="1822327"/>
                    </a:lnTo>
                    <a:lnTo>
                      <a:pt x="583534" y="1822105"/>
                    </a:lnTo>
                    <a:lnTo>
                      <a:pt x="585944" y="1823198"/>
                    </a:lnTo>
                    <a:lnTo>
                      <a:pt x="585946" y="1826486"/>
                    </a:lnTo>
                    <a:lnTo>
                      <a:pt x="584632" y="1827583"/>
                    </a:lnTo>
                    <a:lnTo>
                      <a:pt x="580468" y="1828248"/>
                    </a:lnTo>
                    <a:lnTo>
                      <a:pt x="578058" y="1826717"/>
                    </a:lnTo>
                    <a:lnTo>
                      <a:pt x="576087" y="1829570"/>
                    </a:lnTo>
                    <a:lnTo>
                      <a:pt x="575868" y="1831762"/>
                    </a:lnTo>
                    <a:lnTo>
                      <a:pt x="575432" y="1836147"/>
                    </a:lnTo>
                    <a:lnTo>
                      <a:pt x="575872" y="1842283"/>
                    </a:lnTo>
                    <a:lnTo>
                      <a:pt x="576749" y="1843378"/>
                    </a:lnTo>
                    <a:lnTo>
                      <a:pt x="576312" y="1847982"/>
                    </a:lnTo>
                    <a:lnTo>
                      <a:pt x="577847" y="1849294"/>
                    </a:lnTo>
                    <a:lnTo>
                      <a:pt x="582010" y="1848850"/>
                    </a:lnTo>
                    <a:lnTo>
                      <a:pt x="583763" y="1848847"/>
                    </a:lnTo>
                    <a:lnTo>
                      <a:pt x="584640" y="1850380"/>
                    </a:lnTo>
                    <a:lnTo>
                      <a:pt x="585738" y="1855201"/>
                    </a:lnTo>
                    <a:lnTo>
                      <a:pt x="586397" y="1858926"/>
                    </a:lnTo>
                    <a:lnTo>
                      <a:pt x="587931" y="1860457"/>
                    </a:lnTo>
                    <a:lnTo>
                      <a:pt x="587931" y="1861773"/>
                    </a:lnTo>
                    <a:lnTo>
                      <a:pt x="588371" y="1864402"/>
                    </a:lnTo>
                    <a:lnTo>
                      <a:pt x="589687" y="1867250"/>
                    </a:lnTo>
                    <a:lnTo>
                      <a:pt x="589468" y="1868784"/>
                    </a:lnTo>
                    <a:lnTo>
                      <a:pt x="587716" y="1871198"/>
                    </a:lnTo>
                    <a:lnTo>
                      <a:pt x="586841" y="1873830"/>
                    </a:lnTo>
                    <a:lnTo>
                      <a:pt x="586623" y="1876899"/>
                    </a:lnTo>
                    <a:lnTo>
                      <a:pt x="587281" y="1879528"/>
                    </a:lnTo>
                    <a:lnTo>
                      <a:pt x="589254" y="1880402"/>
                    </a:lnTo>
                    <a:lnTo>
                      <a:pt x="592759" y="1879300"/>
                    </a:lnTo>
                    <a:lnTo>
                      <a:pt x="595169" y="1879078"/>
                    </a:lnTo>
                    <a:lnTo>
                      <a:pt x="597581" y="1879731"/>
                    </a:lnTo>
                    <a:lnTo>
                      <a:pt x="599334" y="1882359"/>
                    </a:lnTo>
                    <a:lnTo>
                      <a:pt x="599993" y="1884988"/>
                    </a:lnTo>
                    <a:lnTo>
                      <a:pt x="601746" y="1886739"/>
                    </a:lnTo>
                    <a:lnTo>
                      <a:pt x="602623" y="1887834"/>
                    </a:lnTo>
                    <a:lnTo>
                      <a:pt x="602624" y="1889807"/>
                    </a:lnTo>
                    <a:lnTo>
                      <a:pt x="603940" y="1891996"/>
                    </a:lnTo>
                    <a:lnTo>
                      <a:pt x="606351" y="1893965"/>
                    </a:lnTo>
                    <a:lnTo>
                      <a:pt x="608105" y="1895935"/>
                    </a:lnTo>
                    <a:lnTo>
                      <a:pt x="608763" y="1897031"/>
                    </a:lnTo>
                    <a:lnTo>
                      <a:pt x="608325" y="1898785"/>
                    </a:lnTo>
                    <a:lnTo>
                      <a:pt x="607230" y="1900540"/>
                    </a:lnTo>
                    <a:lnTo>
                      <a:pt x="605916" y="1902295"/>
                    </a:lnTo>
                    <a:lnTo>
                      <a:pt x="606793" y="1903609"/>
                    </a:lnTo>
                    <a:lnTo>
                      <a:pt x="610300" y="1905796"/>
                    </a:lnTo>
                    <a:lnTo>
                      <a:pt x="610740" y="1909521"/>
                    </a:lnTo>
                    <a:lnTo>
                      <a:pt x="610302" y="1912153"/>
                    </a:lnTo>
                    <a:lnTo>
                      <a:pt x="609427" y="1913908"/>
                    </a:lnTo>
                    <a:lnTo>
                      <a:pt x="608113" y="1916101"/>
                    </a:lnTo>
                    <a:lnTo>
                      <a:pt x="601322" y="1922468"/>
                    </a:lnTo>
                    <a:lnTo>
                      <a:pt x="599131" y="1923129"/>
                    </a:lnTo>
                    <a:lnTo>
                      <a:pt x="593433" y="1923796"/>
                    </a:lnTo>
                    <a:lnTo>
                      <a:pt x="589709" y="1925994"/>
                    </a:lnTo>
                    <a:lnTo>
                      <a:pt x="557497" y="1926482"/>
                    </a:lnTo>
                    <a:lnTo>
                      <a:pt x="557739" y="1986102"/>
                    </a:lnTo>
                    <a:lnTo>
                      <a:pt x="581194" y="2006231"/>
                    </a:lnTo>
                    <a:lnTo>
                      <a:pt x="596758" y="2021989"/>
                    </a:lnTo>
                    <a:lnTo>
                      <a:pt x="598950" y="2023082"/>
                    </a:lnTo>
                    <a:lnTo>
                      <a:pt x="603771" y="2024390"/>
                    </a:lnTo>
                    <a:lnTo>
                      <a:pt x="605305" y="2025483"/>
                    </a:lnTo>
                    <a:lnTo>
                      <a:pt x="605306" y="2026360"/>
                    </a:lnTo>
                    <a:lnTo>
                      <a:pt x="605087" y="2028333"/>
                    </a:lnTo>
                    <a:lnTo>
                      <a:pt x="605307" y="2029648"/>
                    </a:lnTo>
                    <a:lnTo>
                      <a:pt x="608156" y="2030301"/>
                    </a:lnTo>
                    <a:lnTo>
                      <a:pt x="611663" y="2032926"/>
                    </a:lnTo>
                    <a:lnTo>
                      <a:pt x="614731" y="2034017"/>
                    </a:lnTo>
                    <a:lnTo>
                      <a:pt x="619114" y="2033791"/>
                    </a:lnTo>
                    <a:lnTo>
                      <a:pt x="623717" y="2034880"/>
                    </a:lnTo>
                    <a:lnTo>
                      <a:pt x="628100" y="2037504"/>
                    </a:lnTo>
                    <a:lnTo>
                      <a:pt x="630292" y="2039254"/>
                    </a:lnTo>
                    <a:lnTo>
                      <a:pt x="632483" y="2039250"/>
                    </a:lnTo>
                    <a:lnTo>
                      <a:pt x="635333" y="2041000"/>
                    </a:lnTo>
                    <a:lnTo>
                      <a:pt x="636648" y="2042312"/>
                    </a:lnTo>
                    <a:lnTo>
                      <a:pt x="637306" y="2042311"/>
                    </a:lnTo>
                    <a:lnTo>
                      <a:pt x="639059" y="2044720"/>
                    </a:lnTo>
                    <a:lnTo>
                      <a:pt x="641909" y="2048661"/>
                    </a:lnTo>
                    <a:lnTo>
                      <a:pt x="644101" y="2048877"/>
                    </a:lnTo>
                    <a:lnTo>
                      <a:pt x="646511" y="2049750"/>
                    </a:lnTo>
                    <a:lnTo>
                      <a:pt x="648047" y="2051062"/>
                    </a:lnTo>
                    <a:lnTo>
                      <a:pt x="650457" y="2051059"/>
                    </a:lnTo>
                    <a:lnTo>
                      <a:pt x="651772" y="2052153"/>
                    </a:lnTo>
                    <a:lnTo>
                      <a:pt x="651773" y="2053468"/>
                    </a:lnTo>
                    <a:lnTo>
                      <a:pt x="651773" y="2055660"/>
                    </a:lnTo>
                    <a:lnTo>
                      <a:pt x="652650" y="2055878"/>
                    </a:lnTo>
                    <a:lnTo>
                      <a:pt x="659005" y="2056964"/>
                    </a:lnTo>
                    <a:lnTo>
                      <a:pt x="660101" y="2058716"/>
                    </a:lnTo>
                    <a:lnTo>
                      <a:pt x="660322" y="2061565"/>
                    </a:lnTo>
                    <a:lnTo>
                      <a:pt x="659884" y="2063757"/>
                    </a:lnTo>
                    <a:lnTo>
                      <a:pt x="659447" y="2066169"/>
                    </a:lnTo>
                    <a:lnTo>
                      <a:pt x="660324" y="2067264"/>
                    </a:lnTo>
                    <a:lnTo>
                      <a:pt x="663831" y="2068793"/>
                    </a:lnTo>
                    <a:lnTo>
                      <a:pt x="666460" y="2068789"/>
                    </a:lnTo>
                    <a:lnTo>
                      <a:pt x="667993" y="2066156"/>
                    </a:lnTo>
                    <a:lnTo>
                      <a:pt x="669527" y="2065058"/>
                    </a:lnTo>
                    <a:lnTo>
                      <a:pt x="676539" y="2064389"/>
                    </a:lnTo>
                    <a:lnTo>
                      <a:pt x="678293" y="2066140"/>
                    </a:lnTo>
                    <a:lnTo>
                      <a:pt x="683771" y="2066351"/>
                    </a:lnTo>
                    <a:lnTo>
                      <a:pt x="685524" y="2065252"/>
                    </a:lnTo>
                    <a:lnTo>
                      <a:pt x="686619" y="2064155"/>
                    </a:lnTo>
                    <a:lnTo>
                      <a:pt x="687934" y="2064371"/>
                    </a:lnTo>
                    <a:lnTo>
                      <a:pt x="689687" y="2066123"/>
                    </a:lnTo>
                    <a:lnTo>
                      <a:pt x="689688" y="2067657"/>
                    </a:lnTo>
                    <a:lnTo>
                      <a:pt x="696044" y="2070716"/>
                    </a:lnTo>
                    <a:lnTo>
                      <a:pt x="696466" y="2071764"/>
                    </a:lnTo>
                    <a:lnTo>
                      <a:pt x="696466" y="2073273"/>
                    </a:lnTo>
                    <a:lnTo>
                      <a:pt x="695607" y="2074881"/>
                    </a:lnTo>
                    <a:lnTo>
                      <a:pt x="695608" y="2077292"/>
                    </a:lnTo>
                    <a:lnTo>
                      <a:pt x="697581" y="2078604"/>
                    </a:lnTo>
                    <a:lnTo>
                      <a:pt x="699553" y="2078602"/>
                    </a:lnTo>
                    <a:lnTo>
                      <a:pt x="700869" y="2081011"/>
                    </a:lnTo>
                    <a:lnTo>
                      <a:pt x="701527" y="2083201"/>
                    </a:lnTo>
                    <a:lnTo>
                      <a:pt x="702228" y="2085071"/>
                    </a:lnTo>
                    <a:lnTo>
                      <a:pt x="702640" y="2086992"/>
                    </a:lnTo>
                    <a:lnTo>
                      <a:pt x="701337" y="2088844"/>
                    </a:lnTo>
                    <a:lnTo>
                      <a:pt x="702366" y="2090079"/>
                    </a:lnTo>
                    <a:lnTo>
                      <a:pt x="707008" y="2089111"/>
                    </a:lnTo>
                    <a:lnTo>
                      <a:pt x="709418" y="2088450"/>
                    </a:lnTo>
                    <a:lnTo>
                      <a:pt x="712705" y="2089102"/>
                    </a:lnTo>
                    <a:lnTo>
                      <a:pt x="717308" y="2091068"/>
                    </a:lnTo>
                    <a:lnTo>
                      <a:pt x="719499" y="2089969"/>
                    </a:lnTo>
                    <a:lnTo>
                      <a:pt x="720594" y="2089967"/>
                    </a:lnTo>
                    <a:lnTo>
                      <a:pt x="723444" y="2093908"/>
                    </a:lnTo>
                    <a:lnTo>
                      <a:pt x="727829" y="2097847"/>
                    </a:lnTo>
                    <a:lnTo>
                      <a:pt x="732650" y="2099812"/>
                    </a:lnTo>
                    <a:lnTo>
                      <a:pt x="735500" y="2101780"/>
                    </a:lnTo>
                    <a:lnTo>
                      <a:pt x="735500" y="2103095"/>
                    </a:lnTo>
                    <a:lnTo>
                      <a:pt x="735502" y="2107479"/>
                    </a:lnTo>
                    <a:lnTo>
                      <a:pt x="737475" y="2108791"/>
                    </a:lnTo>
                    <a:lnTo>
                      <a:pt x="741200" y="2108785"/>
                    </a:lnTo>
                    <a:lnTo>
                      <a:pt x="742296" y="2109880"/>
                    </a:lnTo>
                    <a:lnTo>
                      <a:pt x="744050" y="2112069"/>
                    </a:lnTo>
                    <a:lnTo>
                      <a:pt x="745260" y="2111528"/>
                    </a:lnTo>
                    <a:lnTo>
                      <a:pt x="746636" y="2110977"/>
                    </a:lnTo>
                    <a:lnTo>
                      <a:pt x="748176" y="2111858"/>
                    </a:lnTo>
                    <a:lnTo>
                      <a:pt x="748726" y="2113233"/>
                    </a:lnTo>
                    <a:lnTo>
                      <a:pt x="747736" y="2114334"/>
                    </a:lnTo>
                    <a:lnTo>
                      <a:pt x="746242" y="2115134"/>
                    </a:lnTo>
                    <a:lnTo>
                      <a:pt x="744711" y="2115820"/>
                    </a:lnTo>
                    <a:lnTo>
                      <a:pt x="743225" y="2118406"/>
                    </a:lnTo>
                    <a:lnTo>
                      <a:pt x="738440" y="2122148"/>
                    </a:lnTo>
                    <a:lnTo>
                      <a:pt x="734093" y="2121872"/>
                    </a:lnTo>
                    <a:lnTo>
                      <a:pt x="733598" y="2123028"/>
                    </a:lnTo>
                    <a:lnTo>
                      <a:pt x="732443" y="2124129"/>
                    </a:lnTo>
                    <a:lnTo>
                      <a:pt x="733874" y="2127375"/>
                    </a:lnTo>
                    <a:lnTo>
                      <a:pt x="733324" y="2128641"/>
                    </a:lnTo>
                    <a:lnTo>
                      <a:pt x="731178" y="2128366"/>
                    </a:lnTo>
                    <a:lnTo>
                      <a:pt x="728813" y="2130291"/>
                    </a:lnTo>
                    <a:lnTo>
                      <a:pt x="726007" y="2131117"/>
                    </a:lnTo>
                    <a:lnTo>
                      <a:pt x="723897" y="2131389"/>
                    </a:lnTo>
                    <a:lnTo>
                      <a:pt x="720829" y="2131394"/>
                    </a:lnTo>
                    <a:lnTo>
                      <a:pt x="718415" y="2131612"/>
                    </a:lnTo>
                    <a:lnTo>
                      <a:pt x="717866" y="2133153"/>
                    </a:lnTo>
                    <a:lnTo>
                      <a:pt x="715790" y="2133374"/>
                    </a:lnTo>
                    <a:lnTo>
                      <a:pt x="714124" y="2132547"/>
                    </a:lnTo>
                    <a:lnTo>
                      <a:pt x="712529" y="2131227"/>
                    </a:lnTo>
                    <a:lnTo>
                      <a:pt x="709833" y="2131557"/>
                    </a:lnTo>
                    <a:lnTo>
                      <a:pt x="709118" y="2133538"/>
                    </a:lnTo>
                    <a:lnTo>
                      <a:pt x="709943" y="2135244"/>
                    </a:lnTo>
                    <a:lnTo>
                      <a:pt x="710109" y="2136455"/>
                    </a:lnTo>
                    <a:lnTo>
                      <a:pt x="708568" y="2137555"/>
                    </a:lnTo>
                    <a:lnTo>
                      <a:pt x="706588" y="2138711"/>
                    </a:lnTo>
                    <a:lnTo>
                      <a:pt x="703342" y="2141352"/>
                    </a:lnTo>
                    <a:lnTo>
                      <a:pt x="702683" y="2142673"/>
                    </a:lnTo>
                    <a:lnTo>
                      <a:pt x="702463" y="2144874"/>
                    </a:lnTo>
                    <a:lnTo>
                      <a:pt x="699767" y="2147735"/>
                    </a:lnTo>
                    <a:lnTo>
                      <a:pt x="697071" y="2149716"/>
                    </a:lnTo>
                    <a:lnTo>
                      <a:pt x="695696" y="2151917"/>
                    </a:lnTo>
                    <a:lnTo>
                      <a:pt x="694926" y="2154118"/>
                    </a:lnTo>
                    <a:lnTo>
                      <a:pt x="695477" y="2156264"/>
                    </a:lnTo>
                    <a:lnTo>
                      <a:pt x="695588" y="2160281"/>
                    </a:lnTo>
                    <a:lnTo>
                      <a:pt x="695202" y="2163253"/>
                    </a:lnTo>
                    <a:lnTo>
                      <a:pt x="693388" y="2167930"/>
                    </a:lnTo>
                    <a:lnTo>
                      <a:pt x="692356" y="2170016"/>
                    </a:lnTo>
                    <a:lnTo>
                      <a:pt x="691078" y="2170516"/>
                    </a:lnTo>
                    <a:lnTo>
                      <a:pt x="687227" y="2170516"/>
                    </a:lnTo>
                    <a:lnTo>
                      <a:pt x="684695" y="2169305"/>
                    </a:lnTo>
                    <a:lnTo>
                      <a:pt x="682660" y="2168975"/>
                    </a:lnTo>
                    <a:lnTo>
                      <a:pt x="681181" y="2170253"/>
                    </a:lnTo>
                    <a:lnTo>
                      <a:pt x="680305" y="2171789"/>
                    </a:lnTo>
                    <a:lnTo>
                      <a:pt x="679868" y="2173981"/>
                    </a:lnTo>
                    <a:lnTo>
                      <a:pt x="679211" y="2177489"/>
                    </a:lnTo>
                    <a:lnTo>
                      <a:pt x="678287" y="2178247"/>
                    </a:lnTo>
                    <a:lnTo>
                      <a:pt x="676417" y="2178797"/>
                    </a:lnTo>
                    <a:lnTo>
                      <a:pt x="675867" y="2179568"/>
                    </a:lnTo>
                    <a:lnTo>
                      <a:pt x="675812" y="2180586"/>
                    </a:lnTo>
                    <a:lnTo>
                      <a:pt x="676307" y="2182209"/>
                    </a:lnTo>
                    <a:lnTo>
                      <a:pt x="676445" y="2185125"/>
                    </a:lnTo>
                    <a:lnTo>
                      <a:pt x="676148" y="2189549"/>
                    </a:lnTo>
                    <a:lnTo>
                      <a:pt x="676149" y="2191960"/>
                    </a:lnTo>
                    <a:lnTo>
                      <a:pt x="677464" y="2193931"/>
                    </a:lnTo>
                    <a:lnTo>
                      <a:pt x="679876" y="2197435"/>
                    </a:lnTo>
                    <a:lnTo>
                      <a:pt x="680535" y="2200722"/>
                    </a:lnTo>
                    <a:lnTo>
                      <a:pt x="684041" y="2201374"/>
                    </a:lnTo>
                    <a:lnTo>
                      <a:pt x="686453" y="2203123"/>
                    </a:lnTo>
                    <a:lnTo>
                      <a:pt x="687548" y="2204437"/>
                    </a:lnTo>
                    <a:lnTo>
                      <a:pt x="687111" y="2205534"/>
                    </a:lnTo>
                    <a:lnTo>
                      <a:pt x="684920" y="2207948"/>
                    </a:lnTo>
                    <a:lnTo>
                      <a:pt x="682292" y="2210802"/>
                    </a:lnTo>
                    <a:lnTo>
                      <a:pt x="681416" y="2213214"/>
                    </a:lnTo>
                    <a:lnTo>
                      <a:pt x="681637" y="2217817"/>
                    </a:lnTo>
                    <a:lnTo>
                      <a:pt x="681419" y="2221325"/>
                    </a:lnTo>
                    <a:lnTo>
                      <a:pt x="679229" y="2224397"/>
                    </a:lnTo>
                    <a:lnTo>
                      <a:pt x="677697" y="2227906"/>
                    </a:lnTo>
                    <a:lnTo>
                      <a:pt x="677698" y="2230756"/>
                    </a:lnTo>
                    <a:lnTo>
                      <a:pt x="677918" y="2232509"/>
                    </a:lnTo>
                    <a:lnTo>
                      <a:pt x="679013" y="2233384"/>
                    </a:lnTo>
                    <a:lnTo>
                      <a:pt x="680986" y="2234038"/>
                    </a:lnTo>
                    <a:lnTo>
                      <a:pt x="683396" y="2234034"/>
                    </a:lnTo>
                    <a:lnTo>
                      <a:pt x="683835" y="2234911"/>
                    </a:lnTo>
                    <a:lnTo>
                      <a:pt x="683616" y="2237103"/>
                    </a:lnTo>
                    <a:lnTo>
                      <a:pt x="683619" y="2241706"/>
                    </a:lnTo>
                    <a:lnTo>
                      <a:pt x="682962" y="2243241"/>
                    </a:lnTo>
                    <a:lnTo>
                      <a:pt x="680114" y="2244780"/>
                    </a:lnTo>
                    <a:lnTo>
                      <a:pt x="680114" y="2246753"/>
                    </a:lnTo>
                    <a:lnTo>
                      <a:pt x="680553" y="2249163"/>
                    </a:lnTo>
                    <a:lnTo>
                      <a:pt x="681431" y="2253327"/>
                    </a:lnTo>
                    <a:lnTo>
                      <a:pt x="682968" y="2259243"/>
                    </a:lnTo>
                    <a:lnTo>
                      <a:pt x="682092" y="2261655"/>
                    </a:lnTo>
                    <a:lnTo>
                      <a:pt x="680558" y="2262753"/>
                    </a:lnTo>
                    <a:lnTo>
                      <a:pt x="678149" y="2263415"/>
                    </a:lnTo>
                    <a:lnTo>
                      <a:pt x="676834" y="2266266"/>
                    </a:lnTo>
                    <a:lnTo>
                      <a:pt x="676397" y="2269555"/>
                    </a:lnTo>
                    <a:lnTo>
                      <a:pt x="677055" y="2270650"/>
                    </a:lnTo>
                    <a:lnTo>
                      <a:pt x="681440" y="2275465"/>
                    </a:lnTo>
                    <a:lnTo>
                      <a:pt x="681879" y="2277656"/>
                    </a:lnTo>
                    <a:lnTo>
                      <a:pt x="681880" y="2281163"/>
                    </a:lnTo>
                    <a:lnTo>
                      <a:pt x="682319" y="2282478"/>
                    </a:lnTo>
                    <a:lnTo>
                      <a:pt x="682320" y="2285327"/>
                    </a:lnTo>
                    <a:lnTo>
                      <a:pt x="682103" y="2289931"/>
                    </a:lnTo>
                    <a:lnTo>
                      <a:pt x="682323" y="2292342"/>
                    </a:lnTo>
                    <a:lnTo>
                      <a:pt x="685830" y="2294528"/>
                    </a:lnTo>
                    <a:lnTo>
                      <a:pt x="687802" y="2294744"/>
                    </a:lnTo>
                    <a:lnTo>
                      <a:pt x="690432" y="2295179"/>
                    </a:lnTo>
                    <a:lnTo>
                      <a:pt x="691528" y="2296931"/>
                    </a:lnTo>
                    <a:lnTo>
                      <a:pt x="693720" y="2298681"/>
                    </a:lnTo>
                    <a:lnTo>
                      <a:pt x="693940" y="2299995"/>
                    </a:lnTo>
                    <a:lnTo>
                      <a:pt x="695475" y="2301966"/>
                    </a:lnTo>
                    <a:lnTo>
                      <a:pt x="696133" y="2303937"/>
                    </a:lnTo>
                    <a:lnTo>
                      <a:pt x="696353" y="2307664"/>
                    </a:lnTo>
                    <a:lnTo>
                      <a:pt x="700518" y="2311821"/>
                    </a:lnTo>
                    <a:lnTo>
                      <a:pt x="702929" y="2312914"/>
                    </a:lnTo>
                    <a:lnTo>
                      <a:pt x="704684" y="2315980"/>
                    </a:lnTo>
                    <a:lnTo>
                      <a:pt x="707314" y="2316633"/>
                    </a:lnTo>
                    <a:lnTo>
                      <a:pt x="712135" y="2316626"/>
                    </a:lnTo>
                    <a:lnTo>
                      <a:pt x="713450" y="2317062"/>
                    </a:lnTo>
                    <a:lnTo>
                      <a:pt x="714546" y="2320568"/>
                    </a:lnTo>
                    <a:lnTo>
                      <a:pt x="715763" y="2323809"/>
                    </a:lnTo>
                    <a:lnTo>
                      <a:pt x="716843" y="2322633"/>
                    </a:lnTo>
                    <a:lnTo>
                      <a:pt x="701642" y="2357697"/>
                    </a:lnTo>
                    <a:lnTo>
                      <a:pt x="685792" y="2398426"/>
                    </a:lnTo>
                    <a:lnTo>
                      <a:pt x="679804" y="2402770"/>
                    </a:lnTo>
                    <a:lnTo>
                      <a:pt x="670148" y="2379751"/>
                    </a:lnTo>
                    <a:lnTo>
                      <a:pt x="666649" y="2374040"/>
                    </a:lnTo>
                    <a:lnTo>
                      <a:pt x="660940" y="2371646"/>
                    </a:lnTo>
                    <a:lnTo>
                      <a:pt x="648969" y="2370543"/>
                    </a:lnTo>
                    <a:lnTo>
                      <a:pt x="638102" y="2366673"/>
                    </a:lnTo>
                    <a:lnTo>
                      <a:pt x="629261" y="2363544"/>
                    </a:lnTo>
                    <a:lnTo>
                      <a:pt x="617399" y="2362721"/>
                    </a:lnTo>
                    <a:lnTo>
                      <a:pt x="610528" y="2361743"/>
                    </a:lnTo>
                    <a:lnTo>
                      <a:pt x="607903" y="2360458"/>
                    </a:lnTo>
                    <a:lnTo>
                      <a:pt x="604630" y="2360361"/>
                    </a:lnTo>
                    <a:lnTo>
                      <a:pt x="601762" y="2360634"/>
                    </a:lnTo>
                    <a:lnTo>
                      <a:pt x="597223" y="2361828"/>
                    </a:lnTo>
                    <a:lnTo>
                      <a:pt x="594615" y="2362709"/>
                    </a:lnTo>
                    <a:lnTo>
                      <a:pt x="590801" y="2362712"/>
                    </a:lnTo>
                    <a:lnTo>
                      <a:pt x="587322" y="2363244"/>
                    </a:lnTo>
                    <a:lnTo>
                      <a:pt x="586001" y="2363299"/>
                    </a:lnTo>
                    <a:lnTo>
                      <a:pt x="581867" y="2363083"/>
                    </a:lnTo>
                    <a:lnTo>
                      <a:pt x="579464" y="2361555"/>
                    </a:lnTo>
                    <a:lnTo>
                      <a:pt x="577454" y="2360091"/>
                    </a:lnTo>
                    <a:lnTo>
                      <a:pt x="577065" y="2358326"/>
                    </a:lnTo>
                    <a:lnTo>
                      <a:pt x="579084" y="2354684"/>
                    </a:lnTo>
                    <a:lnTo>
                      <a:pt x="580413" y="2349520"/>
                    </a:lnTo>
                    <a:lnTo>
                      <a:pt x="582401" y="2345182"/>
                    </a:lnTo>
                    <a:lnTo>
                      <a:pt x="586902" y="2339416"/>
                    </a:lnTo>
                    <a:lnTo>
                      <a:pt x="589296" y="2332785"/>
                    </a:lnTo>
                    <a:lnTo>
                      <a:pt x="590585" y="2327812"/>
                    </a:lnTo>
                    <a:lnTo>
                      <a:pt x="589296" y="2323945"/>
                    </a:lnTo>
                    <a:lnTo>
                      <a:pt x="585613" y="2321919"/>
                    </a:lnTo>
                    <a:lnTo>
                      <a:pt x="579719" y="2318605"/>
                    </a:lnTo>
                    <a:lnTo>
                      <a:pt x="574010" y="2318972"/>
                    </a:lnTo>
                    <a:lnTo>
                      <a:pt x="567748" y="2320260"/>
                    </a:lnTo>
                    <a:lnTo>
                      <a:pt x="562886" y="2324471"/>
                    </a:lnTo>
                    <a:lnTo>
                      <a:pt x="557740" y="2322682"/>
                    </a:lnTo>
                    <a:lnTo>
                      <a:pt x="557115" y="2322466"/>
                    </a:lnTo>
                    <a:lnTo>
                      <a:pt x="557065" y="2318238"/>
                    </a:lnTo>
                    <a:lnTo>
                      <a:pt x="557618" y="2312341"/>
                    </a:lnTo>
                    <a:lnTo>
                      <a:pt x="560164" y="2308641"/>
                    </a:lnTo>
                    <a:lnTo>
                      <a:pt x="562559" y="2306451"/>
                    </a:lnTo>
                    <a:lnTo>
                      <a:pt x="566090" y="2304793"/>
                    </a:lnTo>
                    <a:lnTo>
                      <a:pt x="567195" y="2301475"/>
                    </a:lnTo>
                    <a:lnTo>
                      <a:pt x="567897" y="2298648"/>
                    </a:lnTo>
                    <a:lnTo>
                      <a:pt x="568184" y="2296801"/>
                    </a:lnTo>
                    <a:lnTo>
                      <a:pt x="568032" y="2288669"/>
                    </a:lnTo>
                    <a:lnTo>
                      <a:pt x="567677" y="2280154"/>
                    </a:lnTo>
                    <a:lnTo>
                      <a:pt x="570772" y="2268529"/>
                    </a:lnTo>
                    <a:lnTo>
                      <a:pt x="567744" y="2265701"/>
                    </a:lnTo>
                    <a:lnTo>
                      <a:pt x="566128" y="2262672"/>
                    </a:lnTo>
                    <a:lnTo>
                      <a:pt x="564109" y="2259847"/>
                    </a:lnTo>
                    <a:lnTo>
                      <a:pt x="563100" y="2256010"/>
                    </a:lnTo>
                    <a:lnTo>
                      <a:pt x="561888" y="2253790"/>
                    </a:lnTo>
                    <a:lnTo>
                      <a:pt x="560071" y="2251566"/>
                    </a:lnTo>
                    <a:lnTo>
                      <a:pt x="559667" y="2249145"/>
                    </a:lnTo>
                    <a:lnTo>
                      <a:pt x="559869" y="2246722"/>
                    </a:lnTo>
                    <a:lnTo>
                      <a:pt x="560071" y="2241472"/>
                    </a:lnTo>
                    <a:lnTo>
                      <a:pt x="559667" y="2238240"/>
                    </a:lnTo>
                    <a:lnTo>
                      <a:pt x="558657" y="2234808"/>
                    </a:lnTo>
                    <a:lnTo>
                      <a:pt x="556840" y="2230771"/>
                    </a:lnTo>
                    <a:lnTo>
                      <a:pt x="553408" y="2227943"/>
                    </a:lnTo>
                    <a:lnTo>
                      <a:pt x="551591" y="2222897"/>
                    </a:lnTo>
                    <a:lnTo>
                      <a:pt x="550380" y="2217040"/>
                    </a:lnTo>
                    <a:lnTo>
                      <a:pt x="548966" y="2212195"/>
                    </a:lnTo>
                    <a:lnTo>
                      <a:pt x="547351" y="2208559"/>
                    </a:lnTo>
                    <a:lnTo>
                      <a:pt x="544322" y="2207754"/>
                    </a:lnTo>
                    <a:lnTo>
                      <a:pt x="542706" y="2205531"/>
                    </a:lnTo>
                    <a:lnTo>
                      <a:pt x="542303" y="2203918"/>
                    </a:lnTo>
                    <a:lnTo>
                      <a:pt x="544928" y="2200686"/>
                    </a:lnTo>
                    <a:lnTo>
                      <a:pt x="546745" y="2197456"/>
                    </a:lnTo>
                    <a:lnTo>
                      <a:pt x="546341" y="2190591"/>
                    </a:lnTo>
                    <a:lnTo>
                      <a:pt x="544322" y="2184331"/>
                    </a:lnTo>
                    <a:lnTo>
                      <a:pt x="542101" y="2181910"/>
                    </a:lnTo>
                    <a:lnTo>
                      <a:pt x="539678" y="2179486"/>
                    </a:lnTo>
                    <a:lnTo>
                      <a:pt x="537659" y="2175045"/>
                    </a:lnTo>
                    <a:lnTo>
                      <a:pt x="535842" y="2171005"/>
                    </a:lnTo>
                    <a:lnTo>
                      <a:pt x="533419" y="2167371"/>
                    </a:lnTo>
                    <a:lnTo>
                      <a:pt x="531198" y="2164947"/>
                    </a:lnTo>
                    <a:lnTo>
                      <a:pt x="527361" y="2163131"/>
                    </a:lnTo>
                    <a:lnTo>
                      <a:pt x="524131" y="2162526"/>
                    </a:lnTo>
                    <a:lnTo>
                      <a:pt x="519178" y="2160296"/>
                    </a:lnTo>
                    <a:lnTo>
                      <a:pt x="515767" y="2156888"/>
                    </a:lnTo>
                    <a:lnTo>
                      <a:pt x="513684" y="2151581"/>
                    </a:lnTo>
                    <a:lnTo>
                      <a:pt x="512736" y="2148173"/>
                    </a:lnTo>
                    <a:lnTo>
                      <a:pt x="512358" y="2146089"/>
                    </a:lnTo>
                    <a:lnTo>
                      <a:pt x="512168" y="2140786"/>
                    </a:lnTo>
                    <a:lnTo>
                      <a:pt x="512358" y="2137374"/>
                    </a:lnTo>
                    <a:lnTo>
                      <a:pt x="512736" y="2134534"/>
                    </a:lnTo>
                    <a:lnTo>
                      <a:pt x="513305" y="2132261"/>
                    </a:lnTo>
                    <a:lnTo>
                      <a:pt x="514063" y="2128659"/>
                    </a:lnTo>
                    <a:lnTo>
                      <a:pt x="514252" y="2126387"/>
                    </a:lnTo>
                    <a:lnTo>
                      <a:pt x="514631" y="2122222"/>
                    </a:lnTo>
                    <a:lnTo>
                      <a:pt x="513873" y="2118811"/>
                    </a:lnTo>
                    <a:lnTo>
                      <a:pt x="512926" y="2115023"/>
                    </a:lnTo>
                    <a:lnTo>
                      <a:pt x="512240" y="2104576"/>
                    </a:lnTo>
                    <a:lnTo>
                      <a:pt x="511248" y="2098963"/>
                    </a:lnTo>
                    <a:lnTo>
                      <a:pt x="507391" y="2092474"/>
                    </a:lnTo>
                    <a:lnTo>
                      <a:pt x="506359" y="2089719"/>
                    </a:lnTo>
                    <a:lnTo>
                      <a:pt x="504981" y="2086794"/>
                    </a:lnTo>
                    <a:lnTo>
                      <a:pt x="503604" y="2084728"/>
                    </a:lnTo>
                    <a:lnTo>
                      <a:pt x="502915" y="2082146"/>
                    </a:lnTo>
                    <a:lnTo>
                      <a:pt x="503260" y="2078874"/>
                    </a:lnTo>
                    <a:lnTo>
                      <a:pt x="504292" y="2075603"/>
                    </a:lnTo>
                    <a:lnTo>
                      <a:pt x="505842" y="2073021"/>
                    </a:lnTo>
                    <a:lnTo>
                      <a:pt x="510110" y="2069327"/>
                    </a:lnTo>
                    <a:lnTo>
                      <a:pt x="510285" y="2066180"/>
                    </a:lnTo>
                    <a:lnTo>
                      <a:pt x="509410" y="2061806"/>
                    </a:lnTo>
                    <a:lnTo>
                      <a:pt x="506875" y="2057529"/>
                    </a:lnTo>
                    <a:lnTo>
                      <a:pt x="506703" y="2053914"/>
                    </a:lnTo>
                    <a:lnTo>
                      <a:pt x="506531" y="2051676"/>
                    </a:lnTo>
                    <a:lnTo>
                      <a:pt x="506186" y="2049093"/>
                    </a:lnTo>
                    <a:lnTo>
                      <a:pt x="505497" y="2046168"/>
                    </a:lnTo>
                    <a:lnTo>
                      <a:pt x="506530" y="2043756"/>
                    </a:lnTo>
                    <a:lnTo>
                      <a:pt x="508424" y="2041691"/>
                    </a:lnTo>
                    <a:lnTo>
                      <a:pt x="509801" y="2039282"/>
                    </a:lnTo>
                    <a:lnTo>
                      <a:pt x="511006" y="2036353"/>
                    </a:lnTo>
                    <a:lnTo>
                      <a:pt x="512728" y="2033428"/>
                    </a:lnTo>
                    <a:lnTo>
                      <a:pt x="514449" y="2031016"/>
                    </a:lnTo>
                    <a:lnTo>
                      <a:pt x="514449" y="2029297"/>
                    </a:lnTo>
                    <a:lnTo>
                      <a:pt x="513416" y="2027401"/>
                    </a:lnTo>
                    <a:lnTo>
                      <a:pt x="512556" y="2024649"/>
                    </a:lnTo>
                    <a:lnTo>
                      <a:pt x="512040" y="2021721"/>
                    </a:lnTo>
                    <a:lnTo>
                      <a:pt x="512039" y="2018623"/>
                    </a:lnTo>
                    <a:lnTo>
                      <a:pt x="512039" y="2015867"/>
                    </a:lnTo>
                    <a:lnTo>
                      <a:pt x="511695" y="2012942"/>
                    </a:lnTo>
                    <a:lnTo>
                      <a:pt x="511178" y="2010360"/>
                    </a:lnTo>
                    <a:lnTo>
                      <a:pt x="510318" y="2006229"/>
                    </a:lnTo>
                    <a:lnTo>
                      <a:pt x="508593" y="2003826"/>
                    </a:lnTo>
                    <a:lnTo>
                      <a:pt x="508028" y="2001603"/>
                    </a:lnTo>
                    <a:lnTo>
                      <a:pt x="507115" y="1998546"/>
                    </a:lnTo>
                    <a:lnTo>
                      <a:pt x="505698" y="1992878"/>
                    </a:lnTo>
                    <a:lnTo>
                      <a:pt x="504590" y="1990557"/>
                    </a:lnTo>
                    <a:lnTo>
                      <a:pt x="504068" y="1989461"/>
                    </a:lnTo>
                    <a:lnTo>
                      <a:pt x="500486" y="1984114"/>
                    </a:lnTo>
                    <a:lnTo>
                      <a:pt x="498701" y="1980706"/>
                    </a:lnTo>
                    <a:lnTo>
                      <a:pt x="496710" y="1976143"/>
                    </a:lnTo>
                    <a:lnTo>
                      <a:pt x="494161" y="1971295"/>
                    </a:lnTo>
                    <a:lnTo>
                      <a:pt x="492248" y="1966730"/>
                    </a:lnTo>
                    <a:lnTo>
                      <a:pt x="490142" y="1963103"/>
                    </a:lnTo>
                    <a:lnTo>
                      <a:pt x="487628" y="1959029"/>
                    </a:lnTo>
                    <a:lnTo>
                      <a:pt x="486099" y="1956150"/>
                    </a:lnTo>
                    <a:lnTo>
                      <a:pt x="481144" y="1954935"/>
                    </a:lnTo>
                    <a:lnTo>
                      <a:pt x="478946" y="1953018"/>
                    </a:lnTo>
                    <a:lnTo>
                      <a:pt x="474552" y="1952464"/>
                    </a:lnTo>
                    <a:lnTo>
                      <a:pt x="469609" y="1951915"/>
                    </a:lnTo>
                    <a:lnTo>
                      <a:pt x="463018" y="1952741"/>
                    </a:lnTo>
                    <a:lnTo>
                      <a:pt x="457525" y="1952465"/>
                    </a:lnTo>
                    <a:lnTo>
                      <a:pt x="451758" y="1951368"/>
                    </a:lnTo>
                    <a:lnTo>
                      <a:pt x="445990" y="1951641"/>
                    </a:lnTo>
                    <a:lnTo>
                      <a:pt x="442420" y="1952192"/>
                    </a:lnTo>
                    <a:lnTo>
                      <a:pt x="439125" y="1953288"/>
                    </a:lnTo>
                    <a:lnTo>
                      <a:pt x="436189" y="1955733"/>
                    </a:lnTo>
                    <a:lnTo>
                      <a:pt x="433349" y="1956623"/>
                    </a:lnTo>
                    <a:lnTo>
                      <a:pt x="429903" y="1957926"/>
                    </a:lnTo>
                    <a:lnTo>
                      <a:pt x="427286" y="1958577"/>
                    </a:lnTo>
                    <a:lnTo>
                      <a:pt x="424948" y="1958519"/>
                    </a:lnTo>
                    <a:lnTo>
                      <a:pt x="419026" y="1956596"/>
                    </a:lnTo>
                    <a:lnTo>
                      <a:pt x="416532" y="1952984"/>
                    </a:lnTo>
                    <a:lnTo>
                      <a:pt x="410989" y="1945551"/>
                    </a:lnTo>
                    <a:lnTo>
                      <a:pt x="408627" y="1943173"/>
                    </a:lnTo>
                    <a:lnTo>
                      <a:pt x="407727" y="1940423"/>
                    </a:lnTo>
                    <a:lnTo>
                      <a:pt x="406828" y="1937674"/>
                    </a:lnTo>
                    <a:lnTo>
                      <a:pt x="406091" y="1935071"/>
                    </a:lnTo>
                    <a:lnTo>
                      <a:pt x="405590" y="1930760"/>
                    </a:lnTo>
                    <a:lnTo>
                      <a:pt x="405274" y="1927133"/>
                    </a:lnTo>
                    <a:lnTo>
                      <a:pt x="405232" y="1922647"/>
                    </a:lnTo>
                    <a:lnTo>
                      <a:pt x="405708" y="1919299"/>
                    </a:lnTo>
                    <a:lnTo>
                      <a:pt x="405915" y="1915189"/>
                    </a:lnTo>
                    <a:lnTo>
                      <a:pt x="405569" y="1910870"/>
                    </a:lnTo>
                    <a:lnTo>
                      <a:pt x="405047" y="1906091"/>
                    </a:lnTo>
                    <a:lnTo>
                      <a:pt x="404600" y="1903014"/>
                    </a:lnTo>
                    <a:lnTo>
                      <a:pt x="404299" y="1899700"/>
                    </a:lnTo>
                    <a:lnTo>
                      <a:pt x="403601" y="1896246"/>
                    </a:lnTo>
                    <a:lnTo>
                      <a:pt x="402624" y="1891720"/>
                    </a:lnTo>
                    <a:lnTo>
                      <a:pt x="401380" y="1888212"/>
                    </a:lnTo>
                    <a:lnTo>
                      <a:pt x="400973" y="1884281"/>
                    </a:lnTo>
                    <a:lnTo>
                      <a:pt x="399489" y="1880627"/>
                    </a:lnTo>
                    <a:lnTo>
                      <a:pt x="397075" y="1877091"/>
                    </a:lnTo>
                    <a:lnTo>
                      <a:pt x="394811" y="1873391"/>
                    </a:lnTo>
                    <a:lnTo>
                      <a:pt x="394174" y="1872489"/>
                    </a:lnTo>
                    <a:lnTo>
                      <a:pt x="393482" y="1871511"/>
                    </a:lnTo>
                    <a:lnTo>
                      <a:pt x="394072" y="1867231"/>
                    </a:lnTo>
                    <a:lnTo>
                      <a:pt x="395061" y="1864943"/>
                    </a:lnTo>
                    <a:lnTo>
                      <a:pt x="397725" y="1860038"/>
                    </a:lnTo>
                    <a:lnTo>
                      <a:pt x="398602" y="1856981"/>
                    </a:lnTo>
                    <a:lnTo>
                      <a:pt x="401077" y="1853087"/>
                    </a:lnTo>
                    <a:lnTo>
                      <a:pt x="403089" y="1849290"/>
                    </a:lnTo>
                    <a:lnTo>
                      <a:pt x="406664" y="1843880"/>
                    </a:lnTo>
                    <a:lnTo>
                      <a:pt x="409646" y="1840891"/>
                    </a:lnTo>
                    <a:lnTo>
                      <a:pt x="412965" y="1836732"/>
                    </a:lnTo>
                    <a:lnTo>
                      <a:pt x="415396" y="1833613"/>
                    </a:lnTo>
                    <a:lnTo>
                      <a:pt x="416990" y="1830915"/>
                    </a:lnTo>
                    <a:lnTo>
                      <a:pt x="418392" y="1829154"/>
                    </a:lnTo>
                    <a:lnTo>
                      <a:pt x="419363" y="1826483"/>
                    </a:lnTo>
                    <a:lnTo>
                      <a:pt x="420015" y="1825371"/>
                    </a:lnTo>
                    <a:lnTo>
                      <a:pt x="421828" y="1822358"/>
                    </a:lnTo>
                    <a:lnTo>
                      <a:pt x="422363" y="1818619"/>
                    </a:lnTo>
                    <a:lnTo>
                      <a:pt x="423241" y="1817346"/>
                    </a:lnTo>
                    <a:lnTo>
                      <a:pt x="423994" y="1813212"/>
                    </a:lnTo>
                    <a:lnTo>
                      <a:pt x="424484" y="1806690"/>
                    </a:lnTo>
                    <a:lnTo>
                      <a:pt x="423016" y="1799864"/>
                    </a:lnTo>
                    <a:lnTo>
                      <a:pt x="420997" y="1794685"/>
                    </a:lnTo>
                    <a:lnTo>
                      <a:pt x="419929" y="1791632"/>
                    </a:lnTo>
                    <a:lnTo>
                      <a:pt x="418857" y="1788503"/>
                    </a:lnTo>
                    <a:lnTo>
                      <a:pt x="418140" y="1786367"/>
                    </a:lnTo>
                    <a:lnTo>
                      <a:pt x="416443" y="1783184"/>
                    </a:lnTo>
                    <a:lnTo>
                      <a:pt x="414108" y="1779646"/>
                    </a:lnTo>
                    <a:lnTo>
                      <a:pt x="411353" y="1775423"/>
                    </a:lnTo>
                    <a:lnTo>
                      <a:pt x="408542" y="1773557"/>
                    </a:lnTo>
                    <a:lnTo>
                      <a:pt x="406904" y="1773090"/>
                    </a:lnTo>
                    <a:lnTo>
                      <a:pt x="403162" y="1774259"/>
                    </a:lnTo>
                    <a:lnTo>
                      <a:pt x="400588" y="1774961"/>
                    </a:lnTo>
                    <a:lnTo>
                      <a:pt x="398483" y="1775195"/>
                    </a:lnTo>
                    <a:lnTo>
                      <a:pt x="396143" y="1773558"/>
                    </a:lnTo>
                    <a:lnTo>
                      <a:pt x="394740" y="1771219"/>
                    </a:lnTo>
                    <a:lnTo>
                      <a:pt x="392167" y="1766775"/>
                    </a:lnTo>
                    <a:lnTo>
                      <a:pt x="388273" y="1760356"/>
                    </a:lnTo>
                    <a:lnTo>
                      <a:pt x="387495" y="1754229"/>
                    </a:lnTo>
                    <a:lnTo>
                      <a:pt x="388157" y="1752242"/>
                    </a:lnTo>
                    <a:lnTo>
                      <a:pt x="387992" y="1749594"/>
                    </a:lnTo>
                    <a:lnTo>
                      <a:pt x="385343" y="1747938"/>
                    </a:lnTo>
                    <a:lnTo>
                      <a:pt x="386921" y="1747333"/>
                    </a:lnTo>
                    <a:lnTo>
                      <a:pt x="388622" y="1743549"/>
                    </a:lnTo>
                    <a:lnTo>
                      <a:pt x="390648" y="1740058"/>
                    </a:lnTo>
                    <a:lnTo>
                      <a:pt x="395390" y="1731118"/>
                    </a:lnTo>
                    <a:lnTo>
                      <a:pt x="395866" y="1727771"/>
                    </a:lnTo>
                    <a:lnTo>
                      <a:pt x="396906" y="1724864"/>
                    </a:lnTo>
                    <a:lnTo>
                      <a:pt x="397728" y="1720571"/>
                    </a:lnTo>
                    <a:lnTo>
                      <a:pt x="398227" y="1717765"/>
                    </a:lnTo>
                    <a:lnTo>
                      <a:pt x="398942" y="1714563"/>
                    </a:lnTo>
                    <a:lnTo>
                      <a:pt x="400815" y="1709378"/>
                    </a:lnTo>
                    <a:lnTo>
                      <a:pt x="402236" y="1706301"/>
                    </a:lnTo>
                    <a:lnTo>
                      <a:pt x="403334" y="1704709"/>
                    </a:lnTo>
                    <a:lnTo>
                      <a:pt x="404619" y="1700320"/>
                    </a:lnTo>
                    <a:lnTo>
                      <a:pt x="405905" y="1695933"/>
                    </a:lnTo>
                    <a:lnTo>
                      <a:pt x="404497" y="1688716"/>
                    </a:lnTo>
                    <a:lnTo>
                      <a:pt x="404144" y="1686152"/>
                    </a:lnTo>
                    <a:lnTo>
                      <a:pt x="403524" y="1684286"/>
                    </a:lnTo>
                    <a:lnTo>
                      <a:pt x="403213" y="1682269"/>
                    </a:lnTo>
                    <a:lnTo>
                      <a:pt x="402903" y="1681027"/>
                    </a:lnTo>
                    <a:lnTo>
                      <a:pt x="401815" y="1680404"/>
                    </a:lnTo>
                    <a:lnTo>
                      <a:pt x="399485" y="1678543"/>
                    </a:lnTo>
                    <a:lnTo>
                      <a:pt x="397703" y="1677619"/>
                    </a:lnTo>
                    <a:lnTo>
                      <a:pt x="397324" y="1674308"/>
                    </a:lnTo>
                    <a:lnTo>
                      <a:pt x="393895" y="1666738"/>
                    </a:lnTo>
                    <a:lnTo>
                      <a:pt x="393429" y="1663944"/>
                    </a:lnTo>
                    <a:lnTo>
                      <a:pt x="393740" y="1661768"/>
                    </a:lnTo>
                    <a:lnTo>
                      <a:pt x="394613" y="1660489"/>
                    </a:lnTo>
                    <a:lnTo>
                      <a:pt x="394886" y="1657847"/>
                    </a:lnTo>
                    <a:lnTo>
                      <a:pt x="395943" y="1655325"/>
                    </a:lnTo>
                    <a:lnTo>
                      <a:pt x="397312" y="1653229"/>
                    </a:lnTo>
                    <a:lnTo>
                      <a:pt x="399020" y="1650590"/>
                    </a:lnTo>
                    <a:lnTo>
                      <a:pt x="401039" y="1647792"/>
                    </a:lnTo>
                    <a:lnTo>
                      <a:pt x="402436" y="1648260"/>
                    </a:lnTo>
                    <a:lnTo>
                      <a:pt x="404765" y="1648105"/>
                    </a:lnTo>
                    <a:lnTo>
                      <a:pt x="406164" y="1647173"/>
                    </a:lnTo>
                    <a:lnTo>
                      <a:pt x="406629" y="1644842"/>
                    </a:lnTo>
                    <a:lnTo>
                      <a:pt x="407406" y="1641270"/>
                    </a:lnTo>
                    <a:lnTo>
                      <a:pt x="415501" y="1639718"/>
                    </a:lnTo>
                    <a:lnTo>
                      <a:pt x="417345" y="1639253"/>
                    </a:lnTo>
                    <a:lnTo>
                      <a:pt x="419519" y="1637543"/>
                    </a:lnTo>
                    <a:lnTo>
                      <a:pt x="420140" y="1635526"/>
                    </a:lnTo>
                    <a:lnTo>
                      <a:pt x="425589" y="1630222"/>
                    </a:lnTo>
                    <a:lnTo>
                      <a:pt x="427665" y="1627261"/>
                    </a:lnTo>
                    <a:lnTo>
                      <a:pt x="430632" y="1622509"/>
                    </a:lnTo>
                    <a:lnTo>
                      <a:pt x="431011" y="1620462"/>
                    </a:lnTo>
                    <a:lnTo>
                      <a:pt x="432098" y="1619685"/>
                    </a:lnTo>
                    <a:lnTo>
                      <a:pt x="433961" y="1620772"/>
                    </a:lnTo>
                    <a:lnTo>
                      <a:pt x="436446" y="1621082"/>
                    </a:lnTo>
                    <a:lnTo>
                      <a:pt x="438465" y="1621237"/>
                    </a:lnTo>
                    <a:lnTo>
                      <a:pt x="440795" y="1620617"/>
                    </a:lnTo>
                    <a:lnTo>
                      <a:pt x="444873" y="1619839"/>
                    </a:lnTo>
                    <a:lnTo>
                      <a:pt x="447543" y="1620729"/>
                    </a:lnTo>
                    <a:lnTo>
                      <a:pt x="454959" y="1620729"/>
                    </a:lnTo>
                    <a:lnTo>
                      <a:pt x="459707" y="1618949"/>
                    </a:lnTo>
                    <a:lnTo>
                      <a:pt x="463267" y="1614201"/>
                    </a:lnTo>
                    <a:lnTo>
                      <a:pt x="466530" y="1609159"/>
                    </a:lnTo>
                    <a:lnTo>
                      <a:pt x="468465" y="1605432"/>
                    </a:lnTo>
                    <a:lnTo>
                      <a:pt x="469421" y="1604156"/>
                    </a:lnTo>
                    <a:lnTo>
                      <a:pt x="472881" y="1599678"/>
                    </a:lnTo>
                    <a:lnTo>
                      <a:pt x="475201" y="1597570"/>
                    </a:lnTo>
                    <a:lnTo>
                      <a:pt x="477248" y="1596325"/>
                    </a:lnTo>
                    <a:lnTo>
                      <a:pt x="478825" y="1595022"/>
                    </a:lnTo>
                    <a:lnTo>
                      <a:pt x="480101" y="1593961"/>
                    </a:lnTo>
                    <a:lnTo>
                      <a:pt x="483583" y="1589949"/>
                    </a:lnTo>
                    <a:lnTo>
                      <a:pt x="485390" y="1588557"/>
                    </a:lnTo>
                    <a:lnTo>
                      <a:pt x="487729" y="1585134"/>
                    </a:lnTo>
                    <a:lnTo>
                      <a:pt x="488763" y="1583852"/>
                    </a:lnTo>
                    <a:lnTo>
                      <a:pt x="490931" y="1581829"/>
                    </a:lnTo>
                    <a:lnTo>
                      <a:pt x="495812" y="1579758"/>
                    </a:lnTo>
                    <a:lnTo>
                      <a:pt x="499881" y="1576136"/>
                    </a:lnTo>
                    <a:lnTo>
                      <a:pt x="504854" y="1570939"/>
                    </a:lnTo>
                    <a:lnTo>
                      <a:pt x="512313" y="1561674"/>
                    </a:lnTo>
                    <a:lnTo>
                      <a:pt x="516834" y="1556021"/>
                    </a:lnTo>
                    <a:lnTo>
                      <a:pt x="521581" y="1551501"/>
                    </a:lnTo>
                    <a:lnTo>
                      <a:pt x="530397" y="1542910"/>
                    </a:lnTo>
                    <a:lnTo>
                      <a:pt x="537857" y="1537710"/>
                    </a:lnTo>
                    <a:lnTo>
                      <a:pt x="538310" y="1535799"/>
                    </a:lnTo>
                    <a:lnTo>
                      <a:pt x="538718" y="1533211"/>
                    </a:lnTo>
                    <a:lnTo>
                      <a:pt x="538718" y="1531303"/>
                    </a:lnTo>
                    <a:lnTo>
                      <a:pt x="538173" y="1528311"/>
                    </a:lnTo>
                    <a:lnTo>
                      <a:pt x="537629" y="1525723"/>
                    </a:lnTo>
                    <a:lnTo>
                      <a:pt x="536948" y="1522454"/>
                    </a:lnTo>
                    <a:lnTo>
                      <a:pt x="534634" y="1519733"/>
                    </a:lnTo>
                    <a:lnTo>
                      <a:pt x="531808" y="1518138"/>
                    </a:lnTo>
                    <a:lnTo>
                      <a:pt x="529371" y="1516993"/>
                    </a:lnTo>
                    <a:lnTo>
                      <a:pt x="527076" y="1516419"/>
                    </a:lnTo>
                    <a:lnTo>
                      <a:pt x="524208" y="1516130"/>
                    </a:lnTo>
                    <a:lnTo>
                      <a:pt x="521913" y="1515987"/>
                    </a:lnTo>
                    <a:lnTo>
                      <a:pt x="519905" y="1515413"/>
                    </a:lnTo>
                    <a:lnTo>
                      <a:pt x="517037" y="1513551"/>
                    </a:lnTo>
                    <a:lnTo>
                      <a:pt x="514025" y="1510538"/>
                    </a:lnTo>
                    <a:lnTo>
                      <a:pt x="512448" y="1507527"/>
                    </a:lnTo>
                    <a:lnTo>
                      <a:pt x="513021" y="1504371"/>
                    </a:lnTo>
                    <a:lnTo>
                      <a:pt x="512734" y="1502652"/>
                    </a:lnTo>
                    <a:lnTo>
                      <a:pt x="512591" y="1499638"/>
                    </a:lnTo>
                    <a:lnTo>
                      <a:pt x="513882" y="1495480"/>
                    </a:lnTo>
                    <a:lnTo>
                      <a:pt x="514169" y="1492755"/>
                    </a:lnTo>
                    <a:lnTo>
                      <a:pt x="513165" y="1490890"/>
                    </a:lnTo>
                    <a:lnTo>
                      <a:pt x="512017" y="1489456"/>
                    </a:lnTo>
                    <a:lnTo>
                      <a:pt x="509436" y="1486589"/>
                    </a:lnTo>
                    <a:lnTo>
                      <a:pt x="507715" y="1484581"/>
                    </a:lnTo>
                    <a:lnTo>
                      <a:pt x="506424" y="1483432"/>
                    </a:lnTo>
                    <a:lnTo>
                      <a:pt x="504416" y="1481425"/>
                    </a:lnTo>
                    <a:lnTo>
                      <a:pt x="502696" y="1478846"/>
                    </a:lnTo>
                    <a:lnTo>
                      <a:pt x="500975" y="1476406"/>
                    </a:lnTo>
                    <a:lnTo>
                      <a:pt x="499828" y="1474256"/>
                    </a:lnTo>
                    <a:lnTo>
                      <a:pt x="499254" y="1472248"/>
                    </a:lnTo>
                    <a:lnTo>
                      <a:pt x="499397" y="1469523"/>
                    </a:lnTo>
                    <a:lnTo>
                      <a:pt x="498250" y="1466798"/>
                    </a:lnTo>
                    <a:lnTo>
                      <a:pt x="497389" y="1465219"/>
                    </a:lnTo>
                    <a:lnTo>
                      <a:pt x="495669" y="1463930"/>
                    </a:lnTo>
                    <a:lnTo>
                      <a:pt x="492581" y="1460331"/>
                    </a:lnTo>
                    <a:lnTo>
                      <a:pt x="493661" y="1456571"/>
                    </a:lnTo>
                    <a:lnTo>
                      <a:pt x="494586" y="1452816"/>
                    </a:lnTo>
                    <a:lnTo>
                      <a:pt x="495122" y="1450860"/>
                    </a:lnTo>
                    <a:lnTo>
                      <a:pt x="495249" y="1448457"/>
                    </a:lnTo>
                    <a:lnTo>
                      <a:pt x="494915" y="1446148"/>
                    </a:lnTo>
                    <a:lnTo>
                      <a:pt x="494076" y="1444791"/>
                    </a:lnTo>
                    <a:lnTo>
                      <a:pt x="491907" y="1443253"/>
                    </a:lnTo>
                    <a:lnTo>
                      <a:pt x="490434" y="1443393"/>
                    </a:lnTo>
                    <a:lnTo>
                      <a:pt x="489434" y="1443666"/>
                    </a:lnTo>
                    <a:lnTo>
                      <a:pt x="488438" y="1444016"/>
                    </a:lnTo>
                    <a:lnTo>
                      <a:pt x="487459" y="1444754"/>
                    </a:lnTo>
                    <a:lnTo>
                      <a:pt x="485915" y="1445048"/>
                    </a:lnTo>
                    <a:lnTo>
                      <a:pt x="484828" y="1445094"/>
                    </a:lnTo>
                    <a:lnTo>
                      <a:pt x="482800" y="1445021"/>
                    </a:lnTo>
                    <a:lnTo>
                      <a:pt x="480696" y="1444955"/>
                    </a:lnTo>
                    <a:lnTo>
                      <a:pt x="479115" y="1444401"/>
                    </a:lnTo>
                    <a:lnTo>
                      <a:pt x="474827" y="1440708"/>
                    </a:lnTo>
                    <a:lnTo>
                      <a:pt x="473134" y="1439386"/>
                    </a:lnTo>
                    <a:lnTo>
                      <a:pt x="470857" y="1438937"/>
                    </a:lnTo>
                    <a:lnTo>
                      <a:pt x="468623" y="1436808"/>
                    </a:lnTo>
                    <a:lnTo>
                      <a:pt x="466052" y="1433952"/>
                    </a:lnTo>
                    <a:lnTo>
                      <a:pt x="463197" y="1430240"/>
                    </a:lnTo>
                    <a:lnTo>
                      <a:pt x="461055" y="1426810"/>
                    </a:lnTo>
                    <a:lnTo>
                      <a:pt x="458485" y="1424240"/>
                    </a:lnTo>
                    <a:lnTo>
                      <a:pt x="456201" y="1420671"/>
                    </a:lnTo>
                    <a:lnTo>
                      <a:pt x="454345" y="1418244"/>
                    </a:lnTo>
                    <a:lnTo>
                      <a:pt x="454345" y="1415531"/>
                    </a:lnTo>
                    <a:lnTo>
                      <a:pt x="454202" y="1413818"/>
                    </a:lnTo>
                    <a:lnTo>
                      <a:pt x="452489" y="1412676"/>
                    </a:lnTo>
                    <a:lnTo>
                      <a:pt x="450775" y="1411391"/>
                    </a:lnTo>
                    <a:lnTo>
                      <a:pt x="449062" y="1409678"/>
                    </a:lnTo>
                    <a:lnTo>
                      <a:pt x="448919" y="1407965"/>
                    </a:lnTo>
                    <a:lnTo>
                      <a:pt x="448205" y="1406537"/>
                    </a:lnTo>
                    <a:lnTo>
                      <a:pt x="446349" y="1405681"/>
                    </a:lnTo>
                    <a:lnTo>
                      <a:pt x="443350" y="1404823"/>
                    </a:lnTo>
                    <a:lnTo>
                      <a:pt x="443955" y="1398684"/>
                    </a:lnTo>
                    <a:lnTo>
                      <a:pt x="440007" y="1390792"/>
                    </a:lnTo>
                    <a:lnTo>
                      <a:pt x="439725" y="1385993"/>
                    </a:lnTo>
                    <a:lnTo>
                      <a:pt x="439160" y="1382047"/>
                    </a:lnTo>
                    <a:lnTo>
                      <a:pt x="438879" y="1377254"/>
                    </a:lnTo>
                    <a:lnTo>
                      <a:pt x="438879" y="1373025"/>
                    </a:lnTo>
                    <a:lnTo>
                      <a:pt x="438033" y="1367664"/>
                    </a:lnTo>
                    <a:lnTo>
                      <a:pt x="435495" y="1364565"/>
                    </a:lnTo>
                    <a:lnTo>
                      <a:pt x="432392" y="1363150"/>
                    </a:lnTo>
                    <a:lnTo>
                      <a:pt x="430418" y="1360896"/>
                    </a:lnTo>
                    <a:lnTo>
                      <a:pt x="428726" y="1357797"/>
                    </a:lnTo>
                    <a:lnTo>
                      <a:pt x="428162" y="1354413"/>
                    </a:lnTo>
                    <a:lnTo>
                      <a:pt x="429253" y="1352126"/>
                    </a:lnTo>
                    <a:lnTo>
                      <a:pt x="430021" y="1349514"/>
                    </a:lnTo>
                    <a:lnTo>
                      <a:pt x="429867" y="1346285"/>
                    </a:lnTo>
                    <a:lnTo>
                      <a:pt x="429714" y="1341980"/>
                    </a:lnTo>
                    <a:lnTo>
                      <a:pt x="429560" y="1339368"/>
                    </a:lnTo>
                    <a:lnTo>
                      <a:pt x="427869" y="1336755"/>
                    </a:lnTo>
                    <a:lnTo>
                      <a:pt x="425103" y="1333988"/>
                    </a:lnTo>
                    <a:lnTo>
                      <a:pt x="423412" y="1333219"/>
                    </a:lnTo>
                    <a:lnTo>
                      <a:pt x="421413" y="1331837"/>
                    </a:lnTo>
                    <a:lnTo>
                      <a:pt x="415880" y="1327071"/>
                    </a:lnTo>
                    <a:lnTo>
                      <a:pt x="412191" y="1323842"/>
                    </a:lnTo>
                    <a:lnTo>
                      <a:pt x="411115" y="1322460"/>
                    </a:lnTo>
                    <a:lnTo>
                      <a:pt x="410193" y="1319848"/>
                    </a:lnTo>
                    <a:lnTo>
                      <a:pt x="410346" y="1317849"/>
                    </a:lnTo>
                    <a:lnTo>
                      <a:pt x="411729" y="1316157"/>
                    </a:lnTo>
                    <a:lnTo>
                      <a:pt x="413728" y="1315850"/>
                    </a:lnTo>
                    <a:lnTo>
                      <a:pt x="415726" y="1316925"/>
                    </a:lnTo>
                    <a:lnTo>
                      <a:pt x="418947" y="1317433"/>
                    </a:lnTo>
                    <a:lnTo>
                      <a:pt x="420493" y="1316662"/>
                    </a:lnTo>
                    <a:lnTo>
                      <a:pt x="422811" y="1315115"/>
                    </a:lnTo>
                    <a:lnTo>
                      <a:pt x="426160" y="1313311"/>
                    </a:lnTo>
                    <a:lnTo>
                      <a:pt x="428736" y="1311510"/>
                    </a:lnTo>
                    <a:lnTo>
                      <a:pt x="431054" y="1309705"/>
                    </a:lnTo>
                    <a:lnTo>
                      <a:pt x="433888" y="1307901"/>
                    </a:lnTo>
                    <a:lnTo>
                      <a:pt x="436206" y="1304808"/>
                    </a:lnTo>
                    <a:lnTo>
                      <a:pt x="437752" y="1302235"/>
                    </a:lnTo>
                    <a:lnTo>
                      <a:pt x="439298" y="1299401"/>
                    </a:lnTo>
                    <a:lnTo>
                      <a:pt x="440114" y="1293672"/>
                    </a:lnTo>
                    <a:lnTo>
                      <a:pt x="441035" y="1291279"/>
                    </a:lnTo>
                    <a:lnTo>
                      <a:pt x="440071" y="1287293"/>
                    </a:lnTo>
                    <a:lnTo>
                      <a:pt x="436464" y="1281886"/>
                    </a:lnTo>
                    <a:lnTo>
                      <a:pt x="436206" y="1279565"/>
                    </a:lnTo>
                    <a:lnTo>
                      <a:pt x="435804" y="1276671"/>
                    </a:lnTo>
                    <a:lnTo>
                      <a:pt x="435604" y="1275170"/>
                    </a:lnTo>
                    <a:lnTo>
                      <a:pt x="435604" y="1274070"/>
                    </a:lnTo>
                    <a:lnTo>
                      <a:pt x="435105" y="1271673"/>
                    </a:lnTo>
                    <a:lnTo>
                      <a:pt x="434705" y="1270573"/>
                    </a:lnTo>
                    <a:lnTo>
                      <a:pt x="434405" y="1269875"/>
                    </a:lnTo>
                    <a:lnTo>
                      <a:pt x="434205" y="1269674"/>
                    </a:lnTo>
                    <a:lnTo>
                      <a:pt x="432906" y="1267876"/>
                    </a:lnTo>
                    <a:lnTo>
                      <a:pt x="431908" y="1266576"/>
                    </a:lnTo>
                    <a:lnTo>
                      <a:pt x="431508" y="1265079"/>
                    </a:lnTo>
                    <a:lnTo>
                      <a:pt x="431054" y="1262305"/>
                    </a:lnTo>
                    <a:lnTo>
                      <a:pt x="431055" y="1261278"/>
                    </a:lnTo>
                    <a:lnTo>
                      <a:pt x="431055" y="1259216"/>
                    </a:lnTo>
                    <a:lnTo>
                      <a:pt x="431055" y="1257414"/>
                    </a:lnTo>
                    <a:lnTo>
                      <a:pt x="430797" y="1255610"/>
                    </a:lnTo>
                    <a:lnTo>
                      <a:pt x="430539" y="1253806"/>
                    </a:lnTo>
                    <a:lnTo>
                      <a:pt x="428993" y="1246078"/>
                    </a:lnTo>
                    <a:lnTo>
                      <a:pt x="427706" y="1242730"/>
                    </a:lnTo>
                    <a:lnTo>
                      <a:pt x="420750" y="1236030"/>
                    </a:lnTo>
                    <a:lnTo>
                      <a:pt x="414311" y="1235777"/>
                    </a:lnTo>
                    <a:lnTo>
                      <a:pt x="410704" y="1236030"/>
                    </a:lnTo>
                    <a:lnTo>
                      <a:pt x="406325" y="1235258"/>
                    </a:lnTo>
                    <a:lnTo>
                      <a:pt x="402461" y="1233970"/>
                    </a:lnTo>
                    <a:lnTo>
                      <a:pt x="401366" y="1230273"/>
                    </a:lnTo>
                    <a:lnTo>
                      <a:pt x="401174" y="1226807"/>
                    </a:lnTo>
                    <a:lnTo>
                      <a:pt x="400403" y="1222184"/>
                    </a:lnTo>
                    <a:lnTo>
                      <a:pt x="399055" y="1215443"/>
                    </a:lnTo>
                    <a:lnTo>
                      <a:pt x="396551" y="1211782"/>
                    </a:lnTo>
                    <a:lnTo>
                      <a:pt x="395010" y="1211396"/>
                    </a:lnTo>
                    <a:lnTo>
                      <a:pt x="392506" y="1209471"/>
                    </a:lnTo>
                    <a:lnTo>
                      <a:pt x="388461" y="1206005"/>
                    </a:lnTo>
                    <a:lnTo>
                      <a:pt x="389617" y="1202539"/>
                    </a:lnTo>
                    <a:lnTo>
                      <a:pt x="401225" y="1190027"/>
                    </a:lnTo>
                    <a:lnTo>
                      <a:pt x="404310" y="1185819"/>
                    </a:lnTo>
                    <a:lnTo>
                      <a:pt x="404590" y="1183578"/>
                    </a:lnTo>
                    <a:lnTo>
                      <a:pt x="403749" y="1181336"/>
                    </a:lnTo>
                    <a:lnTo>
                      <a:pt x="400945" y="1177129"/>
                    </a:lnTo>
                    <a:lnTo>
                      <a:pt x="395897" y="1174605"/>
                    </a:lnTo>
                    <a:lnTo>
                      <a:pt x="389727" y="1172080"/>
                    </a:lnTo>
                    <a:lnTo>
                      <a:pt x="386362" y="1169835"/>
                    </a:lnTo>
                    <a:lnTo>
                      <a:pt x="383558" y="1166752"/>
                    </a:lnTo>
                    <a:lnTo>
                      <a:pt x="382294" y="1163636"/>
                    </a:lnTo>
                    <a:lnTo>
                      <a:pt x="382051" y="1162323"/>
                    </a:lnTo>
                    <a:lnTo>
                      <a:pt x="381960" y="1159926"/>
                    </a:lnTo>
                    <a:lnTo>
                      <a:pt x="382180" y="1156834"/>
                    </a:lnTo>
                    <a:lnTo>
                      <a:pt x="382481" y="1154593"/>
                    </a:lnTo>
                    <a:lnTo>
                      <a:pt x="382552" y="1153122"/>
                    </a:lnTo>
                    <a:lnTo>
                      <a:pt x="383089" y="1150804"/>
                    </a:lnTo>
                    <a:lnTo>
                      <a:pt x="383391" y="1148484"/>
                    </a:lnTo>
                    <a:lnTo>
                      <a:pt x="383615" y="1146476"/>
                    </a:lnTo>
                    <a:lnTo>
                      <a:pt x="383604" y="1144310"/>
                    </a:lnTo>
                    <a:lnTo>
                      <a:pt x="384136" y="1141142"/>
                    </a:lnTo>
                    <a:lnTo>
                      <a:pt x="384441" y="1139516"/>
                    </a:lnTo>
                    <a:lnTo>
                      <a:pt x="384743" y="1137120"/>
                    </a:lnTo>
                    <a:lnTo>
                      <a:pt x="386082" y="1134501"/>
                    </a:lnTo>
                    <a:lnTo>
                      <a:pt x="386081" y="1130859"/>
                    </a:lnTo>
                    <a:lnTo>
                      <a:pt x="385801" y="1128052"/>
                    </a:lnTo>
                    <a:lnTo>
                      <a:pt x="384680" y="1124687"/>
                    </a:lnTo>
                    <a:lnTo>
                      <a:pt x="382436" y="1121321"/>
                    </a:lnTo>
                    <a:lnTo>
                      <a:pt x="380754" y="1119638"/>
                    </a:lnTo>
                    <a:lnTo>
                      <a:pt x="379632" y="1117676"/>
                    </a:lnTo>
                    <a:lnTo>
                      <a:pt x="377982" y="1116035"/>
                    </a:lnTo>
                    <a:lnTo>
                      <a:pt x="378113" y="1114085"/>
                    </a:lnTo>
                    <a:lnTo>
                      <a:pt x="378338" y="1112074"/>
                    </a:lnTo>
                    <a:lnTo>
                      <a:pt x="378472" y="1107666"/>
                    </a:lnTo>
                    <a:lnTo>
                      <a:pt x="378698" y="1105968"/>
                    </a:lnTo>
                    <a:lnTo>
                      <a:pt x="378847" y="1098505"/>
                    </a:lnTo>
                    <a:lnTo>
                      <a:pt x="379286" y="1095868"/>
                    </a:lnTo>
                    <a:lnTo>
                      <a:pt x="380384" y="1093231"/>
                    </a:lnTo>
                    <a:lnTo>
                      <a:pt x="380164" y="1090154"/>
                    </a:lnTo>
                    <a:lnTo>
                      <a:pt x="380165" y="1088180"/>
                    </a:lnTo>
                    <a:lnTo>
                      <a:pt x="380164" y="1085106"/>
                    </a:lnTo>
                    <a:lnTo>
                      <a:pt x="380165" y="1082906"/>
                    </a:lnTo>
                    <a:lnTo>
                      <a:pt x="380165" y="1080273"/>
                    </a:lnTo>
                    <a:lnTo>
                      <a:pt x="380604" y="1076102"/>
                    </a:lnTo>
                    <a:lnTo>
                      <a:pt x="380824" y="1072584"/>
                    </a:lnTo>
                    <a:lnTo>
                      <a:pt x="381702" y="1069070"/>
                    </a:lnTo>
                    <a:lnTo>
                      <a:pt x="382467" y="1066217"/>
                    </a:lnTo>
                    <a:lnTo>
                      <a:pt x="383020" y="1063453"/>
                    </a:lnTo>
                    <a:lnTo>
                      <a:pt x="382099" y="1060139"/>
                    </a:lnTo>
                    <a:lnTo>
                      <a:pt x="378969" y="1058480"/>
                    </a:lnTo>
                    <a:lnTo>
                      <a:pt x="374673" y="1057208"/>
                    </a:lnTo>
                    <a:lnTo>
                      <a:pt x="374682" y="1052812"/>
                    </a:lnTo>
                    <a:lnTo>
                      <a:pt x="373921" y="1051099"/>
                    </a:lnTo>
                    <a:lnTo>
                      <a:pt x="372396" y="1049003"/>
                    </a:lnTo>
                    <a:lnTo>
                      <a:pt x="372206" y="1046715"/>
                    </a:lnTo>
                    <a:lnTo>
                      <a:pt x="372206" y="1044811"/>
                    </a:lnTo>
                    <a:lnTo>
                      <a:pt x="371445" y="1042527"/>
                    </a:lnTo>
                    <a:lnTo>
                      <a:pt x="370873" y="1040622"/>
                    </a:lnTo>
                    <a:lnTo>
                      <a:pt x="369730" y="1039288"/>
                    </a:lnTo>
                    <a:lnTo>
                      <a:pt x="368016" y="1037192"/>
                    </a:lnTo>
                    <a:lnTo>
                      <a:pt x="365921" y="1034529"/>
                    </a:lnTo>
                    <a:lnTo>
                      <a:pt x="362683" y="1031861"/>
                    </a:lnTo>
                    <a:lnTo>
                      <a:pt x="360778" y="1030148"/>
                    </a:lnTo>
                    <a:lnTo>
                      <a:pt x="358112" y="1029386"/>
                    </a:lnTo>
                    <a:lnTo>
                      <a:pt x="354874" y="1028243"/>
                    </a:lnTo>
                    <a:lnTo>
                      <a:pt x="351065" y="1028052"/>
                    </a:lnTo>
                    <a:lnTo>
                      <a:pt x="341161" y="1023672"/>
                    </a:lnTo>
                    <a:lnTo>
                      <a:pt x="334685" y="1016624"/>
                    </a:lnTo>
                    <a:lnTo>
                      <a:pt x="332209" y="1015671"/>
                    </a:lnTo>
                    <a:lnTo>
                      <a:pt x="330495" y="1013957"/>
                    </a:lnTo>
                    <a:lnTo>
                      <a:pt x="328971" y="1012052"/>
                    </a:lnTo>
                    <a:lnTo>
                      <a:pt x="327067" y="1010339"/>
                    </a:lnTo>
                    <a:lnTo>
                      <a:pt x="325733" y="1008052"/>
                    </a:lnTo>
                    <a:lnTo>
                      <a:pt x="323448" y="1006718"/>
                    </a:lnTo>
                    <a:lnTo>
                      <a:pt x="322114" y="1005197"/>
                    </a:lnTo>
                    <a:lnTo>
                      <a:pt x="320781" y="1002338"/>
                    </a:lnTo>
                    <a:lnTo>
                      <a:pt x="318496" y="1000625"/>
                    </a:lnTo>
                    <a:lnTo>
                      <a:pt x="317353" y="999671"/>
                    </a:lnTo>
                    <a:lnTo>
                      <a:pt x="316972" y="999100"/>
                    </a:lnTo>
                    <a:lnTo>
                      <a:pt x="314686" y="997387"/>
                    </a:lnTo>
                    <a:lnTo>
                      <a:pt x="313353" y="996436"/>
                    </a:lnTo>
                    <a:lnTo>
                      <a:pt x="312401" y="994911"/>
                    </a:lnTo>
                    <a:lnTo>
                      <a:pt x="312591" y="992815"/>
                    </a:lnTo>
                    <a:lnTo>
                      <a:pt x="313163" y="990722"/>
                    </a:lnTo>
                    <a:lnTo>
                      <a:pt x="313734" y="989197"/>
                    </a:lnTo>
                    <a:lnTo>
                      <a:pt x="315258" y="987292"/>
                    </a:lnTo>
                    <a:lnTo>
                      <a:pt x="314115" y="983101"/>
                    </a:lnTo>
                    <a:lnTo>
                      <a:pt x="312591" y="982150"/>
                    </a:lnTo>
                    <a:lnTo>
                      <a:pt x="311067" y="981196"/>
                    </a:lnTo>
                    <a:lnTo>
                      <a:pt x="309543" y="980436"/>
                    </a:lnTo>
                    <a:lnTo>
                      <a:pt x="308210" y="980245"/>
                    </a:lnTo>
                    <a:lnTo>
                      <a:pt x="307258" y="979291"/>
                    </a:lnTo>
                    <a:lnTo>
                      <a:pt x="306115" y="977578"/>
                    </a:lnTo>
                    <a:lnTo>
                      <a:pt x="303088" y="975051"/>
                    </a:lnTo>
                    <a:lnTo>
                      <a:pt x="302782" y="970722"/>
                    </a:lnTo>
                    <a:lnTo>
                      <a:pt x="302782" y="969197"/>
                    </a:lnTo>
                    <a:lnTo>
                      <a:pt x="301639" y="966533"/>
                    </a:lnTo>
                    <a:lnTo>
                      <a:pt x="299735" y="965388"/>
                    </a:lnTo>
                    <a:lnTo>
                      <a:pt x="298021" y="964816"/>
                    </a:lnTo>
                    <a:lnTo>
                      <a:pt x="297068" y="964054"/>
                    </a:lnTo>
                    <a:lnTo>
                      <a:pt x="297450" y="961961"/>
                    </a:lnTo>
                    <a:lnTo>
                      <a:pt x="297450" y="959103"/>
                    </a:lnTo>
                    <a:lnTo>
                      <a:pt x="297449" y="957010"/>
                    </a:lnTo>
                    <a:lnTo>
                      <a:pt x="297449" y="955865"/>
                    </a:lnTo>
                    <a:lnTo>
                      <a:pt x="296878" y="954723"/>
                    </a:lnTo>
                    <a:lnTo>
                      <a:pt x="296580" y="952046"/>
                    </a:lnTo>
                    <a:lnTo>
                      <a:pt x="297623" y="948745"/>
                    </a:lnTo>
                    <a:lnTo>
                      <a:pt x="298319" y="945093"/>
                    </a:lnTo>
                    <a:lnTo>
                      <a:pt x="299362" y="942657"/>
                    </a:lnTo>
                    <a:lnTo>
                      <a:pt x="301100" y="940224"/>
                    </a:lnTo>
                    <a:lnTo>
                      <a:pt x="301970" y="939006"/>
                    </a:lnTo>
                    <a:lnTo>
                      <a:pt x="303361" y="934835"/>
                    </a:lnTo>
                    <a:lnTo>
                      <a:pt x="304578" y="930488"/>
                    </a:lnTo>
                    <a:lnTo>
                      <a:pt x="304194" y="926244"/>
                    </a:lnTo>
                    <a:lnTo>
                      <a:pt x="299036" y="921086"/>
                    </a:lnTo>
                    <a:lnTo>
                      <a:pt x="292775" y="912615"/>
                    </a:lnTo>
                    <a:lnTo>
                      <a:pt x="288907" y="905248"/>
                    </a:lnTo>
                    <a:lnTo>
                      <a:pt x="287971" y="896487"/>
                    </a:lnTo>
                    <a:lnTo>
                      <a:pt x="288043" y="895251"/>
                    </a:lnTo>
                    <a:lnTo>
                      <a:pt x="288498" y="892235"/>
                    </a:lnTo>
                    <a:lnTo>
                      <a:pt x="288957" y="890148"/>
                    </a:lnTo>
                    <a:lnTo>
                      <a:pt x="289261" y="888292"/>
                    </a:lnTo>
                    <a:lnTo>
                      <a:pt x="289486" y="886284"/>
                    </a:lnTo>
                    <a:lnTo>
                      <a:pt x="289866" y="884118"/>
                    </a:lnTo>
                    <a:lnTo>
                      <a:pt x="290796" y="881876"/>
                    </a:lnTo>
                    <a:lnTo>
                      <a:pt x="285737" y="883435"/>
                    </a:lnTo>
                    <a:lnTo>
                      <a:pt x="283562" y="883434"/>
                    </a:lnTo>
                    <a:lnTo>
                      <a:pt x="281190" y="884425"/>
                    </a:lnTo>
                    <a:lnTo>
                      <a:pt x="277038" y="884819"/>
                    </a:lnTo>
                    <a:lnTo>
                      <a:pt x="273084" y="883237"/>
                    </a:lnTo>
                    <a:lnTo>
                      <a:pt x="269921" y="882053"/>
                    </a:lnTo>
                    <a:lnTo>
                      <a:pt x="267350" y="881260"/>
                    </a:lnTo>
                    <a:lnTo>
                      <a:pt x="265768" y="880075"/>
                    </a:lnTo>
                    <a:lnTo>
                      <a:pt x="264384" y="879088"/>
                    </a:lnTo>
                    <a:lnTo>
                      <a:pt x="263000" y="878097"/>
                    </a:lnTo>
                    <a:lnTo>
                      <a:pt x="261617" y="877308"/>
                    </a:lnTo>
                    <a:lnTo>
                      <a:pt x="259639" y="876120"/>
                    </a:lnTo>
                    <a:lnTo>
                      <a:pt x="258058" y="875130"/>
                    </a:lnTo>
                    <a:lnTo>
                      <a:pt x="256476" y="872757"/>
                    </a:lnTo>
                    <a:lnTo>
                      <a:pt x="253708" y="871770"/>
                    </a:lnTo>
                    <a:lnTo>
                      <a:pt x="242834" y="868013"/>
                    </a:lnTo>
                    <a:lnTo>
                      <a:pt x="239473" y="868012"/>
                    </a:lnTo>
                    <a:lnTo>
                      <a:pt x="238682" y="868212"/>
                    </a:lnTo>
                    <a:lnTo>
                      <a:pt x="237101" y="868604"/>
                    </a:lnTo>
                    <a:lnTo>
                      <a:pt x="235519" y="869200"/>
                    </a:lnTo>
                    <a:lnTo>
                      <a:pt x="233472" y="869383"/>
                    </a:lnTo>
                    <a:lnTo>
                      <a:pt x="233714" y="868128"/>
                    </a:lnTo>
                    <a:lnTo>
                      <a:pt x="235431" y="866581"/>
                    </a:lnTo>
                    <a:lnTo>
                      <a:pt x="237693" y="864340"/>
                    </a:lnTo>
                    <a:lnTo>
                      <a:pt x="240033" y="861943"/>
                    </a:lnTo>
                    <a:lnTo>
                      <a:pt x="241820" y="858772"/>
                    </a:lnTo>
                    <a:lnTo>
                      <a:pt x="243144" y="856919"/>
                    </a:lnTo>
                    <a:lnTo>
                      <a:pt x="242820" y="855062"/>
                    </a:lnTo>
                    <a:lnTo>
                      <a:pt x="243120" y="852356"/>
                    </a:lnTo>
                    <a:lnTo>
                      <a:pt x="243500" y="850114"/>
                    </a:lnTo>
                    <a:lnTo>
                      <a:pt x="244041" y="848492"/>
                    </a:lnTo>
                    <a:lnTo>
                      <a:pt x="244420" y="846016"/>
                    </a:lnTo>
                    <a:lnTo>
                      <a:pt x="244248" y="843234"/>
                    </a:lnTo>
                    <a:lnTo>
                      <a:pt x="244233" y="840297"/>
                    </a:lnTo>
                    <a:lnTo>
                      <a:pt x="244071" y="839291"/>
                    </a:lnTo>
                    <a:lnTo>
                      <a:pt x="243362" y="838595"/>
                    </a:lnTo>
                    <a:lnTo>
                      <a:pt x="244249" y="835600"/>
                    </a:lnTo>
                    <a:lnTo>
                      <a:pt x="245772" y="834076"/>
                    </a:lnTo>
                    <a:lnTo>
                      <a:pt x="245200" y="832362"/>
                    </a:lnTo>
                    <a:lnTo>
                      <a:pt x="244249" y="829316"/>
                    </a:lnTo>
                    <a:lnTo>
                      <a:pt x="242916" y="827793"/>
                    </a:lnTo>
                    <a:lnTo>
                      <a:pt x="242154" y="826460"/>
                    </a:lnTo>
                    <a:lnTo>
                      <a:pt x="241774" y="824938"/>
                    </a:lnTo>
                    <a:lnTo>
                      <a:pt x="240631" y="823984"/>
                    </a:lnTo>
                    <a:lnTo>
                      <a:pt x="239108" y="823984"/>
                    </a:lnTo>
                    <a:lnTo>
                      <a:pt x="236443" y="823413"/>
                    </a:lnTo>
                    <a:lnTo>
                      <a:pt x="234730" y="823413"/>
                    </a:lnTo>
                    <a:lnTo>
                      <a:pt x="230160" y="823605"/>
                    </a:lnTo>
                    <a:lnTo>
                      <a:pt x="227314" y="819291"/>
                    </a:lnTo>
                    <a:lnTo>
                      <a:pt x="221322" y="810318"/>
                    </a:lnTo>
                    <a:lnTo>
                      <a:pt x="221595" y="806078"/>
                    </a:lnTo>
                    <a:lnTo>
                      <a:pt x="221459" y="802797"/>
                    </a:lnTo>
                    <a:lnTo>
                      <a:pt x="220911" y="801019"/>
                    </a:lnTo>
                    <a:lnTo>
                      <a:pt x="219817" y="798556"/>
                    </a:lnTo>
                    <a:lnTo>
                      <a:pt x="218586" y="795275"/>
                    </a:lnTo>
                    <a:lnTo>
                      <a:pt x="215851" y="794179"/>
                    </a:lnTo>
                    <a:lnTo>
                      <a:pt x="215304" y="793222"/>
                    </a:lnTo>
                    <a:lnTo>
                      <a:pt x="214894" y="792265"/>
                    </a:lnTo>
                    <a:lnTo>
                      <a:pt x="213936" y="791172"/>
                    </a:lnTo>
                    <a:lnTo>
                      <a:pt x="212979" y="790215"/>
                    </a:lnTo>
                    <a:lnTo>
                      <a:pt x="211611" y="789257"/>
                    </a:lnTo>
                    <a:lnTo>
                      <a:pt x="210107" y="788571"/>
                    </a:lnTo>
                    <a:lnTo>
                      <a:pt x="209013" y="787614"/>
                    </a:lnTo>
                    <a:lnTo>
                      <a:pt x="208055" y="786658"/>
                    </a:lnTo>
                    <a:lnTo>
                      <a:pt x="207098" y="785427"/>
                    </a:lnTo>
                    <a:lnTo>
                      <a:pt x="205593" y="784197"/>
                    </a:lnTo>
                    <a:lnTo>
                      <a:pt x="205320" y="782964"/>
                    </a:lnTo>
                    <a:lnTo>
                      <a:pt x="206003" y="781187"/>
                    </a:lnTo>
                    <a:lnTo>
                      <a:pt x="205457" y="780777"/>
                    </a:lnTo>
                    <a:lnTo>
                      <a:pt x="204773" y="779683"/>
                    </a:lnTo>
                    <a:lnTo>
                      <a:pt x="203679" y="778180"/>
                    </a:lnTo>
                    <a:lnTo>
                      <a:pt x="202174" y="775306"/>
                    </a:lnTo>
                    <a:lnTo>
                      <a:pt x="198345" y="771749"/>
                    </a:lnTo>
                    <a:lnTo>
                      <a:pt x="195199" y="769835"/>
                    </a:lnTo>
                    <a:lnTo>
                      <a:pt x="192190" y="767375"/>
                    </a:lnTo>
                    <a:lnTo>
                      <a:pt x="185033" y="763984"/>
                    </a:lnTo>
                    <a:lnTo>
                      <a:pt x="181533" y="760670"/>
                    </a:lnTo>
                    <a:lnTo>
                      <a:pt x="179323" y="757171"/>
                    </a:lnTo>
                    <a:lnTo>
                      <a:pt x="174719" y="753119"/>
                    </a:lnTo>
                    <a:lnTo>
                      <a:pt x="167795" y="750166"/>
                    </a:lnTo>
                    <a:lnTo>
                      <a:pt x="163558" y="748349"/>
                    </a:lnTo>
                    <a:lnTo>
                      <a:pt x="157531" y="746845"/>
                    </a:lnTo>
                    <a:lnTo>
                      <a:pt x="150432" y="743641"/>
                    </a:lnTo>
                    <a:lnTo>
                      <a:pt x="149058" y="742037"/>
                    </a:lnTo>
                    <a:lnTo>
                      <a:pt x="146997" y="739291"/>
                    </a:lnTo>
                    <a:lnTo>
                      <a:pt x="144707" y="735856"/>
                    </a:lnTo>
                    <a:lnTo>
                      <a:pt x="146997" y="732879"/>
                    </a:lnTo>
                    <a:lnTo>
                      <a:pt x="148829" y="729443"/>
                    </a:lnTo>
                    <a:lnTo>
                      <a:pt x="148829" y="726694"/>
                    </a:lnTo>
                    <a:lnTo>
                      <a:pt x="147226" y="724862"/>
                    </a:lnTo>
                    <a:lnTo>
                      <a:pt x="145164" y="723944"/>
                    </a:lnTo>
                    <a:lnTo>
                      <a:pt x="142646" y="723030"/>
                    </a:lnTo>
                    <a:lnTo>
                      <a:pt x="140356" y="721427"/>
                    </a:lnTo>
                    <a:lnTo>
                      <a:pt x="139210" y="718449"/>
                    </a:lnTo>
                    <a:lnTo>
                      <a:pt x="139440" y="715931"/>
                    </a:lnTo>
                    <a:lnTo>
                      <a:pt x="140585" y="712724"/>
                    </a:lnTo>
                    <a:lnTo>
                      <a:pt x="141043" y="709977"/>
                    </a:lnTo>
                    <a:lnTo>
                      <a:pt x="139898" y="706770"/>
                    </a:lnTo>
                    <a:lnTo>
                      <a:pt x="139440" y="703793"/>
                    </a:lnTo>
                    <a:lnTo>
                      <a:pt x="136920" y="700129"/>
                    </a:lnTo>
                    <a:lnTo>
                      <a:pt x="134401" y="699443"/>
                    </a:lnTo>
                    <a:lnTo>
                      <a:pt x="132798" y="699212"/>
                    </a:lnTo>
                    <a:lnTo>
                      <a:pt x="130737" y="698525"/>
                    </a:lnTo>
                    <a:lnTo>
                      <a:pt x="128447" y="695549"/>
                    </a:lnTo>
                    <a:lnTo>
                      <a:pt x="126844" y="691885"/>
                    </a:lnTo>
                    <a:lnTo>
                      <a:pt x="126615" y="688450"/>
                    </a:lnTo>
                    <a:lnTo>
                      <a:pt x="126386" y="685014"/>
                    </a:lnTo>
                    <a:lnTo>
                      <a:pt x="125928" y="682037"/>
                    </a:lnTo>
                    <a:lnTo>
                      <a:pt x="124554" y="679060"/>
                    </a:lnTo>
                    <a:lnTo>
                      <a:pt x="123230" y="677632"/>
                    </a:lnTo>
                    <a:lnTo>
                      <a:pt x="122000" y="675327"/>
                    </a:lnTo>
                    <a:lnTo>
                      <a:pt x="122615" y="672253"/>
                    </a:lnTo>
                    <a:lnTo>
                      <a:pt x="123230" y="669640"/>
                    </a:lnTo>
                    <a:lnTo>
                      <a:pt x="122615" y="667797"/>
                    </a:lnTo>
                    <a:lnTo>
                      <a:pt x="120464" y="666721"/>
                    </a:lnTo>
                    <a:lnTo>
                      <a:pt x="119695" y="664570"/>
                    </a:lnTo>
                    <a:lnTo>
                      <a:pt x="119234" y="662268"/>
                    </a:lnTo>
                    <a:lnTo>
                      <a:pt x="118466" y="661344"/>
                    </a:lnTo>
                    <a:lnTo>
                      <a:pt x="117083" y="662113"/>
                    </a:lnTo>
                    <a:lnTo>
                      <a:pt x="115547" y="663802"/>
                    </a:lnTo>
                    <a:lnTo>
                      <a:pt x="112935" y="662574"/>
                    </a:lnTo>
                    <a:lnTo>
                      <a:pt x="110015" y="659655"/>
                    </a:lnTo>
                    <a:lnTo>
                      <a:pt x="110169" y="657195"/>
                    </a:lnTo>
                    <a:lnTo>
                      <a:pt x="109554" y="655045"/>
                    </a:lnTo>
                    <a:lnTo>
                      <a:pt x="107368" y="653972"/>
                    </a:lnTo>
                    <a:lnTo>
                      <a:pt x="106947" y="650606"/>
                    </a:lnTo>
                    <a:lnTo>
                      <a:pt x="106328" y="645673"/>
                    </a:lnTo>
                    <a:lnTo>
                      <a:pt x="106020" y="641676"/>
                    </a:lnTo>
                    <a:lnTo>
                      <a:pt x="104842" y="636287"/>
                    </a:lnTo>
                    <a:lnTo>
                      <a:pt x="103158" y="634184"/>
                    </a:lnTo>
                    <a:lnTo>
                      <a:pt x="101872" y="633686"/>
                    </a:lnTo>
                    <a:lnTo>
                      <a:pt x="100335" y="631997"/>
                    </a:lnTo>
                    <a:lnTo>
                      <a:pt x="100642" y="629692"/>
                    </a:lnTo>
                    <a:lnTo>
                      <a:pt x="100335" y="626928"/>
                    </a:lnTo>
                    <a:lnTo>
                      <a:pt x="99874" y="624622"/>
                    </a:lnTo>
                    <a:lnTo>
                      <a:pt x="98952" y="622010"/>
                    </a:lnTo>
                    <a:lnTo>
                      <a:pt x="98338" y="619090"/>
                    </a:lnTo>
                    <a:lnTo>
                      <a:pt x="97723" y="616171"/>
                    </a:lnTo>
                    <a:lnTo>
                      <a:pt x="96647" y="614634"/>
                    </a:lnTo>
                    <a:lnTo>
                      <a:pt x="93421" y="616323"/>
                    </a:lnTo>
                    <a:lnTo>
                      <a:pt x="91423" y="616323"/>
                    </a:lnTo>
                    <a:lnTo>
                      <a:pt x="91116" y="613865"/>
                    </a:lnTo>
                    <a:lnTo>
                      <a:pt x="91884" y="610640"/>
                    </a:lnTo>
                    <a:lnTo>
                      <a:pt x="92806" y="609564"/>
                    </a:lnTo>
                    <a:lnTo>
                      <a:pt x="92960" y="608641"/>
                    </a:lnTo>
                    <a:lnTo>
                      <a:pt x="92038" y="607720"/>
                    </a:lnTo>
                    <a:lnTo>
                      <a:pt x="90655" y="606797"/>
                    </a:lnTo>
                    <a:lnTo>
                      <a:pt x="89426" y="605877"/>
                    </a:lnTo>
                    <a:lnTo>
                      <a:pt x="88657" y="605108"/>
                    </a:lnTo>
                    <a:lnTo>
                      <a:pt x="87889" y="604495"/>
                    </a:lnTo>
                    <a:lnTo>
                      <a:pt x="87428" y="604033"/>
                    </a:lnTo>
                    <a:lnTo>
                      <a:pt x="87889" y="597884"/>
                    </a:lnTo>
                    <a:lnTo>
                      <a:pt x="86660" y="597119"/>
                    </a:lnTo>
                    <a:lnTo>
                      <a:pt x="84509" y="594965"/>
                    </a:lnTo>
                    <a:lnTo>
                      <a:pt x="83741" y="592815"/>
                    </a:lnTo>
                    <a:lnTo>
                      <a:pt x="83587" y="589588"/>
                    </a:lnTo>
                    <a:lnTo>
                      <a:pt x="83741" y="586056"/>
                    </a:lnTo>
                    <a:lnTo>
                      <a:pt x="84202" y="584057"/>
                    </a:lnTo>
                    <a:lnTo>
                      <a:pt x="83740" y="580218"/>
                    </a:lnTo>
                    <a:lnTo>
                      <a:pt x="83126" y="577911"/>
                    </a:lnTo>
                    <a:lnTo>
                      <a:pt x="83552" y="575390"/>
                    </a:lnTo>
                    <a:lnTo>
                      <a:pt x="85763" y="572629"/>
                    </a:lnTo>
                    <a:lnTo>
                      <a:pt x="89078" y="568209"/>
                    </a:lnTo>
                    <a:lnTo>
                      <a:pt x="92393" y="564157"/>
                    </a:lnTo>
                    <a:lnTo>
                      <a:pt x="93314" y="558079"/>
                    </a:lnTo>
                    <a:lnTo>
                      <a:pt x="91104" y="554579"/>
                    </a:lnTo>
                    <a:lnTo>
                      <a:pt x="89078" y="552001"/>
                    </a:lnTo>
                    <a:lnTo>
                      <a:pt x="83184" y="547580"/>
                    </a:lnTo>
                    <a:lnTo>
                      <a:pt x="80288" y="545721"/>
                    </a:lnTo>
                    <a:lnTo>
                      <a:pt x="79845" y="544179"/>
                    </a:lnTo>
                    <a:lnTo>
                      <a:pt x="79489" y="542936"/>
                    </a:lnTo>
                    <a:lnTo>
                      <a:pt x="79243" y="540928"/>
                    </a:lnTo>
                    <a:lnTo>
                      <a:pt x="78914" y="537911"/>
                    </a:lnTo>
                    <a:lnTo>
                      <a:pt x="78664" y="534975"/>
                    </a:lnTo>
                    <a:lnTo>
                      <a:pt x="78561" y="530415"/>
                    </a:lnTo>
                    <a:lnTo>
                      <a:pt x="78388" y="527398"/>
                    </a:lnTo>
                    <a:lnTo>
                      <a:pt x="78219" y="525002"/>
                    </a:lnTo>
                    <a:lnTo>
                      <a:pt x="77655" y="522064"/>
                    </a:lnTo>
                    <a:lnTo>
                      <a:pt x="77485" y="519437"/>
                    </a:lnTo>
                    <a:lnTo>
                      <a:pt x="77472" y="517040"/>
                    </a:lnTo>
                    <a:lnTo>
                      <a:pt x="78885" y="514252"/>
                    </a:lnTo>
                    <a:lnTo>
                      <a:pt x="81444" y="512678"/>
                    </a:lnTo>
                    <a:lnTo>
                      <a:pt x="83807" y="512085"/>
                    </a:lnTo>
                    <a:lnTo>
                      <a:pt x="86957" y="511299"/>
                    </a:lnTo>
                    <a:lnTo>
                      <a:pt x="89910" y="510117"/>
                    </a:lnTo>
                    <a:lnTo>
                      <a:pt x="94044" y="509919"/>
                    </a:lnTo>
                    <a:lnTo>
                      <a:pt x="96603" y="509133"/>
                    </a:lnTo>
                    <a:lnTo>
                      <a:pt x="97784" y="506773"/>
                    </a:lnTo>
                    <a:lnTo>
                      <a:pt x="98178" y="503228"/>
                    </a:lnTo>
                    <a:lnTo>
                      <a:pt x="99753" y="501259"/>
                    </a:lnTo>
                    <a:lnTo>
                      <a:pt x="100344" y="499093"/>
                    </a:lnTo>
                    <a:lnTo>
                      <a:pt x="101132" y="497714"/>
                    </a:lnTo>
                    <a:lnTo>
                      <a:pt x="101328" y="496141"/>
                    </a:lnTo>
                    <a:lnTo>
                      <a:pt x="102135" y="494616"/>
                    </a:lnTo>
                    <a:lnTo>
                      <a:pt x="103382" y="493225"/>
                    </a:lnTo>
                    <a:lnTo>
                      <a:pt x="104864" y="491755"/>
                    </a:lnTo>
                    <a:lnTo>
                      <a:pt x="105957" y="490673"/>
                    </a:lnTo>
                    <a:lnTo>
                      <a:pt x="106651" y="488586"/>
                    </a:lnTo>
                    <a:lnTo>
                      <a:pt x="108209" y="486496"/>
                    </a:lnTo>
                    <a:lnTo>
                      <a:pt x="109848" y="484950"/>
                    </a:lnTo>
                    <a:lnTo>
                      <a:pt x="112192" y="483404"/>
                    </a:lnTo>
                    <a:lnTo>
                      <a:pt x="113591" y="481083"/>
                    </a:lnTo>
                    <a:lnTo>
                      <a:pt x="114995" y="479616"/>
                    </a:lnTo>
                    <a:lnTo>
                      <a:pt x="116478" y="478146"/>
                    </a:lnTo>
                    <a:lnTo>
                      <a:pt x="118039" y="476830"/>
                    </a:lnTo>
                    <a:lnTo>
                      <a:pt x="120387" y="475904"/>
                    </a:lnTo>
                    <a:lnTo>
                      <a:pt x="121875" y="475439"/>
                    </a:lnTo>
                    <a:lnTo>
                      <a:pt x="123829" y="474358"/>
                    </a:lnTo>
                    <a:lnTo>
                      <a:pt x="126102" y="474203"/>
                    </a:lnTo>
                    <a:lnTo>
                      <a:pt x="127984" y="474124"/>
                    </a:lnTo>
                    <a:lnTo>
                      <a:pt x="129552" y="474045"/>
                    </a:lnTo>
                    <a:lnTo>
                      <a:pt x="131041" y="473814"/>
                    </a:lnTo>
                    <a:lnTo>
                      <a:pt x="132530" y="473580"/>
                    </a:lnTo>
                    <a:lnTo>
                      <a:pt x="133704" y="473118"/>
                    </a:lnTo>
                    <a:lnTo>
                      <a:pt x="134874" y="472034"/>
                    </a:lnTo>
                    <a:lnTo>
                      <a:pt x="135808" y="470721"/>
                    </a:lnTo>
                    <a:lnTo>
                      <a:pt x="136425" y="468787"/>
                    </a:lnTo>
                    <a:lnTo>
                      <a:pt x="136731" y="467240"/>
                    </a:lnTo>
                    <a:lnTo>
                      <a:pt x="136801" y="465694"/>
                    </a:lnTo>
                    <a:lnTo>
                      <a:pt x="136790" y="463607"/>
                    </a:lnTo>
                    <a:lnTo>
                      <a:pt x="136698" y="460825"/>
                    </a:lnTo>
                    <a:lnTo>
                      <a:pt x="136842" y="458507"/>
                    </a:lnTo>
                    <a:lnTo>
                      <a:pt x="136994" y="457578"/>
                    </a:lnTo>
                    <a:lnTo>
                      <a:pt x="137220" y="455721"/>
                    </a:lnTo>
                    <a:lnTo>
                      <a:pt x="138313" y="454871"/>
                    </a:lnTo>
                    <a:lnTo>
                      <a:pt x="138777" y="453713"/>
                    </a:lnTo>
                    <a:lnTo>
                      <a:pt x="139700" y="450078"/>
                    </a:lnTo>
                    <a:lnTo>
                      <a:pt x="139617" y="449306"/>
                    </a:lnTo>
                    <a:lnTo>
                      <a:pt x="139293" y="447295"/>
                    </a:lnTo>
                    <a:lnTo>
                      <a:pt x="138104" y="444899"/>
                    </a:lnTo>
                    <a:lnTo>
                      <a:pt x="137552" y="444281"/>
                    </a:lnTo>
                    <a:lnTo>
                      <a:pt x="137147" y="441806"/>
                    </a:lnTo>
                    <a:lnTo>
                      <a:pt x="136905" y="440570"/>
                    </a:lnTo>
                    <a:lnTo>
                      <a:pt x="136496" y="437247"/>
                    </a:lnTo>
                    <a:lnTo>
                      <a:pt x="135936" y="435159"/>
                    </a:lnTo>
                    <a:lnTo>
                      <a:pt x="136395" y="432918"/>
                    </a:lnTo>
                    <a:lnTo>
                      <a:pt x="137272" y="429315"/>
                    </a:lnTo>
                    <a:lnTo>
                      <a:pt x="137450" y="428161"/>
                    </a:lnTo>
                    <a:lnTo>
                      <a:pt x="139491" y="425588"/>
                    </a:lnTo>
                    <a:lnTo>
                      <a:pt x="141621" y="424257"/>
                    </a:lnTo>
                    <a:lnTo>
                      <a:pt x="143485" y="423990"/>
                    </a:lnTo>
                    <a:lnTo>
                      <a:pt x="144905" y="422304"/>
                    </a:lnTo>
                    <a:lnTo>
                      <a:pt x="145970" y="420706"/>
                    </a:lnTo>
                    <a:lnTo>
                      <a:pt x="146325" y="418753"/>
                    </a:lnTo>
                    <a:lnTo>
                      <a:pt x="144817" y="417067"/>
                    </a:lnTo>
                    <a:lnTo>
                      <a:pt x="143663" y="415913"/>
                    </a:lnTo>
                    <a:lnTo>
                      <a:pt x="142065" y="414227"/>
                    </a:lnTo>
                    <a:lnTo>
                      <a:pt x="139314" y="413164"/>
                    </a:lnTo>
                    <a:lnTo>
                      <a:pt x="137273" y="412897"/>
                    </a:lnTo>
                    <a:lnTo>
                      <a:pt x="135497" y="412009"/>
                    </a:lnTo>
                    <a:lnTo>
                      <a:pt x="135578" y="411736"/>
                    </a:lnTo>
                    <a:lnTo>
                      <a:pt x="134255" y="410767"/>
                    </a:lnTo>
                    <a:lnTo>
                      <a:pt x="132670" y="410500"/>
                    </a:lnTo>
                    <a:lnTo>
                      <a:pt x="131017" y="409418"/>
                    </a:lnTo>
                    <a:lnTo>
                      <a:pt x="128583" y="408568"/>
                    </a:lnTo>
                    <a:lnTo>
                      <a:pt x="127168" y="408103"/>
                    </a:lnTo>
                    <a:lnTo>
                      <a:pt x="125755" y="407717"/>
                    </a:lnTo>
                    <a:lnTo>
                      <a:pt x="123321" y="407176"/>
                    </a:lnTo>
                    <a:lnTo>
                      <a:pt x="122301" y="406946"/>
                    </a:lnTo>
                    <a:lnTo>
                      <a:pt x="116547" y="402924"/>
                    </a:lnTo>
                    <a:lnTo>
                      <a:pt x="116770" y="399063"/>
                    </a:lnTo>
                    <a:lnTo>
                      <a:pt x="117552" y="398674"/>
                    </a:lnTo>
                    <a:lnTo>
                      <a:pt x="119660" y="396973"/>
                    </a:lnTo>
                    <a:lnTo>
                      <a:pt x="120678" y="396511"/>
                    </a:lnTo>
                    <a:lnTo>
                      <a:pt x="122324" y="396353"/>
                    </a:lnTo>
                    <a:lnTo>
                      <a:pt x="124909" y="395812"/>
                    </a:lnTo>
                    <a:lnTo>
                      <a:pt x="127258" y="395272"/>
                    </a:lnTo>
                    <a:lnTo>
                      <a:pt x="128744" y="394576"/>
                    </a:lnTo>
                    <a:lnTo>
                      <a:pt x="131174" y="394342"/>
                    </a:lnTo>
                    <a:lnTo>
                      <a:pt x="133292" y="394573"/>
                    </a:lnTo>
                    <a:lnTo>
                      <a:pt x="134469" y="394652"/>
                    </a:lnTo>
                    <a:lnTo>
                      <a:pt x="136116" y="394652"/>
                    </a:lnTo>
                    <a:lnTo>
                      <a:pt x="136821" y="394418"/>
                    </a:lnTo>
                    <a:lnTo>
                      <a:pt x="138387" y="394032"/>
                    </a:lnTo>
                    <a:lnTo>
                      <a:pt x="140188" y="393568"/>
                    </a:lnTo>
                    <a:lnTo>
                      <a:pt x="141830" y="392638"/>
                    </a:lnTo>
                    <a:lnTo>
                      <a:pt x="143551" y="391943"/>
                    </a:lnTo>
                    <a:lnTo>
                      <a:pt x="144722" y="390861"/>
                    </a:lnTo>
                    <a:lnTo>
                      <a:pt x="145581" y="390087"/>
                    </a:lnTo>
                    <a:lnTo>
                      <a:pt x="153415" y="373695"/>
                    </a:lnTo>
                    <a:lnTo>
                      <a:pt x="154251" y="368595"/>
                    </a:lnTo>
                    <a:lnTo>
                      <a:pt x="154087" y="367125"/>
                    </a:lnTo>
                    <a:lnTo>
                      <a:pt x="153137" y="365423"/>
                    </a:lnTo>
                    <a:lnTo>
                      <a:pt x="151482" y="363802"/>
                    </a:lnTo>
                    <a:lnTo>
                      <a:pt x="151337" y="360679"/>
                    </a:lnTo>
                    <a:lnTo>
                      <a:pt x="151600" y="356381"/>
                    </a:lnTo>
                    <a:lnTo>
                      <a:pt x="152380" y="355761"/>
                    </a:lnTo>
                    <a:lnTo>
                      <a:pt x="153005" y="355299"/>
                    </a:lnTo>
                    <a:lnTo>
                      <a:pt x="154334" y="354370"/>
                    </a:lnTo>
                    <a:lnTo>
                      <a:pt x="155195" y="354060"/>
                    </a:lnTo>
                    <a:lnTo>
                      <a:pt x="156293" y="354060"/>
                    </a:lnTo>
                    <a:lnTo>
                      <a:pt x="157157" y="354370"/>
                    </a:lnTo>
                    <a:lnTo>
                      <a:pt x="157787" y="354910"/>
                    </a:lnTo>
                    <a:lnTo>
                      <a:pt x="158337" y="355141"/>
                    </a:lnTo>
                    <a:lnTo>
                      <a:pt x="159042" y="354986"/>
                    </a:lnTo>
                    <a:lnTo>
                      <a:pt x="159590" y="354831"/>
                    </a:lnTo>
                    <a:lnTo>
                      <a:pt x="159979" y="354215"/>
                    </a:lnTo>
                    <a:lnTo>
                      <a:pt x="159737" y="352823"/>
                    </a:lnTo>
                    <a:lnTo>
                      <a:pt x="159780" y="350815"/>
                    </a:lnTo>
                    <a:lnTo>
                      <a:pt x="158852" y="348771"/>
                    </a:lnTo>
                    <a:lnTo>
                      <a:pt x="157181" y="346730"/>
                    </a:lnTo>
                    <a:lnTo>
                      <a:pt x="154954" y="343388"/>
                    </a:lnTo>
                    <a:lnTo>
                      <a:pt x="153639" y="341384"/>
                    </a:lnTo>
                    <a:lnTo>
                      <a:pt x="154420" y="340764"/>
                    </a:lnTo>
                    <a:lnTo>
                      <a:pt x="155590" y="339759"/>
                    </a:lnTo>
                    <a:lnTo>
                      <a:pt x="156527" y="338832"/>
                    </a:lnTo>
                    <a:lnTo>
                      <a:pt x="159965" y="336706"/>
                    </a:lnTo>
                    <a:lnTo>
                      <a:pt x="162750" y="335964"/>
                    </a:lnTo>
                    <a:lnTo>
                      <a:pt x="164235" y="333738"/>
                    </a:lnTo>
                    <a:lnTo>
                      <a:pt x="165534" y="330397"/>
                    </a:lnTo>
                    <a:lnTo>
                      <a:pt x="165535" y="327982"/>
                    </a:lnTo>
                    <a:lnTo>
                      <a:pt x="162148" y="324446"/>
                    </a:lnTo>
                    <a:lnTo>
                      <a:pt x="160129" y="323234"/>
                    </a:lnTo>
                    <a:lnTo>
                      <a:pt x="157909" y="320810"/>
                    </a:lnTo>
                    <a:lnTo>
                      <a:pt x="153750" y="310272"/>
                    </a:lnTo>
                    <a:lnTo>
                      <a:pt x="150601" y="301699"/>
                    </a:lnTo>
                    <a:lnTo>
                      <a:pt x="150601" y="291378"/>
                    </a:lnTo>
                    <a:lnTo>
                      <a:pt x="149726" y="284728"/>
                    </a:lnTo>
                    <a:lnTo>
                      <a:pt x="146805" y="279828"/>
                    </a:lnTo>
                    <a:lnTo>
                      <a:pt x="144990" y="277067"/>
                    </a:lnTo>
                    <a:lnTo>
                      <a:pt x="143880" y="274747"/>
                    </a:lnTo>
                    <a:lnTo>
                      <a:pt x="140023" y="272118"/>
                    </a:lnTo>
                    <a:lnTo>
                      <a:pt x="138924" y="271812"/>
                    </a:lnTo>
                    <a:lnTo>
                      <a:pt x="137511" y="271502"/>
                    </a:lnTo>
                    <a:lnTo>
                      <a:pt x="135154" y="270651"/>
                    </a:lnTo>
                    <a:lnTo>
                      <a:pt x="134599" y="269491"/>
                    </a:lnTo>
                    <a:lnTo>
                      <a:pt x="133650" y="268024"/>
                    </a:lnTo>
                    <a:lnTo>
                      <a:pt x="133334" y="267483"/>
                    </a:lnTo>
                    <a:lnTo>
                      <a:pt x="131758" y="266013"/>
                    </a:lnTo>
                    <a:lnTo>
                      <a:pt x="130419" y="264932"/>
                    </a:lnTo>
                    <a:lnTo>
                      <a:pt x="128680" y="262228"/>
                    </a:lnTo>
                    <a:lnTo>
                      <a:pt x="127809" y="260682"/>
                    </a:lnTo>
                    <a:lnTo>
                      <a:pt x="126312" y="259290"/>
                    </a:lnTo>
                    <a:lnTo>
                      <a:pt x="124899" y="259057"/>
                    </a:lnTo>
                    <a:lnTo>
                      <a:pt x="122470" y="259290"/>
                    </a:lnTo>
                    <a:lnTo>
                      <a:pt x="116945" y="259066"/>
                    </a:lnTo>
                    <a:lnTo>
                      <a:pt x="113870" y="257125"/>
                    </a:lnTo>
                    <a:lnTo>
                      <a:pt x="111281" y="254695"/>
                    </a:lnTo>
                    <a:lnTo>
                      <a:pt x="108853" y="252267"/>
                    </a:lnTo>
                    <a:lnTo>
                      <a:pt x="106587" y="250002"/>
                    </a:lnTo>
                    <a:lnTo>
                      <a:pt x="103998" y="248869"/>
                    </a:lnTo>
                    <a:lnTo>
                      <a:pt x="100276" y="249679"/>
                    </a:lnTo>
                    <a:lnTo>
                      <a:pt x="96877" y="251134"/>
                    </a:lnTo>
                    <a:lnTo>
                      <a:pt x="94935" y="251460"/>
                    </a:lnTo>
                    <a:lnTo>
                      <a:pt x="92345" y="251459"/>
                    </a:lnTo>
                    <a:lnTo>
                      <a:pt x="89918" y="251299"/>
                    </a:lnTo>
                    <a:lnTo>
                      <a:pt x="85710" y="250084"/>
                    </a:lnTo>
                    <a:lnTo>
                      <a:pt x="84092" y="248790"/>
                    </a:lnTo>
                    <a:lnTo>
                      <a:pt x="82635" y="248142"/>
                    </a:lnTo>
                    <a:lnTo>
                      <a:pt x="81016" y="247170"/>
                    </a:lnTo>
                    <a:lnTo>
                      <a:pt x="79074" y="246362"/>
                    </a:lnTo>
                    <a:lnTo>
                      <a:pt x="77618" y="245551"/>
                    </a:lnTo>
                    <a:lnTo>
                      <a:pt x="76485" y="244582"/>
                    </a:lnTo>
                    <a:lnTo>
                      <a:pt x="75514" y="243449"/>
                    </a:lnTo>
                    <a:lnTo>
                      <a:pt x="73896" y="242316"/>
                    </a:lnTo>
                    <a:lnTo>
                      <a:pt x="75191" y="240050"/>
                    </a:lnTo>
                    <a:lnTo>
                      <a:pt x="76809" y="238270"/>
                    </a:lnTo>
                    <a:lnTo>
                      <a:pt x="77780" y="237459"/>
                    </a:lnTo>
                    <a:lnTo>
                      <a:pt x="78427" y="236004"/>
                    </a:lnTo>
                    <a:lnTo>
                      <a:pt x="78913" y="234546"/>
                    </a:lnTo>
                    <a:lnTo>
                      <a:pt x="78913" y="225646"/>
                    </a:lnTo>
                    <a:lnTo>
                      <a:pt x="78427" y="220952"/>
                    </a:lnTo>
                    <a:lnTo>
                      <a:pt x="78427" y="214479"/>
                    </a:lnTo>
                    <a:lnTo>
                      <a:pt x="76971" y="211080"/>
                    </a:lnTo>
                    <a:lnTo>
                      <a:pt x="74586" y="205111"/>
                    </a:lnTo>
                    <a:lnTo>
                      <a:pt x="73710" y="202559"/>
                    </a:lnTo>
                    <a:lnTo>
                      <a:pt x="72526" y="200937"/>
                    </a:lnTo>
                    <a:lnTo>
                      <a:pt x="71580" y="200163"/>
                    </a:lnTo>
                    <a:lnTo>
                      <a:pt x="70636" y="199546"/>
                    </a:lnTo>
                    <a:lnTo>
                      <a:pt x="69302" y="198285"/>
                    </a:lnTo>
                    <a:lnTo>
                      <a:pt x="63376" y="197000"/>
                    </a:lnTo>
                    <a:lnTo>
                      <a:pt x="58197" y="195381"/>
                    </a:lnTo>
                    <a:lnTo>
                      <a:pt x="53666" y="195542"/>
                    </a:lnTo>
                    <a:lnTo>
                      <a:pt x="48812" y="189616"/>
                    </a:lnTo>
                    <a:lnTo>
                      <a:pt x="45463" y="189615"/>
                    </a:lnTo>
                    <a:lnTo>
                      <a:pt x="42508" y="189813"/>
                    </a:lnTo>
                    <a:lnTo>
                      <a:pt x="40735" y="189616"/>
                    </a:lnTo>
                    <a:lnTo>
                      <a:pt x="38961" y="189418"/>
                    </a:lnTo>
                    <a:lnTo>
                      <a:pt x="36992" y="189418"/>
                    </a:lnTo>
                    <a:lnTo>
                      <a:pt x="35218" y="188829"/>
                    </a:lnTo>
                    <a:lnTo>
                      <a:pt x="33248" y="188632"/>
                    </a:lnTo>
                    <a:lnTo>
                      <a:pt x="30490" y="188434"/>
                    </a:lnTo>
                    <a:lnTo>
                      <a:pt x="26747" y="187055"/>
                    </a:lnTo>
                    <a:lnTo>
                      <a:pt x="25171" y="186071"/>
                    </a:lnTo>
                    <a:lnTo>
                      <a:pt x="20546" y="184160"/>
                    </a:lnTo>
                    <a:lnTo>
                      <a:pt x="18290" y="182359"/>
                    </a:lnTo>
                    <a:lnTo>
                      <a:pt x="15584" y="179051"/>
                    </a:lnTo>
                    <a:lnTo>
                      <a:pt x="13780" y="175742"/>
                    </a:lnTo>
                    <a:lnTo>
                      <a:pt x="12286" y="168248"/>
                    </a:lnTo>
                    <a:lnTo>
                      <a:pt x="11888" y="167167"/>
                    </a:lnTo>
                    <a:lnTo>
                      <a:pt x="11719" y="164770"/>
                    </a:lnTo>
                    <a:lnTo>
                      <a:pt x="12642" y="161214"/>
                    </a:lnTo>
                    <a:lnTo>
                      <a:pt x="13185" y="160208"/>
                    </a:lnTo>
                    <a:lnTo>
                      <a:pt x="14578" y="156654"/>
                    </a:lnTo>
                    <a:lnTo>
                      <a:pt x="15199" y="155414"/>
                    </a:lnTo>
                    <a:lnTo>
                      <a:pt x="15741" y="154257"/>
                    </a:lnTo>
                    <a:lnTo>
                      <a:pt x="16671" y="152091"/>
                    </a:lnTo>
                    <a:lnTo>
                      <a:pt x="17136" y="151010"/>
                    </a:lnTo>
                    <a:lnTo>
                      <a:pt x="17361" y="149075"/>
                    </a:lnTo>
                    <a:lnTo>
                      <a:pt x="17504" y="146293"/>
                    </a:lnTo>
                    <a:lnTo>
                      <a:pt x="17256" y="145163"/>
                    </a:lnTo>
                    <a:lnTo>
                      <a:pt x="17182" y="144826"/>
                    </a:lnTo>
                    <a:lnTo>
                      <a:pt x="16704" y="143434"/>
                    </a:lnTo>
                    <a:lnTo>
                      <a:pt x="16069" y="141888"/>
                    </a:lnTo>
                    <a:lnTo>
                      <a:pt x="15355" y="140342"/>
                    </a:lnTo>
                    <a:lnTo>
                      <a:pt x="14169" y="138331"/>
                    </a:lnTo>
                    <a:lnTo>
                      <a:pt x="12274" y="136013"/>
                    </a:lnTo>
                    <a:lnTo>
                      <a:pt x="11091" y="134698"/>
                    </a:lnTo>
                    <a:lnTo>
                      <a:pt x="10616" y="133771"/>
                    </a:lnTo>
                    <a:lnTo>
                      <a:pt x="9432" y="132225"/>
                    </a:lnTo>
                    <a:lnTo>
                      <a:pt x="8166" y="130293"/>
                    </a:lnTo>
                    <a:lnTo>
                      <a:pt x="7532" y="128978"/>
                    </a:lnTo>
                    <a:lnTo>
                      <a:pt x="6978" y="127975"/>
                    </a:lnTo>
                    <a:lnTo>
                      <a:pt x="5079" y="124649"/>
                    </a:lnTo>
                    <a:lnTo>
                      <a:pt x="3500" y="122641"/>
                    </a:lnTo>
                    <a:lnTo>
                      <a:pt x="2859" y="120089"/>
                    </a:lnTo>
                    <a:lnTo>
                      <a:pt x="2612" y="117848"/>
                    </a:lnTo>
                    <a:lnTo>
                      <a:pt x="2601" y="115761"/>
                    </a:lnTo>
                    <a:lnTo>
                      <a:pt x="2672" y="114215"/>
                    </a:lnTo>
                    <a:lnTo>
                      <a:pt x="2892" y="111432"/>
                    </a:lnTo>
                    <a:lnTo>
                      <a:pt x="3117" y="109501"/>
                    </a:lnTo>
                    <a:lnTo>
                      <a:pt x="3497" y="107104"/>
                    </a:lnTo>
                    <a:lnTo>
                      <a:pt x="3411" y="105557"/>
                    </a:lnTo>
                    <a:lnTo>
                      <a:pt x="3168" y="104242"/>
                    </a:lnTo>
                    <a:lnTo>
                      <a:pt x="3004" y="102772"/>
                    </a:lnTo>
                    <a:lnTo>
                      <a:pt x="3072" y="100764"/>
                    </a:lnTo>
                    <a:lnTo>
                      <a:pt x="3687" y="98522"/>
                    </a:lnTo>
                    <a:lnTo>
                      <a:pt x="3911" y="96281"/>
                    </a:lnTo>
                    <a:lnTo>
                      <a:pt x="3747" y="94889"/>
                    </a:lnTo>
                    <a:lnTo>
                      <a:pt x="3503" y="93343"/>
                    </a:lnTo>
                    <a:lnTo>
                      <a:pt x="3262" y="92182"/>
                    </a:lnTo>
                    <a:lnTo>
                      <a:pt x="3098" y="90792"/>
                    </a:lnTo>
                    <a:lnTo>
                      <a:pt x="3016" y="90095"/>
                    </a:lnTo>
                    <a:lnTo>
                      <a:pt x="2852" y="88781"/>
                    </a:lnTo>
                    <a:lnTo>
                      <a:pt x="2849" y="88085"/>
                    </a:lnTo>
                    <a:lnTo>
                      <a:pt x="3389" y="86463"/>
                    </a:lnTo>
                    <a:lnTo>
                      <a:pt x="3617" y="85147"/>
                    </a:lnTo>
                    <a:lnTo>
                      <a:pt x="3691" y="84221"/>
                    </a:lnTo>
                    <a:lnTo>
                      <a:pt x="3999" y="83215"/>
                    </a:lnTo>
                    <a:lnTo>
                      <a:pt x="4228" y="81979"/>
                    </a:lnTo>
                    <a:lnTo>
                      <a:pt x="4222" y="80740"/>
                    </a:lnTo>
                    <a:lnTo>
                      <a:pt x="4215" y="79427"/>
                    </a:lnTo>
                    <a:lnTo>
                      <a:pt x="0" y="74487"/>
                    </a:lnTo>
                    <a:close/>
                  </a:path>
                </a:pathLst>
              </a:custGeom>
              <a:solidFill>
                <a:schemeClr val="accent2"/>
              </a:solidFill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80" name="object 86">
                <a:extLst>
                  <a:ext uri="{FF2B5EF4-FFF2-40B4-BE49-F238E27FC236}">
                    <a16:creationId xmlns:a16="http://schemas.microsoft.com/office/drawing/2014/main" id="{81BE2C6E-60EA-4F27-B86D-FBB400A287F1}"/>
                  </a:ext>
                </a:extLst>
              </p:cNvPr>
              <p:cNvSpPr/>
              <p:nvPr/>
            </p:nvSpPr>
            <p:spPr>
              <a:xfrm>
                <a:off x="4037096" y="2368609"/>
                <a:ext cx="304720" cy="698834"/>
              </a:xfrm>
              <a:custGeom>
                <a:avLst/>
                <a:gdLst/>
                <a:ahLst/>
                <a:cxnLst/>
                <a:rect l="l" t="t" r="r" b="b"/>
                <a:pathLst>
                  <a:path w="304720" h="698834">
                    <a:moveTo>
                      <a:pt x="0" y="87541"/>
                    </a:moveTo>
                    <a:lnTo>
                      <a:pt x="5988" y="83197"/>
                    </a:lnTo>
                    <a:lnTo>
                      <a:pt x="21838" y="42469"/>
                    </a:lnTo>
                    <a:lnTo>
                      <a:pt x="37040" y="7403"/>
                    </a:lnTo>
                    <a:lnTo>
                      <a:pt x="39344" y="4893"/>
                    </a:lnTo>
                    <a:lnTo>
                      <a:pt x="45261" y="6199"/>
                    </a:lnTo>
                    <a:lnTo>
                      <a:pt x="46794" y="4882"/>
                    </a:lnTo>
                    <a:lnTo>
                      <a:pt x="47012" y="1813"/>
                    </a:lnTo>
                    <a:lnTo>
                      <a:pt x="48766" y="1810"/>
                    </a:lnTo>
                    <a:lnTo>
                      <a:pt x="54682" y="1801"/>
                    </a:lnTo>
                    <a:lnTo>
                      <a:pt x="63009" y="2665"/>
                    </a:lnTo>
                    <a:lnTo>
                      <a:pt x="74842" y="2647"/>
                    </a:lnTo>
                    <a:lnTo>
                      <a:pt x="79444" y="1982"/>
                    </a:lnTo>
                    <a:lnTo>
                      <a:pt x="83826" y="660"/>
                    </a:lnTo>
                    <a:lnTo>
                      <a:pt x="85798" y="0"/>
                    </a:lnTo>
                    <a:lnTo>
                      <a:pt x="86456" y="875"/>
                    </a:lnTo>
                    <a:lnTo>
                      <a:pt x="87771" y="1530"/>
                    </a:lnTo>
                    <a:lnTo>
                      <a:pt x="89962" y="650"/>
                    </a:lnTo>
                    <a:lnTo>
                      <a:pt x="92154" y="1962"/>
                    </a:lnTo>
                    <a:lnTo>
                      <a:pt x="92374" y="5688"/>
                    </a:lnTo>
                    <a:lnTo>
                      <a:pt x="91279" y="7005"/>
                    </a:lnTo>
                    <a:lnTo>
                      <a:pt x="90842" y="9198"/>
                    </a:lnTo>
                    <a:lnTo>
                      <a:pt x="91938" y="11826"/>
                    </a:lnTo>
                    <a:lnTo>
                      <a:pt x="94132" y="15768"/>
                    </a:lnTo>
                    <a:lnTo>
                      <a:pt x="95228" y="18397"/>
                    </a:lnTo>
                    <a:lnTo>
                      <a:pt x="95448" y="20369"/>
                    </a:lnTo>
                    <a:lnTo>
                      <a:pt x="95887" y="22342"/>
                    </a:lnTo>
                    <a:lnTo>
                      <a:pt x="97641" y="24312"/>
                    </a:lnTo>
                    <a:lnTo>
                      <a:pt x="102244" y="26935"/>
                    </a:lnTo>
                    <a:lnTo>
                      <a:pt x="106408" y="29778"/>
                    </a:lnTo>
                    <a:lnTo>
                      <a:pt x="109697" y="32841"/>
                    </a:lnTo>
                    <a:lnTo>
                      <a:pt x="112546" y="36125"/>
                    </a:lnTo>
                    <a:lnTo>
                      <a:pt x="115834" y="37435"/>
                    </a:lnTo>
                    <a:lnTo>
                      <a:pt x="116931" y="41379"/>
                    </a:lnTo>
                    <a:lnTo>
                      <a:pt x="118028" y="44446"/>
                    </a:lnTo>
                    <a:lnTo>
                      <a:pt x="119563" y="46416"/>
                    </a:lnTo>
                    <a:lnTo>
                      <a:pt x="120878" y="49702"/>
                    </a:lnTo>
                    <a:lnTo>
                      <a:pt x="124825" y="54299"/>
                    </a:lnTo>
                    <a:lnTo>
                      <a:pt x="128114" y="58897"/>
                    </a:lnTo>
                    <a:lnTo>
                      <a:pt x="134691" y="69189"/>
                    </a:lnTo>
                    <a:lnTo>
                      <a:pt x="156617" y="102472"/>
                    </a:lnTo>
                    <a:lnTo>
                      <a:pt x="159248" y="104660"/>
                    </a:lnTo>
                    <a:lnTo>
                      <a:pt x="173283" y="133133"/>
                    </a:lnTo>
                    <a:lnTo>
                      <a:pt x="182055" y="149121"/>
                    </a:lnTo>
                    <a:lnTo>
                      <a:pt x="197405" y="179127"/>
                    </a:lnTo>
                    <a:lnTo>
                      <a:pt x="209028" y="201466"/>
                    </a:lnTo>
                    <a:lnTo>
                      <a:pt x="227668" y="236947"/>
                    </a:lnTo>
                    <a:lnTo>
                      <a:pt x="230909" y="242338"/>
                    </a:lnTo>
                    <a:lnTo>
                      <a:pt x="229906" y="298222"/>
                    </a:lnTo>
                    <a:lnTo>
                      <a:pt x="228901" y="398015"/>
                    </a:lnTo>
                    <a:lnTo>
                      <a:pt x="228231" y="448244"/>
                    </a:lnTo>
                    <a:lnTo>
                      <a:pt x="240869" y="464543"/>
                    </a:lnTo>
                    <a:lnTo>
                      <a:pt x="266143" y="493816"/>
                    </a:lnTo>
                    <a:lnTo>
                      <a:pt x="270134" y="503130"/>
                    </a:lnTo>
                    <a:lnTo>
                      <a:pt x="275787" y="510448"/>
                    </a:lnTo>
                    <a:lnTo>
                      <a:pt x="278115" y="520427"/>
                    </a:lnTo>
                    <a:lnTo>
                      <a:pt x="280775" y="528078"/>
                    </a:lnTo>
                    <a:lnTo>
                      <a:pt x="283103" y="535396"/>
                    </a:lnTo>
                    <a:lnTo>
                      <a:pt x="290752" y="542049"/>
                    </a:lnTo>
                    <a:lnTo>
                      <a:pt x="300064" y="553359"/>
                    </a:lnTo>
                    <a:lnTo>
                      <a:pt x="304720" y="560344"/>
                    </a:lnTo>
                    <a:lnTo>
                      <a:pt x="299058" y="653152"/>
                    </a:lnTo>
                    <a:lnTo>
                      <a:pt x="296726" y="698724"/>
                    </a:lnTo>
                    <a:lnTo>
                      <a:pt x="296860" y="698834"/>
                    </a:lnTo>
                    <a:lnTo>
                      <a:pt x="291400" y="698710"/>
                    </a:lnTo>
                    <a:lnTo>
                      <a:pt x="289727" y="696198"/>
                    </a:lnTo>
                    <a:lnTo>
                      <a:pt x="289158" y="691678"/>
                    </a:lnTo>
                    <a:lnTo>
                      <a:pt x="291679" y="684205"/>
                    </a:lnTo>
                    <a:lnTo>
                      <a:pt x="289169" y="675001"/>
                    </a:lnTo>
                    <a:lnTo>
                      <a:pt x="287812" y="665982"/>
                    </a:lnTo>
                    <a:lnTo>
                      <a:pt x="287238" y="656222"/>
                    </a:lnTo>
                    <a:lnTo>
                      <a:pt x="286090" y="649621"/>
                    </a:lnTo>
                    <a:lnTo>
                      <a:pt x="279775" y="641298"/>
                    </a:lnTo>
                    <a:lnTo>
                      <a:pt x="263414" y="628953"/>
                    </a:lnTo>
                    <a:lnTo>
                      <a:pt x="253654" y="622064"/>
                    </a:lnTo>
                    <a:lnTo>
                      <a:pt x="245904" y="617185"/>
                    </a:lnTo>
                    <a:lnTo>
                      <a:pt x="239876" y="613451"/>
                    </a:lnTo>
                    <a:lnTo>
                      <a:pt x="215190" y="596802"/>
                    </a:lnTo>
                    <a:lnTo>
                      <a:pt x="194522" y="581018"/>
                    </a:lnTo>
                    <a:lnTo>
                      <a:pt x="181318" y="569824"/>
                    </a:lnTo>
                    <a:lnTo>
                      <a:pt x="172707" y="567525"/>
                    </a:lnTo>
                    <a:lnTo>
                      <a:pt x="168895" y="565505"/>
                    </a:lnTo>
                    <a:lnTo>
                      <a:pt x="160834" y="563205"/>
                    </a:lnTo>
                    <a:lnTo>
                      <a:pt x="146947" y="563658"/>
                    </a:lnTo>
                    <a:lnTo>
                      <a:pt x="135748" y="566343"/>
                    </a:lnTo>
                    <a:lnTo>
                      <a:pt x="122308" y="573959"/>
                    </a:lnTo>
                    <a:lnTo>
                      <a:pt x="115140" y="575301"/>
                    </a:lnTo>
                    <a:lnTo>
                      <a:pt x="106629" y="575301"/>
                    </a:lnTo>
                    <a:lnTo>
                      <a:pt x="100805" y="571720"/>
                    </a:lnTo>
                    <a:lnTo>
                      <a:pt x="96773" y="568582"/>
                    </a:lnTo>
                    <a:lnTo>
                      <a:pt x="93190" y="562759"/>
                    </a:lnTo>
                    <a:lnTo>
                      <a:pt x="91398" y="557385"/>
                    </a:lnTo>
                    <a:lnTo>
                      <a:pt x="89605" y="548873"/>
                    </a:lnTo>
                    <a:lnTo>
                      <a:pt x="89158" y="541704"/>
                    </a:lnTo>
                    <a:lnTo>
                      <a:pt x="89158" y="534536"/>
                    </a:lnTo>
                    <a:lnTo>
                      <a:pt x="90502" y="525131"/>
                    </a:lnTo>
                    <a:lnTo>
                      <a:pt x="91397" y="510794"/>
                    </a:lnTo>
                    <a:lnTo>
                      <a:pt x="91195" y="501716"/>
                    </a:lnTo>
                    <a:lnTo>
                      <a:pt x="91905" y="494842"/>
                    </a:lnTo>
                    <a:lnTo>
                      <a:pt x="93637" y="485708"/>
                    </a:lnTo>
                    <a:lnTo>
                      <a:pt x="92294" y="476747"/>
                    </a:lnTo>
                    <a:lnTo>
                      <a:pt x="86470" y="468685"/>
                    </a:lnTo>
                    <a:lnTo>
                      <a:pt x="79475" y="467330"/>
                    </a:lnTo>
                    <a:lnTo>
                      <a:pt x="77131" y="465690"/>
                    </a:lnTo>
                    <a:lnTo>
                      <a:pt x="76193" y="461938"/>
                    </a:lnTo>
                    <a:lnTo>
                      <a:pt x="74317" y="456777"/>
                    </a:lnTo>
                    <a:lnTo>
                      <a:pt x="71503" y="453026"/>
                    </a:lnTo>
                    <a:lnTo>
                      <a:pt x="70097" y="450918"/>
                    </a:lnTo>
                    <a:lnTo>
                      <a:pt x="64469" y="449040"/>
                    </a:lnTo>
                    <a:lnTo>
                      <a:pt x="59311" y="447634"/>
                    </a:lnTo>
                    <a:lnTo>
                      <a:pt x="55559" y="444821"/>
                    </a:lnTo>
                    <a:lnTo>
                      <a:pt x="50870" y="439663"/>
                    </a:lnTo>
                    <a:lnTo>
                      <a:pt x="44070" y="434268"/>
                    </a:lnTo>
                    <a:lnTo>
                      <a:pt x="40318" y="430753"/>
                    </a:lnTo>
                    <a:lnTo>
                      <a:pt x="25547" y="416215"/>
                    </a:lnTo>
                    <a:lnTo>
                      <a:pt x="22498" y="413402"/>
                    </a:lnTo>
                    <a:lnTo>
                      <a:pt x="14291" y="406835"/>
                    </a:lnTo>
                    <a:lnTo>
                      <a:pt x="24273" y="392357"/>
                    </a:lnTo>
                    <a:lnTo>
                      <a:pt x="27183" y="379259"/>
                    </a:lnTo>
                    <a:lnTo>
                      <a:pt x="28639" y="369550"/>
                    </a:lnTo>
                    <a:lnTo>
                      <a:pt x="28640" y="358393"/>
                    </a:lnTo>
                    <a:lnTo>
                      <a:pt x="27669" y="349171"/>
                    </a:lnTo>
                    <a:lnTo>
                      <a:pt x="24757" y="339471"/>
                    </a:lnTo>
                    <a:lnTo>
                      <a:pt x="20434" y="332743"/>
                    </a:lnTo>
                    <a:lnTo>
                      <a:pt x="21069" y="324799"/>
                    </a:lnTo>
                    <a:lnTo>
                      <a:pt x="23293" y="309869"/>
                    </a:lnTo>
                    <a:lnTo>
                      <a:pt x="25199" y="298113"/>
                    </a:lnTo>
                    <a:lnTo>
                      <a:pt x="25835" y="288900"/>
                    </a:lnTo>
                    <a:lnTo>
                      <a:pt x="27741" y="279684"/>
                    </a:lnTo>
                    <a:lnTo>
                      <a:pt x="30918" y="270789"/>
                    </a:lnTo>
                    <a:lnTo>
                      <a:pt x="35048" y="261892"/>
                    </a:lnTo>
                    <a:lnTo>
                      <a:pt x="41761" y="252834"/>
                    </a:lnTo>
                    <a:lnTo>
                      <a:pt x="48882" y="244881"/>
                    </a:lnTo>
                    <a:lnTo>
                      <a:pt x="50858" y="238860"/>
                    </a:lnTo>
                    <a:lnTo>
                      <a:pt x="50857" y="234058"/>
                    </a:lnTo>
                    <a:lnTo>
                      <a:pt x="49257" y="226968"/>
                    </a:lnTo>
                    <a:lnTo>
                      <a:pt x="46512" y="220792"/>
                    </a:lnTo>
                    <a:lnTo>
                      <a:pt x="44427" y="213808"/>
                    </a:lnTo>
                    <a:lnTo>
                      <a:pt x="46036" y="203809"/>
                    </a:lnTo>
                    <a:lnTo>
                      <a:pt x="51013" y="188511"/>
                    </a:lnTo>
                    <a:lnTo>
                      <a:pt x="55764" y="165072"/>
                    </a:lnTo>
                    <a:lnTo>
                      <a:pt x="57538" y="162760"/>
                    </a:lnTo>
                    <a:lnTo>
                      <a:pt x="57538" y="159267"/>
                    </a:lnTo>
                    <a:lnTo>
                      <a:pt x="57305" y="156239"/>
                    </a:lnTo>
                    <a:lnTo>
                      <a:pt x="58237" y="153674"/>
                    </a:lnTo>
                    <a:lnTo>
                      <a:pt x="68257" y="145051"/>
                    </a:lnTo>
                    <a:lnTo>
                      <a:pt x="69189" y="140157"/>
                    </a:lnTo>
                    <a:lnTo>
                      <a:pt x="69422" y="135497"/>
                    </a:lnTo>
                    <a:lnTo>
                      <a:pt x="67558" y="130139"/>
                    </a:lnTo>
                    <a:lnTo>
                      <a:pt x="67325" y="127341"/>
                    </a:lnTo>
                    <a:lnTo>
                      <a:pt x="46269" y="119865"/>
                    </a:lnTo>
                    <a:lnTo>
                      <a:pt x="41073" y="116746"/>
                    </a:lnTo>
                    <a:lnTo>
                      <a:pt x="36197" y="111624"/>
                    </a:lnTo>
                    <a:lnTo>
                      <a:pt x="17882" y="96770"/>
                    </a:lnTo>
                    <a:lnTo>
                      <a:pt x="12145" y="93799"/>
                    </a:lnTo>
                    <a:lnTo>
                      <a:pt x="5955" y="89978"/>
                    </a:lnTo>
                    <a:lnTo>
                      <a:pt x="0" y="87541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81" name="object 88">
                <a:extLst>
                  <a:ext uri="{FF2B5EF4-FFF2-40B4-BE49-F238E27FC236}">
                    <a16:creationId xmlns:a16="http://schemas.microsoft.com/office/drawing/2014/main" id="{60B956DF-1CD8-43B3-8109-EAA195C86282}"/>
                  </a:ext>
                </a:extLst>
              </p:cNvPr>
              <p:cNvSpPr/>
              <p:nvPr/>
            </p:nvSpPr>
            <p:spPr>
              <a:xfrm>
                <a:off x="3927182" y="3338086"/>
                <a:ext cx="704233" cy="1300259"/>
              </a:xfrm>
              <a:custGeom>
                <a:avLst/>
                <a:gdLst/>
                <a:ahLst/>
                <a:cxnLst/>
                <a:rect l="l" t="t" r="r" b="b"/>
                <a:pathLst>
                  <a:path w="704233" h="1300259">
                    <a:moveTo>
                      <a:pt x="142087" y="325423"/>
                    </a:moveTo>
                    <a:lnTo>
                      <a:pt x="146760" y="318652"/>
                    </a:lnTo>
                    <a:lnTo>
                      <a:pt x="154238" y="314084"/>
                    </a:lnTo>
                    <a:lnTo>
                      <a:pt x="163058" y="312322"/>
                    </a:lnTo>
                    <a:lnTo>
                      <a:pt x="165822" y="308257"/>
                    </a:lnTo>
                    <a:lnTo>
                      <a:pt x="167143" y="289135"/>
                    </a:lnTo>
                    <a:lnTo>
                      <a:pt x="168179" y="270812"/>
                    </a:lnTo>
                    <a:lnTo>
                      <a:pt x="170391" y="258054"/>
                    </a:lnTo>
                    <a:lnTo>
                      <a:pt x="175631" y="239311"/>
                    </a:lnTo>
                    <a:lnTo>
                      <a:pt x="184814" y="223479"/>
                    </a:lnTo>
                    <a:lnTo>
                      <a:pt x="186219" y="218454"/>
                    </a:lnTo>
                    <a:lnTo>
                      <a:pt x="196788" y="207983"/>
                    </a:lnTo>
                    <a:lnTo>
                      <a:pt x="208800" y="202950"/>
                    </a:lnTo>
                    <a:lnTo>
                      <a:pt x="209713" y="202233"/>
                    </a:lnTo>
                    <a:lnTo>
                      <a:pt x="218081" y="187807"/>
                    </a:lnTo>
                    <a:lnTo>
                      <a:pt x="227484" y="160280"/>
                    </a:lnTo>
                    <a:lnTo>
                      <a:pt x="232466" y="152761"/>
                    </a:lnTo>
                    <a:lnTo>
                      <a:pt x="238423" y="147181"/>
                    </a:lnTo>
                    <a:lnTo>
                      <a:pt x="241857" y="144717"/>
                    </a:lnTo>
                    <a:lnTo>
                      <a:pt x="251335" y="128822"/>
                    </a:lnTo>
                    <a:lnTo>
                      <a:pt x="256367" y="112582"/>
                    </a:lnTo>
                    <a:lnTo>
                      <a:pt x="259568" y="105492"/>
                    </a:lnTo>
                    <a:lnTo>
                      <a:pt x="270089" y="96574"/>
                    </a:lnTo>
                    <a:lnTo>
                      <a:pt x="279694" y="88800"/>
                    </a:lnTo>
                    <a:lnTo>
                      <a:pt x="292958" y="71874"/>
                    </a:lnTo>
                    <a:lnTo>
                      <a:pt x="296846" y="65242"/>
                    </a:lnTo>
                    <a:lnTo>
                      <a:pt x="303935" y="63183"/>
                    </a:lnTo>
                    <a:lnTo>
                      <a:pt x="310339" y="63183"/>
                    </a:lnTo>
                    <a:lnTo>
                      <a:pt x="316285" y="61582"/>
                    </a:lnTo>
                    <a:lnTo>
                      <a:pt x="322918" y="55410"/>
                    </a:lnTo>
                    <a:lnTo>
                      <a:pt x="330922" y="47405"/>
                    </a:lnTo>
                    <a:lnTo>
                      <a:pt x="337553" y="43973"/>
                    </a:lnTo>
                    <a:lnTo>
                      <a:pt x="345101" y="42372"/>
                    </a:lnTo>
                    <a:lnTo>
                      <a:pt x="352190" y="38714"/>
                    </a:lnTo>
                    <a:lnTo>
                      <a:pt x="359280" y="31624"/>
                    </a:lnTo>
                    <a:lnTo>
                      <a:pt x="375060" y="22247"/>
                    </a:lnTo>
                    <a:lnTo>
                      <a:pt x="386244" y="22135"/>
                    </a:lnTo>
                    <a:lnTo>
                      <a:pt x="392346" y="23830"/>
                    </a:lnTo>
                    <a:lnTo>
                      <a:pt x="395867" y="25297"/>
                    </a:lnTo>
                    <a:lnTo>
                      <a:pt x="402322" y="22952"/>
                    </a:lnTo>
                    <a:lnTo>
                      <a:pt x="414648" y="22952"/>
                    </a:lnTo>
                    <a:lnTo>
                      <a:pt x="419049" y="22952"/>
                    </a:lnTo>
                    <a:lnTo>
                      <a:pt x="431080" y="24711"/>
                    </a:lnTo>
                    <a:lnTo>
                      <a:pt x="437722" y="26135"/>
                    </a:lnTo>
                    <a:lnTo>
                      <a:pt x="448394" y="24711"/>
                    </a:lnTo>
                    <a:lnTo>
                      <a:pt x="450758" y="20646"/>
                    </a:lnTo>
                    <a:lnTo>
                      <a:pt x="468935" y="10039"/>
                    </a:lnTo>
                    <a:lnTo>
                      <a:pt x="475391" y="5932"/>
                    </a:lnTo>
                    <a:lnTo>
                      <a:pt x="489398" y="0"/>
                    </a:lnTo>
                    <a:lnTo>
                      <a:pt x="491430" y="1016"/>
                    </a:lnTo>
                    <a:lnTo>
                      <a:pt x="493093" y="3344"/>
                    </a:lnTo>
                    <a:lnTo>
                      <a:pt x="495753" y="5673"/>
                    </a:lnTo>
                    <a:lnTo>
                      <a:pt x="498747" y="8334"/>
                    </a:lnTo>
                    <a:lnTo>
                      <a:pt x="501407" y="6338"/>
                    </a:lnTo>
                    <a:lnTo>
                      <a:pt x="510720" y="14654"/>
                    </a:lnTo>
                    <a:lnTo>
                      <a:pt x="512382" y="20974"/>
                    </a:lnTo>
                    <a:lnTo>
                      <a:pt x="512049" y="24966"/>
                    </a:lnTo>
                    <a:lnTo>
                      <a:pt x="511051" y="28958"/>
                    </a:lnTo>
                    <a:lnTo>
                      <a:pt x="515042" y="35278"/>
                    </a:lnTo>
                    <a:lnTo>
                      <a:pt x="517370" y="35278"/>
                    </a:lnTo>
                    <a:lnTo>
                      <a:pt x="520031" y="36276"/>
                    </a:lnTo>
                    <a:lnTo>
                      <a:pt x="521029" y="39269"/>
                    </a:lnTo>
                    <a:lnTo>
                      <a:pt x="518700" y="43262"/>
                    </a:lnTo>
                    <a:lnTo>
                      <a:pt x="515706" y="45590"/>
                    </a:lnTo>
                    <a:lnTo>
                      <a:pt x="515706" y="50580"/>
                    </a:lnTo>
                    <a:lnTo>
                      <a:pt x="516038" y="58563"/>
                    </a:lnTo>
                    <a:lnTo>
                      <a:pt x="514374" y="66879"/>
                    </a:lnTo>
                    <a:lnTo>
                      <a:pt x="514041" y="73532"/>
                    </a:lnTo>
                    <a:lnTo>
                      <a:pt x="517699" y="76858"/>
                    </a:lnTo>
                    <a:lnTo>
                      <a:pt x="518364" y="80518"/>
                    </a:lnTo>
                    <a:lnTo>
                      <a:pt x="517366" y="83511"/>
                    </a:lnTo>
                    <a:lnTo>
                      <a:pt x="519361" y="86173"/>
                    </a:lnTo>
                    <a:lnTo>
                      <a:pt x="521690" y="88833"/>
                    </a:lnTo>
                    <a:lnTo>
                      <a:pt x="524018" y="92825"/>
                    </a:lnTo>
                    <a:lnTo>
                      <a:pt x="527010" y="96485"/>
                    </a:lnTo>
                    <a:lnTo>
                      <a:pt x="530003" y="99145"/>
                    </a:lnTo>
                    <a:lnTo>
                      <a:pt x="532996" y="101142"/>
                    </a:lnTo>
                    <a:lnTo>
                      <a:pt x="536323" y="99811"/>
                    </a:lnTo>
                    <a:lnTo>
                      <a:pt x="538319" y="98480"/>
                    </a:lnTo>
                    <a:lnTo>
                      <a:pt x="547298" y="98480"/>
                    </a:lnTo>
                    <a:lnTo>
                      <a:pt x="548297" y="100144"/>
                    </a:lnTo>
                    <a:lnTo>
                      <a:pt x="547963" y="103470"/>
                    </a:lnTo>
                    <a:lnTo>
                      <a:pt x="545303" y="104135"/>
                    </a:lnTo>
                    <a:lnTo>
                      <a:pt x="543639" y="106463"/>
                    </a:lnTo>
                    <a:lnTo>
                      <a:pt x="545967" y="110122"/>
                    </a:lnTo>
                    <a:lnTo>
                      <a:pt x="544304" y="112784"/>
                    </a:lnTo>
                    <a:lnTo>
                      <a:pt x="543639" y="115778"/>
                    </a:lnTo>
                    <a:lnTo>
                      <a:pt x="545967" y="119104"/>
                    </a:lnTo>
                    <a:lnTo>
                      <a:pt x="547297" y="122098"/>
                    </a:lnTo>
                    <a:lnTo>
                      <a:pt x="544303" y="124426"/>
                    </a:lnTo>
                    <a:lnTo>
                      <a:pt x="545301" y="127420"/>
                    </a:lnTo>
                    <a:lnTo>
                      <a:pt x="549292" y="130081"/>
                    </a:lnTo>
                    <a:lnTo>
                      <a:pt x="550289" y="133408"/>
                    </a:lnTo>
                    <a:lnTo>
                      <a:pt x="549291" y="136402"/>
                    </a:lnTo>
                    <a:lnTo>
                      <a:pt x="547295" y="139062"/>
                    </a:lnTo>
                    <a:lnTo>
                      <a:pt x="541309" y="142056"/>
                    </a:lnTo>
                    <a:lnTo>
                      <a:pt x="537983" y="142056"/>
                    </a:lnTo>
                    <a:lnTo>
                      <a:pt x="534324" y="142722"/>
                    </a:lnTo>
                    <a:lnTo>
                      <a:pt x="533991" y="145050"/>
                    </a:lnTo>
                    <a:lnTo>
                      <a:pt x="533991" y="149042"/>
                    </a:lnTo>
                    <a:lnTo>
                      <a:pt x="536651" y="152369"/>
                    </a:lnTo>
                    <a:lnTo>
                      <a:pt x="537981" y="155362"/>
                    </a:lnTo>
                    <a:lnTo>
                      <a:pt x="537648" y="157691"/>
                    </a:lnTo>
                    <a:lnTo>
                      <a:pt x="535320" y="160684"/>
                    </a:lnTo>
                    <a:lnTo>
                      <a:pt x="532327" y="162348"/>
                    </a:lnTo>
                    <a:lnTo>
                      <a:pt x="525009" y="162348"/>
                    </a:lnTo>
                    <a:lnTo>
                      <a:pt x="522348" y="162348"/>
                    </a:lnTo>
                    <a:lnTo>
                      <a:pt x="521018" y="165009"/>
                    </a:lnTo>
                    <a:lnTo>
                      <a:pt x="521018" y="167337"/>
                    </a:lnTo>
                    <a:lnTo>
                      <a:pt x="522016" y="169666"/>
                    </a:lnTo>
                    <a:lnTo>
                      <a:pt x="525341" y="170997"/>
                    </a:lnTo>
                    <a:lnTo>
                      <a:pt x="526006" y="172660"/>
                    </a:lnTo>
                    <a:lnTo>
                      <a:pt x="524676" y="175321"/>
                    </a:lnTo>
                    <a:lnTo>
                      <a:pt x="524343" y="179313"/>
                    </a:lnTo>
                    <a:lnTo>
                      <a:pt x="523677" y="189292"/>
                    </a:lnTo>
                    <a:lnTo>
                      <a:pt x="528998" y="194282"/>
                    </a:lnTo>
                    <a:lnTo>
                      <a:pt x="528998" y="198273"/>
                    </a:lnTo>
                    <a:lnTo>
                      <a:pt x="528664" y="204261"/>
                    </a:lnTo>
                    <a:lnTo>
                      <a:pt x="527334" y="207255"/>
                    </a:lnTo>
                    <a:lnTo>
                      <a:pt x="525006" y="210248"/>
                    </a:lnTo>
                    <a:lnTo>
                      <a:pt x="519684" y="211911"/>
                    </a:lnTo>
                    <a:lnTo>
                      <a:pt x="517355" y="215904"/>
                    </a:lnTo>
                    <a:lnTo>
                      <a:pt x="518685" y="218232"/>
                    </a:lnTo>
                    <a:lnTo>
                      <a:pt x="518353" y="221226"/>
                    </a:lnTo>
                    <a:lnTo>
                      <a:pt x="515692" y="225217"/>
                    </a:lnTo>
                    <a:lnTo>
                      <a:pt x="517687" y="227878"/>
                    </a:lnTo>
                    <a:lnTo>
                      <a:pt x="517687" y="232203"/>
                    </a:lnTo>
                    <a:lnTo>
                      <a:pt x="520014" y="235197"/>
                    </a:lnTo>
                    <a:lnTo>
                      <a:pt x="523673" y="236527"/>
                    </a:lnTo>
                    <a:lnTo>
                      <a:pt x="525336" y="238523"/>
                    </a:lnTo>
                    <a:lnTo>
                      <a:pt x="528662" y="240519"/>
                    </a:lnTo>
                    <a:lnTo>
                      <a:pt x="529659" y="242515"/>
                    </a:lnTo>
                    <a:lnTo>
                      <a:pt x="527663" y="245842"/>
                    </a:lnTo>
                    <a:lnTo>
                      <a:pt x="524005" y="249833"/>
                    </a:lnTo>
                    <a:lnTo>
                      <a:pt x="524004" y="252494"/>
                    </a:lnTo>
                    <a:lnTo>
                      <a:pt x="526000" y="257151"/>
                    </a:lnTo>
                    <a:lnTo>
                      <a:pt x="526332" y="262141"/>
                    </a:lnTo>
                    <a:lnTo>
                      <a:pt x="527329" y="266132"/>
                    </a:lnTo>
                    <a:lnTo>
                      <a:pt x="527329" y="269126"/>
                    </a:lnTo>
                    <a:lnTo>
                      <a:pt x="524668" y="272120"/>
                    </a:lnTo>
                    <a:lnTo>
                      <a:pt x="519678" y="276112"/>
                    </a:lnTo>
                    <a:lnTo>
                      <a:pt x="521341" y="280104"/>
                    </a:lnTo>
                    <a:lnTo>
                      <a:pt x="521341" y="283763"/>
                    </a:lnTo>
                    <a:lnTo>
                      <a:pt x="518347" y="288420"/>
                    </a:lnTo>
                    <a:lnTo>
                      <a:pt x="517017" y="292411"/>
                    </a:lnTo>
                    <a:lnTo>
                      <a:pt x="518347" y="296403"/>
                    </a:lnTo>
                    <a:lnTo>
                      <a:pt x="518346" y="301393"/>
                    </a:lnTo>
                    <a:lnTo>
                      <a:pt x="520009" y="303056"/>
                    </a:lnTo>
                    <a:lnTo>
                      <a:pt x="522670" y="303056"/>
                    </a:lnTo>
                    <a:lnTo>
                      <a:pt x="527326" y="302058"/>
                    </a:lnTo>
                    <a:lnTo>
                      <a:pt x="531650" y="302058"/>
                    </a:lnTo>
                    <a:lnTo>
                      <a:pt x="534643" y="304054"/>
                    </a:lnTo>
                    <a:lnTo>
                      <a:pt x="535641" y="306715"/>
                    </a:lnTo>
                    <a:lnTo>
                      <a:pt x="540962" y="311039"/>
                    </a:lnTo>
                    <a:lnTo>
                      <a:pt x="547282" y="311705"/>
                    </a:lnTo>
                    <a:lnTo>
                      <a:pt x="553934" y="310707"/>
                    </a:lnTo>
                    <a:lnTo>
                      <a:pt x="555264" y="312037"/>
                    </a:lnTo>
                    <a:lnTo>
                      <a:pt x="554931" y="315696"/>
                    </a:lnTo>
                    <a:lnTo>
                      <a:pt x="556261" y="318025"/>
                    </a:lnTo>
                    <a:lnTo>
                      <a:pt x="572255" y="332390"/>
                    </a:lnTo>
                    <a:lnTo>
                      <a:pt x="571988" y="335474"/>
                    </a:lnTo>
                    <a:lnTo>
                      <a:pt x="572555" y="344928"/>
                    </a:lnTo>
                    <a:lnTo>
                      <a:pt x="572291" y="350010"/>
                    </a:lnTo>
                    <a:lnTo>
                      <a:pt x="576329" y="355180"/>
                    </a:lnTo>
                    <a:lnTo>
                      <a:pt x="580578" y="357732"/>
                    </a:lnTo>
                    <a:lnTo>
                      <a:pt x="585131" y="360444"/>
                    </a:lnTo>
                    <a:lnTo>
                      <a:pt x="588238" y="362431"/>
                    </a:lnTo>
                    <a:lnTo>
                      <a:pt x="591374" y="366736"/>
                    </a:lnTo>
                    <a:lnTo>
                      <a:pt x="593540" y="373179"/>
                    </a:lnTo>
                    <a:lnTo>
                      <a:pt x="593663" y="378115"/>
                    </a:lnTo>
                    <a:lnTo>
                      <a:pt x="592928" y="383649"/>
                    </a:lnTo>
                    <a:lnTo>
                      <a:pt x="593622" y="390603"/>
                    </a:lnTo>
                    <a:lnTo>
                      <a:pt x="599442" y="402204"/>
                    </a:lnTo>
                    <a:lnTo>
                      <a:pt x="601382" y="408410"/>
                    </a:lnTo>
                    <a:lnTo>
                      <a:pt x="601818" y="413121"/>
                    </a:lnTo>
                    <a:lnTo>
                      <a:pt x="602036" y="417213"/>
                    </a:lnTo>
                    <a:lnTo>
                      <a:pt x="601694" y="422371"/>
                    </a:lnTo>
                    <a:lnTo>
                      <a:pt x="604309" y="436025"/>
                    </a:lnTo>
                    <a:lnTo>
                      <a:pt x="611611" y="437620"/>
                    </a:lnTo>
                    <a:lnTo>
                      <a:pt x="614279" y="444072"/>
                    </a:lnTo>
                    <a:lnTo>
                      <a:pt x="616726" y="453413"/>
                    </a:lnTo>
                    <a:lnTo>
                      <a:pt x="618060" y="457416"/>
                    </a:lnTo>
                    <a:lnTo>
                      <a:pt x="616504" y="465199"/>
                    </a:lnTo>
                    <a:lnTo>
                      <a:pt x="617393" y="472316"/>
                    </a:lnTo>
                    <a:lnTo>
                      <a:pt x="619482" y="476536"/>
                    </a:lnTo>
                    <a:lnTo>
                      <a:pt x="620729" y="481882"/>
                    </a:lnTo>
                    <a:lnTo>
                      <a:pt x="621510" y="484464"/>
                    </a:lnTo>
                    <a:lnTo>
                      <a:pt x="622286" y="487663"/>
                    </a:lnTo>
                    <a:lnTo>
                      <a:pt x="624274" y="490913"/>
                    </a:lnTo>
                    <a:lnTo>
                      <a:pt x="627039" y="493863"/>
                    </a:lnTo>
                    <a:lnTo>
                      <a:pt x="631278" y="496994"/>
                    </a:lnTo>
                    <a:lnTo>
                      <a:pt x="634227" y="499021"/>
                    </a:lnTo>
                    <a:lnTo>
                      <a:pt x="636254" y="501602"/>
                    </a:lnTo>
                    <a:lnTo>
                      <a:pt x="635148" y="505102"/>
                    </a:lnTo>
                    <a:lnTo>
                      <a:pt x="633121" y="507866"/>
                    </a:lnTo>
                    <a:lnTo>
                      <a:pt x="632752" y="511183"/>
                    </a:lnTo>
                    <a:lnTo>
                      <a:pt x="633121" y="513580"/>
                    </a:lnTo>
                    <a:lnTo>
                      <a:pt x="634042" y="515606"/>
                    </a:lnTo>
                    <a:lnTo>
                      <a:pt x="635517" y="517083"/>
                    </a:lnTo>
                    <a:lnTo>
                      <a:pt x="636992" y="519297"/>
                    </a:lnTo>
                    <a:lnTo>
                      <a:pt x="638097" y="522061"/>
                    </a:lnTo>
                    <a:lnTo>
                      <a:pt x="639629" y="526554"/>
                    </a:lnTo>
                    <a:lnTo>
                      <a:pt x="640040" y="529017"/>
                    </a:lnTo>
                    <a:lnTo>
                      <a:pt x="640040" y="532098"/>
                    </a:lnTo>
                    <a:lnTo>
                      <a:pt x="639637" y="534947"/>
                    </a:lnTo>
                    <a:lnTo>
                      <a:pt x="640344" y="537420"/>
                    </a:lnTo>
                    <a:lnTo>
                      <a:pt x="640790" y="539422"/>
                    </a:lnTo>
                    <a:lnTo>
                      <a:pt x="641345" y="540868"/>
                    </a:lnTo>
                    <a:lnTo>
                      <a:pt x="642124" y="544315"/>
                    </a:lnTo>
                    <a:lnTo>
                      <a:pt x="641901" y="546648"/>
                    </a:lnTo>
                    <a:lnTo>
                      <a:pt x="640246" y="547295"/>
                    </a:lnTo>
                    <a:lnTo>
                      <a:pt x="637986" y="549556"/>
                    </a:lnTo>
                    <a:lnTo>
                      <a:pt x="636960" y="552019"/>
                    </a:lnTo>
                    <a:lnTo>
                      <a:pt x="634085" y="555099"/>
                    </a:lnTo>
                    <a:lnTo>
                      <a:pt x="633058" y="557563"/>
                    </a:lnTo>
                    <a:lnTo>
                      <a:pt x="632647" y="560029"/>
                    </a:lnTo>
                    <a:lnTo>
                      <a:pt x="632236" y="565983"/>
                    </a:lnTo>
                    <a:lnTo>
                      <a:pt x="632852" y="568037"/>
                    </a:lnTo>
                    <a:lnTo>
                      <a:pt x="632441" y="570707"/>
                    </a:lnTo>
                    <a:lnTo>
                      <a:pt x="632852" y="577074"/>
                    </a:lnTo>
                    <a:lnTo>
                      <a:pt x="631826" y="579127"/>
                    </a:lnTo>
                    <a:lnTo>
                      <a:pt x="629362" y="581387"/>
                    </a:lnTo>
                    <a:lnTo>
                      <a:pt x="627924" y="584054"/>
                    </a:lnTo>
                    <a:lnTo>
                      <a:pt x="625664" y="586314"/>
                    </a:lnTo>
                    <a:lnTo>
                      <a:pt x="626486" y="588164"/>
                    </a:lnTo>
                    <a:lnTo>
                      <a:pt x="628540" y="587958"/>
                    </a:lnTo>
                    <a:lnTo>
                      <a:pt x="632441" y="587138"/>
                    </a:lnTo>
                    <a:lnTo>
                      <a:pt x="635933" y="586725"/>
                    </a:lnTo>
                    <a:lnTo>
                      <a:pt x="638808" y="585698"/>
                    </a:lnTo>
                    <a:lnTo>
                      <a:pt x="641478" y="585288"/>
                    </a:lnTo>
                    <a:lnTo>
                      <a:pt x="652469" y="588498"/>
                    </a:lnTo>
                    <a:lnTo>
                      <a:pt x="660473" y="591014"/>
                    </a:lnTo>
                    <a:lnTo>
                      <a:pt x="665733" y="592387"/>
                    </a:lnTo>
                    <a:lnTo>
                      <a:pt x="672594" y="593759"/>
                    </a:lnTo>
                    <a:lnTo>
                      <a:pt x="675338" y="595360"/>
                    </a:lnTo>
                    <a:lnTo>
                      <a:pt x="676481" y="598331"/>
                    </a:lnTo>
                    <a:lnTo>
                      <a:pt x="675567" y="604507"/>
                    </a:lnTo>
                    <a:lnTo>
                      <a:pt x="676482" y="608854"/>
                    </a:lnTo>
                    <a:lnTo>
                      <a:pt x="679646" y="613766"/>
                    </a:lnTo>
                    <a:lnTo>
                      <a:pt x="681647" y="615768"/>
                    </a:lnTo>
                    <a:lnTo>
                      <a:pt x="683323" y="619464"/>
                    </a:lnTo>
                    <a:lnTo>
                      <a:pt x="685381" y="623873"/>
                    </a:lnTo>
                    <a:lnTo>
                      <a:pt x="686850" y="624753"/>
                    </a:lnTo>
                    <a:lnTo>
                      <a:pt x="688908" y="625926"/>
                    </a:lnTo>
                    <a:lnTo>
                      <a:pt x="691848" y="626518"/>
                    </a:lnTo>
                    <a:lnTo>
                      <a:pt x="694494" y="628283"/>
                    </a:lnTo>
                    <a:lnTo>
                      <a:pt x="696211" y="628341"/>
                    </a:lnTo>
                    <a:lnTo>
                      <a:pt x="693318" y="632396"/>
                    </a:lnTo>
                    <a:lnTo>
                      <a:pt x="691554" y="634455"/>
                    </a:lnTo>
                    <a:lnTo>
                      <a:pt x="690966" y="636509"/>
                    </a:lnTo>
                    <a:lnTo>
                      <a:pt x="690378" y="639747"/>
                    </a:lnTo>
                    <a:lnTo>
                      <a:pt x="690672" y="641512"/>
                    </a:lnTo>
                    <a:lnTo>
                      <a:pt x="691260" y="642393"/>
                    </a:lnTo>
                    <a:lnTo>
                      <a:pt x="693318" y="645039"/>
                    </a:lnTo>
                    <a:lnTo>
                      <a:pt x="693612" y="647092"/>
                    </a:lnTo>
                    <a:lnTo>
                      <a:pt x="694200" y="651797"/>
                    </a:lnTo>
                    <a:lnTo>
                      <a:pt x="695633" y="659659"/>
                    </a:lnTo>
                    <a:lnTo>
                      <a:pt x="698858" y="665391"/>
                    </a:lnTo>
                    <a:lnTo>
                      <a:pt x="701008" y="668617"/>
                    </a:lnTo>
                    <a:lnTo>
                      <a:pt x="702800" y="672560"/>
                    </a:lnTo>
                    <a:lnTo>
                      <a:pt x="704233" y="676500"/>
                    </a:lnTo>
                    <a:lnTo>
                      <a:pt x="703874" y="679367"/>
                    </a:lnTo>
                    <a:lnTo>
                      <a:pt x="704233" y="683666"/>
                    </a:lnTo>
                    <a:lnTo>
                      <a:pt x="703875" y="687609"/>
                    </a:lnTo>
                    <a:lnTo>
                      <a:pt x="700650" y="690115"/>
                    </a:lnTo>
                    <a:lnTo>
                      <a:pt x="697783" y="693699"/>
                    </a:lnTo>
                    <a:lnTo>
                      <a:pt x="693483" y="692266"/>
                    </a:lnTo>
                    <a:lnTo>
                      <a:pt x="689350" y="692785"/>
                    </a:lnTo>
                    <a:lnTo>
                      <a:pt x="684647" y="693666"/>
                    </a:lnTo>
                    <a:lnTo>
                      <a:pt x="680531" y="693080"/>
                    </a:lnTo>
                    <a:lnTo>
                      <a:pt x="674652" y="690725"/>
                    </a:lnTo>
                    <a:lnTo>
                      <a:pt x="672300" y="690139"/>
                    </a:lnTo>
                    <a:lnTo>
                      <a:pt x="668242" y="688481"/>
                    </a:lnTo>
                    <a:lnTo>
                      <a:pt x="667415" y="686658"/>
                    </a:lnTo>
                    <a:lnTo>
                      <a:pt x="664307" y="682418"/>
                    </a:lnTo>
                    <a:lnTo>
                      <a:pt x="661340" y="676205"/>
                    </a:lnTo>
                    <a:lnTo>
                      <a:pt x="657949" y="669140"/>
                    </a:lnTo>
                    <a:lnTo>
                      <a:pt x="651451" y="666175"/>
                    </a:lnTo>
                    <a:lnTo>
                      <a:pt x="640996" y="663207"/>
                    </a:lnTo>
                    <a:lnTo>
                      <a:pt x="634921" y="661090"/>
                    </a:lnTo>
                    <a:lnTo>
                      <a:pt x="629552" y="660242"/>
                    </a:lnTo>
                    <a:lnTo>
                      <a:pt x="622205" y="656567"/>
                    </a:lnTo>
                    <a:lnTo>
                      <a:pt x="619380" y="657129"/>
                    </a:lnTo>
                    <a:lnTo>
                      <a:pt x="611468" y="663065"/>
                    </a:lnTo>
                    <a:lnTo>
                      <a:pt x="609349" y="663769"/>
                    </a:lnTo>
                    <a:lnTo>
                      <a:pt x="607371" y="665328"/>
                    </a:lnTo>
                    <a:lnTo>
                      <a:pt x="605110" y="671260"/>
                    </a:lnTo>
                    <a:lnTo>
                      <a:pt x="603980" y="674368"/>
                    </a:lnTo>
                    <a:lnTo>
                      <a:pt x="603556" y="677053"/>
                    </a:lnTo>
                    <a:lnTo>
                      <a:pt x="603980" y="679596"/>
                    </a:lnTo>
                    <a:lnTo>
                      <a:pt x="605252" y="681856"/>
                    </a:lnTo>
                    <a:lnTo>
                      <a:pt x="605595" y="686120"/>
                    </a:lnTo>
                    <a:lnTo>
                      <a:pt x="604404" y="701777"/>
                    </a:lnTo>
                    <a:lnTo>
                      <a:pt x="604262" y="703612"/>
                    </a:lnTo>
                    <a:lnTo>
                      <a:pt x="607159" y="707876"/>
                    </a:lnTo>
                    <a:lnTo>
                      <a:pt x="608635" y="710440"/>
                    </a:lnTo>
                    <a:lnTo>
                      <a:pt x="609649" y="714496"/>
                    </a:lnTo>
                    <a:lnTo>
                      <a:pt x="610662" y="718548"/>
                    </a:lnTo>
                    <a:lnTo>
                      <a:pt x="611676" y="723107"/>
                    </a:lnTo>
                    <a:lnTo>
                      <a:pt x="615223" y="725388"/>
                    </a:lnTo>
                    <a:lnTo>
                      <a:pt x="615476" y="728937"/>
                    </a:lnTo>
                    <a:lnTo>
                      <a:pt x="615476" y="732989"/>
                    </a:lnTo>
                    <a:lnTo>
                      <a:pt x="615729" y="739071"/>
                    </a:lnTo>
                    <a:lnTo>
                      <a:pt x="615730" y="743882"/>
                    </a:lnTo>
                    <a:lnTo>
                      <a:pt x="614716" y="746923"/>
                    </a:lnTo>
                    <a:lnTo>
                      <a:pt x="612182" y="748952"/>
                    </a:lnTo>
                    <a:lnTo>
                      <a:pt x="609396" y="749204"/>
                    </a:lnTo>
                    <a:lnTo>
                      <a:pt x="605088" y="749963"/>
                    </a:lnTo>
                    <a:lnTo>
                      <a:pt x="602808" y="751485"/>
                    </a:lnTo>
                    <a:lnTo>
                      <a:pt x="599008" y="756552"/>
                    </a:lnTo>
                    <a:lnTo>
                      <a:pt x="596728" y="762379"/>
                    </a:lnTo>
                    <a:lnTo>
                      <a:pt x="590648" y="792273"/>
                    </a:lnTo>
                    <a:lnTo>
                      <a:pt x="585672" y="812686"/>
                    </a:lnTo>
                    <a:lnTo>
                      <a:pt x="584361" y="816438"/>
                    </a:lnTo>
                    <a:lnTo>
                      <a:pt x="581499" y="820775"/>
                    </a:lnTo>
                    <a:lnTo>
                      <a:pt x="577845" y="826176"/>
                    </a:lnTo>
                    <a:lnTo>
                      <a:pt x="575525" y="830368"/>
                    </a:lnTo>
                    <a:lnTo>
                      <a:pt x="576085" y="836176"/>
                    </a:lnTo>
                    <a:lnTo>
                      <a:pt x="579743" y="840524"/>
                    </a:lnTo>
                    <a:lnTo>
                      <a:pt x="582030" y="846927"/>
                    </a:lnTo>
                    <a:lnTo>
                      <a:pt x="580430" y="850128"/>
                    </a:lnTo>
                    <a:lnTo>
                      <a:pt x="576084" y="852872"/>
                    </a:lnTo>
                    <a:lnTo>
                      <a:pt x="571053" y="855159"/>
                    </a:lnTo>
                    <a:lnTo>
                      <a:pt x="569173" y="860924"/>
                    </a:lnTo>
                    <a:lnTo>
                      <a:pt x="568197" y="866920"/>
                    </a:lnTo>
                    <a:lnTo>
                      <a:pt x="566378" y="872820"/>
                    </a:lnTo>
                    <a:lnTo>
                      <a:pt x="563953" y="878246"/>
                    </a:lnTo>
                    <a:lnTo>
                      <a:pt x="560613" y="886967"/>
                    </a:lnTo>
                    <a:lnTo>
                      <a:pt x="557378" y="893005"/>
                    </a:lnTo>
                    <a:lnTo>
                      <a:pt x="555322" y="898661"/>
                    </a:lnTo>
                    <a:lnTo>
                      <a:pt x="554294" y="906374"/>
                    </a:lnTo>
                    <a:lnTo>
                      <a:pt x="551724" y="914597"/>
                    </a:lnTo>
                    <a:lnTo>
                      <a:pt x="550696" y="923337"/>
                    </a:lnTo>
                    <a:lnTo>
                      <a:pt x="550696" y="929503"/>
                    </a:lnTo>
                    <a:lnTo>
                      <a:pt x="550696" y="934129"/>
                    </a:lnTo>
                    <a:lnTo>
                      <a:pt x="551609" y="940445"/>
                    </a:lnTo>
                    <a:lnTo>
                      <a:pt x="551903" y="944616"/>
                    </a:lnTo>
                    <a:lnTo>
                      <a:pt x="553330" y="949655"/>
                    </a:lnTo>
                    <a:lnTo>
                      <a:pt x="554598" y="951454"/>
                    </a:lnTo>
                    <a:lnTo>
                      <a:pt x="555552" y="953552"/>
                    </a:lnTo>
                    <a:lnTo>
                      <a:pt x="559014" y="956936"/>
                    </a:lnTo>
                    <a:lnTo>
                      <a:pt x="562369" y="958161"/>
                    </a:lnTo>
                    <a:lnTo>
                      <a:pt x="564340" y="959433"/>
                    </a:lnTo>
                    <a:lnTo>
                      <a:pt x="569312" y="960533"/>
                    </a:lnTo>
                    <a:lnTo>
                      <a:pt x="576942" y="963152"/>
                    </a:lnTo>
                    <a:lnTo>
                      <a:pt x="580481" y="962991"/>
                    </a:lnTo>
                    <a:lnTo>
                      <a:pt x="581908" y="963896"/>
                    </a:lnTo>
                    <a:lnTo>
                      <a:pt x="583024" y="964606"/>
                    </a:lnTo>
                    <a:lnTo>
                      <a:pt x="578453" y="969598"/>
                    </a:lnTo>
                    <a:lnTo>
                      <a:pt x="573313" y="977307"/>
                    </a:lnTo>
                    <a:lnTo>
                      <a:pt x="570228" y="982450"/>
                    </a:lnTo>
                    <a:lnTo>
                      <a:pt x="565602" y="989133"/>
                    </a:lnTo>
                    <a:lnTo>
                      <a:pt x="563032" y="993246"/>
                    </a:lnTo>
                    <a:lnTo>
                      <a:pt x="557184" y="998683"/>
                    </a:lnTo>
                    <a:lnTo>
                      <a:pt x="552394" y="1003291"/>
                    </a:lnTo>
                    <a:lnTo>
                      <a:pt x="547175" y="1006502"/>
                    </a:lnTo>
                    <a:lnTo>
                      <a:pt x="541851" y="1010946"/>
                    </a:lnTo>
                    <a:lnTo>
                      <a:pt x="537137" y="1015631"/>
                    </a:lnTo>
                    <a:lnTo>
                      <a:pt x="533370" y="1019182"/>
                    </a:lnTo>
                    <a:lnTo>
                      <a:pt x="529602" y="1022806"/>
                    </a:lnTo>
                    <a:lnTo>
                      <a:pt x="525334" y="1028194"/>
                    </a:lnTo>
                    <a:lnTo>
                      <a:pt x="522264" y="1031527"/>
                    </a:lnTo>
                    <a:lnTo>
                      <a:pt x="519272" y="1034780"/>
                    </a:lnTo>
                    <a:lnTo>
                      <a:pt x="515562" y="1039255"/>
                    </a:lnTo>
                    <a:lnTo>
                      <a:pt x="509707" y="1046925"/>
                    </a:lnTo>
                    <a:lnTo>
                      <a:pt x="508324" y="1050446"/>
                    </a:lnTo>
                    <a:lnTo>
                      <a:pt x="506110" y="1053331"/>
                    </a:lnTo>
                    <a:lnTo>
                      <a:pt x="503331" y="1057362"/>
                    </a:lnTo>
                    <a:lnTo>
                      <a:pt x="501731" y="1060257"/>
                    </a:lnTo>
                    <a:lnTo>
                      <a:pt x="496474" y="1061618"/>
                    </a:lnTo>
                    <a:lnTo>
                      <a:pt x="492676" y="1063086"/>
                    </a:lnTo>
                    <a:lnTo>
                      <a:pt x="486601" y="1063195"/>
                    </a:lnTo>
                    <a:lnTo>
                      <a:pt x="484390" y="1062381"/>
                    </a:lnTo>
                    <a:lnTo>
                      <a:pt x="481992" y="1059559"/>
                    </a:lnTo>
                    <a:lnTo>
                      <a:pt x="480772" y="1055524"/>
                    </a:lnTo>
                    <a:lnTo>
                      <a:pt x="477908" y="1049376"/>
                    </a:lnTo>
                    <a:lnTo>
                      <a:pt x="475235" y="1048629"/>
                    </a:lnTo>
                    <a:lnTo>
                      <a:pt x="472878" y="1047426"/>
                    </a:lnTo>
                    <a:lnTo>
                      <a:pt x="470250" y="1048067"/>
                    </a:lnTo>
                    <a:lnTo>
                      <a:pt x="467571" y="1047554"/>
                    </a:lnTo>
                    <a:lnTo>
                      <a:pt x="460255" y="1051725"/>
                    </a:lnTo>
                    <a:lnTo>
                      <a:pt x="456193" y="1054726"/>
                    </a:lnTo>
                    <a:lnTo>
                      <a:pt x="451334" y="1059024"/>
                    </a:lnTo>
                    <a:lnTo>
                      <a:pt x="448161" y="1063511"/>
                    </a:lnTo>
                    <a:lnTo>
                      <a:pt x="445457" y="1067697"/>
                    </a:lnTo>
                    <a:lnTo>
                      <a:pt x="443673" y="1071977"/>
                    </a:lnTo>
                    <a:lnTo>
                      <a:pt x="442779" y="1077743"/>
                    </a:lnTo>
                    <a:lnTo>
                      <a:pt x="441843" y="1081886"/>
                    </a:lnTo>
                    <a:lnTo>
                      <a:pt x="441743" y="1086509"/>
                    </a:lnTo>
                    <a:lnTo>
                      <a:pt x="441139" y="1093052"/>
                    </a:lnTo>
                    <a:lnTo>
                      <a:pt x="441062" y="1096597"/>
                    </a:lnTo>
                    <a:lnTo>
                      <a:pt x="441098" y="1101992"/>
                    </a:lnTo>
                    <a:lnTo>
                      <a:pt x="440974" y="1107697"/>
                    </a:lnTo>
                    <a:lnTo>
                      <a:pt x="439369" y="1110826"/>
                    </a:lnTo>
                    <a:lnTo>
                      <a:pt x="436275" y="1115234"/>
                    </a:lnTo>
                    <a:lnTo>
                      <a:pt x="432899" y="1118484"/>
                    </a:lnTo>
                    <a:lnTo>
                      <a:pt x="430414" y="1123214"/>
                    </a:lnTo>
                    <a:lnTo>
                      <a:pt x="431182" y="1126774"/>
                    </a:lnTo>
                    <a:lnTo>
                      <a:pt x="433298" y="1129702"/>
                    </a:lnTo>
                    <a:lnTo>
                      <a:pt x="435400" y="1133557"/>
                    </a:lnTo>
                    <a:lnTo>
                      <a:pt x="436101" y="1137409"/>
                    </a:lnTo>
                    <a:lnTo>
                      <a:pt x="435750" y="1142667"/>
                    </a:lnTo>
                    <a:lnTo>
                      <a:pt x="433998" y="1150377"/>
                    </a:lnTo>
                    <a:lnTo>
                      <a:pt x="432597" y="1156337"/>
                    </a:lnTo>
                    <a:lnTo>
                      <a:pt x="432247" y="1163342"/>
                    </a:lnTo>
                    <a:lnTo>
                      <a:pt x="432247" y="1166145"/>
                    </a:lnTo>
                    <a:lnTo>
                      <a:pt x="432247" y="1168596"/>
                    </a:lnTo>
                    <a:lnTo>
                      <a:pt x="432247" y="1173855"/>
                    </a:lnTo>
                    <a:lnTo>
                      <a:pt x="431545" y="1178761"/>
                    </a:lnTo>
                    <a:lnTo>
                      <a:pt x="430494" y="1181914"/>
                    </a:lnTo>
                    <a:lnTo>
                      <a:pt x="428042" y="1187172"/>
                    </a:lnTo>
                    <a:lnTo>
                      <a:pt x="425939" y="1189624"/>
                    </a:lnTo>
                    <a:lnTo>
                      <a:pt x="422785" y="1193827"/>
                    </a:lnTo>
                    <a:lnTo>
                      <a:pt x="420683" y="1198733"/>
                    </a:lnTo>
                    <a:lnTo>
                      <a:pt x="419631" y="1202941"/>
                    </a:lnTo>
                    <a:lnTo>
                      <a:pt x="417879" y="1206795"/>
                    </a:lnTo>
                    <a:lnTo>
                      <a:pt x="415426" y="1210298"/>
                    </a:lnTo>
                    <a:lnTo>
                      <a:pt x="414025" y="1212400"/>
                    </a:lnTo>
                    <a:lnTo>
                      <a:pt x="410170" y="1214851"/>
                    </a:lnTo>
                    <a:lnTo>
                      <a:pt x="407367" y="1216255"/>
                    </a:lnTo>
                    <a:lnTo>
                      <a:pt x="405264" y="1219059"/>
                    </a:lnTo>
                    <a:lnTo>
                      <a:pt x="400147" y="1222910"/>
                    </a:lnTo>
                    <a:lnTo>
                      <a:pt x="395864" y="1225228"/>
                    </a:lnTo>
                    <a:lnTo>
                      <a:pt x="391905" y="1227555"/>
                    </a:lnTo>
                    <a:lnTo>
                      <a:pt x="387479" y="1231049"/>
                    </a:lnTo>
                    <a:lnTo>
                      <a:pt x="382123" y="1238035"/>
                    </a:lnTo>
                    <a:lnTo>
                      <a:pt x="372049" y="1247288"/>
                    </a:lnTo>
                    <a:lnTo>
                      <a:pt x="367289" y="1248321"/>
                    </a:lnTo>
                    <a:lnTo>
                      <a:pt x="358031" y="1253114"/>
                    </a:lnTo>
                    <a:lnTo>
                      <a:pt x="353753" y="1254022"/>
                    </a:lnTo>
                    <a:lnTo>
                      <a:pt x="349156" y="1254557"/>
                    </a:lnTo>
                    <a:lnTo>
                      <a:pt x="344685" y="1254238"/>
                    </a:lnTo>
                    <a:lnTo>
                      <a:pt x="339188" y="1253105"/>
                    </a:lnTo>
                    <a:lnTo>
                      <a:pt x="334399" y="1252486"/>
                    </a:lnTo>
                    <a:lnTo>
                      <a:pt x="330059" y="1251468"/>
                    </a:lnTo>
                    <a:lnTo>
                      <a:pt x="325962" y="1250830"/>
                    </a:lnTo>
                    <a:lnTo>
                      <a:pt x="321358" y="1251134"/>
                    </a:lnTo>
                    <a:lnTo>
                      <a:pt x="315967" y="1250921"/>
                    </a:lnTo>
                    <a:lnTo>
                      <a:pt x="311085" y="1251975"/>
                    </a:lnTo>
                    <a:lnTo>
                      <a:pt x="309091" y="1252947"/>
                    </a:lnTo>
                    <a:lnTo>
                      <a:pt x="304714" y="1255086"/>
                    </a:lnTo>
                    <a:lnTo>
                      <a:pt x="301453" y="1256325"/>
                    </a:lnTo>
                    <a:lnTo>
                      <a:pt x="297636" y="1259609"/>
                    </a:lnTo>
                    <a:lnTo>
                      <a:pt x="293176" y="1261991"/>
                    </a:lnTo>
                    <a:lnTo>
                      <a:pt x="289140" y="1265590"/>
                    </a:lnTo>
                    <a:lnTo>
                      <a:pt x="284251" y="1268986"/>
                    </a:lnTo>
                    <a:lnTo>
                      <a:pt x="282229" y="1270672"/>
                    </a:lnTo>
                    <a:lnTo>
                      <a:pt x="280595" y="1272237"/>
                    </a:lnTo>
                    <a:lnTo>
                      <a:pt x="278723" y="1274026"/>
                    </a:lnTo>
                    <a:lnTo>
                      <a:pt x="274992" y="1277540"/>
                    </a:lnTo>
                    <a:lnTo>
                      <a:pt x="271148" y="1279976"/>
                    </a:lnTo>
                    <a:lnTo>
                      <a:pt x="265823" y="1281769"/>
                    </a:lnTo>
                    <a:lnTo>
                      <a:pt x="262169" y="1283102"/>
                    </a:lnTo>
                    <a:lnTo>
                      <a:pt x="260502" y="1283713"/>
                    </a:lnTo>
                    <a:lnTo>
                      <a:pt x="258277" y="1285259"/>
                    </a:lnTo>
                    <a:lnTo>
                      <a:pt x="256334" y="1286083"/>
                    </a:lnTo>
                    <a:lnTo>
                      <a:pt x="255718" y="1286244"/>
                    </a:lnTo>
                    <a:lnTo>
                      <a:pt x="251853" y="1287249"/>
                    </a:lnTo>
                    <a:lnTo>
                      <a:pt x="248463" y="1287948"/>
                    </a:lnTo>
                    <a:lnTo>
                      <a:pt x="246715" y="1288856"/>
                    </a:lnTo>
                    <a:lnTo>
                      <a:pt x="237842" y="1290375"/>
                    </a:lnTo>
                    <a:lnTo>
                      <a:pt x="232540" y="1289141"/>
                    </a:lnTo>
                    <a:lnTo>
                      <a:pt x="228053" y="1288099"/>
                    </a:lnTo>
                    <a:lnTo>
                      <a:pt x="223694" y="1286845"/>
                    </a:lnTo>
                    <a:lnTo>
                      <a:pt x="222747" y="1286316"/>
                    </a:lnTo>
                    <a:lnTo>
                      <a:pt x="220385" y="1284618"/>
                    </a:lnTo>
                    <a:lnTo>
                      <a:pt x="218290" y="1282850"/>
                    </a:lnTo>
                    <a:lnTo>
                      <a:pt x="216582" y="1281411"/>
                    </a:lnTo>
                    <a:lnTo>
                      <a:pt x="214557" y="1279980"/>
                    </a:lnTo>
                    <a:lnTo>
                      <a:pt x="214088" y="1279329"/>
                    </a:lnTo>
                    <a:lnTo>
                      <a:pt x="212686" y="1277388"/>
                    </a:lnTo>
                    <a:lnTo>
                      <a:pt x="212398" y="1276875"/>
                    </a:lnTo>
                    <a:lnTo>
                      <a:pt x="210082" y="1272841"/>
                    </a:lnTo>
                    <a:lnTo>
                      <a:pt x="208643" y="1266407"/>
                    </a:lnTo>
                    <a:lnTo>
                      <a:pt x="206110" y="1259469"/>
                    </a:lnTo>
                    <a:lnTo>
                      <a:pt x="205210" y="1255411"/>
                    </a:lnTo>
                    <a:lnTo>
                      <a:pt x="203622" y="1251529"/>
                    </a:lnTo>
                    <a:lnTo>
                      <a:pt x="202781" y="1246926"/>
                    </a:lnTo>
                    <a:lnTo>
                      <a:pt x="202451" y="1243853"/>
                    </a:lnTo>
                    <a:lnTo>
                      <a:pt x="202929" y="1237725"/>
                    </a:lnTo>
                    <a:lnTo>
                      <a:pt x="203064" y="1236003"/>
                    </a:lnTo>
                    <a:lnTo>
                      <a:pt x="202822" y="1231577"/>
                    </a:lnTo>
                    <a:lnTo>
                      <a:pt x="202997" y="1225092"/>
                    </a:lnTo>
                    <a:lnTo>
                      <a:pt x="203289" y="1217522"/>
                    </a:lnTo>
                    <a:lnTo>
                      <a:pt x="203224" y="1213129"/>
                    </a:lnTo>
                    <a:lnTo>
                      <a:pt x="202171" y="1206759"/>
                    </a:lnTo>
                    <a:lnTo>
                      <a:pt x="201741" y="1200602"/>
                    </a:lnTo>
                    <a:lnTo>
                      <a:pt x="201003" y="1194457"/>
                    </a:lnTo>
                    <a:lnTo>
                      <a:pt x="200266" y="1188308"/>
                    </a:lnTo>
                    <a:lnTo>
                      <a:pt x="199826" y="1184235"/>
                    </a:lnTo>
                    <a:lnTo>
                      <a:pt x="199657" y="1181385"/>
                    </a:lnTo>
                    <a:lnTo>
                      <a:pt x="199115" y="1176544"/>
                    </a:lnTo>
                    <a:lnTo>
                      <a:pt x="197305" y="1170511"/>
                    </a:lnTo>
                    <a:lnTo>
                      <a:pt x="193563" y="1164305"/>
                    </a:lnTo>
                    <a:lnTo>
                      <a:pt x="191013" y="1161355"/>
                    </a:lnTo>
                    <a:lnTo>
                      <a:pt x="187523" y="1157591"/>
                    </a:lnTo>
                    <a:lnTo>
                      <a:pt x="184033" y="1154505"/>
                    </a:lnTo>
                    <a:lnTo>
                      <a:pt x="180543" y="1151689"/>
                    </a:lnTo>
                    <a:lnTo>
                      <a:pt x="178261" y="1150210"/>
                    </a:lnTo>
                    <a:lnTo>
                      <a:pt x="175174" y="1148600"/>
                    </a:lnTo>
                    <a:lnTo>
                      <a:pt x="172758" y="1146452"/>
                    </a:lnTo>
                    <a:lnTo>
                      <a:pt x="171147" y="1144441"/>
                    </a:lnTo>
                    <a:lnTo>
                      <a:pt x="169268" y="1142026"/>
                    </a:lnTo>
                    <a:lnTo>
                      <a:pt x="167657" y="1139875"/>
                    </a:lnTo>
                    <a:lnTo>
                      <a:pt x="165644" y="1137324"/>
                    </a:lnTo>
                    <a:lnTo>
                      <a:pt x="161751" y="1134906"/>
                    </a:lnTo>
                    <a:lnTo>
                      <a:pt x="156517" y="1133566"/>
                    </a:lnTo>
                    <a:lnTo>
                      <a:pt x="150879" y="1133432"/>
                    </a:lnTo>
                    <a:lnTo>
                      <a:pt x="148731" y="1133432"/>
                    </a:lnTo>
                    <a:lnTo>
                      <a:pt x="146449" y="1133566"/>
                    </a:lnTo>
                    <a:lnTo>
                      <a:pt x="143630" y="1134775"/>
                    </a:lnTo>
                    <a:lnTo>
                      <a:pt x="142825" y="1138399"/>
                    </a:lnTo>
                    <a:lnTo>
                      <a:pt x="142959" y="1139875"/>
                    </a:lnTo>
                    <a:lnTo>
                      <a:pt x="143093" y="1142424"/>
                    </a:lnTo>
                    <a:lnTo>
                      <a:pt x="141482" y="1142831"/>
                    </a:lnTo>
                    <a:lnTo>
                      <a:pt x="138664" y="1140951"/>
                    </a:lnTo>
                    <a:lnTo>
                      <a:pt x="136516" y="1140544"/>
                    </a:lnTo>
                    <a:lnTo>
                      <a:pt x="133429" y="1142290"/>
                    </a:lnTo>
                    <a:lnTo>
                      <a:pt x="130745" y="1145647"/>
                    </a:lnTo>
                    <a:lnTo>
                      <a:pt x="129536" y="1160815"/>
                    </a:lnTo>
                    <a:lnTo>
                      <a:pt x="128194" y="1176252"/>
                    </a:lnTo>
                    <a:lnTo>
                      <a:pt x="124743" y="1188694"/>
                    </a:lnTo>
                    <a:lnTo>
                      <a:pt x="126241" y="1200429"/>
                    </a:lnTo>
                    <a:lnTo>
                      <a:pt x="129735" y="1208913"/>
                    </a:lnTo>
                    <a:lnTo>
                      <a:pt x="130275" y="1213263"/>
                    </a:lnTo>
                    <a:lnTo>
                      <a:pt x="133819" y="1219441"/>
                    </a:lnTo>
                    <a:lnTo>
                      <a:pt x="135020" y="1223910"/>
                    </a:lnTo>
                    <a:lnTo>
                      <a:pt x="135799" y="1225790"/>
                    </a:lnTo>
                    <a:lnTo>
                      <a:pt x="137756" y="1234028"/>
                    </a:lnTo>
                    <a:lnTo>
                      <a:pt x="137788" y="1237294"/>
                    </a:lnTo>
                    <a:lnTo>
                      <a:pt x="137101" y="1244566"/>
                    </a:lnTo>
                    <a:lnTo>
                      <a:pt x="134421" y="1249667"/>
                    </a:lnTo>
                    <a:lnTo>
                      <a:pt x="130482" y="1253883"/>
                    </a:lnTo>
                    <a:lnTo>
                      <a:pt x="128611" y="1255487"/>
                    </a:lnTo>
                    <a:lnTo>
                      <a:pt x="124683" y="1257696"/>
                    </a:lnTo>
                    <a:lnTo>
                      <a:pt x="122175" y="1259011"/>
                    </a:lnTo>
                    <a:lnTo>
                      <a:pt x="118255" y="1261064"/>
                    </a:lnTo>
                    <a:lnTo>
                      <a:pt x="114657" y="1263956"/>
                    </a:lnTo>
                    <a:lnTo>
                      <a:pt x="111295" y="1266997"/>
                    </a:lnTo>
                    <a:lnTo>
                      <a:pt x="109780" y="1270247"/>
                    </a:lnTo>
                    <a:lnTo>
                      <a:pt x="103835" y="1281155"/>
                    </a:lnTo>
                    <a:lnTo>
                      <a:pt x="96883" y="1299008"/>
                    </a:lnTo>
                    <a:lnTo>
                      <a:pt x="90452" y="1300083"/>
                    </a:lnTo>
                    <a:lnTo>
                      <a:pt x="86432" y="1299965"/>
                    </a:lnTo>
                    <a:lnTo>
                      <a:pt x="83783" y="1300259"/>
                    </a:lnTo>
                    <a:lnTo>
                      <a:pt x="81724" y="1298495"/>
                    </a:lnTo>
                    <a:lnTo>
                      <a:pt x="80252" y="1293786"/>
                    </a:lnTo>
                    <a:lnTo>
                      <a:pt x="69565" y="1273440"/>
                    </a:lnTo>
                    <a:lnTo>
                      <a:pt x="64441" y="1264354"/>
                    </a:lnTo>
                    <a:lnTo>
                      <a:pt x="60714" y="1257367"/>
                    </a:lnTo>
                    <a:lnTo>
                      <a:pt x="45168" y="1242975"/>
                    </a:lnTo>
                    <a:lnTo>
                      <a:pt x="40345" y="1239220"/>
                    </a:lnTo>
                    <a:lnTo>
                      <a:pt x="33914" y="1230648"/>
                    </a:lnTo>
                    <a:lnTo>
                      <a:pt x="33378" y="1224751"/>
                    </a:lnTo>
                    <a:lnTo>
                      <a:pt x="34450" y="1218858"/>
                    </a:lnTo>
                    <a:lnTo>
                      <a:pt x="34986" y="1211890"/>
                    </a:lnTo>
                    <a:lnTo>
                      <a:pt x="36594" y="1203318"/>
                    </a:lnTo>
                    <a:lnTo>
                      <a:pt x="36593" y="1196887"/>
                    </a:lnTo>
                    <a:lnTo>
                      <a:pt x="27671" y="1181738"/>
                    </a:lnTo>
                    <a:lnTo>
                      <a:pt x="25384" y="1178764"/>
                    </a:lnTo>
                    <a:lnTo>
                      <a:pt x="24240" y="1175562"/>
                    </a:lnTo>
                    <a:lnTo>
                      <a:pt x="23326" y="1172133"/>
                    </a:lnTo>
                    <a:lnTo>
                      <a:pt x="21496" y="1167786"/>
                    </a:lnTo>
                    <a:lnTo>
                      <a:pt x="20810" y="1161841"/>
                    </a:lnTo>
                    <a:lnTo>
                      <a:pt x="20353" y="1152005"/>
                    </a:lnTo>
                    <a:lnTo>
                      <a:pt x="20353" y="1142400"/>
                    </a:lnTo>
                    <a:lnTo>
                      <a:pt x="20811" y="1130280"/>
                    </a:lnTo>
                    <a:lnTo>
                      <a:pt x="22411" y="1116330"/>
                    </a:lnTo>
                    <a:lnTo>
                      <a:pt x="22660" y="1106321"/>
                    </a:lnTo>
                    <a:lnTo>
                      <a:pt x="23732" y="1099350"/>
                    </a:lnTo>
                    <a:lnTo>
                      <a:pt x="17057" y="1090692"/>
                    </a:lnTo>
                    <a:lnTo>
                      <a:pt x="16477" y="1084760"/>
                    </a:lnTo>
                    <a:lnTo>
                      <a:pt x="16225" y="1083633"/>
                    </a:lnTo>
                    <a:lnTo>
                      <a:pt x="15950" y="1079760"/>
                    </a:lnTo>
                    <a:lnTo>
                      <a:pt x="14470" y="1074963"/>
                    </a:lnTo>
                    <a:lnTo>
                      <a:pt x="14161" y="1072603"/>
                    </a:lnTo>
                    <a:lnTo>
                      <a:pt x="13411" y="1070510"/>
                    </a:lnTo>
                    <a:lnTo>
                      <a:pt x="13336" y="1065434"/>
                    </a:lnTo>
                    <a:lnTo>
                      <a:pt x="13324" y="1064556"/>
                    </a:lnTo>
                    <a:lnTo>
                      <a:pt x="13831" y="1058259"/>
                    </a:lnTo>
                    <a:lnTo>
                      <a:pt x="11725" y="1045498"/>
                    </a:lnTo>
                    <a:lnTo>
                      <a:pt x="10987" y="1041470"/>
                    </a:lnTo>
                    <a:lnTo>
                      <a:pt x="11868" y="1023012"/>
                    </a:lnTo>
                    <a:lnTo>
                      <a:pt x="13263" y="1020048"/>
                    </a:lnTo>
                    <a:lnTo>
                      <a:pt x="14178" y="1017533"/>
                    </a:lnTo>
                    <a:lnTo>
                      <a:pt x="13721" y="1012411"/>
                    </a:lnTo>
                    <a:lnTo>
                      <a:pt x="14048" y="1011646"/>
                    </a:lnTo>
                    <a:lnTo>
                      <a:pt x="14380" y="1010534"/>
                    </a:lnTo>
                    <a:lnTo>
                      <a:pt x="14599" y="1009386"/>
                    </a:lnTo>
                    <a:lnTo>
                      <a:pt x="14850" y="1008505"/>
                    </a:lnTo>
                    <a:lnTo>
                      <a:pt x="14990" y="1007387"/>
                    </a:lnTo>
                    <a:lnTo>
                      <a:pt x="15178" y="1005850"/>
                    </a:lnTo>
                    <a:lnTo>
                      <a:pt x="15404" y="1004349"/>
                    </a:lnTo>
                    <a:lnTo>
                      <a:pt x="15620" y="1003317"/>
                    </a:lnTo>
                    <a:lnTo>
                      <a:pt x="17837" y="998550"/>
                    </a:lnTo>
                    <a:lnTo>
                      <a:pt x="17837" y="995580"/>
                    </a:lnTo>
                    <a:lnTo>
                      <a:pt x="16174" y="992107"/>
                    </a:lnTo>
                    <a:lnTo>
                      <a:pt x="15662" y="990819"/>
                    </a:lnTo>
                    <a:lnTo>
                      <a:pt x="15331" y="990084"/>
                    </a:lnTo>
                    <a:lnTo>
                      <a:pt x="14864" y="985515"/>
                    </a:lnTo>
                    <a:lnTo>
                      <a:pt x="13109" y="978663"/>
                    </a:lnTo>
                    <a:lnTo>
                      <a:pt x="13172" y="977544"/>
                    </a:lnTo>
                    <a:lnTo>
                      <a:pt x="13475" y="976087"/>
                    </a:lnTo>
                    <a:lnTo>
                      <a:pt x="13616" y="974932"/>
                    </a:lnTo>
                    <a:lnTo>
                      <a:pt x="13754" y="973857"/>
                    </a:lnTo>
                    <a:lnTo>
                      <a:pt x="13936" y="972624"/>
                    </a:lnTo>
                    <a:lnTo>
                      <a:pt x="14237" y="971244"/>
                    </a:lnTo>
                    <a:lnTo>
                      <a:pt x="14349" y="969665"/>
                    </a:lnTo>
                    <a:lnTo>
                      <a:pt x="14268" y="968043"/>
                    </a:lnTo>
                    <a:lnTo>
                      <a:pt x="14382" y="966390"/>
                    </a:lnTo>
                    <a:lnTo>
                      <a:pt x="14561" y="965236"/>
                    </a:lnTo>
                    <a:lnTo>
                      <a:pt x="14794" y="963425"/>
                    </a:lnTo>
                    <a:lnTo>
                      <a:pt x="14750" y="961882"/>
                    </a:lnTo>
                    <a:lnTo>
                      <a:pt x="14820" y="960461"/>
                    </a:lnTo>
                    <a:lnTo>
                      <a:pt x="14848" y="959185"/>
                    </a:lnTo>
                    <a:lnTo>
                      <a:pt x="14882" y="957648"/>
                    </a:lnTo>
                    <a:lnTo>
                      <a:pt x="14830" y="956487"/>
                    </a:lnTo>
                    <a:lnTo>
                      <a:pt x="14817" y="955290"/>
                    </a:lnTo>
                    <a:lnTo>
                      <a:pt x="14889" y="953790"/>
                    </a:lnTo>
                    <a:lnTo>
                      <a:pt x="15150" y="952447"/>
                    </a:lnTo>
                    <a:lnTo>
                      <a:pt x="15446" y="951293"/>
                    </a:lnTo>
                    <a:lnTo>
                      <a:pt x="15384" y="948826"/>
                    </a:lnTo>
                    <a:lnTo>
                      <a:pt x="15525" y="947635"/>
                    </a:lnTo>
                    <a:lnTo>
                      <a:pt x="15745" y="946445"/>
                    </a:lnTo>
                    <a:lnTo>
                      <a:pt x="15880" y="945558"/>
                    </a:lnTo>
                    <a:lnTo>
                      <a:pt x="16108" y="943984"/>
                    </a:lnTo>
                    <a:lnTo>
                      <a:pt x="16252" y="942715"/>
                    </a:lnTo>
                    <a:lnTo>
                      <a:pt x="16326" y="941098"/>
                    </a:lnTo>
                    <a:lnTo>
                      <a:pt x="16400" y="940330"/>
                    </a:lnTo>
                    <a:lnTo>
                      <a:pt x="16525" y="939057"/>
                    </a:lnTo>
                    <a:lnTo>
                      <a:pt x="16859" y="937909"/>
                    </a:lnTo>
                    <a:lnTo>
                      <a:pt x="17393" y="936378"/>
                    </a:lnTo>
                    <a:lnTo>
                      <a:pt x="17766" y="935266"/>
                    </a:lnTo>
                    <a:lnTo>
                      <a:pt x="18255" y="934081"/>
                    </a:lnTo>
                    <a:lnTo>
                      <a:pt x="19103" y="932404"/>
                    </a:lnTo>
                    <a:lnTo>
                      <a:pt x="20139" y="929185"/>
                    </a:lnTo>
                    <a:lnTo>
                      <a:pt x="20558" y="927690"/>
                    </a:lnTo>
                    <a:lnTo>
                      <a:pt x="20864" y="926038"/>
                    </a:lnTo>
                    <a:lnTo>
                      <a:pt x="21117" y="925041"/>
                    </a:lnTo>
                    <a:lnTo>
                      <a:pt x="21452" y="923856"/>
                    </a:lnTo>
                    <a:lnTo>
                      <a:pt x="21642" y="922277"/>
                    </a:lnTo>
                    <a:lnTo>
                      <a:pt x="21938" y="921086"/>
                    </a:lnTo>
                    <a:lnTo>
                      <a:pt x="22101" y="918929"/>
                    </a:lnTo>
                    <a:lnTo>
                      <a:pt x="22250" y="917392"/>
                    </a:lnTo>
                    <a:lnTo>
                      <a:pt x="22354" y="916159"/>
                    </a:lnTo>
                    <a:lnTo>
                      <a:pt x="22093" y="913996"/>
                    </a:lnTo>
                    <a:lnTo>
                      <a:pt x="22013" y="912374"/>
                    </a:lnTo>
                    <a:lnTo>
                      <a:pt x="22179" y="910065"/>
                    </a:lnTo>
                    <a:lnTo>
                      <a:pt x="22565" y="908340"/>
                    </a:lnTo>
                    <a:lnTo>
                      <a:pt x="22793" y="906724"/>
                    </a:lnTo>
                    <a:lnTo>
                      <a:pt x="23334" y="904962"/>
                    </a:lnTo>
                    <a:lnTo>
                      <a:pt x="24506" y="902556"/>
                    </a:lnTo>
                    <a:lnTo>
                      <a:pt x="25158" y="900989"/>
                    </a:lnTo>
                    <a:lnTo>
                      <a:pt x="25889" y="899348"/>
                    </a:lnTo>
                    <a:lnTo>
                      <a:pt x="26424" y="897817"/>
                    </a:lnTo>
                    <a:lnTo>
                      <a:pt x="26608" y="896475"/>
                    </a:lnTo>
                    <a:lnTo>
                      <a:pt x="27020" y="895284"/>
                    </a:lnTo>
                    <a:lnTo>
                      <a:pt x="27896" y="894069"/>
                    </a:lnTo>
                    <a:lnTo>
                      <a:pt x="28116" y="892842"/>
                    </a:lnTo>
                    <a:lnTo>
                      <a:pt x="28529" y="891693"/>
                    </a:lnTo>
                    <a:lnTo>
                      <a:pt x="29410" y="890205"/>
                    </a:lnTo>
                    <a:lnTo>
                      <a:pt x="29744" y="889057"/>
                    </a:lnTo>
                    <a:lnTo>
                      <a:pt x="30154" y="887951"/>
                    </a:lnTo>
                    <a:lnTo>
                      <a:pt x="30566" y="886760"/>
                    </a:lnTo>
                    <a:lnTo>
                      <a:pt x="30832" y="885186"/>
                    </a:lnTo>
                    <a:lnTo>
                      <a:pt x="31128" y="884038"/>
                    </a:lnTo>
                    <a:lnTo>
                      <a:pt x="31394" y="882459"/>
                    </a:lnTo>
                    <a:lnTo>
                      <a:pt x="31661" y="880849"/>
                    </a:lnTo>
                    <a:lnTo>
                      <a:pt x="31751" y="880272"/>
                    </a:lnTo>
                    <a:lnTo>
                      <a:pt x="31477" y="878686"/>
                    </a:lnTo>
                    <a:lnTo>
                      <a:pt x="31271" y="877483"/>
                    </a:lnTo>
                    <a:lnTo>
                      <a:pt x="31113" y="875904"/>
                    </a:lnTo>
                    <a:lnTo>
                      <a:pt x="30416" y="874227"/>
                    </a:lnTo>
                    <a:lnTo>
                      <a:pt x="29655" y="871973"/>
                    </a:lnTo>
                    <a:lnTo>
                      <a:pt x="28962" y="870108"/>
                    </a:lnTo>
                    <a:lnTo>
                      <a:pt x="27918" y="868431"/>
                    </a:lnTo>
                    <a:lnTo>
                      <a:pt x="27280" y="865794"/>
                    </a:lnTo>
                    <a:lnTo>
                      <a:pt x="26986" y="865095"/>
                    </a:lnTo>
                    <a:lnTo>
                      <a:pt x="26923" y="864512"/>
                    </a:lnTo>
                    <a:lnTo>
                      <a:pt x="26897" y="863899"/>
                    </a:lnTo>
                    <a:lnTo>
                      <a:pt x="26797" y="863200"/>
                    </a:lnTo>
                    <a:lnTo>
                      <a:pt x="25978" y="861797"/>
                    </a:lnTo>
                    <a:lnTo>
                      <a:pt x="25437" y="860047"/>
                    </a:lnTo>
                    <a:lnTo>
                      <a:pt x="25044" y="858577"/>
                    </a:lnTo>
                    <a:lnTo>
                      <a:pt x="24389" y="856748"/>
                    </a:lnTo>
                    <a:lnTo>
                      <a:pt x="23948" y="855776"/>
                    </a:lnTo>
                    <a:lnTo>
                      <a:pt x="23129" y="854373"/>
                    </a:lnTo>
                    <a:lnTo>
                      <a:pt x="22578" y="853048"/>
                    </a:lnTo>
                    <a:lnTo>
                      <a:pt x="21871" y="851796"/>
                    </a:lnTo>
                    <a:lnTo>
                      <a:pt x="20565" y="849768"/>
                    </a:lnTo>
                    <a:lnTo>
                      <a:pt x="19896" y="848558"/>
                    </a:lnTo>
                    <a:lnTo>
                      <a:pt x="18875" y="847611"/>
                    </a:lnTo>
                    <a:lnTo>
                      <a:pt x="18207" y="846323"/>
                    </a:lnTo>
                    <a:lnTo>
                      <a:pt x="17653" y="845193"/>
                    </a:lnTo>
                    <a:lnTo>
                      <a:pt x="17297" y="843838"/>
                    </a:lnTo>
                    <a:lnTo>
                      <a:pt x="17014" y="842635"/>
                    </a:lnTo>
                    <a:lnTo>
                      <a:pt x="16789" y="840545"/>
                    </a:lnTo>
                    <a:lnTo>
                      <a:pt x="16709" y="838929"/>
                    </a:lnTo>
                    <a:lnTo>
                      <a:pt x="16698" y="837690"/>
                    </a:lnTo>
                    <a:lnTo>
                      <a:pt x="16655" y="836073"/>
                    </a:lnTo>
                    <a:lnTo>
                      <a:pt x="16391" y="834020"/>
                    </a:lnTo>
                    <a:lnTo>
                      <a:pt x="16300" y="832938"/>
                    </a:lnTo>
                    <a:lnTo>
                      <a:pt x="15951" y="831237"/>
                    </a:lnTo>
                    <a:lnTo>
                      <a:pt x="15942" y="829846"/>
                    </a:lnTo>
                    <a:lnTo>
                      <a:pt x="16250" y="828157"/>
                    </a:lnTo>
                    <a:lnTo>
                      <a:pt x="16669" y="826626"/>
                    </a:lnTo>
                    <a:lnTo>
                      <a:pt x="17140" y="824555"/>
                    </a:lnTo>
                    <a:lnTo>
                      <a:pt x="17514" y="823291"/>
                    </a:lnTo>
                    <a:lnTo>
                      <a:pt x="17785" y="821523"/>
                    </a:lnTo>
                    <a:lnTo>
                      <a:pt x="18050" y="820022"/>
                    </a:lnTo>
                    <a:lnTo>
                      <a:pt x="18096" y="817902"/>
                    </a:lnTo>
                    <a:lnTo>
                      <a:pt x="17974" y="816438"/>
                    </a:lnTo>
                    <a:lnTo>
                      <a:pt x="17816" y="814852"/>
                    </a:lnTo>
                    <a:lnTo>
                      <a:pt x="17272" y="813218"/>
                    </a:lnTo>
                    <a:lnTo>
                      <a:pt x="16231" y="811347"/>
                    </a:lnTo>
                    <a:lnTo>
                      <a:pt x="15227" y="809628"/>
                    </a:lnTo>
                    <a:lnTo>
                      <a:pt x="14113" y="807598"/>
                    </a:lnTo>
                    <a:lnTo>
                      <a:pt x="12942" y="806420"/>
                    </a:lnTo>
                    <a:lnTo>
                      <a:pt x="12311" y="805210"/>
                    </a:lnTo>
                    <a:lnTo>
                      <a:pt x="11642" y="804038"/>
                    </a:lnTo>
                    <a:lnTo>
                      <a:pt x="10592" y="802629"/>
                    </a:lnTo>
                    <a:lnTo>
                      <a:pt x="10269" y="801505"/>
                    </a:lnTo>
                    <a:lnTo>
                      <a:pt x="9263" y="799822"/>
                    </a:lnTo>
                    <a:lnTo>
                      <a:pt x="8596" y="798576"/>
                    </a:lnTo>
                    <a:lnTo>
                      <a:pt x="7811" y="797361"/>
                    </a:lnTo>
                    <a:lnTo>
                      <a:pt x="7267" y="795769"/>
                    </a:lnTo>
                    <a:lnTo>
                      <a:pt x="7023" y="794572"/>
                    </a:lnTo>
                    <a:lnTo>
                      <a:pt x="6893" y="793449"/>
                    </a:lnTo>
                    <a:lnTo>
                      <a:pt x="7072" y="792337"/>
                    </a:lnTo>
                    <a:lnTo>
                      <a:pt x="7319" y="791644"/>
                    </a:lnTo>
                    <a:lnTo>
                      <a:pt x="7845" y="790538"/>
                    </a:lnTo>
                    <a:lnTo>
                      <a:pt x="8363" y="789779"/>
                    </a:lnTo>
                    <a:lnTo>
                      <a:pt x="9198" y="788679"/>
                    </a:lnTo>
                    <a:lnTo>
                      <a:pt x="10373" y="787932"/>
                    </a:lnTo>
                    <a:lnTo>
                      <a:pt x="10965" y="787368"/>
                    </a:lnTo>
                    <a:lnTo>
                      <a:pt x="12136" y="786778"/>
                    </a:lnTo>
                    <a:lnTo>
                      <a:pt x="12878" y="786407"/>
                    </a:lnTo>
                    <a:lnTo>
                      <a:pt x="14210" y="785508"/>
                    </a:lnTo>
                    <a:lnTo>
                      <a:pt x="15384" y="784804"/>
                    </a:lnTo>
                    <a:lnTo>
                      <a:pt x="16055" y="784123"/>
                    </a:lnTo>
                    <a:lnTo>
                      <a:pt x="16801" y="783595"/>
                    </a:lnTo>
                    <a:lnTo>
                      <a:pt x="17246" y="782640"/>
                    </a:lnTo>
                    <a:lnTo>
                      <a:pt x="17612" y="781802"/>
                    </a:lnTo>
                    <a:lnTo>
                      <a:pt x="17779" y="781267"/>
                    </a:lnTo>
                    <a:lnTo>
                      <a:pt x="17892" y="779609"/>
                    </a:lnTo>
                    <a:lnTo>
                      <a:pt x="17834" y="778758"/>
                    </a:lnTo>
                    <a:lnTo>
                      <a:pt x="17585" y="777756"/>
                    </a:lnTo>
                    <a:lnTo>
                      <a:pt x="17269" y="776322"/>
                    </a:lnTo>
                    <a:lnTo>
                      <a:pt x="16879" y="774731"/>
                    </a:lnTo>
                    <a:lnTo>
                      <a:pt x="16287" y="773521"/>
                    </a:lnTo>
                    <a:lnTo>
                      <a:pt x="15667" y="771930"/>
                    </a:lnTo>
                    <a:lnTo>
                      <a:pt x="15187" y="770878"/>
                    </a:lnTo>
                    <a:lnTo>
                      <a:pt x="14715" y="769518"/>
                    </a:lnTo>
                    <a:lnTo>
                      <a:pt x="14087" y="768193"/>
                    </a:lnTo>
                    <a:lnTo>
                      <a:pt x="13726" y="767070"/>
                    </a:lnTo>
                    <a:lnTo>
                      <a:pt x="13299" y="765399"/>
                    </a:lnTo>
                    <a:lnTo>
                      <a:pt x="13093" y="764238"/>
                    </a:lnTo>
                    <a:lnTo>
                      <a:pt x="12885" y="763157"/>
                    </a:lnTo>
                    <a:lnTo>
                      <a:pt x="12839" y="761729"/>
                    </a:lnTo>
                    <a:lnTo>
                      <a:pt x="12704" y="760836"/>
                    </a:lnTo>
                    <a:lnTo>
                      <a:pt x="12118" y="759396"/>
                    </a:lnTo>
                    <a:lnTo>
                      <a:pt x="11835" y="758199"/>
                    </a:lnTo>
                    <a:lnTo>
                      <a:pt x="11828" y="757749"/>
                    </a:lnTo>
                    <a:lnTo>
                      <a:pt x="11820" y="757154"/>
                    </a:lnTo>
                    <a:lnTo>
                      <a:pt x="11652" y="755957"/>
                    </a:lnTo>
                    <a:lnTo>
                      <a:pt x="11341" y="754293"/>
                    </a:lnTo>
                    <a:lnTo>
                      <a:pt x="10672" y="753120"/>
                    </a:lnTo>
                    <a:lnTo>
                      <a:pt x="10300" y="750684"/>
                    </a:lnTo>
                    <a:lnTo>
                      <a:pt x="10056" y="749487"/>
                    </a:lnTo>
                    <a:lnTo>
                      <a:pt x="10057" y="747713"/>
                    </a:lnTo>
                    <a:lnTo>
                      <a:pt x="10082" y="746553"/>
                    </a:lnTo>
                    <a:lnTo>
                      <a:pt x="9914" y="745435"/>
                    </a:lnTo>
                    <a:lnTo>
                      <a:pt x="9774" y="744737"/>
                    </a:lnTo>
                    <a:lnTo>
                      <a:pt x="9494" y="743418"/>
                    </a:lnTo>
                    <a:lnTo>
                      <a:pt x="9327" y="742258"/>
                    </a:lnTo>
                    <a:lnTo>
                      <a:pt x="9276" y="741060"/>
                    </a:lnTo>
                    <a:lnTo>
                      <a:pt x="9266" y="739712"/>
                    </a:lnTo>
                    <a:lnTo>
                      <a:pt x="9230" y="737859"/>
                    </a:lnTo>
                    <a:lnTo>
                      <a:pt x="9295" y="736625"/>
                    </a:lnTo>
                    <a:lnTo>
                      <a:pt x="9333" y="734931"/>
                    </a:lnTo>
                    <a:lnTo>
                      <a:pt x="9334" y="733120"/>
                    </a:lnTo>
                    <a:lnTo>
                      <a:pt x="9331" y="731461"/>
                    </a:lnTo>
                    <a:lnTo>
                      <a:pt x="9204" y="730228"/>
                    </a:lnTo>
                    <a:lnTo>
                      <a:pt x="8871" y="727792"/>
                    </a:lnTo>
                    <a:lnTo>
                      <a:pt x="8635" y="726206"/>
                    </a:lnTo>
                    <a:lnTo>
                      <a:pt x="8472" y="724851"/>
                    </a:lnTo>
                    <a:lnTo>
                      <a:pt x="8161" y="723224"/>
                    </a:lnTo>
                    <a:lnTo>
                      <a:pt x="7854" y="721371"/>
                    </a:lnTo>
                    <a:lnTo>
                      <a:pt x="7463" y="719815"/>
                    </a:lnTo>
                    <a:lnTo>
                      <a:pt x="7137" y="718807"/>
                    </a:lnTo>
                    <a:lnTo>
                      <a:pt x="6159" y="717671"/>
                    </a:lnTo>
                    <a:lnTo>
                      <a:pt x="5718" y="716577"/>
                    </a:lnTo>
                    <a:lnTo>
                      <a:pt x="5200" y="715568"/>
                    </a:lnTo>
                    <a:lnTo>
                      <a:pt x="4893" y="713709"/>
                    </a:lnTo>
                    <a:lnTo>
                      <a:pt x="4995" y="712592"/>
                    </a:lnTo>
                    <a:lnTo>
                      <a:pt x="5061" y="711358"/>
                    </a:lnTo>
                    <a:lnTo>
                      <a:pt x="5278" y="710246"/>
                    </a:lnTo>
                    <a:lnTo>
                      <a:pt x="5571" y="709250"/>
                    </a:lnTo>
                    <a:lnTo>
                      <a:pt x="5740" y="708521"/>
                    </a:lnTo>
                    <a:lnTo>
                      <a:pt x="6046" y="706947"/>
                    </a:lnTo>
                    <a:lnTo>
                      <a:pt x="6310" y="705410"/>
                    </a:lnTo>
                    <a:lnTo>
                      <a:pt x="6459" y="703909"/>
                    </a:lnTo>
                    <a:lnTo>
                      <a:pt x="6605" y="702561"/>
                    </a:lnTo>
                    <a:lnTo>
                      <a:pt x="6560" y="701097"/>
                    </a:lnTo>
                    <a:lnTo>
                      <a:pt x="6455" y="698819"/>
                    </a:lnTo>
                    <a:lnTo>
                      <a:pt x="6487" y="697391"/>
                    </a:lnTo>
                    <a:lnTo>
                      <a:pt x="6434" y="696237"/>
                    </a:lnTo>
                    <a:lnTo>
                      <a:pt x="6159" y="694724"/>
                    </a:lnTo>
                    <a:lnTo>
                      <a:pt x="5662" y="692713"/>
                    </a:lnTo>
                    <a:lnTo>
                      <a:pt x="5316" y="690854"/>
                    </a:lnTo>
                    <a:lnTo>
                      <a:pt x="4821" y="688801"/>
                    </a:lnTo>
                    <a:lnTo>
                      <a:pt x="3888" y="687312"/>
                    </a:lnTo>
                    <a:lnTo>
                      <a:pt x="2744" y="684900"/>
                    </a:lnTo>
                    <a:lnTo>
                      <a:pt x="0" y="676243"/>
                    </a:lnTo>
                    <a:lnTo>
                      <a:pt x="225" y="674742"/>
                    </a:lnTo>
                    <a:lnTo>
                      <a:pt x="1708" y="672269"/>
                    </a:lnTo>
                    <a:lnTo>
                      <a:pt x="2883" y="671522"/>
                    </a:lnTo>
                    <a:lnTo>
                      <a:pt x="4062" y="670544"/>
                    </a:lnTo>
                    <a:lnTo>
                      <a:pt x="5861" y="669505"/>
                    </a:lnTo>
                    <a:lnTo>
                      <a:pt x="19943" y="658627"/>
                    </a:lnTo>
                    <a:lnTo>
                      <a:pt x="22114" y="658384"/>
                    </a:lnTo>
                    <a:lnTo>
                      <a:pt x="24284" y="656938"/>
                    </a:lnTo>
                    <a:lnTo>
                      <a:pt x="24766" y="654769"/>
                    </a:lnTo>
                    <a:lnTo>
                      <a:pt x="24043" y="650911"/>
                    </a:lnTo>
                    <a:lnTo>
                      <a:pt x="23801" y="647534"/>
                    </a:lnTo>
                    <a:lnTo>
                      <a:pt x="22114" y="644159"/>
                    </a:lnTo>
                    <a:lnTo>
                      <a:pt x="21391" y="642712"/>
                    </a:lnTo>
                    <a:lnTo>
                      <a:pt x="20426" y="640544"/>
                    </a:lnTo>
                    <a:lnTo>
                      <a:pt x="18979" y="638372"/>
                    </a:lnTo>
                    <a:lnTo>
                      <a:pt x="17774" y="633791"/>
                    </a:lnTo>
                    <a:lnTo>
                      <a:pt x="14133" y="628524"/>
                    </a:lnTo>
                    <a:lnTo>
                      <a:pt x="13201" y="625030"/>
                    </a:lnTo>
                    <a:lnTo>
                      <a:pt x="14133" y="620607"/>
                    </a:lnTo>
                    <a:lnTo>
                      <a:pt x="16462" y="616880"/>
                    </a:lnTo>
                    <a:lnTo>
                      <a:pt x="18738" y="613055"/>
                    </a:lnTo>
                    <a:lnTo>
                      <a:pt x="18979" y="611606"/>
                    </a:lnTo>
                    <a:lnTo>
                      <a:pt x="19220" y="607749"/>
                    </a:lnTo>
                    <a:lnTo>
                      <a:pt x="22114" y="597865"/>
                    </a:lnTo>
                    <a:lnTo>
                      <a:pt x="24766" y="592560"/>
                    </a:lnTo>
                    <a:lnTo>
                      <a:pt x="26695" y="589186"/>
                    </a:lnTo>
                    <a:lnTo>
                      <a:pt x="33205" y="584361"/>
                    </a:lnTo>
                    <a:lnTo>
                      <a:pt x="36581" y="580987"/>
                    </a:lnTo>
                    <a:lnTo>
                      <a:pt x="40921" y="576646"/>
                    </a:lnTo>
                    <a:lnTo>
                      <a:pt x="43091" y="572305"/>
                    </a:lnTo>
                    <a:lnTo>
                      <a:pt x="44537" y="564833"/>
                    </a:lnTo>
                    <a:lnTo>
                      <a:pt x="45984" y="560491"/>
                    </a:lnTo>
                    <a:lnTo>
                      <a:pt x="48154" y="556874"/>
                    </a:lnTo>
                    <a:lnTo>
                      <a:pt x="53459" y="553499"/>
                    </a:lnTo>
                    <a:lnTo>
                      <a:pt x="57799" y="551330"/>
                    </a:lnTo>
                    <a:lnTo>
                      <a:pt x="60452" y="548918"/>
                    </a:lnTo>
                    <a:lnTo>
                      <a:pt x="61657" y="544337"/>
                    </a:lnTo>
                    <a:lnTo>
                      <a:pt x="62621" y="537827"/>
                    </a:lnTo>
                    <a:lnTo>
                      <a:pt x="62533" y="529006"/>
                    </a:lnTo>
                    <a:lnTo>
                      <a:pt x="62568" y="527390"/>
                    </a:lnTo>
                    <a:lnTo>
                      <a:pt x="62526" y="525810"/>
                    </a:lnTo>
                    <a:lnTo>
                      <a:pt x="62408" y="524109"/>
                    </a:lnTo>
                    <a:lnTo>
                      <a:pt x="62272" y="523259"/>
                    </a:lnTo>
                    <a:lnTo>
                      <a:pt x="61931" y="521205"/>
                    </a:lnTo>
                    <a:lnTo>
                      <a:pt x="61533" y="520002"/>
                    </a:lnTo>
                    <a:lnTo>
                      <a:pt x="61405" y="518806"/>
                    </a:lnTo>
                    <a:lnTo>
                      <a:pt x="60943" y="516983"/>
                    </a:lnTo>
                    <a:lnTo>
                      <a:pt x="60652" y="516169"/>
                    </a:lnTo>
                    <a:lnTo>
                      <a:pt x="60138" y="514923"/>
                    </a:lnTo>
                    <a:lnTo>
                      <a:pt x="60039" y="514188"/>
                    </a:lnTo>
                    <a:lnTo>
                      <a:pt x="59756" y="513022"/>
                    </a:lnTo>
                    <a:lnTo>
                      <a:pt x="59194" y="512244"/>
                    </a:lnTo>
                    <a:lnTo>
                      <a:pt x="58788" y="511345"/>
                    </a:lnTo>
                    <a:lnTo>
                      <a:pt x="58077" y="510288"/>
                    </a:lnTo>
                    <a:lnTo>
                      <a:pt x="57495" y="508696"/>
                    </a:lnTo>
                    <a:lnTo>
                      <a:pt x="57087" y="507918"/>
                    </a:lnTo>
                    <a:lnTo>
                      <a:pt x="56297" y="506934"/>
                    </a:lnTo>
                    <a:lnTo>
                      <a:pt x="55801" y="506733"/>
                    </a:lnTo>
                    <a:lnTo>
                      <a:pt x="55014" y="505597"/>
                    </a:lnTo>
                    <a:lnTo>
                      <a:pt x="54036" y="504419"/>
                    </a:lnTo>
                    <a:lnTo>
                      <a:pt x="53429" y="503909"/>
                    </a:lnTo>
                    <a:lnTo>
                      <a:pt x="52825" y="503277"/>
                    </a:lnTo>
                    <a:lnTo>
                      <a:pt x="52178" y="502839"/>
                    </a:lnTo>
                    <a:lnTo>
                      <a:pt x="51535" y="502244"/>
                    </a:lnTo>
                    <a:lnTo>
                      <a:pt x="51041" y="501892"/>
                    </a:lnTo>
                    <a:lnTo>
                      <a:pt x="50437" y="501223"/>
                    </a:lnTo>
                    <a:lnTo>
                      <a:pt x="49909" y="500707"/>
                    </a:lnTo>
                    <a:lnTo>
                      <a:pt x="49268" y="500002"/>
                    </a:lnTo>
                    <a:lnTo>
                      <a:pt x="48274" y="499516"/>
                    </a:lnTo>
                    <a:lnTo>
                      <a:pt x="47668" y="498964"/>
                    </a:lnTo>
                    <a:lnTo>
                      <a:pt x="47288" y="498683"/>
                    </a:lnTo>
                    <a:lnTo>
                      <a:pt x="46913" y="498179"/>
                    </a:lnTo>
                    <a:lnTo>
                      <a:pt x="46458" y="497778"/>
                    </a:lnTo>
                    <a:lnTo>
                      <a:pt x="45781" y="496959"/>
                    </a:lnTo>
                    <a:lnTo>
                      <a:pt x="44711" y="496472"/>
                    </a:lnTo>
                    <a:lnTo>
                      <a:pt x="43604" y="495871"/>
                    </a:lnTo>
                    <a:lnTo>
                      <a:pt x="42880" y="495434"/>
                    </a:lnTo>
                    <a:lnTo>
                      <a:pt x="42162" y="494722"/>
                    </a:lnTo>
                    <a:lnTo>
                      <a:pt x="41059" y="494005"/>
                    </a:lnTo>
                    <a:lnTo>
                      <a:pt x="39923" y="492979"/>
                    </a:lnTo>
                    <a:lnTo>
                      <a:pt x="39165" y="492268"/>
                    </a:lnTo>
                    <a:lnTo>
                      <a:pt x="38174" y="491667"/>
                    </a:lnTo>
                    <a:lnTo>
                      <a:pt x="37418" y="490956"/>
                    </a:lnTo>
                    <a:lnTo>
                      <a:pt x="36020" y="489540"/>
                    </a:lnTo>
                    <a:lnTo>
                      <a:pt x="33676" y="487256"/>
                    </a:lnTo>
                    <a:lnTo>
                      <a:pt x="31322" y="485913"/>
                    </a:lnTo>
                    <a:lnTo>
                      <a:pt x="31598" y="485166"/>
                    </a:lnTo>
                    <a:lnTo>
                      <a:pt x="32075" y="484558"/>
                    </a:lnTo>
                    <a:lnTo>
                      <a:pt x="32314" y="484176"/>
                    </a:lnTo>
                    <a:lnTo>
                      <a:pt x="32591" y="483915"/>
                    </a:lnTo>
                    <a:lnTo>
                      <a:pt x="33066" y="483386"/>
                    </a:lnTo>
                    <a:lnTo>
                      <a:pt x="33811" y="482864"/>
                    </a:lnTo>
                    <a:lnTo>
                      <a:pt x="34210" y="482293"/>
                    </a:lnTo>
                    <a:lnTo>
                      <a:pt x="35037" y="481576"/>
                    </a:lnTo>
                    <a:lnTo>
                      <a:pt x="35509" y="481163"/>
                    </a:lnTo>
                    <a:lnTo>
                      <a:pt x="40675" y="468082"/>
                    </a:lnTo>
                    <a:lnTo>
                      <a:pt x="45837" y="463778"/>
                    </a:lnTo>
                    <a:lnTo>
                      <a:pt x="59231" y="466833"/>
                    </a:lnTo>
                    <a:lnTo>
                      <a:pt x="68836" y="473693"/>
                    </a:lnTo>
                    <a:lnTo>
                      <a:pt x="76841" y="475525"/>
                    </a:lnTo>
                    <a:lnTo>
                      <a:pt x="83473" y="475524"/>
                    </a:lnTo>
                    <a:lnTo>
                      <a:pt x="102912" y="475524"/>
                    </a:lnTo>
                    <a:lnTo>
                      <a:pt x="114346" y="471864"/>
                    </a:lnTo>
                    <a:lnTo>
                      <a:pt x="118006" y="462259"/>
                    </a:lnTo>
                    <a:lnTo>
                      <a:pt x="115947" y="448079"/>
                    </a:lnTo>
                    <a:lnTo>
                      <a:pt x="111145" y="438474"/>
                    </a:lnTo>
                    <a:lnTo>
                      <a:pt x="104970" y="425667"/>
                    </a:lnTo>
                    <a:lnTo>
                      <a:pt x="99481" y="410117"/>
                    </a:lnTo>
                    <a:lnTo>
                      <a:pt x="97423" y="400512"/>
                    </a:lnTo>
                    <a:lnTo>
                      <a:pt x="97457" y="390652"/>
                    </a:lnTo>
                    <a:lnTo>
                      <a:pt x="103479" y="378607"/>
                    </a:lnTo>
                    <a:lnTo>
                      <a:pt x="106060" y="373446"/>
                    </a:lnTo>
                    <a:lnTo>
                      <a:pt x="113803" y="361402"/>
                    </a:lnTo>
                    <a:lnTo>
                      <a:pt x="120685" y="354515"/>
                    </a:lnTo>
                    <a:lnTo>
                      <a:pt x="130149" y="347635"/>
                    </a:lnTo>
                    <a:lnTo>
                      <a:pt x="135311" y="342474"/>
                    </a:lnTo>
                    <a:lnTo>
                      <a:pt x="138871" y="333482"/>
                    </a:lnTo>
                    <a:lnTo>
                      <a:pt x="141808" y="325827"/>
                    </a:lnTo>
                    <a:lnTo>
                      <a:pt x="142087" y="325423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82" name="object 90">
                <a:extLst>
                  <a:ext uri="{FF2B5EF4-FFF2-40B4-BE49-F238E27FC236}">
                    <a16:creationId xmlns:a16="http://schemas.microsoft.com/office/drawing/2014/main" id="{9A525BA6-7242-44C3-BAA3-36AFE8048D12}"/>
                  </a:ext>
                </a:extLst>
              </p:cNvPr>
              <p:cNvSpPr/>
              <p:nvPr/>
            </p:nvSpPr>
            <p:spPr>
              <a:xfrm>
                <a:off x="4299231" y="3628834"/>
                <a:ext cx="694743" cy="1023681"/>
              </a:xfrm>
              <a:custGeom>
                <a:avLst/>
                <a:gdLst/>
                <a:ahLst/>
                <a:cxnLst/>
                <a:rect l="l" t="t" r="r" b="b"/>
                <a:pathLst>
                  <a:path w="694743" h="1023681">
                    <a:moveTo>
                      <a:pt x="221573" y="99855"/>
                    </a:moveTo>
                    <a:lnTo>
                      <a:pt x="220878" y="92902"/>
                    </a:lnTo>
                    <a:lnTo>
                      <a:pt x="221614" y="87367"/>
                    </a:lnTo>
                    <a:lnTo>
                      <a:pt x="221490" y="82431"/>
                    </a:lnTo>
                    <a:lnTo>
                      <a:pt x="219324" y="75988"/>
                    </a:lnTo>
                    <a:lnTo>
                      <a:pt x="216189" y="71683"/>
                    </a:lnTo>
                    <a:lnTo>
                      <a:pt x="213081" y="69696"/>
                    </a:lnTo>
                    <a:lnTo>
                      <a:pt x="208529" y="66984"/>
                    </a:lnTo>
                    <a:lnTo>
                      <a:pt x="204280" y="64432"/>
                    </a:lnTo>
                    <a:lnTo>
                      <a:pt x="200241" y="59262"/>
                    </a:lnTo>
                    <a:lnTo>
                      <a:pt x="200505" y="54180"/>
                    </a:lnTo>
                    <a:lnTo>
                      <a:pt x="199939" y="44727"/>
                    </a:lnTo>
                    <a:lnTo>
                      <a:pt x="200206" y="41643"/>
                    </a:lnTo>
                    <a:lnTo>
                      <a:pt x="200508" y="41913"/>
                    </a:lnTo>
                    <a:lnTo>
                      <a:pt x="346850" y="58878"/>
                    </a:lnTo>
                    <a:lnTo>
                      <a:pt x="584996" y="0"/>
                    </a:lnTo>
                    <a:lnTo>
                      <a:pt x="592295" y="8428"/>
                    </a:lnTo>
                    <a:lnTo>
                      <a:pt x="592319" y="8724"/>
                    </a:lnTo>
                    <a:lnTo>
                      <a:pt x="597114" y="13993"/>
                    </a:lnTo>
                    <a:lnTo>
                      <a:pt x="694743" y="126737"/>
                    </a:lnTo>
                    <a:lnTo>
                      <a:pt x="656151" y="260127"/>
                    </a:lnTo>
                    <a:lnTo>
                      <a:pt x="534053" y="674601"/>
                    </a:lnTo>
                    <a:lnTo>
                      <a:pt x="486864" y="823575"/>
                    </a:lnTo>
                    <a:lnTo>
                      <a:pt x="27144" y="1016560"/>
                    </a:lnTo>
                    <a:lnTo>
                      <a:pt x="9419" y="1023681"/>
                    </a:lnTo>
                    <a:lnTo>
                      <a:pt x="12249" y="1018214"/>
                    </a:lnTo>
                    <a:lnTo>
                      <a:pt x="14904" y="1016772"/>
                    </a:lnTo>
                    <a:lnTo>
                      <a:pt x="16962" y="1016316"/>
                    </a:lnTo>
                    <a:lnTo>
                      <a:pt x="22451" y="1012427"/>
                    </a:lnTo>
                    <a:lnTo>
                      <a:pt x="22908" y="1009681"/>
                    </a:lnTo>
                    <a:lnTo>
                      <a:pt x="23594" y="1006480"/>
                    </a:lnTo>
                    <a:lnTo>
                      <a:pt x="22210" y="1000462"/>
                    </a:lnTo>
                    <a:lnTo>
                      <a:pt x="16733" y="986127"/>
                    </a:lnTo>
                    <a:lnTo>
                      <a:pt x="14675" y="977436"/>
                    </a:lnTo>
                    <a:lnTo>
                      <a:pt x="10101" y="967832"/>
                    </a:lnTo>
                    <a:lnTo>
                      <a:pt x="8957" y="963943"/>
                    </a:lnTo>
                    <a:lnTo>
                      <a:pt x="6899" y="959599"/>
                    </a:lnTo>
                    <a:lnTo>
                      <a:pt x="3012" y="957767"/>
                    </a:lnTo>
                    <a:lnTo>
                      <a:pt x="0" y="956540"/>
                    </a:lnTo>
                    <a:lnTo>
                      <a:pt x="10074" y="947287"/>
                    </a:lnTo>
                    <a:lnTo>
                      <a:pt x="15430" y="940301"/>
                    </a:lnTo>
                    <a:lnTo>
                      <a:pt x="19856" y="936808"/>
                    </a:lnTo>
                    <a:lnTo>
                      <a:pt x="23815" y="934481"/>
                    </a:lnTo>
                    <a:lnTo>
                      <a:pt x="28097" y="932163"/>
                    </a:lnTo>
                    <a:lnTo>
                      <a:pt x="38205" y="928815"/>
                    </a:lnTo>
                    <a:lnTo>
                      <a:pt x="43166" y="926910"/>
                    </a:lnTo>
                    <a:lnTo>
                      <a:pt x="48445" y="924550"/>
                    </a:lnTo>
                    <a:lnTo>
                      <a:pt x="54986" y="920671"/>
                    </a:lnTo>
                    <a:lnTo>
                      <a:pt x="60371" y="916923"/>
                    </a:lnTo>
                    <a:lnTo>
                      <a:pt x="63702" y="915696"/>
                    </a:lnTo>
                    <a:lnTo>
                      <a:pt x="67907" y="913594"/>
                    </a:lnTo>
                    <a:lnTo>
                      <a:pt x="71060" y="910789"/>
                    </a:lnTo>
                    <a:lnTo>
                      <a:pt x="74214" y="905883"/>
                    </a:lnTo>
                    <a:lnTo>
                      <a:pt x="75615" y="901679"/>
                    </a:lnTo>
                    <a:lnTo>
                      <a:pt x="77718" y="897475"/>
                    </a:lnTo>
                    <a:lnTo>
                      <a:pt x="81923" y="893617"/>
                    </a:lnTo>
                    <a:lnTo>
                      <a:pt x="85427" y="891166"/>
                    </a:lnTo>
                    <a:lnTo>
                      <a:pt x="91384" y="888362"/>
                    </a:lnTo>
                    <a:lnTo>
                      <a:pt x="98042" y="885562"/>
                    </a:lnTo>
                    <a:lnTo>
                      <a:pt x="106452" y="881707"/>
                    </a:lnTo>
                    <a:lnTo>
                      <a:pt x="111708" y="876798"/>
                    </a:lnTo>
                    <a:lnTo>
                      <a:pt x="112409" y="869440"/>
                    </a:lnTo>
                    <a:lnTo>
                      <a:pt x="109606" y="863131"/>
                    </a:lnTo>
                    <a:lnTo>
                      <a:pt x="110657" y="856475"/>
                    </a:lnTo>
                    <a:lnTo>
                      <a:pt x="114162" y="849817"/>
                    </a:lnTo>
                    <a:lnTo>
                      <a:pt x="116264" y="845610"/>
                    </a:lnTo>
                    <a:lnTo>
                      <a:pt x="119067" y="841758"/>
                    </a:lnTo>
                    <a:lnTo>
                      <a:pt x="123622" y="838605"/>
                    </a:lnTo>
                    <a:lnTo>
                      <a:pt x="129229" y="836150"/>
                    </a:lnTo>
                    <a:lnTo>
                      <a:pt x="135638" y="834926"/>
                    </a:lnTo>
                    <a:lnTo>
                      <a:pt x="147090" y="834729"/>
                    </a:lnTo>
                    <a:lnTo>
                      <a:pt x="155552" y="836560"/>
                    </a:lnTo>
                    <a:lnTo>
                      <a:pt x="159211" y="839531"/>
                    </a:lnTo>
                    <a:lnTo>
                      <a:pt x="164013" y="842505"/>
                    </a:lnTo>
                    <a:lnTo>
                      <a:pt x="165386" y="845707"/>
                    </a:lnTo>
                    <a:lnTo>
                      <a:pt x="165386" y="851424"/>
                    </a:lnTo>
                    <a:lnTo>
                      <a:pt x="164242" y="855771"/>
                    </a:lnTo>
                    <a:lnTo>
                      <a:pt x="162184" y="861715"/>
                    </a:lnTo>
                    <a:lnTo>
                      <a:pt x="161269" y="866518"/>
                    </a:lnTo>
                    <a:lnTo>
                      <a:pt x="160812" y="870178"/>
                    </a:lnTo>
                    <a:lnTo>
                      <a:pt x="162169" y="873644"/>
                    </a:lnTo>
                    <a:lnTo>
                      <a:pt x="167074" y="877499"/>
                    </a:lnTo>
                    <a:lnTo>
                      <a:pt x="170860" y="879656"/>
                    </a:lnTo>
                    <a:lnTo>
                      <a:pt x="172546" y="881722"/>
                    </a:lnTo>
                    <a:lnTo>
                      <a:pt x="174233" y="885094"/>
                    </a:lnTo>
                    <a:lnTo>
                      <a:pt x="175835" y="888715"/>
                    </a:lnTo>
                    <a:lnTo>
                      <a:pt x="176536" y="891515"/>
                    </a:lnTo>
                    <a:lnTo>
                      <a:pt x="177587" y="894319"/>
                    </a:lnTo>
                    <a:lnTo>
                      <a:pt x="177587" y="897126"/>
                    </a:lnTo>
                    <a:lnTo>
                      <a:pt x="179339" y="899577"/>
                    </a:lnTo>
                    <a:lnTo>
                      <a:pt x="184685" y="901740"/>
                    </a:lnTo>
                    <a:lnTo>
                      <a:pt x="187689" y="901898"/>
                    </a:lnTo>
                    <a:lnTo>
                      <a:pt x="188762" y="902147"/>
                    </a:lnTo>
                    <a:lnTo>
                      <a:pt x="192622" y="899635"/>
                    </a:lnTo>
                    <a:lnTo>
                      <a:pt x="195633" y="895118"/>
                    </a:lnTo>
                    <a:lnTo>
                      <a:pt x="199900" y="890094"/>
                    </a:lnTo>
                    <a:lnTo>
                      <a:pt x="206928" y="885576"/>
                    </a:lnTo>
                    <a:lnTo>
                      <a:pt x="209828" y="881740"/>
                    </a:lnTo>
                    <a:lnTo>
                      <a:pt x="215216" y="879799"/>
                    </a:lnTo>
                    <a:lnTo>
                      <a:pt x="222328" y="875704"/>
                    </a:lnTo>
                    <a:lnTo>
                      <a:pt x="225130" y="876567"/>
                    </a:lnTo>
                    <a:lnTo>
                      <a:pt x="229010" y="876998"/>
                    </a:lnTo>
                    <a:lnTo>
                      <a:pt x="232027" y="874841"/>
                    </a:lnTo>
                    <a:lnTo>
                      <a:pt x="235475" y="872040"/>
                    </a:lnTo>
                    <a:lnTo>
                      <a:pt x="240864" y="868593"/>
                    </a:lnTo>
                    <a:lnTo>
                      <a:pt x="244958" y="864066"/>
                    </a:lnTo>
                    <a:lnTo>
                      <a:pt x="248191" y="861478"/>
                    </a:lnTo>
                    <a:lnTo>
                      <a:pt x="252502" y="857600"/>
                    </a:lnTo>
                    <a:lnTo>
                      <a:pt x="256813" y="853504"/>
                    </a:lnTo>
                    <a:lnTo>
                      <a:pt x="258752" y="851567"/>
                    </a:lnTo>
                    <a:lnTo>
                      <a:pt x="264639" y="843413"/>
                    </a:lnTo>
                    <a:lnTo>
                      <a:pt x="267899" y="841548"/>
                    </a:lnTo>
                    <a:lnTo>
                      <a:pt x="273722" y="840151"/>
                    </a:lnTo>
                    <a:lnTo>
                      <a:pt x="276451" y="837894"/>
                    </a:lnTo>
                    <a:lnTo>
                      <a:pt x="277955" y="831010"/>
                    </a:lnTo>
                    <a:lnTo>
                      <a:pt x="277955" y="825472"/>
                    </a:lnTo>
                    <a:lnTo>
                      <a:pt x="277285" y="814464"/>
                    </a:lnTo>
                    <a:lnTo>
                      <a:pt x="278073" y="806539"/>
                    </a:lnTo>
                    <a:lnTo>
                      <a:pt x="278210" y="800220"/>
                    </a:lnTo>
                    <a:lnTo>
                      <a:pt x="279547" y="795311"/>
                    </a:lnTo>
                    <a:lnTo>
                      <a:pt x="283382" y="792149"/>
                    </a:lnTo>
                    <a:lnTo>
                      <a:pt x="284584" y="791696"/>
                    </a:lnTo>
                    <a:lnTo>
                      <a:pt x="287644" y="790540"/>
                    </a:lnTo>
                    <a:lnTo>
                      <a:pt x="292132" y="789163"/>
                    </a:lnTo>
                    <a:lnTo>
                      <a:pt x="295692" y="788079"/>
                    </a:lnTo>
                    <a:lnTo>
                      <a:pt x="298852" y="787678"/>
                    </a:lnTo>
                    <a:lnTo>
                      <a:pt x="304318" y="787326"/>
                    </a:lnTo>
                    <a:lnTo>
                      <a:pt x="312071" y="787787"/>
                    </a:lnTo>
                    <a:lnTo>
                      <a:pt x="317390" y="787046"/>
                    </a:lnTo>
                    <a:lnTo>
                      <a:pt x="322766" y="787307"/>
                    </a:lnTo>
                    <a:lnTo>
                      <a:pt x="328084" y="786642"/>
                    </a:lnTo>
                    <a:lnTo>
                      <a:pt x="335069" y="787088"/>
                    </a:lnTo>
                    <a:lnTo>
                      <a:pt x="340353" y="787966"/>
                    </a:lnTo>
                    <a:lnTo>
                      <a:pt x="346209" y="790858"/>
                    </a:lnTo>
                    <a:lnTo>
                      <a:pt x="355594" y="799048"/>
                    </a:lnTo>
                    <a:lnTo>
                      <a:pt x="357764" y="802204"/>
                    </a:lnTo>
                    <a:lnTo>
                      <a:pt x="360329" y="806347"/>
                    </a:lnTo>
                    <a:lnTo>
                      <a:pt x="361513" y="811083"/>
                    </a:lnTo>
                    <a:lnTo>
                      <a:pt x="363684" y="814242"/>
                    </a:lnTo>
                    <a:lnTo>
                      <a:pt x="365475" y="816897"/>
                    </a:lnTo>
                    <a:lnTo>
                      <a:pt x="368631" y="820715"/>
                    </a:lnTo>
                    <a:lnTo>
                      <a:pt x="371289" y="827195"/>
                    </a:lnTo>
                    <a:lnTo>
                      <a:pt x="371953" y="833009"/>
                    </a:lnTo>
                    <a:lnTo>
                      <a:pt x="372784" y="836333"/>
                    </a:lnTo>
                    <a:lnTo>
                      <a:pt x="373947" y="841645"/>
                    </a:lnTo>
                    <a:lnTo>
                      <a:pt x="375276" y="845801"/>
                    </a:lnTo>
                    <a:lnTo>
                      <a:pt x="377933" y="847961"/>
                    </a:lnTo>
                    <a:lnTo>
                      <a:pt x="380758" y="849288"/>
                    </a:lnTo>
                    <a:lnTo>
                      <a:pt x="383914" y="849619"/>
                    </a:lnTo>
                    <a:lnTo>
                      <a:pt x="390226" y="848292"/>
                    </a:lnTo>
                    <a:lnTo>
                      <a:pt x="392054" y="848623"/>
                    </a:lnTo>
                    <a:lnTo>
                      <a:pt x="394379" y="848292"/>
                    </a:lnTo>
                    <a:lnTo>
                      <a:pt x="398200" y="848459"/>
                    </a:lnTo>
                    <a:lnTo>
                      <a:pt x="401190" y="848459"/>
                    </a:lnTo>
                    <a:lnTo>
                      <a:pt x="409496" y="846299"/>
                    </a:lnTo>
                    <a:lnTo>
                      <a:pt x="413151" y="840983"/>
                    </a:lnTo>
                    <a:lnTo>
                      <a:pt x="414978" y="834009"/>
                    </a:lnTo>
                    <a:lnTo>
                      <a:pt x="415553" y="829242"/>
                    </a:lnTo>
                    <a:lnTo>
                      <a:pt x="414981" y="820211"/>
                    </a:lnTo>
                    <a:lnTo>
                      <a:pt x="416431" y="813608"/>
                    </a:lnTo>
                    <a:lnTo>
                      <a:pt x="423336" y="808157"/>
                    </a:lnTo>
                    <a:lnTo>
                      <a:pt x="431539" y="800955"/>
                    </a:lnTo>
                    <a:lnTo>
                      <a:pt x="440542" y="790551"/>
                    </a:lnTo>
                    <a:lnTo>
                      <a:pt x="443543" y="786347"/>
                    </a:lnTo>
                    <a:lnTo>
                      <a:pt x="447745" y="783947"/>
                    </a:lnTo>
                    <a:lnTo>
                      <a:pt x="453146" y="780548"/>
                    </a:lnTo>
                    <a:lnTo>
                      <a:pt x="458348" y="774943"/>
                    </a:lnTo>
                    <a:lnTo>
                      <a:pt x="460349" y="770144"/>
                    </a:lnTo>
                    <a:lnTo>
                      <a:pt x="463150" y="767143"/>
                    </a:lnTo>
                    <a:lnTo>
                      <a:pt x="467952" y="764740"/>
                    </a:lnTo>
                    <a:lnTo>
                      <a:pt x="471553" y="762741"/>
                    </a:lnTo>
                    <a:lnTo>
                      <a:pt x="476755" y="760539"/>
                    </a:lnTo>
                    <a:lnTo>
                      <a:pt x="481156" y="757139"/>
                    </a:lnTo>
                    <a:lnTo>
                      <a:pt x="484357" y="751137"/>
                    </a:lnTo>
                    <a:lnTo>
                      <a:pt x="486558" y="745736"/>
                    </a:lnTo>
                    <a:lnTo>
                      <a:pt x="487759" y="740535"/>
                    </a:lnTo>
                    <a:lnTo>
                      <a:pt x="488959" y="735931"/>
                    </a:lnTo>
                    <a:lnTo>
                      <a:pt x="489628" y="731341"/>
                    </a:lnTo>
                    <a:lnTo>
                      <a:pt x="489393" y="728020"/>
                    </a:lnTo>
                    <a:lnTo>
                      <a:pt x="486330" y="723953"/>
                    </a:lnTo>
                    <a:lnTo>
                      <a:pt x="479956" y="720126"/>
                    </a:lnTo>
                    <a:lnTo>
                      <a:pt x="472950" y="717133"/>
                    </a:lnTo>
                    <a:lnTo>
                      <a:pt x="468703" y="714503"/>
                    </a:lnTo>
                    <a:lnTo>
                      <a:pt x="465558" y="710663"/>
                    </a:lnTo>
                    <a:lnTo>
                      <a:pt x="461608" y="704958"/>
                    </a:lnTo>
                    <a:lnTo>
                      <a:pt x="459496" y="699597"/>
                    </a:lnTo>
                    <a:lnTo>
                      <a:pt x="459705" y="693509"/>
                    </a:lnTo>
                    <a:lnTo>
                      <a:pt x="460438" y="691599"/>
                    </a:lnTo>
                    <a:lnTo>
                      <a:pt x="461388" y="686836"/>
                    </a:lnTo>
                    <a:lnTo>
                      <a:pt x="462151" y="683536"/>
                    </a:lnTo>
                    <a:lnTo>
                      <a:pt x="462774" y="679618"/>
                    </a:lnTo>
                    <a:lnTo>
                      <a:pt x="461229" y="672880"/>
                    </a:lnTo>
                    <a:lnTo>
                      <a:pt x="459805" y="667686"/>
                    </a:lnTo>
                    <a:lnTo>
                      <a:pt x="457665" y="660089"/>
                    </a:lnTo>
                    <a:lnTo>
                      <a:pt x="456133" y="656280"/>
                    </a:lnTo>
                    <a:lnTo>
                      <a:pt x="454654" y="650082"/>
                    </a:lnTo>
                    <a:lnTo>
                      <a:pt x="452210" y="645793"/>
                    </a:lnTo>
                    <a:lnTo>
                      <a:pt x="450205" y="642594"/>
                    </a:lnTo>
                    <a:lnTo>
                      <a:pt x="447987" y="642087"/>
                    </a:lnTo>
                    <a:lnTo>
                      <a:pt x="442822" y="642756"/>
                    </a:lnTo>
                    <a:lnTo>
                      <a:pt x="438097" y="640887"/>
                    </a:lnTo>
                    <a:lnTo>
                      <a:pt x="435555" y="637597"/>
                    </a:lnTo>
                    <a:lnTo>
                      <a:pt x="434872" y="633655"/>
                    </a:lnTo>
                    <a:lnTo>
                      <a:pt x="438573" y="623500"/>
                    </a:lnTo>
                    <a:lnTo>
                      <a:pt x="439121" y="617834"/>
                    </a:lnTo>
                    <a:lnTo>
                      <a:pt x="438025" y="611808"/>
                    </a:lnTo>
                    <a:lnTo>
                      <a:pt x="436016" y="606695"/>
                    </a:lnTo>
                    <a:lnTo>
                      <a:pt x="434372" y="599572"/>
                    </a:lnTo>
                    <a:lnTo>
                      <a:pt x="435377" y="592919"/>
                    </a:lnTo>
                    <a:lnTo>
                      <a:pt x="438665" y="583420"/>
                    </a:lnTo>
                    <a:lnTo>
                      <a:pt x="441222" y="576115"/>
                    </a:lnTo>
                    <a:lnTo>
                      <a:pt x="440491" y="571364"/>
                    </a:lnTo>
                    <a:lnTo>
                      <a:pt x="439395" y="563329"/>
                    </a:lnTo>
                    <a:lnTo>
                      <a:pt x="436838" y="558214"/>
                    </a:lnTo>
                    <a:lnTo>
                      <a:pt x="434281" y="551637"/>
                    </a:lnTo>
                    <a:lnTo>
                      <a:pt x="434064" y="543593"/>
                    </a:lnTo>
                    <a:lnTo>
                      <a:pt x="434172" y="538584"/>
                    </a:lnTo>
                    <a:lnTo>
                      <a:pt x="435119" y="530431"/>
                    </a:lnTo>
                    <a:lnTo>
                      <a:pt x="434696" y="522281"/>
                    </a:lnTo>
                    <a:lnTo>
                      <a:pt x="435109" y="518988"/>
                    </a:lnTo>
                    <a:lnTo>
                      <a:pt x="437169" y="514043"/>
                    </a:lnTo>
                    <a:lnTo>
                      <a:pt x="442515" y="508450"/>
                    </a:lnTo>
                    <a:lnTo>
                      <a:pt x="446816" y="501035"/>
                    </a:lnTo>
                    <a:lnTo>
                      <a:pt x="451249" y="496604"/>
                    </a:lnTo>
                    <a:lnTo>
                      <a:pt x="459376" y="490321"/>
                    </a:lnTo>
                    <a:lnTo>
                      <a:pt x="465515" y="489656"/>
                    </a:lnTo>
                    <a:lnTo>
                      <a:pt x="474255" y="480121"/>
                    </a:lnTo>
                    <a:lnTo>
                      <a:pt x="477169" y="471646"/>
                    </a:lnTo>
                    <a:lnTo>
                      <a:pt x="477556" y="460124"/>
                    </a:lnTo>
                    <a:lnTo>
                      <a:pt x="477608" y="456582"/>
                    </a:lnTo>
                    <a:lnTo>
                      <a:pt x="477608" y="454006"/>
                    </a:lnTo>
                    <a:lnTo>
                      <a:pt x="476349" y="448872"/>
                    </a:lnTo>
                    <a:lnTo>
                      <a:pt x="473321" y="446077"/>
                    </a:lnTo>
                    <a:lnTo>
                      <a:pt x="472622" y="441187"/>
                    </a:lnTo>
                    <a:lnTo>
                      <a:pt x="473899" y="437523"/>
                    </a:lnTo>
                    <a:lnTo>
                      <a:pt x="475977" y="432180"/>
                    </a:lnTo>
                    <a:lnTo>
                      <a:pt x="479420" y="429531"/>
                    </a:lnTo>
                    <a:lnTo>
                      <a:pt x="484109" y="426712"/>
                    </a:lnTo>
                    <a:lnTo>
                      <a:pt x="490294" y="417970"/>
                    </a:lnTo>
                    <a:lnTo>
                      <a:pt x="494018" y="412878"/>
                    </a:lnTo>
                    <a:lnTo>
                      <a:pt x="495627" y="406050"/>
                    </a:lnTo>
                    <a:lnTo>
                      <a:pt x="497629" y="400196"/>
                    </a:lnTo>
                    <a:lnTo>
                      <a:pt x="500703" y="388094"/>
                    </a:lnTo>
                    <a:lnTo>
                      <a:pt x="503968" y="382714"/>
                    </a:lnTo>
                    <a:lnTo>
                      <a:pt x="510115" y="376952"/>
                    </a:lnTo>
                    <a:lnTo>
                      <a:pt x="512229" y="373112"/>
                    </a:lnTo>
                    <a:lnTo>
                      <a:pt x="512612" y="368884"/>
                    </a:lnTo>
                    <a:lnTo>
                      <a:pt x="511460" y="365235"/>
                    </a:lnTo>
                    <a:lnTo>
                      <a:pt x="509923" y="361587"/>
                    </a:lnTo>
                    <a:lnTo>
                      <a:pt x="511076" y="356208"/>
                    </a:lnTo>
                    <a:lnTo>
                      <a:pt x="513958" y="351791"/>
                    </a:lnTo>
                    <a:lnTo>
                      <a:pt x="518760" y="350253"/>
                    </a:lnTo>
                    <a:lnTo>
                      <a:pt x="521056" y="350123"/>
                    </a:lnTo>
                    <a:lnTo>
                      <a:pt x="526187" y="350995"/>
                    </a:lnTo>
                    <a:lnTo>
                      <a:pt x="531071" y="352635"/>
                    </a:lnTo>
                    <a:lnTo>
                      <a:pt x="534657" y="353863"/>
                    </a:lnTo>
                    <a:lnTo>
                      <a:pt x="541062" y="356226"/>
                    </a:lnTo>
                    <a:lnTo>
                      <a:pt x="547422" y="357122"/>
                    </a:lnTo>
                    <a:lnTo>
                      <a:pt x="551546" y="354813"/>
                    </a:lnTo>
                    <a:lnTo>
                      <a:pt x="553776" y="351235"/>
                    </a:lnTo>
                    <a:lnTo>
                      <a:pt x="551251" y="347176"/>
                    </a:lnTo>
                    <a:lnTo>
                      <a:pt x="546660" y="342690"/>
                    </a:lnTo>
                    <a:lnTo>
                      <a:pt x="542027" y="340132"/>
                    </a:lnTo>
                    <a:lnTo>
                      <a:pt x="537642" y="336730"/>
                    </a:lnTo>
                    <a:lnTo>
                      <a:pt x="533429" y="332559"/>
                    </a:lnTo>
                    <a:lnTo>
                      <a:pt x="536420" y="329303"/>
                    </a:lnTo>
                    <a:lnTo>
                      <a:pt x="542181" y="325949"/>
                    </a:lnTo>
                    <a:lnTo>
                      <a:pt x="549105" y="325703"/>
                    </a:lnTo>
                    <a:lnTo>
                      <a:pt x="556628" y="326159"/>
                    </a:lnTo>
                    <a:lnTo>
                      <a:pt x="561852" y="326265"/>
                    </a:lnTo>
                    <a:lnTo>
                      <a:pt x="570616" y="326208"/>
                    </a:lnTo>
                    <a:lnTo>
                      <a:pt x="575816" y="323920"/>
                    </a:lnTo>
                    <a:lnTo>
                      <a:pt x="577735" y="320490"/>
                    </a:lnTo>
                    <a:lnTo>
                      <a:pt x="579495" y="310272"/>
                    </a:lnTo>
                    <a:lnTo>
                      <a:pt x="579761" y="305110"/>
                    </a:lnTo>
                    <a:lnTo>
                      <a:pt x="580214" y="298413"/>
                    </a:lnTo>
                    <a:lnTo>
                      <a:pt x="580478" y="293330"/>
                    </a:lnTo>
                    <a:lnTo>
                      <a:pt x="581389" y="290341"/>
                    </a:lnTo>
                    <a:lnTo>
                      <a:pt x="582066" y="283956"/>
                    </a:lnTo>
                    <a:lnTo>
                      <a:pt x="585223" y="276617"/>
                    </a:lnTo>
                    <a:lnTo>
                      <a:pt x="587799" y="271274"/>
                    </a:lnTo>
                    <a:lnTo>
                      <a:pt x="589608" y="262289"/>
                    </a:lnTo>
                    <a:lnTo>
                      <a:pt x="590086" y="259536"/>
                    </a:lnTo>
                    <a:lnTo>
                      <a:pt x="590183" y="258980"/>
                    </a:lnTo>
                    <a:lnTo>
                      <a:pt x="590488" y="257219"/>
                    </a:lnTo>
                    <a:lnTo>
                      <a:pt x="586811" y="253060"/>
                    </a:lnTo>
                    <a:lnTo>
                      <a:pt x="582526" y="248655"/>
                    </a:lnTo>
                    <a:lnTo>
                      <a:pt x="577714" y="243704"/>
                    </a:lnTo>
                    <a:lnTo>
                      <a:pt x="574091" y="240623"/>
                    </a:lnTo>
                    <a:lnTo>
                      <a:pt x="567215" y="238716"/>
                    </a:lnTo>
                    <a:lnTo>
                      <a:pt x="560846" y="238203"/>
                    </a:lnTo>
                    <a:lnTo>
                      <a:pt x="555210" y="237370"/>
                    </a:lnTo>
                    <a:lnTo>
                      <a:pt x="546066" y="235077"/>
                    </a:lnTo>
                    <a:lnTo>
                      <a:pt x="539316" y="233950"/>
                    </a:lnTo>
                    <a:lnTo>
                      <a:pt x="532003" y="231699"/>
                    </a:lnTo>
                    <a:lnTo>
                      <a:pt x="523002" y="231699"/>
                    </a:lnTo>
                    <a:lnTo>
                      <a:pt x="516814" y="233388"/>
                    </a:lnTo>
                    <a:lnTo>
                      <a:pt x="510064" y="235636"/>
                    </a:lnTo>
                    <a:lnTo>
                      <a:pt x="505000" y="237325"/>
                    </a:lnTo>
                    <a:lnTo>
                      <a:pt x="500124" y="241696"/>
                    </a:lnTo>
                    <a:lnTo>
                      <a:pt x="494836" y="240857"/>
                    </a:lnTo>
                    <a:lnTo>
                      <a:pt x="490197" y="240195"/>
                    </a:lnTo>
                    <a:lnTo>
                      <a:pt x="488209" y="242182"/>
                    </a:lnTo>
                    <a:lnTo>
                      <a:pt x="482700" y="244050"/>
                    </a:lnTo>
                    <a:lnTo>
                      <a:pt x="476830" y="241851"/>
                    </a:lnTo>
                    <a:lnTo>
                      <a:pt x="471846" y="237744"/>
                    </a:lnTo>
                    <a:lnTo>
                      <a:pt x="469338" y="232914"/>
                    </a:lnTo>
                    <a:lnTo>
                      <a:pt x="469362" y="227379"/>
                    </a:lnTo>
                    <a:lnTo>
                      <a:pt x="472389" y="224585"/>
                    </a:lnTo>
                    <a:lnTo>
                      <a:pt x="481007" y="216432"/>
                    </a:lnTo>
                    <a:lnTo>
                      <a:pt x="486829" y="201061"/>
                    </a:lnTo>
                    <a:lnTo>
                      <a:pt x="485431" y="185222"/>
                    </a:lnTo>
                    <a:lnTo>
                      <a:pt x="482637" y="177072"/>
                    </a:lnTo>
                    <a:lnTo>
                      <a:pt x="475184" y="172646"/>
                    </a:lnTo>
                    <a:lnTo>
                      <a:pt x="467335" y="171279"/>
                    </a:lnTo>
                    <a:lnTo>
                      <a:pt x="466342" y="167965"/>
                    </a:lnTo>
                    <a:lnTo>
                      <a:pt x="463043" y="166559"/>
                    </a:lnTo>
                    <a:lnTo>
                      <a:pt x="457198" y="164311"/>
                    </a:lnTo>
                    <a:lnTo>
                      <a:pt x="452544" y="160660"/>
                    </a:lnTo>
                    <a:lnTo>
                      <a:pt x="447647" y="155477"/>
                    </a:lnTo>
                    <a:lnTo>
                      <a:pt x="442174" y="149429"/>
                    </a:lnTo>
                    <a:lnTo>
                      <a:pt x="439006" y="146547"/>
                    </a:lnTo>
                    <a:lnTo>
                      <a:pt x="434685" y="143956"/>
                    </a:lnTo>
                    <a:lnTo>
                      <a:pt x="430078" y="142804"/>
                    </a:lnTo>
                    <a:lnTo>
                      <a:pt x="423741" y="141942"/>
                    </a:lnTo>
                    <a:lnTo>
                      <a:pt x="419132" y="142227"/>
                    </a:lnTo>
                    <a:lnTo>
                      <a:pt x="409052" y="142227"/>
                    </a:lnTo>
                    <a:lnTo>
                      <a:pt x="403097" y="140240"/>
                    </a:lnTo>
                    <a:lnTo>
                      <a:pt x="397730" y="136046"/>
                    </a:lnTo>
                    <a:lnTo>
                      <a:pt x="395562" y="133226"/>
                    </a:lnTo>
                    <a:lnTo>
                      <a:pt x="392926" y="130708"/>
                    </a:lnTo>
                    <a:lnTo>
                      <a:pt x="390330" y="128691"/>
                    </a:lnTo>
                    <a:lnTo>
                      <a:pt x="388026" y="126963"/>
                    </a:lnTo>
                    <a:lnTo>
                      <a:pt x="382841" y="124371"/>
                    </a:lnTo>
                    <a:lnTo>
                      <a:pt x="378521" y="122932"/>
                    </a:lnTo>
                    <a:lnTo>
                      <a:pt x="372184" y="120915"/>
                    </a:lnTo>
                    <a:lnTo>
                      <a:pt x="364539" y="119201"/>
                    </a:lnTo>
                    <a:lnTo>
                      <a:pt x="358427" y="120034"/>
                    </a:lnTo>
                    <a:lnTo>
                      <a:pt x="353704" y="119758"/>
                    </a:lnTo>
                    <a:lnTo>
                      <a:pt x="348981" y="118925"/>
                    </a:lnTo>
                    <a:lnTo>
                      <a:pt x="345900" y="117449"/>
                    </a:lnTo>
                    <a:lnTo>
                      <a:pt x="342165" y="110887"/>
                    </a:lnTo>
                    <a:lnTo>
                      <a:pt x="339156" y="107899"/>
                    </a:lnTo>
                    <a:lnTo>
                      <a:pt x="334725" y="103108"/>
                    </a:lnTo>
                    <a:lnTo>
                      <a:pt x="333275" y="95523"/>
                    </a:lnTo>
                    <a:lnTo>
                      <a:pt x="334620" y="85978"/>
                    </a:lnTo>
                    <a:lnTo>
                      <a:pt x="335077" y="79347"/>
                    </a:lnTo>
                    <a:lnTo>
                      <a:pt x="334162" y="72713"/>
                    </a:lnTo>
                    <a:lnTo>
                      <a:pt x="331418" y="69056"/>
                    </a:lnTo>
                    <a:lnTo>
                      <a:pt x="326625" y="65556"/>
                    </a:lnTo>
                    <a:lnTo>
                      <a:pt x="323250" y="65258"/>
                    </a:lnTo>
                    <a:lnTo>
                      <a:pt x="321234" y="65219"/>
                    </a:lnTo>
                    <a:lnTo>
                      <a:pt x="316978" y="67370"/>
                    </a:lnTo>
                    <a:lnTo>
                      <a:pt x="314561" y="68940"/>
                    </a:lnTo>
                    <a:lnTo>
                      <a:pt x="309561" y="72619"/>
                    </a:lnTo>
                    <a:lnTo>
                      <a:pt x="306505" y="75331"/>
                    </a:lnTo>
                    <a:lnTo>
                      <a:pt x="301440" y="78470"/>
                    </a:lnTo>
                    <a:lnTo>
                      <a:pt x="295747" y="82212"/>
                    </a:lnTo>
                    <a:lnTo>
                      <a:pt x="290404" y="87576"/>
                    </a:lnTo>
                    <a:lnTo>
                      <a:pt x="288627" y="91474"/>
                    </a:lnTo>
                    <a:lnTo>
                      <a:pt x="287240" y="96301"/>
                    </a:lnTo>
                    <a:lnTo>
                      <a:pt x="286078" y="99791"/>
                    </a:lnTo>
                    <a:lnTo>
                      <a:pt x="284527" y="102892"/>
                    </a:lnTo>
                    <a:lnTo>
                      <a:pt x="281232" y="105991"/>
                    </a:lnTo>
                    <a:lnTo>
                      <a:pt x="276969" y="107154"/>
                    </a:lnTo>
                    <a:lnTo>
                      <a:pt x="273480" y="108123"/>
                    </a:lnTo>
                    <a:lnTo>
                      <a:pt x="269410" y="108123"/>
                    </a:lnTo>
                    <a:lnTo>
                      <a:pt x="260301" y="107154"/>
                    </a:lnTo>
                    <a:lnTo>
                      <a:pt x="255844" y="105991"/>
                    </a:lnTo>
                    <a:lnTo>
                      <a:pt x="250224" y="104827"/>
                    </a:lnTo>
                    <a:lnTo>
                      <a:pt x="244603" y="102504"/>
                    </a:lnTo>
                    <a:lnTo>
                      <a:pt x="240146" y="101340"/>
                    </a:lnTo>
                    <a:lnTo>
                      <a:pt x="235302" y="100757"/>
                    </a:lnTo>
                    <a:lnTo>
                      <a:pt x="230456" y="100371"/>
                    </a:lnTo>
                    <a:lnTo>
                      <a:pt x="221573" y="99855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83" name="object 92">
                <a:extLst>
                  <a:ext uri="{FF2B5EF4-FFF2-40B4-BE49-F238E27FC236}">
                    <a16:creationId xmlns:a16="http://schemas.microsoft.com/office/drawing/2014/main" id="{99CC6B63-5312-4B7C-B1D2-F9985E01ADDC}"/>
                  </a:ext>
                </a:extLst>
              </p:cNvPr>
              <p:cNvSpPr/>
              <p:nvPr/>
            </p:nvSpPr>
            <p:spPr>
              <a:xfrm>
                <a:off x="3598985" y="3812466"/>
                <a:ext cx="723841" cy="1554084"/>
              </a:xfrm>
              <a:custGeom>
                <a:avLst/>
                <a:gdLst/>
                <a:ahLst/>
                <a:cxnLst/>
                <a:rect l="l" t="t" r="r" b="b"/>
                <a:pathLst>
                  <a:path w="723841" h="1554084">
                    <a:moveTo>
                      <a:pt x="75016" y="768790"/>
                    </a:moveTo>
                    <a:lnTo>
                      <a:pt x="77324" y="768793"/>
                    </a:lnTo>
                    <a:lnTo>
                      <a:pt x="81928" y="768489"/>
                    </a:lnTo>
                    <a:lnTo>
                      <a:pt x="87026" y="766782"/>
                    </a:lnTo>
                    <a:lnTo>
                      <a:pt x="90855" y="766275"/>
                    </a:lnTo>
                    <a:lnTo>
                      <a:pt x="96022" y="764333"/>
                    </a:lnTo>
                    <a:lnTo>
                      <a:pt x="100735" y="760448"/>
                    </a:lnTo>
                    <a:lnTo>
                      <a:pt x="101523" y="759558"/>
                    </a:lnTo>
                    <a:lnTo>
                      <a:pt x="100415" y="751724"/>
                    </a:lnTo>
                    <a:lnTo>
                      <a:pt x="98814" y="744865"/>
                    </a:lnTo>
                    <a:lnTo>
                      <a:pt x="93554" y="733887"/>
                    </a:lnTo>
                    <a:lnTo>
                      <a:pt x="84177" y="723595"/>
                    </a:lnTo>
                    <a:lnTo>
                      <a:pt x="72743" y="711475"/>
                    </a:lnTo>
                    <a:lnTo>
                      <a:pt x="67926" y="701912"/>
                    </a:lnTo>
                    <a:lnTo>
                      <a:pt x="67253" y="695375"/>
                    </a:lnTo>
                    <a:lnTo>
                      <a:pt x="66418" y="688616"/>
                    </a:lnTo>
                    <a:lnTo>
                      <a:pt x="66583" y="681824"/>
                    </a:lnTo>
                    <a:lnTo>
                      <a:pt x="66968" y="674712"/>
                    </a:lnTo>
                    <a:lnTo>
                      <a:pt x="66148" y="668415"/>
                    </a:lnTo>
                    <a:lnTo>
                      <a:pt x="66318" y="664165"/>
                    </a:lnTo>
                    <a:lnTo>
                      <a:pt x="65828" y="656161"/>
                    </a:lnTo>
                    <a:lnTo>
                      <a:pt x="66288" y="651365"/>
                    </a:lnTo>
                    <a:lnTo>
                      <a:pt x="67362" y="646547"/>
                    </a:lnTo>
                    <a:lnTo>
                      <a:pt x="67910" y="639742"/>
                    </a:lnTo>
                    <a:lnTo>
                      <a:pt x="69579" y="634287"/>
                    </a:lnTo>
                    <a:lnTo>
                      <a:pt x="70193" y="629487"/>
                    </a:lnTo>
                    <a:lnTo>
                      <a:pt x="73024" y="624305"/>
                    </a:lnTo>
                    <a:lnTo>
                      <a:pt x="75689" y="618740"/>
                    </a:lnTo>
                    <a:lnTo>
                      <a:pt x="78645" y="615022"/>
                    </a:lnTo>
                    <a:lnTo>
                      <a:pt x="81250" y="612315"/>
                    </a:lnTo>
                    <a:lnTo>
                      <a:pt x="83561" y="610080"/>
                    </a:lnTo>
                    <a:lnTo>
                      <a:pt x="86535" y="609290"/>
                    </a:lnTo>
                    <a:lnTo>
                      <a:pt x="88686" y="609220"/>
                    </a:lnTo>
                    <a:lnTo>
                      <a:pt x="91739" y="608506"/>
                    </a:lnTo>
                    <a:lnTo>
                      <a:pt x="95010" y="607397"/>
                    </a:lnTo>
                    <a:lnTo>
                      <a:pt x="99190" y="603484"/>
                    </a:lnTo>
                    <a:lnTo>
                      <a:pt x="103064" y="601972"/>
                    </a:lnTo>
                    <a:lnTo>
                      <a:pt x="108516" y="599326"/>
                    </a:lnTo>
                    <a:lnTo>
                      <a:pt x="113030" y="593859"/>
                    </a:lnTo>
                    <a:lnTo>
                      <a:pt x="114937" y="588630"/>
                    </a:lnTo>
                    <a:lnTo>
                      <a:pt x="115032" y="582069"/>
                    </a:lnTo>
                    <a:lnTo>
                      <a:pt x="114537" y="578691"/>
                    </a:lnTo>
                    <a:lnTo>
                      <a:pt x="112733" y="575204"/>
                    </a:lnTo>
                    <a:lnTo>
                      <a:pt x="112022" y="569903"/>
                    </a:lnTo>
                    <a:lnTo>
                      <a:pt x="110346" y="565638"/>
                    </a:lnTo>
                    <a:lnTo>
                      <a:pt x="108960" y="560823"/>
                    </a:lnTo>
                    <a:lnTo>
                      <a:pt x="107146" y="554711"/>
                    </a:lnTo>
                    <a:lnTo>
                      <a:pt x="105489" y="548669"/>
                    </a:lnTo>
                    <a:lnTo>
                      <a:pt x="103818" y="544560"/>
                    </a:lnTo>
                    <a:lnTo>
                      <a:pt x="101213" y="537777"/>
                    </a:lnTo>
                    <a:lnTo>
                      <a:pt x="100199" y="534958"/>
                    </a:lnTo>
                    <a:lnTo>
                      <a:pt x="98815" y="530219"/>
                    </a:lnTo>
                    <a:lnTo>
                      <a:pt x="98950" y="524891"/>
                    </a:lnTo>
                    <a:lnTo>
                      <a:pt x="97464" y="518032"/>
                    </a:lnTo>
                    <a:lnTo>
                      <a:pt x="93123" y="513588"/>
                    </a:lnTo>
                    <a:lnTo>
                      <a:pt x="89266" y="510857"/>
                    </a:lnTo>
                    <a:lnTo>
                      <a:pt x="81815" y="508782"/>
                    </a:lnTo>
                    <a:lnTo>
                      <a:pt x="76311" y="507418"/>
                    </a:lnTo>
                    <a:lnTo>
                      <a:pt x="68818" y="506424"/>
                    </a:lnTo>
                    <a:lnTo>
                      <a:pt x="65199" y="503918"/>
                    </a:lnTo>
                    <a:lnTo>
                      <a:pt x="62871" y="500908"/>
                    </a:lnTo>
                    <a:lnTo>
                      <a:pt x="60734" y="496655"/>
                    </a:lnTo>
                    <a:lnTo>
                      <a:pt x="60351" y="491962"/>
                    </a:lnTo>
                    <a:lnTo>
                      <a:pt x="61103" y="484304"/>
                    </a:lnTo>
                    <a:lnTo>
                      <a:pt x="61564" y="479584"/>
                    </a:lnTo>
                    <a:lnTo>
                      <a:pt x="59033" y="475036"/>
                    </a:lnTo>
                    <a:lnTo>
                      <a:pt x="50475" y="470595"/>
                    </a:lnTo>
                    <a:lnTo>
                      <a:pt x="47926" y="467588"/>
                    </a:lnTo>
                    <a:lnTo>
                      <a:pt x="47641" y="464161"/>
                    </a:lnTo>
                    <a:lnTo>
                      <a:pt x="48497" y="460449"/>
                    </a:lnTo>
                    <a:lnTo>
                      <a:pt x="49640" y="457591"/>
                    </a:lnTo>
                    <a:lnTo>
                      <a:pt x="49925" y="451880"/>
                    </a:lnTo>
                    <a:lnTo>
                      <a:pt x="51354" y="446737"/>
                    </a:lnTo>
                    <a:lnTo>
                      <a:pt x="52210" y="442739"/>
                    </a:lnTo>
                    <a:lnTo>
                      <a:pt x="60168" y="424632"/>
                    </a:lnTo>
                    <a:lnTo>
                      <a:pt x="61327" y="415337"/>
                    </a:lnTo>
                    <a:lnTo>
                      <a:pt x="61914" y="409690"/>
                    </a:lnTo>
                    <a:lnTo>
                      <a:pt x="63275" y="404246"/>
                    </a:lnTo>
                    <a:lnTo>
                      <a:pt x="63861" y="398596"/>
                    </a:lnTo>
                    <a:lnTo>
                      <a:pt x="66006" y="393590"/>
                    </a:lnTo>
                    <a:lnTo>
                      <a:pt x="68242" y="386652"/>
                    </a:lnTo>
                    <a:lnTo>
                      <a:pt x="68863" y="382083"/>
                    </a:lnTo>
                    <a:lnTo>
                      <a:pt x="67311" y="376886"/>
                    </a:lnTo>
                    <a:lnTo>
                      <a:pt x="65366" y="371472"/>
                    </a:lnTo>
                    <a:lnTo>
                      <a:pt x="63885" y="366120"/>
                    </a:lnTo>
                    <a:lnTo>
                      <a:pt x="63554" y="360655"/>
                    </a:lnTo>
                    <a:lnTo>
                      <a:pt x="63154" y="355424"/>
                    </a:lnTo>
                    <a:lnTo>
                      <a:pt x="62981" y="350105"/>
                    </a:lnTo>
                    <a:lnTo>
                      <a:pt x="62744" y="345178"/>
                    </a:lnTo>
                    <a:lnTo>
                      <a:pt x="63293" y="338371"/>
                    </a:lnTo>
                    <a:lnTo>
                      <a:pt x="62302" y="322800"/>
                    </a:lnTo>
                    <a:lnTo>
                      <a:pt x="65968" y="314003"/>
                    </a:lnTo>
                    <a:lnTo>
                      <a:pt x="68167" y="307408"/>
                    </a:lnTo>
                    <a:lnTo>
                      <a:pt x="68900" y="297143"/>
                    </a:lnTo>
                    <a:lnTo>
                      <a:pt x="72565" y="286879"/>
                    </a:lnTo>
                    <a:lnTo>
                      <a:pt x="72565" y="279549"/>
                    </a:lnTo>
                    <a:lnTo>
                      <a:pt x="71099" y="270020"/>
                    </a:lnTo>
                    <a:lnTo>
                      <a:pt x="68900" y="262687"/>
                    </a:lnTo>
                    <a:lnTo>
                      <a:pt x="73604" y="255505"/>
                    </a:lnTo>
                    <a:lnTo>
                      <a:pt x="76384" y="248707"/>
                    </a:lnTo>
                    <a:lnTo>
                      <a:pt x="80926" y="246478"/>
                    </a:lnTo>
                    <a:lnTo>
                      <a:pt x="84123" y="247839"/>
                    </a:lnTo>
                    <a:lnTo>
                      <a:pt x="114614" y="250496"/>
                    </a:lnTo>
                    <a:lnTo>
                      <a:pt x="116550" y="245093"/>
                    </a:lnTo>
                    <a:lnTo>
                      <a:pt x="118016" y="239230"/>
                    </a:lnTo>
                    <a:lnTo>
                      <a:pt x="119482" y="234099"/>
                    </a:lnTo>
                    <a:lnTo>
                      <a:pt x="120948" y="228233"/>
                    </a:lnTo>
                    <a:lnTo>
                      <a:pt x="123148" y="220903"/>
                    </a:lnTo>
                    <a:lnTo>
                      <a:pt x="127546" y="213571"/>
                    </a:lnTo>
                    <a:lnTo>
                      <a:pt x="131944" y="201110"/>
                    </a:lnTo>
                    <a:lnTo>
                      <a:pt x="131944" y="195976"/>
                    </a:lnTo>
                    <a:lnTo>
                      <a:pt x="132678" y="192313"/>
                    </a:lnTo>
                    <a:lnTo>
                      <a:pt x="133410" y="183515"/>
                    </a:lnTo>
                    <a:lnTo>
                      <a:pt x="134144" y="179117"/>
                    </a:lnTo>
                    <a:lnTo>
                      <a:pt x="136343" y="172519"/>
                    </a:lnTo>
                    <a:lnTo>
                      <a:pt x="150271" y="156201"/>
                    </a:lnTo>
                    <a:lnTo>
                      <a:pt x="157131" y="150711"/>
                    </a:lnTo>
                    <a:lnTo>
                      <a:pt x="162849" y="148652"/>
                    </a:lnTo>
                    <a:lnTo>
                      <a:pt x="169710" y="150712"/>
                    </a:lnTo>
                    <a:lnTo>
                      <a:pt x="174512" y="152540"/>
                    </a:lnTo>
                    <a:lnTo>
                      <a:pt x="180001" y="152540"/>
                    </a:lnTo>
                    <a:lnTo>
                      <a:pt x="188692" y="152085"/>
                    </a:lnTo>
                    <a:lnTo>
                      <a:pt x="210189" y="143163"/>
                    </a:lnTo>
                    <a:lnTo>
                      <a:pt x="219794" y="137218"/>
                    </a:lnTo>
                    <a:lnTo>
                      <a:pt x="234202" y="129673"/>
                    </a:lnTo>
                    <a:lnTo>
                      <a:pt x="246323" y="124184"/>
                    </a:lnTo>
                    <a:lnTo>
                      <a:pt x="253641" y="115948"/>
                    </a:lnTo>
                    <a:lnTo>
                      <a:pt x="261645" y="105656"/>
                    </a:lnTo>
                    <a:lnTo>
                      <a:pt x="268507" y="94451"/>
                    </a:lnTo>
                    <a:lnTo>
                      <a:pt x="274453" y="75471"/>
                    </a:lnTo>
                    <a:lnTo>
                      <a:pt x="273080" y="61750"/>
                    </a:lnTo>
                    <a:lnTo>
                      <a:pt x="269878" y="47797"/>
                    </a:lnTo>
                    <a:lnTo>
                      <a:pt x="268049" y="35678"/>
                    </a:lnTo>
                    <a:lnTo>
                      <a:pt x="264847" y="27901"/>
                    </a:lnTo>
                    <a:lnTo>
                      <a:pt x="261874" y="24699"/>
                    </a:lnTo>
                    <a:lnTo>
                      <a:pt x="260731" y="16239"/>
                    </a:lnTo>
                    <a:lnTo>
                      <a:pt x="261874" y="11664"/>
                    </a:lnTo>
                    <a:lnTo>
                      <a:pt x="264847" y="8004"/>
                    </a:lnTo>
                    <a:lnTo>
                      <a:pt x="272623" y="1373"/>
                    </a:lnTo>
                    <a:lnTo>
                      <a:pt x="282914" y="0"/>
                    </a:lnTo>
                    <a:lnTo>
                      <a:pt x="300981" y="0"/>
                    </a:lnTo>
                    <a:lnTo>
                      <a:pt x="319048" y="2287"/>
                    </a:lnTo>
                    <a:lnTo>
                      <a:pt x="332055" y="7530"/>
                    </a:lnTo>
                    <a:lnTo>
                      <a:pt x="336311" y="8320"/>
                    </a:lnTo>
                    <a:lnTo>
                      <a:pt x="342502" y="9508"/>
                    </a:lnTo>
                    <a:lnTo>
                      <a:pt x="349638" y="11360"/>
                    </a:lnTo>
                    <a:lnTo>
                      <a:pt x="359519" y="11534"/>
                    </a:lnTo>
                    <a:lnTo>
                      <a:pt x="361873" y="12876"/>
                    </a:lnTo>
                    <a:lnTo>
                      <a:pt x="364218" y="15161"/>
                    </a:lnTo>
                    <a:lnTo>
                      <a:pt x="365615" y="16577"/>
                    </a:lnTo>
                    <a:lnTo>
                      <a:pt x="366371" y="17287"/>
                    </a:lnTo>
                    <a:lnTo>
                      <a:pt x="367363" y="17889"/>
                    </a:lnTo>
                    <a:lnTo>
                      <a:pt x="368120" y="18600"/>
                    </a:lnTo>
                    <a:lnTo>
                      <a:pt x="369256" y="19626"/>
                    </a:lnTo>
                    <a:lnTo>
                      <a:pt x="370360" y="20343"/>
                    </a:lnTo>
                    <a:lnTo>
                      <a:pt x="371077" y="21054"/>
                    </a:lnTo>
                    <a:lnTo>
                      <a:pt x="371801" y="21491"/>
                    </a:lnTo>
                    <a:lnTo>
                      <a:pt x="372909" y="22093"/>
                    </a:lnTo>
                    <a:lnTo>
                      <a:pt x="373979" y="22579"/>
                    </a:lnTo>
                    <a:lnTo>
                      <a:pt x="374655" y="23399"/>
                    </a:lnTo>
                    <a:lnTo>
                      <a:pt x="375111" y="23800"/>
                    </a:lnTo>
                    <a:lnTo>
                      <a:pt x="375485" y="24304"/>
                    </a:lnTo>
                    <a:lnTo>
                      <a:pt x="375866" y="24584"/>
                    </a:lnTo>
                    <a:lnTo>
                      <a:pt x="376472" y="25136"/>
                    </a:lnTo>
                    <a:lnTo>
                      <a:pt x="377465" y="25622"/>
                    </a:lnTo>
                    <a:lnTo>
                      <a:pt x="378106" y="26328"/>
                    </a:lnTo>
                    <a:lnTo>
                      <a:pt x="378635" y="26844"/>
                    </a:lnTo>
                    <a:lnTo>
                      <a:pt x="379238" y="27512"/>
                    </a:lnTo>
                    <a:lnTo>
                      <a:pt x="379732" y="27864"/>
                    </a:lnTo>
                    <a:lnTo>
                      <a:pt x="380375" y="28460"/>
                    </a:lnTo>
                    <a:lnTo>
                      <a:pt x="381022" y="28897"/>
                    </a:lnTo>
                    <a:lnTo>
                      <a:pt x="381627" y="29529"/>
                    </a:lnTo>
                    <a:lnTo>
                      <a:pt x="382233" y="30040"/>
                    </a:lnTo>
                    <a:lnTo>
                      <a:pt x="383212" y="31218"/>
                    </a:lnTo>
                    <a:lnTo>
                      <a:pt x="383998" y="32354"/>
                    </a:lnTo>
                    <a:lnTo>
                      <a:pt x="384494" y="32555"/>
                    </a:lnTo>
                    <a:lnTo>
                      <a:pt x="385284" y="33539"/>
                    </a:lnTo>
                    <a:lnTo>
                      <a:pt x="385692" y="34317"/>
                    </a:lnTo>
                    <a:lnTo>
                      <a:pt x="386275" y="35908"/>
                    </a:lnTo>
                    <a:lnTo>
                      <a:pt x="386985" y="36965"/>
                    </a:lnTo>
                    <a:lnTo>
                      <a:pt x="387391" y="37865"/>
                    </a:lnTo>
                    <a:lnTo>
                      <a:pt x="387953" y="38642"/>
                    </a:lnTo>
                    <a:lnTo>
                      <a:pt x="388237" y="39809"/>
                    </a:lnTo>
                    <a:lnTo>
                      <a:pt x="388336" y="40543"/>
                    </a:lnTo>
                    <a:lnTo>
                      <a:pt x="388849" y="41789"/>
                    </a:lnTo>
                    <a:lnTo>
                      <a:pt x="389141" y="42604"/>
                    </a:lnTo>
                    <a:lnTo>
                      <a:pt x="389602" y="44426"/>
                    </a:lnTo>
                    <a:lnTo>
                      <a:pt x="389730" y="45623"/>
                    </a:lnTo>
                    <a:lnTo>
                      <a:pt x="390129" y="46826"/>
                    </a:lnTo>
                    <a:lnTo>
                      <a:pt x="390470" y="48879"/>
                    </a:lnTo>
                    <a:lnTo>
                      <a:pt x="390606" y="49730"/>
                    </a:lnTo>
                    <a:lnTo>
                      <a:pt x="390723" y="51431"/>
                    </a:lnTo>
                    <a:lnTo>
                      <a:pt x="390766" y="53011"/>
                    </a:lnTo>
                    <a:lnTo>
                      <a:pt x="390730" y="54627"/>
                    </a:lnTo>
                    <a:lnTo>
                      <a:pt x="390819" y="63448"/>
                    </a:lnTo>
                    <a:lnTo>
                      <a:pt x="389855" y="69958"/>
                    </a:lnTo>
                    <a:lnTo>
                      <a:pt x="388649" y="74539"/>
                    </a:lnTo>
                    <a:lnTo>
                      <a:pt x="385996" y="76950"/>
                    </a:lnTo>
                    <a:lnTo>
                      <a:pt x="381656" y="79119"/>
                    </a:lnTo>
                    <a:lnTo>
                      <a:pt x="376352" y="82494"/>
                    </a:lnTo>
                    <a:lnTo>
                      <a:pt x="374181" y="86112"/>
                    </a:lnTo>
                    <a:lnTo>
                      <a:pt x="372735" y="90453"/>
                    </a:lnTo>
                    <a:lnTo>
                      <a:pt x="371288" y="97925"/>
                    </a:lnTo>
                    <a:lnTo>
                      <a:pt x="369118" y="102266"/>
                    </a:lnTo>
                    <a:lnTo>
                      <a:pt x="364778" y="106607"/>
                    </a:lnTo>
                    <a:lnTo>
                      <a:pt x="361403" y="109982"/>
                    </a:lnTo>
                    <a:lnTo>
                      <a:pt x="354893" y="114806"/>
                    </a:lnTo>
                    <a:lnTo>
                      <a:pt x="352964" y="118181"/>
                    </a:lnTo>
                    <a:lnTo>
                      <a:pt x="350311" y="123485"/>
                    </a:lnTo>
                    <a:lnTo>
                      <a:pt x="347418" y="133370"/>
                    </a:lnTo>
                    <a:lnTo>
                      <a:pt x="347177" y="137227"/>
                    </a:lnTo>
                    <a:lnTo>
                      <a:pt x="346936" y="138676"/>
                    </a:lnTo>
                    <a:lnTo>
                      <a:pt x="344659" y="142501"/>
                    </a:lnTo>
                    <a:lnTo>
                      <a:pt x="342331" y="146228"/>
                    </a:lnTo>
                    <a:lnTo>
                      <a:pt x="341399" y="150651"/>
                    </a:lnTo>
                    <a:lnTo>
                      <a:pt x="342331" y="154144"/>
                    </a:lnTo>
                    <a:lnTo>
                      <a:pt x="345971" y="159411"/>
                    </a:lnTo>
                    <a:lnTo>
                      <a:pt x="347176" y="163992"/>
                    </a:lnTo>
                    <a:lnTo>
                      <a:pt x="348623" y="166165"/>
                    </a:lnTo>
                    <a:lnTo>
                      <a:pt x="349588" y="168333"/>
                    </a:lnTo>
                    <a:lnTo>
                      <a:pt x="350311" y="169779"/>
                    </a:lnTo>
                    <a:lnTo>
                      <a:pt x="351999" y="173154"/>
                    </a:lnTo>
                    <a:lnTo>
                      <a:pt x="352240" y="176532"/>
                    </a:lnTo>
                    <a:lnTo>
                      <a:pt x="352964" y="180390"/>
                    </a:lnTo>
                    <a:lnTo>
                      <a:pt x="352481" y="182558"/>
                    </a:lnTo>
                    <a:lnTo>
                      <a:pt x="350311" y="184004"/>
                    </a:lnTo>
                    <a:lnTo>
                      <a:pt x="348141" y="184248"/>
                    </a:lnTo>
                    <a:lnTo>
                      <a:pt x="334059" y="195125"/>
                    </a:lnTo>
                    <a:lnTo>
                      <a:pt x="332260" y="196164"/>
                    </a:lnTo>
                    <a:lnTo>
                      <a:pt x="331080" y="197143"/>
                    </a:lnTo>
                    <a:lnTo>
                      <a:pt x="329905" y="197889"/>
                    </a:lnTo>
                    <a:lnTo>
                      <a:pt x="328422" y="200362"/>
                    </a:lnTo>
                    <a:lnTo>
                      <a:pt x="328197" y="201863"/>
                    </a:lnTo>
                    <a:lnTo>
                      <a:pt x="330942" y="210521"/>
                    </a:lnTo>
                    <a:lnTo>
                      <a:pt x="332085" y="212932"/>
                    </a:lnTo>
                    <a:lnTo>
                      <a:pt x="333018" y="214421"/>
                    </a:lnTo>
                    <a:lnTo>
                      <a:pt x="333514" y="216474"/>
                    </a:lnTo>
                    <a:lnTo>
                      <a:pt x="333859" y="218333"/>
                    </a:lnTo>
                    <a:lnTo>
                      <a:pt x="334356" y="220345"/>
                    </a:lnTo>
                    <a:lnTo>
                      <a:pt x="334632" y="221857"/>
                    </a:lnTo>
                    <a:lnTo>
                      <a:pt x="334684" y="223011"/>
                    </a:lnTo>
                    <a:lnTo>
                      <a:pt x="334652" y="224439"/>
                    </a:lnTo>
                    <a:lnTo>
                      <a:pt x="334757" y="226717"/>
                    </a:lnTo>
                    <a:lnTo>
                      <a:pt x="334803" y="228182"/>
                    </a:lnTo>
                    <a:lnTo>
                      <a:pt x="334657" y="229530"/>
                    </a:lnTo>
                    <a:lnTo>
                      <a:pt x="334508" y="231031"/>
                    </a:lnTo>
                    <a:lnTo>
                      <a:pt x="334243" y="232568"/>
                    </a:lnTo>
                    <a:lnTo>
                      <a:pt x="333938" y="234141"/>
                    </a:lnTo>
                    <a:lnTo>
                      <a:pt x="333768" y="234871"/>
                    </a:lnTo>
                    <a:lnTo>
                      <a:pt x="333476" y="235867"/>
                    </a:lnTo>
                    <a:lnTo>
                      <a:pt x="333258" y="236979"/>
                    </a:lnTo>
                    <a:lnTo>
                      <a:pt x="333193" y="238212"/>
                    </a:lnTo>
                    <a:lnTo>
                      <a:pt x="333091" y="239330"/>
                    </a:lnTo>
                    <a:lnTo>
                      <a:pt x="333398" y="241189"/>
                    </a:lnTo>
                    <a:lnTo>
                      <a:pt x="333916" y="242197"/>
                    </a:lnTo>
                    <a:lnTo>
                      <a:pt x="334356" y="243291"/>
                    </a:lnTo>
                    <a:lnTo>
                      <a:pt x="335335" y="244427"/>
                    </a:lnTo>
                    <a:lnTo>
                      <a:pt x="335660" y="245435"/>
                    </a:lnTo>
                    <a:lnTo>
                      <a:pt x="336051" y="246991"/>
                    </a:lnTo>
                    <a:lnTo>
                      <a:pt x="336358" y="248844"/>
                    </a:lnTo>
                    <a:lnTo>
                      <a:pt x="336669" y="250472"/>
                    </a:lnTo>
                    <a:lnTo>
                      <a:pt x="336833" y="251827"/>
                    </a:lnTo>
                    <a:lnTo>
                      <a:pt x="337068" y="253413"/>
                    </a:lnTo>
                    <a:lnTo>
                      <a:pt x="337402" y="255849"/>
                    </a:lnTo>
                    <a:lnTo>
                      <a:pt x="337529" y="257082"/>
                    </a:lnTo>
                    <a:lnTo>
                      <a:pt x="337531" y="258740"/>
                    </a:lnTo>
                    <a:lnTo>
                      <a:pt x="337531" y="260551"/>
                    </a:lnTo>
                    <a:lnTo>
                      <a:pt x="337492" y="262246"/>
                    </a:lnTo>
                    <a:lnTo>
                      <a:pt x="337427" y="263479"/>
                    </a:lnTo>
                    <a:lnTo>
                      <a:pt x="337464" y="265332"/>
                    </a:lnTo>
                    <a:lnTo>
                      <a:pt x="337473" y="266681"/>
                    </a:lnTo>
                    <a:lnTo>
                      <a:pt x="337524" y="267878"/>
                    </a:lnTo>
                    <a:lnTo>
                      <a:pt x="337692" y="269038"/>
                    </a:lnTo>
                    <a:lnTo>
                      <a:pt x="337972" y="270357"/>
                    </a:lnTo>
                    <a:lnTo>
                      <a:pt x="338111" y="271055"/>
                    </a:lnTo>
                    <a:lnTo>
                      <a:pt x="338279" y="272173"/>
                    </a:lnTo>
                    <a:lnTo>
                      <a:pt x="338255" y="273334"/>
                    </a:lnTo>
                    <a:lnTo>
                      <a:pt x="338254" y="275108"/>
                    </a:lnTo>
                    <a:lnTo>
                      <a:pt x="338498" y="276305"/>
                    </a:lnTo>
                    <a:lnTo>
                      <a:pt x="338869" y="278741"/>
                    </a:lnTo>
                    <a:lnTo>
                      <a:pt x="339539" y="279913"/>
                    </a:lnTo>
                    <a:lnTo>
                      <a:pt x="339850" y="281578"/>
                    </a:lnTo>
                    <a:lnTo>
                      <a:pt x="340017" y="282775"/>
                    </a:lnTo>
                    <a:lnTo>
                      <a:pt x="340026" y="283370"/>
                    </a:lnTo>
                    <a:lnTo>
                      <a:pt x="340032" y="283820"/>
                    </a:lnTo>
                    <a:lnTo>
                      <a:pt x="340315" y="285016"/>
                    </a:lnTo>
                    <a:lnTo>
                      <a:pt x="340902" y="286456"/>
                    </a:lnTo>
                    <a:lnTo>
                      <a:pt x="341036" y="287350"/>
                    </a:lnTo>
                    <a:lnTo>
                      <a:pt x="341083" y="288777"/>
                    </a:lnTo>
                    <a:lnTo>
                      <a:pt x="341290" y="289859"/>
                    </a:lnTo>
                    <a:lnTo>
                      <a:pt x="341496" y="291019"/>
                    </a:lnTo>
                    <a:lnTo>
                      <a:pt x="341924" y="292690"/>
                    </a:lnTo>
                    <a:lnTo>
                      <a:pt x="342285" y="293813"/>
                    </a:lnTo>
                    <a:lnTo>
                      <a:pt x="342913" y="295139"/>
                    </a:lnTo>
                    <a:lnTo>
                      <a:pt x="343385" y="296499"/>
                    </a:lnTo>
                    <a:lnTo>
                      <a:pt x="343864" y="297550"/>
                    </a:lnTo>
                    <a:lnTo>
                      <a:pt x="344485" y="299142"/>
                    </a:lnTo>
                    <a:lnTo>
                      <a:pt x="345077" y="300351"/>
                    </a:lnTo>
                    <a:lnTo>
                      <a:pt x="345466" y="301943"/>
                    </a:lnTo>
                    <a:lnTo>
                      <a:pt x="345782" y="303377"/>
                    </a:lnTo>
                    <a:lnTo>
                      <a:pt x="346031" y="304379"/>
                    </a:lnTo>
                    <a:lnTo>
                      <a:pt x="346089" y="305230"/>
                    </a:lnTo>
                    <a:lnTo>
                      <a:pt x="345977" y="306888"/>
                    </a:lnTo>
                    <a:lnTo>
                      <a:pt x="345810" y="307422"/>
                    </a:lnTo>
                    <a:lnTo>
                      <a:pt x="345443" y="308261"/>
                    </a:lnTo>
                    <a:lnTo>
                      <a:pt x="344998" y="309215"/>
                    </a:lnTo>
                    <a:lnTo>
                      <a:pt x="344253" y="309744"/>
                    </a:lnTo>
                    <a:lnTo>
                      <a:pt x="343582" y="310424"/>
                    </a:lnTo>
                    <a:lnTo>
                      <a:pt x="342408" y="311128"/>
                    </a:lnTo>
                    <a:lnTo>
                      <a:pt x="341076" y="312028"/>
                    </a:lnTo>
                    <a:lnTo>
                      <a:pt x="340333" y="312399"/>
                    </a:lnTo>
                    <a:lnTo>
                      <a:pt x="339162" y="312988"/>
                    </a:lnTo>
                    <a:lnTo>
                      <a:pt x="338570" y="313552"/>
                    </a:lnTo>
                    <a:lnTo>
                      <a:pt x="337395" y="314300"/>
                    </a:lnTo>
                    <a:lnTo>
                      <a:pt x="336561" y="315400"/>
                    </a:lnTo>
                    <a:lnTo>
                      <a:pt x="336042" y="316159"/>
                    </a:lnTo>
                    <a:lnTo>
                      <a:pt x="335517" y="317265"/>
                    </a:lnTo>
                    <a:lnTo>
                      <a:pt x="335269" y="317957"/>
                    </a:lnTo>
                    <a:lnTo>
                      <a:pt x="335091" y="319069"/>
                    </a:lnTo>
                    <a:lnTo>
                      <a:pt x="335220" y="320193"/>
                    </a:lnTo>
                    <a:lnTo>
                      <a:pt x="335465" y="321390"/>
                    </a:lnTo>
                    <a:lnTo>
                      <a:pt x="336009" y="322982"/>
                    </a:lnTo>
                    <a:lnTo>
                      <a:pt x="336794" y="324197"/>
                    </a:lnTo>
                    <a:lnTo>
                      <a:pt x="337461" y="325442"/>
                    </a:lnTo>
                    <a:lnTo>
                      <a:pt x="338466" y="327125"/>
                    </a:lnTo>
                    <a:lnTo>
                      <a:pt x="338789" y="328249"/>
                    </a:lnTo>
                    <a:lnTo>
                      <a:pt x="339840" y="329658"/>
                    </a:lnTo>
                    <a:lnTo>
                      <a:pt x="340509" y="330831"/>
                    </a:lnTo>
                    <a:lnTo>
                      <a:pt x="341139" y="332040"/>
                    </a:lnTo>
                    <a:lnTo>
                      <a:pt x="342310" y="333218"/>
                    </a:lnTo>
                    <a:lnTo>
                      <a:pt x="343425" y="335248"/>
                    </a:lnTo>
                    <a:lnTo>
                      <a:pt x="344429" y="336967"/>
                    </a:lnTo>
                    <a:lnTo>
                      <a:pt x="345469" y="338838"/>
                    </a:lnTo>
                    <a:lnTo>
                      <a:pt x="346013" y="340472"/>
                    </a:lnTo>
                    <a:lnTo>
                      <a:pt x="346171" y="342058"/>
                    </a:lnTo>
                    <a:lnTo>
                      <a:pt x="346293" y="343523"/>
                    </a:lnTo>
                    <a:lnTo>
                      <a:pt x="346247" y="345643"/>
                    </a:lnTo>
                    <a:lnTo>
                      <a:pt x="345982" y="347143"/>
                    </a:lnTo>
                    <a:lnTo>
                      <a:pt x="345712" y="348912"/>
                    </a:lnTo>
                    <a:lnTo>
                      <a:pt x="345337" y="350175"/>
                    </a:lnTo>
                    <a:lnTo>
                      <a:pt x="344867" y="352247"/>
                    </a:lnTo>
                    <a:lnTo>
                      <a:pt x="344447" y="353778"/>
                    </a:lnTo>
                    <a:lnTo>
                      <a:pt x="344139" y="355467"/>
                    </a:lnTo>
                    <a:lnTo>
                      <a:pt x="344148" y="356858"/>
                    </a:lnTo>
                    <a:lnTo>
                      <a:pt x="344497" y="358559"/>
                    </a:lnTo>
                    <a:lnTo>
                      <a:pt x="344588" y="359641"/>
                    </a:lnTo>
                    <a:lnTo>
                      <a:pt x="344853" y="361694"/>
                    </a:lnTo>
                    <a:lnTo>
                      <a:pt x="344895" y="363310"/>
                    </a:lnTo>
                    <a:lnTo>
                      <a:pt x="344906" y="364549"/>
                    </a:lnTo>
                    <a:lnTo>
                      <a:pt x="344986" y="366166"/>
                    </a:lnTo>
                    <a:lnTo>
                      <a:pt x="345211" y="368255"/>
                    </a:lnTo>
                    <a:lnTo>
                      <a:pt x="345494" y="369459"/>
                    </a:lnTo>
                    <a:lnTo>
                      <a:pt x="345850" y="370813"/>
                    </a:lnTo>
                    <a:lnTo>
                      <a:pt x="346404" y="371943"/>
                    </a:lnTo>
                    <a:lnTo>
                      <a:pt x="347072" y="373231"/>
                    </a:lnTo>
                    <a:lnTo>
                      <a:pt x="348094" y="374179"/>
                    </a:lnTo>
                    <a:lnTo>
                      <a:pt x="348762" y="375388"/>
                    </a:lnTo>
                    <a:lnTo>
                      <a:pt x="350068" y="377417"/>
                    </a:lnTo>
                    <a:lnTo>
                      <a:pt x="350776" y="378669"/>
                    </a:lnTo>
                    <a:lnTo>
                      <a:pt x="351326" y="379993"/>
                    </a:lnTo>
                    <a:lnTo>
                      <a:pt x="352145" y="381397"/>
                    </a:lnTo>
                    <a:lnTo>
                      <a:pt x="352586" y="382368"/>
                    </a:lnTo>
                    <a:lnTo>
                      <a:pt x="353242" y="384197"/>
                    </a:lnTo>
                    <a:lnTo>
                      <a:pt x="353635" y="385667"/>
                    </a:lnTo>
                    <a:lnTo>
                      <a:pt x="354175" y="387417"/>
                    </a:lnTo>
                    <a:lnTo>
                      <a:pt x="354994" y="388821"/>
                    </a:lnTo>
                    <a:lnTo>
                      <a:pt x="355094" y="389519"/>
                    </a:lnTo>
                    <a:lnTo>
                      <a:pt x="355120" y="390133"/>
                    </a:lnTo>
                    <a:lnTo>
                      <a:pt x="355184" y="390716"/>
                    </a:lnTo>
                    <a:lnTo>
                      <a:pt x="355478" y="391415"/>
                    </a:lnTo>
                    <a:lnTo>
                      <a:pt x="356115" y="394051"/>
                    </a:lnTo>
                    <a:lnTo>
                      <a:pt x="357159" y="395728"/>
                    </a:lnTo>
                    <a:lnTo>
                      <a:pt x="357852" y="397593"/>
                    </a:lnTo>
                    <a:lnTo>
                      <a:pt x="358614" y="399847"/>
                    </a:lnTo>
                    <a:lnTo>
                      <a:pt x="359311" y="401524"/>
                    </a:lnTo>
                    <a:lnTo>
                      <a:pt x="359469" y="403104"/>
                    </a:lnTo>
                    <a:lnTo>
                      <a:pt x="359674" y="404306"/>
                    </a:lnTo>
                    <a:lnTo>
                      <a:pt x="359949" y="405892"/>
                    </a:lnTo>
                    <a:lnTo>
                      <a:pt x="359859" y="406469"/>
                    </a:lnTo>
                    <a:lnTo>
                      <a:pt x="359592" y="408080"/>
                    </a:lnTo>
                    <a:lnTo>
                      <a:pt x="359326" y="409659"/>
                    </a:lnTo>
                    <a:lnTo>
                      <a:pt x="359030" y="410807"/>
                    </a:lnTo>
                    <a:lnTo>
                      <a:pt x="358764" y="412381"/>
                    </a:lnTo>
                    <a:lnTo>
                      <a:pt x="358352" y="413572"/>
                    </a:lnTo>
                    <a:lnTo>
                      <a:pt x="357942" y="414677"/>
                    </a:lnTo>
                    <a:lnTo>
                      <a:pt x="357608" y="415825"/>
                    </a:lnTo>
                    <a:lnTo>
                      <a:pt x="356726" y="417314"/>
                    </a:lnTo>
                    <a:lnTo>
                      <a:pt x="356314" y="418462"/>
                    </a:lnTo>
                    <a:lnTo>
                      <a:pt x="356094" y="419689"/>
                    </a:lnTo>
                    <a:lnTo>
                      <a:pt x="355218" y="420905"/>
                    </a:lnTo>
                    <a:lnTo>
                      <a:pt x="354806" y="422095"/>
                    </a:lnTo>
                    <a:lnTo>
                      <a:pt x="354622" y="423438"/>
                    </a:lnTo>
                    <a:lnTo>
                      <a:pt x="354086" y="424969"/>
                    </a:lnTo>
                    <a:lnTo>
                      <a:pt x="353355" y="426609"/>
                    </a:lnTo>
                    <a:lnTo>
                      <a:pt x="352703" y="428177"/>
                    </a:lnTo>
                    <a:lnTo>
                      <a:pt x="351531" y="430583"/>
                    </a:lnTo>
                    <a:lnTo>
                      <a:pt x="350991" y="432344"/>
                    </a:lnTo>
                    <a:lnTo>
                      <a:pt x="350762" y="433960"/>
                    </a:lnTo>
                    <a:lnTo>
                      <a:pt x="350377" y="435686"/>
                    </a:lnTo>
                    <a:lnTo>
                      <a:pt x="350210" y="437995"/>
                    </a:lnTo>
                    <a:lnTo>
                      <a:pt x="350291" y="439617"/>
                    </a:lnTo>
                    <a:lnTo>
                      <a:pt x="350551" y="441780"/>
                    </a:lnTo>
                    <a:lnTo>
                      <a:pt x="350448" y="443013"/>
                    </a:lnTo>
                    <a:lnTo>
                      <a:pt x="350298" y="444550"/>
                    </a:lnTo>
                    <a:lnTo>
                      <a:pt x="350135" y="446707"/>
                    </a:lnTo>
                    <a:lnTo>
                      <a:pt x="349839" y="447897"/>
                    </a:lnTo>
                    <a:lnTo>
                      <a:pt x="349649" y="449477"/>
                    </a:lnTo>
                    <a:lnTo>
                      <a:pt x="349315" y="450661"/>
                    </a:lnTo>
                    <a:lnTo>
                      <a:pt x="349062" y="451658"/>
                    </a:lnTo>
                    <a:lnTo>
                      <a:pt x="348755" y="453310"/>
                    </a:lnTo>
                    <a:lnTo>
                      <a:pt x="348336" y="454805"/>
                    </a:lnTo>
                    <a:lnTo>
                      <a:pt x="347300" y="458025"/>
                    </a:lnTo>
                    <a:lnTo>
                      <a:pt x="346453" y="459702"/>
                    </a:lnTo>
                    <a:lnTo>
                      <a:pt x="345963" y="460886"/>
                    </a:lnTo>
                    <a:lnTo>
                      <a:pt x="345591" y="461998"/>
                    </a:lnTo>
                    <a:lnTo>
                      <a:pt x="345056" y="463529"/>
                    </a:lnTo>
                    <a:lnTo>
                      <a:pt x="344722" y="464677"/>
                    </a:lnTo>
                    <a:lnTo>
                      <a:pt x="344598" y="465950"/>
                    </a:lnTo>
                    <a:lnTo>
                      <a:pt x="344523" y="466719"/>
                    </a:lnTo>
                    <a:lnTo>
                      <a:pt x="344449" y="468335"/>
                    </a:lnTo>
                    <a:lnTo>
                      <a:pt x="344306" y="469605"/>
                    </a:lnTo>
                    <a:lnTo>
                      <a:pt x="344078" y="471178"/>
                    </a:lnTo>
                    <a:lnTo>
                      <a:pt x="343942" y="472065"/>
                    </a:lnTo>
                    <a:lnTo>
                      <a:pt x="343723" y="473256"/>
                    </a:lnTo>
                    <a:lnTo>
                      <a:pt x="343582" y="474447"/>
                    </a:lnTo>
                    <a:lnTo>
                      <a:pt x="343644" y="476913"/>
                    </a:lnTo>
                    <a:lnTo>
                      <a:pt x="343348" y="478068"/>
                    </a:lnTo>
                    <a:lnTo>
                      <a:pt x="343087" y="479410"/>
                    </a:lnTo>
                    <a:lnTo>
                      <a:pt x="343015" y="480911"/>
                    </a:lnTo>
                    <a:lnTo>
                      <a:pt x="343027" y="482108"/>
                    </a:lnTo>
                    <a:lnTo>
                      <a:pt x="343079" y="483268"/>
                    </a:lnTo>
                    <a:lnTo>
                      <a:pt x="343045" y="484805"/>
                    </a:lnTo>
                    <a:lnTo>
                      <a:pt x="343018" y="486081"/>
                    </a:lnTo>
                    <a:lnTo>
                      <a:pt x="342948" y="487503"/>
                    </a:lnTo>
                    <a:lnTo>
                      <a:pt x="342992" y="489046"/>
                    </a:lnTo>
                    <a:lnTo>
                      <a:pt x="342759" y="490856"/>
                    </a:lnTo>
                    <a:lnTo>
                      <a:pt x="342579" y="492011"/>
                    </a:lnTo>
                    <a:lnTo>
                      <a:pt x="342465" y="493663"/>
                    </a:lnTo>
                    <a:lnTo>
                      <a:pt x="342546" y="495286"/>
                    </a:lnTo>
                    <a:lnTo>
                      <a:pt x="342434" y="496865"/>
                    </a:lnTo>
                    <a:lnTo>
                      <a:pt x="342134" y="498244"/>
                    </a:lnTo>
                    <a:lnTo>
                      <a:pt x="341952" y="499477"/>
                    </a:lnTo>
                    <a:lnTo>
                      <a:pt x="341813" y="500553"/>
                    </a:lnTo>
                    <a:lnTo>
                      <a:pt x="341672" y="501707"/>
                    </a:lnTo>
                    <a:lnTo>
                      <a:pt x="341369" y="503165"/>
                    </a:lnTo>
                    <a:lnTo>
                      <a:pt x="341306" y="504283"/>
                    </a:lnTo>
                    <a:lnTo>
                      <a:pt x="343062" y="511136"/>
                    </a:lnTo>
                    <a:lnTo>
                      <a:pt x="343528" y="515705"/>
                    </a:lnTo>
                    <a:lnTo>
                      <a:pt x="343859" y="516440"/>
                    </a:lnTo>
                    <a:lnTo>
                      <a:pt x="344372" y="517728"/>
                    </a:lnTo>
                    <a:lnTo>
                      <a:pt x="346035" y="521200"/>
                    </a:lnTo>
                    <a:lnTo>
                      <a:pt x="346034" y="524170"/>
                    </a:lnTo>
                    <a:lnTo>
                      <a:pt x="343817" y="528937"/>
                    </a:lnTo>
                    <a:lnTo>
                      <a:pt x="343601" y="529970"/>
                    </a:lnTo>
                    <a:lnTo>
                      <a:pt x="343375" y="531471"/>
                    </a:lnTo>
                    <a:lnTo>
                      <a:pt x="343187" y="533007"/>
                    </a:lnTo>
                    <a:lnTo>
                      <a:pt x="343047" y="534125"/>
                    </a:lnTo>
                    <a:lnTo>
                      <a:pt x="342796" y="535006"/>
                    </a:lnTo>
                    <a:lnTo>
                      <a:pt x="342578" y="536154"/>
                    </a:lnTo>
                    <a:lnTo>
                      <a:pt x="342245" y="537266"/>
                    </a:lnTo>
                    <a:lnTo>
                      <a:pt x="341919" y="538032"/>
                    </a:lnTo>
                    <a:lnTo>
                      <a:pt x="342376" y="543153"/>
                    </a:lnTo>
                    <a:lnTo>
                      <a:pt x="341461" y="545668"/>
                    </a:lnTo>
                    <a:lnTo>
                      <a:pt x="340065" y="548633"/>
                    </a:lnTo>
                    <a:lnTo>
                      <a:pt x="339185" y="567090"/>
                    </a:lnTo>
                    <a:lnTo>
                      <a:pt x="339923" y="571118"/>
                    </a:lnTo>
                    <a:lnTo>
                      <a:pt x="342028" y="583880"/>
                    </a:lnTo>
                    <a:lnTo>
                      <a:pt x="341521" y="590177"/>
                    </a:lnTo>
                    <a:lnTo>
                      <a:pt x="341534" y="591054"/>
                    </a:lnTo>
                    <a:lnTo>
                      <a:pt x="341608" y="596130"/>
                    </a:lnTo>
                    <a:lnTo>
                      <a:pt x="342359" y="598223"/>
                    </a:lnTo>
                    <a:lnTo>
                      <a:pt x="342668" y="600583"/>
                    </a:lnTo>
                    <a:lnTo>
                      <a:pt x="344147" y="605381"/>
                    </a:lnTo>
                    <a:lnTo>
                      <a:pt x="344423" y="609253"/>
                    </a:lnTo>
                    <a:lnTo>
                      <a:pt x="344674" y="610380"/>
                    </a:lnTo>
                    <a:lnTo>
                      <a:pt x="345254" y="616313"/>
                    </a:lnTo>
                    <a:lnTo>
                      <a:pt x="351930" y="624971"/>
                    </a:lnTo>
                    <a:lnTo>
                      <a:pt x="350858" y="631942"/>
                    </a:lnTo>
                    <a:lnTo>
                      <a:pt x="350609" y="641951"/>
                    </a:lnTo>
                    <a:lnTo>
                      <a:pt x="349008" y="655900"/>
                    </a:lnTo>
                    <a:lnTo>
                      <a:pt x="348550" y="668020"/>
                    </a:lnTo>
                    <a:lnTo>
                      <a:pt x="348550" y="677625"/>
                    </a:lnTo>
                    <a:lnTo>
                      <a:pt x="349008" y="687461"/>
                    </a:lnTo>
                    <a:lnTo>
                      <a:pt x="349694" y="693406"/>
                    </a:lnTo>
                    <a:lnTo>
                      <a:pt x="351524" y="697753"/>
                    </a:lnTo>
                    <a:lnTo>
                      <a:pt x="352438" y="701182"/>
                    </a:lnTo>
                    <a:lnTo>
                      <a:pt x="353582" y="704384"/>
                    </a:lnTo>
                    <a:lnTo>
                      <a:pt x="355869" y="707359"/>
                    </a:lnTo>
                    <a:lnTo>
                      <a:pt x="364791" y="722508"/>
                    </a:lnTo>
                    <a:lnTo>
                      <a:pt x="364791" y="728938"/>
                    </a:lnTo>
                    <a:lnTo>
                      <a:pt x="363183" y="737511"/>
                    </a:lnTo>
                    <a:lnTo>
                      <a:pt x="362648" y="744479"/>
                    </a:lnTo>
                    <a:lnTo>
                      <a:pt x="361576" y="750372"/>
                    </a:lnTo>
                    <a:lnTo>
                      <a:pt x="362112" y="756268"/>
                    </a:lnTo>
                    <a:lnTo>
                      <a:pt x="368542" y="764841"/>
                    </a:lnTo>
                    <a:lnTo>
                      <a:pt x="373365" y="768595"/>
                    </a:lnTo>
                    <a:lnTo>
                      <a:pt x="388912" y="782988"/>
                    </a:lnTo>
                    <a:lnTo>
                      <a:pt x="392638" y="789974"/>
                    </a:lnTo>
                    <a:lnTo>
                      <a:pt x="397762" y="799060"/>
                    </a:lnTo>
                    <a:lnTo>
                      <a:pt x="408450" y="819407"/>
                    </a:lnTo>
                    <a:lnTo>
                      <a:pt x="409921" y="824115"/>
                    </a:lnTo>
                    <a:lnTo>
                      <a:pt x="411980" y="825880"/>
                    </a:lnTo>
                    <a:lnTo>
                      <a:pt x="414629" y="825585"/>
                    </a:lnTo>
                    <a:lnTo>
                      <a:pt x="418649" y="825704"/>
                    </a:lnTo>
                    <a:lnTo>
                      <a:pt x="425080" y="824628"/>
                    </a:lnTo>
                    <a:lnTo>
                      <a:pt x="432032" y="806776"/>
                    </a:lnTo>
                    <a:lnTo>
                      <a:pt x="437977" y="795868"/>
                    </a:lnTo>
                    <a:lnTo>
                      <a:pt x="439492" y="792617"/>
                    </a:lnTo>
                    <a:lnTo>
                      <a:pt x="442854" y="789576"/>
                    </a:lnTo>
                    <a:lnTo>
                      <a:pt x="446453" y="786685"/>
                    </a:lnTo>
                    <a:lnTo>
                      <a:pt x="450372" y="784631"/>
                    </a:lnTo>
                    <a:lnTo>
                      <a:pt x="452880" y="783316"/>
                    </a:lnTo>
                    <a:lnTo>
                      <a:pt x="456808" y="781107"/>
                    </a:lnTo>
                    <a:lnTo>
                      <a:pt x="458679" y="779504"/>
                    </a:lnTo>
                    <a:lnTo>
                      <a:pt x="462619" y="775287"/>
                    </a:lnTo>
                    <a:lnTo>
                      <a:pt x="465299" y="770187"/>
                    </a:lnTo>
                    <a:lnTo>
                      <a:pt x="465986" y="762915"/>
                    </a:lnTo>
                    <a:lnTo>
                      <a:pt x="465953" y="759649"/>
                    </a:lnTo>
                    <a:lnTo>
                      <a:pt x="463996" y="751411"/>
                    </a:lnTo>
                    <a:lnTo>
                      <a:pt x="463218" y="749531"/>
                    </a:lnTo>
                    <a:lnTo>
                      <a:pt x="462016" y="745062"/>
                    </a:lnTo>
                    <a:lnTo>
                      <a:pt x="458473" y="738883"/>
                    </a:lnTo>
                    <a:lnTo>
                      <a:pt x="457933" y="734533"/>
                    </a:lnTo>
                    <a:lnTo>
                      <a:pt x="454438" y="726050"/>
                    </a:lnTo>
                    <a:lnTo>
                      <a:pt x="452940" y="714315"/>
                    </a:lnTo>
                    <a:lnTo>
                      <a:pt x="456391" y="701873"/>
                    </a:lnTo>
                    <a:lnTo>
                      <a:pt x="457734" y="686435"/>
                    </a:lnTo>
                    <a:lnTo>
                      <a:pt x="458942" y="671267"/>
                    </a:lnTo>
                    <a:lnTo>
                      <a:pt x="461626" y="667911"/>
                    </a:lnTo>
                    <a:lnTo>
                      <a:pt x="464713" y="666164"/>
                    </a:lnTo>
                    <a:lnTo>
                      <a:pt x="466861" y="666571"/>
                    </a:lnTo>
                    <a:lnTo>
                      <a:pt x="469680" y="668452"/>
                    </a:lnTo>
                    <a:lnTo>
                      <a:pt x="471291" y="668045"/>
                    </a:lnTo>
                    <a:lnTo>
                      <a:pt x="471157" y="665496"/>
                    </a:lnTo>
                    <a:lnTo>
                      <a:pt x="471022" y="664019"/>
                    </a:lnTo>
                    <a:lnTo>
                      <a:pt x="471828" y="660396"/>
                    </a:lnTo>
                    <a:lnTo>
                      <a:pt x="474647" y="659187"/>
                    </a:lnTo>
                    <a:lnTo>
                      <a:pt x="476928" y="659053"/>
                    </a:lnTo>
                    <a:lnTo>
                      <a:pt x="479076" y="659053"/>
                    </a:lnTo>
                    <a:lnTo>
                      <a:pt x="484714" y="659187"/>
                    </a:lnTo>
                    <a:lnTo>
                      <a:pt x="489948" y="660527"/>
                    </a:lnTo>
                    <a:lnTo>
                      <a:pt x="493841" y="662945"/>
                    </a:lnTo>
                    <a:lnTo>
                      <a:pt x="495855" y="665496"/>
                    </a:lnTo>
                    <a:lnTo>
                      <a:pt x="497465" y="667647"/>
                    </a:lnTo>
                    <a:lnTo>
                      <a:pt x="499345" y="670062"/>
                    </a:lnTo>
                    <a:lnTo>
                      <a:pt x="500955" y="672073"/>
                    </a:lnTo>
                    <a:lnTo>
                      <a:pt x="503372" y="674220"/>
                    </a:lnTo>
                    <a:lnTo>
                      <a:pt x="506459" y="675830"/>
                    </a:lnTo>
                    <a:lnTo>
                      <a:pt x="508741" y="677310"/>
                    </a:lnTo>
                    <a:lnTo>
                      <a:pt x="512231" y="680126"/>
                    </a:lnTo>
                    <a:lnTo>
                      <a:pt x="515720" y="683212"/>
                    </a:lnTo>
                    <a:lnTo>
                      <a:pt x="519210" y="686975"/>
                    </a:lnTo>
                    <a:lnTo>
                      <a:pt x="521761" y="689925"/>
                    </a:lnTo>
                    <a:lnTo>
                      <a:pt x="525502" y="696131"/>
                    </a:lnTo>
                    <a:lnTo>
                      <a:pt x="527313" y="702164"/>
                    </a:lnTo>
                    <a:lnTo>
                      <a:pt x="527854" y="707006"/>
                    </a:lnTo>
                    <a:lnTo>
                      <a:pt x="528023" y="709855"/>
                    </a:lnTo>
                    <a:lnTo>
                      <a:pt x="528463" y="713929"/>
                    </a:lnTo>
                    <a:lnTo>
                      <a:pt x="529201" y="720077"/>
                    </a:lnTo>
                    <a:lnTo>
                      <a:pt x="529938" y="726223"/>
                    </a:lnTo>
                    <a:lnTo>
                      <a:pt x="530369" y="732379"/>
                    </a:lnTo>
                    <a:lnTo>
                      <a:pt x="531421" y="738750"/>
                    </a:lnTo>
                    <a:lnTo>
                      <a:pt x="531487" y="743143"/>
                    </a:lnTo>
                    <a:lnTo>
                      <a:pt x="531194" y="750712"/>
                    </a:lnTo>
                    <a:lnTo>
                      <a:pt x="531019" y="757198"/>
                    </a:lnTo>
                    <a:lnTo>
                      <a:pt x="531261" y="761624"/>
                    </a:lnTo>
                    <a:lnTo>
                      <a:pt x="531127" y="763346"/>
                    </a:lnTo>
                    <a:lnTo>
                      <a:pt x="530648" y="769473"/>
                    </a:lnTo>
                    <a:lnTo>
                      <a:pt x="530978" y="772547"/>
                    </a:lnTo>
                    <a:lnTo>
                      <a:pt x="531820" y="777149"/>
                    </a:lnTo>
                    <a:lnTo>
                      <a:pt x="533407" y="781031"/>
                    </a:lnTo>
                    <a:lnTo>
                      <a:pt x="534308" y="785090"/>
                    </a:lnTo>
                    <a:lnTo>
                      <a:pt x="536840" y="792028"/>
                    </a:lnTo>
                    <a:lnTo>
                      <a:pt x="538279" y="798462"/>
                    </a:lnTo>
                    <a:lnTo>
                      <a:pt x="540595" y="802496"/>
                    </a:lnTo>
                    <a:lnTo>
                      <a:pt x="540883" y="803009"/>
                    </a:lnTo>
                    <a:lnTo>
                      <a:pt x="542285" y="804950"/>
                    </a:lnTo>
                    <a:lnTo>
                      <a:pt x="542754" y="805601"/>
                    </a:lnTo>
                    <a:lnTo>
                      <a:pt x="544780" y="807031"/>
                    </a:lnTo>
                    <a:lnTo>
                      <a:pt x="546488" y="808471"/>
                    </a:lnTo>
                    <a:lnTo>
                      <a:pt x="548582" y="810239"/>
                    </a:lnTo>
                    <a:lnTo>
                      <a:pt x="550944" y="811937"/>
                    </a:lnTo>
                    <a:lnTo>
                      <a:pt x="551891" y="812465"/>
                    </a:lnTo>
                    <a:lnTo>
                      <a:pt x="556250" y="813720"/>
                    </a:lnTo>
                    <a:lnTo>
                      <a:pt x="560738" y="814762"/>
                    </a:lnTo>
                    <a:lnTo>
                      <a:pt x="566040" y="815995"/>
                    </a:lnTo>
                    <a:lnTo>
                      <a:pt x="574912" y="814477"/>
                    </a:lnTo>
                    <a:lnTo>
                      <a:pt x="576660" y="813568"/>
                    </a:lnTo>
                    <a:lnTo>
                      <a:pt x="580050" y="812869"/>
                    </a:lnTo>
                    <a:lnTo>
                      <a:pt x="583916" y="811864"/>
                    </a:lnTo>
                    <a:lnTo>
                      <a:pt x="584531" y="811703"/>
                    </a:lnTo>
                    <a:lnTo>
                      <a:pt x="586475" y="810879"/>
                    </a:lnTo>
                    <a:lnTo>
                      <a:pt x="588700" y="809333"/>
                    </a:lnTo>
                    <a:lnTo>
                      <a:pt x="590367" y="808723"/>
                    </a:lnTo>
                    <a:lnTo>
                      <a:pt x="594020" y="807390"/>
                    </a:lnTo>
                    <a:lnTo>
                      <a:pt x="599345" y="805597"/>
                    </a:lnTo>
                    <a:lnTo>
                      <a:pt x="603189" y="803161"/>
                    </a:lnTo>
                    <a:lnTo>
                      <a:pt x="606920" y="799646"/>
                    </a:lnTo>
                    <a:lnTo>
                      <a:pt x="608792" y="797857"/>
                    </a:lnTo>
                    <a:lnTo>
                      <a:pt x="610427" y="796293"/>
                    </a:lnTo>
                    <a:lnTo>
                      <a:pt x="612449" y="794607"/>
                    </a:lnTo>
                    <a:lnTo>
                      <a:pt x="617337" y="791210"/>
                    </a:lnTo>
                    <a:lnTo>
                      <a:pt x="621373" y="787611"/>
                    </a:lnTo>
                    <a:lnTo>
                      <a:pt x="625834" y="785229"/>
                    </a:lnTo>
                    <a:lnTo>
                      <a:pt x="629650" y="781946"/>
                    </a:lnTo>
                    <a:lnTo>
                      <a:pt x="632912" y="780706"/>
                    </a:lnTo>
                    <a:lnTo>
                      <a:pt x="637288" y="778568"/>
                    </a:lnTo>
                    <a:lnTo>
                      <a:pt x="639283" y="777596"/>
                    </a:lnTo>
                    <a:lnTo>
                      <a:pt x="644165" y="776542"/>
                    </a:lnTo>
                    <a:lnTo>
                      <a:pt x="649555" y="776754"/>
                    </a:lnTo>
                    <a:lnTo>
                      <a:pt x="654160" y="776450"/>
                    </a:lnTo>
                    <a:lnTo>
                      <a:pt x="658257" y="777088"/>
                    </a:lnTo>
                    <a:lnTo>
                      <a:pt x="662597" y="778106"/>
                    </a:lnTo>
                    <a:lnTo>
                      <a:pt x="667385" y="778726"/>
                    </a:lnTo>
                    <a:lnTo>
                      <a:pt x="672882" y="779858"/>
                    </a:lnTo>
                    <a:lnTo>
                      <a:pt x="677353" y="780178"/>
                    </a:lnTo>
                    <a:lnTo>
                      <a:pt x="681951" y="779643"/>
                    </a:lnTo>
                    <a:lnTo>
                      <a:pt x="686229" y="778735"/>
                    </a:lnTo>
                    <a:lnTo>
                      <a:pt x="695486" y="773941"/>
                    </a:lnTo>
                    <a:lnTo>
                      <a:pt x="700246" y="772908"/>
                    </a:lnTo>
                    <a:lnTo>
                      <a:pt x="703259" y="774136"/>
                    </a:lnTo>
                    <a:lnTo>
                      <a:pt x="707146" y="775968"/>
                    </a:lnTo>
                    <a:lnTo>
                      <a:pt x="709204" y="780311"/>
                    </a:lnTo>
                    <a:lnTo>
                      <a:pt x="710348" y="784200"/>
                    </a:lnTo>
                    <a:lnTo>
                      <a:pt x="714922" y="793805"/>
                    </a:lnTo>
                    <a:lnTo>
                      <a:pt x="716980" y="802495"/>
                    </a:lnTo>
                    <a:lnTo>
                      <a:pt x="722457" y="816831"/>
                    </a:lnTo>
                    <a:lnTo>
                      <a:pt x="723841" y="822848"/>
                    </a:lnTo>
                    <a:lnTo>
                      <a:pt x="723155" y="826050"/>
                    </a:lnTo>
                    <a:lnTo>
                      <a:pt x="722697" y="828796"/>
                    </a:lnTo>
                    <a:lnTo>
                      <a:pt x="717209" y="832684"/>
                    </a:lnTo>
                    <a:lnTo>
                      <a:pt x="715150" y="833140"/>
                    </a:lnTo>
                    <a:lnTo>
                      <a:pt x="712496" y="834583"/>
                    </a:lnTo>
                    <a:lnTo>
                      <a:pt x="709665" y="840050"/>
                    </a:lnTo>
                    <a:lnTo>
                      <a:pt x="612308" y="879166"/>
                    </a:lnTo>
                    <a:lnTo>
                      <a:pt x="612640" y="881827"/>
                    </a:lnTo>
                    <a:lnTo>
                      <a:pt x="607651" y="881827"/>
                    </a:lnTo>
                    <a:lnTo>
                      <a:pt x="606321" y="884155"/>
                    </a:lnTo>
                    <a:lnTo>
                      <a:pt x="606321" y="887814"/>
                    </a:lnTo>
                    <a:lnTo>
                      <a:pt x="606985" y="892472"/>
                    </a:lnTo>
                    <a:lnTo>
                      <a:pt x="604989" y="895466"/>
                    </a:lnTo>
                    <a:lnTo>
                      <a:pt x="604324" y="898459"/>
                    </a:lnTo>
                    <a:lnTo>
                      <a:pt x="604323" y="902119"/>
                    </a:lnTo>
                    <a:lnTo>
                      <a:pt x="601995" y="904780"/>
                    </a:lnTo>
                    <a:lnTo>
                      <a:pt x="597671" y="906443"/>
                    </a:lnTo>
                    <a:lnTo>
                      <a:pt x="590686" y="911100"/>
                    </a:lnTo>
                    <a:lnTo>
                      <a:pt x="588026" y="913095"/>
                    </a:lnTo>
                    <a:lnTo>
                      <a:pt x="584699" y="919083"/>
                    </a:lnTo>
                    <a:lnTo>
                      <a:pt x="582703" y="922410"/>
                    </a:lnTo>
                    <a:lnTo>
                      <a:pt x="582037" y="926402"/>
                    </a:lnTo>
                    <a:lnTo>
                      <a:pt x="581704" y="933387"/>
                    </a:lnTo>
                    <a:lnTo>
                      <a:pt x="580374" y="936380"/>
                    </a:lnTo>
                    <a:lnTo>
                      <a:pt x="577380" y="938377"/>
                    </a:lnTo>
                    <a:lnTo>
                      <a:pt x="576714" y="942036"/>
                    </a:lnTo>
                    <a:lnTo>
                      <a:pt x="572391" y="942036"/>
                    </a:lnTo>
                    <a:lnTo>
                      <a:pt x="565074" y="942369"/>
                    </a:lnTo>
                    <a:lnTo>
                      <a:pt x="560084" y="943699"/>
                    </a:lnTo>
                    <a:lnTo>
                      <a:pt x="555428" y="942368"/>
                    </a:lnTo>
                    <a:lnTo>
                      <a:pt x="550107" y="941703"/>
                    </a:lnTo>
                    <a:lnTo>
                      <a:pt x="544785" y="940705"/>
                    </a:lnTo>
                    <a:lnTo>
                      <a:pt x="540461" y="943034"/>
                    </a:lnTo>
                    <a:lnTo>
                      <a:pt x="533477" y="941370"/>
                    </a:lnTo>
                    <a:lnTo>
                      <a:pt x="529486" y="938377"/>
                    </a:lnTo>
                    <a:lnTo>
                      <a:pt x="527823" y="940040"/>
                    </a:lnTo>
                    <a:lnTo>
                      <a:pt x="526159" y="944697"/>
                    </a:lnTo>
                    <a:lnTo>
                      <a:pt x="528155" y="948688"/>
                    </a:lnTo>
                    <a:lnTo>
                      <a:pt x="526824" y="951350"/>
                    </a:lnTo>
                    <a:lnTo>
                      <a:pt x="519507" y="952348"/>
                    </a:lnTo>
                    <a:lnTo>
                      <a:pt x="517178" y="956340"/>
                    </a:lnTo>
                    <a:lnTo>
                      <a:pt x="517178" y="960331"/>
                    </a:lnTo>
                    <a:lnTo>
                      <a:pt x="520171" y="964323"/>
                    </a:lnTo>
                    <a:lnTo>
                      <a:pt x="516845" y="966652"/>
                    </a:lnTo>
                    <a:lnTo>
                      <a:pt x="514848" y="974967"/>
                    </a:lnTo>
                    <a:lnTo>
                      <a:pt x="513185" y="978626"/>
                    </a:lnTo>
                    <a:lnTo>
                      <a:pt x="510856" y="983284"/>
                    </a:lnTo>
                    <a:lnTo>
                      <a:pt x="506532" y="985945"/>
                    </a:lnTo>
                    <a:lnTo>
                      <a:pt x="506532" y="990934"/>
                    </a:lnTo>
                    <a:lnTo>
                      <a:pt x="504204" y="993928"/>
                    </a:lnTo>
                    <a:lnTo>
                      <a:pt x="501210" y="996922"/>
                    </a:lnTo>
                    <a:lnTo>
                      <a:pt x="501210" y="1001912"/>
                    </a:lnTo>
                    <a:lnTo>
                      <a:pt x="500544" y="1005571"/>
                    </a:lnTo>
                    <a:lnTo>
                      <a:pt x="498548" y="1014885"/>
                    </a:lnTo>
                    <a:lnTo>
                      <a:pt x="499545" y="1019875"/>
                    </a:lnTo>
                    <a:lnTo>
                      <a:pt x="491895" y="1015217"/>
                    </a:lnTo>
                    <a:lnTo>
                      <a:pt x="490232" y="1016881"/>
                    </a:lnTo>
                    <a:lnTo>
                      <a:pt x="488569" y="1020207"/>
                    </a:lnTo>
                    <a:lnTo>
                      <a:pt x="487903" y="1025196"/>
                    </a:lnTo>
                    <a:lnTo>
                      <a:pt x="485575" y="1027858"/>
                    </a:lnTo>
                    <a:lnTo>
                      <a:pt x="479921" y="1029854"/>
                    </a:lnTo>
                    <a:lnTo>
                      <a:pt x="476928" y="1029189"/>
                    </a:lnTo>
                    <a:lnTo>
                      <a:pt x="472272" y="1022536"/>
                    </a:lnTo>
                    <a:lnTo>
                      <a:pt x="466951" y="1014552"/>
                    </a:lnTo>
                    <a:lnTo>
                      <a:pt x="464623" y="1014219"/>
                    </a:lnTo>
                    <a:lnTo>
                      <a:pt x="462294" y="1015550"/>
                    </a:lnTo>
                    <a:lnTo>
                      <a:pt x="461296" y="1018876"/>
                    </a:lnTo>
                    <a:lnTo>
                      <a:pt x="458635" y="1023201"/>
                    </a:lnTo>
                    <a:lnTo>
                      <a:pt x="457970" y="1026860"/>
                    </a:lnTo>
                    <a:lnTo>
                      <a:pt x="461628" y="1031184"/>
                    </a:lnTo>
                    <a:lnTo>
                      <a:pt x="459965" y="1034178"/>
                    </a:lnTo>
                    <a:lnTo>
                      <a:pt x="459299" y="1036506"/>
                    </a:lnTo>
                    <a:lnTo>
                      <a:pt x="462292" y="1039501"/>
                    </a:lnTo>
                    <a:lnTo>
                      <a:pt x="467281" y="1041164"/>
                    </a:lnTo>
                    <a:lnTo>
                      <a:pt x="465950" y="1047817"/>
                    </a:lnTo>
                    <a:lnTo>
                      <a:pt x="461626" y="1051476"/>
                    </a:lnTo>
                    <a:lnTo>
                      <a:pt x="463622" y="1055800"/>
                    </a:lnTo>
                    <a:lnTo>
                      <a:pt x="463621" y="1058794"/>
                    </a:lnTo>
                    <a:lnTo>
                      <a:pt x="461625" y="1060790"/>
                    </a:lnTo>
                    <a:lnTo>
                      <a:pt x="460960" y="1064116"/>
                    </a:lnTo>
                    <a:lnTo>
                      <a:pt x="457966" y="1065779"/>
                    </a:lnTo>
                    <a:lnTo>
                      <a:pt x="455970" y="1070104"/>
                    </a:lnTo>
                    <a:lnTo>
                      <a:pt x="448319" y="1085738"/>
                    </a:lnTo>
                    <a:lnTo>
                      <a:pt x="442332" y="1088732"/>
                    </a:lnTo>
                    <a:lnTo>
                      <a:pt x="438009" y="1088399"/>
                    </a:lnTo>
                    <a:lnTo>
                      <a:pt x="436345" y="1093721"/>
                    </a:lnTo>
                    <a:lnTo>
                      <a:pt x="432021" y="1097048"/>
                    </a:lnTo>
                    <a:lnTo>
                      <a:pt x="431688" y="1103036"/>
                    </a:lnTo>
                    <a:lnTo>
                      <a:pt x="431687" y="1108357"/>
                    </a:lnTo>
                    <a:lnTo>
                      <a:pt x="429026" y="1112682"/>
                    </a:lnTo>
                    <a:lnTo>
                      <a:pt x="427363" y="1118005"/>
                    </a:lnTo>
                    <a:lnTo>
                      <a:pt x="425035" y="1121663"/>
                    </a:lnTo>
                    <a:lnTo>
                      <a:pt x="421708" y="1128982"/>
                    </a:lnTo>
                    <a:lnTo>
                      <a:pt x="418714" y="1134304"/>
                    </a:lnTo>
                    <a:lnTo>
                      <a:pt x="419379" y="1136633"/>
                    </a:lnTo>
                    <a:lnTo>
                      <a:pt x="420044" y="1141622"/>
                    </a:lnTo>
                    <a:lnTo>
                      <a:pt x="417050" y="1143951"/>
                    </a:lnTo>
                    <a:lnTo>
                      <a:pt x="417050" y="1147942"/>
                    </a:lnTo>
                    <a:lnTo>
                      <a:pt x="420043" y="1150604"/>
                    </a:lnTo>
                    <a:lnTo>
                      <a:pt x="425364" y="1153597"/>
                    </a:lnTo>
                    <a:lnTo>
                      <a:pt x="427360" y="1154928"/>
                    </a:lnTo>
                    <a:lnTo>
                      <a:pt x="427027" y="1158587"/>
                    </a:lnTo>
                    <a:lnTo>
                      <a:pt x="428024" y="1161248"/>
                    </a:lnTo>
                    <a:lnTo>
                      <a:pt x="434676" y="1165572"/>
                    </a:lnTo>
                    <a:lnTo>
                      <a:pt x="436006" y="1168566"/>
                    </a:lnTo>
                    <a:lnTo>
                      <a:pt x="438334" y="1174221"/>
                    </a:lnTo>
                    <a:lnTo>
                      <a:pt x="438001" y="1178546"/>
                    </a:lnTo>
                    <a:lnTo>
                      <a:pt x="438666" y="1185198"/>
                    </a:lnTo>
                    <a:lnTo>
                      <a:pt x="440661" y="1190521"/>
                    </a:lnTo>
                    <a:lnTo>
                      <a:pt x="444652" y="1193848"/>
                    </a:lnTo>
                    <a:lnTo>
                      <a:pt x="446315" y="1195178"/>
                    </a:lnTo>
                    <a:lnTo>
                      <a:pt x="446314" y="1200168"/>
                    </a:lnTo>
                    <a:lnTo>
                      <a:pt x="451303" y="1200500"/>
                    </a:lnTo>
                    <a:lnTo>
                      <a:pt x="457290" y="1197507"/>
                    </a:lnTo>
                    <a:lnTo>
                      <a:pt x="458620" y="1198505"/>
                    </a:lnTo>
                    <a:lnTo>
                      <a:pt x="461281" y="1203162"/>
                    </a:lnTo>
                    <a:lnTo>
                      <a:pt x="460616" y="1206155"/>
                    </a:lnTo>
                    <a:lnTo>
                      <a:pt x="460616" y="1208151"/>
                    </a:lnTo>
                    <a:lnTo>
                      <a:pt x="464274" y="1210147"/>
                    </a:lnTo>
                    <a:lnTo>
                      <a:pt x="466270" y="1213141"/>
                    </a:lnTo>
                    <a:lnTo>
                      <a:pt x="474917" y="1214804"/>
                    </a:lnTo>
                    <a:lnTo>
                      <a:pt x="481901" y="1215469"/>
                    </a:lnTo>
                    <a:lnTo>
                      <a:pt x="485892" y="1216467"/>
                    </a:lnTo>
                    <a:lnTo>
                      <a:pt x="491214" y="1216134"/>
                    </a:lnTo>
                    <a:lnTo>
                      <a:pt x="494872" y="1219128"/>
                    </a:lnTo>
                    <a:lnTo>
                      <a:pt x="499862" y="1218796"/>
                    </a:lnTo>
                    <a:lnTo>
                      <a:pt x="501857" y="1222122"/>
                    </a:lnTo>
                    <a:lnTo>
                      <a:pt x="501524" y="1224783"/>
                    </a:lnTo>
                    <a:lnTo>
                      <a:pt x="498863" y="1227112"/>
                    </a:lnTo>
                    <a:lnTo>
                      <a:pt x="495537" y="1229440"/>
                    </a:lnTo>
                    <a:lnTo>
                      <a:pt x="499195" y="1234763"/>
                    </a:lnTo>
                    <a:lnTo>
                      <a:pt x="502188" y="1242746"/>
                    </a:lnTo>
                    <a:lnTo>
                      <a:pt x="502520" y="1250729"/>
                    </a:lnTo>
                    <a:lnTo>
                      <a:pt x="502852" y="1255054"/>
                    </a:lnTo>
                    <a:lnTo>
                      <a:pt x="506177" y="1258047"/>
                    </a:lnTo>
                    <a:lnTo>
                      <a:pt x="508838" y="1260376"/>
                    </a:lnTo>
                    <a:lnTo>
                      <a:pt x="512829" y="1263703"/>
                    </a:lnTo>
                    <a:lnTo>
                      <a:pt x="513161" y="1267361"/>
                    </a:lnTo>
                    <a:lnTo>
                      <a:pt x="508172" y="1271354"/>
                    </a:lnTo>
                    <a:lnTo>
                      <a:pt x="506509" y="1275012"/>
                    </a:lnTo>
                    <a:lnTo>
                      <a:pt x="508836" y="1280667"/>
                    </a:lnTo>
                    <a:lnTo>
                      <a:pt x="512495" y="1283661"/>
                    </a:lnTo>
                    <a:lnTo>
                      <a:pt x="512827" y="1290314"/>
                    </a:lnTo>
                    <a:lnTo>
                      <a:pt x="510830" y="1298963"/>
                    </a:lnTo>
                    <a:lnTo>
                      <a:pt x="517815" y="1306946"/>
                    </a:lnTo>
                    <a:lnTo>
                      <a:pt x="520808" y="1306946"/>
                    </a:lnTo>
                    <a:lnTo>
                      <a:pt x="526462" y="1310605"/>
                    </a:lnTo>
                    <a:lnTo>
                      <a:pt x="528457" y="1310605"/>
                    </a:lnTo>
                    <a:lnTo>
                      <a:pt x="533114" y="1307611"/>
                    </a:lnTo>
                    <a:lnTo>
                      <a:pt x="535775" y="1309275"/>
                    </a:lnTo>
                    <a:lnTo>
                      <a:pt x="535774" y="1312934"/>
                    </a:lnTo>
                    <a:lnTo>
                      <a:pt x="539433" y="1315928"/>
                    </a:lnTo>
                    <a:lnTo>
                      <a:pt x="541760" y="1318589"/>
                    </a:lnTo>
                    <a:lnTo>
                      <a:pt x="541761" y="1321583"/>
                    </a:lnTo>
                    <a:lnTo>
                      <a:pt x="537436" y="1324909"/>
                    </a:lnTo>
                    <a:lnTo>
                      <a:pt x="536771" y="1328568"/>
                    </a:lnTo>
                    <a:lnTo>
                      <a:pt x="539764" y="1335221"/>
                    </a:lnTo>
                    <a:lnTo>
                      <a:pt x="540096" y="1339213"/>
                    </a:lnTo>
                    <a:lnTo>
                      <a:pt x="543089" y="1340211"/>
                    </a:lnTo>
                    <a:lnTo>
                      <a:pt x="544752" y="1341874"/>
                    </a:lnTo>
                    <a:lnTo>
                      <a:pt x="545084" y="1352519"/>
                    </a:lnTo>
                    <a:lnTo>
                      <a:pt x="551735" y="1357176"/>
                    </a:lnTo>
                    <a:lnTo>
                      <a:pt x="553398" y="1358506"/>
                    </a:lnTo>
                    <a:lnTo>
                      <a:pt x="527787" y="1372810"/>
                    </a:lnTo>
                    <a:lnTo>
                      <a:pt x="515480" y="1382790"/>
                    </a:lnTo>
                    <a:lnTo>
                      <a:pt x="511489" y="1380793"/>
                    </a:lnTo>
                    <a:lnTo>
                      <a:pt x="506833" y="1377467"/>
                    </a:lnTo>
                    <a:lnTo>
                      <a:pt x="502177" y="1372145"/>
                    </a:lnTo>
                    <a:lnTo>
                      <a:pt x="500846" y="1372144"/>
                    </a:lnTo>
                    <a:lnTo>
                      <a:pt x="494527" y="1369484"/>
                    </a:lnTo>
                    <a:lnTo>
                      <a:pt x="491867" y="1370482"/>
                    </a:lnTo>
                    <a:lnTo>
                      <a:pt x="487210" y="1371812"/>
                    </a:lnTo>
                    <a:lnTo>
                      <a:pt x="481556" y="1369816"/>
                    </a:lnTo>
                    <a:lnTo>
                      <a:pt x="477564" y="1372810"/>
                    </a:lnTo>
                    <a:lnTo>
                      <a:pt x="472243" y="1373143"/>
                    </a:lnTo>
                    <a:lnTo>
                      <a:pt x="471910" y="1376802"/>
                    </a:lnTo>
                    <a:lnTo>
                      <a:pt x="471910" y="1381459"/>
                    </a:lnTo>
                    <a:lnTo>
                      <a:pt x="471909" y="1385118"/>
                    </a:lnTo>
                    <a:lnTo>
                      <a:pt x="468583" y="1386116"/>
                    </a:lnTo>
                    <a:lnTo>
                      <a:pt x="465257" y="1391106"/>
                    </a:lnTo>
                    <a:lnTo>
                      <a:pt x="455611" y="1394099"/>
                    </a:lnTo>
                    <a:lnTo>
                      <a:pt x="453282" y="1398091"/>
                    </a:lnTo>
                    <a:lnTo>
                      <a:pt x="452949" y="1410731"/>
                    </a:lnTo>
                    <a:lnTo>
                      <a:pt x="457604" y="1426366"/>
                    </a:lnTo>
                    <a:lnTo>
                      <a:pt x="457936" y="1430690"/>
                    </a:lnTo>
                    <a:lnTo>
                      <a:pt x="456939" y="1434349"/>
                    </a:lnTo>
                    <a:lnTo>
                      <a:pt x="453612" y="1437343"/>
                    </a:lnTo>
                    <a:lnTo>
                      <a:pt x="446960" y="1438008"/>
                    </a:lnTo>
                    <a:lnTo>
                      <a:pt x="444632" y="1438673"/>
                    </a:lnTo>
                    <a:lnTo>
                      <a:pt x="440973" y="1442665"/>
                    </a:lnTo>
                    <a:lnTo>
                      <a:pt x="435652" y="1442998"/>
                    </a:lnTo>
                    <a:lnTo>
                      <a:pt x="434320" y="1449983"/>
                    </a:lnTo>
                    <a:lnTo>
                      <a:pt x="430661" y="1453643"/>
                    </a:lnTo>
                    <a:lnTo>
                      <a:pt x="430661" y="1457302"/>
                    </a:lnTo>
                    <a:lnTo>
                      <a:pt x="424674" y="1459297"/>
                    </a:lnTo>
                    <a:lnTo>
                      <a:pt x="423010" y="1466616"/>
                    </a:lnTo>
                    <a:lnTo>
                      <a:pt x="427334" y="1472603"/>
                    </a:lnTo>
                    <a:lnTo>
                      <a:pt x="432988" y="1476595"/>
                    </a:lnTo>
                    <a:lnTo>
                      <a:pt x="434650" y="1481252"/>
                    </a:lnTo>
                    <a:lnTo>
                      <a:pt x="433319" y="1484246"/>
                    </a:lnTo>
                    <a:lnTo>
                      <a:pt x="429328" y="1485576"/>
                    </a:lnTo>
                    <a:lnTo>
                      <a:pt x="429577" y="1487545"/>
                    </a:lnTo>
                    <a:lnTo>
                      <a:pt x="429056" y="1487729"/>
                    </a:lnTo>
                    <a:lnTo>
                      <a:pt x="428213" y="1487863"/>
                    </a:lnTo>
                    <a:lnTo>
                      <a:pt x="426388" y="1488361"/>
                    </a:lnTo>
                    <a:lnTo>
                      <a:pt x="424584" y="1489211"/>
                    </a:lnTo>
                    <a:lnTo>
                      <a:pt x="421035" y="1489977"/>
                    </a:lnTo>
                    <a:lnTo>
                      <a:pt x="418092" y="1489272"/>
                    </a:lnTo>
                    <a:lnTo>
                      <a:pt x="414142" y="1485456"/>
                    </a:lnTo>
                    <a:lnTo>
                      <a:pt x="409303" y="1480383"/>
                    </a:lnTo>
                    <a:lnTo>
                      <a:pt x="407230" y="1480013"/>
                    </a:lnTo>
                    <a:lnTo>
                      <a:pt x="405051" y="1481660"/>
                    </a:lnTo>
                    <a:lnTo>
                      <a:pt x="402706" y="1485013"/>
                    </a:lnTo>
                    <a:lnTo>
                      <a:pt x="400699" y="1488810"/>
                    </a:lnTo>
                    <a:lnTo>
                      <a:pt x="397797" y="1492516"/>
                    </a:lnTo>
                    <a:lnTo>
                      <a:pt x="392900" y="1494636"/>
                    </a:lnTo>
                    <a:lnTo>
                      <a:pt x="387286" y="1495760"/>
                    </a:lnTo>
                    <a:lnTo>
                      <a:pt x="376181" y="1496301"/>
                    </a:lnTo>
                    <a:lnTo>
                      <a:pt x="362787" y="1499193"/>
                    </a:lnTo>
                    <a:lnTo>
                      <a:pt x="356083" y="1501471"/>
                    </a:lnTo>
                    <a:lnTo>
                      <a:pt x="355166" y="1502881"/>
                    </a:lnTo>
                    <a:lnTo>
                      <a:pt x="354168" y="1505493"/>
                    </a:lnTo>
                    <a:lnTo>
                      <a:pt x="353213" y="1512553"/>
                    </a:lnTo>
                    <a:lnTo>
                      <a:pt x="352125" y="1518689"/>
                    </a:lnTo>
                    <a:lnTo>
                      <a:pt x="346904" y="1526794"/>
                    </a:lnTo>
                    <a:lnTo>
                      <a:pt x="345547" y="1530469"/>
                    </a:lnTo>
                    <a:lnTo>
                      <a:pt x="343665" y="1533798"/>
                    </a:lnTo>
                    <a:lnTo>
                      <a:pt x="341999" y="1533750"/>
                    </a:lnTo>
                    <a:lnTo>
                      <a:pt x="340192" y="1532663"/>
                    </a:lnTo>
                    <a:lnTo>
                      <a:pt x="337724" y="1531544"/>
                    </a:lnTo>
                    <a:lnTo>
                      <a:pt x="335517" y="1532104"/>
                    </a:lnTo>
                    <a:lnTo>
                      <a:pt x="330962" y="1535366"/>
                    </a:lnTo>
                    <a:lnTo>
                      <a:pt x="326606" y="1539315"/>
                    </a:lnTo>
                    <a:lnTo>
                      <a:pt x="320900" y="1546156"/>
                    </a:lnTo>
                    <a:lnTo>
                      <a:pt x="319731" y="1547559"/>
                    </a:lnTo>
                    <a:lnTo>
                      <a:pt x="317421" y="1547121"/>
                    </a:lnTo>
                    <a:lnTo>
                      <a:pt x="314817" y="1545664"/>
                    </a:lnTo>
                    <a:lnTo>
                      <a:pt x="310068" y="1543288"/>
                    </a:lnTo>
                    <a:lnTo>
                      <a:pt x="305598" y="1541678"/>
                    </a:lnTo>
                    <a:lnTo>
                      <a:pt x="302043" y="1541702"/>
                    </a:lnTo>
                    <a:lnTo>
                      <a:pt x="299407" y="1544115"/>
                    </a:lnTo>
                    <a:lnTo>
                      <a:pt x="297087" y="1548471"/>
                    </a:lnTo>
                    <a:lnTo>
                      <a:pt x="294547" y="1553039"/>
                    </a:lnTo>
                    <a:lnTo>
                      <a:pt x="291479" y="1554084"/>
                    </a:lnTo>
                    <a:lnTo>
                      <a:pt x="288677" y="1553179"/>
                    </a:lnTo>
                    <a:lnTo>
                      <a:pt x="286617" y="1551138"/>
                    </a:lnTo>
                    <a:lnTo>
                      <a:pt x="284990" y="1549230"/>
                    </a:lnTo>
                    <a:lnTo>
                      <a:pt x="281115" y="1547231"/>
                    </a:lnTo>
                    <a:lnTo>
                      <a:pt x="278005" y="1545724"/>
                    </a:lnTo>
                    <a:lnTo>
                      <a:pt x="272852" y="1543689"/>
                    </a:lnTo>
                    <a:lnTo>
                      <a:pt x="270624" y="1541429"/>
                    </a:lnTo>
                    <a:lnTo>
                      <a:pt x="267031" y="1537753"/>
                    </a:lnTo>
                    <a:lnTo>
                      <a:pt x="262689" y="1533847"/>
                    </a:lnTo>
                    <a:lnTo>
                      <a:pt x="259487" y="1533968"/>
                    </a:lnTo>
                    <a:lnTo>
                      <a:pt x="255400" y="1536047"/>
                    </a:lnTo>
                    <a:lnTo>
                      <a:pt x="251506" y="1539959"/>
                    </a:lnTo>
                    <a:lnTo>
                      <a:pt x="245064" y="1542723"/>
                    </a:lnTo>
                    <a:lnTo>
                      <a:pt x="239021" y="1542559"/>
                    </a:lnTo>
                    <a:lnTo>
                      <a:pt x="233501" y="1541478"/>
                    </a:lnTo>
                    <a:lnTo>
                      <a:pt x="229527" y="1540372"/>
                    </a:lnTo>
                    <a:lnTo>
                      <a:pt x="224765" y="1538428"/>
                    </a:lnTo>
                    <a:lnTo>
                      <a:pt x="220858" y="1538404"/>
                    </a:lnTo>
                    <a:lnTo>
                      <a:pt x="215836" y="1538482"/>
                    </a:lnTo>
                    <a:lnTo>
                      <a:pt x="210756" y="1538264"/>
                    </a:lnTo>
                    <a:lnTo>
                      <a:pt x="206330" y="1538616"/>
                    </a:lnTo>
                    <a:lnTo>
                      <a:pt x="201919" y="1539819"/>
                    </a:lnTo>
                    <a:lnTo>
                      <a:pt x="198157" y="1541526"/>
                    </a:lnTo>
                    <a:lnTo>
                      <a:pt x="195639" y="1542687"/>
                    </a:lnTo>
                    <a:lnTo>
                      <a:pt x="189304" y="1544054"/>
                    </a:lnTo>
                    <a:lnTo>
                      <a:pt x="186576" y="1544339"/>
                    </a:lnTo>
                    <a:lnTo>
                      <a:pt x="184426" y="1544588"/>
                    </a:lnTo>
                    <a:lnTo>
                      <a:pt x="181173" y="1545761"/>
                    </a:lnTo>
                    <a:lnTo>
                      <a:pt x="177568" y="1547493"/>
                    </a:lnTo>
                    <a:lnTo>
                      <a:pt x="176158" y="1547966"/>
                    </a:lnTo>
                    <a:lnTo>
                      <a:pt x="174462" y="1548537"/>
                    </a:lnTo>
                    <a:lnTo>
                      <a:pt x="173778" y="1548118"/>
                    </a:lnTo>
                    <a:lnTo>
                      <a:pt x="173095" y="1547079"/>
                    </a:lnTo>
                    <a:lnTo>
                      <a:pt x="169496" y="1541429"/>
                    </a:lnTo>
                    <a:lnTo>
                      <a:pt x="168904" y="1541235"/>
                    </a:lnTo>
                    <a:lnTo>
                      <a:pt x="166248" y="1540821"/>
                    </a:lnTo>
                    <a:lnTo>
                      <a:pt x="162579" y="1540895"/>
                    </a:lnTo>
                    <a:lnTo>
                      <a:pt x="160200" y="1541198"/>
                    </a:lnTo>
                    <a:lnTo>
                      <a:pt x="159037" y="1541776"/>
                    </a:lnTo>
                    <a:lnTo>
                      <a:pt x="157908" y="1542267"/>
                    </a:lnTo>
                    <a:lnTo>
                      <a:pt x="156064" y="1541842"/>
                    </a:lnTo>
                    <a:lnTo>
                      <a:pt x="152780" y="1540657"/>
                    </a:lnTo>
                    <a:lnTo>
                      <a:pt x="151635" y="1540591"/>
                    </a:lnTo>
                    <a:lnTo>
                      <a:pt x="150305" y="1540645"/>
                    </a:lnTo>
                    <a:lnTo>
                      <a:pt x="149155" y="1540336"/>
                    </a:lnTo>
                    <a:lnTo>
                      <a:pt x="148666" y="1540202"/>
                    </a:lnTo>
                    <a:lnTo>
                      <a:pt x="147469" y="1540178"/>
                    </a:lnTo>
                    <a:lnTo>
                      <a:pt x="146697" y="1540123"/>
                    </a:lnTo>
                    <a:lnTo>
                      <a:pt x="144446" y="1540585"/>
                    </a:lnTo>
                    <a:lnTo>
                      <a:pt x="141692" y="1541028"/>
                    </a:lnTo>
                    <a:lnTo>
                      <a:pt x="137975" y="1541338"/>
                    </a:lnTo>
                    <a:lnTo>
                      <a:pt x="135457" y="1541599"/>
                    </a:lnTo>
                    <a:lnTo>
                      <a:pt x="134099" y="1541879"/>
                    </a:lnTo>
                    <a:lnTo>
                      <a:pt x="131539" y="1542292"/>
                    </a:lnTo>
                    <a:lnTo>
                      <a:pt x="130025" y="1542608"/>
                    </a:lnTo>
                    <a:lnTo>
                      <a:pt x="129170" y="1542857"/>
                    </a:lnTo>
                    <a:lnTo>
                      <a:pt x="128623" y="1543118"/>
                    </a:lnTo>
                    <a:lnTo>
                      <a:pt x="128157" y="1543340"/>
                    </a:lnTo>
                    <a:lnTo>
                      <a:pt x="126880" y="1543312"/>
                    </a:lnTo>
                    <a:lnTo>
                      <a:pt x="126117" y="1542796"/>
                    </a:lnTo>
                    <a:lnTo>
                      <a:pt x="125547" y="1542401"/>
                    </a:lnTo>
                    <a:lnTo>
                      <a:pt x="125287" y="1541891"/>
                    </a:lnTo>
                    <a:lnTo>
                      <a:pt x="125036" y="1540998"/>
                    </a:lnTo>
                    <a:lnTo>
                      <a:pt x="123837" y="1539272"/>
                    </a:lnTo>
                    <a:lnTo>
                      <a:pt x="123243" y="1538100"/>
                    </a:lnTo>
                    <a:lnTo>
                      <a:pt x="122805" y="1536933"/>
                    </a:lnTo>
                    <a:lnTo>
                      <a:pt x="122059" y="1535676"/>
                    </a:lnTo>
                    <a:lnTo>
                      <a:pt x="120639" y="1533410"/>
                    </a:lnTo>
                    <a:lnTo>
                      <a:pt x="119223" y="1530980"/>
                    </a:lnTo>
                    <a:lnTo>
                      <a:pt x="118036" y="1528677"/>
                    </a:lnTo>
                    <a:lnTo>
                      <a:pt x="116463" y="1526405"/>
                    </a:lnTo>
                    <a:lnTo>
                      <a:pt x="115343" y="1524564"/>
                    </a:lnTo>
                    <a:lnTo>
                      <a:pt x="114904" y="1523434"/>
                    </a:lnTo>
                    <a:lnTo>
                      <a:pt x="114272" y="1522262"/>
                    </a:lnTo>
                    <a:lnTo>
                      <a:pt x="112990" y="1520767"/>
                    </a:lnTo>
                    <a:lnTo>
                      <a:pt x="112080" y="1519977"/>
                    </a:lnTo>
                    <a:lnTo>
                      <a:pt x="111774" y="1519813"/>
                    </a:lnTo>
                    <a:lnTo>
                      <a:pt x="111083" y="1519606"/>
                    </a:lnTo>
                    <a:lnTo>
                      <a:pt x="109666" y="1519035"/>
                    </a:lnTo>
                    <a:lnTo>
                      <a:pt x="108131" y="1518501"/>
                    </a:lnTo>
                    <a:lnTo>
                      <a:pt x="105399" y="1517942"/>
                    </a:lnTo>
                    <a:lnTo>
                      <a:pt x="102790" y="1517042"/>
                    </a:lnTo>
                    <a:lnTo>
                      <a:pt x="100950" y="1516386"/>
                    </a:lnTo>
                    <a:lnTo>
                      <a:pt x="98993" y="1515724"/>
                    </a:lnTo>
                    <a:lnTo>
                      <a:pt x="96491" y="1515250"/>
                    </a:lnTo>
                    <a:lnTo>
                      <a:pt x="94688" y="1514630"/>
                    </a:lnTo>
                    <a:lnTo>
                      <a:pt x="93265" y="1514333"/>
                    </a:lnTo>
                    <a:lnTo>
                      <a:pt x="92497" y="1514126"/>
                    </a:lnTo>
                    <a:lnTo>
                      <a:pt x="91763" y="1514071"/>
                    </a:lnTo>
                    <a:lnTo>
                      <a:pt x="91111" y="1513822"/>
                    </a:lnTo>
                    <a:lnTo>
                      <a:pt x="89922" y="1513416"/>
                    </a:lnTo>
                    <a:lnTo>
                      <a:pt x="88520" y="1512146"/>
                    </a:lnTo>
                    <a:lnTo>
                      <a:pt x="87571" y="1511356"/>
                    </a:lnTo>
                    <a:lnTo>
                      <a:pt x="87014" y="1510263"/>
                    </a:lnTo>
                    <a:lnTo>
                      <a:pt x="86329" y="1509783"/>
                    </a:lnTo>
                    <a:lnTo>
                      <a:pt x="85528" y="1509302"/>
                    </a:lnTo>
                    <a:lnTo>
                      <a:pt x="84805" y="1508786"/>
                    </a:lnTo>
                    <a:lnTo>
                      <a:pt x="83302" y="1506787"/>
                    </a:lnTo>
                    <a:lnTo>
                      <a:pt x="81789" y="1505244"/>
                    </a:lnTo>
                    <a:lnTo>
                      <a:pt x="80008" y="1503628"/>
                    </a:lnTo>
                    <a:lnTo>
                      <a:pt x="77873" y="1502304"/>
                    </a:lnTo>
                    <a:lnTo>
                      <a:pt x="76501" y="1501350"/>
                    </a:lnTo>
                    <a:lnTo>
                      <a:pt x="75505" y="1500979"/>
                    </a:lnTo>
                    <a:lnTo>
                      <a:pt x="75045" y="1500815"/>
                    </a:lnTo>
                    <a:lnTo>
                      <a:pt x="74125" y="1500487"/>
                    </a:lnTo>
                    <a:lnTo>
                      <a:pt x="73784" y="1500134"/>
                    </a:lnTo>
                    <a:lnTo>
                      <a:pt x="73025" y="1499460"/>
                    </a:lnTo>
                    <a:lnTo>
                      <a:pt x="70930" y="1498105"/>
                    </a:lnTo>
                    <a:lnTo>
                      <a:pt x="69818" y="1497656"/>
                    </a:lnTo>
                    <a:lnTo>
                      <a:pt x="66905" y="1496593"/>
                    </a:lnTo>
                    <a:lnTo>
                      <a:pt x="65528" y="1495906"/>
                    </a:lnTo>
                    <a:lnTo>
                      <a:pt x="62967" y="1494582"/>
                    </a:lnTo>
                    <a:lnTo>
                      <a:pt x="61869" y="1493513"/>
                    </a:lnTo>
                    <a:lnTo>
                      <a:pt x="61186" y="1492960"/>
                    </a:lnTo>
                    <a:lnTo>
                      <a:pt x="60733" y="1492450"/>
                    </a:lnTo>
                    <a:lnTo>
                      <a:pt x="60204" y="1491897"/>
                    </a:lnTo>
                    <a:lnTo>
                      <a:pt x="59322" y="1491569"/>
                    </a:lnTo>
                    <a:lnTo>
                      <a:pt x="58903" y="1491289"/>
                    </a:lnTo>
                    <a:lnTo>
                      <a:pt x="58103" y="1490767"/>
                    </a:lnTo>
                    <a:lnTo>
                      <a:pt x="56882" y="1490007"/>
                    </a:lnTo>
                    <a:lnTo>
                      <a:pt x="55818" y="1489175"/>
                    </a:lnTo>
                    <a:lnTo>
                      <a:pt x="55438" y="1488896"/>
                    </a:lnTo>
                    <a:lnTo>
                      <a:pt x="54599" y="1488342"/>
                    </a:lnTo>
                    <a:lnTo>
                      <a:pt x="53768" y="1487474"/>
                    </a:lnTo>
                    <a:lnTo>
                      <a:pt x="53087" y="1486799"/>
                    </a:lnTo>
                    <a:lnTo>
                      <a:pt x="52521" y="1486174"/>
                    </a:lnTo>
                    <a:lnTo>
                      <a:pt x="51918" y="1485463"/>
                    </a:lnTo>
                    <a:lnTo>
                      <a:pt x="51129" y="1484405"/>
                    </a:lnTo>
                    <a:lnTo>
                      <a:pt x="49887" y="1482868"/>
                    </a:lnTo>
                    <a:lnTo>
                      <a:pt x="49007" y="1482468"/>
                    </a:lnTo>
                    <a:lnTo>
                      <a:pt x="48320" y="1482066"/>
                    </a:lnTo>
                    <a:lnTo>
                      <a:pt x="47714" y="1481471"/>
                    </a:lnTo>
                    <a:lnTo>
                      <a:pt x="46921" y="1480645"/>
                    </a:lnTo>
                    <a:lnTo>
                      <a:pt x="46656" y="1480372"/>
                    </a:lnTo>
                    <a:lnTo>
                      <a:pt x="45858" y="1479734"/>
                    </a:lnTo>
                    <a:lnTo>
                      <a:pt x="45176" y="1479139"/>
                    </a:lnTo>
                    <a:lnTo>
                      <a:pt x="44300" y="1478543"/>
                    </a:lnTo>
                    <a:lnTo>
                      <a:pt x="43654" y="1478026"/>
                    </a:lnTo>
                    <a:lnTo>
                      <a:pt x="42477" y="1477036"/>
                    </a:lnTo>
                    <a:lnTo>
                      <a:pt x="42225" y="1476180"/>
                    </a:lnTo>
                    <a:lnTo>
                      <a:pt x="41708" y="1475086"/>
                    </a:lnTo>
                    <a:lnTo>
                      <a:pt x="41606" y="1474430"/>
                    </a:lnTo>
                    <a:lnTo>
                      <a:pt x="41432" y="1473537"/>
                    </a:lnTo>
                    <a:lnTo>
                      <a:pt x="41223" y="1472449"/>
                    </a:lnTo>
                    <a:lnTo>
                      <a:pt x="40747" y="1471240"/>
                    </a:lnTo>
                    <a:lnTo>
                      <a:pt x="40275" y="1469843"/>
                    </a:lnTo>
                    <a:lnTo>
                      <a:pt x="39905" y="1469101"/>
                    </a:lnTo>
                    <a:lnTo>
                      <a:pt x="39572" y="1468361"/>
                    </a:lnTo>
                    <a:lnTo>
                      <a:pt x="39469" y="1467814"/>
                    </a:lnTo>
                    <a:lnTo>
                      <a:pt x="39182" y="1466763"/>
                    </a:lnTo>
                    <a:lnTo>
                      <a:pt x="39000" y="1466222"/>
                    </a:lnTo>
                    <a:lnTo>
                      <a:pt x="38476" y="1465475"/>
                    </a:lnTo>
                    <a:lnTo>
                      <a:pt x="38060" y="1465043"/>
                    </a:lnTo>
                    <a:lnTo>
                      <a:pt x="37531" y="1464490"/>
                    </a:lnTo>
                    <a:lnTo>
                      <a:pt x="37161" y="1463706"/>
                    </a:lnTo>
                    <a:lnTo>
                      <a:pt x="36949" y="1462777"/>
                    </a:lnTo>
                    <a:lnTo>
                      <a:pt x="36858" y="1461653"/>
                    </a:lnTo>
                    <a:lnTo>
                      <a:pt x="36757" y="1460955"/>
                    </a:lnTo>
                    <a:lnTo>
                      <a:pt x="36467" y="1460062"/>
                    </a:lnTo>
                    <a:lnTo>
                      <a:pt x="36181" y="1458974"/>
                    </a:lnTo>
                    <a:lnTo>
                      <a:pt x="35685" y="1456914"/>
                    </a:lnTo>
                    <a:lnTo>
                      <a:pt x="35507" y="1456179"/>
                    </a:lnTo>
                    <a:lnTo>
                      <a:pt x="34954" y="1454965"/>
                    </a:lnTo>
                    <a:lnTo>
                      <a:pt x="34849" y="1454460"/>
                    </a:lnTo>
                    <a:lnTo>
                      <a:pt x="34711" y="1453689"/>
                    </a:lnTo>
                    <a:lnTo>
                      <a:pt x="34496" y="1452947"/>
                    </a:lnTo>
                    <a:lnTo>
                      <a:pt x="34249" y="1451823"/>
                    </a:lnTo>
                    <a:lnTo>
                      <a:pt x="34119" y="1450699"/>
                    </a:lnTo>
                    <a:lnTo>
                      <a:pt x="33974" y="1450268"/>
                    </a:lnTo>
                    <a:lnTo>
                      <a:pt x="33676" y="1449764"/>
                    </a:lnTo>
                    <a:lnTo>
                      <a:pt x="33266" y="1449017"/>
                    </a:lnTo>
                    <a:lnTo>
                      <a:pt x="32889" y="1448585"/>
                    </a:lnTo>
                    <a:lnTo>
                      <a:pt x="32367" y="1447722"/>
                    </a:lnTo>
                    <a:lnTo>
                      <a:pt x="31992" y="1447212"/>
                    </a:lnTo>
                    <a:lnTo>
                      <a:pt x="31775" y="1446477"/>
                    </a:lnTo>
                    <a:lnTo>
                      <a:pt x="31589" y="1446125"/>
                    </a:lnTo>
                    <a:lnTo>
                      <a:pt x="31099" y="1445572"/>
                    </a:lnTo>
                    <a:lnTo>
                      <a:pt x="30722" y="1445141"/>
                    </a:lnTo>
                    <a:lnTo>
                      <a:pt x="30231" y="1444630"/>
                    </a:lnTo>
                    <a:lnTo>
                      <a:pt x="28985" y="1443288"/>
                    </a:lnTo>
                    <a:lnTo>
                      <a:pt x="28456" y="1442698"/>
                    </a:lnTo>
                    <a:lnTo>
                      <a:pt x="27481" y="1441325"/>
                    </a:lnTo>
                    <a:lnTo>
                      <a:pt x="27028" y="1440815"/>
                    </a:lnTo>
                    <a:lnTo>
                      <a:pt x="26537" y="1440298"/>
                    </a:lnTo>
                    <a:lnTo>
                      <a:pt x="25654" y="1440049"/>
                    </a:lnTo>
                    <a:lnTo>
                      <a:pt x="24038" y="1439709"/>
                    </a:lnTo>
                    <a:lnTo>
                      <a:pt x="23266" y="1439654"/>
                    </a:lnTo>
                    <a:lnTo>
                      <a:pt x="22722" y="1439794"/>
                    </a:lnTo>
                    <a:lnTo>
                      <a:pt x="22212" y="1440134"/>
                    </a:lnTo>
                    <a:lnTo>
                      <a:pt x="21740" y="1440547"/>
                    </a:lnTo>
                    <a:lnTo>
                      <a:pt x="21103" y="1441350"/>
                    </a:lnTo>
                    <a:lnTo>
                      <a:pt x="20356" y="1441951"/>
                    </a:lnTo>
                    <a:lnTo>
                      <a:pt x="19730" y="1442327"/>
                    </a:lnTo>
                    <a:lnTo>
                      <a:pt x="18788" y="1443002"/>
                    </a:lnTo>
                    <a:lnTo>
                      <a:pt x="18474" y="1443227"/>
                    </a:lnTo>
                    <a:lnTo>
                      <a:pt x="17804" y="1443792"/>
                    </a:lnTo>
                    <a:lnTo>
                      <a:pt x="17020" y="1444357"/>
                    </a:lnTo>
                    <a:lnTo>
                      <a:pt x="16354" y="1444727"/>
                    </a:lnTo>
                    <a:lnTo>
                      <a:pt x="15922" y="1445067"/>
                    </a:lnTo>
                    <a:lnTo>
                      <a:pt x="15576" y="1444946"/>
                    </a:lnTo>
                    <a:lnTo>
                      <a:pt x="15311" y="1444709"/>
                    </a:lnTo>
                    <a:lnTo>
                      <a:pt x="15049" y="1444314"/>
                    </a:lnTo>
                    <a:lnTo>
                      <a:pt x="14909" y="1443658"/>
                    </a:lnTo>
                    <a:lnTo>
                      <a:pt x="14957" y="1443232"/>
                    </a:lnTo>
                    <a:lnTo>
                      <a:pt x="15081" y="1442850"/>
                    </a:lnTo>
                    <a:lnTo>
                      <a:pt x="16532" y="1434721"/>
                    </a:lnTo>
                    <a:lnTo>
                      <a:pt x="17069" y="1433148"/>
                    </a:lnTo>
                    <a:lnTo>
                      <a:pt x="17274" y="1432570"/>
                    </a:lnTo>
                    <a:lnTo>
                      <a:pt x="17641" y="1431690"/>
                    </a:lnTo>
                    <a:lnTo>
                      <a:pt x="18054" y="1430462"/>
                    </a:lnTo>
                    <a:lnTo>
                      <a:pt x="18344" y="1429618"/>
                    </a:lnTo>
                    <a:lnTo>
                      <a:pt x="18472" y="1429041"/>
                    </a:lnTo>
                    <a:lnTo>
                      <a:pt x="18483" y="1428500"/>
                    </a:lnTo>
                    <a:lnTo>
                      <a:pt x="18423" y="1427686"/>
                    </a:lnTo>
                    <a:lnTo>
                      <a:pt x="18319" y="1427145"/>
                    </a:lnTo>
                    <a:lnTo>
                      <a:pt x="18186" y="1426137"/>
                    </a:lnTo>
                    <a:lnTo>
                      <a:pt x="18084" y="1425517"/>
                    </a:lnTo>
                    <a:lnTo>
                      <a:pt x="18059" y="1424897"/>
                    </a:lnTo>
                    <a:lnTo>
                      <a:pt x="17812" y="1423810"/>
                    </a:lnTo>
                    <a:lnTo>
                      <a:pt x="17666" y="1423384"/>
                    </a:lnTo>
                    <a:lnTo>
                      <a:pt x="17647" y="1422491"/>
                    </a:lnTo>
                    <a:lnTo>
                      <a:pt x="17584" y="1421835"/>
                    </a:lnTo>
                    <a:lnTo>
                      <a:pt x="17516" y="1421367"/>
                    </a:lnTo>
                    <a:lnTo>
                      <a:pt x="17376" y="1420711"/>
                    </a:lnTo>
                    <a:lnTo>
                      <a:pt x="16902" y="1419424"/>
                    </a:lnTo>
                    <a:lnTo>
                      <a:pt x="16680" y="1418919"/>
                    </a:lnTo>
                    <a:lnTo>
                      <a:pt x="16118" y="1418129"/>
                    </a:lnTo>
                    <a:lnTo>
                      <a:pt x="15512" y="1417540"/>
                    </a:lnTo>
                    <a:lnTo>
                      <a:pt x="14977" y="1417297"/>
                    </a:lnTo>
                    <a:lnTo>
                      <a:pt x="14094" y="1417005"/>
                    </a:lnTo>
                    <a:lnTo>
                      <a:pt x="13096" y="1416677"/>
                    </a:lnTo>
                    <a:lnTo>
                      <a:pt x="11795" y="1416112"/>
                    </a:lnTo>
                    <a:lnTo>
                      <a:pt x="11148" y="1415632"/>
                    </a:lnTo>
                    <a:lnTo>
                      <a:pt x="10468" y="1414885"/>
                    </a:lnTo>
                    <a:lnTo>
                      <a:pt x="10013" y="1414490"/>
                    </a:lnTo>
                    <a:lnTo>
                      <a:pt x="9370" y="1413859"/>
                    </a:lnTo>
                    <a:lnTo>
                      <a:pt x="8880" y="1413305"/>
                    </a:lnTo>
                    <a:lnTo>
                      <a:pt x="8617" y="1412953"/>
                    </a:lnTo>
                    <a:lnTo>
                      <a:pt x="7978" y="1412090"/>
                    </a:lnTo>
                    <a:lnTo>
                      <a:pt x="7338" y="1411306"/>
                    </a:lnTo>
                    <a:lnTo>
                      <a:pt x="6731" y="1410790"/>
                    </a:lnTo>
                    <a:lnTo>
                      <a:pt x="5853" y="1410304"/>
                    </a:lnTo>
                    <a:lnTo>
                      <a:pt x="5434" y="1409988"/>
                    </a:lnTo>
                    <a:lnTo>
                      <a:pt x="5051" y="1409867"/>
                    </a:lnTo>
                    <a:lnTo>
                      <a:pt x="3997" y="1408567"/>
                    </a:lnTo>
                    <a:lnTo>
                      <a:pt x="3663" y="1407941"/>
                    </a:lnTo>
                    <a:lnTo>
                      <a:pt x="3172" y="1407351"/>
                    </a:lnTo>
                    <a:lnTo>
                      <a:pt x="2687" y="1406568"/>
                    </a:lnTo>
                    <a:lnTo>
                      <a:pt x="2196" y="1406021"/>
                    </a:lnTo>
                    <a:lnTo>
                      <a:pt x="1781" y="1405584"/>
                    </a:lnTo>
                    <a:lnTo>
                      <a:pt x="1445" y="1405037"/>
                    </a:lnTo>
                    <a:lnTo>
                      <a:pt x="1183" y="1404605"/>
                    </a:lnTo>
                    <a:lnTo>
                      <a:pt x="856" y="1403670"/>
                    </a:lnTo>
                    <a:lnTo>
                      <a:pt x="682" y="1402783"/>
                    </a:lnTo>
                    <a:lnTo>
                      <a:pt x="215" y="1401149"/>
                    </a:lnTo>
                    <a:lnTo>
                      <a:pt x="0" y="1400371"/>
                    </a:lnTo>
                    <a:lnTo>
                      <a:pt x="52" y="1399751"/>
                    </a:lnTo>
                    <a:lnTo>
                      <a:pt x="303" y="1398871"/>
                    </a:lnTo>
                    <a:lnTo>
                      <a:pt x="548" y="1398257"/>
                    </a:lnTo>
                    <a:lnTo>
                      <a:pt x="641" y="1397485"/>
                    </a:lnTo>
                    <a:lnTo>
                      <a:pt x="614" y="1396981"/>
                    </a:lnTo>
                    <a:lnTo>
                      <a:pt x="671" y="1396131"/>
                    </a:lnTo>
                    <a:lnTo>
                      <a:pt x="807" y="1395207"/>
                    </a:lnTo>
                    <a:lnTo>
                      <a:pt x="939" y="1394435"/>
                    </a:lnTo>
                    <a:lnTo>
                      <a:pt x="1185" y="1393821"/>
                    </a:lnTo>
                    <a:lnTo>
                      <a:pt x="1633" y="1392789"/>
                    </a:lnTo>
                    <a:lnTo>
                      <a:pt x="2084" y="1391561"/>
                    </a:lnTo>
                    <a:lnTo>
                      <a:pt x="2326" y="1391063"/>
                    </a:lnTo>
                    <a:lnTo>
                      <a:pt x="2905" y="1389730"/>
                    </a:lnTo>
                    <a:lnTo>
                      <a:pt x="10833" y="1387913"/>
                    </a:lnTo>
                    <a:lnTo>
                      <a:pt x="14360" y="1386738"/>
                    </a:lnTo>
                    <a:lnTo>
                      <a:pt x="17182" y="1384857"/>
                    </a:lnTo>
                    <a:lnTo>
                      <a:pt x="17887" y="1383211"/>
                    </a:lnTo>
                    <a:lnTo>
                      <a:pt x="20003" y="1380155"/>
                    </a:lnTo>
                    <a:lnTo>
                      <a:pt x="20709" y="1377099"/>
                    </a:lnTo>
                    <a:lnTo>
                      <a:pt x="20474" y="1372864"/>
                    </a:lnTo>
                    <a:lnTo>
                      <a:pt x="20708" y="1369575"/>
                    </a:lnTo>
                    <a:lnTo>
                      <a:pt x="18592" y="1368867"/>
                    </a:lnTo>
                    <a:lnTo>
                      <a:pt x="17417" y="1367929"/>
                    </a:lnTo>
                    <a:lnTo>
                      <a:pt x="18122" y="1364635"/>
                    </a:lnTo>
                    <a:lnTo>
                      <a:pt x="20943" y="1361346"/>
                    </a:lnTo>
                    <a:lnTo>
                      <a:pt x="23765" y="1358757"/>
                    </a:lnTo>
                    <a:lnTo>
                      <a:pt x="23295" y="1356643"/>
                    </a:lnTo>
                    <a:lnTo>
                      <a:pt x="23060" y="1352408"/>
                    </a:lnTo>
                    <a:lnTo>
                      <a:pt x="23295" y="1349353"/>
                    </a:lnTo>
                    <a:lnTo>
                      <a:pt x="22824" y="1347236"/>
                    </a:lnTo>
                    <a:lnTo>
                      <a:pt x="22354" y="1343946"/>
                    </a:lnTo>
                    <a:lnTo>
                      <a:pt x="23060" y="1342533"/>
                    </a:lnTo>
                    <a:lnTo>
                      <a:pt x="24471" y="1339715"/>
                    </a:lnTo>
                    <a:lnTo>
                      <a:pt x="25881" y="1336187"/>
                    </a:lnTo>
                    <a:lnTo>
                      <a:pt x="27997" y="1333365"/>
                    </a:lnTo>
                    <a:lnTo>
                      <a:pt x="30349" y="1330310"/>
                    </a:lnTo>
                    <a:lnTo>
                      <a:pt x="31759" y="1326780"/>
                    </a:lnTo>
                    <a:lnTo>
                      <a:pt x="33640" y="1323253"/>
                    </a:lnTo>
                    <a:lnTo>
                      <a:pt x="34111" y="1321372"/>
                    </a:lnTo>
                    <a:lnTo>
                      <a:pt x="35522" y="1318083"/>
                    </a:lnTo>
                    <a:lnTo>
                      <a:pt x="40316" y="1310711"/>
                    </a:lnTo>
                    <a:lnTo>
                      <a:pt x="40325" y="1310285"/>
                    </a:lnTo>
                    <a:lnTo>
                      <a:pt x="40569" y="1309750"/>
                    </a:lnTo>
                    <a:lnTo>
                      <a:pt x="40902" y="1308596"/>
                    </a:lnTo>
                    <a:lnTo>
                      <a:pt x="41225" y="1307983"/>
                    </a:lnTo>
                    <a:lnTo>
                      <a:pt x="41681" y="1306561"/>
                    </a:lnTo>
                    <a:lnTo>
                      <a:pt x="41752" y="1303387"/>
                    </a:lnTo>
                    <a:lnTo>
                      <a:pt x="42457" y="1299860"/>
                    </a:lnTo>
                    <a:lnTo>
                      <a:pt x="43868" y="1297275"/>
                    </a:lnTo>
                    <a:lnTo>
                      <a:pt x="45514" y="1295157"/>
                    </a:lnTo>
                    <a:lnTo>
                      <a:pt x="47395" y="1292806"/>
                    </a:lnTo>
                    <a:lnTo>
                      <a:pt x="46690" y="1288575"/>
                    </a:lnTo>
                    <a:lnTo>
                      <a:pt x="48806" y="1284577"/>
                    </a:lnTo>
                    <a:lnTo>
                      <a:pt x="49041" y="1279638"/>
                    </a:lnTo>
                    <a:lnTo>
                      <a:pt x="49276" y="1274231"/>
                    </a:lnTo>
                    <a:lnTo>
                      <a:pt x="50452" y="1270233"/>
                    </a:lnTo>
                    <a:lnTo>
                      <a:pt x="51392" y="1265297"/>
                    </a:lnTo>
                    <a:lnTo>
                      <a:pt x="52568" y="1260828"/>
                    </a:lnTo>
                    <a:lnTo>
                      <a:pt x="53038" y="1257302"/>
                    </a:lnTo>
                    <a:lnTo>
                      <a:pt x="53038" y="1254246"/>
                    </a:lnTo>
                    <a:lnTo>
                      <a:pt x="54919" y="1251894"/>
                    </a:lnTo>
                    <a:lnTo>
                      <a:pt x="57068" y="1251305"/>
                    </a:lnTo>
                    <a:lnTo>
                      <a:pt x="58069" y="1249665"/>
                    </a:lnTo>
                    <a:lnTo>
                      <a:pt x="59781" y="1247520"/>
                    </a:lnTo>
                    <a:lnTo>
                      <a:pt x="61540" y="1246312"/>
                    </a:lnTo>
                    <a:lnTo>
                      <a:pt x="63380" y="1245169"/>
                    </a:lnTo>
                    <a:lnTo>
                      <a:pt x="65408" y="1244677"/>
                    </a:lnTo>
                    <a:lnTo>
                      <a:pt x="67600" y="1244373"/>
                    </a:lnTo>
                    <a:lnTo>
                      <a:pt x="70139" y="1244051"/>
                    </a:lnTo>
                    <a:lnTo>
                      <a:pt x="72252" y="1243711"/>
                    </a:lnTo>
                    <a:lnTo>
                      <a:pt x="73594" y="1241900"/>
                    </a:lnTo>
                    <a:lnTo>
                      <a:pt x="74410" y="1241202"/>
                    </a:lnTo>
                    <a:lnTo>
                      <a:pt x="74778" y="1240060"/>
                    </a:lnTo>
                    <a:lnTo>
                      <a:pt x="75699" y="1238347"/>
                    </a:lnTo>
                    <a:lnTo>
                      <a:pt x="76235" y="1235916"/>
                    </a:lnTo>
                    <a:lnTo>
                      <a:pt x="76807" y="1234993"/>
                    </a:lnTo>
                    <a:lnTo>
                      <a:pt x="78946" y="1232095"/>
                    </a:lnTo>
                    <a:lnTo>
                      <a:pt x="79437" y="1230327"/>
                    </a:lnTo>
                    <a:lnTo>
                      <a:pt x="78761" y="1228425"/>
                    </a:lnTo>
                    <a:lnTo>
                      <a:pt x="77477" y="1226007"/>
                    </a:lnTo>
                    <a:lnTo>
                      <a:pt x="76200" y="1223711"/>
                    </a:lnTo>
                    <a:lnTo>
                      <a:pt x="75556" y="1222459"/>
                    </a:lnTo>
                    <a:lnTo>
                      <a:pt x="75323" y="1220151"/>
                    </a:lnTo>
                    <a:lnTo>
                      <a:pt x="75880" y="1217369"/>
                    </a:lnTo>
                    <a:lnTo>
                      <a:pt x="76546" y="1215977"/>
                    </a:lnTo>
                    <a:lnTo>
                      <a:pt x="76985" y="1214713"/>
                    </a:lnTo>
                    <a:lnTo>
                      <a:pt x="77865" y="1213741"/>
                    </a:lnTo>
                    <a:lnTo>
                      <a:pt x="78643" y="1212265"/>
                    </a:lnTo>
                    <a:lnTo>
                      <a:pt x="79564" y="1211329"/>
                    </a:lnTo>
                    <a:lnTo>
                      <a:pt x="80765" y="1209798"/>
                    </a:lnTo>
                    <a:lnTo>
                      <a:pt x="81735" y="1208310"/>
                    </a:lnTo>
                    <a:lnTo>
                      <a:pt x="82210" y="1204683"/>
                    </a:lnTo>
                    <a:lnTo>
                      <a:pt x="81952" y="1202642"/>
                    </a:lnTo>
                    <a:lnTo>
                      <a:pt x="81317" y="1200042"/>
                    </a:lnTo>
                    <a:lnTo>
                      <a:pt x="80165" y="1197927"/>
                    </a:lnTo>
                    <a:lnTo>
                      <a:pt x="78900" y="1196633"/>
                    </a:lnTo>
                    <a:lnTo>
                      <a:pt x="78314" y="1194999"/>
                    </a:lnTo>
                    <a:lnTo>
                      <a:pt x="77334" y="1193224"/>
                    </a:lnTo>
                    <a:lnTo>
                      <a:pt x="76663" y="1191438"/>
                    </a:lnTo>
                    <a:lnTo>
                      <a:pt x="75829" y="1189506"/>
                    </a:lnTo>
                    <a:lnTo>
                      <a:pt x="75099" y="1188067"/>
                    </a:lnTo>
                    <a:lnTo>
                      <a:pt x="73694" y="1187095"/>
                    </a:lnTo>
                    <a:lnTo>
                      <a:pt x="72770" y="1186444"/>
                    </a:lnTo>
                    <a:lnTo>
                      <a:pt x="71891" y="1184354"/>
                    </a:lnTo>
                    <a:lnTo>
                      <a:pt x="71444" y="1183176"/>
                    </a:lnTo>
                    <a:lnTo>
                      <a:pt x="70675" y="1181742"/>
                    </a:lnTo>
                    <a:lnTo>
                      <a:pt x="70193" y="1179865"/>
                    </a:lnTo>
                    <a:lnTo>
                      <a:pt x="69626" y="1178620"/>
                    </a:lnTo>
                    <a:lnTo>
                      <a:pt x="69144" y="1176742"/>
                    </a:lnTo>
                    <a:lnTo>
                      <a:pt x="68947" y="1175126"/>
                    </a:lnTo>
                    <a:lnTo>
                      <a:pt x="68177" y="1172143"/>
                    </a:lnTo>
                    <a:lnTo>
                      <a:pt x="68058" y="1170558"/>
                    </a:lnTo>
                    <a:lnTo>
                      <a:pt x="68378" y="1169227"/>
                    </a:lnTo>
                    <a:lnTo>
                      <a:pt x="68485" y="1168292"/>
                    </a:lnTo>
                    <a:lnTo>
                      <a:pt x="68617" y="1167040"/>
                    </a:lnTo>
                    <a:lnTo>
                      <a:pt x="68768" y="1163892"/>
                    </a:lnTo>
                    <a:lnTo>
                      <a:pt x="68771" y="1163194"/>
                    </a:lnTo>
                    <a:lnTo>
                      <a:pt x="68783" y="1161918"/>
                    </a:lnTo>
                    <a:lnTo>
                      <a:pt x="68920" y="1160788"/>
                    </a:lnTo>
                    <a:lnTo>
                      <a:pt x="68991" y="1159117"/>
                    </a:lnTo>
                    <a:lnTo>
                      <a:pt x="68949" y="1158267"/>
                    </a:lnTo>
                    <a:lnTo>
                      <a:pt x="68391" y="1157209"/>
                    </a:lnTo>
                    <a:lnTo>
                      <a:pt x="67410" y="1156171"/>
                    </a:lnTo>
                    <a:lnTo>
                      <a:pt x="66581" y="1155090"/>
                    </a:lnTo>
                    <a:lnTo>
                      <a:pt x="66400" y="1153820"/>
                    </a:lnTo>
                    <a:lnTo>
                      <a:pt x="66423" y="1151960"/>
                    </a:lnTo>
                    <a:lnTo>
                      <a:pt x="66565" y="1150168"/>
                    </a:lnTo>
                    <a:lnTo>
                      <a:pt x="66481" y="1148510"/>
                    </a:lnTo>
                    <a:lnTo>
                      <a:pt x="66474" y="1147617"/>
                    </a:lnTo>
                    <a:lnTo>
                      <a:pt x="65931" y="1146055"/>
                    </a:lnTo>
                    <a:lnTo>
                      <a:pt x="65749" y="1145521"/>
                    </a:lnTo>
                    <a:lnTo>
                      <a:pt x="65774" y="1144476"/>
                    </a:lnTo>
                    <a:lnTo>
                      <a:pt x="65693" y="1143625"/>
                    </a:lnTo>
                    <a:lnTo>
                      <a:pt x="65673" y="1142465"/>
                    </a:lnTo>
                    <a:lnTo>
                      <a:pt x="65742" y="1141529"/>
                    </a:lnTo>
                    <a:lnTo>
                      <a:pt x="65735" y="1140636"/>
                    </a:lnTo>
                    <a:lnTo>
                      <a:pt x="65706" y="1140059"/>
                    </a:lnTo>
                    <a:lnTo>
                      <a:pt x="65889" y="1138303"/>
                    </a:lnTo>
                    <a:lnTo>
                      <a:pt x="65145" y="1136602"/>
                    </a:lnTo>
                    <a:lnTo>
                      <a:pt x="64012" y="1136426"/>
                    </a:lnTo>
                    <a:lnTo>
                      <a:pt x="62885" y="1135551"/>
                    </a:lnTo>
                    <a:lnTo>
                      <a:pt x="61978" y="1134475"/>
                    </a:lnTo>
                    <a:lnTo>
                      <a:pt x="61498" y="1133412"/>
                    </a:lnTo>
                    <a:lnTo>
                      <a:pt x="61318" y="1132143"/>
                    </a:lnTo>
                    <a:lnTo>
                      <a:pt x="61217" y="1130132"/>
                    </a:lnTo>
                    <a:lnTo>
                      <a:pt x="61085" y="1129056"/>
                    </a:lnTo>
                    <a:lnTo>
                      <a:pt x="61198" y="1127459"/>
                    </a:lnTo>
                    <a:lnTo>
                      <a:pt x="60877" y="1125691"/>
                    </a:lnTo>
                    <a:lnTo>
                      <a:pt x="60308" y="1123631"/>
                    </a:lnTo>
                    <a:lnTo>
                      <a:pt x="59275" y="1120812"/>
                    </a:lnTo>
                    <a:lnTo>
                      <a:pt x="57924" y="1118595"/>
                    </a:lnTo>
                    <a:lnTo>
                      <a:pt x="56895" y="1116632"/>
                    </a:lnTo>
                    <a:lnTo>
                      <a:pt x="56453" y="1114755"/>
                    </a:lnTo>
                    <a:lnTo>
                      <a:pt x="56654" y="1113388"/>
                    </a:lnTo>
                    <a:lnTo>
                      <a:pt x="56843" y="1111748"/>
                    </a:lnTo>
                    <a:lnTo>
                      <a:pt x="56906" y="1109925"/>
                    </a:lnTo>
                    <a:lnTo>
                      <a:pt x="57154" y="1108710"/>
                    </a:lnTo>
                    <a:lnTo>
                      <a:pt x="56782" y="1106718"/>
                    </a:lnTo>
                    <a:lnTo>
                      <a:pt x="56559" y="1104597"/>
                    </a:lnTo>
                    <a:lnTo>
                      <a:pt x="56423" y="1103437"/>
                    </a:lnTo>
                    <a:lnTo>
                      <a:pt x="54905" y="1101736"/>
                    </a:lnTo>
                    <a:lnTo>
                      <a:pt x="54417" y="1099743"/>
                    </a:lnTo>
                    <a:lnTo>
                      <a:pt x="53628" y="1097920"/>
                    </a:lnTo>
                    <a:lnTo>
                      <a:pt x="52347" y="1095544"/>
                    </a:lnTo>
                    <a:lnTo>
                      <a:pt x="50726" y="1094889"/>
                    </a:lnTo>
                    <a:lnTo>
                      <a:pt x="49545" y="1092975"/>
                    </a:lnTo>
                    <a:lnTo>
                      <a:pt x="48348" y="1091523"/>
                    </a:lnTo>
                    <a:lnTo>
                      <a:pt x="48008" y="1089372"/>
                    </a:lnTo>
                    <a:lnTo>
                      <a:pt x="48063" y="1088163"/>
                    </a:lnTo>
                    <a:lnTo>
                      <a:pt x="48155" y="1086924"/>
                    </a:lnTo>
                    <a:lnTo>
                      <a:pt x="48693" y="1085302"/>
                    </a:lnTo>
                    <a:lnTo>
                      <a:pt x="49431" y="1084572"/>
                    </a:lnTo>
                    <a:lnTo>
                      <a:pt x="49405" y="1083291"/>
                    </a:lnTo>
                    <a:lnTo>
                      <a:pt x="47944" y="1078175"/>
                    </a:lnTo>
                    <a:lnTo>
                      <a:pt x="46348" y="1073923"/>
                    </a:lnTo>
                    <a:lnTo>
                      <a:pt x="44930" y="1071441"/>
                    </a:lnTo>
                    <a:lnTo>
                      <a:pt x="44044" y="1067719"/>
                    </a:lnTo>
                    <a:lnTo>
                      <a:pt x="42626" y="1062935"/>
                    </a:lnTo>
                    <a:lnTo>
                      <a:pt x="41563" y="1060098"/>
                    </a:lnTo>
                    <a:lnTo>
                      <a:pt x="40145" y="1058148"/>
                    </a:lnTo>
                    <a:lnTo>
                      <a:pt x="39259" y="1054958"/>
                    </a:lnTo>
                    <a:lnTo>
                      <a:pt x="37841" y="1050881"/>
                    </a:lnTo>
                    <a:lnTo>
                      <a:pt x="36778" y="1045210"/>
                    </a:lnTo>
                    <a:lnTo>
                      <a:pt x="36069" y="1041489"/>
                    </a:lnTo>
                    <a:lnTo>
                      <a:pt x="35537" y="1037412"/>
                    </a:lnTo>
                    <a:lnTo>
                      <a:pt x="35537" y="1034399"/>
                    </a:lnTo>
                    <a:lnTo>
                      <a:pt x="35714" y="1031562"/>
                    </a:lnTo>
                    <a:lnTo>
                      <a:pt x="36423" y="1029791"/>
                    </a:lnTo>
                    <a:lnTo>
                      <a:pt x="36423" y="1026422"/>
                    </a:lnTo>
                    <a:lnTo>
                      <a:pt x="38550" y="1020219"/>
                    </a:lnTo>
                    <a:lnTo>
                      <a:pt x="36955" y="1015258"/>
                    </a:lnTo>
                    <a:lnTo>
                      <a:pt x="37309" y="1012777"/>
                    </a:lnTo>
                    <a:lnTo>
                      <a:pt x="38018" y="1011358"/>
                    </a:lnTo>
                    <a:lnTo>
                      <a:pt x="39081" y="1009587"/>
                    </a:lnTo>
                    <a:lnTo>
                      <a:pt x="39082" y="1007637"/>
                    </a:lnTo>
                    <a:lnTo>
                      <a:pt x="39082" y="1005331"/>
                    </a:lnTo>
                    <a:lnTo>
                      <a:pt x="38372" y="1002849"/>
                    </a:lnTo>
                    <a:lnTo>
                      <a:pt x="36955" y="1000547"/>
                    </a:lnTo>
                    <a:lnTo>
                      <a:pt x="36069" y="998773"/>
                    </a:lnTo>
                    <a:lnTo>
                      <a:pt x="33764" y="997178"/>
                    </a:lnTo>
                    <a:lnTo>
                      <a:pt x="33765" y="994165"/>
                    </a:lnTo>
                    <a:lnTo>
                      <a:pt x="33765" y="991507"/>
                    </a:lnTo>
                    <a:lnTo>
                      <a:pt x="33765" y="988493"/>
                    </a:lnTo>
                    <a:lnTo>
                      <a:pt x="34119" y="986015"/>
                    </a:lnTo>
                    <a:lnTo>
                      <a:pt x="35005" y="984065"/>
                    </a:lnTo>
                    <a:lnTo>
                      <a:pt x="35182" y="982646"/>
                    </a:lnTo>
                    <a:lnTo>
                      <a:pt x="34651" y="980696"/>
                    </a:lnTo>
                    <a:lnTo>
                      <a:pt x="33764" y="976619"/>
                    </a:lnTo>
                    <a:lnTo>
                      <a:pt x="33368" y="973919"/>
                    </a:lnTo>
                    <a:lnTo>
                      <a:pt x="35740" y="968831"/>
                    </a:lnTo>
                    <a:lnTo>
                      <a:pt x="37154" y="962613"/>
                    </a:lnTo>
                    <a:lnTo>
                      <a:pt x="36863" y="958381"/>
                    </a:lnTo>
                    <a:lnTo>
                      <a:pt x="36141" y="955085"/>
                    </a:lnTo>
                    <a:lnTo>
                      <a:pt x="39811" y="946446"/>
                    </a:lnTo>
                    <a:lnTo>
                      <a:pt x="38538" y="940930"/>
                    </a:lnTo>
                    <a:lnTo>
                      <a:pt x="38750" y="934772"/>
                    </a:lnTo>
                    <a:lnTo>
                      <a:pt x="40660" y="931166"/>
                    </a:lnTo>
                    <a:lnTo>
                      <a:pt x="42146" y="928830"/>
                    </a:lnTo>
                    <a:lnTo>
                      <a:pt x="43207" y="925646"/>
                    </a:lnTo>
                    <a:lnTo>
                      <a:pt x="43207" y="920130"/>
                    </a:lnTo>
                    <a:lnTo>
                      <a:pt x="42146" y="912278"/>
                    </a:lnTo>
                    <a:lnTo>
                      <a:pt x="42570" y="900604"/>
                    </a:lnTo>
                    <a:lnTo>
                      <a:pt x="40820" y="885901"/>
                    </a:lnTo>
                    <a:lnTo>
                      <a:pt x="44263" y="880622"/>
                    </a:lnTo>
                    <a:lnTo>
                      <a:pt x="47259" y="875743"/>
                    </a:lnTo>
                    <a:lnTo>
                      <a:pt x="52035" y="866488"/>
                    </a:lnTo>
                    <a:lnTo>
                      <a:pt x="54457" y="860546"/>
                    </a:lnTo>
                    <a:lnTo>
                      <a:pt x="56753" y="853068"/>
                    </a:lnTo>
                    <a:lnTo>
                      <a:pt x="59356" y="845579"/>
                    </a:lnTo>
                    <a:lnTo>
                      <a:pt x="62667" y="836217"/>
                    </a:lnTo>
                    <a:lnTo>
                      <a:pt x="65165" y="827882"/>
                    </a:lnTo>
                    <a:lnTo>
                      <a:pt x="67852" y="820622"/>
                    </a:lnTo>
                    <a:lnTo>
                      <a:pt x="68728" y="814425"/>
                    </a:lnTo>
                    <a:lnTo>
                      <a:pt x="69101" y="809322"/>
                    </a:lnTo>
                    <a:lnTo>
                      <a:pt x="69732" y="805060"/>
                    </a:lnTo>
                    <a:lnTo>
                      <a:pt x="69983" y="798571"/>
                    </a:lnTo>
                    <a:lnTo>
                      <a:pt x="70782" y="792374"/>
                    </a:lnTo>
                    <a:lnTo>
                      <a:pt x="71033" y="785886"/>
                    </a:lnTo>
                    <a:lnTo>
                      <a:pt x="73265" y="778795"/>
                    </a:lnTo>
                    <a:lnTo>
                      <a:pt x="75016" y="768790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84" name="object 94">
                <a:extLst>
                  <a:ext uri="{FF2B5EF4-FFF2-40B4-BE49-F238E27FC236}">
                    <a16:creationId xmlns:a16="http://schemas.microsoft.com/office/drawing/2014/main" id="{C295C7AF-2A7A-4A05-B79F-879C1B93CA3B}"/>
                  </a:ext>
                </a:extLst>
              </p:cNvPr>
              <p:cNvSpPr/>
              <p:nvPr/>
            </p:nvSpPr>
            <p:spPr>
              <a:xfrm>
                <a:off x="3560128" y="5292479"/>
                <a:ext cx="635189" cy="1639645"/>
              </a:xfrm>
              <a:custGeom>
                <a:avLst/>
                <a:gdLst/>
                <a:ahLst/>
                <a:cxnLst/>
                <a:rect l="l" t="t" r="r" b="b"/>
                <a:pathLst>
                  <a:path w="635189" h="1639645">
                    <a:moveTo>
                      <a:pt x="138655" y="198610"/>
                    </a:moveTo>
                    <a:lnTo>
                      <a:pt x="139089" y="198191"/>
                    </a:lnTo>
                    <a:lnTo>
                      <a:pt x="139522" y="197814"/>
                    </a:lnTo>
                    <a:lnTo>
                      <a:pt x="140228" y="197364"/>
                    </a:lnTo>
                    <a:lnTo>
                      <a:pt x="140968" y="197073"/>
                    </a:lnTo>
                    <a:lnTo>
                      <a:pt x="142069" y="196204"/>
                    </a:lnTo>
                    <a:lnTo>
                      <a:pt x="143872" y="195044"/>
                    </a:lnTo>
                    <a:lnTo>
                      <a:pt x="144618" y="194521"/>
                    </a:lnTo>
                    <a:lnTo>
                      <a:pt x="145134" y="193914"/>
                    </a:lnTo>
                    <a:lnTo>
                      <a:pt x="145958" y="193349"/>
                    </a:lnTo>
                    <a:lnTo>
                      <a:pt x="147408" y="192371"/>
                    </a:lnTo>
                    <a:lnTo>
                      <a:pt x="149755" y="191107"/>
                    </a:lnTo>
                    <a:lnTo>
                      <a:pt x="150307" y="190579"/>
                    </a:lnTo>
                    <a:lnTo>
                      <a:pt x="150702" y="190159"/>
                    </a:lnTo>
                    <a:lnTo>
                      <a:pt x="151102" y="189552"/>
                    </a:lnTo>
                    <a:lnTo>
                      <a:pt x="152907" y="188270"/>
                    </a:lnTo>
                    <a:lnTo>
                      <a:pt x="153541" y="187553"/>
                    </a:lnTo>
                    <a:lnTo>
                      <a:pt x="154217" y="186714"/>
                    </a:lnTo>
                    <a:lnTo>
                      <a:pt x="154812" y="185991"/>
                    </a:lnTo>
                    <a:lnTo>
                      <a:pt x="155332" y="185189"/>
                    </a:lnTo>
                    <a:lnTo>
                      <a:pt x="155812" y="184430"/>
                    </a:lnTo>
                    <a:lnTo>
                      <a:pt x="155976" y="184005"/>
                    </a:lnTo>
                    <a:lnTo>
                      <a:pt x="156186" y="183239"/>
                    </a:lnTo>
                    <a:lnTo>
                      <a:pt x="156591" y="182358"/>
                    </a:lnTo>
                    <a:lnTo>
                      <a:pt x="156919" y="181472"/>
                    </a:lnTo>
                    <a:lnTo>
                      <a:pt x="157452" y="180092"/>
                    </a:lnTo>
                    <a:lnTo>
                      <a:pt x="157662" y="179326"/>
                    </a:lnTo>
                    <a:lnTo>
                      <a:pt x="157597" y="178744"/>
                    </a:lnTo>
                    <a:lnTo>
                      <a:pt x="157572" y="178124"/>
                    </a:lnTo>
                    <a:lnTo>
                      <a:pt x="157546" y="177504"/>
                    </a:lnTo>
                    <a:lnTo>
                      <a:pt x="157535" y="176228"/>
                    </a:lnTo>
                    <a:lnTo>
                      <a:pt x="157630" y="175457"/>
                    </a:lnTo>
                    <a:lnTo>
                      <a:pt x="157923" y="174382"/>
                    </a:lnTo>
                    <a:lnTo>
                      <a:pt x="157979" y="173573"/>
                    </a:lnTo>
                    <a:lnTo>
                      <a:pt x="158311" y="172535"/>
                    </a:lnTo>
                    <a:lnTo>
                      <a:pt x="158598" y="171769"/>
                    </a:lnTo>
                    <a:lnTo>
                      <a:pt x="159200" y="170700"/>
                    </a:lnTo>
                    <a:lnTo>
                      <a:pt x="159641" y="170013"/>
                    </a:lnTo>
                    <a:lnTo>
                      <a:pt x="160120" y="169284"/>
                    </a:lnTo>
                    <a:lnTo>
                      <a:pt x="160912" y="168452"/>
                    </a:lnTo>
                    <a:lnTo>
                      <a:pt x="161667" y="167425"/>
                    </a:lnTo>
                    <a:lnTo>
                      <a:pt x="162181" y="166933"/>
                    </a:lnTo>
                    <a:lnTo>
                      <a:pt x="162889" y="166368"/>
                    </a:lnTo>
                    <a:lnTo>
                      <a:pt x="163399" y="166028"/>
                    </a:lnTo>
                    <a:lnTo>
                      <a:pt x="163829" y="165767"/>
                    </a:lnTo>
                    <a:lnTo>
                      <a:pt x="164996" y="165445"/>
                    </a:lnTo>
                    <a:lnTo>
                      <a:pt x="166044" y="165195"/>
                    </a:lnTo>
                    <a:lnTo>
                      <a:pt x="166703" y="165129"/>
                    </a:lnTo>
                    <a:lnTo>
                      <a:pt x="167748" y="165037"/>
                    </a:lnTo>
                    <a:lnTo>
                      <a:pt x="168873" y="164831"/>
                    </a:lnTo>
                    <a:lnTo>
                      <a:pt x="170312" y="164472"/>
                    </a:lnTo>
                    <a:lnTo>
                      <a:pt x="171288" y="163950"/>
                    </a:lnTo>
                    <a:lnTo>
                      <a:pt x="172079" y="163191"/>
                    </a:lnTo>
                    <a:lnTo>
                      <a:pt x="172483" y="162353"/>
                    </a:lnTo>
                    <a:lnTo>
                      <a:pt x="172853" y="161313"/>
                    </a:lnTo>
                    <a:lnTo>
                      <a:pt x="173020" y="160736"/>
                    </a:lnTo>
                    <a:lnTo>
                      <a:pt x="173242" y="159430"/>
                    </a:lnTo>
                    <a:lnTo>
                      <a:pt x="173258" y="158658"/>
                    </a:lnTo>
                    <a:lnTo>
                      <a:pt x="173252" y="157146"/>
                    </a:lnTo>
                    <a:lnTo>
                      <a:pt x="173304" y="156569"/>
                    </a:lnTo>
                    <a:lnTo>
                      <a:pt x="173472" y="155919"/>
                    </a:lnTo>
                    <a:lnTo>
                      <a:pt x="173557" y="155572"/>
                    </a:lnTo>
                    <a:lnTo>
                      <a:pt x="173843" y="154843"/>
                    </a:lnTo>
                    <a:lnTo>
                      <a:pt x="174250" y="153920"/>
                    </a:lnTo>
                    <a:lnTo>
                      <a:pt x="174657" y="152923"/>
                    </a:lnTo>
                    <a:lnTo>
                      <a:pt x="174868" y="152115"/>
                    </a:lnTo>
                    <a:lnTo>
                      <a:pt x="174963" y="151307"/>
                    </a:lnTo>
                    <a:lnTo>
                      <a:pt x="175172" y="150578"/>
                    </a:lnTo>
                    <a:lnTo>
                      <a:pt x="175537" y="149776"/>
                    </a:lnTo>
                    <a:lnTo>
                      <a:pt x="176175" y="148895"/>
                    </a:lnTo>
                    <a:lnTo>
                      <a:pt x="176574" y="148324"/>
                    </a:lnTo>
                    <a:lnTo>
                      <a:pt x="177398" y="147765"/>
                    </a:lnTo>
                    <a:lnTo>
                      <a:pt x="177946" y="147389"/>
                    </a:lnTo>
                    <a:lnTo>
                      <a:pt x="178882" y="147024"/>
                    </a:lnTo>
                    <a:lnTo>
                      <a:pt x="180671" y="146514"/>
                    </a:lnTo>
                    <a:lnTo>
                      <a:pt x="182768" y="146058"/>
                    </a:lnTo>
                    <a:lnTo>
                      <a:pt x="184167" y="145663"/>
                    </a:lnTo>
                    <a:lnTo>
                      <a:pt x="185290" y="145608"/>
                    </a:lnTo>
                    <a:lnTo>
                      <a:pt x="186559" y="145864"/>
                    </a:lnTo>
                    <a:lnTo>
                      <a:pt x="187448" y="145882"/>
                    </a:lnTo>
                    <a:lnTo>
                      <a:pt x="187855" y="146010"/>
                    </a:lnTo>
                    <a:lnTo>
                      <a:pt x="188369" y="146210"/>
                    </a:lnTo>
                    <a:lnTo>
                      <a:pt x="188742" y="146349"/>
                    </a:lnTo>
                    <a:lnTo>
                      <a:pt x="189162" y="146526"/>
                    </a:lnTo>
                    <a:lnTo>
                      <a:pt x="189314" y="146593"/>
                    </a:lnTo>
                    <a:lnTo>
                      <a:pt x="190000" y="147055"/>
                    </a:lnTo>
                    <a:lnTo>
                      <a:pt x="190571" y="147516"/>
                    </a:lnTo>
                    <a:lnTo>
                      <a:pt x="192049" y="147656"/>
                    </a:lnTo>
                    <a:lnTo>
                      <a:pt x="192957" y="146094"/>
                    </a:lnTo>
                    <a:lnTo>
                      <a:pt x="193459" y="142965"/>
                    </a:lnTo>
                    <a:lnTo>
                      <a:pt x="193754" y="140244"/>
                    </a:lnTo>
                    <a:lnTo>
                      <a:pt x="193935" y="138804"/>
                    </a:lnTo>
                    <a:lnTo>
                      <a:pt x="192675" y="134703"/>
                    </a:lnTo>
                    <a:lnTo>
                      <a:pt x="191394" y="133397"/>
                    </a:lnTo>
                    <a:lnTo>
                      <a:pt x="189610" y="132030"/>
                    </a:lnTo>
                    <a:lnTo>
                      <a:pt x="189162" y="131046"/>
                    </a:lnTo>
                    <a:lnTo>
                      <a:pt x="186246" y="129089"/>
                    </a:lnTo>
                    <a:lnTo>
                      <a:pt x="184150" y="126994"/>
                    </a:lnTo>
                    <a:lnTo>
                      <a:pt x="182985" y="124663"/>
                    </a:lnTo>
                    <a:lnTo>
                      <a:pt x="182520" y="121869"/>
                    </a:lnTo>
                    <a:lnTo>
                      <a:pt x="182758" y="110766"/>
                    </a:lnTo>
                    <a:lnTo>
                      <a:pt x="181122" y="108130"/>
                    </a:lnTo>
                    <a:lnTo>
                      <a:pt x="179725" y="106732"/>
                    </a:lnTo>
                    <a:lnTo>
                      <a:pt x="177862" y="106030"/>
                    </a:lnTo>
                    <a:lnTo>
                      <a:pt x="175175" y="105778"/>
                    </a:lnTo>
                    <a:lnTo>
                      <a:pt x="174292" y="105529"/>
                    </a:lnTo>
                    <a:lnTo>
                      <a:pt x="173175" y="105353"/>
                    </a:lnTo>
                    <a:lnTo>
                      <a:pt x="172288" y="105220"/>
                    </a:lnTo>
                    <a:lnTo>
                      <a:pt x="171747" y="105244"/>
                    </a:lnTo>
                    <a:lnTo>
                      <a:pt x="171281" y="105317"/>
                    </a:lnTo>
                    <a:lnTo>
                      <a:pt x="170169" y="104946"/>
                    </a:lnTo>
                    <a:lnTo>
                      <a:pt x="169523" y="104430"/>
                    </a:lnTo>
                    <a:lnTo>
                      <a:pt x="169227" y="103840"/>
                    </a:lnTo>
                    <a:lnTo>
                      <a:pt x="168180" y="100420"/>
                    </a:lnTo>
                    <a:lnTo>
                      <a:pt x="168240" y="99417"/>
                    </a:lnTo>
                    <a:lnTo>
                      <a:pt x="168490" y="98609"/>
                    </a:lnTo>
                    <a:lnTo>
                      <a:pt x="169170" y="97540"/>
                    </a:lnTo>
                    <a:lnTo>
                      <a:pt x="169602" y="97243"/>
                    </a:lnTo>
                    <a:lnTo>
                      <a:pt x="170384" y="96793"/>
                    </a:lnTo>
                    <a:lnTo>
                      <a:pt x="170856" y="96416"/>
                    </a:lnTo>
                    <a:lnTo>
                      <a:pt x="171679" y="95894"/>
                    </a:lnTo>
                    <a:lnTo>
                      <a:pt x="172460" y="95523"/>
                    </a:lnTo>
                    <a:lnTo>
                      <a:pt x="173357" y="95152"/>
                    </a:lnTo>
                    <a:lnTo>
                      <a:pt x="174526" y="94672"/>
                    </a:lnTo>
                    <a:lnTo>
                      <a:pt x="175932" y="94047"/>
                    </a:lnTo>
                    <a:lnTo>
                      <a:pt x="176915" y="93257"/>
                    </a:lnTo>
                    <a:lnTo>
                      <a:pt x="178328" y="92236"/>
                    </a:lnTo>
                    <a:lnTo>
                      <a:pt x="180963" y="90092"/>
                    </a:lnTo>
                    <a:lnTo>
                      <a:pt x="182458" y="88925"/>
                    </a:lnTo>
                    <a:lnTo>
                      <a:pt x="183327" y="88050"/>
                    </a:lnTo>
                    <a:lnTo>
                      <a:pt x="184314" y="87066"/>
                    </a:lnTo>
                    <a:lnTo>
                      <a:pt x="184643" y="86142"/>
                    </a:lnTo>
                    <a:lnTo>
                      <a:pt x="184973" y="85189"/>
                    </a:lnTo>
                    <a:lnTo>
                      <a:pt x="185308" y="83992"/>
                    </a:lnTo>
                    <a:lnTo>
                      <a:pt x="185324" y="83263"/>
                    </a:lnTo>
                    <a:lnTo>
                      <a:pt x="185257" y="82795"/>
                    </a:lnTo>
                    <a:lnTo>
                      <a:pt x="184963" y="82096"/>
                    </a:lnTo>
                    <a:lnTo>
                      <a:pt x="184592" y="81349"/>
                    </a:lnTo>
                    <a:lnTo>
                      <a:pt x="184297" y="80687"/>
                    </a:lnTo>
                    <a:lnTo>
                      <a:pt x="183776" y="79788"/>
                    </a:lnTo>
                    <a:lnTo>
                      <a:pt x="183247" y="79198"/>
                    </a:lnTo>
                    <a:lnTo>
                      <a:pt x="182485" y="78719"/>
                    </a:lnTo>
                    <a:lnTo>
                      <a:pt x="182028" y="78439"/>
                    </a:lnTo>
                    <a:lnTo>
                      <a:pt x="181227" y="77923"/>
                    </a:lnTo>
                    <a:lnTo>
                      <a:pt x="180620" y="77364"/>
                    </a:lnTo>
                    <a:lnTo>
                      <a:pt x="179897" y="76847"/>
                    </a:lnTo>
                    <a:lnTo>
                      <a:pt x="179252" y="76294"/>
                    </a:lnTo>
                    <a:lnTo>
                      <a:pt x="178575" y="75468"/>
                    </a:lnTo>
                    <a:lnTo>
                      <a:pt x="177630" y="74447"/>
                    </a:lnTo>
                    <a:lnTo>
                      <a:pt x="176836" y="73658"/>
                    </a:lnTo>
                    <a:lnTo>
                      <a:pt x="172323" y="69660"/>
                    </a:lnTo>
                    <a:lnTo>
                      <a:pt x="170271" y="68068"/>
                    </a:lnTo>
                    <a:lnTo>
                      <a:pt x="169280" y="67430"/>
                    </a:lnTo>
                    <a:lnTo>
                      <a:pt x="168217" y="66519"/>
                    </a:lnTo>
                    <a:lnTo>
                      <a:pt x="167689" y="65930"/>
                    </a:lnTo>
                    <a:lnTo>
                      <a:pt x="167008" y="65219"/>
                    </a:lnTo>
                    <a:lnTo>
                      <a:pt x="166525" y="64320"/>
                    </a:lnTo>
                    <a:lnTo>
                      <a:pt x="166653" y="63785"/>
                    </a:lnTo>
                    <a:lnTo>
                      <a:pt x="166784" y="63591"/>
                    </a:lnTo>
                    <a:lnTo>
                      <a:pt x="166933" y="63366"/>
                    </a:lnTo>
                    <a:lnTo>
                      <a:pt x="167479" y="63105"/>
                    </a:lnTo>
                    <a:lnTo>
                      <a:pt x="168026" y="62844"/>
                    </a:lnTo>
                    <a:lnTo>
                      <a:pt x="168882" y="62595"/>
                    </a:lnTo>
                    <a:lnTo>
                      <a:pt x="170396" y="62279"/>
                    </a:lnTo>
                    <a:lnTo>
                      <a:pt x="172956" y="61866"/>
                    </a:lnTo>
                    <a:lnTo>
                      <a:pt x="174314" y="61586"/>
                    </a:lnTo>
                    <a:lnTo>
                      <a:pt x="176832" y="61325"/>
                    </a:lnTo>
                    <a:lnTo>
                      <a:pt x="180549" y="61015"/>
                    </a:lnTo>
                    <a:lnTo>
                      <a:pt x="183302" y="60572"/>
                    </a:lnTo>
                    <a:lnTo>
                      <a:pt x="185554" y="60109"/>
                    </a:lnTo>
                    <a:lnTo>
                      <a:pt x="186326" y="60164"/>
                    </a:lnTo>
                    <a:lnTo>
                      <a:pt x="187523" y="60189"/>
                    </a:lnTo>
                    <a:lnTo>
                      <a:pt x="188012" y="60322"/>
                    </a:lnTo>
                    <a:lnTo>
                      <a:pt x="189162" y="60632"/>
                    </a:lnTo>
                    <a:lnTo>
                      <a:pt x="190492" y="60577"/>
                    </a:lnTo>
                    <a:lnTo>
                      <a:pt x="191637" y="60644"/>
                    </a:lnTo>
                    <a:lnTo>
                      <a:pt x="194921" y="61829"/>
                    </a:lnTo>
                    <a:lnTo>
                      <a:pt x="196765" y="62254"/>
                    </a:lnTo>
                    <a:lnTo>
                      <a:pt x="197894" y="61762"/>
                    </a:lnTo>
                    <a:lnTo>
                      <a:pt x="199056" y="61185"/>
                    </a:lnTo>
                    <a:lnTo>
                      <a:pt x="201436" y="60882"/>
                    </a:lnTo>
                    <a:lnTo>
                      <a:pt x="205105" y="60808"/>
                    </a:lnTo>
                    <a:lnTo>
                      <a:pt x="207761" y="61222"/>
                    </a:lnTo>
                    <a:lnTo>
                      <a:pt x="208353" y="61416"/>
                    </a:lnTo>
                    <a:lnTo>
                      <a:pt x="211952" y="67066"/>
                    </a:lnTo>
                    <a:lnTo>
                      <a:pt x="212635" y="68105"/>
                    </a:lnTo>
                    <a:lnTo>
                      <a:pt x="213319" y="68524"/>
                    </a:lnTo>
                    <a:lnTo>
                      <a:pt x="215014" y="67953"/>
                    </a:lnTo>
                    <a:lnTo>
                      <a:pt x="216425" y="67479"/>
                    </a:lnTo>
                    <a:lnTo>
                      <a:pt x="220030" y="65747"/>
                    </a:lnTo>
                    <a:lnTo>
                      <a:pt x="223283" y="64575"/>
                    </a:lnTo>
                    <a:lnTo>
                      <a:pt x="225433" y="64326"/>
                    </a:lnTo>
                    <a:lnTo>
                      <a:pt x="228161" y="64041"/>
                    </a:lnTo>
                    <a:lnTo>
                      <a:pt x="234496" y="62673"/>
                    </a:lnTo>
                    <a:lnTo>
                      <a:pt x="237014" y="61513"/>
                    </a:lnTo>
                    <a:lnTo>
                      <a:pt x="240776" y="59806"/>
                    </a:lnTo>
                    <a:lnTo>
                      <a:pt x="245187" y="58603"/>
                    </a:lnTo>
                    <a:lnTo>
                      <a:pt x="249613" y="58251"/>
                    </a:lnTo>
                    <a:lnTo>
                      <a:pt x="254693" y="58469"/>
                    </a:lnTo>
                    <a:lnTo>
                      <a:pt x="259715" y="58390"/>
                    </a:lnTo>
                    <a:lnTo>
                      <a:pt x="263622" y="58415"/>
                    </a:lnTo>
                    <a:lnTo>
                      <a:pt x="268384" y="60359"/>
                    </a:lnTo>
                    <a:lnTo>
                      <a:pt x="272358" y="61464"/>
                    </a:lnTo>
                    <a:lnTo>
                      <a:pt x="277878" y="62546"/>
                    </a:lnTo>
                    <a:lnTo>
                      <a:pt x="283921" y="62710"/>
                    </a:lnTo>
                    <a:lnTo>
                      <a:pt x="290363" y="59945"/>
                    </a:lnTo>
                    <a:lnTo>
                      <a:pt x="294257" y="56033"/>
                    </a:lnTo>
                    <a:lnTo>
                      <a:pt x="298344" y="53955"/>
                    </a:lnTo>
                    <a:lnTo>
                      <a:pt x="301546" y="53833"/>
                    </a:lnTo>
                    <a:lnTo>
                      <a:pt x="305888" y="57740"/>
                    </a:lnTo>
                    <a:lnTo>
                      <a:pt x="309481" y="61416"/>
                    </a:lnTo>
                    <a:lnTo>
                      <a:pt x="311709" y="63676"/>
                    </a:lnTo>
                    <a:lnTo>
                      <a:pt x="316862" y="65711"/>
                    </a:lnTo>
                    <a:lnTo>
                      <a:pt x="319972" y="67217"/>
                    </a:lnTo>
                    <a:lnTo>
                      <a:pt x="323847" y="69216"/>
                    </a:lnTo>
                    <a:lnTo>
                      <a:pt x="325474" y="71124"/>
                    </a:lnTo>
                    <a:lnTo>
                      <a:pt x="327534" y="73166"/>
                    </a:lnTo>
                    <a:lnTo>
                      <a:pt x="330336" y="74071"/>
                    </a:lnTo>
                    <a:lnTo>
                      <a:pt x="333404" y="73026"/>
                    </a:lnTo>
                    <a:lnTo>
                      <a:pt x="335944" y="68457"/>
                    </a:lnTo>
                    <a:lnTo>
                      <a:pt x="338264" y="64101"/>
                    </a:lnTo>
                    <a:lnTo>
                      <a:pt x="340899" y="61689"/>
                    </a:lnTo>
                    <a:lnTo>
                      <a:pt x="344455" y="61665"/>
                    </a:lnTo>
                    <a:lnTo>
                      <a:pt x="348925" y="63275"/>
                    </a:lnTo>
                    <a:lnTo>
                      <a:pt x="353674" y="65650"/>
                    </a:lnTo>
                    <a:lnTo>
                      <a:pt x="356278" y="67108"/>
                    </a:lnTo>
                    <a:lnTo>
                      <a:pt x="358587" y="67546"/>
                    </a:lnTo>
                    <a:lnTo>
                      <a:pt x="359757" y="66142"/>
                    </a:lnTo>
                    <a:lnTo>
                      <a:pt x="365462" y="59302"/>
                    </a:lnTo>
                    <a:lnTo>
                      <a:pt x="369818" y="55353"/>
                    </a:lnTo>
                    <a:lnTo>
                      <a:pt x="374374" y="52090"/>
                    </a:lnTo>
                    <a:lnTo>
                      <a:pt x="376581" y="51531"/>
                    </a:lnTo>
                    <a:lnTo>
                      <a:pt x="379049" y="52649"/>
                    </a:lnTo>
                    <a:lnTo>
                      <a:pt x="380856" y="53737"/>
                    </a:lnTo>
                    <a:lnTo>
                      <a:pt x="382522" y="53785"/>
                    </a:lnTo>
                    <a:lnTo>
                      <a:pt x="384404" y="50456"/>
                    </a:lnTo>
                    <a:lnTo>
                      <a:pt x="385761" y="46780"/>
                    </a:lnTo>
                    <a:lnTo>
                      <a:pt x="390982" y="38675"/>
                    </a:lnTo>
                    <a:lnTo>
                      <a:pt x="392070" y="32539"/>
                    </a:lnTo>
                    <a:lnTo>
                      <a:pt x="393024" y="25480"/>
                    </a:lnTo>
                    <a:lnTo>
                      <a:pt x="394023" y="22868"/>
                    </a:lnTo>
                    <a:lnTo>
                      <a:pt x="394940" y="21458"/>
                    </a:lnTo>
                    <a:lnTo>
                      <a:pt x="401644" y="19179"/>
                    </a:lnTo>
                    <a:lnTo>
                      <a:pt x="415038" y="16288"/>
                    </a:lnTo>
                    <a:lnTo>
                      <a:pt x="426143" y="15747"/>
                    </a:lnTo>
                    <a:lnTo>
                      <a:pt x="431757" y="14623"/>
                    </a:lnTo>
                    <a:lnTo>
                      <a:pt x="436654" y="12503"/>
                    </a:lnTo>
                    <a:lnTo>
                      <a:pt x="439556" y="8797"/>
                    </a:lnTo>
                    <a:lnTo>
                      <a:pt x="441563" y="5000"/>
                    </a:lnTo>
                    <a:lnTo>
                      <a:pt x="443908" y="1646"/>
                    </a:lnTo>
                    <a:lnTo>
                      <a:pt x="446087" y="0"/>
                    </a:lnTo>
                    <a:lnTo>
                      <a:pt x="448160" y="370"/>
                    </a:lnTo>
                    <a:lnTo>
                      <a:pt x="452999" y="5443"/>
                    </a:lnTo>
                    <a:lnTo>
                      <a:pt x="456949" y="9258"/>
                    </a:lnTo>
                    <a:lnTo>
                      <a:pt x="459892" y="9964"/>
                    </a:lnTo>
                    <a:lnTo>
                      <a:pt x="463441" y="9198"/>
                    </a:lnTo>
                    <a:lnTo>
                      <a:pt x="465245" y="8347"/>
                    </a:lnTo>
                    <a:lnTo>
                      <a:pt x="467070" y="7849"/>
                    </a:lnTo>
                    <a:lnTo>
                      <a:pt x="467913" y="7716"/>
                    </a:lnTo>
                    <a:lnTo>
                      <a:pt x="468434" y="7532"/>
                    </a:lnTo>
                    <a:lnTo>
                      <a:pt x="468541" y="8376"/>
                    </a:lnTo>
                    <a:lnTo>
                      <a:pt x="468185" y="15542"/>
                    </a:lnTo>
                    <a:lnTo>
                      <a:pt x="474503" y="21862"/>
                    </a:lnTo>
                    <a:lnTo>
                      <a:pt x="478162" y="22195"/>
                    </a:lnTo>
                    <a:lnTo>
                      <a:pt x="480822" y="25189"/>
                    </a:lnTo>
                    <a:lnTo>
                      <a:pt x="484148" y="32840"/>
                    </a:lnTo>
                    <a:lnTo>
                      <a:pt x="484480" y="35501"/>
                    </a:lnTo>
                    <a:lnTo>
                      <a:pt x="481819" y="39160"/>
                    </a:lnTo>
                    <a:lnTo>
                      <a:pt x="480489" y="42819"/>
                    </a:lnTo>
                    <a:lnTo>
                      <a:pt x="480821" y="45148"/>
                    </a:lnTo>
                    <a:lnTo>
                      <a:pt x="481153" y="48141"/>
                    </a:lnTo>
                    <a:lnTo>
                      <a:pt x="478824" y="54129"/>
                    </a:lnTo>
                    <a:lnTo>
                      <a:pt x="478824" y="57123"/>
                    </a:lnTo>
                    <a:lnTo>
                      <a:pt x="477161" y="60117"/>
                    </a:lnTo>
                    <a:lnTo>
                      <a:pt x="474167" y="60117"/>
                    </a:lnTo>
                    <a:lnTo>
                      <a:pt x="470176" y="60782"/>
                    </a:lnTo>
                    <a:lnTo>
                      <a:pt x="466185" y="64441"/>
                    </a:lnTo>
                    <a:lnTo>
                      <a:pt x="465187" y="67102"/>
                    </a:lnTo>
                    <a:lnTo>
                      <a:pt x="465519" y="70096"/>
                    </a:lnTo>
                    <a:lnTo>
                      <a:pt x="462858" y="72092"/>
                    </a:lnTo>
                    <a:lnTo>
                      <a:pt x="458867" y="75751"/>
                    </a:lnTo>
                    <a:lnTo>
                      <a:pt x="454542" y="81406"/>
                    </a:lnTo>
                    <a:lnTo>
                      <a:pt x="450551" y="84067"/>
                    </a:lnTo>
                    <a:lnTo>
                      <a:pt x="450883" y="87726"/>
                    </a:lnTo>
                    <a:lnTo>
                      <a:pt x="449220" y="91053"/>
                    </a:lnTo>
                    <a:lnTo>
                      <a:pt x="444564" y="93381"/>
                    </a:lnTo>
                    <a:lnTo>
                      <a:pt x="442568" y="95709"/>
                    </a:lnTo>
                    <a:lnTo>
                      <a:pt x="442235" y="99036"/>
                    </a:lnTo>
                    <a:lnTo>
                      <a:pt x="442234" y="101364"/>
                    </a:lnTo>
                    <a:lnTo>
                      <a:pt x="442234" y="104691"/>
                    </a:lnTo>
                    <a:lnTo>
                      <a:pt x="441236" y="107019"/>
                    </a:lnTo>
                    <a:lnTo>
                      <a:pt x="445227" y="110346"/>
                    </a:lnTo>
                    <a:lnTo>
                      <a:pt x="447888" y="112009"/>
                    </a:lnTo>
                    <a:lnTo>
                      <a:pt x="448886" y="114671"/>
                    </a:lnTo>
                    <a:lnTo>
                      <a:pt x="448885" y="119328"/>
                    </a:lnTo>
                    <a:lnTo>
                      <a:pt x="450548" y="123319"/>
                    </a:lnTo>
                    <a:lnTo>
                      <a:pt x="450548" y="126313"/>
                    </a:lnTo>
                    <a:lnTo>
                      <a:pt x="452210" y="128309"/>
                    </a:lnTo>
                    <a:lnTo>
                      <a:pt x="452876" y="129972"/>
                    </a:lnTo>
                    <a:lnTo>
                      <a:pt x="451877" y="132633"/>
                    </a:lnTo>
                    <a:lnTo>
                      <a:pt x="452210" y="134962"/>
                    </a:lnTo>
                    <a:lnTo>
                      <a:pt x="451544" y="137623"/>
                    </a:lnTo>
                    <a:lnTo>
                      <a:pt x="452875" y="140616"/>
                    </a:lnTo>
                    <a:lnTo>
                      <a:pt x="455535" y="140617"/>
                    </a:lnTo>
                    <a:lnTo>
                      <a:pt x="456533" y="142612"/>
                    </a:lnTo>
                    <a:lnTo>
                      <a:pt x="454537" y="144276"/>
                    </a:lnTo>
                    <a:lnTo>
                      <a:pt x="454537" y="147270"/>
                    </a:lnTo>
                    <a:lnTo>
                      <a:pt x="452541" y="149931"/>
                    </a:lnTo>
                    <a:lnTo>
                      <a:pt x="450213" y="152592"/>
                    </a:lnTo>
                    <a:lnTo>
                      <a:pt x="452541" y="155585"/>
                    </a:lnTo>
                    <a:lnTo>
                      <a:pt x="455201" y="156916"/>
                    </a:lnTo>
                    <a:lnTo>
                      <a:pt x="458195" y="160908"/>
                    </a:lnTo>
                    <a:lnTo>
                      <a:pt x="460522" y="162904"/>
                    </a:lnTo>
                    <a:lnTo>
                      <a:pt x="463849" y="163237"/>
                    </a:lnTo>
                    <a:lnTo>
                      <a:pt x="465844" y="165565"/>
                    </a:lnTo>
                    <a:lnTo>
                      <a:pt x="466842" y="164234"/>
                    </a:lnTo>
                    <a:lnTo>
                      <a:pt x="469502" y="164235"/>
                    </a:lnTo>
                    <a:lnTo>
                      <a:pt x="471166" y="166231"/>
                    </a:lnTo>
                    <a:lnTo>
                      <a:pt x="472495" y="167894"/>
                    </a:lnTo>
                    <a:lnTo>
                      <a:pt x="472828" y="170555"/>
                    </a:lnTo>
                    <a:lnTo>
                      <a:pt x="469502" y="173216"/>
                    </a:lnTo>
                    <a:lnTo>
                      <a:pt x="470167" y="174879"/>
                    </a:lnTo>
                    <a:lnTo>
                      <a:pt x="472163" y="176210"/>
                    </a:lnTo>
                    <a:lnTo>
                      <a:pt x="476153" y="178538"/>
                    </a:lnTo>
                    <a:lnTo>
                      <a:pt x="478149" y="178871"/>
                    </a:lnTo>
                    <a:lnTo>
                      <a:pt x="479479" y="180867"/>
                    </a:lnTo>
                    <a:lnTo>
                      <a:pt x="479146" y="186189"/>
                    </a:lnTo>
                    <a:lnTo>
                      <a:pt x="483137" y="188850"/>
                    </a:lnTo>
                    <a:lnTo>
                      <a:pt x="482804" y="190513"/>
                    </a:lnTo>
                    <a:lnTo>
                      <a:pt x="480476" y="193507"/>
                    </a:lnTo>
                    <a:lnTo>
                      <a:pt x="477150" y="194505"/>
                    </a:lnTo>
                    <a:lnTo>
                      <a:pt x="476817" y="195836"/>
                    </a:lnTo>
                    <a:lnTo>
                      <a:pt x="474156" y="198497"/>
                    </a:lnTo>
                    <a:lnTo>
                      <a:pt x="475819" y="201158"/>
                    </a:lnTo>
                    <a:lnTo>
                      <a:pt x="472160" y="204817"/>
                    </a:lnTo>
                    <a:lnTo>
                      <a:pt x="470164" y="206148"/>
                    </a:lnTo>
                    <a:lnTo>
                      <a:pt x="470496" y="210472"/>
                    </a:lnTo>
                    <a:lnTo>
                      <a:pt x="470829" y="215462"/>
                    </a:lnTo>
                    <a:lnTo>
                      <a:pt x="470829" y="217790"/>
                    </a:lnTo>
                    <a:lnTo>
                      <a:pt x="468168" y="218455"/>
                    </a:lnTo>
                    <a:lnTo>
                      <a:pt x="467170" y="220451"/>
                    </a:lnTo>
                    <a:lnTo>
                      <a:pt x="466172" y="226772"/>
                    </a:lnTo>
                    <a:lnTo>
                      <a:pt x="467834" y="229765"/>
                    </a:lnTo>
                    <a:lnTo>
                      <a:pt x="469829" y="232094"/>
                    </a:lnTo>
                    <a:lnTo>
                      <a:pt x="470162" y="233758"/>
                    </a:lnTo>
                    <a:lnTo>
                      <a:pt x="472490" y="235088"/>
                    </a:lnTo>
                    <a:lnTo>
                      <a:pt x="478809" y="237416"/>
                    </a:lnTo>
                    <a:lnTo>
                      <a:pt x="481470" y="236086"/>
                    </a:lnTo>
                    <a:lnTo>
                      <a:pt x="483466" y="237416"/>
                    </a:lnTo>
                    <a:lnTo>
                      <a:pt x="483798" y="239412"/>
                    </a:lnTo>
                    <a:lnTo>
                      <a:pt x="483465" y="242073"/>
                    </a:lnTo>
                    <a:lnTo>
                      <a:pt x="483465" y="244734"/>
                    </a:lnTo>
                    <a:lnTo>
                      <a:pt x="487455" y="256710"/>
                    </a:lnTo>
                    <a:lnTo>
                      <a:pt x="490449" y="256710"/>
                    </a:lnTo>
                    <a:lnTo>
                      <a:pt x="493775" y="256710"/>
                    </a:lnTo>
                    <a:lnTo>
                      <a:pt x="495771" y="257042"/>
                    </a:lnTo>
                    <a:lnTo>
                      <a:pt x="496103" y="259038"/>
                    </a:lnTo>
                    <a:lnTo>
                      <a:pt x="494772" y="261699"/>
                    </a:lnTo>
                    <a:lnTo>
                      <a:pt x="494772" y="264361"/>
                    </a:lnTo>
                    <a:lnTo>
                      <a:pt x="499095" y="268352"/>
                    </a:lnTo>
                    <a:lnTo>
                      <a:pt x="502754" y="269683"/>
                    </a:lnTo>
                    <a:lnTo>
                      <a:pt x="504084" y="270680"/>
                    </a:lnTo>
                    <a:lnTo>
                      <a:pt x="503752" y="272344"/>
                    </a:lnTo>
                    <a:lnTo>
                      <a:pt x="503419" y="274007"/>
                    </a:lnTo>
                    <a:lnTo>
                      <a:pt x="504749" y="276668"/>
                    </a:lnTo>
                    <a:lnTo>
                      <a:pt x="506079" y="279995"/>
                    </a:lnTo>
                    <a:lnTo>
                      <a:pt x="506744" y="285317"/>
                    </a:lnTo>
                    <a:lnTo>
                      <a:pt x="524696" y="378790"/>
                    </a:lnTo>
                    <a:lnTo>
                      <a:pt x="546639" y="484571"/>
                    </a:lnTo>
                    <a:lnTo>
                      <a:pt x="566918" y="602327"/>
                    </a:lnTo>
                    <a:lnTo>
                      <a:pt x="457488" y="667526"/>
                    </a:lnTo>
                    <a:lnTo>
                      <a:pt x="449601" y="738847"/>
                    </a:lnTo>
                    <a:lnTo>
                      <a:pt x="440530" y="810540"/>
                    </a:lnTo>
                    <a:lnTo>
                      <a:pt x="463304" y="843925"/>
                    </a:lnTo>
                    <a:lnTo>
                      <a:pt x="484539" y="874848"/>
                    </a:lnTo>
                    <a:lnTo>
                      <a:pt x="498696" y="896079"/>
                    </a:lnTo>
                    <a:lnTo>
                      <a:pt x="501928" y="901002"/>
                    </a:lnTo>
                    <a:lnTo>
                      <a:pt x="506083" y="908695"/>
                    </a:lnTo>
                    <a:lnTo>
                      <a:pt x="522856" y="938233"/>
                    </a:lnTo>
                    <a:lnTo>
                      <a:pt x="532089" y="952541"/>
                    </a:lnTo>
                    <a:lnTo>
                      <a:pt x="577116" y="1015187"/>
                    </a:lnTo>
                    <a:lnTo>
                      <a:pt x="634881" y="1094235"/>
                    </a:lnTo>
                    <a:lnTo>
                      <a:pt x="635189" y="1097004"/>
                    </a:lnTo>
                    <a:lnTo>
                      <a:pt x="634420" y="1099004"/>
                    </a:lnTo>
                    <a:lnTo>
                      <a:pt x="632420" y="1100696"/>
                    </a:lnTo>
                    <a:lnTo>
                      <a:pt x="629804" y="1101466"/>
                    </a:lnTo>
                    <a:lnTo>
                      <a:pt x="625650" y="1101004"/>
                    </a:lnTo>
                    <a:lnTo>
                      <a:pt x="621957" y="1100081"/>
                    </a:lnTo>
                    <a:lnTo>
                      <a:pt x="620573" y="1100697"/>
                    </a:lnTo>
                    <a:lnTo>
                      <a:pt x="617803" y="1104081"/>
                    </a:lnTo>
                    <a:lnTo>
                      <a:pt x="617496" y="1105158"/>
                    </a:lnTo>
                    <a:lnTo>
                      <a:pt x="618419" y="1108697"/>
                    </a:lnTo>
                    <a:lnTo>
                      <a:pt x="618727" y="1112235"/>
                    </a:lnTo>
                    <a:lnTo>
                      <a:pt x="618574" y="1115466"/>
                    </a:lnTo>
                    <a:lnTo>
                      <a:pt x="617498" y="1122389"/>
                    </a:lnTo>
                    <a:lnTo>
                      <a:pt x="615959" y="1125312"/>
                    </a:lnTo>
                    <a:lnTo>
                      <a:pt x="612574" y="1129158"/>
                    </a:lnTo>
                    <a:lnTo>
                      <a:pt x="611190" y="1131005"/>
                    </a:lnTo>
                    <a:lnTo>
                      <a:pt x="607651" y="1132081"/>
                    </a:lnTo>
                    <a:lnTo>
                      <a:pt x="604420" y="1133928"/>
                    </a:lnTo>
                    <a:lnTo>
                      <a:pt x="603805" y="1136389"/>
                    </a:lnTo>
                    <a:lnTo>
                      <a:pt x="602728" y="1140697"/>
                    </a:lnTo>
                    <a:lnTo>
                      <a:pt x="602421" y="1143004"/>
                    </a:lnTo>
                    <a:lnTo>
                      <a:pt x="603652" y="1145004"/>
                    </a:lnTo>
                    <a:lnTo>
                      <a:pt x="607807" y="1150236"/>
                    </a:lnTo>
                    <a:lnTo>
                      <a:pt x="608115" y="1152851"/>
                    </a:lnTo>
                    <a:lnTo>
                      <a:pt x="608731" y="1155312"/>
                    </a:lnTo>
                    <a:lnTo>
                      <a:pt x="609500" y="1156851"/>
                    </a:lnTo>
                    <a:lnTo>
                      <a:pt x="613962" y="1162851"/>
                    </a:lnTo>
                    <a:lnTo>
                      <a:pt x="614578" y="1165467"/>
                    </a:lnTo>
                    <a:lnTo>
                      <a:pt x="615501" y="1169005"/>
                    </a:lnTo>
                    <a:lnTo>
                      <a:pt x="615809" y="1175313"/>
                    </a:lnTo>
                    <a:lnTo>
                      <a:pt x="616425" y="1176235"/>
                    </a:lnTo>
                    <a:lnTo>
                      <a:pt x="613810" y="1178851"/>
                    </a:lnTo>
                    <a:lnTo>
                      <a:pt x="604886" y="1178543"/>
                    </a:lnTo>
                    <a:lnTo>
                      <a:pt x="597500" y="1174697"/>
                    </a:lnTo>
                    <a:lnTo>
                      <a:pt x="585499" y="1174697"/>
                    </a:lnTo>
                    <a:lnTo>
                      <a:pt x="580268" y="1177467"/>
                    </a:lnTo>
                    <a:lnTo>
                      <a:pt x="576575" y="1178698"/>
                    </a:lnTo>
                    <a:lnTo>
                      <a:pt x="567190" y="1181159"/>
                    </a:lnTo>
                    <a:lnTo>
                      <a:pt x="565344" y="1182236"/>
                    </a:lnTo>
                    <a:lnTo>
                      <a:pt x="564267" y="1186390"/>
                    </a:lnTo>
                    <a:lnTo>
                      <a:pt x="562267" y="1186698"/>
                    </a:lnTo>
                    <a:lnTo>
                      <a:pt x="553651" y="1191774"/>
                    </a:lnTo>
                    <a:lnTo>
                      <a:pt x="549651" y="1195313"/>
                    </a:lnTo>
                    <a:lnTo>
                      <a:pt x="546420" y="1194236"/>
                    </a:lnTo>
                    <a:lnTo>
                      <a:pt x="543650" y="1194082"/>
                    </a:lnTo>
                    <a:lnTo>
                      <a:pt x="540727" y="1196236"/>
                    </a:lnTo>
                    <a:lnTo>
                      <a:pt x="537342" y="1196236"/>
                    </a:lnTo>
                    <a:lnTo>
                      <a:pt x="533342" y="1195621"/>
                    </a:lnTo>
                    <a:lnTo>
                      <a:pt x="531957" y="1197928"/>
                    </a:lnTo>
                    <a:lnTo>
                      <a:pt x="530112" y="1203928"/>
                    </a:lnTo>
                    <a:lnTo>
                      <a:pt x="524881" y="1211005"/>
                    </a:lnTo>
                    <a:lnTo>
                      <a:pt x="522112" y="1216082"/>
                    </a:lnTo>
                    <a:lnTo>
                      <a:pt x="516880" y="1213006"/>
                    </a:lnTo>
                    <a:lnTo>
                      <a:pt x="514726" y="1211774"/>
                    </a:lnTo>
                    <a:lnTo>
                      <a:pt x="508725" y="1205313"/>
                    </a:lnTo>
                    <a:lnTo>
                      <a:pt x="506417" y="1201928"/>
                    </a:lnTo>
                    <a:lnTo>
                      <a:pt x="505032" y="1197775"/>
                    </a:lnTo>
                    <a:lnTo>
                      <a:pt x="503492" y="1192082"/>
                    </a:lnTo>
                    <a:lnTo>
                      <a:pt x="503339" y="1190851"/>
                    </a:lnTo>
                    <a:lnTo>
                      <a:pt x="502569" y="1190544"/>
                    </a:lnTo>
                    <a:lnTo>
                      <a:pt x="502108" y="1191313"/>
                    </a:lnTo>
                    <a:lnTo>
                      <a:pt x="502108" y="1193005"/>
                    </a:lnTo>
                    <a:lnTo>
                      <a:pt x="502570" y="1196390"/>
                    </a:lnTo>
                    <a:lnTo>
                      <a:pt x="503647" y="1200236"/>
                    </a:lnTo>
                    <a:lnTo>
                      <a:pt x="504263" y="1206082"/>
                    </a:lnTo>
                    <a:lnTo>
                      <a:pt x="507496" y="1226544"/>
                    </a:lnTo>
                    <a:lnTo>
                      <a:pt x="503958" y="1233467"/>
                    </a:lnTo>
                    <a:lnTo>
                      <a:pt x="496112" y="1243006"/>
                    </a:lnTo>
                    <a:lnTo>
                      <a:pt x="491649" y="1241314"/>
                    </a:lnTo>
                    <a:lnTo>
                      <a:pt x="487341" y="1238852"/>
                    </a:lnTo>
                    <a:lnTo>
                      <a:pt x="483956" y="1236698"/>
                    </a:lnTo>
                    <a:lnTo>
                      <a:pt x="479494" y="1234237"/>
                    </a:lnTo>
                    <a:lnTo>
                      <a:pt x="469338" y="1225006"/>
                    </a:lnTo>
                    <a:lnTo>
                      <a:pt x="467799" y="1224852"/>
                    </a:lnTo>
                    <a:lnTo>
                      <a:pt x="464876" y="1227313"/>
                    </a:lnTo>
                    <a:lnTo>
                      <a:pt x="461646" y="1229159"/>
                    </a:lnTo>
                    <a:lnTo>
                      <a:pt x="457029" y="1229160"/>
                    </a:lnTo>
                    <a:lnTo>
                      <a:pt x="455337" y="1232390"/>
                    </a:lnTo>
                    <a:lnTo>
                      <a:pt x="455184" y="1233621"/>
                    </a:lnTo>
                    <a:lnTo>
                      <a:pt x="458262" y="1241006"/>
                    </a:lnTo>
                    <a:lnTo>
                      <a:pt x="457646" y="1243467"/>
                    </a:lnTo>
                    <a:lnTo>
                      <a:pt x="455185" y="1245467"/>
                    </a:lnTo>
                    <a:lnTo>
                      <a:pt x="453492" y="1245775"/>
                    </a:lnTo>
                    <a:lnTo>
                      <a:pt x="449646" y="1252698"/>
                    </a:lnTo>
                    <a:lnTo>
                      <a:pt x="449339" y="1256083"/>
                    </a:lnTo>
                    <a:lnTo>
                      <a:pt x="449032" y="1258698"/>
                    </a:lnTo>
                    <a:lnTo>
                      <a:pt x="449493" y="1260852"/>
                    </a:lnTo>
                    <a:lnTo>
                      <a:pt x="449339" y="1262390"/>
                    </a:lnTo>
                    <a:lnTo>
                      <a:pt x="447647" y="1264545"/>
                    </a:lnTo>
                    <a:lnTo>
                      <a:pt x="447340" y="1267006"/>
                    </a:lnTo>
                    <a:lnTo>
                      <a:pt x="447648" y="1270545"/>
                    </a:lnTo>
                    <a:lnTo>
                      <a:pt x="445494" y="1271314"/>
                    </a:lnTo>
                    <a:lnTo>
                      <a:pt x="441493" y="1267467"/>
                    </a:lnTo>
                    <a:lnTo>
                      <a:pt x="431953" y="1259160"/>
                    </a:lnTo>
                    <a:lnTo>
                      <a:pt x="430568" y="1259468"/>
                    </a:lnTo>
                    <a:lnTo>
                      <a:pt x="428414" y="1258237"/>
                    </a:lnTo>
                    <a:lnTo>
                      <a:pt x="426568" y="1259621"/>
                    </a:lnTo>
                    <a:lnTo>
                      <a:pt x="422414" y="1262852"/>
                    </a:lnTo>
                    <a:lnTo>
                      <a:pt x="419799" y="1265160"/>
                    </a:lnTo>
                    <a:lnTo>
                      <a:pt x="418722" y="1265006"/>
                    </a:lnTo>
                    <a:lnTo>
                      <a:pt x="416875" y="1263929"/>
                    </a:lnTo>
                    <a:lnTo>
                      <a:pt x="408873" y="1253313"/>
                    </a:lnTo>
                    <a:lnTo>
                      <a:pt x="408257" y="1248390"/>
                    </a:lnTo>
                    <a:lnTo>
                      <a:pt x="399179" y="1244236"/>
                    </a:lnTo>
                    <a:lnTo>
                      <a:pt x="398871" y="1239621"/>
                    </a:lnTo>
                    <a:lnTo>
                      <a:pt x="398102" y="1234852"/>
                    </a:lnTo>
                    <a:lnTo>
                      <a:pt x="394562" y="1231314"/>
                    </a:lnTo>
                    <a:lnTo>
                      <a:pt x="393177" y="1228698"/>
                    </a:lnTo>
                    <a:lnTo>
                      <a:pt x="390715" y="1223160"/>
                    </a:lnTo>
                    <a:lnTo>
                      <a:pt x="389483" y="1217928"/>
                    </a:lnTo>
                    <a:lnTo>
                      <a:pt x="388252" y="1217467"/>
                    </a:lnTo>
                    <a:lnTo>
                      <a:pt x="387330" y="1217467"/>
                    </a:lnTo>
                    <a:lnTo>
                      <a:pt x="385022" y="1218544"/>
                    </a:lnTo>
                    <a:lnTo>
                      <a:pt x="382406" y="1220390"/>
                    </a:lnTo>
                    <a:lnTo>
                      <a:pt x="372713" y="1217313"/>
                    </a:lnTo>
                    <a:lnTo>
                      <a:pt x="367328" y="1218852"/>
                    </a:lnTo>
                    <a:lnTo>
                      <a:pt x="365636" y="1219775"/>
                    </a:lnTo>
                    <a:lnTo>
                      <a:pt x="363635" y="1222082"/>
                    </a:lnTo>
                    <a:lnTo>
                      <a:pt x="360712" y="1222082"/>
                    </a:lnTo>
                    <a:lnTo>
                      <a:pt x="356865" y="1221313"/>
                    </a:lnTo>
                    <a:lnTo>
                      <a:pt x="351942" y="1220698"/>
                    </a:lnTo>
                    <a:lnTo>
                      <a:pt x="349634" y="1220698"/>
                    </a:lnTo>
                    <a:lnTo>
                      <a:pt x="347480" y="1221929"/>
                    </a:lnTo>
                    <a:lnTo>
                      <a:pt x="345018" y="1224082"/>
                    </a:lnTo>
                    <a:lnTo>
                      <a:pt x="342711" y="1226852"/>
                    </a:lnTo>
                    <a:lnTo>
                      <a:pt x="340864" y="1226237"/>
                    </a:lnTo>
                    <a:lnTo>
                      <a:pt x="334556" y="1222852"/>
                    </a:lnTo>
                    <a:lnTo>
                      <a:pt x="330401" y="1220236"/>
                    </a:lnTo>
                    <a:lnTo>
                      <a:pt x="325939" y="1218544"/>
                    </a:lnTo>
                    <a:lnTo>
                      <a:pt x="324400" y="1218698"/>
                    </a:lnTo>
                    <a:lnTo>
                      <a:pt x="322246" y="1218852"/>
                    </a:lnTo>
                    <a:lnTo>
                      <a:pt x="317016" y="1223775"/>
                    </a:lnTo>
                    <a:lnTo>
                      <a:pt x="314862" y="1229775"/>
                    </a:lnTo>
                    <a:lnTo>
                      <a:pt x="313785" y="1232544"/>
                    </a:lnTo>
                    <a:lnTo>
                      <a:pt x="310708" y="1236390"/>
                    </a:lnTo>
                    <a:lnTo>
                      <a:pt x="312401" y="1239159"/>
                    </a:lnTo>
                    <a:lnTo>
                      <a:pt x="307786" y="1246544"/>
                    </a:lnTo>
                    <a:lnTo>
                      <a:pt x="307171" y="1249006"/>
                    </a:lnTo>
                    <a:lnTo>
                      <a:pt x="307171" y="1251160"/>
                    </a:lnTo>
                    <a:lnTo>
                      <a:pt x="308710" y="1253775"/>
                    </a:lnTo>
                    <a:lnTo>
                      <a:pt x="308556" y="1254544"/>
                    </a:lnTo>
                    <a:lnTo>
                      <a:pt x="307786" y="1254545"/>
                    </a:lnTo>
                    <a:lnTo>
                      <a:pt x="299477" y="1250083"/>
                    </a:lnTo>
                    <a:lnTo>
                      <a:pt x="297785" y="1250082"/>
                    </a:lnTo>
                    <a:lnTo>
                      <a:pt x="292246" y="1251621"/>
                    </a:lnTo>
                    <a:lnTo>
                      <a:pt x="289323" y="1254236"/>
                    </a:lnTo>
                    <a:lnTo>
                      <a:pt x="285784" y="1257467"/>
                    </a:lnTo>
                    <a:lnTo>
                      <a:pt x="285015" y="1259313"/>
                    </a:lnTo>
                    <a:lnTo>
                      <a:pt x="285939" y="1261929"/>
                    </a:lnTo>
                    <a:lnTo>
                      <a:pt x="287632" y="1266236"/>
                    </a:lnTo>
                    <a:lnTo>
                      <a:pt x="285939" y="1267006"/>
                    </a:lnTo>
                    <a:lnTo>
                      <a:pt x="285478" y="1267929"/>
                    </a:lnTo>
                    <a:lnTo>
                      <a:pt x="285016" y="1270698"/>
                    </a:lnTo>
                    <a:lnTo>
                      <a:pt x="284093" y="1272391"/>
                    </a:lnTo>
                    <a:lnTo>
                      <a:pt x="281632" y="1272083"/>
                    </a:lnTo>
                    <a:lnTo>
                      <a:pt x="281324" y="1273314"/>
                    </a:lnTo>
                    <a:lnTo>
                      <a:pt x="280863" y="1275006"/>
                    </a:lnTo>
                    <a:lnTo>
                      <a:pt x="277478" y="1277776"/>
                    </a:lnTo>
                    <a:lnTo>
                      <a:pt x="276401" y="1280391"/>
                    </a:lnTo>
                    <a:lnTo>
                      <a:pt x="277632" y="1281776"/>
                    </a:lnTo>
                    <a:lnTo>
                      <a:pt x="278094" y="1283314"/>
                    </a:lnTo>
                    <a:lnTo>
                      <a:pt x="277478" y="1285314"/>
                    </a:lnTo>
                    <a:lnTo>
                      <a:pt x="277325" y="1287929"/>
                    </a:lnTo>
                    <a:lnTo>
                      <a:pt x="279326" y="1291468"/>
                    </a:lnTo>
                    <a:lnTo>
                      <a:pt x="280402" y="1293622"/>
                    </a:lnTo>
                    <a:lnTo>
                      <a:pt x="283173" y="1296391"/>
                    </a:lnTo>
                    <a:lnTo>
                      <a:pt x="283480" y="1297468"/>
                    </a:lnTo>
                    <a:lnTo>
                      <a:pt x="282250" y="1301007"/>
                    </a:lnTo>
                    <a:lnTo>
                      <a:pt x="281019" y="1303776"/>
                    </a:lnTo>
                    <a:lnTo>
                      <a:pt x="278096" y="1305468"/>
                    </a:lnTo>
                    <a:lnTo>
                      <a:pt x="276096" y="1306545"/>
                    </a:lnTo>
                    <a:lnTo>
                      <a:pt x="272557" y="1308698"/>
                    </a:lnTo>
                    <a:lnTo>
                      <a:pt x="270865" y="1310391"/>
                    </a:lnTo>
                    <a:lnTo>
                      <a:pt x="268249" y="1315314"/>
                    </a:lnTo>
                    <a:lnTo>
                      <a:pt x="269788" y="1317160"/>
                    </a:lnTo>
                    <a:lnTo>
                      <a:pt x="269635" y="1324699"/>
                    </a:lnTo>
                    <a:lnTo>
                      <a:pt x="269943" y="1325622"/>
                    </a:lnTo>
                    <a:lnTo>
                      <a:pt x="276559" y="1331007"/>
                    </a:lnTo>
                    <a:lnTo>
                      <a:pt x="275636" y="1333160"/>
                    </a:lnTo>
                    <a:lnTo>
                      <a:pt x="276714" y="1334391"/>
                    </a:lnTo>
                    <a:lnTo>
                      <a:pt x="280561" y="1336545"/>
                    </a:lnTo>
                    <a:lnTo>
                      <a:pt x="284253" y="1337007"/>
                    </a:lnTo>
                    <a:lnTo>
                      <a:pt x="285946" y="1337160"/>
                    </a:lnTo>
                    <a:lnTo>
                      <a:pt x="286869" y="1339776"/>
                    </a:lnTo>
                    <a:lnTo>
                      <a:pt x="294255" y="1344084"/>
                    </a:lnTo>
                    <a:lnTo>
                      <a:pt x="295178" y="1347007"/>
                    </a:lnTo>
                    <a:lnTo>
                      <a:pt x="294870" y="1349007"/>
                    </a:lnTo>
                    <a:lnTo>
                      <a:pt x="289178" y="1353469"/>
                    </a:lnTo>
                    <a:lnTo>
                      <a:pt x="280409" y="1361622"/>
                    </a:lnTo>
                    <a:lnTo>
                      <a:pt x="275793" y="1364391"/>
                    </a:lnTo>
                    <a:lnTo>
                      <a:pt x="269331" y="1364545"/>
                    </a:lnTo>
                    <a:lnTo>
                      <a:pt x="262100" y="1373930"/>
                    </a:lnTo>
                    <a:lnTo>
                      <a:pt x="261947" y="1377161"/>
                    </a:lnTo>
                    <a:lnTo>
                      <a:pt x="263794" y="1381469"/>
                    </a:lnTo>
                    <a:lnTo>
                      <a:pt x="260563" y="1384853"/>
                    </a:lnTo>
                    <a:lnTo>
                      <a:pt x="258408" y="1386392"/>
                    </a:lnTo>
                    <a:lnTo>
                      <a:pt x="256716" y="1387776"/>
                    </a:lnTo>
                    <a:lnTo>
                      <a:pt x="255332" y="1390392"/>
                    </a:lnTo>
                    <a:lnTo>
                      <a:pt x="255178" y="1392700"/>
                    </a:lnTo>
                    <a:lnTo>
                      <a:pt x="255794" y="1395930"/>
                    </a:lnTo>
                    <a:lnTo>
                      <a:pt x="257487" y="1400084"/>
                    </a:lnTo>
                    <a:lnTo>
                      <a:pt x="257949" y="1401930"/>
                    </a:lnTo>
                    <a:lnTo>
                      <a:pt x="257948" y="1403623"/>
                    </a:lnTo>
                    <a:lnTo>
                      <a:pt x="255795" y="1405930"/>
                    </a:lnTo>
                    <a:lnTo>
                      <a:pt x="255641" y="1408700"/>
                    </a:lnTo>
                    <a:lnTo>
                      <a:pt x="254718" y="1410700"/>
                    </a:lnTo>
                    <a:lnTo>
                      <a:pt x="255949" y="1412854"/>
                    </a:lnTo>
                    <a:lnTo>
                      <a:pt x="255796" y="1414853"/>
                    </a:lnTo>
                    <a:lnTo>
                      <a:pt x="256873" y="1417008"/>
                    </a:lnTo>
                    <a:lnTo>
                      <a:pt x="254257" y="1418546"/>
                    </a:lnTo>
                    <a:lnTo>
                      <a:pt x="251641" y="1418700"/>
                    </a:lnTo>
                    <a:lnTo>
                      <a:pt x="247180" y="1419931"/>
                    </a:lnTo>
                    <a:lnTo>
                      <a:pt x="241179" y="1420084"/>
                    </a:lnTo>
                    <a:lnTo>
                      <a:pt x="239333" y="1421161"/>
                    </a:lnTo>
                    <a:lnTo>
                      <a:pt x="235486" y="1424238"/>
                    </a:lnTo>
                    <a:lnTo>
                      <a:pt x="232563" y="1425315"/>
                    </a:lnTo>
                    <a:lnTo>
                      <a:pt x="232564" y="1426546"/>
                    </a:lnTo>
                    <a:lnTo>
                      <a:pt x="232256" y="1428392"/>
                    </a:lnTo>
                    <a:lnTo>
                      <a:pt x="233795" y="1431469"/>
                    </a:lnTo>
                    <a:lnTo>
                      <a:pt x="235180" y="1432546"/>
                    </a:lnTo>
                    <a:lnTo>
                      <a:pt x="236257" y="1433470"/>
                    </a:lnTo>
                    <a:lnTo>
                      <a:pt x="237950" y="1436084"/>
                    </a:lnTo>
                    <a:lnTo>
                      <a:pt x="235949" y="1437315"/>
                    </a:lnTo>
                    <a:lnTo>
                      <a:pt x="235180" y="1439008"/>
                    </a:lnTo>
                    <a:lnTo>
                      <a:pt x="233950" y="1446085"/>
                    </a:lnTo>
                    <a:lnTo>
                      <a:pt x="233027" y="1448392"/>
                    </a:lnTo>
                    <a:lnTo>
                      <a:pt x="230873" y="1451008"/>
                    </a:lnTo>
                    <a:lnTo>
                      <a:pt x="228720" y="1452546"/>
                    </a:lnTo>
                    <a:lnTo>
                      <a:pt x="216101" y="1441162"/>
                    </a:lnTo>
                    <a:lnTo>
                      <a:pt x="213486" y="1441162"/>
                    </a:lnTo>
                    <a:lnTo>
                      <a:pt x="208716" y="1442238"/>
                    </a:lnTo>
                    <a:lnTo>
                      <a:pt x="203793" y="1443777"/>
                    </a:lnTo>
                    <a:lnTo>
                      <a:pt x="198562" y="1451470"/>
                    </a:lnTo>
                    <a:lnTo>
                      <a:pt x="197332" y="1454700"/>
                    </a:lnTo>
                    <a:lnTo>
                      <a:pt x="200410" y="1457470"/>
                    </a:lnTo>
                    <a:lnTo>
                      <a:pt x="203333" y="1461008"/>
                    </a:lnTo>
                    <a:lnTo>
                      <a:pt x="204718" y="1462546"/>
                    </a:lnTo>
                    <a:lnTo>
                      <a:pt x="207949" y="1465623"/>
                    </a:lnTo>
                    <a:lnTo>
                      <a:pt x="209026" y="1466239"/>
                    </a:lnTo>
                    <a:lnTo>
                      <a:pt x="211180" y="1465777"/>
                    </a:lnTo>
                    <a:lnTo>
                      <a:pt x="212258" y="1465470"/>
                    </a:lnTo>
                    <a:lnTo>
                      <a:pt x="214104" y="1464239"/>
                    </a:lnTo>
                    <a:lnTo>
                      <a:pt x="216412" y="1464393"/>
                    </a:lnTo>
                    <a:lnTo>
                      <a:pt x="216411" y="1465470"/>
                    </a:lnTo>
                    <a:lnTo>
                      <a:pt x="213796" y="1470547"/>
                    </a:lnTo>
                    <a:lnTo>
                      <a:pt x="214412" y="1475777"/>
                    </a:lnTo>
                    <a:lnTo>
                      <a:pt x="215951" y="1477162"/>
                    </a:lnTo>
                    <a:lnTo>
                      <a:pt x="219490" y="1477931"/>
                    </a:lnTo>
                    <a:lnTo>
                      <a:pt x="222260" y="1479623"/>
                    </a:lnTo>
                    <a:lnTo>
                      <a:pt x="222260" y="1484239"/>
                    </a:lnTo>
                    <a:lnTo>
                      <a:pt x="221645" y="1486393"/>
                    </a:lnTo>
                    <a:lnTo>
                      <a:pt x="221183" y="1487931"/>
                    </a:lnTo>
                    <a:lnTo>
                      <a:pt x="222260" y="1489623"/>
                    </a:lnTo>
                    <a:lnTo>
                      <a:pt x="223953" y="1489778"/>
                    </a:lnTo>
                    <a:lnTo>
                      <a:pt x="224722" y="1490239"/>
                    </a:lnTo>
                    <a:lnTo>
                      <a:pt x="225339" y="1501624"/>
                    </a:lnTo>
                    <a:lnTo>
                      <a:pt x="223493" y="1503778"/>
                    </a:lnTo>
                    <a:lnTo>
                      <a:pt x="222416" y="1505316"/>
                    </a:lnTo>
                    <a:lnTo>
                      <a:pt x="220723" y="1506393"/>
                    </a:lnTo>
                    <a:lnTo>
                      <a:pt x="218569" y="1506393"/>
                    </a:lnTo>
                    <a:lnTo>
                      <a:pt x="203644" y="1504547"/>
                    </a:lnTo>
                    <a:lnTo>
                      <a:pt x="200414" y="1504085"/>
                    </a:lnTo>
                    <a:lnTo>
                      <a:pt x="200260" y="1505624"/>
                    </a:lnTo>
                    <a:lnTo>
                      <a:pt x="203953" y="1509932"/>
                    </a:lnTo>
                    <a:lnTo>
                      <a:pt x="207953" y="1513624"/>
                    </a:lnTo>
                    <a:lnTo>
                      <a:pt x="207954" y="1518393"/>
                    </a:lnTo>
                    <a:lnTo>
                      <a:pt x="207647" y="1520393"/>
                    </a:lnTo>
                    <a:lnTo>
                      <a:pt x="207647" y="1522393"/>
                    </a:lnTo>
                    <a:lnTo>
                      <a:pt x="206262" y="1523624"/>
                    </a:lnTo>
                    <a:lnTo>
                      <a:pt x="205031" y="1523624"/>
                    </a:lnTo>
                    <a:lnTo>
                      <a:pt x="203493" y="1525163"/>
                    </a:lnTo>
                    <a:lnTo>
                      <a:pt x="201031" y="1526547"/>
                    </a:lnTo>
                    <a:lnTo>
                      <a:pt x="197646" y="1527163"/>
                    </a:lnTo>
                    <a:lnTo>
                      <a:pt x="195338" y="1526855"/>
                    </a:lnTo>
                    <a:lnTo>
                      <a:pt x="193800" y="1527162"/>
                    </a:lnTo>
                    <a:lnTo>
                      <a:pt x="191799" y="1525316"/>
                    </a:lnTo>
                    <a:lnTo>
                      <a:pt x="188106" y="1524701"/>
                    </a:lnTo>
                    <a:lnTo>
                      <a:pt x="186260" y="1523317"/>
                    </a:lnTo>
                    <a:lnTo>
                      <a:pt x="185029" y="1523470"/>
                    </a:lnTo>
                    <a:lnTo>
                      <a:pt x="184567" y="1525316"/>
                    </a:lnTo>
                    <a:lnTo>
                      <a:pt x="182875" y="1526855"/>
                    </a:lnTo>
                    <a:lnTo>
                      <a:pt x="180567" y="1527932"/>
                    </a:lnTo>
                    <a:lnTo>
                      <a:pt x="180106" y="1529932"/>
                    </a:lnTo>
                    <a:lnTo>
                      <a:pt x="179798" y="1532701"/>
                    </a:lnTo>
                    <a:lnTo>
                      <a:pt x="179337" y="1534394"/>
                    </a:lnTo>
                    <a:lnTo>
                      <a:pt x="179491" y="1537316"/>
                    </a:lnTo>
                    <a:lnTo>
                      <a:pt x="180568" y="1540239"/>
                    </a:lnTo>
                    <a:lnTo>
                      <a:pt x="181645" y="1542855"/>
                    </a:lnTo>
                    <a:lnTo>
                      <a:pt x="181492" y="1545163"/>
                    </a:lnTo>
                    <a:lnTo>
                      <a:pt x="180107" y="1547009"/>
                    </a:lnTo>
                    <a:lnTo>
                      <a:pt x="178569" y="1548240"/>
                    </a:lnTo>
                    <a:lnTo>
                      <a:pt x="176569" y="1548240"/>
                    </a:lnTo>
                    <a:lnTo>
                      <a:pt x="174261" y="1549317"/>
                    </a:lnTo>
                    <a:lnTo>
                      <a:pt x="172876" y="1548393"/>
                    </a:lnTo>
                    <a:lnTo>
                      <a:pt x="169337" y="1548701"/>
                    </a:lnTo>
                    <a:lnTo>
                      <a:pt x="167645" y="1550393"/>
                    </a:lnTo>
                    <a:lnTo>
                      <a:pt x="166414" y="1553470"/>
                    </a:lnTo>
                    <a:lnTo>
                      <a:pt x="164876" y="1557778"/>
                    </a:lnTo>
                    <a:lnTo>
                      <a:pt x="163953" y="1561009"/>
                    </a:lnTo>
                    <a:lnTo>
                      <a:pt x="162876" y="1563316"/>
                    </a:lnTo>
                    <a:lnTo>
                      <a:pt x="160415" y="1565778"/>
                    </a:lnTo>
                    <a:lnTo>
                      <a:pt x="160415" y="1568701"/>
                    </a:lnTo>
                    <a:lnTo>
                      <a:pt x="159185" y="1574855"/>
                    </a:lnTo>
                    <a:lnTo>
                      <a:pt x="158262" y="1581624"/>
                    </a:lnTo>
                    <a:lnTo>
                      <a:pt x="157955" y="1587317"/>
                    </a:lnTo>
                    <a:lnTo>
                      <a:pt x="155647" y="1591163"/>
                    </a:lnTo>
                    <a:lnTo>
                      <a:pt x="154724" y="1594855"/>
                    </a:lnTo>
                    <a:lnTo>
                      <a:pt x="154263" y="1597471"/>
                    </a:lnTo>
                    <a:lnTo>
                      <a:pt x="155340" y="1598548"/>
                    </a:lnTo>
                    <a:lnTo>
                      <a:pt x="157956" y="1598702"/>
                    </a:lnTo>
                    <a:lnTo>
                      <a:pt x="160264" y="1601163"/>
                    </a:lnTo>
                    <a:lnTo>
                      <a:pt x="160572" y="1604856"/>
                    </a:lnTo>
                    <a:lnTo>
                      <a:pt x="159495" y="1606086"/>
                    </a:lnTo>
                    <a:lnTo>
                      <a:pt x="160265" y="1607933"/>
                    </a:lnTo>
                    <a:lnTo>
                      <a:pt x="162572" y="1607779"/>
                    </a:lnTo>
                    <a:lnTo>
                      <a:pt x="163496" y="1609471"/>
                    </a:lnTo>
                    <a:lnTo>
                      <a:pt x="165034" y="1608548"/>
                    </a:lnTo>
                    <a:lnTo>
                      <a:pt x="166265" y="1609471"/>
                    </a:lnTo>
                    <a:lnTo>
                      <a:pt x="166112" y="1611009"/>
                    </a:lnTo>
                    <a:lnTo>
                      <a:pt x="164265" y="1611778"/>
                    </a:lnTo>
                    <a:lnTo>
                      <a:pt x="162881" y="1613009"/>
                    </a:lnTo>
                    <a:lnTo>
                      <a:pt x="161804" y="1614702"/>
                    </a:lnTo>
                    <a:lnTo>
                      <a:pt x="162728" y="1618856"/>
                    </a:lnTo>
                    <a:lnTo>
                      <a:pt x="162728" y="1620702"/>
                    </a:lnTo>
                    <a:lnTo>
                      <a:pt x="161651" y="1622394"/>
                    </a:lnTo>
                    <a:lnTo>
                      <a:pt x="160112" y="1623933"/>
                    </a:lnTo>
                    <a:lnTo>
                      <a:pt x="157804" y="1625471"/>
                    </a:lnTo>
                    <a:lnTo>
                      <a:pt x="156727" y="1626702"/>
                    </a:lnTo>
                    <a:lnTo>
                      <a:pt x="156728" y="1628856"/>
                    </a:lnTo>
                    <a:lnTo>
                      <a:pt x="155958" y="1630856"/>
                    </a:lnTo>
                    <a:lnTo>
                      <a:pt x="154112" y="1631625"/>
                    </a:lnTo>
                    <a:lnTo>
                      <a:pt x="152881" y="1630086"/>
                    </a:lnTo>
                    <a:lnTo>
                      <a:pt x="149958" y="1627933"/>
                    </a:lnTo>
                    <a:lnTo>
                      <a:pt x="148727" y="1629625"/>
                    </a:lnTo>
                    <a:lnTo>
                      <a:pt x="146112" y="1630856"/>
                    </a:lnTo>
                    <a:lnTo>
                      <a:pt x="144573" y="1631779"/>
                    </a:lnTo>
                    <a:lnTo>
                      <a:pt x="142419" y="1635472"/>
                    </a:lnTo>
                    <a:lnTo>
                      <a:pt x="141650" y="1637010"/>
                    </a:lnTo>
                    <a:lnTo>
                      <a:pt x="141650" y="1638394"/>
                    </a:lnTo>
                    <a:lnTo>
                      <a:pt x="141838" y="1638746"/>
                    </a:lnTo>
                    <a:lnTo>
                      <a:pt x="138403" y="1638308"/>
                    </a:lnTo>
                    <a:lnTo>
                      <a:pt x="131162" y="1639645"/>
                    </a:lnTo>
                    <a:lnTo>
                      <a:pt x="126830" y="1634693"/>
                    </a:lnTo>
                    <a:lnTo>
                      <a:pt x="125592" y="1630052"/>
                    </a:lnTo>
                    <a:lnTo>
                      <a:pt x="121570" y="1619225"/>
                    </a:lnTo>
                    <a:lnTo>
                      <a:pt x="119404" y="1611488"/>
                    </a:lnTo>
                    <a:lnTo>
                      <a:pt x="113525" y="1619842"/>
                    </a:lnTo>
                    <a:lnTo>
                      <a:pt x="106409" y="1626032"/>
                    </a:lnTo>
                    <a:lnTo>
                      <a:pt x="96198" y="1626340"/>
                    </a:lnTo>
                    <a:lnTo>
                      <a:pt x="87224" y="1623867"/>
                    </a:lnTo>
                    <a:lnTo>
                      <a:pt x="75776" y="1621081"/>
                    </a:lnTo>
                    <a:lnTo>
                      <a:pt x="59266" y="1620732"/>
                    </a:lnTo>
                    <a:lnTo>
                      <a:pt x="58139" y="1601898"/>
                    </a:lnTo>
                    <a:lnTo>
                      <a:pt x="53188" y="1591066"/>
                    </a:lnTo>
                    <a:lnTo>
                      <a:pt x="53455" y="1573328"/>
                    </a:lnTo>
                    <a:lnTo>
                      <a:pt x="52128" y="1558346"/>
                    </a:lnTo>
                    <a:lnTo>
                      <a:pt x="50610" y="1543362"/>
                    </a:lnTo>
                    <a:lnTo>
                      <a:pt x="48210" y="1536788"/>
                    </a:lnTo>
                    <a:lnTo>
                      <a:pt x="43389" y="1522763"/>
                    </a:lnTo>
                    <a:lnTo>
                      <a:pt x="41197" y="1511806"/>
                    </a:lnTo>
                    <a:lnTo>
                      <a:pt x="36815" y="1503917"/>
                    </a:lnTo>
                    <a:lnTo>
                      <a:pt x="27172" y="1499533"/>
                    </a:lnTo>
                    <a:lnTo>
                      <a:pt x="19722" y="1500846"/>
                    </a:lnTo>
                    <a:lnTo>
                      <a:pt x="14462" y="1502161"/>
                    </a:lnTo>
                    <a:lnTo>
                      <a:pt x="10080" y="1498659"/>
                    </a:lnTo>
                    <a:lnTo>
                      <a:pt x="0" y="1487261"/>
                    </a:lnTo>
                    <a:lnTo>
                      <a:pt x="4820" y="1476742"/>
                    </a:lnTo>
                    <a:lnTo>
                      <a:pt x="6135" y="1468412"/>
                    </a:lnTo>
                    <a:lnTo>
                      <a:pt x="13586" y="1455266"/>
                    </a:lnTo>
                    <a:lnTo>
                      <a:pt x="18384" y="1443348"/>
                    </a:lnTo>
                    <a:lnTo>
                      <a:pt x="17907" y="1432349"/>
                    </a:lnTo>
                    <a:lnTo>
                      <a:pt x="20448" y="1418843"/>
                    </a:lnTo>
                    <a:lnTo>
                      <a:pt x="22862" y="1413047"/>
                    </a:lnTo>
                    <a:lnTo>
                      <a:pt x="25760" y="1406288"/>
                    </a:lnTo>
                    <a:lnTo>
                      <a:pt x="32278" y="1401702"/>
                    </a:lnTo>
                    <a:lnTo>
                      <a:pt x="35416" y="1397354"/>
                    </a:lnTo>
                    <a:lnTo>
                      <a:pt x="38555" y="1394699"/>
                    </a:lnTo>
                    <a:lnTo>
                      <a:pt x="44670" y="1381610"/>
                    </a:lnTo>
                    <a:lnTo>
                      <a:pt x="53132" y="1377491"/>
                    </a:lnTo>
                    <a:lnTo>
                      <a:pt x="62938" y="1370587"/>
                    </a:lnTo>
                    <a:lnTo>
                      <a:pt x="69197" y="1366983"/>
                    </a:lnTo>
                    <a:lnTo>
                      <a:pt x="76593" y="1364897"/>
                    </a:lnTo>
                    <a:lnTo>
                      <a:pt x="79817" y="1364705"/>
                    </a:lnTo>
                    <a:lnTo>
                      <a:pt x="83421" y="1363569"/>
                    </a:lnTo>
                    <a:lnTo>
                      <a:pt x="86645" y="1362621"/>
                    </a:lnTo>
                    <a:lnTo>
                      <a:pt x="90628" y="1361102"/>
                    </a:lnTo>
                    <a:lnTo>
                      <a:pt x="95369" y="1356932"/>
                    </a:lnTo>
                    <a:lnTo>
                      <a:pt x="104283" y="1346880"/>
                    </a:lnTo>
                    <a:lnTo>
                      <a:pt x="99323" y="1334018"/>
                    </a:lnTo>
                    <a:lnTo>
                      <a:pt x="93093" y="1323930"/>
                    </a:lnTo>
                    <a:lnTo>
                      <a:pt x="89110" y="1316154"/>
                    </a:lnTo>
                    <a:lnTo>
                      <a:pt x="87593" y="1311224"/>
                    </a:lnTo>
                    <a:lnTo>
                      <a:pt x="85696" y="1306862"/>
                    </a:lnTo>
                    <a:lnTo>
                      <a:pt x="74980" y="1296449"/>
                    </a:lnTo>
                    <a:lnTo>
                      <a:pt x="66547" y="1288089"/>
                    </a:lnTo>
                    <a:lnTo>
                      <a:pt x="58936" y="1282022"/>
                    </a:lnTo>
                    <a:lnTo>
                      <a:pt x="38381" y="1266463"/>
                    </a:lnTo>
                    <a:lnTo>
                      <a:pt x="43214" y="1245983"/>
                    </a:lnTo>
                    <a:lnTo>
                      <a:pt x="46059" y="1237067"/>
                    </a:lnTo>
                    <a:lnTo>
                      <a:pt x="49472" y="1220190"/>
                    </a:lnTo>
                    <a:lnTo>
                      <a:pt x="53103" y="1210269"/>
                    </a:lnTo>
                    <a:lnTo>
                      <a:pt x="56357" y="1195624"/>
                    </a:lnTo>
                    <a:lnTo>
                      <a:pt x="59937" y="1187486"/>
                    </a:lnTo>
                    <a:lnTo>
                      <a:pt x="63516" y="1182283"/>
                    </a:lnTo>
                    <a:lnTo>
                      <a:pt x="66770" y="1170891"/>
                    </a:lnTo>
                    <a:lnTo>
                      <a:pt x="73279" y="1164709"/>
                    </a:lnTo>
                    <a:lnTo>
                      <a:pt x="74580" y="1162428"/>
                    </a:lnTo>
                    <a:lnTo>
                      <a:pt x="66120" y="1156899"/>
                    </a:lnTo>
                    <a:lnTo>
                      <a:pt x="59840" y="1152853"/>
                    </a:lnTo>
                    <a:lnTo>
                      <a:pt x="63317" y="1140344"/>
                    </a:lnTo>
                    <a:lnTo>
                      <a:pt x="65214" y="1137501"/>
                    </a:lnTo>
                    <a:lnTo>
                      <a:pt x="66352" y="1134846"/>
                    </a:lnTo>
                    <a:lnTo>
                      <a:pt x="68627" y="1132947"/>
                    </a:lnTo>
                    <a:lnTo>
                      <a:pt x="69765" y="1130672"/>
                    </a:lnTo>
                    <a:lnTo>
                      <a:pt x="69955" y="1126690"/>
                    </a:lnTo>
                    <a:lnTo>
                      <a:pt x="68628" y="1122136"/>
                    </a:lnTo>
                    <a:lnTo>
                      <a:pt x="67679" y="1119293"/>
                    </a:lnTo>
                    <a:lnTo>
                      <a:pt x="67490" y="1115690"/>
                    </a:lnTo>
                    <a:lnTo>
                      <a:pt x="68491" y="1111468"/>
                    </a:lnTo>
                    <a:lnTo>
                      <a:pt x="67542" y="1103621"/>
                    </a:lnTo>
                    <a:lnTo>
                      <a:pt x="68048" y="1098679"/>
                    </a:lnTo>
                    <a:lnTo>
                      <a:pt x="70064" y="1092324"/>
                    </a:lnTo>
                    <a:lnTo>
                      <a:pt x="72433" y="1087965"/>
                    </a:lnTo>
                    <a:lnTo>
                      <a:pt x="75102" y="1083214"/>
                    </a:lnTo>
                    <a:lnTo>
                      <a:pt x="75552" y="1079198"/>
                    </a:lnTo>
                    <a:lnTo>
                      <a:pt x="75923" y="1075183"/>
                    </a:lnTo>
                    <a:lnTo>
                      <a:pt x="79085" y="1068341"/>
                    </a:lnTo>
                    <a:lnTo>
                      <a:pt x="81385" y="1060902"/>
                    </a:lnTo>
                    <a:lnTo>
                      <a:pt x="78925" y="1056446"/>
                    </a:lnTo>
                    <a:lnTo>
                      <a:pt x="77489" y="1052263"/>
                    </a:lnTo>
                    <a:lnTo>
                      <a:pt x="72231" y="1049498"/>
                    </a:lnTo>
                    <a:lnTo>
                      <a:pt x="67789" y="1044517"/>
                    </a:lnTo>
                    <a:lnTo>
                      <a:pt x="65403" y="1042530"/>
                    </a:lnTo>
                    <a:lnTo>
                      <a:pt x="66199" y="1036959"/>
                    </a:lnTo>
                    <a:lnTo>
                      <a:pt x="61824" y="1028207"/>
                    </a:lnTo>
                    <a:lnTo>
                      <a:pt x="63017" y="1017074"/>
                    </a:lnTo>
                    <a:lnTo>
                      <a:pt x="72165" y="1007530"/>
                    </a:lnTo>
                    <a:lnTo>
                      <a:pt x="84080" y="1003633"/>
                    </a:lnTo>
                    <a:lnTo>
                      <a:pt x="82845" y="1002867"/>
                    </a:lnTo>
                    <a:lnTo>
                      <a:pt x="76081" y="1000027"/>
                    </a:lnTo>
                    <a:lnTo>
                      <a:pt x="64645" y="991655"/>
                    </a:lnTo>
                    <a:lnTo>
                      <a:pt x="57248" y="985397"/>
                    </a:lnTo>
                    <a:lnTo>
                      <a:pt x="48939" y="979480"/>
                    </a:lnTo>
                    <a:lnTo>
                      <a:pt x="39432" y="968243"/>
                    </a:lnTo>
                    <a:lnTo>
                      <a:pt x="36765" y="959792"/>
                    </a:lnTo>
                    <a:lnTo>
                      <a:pt x="34679" y="952396"/>
                    </a:lnTo>
                    <a:lnTo>
                      <a:pt x="32593" y="938550"/>
                    </a:lnTo>
                    <a:lnTo>
                      <a:pt x="31645" y="924515"/>
                    </a:lnTo>
                    <a:lnTo>
                      <a:pt x="32078" y="908795"/>
                    </a:lnTo>
                    <a:lnTo>
                      <a:pt x="34300" y="883929"/>
                    </a:lnTo>
                    <a:lnTo>
                      <a:pt x="35249" y="877483"/>
                    </a:lnTo>
                    <a:lnTo>
                      <a:pt x="36955" y="872550"/>
                    </a:lnTo>
                    <a:lnTo>
                      <a:pt x="39231" y="866860"/>
                    </a:lnTo>
                    <a:lnTo>
                      <a:pt x="42455" y="862878"/>
                    </a:lnTo>
                    <a:lnTo>
                      <a:pt x="46059" y="861171"/>
                    </a:lnTo>
                    <a:lnTo>
                      <a:pt x="49473" y="859464"/>
                    </a:lnTo>
                    <a:lnTo>
                      <a:pt x="52128" y="857380"/>
                    </a:lnTo>
                    <a:lnTo>
                      <a:pt x="52531" y="854856"/>
                    </a:lnTo>
                    <a:lnTo>
                      <a:pt x="53720" y="846046"/>
                    </a:lnTo>
                    <a:lnTo>
                      <a:pt x="51912" y="841070"/>
                    </a:lnTo>
                    <a:lnTo>
                      <a:pt x="50839" y="837929"/>
                    </a:lnTo>
                    <a:lnTo>
                      <a:pt x="46867" y="832759"/>
                    </a:lnTo>
                    <a:lnTo>
                      <a:pt x="42504" y="827364"/>
                    </a:lnTo>
                    <a:lnTo>
                      <a:pt x="36262" y="820697"/>
                    </a:lnTo>
                    <a:lnTo>
                      <a:pt x="29310" y="813270"/>
                    </a:lnTo>
                    <a:lnTo>
                      <a:pt x="23625" y="807361"/>
                    </a:lnTo>
                    <a:lnTo>
                      <a:pt x="19341" y="802042"/>
                    </a:lnTo>
                    <a:lnTo>
                      <a:pt x="11745" y="793470"/>
                    </a:lnTo>
                    <a:lnTo>
                      <a:pt x="7861" y="785371"/>
                    </a:lnTo>
                    <a:lnTo>
                      <a:pt x="5240" y="775088"/>
                    </a:lnTo>
                    <a:lnTo>
                      <a:pt x="3072" y="767883"/>
                    </a:lnTo>
                    <a:lnTo>
                      <a:pt x="3469" y="758087"/>
                    </a:lnTo>
                    <a:lnTo>
                      <a:pt x="5707" y="751340"/>
                    </a:lnTo>
                    <a:lnTo>
                      <a:pt x="7900" y="745647"/>
                    </a:lnTo>
                    <a:lnTo>
                      <a:pt x="8548" y="743967"/>
                    </a:lnTo>
                    <a:lnTo>
                      <a:pt x="10615" y="736452"/>
                    </a:lnTo>
                    <a:lnTo>
                      <a:pt x="12119" y="731336"/>
                    </a:lnTo>
                    <a:lnTo>
                      <a:pt x="15839" y="718475"/>
                    </a:lnTo>
                    <a:lnTo>
                      <a:pt x="16579" y="710292"/>
                    </a:lnTo>
                    <a:lnTo>
                      <a:pt x="16974" y="700419"/>
                    </a:lnTo>
                    <a:lnTo>
                      <a:pt x="17190" y="689468"/>
                    </a:lnTo>
                    <a:lnTo>
                      <a:pt x="16982" y="680224"/>
                    </a:lnTo>
                    <a:lnTo>
                      <a:pt x="16518" y="669905"/>
                    </a:lnTo>
                    <a:lnTo>
                      <a:pt x="13586" y="659553"/>
                    </a:lnTo>
                    <a:lnTo>
                      <a:pt x="13596" y="653152"/>
                    </a:lnTo>
                    <a:lnTo>
                      <a:pt x="12905" y="642991"/>
                    </a:lnTo>
                    <a:lnTo>
                      <a:pt x="14921" y="633243"/>
                    </a:lnTo>
                    <a:lnTo>
                      <a:pt x="20568" y="620345"/>
                    </a:lnTo>
                    <a:lnTo>
                      <a:pt x="24248" y="613483"/>
                    </a:lnTo>
                    <a:lnTo>
                      <a:pt x="27283" y="611017"/>
                    </a:lnTo>
                    <a:lnTo>
                      <a:pt x="31456" y="607034"/>
                    </a:lnTo>
                    <a:lnTo>
                      <a:pt x="36765" y="600777"/>
                    </a:lnTo>
                    <a:lnTo>
                      <a:pt x="39990" y="595464"/>
                    </a:lnTo>
                    <a:lnTo>
                      <a:pt x="42645" y="589586"/>
                    </a:lnTo>
                    <a:lnTo>
                      <a:pt x="44162" y="580861"/>
                    </a:lnTo>
                    <a:lnTo>
                      <a:pt x="44352" y="574224"/>
                    </a:lnTo>
                    <a:lnTo>
                      <a:pt x="45110" y="568722"/>
                    </a:lnTo>
                    <a:lnTo>
                      <a:pt x="47262" y="550445"/>
                    </a:lnTo>
                    <a:lnTo>
                      <a:pt x="50120" y="548367"/>
                    </a:lnTo>
                    <a:lnTo>
                      <a:pt x="56877" y="543689"/>
                    </a:lnTo>
                    <a:lnTo>
                      <a:pt x="69351" y="537191"/>
                    </a:lnTo>
                    <a:lnTo>
                      <a:pt x="77927" y="531735"/>
                    </a:lnTo>
                    <a:lnTo>
                      <a:pt x="78238" y="528935"/>
                    </a:lnTo>
                    <a:lnTo>
                      <a:pt x="80276" y="527152"/>
                    </a:lnTo>
                    <a:lnTo>
                      <a:pt x="84424" y="526797"/>
                    </a:lnTo>
                    <a:lnTo>
                      <a:pt x="93520" y="525235"/>
                    </a:lnTo>
                    <a:lnTo>
                      <a:pt x="100796" y="524199"/>
                    </a:lnTo>
                    <a:lnTo>
                      <a:pt x="107033" y="521599"/>
                    </a:lnTo>
                    <a:lnTo>
                      <a:pt x="114050" y="519779"/>
                    </a:lnTo>
                    <a:lnTo>
                      <a:pt x="109113" y="510423"/>
                    </a:lnTo>
                    <a:lnTo>
                      <a:pt x="110152" y="497950"/>
                    </a:lnTo>
                    <a:lnTo>
                      <a:pt x="116909" y="481058"/>
                    </a:lnTo>
                    <a:lnTo>
                      <a:pt x="123405" y="473263"/>
                    </a:lnTo>
                    <a:lnTo>
                      <a:pt x="141484" y="450243"/>
                    </a:lnTo>
                    <a:lnTo>
                      <a:pt x="140986" y="446759"/>
                    </a:lnTo>
                    <a:lnTo>
                      <a:pt x="140986" y="440040"/>
                    </a:lnTo>
                    <a:lnTo>
                      <a:pt x="147207" y="433570"/>
                    </a:lnTo>
                    <a:lnTo>
                      <a:pt x="150441" y="424861"/>
                    </a:lnTo>
                    <a:lnTo>
                      <a:pt x="153179" y="424612"/>
                    </a:lnTo>
                    <a:lnTo>
                      <a:pt x="158404" y="421130"/>
                    </a:lnTo>
                    <a:lnTo>
                      <a:pt x="160395" y="415653"/>
                    </a:lnTo>
                    <a:lnTo>
                      <a:pt x="161888" y="410678"/>
                    </a:lnTo>
                    <a:lnTo>
                      <a:pt x="162883" y="408189"/>
                    </a:lnTo>
                    <a:lnTo>
                      <a:pt x="166957" y="406419"/>
                    </a:lnTo>
                    <a:lnTo>
                      <a:pt x="179804" y="397740"/>
                    </a:lnTo>
                    <a:lnTo>
                      <a:pt x="185776" y="396245"/>
                    </a:lnTo>
                    <a:lnTo>
                      <a:pt x="191158" y="397658"/>
                    </a:lnTo>
                    <a:lnTo>
                      <a:pt x="189438" y="385517"/>
                    </a:lnTo>
                    <a:lnTo>
                      <a:pt x="188111" y="372621"/>
                    </a:lnTo>
                    <a:lnTo>
                      <a:pt x="187731" y="358395"/>
                    </a:lnTo>
                    <a:lnTo>
                      <a:pt x="190821" y="339620"/>
                    </a:lnTo>
                    <a:lnTo>
                      <a:pt x="192056" y="325953"/>
                    </a:lnTo>
                    <a:lnTo>
                      <a:pt x="200755" y="300142"/>
                    </a:lnTo>
                    <a:lnTo>
                      <a:pt x="191372" y="296074"/>
                    </a:lnTo>
                    <a:lnTo>
                      <a:pt x="187352" y="290121"/>
                    </a:lnTo>
                    <a:lnTo>
                      <a:pt x="180834" y="276153"/>
                    </a:lnTo>
                    <a:lnTo>
                      <a:pt x="176648" y="268213"/>
                    </a:lnTo>
                    <a:lnTo>
                      <a:pt x="164024" y="263948"/>
                    </a:lnTo>
                    <a:lnTo>
                      <a:pt x="154483" y="257113"/>
                    </a:lnTo>
                    <a:lnTo>
                      <a:pt x="154610" y="256065"/>
                    </a:lnTo>
                    <a:lnTo>
                      <a:pt x="154733" y="255755"/>
                    </a:lnTo>
                    <a:lnTo>
                      <a:pt x="154832" y="254753"/>
                    </a:lnTo>
                    <a:lnTo>
                      <a:pt x="154779" y="253635"/>
                    </a:lnTo>
                    <a:lnTo>
                      <a:pt x="155001" y="252322"/>
                    </a:lnTo>
                    <a:lnTo>
                      <a:pt x="154944" y="251357"/>
                    </a:lnTo>
                    <a:lnTo>
                      <a:pt x="154897" y="249966"/>
                    </a:lnTo>
                    <a:lnTo>
                      <a:pt x="154768" y="248799"/>
                    </a:lnTo>
                    <a:lnTo>
                      <a:pt x="154592" y="248027"/>
                    </a:lnTo>
                    <a:lnTo>
                      <a:pt x="154264" y="247092"/>
                    </a:lnTo>
                    <a:lnTo>
                      <a:pt x="153775" y="244643"/>
                    </a:lnTo>
                    <a:lnTo>
                      <a:pt x="153520" y="243981"/>
                    </a:lnTo>
                    <a:lnTo>
                      <a:pt x="153190" y="243124"/>
                    </a:lnTo>
                    <a:lnTo>
                      <a:pt x="152935" y="242383"/>
                    </a:lnTo>
                    <a:lnTo>
                      <a:pt x="152756" y="241727"/>
                    </a:lnTo>
                    <a:lnTo>
                      <a:pt x="152816" y="240797"/>
                    </a:lnTo>
                    <a:lnTo>
                      <a:pt x="152800" y="239716"/>
                    </a:lnTo>
                    <a:lnTo>
                      <a:pt x="152748" y="238556"/>
                    </a:lnTo>
                    <a:lnTo>
                      <a:pt x="152351" y="237231"/>
                    </a:lnTo>
                    <a:lnTo>
                      <a:pt x="152135" y="236497"/>
                    </a:lnTo>
                    <a:lnTo>
                      <a:pt x="151927" y="235409"/>
                    </a:lnTo>
                    <a:lnTo>
                      <a:pt x="151654" y="233738"/>
                    </a:lnTo>
                    <a:lnTo>
                      <a:pt x="151369" y="232614"/>
                    </a:lnTo>
                    <a:lnTo>
                      <a:pt x="151166" y="231296"/>
                    </a:lnTo>
                    <a:lnTo>
                      <a:pt x="150948" y="230633"/>
                    </a:lnTo>
                    <a:lnTo>
                      <a:pt x="150769" y="229971"/>
                    </a:lnTo>
                    <a:lnTo>
                      <a:pt x="150592" y="229194"/>
                    </a:lnTo>
                    <a:lnTo>
                      <a:pt x="150365" y="227219"/>
                    </a:lnTo>
                    <a:lnTo>
                      <a:pt x="150183" y="226678"/>
                    </a:lnTo>
                    <a:lnTo>
                      <a:pt x="150010" y="225743"/>
                    </a:lnTo>
                    <a:lnTo>
                      <a:pt x="149909" y="225044"/>
                    </a:lnTo>
                    <a:lnTo>
                      <a:pt x="149844" y="224503"/>
                    </a:lnTo>
                    <a:lnTo>
                      <a:pt x="149750" y="223495"/>
                    </a:lnTo>
                    <a:lnTo>
                      <a:pt x="149859" y="221994"/>
                    </a:lnTo>
                    <a:lnTo>
                      <a:pt x="149796" y="221332"/>
                    </a:lnTo>
                    <a:lnTo>
                      <a:pt x="149862" y="220099"/>
                    </a:lnTo>
                    <a:lnTo>
                      <a:pt x="149702" y="218586"/>
                    </a:lnTo>
                    <a:lnTo>
                      <a:pt x="149495" y="217383"/>
                    </a:lnTo>
                    <a:lnTo>
                      <a:pt x="149396" y="216648"/>
                    </a:lnTo>
                    <a:lnTo>
                      <a:pt x="148958" y="215439"/>
                    </a:lnTo>
                    <a:lnTo>
                      <a:pt x="148366" y="214230"/>
                    </a:lnTo>
                    <a:lnTo>
                      <a:pt x="148116" y="213258"/>
                    </a:lnTo>
                    <a:lnTo>
                      <a:pt x="148130" y="212644"/>
                    </a:lnTo>
                    <a:lnTo>
                      <a:pt x="148302" y="211793"/>
                    </a:lnTo>
                    <a:lnTo>
                      <a:pt x="149082" y="207906"/>
                    </a:lnTo>
                    <a:lnTo>
                      <a:pt x="149149" y="206593"/>
                    </a:lnTo>
                    <a:lnTo>
                      <a:pt x="149288" y="205554"/>
                    </a:lnTo>
                    <a:lnTo>
                      <a:pt x="149345" y="204668"/>
                    </a:lnTo>
                    <a:lnTo>
                      <a:pt x="149243" y="204047"/>
                    </a:lnTo>
                    <a:lnTo>
                      <a:pt x="149180" y="203349"/>
                    </a:lnTo>
                    <a:lnTo>
                      <a:pt x="148998" y="202838"/>
                    </a:lnTo>
                    <a:lnTo>
                      <a:pt x="148477" y="201939"/>
                    </a:lnTo>
                    <a:lnTo>
                      <a:pt x="147843" y="200883"/>
                    </a:lnTo>
                    <a:lnTo>
                      <a:pt x="147622" y="200378"/>
                    </a:lnTo>
                    <a:lnTo>
                      <a:pt x="147168" y="199904"/>
                    </a:lnTo>
                    <a:lnTo>
                      <a:pt x="146401" y="199655"/>
                    </a:lnTo>
                    <a:lnTo>
                      <a:pt x="145972" y="199844"/>
                    </a:lnTo>
                    <a:lnTo>
                      <a:pt x="145530" y="200609"/>
                    </a:lnTo>
                    <a:lnTo>
                      <a:pt x="145097" y="200986"/>
                    </a:lnTo>
                    <a:lnTo>
                      <a:pt x="144625" y="201362"/>
                    </a:lnTo>
                    <a:lnTo>
                      <a:pt x="144115" y="201660"/>
                    </a:lnTo>
                    <a:lnTo>
                      <a:pt x="143455" y="201799"/>
                    </a:lnTo>
                    <a:lnTo>
                      <a:pt x="143031" y="201794"/>
                    </a:lnTo>
                    <a:lnTo>
                      <a:pt x="142528" y="201818"/>
                    </a:lnTo>
                    <a:lnTo>
                      <a:pt x="142027" y="201733"/>
                    </a:lnTo>
                    <a:lnTo>
                      <a:pt x="141417" y="201374"/>
                    </a:lnTo>
                    <a:lnTo>
                      <a:pt x="140729" y="200974"/>
                    </a:lnTo>
                    <a:lnTo>
                      <a:pt x="139890" y="200530"/>
                    </a:lnTo>
                    <a:lnTo>
                      <a:pt x="139314" y="200287"/>
                    </a:lnTo>
                    <a:lnTo>
                      <a:pt x="138625" y="200038"/>
                    </a:lnTo>
                    <a:lnTo>
                      <a:pt x="138358" y="199843"/>
                    </a:lnTo>
                    <a:lnTo>
                      <a:pt x="138328" y="199412"/>
                    </a:lnTo>
                    <a:lnTo>
                      <a:pt x="138415" y="198993"/>
                    </a:lnTo>
                    <a:lnTo>
                      <a:pt x="138655" y="198610"/>
                    </a:lnTo>
                    <a:close/>
                  </a:path>
                </a:pathLst>
              </a:custGeom>
              <a:solidFill>
                <a:srgbClr val="FFFF00"/>
              </a:solidFill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85" name="object 96">
                <a:extLst>
                  <a:ext uri="{FF2B5EF4-FFF2-40B4-BE49-F238E27FC236}">
                    <a16:creationId xmlns:a16="http://schemas.microsoft.com/office/drawing/2014/main" id="{7D4714EA-BDCD-433A-9922-E9596F877AF6}"/>
                  </a:ext>
                </a:extLst>
              </p:cNvPr>
              <p:cNvSpPr/>
              <p:nvPr/>
            </p:nvSpPr>
            <p:spPr>
              <a:xfrm>
                <a:off x="2582597" y="6216995"/>
                <a:ext cx="1120412" cy="1333279"/>
              </a:xfrm>
              <a:custGeom>
                <a:avLst/>
                <a:gdLst/>
                <a:ahLst/>
                <a:cxnLst/>
                <a:rect l="l" t="t" r="r" b="b"/>
                <a:pathLst>
                  <a:path w="1120412" h="1333279">
                    <a:moveTo>
                      <a:pt x="602909" y="171177"/>
                    </a:moveTo>
                    <a:lnTo>
                      <a:pt x="608300" y="170849"/>
                    </a:lnTo>
                    <a:lnTo>
                      <a:pt x="611988" y="170299"/>
                    </a:lnTo>
                    <a:lnTo>
                      <a:pt x="614649" y="170542"/>
                    </a:lnTo>
                    <a:lnTo>
                      <a:pt x="618037" y="175138"/>
                    </a:lnTo>
                    <a:lnTo>
                      <a:pt x="620457" y="175624"/>
                    </a:lnTo>
                    <a:lnTo>
                      <a:pt x="622635" y="174412"/>
                    </a:lnTo>
                    <a:lnTo>
                      <a:pt x="625780" y="174172"/>
                    </a:lnTo>
                    <a:lnTo>
                      <a:pt x="629894" y="174412"/>
                    </a:lnTo>
                    <a:lnTo>
                      <a:pt x="632314" y="174412"/>
                    </a:lnTo>
                    <a:lnTo>
                      <a:pt x="635944" y="176107"/>
                    </a:lnTo>
                    <a:lnTo>
                      <a:pt x="639331" y="176107"/>
                    </a:lnTo>
                    <a:lnTo>
                      <a:pt x="639816" y="174655"/>
                    </a:lnTo>
                    <a:lnTo>
                      <a:pt x="639331" y="172720"/>
                    </a:lnTo>
                    <a:lnTo>
                      <a:pt x="638122" y="172234"/>
                    </a:lnTo>
                    <a:lnTo>
                      <a:pt x="636912" y="169816"/>
                    </a:lnTo>
                    <a:lnTo>
                      <a:pt x="636186" y="167395"/>
                    </a:lnTo>
                    <a:lnTo>
                      <a:pt x="637396" y="164974"/>
                    </a:lnTo>
                    <a:lnTo>
                      <a:pt x="638605" y="164008"/>
                    </a:lnTo>
                    <a:lnTo>
                      <a:pt x="640783" y="161587"/>
                    </a:lnTo>
                    <a:lnTo>
                      <a:pt x="640541" y="160378"/>
                    </a:lnTo>
                    <a:lnTo>
                      <a:pt x="640299" y="157474"/>
                    </a:lnTo>
                    <a:lnTo>
                      <a:pt x="640299" y="154327"/>
                    </a:lnTo>
                    <a:lnTo>
                      <a:pt x="643929" y="150217"/>
                    </a:lnTo>
                    <a:lnTo>
                      <a:pt x="648043" y="148279"/>
                    </a:lnTo>
                    <a:lnTo>
                      <a:pt x="653124" y="147796"/>
                    </a:lnTo>
                    <a:lnTo>
                      <a:pt x="660150" y="148400"/>
                    </a:lnTo>
                    <a:lnTo>
                      <a:pt x="667359" y="146653"/>
                    </a:lnTo>
                    <a:lnTo>
                      <a:pt x="676241" y="143871"/>
                    </a:lnTo>
                    <a:lnTo>
                      <a:pt x="689126" y="140785"/>
                    </a:lnTo>
                    <a:lnTo>
                      <a:pt x="697471" y="138167"/>
                    </a:lnTo>
                    <a:lnTo>
                      <a:pt x="706118" y="137388"/>
                    </a:lnTo>
                    <a:lnTo>
                      <a:pt x="710715" y="129402"/>
                    </a:lnTo>
                    <a:lnTo>
                      <a:pt x="713135" y="122146"/>
                    </a:lnTo>
                    <a:lnTo>
                      <a:pt x="712591" y="117929"/>
                    </a:lnTo>
                    <a:lnTo>
                      <a:pt x="714695" y="112033"/>
                    </a:lnTo>
                    <a:lnTo>
                      <a:pt x="719185" y="108837"/>
                    </a:lnTo>
                    <a:lnTo>
                      <a:pt x="723782" y="103995"/>
                    </a:lnTo>
                    <a:lnTo>
                      <a:pt x="723540" y="96498"/>
                    </a:lnTo>
                    <a:lnTo>
                      <a:pt x="724750" y="92625"/>
                    </a:lnTo>
                    <a:lnTo>
                      <a:pt x="731198" y="95006"/>
                    </a:lnTo>
                    <a:lnTo>
                      <a:pt x="737131" y="94821"/>
                    </a:lnTo>
                    <a:lnTo>
                      <a:pt x="743908" y="97859"/>
                    </a:lnTo>
                    <a:lnTo>
                      <a:pt x="748971" y="100223"/>
                    </a:lnTo>
                    <a:lnTo>
                      <a:pt x="753607" y="109284"/>
                    </a:lnTo>
                    <a:lnTo>
                      <a:pt x="758244" y="111179"/>
                    </a:lnTo>
                    <a:lnTo>
                      <a:pt x="762459" y="112237"/>
                    </a:lnTo>
                    <a:lnTo>
                      <a:pt x="767555" y="113795"/>
                    </a:lnTo>
                    <a:lnTo>
                      <a:pt x="771943" y="117294"/>
                    </a:lnTo>
                    <a:lnTo>
                      <a:pt x="774051" y="123615"/>
                    </a:lnTo>
                    <a:lnTo>
                      <a:pt x="772997" y="129728"/>
                    </a:lnTo>
                    <a:lnTo>
                      <a:pt x="772997" y="135417"/>
                    </a:lnTo>
                    <a:lnTo>
                      <a:pt x="772154" y="139424"/>
                    </a:lnTo>
                    <a:lnTo>
                      <a:pt x="770468" y="143218"/>
                    </a:lnTo>
                    <a:lnTo>
                      <a:pt x="771521" y="146799"/>
                    </a:lnTo>
                    <a:lnTo>
                      <a:pt x="772575" y="149749"/>
                    </a:lnTo>
                    <a:lnTo>
                      <a:pt x="783534" y="151857"/>
                    </a:lnTo>
                    <a:lnTo>
                      <a:pt x="795126" y="145533"/>
                    </a:lnTo>
                    <a:lnTo>
                      <a:pt x="797655" y="146587"/>
                    </a:lnTo>
                    <a:lnTo>
                      <a:pt x="801870" y="149117"/>
                    </a:lnTo>
                    <a:lnTo>
                      <a:pt x="805664" y="157547"/>
                    </a:lnTo>
                    <a:lnTo>
                      <a:pt x="806928" y="157759"/>
                    </a:lnTo>
                    <a:lnTo>
                      <a:pt x="813251" y="156070"/>
                    </a:lnTo>
                    <a:lnTo>
                      <a:pt x="818941" y="157547"/>
                    </a:lnTo>
                    <a:lnTo>
                      <a:pt x="822735" y="154807"/>
                    </a:lnTo>
                    <a:lnTo>
                      <a:pt x="826318" y="146377"/>
                    </a:lnTo>
                    <a:lnTo>
                      <a:pt x="826740" y="141529"/>
                    </a:lnTo>
                    <a:lnTo>
                      <a:pt x="826740" y="138792"/>
                    </a:lnTo>
                    <a:lnTo>
                      <a:pt x="825475" y="137525"/>
                    </a:lnTo>
                    <a:lnTo>
                      <a:pt x="824632" y="135839"/>
                    </a:lnTo>
                    <a:lnTo>
                      <a:pt x="825053" y="132258"/>
                    </a:lnTo>
                    <a:lnTo>
                      <a:pt x="825264" y="130147"/>
                    </a:lnTo>
                    <a:lnTo>
                      <a:pt x="824843" y="127832"/>
                    </a:lnTo>
                    <a:lnTo>
                      <a:pt x="824843" y="123193"/>
                    </a:lnTo>
                    <a:lnTo>
                      <a:pt x="824843" y="120663"/>
                    </a:lnTo>
                    <a:lnTo>
                      <a:pt x="825265" y="118136"/>
                    </a:lnTo>
                    <a:lnTo>
                      <a:pt x="825686" y="115399"/>
                    </a:lnTo>
                    <a:lnTo>
                      <a:pt x="827161" y="114132"/>
                    </a:lnTo>
                    <a:lnTo>
                      <a:pt x="833307" y="112613"/>
                    </a:lnTo>
                    <a:lnTo>
                      <a:pt x="836739" y="106896"/>
                    </a:lnTo>
                    <a:lnTo>
                      <a:pt x="840742" y="100034"/>
                    </a:lnTo>
                    <a:lnTo>
                      <a:pt x="843315" y="93743"/>
                    </a:lnTo>
                    <a:lnTo>
                      <a:pt x="844459" y="91741"/>
                    </a:lnTo>
                    <a:lnTo>
                      <a:pt x="844459" y="89165"/>
                    </a:lnTo>
                    <a:lnTo>
                      <a:pt x="847318" y="84876"/>
                    </a:lnTo>
                    <a:lnTo>
                      <a:pt x="848176" y="80301"/>
                    </a:lnTo>
                    <a:lnTo>
                      <a:pt x="849606" y="76300"/>
                    </a:lnTo>
                    <a:lnTo>
                      <a:pt x="848462" y="71437"/>
                    </a:lnTo>
                    <a:lnTo>
                      <a:pt x="847319" y="62002"/>
                    </a:lnTo>
                    <a:lnTo>
                      <a:pt x="848502" y="58348"/>
                    </a:lnTo>
                    <a:lnTo>
                      <a:pt x="852140" y="52114"/>
                    </a:lnTo>
                    <a:lnTo>
                      <a:pt x="856008" y="45802"/>
                    </a:lnTo>
                    <a:lnTo>
                      <a:pt x="863451" y="37342"/>
                    </a:lnTo>
                    <a:lnTo>
                      <a:pt x="873370" y="32691"/>
                    </a:lnTo>
                    <a:lnTo>
                      <a:pt x="878361" y="31753"/>
                    </a:lnTo>
                    <a:lnTo>
                      <a:pt x="890124" y="30228"/>
                    </a:lnTo>
                    <a:lnTo>
                      <a:pt x="898683" y="30228"/>
                    </a:lnTo>
                    <a:lnTo>
                      <a:pt x="904394" y="30432"/>
                    </a:lnTo>
                    <a:lnTo>
                      <a:pt x="916029" y="30067"/>
                    </a:lnTo>
                    <a:lnTo>
                      <a:pt x="923154" y="28010"/>
                    </a:lnTo>
                    <a:lnTo>
                      <a:pt x="928571" y="22054"/>
                    </a:lnTo>
                    <a:lnTo>
                      <a:pt x="930119" y="18867"/>
                    </a:lnTo>
                    <a:lnTo>
                      <a:pt x="932841" y="13035"/>
                    </a:lnTo>
                    <a:lnTo>
                      <a:pt x="935615" y="6124"/>
                    </a:lnTo>
                    <a:lnTo>
                      <a:pt x="938035" y="3691"/>
                    </a:lnTo>
                    <a:lnTo>
                      <a:pt x="950003" y="5121"/>
                    </a:lnTo>
                    <a:lnTo>
                      <a:pt x="958538" y="5121"/>
                    </a:lnTo>
                    <a:lnTo>
                      <a:pt x="969727" y="4553"/>
                    </a:lnTo>
                    <a:lnTo>
                      <a:pt x="983383" y="3414"/>
                    </a:lnTo>
                    <a:lnTo>
                      <a:pt x="993624" y="2278"/>
                    </a:lnTo>
                    <a:lnTo>
                      <a:pt x="1009176" y="0"/>
                    </a:lnTo>
                    <a:lnTo>
                      <a:pt x="1010124" y="14034"/>
                    </a:lnTo>
                    <a:lnTo>
                      <a:pt x="1012210" y="27880"/>
                    </a:lnTo>
                    <a:lnTo>
                      <a:pt x="1014296" y="35276"/>
                    </a:lnTo>
                    <a:lnTo>
                      <a:pt x="1016963" y="43727"/>
                    </a:lnTo>
                    <a:lnTo>
                      <a:pt x="1026470" y="54964"/>
                    </a:lnTo>
                    <a:lnTo>
                      <a:pt x="1034779" y="60881"/>
                    </a:lnTo>
                    <a:lnTo>
                      <a:pt x="1042176" y="67139"/>
                    </a:lnTo>
                    <a:lnTo>
                      <a:pt x="1053612" y="75511"/>
                    </a:lnTo>
                    <a:lnTo>
                      <a:pt x="1060376" y="78351"/>
                    </a:lnTo>
                    <a:lnTo>
                      <a:pt x="1061611" y="79117"/>
                    </a:lnTo>
                    <a:lnTo>
                      <a:pt x="1049696" y="83014"/>
                    </a:lnTo>
                    <a:lnTo>
                      <a:pt x="1040548" y="92558"/>
                    </a:lnTo>
                    <a:lnTo>
                      <a:pt x="1039355" y="103691"/>
                    </a:lnTo>
                    <a:lnTo>
                      <a:pt x="1043730" y="112443"/>
                    </a:lnTo>
                    <a:lnTo>
                      <a:pt x="1042934" y="118014"/>
                    </a:lnTo>
                    <a:lnTo>
                      <a:pt x="1045320" y="120001"/>
                    </a:lnTo>
                    <a:lnTo>
                      <a:pt x="1049762" y="124982"/>
                    </a:lnTo>
                    <a:lnTo>
                      <a:pt x="1055020" y="127747"/>
                    </a:lnTo>
                    <a:lnTo>
                      <a:pt x="1056456" y="131930"/>
                    </a:lnTo>
                    <a:lnTo>
                      <a:pt x="1058916" y="136387"/>
                    </a:lnTo>
                    <a:lnTo>
                      <a:pt x="1056616" y="143825"/>
                    </a:lnTo>
                    <a:lnTo>
                      <a:pt x="1053454" y="150667"/>
                    </a:lnTo>
                    <a:lnTo>
                      <a:pt x="1053083" y="154682"/>
                    </a:lnTo>
                    <a:lnTo>
                      <a:pt x="1052633" y="158698"/>
                    </a:lnTo>
                    <a:lnTo>
                      <a:pt x="1049964" y="163449"/>
                    </a:lnTo>
                    <a:lnTo>
                      <a:pt x="1047595" y="167808"/>
                    </a:lnTo>
                    <a:lnTo>
                      <a:pt x="1045579" y="174163"/>
                    </a:lnTo>
                    <a:lnTo>
                      <a:pt x="1045073" y="179105"/>
                    </a:lnTo>
                    <a:lnTo>
                      <a:pt x="1046022" y="186952"/>
                    </a:lnTo>
                    <a:lnTo>
                      <a:pt x="1045021" y="191174"/>
                    </a:lnTo>
                    <a:lnTo>
                      <a:pt x="1045210" y="194777"/>
                    </a:lnTo>
                    <a:lnTo>
                      <a:pt x="1046159" y="197620"/>
                    </a:lnTo>
                    <a:lnTo>
                      <a:pt x="1047486" y="202174"/>
                    </a:lnTo>
                    <a:lnTo>
                      <a:pt x="1047296" y="206156"/>
                    </a:lnTo>
                    <a:lnTo>
                      <a:pt x="1046158" y="208431"/>
                    </a:lnTo>
                    <a:lnTo>
                      <a:pt x="1043883" y="210330"/>
                    </a:lnTo>
                    <a:lnTo>
                      <a:pt x="1042745" y="212985"/>
                    </a:lnTo>
                    <a:lnTo>
                      <a:pt x="1040848" y="215828"/>
                    </a:lnTo>
                    <a:lnTo>
                      <a:pt x="1037371" y="228337"/>
                    </a:lnTo>
                    <a:lnTo>
                      <a:pt x="1043651" y="232384"/>
                    </a:lnTo>
                    <a:lnTo>
                      <a:pt x="1052111" y="237912"/>
                    </a:lnTo>
                    <a:lnTo>
                      <a:pt x="1050810" y="240193"/>
                    </a:lnTo>
                    <a:lnTo>
                      <a:pt x="1044301" y="246375"/>
                    </a:lnTo>
                    <a:lnTo>
                      <a:pt x="1041047" y="257767"/>
                    </a:lnTo>
                    <a:lnTo>
                      <a:pt x="1037468" y="262970"/>
                    </a:lnTo>
                    <a:lnTo>
                      <a:pt x="1033888" y="271108"/>
                    </a:lnTo>
                    <a:lnTo>
                      <a:pt x="1030634" y="285753"/>
                    </a:lnTo>
                    <a:lnTo>
                      <a:pt x="1027003" y="295674"/>
                    </a:lnTo>
                    <a:lnTo>
                      <a:pt x="1023590" y="312552"/>
                    </a:lnTo>
                    <a:lnTo>
                      <a:pt x="1020745" y="321467"/>
                    </a:lnTo>
                    <a:lnTo>
                      <a:pt x="1015912" y="341947"/>
                    </a:lnTo>
                    <a:lnTo>
                      <a:pt x="1036467" y="357506"/>
                    </a:lnTo>
                    <a:lnTo>
                      <a:pt x="1044078" y="363573"/>
                    </a:lnTo>
                    <a:lnTo>
                      <a:pt x="1052511" y="371933"/>
                    </a:lnTo>
                    <a:lnTo>
                      <a:pt x="1063227" y="382346"/>
                    </a:lnTo>
                    <a:lnTo>
                      <a:pt x="1065124" y="386708"/>
                    </a:lnTo>
                    <a:lnTo>
                      <a:pt x="1066641" y="391638"/>
                    </a:lnTo>
                    <a:lnTo>
                      <a:pt x="1070624" y="399414"/>
                    </a:lnTo>
                    <a:lnTo>
                      <a:pt x="1076854" y="409503"/>
                    </a:lnTo>
                    <a:lnTo>
                      <a:pt x="1081814" y="422365"/>
                    </a:lnTo>
                    <a:lnTo>
                      <a:pt x="1072900" y="432416"/>
                    </a:lnTo>
                    <a:lnTo>
                      <a:pt x="1068159" y="436587"/>
                    </a:lnTo>
                    <a:lnTo>
                      <a:pt x="1064176" y="438105"/>
                    </a:lnTo>
                    <a:lnTo>
                      <a:pt x="1060952" y="439053"/>
                    </a:lnTo>
                    <a:lnTo>
                      <a:pt x="1057348" y="440189"/>
                    </a:lnTo>
                    <a:lnTo>
                      <a:pt x="1054124" y="440381"/>
                    </a:lnTo>
                    <a:lnTo>
                      <a:pt x="1046728" y="442467"/>
                    </a:lnTo>
                    <a:lnTo>
                      <a:pt x="1040469" y="446071"/>
                    </a:lnTo>
                    <a:lnTo>
                      <a:pt x="1030663" y="452975"/>
                    </a:lnTo>
                    <a:lnTo>
                      <a:pt x="1022201" y="457094"/>
                    </a:lnTo>
                    <a:lnTo>
                      <a:pt x="1016086" y="470183"/>
                    </a:lnTo>
                    <a:lnTo>
                      <a:pt x="1012947" y="472839"/>
                    </a:lnTo>
                    <a:lnTo>
                      <a:pt x="1009809" y="477186"/>
                    </a:lnTo>
                    <a:lnTo>
                      <a:pt x="1003291" y="481772"/>
                    </a:lnTo>
                    <a:lnTo>
                      <a:pt x="1000393" y="488531"/>
                    </a:lnTo>
                    <a:lnTo>
                      <a:pt x="997979" y="494327"/>
                    </a:lnTo>
                    <a:lnTo>
                      <a:pt x="995438" y="507833"/>
                    </a:lnTo>
                    <a:lnTo>
                      <a:pt x="995915" y="518832"/>
                    </a:lnTo>
                    <a:lnTo>
                      <a:pt x="991117" y="530750"/>
                    </a:lnTo>
                    <a:lnTo>
                      <a:pt x="983666" y="543896"/>
                    </a:lnTo>
                    <a:lnTo>
                      <a:pt x="982351" y="552226"/>
                    </a:lnTo>
                    <a:lnTo>
                      <a:pt x="977530" y="562745"/>
                    </a:lnTo>
                    <a:lnTo>
                      <a:pt x="987611" y="574143"/>
                    </a:lnTo>
                    <a:lnTo>
                      <a:pt x="991993" y="577646"/>
                    </a:lnTo>
                    <a:lnTo>
                      <a:pt x="997253" y="576330"/>
                    </a:lnTo>
                    <a:lnTo>
                      <a:pt x="1004703" y="575018"/>
                    </a:lnTo>
                    <a:lnTo>
                      <a:pt x="1014346" y="579401"/>
                    </a:lnTo>
                    <a:lnTo>
                      <a:pt x="1018728" y="587290"/>
                    </a:lnTo>
                    <a:lnTo>
                      <a:pt x="1020920" y="598247"/>
                    </a:lnTo>
                    <a:lnTo>
                      <a:pt x="1025741" y="612272"/>
                    </a:lnTo>
                    <a:lnTo>
                      <a:pt x="1028141" y="618846"/>
                    </a:lnTo>
                    <a:lnTo>
                      <a:pt x="1029659" y="633830"/>
                    </a:lnTo>
                    <a:lnTo>
                      <a:pt x="1030986" y="648812"/>
                    </a:lnTo>
                    <a:lnTo>
                      <a:pt x="1030719" y="666550"/>
                    </a:lnTo>
                    <a:lnTo>
                      <a:pt x="1035670" y="677382"/>
                    </a:lnTo>
                    <a:lnTo>
                      <a:pt x="1036797" y="696216"/>
                    </a:lnTo>
                    <a:lnTo>
                      <a:pt x="1053307" y="696565"/>
                    </a:lnTo>
                    <a:lnTo>
                      <a:pt x="1064755" y="699351"/>
                    </a:lnTo>
                    <a:lnTo>
                      <a:pt x="1073729" y="701824"/>
                    </a:lnTo>
                    <a:lnTo>
                      <a:pt x="1083940" y="701516"/>
                    </a:lnTo>
                    <a:lnTo>
                      <a:pt x="1091056" y="695326"/>
                    </a:lnTo>
                    <a:lnTo>
                      <a:pt x="1096935" y="686972"/>
                    </a:lnTo>
                    <a:lnTo>
                      <a:pt x="1099101" y="694709"/>
                    </a:lnTo>
                    <a:lnTo>
                      <a:pt x="1103123" y="705536"/>
                    </a:lnTo>
                    <a:lnTo>
                      <a:pt x="1104361" y="710177"/>
                    </a:lnTo>
                    <a:lnTo>
                      <a:pt x="1108693" y="715129"/>
                    </a:lnTo>
                    <a:lnTo>
                      <a:pt x="1115934" y="713792"/>
                    </a:lnTo>
                    <a:lnTo>
                      <a:pt x="1119369" y="714230"/>
                    </a:lnTo>
                    <a:lnTo>
                      <a:pt x="1120412" y="716186"/>
                    </a:lnTo>
                    <a:lnTo>
                      <a:pt x="1119336" y="718647"/>
                    </a:lnTo>
                    <a:lnTo>
                      <a:pt x="1118259" y="723417"/>
                    </a:lnTo>
                    <a:lnTo>
                      <a:pt x="1118259" y="725571"/>
                    </a:lnTo>
                    <a:lnTo>
                      <a:pt x="1119337" y="728340"/>
                    </a:lnTo>
                    <a:lnTo>
                      <a:pt x="1117952" y="733879"/>
                    </a:lnTo>
                    <a:lnTo>
                      <a:pt x="1116722" y="737417"/>
                    </a:lnTo>
                    <a:lnTo>
                      <a:pt x="1116414" y="740955"/>
                    </a:lnTo>
                    <a:lnTo>
                      <a:pt x="1115799" y="746494"/>
                    </a:lnTo>
                    <a:lnTo>
                      <a:pt x="1115030" y="753263"/>
                    </a:lnTo>
                    <a:lnTo>
                      <a:pt x="1113646" y="755725"/>
                    </a:lnTo>
                    <a:lnTo>
                      <a:pt x="1112107" y="757418"/>
                    </a:lnTo>
                    <a:lnTo>
                      <a:pt x="1112108" y="761571"/>
                    </a:lnTo>
                    <a:lnTo>
                      <a:pt x="1111031" y="762802"/>
                    </a:lnTo>
                    <a:lnTo>
                      <a:pt x="1109800" y="765110"/>
                    </a:lnTo>
                    <a:lnTo>
                      <a:pt x="1108108" y="768956"/>
                    </a:lnTo>
                    <a:lnTo>
                      <a:pt x="1107800" y="771110"/>
                    </a:lnTo>
                    <a:lnTo>
                      <a:pt x="1108262" y="773725"/>
                    </a:lnTo>
                    <a:lnTo>
                      <a:pt x="1109340" y="775725"/>
                    </a:lnTo>
                    <a:lnTo>
                      <a:pt x="1107340" y="779110"/>
                    </a:lnTo>
                    <a:lnTo>
                      <a:pt x="1106878" y="780956"/>
                    </a:lnTo>
                    <a:lnTo>
                      <a:pt x="1107032" y="782494"/>
                    </a:lnTo>
                    <a:lnTo>
                      <a:pt x="1107956" y="784802"/>
                    </a:lnTo>
                    <a:lnTo>
                      <a:pt x="1107956" y="786033"/>
                    </a:lnTo>
                    <a:lnTo>
                      <a:pt x="1106109" y="786802"/>
                    </a:lnTo>
                    <a:lnTo>
                      <a:pt x="1102263" y="789110"/>
                    </a:lnTo>
                    <a:lnTo>
                      <a:pt x="1100879" y="791879"/>
                    </a:lnTo>
                    <a:lnTo>
                      <a:pt x="1101648" y="793572"/>
                    </a:lnTo>
                    <a:lnTo>
                      <a:pt x="1104110" y="795264"/>
                    </a:lnTo>
                    <a:lnTo>
                      <a:pt x="1105649" y="797110"/>
                    </a:lnTo>
                    <a:lnTo>
                      <a:pt x="1105495" y="799110"/>
                    </a:lnTo>
                    <a:lnTo>
                      <a:pt x="1104418" y="800341"/>
                    </a:lnTo>
                    <a:lnTo>
                      <a:pt x="1103187" y="799571"/>
                    </a:lnTo>
                    <a:lnTo>
                      <a:pt x="1101802" y="801264"/>
                    </a:lnTo>
                    <a:lnTo>
                      <a:pt x="1095495" y="805879"/>
                    </a:lnTo>
                    <a:lnTo>
                      <a:pt x="1091187" y="810648"/>
                    </a:lnTo>
                    <a:lnTo>
                      <a:pt x="1090572" y="813726"/>
                    </a:lnTo>
                    <a:lnTo>
                      <a:pt x="1090727" y="825572"/>
                    </a:lnTo>
                    <a:lnTo>
                      <a:pt x="1091958" y="827110"/>
                    </a:lnTo>
                    <a:lnTo>
                      <a:pt x="1092265" y="828803"/>
                    </a:lnTo>
                    <a:lnTo>
                      <a:pt x="1090573" y="830495"/>
                    </a:lnTo>
                    <a:lnTo>
                      <a:pt x="1089497" y="832341"/>
                    </a:lnTo>
                    <a:lnTo>
                      <a:pt x="1090112" y="834033"/>
                    </a:lnTo>
                    <a:lnTo>
                      <a:pt x="1091959" y="835572"/>
                    </a:lnTo>
                    <a:lnTo>
                      <a:pt x="1092882" y="836187"/>
                    </a:lnTo>
                    <a:lnTo>
                      <a:pt x="1092728" y="837110"/>
                    </a:lnTo>
                    <a:lnTo>
                      <a:pt x="1092728" y="838649"/>
                    </a:lnTo>
                    <a:lnTo>
                      <a:pt x="1093651" y="839880"/>
                    </a:lnTo>
                    <a:lnTo>
                      <a:pt x="1094729" y="841726"/>
                    </a:lnTo>
                    <a:lnTo>
                      <a:pt x="1094113" y="843111"/>
                    </a:lnTo>
                    <a:lnTo>
                      <a:pt x="1091959" y="843111"/>
                    </a:lnTo>
                    <a:lnTo>
                      <a:pt x="1089651" y="843880"/>
                    </a:lnTo>
                    <a:lnTo>
                      <a:pt x="1087036" y="844033"/>
                    </a:lnTo>
                    <a:lnTo>
                      <a:pt x="1084420" y="845418"/>
                    </a:lnTo>
                    <a:lnTo>
                      <a:pt x="1082113" y="847111"/>
                    </a:lnTo>
                    <a:lnTo>
                      <a:pt x="1081189" y="848803"/>
                    </a:lnTo>
                    <a:lnTo>
                      <a:pt x="1079497" y="849880"/>
                    </a:lnTo>
                    <a:lnTo>
                      <a:pt x="1076574" y="851572"/>
                    </a:lnTo>
                    <a:lnTo>
                      <a:pt x="1075343" y="852649"/>
                    </a:lnTo>
                    <a:lnTo>
                      <a:pt x="1075036" y="854649"/>
                    </a:lnTo>
                    <a:lnTo>
                      <a:pt x="1075190" y="856803"/>
                    </a:lnTo>
                    <a:lnTo>
                      <a:pt x="1076267" y="859111"/>
                    </a:lnTo>
                    <a:lnTo>
                      <a:pt x="1076113" y="862342"/>
                    </a:lnTo>
                    <a:lnTo>
                      <a:pt x="1075036" y="865111"/>
                    </a:lnTo>
                    <a:lnTo>
                      <a:pt x="1071651" y="865880"/>
                    </a:lnTo>
                    <a:lnTo>
                      <a:pt x="1070267" y="866803"/>
                    </a:lnTo>
                    <a:lnTo>
                      <a:pt x="1069190" y="869110"/>
                    </a:lnTo>
                    <a:lnTo>
                      <a:pt x="1069036" y="871573"/>
                    </a:lnTo>
                    <a:lnTo>
                      <a:pt x="1069498" y="873572"/>
                    </a:lnTo>
                    <a:lnTo>
                      <a:pt x="1070575" y="875111"/>
                    </a:lnTo>
                    <a:lnTo>
                      <a:pt x="1066114" y="880496"/>
                    </a:lnTo>
                    <a:lnTo>
                      <a:pt x="1062267" y="880034"/>
                    </a:lnTo>
                    <a:lnTo>
                      <a:pt x="1062267" y="878649"/>
                    </a:lnTo>
                    <a:lnTo>
                      <a:pt x="1061190" y="876957"/>
                    </a:lnTo>
                    <a:lnTo>
                      <a:pt x="1059498" y="875572"/>
                    </a:lnTo>
                    <a:lnTo>
                      <a:pt x="1058112" y="875880"/>
                    </a:lnTo>
                    <a:lnTo>
                      <a:pt x="1057805" y="877265"/>
                    </a:lnTo>
                    <a:lnTo>
                      <a:pt x="1054420" y="877572"/>
                    </a:lnTo>
                    <a:lnTo>
                      <a:pt x="1052112" y="878649"/>
                    </a:lnTo>
                    <a:lnTo>
                      <a:pt x="1049496" y="877265"/>
                    </a:lnTo>
                    <a:lnTo>
                      <a:pt x="1046111" y="876342"/>
                    </a:lnTo>
                    <a:lnTo>
                      <a:pt x="1044265" y="875880"/>
                    </a:lnTo>
                    <a:lnTo>
                      <a:pt x="1042727" y="876188"/>
                    </a:lnTo>
                    <a:lnTo>
                      <a:pt x="1037957" y="878650"/>
                    </a:lnTo>
                    <a:lnTo>
                      <a:pt x="1035957" y="879572"/>
                    </a:lnTo>
                    <a:lnTo>
                      <a:pt x="1034264" y="878495"/>
                    </a:lnTo>
                    <a:lnTo>
                      <a:pt x="1033956" y="877111"/>
                    </a:lnTo>
                    <a:lnTo>
                      <a:pt x="1033802" y="875264"/>
                    </a:lnTo>
                    <a:lnTo>
                      <a:pt x="1029340" y="875419"/>
                    </a:lnTo>
                    <a:lnTo>
                      <a:pt x="1027648" y="877111"/>
                    </a:lnTo>
                    <a:lnTo>
                      <a:pt x="1027187" y="880034"/>
                    </a:lnTo>
                    <a:lnTo>
                      <a:pt x="1027187" y="884034"/>
                    </a:lnTo>
                    <a:lnTo>
                      <a:pt x="1025956" y="885726"/>
                    </a:lnTo>
                    <a:lnTo>
                      <a:pt x="1024418" y="886342"/>
                    </a:lnTo>
                    <a:lnTo>
                      <a:pt x="1021341" y="888034"/>
                    </a:lnTo>
                    <a:lnTo>
                      <a:pt x="1017802" y="887880"/>
                    </a:lnTo>
                    <a:lnTo>
                      <a:pt x="1016725" y="888496"/>
                    </a:lnTo>
                    <a:lnTo>
                      <a:pt x="1016263" y="890495"/>
                    </a:lnTo>
                    <a:lnTo>
                      <a:pt x="1015494" y="892188"/>
                    </a:lnTo>
                    <a:lnTo>
                      <a:pt x="1015495" y="896496"/>
                    </a:lnTo>
                    <a:lnTo>
                      <a:pt x="1015033" y="897727"/>
                    </a:lnTo>
                    <a:lnTo>
                      <a:pt x="1015034" y="899265"/>
                    </a:lnTo>
                    <a:lnTo>
                      <a:pt x="1015341" y="901419"/>
                    </a:lnTo>
                    <a:lnTo>
                      <a:pt x="1016418" y="902188"/>
                    </a:lnTo>
                    <a:lnTo>
                      <a:pt x="1017649" y="901726"/>
                    </a:lnTo>
                    <a:lnTo>
                      <a:pt x="1018573" y="902034"/>
                    </a:lnTo>
                    <a:lnTo>
                      <a:pt x="1018573" y="902957"/>
                    </a:lnTo>
                    <a:lnTo>
                      <a:pt x="1017957" y="904342"/>
                    </a:lnTo>
                    <a:lnTo>
                      <a:pt x="1015803" y="904650"/>
                    </a:lnTo>
                    <a:lnTo>
                      <a:pt x="1013957" y="904342"/>
                    </a:lnTo>
                    <a:lnTo>
                      <a:pt x="1013803" y="905573"/>
                    </a:lnTo>
                    <a:lnTo>
                      <a:pt x="1013496" y="908342"/>
                    </a:lnTo>
                    <a:lnTo>
                      <a:pt x="1011342" y="909419"/>
                    </a:lnTo>
                    <a:lnTo>
                      <a:pt x="1009341" y="911880"/>
                    </a:lnTo>
                    <a:lnTo>
                      <a:pt x="1009650" y="918034"/>
                    </a:lnTo>
                    <a:lnTo>
                      <a:pt x="1010420" y="919881"/>
                    </a:lnTo>
                    <a:lnTo>
                      <a:pt x="1011805" y="921881"/>
                    </a:lnTo>
                    <a:lnTo>
                      <a:pt x="1012881" y="924496"/>
                    </a:lnTo>
                    <a:lnTo>
                      <a:pt x="1012882" y="926804"/>
                    </a:lnTo>
                    <a:lnTo>
                      <a:pt x="1011343" y="930034"/>
                    </a:lnTo>
                    <a:lnTo>
                      <a:pt x="1009805" y="931881"/>
                    </a:lnTo>
                    <a:lnTo>
                      <a:pt x="1005959" y="934342"/>
                    </a:lnTo>
                    <a:lnTo>
                      <a:pt x="1004728" y="934342"/>
                    </a:lnTo>
                    <a:lnTo>
                      <a:pt x="998112" y="938035"/>
                    </a:lnTo>
                    <a:lnTo>
                      <a:pt x="995958" y="940035"/>
                    </a:lnTo>
                    <a:lnTo>
                      <a:pt x="993958" y="942342"/>
                    </a:lnTo>
                    <a:lnTo>
                      <a:pt x="991343" y="944342"/>
                    </a:lnTo>
                    <a:lnTo>
                      <a:pt x="989650" y="946343"/>
                    </a:lnTo>
                    <a:lnTo>
                      <a:pt x="990574" y="950496"/>
                    </a:lnTo>
                    <a:lnTo>
                      <a:pt x="991805" y="952189"/>
                    </a:lnTo>
                    <a:lnTo>
                      <a:pt x="991651" y="956035"/>
                    </a:lnTo>
                    <a:lnTo>
                      <a:pt x="986729" y="965881"/>
                    </a:lnTo>
                    <a:lnTo>
                      <a:pt x="986114" y="967420"/>
                    </a:lnTo>
                    <a:lnTo>
                      <a:pt x="986883" y="969419"/>
                    </a:lnTo>
                    <a:lnTo>
                      <a:pt x="987191" y="971727"/>
                    </a:lnTo>
                    <a:lnTo>
                      <a:pt x="986884" y="974804"/>
                    </a:lnTo>
                    <a:lnTo>
                      <a:pt x="986576" y="977266"/>
                    </a:lnTo>
                    <a:lnTo>
                      <a:pt x="986576" y="978958"/>
                    </a:lnTo>
                    <a:lnTo>
                      <a:pt x="985192" y="981574"/>
                    </a:lnTo>
                    <a:lnTo>
                      <a:pt x="984576" y="984804"/>
                    </a:lnTo>
                    <a:lnTo>
                      <a:pt x="984269" y="986805"/>
                    </a:lnTo>
                    <a:lnTo>
                      <a:pt x="981653" y="988497"/>
                    </a:lnTo>
                    <a:lnTo>
                      <a:pt x="979653" y="989727"/>
                    </a:lnTo>
                    <a:lnTo>
                      <a:pt x="979500" y="991420"/>
                    </a:lnTo>
                    <a:lnTo>
                      <a:pt x="977345" y="992959"/>
                    </a:lnTo>
                    <a:lnTo>
                      <a:pt x="976576" y="994496"/>
                    </a:lnTo>
                    <a:lnTo>
                      <a:pt x="975038" y="996035"/>
                    </a:lnTo>
                    <a:lnTo>
                      <a:pt x="974730" y="998497"/>
                    </a:lnTo>
                    <a:lnTo>
                      <a:pt x="973500" y="999574"/>
                    </a:lnTo>
                    <a:lnTo>
                      <a:pt x="973500" y="1001420"/>
                    </a:lnTo>
                    <a:lnTo>
                      <a:pt x="972884" y="1003727"/>
                    </a:lnTo>
                    <a:lnTo>
                      <a:pt x="970269" y="1005574"/>
                    </a:lnTo>
                    <a:lnTo>
                      <a:pt x="968731" y="1007881"/>
                    </a:lnTo>
                    <a:lnTo>
                      <a:pt x="968423" y="1010189"/>
                    </a:lnTo>
                    <a:lnTo>
                      <a:pt x="965654" y="1012189"/>
                    </a:lnTo>
                    <a:lnTo>
                      <a:pt x="958884" y="1015266"/>
                    </a:lnTo>
                    <a:lnTo>
                      <a:pt x="957807" y="1016343"/>
                    </a:lnTo>
                    <a:lnTo>
                      <a:pt x="957346" y="1017882"/>
                    </a:lnTo>
                    <a:lnTo>
                      <a:pt x="955499" y="1018959"/>
                    </a:lnTo>
                    <a:lnTo>
                      <a:pt x="954269" y="1020497"/>
                    </a:lnTo>
                    <a:lnTo>
                      <a:pt x="952576" y="1021420"/>
                    </a:lnTo>
                    <a:lnTo>
                      <a:pt x="949499" y="1021112"/>
                    </a:lnTo>
                    <a:lnTo>
                      <a:pt x="946576" y="1022958"/>
                    </a:lnTo>
                    <a:lnTo>
                      <a:pt x="945191" y="1022959"/>
                    </a:lnTo>
                    <a:lnTo>
                      <a:pt x="943037" y="1022651"/>
                    </a:lnTo>
                    <a:lnTo>
                      <a:pt x="940268" y="1023882"/>
                    </a:lnTo>
                    <a:lnTo>
                      <a:pt x="938575" y="1027420"/>
                    </a:lnTo>
                    <a:lnTo>
                      <a:pt x="938883" y="1028805"/>
                    </a:lnTo>
                    <a:lnTo>
                      <a:pt x="940576" y="1030651"/>
                    </a:lnTo>
                    <a:lnTo>
                      <a:pt x="941345" y="1032189"/>
                    </a:lnTo>
                    <a:lnTo>
                      <a:pt x="942577" y="1032344"/>
                    </a:lnTo>
                    <a:lnTo>
                      <a:pt x="943653" y="1033882"/>
                    </a:lnTo>
                    <a:lnTo>
                      <a:pt x="943346" y="1035420"/>
                    </a:lnTo>
                    <a:lnTo>
                      <a:pt x="942115" y="1037113"/>
                    </a:lnTo>
                    <a:lnTo>
                      <a:pt x="941962" y="1038959"/>
                    </a:lnTo>
                    <a:lnTo>
                      <a:pt x="941039" y="1042190"/>
                    </a:lnTo>
                    <a:lnTo>
                      <a:pt x="941039" y="1044190"/>
                    </a:lnTo>
                    <a:lnTo>
                      <a:pt x="940270" y="1045882"/>
                    </a:lnTo>
                    <a:lnTo>
                      <a:pt x="938116" y="1049113"/>
                    </a:lnTo>
                    <a:lnTo>
                      <a:pt x="936116" y="1050344"/>
                    </a:lnTo>
                    <a:lnTo>
                      <a:pt x="934269" y="1050190"/>
                    </a:lnTo>
                    <a:lnTo>
                      <a:pt x="933346" y="1048959"/>
                    </a:lnTo>
                    <a:lnTo>
                      <a:pt x="931192" y="1044959"/>
                    </a:lnTo>
                    <a:lnTo>
                      <a:pt x="929653" y="1041574"/>
                    </a:lnTo>
                    <a:lnTo>
                      <a:pt x="928422" y="1041882"/>
                    </a:lnTo>
                    <a:lnTo>
                      <a:pt x="926576" y="1042189"/>
                    </a:lnTo>
                    <a:lnTo>
                      <a:pt x="924729" y="1039574"/>
                    </a:lnTo>
                    <a:lnTo>
                      <a:pt x="920729" y="1038343"/>
                    </a:lnTo>
                    <a:lnTo>
                      <a:pt x="916574" y="1038036"/>
                    </a:lnTo>
                    <a:lnTo>
                      <a:pt x="913497" y="1036343"/>
                    </a:lnTo>
                    <a:lnTo>
                      <a:pt x="910574" y="1033728"/>
                    </a:lnTo>
                    <a:lnTo>
                      <a:pt x="909189" y="1031420"/>
                    </a:lnTo>
                    <a:lnTo>
                      <a:pt x="906419" y="1027420"/>
                    </a:lnTo>
                    <a:lnTo>
                      <a:pt x="901803" y="1024343"/>
                    </a:lnTo>
                    <a:lnTo>
                      <a:pt x="899956" y="1023112"/>
                    </a:lnTo>
                    <a:lnTo>
                      <a:pt x="897648" y="1022651"/>
                    </a:lnTo>
                    <a:lnTo>
                      <a:pt x="896263" y="1023266"/>
                    </a:lnTo>
                    <a:lnTo>
                      <a:pt x="893033" y="1025882"/>
                    </a:lnTo>
                    <a:lnTo>
                      <a:pt x="892725" y="1027112"/>
                    </a:lnTo>
                    <a:lnTo>
                      <a:pt x="892109" y="1029266"/>
                    </a:lnTo>
                    <a:lnTo>
                      <a:pt x="891802" y="1030651"/>
                    </a:lnTo>
                    <a:lnTo>
                      <a:pt x="888879" y="1033113"/>
                    </a:lnTo>
                    <a:lnTo>
                      <a:pt x="887648" y="1034190"/>
                    </a:lnTo>
                    <a:lnTo>
                      <a:pt x="887956" y="1036036"/>
                    </a:lnTo>
                    <a:lnTo>
                      <a:pt x="887187" y="1039267"/>
                    </a:lnTo>
                    <a:lnTo>
                      <a:pt x="886879" y="1040036"/>
                    </a:lnTo>
                    <a:lnTo>
                      <a:pt x="885341" y="1040343"/>
                    </a:lnTo>
                    <a:lnTo>
                      <a:pt x="883187" y="1045266"/>
                    </a:lnTo>
                    <a:lnTo>
                      <a:pt x="882879" y="1047420"/>
                    </a:lnTo>
                    <a:lnTo>
                      <a:pt x="881957" y="1049267"/>
                    </a:lnTo>
                    <a:lnTo>
                      <a:pt x="882264" y="1050959"/>
                    </a:lnTo>
                    <a:lnTo>
                      <a:pt x="885342" y="1052805"/>
                    </a:lnTo>
                    <a:lnTo>
                      <a:pt x="885034" y="1056959"/>
                    </a:lnTo>
                    <a:lnTo>
                      <a:pt x="883958" y="1059574"/>
                    </a:lnTo>
                    <a:lnTo>
                      <a:pt x="880727" y="1064959"/>
                    </a:lnTo>
                    <a:lnTo>
                      <a:pt x="878266" y="1069574"/>
                    </a:lnTo>
                    <a:lnTo>
                      <a:pt x="876265" y="1071421"/>
                    </a:lnTo>
                    <a:lnTo>
                      <a:pt x="873650" y="1073421"/>
                    </a:lnTo>
                    <a:lnTo>
                      <a:pt x="871188" y="1074805"/>
                    </a:lnTo>
                    <a:lnTo>
                      <a:pt x="869034" y="1076959"/>
                    </a:lnTo>
                    <a:lnTo>
                      <a:pt x="867496" y="1079421"/>
                    </a:lnTo>
                    <a:lnTo>
                      <a:pt x="867496" y="1082959"/>
                    </a:lnTo>
                    <a:lnTo>
                      <a:pt x="868574" y="1085575"/>
                    </a:lnTo>
                    <a:lnTo>
                      <a:pt x="869343" y="1087575"/>
                    </a:lnTo>
                    <a:lnTo>
                      <a:pt x="869036" y="1089728"/>
                    </a:lnTo>
                    <a:lnTo>
                      <a:pt x="867805" y="1092498"/>
                    </a:lnTo>
                    <a:lnTo>
                      <a:pt x="865959" y="1095882"/>
                    </a:lnTo>
                    <a:lnTo>
                      <a:pt x="864421" y="1099421"/>
                    </a:lnTo>
                    <a:lnTo>
                      <a:pt x="863959" y="1101267"/>
                    </a:lnTo>
                    <a:lnTo>
                      <a:pt x="863805" y="1104344"/>
                    </a:lnTo>
                    <a:lnTo>
                      <a:pt x="862883" y="1105883"/>
                    </a:lnTo>
                    <a:lnTo>
                      <a:pt x="861652" y="1107882"/>
                    </a:lnTo>
                    <a:lnTo>
                      <a:pt x="859498" y="1109267"/>
                    </a:lnTo>
                    <a:lnTo>
                      <a:pt x="858267" y="1110960"/>
                    </a:lnTo>
                    <a:lnTo>
                      <a:pt x="858267" y="1112498"/>
                    </a:lnTo>
                    <a:lnTo>
                      <a:pt x="857652" y="1114498"/>
                    </a:lnTo>
                    <a:lnTo>
                      <a:pt x="856575" y="1116190"/>
                    </a:lnTo>
                    <a:lnTo>
                      <a:pt x="856575" y="1117883"/>
                    </a:lnTo>
                    <a:lnTo>
                      <a:pt x="857037" y="1119575"/>
                    </a:lnTo>
                    <a:lnTo>
                      <a:pt x="856884" y="1121421"/>
                    </a:lnTo>
                    <a:lnTo>
                      <a:pt x="854729" y="1123421"/>
                    </a:lnTo>
                    <a:lnTo>
                      <a:pt x="851960" y="1124959"/>
                    </a:lnTo>
                    <a:lnTo>
                      <a:pt x="850422" y="1124037"/>
                    </a:lnTo>
                    <a:lnTo>
                      <a:pt x="848883" y="1123267"/>
                    </a:lnTo>
                    <a:lnTo>
                      <a:pt x="845959" y="1125113"/>
                    </a:lnTo>
                    <a:lnTo>
                      <a:pt x="844113" y="1127267"/>
                    </a:lnTo>
                    <a:lnTo>
                      <a:pt x="841960" y="1127421"/>
                    </a:lnTo>
                    <a:lnTo>
                      <a:pt x="841806" y="1129114"/>
                    </a:lnTo>
                    <a:lnTo>
                      <a:pt x="840421" y="1131421"/>
                    </a:lnTo>
                    <a:lnTo>
                      <a:pt x="840267" y="1133729"/>
                    </a:lnTo>
                    <a:lnTo>
                      <a:pt x="837806" y="1135729"/>
                    </a:lnTo>
                    <a:lnTo>
                      <a:pt x="835806" y="1133729"/>
                    </a:lnTo>
                    <a:lnTo>
                      <a:pt x="835652" y="1132498"/>
                    </a:lnTo>
                    <a:lnTo>
                      <a:pt x="835651" y="1131729"/>
                    </a:lnTo>
                    <a:lnTo>
                      <a:pt x="834421" y="1131421"/>
                    </a:lnTo>
                    <a:lnTo>
                      <a:pt x="833344" y="1131575"/>
                    </a:lnTo>
                    <a:lnTo>
                      <a:pt x="831805" y="1132498"/>
                    </a:lnTo>
                    <a:lnTo>
                      <a:pt x="831036" y="1134191"/>
                    </a:lnTo>
                    <a:lnTo>
                      <a:pt x="828574" y="1136344"/>
                    </a:lnTo>
                    <a:lnTo>
                      <a:pt x="828267" y="1137883"/>
                    </a:lnTo>
                    <a:lnTo>
                      <a:pt x="827959" y="1140499"/>
                    </a:lnTo>
                    <a:lnTo>
                      <a:pt x="827190" y="1142960"/>
                    </a:lnTo>
                    <a:lnTo>
                      <a:pt x="825806" y="1144345"/>
                    </a:lnTo>
                    <a:lnTo>
                      <a:pt x="824882" y="1144191"/>
                    </a:lnTo>
                    <a:lnTo>
                      <a:pt x="823343" y="1141883"/>
                    </a:lnTo>
                    <a:lnTo>
                      <a:pt x="821497" y="1140344"/>
                    </a:lnTo>
                    <a:lnTo>
                      <a:pt x="820882" y="1140190"/>
                    </a:lnTo>
                    <a:lnTo>
                      <a:pt x="819651" y="1141267"/>
                    </a:lnTo>
                    <a:lnTo>
                      <a:pt x="817959" y="1142960"/>
                    </a:lnTo>
                    <a:lnTo>
                      <a:pt x="816727" y="1143114"/>
                    </a:lnTo>
                    <a:lnTo>
                      <a:pt x="816728" y="1144652"/>
                    </a:lnTo>
                    <a:lnTo>
                      <a:pt x="817036" y="1147114"/>
                    </a:lnTo>
                    <a:lnTo>
                      <a:pt x="817959" y="1148806"/>
                    </a:lnTo>
                    <a:lnTo>
                      <a:pt x="818113" y="1150960"/>
                    </a:lnTo>
                    <a:lnTo>
                      <a:pt x="819190" y="1151883"/>
                    </a:lnTo>
                    <a:lnTo>
                      <a:pt x="819959" y="1153422"/>
                    </a:lnTo>
                    <a:lnTo>
                      <a:pt x="819498" y="1154499"/>
                    </a:lnTo>
                    <a:lnTo>
                      <a:pt x="817805" y="1155729"/>
                    </a:lnTo>
                    <a:lnTo>
                      <a:pt x="814575" y="1159576"/>
                    </a:lnTo>
                    <a:lnTo>
                      <a:pt x="812421" y="1162191"/>
                    </a:lnTo>
                    <a:lnTo>
                      <a:pt x="810267" y="1163268"/>
                    </a:lnTo>
                    <a:lnTo>
                      <a:pt x="807344" y="1163268"/>
                    </a:lnTo>
                    <a:lnTo>
                      <a:pt x="804113" y="1162499"/>
                    </a:lnTo>
                    <a:lnTo>
                      <a:pt x="801959" y="1161422"/>
                    </a:lnTo>
                    <a:lnTo>
                      <a:pt x="800265" y="1158806"/>
                    </a:lnTo>
                    <a:lnTo>
                      <a:pt x="798265" y="1154960"/>
                    </a:lnTo>
                    <a:lnTo>
                      <a:pt x="796419" y="1152806"/>
                    </a:lnTo>
                    <a:lnTo>
                      <a:pt x="795650" y="1153268"/>
                    </a:lnTo>
                    <a:lnTo>
                      <a:pt x="791495" y="1156344"/>
                    </a:lnTo>
                    <a:lnTo>
                      <a:pt x="791034" y="1158037"/>
                    </a:lnTo>
                    <a:lnTo>
                      <a:pt x="791034" y="1159576"/>
                    </a:lnTo>
                    <a:lnTo>
                      <a:pt x="792265" y="1161114"/>
                    </a:lnTo>
                    <a:lnTo>
                      <a:pt x="793804" y="1162653"/>
                    </a:lnTo>
                    <a:lnTo>
                      <a:pt x="793804" y="1163883"/>
                    </a:lnTo>
                    <a:lnTo>
                      <a:pt x="792727" y="1164653"/>
                    </a:lnTo>
                    <a:lnTo>
                      <a:pt x="791650" y="1164652"/>
                    </a:lnTo>
                    <a:lnTo>
                      <a:pt x="789342" y="1162653"/>
                    </a:lnTo>
                    <a:lnTo>
                      <a:pt x="788111" y="1161422"/>
                    </a:lnTo>
                    <a:lnTo>
                      <a:pt x="787342" y="1162037"/>
                    </a:lnTo>
                    <a:lnTo>
                      <a:pt x="786880" y="1163421"/>
                    </a:lnTo>
                    <a:lnTo>
                      <a:pt x="786573" y="1164806"/>
                    </a:lnTo>
                    <a:lnTo>
                      <a:pt x="786265" y="1166806"/>
                    </a:lnTo>
                    <a:lnTo>
                      <a:pt x="785496" y="1168345"/>
                    </a:lnTo>
                    <a:lnTo>
                      <a:pt x="783804" y="1167883"/>
                    </a:lnTo>
                    <a:lnTo>
                      <a:pt x="781188" y="1168806"/>
                    </a:lnTo>
                    <a:lnTo>
                      <a:pt x="780881" y="1172499"/>
                    </a:lnTo>
                    <a:lnTo>
                      <a:pt x="783035" y="1173575"/>
                    </a:lnTo>
                    <a:lnTo>
                      <a:pt x="782881" y="1177730"/>
                    </a:lnTo>
                    <a:lnTo>
                      <a:pt x="780112" y="1177883"/>
                    </a:lnTo>
                    <a:lnTo>
                      <a:pt x="780727" y="1180345"/>
                    </a:lnTo>
                    <a:lnTo>
                      <a:pt x="781651" y="1183884"/>
                    </a:lnTo>
                    <a:lnTo>
                      <a:pt x="784266" y="1184345"/>
                    </a:lnTo>
                    <a:lnTo>
                      <a:pt x="785189" y="1184960"/>
                    </a:lnTo>
                    <a:lnTo>
                      <a:pt x="786728" y="1186345"/>
                    </a:lnTo>
                    <a:lnTo>
                      <a:pt x="788421" y="1187422"/>
                    </a:lnTo>
                    <a:lnTo>
                      <a:pt x="791806" y="1189883"/>
                    </a:lnTo>
                    <a:lnTo>
                      <a:pt x="792114" y="1191268"/>
                    </a:lnTo>
                    <a:lnTo>
                      <a:pt x="791037" y="1192499"/>
                    </a:lnTo>
                    <a:lnTo>
                      <a:pt x="789037" y="1193576"/>
                    </a:lnTo>
                    <a:lnTo>
                      <a:pt x="787037" y="1196191"/>
                    </a:lnTo>
                    <a:lnTo>
                      <a:pt x="785344" y="1197576"/>
                    </a:lnTo>
                    <a:lnTo>
                      <a:pt x="783652" y="1198807"/>
                    </a:lnTo>
                    <a:lnTo>
                      <a:pt x="781344" y="1198191"/>
                    </a:lnTo>
                    <a:lnTo>
                      <a:pt x="779652" y="1198499"/>
                    </a:lnTo>
                    <a:lnTo>
                      <a:pt x="777344" y="1198961"/>
                    </a:lnTo>
                    <a:lnTo>
                      <a:pt x="774421" y="1201576"/>
                    </a:lnTo>
                    <a:lnTo>
                      <a:pt x="774729" y="1202960"/>
                    </a:lnTo>
                    <a:lnTo>
                      <a:pt x="775190" y="1204345"/>
                    </a:lnTo>
                    <a:lnTo>
                      <a:pt x="774729" y="1205884"/>
                    </a:lnTo>
                    <a:lnTo>
                      <a:pt x="773036" y="1206653"/>
                    </a:lnTo>
                    <a:lnTo>
                      <a:pt x="772113" y="1207422"/>
                    </a:lnTo>
                    <a:lnTo>
                      <a:pt x="771190" y="1208807"/>
                    </a:lnTo>
                    <a:lnTo>
                      <a:pt x="771652" y="1210345"/>
                    </a:lnTo>
                    <a:lnTo>
                      <a:pt x="772729" y="1211884"/>
                    </a:lnTo>
                    <a:lnTo>
                      <a:pt x="772575" y="1213422"/>
                    </a:lnTo>
                    <a:lnTo>
                      <a:pt x="772576" y="1214346"/>
                    </a:lnTo>
                    <a:lnTo>
                      <a:pt x="773652" y="1215422"/>
                    </a:lnTo>
                    <a:lnTo>
                      <a:pt x="773961" y="1216192"/>
                    </a:lnTo>
                    <a:lnTo>
                      <a:pt x="774422" y="1217422"/>
                    </a:lnTo>
                    <a:lnTo>
                      <a:pt x="774422" y="1218807"/>
                    </a:lnTo>
                    <a:lnTo>
                      <a:pt x="773653" y="1220192"/>
                    </a:lnTo>
                    <a:lnTo>
                      <a:pt x="772115" y="1220961"/>
                    </a:lnTo>
                    <a:lnTo>
                      <a:pt x="771191" y="1221884"/>
                    </a:lnTo>
                    <a:lnTo>
                      <a:pt x="771653" y="1223422"/>
                    </a:lnTo>
                    <a:lnTo>
                      <a:pt x="773038" y="1224653"/>
                    </a:lnTo>
                    <a:lnTo>
                      <a:pt x="772731" y="1229422"/>
                    </a:lnTo>
                    <a:lnTo>
                      <a:pt x="772115" y="1230807"/>
                    </a:lnTo>
                    <a:lnTo>
                      <a:pt x="772885" y="1232653"/>
                    </a:lnTo>
                    <a:lnTo>
                      <a:pt x="772732" y="1235269"/>
                    </a:lnTo>
                    <a:lnTo>
                      <a:pt x="773962" y="1236653"/>
                    </a:lnTo>
                    <a:lnTo>
                      <a:pt x="776270" y="1237423"/>
                    </a:lnTo>
                    <a:lnTo>
                      <a:pt x="778270" y="1238499"/>
                    </a:lnTo>
                    <a:lnTo>
                      <a:pt x="778886" y="1239423"/>
                    </a:lnTo>
                    <a:lnTo>
                      <a:pt x="776579" y="1242961"/>
                    </a:lnTo>
                    <a:lnTo>
                      <a:pt x="773963" y="1243884"/>
                    </a:lnTo>
                    <a:lnTo>
                      <a:pt x="772732" y="1245730"/>
                    </a:lnTo>
                    <a:lnTo>
                      <a:pt x="772886" y="1247884"/>
                    </a:lnTo>
                    <a:lnTo>
                      <a:pt x="774579" y="1249884"/>
                    </a:lnTo>
                    <a:lnTo>
                      <a:pt x="775502" y="1251884"/>
                    </a:lnTo>
                    <a:lnTo>
                      <a:pt x="777810" y="1253884"/>
                    </a:lnTo>
                    <a:lnTo>
                      <a:pt x="779657" y="1255269"/>
                    </a:lnTo>
                    <a:lnTo>
                      <a:pt x="781349" y="1256346"/>
                    </a:lnTo>
                    <a:lnTo>
                      <a:pt x="782580" y="1258038"/>
                    </a:lnTo>
                    <a:lnTo>
                      <a:pt x="782888" y="1259423"/>
                    </a:lnTo>
                    <a:lnTo>
                      <a:pt x="781811" y="1261577"/>
                    </a:lnTo>
                    <a:lnTo>
                      <a:pt x="780735" y="1261884"/>
                    </a:lnTo>
                    <a:lnTo>
                      <a:pt x="778427" y="1262653"/>
                    </a:lnTo>
                    <a:lnTo>
                      <a:pt x="776888" y="1263731"/>
                    </a:lnTo>
                    <a:lnTo>
                      <a:pt x="775503" y="1265731"/>
                    </a:lnTo>
                    <a:lnTo>
                      <a:pt x="775503" y="1268038"/>
                    </a:lnTo>
                    <a:lnTo>
                      <a:pt x="774581" y="1269269"/>
                    </a:lnTo>
                    <a:lnTo>
                      <a:pt x="773196" y="1270499"/>
                    </a:lnTo>
                    <a:lnTo>
                      <a:pt x="772888" y="1272654"/>
                    </a:lnTo>
                    <a:lnTo>
                      <a:pt x="771196" y="1273884"/>
                    </a:lnTo>
                    <a:lnTo>
                      <a:pt x="770427" y="1275115"/>
                    </a:lnTo>
                    <a:lnTo>
                      <a:pt x="771504" y="1276500"/>
                    </a:lnTo>
                    <a:lnTo>
                      <a:pt x="772735" y="1278346"/>
                    </a:lnTo>
                    <a:lnTo>
                      <a:pt x="772581" y="1279115"/>
                    </a:lnTo>
                    <a:lnTo>
                      <a:pt x="771812" y="1280038"/>
                    </a:lnTo>
                    <a:lnTo>
                      <a:pt x="770273" y="1280346"/>
                    </a:lnTo>
                    <a:lnTo>
                      <a:pt x="769965" y="1281269"/>
                    </a:lnTo>
                    <a:lnTo>
                      <a:pt x="771043" y="1282654"/>
                    </a:lnTo>
                    <a:lnTo>
                      <a:pt x="771197" y="1285269"/>
                    </a:lnTo>
                    <a:lnTo>
                      <a:pt x="770890" y="1287577"/>
                    </a:lnTo>
                    <a:lnTo>
                      <a:pt x="771198" y="1288653"/>
                    </a:lnTo>
                    <a:lnTo>
                      <a:pt x="772121" y="1289885"/>
                    </a:lnTo>
                    <a:lnTo>
                      <a:pt x="772121" y="1291269"/>
                    </a:lnTo>
                    <a:lnTo>
                      <a:pt x="774583" y="1293731"/>
                    </a:lnTo>
                    <a:lnTo>
                      <a:pt x="775044" y="1295731"/>
                    </a:lnTo>
                    <a:lnTo>
                      <a:pt x="774429" y="1297423"/>
                    </a:lnTo>
                    <a:lnTo>
                      <a:pt x="772122" y="1299115"/>
                    </a:lnTo>
                    <a:lnTo>
                      <a:pt x="769506" y="1301577"/>
                    </a:lnTo>
                    <a:lnTo>
                      <a:pt x="768582" y="1300038"/>
                    </a:lnTo>
                    <a:lnTo>
                      <a:pt x="767198" y="1297731"/>
                    </a:lnTo>
                    <a:lnTo>
                      <a:pt x="764890" y="1297116"/>
                    </a:lnTo>
                    <a:lnTo>
                      <a:pt x="761197" y="1296500"/>
                    </a:lnTo>
                    <a:lnTo>
                      <a:pt x="759043" y="1297423"/>
                    </a:lnTo>
                    <a:lnTo>
                      <a:pt x="758582" y="1299731"/>
                    </a:lnTo>
                    <a:lnTo>
                      <a:pt x="758889" y="1302039"/>
                    </a:lnTo>
                    <a:lnTo>
                      <a:pt x="760274" y="1303269"/>
                    </a:lnTo>
                    <a:lnTo>
                      <a:pt x="760428" y="1304654"/>
                    </a:lnTo>
                    <a:lnTo>
                      <a:pt x="760429" y="1306500"/>
                    </a:lnTo>
                    <a:lnTo>
                      <a:pt x="761660" y="1308038"/>
                    </a:lnTo>
                    <a:lnTo>
                      <a:pt x="761198" y="1309269"/>
                    </a:lnTo>
                    <a:lnTo>
                      <a:pt x="759660" y="1309423"/>
                    </a:lnTo>
                    <a:lnTo>
                      <a:pt x="757813" y="1310962"/>
                    </a:lnTo>
                    <a:lnTo>
                      <a:pt x="756428" y="1311269"/>
                    </a:lnTo>
                    <a:lnTo>
                      <a:pt x="754121" y="1313423"/>
                    </a:lnTo>
                    <a:lnTo>
                      <a:pt x="753783" y="1313929"/>
                    </a:lnTo>
                    <a:lnTo>
                      <a:pt x="752003" y="1302556"/>
                    </a:lnTo>
                    <a:lnTo>
                      <a:pt x="751244" y="1294588"/>
                    </a:lnTo>
                    <a:lnTo>
                      <a:pt x="748778" y="1292313"/>
                    </a:lnTo>
                    <a:lnTo>
                      <a:pt x="746123" y="1291177"/>
                    </a:lnTo>
                    <a:lnTo>
                      <a:pt x="742365" y="1290125"/>
                    </a:lnTo>
                    <a:lnTo>
                      <a:pt x="738433" y="1290125"/>
                    </a:lnTo>
                    <a:lnTo>
                      <a:pt x="738433" y="1293075"/>
                    </a:lnTo>
                    <a:lnTo>
                      <a:pt x="741382" y="1298322"/>
                    </a:lnTo>
                    <a:lnTo>
                      <a:pt x="739485" y="1305779"/>
                    </a:lnTo>
                    <a:lnTo>
                      <a:pt x="734827" y="1312086"/>
                    </a:lnTo>
                    <a:lnTo>
                      <a:pt x="726307" y="1312410"/>
                    </a:lnTo>
                    <a:lnTo>
                      <a:pt x="723685" y="1315360"/>
                    </a:lnTo>
                    <a:lnTo>
                      <a:pt x="716475" y="1329452"/>
                    </a:lnTo>
                    <a:lnTo>
                      <a:pt x="705660" y="1330108"/>
                    </a:lnTo>
                    <a:lnTo>
                      <a:pt x="695501" y="1332732"/>
                    </a:lnTo>
                    <a:lnTo>
                      <a:pt x="688847" y="1333279"/>
                    </a:lnTo>
                    <a:lnTo>
                      <a:pt x="678227" y="1331384"/>
                    </a:lnTo>
                    <a:lnTo>
                      <a:pt x="669502" y="1330244"/>
                    </a:lnTo>
                    <a:lnTo>
                      <a:pt x="662485" y="1327021"/>
                    </a:lnTo>
                    <a:lnTo>
                      <a:pt x="657933" y="1324743"/>
                    </a:lnTo>
                    <a:lnTo>
                      <a:pt x="654117" y="1321204"/>
                    </a:lnTo>
                    <a:lnTo>
                      <a:pt x="652243" y="1320952"/>
                    </a:lnTo>
                    <a:lnTo>
                      <a:pt x="650726" y="1321141"/>
                    </a:lnTo>
                    <a:lnTo>
                      <a:pt x="648046" y="1321122"/>
                    </a:lnTo>
                    <a:lnTo>
                      <a:pt x="646211" y="1320269"/>
                    </a:lnTo>
                    <a:lnTo>
                      <a:pt x="642950" y="1319625"/>
                    </a:lnTo>
                    <a:lnTo>
                      <a:pt x="640752" y="1318148"/>
                    </a:lnTo>
                    <a:lnTo>
                      <a:pt x="638209" y="1315831"/>
                    </a:lnTo>
                    <a:lnTo>
                      <a:pt x="633927" y="1315266"/>
                    </a:lnTo>
                    <a:lnTo>
                      <a:pt x="630287" y="1313142"/>
                    </a:lnTo>
                    <a:lnTo>
                      <a:pt x="624798" y="1312954"/>
                    </a:lnTo>
                    <a:lnTo>
                      <a:pt x="619928" y="1314054"/>
                    </a:lnTo>
                    <a:lnTo>
                      <a:pt x="617415" y="1313428"/>
                    </a:lnTo>
                    <a:lnTo>
                      <a:pt x="613802" y="1312170"/>
                    </a:lnTo>
                    <a:lnTo>
                      <a:pt x="610958" y="1309780"/>
                    </a:lnTo>
                    <a:lnTo>
                      <a:pt x="607907" y="1307668"/>
                    </a:lnTo>
                    <a:lnTo>
                      <a:pt x="605019" y="1305779"/>
                    </a:lnTo>
                    <a:lnTo>
                      <a:pt x="602364" y="1301229"/>
                    </a:lnTo>
                    <a:lnTo>
                      <a:pt x="598761" y="1296295"/>
                    </a:lnTo>
                    <a:lnTo>
                      <a:pt x="598002" y="1294020"/>
                    </a:lnTo>
                    <a:lnTo>
                      <a:pt x="595916" y="1293072"/>
                    </a:lnTo>
                    <a:lnTo>
                      <a:pt x="591553" y="1293260"/>
                    </a:lnTo>
                    <a:lnTo>
                      <a:pt x="580364" y="1296107"/>
                    </a:lnTo>
                    <a:lnTo>
                      <a:pt x="574675" y="1296295"/>
                    </a:lnTo>
                    <a:lnTo>
                      <a:pt x="568226" y="1295159"/>
                    </a:lnTo>
                    <a:lnTo>
                      <a:pt x="565088" y="1291362"/>
                    </a:lnTo>
                    <a:lnTo>
                      <a:pt x="559691" y="1289090"/>
                    </a:lnTo>
                    <a:lnTo>
                      <a:pt x="561035" y="1282322"/>
                    </a:lnTo>
                    <a:lnTo>
                      <a:pt x="558541" y="1279205"/>
                    </a:lnTo>
                    <a:lnTo>
                      <a:pt x="557917" y="1276398"/>
                    </a:lnTo>
                    <a:lnTo>
                      <a:pt x="558853" y="1273594"/>
                    </a:lnTo>
                    <a:lnTo>
                      <a:pt x="563105" y="1266711"/>
                    </a:lnTo>
                    <a:lnTo>
                      <a:pt x="563841" y="1259563"/>
                    </a:lnTo>
                    <a:lnTo>
                      <a:pt x="567581" y="1250213"/>
                    </a:lnTo>
                    <a:lnTo>
                      <a:pt x="566335" y="1246468"/>
                    </a:lnTo>
                    <a:lnTo>
                      <a:pt x="565192" y="1241865"/>
                    </a:lnTo>
                    <a:lnTo>
                      <a:pt x="565381" y="1237312"/>
                    </a:lnTo>
                    <a:lnTo>
                      <a:pt x="565474" y="1232066"/>
                    </a:lnTo>
                    <a:lnTo>
                      <a:pt x="564090" y="1229991"/>
                    </a:lnTo>
                    <a:lnTo>
                      <a:pt x="561667" y="1226531"/>
                    </a:lnTo>
                    <a:lnTo>
                      <a:pt x="560456" y="1222552"/>
                    </a:lnTo>
                    <a:lnTo>
                      <a:pt x="560456" y="1214590"/>
                    </a:lnTo>
                    <a:lnTo>
                      <a:pt x="559764" y="1211130"/>
                    </a:lnTo>
                    <a:lnTo>
                      <a:pt x="558380" y="1193657"/>
                    </a:lnTo>
                    <a:lnTo>
                      <a:pt x="555784" y="1188120"/>
                    </a:lnTo>
                    <a:lnTo>
                      <a:pt x="556303" y="1181026"/>
                    </a:lnTo>
                    <a:lnTo>
                      <a:pt x="558495" y="1179052"/>
                    </a:lnTo>
                    <a:lnTo>
                      <a:pt x="558617" y="1175771"/>
                    </a:lnTo>
                    <a:lnTo>
                      <a:pt x="557688" y="1174796"/>
                    </a:lnTo>
                    <a:lnTo>
                      <a:pt x="555785" y="1168569"/>
                    </a:lnTo>
                    <a:lnTo>
                      <a:pt x="554400" y="1164243"/>
                    </a:lnTo>
                    <a:lnTo>
                      <a:pt x="554107" y="1156324"/>
                    </a:lnTo>
                    <a:lnTo>
                      <a:pt x="553192" y="1150503"/>
                    </a:lnTo>
                    <a:lnTo>
                      <a:pt x="550784" y="1146810"/>
                    </a:lnTo>
                    <a:lnTo>
                      <a:pt x="547414" y="1143602"/>
                    </a:lnTo>
                    <a:lnTo>
                      <a:pt x="543883" y="1141354"/>
                    </a:lnTo>
                    <a:lnTo>
                      <a:pt x="541485" y="1139829"/>
                    </a:lnTo>
                    <a:lnTo>
                      <a:pt x="540916" y="1135279"/>
                    </a:lnTo>
                    <a:lnTo>
                      <a:pt x="542812" y="1130917"/>
                    </a:lnTo>
                    <a:lnTo>
                      <a:pt x="544899" y="1125227"/>
                    </a:lnTo>
                    <a:lnTo>
                      <a:pt x="545810" y="1117602"/>
                    </a:lnTo>
                    <a:lnTo>
                      <a:pt x="547933" y="1111573"/>
                    </a:lnTo>
                    <a:lnTo>
                      <a:pt x="548312" y="1104744"/>
                    </a:lnTo>
                    <a:lnTo>
                      <a:pt x="547933" y="1097727"/>
                    </a:lnTo>
                    <a:lnTo>
                      <a:pt x="546605" y="1092225"/>
                    </a:lnTo>
                    <a:lnTo>
                      <a:pt x="545204" y="1080120"/>
                    </a:lnTo>
                    <a:lnTo>
                      <a:pt x="544381" y="1077653"/>
                    </a:lnTo>
                    <a:lnTo>
                      <a:pt x="542325" y="1076830"/>
                    </a:lnTo>
                    <a:lnTo>
                      <a:pt x="540474" y="1073747"/>
                    </a:lnTo>
                    <a:lnTo>
                      <a:pt x="538007" y="1071690"/>
                    </a:lnTo>
                    <a:lnTo>
                      <a:pt x="535540" y="1070870"/>
                    </a:lnTo>
                    <a:lnTo>
                      <a:pt x="532571" y="1071174"/>
                    </a:lnTo>
                    <a:lnTo>
                      <a:pt x="531839" y="1068607"/>
                    </a:lnTo>
                    <a:lnTo>
                      <a:pt x="532571" y="1066432"/>
                    </a:lnTo>
                    <a:lnTo>
                      <a:pt x="532571" y="1060366"/>
                    </a:lnTo>
                    <a:lnTo>
                      <a:pt x="531623" y="1057708"/>
                    </a:lnTo>
                    <a:lnTo>
                      <a:pt x="527640" y="1057708"/>
                    </a:lnTo>
                    <a:lnTo>
                      <a:pt x="524026" y="1056681"/>
                    </a:lnTo>
                    <a:lnTo>
                      <a:pt x="524232" y="1051951"/>
                    </a:lnTo>
                    <a:lnTo>
                      <a:pt x="524848" y="1047018"/>
                    </a:lnTo>
                    <a:lnTo>
                      <a:pt x="525671" y="1043728"/>
                    </a:lnTo>
                    <a:lnTo>
                      <a:pt x="526699" y="1039206"/>
                    </a:lnTo>
                    <a:lnTo>
                      <a:pt x="524849" y="1036122"/>
                    </a:lnTo>
                    <a:lnTo>
                      <a:pt x="520971" y="1033379"/>
                    </a:lnTo>
                    <a:lnTo>
                      <a:pt x="518471" y="1031349"/>
                    </a:lnTo>
                    <a:lnTo>
                      <a:pt x="518315" y="1030256"/>
                    </a:lnTo>
                    <a:lnTo>
                      <a:pt x="518783" y="1028069"/>
                    </a:lnTo>
                    <a:lnTo>
                      <a:pt x="518915" y="1026037"/>
                    </a:lnTo>
                    <a:lnTo>
                      <a:pt x="522520" y="1023950"/>
                    </a:lnTo>
                    <a:lnTo>
                      <a:pt x="523847" y="1019020"/>
                    </a:lnTo>
                    <a:lnTo>
                      <a:pt x="525554" y="1014278"/>
                    </a:lnTo>
                    <a:lnTo>
                      <a:pt x="525933" y="1009916"/>
                    </a:lnTo>
                    <a:lnTo>
                      <a:pt x="527067" y="1003685"/>
                    </a:lnTo>
                    <a:lnTo>
                      <a:pt x="526502" y="1001383"/>
                    </a:lnTo>
                    <a:lnTo>
                      <a:pt x="526692" y="999484"/>
                    </a:lnTo>
                    <a:lnTo>
                      <a:pt x="526692" y="996830"/>
                    </a:lnTo>
                    <a:lnTo>
                      <a:pt x="526123" y="993795"/>
                    </a:lnTo>
                    <a:lnTo>
                      <a:pt x="526123" y="991140"/>
                    </a:lnTo>
                    <a:lnTo>
                      <a:pt x="527451" y="988485"/>
                    </a:lnTo>
                    <a:lnTo>
                      <a:pt x="529916" y="985641"/>
                    </a:lnTo>
                    <a:lnTo>
                      <a:pt x="532950" y="981848"/>
                    </a:lnTo>
                    <a:lnTo>
                      <a:pt x="536175" y="979381"/>
                    </a:lnTo>
                    <a:lnTo>
                      <a:pt x="538830" y="977485"/>
                    </a:lnTo>
                    <a:lnTo>
                      <a:pt x="542812" y="974830"/>
                    </a:lnTo>
                    <a:lnTo>
                      <a:pt x="544330" y="969520"/>
                    </a:lnTo>
                    <a:lnTo>
                      <a:pt x="545468" y="966866"/>
                    </a:lnTo>
                    <a:lnTo>
                      <a:pt x="544330" y="963831"/>
                    </a:lnTo>
                    <a:lnTo>
                      <a:pt x="542244" y="962312"/>
                    </a:lnTo>
                    <a:lnTo>
                      <a:pt x="539588" y="960604"/>
                    </a:lnTo>
                    <a:lnTo>
                      <a:pt x="537122" y="959848"/>
                    </a:lnTo>
                    <a:lnTo>
                      <a:pt x="533899" y="960605"/>
                    </a:lnTo>
                    <a:lnTo>
                      <a:pt x="531054" y="962312"/>
                    </a:lnTo>
                    <a:lnTo>
                      <a:pt x="527830" y="964967"/>
                    </a:lnTo>
                    <a:lnTo>
                      <a:pt x="524037" y="966294"/>
                    </a:lnTo>
                    <a:lnTo>
                      <a:pt x="520623" y="965726"/>
                    </a:lnTo>
                    <a:lnTo>
                      <a:pt x="514744" y="963639"/>
                    </a:lnTo>
                    <a:lnTo>
                      <a:pt x="508893" y="960924"/>
                    </a:lnTo>
                    <a:lnTo>
                      <a:pt x="504882" y="958898"/>
                    </a:lnTo>
                    <a:lnTo>
                      <a:pt x="502037" y="954156"/>
                    </a:lnTo>
                    <a:lnTo>
                      <a:pt x="504123" y="951501"/>
                    </a:lnTo>
                    <a:lnTo>
                      <a:pt x="507157" y="949605"/>
                    </a:lnTo>
                    <a:lnTo>
                      <a:pt x="511330" y="947898"/>
                    </a:lnTo>
                    <a:lnTo>
                      <a:pt x="511519" y="944484"/>
                    </a:lnTo>
                    <a:lnTo>
                      <a:pt x="510571" y="940693"/>
                    </a:lnTo>
                    <a:lnTo>
                      <a:pt x="508295" y="938414"/>
                    </a:lnTo>
                    <a:lnTo>
                      <a:pt x="504502" y="935191"/>
                    </a:lnTo>
                    <a:lnTo>
                      <a:pt x="502226" y="930450"/>
                    </a:lnTo>
                    <a:lnTo>
                      <a:pt x="498623" y="925519"/>
                    </a:lnTo>
                    <a:lnTo>
                      <a:pt x="494640" y="919070"/>
                    </a:lnTo>
                    <a:lnTo>
                      <a:pt x="492467" y="912162"/>
                    </a:lnTo>
                    <a:lnTo>
                      <a:pt x="488153" y="901862"/>
                    </a:lnTo>
                    <a:lnTo>
                      <a:pt x="483604" y="894881"/>
                    </a:lnTo>
                    <a:lnTo>
                      <a:pt x="473320" y="886412"/>
                    </a:lnTo>
                    <a:lnTo>
                      <a:pt x="464921" y="883058"/>
                    </a:lnTo>
                    <a:lnTo>
                      <a:pt x="459022" y="874258"/>
                    </a:lnTo>
                    <a:lnTo>
                      <a:pt x="458499" y="864643"/>
                    </a:lnTo>
                    <a:lnTo>
                      <a:pt x="452613" y="852994"/>
                    </a:lnTo>
                    <a:lnTo>
                      <a:pt x="448986" y="845837"/>
                    </a:lnTo>
                    <a:lnTo>
                      <a:pt x="447939" y="836928"/>
                    </a:lnTo>
                    <a:lnTo>
                      <a:pt x="447500" y="827620"/>
                    </a:lnTo>
                    <a:lnTo>
                      <a:pt x="447141" y="818465"/>
                    </a:lnTo>
                    <a:lnTo>
                      <a:pt x="442332" y="810178"/>
                    </a:lnTo>
                    <a:lnTo>
                      <a:pt x="432494" y="814789"/>
                    </a:lnTo>
                    <a:lnTo>
                      <a:pt x="424713" y="818355"/>
                    </a:lnTo>
                    <a:lnTo>
                      <a:pt x="418519" y="823960"/>
                    </a:lnTo>
                    <a:lnTo>
                      <a:pt x="410615" y="828914"/>
                    </a:lnTo>
                    <a:lnTo>
                      <a:pt x="402465" y="829713"/>
                    </a:lnTo>
                    <a:lnTo>
                      <a:pt x="394633" y="824115"/>
                    </a:lnTo>
                    <a:lnTo>
                      <a:pt x="387864" y="818553"/>
                    </a:lnTo>
                    <a:lnTo>
                      <a:pt x="383881" y="812863"/>
                    </a:lnTo>
                    <a:lnTo>
                      <a:pt x="379899" y="804898"/>
                    </a:lnTo>
                    <a:lnTo>
                      <a:pt x="376632" y="797954"/>
                    </a:lnTo>
                    <a:lnTo>
                      <a:pt x="370308" y="790858"/>
                    </a:lnTo>
                    <a:lnTo>
                      <a:pt x="370443" y="783075"/>
                    </a:lnTo>
                    <a:lnTo>
                      <a:pt x="371718" y="774655"/>
                    </a:lnTo>
                    <a:lnTo>
                      <a:pt x="373182" y="764302"/>
                    </a:lnTo>
                    <a:lnTo>
                      <a:pt x="369878" y="754366"/>
                    </a:lnTo>
                    <a:lnTo>
                      <a:pt x="361995" y="746456"/>
                    </a:lnTo>
                    <a:lnTo>
                      <a:pt x="359211" y="739126"/>
                    </a:lnTo>
                    <a:lnTo>
                      <a:pt x="359486" y="730727"/>
                    </a:lnTo>
                    <a:lnTo>
                      <a:pt x="362590" y="721337"/>
                    </a:lnTo>
                    <a:lnTo>
                      <a:pt x="367265" y="713302"/>
                    </a:lnTo>
                    <a:lnTo>
                      <a:pt x="367481" y="702285"/>
                    </a:lnTo>
                    <a:lnTo>
                      <a:pt x="359457" y="698384"/>
                    </a:lnTo>
                    <a:lnTo>
                      <a:pt x="351526" y="695252"/>
                    </a:lnTo>
                    <a:lnTo>
                      <a:pt x="345761" y="687312"/>
                    </a:lnTo>
                    <a:lnTo>
                      <a:pt x="367761" y="682950"/>
                    </a:lnTo>
                    <a:lnTo>
                      <a:pt x="345515" y="640094"/>
                    </a:lnTo>
                    <a:lnTo>
                      <a:pt x="342437" y="629921"/>
                    </a:lnTo>
                    <a:lnTo>
                      <a:pt x="335709" y="624726"/>
                    </a:lnTo>
                    <a:lnTo>
                      <a:pt x="320537" y="630036"/>
                    </a:lnTo>
                    <a:lnTo>
                      <a:pt x="307640" y="630036"/>
                    </a:lnTo>
                    <a:lnTo>
                      <a:pt x="295692" y="626810"/>
                    </a:lnTo>
                    <a:lnTo>
                      <a:pt x="279243" y="609170"/>
                    </a:lnTo>
                    <a:lnTo>
                      <a:pt x="273342" y="600294"/>
                    </a:lnTo>
                    <a:lnTo>
                      <a:pt x="272598" y="591144"/>
                    </a:lnTo>
                    <a:lnTo>
                      <a:pt x="272378" y="581293"/>
                    </a:lnTo>
                    <a:lnTo>
                      <a:pt x="273512" y="569947"/>
                    </a:lnTo>
                    <a:lnTo>
                      <a:pt x="271891" y="559510"/>
                    </a:lnTo>
                    <a:lnTo>
                      <a:pt x="264312" y="554832"/>
                    </a:lnTo>
                    <a:lnTo>
                      <a:pt x="253930" y="548905"/>
                    </a:lnTo>
                    <a:lnTo>
                      <a:pt x="242069" y="548407"/>
                    </a:lnTo>
                    <a:lnTo>
                      <a:pt x="238714" y="557988"/>
                    </a:lnTo>
                    <a:lnTo>
                      <a:pt x="232004" y="563504"/>
                    </a:lnTo>
                    <a:lnTo>
                      <a:pt x="218585" y="564221"/>
                    </a:lnTo>
                    <a:lnTo>
                      <a:pt x="209478" y="570691"/>
                    </a:lnTo>
                    <a:lnTo>
                      <a:pt x="197581" y="578674"/>
                    </a:lnTo>
                    <a:lnTo>
                      <a:pt x="182730" y="579665"/>
                    </a:lnTo>
                    <a:lnTo>
                      <a:pt x="175470" y="567784"/>
                    </a:lnTo>
                    <a:lnTo>
                      <a:pt x="165899" y="554251"/>
                    </a:lnTo>
                    <a:lnTo>
                      <a:pt x="161279" y="550952"/>
                    </a:lnTo>
                    <a:lnTo>
                      <a:pt x="157319" y="545342"/>
                    </a:lnTo>
                    <a:lnTo>
                      <a:pt x="160397" y="539540"/>
                    </a:lnTo>
                    <a:lnTo>
                      <a:pt x="161867" y="528780"/>
                    </a:lnTo>
                    <a:lnTo>
                      <a:pt x="157580" y="523881"/>
                    </a:lnTo>
                    <a:lnTo>
                      <a:pt x="131657" y="512857"/>
                    </a:lnTo>
                    <a:lnTo>
                      <a:pt x="127984" y="505712"/>
                    </a:lnTo>
                    <a:lnTo>
                      <a:pt x="125126" y="511836"/>
                    </a:lnTo>
                    <a:lnTo>
                      <a:pt x="120839" y="513470"/>
                    </a:lnTo>
                    <a:lnTo>
                      <a:pt x="113899" y="512039"/>
                    </a:lnTo>
                    <a:lnTo>
                      <a:pt x="100351" y="511325"/>
                    </a:lnTo>
                    <a:lnTo>
                      <a:pt x="82465" y="512856"/>
                    </a:lnTo>
                    <a:lnTo>
                      <a:pt x="76954" y="519795"/>
                    </a:lnTo>
                    <a:lnTo>
                      <a:pt x="54625" y="527158"/>
                    </a:lnTo>
                    <a:lnTo>
                      <a:pt x="40502" y="519011"/>
                    </a:lnTo>
                    <a:lnTo>
                      <a:pt x="40230" y="513309"/>
                    </a:lnTo>
                    <a:lnTo>
                      <a:pt x="36420" y="505836"/>
                    </a:lnTo>
                    <a:lnTo>
                      <a:pt x="34757" y="493476"/>
                    </a:lnTo>
                    <a:lnTo>
                      <a:pt x="28003" y="484387"/>
                    </a:lnTo>
                    <a:lnTo>
                      <a:pt x="19714" y="475566"/>
                    </a:lnTo>
                    <a:lnTo>
                      <a:pt x="11776" y="468658"/>
                    </a:lnTo>
                    <a:lnTo>
                      <a:pt x="0" y="462357"/>
                    </a:lnTo>
                    <a:lnTo>
                      <a:pt x="96" y="462118"/>
                    </a:lnTo>
                    <a:lnTo>
                      <a:pt x="266" y="461528"/>
                    </a:lnTo>
                    <a:lnTo>
                      <a:pt x="404" y="460939"/>
                    </a:lnTo>
                    <a:lnTo>
                      <a:pt x="707" y="460082"/>
                    </a:lnTo>
                    <a:lnTo>
                      <a:pt x="835" y="459797"/>
                    </a:lnTo>
                    <a:lnTo>
                      <a:pt x="1309" y="459438"/>
                    </a:lnTo>
                    <a:lnTo>
                      <a:pt x="1605" y="459365"/>
                    </a:lnTo>
                    <a:lnTo>
                      <a:pt x="1992" y="459445"/>
                    </a:lnTo>
                    <a:lnTo>
                      <a:pt x="2475" y="459815"/>
                    </a:lnTo>
                    <a:lnTo>
                      <a:pt x="2937" y="460210"/>
                    </a:lnTo>
                    <a:lnTo>
                      <a:pt x="3206" y="460392"/>
                    </a:lnTo>
                    <a:lnTo>
                      <a:pt x="3740" y="460277"/>
                    </a:lnTo>
                    <a:lnTo>
                      <a:pt x="3997" y="460082"/>
                    </a:lnTo>
                    <a:lnTo>
                      <a:pt x="4235" y="459888"/>
                    </a:lnTo>
                    <a:lnTo>
                      <a:pt x="5599" y="458259"/>
                    </a:lnTo>
                    <a:lnTo>
                      <a:pt x="5887" y="457725"/>
                    </a:lnTo>
                    <a:lnTo>
                      <a:pt x="6266" y="456255"/>
                    </a:lnTo>
                    <a:lnTo>
                      <a:pt x="6622" y="455094"/>
                    </a:lnTo>
                    <a:lnTo>
                      <a:pt x="6733" y="454499"/>
                    </a:lnTo>
                    <a:lnTo>
                      <a:pt x="6737" y="453582"/>
                    </a:lnTo>
                    <a:lnTo>
                      <a:pt x="6599" y="452379"/>
                    </a:lnTo>
                    <a:lnTo>
                      <a:pt x="6556" y="451468"/>
                    </a:lnTo>
                    <a:lnTo>
                      <a:pt x="6580" y="450860"/>
                    </a:lnTo>
                    <a:lnTo>
                      <a:pt x="6648" y="450258"/>
                    </a:lnTo>
                    <a:lnTo>
                      <a:pt x="6717" y="449961"/>
                    </a:lnTo>
                    <a:lnTo>
                      <a:pt x="7027" y="449104"/>
                    </a:lnTo>
                    <a:lnTo>
                      <a:pt x="7346" y="447932"/>
                    </a:lnTo>
                    <a:lnTo>
                      <a:pt x="7677" y="446953"/>
                    </a:lnTo>
                    <a:lnTo>
                      <a:pt x="7761" y="446656"/>
                    </a:lnTo>
                    <a:lnTo>
                      <a:pt x="7764" y="444535"/>
                    </a:lnTo>
                    <a:lnTo>
                      <a:pt x="7655" y="443326"/>
                    </a:lnTo>
                    <a:lnTo>
                      <a:pt x="21656" y="448646"/>
                    </a:lnTo>
                    <a:lnTo>
                      <a:pt x="30693" y="449596"/>
                    </a:lnTo>
                    <a:lnTo>
                      <a:pt x="38348" y="450732"/>
                    </a:lnTo>
                    <a:lnTo>
                      <a:pt x="50657" y="447017"/>
                    </a:lnTo>
                    <a:lnTo>
                      <a:pt x="66588" y="443983"/>
                    </a:lnTo>
                    <a:lnTo>
                      <a:pt x="82898" y="436777"/>
                    </a:lnTo>
                    <a:lnTo>
                      <a:pt x="88206" y="429969"/>
                    </a:lnTo>
                    <a:lnTo>
                      <a:pt x="86868" y="413724"/>
                    </a:lnTo>
                    <a:lnTo>
                      <a:pt x="89932" y="405927"/>
                    </a:lnTo>
                    <a:lnTo>
                      <a:pt x="95224" y="396734"/>
                    </a:lnTo>
                    <a:lnTo>
                      <a:pt x="101192" y="393791"/>
                    </a:lnTo>
                    <a:lnTo>
                      <a:pt x="109004" y="391613"/>
                    </a:lnTo>
                    <a:lnTo>
                      <a:pt x="118125" y="392868"/>
                    </a:lnTo>
                    <a:lnTo>
                      <a:pt x="126646" y="394833"/>
                    </a:lnTo>
                    <a:lnTo>
                      <a:pt x="140195" y="396182"/>
                    </a:lnTo>
                    <a:lnTo>
                      <a:pt x="148807" y="399623"/>
                    </a:lnTo>
                    <a:lnTo>
                      <a:pt x="159141" y="402038"/>
                    </a:lnTo>
                    <a:lnTo>
                      <a:pt x="166029" y="403071"/>
                    </a:lnTo>
                    <a:lnTo>
                      <a:pt x="176246" y="403879"/>
                    </a:lnTo>
                    <a:lnTo>
                      <a:pt x="191866" y="402831"/>
                    </a:lnTo>
                    <a:lnTo>
                      <a:pt x="205359" y="403144"/>
                    </a:lnTo>
                    <a:lnTo>
                      <a:pt x="216753" y="402655"/>
                    </a:lnTo>
                    <a:lnTo>
                      <a:pt x="224001" y="399335"/>
                    </a:lnTo>
                    <a:lnTo>
                      <a:pt x="237134" y="397345"/>
                    </a:lnTo>
                    <a:lnTo>
                      <a:pt x="239168" y="398175"/>
                    </a:lnTo>
                    <a:lnTo>
                      <a:pt x="246505" y="395978"/>
                    </a:lnTo>
                    <a:lnTo>
                      <a:pt x="245183" y="392534"/>
                    </a:lnTo>
                    <a:lnTo>
                      <a:pt x="245183" y="388023"/>
                    </a:lnTo>
                    <a:lnTo>
                      <a:pt x="247439" y="386896"/>
                    </a:lnTo>
                    <a:lnTo>
                      <a:pt x="251011" y="388211"/>
                    </a:lnTo>
                    <a:lnTo>
                      <a:pt x="254395" y="388587"/>
                    </a:lnTo>
                    <a:lnTo>
                      <a:pt x="258343" y="388587"/>
                    </a:lnTo>
                    <a:lnTo>
                      <a:pt x="260975" y="389526"/>
                    </a:lnTo>
                    <a:lnTo>
                      <a:pt x="263795" y="391406"/>
                    </a:lnTo>
                    <a:lnTo>
                      <a:pt x="267366" y="391971"/>
                    </a:lnTo>
                    <a:lnTo>
                      <a:pt x="268306" y="393287"/>
                    </a:lnTo>
                    <a:lnTo>
                      <a:pt x="276356" y="393764"/>
                    </a:lnTo>
                    <a:lnTo>
                      <a:pt x="285116" y="392643"/>
                    </a:lnTo>
                    <a:lnTo>
                      <a:pt x="303461" y="384074"/>
                    </a:lnTo>
                    <a:lnTo>
                      <a:pt x="307682" y="372427"/>
                    </a:lnTo>
                    <a:lnTo>
                      <a:pt x="315508" y="360331"/>
                    </a:lnTo>
                    <a:lnTo>
                      <a:pt x="335195" y="358432"/>
                    </a:lnTo>
                    <a:lnTo>
                      <a:pt x="339464" y="363651"/>
                    </a:lnTo>
                    <a:lnTo>
                      <a:pt x="343496" y="371239"/>
                    </a:lnTo>
                    <a:lnTo>
                      <a:pt x="353790" y="365526"/>
                    </a:lnTo>
                    <a:lnTo>
                      <a:pt x="355830" y="361756"/>
                    </a:lnTo>
                    <a:lnTo>
                      <a:pt x="357728" y="358432"/>
                    </a:lnTo>
                    <a:lnTo>
                      <a:pt x="375158" y="363040"/>
                    </a:lnTo>
                    <a:lnTo>
                      <a:pt x="384529" y="364125"/>
                    </a:lnTo>
                    <a:lnTo>
                      <a:pt x="389273" y="364836"/>
                    </a:lnTo>
                    <a:lnTo>
                      <a:pt x="396202" y="363336"/>
                    </a:lnTo>
                    <a:lnTo>
                      <a:pt x="407773" y="361755"/>
                    </a:lnTo>
                    <a:lnTo>
                      <a:pt x="413336" y="357557"/>
                    </a:lnTo>
                    <a:lnTo>
                      <a:pt x="416717" y="350243"/>
                    </a:lnTo>
                    <a:lnTo>
                      <a:pt x="420865" y="335689"/>
                    </a:lnTo>
                    <a:lnTo>
                      <a:pt x="424847" y="329052"/>
                    </a:lnTo>
                    <a:lnTo>
                      <a:pt x="429020" y="325261"/>
                    </a:lnTo>
                    <a:lnTo>
                      <a:pt x="432519" y="322855"/>
                    </a:lnTo>
                    <a:lnTo>
                      <a:pt x="433192" y="319000"/>
                    </a:lnTo>
                    <a:lnTo>
                      <a:pt x="431592" y="314553"/>
                    </a:lnTo>
                    <a:lnTo>
                      <a:pt x="427168" y="299109"/>
                    </a:lnTo>
                    <a:lnTo>
                      <a:pt x="426323" y="293189"/>
                    </a:lnTo>
                    <a:lnTo>
                      <a:pt x="426604" y="289529"/>
                    </a:lnTo>
                    <a:lnTo>
                      <a:pt x="433087" y="283608"/>
                    </a:lnTo>
                    <a:lnTo>
                      <a:pt x="437880" y="281072"/>
                    </a:lnTo>
                    <a:lnTo>
                      <a:pt x="444364" y="277123"/>
                    </a:lnTo>
                    <a:lnTo>
                      <a:pt x="452257" y="270640"/>
                    </a:lnTo>
                    <a:lnTo>
                      <a:pt x="451246" y="267426"/>
                    </a:lnTo>
                    <a:lnTo>
                      <a:pt x="452222" y="256369"/>
                    </a:lnTo>
                    <a:lnTo>
                      <a:pt x="459656" y="260798"/>
                    </a:lnTo>
                    <a:lnTo>
                      <a:pt x="466593" y="257280"/>
                    </a:lnTo>
                    <a:lnTo>
                      <a:pt x="479380" y="251934"/>
                    </a:lnTo>
                    <a:lnTo>
                      <a:pt x="488052" y="251934"/>
                    </a:lnTo>
                    <a:lnTo>
                      <a:pt x="496268" y="250564"/>
                    </a:lnTo>
                    <a:lnTo>
                      <a:pt x="510419" y="253760"/>
                    </a:lnTo>
                    <a:lnTo>
                      <a:pt x="518635" y="255130"/>
                    </a:lnTo>
                    <a:lnTo>
                      <a:pt x="523461" y="265099"/>
                    </a:lnTo>
                    <a:lnTo>
                      <a:pt x="526013" y="266536"/>
                    </a:lnTo>
                    <a:lnTo>
                      <a:pt x="549640" y="276877"/>
                    </a:lnTo>
                    <a:lnTo>
                      <a:pt x="566124" y="273666"/>
                    </a:lnTo>
                    <a:lnTo>
                      <a:pt x="573278" y="269449"/>
                    </a:lnTo>
                    <a:lnTo>
                      <a:pt x="579834" y="262702"/>
                    </a:lnTo>
                    <a:lnTo>
                      <a:pt x="591715" y="249307"/>
                    </a:lnTo>
                    <a:lnTo>
                      <a:pt x="594829" y="243778"/>
                    </a:lnTo>
                    <a:lnTo>
                      <a:pt x="599101" y="238304"/>
                    </a:lnTo>
                    <a:lnTo>
                      <a:pt x="602832" y="232763"/>
                    </a:lnTo>
                    <a:lnTo>
                      <a:pt x="606348" y="229294"/>
                    </a:lnTo>
                    <a:lnTo>
                      <a:pt x="607865" y="223225"/>
                    </a:lnTo>
                    <a:lnTo>
                      <a:pt x="608244" y="216396"/>
                    </a:lnTo>
                    <a:lnTo>
                      <a:pt x="606348" y="201605"/>
                    </a:lnTo>
                    <a:lnTo>
                      <a:pt x="603124" y="189655"/>
                    </a:lnTo>
                    <a:lnTo>
                      <a:pt x="601796" y="177708"/>
                    </a:lnTo>
                    <a:lnTo>
                      <a:pt x="601796" y="173154"/>
                    </a:lnTo>
                    <a:lnTo>
                      <a:pt x="602909" y="171177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86" name="object 98">
                <a:extLst>
                  <a:ext uri="{FF2B5EF4-FFF2-40B4-BE49-F238E27FC236}">
                    <a16:creationId xmlns:a16="http://schemas.microsoft.com/office/drawing/2014/main" id="{64BCE6B7-443C-4559-A76F-ECA9D20D3FD8}"/>
                  </a:ext>
                </a:extLst>
              </p:cNvPr>
              <p:cNvSpPr/>
              <p:nvPr/>
            </p:nvSpPr>
            <p:spPr>
              <a:xfrm>
                <a:off x="3079777" y="2303656"/>
                <a:ext cx="1344499" cy="1418079"/>
              </a:xfrm>
              <a:custGeom>
                <a:avLst/>
                <a:gdLst/>
                <a:ahLst/>
                <a:cxnLst/>
                <a:rect l="l" t="t" r="r" b="b"/>
                <a:pathLst>
                  <a:path w="1344499" h="1418079">
                    <a:moveTo>
                      <a:pt x="1254179" y="763787"/>
                    </a:moveTo>
                    <a:lnTo>
                      <a:pt x="1287303" y="790953"/>
                    </a:lnTo>
                    <a:lnTo>
                      <a:pt x="1291626" y="801265"/>
                    </a:lnTo>
                    <a:lnTo>
                      <a:pt x="1294952" y="802595"/>
                    </a:lnTo>
                    <a:lnTo>
                      <a:pt x="1299940" y="803593"/>
                    </a:lnTo>
                    <a:lnTo>
                      <a:pt x="1306925" y="806920"/>
                    </a:lnTo>
                    <a:lnTo>
                      <a:pt x="1312578" y="811577"/>
                    </a:lnTo>
                    <a:lnTo>
                      <a:pt x="1316569" y="812575"/>
                    </a:lnTo>
                    <a:lnTo>
                      <a:pt x="1319895" y="811577"/>
                    </a:lnTo>
                    <a:lnTo>
                      <a:pt x="1320894" y="813240"/>
                    </a:lnTo>
                    <a:lnTo>
                      <a:pt x="1319895" y="816234"/>
                    </a:lnTo>
                    <a:lnTo>
                      <a:pt x="1319230" y="820225"/>
                    </a:lnTo>
                    <a:lnTo>
                      <a:pt x="1319562" y="823884"/>
                    </a:lnTo>
                    <a:lnTo>
                      <a:pt x="1319562" y="826213"/>
                    </a:lnTo>
                    <a:lnTo>
                      <a:pt x="1321225" y="829539"/>
                    </a:lnTo>
                    <a:lnTo>
                      <a:pt x="1328874" y="834862"/>
                    </a:lnTo>
                    <a:lnTo>
                      <a:pt x="1328873" y="840184"/>
                    </a:lnTo>
                    <a:lnTo>
                      <a:pt x="1331201" y="844176"/>
                    </a:lnTo>
                    <a:lnTo>
                      <a:pt x="1334527" y="848833"/>
                    </a:lnTo>
                    <a:lnTo>
                      <a:pt x="1334527" y="851494"/>
                    </a:lnTo>
                    <a:lnTo>
                      <a:pt x="1332863" y="856483"/>
                    </a:lnTo>
                    <a:lnTo>
                      <a:pt x="1334193" y="860143"/>
                    </a:lnTo>
                    <a:lnTo>
                      <a:pt x="1333860" y="862804"/>
                    </a:lnTo>
                    <a:lnTo>
                      <a:pt x="1330534" y="867128"/>
                    </a:lnTo>
                    <a:lnTo>
                      <a:pt x="1325545" y="874447"/>
                    </a:lnTo>
                    <a:lnTo>
                      <a:pt x="1323881" y="878438"/>
                    </a:lnTo>
                    <a:lnTo>
                      <a:pt x="1324546" y="888750"/>
                    </a:lnTo>
                    <a:lnTo>
                      <a:pt x="1325543" y="891411"/>
                    </a:lnTo>
                    <a:lnTo>
                      <a:pt x="1332860" y="896401"/>
                    </a:lnTo>
                    <a:lnTo>
                      <a:pt x="1334523" y="899062"/>
                    </a:lnTo>
                    <a:lnTo>
                      <a:pt x="1335853" y="903054"/>
                    </a:lnTo>
                    <a:lnTo>
                      <a:pt x="1334190" y="907045"/>
                    </a:lnTo>
                    <a:lnTo>
                      <a:pt x="1337183" y="909706"/>
                    </a:lnTo>
                    <a:lnTo>
                      <a:pt x="1339510" y="913698"/>
                    </a:lnTo>
                    <a:lnTo>
                      <a:pt x="1342836" y="918023"/>
                    </a:lnTo>
                    <a:lnTo>
                      <a:pt x="1344166" y="921349"/>
                    </a:lnTo>
                    <a:lnTo>
                      <a:pt x="1344499" y="924343"/>
                    </a:lnTo>
                    <a:lnTo>
                      <a:pt x="1343500" y="927004"/>
                    </a:lnTo>
                    <a:lnTo>
                      <a:pt x="1342835" y="931328"/>
                    </a:lnTo>
                    <a:lnTo>
                      <a:pt x="1344165" y="935320"/>
                    </a:lnTo>
                    <a:lnTo>
                      <a:pt x="1344497" y="951619"/>
                    </a:lnTo>
                    <a:lnTo>
                      <a:pt x="1342501" y="954946"/>
                    </a:lnTo>
                    <a:lnTo>
                      <a:pt x="1338842" y="954614"/>
                    </a:lnTo>
                    <a:lnTo>
                      <a:pt x="1337512" y="958272"/>
                    </a:lnTo>
                    <a:lnTo>
                      <a:pt x="1336846" y="962930"/>
                    </a:lnTo>
                    <a:lnTo>
                      <a:pt x="1338176" y="966921"/>
                    </a:lnTo>
                    <a:lnTo>
                      <a:pt x="1335848" y="970913"/>
                    </a:lnTo>
                    <a:lnTo>
                      <a:pt x="1334184" y="974239"/>
                    </a:lnTo>
                    <a:lnTo>
                      <a:pt x="1336845" y="978231"/>
                    </a:lnTo>
                    <a:lnTo>
                      <a:pt x="1337510" y="982888"/>
                    </a:lnTo>
                    <a:lnTo>
                      <a:pt x="1335180" y="989874"/>
                    </a:lnTo>
                    <a:lnTo>
                      <a:pt x="1333517" y="997192"/>
                    </a:lnTo>
                    <a:lnTo>
                      <a:pt x="1333517" y="1001849"/>
                    </a:lnTo>
                    <a:lnTo>
                      <a:pt x="1337175" y="1007504"/>
                    </a:lnTo>
                    <a:lnTo>
                      <a:pt x="1336842" y="1013824"/>
                    </a:lnTo>
                    <a:lnTo>
                      <a:pt x="1335844" y="1019812"/>
                    </a:lnTo>
                    <a:lnTo>
                      <a:pt x="1338504" y="1023138"/>
                    </a:lnTo>
                    <a:lnTo>
                      <a:pt x="1338504" y="1025466"/>
                    </a:lnTo>
                    <a:lnTo>
                      <a:pt x="1335843" y="1029458"/>
                    </a:lnTo>
                    <a:lnTo>
                      <a:pt x="1332516" y="1031787"/>
                    </a:lnTo>
                    <a:lnTo>
                      <a:pt x="1333514" y="1034115"/>
                    </a:lnTo>
                    <a:lnTo>
                      <a:pt x="1336175" y="1034115"/>
                    </a:lnTo>
                    <a:lnTo>
                      <a:pt x="1336803" y="1034429"/>
                    </a:lnTo>
                    <a:lnTo>
                      <a:pt x="1322796" y="1040362"/>
                    </a:lnTo>
                    <a:lnTo>
                      <a:pt x="1316341" y="1044469"/>
                    </a:lnTo>
                    <a:lnTo>
                      <a:pt x="1298163" y="1055076"/>
                    </a:lnTo>
                    <a:lnTo>
                      <a:pt x="1295799" y="1059141"/>
                    </a:lnTo>
                    <a:lnTo>
                      <a:pt x="1285128" y="1060565"/>
                    </a:lnTo>
                    <a:lnTo>
                      <a:pt x="1278486" y="1059141"/>
                    </a:lnTo>
                    <a:lnTo>
                      <a:pt x="1266454" y="1057382"/>
                    </a:lnTo>
                    <a:lnTo>
                      <a:pt x="1262053" y="1057382"/>
                    </a:lnTo>
                    <a:lnTo>
                      <a:pt x="1249727" y="1057382"/>
                    </a:lnTo>
                    <a:lnTo>
                      <a:pt x="1243272" y="1059727"/>
                    </a:lnTo>
                    <a:lnTo>
                      <a:pt x="1239751" y="1058260"/>
                    </a:lnTo>
                    <a:lnTo>
                      <a:pt x="1233650" y="1056565"/>
                    </a:lnTo>
                    <a:lnTo>
                      <a:pt x="1222466" y="1056677"/>
                    </a:lnTo>
                    <a:lnTo>
                      <a:pt x="1206685" y="1066054"/>
                    </a:lnTo>
                    <a:lnTo>
                      <a:pt x="1199595" y="1073144"/>
                    </a:lnTo>
                    <a:lnTo>
                      <a:pt x="1192506" y="1076802"/>
                    </a:lnTo>
                    <a:lnTo>
                      <a:pt x="1184959" y="1078403"/>
                    </a:lnTo>
                    <a:lnTo>
                      <a:pt x="1178327" y="1081835"/>
                    </a:lnTo>
                    <a:lnTo>
                      <a:pt x="1170323" y="1089840"/>
                    </a:lnTo>
                    <a:lnTo>
                      <a:pt x="1163690" y="1096012"/>
                    </a:lnTo>
                    <a:lnTo>
                      <a:pt x="1157744" y="1097613"/>
                    </a:lnTo>
                    <a:lnTo>
                      <a:pt x="1151341" y="1097613"/>
                    </a:lnTo>
                    <a:lnTo>
                      <a:pt x="1144251" y="1099672"/>
                    </a:lnTo>
                    <a:lnTo>
                      <a:pt x="1140363" y="1106304"/>
                    </a:lnTo>
                    <a:lnTo>
                      <a:pt x="1127099" y="1123229"/>
                    </a:lnTo>
                    <a:lnTo>
                      <a:pt x="1117494" y="1131004"/>
                    </a:lnTo>
                    <a:lnTo>
                      <a:pt x="1106974" y="1139922"/>
                    </a:lnTo>
                    <a:lnTo>
                      <a:pt x="1103772" y="1147012"/>
                    </a:lnTo>
                    <a:lnTo>
                      <a:pt x="1098741" y="1163251"/>
                    </a:lnTo>
                    <a:lnTo>
                      <a:pt x="1089262" y="1179147"/>
                    </a:lnTo>
                    <a:lnTo>
                      <a:pt x="1085829" y="1181611"/>
                    </a:lnTo>
                    <a:lnTo>
                      <a:pt x="1079872" y="1187191"/>
                    </a:lnTo>
                    <a:lnTo>
                      <a:pt x="1074889" y="1194710"/>
                    </a:lnTo>
                    <a:lnTo>
                      <a:pt x="1065487" y="1222237"/>
                    </a:lnTo>
                    <a:lnTo>
                      <a:pt x="1057118" y="1236663"/>
                    </a:lnTo>
                    <a:lnTo>
                      <a:pt x="1056206" y="1237380"/>
                    </a:lnTo>
                    <a:lnTo>
                      <a:pt x="1044193" y="1242413"/>
                    </a:lnTo>
                    <a:lnTo>
                      <a:pt x="1033624" y="1252884"/>
                    </a:lnTo>
                    <a:lnTo>
                      <a:pt x="1032219" y="1257909"/>
                    </a:lnTo>
                    <a:lnTo>
                      <a:pt x="1023037" y="1273741"/>
                    </a:lnTo>
                    <a:lnTo>
                      <a:pt x="1017797" y="1292484"/>
                    </a:lnTo>
                    <a:lnTo>
                      <a:pt x="1015584" y="1305242"/>
                    </a:lnTo>
                    <a:lnTo>
                      <a:pt x="1014548" y="1323565"/>
                    </a:lnTo>
                    <a:lnTo>
                      <a:pt x="1013227" y="1342687"/>
                    </a:lnTo>
                    <a:lnTo>
                      <a:pt x="1010463" y="1346752"/>
                    </a:lnTo>
                    <a:lnTo>
                      <a:pt x="1001643" y="1348514"/>
                    </a:lnTo>
                    <a:lnTo>
                      <a:pt x="994165" y="1353082"/>
                    </a:lnTo>
                    <a:lnTo>
                      <a:pt x="989492" y="1359853"/>
                    </a:lnTo>
                    <a:lnTo>
                      <a:pt x="964725" y="1351697"/>
                    </a:lnTo>
                    <a:lnTo>
                      <a:pt x="933394" y="1343693"/>
                    </a:lnTo>
                    <a:lnTo>
                      <a:pt x="905950" y="1333171"/>
                    </a:lnTo>
                    <a:lnTo>
                      <a:pt x="879878" y="1322879"/>
                    </a:lnTo>
                    <a:lnTo>
                      <a:pt x="854493" y="1309157"/>
                    </a:lnTo>
                    <a:lnTo>
                      <a:pt x="838027" y="1295436"/>
                    </a:lnTo>
                    <a:lnTo>
                      <a:pt x="836427" y="1288577"/>
                    </a:lnTo>
                    <a:lnTo>
                      <a:pt x="838485" y="1281029"/>
                    </a:lnTo>
                    <a:lnTo>
                      <a:pt x="836427" y="1267307"/>
                    </a:lnTo>
                    <a:lnTo>
                      <a:pt x="831167" y="1248783"/>
                    </a:lnTo>
                    <a:lnTo>
                      <a:pt x="824306" y="1237578"/>
                    </a:lnTo>
                    <a:lnTo>
                      <a:pt x="816759" y="1230715"/>
                    </a:lnTo>
                    <a:lnTo>
                      <a:pt x="805781" y="1221110"/>
                    </a:lnTo>
                    <a:lnTo>
                      <a:pt x="801893" y="1215849"/>
                    </a:lnTo>
                    <a:lnTo>
                      <a:pt x="796634" y="1209446"/>
                    </a:lnTo>
                    <a:lnTo>
                      <a:pt x="786113" y="1201441"/>
                    </a:lnTo>
                    <a:lnTo>
                      <a:pt x="759127" y="1195038"/>
                    </a:lnTo>
                    <a:lnTo>
                      <a:pt x="735114" y="1199385"/>
                    </a:lnTo>
                    <a:lnTo>
                      <a:pt x="716590" y="1213793"/>
                    </a:lnTo>
                    <a:lnTo>
                      <a:pt x="699249" y="1238905"/>
                    </a:lnTo>
                    <a:lnTo>
                      <a:pt x="692721" y="1248698"/>
                    </a:lnTo>
                    <a:lnTo>
                      <a:pt x="676366" y="1277505"/>
                    </a:lnTo>
                    <a:lnTo>
                      <a:pt x="668853" y="1284266"/>
                    </a:lnTo>
                    <a:lnTo>
                      <a:pt x="664086" y="1285384"/>
                    </a:lnTo>
                    <a:lnTo>
                      <a:pt x="655504" y="1283085"/>
                    </a:lnTo>
                    <a:lnTo>
                      <a:pt x="647796" y="1282174"/>
                    </a:lnTo>
                    <a:lnTo>
                      <a:pt x="641911" y="1280807"/>
                    </a:lnTo>
                    <a:lnTo>
                      <a:pt x="631826" y="1279759"/>
                    </a:lnTo>
                    <a:lnTo>
                      <a:pt x="616539" y="1278103"/>
                    </a:lnTo>
                    <a:lnTo>
                      <a:pt x="606410" y="1277368"/>
                    </a:lnTo>
                    <a:lnTo>
                      <a:pt x="597017" y="1281788"/>
                    </a:lnTo>
                    <a:lnTo>
                      <a:pt x="587439" y="1293206"/>
                    </a:lnTo>
                    <a:lnTo>
                      <a:pt x="576388" y="1300755"/>
                    </a:lnTo>
                    <a:lnTo>
                      <a:pt x="562943" y="1304443"/>
                    </a:lnTo>
                    <a:lnTo>
                      <a:pt x="549771" y="1306901"/>
                    </a:lnTo>
                    <a:lnTo>
                      <a:pt x="538493" y="1306044"/>
                    </a:lnTo>
                    <a:lnTo>
                      <a:pt x="519898" y="1308362"/>
                    </a:lnTo>
                    <a:lnTo>
                      <a:pt x="499774" y="1309744"/>
                    </a:lnTo>
                    <a:lnTo>
                      <a:pt x="488302" y="1314276"/>
                    </a:lnTo>
                    <a:lnTo>
                      <a:pt x="479441" y="1318750"/>
                    </a:lnTo>
                    <a:lnTo>
                      <a:pt x="469382" y="1329452"/>
                    </a:lnTo>
                    <a:lnTo>
                      <a:pt x="464183" y="1336961"/>
                    </a:lnTo>
                    <a:lnTo>
                      <a:pt x="461198" y="1346102"/>
                    </a:lnTo>
                    <a:lnTo>
                      <a:pt x="454411" y="1360989"/>
                    </a:lnTo>
                    <a:lnTo>
                      <a:pt x="445256" y="1374009"/>
                    </a:lnTo>
                    <a:lnTo>
                      <a:pt x="436918" y="1380412"/>
                    </a:lnTo>
                    <a:lnTo>
                      <a:pt x="417455" y="1385884"/>
                    </a:lnTo>
                    <a:lnTo>
                      <a:pt x="403722" y="1395172"/>
                    </a:lnTo>
                    <a:lnTo>
                      <a:pt x="393386" y="1401791"/>
                    </a:lnTo>
                    <a:lnTo>
                      <a:pt x="378636" y="1413611"/>
                    </a:lnTo>
                    <a:lnTo>
                      <a:pt x="368931" y="1418079"/>
                    </a:lnTo>
                    <a:lnTo>
                      <a:pt x="360878" y="1416941"/>
                    </a:lnTo>
                    <a:lnTo>
                      <a:pt x="331474" y="1396299"/>
                    </a:lnTo>
                    <a:lnTo>
                      <a:pt x="325430" y="1393404"/>
                    </a:lnTo>
                    <a:lnTo>
                      <a:pt x="319397" y="1389121"/>
                    </a:lnTo>
                    <a:lnTo>
                      <a:pt x="316276" y="1385552"/>
                    </a:lnTo>
                    <a:lnTo>
                      <a:pt x="309561" y="1379957"/>
                    </a:lnTo>
                    <a:lnTo>
                      <a:pt x="305294" y="1375609"/>
                    </a:lnTo>
                    <a:lnTo>
                      <a:pt x="303471" y="1372976"/>
                    </a:lnTo>
                    <a:lnTo>
                      <a:pt x="300342" y="1370488"/>
                    </a:lnTo>
                    <a:lnTo>
                      <a:pt x="285041" y="1355582"/>
                    </a:lnTo>
                    <a:lnTo>
                      <a:pt x="282983" y="1350552"/>
                    </a:lnTo>
                    <a:lnTo>
                      <a:pt x="281958" y="1344082"/>
                    </a:lnTo>
                    <a:lnTo>
                      <a:pt x="279994" y="1339677"/>
                    </a:lnTo>
                    <a:lnTo>
                      <a:pt x="276022" y="1336949"/>
                    </a:lnTo>
                    <a:lnTo>
                      <a:pt x="270813" y="1335445"/>
                    </a:lnTo>
                    <a:lnTo>
                      <a:pt x="265599" y="1334634"/>
                    </a:lnTo>
                    <a:lnTo>
                      <a:pt x="258877" y="1330038"/>
                    </a:lnTo>
                    <a:lnTo>
                      <a:pt x="252612" y="1325986"/>
                    </a:lnTo>
                    <a:lnTo>
                      <a:pt x="245911" y="1318462"/>
                    </a:lnTo>
                    <a:lnTo>
                      <a:pt x="219611" y="1293304"/>
                    </a:lnTo>
                    <a:lnTo>
                      <a:pt x="208547" y="1284130"/>
                    </a:lnTo>
                    <a:lnTo>
                      <a:pt x="199573" y="1272507"/>
                    </a:lnTo>
                    <a:lnTo>
                      <a:pt x="196306" y="1268015"/>
                    </a:lnTo>
                    <a:lnTo>
                      <a:pt x="193329" y="1255284"/>
                    </a:lnTo>
                    <a:lnTo>
                      <a:pt x="190606" y="1249719"/>
                    </a:lnTo>
                    <a:lnTo>
                      <a:pt x="185446" y="1241438"/>
                    </a:lnTo>
                    <a:lnTo>
                      <a:pt x="180648" y="1236241"/>
                    </a:lnTo>
                    <a:lnTo>
                      <a:pt x="174764" y="1232498"/>
                    </a:lnTo>
                    <a:lnTo>
                      <a:pt x="166343" y="1229351"/>
                    </a:lnTo>
                    <a:lnTo>
                      <a:pt x="160436" y="1228689"/>
                    </a:lnTo>
                    <a:lnTo>
                      <a:pt x="144513" y="1222635"/>
                    </a:lnTo>
                    <a:lnTo>
                      <a:pt x="138170" y="1215958"/>
                    </a:lnTo>
                    <a:lnTo>
                      <a:pt x="133502" y="1214400"/>
                    </a:lnTo>
                    <a:lnTo>
                      <a:pt x="127277" y="1214399"/>
                    </a:lnTo>
                    <a:lnTo>
                      <a:pt x="118717" y="1212844"/>
                    </a:lnTo>
                    <a:lnTo>
                      <a:pt x="112492" y="1205840"/>
                    </a:lnTo>
                    <a:lnTo>
                      <a:pt x="109380" y="1199615"/>
                    </a:lnTo>
                    <a:lnTo>
                      <a:pt x="104711" y="1192614"/>
                    </a:lnTo>
                    <a:lnTo>
                      <a:pt x="101495" y="1184636"/>
                    </a:lnTo>
                    <a:lnTo>
                      <a:pt x="99838" y="1180235"/>
                    </a:lnTo>
                    <a:lnTo>
                      <a:pt x="95581" y="1174579"/>
                    </a:lnTo>
                    <a:lnTo>
                      <a:pt x="90787" y="1168765"/>
                    </a:lnTo>
                    <a:lnTo>
                      <a:pt x="88725" y="1167285"/>
                    </a:lnTo>
                    <a:lnTo>
                      <a:pt x="85754" y="1164259"/>
                    </a:lnTo>
                    <a:lnTo>
                      <a:pt x="85245" y="1160329"/>
                    </a:lnTo>
                    <a:lnTo>
                      <a:pt x="87808" y="1156343"/>
                    </a:lnTo>
                    <a:lnTo>
                      <a:pt x="90827" y="1152978"/>
                    </a:lnTo>
                    <a:lnTo>
                      <a:pt x="91085" y="1149129"/>
                    </a:lnTo>
                    <a:lnTo>
                      <a:pt x="93747" y="1143093"/>
                    </a:lnTo>
                    <a:lnTo>
                      <a:pt x="96323" y="1139487"/>
                    </a:lnTo>
                    <a:lnTo>
                      <a:pt x="97354" y="1134849"/>
                    </a:lnTo>
                    <a:lnTo>
                      <a:pt x="96581" y="1129694"/>
                    </a:lnTo>
                    <a:lnTo>
                      <a:pt x="96581" y="1122221"/>
                    </a:lnTo>
                    <a:lnTo>
                      <a:pt x="97354" y="1115520"/>
                    </a:lnTo>
                    <a:lnTo>
                      <a:pt x="98384" y="1106501"/>
                    </a:lnTo>
                    <a:lnTo>
                      <a:pt x="97611" y="1099287"/>
                    </a:lnTo>
                    <a:lnTo>
                      <a:pt x="96199" y="1090407"/>
                    </a:lnTo>
                    <a:lnTo>
                      <a:pt x="99975" y="1077728"/>
                    </a:lnTo>
                    <a:lnTo>
                      <a:pt x="102656" y="1071030"/>
                    </a:lnTo>
                    <a:lnTo>
                      <a:pt x="104667" y="1067008"/>
                    </a:lnTo>
                    <a:lnTo>
                      <a:pt x="110028" y="1052261"/>
                    </a:lnTo>
                    <a:lnTo>
                      <a:pt x="116730" y="1030820"/>
                    </a:lnTo>
                    <a:lnTo>
                      <a:pt x="119411" y="1021434"/>
                    </a:lnTo>
                    <a:lnTo>
                      <a:pt x="122761" y="1009371"/>
                    </a:lnTo>
                    <a:lnTo>
                      <a:pt x="122761" y="999988"/>
                    </a:lnTo>
                    <a:lnTo>
                      <a:pt x="118810" y="991005"/>
                    </a:lnTo>
                    <a:lnTo>
                      <a:pt x="115401" y="984742"/>
                    </a:lnTo>
                    <a:lnTo>
                      <a:pt x="111862" y="975395"/>
                    </a:lnTo>
                    <a:lnTo>
                      <a:pt x="110612" y="967916"/>
                    </a:lnTo>
                    <a:lnTo>
                      <a:pt x="111897" y="960225"/>
                    </a:lnTo>
                    <a:lnTo>
                      <a:pt x="119145" y="955890"/>
                    </a:lnTo>
                    <a:lnTo>
                      <a:pt x="127513" y="955878"/>
                    </a:lnTo>
                    <a:lnTo>
                      <a:pt x="135160" y="953362"/>
                    </a:lnTo>
                    <a:lnTo>
                      <a:pt x="136500" y="945996"/>
                    </a:lnTo>
                    <a:lnTo>
                      <a:pt x="136500" y="932591"/>
                    </a:lnTo>
                    <a:lnTo>
                      <a:pt x="135830" y="921868"/>
                    </a:lnTo>
                    <a:lnTo>
                      <a:pt x="131848" y="909243"/>
                    </a:lnTo>
                    <a:lnTo>
                      <a:pt x="127960" y="905592"/>
                    </a:lnTo>
                    <a:lnTo>
                      <a:pt x="125965" y="902092"/>
                    </a:lnTo>
                    <a:lnTo>
                      <a:pt x="123639" y="898010"/>
                    </a:lnTo>
                    <a:lnTo>
                      <a:pt x="122677" y="893153"/>
                    </a:lnTo>
                    <a:lnTo>
                      <a:pt x="120909" y="882973"/>
                    </a:lnTo>
                    <a:lnTo>
                      <a:pt x="121756" y="872195"/>
                    </a:lnTo>
                    <a:lnTo>
                      <a:pt x="121810" y="864881"/>
                    </a:lnTo>
                    <a:lnTo>
                      <a:pt x="121465" y="859565"/>
                    </a:lnTo>
                    <a:lnTo>
                      <a:pt x="119964" y="855009"/>
                    </a:lnTo>
                    <a:lnTo>
                      <a:pt x="117314" y="849905"/>
                    </a:lnTo>
                    <a:lnTo>
                      <a:pt x="108641" y="839179"/>
                    </a:lnTo>
                    <a:lnTo>
                      <a:pt x="104971" y="831625"/>
                    </a:lnTo>
                    <a:lnTo>
                      <a:pt x="101302" y="822126"/>
                    </a:lnTo>
                    <a:lnTo>
                      <a:pt x="100870" y="813708"/>
                    </a:lnTo>
                    <a:lnTo>
                      <a:pt x="100654" y="805937"/>
                    </a:lnTo>
                    <a:lnTo>
                      <a:pt x="103094" y="789647"/>
                    </a:lnTo>
                    <a:lnTo>
                      <a:pt x="104860" y="779185"/>
                    </a:lnTo>
                    <a:lnTo>
                      <a:pt x="108706" y="767818"/>
                    </a:lnTo>
                    <a:lnTo>
                      <a:pt x="112605" y="759455"/>
                    </a:lnTo>
                    <a:lnTo>
                      <a:pt x="114328" y="754923"/>
                    </a:lnTo>
                    <a:lnTo>
                      <a:pt x="114364" y="752545"/>
                    </a:lnTo>
                    <a:lnTo>
                      <a:pt x="118574" y="752162"/>
                    </a:lnTo>
                    <a:lnTo>
                      <a:pt x="119530" y="751843"/>
                    </a:lnTo>
                    <a:lnTo>
                      <a:pt x="124947" y="750886"/>
                    </a:lnTo>
                    <a:lnTo>
                      <a:pt x="129407" y="748337"/>
                    </a:lnTo>
                    <a:lnTo>
                      <a:pt x="132913" y="745151"/>
                    </a:lnTo>
                    <a:lnTo>
                      <a:pt x="131767" y="736220"/>
                    </a:lnTo>
                    <a:lnTo>
                      <a:pt x="129015" y="728881"/>
                    </a:lnTo>
                    <a:lnTo>
                      <a:pt x="127179" y="720622"/>
                    </a:lnTo>
                    <a:lnTo>
                      <a:pt x="126262" y="710530"/>
                    </a:lnTo>
                    <a:lnTo>
                      <a:pt x="127179" y="702271"/>
                    </a:lnTo>
                    <a:lnTo>
                      <a:pt x="126262" y="694012"/>
                    </a:lnTo>
                    <a:lnTo>
                      <a:pt x="126261" y="683917"/>
                    </a:lnTo>
                    <a:lnTo>
                      <a:pt x="118002" y="677496"/>
                    </a:lnTo>
                    <a:lnTo>
                      <a:pt x="106073" y="672905"/>
                    </a:lnTo>
                    <a:lnTo>
                      <a:pt x="99650" y="669236"/>
                    </a:lnTo>
                    <a:lnTo>
                      <a:pt x="97815" y="660977"/>
                    </a:lnTo>
                    <a:lnTo>
                      <a:pt x="98733" y="650883"/>
                    </a:lnTo>
                    <a:lnTo>
                      <a:pt x="98732" y="647213"/>
                    </a:lnTo>
                    <a:lnTo>
                      <a:pt x="100568" y="641709"/>
                    </a:lnTo>
                    <a:lnTo>
                      <a:pt x="108826" y="634364"/>
                    </a:lnTo>
                    <a:lnTo>
                      <a:pt x="120943" y="628884"/>
                    </a:lnTo>
                    <a:lnTo>
                      <a:pt x="122767" y="627228"/>
                    </a:lnTo>
                    <a:lnTo>
                      <a:pt x="124756" y="624904"/>
                    </a:lnTo>
                    <a:lnTo>
                      <a:pt x="129066" y="620095"/>
                    </a:lnTo>
                    <a:lnTo>
                      <a:pt x="131388" y="615791"/>
                    </a:lnTo>
                    <a:lnTo>
                      <a:pt x="133377" y="612474"/>
                    </a:lnTo>
                    <a:lnTo>
                      <a:pt x="136527" y="609154"/>
                    </a:lnTo>
                    <a:lnTo>
                      <a:pt x="139346" y="606338"/>
                    </a:lnTo>
                    <a:lnTo>
                      <a:pt x="142330" y="601529"/>
                    </a:lnTo>
                    <a:lnTo>
                      <a:pt x="145314" y="600202"/>
                    </a:lnTo>
                    <a:lnTo>
                      <a:pt x="150454" y="600035"/>
                    </a:lnTo>
                    <a:lnTo>
                      <a:pt x="155925" y="598713"/>
                    </a:lnTo>
                    <a:lnTo>
                      <a:pt x="159572" y="598546"/>
                    </a:lnTo>
                    <a:lnTo>
                      <a:pt x="163385" y="596891"/>
                    </a:lnTo>
                    <a:lnTo>
                      <a:pt x="170348" y="594734"/>
                    </a:lnTo>
                    <a:lnTo>
                      <a:pt x="173167" y="591417"/>
                    </a:lnTo>
                    <a:lnTo>
                      <a:pt x="174824" y="587437"/>
                    </a:lnTo>
                    <a:lnTo>
                      <a:pt x="175488" y="583124"/>
                    </a:lnTo>
                    <a:lnTo>
                      <a:pt x="173996" y="579148"/>
                    </a:lnTo>
                    <a:lnTo>
                      <a:pt x="171536" y="572778"/>
                    </a:lnTo>
                    <a:lnTo>
                      <a:pt x="172060" y="570050"/>
                    </a:lnTo>
                    <a:lnTo>
                      <a:pt x="172060" y="567954"/>
                    </a:lnTo>
                    <a:lnTo>
                      <a:pt x="171640" y="565961"/>
                    </a:lnTo>
                    <a:lnTo>
                      <a:pt x="171535" y="563546"/>
                    </a:lnTo>
                    <a:lnTo>
                      <a:pt x="172795" y="561866"/>
                    </a:lnTo>
                    <a:lnTo>
                      <a:pt x="175942" y="560712"/>
                    </a:lnTo>
                    <a:lnTo>
                      <a:pt x="178830" y="557887"/>
                    </a:lnTo>
                    <a:lnTo>
                      <a:pt x="179750" y="556049"/>
                    </a:lnTo>
                    <a:lnTo>
                      <a:pt x="184090" y="546186"/>
                    </a:lnTo>
                    <a:lnTo>
                      <a:pt x="188692" y="537769"/>
                    </a:lnTo>
                    <a:lnTo>
                      <a:pt x="191717" y="528695"/>
                    </a:lnTo>
                    <a:lnTo>
                      <a:pt x="193690" y="521201"/>
                    </a:lnTo>
                    <a:lnTo>
                      <a:pt x="193701" y="515569"/>
                    </a:lnTo>
                    <a:lnTo>
                      <a:pt x="190817" y="511079"/>
                    </a:lnTo>
                    <a:lnTo>
                      <a:pt x="185631" y="506420"/>
                    </a:lnTo>
                    <a:lnTo>
                      <a:pt x="179519" y="502367"/>
                    </a:lnTo>
                    <a:lnTo>
                      <a:pt x="172950" y="497847"/>
                    </a:lnTo>
                    <a:lnTo>
                      <a:pt x="166609" y="493640"/>
                    </a:lnTo>
                    <a:lnTo>
                      <a:pt x="161652" y="489211"/>
                    </a:lnTo>
                    <a:lnTo>
                      <a:pt x="157010" y="483707"/>
                    </a:lnTo>
                    <a:lnTo>
                      <a:pt x="151621" y="475192"/>
                    </a:lnTo>
                    <a:lnTo>
                      <a:pt x="148431" y="470547"/>
                    </a:lnTo>
                    <a:lnTo>
                      <a:pt x="145323" y="465210"/>
                    </a:lnTo>
                    <a:lnTo>
                      <a:pt x="137036" y="443813"/>
                    </a:lnTo>
                    <a:lnTo>
                      <a:pt x="132349" y="433995"/>
                    </a:lnTo>
                    <a:lnTo>
                      <a:pt x="130062" y="431665"/>
                    </a:lnTo>
                    <a:lnTo>
                      <a:pt x="124525" y="433087"/>
                    </a:lnTo>
                    <a:lnTo>
                      <a:pt x="120900" y="435368"/>
                    </a:lnTo>
                    <a:lnTo>
                      <a:pt x="116886" y="438339"/>
                    </a:lnTo>
                    <a:lnTo>
                      <a:pt x="112270" y="441525"/>
                    </a:lnTo>
                    <a:lnTo>
                      <a:pt x="107080" y="445915"/>
                    </a:lnTo>
                    <a:lnTo>
                      <a:pt x="103886" y="449505"/>
                    </a:lnTo>
                    <a:lnTo>
                      <a:pt x="99095" y="454299"/>
                    </a:lnTo>
                    <a:lnTo>
                      <a:pt x="94704" y="458293"/>
                    </a:lnTo>
                    <a:lnTo>
                      <a:pt x="89514" y="462680"/>
                    </a:lnTo>
                    <a:lnTo>
                      <a:pt x="81130" y="467473"/>
                    </a:lnTo>
                    <a:lnTo>
                      <a:pt x="57176" y="473063"/>
                    </a:lnTo>
                    <a:lnTo>
                      <a:pt x="46398" y="473460"/>
                    </a:lnTo>
                    <a:lnTo>
                      <a:pt x="40808" y="471866"/>
                    </a:lnTo>
                    <a:lnTo>
                      <a:pt x="30428" y="466273"/>
                    </a:lnTo>
                    <a:lnTo>
                      <a:pt x="23404" y="455696"/>
                    </a:lnTo>
                    <a:lnTo>
                      <a:pt x="19694" y="449420"/>
                    </a:lnTo>
                    <a:lnTo>
                      <a:pt x="12274" y="443712"/>
                    </a:lnTo>
                    <a:lnTo>
                      <a:pt x="5710" y="440319"/>
                    </a:lnTo>
                    <a:lnTo>
                      <a:pt x="2856" y="438573"/>
                    </a:lnTo>
                    <a:lnTo>
                      <a:pt x="3293" y="434910"/>
                    </a:lnTo>
                    <a:lnTo>
                      <a:pt x="6566" y="434007"/>
                    </a:lnTo>
                    <a:lnTo>
                      <a:pt x="8564" y="428299"/>
                    </a:lnTo>
                    <a:lnTo>
                      <a:pt x="8564" y="422592"/>
                    </a:lnTo>
                    <a:lnTo>
                      <a:pt x="5680" y="413056"/>
                    </a:lnTo>
                    <a:lnTo>
                      <a:pt x="4967" y="405030"/>
                    </a:lnTo>
                    <a:lnTo>
                      <a:pt x="4874" y="404752"/>
                    </a:lnTo>
                    <a:lnTo>
                      <a:pt x="5007" y="404567"/>
                    </a:lnTo>
                    <a:lnTo>
                      <a:pt x="5502" y="400112"/>
                    </a:lnTo>
                    <a:lnTo>
                      <a:pt x="4489" y="396395"/>
                    </a:lnTo>
                    <a:lnTo>
                      <a:pt x="4018" y="394668"/>
                    </a:lnTo>
                    <a:lnTo>
                      <a:pt x="3801" y="394420"/>
                    </a:lnTo>
                    <a:lnTo>
                      <a:pt x="3" y="387584"/>
                    </a:lnTo>
                    <a:lnTo>
                      <a:pt x="1280" y="388773"/>
                    </a:lnTo>
                    <a:lnTo>
                      <a:pt x="2646" y="390259"/>
                    </a:lnTo>
                    <a:lnTo>
                      <a:pt x="7355" y="387011"/>
                    </a:lnTo>
                    <a:lnTo>
                      <a:pt x="9349" y="386173"/>
                    </a:lnTo>
                    <a:lnTo>
                      <a:pt x="10379" y="384514"/>
                    </a:lnTo>
                    <a:lnTo>
                      <a:pt x="12276" y="383139"/>
                    </a:lnTo>
                    <a:lnTo>
                      <a:pt x="13802" y="382312"/>
                    </a:lnTo>
                    <a:lnTo>
                      <a:pt x="14657" y="382285"/>
                    </a:lnTo>
                    <a:lnTo>
                      <a:pt x="16128" y="382084"/>
                    </a:lnTo>
                    <a:lnTo>
                      <a:pt x="17361" y="381731"/>
                    </a:lnTo>
                    <a:lnTo>
                      <a:pt x="19102" y="380361"/>
                    </a:lnTo>
                    <a:lnTo>
                      <a:pt x="21371" y="378509"/>
                    </a:lnTo>
                    <a:lnTo>
                      <a:pt x="23143" y="375820"/>
                    </a:lnTo>
                    <a:lnTo>
                      <a:pt x="25794" y="373798"/>
                    </a:lnTo>
                    <a:lnTo>
                      <a:pt x="28635" y="370532"/>
                    </a:lnTo>
                    <a:lnTo>
                      <a:pt x="29673" y="369107"/>
                    </a:lnTo>
                    <a:lnTo>
                      <a:pt x="29658" y="366476"/>
                    </a:lnTo>
                    <a:lnTo>
                      <a:pt x="29531" y="365088"/>
                    </a:lnTo>
                    <a:lnTo>
                      <a:pt x="29457" y="363001"/>
                    </a:lnTo>
                    <a:lnTo>
                      <a:pt x="29291" y="360532"/>
                    </a:lnTo>
                    <a:lnTo>
                      <a:pt x="29284" y="358132"/>
                    </a:lnTo>
                    <a:lnTo>
                      <a:pt x="29279" y="355811"/>
                    </a:lnTo>
                    <a:lnTo>
                      <a:pt x="29252" y="355039"/>
                    </a:lnTo>
                    <a:lnTo>
                      <a:pt x="29222" y="352023"/>
                    </a:lnTo>
                    <a:lnTo>
                      <a:pt x="29506" y="349074"/>
                    </a:lnTo>
                    <a:lnTo>
                      <a:pt x="29338" y="346525"/>
                    </a:lnTo>
                    <a:lnTo>
                      <a:pt x="29002" y="345838"/>
                    </a:lnTo>
                    <a:lnTo>
                      <a:pt x="28134" y="343314"/>
                    </a:lnTo>
                    <a:lnTo>
                      <a:pt x="27741" y="341006"/>
                    </a:lnTo>
                    <a:lnTo>
                      <a:pt x="27428" y="338773"/>
                    </a:lnTo>
                    <a:lnTo>
                      <a:pt x="27223" y="337388"/>
                    </a:lnTo>
                    <a:lnTo>
                      <a:pt x="26857" y="335851"/>
                    </a:lnTo>
                    <a:lnTo>
                      <a:pt x="25797" y="334493"/>
                    </a:lnTo>
                    <a:lnTo>
                      <a:pt x="24992" y="333746"/>
                    </a:lnTo>
                    <a:lnTo>
                      <a:pt x="23744" y="331464"/>
                    </a:lnTo>
                    <a:lnTo>
                      <a:pt x="23387" y="330161"/>
                    </a:lnTo>
                    <a:lnTo>
                      <a:pt x="22788" y="328633"/>
                    </a:lnTo>
                    <a:lnTo>
                      <a:pt x="22913" y="327779"/>
                    </a:lnTo>
                    <a:lnTo>
                      <a:pt x="23191" y="326841"/>
                    </a:lnTo>
                    <a:lnTo>
                      <a:pt x="23477" y="326136"/>
                    </a:lnTo>
                    <a:lnTo>
                      <a:pt x="23994" y="325343"/>
                    </a:lnTo>
                    <a:lnTo>
                      <a:pt x="24874" y="323846"/>
                    </a:lnTo>
                    <a:lnTo>
                      <a:pt x="26427" y="321553"/>
                    </a:lnTo>
                    <a:lnTo>
                      <a:pt x="27324" y="320516"/>
                    </a:lnTo>
                    <a:lnTo>
                      <a:pt x="28376" y="319475"/>
                    </a:lnTo>
                    <a:lnTo>
                      <a:pt x="29731" y="318193"/>
                    </a:lnTo>
                    <a:lnTo>
                      <a:pt x="31378" y="316361"/>
                    </a:lnTo>
                    <a:lnTo>
                      <a:pt x="33194" y="314909"/>
                    </a:lnTo>
                    <a:lnTo>
                      <a:pt x="34177" y="314104"/>
                    </a:lnTo>
                    <a:lnTo>
                      <a:pt x="36220" y="312488"/>
                    </a:lnTo>
                    <a:lnTo>
                      <a:pt x="37431" y="311522"/>
                    </a:lnTo>
                    <a:lnTo>
                      <a:pt x="38256" y="310644"/>
                    </a:lnTo>
                    <a:lnTo>
                      <a:pt x="39933" y="309660"/>
                    </a:lnTo>
                    <a:lnTo>
                      <a:pt x="42015" y="309128"/>
                    </a:lnTo>
                    <a:lnTo>
                      <a:pt x="43225" y="308159"/>
                    </a:lnTo>
                    <a:lnTo>
                      <a:pt x="44547" y="308116"/>
                    </a:lnTo>
                    <a:lnTo>
                      <a:pt x="46082" y="307524"/>
                    </a:lnTo>
                    <a:lnTo>
                      <a:pt x="47314" y="307175"/>
                    </a:lnTo>
                    <a:lnTo>
                      <a:pt x="48406" y="307217"/>
                    </a:lnTo>
                    <a:lnTo>
                      <a:pt x="49571" y="307178"/>
                    </a:lnTo>
                    <a:lnTo>
                      <a:pt x="50668" y="307375"/>
                    </a:lnTo>
                    <a:lnTo>
                      <a:pt x="52294" y="307166"/>
                    </a:lnTo>
                    <a:lnTo>
                      <a:pt x="53760" y="306811"/>
                    </a:lnTo>
                    <a:lnTo>
                      <a:pt x="56331" y="306880"/>
                    </a:lnTo>
                    <a:lnTo>
                      <a:pt x="57652" y="306838"/>
                    </a:lnTo>
                    <a:lnTo>
                      <a:pt x="58363" y="307123"/>
                    </a:lnTo>
                    <a:lnTo>
                      <a:pt x="60092" y="307609"/>
                    </a:lnTo>
                    <a:lnTo>
                      <a:pt x="61038" y="307965"/>
                    </a:lnTo>
                    <a:lnTo>
                      <a:pt x="63395" y="308584"/>
                    </a:lnTo>
                    <a:lnTo>
                      <a:pt x="66323" y="309961"/>
                    </a:lnTo>
                    <a:lnTo>
                      <a:pt x="68293" y="310668"/>
                    </a:lnTo>
                    <a:lnTo>
                      <a:pt x="71052" y="311662"/>
                    </a:lnTo>
                    <a:lnTo>
                      <a:pt x="72937" y="312142"/>
                    </a:lnTo>
                    <a:lnTo>
                      <a:pt x="75854" y="313208"/>
                    </a:lnTo>
                    <a:lnTo>
                      <a:pt x="78457" y="314207"/>
                    </a:lnTo>
                    <a:lnTo>
                      <a:pt x="80217" y="315541"/>
                    </a:lnTo>
                    <a:lnTo>
                      <a:pt x="81724" y="316343"/>
                    </a:lnTo>
                    <a:lnTo>
                      <a:pt x="83128" y="316452"/>
                    </a:lnTo>
                    <a:lnTo>
                      <a:pt x="84441" y="316179"/>
                    </a:lnTo>
                    <a:lnTo>
                      <a:pt x="86110" y="314964"/>
                    </a:lnTo>
                    <a:lnTo>
                      <a:pt x="87781" y="313824"/>
                    </a:lnTo>
                    <a:lnTo>
                      <a:pt x="89941" y="313290"/>
                    </a:lnTo>
                    <a:lnTo>
                      <a:pt x="91637" y="312846"/>
                    </a:lnTo>
                    <a:lnTo>
                      <a:pt x="93650" y="312549"/>
                    </a:lnTo>
                    <a:lnTo>
                      <a:pt x="94888" y="312354"/>
                    </a:lnTo>
                    <a:lnTo>
                      <a:pt x="96292" y="312463"/>
                    </a:lnTo>
                    <a:lnTo>
                      <a:pt x="97905" y="311868"/>
                    </a:lnTo>
                    <a:lnTo>
                      <a:pt x="100467" y="311707"/>
                    </a:lnTo>
                    <a:lnTo>
                      <a:pt x="101703" y="311437"/>
                    </a:lnTo>
                    <a:lnTo>
                      <a:pt x="103863" y="310902"/>
                    </a:lnTo>
                    <a:lnTo>
                      <a:pt x="106789" y="310033"/>
                    </a:lnTo>
                    <a:lnTo>
                      <a:pt x="111939" y="308238"/>
                    </a:lnTo>
                    <a:lnTo>
                      <a:pt x="114312" y="307157"/>
                    </a:lnTo>
                    <a:lnTo>
                      <a:pt x="119906" y="304730"/>
                    </a:lnTo>
                    <a:lnTo>
                      <a:pt x="123785" y="302205"/>
                    </a:lnTo>
                    <a:lnTo>
                      <a:pt x="125884" y="299970"/>
                    </a:lnTo>
                    <a:lnTo>
                      <a:pt x="127989" y="297889"/>
                    </a:lnTo>
                    <a:lnTo>
                      <a:pt x="129253" y="296224"/>
                    </a:lnTo>
                    <a:lnTo>
                      <a:pt x="131416" y="293600"/>
                    </a:lnTo>
                    <a:lnTo>
                      <a:pt x="132985" y="291768"/>
                    </a:lnTo>
                    <a:lnTo>
                      <a:pt x="134485" y="290173"/>
                    </a:lnTo>
                    <a:lnTo>
                      <a:pt x="135385" y="289216"/>
                    </a:lnTo>
                    <a:lnTo>
                      <a:pt x="138057" y="285568"/>
                    </a:lnTo>
                    <a:lnTo>
                      <a:pt x="140286" y="282634"/>
                    </a:lnTo>
                    <a:lnTo>
                      <a:pt x="142564" y="278846"/>
                    </a:lnTo>
                    <a:lnTo>
                      <a:pt x="143173" y="276273"/>
                    </a:lnTo>
                    <a:lnTo>
                      <a:pt x="145234" y="272956"/>
                    </a:lnTo>
                    <a:lnTo>
                      <a:pt x="146667" y="269505"/>
                    </a:lnTo>
                    <a:lnTo>
                      <a:pt x="148006" y="267758"/>
                    </a:lnTo>
                    <a:lnTo>
                      <a:pt x="149261" y="265859"/>
                    </a:lnTo>
                    <a:lnTo>
                      <a:pt x="150500" y="263499"/>
                    </a:lnTo>
                    <a:lnTo>
                      <a:pt x="152355" y="260963"/>
                    </a:lnTo>
                    <a:lnTo>
                      <a:pt x="153975" y="258356"/>
                    </a:lnTo>
                    <a:lnTo>
                      <a:pt x="155991" y="255969"/>
                    </a:lnTo>
                    <a:lnTo>
                      <a:pt x="158318" y="253572"/>
                    </a:lnTo>
                    <a:lnTo>
                      <a:pt x="159945" y="251197"/>
                    </a:lnTo>
                    <a:lnTo>
                      <a:pt x="162958" y="248390"/>
                    </a:lnTo>
                    <a:lnTo>
                      <a:pt x="165068" y="246467"/>
                    </a:lnTo>
                    <a:lnTo>
                      <a:pt x="166854" y="244165"/>
                    </a:lnTo>
                    <a:lnTo>
                      <a:pt x="169053" y="242545"/>
                    </a:lnTo>
                    <a:lnTo>
                      <a:pt x="170370" y="240179"/>
                    </a:lnTo>
                    <a:lnTo>
                      <a:pt x="172616" y="237709"/>
                    </a:lnTo>
                    <a:lnTo>
                      <a:pt x="174188" y="235954"/>
                    </a:lnTo>
                    <a:lnTo>
                      <a:pt x="176659" y="233244"/>
                    </a:lnTo>
                    <a:lnTo>
                      <a:pt x="178440" y="230786"/>
                    </a:lnTo>
                    <a:lnTo>
                      <a:pt x="180956" y="227147"/>
                    </a:lnTo>
                    <a:lnTo>
                      <a:pt x="181681" y="225653"/>
                    </a:lnTo>
                    <a:lnTo>
                      <a:pt x="183611" y="223034"/>
                    </a:lnTo>
                    <a:lnTo>
                      <a:pt x="186552" y="220386"/>
                    </a:lnTo>
                    <a:lnTo>
                      <a:pt x="188265" y="218241"/>
                    </a:lnTo>
                    <a:lnTo>
                      <a:pt x="189934" y="217026"/>
                    </a:lnTo>
                    <a:lnTo>
                      <a:pt x="192397" y="214082"/>
                    </a:lnTo>
                    <a:lnTo>
                      <a:pt x="195121" y="211904"/>
                    </a:lnTo>
                    <a:lnTo>
                      <a:pt x="197654" y="208727"/>
                    </a:lnTo>
                    <a:lnTo>
                      <a:pt x="198468" y="207542"/>
                    </a:lnTo>
                    <a:lnTo>
                      <a:pt x="200025" y="205401"/>
                    </a:lnTo>
                    <a:lnTo>
                      <a:pt x="203697" y="201412"/>
                    </a:lnTo>
                    <a:lnTo>
                      <a:pt x="205657" y="199647"/>
                    </a:lnTo>
                    <a:lnTo>
                      <a:pt x="207526" y="197497"/>
                    </a:lnTo>
                    <a:lnTo>
                      <a:pt x="209131" y="196671"/>
                    </a:lnTo>
                    <a:lnTo>
                      <a:pt x="210860" y="194990"/>
                    </a:lnTo>
                    <a:lnTo>
                      <a:pt x="213882" y="192414"/>
                    </a:lnTo>
                    <a:lnTo>
                      <a:pt x="215911" y="190416"/>
                    </a:lnTo>
                    <a:lnTo>
                      <a:pt x="217878" y="188803"/>
                    </a:lnTo>
                    <a:lnTo>
                      <a:pt x="220435" y="186321"/>
                    </a:lnTo>
                    <a:lnTo>
                      <a:pt x="222823" y="183457"/>
                    </a:lnTo>
                    <a:lnTo>
                      <a:pt x="225264" y="182062"/>
                    </a:lnTo>
                    <a:lnTo>
                      <a:pt x="226247" y="181258"/>
                    </a:lnTo>
                    <a:lnTo>
                      <a:pt x="227763" y="180124"/>
                    </a:lnTo>
                    <a:lnTo>
                      <a:pt x="229803" y="178432"/>
                    </a:lnTo>
                    <a:lnTo>
                      <a:pt x="232597" y="176020"/>
                    </a:lnTo>
                    <a:lnTo>
                      <a:pt x="235016" y="174007"/>
                    </a:lnTo>
                    <a:lnTo>
                      <a:pt x="236585" y="172177"/>
                    </a:lnTo>
                    <a:lnTo>
                      <a:pt x="238106" y="171199"/>
                    </a:lnTo>
                    <a:lnTo>
                      <a:pt x="239592" y="169216"/>
                    </a:lnTo>
                    <a:lnTo>
                      <a:pt x="240688" y="167244"/>
                    </a:lnTo>
                    <a:lnTo>
                      <a:pt x="241175" y="166169"/>
                    </a:lnTo>
                    <a:lnTo>
                      <a:pt x="244600" y="163019"/>
                    </a:lnTo>
                    <a:lnTo>
                      <a:pt x="246505" y="160310"/>
                    </a:lnTo>
                    <a:lnTo>
                      <a:pt x="249354" y="156090"/>
                    </a:lnTo>
                    <a:lnTo>
                      <a:pt x="252973" y="151686"/>
                    </a:lnTo>
                    <a:lnTo>
                      <a:pt x="257120" y="146871"/>
                    </a:lnTo>
                    <a:lnTo>
                      <a:pt x="260010" y="143578"/>
                    </a:lnTo>
                    <a:lnTo>
                      <a:pt x="264399" y="142466"/>
                    </a:lnTo>
                    <a:lnTo>
                      <a:pt x="268735" y="141977"/>
                    </a:lnTo>
                    <a:lnTo>
                      <a:pt x="273012" y="141880"/>
                    </a:lnTo>
                    <a:lnTo>
                      <a:pt x="277217" y="140157"/>
                    </a:lnTo>
                    <a:lnTo>
                      <a:pt x="282000" y="139185"/>
                    </a:lnTo>
                    <a:lnTo>
                      <a:pt x="286104" y="138709"/>
                    </a:lnTo>
                    <a:lnTo>
                      <a:pt x="302922" y="135307"/>
                    </a:lnTo>
                    <a:lnTo>
                      <a:pt x="309488" y="134182"/>
                    </a:lnTo>
                    <a:lnTo>
                      <a:pt x="320214" y="133818"/>
                    </a:lnTo>
                    <a:lnTo>
                      <a:pt x="324257" y="133727"/>
                    </a:lnTo>
                    <a:lnTo>
                      <a:pt x="327845" y="133891"/>
                    </a:lnTo>
                    <a:lnTo>
                      <a:pt x="330122" y="134337"/>
                    </a:lnTo>
                    <a:lnTo>
                      <a:pt x="335159" y="135601"/>
                    </a:lnTo>
                    <a:lnTo>
                      <a:pt x="336513" y="136318"/>
                    </a:lnTo>
                    <a:lnTo>
                      <a:pt x="342263" y="136081"/>
                    </a:lnTo>
                    <a:lnTo>
                      <a:pt x="347887" y="134766"/>
                    </a:lnTo>
                    <a:lnTo>
                      <a:pt x="355945" y="130407"/>
                    </a:lnTo>
                    <a:lnTo>
                      <a:pt x="359154" y="129036"/>
                    </a:lnTo>
                    <a:lnTo>
                      <a:pt x="363936" y="126284"/>
                    </a:lnTo>
                    <a:lnTo>
                      <a:pt x="366759" y="123228"/>
                    </a:lnTo>
                    <a:lnTo>
                      <a:pt x="370082" y="120923"/>
                    </a:lnTo>
                    <a:lnTo>
                      <a:pt x="374480" y="118265"/>
                    </a:lnTo>
                    <a:lnTo>
                      <a:pt x="377172" y="117536"/>
                    </a:lnTo>
                    <a:lnTo>
                      <a:pt x="380262" y="117023"/>
                    </a:lnTo>
                    <a:lnTo>
                      <a:pt x="384350" y="116157"/>
                    </a:lnTo>
                    <a:lnTo>
                      <a:pt x="387984" y="115619"/>
                    </a:lnTo>
                    <a:lnTo>
                      <a:pt x="390419" y="114359"/>
                    </a:lnTo>
                    <a:lnTo>
                      <a:pt x="395006" y="112466"/>
                    </a:lnTo>
                    <a:lnTo>
                      <a:pt x="399724" y="110027"/>
                    </a:lnTo>
                    <a:lnTo>
                      <a:pt x="403878" y="107147"/>
                    </a:lnTo>
                    <a:lnTo>
                      <a:pt x="406073" y="105741"/>
                    </a:lnTo>
                    <a:lnTo>
                      <a:pt x="410569" y="103542"/>
                    </a:lnTo>
                    <a:lnTo>
                      <a:pt x="414598" y="101363"/>
                    </a:lnTo>
                    <a:lnTo>
                      <a:pt x="417266" y="100093"/>
                    </a:lnTo>
                    <a:lnTo>
                      <a:pt x="420184" y="99198"/>
                    </a:lnTo>
                    <a:lnTo>
                      <a:pt x="428601" y="94131"/>
                    </a:lnTo>
                    <a:lnTo>
                      <a:pt x="431836" y="91597"/>
                    </a:lnTo>
                    <a:lnTo>
                      <a:pt x="434824" y="88766"/>
                    </a:lnTo>
                    <a:lnTo>
                      <a:pt x="437084" y="87047"/>
                    </a:lnTo>
                    <a:lnTo>
                      <a:pt x="440984" y="83712"/>
                    </a:lnTo>
                    <a:lnTo>
                      <a:pt x="445249" y="79823"/>
                    </a:lnTo>
                    <a:lnTo>
                      <a:pt x="447725" y="77709"/>
                    </a:lnTo>
                    <a:lnTo>
                      <a:pt x="450166" y="74820"/>
                    </a:lnTo>
                    <a:lnTo>
                      <a:pt x="462077" y="66047"/>
                    </a:lnTo>
                    <a:lnTo>
                      <a:pt x="465647" y="64042"/>
                    </a:lnTo>
                    <a:lnTo>
                      <a:pt x="470990" y="61655"/>
                    </a:lnTo>
                    <a:lnTo>
                      <a:pt x="477692" y="58283"/>
                    </a:lnTo>
                    <a:lnTo>
                      <a:pt x="481434" y="56658"/>
                    </a:lnTo>
                    <a:lnTo>
                      <a:pt x="485949" y="54923"/>
                    </a:lnTo>
                    <a:lnTo>
                      <a:pt x="488694" y="53572"/>
                    </a:lnTo>
                    <a:lnTo>
                      <a:pt x="491434" y="52220"/>
                    </a:lnTo>
                    <a:lnTo>
                      <a:pt x="496531" y="49534"/>
                    </a:lnTo>
                    <a:lnTo>
                      <a:pt x="501280" y="47791"/>
                    </a:lnTo>
                    <a:lnTo>
                      <a:pt x="504951" y="46324"/>
                    </a:lnTo>
                    <a:lnTo>
                      <a:pt x="513051" y="44674"/>
                    </a:lnTo>
                    <a:lnTo>
                      <a:pt x="515551" y="44881"/>
                    </a:lnTo>
                    <a:lnTo>
                      <a:pt x="518828" y="45054"/>
                    </a:lnTo>
                    <a:lnTo>
                      <a:pt x="523266" y="45103"/>
                    </a:lnTo>
                    <a:lnTo>
                      <a:pt x="525293" y="45176"/>
                    </a:lnTo>
                    <a:lnTo>
                      <a:pt x="527797" y="45458"/>
                    </a:lnTo>
                    <a:lnTo>
                      <a:pt x="533019" y="45628"/>
                    </a:lnTo>
                    <a:lnTo>
                      <a:pt x="537079" y="45926"/>
                    </a:lnTo>
                    <a:lnTo>
                      <a:pt x="546579" y="45998"/>
                    </a:lnTo>
                    <a:lnTo>
                      <a:pt x="556142" y="47539"/>
                    </a:lnTo>
                    <a:lnTo>
                      <a:pt x="568064" y="49601"/>
                    </a:lnTo>
                    <a:lnTo>
                      <a:pt x="574415" y="50655"/>
                    </a:lnTo>
                    <a:lnTo>
                      <a:pt x="577982" y="52132"/>
                    </a:lnTo>
                    <a:lnTo>
                      <a:pt x="585523" y="53678"/>
                    </a:lnTo>
                    <a:lnTo>
                      <a:pt x="589624" y="54902"/>
                    </a:lnTo>
                    <a:lnTo>
                      <a:pt x="593894" y="54650"/>
                    </a:lnTo>
                    <a:lnTo>
                      <a:pt x="602774" y="53043"/>
                    </a:lnTo>
                    <a:lnTo>
                      <a:pt x="606925" y="51867"/>
                    </a:lnTo>
                    <a:lnTo>
                      <a:pt x="624911" y="44933"/>
                    </a:lnTo>
                    <a:lnTo>
                      <a:pt x="629464" y="42268"/>
                    </a:lnTo>
                    <a:lnTo>
                      <a:pt x="631479" y="40328"/>
                    </a:lnTo>
                    <a:lnTo>
                      <a:pt x="635991" y="36737"/>
                    </a:lnTo>
                    <a:lnTo>
                      <a:pt x="639861" y="32706"/>
                    </a:lnTo>
                    <a:lnTo>
                      <a:pt x="645335" y="27991"/>
                    </a:lnTo>
                    <a:lnTo>
                      <a:pt x="649395" y="24729"/>
                    </a:lnTo>
                    <a:lnTo>
                      <a:pt x="651660" y="23164"/>
                    </a:lnTo>
                    <a:lnTo>
                      <a:pt x="656169" y="19495"/>
                    </a:lnTo>
                    <a:lnTo>
                      <a:pt x="660945" y="17584"/>
                    </a:lnTo>
                    <a:lnTo>
                      <a:pt x="665866" y="16354"/>
                    </a:lnTo>
                    <a:lnTo>
                      <a:pt x="670665" y="13997"/>
                    </a:lnTo>
                    <a:lnTo>
                      <a:pt x="676190" y="9760"/>
                    </a:lnTo>
                    <a:lnTo>
                      <a:pt x="682084" y="7918"/>
                    </a:lnTo>
                    <a:lnTo>
                      <a:pt x="689819" y="5892"/>
                    </a:lnTo>
                    <a:lnTo>
                      <a:pt x="696265" y="4052"/>
                    </a:lnTo>
                    <a:lnTo>
                      <a:pt x="702343" y="0"/>
                    </a:lnTo>
                    <a:lnTo>
                      <a:pt x="711552" y="5710"/>
                    </a:lnTo>
                    <a:lnTo>
                      <a:pt x="722233" y="9392"/>
                    </a:lnTo>
                    <a:lnTo>
                      <a:pt x="733284" y="15838"/>
                    </a:lnTo>
                    <a:lnTo>
                      <a:pt x="734390" y="20075"/>
                    </a:lnTo>
                    <a:lnTo>
                      <a:pt x="736415" y="25968"/>
                    </a:lnTo>
                    <a:lnTo>
                      <a:pt x="736968" y="32600"/>
                    </a:lnTo>
                    <a:lnTo>
                      <a:pt x="742970" y="37505"/>
                    </a:lnTo>
                    <a:lnTo>
                      <a:pt x="748308" y="38526"/>
                    </a:lnTo>
                    <a:lnTo>
                      <a:pt x="752375" y="38975"/>
                    </a:lnTo>
                    <a:lnTo>
                      <a:pt x="759164" y="39392"/>
                    </a:lnTo>
                    <a:lnTo>
                      <a:pt x="764103" y="38414"/>
                    </a:lnTo>
                    <a:lnTo>
                      <a:pt x="767933" y="37019"/>
                    </a:lnTo>
                    <a:lnTo>
                      <a:pt x="771517" y="35321"/>
                    </a:lnTo>
                    <a:lnTo>
                      <a:pt x="772803" y="34495"/>
                    </a:lnTo>
                    <a:lnTo>
                      <a:pt x="775032" y="32080"/>
                    </a:lnTo>
                    <a:lnTo>
                      <a:pt x="776552" y="31245"/>
                    </a:lnTo>
                    <a:lnTo>
                      <a:pt x="778775" y="30458"/>
                    </a:lnTo>
                    <a:lnTo>
                      <a:pt x="781132" y="29197"/>
                    </a:lnTo>
                    <a:lnTo>
                      <a:pt x="784699" y="28897"/>
                    </a:lnTo>
                    <a:lnTo>
                      <a:pt x="787766" y="29622"/>
                    </a:lnTo>
                    <a:lnTo>
                      <a:pt x="790831" y="30269"/>
                    </a:lnTo>
                    <a:lnTo>
                      <a:pt x="792827" y="31424"/>
                    </a:lnTo>
                    <a:lnTo>
                      <a:pt x="795932" y="33001"/>
                    </a:lnTo>
                    <a:lnTo>
                      <a:pt x="798473" y="34133"/>
                    </a:lnTo>
                    <a:lnTo>
                      <a:pt x="801605" y="36324"/>
                    </a:lnTo>
                    <a:lnTo>
                      <a:pt x="804446" y="37214"/>
                    </a:lnTo>
                    <a:lnTo>
                      <a:pt x="810254" y="40069"/>
                    </a:lnTo>
                    <a:lnTo>
                      <a:pt x="815177" y="42265"/>
                    </a:lnTo>
                    <a:lnTo>
                      <a:pt x="819444" y="43714"/>
                    </a:lnTo>
                    <a:lnTo>
                      <a:pt x="823595" y="44319"/>
                    </a:lnTo>
                    <a:lnTo>
                      <a:pt x="827730" y="44534"/>
                    </a:lnTo>
                    <a:lnTo>
                      <a:pt x="830034" y="45601"/>
                    </a:lnTo>
                    <a:lnTo>
                      <a:pt x="833642" y="46226"/>
                    </a:lnTo>
                    <a:lnTo>
                      <a:pt x="838013" y="46509"/>
                    </a:lnTo>
                    <a:lnTo>
                      <a:pt x="839885" y="46588"/>
                    </a:lnTo>
                    <a:lnTo>
                      <a:pt x="842918" y="46540"/>
                    </a:lnTo>
                    <a:lnTo>
                      <a:pt x="845699" y="46524"/>
                    </a:lnTo>
                    <a:lnTo>
                      <a:pt x="845412" y="48371"/>
                    </a:lnTo>
                    <a:lnTo>
                      <a:pt x="844710" y="51199"/>
                    </a:lnTo>
                    <a:lnTo>
                      <a:pt x="843605" y="54517"/>
                    </a:lnTo>
                    <a:lnTo>
                      <a:pt x="840074" y="56175"/>
                    </a:lnTo>
                    <a:lnTo>
                      <a:pt x="837679" y="58365"/>
                    </a:lnTo>
                    <a:lnTo>
                      <a:pt x="835133" y="62065"/>
                    </a:lnTo>
                    <a:lnTo>
                      <a:pt x="834580" y="67961"/>
                    </a:lnTo>
                    <a:lnTo>
                      <a:pt x="834631" y="72189"/>
                    </a:lnTo>
                    <a:lnTo>
                      <a:pt x="835255" y="72405"/>
                    </a:lnTo>
                    <a:lnTo>
                      <a:pt x="840401" y="74194"/>
                    </a:lnTo>
                    <a:lnTo>
                      <a:pt x="845263" y="69984"/>
                    </a:lnTo>
                    <a:lnTo>
                      <a:pt x="851525" y="68696"/>
                    </a:lnTo>
                    <a:lnTo>
                      <a:pt x="857234" y="68328"/>
                    </a:lnTo>
                    <a:lnTo>
                      <a:pt x="863128" y="71643"/>
                    </a:lnTo>
                    <a:lnTo>
                      <a:pt x="866811" y="73669"/>
                    </a:lnTo>
                    <a:lnTo>
                      <a:pt x="868100" y="77536"/>
                    </a:lnTo>
                    <a:lnTo>
                      <a:pt x="866811" y="82508"/>
                    </a:lnTo>
                    <a:lnTo>
                      <a:pt x="864417" y="89140"/>
                    </a:lnTo>
                    <a:lnTo>
                      <a:pt x="859916" y="94905"/>
                    </a:lnTo>
                    <a:lnTo>
                      <a:pt x="857928" y="99243"/>
                    </a:lnTo>
                    <a:lnTo>
                      <a:pt x="856599" y="104407"/>
                    </a:lnTo>
                    <a:lnTo>
                      <a:pt x="854580" y="108049"/>
                    </a:lnTo>
                    <a:lnTo>
                      <a:pt x="854969" y="109814"/>
                    </a:lnTo>
                    <a:lnTo>
                      <a:pt x="856979" y="111279"/>
                    </a:lnTo>
                    <a:lnTo>
                      <a:pt x="859382" y="112807"/>
                    </a:lnTo>
                    <a:lnTo>
                      <a:pt x="863516" y="113022"/>
                    </a:lnTo>
                    <a:lnTo>
                      <a:pt x="864837" y="112968"/>
                    </a:lnTo>
                    <a:lnTo>
                      <a:pt x="868317" y="112436"/>
                    </a:lnTo>
                    <a:lnTo>
                      <a:pt x="872130" y="112432"/>
                    </a:lnTo>
                    <a:lnTo>
                      <a:pt x="874738" y="111552"/>
                    </a:lnTo>
                    <a:lnTo>
                      <a:pt x="879277" y="110358"/>
                    </a:lnTo>
                    <a:lnTo>
                      <a:pt x="882145" y="110085"/>
                    </a:lnTo>
                    <a:lnTo>
                      <a:pt x="885419" y="110182"/>
                    </a:lnTo>
                    <a:lnTo>
                      <a:pt x="888044" y="111467"/>
                    </a:lnTo>
                    <a:lnTo>
                      <a:pt x="894914" y="112445"/>
                    </a:lnTo>
                    <a:lnTo>
                      <a:pt x="906777" y="113268"/>
                    </a:lnTo>
                    <a:lnTo>
                      <a:pt x="915617" y="116397"/>
                    </a:lnTo>
                    <a:lnTo>
                      <a:pt x="926484" y="120267"/>
                    </a:lnTo>
                    <a:lnTo>
                      <a:pt x="938455" y="121369"/>
                    </a:lnTo>
                    <a:lnTo>
                      <a:pt x="944165" y="123764"/>
                    </a:lnTo>
                    <a:lnTo>
                      <a:pt x="947663" y="129474"/>
                    </a:lnTo>
                    <a:lnTo>
                      <a:pt x="957319" y="152493"/>
                    </a:lnTo>
                    <a:lnTo>
                      <a:pt x="963274" y="154930"/>
                    </a:lnTo>
                    <a:lnTo>
                      <a:pt x="969464" y="158751"/>
                    </a:lnTo>
                    <a:lnTo>
                      <a:pt x="975201" y="161722"/>
                    </a:lnTo>
                    <a:lnTo>
                      <a:pt x="993516" y="176576"/>
                    </a:lnTo>
                    <a:lnTo>
                      <a:pt x="998392" y="181698"/>
                    </a:lnTo>
                    <a:lnTo>
                      <a:pt x="1003589" y="184817"/>
                    </a:lnTo>
                    <a:lnTo>
                      <a:pt x="1024644" y="192293"/>
                    </a:lnTo>
                    <a:lnTo>
                      <a:pt x="1024877" y="195091"/>
                    </a:lnTo>
                    <a:lnTo>
                      <a:pt x="1026741" y="200449"/>
                    </a:lnTo>
                    <a:lnTo>
                      <a:pt x="1026508" y="205109"/>
                    </a:lnTo>
                    <a:lnTo>
                      <a:pt x="1025576" y="210003"/>
                    </a:lnTo>
                    <a:lnTo>
                      <a:pt x="1015556" y="218627"/>
                    </a:lnTo>
                    <a:lnTo>
                      <a:pt x="1014624" y="221191"/>
                    </a:lnTo>
                    <a:lnTo>
                      <a:pt x="1014857" y="224219"/>
                    </a:lnTo>
                    <a:lnTo>
                      <a:pt x="1014857" y="227713"/>
                    </a:lnTo>
                    <a:lnTo>
                      <a:pt x="1013083" y="230024"/>
                    </a:lnTo>
                    <a:lnTo>
                      <a:pt x="1008333" y="253463"/>
                    </a:lnTo>
                    <a:lnTo>
                      <a:pt x="1003356" y="268761"/>
                    </a:lnTo>
                    <a:lnTo>
                      <a:pt x="1001746" y="278760"/>
                    </a:lnTo>
                    <a:lnTo>
                      <a:pt x="1003832" y="285744"/>
                    </a:lnTo>
                    <a:lnTo>
                      <a:pt x="1006576" y="291920"/>
                    </a:lnTo>
                    <a:lnTo>
                      <a:pt x="1008177" y="299010"/>
                    </a:lnTo>
                    <a:lnTo>
                      <a:pt x="1008177" y="303812"/>
                    </a:lnTo>
                    <a:lnTo>
                      <a:pt x="1006201" y="309833"/>
                    </a:lnTo>
                    <a:lnTo>
                      <a:pt x="999080" y="317786"/>
                    </a:lnTo>
                    <a:lnTo>
                      <a:pt x="992367" y="326844"/>
                    </a:lnTo>
                    <a:lnTo>
                      <a:pt x="988237" y="335742"/>
                    </a:lnTo>
                    <a:lnTo>
                      <a:pt x="985060" y="344636"/>
                    </a:lnTo>
                    <a:lnTo>
                      <a:pt x="983154" y="353852"/>
                    </a:lnTo>
                    <a:lnTo>
                      <a:pt x="982518" y="363065"/>
                    </a:lnTo>
                    <a:lnTo>
                      <a:pt x="980612" y="374821"/>
                    </a:lnTo>
                    <a:lnTo>
                      <a:pt x="978388" y="389751"/>
                    </a:lnTo>
                    <a:lnTo>
                      <a:pt x="977753" y="397695"/>
                    </a:lnTo>
                    <a:lnTo>
                      <a:pt x="982077" y="404423"/>
                    </a:lnTo>
                    <a:lnTo>
                      <a:pt x="984988" y="414123"/>
                    </a:lnTo>
                    <a:lnTo>
                      <a:pt x="985959" y="423345"/>
                    </a:lnTo>
                    <a:lnTo>
                      <a:pt x="985958" y="434502"/>
                    </a:lnTo>
                    <a:lnTo>
                      <a:pt x="984503" y="444211"/>
                    </a:lnTo>
                    <a:lnTo>
                      <a:pt x="981592" y="457309"/>
                    </a:lnTo>
                    <a:lnTo>
                      <a:pt x="971611" y="471787"/>
                    </a:lnTo>
                    <a:lnTo>
                      <a:pt x="979817" y="478354"/>
                    </a:lnTo>
                    <a:lnTo>
                      <a:pt x="982866" y="481168"/>
                    </a:lnTo>
                    <a:lnTo>
                      <a:pt x="997637" y="495706"/>
                    </a:lnTo>
                    <a:lnTo>
                      <a:pt x="1001389" y="499220"/>
                    </a:lnTo>
                    <a:lnTo>
                      <a:pt x="1008189" y="504615"/>
                    </a:lnTo>
                    <a:lnTo>
                      <a:pt x="1012878" y="509773"/>
                    </a:lnTo>
                    <a:lnTo>
                      <a:pt x="1016630" y="512586"/>
                    </a:lnTo>
                    <a:lnTo>
                      <a:pt x="1021788" y="513992"/>
                    </a:lnTo>
                    <a:lnTo>
                      <a:pt x="1027416" y="515870"/>
                    </a:lnTo>
                    <a:lnTo>
                      <a:pt x="1028822" y="517978"/>
                    </a:lnTo>
                    <a:lnTo>
                      <a:pt x="1031636" y="521729"/>
                    </a:lnTo>
                    <a:lnTo>
                      <a:pt x="1033512" y="526891"/>
                    </a:lnTo>
                    <a:lnTo>
                      <a:pt x="1034450" y="530642"/>
                    </a:lnTo>
                    <a:lnTo>
                      <a:pt x="1036794" y="532283"/>
                    </a:lnTo>
                    <a:lnTo>
                      <a:pt x="1043789" y="533637"/>
                    </a:lnTo>
                    <a:lnTo>
                      <a:pt x="1049613" y="541699"/>
                    </a:lnTo>
                    <a:lnTo>
                      <a:pt x="1050957" y="550661"/>
                    </a:lnTo>
                    <a:lnTo>
                      <a:pt x="1049225" y="559795"/>
                    </a:lnTo>
                    <a:lnTo>
                      <a:pt x="1048514" y="566669"/>
                    </a:lnTo>
                    <a:lnTo>
                      <a:pt x="1048717" y="575746"/>
                    </a:lnTo>
                    <a:lnTo>
                      <a:pt x="1047821" y="590083"/>
                    </a:lnTo>
                    <a:lnTo>
                      <a:pt x="1046477" y="599488"/>
                    </a:lnTo>
                    <a:lnTo>
                      <a:pt x="1046477" y="606657"/>
                    </a:lnTo>
                    <a:lnTo>
                      <a:pt x="1046925" y="613826"/>
                    </a:lnTo>
                    <a:lnTo>
                      <a:pt x="1048717" y="622337"/>
                    </a:lnTo>
                    <a:lnTo>
                      <a:pt x="1050509" y="627711"/>
                    </a:lnTo>
                    <a:lnTo>
                      <a:pt x="1054093" y="633534"/>
                    </a:lnTo>
                    <a:lnTo>
                      <a:pt x="1058124" y="636672"/>
                    </a:lnTo>
                    <a:lnTo>
                      <a:pt x="1063948" y="640253"/>
                    </a:lnTo>
                    <a:lnTo>
                      <a:pt x="1072459" y="640253"/>
                    </a:lnTo>
                    <a:lnTo>
                      <a:pt x="1079627" y="638911"/>
                    </a:lnTo>
                    <a:lnTo>
                      <a:pt x="1093067" y="631295"/>
                    </a:lnTo>
                    <a:lnTo>
                      <a:pt x="1104266" y="628610"/>
                    </a:lnTo>
                    <a:lnTo>
                      <a:pt x="1118153" y="628158"/>
                    </a:lnTo>
                    <a:lnTo>
                      <a:pt x="1126214" y="630457"/>
                    </a:lnTo>
                    <a:lnTo>
                      <a:pt x="1130026" y="632477"/>
                    </a:lnTo>
                    <a:lnTo>
                      <a:pt x="1138638" y="634777"/>
                    </a:lnTo>
                    <a:lnTo>
                      <a:pt x="1151842" y="645970"/>
                    </a:lnTo>
                    <a:lnTo>
                      <a:pt x="1172509" y="661754"/>
                    </a:lnTo>
                    <a:lnTo>
                      <a:pt x="1197196" y="678404"/>
                    </a:lnTo>
                    <a:lnTo>
                      <a:pt x="1203223" y="682137"/>
                    </a:lnTo>
                    <a:lnTo>
                      <a:pt x="1210973" y="687016"/>
                    </a:lnTo>
                    <a:lnTo>
                      <a:pt x="1220733" y="693905"/>
                    </a:lnTo>
                    <a:lnTo>
                      <a:pt x="1237094" y="706251"/>
                    </a:lnTo>
                    <a:lnTo>
                      <a:pt x="1243409" y="714573"/>
                    </a:lnTo>
                    <a:lnTo>
                      <a:pt x="1244557" y="721174"/>
                    </a:lnTo>
                    <a:lnTo>
                      <a:pt x="1245132" y="730934"/>
                    </a:lnTo>
                    <a:lnTo>
                      <a:pt x="1246488" y="739953"/>
                    </a:lnTo>
                    <a:lnTo>
                      <a:pt x="1248998" y="749157"/>
                    </a:lnTo>
                    <a:lnTo>
                      <a:pt x="1246478" y="756630"/>
                    </a:lnTo>
                    <a:lnTo>
                      <a:pt x="1247046" y="761150"/>
                    </a:lnTo>
                    <a:lnTo>
                      <a:pt x="1248719" y="763662"/>
                    </a:lnTo>
                    <a:lnTo>
                      <a:pt x="1254179" y="763787"/>
                    </a:lnTo>
                    <a:close/>
                  </a:path>
                </a:pathLst>
              </a:custGeom>
              <a:solidFill>
                <a:srgbClr val="C50BA6"/>
              </a:solidFill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87" name="object 100">
                <a:extLst>
                  <a:ext uri="{FF2B5EF4-FFF2-40B4-BE49-F238E27FC236}">
                    <a16:creationId xmlns:a16="http://schemas.microsoft.com/office/drawing/2014/main" id="{5DB5FF43-30C9-458A-84BF-6668E181792A}"/>
                  </a:ext>
                </a:extLst>
              </p:cNvPr>
              <p:cNvSpPr/>
              <p:nvPr/>
            </p:nvSpPr>
            <p:spPr>
              <a:xfrm>
                <a:off x="2421028" y="7404999"/>
                <a:ext cx="919699" cy="886077"/>
              </a:xfrm>
              <a:custGeom>
                <a:avLst/>
                <a:gdLst/>
                <a:ahLst/>
                <a:cxnLst/>
                <a:rect l="l" t="t" r="r" b="b"/>
                <a:pathLst>
                  <a:path w="919699" h="886077">
                    <a:moveTo>
                      <a:pt x="5158" y="33405"/>
                    </a:moveTo>
                    <a:lnTo>
                      <a:pt x="6734" y="33536"/>
                    </a:lnTo>
                    <a:lnTo>
                      <a:pt x="7270" y="35144"/>
                    </a:lnTo>
                    <a:lnTo>
                      <a:pt x="8744" y="35815"/>
                    </a:lnTo>
                    <a:lnTo>
                      <a:pt x="9951" y="35279"/>
                    </a:lnTo>
                    <a:lnTo>
                      <a:pt x="12632" y="32866"/>
                    </a:lnTo>
                    <a:lnTo>
                      <a:pt x="14240" y="29783"/>
                    </a:lnTo>
                    <a:lnTo>
                      <a:pt x="16385" y="25359"/>
                    </a:lnTo>
                    <a:lnTo>
                      <a:pt x="17323" y="22410"/>
                    </a:lnTo>
                    <a:lnTo>
                      <a:pt x="18395" y="20400"/>
                    </a:lnTo>
                    <a:lnTo>
                      <a:pt x="19333" y="18121"/>
                    </a:lnTo>
                    <a:lnTo>
                      <a:pt x="19199" y="15708"/>
                    </a:lnTo>
                    <a:lnTo>
                      <a:pt x="19468" y="14099"/>
                    </a:lnTo>
                    <a:lnTo>
                      <a:pt x="19601" y="10480"/>
                    </a:lnTo>
                    <a:lnTo>
                      <a:pt x="19735" y="5252"/>
                    </a:lnTo>
                    <a:lnTo>
                      <a:pt x="19735" y="4716"/>
                    </a:lnTo>
                    <a:lnTo>
                      <a:pt x="20807" y="3912"/>
                    </a:lnTo>
                    <a:lnTo>
                      <a:pt x="20808" y="3763"/>
                    </a:lnTo>
                    <a:lnTo>
                      <a:pt x="27941" y="5434"/>
                    </a:lnTo>
                    <a:lnTo>
                      <a:pt x="32621" y="6065"/>
                    </a:lnTo>
                    <a:lnTo>
                      <a:pt x="36224" y="5309"/>
                    </a:lnTo>
                    <a:lnTo>
                      <a:pt x="40017" y="3411"/>
                    </a:lnTo>
                    <a:lnTo>
                      <a:pt x="44569" y="1327"/>
                    </a:lnTo>
                    <a:lnTo>
                      <a:pt x="51017" y="0"/>
                    </a:lnTo>
                    <a:lnTo>
                      <a:pt x="54241" y="567"/>
                    </a:lnTo>
                    <a:lnTo>
                      <a:pt x="57466" y="3982"/>
                    </a:lnTo>
                    <a:lnTo>
                      <a:pt x="60500" y="10051"/>
                    </a:lnTo>
                    <a:lnTo>
                      <a:pt x="66189" y="16892"/>
                    </a:lnTo>
                    <a:lnTo>
                      <a:pt x="75351" y="19920"/>
                    </a:lnTo>
                    <a:lnTo>
                      <a:pt x="97456" y="19043"/>
                    </a:lnTo>
                    <a:lnTo>
                      <a:pt x="106208" y="14450"/>
                    </a:lnTo>
                    <a:lnTo>
                      <a:pt x="114322" y="12032"/>
                    </a:lnTo>
                    <a:lnTo>
                      <a:pt x="122450" y="10231"/>
                    </a:lnTo>
                    <a:lnTo>
                      <a:pt x="132379" y="11755"/>
                    </a:lnTo>
                    <a:lnTo>
                      <a:pt x="141673" y="15741"/>
                    </a:lnTo>
                    <a:lnTo>
                      <a:pt x="150966" y="19152"/>
                    </a:lnTo>
                    <a:lnTo>
                      <a:pt x="166006" y="28116"/>
                    </a:lnTo>
                    <a:lnTo>
                      <a:pt x="179206" y="29128"/>
                    </a:lnTo>
                    <a:lnTo>
                      <a:pt x="188394" y="29921"/>
                    </a:lnTo>
                    <a:lnTo>
                      <a:pt x="200703" y="32415"/>
                    </a:lnTo>
                    <a:lnTo>
                      <a:pt x="208383" y="31239"/>
                    </a:lnTo>
                    <a:lnTo>
                      <a:pt x="217504" y="29034"/>
                    </a:lnTo>
                    <a:lnTo>
                      <a:pt x="224849" y="23168"/>
                    </a:lnTo>
                    <a:lnTo>
                      <a:pt x="234780" y="13150"/>
                    </a:lnTo>
                    <a:lnTo>
                      <a:pt x="244867" y="12011"/>
                    </a:lnTo>
                    <a:lnTo>
                      <a:pt x="252068" y="17007"/>
                    </a:lnTo>
                    <a:lnTo>
                      <a:pt x="256992" y="23521"/>
                    </a:lnTo>
                    <a:lnTo>
                      <a:pt x="263564" y="31382"/>
                    </a:lnTo>
                    <a:lnTo>
                      <a:pt x="274621" y="45325"/>
                    </a:lnTo>
                    <a:lnTo>
                      <a:pt x="285146" y="31589"/>
                    </a:lnTo>
                    <a:lnTo>
                      <a:pt x="291937" y="25119"/>
                    </a:lnTo>
                    <a:lnTo>
                      <a:pt x="299514" y="19326"/>
                    </a:lnTo>
                    <a:lnTo>
                      <a:pt x="304397" y="17445"/>
                    </a:lnTo>
                    <a:lnTo>
                      <a:pt x="308569" y="17445"/>
                    </a:lnTo>
                    <a:lnTo>
                      <a:pt x="313121" y="15550"/>
                    </a:lnTo>
                    <a:lnTo>
                      <a:pt x="317673" y="13463"/>
                    </a:lnTo>
                    <a:lnTo>
                      <a:pt x="322035" y="10808"/>
                    </a:lnTo>
                    <a:lnTo>
                      <a:pt x="327914" y="9860"/>
                    </a:lnTo>
                    <a:lnTo>
                      <a:pt x="333035" y="11756"/>
                    </a:lnTo>
                    <a:lnTo>
                      <a:pt x="336638" y="14791"/>
                    </a:lnTo>
                    <a:lnTo>
                      <a:pt x="340431" y="17637"/>
                    </a:lnTo>
                    <a:lnTo>
                      <a:pt x="342518" y="20103"/>
                    </a:lnTo>
                    <a:lnTo>
                      <a:pt x="344983" y="23326"/>
                    </a:lnTo>
                    <a:lnTo>
                      <a:pt x="346344" y="30781"/>
                    </a:lnTo>
                    <a:lnTo>
                      <a:pt x="351233" y="35201"/>
                    </a:lnTo>
                    <a:lnTo>
                      <a:pt x="352863" y="40559"/>
                    </a:lnTo>
                    <a:lnTo>
                      <a:pt x="354959" y="43819"/>
                    </a:lnTo>
                    <a:lnTo>
                      <a:pt x="357520" y="46848"/>
                    </a:lnTo>
                    <a:lnTo>
                      <a:pt x="361479" y="49405"/>
                    </a:lnTo>
                    <a:lnTo>
                      <a:pt x="362410" y="54530"/>
                    </a:lnTo>
                    <a:lnTo>
                      <a:pt x="384764" y="69430"/>
                    </a:lnTo>
                    <a:lnTo>
                      <a:pt x="384065" y="64776"/>
                    </a:lnTo>
                    <a:lnTo>
                      <a:pt x="385229" y="61283"/>
                    </a:lnTo>
                    <a:lnTo>
                      <a:pt x="387558" y="58023"/>
                    </a:lnTo>
                    <a:lnTo>
                      <a:pt x="390585" y="56158"/>
                    </a:lnTo>
                    <a:lnTo>
                      <a:pt x="394543" y="55927"/>
                    </a:lnTo>
                    <a:lnTo>
                      <a:pt x="398967" y="55693"/>
                    </a:lnTo>
                    <a:lnTo>
                      <a:pt x="402693" y="54296"/>
                    </a:lnTo>
                    <a:lnTo>
                      <a:pt x="408048" y="54761"/>
                    </a:lnTo>
                    <a:lnTo>
                      <a:pt x="410609" y="51966"/>
                    </a:lnTo>
                    <a:lnTo>
                      <a:pt x="417362" y="47546"/>
                    </a:lnTo>
                    <a:lnTo>
                      <a:pt x="421554" y="49405"/>
                    </a:lnTo>
                    <a:lnTo>
                      <a:pt x="430402" y="47774"/>
                    </a:lnTo>
                    <a:lnTo>
                      <a:pt x="436688" y="46149"/>
                    </a:lnTo>
                    <a:lnTo>
                      <a:pt x="439242" y="35654"/>
                    </a:lnTo>
                    <a:lnTo>
                      <a:pt x="439425" y="31377"/>
                    </a:lnTo>
                    <a:lnTo>
                      <a:pt x="447400" y="36628"/>
                    </a:lnTo>
                    <a:lnTo>
                      <a:pt x="455394" y="42607"/>
                    </a:lnTo>
                    <a:lnTo>
                      <a:pt x="463864" y="49193"/>
                    </a:lnTo>
                    <a:lnTo>
                      <a:pt x="471925" y="58175"/>
                    </a:lnTo>
                    <a:lnTo>
                      <a:pt x="476027" y="65860"/>
                    </a:lnTo>
                    <a:lnTo>
                      <a:pt x="478483" y="75739"/>
                    </a:lnTo>
                    <a:lnTo>
                      <a:pt x="477890" y="83686"/>
                    </a:lnTo>
                    <a:lnTo>
                      <a:pt x="473646" y="93792"/>
                    </a:lnTo>
                    <a:lnTo>
                      <a:pt x="468868" y="100675"/>
                    </a:lnTo>
                    <a:lnTo>
                      <a:pt x="466173" y="109810"/>
                    </a:lnTo>
                    <a:lnTo>
                      <a:pt x="466173" y="118343"/>
                    </a:lnTo>
                    <a:lnTo>
                      <a:pt x="467880" y="127067"/>
                    </a:lnTo>
                    <a:lnTo>
                      <a:pt x="469208" y="133704"/>
                    </a:lnTo>
                    <a:lnTo>
                      <a:pt x="469208" y="137119"/>
                    </a:lnTo>
                    <a:lnTo>
                      <a:pt x="466173" y="142428"/>
                    </a:lnTo>
                    <a:lnTo>
                      <a:pt x="467311" y="146223"/>
                    </a:lnTo>
                    <a:lnTo>
                      <a:pt x="470535" y="148310"/>
                    </a:lnTo>
                    <a:lnTo>
                      <a:pt x="473000" y="152860"/>
                    </a:lnTo>
                    <a:lnTo>
                      <a:pt x="473570" y="157793"/>
                    </a:lnTo>
                    <a:lnTo>
                      <a:pt x="483786" y="167620"/>
                    </a:lnTo>
                    <a:lnTo>
                      <a:pt x="486296" y="163127"/>
                    </a:lnTo>
                    <a:lnTo>
                      <a:pt x="488674" y="160749"/>
                    </a:lnTo>
                    <a:lnTo>
                      <a:pt x="493035" y="158371"/>
                    </a:lnTo>
                    <a:lnTo>
                      <a:pt x="497263" y="155069"/>
                    </a:lnTo>
                    <a:lnTo>
                      <a:pt x="499112" y="153085"/>
                    </a:lnTo>
                    <a:lnTo>
                      <a:pt x="499906" y="144719"/>
                    </a:lnTo>
                    <a:lnTo>
                      <a:pt x="503345" y="141293"/>
                    </a:lnTo>
                    <a:lnTo>
                      <a:pt x="507912" y="140840"/>
                    </a:lnTo>
                    <a:lnTo>
                      <a:pt x="511501" y="142429"/>
                    </a:lnTo>
                    <a:lnTo>
                      <a:pt x="514439" y="146700"/>
                    </a:lnTo>
                    <a:lnTo>
                      <a:pt x="518139" y="148878"/>
                    </a:lnTo>
                    <a:lnTo>
                      <a:pt x="522450" y="149984"/>
                    </a:lnTo>
                    <a:lnTo>
                      <a:pt x="523260" y="153808"/>
                    </a:lnTo>
                    <a:lnTo>
                      <a:pt x="523070" y="158170"/>
                    </a:lnTo>
                    <a:lnTo>
                      <a:pt x="526863" y="165758"/>
                    </a:lnTo>
                    <a:lnTo>
                      <a:pt x="533690" y="168602"/>
                    </a:lnTo>
                    <a:lnTo>
                      <a:pt x="537863" y="168601"/>
                    </a:lnTo>
                    <a:lnTo>
                      <a:pt x="540708" y="168602"/>
                    </a:lnTo>
                    <a:lnTo>
                      <a:pt x="543174" y="169549"/>
                    </a:lnTo>
                    <a:lnTo>
                      <a:pt x="544311" y="176190"/>
                    </a:lnTo>
                    <a:lnTo>
                      <a:pt x="544311" y="181880"/>
                    </a:lnTo>
                    <a:lnTo>
                      <a:pt x="544902" y="188952"/>
                    </a:lnTo>
                    <a:lnTo>
                      <a:pt x="548040" y="192539"/>
                    </a:lnTo>
                    <a:lnTo>
                      <a:pt x="551329" y="194966"/>
                    </a:lnTo>
                    <a:lnTo>
                      <a:pt x="553225" y="193068"/>
                    </a:lnTo>
                    <a:lnTo>
                      <a:pt x="554553" y="189653"/>
                    </a:lnTo>
                    <a:lnTo>
                      <a:pt x="555122" y="186621"/>
                    </a:lnTo>
                    <a:lnTo>
                      <a:pt x="556449" y="184343"/>
                    </a:lnTo>
                    <a:lnTo>
                      <a:pt x="557208" y="183015"/>
                    </a:lnTo>
                    <a:lnTo>
                      <a:pt x="559294" y="183016"/>
                    </a:lnTo>
                    <a:lnTo>
                      <a:pt x="567070" y="183964"/>
                    </a:lnTo>
                    <a:lnTo>
                      <a:pt x="571622" y="182068"/>
                    </a:lnTo>
                    <a:lnTo>
                      <a:pt x="574467" y="178465"/>
                    </a:lnTo>
                    <a:lnTo>
                      <a:pt x="578449" y="176758"/>
                    </a:lnTo>
                    <a:lnTo>
                      <a:pt x="582242" y="173155"/>
                    </a:lnTo>
                    <a:lnTo>
                      <a:pt x="589639" y="164052"/>
                    </a:lnTo>
                    <a:lnTo>
                      <a:pt x="599880" y="156086"/>
                    </a:lnTo>
                    <a:lnTo>
                      <a:pt x="602157" y="150777"/>
                    </a:lnTo>
                    <a:lnTo>
                      <a:pt x="604825" y="145831"/>
                    </a:lnTo>
                    <a:lnTo>
                      <a:pt x="612129" y="142371"/>
                    </a:lnTo>
                    <a:lnTo>
                      <a:pt x="621312" y="133136"/>
                    </a:lnTo>
                    <a:lnTo>
                      <a:pt x="625199" y="121806"/>
                    </a:lnTo>
                    <a:lnTo>
                      <a:pt x="632118" y="116617"/>
                    </a:lnTo>
                    <a:lnTo>
                      <a:pt x="636863" y="108862"/>
                    </a:lnTo>
                    <a:lnTo>
                      <a:pt x="638380" y="105448"/>
                    </a:lnTo>
                    <a:lnTo>
                      <a:pt x="642743" y="102033"/>
                    </a:lnTo>
                    <a:lnTo>
                      <a:pt x="651864" y="99394"/>
                    </a:lnTo>
                    <a:lnTo>
                      <a:pt x="661209" y="103504"/>
                    </a:lnTo>
                    <a:lnTo>
                      <a:pt x="671597" y="112711"/>
                    </a:lnTo>
                    <a:lnTo>
                      <a:pt x="677645" y="121648"/>
                    </a:lnTo>
                    <a:lnTo>
                      <a:pt x="686718" y="133483"/>
                    </a:lnTo>
                    <a:lnTo>
                      <a:pt x="695265" y="144659"/>
                    </a:lnTo>
                    <a:lnTo>
                      <a:pt x="698157" y="141372"/>
                    </a:lnTo>
                    <a:lnTo>
                      <a:pt x="701839" y="139006"/>
                    </a:lnTo>
                    <a:lnTo>
                      <a:pt x="703285" y="136903"/>
                    </a:lnTo>
                    <a:lnTo>
                      <a:pt x="703679" y="134534"/>
                    </a:lnTo>
                    <a:lnTo>
                      <a:pt x="701838" y="131381"/>
                    </a:lnTo>
                    <a:lnTo>
                      <a:pt x="702101" y="128881"/>
                    </a:lnTo>
                    <a:lnTo>
                      <a:pt x="703416" y="127040"/>
                    </a:lnTo>
                    <a:lnTo>
                      <a:pt x="704731" y="125068"/>
                    </a:lnTo>
                    <a:lnTo>
                      <a:pt x="707229" y="122568"/>
                    </a:lnTo>
                    <a:lnTo>
                      <a:pt x="708743" y="122137"/>
                    </a:lnTo>
                    <a:lnTo>
                      <a:pt x="713146" y="122304"/>
                    </a:lnTo>
                    <a:lnTo>
                      <a:pt x="714856" y="122438"/>
                    </a:lnTo>
                    <a:lnTo>
                      <a:pt x="716959" y="121912"/>
                    </a:lnTo>
                    <a:lnTo>
                      <a:pt x="720247" y="118626"/>
                    </a:lnTo>
                    <a:lnTo>
                      <a:pt x="723156" y="117016"/>
                    </a:lnTo>
                    <a:lnTo>
                      <a:pt x="725812" y="115120"/>
                    </a:lnTo>
                    <a:lnTo>
                      <a:pt x="725812" y="112845"/>
                    </a:lnTo>
                    <a:lnTo>
                      <a:pt x="725053" y="110946"/>
                    </a:lnTo>
                    <a:lnTo>
                      <a:pt x="726656" y="103358"/>
                    </a:lnTo>
                    <a:lnTo>
                      <a:pt x="729794" y="107155"/>
                    </a:lnTo>
                    <a:lnTo>
                      <a:pt x="736243" y="108291"/>
                    </a:lnTo>
                    <a:lnTo>
                      <a:pt x="741932" y="108103"/>
                    </a:lnTo>
                    <a:lnTo>
                      <a:pt x="753122" y="105257"/>
                    </a:lnTo>
                    <a:lnTo>
                      <a:pt x="757484" y="105069"/>
                    </a:lnTo>
                    <a:lnTo>
                      <a:pt x="759570" y="106016"/>
                    </a:lnTo>
                    <a:lnTo>
                      <a:pt x="760329" y="108291"/>
                    </a:lnTo>
                    <a:lnTo>
                      <a:pt x="763933" y="113225"/>
                    </a:lnTo>
                    <a:lnTo>
                      <a:pt x="766587" y="117775"/>
                    </a:lnTo>
                    <a:lnTo>
                      <a:pt x="769476" y="119665"/>
                    </a:lnTo>
                    <a:lnTo>
                      <a:pt x="772526" y="121776"/>
                    </a:lnTo>
                    <a:lnTo>
                      <a:pt x="775370" y="124166"/>
                    </a:lnTo>
                    <a:lnTo>
                      <a:pt x="778983" y="125424"/>
                    </a:lnTo>
                    <a:lnTo>
                      <a:pt x="781496" y="126050"/>
                    </a:lnTo>
                    <a:lnTo>
                      <a:pt x="786366" y="124950"/>
                    </a:lnTo>
                    <a:lnTo>
                      <a:pt x="791856" y="125138"/>
                    </a:lnTo>
                    <a:lnTo>
                      <a:pt x="795496" y="127262"/>
                    </a:lnTo>
                    <a:lnTo>
                      <a:pt x="799778" y="127827"/>
                    </a:lnTo>
                    <a:lnTo>
                      <a:pt x="802320" y="130145"/>
                    </a:lnTo>
                    <a:lnTo>
                      <a:pt x="804519" y="131621"/>
                    </a:lnTo>
                    <a:lnTo>
                      <a:pt x="807780" y="132265"/>
                    </a:lnTo>
                    <a:lnTo>
                      <a:pt x="809615" y="133119"/>
                    </a:lnTo>
                    <a:lnTo>
                      <a:pt x="812295" y="133137"/>
                    </a:lnTo>
                    <a:lnTo>
                      <a:pt x="813812" y="132949"/>
                    </a:lnTo>
                    <a:lnTo>
                      <a:pt x="815686" y="133200"/>
                    </a:lnTo>
                    <a:lnTo>
                      <a:pt x="819502" y="136739"/>
                    </a:lnTo>
                    <a:lnTo>
                      <a:pt x="824053" y="139018"/>
                    </a:lnTo>
                    <a:lnTo>
                      <a:pt x="831071" y="142241"/>
                    </a:lnTo>
                    <a:lnTo>
                      <a:pt x="839795" y="143380"/>
                    </a:lnTo>
                    <a:lnTo>
                      <a:pt x="850416" y="145275"/>
                    </a:lnTo>
                    <a:lnTo>
                      <a:pt x="857069" y="144728"/>
                    </a:lnTo>
                    <a:lnTo>
                      <a:pt x="867229" y="142104"/>
                    </a:lnTo>
                    <a:lnTo>
                      <a:pt x="878044" y="141448"/>
                    </a:lnTo>
                    <a:lnTo>
                      <a:pt x="885253" y="127356"/>
                    </a:lnTo>
                    <a:lnTo>
                      <a:pt x="887875" y="124406"/>
                    </a:lnTo>
                    <a:lnTo>
                      <a:pt x="896396" y="124082"/>
                    </a:lnTo>
                    <a:lnTo>
                      <a:pt x="901053" y="117775"/>
                    </a:lnTo>
                    <a:lnTo>
                      <a:pt x="902950" y="110318"/>
                    </a:lnTo>
                    <a:lnTo>
                      <a:pt x="900001" y="105071"/>
                    </a:lnTo>
                    <a:lnTo>
                      <a:pt x="900001" y="102122"/>
                    </a:lnTo>
                    <a:lnTo>
                      <a:pt x="903934" y="102122"/>
                    </a:lnTo>
                    <a:lnTo>
                      <a:pt x="907692" y="103173"/>
                    </a:lnTo>
                    <a:lnTo>
                      <a:pt x="910347" y="104309"/>
                    </a:lnTo>
                    <a:lnTo>
                      <a:pt x="912812" y="106584"/>
                    </a:lnTo>
                    <a:lnTo>
                      <a:pt x="913571" y="114552"/>
                    </a:lnTo>
                    <a:lnTo>
                      <a:pt x="915352" y="125925"/>
                    </a:lnTo>
                    <a:lnTo>
                      <a:pt x="914459" y="127265"/>
                    </a:lnTo>
                    <a:lnTo>
                      <a:pt x="914305" y="129112"/>
                    </a:lnTo>
                    <a:lnTo>
                      <a:pt x="913689" y="130804"/>
                    </a:lnTo>
                    <a:lnTo>
                      <a:pt x="914459" y="132035"/>
                    </a:lnTo>
                    <a:lnTo>
                      <a:pt x="915536" y="133881"/>
                    </a:lnTo>
                    <a:lnTo>
                      <a:pt x="915536" y="136343"/>
                    </a:lnTo>
                    <a:lnTo>
                      <a:pt x="915690" y="138035"/>
                    </a:lnTo>
                    <a:lnTo>
                      <a:pt x="916767" y="138804"/>
                    </a:lnTo>
                    <a:lnTo>
                      <a:pt x="917537" y="139574"/>
                    </a:lnTo>
                    <a:lnTo>
                      <a:pt x="918768" y="141574"/>
                    </a:lnTo>
                    <a:lnTo>
                      <a:pt x="918614" y="142650"/>
                    </a:lnTo>
                    <a:lnTo>
                      <a:pt x="915845" y="142497"/>
                    </a:lnTo>
                    <a:lnTo>
                      <a:pt x="914768" y="145112"/>
                    </a:lnTo>
                    <a:lnTo>
                      <a:pt x="913691" y="146035"/>
                    </a:lnTo>
                    <a:lnTo>
                      <a:pt x="911691" y="146958"/>
                    </a:lnTo>
                    <a:lnTo>
                      <a:pt x="911537" y="148189"/>
                    </a:lnTo>
                    <a:lnTo>
                      <a:pt x="909998" y="149727"/>
                    </a:lnTo>
                    <a:lnTo>
                      <a:pt x="908152" y="152343"/>
                    </a:lnTo>
                    <a:lnTo>
                      <a:pt x="906768" y="153727"/>
                    </a:lnTo>
                    <a:lnTo>
                      <a:pt x="906922" y="155574"/>
                    </a:lnTo>
                    <a:lnTo>
                      <a:pt x="904614" y="158651"/>
                    </a:lnTo>
                    <a:lnTo>
                      <a:pt x="903075" y="158497"/>
                    </a:lnTo>
                    <a:lnTo>
                      <a:pt x="901999" y="160036"/>
                    </a:lnTo>
                    <a:lnTo>
                      <a:pt x="901384" y="162343"/>
                    </a:lnTo>
                    <a:lnTo>
                      <a:pt x="900460" y="162497"/>
                    </a:lnTo>
                    <a:lnTo>
                      <a:pt x="898922" y="165574"/>
                    </a:lnTo>
                    <a:lnTo>
                      <a:pt x="897999" y="167266"/>
                    </a:lnTo>
                    <a:lnTo>
                      <a:pt x="898307" y="169112"/>
                    </a:lnTo>
                    <a:lnTo>
                      <a:pt x="897384" y="169420"/>
                    </a:lnTo>
                    <a:lnTo>
                      <a:pt x="895538" y="169882"/>
                    </a:lnTo>
                    <a:lnTo>
                      <a:pt x="895384" y="171882"/>
                    </a:lnTo>
                    <a:lnTo>
                      <a:pt x="896769" y="173882"/>
                    </a:lnTo>
                    <a:lnTo>
                      <a:pt x="898615" y="180189"/>
                    </a:lnTo>
                    <a:lnTo>
                      <a:pt x="898770" y="181574"/>
                    </a:lnTo>
                    <a:lnTo>
                      <a:pt x="896462" y="182959"/>
                    </a:lnTo>
                    <a:lnTo>
                      <a:pt x="895692" y="184497"/>
                    </a:lnTo>
                    <a:lnTo>
                      <a:pt x="896154" y="186805"/>
                    </a:lnTo>
                    <a:lnTo>
                      <a:pt x="896462" y="188190"/>
                    </a:lnTo>
                    <a:lnTo>
                      <a:pt x="897232" y="189882"/>
                    </a:lnTo>
                    <a:lnTo>
                      <a:pt x="898155" y="190343"/>
                    </a:lnTo>
                    <a:lnTo>
                      <a:pt x="898770" y="189882"/>
                    </a:lnTo>
                    <a:lnTo>
                      <a:pt x="900463" y="190036"/>
                    </a:lnTo>
                    <a:lnTo>
                      <a:pt x="900616" y="191728"/>
                    </a:lnTo>
                    <a:lnTo>
                      <a:pt x="899540" y="192959"/>
                    </a:lnTo>
                    <a:lnTo>
                      <a:pt x="898309" y="194344"/>
                    </a:lnTo>
                    <a:lnTo>
                      <a:pt x="897694" y="196497"/>
                    </a:lnTo>
                    <a:lnTo>
                      <a:pt x="898617" y="198189"/>
                    </a:lnTo>
                    <a:lnTo>
                      <a:pt x="898618" y="200343"/>
                    </a:lnTo>
                    <a:lnTo>
                      <a:pt x="900310" y="202497"/>
                    </a:lnTo>
                    <a:lnTo>
                      <a:pt x="900310" y="203574"/>
                    </a:lnTo>
                    <a:lnTo>
                      <a:pt x="901695" y="205113"/>
                    </a:lnTo>
                    <a:lnTo>
                      <a:pt x="902311" y="208805"/>
                    </a:lnTo>
                    <a:lnTo>
                      <a:pt x="903388" y="211728"/>
                    </a:lnTo>
                    <a:lnTo>
                      <a:pt x="905542" y="213574"/>
                    </a:lnTo>
                    <a:lnTo>
                      <a:pt x="910005" y="216036"/>
                    </a:lnTo>
                    <a:lnTo>
                      <a:pt x="912313" y="216805"/>
                    </a:lnTo>
                    <a:lnTo>
                      <a:pt x="914313" y="218959"/>
                    </a:lnTo>
                    <a:lnTo>
                      <a:pt x="919545" y="227267"/>
                    </a:lnTo>
                    <a:lnTo>
                      <a:pt x="919699" y="228652"/>
                    </a:lnTo>
                    <a:lnTo>
                      <a:pt x="918930" y="230652"/>
                    </a:lnTo>
                    <a:lnTo>
                      <a:pt x="918314" y="231575"/>
                    </a:lnTo>
                    <a:lnTo>
                      <a:pt x="917083" y="231575"/>
                    </a:lnTo>
                    <a:lnTo>
                      <a:pt x="915083" y="232190"/>
                    </a:lnTo>
                    <a:lnTo>
                      <a:pt x="913545" y="233267"/>
                    </a:lnTo>
                    <a:lnTo>
                      <a:pt x="913545" y="235883"/>
                    </a:lnTo>
                    <a:lnTo>
                      <a:pt x="913237" y="237882"/>
                    </a:lnTo>
                    <a:lnTo>
                      <a:pt x="912007" y="238498"/>
                    </a:lnTo>
                    <a:lnTo>
                      <a:pt x="910930" y="241729"/>
                    </a:lnTo>
                    <a:lnTo>
                      <a:pt x="911546" y="249267"/>
                    </a:lnTo>
                    <a:lnTo>
                      <a:pt x="910777" y="250344"/>
                    </a:lnTo>
                    <a:lnTo>
                      <a:pt x="909546" y="251113"/>
                    </a:lnTo>
                    <a:lnTo>
                      <a:pt x="909546" y="252344"/>
                    </a:lnTo>
                    <a:lnTo>
                      <a:pt x="907700" y="254805"/>
                    </a:lnTo>
                    <a:lnTo>
                      <a:pt x="907238" y="256344"/>
                    </a:lnTo>
                    <a:lnTo>
                      <a:pt x="907392" y="260190"/>
                    </a:lnTo>
                    <a:lnTo>
                      <a:pt x="908778" y="264036"/>
                    </a:lnTo>
                    <a:lnTo>
                      <a:pt x="908470" y="265575"/>
                    </a:lnTo>
                    <a:lnTo>
                      <a:pt x="907547" y="267267"/>
                    </a:lnTo>
                    <a:lnTo>
                      <a:pt x="904778" y="267883"/>
                    </a:lnTo>
                    <a:lnTo>
                      <a:pt x="903239" y="268498"/>
                    </a:lnTo>
                    <a:lnTo>
                      <a:pt x="902162" y="270960"/>
                    </a:lnTo>
                    <a:lnTo>
                      <a:pt x="901393" y="273114"/>
                    </a:lnTo>
                    <a:lnTo>
                      <a:pt x="902470" y="274498"/>
                    </a:lnTo>
                    <a:lnTo>
                      <a:pt x="901086" y="275883"/>
                    </a:lnTo>
                    <a:lnTo>
                      <a:pt x="900778" y="276806"/>
                    </a:lnTo>
                    <a:lnTo>
                      <a:pt x="901701" y="278191"/>
                    </a:lnTo>
                    <a:lnTo>
                      <a:pt x="901701" y="279421"/>
                    </a:lnTo>
                    <a:lnTo>
                      <a:pt x="900471" y="280652"/>
                    </a:lnTo>
                    <a:lnTo>
                      <a:pt x="898471" y="281883"/>
                    </a:lnTo>
                    <a:lnTo>
                      <a:pt x="897086" y="281268"/>
                    </a:lnTo>
                    <a:lnTo>
                      <a:pt x="896163" y="282960"/>
                    </a:lnTo>
                    <a:lnTo>
                      <a:pt x="895394" y="284191"/>
                    </a:lnTo>
                    <a:lnTo>
                      <a:pt x="893547" y="282191"/>
                    </a:lnTo>
                    <a:lnTo>
                      <a:pt x="889855" y="281883"/>
                    </a:lnTo>
                    <a:lnTo>
                      <a:pt x="888008" y="281883"/>
                    </a:lnTo>
                    <a:lnTo>
                      <a:pt x="887547" y="282806"/>
                    </a:lnTo>
                    <a:lnTo>
                      <a:pt x="888008" y="285422"/>
                    </a:lnTo>
                    <a:lnTo>
                      <a:pt x="889855" y="288191"/>
                    </a:lnTo>
                    <a:lnTo>
                      <a:pt x="890624" y="290806"/>
                    </a:lnTo>
                    <a:lnTo>
                      <a:pt x="890625" y="292345"/>
                    </a:lnTo>
                    <a:lnTo>
                      <a:pt x="891702" y="294345"/>
                    </a:lnTo>
                    <a:lnTo>
                      <a:pt x="892164" y="297268"/>
                    </a:lnTo>
                    <a:lnTo>
                      <a:pt x="891548" y="299268"/>
                    </a:lnTo>
                    <a:lnTo>
                      <a:pt x="889549" y="301268"/>
                    </a:lnTo>
                    <a:lnTo>
                      <a:pt x="888163" y="303268"/>
                    </a:lnTo>
                    <a:lnTo>
                      <a:pt x="888164" y="305114"/>
                    </a:lnTo>
                    <a:lnTo>
                      <a:pt x="887548" y="306191"/>
                    </a:lnTo>
                    <a:lnTo>
                      <a:pt x="886318" y="307883"/>
                    </a:lnTo>
                    <a:lnTo>
                      <a:pt x="886010" y="310499"/>
                    </a:lnTo>
                    <a:lnTo>
                      <a:pt x="884164" y="311575"/>
                    </a:lnTo>
                    <a:lnTo>
                      <a:pt x="881549" y="312806"/>
                    </a:lnTo>
                    <a:lnTo>
                      <a:pt x="879394" y="314807"/>
                    </a:lnTo>
                    <a:lnTo>
                      <a:pt x="879241" y="315883"/>
                    </a:lnTo>
                    <a:lnTo>
                      <a:pt x="879241" y="317114"/>
                    </a:lnTo>
                    <a:lnTo>
                      <a:pt x="880011" y="319729"/>
                    </a:lnTo>
                    <a:lnTo>
                      <a:pt x="878472" y="320806"/>
                    </a:lnTo>
                    <a:lnTo>
                      <a:pt x="878165" y="321883"/>
                    </a:lnTo>
                    <a:lnTo>
                      <a:pt x="879395" y="323268"/>
                    </a:lnTo>
                    <a:lnTo>
                      <a:pt x="878164" y="324037"/>
                    </a:lnTo>
                    <a:lnTo>
                      <a:pt x="876472" y="325730"/>
                    </a:lnTo>
                    <a:lnTo>
                      <a:pt x="876472" y="327730"/>
                    </a:lnTo>
                    <a:lnTo>
                      <a:pt x="876934" y="328961"/>
                    </a:lnTo>
                    <a:lnTo>
                      <a:pt x="878627" y="329268"/>
                    </a:lnTo>
                    <a:lnTo>
                      <a:pt x="878627" y="330191"/>
                    </a:lnTo>
                    <a:lnTo>
                      <a:pt x="877088" y="330345"/>
                    </a:lnTo>
                    <a:lnTo>
                      <a:pt x="876319" y="331730"/>
                    </a:lnTo>
                    <a:lnTo>
                      <a:pt x="875858" y="334191"/>
                    </a:lnTo>
                    <a:lnTo>
                      <a:pt x="876781" y="336191"/>
                    </a:lnTo>
                    <a:lnTo>
                      <a:pt x="878320" y="337268"/>
                    </a:lnTo>
                    <a:lnTo>
                      <a:pt x="881859" y="340960"/>
                    </a:lnTo>
                    <a:lnTo>
                      <a:pt x="881090" y="342191"/>
                    </a:lnTo>
                    <a:lnTo>
                      <a:pt x="881243" y="343268"/>
                    </a:lnTo>
                    <a:lnTo>
                      <a:pt x="883090" y="345268"/>
                    </a:lnTo>
                    <a:lnTo>
                      <a:pt x="883705" y="346961"/>
                    </a:lnTo>
                    <a:lnTo>
                      <a:pt x="882475" y="350499"/>
                    </a:lnTo>
                    <a:lnTo>
                      <a:pt x="881860" y="352345"/>
                    </a:lnTo>
                    <a:lnTo>
                      <a:pt x="881860" y="354191"/>
                    </a:lnTo>
                    <a:lnTo>
                      <a:pt x="883091" y="356191"/>
                    </a:lnTo>
                    <a:lnTo>
                      <a:pt x="882783" y="358345"/>
                    </a:lnTo>
                    <a:lnTo>
                      <a:pt x="881245" y="360037"/>
                    </a:lnTo>
                    <a:lnTo>
                      <a:pt x="878937" y="361730"/>
                    </a:lnTo>
                    <a:lnTo>
                      <a:pt x="877706" y="363114"/>
                    </a:lnTo>
                    <a:lnTo>
                      <a:pt x="879092" y="365268"/>
                    </a:lnTo>
                    <a:lnTo>
                      <a:pt x="878937" y="366961"/>
                    </a:lnTo>
                    <a:lnTo>
                      <a:pt x="878784" y="368807"/>
                    </a:lnTo>
                    <a:lnTo>
                      <a:pt x="879246" y="369730"/>
                    </a:lnTo>
                    <a:lnTo>
                      <a:pt x="881707" y="372192"/>
                    </a:lnTo>
                    <a:lnTo>
                      <a:pt x="882785" y="373115"/>
                    </a:lnTo>
                    <a:lnTo>
                      <a:pt x="882785" y="374346"/>
                    </a:lnTo>
                    <a:lnTo>
                      <a:pt x="879554" y="378500"/>
                    </a:lnTo>
                    <a:lnTo>
                      <a:pt x="876938" y="378653"/>
                    </a:lnTo>
                    <a:lnTo>
                      <a:pt x="875246" y="379423"/>
                    </a:lnTo>
                    <a:lnTo>
                      <a:pt x="874785" y="382653"/>
                    </a:lnTo>
                    <a:lnTo>
                      <a:pt x="871708" y="387731"/>
                    </a:lnTo>
                    <a:lnTo>
                      <a:pt x="870324" y="389730"/>
                    </a:lnTo>
                    <a:lnTo>
                      <a:pt x="869708" y="390807"/>
                    </a:lnTo>
                    <a:lnTo>
                      <a:pt x="870324" y="393423"/>
                    </a:lnTo>
                    <a:lnTo>
                      <a:pt x="871093" y="394961"/>
                    </a:lnTo>
                    <a:lnTo>
                      <a:pt x="872016" y="396038"/>
                    </a:lnTo>
                    <a:lnTo>
                      <a:pt x="871401" y="397115"/>
                    </a:lnTo>
                    <a:lnTo>
                      <a:pt x="869093" y="398346"/>
                    </a:lnTo>
                    <a:lnTo>
                      <a:pt x="865247" y="401884"/>
                    </a:lnTo>
                    <a:lnTo>
                      <a:pt x="864940" y="404499"/>
                    </a:lnTo>
                    <a:lnTo>
                      <a:pt x="864017" y="405884"/>
                    </a:lnTo>
                    <a:lnTo>
                      <a:pt x="863863" y="407885"/>
                    </a:lnTo>
                    <a:lnTo>
                      <a:pt x="867249" y="415269"/>
                    </a:lnTo>
                    <a:lnTo>
                      <a:pt x="867249" y="420500"/>
                    </a:lnTo>
                    <a:lnTo>
                      <a:pt x="864941" y="420653"/>
                    </a:lnTo>
                    <a:lnTo>
                      <a:pt x="862787" y="419577"/>
                    </a:lnTo>
                    <a:lnTo>
                      <a:pt x="862325" y="420346"/>
                    </a:lnTo>
                    <a:lnTo>
                      <a:pt x="862479" y="421884"/>
                    </a:lnTo>
                    <a:lnTo>
                      <a:pt x="861710" y="424500"/>
                    </a:lnTo>
                    <a:lnTo>
                      <a:pt x="861095" y="425115"/>
                    </a:lnTo>
                    <a:lnTo>
                      <a:pt x="859095" y="424654"/>
                    </a:lnTo>
                    <a:lnTo>
                      <a:pt x="859710" y="425731"/>
                    </a:lnTo>
                    <a:lnTo>
                      <a:pt x="860326" y="427577"/>
                    </a:lnTo>
                    <a:lnTo>
                      <a:pt x="861557" y="428962"/>
                    </a:lnTo>
                    <a:lnTo>
                      <a:pt x="861711" y="430192"/>
                    </a:lnTo>
                    <a:lnTo>
                      <a:pt x="860787" y="430961"/>
                    </a:lnTo>
                    <a:lnTo>
                      <a:pt x="859865" y="432346"/>
                    </a:lnTo>
                    <a:lnTo>
                      <a:pt x="859865" y="434039"/>
                    </a:lnTo>
                    <a:lnTo>
                      <a:pt x="861250" y="435884"/>
                    </a:lnTo>
                    <a:lnTo>
                      <a:pt x="861250" y="437116"/>
                    </a:lnTo>
                    <a:lnTo>
                      <a:pt x="861250" y="438808"/>
                    </a:lnTo>
                    <a:lnTo>
                      <a:pt x="859403" y="439731"/>
                    </a:lnTo>
                    <a:lnTo>
                      <a:pt x="858942" y="441116"/>
                    </a:lnTo>
                    <a:lnTo>
                      <a:pt x="859865" y="442193"/>
                    </a:lnTo>
                    <a:lnTo>
                      <a:pt x="861712" y="444192"/>
                    </a:lnTo>
                    <a:lnTo>
                      <a:pt x="862019" y="445885"/>
                    </a:lnTo>
                    <a:lnTo>
                      <a:pt x="862636" y="448192"/>
                    </a:lnTo>
                    <a:lnTo>
                      <a:pt x="864944" y="452192"/>
                    </a:lnTo>
                    <a:lnTo>
                      <a:pt x="865713" y="454038"/>
                    </a:lnTo>
                    <a:lnTo>
                      <a:pt x="865559" y="456039"/>
                    </a:lnTo>
                    <a:lnTo>
                      <a:pt x="862329" y="461731"/>
                    </a:lnTo>
                    <a:lnTo>
                      <a:pt x="862329" y="464654"/>
                    </a:lnTo>
                    <a:lnTo>
                      <a:pt x="863560" y="465578"/>
                    </a:lnTo>
                    <a:lnTo>
                      <a:pt x="864175" y="466500"/>
                    </a:lnTo>
                    <a:lnTo>
                      <a:pt x="863868" y="467885"/>
                    </a:lnTo>
                    <a:lnTo>
                      <a:pt x="864022" y="468654"/>
                    </a:lnTo>
                    <a:lnTo>
                      <a:pt x="863868" y="470193"/>
                    </a:lnTo>
                    <a:lnTo>
                      <a:pt x="862945" y="471731"/>
                    </a:lnTo>
                    <a:lnTo>
                      <a:pt x="864945" y="473731"/>
                    </a:lnTo>
                    <a:lnTo>
                      <a:pt x="864176" y="474346"/>
                    </a:lnTo>
                    <a:lnTo>
                      <a:pt x="862330" y="473116"/>
                    </a:lnTo>
                    <a:lnTo>
                      <a:pt x="860176" y="473578"/>
                    </a:lnTo>
                    <a:lnTo>
                      <a:pt x="858483" y="475116"/>
                    </a:lnTo>
                    <a:lnTo>
                      <a:pt x="856022" y="475885"/>
                    </a:lnTo>
                    <a:lnTo>
                      <a:pt x="853098" y="473731"/>
                    </a:lnTo>
                    <a:lnTo>
                      <a:pt x="848636" y="473885"/>
                    </a:lnTo>
                    <a:lnTo>
                      <a:pt x="846944" y="473116"/>
                    </a:lnTo>
                    <a:lnTo>
                      <a:pt x="846021" y="474808"/>
                    </a:lnTo>
                    <a:lnTo>
                      <a:pt x="843098" y="474808"/>
                    </a:lnTo>
                    <a:lnTo>
                      <a:pt x="841866" y="472808"/>
                    </a:lnTo>
                    <a:lnTo>
                      <a:pt x="841559" y="471885"/>
                    </a:lnTo>
                    <a:lnTo>
                      <a:pt x="839404" y="471731"/>
                    </a:lnTo>
                    <a:lnTo>
                      <a:pt x="838789" y="470501"/>
                    </a:lnTo>
                    <a:lnTo>
                      <a:pt x="837712" y="470039"/>
                    </a:lnTo>
                    <a:lnTo>
                      <a:pt x="835404" y="470347"/>
                    </a:lnTo>
                    <a:lnTo>
                      <a:pt x="834481" y="470962"/>
                    </a:lnTo>
                    <a:lnTo>
                      <a:pt x="834327" y="473116"/>
                    </a:lnTo>
                    <a:lnTo>
                      <a:pt x="832635" y="474039"/>
                    </a:lnTo>
                    <a:lnTo>
                      <a:pt x="829711" y="476962"/>
                    </a:lnTo>
                    <a:lnTo>
                      <a:pt x="823711" y="476501"/>
                    </a:lnTo>
                    <a:lnTo>
                      <a:pt x="821711" y="477424"/>
                    </a:lnTo>
                    <a:lnTo>
                      <a:pt x="820634" y="478808"/>
                    </a:lnTo>
                    <a:lnTo>
                      <a:pt x="819557" y="479885"/>
                    </a:lnTo>
                    <a:lnTo>
                      <a:pt x="818019" y="479885"/>
                    </a:lnTo>
                    <a:lnTo>
                      <a:pt x="816480" y="481423"/>
                    </a:lnTo>
                    <a:lnTo>
                      <a:pt x="814018" y="481423"/>
                    </a:lnTo>
                    <a:lnTo>
                      <a:pt x="812479" y="480500"/>
                    </a:lnTo>
                    <a:lnTo>
                      <a:pt x="811556" y="480039"/>
                    </a:lnTo>
                    <a:lnTo>
                      <a:pt x="810941" y="481270"/>
                    </a:lnTo>
                    <a:lnTo>
                      <a:pt x="810941" y="482501"/>
                    </a:lnTo>
                    <a:lnTo>
                      <a:pt x="810172" y="483885"/>
                    </a:lnTo>
                    <a:lnTo>
                      <a:pt x="808787" y="483270"/>
                    </a:lnTo>
                    <a:lnTo>
                      <a:pt x="808633" y="481577"/>
                    </a:lnTo>
                    <a:lnTo>
                      <a:pt x="807556" y="482962"/>
                    </a:lnTo>
                    <a:lnTo>
                      <a:pt x="806941" y="484654"/>
                    </a:lnTo>
                    <a:lnTo>
                      <a:pt x="805095" y="485270"/>
                    </a:lnTo>
                    <a:lnTo>
                      <a:pt x="799248" y="486808"/>
                    </a:lnTo>
                    <a:lnTo>
                      <a:pt x="798017" y="487731"/>
                    </a:lnTo>
                    <a:lnTo>
                      <a:pt x="797709" y="489116"/>
                    </a:lnTo>
                    <a:lnTo>
                      <a:pt x="797556" y="491885"/>
                    </a:lnTo>
                    <a:lnTo>
                      <a:pt x="797248" y="495116"/>
                    </a:lnTo>
                    <a:lnTo>
                      <a:pt x="796633" y="497885"/>
                    </a:lnTo>
                    <a:lnTo>
                      <a:pt x="795249" y="500809"/>
                    </a:lnTo>
                    <a:lnTo>
                      <a:pt x="792172" y="502808"/>
                    </a:lnTo>
                    <a:lnTo>
                      <a:pt x="790018" y="505116"/>
                    </a:lnTo>
                    <a:lnTo>
                      <a:pt x="788787" y="507270"/>
                    </a:lnTo>
                    <a:lnTo>
                      <a:pt x="786941" y="508655"/>
                    </a:lnTo>
                    <a:lnTo>
                      <a:pt x="785248" y="510039"/>
                    </a:lnTo>
                    <a:lnTo>
                      <a:pt x="783710" y="512655"/>
                    </a:lnTo>
                    <a:lnTo>
                      <a:pt x="782172" y="513117"/>
                    </a:lnTo>
                    <a:lnTo>
                      <a:pt x="773709" y="513424"/>
                    </a:lnTo>
                    <a:lnTo>
                      <a:pt x="772478" y="512347"/>
                    </a:lnTo>
                    <a:lnTo>
                      <a:pt x="770786" y="512039"/>
                    </a:lnTo>
                    <a:lnTo>
                      <a:pt x="769555" y="513578"/>
                    </a:lnTo>
                    <a:lnTo>
                      <a:pt x="769247" y="515270"/>
                    </a:lnTo>
                    <a:lnTo>
                      <a:pt x="769555" y="516347"/>
                    </a:lnTo>
                    <a:lnTo>
                      <a:pt x="770786" y="518655"/>
                    </a:lnTo>
                    <a:lnTo>
                      <a:pt x="770633" y="520963"/>
                    </a:lnTo>
                    <a:lnTo>
                      <a:pt x="770787" y="522501"/>
                    </a:lnTo>
                    <a:lnTo>
                      <a:pt x="772018" y="524347"/>
                    </a:lnTo>
                    <a:lnTo>
                      <a:pt x="771095" y="528809"/>
                    </a:lnTo>
                    <a:lnTo>
                      <a:pt x="771403" y="532194"/>
                    </a:lnTo>
                    <a:lnTo>
                      <a:pt x="769711" y="533270"/>
                    </a:lnTo>
                    <a:lnTo>
                      <a:pt x="769095" y="534501"/>
                    </a:lnTo>
                    <a:lnTo>
                      <a:pt x="769557" y="536809"/>
                    </a:lnTo>
                    <a:lnTo>
                      <a:pt x="772480" y="541424"/>
                    </a:lnTo>
                    <a:lnTo>
                      <a:pt x="774173" y="544040"/>
                    </a:lnTo>
                    <a:lnTo>
                      <a:pt x="775250" y="546040"/>
                    </a:lnTo>
                    <a:lnTo>
                      <a:pt x="776020" y="549116"/>
                    </a:lnTo>
                    <a:lnTo>
                      <a:pt x="775866" y="551732"/>
                    </a:lnTo>
                    <a:lnTo>
                      <a:pt x="776790" y="553117"/>
                    </a:lnTo>
                    <a:lnTo>
                      <a:pt x="776175" y="553732"/>
                    </a:lnTo>
                    <a:lnTo>
                      <a:pt x="776021" y="554963"/>
                    </a:lnTo>
                    <a:lnTo>
                      <a:pt x="775251" y="555886"/>
                    </a:lnTo>
                    <a:lnTo>
                      <a:pt x="770329" y="564502"/>
                    </a:lnTo>
                    <a:lnTo>
                      <a:pt x="768482" y="566040"/>
                    </a:lnTo>
                    <a:lnTo>
                      <a:pt x="758174" y="569271"/>
                    </a:lnTo>
                    <a:lnTo>
                      <a:pt x="755866" y="569732"/>
                    </a:lnTo>
                    <a:lnTo>
                      <a:pt x="754020" y="571271"/>
                    </a:lnTo>
                    <a:lnTo>
                      <a:pt x="752482" y="572348"/>
                    </a:lnTo>
                    <a:lnTo>
                      <a:pt x="749558" y="572809"/>
                    </a:lnTo>
                    <a:lnTo>
                      <a:pt x="747404" y="573732"/>
                    </a:lnTo>
                    <a:lnTo>
                      <a:pt x="746481" y="574963"/>
                    </a:lnTo>
                    <a:lnTo>
                      <a:pt x="745404" y="576194"/>
                    </a:lnTo>
                    <a:lnTo>
                      <a:pt x="743096" y="577578"/>
                    </a:lnTo>
                    <a:lnTo>
                      <a:pt x="742173" y="579117"/>
                    </a:lnTo>
                    <a:lnTo>
                      <a:pt x="741250" y="581733"/>
                    </a:lnTo>
                    <a:lnTo>
                      <a:pt x="742328" y="582502"/>
                    </a:lnTo>
                    <a:lnTo>
                      <a:pt x="742943" y="582963"/>
                    </a:lnTo>
                    <a:lnTo>
                      <a:pt x="741712" y="584348"/>
                    </a:lnTo>
                    <a:lnTo>
                      <a:pt x="739712" y="585733"/>
                    </a:lnTo>
                    <a:lnTo>
                      <a:pt x="739712" y="587886"/>
                    </a:lnTo>
                    <a:lnTo>
                      <a:pt x="739559" y="589579"/>
                    </a:lnTo>
                    <a:lnTo>
                      <a:pt x="737251" y="590810"/>
                    </a:lnTo>
                    <a:lnTo>
                      <a:pt x="736635" y="592502"/>
                    </a:lnTo>
                    <a:lnTo>
                      <a:pt x="735097" y="597886"/>
                    </a:lnTo>
                    <a:lnTo>
                      <a:pt x="725404" y="604194"/>
                    </a:lnTo>
                    <a:lnTo>
                      <a:pt x="730483" y="613733"/>
                    </a:lnTo>
                    <a:lnTo>
                      <a:pt x="732176" y="614963"/>
                    </a:lnTo>
                    <a:lnTo>
                      <a:pt x="732791" y="615579"/>
                    </a:lnTo>
                    <a:lnTo>
                      <a:pt x="732791" y="617425"/>
                    </a:lnTo>
                    <a:lnTo>
                      <a:pt x="733253" y="618502"/>
                    </a:lnTo>
                    <a:lnTo>
                      <a:pt x="733868" y="621271"/>
                    </a:lnTo>
                    <a:lnTo>
                      <a:pt x="734484" y="623579"/>
                    </a:lnTo>
                    <a:lnTo>
                      <a:pt x="733869" y="625117"/>
                    </a:lnTo>
                    <a:lnTo>
                      <a:pt x="733869" y="626348"/>
                    </a:lnTo>
                    <a:lnTo>
                      <a:pt x="734792" y="628041"/>
                    </a:lnTo>
                    <a:lnTo>
                      <a:pt x="734638" y="629271"/>
                    </a:lnTo>
                    <a:lnTo>
                      <a:pt x="732638" y="629733"/>
                    </a:lnTo>
                    <a:lnTo>
                      <a:pt x="730330" y="628502"/>
                    </a:lnTo>
                    <a:lnTo>
                      <a:pt x="728330" y="628810"/>
                    </a:lnTo>
                    <a:lnTo>
                      <a:pt x="726792" y="629733"/>
                    </a:lnTo>
                    <a:lnTo>
                      <a:pt x="725561" y="630810"/>
                    </a:lnTo>
                    <a:lnTo>
                      <a:pt x="725715" y="632503"/>
                    </a:lnTo>
                    <a:lnTo>
                      <a:pt x="726484" y="633271"/>
                    </a:lnTo>
                    <a:lnTo>
                      <a:pt x="729100" y="634502"/>
                    </a:lnTo>
                    <a:lnTo>
                      <a:pt x="730485" y="635272"/>
                    </a:lnTo>
                    <a:lnTo>
                      <a:pt x="731100" y="636502"/>
                    </a:lnTo>
                    <a:lnTo>
                      <a:pt x="730793" y="640810"/>
                    </a:lnTo>
                    <a:lnTo>
                      <a:pt x="730024" y="642964"/>
                    </a:lnTo>
                    <a:lnTo>
                      <a:pt x="729408" y="645271"/>
                    </a:lnTo>
                    <a:lnTo>
                      <a:pt x="728947" y="646810"/>
                    </a:lnTo>
                    <a:lnTo>
                      <a:pt x="729870" y="647734"/>
                    </a:lnTo>
                    <a:lnTo>
                      <a:pt x="732178" y="647425"/>
                    </a:lnTo>
                    <a:lnTo>
                      <a:pt x="732794" y="648656"/>
                    </a:lnTo>
                    <a:lnTo>
                      <a:pt x="732178" y="648964"/>
                    </a:lnTo>
                    <a:lnTo>
                      <a:pt x="730332" y="650503"/>
                    </a:lnTo>
                    <a:lnTo>
                      <a:pt x="730332" y="652195"/>
                    </a:lnTo>
                    <a:lnTo>
                      <a:pt x="731871" y="652502"/>
                    </a:lnTo>
                    <a:lnTo>
                      <a:pt x="734179" y="652964"/>
                    </a:lnTo>
                    <a:lnTo>
                      <a:pt x="735718" y="654041"/>
                    </a:lnTo>
                    <a:lnTo>
                      <a:pt x="737718" y="655118"/>
                    </a:lnTo>
                    <a:lnTo>
                      <a:pt x="739256" y="654964"/>
                    </a:lnTo>
                    <a:lnTo>
                      <a:pt x="740795" y="654810"/>
                    </a:lnTo>
                    <a:lnTo>
                      <a:pt x="744641" y="656503"/>
                    </a:lnTo>
                    <a:lnTo>
                      <a:pt x="746027" y="657734"/>
                    </a:lnTo>
                    <a:lnTo>
                      <a:pt x="747719" y="657733"/>
                    </a:lnTo>
                    <a:lnTo>
                      <a:pt x="748796" y="658348"/>
                    </a:lnTo>
                    <a:lnTo>
                      <a:pt x="748950" y="660349"/>
                    </a:lnTo>
                    <a:lnTo>
                      <a:pt x="750335" y="661118"/>
                    </a:lnTo>
                    <a:lnTo>
                      <a:pt x="751412" y="660195"/>
                    </a:lnTo>
                    <a:lnTo>
                      <a:pt x="752951" y="661272"/>
                    </a:lnTo>
                    <a:lnTo>
                      <a:pt x="756182" y="659887"/>
                    </a:lnTo>
                    <a:lnTo>
                      <a:pt x="756951" y="660041"/>
                    </a:lnTo>
                    <a:lnTo>
                      <a:pt x="758643" y="660964"/>
                    </a:lnTo>
                    <a:lnTo>
                      <a:pt x="760490" y="661426"/>
                    </a:lnTo>
                    <a:lnTo>
                      <a:pt x="761105" y="662195"/>
                    </a:lnTo>
                    <a:lnTo>
                      <a:pt x="760336" y="663272"/>
                    </a:lnTo>
                    <a:lnTo>
                      <a:pt x="759721" y="664349"/>
                    </a:lnTo>
                    <a:lnTo>
                      <a:pt x="759721" y="666964"/>
                    </a:lnTo>
                    <a:lnTo>
                      <a:pt x="761106" y="669272"/>
                    </a:lnTo>
                    <a:lnTo>
                      <a:pt x="761106" y="671887"/>
                    </a:lnTo>
                    <a:lnTo>
                      <a:pt x="760799" y="673888"/>
                    </a:lnTo>
                    <a:lnTo>
                      <a:pt x="759722" y="676810"/>
                    </a:lnTo>
                    <a:lnTo>
                      <a:pt x="758799" y="678657"/>
                    </a:lnTo>
                    <a:lnTo>
                      <a:pt x="758799" y="681272"/>
                    </a:lnTo>
                    <a:lnTo>
                      <a:pt x="758491" y="682810"/>
                    </a:lnTo>
                    <a:lnTo>
                      <a:pt x="757261" y="683734"/>
                    </a:lnTo>
                    <a:lnTo>
                      <a:pt x="756645" y="685733"/>
                    </a:lnTo>
                    <a:lnTo>
                      <a:pt x="755107" y="687580"/>
                    </a:lnTo>
                    <a:lnTo>
                      <a:pt x="754338" y="689118"/>
                    </a:lnTo>
                    <a:lnTo>
                      <a:pt x="753569" y="689888"/>
                    </a:lnTo>
                    <a:lnTo>
                      <a:pt x="751568" y="689888"/>
                    </a:lnTo>
                    <a:lnTo>
                      <a:pt x="750953" y="690657"/>
                    </a:lnTo>
                    <a:lnTo>
                      <a:pt x="751107" y="692349"/>
                    </a:lnTo>
                    <a:lnTo>
                      <a:pt x="752338" y="694503"/>
                    </a:lnTo>
                    <a:lnTo>
                      <a:pt x="753415" y="694657"/>
                    </a:lnTo>
                    <a:lnTo>
                      <a:pt x="754954" y="693580"/>
                    </a:lnTo>
                    <a:lnTo>
                      <a:pt x="756184" y="693119"/>
                    </a:lnTo>
                    <a:lnTo>
                      <a:pt x="757262" y="694503"/>
                    </a:lnTo>
                    <a:lnTo>
                      <a:pt x="757570" y="696657"/>
                    </a:lnTo>
                    <a:lnTo>
                      <a:pt x="757570" y="698964"/>
                    </a:lnTo>
                    <a:lnTo>
                      <a:pt x="756955" y="701888"/>
                    </a:lnTo>
                    <a:lnTo>
                      <a:pt x="758494" y="702965"/>
                    </a:lnTo>
                    <a:lnTo>
                      <a:pt x="760647" y="700042"/>
                    </a:lnTo>
                    <a:lnTo>
                      <a:pt x="762801" y="698503"/>
                    </a:lnTo>
                    <a:lnTo>
                      <a:pt x="765570" y="698042"/>
                    </a:lnTo>
                    <a:lnTo>
                      <a:pt x="766802" y="698195"/>
                    </a:lnTo>
                    <a:lnTo>
                      <a:pt x="767571" y="699426"/>
                    </a:lnTo>
                    <a:lnTo>
                      <a:pt x="767417" y="700504"/>
                    </a:lnTo>
                    <a:lnTo>
                      <a:pt x="765263" y="701426"/>
                    </a:lnTo>
                    <a:lnTo>
                      <a:pt x="764494" y="703119"/>
                    </a:lnTo>
                    <a:lnTo>
                      <a:pt x="763571" y="705119"/>
                    </a:lnTo>
                    <a:lnTo>
                      <a:pt x="763879" y="707118"/>
                    </a:lnTo>
                    <a:lnTo>
                      <a:pt x="765264" y="708196"/>
                    </a:lnTo>
                    <a:lnTo>
                      <a:pt x="767418" y="709273"/>
                    </a:lnTo>
                    <a:lnTo>
                      <a:pt x="769110" y="710965"/>
                    </a:lnTo>
                    <a:lnTo>
                      <a:pt x="770188" y="712350"/>
                    </a:lnTo>
                    <a:lnTo>
                      <a:pt x="770803" y="714504"/>
                    </a:lnTo>
                    <a:lnTo>
                      <a:pt x="772034" y="714657"/>
                    </a:lnTo>
                    <a:lnTo>
                      <a:pt x="772804" y="714965"/>
                    </a:lnTo>
                    <a:lnTo>
                      <a:pt x="773573" y="715888"/>
                    </a:lnTo>
                    <a:lnTo>
                      <a:pt x="773265" y="717119"/>
                    </a:lnTo>
                    <a:lnTo>
                      <a:pt x="771419" y="717734"/>
                    </a:lnTo>
                    <a:lnTo>
                      <a:pt x="770496" y="718965"/>
                    </a:lnTo>
                    <a:lnTo>
                      <a:pt x="769265" y="722196"/>
                    </a:lnTo>
                    <a:lnTo>
                      <a:pt x="768650" y="725273"/>
                    </a:lnTo>
                    <a:lnTo>
                      <a:pt x="771266" y="728042"/>
                    </a:lnTo>
                    <a:lnTo>
                      <a:pt x="772036" y="729734"/>
                    </a:lnTo>
                    <a:lnTo>
                      <a:pt x="772036" y="730658"/>
                    </a:lnTo>
                    <a:lnTo>
                      <a:pt x="772805" y="731427"/>
                    </a:lnTo>
                    <a:lnTo>
                      <a:pt x="772805" y="732503"/>
                    </a:lnTo>
                    <a:lnTo>
                      <a:pt x="772651" y="733580"/>
                    </a:lnTo>
                    <a:lnTo>
                      <a:pt x="772497" y="734503"/>
                    </a:lnTo>
                    <a:lnTo>
                      <a:pt x="773113" y="735734"/>
                    </a:lnTo>
                    <a:lnTo>
                      <a:pt x="773728" y="736504"/>
                    </a:lnTo>
                    <a:lnTo>
                      <a:pt x="772959" y="737735"/>
                    </a:lnTo>
                    <a:lnTo>
                      <a:pt x="772498" y="738504"/>
                    </a:lnTo>
                    <a:lnTo>
                      <a:pt x="772498" y="741119"/>
                    </a:lnTo>
                    <a:lnTo>
                      <a:pt x="772037" y="742657"/>
                    </a:lnTo>
                    <a:lnTo>
                      <a:pt x="771113" y="743581"/>
                    </a:lnTo>
                    <a:lnTo>
                      <a:pt x="768652" y="743888"/>
                    </a:lnTo>
                    <a:lnTo>
                      <a:pt x="768652" y="745734"/>
                    </a:lnTo>
                    <a:lnTo>
                      <a:pt x="768498" y="746504"/>
                    </a:lnTo>
                    <a:lnTo>
                      <a:pt x="767113" y="746504"/>
                    </a:lnTo>
                    <a:lnTo>
                      <a:pt x="767114" y="747119"/>
                    </a:lnTo>
                    <a:lnTo>
                      <a:pt x="768037" y="748196"/>
                    </a:lnTo>
                    <a:lnTo>
                      <a:pt x="768652" y="748812"/>
                    </a:lnTo>
                    <a:lnTo>
                      <a:pt x="768652" y="749888"/>
                    </a:lnTo>
                    <a:lnTo>
                      <a:pt x="769114" y="750812"/>
                    </a:lnTo>
                    <a:lnTo>
                      <a:pt x="770499" y="751273"/>
                    </a:lnTo>
                    <a:lnTo>
                      <a:pt x="770961" y="752042"/>
                    </a:lnTo>
                    <a:lnTo>
                      <a:pt x="771730" y="753119"/>
                    </a:lnTo>
                    <a:lnTo>
                      <a:pt x="772499" y="753581"/>
                    </a:lnTo>
                    <a:lnTo>
                      <a:pt x="772653" y="754504"/>
                    </a:lnTo>
                    <a:lnTo>
                      <a:pt x="773269" y="757427"/>
                    </a:lnTo>
                    <a:lnTo>
                      <a:pt x="773269" y="758350"/>
                    </a:lnTo>
                    <a:lnTo>
                      <a:pt x="774192" y="759581"/>
                    </a:lnTo>
                    <a:lnTo>
                      <a:pt x="775423" y="760196"/>
                    </a:lnTo>
                    <a:lnTo>
                      <a:pt x="776346" y="760350"/>
                    </a:lnTo>
                    <a:lnTo>
                      <a:pt x="777115" y="760196"/>
                    </a:lnTo>
                    <a:lnTo>
                      <a:pt x="777269" y="758966"/>
                    </a:lnTo>
                    <a:lnTo>
                      <a:pt x="777885" y="758196"/>
                    </a:lnTo>
                    <a:lnTo>
                      <a:pt x="778808" y="757581"/>
                    </a:lnTo>
                    <a:lnTo>
                      <a:pt x="779423" y="757581"/>
                    </a:lnTo>
                    <a:lnTo>
                      <a:pt x="779731" y="758196"/>
                    </a:lnTo>
                    <a:lnTo>
                      <a:pt x="779885" y="758658"/>
                    </a:lnTo>
                    <a:lnTo>
                      <a:pt x="778962" y="759581"/>
                    </a:lnTo>
                    <a:lnTo>
                      <a:pt x="778346" y="760504"/>
                    </a:lnTo>
                    <a:lnTo>
                      <a:pt x="778193" y="761889"/>
                    </a:lnTo>
                    <a:lnTo>
                      <a:pt x="777578" y="763273"/>
                    </a:lnTo>
                    <a:lnTo>
                      <a:pt x="777270" y="764811"/>
                    </a:lnTo>
                    <a:lnTo>
                      <a:pt x="777732" y="765735"/>
                    </a:lnTo>
                    <a:lnTo>
                      <a:pt x="778501" y="765889"/>
                    </a:lnTo>
                    <a:lnTo>
                      <a:pt x="779117" y="766658"/>
                    </a:lnTo>
                    <a:lnTo>
                      <a:pt x="779424" y="767735"/>
                    </a:lnTo>
                    <a:lnTo>
                      <a:pt x="779732" y="768504"/>
                    </a:lnTo>
                    <a:lnTo>
                      <a:pt x="779732" y="770350"/>
                    </a:lnTo>
                    <a:lnTo>
                      <a:pt x="780262" y="772939"/>
                    </a:lnTo>
                    <a:lnTo>
                      <a:pt x="780262" y="775027"/>
                    </a:lnTo>
                    <a:lnTo>
                      <a:pt x="780262" y="777116"/>
                    </a:lnTo>
                    <a:lnTo>
                      <a:pt x="781456" y="779652"/>
                    </a:lnTo>
                    <a:lnTo>
                      <a:pt x="781456" y="781144"/>
                    </a:lnTo>
                    <a:lnTo>
                      <a:pt x="781157" y="784276"/>
                    </a:lnTo>
                    <a:lnTo>
                      <a:pt x="780859" y="787110"/>
                    </a:lnTo>
                    <a:lnTo>
                      <a:pt x="780860" y="789348"/>
                    </a:lnTo>
                    <a:lnTo>
                      <a:pt x="778921" y="791287"/>
                    </a:lnTo>
                    <a:lnTo>
                      <a:pt x="778026" y="795166"/>
                    </a:lnTo>
                    <a:lnTo>
                      <a:pt x="776534" y="798000"/>
                    </a:lnTo>
                    <a:lnTo>
                      <a:pt x="776982" y="800386"/>
                    </a:lnTo>
                    <a:lnTo>
                      <a:pt x="777878" y="802326"/>
                    </a:lnTo>
                    <a:lnTo>
                      <a:pt x="778027" y="803668"/>
                    </a:lnTo>
                    <a:lnTo>
                      <a:pt x="778325" y="805906"/>
                    </a:lnTo>
                    <a:lnTo>
                      <a:pt x="777580" y="810381"/>
                    </a:lnTo>
                    <a:lnTo>
                      <a:pt x="776536" y="820226"/>
                    </a:lnTo>
                    <a:lnTo>
                      <a:pt x="776537" y="823657"/>
                    </a:lnTo>
                    <a:lnTo>
                      <a:pt x="776985" y="826044"/>
                    </a:lnTo>
                    <a:lnTo>
                      <a:pt x="778327" y="827834"/>
                    </a:lnTo>
                    <a:lnTo>
                      <a:pt x="780117" y="829475"/>
                    </a:lnTo>
                    <a:lnTo>
                      <a:pt x="780715" y="831265"/>
                    </a:lnTo>
                    <a:lnTo>
                      <a:pt x="780714" y="833801"/>
                    </a:lnTo>
                    <a:lnTo>
                      <a:pt x="781610" y="834845"/>
                    </a:lnTo>
                    <a:lnTo>
                      <a:pt x="783698" y="835591"/>
                    </a:lnTo>
                    <a:lnTo>
                      <a:pt x="785489" y="836933"/>
                    </a:lnTo>
                    <a:lnTo>
                      <a:pt x="787428" y="839767"/>
                    </a:lnTo>
                    <a:lnTo>
                      <a:pt x="786981" y="841558"/>
                    </a:lnTo>
                    <a:lnTo>
                      <a:pt x="788473" y="843944"/>
                    </a:lnTo>
                    <a:lnTo>
                      <a:pt x="788175" y="844989"/>
                    </a:lnTo>
                    <a:lnTo>
                      <a:pt x="787727" y="846480"/>
                    </a:lnTo>
                    <a:lnTo>
                      <a:pt x="788920" y="848420"/>
                    </a:lnTo>
                    <a:lnTo>
                      <a:pt x="791606" y="849911"/>
                    </a:lnTo>
                    <a:lnTo>
                      <a:pt x="793844" y="851850"/>
                    </a:lnTo>
                    <a:lnTo>
                      <a:pt x="794590" y="855132"/>
                    </a:lnTo>
                    <a:lnTo>
                      <a:pt x="795187" y="856624"/>
                    </a:lnTo>
                    <a:lnTo>
                      <a:pt x="797424" y="856325"/>
                    </a:lnTo>
                    <a:lnTo>
                      <a:pt x="799960" y="854536"/>
                    </a:lnTo>
                    <a:lnTo>
                      <a:pt x="802496" y="852447"/>
                    </a:lnTo>
                    <a:lnTo>
                      <a:pt x="804286" y="853491"/>
                    </a:lnTo>
                    <a:lnTo>
                      <a:pt x="805629" y="856176"/>
                    </a:lnTo>
                    <a:lnTo>
                      <a:pt x="806972" y="857967"/>
                    </a:lnTo>
                    <a:lnTo>
                      <a:pt x="808762" y="859607"/>
                    </a:lnTo>
                    <a:lnTo>
                      <a:pt x="810701" y="861994"/>
                    </a:lnTo>
                    <a:lnTo>
                      <a:pt x="811000" y="863187"/>
                    </a:lnTo>
                    <a:lnTo>
                      <a:pt x="809658" y="864828"/>
                    </a:lnTo>
                    <a:lnTo>
                      <a:pt x="808762" y="866171"/>
                    </a:lnTo>
                    <a:lnTo>
                      <a:pt x="809210" y="868259"/>
                    </a:lnTo>
                    <a:lnTo>
                      <a:pt x="808465" y="870646"/>
                    </a:lnTo>
                    <a:lnTo>
                      <a:pt x="808763" y="871988"/>
                    </a:lnTo>
                    <a:lnTo>
                      <a:pt x="811448" y="873182"/>
                    </a:lnTo>
                    <a:lnTo>
                      <a:pt x="813835" y="874076"/>
                    </a:lnTo>
                    <a:lnTo>
                      <a:pt x="808928" y="874774"/>
                    </a:lnTo>
                    <a:lnTo>
                      <a:pt x="808181" y="875661"/>
                    </a:lnTo>
                    <a:lnTo>
                      <a:pt x="801961" y="875229"/>
                    </a:lnTo>
                    <a:lnTo>
                      <a:pt x="793716" y="874795"/>
                    </a:lnTo>
                    <a:lnTo>
                      <a:pt x="780986" y="873349"/>
                    </a:lnTo>
                    <a:lnTo>
                      <a:pt x="774910" y="874215"/>
                    </a:lnTo>
                    <a:lnTo>
                      <a:pt x="771531" y="876381"/>
                    </a:lnTo>
                    <a:lnTo>
                      <a:pt x="767316" y="876943"/>
                    </a:lnTo>
                    <a:lnTo>
                      <a:pt x="762181" y="879568"/>
                    </a:lnTo>
                    <a:lnTo>
                      <a:pt x="758998" y="882317"/>
                    </a:lnTo>
                    <a:lnTo>
                      <a:pt x="753501" y="885065"/>
                    </a:lnTo>
                    <a:lnTo>
                      <a:pt x="745690" y="886077"/>
                    </a:lnTo>
                    <a:lnTo>
                      <a:pt x="739759" y="884051"/>
                    </a:lnTo>
                    <a:lnTo>
                      <a:pt x="733410" y="883550"/>
                    </a:lnTo>
                    <a:lnTo>
                      <a:pt x="729307" y="883413"/>
                    </a:lnTo>
                    <a:lnTo>
                      <a:pt x="724450" y="882241"/>
                    </a:lnTo>
                    <a:lnTo>
                      <a:pt x="720771" y="881460"/>
                    </a:lnTo>
                    <a:lnTo>
                      <a:pt x="713134" y="880381"/>
                    </a:lnTo>
                    <a:lnTo>
                      <a:pt x="708895" y="880564"/>
                    </a:lnTo>
                    <a:lnTo>
                      <a:pt x="700616" y="880300"/>
                    </a:lnTo>
                    <a:lnTo>
                      <a:pt x="693720" y="880233"/>
                    </a:lnTo>
                    <a:lnTo>
                      <a:pt x="688551" y="882751"/>
                    </a:lnTo>
                    <a:lnTo>
                      <a:pt x="684935" y="885500"/>
                    </a:lnTo>
                    <a:lnTo>
                      <a:pt x="679727" y="885500"/>
                    </a:lnTo>
                    <a:lnTo>
                      <a:pt x="676689" y="882751"/>
                    </a:lnTo>
                    <a:lnTo>
                      <a:pt x="670469" y="878699"/>
                    </a:lnTo>
                    <a:lnTo>
                      <a:pt x="668444" y="877253"/>
                    </a:lnTo>
                    <a:lnTo>
                      <a:pt x="666381" y="875068"/>
                    </a:lnTo>
                    <a:lnTo>
                      <a:pt x="663006" y="872960"/>
                    </a:lnTo>
                    <a:lnTo>
                      <a:pt x="658854" y="870746"/>
                    </a:lnTo>
                    <a:lnTo>
                      <a:pt x="654101" y="867565"/>
                    </a:lnTo>
                    <a:lnTo>
                      <a:pt x="646294" y="865725"/>
                    </a:lnTo>
                    <a:lnTo>
                      <a:pt x="639187" y="862881"/>
                    </a:lnTo>
                    <a:lnTo>
                      <a:pt x="634213" y="861223"/>
                    </a:lnTo>
                    <a:lnTo>
                      <a:pt x="630186" y="860511"/>
                    </a:lnTo>
                    <a:lnTo>
                      <a:pt x="626632" y="860038"/>
                    </a:lnTo>
                    <a:lnTo>
                      <a:pt x="624737" y="860275"/>
                    </a:lnTo>
                    <a:lnTo>
                      <a:pt x="622368" y="859327"/>
                    </a:lnTo>
                    <a:lnTo>
                      <a:pt x="619762" y="860275"/>
                    </a:lnTo>
                    <a:lnTo>
                      <a:pt x="616683" y="862404"/>
                    </a:lnTo>
                    <a:lnTo>
                      <a:pt x="613367" y="865248"/>
                    </a:lnTo>
                    <a:lnTo>
                      <a:pt x="609576" y="868328"/>
                    </a:lnTo>
                    <a:lnTo>
                      <a:pt x="604839" y="867857"/>
                    </a:lnTo>
                    <a:lnTo>
                      <a:pt x="602233" y="866198"/>
                    </a:lnTo>
                    <a:lnTo>
                      <a:pt x="599864" y="863826"/>
                    </a:lnTo>
                    <a:lnTo>
                      <a:pt x="596873" y="860630"/>
                    </a:lnTo>
                    <a:lnTo>
                      <a:pt x="591572" y="858643"/>
                    </a:lnTo>
                    <a:lnTo>
                      <a:pt x="590389" y="858619"/>
                    </a:lnTo>
                    <a:lnTo>
                      <a:pt x="581730" y="850770"/>
                    </a:lnTo>
                    <a:lnTo>
                      <a:pt x="578356" y="847507"/>
                    </a:lnTo>
                    <a:lnTo>
                      <a:pt x="575829" y="844114"/>
                    </a:lnTo>
                    <a:lnTo>
                      <a:pt x="574638" y="837392"/>
                    </a:lnTo>
                    <a:lnTo>
                      <a:pt x="573326" y="833692"/>
                    </a:lnTo>
                    <a:lnTo>
                      <a:pt x="571668" y="829394"/>
                    </a:lnTo>
                    <a:lnTo>
                      <a:pt x="569433" y="824594"/>
                    </a:lnTo>
                    <a:lnTo>
                      <a:pt x="567410" y="821900"/>
                    </a:lnTo>
                    <a:lnTo>
                      <a:pt x="564568" y="818345"/>
                    </a:lnTo>
                    <a:lnTo>
                      <a:pt x="559593" y="812659"/>
                    </a:lnTo>
                    <a:lnTo>
                      <a:pt x="555092" y="811237"/>
                    </a:lnTo>
                    <a:lnTo>
                      <a:pt x="552724" y="813846"/>
                    </a:lnTo>
                    <a:lnTo>
                      <a:pt x="549407" y="813609"/>
                    </a:lnTo>
                    <a:lnTo>
                      <a:pt x="546802" y="811714"/>
                    </a:lnTo>
                    <a:lnTo>
                      <a:pt x="545143" y="808160"/>
                    </a:lnTo>
                    <a:lnTo>
                      <a:pt x="543757" y="806774"/>
                    </a:lnTo>
                    <a:lnTo>
                      <a:pt x="540643" y="803658"/>
                    </a:lnTo>
                    <a:lnTo>
                      <a:pt x="538747" y="800578"/>
                    </a:lnTo>
                    <a:lnTo>
                      <a:pt x="537285" y="796586"/>
                    </a:lnTo>
                    <a:lnTo>
                      <a:pt x="533290" y="790894"/>
                    </a:lnTo>
                    <a:lnTo>
                      <a:pt x="531467" y="788925"/>
                    </a:lnTo>
                    <a:lnTo>
                      <a:pt x="528954" y="787154"/>
                    </a:lnTo>
                    <a:lnTo>
                      <a:pt x="525657" y="785125"/>
                    </a:lnTo>
                    <a:lnTo>
                      <a:pt x="523812" y="782925"/>
                    </a:lnTo>
                    <a:lnTo>
                      <a:pt x="520295" y="778670"/>
                    </a:lnTo>
                    <a:lnTo>
                      <a:pt x="517818" y="776203"/>
                    </a:lnTo>
                    <a:lnTo>
                      <a:pt x="512155" y="769845"/>
                    </a:lnTo>
                    <a:lnTo>
                      <a:pt x="508225" y="766464"/>
                    </a:lnTo>
                    <a:lnTo>
                      <a:pt x="504843" y="763129"/>
                    </a:lnTo>
                    <a:lnTo>
                      <a:pt x="500338" y="757333"/>
                    </a:lnTo>
                    <a:lnTo>
                      <a:pt x="498747" y="754875"/>
                    </a:lnTo>
                    <a:lnTo>
                      <a:pt x="498024" y="754007"/>
                    </a:lnTo>
                    <a:lnTo>
                      <a:pt x="496866" y="753861"/>
                    </a:lnTo>
                    <a:lnTo>
                      <a:pt x="495275" y="754441"/>
                    </a:lnTo>
                    <a:lnTo>
                      <a:pt x="493828" y="754441"/>
                    </a:lnTo>
                    <a:lnTo>
                      <a:pt x="492816" y="754007"/>
                    </a:lnTo>
                    <a:lnTo>
                      <a:pt x="492526" y="752126"/>
                    </a:lnTo>
                    <a:lnTo>
                      <a:pt x="494117" y="750969"/>
                    </a:lnTo>
                    <a:lnTo>
                      <a:pt x="494117" y="750246"/>
                    </a:lnTo>
                    <a:lnTo>
                      <a:pt x="493683" y="748800"/>
                    </a:lnTo>
                    <a:lnTo>
                      <a:pt x="490791" y="746197"/>
                    </a:lnTo>
                    <a:lnTo>
                      <a:pt x="488365" y="742560"/>
                    </a:lnTo>
                    <a:lnTo>
                      <a:pt x="486623" y="732415"/>
                    </a:lnTo>
                    <a:lnTo>
                      <a:pt x="485166" y="725859"/>
                    </a:lnTo>
                    <a:lnTo>
                      <a:pt x="480067" y="720759"/>
                    </a:lnTo>
                    <a:lnTo>
                      <a:pt x="477122" y="714319"/>
                    </a:lnTo>
                    <a:lnTo>
                      <a:pt x="476425" y="693080"/>
                    </a:lnTo>
                    <a:lnTo>
                      <a:pt x="479338" y="681424"/>
                    </a:lnTo>
                    <a:lnTo>
                      <a:pt x="474968" y="670497"/>
                    </a:lnTo>
                    <a:lnTo>
                      <a:pt x="472783" y="662487"/>
                    </a:lnTo>
                    <a:lnTo>
                      <a:pt x="475202" y="654898"/>
                    </a:lnTo>
                    <a:lnTo>
                      <a:pt x="472219" y="649792"/>
                    </a:lnTo>
                    <a:lnTo>
                      <a:pt x="470403" y="649567"/>
                    </a:lnTo>
                    <a:lnTo>
                      <a:pt x="466833" y="646262"/>
                    </a:lnTo>
                    <a:lnTo>
                      <a:pt x="459984" y="642477"/>
                    </a:lnTo>
                    <a:lnTo>
                      <a:pt x="458526" y="641377"/>
                    </a:lnTo>
                    <a:lnTo>
                      <a:pt x="458336" y="640825"/>
                    </a:lnTo>
                    <a:lnTo>
                      <a:pt x="458153" y="639604"/>
                    </a:lnTo>
                    <a:lnTo>
                      <a:pt x="458245" y="638419"/>
                    </a:lnTo>
                    <a:lnTo>
                      <a:pt x="459721" y="636481"/>
                    </a:lnTo>
                    <a:lnTo>
                      <a:pt x="461604" y="633364"/>
                    </a:lnTo>
                    <a:lnTo>
                      <a:pt x="463607" y="629616"/>
                    </a:lnTo>
                    <a:lnTo>
                      <a:pt x="464950" y="626262"/>
                    </a:lnTo>
                    <a:lnTo>
                      <a:pt x="467495" y="622847"/>
                    </a:lnTo>
                    <a:lnTo>
                      <a:pt x="467962" y="622471"/>
                    </a:lnTo>
                    <a:lnTo>
                      <a:pt x="469122" y="622173"/>
                    </a:lnTo>
                    <a:lnTo>
                      <a:pt x="470566" y="621074"/>
                    </a:lnTo>
                    <a:lnTo>
                      <a:pt x="471727" y="620709"/>
                    </a:lnTo>
                    <a:lnTo>
                      <a:pt x="472558" y="619853"/>
                    </a:lnTo>
                    <a:lnTo>
                      <a:pt x="473374" y="618243"/>
                    </a:lnTo>
                    <a:lnTo>
                      <a:pt x="473373" y="617629"/>
                    </a:lnTo>
                    <a:lnTo>
                      <a:pt x="474100" y="614682"/>
                    </a:lnTo>
                    <a:lnTo>
                      <a:pt x="474065" y="611031"/>
                    </a:lnTo>
                    <a:lnTo>
                      <a:pt x="473820" y="610472"/>
                    </a:lnTo>
                    <a:lnTo>
                      <a:pt x="472826" y="609797"/>
                    </a:lnTo>
                    <a:lnTo>
                      <a:pt x="472697" y="609196"/>
                    </a:lnTo>
                    <a:lnTo>
                      <a:pt x="471281" y="608103"/>
                    </a:lnTo>
                    <a:lnTo>
                      <a:pt x="468858" y="605362"/>
                    </a:lnTo>
                    <a:lnTo>
                      <a:pt x="467919" y="603151"/>
                    </a:lnTo>
                    <a:lnTo>
                      <a:pt x="466630" y="601103"/>
                    </a:lnTo>
                    <a:lnTo>
                      <a:pt x="466455" y="599931"/>
                    </a:lnTo>
                    <a:lnTo>
                      <a:pt x="465852" y="598862"/>
                    </a:lnTo>
                    <a:lnTo>
                      <a:pt x="465800" y="597045"/>
                    </a:lnTo>
                    <a:lnTo>
                      <a:pt x="465111" y="595363"/>
                    </a:lnTo>
                    <a:lnTo>
                      <a:pt x="464871" y="594214"/>
                    </a:lnTo>
                    <a:lnTo>
                      <a:pt x="464513" y="593710"/>
                    </a:lnTo>
                    <a:lnTo>
                      <a:pt x="464509" y="593102"/>
                    </a:lnTo>
                    <a:lnTo>
                      <a:pt x="464123" y="592634"/>
                    </a:lnTo>
                    <a:lnTo>
                      <a:pt x="462674" y="591796"/>
                    </a:lnTo>
                    <a:lnTo>
                      <a:pt x="462080" y="591675"/>
                    </a:lnTo>
                    <a:lnTo>
                      <a:pt x="454215" y="584973"/>
                    </a:lnTo>
                    <a:lnTo>
                      <a:pt x="453553" y="583303"/>
                    </a:lnTo>
                    <a:lnTo>
                      <a:pt x="452868" y="582306"/>
                    </a:lnTo>
                    <a:lnTo>
                      <a:pt x="452824" y="580471"/>
                    </a:lnTo>
                    <a:lnTo>
                      <a:pt x="453488" y="578163"/>
                    </a:lnTo>
                    <a:lnTo>
                      <a:pt x="455282" y="574997"/>
                    </a:lnTo>
                    <a:lnTo>
                      <a:pt x="455651" y="573242"/>
                    </a:lnTo>
                    <a:lnTo>
                      <a:pt x="457064" y="570550"/>
                    </a:lnTo>
                    <a:lnTo>
                      <a:pt x="458704" y="566626"/>
                    </a:lnTo>
                    <a:lnTo>
                      <a:pt x="458870" y="565429"/>
                    </a:lnTo>
                    <a:lnTo>
                      <a:pt x="460328" y="562774"/>
                    </a:lnTo>
                    <a:lnTo>
                      <a:pt x="462860" y="556590"/>
                    </a:lnTo>
                    <a:lnTo>
                      <a:pt x="463128" y="555411"/>
                    </a:lnTo>
                    <a:lnTo>
                      <a:pt x="463025" y="553582"/>
                    </a:lnTo>
                    <a:lnTo>
                      <a:pt x="463194" y="552992"/>
                    </a:lnTo>
                    <a:lnTo>
                      <a:pt x="463058" y="552507"/>
                    </a:lnTo>
                    <a:lnTo>
                      <a:pt x="461872" y="551103"/>
                    </a:lnTo>
                    <a:lnTo>
                      <a:pt x="459328" y="548503"/>
                    </a:lnTo>
                    <a:lnTo>
                      <a:pt x="457167" y="544846"/>
                    </a:lnTo>
                    <a:lnTo>
                      <a:pt x="456773" y="543728"/>
                    </a:lnTo>
                    <a:lnTo>
                      <a:pt x="455690" y="542446"/>
                    </a:lnTo>
                    <a:lnTo>
                      <a:pt x="453298" y="542215"/>
                    </a:lnTo>
                    <a:lnTo>
                      <a:pt x="452745" y="541942"/>
                    </a:lnTo>
                    <a:lnTo>
                      <a:pt x="451560" y="541808"/>
                    </a:lnTo>
                    <a:lnTo>
                      <a:pt x="448300" y="540197"/>
                    </a:lnTo>
                    <a:lnTo>
                      <a:pt x="447433" y="538958"/>
                    </a:lnTo>
                    <a:lnTo>
                      <a:pt x="445123" y="536553"/>
                    </a:lnTo>
                    <a:lnTo>
                      <a:pt x="444459" y="535538"/>
                    </a:lnTo>
                    <a:lnTo>
                      <a:pt x="444418" y="533108"/>
                    </a:lnTo>
                    <a:lnTo>
                      <a:pt x="444150" y="531297"/>
                    </a:lnTo>
                    <a:lnTo>
                      <a:pt x="444554" y="530173"/>
                    </a:lnTo>
                    <a:lnTo>
                      <a:pt x="444561" y="527749"/>
                    </a:lnTo>
                    <a:lnTo>
                      <a:pt x="444897" y="526595"/>
                    </a:lnTo>
                    <a:lnTo>
                      <a:pt x="444723" y="518691"/>
                    </a:lnTo>
                    <a:lnTo>
                      <a:pt x="445010" y="516899"/>
                    </a:lnTo>
                    <a:lnTo>
                      <a:pt x="444945" y="515070"/>
                    </a:lnTo>
                    <a:lnTo>
                      <a:pt x="445323" y="513302"/>
                    </a:lnTo>
                    <a:lnTo>
                      <a:pt x="445294" y="511485"/>
                    </a:lnTo>
                    <a:lnTo>
                      <a:pt x="445609" y="510957"/>
                    </a:lnTo>
                    <a:lnTo>
                      <a:pt x="445658" y="509754"/>
                    </a:lnTo>
                    <a:lnTo>
                      <a:pt x="445997" y="508593"/>
                    </a:lnTo>
                    <a:lnTo>
                      <a:pt x="445879" y="501910"/>
                    </a:lnTo>
                    <a:lnTo>
                      <a:pt x="445262" y="500197"/>
                    </a:lnTo>
                    <a:lnTo>
                      <a:pt x="443853" y="497518"/>
                    </a:lnTo>
                    <a:lnTo>
                      <a:pt x="443704" y="496844"/>
                    </a:lnTo>
                    <a:lnTo>
                      <a:pt x="443273" y="496005"/>
                    </a:lnTo>
                    <a:lnTo>
                      <a:pt x="442461" y="496029"/>
                    </a:lnTo>
                    <a:lnTo>
                      <a:pt x="441859" y="496470"/>
                    </a:lnTo>
                    <a:lnTo>
                      <a:pt x="441675" y="496242"/>
                    </a:lnTo>
                    <a:lnTo>
                      <a:pt x="441358" y="495823"/>
                    </a:lnTo>
                    <a:lnTo>
                      <a:pt x="441041" y="495361"/>
                    </a:lnTo>
                    <a:lnTo>
                      <a:pt x="440765" y="494984"/>
                    </a:lnTo>
                    <a:lnTo>
                      <a:pt x="440606" y="494717"/>
                    </a:lnTo>
                    <a:lnTo>
                      <a:pt x="440330" y="494377"/>
                    </a:lnTo>
                    <a:lnTo>
                      <a:pt x="440132" y="494067"/>
                    </a:lnTo>
                    <a:lnTo>
                      <a:pt x="439700" y="493654"/>
                    </a:lnTo>
                    <a:lnTo>
                      <a:pt x="439385" y="493271"/>
                    </a:lnTo>
                    <a:lnTo>
                      <a:pt x="439149" y="493046"/>
                    </a:lnTo>
                    <a:lnTo>
                      <a:pt x="438913" y="492779"/>
                    </a:lnTo>
                    <a:lnTo>
                      <a:pt x="438558" y="492360"/>
                    </a:lnTo>
                    <a:lnTo>
                      <a:pt x="438283" y="492062"/>
                    </a:lnTo>
                    <a:lnTo>
                      <a:pt x="438006" y="491680"/>
                    </a:lnTo>
                    <a:lnTo>
                      <a:pt x="437769" y="491333"/>
                    </a:lnTo>
                    <a:lnTo>
                      <a:pt x="437571" y="491072"/>
                    </a:lnTo>
                    <a:lnTo>
                      <a:pt x="437254" y="490610"/>
                    </a:lnTo>
                    <a:lnTo>
                      <a:pt x="436938" y="490234"/>
                    </a:lnTo>
                    <a:lnTo>
                      <a:pt x="436661" y="489814"/>
                    </a:lnTo>
                    <a:lnTo>
                      <a:pt x="436423" y="489468"/>
                    </a:lnTo>
                    <a:lnTo>
                      <a:pt x="436145" y="489012"/>
                    </a:lnTo>
                    <a:lnTo>
                      <a:pt x="435867" y="488557"/>
                    </a:lnTo>
                    <a:lnTo>
                      <a:pt x="435551" y="488174"/>
                    </a:lnTo>
                    <a:lnTo>
                      <a:pt x="435354" y="487907"/>
                    </a:lnTo>
                    <a:lnTo>
                      <a:pt x="435078" y="487603"/>
                    </a:lnTo>
                    <a:lnTo>
                      <a:pt x="434764" y="487263"/>
                    </a:lnTo>
                    <a:lnTo>
                      <a:pt x="434525" y="486886"/>
                    </a:lnTo>
                    <a:lnTo>
                      <a:pt x="434326" y="486540"/>
                    </a:lnTo>
                    <a:lnTo>
                      <a:pt x="434205" y="486236"/>
                    </a:lnTo>
                    <a:lnTo>
                      <a:pt x="434004" y="485774"/>
                    </a:lnTo>
                    <a:lnTo>
                      <a:pt x="433844" y="485470"/>
                    </a:lnTo>
                    <a:lnTo>
                      <a:pt x="433605" y="485051"/>
                    </a:lnTo>
                    <a:lnTo>
                      <a:pt x="433483" y="484668"/>
                    </a:lnTo>
                    <a:lnTo>
                      <a:pt x="433361" y="484359"/>
                    </a:lnTo>
                    <a:lnTo>
                      <a:pt x="433161" y="483939"/>
                    </a:lnTo>
                    <a:lnTo>
                      <a:pt x="432763" y="483253"/>
                    </a:lnTo>
                    <a:lnTo>
                      <a:pt x="432448" y="482870"/>
                    </a:lnTo>
                    <a:lnTo>
                      <a:pt x="432132" y="482493"/>
                    </a:lnTo>
                    <a:lnTo>
                      <a:pt x="431934" y="482226"/>
                    </a:lnTo>
                    <a:lnTo>
                      <a:pt x="431620" y="481922"/>
                    </a:lnTo>
                    <a:lnTo>
                      <a:pt x="431307" y="481661"/>
                    </a:lnTo>
                    <a:lnTo>
                      <a:pt x="431071" y="481394"/>
                    </a:lnTo>
                    <a:lnTo>
                      <a:pt x="430719" y="481127"/>
                    </a:lnTo>
                    <a:lnTo>
                      <a:pt x="430407" y="480902"/>
                    </a:lnTo>
                    <a:lnTo>
                      <a:pt x="430134" y="480756"/>
                    </a:lnTo>
                    <a:lnTo>
                      <a:pt x="429784" y="480568"/>
                    </a:lnTo>
                    <a:lnTo>
                      <a:pt x="429394" y="480306"/>
                    </a:lnTo>
                    <a:lnTo>
                      <a:pt x="429120" y="480155"/>
                    </a:lnTo>
                    <a:lnTo>
                      <a:pt x="428729" y="479814"/>
                    </a:lnTo>
                    <a:lnTo>
                      <a:pt x="428338" y="479516"/>
                    </a:lnTo>
                    <a:lnTo>
                      <a:pt x="427946" y="479176"/>
                    </a:lnTo>
                    <a:lnTo>
                      <a:pt x="427633" y="478909"/>
                    </a:lnTo>
                    <a:lnTo>
                      <a:pt x="427321" y="478727"/>
                    </a:lnTo>
                    <a:lnTo>
                      <a:pt x="426969" y="478460"/>
                    </a:lnTo>
                    <a:lnTo>
                      <a:pt x="426501" y="478162"/>
                    </a:lnTo>
                    <a:lnTo>
                      <a:pt x="426150" y="477937"/>
                    </a:lnTo>
                    <a:lnTo>
                      <a:pt x="425799" y="477712"/>
                    </a:lnTo>
                    <a:lnTo>
                      <a:pt x="425526" y="477523"/>
                    </a:lnTo>
                    <a:lnTo>
                      <a:pt x="425289" y="477257"/>
                    </a:lnTo>
                    <a:lnTo>
                      <a:pt x="425015" y="477032"/>
                    </a:lnTo>
                    <a:lnTo>
                      <a:pt x="424701" y="476728"/>
                    </a:lnTo>
                    <a:lnTo>
                      <a:pt x="424386" y="476309"/>
                    </a:lnTo>
                    <a:lnTo>
                      <a:pt x="424226" y="476005"/>
                    </a:lnTo>
                    <a:lnTo>
                      <a:pt x="424182" y="475695"/>
                    </a:lnTo>
                    <a:lnTo>
                      <a:pt x="424136" y="475312"/>
                    </a:lnTo>
                    <a:lnTo>
                      <a:pt x="424246" y="475002"/>
                    </a:lnTo>
                    <a:lnTo>
                      <a:pt x="424316" y="474577"/>
                    </a:lnTo>
                    <a:lnTo>
                      <a:pt x="424462" y="474146"/>
                    </a:lnTo>
                    <a:lnTo>
                      <a:pt x="424494" y="473800"/>
                    </a:lnTo>
                    <a:lnTo>
                      <a:pt x="424414" y="469480"/>
                    </a:lnTo>
                    <a:lnTo>
                      <a:pt x="424367" y="468982"/>
                    </a:lnTo>
                    <a:lnTo>
                      <a:pt x="424319" y="468484"/>
                    </a:lnTo>
                    <a:lnTo>
                      <a:pt x="424233" y="467979"/>
                    </a:lnTo>
                    <a:lnTo>
                      <a:pt x="424147" y="467518"/>
                    </a:lnTo>
                    <a:lnTo>
                      <a:pt x="424100" y="467056"/>
                    </a:lnTo>
                    <a:lnTo>
                      <a:pt x="423977" y="466673"/>
                    </a:lnTo>
                    <a:lnTo>
                      <a:pt x="423893" y="466254"/>
                    </a:lnTo>
                    <a:lnTo>
                      <a:pt x="423771" y="465944"/>
                    </a:lnTo>
                    <a:lnTo>
                      <a:pt x="423726" y="465597"/>
                    </a:lnTo>
                    <a:lnTo>
                      <a:pt x="423529" y="465331"/>
                    </a:lnTo>
                    <a:lnTo>
                      <a:pt x="423369" y="465026"/>
                    </a:lnTo>
                    <a:lnTo>
                      <a:pt x="423132" y="464687"/>
                    </a:lnTo>
                    <a:lnTo>
                      <a:pt x="422896" y="464455"/>
                    </a:lnTo>
                    <a:lnTo>
                      <a:pt x="422582" y="464152"/>
                    </a:lnTo>
                    <a:lnTo>
                      <a:pt x="422269" y="463891"/>
                    </a:lnTo>
                    <a:lnTo>
                      <a:pt x="421759" y="463435"/>
                    </a:lnTo>
                    <a:lnTo>
                      <a:pt x="421096" y="462985"/>
                    </a:lnTo>
                    <a:lnTo>
                      <a:pt x="420785" y="462839"/>
                    </a:lnTo>
                    <a:lnTo>
                      <a:pt x="420433" y="462615"/>
                    </a:lnTo>
                    <a:lnTo>
                      <a:pt x="420081" y="462311"/>
                    </a:lnTo>
                    <a:lnTo>
                      <a:pt x="419730" y="462123"/>
                    </a:lnTo>
                    <a:lnTo>
                      <a:pt x="419301" y="461825"/>
                    </a:lnTo>
                    <a:lnTo>
                      <a:pt x="419027" y="461637"/>
                    </a:lnTo>
                    <a:lnTo>
                      <a:pt x="418715" y="461412"/>
                    </a:lnTo>
                    <a:lnTo>
                      <a:pt x="418363" y="461145"/>
                    </a:lnTo>
                    <a:lnTo>
                      <a:pt x="418010" y="460804"/>
                    </a:lnTo>
                    <a:lnTo>
                      <a:pt x="417656" y="460428"/>
                    </a:lnTo>
                    <a:lnTo>
                      <a:pt x="417497" y="460160"/>
                    </a:lnTo>
                    <a:lnTo>
                      <a:pt x="417334" y="459698"/>
                    </a:lnTo>
                    <a:lnTo>
                      <a:pt x="417095" y="459243"/>
                    </a:lnTo>
                    <a:lnTo>
                      <a:pt x="416932" y="458745"/>
                    </a:lnTo>
                    <a:lnTo>
                      <a:pt x="416807" y="458283"/>
                    </a:lnTo>
                    <a:lnTo>
                      <a:pt x="416801" y="457900"/>
                    </a:lnTo>
                    <a:lnTo>
                      <a:pt x="416795" y="457590"/>
                    </a:lnTo>
                    <a:lnTo>
                      <a:pt x="416787" y="457165"/>
                    </a:lnTo>
                    <a:lnTo>
                      <a:pt x="416780" y="456819"/>
                    </a:lnTo>
                    <a:lnTo>
                      <a:pt x="416773" y="456393"/>
                    </a:lnTo>
                    <a:lnTo>
                      <a:pt x="416844" y="456084"/>
                    </a:lnTo>
                    <a:lnTo>
                      <a:pt x="416915" y="455738"/>
                    </a:lnTo>
                    <a:lnTo>
                      <a:pt x="416909" y="455427"/>
                    </a:lnTo>
                    <a:lnTo>
                      <a:pt x="417562" y="451096"/>
                    </a:lnTo>
                    <a:lnTo>
                      <a:pt x="417631" y="450671"/>
                    </a:lnTo>
                    <a:lnTo>
                      <a:pt x="417664" y="450324"/>
                    </a:lnTo>
                    <a:lnTo>
                      <a:pt x="417812" y="450008"/>
                    </a:lnTo>
                    <a:lnTo>
                      <a:pt x="417957" y="449504"/>
                    </a:lnTo>
                    <a:lnTo>
                      <a:pt x="418101" y="448964"/>
                    </a:lnTo>
                    <a:lnTo>
                      <a:pt x="418284" y="448459"/>
                    </a:lnTo>
                    <a:lnTo>
                      <a:pt x="418354" y="448034"/>
                    </a:lnTo>
                    <a:lnTo>
                      <a:pt x="418426" y="447724"/>
                    </a:lnTo>
                    <a:lnTo>
                      <a:pt x="418496" y="447335"/>
                    </a:lnTo>
                    <a:lnTo>
                      <a:pt x="418566" y="446989"/>
                    </a:lnTo>
                    <a:lnTo>
                      <a:pt x="418715" y="446679"/>
                    </a:lnTo>
                    <a:lnTo>
                      <a:pt x="418863" y="446363"/>
                    </a:lnTo>
                    <a:lnTo>
                      <a:pt x="419048" y="445938"/>
                    </a:lnTo>
                    <a:lnTo>
                      <a:pt x="419273" y="445586"/>
                    </a:lnTo>
                    <a:lnTo>
                      <a:pt x="419458" y="445160"/>
                    </a:lnTo>
                    <a:lnTo>
                      <a:pt x="419642" y="444729"/>
                    </a:lnTo>
                    <a:lnTo>
                      <a:pt x="419751" y="444346"/>
                    </a:lnTo>
                    <a:lnTo>
                      <a:pt x="419823" y="444036"/>
                    </a:lnTo>
                    <a:lnTo>
                      <a:pt x="420008" y="443647"/>
                    </a:lnTo>
                    <a:lnTo>
                      <a:pt x="420080" y="443337"/>
                    </a:lnTo>
                    <a:lnTo>
                      <a:pt x="420149" y="442912"/>
                    </a:lnTo>
                    <a:lnTo>
                      <a:pt x="420258" y="442560"/>
                    </a:lnTo>
                    <a:lnTo>
                      <a:pt x="420330" y="442250"/>
                    </a:lnTo>
                    <a:lnTo>
                      <a:pt x="420400" y="441904"/>
                    </a:lnTo>
                    <a:lnTo>
                      <a:pt x="420393" y="441515"/>
                    </a:lnTo>
                    <a:lnTo>
                      <a:pt x="420426" y="441169"/>
                    </a:lnTo>
                    <a:lnTo>
                      <a:pt x="420418" y="440743"/>
                    </a:lnTo>
                    <a:lnTo>
                      <a:pt x="420408" y="440245"/>
                    </a:lnTo>
                    <a:lnTo>
                      <a:pt x="420402" y="439899"/>
                    </a:lnTo>
                    <a:lnTo>
                      <a:pt x="420396" y="439546"/>
                    </a:lnTo>
                    <a:lnTo>
                      <a:pt x="420273" y="439163"/>
                    </a:lnTo>
                    <a:lnTo>
                      <a:pt x="420264" y="438702"/>
                    </a:lnTo>
                    <a:lnTo>
                      <a:pt x="420259" y="438392"/>
                    </a:lnTo>
                    <a:lnTo>
                      <a:pt x="420252" y="438046"/>
                    </a:lnTo>
                    <a:lnTo>
                      <a:pt x="420245" y="437663"/>
                    </a:lnTo>
                    <a:lnTo>
                      <a:pt x="420389" y="437122"/>
                    </a:lnTo>
                    <a:lnTo>
                      <a:pt x="420459" y="436691"/>
                    </a:lnTo>
                    <a:lnTo>
                      <a:pt x="420489" y="436272"/>
                    </a:lnTo>
                    <a:lnTo>
                      <a:pt x="420521" y="435883"/>
                    </a:lnTo>
                    <a:lnTo>
                      <a:pt x="420513" y="435421"/>
                    </a:lnTo>
                    <a:lnTo>
                      <a:pt x="420544" y="435032"/>
                    </a:lnTo>
                    <a:lnTo>
                      <a:pt x="420575" y="434607"/>
                    </a:lnTo>
                    <a:lnTo>
                      <a:pt x="420605" y="434182"/>
                    </a:lnTo>
                    <a:lnTo>
                      <a:pt x="420599" y="433799"/>
                    </a:lnTo>
                    <a:lnTo>
                      <a:pt x="420589" y="433295"/>
                    </a:lnTo>
                    <a:lnTo>
                      <a:pt x="420581" y="432833"/>
                    </a:lnTo>
                    <a:lnTo>
                      <a:pt x="420498" y="432487"/>
                    </a:lnTo>
                    <a:lnTo>
                      <a:pt x="419096" y="429662"/>
                    </a:lnTo>
                    <a:lnTo>
                      <a:pt x="418820" y="429322"/>
                    </a:lnTo>
                    <a:lnTo>
                      <a:pt x="418622" y="429054"/>
                    </a:lnTo>
                    <a:lnTo>
                      <a:pt x="418268" y="428635"/>
                    </a:lnTo>
                    <a:lnTo>
                      <a:pt x="417991" y="428252"/>
                    </a:lnTo>
                    <a:lnTo>
                      <a:pt x="417755" y="428027"/>
                    </a:lnTo>
                    <a:lnTo>
                      <a:pt x="417441" y="427687"/>
                    </a:lnTo>
                    <a:lnTo>
                      <a:pt x="417088" y="427347"/>
                    </a:lnTo>
                    <a:lnTo>
                      <a:pt x="416852" y="427116"/>
                    </a:lnTo>
                    <a:lnTo>
                      <a:pt x="416498" y="426703"/>
                    </a:lnTo>
                    <a:lnTo>
                      <a:pt x="416183" y="426357"/>
                    </a:lnTo>
                    <a:lnTo>
                      <a:pt x="415908" y="426096"/>
                    </a:lnTo>
                    <a:lnTo>
                      <a:pt x="415594" y="425756"/>
                    </a:lnTo>
                    <a:lnTo>
                      <a:pt x="415317" y="425409"/>
                    </a:lnTo>
                    <a:lnTo>
                      <a:pt x="415002" y="425032"/>
                    </a:lnTo>
                    <a:lnTo>
                      <a:pt x="414647" y="424613"/>
                    </a:lnTo>
                    <a:lnTo>
                      <a:pt x="414293" y="424194"/>
                    </a:lnTo>
                    <a:lnTo>
                      <a:pt x="413978" y="423854"/>
                    </a:lnTo>
                    <a:lnTo>
                      <a:pt x="413704" y="423587"/>
                    </a:lnTo>
                    <a:lnTo>
                      <a:pt x="413390" y="423325"/>
                    </a:lnTo>
                    <a:lnTo>
                      <a:pt x="413076" y="423021"/>
                    </a:lnTo>
                    <a:lnTo>
                      <a:pt x="412762" y="422717"/>
                    </a:lnTo>
                    <a:lnTo>
                      <a:pt x="412488" y="422493"/>
                    </a:lnTo>
                    <a:lnTo>
                      <a:pt x="412213" y="422226"/>
                    </a:lnTo>
                    <a:lnTo>
                      <a:pt x="411991" y="421980"/>
                    </a:lnTo>
                    <a:lnTo>
                      <a:pt x="423002" y="416043"/>
                    </a:lnTo>
                    <a:lnTo>
                      <a:pt x="429125" y="409829"/>
                    </a:lnTo>
                    <a:lnTo>
                      <a:pt x="435166" y="402954"/>
                    </a:lnTo>
                    <a:lnTo>
                      <a:pt x="437458" y="396080"/>
                    </a:lnTo>
                    <a:lnTo>
                      <a:pt x="439124" y="392954"/>
                    </a:lnTo>
                    <a:lnTo>
                      <a:pt x="439750" y="389622"/>
                    </a:lnTo>
                    <a:lnTo>
                      <a:pt x="441833" y="385664"/>
                    </a:lnTo>
                    <a:lnTo>
                      <a:pt x="442458" y="382331"/>
                    </a:lnTo>
                    <a:lnTo>
                      <a:pt x="440791" y="378789"/>
                    </a:lnTo>
                    <a:lnTo>
                      <a:pt x="439749" y="375873"/>
                    </a:lnTo>
                    <a:lnTo>
                      <a:pt x="434958" y="372957"/>
                    </a:lnTo>
                    <a:lnTo>
                      <a:pt x="434542" y="369831"/>
                    </a:lnTo>
                    <a:lnTo>
                      <a:pt x="434542" y="363167"/>
                    </a:lnTo>
                    <a:lnTo>
                      <a:pt x="433708" y="358792"/>
                    </a:lnTo>
                    <a:lnTo>
                      <a:pt x="431201" y="357835"/>
                    </a:lnTo>
                    <a:lnTo>
                      <a:pt x="428292" y="356708"/>
                    </a:lnTo>
                    <a:lnTo>
                      <a:pt x="427667" y="355044"/>
                    </a:lnTo>
                    <a:lnTo>
                      <a:pt x="428740" y="349226"/>
                    </a:lnTo>
                    <a:lnTo>
                      <a:pt x="433323" y="336815"/>
                    </a:lnTo>
                    <a:lnTo>
                      <a:pt x="431233" y="323919"/>
                    </a:lnTo>
                    <a:lnTo>
                      <a:pt x="428890" y="320666"/>
                    </a:lnTo>
                    <a:lnTo>
                      <a:pt x="421400" y="314600"/>
                    </a:lnTo>
                    <a:lnTo>
                      <a:pt x="408942" y="308631"/>
                    </a:lnTo>
                    <a:lnTo>
                      <a:pt x="399284" y="308946"/>
                    </a:lnTo>
                    <a:lnTo>
                      <a:pt x="395643" y="305307"/>
                    </a:lnTo>
                    <a:lnTo>
                      <a:pt x="390102" y="299448"/>
                    </a:lnTo>
                    <a:lnTo>
                      <a:pt x="382328" y="302328"/>
                    </a:lnTo>
                    <a:lnTo>
                      <a:pt x="380818" y="304216"/>
                    </a:lnTo>
                    <a:lnTo>
                      <a:pt x="379497" y="306856"/>
                    </a:lnTo>
                    <a:lnTo>
                      <a:pt x="376666" y="308934"/>
                    </a:lnTo>
                    <a:lnTo>
                      <a:pt x="374968" y="311577"/>
                    </a:lnTo>
                    <a:lnTo>
                      <a:pt x="375157" y="314029"/>
                    </a:lnTo>
                    <a:lnTo>
                      <a:pt x="375911" y="317616"/>
                    </a:lnTo>
                    <a:lnTo>
                      <a:pt x="377799" y="321012"/>
                    </a:lnTo>
                    <a:lnTo>
                      <a:pt x="379309" y="323278"/>
                    </a:lnTo>
                    <a:lnTo>
                      <a:pt x="379309" y="325165"/>
                    </a:lnTo>
                    <a:lnTo>
                      <a:pt x="376100" y="326483"/>
                    </a:lnTo>
                    <a:lnTo>
                      <a:pt x="371760" y="326298"/>
                    </a:lnTo>
                    <a:lnTo>
                      <a:pt x="367985" y="327239"/>
                    </a:lnTo>
                    <a:lnTo>
                      <a:pt x="365909" y="326483"/>
                    </a:lnTo>
                    <a:lnTo>
                      <a:pt x="364966" y="327239"/>
                    </a:lnTo>
                    <a:lnTo>
                      <a:pt x="364022" y="329694"/>
                    </a:lnTo>
                    <a:lnTo>
                      <a:pt x="363644" y="333093"/>
                    </a:lnTo>
                    <a:lnTo>
                      <a:pt x="362323" y="333844"/>
                    </a:lnTo>
                    <a:lnTo>
                      <a:pt x="358737" y="333658"/>
                    </a:lnTo>
                    <a:lnTo>
                      <a:pt x="355906" y="331769"/>
                    </a:lnTo>
                    <a:lnTo>
                      <a:pt x="351943" y="331580"/>
                    </a:lnTo>
                    <a:lnTo>
                      <a:pt x="342696" y="334791"/>
                    </a:lnTo>
                    <a:lnTo>
                      <a:pt x="339298" y="336674"/>
                    </a:lnTo>
                    <a:lnTo>
                      <a:pt x="336069" y="334363"/>
                    </a:lnTo>
                    <a:lnTo>
                      <a:pt x="336090" y="332146"/>
                    </a:lnTo>
                    <a:lnTo>
                      <a:pt x="336090" y="328938"/>
                    </a:lnTo>
                    <a:lnTo>
                      <a:pt x="334362" y="325638"/>
                    </a:lnTo>
                    <a:lnTo>
                      <a:pt x="330806" y="324031"/>
                    </a:lnTo>
                    <a:lnTo>
                      <a:pt x="326277" y="320447"/>
                    </a:lnTo>
                    <a:lnTo>
                      <a:pt x="322502" y="317616"/>
                    </a:lnTo>
                    <a:lnTo>
                      <a:pt x="321370" y="315918"/>
                    </a:lnTo>
                    <a:lnTo>
                      <a:pt x="322879" y="311762"/>
                    </a:lnTo>
                    <a:lnTo>
                      <a:pt x="323446" y="307989"/>
                    </a:lnTo>
                    <a:lnTo>
                      <a:pt x="323931" y="302688"/>
                    </a:lnTo>
                    <a:lnTo>
                      <a:pt x="321936" y="299687"/>
                    </a:lnTo>
                    <a:lnTo>
                      <a:pt x="319671" y="295535"/>
                    </a:lnTo>
                    <a:lnTo>
                      <a:pt x="314069" y="290741"/>
                    </a:lnTo>
                    <a:lnTo>
                      <a:pt x="308725" y="289116"/>
                    </a:lnTo>
                    <a:lnTo>
                      <a:pt x="307052" y="288086"/>
                    </a:lnTo>
                    <a:lnTo>
                      <a:pt x="305517" y="285343"/>
                    </a:lnTo>
                    <a:lnTo>
                      <a:pt x="301742" y="278739"/>
                    </a:lnTo>
                    <a:lnTo>
                      <a:pt x="299289" y="275152"/>
                    </a:lnTo>
                    <a:lnTo>
                      <a:pt x="296269" y="271564"/>
                    </a:lnTo>
                    <a:lnTo>
                      <a:pt x="292872" y="269490"/>
                    </a:lnTo>
                    <a:lnTo>
                      <a:pt x="289475" y="270246"/>
                    </a:lnTo>
                    <a:lnTo>
                      <a:pt x="287588" y="271944"/>
                    </a:lnTo>
                    <a:lnTo>
                      <a:pt x="284672" y="275947"/>
                    </a:lnTo>
                    <a:lnTo>
                      <a:pt x="284190" y="279304"/>
                    </a:lnTo>
                    <a:lnTo>
                      <a:pt x="283813" y="280623"/>
                    </a:lnTo>
                    <a:lnTo>
                      <a:pt x="282115" y="281571"/>
                    </a:lnTo>
                    <a:lnTo>
                      <a:pt x="279850" y="281756"/>
                    </a:lnTo>
                    <a:lnTo>
                      <a:pt x="277019" y="281191"/>
                    </a:lnTo>
                    <a:lnTo>
                      <a:pt x="273244" y="282321"/>
                    </a:lnTo>
                    <a:lnTo>
                      <a:pt x="265517" y="288654"/>
                    </a:lnTo>
                    <a:lnTo>
                      <a:pt x="248153" y="290094"/>
                    </a:lnTo>
                    <a:lnTo>
                      <a:pt x="240362" y="289733"/>
                    </a:lnTo>
                    <a:lnTo>
                      <a:pt x="232680" y="290829"/>
                    </a:lnTo>
                    <a:lnTo>
                      <a:pt x="220540" y="282093"/>
                    </a:lnTo>
                    <a:lnTo>
                      <a:pt x="216555" y="270759"/>
                    </a:lnTo>
                    <a:lnTo>
                      <a:pt x="216293" y="260316"/>
                    </a:lnTo>
                    <a:lnTo>
                      <a:pt x="215510" y="253268"/>
                    </a:lnTo>
                    <a:lnTo>
                      <a:pt x="213161" y="245698"/>
                    </a:lnTo>
                    <a:lnTo>
                      <a:pt x="210812" y="240218"/>
                    </a:lnTo>
                    <a:lnTo>
                      <a:pt x="207418" y="239435"/>
                    </a:lnTo>
                    <a:lnTo>
                      <a:pt x="206896" y="227165"/>
                    </a:lnTo>
                    <a:lnTo>
                      <a:pt x="199327" y="221682"/>
                    </a:lnTo>
                    <a:lnTo>
                      <a:pt x="191741" y="217153"/>
                    </a:lnTo>
                    <a:lnTo>
                      <a:pt x="183776" y="219619"/>
                    </a:lnTo>
                    <a:lnTo>
                      <a:pt x="178967" y="225598"/>
                    </a:lnTo>
                    <a:lnTo>
                      <a:pt x="176356" y="232126"/>
                    </a:lnTo>
                    <a:lnTo>
                      <a:pt x="169570" y="236822"/>
                    </a:lnTo>
                    <a:lnTo>
                      <a:pt x="168244" y="245887"/>
                    </a:lnTo>
                    <a:lnTo>
                      <a:pt x="159187" y="245631"/>
                    </a:lnTo>
                    <a:lnTo>
                      <a:pt x="154379" y="245604"/>
                    </a:lnTo>
                    <a:lnTo>
                      <a:pt x="150565" y="247879"/>
                    </a:lnTo>
                    <a:lnTo>
                      <a:pt x="147753" y="249753"/>
                    </a:lnTo>
                    <a:lnTo>
                      <a:pt x="145305" y="229422"/>
                    </a:lnTo>
                    <a:lnTo>
                      <a:pt x="136857" y="221752"/>
                    </a:lnTo>
                    <a:lnTo>
                      <a:pt x="131259" y="219577"/>
                    </a:lnTo>
                    <a:lnTo>
                      <a:pt x="122888" y="220117"/>
                    </a:lnTo>
                    <a:lnTo>
                      <a:pt x="116451" y="217326"/>
                    </a:lnTo>
                    <a:lnTo>
                      <a:pt x="110189" y="220299"/>
                    </a:lnTo>
                    <a:lnTo>
                      <a:pt x="103331" y="220889"/>
                    </a:lnTo>
                    <a:lnTo>
                      <a:pt x="99493" y="218802"/>
                    </a:lnTo>
                    <a:lnTo>
                      <a:pt x="97078" y="214880"/>
                    </a:lnTo>
                    <a:lnTo>
                      <a:pt x="94210" y="213222"/>
                    </a:lnTo>
                    <a:lnTo>
                      <a:pt x="91342" y="210354"/>
                    </a:lnTo>
                    <a:lnTo>
                      <a:pt x="89229" y="207787"/>
                    </a:lnTo>
                    <a:lnTo>
                      <a:pt x="85606" y="204167"/>
                    </a:lnTo>
                    <a:lnTo>
                      <a:pt x="88625" y="197827"/>
                    </a:lnTo>
                    <a:lnTo>
                      <a:pt x="87620" y="192878"/>
                    </a:lnTo>
                    <a:lnTo>
                      <a:pt x="88568" y="188516"/>
                    </a:lnTo>
                    <a:lnTo>
                      <a:pt x="90276" y="183015"/>
                    </a:lnTo>
                    <a:lnTo>
                      <a:pt x="92931" y="176757"/>
                    </a:lnTo>
                    <a:lnTo>
                      <a:pt x="104120" y="164619"/>
                    </a:lnTo>
                    <a:lnTo>
                      <a:pt x="101086" y="159497"/>
                    </a:lnTo>
                    <a:lnTo>
                      <a:pt x="99379" y="154379"/>
                    </a:lnTo>
                    <a:lnTo>
                      <a:pt x="99759" y="147550"/>
                    </a:lnTo>
                    <a:lnTo>
                      <a:pt x="100328" y="141672"/>
                    </a:lnTo>
                    <a:lnTo>
                      <a:pt x="99569" y="137498"/>
                    </a:lnTo>
                    <a:lnTo>
                      <a:pt x="94448" y="134843"/>
                    </a:lnTo>
                    <a:lnTo>
                      <a:pt x="89896" y="133135"/>
                    </a:lnTo>
                    <a:lnTo>
                      <a:pt x="85913" y="133704"/>
                    </a:lnTo>
                    <a:lnTo>
                      <a:pt x="70362" y="132376"/>
                    </a:lnTo>
                    <a:lnTo>
                      <a:pt x="64672" y="133515"/>
                    </a:lnTo>
                    <a:lnTo>
                      <a:pt x="62206" y="135602"/>
                    </a:lnTo>
                    <a:lnTo>
                      <a:pt x="56327" y="135791"/>
                    </a:lnTo>
                    <a:lnTo>
                      <a:pt x="48172" y="132568"/>
                    </a:lnTo>
                    <a:lnTo>
                      <a:pt x="44189" y="128774"/>
                    </a:lnTo>
                    <a:lnTo>
                      <a:pt x="36034" y="123084"/>
                    </a:lnTo>
                    <a:lnTo>
                      <a:pt x="28629" y="119007"/>
                    </a:lnTo>
                    <a:lnTo>
                      <a:pt x="23706" y="117394"/>
                    </a:lnTo>
                    <a:lnTo>
                      <a:pt x="18775" y="116067"/>
                    </a:lnTo>
                    <a:lnTo>
                      <a:pt x="11758" y="112652"/>
                    </a:lnTo>
                    <a:lnTo>
                      <a:pt x="6827" y="105826"/>
                    </a:lnTo>
                    <a:lnTo>
                      <a:pt x="1138" y="99220"/>
                    </a:lnTo>
                    <a:lnTo>
                      <a:pt x="0" y="92169"/>
                    </a:lnTo>
                    <a:lnTo>
                      <a:pt x="379" y="84775"/>
                    </a:lnTo>
                    <a:lnTo>
                      <a:pt x="1138" y="76999"/>
                    </a:lnTo>
                    <a:lnTo>
                      <a:pt x="1896" y="68843"/>
                    </a:lnTo>
                    <a:lnTo>
                      <a:pt x="1358" y="57321"/>
                    </a:lnTo>
                    <a:lnTo>
                      <a:pt x="1458" y="48001"/>
                    </a:lnTo>
                    <a:lnTo>
                      <a:pt x="5158" y="33405"/>
                    </a:lnTo>
                    <a:close/>
                  </a:path>
                </a:pathLst>
              </a:custGeom>
              <a:solidFill>
                <a:srgbClr val="0AAAA6"/>
              </a:solidFill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88" name="object 102">
                <a:extLst>
                  <a:ext uri="{FF2B5EF4-FFF2-40B4-BE49-F238E27FC236}">
                    <a16:creationId xmlns:a16="http://schemas.microsoft.com/office/drawing/2014/main" id="{AE531FE9-0C61-4C85-8114-1433780F79D1}"/>
                  </a:ext>
                </a:extLst>
              </p:cNvPr>
              <p:cNvSpPr/>
              <p:nvPr/>
            </p:nvSpPr>
            <p:spPr>
              <a:xfrm>
                <a:off x="2373480" y="8036073"/>
                <a:ext cx="904412" cy="768585"/>
              </a:xfrm>
              <a:custGeom>
                <a:avLst/>
                <a:gdLst/>
                <a:ahLst/>
                <a:cxnLst/>
                <a:rect l="l" t="t" r="r" b="b"/>
                <a:pathLst>
                  <a:path w="904412" h="768585">
                    <a:moveTo>
                      <a:pt x="0" y="276828"/>
                    </a:moveTo>
                    <a:lnTo>
                      <a:pt x="157" y="276727"/>
                    </a:lnTo>
                    <a:lnTo>
                      <a:pt x="386" y="276649"/>
                    </a:lnTo>
                    <a:lnTo>
                      <a:pt x="615" y="276564"/>
                    </a:lnTo>
                    <a:lnTo>
                      <a:pt x="726" y="276509"/>
                    </a:lnTo>
                    <a:lnTo>
                      <a:pt x="816" y="276430"/>
                    </a:lnTo>
                    <a:lnTo>
                      <a:pt x="876" y="276327"/>
                    </a:lnTo>
                    <a:lnTo>
                      <a:pt x="908" y="276212"/>
                    </a:lnTo>
                    <a:lnTo>
                      <a:pt x="921" y="276090"/>
                    </a:lnTo>
                    <a:lnTo>
                      <a:pt x="927" y="275968"/>
                    </a:lnTo>
                    <a:lnTo>
                      <a:pt x="930" y="275847"/>
                    </a:lnTo>
                    <a:lnTo>
                      <a:pt x="946" y="275604"/>
                    </a:lnTo>
                    <a:lnTo>
                      <a:pt x="976" y="275482"/>
                    </a:lnTo>
                    <a:lnTo>
                      <a:pt x="1025" y="275373"/>
                    </a:lnTo>
                    <a:lnTo>
                      <a:pt x="1092" y="275269"/>
                    </a:lnTo>
                    <a:lnTo>
                      <a:pt x="1164" y="275172"/>
                    </a:lnTo>
                    <a:lnTo>
                      <a:pt x="1236" y="275075"/>
                    </a:lnTo>
                    <a:lnTo>
                      <a:pt x="1365" y="274868"/>
                    </a:lnTo>
                    <a:lnTo>
                      <a:pt x="1407" y="274759"/>
                    </a:lnTo>
                    <a:lnTo>
                      <a:pt x="1431" y="274638"/>
                    </a:lnTo>
                    <a:lnTo>
                      <a:pt x="1443" y="274516"/>
                    </a:lnTo>
                    <a:lnTo>
                      <a:pt x="1449" y="274395"/>
                    </a:lnTo>
                    <a:lnTo>
                      <a:pt x="1442" y="274152"/>
                    </a:lnTo>
                    <a:lnTo>
                      <a:pt x="1432" y="274030"/>
                    </a:lnTo>
                    <a:lnTo>
                      <a:pt x="1417" y="273908"/>
                    </a:lnTo>
                    <a:lnTo>
                      <a:pt x="1396" y="273787"/>
                    </a:lnTo>
                    <a:lnTo>
                      <a:pt x="1370" y="273672"/>
                    </a:lnTo>
                    <a:lnTo>
                      <a:pt x="1355" y="273601"/>
                    </a:lnTo>
                    <a:lnTo>
                      <a:pt x="1714" y="273241"/>
                    </a:lnTo>
                    <a:lnTo>
                      <a:pt x="1014" y="269917"/>
                    </a:lnTo>
                    <a:lnTo>
                      <a:pt x="1197" y="269771"/>
                    </a:lnTo>
                    <a:lnTo>
                      <a:pt x="1389" y="269625"/>
                    </a:lnTo>
                    <a:lnTo>
                      <a:pt x="1466" y="269528"/>
                    </a:lnTo>
                    <a:lnTo>
                      <a:pt x="1527" y="269425"/>
                    </a:lnTo>
                    <a:lnTo>
                      <a:pt x="1580" y="269316"/>
                    </a:lnTo>
                    <a:lnTo>
                      <a:pt x="1625" y="269200"/>
                    </a:lnTo>
                    <a:lnTo>
                      <a:pt x="1662" y="269085"/>
                    </a:lnTo>
                    <a:lnTo>
                      <a:pt x="1693" y="268964"/>
                    </a:lnTo>
                    <a:lnTo>
                      <a:pt x="1718" y="268848"/>
                    </a:lnTo>
                    <a:lnTo>
                      <a:pt x="1736" y="268726"/>
                    </a:lnTo>
                    <a:lnTo>
                      <a:pt x="1740" y="268605"/>
                    </a:lnTo>
                    <a:lnTo>
                      <a:pt x="1711" y="268368"/>
                    </a:lnTo>
                    <a:lnTo>
                      <a:pt x="1688" y="268193"/>
                    </a:lnTo>
                    <a:lnTo>
                      <a:pt x="2196" y="267939"/>
                    </a:lnTo>
                    <a:lnTo>
                      <a:pt x="2196" y="266905"/>
                    </a:lnTo>
                    <a:lnTo>
                      <a:pt x="2273" y="266861"/>
                    </a:lnTo>
                    <a:lnTo>
                      <a:pt x="2382" y="266806"/>
                    </a:lnTo>
                    <a:lnTo>
                      <a:pt x="2495" y="266758"/>
                    </a:lnTo>
                    <a:lnTo>
                      <a:pt x="2611" y="266722"/>
                    </a:lnTo>
                    <a:lnTo>
                      <a:pt x="2727" y="266691"/>
                    </a:lnTo>
                    <a:lnTo>
                      <a:pt x="2845" y="266661"/>
                    </a:lnTo>
                    <a:lnTo>
                      <a:pt x="2964" y="266636"/>
                    </a:lnTo>
                    <a:lnTo>
                      <a:pt x="3085" y="266618"/>
                    </a:lnTo>
                    <a:lnTo>
                      <a:pt x="3206" y="266612"/>
                    </a:lnTo>
                    <a:lnTo>
                      <a:pt x="3449" y="266612"/>
                    </a:lnTo>
                    <a:lnTo>
                      <a:pt x="3692" y="266606"/>
                    </a:lnTo>
                    <a:lnTo>
                      <a:pt x="3935" y="266606"/>
                    </a:lnTo>
                    <a:lnTo>
                      <a:pt x="4178" y="266600"/>
                    </a:lnTo>
                    <a:lnTo>
                      <a:pt x="4420" y="266564"/>
                    </a:lnTo>
                    <a:lnTo>
                      <a:pt x="4537" y="266375"/>
                    </a:lnTo>
                    <a:lnTo>
                      <a:pt x="4519" y="266132"/>
                    </a:lnTo>
                    <a:lnTo>
                      <a:pt x="4552" y="265895"/>
                    </a:lnTo>
                    <a:lnTo>
                      <a:pt x="4720" y="265719"/>
                    </a:lnTo>
                    <a:lnTo>
                      <a:pt x="4901" y="265555"/>
                    </a:lnTo>
                    <a:lnTo>
                      <a:pt x="5071" y="265385"/>
                    </a:lnTo>
                    <a:lnTo>
                      <a:pt x="5228" y="265197"/>
                    </a:lnTo>
                    <a:lnTo>
                      <a:pt x="5389" y="265014"/>
                    </a:lnTo>
                    <a:lnTo>
                      <a:pt x="5479" y="264929"/>
                    </a:lnTo>
                    <a:lnTo>
                      <a:pt x="5580" y="264863"/>
                    </a:lnTo>
                    <a:lnTo>
                      <a:pt x="5690" y="264814"/>
                    </a:lnTo>
                    <a:lnTo>
                      <a:pt x="5811" y="264807"/>
                    </a:lnTo>
                    <a:lnTo>
                      <a:pt x="6054" y="264832"/>
                    </a:lnTo>
                    <a:lnTo>
                      <a:pt x="6297" y="264844"/>
                    </a:lnTo>
                    <a:lnTo>
                      <a:pt x="6539" y="264844"/>
                    </a:lnTo>
                    <a:lnTo>
                      <a:pt x="6783" y="264838"/>
                    </a:lnTo>
                    <a:lnTo>
                      <a:pt x="7026" y="264838"/>
                    </a:lnTo>
                    <a:lnTo>
                      <a:pt x="7268" y="264838"/>
                    </a:lnTo>
                    <a:lnTo>
                      <a:pt x="7512" y="264851"/>
                    </a:lnTo>
                    <a:lnTo>
                      <a:pt x="7754" y="264850"/>
                    </a:lnTo>
                    <a:lnTo>
                      <a:pt x="7873" y="264826"/>
                    </a:lnTo>
                    <a:lnTo>
                      <a:pt x="7986" y="264784"/>
                    </a:lnTo>
                    <a:lnTo>
                      <a:pt x="8081" y="264704"/>
                    </a:lnTo>
                    <a:lnTo>
                      <a:pt x="8158" y="264613"/>
                    </a:lnTo>
                    <a:lnTo>
                      <a:pt x="8228" y="264510"/>
                    </a:lnTo>
                    <a:lnTo>
                      <a:pt x="8292" y="264407"/>
                    </a:lnTo>
                    <a:lnTo>
                      <a:pt x="8352" y="264303"/>
                    </a:lnTo>
                    <a:lnTo>
                      <a:pt x="8411" y="264200"/>
                    </a:lnTo>
                    <a:lnTo>
                      <a:pt x="8468" y="264091"/>
                    </a:lnTo>
                    <a:lnTo>
                      <a:pt x="8524" y="263981"/>
                    </a:lnTo>
                    <a:lnTo>
                      <a:pt x="8575" y="263872"/>
                    </a:lnTo>
                    <a:lnTo>
                      <a:pt x="8621" y="263757"/>
                    </a:lnTo>
                    <a:lnTo>
                      <a:pt x="8662" y="263648"/>
                    </a:lnTo>
                    <a:lnTo>
                      <a:pt x="8690" y="263526"/>
                    </a:lnTo>
                    <a:lnTo>
                      <a:pt x="8703" y="263404"/>
                    </a:lnTo>
                    <a:lnTo>
                      <a:pt x="8944" y="263360"/>
                    </a:lnTo>
                    <a:lnTo>
                      <a:pt x="9165" y="262258"/>
                    </a:lnTo>
                    <a:lnTo>
                      <a:pt x="9306" y="262031"/>
                    </a:lnTo>
                    <a:lnTo>
                      <a:pt x="9426" y="261812"/>
                    </a:lnTo>
                    <a:lnTo>
                      <a:pt x="9534" y="261600"/>
                    </a:lnTo>
                    <a:lnTo>
                      <a:pt x="9577" y="261485"/>
                    </a:lnTo>
                    <a:lnTo>
                      <a:pt x="9610" y="261369"/>
                    </a:lnTo>
                    <a:lnTo>
                      <a:pt x="9633" y="261248"/>
                    </a:lnTo>
                    <a:lnTo>
                      <a:pt x="9646" y="261126"/>
                    </a:lnTo>
                    <a:lnTo>
                      <a:pt x="9649" y="261004"/>
                    </a:lnTo>
                    <a:lnTo>
                      <a:pt x="9651" y="260883"/>
                    </a:lnTo>
                    <a:lnTo>
                      <a:pt x="10149" y="260468"/>
                    </a:lnTo>
                    <a:lnTo>
                      <a:pt x="9185" y="256130"/>
                    </a:lnTo>
                    <a:lnTo>
                      <a:pt x="9184" y="255436"/>
                    </a:lnTo>
                    <a:lnTo>
                      <a:pt x="9319" y="255239"/>
                    </a:lnTo>
                    <a:lnTo>
                      <a:pt x="9464" y="255039"/>
                    </a:lnTo>
                    <a:lnTo>
                      <a:pt x="9613" y="254850"/>
                    </a:lnTo>
                    <a:lnTo>
                      <a:pt x="9765" y="254662"/>
                    </a:lnTo>
                    <a:lnTo>
                      <a:pt x="9915" y="254468"/>
                    </a:lnTo>
                    <a:lnTo>
                      <a:pt x="10060" y="254273"/>
                    </a:lnTo>
                    <a:lnTo>
                      <a:pt x="10125" y="254170"/>
                    </a:lnTo>
                    <a:lnTo>
                      <a:pt x="10179" y="254060"/>
                    </a:lnTo>
                    <a:lnTo>
                      <a:pt x="10222" y="253951"/>
                    </a:lnTo>
                    <a:lnTo>
                      <a:pt x="10255" y="253830"/>
                    </a:lnTo>
                    <a:lnTo>
                      <a:pt x="10280" y="253708"/>
                    </a:lnTo>
                    <a:lnTo>
                      <a:pt x="10300" y="253593"/>
                    </a:lnTo>
                    <a:lnTo>
                      <a:pt x="10314" y="253471"/>
                    </a:lnTo>
                    <a:lnTo>
                      <a:pt x="10325" y="253350"/>
                    </a:lnTo>
                    <a:lnTo>
                      <a:pt x="10334" y="253228"/>
                    </a:lnTo>
                    <a:lnTo>
                      <a:pt x="10342" y="253106"/>
                    </a:lnTo>
                    <a:lnTo>
                      <a:pt x="10345" y="253041"/>
                    </a:lnTo>
                    <a:lnTo>
                      <a:pt x="11353" y="252033"/>
                    </a:lnTo>
                    <a:lnTo>
                      <a:pt x="10441" y="250390"/>
                    </a:lnTo>
                    <a:lnTo>
                      <a:pt x="10494" y="250221"/>
                    </a:lnTo>
                    <a:lnTo>
                      <a:pt x="10546" y="249984"/>
                    </a:lnTo>
                    <a:lnTo>
                      <a:pt x="10544" y="249741"/>
                    </a:lnTo>
                    <a:lnTo>
                      <a:pt x="10522" y="249503"/>
                    </a:lnTo>
                    <a:lnTo>
                      <a:pt x="11112" y="248899"/>
                    </a:lnTo>
                    <a:lnTo>
                      <a:pt x="10148" y="247212"/>
                    </a:lnTo>
                    <a:lnTo>
                      <a:pt x="8460" y="245043"/>
                    </a:lnTo>
                    <a:lnTo>
                      <a:pt x="7176" y="243209"/>
                    </a:lnTo>
                    <a:lnTo>
                      <a:pt x="7237" y="243107"/>
                    </a:lnTo>
                    <a:lnTo>
                      <a:pt x="7312" y="243009"/>
                    </a:lnTo>
                    <a:lnTo>
                      <a:pt x="7397" y="242924"/>
                    </a:lnTo>
                    <a:lnTo>
                      <a:pt x="7484" y="242839"/>
                    </a:lnTo>
                    <a:lnTo>
                      <a:pt x="7576" y="242760"/>
                    </a:lnTo>
                    <a:lnTo>
                      <a:pt x="7668" y="242681"/>
                    </a:lnTo>
                    <a:lnTo>
                      <a:pt x="7762" y="242602"/>
                    </a:lnTo>
                    <a:lnTo>
                      <a:pt x="7860" y="242529"/>
                    </a:lnTo>
                    <a:lnTo>
                      <a:pt x="7964" y="242469"/>
                    </a:lnTo>
                    <a:lnTo>
                      <a:pt x="8070" y="242408"/>
                    </a:lnTo>
                    <a:lnTo>
                      <a:pt x="8178" y="242353"/>
                    </a:lnTo>
                    <a:lnTo>
                      <a:pt x="8391" y="242232"/>
                    </a:lnTo>
                    <a:lnTo>
                      <a:pt x="8483" y="242152"/>
                    </a:lnTo>
                    <a:lnTo>
                      <a:pt x="8556" y="242061"/>
                    </a:lnTo>
                    <a:lnTo>
                      <a:pt x="8603" y="241946"/>
                    </a:lnTo>
                    <a:lnTo>
                      <a:pt x="8633" y="241831"/>
                    </a:lnTo>
                    <a:lnTo>
                      <a:pt x="8649" y="241709"/>
                    </a:lnTo>
                    <a:lnTo>
                      <a:pt x="8659" y="241588"/>
                    </a:lnTo>
                    <a:lnTo>
                      <a:pt x="8665" y="241466"/>
                    </a:lnTo>
                    <a:lnTo>
                      <a:pt x="8645" y="241223"/>
                    </a:lnTo>
                    <a:lnTo>
                      <a:pt x="8600" y="240986"/>
                    </a:lnTo>
                    <a:lnTo>
                      <a:pt x="8559" y="240749"/>
                    </a:lnTo>
                    <a:lnTo>
                      <a:pt x="8554" y="240622"/>
                    </a:lnTo>
                    <a:lnTo>
                      <a:pt x="8727" y="240360"/>
                    </a:lnTo>
                    <a:lnTo>
                      <a:pt x="8833" y="240299"/>
                    </a:lnTo>
                    <a:lnTo>
                      <a:pt x="8941" y="240245"/>
                    </a:lnTo>
                    <a:lnTo>
                      <a:pt x="9051" y="240197"/>
                    </a:lnTo>
                    <a:lnTo>
                      <a:pt x="9165" y="240154"/>
                    </a:lnTo>
                    <a:lnTo>
                      <a:pt x="9280" y="240111"/>
                    </a:lnTo>
                    <a:lnTo>
                      <a:pt x="9399" y="240087"/>
                    </a:lnTo>
                    <a:lnTo>
                      <a:pt x="9520" y="240075"/>
                    </a:lnTo>
                    <a:lnTo>
                      <a:pt x="9642" y="240069"/>
                    </a:lnTo>
                    <a:lnTo>
                      <a:pt x="9884" y="240050"/>
                    </a:lnTo>
                    <a:lnTo>
                      <a:pt x="10127" y="240038"/>
                    </a:lnTo>
                    <a:lnTo>
                      <a:pt x="10369" y="240020"/>
                    </a:lnTo>
                    <a:lnTo>
                      <a:pt x="10611" y="239990"/>
                    </a:lnTo>
                    <a:lnTo>
                      <a:pt x="10730" y="239965"/>
                    </a:lnTo>
                    <a:lnTo>
                      <a:pt x="10847" y="239935"/>
                    </a:lnTo>
                    <a:lnTo>
                      <a:pt x="10963" y="239899"/>
                    </a:lnTo>
                    <a:lnTo>
                      <a:pt x="11079" y="239862"/>
                    </a:lnTo>
                    <a:lnTo>
                      <a:pt x="11310" y="239789"/>
                    </a:lnTo>
                    <a:lnTo>
                      <a:pt x="11541" y="239710"/>
                    </a:lnTo>
                    <a:lnTo>
                      <a:pt x="11774" y="239643"/>
                    </a:lnTo>
                    <a:lnTo>
                      <a:pt x="12009" y="239583"/>
                    </a:lnTo>
                    <a:lnTo>
                      <a:pt x="12249" y="239534"/>
                    </a:lnTo>
                    <a:lnTo>
                      <a:pt x="12364" y="239497"/>
                    </a:lnTo>
                    <a:lnTo>
                      <a:pt x="12467" y="239437"/>
                    </a:lnTo>
                    <a:lnTo>
                      <a:pt x="12560" y="239358"/>
                    </a:lnTo>
                    <a:lnTo>
                      <a:pt x="12649" y="239273"/>
                    </a:lnTo>
                    <a:lnTo>
                      <a:pt x="12734" y="239188"/>
                    </a:lnTo>
                    <a:lnTo>
                      <a:pt x="12814" y="239097"/>
                    </a:lnTo>
                    <a:lnTo>
                      <a:pt x="12894" y="239006"/>
                    </a:lnTo>
                    <a:lnTo>
                      <a:pt x="12971" y="238914"/>
                    </a:lnTo>
                    <a:lnTo>
                      <a:pt x="13049" y="238817"/>
                    </a:lnTo>
                    <a:lnTo>
                      <a:pt x="13206" y="238635"/>
                    </a:lnTo>
                    <a:lnTo>
                      <a:pt x="13373" y="238459"/>
                    </a:lnTo>
                    <a:lnTo>
                      <a:pt x="13536" y="238276"/>
                    </a:lnTo>
                    <a:lnTo>
                      <a:pt x="13608" y="238179"/>
                    </a:lnTo>
                    <a:lnTo>
                      <a:pt x="13671" y="238070"/>
                    </a:lnTo>
                    <a:lnTo>
                      <a:pt x="13716" y="237960"/>
                    </a:lnTo>
                    <a:lnTo>
                      <a:pt x="13731" y="237839"/>
                    </a:lnTo>
                    <a:lnTo>
                      <a:pt x="13719" y="237674"/>
                    </a:lnTo>
                    <a:lnTo>
                      <a:pt x="14726" y="236849"/>
                    </a:lnTo>
                    <a:lnTo>
                      <a:pt x="12316" y="234198"/>
                    </a:lnTo>
                    <a:lnTo>
                      <a:pt x="11593" y="232511"/>
                    </a:lnTo>
                    <a:lnTo>
                      <a:pt x="11340" y="232258"/>
                    </a:lnTo>
                    <a:lnTo>
                      <a:pt x="11439" y="232055"/>
                    </a:lnTo>
                    <a:lnTo>
                      <a:pt x="11534" y="231831"/>
                    </a:lnTo>
                    <a:lnTo>
                      <a:pt x="11623" y="231606"/>
                    </a:lnTo>
                    <a:lnTo>
                      <a:pt x="11665" y="231490"/>
                    </a:lnTo>
                    <a:lnTo>
                      <a:pt x="11704" y="231375"/>
                    </a:lnTo>
                    <a:lnTo>
                      <a:pt x="11739" y="231259"/>
                    </a:lnTo>
                    <a:lnTo>
                      <a:pt x="11759" y="231138"/>
                    </a:lnTo>
                    <a:lnTo>
                      <a:pt x="11764" y="231016"/>
                    </a:lnTo>
                    <a:lnTo>
                      <a:pt x="11744" y="230779"/>
                    </a:lnTo>
                    <a:lnTo>
                      <a:pt x="11730" y="230530"/>
                    </a:lnTo>
                    <a:lnTo>
                      <a:pt x="11780" y="230299"/>
                    </a:lnTo>
                    <a:lnTo>
                      <a:pt x="11880" y="230075"/>
                    </a:lnTo>
                    <a:lnTo>
                      <a:pt x="11982" y="229856"/>
                    </a:lnTo>
                    <a:lnTo>
                      <a:pt x="12078" y="229631"/>
                    </a:lnTo>
                    <a:lnTo>
                      <a:pt x="12102" y="229510"/>
                    </a:lnTo>
                    <a:lnTo>
                      <a:pt x="12119" y="229388"/>
                    </a:lnTo>
                    <a:lnTo>
                      <a:pt x="12128" y="229267"/>
                    </a:lnTo>
                    <a:lnTo>
                      <a:pt x="12129" y="229151"/>
                    </a:lnTo>
                    <a:lnTo>
                      <a:pt x="12123" y="228908"/>
                    </a:lnTo>
                    <a:lnTo>
                      <a:pt x="12112" y="228746"/>
                    </a:lnTo>
                    <a:lnTo>
                      <a:pt x="13039" y="227450"/>
                    </a:lnTo>
                    <a:lnTo>
                      <a:pt x="11979" y="226391"/>
                    </a:lnTo>
                    <a:lnTo>
                      <a:pt x="12009" y="226253"/>
                    </a:lnTo>
                    <a:lnTo>
                      <a:pt x="12035" y="226138"/>
                    </a:lnTo>
                    <a:lnTo>
                      <a:pt x="12059" y="226016"/>
                    </a:lnTo>
                    <a:lnTo>
                      <a:pt x="12080" y="225895"/>
                    </a:lnTo>
                    <a:lnTo>
                      <a:pt x="12098" y="225773"/>
                    </a:lnTo>
                    <a:lnTo>
                      <a:pt x="12114" y="225652"/>
                    </a:lnTo>
                    <a:lnTo>
                      <a:pt x="12125" y="225530"/>
                    </a:lnTo>
                    <a:lnTo>
                      <a:pt x="12133" y="225415"/>
                    </a:lnTo>
                    <a:lnTo>
                      <a:pt x="12138" y="225329"/>
                    </a:lnTo>
                    <a:lnTo>
                      <a:pt x="12315" y="224799"/>
                    </a:lnTo>
                    <a:lnTo>
                      <a:pt x="13279" y="223353"/>
                    </a:lnTo>
                    <a:lnTo>
                      <a:pt x="12556" y="221906"/>
                    </a:lnTo>
                    <a:lnTo>
                      <a:pt x="12074" y="219017"/>
                    </a:lnTo>
                    <a:lnTo>
                      <a:pt x="12234" y="219023"/>
                    </a:lnTo>
                    <a:lnTo>
                      <a:pt x="12476" y="219011"/>
                    </a:lnTo>
                    <a:lnTo>
                      <a:pt x="12597" y="218987"/>
                    </a:lnTo>
                    <a:lnTo>
                      <a:pt x="12711" y="218950"/>
                    </a:lnTo>
                    <a:lnTo>
                      <a:pt x="12821" y="218896"/>
                    </a:lnTo>
                    <a:lnTo>
                      <a:pt x="12929" y="218841"/>
                    </a:lnTo>
                    <a:lnTo>
                      <a:pt x="13037" y="218781"/>
                    </a:lnTo>
                    <a:lnTo>
                      <a:pt x="13256" y="218677"/>
                    </a:lnTo>
                    <a:lnTo>
                      <a:pt x="13481" y="218586"/>
                    </a:lnTo>
                    <a:lnTo>
                      <a:pt x="13707" y="218495"/>
                    </a:lnTo>
                    <a:lnTo>
                      <a:pt x="13817" y="218440"/>
                    </a:lnTo>
                    <a:lnTo>
                      <a:pt x="13912" y="218367"/>
                    </a:lnTo>
                    <a:lnTo>
                      <a:pt x="14001" y="218282"/>
                    </a:lnTo>
                    <a:lnTo>
                      <a:pt x="14081" y="218191"/>
                    </a:lnTo>
                    <a:lnTo>
                      <a:pt x="14148" y="218088"/>
                    </a:lnTo>
                    <a:lnTo>
                      <a:pt x="14205" y="217985"/>
                    </a:lnTo>
                    <a:lnTo>
                      <a:pt x="14253" y="217869"/>
                    </a:lnTo>
                    <a:lnTo>
                      <a:pt x="14271" y="217753"/>
                    </a:lnTo>
                    <a:lnTo>
                      <a:pt x="14265" y="217562"/>
                    </a:lnTo>
                    <a:lnTo>
                      <a:pt x="15207" y="217327"/>
                    </a:lnTo>
                    <a:lnTo>
                      <a:pt x="15206" y="215399"/>
                    </a:lnTo>
                    <a:lnTo>
                      <a:pt x="14001" y="213712"/>
                    </a:lnTo>
                    <a:lnTo>
                      <a:pt x="14200" y="213050"/>
                    </a:lnTo>
                    <a:lnTo>
                      <a:pt x="14242" y="212966"/>
                    </a:lnTo>
                    <a:lnTo>
                      <a:pt x="14288" y="212857"/>
                    </a:lnTo>
                    <a:lnTo>
                      <a:pt x="14323" y="212741"/>
                    </a:lnTo>
                    <a:lnTo>
                      <a:pt x="14354" y="212620"/>
                    </a:lnTo>
                    <a:lnTo>
                      <a:pt x="14379" y="212504"/>
                    </a:lnTo>
                    <a:lnTo>
                      <a:pt x="14399" y="212386"/>
                    </a:lnTo>
                    <a:lnTo>
                      <a:pt x="14724" y="211302"/>
                    </a:lnTo>
                    <a:lnTo>
                      <a:pt x="15206" y="209615"/>
                    </a:lnTo>
                    <a:lnTo>
                      <a:pt x="14118" y="209252"/>
                    </a:lnTo>
                    <a:lnTo>
                      <a:pt x="14307" y="209066"/>
                    </a:lnTo>
                    <a:lnTo>
                      <a:pt x="14505" y="208920"/>
                    </a:lnTo>
                    <a:lnTo>
                      <a:pt x="14726" y="208823"/>
                    </a:lnTo>
                    <a:lnTo>
                      <a:pt x="14955" y="208737"/>
                    </a:lnTo>
                    <a:lnTo>
                      <a:pt x="15058" y="208671"/>
                    </a:lnTo>
                    <a:lnTo>
                      <a:pt x="15137" y="208580"/>
                    </a:lnTo>
                    <a:lnTo>
                      <a:pt x="15188" y="208471"/>
                    </a:lnTo>
                    <a:lnTo>
                      <a:pt x="15228" y="208355"/>
                    </a:lnTo>
                    <a:lnTo>
                      <a:pt x="15265" y="208239"/>
                    </a:lnTo>
                    <a:lnTo>
                      <a:pt x="15346" y="208009"/>
                    </a:lnTo>
                    <a:lnTo>
                      <a:pt x="15452" y="207790"/>
                    </a:lnTo>
                    <a:lnTo>
                      <a:pt x="15929" y="207687"/>
                    </a:lnTo>
                    <a:lnTo>
                      <a:pt x="15993" y="207451"/>
                    </a:lnTo>
                    <a:lnTo>
                      <a:pt x="19069" y="208331"/>
                    </a:lnTo>
                    <a:lnTo>
                      <a:pt x="19754" y="215475"/>
                    </a:lnTo>
                    <a:lnTo>
                      <a:pt x="22820" y="218094"/>
                    </a:lnTo>
                    <a:lnTo>
                      <a:pt x="26750" y="229868"/>
                    </a:lnTo>
                    <a:lnTo>
                      <a:pt x="29206" y="232851"/>
                    </a:lnTo>
                    <a:lnTo>
                      <a:pt x="32624" y="234027"/>
                    </a:lnTo>
                    <a:lnTo>
                      <a:pt x="35731" y="233228"/>
                    </a:lnTo>
                    <a:lnTo>
                      <a:pt x="38256" y="231867"/>
                    </a:lnTo>
                    <a:lnTo>
                      <a:pt x="39006" y="228616"/>
                    </a:lnTo>
                    <a:lnTo>
                      <a:pt x="40007" y="226113"/>
                    </a:lnTo>
                    <a:lnTo>
                      <a:pt x="41508" y="224865"/>
                    </a:lnTo>
                    <a:lnTo>
                      <a:pt x="43453" y="224649"/>
                    </a:lnTo>
                    <a:lnTo>
                      <a:pt x="54168" y="223890"/>
                    </a:lnTo>
                    <a:lnTo>
                      <a:pt x="61509" y="218076"/>
                    </a:lnTo>
                    <a:lnTo>
                      <a:pt x="68211" y="215384"/>
                    </a:lnTo>
                    <a:lnTo>
                      <a:pt x="68774" y="213106"/>
                    </a:lnTo>
                    <a:lnTo>
                      <a:pt x="70274" y="210105"/>
                    </a:lnTo>
                    <a:lnTo>
                      <a:pt x="74133" y="208805"/>
                    </a:lnTo>
                    <a:lnTo>
                      <a:pt x="78399" y="207583"/>
                    </a:lnTo>
                    <a:lnTo>
                      <a:pt x="82506" y="208768"/>
                    </a:lnTo>
                    <a:lnTo>
                      <a:pt x="91065" y="206687"/>
                    </a:lnTo>
                    <a:lnTo>
                      <a:pt x="93090" y="202926"/>
                    </a:lnTo>
                    <a:lnTo>
                      <a:pt x="96638" y="196855"/>
                    </a:lnTo>
                    <a:lnTo>
                      <a:pt x="101191" y="195396"/>
                    </a:lnTo>
                    <a:lnTo>
                      <a:pt x="103127" y="192978"/>
                    </a:lnTo>
                    <a:lnTo>
                      <a:pt x="104579" y="190801"/>
                    </a:lnTo>
                    <a:lnTo>
                      <a:pt x="111840" y="184023"/>
                    </a:lnTo>
                    <a:lnTo>
                      <a:pt x="114745" y="183780"/>
                    </a:lnTo>
                    <a:lnTo>
                      <a:pt x="117649" y="181116"/>
                    </a:lnTo>
                    <a:lnTo>
                      <a:pt x="137002" y="179497"/>
                    </a:lnTo>
                    <a:lnTo>
                      <a:pt x="140280" y="177692"/>
                    </a:lnTo>
                    <a:lnTo>
                      <a:pt x="143336" y="175691"/>
                    </a:lnTo>
                    <a:lnTo>
                      <a:pt x="143525" y="173804"/>
                    </a:lnTo>
                    <a:lnTo>
                      <a:pt x="143336" y="171918"/>
                    </a:lnTo>
                    <a:lnTo>
                      <a:pt x="142015" y="170408"/>
                    </a:lnTo>
                    <a:lnTo>
                      <a:pt x="140505" y="168330"/>
                    </a:lnTo>
                    <a:lnTo>
                      <a:pt x="141638" y="165500"/>
                    </a:lnTo>
                    <a:lnTo>
                      <a:pt x="142770" y="164746"/>
                    </a:lnTo>
                    <a:lnTo>
                      <a:pt x="146168" y="164934"/>
                    </a:lnTo>
                    <a:lnTo>
                      <a:pt x="148622" y="164934"/>
                    </a:lnTo>
                    <a:lnTo>
                      <a:pt x="151642" y="164555"/>
                    </a:lnTo>
                    <a:lnTo>
                      <a:pt x="154095" y="162292"/>
                    </a:lnTo>
                    <a:lnTo>
                      <a:pt x="155475" y="160007"/>
                    </a:lnTo>
                    <a:lnTo>
                      <a:pt x="158248" y="155120"/>
                    </a:lnTo>
                    <a:lnTo>
                      <a:pt x="160702" y="155120"/>
                    </a:lnTo>
                    <a:lnTo>
                      <a:pt x="163533" y="155496"/>
                    </a:lnTo>
                    <a:lnTo>
                      <a:pt x="165798" y="156817"/>
                    </a:lnTo>
                    <a:lnTo>
                      <a:pt x="172027" y="153798"/>
                    </a:lnTo>
                    <a:lnTo>
                      <a:pt x="175236" y="153041"/>
                    </a:lnTo>
                    <a:lnTo>
                      <a:pt x="177501" y="151155"/>
                    </a:lnTo>
                    <a:lnTo>
                      <a:pt x="178634" y="149266"/>
                    </a:lnTo>
                    <a:lnTo>
                      <a:pt x="180144" y="147568"/>
                    </a:lnTo>
                    <a:lnTo>
                      <a:pt x="182220" y="145113"/>
                    </a:lnTo>
                    <a:lnTo>
                      <a:pt x="183873" y="143491"/>
                    </a:lnTo>
                    <a:lnTo>
                      <a:pt x="188260" y="145493"/>
                    </a:lnTo>
                    <a:lnTo>
                      <a:pt x="189393" y="147568"/>
                    </a:lnTo>
                    <a:lnTo>
                      <a:pt x="189393" y="150211"/>
                    </a:lnTo>
                    <a:lnTo>
                      <a:pt x="191280" y="155120"/>
                    </a:lnTo>
                    <a:lnTo>
                      <a:pt x="192371" y="155937"/>
                    </a:lnTo>
                    <a:lnTo>
                      <a:pt x="194867" y="156438"/>
                    </a:lnTo>
                    <a:lnTo>
                      <a:pt x="196943" y="157383"/>
                    </a:lnTo>
                    <a:lnTo>
                      <a:pt x="199208" y="159272"/>
                    </a:lnTo>
                    <a:lnTo>
                      <a:pt x="200718" y="161912"/>
                    </a:lnTo>
                    <a:lnTo>
                      <a:pt x="202228" y="163613"/>
                    </a:lnTo>
                    <a:lnTo>
                      <a:pt x="204493" y="167577"/>
                    </a:lnTo>
                    <a:lnTo>
                      <a:pt x="207224" y="168355"/>
                    </a:lnTo>
                    <a:lnTo>
                      <a:pt x="213009" y="166909"/>
                    </a:lnTo>
                    <a:lnTo>
                      <a:pt x="216337" y="164883"/>
                    </a:lnTo>
                    <a:lnTo>
                      <a:pt x="222846" y="156927"/>
                    </a:lnTo>
                    <a:lnTo>
                      <a:pt x="229356" y="150129"/>
                    </a:lnTo>
                    <a:lnTo>
                      <a:pt x="235431" y="148027"/>
                    </a:lnTo>
                    <a:lnTo>
                      <a:pt x="245702" y="145499"/>
                    </a:lnTo>
                    <a:lnTo>
                      <a:pt x="251488" y="141738"/>
                    </a:lnTo>
                    <a:lnTo>
                      <a:pt x="256406" y="136675"/>
                    </a:lnTo>
                    <a:lnTo>
                      <a:pt x="258884" y="132741"/>
                    </a:lnTo>
                    <a:lnTo>
                      <a:pt x="259784" y="130760"/>
                    </a:lnTo>
                    <a:lnTo>
                      <a:pt x="264073" y="126404"/>
                    </a:lnTo>
                    <a:lnTo>
                      <a:pt x="266446" y="127881"/>
                    </a:lnTo>
                    <a:lnTo>
                      <a:pt x="269507" y="129499"/>
                    </a:lnTo>
                    <a:lnTo>
                      <a:pt x="270407" y="131660"/>
                    </a:lnTo>
                    <a:lnTo>
                      <a:pt x="270582" y="134071"/>
                    </a:lnTo>
                    <a:lnTo>
                      <a:pt x="274343" y="136674"/>
                    </a:lnTo>
                    <a:lnTo>
                      <a:pt x="279407" y="136675"/>
                    </a:lnTo>
                    <a:lnTo>
                      <a:pt x="282010" y="134795"/>
                    </a:lnTo>
                    <a:lnTo>
                      <a:pt x="285591" y="132765"/>
                    </a:lnTo>
                    <a:lnTo>
                      <a:pt x="288954" y="133349"/>
                    </a:lnTo>
                    <a:lnTo>
                      <a:pt x="290834" y="137544"/>
                    </a:lnTo>
                    <a:lnTo>
                      <a:pt x="288086" y="164160"/>
                    </a:lnTo>
                    <a:lnTo>
                      <a:pt x="292715" y="165317"/>
                    </a:lnTo>
                    <a:lnTo>
                      <a:pt x="295319" y="167921"/>
                    </a:lnTo>
                    <a:lnTo>
                      <a:pt x="298356" y="171827"/>
                    </a:lnTo>
                    <a:lnTo>
                      <a:pt x="299513" y="176022"/>
                    </a:lnTo>
                    <a:lnTo>
                      <a:pt x="306022" y="182529"/>
                    </a:lnTo>
                    <a:lnTo>
                      <a:pt x="310218" y="182098"/>
                    </a:lnTo>
                    <a:lnTo>
                      <a:pt x="314123" y="178337"/>
                    </a:lnTo>
                    <a:lnTo>
                      <a:pt x="320922" y="177468"/>
                    </a:lnTo>
                    <a:lnTo>
                      <a:pt x="328878" y="179060"/>
                    </a:lnTo>
                    <a:lnTo>
                      <a:pt x="337524" y="183039"/>
                    </a:lnTo>
                    <a:lnTo>
                      <a:pt x="339744" y="186630"/>
                    </a:lnTo>
                    <a:lnTo>
                      <a:pt x="344520" y="186903"/>
                    </a:lnTo>
                    <a:lnTo>
                      <a:pt x="352921" y="180244"/>
                    </a:lnTo>
                    <a:lnTo>
                      <a:pt x="361209" y="179984"/>
                    </a:lnTo>
                    <a:lnTo>
                      <a:pt x="372664" y="188106"/>
                    </a:lnTo>
                    <a:lnTo>
                      <a:pt x="392237" y="224046"/>
                    </a:lnTo>
                    <a:lnTo>
                      <a:pt x="394257" y="223277"/>
                    </a:lnTo>
                    <a:lnTo>
                      <a:pt x="411521" y="224935"/>
                    </a:lnTo>
                    <a:lnTo>
                      <a:pt x="423353" y="227202"/>
                    </a:lnTo>
                    <a:lnTo>
                      <a:pt x="426741" y="228435"/>
                    </a:lnTo>
                    <a:lnTo>
                      <a:pt x="428590" y="230437"/>
                    </a:lnTo>
                    <a:lnTo>
                      <a:pt x="431516" y="230747"/>
                    </a:lnTo>
                    <a:lnTo>
                      <a:pt x="432440" y="233210"/>
                    </a:lnTo>
                    <a:lnTo>
                      <a:pt x="433518" y="235212"/>
                    </a:lnTo>
                    <a:lnTo>
                      <a:pt x="435521" y="236445"/>
                    </a:lnTo>
                    <a:lnTo>
                      <a:pt x="436599" y="238754"/>
                    </a:lnTo>
                    <a:lnTo>
                      <a:pt x="438139" y="242606"/>
                    </a:lnTo>
                    <a:lnTo>
                      <a:pt x="440296" y="238754"/>
                    </a:lnTo>
                    <a:lnTo>
                      <a:pt x="441682" y="237062"/>
                    </a:lnTo>
                    <a:lnTo>
                      <a:pt x="446457" y="231515"/>
                    </a:lnTo>
                    <a:lnTo>
                      <a:pt x="451232" y="228897"/>
                    </a:lnTo>
                    <a:lnTo>
                      <a:pt x="451232" y="227512"/>
                    </a:lnTo>
                    <a:lnTo>
                      <a:pt x="450923" y="222120"/>
                    </a:lnTo>
                    <a:lnTo>
                      <a:pt x="450770" y="220886"/>
                    </a:lnTo>
                    <a:lnTo>
                      <a:pt x="449229" y="217654"/>
                    </a:lnTo>
                    <a:lnTo>
                      <a:pt x="447689" y="215649"/>
                    </a:lnTo>
                    <a:lnTo>
                      <a:pt x="444520" y="209984"/>
                    </a:lnTo>
                    <a:lnTo>
                      <a:pt x="443172" y="204097"/>
                    </a:lnTo>
                    <a:lnTo>
                      <a:pt x="443620" y="201342"/>
                    </a:lnTo>
                    <a:lnTo>
                      <a:pt x="445781" y="197922"/>
                    </a:lnTo>
                    <a:lnTo>
                      <a:pt x="448121" y="194322"/>
                    </a:lnTo>
                    <a:lnTo>
                      <a:pt x="448301" y="190360"/>
                    </a:lnTo>
                    <a:lnTo>
                      <a:pt x="446680" y="184057"/>
                    </a:lnTo>
                    <a:lnTo>
                      <a:pt x="448081" y="177244"/>
                    </a:lnTo>
                    <a:lnTo>
                      <a:pt x="452576" y="167052"/>
                    </a:lnTo>
                    <a:lnTo>
                      <a:pt x="458506" y="165026"/>
                    </a:lnTo>
                    <a:lnTo>
                      <a:pt x="463499" y="160518"/>
                    </a:lnTo>
                    <a:lnTo>
                      <a:pt x="463066" y="156150"/>
                    </a:lnTo>
                    <a:lnTo>
                      <a:pt x="461805" y="153628"/>
                    </a:lnTo>
                    <a:lnTo>
                      <a:pt x="460905" y="149847"/>
                    </a:lnTo>
                    <a:lnTo>
                      <a:pt x="460365" y="145527"/>
                    </a:lnTo>
                    <a:lnTo>
                      <a:pt x="459645" y="143546"/>
                    </a:lnTo>
                    <a:lnTo>
                      <a:pt x="458924" y="139944"/>
                    </a:lnTo>
                    <a:lnTo>
                      <a:pt x="460365" y="137963"/>
                    </a:lnTo>
                    <a:lnTo>
                      <a:pt x="462267" y="137687"/>
                    </a:lnTo>
                    <a:lnTo>
                      <a:pt x="463581" y="130524"/>
                    </a:lnTo>
                    <a:lnTo>
                      <a:pt x="463426" y="127881"/>
                    </a:lnTo>
                    <a:lnTo>
                      <a:pt x="465947" y="123738"/>
                    </a:lnTo>
                    <a:lnTo>
                      <a:pt x="469187" y="119776"/>
                    </a:lnTo>
                    <a:lnTo>
                      <a:pt x="470088" y="117258"/>
                    </a:lnTo>
                    <a:lnTo>
                      <a:pt x="471709" y="113834"/>
                    </a:lnTo>
                    <a:lnTo>
                      <a:pt x="475287" y="107832"/>
                    </a:lnTo>
                    <a:lnTo>
                      <a:pt x="475573" y="101963"/>
                    </a:lnTo>
                    <a:lnTo>
                      <a:pt x="477637" y="94333"/>
                    </a:lnTo>
                    <a:lnTo>
                      <a:pt x="477252" y="84691"/>
                    </a:lnTo>
                    <a:lnTo>
                      <a:pt x="475090" y="78712"/>
                    </a:lnTo>
                    <a:lnTo>
                      <a:pt x="469950" y="77923"/>
                    </a:lnTo>
                    <a:lnTo>
                      <a:pt x="469100" y="75894"/>
                    </a:lnTo>
                    <a:lnTo>
                      <a:pt x="478612" y="64089"/>
                    </a:lnTo>
                    <a:lnTo>
                      <a:pt x="476390" y="63512"/>
                    </a:lnTo>
                    <a:lnTo>
                      <a:pt x="476210" y="60629"/>
                    </a:lnTo>
                    <a:lnTo>
                      <a:pt x="475489" y="58828"/>
                    </a:lnTo>
                    <a:lnTo>
                      <a:pt x="474769" y="58290"/>
                    </a:lnTo>
                    <a:lnTo>
                      <a:pt x="474410" y="55590"/>
                    </a:lnTo>
                    <a:lnTo>
                      <a:pt x="474909" y="51632"/>
                    </a:lnTo>
                    <a:lnTo>
                      <a:pt x="472522" y="49894"/>
                    </a:lnTo>
                    <a:lnTo>
                      <a:pt x="470570" y="48160"/>
                    </a:lnTo>
                    <a:lnTo>
                      <a:pt x="467533" y="46640"/>
                    </a:lnTo>
                    <a:lnTo>
                      <a:pt x="465797" y="44687"/>
                    </a:lnTo>
                    <a:lnTo>
                      <a:pt x="465580" y="40784"/>
                    </a:lnTo>
                    <a:lnTo>
                      <a:pt x="464279" y="34708"/>
                    </a:lnTo>
                    <a:lnTo>
                      <a:pt x="469268" y="17138"/>
                    </a:lnTo>
                    <a:lnTo>
                      <a:pt x="473607" y="10413"/>
                    </a:lnTo>
                    <a:lnTo>
                      <a:pt x="479893" y="4860"/>
                    </a:lnTo>
                    <a:lnTo>
                      <a:pt x="488337" y="1299"/>
                    </a:lnTo>
                    <a:lnTo>
                      <a:pt x="491396" y="0"/>
                    </a:lnTo>
                    <a:lnTo>
                      <a:pt x="496169" y="431"/>
                    </a:lnTo>
                    <a:lnTo>
                      <a:pt x="500074" y="2384"/>
                    </a:lnTo>
                    <a:lnTo>
                      <a:pt x="504514" y="8450"/>
                    </a:lnTo>
                    <a:lnTo>
                      <a:pt x="505298" y="9659"/>
                    </a:lnTo>
                    <a:lnTo>
                      <a:pt x="505721" y="10337"/>
                    </a:lnTo>
                    <a:lnTo>
                      <a:pt x="506314" y="10823"/>
                    </a:lnTo>
                    <a:lnTo>
                      <a:pt x="507112" y="11084"/>
                    </a:lnTo>
                    <a:lnTo>
                      <a:pt x="507533" y="11403"/>
                    </a:lnTo>
                    <a:lnTo>
                      <a:pt x="514381" y="15188"/>
                    </a:lnTo>
                    <a:lnTo>
                      <a:pt x="517952" y="18493"/>
                    </a:lnTo>
                    <a:lnTo>
                      <a:pt x="519767" y="18718"/>
                    </a:lnTo>
                    <a:lnTo>
                      <a:pt x="522750" y="23824"/>
                    </a:lnTo>
                    <a:lnTo>
                      <a:pt x="520331" y="31413"/>
                    </a:lnTo>
                    <a:lnTo>
                      <a:pt x="522516" y="39423"/>
                    </a:lnTo>
                    <a:lnTo>
                      <a:pt x="526887" y="50350"/>
                    </a:lnTo>
                    <a:lnTo>
                      <a:pt x="523973" y="62005"/>
                    </a:lnTo>
                    <a:lnTo>
                      <a:pt x="524671" y="83245"/>
                    </a:lnTo>
                    <a:lnTo>
                      <a:pt x="527615" y="89685"/>
                    </a:lnTo>
                    <a:lnTo>
                      <a:pt x="532714" y="94785"/>
                    </a:lnTo>
                    <a:lnTo>
                      <a:pt x="534171" y="101341"/>
                    </a:lnTo>
                    <a:lnTo>
                      <a:pt x="535914" y="111486"/>
                    </a:lnTo>
                    <a:lnTo>
                      <a:pt x="538339" y="115123"/>
                    </a:lnTo>
                    <a:lnTo>
                      <a:pt x="541232" y="117726"/>
                    </a:lnTo>
                    <a:lnTo>
                      <a:pt x="541666" y="119172"/>
                    </a:lnTo>
                    <a:lnTo>
                      <a:pt x="541666" y="119895"/>
                    </a:lnTo>
                    <a:lnTo>
                      <a:pt x="540075" y="121052"/>
                    </a:lnTo>
                    <a:lnTo>
                      <a:pt x="540364" y="122933"/>
                    </a:lnTo>
                    <a:lnTo>
                      <a:pt x="541377" y="123367"/>
                    </a:lnTo>
                    <a:lnTo>
                      <a:pt x="542823" y="123367"/>
                    </a:lnTo>
                    <a:lnTo>
                      <a:pt x="544414" y="122787"/>
                    </a:lnTo>
                    <a:lnTo>
                      <a:pt x="545572" y="122933"/>
                    </a:lnTo>
                    <a:lnTo>
                      <a:pt x="546295" y="123801"/>
                    </a:lnTo>
                    <a:lnTo>
                      <a:pt x="547886" y="126259"/>
                    </a:lnTo>
                    <a:lnTo>
                      <a:pt x="552392" y="132055"/>
                    </a:lnTo>
                    <a:lnTo>
                      <a:pt x="555773" y="135390"/>
                    </a:lnTo>
                    <a:lnTo>
                      <a:pt x="559704" y="138771"/>
                    </a:lnTo>
                    <a:lnTo>
                      <a:pt x="565366" y="145129"/>
                    </a:lnTo>
                    <a:lnTo>
                      <a:pt x="567844" y="147596"/>
                    </a:lnTo>
                    <a:lnTo>
                      <a:pt x="571361" y="151851"/>
                    </a:lnTo>
                    <a:lnTo>
                      <a:pt x="573205" y="154051"/>
                    </a:lnTo>
                    <a:lnTo>
                      <a:pt x="576502" y="156080"/>
                    </a:lnTo>
                    <a:lnTo>
                      <a:pt x="579015" y="157851"/>
                    </a:lnTo>
                    <a:lnTo>
                      <a:pt x="580839" y="159820"/>
                    </a:lnTo>
                    <a:lnTo>
                      <a:pt x="584833" y="165512"/>
                    </a:lnTo>
                    <a:lnTo>
                      <a:pt x="586295" y="169504"/>
                    </a:lnTo>
                    <a:lnTo>
                      <a:pt x="588191" y="172584"/>
                    </a:lnTo>
                    <a:lnTo>
                      <a:pt x="591306" y="175700"/>
                    </a:lnTo>
                    <a:lnTo>
                      <a:pt x="592691" y="177086"/>
                    </a:lnTo>
                    <a:lnTo>
                      <a:pt x="594350" y="180640"/>
                    </a:lnTo>
                    <a:lnTo>
                      <a:pt x="596956" y="182535"/>
                    </a:lnTo>
                    <a:lnTo>
                      <a:pt x="600272" y="182772"/>
                    </a:lnTo>
                    <a:lnTo>
                      <a:pt x="602641" y="180163"/>
                    </a:lnTo>
                    <a:lnTo>
                      <a:pt x="607142" y="181584"/>
                    </a:lnTo>
                    <a:lnTo>
                      <a:pt x="612117" y="187271"/>
                    </a:lnTo>
                    <a:lnTo>
                      <a:pt x="614959" y="190826"/>
                    </a:lnTo>
                    <a:lnTo>
                      <a:pt x="616982" y="193520"/>
                    </a:lnTo>
                    <a:lnTo>
                      <a:pt x="619216" y="198320"/>
                    </a:lnTo>
                    <a:lnTo>
                      <a:pt x="620875" y="202618"/>
                    </a:lnTo>
                    <a:lnTo>
                      <a:pt x="622186" y="206318"/>
                    </a:lnTo>
                    <a:lnTo>
                      <a:pt x="623377" y="213040"/>
                    </a:lnTo>
                    <a:lnTo>
                      <a:pt x="625905" y="216433"/>
                    </a:lnTo>
                    <a:lnTo>
                      <a:pt x="629278" y="219696"/>
                    </a:lnTo>
                    <a:lnTo>
                      <a:pt x="637694" y="227324"/>
                    </a:lnTo>
                    <a:lnTo>
                      <a:pt x="637937" y="227545"/>
                    </a:lnTo>
                    <a:lnTo>
                      <a:pt x="639121" y="227569"/>
                    </a:lnTo>
                    <a:lnTo>
                      <a:pt x="644421" y="229556"/>
                    </a:lnTo>
                    <a:lnTo>
                      <a:pt x="647412" y="232752"/>
                    </a:lnTo>
                    <a:lnTo>
                      <a:pt x="649781" y="235124"/>
                    </a:lnTo>
                    <a:lnTo>
                      <a:pt x="652387" y="236783"/>
                    </a:lnTo>
                    <a:lnTo>
                      <a:pt x="657125" y="237254"/>
                    </a:lnTo>
                    <a:lnTo>
                      <a:pt x="660915" y="234174"/>
                    </a:lnTo>
                    <a:lnTo>
                      <a:pt x="664232" y="231330"/>
                    </a:lnTo>
                    <a:lnTo>
                      <a:pt x="667311" y="229201"/>
                    </a:lnTo>
                    <a:lnTo>
                      <a:pt x="669917" y="228253"/>
                    </a:lnTo>
                    <a:lnTo>
                      <a:pt x="672285" y="229201"/>
                    </a:lnTo>
                    <a:lnTo>
                      <a:pt x="674181" y="228964"/>
                    </a:lnTo>
                    <a:lnTo>
                      <a:pt x="677734" y="229437"/>
                    </a:lnTo>
                    <a:lnTo>
                      <a:pt x="681761" y="230149"/>
                    </a:lnTo>
                    <a:lnTo>
                      <a:pt x="686736" y="231807"/>
                    </a:lnTo>
                    <a:lnTo>
                      <a:pt x="693842" y="234651"/>
                    </a:lnTo>
                    <a:lnTo>
                      <a:pt x="701649" y="236491"/>
                    </a:lnTo>
                    <a:lnTo>
                      <a:pt x="706403" y="239672"/>
                    </a:lnTo>
                    <a:lnTo>
                      <a:pt x="710554" y="241886"/>
                    </a:lnTo>
                    <a:lnTo>
                      <a:pt x="713929" y="243994"/>
                    </a:lnTo>
                    <a:lnTo>
                      <a:pt x="715993" y="246178"/>
                    </a:lnTo>
                    <a:lnTo>
                      <a:pt x="718018" y="247625"/>
                    </a:lnTo>
                    <a:lnTo>
                      <a:pt x="724237" y="251677"/>
                    </a:lnTo>
                    <a:lnTo>
                      <a:pt x="727275" y="254426"/>
                    </a:lnTo>
                    <a:lnTo>
                      <a:pt x="732483" y="254426"/>
                    </a:lnTo>
                    <a:lnTo>
                      <a:pt x="736100" y="251677"/>
                    </a:lnTo>
                    <a:lnTo>
                      <a:pt x="741269" y="249159"/>
                    </a:lnTo>
                    <a:lnTo>
                      <a:pt x="748164" y="249226"/>
                    </a:lnTo>
                    <a:lnTo>
                      <a:pt x="756443" y="249489"/>
                    </a:lnTo>
                    <a:lnTo>
                      <a:pt x="760683" y="249307"/>
                    </a:lnTo>
                    <a:lnTo>
                      <a:pt x="768319" y="250386"/>
                    </a:lnTo>
                    <a:lnTo>
                      <a:pt x="771998" y="251167"/>
                    </a:lnTo>
                    <a:lnTo>
                      <a:pt x="776855" y="252339"/>
                    </a:lnTo>
                    <a:lnTo>
                      <a:pt x="780958" y="252476"/>
                    </a:lnTo>
                    <a:lnTo>
                      <a:pt x="787307" y="252977"/>
                    </a:lnTo>
                    <a:lnTo>
                      <a:pt x="793238" y="255003"/>
                    </a:lnTo>
                    <a:lnTo>
                      <a:pt x="801050" y="253991"/>
                    </a:lnTo>
                    <a:lnTo>
                      <a:pt x="806546" y="251242"/>
                    </a:lnTo>
                    <a:lnTo>
                      <a:pt x="809729" y="248494"/>
                    </a:lnTo>
                    <a:lnTo>
                      <a:pt x="814865" y="245869"/>
                    </a:lnTo>
                    <a:lnTo>
                      <a:pt x="819079" y="245307"/>
                    </a:lnTo>
                    <a:lnTo>
                      <a:pt x="822459" y="243141"/>
                    </a:lnTo>
                    <a:lnTo>
                      <a:pt x="828534" y="242275"/>
                    </a:lnTo>
                    <a:lnTo>
                      <a:pt x="841264" y="243721"/>
                    </a:lnTo>
                    <a:lnTo>
                      <a:pt x="849509" y="244155"/>
                    </a:lnTo>
                    <a:lnTo>
                      <a:pt x="855729" y="244587"/>
                    </a:lnTo>
                    <a:lnTo>
                      <a:pt x="856476" y="243700"/>
                    </a:lnTo>
                    <a:lnTo>
                      <a:pt x="861384" y="243002"/>
                    </a:lnTo>
                    <a:lnTo>
                      <a:pt x="861384" y="243748"/>
                    </a:lnTo>
                    <a:lnTo>
                      <a:pt x="860190" y="244793"/>
                    </a:lnTo>
                    <a:lnTo>
                      <a:pt x="860041" y="245986"/>
                    </a:lnTo>
                    <a:lnTo>
                      <a:pt x="860191" y="247776"/>
                    </a:lnTo>
                    <a:lnTo>
                      <a:pt x="859445" y="248821"/>
                    </a:lnTo>
                    <a:lnTo>
                      <a:pt x="857804" y="250461"/>
                    </a:lnTo>
                    <a:lnTo>
                      <a:pt x="856611" y="251953"/>
                    </a:lnTo>
                    <a:lnTo>
                      <a:pt x="855716" y="253743"/>
                    </a:lnTo>
                    <a:lnTo>
                      <a:pt x="854225" y="256876"/>
                    </a:lnTo>
                    <a:lnTo>
                      <a:pt x="854224" y="258218"/>
                    </a:lnTo>
                    <a:lnTo>
                      <a:pt x="853329" y="259411"/>
                    </a:lnTo>
                    <a:lnTo>
                      <a:pt x="851838" y="260754"/>
                    </a:lnTo>
                    <a:lnTo>
                      <a:pt x="850794" y="262097"/>
                    </a:lnTo>
                    <a:lnTo>
                      <a:pt x="850645" y="263737"/>
                    </a:lnTo>
                    <a:lnTo>
                      <a:pt x="851540" y="265080"/>
                    </a:lnTo>
                    <a:lnTo>
                      <a:pt x="852882" y="266572"/>
                    </a:lnTo>
                    <a:lnTo>
                      <a:pt x="852585" y="271494"/>
                    </a:lnTo>
                    <a:lnTo>
                      <a:pt x="850646" y="273583"/>
                    </a:lnTo>
                    <a:lnTo>
                      <a:pt x="849751" y="275373"/>
                    </a:lnTo>
                    <a:lnTo>
                      <a:pt x="849453" y="277461"/>
                    </a:lnTo>
                    <a:lnTo>
                      <a:pt x="847066" y="279997"/>
                    </a:lnTo>
                    <a:lnTo>
                      <a:pt x="846619" y="282384"/>
                    </a:lnTo>
                    <a:lnTo>
                      <a:pt x="846321" y="284771"/>
                    </a:lnTo>
                    <a:lnTo>
                      <a:pt x="844680" y="286113"/>
                    </a:lnTo>
                    <a:lnTo>
                      <a:pt x="842144" y="287754"/>
                    </a:lnTo>
                    <a:lnTo>
                      <a:pt x="842144" y="290737"/>
                    </a:lnTo>
                    <a:lnTo>
                      <a:pt x="841846" y="292527"/>
                    </a:lnTo>
                    <a:lnTo>
                      <a:pt x="840354" y="294019"/>
                    </a:lnTo>
                    <a:lnTo>
                      <a:pt x="841100" y="294616"/>
                    </a:lnTo>
                    <a:lnTo>
                      <a:pt x="841249" y="297002"/>
                    </a:lnTo>
                    <a:lnTo>
                      <a:pt x="841399" y="298494"/>
                    </a:lnTo>
                    <a:lnTo>
                      <a:pt x="843040" y="299091"/>
                    </a:lnTo>
                    <a:lnTo>
                      <a:pt x="845277" y="299090"/>
                    </a:lnTo>
                    <a:lnTo>
                      <a:pt x="846471" y="299688"/>
                    </a:lnTo>
                    <a:lnTo>
                      <a:pt x="848261" y="299837"/>
                    </a:lnTo>
                    <a:lnTo>
                      <a:pt x="849604" y="301179"/>
                    </a:lnTo>
                    <a:lnTo>
                      <a:pt x="848709" y="302522"/>
                    </a:lnTo>
                    <a:lnTo>
                      <a:pt x="851245" y="305803"/>
                    </a:lnTo>
                    <a:lnTo>
                      <a:pt x="853781" y="307146"/>
                    </a:lnTo>
                    <a:lnTo>
                      <a:pt x="854826" y="307742"/>
                    </a:lnTo>
                    <a:lnTo>
                      <a:pt x="852290" y="309234"/>
                    </a:lnTo>
                    <a:lnTo>
                      <a:pt x="850052" y="311323"/>
                    </a:lnTo>
                    <a:lnTo>
                      <a:pt x="850052" y="313262"/>
                    </a:lnTo>
                    <a:lnTo>
                      <a:pt x="850948" y="315201"/>
                    </a:lnTo>
                    <a:lnTo>
                      <a:pt x="850799" y="316395"/>
                    </a:lnTo>
                    <a:lnTo>
                      <a:pt x="849158" y="319378"/>
                    </a:lnTo>
                    <a:lnTo>
                      <a:pt x="849009" y="321914"/>
                    </a:lnTo>
                    <a:lnTo>
                      <a:pt x="850053" y="324599"/>
                    </a:lnTo>
                    <a:lnTo>
                      <a:pt x="852292" y="328328"/>
                    </a:lnTo>
                    <a:lnTo>
                      <a:pt x="853783" y="329223"/>
                    </a:lnTo>
                    <a:lnTo>
                      <a:pt x="856319" y="328776"/>
                    </a:lnTo>
                    <a:lnTo>
                      <a:pt x="857960" y="330119"/>
                    </a:lnTo>
                    <a:lnTo>
                      <a:pt x="859154" y="332207"/>
                    </a:lnTo>
                    <a:lnTo>
                      <a:pt x="860049" y="332356"/>
                    </a:lnTo>
                    <a:lnTo>
                      <a:pt x="861392" y="333549"/>
                    </a:lnTo>
                    <a:lnTo>
                      <a:pt x="863182" y="335041"/>
                    </a:lnTo>
                    <a:lnTo>
                      <a:pt x="862436" y="336085"/>
                    </a:lnTo>
                    <a:lnTo>
                      <a:pt x="860795" y="337427"/>
                    </a:lnTo>
                    <a:lnTo>
                      <a:pt x="859304" y="339516"/>
                    </a:lnTo>
                    <a:lnTo>
                      <a:pt x="858260" y="341754"/>
                    </a:lnTo>
                    <a:lnTo>
                      <a:pt x="853188" y="344140"/>
                    </a:lnTo>
                    <a:lnTo>
                      <a:pt x="851547" y="345781"/>
                    </a:lnTo>
                    <a:lnTo>
                      <a:pt x="851995" y="347124"/>
                    </a:lnTo>
                    <a:lnTo>
                      <a:pt x="853934" y="349660"/>
                    </a:lnTo>
                    <a:lnTo>
                      <a:pt x="855426" y="350704"/>
                    </a:lnTo>
                    <a:lnTo>
                      <a:pt x="856470" y="351300"/>
                    </a:lnTo>
                    <a:lnTo>
                      <a:pt x="856023" y="353836"/>
                    </a:lnTo>
                    <a:lnTo>
                      <a:pt x="854531" y="354433"/>
                    </a:lnTo>
                    <a:lnTo>
                      <a:pt x="852443" y="356074"/>
                    </a:lnTo>
                    <a:lnTo>
                      <a:pt x="852294" y="358162"/>
                    </a:lnTo>
                    <a:lnTo>
                      <a:pt x="853637" y="359654"/>
                    </a:lnTo>
                    <a:lnTo>
                      <a:pt x="855427" y="361742"/>
                    </a:lnTo>
                    <a:lnTo>
                      <a:pt x="856621" y="363085"/>
                    </a:lnTo>
                    <a:lnTo>
                      <a:pt x="856471" y="364129"/>
                    </a:lnTo>
                    <a:lnTo>
                      <a:pt x="854533" y="365919"/>
                    </a:lnTo>
                    <a:lnTo>
                      <a:pt x="851251" y="369649"/>
                    </a:lnTo>
                    <a:lnTo>
                      <a:pt x="848864" y="371737"/>
                    </a:lnTo>
                    <a:lnTo>
                      <a:pt x="847522" y="373378"/>
                    </a:lnTo>
                    <a:lnTo>
                      <a:pt x="847074" y="375317"/>
                    </a:lnTo>
                    <a:lnTo>
                      <a:pt x="845732" y="377405"/>
                    </a:lnTo>
                    <a:lnTo>
                      <a:pt x="844688" y="379494"/>
                    </a:lnTo>
                    <a:lnTo>
                      <a:pt x="844539" y="382179"/>
                    </a:lnTo>
                    <a:lnTo>
                      <a:pt x="844539" y="384416"/>
                    </a:lnTo>
                    <a:lnTo>
                      <a:pt x="845434" y="386057"/>
                    </a:lnTo>
                    <a:lnTo>
                      <a:pt x="846479" y="386952"/>
                    </a:lnTo>
                    <a:lnTo>
                      <a:pt x="848418" y="385759"/>
                    </a:lnTo>
                    <a:lnTo>
                      <a:pt x="850656" y="384864"/>
                    </a:lnTo>
                    <a:lnTo>
                      <a:pt x="852147" y="385162"/>
                    </a:lnTo>
                    <a:lnTo>
                      <a:pt x="851849" y="389637"/>
                    </a:lnTo>
                    <a:lnTo>
                      <a:pt x="851104" y="392919"/>
                    </a:lnTo>
                    <a:lnTo>
                      <a:pt x="849762" y="395157"/>
                    </a:lnTo>
                    <a:lnTo>
                      <a:pt x="850209" y="396946"/>
                    </a:lnTo>
                    <a:lnTo>
                      <a:pt x="850508" y="399930"/>
                    </a:lnTo>
                    <a:lnTo>
                      <a:pt x="849165" y="403062"/>
                    </a:lnTo>
                    <a:lnTo>
                      <a:pt x="845288" y="407239"/>
                    </a:lnTo>
                    <a:lnTo>
                      <a:pt x="845437" y="410969"/>
                    </a:lnTo>
                    <a:lnTo>
                      <a:pt x="844542" y="412610"/>
                    </a:lnTo>
                    <a:lnTo>
                      <a:pt x="842603" y="413206"/>
                    </a:lnTo>
                    <a:lnTo>
                      <a:pt x="838873" y="416488"/>
                    </a:lnTo>
                    <a:lnTo>
                      <a:pt x="837830" y="417980"/>
                    </a:lnTo>
                    <a:lnTo>
                      <a:pt x="837233" y="420814"/>
                    </a:lnTo>
                    <a:lnTo>
                      <a:pt x="837084" y="423350"/>
                    </a:lnTo>
                    <a:lnTo>
                      <a:pt x="834847" y="428571"/>
                    </a:lnTo>
                    <a:lnTo>
                      <a:pt x="834400" y="430659"/>
                    </a:lnTo>
                    <a:lnTo>
                      <a:pt x="834847" y="432747"/>
                    </a:lnTo>
                    <a:lnTo>
                      <a:pt x="835892" y="434985"/>
                    </a:lnTo>
                    <a:lnTo>
                      <a:pt x="837234" y="436775"/>
                    </a:lnTo>
                    <a:lnTo>
                      <a:pt x="839025" y="439460"/>
                    </a:lnTo>
                    <a:lnTo>
                      <a:pt x="841561" y="444084"/>
                    </a:lnTo>
                    <a:lnTo>
                      <a:pt x="841561" y="445278"/>
                    </a:lnTo>
                    <a:lnTo>
                      <a:pt x="838876" y="447665"/>
                    </a:lnTo>
                    <a:lnTo>
                      <a:pt x="837236" y="449753"/>
                    </a:lnTo>
                    <a:lnTo>
                      <a:pt x="837236" y="452587"/>
                    </a:lnTo>
                    <a:lnTo>
                      <a:pt x="835446" y="453930"/>
                    </a:lnTo>
                    <a:lnTo>
                      <a:pt x="832910" y="457211"/>
                    </a:lnTo>
                    <a:lnTo>
                      <a:pt x="830971" y="459151"/>
                    </a:lnTo>
                    <a:lnTo>
                      <a:pt x="830679" y="463062"/>
                    </a:lnTo>
                    <a:lnTo>
                      <a:pt x="829486" y="463957"/>
                    </a:lnTo>
                    <a:lnTo>
                      <a:pt x="826354" y="464554"/>
                    </a:lnTo>
                    <a:lnTo>
                      <a:pt x="825161" y="466194"/>
                    </a:lnTo>
                    <a:lnTo>
                      <a:pt x="825161" y="467835"/>
                    </a:lnTo>
                    <a:lnTo>
                      <a:pt x="823072" y="470371"/>
                    </a:lnTo>
                    <a:lnTo>
                      <a:pt x="821730" y="472460"/>
                    </a:lnTo>
                    <a:lnTo>
                      <a:pt x="820537" y="474399"/>
                    </a:lnTo>
                    <a:lnTo>
                      <a:pt x="817852" y="475294"/>
                    </a:lnTo>
                    <a:lnTo>
                      <a:pt x="814868" y="475443"/>
                    </a:lnTo>
                    <a:lnTo>
                      <a:pt x="813824" y="477532"/>
                    </a:lnTo>
                    <a:lnTo>
                      <a:pt x="814570" y="478725"/>
                    </a:lnTo>
                    <a:lnTo>
                      <a:pt x="815913" y="479769"/>
                    </a:lnTo>
                    <a:lnTo>
                      <a:pt x="816659" y="481111"/>
                    </a:lnTo>
                    <a:lnTo>
                      <a:pt x="815465" y="483349"/>
                    </a:lnTo>
                    <a:lnTo>
                      <a:pt x="812333" y="486631"/>
                    </a:lnTo>
                    <a:lnTo>
                      <a:pt x="813974" y="489316"/>
                    </a:lnTo>
                    <a:lnTo>
                      <a:pt x="819793" y="491703"/>
                    </a:lnTo>
                    <a:lnTo>
                      <a:pt x="821732" y="492001"/>
                    </a:lnTo>
                    <a:lnTo>
                      <a:pt x="824268" y="492001"/>
                    </a:lnTo>
                    <a:lnTo>
                      <a:pt x="825312" y="492597"/>
                    </a:lnTo>
                    <a:lnTo>
                      <a:pt x="825760" y="495581"/>
                    </a:lnTo>
                    <a:lnTo>
                      <a:pt x="826805" y="499907"/>
                    </a:lnTo>
                    <a:lnTo>
                      <a:pt x="824716" y="503935"/>
                    </a:lnTo>
                    <a:lnTo>
                      <a:pt x="824866" y="505725"/>
                    </a:lnTo>
                    <a:lnTo>
                      <a:pt x="825910" y="507366"/>
                    </a:lnTo>
                    <a:lnTo>
                      <a:pt x="827849" y="508857"/>
                    </a:lnTo>
                    <a:lnTo>
                      <a:pt x="830087" y="509901"/>
                    </a:lnTo>
                    <a:lnTo>
                      <a:pt x="833966" y="509752"/>
                    </a:lnTo>
                    <a:lnTo>
                      <a:pt x="835010" y="508559"/>
                    </a:lnTo>
                    <a:lnTo>
                      <a:pt x="836352" y="507962"/>
                    </a:lnTo>
                    <a:lnTo>
                      <a:pt x="837844" y="507813"/>
                    </a:lnTo>
                    <a:lnTo>
                      <a:pt x="839038" y="507067"/>
                    </a:lnTo>
                    <a:lnTo>
                      <a:pt x="839485" y="505128"/>
                    </a:lnTo>
                    <a:lnTo>
                      <a:pt x="840081" y="504084"/>
                    </a:lnTo>
                    <a:lnTo>
                      <a:pt x="841722" y="503487"/>
                    </a:lnTo>
                    <a:lnTo>
                      <a:pt x="843960" y="503487"/>
                    </a:lnTo>
                    <a:lnTo>
                      <a:pt x="847540" y="500802"/>
                    </a:lnTo>
                    <a:lnTo>
                      <a:pt x="849031" y="500504"/>
                    </a:lnTo>
                    <a:lnTo>
                      <a:pt x="852015" y="501100"/>
                    </a:lnTo>
                    <a:lnTo>
                      <a:pt x="855595" y="502741"/>
                    </a:lnTo>
                    <a:lnTo>
                      <a:pt x="857386" y="502742"/>
                    </a:lnTo>
                    <a:lnTo>
                      <a:pt x="860369" y="502294"/>
                    </a:lnTo>
                    <a:lnTo>
                      <a:pt x="863949" y="503487"/>
                    </a:lnTo>
                    <a:lnTo>
                      <a:pt x="868873" y="504233"/>
                    </a:lnTo>
                    <a:lnTo>
                      <a:pt x="870066" y="504233"/>
                    </a:lnTo>
                    <a:lnTo>
                      <a:pt x="871856" y="505426"/>
                    </a:lnTo>
                    <a:lnTo>
                      <a:pt x="873199" y="506918"/>
                    </a:lnTo>
                    <a:lnTo>
                      <a:pt x="873647" y="509007"/>
                    </a:lnTo>
                    <a:lnTo>
                      <a:pt x="874243" y="510648"/>
                    </a:lnTo>
                    <a:lnTo>
                      <a:pt x="875884" y="512139"/>
                    </a:lnTo>
                    <a:lnTo>
                      <a:pt x="877973" y="511841"/>
                    </a:lnTo>
                    <a:lnTo>
                      <a:pt x="879017" y="512288"/>
                    </a:lnTo>
                    <a:lnTo>
                      <a:pt x="879167" y="513780"/>
                    </a:lnTo>
                    <a:lnTo>
                      <a:pt x="879614" y="514675"/>
                    </a:lnTo>
                    <a:lnTo>
                      <a:pt x="881106" y="516018"/>
                    </a:lnTo>
                    <a:lnTo>
                      <a:pt x="882747" y="516166"/>
                    </a:lnTo>
                    <a:lnTo>
                      <a:pt x="884984" y="515868"/>
                    </a:lnTo>
                    <a:lnTo>
                      <a:pt x="887004" y="514722"/>
                    </a:lnTo>
                    <a:lnTo>
                      <a:pt x="889161" y="513631"/>
                    </a:lnTo>
                    <a:lnTo>
                      <a:pt x="891846" y="512885"/>
                    </a:lnTo>
                    <a:lnTo>
                      <a:pt x="898708" y="515868"/>
                    </a:lnTo>
                    <a:lnTo>
                      <a:pt x="898559" y="518106"/>
                    </a:lnTo>
                    <a:lnTo>
                      <a:pt x="899104" y="518872"/>
                    </a:lnTo>
                    <a:lnTo>
                      <a:pt x="901239" y="519415"/>
                    </a:lnTo>
                    <a:lnTo>
                      <a:pt x="901387" y="520907"/>
                    </a:lnTo>
                    <a:lnTo>
                      <a:pt x="903775" y="523741"/>
                    </a:lnTo>
                    <a:lnTo>
                      <a:pt x="904073" y="525084"/>
                    </a:lnTo>
                    <a:lnTo>
                      <a:pt x="903178" y="526277"/>
                    </a:lnTo>
                    <a:lnTo>
                      <a:pt x="902581" y="527769"/>
                    </a:lnTo>
                    <a:lnTo>
                      <a:pt x="903477" y="529112"/>
                    </a:lnTo>
                    <a:lnTo>
                      <a:pt x="904412" y="531545"/>
                    </a:lnTo>
                    <a:lnTo>
                      <a:pt x="903368" y="532291"/>
                    </a:lnTo>
                    <a:lnTo>
                      <a:pt x="900235" y="533037"/>
                    </a:lnTo>
                    <a:lnTo>
                      <a:pt x="898594" y="534081"/>
                    </a:lnTo>
                    <a:lnTo>
                      <a:pt x="897699" y="535722"/>
                    </a:lnTo>
                    <a:lnTo>
                      <a:pt x="894865" y="535722"/>
                    </a:lnTo>
                    <a:lnTo>
                      <a:pt x="893225" y="537065"/>
                    </a:lnTo>
                    <a:lnTo>
                      <a:pt x="893225" y="539004"/>
                    </a:lnTo>
                    <a:lnTo>
                      <a:pt x="895164" y="540793"/>
                    </a:lnTo>
                    <a:lnTo>
                      <a:pt x="896805" y="541987"/>
                    </a:lnTo>
                    <a:lnTo>
                      <a:pt x="897402" y="543628"/>
                    </a:lnTo>
                    <a:lnTo>
                      <a:pt x="896059" y="544374"/>
                    </a:lnTo>
                    <a:lnTo>
                      <a:pt x="897999" y="546313"/>
                    </a:lnTo>
                    <a:lnTo>
                      <a:pt x="898745" y="547954"/>
                    </a:lnTo>
                    <a:lnTo>
                      <a:pt x="898297" y="549744"/>
                    </a:lnTo>
                    <a:lnTo>
                      <a:pt x="898148" y="551683"/>
                    </a:lnTo>
                    <a:lnTo>
                      <a:pt x="898298" y="553921"/>
                    </a:lnTo>
                    <a:lnTo>
                      <a:pt x="895911" y="555413"/>
                    </a:lnTo>
                    <a:lnTo>
                      <a:pt x="894867" y="556606"/>
                    </a:lnTo>
                    <a:lnTo>
                      <a:pt x="894569" y="557949"/>
                    </a:lnTo>
                    <a:lnTo>
                      <a:pt x="893674" y="559887"/>
                    </a:lnTo>
                    <a:lnTo>
                      <a:pt x="893226" y="561976"/>
                    </a:lnTo>
                    <a:lnTo>
                      <a:pt x="892630" y="564512"/>
                    </a:lnTo>
                    <a:lnTo>
                      <a:pt x="891437" y="568987"/>
                    </a:lnTo>
                    <a:lnTo>
                      <a:pt x="890841" y="571224"/>
                    </a:lnTo>
                    <a:lnTo>
                      <a:pt x="890542" y="573462"/>
                    </a:lnTo>
                    <a:lnTo>
                      <a:pt x="889647" y="575103"/>
                    </a:lnTo>
                    <a:lnTo>
                      <a:pt x="887559" y="576147"/>
                    </a:lnTo>
                    <a:lnTo>
                      <a:pt x="885471" y="576147"/>
                    </a:lnTo>
                    <a:lnTo>
                      <a:pt x="882785" y="574805"/>
                    </a:lnTo>
                    <a:lnTo>
                      <a:pt x="878758" y="574208"/>
                    </a:lnTo>
                    <a:lnTo>
                      <a:pt x="876927" y="573266"/>
                    </a:lnTo>
                    <a:lnTo>
                      <a:pt x="876331" y="571774"/>
                    </a:lnTo>
                    <a:lnTo>
                      <a:pt x="874392" y="571775"/>
                    </a:lnTo>
                    <a:lnTo>
                      <a:pt x="870513" y="569388"/>
                    </a:lnTo>
                    <a:lnTo>
                      <a:pt x="869021" y="569686"/>
                    </a:lnTo>
                    <a:lnTo>
                      <a:pt x="866037" y="569686"/>
                    </a:lnTo>
                    <a:lnTo>
                      <a:pt x="864247" y="571029"/>
                    </a:lnTo>
                    <a:lnTo>
                      <a:pt x="863800" y="572371"/>
                    </a:lnTo>
                    <a:lnTo>
                      <a:pt x="861562" y="573714"/>
                    </a:lnTo>
                    <a:lnTo>
                      <a:pt x="859922" y="574907"/>
                    </a:lnTo>
                    <a:lnTo>
                      <a:pt x="859027" y="577443"/>
                    </a:lnTo>
                    <a:lnTo>
                      <a:pt x="858878" y="580277"/>
                    </a:lnTo>
                    <a:lnTo>
                      <a:pt x="860370" y="583260"/>
                    </a:lnTo>
                    <a:lnTo>
                      <a:pt x="859326" y="585199"/>
                    </a:lnTo>
                    <a:lnTo>
                      <a:pt x="858730" y="586990"/>
                    </a:lnTo>
                    <a:lnTo>
                      <a:pt x="859177" y="589078"/>
                    </a:lnTo>
                    <a:lnTo>
                      <a:pt x="859923" y="589973"/>
                    </a:lnTo>
                    <a:lnTo>
                      <a:pt x="860432" y="593332"/>
                    </a:lnTo>
                    <a:lnTo>
                      <a:pt x="859388" y="593928"/>
                    </a:lnTo>
                    <a:lnTo>
                      <a:pt x="859835" y="595420"/>
                    </a:lnTo>
                    <a:lnTo>
                      <a:pt x="862521" y="598701"/>
                    </a:lnTo>
                    <a:lnTo>
                      <a:pt x="863864" y="600193"/>
                    </a:lnTo>
                    <a:lnTo>
                      <a:pt x="864162" y="601536"/>
                    </a:lnTo>
                    <a:lnTo>
                      <a:pt x="864162" y="603475"/>
                    </a:lnTo>
                    <a:lnTo>
                      <a:pt x="863715" y="605415"/>
                    </a:lnTo>
                    <a:lnTo>
                      <a:pt x="863417" y="606757"/>
                    </a:lnTo>
                    <a:lnTo>
                      <a:pt x="862671" y="608249"/>
                    </a:lnTo>
                    <a:lnTo>
                      <a:pt x="861776" y="608845"/>
                    </a:lnTo>
                    <a:lnTo>
                      <a:pt x="861776" y="611232"/>
                    </a:lnTo>
                    <a:lnTo>
                      <a:pt x="861030" y="611680"/>
                    </a:lnTo>
                    <a:lnTo>
                      <a:pt x="859240" y="612127"/>
                    </a:lnTo>
                    <a:lnTo>
                      <a:pt x="857749" y="613469"/>
                    </a:lnTo>
                    <a:lnTo>
                      <a:pt x="856257" y="612276"/>
                    </a:lnTo>
                    <a:lnTo>
                      <a:pt x="855362" y="612276"/>
                    </a:lnTo>
                    <a:lnTo>
                      <a:pt x="855362" y="614513"/>
                    </a:lnTo>
                    <a:lnTo>
                      <a:pt x="854914" y="615707"/>
                    </a:lnTo>
                    <a:lnTo>
                      <a:pt x="853423" y="617497"/>
                    </a:lnTo>
                    <a:lnTo>
                      <a:pt x="853125" y="618989"/>
                    </a:lnTo>
                    <a:lnTo>
                      <a:pt x="854318" y="619735"/>
                    </a:lnTo>
                    <a:lnTo>
                      <a:pt x="855362" y="620332"/>
                    </a:lnTo>
                    <a:lnTo>
                      <a:pt x="855512" y="621972"/>
                    </a:lnTo>
                    <a:lnTo>
                      <a:pt x="855064" y="622718"/>
                    </a:lnTo>
                    <a:lnTo>
                      <a:pt x="853572" y="622420"/>
                    </a:lnTo>
                    <a:lnTo>
                      <a:pt x="851783" y="621525"/>
                    </a:lnTo>
                    <a:lnTo>
                      <a:pt x="851036" y="622121"/>
                    </a:lnTo>
                    <a:lnTo>
                      <a:pt x="851186" y="623464"/>
                    </a:lnTo>
                    <a:lnTo>
                      <a:pt x="850141" y="624508"/>
                    </a:lnTo>
                    <a:lnTo>
                      <a:pt x="850142" y="626149"/>
                    </a:lnTo>
                    <a:lnTo>
                      <a:pt x="851335" y="627342"/>
                    </a:lnTo>
                    <a:lnTo>
                      <a:pt x="850738" y="628535"/>
                    </a:lnTo>
                    <a:lnTo>
                      <a:pt x="851783" y="629879"/>
                    </a:lnTo>
                    <a:lnTo>
                      <a:pt x="852976" y="630922"/>
                    </a:lnTo>
                    <a:lnTo>
                      <a:pt x="852679" y="633309"/>
                    </a:lnTo>
                    <a:lnTo>
                      <a:pt x="851336" y="634652"/>
                    </a:lnTo>
                    <a:lnTo>
                      <a:pt x="851784" y="636591"/>
                    </a:lnTo>
                    <a:lnTo>
                      <a:pt x="849844" y="636889"/>
                    </a:lnTo>
                    <a:lnTo>
                      <a:pt x="848651" y="637785"/>
                    </a:lnTo>
                    <a:lnTo>
                      <a:pt x="848353" y="639724"/>
                    </a:lnTo>
                    <a:lnTo>
                      <a:pt x="848055" y="641066"/>
                    </a:lnTo>
                    <a:lnTo>
                      <a:pt x="847906" y="643154"/>
                    </a:lnTo>
                    <a:lnTo>
                      <a:pt x="847906" y="645392"/>
                    </a:lnTo>
                    <a:lnTo>
                      <a:pt x="849398" y="647331"/>
                    </a:lnTo>
                    <a:lnTo>
                      <a:pt x="849846" y="647928"/>
                    </a:lnTo>
                    <a:lnTo>
                      <a:pt x="848951" y="649718"/>
                    </a:lnTo>
                    <a:lnTo>
                      <a:pt x="848951" y="651060"/>
                    </a:lnTo>
                    <a:lnTo>
                      <a:pt x="849100" y="655983"/>
                    </a:lnTo>
                    <a:lnTo>
                      <a:pt x="849697" y="658220"/>
                    </a:lnTo>
                    <a:lnTo>
                      <a:pt x="851487" y="660011"/>
                    </a:lnTo>
                    <a:lnTo>
                      <a:pt x="854173" y="661801"/>
                    </a:lnTo>
                    <a:lnTo>
                      <a:pt x="856262" y="662994"/>
                    </a:lnTo>
                    <a:lnTo>
                      <a:pt x="857007" y="664187"/>
                    </a:lnTo>
                    <a:lnTo>
                      <a:pt x="856858" y="665381"/>
                    </a:lnTo>
                    <a:lnTo>
                      <a:pt x="855068" y="667171"/>
                    </a:lnTo>
                    <a:lnTo>
                      <a:pt x="853129" y="667768"/>
                    </a:lnTo>
                    <a:lnTo>
                      <a:pt x="850145" y="666574"/>
                    </a:lnTo>
                    <a:lnTo>
                      <a:pt x="847311" y="666425"/>
                    </a:lnTo>
                    <a:lnTo>
                      <a:pt x="844327" y="665083"/>
                    </a:lnTo>
                    <a:lnTo>
                      <a:pt x="842239" y="664486"/>
                    </a:lnTo>
                    <a:lnTo>
                      <a:pt x="838957" y="665679"/>
                    </a:lnTo>
                    <a:lnTo>
                      <a:pt x="837913" y="666873"/>
                    </a:lnTo>
                    <a:lnTo>
                      <a:pt x="835974" y="668215"/>
                    </a:lnTo>
                    <a:lnTo>
                      <a:pt x="832842" y="670005"/>
                    </a:lnTo>
                    <a:lnTo>
                      <a:pt x="831350" y="671049"/>
                    </a:lnTo>
                    <a:lnTo>
                      <a:pt x="830455" y="674182"/>
                    </a:lnTo>
                    <a:lnTo>
                      <a:pt x="828814" y="677911"/>
                    </a:lnTo>
                    <a:lnTo>
                      <a:pt x="827472" y="680149"/>
                    </a:lnTo>
                    <a:lnTo>
                      <a:pt x="827025" y="681790"/>
                    </a:lnTo>
                    <a:lnTo>
                      <a:pt x="825085" y="684326"/>
                    </a:lnTo>
                    <a:lnTo>
                      <a:pt x="823594" y="685817"/>
                    </a:lnTo>
                    <a:lnTo>
                      <a:pt x="821804" y="687756"/>
                    </a:lnTo>
                    <a:lnTo>
                      <a:pt x="820163" y="688503"/>
                    </a:lnTo>
                    <a:lnTo>
                      <a:pt x="818970" y="687607"/>
                    </a:lnTo>
                    <a:lnTo>
                      <a:pt x="817179" y="686861"/>
                    </a:lnTo>
                    <a:lnTo>
                      <a:pt x="815390" y="687756"/>
                    </a:lnTo>
                    <a:lnTo>
                      <a:pt x="813301" y="688204"/>
                    </a:lnTo>
                    <a:lnTo>
                      <a:pt x="810765" y="687607"/>
                    </a:lnTo>
                    <a:lnTo>
                      <a:pt x="808080" y="686563"/>
                    </a:lnTo>
                    <a:lnTo>
                      <a:pt x="803157" y="684475"/>
                    </a:lnTo>
                    <a:lnTo>
                      <a:pt x="800471" y="683878"/>
                    </a:lnTo>
                    <a:lnTo>
                      <a:pt x="797339" y="684177"/>
                    </a:lnTo>
                    <a:lnTo>
                      <a:pt x="793461" y="687757"/>
                    </a:lnTo>
                    <a:lnTo>
                      <a:pt x="792566" y="688950"/>
                    </a:lnTo>
                    <a:lnTo>
                      <a:pt x="792267" y="690591"/>
                    </a:lnTo>
                    <a:lnTo>
                      <a:pt x="790477" y="691336"/>
                    </a:lnTo>
                    <a:lnTo>
                      <a:pt x="786897" y="692083"/>
                    </a:lnTo>
                    <a:lnTo>
                      <a:pt x="784510" y="695066"/>
                    </a:lnTo>
                    <a:lnTo>
                      <a:pt x="782124" y="696409"/>
                    </a:lnTo>
                    <a:lnTo>
                      <a:pt x="780334" y="696110"/>
                    </a:lnTo>
                    <a:lnTo>
                      <a:pt x="778096" y="694170"/>
                    </a:lnTo>
                    <a:lnTo>
                      <a:pt x="775858" y="693425"/>
                    </a:lnTo>
                    <a:lnTo>
                      <a:pt x="773173" y="692828"/>
                    </a:lnTo>
                    <a:lnTo>
                      <a:pt x="770786" y="691933"/>
                    </a:lnTo>
                    <a:lnTo>
                      <a:pt x="767952" y="691784"/>
                    </a:lnTo>
                    <a:lnTo>
                      <a:pt x="765714" y="691038"/>
                    </a:lnTo>
                    <a:lnTo>
                      <a:pt x="763626" y="691038"/>
                    </a:lnTo>
                    <a:lnTo>
                      <a:pt x="762581" y="691933"/>
                    </a:lnTo>
                    <a:lnTo>
                      <a:pt x="761090" y="692381"/>
                    </a:lnTo>
                    <a:lnTo>
                      <a:pt x="760195" y="693574"/>
                    </a:lnTo>
                    <a:lnTo>
                      <a:pt x="759002" y="694917"/>
                    </a:lnTo>
                    <a:lnTo>
                      <a:pt x="756913" y="694767"/>
                    </a:lnTo>
                    <a:lnTo>
                      <a:pt x="755421" y="694170"/>
                    </a:lnTo>
                    <a:lnTo>
                      <a:pt x="753780" y="692381"/>
                    </a:lnTo>
                    <a:lnTo>
                      <a:pt x="752139" y="690740"/>
                    </a:lnTo>
                    <a:lnTo>
                      <a:pt x="751990" y="689397"/>
                    </a:lnTo>
                    <a:lnTo>
                      <a:pt x="750647" y="687906"/>
                    </a:lnTo>
                    <a:lnTo>
                      <a:pt x="749453" y="686414"/>
                    </a:lnTo>
                    <a:lnTo>
                      <a:pt x="747812" y="686116"/>
                    </a:lnTo>
                    <a:lnTo>
                      <a:pt x="746619" y="684475"/>
                    </a:lnTo>
                    <a:lnTo>
                      <a:pt x="746619" y="683281"/>
                    </a:lnTo>
                    <a:lnTo>
                      <a:pt x="747215" y="682088"/>
                    </a:lnTo>
                    <a:lnTo>
                      <a:pt x="747216" y="681491"/>
                    </a:lnTo>
                    <a:lnTo>
                      <a:pt x="746171" y="681641"/>
                    </a:lnTo>
                    <a:lnTo>
                      <a:pt x="743784" y="681641"/>
                    </a:lnTo>
                    <a:lnTo>
                      <a:pt x="741248" y="681043"/>
                    </a:lnTo>
                    <a:lnTo>
                      <a:pt x="738861" y="679254"/>
                    </a:lnTo>
                    <a:lnTo>
                      <a:pt x="736773" y="678209"/>
                    </a:lnTo>
                    <a:lnTo>
                      <a:pt x="734685" y="677613"/>
                    </a:lnTo>
                    <a:lnTo>
                      <a:pt x="733640" y="676121"/>
                    </a:lnTo>
                    <a:lnTo>
                      <a:pt x="733788" y="669408"/>
                    </a:lnTo>
                    <a:lnTo>
                      <a:pt x="732297" y="667320"/>
                    </a:lnTo>
                    <a:lnTo>
                      <a:pt x="731252" y="666574"/>
                    </a:lnTo>
                    <a:lnTo>
                      <a:pt x="728866" y="665828"/>
                    </a:lnTo>
                    <a:lnTo>
                      <a:pt x="726180" y="664337"/>
                    </a:lnTo>
                    <a:lnTo>
                      <a:pt x="720660" y="661801"/>
                    </a:lnTo>
                    <a:lnTo>
                      <a:pt x="716036" y="660011"/>
                    </a:lnTo>
                    <a:lnTo>
                      <a:pt x="713052" y="659115"/>
                    </a:lnTo>
                    <a:lnTo>
                      <a:pt x="709173" y="658967"/>
                    </a:lnTo>
                    <a:lnTo>
                      <a:pt x="706936" y="659712"/>
                    </a:lnTo>
                    <a:lnTo>
                      <a:pt x="704550" y="662099"/>
                    </a:lnTo>
                    <a:lnTo>
                      <a:pt x="704102" y="663889"/>
                    </a:lnTo>
                    <a:lnTo>
                      <a:pt x="704251" y="665679"/>
                    </a:lnTo>
                    <a:lnTo>
                      <a:pt x="704848" y="668364"/>
                    </a:lnTo>
                    <a:lnTo>
                      <a:pt x="704252" y="670303"/>
                    </a:lnTo>
                    <a:lnTo>
                      <a:pt x="703208" y="672243"/>
                    </a:lnTo>
                    <a:lnTo>
                      <a:pt x="703506" y="674182"/>
                    </a:lnTo>
                    <a:lnTo>
                      <a:pt x="704402" y="675972"/>
                    </a:lnTo>
                    <a:lnTo>
                      <a:pt x="705595" y="676867"/>
                    </a:lnTo>
                    <a:lnTo>
                      <a:pt x="706788" y="678358"/>
                    </a:lnTo>
                    <a:lnTo>
                      <a:pt x="708728" y="679254"/>
                    </a:lnTo>
                    <a:lnTo>
                      <a:pt x="710369" y="680298"/>
                    </a:lnTo>
                    <a:lnTo>
                      <a:pt x="710966" y="682684"/>
                    </a:lnTo>
                    <a:lnTo>
                      <a:pt x="711563" y="685071"/>
                    </a:lnTo>
                    <a:lnTo>
                      <a:pt x="712010" y="688353"/>
                    </a:lnTo>
                    <a:lnTo>
                      <a:pt x="713204" y="689696"/>
                    </a:lnTo>
                    <a:lnTo>
                      <a:pt x="713204" y="690740"/>
                    </a:lnTo>
                    <a:lnTo>
                      <a:pt x="714995" y="692381"/>
                    </a:lnTo>
                    <a:lnTo>
                      <a:pt x="714547" y="694022"/>
                    </a:lnTo>
                    <a:lnTo>
                      <a:pt x="715293" y="695663"/>
                    </a:lnTo>
                    <a:lnTo>
                      <a:pt x="716337" y="697154"/>
                    </a:lnTo>
                    <a:lnTo>
                      <a:pt x="716934" y="698944"/>
                    </a:lnTo>
                    <a:lnTo>
                      <a:pt x="716636" y="700137"/>
                    </a:lnTo>
                    <a:lnTo>
                      <a:pt x="716636" y="701182"/>
                    </a:lnTo>
                    <a:lnTo>
                      <a:pt x="718427" y="702375"/>
                    </a:lnTo>
                    <a:lnTo>
                      <a:pt x="719620" y="703569"/>
                    </a:lnTo>
                    <a:lnTo>
                      <a:pt x="721261" y="704165"/>
                    </a:lnTo>
                    <a:lnTo>
                      <a:pt x="721261" y="705955"/>
                    </a:lnTo>
                    <a:lnTo>
                      <a:pt x="722306" y="707895"/>
                    </a:lnTo>
                    <a:lnTo>
                      <a:pt x="723350" y="709983"/>
                    </a:lnTo>
                    <a:lnTo>
                      <a:pt x="723350" y="711624"/>
                    </a:lnTo>
                    <a:lnTo>
                      <a:pt x="723947" y="713115"/>
                    </a:lnTo>
                    <a:lnTo>
                      <a:pt x="725588" y="714906"/>
                    </a:lnTo>
                    <a:lnTo>
                      <a:pt x="726185" y="717143"/>
                    </a:lnTo>
                    <a:lnTo>
                      <a:pt x="726036" y="718187"/>
                    </a:lnTo>
                    <a:lnTo>
                      <a:pt x="726484" y="720276"/>
                    </a:lnTo>
                    <a:lnTo>
                      <a:pt x="724246" y="721618"/>
                    </a:lnTo>
                    <a:lnTo>
                      <a:pt x="722456" y="723259"/>
                    </a:lnTo>
                    <a:lnTo>
                      <a:pt x="721860" y="724750"/>
                    </a:lnTo>
                    <a:lnTo>
                      <a:pt x="721860" y="727286"/>
                    </a:lnTo>
                    <a:lnTo>
                      <a:pt x="721561" y="729076"/>
                    </a:lnTo>
                    <a:lnTo>
                      <a:pt x="718218" y="729447"/>
                    </a:lnTo>
                    <a:lnTo>
                      <a:pt x="717920" y="731237"/>
                    </a:lnTo>
                    <a:lnTo>
                      <a:pt x="717324" y="734221"/>
                    </a:lnTo>
                    <a:lnTo>
                      <a:pt x="715141" y="738351"/>
                    </a:lnTo>
                    <a:lnTo>
                      <a:pt x="712903" y="738500"/>
                    </a:lnTo>
                    <a:lnTo>
                      <a:pt x="711114" y="739843"/>
                    </a:lnTo>
                    <a:lnTo>
                      <a:pt x="709025" y="741335"/>
                    </a:lnTo>
                    <a:lnTo>
                      <a:pt x="707683" y="741484"/>
                    </a:lnTo>
                    <a:lnTo>
                      <a:pt x="706489" y="742230"/>
                    </a:lnTo>
                    <a:lnTo>
                      <a:pt x="705445" y="743423"/>
                    </a:lnTo>
                    <a:lnTo>
                      <a:pt x="703805" y="744318"/>
                    </a:lnTo>
                    <a:lnTo>
                      <a:pt x="702015" y="745809"/>
                    </a:lnTo>
                    <a:lnTo>
                      <a:pt x="700672" y="745810"/>
                    </a:lnTo>
                    <a:lnTo>
                      <a:pt x="698136" y="747301"/>
                    </a:lnTo>
                    <a:lnTo>
                      <a:pt x="697838" y="748644"/>
                    </a:lnTo>
                    <a:lnTo>
                      <a:pt x="695749" y="749986"/>
                    </a:lnTo>
                    <a:lnTo>
                      <a:pt x="693065" y="751776"/>
                    </a:lnTo>
                    <a:lnTo>
                      <a:pt x="691573" y="752970"/>
                    </a:lnTo>
                    <a:lnTo>
                      <a:pt x="688589" y="755804"/>
                    </a:lnTo>
                    <a:lnTo>
                      <a:pt x="685457" y="756849"/>
                    </a:lnTo>
                    <a:lnTo>
                      <a:pt x="680535" y="760876"/>
                    </a:lnTo>
                    <a:lnTo>
                      <a:pt x="682243" y="763649"/>
                    </a:lnTo>
                    <a:lnTo>
                      <a:pt x="681651" y="764037"/>
                    </a:lnTo>
                    <a:lnTo>
                      <a:pt x="673744" y="768585"/>
                    </a:lnTo>
                    <a:lnTo>
                      <a:pt x="661211" y="760735"/>
                    </a:lnTo>
                    <a:lnTo>
                      <a:pt x="651504" y="760368"/>
                    </a:lnTo>
                    <a:lnTo>
                      <a:pt x="642803" y="756969"/>
                    </a:lnTo>
                    <a:lnTo>
                      <a:pt x="636462" y="751586"/>
                    </a:lnTo>
                    <a:lnTo>
                      <a:pt x="632247" y="749071"/>
                    </a:lnTo>
                    <a:lnTo>
                      <a:pt x="624010" y="746525"/>
                    </a:lnTo>
                    <a:lnTo>
                      <a:pt x="623546" y="744779"/>
                    </a:lnTo>
                    <a:lnTo>
                      <a:pt x="624088" y="741944"/>
                    </a:lnTo>
                    <a:lnTo>
                      <a:pt x="620073" y="726923"/>
                    </a:lnTo>
                    <a:lnTo>
                      <a:pt x="615031" y="723502"/>
                    </a:lnTo>
                    <a:lnTo>
                      <a:pt x="613591" y="722242"/>
                    </a:lnTo>
                    <a:lnTo>
                      <a:pt x="612330" y="720261"/>
                    </a:lnTo>
                    <a:lnTo>
                      <a:pt x="610890" y="716658"/>
                    </a:lnTo>
                    <a:lnTo>
                      <a:pt x="607469" y="714860"/>
                    </a:lnTo>
                    <a:lnTo>
                      <a:pt x="601167" y="712518"/>
                    </a:lnTo>
                    <a:lnTo>
                      <a:pt x="595765" y="710359"/>
                    </a:lnTo>
                    <a:lnTo>
                      <a:pt x="588864" y="709526"/>
                    </a:lnTo>
                    <a:lnTo>
                      <a:pt x="584879" y="712794"/>
                    </a:lnTo>
                    <a:lnTo>
                      <a:pt x="579617" y="724720"/>
                    </a:lnTo>
                    <a:lnTo>
                      <a:pt x="574350" y="726409"/>
                    </a:lnTo>
                    <a:lnTo>
                      <a:pt x="571830" y="728041"/>
                    </a:lnTo>
                    <a:lnTo>
                      <a:pt x="569458" y="728338"/>
                    </a:lnTo>
                    <a:lnTo>
                      <a:pt x="568865" y="727005"/>
                    </a:lnTo>
                    <a:lnTo>
                      <a:pt x="567530" y="727151"/>
                    </a:lnTo>
                    <a:lnTo>
                      <a:pt x="566344" y="728189"/>
                    </a:lnTo>
                    <a:lnTo>
                      <a:pt x="564417" y="729672"/>
                    </a:lnTo>
                    <a:lnTo>
                      <a:pt x="563231" y="730264"/>
                    </a:lnTo>
                    <a:lnTo>
                      <a:pt x="560711" y="731303"/>
                    </a:lnTo>
                    <a:lnTo>
                      <a:pt x="558043" y="731303"/>
                    </a:lnTo>
                    <a:lnTo>
                      <a:pt x="555671" y="732637"/>
                    </a:lnTo>
                    <a:lnTo>
                      <a:pt x="554337" y="732488"/>
                    </a:lnTo>
                    <a:lnTo>
                      <a:pt x="551668" y="731005"/>
                    </a:lnTo>
                    <a:lnTo>
                      <a:pt x="549889" y="726115"/>
                    </a:lnTo>
                    <a:lnTo>
                      <a:pt x="548407" y="725668"/>
                    </a:lnTo>
                    <a:lnTo>
                      <a:pt x="547517" y="723742"/>
                    </a:lnTo>
                    <a:lnTo>
                      <a:pt x="546331" y="721370"/>
                    </a:lnTo>
                    <a:lnTo>
                      <a:pt x="544997" y="720777"/>
                    </a:lnTo>
                    <a:lnTo>
                      <a:pt x="543663" y="719295"/>
                    </a:lnTo>
                    <a:lnTo>
                      <a:pt x="543960" y="717220"/>
                    </a:lnTo>
                    <a:lnTo>
                      <a:pt x="542773" y="714997"/>
                    </a:lnTo>
                    <a:lnTo>
                      <a:pt x="540550" y="714401"/>
                    </a:lnTo>
                    <a:lnTo>
                      <a:pt x="538474" y="714256"/>
                    </a:lnTo>
                    <a:lnTo>
                      <a:pt x="537437" y="715143"/>
                    </a:lnTo>
                    <a:lnTo>
                      <a:pt x="536251" y="716330"/>
                    </a:lnTo>
                    <a:lnTo>
                      <a:pt x="535509" y="716032"/>
                    </a:lnTo>
                    <a:lnTo>
                      <a:pt x="533137" y="713366"/>
                    </a:lnTo>
                    <a:lnTo>
                      <a:pt x="531507" y="711142"/>
                    </a:lnTo>
                    <a:lnTo>
                      <a:pt x="530024" y="709067"/>
                    </a:lnTo>
                    <a:lnTo>
                      <a:pt x="530024" y="705954"/>
                    </a:lnTo>
                    <a:lnTo>
                      <a:pt x="528838" y="703876"/>
                    </a:lnTo>
                    <a:lnTo>
                      <a:pt x="527504" y="701652"/>
                    </a:lnTo>
                    <a:lnTo>
                      <a:pt x="525873" y="700765"/>
                    </a:lnTo>
                    <a:lnTo>
                      <a:pt x="522909" y="701357"/>
                    </a:lnTo>
                    <a:lnTo>
                      <a:pt x="518516" y="701084"/>
                    </a:lnTo>
                    <a:lnTo>
                      <a:pt x="515964" y="701166"/>
                    </a:lnTo>
                    <a:lnTo>
                      <a:pt x="506375" y="700316"/>
                    </a:lnTo>
                    <a:lnTo>
                      <a:pt x="505800" y="696290"/>
                    </a:lnTo>
                    <a:lnTo>
                      <a:pt x="504362" y="694276"/>
                    </a:lnTo>
                    <a:lnTo>
                      <a:pt x="503212" y="692408"/>
                    </a:lnTo>
                    <a:lnTo>
                      <a:pt x="503355" y="689674"/>
                    </a:lnTo>
                    <a:lnTo>
                      <a:pt x="504650" y="687806"/>
                    </a:lnTo>
                    <a:lnTo>
                      <a:pt x="504362" y="686223"/>
                    </a:lnTo>
                    <a:lnTo>
                      <a:pt x="504506" y="684786"/>
                    </a:lnTo>
                    <a:lnTo>
                      <a:pt x="505944" y="683204"/>
                    </a:lnTo>
                    <a:lnTo>
                      <a:pt x="508532" y="678605"/>
                    </a:lnTo>
                    <a:lnTo>
                      <a:pt x="509538" y="675297"/>
                    </a:lnTo>
                    <a:lnTo>
                      <a:pt x="509358" y="671138"/>
                    </a:lnTo>
                    <a:lnTo>
                      <a:pt x="508391" y="669625"/>
                    </a:lnTo>
                    <a:lnTo>
                      <a:pt x="504757" y="666916"/>
                    </a:lnTo>
                    <a:lnTo>
                      <a:pt x="502115" y="662432"/>
                    </a:lnTo>
                    <a:lnTo>
                      <a:pt x="497598" y="659671"/>
                    </a:lnTo>
                    <a:lnTo>
                      <a:pt x="491827" y="656412"/>
                    </a:lnTo>
                    <a:lnTo>
                      <a:pt x="487310" y="655406"/>
                    </a:lnTo>
                    <a:lnTo>
                      <a:pt x="482021" y="649774"/>
                    </a:lnTo>
                    <a:lnTo>
                      <a:pt x="481304" y="646545"/>
                    </a:lnTo>
                    <a:lnTo>
                      <a:pt x="480945" y="642960"/>
                    </a:lnTo>
                    <a:lnTo>
                      <a:pt x="476642" y="639014"/>
                    </a:lnTo>
                    <a:lnTo>
                      <a:pt x="474489" y="634710"/>
                    </a:lnTo>
                    <a:lnTo>
                      <a:pt x="474131" y="630767"/>
                    </a:lnTo>
                    <a:lnTo>
                      <a:pt x="473056" y="628255"/>
                    </a:lnTo>
                    <a:lnTo>
                      <a:pt x="473055" y="622517"/>
                    </a:lnTo>
                    <a:lnTo>
                      <a:pt x="474128" y="617201"/>
                    </a:lnTo>
                    <a:lnTo>
                      <a:pt x="475086" y="613774"/>
                    </a:lnTo>
                    <a:lnTo>
                      <a:pt x="474765" y="610840"/>
                    </a:lnTo>
                    <a:lnTo>
                      <a:pt x="475469" y="609254"/>
                    </a:lnTo>
                    <a:lnTo>
                      <a:pt x="475381" y="607933"/>
                    </a:lnTo>
                    <a:lnTo>
                      <a:pt x="473972" y="606347"/>
                    </a:lnTo>
                    <a:lnTo>
                      <a:pt x="471980" y="603510"/>
                    </a:lnTo>
                    <a:lnTo>
                      <a:pt x="470186" y="600642"/>
                    </a:lnTo>
                    <a:lnTo>
                      <a:pt x="468752" y="596696"/>
                    </a:lnTo>
                    <a:lnTo>
                      <a:pt x="465883" y="592036"/>
                    </a:lnTo>
                    <a:lnTo>
                      <a:pt x="463731" y="588090"/>
                    </a:lnTo>
                    <a:lnTo>
                      <a:pt x="462513" y="585490"/>
                    </a:lnTo>
                    <a:lnTo>
                      <a:pt x="461579" y="582710"/>
                    </a:lnTo>
                    <a:lnTo>
                      <a:pt x="460907" y="578907"/>
                    </a:lnTo>
                    <a:lnTo>
                      <a:pt x="461514" y="574318"/>
                    </a:lnTo>
                    <a:lnTo>
                      <a:pt x="459798" y="574038"/>
                    </a:lnTo>
                    <a:lnTo>
                      <a:pt x="458017" y="573284"/>
                    </a:lnTo>
                    <a:lnTo>
                      <a:pt x="455852" y="575429"/>
                    </a:lnTo>
                    <a:lnTo>
                      <a:pt x="455026" y="577528"/>
                    </a:lnTo>
                    <a:lnTo>
                      <a:pt x="454427" y="581325"/>
                    </a:lnTo>
                    <a:lnTo>
                      <a:pt x="454027" y="584925"/>
                    </a:lnTo>
                    <a:lnTo>
                      <a:pt x="452427" y="588522"/>
                    </a:lnTo>
                    <a:lnTo>
                      <a:pt x="450629" y="590922"/>
                    </a:lnTo>
                    <a:lnTo>
                      <a:pt x="449505" y="593200"/>
                    </a:lnTo>
                    <a:lnTo>
                      <a:pt x="447738" y="594002"/>
                    </a:lnTo>
                    <a:lnTo>
                      <a:pt x="445956" y="592960"/>
                    </a:lnTo>
                    <a:lnTo>
                      <a:pt x="444824" y="590925"/>
                    </a:lnTo>
                    <a:lnTo>
                      <a:pt x="444032" y="589339"/>
                    </a:lnTo>
                    <a:lnTo>
                      <a:pt x="441202" y="587300"/>
                    </a:lnTo>
                    <a:lnTo>
                      <a:pt x="438147" y="586171"/>
                    </a:lnTo>
                    <a:lnTo>
                      <a:pt x="434638" y="585378"/>
                    </a:lnTo>
                    <a:lnTo>
                      <a:pt x="427395" y="584244"/>
                    </a:lnTo>
                    <a:lnTo>
                      <a:pt x="424678" y="582662"/>
                    </a:lnTo>
                    <a:lnTo>
                      <a:pt x="420647" y="580526"/>
                    </a:lnTo>
                    <a:lnTo>
                      <a:pt x="416049" y="575128"/>
                    </a:lnTo>
                    <a:lnTo>
                      <a:pt x="414863" y="574208"/>
                    </a:lnTo>
                    <a:lnTo>
                      <a:pt x="411652" y="571933"/>
                    </a:lnTo>
                    <a:lnTo>
                      <a:pt x="406855" y="571130"/>
                    </a:lnTo>
                    <a:lnTo>
                      <a:pt x="403657" y="572732"/>
                    </a:lnTo>
                    <a:lnTo>
                      <a:pt x="402492" y="572859"/>
                    </a:lnTo>
                    <a:lnTo>
                      <a:pt x="402247" y="573841"/>
                    </a:lnTo>
                    <a:lnTo>
                      <a:pt x="402458" y="575529"/>
                    </a:lnTo>
                    <a:lnTo>
                      <a:pt x="402258" y="578728"/>
                    </a:lnTo>
                    <a:lnTo>
                      <a:pt x="399859" y="581325"/>
                    </a:lnTo>
                    <a:lnTo>
                      <a:pt x="396661" y="583926"/>
                    </a:lnTo>
                    <a:lnTo>
                      <a:pt x="393064" y="584925"/>
                    </a:lnTo>
                    <a:lnTo>
                      <a:pt x="390065" y="588120"/>
                    </a:lnTo>
                    <a:lnTo>
                      <a:pt x="388666" y="591921"/>
                    </a:lnTo>
                    <a:lnTo>
                      <a:pt x="384668" y="594718"/>
                    </a:lnTo>
                    <a:lnTo>
                      <a:pt x="383384" y="595153"/>
                    </a:lnTo>
                    <a:lnTo>
                      <a:pt x="382282" y="596255"/>
                    </a:lnTo>
                    <a:lnTo>
                      <a:pt x="380934" y="596866"/>
                    </a:lnTo>
                    <a:lnTo>
                      <a:pt x="379587" y="596991"/>
                    </a:lnTo>
                    <a:lnTo>
                      <a:pt x="378607" y="597847"/>
                    </a:lnTo>
                    <a:lnTo>
                      <a:pt x="377995" y="598704"/>
                    </a:lnTo>
                    <a:lnTo>
                      <a:pt x="377698" y="599795"/>
                    </a:lnTo>
                    <a:lnTo>
                      <a:pt x="377516" y="599925"/>
                    </a:lnTo>
                    <a:lnTo>
                      <a:pt x="372035" y="600831"/>
                    </a:lnTo>
                    <a:lnTo>
                      <a:pt x="366977" y="603285"/>
                    </a:lnTo>
                    <a:lnTo>
                      <a:pt x="365340" y="603045"/>
                    </a:lnTo>
                    <a:lnTo>
                      <a:pt x="362255" y="599810"/>
                    </a:lnTo>
                    <a:lnTo>
                      <a:pt x="360420" y="599379"/>
                    </a:lnTo>
                    <a:lnTo>
                      <a:pt x="353277" y="600284"/>
                    </a:lnTo>
                    <a:lnTo>
                      <a:pt x="349043" y="598151"/>
                    </a:lnTo>
                    <a:lnTo>
                      <a:pt x="343970" y="597161"/>
                    </a:lnTo>
                    <a:lnTo>
                      <a:pt x="341172" y="594889"/>
                    </a:lnTo>
                    <a:lnTo>
                      <a:pt x="339235" y="594642"/>
                    </a:lnTo>
                    <a:lnTo>
                      <a:pt x="338718" y="594624"/>
                    </a:lnTo>
                    <a:lnTo>
                      <a:pt x="336182" y="596241"/>
                    </a:lnTo>
                    <a:lnTo>
                      <a:pt x="335239" y="597537"/>
                    </a:lnTo>
                    <a:lnTo>
                      <a:pt x="334649" y="599190"/>
                    </a:lnTo>
                    <a:lnTo>
                      <a:pt x="332998" y="600721"/>
                    </a:lnTo>
                    <a:lnTo>
                      <a:pt x="330639" y="601428"/>
                    </a:lnTo>
                    <a:lnTo>
                      <a:pt x="327573" y="601547"/>
                    </a:lnTo>
                    <a:lnTo>
                      <a:pt x="323799" y="603081"/>
                    </a:lnTo>
                    <a:lnTo>
                      <a:pt x="320968" y="604260"/>
                    </a:lnTo>
                    <a:lnTo>
                      <a:pt x="319789" y="604497"/>
                    </a:lnTo>
                    <a:lnTo>
                      <a:pt x="318054" y="603989"/>
                    </a:lnTo>
                    <a:lnTo>
                      <a:pt x="316432" y="602237"/>
                    </a:lnTo>
                    <a:lnTo>
                      <a:pt x="315362" y="602204"/>
                    </a:lnTo>
                    <a:lnTo>
                      <a:pt x="314914" y="602188"/>
                    </a:lnTo>
                    <a:lnTo>
                      <a:pt x="311954" y="604451"/>
                    </a:lnTo>
                    <a:lnTo>
                      <a:pt x="309728" y="608868"/>
                    </a:lnTo>
                    <a:lnTo>
                      <a:pt x="308117" y="610332"/>
                    </a:lnTo>
                    <a:lnTo>
                      <a:pt x="306709" y="609776"/>
                    </a:lnTo>
                    <a:lnTo>
                      <a:pt x="305714" y="608361"/>
                    </a:lnTo>
                    <a:lnTo>
                      <a:pt x="305356" y="602905"/>
                    </a:lnTo>
                    <a:lnTo>
                      <a:pt x="303291" y="603045"/>
                    </a:lnTo>
                    <a:lnTo>
                      <a:pt x="300253" y="602319"/>
                    </a:lnTo>
                    <a:lnTo>
                      <a:pt x="298517" y="601307"/>
                    </a:lnTo>
                    <a:lnTo>
                      <a:pt x="298662" y="599138"/>
                    </a:lnTo>
                    <a:lnTo>
                      <a:pt x="298315" y="597920"/>
                    </a:lnTo>
                    <a:lnTo>
                      <a:pt x="296347" y="597692"/>
                    </a:lnTo>
                    <a:lnTo>
                      <a:pt x="292855" y="599533"/>
                    </a:lnTo>
                    <a:lnTo>
                      <a:pt x="290444" y="599539"/>
                    </a:lnTo>
                    <a:lnTo>
                      <a:pt x="273224" y="597802"/>
                    </a:lnTo>
                    <a:lnTo>
                      <a:pt x="270166" y="595681"/>
                    </a:lnTo>
                    <a:lnTo>
                      <a:pt x="268602" y="593315"/>
                    </a:lnTo>
                    <a:lnTo>
                      <a:pt x="269273" y="591480"/>
                    </a:lnTo>
                    <a:lnTo>
                      <a:pt x="268677" y="590638"/>
                    </a:lnTo>
                    <a:lnTo>
                      <a:pt x="261649" y="591428"/>
                    </a:lnTo>
                    <a:lnTo>
                      <a:pt x="260190" y="590177"/>
                    </a:lnTo>
                    <a:lnTo>
                      <a:pt x="262229" y="586265"/>
                    </a:lnTo>
                    <a:lnTo>
                      <a:pt x="263631" y="581434"/>
                    </a:lnTo>
                    <a:lnTo>
                      <a:pt x="263077" y="580864"/>
                    </a:lnTo>
                    <a:lnTo>
                      <a:pt x="260405" y="584050"/>
                    </a:lnTo>
                    <a:lnTo>
                      <a:pt x="257290" y="585684"/>
                    </a:lnTo>
                    <a:lnTo>
                      <a:pt x="254831" y="586264"/>
                    </a:lnTo>
                    <a:lnTo>
                      <a:pt x="253819" y="585250"/>
                    </a:lnTo>
                    <a:lnTo>
                      <a:pt x="252372" y="584815"/>
                    </a:lnTo>
                    <a:lnTo>
                      <a:pt x="248536" y="586207"/>
                    </a:lnTo>
                    <a:lnTo>
                      <a:pt x="246760" y="587631"/>
                    </a:lnTo>
                    <a:lnTo>
                      <a:pt x="246323" y="590684"/>
                    </a:lnTo>
                    <a:lnTo>
                      <a:pt x="246542" y="594828"/>
                    </a:lnTo>
                    <a:lnTo>
                      <a:pt x="245887" y="597993"/>
                    </a:lnTo>
                    <a:lnTo>
                      <a:pt x="243924" y="598537"/>
                    </a:lnTo>
                    <a:lnTo>
                      <a:pt x="241851" y="598427"/>
                    </a:lnTo>
                    <a:lnTo>
                      <a:pt x="239779" y="597555"/>
                    </a:lnTo>
                    <a:lnTo>
                      <a:pt x="237816" y="596903"/>
                    </a:lnTo>
                    <a:lnTo>
                      <a:pt x="235416" y="596575"/>
                    </a:lnTo>
                    <a:lnTo>
                      <a:pt x="233235" y="597665"/>
                    </a:lnTo>
                    <a:lnTo>
                      <a:pt x="232362" y="599408"/>
                    </a:lnTo>
                    <a:lnTo>
                      <a:pt x="231162" y="599518"/>
                    </a:lnTo>
                    <a:lnTo>
                      <a:pt x="226614" y="600733"/>
                    </a:lnTo>
                    <a:lnTo>
                      <a:pt x="222433" y="601951"/>
                    </a:lnTo>
                    <a:lnTo>
                      <a:pt x="218949" y="603172"/>
                    </a:lnTo>
                    <a:lnTo>
                      <a:pt x="214768" y="603694"/>
                    </a:lnTo>
                    <a:lnTo>
                      <a:pt x="210587" y="604041"/>
                    </a:lnTo>
                    <a:lnTo>
                      <a:pt x="205332" y="605368"/>
                    </a:lnTo>
                    <a:lnTo>
                      <a:pt x="201469" y="608500"/>
                    </a:lnTo>
                    <a:lnTo>
                      <a:pt x="201340" y="614245"/>
                    </a:lnTo>
                    <a:lnTo>
                      <a:pt x="187520" y="618212"/>
                    </a:lnTo>
                    <a:lnTo>
                      <a:pt x="184442" y="619278"/>
                    </a:lnTo>
                    <a:lnTo>
                      <a:pt x="180630" y="618695"/>
                    </a:lnTo>
                    <a:lnTo>
                      <a:pt x="177683" y="618285"/>
                    </a:lnTo>
                    <a:lnTo>
                      <a:pt x="174951" y="617704"/>
                    </a:lnTo>
                    <a:lnTo>
                      <a:pt x="172974" y="616915"/>
                    </a:lnTo>
                    <a:lnTo>
                      <a:pt x="169103" y="616568"/>
                    </a:lnTo>
                    <a:lnTo>
                      <a:pt x="164870" y="615399"/>
                    </a:lnTo>
                    <a:lnTo>
                      <a:pt x="160191" y="614490"/>
                    </a:lnTo>
                    <a:lnTo>
                      <a:pt x="156652" y="614512"/>
                    </a:lnTo>
                    <a:lnTo>
                      <a:pt x="150977" y="614755"/>
                    </a:lnTo>
                    <a:lnTo>
                      <a:pt x="146581" y="615684"/>
                    </a:lnTo>
                    <a:lnTo>
                      <a:pt x="141965" y="616787"/>
                    </a:lnTo>
                    <a:lnTo>
                      <a:pt x="138389" y="617349"/>
                    </a:lnTo>
                    <a:lnTo>
                      <a:pt x="135115" y="616729"/>
                    </a:lnTo>
                    <a:lnTo>
                      <a:pt x="132110" y="616635"/>
                    </a:lnTo>
                    <a:lnTo>
                      <a:pt x="129887" y="616863"/>
                    </a:lnTo>
                    <a:lnTo>
                      <a:pt x="128668" y="616186"/>
                    </a:lnTo>
                    <a:lnTo>
                      <a:pt x="127449" y="614427"/>
                    </a:lnTo>
                    <a:lnTo>
                      <a:pt x="126367" y="612665"/>
                    </a:lnTo>
                    <a:lnTo>
                      <a:pt x="126231" y="611040"/>
                    </a:lnTo>
                    <a:lnTo>
                      <a:pt x="126254" y="609123"/>
                    </a:lnTo>
                    <a:lnTo>
                      <a:pt x="126773" y="606167"/>
                    </a:lnTo>
                    <a:lnTo>
                      <a:pt x="127585" y="604542"/>
                    </a:lnTo>
                    <a:lnTo>
                      <a:pt x="128262" y="601833"/>
                    </a:lnTo>
                    <a:lnTo>
                      <a:pt x="127314" y="600073"/>
                    </a:lnTo>
                    <a:lnTo>
                      <a:pt x="126502" y="597908"/>
                    </a:lnTo>
                    <a:lnTo>
                      <a:pt x="126081" y="593992"/>
                    </a:lnTo>
                    <a:lnTo>
                      <a:pt x="126816" y="592336"/>
                    </a:lnTo>
                    <a:lnTo>
                      <a:pt x="129481" y="591407"/>
                    </a:lnTo>
                    <a:lnTo>
                      <a:pt x="132912" y="590529"/>
                    </a:lnTo>
                    <a:lnTo>
                      <a:pt x="136928" y="588697"/>
                    </a:lnTo>
                    <a:lnTo>
                      <a:pt x="140720" y="589104"/>
                    </a:lnTo>
                    <a:lnTo>
                      <a:pt x="143834" y="588697"/>
                    </a:lnTo>
                    <a:lnTo>
                      <a:pt x="146415" y="587616"/>
                    </a:lnTo>
                    <a:lnTo>
                      <a:pt x="152097" y="586984"/>
                    </a:lnTo>
                    <a:lnTo>
                      <a:pt x="156516" y="587616"/>
                    </a:lnTo>
                    <a:lnTo>
                      <a:pt x="162830" y="585723"/>
                    </a:lnTo>
                    <a:lnTo>
                      <a:pt x="169144" y="582564"/>
                    </a:lnTo>
                    <a:lnTo>
                      <a:pt x="175457" y="580672"/>
                    </a:lnTo>
                    <a:lnTo>
                      <a:pt x="182402" y="579408"/>
                    </a:lnTo>
                    <a:lnTo>
                      <a:pt x="188716" y="576252"/>
                    </a:lnTo>
                    <a:lnTo>
                      <a:pt x="195029" y="571200"/>
                    </a:lnTo>
                    <a:lnTo>
                      <a:pt x="198818" y="565520"/>
                    </a:lnTo>
                    <a:lnTo>
                      <a:pt x="196292" y="560468"/>
                    </a:lnTo>
                    <a:lnTo>
                      <a:pt x="192895" y="558630"/>
                    </a:lnTo>
                    <a:lnTo>
                      <a:pt x="189314" y="559192"/>
                    </a:lnTo>
                    <a:lnTo>
                      <a:pt x="186899" y="558742"/>
                    </a:lnTo>
                    <a:lnTo>
                      <a:pt x="185413" y="557300"/>
                    </a:lnTo>
                    <a:lnTo>
                      <a:pt x="183882" y="554086"/>
                    </a:lnTo>
                    <a:lnTo>
                      <a:pt x="183336" y="549487"/>
                    </a:lnTo>
                    <a:lnTo>
                      <a:pt x="182879" y="546194"/>
                    </a:lnTo>
                    <a:lnTo>
                      <a:pt x="181636" y="545037"/>
                    </a:lnTo>
                    <a:lnTo>
                      <a:pt x="179345" y="543597"/>
                    </a:lnTo>
                    <a:lnTo>
                      <a:pt x="176606" y="543138"/>
                    </a:lnTo>
                    <a:lnTo>
                      <a:pt x="173563" y="543597"/>
                    </a:lnTo>
                    <a:lnTo>
                      <a:pt x="171128" y="542378"/>
                    </a:lnTo>
                    <a:lnTo>
                      <a:pt x="168085" y="541009"/>
                    </a:lnTo>
                    <a:lnTo>
                      <a:pt x="166868" y="539638"/>
                    </a:lnTo>
                    <a:lnTo>
                      <a:pt x="166352" y="536534"/>
                    </a:lnTo>
                    <a:lnTo>
                      <a:pt x="164613" y="534727"/>
                    </a:lnTo>
                    <a:lnTo>
                      <a:pt x="162373" y="529271"/>
                    </a:lnTo>
                    <a:lnTo>
                      <a:pt x="158594" y="528120"/>
                    </a:lnTo>
                    <a:lnTo>
                      <a:pt x="157115" y="528612"/>
                    </a:lnTo>
                    <a:lnTo>
                      <a:pt x="155308" y="527791"/>
                    </a:lnTo>
                    <a:lnTo>
                      <a:pt x="153829" y="526640"/>
                    </a:lnTo>
                    <a:lnTo>
                      <a:pt x="151693" y="526804"/>
                    </a:lnTo>
                    <a:lnTo>
                      <a:pt x="150379" y="527132"/>
                    </a:lnTo>
                    <a:lnTo>
                      <a:pt x="149065" y="527132"/>
                    </a:lnTo>
                    <a:lnTo>
                      <a:pt x="146600" y="526640"/>
                    </a:lnTo>
                    <a:lnTo>
                      <a:pt x="145450" y="526148"/>
                    </a:lnTo>
                    <a:lnTo>
                      <a:pt x="143149" y="524340"/>
                    </a:lnTo>
                    <a:lnTo>
                      <a:pt x="141506" y="522041"/>
                    </a:lnTo>
                    <a:lnTo>
                      <a:pt x="137805" y="518131"/>
                    </a:lnTo>
                    <a:lnTo>
                      <a:pt x="133265" y="515683"/>
                    </a:lnTo>
                    <a:lnTo>
                      <a:pt x="130744" y="511351"/>
                    </a:lnTo>
                    <a:lnTo>
                      <a:pt x="130352" y="508796"/>
                    </a:lnTo>
                    <a:lnTo>
                      <a:pt x="131923" y="505850"/>
                    </a:lnTo>
                    <a:lnTo>
                      <a:pt x="134044" y="503374"/>
                    </a:lnTo>
                    <a:lnTo>
                      <a:pt x="138239" y="498602"/>
                    </a:lnTo>
                    <a:lnTo>
                      <a:pt x="139386" y="494458"/>
                    </a:lnTo>
                    <a:lnTo>
                      <a:pt x="141133" y="491224"/>
                    </a:lnTo>
                    <a:lnTo>
                      <a:pt x="141154" y="489550"/>
                    </a:lnTo>
                    <a:lnTo>
                      <a:pt x="139975" y="488331"/>
                    </a:lnTo>
                    <a:lnTo>
                      <a:pt x="139386" y="486603"/>
                    </a:lnTo>
                    <a:lnTo>
                      <a:pt x="137226" y="487174"/>
                    </a:lnTo>
                    <a:lnTo>
                      <a:pt x="129566" y="490336"/>
                    </a:lnTo>
                    <a:lnTo>
                      <a:pt x="126227" y="493872"/>
                    </a:lnTo>
                    <a:lnTo>
                      <a:pt x="123477" y="497211"/>
                    </a:lnTo>
                    <a:lnTo>
                      <a:pt x="119942" y="500549"/>
                    </a:lnTo>
                    <a:lnTo>
                      <a:pt x="118567" y="499173"/>
                    </a:lnTo>
                    <a:lnTo>
                      <a:pt x="118764" y="497013"/>
                    </a:lnTo>
                    <a:lnTo>
                      <a:pt x="118371" y="495835"/>
                    </a:lnTo>
                    <a:lnTo>
                      <a:pt x="116397" y="492815"/>
                    </a:lnTo>
                    <a:lnTo>
                      <a:pt x="116211" y="487979"/>
                    </a:lnTo>
                    <a:lnTo>
                      <a:pt x="117585" y="483854"/>
                    </a:lnTo>
                    <a:lnTo>
                      <a:pt x="119549" y="477766"/>
                    </a:lnTo>
                    <a:lnTo>
                      <a:pt x="120925" y="467748"/>
                    </a:lnTo>
                    <a:lnTo>
                      <a:pt x="120728" y="464410"/>
                    </a:lnTo>
                    <a:lnTo>
                      <a:pt x="121514" y="459501"/>
                    </a:lnTo>
                    <a:lnTo>
                      <a:pt x="119942" y="458322"/>
                    </a:lnTo>
                    <a:lnTo>
                      <a:pt x="119943" y="454589"/>
                    </a:lnTo>
                    <a:lnTo>
                      <a:pt x="118371" y="452235"/>
                    </a:lnTo>
                    <a:lnTo>
                      <a:pt x="115032" y="447322"/>
                    </a:lnTo>
                    <a:lnTo>
                      <a:pt x="113068" y="446931"/>
                    </a:lnTo>
                    <a:lnTo>
                      <a:pt x="111104" y="444181"/>
                    </a:lnTo>
                    <a:lnTo>
                      <a:pt x="103273" y="437106"/>
                    </a:lnTo>
                    <a:lnTo>
                      <a:pt x="98579" y="434500"/>
                    </a:lnTo>
                    <a:lnTo>
                      <a:pt x="95266" y="431660"/>
                    </a:lnTo>
                    <a:lnTo>
                      <a:pt x="93951" y="429163"/>
                    </a:lnTo>
                    <a:lnTo>
                      <a:pt x="92242" y="426666"/>
                    </a:lnTo>
                    <a:lnTo>
                      <a:pt x="90007" y="424430"/>
                    </a:lnTo>
                    <a:lnTo>
                      <a:pt x="86326" y="421013"/>
                    </a:lnTo>
                    <a:lnTo>
                      <a:pt x="84617" y="419564"/>
                    </a:lnTo>
                    <a:lnTo>
                      <a:pt x="81881" y="419178"/>
                    </a:lnTo>
                    <a:lnTo>
                      <a:pt x="79492" y="415256"/>
                    </a:lnTo>
                    <a:lnTo>
                      <a:pt x="78860" y="407680"/>
                    </a:lnTo>
                    <a:lnTo>
                      <a:pt x="77597" y="402628"/>
                    </a:lnTo>
                    <a:lnTo>
                      <a:pt x="74441" y="398840"/>
                    </a:lnTo>
                    <a:lnTo>
                      <a:pt x="75314" y="389387"/>
                    </a:lnTo>
                    <a:lnTo>
                      <a:pt x="75459" y="388518"/>
                    </a:lnTo>
                    <a:lnTo>
                      <a:pt x="74302" y="387653"/>
                    </a:lnTo>
                    <a:lnTo>
                      <a:pt x="72855" y="387073"/>
                    </a:lnTo>
                    <a:lnTo>
                      <a:pt x="69383" y="387073"/>
                    </a:lnTo>
                    <a:lnTo>
                      <a:pt x="65622" y="386204"/>
                    </a:lnTo>
                    <a:lnTo>
                      <a:pt x="61521" y="385447"/>
                    </a:lnTo>
                    <a:lnTo>
                      <a:pt x="58314" y="382662"/>
                    </a:lnTo>
                    <a:lnTo>
                      <a:pt x="55070" y="380496"/>
                    </a:lnTo>
                    <a:lnTo>
                      <a:pt x="49933" y="376614"/>
                    </a:lnTo>
                    <a:lnTo>
                      <a:pt x="46976" y="375204"/>
                    </a:lnTo>
                    <a:lnTo>
                      <a:pt x="43375" y="373375"/>
                    </a:lnTo>
                    <a:lnTo>
                      <a:pt x="42757" y="373183"/>
                    </a:lnTo>
                    <a:lnTo>
                      <a:pt x="43178" y="366994"/>
                    </a:lnTo>
                    <a:lnTo>
                      <a:pt x="42213" y="357836"/>
                    </a:lnTo>
                    <a:lnTo>
                      <a:pt x="41248" y="347232"/>
                    </a:lnTo>
                    <a:lnTo>
                      <a:pt x="39560" y="335904"/>
                    </a:lnTo>
                    <a:lnTo>
                      <a:pt x="35944" y="324817"/>
                    </a:lnTo>
                    <a:lnTo>
                      <a:pt x="34256" y="321925"/>
                    </a:lnTo>
                    <a:lnTo>
                      <a:pt x="32569" y="321203"/>
                    </a:lnTo>
                    <a:lnTo>
                      <a:pt x="28231" y="321925"/>
                    </a:lnTo>
                    <a:lnTo>
                      <a:pt x="24856" y="320961"/>
                    </a:lnTo>
                    <a:lnTo>
                      <a:pt x="21241" y="319274"/>
                    </a:lnTo>
                    <a:lnTo>
                      <a:pt x="20938" y="318364"/>
                    </a:lnTo>
                    <a:lnTo>
                      <a:pt x="21012" y="318198"/>
                    </a:lnTo>
                    <a:lnTo>
                      <a:pt x="21101" y="317973"/>
                    </a:lnTo>
                    <a:lnTo>
                      <a:pt x="21132" y="317858"/>
                    </a:lnTo>
                    <a:lnTo>
                      <a:pt x="21158" y="317736"/>
                    </a:lnTo>
                    <a:lnTo>
                      <a:pt x="21182" y="317615"/>
                    </a:lnTo>
                    <a:lnTo>
                      <a:pt x="21204" y="317500"/>
                    </a:lnTo>
                    <a:lnTo>
                      <a:pt x="21223" y="317378"/>
                    </a:lnTo>
                    <a:lnTo>
                      <a:pt x="21235" y="317257"/>
                    </a:lnTo>
                    <a:lnTo>
                      <a:pt x="21237" y="317135"/>
                    </a:lnTo>
                    <a:lnTo>
                      <a:pt x="21203" y="316898"/>
                    </a:lnTo>
                    <a:lnTo>
                      <a:pt x="21723" y="315659"/>
                    </a:lnTo>
                    <a:lnTo>
                      <a:pt x="20517" y="314936"/>
                    </a:lnTo>
                    <a:lnTo>
                      <a:pt x="19103" y="314936"/>
                    </a:lnTo>
                    <a:lnTo>
                      <a:pt x="19091" y="314693"/>
                    </a:lnTo>
                    <a:lnTo>
                      <a:pt x="19075" y="314571"/>
                    </a:lnTo>
                    <a:lnTo>
                      <a:pt x="19055" y="314450"/>
                    </a:lnTo>
                    <a:lnTo>
                      <a:pt x="19033" y="314328"/>
                    </a:lnTo>
                    <a:lnTo>
                      <a:pt x="19011" y="314213"/>
                    </a:lnTo>
                    <a:lnTo>
                      <a:pt x="18965" y="313970"/>
                    </a:lnTo>
                    <a:lnTo>
                      <a:pt x="18855" y="313093"/>
                    </a:lnTo>
                    <a:lnTo>
                      <a:pt x="18866" y="312888"/>
                    </a:lnTo>
                    <a:lnTo>
                      <a:pt x="18880" y="312646"/>
                    </a:lnTo>
                    <a:lnTo>
                      <a:pt x="18880" y="312524"/>
                    </a:lnTo>
                    <a:lnTo>
                      <a:pt x="18869" y="312403"/>
                    </a:lnTo>
                    <a:lnTo>
                      <a:pt x="18851" y="312281"/>
                    </a:lnTo>
                    <a:lnTo>
                      <a:pt x="18817" y="312166"/>
                    </a:lnTo>
                    <a:lnTo>
                      <a:pt x="18769" y="312050"/>
                    </a:lnTo>
                    <a:lnTo>
                      <a:pt x="18719" y="311947"/>
                    </a:lnTo>
                    <a:lnTo>
                      <a:pt x="18589" y="310839"/>
                    </a:lnTo>
                    <a:lnTo>
                      <a:pt x="17235" y="309871"/>
                    </a:lnTo>
                    <a:lnTo>
                      <a:pt x="17228" y="309772"/>
                    </a:lnTo>
                    <a:lnTo>
                      <a:pt x="17220" y="309650"/>
                    </a:lnTo>
                    <a:lnTo>
                      <a:pt x="17214" y="309529"/>
                    </a:lnTo>
                    <a:lnTo>
                      <a:pt x="17208" y="309408"/>
                    </a:lnTo>
                    <a:lnTo>
                      <a:pt x="17204" y="309286"/>
                    </a:lnTo>
                    <a:lnTo>
                      <a:pt x="17202" y="309164"/>
                    </a:lnTo>
                    <a:lnTo>
                      <a:pt x="17214" y="308922"/>
                    </a:lnTo>
                    <a:lnTo>
                      <a:pt x="17241" y="308685"/>
                    </a:lnTo>
                    <a:lnTo>
                      <a:pt x="17246" y="308441"/>
                    </a:lnTo>
                    <a:lnTo>
                      <a:pt x="17205" y="308198"/>
                    </a:lnTo>
                    <a:lnTo>
                      <a:pt x="17175" y="308083"/>
                    </a:lnTo>
                    <a:lnTo>
                      <a:pt x="17139" y="307967"/>
                    </a:lnTo>
                    <a:lnTo>
                      <a:pt x="17101" y="307852"/>
                    </a:lnTo>
                    <a:lnTo>
                      <a:pt x="17058" y="307736"/>
                    </a:lnTo>
                    <a:lnTo>
                      <a:pt x="17014" y="307621"/>
                    </a:lnTo>
                    <a:lnTo>
                      <a:pt x="16968" y="307512"/>
                    </a:lnTo>
                    <a:lnTo>
                      <a:pt x="16919" y="307402"/>
                    </a:lnTo>
                    <a:lnTo>
                      <a:pt x="16902" y="307223"/>
                    </a:lnTo>
                    <a:lnTo>
                      <a:pt x="15993" y="304046"/>
                    </a:lnTo>
                    <a:lnTo>
                      <a:pt x="15935" y="303812"/>
                    </a:lnTo>
                    <a:lnTo>
                      <a:pt x="15214" y="301198"/>
                    </a:lnTo>
                    <a:lnTo>
                      <a:pt x="14507" y="299076"/>
                    </a:lnTo>
                    <a:lnTo>
                      <a:pt x="14491" y="298933"/>
                    </a:lnTo>
                    <a:lnTo>
                      <a:pt x="14491" y="297468"/>
                    </a:lnTo>
                    <a:lnTo>
                      <a:pt x="14514" y="297262"/>
                    </a:lnTo>
                    <a:lnTo>
                      <a:pt x="14528" y="297141"/>
                    </a:lnTo>
                    <a:lnTo>
                      <a:pt x="14544" y="297020"/>
                    </a:lnTo>
                    <a:lnTo>
                      <a:pt x="14560" y="296904"/>
                    </a:lnTo>
                    <a:lnTo>
                      <a:pt x="14579" y="296783"/>
                    </a:lnTo>
                    <a:lnTo>
                      <a:pt x="14602" y="296661"/>
                    </a:lnTo>
                    <a:lnTo>
                      <a:pt x="14631" y="296540"/>
                    </a:lnTo>
                    <a:lnTo>
                      <a:pt x="14664" y="296424"/>
                    </a:lnTo>
                    <a:lnTo>
                      <a:pt x="14703" y="296309"/>
                    </a:lnTo>
                    <a:lnTo>
                      <a:pt x="14762" y="296206"/>
                    </a:lnTo>
                    <a:lnTo>
                      <a:pt x="14846" y="296114"/>
                    </a:lnTo>
                    <a:lnTo>
                      <a:pt x="14935" y="296035"/>
                    </a:lnTo>
                    <a:lnTo>
                      <a:pt x="15107" y="295859"/>
                    </a:lnTo>
                    <a:lnTo>
                      <a:pt x="15198" y="295640"/>
                    </a:lnTo>
                    <a:lnTo>
                      <a:pt x="15201" y="295397"/>
                    </a:lnTo>
                    <a:lnTo>
                      <a:pt x="15197" y="295155"/>
                    </a:lnTo>
                    <a:lnTo>
                      <a:pt x="15209" y="294911"/>
                    </a:lnTo>
                    <a:lnTo>
                      <a:pt x="15240" y="294669"/>
                    </a:lnTo>
                    <a:lnTo>
                      <a:pt x="15235" y="294426"/>
                    </a:lnTo>
                    <a:lnTo>
                      <a:pt x="15203" y="294310"/>
                    </a:lnTo>
                    <a:lnTo>
                      <a:pt x="15164" y="294195"/>
                    </a:lnTo>
                    <a:lnTo>
                      <a:pt x="15115" y="294079"/>
                    </a:lnTo>
                    <a:lnTo>
                      <a:pt x="15063" y="293970"/>
                    </a:lnTo>
                    <a:lnTo>
                      <a:pt x="15008" y="293860"/>
                    </a:lnTo>
                    <a:lnTo>
                      <a:pt x="14954" y="293751"/>
                    </a:lnTo>
                    <a:lnTo>
                      <a:pt x="14856" y="293532"/>
                    </a:lnTo>
                    <a:lnTo>
                      <a:pt x="14789" y="293301"/>
                    </a:lnTo>
                    <a:lnTo>
                      <a:pt x="14972" y="291317"/>
                    </a:lnTo>
                    <a:lnTo>
                      <a:pt x="13885" y="290541"/>
                    </a:lnTo>
                    <a:lnTo>
                      <a:pt x="13859" y="290428"/>
                    </a:lnTo>
                    <a:lnTo>
                      <a:pt x="13819" y="290313"/>
                    </a:lnTo>
                    <a:lnTo>
                      <a:pt x="13770" y="290197"/>
                    </a:lnTo>
                    <a:lnTo>
                      <a:pt x="13708" y="290094"/>
                    </a:lnTo>
                    <a:lnTo>
                      <a:pt x="13632" y="290002"/>
                    </a:lnTo>
                    <a:lnTo>
                      <a:pt x="13542" y="289917"/>
                    </a:lnTo>
                    <a:lnTo>
                      <a:pt x="13442" y="289851"/>
                    </a:lnTo>
                    <a:lnTo>
                      <a:pt x="13337" y="289784"/>
                    </a:lnTo>
                    <a:lnTo>
                      <a:pt x="13285" y="289757"/>
                    </a:lnTo>
                    <a:lnTo>
                      <a:pt x="13285" y="288425"/>
                    </a:lnTo>
                    <a:lnTo>
                      <a:pt x="12080" y="288425"/>
                    </a:lnTo>
                    <a:lnTo>
                      <a:pt x="9429" y="289630"/>
                    </a:lnTo>
                    <a:lnTo>
                      <a:pt x="7741" y="288666"/>
                    </a:lnTo>
                    <a:lnTo>
                      <a:pt x="6250" y="288666"/>
                    </a:lnTo>
                    <a:lnTo>
                      <a:pt x="6062" y="288617"/>
                    </a:lnTo>
                    <a:lnTo>
                      <a:pt x="5813" y="287461"/>
                    </a:lnTo>
                    <a:lnTo>
                      <a:pt x="4367" y="286979"/>
                    </a:lnTo>
                    <a:lnTo>
                      <a:pt x="3162" y="285292"/>
                    </a:lnTo>
                    <a:lnTo>
                      <a:pt x="2198" y="283605"/>
                    </a:lnTo>
                    <a:lnTo>
                      <a:pt x="2357" y="280564"/>
                    </a:lnTo>
                    <a:lnTo>
                      <a:pt x="2369" y="280434"/>
                    </a:lnTo>
                    <a:lnTo>
                      <a:pt x="2438" y="279026"/>
                    </a:lnTo>
                    <a:lnTo>
                      <a:pt x="1233" y="278062"/>
                    </a:lnTo>
                    <a:lnTo>
                      <a:pt x="0" y="276828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89" name="object 104">
                <a:extLst>
                  <a:ext uri="{FF2B5EF4-FFF2-40B4-BE49-F238E27FC236}">
                    <a16:creationId xmlns:a16="http://schemas.microsoft.com/office/drawing/2014/main" id="{6FC1FD0D-F4FA-4E19-A81A-90AD7E4454B3}"/>
                  </a:ext>
                </a:extLst>
              </p:cNvPr>
              <p:cNvSpPr/>
              <p:nvPr/>
            </p:nvSpPr>
            <p:spPr>
              <a:xfrm>
                <a:off x="2174124" y="8607204"/>
                <a:ext cx="887985" cy="830977"/>
              </a:xfrm>
              <a:custGeom>
                <a:avLst/>
                <a:gdLst/>
                <a:ahLst/>
                <a:cxnLst/>
                <a:rect l="l" t="t" r="r" b="b"/>
                <a:pathLst>
                  <a:path w="887985" h="830977">
                    <a:moveTo>
                      <a:pt x="0" y="362807"/>
                    </a:moveTo>
                    <a:lnTo>
                      <a:pt x="15297" y="355307"/>
                    </a:lnTo>
                    <a:lnTo>
                      <a:pt x="16665" y="352105"/>
                    </a:lnTo>
                    <a:lnTo>
                      <a:pt x="18220" y="347269"/>
                    </a:lnTo>
                    <a:lnTo>
                      <a:pt x="18817" y="343977"/>
                    </a:lnTo>
                    <a:lnTo>
                      <a:pt x="19510" y="341911"/>
                    </a:lnTo>
                    <a:lnTo>
                      <a:pt x="20082" y="338308"/>
                    </a:lnTo>
                    <a:lnTo>
                      <a:pt x="18887" y="328721"/>
                    </a:lnTo>
                    <a:lnTo>
                      <a:pt x="17694" y="322157"/>
                    </a:lnTo>
                    <a:lnTo>
                      <a:pt x="15605" y="318278"/>
                    </a:lnTo>
                    <a:lnTo>
                      <a:pt x="14412" y="313208"/>
                    </a:lnTo>
                    <a:lnTo>
                      <a:pt x="12920" y="307239"/>
                    </a:lnTo>
                    <a:lnTo>
                      <a:pt x="14710" y="299778"/>
                    </a:lnTo>
                    <a:lnTo>
                      <a:pt x="18255" y="291555"/>
                    </a:lnTo>
                    <a:lnTo>
                      <a:pt x="19302" y="285279"/>
                    </a:lnTo>
                    <a:lnTo>
                      <a:pt x="22788" y="281792"/>
                    </a:lnTo>
                    <a:lnTo>
                      <a:pt x="26622" y="280747"/>
                    </a:lnTo>
                    <a:lnTo>
                      <a:pt x="35687" y="282141"/>
                    </a:lnTo>
                    <a:lnTo>
                      <a:pt x="39173" y="281791"/>
                    </a:lnTo>
                    <a:lnTo>
                      <a:pt x="42310" y="279699"/>
                    </a:lnTo>
                    <a:lnTo>
                      <a:pt x="44053" y="277609"/>
                    </a:lnTo>
                    <a:lnTo>
                      <a:pt x="46217" y="274055"/>
                    </a:lnTo>
                    <a:lnTo>
                      <a:pt x="48206" y="269881"/>
                    </a:lnTo>
                    <a:lnTo>
                      <a:pt x="51997" y="267195"/>
                    </a:lnTo>
                    <a:lnTo>
                      <a:pt x="55788" y="267603"/>
                    </a:lnTo>
                    <a:lnTo>
                      <a:pt x="60436" y="267174"/>
                    </a:lnTo>
                    <a:lnTo>
                      <a:pt x="64096" y="267903"/>
                    </a:lnTo>
                    <a:lnTo>
                      <a:pt x="69191" y="270458"/>
                    </a:lnTo>
                    <a:lnTo>
                      <a:pt x="74049" y="272093"/>
                    </a:lnTo>
                    <a:lnTo>
                      <a:pt x="74908" y="272378"/>
                    </a:lnTo>
                    <a:lnTo>
                      <a:pt x="87669" y="276646"/>
                    </a:lnTo>
                    <a:lnTo>
                      <a:pt x="92581" y="276664"/>
                    </a:lnTo>
                    <a:lnTo>
                      <a:pt x="97153" y="276242"/>
                    </a:lnTo>
                    <a:lnTo>
                      <a:pt x="101267" y="274851"/>
                    </a:lnTo>
                    <a:lnTo>
                      <a:pt x="106268" y="272931"/>
                    </a:lnTo>
                    <a:lnTo>
                      <a:pt x="112668" y="271291"/>
                    </a:lnTo>
                    <a:lnTo>
                      <a:pt x="117040" y="270267"/>
                    </a:lnTo>
                    <a:lnTo>
                      <a:pt x="122597" y="269699"/>
                    </a:lnTo>
                    <a:lnTo>
                      <a:pt x="128205" y="269820"/>
                    </a:lnTo>
                    <a:lnTo>
                      <a:pt x="133413" y="271831"/>
                    </a:lnTo>
                    <a:lnTo>
                      <a:pt x="138766" y="273751"/>
                    </a:lnTo>
                    <a:lnTo>
                      <a:pt x="143517" y="275796"/>
                    </a:lnTo>
                    <a:lnTo>
                      <a:pt x="149201" y="276999"/>
                    </a:lnTo>
                    <a:lnTo>
                      <a:pt x="152596" y="278293"/>
                    </a:lnTo>
                    <a:lnTo>
                      <a:pt x="155949" y="280130"/>
                    </a:lnTo>
                    <a:lnTo>
                      <a:pt x="159434" y="280646"/>
                    </a:lnTo>
                    <a:lnTo>
                      <a:pt x="163431" y="281819"/>
                    </a:lnTo>
                    <a:lnTo>
                      <a:pt x="168046" y="280939"/>
                    </a:lnTo>
                    <a:lnTo>
                      <a:pt x="171703" y="278502"/>
                    </a:lnTo>
                    <a:lnTo>
                      <a:pt x="174550" y="275431"/>
                    </a:lnTo>
                    <a:lnTo>
                      <a:pt x="177832" y="273098"/>
                    </a:lnTo>
                    <a:lnTo>
                      <a:pt x="179948" y="270546"/>
                    </a:lnTo>
                    <a:lnTo>
                      <a:pt x="182533" y="267029"/>
                    </a:lnTo>
                    <a:lnTo>
                      <a:pt x="185325" y="262108"/>
                    </a:lnTo>
                    <a:lnTo>
                      <a:pt x="188355" y="257323"/>
                    </a:lnTo>
                    <a:lnTo>
                      <a:pt x="190697" y="254675"/>
                    </a:lnTo>
                    <a:lnTo>
                      <a:pt x="194161" y="251637"/>
                    </a:lnTo>
                    <a:lnTo>
                      <a:pt x="195884" y="248957"/>
                    </a:lnTo>
                    <a:lnTo>
                      <a:pt x="198419" y="246357"/>
                    </a:lnTo>
                    <a:lnTo>
                      <a:pt x="200580" y="245816"/>
                    </a:lnTo>
                    <a:lnTo>
                      <a:pt x="203101" y="247077"/>
                    </a:lnTo>
                    <a:lnTo>
                      <a:pt x="207422" y="247979"/>
                    </a:lnTo>
                    <a:lnTo>
                      <a:pt x="210843" y="248159"/>
                    </a:lnTo>
                    <a:lnTo>
                      <a:pt x="211743" y="246719"/>
                    </a:lnTo>
                    <a:lnTo>
                      <a:pt x="212463" y="243477"/>
                    </a:lnTo>
                    <a:lnTo>
                      <a:pt x="212823" y="239337"/>
                    </a:lnTo>
                    <a:lnTo>
                      <a:pt x="212644" y="236816"/>
                    </a:lnTo>
                    <a:lnTo>
                      <a:pt x="212463" y="233933"/>
                    </a:lnTo>
                    <a:lnTo>
                      <a:pt x="210483" y="232134"/>
                    </a:lnTo>
                    <a:lnTo>
                      <a:pt x="207782" y="230513"/>
                    </a:lnTo>
                    <a:lnTo>
                      <a:pt x="205981" y="228893"/>
                    </a:lnTo>
                    <a:lnTo>
                      <a:pt x="204361" y="227633"/>
                    </a:lnTo>
                    <a:lnTo>
                      <a:pt x="201840" y="224571"/>
                    </a:lnTo>
                    <a:lnTo>
                      <a:pt x="200940" y="219890"/>
                    </a:lnTo>
                    <a:lnTo>
                      <a:pt x="200400" y="215209"/>
                    </a:lnTo>
                    <a:lnTo>
                      <a:pt x="199319" y="211788"/>
                    </a:lnTo>
                    <a:lnTo>
                      <a:pt x="198239" y="207827"/>
                    </a:lnTo>
                    <a:lnTo>
                      <a:pt x="198779" y="203686"/>
                    </a:lnTo>
                    <a:lnTo>
                      <a:pt x="198599" y="199185"/>
                    </a:lnTo>
                    <a:lnTo>
                      <a:pt x="197006" y="189394"/>
                    </a:lnTo>
                    <a:lnTo>
                      <a:pt x="197741" y="186669"/>
                    </a:lnTo>
                    <a:lnTo>
                      <a:pt x="199733" y="184658"/>
                    </a:lnTo>
                    <a:lnTo>
                      <a:pt x="206409" y="181320"/>
                    </a:lnTo>
                    <a:lnTo>
                      <a:pt x="211918" y="175369"/>
                    </a:lnTo>
                    <a:lnTo>
                      <a:pt x="211609" y="170572"/>
                    </a:lnTo>
                    <a:lnTo>
                      <a:pt x="212559" y="169160"/>
                    </a:lnTo>
                    <a:lnTo>
                      <a:pt x="215106" y="167836"/>
                    </a:lnTo>
                    <a:lnTo>
                      <a:pt x="215651" y="162942"/>
                    </a:lnTo>
                    <a:lnTo>
                      <a:pt x="218634" y="157194"/>
                    </a:lnTo>
                    <a:lnTo>
                      <a:pt x="218830" y="149792"/>
                    </a:lnTo>
                    <a:lnTo>
                      <a:pt x="219650" y="147528"/>
                    </a:lnTo>
                    <a:lnTo>
                      <a:pt x="220858" y="145612"/>
                    </a:lnTo>
                    <a:lnTo>
                      <a:pt x="223027" y="144166"/>
                    </a:lnTo>
                    <a:lnTo>
                      <a:pt x="226354" y="143732"/>
                    </a:lnTo>
                    <a:lnTo>
                      <a:pt x="243858" y="146623"/>
                    </a:lnTo>
                    <a:lnTo>
                      <a:pt x="242767" y="143309"/>
                    </a:lnTo>
                    <a:lnTo>
                      <a:pt x="240483" y="136572"/>
                    </a:lnTo>
                    <a:lnTo>
                      <a:pt x="240165" y="128673"/>
                    </a:lnTo>
                    <a:lnTo>
                      <a:pt x="237017" y="121210"/>
                    </a:lnTo>
                    <a:lnTo>
                      <a:pt x="235653" y="117367"/>
                    </a:lnTo>
                    <a:lnTo>
                      <a:pt x="234150" y="112242"/>
                    </a:lnTo>
                    <a:lnTo>
                      <a:pt x="233918" y="109560"/>
                    </a:lnTo>
                    <a:lnTo>
                      <a:pt x="232858" y="102677"/>
                    </a:lnTo>
                    <a:lnTo>
                      <a:pt x="237989" y="103998"/>
                    </a:lnTo>
                    <a:lnTo>
                      <a:pt x="238344" y="101862"/>
                    </a:lnTo>
                    <a:lnTo>
                      <a:pt x="235520" y="95444"/>
                    </a:lnTo>
                    <a:lnTo>
                      <a:pt x="235263" y="93937"/>
                    </a:lnTo>
                    <a:lnTo>
                      <a:pt x="235974" y="92142"/>
                    </a:lnTo>
                    <a:lnTo>
                      <a:pt x="237049" y="92470"/>
                    </a:lnTo>
                    <a:lnTo>
                      <a:pt x="239034" y="92470"/>
                    </a:lnTo>
                    <a:lnTo>
                      <a:pt x="240866" y="92928"/>
                    </a:lnTo>
                    <a:lnTo>
                      <a:pt x="243155" y="93080"/>
                    </a:lnTo>
                    <a:lnTo>
                      <a:pt x="245293" y="91707"/>
                    </a:lnTo>
                    <a:lnTo>
                      <a:pt x="247888" y="90335"/>
                    </a:lnTo>
                    <a:lnTo>
                      <a:pt x="250025" y="89569"/>
                    </a:lnTo>
                    <a:lnTo>
                      <a:pt x="252314" y="89724"/>
                    </a:lnTo>
                    <a:lnTo>
                      <a:pt x="254451" y="88503"/>
                    </a:lnTo>
                    <a:lnTo>
                      <a:pt x="256669" y="87190"/>
                    </a:lnTo>
                    <a:lnTo>
                      <a:pt x="258290" y="86425"/>
                    </a:lnTo>
                    <a:lnTo>
                      <a:pt x="260710" y="83922"/>
                    </a:lnTo>
                    <a:lnTo>
                      <a:pt x="264374" y="82397"/>
                    </a:lnTo>
                    <a:lnTo>
                      <a:pt x="267426" y="81939"/>
                    </a:lnTo>
                    <a:lnTo>
                      <a:pt x="275376" y="82084"/>
                    </a:lnTo>
                    <a:lnTo>
                      <a:pt x="279638" y="81021"/>
                    </a:lnTo>
                    <a:lnTo>
                      <a:pt x="278570" y="79189"/>
                    </a:lnTo>
                    <a:lnTo>
                      <a:pt x="278723" y="77053"/>
                    </a:lnTo>
                    <a:lnTo>
                      <a:pt x="279943" y="75070"/>
                    </a:lnTo>
                    <a:lnTo>
                      <a:pt x="280860" y="72780"/>
                    </a:lnTo>
                    <a:lnTo>
                      <a:pt x="279791" y="69879"/>
                    </a:lnTo>
                    <a:lnTo>
                      <a:pt x="280096" y="66826"/>
                    </a:lnTo>
                    <a:lnTo>
                      <a:pt x="281928" y="64994"/>
                    </a:lnTo>
                    <a:lnTo>
                      <a:pt x="282844" y="60568"/>
                    </a:lnTo>
                    <a:lnTo>
                      <a:pt x="283760" y="56753"/>
                    </a:lnTo>
                    <a:lnTo>
                      <a:pt x="284371" y="52934"/>
                    </a:lnTo>
                    <a:lnTo>
                      <a:pt x="284065" y="49423"/>
                    </a:lnTo>
                    <a:lnTo>
                      <a:pt x="282844" y="46370"/>
                    </a:lnTo>
                    <a:lnTo>
                      <a:pt x="281936" y="43997"/>
                    </a:lnTo>
                    <a:lnTo>
                      <a:pt x="282067" y="42409"/>
                    </a:lnTo>
                    <a:lnTo>
                      <a:pt x="283418" y="41761"/>
                    </a:lnTo>
                    <a:lnTo>
                      <a:pt x="285641" y="40586"/>
                    </a:lnTo>
                    <a:lnTo>
                      <a:pt x="286590" y="40723"/>
                    </a:lnTo>
                    <a:lnTo>
                      <a:pt x="292954" y="40179"/>
                    </a:lnTo>
                    <a:lnTo>
                      <a:pt x="295255" y="39908"/>
                    </a:lnTo>
                    <a:lnTo>
                      <a:pt x="298911" y="39368"/>
                    </a:lnTo>
                    <a:lnTo>
                      <a:pt x="301349" y="39908"/>
                    </a:lnTo>
                    <a:lnTo>
                      <a:pt x="305276" y="40045"/>
                    </a:lnTo>
                    <a:lnTo>
                      <a:pt x="305953" y="40316"/>
                    </a:lnTo>
                    <a:lnTo>
                      <a:pt x="307578" y="42618"/>
                    </a:lnTo>
                    <a:lnTo>
                      <a:pt x="308254" y="42619"/>
                    </a:lnTo>
                    <a:lnTo>
                      <a:pt x="309473" y="41670"/>
                    </a:lnTo>
                    <a:lnTo>
                      <a:pt x="310286" y="40723"/>
                    </a:lnTo>
                    <a:lnTo>
                      <a:pt x="311911" y="40045"/>
                    </a:lnTo>
                    <a:lnTo>
                      <a:pt x="313129" y="39098"/>
                    </a:lnTo>
                    <a:lnTo>
                      <a:pt x="313671" y="37473"/>
                    </a:lnTo>
                    <a:lnTo>
                      <a:pt x="315025" y="35984"/>
                    </a:lnTo>
                    <a:lnTo>
                      <a:pt x="316244" y="36254"/>
                    </a:lnTo>
                    <a:lnTo>
                      <a:pt x="317056" y="36932"/>
                    </a:lnTo>
                    <a:lnTo>
                      <a:pt x="318952" y="37609"/>
                    </a:lnTo>
                    <a:lnTo>
                      <a:pt x="320712" y="38150"/>
                    </a:lnTo>
                    <a:lnTo>
                      <a:pt x="325227" y="37792"/>
                    </a:lnTo>
                    <a:lnTo>
                      <a:pt x="325610" y="37992"/>
                    </a:lnTo>
                    <a:lnTo>
                      <a:pt x="325587" y="39909"/>
                    </a:lnTo>
                    <a:lnTo>
                      <a:pt x="325722" y="41534"/>
                    </a:lnTo>
                    <a:lnTo>
                      <a:pt x="326805" y="43296"/>
                    </a:lnTo>
                    <a:lnTo>
                      <a:pt x="328024" y="45055"/>
                    </a:lnTo>
                    <a:lnTo>
                      <a:pt x="329243" y="45732"/>
                    </a:lnTo>
                    <a:lnTo>
                      <a:pt x="331466" y="45504"/>
                    </a:lnTo>
                    <a:lnTo>
                      <a:pt x="334471" y="45598"/>
                    </a:lnTo>
                    <a:lnTo>
                      <a:pt x="337744" y="46218"/>
                    </a:lnTo>
                    <a:lnTo>
                      <a:pt x="341321" y="45656"/>
                    </a:lnTo>
                    <a:lnTo>
                      <a:pt x="345937" y="44553"/>
                    </a:lnTo>
                    <a:lnTo>
                      <a:pt x="350332" y="43624"/>
                    </a:lnTo>
                    <a:lnTo>
                      <a:pt x="356008" y="43381"/>
                    </a:lnTo>
                    <a:lnTo>
                      <a:pt x="359546" y="43359"/>
                    </a:lnTo>
                    <a:lnTo>
                      <a:pt x="364225" y="44268"/>
                    </a:lnTo>
                    <a:lnTo>
                      <a:pt x="368459" y="45437"/>
                    </a:lnTo>
                    <a:lnTo>
                      <a:pt x="372329" y="45784"/>
                    </a:lnTo>
                    <a:lnTo>
                      <a:pt x="374307" y="46573"/>
                    </a:lnTo>
                    <a:lnTo>
                      <a:pt x="377039" y="47154"/>
                    </a:lnTo>
                    <a:lnTo>
                      <a:pt x="379986" y="47564"/>
                    </a:lnTo>
                    <a:lnTo>
                      <a:pt x="383798" y="48147"/>
                    </a:lnTo>
                    <a:lnTo>
                      <a:pt x="386876" y="47081"/>
                    </a:lnTo>
                    <a:lnTo>
                      <a:pt x="400696" y="43114"/>
                    </a:lnTo>
                    <a:lnTo>
                      <a:pt x="400824" y="37369"/>
                    </a:lnTo>
                    <a:lnTo>
                      <a:pt x="404688" y="34237"/>
                    </a:lnTo>
                    <a:lnTo>
                      <a:pt x="409943" y="32910"/>
                    </a:lnTo>
                    <a:lnTo>
                      <a:pt x="414124" y="32563"/>
                    </a:lnTo>
                    <a:lnTo>
                      <a:pt x="418305" y="32041"/>
                    </a:lnTo>
                    <a:lnTo>
                      <a:pt x="421789" y="30820"/>
                    </a:lnTo>
                    <a:lnTo>
                      <a:pt x="425970" y="29602"/>
                    </a:lnTo>
                    <a:lnTo>
                      <a:pt x="430518" y="28387"/>
                    </a:lnTo>
                    <a:lnTo>
                      <a:pt x="431718" y="28278"/>
                    </a:lnTo>
                    <a:lnTo>
                      <a:pt x="432590" y="26534"/>
                    </a:lnTo>
                    <a:lnTo>
                      <a:pt x="434772" y="25444"/>
                    </a:lnTo>
                    <a:lnTo>
                      <a:pt x="437172" y="25772"/>
                    </a:lnTo>
                    <a:lnTo>
                      <a:pt x="439135" y="26424"/>
                    </a:lnTo>
                    <a:lnTo>
                      <a:pt x="441207" y="27296"/>
                    </a:lnTo>
                    <a:lnTo>
                      <a:pt x="443279" y="27406"/>
                    </a:lnTo>
                    <a:lnTo>
                      <a:pt x="445243" y="26862"/>
                    </a:lnTo>
                    <a:lnTo>
                      <a:pt x="445897" y="23697"/>
                    </a:lnTo>
                    <a:lnTo>
                      <a:pt x="445679" y="19553"/>
                    </a:lnTo>
                    <a:lnTo>
                      <a:pt x="446115" y="16500"/>
                    </a:lnTo>
                    <a:lnTo>
                      <a:pt x="447891" y="15076"/>
                    </a:lnTo>
                    <a:lnTo>
                      <a:pt x="451727" y="13684"/>
                    </a:lnTo>
                    <a:lnTo>
                      <a:pt x="453174" y="14119"/>
                    </a:lnTo>
                    <a:lnTo>
                      <a:pt x="454187" y="15133"/>
                    </a:lnTo>
                    <a:lnTo>
                      <a:pt x="456646" y="14553"/>
                    </a:lnTo>
                    <a:lnTo>
                      <a:pt x="459760" y="12919"/>
                    </a:lnTo>
                    <a:lnTo>
                      <a:pt x="462433" y="9733"/>
                    </a:lnTo>
                    <a:lnTo>
                      <a:pt x="462987" y="10303"/>
                    </a:lnTo>
                    <a:lnTo>
                      <a:pt x="461585" y="15134"/>
                    </a:lnTo>
                    <a:lnTo>
                      <a:pt x="459546" y="19046"/>
                    </a:lnTo>
                    <a:lnTo>
                      <a:pt x="461004" y="20297"/>
                    </a:lnTo>
                    <a:lnTo>
                      <a:pt x="468032" y="19507"/>
                    </a:lnTo>
                    <a:lnTo>
                      <a:pt x="468629" y="20349"/>
                    </a:lnTo>
                    <a:lnTo>
                      <a:pt x="467958" y="22184"/>
                    </a:lnTo>
                    <a:lnTo>
                      <a:pt x="469522" y="24550"/>
                    </a:lnTo>
                    <a:lnTo>
                      <a:pt x="472579" y="26671"/>
                    </a:lnTo>
                    <a:lnTo>
                      <a:pt x="489799" y="28408"/>
                    </a:lnTo>
                    <a:lnTo>
                      <a:pt x="492211" y="28402"/>
                    </a:lnTo>
                    <a:lnTo>
                      <a:pt x="495703" y="26561"/>
                    </a:lnTo>
                    <a:lnTo>
                      <a:pt x="497670" y="26789"/>
                    </a:lnTo>
                    <a:lnTo>
                      <a:pt x="498018" y="28007"/>
                    </a:lnTo>
                    <a:lnTo>
                      <a:pt x="497873" y="30176"/>
                    </a:lnTo>
                    <a:lnTo>
                      <a:pt x="499609" y="31188"/>
                    </a:lnTo>
                    <a:lnTo>
                      <a:pt x="502647" y="31914"/>
                    </a:lnTo>
                    <a:lnTo>
                      <a:pt x="504712" y="31774"/>
                    </a:lnTo>
                    <a:lnTo>
                      <a:pt x="505070" y="37230"/>
                    </a:lnTo>
                    <a:lnTo>
                      <a:pt x="506064" y="38645"/>
                    </a:lnTo>
                    <a:lnTo>
                      <a:pt x="507473" y="39201"/>
                    </a:lnTo>
                    <a:lnTo>
                      <a:pt x="509084" y="37737"/>
                    </a:lnTo>
                    <a:lnTo>
                      <a:pt x="511310" y="33320"/>
                    </a:lnTo>
                    <a:lnTo>
                      <a:pt x="514270" y="31057"/>
                    </a:lnTo>
                    <a:lnTo>
                      <a:pt x="514718" y="31073"/>
                    </a:lnTo>
                    <a:lnTo>
                      <a:pt x="515787" y="31106"/>
                    </a:lnTo>
                    <a:lnTo>
                      <a:pt x="517409" y="32858"/>
                    </a:lnTo>
                    <a:lnTo>
                      <a:pt x="519145" y="33366"/>
                    </a:lnTo>
                    <a:lnTo>
                      <a:pt x="520324" y="33129"/>
                    </a:lnTo>
                    <a:lnTo>
                      <a:pt x="523155" y="31950"/>
                    </a:lnTo>
                    <a:lnTo>
                      <a:pt x="526929" y="30416"/>
                    </a:lnTo>
                    <a:lnTo>
                      <a:pt x="529995" y="30297"/>
                    </a:lnTo>
                    <a:lnTo>
                      <a:pt x="532354" y="29590"/>
                    </a:lnTo>
                    <a:lnTo>
                      <a:pt x="534004" y="28059"/>
                    </a:lnTo>
                    <a:lnTo>
                      <a:pt x="534594" y="26406"/>
                    </a:lnTo>
                    <a:lnTo>
                      <a:pt x="535538" y="25110"/>
                    </a:lnTo>
                    <a:lnTo>
                      <a:pt x="538074" y="23493"/>
                    </a:lnTo>
                    <a:lnTo>
                      <a:pt x="538591" y="23511"/>
                    </a:lnTo>
                    <a:lnTo>
                      <a:pt x="540528" y="23758"/>
                    </a:lnTo>
                    <a:lnTo>
                      <a:pt x="543326" y="26030"/>
                    </a:lnTo>
                    <a:lnTo>
                      <a:pt x="548398" y="27020"/>
                    </a:lnTo>
                    <a:lnTo>
                      <a:pt x="552632" y="29153"/>
                    </a:lnTo>
                    <a:lnTo>
                      <a:pt x="559776" y="28248"/>
                    </a:lnTo>
                    <a:lnTo>
                      <a:pt x="561611" y="28679"/>
                    </a:lnTo>
                    <a:lnTo>
                      <a:pt x="564696" y="31914"/>
                    </a:lnTo>
                    <a:lnTo>
                      <a:pt x="566333" y="32154"/>
                    </a:lnTo>
                    <a:lnTo>
                      <a:pt x="571390" y="29700"/>
                    </a:lnTo>
                    <a:lnTo>
                      <a:pt x="576872" y="28794"/>
                    </a:lnTo>
                    <a:lnTo>
                      <a:pt x="577053" y="28664"/>
                    </a:lnTo>
                    <a:lnTo>
                      <a:pt x="577350" y="27573"/>
                    </a:lnTo>
                    <a:lnTo>
                      <a:pt x="577963" y="26716"/>
                    </a:lnTo>
                    <a:lnTo>
                      <a:pt x="578943" y="25860"/>
                    </a:lnTo>
                    <a:lnTo>
                      <a:pt x="580290" y="25735"/>
                    </a:lnTo>
                    <a:lnTo>
                      <a:pt x="581637" y="25124"/>
                    </a:lnTo>
                    <a:lnTo>
                      <a:pt x="582740" y="24022"/>
                    </a:lnTo>
                    <a:lnTo>
                      <a:pt x="584024" y="23587"/>
                    </a:lnTo>
                    <a:lnTo>
                      <a:pt x="588021" y="20790"/>
                    </a:lnTo>
                    <a:lnTo>
                      <a:pt x="589421" y="16989"/>
                    </a:lnTo>
                    <a:lnTo>
                      <a:pt x="592419" y="13794"/>
                    </a:lnTo>
                    <a:lnTo>
                      <a:pt x="596017" y="12795"/>
                    </a:lnTo>
                    <a:lnTo>
                      <a:pt x="599215" y="10194"/>
                    </a:lnTo>
                    <a:lnTo>
                      <a:pt x="601614" y="7597"/>
                    </a:lnTo>
                    <a:lnTo>
                      <a:pt x="601814" y="4398"/>
                    </a:lnTo>
                    <a:lnTo>
                      <a:pt x="601603" y="2710"/>
                    </a:lnTo>
                    <a:lnTo>
                      <a:pt x="601848" y="1728"/>
                    </a:lnTo>
                    <a:lnTo>
                      <a:pt x="603013" y="1601"/>
                    </a:lnTo>
                    <a:lnTo>
                      <a:pt x="606211" y="0"/>
                    </a:lnTo>
                    <a:lnTo>
                      <a:pt x="611008" y="802"/>
                    </a:lnTo>
                    <a:lnTo>
                      <a:pt x="614218" y="3077"/>
                    </a:lnTo>
                    <a:lnTo>
                      <a:pt x="615405" y="3997"/>
                    </a:lnTo>
                    <a:lnTo>
                      <a:pt x="620003" y="9395"/>
                    </a:lnTo>
                    <a:lnTo>
                      <a:pt x="624034" y="11531"/>
                    </a:lnTo>
                    <a:lnTo>
                      <a:pt x="626751" y="13113"/>
                    </a:lnTo>
                    <a:lnTo>
                      <a:pt x="633994" y="14247"/>
                    </a:lnTo>
                    <a:lnTo>
                      <a:pt x="637503" y="15040"/>
                    </a:lnTo>
                    <a:lnTo>
                      <a:pt x="640558" y="16169"/>
                    </a:lnTo>
                    <a:lnTo>
                      <a:pt x="643387" y="18208"/>
                    </a:lnTo>
                    <a:lnTo>
                      <a:pt x="644180" y="19794"/>
                    </a:lnTo>
                    <a:lnTo>
                      <a:pt x="645312" y="21829"/>
                    </a:lnTo>
                    <a:lnTo>
                      <a:pt x="647094" y="22871"/>
                    </a:lnTo>
                    <a:lnTo>
                      <a:pt x="648861" y="22069"/>
                    </a:lnTo>
                    <a:lnTo>
                      <a:pt x="649984" y="19791"/>
                    </a:lnTo>
                    <a:lnTo>
                      <a:pt x="651783" y="17391"/>
                    </a:lnTo>
                    <a:lnTo>
                      <a:pt x="653382" y="13794"/>
                    </a:lnTo>
                    <a:lnTo>
                      <a:pt x="653782" y="10195"/>
                    </a:lnTo>
                    <a:lnTo>
                      <a:pt x="654382" y="6397"/>
                    </a:lnTo>
                    <a:lnTo>
                      <a:pt x="655207" y="4298"/>
                    </a:lnTo>
                    <a:lnTo>
                      <a:pt x="657372" y="2153"/>
                    </a:lnTo>
                    <a:lnTo>
                      <a:pt x="659153" y="2907"/>
                    </a:lnTo>
                    <a:lnTo>
                      <a:pt x="660869" y="3187"/>
                    </a:lnTo>
                    <a:lnTo>
                      <a:pt x="660263" y="7776"/>
                    </a:lnTo>
                    <a:lnTo>
                      <a:pt x="660935" y="11579"/>
                    </a:lnTo>
                    <a:lnTo>
                      <a:pt x="661869" y="14359"/>
                    </a:lnTo>
                    <a:lnTo>
                      <a:pt x="663087" y="16959"/>
                    </a:lnTo>
                    <a:lnTo>
                      <a:pt x="665238" y="20905"/>
                    </a:lnTo>
                    <a:lnTo>
                      <a:pt x="668108" y="25565"/>
                    </a:lnTo>
                    <a:lnTo>
                      <a:pt x="669542" y="29511"/>
                    </a:lnTo>
                    <a:lnTo>
                      <a:pt x="671335" y="32379"/>
                    </a:lnTo>
                    <a:lnTo>
                      <a:pt x="673327" y="35216"/>
                    </a:lnTo>
                    <a:lnTo>
                      <a:pt x="674737" y="36802"/>
                    </a:lnTo>
                    <a:lnTo>
                      <a:pt x="674825" y="38123"/>
                    </a:lnTo>
                    <a:lnTo>
                      <a:pt x="674120" y="39709"/>
                    </a:lnTo>
                    <a:lnTo>
                      <a:pt x="674441" y="42643"/>
                    </a:lnTo>
                    <a:lnTo>
                      <a:pt x="673484" y="46070"/>
                    </a:lnTo>
                    <a:lnTo>
                      <a:pt x="672411" y="51386"/>
                    </a:lnTo>
                    <a:lnTo>
                      <a:pt x="672411" y="57124"/>
                    </a:lnTo>
                    <a:lnTo>
                      <a:pt x="673487" y="59636"/>
                    </a:lnTo>
                    <a:lnTo>
                      <a:pt x="673845" y="63579"/>
                    </a:lnTo>
                    <a:lnTo>
                      <a:pt x="675997" y="67883"/>
                    </a:lnTo>
                    <a:lnTo>
                      <a:pt x="680301" y="71829"/>
                    </a:lnTo>
                    <a:lnTo>
                      <a:pt x="680660" y="75414"/>
                    </a:lnTo>
                    <a:lnTo>
                      <a:pt x="681376" y="78643"/>
                    </a:lnTo>
                    <a:lnTo>
                      <a:pt x="686666" y="84275"/>
                    </a:lnTo>
                    <a:lnTo>
                      <a:pt x="691182" y="85281"/>
                    </a:lnTo>
                    <a:lnTo>
                      <a:pt x="696954" y="88540"/>
                    </a:lnTo>
                    <a:lnTo>
                      <a:pt x="701470" y="91301"/>
                    </a:lnTo>
                    <a:lnTo>
                      <a:pt x="704112" y="95785"/>
                    </a:lnTo>
                    <a:lnTo>
                      <a:pt x="707747" y="98494"/>
                    </a:lnTo>
                    <a:lnTo>
                      <a:pt x="708714" y="100007"/>
                    </a:lnTo>
                    <a:lnTo>
                      <a:pt x="708894" y="104166"/>
                    </a:lnTo>
                    <a:lnTo>
                      <a:pt x="707887" y="107474"/>
                    </a:lnTo>
                    <a:lnTo>
                      <a:pt x="705299" y="112073"/>
                    </a:lnTo>
                    <a:lnTo>
                      <a:pt x="703862" y="113655"/>
                    </a:lnTo>
                    <a:lnTo>
                      <a:pt x="703718" y="115093"/>
                    </a:lnTo>
                    <a:lnTo>
                      <a:pt x="704005" y="116675"/>
                    </a:lnTo>
                    <a:lnTo>
                      <a:pt x="702711" y="118543"/>
                    </a:lnTo>
                    <a:lnTo>
                      <a:pt x="702567" y="121277"/>
                    </a:lnTo>
                    <a:lnTo>
                      <a:pt x="703718" y="123145"/>
                    </a:lnTo>
                    <a:lnTo>
                      <a:pt x="705155" y="125160"/>
                    </a:lnTo>
                    <a:lnTo>
                      <a:pt x="705730" y="129185"/>
                    </a:lnTo>
                    <a:lnTo>
                      <a:pt x="715319" y="130035"/>
                    </a:lnTo>
                    <a:lnTo>
                      <a:pt x="717872" y="129953"/>
                    </a:lnTo>
                    <a:lnTo>
                      <a:pt x="722264" y="130226"/>
                    </a:lnTo>
                    <a:lnTo>
                      <a:pt x="725229" y="129634"/>
                    </a:lnTo>
                    <a:lnTo>
                      <a:pt x="726860" y="130521"/>
                    </a:lnTo>
                    <a:lnTo>
                      <a:pt x="728194" y="132745"/>
                    </a:lnTo>
                    <a:lnTo>
                      <a:pt x="729380" y="134823"/>
                    </a:lnTo>
                    <a:lnTo>
                      <a:pt x="729380" y="137936"/>
                    </a:lnTo>
                    <a:lnTo>
                      <a:pt x="730863" y="140011"/>
                    </a:lnTo>
                    <a:lnTo>
                      <a:pt x="732493" y="142235"/>
                    </a:lnTo>
                    <a:lnTo>
                      <a:pt x="734865" y="144901"/>
                    </a:lnTo>
                    <a:lnTo>
                      <a:pt x="735606" y="145199"/>
                    </a:lnTo>
                    <a:lnTo>
                      <a:pt x="736792" y="144012"/>
                    </a:lnTo>
                    <a:lnTo>
                      <a:pt x="737830" y="143125"/>
                    </a:lnTo>
                    <a:lnTo>
                      <a:pt x="739905" y="143270"/>
                    </a:lnTo>
                    <a:lnTo>
                      <a:pt x="742129" y="143866"/>
                    </a:lnTo>
                    <a:lnTo>
                      <a:pt x="743315" y="146089"/>
                    </a:lnTo>
                    <a:lnTo>
                      <a:pt x="743019" y="148164"/>
                    </a:lnTo>
                    <a:lnTo>
                      <a:pt x="744353" y="149646"/>
                    </a:lnTo>
                    <a:lnTo>
                      <a:pt x="745687" y="150239"/>
                    </a:lnTo>
                    <a:lnTo>
                      <a:pt x="746873" y="152611"/>
                    </a:lnTo>
                    <a:lnTo>
                      <a:pt x="747762" y="154537"/>
                    </a:lnTo>
                    <a:lnTo>
                      <a:pt x="749245" y="154984"/>
                    </a:lnTo>
                    <a:lnTo>
                      <a:pt x="751024" y="159874"/>
                    </a:lnTo>
                    <a:lnTo>
                      <a:pt x="753692" y="161357"/>
                    </a:lnTo>
                    <a:lnTo>
                      <a:pt x="755026" y="161506"/>
                    </a:lnTo>
                    <a:lnTo>
                      <a:pt x="757399" y="160172"/>
                    </a:lnTo>
                    <a:lnTo>
                      <a:pt x="760067" y="160172"/>
                    </a:lnTo>
                    <a:lnTo>
                      <a:pt x="762587" y="159133"/>
                    </a:lnTo>
                    <a:lnTo>
                      <a:pt x="763773" y="158541"/>
                    </a:lnTo>
                    <a:lnTo>
                      <a:pt x="765700" y="157058"/>
                    </a:lnTo>
                    <a:lnTo>
                      <a:pt x="766886" y="156020"/>
                    </a:lnTo>
                    <a:lnTo>
                      <a:pt x="768220" y="155874"/>
                    </a:lnTo>
                    <a:lnTo>
                      <a:pt x="768813" y="157207"/>
                    </a:lnTo>
                    <a:lnTo>
                      <a:pt x="771185" y="156910"/>
                    </a:lnTo>
                    <a:lnTo>
                      <a:pt x="773705" y="155278"/>
                    </a:lnTo>
                    <a:lnTo>
                      <a:pt x="778972" y="153589"/>
                    </a:lnTo>
                    <a:lnTo>
                      <a:pt x="784235" y="141663"/>
                    </a:lnTo>
                    <a:lnTo>
                      <a:pt x="788219" y="138395"/>
                    </a:lnTo>
                    <a:lnTo>
                      <a:pt x="795121" y="139228"/>
                    </a:lnTo>
                    <a:lnTo>
                      <a:pt x="800523" y="141387"/>
                    </a:lnTo>
                    <a:lnTo>
                      <a:pt x="806825" y="143729"/>
                    </a:lnTo>
                    <a:lnTo>
                      <a:pt x="810246" y="145527"/>
                    </a:lnTo>
                    <a:lnTo>
                      <a:pt x="811686" y="149130"/>
                    </a:lnTo>
                    <a:lnTo>
                      <a:pt x="812946" y="151111"/>
                    </a:lnTo>
                    <a:lnTo>
                      <a:pt x="814387" y="152371"/>
                    </a:lnTo>
                    <a:lnTo>
                      <a:pt x="819429" y="155792"/>
                    </a:lnTo>
                    <a:lnTo>
                      <a:pt x="823444" y="170813"/>
                    </a:lnTo>
                    <a:lnTo>
                      <a:pt x="822902" y="173648"/>
                    </a:lnTo>
                    <a:lnTo>
                      <a:pt x="823365" y="175394"/>
                    </a:lnTo>
                    <a:lnTo>
                      <a:pt x="831602" y="177940"/>
                    </a:lnTo>
                    <a:lnTo>
                      <a:pt x="835817" y="180455"/>
                    </a:lnTo>
                    <a:lnTo>
                      <a:pt x="842159" y="185838"/>
                    </a:lnTo>
                    <a:lnTo>
                      <a:pt x="850860" y="189237"/>
                    </a:lnTo>
                    <a:lnTo>
                      <a:pt x="860567" y="189604"/>
                    </a:lnTo>
                    <a:lnTo>
                      <a:pt x="873100" y="197454"/>
                    </a:lnTo>
                    <a:lnTo>
                      <a:pt x="881007" y="192907"/>
                    </a:lnTo>
                    <a:lnTo>
                      <a:pt x="881599" y="192518"/>
                    </a:lnTo>
                    <a:lnTo>
                      <a:pt x="886941" y="201187"/>
                    </a:lnTo>
                    <a:lnTo>
                      <a:pt x="887985" y="203126"/>
                    </a:lnTo>
                    <a:lnTo>
                      <a:pt x="887687" y="204916"/>
                    </a:lnTo>
                    <a:lnTo>
                      <a:pt x="887090" y="207302"/>
                    </a:lnTo>
                    <a:lnTo>
                      <a:pt x="885748" y="209092"/>
                    </a:lnTo>
                    <a:lnTo>
                      <a:pt x="884256" y="210286"/>
                    </a:lnTo>
                    <a:lnTo>
                      <a:pt x="883063" y="211032"/>
                    </a:lnTo>
                    <a:lnTo>
                      <a:pt x="882168" y="212673"/>
                    </a:lnTo>
                    <a:lnTo>
                      <a:pt x="880975" y="213419"/>
                    </a:lnTo>
                    <a:lnTo>
                      <a:pt x="880826" y="214463"/>
                    </a:lnTo>
                    <a:lnTo>
                      <a:pt x="881572" y="216402"/>
                    </a:lnTo>
                    <a:lnTo>
                      <a:pt x="882765" y="217446"/>
                    </a:lnTo>
                    <a:lnTo>
                      <a:pt x="882616" y="218043"/>
                    </a:lnTo>
                    <a:lnTo>
                      <a:pt x="880826" y="218192"/>
                    </a:lnTo>
                    <a:lnTo>
                      <a:pt x="878589" y="218938"/>
                    </a:lnTo>
                    <a:lnTo>
                      <a:pt x="878141" y="220281"/>
                    </a:lnTo>
                    <a:lnTo>
                      <a:pt x="878738" y="221921"/>
                    </a:lnTo>
                    <a:lnTo>
                      <a:pt x="880528" y="223861"/>
                    </a:lnTo>
                    <a:lnTo>
                      <a:pt x="881722" y="225949"/>
                    </a:lnTo>
                    <a:lnTo>
                      <a:pt x="882468" y="228634"/>
                    </a:lnTo>
                    <a:lnTo>
                      <a:pt x="878441" y="231319"/>
                    </a:lnTo>
                    <a:lnTo>
                      <a:pt x="874413" y="233855"/>
                    </a:lnTo>
                    <a:lnTo>
                      <a:pt x="872921" y="235645"/>
                    </a:lnTo>
                    <a:lnTo>
                      <a:pt x="872474" y="237137"/>
                    </a:lnTo>
                    <a:lnTo>
                      <a:pt x="873071" y="239672"/>
                    </a:lnTo>
                    <a:lnTo>
                      <a:pt x="873370" y="241761"/>
                    </a:lnTo>
                    <a:lnTo>
                      <a:pt x="872624" y="243253"/>
                    </a:lnTo>
                    <a:lnTo>
                      <a:pt x="870834" y="245192"/>
                    </a:lnTo>
                    <a:lnTo>
                      <a:pt x="865165" y="249816"/>
                    </a:lnTo>
                    <a:lnTo>
                      <a:pt x="864868" y="255336"/>
                    </a:lnTo>
                    <a:lnTo>
                      <a:pt x="864719" y="257424"/>
                    </a:lnTo>
                    <a:lnTo>
                      <a:pt x="866211" y="259065"/>
                    </a:lnTo>
                    <a:lnTo>
                      <a:pt x="865614" y="260407"/>
                    </a:lnTo>
                    <a:lnTo>
                      <a:pt x="862332" y="264286"/>
                    </a:lnTo>
                    <a:lnTo>
                      <a:pt x="862333" y="266374"/>
                    </a:lnTo>
                    <a:lnTo>
                      <a:pt x="859797" y="268164"/>
                    </a:lnTo>
                    <a:lnTo>
                      <a:pt x="855322" y="270849"/>
                    </a:lnTo>
                    <a:lnTo>
                      <a:pt x="854427" y="272490"/>
                    </a:lnTo>
                    <a:lnTo>
                      <a:pt x="854577" y="278159"/>
                    </a:lnTo>
                    <a:lnTo>
                      <a:pt x="854694" y="280241"/>
                    </a:lnTo>
                    <a:lnTo>
                      <a:pt x="852903" y="282777"/>
                    </a:lnTo>
                    <a:lnTo>
                      <a:pt x="852009" y="284418"/>
                    </a:lnTo>
                    <a:lnTo>
                      <a:pt x="850666" y="286953"/>
                    </a:lnTo>
                    <a:lnTo>
                      <a:pt x="851114" y="288445"/>
                    </a:lnTo>
                    <a:lnTo>
                      <a:pt x="851114" y="290832"/>
                    </a:lnTo>
                    <a:lnTo>
                      <a:pt x="850219" y="292025"/>
                    </a:lnTo>
                    <a:lnTo>
                      <a:pt x="850816" y="293070"/>
                    </a:lnTo>
                    <a:lnTo>
                      <a:pt x="850667" y="294114"/>
                    </a:lnTo>
                    <a:lnTo>
                      <a:pt x="848728" y="294859"/>
                    </a:lnTo>
                    <a:lnTo>
                      <a:pt x="848429" y="299036"/>
                    </a:lnTo>
                    <a:lnTo>
                      <a:pt x="849176" y="300080"/>
                    </a:lnTo>
                    <a:lnTo>
                      <a:pt x="849176" y="304705"/>
                    </a:lnTo>
                    <a:lnTo>
                      <a:pt x="849922" y="305898"/>
                    </a:lnTo>
                    <a:lnTo>
                      <a:pt x="851265" y="306495"/>
                    </a:lnTo>
                    <a:lnTo>
                      <a:pt x="854099" y="306644"/>
                    </a:lnTo>
                    <a:lnTo>
                      <a:pt x="855292" y="307240"/>
                    </a:lnTo>
                    <a:lnTo>
                      <a:pt x="855442" y="308881"/>
                    </a:lnTo>
                    <a:lnTo>
                      <a:pt x="854995" y="310224"/>
                    </a:lnTo>
                    <a:lnTo>
                      <a:pt x="853801" y="311865"/>
                    </a:lnTo>
                    <a:lnTo>
                      <a:pt x="853503" y="313058"/>
                    </a:lnTo>
                    <a:lnTo>
                      <a:pt x="852011" y="313804"/>
                    </a:lnTo>
                    <a:lnTo>
                      <a:pt x="848133" y="313953"/>
                    </a:lnTo>
                    <a:lnTo>
                      <a:pt x="847387" y="315445"/>
                    </a:lnTo>
                    <a:lnTo>
                      <a:pt x="847387" y="318279"/>
                    </a:lnTo>
                    <a:lnTo>
                      <a:pt x="847089" y="320964"/>
                    </a:lnTo>
                    <a:lnTo>
                      <a:pt x="846134" y="323001"/>
                    </a:lnTo>
                    <a:lnTo>
                      <a:pt x="845686" y="324492"/>
                    </a:lnTo>
                    <a:lnTo>
                      <a:pt x="845388" y="326432"/>
                    </a:lnTo>
                    <a:lnTo>
                      <a:pt x="844195" y="328818"/>
                    </a:lnTo>
                    <a:lnTo>
                      <a:pt x="845090" y="330459"/>
                    </a:lnTo>
                    <a:lnTo>
                      <a:pt x="846134" y="332399"/>
                    </a:lnTo>
                    <a:lnTo>
                      <a:pt x="846433" y="337023"/>
                    </a:lnTo>
                    <a:lnTo>
                      <a:pt x="847478" y="339260"/>
                    </a:lnTo>
                    <a:lnTo>
                      <a:pt x="848074" y="341050"/>
                    </a:lnTo>
                    <a:lnTo>
                      <a:pt x="850014" y="343885"/>
                    </a:lnTo>
                    <a:lnTo>
                      <a:pt x="852103" y="347166"/>
                    </a:lnTo>
                    <a:lnTo>
                      <a:pt x="849567" y="349255"/>
                    </a:lnTo>
                    <a:lnTo>
                      <a:pt x="847479" y="350597"/>
                    </a:lnTo>
                    <a:lnTo>
                      <a:pt x="843302" y="353581"/>
                    </a:lnTo>
                    <a:lnTo>
                      <a:pt x="841512" y="355669"/>
                    </a:lnTo>
                    <a:lnTo>
                      <a:pt x="841513" y="356862"/>
                    </a:lnTo>
                    <a:lnTo>
                      <a:pt x="839872" y="358056"/>
                    </a:lnTo>
                    <a:lnTo>
                      <a:pt x="838082" y="360144"/>
                    </a:lnTo>
                    <a:lnTo>
                      <a:pt x="838380" y="361785"/>
                    </a:lnTo>
                    <a:lnTo>
                      <a:pt x="836739" y="363873"/>
                    </a:lnTo>
                    <a:lnTo>
                      <a:pt x="836591" y="367453"/>
                    </a:lnTo>
                    <a:lnTo>
                      <a:pt x="836292" y="370735"/>
                    </a:lnTo>
                    <a:lnTo>
                      <a:pt x="837570" y="374594"/>
                    </a:lnTo>
                    <a:lnTo>
                      <a:pt x="837570" y="376682"/>
                    </a:lnTo>
                    <a:lnTo>
                      <a:pt x="836675" y="378770"/>
                    </a:lnTo>
                    <a:lnTo>
                      <a:pt x="836675" y="380859"/>
                    </a:lnTo>
                    <a:lnTo>
                      <a:pt x="837123" y="383693"/>
                    </a:lnTo>
                    <a:lnTo>
                      <a:pt x="835930" y="385334"/>
                    </a:lnTo>
                    <a:lnTo>
                      <a:pt x="833692" y="386676"/>
                    </a:lnTo>
                    <a:lnTo>
                      <a:pt x="831156" y="385632"/>
                    </a:lnTo>
                    <a:lnTo>
                      <a:pt x="829814" y="386676"/>
                    </a:lnTo>
                    <a:lnTo>
                      <a:pt x="828023" y="388764"/>
                    </a:lnTo>
                    <a:lnTo>
                      <a:pt x="827726" y="389808"/>
                    </a:lnTo>
                    <a:lnTo>
                      <a:pt x="827129" y="391748"/>
                    </a:lnTo>
                    <a:lnTo>
                      <a:pt x="827129" y="394284"/>
                    </a:lnTo>
                    <a:lnTo>
                      <a:pt x="826532" y="395627"/>
                    </a:lnTo>
                    <a:lnTo>
                      <a:pt x="826533" y="396820"/>
                    </a:lnTo>
                    <a:lnTo>
                      <a:pt x="828174" y="397864"/>
                    </a:lnTo>
                    <a:lnTo>
                      <a:pt x="830262" y="398908"/>
                    </a:lnTo>
                    <a:lnTo>
                      <a:pt x="831605" y="399803"/>
                    </a:lnTo>
                    <a:lnTo>
                      <a:pt x="833246" y="401743"/>
                    </a:lnTo>
                    <a:lnTo>
                      <a:pt x="834887" y="404875"/>
                    </a:lnTo>
                    <a:lnTo>
                      <a:pt x="834589" y="406367"/>
                    </a:lnTo>
                    <a:lnTo>
                      <a:pt x="832203" y="409052"/>
                    </a:lnTo>
                    <a:lnTo>
                      <a:pt x="833694" y="410693"/>
                    </a:lnTo>
                    <a:lnTo>
                      <a:pt x="834142" y="412333"/>
                    </a:lnTo>
                    <a:lnTo>
                      <a:pt x="833397" y="418897"/>
                    </a:lnTo>
                    <a:lnTo>
                      <a:pt x="831756" y="420836"/>
                    </a:lnTo>
                    <a:lnTo>
                      <a:pt x="831159" y="422178"/>
                    </a:lnTo>
                    <a:lnTo>
                      <a:pt x="831010" y="423671"/>
                    </a:lnTo>
                    <a:lnTo>
                      <a:pt x="829966" y="424864"/>
                    </a:lnTo>
                    <a:lnTo>
                      <a:pt x="827728" y="425908"/>
                    </a:lnTo>
                    <a:lnTo>
                      <a:pt x="825192" y="426355"/>
                    </a:lnTo>
                    <a:lnTo>
                      <a:pt x="824447" y="427847"/>
                    </a:lnTo>
                    <a:lnTo>
                      <a:pt x="824447" y="429339"/>
                    </a:lnTo>
                    <a:lnTo>
                      <a:pt x="824447" y="432322"/>
                    </a:lnTo>
                    <a:lnTo>
                      <a:pt x="824448" y="435455"/>
                    </a:lnTo>
                    <a:lnTo>
                      <a:pt x="821763" y="436798"/>
                    </a:lnTo>
                    <a:lnTo>
                      <a:pt x="821530" y="440398"/>
                    </a:lnTo>
                    <a:lnTo>
                      <a:pt x="820337" y="442486"/>
                    </a:lnTo>
                    <a:lnTo>
                      <a:pt x="820337" y="444127"/>
                    </a:lnTo>
                    <a:lnTo>
                      <a:pt x="819442" y="446514"/>
                    </a:lnTo>
                    <a:lnTo>
                      <a:pt x="819890" y="449497"/>
                    </a:lnTo>
                    <a:lnTo>
                      <a:pt x="819741" y="451436"/>
                    </a:lnTo>
                    <a:lnTo>
                      <a:pt x="819144" y="452928"/>
                    </a:lnTo>
                    <a:lnTo>
                      <a:pt x="817802" y="454122"/>
                    </a:lnTo>
                    <a:lnTo>
                      <a:pt x="817802" y="455464"/>
                    </a:lnTo>
                    <a:lnTo>
                      <a:pt x="818399" y="457552"/>
                    </a:lnTo>
                    <a:lnTo>
                      <a:pt x="818101" y="458447"/>
                    </a:lnTo>
                    <a:lnTo>
                      <a:pt x="818101" y="460984"/>
                    </a:lnTo>
                    <a:lnTo>
                      <a:pt x="817504" y="464265"/>
                    </a:lnTo>
                    <a:lnTo>
                      <a:pt x="816162" y="465160"/>
                    </a:lnTo>
                    <a:lnTo>
                      <a:pt x="814521" y="466801"/>
                    </a:lnTo>
                    <a:lnTo>
                      <a:pt x="814969" y="468292"/>
                    </a:lnTo>
                    <a:lnTo>
                      <a:pt x="814671" y="469337"/>
                    </a:lnTo>
                    <a:lnTo>
                      <a:pt x="812332" y="473987"/>
                    </a:lnTo>
                    <a:lnTo>
                      <a:pt x="812333" y="475927"/>
                    </a:lnTo>
                    <a:lnTo>
                      <a:pt x="812482" y="477717"/>
                    </a:lnTo>
                    <a:lnTo>
                      <a:pt x="811587" y="479059"/>
                    </a:lnTo>
                    <a:lnTo>
                      <a:pt x="809349" y="480402"/>
                    </a:lnTo>
                    <a:lnTo>
                      <a:pt x="808604" y="482938"/>
                    </a:lnTo>
                    <a:lnTo>
                      <a:pt x="808604" y="484728"/>
                    </a:lnTo>
                    <a:lnTo>
                      <a:pt x="808902" y="486518"/>
                    </a:lnTo>
                    <a:lnTo>
                      <a:pt x="812483" y="491142"/>
                    </a:lnTo>
                    <a:lnTo>
                      <a:pt x="813032" y="493652"/>
                    </a:lnTo>
                    <a:lnTo>
                      <a:pt x="813861" y="495925"/>
                    </a:lnTo>
                    <a:lnTo>
                      <a:pt x="813563" y="500400"/>
                    </a:lnTo>
                    <a:lnTo>
                      <a:pt x="816994" y="503830"/>
                    </a:lnTo>
                    <a:lnTo>
                      <a:pt x="823707" y="506068"/>
                    </a:lnTo>
                    <a:lnTo>
                      <a:pt x="824752" y="508455"/>
                    </a:lnTo>
                    <a:lnTo>
                      <a:pt x="825796" y="510394"/>
                    </a:lnTo>
                    <a:lnTo>
                      <a:pt x="826990" y="512930"/>
                    </a:lnTo>
                    <a:lnTo>
                      <a:pt x="826095" y="516958"/>
                    </a:lnTo>
                    <a:lnTo>
                      <a:pt x="825498" y="519195"/>
                    </a:lnTo>
                    <a:lnTo>
                      <a:pt x="824454" y="520687"/>
                    </a:lnTo>
                    <a:lnTo>
                      <a:pt x="824007" y="522924"/>
                    </a:lnTo>
                    <a:lnTo>
                      <a:pt x="822516" y="525460"/>
                    </a:lnTo>
                    <a:lnTo>
                      <a:pt x="821471" y="527549"/>
                    </a:lnTo>
                    <a:lnTo>
                      <a:pt x="821620" y="529339"/>
                    </a:lnTo>
                    <a:lnTo>
                      <a:pt x="823113" y="529936"/>
                    </a:lnTo>
                    <a:lnTo>
                      <a:pt x="824902" y="529786"/>
                    </a:lnTo>
                    <a:lnTo>
                      <a:pt x="825648" y="531576"/>
                    </a:lnTo>
                    <a:lnTo>
                      <a:pt x="825052" y="532471"/>
                    </a:lnTo>
                    <a:lnTo>
                      <a:pt x="824605" y="534560"/>
                    </a:lnTo>
                    <a:lnTo>
                      <a:pt x="826395" y="536499"/>
                    </a:lnTo>
                    <a:lnTo>
                      <a:pt x="826843" y="539184"/>
                    </a:lnTo>
                    <a:lnTo>
                      <a:pt x="825351" y="541869"/>
                    </a:lnTo>
                    <a:lnTo>
                      <a:pt x="824307" y="544703"/>
                    </a:lnTo>
                    <a:lnTo>
                      <a:pt x="824904" y="545896"/>
                    </a:lnTo>
                    <a:lnTo>
                      <a:pt x="826545" y="546494"/>
                    </a:lnTo>
                    <a:lnTo>
                      <a:pt x="828186" y="546792"/>
                    </a:lnTo>
                    <a:lnTo>
                      <a:pt x="829827" y="547687"/>
                    </a:lnTo>
                    <a:lnTo>
                      <a:pt x="831318" y="546345"/>
                    </a:lnTo>
                    <a:lnTo>
                      <a:pt x="832512" y="545002"/>
                    </a:lnTo>
                    <a:lnTo>
                      <a:pt x="836540" y="545748"/>
                    </a:lnTo>
                    <a:lnTo>
                      <a:pt x="837435" y="547538"/>
                    </a:lnTo>
                    <a:lnTo>
                      <a:pt x="838330" y="548432"/>
                    </a:lnTo>
                    <a:lnTo>
                      <a:pt x="840120" y="551118"/>
                    </a:lnTo>
                    <a:lnTo>
                      <a:pt x="840121" y="557234"/>
                    </a:lnTo>
                    <a:lnTo>
                      <a:pt x="841165" y="558427"/>
                    </a:lnTo>
                    <a:lnTo>
                      <a:pt x="841016" y="561112"/>
                    </a:lnTo>
                    <a:lnTo>
                      <a:pt x="840271" y="560963"/>
                    </a:lnTo>
                    <a:lnTo>
                      <a:pt x="838182" y="562306"/>
                    </a:lnTo>
                    <a:lnTo>
                      <a:pt x="835348" y="563052"/>
                    </a:lnTo>
                    <a:lnTo>
                      <a:pt x="833409" y="561858"/>
                    </a:lnTo>
                    <a:lnTo>
                      <a:pt x="831618" y="561261"/>
                    </a:lnTo>
                    <a:lnTo>
                      <a:pt x="830425" y="561858"/>
                    </a:lnTo>
                    <a:lnTo>
                      <a:pt x="828486" y="563200"/>
                    </a:lnTo>
                    <a:lnTo>
                      <a:pt x="826248" y="563499"/>
                    </a:lnTo>
                    <a:lnTo>
                      <a:pt x="822668" y="563051"/>
                    </a:lnTo>
                    <a:lnTo>
                      <a:pt x="818789" y="561709"/>
                    </a:lnTo>
                    <a:lnTo>
                      <a:pt x="816402" y="561112"/>
                    </a:lnTo>
                    <a:lnTo>
                      <a:pt x="811330" y="560814"/>
                    </a:lnTo>
                    <a:lnTo>
                      <a:pt x="809391" y="563648"/>
                    </a:lnTo>
                    <a:lnTo>
                      <a:pt x="808944" y="564991"/>
                    </a:lnTo>
                    <a:lnTo>
                      <a:pt x="808944" y="567377"/>
                    </a:lnTo>
                    <a:lnTo>
                      <a:pt x="807453" y="568571"/>
                    </a:lnTo>
                    <a:lnTo>
                      <a:pt x="807452" y="570062"/>
                    </a:lnTo>
                    <a:lnTo>
                      <a:pt x="807602" y="572002"/>
                    </a:lnTo>
                    <a:lnTo>
                      <a:pt x="809094" y="573792"/>
                    </a:lnTo>
                    <a:lnTo>
                      <a:pt x="809774" y="575376"/>
                    </a:lnTo>
                    <a:lnTo>
                      <a:pt x="807387" y="575376"/>
                    </a:lnTo>
                    <a:lnTo>
                      <a:pt x="805895" y="575675"/>
                    </a:lnTo>
                    <a:lnTo>
                      <a:pt x="803210" y="577316"/>
                    </a:lnTo>
                    <a:lnTo>
                      <a:pt x="801420" y="578211"/>
                    </a:lnTo>
                    <a:lnTo>
                      <a:pt x="799182" y="580001"/>
                    </a:lnTo>
                    <a:lnTo>
                      <a:pt x="798138" y="580896"/>
                    </a:lnTo>
                    <a:lnTo>
                      <a:pt x="798735" y="582387"/>
                    </a:lnTo>
                    <a:lnTo>
                      <a:pt x="799481" y="583730"/>
                    </a:lnTo>
                    <a:lnTo>
                      <a:pt x="798288" y="584774"/>
                    </a:lnTo>
                    <a:lnTo>
                      <a:pt x="796200" y="587012"/>
                    </a:lnTo>
                    <a:lnTo>
                      <a:pt x="794708" y="589249"/>
                    </a:lnTo>
                    <a:lnTo>
                      <a:pt x="794559" y="591487"/>
                    </a:lnTo>
                    <a:lnTo>
                      <a:pt x="793366" y="593128"/>
                    </a:lnTo>
                    <a:lnTo>
                      <a:pt x="791576" y="593426"/>
                    </a:lnTo>
                    <a:lnTo>
                      <a:pt x="790233" y="595217"/>
                    </a:lnTo>
                    <a:lnTo>
                      <a:pt x="789786" y="598498"/>
                    </a:lnTo>
                    <a:lnTo>
                      <a:pt x="787996" y="599691"/>
                    </a:lnTo>
                    <a:lnTo>
                      <a:pt x="786504" y="601929"/>
                    </a:lnTo>
                    <a:lnTo>
                      <a:pt x="785311" y="604017"/>
                    </a:lnTo>
                    <a:lnTo>
                      <a:pt x="783969" y="608343"/>
                    </a:lnTo>
                    <a:lnTo>
                      <a:pt x="784566" y="610431"/>
                    </a:lnTo>
                    <a:lnTo>
                      <a:pt x="786505" y="611327"/>
                    </a:lnTo>
                    <a:lnTo>
                      <a:pt x="787699" y="612968"/>
                    </a:lnTo>
                    <a:lnTo>
                      <a:pt x="787699" y="614758"/>
                    </a:lnTo>
                    <a:lnTo>
                      <a:pt x="786953" y="616249"/>
                    </a:lnTo>
                    <a:lnTo>
                      <a:pt x="787550" y="618189"/>
                    </a:lnTo>
                    <a:lnTo>
                      <a:pt x="786655" y="619978"/>
                    </a:lnTo>
                    <a:lnTo>
                      <a:pt x="787103" y="621172"/>
                    </a:lnTo>
                    <a:lnTo>
                      <a:pt x="788893" y="622216"/>
                    </a:lnTo>
                    <a:lnTo>
                      <a:pt x="788744" y="623410"/>
                    </a:lnTo>
                    <a:lnTo>
                      <a:pt x="787103" y="625199"/>
                    </a:lnTo>
                    <a:lnTo>
                      <a:pt x="786805" y="626691"/>
                    </a:lnTo>
                    <a:lnTo>
                      <a:pt x="782330" y="630868"/>
                    </a:lnTo>
                    <a:lnTo>
                      <a:pt x="781584" y="632360"/>
                    </a:lnTo>
                    <a:lnTo>
                      <a:pt x="781286" y="634597"/>
                    </a:lnTo>
                    <a:lnTo>
                      <a:pt x="780092" y="635343"/>
                    </a:lnTo>
                    <a:lnTo>
                      <a:pt x="778601" y="635194"/>
                    </a:lnTo>
                    <a:lnTo>
                      <a:pt x="776363" y="635045"/>
                    </a:lnTo>
                    <a:lnTo>
                      <a:pt x="773827" y="636089"/>
                    </a:lnTo>
                    <a:lnTo>
                      <a:pt x="770695" y="638923"/>
                    </a:lnTo>
                    <a:lnTo>
                      <a:pt x="769651" y="641906"/>
                    </a:lnTo>
                    <a:lnTo>
                      <a:pt x="767861" y="643995"/>
                    </a:lnTo>
                    <a:lnTo>
                      <a:pt x="766519" y="645636"/>
                    </a:lnTo>
                    <a:lnTo>
                      <a:pt x="765027" y="646233"/>
                    </a:lnTo>
                    <a:lnTo>
                      <a:pt x="763237" y="645338"/>
                    </a:lnTo>
                    <a:lnTo>
                      <a:pt x="761446" y="643249"/>
                    </a:lnTo>
                    <a:lnTo>
                      <a:pt x="760700" y="641906"/>
                    </a:lnTo>
                    <a:lnTo>
                      <a:pt x="759954" y="640713"/>
                    </a:lnTo>
                    <a:lnTo>
                      <a:pt x="758910" y="639371"/>
                    </a:lnTo>
                    <a:lnTo>
                      <a:pt x="758463" y="637879"/>
                    </a:lnTo>
                    <a:lnTo>
                      <a:pt x="758761" y="636835"/>
                    </a:lnTo>
                    <a:lnTo>
                      <a:pt x="759805" y="634896"/>
                    </a:lnTo>
                    <a:lnTo>
                      <a:pt x="760252" y="633255"/>
                    </a:lnTo>
                    <a:lnTo>
                      <a:pt x="759655" y="631912"/>
                    </a:lnTo>
                    <a:lnTo>
                      <a:pt x="758909" y="629973"/>
                    </a:lnTo>
                    <a:lnTo>
                      <a:pt x="758312" y="626095"/>
                    </a:lnTo>
                    <a:lnTo>
                      <a:pt x="757566" y="623410"/>
                    </a:lnTo>
                    <a:lnTo>
                      <a:pt x="754732" y="620874"/>
                    </a:lnTo>
                    <a:lnTo>
                      <a:pt x="753090" y="618935"/>
                    </a:lnTo>
                    <a:lnTo>
                      <a:pt x="751897" y="616995"/>
                    </a:lnTo>
                    <a:lnTo>
                      <a:pt x="752046" y="615951"/>
                    </a:lnTo>
                    <a:lnTo>
                      <a:pt x="750852" y="614161"/>
                    </a:lnTo>
                    <a:lnTo>
                      <a:pt x="749509" y="610283"/>
                    </a:lnTo>
                    <a:lnTo>
                      <a:pt x="748913" y="608045"/>
                    </a:lnTo>
                    <a:lnTo>
                      <a:pt x="748017" y="605807"/>
                    </a:lnTo>
                    <a:lnTo>
                      <a:pt x="747420" y="603122"/>
                    </a:lnTo>
                    <a:lnTo>
                      <a:pt x="746973" y="601332"/>
                    </a:lnTo>
                    <a:lnTo>
                      <a:pt x="745481" y="599393"/>
                    </a:lnTo>
                    <a:lnTo>
                      <a:pt x="743690" y="597155"/>
                    </a:lnTo>
                    <a:lnTo>
                      <a:pt x="741900" y="595365"/>
                    </a:lnTo>
                    <a:lnTo>
                      <a:pt x="739364" y="594470"/>
                    </a:lnTo>
                    <a:lnTo>
                      <a:pt x="737574" y="593128"/>
                    </a:lnTo>
                    <a:lnTo>
                      <a:pt x="735635" y="591188"/>
                    </a:lnTo>
                    <a:lnTo>
                      <a:pt x="734590" y="588504"/>
                    </a:lnTo>
                    <a:lnTo>
                      <a:pt x="734291" y="587459"/>
                    </a:lnTo>
                    <a:lnTo>
                      <a:pt x="733546" y="588056"/>
                    </a:lnTo>
                    <a:lnTo>
                      <a:pt x="733397" y="588951"/>
                    </a:lnTo>
                    <a:lnTo>
                      <a:pt x="732054" y="591039"/>
                    </a:lnTo>
                    <a:lnTo>
                      <a:pt x="731309" y="592829"/>
                    </a:lnTo>
                    <a:lnTo>
                      <a:pt x="731010" y="595514"/>
                    </a:lnTo>
                    <a:lnTo>
                      <a:pt x="729966" y="598199"/>
                    </a:lnTo>
                    <a:lnTo>
                      <a:pt x="728773" y="600736"/>
                    </a:lnTo>
                    <a:lnTo>
                      <a:pt x="728624" y="602227"/>
                    </a:lnTo>
                    <a:lnTo>
                      <a:pt x="727879" y="603122"/>
                    </a:lnTo>
                    <a:lnTo>
                      <a:pt x="726536" y="604465"/>
                    </a:lnTo>
                    <a:lnTo>
                      <a:pt x="724597" y="607895"/>
                    </a:lnTo>
                    <a:lnTo>
                      <a:pt x="724149" y="608045"/>
                    </a:lnTo>
                    <a:lnTo>
                      <a:pt x="722061" y="611028"/>
                    </a:lnTo>
                    <a:lnTo>
                      <a:pt x="719823" y="611476"/>
                    </a:lnTo>
                    <a:lnTo>
                      <a:pt x="715348" y="611625"/>
                    </a:lnTo>
                    <a:lnTo>
                      <a:pt x="710127" y="615354"/>
                    </a:lnTo>
                    <a:lnTo>
                      <a:pt x="709680" y="616697"/>
                    </a:lnTo>
                    <a:lnTo>
                      <a:pt x="709979" y="618636"/>
                    </a:lnTo>
                    <a:lnTo>
                      <a:pt x="711172" y="621321"/>
                    </a:lnTo>
                    <a:lnTo>
                      <a:pt x="711471" y="623410"/>
                    </a:lnTo>
                    <a:lnTo>
                      <a:pt x="710576" y="626094"/>
                    </a:lnTo>
                    <a:lnTo>
                      <a:pt x="708189" y="629675"/>
                    </a:lnTo>
                    <a:lnTo>
                      <a:pt x="706549" y="629675"/>
                    </a:lnTo>
                    <a:lnTo>
                      <a:pt x="704908" y="630719"/>
                    </a:lnTo>
                    <a:lnTo>
                      <a:pt x="703118" y="632658"/>
                    </a:lnTo>
                    <a:lnTo>
                      <a:pt x="702820" y="634448"/>
                    </a:lnTo>
                    <a:lnTo>
                      <a:pt x="703864" y="636238"/>
                    </a:lnTo>
                    <a:lnTo>
                      <a:pt x="701477" y="641459"/>
                    </a:lnTo>
                    <a:lnTo>
                      <a:pt x="699539" y="643398"/>
                    </a:lnTo>
                    <a:lnTo>
                      <a:pt x="698942" y="645039"/>
                    </a:lnTo>
                    <a:lnTo>
                      <a:pt x="699390" y="647575"/>
                    </a:lnTo>
                    <a:lnTo>
                      <a:pt x="699987" y="649813"/>
                    </a:lnTo>
                    <a:lnTo>
                      <a:pt x="698495" y="651453"/>
                    </a:lnTo>
                    <a:lnTo>
                      <a:pt x="696854" y="654138"/>
                    </a:lnTo>
                    <a:lnTo>
                      <a:pt x="696258" y="656525"/>
                    </a:lnTo>
                    <a:lnTo>
                      <a:pt x="695298" y="658970"/>
                    </a:lnTo>
                    <a:lnTo>
                      <a:pt x="694254" y="660910"/>
                    </a:lnTo>
                    <a:lnTo>
                      <a:pt x="695148" y="661506"/>
                    </a:lnTo>
                    <a:lnTo>
                      <a:pt x="697088" y="661507"/>
                    </a:lnTo>
                    <a:lnTo>
                      <a:pt x="698281" y="661954"/>
                    </a:lnTo>
                    <a:lnTo>
                      <a:pt x="698431" y="663297"/>
                    </a:lnTo>
                    <a:lnTo>
                      <a:pt x="699475" y="664639"/>
                    </a:lnTo>
                    <a:lnTo>
                      <a:pt x="700370" y="665087"/>
                    </a:lnTo>
                    <a:lnTo>
                      <a:pt x="700520" y="666279"/>
                    </a:lnTo>
                    <a:lnTo>
                      <a:pt x="699773" y="668070"/>
                    </a:lnTo>
                    <a:lnTo>
                      <a:pt x="698730" y="669561"/>
                    </a:lnTo>
                    <a:lnTo>
                      <a:pt x="699177" y="672247"/>
                    </a:lnTo>
                    <a:lnTo>
                      <a:pt x="698282" y="674037"/>
                    </a:lnTo>
                    <a:lnTo>
                      <a:pt x="698282" y="675230"/>
                    </a:lnTo>
                    <a:lnTo>
                      <a:pt x="697984" y="677169"/>
                    </a:lnTo>
                    <a:lnTo>
                      <a:pt x="697090" y="679258"/>
                    </a:lnTo>
                    <a:lnTo>
                      <a:pt x="697089" y="680600"/>
                    </a:lnTo>
                    <a:lnTo>
                      <a:pt x="698880" y="683285"/>
                    </a:lnTo>
                    <a:lnTo>
                      <a:pt x="698880" y="685075"/>
                    </a:lnTo>
                    <a:lnTo>
                      <a:pt x="699179" y="686716"/>
                    </a:lnTo>
                    <a:lnTo>
                      <a:pt x="699924" y="688804"/>
                    </a:lnTo>
                    <a:lnTo>
                      <a:pt x="699477" y="690595"/>
                    </a:lnTo>
                    <a:lnTo>
                      <a:pt x="697836" y="691191"/>
                    </a:lnTo>
                    <a:lnTo>
                      <a:pt x="693958" y="693429"/>
                    </a:lnTo>
                    <a:lnTo>
                      <a:pt x="693809" y="694622"/>
                    </a:lnTo>
                    <a:lnTo>
                      <a:pt x="690676" y="697755"/>
                    </a:lnTo>
                    <a:lnTo>
                      <a:pt x="690527" y="699097"/>
                    </a:lnTo>
                    <a:lnTo>
                      <a:pt x="691572" y="700440"/>
                    </a:lnTo>
                    <a:lnTo>
                      <a:pt x="692914" y="700887"/>
                    </a:lnTo>
                    <a:lnTo>
                      <a:pt x="693810" y="701932"/>
                    </a:lnTo>
                    <a:lnTo>
                      <a:pt x="694705" y="703722"/>
                    </a:lnTo>
                    <a:lnTo>
                      <a:pt x="694705" y="706108"/>
                    </a:lnTo>
                    <a:lnTo>
                      <a:pt x="693512" y="707898"/>
                    </a:lnTo>
                    <a:lnTo>
                      <a:pt x="693512" y="709689"/>
                    </a:lnTo>
                    <a:lnTo>
                      <a:pt x="693959" y="711479"/>
                    </a:lnTo>
                    <a:lnTo>
                      <a:pt x="693512" y="713269"/>
                    </a:lnTo>
                    <a:lnTo>
                      <a:pt x="692170" y="716550"/>
                    </a:lnTo>
                    <a:lnTo>
                      <a:pt x="692170" y="718192"/>
                    </a:lnTo>
                    <a:lnTo>
                      <a:pt x="693811" y="719981"/>
                    </a:lnTo>
                    <a:lnTo>
                      <a:pt x="693812" y="721622"/>
                    </a:lnTo>
                    <a:lnTo>
                      <a:pt x="692021" y="723561"/>
                    </a:lnTo>
                    <a:lnTo>
                      <a:pt x="691574" y="724606"/>
                    </a:lnTo>
                    <a:lnTo>
                      <a:pt x="691872" y="727290"/>
                    </a:lnTo>
                    <a:lnTo>
                      <a:pt x="690083" y="727290"/>
                    </a:lnTo>
                    <a:lnTo>
                      <a:pt x="688889" y="728186"/>
                    </a:lnTo>
                    <a:lnTo>
                      <a:pt x="688591" y="730423"/>
                    </a:lnTo>
                    <a:lnTo>
                      <a:pt x="686950" y="733108"/>
                    </a:lnTo>
                    <a:lnTo>
                      <a:pt x="686950" y="735345"/>
                    </a:lnTo>
                    <a:lnTo>
                      <a:pt x="686503" y="736838"/>
                    </a:lnTo>
                    <a:lnTo>
                      <a:pt x="684564" y="738031"/>
                    </a:lnTo>
                    <a:lnTo>
                      <a:pt x="683371" y="739671"/>
                    </a:lnTo>
                    <a:lnTo>
                      <a:pt x="683299" y="740897"/>
                    </a:lnTo>
                    <a:lnTo>
                      <a:pt x="679574" y="740165"/>
                    </a:lnTo>
                    <a:lnTo>
                      <a:pt x="677352" y="742847"/>
                    </a:lnTo>
                    <a:lnTo>
                      <a:pt x="675432" y="744047"/>
                    </a:lnTo>
                    <a:lnTo>
                      <a:pt x="674471" y="743087"/>
                    </a:lnTo>
                    <a:lnTo>
                      <a:pt x="673751" y="739484"/>
                    </a:lnTo>
                    <a:lnTo>
                      <a:pt x="671830" y="732762"/>
                    </a:lnTo>
                    <a:lnTo>
                      <a:pt x="669962" y="733023"/>
                    </a:lnTo>
                    <a:lnTo>
                      <a:pt x="666308" y="733962"/>
                    </a:lnTo>
                    <a:lnTo>
                      <a:pt x="664388" y="731082"/>
                    </a:lnTo>
                    <a:lnTo>
                      <a:pt x="662227" y="728920"/>
                    </a:lnTo>
                    <a:lnTo>
                      <a:pt x="660066" y="725799"/>
                    </a:lnTo>
                    <a:lnTo>
                      <a:pt x="656313" y="725955"/>
                    </a:lnTo>
                    <a:lnTo>
                      <a:pt x="653887" y="725393"/>
                    </a:lnTo>
                    <a:lnTo>
                      <a:pt x="651460" y="726140"/>
                    </a:lnTo>
                    <a:lnTo>
                      <a:pt x="649383" y="728200"/>
                    </a:lnTo>
                    <a:lnTo>
                      <a:pt x="647462" y="730122"/>
                    </a:lnTo>
                    <a:lnTo>
                      <a:pt x="645061" y="734922"/>
                    </a:lnTo>
                    <a:lnTo>
                      <a:pt x="644821" y="738045"/>
                    </a:lnTo>
                    <a:lnTo>
                      <a:pt x="644341" y="739724"/>
                    </a:lnTo>
                    <a:lnTo>
                      <a:pt x="640271" y="741690"/>
                    </a:lnTo>
                    <a:lnTo>
                      <a:pt x="616003" y="759063"/>
                    </a:lnTo>
                    <a:lnTo>
                      <a:pt x="599643" y="766553"/>
                    </a:lnTo>
                    <a:lnTo>
                      <a:pt x="586017" y="769017"/>
                    </a:lnTo>
                    <a:lnTo>
                      <a:pt x="584207" y="770335"/>
                    </a:lnTo>
                    <a:lnTo>
                      <a:pt x="580159" y="773282"/>
                    </a:lnTo>
                    <a:lnTo>
                      <a:pt x="578661" y="772571"/>
                    </a:lnTo>
                    <a:lnTo>
                      <a:pt x="575784" y="769367"/>
                    </a:lnTo>
                    <a:lnTo>
                      <a:pt x="574119" y="769321"/>
                    </a:lnTo>
                    <a:lnTo>
                      <a:pt x="570963" y="771577"/>
                    </a:lnTo>
                    <a:lnTo>
                      <a:pt x="567891" y="774731"/>
                    </a:lnTo>
                    <a:lnTo>
                      <a:pt x="566270" y="774190"/>
                    </a:lnTo>
                    <a:lnTo>
                      <a:pt x="565370" y="772750"/>
                    </a:lnTo>
                    <a:lnTo>
                      <a:pt x="565370" y="770229"/>
                    </a:lnTo>
                    <a:lnTo>
                      <a:pt x="565550" y="766626"/>
                    </a:lnTo>
                    <a:lnTo>
                      <a:pt x="564469" y="764287"/>
                    </a:lnTo>
                    <a:lnTo>
                      <a:pt x="563750" y="762665"/>
                    </a:lnTo>
                    <a:lnTo>
                      <a:pt x="563290" y="760800"/>
                    </a:lnTo>
                    <a:lnTo>
                      <a:pt x="561409" y="760505"/>
                    </a:lnTo>
                    <a:lnTo>
                      <a:pt x="561413" y="759333"/>
                    </a:lnTo>
                    <a:lnTo>
                      <a:pt x="559443" y="759375"/>
                    </a:lnTo>
                    <a:lnTo>
                      <a:pt x="557087" y="761225"/>
                    </a:lnTo>
                    <a:lnTo>
                      <a:pt x="555647" y="763385"/>
                    </a:lnTo>
                    <a:lnTo>
                      <a:pt x="554566" y="765548"/>
                    </a:lnTo>
                    <a:lnTo>
                      <a:pt x="555287" y="768070"/>
                    </a:lnTo>
                    <a:lnTo>
                      <a:pt x="551866" y="772210"/>
                    </a:lnTo>
                    <a:lnTo>
                      <a:pt x="550965" y="774011"/>
                    </a:lnTo>
                    <a:lnTo>
                      <a:pt x="551146" y="776171"/>
                    </a:lnTo>
                    <a:lnTo>
                      <a:pt x="550605" y="778331"/>
                    </a:lnTo>
                    <a:lnTo>
                      <a:pt x="547725" y="778871"/>
                    </a:lnTo>
                    <a:lnTo>
                      <a:pt x="545384" y="779412"/>
                    </a:lnTo>
                    <a:lnTo>
                      <a:pt x="543223" y="781210"/>
                    </a:lnTo>
                    <a:lnTo>
                      <a:pt x="542143" y="782471"/>
                    </a:lnTo>
                    <a:lnTo>
                      <a:pt x="541062" y="783552"/>
                    </a:lnTo>
                    <a:lnTo>
                      <a:pt x="541005" y="785980"/>
                    </a:lnTo>
                    <a:lnTo>
                      <a:pt x="538722" y="787152"/>
                    </a:lnTo>
                    <a:lnTo>
                      <a:pt x="537101" y="788054"/>
                    </a:lnTo>
                    <a:lnTo>
                      <a:pt x="536201" y="788413"/>
                    </a:lnTo>
                    <a:lnTo>
                      <a:pt x="536021" y="790575"/>
                    </a:lnTo>
                    <a:lnTo>
                      <a:pt x="535301" y="792556"/>
                    </a:lnTo>
                    <a:lnTo>
                      <a:pt x="532960" y="793276"/>
                    </a:lnTo>
                    <a:lnTo>
                      <a:pt x="530924" y="794756"/>
                    </a:lnTo>
                    <a:lnTo>
                      <a:pt x="532006" y="797571"/>
                    </a:lnTo>
                    <a:lnTo>
                      <a:pt x="533780" y="801426"/>
                    </a:lnTo>
                    <a:lnTo>
                      <a:pt x="534020" y="812952"/>
                    </a:lnTo>
                    <a:lnTo>
                      <a:pt x="529459" y="818474"/>
                    </a:lnTo>
                    <a:lnTo>
                      <a:pt x="520613" y="820555"/>
                    </a:lnTo>
                    <a:lnTo>
                      <a:pt x="518615" y="821797"/>
                    </a:lnTo>
                    <a:lnTo>
                      <a:pt x="514506" y="830050"/>
                    </a:lnTo>
                    <a:lnTo>
                      <a:pt x="512688" y="830977"/>
                    </a:lnTo>
                    <a:lnTo>
                      <a:pt x="510895" y="830628"/>
                    </a:lnTo>
                    <a:lnTo>
                      <a:pt x="504151" y="824064"/>
                    </a:lnTo>
                    <a:lnTo>
                      <a:pt x="502328" y="823756"/>
                    </a:lnTo>
                    <a:lnTo>
                      <a:pt x="498247" y="820633"/>
                    </a:lnTo>
                    <a:lnTo>
                      <a:pt x="496326" y="817994"/>
                    </a:lnTo>
                    <a:lnTo>
                      <a:pt x="494886" y="817034"/>
                    </a:lnTo>
                    <a:lnTo>
                      <a:pt x="492005" y="815111"/>
                    </a:lnTo>
                    <a:lnTo>
                      <a:pt x="490136" y="813823"/>
                    </a:lnTo>
                    <a:lnTo>
                      <a:pt x="486002" y="814391"/>
                    </a:lnTo>
                    <a:lnTo>
                      <a:pt x="482401" y="810552"/>
                    </a:lnTo>
                    <a:lnTo>
                      <a:pt x="482401" y="803589"/>
                    </a:lnTo>
                    <a:lnTo>
                      <a:pt x="482401" y="801426"/>
                    </a:lnTo>
                    <a:lnTo>
                      <a:pt x="482401" y="800226"/>
                    </a:lnTo>
                    <a:lnTo>
                      <a:pt x="482641" y="797826"/>
                    </a:lnTo>
                    <a:lnTo>
                      <a:pt x="483602" y="790864"/>
                    </a:lnTo>
                    <a:lnTo>
                      <a:pt x="483361" y="778859"/>
                    </a:lnTo>
                    <a:lnTo>
                      <a:pt x="483866" y="776882"/>
                    </a:lnTo>
                    <a:lnTo>
                      <a:pt x="482882" y="774536"/>
                    </a:lnTo>
                    <a:lnTo>
                      <a:pt x="480721" y="773816"/>
                    </a:lnTo>
                    <a:lnTo>
                      <a:pt x="479520" y="774057"/>
                    </a:lnTo>
                    <a:lnTo>
                      <a:pt x="477600" y="774776"/>
                    </a:lnTo>
                    <a:lnTo>
                      <a:pt x="475679" y="776699"/>
                    </a:lnTo>
                    <a:lnTo>
                      <a:pt x="473518" y="775976"/>
                    </a:lnTo>
                    <a:lnTo>
                      <a:pt x="472798" y="773336"/>
                    </a:lnTo>
                    <a:lnTo>
                      <a:pt x="471837" y="769977"/>
                    </a:lnTo>
                    <a:lnTo>
                      <a:pt x="470877" y="765894"/>
                    </a:lnTo>
                    <a:lnTo>
                      <a:pt x="470877" y="762775"/>
                    </a:lnTo>
                    <a:lnTo>
                      <a:pt x="471838" y="760132"/>
                    </a:lnTo>
                    <a:lnTo>
                      <a:pt x="469815" y="758634"/>
                    </a:lnTo>
                    <a:lnTo>
                      <a:pt x="466013" y="755508"/>
                    </a:lnTo>
                    <a:lnTo>
                      <a:pt x="464096" y="754968"/>
                    </a:lnTo>
                    <a:lnTo>
                      <a:pt x="462301" y="755508"/>
                    </a:lnTo>
                    <a:lnTo>
                      <a:pt x="460433" y="755569"/>
                    </a:lnTo>
                    <a:lnTo>
                      <a:pt x="459473" y="756772"/>
                    </a:lnTo>
                    <a:lnTo>
                      <a:pt x="456276" y="759473"/>
                    </a:lnTo>
                    <a:lnTo>
                      <a:pt x="454191" y="760132"/>
                    </a:lnTo>
                    <a:lnTo>
                      <a:pt x="452511" y="759891"/>
                    </a:lnTo>
                    <a:lnTo>
                      <a:pt x="451310" y="758932"/>
                    </a:lnTo>
                    <a:lnTo>
                      <a:pt x="450382" y="756237"/>
                    </a:lnTo>
                    <a:lnTo>
                      <a:pt x="448181" y="756328"/>
                    </a:lnTo>
                    <a:lnTo>
                      <a:pt x="444347" y="760132"/>
                    </a:lnTo>
                    <a:lnTo>
                      <a:pt x="442426" y="761331"/>
                    </a:lnTo>
                    <a:lnTo>
                      <a:pt x="439785" y="763254"/>
                    </a:lnTo>
                    <a:lnTo>
                      <a:pt x="436490" y="762619"/>
                    </a:lnTo>
                    <a:lnTo>
                      <a:pt x="432776" y="761614"/>
                    </a:lnTo>
                    <a:lnTo>
                      <a:pt x="430245" y="762146"/>
                    </a:lnTo>
                    <a:lnTo>
                      <a:pt x="425997" y="769825"/>
                    </a:lnTo>
                    <a:lnTo>
                      <a:pt x="423591" y="771511"/>
                    </a:lnTo>
                    <a:lnTo>
                      <a:pt x="420339" y="773576"/>
                    </a:lnTo>
                    <a:lnTo>
                      <a:pt x="416779" y="774193"/>
                    </a:lnTo>
                    <a:lnTo>
                      <a:pt x="414353" y="778200"/>
                    </a:lnTo>
                    <a:lnTo>
                      <a:pt x="411455" y="780779"/>
                    </a:lnTo>
                    <a:lnTo>
                      <a:pt x="410975" y="783182"/>
                    </a:lnTo>
                    <a:lnTo>
                      <a:pt x="411455" y="786782"/>
                    </a:lnTo>
                    <a:lnTo>
                      <a:pt x="411083" y="790867"/>
                    </a:lnTo>
                    <a:lnTo>
                      <a:pt x="405329" y="797681"/>
                    </a:lnTo>
                    <a:lnTo>
                      <a:pt x="403503" y="799342"/>
                    </a:lnTo>
                    <a:lnTo>
                      <a:pt x="401354" y="799743"/>
                    </a:lnTo>
                    <a:lnTo>
                      <a:pt x="393708" y="798127"/>
                    </a:lnTo>
                    <a:lnTo>
                      <a:pt x="391427" y="797179"/>
                    </a:lnTo>
                    <a:lnTo>
                      <a:pt x="389575" y="795402"/>
                    </a:lnTo>
                    <a:lnTo>
                      <a:pt x="388167" y="793744"/>
                    </a:lnTo>
                    <a:lnTo>
                      <a:pt x="386246" y="790624"/>
                    </a:lnTo>
                    <a:lnTo>
                      <a:pt x="384566" y="787741"/>
                    </a:lnTo>
                    <a:lnTo>
                      <a:pt x="382885" y="785102"/>
                    </a:lnTo>
                    <a:lnTo>
                      <a:pt x="380149" y="781486"/>
                    </a:lnTo>
                    <a:lnTo>
                      <a:pt x="376883" y="778139"/>
                    </a:lnTo>
                    <a:lnTo>
                      <a:pt x="374002" y="775976"/>
                    </a:lnTo>
                    <a:lnTo>
                      <a:pt x="371712" y="772829"/>
                    </a:lnTo>
                    <a:lnTo>
                      <a:pt x="371696" y="768652"/>
                    </a:lnTo>
                    <a:lnTo>
                      <a:pt x="369878" y="765827"/>
                    </a:lnTo>
                    <a:lnTo>
                      <a:pt x="369943" y="765204"/>
                    </a:lnTo>
                    <a:lnTo>
                      <a:pt x="370078" y="763901"/>
                    </a:lnTo>
                    <a:lnTo>
                      <a:pt x="371131" y="756765"/>
                    </a:lnTo>
                    <a:lnTo>
                      <a:pt x="370621" y="753771"/>
                    </a:lnTo>
                    <a:lnTo>
                      <a:pt x="368195" y="750235"/>
                    </a:lnTo>
                    <a:lnTo>
                      <a:pt x="367147" y="742583"/>
                    </a:lnTo>
                    <a:lnTo>
                      <a:pt x="364995" y="739156"/>
                    </a:lnTo>
                    <a:lnTo>
                      <a:pt x="362611" y="731944"/>
                    </a:lnTo>
                    <a:lnTo>
                      <a:pt x="360317" y="728679"/>
                    </a:lnTo>
                    <a:lnTo>
                      <a:pt x="357676" y="726039"/>
                    </a:lnTo>
                    <a:lnTo>
                      <a:pt x="353835" y="725799"/>
                    </a:lnTo>
                    <a:lnTo>
                      <a:pt x="350473" y="724599"/>
                    </a:lnTo>
                    <a:lnTo>
                      <a:pt x="347352" y="718837"/>
                    </a:lnTo>
                    <a:lnTo>
                      <a:pt x="345431" y="714514"/>
                    </a:lnTo>
                    <a:lnTo>
                      <a:pt x="345296" y="708575"/>
                    </a:lnTo>
                    <a:lnTo>
                      <a:pt x="344871" y="706698"/>
                    </a:lnTo>
                    <a:lnTo>
                      <a:pt x="347475" y="701370"/>
                    </a:lnTo>
                    <a:lnTo>
                      <a:pt x="348671" y="694705"/>
                    </a:lnTo>
                    <a:lnTo>
                      <a:pt x="347686" y="692388"/>
                    </a:lnTo>
                    <a:lnTo>
                      <a:pt x="345312" y="690127"/>
                    </a:lnTo>
                    <a:lnTo>
                      <a:pt x="341625" y="688852"/>
                    </a:lnTo>
                    <a:lnTo>
                      <a:pt x="340489" y="687546"/>
                    </a:lnTo>
                    <a:lnTo>
                      <a:pt x="340800" y="681925"/>
                    </a:lnTo>
                    <a:lnTo>
                      <a:pt x="339410" y="680088"/>
                    </a:lnTo>
                    <a:lnTo>
                      <a:pt x="335711" y="677575"/>
                    </a:lnTo>
                    <a:lnTo>
                      <a:pt x="333034" y="677378"/>
                    </a:lnTo>
                    <a:lnTo>
                      <a:pt x="330856" y="676114"/>
                    </a:lnTo>
                    <a:lnTo>
                      <a:pt x="327500" y="672542"/>
                    </a:lnTo>
                    <a:lnTo>
                      <a:pt x="324967" y="671138"/>
                    </a:lnTo>
                    <a:lnTo>
                      <a:pt x="321626" y="670762"/>
                    </a:lnTo>
                    <a:lnTo>
                      <a:pt x="319723" y="670546"/>
                    </a:lnTo>
                    <a:lnTo>
                      <a:pt x="314461" y="669859"/>
                    </a:lnTo>
                    <a:lnTo>
                      <a:pt x="311820" y="669860"/>
                    </a:lnTo>
                    <a:lnTo>
                      <a:pt x="308218" y="670339"/>
                    </a:lnTo>
                    <a:lnTo>
                      <a:pt x="300295" y="669619"/>
                    </a:lnTo>
                    <a:lnTo>
                      <a:pt x="295733" y="668900"/>
                    </a:lnTo>
                    <a:lnTo>
                      <a:pt x="293333" y="667697"/>
                    </a:lnTo>
                    <a:lnTo>
                      <a:pt x="290211" y="666977"/>
                    </a:lnTo>
                    <a:lnTo>
                      <a:pt x="286412" y="668265"/>
                    </a:lnTo>
                    <a:lnTo>
                      <a:pt x="283687" y="667836"/>
                    </a:lnTo>
                    <a:lnTo>
                      <a:pt x="281088" y="668176"/>
                    </a:lnTo>
                    <a:lnTo>
                      <a:pt x="277007" y="668417"/>
                    </a:lnTo>
                    <a:lnTo>
                      <a:pt x="274126" y="669620"/>
                    </a:lnTo>
                    <a:lnTo>
                      <a:pt x="271485" y="671060"/>
                    </a:lnTo>
                    <a:lnTo>
                      <a:pt x="269316" y="673906"/>
                    </a:lnTo>
                    <a:lnTo>
                      <a:pt x="266848" y="673994"/>
                    </a:lnTo>
                    <a:lnTo>
                      <a:pt x="259960" y="672980"/>
                    </a:lnTo>
                    <a:lnTo>
                      <a:pt x="253958" y="670340"/>
                    </a:lnTo>
                    <a:lnTo>
                      <a:pt x="251557" y="666257"/>
                    </a:lnTo>
                    <a:lnTo>
                      <a:pt x="249397" y="660735"/>
                    </a:lnTo>
                    <a:lnTo>
                      <a:pt x="247956" y="656894"/>
                    </a:lnTo>
                    <a:lnTo>
                      <a:pt x="252132" y="645178"/>
                    </a:lnTo>
                    <a:lnTo>
                      <a:pt x="246909" y="638286"/>
                    </a:lnTo>
                    <a:lnTo>
                      <a:pt x="251798" y="636967"/>
                    </a:lnTo>
                    <a:lnTo>
                      <a:pt x="254199" y="637207"/>
                    </a:lnTo>
                    <a:lnTo>
                      <a:pt x="255159" y="635767"/>
                    </a:lnTo>
                    <a:lnTo>
                      <a:pt x="256119" y="633364"/>
                    </a:lnTo>
                    <a:lnTo>
                      <a:pt x="259314" y="632663"/>
                    </a:lnTo>
                    <a:lnTo>
                      <a:pt x="258239" y="628562"/>
                    </a:lnTo>
                    <a:lnTo>
                      <a:pt x="259876" y="620597"/>
                    </a:lnTo>
                    <a:lnTo>
                      <a:pt x="257814" y="612808"/>
                    </a:lnTo>
                    <a:lnTo>
                      <a:pt x="258820" y="601168"/>
                    </a:lnTo>
                    <a:lnTo>
                      <a:pt x="259927" y="599506"/>
                    </a:lnTo>
                    <a:lnTo>
                      <a:pt x="257074" y="596766"/>
                    </a:lnTo>
                    <a:lnTo>
                      <a:pt x="253196" y="594539"/>
                    </a:lnTo>
                    <a:lnTo>
                      <a:pt x="253661" y="589260"/>
                    </a:lnTo>
                    <a:lnTo>
                      <a:pt x="253821" y="584636"/>
                    </a:lnTo>
                    <a:lnTo>
                      <a:pt x="254618" y="580329"/>
                    </a:lnTo>
                    <a:lnTo>
                      <a:pt x="255256" y="577777"/>
                    </a:lnTo>
                    <a:lnTo>
                      <a:pt x="257489" y="573789"/>
                    </a:lnTo>
                    <a:lnTo>
                      <a:pt x="259403" y="569804"/>
                    </a:lnTo>
                    <a:lnTo>
                      <a:pt x="259882" y="566134"/>
                    </a:lnTo>
                    <a:lnTo>
                      <a:pt x="260041" y="561188"/>
                    </a:lnTo>
                    <a:lnTo>
                      <a:pt x="260201" y="556723"/>
                    </a:lnTo>
                    <a:lnTo>
                      <a:pt x="259084" y="551462"/>
                    </a:lnTo>
                    <a:lnTo>
                      <a:pt x="257020" y="542546"/>
                    </a:lnTo>
                    <a:lnTo>
                      <a:pt x="257021" y="537482"/>
                    </a:lnTo>
                    <a:lnTo>
                      <a:pt x="255430" y="533287"/>
                    </a:lnTo>
                    <a:lnTo>
                      <a:pt x="249065" y="527935"/>
                    </a:lnTo>
                    <a:lnTo>
                      <a:pt x="243278" y="525331"/>
                    </a:lnTo>
                    <a:lnTo>
                      <a:pt x="237782" y="523739"/>
                    </a:lnTo>
                    <a:lnTo>
                      <a:pt x="233660" y="519754"/>
                    </a:lnTo>
                    <a:lnTo>
                      <a:pt x="229830" y="517138"/>
                    </a:lnTo>
                    <a:lnTo>
                      <a:pt x="229055" y="514301"/>
                    </a:lnTo>
                    <a:lnTo>
                      <a:pt x="230639" y="512712"/>
                    </a:lnTo>
                    <a:lnTo>
                      <a:pt x="232224" y="509942"/>
                    </a:lnTo>
                    <a:lnTo>
                      <a:pt x="232280" y="507223"/>
                    </a:lnTo>
                    <a:lnTo>
                      <a:pt x="231135" y="505620"/>
                    </a:lnTo>
                    <a:lnTo>
                      <a:pt x="229990" y="503101"/>
                    </a:lnTo>
                    <a:lnTo>
                      <a:pt x="227986" y="501075"/>
                    </a:lnTo>
                    <a:lnTo>
                      <a:pt x="226840" y="500042"/>
                    </a:lnTo>
                    <a:lnTo>
                      <a:pt x="225489" y="498851"/>
                    </a:lnTo>
                    <a:lnTo>
                      <a:pt x="224436" y="498326"/>
                    </a:lnTo>
                    <a:lnTo>
                      <a:pt x="223062" y="498326"/>
                    </a:lnTo>
                    <a:lnTo>
                      <a:pt x="221925" y="498851"/>
                    </a:lnTo>
                    <a:lnTo>
                      <a:pt x="220085" y="498666"/>
                    </a:lnTo>
                    <a:lnTo>
                      <a:pt x="218825" y="497864"/>
                    </a:lnTo>
                    <a:lnTo>
                      <a:pt x="217567" y="496871"/>
                    </a:lnTo>
                    <a:lnTo>
                      <a:pt x="216650" y="495692"/>
                    </a:lnTo>
                    <a:lnTo>
                      <a:pt x="216307" y="493973"/>
                    </a:lnTo>
                    <a:lnTo>
                      <a:pt x="216379" y="492117"/>
                    </a:lnTo>
                    <a:lnTo>
                      <a:pt x="216307" y="490884"/>
                    </a:lnTo>
                    <a:lnTo>
                      <a:pt x="216879" y="489395"/>
                    </a:lnTo>
                    <a:lnTo>
                      <a:pt x="217567" y="487758"/>
                    </a:lnTo>
                    <a:lnTo>
                      <a:pt x="216234" y="485239"/>
                    </a:lnTo>
                    <a:lnTo>
                      <a:pt x="214520" y="484383"/>
                    </a:lnTo>
                    <a:lnTo>
                      <a:pt x="213021" y="483310"/>
                    </a:lnTo>
                    <a:lnTo>
                      <a:pt x="212378" y="480528"/>
                    </a:lnTo>
                    <a:lnTo>
                      <a:pt x="211950" y="478599"/>
                    </a:lnTo>
                    <a:lnTo>
                      <a:pt x="209892" y="476652"/>
                    </a:lnTo>
                    <a:lnTo>
                      <a:pt x="208577" y="475747"/>
                    </a:lnTo>
                    <a:lnTo>
                      <a:pt x="207269" y="473499"/>
                    </a:lnTo>
                    <a:lnTo>
                      <a:pt x="206476" y="471916"/>
                    </a:lnTo>
                    <a:lnTo>
                      <a:pt x="200013" y="466789"/>
                    </a:lnTo>
                    <a:lnTo>
                      <a:pt x="196211" y="463842"/>
                    </a:lnTo>
                    <a:lnTo>
                      <a:pt x="195163" y="470412"/>
                    </a:lnTo>
                    <a:lnTo>
                      <a:pt x="193582" y="473213"/>
                    </a:lnTo>
                    <a:lnTo>
                      <a:pt x="190134" y="475802"/>
                    </a:lnTo>
                    <a:lnTo>
                      <a:pt x="182067" y="473672"/>
                    </a:lnTo>
                    <a:lnTo>
                      <a:pt x="178425" y="472387"/>
                    </a:lnTo>
                    <a:lnTo>
                      <a:pt x="175494" y="472509"/>
                    </a:lnTo>
                    <a:lnTo>
                      <a:pt x="172030" y="473310"/>
                    </a:lnTo>
                    <a:lnTo>
                      <a:pt x="168571" y="474528"/>
                    </a:lnTo>
                    <a:lnTo>
                      <a:pt x="167071" y="476457"/>
                    </a:lnTo>
                    <a:lnTo>
                      <a:pt x="166429" y="477742"/>
                    </a:lnTo>
                    <a:lnTo>
                      <a:pt x="164715" y="477743"/>
                    </a:lnTo>
                    <a:lnTo>
                      <a:pt x="160859" y="477098"/>
                    </a:lnTo>
                    <a:lnTo>
                      <a:pt x="159146" y="477527"/>
                    </a:lnTo>
                    <a:lnTo>
                      <a:pt x="154472" y="480996"/>
                    </a:lnTo>
                    <a:lnTo>
                      <a:pt x="146821" y="488061"/>
                    </a:lnTo>
                    <a:lnTo>
                      <a:pt x="143028" y="489538"/>
                    </a:lnTo>
                    <a:lnTo>
                      <a:pt x="136701" y="480473"/>
                    </a:lnTo>
                    <a:lnTo>
                      <a:pt x="134940" y="479243"/>
                    </a:lnTo>
                    <a:lnTo>
                      <a:pt x="134297" y="477742"/>
                    </a:lnTo>
                    <a:lnTo>
                      <a:pt x="132154" y="476886"/>
                    </a:lnTo>
                    <a:lnTo>
                      <a:pt x="128941" y="476029"/>
                    </a:lnTo>
                    <a:lnTo>
                      <a:pt x="125728" y="474744"/>
                    </a:lnTo>
                    <a:lnTo>
                      <a:pt x="123586" y="474316"/>
                    </a:lnTo>
                    <a:lnTo>
                      <a:pt x="122729" y="471959"/>
                    </a:lnTo>
                    <a:lnTo>
                      <a:pt x="118017" y="470485"/>
                    </a:lnTo>
                    <a:lnTo>
                      <a:pt x="112510" y="468046"/>
                    </a:lnTo>
                    <a:lnTo>
                      <a:pt x="107706" y="463386"/>
                    </a:lnTo>
                    <a:lnTo>
                      <a:pt x="106161" y="459018"/>
                    </a:lnTo>
                    <a:lnTo>
                      <a:pt x="105771" y="454716"/>
                    </a:lnTo>
                    <a:lnTo>
                      <a:pt x="103267" y="451888"/>
                    </a:lnTo>
                    <a:lnTo>
                      <a:pt x="100545" y="450236"/>
                    </a:lnTo>
                    <a:lnTo>
                      <a:pt x="97129" y="448483"/>
                    </a:lnTo>
                    <a:lnTo>
                      <a:pt x="95121" y="447165"/>
                    </a:lnTo>
                    <a:lnTo>
                      <a:pt x="94682" y="440160"/>
                    </a:lnTo>
                    <a:lnTo>
                      <a:pt x="93502" y="435534"/>
                    </a:lnTo>
                    <a:lnTo>
                      <a:pt x="91080" y="431693"/>
                    </a:lnTo>
                    <a:lnTo>
                      <a:pt x="88518" y="426007"/>
                    </a:lnTo>
                    <a:lnTo>
                      <a:pt x="86846" y="421958"/>
                    </a:lnTo>
                    <a:lnTo>
                      <a:pt x="86674" y="417562"/>
                    </a:lnTo>
                    <a:lnTo>
                      <a:pt x="86857" y="412753"/>
                    </a:lnTo>
                    <a:lnTo>
                      <a:pt x="86587" y="406973"/>
                    </a:lnTo>
                    <a:lnTo>
                      <a:pt x="86125" y="401748"/>
                    </a:lnTo>
                    <a:lnTo>
                      <a:pt x="82187" y="397094"/>
                    </a:lnTo>
                    <a:lnTo>
                      <a:pt x="79057" y="395165"/>
                    </a:lnTo>
                    <a:lnTo>
                      <a:pt x="76645" y="393570"/>
                    </a:lnTo>
                    <a:lnTo>
                      <a:pt x="75550" y="390171"/>
                    </a:lnTo>
                    <a:lnTo>
                      <a:pt x="74441" y="387549"/>
                    </a:lnTo>
                    <a:lnTo>
                      <a:pt x="72390" y="384323"/>
                    </a:lnTo>
                    <a:lnTo>
                      <a:pt x="71347" y="385265"/>
                    </a:lnTo>
                    <a:lnTo>
                      <a:pt x="69278" y="387592"/>
                    </a:lnTo>
                    <a:lnTo>
                      <a:pt x="66950" y="387072"/>
                    </a:lnTo>
                    <a:lnTo>
                      <a:pt x="63587" y="389403"/>
                    </a:lnTo>
                    <a:lnTo>
                      <a:pt x="60477" y="390308"/>
                    </a:lnTo>
                    <a:lnTo>
                      <a:pt x="56818" y="392598"/>
                    </a:lnTo>
                    <a:lnTo>
                      <a:pt x="53228" y="394804"/>
                    </a:lnTo>
                    <a:lnTo>
                      <a:pt x="48692" y="394530"/>
                    </a:lnTo>
                    <a:lnTo>
                      <a:pt x="43200" y="393786"/>
                    </a:lnTo>
                    <a:lnTo>
                      <a:pt x="39407" y="393224"/>
                    </a:lnTo>
                    <a:lnTo>
                      <a:pt x="34178" y="392926"/>
                    </a:lnTo>
                    <a:lnTo>
                      <a:pt x="31410" y="395845"/>
                    </a:lnTo>
                    <a:lnTo>
                      <a:pt x="28852" y="397510"/>
                    </a:lnTo>
                    <a:lnTo>
                      <a:pt x="24359" y="394761"/>
                    </a:lnTo>
                    <a:lnTo>
                      <a:pt x="22191" y="391368"/>
                    </a:lnTo>
                    <a:lnTo>
                      <a:pt x="21168" y="387850"/>
                    </a:lnTo>
                    <a:lnTo>
                      <a:pt x="20133" y="383455"/>
                    </a:lnTo>
                    <a:lnTo>
                      <a:pt x="18322" y="380089"/>
                    </a:lnTo>
                    <a:lnTo>
                      <a:pt x="15994" y="376729"/>
                    </a:lnTo>
                    <a:lnTo>
                      <a:pt x="11597" y="374919"/>
                    </a:lnTo>
                    <a:lnTo>
                      <a:pt x="7459" y="375435"/>
                    </a:lnTo>
                    <a:lnTo>
                      <a:pt x="3456" y="376761"/>
                    </a:lnTo>
                    <a:lnTo>
                      <a:pt x="4186" y="375448"/>
                    </a:lnTo>
                    <a:lnTo>
                      <a:pt x="5391" y="372075"/>
                    </a:lnTo>
                    <a:lnTo>
                      <a:pt x="4427" y="371352"/>
                    </a:lnTo>
                    <a:lnTo>
                      <a:pt x="4668" y="370147"/>
                    </a:lnTo>
                    <a:lnTo>
                      <a:pt x="6595" y="367978"/>
                    </a:lnTo>
                    <a:lnTo>
                      <a:pt x="6354" y="366050"/>
                    </a:lnTo>
                    <a:lnTo>
                      <a:pt x="3704" y="365568"/>
                    </a:lnTo>
                    <a:lnTo>
                      <a:pt x="1535" y="364123"/>
                    </a:lnTo>
                    <a:lnTo>
                      <a:pt x="0" y="362807"/>
                    </a:lnTo>
                    <a:close/>
                  </a:path>
                </a:pathLst>
              </a:custGeom>
              <a:solidFill>
                <a:srgbClr val="996633"/>
              </a:solidFill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90" name="object 106">
                <a:extLst>
                  <a:ext uri="{FF2B5EF4-FFF2-40B4-BE49-F238E27FC236}">
                    <a16:creationId xmlns:a16="http://schemas.microsoft.com/office/drawing/2014/main" id="{2C781F6B-4AF6-4BD1-82B4-4CF7EDDD6C22}"/>
                  </a:ext>
                </a:extLst>
              </p:cNvPr>
              <p:cNvSpPr/>
              <p:nvPr/>
            </p:nvSpPr>
            <p:spPr>
              <a:xfrm>
                <a:off x="2270440" y="9245004"/>
                <a:ext cx="787061" cy="759547"/>
              </a:xfrm>
              <a:custGeom>
                <a:avLst/>
                <a:gdLst/>
                <a:ahLst/>
                <a:cxnLst/>
                <a:rect l="l" t="t" r="r" b="b"/>
                <a:pathLst>
                  <a:path w="787061" h="759547">
                    <a:moveTo>
                      <a:pt x="0" y="320360"/>
                    </a:moveTo>
                    <a:lnTo>
                      <a:pt x="400" y="319949"/>
                    </a:lnTo>
                    <a:lnTo>
                      <a:pt x="1605" y="317085"/>
                    </a:lnTo>
                    <a:lnTo>
                      <a:pt x="2694" y="313613"/>
                    </a:lnTo>
                    <a:lnTo>
                      <a:pt x="4841" y="310921"/>
                    </a:lnTo>
                    <a:lnTo>
                      <a:pt x="7454" y="308196"/>
                    </a:lnTo>
                    <a:lnTo>
                      <a:pt x="11117" y="305016"/>
                    </a:lnTo>
                    <a:lnTo>
                      <a:pt x="15749" y="302392"/>
                    </a:lnTo>
                    <a:lnTo>
                      <a:pt x="21244" y="299940"/>
                    </a:lnTo>
                    <a:lnTo>
                      <a:pt x="25310" y="299287"/>
                    </a:lnTo>
                    <a:lnTo>
                      <a:pt x="30939" y="296519"/>
                    </a:lnTo>
                    <a:lnTo>
                      <a:pt x="34718" y="295034"/>
                    </a:lnTo>
                    <a:lnTo>
                      <a:pt x="37740" y="291434"/>
                    </a:lnTo>
                    <a:lnTo>
                      <a:pt x="37891" y="290146"/>
                    </a:lnTo>
                    <a:lnTo>
                      <a:pt x="38236" y="287151"/>
                    </a:lnTo>
                    <a:lnTo>
                      <a:pt x="37365" y="284502"/>
                    </a:lnTo>
                    <a:lnTo>
                      <a:pt x="35846" y="280274"/>
                    </a:lnTo>
                    <a:lnTo>
                      <a:pt x="34239" y="276981"/>
                    </a:lnTo>
                    <a:lnTo>
                      <a:pt x="31638" y="273982"/>
                    </a:lnTo>
                    <a:lnTo>
                      <a:pt x="29172" y="269429"/>
                    </a:lnTo>
                    <a:lnTo>
                      <a:pt x="27399" y="267230"/>
                    </a:lnTo>
                    <a:lnTo>
                      <a:pt x="25211" y="264590"/>
                    </a:lnTo>
                    <a:lnTo>
                      <a:pt x="22465" y="260520"/>
                    </a:lnTo>
                    <a:lnTo>
                      <a:pt x="19042" y="254411"/>
                    </a:lnTo>
                    <a:lnTo>
                      <a:pt x="20431" y="247658"/>
                    </a:lnTo>
                    <a:lnTo>
                      <a:pt x="19952" y="243335"/>
                    </a:lnTo>
                    <a:lnTo>
                      <a:pt x="19231" y="240215"/>
                    </a:lnTo>
                    <a:lnTo>
                      <a:pt x="17551" y="237332"/>
                    </a:lnTo>
                    <a:lnTo>
                      <a:pt x="14910" y="233493"/>
                    </a:lnTo>
                    <a:lnTo>
                      <a:pt x="11308" y="229410"/>
                    </a:lnTo>
                    <a:lnTo>
                      <a:pt x="9628" y="225567"/>
                    </a:lnTo>
                    <a:lnTo>
                      <a:pt x="7997" y="221983"/>
                    </a:lnTo>
                    <a:lnTo>
                      <a:pt x="8733" y="215519"/>
                    </a:lnTo>
                    <a:lnTo>
                      <a:pt x="8900" y="209790"/>
                    </a:lnTo>
                    <a:lnTo>
                      <a:pt x="10117" y="204686"/>
                    </a:lnTo>
                    <a:lnTo>
                      <a:pt x="11536" y="200263"/>
                    </a:lnTo>
                    <a:lnTo>
                      <a:pt x="12783" y="196782"/>
                    </a:lnTo>
                    <a:lnTo>
                      <a:pt x="15040" y="192149"/>
                    </a:lnTo>
                    <a:lnTo>
                      <a:pt x="18327" y="181885"/>
                    </a:lnTo>
                    <a:lnTo>
                      <a:pt x="19782" y="179164"/>
                    </a:lnTo>
                    <a:lnTo>
                      <a:pt x="23406" y="175214"/>
                    </a:lnTo>
                    <a:lnTo>
                      <a:pt x="30390" y="169270"/>
                    </a:lnTo>
                    <a:lnTo>
                      <a:pt x="33284" y="165989"/>
                    </a:lnTo>
                    <a:lnTo>
                      <a:pt x="34586" y="160955"/>
                    </a:lnTo>
                    <a:lnTo>
                      <a:pt x="33801" y="158458"/>
                    </a:lnTo>
                    <a:lnTo>
                      <a:pt x="31395" y="156065"/>
                    </a:lnTo>
                    <a:lnTo>
                      <a:pt x="27103" y="155728"/>
                    </a:lnTo>
                    <a:lnTo>
                      <a:pt x="24456" y="153276"/>
                    </a:lnTo>
                    <a:lnTo>
                      <a:pt x="24518" y="152513"/>
                    </a:lnTo>
                    <a:lnTo>
                      <a:pt x="24802" y="149078"/>
                    </a:lnTo>
                    <a:lnTo>
                      <a:pt x="27498" y="146350"/>
                    </a:lnTo>
                    <a:lnTo>
                      <a:pt x="31875" y="143206"/>
                    </a:lnTo>
                    <a:lnTo>
                      <a:pt x="32411" y="142729"/>
                    </a:lnTo>
                    <a:lnTo>
                      <a:pt x="33692" y="131726"/>
                    </a:lnTo>
                    <a:lnTo>
                      <a:pt x="31272" y="126784"/>
                    </a:lnTo>
                    <a:lnTo>
                      <a:pt x="26203" y="120548"/>
                    </a:lnTo>
                    <a:lnTo>
                      <a:pt x="24036" y="117133"/>
                    </a:lnTo>
                    <a:lnTo>
                      <a:pt x="20313" y="110113"/>
                    </a:lnTo>
                    <a:lnTo>
                      <a:pt x="20061" y="106267"/>
                    </a:lnTo>
                    <a:lnTo>
                      <a:pt x="22628" y="100302"/>
                    </a:lnTo>
                    <a:lnTo>
                      <a:pt x="26110" y="97677"/>
                    </a:lnTo>
                    <a:lnTo>
                      <a:pt x="29436" y="90158"/>
                    </a:lnTo>
                    <a:lnTo>
                      <a:pt x="32077" y="86319"/>
                    </a:lnTo>
                    <a:lnTo>
                      <a:pt x="31837" y="82956"/>
                    </a:lnTo>
                    <a:lnTo>
                      <a:pt x="34477" y="78636"/>
                    </a:lnTo>
                    <a:lnTo>
                      <a:pt x="35437" y="75753"/>
                    </a:lnTo>
                    <a:lnTo>
                      <a:pt x="36398" y="71914"/>
                    </a:lnTo>
                    <a:lnTo>
                      <a:pt x="38079" y="66152"/>
                    </a:lnTo>
                    <a:lnTo>
                      <a:pt x="37118" y="58469"/>
                    </a:lnTo>
                    <a:lnTo>
                      <a:pt x="36225" y="56057"/>
                    </a:lnTo>
                    <a:lnTo>
                      <a:pt x="33727" y="51121"/>
                    </a:lnTo>
                    <a:lnTo>
                      <a:pt x="34557" y="48363"/>
                    </a:lnTo>
                    <a:lnTo>
                      <a:pt x="36398" y="43341"/>
                    </a:lnTo>
                    <a:lnTo>
                      <a:pt x="39279" y="40702"/>
                    </a:lnTo>
                    <a:lnTo>
                      <a:pt x="39279" y="36859"/>
                    </a:lnTo>
                    <a:lnTo>
                      <a:pt x="41200" y="31340"/>
                    </a:lnTo>
                    <a:lnTo>
                      <a:pt x="41440" y="27257"/>
                    </a:lnTo>
                    <a:lnTo>
                      <a:pt x="41441" y="25337"/>
                    </a:lnTo>
                    <a:lnTo>
                      <a:pt x="39863" y="23441"/>
                    </a:lnTo>
                    <a:lnTo>
                      <a:pt x="41297" y="19176"/>
                    </a:lnTo>
                    <a:lnTo>
                      <a:pt x="44101" y="19225"/>
                    </a:lnTo>
                    <a:lnTo>
                      <a:pt x="49328" y="20586"/>
                    </a:lnTo>
                    <a:lnTo>
                      <a:pt x="50257" y="15264"/>
                    </a:lnTo>
                    <a:lnTo>
                      <a:pt x="53695" y="15048"/>
                    </a:lnTo>
                    <a:lnTo>
                      <a:pt x="56566" y="16931"/>
                    </a:lnTo>
                    <a:lnTo>
                      <a:pt x="58966" y="20054"/>
                    </a:lnTo>
                    <a:lnTo>
                      <a:pt x="60407" y="22934"/>
                    </a:lnTo>
                    <a:lnTo>
                      <a:pt x="63181" y="23818"/>
                    </a:lnTo>
                    <a:lnTo>
                      <a:pt x="65359" y="25082"/>
                    </a:lnTo>
                    <a:lnTo>
                      <a:pt x="67881" y="25285"/>
                    </a:lnTo>
                    <a:lnTo>
                      <a:pt x="72444" y="22463"/>
                    </a:lnTo>
                    <a:lnTo>
                      <a:pt x="71932" y="20534"/>
                    </a:lnTo>
                    <a:lnTo>
                      <a:pt x="73372" y="15972"/>
                    </a:lnTo>
                    <a:lnTo>
                      <a:pt x="75052" y="13092"/>
                    </a:lnTo>
                    <a:lnTo>
                      <a:pt x="77213" y="12852"/>
                    </a:lnTo>
                    <a:lnTo>
                      <a:pt x="80094" y="12132"/>
                    </a:lnTo>
                    <a:lnTo>
                      <a:pt x="81295" y="14052"/>
                    </a:lnTo>
                    <a:lnTo>
                      <a:pt x="83215" y="15252"/>
                    </a:lnTo>
                    <a:lnTo>
                      <a:pt x="86817" y="16212"/>
                    </a:lnTo>
                    <a:lnTo>
                      <a:pt x="89549" y="15216"/>
                    </a:lnTo>
                    <a:lnTo>
                      <a:pt x="99301" y="10449"/>
                    </a:lnTo>
                    <a:lnTo>
                      <a:pt x="105784" y="7810"/>
                    </a:lnTo>
                    <a:lnTo>
                      <a:pt x="108905" y="7330"/>
                    </a:lnTo>
                    <a:lnTo>
                      <a:pt x="111721" y="7096"/>
                    </a:lnTo>
                    <a:lnTo>
                      <a:pt x="116863" y="7074"/>
                    </a:lnTo>
                    <a:lnTo>
                      <a:pt x="127010" y="4598"/>
                    </a:lnTo>
                    <a:lnTo>
                      <a:pt x="135679" y="7740"/>
                    </a:lnTo>
                    <a:lnTo>
                      <a:pt x="135864" y="6473"/>
                    </a:lnTo>
                    <a:lnTo>
                      <a:pt x="141461" y="1521"/>
                    </a:lnTo>
                    <a:lnTo>
                      <a:pt x="143706" y="616"/>
                    </a:lnTo>
                    <a:lnTo>
                      <a:pt x="149210" y="0"/>
                    </a:lnTo>
                    <a:lnTo>
                      <a:pt x="150593" y="486"/>
                    </a:lnTo>
                    <a:lnTo>
                      <a:pt x="155816" y="7378"/>
                    </a:lnTo>
                    <a:lnTo>
                      <a:pt x="151640" y="19094"/>
                    </a:lnTo>
                    <a:lnTo>
                      <a:pt x="153081" y="22935"/>
                    </a:lnTo>
                    <a:lnTo>
                      <a:pt x="155241" y="28457"/>
                    </a:lnTo>
                    <a:lnTo>
                      <a:pt x="157642" y="32540"/>
                    </a:lnTo>
                    <a:lnTo>
                      <a:pt x="163644" y="35180"/>
                    </a:lnTo>
                    <a:lnTo>
                      <a:pt x="170532" y="36194"/>
                    </a:lnTo>
                    <a:lnTo>
                      <a:pt x="173001" y="36106"/>
                    </a:lnTo>
                    <a:lnTo>
                      <a:pt x="175169" y="33260"/>
                    </a:lnTo>
                    <a:lnTo>
                      <a:pt x="177810" y="31820"/>
                    </a:lnTo>
                    <a:lnTo>
                      <a:pt x="180691" y="30617"/>
                    </a:lnTo>
                    <a:lnTo>
                      <a:pt x="184773" y="30377"/>
                    </a:lnTo>
                    <a:lnTo>
                      <a:pt x="187371" y="30036"/>
                    </a:lnTo>
                    <a:lnTo>
                      <a:pt x="190096" y="30465"/>
                    </a:lnTo>
                    <a:lnTo>
                      <a:pt x="193895" y="29177"/>
                    </a:lnTo>
                    <a:lnTo>
                      <a:pt x="197017" y="29897"/>
                    </a:lnTo>
                    <a:lnTo>
                      <a:pt x="199418" y="31100"/>
                    </a:lnTo>
                    <a:lnTo>
                      <a:pt x="203979" y="31820"/>
                    </a:lnTo>
                    <a:lnTo>
                      <a:pt x="211902" y="32539"/>
                    </a:lnTo>
                    <a:lnTo>
                      <a:pt x="215504" y="32060"/>
                    </a:lnTo>
                    <a:lnTo>
                      <a:pt x="218145" y="32060"/>
                    </a:lnTo>
                    <a:lnTo>
                      <a:pt x="223407" y="32746"/>
                    </a:lnTo>
                    <a:lnTo>
                      <a:pt x="225310" y="32962"/>
                    </a:lnTo>
                    <a:lnTo>
                      <a:pt x="228651" y="33338"/>
                    </a:lnTo>
                    <a:lnTo>
                      <a:pt x="231184" y="34742"/>
                    </a:lnTo>
                    <a:lnTo>
                      <a:pt x="234540" y="38314"/>
                    </a:lnTo>
                    <a:lnTo>
                      <a:pt x="236718" y="39578"/>
                    </a:lnTo>
                    <a:lnTo>
                      <a:pt x="239395" y="39776"/>
                    </a:lnTo>
                    <a:lnTo>
                      <a:pt x="243094" y="42288"/>
                    </a:lnTo>
                    <a:lnTo>
                      <a:pt x="244484" y="44125"/>
                    </a:lnTo>
                    <a:lnTo>
                      <a:pt x="244173" y="49746"/>
                    </a:lnTo>
                    <a:lnTo>
                      <a:pt x="245309" y="51052"/>
                    </a:lnTo>
                    <a:lnTo>
                      <a:pt x="248996" y="52327"/>
                    </a:lnTo>
                    <a:lnTo>
                      <a:pt x="251371" y="54588"/>
                    </a:lnTo>
                    <a:lnTo>
                      <a:pt x="252355" y="56905"/>
                    </a:lnTo>
                    <a:lnTo>
                      <a:pt x="251159" y="63570"/>
                    </a:lnTo>
                    <a:lnTo>
                      <a:pt x="248555" y="68898"/>
                    </a:lnTo>
                    <a:lnTo>
                      <a:pt x="248980" y="70775"/>
                    </a:lnTo>
                    <a:lnTo>
                      <a:pt x="249116" y="76714"/>
                    </a:lnTo>
                    <a:lnTo>
                      <a:pt x="251036" y="81037"/>
                    </a:lnTo>
                    <a:lnTo>
                      <a:pt x="254158" y="86799"/>
                    </a:lnTo>
                    <a:lnTo>
                      <a:pt x="257519" y="87999"/>
                    </a:lnTo>
                    <a:lnTo>
                      <a:pt x="261360" y="88240"/>
                    </a:lnTo>
                    <a:lnTo>
                      <a:pt x="264001" y="90879"/>
                    </a:lnTo>
                    <a:lnTo>
                      <a:pt x="266295" y="94144"/>
                    </a:lnTo>
                    <a:lnTo>
                      <a:pt x="268679" y="101356"/>
                    </a:lnTo>
                    <a:lnTo>
                      <a:pt x="270831" y="104783"/>
                    </a:lnTo>
                    <a:lnTo>
                      <a:pt x="271879" y="112435"/>
                    </a:lnTo>
                    <a:lnTo>
                      <a:pt x="274306" y="115971"/>
                    </a:lnTo>
                    <a:lnTo>
                      <a:pt x="274815" y="118965"/>
                    </a:lnTo>
                    <a:lnTo>
                      <a:pt x="273762" y="126101"/>
                    </a:lnTo>
                    <a:lnTo>
                      <a:pt x="273627" y="127404"/>
                    </a:lnTo>
                    <a:lnTo>
                      <a:pt x="273562" y="128027"/>
                    </a:lnTo>
                    <a:lnTo>
                      <a:pt x="275380" y="130852"/>
                    </a:lnTo>
                    <a:lnTo>
                      <a:pt x="275396" y="135029"/>
                    </a:lnTo>
                    <a:lnTo>
                      <a:pt x="277686" y="138176"/>
                    </a:lnTo>
                    <a:lnTo>
                      <a:pt x="280567" y="140339"/>
                    </a:lnTo>
                    <a:lnTo>
                      <a:pt x="283833" y="143686"/>
                    </a:lnTo>
                    <a:lnTo>
                      <a:pt x="286569" y="147302"/>
                    </a:lnTo>
                    <a:lnTo>
                      <a:pt x="288250" y="149941"/>
                    </a:lnTo>
                    <a:lnTo>
                      <a:pt x="289930" y="152824"/>
                    </a:lnTo>
                    <a:lnTo>
                      <a:pt x="291851" y="155944"/>
                    </a:lnTo>
                    <a:lnTo>
                      <a:pt x="293259" y="157603"/>
                    </a:lnTo>
                    <a:lnTo>
                      <a:pt x="295111" y="159379"/>
                    </a:lnTo>
                    <a:lnTo>
                      <a:pt x="297392" y="160327"/>
                    </a:lnTo>
                    <a:lnTo>
                      <a:pt x="305038" y="161943"/>
                    </a:lnTo>
                    <a:lnTo>
                      <a:pt x="307187" y="161542"/>
                    </a:lnTo>
                    <a:lnTo>
                      <a:pt x="309013" y="159881"/>
                    </a:lnTo>
                    <a:lnTo>
                      <a:pt x="314767" y="153067"/>
                    </a:lnTo>
                    <a:lnTo>
                      <a:pt x="315140" y="148982"/>
                    </a:lnTo>
                    <a:lnTo>
                      <a:pt x="314659" y="145382"/>
                    </a:lnTo>
                    <a:lnTo>
                      <a:pt x="315139" y="142979"/>
                    </a:lnTo>
                    <a:lnTo>
                      <a:pt x="318037" y="140400"/>
                    </a:lnTo>
                    <a:lnTo>
                      <a:pt x="320463" y="136393"/>
                    </a:lnTo>
                    <a:lnTo>
                      <a:pt x="324023" y="135776"/>
                    </a:lnTo>
                    <a:lnTo>
                      <a:pt x="327275" y="133711"/>
                    </a:lnTo>
                    <a:lnTo>
                      <a:pt x="329681" y="132025"/>
                    </a:lnTo>
                    <a:lnTo>
                      <a:pt x="333929" y="124346"/>
                    </a:lnTo>
                    <a:lnTo>
                      <a:pt x="336460" y="123814"/>
                    </a:lnTo>
                    <a:lnTo>
                      <a:pt x="340175" y="124819"/>
                    </a:lnTo>
                    <a:lnTo>
                      <a:pt x="343470" y="125454"/>
                    </a:lnTo>
                    <a:lnTo>
                      <a:pt x="346111" y="123531"/>
                    </a:lnTo>
                    <a:lnTo>
                      <a:pt x="348031" y="122332"/>
                    </a:lnTo>
                    <a:lnTo>
                      <a:pt x="351865" y="118528"/>
                    </a:lnTo>
                    <a:lnTo>
                      <a:pt x="354066" y="118437"/>
                    </a:lnTo>
                    <a:lnTo>
                      <a:pt x="354994" y="121132"/>
                    </a:lnTo>
                    <a:lnTo>
                      <a:pt x="356195" y="122091"/>
                    </a:lnTo>
                    <a:lnTo>
                      <a:pt x="357875" y="122332"/>
                    </a:lnTo>
                    <a:lnTo>
                      <a:pt x="359960" y="121673"/>
                    </a:lnTo>
                    <a:lnTo>
                      <a:pt x="363157" y="118972"/>
                    </a:lnTo>
                    <a:lnTo>
                      <a:pt x="364117" y="117769"/>
                    </a:lnTo>
                    <a:lnTo>
                      <a:pt x="365985" y="117709"/>
                    </a:lnTo>
                    <a:lnTo>
                      <a:pt x="367780" y="117168"/>
                    </a:lnTo>
                    <a:lnTo>
                      <a:pt x="369697" y="117708"/>
                    </a:lnTo>
                    <a:lnTo>
                      <a:pt x="373499" y="120834"/>
                    </a:lnTo>
                    <a:lnTo>
                      <a:pt x="375522" y="122332"/>
                    </a:lnTo>
                    <a:lnTo>
                      <a:pt x="374561" y="124975"/>
                    </a:lnTo>
                    <a:lnTo>
                      <a:pt x="374561" y="128094"/>
                    </a:lnTo>
                    <a:lnTo>
                      <a:pt x="375521" y="132177"/>
                    </a:lnTo>
                    <a:lnTo>
                      <a:pt x="376482" y="135536"/>
                    </a:lnTo>
                    <a:lnTo>
                      <a:pt x="377202" y="138176"/>
                    </a:lnTo>
                    <a:lnTo>
                      <a:pt x="379363" y="138899"/>
                    </a:lnTo>
                    <a:lnTo>
                      <a:pt x="381284" y="136976"/>
                    </a:lnTo>
                    <a:lnTo>
                      <a:pt x="383204" y="136257"/>
                    </a:lnTo>
                    <a:lnTo>
                      <a:pt x="384405" y="136016"/>
                    </a:lnTo>
                    <a:lnTo>
                      <a:pt x="386566" y="136737"/>
                    </a:lnTo>
                    <a:lnTo>
                      <a:pt x="387550" y="139082"/>
                    </a:lnTo>
                    <a:lnTo>
                      <a:pt x="387045" y="141059"/>
                    </a:lnTo>
                    <a:lnTo>
                      <a:pt x="387286" y="153064"/>
                    </a:lnTo>
                    <a:lnTo>
                      <a:pt x="386325" y="160026"/>
                    </a:lnTo>
                    <a:lnTo>
                      <a:pt x="386085" y="162426"/>
                    </a:lnTo>
                    <a:lnTo>
                      <a:pt x="386085" y="163626"/>
                    </a:lnTo>
                    <a:lnTo>
                      <a:pt x="386085" y="165789"/>
                    </a:lnTo>
                    <a:lnTo>
                      <a:pt x="386085" y="172752"/>
                    </a:lnTo>
                    <a:lnTo>
                      <a:pt x="389686" y="176591"/>
                    </a:lnTo>
                    <a:lnTo>
                      <a:pt x="393820" y="176023"/>
                    </a:lnTo>
                    <a:lnTo>
                      <a:pt x="395689" y="177311"/>
                    </a:lnTo>
                    <a:lnTo>
                      <a:pt x="398570" y="179234"/>
                    </a:lnTo>
                    <a:lnTo>
                      <a:pt x="400010" y="180194"/>
                    </a:lnTo>
                    <a:lnTo>
                      <a:pt x="401931" y="182833"/>
                    </a:lnTo>
                    <a:lnTo>
                      <a:pt x="406013" y="185956"/>
                    </a:lnTo>
                    <a:lnTo>
                      <a:pt x="407835" y="186264"/>
                    </a:lnTo>
                    <a:lnTo>
                      <a:pt x="414579" y="192828"/>
                    </a:lnTo>
                    <a:lnTo>
                      <a:pt x="416372" y="193177"/>
                    </a:lnTo>
                    <a:lnTo>
                      <a:pt x="418190" y="192250"/>
                    </a:lnTo>
                    <a:lnTo>
                      <a:pt x="422299" y="183997"/>
                    </a:lnTo>
                    <a:lnTo>
                      <a:pt x="424297" y="182755"/>
                    </a:lnTo>
                    <a:lnTo>
                      <a:pt x="433143" y="180674"/>
                    </a:lnTo>
                    <a:lnTo>
                      <a:pt x="437704" y="175152"/>
                    </a:lnTo>
                    <a:lnTo>
                      <a:pt x="437464" y="163626"/>
                    </a:lnTo>
                    <a:lnTo>
                      <a:pt x="435690" y="159771"/>
                    </a:lnTo>
                    <a:lnTo>
                      <a:pt x="434608" y="156956"/>
                    </a:lnTo>
                    <a:lnTo>
                      <a:pt x="436644" y="155476"/>
                    </a:lnTo>
                    <a:lnTo>
                      <a:pt x="438985" y="154756"/>
                    </a:lnTo>
                    <a:lnTo>
                      <a:pt x="439705" y="152775"/>
                    </a:lnTo>
                    <a:lnTo>
                      <a:pt x="439885" y="150613"/>
                    </a:lnTo>
                    <a:lnTo>
                      <a:pt x="440785" y="150254"/>
                    </a:lnTo>
                    <a:lnTo>
                      <a:pt x="442406" y="149352"/>
                    </a:lnTo>
                    <a:lnTo>
                      <a:pt x="444689" y="148180"/>
                    </a:lnTo>
                    <a:lnTo>
                      <a:pt x="444746" y="145752"/>
                    </a:lnTo>
                    <a:lnTo>
                      <a:pt x="445827" y="144671"/>
                    </a:lnTo>
                    <a:lnTo>
                      <a:pt x="446907" y="143410"/>
                    </a:lnTo>
                    <a:lnTo>
                      <a:pt x="449068" y="141612"/>
                    </a:lnTo>
                    <a:lnTo>
                      <a:pt x="451409" y="141071"/>
                    </a:lnTo>
                    <a:lnTo>
                      <a:pt x="454289" y="140531"/>
                    </a:lnTo>
                    <a:lnTo>
                      <a:pt x="454830" y="138371"/>
                    </a:lnTo>
                    <a:lnTo>
                      <a:pt x="454649" y="136211"/>
                    </a:lnTo>
                    <a:lnTo>
                      <a:pt x="455550" y="134410"/>
                    </a:lnTo>
                    <a:lnTo>
                      <a:pt x="458971" y="130270"/>
                    </a:lnTo>
                    <a:lnTo>
                      <a:pt x="458250" y="127748"/>
                    </a:lnTo>
                    <a:lnTo>
                      <a:pt x="459331" y="125585"/>
                    </a:lnTo>
                    <a:lnTo>
                      <a:pt x="460772" y="123425"/>
                    </a:lnTo>
                    <a:lnTo>
                      <a:pt x="463127" y="121575"/>
                    </a:lnTo>
                    <a:lnTo>
                      <a:pt x="465097" y="121533"/>
                    </a:lnTo>
                    <a:lnTo>
                      <a:pt x="465093" y="122705"/>
                    </a:lnTo>
                    <a:lnTo>
                      <a:pt x="466975" y="123000"/>
                    </a:lnTo>
                    <a:lnTo>
                      <a:pt x="467434" y="124865"/>
                    </a:lnTo>
                    <a:lnTo>
                      <a:pt x="468153" y="126487"/>
                    </a:lnTo>
                    <a:lnTo>
                      <a:pt x="469234" y="128826"/>
                    </a:lnTo>
                    <a:lnTo>
                      <a:pt x="469054" y="132429"/>
                    </a:lnTo>
                    <a:lnTo>
                      <a:pt x="469054" y="134950"/>
                    </a:lnTo>
                    <a:lnTo>
                      <a:pt x="469954" y="136390"/>
                    </a:lnTo>
                    <a:lnTo>
                      <a:pt x="471575" y="136931"/>
                    </a:lnTo>
                    <a:lnTo>
                      <a:pt x="474647" y="133778"/>
                    </a:lnTo>
                    <a:lnTo>
                      <a:pt x="477803" y="131521"/>
                    </a:lnTo>
                    <a:lnTo>
                      <a:pt x="479468" y="131567"/>
                    </a:lnTo>
                    <a:lnTo>
                      <a:pt x="482345" y="134771"/>
                    </a:lnTo>
                    <a:lnTo>
                      <a:pt x="483843" y="135482"/>
                    </a:lnTo>
                    <a:lnTo>
                      <a:pt x="487891" y="132536"/>
                    </a:lnTo>
                    <a:lnTo>
                      <a:pt x="489701" y="131217"/>
                    </a:lnTo>
                    <a:lnTo>
                      <a:pt x="503328" y="128753"/>
                    </a:lnTo>
                    <a:lnTo>
                      <a:pt x="519687" y="121263"/>
                    </a:lnTo>
                    <a:lnTo>
                      <a:pt x="543955" y="103890"/>
                    </a:lnTo>
                    <a:lnTo>
                      <a:pt x="548025" y="101925"/>
                    </a:lnTo>
                    <a:lnTo>
                      <a:pt x="548505" y="100245"/>
                    </a:lnTo>
                    <a:lnTo>
                      <a:pt x="548745" y="97122"/>
                    </a:lnTo>
                    <a:lnTo>
                      <a:pt x="551146" y="92323"/>
                    </a:lnTo>
                    <a:lnTo>
                      <a:pt x="553067" y="90400"/>
                    </a:lnTo>
                    <a:lnTo>
                      <a:pt x="555144" y="88340"/>
                    </a:lnTo>
                    <a:lnTo>
                      <a:pt x="557571" y="87593"/>
                    </a:lnTo>
                    <a:lnTo>
                      <a:pt x="559997" y="88155"/>
                    </a:lnTo>
                    <a:lnTo>
                      <a:pt x="563750" y="87999"/>
                    </a:lnTo>
                    <a:lnTo>
                      <a:pt x="565911" y="91120"/>
                    </a:lnTo>
                    <a:lnTo>
                      <a:pt x="568072" y="93283"/>
                    </a:lnTo>
                    <a:lnTo>
                      <a:pt x="569992" y="96162"/>
                    </a:lnTo>
                    <a:lnTo>
                      <a:pt x="573646" y="95223"/>
                    </a:lnTo>
                    <a:lnTo>
                      <a:pt x="575514" y="94962"/>
                    </a:lnTo>
                    <a:lnTo>
                      <a:pt x="577435" y="101684"/>
                    </a:lnTo>
                    <a:lnTo>
                      <a:pt x="578155" y="105287"/>
                    </a:lnTo>
                    <a:lnTo>
                      <a:pt x="579116" y="106247"/>
                    </a:lnTo>
                    <a:lnTo>
                      <a:pt x="581037" y="105047"/>
                    </a:lnTo>
                    <a:lnTo>
                      <a:pt x="583258" y="102365"/>
                    </a:lnTo>
                    <a:lnTo>
                      <a:pt x="586983" y="103097"/>
                    </a:lnTo>
                    <a:lnTo>
                      <a:pt x="586906" y="104408"/>
                    </a:lnTo>
                    <a:lnTo>
                      <a:pt x="586458" y="106347"/>
                    </a:lnTo>
                    <a:lnTo>
                      <a:pt x="586310" y="107838"/>
                    </a:lnTo>
                    <a:lnTo>
                      <a:pt x="588398" y="110225"/>
                    </a:lnTo>
                    <a:lnTo>
                      <a:pt x="588249" y="112612"/>
                    </a:lnTo>
                    <a:lnTo>
                      <a:pt x="588448" y="116900"/>
                    </a:lnTo>
                    <a:lnTo>
                      <a:pt x="588597" y="118392"/>
                    </a:lnTo>
                    <a:lnTo>
                      <a:pt x="590835" y="120779"/>
                    </a:lnTo>
                    <a:lnTo>
                      <a:pt x="589195" y="123613"/>
                    </a:lnTo>
                    <a:lnTo>
                      <a:pt x="589642" y="125552"/>
                    </a:lnTo>
                    <a:lnTo>
                      <a:pt x="593670" y="128685"/>
                    </a:lnTo>
                    <a:lnTo>
                      <a:pt x="594864" y="129580"/>
                    </a:lnTo>
                    <a:lnTo>
                      <a:pt x="595342" y="135073"/>
                    </a:lnTo>
                    <a:lnTo>
                      <a:pt x="595342" y="137758"/>
                    </a:lnTo>
                    <a:lnTo>
                      <a:pt x="595044" y="139995"/>
                    </a:lnTo>
                    <a:lnTo>
                      <a:pt x="597132" y="140742"/>
                    </a:lnTo>
                    <a:lnTo>
                      <a:pt x="598027" y="141488"/>
                    </a:lnTo>
                    <a:lnTo>
                      <a:pt x="598326" y="142830"/>
                    </a:lnTo>
                    <a:lnTo>
                      <a:pt x="597580" y="144918"/>
                    </a:lnTo>
                    <a:lnTo>
                      <a:pt x="596685" y="147604"/>
                    </a:lnTo>
                    <a:lnTo>
                      <a:pt x="595940" y="150139"/>
                    </a:lnTo>
                    <a:lnTo>
                      <a:pt x="593554" y="153570"/>
                    </a:lnTo>
                    <a:lnTo>
                      <a:pt x="592808" y="154913"/>
                    </a:lnTo>
                    <a:lnTo>
                      <a:pt x="591316" y="156554"/>
                    </a:lnTo>
                    <a:lnTo>
                      <a:pt x="591764" y="159985"/>
                    </a:lnTo>
                    <a:lnTo>
                      <a:pt x="593107" y="164012"/>
                    </a:lnTo>
                    <a:lnTo>
                      <a:pt x="594599" y="166697"/>
                    </a:lnTo>
                    <a:lnTo>
                      <a:pt x="595643" y="168786"/>
                    </a:lnTo>
                    <a:lnTo>
                      <a:pt x="595792" y="170874"/>
                    </a:lnTo>
                    <a:lnTo>
                      <a:pt x="594450" y="172217"/>
                    </a:lnTo>
                    <a:lnTo>
                      <a:pt x="590571" y="171023"/>
                    </a:lnTo>
                    <a:lnTo>
                      <a:pt x="585798" y="171172"/>
                    </a:lnTo>
                    <a:lnTo>
                      <a:pt x="582367" y="173858"/>
                    </a:lnTo>
                    <a:lnTo>
                      <a:pt x="582665" y="175797"/>
                    </a:lnTo>
                    <a:lnTo>
                      <a:pt x="579682" y="178631"/>
                    </a:lnTo>
                    <a:lnTo>
                      <a:pt x="579384" y="180123"/>
                    </a:lnTo>
                    <a:lnTo>
                      <a:pt x="580876" y="182659"/>
                    </a:lnTo>
                    <a:lnTo>
                      <a:pt x="582368" y="184449"/>
                    </a:lnTo>
                    <a:lnTo>
                      <a:pt x="584606" y="185343"/>
                    </a:lnTo>
                    <a:lnTo>
                      <a:pt x="585501" y="185940"/>
                    </a:lnTo>
                    <a:lnTo>
                      <a:pt x="585501" y="187581"/>
                    </a:lnTo>
                    <a:lnTo>
                      <a:pt x="587142" y="189073"/>
                    </a:lnTo>
                    <a:lnTo>
                      <a:pt x="587142" y="190266"/>
                    </a:lnTo>
                    <a:lnTo>
                      <a:pt x="585054" y="192056"/>
                    </a:lnTo>
                    <a:lnTo>
                      <a:pt x="584755" y="193249"/>
                    </a:lnTo>
                    <a:lnTo>
                      <a:pt x="585502" y="194443"/>
                    </a:lnTo>
                    <a:lnTo>
                      <a:pt x="586546" y="196531"/>
                    </a:lnTo>
                    <a:lnTo>
                      <a:pt x="586695" y="198471"/>
                    </a:lnTo>
                    <a:lnTo>
                      <a:pt x="585800" y="201007"/>
                    </a:lnTo>
                    <a:lnTo>
                      <a:pt x="584309" y="202797"/>
                    </a:lnTo>
                    <a:lnTo>
                      <a:pt x="580281" y="204437"/>
                    </a:lnTo>
                    <a:lnTo>
                      <a:pt x="578492" y="206973"/>
                    </a:lnTo>
                    <a:lnTo>
                      <a:pt x="574912" y="214731"/>
                    </a:lnTo>
                    <a:lnTo>
                      <a:pt x="574763" y="216819"/>
                    </a:lnTo>
                    <a:lnTo>
                      <a:pt x="575807" y="218608"/>
                    </a:lnTo>
                    <a:lnTo>
                      <a:pt x="577299" y="219056"/>
                    </a:lnTo>
                    <a:lnTo>
                      <a:pt x="578791" y="220697"/>
                    </a:lnTo>
                    <a:lnTo>
                      <a:pt x="578493" y="222636"/>
                    </a:lnTo>
                    <a:lnTo>
                      <a:pt x="577747" y="224277"/>
                    </a:lnTo>
                    <a:lnTo>
                      <a:pt x="577747" y="225918"/>
                    </a:lnTo>
                    <a:lnTo>
                      <a:pt x="577747" y="227410"/>
                    </a:lnTo>
                    <a:lnTo>
                      <a:pt x="577449" y="228305"/>
                    </a:lnTo>
                    <a:lnTo>
                      <a:pt x="576703" y="230841"/>
                    </a:lnTo>
                    <a:lnTo>
                      <a:pt x="576555" y="233526"/>
                    </a:lnTo>
                    <a:lnTo>
                      <a:pt x="581627" y="238747"/>
                    </a:lnTo>
                    <a:lnTo>
                      <a:pt x="582224" y="239343"/>
                    </a:lnTo>
                    <a:lnTo>
                      <a:pt x="584014" y="239343"/>
                    </a:lnTo>
                    <a:lnTo>
                      <a:pt x="584909" y="239791"/>
                    </a:lnTo>
                    <a:lnTo>
                      <a:pt x="585208" y="241283"/>
                    </a:lnTo>
                    <a:lnTo>
                      <a:pt x="584760" y="242774"/>
                    </a:lnTo>
                    <a:lnTo>
                      <a:pt x="583268" y="244564"/>
                    </a:lnTo>
                    <a:lnTo>
                      <a:pt x="582224" y="245608"/>
                    </a:lnTo>
                    <a:lnTo>
                      <a:pt x="582374" y="247100"/>
                    </a:lnTo>
                    <a:lnTo>
                      <a:pt x="582523" y="248890"/>
                    </a:lnTo>
                    <a:lnTo>
                      <a:pt x="582523" y="251128"/>
                    </a:lnTo>
                    <a:lnTo>
                      <a:pt x="583120" y="253664"/>
                    </a:lnTo>
                    <a:lnTo>
                      <a:pt x="583120" y="255006"/>
                    </a:lnTo>
                    <a:lnTo>
                      <a:pt x="582375" y="256498"/>
                    </a:lnTo>
                    <a:lnTo>
                      <a:pt x="582374" y="258437"/>
                    </a:lnTo>
                    <a:lnTo>
                      <a:pt x="581151" y="258463"/>
                    </a:lnTo>
                    <a:lnTo>
                      <a:pt x="581300" y="260402"/>
                    </a:lnTo>
                    <a:lnTo>
                      <a:pt x="582046" y="261446"/>
                    </a:lnTo>
                    <a:lnTo>
                      <a:pt x="582047" y="262640"/>
                    </a:lnTo>
                    <a:lnTo>
                      <a:pt x="581151" y="264728"/>
                    </a:lnTo>
                    <a:lnTo>
                      <a:pt x="581152" y="267264"/>
                    </a:lnTo>
                    <a:lnTo>
                      <a:pt x="580853" y="268309"/>
                    </a:lnTo>
                    <a:lnTo>
                      <a:pt x="579810" y="270546"/>
                    </a:lnTo>
                    <a:lnTo>
                      <a:pt x="579874" y="274220"/>
                    </a:lnTo>
                    <a:lnTo>
                      <a:pt x="582125" y="283448"/>
                    </a:lnTo>
                    <a:lnTo>
                      <a:pt x="581081" y="285386"/>
                    </a:lnTo>
                    <a:lnTo>
                      <a:pt x="580037" y="287027"/>
                    </a:lnTo>
                    <a:lnTo>
                      <a:pt x="577800" y="289116"/>
                    </a:lnTo>
                    <a:lnTo>
                      <a:pt x="577501" y="290458"/>
                    </a:lnTo>
                    <a:lnTo>
                      <a:pt x="578098" y="293740"/>
                    </a:lnTo>
                    <a:lnTo>
                      <a:pt x="578695" y="295232"/>
                    </a:lnTo>
                    <a:lnTo>
                      <a:pt x="580933" y="297320"/>
                    </a:lnTo>
                    <a:lnTo>
                      <a:pt x="579441" y="298812"/>
                    </a:lnTo>
                    <a:lnTo>
                      <a:pt x="577950" y="300005"/>
                    </a:lnTo>
                    <a:lnTo>
                      <a:pt x="577801" y="301199"/>
                    </a:lnTo>
                    <a:lnTo>
                      <a:pt x="578397" y="302093"/>
                    </a:lnTo>
                    <a:lnTo>
                      <a:pt x="580933" y="302989"/>
                    </a:lnTo>
                    <a:lnTo>
                      <a:pt x="582426" y="303436"/>
                    </a:lnTo>
                    <a:lnTo>
                      <a:pt x="584216" y="304481"/>
                    </a:lnTo>
                    <a:lnTo>
                      <a:pt x="585707" y="304480"/>
                    </a:lnTo>
                    <a:lnTo>
                      <a:pt x="588840" y="304779"/>
                    </a:lnTo>
                    <a:lnTo>
                      <a:pt x="589884" y="305972"/>
                    </a:lnTo>
                    <a:lnTo>
                      <a:pt x="590630" y="307911"/>
                    </a:lnTo>
                    <a:lnTo>
                      <a:pt x="590481" y="309552"/>
                    </a:lnTo>
                    <a:lnTo>
                      <a:pt x="591228" y="311790"/>
                    </a:lnTo>
                    <a:lnTo>
                      <a:pt x="591675" y="313580"/>
                    </a:lnTo>
                    <a:lnTo>
                      <a:pt x="593018" y="316115"/>
                    </a:lnTo>
                    <a:lnTo>
                      <a:pt x="594659" y="318353"/>
                    </a:lnTo>
                    <a:lnTo>
                      <a:pt x="595704" y="320143"/>
                    </a:lnTo>
                    <a:lnTo>
                      <a:pt x="597196" y="321486"/>
                    </a:lnTo>
                    <a:lnTo>
                      <a:pt x="598091" y="323126"/>
                    </a:lnTo>
                    <a:lnTo>
                      <a:pt x="598091" y="325663"/>
                    </a:lnTo>
                    <a:lnTo>
                      <a:pt x="599433" y="326856"/>
                    </a:lnTo>
                    <a:lnTo>
                      <a:pt x="600477" y="327602"/>
                    </a:lnTo>
                    <a:lnTo>
                      <a:pt x="601672" y="328795"/>
                    </a:lnTo>
                    <a:lnTo>
                      <a:pt x="603611" y="329988"/>
                    </a:lnTo>
                    <a:lnTo>
                      <a:pt x="605550" y="330585"/>
                    </a:lnTo>
                    <a:lnTo>
                      <a:pt x="607191" y="331928"/>
                    </a:lnTo>
                    <a:lnTo>
                      <a:pt x="609279" y="332823"/>
                    </a:lnTo>
                    <a:lnTo>
                      <a:pt x="610921" y="334464"/>
                    </a:lnTo>
                    <a:lnTo>
                      <a:pt x="612711" y="335956"/>
                    </a:lnTo>
                    <a:lnTo>
                      <a:pt x="613308" y="337149"/>
                    </a:lnTo>
                    <a:lnTo>
                      <a:pt x="613755" y="338342"/>
                    </a:lnTo>
                    <a:lnTo>
                      <a:pt x="614502" y="339834"/>
                    </a:lnTo>
                    <a:lnTo>
                      <a:pt x="614651" y="340579"/>
                    </a:lnTo>
                    <a:lnTo>
                      <a:pt x="613756" y="341325"/>
                    </a:lnTo>
                    <a:lnTo>
                      <a:pt x="612115" y="341773"/>
                    </a:lnTo>
                    <a:lnTo>
                      <a:pt x="611518" y="342817"/>
                    </a:lnTo>
                    <a:lnTo>
                      <a:pt x="611071" y="344757"/>
                    </a:lnTo>
                    <a:lnTo>
                      <a:pt x="610325" y="348038"/>
                    </a:lnTo>
                    <a:lnTo>
                      <a:pt x="609729" y="351022"/>
                    </a:lnTo>
                    <a:lnTo>
                      <a:pt x="610325" y="352811"/>
                    </a:lnTo>
                    <a:lnTo>
                      <a:pt x="611221" y="352662"/>
                    </a:lnTo>
                    <a:lnTo>
                      <a:pt x="612563" y="352961"/>
                    </a:lnTo>
                    <a:lnTo>
                      <a:pt x="614353" y="353408"/>
                    </a:lnTo>
                    <a:lnTo>
                      <a:pt x="616740" y="353557"/>
                    </a:lnTo>
                    <a:lnTo>
                      <a:pt x="618083" y="353707"/>
                    </a:lnTo>
                    <a:lnTo>
                      <a:pt x="619276" y="354453"/>
                    </a:lnTo>
                    <a:lnTo>
                      <a:pt x="620619" y="355049"/>
                    </a:lnTo>
                    <a:lnTo>
                      <a:pt x="621961" y="356541"/>
                    </a:lnTo>
                    <a:lnTo>
                      <a:pt x="622857" y="356541"/>
                    </a:lnTo>
                    <a:lnTo>
                      <a:pt x="623752" y="355795"/>
                    </a:lnTo>
                    <a:lnTo>
                      <a:pt x="624796" y="355646"/>
                    </a:lnTo>
                    <a:lnTo>
                      <a:pt x="625989" y="356243"/>
                    </a:lnTo>
                    <a:lnTo>
                      <a:pt x="626288" y="357883"/>
                    </a:lnTo>
                    <a:lnTo>
                      <a:pt x="629271" y="359375"/>
                    </a:lnTo>
                    <a:lnTo>
                      <a:pt x="629570" y="360270"/>
                    </a:lnTo>
                    <a:lnTo>
                      <a:pt x="629272" y="362060"/>
                    </a:lnTo>
                    <a:lnTo>
                      <a:pt x="630018" y="363552"/>
                    </a:lnTo>
                    <a:lnTo>
                      <a:pt x="631211" y="364000"/>
                    </a:lnTo>
                    <a:lnTo>
                      <a:pt x="634195" y="364298"/>
                    </a:lnTo>
                    <a:lnTo>
                      <a:pt x="635836" y="365491"/>
                    </a:lnTo>
                    <a:lnTo>
                      <a:pt x="636284" y="367580"/>
                    </a:lnTo>
                    <a:lnTo>
                      <a:pt x="635986" y="369817"/>
                    </a:lnTo>
                    <a:lnTo>
                      <a:pt x="635389" y="372204"/>
                    </a:lnTo>
                    <a:lnTo>
                      <a:pt x="636732" y="375336"/>
                    </a:lnTo>
                    <a:lnTo>
                      <a:pt x="638373" y="376530"/>
                    </a:lnTo>
                    <a:lnTo>
                      <a:pt x="638074" y="377425"/>
                    </a:lnTo>
                    <a:lnTo>
                      <a:pt x="636732" y="378916"/>
                    </a:lnTo>
                    <a:lnTo>
                      <a:pt x="637180" y="380707"/>
                    </a:lnTo>
                    <a:lnTo>
                      <a:pt x="639119" y="384287"/>
                    </a:lnTo>
                    <a:lnTo>
                      <a:pt x="640611" y="386823"/>
                    </a:lnTo>
                    <a:lnTo>
                      <a:pt x="641656" y="389657"/>
                    </a:lnTo>
                    <a:lnTo>
                      <a:pt x="641059" y="390254"/>
                    </a:lnTo>
                    <a:lnTo>
                      <a:pt x="640314" y="391894"/>
                    </a:lnTo>
                    <a:lnTo>
                      <a:pt x="640313" y="393684"/>
                    </a:lnTo>
                    <a:lnTo>
                      <a:pt x="639568" y="395176"/>
                    </a:lnTo>
                    <a:lnTo>
                      <a:pt x="639419" y="397563"/>
                    </a:lnTo>
                    <a:lnTo>
                      <a:pt x="638375" y="398159"/>
                    </a:lnTo>
                    <a:lnTo>
                      <a:pt x="636734" y="399055"/>
                    </a:lnTo>
                    <a:lnTo>
                      <a:pt x="635784" y="402542"/>
                    </a:lnTo>
                    <a:lnTo>
                      <a:pt x="635634" y="404780"/>
                    </a:lnTo>
                    <a:lnTo>
                      <a:pt x="633397" y="406420"/>
                    </a:lnTo>
                    <a:lnTo>
                      <a:pt x="633845" y="408061"/>
                    </a:lnTo>
                    <a:lnTo>
                      <a:pt x="635784" y="409105"/>
                    </a:lnTo>
                    <a:lnTo>
                      <a:pt x="635784" y="410597"/>
                    </a:lnTo>
                    <a:lnTo>
                      <a:pt x="635635" y="412835"/>
                    </a:lnTo>
                    <a:lnTo>
                      <a:pt x="636083" y="416116"/>
                    </a:lnTo>
                    <a:lnTo>
                      <a:pt x="636531" y="418205"/>
                    </a:lnTo>
                    <a:lnTo>
                      <a:pt x="638172" y="420443"/>
                    </a:lnTo>
                    <a:lnTo>
                      <a:pt x="639216" y="422232"/>
                    </a:lnTo>
                    <a:lnTo>
                      <a:pt x="638023" y="424172"/>
                    </a:lnTo>
                    <a:lnTo>
                      <a:pt x="638769" y="425813"/>
                    </a:lnTo>
                    <a:lnTo>
                      <a:pt x="638918" y="427752"/>
                    </a:lnTo>
                    <a:lnTo>
                      <a:pt x="638769" y="429243"/>
                    </a:lnTo>
                    <a:lnTo>
                      <a:pt x="640858" y="431332"/>
                    </a:lnTo>
                    <a:lnTo>
                      <a:pt x="642947" y="432675"/>
                    </a:lnTo>
                    <a:lnTo>
                      <a:pt x="641903" y="436255"/>
                    </a:lnTo>
                    <a:lnTo>
                      <a:pt x="640709" y="437895"/>
                    </a:lnTo>
                    <a:lnTo>
                      <a:pt x="640709" y="439238"/>
                    </a:lnTo>
                    <a:lnTo>
                      <a:pt x="643246" y="440431"/>
                    </a:lnTo>
                    <a:lnTo>
                      <a:pt x="645931" y="441326"/>
                    </a:lnTo>
                    <a:lnTo>
                      <a:pt x="646080" y="442221"/>
                    </a:lnTo>
                    <a:lnTo>
                      <a:pt x="645036" y="443415"/>
                    </a:lnTo>
                    <a:lnTo>
                      <a:pt x="644141" y="445503"/>
                    </a:lnTo>
                    <a:lnTo>
                      <a:pt x="643992" y="447741"/>
                    </a:lnTo>
                    <a:lnTo>
                      <a:pt x="643097" y="449530"/>
                    </a:lnTo>
                    <a:lnTo>
                      <a:pt x="642949" y="451321"/>
                    </a:lnTo>
                    <a:lnTo>
                      <a:pt x="641606" y="453558"/>
                    </a:lnTo>
                    <a:lnTo>
                      <a:pt x="641159" y="455796"/>
                    </a:lnTo>
                    <a:lnTo>
                      <a:pt x="641755" y="457884"/>
                    </a:lnTo>
                    <a:lnTo>
                      <a:pt x="641458" y="459824"/>
                    </a:lnTo>
                    <a:lnTo>
                      <a:pt x="640861" y="462210"/>
                    </a:lnTo>
                    <a:lnTo>
                      <a:pt x="640563" y="464000"/>
                    </a:lnTo>
                    <a:lnTo>
                      <a:pt x="640861" y="464895"/>
                    </a:lnTo>
                    <a:lnTo>
                      <a:pt x="642651" y="465343"/>
                    </a:lnTo>
                    <a:lnTo>
                      <a:pt x="643696" y="466089"/>
                    </a:lnTo>
                    <a:lnTo>
                      <a:pt x="643695" y="467133"/>
                    </a:lnTo>
                    <a:lnTo>
                      <a:pt x="644144" y="468177"/>
                    </a:lnTo>
                    <a:lnTo>
                      <a:pt x="646530" y="468177"/>
                    </a:lnTo>
                    <a:lnTo>
                      <a:pt x="647276" y="469072"/>
                    </a:lnTo>
                    <a:lnTo>
                      <a:pt x="649066" y="470116"/>
                    </a:lnTo>
                    <a:lnTo>
                      <a:pt x="650409" y="469669"/>
                    </a:lnTo>
                    <a:lnTo>
                      <a:pt x="651901" y="468624"/>
                    </a:lnTo>
                    <a:lnTo>
                      <a:pt x="654436" y="469370"/>
                    </a:lnTo>
                    <a:lnTo>
                      <a:pt x="656376" y="471011"/>
                    </a:lnTo>
                    <a:lnTo>
                      <a:pt x="658017" y="471757"/>
                    </a:lnTo>
                    <a:lnTo>
                      <a:pt x="659359" y="471608"/>
                    </a:lnTo>
                    <a:lnTo>
                      <a:pt x="660404" y="472652"/>
                    </a:lnTo>
                    <a:lnTo>
                      <a:pt x="661896" y="474591"/>
                    </a:lnTo>
                    <a:lnTo>
                      <a:pt x="663686" y="475934"/>
                    </a:lnTo>
                    <a:lnTo>
                      <a:pt x="665626" y="476680"/>
                    </a:lnTo>
                    <a:lnTo>
                      <a:pt x="668162" y="478917"/>
                    </a:lnTo>
                    <a:lnTo>
                      <a:pt x="669803" y="479962"/>
                    </a:lnTo>
                    <a:lnTo>
                      <a:pt x="671593" y="480857"/>
                    </a:lnTo>
                    <a:lnTo>
                      <a:pt x="672040" y="482050"/>
                    </a:lnTo>
                    <a:lnTo>
                      <a:pt x="672787" y="483840"/>
                    </a:lnTo>
                    <a:lnTo>
                      <a:pt x="674129" y="485033"/>
                    </a:lnTo>
                    <a:lnTo>
                      <a:pt x="676516" y="485481"/>
                    </a:lnTo>
                    <a:lnTo>
                      <a:pt x="681141" y="488464"/>
                    </a:lnTo>
                    <a:lnTo>
                      <a:pt x="682931" y="487569"/>
                    </a:lnTo>
                    <a:lnTo>
                      <a:pt x="685317" y="487569"/>
                    </a:lnTo>
                    <a:lnTo>
                      <a:pt x="687406" y="488315"/>
                    </a:lnTo>
                    <a:lnTo>
                      <a:pt x="688451" y="489210"/>
                    </a:lnTo>
                    <a:lnTo>
                      <a:pt x="689345" y="491149"/>
                    </a:lnTo>
                    <a:lnTo>
                      <a:pt x="690092" y="492343"/>
                    </a:lnTo>
                    <a:lnTo>
                      <a:pt x="693075" y="489658"/>
                    </a:lnTo>
                    <a:lnTo>
                      <a:pt x="695611" y="489061"/>
                    </a:lnTo>
                    <a:lnTo>
                      <a:pt x="697252" y="488912"/>
                    </a:lnTo>
                    <a:lnTo>
                      <a:pt x="698296" y="489210"/>
                    </a:lnTo>
                    <a:lnTo>
                      <a:pt x="700385" y="490851"/>
                    </a:lnTo>
                    <a:lnTo>
                      <a:pt x="701280" y="491895"/>
                    </a:lnTo>
                    <a:lnTo>
                      <a:pt x="703070" y="494133"/>
                    </a:lnTo>
                    <a:lnTo>
                      <a:pt x="704711" y="494133"/>
                    </a:lnTo>
                    <a:lnTo>
                      <a:pt x="705457" y="495177"/>
                    </a:lnTo>
                    <a:lnTo>
                      <a:pt x="706799" y="494282"/>
                    </a:lnTo>
                    <a:lnTo>
                      <a:pt x="707098" y="493536"/>
                    </a:lnTo>
                    <a:lnTo>
                      <a:pt x="708142" y="492492"/>
                    </a:lnTo>
                    <a:lnTo>
                      <a:pt x="710082" y="492045"/>
                    </a:lnTo>
                    <a:lnTo>
                      <a:pt x="710976" y="492641"/>
                    </a:lnTo>
                    <a:lnTo>
                      <a:pt x="712021" y="492194"/>
                    </a:lnTo>
                    <a:lnTo>
                      <a:pt x="712617" y="492194"/>
                    </a:lnTo>
                    <a:lnTo>
                      <a:pt x="713811" y="491149"/>
                    </a:lnTo>
                    <a:lnTo>
                      <a:pt x="714706" y="490702"/>
                    </a:lnTo>
                    <a:lnTo>
                      <a:pt x="717689" y="491149"/>
                    </a:lnTo>
                    <a:lnTo>
                      <a:pt x="723059" y="489061"/>
                    </a:lnTo>
                    <a:lnTo>
                      <a:pt x="724551" y="488315"/>
                    </a:lnTo>
                    <a:lnTo>
                      <a:pt x="726192" y="488315"/>
                    </a:lnTo>
                    <a:lnTo>
                      <a:pt x="728430" y="489807"/>
                    </a:lnTo>
                    <a:lnTo>
                      <a:pt x="729474" y="491149"/>
                    </a:lnTo>
                    <a:lnTo>
                      <a:pt x="736933" y="490851"/>
                    </a:lnTo>
                    <a:lnTo>
                      <a:pt x="738872" y="489956"/>
                    </a:lnTo>
                    <a:lnTo>
                      <a:pt x="741259" y="489210"/>
                    </a:lnTo>
                    <a:lnTo>
                      <a:pt x="743944" y="489807"/>
                    </a:lnTo>
                    <a:lnTo>
                      <a:pt x="745138" y="491299"/>
                    </a:lnTo>
                    <a:lnTo>
                      <a:pt x="747226" y="492940"/>
                    </a:lnTo>
                    <a:lnTo>
                      <a:pt x="748867" y="494282"/>
                    </a:lnTo>
                    <a:lnTo>
                      <a:pt x="748867" y="495625"/>
                    </a:lnTo>
                    <a:lnTo>
                      <a:pt x="749912" y="497265"/>
                    </a:lnTo>
                    <a:lnTo>
                      <a:pt x="751404" y="499652"/>
                    </a:lnTo>
                    <a:lnTo>
                      <a:pt x="751404" y="500697"/>
                    </a:lnTo>
                    <a:lnTo>
                      <a:pt x="750957" y="502337"/>
                    </a:lnTo>
                    <a:lnTo>
                      <a:pt x="751553" y="503382"/>
                    </a:lnTo>
                    <a:lnTo>
                      <a:pt x="753194" y="505172"/>
                    </a:lnTo>
                    <a:lnTo>
                      <a:pt x="753344" y="506514"/>
                    </a:lnTo>
                    <a:lnTo>
                      <a:pt x="754538" y="508752"/>
                    </a:lnTo>
                    <a:lnTo>
                      <a:pt x="757074" y="509349"/>
                    </a:lnTo>
                    <a:lnTo>
                      <a:pt x="759460" y="510989"/>
                    </a:lnTo>
                    <a:lnTo>
                      <a:pt x="761101" y="510989"/>
                    </a:lnTo>
                    <a:lnTo>
                      <a:pt x="762444" y="510989"/>
                    </a:lnTo>
                    <a:lnTo>
                      <a:pt x="763786" y="511735"/>
                    </a:lnTo>
                    <a:lnTo>
                      <a:pt x="766472" y="512332"/>
                    </a:lnTo>
                    <a:lnTo>
                      <a:pt x="767814" y="512929"/>
                    </a:lnTo>
                    <a:lnTo>
                      <a:pt x="768113" y="515315"/>
                    </a:lnTo>
                    <a:lnTo>
                      <a:pt x="769008" y="516210"/>
                    </a:lnTo>
                    <a:lnTo>
                      <a:pt x="771246" y="516956"/>
                    </a:lnTo>
                    <a:lnTo>
                      <a:pt x="773185" y="518000"/>
                    </a:lnTo>
                    <a:lnTo>
                      <a:pt x="772589" y="519641"/>
                    </a:lnTo>
                    <a:lnTo>
                      <a:pt x="774230" y="522177"/>
                    </a:lnTo>
                    <a:lnTo>
                      <a:pt x="774677" y="523221"/>
                    </a:lnTo>
                    <a:lnTo>
                      <a:pt x="775423" y="525458"/>
                    </a:lnTo>
                    <a:lnTo>
                      <a:pt x="775424" y="527398"/>
                    </a:lnTo>
                    <a:lnTo>
                      <a:pt x="776915" y="529337"/>
                    </a:lnTo>
                    <a:lnTo>
                      <a:pt x="778407" y="532321"/>
                    </a:lnTo>
                    <a:lnTo>
                      <a:pt x="783480" y="535304"/>
                    </a:lnTo>
                    <a:lnTo>
                      <a:pt x="783182" y="537094"/>
                    </a:lnTo>
                    <a:lnTo>
                      <a:pt x="784674" y="538735"/>
                    </a:lnTo>
                    <a:lnTo>
                      <a:pt x="785718" y="540525"/>
                    </a:lnTo>
                    <a:lnTo>
                      <a:pt x="785420" y="541868"/>
                    </a:lnTo>
                    <a:lnTo>
                      <a:pt x="785121" y="544254"/>
                    </a:lnTo>
                    <a:lnTo>
                      <a:pt x="785122" y="545895"/>
                    </a:lnTo>
                    <a:lnTo>
                      <a:pt x="785718" y="549028"/>
                    </a:lnTo>
                    <a:lnTo>
                      <a:pt x="787061" y="552160"/>
                    </a:lnTo>
                    <a:lnTo>
                      <a:pt x="785719" y="553950"/>
                    </a:lnTo>
                    <a:lnTo>
                      <a:pt x="784526" y="553951"/>
                    </a:lnTo>
                    <a:lnTo>
                      <a:pt x="782736" y="555143"/>
                    </a:lnTo>
                    <a:lnTo>
                      <a:pt x="780946" y="555740"/>
                    </a:lnTo>
                    <a:lnTo>
                      <a:pt x="778857" y="555740"/>
                    </a:lnTo>
                    <a:lnTo>
                      <a:pt x="775426" y="554696"/>
                    </a:lnTo>
                    <a:lnTo>
                      <a:pt x="774531" y="556188"/>
                    </a:lnTo>
                    <a:lnTo>
                      <a:pt x="771548" y="559022"/>
                    </a:lnTo>
                    <a:lnTo>
                      <a:pt x="771399" y="561110"/>
                    </a:lnTo>
                    <a:lnTo>
                      <a:pt x="768565" y="562304"/>
                    </a:lnTo>
                    <a:lnTo>
                      <a:pt x="765283" y="562006"/>
                    </a:lnTo>
                    <a:lnTo>
                      <a:pt x="763194" y="562751"/>
                    </a:lnTo>
                    <a:lnTo>
                      <a:pt x="762747" y="563796"/>
                    </a:lnTo>
                    <a:lnTo>
                      <a:pt x="762896" y="564690"/>
                    </a:lnTo>
                    <a:lnTo>
                      <a:pt x="763940" y="567226"/>
                    </a:lnTo>
                    <a:lnTo>
                      <a:pt x="764687" y="570359"/>
                    </a:lnTo>
                    <a:lnTo>
                      <a:pt x="762748" y="572000"/>
                    </a:lnTo>
                    <a:lnTo>
                      <a:pt x="762449" y="573193"/>
                    </a:lnTo>
                    <a:lnTo>
                      <a:pt x="762897" y="575133"/>
                    </a:lnTo>
                    <a:lnTo>
                      <a:pt x="763942" y="575879"/>
                    </a:lnTo>
                    <a:lnTo>
                      <a:pt x="763559" y="580488"/>
                    </a:lnTo>
                    <a:lnTo>
                      <a:pt x="764471" y="584525"/>
                    </a:lnTo>
                    <a:lnTo>
                      <a:pt x="761189" y="585270"/>
                    </a:lnTo>
                    <a:lnTo>
                      <a:pt x="758951" y="586165"/>
                    </a:lnTo>
                    <a:lnTo>
                      <a:pt x="758354" y="587060"/>
                    </a:lnTo>
                    <a:lnTo>
                      <a:pt x="758205" y="588253"/>
                    </a:lnTo>
                    <a:lnTo>
                      <a:pt x="757161" y="589596"/>
                    </a:lnTo>
                    <a:lnTo>
                      <a:pt x="757758" y="590939"/>
                    </a:lnTo>
                    <a:lnTo>
                      <a:pt x="758057" y="592729"/>
                    </a:lnTo>
                    <a:lnTo>
                      <a:pt x="756714" y="594369"/>
                    </a:lnTo>
                    <a:lnTo>
                      <a:pt x="755223" y="594071"/>
                    </a:lnTo>
                    <a:lnTo>
                      <a:pt x="754029" y="592729"/>
                    </a:lnTo>
                    <a:lnTo>
                      <a:pt x="752388" y="591834"/>
                    </a:lnTo>
                    <a:lnTo>
                      <a:pt x="750001" y="592729"/>
                    </a:lnTo>
                    <a:lnTo>
                      <a:pt x="747465" y="594071"/>
                    </a:lnTo>
                    <a:lnTo>
                      <a:pt x="745377" y="594071"/>
                    </a:lnTo>
                    <a:lnTo>
                      <a:pt x="744631" y="594817"/>
                    </a:lnTo>
                    <a:lnTo>
                      <a:pt x="744184" y="598994"/>
                    </a:lnTo>
                    <a:lnTo>
                      <a:pt x="743438" y="601828"/>
                    </a:lnTo>
                    <a:lnTo>
                      <a:pt x="741648" y="603022"/>
                    </a:lnTo>
                    <a:lnTo>
                      <a:pt x="740007" y="603320"/>
                    </a:lnTo>
                    <a:lnTo>
                      <a:pt x="738516" y="604215"/>
                    </a:lnTo>
                    <a:lnTo>
                      <a:pt x="737322" y="603618"/>
                    </a:lnTo>
                    <a:lnTo>
                      <a:pt x="736576" y="602425"/>
                    </a:lnTo>
                    <a:lnTo>
                      <a:pt x="735831" y="602425"/>
                    </a:lnTo>
                    <a:lnTo>
                      <a:pt x="733294" y="601679"/>
                    </a:lnTo>
                    <a:lnTo>
                      <a:pt x="729415" y="601082"/>
                    </a:lnTo>
                    <a:lnTo>
                      <a:pt x="725835" y="600933"/>
                    </a:lnTo>
                    <a:lnTo>
                      <a:pt x="722404" y="602425"/>
                    </a:lnTo>
                    <a:lnTo>
                      <a:pt x="720316" y="601977"/>
                    </a:lnTo>
                    <a:lnTo>
                      <a:pt x="718377" y="601381"/>
                    </a:lnTo>
                    <a:lnTo>
                      <a:pt x="717929" y="599889"/>
                    </a:lnTo>
                    <a:lnTo>
                      <a:pt x="715244" y="599590"/>
                    </a:lnTo>
                    <a:lnTo>
                      <a:pt x="713454" y="599590"/>
                    </a:lnTo>
                    <a:lnTo>
                      <a:pt x="712260" y="598248"/>
                    </a:lnTo>
                    <a:lnTo>
                      <a:pt x="710619" y="598099"/>
                    </a:lnTo>
                    <a:lnTo>
                      <a:pt x="708530" y="595861"/>
                    </a:lnTo>
                    <a:lnTo>
                      <a:pt x="708381" y="593176"/>
                    </a:lnTo>
                    <a:lnTo>
                      <a:pt x="707784" y="591237"/>
                    </a:lnTo>
                    <a:lnTo>
                      <a:pt x="707038" y="589895"/>
                    </a:lnTo>
                    <a:lnTo>
                      <a:pt x="706441" y="587657"/>
                    </a:lnTo>
                    <a:lnTo>
                      <a:pt x="705248" y="586911"/>
                    </a:lnTo>
                    <a:lnTo>
                      <a:pt x="703905" y="586911"/>
                    </a:lnTo>
                    <a:lnTo>
                      <a:pt x="702115" y="586762"/>
                    </a:lnTo>
                    <a:lnTo>
                      <a:pt x="696446" y="586165"/>
                    </a:lnTo>
                    <a:lnTo>
                      <a:pt x="694656" y="586315"/>
                    </a:lnTo>
                    <a:lnTo>
                      <a:pt x="693314" y="587209"/>
                    </a:lnTo>
                    <a:lnTo>
                      <a:pt x="692568" y="586762"/>
                    </a:lnTo>
                    <a:lnTo>
                      <a:pt x="691225" y="586165"/>
                    </a:lnTo>
                    <a:lnTo>
                      <a:pt x="689584" y="587209"/>
                    </a:lnTo>
                    <a:lnTo>
                      <a:pt x="688689" y="588254"/>
                    </a:lnTo>
                    <a:lnTo>
                      <a:pt x="688839" y="590044"/>
                    </a:lnTo>
                    <a:lnTo>
                      <a:pt x="689585" y="591833"/>
                    </a:lnTo>
                    <a:lnTo>
                      <a:pt x="689286" y="592728"/>
                    </a:lnTo>
                    <a:lnTo>
                      <a:pt x="687645" y="593773"/>
                    </a:lnTo>
                    <a:lnTo>
                      <a:pt x="686452" y="595116"/>
                    </a:lnTo>
                    <a:lnTo>
                      <a:pt x="686453" y="596607"/>
                    </a:lnTo>
                    <a:lnTo>
                      <a:pt x="685558" y="598099"/>
                    </a:lnTo>
                    <a:lnTo>
                      <a:pt x="684662" y="599143"/>
                    </a:lnTo>
                    <a:lnTo>
                      <a:pt x="684663" y="600336"/>
                    </a:lnTo>
                    <a:lnTo>
                      <a:pt x="685856" y="600784"/>
                    </a:lnTo>
                    <a:lnTo>
                      <a:pt x="686751" y="601232"/>
                    </a:lnTo>
                    <a:lnTo>
                      <a:pt x="688691" y="603767"/>
                    </a:lnTo>
                    <a:lnTo>
                      <a:pt x="689884" y="604811"/>
                    </a:lnTo>
                    <a:lnTo>
                      <a:pt x="691227" y="605259"/>
                    </a:lnTo>
                    <a:lnTo>
                      <a:pt x="692868" y="606452"/>
                    </a:lnTo>
                    <a:lnTo>
                      <a:pt x="695851" y="606602"/>
                    </a:lnTo>
                    <a:lnTo>
                      <a:pt x="697493" y="606602"/>
                    </a:lnTo>
                    <a:lnTo>
                      <a:pt x="698387" y="607944"/>
                    </a:lnTo>
                    <a:lnTo>
                      <a:pt x="699730" y="608541"/>
                    </a:lnTo>
                    <a:lnTo>
                      <a:pt x="701968" y="608392"/>
                    </a:lnTo>
                    <a:lnTo>
                      <a:pt x="703609" y="610033"/>
                    </a:lnTo>
                    <a:lnTo>
                      <a:pt x="705548" y="610927"/>
                    </a:lnTo>
                    <a:lnTo>
                      <a:pt x="707786" y="611226"/>
                    </a:lnTo>
                    <a:lnTo>
                      <a:pt x="710620" y="613612"/>
                    </a:lnTo>
                    <a:lnTo>
                      <a:pt x="711814" y="614806"/>
                    </a:lnTo>
                    <a:lnTo>
                      <a:pt x="714648" y="615701"/>
                    </a:lnTo>
                    <a:lnTo>
                      <a:pt x="715395" y="617193"/>
                    </a:lnTo>
                    <a:lnTo>
                      <a:pt x="715246" y="620474"/>
                    </a:lnTo>
                    <a:lnTo>
                      <a:pt x="714948" y="621071"/>
                    </a:lnTo>
                    <a:lnTo>
                      <a:pt x="714052" y="622413"/>
                    </a:lnTo>
                    <a:lnTo>
                      <a:pt x="713605" y="623906"/>
                    </a:lnTo>
                    <a:lnTo>
                      <a:pt x="712114" y="625397"/>
                    </a:lnTo>
                    <a:lnTo>
                      <a:pt x="711069" y="626292"/>
                    </a:lnTo>
                    <a:lnTo>
                      <a:pt x="708235" y="626441"/>
                    </a:lnTo>
                    <a:lnTo>
                      <a:pt x="707638" y="627336"/>
                    </a:lnTo>
                    <a:lnTo>
                      <a:pt x="707639" y="630021"/>
                    </a:lnTo>
                    <a:lnTo>
                      <a:pt x="708235" y="631066"/>
                    </a:lnTo>
                    <a:lnTo>
                      <a:pt x="708683" y="632109"/>
                    </a:lnTo>
                    <a:lnTo>
                      <a:pt x="710324" y="632856"/>
                    </a:lnTo>
                    <a:lnTo>
                      <a:pt x="711070" y="633751"/>
                    </a:lnTo>
                    <a:lnTo>
                      <a:pt x="710772" y="635690"/>
                    </a:lnTo>
                    <a:lnTo>
                      <a:pt x="711219" y="636585"/>
                    </a:lnTo>
                    <a:lnTo>
                      <a:pt x="712413" y="636585"/>
                    </a:lnTo>
                    <a:lnTo>
                      <a:pt x="713755" y="637032"/>
                    </a:lnTo>
                    <a:lnTo>
                      <a:pt x="714203" y="637778"/>
                    </a:lnTo>
                    <a:lnTo>
                      <a:pt x="713756" y="639270"/>
                    </a:lnTo>
                    <a:lnTo>
                      <a:pt x="711966" y="642254"/>
                    </a:lnTo>
                    <a:lnTo>
                      <a:pt x="712712" y="643596"/>
                    </a:lnTo>
                    <a:lnTo>
                      <a:pt x="714651" y="646281"/>
                    </a:lnTo>
                    <a:lnTo>
                      <a:pt x="716143" y="647176"/>
                    </a:lnTo>
                    <a:lnTo>
                      <a:pt x="716591" y="647475"/>
                    </a:lnTo>
                    <a:lnTo>
                      <a:pt x="717038" y="648817"/>
                    </a:lnTo>
                    <a:lnTo>
                      <a:pt x="719724" y="652546"/>
                    </a:lnTo>
                    <a:lnTo>
                      <a:pt x="720321" y="653590"/>
                    </a:lnTo>
                    <a:lnTo>
                      <a:pt x="720321" y="654933"/>
                    </a:lnTo>
                    <a:lnTo>
                      <a:pt x="722707" y="654187"/>
                    </a:lnTo>
                    <a:lnTo>
                      <a:pt x="724050" y="655828"/>
                    </a:lnTo>
                    <a:lnTo>
                      <a:pt x="725393" y="657767"/>
                    </a:lnTo>
                    <a:lnTo>
                      <a:pt x="726139" y="657022"/>
                    </a:lnTo>
                    <a:lnTo>
                      <a:pt x="728078" y="656872"/>
                    </a:lnTo>
                    <a:lnTo>
                      <a:pt x="728973" y="657469"/>
                    </a:lnTo>
                    <a:lnTo>
                      <a:pt x="731360" y="658065"/>
                    </a:lnTo>
                    <a:lnTo>
                      <a:pt x="733300" y="659856"/>
                    </a:lnTo>
                    <a:lnTo>
                      <a:pt x="734344" y="661198"/>
                    </a:lnTo>
                    <a:lnTo>
                      <a:pt x="734045" y="662839"/>
                    </a:lnTo>
                    <a:lnTo>
                      <a:pt x="733300" y="664182"/>
                    </a:lnTo>
                    <a:lnTo>
                      <a:pt x="730764" y="666568"/>
                    </a:lnTo>
                    <a:lnTo>
                      <a:pt x="727482" y="668806"/>
                    </a:lnTo>
                    <a:lnTo>
                      <a:pt x="726438" y="670297"/>
                    </a:lnTo>
                    <a:lnTo>
                      <a:pt x="726289" y="672236"/>
                    </a:lnTo>
                    <a:lnTo>
                      <a:pt x="727483" y="675220"/>
                    </a:lnTo>
                    <a:lnTo>
                      <a:pt x="728527" y="677905"/>
                    </a:lnTo>
                    <a:lnTo>
                      <a:pt x="729423" y="679696"/>
                    </a:lnTo>
                    <a:lnTo>
                      <a:pt x="729125" y="680590"/>
                    </a:lnTo>
                    <a:lnTo>
                      <a:pt x="727484" y="681634"/>
                    </a:lnTo>
                    <a:lnTo>
                      <a:pt x="728229" y="682828"/>
                    </a:lnTo>
                    <a:lnTo>
                      <a:pt x="728677" y="684469"/>
                    </a:lnTo>
                    <a:lnTo>
                      <a:pt x="728230" y="685065"/>
                    </a:lnTo>
                    <a:lnTo>
                      <a:pt x="728230" y="685811"/>
                    </a:lnTo>
                    <a:lnTo>
                      <a:pt x="727484" y="687005"/>
                    </a:lnTo>
                    <a:lnTo>
                      <a:pt x="727036" y="688347"/>
                    </a:lnTo>
                    <a:lnTo>
                      <a:pt x="727932" y="690734"/>
                    </a:lnTo>
                    <a:lnTo>
                      <a:pt x="729573" y="692226"/>
                    </a:lnTo>
                    <a:lnTo>
                      <a:pt x="731065" y="692226"/>
                    </a:lnTo>
                    <a:lnTo>
                      <a:pt x="731065" y="693718"/>
                    </a:lnTo>
                    <a:lnTo>
                      <a:pt x="732109" y="694911"/>
                    </a:lnTo>
                    <a:lnTo>
                      <a:pt x="731363" y="695955"/>
                    </a:lnTo>
                    <a:lnTo>
                      <a:pt x="730916" y="697298"/>
                    </a:lnTo>
                    <a:lnTo>
                      <a:pt x="731961" y="698491"/>
                    </a:lnTo>
                    <a:lnTo>
                      <a:pt x="731662" y="698938"/>
                    </a:lnTo>
                    <a:lnTo>
                      <a:pt x="731662" y="700430"/>
                    </a:lnTo>
                    <a:lnTo>
                      <a:pt x="730767" y="702220"/>
                    </a:lnTo>
                    <a:lnTo>
                      <a:pt x="731215" y="702519"/>
                    </a:lnTo>
                    <a:lnTo>
                      <a:pt x="733303" y="703413"/>
                    </a:lnTo>
                    <a:lnTo>
                      <a:pt x="734348" y="704010"/>
                    </a:lnTo>
                    <a:lnTo>
                      <a:pt x="734795" y="705502"/>
                    </a:lnTo>
                    <a:lnTo>
                      <a:pt x="735691" y="706248"/>
                    </a:lnTo>
                    <a:lnTo>
                      <a:pt x="736138" y="706844"/>
                    </a:lnTo>
                    <a:lnTo>
                      <a:pt x="736138" y="708485"/>
                    </a:lnTo>
                    <a:lnTo>
                      <a:pt x="735243" y="709082"/>
                    </a:lnTo>
                    <a:lnTo>
                      <a:pt x="735392" y="710723"/>
                    </a:lnTo>
                    <a:lnTo>
                      <a:pt x="733603" y="712363"/>
                    </a:lnTo>
                    <a:lnTo>
                      <a:pt x="732260" y="713856"/>
                    </a:lnTo>
                    <a:lnTo>
                      <a:pt x="731663" y="716242"/>
                    </a:lnTo>
                    <a:lnTo>
                      <a:pt x="730470" y="717734"/>
                    </a:lnTo>
                    <a:lnTo>
                      <a:pt x="730470" y="719076"/>
                    </a:lnTo>
                    <a:lnTo>
                      <a:pt x="731217" y="721314"/>
                    </a:lnTo>
                    <a:lnTo>
                      <a:pt x="732709" y="723700"/>
                    </a:lnTo>
                    <a:lnTo>
                      <a:pt x="734051" y="724894"/>
                    </a:lnTo>
                    <a:lnTo>
                      <a:pt x="735245" y="725043"/>
                    </a:lnTo>
                    <a:lnTo>
                      <a:pt x="734648" y="728026"/>
                    </a:lnTo>
                    <a:lnTo>
                      <a:pt x="732709" y="729369"/>
                    </a:lnTo>
                    <a:lnTo>
                      <a:pt x="731366" y="731160"/>
                    </a:lnTo>
                    <a:lnTo>
                      <a:pt x="730024" y="733397"/>
                    </a:lnTo>
                    <a:lnTo>
                      <a:pt x="729726" y="735187"/>
                    </a:lnTo>
                    <a:lnTo>
                      <a:pt x="729129" y="737275"/>
                    </a:lnTo>
                    <a:lnTo>
                      <a:pt x="727787" y="740109"/>
                    </a:lnTo>
                    <a:lnTo>
                      <a:pt x="725848" y="745479"/>
                    </a:lnTo>
                    <a:lnTo>
                      <a:pt x="725998" y="748762"/>
                    </a:lnTo>
                    <a:lnTo>
                      <a:pt x="724141" y="750215"/>
                    </a:lnTo>
                    <a:lnTo>
                      <a:pt x="722827" y="752335"/>
                    </a:lnTo>
                    <a:lnTo>
                      <a:pt x="721281" y="753684"/>
                    </a:lnTo>
                    <a:lnTo>
                      <a:pt x="719890" y="754687"/>
                    </a:lnTo>
                    <a:lnTo>
                      <a:pt x="717920" y="754917"/>
                    </a:lnTo>
                    <a:lnTo>
                      <a:pt x="716375" y="754912"/>
                    </a:lnTo>
                    <a:lnTo>
                      <a:pt x="715371" y="753872"/>
                    </a:lnTo>
                    <a:lnTo>
                      <a:pt x="712783" y="752129"/>
                    </a:lnTo>
                    <a:lnTo>
                      <a:pt x="711200" y="750738"/>
                    </a:lnTo>
                    <a:lnTo>
                      <a:pt x="709771" y="748302"/>
                    </a:lnTo>
                    <a:lnTo>
                      <a:pt x="709385" y="746868"/>
                    </a:lnTo>
                    <a:lnTo>
                      <a:pt x="708883" y="745482"/>
                    </a:lnTo>
                    <a:lnTo>
                      <a:pt x="707880" y="744012"/>
                    </a:lnTo>
                    <a:lnTo>
                      <a:pt x="706721" y="743162"/>
                    </a:lnTo>
                    <a:lnTo>
                      <a:pt x="705601" y="742232"/>
                    </a:lnTo>
                    <a:lnTo>
                      <a:pt x="704326" y="741381"/>
                    </a:lnTo>
                    <a:lnTo>
                      <a:pt x="701931" y="740604"/>
                    </a:lnTo>
                    <a:lnTo>
                      <a:pt x="700270" y="740598"/>
                    </a:lnTo>
                    <a:lnTo>
                      <a:pt x="698918" y="741679"/>
                    </a:lnTo>
                    <a:lnTo>
                      <a:pt x="698029" y="742529"/>
                    </a:lnTo>
                    <a:lnTo>
                      <a:pt x="696754" y="743952"/>
                    </a:lnTo>
                    <a:lnTo>
                      <a:pt x="695209" y="745768"/>
                    </a:lnTo>
                    <a:lnTo>
                      <a:pt x="693663" y="747001"/>
                    </a:lnTo>
                    <a:lnTo>
                      <a:pt x="691229" y="748350"/>
                    </a:lnTo>
                    <a:lnTo>
                      <a:pt x="690147" y="749079"/>
                    </a:lnTo>
                    <a:lnTo>
                      <a:pt x="688563" y="749620"/>
                    </a:lnTo>
                    <a:lnTo>
                      <a:pt x="687365" y="750543"/>
                    </a:lnTo>
                    <a:lnTo>
                      <a:pt x="683502" y="752232"/>
                    </a:lnTo>
                    <a:lnTo>
                      <a:pt x="680836" y="752809"/>
                    </a:lnTo>
                    <a:lnTo>
                      <a:pt x="679445" y="753235"/>
                    </a:lnTo>
                    <a:lnTo>
                      <a:pt x="677939" y="753769"/>
                    </a:lnTo>
                    <a:lnTo>
                      <a:pt x="676779" y="754808"/>
                    </a:lnTo>
                    <a:lnTo>
                      <a:pt x="674268" y="756698"/>
                    </a:lnTo>
                    <a:lnTo>
                      <a:pt x="672916" y="757816"/>
                    </a:lnTo>
                    <a:lnTo>
                      <a:pt x="671602" y="758781"/>
                    </a:lnTo>
                    <a:lnTo>
                      <a:pt x="670173" y="759359"/>
                    </a:lnTo>
                    <a:lnTo>
                      <a:pt x="669563" y="759419"/>
                    </a:lnTo>
                    <a:lnTo>
                      <a:pt x="668395" y="759547"/>
                    </a:lnTo>
                    <a:lnTo>
                      <a:pt x="667198" y="758696"/>
                    </a:lnTo>
                    <a:lnTo>
                      <a:pt x="666117" y="757882"/>
                    </a:lnTo>
                    <a:lnTo>
                      <a:pt x="665229" y="756995"/>
                    </a:lnTo>
                    <a:lnTo>
                      <a:pt x="663955" y="756145"/>
                    </a:lnTo>
                    <a:lnTo>
                      <a:pt x="663569" y="754985"/>
                    </a:lnTo>
                    <a:lnTo>
                      <a:pt x="661714" y="752815"/>
                    </a:lnTo>
                    <a:lnTo>
                      <a:pt x="660170" y="752469"/>
                    </a:lnTo>
                    <a:lnTo>
                      <a:pt x="658779" y="752390"/>
                    </a:lnTo>
                    <a:lnTo>
                      <a:pt x="657504" y="751959"/>
                    </a:lnTo>
                    <a:lnTo>
                      <a:pt x="657507" y="742189"/>
                    </a:lnTo>
                    <a:lnTo>
                      <a:pt x="657314" y="740257"/>
                    </a:lnTo>
                    <a:lnTo>
                      <a:pt x="658087" y="737675"/>
                    </a:lnTo>
                    <a:lnTo>
                      <a:pt x="658127" y="733696"/>
                    </a:lnTo>
                    <a:lnTo>
                      <a:pt x="658901" y="731108"/>
                    </a:lnTo>
                    <a:lnTo>
                      <a:pt x="658902" y="726940"/>
                    </a:lnTo>
                    <a:lnTo>
                      <a:pt x="659249" y="725203"/>
                    </a:lnTo>
                    <a:lnTo>
                      <a:pt x="659134" y="723969"/>
                    </a:lnTo>
                    <a:lnTo>
                      <a:pt x="658324" y="722997"/>
                    </a:lnTo>
                    <a:lnTo>
                      <a:pt x="656624" y="722609"/>
                    </a:lnTo>
                    <a:lnTo>
                      <a:pt x="655233" y="722220"/>
                    </a:lnTo>
                    <a:lnTo>
                      <a:pt x="652181" y="721751"/>
                    </a:lnTo>
                    <a:lnTo>
                      <a:pt x="650791" y="721016"/>
                    </a:lnTo>
                    <a:lnTo>
                      <a:pt x="649324" y="720670"/>
                    </a:lnTo>
                    <a:lnTo>
                      <a:pt x="648203" y="719814"/>
                    </a:lnTo>
                    <a:lnTo>
                      <a:pt x="647083" y="718890"/>
                    </a:lnTo>
                    <a:lnTo>
                      <a:pt x="646273" y="717730"/>
                    </a:lnTo>
                    <a:lnTo>
                      <a:pt x="645694" y="715992"/>
                    </a:lnTo>
                    <a:lnTo>
                      <a:pt x="645693" y="715676"/>
                    </a:lnTo>
                    <a:lnTo>
                      <a:pt x="645694" y="713866"/>
                    </a:lnTo>
                    <a:lnTo>
                      <a:pt x="645385" y="712511"/>
                    </a:lnTo>
                    <a:lnTo>
                      <a:pt x="645424" y="710622"/>
                    </a:lnTo>
                    <a:lnTo>
                      <a:pt x="645811" y="709157"/>
                    </a:lnTo>
                    <a:lnTo>
                      <a:pt x="646198" y="707881"/>
                    </a:lnTo>
                    <a:lnTo>
                      <a:pt x="646662" y="706721"/>
                    </a:lnTo>
                    <a:lnTo>
                      <a:pt x="647164" y="704443"/>
                    </a:lnTo>
                    <a:lnTo>
                      <a:pt x="647745" y="702711"/>
                    </a:lnTo>
                    <a:lnTo>
                      <a:pt x="648093" y="700621"/>
                    </a:lnTo>
                    <a:lnTo>
                      <a:pt x="648596" y="698963"/>
                    </a:lnTo>
                    <a:lnTo>
                      <a:pt x="648673" y="696800"/>
                    </a:lnTo>
                    <a:lnTo>
                      <a:pt x="648673" y="695567"/>
                    </a:lnTo>
                    <a:lnTo>
                      <a:pt x="648327" y="693598"/>
                    </a:lnTo>
                    <a:lnTo>
                      <a:pt x="647671" y="691818"/>
                    </a:lnTo>
                    <a:lnTo>
                      <a:pt x="646859" y="690463"/>
                    </a:lnTo>
                    <a:lnTo>
                      <a:pt x="646435" y="688999"/>
                    </a:lnTo>
                    <a:lnTo>
                      <a:pt x="645470" y="687298"/>
                    </a:lnTo>
                    <a:lnTo>
                      <a:pt x="644118" y="686058"/>
                    </a:lnTo>
                    <a:lnTo>
                      <a:pt x="641993" y="685518"/>
                    </a:lnTo>
                    <a:lnTo>
                      <a:pt x="639753" y="685281"/>
                    </a:lnTo>
                    <a:lnTo>
                      <a:pt x="638362" y="684892"/>
                    </a:lnTo>
                    <a:lnTo>
                      <a:pt x="636817" y="684886"/>
                    </a:lnTo>
                    <a:lnTo>
                      <a:pt x="634809" y="684655"/>
                    </a:lnTo>
                    <a:lnTo>
                      <a:pt x="632645" y="684649"/>
                    </a:lnTo>
                    <a:lnTo>
                      <a:pt x="630405" y="684837"/>
                    </a:lnTo>
                    <a:lnTo>
                      <a:pt x="628434" y="685378"/>
                    </a:lnTo>
                    <a:lnTo>
                      <a:pt x="626889" y="685372"/>
                    </a:lnTo>
                    <a:lnTo>
                      <a:pt x="625306" y="685487"/>
                    </a:lnTo>
                    <a:lnTo>
                      <a:pt x="624030" y="685487"/>
                    </a:lnTo>
                    <a:lnTo>
                      <a:pt x="622795" y="685098"/>
                    </a:lnTo>
                    <a:lnTo>
                      <a:pt x="621018" y="683859"/>
                    </a:lnTo>
                    <a:lnTo>
                      <a:pt x="620091" y="682893"/>
                    </a:lnTo>
                    <a:lnTo>
                      <a:pt x="619741" y="678263"/>
                    </a:lnTo>
                    <a:lnTo>
                      <a:pt x="619435" y="677632"/>
                    </a:lnTo>
                    <a:lnTo>
                      <a:pt x="618765" y="676247"/>
                    </a:lnTo>
                    <a:lnTo>
                      <a:pt x="618307" y="676308"/>
                    </a:lnTo>
                    <a:lnTo>
                      <a:pt x="617765" y="676769"/>
                    </a:lnTo>
                    <a:lnTo>
                      <a:pt x="617049" y="676733"/>
                    </a:lnTo>
                    <a:lnTo>
                      <a:pt x="615017" y="677863"/>
                    </a:lnTo>
                    <a:lnTo>
                      <a:pt x="610228" y="674345"/>
                    </a:lnTo>
                    <a:lnTo>
                      <a:pt x="608951" y="673719"/>
                    </a:lnTo>
                    <a:lnTo>
                      <a:pt x="608267" y="673525"/>
                    </a:lnTo>
                    <a:lnTo>
                      <a:pt x="607095" y="673446"/>
                    </a:lnTo>
                    <a:lnTo>
                      <a:pt x="603777" y="672170"/>
                    </a:lnTo>
                    <a:lnTo>
                      <a:pt x="602512" y="671526"/>
                    </a:lnTo>
                    <a:lnTo>
                      <a:pt x="601849" y="671462"/>
                    </a:lnTo>
                    <a:lnTo>
                      <a:pt x="601141" y="671192"/>
                    </a:lnTo>
                    <a:lnTo>
                      <a:pt x="600436" y="671259"/>
                    </a:lnTo>
                    <a:lnTo>
                      <a:pt x="599761" y="671490"/>
                    </a:lnTo>
                    <a:lnTo>
                      <a:pt x="598581" y="671562"/>
                    </a:lnTo>
                    <a:lnTo>
                      <a:pt x="598163" y="671781"/>
                    </a:lnTo>
                    <a:lnTo>
                      <a:pt x="597888" y="672431"/>
                    </a:lnTo>
                    <a:lnTo>
                      <a:pt x="598041" y="674077"/>
                    </a:lnTo>
                    <a:lnTo>
                      <a:pt x="598267" y="674746"/>
                    </a:lnTo>
                    <a:lnTo>
                      <a:pt x="599434" y="676805"/>
                    </a:lnTo>
                    <a:lnTo>
                      <a:pt x="600677" y="678537"/>
                    </a:lnTo>
                    <a:lnTo>
                      <a:pt x="602014" y="679886"/>
                    </a:lnTo>
                    <a:lnTo>
                      <a:pt x="602393" y="680749"/>
                    </a:lnTo>
                    <a:lnTo>
                      <a:pt x="602272" y="682164"/>
                    </a:lnTo>
                    <a:lnTo>
                      <a:pt x="602307" y="683106"/>
                    </a:lnTo>
                    <a:lnTo>
                      <a:pt x="601839" y="685183"/>
                    </a:lnTo>
                    <a:lnTo>
                      <a:pt x="600646" y="687231"/>
                    </a:lnTo>
                    <a:lnTo>
                      <a:pt x="600092" y="687644"/>
                    </a:lnTo>
                    <a:lnTo>
                      <a:pt x="599374" y="687644"/>
                    </a:lnTo>
                    <a:lnTo>
                      <a:pt x="598485" y="687942"/>
                    </a:lnTo>
                    <a:lnTo>
                      <a:pt x="595163" y="688015"/>
                    </a:lnTo>
                    <a:lnTo>
                      <a:pt x="593556" y="687626"/>
                    </a:lnTo>
                    <a:lnTo>
                      <a:pt x="592135" y="687705"/>
                    </a:lnTo>
                    <a:lnTo>
                      <a:pt x="590984" y="687432"/>
                    </a:lnTo>
                    <a:lnTo>
                      <a:pt x="590336" y="687146"/>
                    </a:lnTo>
                    <a:lnTo>
                      <a:pt x="588712" y="686168"/>
                    </a:lnTo>
                    <a:lnTo>
                      <a:pt x="588006" y="685536"/>
                    </a:lnTo>
                    <a:lnTo>
                      <a:pt x="586721" y="684928"/>
                    </a:lnTo>
                    <a:lnTo>
                      <a:pt x="585915" y="684430"/>
                    </a:lnTo>
                    <a:lnTo>
                      <a:pt x="583110" y="682249"/>
                    </a:lnTo>
                    <a:lnTo>
                      <a:pt x="580437" y="681277"/>
                    </a:lnTo>
                    <a:lnTo>
                      <a:pt x="577841" y="681283"/>
                    </a:lnTo>
                    <a:lnTo>
                      <a:pt x="577388" y="681435"/>
                    </a:lnTo>
                    <a:lnTo>
                      <a:pt x="576395" y="682079"/>
                    </a:lnTo>
                    <a:lnTo>
                      <a:pt x="575530" y="682468"/>
                    </a:lnTo>
                    <a:lnTo>
                      <a:pt x="574609" y="682687"/>
                    </a:lnTo>
                    <a:lnTo>
                      <a:pt x="573186" y="682729"/>
                    </a:lnTo>
                    <a:lnTo>
                      <a:pt x="572492" y="682583"/>
                    </a:lnTo>
                    <a:lnTo>
                      <a:pt x="571004" y="681854"/>
                    </a:lnTo>
                    <a:lnTo>
                      <a:pt x="568395" y="680226"/>
                    </a:lnTo>
                    <a:lnTo>
                      <a:pt x="567686" y="680159"/>
                    </a:lnTo>
                    <a:lnTo>
                      <a:pt x="565412" y="679503"/>
                    </a:lnTo>
                    <a:lnTo>
                      <a:pt x="563280" y="679540"/>
                    </a:lnTo>
                    <a:lnTo>
                      <a:pt x="562063" y="679570"/>
                    </a:lnTo>
                    <a:lnTo>
                      <a:pt x="561363" y="679460"/>
                    </a:lnTo>
                    <a:lnTo>
                      <a:pt x="560461" y="679157"/>
                    </a:lnTo>
                    <a:lnTo>
                      <a:pt x="559880" y="678756"/>
                    </a:lnTo>
                    <a:lnTo>
                      <a:pt x="559379" y="678245"/>
                    </a:lnTo>
                    <a:lnTo>
                      <a:pt x="558975" y="677656"/>
                    </a:lnTo>
                    <a:lnTo>
                      <a:pt x="558850" y="677213"/>
                    </a:lnTo>
                    <a:lnTo>
                      <a:pt x="558859" y="676726"/>
                    </a:lnTo>
                    <a:lnTo>
                      <a:pt x="558185" y="674971"/>
                    </a:lnTo>
                    <a:lnTo>
                      <a:pt x="557500" y="673719"/>
                    </a:lnTo>
                    <a:lnTo>
                      <a:pt x="556932" y="672966"/>
                    </a:lnTo>
                    <a:lnTo>
                      <a:pt x="556216" y="672346"/>
                    </a:lnTo>
                    <a:lnTo>
                      <a:pt x="555453" y="671453"/>
                    </a:lnTo>
                    <a:lnTo>
                      <a:pt x="551363" y="669053"/>
                    </a:lnTo>
                    <a:lnTo>
                      <a:pt x="550467" y="668750"/>
                    </a:lnTo>
                    <a:lnTo>
                      <a:pt x="549525" y="668792"/>
                    </a:lnTo>
                    <a:lnTo>
                      <a:pt x="547899" y="668458"/>
                    </a:lnTo>
                    <a:lnTo>
                      <a:pt x="545062" y="668464"/>
                    </a:lnTo>
                    <a:lnTo>
                      <a:pt x="543509" y="667875"/>
                    </a:lnTo>
                    <a:lnTo>
                      <a:pt x="541456" y="667304"/>
                    </a:lnTo>
                    <a:lnTo>
                      <a:pt x="536797" y="665560"/>
                    </a:lnTo>
                    <a:lnTo>
                      <a:pt x="535332" y="664782"/>
                    </a:lnTo>
                    <a:lnTo>
                      <a:pt x="533513" y="663640"/>
                    </a:lnTo>
                    <a:lnTo>
                      <a:pt x="533391" y="663215"/>
                    </a:lnTo>
                    <a:lnTo>
                      <a:pt x="533369" y="661781"/>
                    </a:lnTo>
                    <a:lnTo>
                      <a:pt x="532613" y="659284"/>
                    </a:lnTo>
                    <a:lnTo>
                      <a:pt x="532492" y="658348"/>
                    </a:lnTo>
                    <a:lnTo>
                      <a:pt x="532355" y="653366"/>
                    </a:lnTo>
                    <a:lnTo>
                      <a:pt x="532693" y="652243"/>
                    </a:lnTo>
                    <a:lnTo>
                      <a:pt x="532781" y="651544"/>
                    </a:lnTo>
                    <a:lnTo>
                      <a:pt x="532598" y="645141"/>
                    </a:lnTo>
                    <a:lnTo>
                      <a:pt x="532166" y="644308"/>
                    </a:lnTo>
                    <a:lnTo>
                      <a:pt x="532040" y="643379"/>
                    </a:lnTo>
                    <a:lnTo>
                      <a:pt x="530656" y="641167"/>
                    </a:lnTo>
                    <a:lnTo>
                      <a:pt x="530428" y="640499"/>
                    </a:lnTo>
                    <a:lnTo>
                      <a:pt x="530411" y="635292"/>
                    </a:lnTo>
                    <a:lnTo>
                      <a:pt x="530750" y="633913"/>
                    </a:lnTo>
                    <a:lnTo>
                      <a:pt x="530806" y="632734"/>
                    </a:lnTo>
                    <a:lnTo>
                      <a:pt x="530928" y="632273"/>
                    </a:lnTo>
                    <a:lnTo>
                      <a:pt x="531982" y="630153"/>
                    </a:lnTo>
                    <a:lnTo>
                      <a:pt x="532705" y="628931"/>
                    </a:lnTo>
                    <a:lnTo>
                      <a:pt x="533280" y="628178"/>
                    </a:lnTo>
                    <a:lnTo>
                      <a:pt x="533792" y="627679"/>
                    </a:lnTo>
                    <a:lnTo>
                      <a:pt x="536843" y="625426"/>
                    </a:lnTo>
                    <a:lnTo>
                      <a:pt x="536948" y="624976"/>
                    </a:lnTo>
                    <a:lnTo>
                      <a:pt x="536945" y="624010"/>
                    </a:lnTo>
                    <a:lnTo>
                      <a:pt x="536490" y="623196"/>
                    </a:lnTo>
                    <a:lnTo>
                      <a:pt x="536423" y="622485"/>
                    </a:lnTo>
                    <a:lnTo>
                      <a:pt x="536096" y="621853"/>
                    </a:lnTo>
                    <a:lnTo>
                      <a:pt x="535240" y="620717"/>
                    </a:lnTo>
                    <a:lnTo>
                      <a:pt x="533661" y="619290"/>
                    </a:lnTo>
                    <a:lnTo>
                      <a:pt x="532294" y="618348"/>
                    </a:lnTo>
                    <a:lnTo>
                      <a:pt x="531960" y="617716"/>
                    </a:lnTo>
                    <a:lnTo>
                      <a:pt x="531192" y="617181"/>
                    </a:lnTo>
                    <a:lnTo>
                      <a:pt x="530621" y="615887"/>
                    </a:lnTo>
                    <a:lnTo>
                      <a:pt x="529775" y="615031"/>
                    </a:lnTo>
                    <a:lnTo>
                      <a:pt x="529618" y="614618"/>
                    </a:lnTo>
                    <a:lnTo>
                      <a:pt x="529641" y="612704"/>
                    </a:lnTo>
                    <a:lnTo>
                      <a:pt x="529550" y="612242"/>
                    </a:lnTo>
                    <a:lnTo>
                      <a:pt x="528861" y="610711"/>
                    </a:lnTo>
                    <a:lnTo>
                      <a:pt x="528527" y="610426"/>
                    </a:lnTo>
                    <a:lnTo>
                      <a:pt x="528109" y="610416"/>
                    </a:lnTo>
                    <a:lnTo>
                      <a:pt x="527090" y="610389"/>
                    </a:lnTo>
                    <a:lnTo>
                      <a:pt x="525696" y="610638"/>
                    </a:lnTo>
                    <a:lnTo>
                      <a:pt x="524774" y="611154"/>
                    </a:lnTo>
                    <a:lnTo>
                      <a:pt x="523216" y="612029"/>
                    </a:lnTo>
                    <a:lnTo>
                      <a:pt x="521891" y="613025"/>
                    </a:lnTo>
                    <a:lnTo>
                      <a:pt x="521231" y="613293"/>
                    </a:lnTo>
                    <a:lnTo>
                      <a:pt x="519808" y="613269"/>
                    </a:lnTo>
                    <a:lnTo>
                      <a:pt x="518441" y="612904"/>
                    </a:lnTo>
                    <a:lnTo>
                      <a:pt x="516551" y="612959"/>
                    </a:lnTo>
                    <a:lnTo>
                      <a:pt x="515171" y="612643"/>
                    </a:lnTo>
                    <a:lnTo>
                      <a:pt x="513072" y="613038"/>
                    </a:lnTo>
                    <a:lnTo>
                      <a:pt x="511712" y="614727"/>
                    </a:lnTo>
                    <a:lnTo>
                      <a:pt x="511315" y="614994"/>
                    </a:lnTo>
                    <a:lnTo>
                      <a:pt x="510610" y="615085"/>
                    </a:lnTo>
                    <a:lnTo>
                      <a:pt x="510137" y="614988"/>
                    </a:lnTo>
                    <a:lnTo>
                      <a:pt x="509748" y="614745"/>
                    </a:lnTo>
                    <a:lnTo>
                      <a:pt x="508713" y="612874"/>
                    </a:lnTo>
                    <a:lnTo>
                      <a:pt x="508407" y="611731"/>
                    </a:lnTo>
                    <a:lnTo>
                      <a:pt x="508333" y="609125"/>
                    </a:lnTo>
                    <a:lnTo>
                      <a:pt x="508428" y="608420"/>
                    </a:lnTo>
                    <a:lnTo>
                      <a:pt x="508758" y="607789"/>
                    </a:lnTo>
                    <a:lnTo>
                      <a:pt x="508781" y="607321"/>
                    </a:lnTo>
                    <a:lnTo>
                      <a:pt x="508497" y="606166"/>
                    </a:lnTo>
                    <a:lnTo>
                      <a:pt x="508388" y="604988"/>
                    </a:lnTo>
                    <a:lnTo>
                      <a:pt x="508059" y="603852"/>
                    </a:lnTo>
                    <a:lnTo>
                      <a:pt x="508011" y="602661"/>
                    </a:lnTo>
                    <a:lnTo>
                      <a:pt x="507547" y="601853"/>
                    </a:lnTo>
                    <a:lnTo>
                      <a:pt x="507356" y="600686"/>
                    </a:lnTo>
                    <a:lnTo>
                      <a:pt x="506770" y="599392"/>
                    </a:lnTo>
                    <a:lnTo>
                      <a:pt x="505750" y="598080"/>
                    </a:lnTo>
                    <a:lnTo>
                      <a:pt x="505487" y="597181"/>
                    </a:lnTo>
                    <a:lnTo>
                      <a:pt x="505265" y="596762"/>
                    </a:lnTo>
                    <a:lnTo>
                      <a:pt x="504065" y="595298"/>
                    </a:lnTo>
                    <a:lnTo>
                      <a:pt x="502361" y="594009"/>
                    </a:lnTo>
                    <a:lnTo>
                      <a:pt x="501435" y="593827"/>
                    </a:lnTo>
                    <a:lnTo>
                      <a:pt x="498855" y="592643"/>
                    </a:lnTo>
                    <a:lnTo>
                      <a:pt x="491276" y="592806"/>
                    </a:lnTo>
                    <a:lnTo>
                      <a:pt x="490346" y="592637"/>
                    </a:lnTo>
                    <a:lnTo>
                      <a:pt x="489321" y="592047"/>
                    </a:lnTo>
                    <a:lnTo>
                      <a:pt x="488389" y="591974"/>
                    </a:lnTo>
                    <a:lnTo>
                      <a:pt x="488000" y="591682"/>
                    </a:lnTo>
                    <a:lnTo>
                      <a:pt x="487575" y="590589"/>
                    </a:lnTo>
                    <a:lnTo>
                      <a:pt x="485647" y="587606"/>
                    </a:lnTo>
                    <a:lnTo>
                      <a:pt x="485101" y="587150"/>
                    </a:lnTo>
                    <a:lnTo>
                      <a:pt x="484074" y="586549"/>
                    </a:lnTo>
                    <a:lnTo>
                      <a:pt x="483631" y="586427"/>
                    </a:lnTo>
                    <a:lnTo>
                      <a:pt x="482202" y="586494"/>
                    </a:lnTo>
                    <a:lnTo>
                      <a:pt x="481517" y="586664"/>
                    </a:lnTo>
                    <a:lnTo>
                      <a:pt x="479474" y="587867"/>
                    </a:lnTo>
                    <a:lnTo>
                      <a:pt x="475988" y="590322"/>
                    </a:lnTo>
                    <a:lnTo>
                      <a:pt x="475338" y="590613"/>
                    </a:lnTo>
                    <a:lnTo>
                      <a:pt x="474400" y="591683"/>
                    </a:lnTo>
                    <a:lnTo>
                      <a:pt x="473925" y="591883"/>
                    </a:lnTo>
                    <a:lnTo>
                      <a:pt x="473539" y="592047"/>
                    </a:lnTo>
                    <a:lnTo>
                      <a:pt x="472439" y="592952"/>
                    </a:lnTo>
                    <a:lnTo>
                      <a:pt x="468232" y="595613"/>
                    </a:lnTo>
                    <a:lnTo>
                      <a:pt x="465608" y="598663"/>
                    </a:lnTo>
                    <a:lnTo>
                      <a:pt x="464814" y="599179"/>
                    </a:lnTo>
                    <a:lnTo>
                      <a:pt x="463735" y="599672"/>
                    </a:lnTo>
                    <a:lnTo>
                      <a:pt x="462315" y="599720"/>
                    </a:lnTo>
                    <a:lnTo>
                      <a:pt x="461215" y="600115"/>
                    </a:lnTo>
                    <a:lnTo>
                      <a:pt x="459315" y="600140"/>
                    </a:lnTo>
                    <a:lnTo>
                      <a:pt x="457719" y="600577"/>
                    </a:lnTo>
                    <a:lnTo>
                      <a:pt x="455117" y="600650"/>
                    </a:lnTo>
                    <a:lnTo>
                      <a:pt x="453084" y="601288"/>
                    </a:lnTo>
                    <a:lnTo>
                      <a:pt x="452478" y="601658"/>
                    </a:lnTo>
                    <a:lnTo>
                      <a:pt x="451580" y="602442"/>
                    </a:lnTo>
                    <a:lnTo>
                      <a:pt x="451159" y="602643"/>
                    </a:lnTo>
                    <a:lnTo>
                      <a:pt x="450686" y="602685"/>
                    </a:lnTo>
                    <a:lnTo>
                      <a:pt x="449998" y="602496"/>
                    </a:lnTo>
                    <a:lnTo>
                      <a:pt x="449285" y="602497"/>
                    </a:lnTo>
                    <a:lnTo>
                      <a:pt x="448658" y="602156"/>
                    </a:lnTo>
                    <a:lnTo>
                      <a:pt x="448296" y="601549"/>
                    </a:lnTo>
                    <a:lnTo>
                      <a:pt x="447858" y="600194"/>
                    </a:lnTo>
                    <a:lnTo>
                      <a:pt x="447875" y="599489"/>
                    </a:lnTo>
                    <a:lnTo>
                      <a:pt x="447784" y="599028"/>
                    </a:lnTo>
                    <a:lnTo>
                      <a:pt x="447039" y="596774"/>
                    </a:lnTo>
                    <a:lnTo>
                      <a:pt x="446705" y="596124"/>
                    </a:lnTo>
                    <a:lnTo>
                      <a:pt x="446339" y="595899"/>
                    </a:lnTo>
                    <a:lnTo>
                      <a:pt x="445132" y="595965"/>
                    </a:lnTo>
                    <a:lnTo>
                      <a:pt x="443788" y="596409"/>
                    </a:lnTo>
                    <a:lnTo>
                      <a:pt x="442320" y="597187"/>
                    </a:lnTo>
                    <a:lnTo>
                      <a:pt x="439395" y="599593"/>
                    </a:lnTo>
                    <a:lnTo>
                      <a:pt x="436916" y="601792"/>
                    </a:lnTo>
                    <a:lnTo>
                      <a:pt x="435859" y="602326"/>
                    </a:lnTo>
                    <a:lnTo>
                      <a:pt x="434930" y="603056"/>
                    </a:lnTo>
                    <a:lnTo>
                      <a:pt x="433865" y="603572"/>
                    </a:lnTo>
                    <a:lnTo>
                      <a:pt x="433279" y="603973"/>
                    </a:lnTo>
                    <a:lnTo>
                      <a:pt x="430800" y="605802"/>
                    </a:lnTo>
                    <a:lnTo>
                      <a:pt x="428678" y="606859"/>
                    </a:lnTo>
                    <a:lnTo>
                      <a:pt x="427499" y="607649"/>
                    </a:lnTo>
                    <a:lnTo>
                      <a:pt x="426634" y="608031"/>
                    </a:lnTo>
                    <a:lnTo>
                      <a:pt x="425477" y="608281"/>
                    </a:lnTo>
                    <a:lnTo>
                      <a:pt x="424053" y="608287"/>
                    </a:lnTo>
                    <a:lnTo>
                      <a:pt x="423152" y="608566"/>
                    </a:lnTo>
                    <a:lnTo>
                      <a:pt x="421256" y="608609"/>
                    </a:lnTo>
                    <a:lnTo>
                      <a:pt x="420157" y="609022"/>
                    </a:lnTo>
                    <a:lnTo>
                      <a:pt x="415176" y="609088"/>
                    </a:lnTo>
                    <a:lnTo>
                      <a:pt x="413807" y="609459"/>
                    </a:lnTo>
                    <a:lnTo>
                      <a:pt x="412635" y="609514"/>
                    </a:lnTo>
                    <a:lnTo>
                      <a:pt x="411288" y="609963"/>
                    </a:lnTo>
                    <a:lnTo>
                      <a:pt x="410361" y="610705"/>
                    </a:lnTo>
                    <a:lnTo>
                      <a:pt x="409507" y="611106"/>
                    </a:lnTo>
                    <a:lnTo>
                      <a:pt x="407506" y="612776"/>
                    </a:lnTo>
                    <a:lnTo>
                      <a:pt x="406512" y="613420"/>
                    </a:lnTo>
                    <a:lnTo>
                      <a:pt x="405661" y="613833"/>
                    </a:lnTo>
                    <a:lnTo>
                      <a:pt x="403865" y="614441"/>
                    </a:lnTo>
                    <a:lnTo>
                      <a:pt x="402584" y="615066"/>
                    </a:lnTo>
                    <a:lnTo>
                      <a:pt x="401418" y="615231"/>
                    </a:lnTo>
                    <a:lnTo>
                      <a:pt x="399838" y="615747"/>
                    </a:lnTo>
                    <a:lnTo>
                      <a:pt x="399375" y="615832"/>
                    </a:lnTo>
                    <a:lnTo>
                      <a:pt x="398183" y="615808"/>
                    </a:lnTo>
                    <a:lnTo>
                      <a:pt x="397105" y="616240"/>
                    </a:lnTo>
                    <a:lnTo>
                      <a:pt x="395910" y="616209"/>
                    </a:lnTo>
                    <a:lnTo>
                      <a:pt x="395110" y="616695"/>
                    </a:lnTo>
                    <a:lnTo>
                      <a:pt x="393501" y="617090"/>
                    </a:lnTo>
                    <a:lnTo>
                      <a:pt x="391848" y="618014"/>
                    </a:lnTo>
                    <a:lnTo>
                      <a:pt x="391145" y="618129"/>
                    </a:lnTo>
                    <a:lnTo>
                      <a:pt x="389827" y="618670"/>
                    </a:lnTo>
                    <a:lnTo>
                      <a:pt x="387940" y="618706"/>
                    </a:lnTo>
                    <a:lnTo>
                      <a:pt x="386820" y="618323"/>
                    </a:lnTo>
                    <a:lnTo>
                      <a:pt x="385878" y="618281"/>
                    </a:lnTo>
                    <a:lnTo>
                      <a:pt x="383878" y="617552"/>
                    </a:lnTo>
                    <a:lnTo>
                      <a:pt x="381746" y="617673"/>
                    </a:lnTo>
                    <a:lnTo>
                      <a:pt x="381150" y="618056"/>
                    </a:lnTo>
                    <a:lnTo>
                      <a:pt x="380226" y="618214"/>
                    </a:lnTo>
                    <a:lnTo>
                      <a:pt x="378228" y="619484"/>
                    </a:lnTo>
                    <a:lnTo>
                      <a:pt x="375903" y="621853"/>
                    </a:lnTo>
                    <a:lnTo>
                      <a:pt x="375372" y="622637"/>
                    </a:lnTo>
                    <a:lnTo>
                      <a:pt x="374410" y="624538"/>
                    </a:lnTo>
                    <a:lnTo>
                      <a:pt x="373677" y="625753"/>
                    </a:lnTo>
                    <a:lnTo>
                      <a:pt x="372323" y="627722"/>
                    </a:lnTo>
                    <a:lnTo>
                      <a:pt x="371901" y="627843"/>
                    </a:lnTo>
                    <a:lnTo>
                      <a:pt x="371413" y="627765"/>
                    </a:lnTo>
                    <a:lnTo>
                      <a:pt x="370984" y="627558"/>
                    </a:lnTo>
                    <a:lnTo>
                      <a:pt x="369321" y="626227"/>
                    </a:lnTo>
                    <a:lnTo>
                      <a:pt x="368840" y="625704"/>
                    </a:lnTo>
                    <a:lnTo>
                      <a:pt x="367777" y="624137"/>
                    </a:lnTo>
                    <a:lnTo>
                      <a:pt x="367467" y="622995"/>
                    </a:lnTo>
                    <a:lnTo>
                      <a:pt x="367434" y="621337"/>
                    </a:lnTo>
                    <a:lnTo>
                      <a:pt x="367063" y="620219"/>
                    </a:lnTo>
                    <a:lnTo>
                      <a:pt x="366993" y="617612"/>
                    </a:lnTo>
                    <a:lnTo>
                      <a:pt x="366794" y="616926"/>
                    </a:lnTo>
                    <a:lnTo>
                      <a:pt x="366543" y="616531"/>
                    </a:lnTo>
                    <a:lnTo>
                      <a:pt x="365871" y="615850"/>
                    </a:lnTo>
                    <a:lnTo>
                      <a:pt x="365231" y="615522"/>
                    </a:lnTo>
                    <a:lnTo>
                      <a:pt x="364786" y="615565"/>
                    </a:lnTo>
                    <a:lnTo>
                      <a:pt x="364151" y="615899"/>
                    </a:lnTo>
                    <a:lnTo>
                      <a:pt x="362244" y="615960"/>
                    </a:lnTo>
                    <a:lnTo>
                      <a:pt x="361804" y="615838"/>
                    </a:lnTo>
                    <a:lnTo>
                      <a:pt x="360827" y="615127"/>
                    </a:lnTo>
                    <a:lnTo>
                      <a:pt x="360702" y="614696"/>
                    </a:lnTo>
                    <a:lnTo>
                      <a:pt x="360569" y="609945"/>
                    </a:lnTo>
                    <a:lnTo>
                      <a:pt x="360157" y="608584"/>
                    </a:lnTo>
                    <a:lnTo>
                      <a:pt x="360090" y="607412"/>
                    </a:lnTo>
                    <a:lnTo>
                      <a:pt x="359508" y="605595"/>
                    </a:lnTo>
                    <a:lnTo>
                      <a:pt x="357728" y="604987"/>
                    </a:lnTo>
                    <a:lnTo>
                      <a:pt x="356547" y="604982"/>
                    </a:lnTo>
                    <a:lnTo>
                      <a:pt x="355411" y="604641"/>
                    </a:lnTo>
                    <a:lnTo>
                      <a:pt x="354234" y="604635"/>
                    </a:lnTo>
                    <a:lnTo>
                      <a:pt x="352851" y="604307"/>
                    </a:lnTo>
                    <a:lnTo>
                      <a:pt x="351197" y="604283"/>
                    </a:lnTo>
                    <a:lnTo>
                      <a:pt x="348434" y="603621"/>
                    </a:lnTo>
                    <a:lnTo>
                      <a:pt x="348238" y="603578"/>
                    </a:lnTo>
                    <a:lnTo>
                      <a:pt x="347342" y="603377"/>
                    </a:lnTo>
                    <a:lnTo>
                      <a:pt x="346410" y="603523"/>
                    </a:lnTo>
                    <a:lnTo>
                      <a:pt x="344992" y="603590"/>
                    </a:lnTo>
                    <a:lnTo>
                      <a:pt x="344392" y="603973"/>
                    </a:lnTo>
                    <a:lnTo>
                      <a:pt x="343690" y="604095"/>
                    </a:lnTo>
                    <a:lnTo>
                      <a:pt x="346053" y="597816"/>
                    </a:lnTo>
                    <a:lnTo>
                      <a:pt x="347876" y="587156"/>
                    </a:lnTo>
                    <a:lnTo>
                      <a:pt x="349137" y="583377"/>
                    </a:lnTo>
                    <a:lnTo>
                      <a:pt x="350217" y="577435"/>
                    </a:lnTo>
                    <a:lnTo>
                      <a:pt x="350937" y="574194"/>
                    </a:lnTo>
                    <a:lnTo>
                      <a:pt x="350397" y="571852"/>
                    </a:lnTo>
                    <a:lnTo>
                      <a:pt x="348956" y="570051"/>
                    </a:lnTo>
                    <a:lnTo>
                      <a:pt x="348021" y="567678"/>
                    </a:lnTo>
                    <a:lnTo>
                      <a:pt x="346255" y="560868"/>
                    </a:lnTo>
                    <a:lnTo>
                      <a:pt x="347516" y="559625"/>
                    </a:lnTo>
                    <a:lnTo>
                      <a:pt x="347876" y="554206"/>
                    </a:lnTo>
                    <a:lnTo>
                      <a:pt x="348776" y="552046"/>
                    </a:lnTo>
                    <a:lnTo>
                      <a:pt x="348597" y="550066"/>
                    </a:lnTo>
                    <a:lnTo>
                      <a:pt x="348236" y="548446"/>
                    </a:lnTo>
                    <a:lnTo>
                      <a:pt x="348456" y="541730"/>
                    </a:lnTo>
                    <a:lnTo>
                      <a:pt x="347153" y="537787"/>
                    </a:lnTo>
                    <a:lnTo>
                      <a:pt x="342474" y="535661"/>
                    </a:lnTo>
                    <a:lnTo>
                      <a:pt x="339773" y="534042"/>
                    </a:lnTo>
                    <a:lnTo>
                      <a:pt x="337433" y="531520"/>
                    </a:lnTo>
                    <a:lnTo>
                      <a:pt x="333000" y="529446"/>
                    </a:lnTo>
                    <a:lnTo>
                      <a:pt x="315397" y="521967"/>
                    </a:lnTo>
                    <a:lnTo>
                      <a:pt x="310426" y="513564"/>
                    </a:lnTo>
                    <a:lnTo>
                      <a:pt x="296342" y="513528"/>
                    </a:lnTo>
                    <a:lnTo>
                      <a:pt x="288122" y="510581"/>
                    </a:lnTo>
                    <a:lnTo>
                      <a:pt x="283963" y="508030"/>
                    </a:lnTo>
                    <a:lnTo>
                      <a:pt x="282152" y="500970"/>
                    </a:lnTo>
                    <a:lnTo>
                      <a:pt x="277531" y="495284"/>
                    </a:lnTo>
                    <a:lnTo>
                      <a:pt x="269282" y="495429"/>
                    </a:lnTo>
                    <a:lnTo>
                      <a:pt x="261781" y="495229"/>
                    </a:lnTo>
                    <a:lnTo>
                      <a:pt x="251755" y="498309"/>
                    </a:lnTo>
                    <a:lnTo>
                      <a:pt x="244841" y="500909"/>
                    </a:lnTo>
                    <a:lnTo>
                      <a:pt x="241912" y="502392"/>
                    </a:lnTo>
                    <a:lnTo>
                      <a:pt x="238740" y="509342"/>
                    </a:lnTo>
                    <a:lnTo>
                      <a:pt x="234707" y="509992"/>
                    </a:lnTo>
                    <a:lnTo>
                      <a:pt x="231501" y="508461"/>
                    </a:lnTo>
                    <a:lnTo>
                      <a:pt x="228354" y="506189"/>
                    </a:lnTo>
                    <a:lnTo>
                      <a:pt x="226786" y="501672"/>
                    </a:lnTo>
                    <a:lnTo>
                      <a:pt x="224042" y="496535"/>
                    </a:lnTo>
                    <a:lnTo>
                      <a:pt x="221024" y="493986"/>
                    </a:lnTo>
                    <a:lnTo>
                      <a:pt x="217464" y="492926"/>
                    </a:lnTo>
                    <a:lnTo>
                      <a:pt x="216284" y="489250"/>
                    </a:lnTo>
                    <a:lnTo>
                      <a:pt x="209525" y="486116"/>
                    </a:lnTo>
                    <a:lnTo>
                      <a:pt x="206190" y="482653"/>
                    </a:lnTo>
                    <a:lnTo>
                      <a:pt x="205899" y="479342"/>
                    </a:lnTo>
                    <a:lnTo>
                      <a:pt x="204960" y="475617"/>
                    </a:lnTo>
                    <a:lnTo>
                      <a:pt x="203498" y="474782"/>
                    </a:lnTo>
                    <a:lnTo>
                      <a:pt x="201337" y="475982"/>
                    </a:lnTo>
                    <a:lnTo>
                      <a:pt x="198548" y="476832"/>
                    </a:lnTo>
                    <a:lnTo>
                      <a:pt x="196022" y="474700"/>
                    </a:lnTo>
                    <a:lnTo>
                      <a:pt x="192256" y="462361"/>
                    </a:lnTo>
                    <a:lnTo>
                      <a:pt x="191225" y="461395"/>
                    </a:lnTo>
                    <a:lnTo>
                      <a:pt x="185127" y="461243"/>
                    </a:lnTo>
                    <a:lnTo>
                      <a:pt x="176171" y="455350"/>
                    </a:lnTo>
                    <a:lnTo>
                      <a:pt x="170914" y="449268"/>
                    </a:lnTo>
                    <a:lnTo>
                      <a:pt x="161302" y="431880"/>
                    </a:lnTo>
                    <a:lnTo>
                      <a:pt x="142104" y="419613"/>
                    </a:lnTo>
                    <a:lnTo>
                      <a:pt x="140121" y="416193"/>
                    </a:lnTo>
                    <a:lnTo>
                      <a:pt x="138079" y="403386"/>
                    </a:lnTo>
                    <a:lnTo>
                      <a:pt x="139873" y="391205"/>
                    </a:lnTo>
                    <a:lnTo>
                      <a:pt x="135263" y="377614"/>
                    </a:lnTo>
                    <a:lnTo>
                      <a:pt x="129191" y="373945"/>
                    </a:lnTo>
                    <a:lnTo>
                      <a:pt x="124149" y="370822"/>
                    </a:lnTo>
                    <a:lnTo>
                      <a:pt x="121988" y="368902"/>
                    </a:lnTo>
                    <a:lnTo>
                      <a:pt x="119588" y="367942"/>
                    </a:lnTo>
                    <a:lnTo>
                      <a:pt x="116619" y="365397"/>
                    </a:lnTo>
                    <a:lnTo>
                      <a:pt x="113434" y="363486"/>
                    </a:lnTo>
                    <a:lnTo>
                      <a:pt x="109931" y="358389"/>
                    </a:lnTo>
                    <a:lnTo>
                      <a:pt x="106428" y="354251"/>
                    </a:lnTo>
                    <a:lnTo>
                      <a:pt x="103542" y="350564"/>
                    </a:lnTo>
                    <a:lnTo>
                      <a:pt x="102101" y="348945"/>
                    </a:lnTo>
                    <a:lnTo>
                      <a:pt x="101021" y="348224"/>
                    </a:lnTo>
                    <a:lnTo>
                      <a:pt x="98681" y="347505"/>
                    </a:lnTo>
                    <a:lnTo>
                      <a:pt x="97420" y="346963"/>
                    </a:lnTo>
                    <a:lnTo>
                      <a:pt x="96556" y="345014"/>
                    </a:lnTo>
                    <a:lnTo>
                      <a:pt x="95600" y="342468"/>
                    </a:lnTo>
                    <a:lnTo>
                      <a:pt x="94963" y="337051"/>
                    </a:lnTo>
                    <a:lnTo>
                      <a:pt x="95281" y="333230"/>
                    </a:lnTo>
                    <a:lnTo>
                      <a:pt x="94138" y="331927"/>
                    </a:lnTo>
                    <a:lnTo>
                      <a:pt x="92415" y="330685"/>
                    </a:lnTo>
                    <a:lnTo>
                      <a:pt x="88594" y="332596"/>
                    </a:lnTo>
                    <a:lnTo>
                      <a:pt x="83817" y="333549"/>
                    </a:lnTo>
                    <a:lnTo>
                      <a:pt x="79358" y="333230"/>
                    </a:lnTo>
                    <a:lnTo>
                      <a:pt x="73043" y="331623"/>
                    </a:lnTo>
                    <a:lnTo>
                      <a:pt x="72464" y="330466"/>
                    </a:lnTo>
                    <a:lnTo>
                      <a:pt x="71740" y="327139"/>
                    </a:lnTo>
                    <a:lnTo>
                      <a:pt x="71162" y="324825"/>
                    </a:lnTo>
                    <a:lnTo>
                      <a:pt x="68992" y="322221"/>
                    </a:lnTo>
                    <a:lnTo>
                      <a:pt x="66099" y="321930"/>
                    </a:lnTo>
                    <a:lnTo>
                      <a:pt x="62483" y="321498"/>
                    </a:lnTo>
                    <a:lnTo>
                      <a:pt x="59879" y="319907"/>
                    </a:lnTo>
                    <a:lnTo>
                      <a:pt x="58143" y="317303"/>
                    </a:lnTo>
                    <a:lnTo>
                      <a:pt x="54382" y="314266"/>
                    </a:lnTo>
                    <a:lnTo>
                      <a:pt x="49320" y="313108"/>
                    </a:lnTo>
                    <a:lnTo>
                      <a:pt x="45124" y="312962"/>
                    </a:lnTo>
                    <a:lnTo>
                      <a:pt x="41794" y="313786"/>
                    </a:lnTo>
                    <a:lnTo>
                      <a:pt x="37987" y="313057"/>
                    </a:lnTo>
                    <a:lnTo>
                      <a:pt x="33647" y="313032"/>
                    </a:lnTo>
                    <a:lnTo>
                      <a:pt x="27332" y="311951"/>
                    </a:lnTo>
                    <a:lnTo>
                      <a:pt x="22558" y="312093"/>
                    </a:lnTo>
                    <a:lnTo>
                      <a:pt x="18652" y="313539"/>
                    </a:lnTo>
                    <a:lnTo>
                      <a:pt x="13552" y="318458"/>
                    </a:lnTo>
                    <a:lnTo>
                      <a:pt x="7470" y="325718"/>
                    </a:lnTo>
                    <a:lnTo>
                      <a:pt x="7429" y="325523"/>
                    </a:lnTo>
                    <a:lnTo>
                      <a:pt x="7435" y="325280"/>
                    </a:lnTo>
                    <a:lnTo>
                      <a:pt x="7438" y="325038"/>
                    </a:lnTo>
                    <a:lnTo>
                      <a:pt x="7381" y="324800"/>
                    </a:lnTo>
                    <a:lnTo>
                      <a:pt x="7318" y="324563"/>
                    </a:lnTo>
                    <a:lnTo>
                      <a:pt x="7254" y="324333"/>
                    </a:lnTo>
                    <a:lnTo>
                      <a:pt x="7189" y="324096"/>
                    </a:lnTo>
                    <a:lnTo>
                      <a:pt x="7124" y="323865"/>
                    </a:lnTo>
                    <a:lnTo>
                      <a:pt x="7059" y="323628"/>
                    </a:lnTo>
                    <a:lnTo>
                      <a:pt x="6858" y="323688"/>
                    </a:lnTo>
                    <a:lnTo>
                      <a:pt x="6645" y="323810"/>
                    </a:lnTo>
                    <a:lnTo>
                      <a:pt x="6455" y="323956"/>
                    </a:lnTo>
                    <a:lnTo>
                      <a:pt x="6282" y="324132"/>
                    </a:lnTo>
                    <a:lnTo>
                      <a:pt x="6202" y="324223"/>
                    </a:lnTo>
                    <a:lnTo>
                      <a:pt x="6128" y="324320"/>
                    </a:lnTo>
                    <a:lnTo>
                      <a:pt x="6057" y="324418"/>
                    </a:lnTo>
                    <a:lnTo>
                      <a:pt x="5986" y="324515"/>
                    </a:lnTo>
                    <a:lnTo>
                      <a:pt x="5918" y="324618"/>
                    </a:lnTo>
                    <a:lnTo>
                      <a:pt x="5791" y="324825"/>
                    </a:lnTo>
                    <a:lnTo>
                      <a:pt x="5751" y="324940"/>
                    </a:lnTo>
                    <a:lnTo>
                      <a:pt x="5717" y="325056"/>
                    </a:lnTo>
                    <a:lnTo>
                      <a:pt x="5701" y="325177"/>
                    </a:lnTo>
                    <a:lnTo>
                      <a:pt x="5694" y="325298"/>
                    </a:lnTo>
                    <a:lnTo>
                      <a:pt x="5690" y="325420"/>
                    </a:lnTo>
                    <a:lnTo>
                      <a:pt x="5687" y="325542"/>
                    </a:lnTo>
                    <a:lnTo>
                      <a:pt x="5686" y="325663"/>
                    </a:lnTo>
                    <a:lnTo>
                      <a:pt x="5684" y="325784"/>
                    </a:lnTo>
                    <a:lnTo>
                      <a:pt x="5683" y="325906"/>
                    </a:lnTo>
                    <a:lnTo>
                      <a:pt x="5655" y="326198"/>
                    </a:lnTo>
                    <a:lnTo>
                      <a:pt x="5570" y="326429"/>
                    </a:lnTo>
                    <a:lnTo>
                      <a:pt x="5403" y="326599"/>
                    </a:lnTo>
                    <a:lnTo>
                      <a:pt x="4068" y="325463"/>
                    </a:lnTo>
                    <a:lnTo>
                      <a:pt x="2379" y="322569"/>
                    </a:lnTo>
                    <a:lnTo>
                      <a:pt x="0" y="320360"/>
                    </a:lnTo>
                    <a:close/>
                  </a:path>
                </a:pathLst>
              </a:custGeom>
              <a:noFill/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91" name="object 108">
                <a:extLst>
                  <a:ext uri="{FF2B5EF4-FFF2-40B4-BE49-F238E27FC236}">
                    <a16:creationId xmlns:a16="http://schemas.microsoft.com/office/drawing/2014/main" id="{C8114CF4-F71E-4352-97FC-70207C17324C}"/>
                  </a:ext>
                </a:extLst>
              </p:cNvPr>
              <p:cNvSpPr/>
              <p:nvPr/>
            </p:nvSpPr>
            <p:spPr>
              <a:xfrm>
                <a:off x="2299589" y="9985602"/>
                <a:ext cx="896685" cy="628381"/>
              </a:xfrm>
              <a:custGeom>
                <a:avLst/>
                <a:gdLst/>
                <a:ahLst/>
                <a:cxnLst/>
                <a:rect l="l" t="t" r="r" b="b"/>
                <a:pathLst>
                  <a:path w="896685" h="628381">
                    <a:moveTo>
                      <a:pt x="0" y="475115"/>
                    </a:moveTo>
                    <a:lnTo>
                      <a:pt x="206" y="474926"/>
                    </a:lnTo>
                    <a:lnTo>
                      <a:pt x="387" y="474763"/>
                    </a:lnTo>
                    <a:lnTo>
                      <a:pt x="534" y="474568"/>
                    </a:lnTo>
                    <a:lnTo>
                      <a:pt x="603" y="474338"/>
                    </a:lnTo>
                    <a:lnTo>
                      <a:pt x="588" y="474094"/>
                    </a:lnTo>
                    <a:lnTo>
                      <a:pt x="579" y="473851"/>
                    </a:lnTo>
                    <a:lnTo>
                      <a:pt x="597" y="473608"/>
                    </a:lnTo>
                    <a:lnTo>
                      <a:pt x="623" y="473487"/>
                    </a:lnTo>
                    <a:lnTo>
                      <a:pt x="655" y="473371"/>
                    </a:lnTo>
                    <a:lnTo>
                      <a:pt x="689" y="473256"/>
                    </a:lnTo>
                    <a:lnTo>
                      <a:pt x="726" y="473134"/>
                    </a:lnTo>
                    <a:lnTo>
                      <a:pt x="775" y="473025"/>
                    </a:lnTo>
                    <a:lnTo>
                      <a:pt x="847" y="472934"/>
                    </a:lnTo>
                    <a:lnTo>
                      <a:pt x="948" y="472867"/>
                    </a:lnTo>
                    <a:lnTo>
                      <a:pt x="1061" y="472806"/>
                    </a:lnTo>
                    <a:lnTo>
                      <a:pt x="1261" y="472672"/>
                    </a:lnTo>
                    <a:lnTo>
                      <a:pt x="1469" y="472539"/>
                    </a:lnTo>
                    <a:lnTo>
                      <a:pt x="1665" y="472405"/>
                    </a:lnTo>
                    <a:lnTo>
                      <a:pt x="1697" y="472162"/>
                    </a:lnTo>
                    <a:lnTo>
                      <a:pt x="1776" y="471943"/>
                    </a:lnTo>
                    <a:lnTo>
                      <a:pt x="1989" y="471816"/>
                    </a:lnTo>
                    <a:lnTo>
                      <a:pt x="2137" y="471616"/>
                    </a:lnTo>
                    <a:lnTo>
                      <a:pt x="2203" y="471402"/>
                    </a:lnTo>
                    <a:lnTo>
                      <a:pt x="2066" y="470512"/>
                    </a:lnTo>
                    <a:lnTo>
                      <a:pt x="2046" y="470431"/>
                    </a:lnTo>
                    <a:lnTo>
                      <a:pt x="2018" y="470315"/>
                    </a:lnTo>
                    <a:lnTo>
                      <a:pt x="1992" y="470194"/>
                    </a:lnTo>
                    <a:lnTo>
                      <a:pt x="1965" y="470073"/>
                    </a:lnTo>
                    <a:lnTo>
                      <a:pt x="1910" y="469835"/>
                    </a:lnTo>
                    <a:lnTo>
                      <a:pt x="1832" y="469605"/>
                    </a:lnTo>
                    <a:lnTo>
                      <a:pt x="1783" y="469374"/>
                    </a:lnTo>
                    <a:lnTo>
                      <a:pt x="1787" y="469246"/>
                    </a:lnTo>
                    <a:lnTo>
                      <a:pt x="1776" y="469003"/>
                    </a:lnTo>
                    <a:lnTo>
                      <a:pt x="1748" y="468760"/>
                    </a:lnTo>
                    <a:lnTo>
                      <a:pt x="1722" y="468523"/>
                    </a:lnTo>
                    <a:lnTo>
                      <a:pt x="1700" y="468280"/>
                    </a:lnTo>
                    <a:lnTo>
                      <a:pt x="1695" y="468152"/>
                    </a:lnTo>
                    <a:lnTo>
                      <a:pt x="1673" y="468037"/>
                    </a:lnTo>
                    <a:lnTo>
                      <a:pt x="1613" y="467934"/>
                    </a:lnTo>
                    <a:lnTo>
                      <a:pt x="1531" y="467843"/>
                    </a:lnTo>
                    <a:lnTo>
                      <a:pt x="1466" y="467782"/>
                    </a:lnTo>
                    <a:lnTo>
                      <a:pt x="1429" y="467557"/>
                    </a:lnTo>
                    <a:lnTo>
                      <a:pt x="1601" y="466521"/>
                    </a:lnTo>
                    <a:lnTo>
                      <a:pt x="1701" y="466421"/>
                    </a:lnTo>
                    <a:lnTo>
                      <a:pt x="1795" y="466342"/>
                    </a:lnTo>
                    <a:lnTo>
                      <a:pt x="1896" y="466269"/>
                    </a:lnTo>
                    <a:lnTo>
                      <a:pt x="2003" y="466215"/>
                    </a:lnTo>
                    <a:lnTo>
                      <a:pt x="2117" y="466178"/>
                    </a:lnTo>
                    <a:lnTo>
                      <a:pt x="2238" y="466166"/>
                    </a:lnTo>
                    <a:lnTo>
                      <a:pt x="2361" y="466159"/>
                    </a:lnTo>
                    <a:lnTo>
                      <a:pt x="2483" y="466154"/>
                    </a:lnTo>
                    <a:lnTo>
                      <a:pt x="2604" y="466154"/>
                    </a:lnTo>
                    <a:lnTo>
                      <a:pt x="2847" y="466160"/>
                    </a:lnTo>
                    <a:lnTo>
                      <a:pt x="3091" y="466154"/>
                    </a:lnTo>
                    <a:lnTo>
                      <a:pt x="3333" y="466153"/>
                    </a:lnTo>
                    <a:lnTo>
                      <a:pt x="3577" y="466160"/>
                    </a:lnTo>
                    <a:lnTo>
                      <a:pt x="3819" y="466154"/>
                    </a:lnTo>
                    <a:lnTo>
                      <a:pt x="4058" y="466111"/>
                    </a:lnTo>
                    <a:lnTo>
                      <a:pt x="4294" y="466051"/>
                    </a:lnTo>
                    <a:lnTo>
                      <a:pt x="4529" y="465990"/>
                    </a:lnTo>
                    <a:lnTo>
                      <a:pt x="4760" y="465911"/>
                    </a:lnTo>
                    <a:lnTo>
                      <a:pt x="4989" y="465832"/>
                    </a:lnTo>
                    <a:lnTo>
                      <a:pt x="5217" y="465747"/>
                    </a:lnTo>
                    <a:lnTo>
                      <a:pt x="5418" y="465607"/>
                    </a:lnTo>
                    <a:lnTo>
                      <a:pt x="5628" y="465503"/>
                    </a:lnTo>
                    <a:lnTo>
                      <a:pt x="5876" y="465510"/>
                    </a:lnTo>
                    <a:lnTo>
                      <a:pt x="6114" y="465558"/>
                    </a:lnTo>
                    <a:lnTo>
                      <a:pt x="6344" y="465637"/>
                    </a:lnTo>
                    <a:lnTo>
                      <a:pt x="6582" y="465698"/>
                    </a:lnTo>
                    <a:lnTo>
                      <a:pt x="6770" y="465844"/>
                    </a:lnTo>
                    <a:lnTo>
                      <a:pt x="6926" y="466032"/>
                    </a:lnTo>
                    <a:lnTo>
                      <a:pt x="7113" y="466190"/>
                    </a:lnTo>
                    <a:lnTo>
                      <a:pt x="7293" y="466354"/>
                    </a:lnTo>
                    <a:lnTo>
                      <a:pt x="7455" y="466531"/>
                    </a:lnTo>
                    <a:lnTo>
                      <a:pt x="7592" y="466743"/>
                    </a:lnTo>
                    <a:lnTo>
                      <a:pt x="7802" y="466834"/>
                    </a:lnTo>
                    <a:lnTo>
                      <a:pt x="8052" y="466853"/>
                    </a:lnTo>
                    <a:lnTo>
                      <a:pt x="8294" y="466888"/>
                    </a:lnTo>
                    <a:lnTo>
                      <a:pt x="8525" y="466956"/>
                    </a:lnTo>
                    <a:lnTo>
                      <a:pt x="8635" y="467010"/>
                    </a:lnTo>
                    <a:lnTo>
                      <a:pt x="8742" y="467065"/>
                    </a:lnTo>
                    <a:lnTo>
                      <a:pt x="8850" y="467126"/>
                    </a:lnTo>
                    <a:lnTo>
                      <a:pt x="8953" y="467187"/>
                    </a:lnTo>
                    <a:lnTo>
                      <a:pt x="9055" y="467253"/>
                    </a:lnTo>
                    <a:lnTo>
                      <a:pt x="9275" y="467356"/>
                    </a:lnTo>
                    <a:lnTo>
                      <a:pt x="9499" y="467448"/>
                    </a:lnTo>
                    <a:lnTo>
                      <a:pt x="9689" y="467606"/>
                    </a:lnTo>
                    <a:lnTo>
                      <a:pt x="9905" y="467709"/>
                    </a:lnTo>
                    <a:lnTo>
                      <a:pt x="10145" y="467757"/>
                    </a:lnTo>
                    <a:lnTo>
                      <a:pt x="10387" y="467776"/>
                    </a:lnTo>
                    <a:lnTo>
                      <a:pt x="10630" y="467764"/>
                    </a:lnTo>
                    <a:lnTo>
                      <a:pt x="10872" y="467739"/>
                    </a:lnTo>
                    <a:lnTo>
                      <a:pt x="11117" y="467709"/>
                    </a:lnTo>
                    <a:lnTo>
                      <a:pt x="11237" y="467685"/>
                    </a:lnTo>
                    <a:lnTo>
                      <a:pt x="11343" y="467630"/>
                    </a:lnTo>
                    <a:lnTo>
                      <a:pt x="11440" y="467563"/>
                    </a:lnTo>
                    <a:lnTo>
                      <a:pt x="11535" y="467490"/>
                    </a:lnTo>
                    <a:lnTo>
                      <a:pt x="11628" y="467412"/>
                    </a:lnTo>
                    <a:lnTo>
                      <a:pt x="11721" y="467333"/>
                    </a:lnTo>
                    <a:lnTo>
                      <a:pt x="11813" y="467253"/>
                    </a:lnTo>
                    <a:lnTo>
                      <a:pt x="11996" y="467089"/>
                    </a:lnTo>
                    <a:lnTo>
                      <a:pt x="12179" y="466925"/>
                    </a:lnTo>
                    <a:lnTo>
                      <a:pt x="12271" y="466846"/>
                    </a:lnTo>
                    <a:lnTo>
                      <a:pt x="12365" y="466768"/>
                    </a:lnTo>
                    <a:lnTo>
                      <a:pt x="12460" y="466694"/>
                    </a:lnTo>
                    <a:lnTo>
                      <a:pt x="12563" y="466628"/>
                    </a:lnTo>
                    <a:lnTo>
                      <a:pt x="12669" y="466567"/>
                    </a:lnTo>
                    <a:lnTo>
                      <a:pt x="12856" y="466415"/>
                    </a:lnTo>
                    <a:lnTo>
                      <a:pt x="12940" y="466330"/>
                    </a:lnTo>
                    <a:lnTo>
                      <a:pt x="13022" y="466239"/>
                    </a:lnTo>
                    <a:lnTo>
                      <a:pt x="13104" y="466148"/>
                    </a:lnTo>
                    <a:lnTo>
                      <a:pt x="13186" y="466057"/>
                    </a:lnTo>
                    <a:lnTo>
                      <a:pt x="13264" y="465965"/>
                    </a:lnTo>
                    <a:lnTo>
                      <a:pt x="13340" y="465868"/>
                    </a:lnTo>
                    <a:lnTo>
                      <a:pt x="13408" y="465777"/>
                    </a:lnTo>
                    <a:lnTo>
                      <a:pt x="15653" y="464654"/>
                    </a:lnTo>
                    <a:lnTo>
                      <a:pt x="16814" y="462622"/>
                    </a:lnTo>
                    <a:lnTo>
                      <a:pt x="17685" y="460009"/>
                    </a:lnTo>
                    <a:lnTo>
                      <a:pt x="19427" y="459138"/>
                    </a:lnTo>
                    <a:lnTo>
                      <a:pt x="20683" y="459390"/>
                    </a:lnTo>
                    <a:lnTo>
                      <a:pt x="20878" y="459519"/>
                    </a:lnTo>
                    <a:lnTo>
                      <a:pt x="21086" y="459647"/>
                    </a:lnTo>
                    <a:lnTo>
                      <a:pt x="21291" y="459781"/>
                    </a:lnTo>
                    <a:lnTo>
                      <a:pt x="21501" y="459902"/>
                    </a:lnTo>
                    <a:lnTo>
                      <a:pt x="21715" y="460018"/>
                    </a:lnTo>
                    <a:lnTo>
                      <a:pt x="21823" y="460078"/>
                    </a:lnTo>
                    <a:lnTo>
                      <a:pt x="21934" y="460121"/>
                    </a:lnTo>
                    <a:lnTo>
                      <a:pt x="22053" y="460145"/>
                    </a:lnTo>
                    <a:lnTo>
                      <a:pt x="22176" y="460151"/>
                    </a:lnTo>
                    <a:lnTo>
                      <a:pt x="22298" y="460157"/>
                    </a:lnTo>
                    <a:lnTo>
                      <a:pt x="22540" y="460158"/>
                    </a:lnTo>
                    <a:lnTo>
                      <a:pt x="22662" y="460151"/>
                    </a:lnTo>
                    <a:lnTo>
                      <a:pt x="22782" y="460139"/>
                    </a:lnTo>
                    <a:lnTo>
                      <a:pt x="22903" y="460121"/>
                    </a:lnTo>
                    <a:lnTo>
                      <a:pt x="23023" y="460097"/>
                    </a:lnTo>
                    <a:lnTo>
                      <a:pt x="23263" y="460054"/>
                    </a:lnTo>
                    <a:lnTo>
                      <a:pt x="23477" y="459944"/>
                    </a:lnTo>
                    <a:lnTo>
                      <a:pt x="23702" y="459853"/>
                    </a:lnTo>
                    <a:lnTo>
                      <a:pt x="23945" y="459817"/>
                    </a:lnTo>
                    <a:lnTo>
                      <a:pt x="24041" y="459750"/>
                    </a:lnTo>
                    <a:lnTo>
                      <a:pt x="24133" y="459677"/>
                    </a:lnTo>
                    <a:lnTo>
                      <a:pt x="24223" y="459598"/>
                    </a:lnTo>
                    <a:lnTo>
                      <a:pt x="24310" y="459513"/>
                    </a:lnTo>
                    <a:lnTo>
                      <a:pt x="24396" y="459422"/>
                    </a:lnTo>
                    <a:lnTo>
                      <a:pt x="24567" y="459246"/>
                    </a:lnTo>
                    <a:lnTo>
                      <a:pt x="24737" y="459070"/>
                    </a:lnTo>
                    <a:lnTo>
                      <a:pt x="25750" y="458705"/>
                    </a:lnTo>
                    <a:lnTo>
                      <a:pt x="25724" y="458493"/>
                    </a:lnTo>
                    <a:lnTo>
                      <a:pt x="25707" y="458250"/>
                    </a:lnTo>
                    <a:lnTo>
                      <a:pt x="25738" y="458006"/>
                    </a:lnTo>
                    <a:lnTo>
                      <a:pt x="25760" y="457885"/>
                    </a:lnTo>
                    <a:lnTo>
                      <a:pt x="25788" y="457770"/>
                    </a:lnTo>
                    <a:lnTo>
                      <a:pt x="25821" y="457654"/>
                    </a:lnTo>
                    <a:lnTo>
                      <a:pt x="25858" y="457539"/>
                    </a:lnTo>
                    <a:lnTo>
                      <a:pt x="25871" y="457502"/>
                    </a:lnTo>
                    <a:lnTo>
                      <a:pt x="26394" y="457397"/>
                    </a:lnTo>
                    <a:lnTo>
                      <a:pt x="26394" y="454861"/>
                    </a:lnTo>
                    <a:lnTo>
                      <a:pt x="26429" y="454707"/>
                    </a:lnTo>
                    <a:lnTo>
                      <a:pt x="26457" y="454465"/>
                    </a:lnTo>
                    <a:lnTo>
                      <a:pt x="26450" y="454221"/>
                    </a:lnTo>
                    <a:lnTo>
                      <a:pt x="26476" y="453979"/>
                    </a:lnTo>
                    <a:lnTo>
                      <a:pt x="26525" y="453742"/>
                    </a:lnTo>
                    <a:lnTo>
                      <a:pt x="26565" y="453505"/>
                    </a:lnTo>
                    <a:lnTo>
                      <a:pt x="26556" y="453262"/>
                    </a:lnTo>
                    <a:lnTo>
                      <a:pt x="26602" y="453019"/>
                    </a:lnTo>
                    <a:lnTo>
                      <a:pt x="26639" y="452782"/>
                    </a:lnTo>
                    <a:lnTo>
                      <a:pt x="26632" y="452538"/>
                    </a:lnTo>
                    <a:lnTo>
                      <a:pt x="26630" y="452296"/>
                    </a:lnTo>
                    <a:lnTo>
                      <a:pt x="26628" y="452052"/>
                    </a:lnTo>
                    <a:lnTo>
                      <a:pt x="26626" y="451810"/>
                    </a:lnTo>
                    <a:lnTo>
                      <a:pt x="26628" y="451566"/>
                    </a:lnTo>
                    <a:lnTo>
                      <a:pt x="26604" y="451324"/>
                    </a:lnTo>
                    <a:lnTo>
                      <a:pt x="26579" y="451081"/>
                    </a:lnTo>
                    <a:lnTo>
                      <a:pt x="26581" y="450837"/>
                    </a:lnTo>
                    <a:lnTo>
                      <a:pt x="26580" y="450622"/>
                    </a:lnTo>
                    <a:lnTo>
                      <a:pt x="45813" y="449844"/>
                    </a:lnTo>
                    <a:lnTo>
                      <a:pt x="53305" y="448735"/>
                    </a:lnTo>
                    <a:lnTo>
                      <a:pt x="53937" y="448641"/>
                    </a:lnTo>
                    <a:lnTo>
                      <a:pt x="56946" y="447134"/>
                    </a:lnTo>
                    <a:lnTo>
                      <a:pt x="59955" y="444729"/>
                    </a:lnTo>
                    <a:lnTo>
                      <a:pt x="62964" y="441718"/>
                    </a:lnTo>
                    <a:lnTo>
                      <a:pt x="66629" y="440072"/>
                    </a:lnTo>
                    <a:lnTo>
                      <a:pt x="67770" y="438775"/>
                    </a:lnTo>
                    <a:lnTo>
                      <a:pt x="70973" y="436320"/>
                    </a:lnTo>
                    <a:lnTo>
                      <a:pt x="73224" y="434549"/>
                    </a:lnTo>
                    <a:lnTo>
                      <a:pt x="76072" y="431345"/>
                    </a:lnTo>
                    <a:lnTo>
                      <a:pt x="79261" y="428659"/>
                    </a:lnTo>
                    <a:lnTo>
                      <a:pt x="82489" y="423270"/>
                    </a:lnTo>
                    <a:lnTo>
                      <a:pt x="87842" y="417918"/>
                    </a:lnTo>
                    <a:lnTo>
                      <a:pt x="90815" y="416430"/>
                    </a:lnTo>
                    <a:lnTo>
                      <a:pt x="94086" y="416430"/>
                    </a:lnTo>
                    <a:lnTo>
                      <a:pt x="97654" y="417025"/>
                    </a:lnTo>
                    <a:lnTo>
                      <a:pt x="102412" y="416429"/>
                    </a:lnTo>
                    <a:lnTo>
                      <a:pt x="105980" y="415540"/>
                    </a:lnTo>
                    <a:lnTo>
                      <a:pt x="108954" y="412566"/>
                    </a:lnTo>
                    <a:lnTo>
                      <a:pt x="111036" y="408106"/>
                    </a:lnTo>
                    <a:lnTo>
                      <a:pt x="113712" y="405132"/>
                    </a:lnTo>
                    <a:lnTo>
                      <a:pt x="116983" y="404834"/>
                    </a:lnTo>
                    <a:lnTo>
                      <a:pt x="122911" y="396873"/>
                    </a:lnTo>
                    <a:lnTo>
                      <a:pt x="122930" y="393832"/>
                    </a:lnTo>
                    <a:lnTo>
                      <a:pt x="124120" y="389965"/>
                    </a:lnTo>
                    <a:lnTo>
                      <a:pt x="126498" y="386696"/>
                    </a:lnTo>
                    <a:lnTo>
                      <a:pt x="128811" y="383965"/>
                    </a:lnTo>
                    <a:lnTo>
                      <a:pt x="131669" y="379604"/>
                    </a:lnTo>
                    <a:lnTo>
                      <a:pt x="134311" y="377884"/>
                    </a:lnTo>
                    <a:lnTo>
                      <a:pt x="137335" y="373744"/>
                    </a:lnTo>
                    <a:lnTo>
                      <a:pt x="141210" y="369782"/>
                    </a:lnTo>
                    <a:lnTo>
                      <a:pt x="143151" y="368258"/>
                    </a:lnTo>
                    <a:lnTo>
                      <a:pt x="143238" y="365554"/>
                    </a:lnTo>
                    <a:lnTo>
                      <a:pt x="143312" y="362942"/>
                    </a:lnTo>
                    <a:lnTo>
                      <a:pt x="140623" y="359637"/>
                    </a:lnTo>
                    <a:lnTo>
                      <a:pt x="138542" y="354579"/>
                    </a:lnTo>
                    <a:lnTo>
                      <a:pt x="139136" y="351903"/>
                    </a:lnTo>
                    <a:lnTo>
                      <a:pt x="141515" y="347740"/>
                    </a:lnTo>
                    <a:lnTo>
                      <a:pt x="139731" y="344469"/>
                    </a:lnTo>
                    <a:lnTo>
                      <a:pt x="136758" y="342984"/>
                    </a:lnTo>
                    <a:lnTo>
                      <a:pt x="134081" y="343579"/>
                    </a:lnTo>
                    <a:lnTo>
                      <a:pt x="132892" y="341793"/>
                    </a:lnTo>
                    <a:lnTo>
                      <a:pt x="132892" y="339712"/>
                    </a:lnTo>
                    <a:lnTo>
                      <a:pt x="133487" y="337036"/>
                    </a:lnTo>
                    <a:lnTo>
                      <a:pt x="135270" y="333467"/>
                    </a:lnTo>
                    <a:lnTo>
                      <a:pt x="134973" y="329900"/>
                    </a:lnTo>
                    <a:lnTo>
                      <a:pt x="136460" y="328114"/>
                    </a:lnTo>
                    <a:lnTo>
                      <a:pt x="138839" y="326331"/>
                    </a:lnTo>
                    <a:lnTo>
                      <a:pt x="142287" y="324244"/>
                    </a:lnTo>
                    <a:lnTo>
                      <a:pt x="147530" y="321699"/>
                    </a:lnTo>
                    <a:lnTo>
                      <a:pt x="150162" y="318727"/>
                    </a:lnTo>
                    <a:lnTo>
                      <a:pt x="152844" y="314232"/>
                    </a:lnTo>
                    <a:lnTo>
                      <a:pt x="153841" y="308418"/>
                    </a:lnTo>
                    <a:lnTo>
                      <a:pt x="151649" y="305167"/>
                    </a:lnTo>
                    <a:lnTo>
                      <a:pt x="146880" y="303424"/>
                    </a:lnTo>
                    <a:lnTo>
                      <a:pt x="143113" y="300550"/>
                    </a:lnTo>
                    <a:lnTo>
                      <a:pt x="138878" y="297622"/>
                    </a:lnTo>
                    <a:lnTo>
                      <a:pt x="135747" y="293253"/>
                    </a:lnTo>
                    <a:lnTo>
                      <a:pt x="134880" y="287825"/>
                    </a:lnTo>
                    <a:lnTo>
                      <a:pt x="138474" y="284693"/>
                    </a:lnTo>
                    <a:lnTo>
                      <a:pt x="138737" y="284428"/>
                    </a:lnTo>
                    <a:lnTo>
                      <a:pt x="139628" y="284198"/>
                    </a:lnTo>
                    <a:lnTo>
                      <a:pt x="143354" y="283168"/>
                    </a:lnTo>
                    <a:lnTo>
                      <a:pt x="145126" y="279182"/>
                    </a:lnTo>
                    <a:lnTo>
                      <a:pt x="147558" y="276132"/>
                    </a:lnTo>
                    <a:lnTo>
                      <a:pt x="149544" y="271318"/>
                    </a:lnTo>
                    <a:lnTo>
                      <a:pt x="148950" y="267156"/>
                    </a:lnTo>
                    <a:lnTo>
                      <a:pt x="151626" y="265373"/>
                    </a:lnTo>
                    <a:lnTo>
                      <a:pt x="155455" y="264529"/>
                    </a:lnTo>
                    <a:lnTo>
                      <a:pt x="159969" y="262985"/>
                    </a:lnTo>
                    <a:lnTo>
                      <a:pt x="165007" y="262992"/>
                    </a:lnTo>
                    <a:lnTo>
                      <a:pt x="167981" y="260316"/>
                    </a:lnTo>
                    <a:lnTo>
                      <a:pt x="168575" y="258234"/>
                    </a:lnTo>
                    <a:lnTo>
                      <a:pt x="169765" y="254963"/>
                    </a:lnTo>
                    <a:lnTo>
                      <a:pt x="171549" y="251396"/>
                    </a:lnTo>
                    <a:lnTo>
                      <a:pt x="173631" y="246342"/>
                    </a:lnTo>
                    <a:lnTo>
                      <a:pt x="177199" y="243368"/>
                    </a:lnTo>
                    <a:lnTo>
                      <a:pt x="182848" y="242772"/>
                    </a:lnTo>
                    <a:lnTo>
                      <a:pt x="187606" y="242773"/>
                    </a:lnTo>
                    <a:lnTo>
                      <a:pt x="191770" y="243070"/>
                    </a:lnTo>
                    <a:lnTo>
                      <a:pt x="196028" y="241770"/>
                    </a:lnTo>
                    <a:lnTo>
                      <a:pt x="196282" y="242046"/>
                    </a:lnTo>
                    <a:lnTo>
                      <a:pt x="200541" y="241880"/>
                    </a:lnTo>
                    <a:lnTo>
                      <a:pt x="205002" y="239501"/>
                    </a:lnTo>
                    <a:lnTo>
                      <a:pt x="208799" y="238602"/>
                    </a:lnTo>
                    <a:lnTo>
                      <a:pt x="209708" y="238383"/>
                    </a:lnTo>
                    <a:lnTo>
                      <a:pt x="212734" y="236229"/>
                    </a:lnTo>
                    <a:lnTo>
                      <a:pt x="215707" y="235935"/>
                    </a:lnTo>
                    <a:lnTo>
                      <a:pt x="218680" y="238313"/>
                    </a:lnTo>
                    <a:lnTo>
                      <a:pt x="223141" y="241880"/>
                    </a:lnTo>
                    <a:lnTo>
                      <a:pt x="227006" y="245151"/>
                    </a:lnTo>
                    <a:lnTo>
                      <a:pt x="228494" y="245746"/>
                    </a:lnTo>
                    <a:lnTo>
                      <a:pt x="230364" y="247888"/>
                    </a:lnTo>
                    <a:lnTo>
                      <a:pt x="232954" y="248422"/>
                    </a:lnTo>
                    <a:lnTo>
                      <a:pt x="239088" y="251379"/>
                    </a:lnTo>
                    <a:lnTo>
                      <a:pt x="243451" y="252831"/>
                    </a:lnTo>
                    <a:lnTo>
                      <a:pt x="246561" y="252640"/>
                    </a:lnTo>
                    <a:lnTo>
                      <a:pt x="251201" y="253150"/>
                    </a:lnTo>
                    <a:lnTo>
                      <a:pt x="257992" y="252542"/>
                    </a:lnTo>
                    <a:lnTo>
                      <a:pt x="261203" y="250503"/>
                    </a:lnTo>
                    <a:lnTo>
                      <a:pt x="260906" y="248125"/>
                    </a:lnTo>
                    <a:lnTo>
                      <a:pt x="262393" y="242475"/>
                    </a:lnTo>
                    <a:lnTo>
                      <a:pt x="261482" y="240907"/>
                    </a:lnTo>
                    <a:lnTo>
                      <a:pt x="261501" y="239203"/>
                    </a:lnTo>
                    <a:lnTo>
                      <a:pt x="262095" y="237123"/>
                    </a:lnTo>
                    <a:lnTo>
                      <a:pt x="263879" y="235935"/>
                    </a:lnTo>
                    <a:lnTo>
                      <a:pt x="269529" y="234149"/>
                    </a:lnTo>
                    <a:lnTo>
                      <a:pt x="272800" y="234446"/>
                    </a:lnTo>
                    <a:lnTo>
                      <a:pt x="275797" y="235483"/>
                    </a:lnTo>
                    <a:lnTo>
                      <a:pt x="278626" y="240200"/>
                    </a:lnTo>
                    <a:lnTo>
                      <a:pt x="277212" y="246801"/>
                    </a:lnTo>
                    <a:lnTo>
                      <a:pt x="276269" y="251515"/>
                    </a:lnTo>
                    <a:lnTo>
                      <a:pt x="281608" y="259702"/>
                    </a:lnTo>
                    <a:lnTo>
                      <a:pt x="289720" y="259377"/>
                    </a:lnTo>
                    <a:lnTo>
                      <a:pt x="293729" y="257852"/>
                    </a:lnTo>
                    <a:lnTo>
                      <a:pt x="294341" y="253873"/>
                    </a:lnTo>
                    <a:lnTo>
                      <a:pt x="296284" y="250343"/>
                    </a:lnTo>
                    <a:lnTo>
                      <a:pt x="300352" y="249206"/>
                    </a:lnTo>
                    <a:lnTo>
                      <a:pt x="306269" y="253702"/>
                    </a:lnTo>
                    <a:lnTo>
                      <a:pt x="309759" y="256904"/>
                    </a:lnTo>
                    <a:lnTo>
                      <a:pt x="312990" y="257341"/>
                    </a:lnTo>
                    <a:lnTo>
                      <a:pt x="316664" y="259754"/>
                    </a:lnTo>
                    <a:lnTo>
                      <a:pt x="320642" y="259359"/>
                    </a:lnTo>
                    <a:lnTo>
                      <a:pt x="325739" y="257791"/>
                    </a:lnTo>
                    <a:lnTo>
                      <a:pt x="329802" y="257549"/>
                    </a:lnTo>
                    <a:lnTo>
                      <a:pt x="333810" y="257809"/>
                    </a:lnTo>
                    <a:lnTo>
                      <a:pt x="335933" y="256904"/>
                    </a:lnTo>
                    <a:lnTo>
                      <a:pt x="338841" y="254866"/>
                    </a:lnTo>
                    <a:lnTo>
                      <a:pt x="342331" y="252250"/>
                    </a:lnTo>
                    <a:lnTo>
                      <a:pt x="344948" y="250795"/>
                    </a:lnTo>
                    <a:lnTo>
                      <a:pt x="346743" y="251704"/>
                    </a:lnTo>
                    <a:lnTo>
                      <a:pt x="352438" y="252360"/>
                    </a:lnTo>
                    <a:lnTo>
                      <a:pt x="355999" y="250504"/>
                    </a:lnTo>
                    <a:lnTo>
                      <a:pt x="361234" y="246725"/>
                    </a:lnTo>
                    <a:lnTo>
                      <a:pt x="364433" y="244398"/>
                    </a:lnTo>
                    <a:lnTo>
                      <a:pt x="367341" y="243526"/>
                    </a:lnTo>
                    <a:lnTo>
                      <a:pt x="369890" y="245756"/>
                    </a:lnTo>
                    <a:lnTo>
                      <a:pt x="373742" y="245057"/>
                    </a:lnTo>
                    <a:lnTo>
                      <a:pt x="378244" y="246965"/>
                    </a:lnTo>
                    <a:lnTo>
                      <a:pt x="383263" y="247305"/>
                    </a:lnTo>
                    <a:lnTo>
                      <a:pt x="387037" y="249365"/>
                    </a:lnTo>
                    <a:lnTo>
                      <a:pt x="393887" y="251685"/>
                    </a:lnTo>
                    <a:lnTo>
                      <a:pt x="398292" y="254025"/>
                    </a:lnTo>
                    <a:lnTo>
                      <a:pt x="403368" y="253934"/>
                    </a:lnTo>
                    <a:lnTo>
                      <a:pt x="407828" y="255689"/>
                    </a:lnTo>
                    <a:lnTo>
                      <a:pt x="414358" y="248842"/>
                    </a:lnTo>
                    <a:lnTo>
                      <a:pt x="424132" y="246558"/>
                    </a:lnTo>
                    <a:lnTo>
                      <a:pt x="428329" y="241661"/>
                    </a:lnTo>
                    <a:lnTo>
                      <a:pt x="428329" y="237463"/>
                    </a:lnTo>
                    <a:lnTo>
                      <a:pt x="429728" y="232569"/>
                    </a:lnTo>
                    <a:lnTo>
                      <a:pt x="428329" y="226971"/>
                    </a:lnTo>
                    <a:lnTo>
                      <a:pt x="429029" y="222773"/>
                    </a:lnTo>
                    <a:lnTo>
                      <a:pt x="429029" y="218577"/>
                    </a:lnTo>
                    <a:lnTo>
                      <a:pt x="428592" y="210907"/>
                    </a:lnTo>
                    <a:lnTo>
                      <a:pt x="428949" y="207797"/>
                    </a:lnTo>
                    <a:lnTo>
                      <a:pt x="429272" y="202909"/>
                    </a:lnTo>
                    <a:lnTo>
                      <a:pt x="429892" y="199088"/>
                    </a:lnTo>
                    <a:lnTo>
                      <a:pt x="432531" y="198386"/>
                    </a:lnTo>
                    <a:lnTo>
                      <a:pt x="435438" y="196976"/>
                    </a:lnTo>
                    <a:lnTo>
                      <a:pt x="437829" y="193283"/>
                    </a:lnTo>
                    <a:lnTo>
                      <a:pt x="439167" y="191269"/>
                    </a:lnTo>
                    <a:lnTo>
                      <a:pt x="441073" y="187216"/>
                    </a:lnTo>
                    <a:lnTo>
                      <a:pt x="444450" y="183383"/>
                    </a:lnTo>
                    <a:lnTo>
                      <a:pt x="446403" y="183960"/>
                    </a:lnTo>
                    <a:lnTo>
                      <a:pt x="448922" y="183811"/>
                    </a:lnTo>
                    <a:lnTo>
                      <a:pt x="452025" y="184473"/>
                    </a:lnTo>
                    <a:lnTo>
                      <a:pt x="457908" y="184892"/>
                    </a:lnTo>
                    <a:lnTo>
                      <a:pt x="460877" y="185102"/>
                    </a:lnTo>
                    <a:lnTo>
                      <a:pt x="463094" y="182423"/>
                    </a:lnTo>
                    <a:lnTo>
                      <a:pt x="464597" y="179246"/>
                    </a:lnTo>
                    <a:lnTo>
                      <a:pt x="466614" y="174337"/>
                    </a:lnTo>
                    <a:lnTo>
                      <a:pt x="469531" y="169142"/>
                    </a:lnTo>
                    <a:lnTo>
                      <a:pt x="472243" y="167322"/>
                    </a:lnTo>
                    <a:lnTo>
                      <a:pt x="476935" y="164193"/>
                    </a:lnTo>
                    <a:lnTo>
                      <a:pt x="477717" y="163805"/>
                    </a:lnTo>
                    <a:lnTo>
                      <a:pt x="485147" y="161068"/>
                    </a:lnTo>
                    <a:lnTo>
                      <a:pt x="495314" y="157939"/>
                    </a:lnTo>
                    <a:lnTo>
                      <a:pt x="504308" y="154418"/>
                    </a:lnTo>
                    <a:lnTo>
                      <a:pt x="511543" y="147945"/>
                    </a:lnTo>
                    <a:lnTo>
                      <a:pt x="510422" y="139883"/>
                    </a:lnTo>
                    <a:lnTo>
                      <a:pt x="513969" y="139765"/>
                    </a:lnTo>
                    <a:lnTo>
                      <a:pt x="514525" y="135396"/>
                    </a:lnTo>
                    <a:lnTo>
                      <a:pt x="518373" y="131866"/>
                    </a:lnTo>
                    <a:lnTo>
                      <a:pt x="520358" y="128300"/>
                    </a:lnTo>
                    <a:lnTo>
                      <a:pt x="522666" y="122346"/>
                    </a:lnTo>
                    <a:lnTo>
                      <a:pt x="524881" y="118688"/>
                    </a:lnTo>
                    <a:lnTo>
                      <a:pt x="526940" y="114108"/>
                    </a:lnTo>
                    <a:lnTo>
                      <a:pt x="526353" y="108506"/>
                    </a:lnTo>
                    <a:lnTo>
                      <a:pt x="527532" y="104272"/>
                    </a:lnTo>
                    <a:lnTo>
                      <a:pt x="529309" y="99430"/>
                    </a:lnTo>
                    <a:lnTo>
                      <a:pt x="528386" y="94934"/>
                    </a:lnTo>
                    <a:lnTo>
                      <a:pt x="527426" y="90590"/>
                    </a:lnTo>
                    <a:lnTo>
                      <a:pt x="526856" y="83439"/>
                    </a:lnTo>
                    <a:lnTo>
                      <a:pt x="529816" y="80097"/>
                    </a:lnTo>
                    <a:lnTo>
                      <a:pt x="533068" y="77096"/>
                    </a:lnTo>
                    <a:lnTo>
                      <a:pt x="537105" y="77127"/>
                    </a:lnTo>
                    <a:lnTo>
                      <a:pt x="541521" y="81641"/>
                    </a:lnTo>
                    <a:lnTo>
                      <a:pt x="545393" y="83263"/>
                    </a:lnTo>
                    <a:lnTo>
                      <a:pt x="549661" y="85146"/>
                    </a:lnTo>
                    <a:lnTo>
                      <a:pt x="551954" y="80596"/>
                    </a:lnTo>
                    <a:lnTo>
                      <a:pt x="557007" y="78913"/>
                    </a:lnTo>
                    <a:lnTo>
                      <a:pt x="562381" y="80322"/>
                    </a:lnTo>
                    <a:lnTo>
                      <a:pt x="566836" y="79211"/>
                    </a:lnTo>
                    <a:lnTo>
                      <a:pt x="570918" y="72521"/>
                    </a:lnTo>
                    <a:lnTo>
                      <a:pt x="572953" y="68743"/>
                    </a:lnTo>
                    <a:lnTo>
                      <a:pt x="576078" y="68330"/>
                    </a:lnTo>
                    <a:lnTo>
                      <a:pt x="580871" y="67005"/>
                    </a:lnTo>
                    <a:lnTo>
                      <a:pt x="585547" y="68408"/>
                    </a:lnTo>
                    <a:lnTo>
                      <a:pt x="591944" y="68773"/>
                    </a:lnTo>
                    <a:lnTo>
                      <a:pt x="592157" y="68798"/>
                    </a:lnTo>
                    <a:lnTo>
                      <a:pt x="592472" y="68834"/>
                    </a:lnTo>
                    <a:lnTo>
                      <a:pt x="593459" y="68986"/>
                    </a:lnTo>
                    <a:lnTo>
                      <a:pt x="594246" y="68985"/>
                    </a:lnTo>
                    <a:lnTo>
                      <a:pt x="595572" y="68986"/>
                    </a:lnTo>
                    <a:lnTo>
                      <a:pt x="596506" y="69083"/>
                    </a:lnTo>
                    <a:lnTo>
                      <a:pt x="597243" y="69083"/>
                    </a:lnTo>
                    <a:lnTo>
                      <a:pt x="597445" y="69046"/>
                    </a:lnTo>
                    <a:lnTo>
                      <a:pt x="598053" y="69113"/>
                    </a:lnTo>
                    <a:lnTo>
                      <a:pt x="598903" y="69132"/>
                    </a:lnTo>
                    <a:lnTo>
                      <a:pt x="599715" y="69156"/>
                    </a:lnTo>
                    <a:lnTo>
                      <a:pt x="600872" y="69137"/>
                    </a:lnTo>
                    <a:lnTo>
                      <a:pt x="601571" y="69314"/>
                    </a:lnTo>
                    <a:lnTo>
                      <a:pt x="602423" y="69453"/>
                    </a:lnTo>
                    <a:lnTo>
                      <a:pt x="603084" y="69751"/>
                    </a:lnTo>
                    <a:lnTo>
                      <a:pt x="603826" y="70201"/>
                    </a:lnTo>
                    <a:lnTo>
                      <a:pt x="604682" y="70571"/>
                    </a:lnTo>
                    <a:lnTo>
                      <a:pt x="605453" y="70480"/>
                    </a:lnTo>
                    <a:lnTo>
                      <a:pt x="606332" y="70000"/>
                    </a:lnTo>
                    <a:lnTo>
                      <a:pt x="606824" y="69490"/>
                    </a:lnTo>
                    <a:lnTo>
                      <a:pt x="607197" y="68791"/>
                    </a:lnTo>
                    <a:lnTo>
                      <a:pt x="607298" y="67941"/>
                    </a:lnTo>
                    <a:lnTo>
                      <a:pt x="607631" y="67199"/>
                    </a:lnTo>
                    <a:lnTo>
                      <a:pt x="608042" y="66464"/>
                    </a:lnTo>
                    <a:lnTo>
                      <a:pt x="608412" y="65607"/>
                    </a:lnTo>
                    <a:lnTo>
                      <a:pt x="608670" y="64946"/>
                    </a:lnTo>
                    <a:lnTo>
                      <a:pt x="608884" y="64016"/>
                    </a:lnTo>
                    <a:lnTo>
                      <a:pt x="609063" y="63245"/>
                    </a:lnTo>
                    <a:lnTo>
                      <a:pt x="609048" y="62436"/>
                    </a:lnTo>
                    <a:lnTo>
                      <a:pt x="609071" y="61550"/>
                    </a:lnTo>
                    <a:lnTo>
                      <a:pt x="609289" y="60851"/>
                    </a:lnTo>
                    <a:lnTo>
                      <a:pt x="609468" y="60073"/>
                    </a:lnTo>
                    <a:lnTo>
                      <a:pt x="609684" y="59259"/>
                    </a:lnTo>
                    <a:lnTo>
                      <a:pt x="609978" y="58445"/>
                    </a:lnTo>
                    <a:lnTo>
                      <a:pt x="610465" y="57630"/>
                    </a:lnTo>
                    <a:lnTo>
                      <a:pt x="610995" y="57121"/>
                    </a:lnTo>
                    <a:lnTo>
                      <a:pt x="611123" y="56977"/>
                    </a:lnTo>
                    <a:lnTo>
                      <a:pt x="613513" y="55756"/>
                    </a:lnTo>
                    <a:lnTo>
                      <a:pt x="615701" y="55027"/>
                    </a:lnTo>
                    <a:lnTo>
                      <a:pt x="618132" y="54785"/>
                    </a:lnTo>
                    <a:lnTo>
                      <a:pt x="623723" y="55027"/>
                    </a:lnTo>
                    <a:lnTo>
                      <a:pt x="626154" y="55270"/>
                    </a:lnTo>
                    <a:lnTo>
                      <a:pt x="627613" y="55271"/>
                    </a:lnTo>
                    <a:lnTo>
                      <a:pt x="628828" y="54542"/>
                    </a:lnTo>
                    <a:lnTo>
                      <a:pt x="629557" y="52355"/>
                    </a:lnTo>
                    <a:lnTo>
                      <a:pt x="630044" y="50167"/>
                    </a:lnTo>
                    <a:lnTo>
                      <a:pt x="630044" y="48466"/>
                    </a:lnTo>
                    <a:lnTo>
                      <a:pt x="630287" y="46519"/>
                    </a:lnTo>
                    <a:lnTo>
                      <a:pt x="631745" y="42631"/>
                    </a:lnTo>
                    <a:lnTo>
                      <a:pt x="633447" y="40687"/>
                    </a:lnTo>
                    <a:lnTo>
                      <a:pt x="634906" y="38742"/>
                    </a:lnTo>
                    <a:lnTo>
                      <a:pt x="636364" y="37041"/>
                    </a:lnTo>
                    <a:lnTo>
                      <a:pt x="637579" y="36066"/>
                    </a:lnTo>
                    <a:lnTo>
                      <a:pt x="638309" y="34122"/>
                    </a:lnTo>
                    <a:lnTo>
                      <a:pt x="639524" y="32178"/>
                    </a:lnTo>
                    <a:lnTo>
                      <a:pt x="641226" y="29991"/>
                    </a:lnTo>
                    <a:lnTo>
                      <a:pt x="641469" y="28047"/>
                    </a:lnTo>
                    <a:lnTo>
                      <a:pt x="641226" y="25370"/>
                    </a:lnTo>
                    <a:lnTo>
                      <a:pt x="641226" y="22454"/>
                    </a:lnTo>
                    <a:lnTo>
                      <a:pt x="641024" y="18760"/>
                    </a:lnTo>
                    <a:lnTo>
                      <a:pt x="642454" y="18183"/>
                    </a:lnTo>
                    <a:lnTo>
                      <a:pt x="643767" y="17217"/>
                    </a:lnTo>
                    <a:lnTo>
                      <a:pt x="645119" y="16099"/>
                    </a:lnTo>
                    <a:lnTo>
                      <a:pt x="647631" y="14210"/>
                    </a:lnTo>
                    <a:lnTo>
                      <a:pt x="648790" y="13171"/>
                    </a:lnTo>
                    <a:lnTo>
                      <a:pt x="650297" y="12636"/>
                    </a:lnTo>
                    <a:lnTo>
                      <a:pt x="651688" y="12211"/>
                    </a:lnTo>
                    <a:lnTo>
                      <a:pt x="654354" y="11634"/>
                    </a:lnTo>
                    <a:lnTo>
                      <a:pt x="658217" y="9945"/>
                    </a:lnTo>
                    <a:lnTo>
                      <a:pt x="659415" y="9021"/>
                    </a:lnTo>
                    <a:lnTo>
                      <a:pt x="660999" y="8481"/>
                    </a:lnTo>
                    <a:lnTo>
                      <a:pt x="662080" y="7751"/>
                    </a:lnTo>
                    <a:lnTo>
                      <a:pt x="664515" y="6403"/>
                    </a:lnTo>
                    <a:lnTo>
                      <a:pt x="666060" y="5170"/>
                    </a:lnTo>
                    <a:lnTo>
                      <a:pt x="667606" y="3353"/>
                    </a:lnTo>
                    <a:lnTo>
                      <a:pt x="668881" y="1931"/>
                    </a:lnTo>
                    <a:lnTo>
                      <a:pt x="669769" y="1080"/>
                    </a:lnTo>
                    <a:lnTo>
                      <a:pt x="671122" y="0"/>
                    </a:lnTo>
                    <a:lnTo>
                      <a:pt x="672783" y="5"/>
                    </a:lnTo>
                    <a:lnTo>
                      <a:pt x="675178" y="783"/>
                    </a:lnTo>
                    <a:lnTo>
                      <a:pt x="676452" y="1634"/>
                    </a:lnTo>
                    <a:lnTo>
                      <a:pt x="677573" y="2563"/>
                    </a:lnTo>
                    <a:lnTo>
                      <a:pt x="678731" y="3414"/>
                    </a:lnTo>
                    <a:lnTo>
                      <a:pt x="679735" y="4884"/>
                    </a:lnTo>
                    <a:lnTo>
                      <a:pt x="680237" y="6269"/>
                    </a:lnTo>
                    <a:lnTo>
                      <a:pt x="680622" y="7703"/>
                    </a:lnTo>
                    <a:lnTo>
                      <a:pt x="682052" y="10139"/>
                    </a:lnTo>
                    <a:lnTo>
                      <a:pt x="683635" y="11531"/>
                    </a:lnTo>
                    <a:lnTo>
                      <a:pt x="686222" y="13274"/>
                    </a:lnTo>
                    <a:lnTo>
                      <a:pt x="687227" y="14313"/>
                    </a:lnTo>
                    <a:lnTo>
                      <a:pt x="688772" y="14319"/>
                    </a:lnTo>
                    <a:lnTo>
                      <a:pt x="690742" y="14088"/>
                    </a:lnTo>
                    <a:lnTo>
                      <a:pt x="692133" y="13086"/>
                    </a:lnTo>
                    <a:lnTo>
                      <a:pt x="693679" y="11737"/>
                    </a:lnTo>
                    <a:lnTo>
                      <a:pt x="694992" y="9617"/>
                    </a:lnTo>
                    <a:lnTo>
                      <a:pt x="696849" y="8163"/>
                    </a:lnTo>
                    <a:lnTo>
                      <a:pt x="698789" y="9505"/>
                    </a:lnTo>
                    <a:lnTo>
                      <a:pt x="701922" y="10997"/>
                    </a:lnTo>
                    <a:lnTo>
                      <a:pt x="705651" y="12638"/>
                    </a:lnTo>
                    <a:lnTo>
                      <a:pt x="709679" y="14279"/>
                    </a:lnTo>
                    <a:lnTo>
                      <a:pt x="711768" y="16666"/>
                    </a:lnTo>
                    <a:lnTo>
                      <a:pt x="712067" y="18903"/>
                    </a:lnTo>
                    <a:lnTo>
                      <a:pt x="712813" y="20843"/>
                    </a:lnTo>
                    <a:lnTo>
                      <a:pt x="714155" y="22334"/>
                    </a:lnTo>
                    <a:lnTo>
                      <a:pt x="716393" y="23826"/>
                    </a:lnTo>
                    <a:lnTo>
                      <a:pt x="719227" y="24124"/>
                    </a:lnTo>
                    <a:lnTo>
                      <a:pt x="720868" y="24124"/>
                    </a:lnTo>
                    <a:lnTo>
                      <a:pt x="723255" y="24124"/>
                    </a:lnTo>
                    <a:lnTo>
                      <a:pt x="725343" y="24124"/>
                    </a:lnTo>
                    <a:lnTo>
                      <a:pt x="727133" y="23378"/>
                    </a:lnTo>
                    <a:lnTo>
                      <a:pt x="729073" y="23677"/>
                    </a:lnTo>
                    <a:lnTo>
                      <a:pt x="729968" y="24273"/>
                    </a:lnTo>
                    <a:lnTo>
                      <a:pt x="729819" y="26212"/>
                    </a:lnTo>
                    <a:lnTo>
                      <a:pt x="730416" y="27704"/>
                    </a:lnTo>
                    <a:lnTo>
                      <a:pt x="731460" y="28301"/>
                    </a:lnTo>
                    <a:lnTo>
                      <a:pt x="732355" y="29345"/>
                    </a:lnTo>
                    <a:lnTo>
                      <a:pt x="734593" y="31732"/>
                    </a:lnTo>
                    <a:lnTo>
                      <a:pt x="736085" y="32329"/>
                    </a:lnTo>
                    <a:lnTo>
                      <a:pt x="737278" y="33522"/>
                    </a:lnTo>
                    <a:lnTo>
                      <a:pt x="738770" y="35610"/>
                    </a:lnTo>
                    <a:lnTo>
                      <a:pt x="739665" y="37699"/>
                    </a:lnTo>
                    <a:lnTo>
                      <a:pt x="741157" y="38743"/>
                    </a:lnTo>
                    <a:lnTo>
                      <a:pt x="742799" y="40981"/>
                    </a:lnTo>
                    <a:lnTo>
                      <a:pt x="746080" y="41129"/>
                    </a:lnTo>
                    <a:lnTo>
                      <a:pt x="748020" y="42174"/>
                    </a:lnTo>
                    <a:lnTo>
                      <a:pt x="750407" y="43516"/>
                    </a:lnTo>
                    <a:lnTo>
                      <a:pt x="751899" y="45307"/>
                    </a:lnTo>
                    <a:lnTo>
                      <a:pt x="753689" y="47694"/>
                    </a:lnTo>
                    <a:lnTo>
                      <a:pt x="754734" y="48887"/>
                    </a:lnTo>
                    <a:lnTo>
                      <a:pt x="755778" y="50975"/>
                    </a:lnTo>
                    <a:lnTo>
                      <a:pt x="754904" y="53248"/>
                    </a:lnTo>
                    <a:lnTo>
                      <a:pt x="754421" y="54939"/>
                    </a:lnTo>
                    <a:lnTo>
                      <a:pt x="754663" y="57837"/>
                    </a:lnTo>
                    <a:lnTo>
                      <a:pt x="754663" y="60252"/>
                    </a:lnTo>
                    <a:lnTo>
                      <a:pt x="752731" y="63875"/>
                    </a:lnTo>
                    <a:lnTo>
                      <a:pt x="749832" y="69430"/>
                    </a:lnTo>
                    <a:lnTo>
                      <a:pt x="749591" y="71121"/>
                    </a:lnTo>
                    <a:lnTo>
                      <a:pt x="750557" y="73054"/>
                    </a:lnTo>
                    <a:lnTo>
                      <a:pt x="751281" y="74744"/>
                    </a:lnTo>
                    <a:lnTo>
                      <a:pt x="751764" y="77643"/>
                    </a:lnTo>
                    <a:lnTo>
                      <a:pt x="753938" y="81266"/>
                    </a:lnTo>
                    <a:lnTo>
                      <a:pt x="756112" y="83681"/>
                    </a:lnTo>
                    <a:lnTo>
                      <a:pt x="755146" y="85130"/>
                    </a:lnTo>
                    <a:lnTo>
                      <a:pt x="753938" y="87062"/>
                    </a:lnTo>
                    <a:lnTo>
                      <a:pt x="752972" y="88512"/>
                    </a:lnTo>
                    <a:lnTo>
                      <a:pt x="751523" y="89961"/>
                    </a:lnTo>
                    <a:lnTo>
                      <a:pt x="748624" y="89478"/>
                    </a:lnTo>
                    <a:lnTo>
                      <a:pt x="747658" y="89478"/>
                    </a:lnTo>
                    <a:lnTo>
                      <a:pt x="747175" y="91410"/>
                    </a:lnTo>
                    <a:lnTo>
                      <a:pt x="747175" y="94067"/>
                    </a:lnTo>
                    <a:lnTo>
                      <a:pt x="746451" y="95758"/>
                    </a:lnTo>
                    <a:lnTo>
                      <a:pt x="744277" y="98898"/>
                    </a:lnTo>
                    <a:lnTo>
                      <a:pt x="744519" y="101555"/>
                    </a:lnTo>
                    <a:lnTo>
                      <a:pt x="745726" y="104695"/>
                    </a:lnTo>
                    <a:lnTo>
                      <a:pt x="745726" y="105661"/>
                    </a:lnTo>
                    <a:lnTo>
                      <a:pt x="745484" y="109525"/>
                    </a:lnTo>
                    <a:lnTo>
                      <a:pt x="745967" y="110975"/>
                    </a:lnTo>
                    <a:lnTo>
                      <a:pt x="747658" y="112182"/>
                    </a:lnTo>
                    <a:lnTo>
                      <a:pt x="748625" y="113390"/>
                    </a:lnTo>
                    <a:lnTo>
                      <a:pt x="749591" y="116530"/>
                    </a:lnTo>
                    <a:lnTo>
                      <a:pt x="753697" y="116530"/>
                    </a:lnTo>
                    <a:lnTo>
                      <a:pt x="755629" y="116772"/>
                    </a:lnTo>
                    <a:lnTo>
                      <a:pt x="756836" y="118221"/>
                    </a:lnTo>
                    <a:lnTo>
                      <a:pt x="758527" y="120877"/>
                    </a:lnTo>
                    <a:lnTo>
                      <a:pt x="759977" y="122568"/>
                    </a:lnTo>
                    <a:lnTo>
                      <a:pt x="762150" y="123534"/>
                    </a:lnTo>
                    <a:lnTo>
                      <a:pt x="766015" y="123534"/>
                    </a:lnTo>
                    <a:lnTo>
                      <a:pt x="767705" y="125708"/>
                    </a:lnTo>
                    <a:lnTo>
                      <a:pt x="769638" y="128365"/>
                    </a:lnTo>
                    <a:lnTo>
                      <a:pt x="770846" y="129331"/>
                    </a:lnTo>
                    <a:lnTo>
                      <a:pt x="776884" y="129090"/>
                    </a:lnTo>
                    <a:lnTo>
                      <a:pt x="779782" y="131022"/>
                    </a:lnTo>
                    <a:lnTo>
                      <a:pt x="782681" y="130781"/>
                    </a:lnTo>
                    <a:lnTo>
                      <a:pt x="786545" y="133196"/>
                    </a:lnTo>
                    <a:lnTo>
                      <a:pt x="787994" y="134645"/>
                    </a:lnTo>
                    <a:lnTo>
                      <a:pt x="791376" y="137060"/>
                    </a:lnTo>
                    <a:lnTo>
                      <a:pt x="793791" y="138510"/>
                    </a:lnTo>
                    <a:lnTo>
                      <a:pt x="794033" y="139717"/>
                    </a:lnTo>
                    <a:lnTo>
                      <a:pt x="795241" y="141649"/>
                    </a:lnTo>
                    <a:lnTo>
                      <a:pt x="795723" y="143099"/>
                    </a:lnTo>
                    <a:lnTo>
                      <a:pt x="797414" y="145031"/>
                    </a:lnTo>
                    <a:lnTo>
                      <a:pt x="799346" y="146722"/>
                    </a:lnTo>
                    <a:lnTo>
                      <a:pt x="799105" y="149620"/>
                    </a:lnTo>
                    <a:lnTo>
                      <a:pt x="799830" y="152277"/>
                    </a:lnTo>
                    <a:lnTo>
                      <a:pt x="801037" y="153485"/>
                    </a:lnTo>
                    <a:lnTo>
                      <a:pt x="803452" y="154451"/>
                    </a:lnTo>
                    <a:lnTo>
                      <a:pt x="803694" y="156625"/>
                    </a:lnTo>
                    <a:lnTo>
                      <a:pt x="802004" y="158315"/>
                    </a:lnTo>
                    <a:lnTo>
                      <a:pt x="800554" y="160731"/>
                    </a:lnTo>
                    <a:lnTo>
                      <a:pt x="800313" y="162663"/>
                    </a:lnTo>
                    <a:lnTo>
                      <a:pt x="801521" y="164354"/>
                    </a:lnTo>
                    <a:lnTo>
                      <a:pt x="801762" y="166045"/>
                    </a:lnTo>
                    <a:lnTo>
                      <a:pt x="803694" y="168218"/>
                    </a:lnTo>
                    <a:lnTo>
                      <a:pt x="804902" y="170875"/>
                    </a:lnTo>
                    <a:lnTo>
                      <a:pt x="805627" y="174257"/>
                    </a:lnTo>
                    <a:lnTo>
                      <a:pt x="806351" y="176431"/>
                    </a:lnTo>
                    <a:lnTo>
                      <a:pt x="807076" y="179571"/>
                    </a:lnTo>
                    <a:lnTo>
                      <a:pt x="808766" y="182228"/>
                    </a:lnTo>
                    <a:lnTo>
                      <a:pt x="810216" y="185126"/>
                    </a:lnTo>
                    <a:lnTo>
                      <a:pt x="810940" y="187300"/>
                    </a:lnTo>
                    <a:lnTo>
                      <a:pt x="810699" y="188991"/>
                    </a:lnTo>
                    <a:lnTo>
                      <a:pt x="810215" y="191164"/>
                    </a:lnTo>
                    <a:lnTo>
                      <a:pt x="810941" y="192130"/>
                    </a:lnTo>
                    <a:lnTo>
                      <a:pt x="810216" y="193580"/>
                    </a:lnTo>
                    <a:lnTo>
                      <a:pt x="809250" y="194787"/>
                    </a:lnTo>
                    <a:lnTo>
                      <a:pt x="808767" y="197203"/>
                    </a:lnTo>
                    <a:lnTo>
                      <a:pt x="808283" y="198410"/>
                    </a:lnTo>
                    <a:lnTo>
                      <a:pt x="809491" y="199860"/>
                    </a:lnTo>
                    <a:lnTo>
                      <a:pt x="809491" y="200826"/>
                    </a:lnTo>
                    <a:lnTo>
                      <a:pt x="808766" y="202275"/>
                    </a:lnTo>
                    <a:lnTo>
                      <a:pt x="808042" y="204690"/>
                    </a:lnTo>
                    <a:lnTo>
                      <a:pt x="808042" y="206381"/>
                    </a:lnTo>
                    <a:lnTo>
                      <a:pt x="809491" y="210487"/>
                    </a:lnTo>
                    <a:lnTo>
                      <a:pt x="809491" y="212661"/>
                    </a:lnTo>
                    <a:lnTo>
                      <a:pt x="809008" y="214110"/>
                    </a:lnTo>
                    <a:lnTo>
                      <a:pt x="807559" y="215076"/>
                    </a:lnTo>
                    <a:lnTo>
                      <a:pt x="805626" y="215076"/>
                    </a:lnTo>
                    <a:lnTo>
                      <a:pt x="804177" y="214593"/>
                    </a:lnTo>
                    <a:lnTo>
                      <a:pt x="802970" y="216042"/>
                    </a:lnTo>
                    <a:lnTo>
                      <a:pt x="800313" y="217250"/>
                    </a:lnTo>
                    <a:lnTo>
                      <a:pt x="797656" y="217250"/>
                    </a:lnTo>
                    <a:lnTo>
                      <a:pt x="795482" y="217009"/>
                    </a:lnTo>
                    <a:lnTo>
                      <a:pt x="794516" y="219907"/>
                    </a:lnTo>
                    <a:lnTo>
                      <a:pt x="792584" y="222081"/>
                    </a:lnTo>
                    <a:lnTo>
                      <a:pt x="791376" y="224013"/>
                    </a:lnTo>
                    <a:lnTo>
                      <a:pt x="788961" y="227153"/>
                    </a:lnTo>
                    <a:lnTo>
                      <a:pt x="788719" y="230534"/>
                    </a:lnTo>
                    <a:lnTo>
                      <a:pt x="788477" y="233433"/>
                    </a:lnTo>
                    <a:lnTo>
                      <a:pt x="787270" y="235123"/>
                    </a:lnTo>
                    <a:lnTo>
                      <a:pt x="786545" y="238264"/>
                    </a:lnTo>
                    <a:lnTo>
                      <a:pt x="787270" y="241404"/>
                    </a:lnTo>
                    <a:lnTo>
                      <a:pt x="785579" y="242611"/>
                    </a:lnTo>
                    <a:lnTo>
                      <a:pt x="783888" y="243819"/>
                    </a:lnTo>
                    <a:lnTo>
                      <a:pt x="783164" y="245993"/>
                    </a:lnTo>
                    <a:lnTo>
                      <a:pt x="784613" y="248649"/>
                    </a:lnTo>
                    <a:lnTo>
                      <a:pt x="787028" y="249133"/>
                    </a:lnTo>
                    <a:lnTo>
                      <a:pt x="789926" y="249857"/>
                    </a:lnTo>
                    <a:lnTo>
                      <a:pt x="792584" y="251306"/>
                    </a:lnTo>
                    <a:lnTo>
                      <a:pt x="794274" y="254205"/>
                    </a:lnTo>
                    <a:lnTo>
                      <a:pt x="794999" y="256137"/>
                    </a:lnTo>
                    <a:lnTo>
                      <a:pt x="794757" y="259035"/>
                    </a:lnTo>
                    <a:lnTo>
                      <a:pt x="794758" y="260968"/>
                    </a:lnTo>
                    <a:lnTo>
                      <a:pt x="797656" y="263624"/>
                    </a:lnTo>
                    <a:lnTo>
                      <a:pt x="797897" y="265074"/>
                    </a:lnTo>
                    <a:lnTo>
                      <a:pt x="797414" y="267006"/>
                    </a:lnTo>
                    <a:lnTo>
                      <a:pt x="796448" y="268938"/>
                    </a:lnTo>
                    <a:lnTo>
                      <a:pt x="798139" y="270146"/>
                    </a:lnTo>
                    <a:lnTo>
                      <a:pt x="798622" y="272079"/>
                    </a:lnTo>
                    <a:lnTo>
                      <a:pt x="798863" y="274977"/>
                    </a:lnTo>
                    <a:lnTo>
                      <a:pt x="798864" y="279324"/>
                    </a:lnTo>
                    <a:lnTo>
                      <a:pt x="798863" y="280774"/>
                    </a:lnTo>
                    <a:lnTo>
                      <a:pt x="800313" y="284638"/>
                    </a:lnTo>
                    <a:lnTo>
                      <a:pt x="800313" y="295024"/>
                    </a:lnTo>
                    <a:lnTo>
                      <a:pt x="799588" y="296715"/>
                    </a:lnTo>
                    <a:lnTo>
                      <a:pt x="799105" y="298888"/>
                    </a:lnTo>
                    <a:lnTo>
                      <a:pt x="798381" y="302270"/>
                    </a:lnTo>
                    <a:lnTo>
                      <a:pt x="799588" y="303961"/>
                    </a:lnTo>
                    <a:lnTo>
                      <a:pt x="800312" y="308550"/>
                    </a:lnTo>
                    <a:lnTo>
                      <a:pt x="799588" y="313864"/>
                    </a:lnTo>
                    <a:lnTo>
                      <a:pt x="800795" y="316279"/>
                    </a:lnTo>
                    <a:lnTo>
                      <a:pt x="803936" y="318936"/>
                    </a:lnTo>
                    <a:lnTo>
                      <a:pt x="805385" y="321835"/>
                    </a:lnTo>
                    <a:lnTo>
                      <a:pt x="804902" y="324491"/>
                    </a:lnTo>
                    <a:lnTo>
                      <a:pt x="805868" y="326665"/>
                    </a:lnTo>
                    <a:lnTo>
                      <a:pt x="809008" y="330530"/>
                    </a:lnTo>
                    <a:lnTo>
                      <a:pt x="809249" y="333428"/>
                    </a:lnTo>
                    <a:lnTo>
                      <a:pt x="809249" y="335844"/>
                    </a:lnTo>
                    <a:lnTo>
                      <a:pt x="811181" y="338500"/>
                    </a:lnTo>
                    <a:lnTo>
                      <a:pt x="813356" y="340433"/>
                    </a:lnTo>
                    <a:lnTo>
                      <a:pt x="816737" y="342607"/>
                    </a:lnTo>
                    <a:lnTo>
                      <a:pt x="818428" y="344297"/>
                    </a:lnTo>
                    <a:lnTo>
                      <a:pt x="818669" y="347437"/>
                    </a:lnTo>
                    <a:lnTo>
                      <a:pt x="819636" y="349370"/>
                    </a:lnTo>
                    <a:lnTo>
                      <a:pt x="819152" y="351785"/>
                    </a:lnTo>
                    <a:lnTo>
                      <a:pt x="820360" y="353476"/>
                    </a:lnTo>
                    <a:lnTo>
                      <a:pt x="822051" y="355408"/>
                    </a:lnTo>
                    <a:lnTo>
                      <a:pt x="822051" y="359272"/>
                    </a:lnTo>
                    <a:lnTo>
                      <a:pt x="821568" y="363620"/>
                    </a:lnTo>
                    <a:lnTo>
                      <a:pt x="822292" y="366277"/>
                    </a:lnTo>
                    <a:lnTo>
                      <a:pt x="825674" y="365552"/>
                    </a:lnTo>
                    <a:lnTo>
                      <a:pt x="830746" y="367001"/>
                    </a:lnTo>
                    <a:lnTo>
                      <a:pt x="834611" y="369900"/>
                    </a:lnTo>
                    <a:lnTo>
                      <a:pt x="834611" y="372074"/>
                    </a:lnTo>
                    <a:lnTo>
                      <a:pt x="836784" y="374731"/>
                    </a:lnTo>
                    <a:lnTo>
                      <a:pt x="838233" y="376663"/>
                    </a:lnTo>
                    <a:lnTo>
                      <a:pt x="838475" y="378354"/>
                    </a:lnTo>
                    <a:lnTo>
                      <a:pt x="839683" y="380286"/>
                    </a:lnTo>
                    <a:lnTo>
                      <a:pt x="841615" y="381011"/>
                    </a:lnTo>
                    <a:lnTo>
                      <a:pt x="844513" y="382460"/>
                    </a:lnTo>
                    <a:lnTo>
                      <a:pt x="847653" y="383909"/>
                    </a:lnTo>
                    <a:lnTo>
                      <a:pt x="850794" y="386325"/>
                    </a:lnTo>
                    <a:lnTo>
                      <a:pt x="852726" y="387532"/>
                    </a:lnTo>
                    <a:lnTo>
                      <a:pt x="853692" y="390431"/>
                    </a:lnTo>
                    <a:lnTo>
                      <a:pt x="853209" y="392363"/>
                    </a:lnTo>
                    <a:lnTo>
                      <a:pt x="852726" y="399368"/>
                    </a:lnTo>
                    <a:lnTo>
                      <a:pt x="851518" y="402266"/>
                    </a:lnTo>
                    <a:lnTo>
                      <a:pt x="852243" y="403956"/>
                    </a:lnTo>
                    <a:lnTo>
                      <a:pt x="853933" y="405647"/>
                    </a:lnTo>
                    <a:lnTo>
                      <a:pt x="856349" y="408062"/>
                    </a:lnTo>
                    <a:lnTo>
                      <a:pt x="857315" y="409270"/>
                    </a:lnTo>
                    <a:lnTo>
                      <a:pt x="858281" y="410720"/>
                    </a:lnTo>
                    <a:lnTo>
                      <a:pt x="860455" y="412411"/>
                    </a:lnTo>
                    <a:lnTo>
                      <a:pt x="864078" y="414101"/>
                    </a:lnTo>
                    <a:lnTo>
                      <a:pt x="867459" y="415550"/>
                    </a:lnTo>
                    <a:lnTo>
                      <a:pt x="869875" y="415551"/>
                    </a:lnTo>
                    <a:lnTo>
                      <a:pt x="871565" y="417241"/>
                    </a:lnTo>
                    <a:lnTo>
                      <a:pt x="873981" y="418449"/>
                    </a:lnTo>
                    <a:lnTo>
                      <a:pt x="877845" y="419173"/>
                    </a:lnTo>
                    <a:lnTo>
                      <a:pt x="880985" y="419173"/>
                    </a:lnTo>
                    <a:lnTo>
                      <a:pt x="882918" y="419898"/>
                    </a:lnTo>
                    <a:lnTo>
                      <a:pt x="889439" y="429076"/>
                    </a:lnTo>
                    <a:lnTo>
                      <a:pt x="889680" y="431491"/>
                    </a:lnTo>
                    <a:lnTo>
                      <a:pt x="889439" y="433665"/>
                    </a:lnTo>
                    <a:lnTo>
                      <a:pt x="888956" y="435598"/>
                    </a:lnTo>
                    <a:lnTo>
                      <a:pt x="888473" y="438254"/>
                    </a:lnTo>
                    <a:lnTo>
                      <a:pt x="888231" y="440428"/>
                    </a:lnTo>
                    <a:lnTo>
                      <a:pt x="886299" y="442360"/>
                    </a:lnTo>
                    <a:lnTo>
                      <a:pt x="882918" y="444534"/>
                    </a:lnTo>
                    <a:lnTo>
                      <a:pt x="881710" y="447674"/>
                    </a:lnTo>
                    <a:lnTo>
                      <a:pt x="881710" y="450090"/>
                    </a:lnTo>
                    <a:lnTo>
                      <a:pt x="880260" y="452747"/>
                    </a:lnTo>
                    <a:lnTo>
                      <a:pt x="880261" y="454921"/>
                    </a:lnTo>
                    <a:lnTo>
                      <a:pt x="880744" y="456611"/>
                    </a:lnTo>
                    <a:lnTo>
                      <a:pt x="880502" y="458544"/>
                    </a:lnTo>
                    <a:lnTo>
                      <a:pt x="882193" y="460718"/>
                    </a:lnTo>
                    <a:lnTo>
                      <a:pt x="881951" y="462166"/>
                    </a:lnTo>
                    <a:lnTo>
                      <a:pt x="881468" y="464823"/>
                    </a:lnTo>
                    <a:lnTo>
                      <a:pt x="880260" y="466031"/>
                    </a:lnTo>
                    <a:lnTo>
                      <a:pt x="879777" y="467963"/>
                    </a:lnTo>
                    <a:lnTo>
                      <a:pt x="880502" y="469171"/>
                    </a:lnTo>
                    <a:lnTo>
                      <a:pt x="882676" y="469654"/>
                    </a:lnTo>
                    <a:lnTo>
                      <a:pt x="885091" y="470379"/>
                    </a:lnTo>
                    <a:lnTo>
                      <a:pt x="885091" y="471587"/>
                    </a:lnTo>
                    <a:lnTo>
                      <a:pt x="886782" y="475693"/>
                    </a:lnTo>
                    <a:lnTo>
                      <a:pt x="888714" y="479074"/>
                    </a:lnTo>
                    <a:lnTo>
                      <a:pt x="890647" y="481006"/>
                    </a:lnTo>
                    <a:lnTo>
                      <a:pt x="892579" y="481972"/>
                    </a:lnTo>
                    <a:lnTo>
                      <a:pt x="894753" y="482939"/>
                    </a:lnTo>
                    <a:lnTo>
                      <a:pt x="895960" y="484388"/>
                    </a:lnTo>
                    <a:lnTo>
                      <a:pt x="896685" y="486562"/>
                    </a:lnTo>
                    <a:lnTo>
                      <a:pt x="895477" y="488252"/>
                    </a:lnTo>
                    <a:lnTo>
                      <a:pt x="895477" y="489943"/>
                    </a:lnTo>
                    <a:lnTo>
                      <a:pt x="894511" y="493566"/>
                    </a:lnTo>
                    <a:lnTo>
                      <a:pt x="893062" y="496465"/>
                    </a:lnTo>
                    <a:lnTo>
                      <a:pt x="891854" y="497430"/>
                    </a:lnTo>
                    <a:lnTo>
                      <a:pt x="889680" y="497431"/>
                    </a:lnTo>
                    <a:lnTo>
                      <a:pt x="886299" y="495981"/>
                    </a:lnTo>
                    <a:lnTo>
                      <a:pt x="880260" y="495015"/>
                    </a:lnTo>
                    <a:lnTo>
                      <a:pt x="878570" y="495498"/>
                    </a:lnTo>
                    <a:lnTo>
                      <a:pt x="876879" y="497430"/>
                    </a:lnTo>
                    <a:lnTo>
                      <a:pt x="876396" y="499846"/>
                    </a:lnTo>
                    <a:lnTo>
                      <a:pt x="874464" y="501537"/>
                    </a:lnTo>
                    <a:lnTo>
                      <a:pt x="872773" y="503711"/>
                    </a:lnTo>
                    <a:lnTo>
                      <a:pt x="870357" y="505884"/>
                    </a:lnTo>
                    <a:lnTo>
                      <a:pt x="869150" y="507575"/>
                    </a:lnTo>
                    <a:lnTo>
                      <a:pt x="867459" y="511198"/>
                    </a:lnTo>
                    <a:lnTo>
                      <a:pt x="865044" y="514580"/>
                    </a:lnTo>
                    <a:lnTo>
                      <a:pt x="862628" y="515063"/>
                    </a:lnTo>
                    <a:lnTo>
                      <a:pt x="859730" y="516753"/>
                    </a:lnTo>
                    <a:lnTo>
                      <a:pt x="856832" y="517961"/>
                    </a:lnTo>
                    <a:lnTo>
                      <a:pt x="852484" y="518203"/>
                    </a:lnTo>
                    <a:lnTo>
                      <a:pt x="849103" y="518686"/>
                    </a:lnTo>
                    <a:lnTo>
                      <a:pt x="844755" y="519169"/>
                    </a:lnTo>
                    <a:lnTo>
                      <a:pt x="840166" y="519652"/>
                    </a:lnTo>
                    <a:lnTo>
                      <a:pt x="837992" y="521584"/>
                    </a:lnTo>
                    <a:lnTo>
                      <a:pt x="837750" y="522792"/>
                    </a:lnTo>
                    <a:lnTo>
                      <a:pt x="836543" y="524241"/>
                    </a:lnTo>
                    <a:lnTo>
                      <a:pt x="834852" y="525690"/>
                    </a:lnTo>
                    <a:lnTo>
                      <a:pt x="834852" y="527623"/>
                    </a:lnTo>
                    <a:lnTo>
                      <a:pt x="835577" y="529796"/>
                    </a:lnTo>
                    <a:lnTo>
                      <a:pt x="833886" y="531245"/>
                    </a:lnTo>
                    <a:lnTo>
                      <a:pt x="832437" y="531970"/>
                    </a:lnTo>
                    <a:lnTo>
                      <a:pt x="831471" y="533661"/>
                    </a:lnTo>
                    <a:lnTo>
                      <a:pt x="831127" y="534014"/>
                    </a:lnTo>
                    <a:lnTo>
                      <a:pt x="830935" y="534334"/>
                    </a:lnTo>
                    <a:lnTo>
                      <a:pt x="830125" y="534832"/>
                    </a:lnTo>
                    <a:lnTo>
                      <a:pt x="829660" y="535451"/>
                    </a:lnTo>
                    <a:lnTo>
                      <a:pt x="828039" y="536254"/>
                    </a:lnTo>
                    <a:lnTo>
                      <a:pt x="827460" y="536254"/>
                    </a:lnTo>
                    <a:lnTo>
                      <a:pt x="826494" y="537061"/>
                    </a:lnTo>
                    <a:lnTo>
                      <a:pt x="825837" y="537523"/>
                    </a:lnTo>
                    <a:lnTo>
                      <a:pt x="825451" y="537985"/>
                    </a:lnTo>
                    <a:lnTo>
                      <a:pt x="824909" y="538526"/>
                    </a:lnTo>
                    <a:lnTo>
                      <a:pt x="824908" y="539094"/>
                    </a:lnTo>
                    <a:lnTo>
                      <a:pt x="824908" y="539255"/>
                    </a:lnTo>
                    <a:lnTo>
                      <a:pt x="824366" y="540372"/>
                    </a:lnTo>
                    <a:lnTo>
                      <a:pt x="823910" y="541013"/>
                    </a:lnTo>
                    <a:lnTo>
                      <a:pt x="823708" y="541296"/>
                    </a:lnTo>
                    <a:lnTo>
                      <a:pt x="823073" y="542058"/>
                    </a:lnTo>
                    <a:lnTo>
                      <a:pt x="822934" y="542225"/>
                    </a:lnTo>
                    <a:lnTo>
                      <a:pt x="822432" y="542687"/>
                    </a:lnTo>
                    <a:lnTo>
                      <a:pt x="821659" y="543222"/>
                    </a:lnTo>
                    <a:lnTo>
                      <a:pt x="821272" y="543684"/>
                    </a:lnTo>
                    <a:lnTo>
                      <a:pt x="820943" y="544051"/>
                    </a:lnTo>
                    <a:lnTo>
                      <a:pt x="820308" y="544145"/>
                    </a:lnTo>
                    <a:lnTo>
                      <a:pt x="819420" y="544644"/>
                    </a:lnTo>
                    <a:lnTo>
                      <a:pt x="818647" y="545184"/>
                    </a:lnTo>
                    <a:lnTo>
                      <a:pt x="817991" y="545221"/>
                    </a:lnTo>
                    <a:lnTo>
                      <a:pt x="817180" y="545682"/>
                    </a:lnTo>
                    <a:lnTo>
                      <a:pt x="816253" y="546259"/>
                    </a:lnTo>
                    <a:lnTo>
                      <a:pt x="815789" y="546642"/>
                    </a:lnTo>
                    <a:lnTo>
                      <a:pt x="815403" y="547067"/>
                    </a:lnTo>
                    <a:lnTo>
                      <a:pt x="815401" y="547760"/>
                    </a:lnTo>
                    <a:lnTo>
                      <a:pt x="815014" y="548496"/>
                    </a:lnTo>
                    <a:lnTo>
                      <a:pt x="815013" y="549036"/>
                    </a:lnTo>
                    <a:lnTo>
                      <a:pt x="814586" y="549844"/>
                    </a:lnTo>
                    <a:lnTo>
                      <a:pt x="814199" y="550804"/>
                    </a:lnTo>
                    <a:lnTo>
                      <a:pt x="814198" y="551424"/>
                    </a:lnTo>
                    <a:lnTo>
                      <a:pt x="813346" y="552730"/>
                    </a:lnTo>
                    <a:lnTo>
                      <a:pt x="812535" y="553422"/>
                    </a:lnTo>
                    <a:lnTo>
                      <a:pt x="812071" y="553926"/>
                    </a:lnTo>
                    <a:lnTo>
                      <a:pt x="811722" y="554461"/>
                    </a:lnTo>
                    <a:lnTo>
                      <a:pt x="811721" y="555081"/>
                    </a:lnTo>
                    <a:lnTo>
                      <a:pt x="811719" y="556083"/>
                    </a:lnTo>
                    <a:lnTo>
                      <a:pt x="811782" y="556709"/>
                    </a:lnTo>
                    <a:lnTo>
                      <a:pt x="811870" y="557584"/>
                    </a:lnTo>
                    <a:lnTo>
                      <a:pt x="811869" y="558125"/>
                    </a:lnTo>
                    <a:lnTo>
                      <a:pt x="811867" y="558939"/>
                    </a:lnTo>
                    <a:lnTo>
                      <a:pt x="812136" y="559783"/>
                    </a:lnTo>
                    <a:lnTo>
                      <a:pt x="812133" y="560865"/>
                    </a:lnTo>
                    <a:lnTo>
                      <a:pt x="812172" y="560993"/>
                    </a:lnTo>
                    <a:lnTo>
                      <a:pt x="812516" y="562135"/>
                    </a:lnTo>
                    <a:lnTo>
                      <a:pt x="812515" y="562490"/>
                    </a:lnTo>
                    <a:lnTo>
                      <a:pt x="812514" y="563022"/>
                    </a:lnTo>
                    <a:lnTo>
                      <a:pt x="812126" y="563988"/>
                    </a:lnTo>
                    <a:lnTo>
                      <a:pt x="812125" y="564492"/>
                    </a:lnTo>
                    <a:lnTo>
                      <a:pt x="812124" y="565415"/>
                    </a:lnTo>
                    <a:lnTo>
                      <a:pt x="811618" y="566995"/>
                    </a:lnTo>
                    <a:lnTo>
                      <a:pt x="810922" y="567882"/>
                    </a:lnTo>
                    <a:lnTo>
                      <a:pt x="810304" y="568301"/>
                    </a:lnTo>
                    <a:lnTo>
                      <a:pt x="809570" y="568684"/>
                    </a:lnTo>
                    <a:lnTo>
                      <a:pt x="808567" y="569110"/>
                    </a:lnTo>
                    <a:lnTo>
                      <a:pt x="807987" y="569492"/>
                    </a:lnTo>
                    <a:lnTo>
                      <a:pt x="807253" y="569881"/>
                    </a:lnTo>
                    <a:lnTo>
                      <a:pt x="806559" y="569875"/>
                    </a:lnTo>
                    <a:lnTo>
                      <a:pt x="805904" y="569875"/>
                    </a:lnTo>
                    <a:lnTo>
                      <a:pt x="805325" y="569875"/>
                    </a:lnTo>
                    <a:lnTo>
                      <a:pt x="804514" y="570336"/>
                    </a:lnTo>
                    <a:lnTo>
                      <a:pt x="803743" y="570373"/>
                    </a:lnTo>
                    <a:lnTo>
                      <a:pt x="802970" y="570713"/>
                    </a:lnTo>
                    <a:lnTo>
                      <a:pt x="802777" y="570798"/>
                    </a:lnTo>
                    <a:lnTo>
                      <a:pt x="802776" y="571297"/>
                    </a:lnTo>
                    <a:lnTo>
                      <a:pt x="802350" y="572184"/>
                    </a:lnTo>
                    <a:lnTo>
                      <a:pt x="801963" y="573107"/>
                    </a:lnTo>
                    <a:lnTo>
                      <a:pt x="801962" y="573654"/>
                    </a:lnTo>
                    <a:lnTo>
                      <a:pt x="801960" y="574304"/>
                    </a:lnTo>
                    <a:lnTo>
                      <a:pt x="801958" y="575075"/>
                    </a:lnTo>
                    <a:lnTo>
                      <a:pt x="801455" y="575847"/>
                    </a:lnTo>
                    <a:lnTo>
                      <a:pt x="801030" y="576424"/>
                    </a:lnTo>
                    <a:lnTo>
                      <a:pt x="800527" y="577038"/>
                    </a:lnTo>
                    <a:lnTo>
                      <a:pt x="799960" y="577603"/>
                    </a:lnTo>
                    <a:lnTo>
                      <a:pt x="798672" y="578575"/>
                    </a:lnTo>
                    <a:lnTo>
                      <a:pt x="798247" y="578963"/>
                    </a:lnTo>
                    <a:lnTo>
                      <a:pt x="797825" y="579085"/>
                    </a:lnTo>
                    <a:lnTo>
                      <a:pt x="797591" y="579152"/>
                    </a:lnTo>
                    <a:lnTo>
                      <a:pt x="797052" y="579152"/>
                    </a:lnTo>
                    <a:lnTo>
                      <a:pt x="796511" y="579152"/>
                    </a:lnTo>
                    <a:lnTo>
                      <a:pt x="795740" y="579152"/>
                    </a:lnTo>
                    <a:lnTo>
                      <a:pt x="794892" y="578763"/>
                    </a:lnTo>
                    <a:lnTo>
                      <a:pt x="794198" y="578763"/>
                    </a:lnTo>
                    <a:lnTo>
                      <a:pt x="793736" y="578302"/>
                    </a:lnTo>
                    <a:lnTo>
                      <a:pt x="793158" y="578295"/>
                    </a:lnTo>
                    <a:lnTo>
                      <a:pt x="792734" y="577913"/>
                    </a:lnTo>
                    <a:lnTo>
                      <a:pt x="792311" y="577524"/>
                    </a:lnTo>
                    <a:lnTo>
                      <a:pt x="791810" y="577444"/>
                    </a:lnTo>
                    <a:lnTo>
                      <a:pt x="791232" y="576946"/>
                    </a:lnTo>
                    <a:lnTo>
                      <a:pt x="790655" y="576290"/>
                    </a:lnTo>
                    <a:lnTo>
                      <a:pt x="789808" y="575324"/>
                    </a:lnTo>
                    <a:lnTo>
                      <a:pt x="789424" y="574705"/>
                    </a:lnTo>
                    <a:lnTo>
                      <a:pt x="789040" y="573818"/>
                    </a:lnTo>
                    <a:lnTo>
                      <a:pt x="788655" y="573435"/>
                    </a:lnTo>
                    <a:lnTo>
                      <a:pt x="788271" y="572548"/>
                    </a:lnTo>
                    <a:lnTo>
                      <a:pt x="787848" y="572195"/>
                    </a:lnTo>
                    <a:lnTo>
                      <a:pt x="787502" y="571466"/>
                    </a:lnTo>
                    <a:lnTo>
                      <a:pt x="787003" y="570810"/>
                    </a:lnTo>
                    <a:lnTo>
                      <a:pt x="786656" y="570227"/>
                    </a:lnTo>
                    <a:lnTo>
                      <a:pt x="786118" y="569534"/>
                    </a:lnTo>
                    <a:lnTo>
                      <a:pt x="785733" y="569031"/>
                    </a:lnTo>
                    <a:lnTo>
                      <a:pt x="784924" y="568799"/>
                    </a:lnTo>
                    <a:lnTo>
                      <a:pt x="784421" y="569340"/>
                    </a:lnTo>
                    <a:lnTo>
                      <a:pt x="783610" y="570069"/>
                    </a:lnTo>
                    <a:lnTo>
                      <a:pt x="783069" y="570452"/>
                    </a:lnTo>
                    <a:lnTo>
                      <a:pt x="781988" y="571071"/>
                    </a:lnTo>
                    <a:lnTo>
                      <a:pt x="781486" y="571066"/>
                    </a:lnTo>
                    <a:lnTo>
                      <a:pt x="781175" y="571196"/>
                    </a:lnTo>
                    <a:lnTo>
                      <a:pt x="780559" y="571455"/>
                    </a:lnTo>
                    <a:lnTo>
                      <a:pt x="779806" y="571448"/>
                    </a:lnTo>
                    <a:lnTo>
                      <a:pt x="779055" y="571448"/>
                    </a:lnTo>
                    <a:lnTo>
                      <a:pt x="777936" y="571715"/>
                    </a:lnTo>
                    <a:lnTo>
                      <a:pt x="777396" y="571715"/>
                    </a:lnTo>
                    <a:lnTo>
                      <a:pt x="776701" y="572177"/>
                    </a:lnTo>
                    <a:lnTo>
                      <a:pt x="776045" y="572603"/>
                    </a:lnTo>
                    <a:lnTo>
                      <a:pt x="774462" y="573064"/>
                    </a:lnTo>
                    <a:lnTo>
                      <a:pt x="773612" y="573830"/>
                    </a:lnTo>
                    <a:lnTo>
                      <a:pt x="773034" y="573981"/>
                    </a:lnTo>
                    <a:lnTo>
                      <a:pt x="772338" y="574522"/>
                    </a:lnTo>
                    <a:lnTo>
                      <a:pt x="771565" y="575100"/>
                    </a:lnTo>
                    <a:lnTo>
                      <a:pt x="771563" y="575871"/>
                    </a:lnTo>
                    <a:lnTo>
                      <a:pt x="771870" y="576527"/>
                    </a:lnTo>
                    <a:lnTo>
                      <a:pt x="771869" y="577141"/>
                    </a:lnTo>
                    <a:lnTo>
                      <a:pt x="772676" y="578417"/>
                    </a:lnTo>
                    <a:lnTo>
                      <a:pt x="773228" y="578821"/>
                    </a:lnTo>
                    <a:lnTo>
                      <a:pt x="773524" y="579037"/>
                    </a:lnTo>
                    <a:lnTo>
                      <a:pt x="774023" y="579887"/>
                    </a:lnTo>
                    <a:lnTo>
                      <a:pt x="774600" y="580500"/>
                    </a:lnTo>
                    <a:lnTo>
                      <a:pt x="775217" y="581157"/>
                    </a:lnTo>
                    <a:lnTo>
                      <a:pt x="775600" y="581813"/>
                    </a:lnTo>
                    <a:lnTo>
                      <a:pt x="775599" y="582317"/>
                    </a:lnTo>
                    <a:lnTo>
                      <a:pt x="775328" y="582779"/>
                    </a:lnTo>
                    <a:lnTo>
                      <a:pt x="775327" y="583617"/>
                    </a:lnTo>
                    <a:lnTo>
                      <a:pt x="775326" y="583976"/>
                    </a:lnTo>
                    <a:lnTo>
                      <a:pt x="774977" y="584358"/>
                    </a:lnTo>
                    <a:lnTo>
                      <a:pt x="774553" y="584705"/>
                    </a:lnTo>
                    <a:lnTo>
                      <a:pt x="773510" y="585088"/>
                    </a:lnTo>
                    <a:lnTo>
                      <a:pt x="772662" y="584972"/>
                    </a:lnTo>
                    <a:lnTo>
                      <a:pt x="771544" y="584972"/>
                    </a:lnTo>
                    <a:lnTo>
                      <a:pt x="770580" y="584966"/>
                    </a:lnTo>
                    <a:lnTo>
                      <a:pt x="769384" y="585002"/>
                    </a:lnTo>
                    <a:lnTo>
                      <a:pt x="768690" y="585003"/>
                    </a:lnTo>
                    <a:lnTo>
                      <a:pt x="768072" y="585385"/>
                    </a:lnTo>
                    <a:lnTo>
                      <a:pt x="766953" y="585385"/>
                    </a:lnTo>
                    <a:lnTo>
                      <a:pt x="766105" y="585422"/>
                    </a:lnTo>
                    <a:lnTo>
                      <a:pt x="764986" y="585805"/>
                    </a:lnTo>
                    <a:lnTo>
                      <a:pt x="764213" y="586230"/>
                    </a:lnTo>
                    <a:lnTo>
                      <a:pt x="763441" y="586613"/>
                    </a:lnTo>
                    <a:lnTo>
                      <a:pt x="762437" y="586807"/>
                    </a:lnTo>
                    <a:lnTo>
                      <a:pt x="761548" y="587500"/>
                    </a:lnTo>
                    <a:lnTo>
                      <a:pt x="760854" y="587688"/>
                    </a:lnTo>
                    <a:lnTo>
                      <a:pt x="760197" y="588308"/>
                    </a:lnTo>
                    <a:lnTo>
                      <a:pt x="759811" y="588769"/>
                    </a:lnTo>
                    <a:lnTo>
                      <a:pt x="759231" y="589304"/>
                    </a:lnTo>
                    <a:lnTo>
                      <a:pt x="758186" y="590653"/>
                    </a:lnTo>
                    <a:lnTo>
                      <a:pt x="757259" y="591576"/>
                    </a:lnTo>
                    <a:lnTo>
                      <a:pt x="756988" y="592001"/>
                    </a:lnTo>
                    <a:lnTo>
                      <a:pt x="756022" y="592961"/>
                    </a:lnTo>
                    <a:lnTo>
                      <a:pt x="755564" y="593338"/>
                    </a:lnTo>
                    <a:lnTo>
                      <a:pt x="754901" y="593885"/>
                    </a:lnTo>
                    <a:lnTo>
                      <a:pt x="754514" y="594462"/>
                    </a:lnTo>
                    <a:lnTo>
                      <a:pt x="753508" y="595616"/>
                    </a:lnTo>
                    <a:lnTo>
                      <a:pt x="753507" y="596199"/>
                    </a:lnTo>
                    <a:lnTo>
                      <a:pt x="753583" y="596855"/>
                    </a:lnTo>
                    <a:lnTo>
                      <a:pt x="753968" y="597275"/>
                    </a:lnTo>
                    <a:lnTo>
                      <a:pt x="753966" y="597858"/>
                    </a:lnTo>
                    <a:lnTo>
                      <a:pt x="754506" y="598284"/>
                    </a:lnTo>
                    <a:lnTo>
                      <a:pt x="755083" y="598709"/>
                    </a:lnTo>
                    <a:lnTo>
                      <a:pt x="756007" y="599596"/>
                    </a:lnTo>
                    <a:lnTo>
                      <a:pt x="756391" y="600058"/>
                    </a:lnTo>
                    <a:lnTo>
                      <a:pt x="756391" y="600404"/>
                    </a:lnTo>
                    <a:lnTo>
                      <a:pt x="756391" y="600561"/>
                    </a:lnTo>
                    <a:lnTo>
                      <a:pt x="756736" y="601370"/>
                    </a:lnTo>
                    <a:lnTo>
                      <a:pt x="757120" y="602336"/>
                    </a:lnTo>
                    <a:lnTo>
                      <a:pt x="757118" y="603374"/>
                    </a:lnTo>
                    <a:lnTo>
                      <a:pt x="757116" y="603952"/>
                    </a:lnTo>
                    <a:lnTo>
                      <a:pt x="756729" y="604377"/>
                    </a:lnTo>
                    <a:lnTo>
                      <a:pt x="756653" y="604854"/>
                    </a:lnTo>
                    <a:lnTo>
                      <a:pt x="756612" y="605106"/>
                    </a:lnTo>
                    <a:lnTo>
                      <a:pt x="755722" y="606418"/>
                    </a:lnTo>
                    <a:lnTo>
                      <a:pt x="755297" y="606801"/>
                    </a:lnTo>
                    <a:lnTo>
                      <a:pt x="755093" y="607004"/>
                    </a:lnTo>
                    <a:lnTo>
                      <a:pt x="754408" y="607688"/>
                    </a:lnTo>
                    <a:lnTo>
                      <a:pt x="753558" y="608763"/>
                    </a:lnTo>
                    <a:lnTo>
                      <a:pt x="752939" y="609456"/>
                    </a:lnTo>
                    <a:lnTo>
                      <a:pt x="752705" y="610343"/>
                    </a:lnTo>
                    <a:lnTo>
                      <a:pt x="752240" y="611424"/>
                    </a:lnTo>
                    <a:lnTo>
                      <a:pt x="751854" y="611850"/>
                    </a:lnTo>
                    <a:lnTo>
                      <a:pt x="751774" y="612810"/>
                    </a:lnTo>
                    <a:lnTo>
                      <a:pt x="751077" y="614274"/>
                    </a:lnTo>
                    <a:lnTo>
                      <a:pt x="750651" y="615124"/>
                    </a:lnTo>
                    <a:lnTo>
                      <a:pt x="750649" y="616084"/>
                    </a:lnTo>
                    <a:lnTo>
                      <a:pt x="750261" y="617050"/>
                    </a:lnTo>
                    <a:lnTo>
                      <a:pt x="750258" y="618132"/>
                    </a:lnTo>
                    <a:lnTo>
                      <a:pt x="750257" y="618861"/>
                    </a:lnTo>
                    <a:lnTo>
                      <a:pt x="749869" y="619596"/>
                    </a:lnTo>
                    <a:lnTo>
                      <a:pt x="749868" y="620440"/>
                    </a:lnTo>
                    <a:lnTo>
                      <a:pt x="749670" y="620853"/>
                    </a:lnTo>
                    <a:lnTo>
                      <a:pt x="749481" y="621249"/>
                    </a:lnTo>
                    <a:lnTo>
                      <a:pt x="749479" y="621868"/>
                    </a:lnTo>
                    <a:lnTo>
                      <a:pt x="749092" y="622907"/>
                    </a:lnTo>
                    <a:lnTo>
                      <a:pt x="748394" y="624220"/>
                    </a:lnTo>
                    <a:lnTo>
                      <a:pt x="747737" y="624833"/>
                    </a:lnTo>
                    <a:lnTo>
                      <a:pt x="747736" y="625453"/>
                    </a:lnTo>
                    <a:lnTo>
                      <a:pt x="747733" y="626643"/>
                    </a:lnTo>
                    <a:lnTo>
                      <a:pt x="747731" y="627804"/>
                    </a:lnTo>
                    <a:lnTo>
                      <a:pt x="747729" y="628381"/>
                    </a:lnTo>
                    <a:lnTo>
                      <a:pt x="747382" y="628338"/>
                    </a:lnTo>
                    <a:lnTo>
                      <a:pt x="747071" y="628029"/>
                    </a:lnTo>
                    <a:lnTo>
                      <a:pt x="746613" y="627530"/>
                    </a:lnTo>
                    <a:lnTo>
                      <a:pt x="746111" y="627530"/>
                    </a:lnTo>
                    <a:lnTo>
                      <a:pt x="745379" y="627105"/>
                    </a:lnTo>
                    <a:lnTo>
                      <a:pt x="744878" y="627105"/>
                    </a:lnTo>
                    <a:lnTo>
                      <a:pt x="744339" y="626753"/>
                    </a:lnTo>
                    <a:lnTo>
                      <a:pt x="743683" y="626753"/>
                    </a:lnTo>
                    <a:lnTo>
                      <a:pt x="743091" y="626683"/>
                    </a:lnTo>
                    <a:lnTo>
                      <a:pt x="742950" y="626674"/>
                    </a:lnTo>
                    <a:lnTo>
                      <a:pt x="742449" y="626674"/>
                    </a:lnTo>
                    <a:lnTo>
                      <a:pt x="741369" y="626826"/>
                    </a:lnTo>
                    <a:lnTo>
                      <a:pt x="740829" y="626826"/>
                    </a:lnTo>
                    <a:lnTo>
                      <a:pt x="739842" y="627027"/>
                    </a:lnTo>
                    <a:lnTo>
                      <a:pt x="739517" y="627093"/>
                    </a:lnTo>
                    <a:lnTo>
                      <a:pt x="738977" y="627093"/>
                    </a:lnTo>
                    <a:lnTo>
                      <a:pt x="738013" y="627014"/>
                    </a:lnTo>
                    <a:lnTo>
                      <a:pt x="737589" y="626510"/>
                    </a:lnTo>
                    <a:lnTo>
                      <a:pt x="737630" y="625550"/>
                    </a:lnTo>
                    <a:lnTo>
                      <a:pt x="737787" y="624663"/>
                    </a:lnTo>
                    <a:lnTo>
                      <a:pt x="737788" y="623739"/>
                    </a:lnTo>
                    <a:lnTo>
                      <a:pt x="737790" y="623041"/>
                    </a:lnTo>
                    <a:lnTo>
                      <a:pt x="737985" y="622348"/>
                    </a:lnTo>
                    <a:lnTo>
                      <a:pt x="737986" y="621461"/>
                    </a:lnTo>
                    <a:lnTo>
                      <a:pt x="737989" y="619882"/>
                    </a:lnTo>
                    <a:lnTo>
                      <a:pt x="737991" y="619305"/>
                    </a:lnTo>
                    <a:lnTo>
                      <a:pt x="737645" y="618496"/>
                    </a:lnTo>
                    <a:lnTo>
                      <a:pt x="737647" y="617840"/>
                    </a:lnTo>
                    <a:lnTo>
                      <a:pt x="737649" y="616722"/>
                    </a:lnTo>
                    <a:lnTo>
                      <a:pt x="737264" y="616370"/>
                    </a:lnTo>
                    <a:lnTo>
                      <a:pt x="736882" y="615063"/>
                    </a:lnTo>
                    <a:lnTo>
                      <a:pt x="736420" y="614596"/>
                    </a:lnTo>
                    <a:lnTo>
                      <a:pt x="736344" y="613788"/>
                    </a:lnTo>
                    <a:lnTo>
                      <a:pt x="735882" y="613478"/>
                    </a:lnTo>
                    <a:lnTo>
                      <a:pt x="735498" y="612743"/>
                    </a:lnTo>
                    <a:lnTo>
                      <a:pt x="735075" y="611856"/>
                    </a:lnTo>
                    <a:lnTo>
                      <a:pt x="734691" y="611315"/>
                    </a:lnTo>
                    <a:lnTo>
                      <a:pt x="734230" y="610702"/>
                    </a:lnTo>
                    <a:lnTo>
                      <a:pt x="733884" y="610003"/>
                    </a:lnTo>
                    <a:lnTo>
                      <a:pt x="733345" y="609116"/>
                    </a:lnTo>
                    <a:lnTo>
                      <a:pt x="732692" y="608345"/>
                    </a:lnTo>
                    <a:lnTo>
                      <a:pt x="732616" y="607767"/>
                    </a:lnTo>
                    <a:lnTo>
                      <a:pt x="732194" y="606650"/>
                    </a:lnTo>
                    <a:lnTo>
                      <a:pt x="731772" y="605647"/>
                    </a:lnTo>
                    <a:lnTo>
                      <a:pt x="731350" y="604796"/>
                    </a:lnTo>
                    <a:lnTo>
                      <a:pt x="731352" y="603642"/>
                    </a:lnTo>
                    <a:lnTo>
                      <a:pt x="731353" y="603101"/>
                    </a:lnTo>
                    <a:lnTo>
                      <a:pt x="731354" y="602560"/>
                    </a:lnTo>
                    <a:lnTo>
                      <a:pt x="731357" y="601595"/>
                    </a:lnTo>
                    <a:lnTo>
                      <a:pt x="731744" y="600592"/>
                    </a:lnTo>
                    <a:lnTo>
                      <a:pt x="731746" y="599632"/>
                    </a:lnTo>
                    <a:lnTo>
                      <a:pt x="732134" y="598551"/>
                    </a:lnTo>
                    <a:lnTo>
                      <a:pt x="732561" y="597591"/>
                    </a:lnTo>
                    <a:lnTo>
                      <a:pt x="732563" y="596473"/>
                    </a:lnTo>
                    <a:lnTo>
                      <a:pt x="732951" y="595276"/>
                    </a:lnTo>
                    <a:lnTo>
                      <a:pt x="733377" y="594662"/>
                    </a:lnTo>
                    <a:lnTo>
                      <a:pt x="733379" y="594043"/>
                    </a:lnTo>
                    <a:lnTo>
                      <a:pt x="733380" y="593077"/>
                    </a:lnTo>
                    <a:lnTo>
                      <a:pt x="733267" y="591922"/>
                    </a:lnTo>
                    <a:lnTo>
                      <a:pt x="732844" y="591303"/>
                    </a:lnTo>
                    <a:lnTo>
                      <a:pt x="732460" y="590841"/>
                    </a:lnTo>
                    <a:lnTo>
                      <a:pt x="732460" y="590343"/>
                    </a:lnTo>
                    <a:lnTo>
                      <a:pt x="731651" y="589954"/>
                    </a:lnTo>
                    <a:lnTo>
                      <a:pt x="731190" y="589644"/>
                    </a:lnTo>
                    <a:lnTo>
                      <a:pt x="730649" y="589832"/>
                    </a:lnTo>
                    <a:lnTo>
                      <a:pt x="729530" y="590064"/>
                    </a:lnTo>
                    <a:lnTo>
                      <a:pt x="728411" y="590258"/>
                    </a:lnTo>
                    <a:lnTo>
                      <a:pt x="727601" y="590251"/>
                    </a:lnTo>
                    <a:lnTo>
                      <a:pt x="725335" y="589823"/>
                    </a:lnTo>
                    <a:lnTo>
                      <a:pt x="722886" y="589823"/>
                    </a:lnTo>
                    <a:lnTo>
                      <a:pt x="720892" y="589732"/>
                    </a:lnTo>
                    <a:lnTo>
                      <a:pt x="719441" y="589189"/>
                    </a:lnTo>
                    <a:lnTo>
                      <a:pt x="718807" y="587375"/>
                    </a:lnTo>
                    <a:lnTo>
                      <a:pt x="716924" y="584173"/>
                    </a:lnTo>
                    <a:lnTo>
                      <a:pt x="716357" y="582098"/>
                    </a:lnTo>
                    <a:lnTo>
                      <a:pt x="716011" y="581442"/>
                    </a:lnTo>
                    <a:lnTo>
                      <a:pt x="715896" y="580901"/>
                    </a:lnTo>
                    <a:lnTo>
                      <a:pt x="715396" y="580094"/>
                    </a:lnTo>
                    <a:lnTo>
                      <a:pt x="714819" y="579322"/>
                    </a:lnTo>
                    <a:lnTo>
                      <a:pt x="714242" y="578781"/>
                    </a:lnTo>
                    <a:lnTo>
                      <a:pt x="713819" y="578320"/>
                    </a:lnTo>
                    <a:lnTo>
                      <a:pt x="712895" y="577505"/>
                    </a:lnTo>
                    <a:lnTo>
                      <a:pt x="712047" y="577116"/>
                    </a:lnTo>
                    <a:lnTo>
                      <a:pt x="711083" y="576733"/>
                    </a:lnTo>
                    <a:lnTo>
                      <a:pt x="710196" y="576734"/>
                    </a:lnTo>
                    <a:lnTo>
                      <a:pt x="709503" y="576345"/>
                    </a:lnTo>
                    <a:lnTo>
                      <a:pt x="708616" y="576345"/>
                    </a:lnTo>
                    <a:lnTo>
                      <a:pt x="707498" y="575798"/>
                    </a:lnTo>
                    <a:lnTo>
                      <a:pt x="706999" y="575142"/>
                    </a:lnTo>
                    <a:lnTo>
                      <a:pt x="706306" y="574413"/>
                    </a:lnTo>
                    <a:lnTo>
                      <a:pt x="705767" y="574024"/>
                    </a:lnTo>
                    <a:lnTo>
                      <a:pt x="705575" y="573447"/>
                    </a:lnTo>
                    <a:lnTo>
                      <a:pt x="704960" y="572517"/>
                    </a:lnTo>
                    <a:lnTo>
                      <a:pt x="704344" y="572056"/>
                    </a:lnTo>
                    <a:lnTo>
                      <a:pt x="703534" y="572056"/>
                    </a:lnTo>
                    <a:lnTo>
                      <a:pt x="703034" y="571667"/>
                    </a:lnTo>
                    <a:lnTo>
                      <a:pt x="701671" y="570783"/>
                    </a:lnTo>
                    <a:lnTo>
                      <a:pt x="700091" y="568997"/>
                    </a:lnTo>
                    <a:lnTo>
                      <a:pt x="697997" y="567949"/>
                    </a:lnTo>
                    <a:lnTo>
                      <a:pt x="696369" y="567918"/>
                    </a:lnTo>
                    <a:lnTo>
                      <a:pt x="694857" y="567688"/>
                    </a:lnTo>
                    <a:lnTo>
                      <a:pt x="690409" y="568386"/>
                    </a:lnTo>
                    <a:lnTo>
                      <a:pt x="687296" y="572335"/>
                    </a:lnTo>
                    <a:lnTo>
                      <a:pt x="686252" y="573180"/>
                    </a:lnTo>
                    <a:lnTo>
                      <a:pt x="685517" y="573988"/>
                    </a:lnTo>
                    <a:lnTo>
                      <a:pt x="684528" y="574370"/>
                    </a:lnTo>
                    <a:lnTo>
                      <a:pt x="683897" y="574413"/>
                    </a:lnTo>
                    <a:lnTo>
                      <a:pt x="682700" y="574832"/>
                    </a:lnTo>
                    <a:lnTo>
                      <a:pt x="681620" y="575215"/>
                    </a:lnTo>
                    <a:lnTo>
                      <a:pt x="680925" y="575215"/>
                    </a:lnTo>
                    <a:lnTo>
                      <a:pt x="680038" y="575215"/>
                    </a:lnTo>
                    <a:lnTo>
                      <a:pt x="679074" y="575215"/>
                    </a:lnTo>
                    <a:lnTo>
                      <a:pt x="678187" y="575209"/>
                    </a:lnTo>
                    <a:lnTo>
                      <a:pt x="676837" y="575209"/>
                    </a:lnTo>
                    <a:lnTo>
                      <a:pt x="676259" y="575130"/>
                    </a:lnTo>
                    <a:lnTo>
                      <a:pt x="675409" y="575130"/>
                    </a:lnTo>
                    <a:lnTo>
                      <a:pt x="674021" y="575130"/>
                    </a:lnTo>
                    <a:lnTo>
                      <a:pt x="673405" y="574741"/>
                    </a:lnTo>
                    <a:lnTo>
                      <a:pt x="671862" y="574741"/>
                    </a:lnTo>
                    <a:lnTo>
                      <a:pt x="671631" y="574620"/>
                    </a:lnTo>
                    <a:lnTo>
                      <a:pt x="671536" y="574471"/>
                    </a:lnTo>
                    <a:lnTo>
                      <a:pt x="671093" y="573775"/>
                    </a:lnTo>
                    <a:lnTo>
                      <a:pt x="671096" y="572657"/>
                    </a:lnTo>
                    <a:lnTo>
                      <a:pt x="670710" y="572347"/>
                    </a:lnTo>
                    <a:lnTo>
                      <a:pt x="670712" y="571576"/>
                    </a:lnTo>
                    <a:lnTo>
                      <a:pt x="670250" y="571035"/>
                    </a:lnTo>
                    <a:lnTo>
                      <a:pt x="669867" y="569917"/>
                    </a:lnTo>
                    <a:lnTo>
                      <a:pt x="669485" y="568568"/>
                    </a:lnTo>
                    <a:lnTo>
                      <a:pt x="669370" y="567560"/>
                    </a:lnTo>
                    <a:lnTo>
                      <a:pt x="669333" y="567025"/>
                    </a:lnTo>
                    <a:lnTo>
                      <a:pt x="668719" y="565980"/>
                    </a:lnTo>
                    <a:lnTo>
                      <a:pt x="667872" y="565015"/>
                    </a:lnTo>
                    <a:lnTo>
                      <a:pt x="667335" y="563896"/>
                    </a:lnTo>
                    <a:lnTo>
                      <a:pt x="666642" y="562857"/>
                    </a:lnTo>
                    <a:lnTo>
                      <a:pt x="666142" y="562080"/>
                    </a:lnTo>
                    <a:lnTo>
                      <a:pt x="665450" y="561041"/>
                    </a:lnTo>
                    <a:lnTo>
                      <a:pt x="664719" y="560422"/>
                    </a:lnTo>
                    <a:lnTo>
                      <a:pt x="664567" y="559577"/>
                    </a:lnTo>
                    <a:lnTo>
                      <a:pt x="663836" y="558416"/>
                    </a:lnTo>
                    <a:lnTo>
                      <a:pt x="663146" y="556758"/>
                    </a:lnTo>
                    <a:lnTo>
                      <a:pt x="662684" y="555870"/>
                    </a:lnTo>
                    <a:lnTo>
                      <a:pt x="661839" y="554674"/>
                    </a:lnTo>
                    <a:lnTo>
                      <a:pt x="661725" y="553902"/>
                    </a:lnTo>
                    <a:lnTo>
                      <a:pt x="661015" y="552338"/>
                    </a:lnTo>
                    <a:lnTo>
                      <a:pt x="660230" y="551290"/>
                    </a:lnTo>
                    <a:lnTo>
                      <a:pt x="658955" y="550579"/>
                    </a:lnTo>
                    <a:lnTo>
                      <a:pt x="658531" y="550154"/>
                    </a:lnTo>
                    <a:lnTo>
                      <a:pt x="658031" y="549807"/>
                    </a:lnTo>
                    <a:lnTo>
                      <a:pt x="657491" y="549807"/>
                    </a:lnTo>
                    <a:lnTo>
                      <a:pt x="656913" y="549498"/>
                    </a:lnTo>
                    <a:lnTo>
                      <a:pt x="655988" y="549498"/>
                    </a:lnTo>
                    <a:lnTo>
                      <a:pt x="654869" y="549497"/>
                    </a:lnTo>
                    <a:lnTo>
                      <a:pt x="654445" y="549109"/>
                    </a:lnTo>
                    <a:lnTo>
                      <a:pt x="653868" y="548416"/>
                    </a:lnTo>
                    <a:lnTo>
                      <a:pt x="653408" y="547104"/>
                    </a:lnTo>
                    <a:lnTo>
                      <a:pt x="653564" y="546332"/>
                    </a:lnTo>
                    <a:lnTo>
                      <a:pt x="653565" y="545639"/>
                    </a:lnTo>
                    <a:lnTo>
                      <a:pt x="653606" y="544941"/>
                    </a:lnTo>
                    <a:lnTo>
                      <a:pt x="654031" y="544595"/>
                    </a:lnTo>
                    <a:lnTo>
                      <a:pt x="654187" y="543866"/>
                    </a:lnTo>
                    <a:lnTo>
                      <a:pt x="654922" y="542596"/>
                    </a:lnTo>
                    <a:lnTo>
                      <a:pt x="655890" y="540937"/>
                    </a:lnTo>
                    <a:lnTo>
                      <a:pt x="656703" y="539588"/>
                    </a:lnTo>
                    <a:lnTo>
                      <a:pt x="657129" y="538780"/>
                    </a:lnTo>
                    <a:lnTo>
                      <a:pt x="657555" y="537815"/>
                    </a:lnTo>
                    <a:lnTo>
                      <a:pt x="657944" y="536660"/>
                    </a:lnTo>
                    <a:lnTo>
                      <a:pt x="658409" y="535816"/>
                    </a:lnTo>
                    <a:lnTo>
                      <a:pt x="658874" y="534583"/>
                    </a:lnTo>
                    <a:lnTo>
                      <a:pt x="659339" y="533191"/>
                    </a:lnTo>
                    <a:lnTo>
                      <a:pt x="659341" y="532383"/>
                    </a:lnTo>
                    <a:lnTo>
                      <a:pt x="659729" y="531539"/>
                    </a:lnTo>
                    <a:lnTo>
                      <a:pt x="659731" y="530573"/>
                    </a:lnTo>
                    <a:lnTo>
                      <a:pt x="659465" y="528489"/>
                    </a:lnTo>
                    <a:lnTo>
                      <a:pt x="658965" y="527717"/>
                    </a:lnTo>
                    <a:lnTo>
                      <a:pt x="658466" y="527219"/>
                    </a:lnTo>
                    <a:lnTo>
                      <a:pt x="657658" y="526369"/>
                    </a:lnTo>
                    <a:lnTo>
                      <a:pt x="656772" y="525554"/>
                    </a:lnTo>
                    <a:lnTo>
                      <a:pt x="656311" y="524898"/>
                    </a:lnTo>
                    <a:lnTo>
                      <a:pt x="655502" y="524242"/>
                    </a:lnTo>
                    <a:lnTo>
                      <a:pt x="654809" y="523702"/>
                    </a:lnTo>
                    <a:lnTo>
                      <a:pt x="653692" y="522887"/>
                    </a:lnTo>
                    <a:lnTo>
                      <a:pt x="652844" y="522347"/>
                    </a:lnTo>
                    <a:lnTo>
                      <a:pt x="651882" y="521691"/>
                    </a:lnTo>
                    <a:lnTo>
                      <a:pt x="650879" y="521612"/>
                    </a:lnTo>
                    <a:lnTo>
                      <a:pt x="650378" y="521150"/>
                    </a:lnTo>
                    <a:lnTo>
                      <a:pt x="649454" y="520725"/>
                    </a:lnTo>
                    <a:lnTo>
                      <a:pt x="648722" y="520336"/>
                    </a:lnTo>
                    <a:lnTo>
                      <a:pt x="647604" y="519946"/>
                    </a:lnTo>
                    <a:lnTo>
                      <a:pt x="646872" y="519448"/>
                    </a:lnTo>
                    <a:lnTo>
                      <a:pt x="646101" y="519370"/>
                    </a:lnTo>
                    <a:lnTo>
                      <a:pt x="644945" y="518981"/>
                    </a:lnTo>
                    <a:lnTo>
                      <a:pt x="643942" y="518981"/>
                    </a:lnTo>
                    <a:lnTo>
                      <a:pt x="643056" y="518628"/>
                    </a:lnTo>
                    <a:lnTo>
                      <a:pt x="641474" y="518628"/>
                    </a:lnTo>
                    <a:lnTo>
                      <a:pt x="640954" y="518671"/>
                    </a:lnTo>
                    <a:lnTo>
                      <a:pt x="640163" y="518780"/>
                    </a:lnTo>
                    <a:lnTo>
                      <a:pt x="639160" y="518780"/>
                    </a:lnTo>
                    <a:lnTo>
                      <a:pt x="638735" y="519163"/>
                    </a:lnTo>
                    <a:lnTo>
                      <a:pt x="637616" y="519278"/>
                    </a:lnTo>
                    <a:lnTo>
                      <a:pt x="636882" y="519661"/>
                    </a:lnTo>
                    <a:lnTo>
                      <a:pt x="636303" y="520275"/>
                    </a:lnTo>
                    <a:lnTo>
                      <a:pt x="635685" y="520816"/>
                    </a:lnTo>
                    <a:lnTo>
                      <a:pt x="635142" y="521551"/>
                    </a:lnTo>
                    <a:lnTo>
                      <a:pt x="634679" y="522279"/>
                    </a:lnTo>
                    <a:lnTo>
                      <a:pt x="633943" y="523398"/>
                    </a:lnTo>
                    <a:lnTo>
                      <a:pt x="633054" y="524284"/>
                    </a:lnTo>
                    <a:lnTo>
                      <a:pt x="631624" y="525511"/>
                    </a:lnTo>
                    <a:lnTo>
                      <a:pt x="630927" y="526593"/>
                    </a:lnTo>
                    <a:lnTo>
                      <a:pt x="630154" y="527669"/>
                    </a:lnTo>
                    <a:lnTo>
                      <a:pt x="629419" y="528671"/>
                    </a:lnTo>
                    <a:lnTo>
                      <a:pt x="628955" y="529327"/>
                    </a:lnTo>
                    <a:lnTo>
                      <a:pt x="628104" y="530287"/>
                    </a:lnTo>
                    <a:lnTo>
                      <a:pt x="627176" y="531484"/>
                    </a:lnTo>
                    <a:lnTo>
                      <a:pt x="626557" y="532061"/>
                    </a:lnTo>
                    <a:lnTo>
                      <a:pt x="625592" y="532790"/>
                    </a:lnTo>
                    <a:lnTo>
                      <a:pt x="624895" y="533750"/>
                    </a:lnTo>
                    <a:lnTo>
                      <a:pt x="624778" y="534522"/>
                    </a:lnTo>
                    <a:lnTo>
                      <a:pt x="624120" y="535603"/>
                    </a:lnTo>
                    <a:lnTo>
                      <a:pt x="623654" y="536721"/>
                    </a:lnTo>
                    <a:lnTo>
                      <a:pt x="622919" y="538185"/>
                    </a:lnTo>
                    <a:lnTo>
                      <a:pt x="622454" y="539030"/>
                    </a:lnTo>
                    <a:lnTo>
                      <a:pt x="621912" y="540069"/>
                    </a:lnTo>
                    <a:lnTo>
                      <a:pt x="621369" y="541071"/>
                    </a:lnTo>
                    <a:lnTo>
                      <a:pt x="620750" y="542456"/>
                    </a:lnTo>
                    <a:lnTo>
                      <a:pt x="620207" y="543574"/>
                    </a:lnTo>
                    <a:lnTo>
                      <a:pt x="619588" y="544461"/>
                    </a:lnTo>
                    <a:lnTo>
                      <a:pt x="618930" y="545773"/>
                    </a:lnTo>
                    <a:lnTo>
                      <a:pt x="618194" y="547006"/>
                    </a:lnTo>
                    <a:lnTo>
                      <a:pt x="617229" y="547505"/>
                    </a:lnTo>
                    <a:lnTo>
                      <a:pt x="616495" y="547967"/>
                    </a:lnTo>
                    <a:lnTo>
                      <a:pt x="615722" y="548349"/>
                    </a:lnTo>
                    <a:lnTo>
                      <a:pt x="614640" y="549619"/>
                    </a:lnTo>
                    <a:lnTo>
                      <a:pt x="614253" y="550044"/>
                    </a:lnTo>
                    <a:lnTo>
                      <a:pt x="613866" y="550773"/>
                    </a:lnTo>
                    <a:lnTo>
                      <a:pt x="613285" y="551812"/>
                    </a:lnTo>
                    <a:lnTo>
                      <a:pt x="612511" y="553277"/>
                    </a:lnTo>
                    <a:lnTo>
                      <a:pt x="611582" y="554546"/>
                    </a:lnTo>
                    <a:lnTo>
                      <a:pt x="610769" y="555664"/>
                    </a:lnTo>
                    <a:lnTo>
                      <a:pt x="609958" y="556745"/>
                    </a:lnTo>
                    <a:lnTo>
                      <a:pt x="609223" y="557590"/>
                    </a:lnTo>
                    <a:lnTo>
                      <a:pt x="608642" y="558325"/>
                    </a:lnTo>
                    <a:lnTo>
                      <a:pt x="607676" y="559285"/>
                    </a:lnTo>
                    <a:lnTo>
                      <a:pt x="606711" y="559784"/>
                    </a:lnTo>
                    <a:lnTo>
                      <a:pt x="605707" y="560360"/>
                    </a:lnTo>
                    <a:lnTo>
                      <a:pt x="604432" y="561320"/>
                    </a:lnTo>
                    <a:lnTo>
                      <a:pt x="603428" y="561782"/>
                    </a:lnTo>
                    <a:lnTo>
                      <a:pt x="602232" y="562323"/>
                    </a:lnTo>
                    <a:lnTo>
                      <a:pt x="601075" y="562317"/>
                    </a:lnTo>
                    <a:lnTo>
                      <a:pt x="599139" y="563498"/>
                    </a:lnTo>
                    <a:lnTo>
                      <a:pt x="595036" y="562375"/>
                    </a:lnTo>
                    <a:lnTo>
                      <a:pt x="594274" y="562165"/>
                    </a:lnTo>
                    <a:lnTo>
                      <a:pt x="593543" y="560458"/>
                    </a:lnTo>
                    <a:lnTo>
                      <a:pt x="592627" y="558948"/>
                    </a:lnTo>
                    <a:lnTo>
                      <a:pt x="590722" y="556943"/>
                    </a:lnTo>
                    <a:lnTo>
                      <a:pt x="589968" y="555582"/>
                    </a:lnTo>
                    <a:lnTo>
                      <a:pt x="589773" y="554664"/>
                    </a:lnTo>
                    <a:lnTo>
                      <a:pt x="588705" y="552310"/>
                    </a:lnTo>
                    <a:lnTo>
                      <a:pt x="587304" y="550323"/>
                    </a:lnTo>
                    <a:lnTo>
                      <a:pt x="586267" y="548705"/>
                    </a:lnTo>
                    <a:lnTo>
                      <a:pt x="585165" y="546469"/>
                    </a:lnTo>
                    <a:lnTo>
                      <a:pt x="584823" y="544822"/>
                    </a:lnTo>
                    <a:lnTo>
                      <a:pt x="584783" y="543896"/>
                    </a:lnTo>
                    <a:lnTo>
                      <a:pt x="584100" y="540597"/>
                    </a:lnTo>
                    <a:lnTo>
                      <a:pt x="583559" y="539731"/>
                    </a:lnTo>
                    <a:lnTo>
                      <a:pt x="581762" y="537526"/>
                    </a:lnTo>
                    <a:lnTo>
                      <a:pt x="579383" y="535272"/>
                    </a:lnTo>
                    <a:lnTo>
                      <a:pt x="578698" y="534643"/>
                    </a:lnTo>
                    <a:lnTo>
                      <a:pt x="575067" y="531165"/>
                    </a:lnTo>
                    <a:lnTo>
                      <a:pt x="574528" y="530339"/>
                    </a:lnTo>
                    <a:lnTo>
                      <a:pt x="574770" y="528780"/>
                    </a:lnTo>
                    <a:lnTo>
                      <a:pt x="576014" y="527100"/>
                    </a:lnTo>
                    <a:lnTo>
                      <a:pt x="577218" y="525424"/>
                    </a:lnTo>
                    <a:lnTo>
                      <a:pt x="577864" y="523346"/>
                    </a:lnTo>
                    <a:lnTo>
                      <a:pt x="577619" y="521268"/>
                    </a:lnTo>
                    <a:lnTo>
                      <a:pt x="577272" y="520393"/>
                    </a:lnTo>
                    <a:lnTo>
                      <a:pt x="576200" y="518853"/>
                    </a:lnTo>
                    <a:lnTo>
                      <a:pt x="574530" y="516915"/>
                    </a:lnTo>
                    <a:lnTo>
                      <a:pt x="573992" y="516086"/>
                    </a:lnTo>
                    <a:lnTo>
                      <a:pt x="572455" y="513640"/>
                    </a:lnTo>
                    <a:lnTo>
                      <a:pt x="571530" y="511010"/>
                    </a:lnTo>
                    <a:lnTo>
                      <a:pt x="571300" y="510168"/>
                    </a:lnTo>
                    <a:lnTo>
                      <a:pt x="570350" y="507890"/>
                    </a:lnTo>
                    <a:lnTo>
                      <a:pt x="569714" y="506705"/>
                    </a:lnTo>
                    <a:lnTo>
                      <a:pt x="568555" y="506295"/>
                    </a:lnTo>
                    <a:lnTo>
                      <a:pt x="568385" y="505602"/>
                    </a:lnTo>
                    <a:lnTo>
                      <a:pt x="568157" y="505189"/>
                    </a:lnTo>
                    <a:lnTo>
                      <a:pt x="566774" y="503270"/>
                    </a:lnTo>
                    <a:lnTo>
                      <a:pt x="563383" y="499302"/>
                    </a:lnTo>
                    <a:lnTo>
                      <a:pt x="562933" y="497978"/>
                    </a:lnTo>
                    <a:lnTo>
                      <a:pt x="561603" y="496015"/>
                    </a:lnTo>
                    <a:lnTo>
                      <a:pt x="559486" y="493786"/>
                    </a:lnTo>
                    <a:lnTo>
                      <a:pt x="558837" y="493500"/>
                    </a:lnTo>
                    <a:lnTo>
                      <a:pt x="558275" y="493069"/>
                    </a:lnTo>
                    <a:lnTo>
                      <a:pt x="557078" y="491307"/>
                    </a:lnTo>
                    <a:lnTo>
                      <a:pt x="555690" y="489691"/>
                    </a:lnTo>
                    <a:lnTo>
                      <a:pt x="554394" y="488658"/>
                    </a:lnTo>
                    <a:lnTo>
                      <a:pt x="550897" y="486665"/>
                    </a:lnTo>
                    <a:lnTo>
                      <a:pt x="549784" y="486258"/>
                    </a:lnTo>
                    <a:lnTo>
                      <a:pt x="548612" y="486137"/>
                    </a:lnTo>
                    <a:lnTo>
                      <a:pt x="547471" y="485772"/>
                    </a:lnTo>
                    <a:lnTo>
                      <a:pt x="547127" y="485468"/>
                    </a:lnTo>
                    <a:lnTo>
                      <a:pt x="546960" y="485019"/>
                    </a:lnTo>
                    <a:lnTo>
                      <a:pt x="547214" y="484351"/>
                    </a:lnTo>
                    <a:lnTo>
                      <a:pt x="547286" y="483409"/>
                    </a:lnTo>
                    <a:lnTo>
                      <a:pt x="548037" y="481665"/>
                    </a:lnTo>
                    <a:lnTo>
                      <a:pt x="548045" y="480730"/>
                    </a:lnTo>
                    <a:lnTo>
                      <a:pt x="548356" y="480086"/>
                    </a:lnTo>
                    <a:lnTo>
                      <a:pt x="548437" y="479624"/>
                    </a:lnTo>
                    <a:lnTo>
                      <a:pt x="548372" y="477959"/>
                    </a:lnTo>
                    <a:lnTo>
                      <a:pt x="547981" y="477115"/>
                    </a:lnTo>
                    <a:lnTo>
                      <a:pt x="547964" y="476404"/>
                    </a:lnTo>
                    <a:lnTo>
                      <a:pt x="546552" y="474806"/>
                    </a:lnTo>
                    <a:lnTo>
                      <a:pt x="545774" y="473342"/>
                    </a:lnTo>
                    <a:lnTo>
                      <a:pt x="544966" y="472170"/>
                    </a:lnTo>
                    <a:lnTo>
                      <a:pt x="544026" y="469496"/>
                    </a:lnTo>
                    <a:lnTo>
                      <a:pt x="543430" y="468470"/>
                    </a:lnTo>
                    <a:lnTo>
                      <a:pt x="543106" y="468129"/>
                    </a:lnTo>
                    <a:lnTo>
                      <a:pt x="542429" y="467899"/>
                    </a:lnTo>
                    <a:lnTo>
                      <a:pt x="541814" y="467200"/>
                    </a:lnTo>
                    <a:lnTo>
                      <a:pt x="540765" y="466640"/>
                    </a:lnTo>
                    <a:lnTo>
                      <a:pt x="539361" y="465790"/>
                    </a:lnTo>
                    <a:lnTo>
                      <a:pt x="538719" y="466118"/>
                    </a:lnTo>
                    <a:lnTo>
                      <a:pt x="538026" y="466282"/>
                    </a:lnTo>
                    <a:lnTo>
                      <a:pt x="537624" y="466543"/>
                    </a:lnTo>
                    <a:lnTo>
                      <a:pt x="537336" y="466908"/>
                    </a:lnTo>
                    <a:lnTo>
                      <a:pt x="536416" y="468834"/>
                    </a:lnTo>
                    <a:lnTo>
                      <a:pt x="535663" y="470043"/>
                    </a:lnTo>
                    <a:lnTo>
                      <a:pt x="535409" y="470711"/>
                    </a:lnTo>
                    <a:lnTo>
                      <a:pt x="535063" y="471021"/>
                    </a:lnTo>
                    <a:lnTo>
                      <a:pt x="533433" y="471975"/>
                    </a:lnTo>
                    <a:lnTo>
                      <a:pt x="532486" y="471884"/>
                    </a:lnTo>
                    <a:lnTo>
                      <a:pt x="530996" y="471161"/>
                    </a:lnTo>
                    <a:lnTo>
                      <a:pt x="530052" y="471179"/>
                    </a:lnTo>
                    <a:lnTo>
                      <a:pt x="529218" y="470784"/>
                    </a:lnTo>
                    <a:lnTo>
                      <a:pt x="528503" y="470827"/>
                    </a:lnTo>
                    <a:lnTo>
                      <a:pt x="527125" y="470475"/>
                    </a:lnTo>
                    <a:lnTo>
                      <a:pt x="525940" y="470456"/>
                    </a:lnTo>
                    <a:lnTo>
                      <a:pt x="525059" y="470116"/>
                    </a:lnTo>
                    <a:lnTo>
                      <a:pt x="522930" y="470164"/>
                    </a:lnTo>
                    <a:lnTo>
                      <a:pt x="520140" y="469630"/>
                    </a:lnTo>
                    <a:lnTo>
                      <a:pt x="517767" y="469606"/>
                    </a:lnTo>
                    <a:lnTo>
                      <a:pt x="517308" y="469678"/>
                    </a:lnTo>
                    <a:lnTo>
                      <a:pt x="516683" y="470025"/>
                    </a:lnTo>
                    <a:lnTo>
                      <a:pt x="515015" y="471355"/>
                    </a:lnTo>
                    <a:lnTo>
                      <a:pt x="513440" y="472801"/>
                    </a:lnTo>
                    <a:lnTo>
                      <a:pt x="512990" y="472874"/>
                    </a:lnTo>
                    <a:lnTo>
                      <a:pt x="509944" y="472771"/>
                    </a:lnTo>
                    <a:lnTo>
                      <a:pt x="509207" y="472716"/>
                    </a:lnTo>
                    <a:lnTo>
                      <a:pt x="507794" y="472886"/>
                    </a:lnTo>
                    <a:lnTo>
                      <a:pt x="505892" y="473852"/>
                    </a:lnTo>
                    <a:lnTo>
                      <a:pt x="505069" y="474678"/>
                    </a:lnTo>
                    <a:lnTo>
                      <a:pt x="503981" y="475158"/>
                    </a:lnTo>
                    <a:lnTo>
                      <a:pt x="503423" y="475596"/>
                    </a:lnTo>
                    <a:lnTo>
                      <a:pt x="502560" y="475985"/>
                    </a:lnTo>
                    <a:lnTo>
                      <a:pt x="502096" y="476088"/>
                    </a:lnTo>
                    <a:lnTo>
                      <a:pt x="501155" y="476106"/>
                    </a:lnTo>
                    <a:lnTo>
                      <a:pt x="500515" y="476422"/>
                    </a:lnTo>
                    <a:lnTo>
                      <a:pt x="497666" y="476538"/>
                    </a:lnTo>
                    <a:lnTo>
                      <a:pt x="496829" y="476137"/>
                    </a:lnTo>
                    <a:lnTo>
                      <a:pt x="495637" y="476197"/>
                    </a:lnTo>
                    <a:lnTo>
                      <a:pt x="494749" y="475894"/>
                    </a:lnTo>
                    <a:lnTo>
                      <a:pt x="493811" y="475808"/>
                    </a:lnTo>
                    <a:lnTo>
                      <a:pt x="492078" y="475019"/>
                    </a:lnTo>
                    <a:lnTo>
                      <a:pt x="491621" y="474952"/>
                    </a:lnTo>
                    <a:lnTo>
                      <a:pt x="490433" y="475043"/>
                    </a:lnTo>
                    <a:lnTo>
                      <a:pt x="489739" y="475207"/>
                    </a:lnTo>
                    <a:lnTo>
                      <a:pt x="489171" y="475638"/>
                    </a:lnTo>
                    <a:lnTo>
                      <a:pt x="488265" y="475851"/>
                    </a:lnTo>
                    <a:lnTo>
                      <a:pt x="487717" y="476312"/>
                    </a:lnTo>
                    <a:lnTo>
                      <a:pt x="487068" y="476598"/>
                    </a:lnTo>
                    <a:lnTo>
                      <a:pt x="486357" y="476592"/>
                    </a:lnTo>
                    <a:lnTo>
                      <a:pt x="485434" y="476386"/>
                    </a:lnTo>
                    <a:lnTo>
                      <a:pt x="484246" y="476373"/>
                    </a:lnTo>
                    <a:lnTo>
                      <a:pt x="482637" y="476756"/>
                    </a:lnTo>
                    <a:lnTo>
                      <a:pt x="480269" y="476768"/>
                    </a:lnTo>
                    <a:lnTo>
                      <a:pt x="479570" y="476641"/>
                    </a:lnTo>
                    <a:lnTo>
                      <a:pt x="477783" y="476021"/>
                    </a:lnTo>
                    <a:lnTo>
                      <a:pt x="476450" y="475037"/>
                    </a:lnTo>
                    <a:lnTo>
                      <a:pt x="475198" y="473950"/>
                    </a:lnTo>
                    <a:lnTo>
                      <a:pt x="474707" y="473606"/>
                    </a:lnTo>
                    <a:lnTo>
                      <a:pt x="474190" y="473244"/>
                    </a:lnTo>
                    <a:lnTo>
                      <a:pt x="473698" y="472722"/>
                    </a:lnTo>
                    <a:lnTo>
                      <a:pt x="473524" y="471804"/>
                    </a:lnTo>
                    <a:lnTo>
                      <a:pt x="473144" y="470942"/>
                    </a:lnTo>
                    <a:lnTo>
                      <a:pt x="472989" y="469290"/>
                    </a:lnTo>
                    <a:lnTo>
                      <a:pt x="473123" y="468111"/>
                    </a:lnTo>
                    <a:lnTo>
                      <a:pt x="473011" y="464089"/>
                    </a:lnTo>
                    <a:lnTo>
                      <a:pt x="472760" y="461974"/>
                    </a:lnTo>
                    <a:lnTo>
                      <a:pt x="472152" y="460183"/>
                    </a:lnTo>
                    <a:lnTo>
                      <a:pt x="470603" y="458104"/>
                    </a:lnTo>
                    <a:lnTo>
                      <a:pt x="468599" y="456835"/>
                    </a:lnTo>
                    <a:lnTo>
                      <a:pt x="468162" y="456665"/>
                    </a:lnTo>
                    <a:lnTo>
                      <a:pt x="467686" y="456610"/>
                    </a:lnTo>
                    <a:lnTo>
                      <a:pt x="466883" y="456118"/>
                    </a:lnTo>
                    <a:lnTo>
                      <a:pt x="465778" y="455650"/>
                    </a:lnTo>
                    <a:lnTo>
                      <a:pt x="464911" y="455918"/>
                    </a:lnTo>
                    <a:lnTo>
                      <a:pt x="463657" y="455905"/>
                    </a:lnTo>
                    <a:lnTo>
                      <a:pt x="462289" y="456300"/>
                    </a:lnTo>
                    <a:lnTo>
                      <a:pt x="461572" y="456294"/>
                    </a:lnTo>
                    <a:lnTo>
                      <a:pt x="460846" y="456884"/>
                    </a:lnTo>
                    <a:lnTo>
                      <a:pt x="459809" y="457461"/>
                    </a:lnTo>
                    <a:lnTo>
                      <a:pt x="458441" y="458403"/>
                    </a:lnTo>
                    <a:lnTo>
                      <a:pt x="454887" y="458414"/>
                    </a:lnTo>
                    <a:lnTo>
                      <a:pt x="453061" y="458882"/>
                    </a:lnTo>
                    <a:lnTo>
                      <a:pt x="449167" y="461556"/>
                    </a:lnTo>
                    <a:lnTo>
                      <a:pt x="448254" y="462297"/>
                    </a:lnTo>
                    <a:lnTo>
                      <a:pt x="447536" y="462303"/>
                    </a:lnTo>
                    <a:lnTo>
                      <a:pt x="446157" y="462625"/>
                    </a:lnTo>
                    <a:lnTo>
                      <a:pt x="445494" y="462363"/>
                    </a:lnTo>
                    <a:lnTo>
                      <a:pt x="443355" y="462509"/>
                    </a:lnTo>
                    <a:lnTo>
                      <a:pt x="442577" y="462023"/>
                    </a:lnTo>
                    <a:lnTo>
                      <a:pt x="441872" y="461944"/>
                    </a:lnTo>
                    <a:lnTo>
                      <a:pt x="441137" y="461343"/>
                    </a:lnTo>
                    <a:lnTo>
                      <a:pt x="440390" y="460414"/>
                    </a:lnTo>
                    <a:lnTo>
                      <a:pt x="439698" y="460268"/>
                    </a:lnTo>
                    <a:lnTo>
                      <a:pt x="439009" y="459630"/>
                    </a:lnTo>
                    <a:lnTo>
                      <a:pt x="437328" y="458730"/>
                    </a:lnTo>
                    <a:lnTo>
                      <a:pt x="436876" y="458676"/>
                    </a:lnTo>
                    <a:lnTo>
                      <a:pt x="435454" y="458797"/>
                    </a:lnTo>
                    <a:lnTo>
                      <a:pt x="434758" y="458663"/>
                    </a:lnTo>
                    <a:lnTo>
                      <a:pt x="433640" y="458256"/>
                    </a:lnTo>
                    <a:lnTo>
                      <a:pt x="432303" y="457291"/>
                    </a:lnTo>
                    <a:lnTo>
                      <a:pt x="431292" y="456276"/>
                    </a:lnTo>
                    <a:lnTo>
                      <a:pt x="430130" y="456221"/>
                    </a:lnTo>
                    <a:lnTo>
                      <a:pt x="428413" y="455419"/>
                    </a:lnTo>
                    <a:lnTo>
                      <a:pt x="427233" y="455486"/>
                    </a:lnTo>
                    <a:lnTo>
                      <a:pt x="426316" y="455729"/>
                    </a:lnTo>
                    <a:lnTo>
                      <a:pt x="425261" y="456264"/>
                    </a:lnTo>
                    <a:lnTo>
                      <a:pt x="424319" y="456986"/>
                    </a:lnTo>
                    <a:lnTo>
                      <a:pt x="423407" y="457218"/>
                    </a:lnTo>
                    <a:lnTo>
                      <a:pt x="422118" y="457813"/>
                    </a:lnTo>
                    <a:lnTo>
                      <a:pt x="420708" y="457959"/>
                    </a:lnTo>
                    <a:lnTo>
                      <a:pt x="419795" y="458208"/>
                    </a:lnTo>
                    <a:lnTo>
                      <a:pt x="417666" y="458287"/>
                    </a:lnTo>
                    <a:lnTo>
                      <a:pt x="416980" y="458099"/>
                    </a:lnTo>
                    <a:lnTo>
                      <a:pt x="415571" y="457904"/>
                    </a:lnTo>
                    <a:lnTo>
                      <a:pt x="414892" y="457685"/>
                    </a:lnTo>
                    <a:lnTo>
                      <a:pt x="413239" y="457637"/>
                    </a:lnTo>
                    <a:lnTo>
                      <a:pt x="410542" y="456732"/>
                    </a:lnTo>
                    <a:lnTo>
                      <a:pt x="409974" y="456300"/>
                    </a:lnTo>
                    <a:lnTo>
                      <a:pt x="409278" y="456233"/>
                    </a:lnTo>
                    <a:lnTo>
                      <a:pt x="408852" y="456069"/>
                    </a:lnTo>
                    <a:lnTo>
                      <a:pt x="407854" y="455413"/>
                    </a:lnTo>
                    <a:lnTo>
                      <a:pt x="406570" y="454374"/>
                    </a:lnTo>
                    <a:lnTo>
                      <a:pt x="404563" y="453669"/>
                    </a:lnTo>
                    <a:lnTo>
                      <a:pt x="403173" y="453979"/>
                    </a:lnTo>
                    <a:lnTo>
                      <a:pt x="402511" y="454240"/>
                    </a:lnTo>
                    <a:lnTo>
                      <a:pt x="400674" y="455729"/>
                    </a:lnTo>
                    <a:lnTo>
                      <a:pt x="399251" y="456579"/>
                    </a:lnTo>
                    <a:lnTo>
                      <a:pt x="396506" y="458833"/>
                    </a:lnTo>
                    <a:lnTo>
                      <a:pt x="395385" y="459216"/>
                    </a:lnTo>
                    <a:lnTo>
                      <a:pt x="394596" y="459745"/>
                    </a:lnTo>
                    <a:lnTo>
                      <a:pt x="393895" y="459842"/>
                    </a:lnTo>
                    <a:lnTo>
                      <a:pt x="393078" y="460297"/>
                    </a:lnTo>
                    <a:lnTo>
                      <a:pt x="391713" y="460687"/>
                    </a:lnTo>
                    <a:lnTo>
                      <a:pt x="390291" y="460729"/>
                    </a:lnTo>
                    <a:lnTo>
                      <a:pt x="389620" y="460960"/>
                    </a:lnTo>
                    <a:lnTo>
                      <a:pt x="388681" y="461027"/>
                    </a:lnTo>
                    <a:lnTo>
                      <a:pt x="386674" y="461756"/>
                    </a:lnTo>
                    <a:lnTo>
                      <a:pt x="384310" y="461834"/>
                    </a:lnTo>
                    <a:lnTo>
                      <a:pt x="382952" y="462248"/>
                    </a:lnTo>
                    <a:lnTo>
                      <a:pt x="382014" y="462345"/>
                    </a:lnTo>
                    <a:lnTo>
                      <a:pt x="381356" y="462606"/>
                    </a:lnTo>
                    <a:lnTo>
                      <a:pt x="378430" y="464630"/>
                    </a:lnTo>
                    <a:lnTo>
                      <a:pt x="377769" y="464897"/>
                    </a:lnTo>
                    <a:lnTo>
                      <a:pt x="377069" y="464824"/>
                    </a:lnTo>
                    <a:lnTo>
                      <a:pt x="375945" y="464447"/>
                    </a:lnTo>
                    <a:lnTo>
                      <a:pt x="374355" y="463414"/>
                    </a:lnTo>
                    <a:lnTo>
                      <a:pt x="373893" y="463384"/>
                    </a:lnTo>
                    <a:lnTo>
                      <a:pt x="372239" y="463609"/>
                    </a:lnTo>
                    <a:lnTo>
                      <a:pt x="371797" y="463773"/>
                    </a:lnTo>
                    <a:lnTo>
                      <a:pt x="371206" y="464161"/>
                    </a:lnTo>
                    <a:lnTo>
                      <a:pt x="369403" y="466057"/>
                    </a:lnTo>
                    <a:lnTo>
                      <a:pt x="368480" y="466172"/>
                    </a:lnTo>
                    <a:lnTo>
                      <a:pt x="367872" y="466549"/>
                    </a:lnTo>
                    <a:lnTo>
                      <a:pt x="367326" y="467321"/>
                    </a:lnTo>
                    <a:lnTo>
                      <a:pt x="366657" y="468840"/>
                    </a:lnTo>
                    <a:lnTo>
                      <a:pt x="365788" y="470250"/>
                    </a:lnTo>
                    <a:lnTo>
                      <a:pt x="365267" y="471300"/>
                    </a:lnTo>
                    <a:lnTo>
                      <a:pt x="364653" y="471664"/>
                    </a:lnTo>
                    <a:lnTo>
                      <a:pt x="363952" y="471799"/>
                    </a:lnTo>
                    <a:lnTo>
                      <a:pt x="363011" y="471829"/>
                    </a:lnTo>
                    <a:lnTo>
                      <a:pt x="362093" y="472127"/>
                    </a:lnTo>
                    <a:lnTo>
                      <a:pt x="361732" y="472394"/>
                    </a:lnTo>
                    <a:lnTo>
                      <a:pt x="361518" y="472831"/>
                    </a:lnTo>
                    <a:lnTo>
                      <a:pt x="361227" y="473980"/>
                    </a:lnTo>
                    <a:lnTo>
                      <a:pt x="360347" y="475389"/>
                    </a:lnTo>
                    <a:lnTo>
                      <a:pt x="360261" y="476319"/>
                    </a:lnTo>
                    <a:lnTo>
                      <a:pt x="359903" y="477193"/>
                    </a:lnTo>
                    <a:lnTo>
                      <a:pt x="358472" y="479375"/>
                    </a:lnTo>
                    <a:lnTo>
                      <a:pt x="357728" y="480292"/>
                    </a:lnTo>
                    <a:lnTo>
                      <a:pt x="354751" y="484861"/>
                    </a:lnTo>
                    <a:lnTo>
                      <a:pt x="354151" y="485590"/>
                    </a:lnTo>
                    <a:lnTo>
                      <a:pt x="352144" y="487606"/>
                    </a:lnTo>
                    <a:lnTo>
                      <a:pt x="351580" y="488032"/>
                    </a:lnTo>
                    <a:lnTo>
                      <a:pt x="350740" y="488475"/>
                    </a:lnTo>
                    <a:lnTo>
                      <a:pt x="350286" y="488603"/>
                    </a:lnTo>
                    <a:lnTo>
                      <a:pt x="349338" y="488658"/>
                    </a:lnTo>
                    <a:lnTo>
                      <a:pt x="347934" y="488463"/>
                    </a:lnTo>
                    <a:lnTo>
                      <a:pt x="346039" y="488512"/>
                    </a:lnTo>
                    <a:lnTo>
                      <a:pt x="344431" y="488129"/>
                    </a:lnTo>
                    <a:lnTo>
                      <a:pt x="342536" y="488220"/>
                    </a:lnTo>
                    <a:lnTo>
                      <a:pt x="340172" y="488081"/>
                    </a:lnTo>
                    <a:lnTo>
                      <a:pt x="339058" y="488469"/>
                    </a:lnTo>
                    <a:lnTo>
                      <a:pt x="338592" y="488555"/>
                    </a:lnTo>
                    <a:lnTo>
                      <a:pt x="337882" y="488524"/>
                    </a:lnTo>
                    <a:lnTo>
                      <a:pt x="336775" y="488949"/>
                    </a:lnTo>
                    <a:lnTo>
                      <a:pt x="335616" y="489162"/>
                    </a:lnTo>
                    <a:lnTo>
                      <a:pt x="332036" y="491021"/>
                    </a:lnTo>
                    <a:lnTo>
                      <a:pt x="331358" y="491185"/>
                    </a:lnTo>
                    <a:lnTo>
                      <a:pt x="328270" y="491240"/>
                    </a:lnTo>
                    <a:lnTo>
                      <a:pt x="327158" y="490888"/>
                    </a:lnTo>
                    <a:lnTo>
                      <a:pt x="325967" y="490936"/>
                    </a:lnTo>
                    <a:lnTo>
                      <a:pt x="325281" y="490760"/>
                    </a:lnTo>
                    <a:lnTo>
                      <a:pt x="324235" y="490243"/>
                    </a:lnTo>
                    <a:lnTo>
                      <a:pt x="323753" y="490292"/>
                    </a:lnTo>
                    <a:lnTo>
                      <a:pt x="322871" y="490620"/>
                    </a:lnTo>
                    <a:lnTo>
                      <a:pt x="321212" y="490639"/>
                    </a:lnTo>
                    <a:lnTo>
                      <a:pt x="320113" y="491076"/>
                    </a:lnTo>
                    <a:lnTo>
                      <a:pt x="319645" y="491137"/>
                    </a:lnTo>
                    <a:lnTo>
                      <a:pt x="314669" y="491203"/>
                    </a:lnTo>
                    <a:lnTo>
                      <a:pt x="313969" y="491094"/>
                    </a:lnTo>
                    <a:lnTo>
                      <a:pt x="313311" y="490827"/>
                    </a:lnTo>
                    <a:lnTo>
                      <a:pt x="311179" y="490899"/>
                    </a:lnTo>
                    <a:lnTo>
                      <a:pt x="309535" y="490693"/>
                    </a:lnTo>
                    <a:lnTo>
                      <a:pt x="309306" y="490690"/>
                    </a:lnTo>
                    <a:lnTo>
                      <a:pt x="308113" y="490681"/>
                    </a:lnTo>
                    <a:lnTo>
                      <a:pt x="307965" y="491112"/>
                    </a:lnTo>
                    <a:lnTo>
                      <a:pt x="307477" y="491628"/>
                    </a:lnTo>
                    <a:lnTo>
                      <a:pt x="306768" y="491713"/>
                    </a:lnTo>
                    <a:lnTo>
                      <a:pt x="306417" y="492023"/>
                    </a:lnTo>
                    <a:lnTo>
                      <a:pt x="305927" y="492838"/>
                    </a:lnTo>
                    <a:lnTo>
                      <a:pt x="305418" y="493336"/>
                    </a:lnTo>
                    <a:lnTo>
                      <a:pt x="305196" y="494235"/>
                    </a:lnTo>
                    <a:lnTo>
                      <a:pt x="304308" y="495353"/>
                    </a:lnTo>
                    <a:lnTo>
                      <a:pt x="303999" y="496969"/>
                    </a:lnTo>
                    <a:lnTo>
                      <a:pt x="303365" y="497972"/>
                    </a:lnTo>
                    <a:lnTo>
                      <a:pt x="303394" y="498919"/>
                    </a:lnTo>
                    <a:lnTo>
                      <a:pt x="303184" y="500802"/>
                    </a:lnTo>
                    <a:lnTo>
                      <a:pt x="303174" y="501750"/>
                    </a:lnTo>
                    <a:lnTo>
                      <a:pt x="302764" y="502686"/>
                    </a:lnTo>
                    <a:lnTo>
                      <a:pt x="302786" y="503403"/>
                    </a:lnTo>
                    <a:lnTo>
                      <a:pt x="302615" y="504333"/>
                    </a:lnTo>
                    <a:lnTo>
                      <a:pt x="302794" y="510730"/>
                    </a:lnTo>
                    <a:lnTo>
                      <a:pt x="302681" y="511301"/>
                    </a:lnTo>
                    <a:lnTo>
                      <a:pt x="302524" y="511878"/>
                    </a:lnTo>
                    <a:lnTo>
                      <a:pt x="302418" y="513895"/>
                    </a:lnTo>
                    <a:lnTo>
                      <a:pt x="302944" y="515341"/>
                    </a:lnTo>
                    <a:lnTo>
                      <a:pt x="304058" y="516957"/>
                    </a:lnTo>
                    <a:lnTo>
                      <a:pt x="304479" y="517753"/>
                    </a:lnTo>
                    <a:lnTo>
                      <a:pt x="305509" y="520104"/>
                    </a:lnTo>
                    <a:lnTo>
                      <a:pt x="305839" y="525080"/>
                    </a:lnTo>
                    <a:lnTo>
                      <a:pt x="307039" y="528704"/>
                    </a:lnTo>
                    <a:lnTo>
                      <a:pt x="307229" y="529509"/>
                    </a:lnTo>
                    <a:lnTo>
                      <a:pt x="309870" y="536046"/>
                    </a:lnTo>
                    <a:lnTo>
                      <a:pt x="312154" y="538771"/>
                    </a:lnTo>
                    <a:lnTo>
                      <a:pt x="314361" y="544205"/>
                    </a:lnTo>
                    <a:lnTo>
                      <a:pt x="312924" y="546785"/>
                    </a:lnTo>
                    <a:lnTo>
                      <a:pt x="311710" y="548227"/>
                    </a:lnTo>
                    <a:lnTo>
                      <a:pt x="310243" y="550111"/>
                    </a:lnTo>
                    <a:lnTo>
                      <a:pt x="308816" y="552921"/>
                    </a:lnTo>
                    <a:lnTo>
                      <a:pt x="307101" y="555315"/>
                    </a:lnTo>
                    <a:lnTo>
                      <a:pt x="304734" y="557854"/>
                    </a:lnTo>
                    <a:lnTo>
                      <a:pt x="304375" y="558489"/>
                    </a:lnTo>
                    <a:lnTo>
                      <a:pt x="301553" y="562131"/>
                    </a:lnTo>
                    <a:lnTo>
                      <a:pt x="301082" y="562887"/>
                    </a:lnTo>
                    <a:lnTo>
                      <a:pt x="299834" y="565339"/>
                    </a:lnTo>
                    <a:lnTo>
                      <a:pt x="299826" y="566964"/>
                    </a:lnTo>
                    <a:lnTo>
                      <a:pt x="300318" y="567517"/>
                    </a:lnTo>
                    <a:lnTo>
                      <a:pt x="300261" y="567723"/>
                    </a:lnTo>
                    <a:lnTo>
                      <a:pt x="300187" y="568082"/>
                    </a:lnTo>
                    <a:lnTo>
                      <a:pt x="300078" y="568562"/>
                    </a:lnTo>
                    <a:lnTo>
                      <a:pt x="300003" y="569467"/>
                    </a:lnTo>
                    <a:lnTo>
                      <a:pt x="298921" y="571684"/>
                    </a:lnTo>
                    <a:lnTo>
                      <a:pt x="298755" y="572049"/>
                    </a:lnTo>
                    <a:lnTo>
                      <a:pt x="298466" y="572487"/>
                    </a:lnTo>
                    <a:lnTo>
                      <a:pt x="297307" y="573616"/>
                    </a:lnTo>
                    <a:lnTo>
                      <a:pt x="296921" y="573769"/>
                    </a:lnTo>
                    <a:lnTo>
                      <a:pt x="296565" y="573872"/>
                    </a:lnTo>
                    <a:lnTo>
                      <a:pt x="296154" y="573933"/>
                    </a:lnTo>
                    <a:lnTo>
                      <a:pt x="295689" y="574060"/>
                    </a:lnTo>
                    <a:lnTo>
                      <a:pt x="295303" y="574230"/>
                    </a:lnTo>
                    <a:lnTo>
                      <a:pt x="293340" y="575074"/>
                    </a:lnTo>
                    <a:lnTo>
                      <a:pt x="292991" y="575160"/>
                    </a:lnTo>
                    <a:lnTo>
                      <a:pt x="292140" y="575378"/>
                    </a:lnTo>
                    <a:lnTo>
                      <a:pt x="290535" y="575591"/>
                    </a:lnTo>
                    <a:lnTo>
                      <a:pt x="290084" y="575634"/>
                    </a:lnTo>
                    <a:lnTo>
                      <a:pt x="289617" y="575567"/>
                    </a:lnTo>
                    <a:lnTo>
                      <a:pt x="289112" y="575524"/>
                    </a:lnTo>
                    <a:lnTo>
                      <a:pt x="288568" y="575536"/>
                    </a:lnTo>
                    <a:lnTo>
                      <a:pt x="286582" y="575743"/>
                    </a:lnTo>
                    <a:lnTo>
                      <a:pt x="286000" y="575803"/>
                    </a:lnTo>
                    <a:lnTo>
                      <a:pt x="285581" y="575882"/>
                    </a:lnTo>
                    <a:lnTo>
                      <a:pt x="285132" y="575974"/>
                    </a:lnTo>
                    <a:lnTo>
                      <a:pt x="284776" y="576053"/>
                    </a:lnTo>
                    <a:lnTo>
                      <a:pt x="283310" y="576891"/>
                    </a:lnTo>
                    <a:lnTo>
                      <a:pt x="282886" y="577068"/>
                    </a:lnTo>
                    <a:lnTo>
                      <a:pt x="282140" y="577073"/>
                    </a:lnTo>
                    <a:lnTo>
                      <a:pt x="281346" y="576977"/>
                    </a:lnTo>
                    <a:lnTo>
                      <a:pt x="279283" y="575439"/>
                    </a:lnTo>
                    <a:lnTo>
                      <a:pt x="278698" y="574753"/>
                    </a:lnTo>
                    <a:lnTo>
                      <a:pt x="277682" y="574224"/>
                    </a:lnTo>
                    <a:lnTo>
                      <a:pt x="277161" y="574206"/>
                    </a:lnTo>
                    <a:lnTo>
                      <a:pt x="276644" y="574455"/>
                    </a:lnTo>
                    <a:lnTo>
                      <a:pt x="276174" y="574747"/>
                    </a:lnTo>
                    <a:lnTo>
                      <a:pt x="275719" y="575020"/>
                    </a:lnTo>
                    <a:lnTo>
                      <a:pt x="275280" y="575330"/>
                    </a:lnTo>
                    <a:lnTo>
                      <a:pt x="273547" y="576454"/>
                    </a:lnTo>
                    <a:lnTo>
                      <a:pt x="273169" y="576684"/>
                    </a:lnTo>
                    <a:lnTo>
                      <a:pt x="272746" y="577013"/>
                    </a:lnTo>
                    <a:lnTo>
                      <a:pt x="272077" y="577565"/>
                    </a:lnTo>
                    <a:lnTo>
                      <a:pt x="270781" y="578853"/>
                    </a:lnTo>
                    <a:lnTo>
                      <a:pt x="270371" y="579011"/>
                    </a:lnTo>
                    <a:lnTo>
                      <a:pt x="269677" y="579461"/>
                    </a:lnTo>
                    <a:lnTo>
                      <a:pt x="269238" y="579723"/>
                    </a:lnTo>
                    <a:lnTo>
                      <a:pt x="268017" y="580239"/>
                    </a:lnTo>
                    <a:lnTo>
                      <a:pt x="267490" y="580323"/>
                    </a:lnTo>
                    <a:lnTo>
                      <a:pt x="267154" y="580743"/>
                    </a:lnTo>
                    <a:lnTo>
                      <a:pt x="266591" y="581065"/>
                    </a:lnTo>
                    <a:lnTo>
                      <a:pt x="266106" y="581448"/>
                    </a:lnTo>
                    <a:lnTo>
                      <a:pt x="264657" y="582395"/>
                    </a:lnTo>
                    <a:lnTo>
                      <a:pt x="264273" y="582681"/>
                    </a:lnTo>
                    <a:lnTo>
                      <a:pt x="263856" y="582863"/>
                    </a:lnTo>
                    <a:lnTo>
                      <a:pt x="263478" y="583094"/>
                    </a:lnTo>
                    <a:lnTo>
                      <a:pt x="263132" y="583331"/>
                    </a:lnTo>
                    <a:lnTo>
                      <a:pt x="262000" y="584115"/>
                    </a:lnTo>
                    <a:lnTo>
                      <a:pt x="261660" y="584327"/>
                    </a:lnTo>
                    <a:lnTo>
                      <a:pt x="261028" y="584649"/>
                    </a:lnTo>
                    <a:lnTo>
                      <a:pt x="260641" y="584783"/>
                    </a:lnTo>
                    <a:lnTo>
                      <a:pt x="260055" y="585190"/>
                    </a:lnTo>
                    <a:lnTo>
                      <a:pt x="258554" y="586180"/>
                    </a:lnTo>
                    <a:lnTo>
                      <a:pt x="258254" y="586466"/>
                    </a:lnTo>
                    <a:lnTo>
                      <a:pt x="257862" y="586818"/>
                    </a:lnTo>
                    <a:lnTo>
                      <a:pt x="257470" y="587153"/>
                    </a:lnTo>
                    <a:lnTo>
                      <a:pt x="257118" y="587462"/>
                    </a:lnTo>
                    <a:lnTo>
                      <a:pt x="255403" y="588884"/>
                    </a:lnTo>
                    <a:lnTo>
                      <a:pt x="254779" y="589242"/>
                    </a:lnTo>
                    <a:lnTo>
                      <a:pt x="254221" y="589382"/>
                    </a:lnTo>
                    <a:lnTo>
                      <a:pt x="251295" y="588434"/>
                    </a:lnTo>
                    <a:lnTo>
                      <a:pt x="250856" y="588088"/>
                    </a:lnTo>
                    <a:lnTo>
                      <a:pt x="248474" y="587183"/>
                    </a:lnTo>
                    <a:lnTo>
                      <a:pt x="248145" y="587529"/>
                    </a:lnTo>
                    <a:lnTo>
                      <a:pt x="247878" y="587900"/>
                    </a:lnTo>
                    <a:lnTo>
                      <a:pt x="247509" y="588203"/>
                    </a:lnTo>
                    <a:lnTo>
                      <a:pt x="247102" y="588556"/>
                    </a:lnTo>
                    <a:lnTo>
                      <a:pt x="245412" y="589570"/>
                    </a:lnTo>
                    <a:lnTo>
                      <a:pt x="244859" y="589984"/>
                    </a:lnTo>
                    <a:lnTo>
                      <a:pt x="244250" y="590336"/>
                    </a:lnTo>
                    <a:lnTo>
                      <a:pt x="243647" y="590561"/>
                    </a:lnTo>
                    <a:lnTo>
                      <a:pt x="241959" y="591016"/>
                    </a:lnTo>
                    <a:lnTo>
                      <a:pt x="241518" y="591150"/>
                    </a:lnTo>
                    <a:lnTo>
                      <a:pt x="241169" y="591229"/>
                    </a:lnTo>
                    <a:lnTo>
                      <a:pt x="240807" y="591484"/>
                    </a:lnTo>
                    <a:lnTo>
                      <a:pt x="240507" y="591697"/>
                    </a:lnTo>
                    <a:lnTo>
                      <a:pt x="239770" y="593003"/>
                    </a:lnTo>
                    <a:lnTo>
                      <a:pt x="239596" y="593921"/>
                    </a:lnTo>
                    <a:lnTo>
                      <a:pt x="239553" y="594261"/>
                    </a:lnTo>
                    <a:lnTo>
                      <a:pt x="239406" y="594862"/>
                    </a:lnTo>
                    <a:lnTo>
                      <a:pt x="239460" y="596618"/>
                    </a:lnTo>
                    <a:lnTo>
                      <a:pt x="239561" y="597213"/>
                    </a:lnTo>
                    <a:lnTo>
                      <a:pt x="239600" y="597809"/>
                    </a:lnTo>
                    <a:lnTo>
                      <a:pt x="239604" y="598137"/>
                    </a:lnTo>
                    <a:lnTo>
                      <a:pt x="240108" y="599802"/>
                    </a:lnTo>
                    <a:lnTo>
                      <a:pt x="240344" y="600063"/>
                    </a:lnTo>
                    <a:lnTo>
                      <a:pt x="240736" y="600397"/>
                    </a:lnTo>
                    <a:lnTo>
                      <a:pt x="240954" y="601035"/>
                    </a:lnTo>
                    <a:lnTo>
                      <a:pt x="240402" y="601582"/>
                    </a:lnTo>
                    <a:lnTo>
                      <a:pt x="240104" y="601758"/>
                    </a:lnTo>
                    <a:lnTo>
                      <a:pt x="239983" y="601782"/>
                    </a:lnTo>
                    <a:lnTo>
                      <a:pt x="238473" y="602025"/>
                    </a:lnTo>
                    <a:lnTo>
                      <a:pt x="238077" y="602031"/>
                    </a:lnTo>
                    <a:lnTo>
                      <a:pt x="237720" y="602007"/>
                    </a:lnTo>
                    <a:lnTo>
                      <a:pt x="237013" y="602019"/>
                    </a:lnTo>
                    <a:lnTo>
                      <a:pt x="235886" y="602025"/>
                    </a:lnTo>
                    <a:lnTo>
                      <a:pt x="235559" y="601953"/>
                    </a:lnTo>
                    <a:lnTo>
                      <a:pt x="235202" y="601989"/>
                    </a:lnTo>
                    <a:lnTo>
                      <a:pt x="234783" y="602043"/>
                    </a:lnTo>
                    <a:lnTo>
                      <a:pt x="234216" y="602056"/>
                    </a:lnTo>
                    <a:lnTo>
                      <a:pt x="233822" y="602219"/>
                    </a:lnTo>
                    <a:lnTo>
                      <a:pt x="232819" y="602772"/>
                    </a:lnTo>
                    <a:lnTo>
                      <a:pt x="231983" y="603641"/>
                    </a:lnTo>
                    <a:lnTo>
                      <a:pt x="231754" y="603884"/>
                    </a:lnTo>
                    <a:lnTo>
                      <a:pt x="231197" y="604759"/>
                    </a:lnTo>
                    <a:lnTo>
                      <a:pt x="230703" y="605573"/>
                    </a:lnTo>
                    <a:lnTo>
                      <a:pt x="230167" y="606150"/>
                    </a:lnTo>
                    <a:lnTo>
                      <a:pt x="229828" y="606333"/>
                    </a:lnTo>
                    <a:lnTo>
                      <a:pt x="228704" y="606606"/>
                    </a:lnTo>
                    <a:lnTo>
                      <a:pt x="227767" y="606800"/>
                    </a:lnTo>
                    <a:lnTo>
                      <a:pt x="226516" y="606788"/>
                    </a:lnTo>
                    <a:lnTo>
                      <a:pt x="225461" y="606284"/>
                    </a:lnTo>
                    <a:lnTo>
                      <a:pt x="224463" y="606065"/>
                    </a:lnTo>
                    <a:lnTo>
                      <a:pt x="222927" y="605591"/>
                    </a:lnTo>
                    <a:lnTo>
                      <a:pt x="221990" y="605300"/>
                    </a:lnTo>
                    <a:lnTo>
                      <a:pt x="221516" y="605257"/>
                    </a:lnTo>
                    <a:lnTo>
                      <a:pt x="221167" y="605294"/>
                    </a:lnTo>
                    <a:lnTo>
                      <a:pt x="220802" y="605330"/>
                    </a:lnTo>
                    <a:lnTo>
                      <a:pt x="220062" y="605779"/>
                    </a:lnTo>
                    <a:lnTo>
                      <a:pt x="219636" y="605877"/>
                    </a:lnTo>
                    <a:lnTo>
                      <a:pt x="218115" y="606011"/>
                    </a:lnTo>
                    <a:lnTo>
                      <a:pt x="216896" y="606065"/>
                    </a:lnTo>
                    <a:lnTo>
                      <a:pt x="216523" y="606029"/>
                    </a:lnTo>
                    <a:lnTo>
                      <a:pt x="214718" y="606466"/>
                    </a:lnTo>
                    <a:lnTo>
                      <a:pt x="214846" y="607390"/>
                    </a:lnTo>
                    <a:lnTo>
                      <a:pt x="215093" y="608386"/>
                    </a:lnTo>
                    <a:lnTo>
                      <a:pt x="215260" y="608672"/>
                    </a:lnTo>
                    <a:lnTo>
                      <a:pt x="215586" y="609869"/>
                    </a:lnTo>
                    <a:lnTo>
                      <a:pt x="215262" y="610707"/>
                    </a:lnTo>
                    <a:lnTo>
                      <a:pt x="214460" y="611126"/>
                    </a:lnTo>
                    <a:lnTo>
                      <a:pt x="214127" y="611248"/>
                    </a:lnTo>
                    <a:lnTo>
                      <a:pt x="213172" y="611278"/>
                    </a:lnTo>
                    <a:lnTo>
                      <a:pt x="212867" y="611132"/>
                    </a:lnTo>
                    <a:lnTo>
                      <a:pt x="212006" y="611211"/>
                    </a:lnTo>
                    <a:lnTo>
                      <a:pt x="210912" y="611940"/>
                    </a:lnTo>
                    <a:lnTo>
                      <a:pt x="210227" y="612456"/>
                    </a:lnTo>
                    <a:lnTo>
                      <a:pt x="209503" y="612930"/>
                    </a:lnTo>
                    <a:lnTo>
                      <a:pt x="209379" y="614176"/>
                    </a:lnTo>
                    <a:lnTo>
                      <a:pt x="209654" y="615002"/>
                    </a:lnTo>
                    <a:lnTo>
                      <a:pt x="209674" y="615367"/>
                    </a:lnTo>
                    <a:lnTo>
                      <a:pt x="209285" y="616442"/>
                    </a:lnTo>
                    <a:lnTo>
                      <a:pt x="208705" y="617268"/>
                    </a:lnTo>
                    <a:lnTo>
                      <a:pt x="207443" y="617602"/>
                    </a:lnTo>
                    <a:lnTo>
                      <a:pt x="206612" y="617645"/>
                    </a:lnTo>
                    <a:lnTo>
                      <a:pt x="206279" y="617718"/>
                    </a:lnTo>
                    <a:lnTo>
                      <a:pt x="205821" y="617888"/>
                    </a:lnTo>
                    <a:lnTo>
                      <a:pt x="205350" y="617426"/>
                    </a:lnTo>
                    <a:lnTo>
                      <a:pt x="205197" y="616989"/>
                    </a:lnTo>
                    <a:lnTo>
                      <a:pt x="205030" y="616649"/>
                    </a:lnTo>
                    <a:lnTo>
                      <a:pt x="204949" y="615847"/>
                    </a:lnTo>
                    <a:lnTo>
                      <a:pt x="204773" y="615458"/>
                    </a:lnTo>
                    <a:lnTo>
                      <a:pt x="204601" y="614710"/>
                    </a:lnTo>
                    <a:lnTo>
                      <a:pt x="204518" y="614352"/>
                    </a:lnTo>
                    <a:lnTo>
                      <a:pt x="203522" y="613064"/>
                    </a:lnTo>
                    <a:lnTo>
                      <a:pt x="203160" y="612706"/>
                    </a:lnTo>
                    <a:lnTo>
                      <a:pt x="203025" y="612420"/>
                    </a:lnTo>
                    <a:lnTo>
                      <a:pt x="202947" y="611837"/>
                    </a:lnTo>
                    <a:lnTo>
                      <a:pt x="202568" y="611332"/>
                    </a:lnTo>
                    <a:lnTo>
                      <a:pt x="202284" y="611005"/>
                    </a:lnTo>
                    <a:lnTo>
                      <a:pt x="201969" y="610713"/>
                    </a:lnTo>
                    <a:lnTo>
                      <a:pt x="201617" y="610549"/>
                    </a:lnTo>
                    <a:lnTo>
                      <a:pt x="200890" y="610191"/>
                    </a:lnTo>
                    <a:lnTo>
                      <a:pt x="200342" y="609856"/>
                    </a:lnTo>
                    <a:lnTo>
                      <a:pt x="200267" y="609480"/>
                    </a:lnTo>
                    <a:lnTo>
                      <a:pt x="200209" y="609164"/>
                    </a:lnTo>
                    <a:lnTo>
                      <a:pt x="199882" y="608550"/>
                    </a:lnTo>
                    <a:lnTo>
                      <a:pt x="199620" y="608094"/>
                    </a:lnTo>
                    <a:lnTo>
                      <a:pt x="199402" y="607523"/>
                    </a:lnTo>
                    <a:lnTo>
                      <a:pt x="199310" y="607013"/>
                    </a:lnTo>
                    <a:lnTo>
                      <a:pt x="198885" y="606582"/>
                    </a:lnTo>
                    <a:lnTo>
                      <a:pt x="198594" y="606272"/>
                    </a:lnTo>
                    <a:lnTo>
                      <a:pt x="198295" y="605974"/>
                    </a:lnTo>
                    <a:lnTo>
                      <a:pt x="198036" y="605737"/>
                    </a:lnTo>
                    <a:lnTo>
                      <a:pt x="197636" y="605457"/>
                    </a:lnTo>
                    <a:lnTo>
                      <a:pt x="197369" y="605227"/>
                    </a:lnTo>
                    <a:lnTo>
                      <a:pt x="197040" y="605033"/>
                    </a:lnTo>
                    <a:lnTo>
                      <a:pt x="196522" y="604698"/>
                    </a:lnTo>
                    <a:lnTo>
                      <a:pt x="196202" y="604552"/>
                    </a:lnTo>
                    <a:lnTo>
                      <a:pt x="195702" y="604334"/>
                    </a:lnTo>
                    <a:lnTo>
                      <a:pt x="195304" y="604188"/>
                    </a:lnTo>
                    <a:lnTo>
                      <a:pt x="194617" y="603963"/>
                    </a:lnTo>
                    <a:lnTo>
                      <a:pt x="194268" y="603957"/>
                    </a:lnTo>
                    <a:lnTo>
                      <a:pt x="193608" y="604030"/>
                    </a:lnTo>
                    <a:lnTo>
                      <a:pt x="193228" y="604085"/>
                    </a:lnTo>
                    <a:lnTo>
                      <a:pt x="192748" y="604206"/>
                    </a:lnTo>
                    <a:lnTo>
                      <a:pt x="192020" y="604352"/>
                    </a:lnTo>
                    <a:lnTo>
                      <a:pt x="191516" y="604461"/>
                    </a:lnTo>
                    <a:lnTo>
                      <a:pt x="191044" y="604631"/>
                    </a:lnTo>
                    <a:lnTo>
                      <a:pt x="190381" y="604984"/>
                    </a:lnTo>
                    <a:lnTo>
                      <a:pt x="189993" y="605026"/>
                    </a:lnTo>
                    <a:lnTo>
                      <a:pt x="189419" y="605111"/>
                    </a:lnTo>
                    <a:lnTo>
                      <a:pt x="188833" y="604892"/>
                    </a:lnTo>
                    <a:lnTo>
                      <a:pt x="188301" y="604583"/>
                    </a:lnTo>
                    <a:lnTo>
                      <a:pt x="187974" y="604510"/>
                    </a:lnTo>
                    <a:lnTo>
                      <a:pt x="187640" y="604474"/>
                    </a:lnTo>
                    <a:lnTo>
                      <a:pt x="187206" y="604577"/>
                    </a:lnTo>
                    <a:lnTo>
                      <a:pt x="186734" y="604723"/>
                    </a:lnTo>
                    <a:lnTo>
                      <a:pt x="186559" y="605051"/>
                    </a:lnTo>
                    <a:lnTo>
                      <a:pt x="186376" y="605342"/>
                    </a:lnTo>
                    <a:lnTo>
                      <a:pt x="186056" y="605810"/>
                    </a:lnTo>
                    <a:lnTo>
                      <a:pt x="185827" y="606114"/>
                    </a:lnTo>
                    <a:lnTo>
                      <a:pt x="185549" y="606315"/>
                    </a:lnTo>
                    <a:lnTo>
                      <a:pt x="185133" y="606485"/>
                    </a:lnTo>
                    <a:lnTo>
                      <a:pt x="184823" y="606618"/>
                    </a:lnTo>
                    <a:lnTo>
                      <a:pt x="184482" y="606631"/>
                    </a:lnTo>
                    <a:lnTo>
                      <a:pt x="183879" y="606891"/>
                    </a:lnTo>
                    <a:lnTo>
                      <a:pt x="183407" y="607049"/>
                    </a:lnTo>
                    <a:lnTo>
                      <a:pt x="183202" y="606788"/>
                    </a:lnTo>
                    <a:lnTo>
                      <a:pt x="182891" y="606247"/>
                    </a:lnTo>
                    <a:lnTo>
                      <a:pt x="182654" y="605889"/>
                    </a:lnTo>
                    <a:lnTo>
                      <a:pt x="182395" y="605694"/>
                    </a:lnTo>
                    <a:lnTo>
                      <a:pt x="182158" y="605354"/>
                    </a:lnTo>
                    <a:lnTo>
                      <a:pt x="181780" y="605002"/>
                    </a:lnTo>
                    <a:lnTo>
                      <a:pt x="181498" y="604795"/>
                    </a:lnTo>
                    <a:lnTo>
                      <a:pt x="181231" y="604565"/>
                    </a:lnTo>
                    <a:lnTo>
                      <a:pt x="180972" y="604364"/>
                    </a:lnTo>
                    <a:lnTo>
                      <a:pt x="180625" y="604036"/>
                    </a:lnTo>
                    <a:lnTo>
                      <a:pt x="180333" y="603678"/>
                    </a:lnTo>
                    <a:lnTo>
                      <a:pt x="180034" y="603319"/>
                    </a:lnTo>
                    <a:lnTo>
                      <a:pt x="179787" y="602949"/>
                    </a:lnTo>
                    <a:lnTo>
                      <a:pt x="179490" y="602736"/>
                    </a:lnTo>
                    <a:lnTo>
                      <a:pt x="179119" y="602329"/>
                    </a:lnTo>
                    <a:lnTo>
                      <a:pt x="178680" y="602000"/>
                    </a:lnTo>
                    <a:lnTo>
                      <a:pt x="178611" y="601448"/>
                    </a:lnTo>
                    <a:lnTo>
                      <a:pt x="178443" y="601029"/>
                    </a:lnTo>
                    <a:lnTo>
                      <a:pt x="178244" y="600780"/>
                    </a:lnTo>
                    <a:lnTo>
                      <a:pt x="178176" y="600306"/>
                    </a:lnTo>
                    <a:lnTo>
                      <a:pt x="177885" y="600014"/>
                    </a:lnTo>
                    <a:lnTo>
                      <a:pt x="177639" y="599643"/>
                    </a:lnTo>
                    <a:lnTo>
                      <a:pt x="177205" y="599115"/>
                    </a:lnTo>
                    <a:lnTo>
                      <a:pt x="176903" y="598622"/>
                    </a:lnTo>
                    <a:lnTo>
                      <a:pt x="176510" y="598210"/>
                    </a:lnTo>
                    <a:lnTo>
                      <a:pt x="176209" y="597839"/>
                    </a:lnTo>
                    <a:lnTo>
                      <a:pt x="175825" y="597487"/>
                    </a:lnTo>
                    <a:lnTo>
                      <a:pt x="175580" y="597243"/>
                    </a:lnTo>
                    <a:lnTo>
                      <a:pt x="174985" y="596848"/>
                    </a:lnTo>
                    <a:lnTo>
                      <a:pt x="174609" y="596606"/>
                    </a:lnTo>
                    <a:lnTo>
                      <a:pt x="173884" y="596399"/>
                    </a:lnTo>
                    <a:lnTo>
                      <a:pt x="173461" y="596162"/>
                    </a:lnTo>
                    <a:lnTo>
                      <a:pt x="172914" y="595883"/>
                    </a:lnTo>
                    <a:lnTo>
                      <a:pt x="172561" y="595646"/>
                    </a:lnTo>
                    <a:lnTo>
                      <a:pt x="172340" y="595385"/>
                    </a:lnTo>
                    <a:lnTo>
                      <a:pt x="171969" y="595026"/>
                    </a:lnTo>
                    <a:lnTo>
                      <a:pt x="171711" y="594808"/>
                    </a:lnTo>
                    <a:lnTo>
                      <a:pt x="171311" y="594467"/>
                    </a:lnTo>
                    <a:lnTo>
                      <a:pt x="171020" y="594260"/>
                    </a:lnTo>
                    <a:lnTo>
                      <a:pt x="170466" y="594090"/>
                    </a:lnTo>
                    <a:lnTo>
                      <a:pt x="169730" y="593647"/>
                    </a:lnTo>
                    <a:lnTo>
                      <a:pt x="169528" y="593027"/>
                    </a:lnTo>
                    <a:lnTo>
                      <a:pt x="169228" y="592681"/>
                    </a:lnTo>
                    <a:lnTo>
                      <a:pt x="168883" y="592414"/>
                    </a:lnTo>
                    <a:lnTo>
                      <a:pt x="168267" y="592244"/>
                    </a:lnTo>
                    <a:lnTo>
                      <a:pt x="167737" y="592165"/>
                    </a:lnTo>
                    <a:lnTo>
                      <a:pt x="167211" y="591752"/>
                    </a:lnTo>
                    <a:lnTo>
                      <a:pt x="166788" y="591454"/>
                    </a:lnTo>
                    <a:lnTo>
                      <a:pt x="166107" y="591059"/>
                    </a:lnTo>
                    <a:lnTo>
                      <a:pt x="165364" y="590712"/>
                    </a:lnTo>
                    <a:lnTo>
                      <a:pt x="163048" y="588270"/>
                    </a:lnTo>
                    <a:lnTo>
                      <a:pt x="161450" y="584276"/>
                    </a:lnTo>
                    <a:lnTo>
                      <a:pt x="160385" y="582146"/>
                    </a:lnTo>
                    <a:lnTo>
                      <a:pt x="160695" y="578790"/>
                    </a:lnTo>
                    <a:lnTo>
                      <a:pt x="160992" y="574330"/>
                    </a:lnTo>
                    <a:lnTo>
                      <a:pt x="159803" y="569867"/>
                    </a:lnTo>
                    <a:lnTo>
                      <a:pt x="155639" y="567192"/>
                    </a:lnTo>
                    <a:lnTo>
                      <a:pt x="153855" y="563625"/>
                    </a:lnTo>
                    <a:lnTo>
                      <a:pt x="150287" y="559758"/>
                    </a:lnTo>
                    <a:lnTo>
                      <a:pt x="142537" y="554445"/>
                    </a:lnTo>
                    <a:lnTo>
                      <a:pt x="137742" y="549649"/>
                    </a:lnTo>
                    <a:lnTo>
                      <a:pt x="132682" y="544855"/>
                    </a:lnTo>
                    <a:lnTo>
                      <a:pt x="131083" y="542990"/>
                    </a:lnTo>
                    <a:lnTo>
                      <a:pt x="128992" y="542474"/>
                    </a:lnTo>
                    <a:lnTo>
                      <a:pt x="128807" y="542468"/>
                    </a:lnTo>
                    <a:lnTo>
                      <a:pt x="128321" y="542394"/>
                    </a:lnTo>
                    <a:lnTo>
                      <a:pt x="128108" y="542364"/>
                    </a:lnTo>
                    <a:lnTo>
                      <a:pt x="127853" y="542316"/>
                    </a:lnTo>
                    <a:lnTo>
                      <a:pt x="127703" y="542243"/>
                    </a:lnTo>
                    <a:lnTo>
                      <a:pt x="127524" y="542127"/>
                    </a:lnTo>
                    <a:lnTo>
                      <a:pt x="127349" y="542005"/>
                    </a:lnTo>
                    <a:lnTo>
                      <a:pt x="127212" y="541878"/>
                    </a:lnTo>
                    <a:lnTo>
                      <a:pt x="127056" y="541750"/>
                    </a:lnTo>
                    <a:lnTo>
                      <a:pt x="126834" y="541678"/>
                    </a:lnTo>
                    <a:lnTo>
                      <a:pt x="126612" y="541532"/>
                    </a:lnTo>
                    <a:lnTo>
                      <a:pt x="126405" y="541447"/>
                    </a:lnTo>
                    <a:lnTo>
                      <a:pt x="126238" y="541331"/>
                    </a:lnTo>
                    <a:lnTo>
                      <a:pt x="125972" y="541185"/>
                    </a:lnTo>
                    <a:lnTo>
                      <a:pt x="125820" y="541100"/>
                    </a:lnTo>
                    <a:lnTo>
                      <a:pt x="125559" y="540906"/>
                    </a:lnTo>
                    <a:lnTo>
                      <a:pt x="125399" y="540858"/>
                    </a:lnTo>
                    <a:lnTo>
                      <a:pt x="125248" y="540779"/>
                    </a:lnTo>
                    <a:lnTo>
                      <a:pt x="125084" y="540730"/>
                    </a:lnTo>
                    <a:lnTo>
                      <a:pt x="124915" y="540754"/>
                    </a:lnTo>
                    <a:lnTo>
                      <a:pt x="124747" y="540797"/>
                    </a:lnTo>
                    <a:lnTo>
                      <a:pt x="124597" y="540827"/>
                    </a:lnTo>
                    <a:lnTo>
                      <a:pt x="124376" y="540967"/>
                    </a:lnTo>
                    <a:lnTo>
                      <a:pt x="124204" y="541076"/>
                    </a:lnTo>
                    <a:lnTo>
                      <a:pt x="124119" y="541216"/>
                    </a:lnTo>
                    <a:lnTo>
                      <a:pt x="123843" y="541544"/>
                    </a:lnTo>
                    <a:lnTo>
                      <a:pt x="123738" y="541757"/>
                    </a:lnTo>
                    <a:lnTo>
                      <a:pt x="123604" y="541884"/>
                    </a:lnTo>
                    <a:lnTo>
                      <a:pt x="123509" y="542042"/>
                    </a:lnTo>
                    <a:lnTo>
                      <a:pt x="123376" y="542121"/>
                    </a:lnTo>
                    <a:lnTo>
                      <a:pt x="123195" y="542194"/>
                    </a:lnTo>
                    <a:lnTo>
                      <a:pt x="123053" y="542243"/>
                    </a:lnTo>
                    <a:lnTo>
                      <a:pt x="122841" y="542230"/>
                    </a:lnTo>
                    <a:lnTo>
                      <a:pt x="122572" y="542127"/>
                    </a:lnTo>
                    <a:lnTo>
                      <a:pt x="122413" y="542091"/>
                    </a:lnTo>
                    <a:lnTo>
                      <a:pt x="122246" y="542012"/>
                    </a:lnTo>
                    <a:lnTo>
                      <a:pt x="122045" y="541878"/>
                    </a:lnTo>
                    <a:lnTo>
                      <a:pt x="121775" y="541739"/>
                    </a:lnTo>
                    <a:lnTo>
                      <a:pt x="121575" y="541647"/>
                    </a:lnTo>
                    <a:lnTo>
                      <a:pt x="121403" y="541526"/>
                    </a:lnTo>
                    <a:lnTo>
                      <a:pt x="121258" y="541386"/>
                    </a:lnTo>
                    <a:lnTo>
                      <a:pt x="121118" y="541198"/>
                    </a:lnTo>
                    <a:lnTo>
                      <a:pt x="120896" y="540943"/>
                    </a:lnTo>
                    <a:lnTo>
                      <a:pt x="120802" y="540779"/>
                    </a:lnTo>
                    <a:lnTo>
                      <a:pt x="120675" y="540639"/>
                    </a:lnTo>
                    <a:lnTo>
                      <a:pt x="120501" y="540438"/>
                    </a:lnTo>
                    <a:lnTo>
                      <a:pt x="120386" y="540244"/>
                    </a:lnTo>
                    <a:lnTo>
                      <a:pt x="120246" y="540044"/>
                    </a:lnTo>
                    <a:lnTo>
                      <a:pt x="120126" y="539873"/>
                    </a:lnTo>
                    <a:lnTo>
                      <a:pt x="119956" y="539715"/>
                    </a:lnTo>
                    <a:lnTo>
                      <a:pt x="119913" y="539582"/>
                    </a:lnTo>
                    <a:lnTo>
                      <a:pt x="119714" y="539326"/>
                    </a:lnTo>
                    <a:lnTo>
                      <a:pt x="119616" y="539163"/>
                    </a:lnTo>
                    <a:lnTo>
                      <a:pt x="119534" y="539023"/>
                    </a:lnTo>
                    <a:lnTo>
                      <a:pt x="119386" y="538731"/>
                    </a:lnTo>
                    <a:lnTo>
                      <a:pt x="119189" y="538348"/>
                    </a:lnTo>
                    <a:lnTo>
                      <a:pt x="119064" y="538172"/>
                    </a:lnTo>
                    <a:lnTo>
                      <a:pt x="118907" y="538026"/>
                    </a:lnTo>
                    <a:lnTo>
                      <a:pt x="118822" y="537881"/>
                    </a:lnTo>
                    <a:lnTo>
                      <a:pt x="118607" y="537613"/>
                    </a:lnTo>
                    <a:lnTo>
                      <a:pt x="118498" y="537437"/>
                    </a:lnTo>
                    <a:lnTo>
                      <a:pt x="118405" y="537297"/>
                    </a:lnTo>
                    <a:lnTo>
                      <a:pt x="118241" y="537073"/>
                    </a:lnTo>
                    <a:lnTo>
                      <a:pt x="118186" y="537012"/>
                    </a:lnTo>
                    <a:lnTo>
                      <a:pt x="118023" y="536854"/>
                    </a:lnTo>
                    <a:lnTo>
                      <a:pt x="117820" y="536684"/>
                    </a:lnTo>
                    <a:lnTo>
                      <a:pt x="117637" y="536562"/>
                    </a:lnTo>
                    <a:lnTo>
                      <a:pt x="117275" y="536380"/>
                    </a:lnTo>
                    <a:lnTo>
                      <a:pt x="116858" y="536337"/>
                    </a:lnTo>
                    <a:lnTo>
                      <a:pt x="116614" y="536270"/>
                    </a:lnTo>
                    <a:lnTo>
                      <a:pt x="116392" y="536204"/>
                    </a:lnTo>
                    <a:lnTo>
                      <a:pt x="116200" y="536119"/>
                    </a:lnTo>
                    <a:lnTo>
                      <a:pt x="116064" y="536051"/>
                    </a:lnTo>
                    <a:lnTo>
                      <a:pt x="115766" y="535784"/>
                    </a:lnTo>
                    <a:lnTo>
                      <a:pt x="115539" y="535602"/>
                    </a:lnTo>
                    <a:lnTo>
                      <a:pt x="115272" y="535347"/>
                    </a:lnTo>
                    <a:lnTo>
                      <a:pt x="114876" y="535092"/>
                    </a:lnTo>
                    <a:lnTo>
                      <a:pt x="114740" y="534995"/>
                    </a:lnTo>
                    <a:lnTo>
                      <a:pt x="114367" y="534733"/>
                    </a:lnTo>
                    <a:lnTo>
                      <a:pt x="113963" y="534381"/>
                    </a:lnTo>
                    <a:lnTo>
                      <a:pt x="113825" y="534247"/>
                    </a:lnTo>
                    <a:lnTo>
                      <a:pt x="113647" y="534132"/>
                    </a:lnTo>
                    <a:lnTo>
                      <a:pt x="113478" y="533998"/>
                    </a:lnTo>
                    <a:lnTo>
                      <a:pt x="113106" y="533761"/>
                    </a:lnTo>
                    <a:lnTo>
                      <a:pt x="112869" y="533579"/>
                    </a:lnTo>
                    <a:lnTo>
                      <a:pt x="112701" y="533445"/>
                    </a:lnTo>
                    <a:lnTo>
                      <a:pt x="112425" y="533282"/>
                    </a:lnTo>
                    <a:lnTo>
                      <a:pt x="112119" y="533075"/>
                    </a:lnTo>
                    <a:lnTo>
                      <a:pt x="111906" y="532954"/>
                    </a:lnTo>
                    <a:lnTo>
                      <a:pt x="111727" y="532911"/>
                    </a:lnTo>
                    <a:lnTo>
                      <a:pt x="111482" y="532929"/>
                    </a:lnTo>
                    <a:lnTo>
                      <a:pt x="111351" y="532929"/>
                    </a:lnTo>
                    <a:lnTo>
                      <a:pt x="110851" y="532929"/>
                    </a:lnTo>
                    <a:lnTo>
                      <a:pt x="110689" y="532911"/>
                    </a:lnTo>
                    <a:lnTo>
                      <a:pt x="110524" y="532844"/>
                    </a:lnTo>
                    <a:lnTo>
                      <a:pt x="110364" y="532820"/>
                    </a:lnTo>
                    <a:lnTo>
                      <a:pt x="110234" y="532783"/>
                    </a:lnTo>
                    <a:lnTo>
                      <a:pt x="109795" y="532650"/>
                    </a:lnTo>
                    <a:lnTo>
                      <a:pt x="109618" y="532576"/>
                    </a:lnTo>
                    <a:lnTo>
                      <a:pt x="109411" y="532503"/>
                    </a:lnTo>
                    <a:lnTo>
                      <a:pt x="109221" y="532388"/>
                    </a:lnTo>
                    <a:lnTo>
                      <a:pt x="108862" y="532121"/>
                    </a:lnTo>
                    <a:lnTo>
                      <a:pt x="108639" y="531926"/>
                    </a:lnTo>
                    <a:lnTo>
                      <a:pt x="108468" y="531811"/>
                    </a:lnTo>
                    <a:lnTo>
                      <a:pt x="108313" y="531793"/>
                    </a:lnTo>
                    <a:lnTo>
                      <a:pt x="108148" y="531720"/>
                    </a:lnTo>
                    <a:lnTo>
                      <a:pt x="107816" y="531659"/>
                    </a:lnTo>
                    <a:lnTo>
                      <a:pt x="107631" y="531556"/>
                    </a:lnTo>
                    <a:lnTo>
                      <a:pt x="107398" y="531513"/>
                    </a:lnTo>
                    <a:lnTo>
                      <a:pt x="107266" y="531429"/>
                    </a:lnTo>
                    <a:lnTo>
                      <a:pt x="107119" y="531343"/>
                    </a:lnTo>
                    <a:lnTo>
                      <a:pt x="106783" y="531155"/>
                    </a:lnTo>
                    <a:lnTo>
                      <a:pt x="106562" y="531100"/>
                    </a:lnTo>
                    <a:lnTo>
                      <a:pt x="106236" y="530979"/>
                    </a:lnTo>
                    <a:lnTo>
                      <a:pt x="105705" y="530833"/>
                    </a:lnTo>
                    <a:lnTo>
                      <a:pt x="105409" y="530687"/>
                    </a:lnTo>
                    <a:lnTo>
                      <a:pt x="105129" y="530602"/>
                    </a:lnTo>
                    <a:lnTo>
                      <a:pt x="104728" y="530407"/>
                    </a:lnTo>
                    <a:lnTo>
                      <a:pt x="104511" y="530268"/>
                    </a:lnTo>
                    <a:lnTo>
                      <a:pt x="104318" y="530074"/>
                    </a:lnTo>
                    <a:lnTo>
                      <a:pt x="104180" y="529922"/>
                    </a:lnTo>
                    <a:lnTo>
                      <a:pt x="103858" y="529648"/>
                    </a:lnTo>
                    <a:lnTo>
                      <a:pt x="103668" y="529502"/>
                    </a:lnTo>
                    <a:lnTo>
                      <a:pt x="102954" y="529047"/>
                    </a:lnTo>
                    <a:lnTo>
                      <a:pt x="102781" y="528974"/>
                    </a:lnTo>
                    <a:lnTo>
                      <a:pt x="102611" y="528901"/>
                    </a:lnTo>
                    <a:lnTo>
                      <a:pt x="102478" y="528871"/>
                    </a:lnTo>
                    <a:lnTo>
                      <a:pt x="102095" y="528743"/>
                    </a:lnTo>
                    <a:lnTo>
                      <a:pt x="101916" y="528652"/>
                    </a:lnTo>
                    <a:lnTo>
                      <a:pt x="101717" y="528537"/>
                    </a:lnTo>
                    <a:lnTo>
                      <a:pt x="101438" y="528300"/>
                    </a:lnTo>
                    <a:lnTo>
                      <a:pt x="101285" y="528232"/>
                    </a:lnTo>
                    <a:lnTo>
                      <a:pt x="100879" y="528002"/>
                    </a:lnTo>
                    <a:lnTo>
                      <a:pt x="100700" y="527892"/>
                    </a:lnTo>
                    <a:lnTo>
                      <a:pt x="100568" y="527801"/>
                    </a:lnTo>
                    <a:lnTo>
                      <a:pt x="100437" y="527729"/>
                    </a:lnTo>
                    <a:lnTo>
                      <a:pt x="100296" y="527631"/>
                    </a:lnTo>
                    <a:lnTo>
                      <a:pt x="100215" y="527485"/>
                    </a:lnTo>
                    <a:lnTo>
                      <a:pt x="100129" y="527139"/>
                    </a:lnTo>
                    <a:lnTo>
                      <a:pt x="100076" y="526969"/>
                    </a:lnTo>
                    <a:lnTo>
                      <a:pt x="100067" y="526842"/>
                    </a:lnTo>
                    <a:lnTo>
                      <a:pt x="100011" y="526677"/>
                    </a:lnTo>
                    <a:lnTo>
                      <a:pt x="99952" y="526544"/>
                    </a:lnTo>
                    <a:lnTo>
                      <a:pt x="99577" y="526052"/>
                    </a:lnTo>
                    <a:lnTo>
                      <a:pt x="99372" y="525857"/>
                    </a:lnTo>
                    <a:lnTo>
                      <a:pt x="99237" y="525699"/>
                    </a:lnTo>
                    <a:lnTo>
                      <a:pt x="99096" y="525486"/>
                    </a:lnTo>
                    <a:lnTo>
                      <a:pt x="98966" y="525092"/>
                    </a:lnTo>
                    <a:lnTo>
                      <a:pt x="98899" y="524836"/>
                    </a:lnTo>
                    <a:lnTo>
                      <a:pt x="98866" y="524691"/>
                    </a:lnTo>
                    <a:lnTo>
                      <a:pt x="98812" y="524472"/>
                    </a:lnTo>
                    <a:lnTo>
                      <a:pt x="98700" y="524065"/>
                    </a:lnTo>
                    <a:lnTo>
                      <a:pt x="98638" y="523938"/>
                    </a:lnTo>
                    <a:lnTo>
                      <a:pt x="98518" y="523773"/>
                    </a:lnTo>
                    <a:lnTo>
                      <a:pt x="98372" y="523621"/>
                    </a:lnTo>
                    <a:lnTo>
                      <a:pt x="98131" y="523384"/>
                    </a:lnTo>
                    <a:lnTo>
                      <a:pt x="97810" y="523287"/>
                    </a:lnTo>
                    <a:lnTo>
                      <a:pt x="97611" y="523208"/>
                    </a:lnTo>
                    <a:lnTo>
                      <a:pt x="97418" y="523196"/>
                    </a:lnTo>
                    <a:lnTo>
                      <a:pt x="97251" y="523190"/>
                    </a:lnTo>
                    <a:lnTo>
                      <a:pt x="97067" y="523208"/>
                    </a:lnTo>
                    <a:lnTo>
                      <a:pt x="96653" y="523329"/>
                    </a:lnTo>
                    <a:lnTo>
                      <a:pt x="96309" y="523415"/>
                    </a:lnTo>
                    <a:lnTo>
                      <a:pt x="96172" y="523470"/>
                    </a:lnTo>
                    <a:lnTo>
                      <a:pt x="95973" y="523488"/>
                    </a:lnTo>
                    <a:lnTo>
                      <a:pt x="95822" y="523488"/>
                    </a:lnTo>
                    <a:lnTo>
                      <a:pt x="95618" y="523476"/>
                    </a:lnTo>
                    <a:lnTo>
                      <a:pt x="95411" y="523494"/>
                    </a:lnTo>
                    <a:lnTo>
                      <a:pt x="95270" y="523457"/>
                    </a:lnTo>
                    <a:lnTo>
                      <a:pt x="95008" y="523439"/>
                    </a:lnTo>
                    <a:lnTo>
                      <a:pt x="94751" y="523421"/>
                    </a:lnTo>
                    <a:lnTo>
                      <a:pt x="94595" y="523390"/>
                    </a:lnTo>
                    <a:lnTo>
                      <a:pt x="94077" y="523360"/>
                    </a:lnTo>
                    <a:lnTo>
                      <a:pt x="93911" y="523366"/>
                    </a:lnTo>
                    <a:lnTo>
                      <a:pt x="93695" y="523372"/>
                    </a:lnTo>
                    <a:lnTo>
                      <a:pt x="93404" y="523348"/>
                    </a:lnTo>
                    <a:lnTo>
                      <a:pt x="92989" y="523257"/>
                    </a:lnTo>
                    <a:lnTo>
                      <a:pt x="92802" y="523202"/>
                    </a:lnTo>
                    <a:lnTo>
                      <a:pt x="92614" y="523136"/>
                    </a:lnTo>
                    <a:lnTo>
                      <a:pt x="92439" y="523105"/>
                    </a:lnTo>
                    <a:lnTo>
                      <a:pt x="92252" y="523056"/>
                    </a:lnTo>
                    <a:lnTo>
                      <a:pt x="91795" y="522959"/>
                    </a:lnTo>
                    <a:lnTo>
                      <a:pt x="91630" y="522923"/>
                    </a:lnTo>
                    <a:lnTo>
                      <a:pt x="91460" y="522886"/>
                    </a:lnTo>
                    <a:lnTo>
                      <a:pt x="91242" y="522826"/>
                    </a:lnTo>
                    <a:lnTo>
                      <a:pt x="91072" y="522819"/>
                    </a:lnTo>
                    <a:lnTo>
                      <a:pt x="90726" y="522856"/>
                    </a:lnTo>
                    <a:lnTo>
                      <a:pt x="90577" y="522898"/>
                    </a:lnTo>
                    <a:lnTo>
                      <a:pt x="90138" y="523050"/>
                    </a:lnTo>
                    <a:lnTo>
                      <a:pt x="89992" y="523069"/>
                    </a:lnTo>
                    <a:lnTo>
                      <a:pt x="89560" y="523129"/>
                    </a:lnTo>
                    <a:lnTo>
                      <a:pt x="89391" y="523142"/>
                    </a:lnTo>
                    <a:lnTo>
                      <a:pt x="89224" y="523135"/>
                    </a:lnTo>
                    <a:lnTo>
                      <a:pt x="88987" y="523123"/>
                    </a:lnTo>
                    <a:lnTo>
                      <a:pt x="88872" y="523111"/>
                    </a:lnTo>
                    <a:lnTo>
                      <a:pt x="88685" y="523051"/>
                    </a:lnTo>
                    <a:lnTo>
                      <a:pt x="88617" y="523002"/>
                    </a:lnTo>
                    <a:lnTo>
                      <a:pt x="87988" y="521738"/>
                    </a:lnTo>
                    <a:lnTo>
                      <a:pt x="87417" y="521131"/>
                    </a:lnTo>
                    <a:lnTo>
                      <a:pt x="86552" y="521100"/>
                    </a:lnTo>
                    <a:lnTo>
                      <a:pt x="85670" y="521513"/>
                    </a:lnTo>
                    <a:lnTo>
                      <a:pt x="85068" y="521617"/>
                    </a:lnTo>
                    <a:lnTo>
                      <a:pt x="84248" y="521368"/>
                    </a:lnTo>
                    <a:lnTo>
                      <a:pt x="83638" y="521070"/>
                    </a:lnTo>
                    <a:lnTo>
                      <a:pt x="82882" y="520626"/>
                    </a:lnTo>
                    <a:lnTo>
                      <a:pt x="82341" y="520681"/>
                    </a:lnTo>
                    <a:lnTo>
                      <a:pt x="81985" y="520930"/>
                    </a:lnTo>
                    <a:lnTo>
                      <a:pt x="80957" y="520584"/>
                    </a:lnTo>
                    <a:lnTo>
                      <a:pt x="80038" y="520316"/>
                    </a:lnTo>
                    <a:lnTo>
                      <a:pt x="79412" y="520232"/>
                    </a:lnTo>
                    <a:lnTo>
                      <a:pt x="78532" y="519873"/>
                    </a:lnTo>
                    <a:lnTo>
                      <a:pt x="77883" y="519690"/>
                    </a:lnTo>
                    <a:lnTo>
                      <a:pt x="77003" y="519696"/>
                    </a:lnTo>
                    <a:lnTo>
                      <a:pt x="76183" y="519715"/>
                    </a:lnTo>
                    <a:lnTo>
                      <a:pt x="75179" y="519338"/>
                    </a:lnTo>
                    <a:lnTo>
                      <a:pt x="74755" y="518694"/>
                    </a:lnTo>
                    <a:lnTo>
                      <a:pt x="74493" y="518002"/>
                    </a:lnTo>
                    <a:lnTo>
                      <a:pt x="74315" y="517491"/>
                    </a:lnTo>
                    <a:lnTo>
                      <a:pt x="74139" y="516987"/>
                    </a:lnTo>
                    <a:lnTo>
                      <a:pt x="73770" y="516458"/>
                    </a:lnTo>
                    <a:lnTo>
                      <a:pt x="73479" y="515675"/>
                    </a:lnTo>
                    <a:lnTo>
                      <a:pt x="73241" y="515650"/>
                    </a:lnTo>
                    <a:lnTo>
                      <a:pt x="72683" y="515699"/>
                    </a:lnTo>
                    <a:lnTo>
                      <a:pt x="72380" y="515584"/>
                    </a:lnTo>
                    <a:lnTo>
                      <a:pt x="72107" y="515462"/>
                    </a:lnTo>
                    <a:lnTo>
                      <a:pt x="71970" y="515389"/>
                    </a:lnTo>
                    <a:lnTo>
                      <a:pt x="71741" y="515298"/>
                    </a:lnTo>
                    <a:lnTo>
                      <a:pt x="71508" y="515140"/>
                    </a:lnTo>
                    <a:lnTo>
                      <a:pt x="71334" y="515019"/>
                    </a:lnTo>
                    <a:lnTo>
                      <a:pt x="71062" y="514903"/>
                    </a:lnTo>
                    <a:lnTo>
                      <a:pt x="70591" y="514764"/>
                    </a:lnTo>
                    <a:lnTo>
                      <a:pt x="70007" y="514666"/>
                    </a:lnTo>
                    <a:lnTo>
                      <a:pt x="69814" y="514557"/>
                    </a:lnTo>
                    <a:lnTo>
                      <a:pt x="69678" y="514435"/>
                    </a:lnTo>
                    <a:lnTo>
                      <a:pt x="67126" y="513776"/>
                    </a:lnTo>
                    <a:lnTo>
                      <a:pt x="67135" y="513946"/>
                    </a:lnTo>
                    <a:lnTo>
                      <a:pt x="67212" y="514298"/>
                    </a:lnTo>
                    <a:lnTo>
                      <a:pt x="66911" y="514584"/>
                    </a:lnTo>
                    <a:lnTo>
                      <a:pt x="66524" y="514882"/>
                    </a:lnTo>
                    <a:lnTo>
                      <a:pt x="66031" y="515104"/>
                    </a:lnTo>
                    <a:lnTo>
                      <a:pt x="65503" y="515140"/>
                    </a:lnTo>
                    <a:lnTo>
                      <a:pt x="64862" y="515204"/>
                    </a:lnTo>
                    <a:lnTo>
                      <a:pt x="64281" y="515265"/>
                    </a:lnTo>
                    <a:lnTo>
                      <a:pt x="63742" y="515286"/>
                    </a:lnTo>
                    <a:lnTo>
                      <a:pt x="63365" y="515304"/>
                    </a:lnTo>
                    <a:lnTo>
                      <a:pt x="62762" y="515274"/>
                    </a:lnTo>
                    <a:lnTo>
                      <a:pt x="62353" y="515197"/>
                    </a:lnTo>
                    <a:lnTo>
                      <a:pt x="62006" y="514995"/>
                    </a:lnTo>
                    <a:lnTo>
                      <a:pt x="61763" y="514797"/>
                    </a:lnTo>
                    <a:lnTo>
                      <a:pt x="61543" y="514490"/>
                    </a:lnTo>
                    <a:lnTo>
                      <a:pt x="61316" y="514214"/>
                    </a:lnTo>
                    <a:lnTo>
                      <a:pt x="61062" y="513903"/>
                    </a:lnTo>
                    <a:lnTo>
                      <a:pt x="60776" y="513551"/>
                    </a:lnTo>
                    <a:lnTo>
                      <a:pt x="60509" y="513254"/>
                    </a:lnTo>
                    <a:lnTo>
                      <a:pt x="60155" y="512941"/>
                    </a:lnTo>
                    <a:lnTo>
                      <a:pt x="59863" y="512682"/>
                    </a:lnTo>
                    <a:lnTo>
                      <a:pt x="59573" y="512518"/>
                    </a:lnTo>
                    <a:lnTo>
                      <a:pt x="59309" y="512345"/>
                    </a:lnTo>
                    <a:lnTo>
                      <a:pt x="59153" y="511987"/>
                    </a:lnTo>
                    <a:lnTo>
                      <a:pt x="58973" y="511492"/>
                    </a:lnTo>
                    <a:lnTo>
                      <a:pt x="58805" y="511179"/>
                    </a:lnTo>
                    <a:lnTo>
                      <a:pt x="58636" y="510790"/>
                    </a:lnTo>
                    <a:lnTo>
                      <a:pt x="58515" y="510428"/>
                    </a:lnTo>
                    <a:lnTo>
                      <a:pt x="58350" y="510052"/>
                    </a:lnTo>
                    <a:lnTo>
                      <a:pt x="58115" y="509669"/>
                    </a:lnTo>
                    <a:lnTo>
                      <a:pt x="57739" y="509155"/>
                    </a:lnTo>
                    <a:lnTo>
                      <a:pt x="57526" y="508925"/>
                    </a:lnTo>
                    <a:lnTo>
                      <a:pt x="57259" y="508639"/>
                    </a:lnTo>
                    <a:lnTo>
                      <a:pt x="56945" y="508378"/>
                    </a:lnTo>
                    <a:lnTo>
                      <a:pt x="56669" y="508247"/>
                    </a:lnTo>
                    <a:lnTo>
                      <a:pt x="56407" y="508165"/>
                    </a:lnTo>
                    <a:lnTo>
                      <a:pt x="56137" y="508117"/>
                    </a:lnTo>
                    <a:lnTo>
                      <a:pt x="55816" y="508111"/>
                    </a:lnTo>
                    <a:lnTo>
                      <a:pt x="55517" y="508092"/>
                    </a:lnTo>
                    <a:lnTo>
                      <a:pt x="55181" y="508001"/>
                    </a:lnTo>
                    <a:lnTo>
                      <a:pt x="54902" y="507923"/>
                    </a:lnTo>
                    <a:lnTo>
                      <a:pt x="54584" y="507704"/>
                    </a:lnTo>
                    <a:lnTo>
                      <a:pt x="54384" y="507482"/>
                    </a:lnTo>
                    <a:lnTo>
                      <a:pt x="54170" y="507224"/>
                    </a:lnTo>
                    <a:lnTo>
                      <a:pt x="53940" y="507014"/>
                    </a:lnTo>
                    <a:lnTo>
                      <a:pt x="53538" y="506889"/>
                    </a:lnTo>
                    <a:lnTo>
                      <a:pt x="53285" y="506841"/>
                    </a:lnTo>
                    <a:lnTo>
                      <a:pt x="53025" y="506649"/>
                    </a:lnTo>
                    <a:lnTo>
                      <a:pt x="52817" y="506464"/>
                    </a:lnTo>
                    <a:lnTo>
                      <a:pt x="52585" y="506176"/>
                    </a:lnTo>
                    <a:lnTo>
                      <a:pt x="52352" y="505833"/>
                    </a:lnTo>
                    <a:lnTo>
                      <a:pt x="52201" y="505517"/>
                    </a:lnTo>
                    <a:lnTo>
                      <a:pt x="51960" y="505228"/>
                    </a:lnTo>
                    <a:lnTo>
                      <a:pt x="51632" y="504918"/>
                    </a:lnTo>
                    <a:lnTo>
                      <a:pt x="51355" y="504727"/>
                    </a:lnTo>
                    <a:lnTo>
                      <a:pt x="51015" y="504468"/>
                    </a:lnTo>
                    <a:lnTo>
                      <a:pt x="50732" y="504262"/>
                    </a:lnTo>
                    <a:lnTo>
                      <a:pt x="50431" y="504192"/>
                    </a:lnTo>
                    <a:lnTo>
                      <a:pt x="50086" y="504231"/>
                    </a:lnTo>
                    <a:lnTo>
                      <a:pt x="49831" y="504268"/>
                    </a:lnTo>
                    <a:lnTo>
                      <a:pt x="49485" y="504313"/>
                    </a:lnTo>
                    <a:lnTo>
                      <a:pt x="49256" y="504323"/>
                    </a:lnTo>
                    <a:lnTo>
                      <a:pt x="49068" y="504259"/>
                    </a:lnTo>
                    <a:lnTo>
                      <a:pt x="48800" y="504107"/>
                    </a:lnTo>
                    <a:lnTo>
                      <a:pt x="48516" y="504025"/>
                    </a:lnTo>
                    <a:lnTo>
                      <a:pt x="48303" y="503991"/>
                    </a:lnTo>
                    <a:lnTo>
                      <a:pt x="48147" y="504025"/>
                    </a:lnTo>
                    <a:lnTo>
                      <a:pt x="47840" y="504058"/>
                    </a:lnTo>
                    <a:lnTo>
                      <a:pt x="47474" y="504119"/>
                    </a:lnTo>
                    <a:lnTo>
                      <a:pt x="47297" y="504192"/>
                    </a:lnTo>
                    <a:lnTo>
                      <a:pt x="47039" y="504268"/>
                    </a:lnTo>
                    <a:lnTo>
                      <a:pt x="46859" y="504332"/>
                    </a:lnTo>
                    <a:lnTo>
                      <a:pt x="46657" y="504429"/>
                    </a:lnTo>
                    <a:lnTo>
                      <a:pt x="46443" y="504359"/>
                    </a:lnTo>
                    <a:lnTo>
                      <a:pt x="46093" y="504213"/>
                    </a:lnTo>
                    <a:lnTo>
                      <a:pt x="46061" y="503955"/>
                    </a:lnTo>
                    <a:lnTo>
                      <a:pt x="45967" y="503651"/>
                    </a:lnTo>
                    <a:lnTo>
                      <a:pt x="45849" y="503436"/>
                    </a:lnTo>
                    <a:lnTo>
                      <a:pt x="45673" y="503132"/>
                    </a:lnTo>
                    <a:lnTo>
                      <a:pt x="45540" y="502850"/>
                    </a:lnTo>
                    <a:lnTo>
                      <a:pt x="45232" y="502628"/>
                    </a:lnTo>
                    <a:lnTo>
                      <a:pt x="44982" y="502536"/>
                    </a:lnTo>
                    <a:lnTo>
                      <a:pt x="44756" y="502673"/>
                    </a:lnTo>
                    <a:lnTo>
                      <a:pt x="44627" y="502703"/>
                    </a:lnTo>
                    <a:lnTo>
                      <a:pt x="44416" y="502776"/>
                    </a:lnTo>
                    <a:lnTo>
                      <a:pt x="44145" y="502870"/>
                    </a:lnTo>
                    <a:lnTo>
                      <a:pt x="43925" y="502934"/>
                    </a:lnTo>
                    <a:lnTo>
                      <a:pt x="43654" y="503038"/>
                    </a:lnTo>
                    <a:lnTo>
                      <a:pt x="43474" y="503080"/>
                    </a:lnTo>
                    <a:lnTo>
                      <a:pt x="43253" y="503083"/>
                    </a:lnTo>
                    <a:lnTo>
                      <a:pt x="43101" y="503071"/>
                    </a:lnTo>
                    <a:lnTo>
                      <a:pt x="42937" y="502922"/>
                    </a:lnTo>
                    <a:lnTo>
                      <a:pt x="42837" y="502737"/>
                    </a:lnTo>
                    <a:lnTo>
                      <a:pt x="42588" y="502633"/>
                    </a:lnTo>
                    <a:lnTo>
                      <a:pt x="42470" y="502415"/>
                    </a:lnTo>
                    <a:lnTo>
                      <a:pt x="42482" y="502202"/>
                    </a:lnTo>
                    <a:lnTo>
                      <a:pt x="42498" y="501969"/>
                    </a:lnTo>
                    <a:lnTo>
                      <a:pt x="42497" y="501725"/>
                    </a:lnTo>
                    <a:lnTo>
                      <a:pt x="42425" y="501461"/>
                    </a:lnTo>
                    <a:lnTo>
                      <a:pt x="42381" y="501230"/>
                    </a:lnTo>
                    <a:lnTo>
                      <a:pt x="42274" y="500938"/>
                    </a:lnTo>
                    <a:lnTo>
                      <a:pt x="42113" y="500735"/>
                    </a:lnTo>
                    <a:lnTo>
                      <a:pt x="42001" y="500562"/>
                    </a:lnTo>
                    <a:lnTo>
                      <a:pt x="41884" y="500380"/>
                    </a:lnTo>
                    <a:lnTo>
                      <a:pt x="41746" y="500215"/>
                    </a:lnTo>
                    <a:lnTo>
                      <a:pt x="41542" y="500009"/>
                    </a:lnTo>
                    <a:lnTo>
                      <a:pt x="41304" y="499845"/>
                    </a:lnTo>
                    <a:lnTo>
                      <a:pt x="40962" y="499702"/>
                    </a:lnTo>
                    <a:lnTo>
                      <a:pt x="40646" y="499556"/>
                    </a:lnTo>
                    <a:lnTo>
                      <a:pt x="40476" y="499478"/>
                    </a:lnTo>
                    <a:lnTo>
                      <a:pt x="40141" y="499268"/>
                    </a:lnTo>
                    <a:lnTo>
                      <a:pt x="39934" y="499147"/>
                    </a:lnTo>
                    <a:lnTo>
                      <a:pt x="39711" y="499058"/>
                    </a:lnTo>
                    <a:lnTo>
                      <a:pt x="39341" y="498967"/>
                    </a:lnTo>
                    <a:lnTo>
                      <a:pt x="39035" y="498885"/>
                    </a:lnTo>
                    <a:lnTo>
                      <a:pt x="38798" y="498770"/>
                    </a:lnTo>
                    <a:lnTo>
                      <a:pt x="38546" y="498575"/>
                    </a:lnTo>
                    <a:lnTo>
                      <a:pt x="38331" y="498448"/>
                    </a:lnTo>
                    <a:lnTo>
                      <a:pt x="37981" y="498320"/>
                    </a:lnTo>
                    <a:lnTo>
                      <a:pt x="37825" y="498150"/>
                    </a:lnTo>
                    <a:lnTo>
                      <a:pt x="37606" y="498019"/>
                    </a:lnTo>
                    <a:lnTo>
                      <a:pt x="35402" y="496710"/>
                    </a:lnTo>
                    <a:lnTo>
                      <a:pt x="30378" y="493630"/>
                    </a:lnTo>
                    <a:lnTo>
                      <a:pt x="28141" y="492196"/>
                    </a:lnTo>
                    <a:lnTo>
                      <a:pt x="26667" y="491145"/>
                    </a:lnTo>
                    <a:lnTo>
                      <a:pt x="25908" y="490583"/>
                    </a:lnTo>
                    <a:lnTo>
                      <a:pt x="24932" y="489818"/>
                    </a:lnTo>
                    <a:lnTo>
                      <a:pt x="24218" y="489508"/>
                    </a:lnTo>
                    <a:lnTo>
                      <a:pt x="23920" y="489186"/>
                    </a:lnTo>
                    <a:lnTo>
                      <a:pt x="23609" y="488709"/>
                    </a:lnTo>
                    <a:lnTo>
                      <a:pt x="23323" y="488198"/>
                    </a:lnTo>
                    <a:lnTo>
                      <a:pt x="22681" y="487785"/>
                    </a:lnTo>
                    <a:lnTo>
                      <a:pt x="21774" y="487415"/>
                    </a:lnTo>
                    <a:lnTo>
                      <a:pt x="21014" y="487184"/>
                    </a:lnTo>
                    <a:lnTo>
                      <a:pt x="19633" y="486768"/>
                    </a:lnTo>
                    <a:lnTo>
                      <a:pt x="5934" y="481190"/>
                    </a:lnTo>
                    <a:lnTo>
                      <a:pt x="5436" y="480883"/>
                    </a:lnTo>
                    <a:lnTo>
                      <a:pt x="4794" y="480525"/>
                    </a:lnTo>
                    <a:lnTo>
                      <a:pt x="4393" y="480264"/>
                    </a:lnTo>
                    <a:lnTo>
                      <a:pt x="4021" y="480100"/>
                    </a:lnTo>
                    <a:lnTo>
                      <a:pt x="3517" y="479908"/>
                    </a:lnTo>
                    <a:lnTo>
                      <a:pt x="3170" y="479694"/>
                    </a:lnTo>
                    <a:lnTo>
                      <a:pt x="3170" y="479169"/>
                    </a:lnTo>
                    <a:lnTo>
                      <a:pt x="1719" y="478008"/>
                    </a:lnTo>
                    <a:lnTo>
                      <a:pt x="1138" y="475685"/>
                    </a:lnTo>
                    <a:lnTo>
                      <a:pt x="0" y="475115"/>
                    </a:lnTo>
                    <a:close/>
                  </a:path>
                </a:pathLst>
              </a:custGeom>
              <a:solidFill>
                <a:schemeClr val="accent6"/>
              </a:solidFill>
              <a:ln w="9358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92" name="object 113">
                <a:extLst>
                  <a:ext uri="{FF2B5EF4-FFF2-40B4-BE49-F238E27FC236}">
                    <a16:creationId xmlns:a16="http://schemas.microsoft.com/office/drawing/2014/main" id="{EC54FAA9-5832-44A7-AA69-4CF45DCBC86C}"/>
                  </a:ext>
                </a:extLst>
              </p:cNvPr>
              <p:cNvSpPr/>
              <p:nvPr/>
            </p:nvSpPr>
            <p:spPr>
              <a:xfrm>
                <a:off x="2427864" y="7988340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93" name="object 114">
                <a:extLst>
                  <a:ext uri="{FF2B5EF4-FFF2-40B4-BE49-F238E27FC236}">
                    <a16:creationId xmlns:a16="http://schemas.microsoft.com/office/drawing/2014/main" id="{94874766-5E01-48CC-B681-77B9962E32DB}"/>
                  </a:ext>
                </a:extLst>
              </p:cNvPr>
              <p:cNvSpPr/>
              <p:nvPr/>
            </p:nvSpPr>
            <p:spPr>
              <a:xfrm>
                <a:off x="2427864" y="7988340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94" name="object 115">
                <a:extLst>
                  <a:ext uri="{FF2B5EF4-FFF2-40B4-BE49-F238E27FC236}">
                    <a16:creationId xmlns:a16="http://schemas.microsoft.com/office/drawing/2014/main" id="{36345551-3120-4B53-A3F4-75873A07773B}"/>
                  </a:ext>
                </a:extLst>
              </p:cNvPr>
              <p:cNvSpPr/>
              <p:nvPr/>
            </p:nvSpPr>
            <p:spPr>
              <a:xfrm>
                <a:off x="2473458" y="8033934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95" name="object 116">
                <a:extLst>
                  <a:ext uri="{FF2B5EF4-FFF2-40B4-BE49-F238E27FC236}">
                    <a16:creationId xmlns:a16="http://schemas.microsoft.com/office/drawing/2014/main" id="{11425045-B409-42CC-B0A4-674FAE8FD5C4}"/>
                  </a:ext>
                </a:extLst>
              </p:cNvPr>
              <p:cNvSpPr/>
              <p:nvPr/>
            </p:nvSpPr>
            <p:spPr>
              <a:xfrm>
                <a:off x="2473458" y="8033934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96" name="object 117">
                <a:extLst>
                  <a:ext uri="{FF2B5EF4-FFF2-40B4-BE49-F238E27FC236}">
                    <a16:creationId xmlns:a16="http://schemas.microsoft.com/office/drawing/2014/main" id="{07EFA906-9108-4256-A474-CA0397C24D2D}"/>
                  </a:ext>
                </a:extLst>
              </p:cNvPr>
              <p:cNvSpPr/>
              <p:nvPr/>
            </p:nvSpPr>
            <p:spPr>
              <a:xfrm>
                <a:off x="2356588" y="7394614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97" name="object 118">
                <a:extLst>
                  <a:ext uri="{FF2B5EF4-FFF2-40B4-BE49-F238E27FC236}">
                    <a16:creationId xmlns:a16="http://schemas.microsoft.com/office/drawing/2014/main" id="{FAF4C88D-D179-4DB4-A2A1-6104B41DDCFD}"/>
                  </a:ext>
                </a:extLst>
              </p:cNvPr>
              <p:cNvSpPr/>
              <p:nvPr/>
            </p:nvSpPr>
            <p:spPr>
              <a:xfrm>
                <a:off x="2356588" y="7394614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98" name="object 119">
                <a:extLst>
                  <a:ext uri="{FF2B5EF4-FFF2-40B4-BE49-F238E27FC236}">
                    <a16:creationId xmlns:a16="http://schemas.microsoft.com/office/drawing/2014/main" id="{933C8A88-D13E-493D-AD9A-0B96076CBF81}"/>
                  </a:ext>
                </a:extLst>
              </p:cNvPr>
              <p:cNvSpPr/>
              <p:nvPr/>
            </p:nvSpPr>
            <p:spPr>
              <a:xfrm>
                <a:off x="2402183" y="7440209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99" name="object 120">
                <a:extLst>
                  <a:ext uri="{FF2B5EF4-FFF2-40B4-BE49-F238E27FC236}">
                    <a16:creationId xmlns:a16="http://schemas.microsoft.com/office/drawing/2014/main" id="{3A60E70B-5E40-46BF-A4E7-E742FC731CA3}"/>
                  </a:ext>
                </a:extLst>
              </p:cNvPr>
              <p:cNvSpPr/>
              <p:nvPr/>
            </p:nvSpPr>
            <p:spPr>
              <a:xfrm>
                <a:off x="2402183" y="7440209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00" name="object 121">
                <a:extLst>
                  <a:ext uri="{FF2B5EF4-FFF2-40B4-BE49-F238E27FC236}">
                    <a16:creationId xmlns:a16="http://schemas.microsoft.com/office/drawing/2014/main" id="{86A936DC-B6BF-4DAD-BFC3-44987A9872D3}"/>
                  </a:ext>
                </a:extLst>
              </p:cNvPr>
              <p:cNvSpPr/>
              <p:nvPr/>
            </p:nvSpPr>
            <p:spPr>
              <a:xfrm>
                <a:off x="3299913" y="2532033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01" name="object 122">
                <a:extLst>
                  <a:ext uri="{FF2B5EF4-FFF2-40B4-BE49-F238E27FC236}">
                    <a16:creationId xmlns:a16="http://schemas.microsoft.com/office/drawing/2014/main" id="{92EA32DD-25F2-486A-B161-25B03729C530}"/>
                  </a:ext>
                </a:extLst>
              </p:cNvPr>
              <p:cNvSpPr/>
              <p:nvPr/>
            </p:nvSpPr>
            <p:spPr>
              <a:xfrm>
                <a:off x="3299913" y="2532033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02" name="object 123">
                <a:extLst>
                  <a:ext uri="{FF2B5EF4-FFF2-40B4-BE49-F238E27FC236}">
                    <a16:creationId xmlns:a16="http://schemas.microsoft.com/office/drawing/2014/main" id="{EBCFE955-C0BD-42FE-BB3F-114AEDD5079F}"/>
                  </a:ext>
                </a:extLst>
              </p:cNvPr>
              <p:cNvSpPr/>
              <p:nvPr/>
            </p:nvSpPr>
            <p:spPr>
              <a:xfrm>
                <a:off x="3345507" y="2577627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03" name="object 124">
                <a:extLst>
                  <a:ext uri="{FF2B5EF4-FFF2-40B4-BE49-F238E27FC236}">
                    <a16:creationId xmlns:a16="http://schemas.microsoft.com/office/drawing/2014/main" id="{A1FD818C-C1D0-4719-AFD1-A72761CE3EF7}"/>
                  </a:ext>
                </a:extLst>
              </p:cNvPr>
              <p:cNvSpPr/>
              <p:nvPr/>
            </p:nvSpPr>
            <p:spPr>
              <a:xfrm>
                <a:off x="3345507" y="2577627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04" name="object 125">
                <a:extLst>
                  <a:ext uri="{FF2B5EF4-FFF2-40B4-BE49-F238E27FC236}">
                    <a16:creationId xmlns:a16="http://schemas.microsoft.com/office/drawing/2014/main" id="{DE969F77-EA70-409D-9F01-71BDAB6FC830}"/>
                  </a:ext>
                </a:extLst>
              </p:cNvPr>
              <p:cNvSpPr/>
              <p:nvPr/>
            </p:nvSpPr>
            <p:spPr>
              <a:xfrm>
                <a:off x="2264140" y="9701237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05" name="object 126">
                <a:extLst>
                  <a:ext uri="{FF2B5EF4-FFF2-40B4-BE49-F238E27FC236}">
                    <a16:creationId xmlns:a16="http://schemas.microsoft.com/office/drawing/2014/main" id="{F39AA23E-0720-4B37-96D4-D256F549F60F}"/>
                  </a:ext>
                </a:extLst>
              </p:cNvPr>
              <p:cNvSpPr/>
              <p:nvPr/>
            </p:nvSpPr>
            <p:spPr>
              <a:xfrm>
                <a:off x="2264140" y="9701237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06" name="object 127">
                <a:extLst>
                  <a:ext uri="{FF2B5EF4-FFF2-40B4-BE49-F238E27FC236}">
                    <a16:creationId xmlns:a16="http://schemas.microsoft.com/office/drawing/2014/main" id="{777F1BB9-4D30-4634-824A-BB9A871186C1}"/>
                  </a:ext>
                </a:extLst>
              </p:cNvPr>
              <p:cNvSpPr/>
              <p:nvPr/>
            </p:nvSpPr>
            <p:spPr>
              <a:xfrm>
                <a:off x="2309734" y="9746831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07" name="object 128">
                <a:extLst>
                  <a:ext uri="{FF2B5EF4-FFF2-40B4-BE49-F238E27FC236}">
                    <a16:creationId xmlns:a16="http://schemas.microsoft.com/office/drawing/2014/main" id="{76312587-811C-45AC-8A43-0BBA734CA297}"/>
                  </a:ext>
                </a:extLst>
              </p:cNvPr>
              <p:cNvSpPr/>
              <p:nvPr/>
            </p:nvSpPr>
            <p:spPr>
              <a:xfrm>
                <a:off x="2309734" y="9746831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08" name="object 129">
                <a:extLst>
                  <a:ext uri="{FF2B5EF4-FFF2-40B4-BE49-F238E27FC236}">
                    <a16:creationId xmlns:a16="http://schemas.microsoft.com/office/drawing/2014/main" id="{27164640-FF6C-4180-8D8F-2FDE6CB5F253}"/>
                  </a:ext>
                </a:extLst>
              </p:cNvPr>
              <p:cNvSpPr/>
              <p:nvPr/>
            </p:nvSpPr>
            <p:spPr>
              <a:xfrm>
                <a:off x="3082416" y="7949379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09" name="object 130">
                <a:extLst>
                  <a:ext uri="{FF2B5EF4-FFF2-40B4-BE49-F238E27FC236}">
                    <a16:creationId xmlns:a16="http://schemas.microsoft.com/office/drawing/2014/main" id="{F046C484-9FC7-4817-A249-8CA61B757458}"/>
                  </a:ext>
                </a:extLst>
              </p:cNvPr>
              <p:cNvSpPr/>
              <p:nvPr/>
            </p:nvSpPr>
            <p:spPr>
              <a:xfrm>
                <a:off x="3082416" y="7949379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10" name="object 131">
                <a:extLst>
                  <a:ext uri="{FF2B5EF4-FFF2-40B4-BE49-F238E27FC236}">
                    <a16:creationId xmlns:a16="http://schemas.microsoft.com/office/drawing/2014/main" id="{0D45CBAB-1005-4965-83BB-A1EC72F32A14}"/>
                  </a:ext>
                </a:extLst>
              </p:cNvPr>
              <p:cNvSpPr/>
              <p:nvPr/>
            </p:nvSpPr>
            <p:spPr>
              <a:xfrm>
                <a:off x="3128010" y="7994973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11" name="object 132">
                <a:extLst>
                  <a:ext uri="{FF2B5EF4-FFF2-40B4-BE49-F238E27FC236}">
                    <a16:creationId xmlns:a16="http://schemas.microsoft.com/office/drawing/2014/main" id="{78D3AF42-A578-4069-A1D1-1CCDB5455DA1}"/>
                  </a:ext>
                </a:extLst>
              </p:cNvPr>
              <p:cNvSpPr/>
              <p:nvPr/>
            </p:nvSpPr>
            <p:spPr>
              <a:xfrm>
                <a:off x="3128010" y="7994973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12" name="object 133">
                <a:extLst>
                  <a:ext uri="{FF2B5EF4-FFF2-40B4-BE49-F238E27FC236}">
                    <a16:creationId xmlns:a16="http://schemas.microsoft.com/office/drawing/2014/main" id="{EF71E6E7-F453-49FD-A9D1-934CC5A7A3E9}"/>
                  </a:ext>
                </a:extLst>
              </p:cNvPr>
              <p:cNvSpPr/>
              <p:nvPr/>
            </p:nvSpPr>
            <p:spPr>
              <a:xfrm>
                <a:off x="3082416" y="7949379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13" name="object 134">
                <a:extLst>
                  <a:ext uri="{FF2B5EF4-FFF2-40B4-BE49-F238E27FC236}">
                    <a16:creationId xmlns:a16="http://schemas.microsoft.com/office/drawing/2014/main" id="{40F9D9D1-544B-456D-BA74-B98BF9F2BFED}"/>
                  </a:ext>
                </a:extLst>
              </p:cNvPr>
              <p:cNvSpPr/>
              <p:nvPr/>
            </p:nvSpPr>
            <p:spPr>
              <a:xfrm>
                <a:off x="3082416" y="7949379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14" name="object 135">
                <a:extLst>
                  <a:ext uri="{FF2B5EF4-FFF2-40B4-BE49-F238E27FC236}">
                    <a16:creationId xmlns:a16="http://schemas.microsoft.com/office/drawing/2014/main" id="{F0E45BC4-70A1-4C4C-8C23-9420EC11B889}"/>
                  </a:ext>
                </a:extLst>
              </p:cNvPr>
              <p:cNvSpPr/>
              <p:nvPr/>
            </p:nvSpPr>
            <p:spPr>
              <a:xfrm>
                <a:off x="3128010" y="7994973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15" name="object 136">
                <a:extLst>
                  <a:ext uri="{FF2B5EF4-FFF2-40B4-BE49-F238E27FC236}">
                    <a16:creationId xmlns:a16="http://schemas.microsoft.com/office/drawing/2014/main" id="{6849479D-0A9A-4C08-9959-7DEEDF79587F}"/>
                  </a:ext>
                </a:extLst>
              </p:cNvPr>
              <p:cNvSpPr/>
              <p:nvPr/>
            </p:nvSpPr>
            <p:spPr>
              <a:xfrm>
                <a:off x="3128010" y="7994973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16" name="object 137">
                <a:extLst>
                  <a:ext uri="{FF2B5EF4-FFF2-40B4-BE49-F238E27FC236}">
                    <a16:creationId xmlns:a16="http://schemas.microsoft.com/office/drawing/2014/main" id="{87D41319-114F-4958-8963-A6B238F92EBD}"/>
                  </a:ext>
                </a:extLst>
              </p:cNvPr>
              <p:cNvSpPr/>
              <p:nvPr/>
            </p:nvSpPr>
            <p:spPr>
              <a:xfrm>
                <a:off x="2350877" y="7384061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17" name="object 138">
                <a:extLst>
                  <a:ext uri="{FF2B5EF4-FFF2-40B4-BE49-F238E27FC236}">
                    <a16:creationId xmlns:a16="http://schemas.microsoft.com/office/drawing/2014/main" id="{E780EC09-FDF5-48E8-8B0A-957A0BE6EB7C}"/>
                  </a:ext>
                </a:extLst>
              </p:cNvPr>
              <p:cNvSpPr/>
              <p:nvPr/>
            </p:nvSpPr>
            <p:spPr>
              <a:xfrm>
                <a:off x="2350877" y="7384061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18" name="object 139">
                <a:extLst>
                  <a:ext uri="{FF2B5EF4-FFF2-40B4-BE49-F238E27FC236}">
                    <a16:creationId xmlns:a16="http://schemas.microsoft.com/office/drawing/2014/main" id="{5B8E74D2-1EB7-4300-A3F0-131379630AD5}"/>
                  </a:ext>
                </a:extLst>
              </p:cNvPr>
              <p:cNvSpPr/>
              <p:nvPr/>
            </p:nvSpPr>
            <p:spPr>
              <a:xfrm>
                <a:off x="2396472" y="7429656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19" name="object 140">
                <a:extLst>
                  <a:ext uri="{FF2B5EF4-FFF2-40B4-BE49-F238E27FC236}">
                    <a16:creationId xmlns:a16="http://schemas.microsoft.com/office/drawing/2014/main" id="{A5C3A8F6-77C9-4554-916E-B854F3E9B441}"/>
                  </a:ext>
                </a:extLst>
              </p:cNvPr>
              <p:cNvSpPr/>
              <p:nvPr/>
            </p:nvSpPr>
            <p:spPr>
              <a:xfrm>
                <a:off x="2396472" y="7429656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20" name="object 141">
                <a:extLst>
                  <a:ext uri="{FF2B5EF4-FFF2-40B4-BE49-F238E27FC236}">
                    <a16:creationId xmlns:a16="http://schemas.microsoft.com/office/drawing/2014/main" id="{76EF5505-A5C4-4906-847A-D41B98585375}"/>
                  </a:ext>
                </a:extLst>
              </p:cNvPr>
              <p:cNvSpPr/>
              <p:nvPr/>
            </p:nvSpPr>
            <p:spPr>
              <a:xfrm>
                <a:off x="2350877" y="7384061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21" name="object 142">
                <a:extLst>
                  <a:ext uri="{FF2B5EF4-FFF2-40B4-BE49-F238E27FC236}">
                    <a16:creationId xmlns:a16="http://schemas.microsoft.com/office/drawing/2014/main" id="{8FFD5B10-EFCA-4615-AD91-3FF81535F26B}"/>
                  </a:ext>
                </a:extLst>
              </p:cNvPr>
              <p:cNvSpPr/>
              <p:nvPr/>
            </p:nvSpPr>
            <p:spPr>
              <a:xfrm>
                <a:off x="2350877" y="7384061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22" name="object 143">
                <a:extLst>
                  <a:ext uri="{FF2B5EF4-FFF2-40B4-BE49-F238E27FC236}">
                    <a16:creationId xmlns:a16="http://schemas.microsoft.com/office/drawing/2014/main" id="{BE8C2583-E788-45F4-A718-0C0251637FC3}"/>
                  </a:ext>
                </a:extLst>
              </p:cNvPr>
              <p:cNvSpPr/>
              <p:nvPr/>
            </p:nvSpPr>
            <p:spPr>
              <a:xfrm>
                <a:off x="2396472" y="7429656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23" name="object 144">
                <a:extLst>
                  <a:ext uri="{FF2B5EF4-FFF2-40B4-BE49-F238E27FC236}">
                    <a16:creationId xmlns:a16="http://schemas.microsoft.com/office/drawing/2014/main" id="{43EF6F7F-96F0-4B4A-9A4D-E5C791C849E3}"/>
                  </a:ext>
                </a:extLst>
              </p:cNvPr>
              <p:cNvSpPr/>
              <p:nvPr/>
            </p:nvSpPr>
            <p:spPr>
              <a:xfrm>
                <a:off x="2396472" y="7429656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24" name="object 145">
                <a:extLst>
                  <a:ext uri="{FF2B5EF4-FFF2-40B4-BE49-F238E27FC236}">
                    <a16:creationId xmlns:a16="http://schemas.microsoft.com/office/drawing/2014/main" id="{8AD36C9A-3C50-4760-9035-9161E8F0ACE7}"/>
                  </a:ext>
                </a:extLst>
              </p:cNvPr>
              <p:cNvSpPr/>
              <p:nvPr/>
            </p:nvSpPr>
            <p:spPr>
              <a:xfrm>
                <a:off x="2350877" y="7384061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25" name="object 146">
                <a:extLst>
                  <a:ext uri="{FF2B5EF4-FFF2-40B4-BE49-F238E27FC236}">
                    <a16:creationId xmlns:a16="http://schemas.microsoft.com/office/drawing/2014/main" id="{13E1E6CE-F886-467C-8CB8-2B4CF79FE1C9}"/>
                  </a:ext>
                </a:extLst>
              </p:cNvPr>
              <p:cNvSpPr/>
              <p:nvPr/>
            </p:nvSpPr>
            <p:spPr>
              <a:xfrm>
                <a:off x="2350877" y="7384061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26" name="object 147">
                <a:extLst>
                  <a:ext uri="{FF2B5EF4-FFF2-40B4-BE49-F238E27FC236}">
                    <a16:creationId xmlns:a16="http://schemas.microsoft.com/office/drawing/2014/main" id="{15DB74BD-C164-4E68-82B2-58271AF40470}"/>
                  </a:ext>
                </a:extLst>
              </p:cNvPr>
              <p:cNvSpPr/>
              <p:nvPr/>
            </p:nvSpPr>
            <p:spPr>
              <a:xfrm>
                <a:off x="2396472" y="7429656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27" name="object 148">
                <a:extLst>
                  <a:ext uri="{FF2B5EF4-FFF2-40B4-BE49-F238E27FC236}">
                    <a16:creationId xmlns:a16="http://schemas.microsoft.com/office/drawing/2014/main" id="{12E5DF90-2FB1-4A1E-9BBB-466CCEC06320}"/>
                  </a:ext>
                </a:extLst>
              </p:cNvPr>
              <p:cNvSpPr/>
              <p:nvPr/>
            </p:nvSpPr>
            <p:spPr>
              <a:xfrm>
                <a:off x="2396472" y="7429656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28" name="object 149">
                <a:extLst>
                  <a:ext uri="{FF2B5EF4-FFF2-40B4-BE49-F238E27FC236}">
                    <a16:creationId xmlns:a16="http://schemas.microsoft.com/office/drawing/2014/main" id="{1A12FF56-C43C-4A54-9FE1-7E9CA3AE3AAC}"/>
                  </a:ext>
                </a:extLst>
              </p:cNvPr>
              <p:cNvSpPr/>
              <p:nvPr/>
            </p:nvSpPr>
            <p:spPr>
              <a:xfrm>
                <a:off x="2350877" y="7384061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29" name="object 150">
                <a:extLst>
                  <a:ext uri="{FF2B5EF4-FFF2-40B4-BE49-F238E27FC236}">
                    <a16:creationId xmlns:a16="http://schemas.microsoft.com/office/drawing/2014/main" id="{F230A72E-E877-4150-8633-DFC7458E9F2C}"/>
                  </a:ext>
                </a:extLst>
              </p:cNvPr>
              <p:cNvSpPr/>
              <p:nvPr/>
            </p:nvSpPr>
            <p:spPr>
              <a:xfrm>
                <a:off x="2350877" y="7384061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30" name="object 151">
                <a:extLst>
                  <a:ext uri="{FF2B5EF4-FFF2-40B4-BE49-F238E27FC236}">
                    <a16:creationId xmlns:a16="http://schemas.microsoft.com/office/drawing/2014/main" id="{846B9A63-DDBF-4CAB-98CB-1CEC9480595D}"/>
                  </a:ext>
                </a:extLst>
              </p:cNvPr>
              <p:cNvSpPr/>
              <p:nvPr/>
            </p:nvSpPr>
            <p:spPr>
              <a:xfrm>
                <a:off x="2396472" y="7429656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31" name="object 152">
                <a:extLst>
                  <a:ext uri="{FF2B5EF4-FFF2-40B4-BE49-F238E27FC236}">
                    <a16:creationId xmlns:a16="http://schemas.microsoft.com/office/drawing/2014/main" id="{C3B0D7BE-5801-4DE0-9A42-3CE0A52EF9A6}"/>
                  </a:ext>
                </a:extLst>
              </p:cNvPr>
              <p:cNvSpPr/>
              <p:nvPr/>
            </p:nvSpPr>
            <p:spPr>
              <a:xfrm>
                <a:off x="2396472" y="7429656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32" name="object 153">
                <a:extLst>
                  <a:ext uri="{FF2B5EF4-FFF2-40B4-BE49-F238E27FC236}">
                    <a16:creationId xmlns:a16="http://schemas.microsoft.com/office/drawing/2014/main" id="{3F3E9366-8DB3-4E93-A7CB-8F188B79EB85}"/>
                  </a:ext>
                </a:extLst>
              </p:cNvPr>
              <p:cNvSpPr/>
              <p:nvPr/>
            </p:nvSpPr>
            <p:spPr>
              <a:xfrm>
                <a:off x="3299913" y="2532033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33" name="object 154">
                <a:extLst>
                  <a:ext uri="{FF2B5EF4-FFF2-40B4-BE49-F238E27FC236}">
                    <a16:creationId xmlns:a16="http://schemas.microsoft.com/office/drawing/2014/main" id="{84C0DB17-7CDC-4ACE-BDFE-6AE2EC9578D9}"/>
                  </a:ext>
                </a:extLst>
              </p:cNvPr>
              <p:cNvSpPr/>
              <p:nvPr/>
            </p:nvSpPr>
            <p:spPr>
              <a:xfrm>
                <a:off x="3299913" y="2532033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34" name="object 155">
                <a:extLst>
                  <a:ext uri="{FF2B5EF4-FFF2-40B4-BE49-F238E27FC236}">
                    <a16:creationId xmlns:a16="http://schemas.microsoft.com/office/drawing/2014/main" id="{6408D439-FCFF-412C-9302-0CAC16E42C37}"/>
                  </a:ext>
                </a:extLst>
              </p:cNvPr>
              <p:cNvSpPr/>
              <p:nvPr/>
            </p:nvSpPr>
            <p:spPr>
              <a:xfrm>
                <a:off x="3345507" y="2577627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35" name="object 156">
                <a:extLst>
                  <a:ext uri="{FF2B5EF4-FFF2-40B4-BE49-F238E27FC236}">
                    <a16:creationId xmlns:a16="http://schemas.microsoft.com/office/drawing/2014/main" id="{240DEA7E-49EC-4D01-888F-70C101882B78}"/>
                  </a:ext>
                </a:extLst>
              </p:cNvPr>
              <p:cNvSpPr/>
              <p:nvPr/>
            </p:nvSpPr>
            <p:spPr>
              <a:xfrm>
                <a:off x="3345507" y="2577627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36" name="object 157">
                <a:extLst>
                  <a:ext uri="{FF2B5EF4-FFF2-40B4-BE49-F238E27FC236}">
                    <a16:creationId xmlns:a16="http://schemas.microsoft.com/office/drawing/2014/main" id="{15240804-A973-4D9C-A292-521642934365}"/>
                  </a:ext>
                </a:extLst>
              </p:cNvPr>
              <p:cNvSpPr/>
              <p:nvPr/>
            </p:nvSpPr>
            <p:spPr>
              <a:xfrm>
                <a:off x="2818086" y="4154878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37" name="object 158">
                <a:extLst>
                  <a:ext uri="{FF2B5EF4-FFF2-40B4-BE49-F238E27FC236}">
                    <a16:creationId xmlns:a16="http://schemas.microsoft.com/office/drawing/2014/main" id="{B14E96DA-14E0-4C95-82D8-FA4B32AD5030}"/>
                  </a:ext>
                </a:extLst>
              </p:cNvPr>
              <p:cNvSpPr/>
              <p:nvPr/>
            </p:nvSpPr>
            <p:spPr>
              <a:xfrm>
                <a:off x="2818086" y="4154878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38" name="object 159">
                <a:extLst>
                  <a:ext uri="{FF2B5EF4-FFF2-40B4-BE49-F238E27FC236}">
                    <a16:creationId xmlns:a16="http://schemas.microsoft.com/office/drawing/2014/main" id="{3A396CFA-2789-4ACD-B3C9-75125F768588}"/>
                  </a:ext>
                </a:extLst>
              </p:cNvPr>
              <p:cNvSpPr/>
              <p:nvPr/>
            </p:nvSpPr>
            <p:spPr>
              <a:xfrm>
                <a:off x="2863681" y="4200472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39" name="object 160">
                <a:extLst>
                  <a:ext uri="{FF2B5EF4-FFF2-40B4-BE49-F238E27FC236}">
                    <a16:creationId xmlns:a16="http://schemas.microsoft.com/office/drawing/2014/main" id="{D3C790B8-B6A8-47A6-94C9-65B0F4EED411}"/>
                  </a:ext>
                </a:extLst>
              </p:cNvPr>
              <p:cNvSpPr/>
              <p:nvPr/>
            </p:nvSpPr>
            <p:spPr>
              <a:xfrm>
                <a:off x="2863681" y="4200472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40" name="object 161">
                <a:extLst>
                  <a:ext uri="{FF2B5EF4-FFF2-40B4-BE49-F238E27FC236}">
                    <a16:creationId xmlns:a16="http://schemas.microsoft.com/office/drawing/2014/main" id="{52193A58-6C56-4C13-9E22-C8B3F5F30399}"/>
                  </a:ext>
                </a:extLst>
              </p:cNvPr>
              <p:cNvSpPr/>
              <p:nvPr/>
            </p:nvSpPr>
            <p:spPr>
              <a:xfrm>
                <a:off x="2823633" y="4139398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41" name="object 162">
                <a:extLst>
                  <a:ext uri="{FF2B5EF4-FFF2-40B4-BE49-F238E27FC236}">
                    <a16:creationId xmlns:a16="http://schemas.microsoft.com/office/drawing/2014/main" id="{B5258635-02E6-4915-A97E-F0A62F852C44}"/>
                  </a:ext>
                </a:extLst>
              </p:cNvPr>
              <p:cNvSpPr/>
              <p:nvPr/>
            </p:nvSpPr>
            <p:spPr>
              <a:xfrm>
                <a:off x="2823633" y="4139398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42" name="object 163">
                <a:extLst>
                  <a:ext uri="{FF2B5EF4-FFF2-40B4-BE49-F238E27FC236}">
                    <a16:creationId xmlns:a16="http://schemas.microsoft.com/office/drawing/2014/main" id="{5AFB7D84-83E6-4C08-B799-5F2AE12A740E}"/>
                  </a:ext>
                </a:extLst>
              </p:cNvPr>
              <p:cNvSpPr/>
              <p:nvPr/>
            </p:nvSpPr>
            <p:spPr>
              <a:xfrm>
                <a:off x="2869227" y="4184992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43" name="object 164">
                <a:extLst>
                  <a:ext uri="{FF2B5EF4-FFF2-40B4-BE49-F238E27FC236}">
                    <a16:creationId xmlns:a16="http://schemas.microsoft.com/office/drawing/2014/main" id="{1A1B82E1-1A14-421D-86F8-3D5C47B21E86}"/>
                  </a:ext>
                </a:extLst>
              </p:cNvPr>
              <p:cNvSpPr/>
              <p:nvPr/>
            </p:nvSpPr>
            <p:spPr>
              <a:xfrm>
                <a:off x="2869227" y="4184992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44" name="object 165">
                <a:extLst>
                  <a:ext uri="{FF2B5EF4-FFF2-40B4-BE49-F238E27FC236}">
                    <a16:creationId xmlns:a16="http://schemas.microsoft.com/office/drawing/2014/main" id="{B40D3595-261C-440C-8CDF-A23CB8F9300C}"/>
                  </a:ext>
                </a:extLst>
              </p:cNvPr>
              <p:cNvSpPr/>
              <p:nvPr/>
            </p:nvSpPr>
            <p:spPr>
              <a:xfrm>
                <a:off x="3427349" y="3753612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45" name="object 166">
                <a:extLst>
                  <a:ext uri="{FF2B5EF4-FFF2-40B4-BE49-F238E27FC236}">
                    <a16:creationId xmlns:a16="http://schemas.microsoft.com/office/drawing/2014/main" id="{DA404ACA-1511-4656-A624-C082BE10FE43}"/>
                  </a:ext>
                </a:extLst>
              </p:cNvPr>
              <p:cNvSpPr/>
              <p:nvPr/>
            </p:nvSpPr>
            <p:spPr>
              <a:xfrm>
                <a:off x="3427349" y="3753612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46" name="object 167">
                <a:extLst>
                  <a:ext uri="{FF2B5EF4-FFF2-40B4-BE49-F238E27FC236}">
                    <a16:creationId xmlns:a16="http://schemas.microsoft.com/office/drawing/2014/main" id="{DB9506FA-EB99-46E5-96F4-716E8E1C2E44}"/>
                  </a:ext>
                </a:extLst>
              </p:cNvPr>
              <p:cNvSpPr/>
              <p:nvPr/>
            </p:nvSpPr>
            <p:spPr>
              <a:xfrm>
                <a:off x="3472943" y="3799207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47" name="object 168">
                <a:extLst>
                  <a:ext uri="{FF2B5EF4-FFF2-40B4-BE49-F238E27FC236}">
                    <a16:creationId xmlns:a16="http://schemas.microsoft.com/office/drawing/2014/main" id="{BE71BE1B-6B79-43FB-BC1C-C1D94361F556}"/>
                  </a:ext>
                </a:extLst>
              </p:cNvPr>
              <p:cNvSpPr/>
              <p:nvPr/>
            </p:nvSpPr>
            <p:spPr>
              <a:xfrm>
                <a:off x="3472943" y="3799207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48" name="object 169">
                <a:extLst>
                  <a:ext uri="{FF2B5EF4-FFF2-40B4-BE49-F238E27FC236}">
                    <a16:creationId xmlns:a16="http://schemas.microsoft.com/office/drawing/2014/main" id="{91841F08-482B-4CEE-93B2-B26294AC83D4}"/>
                  </a:ext>
                </a:extLst>
              </p:cNvPr>
              <p:cNvSpPr/>
              <p:nvPr/>
            </p:nvSpPr>
            <p:spPr>
              <a:xfrm>
                <a:off x="3001857" y="1837103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49" name="object 170">
                <a:extLst>
                  <a:ext uri="{FF2B5EF4-FFF2-40B4-BE49-F238E27FC236}">
                    <a16:creationId xmlns:a16="http://schemas.microsoft.com/office/drawing/2014/main" id="{7A6A794D-0F88-417D-8610-0607ACB911A3}"/>
                  </a:ext>
                </a:extLst>
              </p:cNvPr>
              <p:cNvSpPr/>
              <p:nvPr/>
            </p:nvSpPr>
            <p:spPr>
              <a:xfrm>
                <a:off x="3001857" y="1837103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50" name="object 171">
                <a:extLst>
                  <a:ext uri="{FF2B5EF4-FFF2-40B4-BE49-F238E27FC236}">
                    <a16:creationId xmlns:a16="http://schemas.microsoft.com/office/drawing/2014/main" id="{3BC0D5FA-F003-409E-8558-121583D513D1}"/>
                  </a:ext>
                </a:extLst>
              </p:cNvPr>
              <p:cNvSpPr/>
              <p:nvPr/>
            </p:nvSpPr>
            <p:spPr>
              <a:xfrm>
                <a:off x="3047451" y="1882698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51" name="object 172">
                <a:extLst>
                  <a:ext uri="{FF2B5EF4-FFF2-40B4-BE49-F238E27FC236}">
                    <a16:creationId xmlns:a16="http://schemas.microsoft.com/office/drawing/2014/main" id="{DDE66A1F-C5A6-4B2C-AA92-2E9CA42D94CA}"/>
                  </a:ext>
                </a:extLst>
              </p:cNvPr>
              <p:cNvSpPr/>
              <p:nvPr/>
            </p:nvSpPr>
            <p:spPr>
              <a:xfrm>
                <a:off x="3047451" y="1882698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52" name="object 173">
                <a:extLst>
                  <a:ext uri="{FF2B5EF4-FFF2-40B4-BE49-F238E27FC236}">
                    <a16:creationId xmlns:a16="http://schemas.microsoft.com/office/drawing/2014/main" id="{D7529544-1600-4B4B-8037-CFAAD0B9B3AA}"/>
                  </a:ext>
                </a:extLst>
              </p:cNvPr>
              <p:cNvSpPr/>
              <p:nvPr/>
            </p:nvSpPr>
            <p:spPr>
              <a:xfrm>
                <a:off x="2933534" y="6645567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53" name="object 174">
                <a:extLst>
                  <a:ext uri="{FF2B5EF4-FFF2-40B4-BE49-F238E27FC236}">
                    <a16:creationId xmlns:a16="http://schemas.microsoft.com/office/drawing/2014/main" id="{4D78ECCB-319C-4553-95D9-6857D047AA53}"/>
                  </a:ext>
                </a:extLst>
              </p:cNvPr>
              <p:cNvSpPr/>
              <p:nvPr/>
            </p:nvSpPr>
            <p:spPr>
              <a:xfrm>
                <a:off x="2933534" y="6645567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54" name="object 175">
                <a:extLst>
                  <a:ext uri="{FF2B5EF4-FFF2-40B4-BE49-F238E27FC236}">
                    <a16:creationId xmlns:a16="http://schemas.microsoft.com/office/drawing/2014/main" id="{4CA2AA13-F451-488F-B232-C4EAA6525E24}"/>
                  </a:ext>
                </a:extLst>
              </p:cNvPr>
              <p:cNvSpPr/>
              <p:nvPr/>
            </p:nvSpPr>
            <p:spPr>
              <a:xfrm>
                <a:off x="2979128" y="6691161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55" name="object 176">
                <a:extLst>
                  <a:ext uri="{FF2B5EF4-FFF2-40B4-BE49-F238E27FC236}">
                    <a16:creationId xmlns:a16="http://schemas.microsoft.com/office/drawing/2014/main" id="{FDF0D1F5-33D1-4106-BB14-A1F19AB8CC2F}"/>
                  </a:ext>
                </a:extLst>
              </p:cNvPr>
              <p:cNvSpPr/>
              <p:nvPr/>
            </p:nvSpPr>
            <p:spPr>
              <a:xfrm>
                <a:off x="2979128" y="6691161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56" name="object 177">
                <a:extLst>
                  <a:ext uri="{FF2B5EF4-FFF2-40B4-BE49-F238E27FC236}">
                    <a16:creationId xmlns:a16="http://schemas.microsoft.com/office/drawing/2014/main" id="{2860AB22-4216-493C-BCF0-C5602927EAF7}"/>
                  </a:ext>
                </a:extLst>
              </p:cNvPr>
              <p:cNvSpPr/>
              <p:nvPr/>
            </p:nvSpPr>
            <p:spPr>
              <a:xfrm>
                <a:off x="4111235" y="4036974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57" name="object 178">
                <a:extLst>
                  <a:ext uri="{FF2B5EF4-FFF2-40B4-BE49-F238E27FC236}">
                    <a16:creationId xmlns:a16="http://schemas.microsoft.com/office/drawing/2014/main" id="{11E933C5-F4C5-4EEF-B6E9-FB06B3D5CCFB}"/>
                  </a:ext>
                </a:extLst>
              </p:cNvPr>
              <p:cNvSpPr/>
              <p:nvPr/>
            </p:nvSpPr>
            <p:spPr>
              <a:xfrm>
                <a:off x="4111235" y="4036974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58" name="object 179">
                <a:extLst>
                  <a:ext uri="{FF2B5EF4-FFF2-40B4-BE49-F238E27FC236}">
                    <a16:creationId xmlns:a16="http://schemas.microsoft.com/office/drawing/2014/main" id="{1226634D-1FBF-4FDE-8BCB-295959A0A488}"/>
                  </a:ext>
                </a:extLst>
              </p:cNvPr>
              <p:cNvSpPr/>
              <p:nvPr/>
            </p:nvSpPr>
            <p:spPr>
              <a:xfrm>
                <a:off x="4156830" y="4082568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59" name="object 180">
                <a:extLst>
                  <a:ext uri="{FF2B5EF4-FFF2-40B4-BE49-F238E27FC236}">
                    <a16:creationId xmlns:a16="http://schemas.microsoft.com/office/drawing/2014/main" id="{8A95CE42-B5C2-40E2-8149-78D61D52855B}"/>
                  </a:ext>
                </a:extLst>
              </p:cNvPr>
              <p:cNvSpPr/>
              <p:nvPr/>
            </p:nvSpPr>
            <p:spPr>
              <a:xfrm>
                <a:off x="4156830" y="4082568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60" name="object 181">
                <a:extLst>
                  <a:ext uri="{FF2B5EF4-FFF2-40B4-BE49-F238E27FC236}">
                    <a16:creationId xmlns:a16="http://schemas.microsoft.com/office/drawing/2014/main" id="{0DB08830-FAC0-4B48-9432-7369A947E624}"/>
                  </a:ext>
                </a:extLst>
              </p:cNvPr>
              <p:cNvSpPr/>
              <p:nvPr/>
            </p:nvSpPr>
            <p:spPr>
              <a:xfrm>
                <a:off x="4111235" y="4036974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61" name="object 182">
                <a:extLst>
                  <a:ext uri="{FF2B5EF4-FFF2-40B4-BE49-F238E27FC236}">
                    <a16:creationId xmlns:a16="http://schemas.microsoft.com/office/drawing/2014/main" id="{5EDAFDB1-0ED7-4255-B73D-5EDCB1B667E2}"/>
                  </a:ext>
                </a:extLst>
              </p:cNvPr>
              <p:cNvSpPr/>
              <p:nvPr/>
            </p:nvSpPr>
            <p:spPr>
              <a:xfrm>
                <a:off x="4111235" y="4036974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62" name="object 183">
                <a:extLst>
                  <a:ext uri="{FF2B5EF4-FFF2-40B4-BE49-F238E27FC236}">
                    <a16:creationId xmlns:a16="http://schemas.microsoft.com/office/drawing/2014/main" id="{26AE09FE-A43B-4C65-B5A7-3DA3E2E817D8}"/>
                  </a:ext>
                </a:extLst>
              </p:cNvPr>
              <p:cNvSpPr/>
              <p:nvPr/>
            </p:nvSpPr>
            <p:spPr>
              <a:xfrm>
                <a:off x="4156830" y="4082568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63" name="object 184">
                <a:extLst>
                  <a:ext uri="{FF2B5EF4-FFF2-40B4-BE49-F238E27FC236}">
                    <a16:creationId xmlns:a16="http://schemas.microsoft.com/office/drawing/2014/main" id="{7289D370-1AED-45E5-957D-BB164F43447E}"/>
                  </a:ext>
                </a:extLst>
              </p:cNvPr>
              <p:cNvSpPr/>
              <p:nvPr/>
            </p:nvSpPr>
            <p:spPr>
              <a:xfrm>
                <a:off x="4156830" y="4082568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64" name="object 185">
                <a:extLst>
                  <a:ext uri="{FF2B5EF4-FFF2-40B4-BE49-F238E27FC236}">
                    <a16:creationId xmlns:a16="http://schemas.microsoft.com/office/drawing/2014/main" id="{2CD870F2-37A1-4E4E-B5E4-6A581A2E07D0}"/>
                  </a:ext>
                </a:extLst>
              </p:cNvPr>
              <p:cNvSpPr/>
              <p:nvPr/>
            </p:nvSpPr>
            <p:spPr>
              <a:xfrm>
                <a:off x="4111235" y="4036974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65" name="object 186">
                <a:extLst>
                  <a:ext uri="{FF2B5EF4-FFF2-40B4-BE49-F238E27FC236}">
                    <a16:creationId xmlns:a16="http://schemas.microsoft.com/office/drawing/2014/main" id="{4668CFD1-76CC-4461-B514-ED7DA0831A7A}"/>
                  </a:ext>
                </a:extLst>
              </p:cNvPr>
              <p:cNvSpPr/>
              <p:nvPr/>
            </p:nvSpPr>
            <p:spPr>
              <a:xfrm>
                <a:off x="4111235" y="4036974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66" name="object 187">
                <a:extLst>
                  <a:ext uri="{FF2B5EF4-FFF2-40B4-BE49-F238E27FC236}">
                    <a16:creationId xmlns:a16="http://schemas.microsoft.com/office/drawing/2014/main" id="{E2BBA428-EAF2-43CA-979D-BC46EAA924BA}"/>
                  </a:ext>
                </a:extLst>
              </p:cNvPr>
              <p:cNvSpPr/>
              <p:nvPr/>
            </p:nvSpPr>
            <p:spPr>
              <a:xfrm>
                <a:off x="4156830" y="4082568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67" name="object 188">
                <a:extLst>
                  <a:ext uri="{FF2B5EF4-FFF2-40B4-BE49-F238E27FC236}">
                    <a16:creationId xmlns:a16="http://schemas.microsoft.com/office/drawing/2014/main" id="{016DFDD0-B46F-4E69-A45B-C87E477D6B04}"/>
                  </a:ext>
                </a:extLst>
              </p:cNvPr>
              <p:cNvSpPr/>
              <p:nvPr/>
            </p:nvSpPr>
            <p:spPr>
              <a:xfrm>
                <a:off x="4156830" y="4082568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68" name="object 189">
                <a:extLst>
                  <a:ext uri="{FF2B5EF4-FFF2-40B4-BE49-F238E27FC236}">
                    <a16:creationId xmlns:a16="http://schemas.microsoft.com/office/drawing/2014/main" id="{741A1591-B7D4-4C99-AA65-7CA8A2E50D4C}"/>
                  </a:ext>
                </a:extLst>
              </p:cNvPr>
              <p:cNvSpPr/>
              <p:nvPr/>
            </p:nvSpPr>
            <p:spPr>
              <a:xfrm>
                <a:off x="2484320" y="9185269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69" name="object 190">
                <a:extLst>
                  <a:ext uri="{FF2B5EF4-FFF2-40B4-BE49-F238E27FC236}">
                    <a16:creationId xmlns:a16="http://schemas.microsoft.com/office/drawing/2014/main" id="{C5019022-7CF1-484A-8E46-C3C00D0CDF9E}"/>
                  </a:ext>
                </a:extLst>
              </p:cNvPr>
              <p:cNvSpPr/>
              <p:nvPr/>
            </p:nvSpPr>
            <p:spPr>
              <a:xfrm>
                <a:off x="2484320" y="9185269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70" name="object 191">
                <a:extLst>
                  <a:ext uri="{FF2B5EF4-FFF2-40B4-BE49-F238E27FC236}">
                    <a16:creationId xmlns:a16="http://schemas.microsoft.com/office/drawing/2014/main" id="{DD6DFE3A-6C6F-4D57-970E-F5E7AAD7F68D}"/>
                  </a:ext>
                </a:extLst>
              </p:cNvPr>
              <p:cNvSpPr/>
              <p:nvPr/>
            </p:nvSpPr>
            <p:spPr>
              <a:xfrm>
                <a:off x="2529915" y="9230864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71" name="object 192">
                <a:extLst>
                  <a:ext uri="{FF2B5EF4-FFF2-40B4-BE49-F238E27FC236}">
                    <a16:creationId xmlns:a16="http://schemas.microsoft.com/office/drawing/2014/main" id="{406E12C2-FADB-48DE-8B11-0451CC0E640C}"/>
                  </a:ext>
                </a:extLst>
              </p:cNvPr>
              <p:cNvSpPr/>
              <p:nvPr/>
            </p:nvSpPr>
            <p:spPr>
              <a:xfrm>
                <a:off x="2529915" y="9230864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72" name="object 193">
                <a:extLst>
                  <a:ext uri="{FF2B5EF4-FFF2-40B4-BE49-F238E27FC236}">
                    <a16:creationId xmlns:a16="http://schemas.microsoft.com/office/drawing/2014/main" id="{80ABAD13-DCDC-4BAE-BD5D-71D4F08828C8}"/>
                  </a:ext>
                </a:extLst>
              </p:cNvPr>
              <p:cNvSpPr/>
              <p:nvPr/>
            </p:nvSpPr>
            <p:spPr>
              <a:xfrm>
                <a:off x="3299913" y="2532033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73" name="object 194">
                <a:extLst>
                  <a:ext uri="{FF2B5EF4-FFF2-40B4-BE49-F238E27FC236}">
                    <a16:creationId xmlns:a16="http://schemas.microsoft.com/office/drawing/2014/main" id="{82313A08-09DC-436D-BD7C-2C8ABE430DE5}"/>
                  </a:ext>
                </a:extLst>
              </p:cNvPr>
              <p:cNvSpPr/>
              <p:nvPr/>
            </p:nvSpPr>
            <p:spPr>
              <a:xfrm>
                <a:off x="3299913" y="2532033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74" name="object 195">
                <a:extLst>
                  <a:ext uri="{FF2B5EF4-FFF2-40B4-BE49-F238E27FC236}">
                    <a16:creationId xmlns:a16="http://schemas.microsoft.com/office/drawing/2014/main" id="{9D3245D3-242D-47C6-BE15-B1AC4B39FD22}"/>
                  </a:ext>
                </a:extLst>
              </p:cNvPr>
              <p:cNvSpPr/>
              <p:nvPr/>
            </p:nvSpPr>
            <p:spPr>
              <a:xfrm>
                <a:off x="3345507" y="2577627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75" name="object 196">
                <a:extLst>
                  <a:ext uri="{FF2B5EF4-FFF2-40B4-BE49-F238E27FC236}">
                    <a16:creationId xmlns:a16="http://schemas.microsoft.com/office/drawing/2014/main" id="{A3E9A50A-5332-4C76-B77A-1FDF4C2C93FE}"/>
                  </a:ext>
                </a:extLst>
              </p:cNvPr>
              <p:cNvSpPr/>
              <p:nvPr/>
            </p:nvSpPr>
            <p:spPr>
              <a:xfrm>
                <a:off x="3345507" y="2577627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76" name="object 197">
                <a:extLst>
                  <a:ext uri="{FF2B5EF4-FFF2-40B4-BE49-F238E27FC236}">
                    <a16:creationId xmlns:a16="http://schemas.microsoft.com/office/drawing/2014/main" id="{96A08EA4-2120-4A33-9FA0-9F16FA32B95C}"/>
                  </a:ext>
                </a:extLst>
              </p:cNvPr>
              <p:cNvSpPr/>
              <p:nvPr/>
            </p:nvSpPr>
            <p:spPr>
              <a:xfrm>
                <a:off x="2963570" y="1839272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77" name="object 198">
                <a:extLst>
                  <a:ext uri="{FF2B5EF4-FFF2-40B4-BE49-F238E27FC236}">
                    <a16:creationId xmlns:a16="http://schemas.microsoft.com/office/drawing/2014/main" id="{1FE82096-FEA3-42E3-9C72-484FCF39001A}"/>
                  </a:ext>
                </a:extLst>
              </p:cNvPr>
              <p:cNvSpPr/>
              <p:nvPr/>
            </p:nvSpPr>
            <p:spPr>
              <a:xfrm>
                <a:off x="2963570" y="1839272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78" name="object 199">
                <a:extLst>
                  <a:ext uri="{FF2B5EF4-FFF2-40B4-BE49-F238E27FC236}">
                    <a16:creationId xmlns:a16="http://schemas.microsoft.com/office/drawing/2014/main" id="{96951555-A40D-45F3-9417-BB3A3B60CE18}"/>
                  </a:ext>
                </a:extLst>
              </p:cNvPr>
              <p:cNvSpPr/>
              <p:nvPr/>
            </p:nvSpPr>
            <p:spPr>
              <a:xfrm>
                <a:off x="3009164" y="1884866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79" name="object 200">
                <a:extLst>
                  <a:ext uri="{FF2B5EF4-FFF2-40B4-BE49-F238E27FC236}">
                    <a16:creationId xmlns:a16="http://schemas.microsoft.com/office/drawing/2014/main" id="{9BCEFA36-144A-4A57-9ACF-78724A08187D}"/>
                  </a:ext>
                </a:extLst>
              </p:cNvPr>
              <p:cNvSpPr/>
              <p:nvPr/>
            </p:nvSpPr>
            <p:spPr>
              <a:xfrm>
                <a:off x="3009164" y="1884866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80" name="object 201">
                <a:extLst>
                  <a:ext uri="{FF2B5EF4-FFF2-40B4-BE49-F238E27FC236}">
                    <a16:creationId xmlns:a16="http://schemas.microsoft.com/office/drawing/2014/main" id="{B9B758A2-8246-4F60-BBBA-C4A4B5241DB8}"/>
                  </a:ext>
                </a:extLst>
              </p:cNvPr>
              <p:cNvSpPr/>
              <p:nvPr/>
            </p:nvSpPr>
            <p:spPr>
              <a:xfrm>
                <a:off x="2882999" y="6085610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81" name="object 202">
                <a:extLst>
                  <a:ext uri="{FF2B5EF4-FFF2-40B4-BE49-F238E27FC236}">
                    <a16:creationId xmlns:a16="http://schemas.microsoft.com/office/drawing/2014/main" id="{58DB972F-CCB7-4B57-9136-B1CE2CE5D84F}"/>
                  </a:ext>
                </a:extLst>
              </p:cNvPr>
              <p:cNvSpPr/>
              <p:nvPr/>
            </p:nvSpPr>
            <p:spPr>
              <a:xfrm>
                <a:off x="2882999" y="6085610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82" name="object 203">
                <a:extLst>
                  <a:ext uri="{FF2B5EF4-FFF2-40B4-BE49-F238E27FC236}">
                    <a16:creationId xmlns:a16="http://schemas.microsoft.com/office/drawing/2014/main" id="{024312A6-50C6-4C85-ABC2-C0B33D60B483}"/>
                  </a:ext>
                </a:extLst>
              </p:cNvPr>
              <p:cNvSpPr/>
              <p:nvPr/>
            </p:nvSpPr>
            <p:spPr>
              <a:xfrm>
                <a:off x="2928594" y="6131204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83" name="object 204">
                <a:extLst>
                  <a:ext uri="{FF2B5EF4-FFF2-40B4-BE49-F238E27FC236}">
                    <a16:creationId xmlns:a16="http://schemas.microsoft.com/office/drawing/2014/main" id="{1A7D01BD-E0EC-43E0-AB21-D514B0B9E0A6}"/>
                  </a:ext>
                </a:extLst>
              </p:cNvPr>
              <p:cNvSpPr/>
              <p:nvPr/>
            </p:nvSpPr>
            <p:spPr>
              <a:xfrm>
                <a:off x="2928594" y="6131204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84" name="object 205">
                <a:extLst>
                  <a:ext uri="{FF2B5EF4-FFF2-40B4-BE49-F238E27FC236}">
                    <a16:creationId xmlns:a16="http://schemas.microsoft.com/office/drawing/2014/main" id="{58B62E3A-C06A-44C8-A622-54DCAE091EEE}"/>
                  </a:ext>
                </a:extLst>
              </p:cNvPr>
              <p:cNvSpPr/>
              <p:nvPr/>
            </p:nvSpPr>
            <p:spPr>
              <a:xfrm>
                <a:off x="2697742" y="10249660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85" name="object 206">
                <a:extLst>
                  <a:ext uri="{FF2B5EF4-FFF2-40B4-BE49-F238E27FC236}">
                    <a16:creationId xmlns:a16="http://schemas.microsoft.com/office/drawing/2014/main" id="{015E94B5-EC50-4E00-AAC1-D90D3C8C6CA9}"/>
                  </a:ext>
                </a:extLst>
              </p:cNvPr>
              <p:cNvSpPr/>
              <p:nvPr/>
            </p:nvSpPr>
            <p:spPr>
              <a:xfrm>
                <a:off x="2697742" y="10249660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86" name="object 207">
                <a:extLst>
                  <a:ext uri="{FF2B5EF4-FFF2-40B4-BE49-F238E27FC236}">
                    <a16:creationId xmlns:a16="http://schemas.microsoft.com/office/drawing/2014/main" id="{DDF4CF1B-44E1-48FC-BF1A-C337321279D0}"/>
                  </a:ext>
                </a:extLst>
              </p:cNvPr>
              <p:cNvSpPr/>
              <p:nvPr/>
            </p:nvSpPr>
            <p:spPr>
              <a:xfrm>
                <a:off x="2743336" y="10295254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87" name="object 208">
                <a:extLst>
                  <a:ext uri="{FF2B5EF4-FFF2-40B4-BE49-F238E27FC236}">
                    <a16:creationId xmlns:a16="http://schemas.microsoft.com/office/drawing/2014/main" id="{519BE896-6478-4CF1-83D2-545B8F8A7D97}"/>
                  </a:ext>
                </a:extLst>
              </p:cNvPr>
              <p:cNvSpPr/>
              <p:nvPr/>
            </p:nvSpPr>
            <p:spPr>
              <a:xfrm>
                <a:off x="2743336" y="10295254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88" name="object 209">
                <a:extLst>
                  <a:ext uri="{FF2B5EF4-FFF2-40B4-BE49-F238E27FC236}">
                    <a16:creationId xmlns:a16="http://schemas.microsoft.com/office/drawing/2014/main" id="{C487DF1C-0972-4FF6-ADA6-8572592B0ED6}"/>
                  </a:ext>
                </a:extLst>
              </p:cNvPr>
              <p:cNvSpPr/>
              <p:nvPr/>
            </p:nvSpPr>
            <p:spPr>
              <a:xfrm>
                <a:off x="3896908" y="2147548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89" name="object 210">
                <a:extLst>
                  <a:ext uri="{FF2B5EF4-FFF2-40B4-BE49-F238E27FC236}">
                    <a16:creationId xmlns:a16="http://schemas.microsoft.com/office/drawing/2014/main" id="{43D2619F-DB0E-492B-AC52-C3AA6EFEC994}"/>
                  </a:ext>
                </a:extLst>
              </p:cNvPr>
              <p:cNvSpPr/>
              <p:nvPr/>
            </p:nvSpPr>
            <p:spPr>
              <a:xfrm>
                <a:off x="3896908" y="2147548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90" name="object 211">
                <a:extLst>
                  <a:ext uri="{FF2B5EF4-FFF2-40B4-BE49-F238E27FC236}">
                    <a16:creationId xmlns:a16="http://schemas.microsoft.com/office/drawing/2014/main" id="{734E99EB-E269-456A-AD5A-6D2DB5E422A8}"/>
                  </a:ext>
                </a:extLst>
              </p:cNvPr>
              <p:cNvSpPr/>
              <p:nvPr/>
            </p:nvSpPr>
            <p:spPr>
              <a:xfrm>
                <a:off x="3942502" y="2193142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E3E92A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91" name="object 212">
                <a:extLst>
                  <a:ext uri="{FF2B5EF4-FFF2-40B4-BE49-F238E27FC236}">
                    <a16:creationId xmlns:a16="http://schemas.microsoft.com/office/drawing/2014/main" id="{89982E32-AE3E-43D1-8C1A-15BC024586F5}"/>
                  </a:ext>
                </a:extLst>
              </p:cNvPr>
              <p:cNvSpPr/>
              <p:nvPr/>
            </p:nvSpPr>
            <p:spPr>
              <a:xfrm>
                <a:off x="3942502" y="2193142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92" name="object 213">
                <a:extLst>
                  <a:ext uri="{FF2B5EF4-FFF2-40B4-BE49-F238E27FC236}">
                    <a16:creationId xmlns:a16="http://schemas.microsoft.com/office/drawing/2014/main" id="{C6F95B59-5B88-41ED-9B7B-ACF2BA009C00}"/>
                  </a:ext>
                </a:extLst>
              </p:cNvPr>
              <p:cNvSpPr/>
              <p:nvPr/>
            </p:nvSpPr>
            <p:spPr>
              <a:xfrm>
                <a:off x="2561323" y="7728416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1C90E8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93" name="object 214">
                <a:extLst>
                  <a:ext uri="{FF2B5EF4-FFF2-40B4-BE49-F238E27FC236}">
                    <a16:creationId xmlns:a16="http://schemas.microsoft.com/office/drawing/2014/main" id="{F2F7C6DD-9912-42FC-B09C-B925D90986A3}"/>
                  </a:ext>
                </a:extLst>
              </p:cNvPr>
              <p:cNvSpPr/>
              <p:nvPr/>
            </p:nvSpPr>
            <p:spPr>
              <a:xfrm>
                <a:off x="2561323" y="7728416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94" name="object 215">
                <a:extLst>
                  <a:ext uri="{FF2B5EF4-FFF2-40B4-BE49-F238E27FC236}">
                    <a16:creationId xmlns:a16="http://schemas.microsoft.com/office/drawing/2014/main" id="{D2166C33-9588-45E4-8475-1053D400736D}"/>
                  </a:ext>
                </a:extLst>
              </p:cNvPr>
              <p:cNvSpPr/>
              <p:nvPr/>
            </p:nvSpPr>
            <p:spPr>
              <a:xfrm>
                <a:off x="2606917" y="7774010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1C90E8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95" name="object 216">
                <a:extLst>
                  <a:ext uri="{FF2B5EF4-FFF2-40B4-BE49-F238E27FC236}">
                    <a16:creationId xmlns:a16="http://schemas.microsoft.com/office/drawing/2014/main" id="{9190AD51-ABAF-4B41-8E19-F7DCE381AA7B}"/>
                  </a:ext>
                </a:extLst>
              </p:cNvPr>
              <p:cNvSpPr/>
              <p:nvPr/>
            </p:nvSpPr>
            <p:spPr>
              <a:xfrm>
                <a:off x="2606917" y="7774010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96" name="object 217">
                <a:extLst>
                  <a:ext uri="{FF2B5EF4-FFF2-40B4-BE49-F238E27FC236}">
                    <a16:creationId xmlns:a16="http://schemas.microsoft.com/office/drawing/2014/main" id="{BDA7571D-01B4-4AB8-8FAE-6ADEF3134FBD}"/>
                  </a:ext>
                </a:extLst>
              </p:cNvPr>
              <p:cNvSpPr/>
              <p:nvPr/>
            </p:nvSpPr>
            <p:spPr>
              <a:xfrm>
                <a:off x="3299913" y="2532033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1C90E8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97" name="object 218">
                <a:extLst>
                  <a:ext uri="{FF2B5EF4-FFF2-40B4-BE49-F238E27FC236}">
                    <a16:creationId xmlns:a16="http://schemas.microsoft.com/office/drawing/2014/main" id="{2A6395FF-2E38-49E1-AE54-A165CB4E1D0F}"/>
                  </a:ext>
                </a:extLst>
              </p:cNvPr>
              <p:cNvSpPr/>
              <p:nvPr/>
            </p:nvSpPr>
            <p:spPr>
              <a:xfrm>
                <a:off x="3299913" y="2532033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98" name="object 219">
                <a:extLst>
                  <a:ext uri="{FF2B5EF4-FFF2-40B4-BE49-F238E27FC236}">
                    <a16:creationId xmlns:a16="http://schemas.microsoft.com/office/drawing/2014/main" id="{567F1C9D-2DDF-4FF6-ADA7-C3CEC6890451}"/>
                  </a:ext>
                </a:extLst>
              </p:cNvPr>
              <p:cNvSpPr/>
              <p:nvPr/>
            </p:nvSpPr>
            <p:spPr>
              <a:xfrm>
                <a:off x="3345507" y="2577627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1C90E8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499" name="object 220">
                <a:extLst>
                  <a:ext uri="{FF2B5EF4-FFF2-40B4-BE49-F238E27FC236}">
                    <a16:creationId xmlns:a16="http://schemas.microsoft.com/office/drawing/2014/main" id="{27DF2B63-C684-4BFF-9920-41FFB29195B2}"/>
                  </a:ext>
                </a:extLst>
              </p:cNvPr>
              <p:cNvSpPr/>
              <p:nvPr/>
            </p:nvSpPr>
            <p:spPr>
              <a:xfrm>
                <a:off x="3345507" y="2577627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00" name="object 221">
                <a:extLst>
                  <a:ext uri="{FF2B5EF4-FFF2-40B4-BE49-F238E27FC236}">
                    <a16:creationId xmlns:a16="http://schemas.microsoft.com/office/drawing/2014/main" id="{04F41D62-0176-4E8E-AC45-061A9906F75A}"/>
                  </a:ext>
                </a:extLst>
              </p:cNvPr>
              <p:cNvSpPr/>
              <p:nvPr/>
            </p:nvSpPr>
            <p:spPr>
              <a:xfrm>
                <a:off x="3082416" y="7949379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1C90E8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01" name="object 222">
                <a:extLst>
                  <a:ext uri="{FF2B5EF4-FFF2-40B4-BE49-F238E27FC236}">
                    <a16:creationId xmlns:a16="http://schemas.microsoft.com/office/drawing/2014/main" id="{4CD2B0F4-E539-41D5-8A2A-5D7B87ECB123}"/>
                  </a:ext>
                </a:extLst>
              </p:cNvPr>
              <p:cNvSpPr/>
              <p:nvPr/>
            </p:nvSpPr>
            <p:spPr>
              <a:xfrm>
                <a:off x="3082416" y="7949379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02" name="object 223">
                <a:extLst>
                  <a:ext uri="{FF2B5EF4-FFF2-40B4-BE49-F238E27FC236}">
                    <a16:creationId xmlns:a16="http://schemas.microsoft.com/office/drawing/2014/main" id="{06468D44-B222-4516-A228-9AC1701D0F83}"/>
                  </a:ext>
                </a:extLst>
              </p:cNvPr>
              <p:cNvSpPr/>
              <p:nvPr/>
            </p:nvSpPr>
            <p:spPr>
              <a:xfrm>
                <a:off x="3128010" y="7994973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1C90E8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03" name="object 224">
                <a:extLst>
                  <a:ext uri="{FF2B5EF4-FFF2-40B4-BE49-F238E27FC236}">
                    <a16:creationId xmlns:a16="http://schemas.microsoft.com/office/drawing/2014/main" id="{450F8D67-42F0-4360-BD8A-CC33A187A6D0}"/>
                  </a:ext>
                </a:extLst>
              </p:cNvPr>
              <p:cNvSpPr/>
              <p:nvPr/>
            </p:nvSpPr>
            <p:spPr>
              <a:xfrm>
                <a:off x="3128010" y="7994973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04" name="object 225">
                <a:extLst>
                  <a:ext uri="{FF2B5EF4-FFF2-40B4-BE49-F238E27FC236}">
                    <a16:creationId xmlns:a16="http://schemas.microsoft.com/office/drawing/2014/main" id="{83D01851-B4D8-40BC-A28B-43758A9EFBDA}"/>
                  </a:ext>
                </a:extLst>
              </p:cNvPr>
              <p:cNvSpPr/>
              <p:nvPr/>
            </p:nvSpPr>
            <p:spPr>
              <a:xfrm>
                <a:off x="3826495" y="2547841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1C90E8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05" name="object 226">
                <a:extLst>
                  <a:ext uri="{FF2B5EF4-FFF2-40B4-BE49-F238E27FC236}">
                    <a16:creationId xmlns:a16="http://schemas.microsoft.com/office/drawing/2014/main" id="{91886B0C-8335-4B0B-AC0C-DB6BE4B8F0F3}"/>
                  </a:ext>
                </a:extLst>
              </p:cNvPr>
              <p:cNvSpPr/>
              <p:nvPr/>
            </p:nvSpPr>
            <p:spPr>
              <a:xfrm>
                <a:off x="3826495" y="2547841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06" name="object 227">
                <a:extLst>
                  <a:ext uri="{FF2B5EF4-FFF2-40B4-BE49-F238E27FC236}">
                    <a16:creationId xmlns:a16="http://schemas.microsoft.com/office/drawing/2014/main" id="{7D6BF3E1-B24F-44C3-BA0F-459E996790B7}"/>
                  </a:ext>
                </a:extLst>
              </p:cNvPr>
              <p:cNvSpPr/>
              <p:nvPr/>
            </p:nvSpPr>
            <p:spPr>
              <a:xfrm>
                <a:off x="3872089" y="2593435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1C90E8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07" name="object 228">
                <a:extLst>
                  <a:ext uri="{FF2B5EF4-FFF2-40B4-BE49-F238E27FC236}">
                    <a16:creationId xmlns:a16="http://schemas.microsoft.com/office/drawing/2014/main" id="{5FABE86A-9A9A-4484-A391-C2CD466F4400}"/>
                  </a:ext>
                </a:extLst>
              </p:cNvPr>
              <p:cNvSpPr/>
              <p:nvPr/>
            </p:nvSpPr>
            <p:spPr>
              <a:xfrm>
                <a:off x="3872089" y="2593435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08" name="object 229">
                <a:extLst>
                  <a:ext uri="{FF2B5EF4-FFF2-40B4-BE49-F238E27FC236}">
                    <a16:creationId xmlns:a16="http://schemas.microsoft.com/office/drawing/2014/main" id="{F6B6BC48-D99D-4E96-9360-40CFB1E328C3}"/>
                  </a:ext>
                </a:extLst>
              </p:cNvPr>
              <p:cNvSpPr/>
              <p:nvPr/>
            </p:nvSpPr>
            <p:spPr>
              <a:xfrm>
                <a:off x="3082416" y="7949379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BB75E4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09" name="object 230">
                <a:extLst>
                  <a:ext uri="{FF2B5EF4-FFF2-40B4-BE49-F238E27FC236}">
                    <a16:creationId xmlns:a16="http://schemas.microsoft.com/office/drawing/2014/main" id="{1AD3564E-4E52-44D3-AF6F-7BE91D6BDCF3}"/>
                  </a:ext>
                </a:extLst>
              </p:cNvPr>
              <p:cNvSpPr/>
              <p:nvPr/>
            </p:nvSpPr>
            <p:spPr>
              <a:xfrm>
                <a:off x="3082416" y="7949379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10" name="object 231">
                <a:extLst>
                  <a:ext uri="{FF2B5EF4-FFF2-40B4-BE49-F238E27FC236}">
                    <a16:creationId xmlns:a16="http://schemas.microsoft.com/office/drawing/2014/main" id="{B402728B-6F3A-4A2A-B3F4-B939BA73B4E8}"/>
                  </a:ext>
                </a:extLst>
              </p:cNvPr>
              <p:cNvSpPr/>
              <p:nvPr/>
            </p:nvSpPr>
            <p:spPr>
              <a:xfrm>
                <a:off x="3128010" y="7994973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BB75E4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11" name="object 232">
                <a:extLst>
                  <a:ext uri="{FF2B5EF4-FFF2-40B4-BE49-F238E27FC236}">
                    <a16:creationId xmlns:a16="http://schemas.microsoft.com/office/drawing/2014/main" id="{2134E97D-EC28-443D-B5B2-0B41CF021503}"/>
                  </a:ext>
                </a:extLst>
              </p:cNvPr>
              <p:cNvSpPr/>
              <p:nvPr/>
            </p:nvSpPr>
            <p:spPr>
              <a:xfrm>
                <a:off x="3128010" y="7994973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12" name="object 233">
                <a:extLst>
                  <a:ext uri="{FF2B5EF4-FFF2-40B4-BE49-F238E27FC236}">
                    <a16:creationId xmlns:a16="http://schemas.microsoft.com/office/drawing/2014/main" id="{FAA0B0EB-3084-4F75-A852-C6CCF8716E32}"/>
                  </a:ext>
                </a:extLst>
              </p:cNvPr>
              <p:cNvSpPr/>
              <p:nvPr/>
            </p:nvSpPr>
            <p:spPr>
              <a:xfrm>
                <a:off x="3746148" y="5729872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1C90E8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13" name="object 234">
                <a:extLst>
                  <a:ext uri="{FF2B5EF4-FFF2-40B4-BE49-F238E27FC236}">
                    <a16:creationId xmlns:a16="http://schemas.microsoft.com/office/drawing/2014/main" id="{8EE9020E-B568-43B9-8DFE-768D487334EA}"/>
                  </a:ext>
                </a:extLst>
              </p:cNvPr>
              <p:cNvSpPr/>
              <p:nvPr/>
            </p:nvSpPr>
            <p:spPr>
              <a:xfrm>
                <a:off x="3746148" y="5729872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14" name="object 235">
                <a:extLst>
                  <a:ext uri="{FF2B5EF4-FFF2-40B4-BE49-F238E27FC236}">
                    <a16:creationId xmlns:a16="http://schemas.microsoft.com/office/drawing/2014/main" id="{149E8816-B3BF-47D4-85E9-55070B2D2828}"/>
                  </a:ext>
                </a:extLst>
              </p:cNvPr>
              <p:cNvSpPr/>
              <p:nvPr/>
            </p:nvSpPr>
            <p:spPr>
              <a:xfrm>
                <a:off x="3791742" y="5775467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1C90E8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15" name="object 236">
                <a:extLst>
                  <a:ext uri="{FF2B5EF4-FFF2-40B4-BE49-F238E27FC236}">
                    <a16:creationId xmlns:a16="http://schemas.microsoft.com/office/drawing/2014/main" id="{7420C2F6-4D2D-4B26-B3BC-F4124B1FEEB6}"/>
                  </a:ext>
                </a:extLst>
              </p:cNvPr>
              <p:cNvSpPr/>
              <p:nvPr/>
            </p:nvSpPr>
            <p:spPr>
              <a:xfrm>
                <a:off x="3791742" y="5775467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16" name="object 237">
                <a:extLst>
                  <a:ext uri="{FF2B5EF4-FFF2-40B4-BE49-F238E27FC236}">
                    <a16:creationId xmlns:a16="http://schemas.microsoft.com/office/drawing/2014/main" id="{5CDF9600-3B2F-4D17-A297-17184EF24B18}"/>
                  </a:ext>
                </a:extLst>
              </p:cNvPr>
              <p:cNvSpPr/>
              <p:nvPr/>
            </p:nvSpPr>
            <p:spPr>
              <a:xfrm>
                <a:off x="3299913" y="2532033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1C90E8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17" name="object 238">
                <a:extLst>
                  <a:ext uri="{FF2B5EF4-FFF2-40B4-BE49-F238E27FC236}">
                    <a16:creationId xmlns:a16="http://schemas.microsoft.com/office/drawing/2014/main" id="{DDDE7C87-6965-4BCB-AE92-1A27A0F4B2F3}"/>
                  </a:ext>
                </a:extLst>
              </p:cNvPr>
              <p:cNvSpPr/>
              <p:nvPr/>
            </p:nvSpPr>
            <p:spPr>
              <a:xfrm>
                <a:off x="3299913" y="2532033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18" name="object 239">
                <a:extLst>
                  <a:ext uri="{FF2B5EF4-FFF2-40B4-BE49-F238E27FC236}">
                    <a16:creationId xmlns:a16="http://schemas.microsoft.com/office/drawing/2014/main" id="{FDD5EAA8-45DF-47F2-8F16-F1C52EDE6222}"/>
                  </a:ext>
                </a:extLst>
              </p:cNvPr>
              <p:cNvSpPr/>
              <p:nvPr/>
            </p:nvSpPr>
            <p:spPr>
              <a:xfrm>
                <a:off x="3345507" y="2577627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1C90E8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19" name="object 240">
                <a:extLst>
                  <a:ext uri="{FF2B5EF4-FFF2-40B4-BE49-F238E27FC236}">
                    <a16:creationId xmlns:a16="http://schemas.microsoft.com/office/drawing/2014/main" id="{C0A07C67-EB05-4207-B513-83CCA391EB9B}"/>
                  </a:ext>
                </a:extLst>
              </p:cNvPr>
              <p:cNvSpPr/>
              <p:nvPr/>
            </p:nvSpPr>
            <p:spPr>
              <a:xfrm>
                <a:off x="3345507" y="2577627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20" name="object 241">
                <a:extLst>
                  <a:ext uri="{FF2B5EF4-FFF2-40B4-BE49-F238E27FC236}">
                    <a16:creationId xmlns:a16="http://schemas.microsoft.com/office/drawing/2014/main" id="{76552331-6A59-44FC-A887-48FF160023EA}"/>
                  </a:ext>
                </a:extLst>
              </p:cNvPr>
              <p:cNvSpPr/>
              <p:nvPr/>
            </p:nvSpPr>
            <p:spPr>
              <a:xfrm>
                <a:off x="3348738" y="7166375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1C90E8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21" name="object 242">
                <a:extLst>
                  <a:ext uri="{FF2B5EF4-FFF2-40B4-BE49-F238E27FC236}">
                    <a16:creationId xmlns:a16="http://schemas.microsoft.com/office/drawing/2014/main" id="{6C4C14D6-1BF8-406D-A907-381C4D7D0D1A}"/>
                  </a:ext>
                </a:extLst>
              </p:cNvPr>
              <p:cNvSpPr/>
              <p:nvPr/>
            </p:nvSpPr>
            <p:spPr>
              <a:xfrm>
                <a:off x="3348738" y="7166375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22" name="object 243">
                <a:extLst>
                  <a:ext uri="{FF2B5EF4-FFF2-40B4-BE49-F238E27FC236}">
                    <a16:creationId xmlns:a16="http://schemas.microsoft.com/office/drawing/2014/main" id="{E0841BD2-720F-45AA-8AF9-1F5BB2CFD002}"/>
                  </a:ext>
                </a:extLst>
              </p:cNvPr>
              <p:cNvSpPr/>
              <p:nvPr/>
            </p:nvSpPr>
            <p:spPr>
              <a:xfrm>
                <a:off x="3394332" y="7211969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1C90E8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23" name="object 244">
                <a:extLst>
                  <a:ext uri="{FF2B5EF4-FFF2-40B4-BE49-F238E27FC236}">
                    <a16:creationId xmlns:a16="http://schemas.microsoft.com/office/drawing/2014/main" id="{1DC903CD-8CAE-4106-B3A5-4DB88C56A30E}"/>
                  </a:ext>
                </a:extLst>
              </p:cNvPr>
              <p:cNvSpPr/>
              <p:nvPr/>
            </p:nvSpPr>
            <p:spPr>
              <a:xfrm>
                <a:off x="3394332" y="7211969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24" name="object 245">
                <a:extLst>
                  <a:ext uri="{FF2B5EF4-FFF2-40B4-BE49-F238E27FC236}">
                    <a16:creationId xmlns:a16="http://schemas.microsoft.com/office/drawing/2014/main" id="{6894BFF1-B8FB-4E09-BFAD-860FDC198377}"/>
                  </a:ext>
                </a:extLst>
              </p:cNvPr>
              <p:cNvSpPr/>
              <p:nvPr/>
            </p:nvSpPr>
            <p:spPr>
              <a:xfrm>
                <a:off x="3771063" y="5716148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1C90E8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25" name="object 246">
                <a:extLst>
                  <a:ext uri="{FF2B5EF4-FFF2-40B4-BE49-F238E27FC236}">
                    <a16:creationId xmlns:a16="http://schemas.microsoft.com/office/drawing/2014/main" id="{A5FE7C95-9BBA-4C48-B3A8-36DA1EAEBA9D}"/>
                  </a:ext>
                </a:extLst>
              </p:cNvPr>
              <p:cNvSpPr/>
              <p:nvPr/>
            </p:nvSpPr>
            <p:spPr>
              <a:xfrm>
                <a:off x="3771063" y="5716148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26" name="object 247">
                <a:extLst>
                  <a:ext uri="{FF2B5EF4-FFF2-40B4-BE49-F238E27FC236}">
                    <a16:creationId xmlns:a16="http://schemas.microsoft.com/office/drawing/2014/main" id="{D0585F55-F602-4BA9-BD5F-1CB7E58BD035}"/>
                  </a:ext>
                </a:extLst>
              </p:cNvPr>
              <p:cNvSpPr/>
              <p:nvPr/>
            </p:nvSpPr>
            <p:spPr>
              <a:xfrm>
                <a:off x="3816658" y="5761742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1C90E8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27" name="object 248">
                <a:extLst>
                  <a:ext uri="{FF2B5EF4-FFF2-40B4-BE49-F238E27FC236}">
                    <a16:creationId xmlns:a16="http://schemas.microsoft.com/office/drawing/2014/main" id="{33A783E3-72E0-4A2E-B113-CAEE24AF03AB}"/>
                  </a:ext>
                </a:extLst>
              </p:cNvPr>
              <p:cNvSpPr/>
              <p:nvPr/>
            </p:nvSpPr>
            <p:spPr>
              <a:xfrm>
                <a:off x="3816658" y="5761742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28" name="object 249">
                <a:extLst>
                  <a:ext uri="{FF2B5EF4-FFF2-40B4-BE49-F238E27FC236}">
                    <a16:creationId xmlns:a16="http://schemas.microsoft.com/office/drawing/2014/main" id="{5A0E6008-7165-4D61-BF4E-329F9415C20E}"/>
                  </a:ext>
                </a:extLst>
              </p:cNvPr>
              <p:cNvSpPr/>
              <p:nvPr/>
            </p:nvSpPr>
            <p:spPr>
              <a:xfrm>
                <a:off x="3746148" y="5729872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1C90E8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29" name="object 250">
                <a:extLst>
                  <a:ext uri="{FF2B5EF4-FFF2-40B4-BE49-F238E27FC236}">
                    <a16:creationId xmlns:a16="http://schemas.microsoft.com/office/drawing/2014/main" id="{2086FF6A-AEA2-47EA-A239-C8D44E5CB92A}"/>
                  </a:ext>
                </a:extLst>
              </p:cNvPr>
              <p:cNvSpPr/>
              <p:nvPr/>
            </p:nvSpPr>
            <p:spPr>
              <a:xfrm>
                <a:off x="3746148" y="5729872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30" name="object 251">
                <a:extLst>
                  <a:ext uri="{FF2B5EF4-FFF2-40B4-BE49-F238E27FC236}">
                    <a16:creationId xmlns:a16="http://schemas.microsoft.com/office/drawing/2014/main" id="{F6AE8730-0A9D-4E3A-95E3-6B6E8B2A8BBB}"/>
                  </a:ext>
                </a:extLst>
              </p:cNvPr>
              <p:cNvSpPr/>
              <p:nvPr/>
            </p:nvSpPr>
            <p:spPr>
              <a:xfrm>
                <a:off x="3791742" y="5775467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1C90E8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31" name="object 252">
                <a:extLst>
                  <a:ext uri="{FF2B5EF4-FFF2-40B4-BE49-F238E27FC236}">
                    <a16:creationId xmlns:a16="http://schemas.microsoft.com/office/drawing/2014/main" id="{F776093E-DBC6-4717-BA48-3906119094B2}"/>
                  </a:ext>
                </a:extLst>
              </p:cNvPr>
              <p:cNvSpPr/>
              <p:nvPr/>
            </p:nvSpPr>
            <p:spPr>
              <a:xfrm>
                <a:off x="3791742" y="5775467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32" name="object 253">
                <a:extLst>
                  <a:ext uri="{FF2B5EF4-FFF2-40B4-BE49-F238E27FC236}">
                    <a16:creationId xmlns:a16="http://schemas.microsoft.com/office/drawing/2014/main" id="{E24B931F-DAAF-43EF-8FB0-169439A9332F}"/>
                  </a:ext>
                </a:extLst>
              </p:cNvPr>
              <p:cNvSpPr/>
              <p:nvPr/>
            </p:nvSpPr>
            <p:spPr>
              <a:xfrm>
                <a:off x="3299913" y="2532033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1C90E8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33" name="object 254">
                <a:extLst>
                  <a:ext uri="{FF2B5EF4-FFF2-40B4-BE49-F238E27FC236}">
                    <a16:creationId xmlns:a16="http://schemas.microsoft.com/office/drawing/2014/main" id="{54F598F7-05AE-4749-8E6C-47724D2F271A}"/>
                  </a:ext>
                </a:extLst>
              </p:cNvPr>
              <p:cNvSpPr/>
              <p:nvPr/>
            </p:nvSpPr>
            <p:spPr>
              <a:xfrm>
                <a:off x="3299913" y="2532033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34" name="object 255">
                <a:extLst>
                  <a:ext uri="{FF2B5EF4-FFF2-40B4-BE49-F238E27FC236}">
                    <a16:creationId xmlns:a16="http://schemas.microsoft.com/office/drawing/2014/main" id="{59512EEC-4F0C-41B7-8ABF-ED35A912EAC2}"/>
                  </a:ext>
                </a:extLst>
              </p:cNvPr>
              <p:cNvSpPr/>
              <p:nvPr/>
            </p:nvSpPr>
            <p:spPr>
              <a:xfrm>
                <a:off x="3345507" y="2577627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1C90E8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35" name="object 256">
                <a:extLst>
                  <a:ext uri="{FF2B5EF4-FFF2-40B4-BE49-F238E27FC236}">
                    <a16:creationId xmlns:a16="http://schemas.microsoft.com/office/drawing/2014/main" id="{8D3E737B-4D37-49F6-8AEF-97866A0A54D2}"/>
                  </a:ext>
                </a:extLst>
              </p:cNvPr>
              <p:cNvSpPr/>
              <p:nvPr/>
            </p:nvSpPr>
            <p:spPr>
              <a:xfrm>
                <a:off x="3345507" y="2577627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36" name="object 257">
                <a:extLst>
                  <a:ext uri="{FF2B5EF4-FFF2-40B4-BE49-F238E27FC236}">
                    <a16:creationId xmlns:a16="http://schemas.microsoft.com/office/drawing/2014/main" id="{0E53DB3C-0A24-44CF-8A9B-AB5CA0617239}"/>
                  </a:ext>
                </a:extLst>
              </p:cNvPr>
              <p:cNvSpPr/>
              <p:nvPr/>
            </p:nvSpPr>
            <p:spPr>
              <a:xfrm>
                <a:off x="2963266" y="1839108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1C90E8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37" name="object 258">
                <a:extLst>
                  <a:ext uri="{FF2B5EF4-FFF2-40B4-BE49-F238E27FC236}">
                    <a16:creationId xmlns:a16="http://schemas.microsoft.com/office/drawing/2014/main" id="{96CDAEA9-E6F1-4CF0-A552-5E398F3EE4C9}"/>
                  </a:ext>
                </a:extLst>
              </p:cNvPr>
              <p:cNvSpPr/>
              <p:nvPr/>
            </p:nvSpPr>
            <p:spPr>
              <a:xfrm>
                <a:off x="2963266" y="1839108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38" name="object 259">
                <a:extLst>
                  <a:ext uri="{FF2B5EF4-FFF2-40B4-BE49-F238E27FC236}">
                    <a16:creationId xmlns:a16="http://schemas.microsoft.com/office/drawing/2014/main" id="{71AEE77F-5E93-42FB-B621-1F9F49F0E86F}"/>
                  </a:ext>
                </a:extLst>
              </p:cNvPr>
              <p:cNvSpPr/>
              <p:nvPr/>
            </p:nvSpPr>
            <p:spPr>
              <a:xfrm>
                <a:off x="3008860" y="1884702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1C90E8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39" name="object 260">
                <a:extLst>
                  <a:ext uri="{FF2B5EF4-FFF2-40B4-BE49-F238E27FC236}">
                    <a16:creationId xmlns:a16="http://schemas.microsoft.com/office/drawing/2014/main" id="{D6D29510-D76F-468F-94B8-05B5E6B34BDF}"/>
                  </a:ext>
                </a:extLst>
              </p:cNvPr>
              <p:cNvSpPr/>
              <p:nvPr/>
            </p:nvSpPr>
            <p:spPr>
              <a:xfrm>
                <a:off x="3008860" y="1884702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40" name="object 261">
                <a:extLst>
                  <a:ext uri="{FF2B5EF4-FFF2-40B4-BE49-F238E27FC236}">
                    <a16:creationId xmlns:a16="http://schemas.microsoft.com/office/drawing/2014/main" id="{F2C6A278-AF78-42AC-B89E-FE9E4E6FE983}"/>
                  </a:ext>
                </a:extLst>
              </p:cNvPr>
              <p:cNvSpPr/>
              <p:nvPr/>
            </p:nvSpPr>
            <p:spPr>
              <a:xfrm>
                <a:off x="3560060" y="1729139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87EB9E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41" name="object 262">
                <a:extLst>
                  <a:ext uri="{FF2B5EF4-FFF2-40B4-BE49-F238E27FC236}">
                    <a16:creationId xmlns:a16="http://schemas.microsoft.com/office/drawing/2014/main" id="{99344E1E-96ED-488B-8A1F-962AF634EAAA}"/>
                  </a:ext>
                </a:extLst>
              </p:cNvPr>
              <p:cNvSpPr/>
              <p:nvPr/>
            </p:nvSpPr>
            <p:spPr>
              <a:xfrm>
                <a:off x="3560060" y="1729139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42" name="object 263">
                <a:extLst>
                  <a:ext uri="{FF2B5EF4-FFF2-40B4-BE49-F238E27FC236}">
                    <a16:creationId xmlns:a16="http://schemas.microsoft.com/office/drawing/2014/main" id="{38DA39DD-6E06-434B-BE32-671872ECFECE}"/>
                  </a:ext>
                </a:extLst>
              </p:cNvPr>
              <p:cNvSpPr/>
              <p:nvPr/>
            </p:nvSpPr>
            <p:spPr>
              <a:xfrm>
                <a:off x="3605654" y="1774733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87EB9E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43" name="object 264">
                <a:extLst>
                  <a:ext uri="{FF2B5EF4-FFF2-40B4-BE49-F238E27FC236}">
                    <a16:creationId xmlns:a16="http://schemas.microsoft.com/office/drawing/2014/main" id="{02998465-4718-4940-B27D-C342D7184FB3}"/>
                  </a:ext>
                </a:extLst>
              </p:cNvPr>
              <p:cNvSpPr/>
              <p:nvPr/>
            </p:nvSpPr>
            <p:spPr>
              <a:xfrm>
                <a:off x="3605654" y="1774733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44" name="object 265">
                <a:extLst>
                  <a:ext uri="{FF2B5EF4-FFF2-40B4-BE49-F238E27FC236}">
                    <a16:creationId xmlns:a16="http://schemas.microsoft.com/office/drawing/2014/main" id="{EAEEFA46-CF92-4B6A-837D-ECE06E2BF3DF}"/>
                  </a:ext>
                </a:extLst>
              </p:cNvPr>
              <p:cNvSpPr/>
              <p:nvPr/>
            </p:nvSpPr>
            <p:spPr>
              <a:xfrm>
                <a:off x="3560060" y="1729139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45" name="object 266">
                <a:extLst>
                  <a:ext uri="{FF2B5EF4-FFF2-40B4-BE49-F238E27FC236}">
                    <a16:creationId xmlns:a16="http://schemas.microsoft.com/office/drawing/2014/main" id="{37176089-91DA-4A30-9A42-975125E11210}"/>
                  </a:ext>
                </a:extLst>
              </p:cNvPr>
              <p:cNvSpPr/>
              <p:nvPr/>
            </p:nvSpPr>
            <p:spPr>
              <a:xfrm>
                <a:off x="3560060" y="1729139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46" name="object 267">
                <a:extLst>
                  <a:ext uri="{FF2B5EF4-FFF2-40B4-BE49-F238E27FC236}">
                    <a16:creationId xmlns:a16="http://schemas.microsoft.com/office/drawing/2014/main" id="{41331B9B-CFED-4C0B-8099-5F095D25EBCD}"/>
                  </a:ext>
                </a:extLst>
              </p:cNvPr>
              <p:cNvSpPr/>
              <p:nvPr/>
            </p:nvSpPr>
            <p:spPr>
              <a:xfrm>
                <a:off x="3605654" y="1774733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87EB9E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47" name="object 268">
                <a:extLst>
                  <a:ext uri="{FF2B5EF4-FFF2-40B4-BE49-F238E27FC236}">
                    <a16:creationId xmlns:a16="http://schemas.microsoft.com/office/drawing/2014/main" id="{5A7A40EE-9CBA-43D4-B8A5-1162371CE122}"/>
                  </a:ext>
                </a:extLst>
              </p:cNvPr>
              <p:cNvSpPr/>
              <p:nvPr/>
            </p:nvSpPr>
            <p:spPr>
              <a:xfrm>
                <a:off x="3605654" y="1774733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48" name="object 269">
                <a:extLst>
                  <a:ext uri="{FF2B5EF4-FFF2-40B4-BE49-F238E27FC236}">
                    <a16:creationId xmlns:a16="http://schemas.microsoft.com/office/drawing/2014/main" id="{2D30B6EB-1530-4879-BB9A-63C51C65B370}"/>
                  </a:ext>
                </a:extLst>
              </p:cNvPr>
              <p:cNvSpPr/>
              <p:nvPr/>
            </p:nvSpPr>
            <p:spPr>
              <a:xfrm>
                <a:off x="3082416" y="7949379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49" name="object 270">
                <a:extLst>
                  <a:ext uri="{FF2B5EF4-FFF2-40B4-BE49-F238E27FC236}">
                    <a16:creationId xmlns:a16="http://schemas.microsoft.com/office/drawing/2014/main" id="{C3A777C1-FACB-4BBE-B48C-089851FC3100}"/>
                  </a:ext>
                </a:extLst>
              </p:cNvPr>
              <p:cNvSpPr/>
              <p:nvPr/>
            </p:nvSpPr>
            <p:spPr>
              <a:xfrm>
                <a:off x="3082416" y="7949379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50" name="object 271">
                <a:extLst>
                  <a:ext uri="{FF2B5EF4-FFF2-40B4-BE49-F238E27FC236}">
                    <a16:creationId xmlns:a16="http://schemas.microsoft.com/office/drawing/2014/main" id="{D9081E09-B1D7-47A0-8977-EF30574D376A}"/>
                  </a:ext>
                </a:extLst>
              </p:cNvPr>
              <p:cNvSpPr/>
              <p:nvPr/>
            </p:nvSpPr>
            <p:spPr>
              <a:xfrm>
                <a:off x="3128010" y="7994973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87EB9E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51" name="object 272">
                <a:extLst>
                  <a:ext uri="{FF2B5EF4-FFF2-40B4-BE49-F238E27FC236}">
                    <a16:creationId xmlns:a16="http://schemas.microsoft.com/office/drawing/2014/main" id="{355673B0-2329-443C-A4C2-E4413C82CB86}"/>
                  </a:ext>
                </a:extLst>
              </p:cNvPr>
              <p:cNvSpPr/>
              <p:nvPr/>
            </p:nvSpPr>
            <p:spPr>
              <a:xfrm>
                <a:off x="3128010" y="7994973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52" name="object 273">
                <a:extLst>
                  <a:ext uri="{FF2B5EF4-FFF2-40B4-BE49-F238E27FC236}">
                    <a16:creationId xmlns:a16="http://schemas.microsoft.com/office/drawing/2014/main" id="{C402F3EF-D6B5-4919-9888-99F783296339}"/>
                  </a:ext>
                </a:extLst>
              </p:cNvPr>
              <p:cNvSpPr/>
              <p:nvPr/>
            </p:nvSpPr>
            <p:spPr>
              <a:xfrm>
                <a:off x="2909098" y="6745890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53" name="object 274">
                <a:extLst>
                  <a:ext uri="{FF2B5EF4-FFF2-40B4-BE49-F238E27FC236}">
                    <a16:creationId xmlns:a16="http://schemas.microsoft.com/office/drawing/2014/main" id="{70E053AF-17F0-44BB-8A69-02EC48F171DC}"/>
                  </a:ext>
                </a:extLst>
              </p:cNvPr>
              <p:cNvSpPr/>
              <p:nvPr/>
            </p:nvSpPr>
            <p:spPr>
              <a:xfrm>
                <a:off x="2909098" y="6745890"/>
                <a:ext cx="115185" cy="115185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54" name="object 275">
                <a:extLst>
                  <a:ext uri="{FF2B5EF4-FFF2-40B4-BE49-F238E27FC236}">
                    <a16:creationId xmlns:a16="http://schemas.microsoft.com/office/drawing/2014/main" id="{7C6D1F9A-FD79-470B-9960-4CBE1C3312C4}"/>
                  </a:ext>
                </a:extLst>
              </p:cNvPr>
              <p:cNvSpPr/>
              <p:nvPr/>
            </p:nvSpPr>
            <p:spPr>
              <a:xfrm>
                <a:off x="2954693" y="6791484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87EB9E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555" name="object 276">
                <a:extLst>
                  <a:ext uri="{FF2B5EF4-FFF2-40B4-BE49-F238E27FC236}">
                    <a16:creationId xmlns:a16="http://schemas.microsoft.com/office/drawing/2014/main" id="{805FD2B7-D7D5-4874-A4B2-880AC556BA32}"/>
                  </a:ext>
                </a:extLst>
              </p:cNvPr>
              <p:cNvSpPr/>
              <p:nvPr/>
            </p:nvSpPr>
            <p:spPr>
              <a:xfrm>
                <a:off x="2954693" y="6791484"/>
                <a:ext cx="23996" cy="23996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ln w="0">
                <a:solidFill>
                  <a:schemeClr val="bg1">
                    <a:lumMod val="75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</p:grpSp>
        <p:pic>
          <p:nvPicPr>
            <p:cNvPr id="571" name="Imagen 570">
              <a:extLst>
                <a:ext uri="{FF2B5EF4-FFF2-40B4-BE49-F238E27FC236}">
                  <a16:creationId xmlns:a16="http://schemas.microsoft.com/office/drawing/2014/main" id="{2FE4438E-31CE-4D5D-8A7B-7E25E3EB53B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3170" b="97695" l="2667" r="95111">
                          <a14:foregroundMark x1="18889" y1="34582" x2="20889" y2="35735"/>
                          <a14:foregroundMark x1="25333" y1="54755" x2="25333" y2="54755"/>
                          <a14:foregroundMark x1="64444" y1="61960" x2="64444" y2="61960"/>
                          <a14:foregroundMark x1="77556" y1="68876" x2="77556" y2="68876"/>
                          <a14:foregroundMark x1="78000" y1="61960" x2="78000" y2="61960"/>
                          <a14:foregroundMark x1="27778" y1="61960" x2="27778" y2="61960"/>
                          <a14:foregroundMark x1="24222" y1="66282" x2="24222" y2="66282"/>
                          <a14:backgroundMark x1="12222" y1="26225" x2="12222" y2="26225"/>
                          <a14:backgroundMark x1="14222" y1="25648" x2="14222" y2="25648"/>
                          <a14:backgroundMark x1="10444" y1="26225" x2="10444" y2="26225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836255" y="5671292"/>
              <a:ext cx="316819" cy="244302"/>
            </a:xfrm>
            <a:prstGeom prst="rect">
              <a:avLst/>
            </a:prstGeom>
          </p:spPr>
        </p:pic>
        <p:pic>
          <p:nvPicPr>
            <p:cNvPr id="573" name="Imagen 572">
              <a:extLst>
                <a:ext uri="{FF2B5EF4-FFF2-40B4-BE49-F238E27FC236}">
                  <a16:creationId xmlns:a16="http://schemas.microsoft.com/office/drawing/2014/main" id="{66DFDD9B-B6D2-4AC1-BD5F-16E1A447DC0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3170" b="97695" l="2667" r="95111">
                          <a14:foregroundMark x1="18889" y1="34582" x2="20889" y2="35735"/>
                          <a14:foregroundMark x1="25333" y1="54755" x2="25333" y2="54755"/>
                          <a14:foregroundMark x1="64444" y1="61960" x2="64444" y2="61960"/>
                          <a14:foregroundMark x1="77556" y1="68876" x2="77556" y2="68876"/>
                          <a14:foregroundMark x1="78000" y1="61960" x2="78000" y2="61960"/>
                          <a14:foregroundMark x1="27778" y1="61960" x2="27778" y2="61960"/>
                          <a14:foregroundMark x1="24222" y1="66282" x2="24222" y2="66282"/>
                          <a14:backgroundMark x1="12222" y1="26225" x2="12222" y2="26225"/>
                          <a14:backgroundMark x1="14222" y1="25648" x2="14222" y2="25648"/>
                          <a14:backgroundMark x1="10444" y1="26225" x2="10444" y2="26225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1338842" y="5176270"/>
              <a:ext cx="316819" cy="244302"/>
            </a:xfrm>
            <a:prstGeom prst="rect">
              <a:avLst/>
            </a:prstGeom>
          </p:spPr>
        </p:pic>
        <p:pic>
          <p:nvPicPr>
            <p:cNvPr id="574" name="Imagen 573">
              <a:extLst>
                <a:ext uri="{FF2B5EF4-FFF2-40B4-BE49-F238E27FC236}">
                  <a16:creationId xmlns:a16="http://schemas.microsoft.com/office/drawing/2014/main" id="{B462EAFF-3213-4E0A-A7BF-796648626BC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0" b="100000" l="0" r="100000">
                          <a14:foregroundMark x1="18222" y1="5778" x2="46667" y2="6667"/>
                          <a14:foregroundMark x1="89778" y1="87111" x2="78667" y2="75111"/>
                          <a14:backgroundMark x1="28889" y1="18222" x2="28889" y2="18222"/>
                          <a14:backgroundMark x1="45778" y1="18667" x2="45778" y2="18667"/>
                          <a14:backgroundMark x1="84889" y1="7111" x2="79111" y2="52000"/>
                          <a14:backgroundMark x1="4000" y1="2222" x2="15111" y2="2667"/>
                          <a14:backgroundMark x1="32444" y1="2667" x2="65333" y2="1333"/>
                          <a14:backgroundMark x1="4000" y1="18667" x2="26222" y2="19111"/>
                          <a14:backgroundMark x1="2222" y1="24444" x2="2667" y2="86667"/>
                          <a14:backgroundMark x1="27556" y1="43111" x2="24444" y2="49778"/>
                          <a14:backgroundMark x1="48889" y1="42667" x2="51111" y2="45778"/>
                          <a14:backgroundMark x1="37778" y1="51556" x2="37333" y2="56000"/>
                          <a14:backgroundMark x1="36000" y1="71111" x2="43556" y2="71556"/>
                          <a14:backgroundMark x1="98667" y1="97333" x2="98667" y2="97333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179424" y="5691242"/>
              <a:ext cx="216260" cy="216259"/>
            </a:xfrm>
            <a:prstGeom prst="rect">
              <a:avLst/>
            </a:prstGeom>
          </p:spPr>
        </p:pic>
        <p:pic>
          <p:nvPicPr>
            <p:cNvPr id="575" name="Picture 4" descr="Resultado de imagen para fotovoltaica icono">
              <a:extLst>
                <a:ext uri="{FF2B5EF4-FFF2-40B4-BE49-F238E27FC236}">
                  <a16:creationId xmlns:a16="http://schemas.microsoft.com/office/drawing/2014/main" id="{73BEC8AE-E01B-41E6-8181-44092CEDE3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615084">
              <a:off x="5713564" y="6437501"/>
              <a:ext cx="264107" cy="26410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93" name="Imagen 592">
              <a:extLst>
                <a:ext uri="{FF2B5EF4-FFF2-40B4-BE49-F238E27FC236}">
                  <a16:creationId xmlns:a16="http://schemas.microsoft.com/office/drawing/2014/main" id="{99CBA58F-A5FC-4325-ACE3-7A88DBA4D1C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10000" b="90000" l="10000" r="90000">
                          <a14:foregroundMark x1="26167" y1="19524" x2="26167" y2="19524"/>
                          <a14:foregroundMark x1="30833" y1="45873" x2="30833" y2="45873"/>
                          <a14:foregroundMark x1="25417" y1="79048" x2="25417" y2="79048"/>
                          <a14:foregroundMark x1="47417" y1="56825" x2="47417" y2="56825"/>
                          <a14:foregroundMark x1="55333" y1="49524" x2="55333" y2="49524"/>
                          <a14:foregroundMark x1="61667" y1="30635" x2="61667" y2="30635"/>
                          <a14:foregroundMark x1="70667" y1="47619" x2="70667" y2="47619"/>
                          <a14:foregroundMark x1="74750" y1="19683" x2="74750" y2="19683"/>
                          <a14:foregroundMark x1="74333" y1="79841" x2="74333" y2="79841"/>
                        </a14:backgroundRemoval>
                      </a14:imgEffect>
                    </a14:imgLayer>
                  </a14:imgProps>
                </a:ext>
              </a:extLst>
            </a:blip>
            <a:srcRect l="23583" t="16667" r="21000" b="16190"/>
            <a:stretch/>
          </p:blipFill>
          <p:spPr>
            <a:xfrm>
              <a:off x="1618027" y="5869585"/>
              <a:ext cx="207048" cy="131701"/>
            </a:xfrm>
            <a:prstGeom prst="rect">
              <a:avLst/>
            </a:prstGeom>
          </p:spPr>
        </p:pic>
        <p:pic>
          <p:nvPicPr>
            <p:cNvPr id="594" name="Picture 14" descr="Resultado de imagen para vertedero icono">
              <a:extLst>
                <a:ext uri="{FF2B5EF4-FFF2-40B4-BE49-F238E27FC236}">
                  <a16:creationId xmlns:a16="http://schemas.microsoft.com/office/drawing/2014/main" id="{576719B6-B783-4F1B-A475-8DF83F37EB7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1">
              <a:biLevel thresh="50000"/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0" b="89942" l="0" r="90000">
                          <a14:foregroundMark x1="66846" y1="87634" x2="66846" y2="87634"/>
                          <a14:foregroundMark x1="62077" y1="57378" x2="62077" y2="57378"/>
                          <a14:foregroundMark x1="59846" y1="53339" x2="59846" y2="53339"/>
                          <a14:foregroundMark x1="74385" y1="58203" x2="74385" y2="58203"/>
                          <a14:foregroundMark x1="66615" y1="70404" x2="66615" y2="70404"/>
                          <a14:foregroundMark x1="23308" y1="39571" x2="23308" y2="39571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1037" b="35701"/>
            <a:stretch/>
          </p:blipFill>
          <p:spPr bwMode="auto">
            <a:xfrm>
              <a:off x="1283242" y="5770381"/>
              <a:ext cx="265986" cy="20208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95" name="Imagen 594">
              <a:extLst>
                <a:ext uri="{FF2B5EF4-FFF2-40B4-BE49-F238E27FC236}">
                  <a16:creationId xmlns:a16="http://schemas.microsoft.com/office/drawing/2014/main" id="{9213F88B-E51E-40AF-A526-16129182A21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3170" b="97695" l="2667" r="95111">
                          <a14:foregroundMark x1="18889" y1="34582" x2="20889" y2="35735"/>
                          <a14:foregroundMark x1="25333" y1="54755" x2="25333" y2="54755"/>
                          <a14:foregroundMark x1="64444" y1="61960" x2="64444" y2="61960"/>
                          <a14:foregroundMark x1="77556" y1="68876" x2="77556" y2="68876"/>
                          <a14:foregroundMark x1="78000" y1="61960" x2="78000" y2="61960"/>
                          <a14:foregroundMark x1="27778" y1="61960" x2="27778" y2="61960"/>
                          <a14:foregroundMark x1="24222" y1="66282" x2="24222" y2="66282"/>
                          <a14:backgroundMark x1="12222" y1="26225" x2="12222" y2="26225"/>
                          <a14:backgroundMark x1="14222" y1="25648" x2="14222" y2="25648"/>
                          <a14:backgroundMark x1="10444" y1="26225" x2="10444" y2="26225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506466" y="6304154"/>
              <a:ext cx="316819" cy="244302"/>
            </a:xfrm>
            <a:prstGeom prst="rect">
              <a:avLst/>
            </a:prstGeom>
          </p:spPr>
        </p:pic>
        <p:pic>
          <p:nvPicPr>
            <p:cNvPr id="596" name="Imagen 595">
              <a:extLst>
                <a:ext uri="{FF2B5EF4-FFF2-40B4-BE49-F238E27FC236}">
                  <a16:creationId xmlns:a16="http://schemas.microsoft.com/office/drawing/2014/main" id="{E390BA0B-47CC-4DEE-B4F4-7F00ABA98E5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3170" b="97695" l="2667" r="95111">
                          <a14:foregroundMark x1="18889" y1="34582" x2="20889" y2="35735"/>
                          <a14:foregroundMark x1="25333" y1="54755" x2="25333" y2="54755"/>
                          <a14:foregroundMark x1="64444" y1="61960" x2="64444" y2="61960"/>
                          <a14:foregroundMark x1="77556" y1="68876" x2="77556" y2="68876"/>
                          <a14:foregroundMark x1="78000" y1="61960" x2="78000" y2="61960"/>
                          <a14:foregroundMark x1="27778" y1="61960" x2="27778" y2="61960"/>
                          <a14:foregroundMark x1="24222" y1="66282" x2="24222" y2="66282"/>
                          <a14:backgroundMark x1="12222" y1="26225" x2="12222" y2="26225"/>
                          <a14:backgroundMark x1="14222" y1="25648" x2="14222" y2="25648"/>
                          <a14:backgroundMark x1="10444" y1="26225" x2="10444" y2="26225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05951" y="6094365"/>
              <a:ext cx="316819" cy="244302"/>
            </a:xfrm>
            <a:prstGeom prst="rect">
              <a:avLst/>
            </a:prstGeom>
          </p:spPr>
        </p:pic>
        <p:pic>
          <p:nvPicPr>
            <p:cNvPr id="597" name="Imagen 596">
              <a:extLst>
                <a:ext uri="{FF2B5EF4-FFF2-40B4-BE49-F238E27FC236}">
                  <a16:creationId xmlns:a16="http://schemas.microsoft.com/office/drawing/2014/main" id="{6B956890-CF8C-426D-9AC0-326184A2967B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backgroundRemoval t="0" b="100000" l="1778" r="97889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000603" y="6432888"/>
              <a:ext cx="266046" cy="289695"/>
            </a:xfrm>
            <a:prstGeom prst="rect">
              <a:avLst/>
            </a:prstGeom>
          </p:spPr>
        </p:pic>
        <p:pic>
          <p:nvPicPr>
            <p:cNvPr id="598" name="Imagen 597">
              <a:extLst>
                <a:ext uri="{FF2B5EF4-FFF2-40B4-BE49-F238E27FC236}">
                  <a16:creationId xmlns:a16="http://schemas.microsoft.com/office/drawing/2014/main" id="{F8048893-1A36-40E1-9D78-107F3A71729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3170" b="97695" l="2667" r="95111">
                          <a14:foregroundMark x1="18889" y1="34582" x2="20889" y2="35735"/>
                          <a14:foregroundMark x1="25333" y1="54755" x2="25333" y2="54755"/>
                          <a14:foregroundMark x1="64444" y1="61960" x2="64444" y2="61960"/>
                          <a14:foregroundMark x1="77556" y1="68876" x2="77556" y2="68876"/>
                          <a14:foregroundMark x1="78000" y1="61960" x2="78000" y2="61960"/>
                          <a14:foregroundMark x1="27778" y1="61960" x2="27778" y2="61960"/>
                          <a14:foregroundMark x1="24222" y1="66282" x2="24222" y2="66282"/>
                          <a14:backgroundMark x1="12222" y1="26225" x2="12222" y2="26225"/>
                          <a14:backgroundMark x1="14222" y1="25648" x2="14222" y2="25648"/>
                          <a14:backgroundMark x1="10444" y1="26225" x2="10444" y2="26225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02000" y="5233759"/>
              <a:ext cx="316819" cy="244302"/>
            </a:xfrm>
            <a:prstGeom prst="rect">
              <a:avLst/>
            </a:prstGeom>
          </p:spPr>
        </p:pic>
        <p:pic>
          <p:nvPicPr>
            <p:cNvPr id="599" name="Imagen 598">
              <a:extLst>
                <a:ext uri="{FF2B5EF4-FFF2-40B4-BE49-F238E27FC236}">
                  <a16:creationId xmlns:a16="http://schemas.microsoft.com/office/drawing/2014/main" id="{ECCC97CE-F814-4CD5-81F8-A7BB76C9F8F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3170" b="97695" l="2667" r="95111">
                          <a14:foregroundMark x1="18889" y1="34582" x2="20889" y2="35735"/>
                          <a14:foregroundMark x1="25333" y1="54755" x2="25333" y2="54755"/>
                          <a14:foregroundMark x1="64444" y1="61960" x2="64444" y2="61960"/>
                          <a14:foregroundMark x1="77556" y1="68876" x2="77556" y2="68876"/>
                          <a14:foregroundMark x1="78000" y1="61960" x2="78000" y2="61960"/>
                          <a14:foregroundMark x1="27778" y1="61960" x2="27778" y2="61960"/>
                          <a14:foregroundMark x1="24222" y1="66282" x2="24222" y2="66282"/>
                          <a14:backgroundMark x1="12222" y1="26225" x2="12222" y2="26225"/>
                          <a14:backgroundMark x1="14222" y1="25648" x2="14222" y2="25648"/>
                          <a14:backgroundMark x1="10444" y1="26225" x2="10444" y2="26225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633686" y="5848618"/>
              <a:ext cx="316819" cy="244302"/>
            </a:xfrm>
            <a:prstGeom prst="rect">
              <a:avLst/>
            </a:prstGeom>
          </p:spPr>
        </p:pic>
        <p:pic>
          <p:nvPicPr>
            <p:cNvPr id="600" name="Imagen 599">
              <a:extLst>
                <a:ext uri="{FF2B5EF4-FFF2-40B4-BE49-F238E27FC236}">
                  <a16:creationId xmlns:a16="http://schemas.microsoft.com/office/drawing/2014/main" id="{7FD3EF83-1F30-4B31-A966-C90D3F8A278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5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backgroundRemoval t="6250" b="92480" l="9961" r="89844">
                          <a14:foregroundMark x1="51074" y1="14551" x2="51074" y2="14551"/>
                          <a14:foregroundMark x1="24023" y1="59277" x2="24023" y2="59277"/>
                          <a14:foregroundMark x1="30957" y1="72949" x2="30957" y2="72949"/>
                          <a14:foregroundMark x1="30176" y1="89258" x2="30176" y2="89258"/>
                          <a14:foregroundMark x1="76367" y1="36426" x2="76367" y2="36426"/>
                        </a14:backgroundRemoval>
                      </a14:imgEffect>
                    </a14:imgLayer>
                  </a14:imgProps>
                </a:ext>
              </a:extLst>
            </a:blip>
            <a:srcRect l="5815" t="8750" r="17639" b="8472"/>
            <a:stretch/>
          </p:blipFill>
          <p:spPr>
            <a:xfrm>
              <a:off x="2057424" y="5262353"/>
              <a:ext cx="331775" cy="358787"/>
            </a:xfrm>
            <a:prstGeom prst="rect">
              <a:avLst/>
            </a:prstGeom>
          </p:spPr>
        </p:pic>
        <p:pic>
          <p:nvPicPr>
            <p:cNvPr id="601" name="Imagen 600">
              <a:extLst>
                <a:ext uri="{FF2B5EF4-FFF2-40B4-BE49-F238E27FC236}">
                  <a16:creationId xmlns:a16="http://schemas.microsoft.com/office/drawing/2014/main" id="{3957C09C-CC46-42E5-BAFB-57EC450B45D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3170" b="97695" l="2667" r="95111">
                          <a14:foregroundMark x1="18889" y1="34582" x2="20889" y2="35735"/>
                          <a14:foregroundMark x1="25333" y1="54755" x2="25333" y2="54755"/>
                          <a14:foregroundMark x1="64444" y1="61960" x2="64444" y2="61960"/>
                          <a14:foregroundMark x1="77556" y1="68876" x2="77556" y2="68876"/>
                          <a14:foregroundMark x1="78000" y1="61960" x2="78000" y2="61960"/>
                          <a14:foregroundMark x1="27778" y1="61960" x2="27778" y2="61960"/>
                          <a14:foregroundMark x1="24222" y1="66282" x2="24222" y2="66282"/>
                          <a14:backgroundMark x1="12222" y1="26225" x2="12222" y2="26225"/>
                          <a14:backgroundMark x1="14222" y1="25648" x2="14222" y2="25648"/>
                          <a14:backgroundMark x1="10444" y1="26225" x2="10444" y2="26225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019462" y="5524708"/>
              <a:ext cx="316819" cy="244302"/>
            </a:xfrm>
            <a:prstGeom prst="rect">
              <a:avLst/>
            </a:prstGeom>
          </p:spPr>
        </p:pic>
        <p:pic>
          <p:nvPicPr>
            <p:cNvPr id="602" name="Picture 22" descr="Resultado de imagen para carretera icono">
              <a:extLst>
                <a:ext uri="{FF2B5EF4-FFF2-40B4-BE49-F238E27FC236}">
                  <a16:creationId xmlns:a16="http://schemas.microsoft.com/office/drawing/2014/main" id="{AA0BF594-6634-4193-8893-FE1FE5E752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40479" y="5739314"/>
              <a:ext cx="290456" cy="29045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03" name="Picture 12" descr="Resultado de imagen para discoteca icono">
              <a:extLst>
                <a:ext uri="{FF2B5EF4-FFF2-40B4-BE49-F238E27FC236}">
                  <a16:creationId xmlns:a16="http://schemas.microsoft.com/office/drawing/2014/main" id="{31AE0881-3CC1-4482-80AD-91D35976B0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14963" y="5784884"/>
              <a:ext cx="301101" cy="30110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05" name="Picture 4" descr="Resultado de imagen para fotovoltaica icono">
              <a:extLst>
                <a:ext uri="{FF2B5EF4-FFF2-40B4-BE49-F238E27FC236}">
                  <a16:creationId xmlns:a16="http://schemas.microsoft.com/office/drawing/2014/main" id="{B5F8C488-78E7-4D4F-96B2-70C7D28024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615084">
              <a:off x="7482854" y="5906740"/>
              <a:ext cx="264107" cy="26410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06" name="Picture 4" descr="Resultado de imagen para fotovoltaica icono">
              <a:extLst>
                <a:ext uri="{FF2B5EF4-FFF2-40B4-BE49-F238E27FC236}">
                  <a16:creationId xmlns:a16="http://schemas.microsoft.com/office/drawing/2014/main" id="{81FADE43-F78A-465F-BCAD-E5E48D2FA5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615084">
              <a:off x="6526281" y="5993085"/>
              <a:ext cx="264107" cy="26410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07" name="Imagen 606">
              <a:extLst>
                <a:ext uri="{FF2B5EF4-FFF2-40B4-BE49-F238E27FC236}">
                  <a16:creationId xmlns:a16="http://schemas.microsoft.com/office/drawing/2014/main" id="{78145F44-8F81-4021-85E6-39E704699EE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3170" b="97695" l="2667" r="95111">
                          <a14:foregroundMark x1="18889" y1="34582" x2="20889" y2="35735"/>
                          <a14:foregroundMark x1="25333" y1="54755" x2="25333" y2="54755"/>
                          <a14:foregroundMark x1="64444" y1="61960" x2="64444" y2="61960"/>
                          <a14:foregroundMark x1="77556" y1="68876" x2="77556" y2="68876"/>
                          <a14:foregroundMark x1="78000" y1="61960" x2="78000" y2="61960"/>
                          <a14:foregroundMark x1="27778" y1="61960" x2="27778" y2="61960"/>
                          <a14:foregroundMark x1="24222" y1="66282" x2="24222" y2="66282"/>
                          <a14:backgroundMark x1="12222" y1="26225" x2="12222" y2="26225"/>
                          <a14:backgroundMark x1="14222" y1="25648" x2="14222" y2="25648"/>
                          <a14:backgroundMark x1="10444" y1="26225" x2="10444" y2="26225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863396" y="6097169"/>
              <a:ext cx="316819" cy="244302"/>
            </a:xfrm>
            <a:prstGeom prst="rect">
              <a:avLst/>
            </a:prstGeom>
          </p:spPr>
        </p:pic>
        <p:pic>
          <p:nvPicPr>
            <p:cNvPr id="608" name="Imagen 607">
              <a:extLst>
                <a:ext uri="{FF2B5EF4-FFF2-40B4-BE49-F238E27FC236}">
                  <a16:creationId xmlns:a16="http://schemas.microsoft.com/office/drawing/2014/main" id="{B18519F9-2296-49C0-870D-7BEAE171964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3170" b="97695" l="2667" r="95111">
                          <a14:foregroundMark x1="18889" y1="34582" x2="20889" y2="35735"/>
                          <a14:foregroundMark x1="25333" y1="54755" x2="25333" y2="54755"/>
                          <a14:foregroundMark x1="64444" y1="61960" x2="64444" y2="61960"/>
                          <a14:foregroundMark x1="77556" y1="68876" x2="77556" y2="68876"/>
                          <a14:foregroundMark x1="78000" y1="61960" x2="78000" y2="61960"/>
                          <a14:foregroundMark x1="27778" y1="61960" x2="27778" y2="61960"/>
                          <a14:foregroundMark x1="24222" y1="66282" x2="24222" y2="66282"/>
                          <a14:backgroundMark x1="12222" y1="26225" x2="12222" y2="26225"/>
                          <a14:backgroundMark x1="14222" y1="25648" x2="14222" y2="25648"/>
                          <a14:backgroundMark x1="10444" y1="26225" x2="10444" y2="26225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2912971" y="4891297"/>
              <a:ext cx="316819" cy="244302"/>
            </a:xfrm>
            <a:prstGeom prst="rect">
              <a:avLst/>
            </a:prstGeom>
          </p:spPr>
        </p:pic>
      </p:grpSp>
      <p:sp>
        <p:nvSpPr>
          <p:cNvPr id="621" name="Rectángulo 620">
            <a:extLst>
              <a:ext uri="{FF2B5EF4-FFF2-40B4-BE49-F238E27FC236}">
                <a16:creationId xmlns:a16="http://schemas.microsoft.com/office/drawing/2014/main" id="{4B8FE563-7F24-41EC-BF5D-CC8AC250D147}"/>
              </a:ext>
            </a:extLst>
          </p:cNvPr>
          <p:cNvSpPr/>
          <p:nvPr/>
        </p:nvSpPr>
        <p:spPr>
          <a:xfrm>
            <a:off x="9097512" y="1131854"/>
            <a:ext cx="2195470" cy="12618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11 Categorías</a:t>
            </a:r>
            <a:endParaRPr lang="es-MX" sz="2000" dirty="0">
              <a:solidFill>
                <a:schemeClr val="bg1">
                  <a:lumMod val="95000"/>
                </a:schemeClr>
              </a:solidFill>
            </a:endParaRPr>
          </a:p>
          <a:p>
            <a:pPr algn="ctr"/>
            <a:r>
              <a:rPr lang="es-MX" sz="2400" dirty="0">
                <a:solidFill>
                  <a:schemeClr val="bg1">
                    <a:lumMod val="95000"/>
                  </a:schemeClr>
                </a:solidFill>
              </a:rPr>
              <a:t>Asimilable a Tipología SEA</a:t>
            </a:r>
          </a:p>
        </p:txBody>
      </p:sp>
      <p:grpSp>
        <p:nvGrpSpPr>
          <p:cNvPr id="326" name="Grupo 325">
            <a:extLst>
              <a:ext uri="{FF2B5EF4-FFF2-40B4-BE49-F238E27FC236}">
                <a16:creationId xmlns:a16="http://schemas.microsoft.com/office/drawing/2014/main" id="{3F17F75B-1F67-49EF-B9A1-CAD91CD682A6}"/>
              </a:ext>
            </a:extLst>
          </p:cNvPr>
          <p:cNvGrpSpPr/>
          <p:nvPr/>
        </p:nvGrpSpPr>
        <p:grpSpPr>
          <a:xfrm>
            <a:off x="10461800" y="230977"/>
            <a:ext cx="973186" cy="364107"/>
            <a:chOff x="11203059" y="6709445"/>
            <a:chExt cx="3796633" cy="1420470"/>
          </a:xfrm>
          <a:solidFill>
            <a:schemeClr val="bg1"/>
          </a:solidFill>
        </p:grpSpPr>
        <p:grpSp>
          <p:nvGrpSpPr>
            <p:cNvPr id="327" name="Grupo 326">
              <a:extLst>
                <a:ext uri="{FF2B5EF4-FFF2-40B4-BE49-F238E27FC236}">
                  <a16:creationId xmlns:a16="http://schemas.microsoft.com/office/drawing/2014/main" id="{B5ACA0EC-D27A-4B71-A871-2465DC177E74}"/>
                </a:ext>
              </a:extLst>
            </p:cNvPr>
            <p:cNvGrpSpPr/>
            <p:nvPr/>
          </p:nvGrpSpPr>
          <p:grpSpPr>
            <a:xfrm>
              <a:off x="11203059" y="6930654"/>
              <a:ext cx="2016957" cy="987205"/>
              <a:chOff x="9134476" y="289491"/>
              <a:chExt cx="2098957" cy="1027340"/>
            </a:xfrm>
            <a:grpFill/>
          </p:grpSpPr>
          <p:sp>
            <p:nvSpPr>
              <p:cNvPr id="615" name="Forma libre: forma 614">
                <a:extLst>
                  <a:ext uri="{FF2B5EF4-FFF2-40B4-BE49-F238E27FC236}">
                    <a16:creationId xmlns:a16="http://schemas.microsoft.com/office/drawing/2014/main" id="{40085850-2BE3-42C3-8D22-9A87E75519F1}"/>
                  </a:ext>
                </a:extLst>
              </p:cNvPr>
              <p:cNvSpPr/>
              <p:nvPr/>
            </p:nvSpPr>
            <p:spPr>
              <a:xfrm>
                <a:off x="9134476" y="289491"/>
                <a:ext cx="569224" cy="1017815"/>
              </a:xfrm>
              <a:custGeom>
                <a:avLst/>
                <a:gdLst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97631 w 569119"/>
                  <a:gd name="connsiteY2" fmla="*/ 154781 h 973931"/>
                  <a:gd name="connsiteX3" fmla="*/ 185738 w 569119"/>
                  <a:gd name="connsiteY3" fmla="*/ 78581 h 973931"/>
                  <a:gd name="connsiteX4" fmla="*/ 235744 w 569119"/>
                  <a:gd name="connsiteY4" fmla="*/ 2381 h 973931"/>
                  <a:gd name="connsiteX5" fmla="*/ 414338 w 569119"/>
                  <a:gd name="connsiteY5" fmla="*/ 0 h 973931"/>
                  <a:gd name="connsiteX6" fmla="*/ 409575 w 569119"/>
                  <a:gd name="connsiteY6" fmla="*/ 802481 h 973931"/>
                  <a:gd name="connsiteX7" fmla="*/ 564356 w 569119"/>
                  <a:gd name="connsiteY7" fmla="*/ 807244 h 973931"/>
                  <a:gd name="connsiteX8" fmla="*/ 569119 w 569119"/>
                  <a:gd name="connsiteY8" fmla="*/ 971550 h 973931"/>
                  <a:gd name="connsiteX9" fmla="*/ 78581 w 569119"/>
                  <a:gd name="connsiteY9" fmla="*/ 973931 h 973931"/>
                  <a:gd name="connsiteX10" fmla="*/ 76200 w 569119"/>
                  <a:gd name="connsiteY10" fmla="*/ 807244 h 973931"/>
                  <a:gd name="connsiteX11" fmla="*/ 200025 w 569119"/>
                  <a:gd name="connsiteY11" fmla="*/ 809625 h 973931"/>
                  <a:gd name="connsiteX12" fmla="*/ 195263 w 569119"/>
                  <a:gd name="connsiteY12" fmla="*/ 302419 h 973931"/>
                  <a:gd name="connsiteX13" fmla="*/ 157163 w 569119"/>
                  <a:gd name="connsiteY13" fmla="*/ 326231 h 973931"/>
                  <a:gd name="connsiteX14" fmla="*/ 126206 w 569119"/>
                  <a:gd name="connsiteY14" fmla="*/ 352425 h 973931"/>
                  <a:gd name="connsiteX15" fmla="*/ 95250 w 569119"/>
                  <a:gd name="connsiteY15" fmla="*/ 373856 h 973931"/>
                  <a:gd name="connsiteX16" fmla="*/ 54769 w 569119"/>
                  <a:gd name="connsiteY16" fmla="*/ 373856 h 973931"/>
                  <a:gd name="connsiteX17" fmla="*/ 0 w 569119"/>
                  <a:gd name="connsiteY17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185738 w 569119"/>
                  <a:gd name="connsiteY2" fmla="*/ 78581 h 973931"/>
                  <a:gd name="connsiteX3" fmla="*/ 235744 w 569119"/>
                  <a:gd name="connsiteY3" fmla="*/ 2381 h 973931"/>
                  <a:gd name="connsiteX4" fmla="*/ 414338 w 569119"/>
                  <a:gd name="connsiteY4" fmla="*/ 0 h 973931"/>
                  <a:gd name="connsiteX5" fmla="*/ 409575 w 569119"/>
                  <a:gd name="connsiteY5" fmla="*/ 802481 h 973931"/>
                  <a:gd name="connsiteX6" fmla="*/ 564356 w 569119"/>
                  <a:gd name="connsiteY6" fmla="*/ 807244 h 973931"/>
                  <a:gd name="connsiteX7" fmla="*/ 569119 w 569119"/>
                  <a:gd name="connsiteY7" fmla="*/ 971550 h 973931"/>
                  <a:gd name="connsiteX8" fmla="*/ 78581 w 569119"/>
                  <a:gd name="connsiteY8" fmla="*/ 973931 h 973931"/>
                  <a:gd name="connsiteX9" fmla="*/ 76200 w 569119"/>
                  <a:gd name="connsiteY9" fmla="*/ 807244 h 973931"/>
                  <a:gd name="connsiteX10" fmla="*/ 200025 w 569119"/>
                  <a:gd name="connsiteY10" fmla="*/ 809625 h 973931"/>
                  <a:gd name="connsiteX11" fmla="*/ 195263 w 569119"/>
                  <a:gd name="connsiteY11" fmla="*/ 302419 h 973931"/>
                  <a:gd name="connsiteX12" fmla="*/ 157163 w 569119"/>
                  <a:gd name="connsiteY12" fmla="*/ 326231 h 973931"/>
                  <a:gd name="connsiteX13" fmla="*/ 126206 w 569119"/>
                  <a:gd name="connsiteY13" fmla="*/ 352425 h 973931"/>
                  <a:gd name="connsiteX14" fmla="*/ 95250 w 569119"/>
                  <a:gd name="connsiteY14" fmla="*/ 373856 h 973931"/>
                  <a:gd name="connsiteX15" fmla="*/ 54769 w 569119"/>
                  <a:gd name="connsiteY15" fmla="*/ 373856 h 973931"/>
                  <a:gd name="connsiteX16" fmla="*/ 0 w 569119"/>
                  <a:gd name="connsiteY16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0 w 569119"/>
                  <a:gd name="connsiteY14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0 w 569119"/>
                  <a:gd name="connsiteY13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0 w 569119"/>
                  <a:gd name="connsiteY12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71500"/>
                  <a:gd name="connsiteY0" fmla="*/ 342900 h 973931"/>
                  <a:gd name="connsiteX1" fmla="*/ 0 w 571500"/>
                  <a:gd name="connsiteY1" fmla="*/ 183356 h 973931"/>
                  <a:gd name="connsiteX2" fmla="*/ 235744 w 571500"/>
                  <a:gd name="connsiteY2" fmla="*/ 2381 h 973931"/>
                  <a:gd name="connsiteX3" fmla="*/ 414338 w 571500"/>
                  <a:gd name="connsiteY3" fmla="*/ 0 h 973931"/>
                  <a:gd name="connsiteX4" fmla="*/ 409575 w 571500"/>
                  <a:gd name="connsiteY4" fmla="*/ 802481 h 973931"/>
                  <a:gd name="connsiteX5" fmla="*/ 571500 w 571500"/>
                  <a:gd name="connsiteY5" fmla="*/ 797719 h 973931"/>
                  <a:gd name="connsiteX6" fmla="*/ 569119 w 571500"/>
                  <a:gd name="connsiteY6" fmla="*/ 971550 h 973931"/>
                  <a:gd name="connsiteX7" fmla="*/ 78581 w 571500"/>
                  <a:gd name="connsiteY7" fmla="*/ 973931 h 973931"/>
                  <a:gd name="connsiteX8" fmla="*/ 76200 w 571500"/>
                  <a:gd name="connsiteY8" fmla="*/ 807244 h 973931"/>
                  <a:gd name="connsiteX9" fmla="*/ 197644 w 571500"/>
                  <a:gd name="connsiteY9" fmla="*/ 807244 h 973931"/>
                  <a:gd name="connsiteX10" fmla="*/ 195263 w 571500"/>
                  <a:gd name="connsiteY10" fmla="*/ 302419 h 973931"/>
                  <a:gd name="connsiteX11" fmla="*/ 0 w 571500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09575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4337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9224" h="973931">
                    <a:moveTo>
                      <a:pt x="0" y="342900"/>
                    </a:moveTo>
                    <a:lnTo>
                      <a:pt x="0" y="183356"/>
                    </a:lnTo>
                    <a:cubicBezTo>
                      <a:pt x="152400" y="146843"/>
                      <a:pt x="188119" y="69850"/>
                      <a:pt x="235744" y="2381"/>
                    </a:cubicBezTo>
                    <a:lnTo>
                      <a:pt x="414338" y="0"/>
                    </a:lnTo>
                    <a:cubicBezTo>
                      <a:pt x="412750" y="267494"/>
                      <a:pt x="413544" y="534987"/>
                      <a:pt x="411956" y="802481"/>
                    </a:cubicBezTo>
                    <a:lnTo>
                      <a:pt x="566738" y="800100"/>
                    </a:lnTo>
                    <a:cubicBezTo>
                      <a:pt x="565944" y="858044"/>
                      <a:pt x="569913" y="913606"/>
                      <a:pt x="569119" y="971550"/>
                    </a:cubicBezTo>
                    <a:lnTo>
                      <a:pt x="78581" y="973931"/>
                    </a:lnTo>
                    <a:cubicBezTo>
                      <a:pt x="77787" y="918369"/>
                      <a:pt x="76994" y="862806"/>
                      <a:pt x="76200" y="807244"/>
                    </a:cubicBezTo>
                    <a:lnTo>
                      <a:pt x="197644" y="807244"/>
                    </a:lnTo>
                    <a:cubicBezTo>
                      <a:pt x="196057" y="638175"/>
                      <a:pt x="196850" y="471488"/>
                      <a:pt x="195263" y="302419"/>
                    </a:cubicBezTo>
                    <a:cubicBezTo>
                      <a:pt x="142081" y="346869"/>
                      <a:pt x="103186" y="410368"/>
                      <a:pt x="0" y="3429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616" name="Forma libre: forma 615">
                <a:extLst>
                  <a:ext uri="{FF2B5EF4-FFF2-40B4-BE49-F238E27FC236}">
                    <a16:creationId xmlns:a16="http://schemas.microsoft.com/office/drawing/2014/main" id="{919DDEAE-F461-4CE6-A14C-3D5F1917C277}"/>
                  </a:ext>
                </a:extLst>
              </p:cNvPr>
              <p:cNvSpPr/>
              <p:nvPr/>
            </p:nvSpPr>
            <p:spPr>
              <a:xfrm>
                <a:off x="9672638" y="290512"/>
                <a:ext cx="726281" cy="1026319"/>
              </a:xfrm>
              <a:custGeom>
                <a:avLst/>
                <a:gdLst>
                  <a:gd name="connsiteX0" fmla="*/ 0 w 726281"/>
                  <a:gd name="connsiteY0" fmla="*/ 180975 h 1021556"/>
                  <a:gd name="connsiteX1" fmla="*/ 0 w 726281"/>
                  <a:gd name="connsiteY1" fmla="*/ 2381 h 1021556"/>
                  <a:gd name="connsiteX2" fmla="*/ 726281 w 726281"/>
                  <a:gd name="connsiteY2" fmla="*/ 0 h 1021556"/>
                  <a:gd name="connsiteX3" fmla="*/ 726281 w 726281"/>
                  <a:gd name="connsiteY3" fmla="*/ 185737 h 1021556"/>
                  <a:gd name="connsiteX4" fmla="*/ 471487 w 726281"/>
                  <a:gd name="connsiteY4" fmla="*/ 190500 h 1021556"/>
                  <a:gd name="connsiteX5" fmla="*/ 471487 w 726281"/>
                  <a:gd name="connsiteY5" fmla="*/ 1014412 h 1021556"/>
                  <a:gd name="connsiteX6" fmla="*/ 266700 w 726281"/>
                  <a:gd name="connsiteY6" fmla="*/ 1021556 h 1021556"/>
                  <a:gd name="connsiteX7" fmla="*/ 250031 w 726281"/>
                  <a:gd name="connsiteY7" fmla="*/ 183356 h 1021556"/>
                  <a:gd name="connsiteX8" fmla="*/ 0 w 726281"/>
                  <a:gd name="connsiteY8" fmla="*/ 180975 h 1021556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7175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8119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5737 h 1019175"/>
                  <a:gd name="connsiteX1" fmla="*/ 0 w 726281"/>
                  <a:gd name="connsiteY1" fmla="*/ 7143 h 1019175"/>
                  <a:gd name="connsiteX2" fmla="*/ 726281 w 726281"/>
                  <a:gd name="connsiteY2" fmla="*/ 0 h 1019175"/>
                  <a:gd name="connsiteX3" fmla="*/ 726281 w 726281"/>
                  <a:gd name="connsiteY3" fmla="*/ 192881 h 1019175"/>
                  <a:gd name="connsiteX4" fmla="*/ 471487 w 726281"/>
                  <a:gd name="connsiteY4" fmla="*/ 195262 h 1019175"/>
                  <a:gd name="connsiteX5" fmla="*/ 471487 w 726281"/>
                  <a:gd name="connsiteY5" fmla="*/ 1019174 h 1019175"/>
                  <a:gd name="connsiteX6" fmla="*/ 252412 w 726281"/>
                  <a:gd name="connsiteY6" fmla="*/ 1019175 h 1019175"/>
                  <a:gd name="connsiteX7" fmla="*/ 250031 w 726281"/>
                  <a:gd name="connsiteY7" fmla="*/ 188118 h 1019175"/>
                  <a:gd name="connsiteX8" fmla="*/ 0 w 726281"/>
                  <a:gd name="connsiteY8" fmla="*/ 185737 h 1019175"/>
                  <a:gd name="connsiteX0" fmla="*/ 0 w 726281"/>
                  <a:gd name="connsiteY0" fmla="*/ 188119 h 1021557"/>
                  <a:gd name="connsiteX1" fmla="*/ 0 w 726281"/>
                  <a:gd name="connsiteY1" fmla="*/ 0 h 1021557"/>
                  <a:gd name="connsiteX2" fmla="*/ 726281 w 726281"/>
                  <a:gd name="connsiteY2" fmla="*/ 2382 h 1021557"/>
                  <a:gd name="connsiteX3" fmla="*/ 726281 w 726281"/>
                  <a:gd name="connsiteY3" fmla="*/ 195263 h 1021557"/>
                  <a:gd name="connsiteX4" fmla="*/ 471487 w 726281"/>
                  <a:gd name="connsiteY4" fmla="*/ 197644 h 1021557"/>
                  <a:gd name="connsiteX5" fmla="*/ 471487 w 726281"/>
                  <a:gd name="connsiteY5" fmla="*/ 1021556 h 1021557"/>
                  <a:gd name="connsiteX6" fmla="*/ 252412 w 726281"/>
                  <a:gd name="connsiteY6" fmla="*/ 1021557 h 1021557"/>
                  <a:gd name="connsiteX7" fmla="*/ 250031 w 726281"/>
                  <a:gd name="connsiteY7" fmla="*/ 190500 h 1021557"/>
                  <a:gd name="connsiteX8" fmla="*/ 0 w 726281"/>
                  <a:gd name="connsiteY8" fmla="*/ 188119 h 1021557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6281 w 726281"/>
                  <a:gd name="connsiteY2" fmla="*/ 7144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1519 w 726281"/>
                  <a:gd name="connsiteY2" fmla="*/ 2382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6281" h="1026319">
                    <a:moveTo>
                      <a:pt x="0" y="192881"/>
                    </a:moveTo>
                    <a:lnTo>
                      <a:pt x="0" y="0"/>
                    </a:lnTo>
                    <a:lnTo>
                      <a:pt x="721519" y="2382"/>
                    </a:lnTo>
                    <a:lnTo>
                      <a:pt x="726281" y="200025"/>
                    </a:lnTo>
                    <a:lnTo>
                      <a:pt x="471487" y="202406"/>
                    </a:lnTo>
                    <a:lnTo>
                      <a:pt x="471487" y="1026318"/>
                    </a:lnTo>
                    <a:lnTo>
                      <a:pt x="252412" y="1026319"/>
                    </a:lnTo>
                    <a:cubicBezTo>
                      <a:pt x="250031" y="749300"/>
                      <a:pt x="252412" y="472281"/>
                      <a:pt x="250031" y="195262"/>
                    </a:cubicBezTo>
                    <a:lnTo>
                      <a:pt x="0" y="192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617" name="Grupo 616">
                <a:extLst>
                  <a:ext uri="{FF2B5EF4-FFF2-40B4-BE49-F238E27FC236}">
                    <a16:creationId xmlns:a16="http://schemas.microsoft.com/office/drawing/2014/main" id="{FD5E36EA-B7D4-4646-A135-6D2F9D026E91}"/>
                  </a:ext>
                </a:extLst>
              </p:cNvPr>
              <p:cNvGrpSpPr/>
              <p:nvPr/>
            </p:nvGrpSpPr>
            <p:grpSpPr>
              <a:xfrm>
                <a:off x="10330939" y="294083"/>
                <a:ext cx="902494" cy="1019174"/>
                <a:chOff x="10330939" y="294083"/>
                <a:chExt cx="902494" cy="1019174"/>
              </a:xfrm>
              <a:grpFill/>
            </p:grpSpPr>
            <p:sp>
              <p:nvSpPr>
                <p:cNvPr id="618" name="Forma libre: forma 617">
                  <a:extLst>
                    <a:ext uri="{FF2B5EF4-FFF2-40B4-BE49-F238E27FC236}">
                      <a16:creationId xmlns:a16="http://schemas.microsoft.com/office/drawing/2014/main" id="{48EC690A-F42A-4D62-B237-B22248F9C882}"/>
                    </a:ext>
                  </a:extLst>
                </p:cNvPr>
                <p:cNvSpPr/>
                <p:nvPr/>
              </p:nvSpPr>
              <p:spPr>
                <a:xfrm>
                  <a:off x="10330939" y="294083"/>
                  <a:ext cx="902494" cy="1019174"/>
                </a:xfrm>
                <a:custGeom>
                  <a:avLst/>
                  <a:gdLst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09550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4813 w 897731"/>
                    <a:gd name="connsiteY6" fmla="*/ 200025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6793"/>
                    <a:gd name="connsiteX1" fmla="*/ 276225 w 897731"/>
                    <a:gd name="connsiteY1" fmla="*/ 0 h 1016793"/>
                    <a:gd name="connsiteX2" fmla="*/ 635794 w 897731"/>
                    <a:gd name="connsiteY2" fmla="*/ 0 h 1016793"/>
                    <a:gd name="connsiteX3" fmla="*/ 897731 w 897731"/>
                    <a:gd name="connsiteY3" fmla="*/ 1012031 h 1016793"/>
                    <a:gd name="connsiteX4" fmla="*/ 654844 w 897731"/>
                    <a:gd name="connsiteY4" fmla="*/ 1016793 h 1016793"/>
                    <a:gd name="connsiteX5" fmla="*/ 469106 w 897731"/>
                    <a:gd name="connsiteY5" fmla="*/ 204787 h 1016793"/>
                    <a:gd name="connsiteX6" fmla="*/ 404813 w 897731"/>
                    <a:gd name="connsiteY6" fmla="*/ 200025 h 1016793"/>
                    <a:gd name="connsiteX7" fmla="*/ 219075 w 897731"/>
                    <a:gd name="connsiteY7" fmla="*/ 1014412 h 1016793"/>
                    <a:gd name="connsiteX8" fmla="*/ 0 w 897731"/>
                    <a:gd name="connsiteY8" fmla="*/ 1007269 h 1016793"/>
                    <a:gd name="connsiteX0" fmla="*/ 0 w 895350"/>
                    <a:gd name="connsiteY0" fmla="*/ 1007269 h 1016793"/>
                    <a:gd name="connsiteX1" fmla="*/ 276225 w 895350"/>
                    <a:gd name="connsiteY1" fmla="*/ 0 h 1016793"/>
                    <a:gd name="connsiteX2" fmla="*/ 635794 w 895350"/>
                    <a:gd name="connsiteY2" fmla="*/ 0 h 1016793"/>
                    <a:gd name="connsiteX3" fmla="*/ 895350 w 895350"/>
                    <a:gd name="connsiteY3" fmla="*/ 1016793 h 1016793"/>
                    <a:gd name="connsiteX4" fmla="*/ 654844 w 895350"/>
                    <a:gd name="connsiteY4" fmla="*/ 1016793 h 1016793"/>
                    <a:gd name="connsiteX5" fmla="*/ 469106 w 895350"/>
                    <a:gd name="connsiteY5" fmla="*/ 204787 h 1016793"/>
                    <a:gd name="connsiteX6" fmla="*/ 404813 w 895350"/>
                    <a:gd name="connsiteY6" fmla="*/ 200025 h 1016793"/>
                    <a:gd name="connsiteX7" fmla="*/ 219075 w 895350"/>
                    <a:gd name="connsiteY7" fmla="*/ 1014412 h 1016793"/>
                    <a:gd name="connsiteX8" fmla="*/ 0 w 895350"/>
                    <a:gd name="connsiteY8" fmla="*/ 1007269 h 1016793"/>
                    <a:gd name="connsiteX0" fmla="*/ 0 w 902494"/>
                    <a:gd name="connsiteY0" fmla="*/ 1007269 h 1019174"/>
                    <a:gd name="connsiteX1" fmla="*/ 276225 w 902494"/>
                    <a:gd name="connsiteY1" fmla="*/ 0 h 1019174"/>
                    <a:gd name="connsiteX2" fmla="*/ 635794 w 902494"/>
                    <a:gd name="connsiteY2" fmla="*/ 0 h 1019174"/>
                    <a:gd name="connsiteX3" fmla="*/ 902494 w 902494"/>
                    <a:gd name="connsiteY3" fmla="*/ 1019174 h 1019174"/>
                    <a:gd name="connsiteX4" fmla="*/ 654844 w 902494"/>
                    <a:gd name="connsiteY4" fmla="*/ 1016793 h 1019174"/>
                    <a:gd name="connsiteX5" fmla="*/ 469106 w 902494"/>
                    <a:gd name="connsiteY5" fmla="*/ 204787 h 1019174"/>
                    <a:gd name="connsiteX6" fmla="*/ 404813 w 902494"/>
                    <a:gd name="connsiteY6" fmla="*/ 200025 h 1019174"/>
                    <a:gd name="connsiteX7" fmla="*/ 219075 w 902494"/>
                    <a:gd name="connsiteY7" fmla="*/ 1014412 h 1019174"/>
                    <a:gd name="connsiteX8" fmla="*/ 0 w 902494"/>
                    <a:gd name="connsiteY8" fmla="*/ 1007269 h 101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2494" h="1019174">
                      <a:moveTo>
                        <a:pt x="0" y="1007269"/>
                      </a:moveTo>
                      <a:lnTo>
                        <a:pt x="276225" y="0"/>
                      </a:lnTo>
                      <a:lnTo>
                        <a:pt x="635794" y="0"/>
                      </a:lnTo>
                      <a:lnTo>
                        <a:pt x="902494" y="1019174"/>
                      </a:lnTo>
                      <a:lnTo>
                        <a:pt x="654844" y="1016793"/>
                      </a:lnTo>
                      <a:lnTo>
                        <a:pt x="469106" y="204787"/>
                      </a:lnTo>
                      <a:lnTo>
                        <a:pt x="404813" y="200025"/>
                      </a:lnTo>
                      <a:lnTo>
                        <a:pt x="219075" y="1014412"/>
                      </a:lnTo>
                      <a:lnTo>
                        <a:pt x="0" y="10072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619" name="Rectángulo 618">
                  <a:extLst>
                    <a:ext uri="{FF2B5EF4-FFF2-40B4-BE49-F238E27FC236}">
                      <a16:creationId xmlns:a16="http://schemas.microsoft.com/office/drawing/2014/main" id="{0BC76652-E690-491E-938B-CD1DB4A4A717}"/>
                    </a:ext>
                  </a:extLst>
                </p:cNvPr>
                <p:cNvSpPr/>
                <p:nvPr/>
              </p:nvSpPr>
              <p:spPr>
                <a:xfrm>
                  <a:off x="10598944" y="924129"/>
                  <a:ext cx="402431" cy="17002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328" name="Grupo 327">
              <a:extLst>
                <a:ext uri="{FF2B5EF4-FFF2-40B4-BE49-F238E27FC236}">
                  <a16:creationId xmlns:a16="http://schemas.microsoft.com/office/drawing/2014/main" id="{5A2A94B2-D413-41D8-A1ED-34D85EB923E7}"/>
                </a:ext>
              </a:extLst>
            </p:cNvPr>
            <p:cNvGrpSpPr/>
            <p:nvPr/>
          </p:nvGrpSpPr>
          <p:grpSpPr>
            <a:xfrm>
              <a:off x="13446672" y="6709445"/>
              <a:ext cx="1553020" cy="1420470"/>
              <a:chOff x="4472073" y="2818787"/>
              <a:chExt cx="2784843" cy="2547157"/>
            </a:xfrm>
            <a:grpFill/>
          </p:grpSpPr>
          <p:grpSp>
            <p:nvGrpSpPr>
              <p:cNvPr id="329" name="Grupo 328">
                <a:extLst>
                  <a:ext uri="{FF2B5EF4-FFF2-40B4-BE49-F238E27FC236}">
                    <a16:creationId xmlns:a16="http://schemas.microsoft.com/office/drawing/2014/main" id="{D253B740-753E-41D8-877A-A79CCF1D7786}"/>
                  </a:ext>
                </a:extLst>
              </p:cNvPr>
              <p:cNvGrpSpPr/>
              <p:nvPr/>
            </p:nvGrpSpPr>
            <p:grpSpPr>
              <a:xfrm>
                <a:off x="4842173" y="2962206"/>
                <a:ext cx="2293128" cy="1909647"/>
                <a:chOff x="4842173" y="2962206"/>
                <a:chExt cx="2293128" cy="1909647"/>
              </a:xfrm>
              <a:grpFill/>
            </p:grpSpPr>
            <p:grpSp>
              <p:nvGrpSpPr>
                <p:cNvPr id="580" name="Grupo 579">
                  <a:extLst>
                    <a:ext uri="{FF2B5EF4-FFF2-40B4-BE49-F238E27FC236}">
                      <a16:creationId xmlns:a16="http://schemas.microsoft.com/office/drawing/2014/main" id="{8228C5BD-2B05-4E5B-85AE-B4B207DC1FD5}"/>
                    </a:ext>
                  </a:extLst>
                </p:cNvPr>
                <p:cNvGrpSpPr/>
                <p:nvPr/>
              </p:nvGrpSpPr>
              <p:grpSpPr>
                <a:xfrm>
                  <a:off x="4842173" y="2962206"/>
                  <a:ext cx="2027276" cy="1909647"/>
                  <a:chOff x="4842173" y="2962206"/>
                  <a:chExt cx="2027276" cy="1909647"/>
                </a:xfrm>
                <a:grpFill/>
              </p:grpSpPr>
              <p:grpSp>
                <p:nvGrpSpPr>
                  <p:cNvPr id="582" name="Grupo 581">
                    <a:extLst>
                      <a:ext uri="{FF2B5EF4-FFF2-40B4-BE49-F238E27FC236}">
                        <a16:creationId xmlns:a16="http://schemas.microsoft.com/office/drawing/2014/main" id="{7ADA0492-95E1-4B7A-AA90-515BAA2077D3}"/>
                      </a:ext>
                    </a:extLst>
                  </p:cNvPr>
                  <p:cNvGrpSpPr/>
                  <p:nvPr/>
                </p:nvGrpSpPr>
                <p:grpSpPr>
                  <a:xfrm>
                    <a:off x="4842173" y="2962206"/>
                    <a:ext cx="2027276" cy="1909647"/>
                    <a:chOff x="4842173" y="2962206"/>
                    <a:chExt cx="2027276" cy="1909647"/>
                  </a:xfrm>
                  <a:grpFill/>
                </p:grpSpPr>
                <p:sp>
                  <p:nvSpPr>
                    <p:cNvPr id="584" name="Forma libre: forma 583">
                      <a:extLst>
                        <a:ext uri="{FF2B5EF4-FFF2-40B4-BE49-F238E27FC236}">
                          <a16:creationId xmlns:a16="http://schemas.microsoft.com/office/drawing/2014/main" id="{620798F6-1EC0-4F98-919E-4139B3BF3B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92" y="4259896"/>
                      <a:ext cx="372252" cy="113680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85" name="Forma libre: forma 584">
                      <a:extLst>
                        <a:ext uri="{FF2B5EF4-FFF2-40B4-BE49-F238E27FC236}">
                          <a16:creationId xmlns:a16="http://schemas.microsoft.com/office/drawing/2014/main" id="{D9CD729E-CB03-4346-9D9D-4FA5F7D90579}"/>
                        </a:ext>
                      </a:extLst>
                    </p:cNvPr>
                    <p:cNvSpPr/>
                    <p:nvPr/>
                  </p:nvSpPr>
                  <p:spPr>
                    <a:xfrm rot="18585001" flipV="1">
                      <a:off x="4748939" y="3757648"/>
                      <a:ext cx="392642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86" name="Forma libre: forma 585">
                      <a:extLst>
                        <a:ext uri="{FF2B5EF4-FFF2-40B4-BE49-F238E27FC236}">
                          <a16:creationId xmlns:a16="http://schemas.microsoft.com/office/drawing/2014/main" id="{B5CCEA4D-D7FE-4736-BDB7-5409EA478157}"/>
                        </a:ext>
                      </a:extLst>
                    </p:cNvPr>
                    <p:cNvSpPr/>
                    <p:nvPr/>
                  </p:nvSpPr>
                  <p:spPr>
                    <a:xfrm rot="21335326">
                      <a:off x="5300747" y="3655222"/>
                      <a:ext cx="181381" cy="396843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87" name="Rectángulo 586">
                      <a:extLst>
                        <a:ext uri="{FF2B5EF4-FFF2-40B4-BE49-F238E27FC236}">
                          <a16:creationId xmlns:a16="http://schemas.microsoft.com/office/drawing/2014/main" id="{7E6D4F8E-1AAA-4A44-968D-FEDA7ECEDF96}"/>
                        </a:ext>
                      </a:extLst>
                    </p:cNvPr>
                    <p:cNvSpPr/>
                    <p:nvPr/>
                  </p:nvSpPr>
                  <p:spPr>
                    <a:xfrm rot="1300841">
                      <a:off x="5391885" y="4557199"/>
                      <a:ext cx="83352" cy="314654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88" name="Forma libre: forma 587">
                      <a:extLst>
                        <a:ext uri="{FF2B5EF4-FFF2-40B4-BE49-F238E27FC236}">
                          <a16:creationId xmlns:a16="http://schemas.microsoft.com/office/drawing/2014/main" id="{BDBE2BDD-E125-4931-8AB5-1D0FA2AE03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58263" y="4483202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89" name="Forma libre: forma 588">
                      <a:extLst>
                        <a:ext uri="{FF2B5EF4-FFF2-40B4-BE49-F238E27FC236}">
                          <a16:creationId xmlns:a16="http://schemas.microsoft.com/office/drawing/2014/main" id="{43D0A182-8427-4314-88B8-E998360FCA80}"/>
                        </a:ext>
                      </a:extLst>
                    </p:cNvPr>
                    <p:cNvSpPr/>
                    <p:nvPr/>
                  </p:nvSpPr>
                  <p:spPr>
                    <a:xfrm rot="14248479">
                      <a:off x="6383531" y="4242755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0" name="Forma libre: forma 589">
                      <a:extLst>
                        <a:ext uri="{FF2B5EF4-FFF2-40B4-BE49-F238E27FC236}">
                          <a16:creationId xmlns:a16="http://schemas.microsoft.com/office/drawing/2014/main" id="{66F0B8AF-AD99-4E08-956A-1C551D086EAA}"/>
                        </a:ext>
                      </a:extLst>
                    </p:cNvPr>
                    <p:cNvSpPr/>
                    <p:nvPr/>
                  </p:nvSpPr>
                  <p:spPr>
                    <a:xfrm rot="16698033">
                      <a:off x="6651650" y="3604511"/>
                      <a:ext cx="274281" cy="161317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20322 w 421612"/>
                        <a:gd name="connsiteY0" fmla="*/ 123323 h 294384"/>
                        <a:gd name="connsiteX1" fmla="*/ 388146 w 421612"/>
                        <a:gd name="connsiteY1" fmla="*/ 289439 h 294384"/>
                        <a:gd name="connsiteX2" fmla="*/ 375173 w 421612"/>
                        <a:gd name="connsiteY2" fmla="*/ 183383 h 294384"/>
                        <a:gd name="connsiteX3" fmla="*/ 68843 w 421612"/>
                        <a:gd name="connsiteY3" fmla="*/ 4066 h 294384"/>
                        <a:gd name="connsiteX4" fmla="*/ 20322 w 421612"/>
                        <a:gd name="connsiteY4" fmla="*/ 123323 h 294384"/>
                        <a:gd name="connsiteX0" fmla="*/ 20322 w 421612"/>
                        <a:gd name="connsiteY0" fmla="*/ 123321 h 294382"/>
                        <a:gd name="connsiteX1" fmla="*/ 388146 w 421612"/>
                        <a:gd name="connsiteY1" fmla="*/ 289437 h 294382"/>
                        <a:gd name="connsiteX2" fmla="*/ 375173 w 421612"/>
                        <a:gd name="connsiteY2" fmla="*/ 183381 h 294382"/>
                        <a:gd name="connsiteX3" fmla="*/ 68843 w 421612"/>
                        <a:gd name="connsiteY3" fmla="*/ 4064 h 294382"/>
                        <a:gd name="connsiteX4" fmla="*/ 20322 w 421612"/>
                        <a:gd name="connsiteY4" fmla="*/ 123321 h 294382"/>
                        <a:gd name="connsiteX0" fmla="*/ 19963 w 421253"/>
                        <a:gd name="connsiteY0" fmla="*/ 111890 h 282951"/>
                        <a:gd name="connsiteX1" fmla="*/ 387787 w 421253"/>
                        <a:gd name="connsiteY1" fmla="*/ 278006 h 282951"/>
                        <a:gd name="connsiteX2" fmla="*/ 374814 w 421253"/>
                        <a:gd name="connsiteY2" fmla="*/ 171950 h 282951"/>
                        <a:gd name="connsiteX3" fmla="*/ 70068 w 421253"/>
                        <a:gd name="connsiteY3" fmla="*/ 4536 h 282951"/>
                        <a:gd name="connsiteX4" fmla="*/ 19963 w 421253"/>
                        <a:gd name="connsiteY4" fmla="*/ 111890 h 28295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1787"/>
                        <a:gd name="connsiteY0" fmla="*/ 92586 h 272252"/>
                        <a:gd name="connsiteX1" fmla="*/ 389062 w 421787"/>
                        <a:gd name="connsiteY1" fmla="*/ 266634 h 272252"/>
                        <a:gd name="connsiteX2" fmla="*/ 374055 w 421787"/>
                        <a:gd name="connsiteY2" fmla="*/ 173060 h 272252"/>
                        <a:gd name="connsiteX3" fmla="*/ 69309 w 421787"/>
                        <a:gd name="connsiteY3" fmla="*/ 5646 h 272252"/>
                        <a:gd name="connsiteX4" fmla="*/ 20184 w 421787"/>
                        <a:gd name="connsiteY4" fmla="*/ 92586 h 272252"/>
                        <a:gd name="connsiteX0" fmla="*/ 20184 w 421226"/>
                        <a:gd name="connsiteY0" fmla="*/ 92586 h 271607"/>
                        <a:gd name="connsiteX1" fmla="*/ 389062 w 421226"/>
                        <a:gd name="connsiteY1" fmla="*/ 266634 h 271607"/>
                        <a:gd name="connsiteX2" fmla="*/ 372471 w 421226"/>
                        <a:gd name="connsiteY2" fmla="*/ 161158 h 271607"/>
                        <a:gd name="connsiteX3" fmla="*/ 69309 w 421226"/>
                        <a:gd name="connsiteY3" fmla="*/ 5646 h 271607"/>
                        <a:gd name="connsiteX4" fmla="*/ 20184 w 421226"/>
                        <a:gd name="connsiteY4" fmla="*/ 92586 h 271607"/>
                        <a:gd name="connsiteX0" fmla="*/ 20184 w 421228"/>
                        <a:gd name="connsiteY0" fmla="*/ 92586 h 271607"/>
                        <a:gd name="connsiteX1" fmla="*/ 389062 w 421228"/>
                        <a:gd name="connsiteY1" fmla="*/ 266634 h 271607"/>
                        <a:gd name="connsiteX2" fmla="*/ 372471 w 421228"/>
                        <a:gd name="connsiteY2" fmla="*/ 161158 h 271607"/>
                        <a:gd name="connsiteX3" fmla="*/ 69309 w 421228"/>
                        <a:gd name="connsiteY3" fmla="*/ 5646 h 271607"/>
                        <a:gd name="connsiteX4" fmla="*/ 20184 w 421228"/>
                        <a:gd name="connsiteY4" fmla="*/ 92586 h 2716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1228" h="271607">
                          <a:moveTo>
                            <a:pt x="20184" y="92586"/>
                          </a:moveTo>
                          <a:cubicBezTo>
                            <a:pt x="53990" y="165537"/>
                            <a:pt x="233392" y="272314"/>
                            <a:pt x="389062" y="266634"/>
                          </a:cubicBezTo>
                          <a:cubicBezTo>
                            <a:pt x="446609" y="292431"/>
                            <a:pt x="418111" y="211958"/>
                            <a:pt x="372471" y="161158"/>
                          </a:cubicBezTo>
                          <a:cubicBezTo>
                            <a:pt x="279716" y="153356"/>
                            <a:pt x="138538" y="95553"/>
                            <a:pt x="69309" y="5646"/>
                          </a:cubicBezTo>
                          <a:cubicBezTo>
                            <a:pt x="12953" y="-18960"/>
                            <a:pt x="-25456" y="41786"/>
                            <a:pt x="20184" y="9258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1" name="Forma libre: forma 590">
                      <a:extLst>
                        <a:ext uri="{FF2B5EF4-FFF2-40B4-BE49-F238E27FC236}">
                          <a16:creationId xmlns:a16="http://schemas.microsoft.com/office/drawing/2014/main" id="{FA0CA97C-DA9A-49F8-A0C5-88555B587954}"/>
                        </a:ext>
                      </a:extLst>
                    </p:cNvPr>
                    <p:cNvSpPr/>
                    <p:nvPr/>
                  </p:nvSpPr>
                  <p:spPr>
                    <a:xfrm rot="11874946">
                      <a:off x="6172662" y="3365332"/>
                      <a:ext cx="359911" cy="30201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9622"/>
                        <a:gd name="connsiteY0" fmla="*/ 71966 h 321207"/>
                        <a:gd name="connsiteX1" fmla="*/ 351406 w 399622"/>
                        <a:gd name="connsiteY1" fmla="*/ 312472 h 321207"/>
                        <a:gd name="connsiteX2" fmla="*/ 369394 w 399622"/>
                        <a:gd name="connsiteY2" fmla="*/ 252721 h 321207"/>
                        <a:gd name="connsiteX3" fmla="*/ 77563 w 399622"/>
                        <a:gd name="connsiteY3" fmla="*/ 7672 h 321207"/>
                        <a:gd name="connsiteX4" fmla="*/ 18031 w 399622"/>
                        <a:gd name="connsiteY4" fmla="*/ 71966 h 321207"/>
                        <a:gd name="connsiteX0" fmla="*/ 23816 w 405405"/>
                        <a:gd name="connsiteY0" fmla="*/ 80385 h 329624"/>
                        <a:gd name="connsiteX1" fmla="*/ 357191 w 405405"/>
                        <a:gd name="connsiteY1" fmla="*/ 320891 h 329624"/>
                        <a:gd name="connsiteX2" fmla="*/ 375179 w 405405"/>
                        <a:gd name="connsiteY2" fmla="*/ 261140 h 329624"/>
                        <a:gd name="connsiteX3" fmla="*/ 59003 w 405405"/>
                        <a:gd name="connsiteY3" fmla="*/ 6689 h 329624"/>
                        <a:gd name="connsiteX4" fmla="*/ 23816 w 405405"/>
                        <a:gd name="connsiteY4" fmla="*/ 80385 h 329624"/>
                        <a:gd name="connsiteX0" fmla="*/ 15812 w 435036"/>
                        <a:gd name="connsiteY0" fmla="*/ 48129 h 336150"/>
                        <a:gd name="connsiteX1" fmla="*/ 386820 w 435036"/>
                        <a:gd name="connsiteY1" fmla="*/ 327416 h 336150"/>
                        <a:gd name="connsiteX2" fmla="*/ 404808 w 435036"/>
                        <a:gd name="connsiteY2" fmla="*/ 267665 h 336150"/>
                        <a:gd name="connsiteX3" fmla="*/ 88632 w 435036"/>
                        <a:gd name="connsiteY3" fmla="*/ 13214 h 336150"/>
                        <a:gd name="connsiteX4" fmla="*/ 15812 w 435036"/>
                        <a:gd name="connsiteY4" fmla="*/ 48129 h 336150"/>
                        <a:gd name="connsiteX0" fmla="*/ 15813 w 432563"/>
                        <a:gd name="connsiteY0" fmla="*/ 48129 h 335385"/>
                        <a:gd name="connsiteX1" fmla="*/ 380493 w 432563"/>
                        <a:gd name="connsiteY1" fmla="*/ 326528 h 335385"/>
                        <a:gd name="connsiteX2" fmla="*/ 404809 w 432563"/>
                        <a:gd name="connsiteY2" fmla="*/ 267665 h 335385"/>
                        <a:gd name="connsiteX3" fmla="*/ 88633 w 432563"/>
                        <a:gd name="connsiteY3" fmla="*/ 13214 h 335385"/>
                        <a:gd name="connsiteX4" fmla="*/ 15813 w 432563"/>
                        <a:gd name="connsiteY4" fmla="*/ 48129 h 3353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32563" h="335385">
                          <a:moveTo>
                            <a:pt x="15813" y="48129"/>
                          </a:moveTo>
                          <a:cubicBezTo>
                            <a:pt x="61453" y="98929"/>
                            <a:pt x="280083" y="303112"/>
                            <a:pt x="380493" y="326528"/>
                          </a:cubicBezTo>
                          <a:cubicBezTo>
                            <a:pt x="438040" y="352325"/>
                            <a:pt x="450449" y="318465"/>
                            <a:pt x="404809" y="267665"/>
                          </a:cubicBezTo>
                          <a:cubicBezTo>
                            <a:pt x="318688" y="226390"/>
                            <a:pt x="152132" y="87826"/>
                            <a:pt x="88633" y="13214"/>
                          </a:cubicBezTo>
                          <a:cubicBezTo>
                            <a:pt x="32277" y="-11392"/>
                            <a:pt x="-29827" y="-2671"/>
                            <a:pt x="15813" y="481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592" name="Forma libre: forma 591">
                      <a:extLst>
                        <a:ext uri="{FF2B5EF4-FFF2-40B4-BE49-F238E27FC236}">
                          <a16:creationId xmlns:a16="http://schemas.microsoft.com/office/drawing/2014/main" id="{F27661F6-CB93-434E-8FCC-75BEA920FCBE}"/>
                        </a:ext>
                      </a:extLst>
                    </p:cNvPr>
                    <p:cNvSpPr/>
                    <p:nvPr/>
                  </p:nvSpPr>
                  <p:spPr>
                    <a:xfrm rot="921035" flipV="1">
                      <a:off x="6249402" y="3213098"/>
                      <a:ext cx="433142" cy="6955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75037"/>
                        <a:gd name="connsiteY0" fmla="*/ 61912 h 106446"/>
                        <a:gd name="connsiteX1" fmla="*/ 375037 w 375037"/>
                        <a:gd name="connsiteY1" fmla="*/ 92601 h 106446"/>
                        <a:gd name="connsiteX2" fmla="*/ 352425 w 375037"/>
                        <a:gd name="connsiteY2" fmla="*/ 28574 h 106446"/>
                        <a:gd name="connsiteX3" fmla="*/ 73818 w 375037"/>
                        <a:gd name="connsiteY3" fmla="*/ 0 h 106446"/>
                        <a:gd name="connsiteX4" fmla="*/ 0 w 375037"/>
                        <a:gd name="connsiteY4" fmla="*/ 61912 h 106446"/>
                        <a:gd name="connsiteX0" fmla="*/ 0 w 375037"/>
                        <a:gd name="connsiteY0" fmla="*/ 61912 h 112019"/>
                        <a:gd name="connsiteX1" fmla="*/ 375037 w 375037"/>
                        <a:gd name="connsiteY1" fmla="*/ 92601 h 112019"/>
                        <a:gd name="connsiteX2" fmla="*/ 352425 w 375037"/>
                        <a:gd name="connsiteY2" fmla="*/ 28574 h 112019"/>
                        <a:gd name="connsiteX3" fmla="*/ 73818 w 375037"/>
                        <a:gd name="connsiteY3" fmla="*/ 0 h 112019"/>
                        <a:gd name="connsiteX4" fmla="*/ 0 w 375037"/>
                        <a:gd name="connsiteY4" fmla="*/ 61912 h 112019"/>
                        <a:gd name="connsiteX0" fmla="*/ 0 w 375037"/>
                        <a:gd name="connsiteY0" fmla="*/ 61912 h 115860"/>
                        <a:gd name="connsiteX1" fmla="*/ 375037 w 375037"/>
                        <a:gd name="connsiteY1" fmla="*/ 92601 h 115860"/>
                        <a:gd name="connsiteX2" fmla="*/ 352425 w 375037"/>
                        <a:gd name="connsiteY2" fmla="*/ 28574 h 115860"/>
                        <a:gd name="connsiteX3" fmla="*/ 73818 w 375037"/>
                        <a:gd name="connsiteY3" fmla="*/ 0 h 115860"/>
                        <a:gd name="connsiteX4" fmla="*/ 0 w 375037"/>
                        <a:gd name="connsiteY4" fmla="*/ 61912 h 1158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5037" h="115860">
                          <a:moveTo>
                            <a:pt x="0" y="61912"/>
                          </a:moveTo>
                          <a:cubicBezTo>
                            <a:pt x="55517" y="123758"/>
                            <a:pt x="301004" y="130206"/>
                            <a:pt x="375037" y="92601"/>
                          </a:cubicBezTo>
                          <a:cubicBezTo>
                            <a:pt x="372258" y="58073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10" name="Rectángulo 609">
                      <a:extLst>
                        <a:ext uri="{FF2B5EF4-FFF2-40B4-BE49-F238E27FC236}">
                          <a16:creationId xmlns:a16="http://schemas.microsoft.com/office/drawing/2014/main" id="{E2A186A1-2B97-4BBB-9EDE-AEFA9E03623A}"/>
                        </a:ext>
                      </a:extLst>
                    </p:cNvPr>
                    <p:cNvSpPr/>
                    <p:nvPr/>
                  </p:nvSpPr>
                  <p:spPr>
                    <a:xfrm rot="1848189">
                      <a:off x="6188765" y="2962206"/>
                      <a:ext cx="45719" cy="134015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11" name="Forma libre: forma 610">
                      <a:extLst>
                        <a:ext uri="{FF2B5EF4-FFF2-40B4-BE49-F238E27FC236}">
                          <a16:creationId xmlns:a16="http://schemas.microsoft.com/office/drawing/2014/main" id="{65049B95-A842-444C-A9D3-32F22A63AA38}"/>
                        </a:ext>
                      </a:extLst>
                    </p:cNvPr>
                    <p:cNvSpPr/>
                    <p:nvPr/>
                  </p:nvSpPr>
                  <p:spPr>
                    <a:xfrm rot="18069118" flipV="1">
                      <a:off x="5196457" y="3164951"/>
                      <a:ext cx="244988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12" name="Forma libre: forma 611">
                      <a:extLst>
                        <a:ext uri="{FF2B5EF4-FFF2-40B4-BE49-F238E27FC236}">
                          <a16:creationId xmlns:a16="http://schemas.microsoft.com/office/drawing/2014/main" id="{F88FBEAF-04FF-44D6-BFF5-65F1E66DCA56}"/>
                        </a:ext>
                      </a:extLst>
                    </p:cNvPr>
                    <p:cNvSpPr/>
                    <p:nvPr/>
                  </p:nvSpPr>
                  <p:spPr>
                    <a:xfrm rot="1384792" flipV="1">
                      <a:off x="5635913" y="2989672"/>
                      <a:ext cx="335572" cy="7134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13" name="Forma libre: forma 612">
                      <a:extLst>
                        <a:ext uri="{FF2B5EF4-FFF2-40B4-BE49-F238E27FC236}">
                          <a16:creationId xmlns:a16="http://schemas.microsoft.com/office/drawing/2014/main" id="{91B9136E-2A56-44B7-B770-25B5953C170F}"/>
                        </a:ext>
                      </a:extLst>
                    </p:cNvPr>
                    <p:cNvSpPr/>
                    <p:nvPr/>
                  </p:nvSpPr>
                  <p:spPr>
                    <a:xfrm rot="6991877">
                      <a:off x="4898981" y="3316020"/>
                      <a:ext cx="118757" cy="232374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614" name="Forma libre: forma 613">
                      <a:extLst>
                        <a:ext uri="{FF2B5EF4-FFF2-40B4-BE49-F238E27FC236}">
                          <a16:creationId xmlns:a16="http://schemas.microsoft.com/office/drawing/2014/main" id="{860EE4DE-A3F9-43BF-9850-D8A9159C024F}"/>
                        </a:ext>
                      </a:extLst>
                    </p:cNvPr>
                    <p:cNvSpPr/>
                    <p:nvPr/>
                  </p:nvSpPr>
                  <p:spPr>
                    <a:xfrm rot="15664287">
                      <a:off x="6025676" y="3900780"/>
                      <a:ext cx="159511" cy="472640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583" name="Forma libre: forma 582">
                    <a:extLst>
                      <a:ext uri="{FF2B5EF4-FFF2-40B4-BE49-F238E27FC236}">
                        <a16:creationId xmlns:a16="http://schemas.microsoft.com/office/drawing/2014/main" id="{2ACDAEB6-C327-4329-BCF7-DDE7019EC600}"/>
                      </a:ext>
                    </a:extLst>
                  </p:cNvPr>
                  <p:cNvSpPr/>
                  <p:nvPr/>
                </p:nvSpPr>
                <p:spPr>
                  <a:xfrm rot="20640057" flipV="1">
                    <a:off x="5436782" y="3279071"/>
                    <a:ext cx="437297" cy="75066"/>
                  </a:xfrm>
                  <a:custGeom>
                    <a:avLst/>
                    <a:gdLst>
                      <a:gd name="connsiteX0" fmla="*/ 18429 w 434669"/>
                      <a:gd name="connsiteY0" fmla="*/ 67243 h 115262"/>
                      <a:gd name="connsiteX1" fmla="*/ 392285 w 434669"/>
                      <a:gd name="connsiteY1" fmla="*/ 114868 h 115262"/>
                      <a:gd name="connsiteX2" fmla="*/ 392285 w 434669"/>
                      <a:gd name="connsiteY2" fmla="*/ 41049 h 115262"/>
                      <a:gd name="connsiteX3" fmla="*/ 89866 w 434669"/>
                      <a:gd name="connsiteY3" fmla="*/ 568 h 115262"/>
                      <a:gd name="connsiteX4" fmla="*/ 18429 w 434669"/>
                      <a:gd name="connsiteY4" fmla="*/ 67243 h 115262"/>
                      <a:gd name="connsiteX0" fmla="*/ 18429 w 440406"/>
                      <a:gd name="connsiteY0" fmla="*/ 67243 h 120815"/>
                      <a:gd name="connsiteX1" fmla="*/ 392285 w 440406"/>
                      <a:gd name="connsiteY1" fmla="*/ 114868 h 120815"/>
                      <a:gd name="connsiteX2" fmla="*/ 392285 w 440406"/>
                      <a:gd name="connsiteY2" fmla="*/ 41049 h 120815"/>
                      <a:gd name="connsiteX3" fmla="*/ 89866 w 440406"/>
                      <a:gd name="connsiteY3" fmla="*/ 568 h 120815"/>
                      <a:gd name="connsiteX4" fmla="*/ 18429 w 440406"/>
                      <a:gd name="connsiteY4" fmla="*/ 67243 h 120815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59531 h 116327"/>
                      <a:gd name="connsiteX1" fmla="*/ 373856 w 421977"/>
                      <a:gd name="connsiteY1" fmla="*/ 107156 h 116327"/>
                      <a:gd name="connsiteX2" fmla="*/ 373856 w 421977"/>
                      <a:gd name="connsiteY2" fmla="*/ 33337 h 116327"/>
                      <a:gd name="connsiteX3" fmla="*/ 90487 w 421977"/>
                      <a:gd name="connsiteY3" fmla="*/ 0 h 116327"/>
                      <a:gd name="connsiteX4" fmla="*/ 0 w 421977"/>
                      <a:gd name="connsiteY4" fmla="*/ 59531 h 116327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76602"/>
                      <a:gd name="connsiteY0" fmla="*/ 69056 h 110553"/>
                      <a:gd name="connsiteX1" fmla="*/ 354806 w 376602"/>
                      <a:gd name="connsiteY1" fmla="*/ 107156 h 110553"/>
                      <a:gd name="connsiteX2" fmla="*/ 354806 w 376602"/>
                      <a:gd name="connsiteY2" fmla="*/ 33337 h 110553"/>
                      <a:gd name="connsiteX3" fmla="*/ 71437 w 376602"/>
                      <a:gd name="connsiteY3" fmla="*/ 0 h 110553"/>
                      <a:gd name="connsiteX4" fmla="*/ 0 w 376602"/>
                      <a:gd name="connsiteY4" fmla="*/ 69056 h 110553"/>
                      <a:gd name="connsiteX0" fmla="*/ 0 w 354806"/>
                      <a:gd name="connsiteY0" fmla="*/ 69056 h 110553"/>
                      <a:gd name="connsiteX1" fmla="*/ 354806 w 354806"/>
                      <a:gd name="connsiteY1" fmla="*/ 107156 h 110553"/>
                      <a:gd name="connsiteX2" fmla="*/ 354806 w 354806"/>
                      <a:gd name="connsiteY2" fmla="*/ 33337 h 110553"/>
                      <a:gd name="connsiteX3" fmla="*/ 71437 w 354806"/>
                      <a:gd name="connsiteY3" fmla="*/ 0 h 110553"/>
                      <a:gd name="connsiteX4" fmla="*/ 0 w 354806"/>
                      <a:gd name="connsiteY4" fmla="*/ 69056 h 110553"/>
                      <a:gd name="connsiteX0" fmla="*/ 0 w 354806"/>
                      <a:gd name="connsiteY0" fmla="*/ 69056 h 118996"/>
                      <a:gd name="connsiteX1" fmla="*/ 354806 w 354806"/>
                      <a:gd name="connsiteY1" fmla="*/ 107156 h 118996"/>
                      <a:gd name="connsiteX2" fmla="*/ 354806 w 354806"/>
                      <a:gd name="connsiteY2" fmla="*/ 33337 h 118996"/>
                      <a:gd name="connsiteX3" fmla="*/ 71437 w 354806"/>
                      <a:gd name="connsiteY3" fmla="*/ 0 h 118996"/>
                      <a:gd name="connsiteX4" fmla="*/ 0 w 354806"/>
                      <a:gd name="connsiteY4" fmla="*/ 69056 h 118996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4294 h 116062"/>
                      <a:gd name="connsiteX1" fmla="*/ 352425 w 352425"/>
                      <a:gd name="connsiteY1" fmla="*/ 104775 h 116062"/>
                      <a:gd name="connsiteX2" fmla="*/ 352425 w 352425"/>
                      <a:gd name="connsiteY2" fmla="*/ 30956 h 116062"/>
                      <a:gd name="connsiteX3" fmla="*/ 66675 w 352425"/>
                      <a:gd name="connsiteY3" fmla="*/ 0 h 116062"/>
                      <a:gd name="connsiteX4" fmla="*/ 0 w 352425"/>
                      <a:gd name="connsiteY4" fmla="*/ 64294 h 116062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2425" h="113680">
                        <a:moveTo>
                          <a:pt x="0" y="61912"/>
                        </a:moveTo>
                        <a:cubicBezTo>
                          <a:pt x="55166" y="109537"/>
                          <a:pt x="288528" y="127396"/>
                          <a:pt x="352425" y="102393"/>
                        </a:cubicBezTo>
                        <a:cubicBezTo>
                          <a:pt x="349646" y="67865"/>
                          <a:pt x="348059" y="57149"/>
                          <a:pt x="352425" y="28574"/>
                        </a:cubicBezTo>
                        <a:cubicBezTo>
                          <a:pt x="232965" y="38099"/>
                          <a:pt x="152003" y="47625"/>
                          <a:pt x="73818" y="0"/>
                        </a:cubicBezTo>
                        <a:cubicBezTo>
                          <a:pt x="50403" y="28576"/>
                          <a:pt x="54372" y="45243"/>
                          <a:pt x="0" y="6191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581" name="Forma libre: forma 580">
                  <a:extLst>
                    <a:ext uri="{FF2B5EF4-FFF2-40B4-BE49-F238E27FC236}">
                      <a16:creationId xmlns:a16="http://schemas.microsoft.com/office/drawing/2014/main" id="{D4B09BFA-9EDB-4A1E-B82E-8ABB01509155}"/>
                    </a:ext>
                  </a:extLst>
                </p:cNvPr>
                <p:cNvSpPr/>
                <p:nvPr/>
              </p:nvSpPr>
              <p:spPr>
                <a:xfrm rot="7940955">
                  <a:off x="6825102" y="3890118"/>
                  <a:ext cx="147758" cy="472640"/>
                </a:xfrm>
                <a:custGeom>
                  <a:avLst/>
                  <a:gdLst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0 w 208130"/>
                    <a:gd name="connsiteY0" fmla="*/ 46545 h 394824"/>
                    <a:gd name="connsiteX1" fmla="*/ 133350 w 208130"/>
                    <a:gd name="connsiteY1" fmla="*/ 370395 h 394824"/>
                    <a:gd name="connsiteX2" fmla="*/ 207169 w 208130"/>
                    <a:gd name="connsiteY2" fmla="*/ 332295 h 394824"/>
                    <a:gd name="connsiteX3" fmla="*/ 83344 w 208130"/>
                    <a:gd name="connsiteY3" fmla="*/ 17970 h 394824"/>
                    <a:gd name="connsiteX4" fmla="*/ 0 w 208130"/>
                    <a:gd name="connsiteY4" fmla="*/ 46545 h 394824"/>
                    <a:gd name="connsiteX0" fmla="*/ 0 w 208130"/>
                    <a:gd name="connsiteY0" fmla="*/ 28575 h 376854"/>
                    <a:gd name="connsiteX1" fmla="*/ 133350 w 208130"/>
                    <a:gd name="connsiteY1" fmla="*/ 352425 h 376854"/>
                    <a:gd name="connsiteX2" fmla="*/ 207169 w 208130"/>
                    <a:gd name="connsiteY2" fmla="*/ 314325 h 376854"/>
                    <a:gd name="connsiteX3" fmla="*/ 83344 w 208130"/>
                    <a:gd name="connsiteY3" fmla="*/ 0 h 376854"/>
                    <a:gd name="connsiteX4" fmla="*/ 0 w 208130"/>
                    <a:gd name="connsiteY4" fmla="*/ 28575 h 376854"/>
                    <a:gd name="connsiteX0" fmla="*/ 0 w 207962"/>
                    <a:gd name="connsiteY0" fmla="*/ 28575 h 352425"/>
                    <a:gd name="connsiteX1" fmla="*/ 133350 w 207962"/>
                    <a:gd name="connsiteY1" fmla="*/ 352425 h 352425"/>
                    <a:gd name="connsiteX2" fmla="*/ 207169 w 207962"/>
                    <a:gd name="connsiteY2" fmla="*/ 314325 h 352425"/>
                    <a:gd name="connsiteX3" fmla="*/ 83344 w 207962"/>
                    <a:gd name="connsiteY3" fmla="*/ 0 h 352425"/>
                    <a:gd name="connsiteX4" fmla="*/ 0 w 207962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169" h="352425">
                      <a:moveTo>
                        <a:pt x="0" y="28575"/>
                      </a:moveTo>
                      <a:cubicBezTo>
                        <a:pt x="8334" y="87312"/>
                        <a:pt x="98822" y="304800"/>
                        <a:pt x="133350" y="352425"/>
                      </a:cubicBezTo>
                      <a:cubicBezTo>
                        <a:pt x="155972" y="335757"/>
                        <a:pt x="177403" y="337343"/>
                        <a:pt x="207169" y="314325"/>
                      </a:cubicBezTo>
                      <a:cubicBezTo>
                        <a:pt x="148829" y="200819"/>
                        <a:pt x="108744" y="85725"/>
                        <a:pt x="83344" y="0"/>
                      </a:cubicBezTo>
                      <a:cubicBezTo>
                        <a:pt x="50800" y="2381"/>
                        <a:pt x="22622" y="12700"/>
                        <a:pt x="0" y="285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330" name="Elipse 329">
                <a:extLst>
                  <a:ext uri="{FF2B5EF4-FFF2-40B4-BE49-F238E27FC236}">
                    <a16:creationId xmlns:a16="http://schemas.microsoft.com/office/drawing/2014/main" id="{36A85B57-E069-485C-9989-9B41ABFE0B29}"/>
                  </a:ext>
                </a:extLst>
              </p:cNvPr>
              <p:cNvSpPr/>
              <p:nvPr/>
            </p:nvSpPr>
            <p:spPr>
              <a:xfrm rot="19528455">
                <a:off x="5287860" y="3982765"/>
                <a:ext cx="649640" cy="63579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31" name="Elipse 330">
                <a:extLst>
                  <a:ext uri="{FF2B5EF4-FFF2-40B4-BE49-F238E27FC236}">
                    <a16:creationId xmlns:a16="http://schemas.microsoft.com/office/drawing/2014/main" id="{9DDF04C3-DD51-43F1-BC8A-368797103175}"/>
                  </a:ext>
                </a:extLst>
              </p:cNvPr>
              <p:cNvSpPr/>
              <p:nvPr/>
            </p:nvSpPr>
            <p:spPr>
              <a:xfrm>
                <a:off x="6092448" y="4448011"/>
                <a:ext cx="512522" cy="5203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32" name="Elipse 331">
                <a:extLst>
                  <a:ext uri="{FF2B5EF4-FFF2-40B4-BE49-F238E27FC236}">
                    <a16:creationId xmlns:a16="http://schemas.microsoft.com/office/drawing/2014/main" id="{8168E941-80E7-4D34-B2C4-A11302510DA4}"/>
                  </a:ext>
                </a:extLst>
              </p:cNvPr>
              <p:cNvSpPr/>
              <p:nvPr/>
            </p:nvSpPr>
            <p:spPr>
              <a:xfrm rot="2245573">
                <a:off x="6201534" y="3665998"/>
                <a:ext cx="620102" cy="5280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33" name="Elipse 332">
                <a:extLst>
                  <a:ext uri="{FF2B5EF4-FFF2-40B4-BE49-F238E27FC236}">
                    <a16:creationId xmlns:a16="http://schemas.microsoft.com/office/drawing/2014/main" id="{2CDF9B14-07F1-45F3-9D3E-B740DDB931A1}"/>
                  </a:ext>
                </a:extLst>
              </p:cNvPr>
              <p:cNvSpPr/>
              <p:nvPr/>
            </p:nvSpPr>
            <p:spPr>
              <a:xfrm rot="18347581">
                <a:off x="4633835" y="3930709"/>
                <a:ext cx="474002" cy="39887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556" name="Elipse 555">
                <a:extLst>
                  <a:ext uri="{FF2B5EF4-FFF2-40B4-BE49-F238E27FC236}">
                    <a16:creationId xmlns:a16="http://schemas.microsoft.com/office/drawing/2014/main" id="{30D85E66-3073-4E63-A73D-971DE447673F}"/>
                  </a:ext>
                </a:extLst>
              </p:cNvPr>
              <p:cNvSpPr/>
              <p:nvPr/>
            </p:nvSpPr>
            <p:spPr>
              <a:xfrm rot="20053029">
                <a:off x="4991046" y="3295454"/>
                <a:ext cx="574760" cy="4104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557" name="Elipse 556">
                <a:extLst>
                  <a:ext uri="{FF2B5EF4-FFF2-40B4-BE49-F238E27FC236}">
                    <a16:creationId xmlns:a16="http://schemas.microsoft.com/office/drawing/2014/main" id="{3ACE97E0-E089-4902-8AC3-B5E354F39153}"/>
                  </a:ext>
                </a:extLst>
              </p:cNvPr>
              <p:cNvSpPr/>
              <p:nvPr/>
            </p:nvSpPr>
            <p:spPr>
              <a:xfrm rot="514851">
                <a:off x="5827588" y="3058327"/>
                <a:ext cx="533885" cy="33635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558" name="Elipse 557">
                <a:extLst>
                  <a:ext uri="{FF2B5EF4-FFF2-40B4-BE49-F238E27FC236}">
                    <a16:creationId xmlns:a16="http://schemas.microsoft.com/office/drawing/2014/main" id="{625C2131-0023-4511-8985-6CB60037B41C}"/>
                  </a:ext>
                </a:extLst>
              </p:cNvPr>
              <p:cNvSpPr/>
              <p:nvPr/>
            </p:nvSpPr>
            <p:spPr>
              <a:xfrm rot="2032607">
                <a:off x="6558601" y="3311546"/>
                <a:ext cx="419444" cy="24804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559" name="Elipse 558">
                <a:extLst>
                  <a:ext uri="{FF2B5EF4-FFF2-40B4-BE49-F238E27FC236}">
                    <a16:creationId xmlns:a16="http://schemas.microsoft.com/office/drawing/2014/main" id="{78EF3042-1422-4FAD-AF26-5CC7F2BC0816}"/>
                  </a:ext>
                </a:extLst>
              </p:cNvPr>
              <p:cNvSpPr/>
              <p:nvPr/>
            </p:nvSpPr>
            <p:spPr>
              <a:xfrm rot="4254409">
                <a:off x="6945387" y="4113353"/>
                <a:ext cx="361455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560" name="Elipse 559">
                <a:extLst>
                  <a:ext uri="{FF2B5EF4-FFF2-40B4-BE49-F238E27FC236}">
                    <a16:creationId xmlns:a16="http://schemas.microsoft.com/office/drawing/2014/main" id="{7781F628-FE9D-4D06-B892-E837E671A9E7}"/>
                  </a:ext>
                </a:extLst>
              </p:cNvPr>
              <p:cNvSpPr/>
              <p:nvPr/>
            </p:nvSpPr>
            <p:spPr>
              <a:xfrm rot="3363619">
                <a:off x="7012955" y="3655498"/>
                <a:ext cx="269064" cy="144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561" name="Elipse 560">
                <a:extLst>
                  <a:ext uri="{FF2B5EF4-FFF2-40B4-BE49-F238E27FC236}">
                    <a16:creationId xmlns:a16="http://schemas.microsoft.com/office/drawing/2014/main" id="{5F684DD5-6BFD-4828-851C-AF448FA9DEE1}"/>
                  </a:ext>
                </a:extLst>
              </p:cNvPr>
              <p:cNvSpPr/>
              <p:nvPr/>
            </p:nvSpPr>
            <p:spPr>
              <a:xfrm rot="1974097">
                <a:off x="6614768" y="3091064"/>
                <a:ext cx="240953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562" name="Elipse 561">
                <a:extLst>
                  <a:ext uri="{FF2B5EF4-FFF2-40B4-BE49-F238E27FC236}">
                    <a16:creationId xmlns:a16="http://schemas.microsoft.com/office/drawing/2014/main" id="{63EE8269-2FDB-49C7-994F-49117653EB31}"/>
                  </a:ext>
                </a:extLst>
              </p:cNvPr>
              <p:cNvSpPr/>
              <p:nvPr/>
            </p:nvSpPr>
            <p:spPr>
              <a:xfrm rot="715556">
                <a:off x="6127217" y="2873992"/>
                <a:ext cx="289582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563" name="Elipse 562">
                <a:extLst>
                  <a:ext uri="{FF2B5EF4-FFF2-40B4-BE49-F238E27FC236}">
                    <a16:creationId xmlns:a16="http://schemas.microsoft.com/office/drawing/2014/main" id="{FFFC338C-4CA8-475B-B929-B6289D6ECA39}"/>
                  </a:ext>
                </a:extLst>
              </p:cNvPr>
              <p:cNvSpPr/>
              <p:nvPr/>
            </p:nvSpPr>
            <p:spPr>
              <a:xfrm rot="21439050">
                <a:off x="5680790" y="2818787"/>
                <a:ext cx="207170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564" name="Elipse 563">
                <a:extLst>
                  <a:ext uri="{FF2B5EF4-FFF2-40B4-BE49-F238E27FC236}">
                    <a16:creationId xmlns:a16="http://schemas.microsoft.com/office/drawing/2014/main" id="{EF62C6D9-1EDF-46B4-897D-A77785B9F927}"/>
                  </a:ext>
                </a:extLst>
              </p:cNvPr>
              <p:cNvSpPr/>
              <p:nvPr/>
            </p:nvSpPr>
            <p:spPr>
              <a:xfrm rot="20039878">
                <a:off x="5000644" y="3019145"/>
                <a:ext cx="230364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565" name="Elipse 564">
                <a:extLst>
                  <a:ext uri="{FF2B5EF4-FFF2-40B4-BE49-F238E27FC236}">
                    <a16:creationId xmlns:a16="http://schemas.microsoft.com/office/drawing/2014/main" id="{20FC9415-AC7B-4FF1-81DD-65F0B6BAE955}"/>
                  </a:ext>
                </a:extLst>
              </p:cNvPr>
              <p:cNvSpPr/>
              <p:nvPr/>
            </p:nvSpPr>
            <p:spPr>
              <a:xfrm rot="18960564">
                <a:off x="4620826" y="3333913"/>
                <a:ext cx="305734" cy="1515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566" name="Elipse 565">
                <a:extLst>
                  <a:ext uri="{FF2B5EF4-FFF2-40B4-BE49-F238E27FC236}">
                    <a16:creationId xmlns:a16="http://schemas.microsoft.com/office/drawing/2014/main" id="{E1745D9D-69B0-4AA3-880E-755DF0CE23A1}"/>
                  </a:ext>
                </a:extLst>
              </p:cNvPr>
              <p:cNvSpPr/>
              <p:nvPr/>
            </p:nvSpPr>
            <p:spPr>
              <a:xfrm rot="18293511">
                <a:off x="4413891" y="3808799"/>
                <a:ext cx="273519" cy="15715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567" name="Elipse 566">
                <a:extLst>
                  <a:ext uri="{FF2B5EF4-FFF2-40B4-BE49-F238E27FC236}">
                    <a16:creationId xmlns:a16="http://schemas.microsoft.com/office/drawing/2014/main" id="{D4A94458-D611-4ABD-80A6-EA02C9DA0BF8}"/>
                  </a:ext>
                </a:extLst>
              </p:cNvPr>
              <p:cNvSpPr/>
              <p:nvPr/>
            </p:nvSpPr>
            <p:spPr>
              <a:xfrm rot="461863">
                <a:off x="5679131" y="3509118"/>
                <a:ext cx="393331" cy="32036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568" name="Elipse 567">
                <a:extLst>
                  <a:ext uri="{FF2B5EF4-FFF2-40B4-BE49-F238E27FC236}">
                    <a16:creationId xmlns:a16="http://schemas.microsoft.com/office/drawing/2014/main" id="{84B16C95-3DC9-4147-9CC4-DF0312FBFBDA}"/>
                  </a:ext>
                </a:extLst>
              </p:cNvPr>
              <p:cNvSpPr/>
              <p:nvPr/>
            </p:nvSpPr>
            <p:spPr>
              <a:xfrm rot="20864984">
                <a:off x="5317575" y="2936783"/>
                <a:ext cx="393331" cy="1829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569" name="Elipse 568">
                <a:extLst>
                  <a:ext uri="{FF2B5EF4-FFF2-40B4-BE49-F238E27FC236}">
                    <a16:creationId xmlns:a16="http://schemas.microsoft.com/office/drawing/2014/main" id="{45816D16-3182-4307-AB78-3994805BC6DB}"/>
                  </a:ext>
                </a:extLst>
              </p:cNvPr>
              <p:cNvSpPr/>
              <p:nvPr/>
            </p:nvSpPr>
            <p:spPr>
              <a:xfrm rot="5111713">
                <a:off x="6720953" y="4676776"/>
                <a:ext cx="315709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570" name="Elipse 569">
                <a:extLst>
                  <a:ext uri="{FF2B5EF4-FFF2-40B4-BE49-F238E27FC236}">
                    <a16:creationId xmlns:a16="http://schemas.microsoft.com/office/drawing/2014/main" id="{E8FD7E55-66A7-4145-9BE0-B42F49A9AE77}"/>
                  </a:ext>
                </a:extLst>
              </p:cNvPr>
              <p:cNvSpPr/>
              <p:nvPr/>
            </p:nvSpPr>
            <p:spPr>
              <a:xfrm rot="5111713">
                <a:off x="5847579" y="5041291"/>
                <a:ext cx="315709" cy="33359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572" name="Elipse 571">
                <a:extLst>
                  <a:ext uri="{FF2B5EF4-FFF2-40B4-BE49-F238E27FC236}">
                    <a16:creationId xmlns:a16="http://schemas.microsoft.com/office/drawing/2014/main" id="{2EABA5B5-98C3-4663-A998-841D9D240BA4}"/>
                  </a:ext>
                </a:extLst>
              </p:cNvPr>
              <p:cNvSpPr/>
              <p:nvPr/>
            </p:nvSpPr>
            <p:spPr>
              <a:xfrm rot="5111713">
                <a:off x="5111754" y="4844584"/>
                <a:ext cx="400621" cy="37882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579" name="Elipse 578">
                <a:extLst>
                  <a:ext uri="{FF2B5EF4-FFF2-40B4-BE49-F238E27FC236}">
                    <a16:creationId xmlns:a16="http://schemas.microsoft.com/office/drawing/2014/main" id="{0C862490-E348-429B-A940-318E59FAE2BB}"/>
                  </a:ext>
                </a:extLst>
              </p:cNvPr>
              <p:cNvSpPr/>
              <p:nvPr/>
            </p:nvSpPr>
            <p:spPr>
              <a:xfrm rot="5400000">
                <a:off x="4604010" y="4546358"/>
                <a:ext cx="306218" cy="2381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</p:grpSp>
      </p:grpSp>
      <p:pic>
        <p:nvPicPr>
          <p:cNvPr id="627" name="Picture 4" descr="Resultado de imagen para fotovoltaica icono">
            <a:extLst>
              <a:ext uri="{FF2B5EF4-FFF2-40B4-BE49-F238E27FC236}">
                <a16:creationId xmlns:a16="http://schemas.microsoft.com/office/drawing/2014/main" id="{1404698C-A5C9-461F-A9CC-73BEC99350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615084">
            <a:off x="5095564" y="5074744"/>
            <a:ext cx="281121" cy="2811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8" name="Picture 4" descr="Resultado de imagen para embalse icono">
            <a:extLst>
              <a:ext uri="{FF2B5EF4-FFF2-40B4-BE49-F238E27FC236}">
                <a16:creationId xmlns:a16="http://schemas.microsoft.com/office/drawing/2014/main" id="{D4D68FAA-5C9B-43B0-BC48-96F7937A93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3621" y="4958567"/>
            <a:ext cx="232425" cy="232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0" name="Imagen 629">
            <a:extLst>
              <a:ext uri="{FF2B5EF4-FFF2-40B4-BE49-F238E27FC236}">
                <a16:creationId xmlns:a16="http://schemas.microsoft.com/office/drawing/2014/main" id="{D917C481-5261-4E53-9A56-68732012FE2B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33333" b="89778" l="9778" r="8977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518856" y="4619762"/>
            <a:ext cx="453851" cy="453851"/>
          </a:xfrm>
          <a:prstGeom prst="rect">
            <a:avLst/>
          </a:prstGeom>
        </p:spPr>
      </p:pic>
      <p:grpSp>
        <p:nvGrpSpPr>
          <p:cNvPr id="7" name="Grupo 6">
            <a:extLst>
              <a:ext uri="{FF2B5EF4-FFF2-40B4-BE49-F238E27FC236}">
                <a16:creationId xmlns:a16="http://schemas.microsoft.com/office/drawing/2014/main" id="{DAE24A9A-E72F-4B77-BE51-C8D2D24205E0}"/>
              </a:ext>
            </a:extLst>
          </p:cNvPr>
          <p:cNvGrpSpPr/>
          <p:nvPr/>
        </p:nvGrpSpPr>
        <p:grpSpPr>
          <a:xfrm>
            <a:off x="2860545" y="5007941"/>
            <a:ext cx="88030" cy="88030"/>
            <a:chOff x="2046705" y="4784203"/>
            <a:chExt cx="88030" cy="88030"/>
          </a:xfrm>
        </p:grpSpPr>
        <p:sp>
          <p:nvSpPr>
            <p:cNvPr id="631" name="object 253">
              <a:extLst>
                <a:ext uri="{FF2B5EF4-FFF2-40B4-BE49-F238E27FC236}">
                  <a16:creationId xmlns:a16="http://schemas.microsoft.com/office/drawing/2014/main" id="{F991A138-D9D5-4C99-9D73-E8F95A985DED}"/>
                </a:ext>
              </a:extLst>
            </p:cNvPr>
            <p:cNvSpPr/>
            <p:nvPr/>
          </p:nvSpPr>
          <p:spPr>
            <a:xfrm rot="16200000">
              <a:off x="2046705" y="4784203"/>
              <a:ext cx="88030" cy="88030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>
              <a:solidFill>
                <a:schemeClr val="bg1">
                  <a:lumMod val="75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2" name="object 256">
              <a:extLst>
                <a:ext uri="{FF2B5EF4-FFF2-40B4-BE49-F238E27FC236}">
                  <a16:creationId xmlns:a16="http://schemas.microsoft.com/office/drawing/2014/main" id="{0D15D332-B699-4D55-98A2-ACE1396B44C8}"/>
                </a:ext>
              </a:extLst>
            </p:cNvPr>
            <p:cNvSpPr/>
            <p:nvPr/>
          </p:nvSpPr>
          <p:spPr>
            <a:xfrm rot="16200000">
              <a:off x="2081550" y="4819049"/>
              <a:ext cx="18339" cy="18339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ln w="0">
              <a:solidFill>
                <a:schemeClr val="bg1">
                  <a:lumMod val="75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grpSp>
        <p:nvGrpSpPr>
          <p:cNvPr id="9" name="Grupo 8">
            <a:extLst>
              <a:ext uri="{FF2B5EF4-FFF2-40B4-BE49-F238E27FC236}">
                <a16:creationId xmlns:a16="http://schemas.microsoft.com/office/drawing/2014/main" id="{C951ABBA-9BA7-45FA-B338-D1A59312E657}"/>
              </a:ext>
            </a:extLst>
          </p:cNvPr>
          <p:cNvGrpSpPr/>
          <p:nvPr/>
        </p:nvGrpSpPr>
        <p:grpSpPr>
          <a:xfrm>
            <a:off x="18067" y="1074125"/>
            <a:ext cx="7895015" cy="1679541"/>
            <a:chOff x="18067" y="1074125"/>
            <a:chExt cx="7895015" cy="1679541"/>
          </a:xfrm>
        </p:grpSpPr>
        <p:grpSp>
          <p:nvGrpSpPr>
            <p:cNvPr id="104" name="Grupo 103">
              <a:extLst>
                <a:ext uri="{FF2B5EF4-FFF2-40B4-BE49-F238E27FC236}">
                  <a16:creationId xmlns:a16="http://schemas.microsoft.com/office/drawing/2014/main" id="{25253A6D-45AE-4187-8E72-CD0ED2C89ED9}"/>
                </a:ext>
              </a:extLst>
            </p:cNvPr>
            <p:cNvGrpSpPr/>
            <p:nvPr/>
          </p:nvGrpSpPr>
          <p:grpSpPr>
            <a:xfrm>
              <a:off x="82769" y="1074125"/>
              <a:ext cx="756949" cy="1255206"/>
              <a:chOff x="120865" y="817060"/>
              <a:chExt cx="902244" cy="1496140"/>
            </a:xfrm>
          </p:grpSpPr>
          <p:grpSp>
            <p:nvGrpSpPr>
              <p:cNvPr id="74" name="Grupo 73">
                <a:extLst>
                  <a:ext uri="{FF2B5EF4-FFF2-40B4-BE49-F238E27FC236}">
                    <a16:creationId xmlns:a16="http://schemas.microsoft.com/office/drawing/2014/main" id="{4D13B1D0-078B-48BB-9FAE-589A3A3C8DBF}"/>
                  </a:ext>
                </a:extLst>
              </p:cNvPr>
              <p:cNvGrpSpPr/>
              <p:nvPr/>
            </p:nvGrpSpPr>
            <p:grpSpPr>
              <a:xfrm>
                <a:off x="120865" y="1204144"/>
                <a:ext cx="902244" cy="1109056"/>
                <a:chOff x="268506" y="647316"/>
                <a:chExt cx="1387490" cy="1705536"/>
              </a:xfrm>
            </p:grpSpPr>
            <p:grpSp>
              <p:nvGrpSpPr>
                <p:cNvPr id="20" name="Grupo 19">
                  <a:extLst>
                    <a:ext uri="{FF2B5EF4-FFF2-40B4-BE49-F238E27FC236}">
                      <a16:creationId xmlns:a16="http://schemas.microsoft.com/office/drawing/2014/main" id="{07D29BB9-AA91-4652-AF34-D9F643BC1644}"/>
                    </a:ext>
                  </a:extLst>
                </p:cNvPr>
                <p:cNvGrpSpPr/>
                <p:nvPr/>
              </p:nvGrpSpPr>
              <p:grpSpPr>
                <a:xfrm>
                  <a:off x="323486" y="1164852"/>
                  <a:ext cx="1188000" cy="1188000"/>
                  <a:chOff x="3055620" y="1422198"/>
                  <a:chExt cx="1188000" cy="1188000"/>
                </a:xfrm>
              </p:grpSpPr>
              <p:sp>
                <p:nvSpPr>
                  <p:cNvPr id="19" name="Elipse 18">
                    <a:extLst>
                      <a:ext uri="{FF2B5EF4-FFF2-40B4-BE49-F238E27FC236}">
                        <a16:creationId xmlns:a16="http://schemas.microsoft.com/office/drawing/2014/main" id="{6E8F5686-4B5E-4EFF-AC96-EFE3B74AB07C}"/>
                      </a:ext>
                    </a:extLst>
                  </p:cNvPr>
                  <p:cNvSpPr/>
                  <p:nvPr/>
                </p:nvSpPr>
                <p:spPr>
                  <a:xfrm>
                    <a:off x="3055620" y="1422198"/>
                    <a:ext cx="1188000" cy="1188000"/>
                  </a:xfrm>
                  <a:prstGeom prst="ellipse">
                    <a:avLst/>
                  </a:prstGeom>
                  <a:solidFill>
                    <a:srgbClr val="BF9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 sz="1000" dirty="0"/>
                  </a:p>
                </p:txBody>
              </p:sp>
              <p:pic>
                <p:nvPicPr>
                  <p:cNvPr id="18" name="Imagen 17">
                    <a:extLst>
                      <a:ext uri="{FF2B5EF4-FFF2-40B4-BE49-F238E27FC236}">
                        <a16:creationId xmlns:a16="http://schemas.microsoft.com/office/drawing/2014/main" id="{AE2A359D-22F3-4936-9D1E-4B8A851EA312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4">
                    <a:extLst>
                      <a:ext uri="{BEBA8EAE-BF5A-486C-A8C5-ECC9F3942E4B}">
                        <a14:imgProps xmlns:a14="http://schemas.microsoft.com/office/drawing/2010/main">
                          <a14:imgLayer r:embed="rId5">
                            <a14:imgEffect>
                              <a14:backgroundRemoval t="3170" b="97695" l="2667" r="95111">
                                <a14:foregroundMark x1="18889" y1="34582" x2="20889" y2="35735"/>
                                <a14:foregroundMark x1="25333" y1="54755" x2="25333" y2="54755"/>
                                <a14:foregroundMark x1="64444" y1="61960" x2="64444" y2="61960"/>
                                <a14:foregroundMark x1="77556" y1="68876" x2="77556" y2="68876"/>
                                <a14:foregroundMark x1="78000" y1="61960" x2="78000" y2="61960"/>
                                <a14:foregroundMark x1="27778" y1="61960" x2="27778" y2="61960"/>
                                <a14:foregroundMark x1="24222" y1="66282" x2="24222" y2="66282"/>
                                <a14:backgroundMark x1="12222" y1="26225" x2="12222" y2="26225"/>
                                <a14:backgroundMark x1="14222" y1="25648" x2="14222" y2="25648"/>
                                <a14:backgroundMark x1="10444" y1="26225" x2="10444" y2="26225"/>
                              </a14:backgroundRemoval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3154833" y="1634662"/>
                    <a:ext cx="989573" cy="763071"/>
                  </a:xfrm>
                  <a:prstGeom prst="rect">
                    <a:avLst/>
                  </a:prstGeom>
                </p:spPr>
              </p:pic>
            </p:grpSp>
            <p:sp>
              <p:nvSpPr>
                <p:cNvPr id="50" name="Rectángulo 49">
                  <a:extLst>
                    <a:ext uri="{FF2B5EF4-FFF2-40B4-BE49-F238E27FC236}">
                      <a16:creationId xmlns:a16="http://schemas.microsoft.com/office/drawing/2014/main" id="{87C20CF5-1D01-4C31-971F-7236262D5A0E}"/>
                    </a:ext>
                  </a:extLst>
                </p:cNvPr>
                <p:cNvSpPr/>
                <p:nvPr/>
              </p:nvSpPr>
              <p:spPr>
                <a:xfrm>
                  <a:off x="268506" y="647316"/>
                  <a:ext cx="1387490" cy="642669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ts val="1000"/>
                    </a:lnSpc>
                  </a:pPr>
                  <a:r>
                    <a:rPr lang="es-MX" sz="1000" b="1" dirty="0"/>
                    <a:t>Desarrollo Minero</a:t>
                  </a:r>
                </a:p>
              </p:txBody>
            </p:sp>
          </p:grpSp>
          <p:sp>
            <p:nvSpPr>
              <p:cNvPr id="100" name="CuadroTexto 99">
                <a:extLst>
                  <a:ext uri="{FF2B5EF4-FFF2-40B4-BE49-F238E27FC236}">
                    <a16:creationId xmlns:a16="http://schemas.microsoft.com/office/drawing/2014/main" id="{7BE14BA3-D58C-4B97-9875-473EF7163D07}"/>
                  </a:ext>
                </a:extLst>
              </p:cNvPr>
              <p:cNvSpPr txBox="1"/>
              <p:nvPr/>
            </p:nvSpPr>
            <p:spPr>
              <a:xfrm>
                <a:off x="261576" y="817060"/>
                <a:ext cx="586926" cy="55028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s-CL" sz="2400" b="1" dirty="0"/>
                  <a:t>24</a:t>
                </a:r>
              </a:p>
            </p:txBody>
          </p:sp>
        </p:grpSp>
        <p:grpSp>
          <p:nvGrpSpPr>
            <p:cNvPr id="110" name="Grupo 109">
              <a:extLst>
                <a:ext uri="{FF2B5EF4-FFF2-40B4-BE49-F238E27FC236}">
                  <a16:creationId xmlns:a16="http://schemas.microsoft.com/office/drawing/2014/main" id="{C8D38FBE-335B-489C-8399-E26D58AE0804}"/>
                </a:ext>
              </a:extLst>
            </p:cNvPr>
            <p:cNvGrpSpPr/>
            <p:nvPr/>
          </p:nvGrpSpPr>
          <p:grpSpPr>
            <a:xfrm>
              <a:off x="1469539" y="1084882"/>
              <a:ext cx="838838" cy="1268727"/>
              <a:chOff x="1792871" y="829882"/>
              <a:chExt cx="999850" cy="1512255"/>
            </a:xfrm>
          </p:grpSpPr>
          <p:grpSp>
            <p:nvGrpSpPr>
              <p:cNvPr id="78" name="Grupo 77">
                <a:extLst>
                  <a:ext uri="{FF2B5EF4-FFF2-40B4-BE49-F238E27FC236}">
                    <a16:creationId xmlns:a16="http://schemas.microsoft.com/office/drawing/2014/main" id="{DCE0ED03-D3E3-4D7C-A812-FADBB7EC47E5}"/>
                  </a:ext>
                </a:extLst>
              </p:cNvPr>
              <p:cNvGrpSpPr/>
              <p:nvPr/>
            </p:nvGrpSpPr>
            <p:grpSpPr>
              <a:xfrm>
                <a:off x="1792871" y="1235678"/>
                <a:ext cx="999850" cy="1106459"/>
                <a:chOff x="2826414" y="2325797"/>
                <a:chExt cx="1537596" cy="1701542"/>
              </a:xfrm>
            </p:grpSpPr>
            <p:sp>
              <p:nvSpPr>
                <p:cNvPr id="295" name="Elipse 294">
                  <a:extLst>
                    <a:ext uri="{FF2B5EF4-FFF2-40B4-BE49-F238E27FC236}">
                      <a16:creationId xmlns:a16="http://schemas.microsoft.com/office/drawing/2014/main" id="{9173E011-91C0-4465-9A86-830BD6F40DC3}"/>
                    </a:ext>
                  </a:extLst>
                </p:cNvPr>
                <p:cNvSpPr/>
                <p:nvPr/>
              </p:nvSpPr>
              <p:spPr>
                <a:xfrm>
                  <a:off x="2987811" y="2839339"/>
                  <a:ext cx="1188000" cy="1188000"/>
                </a:xfrm>
                <a:prstGeom prst="ellipse">
                  <a:avLst/>
                </a:prstGeom>
                <a:solidFill>
                  <a:srgbClr val="BF9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sz="1000" dirty="0"/>
                </a:p>
              </p:txBody>
            </p:sp>
            <p:pic>
              <p:nvPicPr>
                <p:cNvPr id="30" name="Imagen 29">
                  <a:extLst>
                    <a:ext uri="{FF2B5EF4-FFF2-40B4-BE49-F238E27FC236}">
                      <a16:creationId xmlns:a16="http://schemas.microsoft.com/office/drawing/2014/main" id="{BC1D667B-67DF-43FB-ACCD-FCF2278BA6D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3">
                  <a:extLst>
                    <a:ext uri="{BEBA8EAE-BF5A-486C-A8C5-ECC9F3942E4B}">
                      <a14:imgProps xmlns:a14="http://schemas.microsoft.com/office/drawing/2010/main">
                        <a14:imgLayer r:embed="rId14">
                          <a14:imgEffect>
                            <a14:backgroundRemoval t="0" b="100000" l="1778" r="97889"/>
                          </a14:imgEffect>
                        </a14:imgLayer>
                      </a14:imgProps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230669" y="3022205"/>
                  <a:ext cx="723977" cy="788330"/>
                </a:xfrm>
                <a:prstGeom prst="rect">
                  <a:avLst/>
                </a:prstGeom>
              </p:spPr>
            </p:pic>
            <p:sp>
              <p:nvSpPr>
                <p:cNvPr id="52" name="Rectángulo 51">
                  <a:extLst>
                    <a:ext uri="{FF2B5EF4-FFF2-40B4-BE49-F238E27FC236}">
                      <a16:creationId xmlns:a16="http://schemas.microsoft.com/office/drawing/2014/main" id="{E973177E-F1F2-4327-9EAF-73035C27578B}"/>
                    </a:ext>
                  </a:extLst>
                </p:cNvPr>
                <p:cNvSpPr/>
                <p:nvPr/>
              </p:nvSpPr>
              <p:spPr>
                <a:xfrm>
                  <a:off x="2826414" y="2325797"/>
                  <a:ext cx="1537596" cy="642669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ts val="1000"/>
                    </a:lnSpc>
                  </a:pPr>
                  <a:r>
                    <a:rPr lang="es-MX" sz="1000" b="1" dirty="0"/>
                    <a:t>Transmisión Eléctrica</a:t>
                  </a:r>
                </a:p>
              </p:txBody>
            </p:sp>
          </p:grpSp>
          <p:sp>
            <p:nvSpPr>
              <p:cNvPr id="314" name="CuadroTexto 313">
                <a:extLst>
                  <a:ext uri="{FF2B5EF4-FFF2-40B4-BE49-F238E27FC236}">
                    <a16:creationId xmlns:a16="http://schemas.microsoft.com/office/drawing/2014/main" id="{E7792E37-A186-4526-A501-80BEB5A7D848}"/>
                  </a:ext>
                </a:extLst>
              </p:cNvPr>
              <p:cNvSpPr txBox="1"/>
              <p:nvPr/>
            </p:nvSpPr>
            <p:spPr>
              <a:xfrm>
                <a:off x="2015359" y="829882"/>
                <a:ext cx="55479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CL" sz="2400" b="1" dirty="0"/>
                  <a:t>1</a:t>
                </a:r>
              </a:p>
            </p:txBody>
          </p:sp>
        </p:grpSp>
        <p:grpSp>
          <p:nvGrpSpPr>
            <p:cNvPr id="576" name="Grupo 575">
              <a:extLst>
                <a:ext uri="{FF2B5EF4-FFF2-40B4-BE49-F238E27FC236}">
                  <a16:creationId xmlns:a16="http://schemas.microsoft.com/office/drawing/2014/main" id="{13BFA56F-03C2-449A-9721-26E89D932C00}"/>
                </a:ext>
              </a:extLst>
            </p:cNvPr>
            <p:cNvGrpSpPr/>
            <p:nvPr/>
          </p:nvGrpSpPr>
          <p:grpSpPr>
            <a:xfrm>
              <a:off x="5087858" y="1094569"/>
              <a:ext cx="697842" cy="1254745"/>
              <a:chOff x="6200968" y="841429"/>
              <a:chExt cx="831791" cy="1495589"/>
            </a:xfrm>
          </p:grpSpPr>
          <p:grpSp>
            <p:nvGrpSpPr>
              <p:cNvPr id="90" name="Grupo 89">
                <a:extLst>
                  <a:ext uri="{FF2B5EF4-FFF2-40B4-BE49-F238E27FC236}">
                    <a16:creationId xmlns:a16="http://schemas.microsoft.com/office/drawing/2014/main" id="{38C283F1-5447-4090-AF48-C413E2CFE9A3}"/>
                  </a:ext>
                </a:extLst>
              </p:cNvPr>
              <p:cNvGrpSpPr/>
              <p:nvPr/>
            </p:nvGrpSpPr>
            <p:grpSpPr>
              <a:xfrm>
                <a:off x="6200968" y="1219463"/>
                <a:ext cx="831791" cy="1117555"/>
                <a:chOff x="1664449" y="3685708"/>
                <a:chExt cx="1279149" cy="1718604"/>
              </a:xfrm>
            </p:grpSpPr>
            <p:sp>
              <p:nvSpPr>
                <p:cNvPr id="303" name="Elipse 302">
                  <a:extLst>
                    <a:ext uri="{FF2B5EF4-FFF2-40B4-BE49-F238E27FC236}">
                      <a16:creationId xmlns:a16="http://schemas.microsoft.com/office/drawing/2014/main" id="{2304D585-C7C9-4D1E-8E9C-528A52030245}"/>
                    </a:ext>
                  </a:extLst>
                </p:cNvPr>
                <p:cNvSpPr/>
                <p:nvPr/>
              </p:nvSpPr>
              <p:spPr>
                <a:xfrm>
                  <a:off x="1700598" y="4216311"/>
                  <a:ext cx="1188001" cy="1188001"/>
                </a:xfrm>
                <a:prstGeom prst="ellipse">
                  <a:avLst/>
                </a:prstGeom>
                <a:solidFill>
                  <a:srgbClr val="BF9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sz="1000" dirty="0"/>
                </a:p>
              </p:txBody>
            </p:sp>
            <p:pic>
              <p:nvPicPr>
                <p:cNvPr id="44" name="Imagen 43">
                  <a:extLst>
                    <a:ext uri="{FF2B5EF4-FFF2-40B4-BE49-F238E27FC236}">
                      <a16:creationId xmlns:a16="http://schemas.microsoft.com/office/drawing/2014/main" id="{955D5754-B9B5-4CAD-93EC-29960F5D2B3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15">
                  <a:extLst>
                    <a:ext uri="{BEBA8EAE-BF5A-486C-A8C5-ECC9F3942E4B}">
                      <a14:imgProps xmlns:a14="http://schemas.microsoft.com/office/drawing/2010/main">
                        <a14:imgLayer r:embed="rId16">
                          <a14:imgEffect>
                            <a14:backgroundRemoval t="6250" b="92480" l="9961" r="89844">
                              <a14:foregroundMark x1="51074" y1="14551" x2="51074" y2="14551"/>
                              <a14:foregroundMark x1="24023" y1="59277" x2="24023" y2="59277"/>
                              <a14:foregroundMark x1="30957" y1="72949" x2="30957" y2="72949"/>
                              <a14:foregroundMark x1="30176" y1="89258" x2="30176" y2="89258"/>
                              <a14:foregroundMark x1="76367" y1="36426" x2="76367" y2="36426"/>
                            </a14:backgroundRemoval>
                          </a14:imgEffect>
                        </a14:imgLayer>
                      </a14:imgProps>
                    </a:ext>
                  </a:extLst>
                </a:blip>
                <a:srcRect l="5815" t="8750" r="17639" b="8472"/>
                <a:stretch/>
              </p:blipFill>
              <p:spPr>
                <a:xfrm>
                  <a:off x="1814182" y="4391033"/>
                  <a:ext cx="878349" cy="949864"/>
                </a:xfrm>
                <a:prstGeom prst="rect">
                  <a:avLst/>
                </a:prstGeom>
              </p:spPr>
            </p:pic>
            <p:sp>
              <p:nvSpPr>
                <p:cNvPr id="68" name="Rectángulo 67">
                  <a:extLst>
                    <a:ext uri="{FF2B5EF4-FFF2-40B4-BE49-F238E27FC236}">
                      <a16:creationId xmlns:a16="http://schemas.microsoft.com/office/drawing/2014/main" id="{FF5EA1B2-CA92-42FE-9B9A-422E64A3374C}"/>
                    </a:ext>
                  </a:extLst>
                </p:cNvPr>
                <p:cNvSpPr/>
                <p:nvPr/>
              </p:nvSpPr>
              <p:spPr>
                <a:xfrm>
                  <a:off x="1664449" y="3685708"/>
                  <a:ext cx="1279149" cy="642669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ts val="1000"/>
                    </a:lnSpc>
                  </a:pPr>
                  <a:r>
                    <a:rPr lang="es-MX" sz="1000" b="1" dirty="0"/>
                    <a:t>Sistema de Aguas</a:t>
                  </a:r>
                </a:p>
              </p:txBody>
            </p:sp>
          </p:grpSp>
          <p:sp>
            <p:nvSpPr>
              <p:cNvPr id="315" name="CuadroTexto 314">
                <a:extLst>
                  <a:ext uri="{FF2B5EF4-FFF2-40B4-BE49-F238E27FC236}">
                    <a16:creationId xmlns:a16="http://schemas.microsoft.com/office/drawing/2014/main" id="{14398033-5E6D-45BA-864D-BE63E00E3FBA}"/>
                  </a:ext>
                </a:extLst>
              </p:cNvPr>
              <p:cNvSpPr txBox="1"/>
              <p:nvPr/>
            </p:nvSpPr>
            <p:spPr>
              <a:xfrm>
                <a:off x="6370006" y="841429"/>
                <a:ext cx="55479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CL" sz="2400" b="1" dirty="0"/>
                  <a:t>3</a:t>
                </a:r>
              </a:p>
            </p:txBody>
          </p:sp>
        </p:grpSp>
        <p:grpSp>
          <p:nvGrpSpPr>
            <p:cNvPr id="113" name="Grupo 112">
              <a:extLst>
                <a:ext uri="{FF2B5EF4-FFF2-40B4-BE49-F238E27FC236}">
                  <a16:creationId xmlns:a16="http://schemas.microsoft.com/office/drawing/2014/main" id="{00D1644B-0782-430A-9FD9-EB68BC97FB1A}"/>
                </a:ext>
              </a:extLst>
            </p:cNvPr>
            <p:cNvGrpSpPr/>
            <p:nvPr/>
          </p:nvGrpSpPr>
          <p:grpSpPr>
            <a:xfrm>
              <a:off x="2967195" y="1081801"/>
              <a:ext cx="681811" cy="1262061"/>
              <a:chOff x="3644673" y="826209"/>
              <a:chExt cx="812683" cy="1504310"/>
            </a:xfrm>
          </p:grpSpPr>
          <p:grpSp>
            <p:nvGrpSpPr>
              <p:cNvPr id="81" name="Grupo 80">
                <a:extLst>
                  <a:ext uri="{FF2B5EF4-FFF2-40B4-BE49-F238E27FC236}">
                    <a16:creationId xmlns:a16="http://schemas.microsoft.com/office/drawing/2014/main" id="{6DD3C324-5A73-4A19-8625-D35F0EACAA76}"/>
                  </a:ext>
                </a:extLst>
              </p:cNvPr>
              <p:cNvGrpSpPr/>
              <p:nvPr/>
            </p:nvGrpSpPr>
            <p:grpSpPr>
              <a:xfrm>
                <a:off x="3644673" y="1203729"/>
                <a:ext cx="812683" cy="1126790"/>
                <a:chOff x="5578503" y="2252091"/>
                <a:chExt cx="1249765" cy="1732807"/>
              </a:xfrm>
            </p:grpSpPr>
            <p:sp>
              <p:nvSpPr>
                <p:cNvPr id="298" name="Elipse 297">
                  <a:extLst>
                    <a:ext uri="{FF2B5EF4-FFF2-40B4-BE49-F238E27FC236}">
                      <a16:creationId xmlns:a16="http://schemas.microsoft.com/office/drawing/2014/main" id="{680D0986-62CC-43B1-9365-878F819915F9}"/>
                    </a:ext>
                  </a:extLst>
                </p:cNvPr>
                <p:cNvSpPr/>
                <p:nvPr/>
              </p:nvSpPr>
              <p:spPr>
                <a:xfrm>
                  <a:off x="5609387" y="2796898"/>
                  <a:ext cx="1188000" cy="1188000"/>
                </a:xfrm>
                <a:prstGeom prst="ellipse">
                  <a:avLst/>
                </a:prstGeom>
                <a:solidFill>
                  <a:srgbClr val="BF9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sz="1000" dirty="0"/>
                </a:p>
              </p:txBody>
            </p:sp>
            <p:pic>
              <p:nvPicPr>
                <p:cNvPr id="10252" name="Picture 12" descr="Resultado de imagen para discoteca icono">
                  <a:extLst>
                    <a:ext uri="{FF2B5EF4-FFF2-40B4-BE49-F238E27FC236}">
                      <a16:creationId xmlns:a16="http://schemas.microsoft.com/office/drawing/2014/main" id="{27FA215D-28FC-414B-80AD-1FA68F7B00B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795511" y="2937111"/>
                  <a:ext cx="873424" cy="873424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62" name="Rectángulo 61">
                  <a:extLst>
                    <a:ext uri="{FF2B5EF4-FFF2-40B4-BE49-F238E27FC236}">
                      <a16:creationId xmlns:a16="http://schemas.microsoft.com/office/drawing/2014/main" id="{4CC6A669-55A2-47A7-B6E2-969D389C285B}"/>
                    </a:ext>
                  </a:extLst>
                </p:cNvPr>
                <p:cNvSpPr/>
                <p:nvPr/>
              </p:nvSpPr>
              <p:spPr>
                <a:xfrm>
                  <a:off x="5578503" y="2252091"/>
                  <a:ext cx="1249765" cy="53917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ts val="1000"/>
                    </a:lnSpc>
                  </a:pPr>
                  <a:r>
                    <a:rPr lang="es-MX" sz="1000" b="1" dirty="0"/>
                    <a:t>Recinto Nocturno</a:t>
                  </a:r>
                </a:p>
              </p:txBody>
            </p:sp>
          </p:grpSp>
          <p:sp>
            <p:nvSpPr>
              <p:cNvPr id="317" name="CuadroTexto 316">
                <a:extLst>
                  <a:ext uri="{FF2B5EF4-FFF2-40B4-BE49-F238E27FC236}">
                    <a16:creationId xmlns:a16="http://schemas.microsoft.com/office/drawing/2014/main" id="{239A3D1C-72B5-4042-BC09-C4A55EFD8CC1}"/>
                  </a:ext>
                </a:extLst>
              </p:cNvPr>
              <p:cNvSpPr txBox="1"/>
              <p:nvPr/>
            </p:nvSpPr>
            <p:spPr>
              <a:xfrm>
                <a:off x="3791901" y="826209"/>
                <a:ext cx="55479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CL" sz="2400" b="1" dirty="0"/>
                  <a:t>1</a:t>
                </a:r>
              </a:p>
            </p:txBody>
          </p:sp>
        </p:grpSp>
        <p:grpSp>
          <p:nvGrpSpPr>
            <p:cNvPr id="112" name="Grupo 111">
              <a:extLst>
                <a:ext uri="{FF2B5EF4-FFF2-40B4-BE49-F238E27FC236}">
                  <a16:creationId xmlns:a16="http://schemas.microsoft.com/office/drawing/2014/main" id="{7F0C0BAB-D823-4793-8026-E18DFDE11295}"/>
                </a:ext>
              </a:extLst>
            </p:cNvPr>
            <p:cNvGrpSpPr/>
            <p:nvPr/>
          </p:nvGrpSpPr>
          <p:grpSpPr>
            <a:xfrm>
              <a:off x="2209978" y="1082436"/>
              <a:ext cx="774265" cy="1271174"/>
              <a:chOff x="2684960" y="826966"/>
              <a:chExt cx="922883" cy="1515172"/>
            </a:xfrm>
          </p:grpSpPr>
          <p:grpSp>
            <p:nvGrpSpPr>
              <p:cNvPr id="80" name="Grupo 79">
                <a:extLst>
                  <a:ext uri="{FF2B5EF4-FFF2-40B4-BE49-F238E27FC236}">
                    <a16:creationId xmlns:a16="http://schemas.microsoft.com/office/drawing/2014/main" id="{DBB74D18-9F20-4CB3-8253-A21F50EA8A82}"/>
                  </a:ext>
                </a:extLst>
              </p:cNvPr>
              <p:cNvGrpSpPr/>
              <p:nvPr/>
            </p:nvGrpSpPr>
            <p:grpSpPr>
              <a:xfrm>
                <a:off x="2684960" y="1228563"/>
                <a:ext cx="922883" cy="1113575"/>
                <a:chOff x="4207625" y="2310516"/>
                <a:chExt cx="1419233" cy="1712484"/>
              </a:xfrm>
            </p:grpSpPr>
            <p:sp>
              <p:nvSpPr>
                <p:cNvPr id="297" name="Elipse 296">
                  <a:extLst>
                    <a:ext uri="{FF2B5EF4-FFF2-40B4-BE49-F238E27FC236}">
                      <a16:creationId xmlns:a16="http://schemas.microsoft.com/office/drawing/2014/main" id="{8BC19EAC-F057-468A-8139-DE370929F64C}"/>
                    </a:ext>
                  </a:extLst>
                </p:cNvPr>
                <p:cNvSpPr/>
                <p:nvPr/>
              </p:nvSpPr>
              <p:spPr>
                <a:xfrm>
                  <a:off x="4322174" y="2835000"/>
                  <a:ext cx="1188000" cy="1188000"/>
                </a:xfrm>
                <a:prstGeom prst="ellipse">
                  <a:avLst/>
                </a:prstGeom>
                <a:solidFill>
                  <a:srgbClr val="BF9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sz="1000" dirty="0"/>
                </a:p>
              </p:txBody>
            </p:sp>
            <p:pic>
              <p:nvPicPr>
                <p:cNvPr id="32" name="Imagen 31">
                  <a:extLst>
                    <a:ext uri="{FF2B5EF4-FFF2-40B4-BE49-F238E27FC236}">
                      <a16:creationId xmlns:a16="http://schemas.microsoft.com/office/drawing/2014/main" id="{158E4966-9737-4374-8B50-AD795D483D6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9">
                  <a:extLst>
                    <a:ext uri="{BEBA8EAE-BF5A-486C-A8C5-ECC9F3942E4B}">
                      <a14:imgProps xmlns:a14="http://schemas.microsoft.com/office/drawing/2010/main">
                        <a14:imgLayer r:embed="rId10">
                          <a14:imgEffect>
                            <a14:backgroundRemoval t="10000" b="90000" l="10000" r="90000">
                              <a14:foregroundMark x1="26167" y1="19524" x2="26167" y2="19524"/>
                              <a14:foregroundMark x1="30833" y1="45873" x2="30833" y2="45873"/>
                              <a14:foregroundMark x1="25417" y1="79048" x2="25417" y2="79048"/>
                              <a14:foregroundMark x1="47417" y1="56825" x2="47417" y2="56825"/>
                              <a14:foregroundMark x1="55333" y1="49524" x2="55333" y2="49524"/>
                              <a14:foregroundMark x1="61667" y1="30635" x2="61667" y2="30635"/>
                              <a14:foregroundMark x1="70667" y1="47619" x2="70667" y2="47619"/>
                              <a14:foregroundMark x1="74750" y1="19683" x2="74750" y2="19683"/>
                              <a14:foregroundMark x1="74333" y1="79841" x2="74333" y2="79841"/>
                            </a14:backgroundRemoval>
                          </a14:imgEffect>
                        </a14:imgLayer>
                      </a14:imgProps>
                    </a:ext>
                  </a:extLst>
                </a:blip>
                <a:srcRect l="23583" t="16667" r="21000" b="16190"/>
                <a:stretch/>
              </p:blipFill>
              <p:spPr>
                <a:xfrm>
                  <a:off x="4534688" y="3157536"/>
                  <a:ext cx="853534" cy="542925"/>
                </a:xfrm>
                <a:prstGeom prst="rect">
                  <a:avLst/>
                </a:prstGeom>
              </p:spPr>
            </p:pic>
            <p:sp>
              <p:nvSpPr>
                <p:cNvPr id="54" name="Rectángulo 53">
                  <a:extLst>
                    <a:ext uri="{FF2B5EF4-FFF2-40B4-BE49-F238E27FC236}">
                      <a16:creationId xmlns:a16="http://schemas.microsoft.com/office/drawing/2014/main" id="{FFE9B86F-6A85-4F06-9A61-4E4B16C6D875}"/>
                    </a:ext>
                  </a:extLst>
                </p:cNvPr>
                <p:cNvSpPr/>
                <p:nvPr/>
              </p:nvSpPr>
              <p:spPr>
                <a:xfrm>
                  <a:off x="4207625" y="2310516"/>
                  <a:ext cx="1419233" cy="615302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ts val="1000"/>
                    </a:lnSpc>
                  </a:pPr>
                  <a:r>
                    <a:rPr lang="es-MX" sz="1000" b="1" dirty="0"/>
                    <a:t>Recinto Deportivo</a:t>
                  </a:r>
                </a:p>
              </p:txBody>
            </p:sp>
          </p:grpSp>
          <p:sp>
            <p:nvSpPr>
              <p:cNvPr id="318" name="CuadroTexto 317">
                <a:extLst>
                  <a:ext uri="{FF2B5EF4-FFF2-40B4-BE49-F238E27FC236}">
                    <a16:creationId xmlns:a16="http://schemas.microsoft.com/office/drawing/2014/main" id="{A1D7873F-B8A6-420F-8500-6EF5EA6ED9FB}"/>
                  </a:ext>
                </a:extLst>
              </p:cNvPr>
              <p:cNvSpPr txBox="1"/>
              <p:nvPr/>
            </p:nvSpPr>
            <p:spPr>
              <a:xfrm>
                <a:off x="2875624" y="826966"/>
                <a:ext cx="55479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CL" sz="2400" b="1" dirty="0"/>
                  <a:t>2</a:t>
                </a:r>
              </a:p>
            </p:txBody>
          </p:sp>
        </p:grpSp>
        <p:grpSp>
          <p:nvGrpSpPr>
            <p:cNvPr id="114" name="Grupo 113">
              <a:extLst>
                <a:ext uri="{FF2B5EF4-FFF2-40B4-BE49-F238E27FC236}">
                  <a16:creationId xmlns:a16="http://schemas.microsoft.com/office/drawing/2014/main" id="{7AE2A7D2-81DF-4729-9901-D18304BE6C2E}"/>
                </a:ext>
              </a:extLst>
            </p:cNvPr>
            <p:cNvGrpSpPr/>
            <p:nvPr/>
          </p:nvGrpSpPr>
          <p:grpSpPr>
            <a:xfrm>
              <a:off x="3675584" y="1093318"/>
              <a:ext cx="676311" cy="1271932"/>
              <a:chOff x="4517608" y="839937"/>
              <a:chExt cx="806126" cy="1516076"/>
            </a:xfrm>
          </p:grpSpPr>
          <p:grpSp>
            <p:nvGrpSpPr>
              <p:cNvPr id="88" name="Grupo 87">
                <a:extLst>
                  <a:ext uri="{FF2B5EF4-FFF2-40B4-BE49-F238E27FC236}">
                    <a16:creationId xmlns:a16="http://schemas.microsoft.com/office/drawing/2014/main" id="{D316AFA2-E4F4-431E-BF18-27592C0C7FFC}"/>
                  </a:ext>
                </a:extLst>
              </p:cNvPr>
              <p:cNvGrpSpPr/>
              <p:nvPr/>
            </p:nvGrpSpPr>
            <p:grpSpPr>
              <a:xfrm>
                <a:off x="4517608" y="1259920"/>
                <a:ext cx="806126" cy="1096093"/>
                <a:chOff x="378719" y="3683190"/>
                <a:chExt cx="1239680" cy="1685601"/>
              </a:xfrm>
            </p:grpSpPr>
            <p:sp>
              <p:nvSpPr>
                <p:cNvPr id="300" name="Elipse 299">
                  <a:extLst>
                    <a:ext uri="{FF2B5EF4-FFF2-40B4-BE49-F238E27FC236}">
                      <a16:creationId xmlns:a16="http://schemas.microsoft.com/office/drawing/2014/main" id="{308F3543-1A91-4865-BCE1-7B054A8168E3}"/>
                    </a:ext>
                  </a:extLst>
                </p:cNvPr>
                <p:cNvSpPr/>
                <p:nvPr/>
              </p:nvSpPr>
              <p:spPr>
                <a:xfrm>
                  <a:off x="413385" y="4174052"/>
                  <a:ext cx="1188000" cy="1188000"/>
                </a:xfrm>
                <a:prstGeom prst="ellipse">
                  <a:avLst/>
                </a:prstGeom>
                <a:solidFill>
                  <a:srgbClr val="BF9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sz="1000" dirty="0"/>
                </a:p>
              </p:txBody>
            </p:sp>
            <p:pic>
              <p:nvPicPr>
                <p:cNvPr id="10254" name="Picture 14" descr="Resultado de imagen para vertedero icono">
                  <a:extLst>
                    <a:ext uri="{FF2B5EF4-FFF2-40B4-BE49-F238E27FC236}">
                      <a16:creationId xmlns:a16="http://schemas.microsoft.com/office/drawing/2014/main" id="{1C24B29A-47A3-4D3D-A392-D8CACC78DBE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1">
                  <a:biLevel thresh="50000"/>
                  <a:extLst>
                    <a:ext uri="{BEBA8EAE-BF5A-486C-A8C5-ECC9F3942E4B}">
                      <a14:imgProps xmlns:a14="http://schemas.microsoft.com/office/drawing/2010/main">
                        <a14:imgLayer r:embed="rId12">
                          <a14:imgEffect>
                            <a14:backgroundRemoval t="0" b="89942" l="0" r="90000">
                              <a14:foregroundMark x1="66846" y1="87634" x2="66846" y2="87634"/>
                              <a14:foregroundMark x1="62077" y1="57378" x2="62077" y2="57378"/>
                              <a14:foregroundMark x1="59846" y1="53339" x2="59846" y2="53339"/>
                              <a14:foregroundMark x1="74385" y1="58203" x2="74385" y2="58203"/>
                              <a14:foregroundMark x1="66615" y1="70404" x2="66615" y2="70404"/>
                              <a14:foregroundMark x1="23308" y1="39571" x2="23308" y2="39571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065" b="8472"/>
                <a:stretch/>
              </p:blipFill>
              <p:spPr bwMode="auto">
                <a:xfrm>
                  <a:off x="462990" y="4368292"/>
                  <a:ext cx="1088787" cy="1000499"/>
                </a:xfrm>
                <a:prstGeom prst="ellipse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64" name="Rectángulo 63">
                  <a:extLst>
                    <a:ext uri="{FF2B5EF4-FFF2-40B4-BE49-F238E27FC236}">
                      <a16:creationId xmlns:a16="http://schemas.microsoft.com/office/drawing/2014/main" id="{851290FB-F8A2-43E3-9122-9B4137A38753}"/>
                    </a:ext>
                  </a:extLst>
                </p:cNvPr>
                <p:cNvSpPr/>
                <p:nvPr/>
              </p:nvSpPr>
              <p:spPr>
                <a:xfrm>
                  <a:off x="378719" y="3683190"/>
                  <a:ext cx="1239680" cy="642669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ts val="1000"/>
                    </a:lnSpc>
                  </a:pPr>
                  <a:r>
                    <a:rPr lang="es-MX" sz="1000" b="1" dirty="0"/>
                    <a:t>Relleno Sanitario</a:t>
                  </a:r>
                </a:p>
              </p:txBody>
            </p:sp>
          </p:grpSp>
          <p:sp>
            <p:nvSpPr>
              <p:cNvPr id="319" name="CuadroTexto 318">
                <a:extLst>
                  <a:ext uri="{FF2B5EF4-FFF2-40B4-BE49-F238E27FC236}">
                    <a16:creationId xmlns:a16="http://schemas.microsoft.com/office/drawing/2014/main" id="{3E783090-E639-4EBA-A30C-B3A45634330D}"/>
                  </a:ext>
                </a:extLst>
              </p:cNvPr>
              <p:cNvSpPr txBox="1"/>
              <p:nvPr/>
            </p:nvSpPr>
            <p:spPr>
              <a:xfrm>
                <a:off x="4639068" y="839937"/>
                <a:ext cx="554798" cy="49428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CL" sz="2400" b="1" dirty="0"/>
                  <a:t>3</a:t>
                </a:r>
              </a:p>
            </p:txBody>
          </p:sp>
        </p:grpSp>
        <p:grpSp>
          <p:nvGrpSpPr>
            <p:cNvPr id="115" name="Grupo 114">
              <a:extLst>
                <a:ext uri="{FF2B5EF4-FFF2-40B4-BE49-F238E27FC236}">
                  <a16:creationId xmlns:a16="http://schemas.microsoft.com/office/drawing/2014/main" id="{BE9B457D-3DB6-48C1-8F9F-7131A003550B}"/>
                </a:ext>
              </a:extLst>
            </p:cNvPr>
            <p:cNvGrpSpPr/>
            <p:nvPr/>
          </p:nvGrpSpPr>
          <p:grpSpPr>
            <a:xfrm>
              <a:off x="4242941" y="1093064"/>
              <a:ext cx="989937" cy="1268509"/>
              <a:chOff x="5193868" y="839635"/>
              <a:chExt cx="1179952" cy="1511996"/>
            </a:xfrm>
          </p:grpSpPr>
          <p:grpSp>
            <p:nvGrpSpPr>
              <p:cNvPr id="94" name="Grupo 93">
                <a:extLst>
                  <a:ext uri="{FF2B5EF4-FFF2-40B4-BE49-F238E27FC236}">
                    <a16:creationId xmlns:a16="http://schemas.microsoft.com/office/drawing/2014/main" id="{78798D9C-49ED-4A9A-9CAA-435685F97CAD}"/>
                  </a:ext>
                </a:extLst>
              </p:cNvPr>
              <p:cNvGrpSpPr/>
              <p:nvPr/>
            </p:nvGrpSpPr>
            <p:grpSpPr>
              <a:xfrm>
                <a:off x="5193868" y="1258714"/>
                <a:ext cx="1179952" cy="1092917"/>
                <a:chOff x="4040250" y="3726869"/>
                <a:chExt cx="1814561" cy="1680717"/>
              </a:xfrm>
            </p:grpSpPr>
            <p:sp>
              <p:nvSpPr>
                <p:cNvPr id="308" name="Elipse 307">
                  <a:extLst>
                    <a:ext uri="{FF2B5EF4-FFF2-40B4-BE49-F238E27FC236}">
                      <a16:creationId xmlns:a16="http://schemas.microsoft.com/office/drawing/2014/main" id="{0A0EEF64-1B6B-499A-9063-71FDD6CF6EAE}"/>
                    </a:ext>
                  </a:extLst>
                </p:cNvPr>
                <p:cNvSpPr/>
                <p:nvPr/>
              </p:nvSpPr>
              <p:spPr>
                <a:xfrm>
                  <a:off x="4329001" y="4219586"/>
                  <a:ext cx="1188000" cy="1188000"/>
                </a:xfrm>
                <a:prstGeom prst="ellipse">
                  <a:avLst/>
                </a:prstGeom>
                <a:solidFill>
                  <a:srgbClr val="BF9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sz="1000" dirty="0"/>
                </a:p>
              </p:txBody>
            </p:sp>
            <p:pic>
              <p:nvPicPr>
                <p:cNvPr id="72" name="Imagen 71">
                  <a:extLst>
                    <a:ext uri="{FF2B5EF4-FFF2-40B4-BE49-F238E27FC236}">
                      <a16:creationId xmlns:a16="http://schemas.microsoft.com/office/drawing/2014/main" id="{0236099D-A099-4633-8CDF-A32A2600EC3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extLst>
                    <a:ext uri="{BEBA8EAE-BF5A-486C-A8C5-ECC9F3942E4B}">
                      <a14:imgProps xmlns:a14="http://schemas.microsoft.com/office/drawing/2010/main">
                        <a14:imgLayer r:embed="rId7">
                          <a14:imgEffect>
                            <a14:backgroundRemoval t="0" b="100000" l="0" r="100000">
                              <a14:foregroundMark x1="18222" y1="5778" x2="46667" y2="6667"/>
                              <a14:foregroundMark x1="89778" y1="87111" x2="78667" y2="75111"/>
                              <a14:backgroundMark x1="28889" y1="18222" x2="28889" y2="18222"/>
                              <a14:backgroundMark x1="45778" y1="18667" x2="45778" y2="18667"/>
                              <a14:backgroundMark x1="84889" y1="7111" x2="79111" y2="52000"/>
                              <a14:backgroundMark x1="4000" y1="2222" x2="15111" y2="2667"/>
                              <a14:backgroundMark x1="32444" y1="2667" x2="65333" y2="1333"/>
                              <a14:backgroundMark x1="4000" y1="18667" x2="26222" y2="19111"/>
                              <a14:backgroundMark x1="2222" y1="24444" x2="2667" y2="86667"/>
                              <a14:backgroundMark x1="27556" y1="43111" x2="24444" y2="49778"/>
                              <a14:backgroundMark x1="48889" y1="42667" x2="51111" y2="45778"/>
                              <a14:backgroundMark x1="37778" y1="51556" x2="37333" y2="56000"/>
                              <a14:backgroundMark x1="36000" y1="71111" x2="43556" y2="71556"/>
                              <a14:backgroundMark x1="98667" y1="97333" x2="98667" y2="97333"/>
                            </a14:backgroundRemoval>
                          </a14:imgEffect>
                        </a14:imgLayer>
                      </a14:imgProps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626248" y="4390753"/>
                  <a:ext cx="712534" cy="712534"/>
                </a:xfrm>
                <a:prstGeom prst="rect">
                  <a:avLst/>
                </a:prstGeom>
              </p:spPr>
            </p:pic>
            <p:sp>
              <p:nvSpPr>
                <p:cNvPr id="66" name="Rectángulo 65">
                  <a:extLst>
                    <a:ext uri="{FF2B5EF4-FFF2-40B4-BE49-F238E27FC236}">
                      <a16:creationId xmlns:a16="http://schemas.microsoft.com/office/drawing/2014/main" id="{A075CB1B-DBA3-40FB-91A2-293EA92FECE1}"/>
                    </a:ext>
                  </a:extLst>
                </p:cNvPr>
                <p:cNvSpPr/>
                <p:nvPr/>
              </p:nvSpPr>
              <p:spPr>
                <a:xfrm>
                  <a:off x="4040250" y="3726869"/>
                  <a:ext cx="1814561" cy="642669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ts val="1000"/>
                    </a:lnSpc>
                  </a:pPr>
                  <a:r>
                    <a:rPr lang="es-MX" sz="1000" b="1" dirty="0"/>
                    <a:t>Disposición de Res y Estériles</a:t>
                  </a:r>
                </a:p>
              </p:txBody>
            </p:sp>
          </p:grpSp>
          <p:sp>
            <p:nvSpPr>
              <p:cNvPr id="320" name="CuadroTexto 319">
                <a:extLst>
                  <a:ext uri="{FF2B5EF4-FFF2-40B4-BE49-F238E27FC236}">
                    <a16:creationId xmlns:a16="http://schemas.microsoft.com/office/drawing/2014/main" id="{BEE40170-1E6C-4AC2-AB0F-E213491EAA8F}"/>
                  </a:ext>
                </a:extLst>
              </p:cNvPr>
              <p:cNvSpPr txBox="1"/>
              <p:nvPr/>
            </p:nvSpPr>
            <p:spPr>
              <a:xfrm>
                <a:off x="5492857" y="839635"/>
                <a:ext cx="55479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CL" sz="2400" b="1" dirty="0"/>
                  <a:t>1</a:t>
                </a:r>
              </a:p>
            </p:txBody>
          </p:sp>
        </p:grpSp>
        <p:grpSp>
          <p:nvGrpSpPr>
            <p:cNvPr id="577" name="Grupo 576">
              <a:extLst>
                <a:ext uri="{FF2B5EF4-FFF2-40B4-BE49-F238E27FC236}">
                  <a16:creationId xmlns:a16="http://schemas.microsoft.com/office/drawing/2014/main" id="{4B531646-81AF-4542-8CB0-B65AD7B63B15}"/>
                </a:ext>
              </a:extLst>
            </p:cNvPr>
            <p:cNvGrpSpPr/>
            <p:nvPr/>
          </p:nvGrpSpPr>
          <p:grpSpPr>
            <a:xfrm>
              <a:off x="5816329" y="1104552"/>
              <a:ext cx="648115" cy="1216184"/>
              <a:chOff x="7164515" y="853328"/>
              <a:chExt cx="772519" cy="1449626"/>
            </a:xfrm>
          </p:grpSpPr>
          <p:grpSp>
            <p:nvGrpSpPr>
              <p:cNvPr id="92" name="Grupo 91">
                <a:extLst>
                  <a:ext uri="{FF2B5EF4-FFF2-40B4-BE49-F238E27FC236}">
                    <a16:creationId xmlns:a16="http://schemas.microsoft.com/office/drawing/2014/main" id="{89192418-CA44-4A3F-AAB2-10EB1DFF6965}"/>
                  </a:ext>
                </a:extLst>
              </p:cNvPr>
              <p:cNvGrpSpPr/>
              <p:nvPr/>
            </p:nvGrpSpPr>
            <p:grpSpPr>
              <a:xfrm>
                <a:off x="7164515" y="1267135"/>
                <a:ext cx="772519" cy="1035819"/>
                <a:chOff x="2985355" y="3776289"/>
                <a:chExt cx="1188000" cy="1592908"/>
              </a:xfrm>
            </p:grpSpPr>
            <p:sp>
              <p:nvSpPr>
                <p:cNvPr id="305" name="Elipse 304">
                  <a:extLst>
                    <a:ext uri="{FF2B5EF4-FFF2-40B4-BE49-F238E27FC236}">
                      <a16:creationId xmlns:a16="http://schemas.microsoft.com/office/drawing/2014/main" id="{53A2A041-9175-431E-ADF1-57BE26546205}"/>
                    </a:ext>
                  </a:extLst>
                </p:cNvPr>
                <p:cNvSpPr/>
                <p:nvPr/>
              </p:nvSpPr>
              <p:spPr>
                <a:xfrm>
                  <a:off x="2985355" y="4181197"/>
                  <a:ext cx="1188000" cy="1188000"/>
                </a:xfrm>
                <a:prstGeom prst="ellipse">
                  <a:avLst/>
                </a:prstGeom>
                <a:solidFill>
                  <a:srgbClr val="BF9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sz="1000" dirty="0"/>
                </a:p>
              </p:txBody>
            </p:sp>
            <p:pic>
              <p:nvPicPr>
                <p:cNvPr id="10262" name="Picture 22" descr="Resultado de imagen para carretera icono">
                  <a:extLst>
                    <a:ext uri="{FF2B5EF4-FFF2-40B4-BE49-F238E27FC236}">
                      <a16:creationId xmlns:a16="http://schemas.microsoft.com/office/drawing/2014/main" id="{6795507B-065C-4F33-9257-CCCEA339A45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0951" y="4343415"/>
                  <a:ext cx="1003412" cy="100341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48" name="Rectángulo 47">
                  <a:extLst>
                    <a:ext uri="{FF2B5EF4-FFF2-40B4-BE49-F238E27FC236}">
                      <a16:creationId xmlns:a16="http://schemas.microsoft.com/office/drawing/2014/main" id="{E1898082-1456-4F91-A280-1796B66E8435}"/>
                    </a:ext>
                  </a:extLst>
                </p:cNvPr>
                <p:cNvSpPr/>
                <p:nvPr/>
              </p:nvSpPr>
              <p:spPr>
                <a:xfrm>
                  <a:off x="3174641" y="3776289"/>
                  <a:ext cx="594593" cy="378648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s-MX" sz="1000" b="1" dirty="0"/>
                    <a:t>Vial</a:t>
                  </a:r>
                </a:p>
              </p:txBody>
            </p:sp>
          </p:grpSp>
          <p:sp>
            <p:nvSpPr>
              <p:cNvPr id="321" name="CuadroTexto 320">
                <a:extLst>
                  <a:ext uri="{FF2B5EF4-FFF2-40B4-BE49-F238E27FC236}">
                    <a16:creationId xmlns:a16="http://schemas.microsoft.com/office/drawing/2014/main" id="{0A4B0C03-0F44-41DF-B26E-DD77B26B30A1}"/>
                  </a:ext>
                </a:extLst>
              </p:cNvPr>
              <p:cNvSpPr txBox="1"/>
              <p:nvPr/>
            </p:nvSpPr>
            <p:spPr>
              <a:xfrm>
                <a:off x="7268716" y="853328"/>
                <a:ext cx="55479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CL" sz="2400" b="1" dirty="0"/>
                  <a:t>2</a:t>
                </a:r>
              </a:p>
            </p:txBody>
          </p:sp>
        </p:grpSp>
        <p:grpSp>
          <p:nvGrpSpPr>
            <p:cNvPr id="106" name="Grupo 105">
              <a:extLst>
                <a:ext uri="{FF2B5EF4-FFF2-40B4-BE49-F238E27FC236}">
                  <a16:creationId xmlns:a16="http://schemas.microsoft.com/office/drawing/2014/main" id="{19CE2498-222F-4BA0-8608-ABF9EA34E2DD}"/>
                </a:ext>
              </a:extLst>
            </p:cNvPr>
            <p:cNvGrpSpPr/>
            <p:nvPr/>
          </p:nvGrpSpPr>
          <p:grpSpPr>
            <a:xfrm>
              <a:off x="747759" y="1093318"/>
              <a:ext cx="815498" cy="1250545"/>
              <a:chOff x="932547" y="839937"/>
              <a:chExt cx="972031" cy="1490583"/>
            </a:xfrm>
          </p:grpSpPr>
          <p:grpSp>
            <p:nvGrpSpPr>
              <p:cNvPr id="76" name="Grupo 75">
                <a:extLst>
                  <a:ext uri="{FF2B5EF4-FFF2-40B4-BE49-F238E27FC236}">
                    <a16:creationId xmlns:a16="http://schemas.microsoft.com/office/drawing/2014/main" id="{7DF32964-90CE-468D-9ED7-1503F6506E35}"/>
                  </a:ext>
                </a:extLst>
              </p:cNvPr>
              <p:cNvGrpSpPr/>
              <p:nvPr/>
            </p:nvGrpSpPr>
            <p:grpSpPr>
              <a:xfrm>
                <a:off x="932547" y="1235678"/>
                <a:ext cx="972031" cy="1094842"/>
                <a:chOff x="1531328" y="2339324"/>
                <a:chExt cx="1494814" cy="1683676"/>
              </a:xfrm>
            </p:grpSpPr>
            <p:sp>
              <p:nvSpPr>
                <p:cNvPr id="292" name="Elipse 291">
                  <a:extLst>
                    <a:ext uri="{FF2B5EF4-FFF2-40B4-BE49-F238E27FC236}">
                      <a16:creationId xmlns:a16="http://schemas.microsoft.com/office/drawing/2014/main" id="{8354EF57-076C-46A7-AC6C-714BDEF59468}"/>
                    </a:ext>
                  </a:extLst>
                </p:cNvPr>
                <p:cNvSpPr/>
                <p:nvPr/>
              </p:nvSpPr>
              <p:spPr>
                <a:xfrm>
                  <a:off x="1700598" y="2835000"/>
                  <a:ext cx="1188000" cy="1188000"/>
                </a:xfrm>
                <a:prstGeom prst="ellipse">
                  <a:avLst/>
                </a:prstGeom>
                <a:solidFill>
                  <a:srgbClr val="BF9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 sz="1000" dirty="0"/>
                </a:p>
              </p:txBody>
            </p:sp>
            <p:pic>
              <p:nvPicPr>
                <p:cNvPr id="10244" name="Picture 4" descr="Resultado de imagen para fotovoltaica icono">
                  <a:extLst>
                    <a:ext uri="{FF2B5EF4-FFF2-40B4-BE49-F238E27FC236}">
                      <a16:creationId xmlns:a16="http://schemas.microsoft.com/office/drawing/2014/main" id="{C91CFB2D-3471-4D01-A3BA-152444FA20F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6615084">
                  <a:off x="1886944" y="2983245"/>
                  <a:ext cx="815306" cy="815306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70" name="Rectángulo 69">
                  <a:extLst>
                    <a:ext uri="{FF2B5EF4-FFF2-40B4-BE49-F238E27FC236}">
                      <a16:creationId xmlns:a16="http://schemas.microsoft.com/office/drawing/2014/main" id="{ED755FE3-8D46-48B8-925A-F7CE25B7AD54}"/>
                    </a:ext>
                  </a:extLst>
                </p:cNvPr>
                <p:cNvSpPr/>
                <p:nvPr/>
              </p:nvSpPr>
              <p:spPr>
                <a:xfrm>
                  <a:off x="1531328" y="2339324"/>
                  <a:ext cx="1494814" cy="539176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>
                    <a:lnSpc>
                      <a:spcPts val="1000"/>
                    </a:lnSpc>
                  </a:pPr>
                  <a:r>
                    <a:rPr lang="es-MX" sz="1000" b="1" dirty="0"/>
                    <a:t>Generación Eléctrica</a:t>
                  </a:r>
                </a:p>
              </p:txBody>
            </p:sp>
          </p:grpSp>
          <p:sp>
            <p:nvSpPr>
              <p:cNvPr id="323" name="CuadroTexto 322">
                <a:extLst>
                  <a:ext uri="{FF2B5EF4-FFF2-40B4-BE49-F238E27FC236}">
                    <a16:creationId xmlns:a16="http://schemas.microsoft.com/office/drawing/2014/main" id="{3984AD2A-0409-4949-8D2E-B11A417E2C9F}"/>
                  </a:ext>
                </a:extLst>
              </p:cNvPr>
              <p:cNvSpPr txBox="1"/>
              <p:nvPr/>
            </p:nvSpPr>
            <p:spPr>
              <a:xfrm>
                <a:off x="1128895" y="839937"/>
                <a:ext cx="594417" cy="5502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s-CL" sz="2400" b="1" dirty="0"/>
                  <a:t>10</a:t>
                </a:r>
              </a:p>
            </p:txBody>
          </p:sp>
        </p:grpSp>
        <p:sp>
          <p:nvSpPr>
            <p:cNvPr id="309" name="CuadroTexto 308">
              <a:extLst>
                <a:ext uri="{FF2B5EF4-FFF2-40B4-BE49-F238E27FC236}">
                  <a16:creationId xmlns:a16="http://schemas.microsoft.com/office/drawing/2014/main" id="{0CB97F15-6E58-4906-AD7D-B08D3AC9E23A}"/>
                </a:ext>
              </a:extLst>
            </p:cNvPr>
            <p:cNvSpPr txBox="1"/>
            <p:nvPr/>
          </p:nvSpPr>
          <p:spPr>
            <a:xfrm>
              <a:off x="18067" y="2384334"/>
              <a:ext cx="76581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b="1" dirty="0"/>
                <a:t>49,0%</a:t>
              </a:r>
            </a:p>
          </p:txBody>
        </p:sp>
        <p:sp>
          <p:nvSpPr>
            <p:cNvPr id="310" name="CuadroTexto 309">
              <a:extLst>
                <a:ext uri="{FF2B5EF4-FFF2-40B4-BE49-F238E27FC236}">
                  <a16:creationId xmlns:a16="http://schemas.microsoft.com/office/drawing/2014/main" id="{129C67EA-D100-43EA-8C01-9868819A27EF}"/>
                </a:ext>
              </a:extLst>
            </p:cNvPr>
            <p:cNvSpPr txBox="1"/>
            <p:nvPr/>
          </p:nvSpPr>
          <p:spPr>
            <a:xfrm>
              <a:off x="783530" y="2379892"/>
              <a:ext cx="76135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s-CL" b="1" dirty="0"/>
                <a:t>20,4%</a:t>
              </a:r>
            </a:p>
          </p:txBody>
        </p:sp>
        <p:sp>
          <p:nvSpPr>
            <p:cNvPr id="311" name="CuadroTexto 310">
              <a:extLst>
                <a:ext uri="{FF2B5EF4-FFF2-40B4-BE49-F238E27FC236}">
                  <a16:creationId xmlns:a16="http://schemas.microsoft.com/office/drawing/2014/main" id="{9DCBACDD-8A66-4DDC-8418-5A70F2D80DC9}"/>
                </a:ext>
              </a:extLst>
            </p:cNvPr>
            <p:cNvSpPr txBox="1"/>
            <p:nvPr/>
          </p:nvSpPr>
          <p:spPr>
            <a:xfrm>
              <a:off x="1589056" y="2364002"/>
              <a:ext cx="64140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2,0%</a:t>
              </a:r>
            </a:p>
          </p:txBody>
        </p:sp>
        <p:sp>
          <p:nvSpPr>
            <p:cNvPr id="312" name="CuadroTexto 311">
              <a:extLst>
                <a:ext uri="{FF2B5EF4-FFF2-40B4-BE49-F238E27FC236}">
                  <a16:creationId xmlns:a16="http://schemas.microsoft.com/office/drawing/2014/main" id="{947D0C0C-6D8F-4892-9374-900D456AFC68}"/>
                </a:ext>
              </a:extLst>
            </p:cNvPr>
            <p:cNvSpPr txBox="1"/>
            <p:nvPr/>
          </p:nvSpPr>
          <p:spPr>
            <a:xfrm>
              <a:off x="2279588" y="2359560"/>
              <a:ext cx="65481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4,1%</a:t>
              </a:r>
            </a:p>
          </p:txBody>
        </p:sp>
        <p:sp>
          <p:nvSpPr>
            <p:cNvPr id="313" name="CuadroTexto 312">
              <a:extLst>
                <a:ext uri="{FF2B5EF4-FFF2-40B4-BE49-F238E27FC236}">
                  <a16:creationId xmlns:a16="http://schemas.microsoft.com/office/drawing/2014/main" id="{B649B93D-9B48-459D-B4C5-27CD655C0CE2}"/>
                </a:ext>
              </a:extLst>
            </p:cNvPr>
            <p:cNvSpPr txBox="1"/>
            <p:nvPr/>
          </p:nvSpPr>
          <p:spPr>
            <a:xfrm>
              <a:off x="2985826" y="2365250"/>
              <a:ext cx="64140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2,0%</a:t>
              </a:r>
            </a:p>
          </p:txBody>
        </p:sp>
        <p:sp>
          <p:nvSpPr>
            <p:cNvPr id="316" name="CuadroTexto 315">
              <a:extLst>
                <a:ext uri="{FF2B5EF4-FFF2-40B4-BE49-F238E27FC236}">
                  <a16:creationId xmlns:a16="http://schemas.microsoft.com/office/drawing/2014/main" id="{03859719-3506-4ADD-A6E5-B6812D974387}"/>
                </a:ext>
              </a:extLst>
            </p:cNvPr>
            <p:cNvSpPr txBox="1"/>
            <p:nvPr/>
          </p:nvSpPr>
          <p:spPr>
            <a:xfrm>
              <a:off x="3704933" y="2360807"/>
              <a:ext cx="65481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6,1%</a:t>
              </a:r>
            </a:p>
          </p:txBody>
        </p:sp>
        <p:sp>
          <p:nvSpPr>
            <p:cNvPr id="322" name="CuadroTexto 321">
              <a:extLst>
                <a:ext uri="{FF2B5EF4-FFF2-40B4-BE49-F238E27FC236}">
                  <a16:creationId xmlns:a16="http://schemas.microsoft.com/office/drawing/2014/main" id="{6A444331-F207-4281-8F21-D8ED8DC5BA47}"/>
                </a:ext>
              </a:extLst>
            </p:cNvPr>
            <p:cNvSpPr txBox="1"/>
            <p:nvPr/>
          </p:nvSpPr>
          <p:spPr>
            <a:xfrm>
              <a:off x="4416697" y="2345000"/>
              <a:ext cx="64140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2,0%</a:t>
              </a:r>
            </a:p>
          </p:txBody>
        </p:sp>
        <p:sp>
          <p:nvSpPr>
            <p:cNvPr id="324" name="CuadroTexto 323">
              <a:extLst>
                <a:ext uri="{FF2B5EF4-FFF2-40B4-BE49-F238E27FC236}">
                  <a16:creationId xmlns:a16="http://schemas.microsoft.com/office/drawing/2014/main" id="{1441069A-A37B-4E67-AE8D-C75B3DDB3761}"/>
                </a:ext>
              </a:extLst>
            </p:cNvPr>
            <p:cNvSpPr txBox="1"/>
            <p:nvPr/>
          </p:nvSpPr>
          <p:spPr>
            <a:xfrm>
              <a:off x="5116754" y="2340558"/>
              <a:ext cx="65481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6,1%</a:t>
              </a:r>
            </a:p>
          </p:txBody>
        </p:sp>
        <p:sp>
          <p:nvSpPr>
            <p:cNvPr id="325" name="CuadroTexto 324">
              <a:extLst>
                <a:ext uri="{FF2B5EF4-FFF2-40B4-BE49-F238E27FC236}">
                  <a16:creationId xmlns:a16="http://schemas.microsoft.com/office/drawing/2014/main" id="{7C05E511-D375-4812-98E2-715A5DF30F82}"/>
                </a:ext>
              </a:extLst>
            </p:cNvPr>
            <p:cNvSpPr txBox="1"/>
            <p:nvPr/>
          </p:nvSpPr>
          <p:spPr>
            <a:xfrm>
              <a:off x="5826940" y="2339896"/>
              <a:ext cx="64140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4,1%</a:t>
              </a:r>
            </a:p>
          </p:txBody>
        </p:sp>
        <p:sp>
          <p:nvSpPr>
            <p:cNvPr id="623" name="Elipse 622">
              <a:extLst>
                <a:ext uri="{FF2B5EF4-FFF2-40B4-BE49-F238E27FC236}">
                  <a16:creationId xmlns:a16="http://schemas.microsoft.com/office/drawing/2014/main" id="{47A94251-33D3-44E3-A82F-5DBB59D54BFB}"/>
                </a:ext>
              </a:extLst>
            </p:cNvPr>
            <p:cNvSpPr/>
            <p:nvPr/>
          </p:nvSpPr>
          <p:spPr>
            <a:xfrm>
              <a:off x="6520294" y="1666012"/>
              <a:ext cx="648115" cy="648115"/>
            </a:xfrm>
            <a:prstGeom prst="ellipse">
              <a:avLst/>
            </a:prstGeom>
            <a:solidFill>
              <a:srgbClr val="BF9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sz="1000" dirty="0"/>
            </a:p>
          </p:txBody>
        </p:sp>
        <p:sp>
          <p:nvSpPr>
            <p:cNvPr id="624" name="Rectángulo 623">
              <a:extLst>
                <a:ext uri="{FF2B5EF4-FFF2-40B4-BE49-F238E27FC236}">
                  <a16:creationId xmlns:a16="http://schemas.microsoft.com/office/drawing/2014/main" id="{53255459-F075-4799-B634-E22DE9A295B3}"/>
                </a:ext>
              </a:extLst>
            </p:cNvPr>
            <p:cNvSpPr/>
            <p:nvPr/>
          </p:nvSpPr>
          <p:spPr>
            <a:xfrm>
              <a:off x="6536960" y="1436487"/>
              <a:ext cx="566162" cy="2211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s-MX" sz="1000" b="1" dirty="0"/>
                <a:t>Embalse</a:t>
              </a:r>
            </a:p>
          </p:txBody>
        </p:sp>
        <p:sp>
          <p:nvSpPr>
            <p:cNvPr id="625" name="CuadroTexto 624">
              <a:extLst>
                <a:ext uri="{FF2B5EF4-FFF2-40B4-BE49-F238E27FC236}">
                  <a16:creationId xmlns:a16="http://schemas.microsoft.com/office/drawing/2014/main" id="{C91CD1F4-6BF5-439F-980B-F3782D086D44}"/>
                </a:ext>
              </a:extLst>
            </p:cNvPr>
            <p:cNvSpPr txBox="1"/>
            <p:nvPr/>
          </p:nvSpPr>
          <p:spPr>
            <a:xfrm>
              <a:off x="6583791" y="1107470"/>
              <a:ext cx="465455" cy="4146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2400" b="1" dirty="0"/>
                <a:t>1</a:t>
              </a:r>
            </a:p>
          </p:txBody>
        </p:sp>
        <p:sp>
          <p:nvSpPr>
            <p:cNvPr id="626" name="CuadroTexto 625">
              <a:extLst>
                <a:ext uri="{FF2B5EF4-FFF2-40B4-BE49-F238E27FC236}">
                  <a16:creationId xmlns:a16="http://schemas.microsoft.com/office/drawing/2014/main" id="{99D1D59A-B07B-4397-AC6D-4145A654A851}"/>
                </a:ext>
              </a:extLst>
            </p:cNvPr>
            <p:cNvSpPr txBox="1"/>
            <p:nvPr/>
          </p:nvSpPr>
          <p:spPr>
            <a:xfrm>
              <a:off x="6530905" y="2333289"/>
              <a:ext cx="64140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2,0%</a:t>
              </a:r>
            </a:p>
          </p:txBody>
        </p:sp>
        <p:pic>
          <p:nvPicPr>
            <p:cNvPr id="1028" name="Picture 4" descr="Resultado de imagen para embalse icono">
              <a:extLst>
                <a:ext uri="{FF2B5EF4-FFF2-40B4-BE49-F238E27FC236}">
                  <a16:creationId xmlns:a16="http://schemas.microsoft.com/office/drawing/2014/main" id="{2C53203A-313B-4108-8864-4FEB3F2A6B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43788" y="1774446"/>
              <a:ext cx="436234" cy="4362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20" name="Elipse 619">
              <a:extLst>
                <a:ext uri="{FF2B5EF4-FFF2-40B4-BE49-F238E27FC236}">
                  <a16:creationId xmlns:a16="http://schemas.microsoft.com/office/drawing/2014/main" id="{56BF9988-810B-4726-A0F2-6B692B83405A}"/>
                </a:ext>
              </a:extLst>
            </p:cNvPr>
            <p:cNvSpPr/>
            <p:nvPr/>
          </p:nvSpPr>
          <p:spPr>
            <a:xfrm>
              <a:off x="7225630" y="1666012"/>
              <a:ext cx="648115" cy="648115"/>
            </a:xfrm>
            <a:prstGeom prst="ellipse">
              <a:avLst/>
            </a:prstGeom>
            <a:solidFill>
              <a:srgbClr val="BF9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 sz="1000" dirty="0"/>
            </a:p>
          </p:txBody>
        </p:sp>
        <p:pic>
          <p:nvPicPr>
            <p:cNvPr id="2" name="Imagen 1">
              <a:extLst>
                <a:ext uri="{FF2B5EF4-FFF2-40B4-BE49-F238E27FC236}">
                  <a16:creationId xmlns:a16="http://schemas.microsoft.com/office/drawing/2014/main" id="{71C9165F-182D-4438-BC4E-FA28BFF66CF4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BEBA8EAE-BF5A-486C-A8C5-ECC9F3942E4B}">
                  <a14:imgProps xmlns:a14="http://schemas.microsoft.com/office/drawing/2010/main">
                    <a14:imgLayer r:embed="rId21">
                      <a14:imgEffect>
                        <a14:backgroundRemoval t="33333" b="89778" l="9778" r="89778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177042" y="1545601"/>
              <a:ext cx="736040" cy="736040"/>
            </a:xfrm>
            <a:prstGeom prst="rect">
              <a:avLst/>
            </a:prstGeom>
          </p:spPr>
        </p:pic>
        <p:sp>
          <p:nvSpPr>
            <p:cNvPr id="622" name="Rectángulo 621">
              <a:extLst>
                <a:ext uri="{FF2B5EF4-FFF2-40B4-BE49-F238E27FC236}">
                  <a16:creationId xmlns:a16="http://schemas.microsoft.com/office/drawing/2014/main" id="{ECD051B9-C609-4E38-97B2-D1C4039168A9}"/>
                </a:ext>
              </a:extLst>
            </p:cNvPr>
            <p:cNvSpPr/>
            <p:nvPr/>
          </p:nvSpPr>
          <p:spPr>
            <a:xfrm>
              <a:off x="7192228" y="1391128"/>
              <a:ext cx="712967" cy="35060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ts val="1000"/>
                </a:lnSpc>
              </a:pPr>
              <a:r>
                <a:rPr lang="es-MX" sz="1000" b="1" dirty="0"/>
                <a:t>Proyecto Industrial</a:t>
              </a:r>
            </a:p>
          </p:txBody>
        </p:sp>
        <p:sp>
          <p:nvSpPr>
            <p:cNvPr id="629" name="CuadroTexto 628">
              <a:extLst>
                <a:ext uri="{FF2B5EF4-FFF2-40B4-BE49-F238E27FC236}">
                  <a16:creationId xmlns:a16="http://schemas.microsoft.com/office/drawing/2014/main" id="{5E56DCA0-542B-4645-9C10-D599A2B004C1}"/>
                </a:ext>
              </a:extLst>
            </p:cNvPr>
            <p:cNvSpPr txBox="1"/>
            <p:nvPr/>
          </p:nvSpPr>
          <p:spPr>
            <a:xfrm>
              <a:off x="7295534" y="1097945"/>
              <a:ext cx="465455" cy="4146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sz="2400" b="1" dirty="0"/>
                <a:t>1</a:t>
              </a:r>
            </a:p>
          </p:txBody>
        </p:sp>
        <p:sp>
          <p:nvSpPr>
            <p:cNvPr id="633" name="CuadroTexto 632">
              <a:extLst>
                <a:ext uri="{FF2B5EF4-FFF2-40B4-BE49-F238E27FC236}">
                  <a16:creationId xmlns:a16="http://schemas.microsoft.com/office/drawing/2014/main" id="{ACC3ED1B-CC8D-4A69-97B1-5839882A4821}"/>
                </a:ext>
              </a:extLst>
            </p:cNvPr>
            <p:cNvSpPr txBox="1"/>
            <p:nvPr/>
          </p:nvSpPr>
          <p:spPr>
            <a:xfrm>
              <a:off x="7232338" y="2361049"/>
              <a:ext cx="64140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s-CL" b="1" dirty="0"/>
                <a:t>2,0%</a:t>
              </a:r>
            </a:p>
          </p:txBody>
        </p:sp>
      </p:grpSp>
      <p:pic>
        <p:nvPicPr>
          <p:cNvPr id="12" name="Imagen 11">
            <a:extLst>
              <a:ext uri="{FF2B5EF4-FFF2-40B4-BE49-F238E27FC236}">
                <a16:creationId xmlns:a16="http://schemas.microsoft.com/office/drawing/2014/main" id="{D5AC0778-B656-4977-A1F7-03CBE9D030A3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rightnessContrast bright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165498" y="2626989"/>
            <a:ext cx="3929153" cy="4142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8713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3" grpId="0"/>
      <p:bldP spid="62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" name="object 3">
            <a:extLst>
              <a:ext uri="{FF2B5EF4-FFF2-40B4-BE49-F238E27FC236}">
                <a16:creationId xmlns:a16="http://schemas.microsoft.com/office/drawing/2014/main" id="{427A0EB0-469C-4257-A651-784FC3EA6E7B}"/>
              </a:ext>
            </a:extLst>
          </p:cNvPr>
          <p:cNvSpPr/>
          <p:nvPr/>
        </p:nvSpPr>
        <p:spPr>
          <a:xfrm flipH="1">
            <a:off x="10642347" y="-10868"/>
            <a:ext cx="1539653" cy="6863744"/>
          </a:xfrm>
          <a:prstGeom prst="rect">
            <a:avLst/>
          </a:prstGeom>
          <a:blipFill>
            <a:blip r:embed="rId2" cstate="print"/>
            <a:stretch>
              <a:fillRect l="-206460" t="1" r="-7502" b="-420"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 dirty="0"/>
          </a:p>
        </p:txBody>
      </p:sp>
      <p:sp>
        <p:nvSpPr>
          <p:cNvPr id="604" name="object 3">
            <a:extLst>
              <a:ext uri="{FF2B5EF4-FFF2-40B4-BE49-F238E27FC236}">
                <a16:creationId xmlns:a16="http://schemas.microsoft.com/office/drawing/2014/main" id="{928147E3-351E-4E3C-91CD-2D711FF0BC80}"/>
              </a:ext>
            </a:extLst>
          </p:cNvPr>
          <p:cNvSpPr/>
          <p:nvPr/>
        </p:nvSpPr>
        <p:spPr>
          <a:xfrm>
            <a:off x="6472528" y="-5744"/>
            <a:ext cx="4169049" cy="6863744"/>
          </a:xfrm>
          <a:prstGeom prst="rect">
            <a:avLst/>
          </a:prstGeom>
          <a:blipFill>
            <a:blip r:embed="rId2" cstate="print"/>
            <a:stretch>
              <a:fillRect l="-15851" t="1" r="-913" b="-420"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 dirty="0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B9F420E4-6FEA-442E-9114-65534CA5E3EF}"/>
              </a:ext>
            </a:extLst>
          </p:cNvPr>
          <p:cNvSpPr/>
          <p:nvPr/>
        </p:nvSpPr>
        <p:spPr>
          <a:xfrm>
            <a:off x="6472576" y="-7996"/>
            <a:ext cx="5719424" cy="6858000"/>
          </a:xfrm>
          <a:prstGeom prst="rect">
            <a:avLst/>
          </a:prstGeom>
          <a:solidFill>
            <a:schemeClr val="tx1">
              <a:alpha val="4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id="{98D9AC5A-435A-4DD6-9178-BA6B31B28B8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09" t="6959" r="3018" b="17166"/>
          <a:stretch/>
        </p:blipFill>
        <p:spPr>
          <a:xfrm>
            <a:off x="234977" y="6012806"/>
            <a:ext cx="2295525" cy="696639"/>
          </a:xfrm>
          <a:prstGeom prst="rect">
            <a:avLst/>
          </a:prstGeom>
        </p:spPr>
      </p:pic>
      <p:sp>
        <p:nvSpPr>
          <p:cNvPr id="331" name="Rectángulo 330">
            <a:extLst>
              <a:ext uri="{FF2B5EF4-FFF2-40B4-BE49-F238E27FC236}">
                <a16:creationId xmlns:a16="http://schemas.microsoft.com/office/drawing/2014/main" id="{A73AE4B5-DE76-4E48-830F-8F1A8C30E84F}"/>
              </a:ext>
            </a:extLst>
          </p:cNvPr>
          <p:cNvSpPr/>
          <p:nvPr/>
        </p:nvSpPr>
        <p:spPr>
          <a:xfrm>
            <a:off x="8477052" y="1091589"/>
            <a:ext cx="2069894" cy="8925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5 Causas</a:t>
            </a:r>
            <a:r>
              <a:rPr lang="es-MX" sz="2000" dirty="0">
                <a:solidFill>
                  <a:schemeClr val="bg1">
                    <a:lumMod val="95000"/>
                  </a:schemeClr>
                </a:solidFill>
              </a:rPr>
              <a:t> </a:t>
            </a:r>
          </a:p>
          <a:p>
            <a:pPr algn="ctr"/>
            <a:r>
              <a:rPr lang="es-MX" sz="2400" dirty="0">
                <a:solidFill>
                  <a:schemeClr val="bg1">
                    <a:lumMod val="95000"/>
                  </a:schemeClr>
                </a:solidFill>
              </a:rPr>
              <a:t>Año 2017</a:t>
            </a:r>
          </a:p>
        </p:txBody>
      </p:sp>
      <p:sp>
        <p:nvSpPr>
          <p:cNvPr id="20" name="Rectángulo 19">
            <a:extLst>
              <a:ext uri="{FF2B5EF4-FFF2-40B4-BE49-F238E27FC236}">
                <a16:creationId xmlns:a16="http://schemas.microsoft.com/office/drawing/2014/main" id="{008BFFBD-C2B7-4936-AD92-CF8C2C587D35}"/>
              </a:ext>
            </a:extLst>
          </p:cNvPr>
          <p:cNvSpPr/>
          <p:nvPr/>
        </p:nvSpPr>
        <p:spPr>
          <a:xfrm>
            <a:off x="448620" y="1057488"/>
            <a:ext cx="119936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b="1" dirty="0">
                <a:solidFill>
                  <a:srgbClr val="294666"/>
                </a:solidFill>
              </a:rPr>
              <a:t>Demandas</a:t>
            </a:r>
            <a:endParaRPr lang="es-CL" dirty="0">
              <a:solidFill>
                <a:srgbClr val="294666"/>
              </a:solidFill>
            </a:endParaRPr>
          </a:p>
        </p:txBody>
      </p:sp>
      <p:sp>
        <p:nvSpPr>
          <p:cNvPr id="25" name="Rectángulo 24">
            <a:extLst>
              <a:ext uri="{FF2B5EF4-FFF2-40B4-BE49-F238E27FC236}">
                <a16:creationId xmlns:a16="http://schemas.microsoft.com/office/drawing/2014/main" id="{9B620006-D08E-45FF-8C6C-391CFD885C16}"/>
              </a:ext>
            </a:extLst>
          </p:cNvPr>
          <p:cNvSpPr/>
          <p:nvPr/>
        </p:nvSpPr>
        <p:spPr>
          <a:xfrm>
            <a:off x="567909" y="1372663"/>
            <a:ext cx="135646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b="1" i="1" dirty="0"/>
              <a:t>D-1</a:t>
            </a:r>
            <a:r>
              <a:rPr lang="es-CL" i="1" dirty="0"/>
              <a:t> </a:t>
            </a:r>
            <a:r>
              <a:rPr lang="es-CL" i="1" dirty="0" err="1"/>
              <a:t>Mamiña</a:t>
            </a:r>
            <a:endParaRPr lang="es-CL" dirty="0"/>
          </a:p>
        </p:txBody>
      </p:sp>
      <p:sp>
        <p:nvSpPr>
          <p:cNvPr id="27" name="Rectángulo 26">
            <a:extLst>
              <a:ext uri="{FF2B5EF4-FFF2-40B4-BE49-F238E27FC236}">
                <a16:creationId xmlns:a16="http://schemas.microsoft.com/office/drawing/2014/main" id="{C5DC1636-69D0-499D-BD38-8C7A25CC991B}"/>
              </a:ext>
            </a:extLst>
          </p:cNvPr>
          <p:cNvSpPr/>
          <p:nvPr/>
        </p:nvSpPr>
        <p:spPr>
          <a:xfrm>
            <a:off x="420896" y="2032475"/>
            <a:ext cx="15999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b="1" dirty="0">
                <a:solidFill>
                  <a:srgbClr val="294666"/>
                </a:solidFill>
              </a:rPr>
              <a:t>Reclamaciones</a:t>
            </a:r>
          </a:p>
        </p:txBody>
      </p:sp>
      <p:sp>
        <p:nvSpPr>
          <p:cNvPr id="28" name="Rectángulo 27">
            <a:extLst>
              <a:ext uri="{FF2B5EF4-FFF2-40B4-BE49-F238E27FC236}">
                <a16:creationId xmlns:a16="http://schemas.microsoft.com/office/drawing/2014/main" id="{C925D887-15B3-40E3-A5AA-6C19CBF6FEFB}"/>
              </a:ext>
            </a:extLst>
          </p:cNvPr>
          <p:cNvSpPr/>
          <p:nvPr/>
        </p:nvSpPr>
        <p:spPr>
          <a:xfrm>
            <a:off x="558713" y="2390030"/>
            <a:ext cx="140294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b="1" i="1" dirty="0"/>
              <a:t>R-1</a:t>
            </a:r>
            <a:r>
              <a:rPr lang="es-CL" i="1" dirty="0"/>
              <a:t> Dominga</a:t>
            </a:r>
            <a:endParaRPr lang="es-CL" dirty="0"/>
          </a:p>
        </p:txBody>
      </p:sp>
      <p:sp>
        <p:nvSpPr>
          <p:cNvPr id="30" name="Rectángulo 29">
            <a:extLst>
              <a:ext uri="{FF2B5EF4-FFF2-40B4-BE49-F238E27FC236}">
                <a16:creationId xmlns:a16="http://schemas.microsoft.com/office/drawing/2014/main" id="{8CAA5CFD-3D74-4FCC-BA7F-81576C789C10}"/>
              </a:ext>
            </a:extLst>
          </p:cNvPr>
          <p:cNvSpPr/>
          <p:nvPr/>
        </p:nvSpPr>
        <p:spPr>
          <a:xfrm>
            <a:off x="529155" y="2768437"/>
            <a:ext cx="184377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b="1" i="1" dirty="0"/>
              <a:t>R-2</a:t>
            </a:r>
            <a:r>
              <a:rPr lang="es-CL" i="1" dirty="0"/>
              <a:t> Los Colorados</a:t>
            </a:r>
            <a:endParaRPr lang="es-CL" i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32" name="Rectángulo 31">
            <a:extLst>
              <a:ext uri="{FF2B5EF4-FFF2-40B4-BE49-F238E27FC236}">
                <a16:creationId xmlns:a16="http://schemas.microsoft.com/office/drawing/2014/main" id="{254559A1-3577-40C6-83EE-3ADB9DD72229}"/>
              </a:ext>
            </a:extLst>
          </p:cNvPr>
          <p:cNvSpPr/>
          <p:nvPr/>
        </p:nvSpPr>
        <p:spPr>
          <a:xfrm>
            <a:off x="492340" y="3315186"/>
            <a:ext cx="121539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b="1" dirty="0">
                <a:solidFill>
                  <a:srgbClr val="294666"/>
                </a:solidFill>
              </a:rPr>
              <a:t>Solicitudes</a:t>
            </a:r>
            <a:endParaRPr lang="es-CL" b="1" dirty="0">
              <a:solidFill>
                <a:srgbClr val="294666"/>
              </a:solidFill>
              <a:latin typeface="Calibri" panose="020F0502020204030204" pitchFamily="34" charset="0"/>
            </a:endParaRPr>
          </a:p>
        </p:txBody>
      </p:sp>
      <p:sp>
        <p:nvSpPr>
          <p:cNvPr id="34" name="Rectángulo 33">
            <a:extLst>
              <a:ext uri="{FF2B5EF4-FFF2-40B4-BE49-F238E27FC236}">
                <a16:creationId xmlns:a16="http://schemas.microsoft.com/office/drawing/2014/main" id="{238550C6-E31E-487C-9BBB-FC3B7CC10135}"/>
              </a:ext>
            </a:extLst>
          </p:cNvPr>
          <p:cNvSpPr/>
          <p:nvPr/>
        </p:nvSpPr>
        <p:spPr>
          <a:xfrm>
            <a:off x="558713" y="4029156"/>
            <a:ext cx="129715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b="1" i="1" dirty="0"/>
              <a:t>S-2</a:t>
            </a:r>
            <a:r>
              <a:rPr lang="es-CL" i="1" dirty="0"/>
              <a:t> Llamara</a:t>
            </a:r>
            <a:endParaRPr lang="es-CL" dirty="0"/>
          </a:p>
        </p:txBody>
      </p:sp>
      <p:sp>
        <p:nvSpPr>
          <p:cNvPr id="36" name="Rectángulo 35">
            <a:extLst>
              <a:ext uri="{FF2B5EF4-FFF2-40B4-BE49-F238E27FC236}">
                <a16:creationId xmlns:a16="http://schemas.microsoft.com/office/drawing/2014/main" id="{198BE96C-7BC6-4317-9362-542914EBFDD9}"/>
              </a:ext>
            </a:extLst>
          </p:cNvPr>
          <p:cNvSpPr/>
          <p:nvPr/>
        </p:nvSpPr>
        <p:spPr>
          <a:xfrm>
            <a:off x="567909" y="3703048"/>
            <a:ext cx="23024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b="1" i="1" dirty="0"/>
              <a:t>S-1</a:t>
            </a:r>
            <a:r>
              <a:rPr lang="es-CL" i="1" dirty="0"/>
              <a:t> Eólico Cabo Leones</a:t>
            </a:r>
            <a:endParaRPr lang="es-CL" i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grpSp>
        <p:nvGrpSpPr>
          <p:cNvPr id="44" name="Grupo 43">
            <a:extLst>
              <a:ext uri="{FF2B5EF4-FFF2-40B4-BE49-F238E27FC236}">
                <a16:creationId xmlns:a16="http://schemas.microsoft.com/office/drawing/2014/main" id="{54EB2A00-B305-4FEB-A0DF-870486EA4630}"/>
              </a:ext>
            </a:extLst>
          </p:cNvPr>
          <p:cNvGrpSpPr/>
          <p:nvPr/>
        </p:nvGrpSpPr>
        <p:grpSpPr>
          <a:xfrm>
            <a:off x="157430" y="1075110"/>
            <a:ext cx="360000" cy="360000"/>
            <a:chOff x="4722891" y="1371645"/>
            <a:chExt cx="360000" cy="360000"/>
          </a:xfrm>
        </p:grpSpPr>
        <p:sp>
          <p:nvSpPr>
            <p:cNvPr id="40" name="Elipse 39">
              <a:extLst>
                <a:ext uri="{FF2B5EF4-FFF2-40B4-BE49-F238E27FC236}">
                  <a16:creationId xmlns:a16="http://schemas.microsoft.com/office/drawing/2014/main" id="{40580B21-A3ED-43BE-82AF-971D7D043C59}"/>
                </a:ext>
              </a:extLst>
            </p:cNvPr>
            <p:cNvSpPr/>
            <p:nvPr/>
          </p:nvSpPr>
          <p:spPr>
            <a:xfrm>
              <a:off x="4722891" y="1371645"/>
              <a:ext cx="360000" cy="360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grpSp>
          <p:nvGrpSpPr>
            <p:cNvPr id="38" name="Grupo 37">
              <a:extLst>
                <a:ext uri="{FF2B5EF4-FFF2-40B4-BE49-F238E27FC236}">
                  <a16:creationId xmlns:a16="http://schemas.microsoft.com/office/drawing/2014/main" id="{02F109AB-9F11-405C-BA19-A832A2F008B4}"/>
                </a:ext>
              </a:extLst>
            </p:cNvPr>
            <p:cNvGrpSpPr/>
            <p:nvPr/>
          </p:nvGrpSpPr>
          <p:grpSpPr>
            <a:xfrm>
              <a:off x="4747361" y="1392081"/>
              <a:ext cx="310457" cy="310440"/>
              <a:chOff x="9778025" y="1271953"/>
              <a:chExt cx="74398" cy="74394"/>
            </a:xfrm>
          </p:grpSpPr>
          <p:sp>
            <p:nvSpPr>
              <p:cNvPr id="312" name="object 261">
                <a:extLst>
                  <a:ext uri="{FF2B5EF4-FFF2-40B4-BE49-F238E27FC236}">
                    <a16:creationId xmlns:a16="http://schemas.microsoft.com/office/drawing/2014/main" id="{8E4E0E3F-585E-4B88-970C-E35D01FEC30D}"/>
                  </a:ext>
                </a:extLst>
              </p:cNvPr>
              <p:cNvSpPr/>
              <p:nvPr/>
            </p:nvSpPr>
            <p:spPr>
              <a:xfrm>
                <a:off x="9778029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14" name="object 262">
                <a:extLst>
                  <a:ext uri="{FF2B5EF4-FFF2-40B4-BE49-F238E27FC236}">
                    <a16:creationId xmlns:a16="http://schemas.microsoft.com/office/drawing/2014/main" id="{3A1F75B5-EB91-4950-ABAA-F1ADCA9D190B}"/>
                  </a:ext>
                </a:extLst>
              </p:cNvPr>
              <p:cNvSpPr/>
              <p:nvPr/>
            </p:nvSpPr>
            <p:spPr>
              <a:xfrm>
                <a:off x="9778028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15" name="object 263">
                <a:extLst>
                  <a:ext uri="{FF2B5EF4-FFF2-40B4-BE49-F238E27FC236}">
                    <a16:creationId xmlns:a16="http://schemas.microsoft.com/office/drawing/2014/main" id="{5CCC48CC-C849-4959-8958-7EF610EB67DB}"/>
                  </a:ext>
                </a:extLst>
              </p:cNvPr>
              <p:cNvSpPr/>
              <p:nvPr/>
            </p:nvSpPr>
            <p:spPr>
              <a:xfrm>
                <a:off x="9807475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17" name="object 264">
                <a:extLst>
                  <a:ext uri="{FF2B5EF4-FFF2-40B4-BE49-F238E27FC236}">
                    <a16:creationId xmlns:a16="http://schemas.microsoft.com/office/drawing/2014/main" id="{AF2F7DB5-719E-4FBF-9361-B9A4C59E509F}"/>
                  </a:ext>
                </a:extLst>
              </p:cNvPr>
              <p:cNvSpPr/>
              <p:nvPr/>
            </p:nvSpPr>
            <p:spPr>
              <a:xfrm>
                <a:off x="9807475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18" name="object 265">
                <a:extLst>
                  <a:ext uri="{FF2B5EF4-FFF2-40B4-BE49-F238E27FC236}">
                    <a16:creationId xmlns:a16="http://schemas.microsoft.com/office/drawing/2014/main" id="{610F0B12-FF24-49DD-8167-B8EAADEB6BBC}"/>
                  </a:ext>
                </a:extLst>
              </p:cNvPr>
              <p:cNvSpPr/>
              <p:nvPr/>
            </p:nvSpPr>
            <p:spPr>
              <a:xfrm>
                <a:off x="9778026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19" name="object 266">
                <a:extLst>
                  <a:ext uri="{FF2B5EF4-FFF2-40B4-BE49-F238E27FC236}">
                    <a16:creationId xmlns:a16="http://schemas.microsoft.com/office/drawing/2014/main" id="{FB6AD463-22AC-4023-8D46-FB81359ADCBE}"/>
                  </a:ext>
                </a:extLst>
              </p:cNvPr>
              <p:cNvSpPr/>
              <p:nvPr/>
            </p:nvSpPr>
            <p:spPr>
              <a:xfrm>
                <a:off x="9778025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CC3030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20" name="object 267">
                <a:extLst>
                  <a:ext uri="{FF2B5EF4-FFF2-40B4-BE49-F238E27FC236}">
                    <a16:creationId xmlns:a16="http://schemas.microsoft.com/office/drawing/2014/main" id="{557A5C54-5471-4079-9573-C77463897D76}"/>
                  </a:ext>
                </a:extLst>
              </p:cNvPr>
              <p:cNvSpPr/>
              <p:nvPr/>
            </p:nvSpPr>
            <p:spPr>
              <a:xfrm>
                <a:off x="9807473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21" name="object 268">
                <a:extLst>
                  <a:ext uri="{FF2B5EF4-FFF2-40B4-BE49-F238E27FC236}">
                    <a16:creationId xmlns:a16="http://schemas.microsoft.com/office/drawing/2014/main" id="{F30CA0C4-7D55-44D6-8F29-49D8D0164469}"/>
                  </a:ext>
                </a:extLst>
              </p:cNvPr>
              <p:cNvSpPr/>
              <p:nvPr/>
            </p:nvSpPr>
            <p:spPr>
              <a:xfrm>
                <a:off x="9807474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323" name="Grupo 322">
            <a:extLst>
              <a:ext uri="{FF2B5EF4-FFF2-40B4-BE49-F238E27FC236}">
                <a16:creationId xmlns:a16="http://schemas.microsoft.com/office/drawing/2014/main" id="{8DB0327F-A38D-4EE8-81A3-68F60905B3B7}"/>
              </a:ext>
            </a:extLst>
          </p:cNvPr>
          <p:cNvGrpSpPr/>
          <p:nvPr/>
        </p:nvGrpSpPr>
        <p:grpSpPr>
          <a:xfrm>
            <a:off x="132340" y="2037141"/>
            <a:ext cx="360000" cy="360000"/>
            <a:chOff x="4722891" y="1371645"/>
            <a:chExt cx="360000" cy="360000"/>
          </a:xfrm>
        </p:grpSpPr>
        <p:sp>
          <p:nvSpPr>
            <p:cNvPr id="324" name="Elipse 323">
              <a:extLst>
                <a:ext uri="{FF2B5EF4-FFF2-40B4-BE49-F238E27FC236}">
                  <a16:creationId xmlns:a16="http://schemas.microsoft.com/office/drawing/2014/main" id="{FD828F4D-4664-4F3F-9ACE-CB882CCBC512}"/>
                </a:ext>
              </a:extLst>
            </p:cNvPr>
            <p:cNvSpPr/>
            <p:nvPr/>
          </p:nvSpPr>
          <p:spPr>
            <a:xfrm>
              <a:off x="4722891" y="1371645"/>
              <a:ext cx="360000" cy="360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grpSp>
          <p:nvGrpSpPr>
            <p:cNvPr id="326" name="Grupo 325">
              <a:extLst>
                <a:ext uri="{FF2B5EF4-FFF2-40B4-BE49-F238E27FC236}">
                  <a16:creationId xmlns:a16="http://schemas.microsoft.com/office/drawing/2014/main" id="{BCBC038A-D0C3-4ABC-9EEE-A8B47645B5F0}"/>
                </a:ext>
              </a:extLst>
            </p:cNvPr>
            <p:cNvGrpSpPr/>
            <p:nvPr/>
          </p:nvGrpSpPr>
          <p:grpSpPr>
            <a:xfrm>
              <a:off x="4747361" y="1392081"/>
              <a:ext cx="310457" cy="310440"/>
              <a:chOff x="9778025" y="1271953"/>
              <a:chExt cx="74398" cy="74394"/>
            </a:xfrm>
          </p:grpSpPr>
          <p:sp>
            <p:nvSpPr>
              <p:cNvPr id="327" name="object 261">
                <a:extLst>
                  <a:ext uri="{FF2B5EF4-FFF2-40B4-BE49-F238E27FC236}">
                    <a16:creationId xmlns:a16="http://schemas.microsoft.com/office/drawing/2014/main" id="{E2E432CC-E392-413F-A4A1-7E57110C7A03}"/>
                  </a:ext>
                </a:extLst>
              </p:cNvPr>
              <p:cNvSpPr/>
              <p:nvPr/>
            </p:nvSpPr>
            <p:spPr>
              <a:xfrm>
                <a:off x="9778029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29" name="object 262">
                <a:extLst>
                  <a:ext uri="{FF2B5EF4-FFF2-40B4-BE49-F238E27FC236}">
                    <a16:creationId xmlns:a16="http://schemas.microsoft.com/office/drawing/2014/main" id="{A014902F-D9F8-451B-A942-6A4E71257B55}"/>
                  </a:ext>
                </a:extLst>
              </p:cNvPr>
              <p:cNvSpPr/>
              <p:nvPr/>
            </p:nvSpPr>
            <p:spPr>
              <a:xfrm>
                <a:off x="9778028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32" name="object 263">
                <a:extLst>
                  <a:ext uri="{FF2B5EF4-FFF2-40B4-BE49-F238E27FC236}">
                    <a16:creationId xmlns:a16="http://schemas.microsoft.com/office/drawing/2014/main" id="{10B6D40A-ECA3-46A8-A8C6-274F1792F589}"/>
                  </a:ext>
                </a:extLst>
              </p:cNvPr>
              <p:cNvSpPr/>
              <p:nvPr/>
            </p:nvSpPr>
            <p:spPr>
              <a:xfrm>
                <a:off x="9807475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33" name="object 264">
                <a:extLst>
                  <a:ext uri="{FF2B5EF4-FFF2-40B4-BE49-F238E27FC236}">
                    <a16:creationId xmlns:a16="http://schemas.microsoft.com/office/drawing/2014/main" id="{57695F74-B01F-43E6-9A1D-8E196863372A}"/>
                  </a:ext>
                </a:extLst>
              </p:cNvPr>
              <p:cNvSpPr/>
              <p:nvPr/>
            </p:nvSpPr>
            <p:spPr>
              <a:xfrm>
                <a:off x="9807475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34" name="object 265">
                <a:extLst>
                  <a:ext uri="{FF2B5EF4-FFF2-40B4-BE49-F238E27FC236}">
                    <a16:creationId xmlns:a16="http://schemas.microsoft.com/office/drawing/2014/main" id="{49265D96-485D-45A2-9761-51E6A9DE5971}"/>
                  </a:ext>
                </a:extLst>
              </p:cNvPr>
              <p:cNvSpPr/>
              <p:nvPr/>
            </p:nvSpPr>
            <p:spPr>
              <a:xfrm>
                <a:off x="9778026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35" name="object 266">
                <a:extLst>
                  <a:ext uri="{FF2B5EF4-FFF2-40B4-BE49-F238E27FC236}">
                    <a16:creationId xmlns:a16="http://schemas.microsoft.com/office/drawing/2014/main" id="{F683A20C-09B7-48F2-8948-4B2EB16F121A}"/>
                  </a:ext>
                </a:extLst>
              </p:cNvPr>
              <p:cNvSpPr/>
              <p:nvPr/>
            </p:nvSpPr>
            <p:spPr>
              <a:xfrm>
                <a:off x="9778025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36" name="object 267">
                <a:extLst>
                  <a:ext uri="{FF2B5EF4-FFF2-40B4-BE49-F238E27FC236}">
                    <a16:creationId xmlns:a16="http://schemas.microsoft.com/office/drawing/2014/main" id="{79E09549-6224-497D-891A-0A8103B472CD}"/>
                  </a:ext>
                </a:extLst>
              </p:cNvPr>
              <p:cNvSpPr/>
              <p:nvPr/>
            </p:nvSpPr>
            <p:spPr>
              <a:xfrm>
                <a:off x="9807473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37" name="object 268">
                <a:extLst>
                  <a:ext uri="{FF2B5EF4-FFF2-40B4-BE49-F238E27FC236}">
                    <a16:creationId xmlns:a16="http://schemas.microsoft.com/office/drawing/2014/main" id="{B741BC15-F998-45AB-8E87-42682BF50153}"/>
                  </a:ext>
                </a:extLst>
              </p:cNvPr>
              <p:cNvSpPr/>
              <p:nvPr/>
            </p:nvSpPr>
            <p:spPr>
              <a:xfrm>
                <a:off x="9807474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0">
                <a:solidFill>
                  <a:schemeClr val="bg1">
                    <a:lumMod val="50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349" name="Grupo 348">
            <a:extLst>
              <a:ext uri="{FF2B5EF4-FFF2-40B4-BE49-F238E27FC236}">
                <a16:creationId xmlns:a16="http://schemas.microsoft.com/office/drawing/2014/main" id="{7CA10170-8EF0-4A1F-8E80-CA1D8F37557B}"/>
              </a:ext>
            </a:extLst>
          </p:cNvPr>
          <p:cNvGrpSpPr/>
          <p:nvPr/>
        </p:nvGrpSpPr>
        <p:grpSpPr>
          <a:xfrm>
            <a:off x="134038" y="3324518"/>
            <a:ext cx="360000" cy="360000"/>
            <a:chOff x="4722891" y="1371645"/>
            <a:chExt cx="360000" cy="360000"/>
          </a:xfrm>
        </p:grpSpPr>
        <p:sp>
          <p:nvSpPr>
            <p:cNvPr id="350" name="Elipse 349">
              <a:extLst>
                <a:ext uri="{FF2B5EF4-FFF2-40B4-BE49-F238E27FC236}">
                  <a16:creationId xmlns:a16="http://schemas.microsoft.com/office/drawing/2014/main" id="{651F8157-F8CD-45A1-9F1F-8036D1AF80D2}"/>
                </a:ext>
              </a:extLst>
            </p:cNvPr>
            <p:cNvSpPr/>
            <p:nvPr/>
          </p:nvSpPr>
          <p:spPr>
            <a:xfrm>
              <a:off x="4722891" y="1371645"/>
              <a:ext cx="360000" cy="360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grpSp>
          <p:nvGrpSpPr>
            <p:cNvPr id="351" name="Grupo 350">
              <a:extLst>
                <a:ext uri="{FF2B5EF4-FFF2-40B4-BE49-F238E27FC236}">
                  <a16:creationId xmlns:a16="http://schemas.microsoft.com/office/drawing/2014/main" id="{AD1CF3E1-ADE5-45FB-91E6-E564E3F9EE48}"/>
                </a:ext>
              </a:extLst>
            </p:cNvPr>
            <p:cNvGrpSpPr/>
            <p:nvPr/>
          </p:nvGrpSpPr>
          <p:grpSpPr>
            <a:xfrm>
              <a:off x="4747361" y="1392081"/>
              <a:ext cx="310457" cy="310440"/>
              <a:chOff x="9778025" y="1271953"/>
              <a:chExt cx="74398" cy="74394"/>
            </a:xfrm>
          </p:grpSpPr>
          <p:sp>
            <p:nvSpPr>
              <p:cNvPr id="352" name="object 261">
                <a:extLst>
                  <a:ext uri="{FF2B5EF4-FFF2-40B4-BE49-F238E27FC236}">
                    <a16:creationId xmlns:a16="http://schemas.microsoft.com/office/drawing/2014/main" id="{105D6D57-C397-4873-A423-DFD822352234}"/>
                  </a:ext>
                </a:extLst>
              </p:cNvPr>
              <p:cNvSpPr/>
              <p:nvPr/>
            </p:nvSpPr>
            <p:spPr>
              <a:xfrm>
                <a:off x="9778029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3" name="object 262">
                <a:extLst>
                  <a:ext uri="{FF2B5EF4-FFF2-40B4-BE49-F238E27FC236}">
                    <a16:creationId xmlns:a16="http://schemas.microsoft.com/office/drawing/2014/main" id="{F893BF5B-CE48-4676-A6AD-B7149CACFE25}"/>
                  </a:ext>
                </a:extLst>
              </p:cNvPr>
              <p:cNvSpPr/>
              <p:nvPr/>
            </p:nvSpPr>
            <p:spPr>
              <a:xfrm>
                <a:off x="9778028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4" name="object 263">
                <a:extLst>
                  <a:ext uri="{FF2B5EF4-FFF2-40B4-BE49-F238E27FC236}">
                    <a16:creationId xmlns:a16="http://schemas.microsoft.com/office/drawing/2014/main" id="{6587DFA9-69CF-4993-950D-F4569851F40B}"/>
                  </a:ext>
                </a:extLst>
              </p:cNvPr>
              <p:cNvSpPr/>
              <p:nvPr/>
            </p:nvSpPr>
            <p:spPr>
              <a:xfrm>
                <a:off x="9807475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5" name="object 264">
                <a:extLst>
                  <a:ext uri="{FF2B5EF4-FFF2-40B4-BE49-F238E27FC236}">
                    <a16:creationId xmlns:a16="http://schemas.microsoft.com/office/drawing/2014/main" id="{56248C2A-1CBE-442B-8E38-B59185600379}"/>
                  </a:ext>
                </a:extLst>
              </p:cNvPr>
              <p:cNvSpPr/>
              <p:nvPr/>
            </p:nvSpPr>
            <p:spPr>
              <a:xfrm>
                <a:off x="9807475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6" name="object 265">
                <a:extLst>
                  <a:ext uri="{FF2B5EF4-FFF2-40B4-BE49-F238E27FC236}">
                    <a16:creationId xmlns:a16="http://schemas.microsoft.com/office/drawing/2014/main" id="{E2D8F43C-3A4E-4764-BBE7-E5EE2AF22811}"/>
                  </a:ext>
                </a:extLst>
              </p:cNvPr>
              <p:cNvSpPr/>
              <p:nvPr/>
            </p:nvSpPr>
            <p:spPr>
              <a:xfrm>
                <a:off x="9778026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7" name="object 266">
                <a:extLst>
                  <a:ext uri="{FF2B5EF4-FFF2-40B4-BE49-F238E27FC236}">
                    <a16:creationId xmlns:a16="http://schemas.microsoft.com/office/drawing/2014/main" id="{EC082E08-8807-4C9F-B0F8-8F7BBEB10D19}"/>
                  </a:ext>
                </a:extLst>
              </p:cNvPr>
              <p:cNvSpPr/>
              <p:nvPr/>
            </p:nvSpPr>
            <p:spPr>
              <a:xfrm>
                <a:off x="9778025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1C90E8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8" name="object 267">
                <a:extLst>
                  <a:ext uri="{FF2B5EF4-FFF2-40B4-BE49-F238E27FC236}">
                    <a16:creationId xmlns:a16="http://schemas.microsoft.com/office/drawing/2014/main" id="{A4A4633B-DC33-425F-A642-02B3BFD69B97}"/>
                  </a:ext>
                </a:extLst>
              </p:cNvPr>
              <p:cNvSpPr/>
              <p:nvPr/>
            </p:nvSpPr>
            <p:spPr>
              <a:xfrm>
                <a:off x="9807473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9" name="object 268">
                <a:extLst>
                  <a:ext uri="{FF2B5EF4-FFF2-40B4-BE49-F238E27FC236}">
                    <a16:creationId xmlns:a16="http://schemas.microsoft.com/office/drawing/2014/main" id="{DB84DB78-B3B3-4882-98A2-249CD1ADBC2B}"/>
                  </a:ext>
                </a:extLst>
              </p:cNvPr>
              <p:cNvSpPr/>
              <p:nvPr/>
            </p:nvSpPr>
            <p:spPr>
              <a:xfrm>
                <a:off x="9807474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</p:grpSp>
      </p:grpSp>
      <p:sp>
        <p:nvSpPr>
          <p:cNvPr id="46" name="Rectángulo 45">
            <a:extLst>
              <a:ext uri="{FF2B5EF4-FFF2-40B4-BE49-F238E27FC236}">
                <a16:creationId xmlns:a16="http://schemas.microsoft.com/office/drawing/2014/main" id="{9E9D3B79-F436-44DE-BB55-74CCD58E9D51}"/>
              </a:ext>
            </a:extLst>
          </p:cNvPr>
          <p:cNvSpPr/>
          <p:nvPr/>
        </p:nvSpPr>
        <p:spPr>
          <a:xfrm>
            <a:off x="2950959" y="1404441"/>
            <a:ext cx="169790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dirty="0">
                <a:solidFill>
                  <a:srgbClr val="000000"/>
                </a:solidFill>
                <a:latin typeface="Calibri" panose="020F0502020204030204" pitchFamily="34" charset="0"/>
              </a:rPr>
              <a:t>MM</a:t>
            </a:r>
            <a:r>
              <a:rPr lang="es-CL" dirty="0"/>
              <a:t> </a:t>
            </a:r>
            <a:r>
              <a:rPr lang="es-CL" dirty="0">
                <a:solidFill>
                  <a:srgbClr val="000000"/>
                </a:solidFill>
                <a:latin typeface="Calibri" panose="020F0502020204030204" pitchFamily="34" charset="0"/>
              </a:rPr>
              <a:t>US$ 850,00</a:t>
            </a:r>
            <a:endParaRPr lang="es-CL" dirty="0"/>
          </a:p>
        </p:txBody>
      </p:sp>
      <p:sp>
        <p:nvSpPr>
          <p:cNvPr id="48" name="Rectángulo 47">
            <a:extLst>
              <a:ext uri="{FF2B5EF4-FFF2-40B4-BE49-F238E27FC236}">
                <a16:creationId xmlns:a16="http://schemas.microsoft.com/office/drawing/2014/main" id="{1B16B6BD-30E6-499A-A28B-E4BA91D6017B}"/>
              </a:ext>
            </a:extLst>
          </p:cNvPr>
          <p:cNvSpPr/>
          <p:nvPr/>
        </p:nvSpPr>
        <p:spPr>
          <a:xfrm>
            <a:off x="2776231" y="2408827"/>
            <a:ext cx="187262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dirty="0">
                <a:solidFill>
                  <a:srgbClr val="000000"/>
                </a:solidFill>
                <a:latin typeface="Calibri" panose="020F0502020204030204" pitchFamily="34" charset="0"/>
              </a:rPr>
              <a:t>MM US$ 2.500,00</a:t>
            </a:r>
            <a:endParaRPr lang="es-CL" dirty="0"/>
          </a:p>
        </p:txBody>
      </p:sp>
      <p:sp>
        <p:nvSpPr>
          <p:cNvPr id="50" name="Rectángulo 49">
            <a:extLst>
              <a:ext uri="{FF2B5EF4-FFF2-40B4-BE49-F238E27FC236}">
                <a16:creationId xmlns:a16="http://schemas.microsoft.com/office/drawing/2014/main" id="{CF4CF7A7-2FEA-4D8A-9118-8B7E517CB2BF}"/>
              </a:ext>
            </a:extLst>
          </p:cNvPr>
          <p:cNvSpPr/>
          <p:nvPr/>
        </p:nvSpPr>
        <p:spPr>
          <a:xfrm>
            <a:off x="2950959" y="2766471"/>
            <a:ext cx="169790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dirty="0">
                <a:solidFill>
                  <a:srgbClr val="000000"/>
                </a:solidFill>
                <a:latin typeface="Calibri" panose="020F0502020204030204" pitchFamily="34" charset="0"/>
              </a:rPr>
              <a:t>MM US$ 169,00</a:t>
            </a:r>
            <a:endParaRPr lang="es-CL" dirty="0"/>
          </a:p>
        </p:txBody>
      </p:sp>
      <p:sp>
        <p:nvSpPr>
          <p:cNvPr id="360" name="Rectángulo 359">
            <a:extLst>
              <a:ext uri="{FF2B5EF4-FFF2-40B4-BE49-F238E27FC236}">
                <a16:creationId xmlns:a16="http://schemas.microsoft.com/office/drawing/2014/main" id="{A6918BF6-F385-480F-96B5-32ADBD17BBF2}"/>
              </a:ext>
            </a:extLst>
          </p:cNvPr>
          <p:cNvSpPr/>
          <p:nvPr/>
        </p:nvSpPr>
        <p:spPr>
          <a:xfrm>
            <a:off x="3003048" y="3684518"/>
            <a:ext cx="169790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dirty="0">
                <a:solidFill>
                  <a:srgbClr val="000000"/>
                </a:solidFill>
                <a:latin typeface="Calibri" panose="020F0502020204030204" pitchFamily="34" charset="0"/>
              </a:rPr>
              <a:t>MM US$ 181,65</a:t>
            </a:r>
            <a:endParaRPr lang="es-CL" dirty="0"/>
          </a:p>
        </p:txBody>
      </p:sp>
      <p:sp>
        <p:nvSpPr>
          <p:cNvPr id="52" name="Rectángulo 51">
            <a:extLst>
              <a:ext uri="{FF2B5EF4-FFF2-40B4-BE49-F238E27FC236}">
                <a16:creationId xmlns:a16="http://schemas.microsoft.com/office/drawing/2014/main" id="{16982234-9D05-48DB-9C25-3718CD4762DF}"/>
              </a:ext>
            </a:extLst>
          </p:cNvPr>
          <p:cNvSpPr/>
          <p:nvPr/>
        </p:nvSpPr>
        <p:spPr>
          <a:xfrm>
            <a:off x="2825082" y="4036579"/>
            <a:ext cx="187262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dirty="0">
                <a:solidFill>
                  <a:srgbClr val="000000"/>
                </a:solidFill>
                <a:latin typeface="Calibri" panose="020F0502020204030204" pitchFamily="34" charset="0"/>
              </a:rPr>
              <a:t>MM</a:t>
            </a:r>
            <a:r>
              <a:rPr lang="es-CL" dirty="0"/>
              <a:t> </a:t>
            </a:r>
            <a:r>
              <a:rPr lang="es-CL" dirty="0">
                <a:solidFill>
                  <a:srgbClr val="000000"/>
                </a:solidFill>
                <a:latin typeface="Calibri" panose="020F0502020204030204" pitchFamily="34" charset="0"/>
              </a:rPr>
              <a:t>US$ 1.033,00</a:t>
            </a:r>
            <a:endParaRPr lang="es-CL" dirty="0"/>
          </a:p>
        </p:txBody>
      </p:sp>
      <p:sp>
        <p:nvSpPr>
          <p:cNvPr id="361" name="Rectángulo 360">
            <a:extLst>
              <a:ext uri="{FF2B5EF4-FFF2-40B4-BE49-F238E27FC236}">
                <a16:creationId xmlns:a16="http://schemas.microsoft.com/office/drawing/2014/main" id="{DDCF0204-9331-4A4D-B635-47897572E18A}"/>
              </a:ext>
            </a:extLst>
          </p:cNvPr>
          <p:cNvSpPr/>
          <p:nvPr/>
        </p:nvSpPr>
        <p:spPr>
          <a:xfrm>
            <a:off x="10163803" y="691480"/>
            <a:ext cx="1937383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MM US$ 3.955,65</a:t>
            </a:r>
            <a:endParaRPr lang="es-MX" sz="2000" dirty="0">
              <a:solidFill>
                <a:schemeClr val="bg1">
                  <a:lumMod val="95000"/>
                </a:schemeClr>
              </a:solidFill>
            </a:endParaRPr>
          </a:p>
          <a:p>
            <a:pPr algn="ctr"/>
            <a:r>
              <a:rPr lang="es-MX" sz="2400" dirty="0">
                <a:solidFill>
                  <a:schemeClr val="bg1">
                    <a:lumMod val="95000"/>
                  </a:schemeClr>
                </a:solidFill>
              </a:rPr>
              <a:t>Inversión Asociada</a:t>
            </a:r>
          </a:p>
        </p:txBody>
      </p:sp>
      <p:sp>
        <p:nvSpPr>
          <p:cNvPr id="6" name="Rectángulo 25">
            <a:extLst>
              <a:ext uri="{FF2B5EF4-FFF2-40B4-BE49-F238E27FC236}">
                <a16:creationId xmlns:a16="http://schemas.microsoft.com/office/drawing/2014/main" id="{F911941E-079F-4969-BC18-12FE147B4179}"/>
              </a:ext>
            </a:extLst>
          </p:cNvPr>
          <p:cNvSpPr/>
          <p:nvPr/>
        </p:nvSpPr>
        <p:spPr>
          <a:xfrm>
            <a:off x="132340" y="148555"/>
            <a:ext cx="11659573" cy="542925"/>
          </a:xfrm>
          <a:custGeom>
            <a:avLst/>
            <a:gdLst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86200 w 10686200"/>
              <a:gd name="connsiteY2" fmla="*/ 13150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19525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67138 w 10686200"/>
              <a:gd name="connsiteY2" fmla="*/ 117214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57613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569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7723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251780 w 10686200"/>
              <a:gd name="connsiteY2" fmla="*/ 129755 h 131501"/>
              <a:gd name="connsiteX3" fmla="*/ 0 w 10686200"/>
              <a:gd name="connsiteY3" fmla="*/ 131501 h 131501"/>
              <a:gd name="connsiteX4" fmla="*/ 0 w 10686200"/>
              <a:gd name="connsiteY4" fmla="*/ 0 h 131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86200" h="131501">
                <a:moveTo>
                  <a:pt x="0" y="0"/>
                </a:moveTo>
                <a:lnTo>
                  <a:pt x="10686200" y="0"/>
                </a:lnTo>
                <a:lnTo>
                  <a:pt x="10251780" y="129755"/>
                </a:lnTo>
                <a:lnTo>
                  <a:pt x="0" y="1315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grpSp>
        <p:nvGrpSpPr>
          <p:cNvPr id="54" name="Grupo 53">
            <a:extLst>
              <a:ext uri="{FF2B5EF4-FFF2-40B4-BE49-F238E27FC236}">
                <a16:creationId xmlns:a16="http://schemas.microsoft.com/office/drawing/2014/main" id="{7D78E27B-B06A-4F35-9269-2D5AB284E3C3}"/>
              </a:ext>
            </a:extLst>
          </p:cNvPr>
          <p:cNvGrpSpPr/>
          <p:nvPr/>
        </p:nvGrpSpPr>
        <p:grpSpPr>
          <a:xfrm>
            <a:off x="7213323" y="22108"/>
            <a:ext cx="1825687" cy="6820767"/>
            <a:chOff x="8087895" y="37232"/>
            <a:chExt cx="1825687" cy="6820767"/>
          </a:xfrm>
        </p:grpSpPr>
        <p:sp>
          <p:nvSpPr>
            <p:cNvPr id="7" name="object 5">
              <a:extLst>
                <a:ext uri="{FF2B5EF4-FFF2-40B4-BE49-F238E27FC236}">
                  <a16:creationId xmlns:a16="http://schemas.microsoft.com/office/drawing/2014/main" id="{2C81DEEC-4DF2-404D-B491-DF80FDDD0C65}"/>
                </a:ext>
              </a:extLst>
            </p:cNvPr>
            <p:cNvSpPr/>
            <p:nvPr/>
          </p:nvSpPr>
          <p:spPr>
            <a:xfrm>
              <a:off x="8553995" y="380079"/>
              <a:ext cx="433082" cy="213170"/>
            </a:xfrm>
            <a:custGeom>
              <a:avLst/>
              <a:gdLst/>
              <a:ahLst/>
              <a:cxnLst/>
              <a:rect l="l" t="t" r="r" b="b"/>
              <a:pathLst>
                <a:path w="670542" h="330051">
                  <a:moveTo>
                    <a:pt x="619117" y="286324"/>
                  </a:moveTo>
                  <a:lnTo>
                    <a:pt x="612375" y="295179"/>
                  </a:lnTo>
                  <a:lnTo>
                    <a:pt x="602671" y="300286"/>
                  </a:lnTo>
                  <a:lnTo>
                    <a:pt x="591944" y="300286"/>
                  </a:lnTo>
                  <a:lnTo>
                    <a:pt x="586326" y="296713"/>
                  </a:lnTo>
                  <a:lnTo>
                    <a:pt x="579998" y="292855"/>
                  </a:lnTo>
                  <a:lnTo>
                    <a:pt x="575240" y="291176"/>
                  </a:lnTo>
                  <a:lnTo>
                    <a:pt x="573000" y="290896"/>
                  </a:lnTo>
                  <a:lnTo>
                    <a:pt x="570060" y="289918"/>
                  </a:lnTo>
                  <a:lnTo>
                    <a:pt x="567541" y="288099"/>
                  </a:lnTo>
                  <a:lnTo>
                    <a:pt x="565022" y="286418"/>
                  </a:lnTo>
                  <a:lnTo>
                    <a:pt x="562083" y="284319"/>
                  </a:lnTo>
                  <a:lnTo>
                    <a:pt x="560403" y="282919"/>
                  </a:lnTo>
                  <a:lnTo>
                    <a:pt x="558303" y="280820"/>
                  </a:lnTo>
                  <a:lnTo>
                    <a:pt x="554525" y="279140"/>
                  </a:lnTo>
                  <a:lnTo>
                    <a:pt x="550604" y="278348"/>
                  </a:lnTo>
                  <a:lnTo>
                    <a:pt x="550035" y="278581"/>
                  </a:lnTo>
                  <a:lnTo>
                    <a:pt x="541373" y="275000"/>
                  </a:lnTo>
                  <a:lnTo>
                    <a:pt x="530443" y="273633"/>
                  </a:lnTo>
                  <a:lnTo>
                    <a:pt x="521790" y="273180"/>
                  </a:lnTo>
                  <a:lnTo>
                    <a:pt x="512226" y="273633"/>
                  </a:lnTo>
                  <a:lnTo>
                    <a:pt x="504028" y="274547"/>
                  </a:lnTo>
                  <a:lnTo>
                    <a:pt x="494920" y="280921"/>
                  </a:lnTo>
                  <a:lnTo>
                    <a:pt x="484445" y="284566"/>
                  </a:lnTo>
                  <a:lnTo>
                    <a:pt x="470327" y="284566"/>
                  </a:lnTo>
                  <a:lnTo>
                    <a:pt x="460764" y="286385"/>
                  </a:lnTo>
                  <a:lnTo>
                    <a:pt x="447101" y="289116"/>
                  </a:lnTo>
                  <a:lnTo>
                    <a:pt x="435261" y="292761"/>
                  </a:lnTo>
                  <a:lnTo>
                    <a:pt x="427063" y="295948"/>
                  </a:lnTo>
                  <a:lnTo>
                    <a:pt x="420687" y="299141"/>
                  </a:lnTo>
                  <a:lnTo>
                    <a:pt x="400648" y="309158"/>
                  </a:lnTo>
                  <a:lnTo>
                    <a:pt x="355858" y="320990"/>
                  </a:lnTo>
                  <a:lnTo>
                    <a:pt x="353426" y="320759"/>
                  </a:lnTo>
                  <a:lnTo>
                    <a:pt x="349270" y="320914"/>
                  </a:lnTo>
                  <a:lnTo>
                    <a:pt x="346217" y="321920"/>
                  </a:lnTo>
                  <a:lnTo>
                    <a:pt x="344180" y="322229"/>
                  </a:lnTo>
                  <a:lnTo>
                    <a:pt x="340338" y="322385"/>
                  </a:lnTo>
                  <a:lnTo>
                    <a:pt x="337988" y="322849"/>
                  </a:lnTo>
                  <a:lnTo>
                    <a:pt x="332511" y="325246"/>
                  </a:lnTo>
                  <a:lnTo>
                    <a:pt x="329456" y="325944"/>
                  </a:lnTo>
                  <a:lnTo>
                    <a:pt x="327420" y="326406"/>
                  </a:lnTo>
                  <a:lnTo>
                    <a:pt x="323737" y="326795"/>
                  </a:lnTo>
                  <a:lnTo>
                    <a:pt x="320367" y="327336"/>
                  </a:lnTo>
                  <a:lnTo>
                    <a:pt x="315193" y="327569"/>
                  </a:lnTo>
                  <a:lnTo>
                    <a:pt x="311821" y="327649"/>
                  </a:lnTo>
                  <a:lnTo>
                    <a:pt x="306337" y="328499"/>
                  </a:lnTo>
                  <a:lnTo>
                    <a:pt x="303748" y="328500"/>
                  </a:lnTo>
                  <a:lnTo>
                    <a:pt x="295518" y="329274"/>
                  </a:lnTo>
                  <a:lnTo>
                    <a:pt x="277565" y="330051"/>
                  </a:lnTo>
                  <a:lnTo>
                    <a:pt x="260842" y="326191"/>
                  </a:lnTo>
                  <a:lnTo>
                    <a:pt x="257384" y="324799"/>
                  </a:lnTo>
                  <a:lnTo>
                    <a:pt x="254716" y="324493"/>
                  </a:lnTo>
                  <a:lnTo>
                    <a:pt x="251732" y="323642"/>
                  </a:lnTo>
                  <a:lnTo>
                    <a:pt x="247963" y="322791"/>
                  </a:lnTo>
                  <a:lnTo>
                    <a:pt x="243089" y="320474"/>
                  </a:lnTo>
                  <a:lnTo>
                    <a:pt x="241752" y="319702"/>
                  </a:lnTo>
                  <a:lnTo>
                    <a:pt x="237747" y="318541"/>
                  </a:lnTo>
                  <a:lnTo>
                    <a:pt x="232880" y="317616"/>
                  </a:lnTo>
                  <a:lnTo>
                    <a:pt x="228801" y="317385"/>
                  </a:lnTo>
                  <a:lnTo>
                    <a:pt x="225665" y="317543"/>
                  </a:lnTo>
                  <a:lnTo>
                    <a:pt x="222606" y="317542"/>
                  </a:lnTo>
                  <a:lnTo>
                    <a:pt x="218136" y="317387"/>
                  </a:lnTo>
                  <a:lnTo>
                    <a:pt x="214607" y="317236"/>
                  </a:lnTo>
                  <a:lnTo>
                    <a:pt x="209431" y="317390"/>
                  </a:lnTo>
                  <a:lnTo>
                    <a:pt x="206062" y="317855"/>
                  </a:lnTo>
                  <a:lnTo>
                    <a:pt x="202924" y="317625"/>
                  </a:lnTo>
                  <a:lnTo>
                    <a:pt x="200335" y="317470"/>
                  </a:lnTo>
                  <a:lnTo>
                    <a:pt x="194214" y="316622"/>
                  </a:lnTo>
                  <a:lnTo>
                    <a:pt x="189430" y="316543"/>
                  </a:lnTo>
                  <a:lnTo>
                    <a:pt x="184883" y="316856"/>
                  </a:lnTo>
                  <a:lnTo>
                    <a:pt x="181905" y="317166"/>
                  </a:lnTo>
                  <a:lnTo>
                    <a:pt x="175635" y="317861"/>
                  </a:lnTo>
                  <a:lnTo>
                    <a:pt x="170306" y="318405"/>
                  </a:lnTo>
                  <a:lnTo>
                    <a:pt x="165604" y="319101"/>
                  </a:lnTo>
                  <a:lnTo>
                    <a:pt x="161060" y="319796"/>
                  </a:lnTo>
                  <a:lnTo>
                    <a:pt x="158159" y="319954"/>
                  </a:lnTo>
                  <a:lnTo>
                    <a:pt x="153770" y="320340"/>
                  </a:lnTo>
                  <a:lnTo>
                    <a:pt x="148127" y="320960"/>
                  </a:lnTo>
                  <a:lnTo>
                    <a:pt x="144912" y="320960"/>
                  </a:lnTo>
                  <a:lnTo>
                    <a:pt x="140599" y="321039"/>
                  </a:lnTo>
                  <a:lnTo>
                    <a:pt x="137383" y="320732"/>
                  </a:lnTo>
                  <a:lnTo>
                    <a:pt x="133380" y="320112"/>
                  </a:lnTo>
                  <a:lnTo>
                    <a:pt x="131330" y="319760"/>
                  </a:lnTo>
                  <a:lnTo>
                    <a:pt x="130240" y="319572"/>
                  </a:lnTo>
                  <a:lnTo>
                    <a:pt x="127650" y="318955"/>
                  </a:lnTo>
                  <a:lnTo>
                    <a:pt x="125134" y="317873"/>
                  </a:lnTo>
                  <a:lnTo>
                    <a:pt x="121278" y="315322"/>
                  </a:lnTo>
                  <a:lnTo>
                    <a:pt x="117268" y="313238"/>
                  </a:lnTo>
                  <a:lnTo>
                    <a:pt x="114907" y="311692"/>
                  </a:lnTo>
                  <a:lnTo>
                    <a:pt x="110345" y="308833"/>
                  </a:lnTo>
                  <a:lnTo>
                    <a:pt x="108689" y="307208"/>
                  </a:lnTo>
                  <a:lnTo>
                    <a:pt x="105925" y="303499"/>
                  </a:lnTo>
                  <a:lnTo>
                    <a:pt x="103876" y="301567"/>
                  </a:lnTo>
                  <a:lnTo>
                    <a:pt x="102066" y="300252"/>
                  </a:lnTo>
                  <a:lnTo>
                    <a:pt x="99386" y="297703"/>
                  </a:lnTo>
                  <a:lnTo>
                    <a:pt x="98034" y="294225"/>
                  </a:lnTo>
                  <a:lnTo>
                    <a:pt x="96841" y="290823"/>
                  </a:lnTo>
                  <a:lnTo>
                    <a:pt x="95250" y="286649"/>
                  </a:lnTo>
                  <a:lnTo>
                    <a:pt x="93897" y="282861"/>
                  </a:lnTo>
                  <a:lnTo>
                    <a:pt x="93483" y="278608"/>
                  </a:lnTo>
                  <a:lnTo>
                    <a:pt x="92364" y="274510"/>
                  </a:lnTo>
                  <a:lnTo>
                    <a:pt x="91963" y="272733"/>
                  </a:lnTo>
                  <a:lnTo>
                    <a:pt x="91083" y="269486"/>
                  </a:lnTo>
                  <a:lnTo>
                    <a:pt x="90670" y="265547"/>
                  </a:lnTo>
                  <a:lnTo>
                    <a:pt x="89640" y="263456"/>
                  </a:lnTo>
                  <a:lnTo>
                    <a:pt x="88370" y="260598"/>
                  </a:lnTo>
                  <a:lnTo>
                    <a:pt x="87178" y="257661"/>
                  </a:lnTo>
                  <a:lnTo>
                    <a:pt x="85128" y="255498"/>
                  </a:lnTo>
                  <a:lnTo>
                    <a:pt x="82053" y="252251"/>
                  </a:lnTo>
                  <a:lnTo>
                    <a:pt x="80241" y="250704"/>
                  </a:lnTo>
                  <a:lnTo>
                    <a:pt x="77250" y="248462"/>
                  </a:lnTo>
                  <a:lnTo>
                    <a:pt x="74180" y="246300"/>
                  </a:lnTo>
                  <a:lnTo>
                    <a:pt x="72292" y="245139"/>
                  </a:lnTo>
                  <a:lnTo>
                    <a:pt x="67896" y="244291"/>
                  </a:lnTo>
                  <a:lnTo>
                    <a:pt x="66563" y="244292"/>
                  </a:lnTo>
                  <a:lnTo>
                    <a:pt x="64135" y="244987"/>
                  </a:lnTo>
                  <a:lnTo>
                    <a:pt x="61792" y="246688"/>
                  </a:lnTo>
                  <a:lnTo>
                    <a:pt x="59208" y="247308"/>
                  </a:lnTo>
                  <a:lnTo>
                    <a:pt x="56708" y="249164"/>
                  </a:lnTo>
                  <a:lnTo>
                    <a:pt x="54442" y="250710"/>
                  </a:lnTo>
                  <a:lnTo>
                    <a:pt x="52019" y="252256"/>
                  </a:lnTo>
                  <a:lnTo>
                    <a:pt x="49908" y="253572"/>
                  </a:lnTo>
                  <a:lnTo>
                    <a:pt x="45128" y="254268"/>
                  </a:lnTo>
                  <a:lnTo>
                    <a:pt x="42780" y="255042"/>
                  </a:lnTo>
                  <a:lnTo>
                    <a:pt x="39097" y="255507"/>
                  </a:lnTo>
                  <a:lnTo>
                    <a:pt x="36431" y="255662"/>
                  </a:lnTo>
                  <a:lnTo>
                    <a:pt x="33608" y="255661"/>
                  </a:lnTo>
                  <a:lnTo>
                    <a:pt x="32039" y="255586"/>
                  </a:lnTo>
                  <a:lnTo>
                    <a:pt x="26709" y="256050"/>
                  </a:lnTo>
                  <a:lnTo>
                    <a:pt x="24433" y="255589"/>
                  </a:lnTo>
                  <a:lnTo>
                    <a:pt x="20588" y="255124"/>
                  </a:lnTo>
                  <a:lnTo>
                    <a:pt x="17917" y="254276"/>
                  </a:lnTo>
                  <a:lnTo>
                    <a:pt x="15720" y="253966"/>
                  </a:lnTo>
                  <a:lnTo>
                    <a:pt x="14151" y="253891"/>
                  </a:lnTo>
                  <a:lnTo>
                    <a:pt x="10697" y="253040"/>
                  </a:lnTo>
                  <a:lnTo>
                    <a:pt x="9594" y="252190"/>
                  </a:lnTo>
                  <a:lnTo>
                    <a:pt x="8260" y="251880"/>
                  </a:lnTo>
                  <a:lnTo>
                    <a:pt x="6848" y="251880"/>
                  </a:lnTo>
                  <a:lnTo>
                    <a:pt x="4889" y="252190"/>
                  </a:lnTo>
                  <a:lnTo>
                    <a:pt x="4367" y="252533"/>
                  </a:lnTo>
                  <a:lnTo>
                    <a:pt x="1564" y="248966"/>
                  </a:lnTo>
                  <a:lnTo>
                    <a:pt x="1252" y="247369"/>
                  </a:lnTo>
                  <a:lnTo>
                    <a:pt x="0" y="245382"/>
                  </a:lnTo>
                  <a:lnTo>
                    <a:pt x="0" y="240996"/>
                  </a:lnTo>
                  <a:lnTo>
                    <a:pt x="735" y="237582"/>
                  </a:lnTo>
                  <a:lnTo>
                    <a:pt x="1354" y="235957"/>
                  </a:lnTo>
                  <a:lnTo>
                    <a:pt x="2440" y="233715"/>
                  </a:lnTo>
                  <a:lnTo>
                    <a:pt x="3757" y="230777"/>
                  </a:lnTo>
                  <a:lnTo>
                    <a:pt x="4538" y="229926"/>
                  </a:lnTo>
                  <a:lnTo>
                    <a:pt x="6008" y="226293"/>
                  </a:lnTo>
                  <a:lnTo>
                    <a:pt x="7169" y="223277"/>
                  </a:lnTo>
                  <a:lnTo>
                    <a:pt x="8168" y="219568"/>
                  </a:lnTo>
                  <a:lnTo>
                    <a:pt x="8634" y="218562"/>
                  </a:lnTo>
                  <a:lnTo>
                    <a:pt x="9477" y="214695"/>
                  </a:lnTo>
                  <a:lnTo>
                    <a:pt x="10867" y="210677"/>
                  </a:lnTo>
                  <a:lnTo>
                    <a:pt x="13432" y="206424"/>
                  </a:lnTo>
                  <a:lnTo>
                    <a:pt x="14987" y="203794"/>
                  </a:lnTo>
                  <a:lnTo>
                    <a:pt x="16076" y="202092"/>
                  </a:lnTo>
                  <a:lnTo>
                    <a:pt x="18786" y="195367"/>
                  </a:lnTo>
                  <a:lnTo>
                    <a:pt x="21350" y="190883"/>
                  </a:lnTo>
                  <a:lnTo>
                    <a:pt x="21957" y="186940"/>
                  </a:lnTo>
                  <a:lnTo>
                    <a:pt x="22801" y="183538"/>
                  </a:lnTo>
                  <a:lnTo>
                    <a:pt x="23009" y="178204"/>
                  </a:lnTo>
                  <a:lnTo>
                    <a:pt x="23617" y="174492"/>
                  </a:lnTo>
                  <a:lnTo>
                    <a:pt x="23994" y="171555"/>
                  </a:lnTo>
                  <a:lnTo>
                    <a:pt x="24129" y="167460"/>
                  </a:lnTo>
                  <a:lnTo>
                    <a:pt x="24190" y="164213"/>
                  </a:lnTo>
                  <a:lnTo>
                    <a:pt x="24421" y="163283"/>
                  </a:lnTo>
                  <a:lnTo>
                    <a:pt x="23617" y="159419"/>
                  </a:lnTo>
                  <a:lnTo>
                    <a:pt x="21248" y="156327"/>
                  </a:lnTo>
                  <a:lnTo>
                    <a:pt x="19747" y="154316"/>
                  </a:lnTo>
                  <a:lnTo>
                    <a:pt x="18087" y="151767"/>
                  </a:lnTo>
                  <a:lnTo>
                    <a:pt x="15570" y="150297"/>
                  </a:lnTo>
                  <a:lnTo>
                    <a:pt x="15891" y="151959"/>
                  </a:lnTo>
                  <a:lnTo>
                    <a:pt x="15636" y="151910"/>
                  </a:lnTo>
                  <a:lnTo>
                    <a:pt x="15280" y="150944"/>
                  </a:lnTo>
                  <a:lnTo>
                    <a:pt x="15275" y="150330"/>
                  </a:lnTo>
                  <a:lnTo>
                    <a:pt x="14566" y="148714"/>
                  </a:lnTo>
                  <a:lnTo>
                    <a:pt x="13817" y="147062"/>
                  </a:lnTo>
                  <a:lnTo>
                    <a:pt x="12806" y="146187"/>
                  </a:lnTo>
                  <a:lnTo>
                    <a:pt x="12185" y="145804"/>
                  </a:lnTo>
                  <a:lnTo>
                    <a:pt x="11832" y="145227"/>
                  </a:lnTo>
                  <a:lnTo>
                    <a:pt x="10386" y="143198"/>
                  </a:lnTo>
                  <a:lnTo>
                    <a:pt x="10457" y="142542"/>
                  </a:lnTo>
                  <a:lnTo>
                    <a:pt x="10297" y="141849"/>
                  </a:lnTo>
                  <a:lnTo>
                    <a:pt x="9370" y="141819"/>
                  </a:lnTo>
                  <a:lnTo>
                    <a:pt x="8785" y="141090"/>
                  </a:lnTo>
                  <a:lnTo>
                    <a:pt x="8470" y="140398"/>
                  </a:lnTo>
                  <a:lnTo>
                    <a:pt x="8193" y="139668"/>
                  </a:lnTo>
                  <a:lnTo>
                    <a:pt x="8455" y="138818"/>
                  </a:lnTo>
                  <a:lnTo>
                    <a:pt x="9263" y="138459"/>
                  </a:lnTo>
                  <a:lnTo>
                    <a:pt x="9954" y="138028"/>
                  </a:lnTo>
                  <a:lnTo>
                    <a:pt x="9910" y="137487"/>
                  </a:lnTo>
                  <a:lnTo>
                    <a:pt x="9552" y="136296"/>
                  </a:lnTo>
                  <a:lnTo>
                    <a:pt x="9621" y="135409"/>
                  </a:lnTo>
                  <a:lnTo>
                    <a:pt x="8959" y="134759"/>
                  </a:lnTo>
                  <a:lnTo>
                    <a:pt x="8339" y="134492"/>
                  </a:lnTo>
                  <a:lnTo>
                    <a:pt x="8030" y="134419"/>
                  </a:lnTo>
                  <a:lnTo>
                    <a:pt x="7297" y="134468"/>
                  </a:lnTo>
                  <a:lnTo>
                    <a:pt x="6449" y="134589"/>
                  </a:lnTo>
                  <a:lnTo>
                    <a:pt x="5634" y="134134"/>
                  </a:lnTo>
                  <a:lnTo>
                    <a:pt x="5129" y="133678"/>
                  </a:lnTo>
                  <a:lnTo>
                    <a:pt x="4926" y="132597"/>
                  </a:lnTo>
                  <a:lnTo>
                    <a:pt x="5729" y="131855"/>
                  </a:lnTo>
                  <a:lnTo>
                    <a:pt x="6465" y="132159"/>
                  </a:lnTo>
                  <a:lnTo>
                    <a:pt x="7081" y="131959"/>
                  </a:lnTo>
                  <a:lnTo>
                    <a:pt x="7740" y="132263"/>
                  </a:lnTo>
                  <a:lnTo>
                    <a:pt x="7476" y="132955"/>
                  </a:lnTo>
                  <a:lnTo>
                    <a:pt x="7907" y="133648"/>
                  </a:lnTo>
                  <a:lnTo>
                    <a:pt x="8294" y="133720"/>
                  </a:lnTo>
                  <a:lnTo>
                    <a:pt x="8912" y="133830"/>
                  </a:lnTo>
                  <a:lnTo>
                    <a:pt x="9183" y="133830"/>
                  </a:lnTo>
                  <a:lnTo>
                    <a:pt x="9796" y="133362"/>
                  </a:lnTo>
                  <a:lnTo>
                    <a:pt x="10248" y="132196"/>
                  </a:lnTo>
                  <a:lnTo>
                    <a:pt x="10783" y="131576"/>
                  </a:lnTo>
                  <a:lnTo>
                    <a:pt x="10508" y="131035"/>
                  </a:lnTo>
                  <a:lnTo>
                    <a:pt x="9847" y="130543"/>
                  </a:lnTo>
                  <a:lnTo>
                    <a:pt x="8955" y="129972"/>
                  </a:lnTo>
                  <a:lnTo>
                    <a:pt x="8681" y="129626"/>
                  </a:lnTo>
                  <a:lnTo>
                    <a:pt x="8126" y="128010"/>
                  </a:lnTo>
                  <a:lnTo>
                    <a:pt x="8390" y="127311"/>
                  </a:lnTo>
                  <a:lnTo>
                    <a:pt x="8616" y="126844"/>
                  </a:lnTo>
                  <a:lnTo>
                    <a:pt x="9324" y="125300"/>
                  </a:lnTo>
                  <a:lnTo>
                    <a:pt x="10413" y="125580"/>
                  </a:lnTo>
                  <a:lnTo>
                    <a:pt x="9970" y="126989"/>
                  </a:lnTo>
                  <a:lnTo>
                    <a:pt x="9626" y="127457"/>
                  </a:lnTo>
                  <a:lnTo>
                    <a:pt x="9136" y="128775"/>
                  </a:lnTo>
                  <a:lnTo>
                    <a:pt x="12470" y="130324"/>
                  </a:lnTo>
                  <a:lnTo>
                    <a:pt x="13240" y="130081"/>
                  </a:lnTo>
                  <a:lnTo>
                    <a:pt x="13695" y="129303"/>
                  </a:lnTo>
                  <a:lnTo>
                    <a:pt x="13770" y="128994"/>
                  </a:lnTo>
                  <a:lnTo>
                    <a:pt x="12685" y="128544"/>
                  </a:lnTo>
                  <a:lnTo>
                    <a:pt x="12446" y="127737"/>
                  </a:lnTo>
                  <a:lnTo>
                    <a:pt x="12441" y="127117"/>
                  </a:lnTo>
                  <a:lnTo>
                    <a:pt x="13093" y="126728"/>
                  </a:lnTo>
                  <a:lnTo>
                    <a:pt x="13259" y="127998"/>
                  </a:lnTo>
                  <a:lnTo>
                    <a:pt x="13882" y="128569"/>
                  </a:lnTo>
                  <a:lnTo>
                    <a:pt x="14614" y="128447"/>
                  </a:lnTo>
                  <a:lnTo>
                    <a:pt x="16768" y="127694"/>
                  </a:lnTo>
                  <a:lnTo>
                    <a:pt x="17691" y="127299"/>
                  </a:lnTo>
                  <a:lnTo>
                    <a:pt x="18566" y="125859"/>
                  </a:lnTo>
                  <a:lnTo>
                    <a:pt x="19252" y="124930"/>
                  </a:lnTo>
                  <a:lnTo>
                    <a:pt x="19983" y="124614"/>
                  </a:lnTo>
                  <a:lnTo>
                    <a:pt x="21945" y="123975"/>
                  </a:lnTo>
                  <a:lnTo>
                    <a:pt x="22901" y="123004"/>
                  </a:lnTo>
                  <a:lnTo>
                    <a:pt x="23663" y="121795"/>
                  </a:lnTo>
                  <a:lnTo>
                    <a:pt x="23955" y="119978"/>
                  </a:lnTo>
                  <a:lnTo>
                    <a:pt x="25042" y="116418"/>
                  </a:lnTo>
                  <a:lnTo>
                    <a:pt x="25462" y="116029"/>
                  </a:lnTo>
                  <a:lnTo>
                    <a:pt x="25325" y="113672"/>
                  </a:lnTo>
                  <a:lnTo>
                    <a:pt x="25112" y="111400"/>
                  </a:lnTo>
                  <a:lnTo>
                    <a:pt x="24232" y="107894"/>
                  </a:lnTo>
                  <a:lnTo>
                    <a:pt x="23561" y="106278"/>
                  </a:lnTo>
                  <a:lnTo>
                    <a:pt x="22732" y="104243"/>
                  </a:lnTo>
                  <a:lnTo>
                    <a:pt x="21986" y="102937"/>
                  </a:lnTo>
                  <a:lnTo>
                    <a:pt x="20657" y="100981"/>
                  </a:lnTo>
                  <a:lnTo>
                    <a:pt x="18509" y="98186"/>
                  </a:lnTo>
                  <a:lnTo>
                    <a:pt x="17257" y="96345"/>
                  </a:lnTo>
                  <a:lnTo>
                    <a:pt x="14998" y="94049"/>
                  </a:lnTo>
                  <a:lnTo>
                    <a:pt x="13274" y="91169"/>
                  </a:lnTo>
                  <a:lnTo>
                    <a:pt x="12516" y="90346"/>
                  </a:lnTo>
                  <a:lnTo>
                    <a:pt x="14857" y="88839"/>
                  </a:lnTo>
                  <a:lnTo>
                    <a:pt x="17602" y="88994"/>
                  </a:lnTo>
                  <a:lnTo>
                    <a:pt x="18310" y="89380"/>
                  </a:lnTo>
                  <a:lnTo>
                    <a:pt x="24441" y="92162"/>
                  </a:lnTo>
                  <a:lnTo>
                    <a:pt x="26640" y="92703"/>
                  </a:lnTo>
                  <a:lnTo>
                    <a:pt x="29463" y="92858"/>
                  </a:lnTo>
                  <a:lnTo>
                    <a:pt x="33867" y="95021"/>
                  </a:lnTo>
                  <a:lnTo>
                    <a:pt x="35835" y="96643"/>
                  </a:lnTo>
                  <a:lnTo>
                    <a:pt x="39059" y="98265"/>
                  </a:lnTo>
                  <a:lnTo>
                    <a:pt x="41185" y="100045"/>
                  </a:lnTo>
                  <a:lnTo>
                    <a:pt x="45438" y="103444"/>
                  </a:lnTo>
                  <a:lnTo>
                    <a:pt x="48663" y="105376"/>
                  </a:lnTo>
                  <a:lnTo>
                    <a:pt x="54024" y="110862"/>
                  </a:lnTo>
                  <a:lnTo>
                    <a:pt x="55755" y="111947"/>
                  </a:lnTo>
                  <a:lnTo>
                    <a:pt x="59771" y="115190"/>
                  </a:lnTo>
                  <a:lnTo>
                    <a:pt x="64415" y="118438"/>
                  </a:lnTo>
                  <a:lnTo>
                    <a:pt x="67561" y="120136"/>
                  </a:lnTo>
                  <a:lnTo>
                    <a:pt x="72037" y="121373"/>
                  </a:lnTo>
                  <a:lnTo>
                    <a:pt x="74318" y="122843"/>
                  </a:lnTo>
                  <a:lnTo>
                    <a:pt x="81389" y="125236"/>
                  </a:lnTo>
                  <a:lnTo>
                    <a:pt x="84614" y="127013"/>
                  </a:lnTo>
                  <a:lnTo>
                    <a:pt x="86580" y="128174"/>
                  </a:lnTo>
                  <a:lnTo>
                    <a:pt x="89174" y="129331"/>
                  </a:lnTo>
                  <a:lnTo>
                    <a:pt x="96161" y="130798"/>
                  </a:lnTo>
                  <a:lnTo>
                    <a:pt x="97811" y="131339"/>
                  </a:lnTo>
                  <a:lnTo>
                    <a:pt x="100482" y="132420"/>
                  </a:lnTo>
                  <a:lnTo>
                    <a:pt x="103548" y="133888"/>
                  </a:lnTo>
                  <a:lnTo>
                    <a:pt x="106380" y="135513"/>
                  </a:lnTo>
                  <a:lnTo>
                    <a:pt x="108107" y="135898"/>
                  </a:lnTo>
                  <a:lnTo>
                    <a:pt x="112034" y="137056"/>
                  </a:lnTo>
                  <a:lnTo>
                    <a:pt x="114548" y="137985"/>
                  </a:lnTo>
                  <a:lnTo>
                    <a:pt x="117451" y="138293"/>
                  </a:lnTo>
                  <a:lnTo>
                    <a:pt x="121454" y="138988"/>
                  </a:lnTo>
                  <a:lnTo>
                    <a:pt x="126001" y="138754"/>
                  </a:lnTo>
                  <a:lnTo>
                    <a:pt x="130467" y="137979"/>
                  </a:lnTo>
                  <a:lnTo>
                    <a:pt x="132582" y="137515"/>
                  </a:lnTo>
                  <a:lnTo>
                    <a:pt x="137047" y="136509"/>
                  </a:lnTo>
                  <a:lnTo>
                    <a:pt x="140416" y="136044"/>
                  </a:lnTo>
                  <a:lnTo>
                    <a:pt x="146452" y="135580"/>
                  </a:lnTo>
                  <a:lnTo>
                    <a:pt x="146776" y="135589"/>
                  </a:lnTo>
                  <a:lnTo>
                    <a:pt x="149354" y="135656"/>
                  </a:lnTo>
                  <a:lnTo>
                    <a:pt x="153038" y="135425"/>
                  </a:lnTo>
                  <a:lnTo>
                    <a:pt x="158373" y="135811"/>
                  </a:lnTo>
                  <a:lnTo>
                    <a:pt x="161041" y="136196"/>
                  </a:lnTo>
                  <a:lnTo>
                    <a:pt x="164495" y="136813"/>
                  </a:lnTo>
                  <a:lnTo>
                    <a:pt x="169916" y="138821"/>
                  </a:lnTo>
                  <a:lnTo>
                    <a:pt x="173291" y="139441"/>
                  </a:lnTo>
                  <a:lnTo>
                    <a:pt x="176900" y="139747"/>
                  </a:lnTo>
                  <a:lnTo>
                    <a:pt x="187110" y="142761"/>
                  </a:lnTo>
                  <a:lnTo>
                    <a:pt x="190649" y="144614"/>
                  </a:lnTo>
                  <a:lnTo>
                    <a:pt x="193554" y="145309"/>
                  </a:lnTo>
                  <a:lnTo>
                    <a:pt x="196066" y="145774"/>
                  </a:lnTo>
                  <a:lnTo>
                    <a:pt x="197717" y="146546"/>
                  </a:lnTo>
                  <a:lnTo>
                    <a:pt x="199758" y="147086"/>
                  </a:lnTo>
                  <a:lnTo>
                    <a:pt x="201962" y="148709"/>
                  </a:lnTo>
                  <a:lnTo>
                    <a:pt x="205340" y="149790"/>
                  </a:lnTo>
                  <a:lnTo>
                    <a:pt x="207776" y="150795"/>
                  </a:lnTo>
                  <a:lnTo>
                    <a:pt x="210444" y="151105"/>
                  </a:lnTo>
                  <a:lnTo>
                    <a:pt x="212795" y="150795"/>
                  </a:lnTo>
                  <a:lnTo>
                    <a:pt x="216713" y="150252"/>
                  </a:lnTo>
                  <a:lnTo>
                    <a:pt x="220236" y="149171"/>
                  </a:lnTo>
                  <a:lnTo>
                    <a:pt x="226186" y="149775"/>
                  </a:lnTo>
                  <a:lnTo>
                    <a:pt x="233958" y="151002"/>
                  </a:lnTo>
                  <a:lnTo>
                    <a:pt x="242140" y="150595"/>
                  </a:lnTo>
                  <a:lnTo>
                    <a:pt x="249504" y="149775"/>
                  </a:lnTo>
                  <a:lnTo>
                    <a:pt x="256050" y="148955"/>
                  </a:lnTo>
                  <a:lnTo>
                    <a:pt x="262595" y="146913"/>
                  </a:lnTo>
                  <a:lnTo>
                    <a:pt x="267095" y="146500"/>
                  </a:lnTo>
                  <a:lnTo>
                    <a:pt x="274868" y="145273"/>
                  </a:lnTo>
                  <a:lnTo>
                    <a:pt x="283050" y="142819"/>
                  </a:lnTo>
                  <a:lnTo>
                    <a:pt x="287959" y="141184"/>
                  </a:lnTo>
                  <a:lnTo>
                    <a:pt x="294095" y="140364"/>
                  </a:lnTo>
                  <a:lnTo>
                    <a:pt x="300641" y="139547"/>
                  </a:lnTo>
                  <a:lnTo>
                    <a:pt x="310050" y="139957"/>
                  </a:lnTo>
                  <a:lnTo>
                    <a:pt x="316595" y="139957"/>
                  </a:lnTo>
                  <a:lnTo>
                    <a:pt x="323141" y="141185"/>
                  </a:lnTo>
                  <a:lnTo>
                    <a:pt x="333364" y="143499"/>
                  </a:lnTo>
                  <a:lnTo>
                    <a:pt x="341317" y="148402"/>
                  </a:lnTo>
                  <a:lnTo>
                    <a:pt x="344050" y="151816"/>
                  </a:lnTo>
                  <a:lnTo>
                    <a:pt x="346326" y="153411"/>
                  </a:lnTo>
                  <a:lnTo>
                    <a:pt x="348602" y="155686"/>
                  </a:lnTo>
                  <a:lnTo>
                    <a:pt x="355203" y="155458"/>
                  </a:lnTo>
                  <a:lnTo>
                    <a:pt x="359899" y="154201"/>
                  </a:lnTo>
                  <a:lnTo>
                    <a:pt x="362714" y="152591"/>
                  </a:lnTo>
                  <a:lnTo>
                    <a:pt x="365127" y="150680"/>
                  </a:lnTo>
                  <a:lnTo>
                    <a:pt x="366836" y="149574"/>
                  </a:lnTo>
                  <a:lnTo>
                    <a:pt x="369148" y="148469"/>
                  </a:lnTo>
                  <a:lnTo>
                    <a:pt x="371762" y="147063"/>
                  </a:lnTo>
                  <a:lnTo>
                    <a:pt x="373974" y="145252"/>
                  </a:lnTo>
                  <a:lnTo>
                    <a:pt x="374778" y="143845"/>
                  </a:lnTo>
                  <a:lnTo>
                    <a:pt x="376387" y="142235"/>
                  </a:lnTo>
                  <a:lnTo>
                    <a:pt x="377392" y="141130"/>
                  </a:lnTo>
                  <a:lnTo>
                    <a:pt x="378297" y="139423"/>
                  </a:lnTo>
                  <a:lnTo>
                    <a:pt x="379805" y="137211"/>
                  </a:lnTo>
                  <a:lnTo>
                    <a:pt x="381816" y="135000"/>
                  </a:lnTo>
                  <a:lnTo>
                    <a:pt x="382921" y="132585"/>
                  </a:lnTo>
                  <a:lnTo>
                    <a:pt x="383122" y="131078"/>
                  </a:lnTo>
                  <a:lnTo>
                    <a:pt x="383201" y="128371"/>
                  </a:lnTo>
                  <a:lnTo>
                    <a:pt x="384795" y="126093"/>
                  </a:lnTo>
                  <a:lnTo>
                    <a:pt x="387526" y="124730"/>
                  </a:lnTo>
                  <a:lnTo>
                    <a:pt x="390485" y="123590"/>
                  </a:lnTo>
                  <a:lnTo>
                    <a:pt x="393217" y="123363"/>
                  </a:lnTo>
                  <a:lnTo>
                    <a:pt x="394583" y="123362"/>
                  </a:lnTo>
                  <a:lnTo>
                    <a:pt x="397901" y="120677"/>
                  </a:lnTo>
                  <a:lnTo>
                    <a:pt x="399750" y="119936"/>
                  </a:lnTo>
                  <a:lnTo>
                    <a:pt x="401846" y="120060"/>
                  </a:lnTo>
                  <a:lnTo>
                    <a:pt x="403326" y="119814"/>
                  </a:lnTo>
                  <a:lnTo>
                    <a:pt x="405299" y="118581"/>
                  </a:lnTo>
                  <a:lnTo>
                    <a:pt x="407518" y="117102"/>
                  </a:lnTo>
                  <a:lnTo>
                    <a:pt x="409737" y="116361"/>
                  </a:lnTo>
                  <a:lnTo>
                    <a:pt x="410724" y="115128"/>
                  </a:lnTo>
                  <a:lnTo>
                    <a:pt x="412080" y="113894"/>
                  </a:lnTo>
                  <a:lnTo>
                    <a:pt x="413314" y="112664"/>
                  </a:lnTo>
                  <a:lnTo>
                    <a:pt x="415040" y="111060"/>
                  </a:lnTo>
                  <a:lnTo>
                    <a:pt x="416396" y="109581"/>
                  </a:lnTo>
                  <a:lnTo>
                    <a:pt x="417999" y="108840"/>
                  </a:lnTo>
                  <a:lnTo>
                    <a:pt x="419232" y="108223"/>
                  </a:lnTo>
                  <a:lnTo>
                    <a:pt x="421204" y="106744"/>
                  </a:lnTo>
                  <a:lnTo>
                    <a:pt x="424657" y="105510"/>
                  </a:lnTo>
                  <a:lnTo>
                    <a:pt x="427740" y="106127"/>
                  </a:lnTo>
                  <a:lnTo>
                    <a:pt x="430822" y="105881"/>
                  </a:lnTo>
                  <a:lnTo>
                    <a:pt x="434152" y="104772"/>
                  </a:lnTo>
                  <a:lnTo>
                    <a:pt x="436618" y="102676"/>
                  </a:lnTo>
                  <a:lnTo>
                    <a:pt x="440716" y="97940"/>
                  </a:lnTo>
                  <a:lnTo>
                    <a:pt x="442277" y="96473"/>
                  </a:lnTo>
                  <a:lnTo>
                    <a:pt x="442976" y="95158"/>
                  </a:lnTo>
                  <a:lnTo>
                    <a:pt x="443156" y="94468"/>
                  </a:lnTo>
                  <a:lnTo>
                    <a:pt x="443360" y="93688"/>
                  </a:lnTo>
                  <a:lnTo>
                    <a:pt x="444423" y="91157"/>
                  </a:lnTo>
                  <a:lnTo>
                    <a:pt x="444423" y="88599"/>
                  </a:lnTo>
                  <a:lnTo>
                    <a:pt x="444263" y="86361"/>
                  </a:lnTo>
                  <a:lnTo>
                    <a:pt x="442984" y="84280"/>
                  </a:lnTo>
                  <a:lnTo>
                    <a:pt x="441705" y="82843"/>
                  </a:lnTo>
                  <a:lnTo>
                    <a:pt x="440266" y="82044"/>
                  </a:lnTo>
                  <a:lnTo>
                    <a:pt x="437868" y="81242"/>
                  </a:lnTo>
                  <a:lnTo>
                    <a:pt x="435296" y="81245"/>
                  </a:lnTo>
                  <a:lnTo>
                    <a:pt x="427380" y="81865"/>
                  </a:lnTo>
                  <a:lnTo>
                    <a:pt x="423692" y="81555"/>
                  </a:lnTo>
                  <a:lnTo>
                    <a:pt x="420552" y="80938"/>
                  </a:lnTo>
                  <a:lnTo>
                    <a:pt x="418826" y="80862"/>
                  </a:lnTo>
                  <a:lnTo>
                    <a:pt x="416473" y="80631"/>
                  </a:lnTo>
                  <a:lnTo>
                    <a:pt x="414903" y="80243"/>
                  </a:lnTo>
                  <a:lnTo>
                    <a:pt x="413013" y="78776"/>
                  </a:lnTo>
                  <a:lnTo>
                    <a:pt x="411890" y="73906"/>
                  </a:lnTo>
                  <a:lnTo>
                    <a:pt x="412114" y="71895"/>
                  </a:lnTo>
                  <a:lnTo>
                    <a:pt x="412962" y="69113"/>
                  </a:lnTo>
                  <a:lnTo>
                    <a:pt x="413186" y="66792"/>
                  </a:lnTo>
                  <a:lnTo>
                    <a:pt x="414195" y="64860"/>
                  </a:lnTo>
                  <a:lnTo>
                    <a:pt x="414650" y="61999"/>
                  </a:lnTo>
                  <a:lnTo>
                    <a:pt x="415187" y="59681"/>
                  </a:lnTo>
                  <a:lnTo>
                    <a:pt x="416018" y="53572"/>
                  </a:lnTo>
                  <a:lnTo>
                    <a:pt x="416550" y="50480"/>
                  </a:lnTo>
                  <a:lnTo>
                    <a:pt x="418571" y="47002"/>
                  </a:lnTo>
                  <a:lnTo>
                    <a:pt x="419501" y="44914"/>
                  </a:lnTo>
                  <a:lnTo>
                    <a:pt x="419802" y="42363"/>
                  </a:lnTo>
                  <a:lnTo>
                    <a:pt x="420106" y="40662"/>
                  </a:lnTo>
                  <a:lnTo>
                    <a:pt x="420079" y="35559"/>
                  </a:lnTo>
                  <a:lnTo>
                    <a:pt x="420926" y="32390"/>
                  </a:lnTo>
                  <a:lnTo>
                    <a:pt x="422014" y="30610"/>
                  </a:lnTo>
                  <a:lnTo>
                    <a:pt x="424430" y="27597"/>
                  </a:lnTo>
                  <a:lnTo>
                    <a:pt x="427084" y="25355"/>
                  </a:lnTo>
                  <a:lnTo>
                    <a:pt x="430916" y="23265"/>
                  </a:lnTo>
                  <a:lnTo>
                    <a:pt x="433808" y="21488"/>
                  </a:lnTo>
                  <a:lnTo>
                    <a:pt x="437793" y="18858"/>
                  </a:lnTo>
                  <a:lnTo>
                    <a:pt x="441240" y="18162"/>
                  </a:lnTo>
                  <a:lnTo>
                    <a:pt x="444607" y="17078"/>
                  </a:lnTo>
                  <a:lnTo>
                    <a:pt x="447738" y="16072"/>
                  </a:lnTo>
                  <a:lnTo>
                    <a:pt x="448195" y="15829"/>
                  </a:lnTo>
                  <a:lnTo>
                    <a:pt x="450012" y="14425"/>
                  </a:lnTo>
                  <a:lnTo>
                    <a:pt x="450841" y="13180"/>
                  </a:lnTo>
                  <a:lnTo>
                    <a:pt x="452637" y="12077"/>
                  </a:lnTo>
                  <a:lnTo>
                    <a:pt x="452913" y="10279"/>
                  </a:lnTo>
                  <a:lnTo>
                    <a:pt x="454432" y="8900"/>
                  </a:lnTo>
                  <a:lnTo>
                    <a:pt x="457056" y="8347"/>
                  </a:lnTo>
                  <a:lnTo>
                    <a:pt x="458161" y="7658"/>
                  </a:lnTo>
                  <a:lnTo>
                    <a:pt x="459819" y="6689"/>
                  </a:lnTo>
                  <a:lnTo>
                    <a:pt x="461614" y="5723"/>
                  </a:lnTo>
                  <a:lnTo>
                    <a:pt x="463134" y="5446"/>
                  </a:lnTo>
                  <a:lnTo>
                    <a:pt x="464377" y="5446"/>
                  </a:lnTo>
                  <a:lnTo>
                    <a:pt x="467001" y="5583"/>
                  </a:lnTo>
                  <a:lnTo>
                    <a:pt x="468797" y="5859"/>
                  </a:lnTo>
                  <a:lnTo>
                    <a:pt x="471835" y="6135"/>
                  </a:lnTo>
                  <a:lnTo>
                    <a:pt x="473907" y="5860"/>
                  </a:lnTo>
                  <a:lnTo>
                    <a:pt x="478741" y="5170"/>
                  </a:lnTo>
                  <a:lnTo>
                    <a:pt x="482487" y="3119"/>
                  </a:lnTo>
                  <a:lnTo>
                    <a:pt x="482609" y="3374"/>
                  </a:lnTo>
                  <a:lnTo>
                    <a:pt x="490502" y="941"/>
                  </a:lnTo>
                  <a:lnTo>
                    <a:pt x="492765" y="0"/>
                  </a:lnTo>
                  <a:lnTo>
                    <a:pt x="493897" y="0"/>
                  </a:lnTo>
                  <a:lnTo>
                    <a:pt x="495595" y="377"/>
                  </a:lnTo>
                  <a:lnTo>
                    <a:pt x="497104" y="1318"/>
                  </a:lnTo>
                  <a:lnTo>
                    <a:pt x="499367" y="2640"/>
                  </a:lnTo>
                  <a:lnTo>
                    <a:pt x="501253" y="3769"/>
                  </a:lnTo>
                  <a:lnTo>
                    <a:pt x="502951" y="4526"/>
                  </a:lnTo>
                  <a:lnTo>
                    <a:pt x="504460" y="4526"/>
                  </a:lnTo>
                  <a:lnTo>
                    <a:pt x="506346" y="3961"/>
                  </a:lnTo>
                  <a:lnTo>
                    <a:pt x="508232" y="3016"/>
                  </a:lnTo>
                  <a:lnTo>
                    <a:pt x="509552" y="2828"/>
                  </a:lnTo>
                  <a:lnTo>
                    <a:pt x="512382" y="3581"/>
                  </a:lnTo>
                  <a:lnTo>
                    <a:pt x="515400" y="3581"/>
                  </a:lnTo>
                  <a:lnTo>
                    <a:pt x="517474" y="3204"/>
                  </a:lnTo>
                  <a:lnTo>
                    <a:pt x="518606" y="4903"/>
                  </a:lnTo>
                  <a:lnTo>
                    <a:pt x="521058" y="5656"/>
                  </a:lnTo>
                  <a:lnTo>
                    <a:pt x="523128" y="6777"/>
                  </a:lnTo>
                  <a:lnTo>
                    <a:pt x="527215" y="5899"/>
                  </a:lnTo>
                  <a:lnTo>
                    <a:pt x="529256" y="5610"/>
                  </a:lnTo>
                  <a:lnTo>
                    <a:pt x="533048" y="5024"/>
                  </a:lnTo>
                  <a:lnTo>
                    <a:pt x="537131" y="6194"/>
                  </a:lnTo>
                  <a:lnTo>
                    <a:pt x="538298" y="8235"/>
                  </a:lnTo>
                  <a:lnTo>
                    <a:pt x="539465" y="11148"/>
                  </a:lnTo>
                  <a:lnTo>
                    <a:pt x="541506" y="13192"/>
                  </a:lnTo>
                  <a:lnTo>
                    <a:pt x="545988" y="14426"/>
                  </a:lnTo>
                  <a:lnTo>
                    <a:pt x="548214" y="13347"/>
                  </a:lnTo>
                  <a:lnTo>
                    <a:pt x="548656" y="14890"/>
                  </a:lnTo>
                  <a:lnTo>
                    <a:pt x="551552" y="16749"/>
                  </a:lnTo>
                  <a:lnTo>
                    <a:pt x="557446" y="21170"/>
                  </a:lnTo>
                  <a:lnTo>
                    <a:pt x="559472" y="23748"/>
                  </a:lnTo>
                  <a:lnTo>
                    <a:pt x="561682" y="27247"/>
                  </a:lnTo>
                  <a:lnTo>
                    <a:pt x="560761" y="33326"/>
                  </a:lnTo>
                  <a:lnTo>
                    <a:pt x="557446" y="37378"/>
                  </a:lnTo>
                  <a:lnTo>
                    <a:pt x="554131" y="41798"/>
                  </a:lnTo>
                  <a:lnTo>
                    <a:pt x="551921" y="44559"/>
                  </a:lnTo>
                  <a:lnTo>
                    <a:pt x="551494" y="47080"/>
                  </a:lnTo>
                  <a:lnTo>
                    <a:pt x="552109" y="49386"/>
                  </a:lnTo>
                  <a:lnTo>
                    <a:pt x="552570" y="53225"/>
                  </a:lnTo>
                  <a:lnTo>
                    <a:pt x="552109" y="55224"/>
                  </a:lnTo>
                  <a:lnTo>
                    <a:pt x="551955" y="58757"/>
                  </a:lnTo>
                  <a:lnTo>
                    <a:pt x="552109" y="61983"/>
                  </a:lnTo>
                  <a:lnTo>
                    <a:pt x="552878" y="64134"/>
                  </a:lnTo>
                  <a:lnTo>
                    <a:pt x="555028" y="66288"/>
                  </a:lnTo>
                  <a:lnTo>
                    <a:pt x="556258" y="67053"/>
                  </a:lnTo>
                  <a:lnTo>
                    <a:pt x="555796" y="73202"/>
                  </a:lnTo>
                  <a:lnTo>
                    <a:pt x="556258" y="73663"/>
                  </a:lnTo>
                  <a:lnTo>
                    <a:pt x="557026" y="74277"/>
                  </a:lnTo>
                  <a:lnTo>
                    <a:pt x="557794" y="75046"/>
                  </a:lnTo>
                  <a:lnTo>
                    <a:pt x="559023" y="75966"/>
                  </a:lnTo>
                  <a:lnTo>
                    <a:pt x="560406" y="76889"/>
                  </a:lnTo>
                  <a:lnTo>
                    <a:pt x="561328" y="77810"/>
                  </a:lnTo>
                  <a:lnTo>
                    <a:pt x="561174" y="78733"/>
                  </a:lnTo>
                  <a:lnTo>
                    <a:pt x="560252" y="79808"/>
                  </a:lnTo>
                  <a:lnTo>
                    <a:pt x="559484" y="83034"/>
                  </a:lnTo>
                  <a:lnTo>
                    <a:pt x="559792" y="85492"/>
                  </a:lnTo>
                  <a:lnTo>
                    <a:pt x="561789" y="85492"/>
                  </a:lnTo>
                  <a:lnTo>
                    <a:pt x="565016" y="83803"/>
                  </a:lnTo>
                  <a:lnTo>
                    <a:pt x="566092" y="85340"/>
                  </a:lnTo>
                  <a:lnTo>
                    <a:pt x="566706" y="88259"/>
                  </a:lnTo>
                  <a:lnTo>
                    <a:pt x="567320" y="91179"/>
                  </a:lnTo>
                  <a:lnTo>
                    <a:pt x="568243" y="93791"/>
                  </a:lnTo>
                  <a:lnTo>
                    <a:pt x="568703" y="96096"/>
                  </a:lnTo>
                  <a:lnTo>
                    <a:pt x="569011" y="98860"/>
                  </a:lnTo>
                  <a:lnTo>
                    <a:pt x="568703" y="101166"/>
                  </a:lnTo>
                  <a:lnTo>
                    <a:pt x="570240" y="102855"/>
                  </a:lnTo>
                  <a:lnTo>
                    <a:pt x="571526" y="103353"/>
                  </a:lnTo>
                  <a:lnTo>
                    <a:pt x="573210" y="105456"/>
                  </a:lnTo>
                  <a:lnTo>
                    <a:pt x="574388" y="110845"/>
                  </a:lnTo>
                  <a:lnTo>
                    <a:pt x="574696" y="114842"/>
                  </a:lnTo>
                  <a:lnTo>
                    <a:pt x="575316" y="119775"/>
                  </a:lnTo>
                  <a:lnTo>
                    <a:pt x="575736" y="123141"/>
                  </a:lnTo>
                  <a:lnTo>
                    <a:pt x="577922" y="124213"/>
                  </a:lnTo>
                  <a:lnTo>
                    <a:pt x="578537" y="126364"/>
                  </a:lnTo>
                  <a:lnTo>
                    <a:pt x="578383" y="128824"/>
                  </a:lnTo>
                  <a:lnTo>
                    <a:pt x="581303" y="131743"/>
                  </a:lnTo>
                  <a:lnTo>
                    <a:pt x="583915" y="132970"/>
                  </a:lnTo>
                  <a:lnTo>
                    <a:pt x="585452" y="131282"/>
                  </a:lnTo>
                  <a:lnTo>
                    <a:pt x="586835" y="130513"/>
                  </a:lnTo>
                  <a:lnTo>
                    <a:pt x="587603" y="131436"/>
                  </a:lnTo>
                  <a:lnTo>
                    <a:pt x="588064" y="133739"/>
                  </a:lnTo>
                  <a:lnTo>
                    <a:pt x="588832" y="135890"/>
                  </a:lnTo>
                  <a:lnTo>
                    <a:pt x="590983" y="136965"/>
                  </a:lnTo>
                  <a:lnTo>
                    <a:pt x="591598" y="138809"/>
                  </a:lnTo>
                  <a:lnTo>
                    <a:pt x="590983" y="141421"/>
                  </a:lnTo>
                  <a:lnTo>
                    <a:pt x="590368" y="144496"/>
                  </a:lnTo>
                  <a:lnTo>
                    <a:pt x="591598" y="146801"/>
                  </a:lnTo>
                  <a:lnTo>
                    <a:pt x="592922" y="148229"/>
                  </a:lnTo>
                  <a:lnTo>
                    <a:pt x="594296" y="151206"/>
                  </a:lnTo>
                  <a:lnTo>
                    <a:pt x="594754" y="154183"/>
                  </a:lnTo>
                  <a:lnTo>
                    <a:pt x="594983" y="157618"/>
                  </a:lnTo>
                  <a:lnTo>
                    <a:pt x="595212" y="161054"/>
                  </a:lnTo>
                  <a:lnTo>
                    <a:pt x="596815" y="164717"/>
                  </a:lnTo>
                  <a:lnTo>
                    <a:pt x="599106" y="167694"/>
                  </a:lnTo>
                  <a:lnTo>
                    <a:pt x="601167" y="168381"/>
                  </a:lnTo>
                  <a:lnTo>
                    <a:pt x="602770" y="168611"/>
                  </a:lnTo>
                  <a:lnTo>
                    <a:pt x="605288" y="169298"/>
                  </a:lnTo>
                  <a:lnTo>
                    <a:pt x="607808" y="172962"/>
                  </a:lnTo>
                  <a:lnTo>
                    <a:pt x="608266" y="175938"/>
                  </a:lnTo>
                  <a:lnTo>
                    <a:pt x="609411" y="179146"/>
                  </a:lnTo>
                  <a:lnTo>
                    <a:pt x="608953" y="181893"/>
                  </a:lnTo>
                  <a:lnTo>
                    <a:pt x="607808" y="185100"/>
                  </a:lnTo>
                  <a:lnTo>
                    <a:pt x="607579" y="187618"/>
                  </a:lnTo>
                  <a:lnTo>
                    <a:pt x="608724" y="190596"/>
                  </a:lnTo>
                  <a:lnTo>
                    <a:pt x="611014" y="192199"/>
                  </a:lnTo>
                  <a:lnTo>
                    <a:pt x="613533" y="193113"/>
                  </a:lnTo>
                  <a:lnTo>
                    <a:pt x="615594" y="194031"/>
                  </a:lnTo>
                  <a:lnTo>
                    <a:pt x="617197" y="195863"/>
                  </a:lnTo>
                  <a:lnTo>
                    <a:pt x="617197" y="198611"/>
                  </a:lnTo>
                  <a:lnTo>
                    <a:pt x="615365" y="202048"/>
                  </a:lnTo>
                  <a:lnTo>
                    <a:pt x="613075" y="205024"/>
                  </a:lnTo>
                  <a:lnTo>
                    <a:pt x="615365" y="208460"/>
                  </a:lnTo>
                  <a:lnTo>
                    <a:pt x="617426" y="211206"/>
                  </a:lnTo>
                  <a:lnTo>
                    <a:pt x="618800" y="212810"/>
                  </a:lnTo>
                  <a:lnTo>
                    <a:pt x="625899" y="216014"/>
                  </a:lnTo>
                  <a:lnTo>
                    <a:pt x="631926" y="217518"/>
                  </a:lnTo>
                  <a:lnTo>
                    <a:pt x="636164" y="219335"/>
                  </a:lnTo>
                  <a:lnTo>
                    <a:pt x="643087" y="222288"/>
                  </a:lnTo>
                  <a:lnTo>
                    <a:pt x="647691" y="226340"/>
                  </a:lnTo>
                  <a:lnTo>
                    <a:pt x="649902" y="229839"/>
                  </a:lnTo>
                  <a:lnTo>
                    <a:pt x="653401" y="233153"/>
                  </a:lnTo>
                  <a:lnTo>
                    <a:pt x="660558" y="236543"/>
                  </a:lnTo>
                  <a:lnTo>
                    <a:pt x="663567" y="239004"/>
                  </a:lnTo>
                  <a:lnTo>
                    <a:pt x="666713" y="240918"/>
                  </a:lnTo>
                  <a:lnTo>
                    <a:pt x="670542" y="244475"/>
                  </a:lnTo>
                  <a:lnTo>
                    <a:pt x="663962" y="252272"/>
                  </a:lnTo>
                  <a:lnTo>
                    <a:pt x="658855" y="257892"/>
                  </a:lnTo>
                  <a:lnTo>
                    <a:pt x="654258" y="260446"/>
                  </a:lnTo>
                  <a:lnTo>
                    <a:pt x="650683" y="264529"/>
                  </a:lnTo>
                  <a:lnTo>
                    <a:pt x="645064" y="269642"/>
                  </a:lnTo>
                  <a:lnTo>
                    <a:pt x="637581" y="272375"/>
                  </a:lnTo>
                  <a:lnTo>
                    <a:pt x="634572" y="274289"/>
                  </a:lnTo>
                  <a:lnTo>
                    <a:pt x="632521" y="274973"/>
                  </a:lnTo>
                  <a:lnTo>
                    <a:pt x="630879" y="276206"/>
                  </a:lnTo>
                  <a:lnTo>
                    <a:pt x="628965" y="277846"/>
                  </a:lnTo>
                  <a:lnTo>
                    <a:pt x="627871" y="279077"/>
                  </a:lnTo>
                  <a:lnTo>
                    <a:pt x="626503" y="279213"/>
                  </a:lnTo>
                  <a:lnTo>
                    <a:pt x="625682" y="280034"/>
                  </a:lnTo>
                  <a:lnTo>
                    <a:pt x="625135" y="280170"/>
                  </a:lnTo>
                  <a:lnTo>
                    <a:pt x="623904" y="281813"/>
                  </a:lnTo>
                  <a:lnTo>
                    <a:pt x="620896" y="285231"/>
                  </a:lnTo>
                  <a:lnTo>
                    <a:pt x="619117" y="286324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" name="object 6">
              <a:extLst>
                <a:ext uri="{FF2B5EF4-FFF2-40B4-BE49-F238E27FC236}">
                  <a16:creationId xmlns:a16="http://schemas.microsoft.com/office/drawing/2014/main" id="{CB80F9F5-F869-4132-AF25-E70A068EB19D}"/>
                </a:ext>
              </a:extLst>
            </p:cNvPr>
            <p:cNvSpPr/>
            <p:nvPr/>
          </p:nvSpPr>
          <p:spPr>
            <a:xfrm>
              <a:off x="8553995" y="380079"/>
              <a:ext cx="433082" cy="213170"/>
            </a:xfrm>
            <a:custGeom>
              <a:avLst/>
              <a:gdLst/>
              <a:ahLst/>
              <a:cxnLst/>
              <a:rect l="l" t="t" r="r" b="b"/>
              <a:pathLst>
                <a:path w="670542" h="330051">
                  <a:moveTo>
                    <a:pt x="15891" y="151959"/>
                  </a:moveTo>
                  <a:lnTo>
                    <a:pt x="15636" y="151910"/>
                  </a:lnTo>
                  <a:lnTo>
                    <a:pt x="15280" y="150944"/>
                  </a:lnTo>
                  <a:lnTo>
                    <a:pt x="15275" y="150330"/>
                  </a:lnTo>
                  <a:lnTo>
                    <a:pt x="14566" y="148714"/>
                  </a:lnTo>
                  <a:lnTo>
                    <a:pt x="13817" y="147062"/>
                  </a:lnTo>
                  <a:lnTo>
                    <a:pt x="12806" y="146187"/>
                  </a:lnTo>
                  <a:lnTo>
                    <a:pt x="12185" y="145804"/>
                  </a:lnTo>
                  <a:lnTo>
                    <a:pt x="11832" y="145227"/>
                  </a:lnTo>
                  <a:lnTo>
                    <a:pt x="10386" y="143198"/>
                  </a:lnTo>
                  <a:lnTo>
                    <a:pt x="10457" y="142542"/>
                  </a:lnTo>
                  <a:lnTo>
                    <a:pt x="10297" y="141849"/>
                  </a:lnTo>
                  <a:lnTo>
                    <a:pt x="9370" y="141819"/>
                  </a:lnTo>
                  <a:lnTo>
                    <a:pt x="8785" y="141090"/>
                  </a:lnTo>
                  <a:lnTo>
                    <a:pt x="8470" y="140398"/>
                  </a:lnTo>
                  <a:lnTo>
                    <a:pt x="8193" y="139668"/>
                  </a:lnTo>
                  <a:lnTo>
                    <a:pt x="8152" y="139358"/>
                  </a:lnTo>
                  <a:lnTo>
                    <a:pt x="8455" y="138818"/>
                  </a:lnTo>
                  <a:lnTo>
                    <a:pt x="9263" y="138459"/>
                  </a:lnTo>
                  <a:lnTo>
                    <a:pt x="9954" y="138028"/>
                  </a:lnTo>
                  <a:lnTo>
                    <a:pt x="9910" y="137487"/>
                  </a:lnTo>
                  <a:lnTo>
                    <a:pt x="9552" y="136296"/>
                  </a:lnTo>
                  <a:lnTo>
                    <a:pt x="9621" y="135409"/>
                  </a:lnTo>
                  <a:lnTo>
                    <a:pt x="9464" y="135179"/>
                  </a:lnTo>
                  <a:lnTo>
                    <a:pt x="9230" y="134911"/>
                  </a:lnTo>
                  <a:lnTo>
                    <a:pt x="8959" y="134759"/>
                  </a:lnTo>
                  <a:lnTo>
                    <a:pt x="8339" y="134492"/>
                  </a:lnTo>
                  <a:lnTo>
                    <a:pt x="8030" y="134419"/>
                  </a:lnTo>
                  <a:lnTo>
                    <a:pt x="7297" y="134468"/>
                  </a:lnTo>
                  <a:lnTo>
                    <a:pt x="7027" y="134583"/>
                  </a:lnTo>
                  <a:lnTo>
                    <a:pt x="6449" y="134589"/>
                  </a:lnTo>
                  <a:lnTo>
                    <a:pt x="6022" y="134364"/>
                  </a:lnTo>
                  <a:lnTo>
                    <a:pt x="5634" y="134134"/>
                  </a:lnTo>
                  <a:lnTo>
                    <a:pt x="5401" y="133945"/>
                  </a:lnTo>
                  <a:lnTo>
                    <a:pt x="5129" y="133678"/>
                  </a:lnTo>
                  <a:lnTo>
                    <a:pt x="4926" y="132597"/>
                  </a:lnTo>
                  <a:lnTo>
                    <a:pt x="5229" y="132013"/>
                  </a:lnTo>
                  <a:lnTo>
                    <a:pt x="5729" y="131855"/>
                  </a:lnTo>
                  <a:lnTo>
                    <a:pt x="6465" y="132159"/>
                  </a:lnTo>
                  <a:lnTo>
                    <a:pt x="6735" y="132153"/>
                  </a:lnTo>
                  <a:lnTo>
                    <a:pt x="7081" y="131959"/>
                  </a:lnTo>
                  <a:lnTo>
                    <a:pt x="7466" y="131880"/>
                  </a:lnTo>
                  <a:lnTo>
                    <a:pt x="7740" y="132263"/>
                  </a:lnTo>
                  <a:lnTo>
                    <a:pt x="7476" y="132955"/>
                  </a:lnTo>
                  <a:lnTo>
                    <a:pt x="7907" y="133648"/>
                  </a:lnTo>
                  <a:lnTo>
                    <a:pt x="8294" y="133720"/>
                  </a:lnTo>
                  <a:lnTo>
                    <a:pt x="8912" y="133830"/>
                  </a:lnTo>
                  <a:lnTo>
                    <a:pt x="9183" y="133830"/>
                  </a:lnTo>
                  <a:lnTo>
                    <a:pt x="9796" y="133362"/>
                  </a:lnTo>
                  <a:lnTo>
                    <a:pt x="10248" y="132196"/>
                  </a:lnTo>
                  <a:lnTo>
                    <a:pt x="10783" y="131576"/>
                  </a:lnTo>
                  <a:lnTo>
                    <a:pt x="10508" y="131035"/>
                  </a:lnTo>
                  <a:lnTo>
                    <a:pt x="9847" y="130543"/>
                  </a:lnTo>
                  <a:lnTo>
                    <a:pt x="8955" y="129972"/>
                  </a:lnTo>
                  <a:lnTo>
                    <a:pt x="8681" y="129626"/>
                  </a:lnTo>
                  <a:lnTo>
                    <a:pt x="8126" y="128010"/>
                  </a:lnTo>
                  <a:lnTo>
                    <a:pt x="8239" y="127621"/>
                  </a:lnTo>
                  <a:lnTo>
                    <a:pt x="8390" y="127311"/>
                  </a:lnTo>
                  <a:lnTo>
                    <a:pt x="8616" y="126844"/>
                  </a:lnTo>
                  <a:lnTo>
                    <a:pt x="9324" y="125300"/>
                  </a:lnTo>
                  <a:lnTo>
                    <a:pt x="10413" y="125580"/>
                  </a:lnTo>
                  <a:lnTo>
                    <a:pt x="9970" y="126989"/>
                  </a:lnTo>
                  <a:lnTo>
                    <a:pt x="9626" y="127457"/>
                  </a:lnTo>
                  <a:lnTo>
                    <a:pt x="9136" y="128775"/>
                  </a:lnTo>
                  <a:lnTo>
                    <a:pt x="12470" y="130324"/>
                  </a:lnTo>
                  <a:lnTo>
                    <a:pt x="13240" y="130081"/>
                  </a:lnTo>
                  <a:lnTo>
                    <a:pt x="13391" y="129772"/>
                  </a:lnTo>
                  <a:lnTo>
                    <a:pt x="13695" y="129303"/>
                  </a:lnTo>
                  <a:lnTo>
                    <a:pt x="13770" y="128994"/>
                  </a:lnTo>
                  <a:lnTo>
                    <a:pt x="12685" y="128544"/>
                  </a:lnTo>
                  <a:lnTo>
                    <a:pt x="12446" y="127737"/>
                  </a:lnTo>
                  <a:lnTo>
                    <a:pt x="12441" y="127117"/>
                  </a:lnTo>
                  <a:lnTo>
                    <a:pt x="12553" y="126692"/>
                  </a:lnTo>
                  <a:lnTo>
                    <a:pt x="13093" y="126728"/>
                  </a:lnTo>
                  <a:lnTo>
                    <a:pt x="13259" y="127998"/>
                  </a:lnTo>
                  <a:lnTo>
                    <a:pt x="13379" y="128459"/>
                  </a:lnTo>
                  <a:lnTo>
                    <a:pt x="13882" y="128569"/>
                  </a:lnTo>
                  <a:lnTo>
                    <a:pt x="14614" y="128447"/>
                  </a:lnTo>
                  <a:lnTo>
                    <a:pt x="16768" y="127694"/>
                  </a:lnTo>
                  <a:lnTo>
                    <a:pt x="17691" y="127299"/>
                  </a:lnTo>
                  <a:lnTo>
                    <a:pt x="18566" y="125859"/>
                  </a:lnTo>
                  <a:lnTo>
                    <a:pt x="19252" y="124930"/>
                  </a:lnTo>
                  <a:lnTo>
                    <a:pt x="19983" y="124614"/>
                  </a:lnTo>
                  <a:lnTo>
                    <a:pt x="21945" y="123975"/>
                  </a:lnTo>
                  <a:lnTo>
                    <a:pt x="22901" y="123004"/>
                  </a:lnTo>
                  <a:lnTo>
                    <a:pt x="23663" y="121795"/>
                  </a:lnTo>
                  <a:lnTo>
                    <a:pt x="23955" y="119978"/>
                  </a:lnTo>
                  <a:lnTo>
                    <a:pt x="25042" y="116418"/>
                  </a:lnTo>
                  <a:lnTo>
                    <a:pt x="25462" y="116029"/>
                  </a:lnTo>
                  <a:lnTo>
                    <a:pt x="25325" y="113672"/>
                  </a:lnTo>
                  <a:lnTo>
                    <a:pt x="25112" y="111400"/>
                  </a:lnTo>
                  <a:lnTo>
                    <a:pt x="24232" y="107894"/>
                  </a:lnTo>
                  <a:lnTo>
                    <a:pt x="23561" y="106278"/>
                  </a:lnTo>
                  <a:lnTo>
                    <a:pt x="22732" y="104243"/>
                  </a:lnTo>
                  <a:lnTo>
                    <a:pt x="21986" y="102937"/>
                  </a:lnTo>
                  <a:lnTo>
                    <a:pt x="20657" y="100981"/>
                  </a:lnTo>
                  <a:lnTo>
                    <a:pt x="18509" y="98186"/>
                  </a:lnTo>
                  <a:lnTo>
                    <a:pt x="17257" y="96345"/>
                  </a:lnTo>
                  <a:lnTo>
                    <a:pt x="14998" y="94049"/>
                  </a:lnTo>
                  <a:lnTo>
                    <a:pt x="13274" y="91169"/>
                  </a:lnTo>
                  <a:lnTo>
                    <a:pt x="12516" y="90346"/>
                  </a:lnTo>
                  <a:lnTo>
                    <a:pt x="14857" y="88839"/>
                  </a:lnTo>
                  <a:lnTo>
                    <a:pt x="17602" y="88994"/>
                  </a:lnTo>
                  <a:lnTo>
                    <a:pt x="18310" y="89380"/>
                  </a:lnTo>
                  <a:lnTo>
                    <a:pt x="24441" y="92162"/>
                  </a:lnTo>
                  <a:lnTo>
                    <a:pt x="26640" y="92703"/>
                  </a:lnTo>
                  <a:lnTo>
                    <a:pt x="29463" y="92858"/>
                  </a:lnTo>
                  <a:lnTo>
                    <a:pt x="33867" y="95021"/>
                  </a:lnTo>
                  <a:lnTo>
                    <a:pt x="35835" y="96643"/>
                  </a:lnTo>
                  <a:lnTo>
                    <a:pt x="39059" y="98265"/>
                  </a:lnTo>
                  <a:lnTo>
                    <a:pt x="41185" y="100045"/>
                  </a:lnTo>
                  <a:lnTo>
                    <a:pt x="45438" y="103444"/>
                  </a:lnTo>
                  <a:lnTo>
                    <a:pt x="48663" y="105376"/>
                  </a:lnTo>
                  <a:lnTo>
                    <a:pt x="54024" y="110862"/>
                  </a:lnTo>
                  <a:lnTo>
                    <a:pt x="55755" y="111947"/>
                  </a:lnTo>
                  <a:lnTo>
                    <a:pt x="59771" y="115190"/>
                  </a:lnTo>
                  <a:lnTo>
                    <a:pt x="64415" y="118438"/>
                  </a:lnTo>
                  <a:lnTo>
                    <a:pt x="67561" y="120136"/>
                  </a:lnTo>
                  <a:lnTo>
                    <a:pt x="72037" y="121373"/>
                  </a:lnTo>
                  <a:lnTo>
                    <a:pt x="74318" y="122843"/>
                  </a:lnTo>
                  <a:lnTo>
                    <a:pt x="81389" y="125236"/>
                  </a:lnTo>
                  <a:lnTo>
                    <a:pt x="84614" y="127013"/>
                  </a:lnTo>
                  <a:lnTo>
                    <a:pt x="86580" y="128174"/>
                  </a:lnTo>
                  <a:lnTo>
                    <a:pt x="89174" y="129331"/>
                  </a:lnTo>
                  <a:lnTo>
                    <a:pt x="96161" y="130798"/>
                  </a:lnTo>
                  <a:lnTo>
                    <a:pt x="97811" y="131339"/>
                  </a:lnTo>
                  <a:lnTo>
                    <a:pt x="100482" y="132420"/>
                  </a:lnTo>
                  <a:lnTo>
                    <a:pt x="103548" y="133888"/>
                  </a:lnTo>
                  <a:lnTo>
                    <a:pt x="106380" y="135513"/>
                  </a:lnTo>
                  <a:lnTo>
                    <a:pt x="108107" y="135898"/>
                  </a:lnTo>
                  <a:lnTo>
                    <a:pt x="112034" y="137056"/>
                  </a:lnTo>
                  <a:lnTo>
                    <a:pt x="114548" y="137985"/>
                  </a:lnTo>
                  <a:lnTo>
                    <a:pt x="117451" y="138293"/>
                  </a:lnTo>
                  <a:lnTo>
                    <a:pt x="121454" y="138988"/>
                  </a:lnTo>
                  <a:lnTo>
                    <a:pt x="126001" y="138754"/>
                  </a:lnTo>
                  <a:lnTo>
                    <a:pt x="130467" y="137979"/>
                  </a:lnTo>
                  <a:lnTo>
                    <a:pt x="132582" y="137515"/>
                  </a:lnTo>
                  <a:lnTo>
                    <a:pt x="137047" y="136509"/>
                  </a:lnTo>
                  <a:lnTo>
                    <a:pt x="140416" y="136044"/>
                  </a:lnTo>
                  <a:lnTo>
                    <a:pt x="146452" y="135580"/>
                  </a:lnTo>
                  <a:lnTo>
                    <a:pt x="146776" y="135589"/>
                  </a:lnTo>
                  <a:lnTo>
                    <a:pt x="149354" y="135656"/>
                  </a:lnTo>
                  <a:lnTo>
                    <a:pt x="153038" y="135425"/>
                  </a:lnTo>
                  <a:lnTo>
                    <a:pt x="158373" y="135811"/>
                  </a:lnTo>
                  <a:lnTo>
                    <a:pt x="161041" y="136196"/>
                  </a:lnTo>
                  <a:lnTo>
                    <a:pt x="164495" y="136813"/>
                  </a:lnTo>
                  <a:lnTo>
                    <a:pt x="169916" y="138821"/>
                  </a:lnTo>
                  <a:lnTo>
                    <a:pt x="173291" y="139441"/>
                  </a:lnTo>
                  <a:lnTo>
                    <a:pt x="176900" y="139747"/>
                  </a:lnTo>
                  <a:lnTo>
                    <a:pt x="187110" y="142761"/>
                  </a:lnTo>
                  <a:lnTo>
                    <a:pt x="190649" y="144614"/>
                  </a:lnTo>
                  <a:lnTo>
                    <a:pt x="193554" y="145309"/>
                  </a:lnTo>
                  <a:lnTo>
                    <a:pt x="196066" y="145774"/>
                  </a:lnTo>
                  <a:lnTo>
                    <a:pt x="197717" y="146546"/>
                  </a:lnTo>
                  <a:lnTo>
                    <a:pt x="199758" y="147086"/>
                  </a:lnTo>
                  <a:lnTo>
                    <a:pt x="201962" y="148709"/>
                  </a:lnTo>
                  <a:lnTo>
                    <a:pt x="205340" y="149790"/>
                  </a:lnTo>
                  <a:lnTo>
                    <a:pt x="207776" y="150795"/>
                  </a:lnTo>
                  <a:lnTo>
                    <a:pt x="210444" y="151105"/>
                  </a:lnTo>
                  <a:lnTo>
                    <a:pt x="212795" y="150795"/>
                  </a:lnTo>
                  <a:lnTo>
                    <a:pt x="216713" y="150252"/>
                  </a:lnTo>
                  <a:lnTo>
                    <a:pt x="220236" y="149171"/>
                  </a:lnTo>
                  <a:lnTo>
                    <a:pt x="226186" y="149775"/>
                  </a:lnTo>
                  <a:lnTo>
                    <a:pt x="233958" y="151002"/>
                  </a:lnTo>
                  <a:lnTo>
                    <a:pt x="242140" y="150595"/>
                  </a:lnTo>
                  <a:lnTo>
                    <a:pt x="249504" y="149775"/>
                  </a:lnTo>
                  <a:lnTo>
                    <a:pt x="256050" y="148955"/>
                  </a:lnTo>
                  <a:lnTo>
                    <a:pt x="262595" y="146913"/>
                  </a:lnTo>
                  <a:lnTo>
                    <a:pt x="267095" y="146500"/>
                  </a:lnTo>
                  <a:lnTo>
                    <a:pt x="274868" y="145273"/>
                  </a:lnTo>
                  <a:lnTo>
                    <a:pt x="283050" y="142819"/>
                  </a:lnTo>
                  <a:lnTo>
                    <a:pt x="287959" y="141184"/>
                  </a:lnTo>
                  <a:lnTo>
                    <a:pt x="294095" y="140364"/>
                  </a:lnTo>
                  <a:lnTo>
                    <a:pt x="300641" y="139547"/>
                  </a:lnTo>
                  <a:lnTo>
                    <a:pt x="310050" y="139957"/>
                  </a:lnTo>
                  <a:lnTo>
                    <a:pt x="316595" y="139957"/>
                  </a:lnTo>
                  <a:lnTo>
                    <a:pt x="323141" y="141185"/>
                  </a:lnTo>
                  <a:lnTo>
                    <a:pt x="333364" y="143499"/>
                  </a:lnTo>
                  <a:lnTo>
                    <a:pt x="341317" y="148402"/>
                  </a:lnTo>
                  <a:lnTo>
                    <a:pt x="344050" y="151816"/>
                  </a:lnTo>
                  <a:lnTo>
                    <a:pt x="346326" y="153411"/>
                  </a:lnTo>
                  <a:lnTo>
                    <a:pt x="348602" y="155686"/>
                  </a:lnTo>
                  <a:lnTo>
                    <a:pt x="355203" y="155458"/>
                  </a:lnTo>
                  <a:lnTo>
                    <a:pt x="359899" y="154201"/>
                  </a:lnTo>
                  <a:lnTo>
                    <a:pt x="362714" y="152591"/>
                  </a:lnTo>
                  <a:lnTo>
                    <a:pt x="365127" y="150680"/>
                  </a:lnTo>
                  <a:lnTo>
                    <a:pt x="366836" y="149574"/>
                  </a:lnTo>
                  <a:lnTo>
                    <a:pt x="369148" y="148469"/>
                  </a:lnTo>
                  <a:lnTo>
                    <a:pt x="371762" y="147063"/>
                  </a:lnTo>
                  <a:lnTo>
                    <a:pt x="373974" y="145252"/>
                  </a:lnTo>
                  <a:lnTo>
                    <a:pt x="374778" y="143845"/>
                  </a:lnTo>
                  <a:lnTo>
                    <a:pt x="376387" y="142235"/>
                  </a:lnTo>
                  <a:lnTo>
                    <a:pt x="377392" y="141130"/>
                  </a:lnTo>
                  <a:lnTo>
                    <a:pt x="378297" y="139423"/>
                  </a:lnTo>
                  <a:lnTo>
                    <a:pt x="379805" y="137211"/>
                  </a:lnTo>
                  <a:lnTo>
                    <a:pt x="381816" y="135000"/>
                  </a:lnTo>
                  <a:lnTo>
                    <a:pt x="382921" y="132585"/>
                  </a:lnTo>
                  <a:lnTo>
                    <a:pt x="383122" y="131078"/>
                  </a:lnTo>
                  <a:lnTo>
                    <a:pt x="383201" y="128371"/>
                  </a:lnTo>
                  <a:lnTo>
                    <a:pt x="384795" y="126093"/>
                  </a:lnTo>
                  <a:lnTo>
                    <a:pt x="387526" y="124730"/>
                  </a:lnTo>
                  <a:lnTo>
                    <a:pt x="390485" y="123590"/>
                  </a:lnTo>
                  <a:lnTo>
                    <a:pt x="393217" y="123363"/>
                  </a:lnTo>
                  <a:lnTo>
                    <a:pt x="394583" y="123362"/>
                  </a:lnTo>
                  <a:lnTo>
                    <a:pt x="397901" y="120677"/>
                  </a:lnTo>
                  <a:lnTo>
                    <a:pt x="399750" y="119936"/>
                  </a:lnTo>
                  <a:lnTo>
                    <a:pt x="401846" y="120060"/>
                  </a:lnTo>
                  <a:lnTo>
                    <a:pt x="403326" y="119814"/>
                  </a:lnTo>
                  <a:lnTo>
                    <a:pt x="405299" y="118581"/>
                  </a:lnTo>
                  <a:lnTo>
                    <a:pt x="407518" y="117102"/>
                  </a:lnTo>
                  <a:lnTo>
                    <a:pt x="409737" y="116361"/>
                  </a:lnTo>
                  <a:lnTo>
                    <a:pt x="410724" y="115128"/>
                  </a:lnTo>
                  <a:lnTo>
                    <a:pt x="412080" y="113894"/>
                  </a:lnTo>
                  <a:lnTo>
                    <a:pt x="413314" y="112664"/>
                  </a:lnTo>
                  <a:lnTo>
                    <a:pt x="415040" y="111060"/>
                  </a:lnTo>
                  <a:lnTo>
                    <a:pt x="416396" y="109581"/>
                  </a:lnTo>
                  <a:lnTo>
                    <a:pt x="417999" y="108840"/>
                  </a:lnTo>
                  <a:lnTo>
                    <a:pt x="419232" y="108223"/>
                  </a:lnTo>
                  <a:lnTo>
                    <a:pt x="421204" y="106744"/>
                  </a:lnTo>
                  <a:lnTo>
                    <a:pt x="424657" y="105510"/>
                  </a:lnTo>
                  <a:lnTo>
                    <a:pt x="427740" y="106127"/>
                  </a:lnTo>
                  <a:lnTo>
                    <a:pt x="430822" y="105881"/>
                  </a:lnTo>
                  <a:lnTo>
                    <a:pt x="434152" y="104772"/>
                  </a:lnTo>
                  <a:lnTo>
                    <a:pt x="436618" y="102676"/>
                  </a:lnTo>
                  <a:lnTo>
                    <a:pt x="440716" y="97940"/>
                  </a:lnTo>
                  <a:lnTo>
                    <a:pt x="442277" y="96473"/>
                  </a:lnTo>
                  <a:lnTo>
                    <a:pt x="442976" y="95158"/>
                  </a:lnTo>
                  <a:lnTo>
                    <a:pt x="443156" y="94468"/>
                  </a:lnTo>
                  <a:lnTo>
                    <a:pt x="443360" y="93688"/>
                  </a:lnTo>
                  <a:lnTo>
                    <a:pt x="444423" y="91157"/>
                  </a:lnTo>
                  <a:lnTo>
                    <a:pt x="444423" y="88599"/>
                  </a:lnTo>
                  <a:lnTo>
                    <a:pt x="444263" y="86361"/>
                  </a:lnTo>
                  <a:lnTo>
                    <a:pt x="442984" y="84280"/>
                  </a:lnTo>
                  <a:lnTo>
                    <a:pt x="441705" y="82843"/>
                  </a:lnTo>
                  <a:lnTo>
                    <a:pt x="440266" y="82044"/>
                  </a:lnTo>
                  <a:lnTo>
                    <a:pt x="437868" y="81242"/>
                  </a:lnTo>
                  <a:lnTo>
                    <a:pt x="435296" y="81245"/>
                  </a:lnTo>
                  <a:lnTo>
                    <a:pt x="427380" y="81865"/>
                  </a:lnTo>
                  <a:lnTo>
                    <a:pt x="423692" y="81555"/>
                  </a:lnTo>
                  <a:lnTo>
                    <a:pt x="420552" y="80938"/>
                  </a:lnTo>
                  <a:lnTo>
                    <a:pt x="418826" y="80862"/>
                  </a:lnTo>
                  <a:lnTo>
                    <a:pt x="416473" y="80631"/>
                  </a:lnTo>
                  <a:lnTo>
                    <a:pt x="414903" y="80243"/>
                  </a:lnTo>
                  <a:lnTo>
                    <a:pt x="413013" y="78776"/>
                  </a:lnTo>
                  <a:lnTo>
                    <a:pt x="411890" y="73906"/>
                  </a:lnTo>
                  <a:lnTo>
                    <a:pt x="412114" y="71895"/>
                  </a:lnTo>
                  <a:lnTo>
                    <a:pt x="412962" y="69113"/>
                  </a:lnTo>
                  <a:lnTo>
                    <a:pt x="413186" y="66792"/>
                  </a:lnTo>
                  <a:lnTo>
                    <a:pt x="414195" y="64860"/>
                  </a:lnTo>
                  <a:lnTo>
                    <a:pt x="414650" y="61999"/>
                  </a:lnTo>
                  <a:lnTo>
                    <a:pt x="415187" y="59681"/>
                  </a:lnTo>
                  <a:lnTo>
                    <a:pt x="416018" y="53572"/>
                  </a:lnTo>
                  <a:lnTo>
                    <a:pt x="416550" y="50480"/>
                  </a:lnTo>
                  <a:lnTo>
                    <a:pt x="418571" y="47002"/>
                  </a:lnTo>
                  <a:lnTo>
                    <a:pt x="419501" y="44914"/>
                  </a:lnTo>
                  <a:lnTo>
                    <a:pt x="419802" y="42363"/>
                  </a:lnTo>
                  <a:lnTo>
                    <a:pt x="420106" y="40662"/>
                  </a:lnTo>
                  <a:lnTo>
                    <a:pt x="420090" y="37569"/>
                  </a:lnTo>
                  <a:lnTo>
                    <a:pt x="420079" y="35559"/>
                  </a:lnTo>
                  <a:lnTo>
                    <a:pt x="420926" y="32390"/>
                  </a:lnTo>
                  <a:lnTo>
                    <a:pt x="422014" y="30610"/>
                  </a:lnTo>
                  <a:lnTo>
                    <a:pt x="424430" y="27597"/>
                  </a:lnTo>
                  <a:lnTo>
                    <a:pt x="427084" y="25355"/>
                  </a:lnTo>
                  <a:lnTo>
                    <a:pt x="430916" y="23265"/>
                  </a:lnTo>
                  <a:lnTo>
                    <a:pt x="433808" y="21488"/>
                  </a:lnTo>
                  <a:lnTo>
                    <a:pt x="437793" y="18858"/>
                  </a:lnTo>
                  <a:lnTo>
                    <a:pt x="441240" y="18162"/>
                  </a:lnTo>
                  <a:lnTo>
                    <a:pt x="444607" y="17078"/>
                  </a:lnTo>
                  <a:lnTo>
                    <a:pt x="447738" y="16072"/>
                  </a:lnTo>
                  <a:lnTo>
                    <a:pt x="448195" y="15829"/>
                  </a:lnTo>
                  <a:lnTo>
                    <a:pt x="450012" y="14425"/>
                  </a:lnTo>
                  <a:lnTo>
                    <a:pt x="450841" y="13180"/>
                  </a:lnTo>
                  <a:lnTo>
                    <a:pt x="452637" y="12077"/>
                  </a:lnTo>
                  <a:lnTo>
                    <a:pt x="452913" y="10279"/>
                  </a:lnTo>
                  <a:lnTo>
                    <a:pt x="454432" y="8900"/>
                  </a:lnTo>
                  <a:lnTo>
                    <a:pt x="457056" y="8347"/>
                  </a:lnTo>
                  <a:lnTo>
                    <a:pt x="458161" y="7658"/>
                  </a:lnTo>
                  <a:lnTo>
                    <a:pt x="459819" y="6689"/>
                  </a:lnTo>
                  <a:lnTo>
                    <a:pt x="461614" y="5723"/>
                  </a:lnTo>
                  <a:lnTo>
                    <a:pt x="463134" y="5446"/>
                  </a:lnTo>
                  <a:lnTo>
                    <a:pt x="464377" y="5446"/>
                  </a:lnTo>
                  <a:lnTo>
                    <a:pt x="467001" y="5583"/>
                  </a:lnTo>
                  <a:lnTo>
                    <a:pt x="468797" y="5859"/>
                  </a:lnTo>
                  <a:lnTo>
                    <a:pt x="471835" y="6135"/>
                  </a:lnTo>
                  <a:lnTo>
                    <a:pt x="473907" y="5860"/>
                  </a:lnTo>
                  <a:lnTo>
                    <a:pt x="478741" y="5170"/>
                  </a:lnTo>
                  <a:lnTo>
                    <a:pt x="482487" y="3119"/>
                  </a:lnTo>
                  <a:lnTo>
                    <a:pt x="482609" y="3374"/>
                  </a:lnTo>
                  <a:lnTo>
                    <a:pt x="490502" y="941"/>
                  </a:lnTo>
                  <a:lnTo>
                    <a:pt x="492765" y="0"/>
                  </a:lnTo>
                  <a:lnTo>
                    <a:pt x="493897" y="0"/>
                  </a:lnTo>
                  <a:lnTo>
                    <a:pt x="495595" y="377"/>
                  </a:lnTo>
                  <a:lnTo>
                    <a:pt x="497104" y="1318"/>
                  </a:lnTo>
                  <a:lnTo>
                    <a:pt x="499367" y="2640"/>
                  </a:lnTo>
                  <a:lnTo>
                    <a:pt x="501253" y="3769"/>
                  </a:lnTo>
                  <a:lnTo>
                    <a:pt x="502951" y="4526"/>
                  </a:lnTo>
                  <a:lnTo>
                    <a:pt x="504460" y="4526"/>
                  </a:lnTo>
                  <a:lnTo>
                    <a:pt x="506346" y="3961"/>
                  </a:lnTo>
                  <a:lnTo>
                    <a:pt x="508232" y="3016"/>
                  </a:lnTo>
                  <a:lnTo>
                    <a:pt x="509552" y="2828"/>
                  </a:lnTo>
                  <a:lnTo>
                    <a:pt x="512382" y="3581"/>
                  </a:lnTo>
                  <a:lnTo>
                    <a:pt x="515400" y="3581"/>
                  </a:lnTo>
                  <a:lnTo>
                    <a:pt x="517474" y="3204"/>
                  </a:lnTo>
                  <a:lnTo>
                    <a:pt x="518606" y="4903"/>
                  </a:lnTo>
                  <a:lnTo>
                    <a:pt x="521058" y="5656"/>
                  </a:lnTo>
                  <a:lnTo>
                    <a:pt x="523128" y="6777"/>
                  </a:lnTo>
                  <a:lnTo>
                    <a:pt x="527215" y="5899"/>
                  </a:lnTo>
                  <a:lnTo>
                    <a:pt x="529256" y="5610"/>
                  </a:lnTo>
                  <a:lnTo>
                    <a:pt x="533048" y="5024"/>
                  </a:lnTo>
                  <a:lnTo>
                    <a:pt x="537131" y="6194"/>
                  </a:lnTo>
                  <a:lnTo>
                    <a:pt x="538298" y="8235"/>
                  </a:lnTo>
                  <a:lnTo>
                    <a:pt x="539465" y="11148"/>
                  </a:lnTo>
                  <a:lnTo>
                    <a:pt x="541506" y="13192"/>
                  </a:lnTo>
                  <a:lnTo>
                    <a:pt x="545988" y="14426"/>
                  </a:lnTo>
                  <a:lnTo>
                    <a:pt x="548214" y="13347"/>
                  </a:lnTo>
                  <a:lnTo>
                    <a:pt x="548656" y="14890"/>
                  </a:lnTo>
                  <a:lnTo>
                    <a:pt x="551552" y="16749"/>
                  </a:lnTo>
                  <a:lnTo>
                    <a:pt x="557446" y="21170"/>
                  </a:lnTo>
                  <a:lnTo>
                    <a:pt x="559472" y="23748"/>
                  </a:lnTo>
                  <a:lnTo>
                    <a:pt x="561682" y="27247"/>
                  </a:lnTo>
                  <a:lnTo>
                    <a:pt x="560761" y="33326"/>
                  </a:lnTo>
                  <a:lnTo>
                    <a:pt x="557446" y="37378"/>
                  </a:lnTo>
                  <a:lnTo>
                    <a:pt x="554131" y="41798"/>
                  </a:lnTo>
                  <a:lnTo>
                    <a:pt x="551921" y="44559"/>
                  </a:lnTo>
                  <a:lnTo>
                    <a:pt x="551494" y="47080"/>
                  </a:lnTo>
                  <a:lnTo>
                    <a:pt x="552109" y="49386"/>
                  </a:lnTo>
                  <a:lnTo>
                    <a:pt x="552570" y="53225"/>
                  </a:lnTo>
                  <a:lnTo>
                    <a:pt x="552109" y="55224"/>
                  </a:lnTo>
                  <a:lnTo>
                    <a:pt x="551955" y="58757"/>
                  </a:lnTo>
                  <a:lnTo>
                    <a:pt x="552109" y="61983"/>
                  </a:lnTo>
                  <a:lnTo>
                    <a:pt x="552878" y="64134"/>
                  </a:lnTo>
                  <a:lnTo>
                    <a:pt x="555028" y="66288"/>
                  </a:lnTo>
                  <a:lnTo>
                    <a:pt x="556258" y="67053"/>
                  </a:lnTo>
                  <a:lnTo>
                    <a:pt x="555796" y="73202"/>
                  </a:lnTo>
                  <a:lnTo>
                    <a:pt x="556258" y="73663"/>
                  </a:lnTo>
                  <a:lnTo>
                    <a:pt x="557026" y="74277"/>
                  </a:lnTo>
                  <a:lnTo>
                    <a:pt x="557794" y="75046"/>
                  </a:lnTo>
                  <a:lnTo>
                    <a:pt x="559023" y="75966"/>
                  </a:lnTo>
                  <a:lnTo>
                    <a:pt x="560406" y="76889"/>
                  </a:lnTo>
                  <a:lnTo>
                    <a:pt x="561328" y="77810"/>
                  </a:lnTo>
                  <a:lnTo>
                    <a:pt x="561174" y="78733"/>
                  </a:lnTo>
                  <a:lnTo>
                    <a:pt x="560252" y="79808"/>
                  </a:lnTo>
                  <a:lnTo>
                    <a:pt x="559484" y="83034"/>
                  </a:lnTo>
                  <a:lnTo>
                    <a:pt x="559792" y="85492"/>
                  </a:lnTo>
                  <a:lnTo>
                    <a:pt x="561789" y="85492"/>
                  </a:lnTo>
                  <a:lnTo>
                    <a:pt x="565016" y="83803"/>
                  </a:lnTo>
                  <a:lnTo>
                    <a:pt x="566092" y="85340"/>
                  </a:lnTo>
                  <a:lnTo>
                    <a:pt x="566706" y="88259"/>
                  </a:lnTo>
                  <a:lnTo>
                    <a:pt x="567320" y="91179"/>
                  </a:lnTo>
                  <a:lnTo>
                    <a:pt x="568243" y="93791"/>
                  </a:lnTo>
                  <a:lnTo>
                    <a:pt x="568703" y="96096"/>
                  </a:lnTo>
                  <a:lnTo>
                    <a:pt x="569011" y="98860"/>
                  </a:lnTo>
                  <a:lnTo>
                    <a:pt x="568703" y="101166"/>
                  </a:lnTo>
                  <a:lnTo>
                    <a:pt x="570240" y="102855"/>
                  </a:lnTo>
                  <a:lnTo>
                    <a:pt x="571526" y="103353"/>
                  </a:lnTo>
                  <a:lnTo>
                    <a:pt x="573210" y="105456"/>
                  </a:lnTo>
                  <a:lnTo>
                    <a:pt x="574388" y="110845"/>
                  </a:lnTo>
                  <a:lnTo>
                    <a:pt x="574696" y="114842"/>
                  </a:lnTo>
                  <a:lnTo>
                    <a:pt x="575316" y="119775"/>
                  </a:lnTo>
                  <a:lnTo>
                    <a:pt x="575736" y="123141"/>
                  </a:lnTo>
                  <a:lnTo>
                    <a:pt x="577922" y="124213"/>
                  </a:lnTo>
                  <a:lnTo>
                    <a:pt x="578537" y="126364"/>
                  </a:lnTo>
                  <a:lnTo>
                    <a:pt x="578383" y="128824"/>
                  </a:lnTo>
                  <a:lnTo>
                    <a:pt x="581303" y="131743"/>
                  </a:lnTo>
                  <a:lnTo>
                    <a:pt x="583915" y="132970"/>
                  </a:lnTo>
                  <a:lnTo>
                    <a:pt x="585452" y="131282"/>
                  </a:lnTo>
                  <a:lnTo>
                    <a:pt x="586835" y="130513"/>
                  </a:lnTo>
                  <a:lnTo>
                    <a:pt x="587603" y="131436"/>
                  </a:lnTo>
                  <a:lnTo>
                    <a:pt x="588064" y="133739"/>
                  </a:lnTo>
                  <a:lnTo>
                    <a:pt x="588832" y="135890"/>
                  </a:lnTo>
                  <a:lnTo>
                    <a:pt x="590983" y="136965"/>
                  </a:lnTo>
                  <a:lnTo>
                    <a:pt x="591598" y="138809"/>
                  </a:lnTo>
                  <a:lnTo>
                    <a:pt x="590983" y="141421"/>
                  </a:lnTo>
                  <a:lnTo>
                    <a:pt x="590368" y="144496"/>
                  </a:lnTo>
                  <a:lnTo>
                    <a:pt x="591598" y="146801"/>
                  </a:lnTo>
                  <a:lnTo>
                    <a:pt x="592922" y="148229"/>
                  </a:lnTo>
                  <a:lnTo>
                    <a:pt x="594296" y="151206"/>
                  </a:lnTo>
                  <a:lnTo>
                    <a:pt x="594754" y="154183"/>
                  </a:lnTo>
                  <a:lnTo>
                    <a:pt x="594983" y="157618"/>
                  </a:lnTo>
                  <a:lnTo>
                    <a:pt x="595212" y="161054"/>
                  </a:lnTo>
                  <a:lnTo>
                    <a:pt x="596815" y="164717"/>
                  </a:lnTo>
                  <a:lnTo>
                    <a:pt x="599106" y="167694"/>
                  </a:lnTo>
                  <a:lnTo>
                    <a:pt x="601167" y="168381"/>
                  </a:lnTo>
                  <a:lnTo>
                    <a:pt x="602770" y="168611"/>
                  </a:lnTo>
                  <a:lnTo>
                    <a:pt x="605288" y="169298"/>
                  </a:lnTo>
                  <a:lnTo>
                    <a:pt x="607808" y="172962"/>
                  </a:lnTo>
                  <a:lnTo>
                    <a:pt x="608266" y="175938"/>
                  </a:lnTo>
                  <a:lnTo>
                    <a:pt x="609411" y="179146"/>
                  </a:lnTo>
                  <a:lnTo>
                    <a:pt x="608953" y="181893"/>
                  </a:lnTo>
                  <a:lnTo>
                    <a:pt x="607808" y="185100"/>
                  </a:lnTo>
                  <a:lnTo>
                    <a:pt x="607579" y="187618"/>
                  </a:lnTo>
                  <a:lnTo>
                    <a:pt x="608724" y="190596"/>
                  </a:lnTo>
                  <a:lnTo>
                    <a:pt x="611014" y="192199"/>
                  </a:lnTo>
                  <a:lnTo>
                    <a:pt x="613533" y="193113"/>
                  </a:lnTo>
                  <a:lnTo>
                    <a:pt x="615594" y="194031"/>
                  </a:lnTo>
                  <a:lnTo>
                    <a:pt x="617197" y="195863"/>
                  </a:lnTo>
                  <a:lnTo>
                    <a:pt x="617197" y="198611"/>
                  </a:lnTo>
                  <a:lnTo>
                    <a:pt x="615365" y="202048"/>
                  </a:lnTo>
                  <a:lnTo>
                    <a:pt x="613075" y="205024"/>
                  </a:lnTo>
                  <a:lnTo>
                    <a:pt x="615365" y="208460"/>
                  </a:lnTo>
                  <a:lnTo>
                    <a:pt x="617426" y="211206"/>
                  </a:lnTo>
                  <a:lnTo>
                    <a:pt x="618800" y="212810"/>
                  </a:lnTo>
                  <a:lnTo>
                    <a:pt x="625899" y="216014"/>
                  </a:lnTo>
                  <a:lnTo>
                    <a:pt x="631926" y="217518"/>
                  </a:lnTo>
                  <a:lnTo>
                    <a:pt x="636164" y="219335"/>
                  </a:lnTo>
                  <a:lnTo>
                    <a:pt x="643087" y="222288"/>
                  </a:lnTo>
                  <a:lnTo>
                    <a:pt x="647691" y="226340"/>
                  </a:lnTo>
                  <a:lnTo>
                    <a:pt x="649902" y="229839"/>
                  </a:lnTo>
                  <a:lnTo>
                    <a:pt x="653401" y="233153"/>
                  </a:lnTo>
                  <a:lnTo>
                    <a:pt x="660558" y="236543"/>
                  </a:lnTo>
                  <a:lnTo>
                    <a:pt x="663567" y="239004"/>
                  </a:lnTo>
                  <a:lnTo>
                    <a:pt x="666713" y="240918"/>
                  </a:lnTo>
                  <a:lnTo>
                    <a:pt x="670542" y="244475"/>
                  </a:lnTo>
                  <a:lnTo>
                    <a:pt x="663962" y="252272"/>
                  </a:lnTo>
                  <a:lnTo>
                    <a:pt x="658855" y="257892"/>
                  </a:lnTo>
                  <a:lnTo>
                    <a:pt x="654258" y="260446"/>
                  </a:lnTo>
                  <a:lnTo>
                    <a:pt x="650683" y="264529"/>
                  </a:lnTo>
                  <a:lnTo>
                    <a:pt x="645064" y="269642"/>
                  </a:lnTo>
                  <a:lnTo>
                    <a:pt x="637581" y="272375"/>
                  </a:lnTo>
                  <a:lnTo>
                    <a:pt x="634572" y="274289"/>
                  </a:lnTo>
                  <a:lnTo>
                    <a:pt x="632521" y="274973"/>
                  </a:lnTo>
                  <a:lnTo>
                    <a:pt x="630879" y="276206"/>
                  </a:lnTo>
                  <a:lnTo>
                    <a:pt x="628965" y="277846"/>
                  </a:lnTo>
                  <a:lnTo>
                    <a:pt x="627871" y="279077"/>
                  </a:lnTo>
                  <a:lnTo>
                    <a:pt x="626503" y="279213"/>
                  </a:lnTo>
                  <a:lnTo>
                    <a:pt x="625682" y="280034"/>
                  </a:lnTo>
                  <a:lnTo>
                    <a:pt x="625135" y="280170"/>
                  </a:lnTo>
                  <a:lnTo>
                    <a:pt x="623904" y="281813"/>
                  </a:lnTo>
                  <a:lnTo>
                    <a:pt x="620896" y="285231"/>
                  </a:lnTo>
                  <a:lnTo>
                    <a:pt x="619117" y="286324"/>
                  </a:lnTo>
                  <a:lnTo>
                    <a:pt x="612375" y="295179"/>
                  </a:lnTo>
                  <a:lnTo>
                    <a:pt x="602671" y="300286"/>
                  </a:lnTo>
                  <a:lnTo>
                    <a:pt x="591944" y="300286"/>
                  </a:lnTo>
                  <a:lnTo>
                    <a:pt x="586326" y="296713"/>
                  </a:lnTo>
                  <a:lnTo>
                    <a:pt x="579998" y="292855"/>
                  </a:lnTo>
                  <a:lnTo>
                    <a:pt x="575240" y="291176"/>
                  </a:lnTo>
                  <a:lnTo>
                    <a:pt x="573000" y="290896"/>
                  </a:lnTo>
                  <a:lnTo>
                    <a:pt x="570060" y="289918"/>
                  </a:lnTo>
                  <a:lnTo>
                    <a:pt x="567541" y="288099"/>
                  </a:lnTo>
                  <a:lnTo>
                    <a:pt x="565022" y="286418"/>
                  </a:lnTo>
                  <a:lnTo>
                    <a:pt x="562083" y="284319"/>
                  </a:lnTo>
                  <a:lnTo>
                    <a:pt x="560403" y="282919"/>
                  </a:lnTo>
                  <a:lnTo>
                    <a:pt x="558303" y="280820"/>
                  </a:lnTo>
                  <a:lnTo>
                    <a:pt x="554525" y="279140"/>
                  </a:lnTo>
                  <a:lnTo>
                    <a:pt x="550604" y="278348"/>
                  </a:lnTo>
                  <a:lnTo>
                    <a:pt x="550035" y="278581"/>
                  </a:lnTo>
                  <a:lnTo>
                    <a:pt x="541373" y="275000"/>
                  </a:lnTo>
                  <a:lnTo>
                    <a:pt x="530443" y="273633"/>
                  </a:lnTo>
                  <a:lnTo>
                    <a:pt x="521790" y="273180"/>
                  </a:lnTo>
                  <a:lnTo>
                    <a:pt x="512226" y="273633"/>
                  </a:lnTo>
                  <a:lnTo>
                    <a:pt x="504028" y="274547"/>
                  </a:lnTo>
                  <a:lnTo>
                    <a:pt x="494920" y="280921"/>
                  </a:lnTo>
                  <a:lnTo>
                    <a:pt x="484445" y="284566"/>
                  </a:lnTo>
                  <a:lnTo>
                    <a:pt x="470327" y="284566"/>
                  </a:lnTo>
                  <a:lnTo>
                    <a:pt x="460764" y="286385"/>
                  </a:lnTo>
                  <a:lnTo>
                    <a:pt x="447101" y="289116"/>
                  </a:lnTo>
                  <a:lnTo>
                    <a:pt x="435261" y="292761"/>
                  </a:lnTo>
                  <a:lnTo>
                    <a:pt x="427063" y="295948"/>
                  </a:lnTo>
                  <a:lnTo>
                    <a:pt x="420687" y="299141"/>
                  </a:lnTo>
                  <a:lnTo>
                    <a:pt x="400648" y="309158"/>
                  </a:lnTo>
                  <a:lnTo>
                    <a:pt x="355858" y="320990"/>
                  </a:lnTo>
                  <a:lnTo>
                    <a:pt x="353426" y="320759"/>
                  </a:lnTo>
                  <a:lnTo>
                    <a:pt x="349270" y="320914"/>
                  </a:lnTo>
                  <a:lnTo>
                    <a:pt x="346217" y="321920"/>
                  </a:lnTo>
                  <a:lnTo>
                    <a:pt x="344180" y="322229"/>
                  </a:lnTo>
                  <a:lnTo>
                    <a:pt x="340338" y="322385"/>
                  </a:lnTo>
                  <a:lnTo>
                    <a:pt x="337988" y="322849"/>
                  </a:lnTo>
                  <a:lnTo>
                    <a:pt x="332511" y="325246"/>
                  </a:lnTo>
                  <a:lnTo>
                    <a:pt x="329456" y="325944"/>
                  </a:lnTo>
                  <a:lnTo>
                    <a:pt x="327420" y="326406"/>
                  </a:lnTo>
                  <a:lnTo>
                    <a:pt x="323737" y="326795"/>
                  </a:lnTo>
                  <a:lnTo>
                    <a:pt x="320367" y="327336"/>
                  </a:lnTo>
                  <a:lnTo>
                    <a:pt x="315193" y="327569"/>
                  </a:lnTo>
                  <a:lnTo>
                    <a:pt x="311821" y="327649"/>
                  </a:lnTo>
                  <a:lnTo>
                    <a:pt x="306337" y="328499"/>
                  </a:lnTo>
                  <a:lnTo>
                    <a:pt x="303748" y="328500"/>
                  </a:lnTo>
                  <a:lnTo>
                    <a:pt x="295518" y="329274"/>
                  </a:lnTo>
                  <a:lnTo>
                    <a:pt x="277565" y="330051"/>
                  </a:lnTo>
                  <a:lnTo>
                    <a:pt x="260842" y="326191"/>
                  </a:lnTo>
                  <a:lnTo>
                    <a:pt x="257384" y="324799"/>
                  </a:lnTo>
                  <a:lnTo>
                    <a:pt x="254716" y="324493"/>
                  </a:lnTo>
                  <a:lnTo>
                    <a:pt x="251732" y="323642"/>
                  </a:lnTo>
                  <a:lnTo>
                    <a:pt x="247963" y="322791"/>
                  </a:lnTo>
                  <a:lnTo>
                    <a:pt x="243089" y="320474"/>
                  </a:lnTo>
                  <a:lnTo>
                    <a:pt x="241752" y="319702"/>
                  </a:lnTo>
                  <a:lnTo>
                    <a:pt x="237747" y="318541"/>
                  </a:lnTo>
                  <a:lnTo>
                    <a:pt x="232880" y="317616"/>
                  </a:lnTo>
                  <a:lnTo>
                    <a:pt x="228801" y="317385"/>
                  </a:lnTo>
                  <a:lnTo>
                    <a:pt x="225665" y="317543"/>
                  </a:lnTo>
                  <a:lnTo>
                    <a:pt x="222606" y="317542"/>
                  </a:lnTo>
                  <a:lnTo>
                    <a:pt x="218136" y="317387"/>
                  </a:lnTo>
                  <a:lnTo>
                    <a:pt x="214607" y="317236"/>
                  </a:lnTo>
                  <a:lnTo>
                    <a:pt x="209431" y="317390"/>
                  </a:lnTo>
                  <a:lnTo>
                    <a:pt x="206062" y="317855"/>
                  </a:lnTo>
                  <a:lnTo>
                    <a:pt x="202924" y="317625"/>
                  </a:lnTo>
                  <a:lnTo>
                    <a:pt x="200335" y="317470"/>
                  </a:lnTo>
                  <a:lnTo>
                    <a:pt x="194214" y="316622"/>
                  </a:lnTo>
                  <a:lnTo>
                    <a:pt x="189430" y="316543"/>
                  </a:lnTo>
                  <a:lnTo>
                    <a:pt x="184883" y="316856"/>
                  </a:lnTo>
                  <a:lnTo>
                    <a:pt x="181905" y="317166"/>
                  </a:lnTo>
                  <a:lnTo>
                    <a:pt x="175635" y="317861"/>
                  </a:lnTo>
                  <a:lnTo>
                    <a:pt x="170306" y="318405"/>
                  </a:lnTo>
                  <a:lnTo>
                    <a:pt x="165604" y="319101"/>
                  </a:lnTo>
                  <a:lnTo>
                    <a:pt x="161060" y="319796"/>
                  </a:lnTo>
                  <a:lnTo>
                    <a:pt x="158159" y="319954"/>
                  </a:lnTo>
                  <a:lnTo>
                    <a:pt x="153770" y="320340"/>
                  </a:lnTo>
                  <a:lnTo>
                    <a:pt x="148127" y="320960"/>
                  </a:lnTo>
                  <a:lnTo>
                    <a:pt x="144912" y="320960"/>
                  </a:lnTo>
                  <a:lnTo>
                    <a:pt x="140599" y="321039"/>
                  </a:lnTo>
                  <a:lnTo>
                    <a:pt x="137383" y="320732"/>
                  </a:lnTo>
                  <a:lnTo>
                    <a:pt x="133380" y="320112"/>
                  </a:lnTo>
                  <a:lnTo>
                    <a:pt x="131330" y="319760"/>
                  </a:lnTo>
                  <a:lnTo>
                    <a:pt x="130240" y="319572"/>
                  </a:lnTo>
                  <a:lnTo>
                    <a:pt x="127650" y="318955"/>
                  </a:lnTo>
                  <a:lnTo>
                    <a:pt x="125134" y="317873"/>
                  </a:lnTo>
                  <a:lnTo>
                    <a:pt x="121278" y="315322"/>
                  </a:lnTo>
                  <a:lnTo>
                    <a:pt x="117268" y="313238"/>
                  </a:lnTo>
                  <a:lnTo>
                    <a:pt x="114907" y="311692"/>
                  </a:lnTo>
                  <a:lnTo>
                    <a:pt x="110345" y="308833"/>
                  </a:lnTo>
                  <a:lnTo>
                    <a:pt x="108689" y="307208"/>
                  </a:lnTo>
                  <a:lnTo>
                    <a:pt x="105925" y="303499"/>
                  </a:lnTo>
                  <a:lnTo>
                    <a:pt x="103876" y="301567"/>
                  </a:lnTo>
                  <a:lnTo>
                    <a:pt x="102066" y="300252"/>
                  </a:lnTo>
                  <a:lnTo>
                    <a:pt x="99386" y="297703"/>
                  </a:lnTo>
                  <a:lnTo>
                    <a:pt x="98034" y="294225"/>
                  </a:lnTo>
                  <a:lnTo>
                    <a:pt x="96841" y="290823"/>
                  </a:lnTo>
                  <a:lnTo>
                    <a:pt x="95250" y="286649"/>
                  </a:lnTo>
                  <a:lnTo>
                    <a:pt x="93897" y="282861"/>
                  </a:lnTo>
                  <a:lnTo>
                    <a:pt x="93483" y="278608"/>
                  </a:lnTo>
                  <a:lnTo>
                    <a:pt x="92364" y="274510"/>
                  </a:lnTo>
                  <a:lnTo>
                    <a:pt x="91963" y="272733"/>
                  </a:lnTo>
                  <a:lnTo>
                    <a:pt x="91083" y="269486"/>
                  </a:lnTo>
                  <a:lnTo>
                    <a:pt x="90670" y="265547"/>
                  </a:lnTo>
                  <a:lnTo>
                    <a:pt x="89640" y="263456"/>
                  </a:lnTo>
                  <a:lnTo>
                    <a:pt x="88370" y="260598"/>
                  </a:lnTo>
                  <a:lnTo>
                    <a:pt x="87178" y="257661"/>
                  </a:lnTo>
                  <a:lnTo>
                    <a:pt x="85128" y="255498"/>
                  </a:lnTo>
                  <a:lnTo>
                    <a:pt x="82053" y="252251"/>
                  </a:lnTo>
                  <a:lnTo>
                    <a:pt x="80241" y="250704"/>
                  </a:lnTo>
                  <a:lnTo>
                    <a:pt x="77250" y="248462"/>
                  </a:lnTo>
                  <a:lnTo>
                    <a:pt x="74180" y="246300"/>
                  </a:lnTo>
                  <a:lnTo>
                    <a:pt x="72292" y="245139"/>
                  </a:lnTo>
                  <a:lnTo>
                    <a:pt x="67896" y="244291"/>
                  </a:lnTo>
                  <a:lnTo>
                    <a:pt x="66563" y="244292"/>
                  </a:lnTo>
                  <a:lnTo>
                    <a:pt x="64135" y="244987"/>
                  </a:lnTo>
                  <a:lnTo>
                    <a:pt x="61792" y="246688"/>
                  </a:lnTo>
                  <a:lnTo>
                    <a:pt x="59208" y="247308"/>
                  </a:lnTo>
                  <a:lnTo>
                    <a:pt x="56708" y="249164"/>
                  </a:lnTo>
                  <a:lnTo>
                    <a:pt x="54442" y="250710"/>
                  </a:lnTo>
                  <a:lnTo>
                    <a:pt x="52019" y="252256"/>
                  </a:lnTo>
                  <a:lnTo>
                    <a:pt x="49908" y="253572"/>
                  </a:lnTo>
                  <a:lnTo>
                    <a:pt x="45128" y="254268"/>
                  </a:lnTo>
                  <a:lnTo>
                    <a:pt x="42780" y="255042"/>
                  </a:lnTo>
                  <a:lnTo>
                    <a:pt x="39097" y="255507"/>
                  </a:lnTo>
                  <a:lnTo>
                    <a:pt x="36431" y="255662"/>
                  </a:lnTo>
                  <a:lnTo>
                    <a:pt x="33608" y="255661"/>
                  </a:lnTo>
                  <a:lnTo>
                    <a:pt x="32039" y="255586"/>
                  </a:lnTo>
                  <a:lnTo>
                    <a:pt x="26709" y="256050"/>
                  </a:lnTo>
                  <a:lnTo>
                    <a:pt x="24433" y="255589"/>
                  </a:lnTo>
                  <a:lnTo>
                    <a:pt x="20588" y="255124"/>
                  </a:lnTo>
                  <a:lnTo>
                    <a:pt x="17917" y="254276"/>
                  </a:lnTo>
                  <a:lnTo>
                    <a:pt x="15720" y="253966"/>
                  </a:lnTo>
                  <a:lnTo>
                    <a:pt x="14151" y="253891"/>
                  </a:lnTo>
                  <a:lnTo>
                    <a:pt x="10697" y="253040"/>
                  </a:lnTo>
                  <a:lnTo>
                    <a:pt x="9594" y="252190"/>
                  </a:lnTo>
                  <a:lnTo>
                    <a:pt x="8260" y="251880"/>
                  </a:lnTo>
                  <a:lnTo>
                    <a:pt x="6848" y="251880"/>
                  </a:lnTo>
                  <a:lnTo>
                    <a:pt x="4889" y="252190"/>
                  </a:lnTo>
                  <a:lnTo>
                    <a:pt x="4367" y="252533"/>
                  </a:lnTo>
                  <a:lnTo>
                    <a:pt x="1564" y="248966"/>
                  </a:lnTo>
                  <a:lnTo>
                    <a:pt x="1252" y="247369"/>
                  </a:lnTo>
                  <a:lnTo>
                    <a:pt x="0" y="245382"/>
                  </a:lnTo>
                  <a:lnTo>
                    <a:pt x="0" y="240996"/>
                  </a:lnTo>
                  <a:lnTo>
                    <a:pt x="735" y="237582"/>
                  </a:lnTo>
                  <a:lnTo>
                    <a:pt x="1354" y="235957"/>
                  </a:lnTo>
                  <a:lnTo>
                    <a:pt x="2440" y="233715"/>
                  </a:lnTo>
                  <a:lnTo>
                    <a:pt x="3757" y="230777"/>
                  </a:lnTo>
                  <a:lnTo>
                    <a:pt x="4538" y="229926"/>
                  </a:lnTo>
                  <a:lnTo>
                    <a:pt x="6008" y="226293"/>
                  </a:lnTo>
                  <a:lnTo>
                    <a:pt x="7169" y="223277"/>
                  </a:lnTo>
                  <a:lnTo>
                    <a:pt x="8168" y="219568"/>
                  </a:lnTo>
                  <a:lnTo>
                    <a:pt x="8634" y="218562"/>
                  </a:lnTo>
                  <a:lnTo>
                    <a:pt x="9477" y="214695"/>
                  </a:lnTo>
                  <a:lnTo>
                    <a:pt x="10867" y="210677"/>
                  </a:lnTo>
                  <a:lnTo>
                    <a:pt x="13432" y="206424"/>
                  </a:lnTo>
                  <a:lnTo>
                    <a:pt x="14987" y="203794"/>
                  </a:lnTo>
                  <a:lnTo>
                    <a:pt x="16076" y="202092"/>
                  </a:lnTo>
                  <a:lnTo>
                    <a:pt x="18786" y="195367"/>
                  </a:lnTo>
                  <a:lnTo>
                    <a:pt x="21350" y="190883"/>
                  </a:lnTo>
                  <a:lnTo>
                    <a:pt x="21957" y="186940"/>
                  </a:lnTo>
                  <a:lnTo>
                    <a:pt x="22801" y="183538"/>
                  </a:lnTo>
                  <a:lnTo>
                    <a:pt x="23009" y="178204"/>
                  </a:lnTo>
                  <a:lnTo>
                    <a:pt x="23617" y="174492"/>
                  </a:lnTo>
                  <a:lnTo>
                    <a:pt x="23994" y="171555"/>
                  </a:lnTo>
                  <a:lnTo>
                    <a:pt x="24129" y="167460"/>
                  </a:lnTo>
                  <a:lnTo>
                    <a:pt x="24190" y="164213"/>
                  </a:lnTo>
                  <a:lnTo>
                    <a:pt x="24421" y="163283"/>
                  </a:lnTo>
                  <a:lnTo>
                    <a:pt x="23617" y="159419"/>
                  </a:lnTo>
                  <a:lnTo>
                    <a:pt x="21248" y="156327"/>
                  </a:lnTo>
                  <a:lnTo>
                    <a:pt x="19747" y="154316"/>
                  </a:lnTo>
                  <a:lnTo>
                    <a:pt x="18087" y="151767"/>
                  </a:lnTo>
                  <a:lnTo>
                    <a:pt x="15570" y="150297"/>
                  </a:lnTo>
                  <a:lnTo>
                    <a:pt x="15891" y="151959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" name="object 7">
              <a:extLst>
                <a:ext uri="{FF2B5EF4-FFF2-40B4-BE49-F238E27FC236}">
                  <a16:creationId xmlns:a16="http://schemas.microsoft.com/office/drawing/2014/main" id="{DA7317B1-3FAE-49E4-8DB6-69B69C56B856}"/>
                </a:ext>
              </a:extLst>
            </p:cNvPr>
            <p:cNvSpPr/>
            <p:nvPr/>
          </p:nvSpPr>
          <p:spPr>
            <a:xfrm>
              <a:off x="8547193" y="477152"/>
              <a:ext cx="468043" cy="293888"/>
            </a:xfrm>
            <a:custGeom>
              <a:avLst/>
              <a:gdLst/>
              <a:ahLst/>
              <a:cxnLst/>
              <a:rect l="l" t="t" r="r" b="b"/>
              <a:pathLst>
                <a:path w="724672" h="455027">
                  <a:moveTo>
                    <a:pt x="23759" y="16880"/>
                  </a:moveTo>
                  <a:lnTo>
                    <a:pt x="23899" y="15300"/>
                  </a:lnTo>
                  <a:lnTo>
                    <a:pt x="24540" y="13593"/>
                  </a:lnTo>
                  <a:lnTo>
                    <a:pt x="24872" y="11971"/>
                  </a:lnTo>
                  <a:lnTo>
                    <a:pt x="25437" y="10343"/>
                  </a:lnTo>
                  <a:lnTo>
                    <a:pt x="26236" y="9061"/>
                  </a:lnTo>
                  <a:lnTo>
                    <a:pt x="27030" y="7274"/>
                  </a:lnTo>
                  <a:lnTo>
                    <a:pt x="27756" y="6460"/>
                  </a:lnTo>
                  <a:lnTo>
                    <a:pt x="28174" y="5798"/>
                  </a:lnTo>
                  <a:lnTo>
                    <a:pt x="27823" y="5379"/>
                  </a:lnTo>
                  <a:lnTo>
                    <a:pt x="27312" y="4340"/>
                  </a:lnTo>
                  <a:lnTo>
                    <a:pt x="26687" y="3575"/>
                  </a:lnTo>
                  <a:lnTo>
                    <a:pt x="26876" y="3034"/>
                  </a:lnTo>
                  <a:lnTo>
                    <a:pt x="27139" y="2256"/>
                  </a:lnTo>
                  <a:lnTo>
                    <a:pt x="27135" y="1795"/>
                  </a:lnTo>
                  <a:lnTo>
                    <a:pt x="26423" y="1661"/>
                  </a:lnTo>
                  <a:lnTo>
                    <a:pt x="26102" y="0"/>
                  </a:lnTo>
                  <a:lnTo>
                    <a:pt x="28619" y="1470"/>
                  </a:lnTo>
                  <a:lnTo>
                    <a:pt x="30279" y="4018"/>
                  </a:lnTo>
                  <a:lnTo>
                    <a:pt x="31780" y="6029"/>
                  </a:lnTo>
                  <a:lnTo>
                    <a:pt x="34148" y="9121"/>
                  </a:lnTo>
                  <a:lnTo>
                    <a:pt x="34952" y="12986"/>
                  </a:lnTo>
                  <a:lnTo>
                    <a:pt x="34722" y="13915"/>
                  </a:lnTo>
                  <a:lnTo>
                    <a:pt x="34661" y="17163"/>
                  </a:lnTo>
                  <a:lnTo>
                    <a:pt x="34526" y="21257"/>
                  </a:lnTo>
                  <a:lnTo>
                    <a:pt x="34149" y="24194"/>
                  </a:lnTo>
                  <a:lnTo>
                    <a:pt x="33541" y="27906"/>
                  </a:lnTo>
                  <a:lnTo>
                    <a:pt x="33333" y="33240"/>
                  </a:lnTo>
                  <a:lnTo>
                    <a:pt x="32488" y="36643"/>
                  </a:lnTo>
                  <a:lnTo>
                    <a:pt x="31882" y="40586"/>
                  </a:lnTo>
                  <a:lnTo>
                    <a:pt x="29317" y="45069"/>
                  </a:lnTo>
                  <a:lnTo>
                    <a:pt x="26608" y="51794"/>
                  </a:lnTo>
                  <a:lnTo>
                    <a:pt x="25519" y="53496"/>
                  </a:lnTo>
                  <a:lnTo>
                    <a:pt x="23964" y="56127"/>
                  </a:lnTo>
                  <a:lnTo>
                    <a:pt x="21399" y="60379"/>
                  </a:lnTo>
                  <a:lnTo>
                    <a:pt x="20008" y="64398"/>
                  </a:lnTo>
                  <a:lnTo>
                    <a:pt x="19166" y="68265"/>
                  </a:lnTo>
                  <a:lnTo>
                    <a:pt x="18700" y="69271"/>
                  </a:lnTo>
                  <a:lnTo>
                    <a:pt x="17701" y="72980"/>
                  </a:lnTo>
                  <a:lnTo>
                    <a:pt x="16540" y="75996"/>
                  </a:lnTo>
                  <a:lnTo>
                    <a:pt x="15069" y="79629"/>
                  </a:lnTo>
                  <a:lnTo>
                    <a:pt x="14289" y="80479"/>
                  </a:lnTo>
                  <a:lnTo>
                    <a:pt x="12971" y="83417"/>
                  </a:lnTo>
                  <a:lnTo>
                    <a:pt x="11886" y="85659"/>
                  </a:lnTo>
                  <a:lnTo>
                    <a:pt x="11267" y="87284"/>
                  </a:lnTo>
                  <a:lnTo>
                    <a:pt x="10531" y="90698"/>
                  </a:lnTo>
                  <a:lnTo>
                    <a:pt x="10532" y="95085"/>
                  </a:lnTo>
                  <a:lnTo>
                    <a:pt x="11784" y="97071"/>
                  </a:lnTo>
                  <a:lnTo>
                    <a:pt x="12095" y="98669"/>
                  </a:lnTo>
                  <a:lnTo>
                    <a:pt x="14899" y="102236"/>
                  </a:lnTo>
                  <a:lnTo>
                    <a:pt x="15421" y="101892"/>
                  </a:lnTo>
                  <a:lnTo>
                    <a:pt x="17380" y="101582"/>
                  </a:lnTo>
                  <a:lnTo>
                    <a:pt x="18792" y="101582"/>
                  </a:lnTo>
                  <a:lnTo>
                    <a:pt x="20126" y="101892"/>
                  </a:lnTo>
                  <a:lnTo>
                    <a:pt x="21228" y="102742"/>
                  </a:lnTo>
                  <a:lnTo>
                    <a:pt x="24683" y="103593"/>
                  </a:lnTo>
                  <a:lnTo>
                    <a:pt x="26252" y="103669"/>
                  </a:lnTo>
                  <a:lnTo>
                    <a:pt x="28449" y="103979"/>
                  </a:lnTo>
                  <a:lnTo>
                    <a:pt x="31120" y="104827"/>
                  </a:lnTo>
                  <a:lnTo>
                    <a:pt x="34965" y="105291"/>
                  </a:lnTo>
                  <a:lnTo>
                    <a:pt x="37241" y="105753"/>
                  </a:lnTo>
                  <a:lnTo>
                    <a:pt x="42571" y="105288"/>
                  </a:lnTo>
                  <a:lnTo>
                    <a:pt x="44140" y="105364"/>
                  </a:lnTo>
                  <a:lnTo>
                    <a:pt x="46963" y="105364"/>
                  </a:lnTo>
                  <a:lnTo>
                    <a:pt x="49628" y="105209"/>
                  </a:lnTo>
                  <a:lnTo>
                    <a:pt x="53312" y="104745"/>
                  </a:lnTo>
                  <a:lnTo>
                    <a:pt x="55660" y="103970"/>
                  </a:lnTo>
                  <a:lnTo>
                    <a:pt x="60440" y="103275"/>
                  </a:lnTo>
                  <a:lnTo>
                    <a:pt x="62551" y="101959"/>
                  </a:lnTo>
                  <a:lnTo>
                    <a:pt x="64973" y="100413"/>
                  </a:lnTo>
                  <a:lnTo>
                    <a:pt x="67240" y="98866"/>
                  </a:lnTo>
                  <a:lnTo>
                    <a:pt x="69739" y="97011"/>
                  </a:lnTo>
                  <a:lnTo>
                    <a:pt x="72324" y="96391"/>
                  </a:lnTo>
                  <a:lnTo>
                    <a:pt x="74667" y="94690"/>
                  </a:lnTo>
                  <a:lnTo>
                    <a:pt x="77095" y="93994"/>
                  </a:lnTo>
                  <a:lnTo>
                    <a:pt x="78428" y="93994"/>
                  </a:lnTo>
                  <a:lnTo>
                    <a:pt x="82824" y="94842"/>
                  </a:lnTo>
                  <a:lnTo>
                    <a:pt x="84712" y="96002"/>
                  </a:lnTo>
                  <a:lnTo>
                    <a:pt x="87782" y="98165"/>
                  </a:lnTo>
                  <a:lnTo>
                    <a:pt x="90773" y="100407"/>
                  </a:lnTo>
                  <a:lnTo>
                    <a:pt x="92585" y="101953"/>
                  </a:lnTo>
                  <a:lnTo>
                    <a:pt x="95660" y="105200"/>
                  </a:lnTo>
                  <a:lnTo>
                    <a:pt x="97710" y="107363"/>
                  </a:lnTo>
                  <a:lnTo>
                    <a:pt x="98902" y="110300"/>
                  </a:lnTo>
                  <a:lnTo>
                    <a:pt x="100171" y="113159"/>
                  </a:lnTo>
                  <a:lnTo>
                    <a:pt x="101202" y="115249"/>
                  </a:lnTo>
                  <a:lnTo>
                    <a:pt x="101615" y="119189"/>
                  </a:lnTo>
                  <a:lnTo>
                    <a:pt x="102495" y="122436"/>
                  </a:lnTo>
                  <a:lnTo>
                    <a:pt x="102896" y="124213"/>
                  </a:lnTo>
                  <a:lnTo>
                    <a:pt x="104015" y="128311"/>
                  </a:lnTo>
                  <a:lnTo>
                    <a:pt x="104429" y="132564"/>
                  </a:lnTo>
                  <a:lnTo>
                    <a:pt x="105782" y="136351"/>
                  </a:lnTo>
                  <a:lnTo>
                    <a:pt x="107372" y="140525"/>
                  </a:lnTo>
                  <a:lnTo>
                    <a:pt x="108566" y="143928"/>
                  </a:lnTo>
                  <a:lnTo>
                    <a:pt x="109917" y="147405"/>
                  </a:lnTo>
                  <a:lnTo>
                    <a:pt x="112597" y="149954"/>
                  </a:lnTo>
                  <a:lnTo>
                    <a:pt x="114408" y="151270"/>
                  </a:lnTo>
                  <a:lnTo>
                    <a:pt x="116457" y="153201"/>
                  </a:lnTo>
                  <a:lnTo>
                    <a:pt x="119221" y="156911"/>
                  </a:lnTo>
                  <a:lnTo>
                    <a:pt x="120876" y="158535"/>
                  </a:lnTo>
                  <a:lnTo>
                    <a:pt x="125439" y="161394"/>
                  </a:lnTo>
                  <a:lnTo>
                    <a:pt x="127800" y="162940"/>
                  </a:lnTo>
                  <a:lnTo>
                    <a:pt x="131810" y="165024"/>
                  </a:lnTo>
                  <a:lnTo>
                    <a:pt x="135666" y="167576"/>
                  </a:lnTo>
                  <a:lnTo>
                    <a:pt x="138181" y="168657"/>
                  </a:lnTo>
                  <a:lnTo>
                    <a:pt x="140772" y="169274"/>
                  </a:lnTo>
                  <a:lnTo>
                    <a:pt x="141862" y="169462"/>
                  </a:lnTo>
                  <a:lnTo>
                    <a:pt x="143911" y="169815"/>
                  </a:lnTo>
                  <a:lnTo>
                    <a:pt x="147914" y="170434"/>
                  </a:lnTo>
                  <a:lnTo>
                    <a:pt x="151131" y="170741"/>
                  </a:lnTo>
                  <a:lnTo>
                    <a:pt x="155444" y="170662"/>
                  </a:lnTo>
                  <a:lnTo>
                    <a:pt x="158659" y="170662"/>
                  </a:lnTo>
                  <a:lnTo>
                    <a:pt x="164302" y="170043"/>
                  </a:lnTo>
                  <a:lnTo>
                    <a:pt x="168691" y="169656"/>
                  </a:lnTo>
                  <a:lnTo>
                    <a:pt x="171592" y="169499"/>
                  </a:lnTo>
                  <a:lnTo>
                    <a:pt x="176136" y="168803"/>
                  </a:lnTo>
                  <a:lnTo>
                    <a:pt x="180837" y="168108"/>
                  </a:lnTo>
                  <a:lnTo>
                    <a:pt x="186167" y="167564"/>
                  </a:lnTo>
                  <a:lnTo>
                    <a:pt x="192437" y="166868"/>
                  </a:lnTo>
                  <a:lnTo>
                    <a:pt x="195415" y="166558"/>
                  </a:lnTo>
                  <a:lnTo>
                    <a:pt x="199962" y="166245"/>
                  </a:lnTo>
                  <a:lnTo>
                    <a:pt x="204746" y="166324"/>
                  </a:lnTo>
                  <a:lnTo>
                    <a:pt x="210867" y="167172"/>
                  </a:lnTo>
                  <a:lnTo>
                    <a:pt x="213456" y="167327"/>
                  </a:lnTo>
                  <a:lnTo>
                    <a:pt x="216594" y="167558"/>
                  </a:lnTo>
                  <a:lnTo>
                    <a:pt x="219963" y="167093"/>
                  </a:lnTo>
                  <a:lnTo>
                    <a:pt x="225138" y="166938"/>
                  </a:lnTo>
                  <a:lnTo>
                    <a:pt x="228668" y="167090"/>
                  </a:lnTo>
                  <a:lnTo>
                    <a:pt x="233138" y="167245"/>
                  </a:lnTo>
                  <a:lnTo>
                    <a:pt x="236197" y="167245"/>
                  </a:lnTo>
                  <a:lnTo>
                    <a:pt x="239333" y="167087"/>
                  </a:lnTo>
                  <a:lnTo>
                    <a:pt x="243412" y="167318"/>
                  </a:lnTo>
                  <a:lnTo>
                    <a:pt x="248279" y="168244"/>
                  </a:lnTo>
                  <a:lnTo>
                    <a:pt x="252284" y="169405"/>
                  </a:lnTo>
                  <a:lnTo>
                    <a:pt x="253621" y="170176"/>
                  </a:lnTo>
                  <a:lnTo>
                    <a:pt x="258495" y="172494"/>
                  </a:lnTo>
                  <a:lnTo>
                    <a:pt x="262263" y="173344"/>
                  </a:lnTo>
                  <a:lnTo>
                    <a:pt x="265248" y="174195"/>
                  </a:lnTo>
                  <a:lnTo>
                    <a:pt x="267916" y="174501"/>
                  </a:lnTo>
                  <a:lnTo>
                    <a:pt x="271374" y="175893"/>
                  </a:lnTo>
                  <a:lnTo>
                    <a:pt x="288097" y="179754"/>
                  </a:lnTo>
                  <a:lnTo>
                    <a:pt x="306050" y="178976"/>
                  </a:lnTo>
                  <a:lnTo>
                    <a:pt x="314280" y="178202"/>
                  </a:lnTo>
                  <a:lnTo>
                    <a:pt x="316868" y="178201"/>
                  </a:lnTo>
                  <a:lnTo>
                    <a:pt x="322353" y="177351"/>
                  </a:lnTo>
                  <a:lnTo>
                    <a:pt x="325725" y="177272"/>
                  </a:lnTo>
                  <a:lnTo>
                    <a:pt x="330899" y="177038"/>
                  </a:lnTo>
                  <a:lnTo>
                    <a:pt x="334268" y="176498"/>
                  </a:lnTo>
                  <a:lnTo>
                    <a:pt x="337952" y="176109"/>
                  </a:lnTo>
                  <a:lnTo>
                    <a:pt x="339988" y="175647"/>
                  </a:lnTo>
                  <a:lnTo>
                    <a:pt x="343043" y="174948"/>
                  </a:lnTo>
                  <a:lnTo>
                    <a:pt x="348520" y="172552"/>
                  </a:lnTo>
                  <a:lnTo>
                    <a:pt x="350870" y="172087"/>
                  </a:lnTo>
                  <a:lnTo>
                    <a:pt x="354712" y="171932"/>
                  </a:lnTo>
                  <a:lnTo>
                    <a:pt x="356749" y="171622"/>
                  </a:lnTo>
                  <a:lnTo>
                    <a:pt x="359802" y="170617"/>
                  </a:lnTo>
                  <a:lnTo>
                    <a:pt x="363957" y="170462"/>
                  </a:lnTo>
                  <a:lnTo>
                    <a:pt x="366389" y="170693"/>
                  </a:lnTo>
                  <a:lnTo>
                    <a:pt x="411180" y="158861"/>
                  </a:lnTo>
                  <a:lnTo>
                    <a:pt x="431219" y="148843"/>
                  </a:lnTo>
                  <a:lnTo>
                    <a:pt x="437595" y="145650"/>
                  </a:lnTo>
                  <a:lnTo>
                    <a:pt x="445792" y="142464"/>
                  </a:lnTo>
                  <a:lnTo>
                    <a:pt x="457633" y="138818"/>
                  </a:lnTo>
                  <a:lnTo>
                    <a:pt x="471295" y="136087"/>
                  </a:lnTo>
                  <a:lnTo>
                    <a:pt x="480859" y="134268"/>
                  </a:lnTo>
                  <a:lnTo>
                    <a:pt x="494977" y="134268"/>
                  </a:lnTo>
                  <a:lnTo>
                    <a:pt x="505452" y="130623"/>
                  </a:lnTo>
                  <a:lnTo>
                    <a:pt x="514560" y="124250"/>
                  </a:lnTo>
                  <a:lnTo>
                    <a:pt x="522758" y="123336"/>
                  </a:lnTo>
                  <a:lnTo>
                    <a:pt x="532322" y="122883"/>
                  </a:lnTo>
                  <a:lnTo>
                    <a:pt x="540974" y="123335"/>
                  </a:lnTo>
                  <a:lnTo>
                    <a:pt x="551905" y="124702"/>
                  </a:lnTo>
                  <a:lnTo>
                    <a:pt x="560567" y="128284"/>
                  </a:lnTo>
                  <a:lnTo>
                    <a:pt x="561136" y="128050"/>
                  </a:lnTo>
                  <a:lnTo>
                    <a:pt x="565056" y="128843"/>
                  </a:lnTo>
                  <a:lnTo>
                    <a:pt x="568835" y="130523"/>
                  </a:lnTo>
                  <a:lnTo>
                    <a:pt x="570935" y="132622"/>
                  </a:lnTo>
                  <a:lnTo>
                    <a:pt x="572615" y="134022"/>
                  </a:lnTo>
                  <a:lnTo>
                    <a:pt x="575554" y="136121"/>
                  </a:lnTo>
                  <a:lnTo>
                    <a:pt x="578073" y="137801"/>
                  </a:lnTo>
                  <a:lnTo>
                    <a:pt x="580592" y="139620"/>
                  </a:lnTo>
                  <a:lnTo>
                    <a:pt x="583532" y="140598"/>
                  </a:lnTo>
                  <a:lnTo>
                    <a:pt x="585771" y="140878"/>
                  </a:lnTo>
                  <a:lnTo>
                    <a:pt x="590530" y="142558"/>
                  </a:lnTo>
                  <a:lnTo>
                    <a:pt x="596858" y="146416"/>
                  </a:lnTo>
                  <a:lnTo>
                    <a:pt x="602476" y="149988"/>
                  </a:lnTo>
                  <a:lnTo>
                    <a:pt x="613202" y="149988"/>
                  </a:lnTo>
                  <a:lnTo>
                    <a:pt x="622907" y="144882"/>
                  </a:lnTo>
                  <a:lnTo>
                    <a:pt x="629649" y="136027"/>
                  </a:lnTo>
                  <a:lnTo>
                    <a:pt x="631427" y="134933"/>
                  </a:lnTo>
                  <a:lnTo>
                    <a:pt x="634436" y="131516"/>
                  </a:lnTo>
                  <a:lnTo>
                    <a:pt x="635667" y="129873"/>
                  </a:lnTo>
                  <a:lnTo>
                    <a:pt x="636214" y="129736"/>
                  </a:lnTo>
                  <a:lnTo>
                    <a:pt x="637035" y="128915"/>
                  </a:lnTo>
                  <a:lnTo>
                    <a:pt x="638402" y="128779"/>
                  </a:lnTo>
                  <a:lnTo>
                    <a:pt x="639497" y="127548"/>
                  </a:lnTo>
                  <a:lnTo>
                    <a:pt x="641411" y="125908"/>
                  </a:lnTo>
                  <a:lnTo>
                    <a:pt x="643053" y="124675"/>
                  </a:lnTo>
                  <a:lnTo>
                    <a:pt x="645104" y="123991"/>
                  </a:lnTo>
                  <a:lnTo>
                    <a:pt x="648113" y="122078"/>
                  </a:lnTo>
                  <a:lnTo>
                    <a:pt x="655596" y="119344"/>
                  </a:lnTo>
                  <a:lnTo>
                    <a:pt x="661214" y="114232"/>
                  </a:lnTo>
                  <a:lnTo>
                    <a:pt x="664789" y="110149"/>
                  </a:lnTo>
                  <a:lnTo>
                    <a:pt x="669387" y="107594"/>
                  </a:lnTo>
                  <a:lnTo>
                    <a:pt x="674494" y="101974"/>
                  </a:lnTo>
                  <a:lnTo>
                    <a:pt x="681074" y="94177"/>
                  </a:lnTo>
                  <a:lnTo>
                    <a:pt x="682579" y="97051"/>
                  </a:lnTo>
                  <a:lnTo>
                    <a:pt x="683673" y="98554"/>
                  </a:lnTo>
                  <a:lnTo>
                    <a:pt x="684357" y="99648"/>
                  </a:lnTo>
                  <a:lnTo>
                    <a:pt x="684903" y="100058"/>
                  </a:lnTo>
                  <a:lnTo>
                    <a:pt x="684220" y="101835"/>
                  </a:lnTo>
                  <a:lnTo>
                    <a:pt x="684493" y="103068"/>
                  </a:lnTo>
                  <a:lnTo>
                    <a:pt x="685998" y="104298"/>
                  </a:lnTo>
                  <a:lnTo>
                    <a:pt x="686955" y="105529"/>
                  </a:lnTo>
                  <a:lnTo>
                    <a:pt x="687913" y="106485"/>
                  </a:lnTo>
                  <a:lnTo>
                    <a:pt x="689007" y="107442"/>
                  </a:lnTo>
                  <a:lnTo>
                    <a:pt x="690511" y="108129"/>
                  </a:lnTo>
                  <a:lnTo>
                    <a:pt x="691879" y="109086"/>
                  </a:lnTo>
                  <a:lnTo>
                    <a:pt x="692836" y="110043"/>
                  </a:lnTo>
                  <a:lnTo>
                    <a:pt x="693794" y="111136"/>
                  </a:lnTo>
                  <a:lnTo>
                    <a:pt x="694204" y="112093"/>
                  </a:lnTo>
                  <a:lnTo>
                    <a:pt x="694751" y="113050"/>
                  </a:lnTo>
                  <a:lnTo>
                    <a:pt x="697486" y="114146"/>
                  </a:lnTo>
                  <a:lnTo>
                    <a:pt x="698717" y="117427"/>
                  </a:lnTo>
                  <a:lnTo>
                    <a:pt x="699811" y="119891"/>
                  </a:lnTo>
                  <a:lnTo>
                    <a:pt x="700359" y="121668"/>
                  </a:lnTo>
                  <a:lnTo>
                    <a:pt x="700496" y="124949"/>
                  </a:lnTo>
                  <a:lnTo>
                    <a:pt x="700222" y="129189"/>
                  </a:lnTo>
                  <a:lnTo>
                    <a:pt x="706214" y="138163"/>
                  </a:lnTo>
                  <a:lnTo>
                    <a:pt x="709060" y="142476"/>
                  </a:lnTo>
                  <a:lnTo>
                    <a:pt x="713630" y="142284"/>
                  </a:lnTo>
                  <a:lnTo>
                    <a:pt x="715343" y="142284"/>
                  </a:lnTo>
                  <a:lnTo>
                    <a:pt x="718008" y="142856"/>
                  </a:lnTo>
                  <a:lnTo>
                    <a:pt x="719531" y="142856"/>
                  </a:lnTo>
                  <a:lnTo>
                    <a:pt x="720674" y="143809"/>
                  </a:lnTo>
                  <a:lnTo>
                    <a:pt x="721054" y="145331"/>
                  </a:lnTo>
                  <a:lnTo>
                    <a:pt x="721816" y="146665"/>
                  </a:lnTo>
                  <a:lnTo>
                    <a:pt x="723149" y="148187"/>
                  </a:lnTo>
                  <a:lnTo>
                    <a:pt x="724100" y="151233"/>
                  </a:lnTo>
                  <a:lnTo>
                    <a:pt x="724672" y="152947"/>
                  </a:lnTo>
                  <a:lnTo>
                    <a:pt x="723149" y="154471"/>
                  </a:lnTo>
                  <a:lnTo>
                    <a:pt x="722262" y="157466"/>
                  </a:lnTo>
                  <a:lnTo>
                    <a:pt x="722971" y="158163"/>
                  </a:lnTo>
                  <a:lnTo>
                    <a:pt x="723133" y="159168"/>
                  </a:lnTo>
                  <a:lnTo>
                    <a:pt x="723148" y="162106"/>
                  </a:lnTo>
                  <a:lnTo>
                    <a:pt x="723320" y="164888"/>
                  </a:lnTo>
                  <a:lnTo>
                    <a:pt x="722941" y="167363"/>
                  </a:lnTo>
                  <a:lnTo>
                    <a:pt x="722400" y="168985"/>
                  </a:lnTo>
                  <a:lnTo>
                    <a:pt x="722020" y="171228"/>
                  </a:lnTo>
                  <a:lnTo>
                    <a:pt x="721721" y="173934"/>
                  </a:lnTo>
                  <a:lnTo>
                    <a:pt x="722044" y="175790"/>
                  </a:lnTo>
                  <a:lnTo>
                    <a:pt x="720720" y="177643"/>
                  </a:lnTo>
                  <a:lnTo>
                    <a:pt x="718933" y="180814"/>
                  </a:lnTo>
                  <a:lnTo>
                    <a:pt x="716593" y="183211"/>
                  </a:lnTo>
                  <a:lnTo>
                    <a:pt x="714331" y="185453"/>
                  </a:lnTo>
                  <a:lnTo>
                    <a:pt x="712614" y="186999"/>
                  </a:lnTo>
                  <a:lnTo>
                    <a:pt x="712372" y="188254"/>
                  </a:lnTo>
                  <a:lnTo>
                    <a:pt x="710817" y="188314"/>
                  </a:lnTo>
                  <a:lnTo>
                    <a:pt x="707682" y="188703"/>
                  </a:lnTo>
                  <a:lnTo>
                    <a:pt x="705802" y="189089"/>
                  </a:lnTo>
                  <a:lnTo>
                    <a:pt x="702667" y="189399"/>
                  </a:lnTo>
                  <a:lnTo>
                    <a:pt x="699682" y="191139"/>
                  </a:lnTo>
                  <a:lnTo>
                    <a:pt x="695692" y="190143"/>
                  </a:lnTo>
                  <a:lnTo>
                    <a:pt x="692035" y="188147"/>
                  </a:lnTo>
                  <a:lnTo>
                    <a:pt x="689043" y="184821"/>
                  </a:lnTo>
                  <a:lnTo>
                    <a:pt x="687048" y="182828"/>
                  </a:lnTo>
                  <a:lnTo>
                    <a:pt x="683723" y="182494"/>
                  </a:lnTo>
                  <a:lnTo>
                    <a:pt x="679402" y="182828"/>
                  </a:lnTo>
                  <a:lnTo>
                    <a:pt x="676409" y="183824"/>
                  </a:lnTo>
                  <a:lnTo>
                    <a:pt x="673417" y="185486"/>
                  </a:lnTo>
                  <a:lnTo>
                    <a:pt x="671423" y="187479"/>
                  </a:lnTo>
                  <a:lnTo>
                    <a:pt x="669760" y="188812"/>
                  </a:lnTo>
                  <a:lnTo>
                    <a:pt x="667100" y="191804"/>
                  </a:lnTo>
                  <a:lnTo>
                    <a:pt x="665771" y="193463"/>
                  </a:lnTo>
                  <a:lnTo>
                    <a:pt x="662113" y="196127"/>
                  </a:lnTo>
                  <a:lnTo>
                    <a:pt x="660451" y="196789"/>
                  </a:lnTo>
                  <a:lnTo>
                    <a:pt x="657459" y="198451"/>
                  </a:lnTo>
                  <a:lnTo>
                    <a:pt x="654467" y="200116"/>
                  </a:lnTo>
                  <a:lnTo>
                    <a:pt x="650193" y="202090"/>
                  </a:lnTo>
                  <a:lnTo>
                    <a:pt x="647143" y="203712"/>
                  </a:lnTo>
                  <a:lnTo>
                    <a:pt x="645657" y="204487"/>
                  </a:lnTo>
                  <a:lnTo>
                    <a:pt x="642999" y="206033"/>
                  </a:lnTo>
                  <a:lnTo>
                    <a:pt x="641360" y="207503"/>
                  </a:lnTo>
                  <a:lnTo>
                    <a:pt x="640487" y="208187"/>
                  </a:lnTo>
                  <a:lnTo>
                    <a:pt x="639485" y="208974"/>
                  </a:lnTo>
                  <a:lnTo>
                    <a:pt x="637453" y="210134"/>
                  </a:lnTo>
                  <a:lnTo>
                    <a:pt x="636280" y="210830"/>
                  </a:lnTo>
                  <a:lnTo>
                    <a:pt x="632991" y="211601"/>
                  </a:lnTo>
                  <a:lnTo>
                    <a:pt x="629532" y="211416"/>
                  </a:lnTo>
                  <a:lnTo>
                    <a:pt x="626872" y="207761"/>
                  </a:lnTo>
                  <a:lnTo>
                    <a:pt x="625875" y="203438"/>
                  </a:lnTo>
                  <a:lnTo>
                    <a:pt x="623547" y="199447"/>
                  </a:lnTo>
                  <a:lnTo>
                    <a:pt x="620223" y="194463"/>
                  </a:lnTo>
                  <a:lnTo>
                    <a:pt x="619226" y="191139"/>
                  </a:lnTo>
                  <a:lnTo>
                    <a:pt x="615901" y="187151"/>
                  </a:lnTo>
                  <a:lnTo>
                    <a:pt x="612909" y="185155"/>
                  </a:lnTo>
                  <a:lnTo>
                    <a:pt x="607922" y="183824"/>
                  </a:lnTo>
                  <a:lnTo>
                    <a:pt x="602602" y="182163"/>
                  </a:lnTo>
                  <a:lnTo>
                    <a:pt x="599942" y="181829"/>
                  </a:lnTo>
                  <a:lnTo>
                    <a:pt x="594955" y="182163"/>
                  </a:lnTo>
                  <a:lnTo>
                    <a:pt x="589636" y="184159"/>
                  </a:lnTo>
                  <a:lnTo>
                    <a:pt x="585979" y="185820"/>
                  </a:lnTo>
                  <a:lnTo>
                    <a:pt x="581657" y="187813"/>
                  </a:lnTo>
                  <a:lnTo>
                    <a:pt x="577335" y="189809"/>
                  </a:lnTo>
                  <a:lnTo>
                    <a:pt x="571254" y="192601"/>
                  </a:lnTo>
                  <a:lnTo>
                    <a:pt x="569929" y="194147"/>
                  </a:lnTo>
                  <a:lnTo>
                    <a:pt x="565943" y="196619"/>
                  </a:lnTo>
                  <a:lnTo>
                    <a:pt x="562352" y="199714"/>
                  </a:lnTo>
                  <a:lnTo>
                    <a:pt x="560008" y="201492"/>
                  </a:lnTo>
                  <a:lnTo>
                    <a:pt x="557117" y="203348"/>
                  </a:lnTo>
                  <a:lnTo>
                    <a:pt x="553448" y="206519"/>
                  </a:lnTo>
                  <a:lnTo>
                    <a:pt x="550950" y="208606"/>
                  </a:lnTo>
                  <a:lnTo>
                    <a:pt x="548293" y="210462"/>
                  </a:lnTo>
                  <a:lnTo>
                    <a:pt x="545015" y="213478"/>
                  </a:lnTo>
                  <a:lnTo>
                    <a:pt x="541260" y="215180"/>
                  </a:lnTo>
                  <a:lnTo>
                    <a:pt x="537426" y="216959"/>
                  </a:lnTo>
                  <a:lnTo>
                    <a:pt x="533827" y="218506"/>
                  </a:lnTo>
                  <a:lnTo>
                    <a:pt x="530464" y="220052"/>
                  </a:lnTo>
                  <a:lnTo>
                    <a:pt x="527257" y="221598"/>
                  </a:lnTo>
                  <a:lnTo>
                    <a:pt x="523104" y="222218"/>
                  </a:lnTo>
                  <a:lnTo>
                    <a:pt x="519893" y="223071"/>
                  </a:lnTo>
                  <a:lnTo>
                    <a:pt x="516681" y="223533"/>
                  </a:lnTo>
                  <a:lnTo>
                    <a:pt x="514249" y="223536"/>
                  </a:lnTo>
                  <a:lnTo>
                    <a:pt x="512133" y="223691"/>
                  </a:lnTo>
                  <a:lnTo>
                    <a:pt x="509940" y="224307"/>
                  </a:lnTo>
                  <a:lnTo>
                    <a:pt x="507825" y="224772"/>
                  </a:lnTo>
                  <a:lnTo>
                    <a:pt x="505477" y="225623"/>
                  </a:lnTo>
                  <a:lnTo>
                    <a:pt x="502343" y="226088"/>
                  </a:lnTo>
                  <a:lnTo>
                    <a:pt x="500466" y="227017"/>
                  </a:lnTo>
                  <a:lnTo>
                    <a:pt x="498197" y="228023"/>
                  </a:lnTo>
                  <a:lnTo>
                    <a:pt x="492946" y="230532"/>
                  </a:lnTo>
                  <a:lnTo>
                    <a:pt x="487351" y="233515"/>
                  </a:lnTo>
                  <a:lnTo>
                    <a:pt x="481756" y="234818"/>
                  </a:lnTo>
                  <a:lnTo>
                    <a:pt x="475789" y="235006"/>
                  </a:lnTo>
                  <a:lnTo>
                    <a:pt x="467583" y="235006"/>
                  </a:lnTo>
                  <a:lnTo>
                    <a:pt x="461988" y="234074"/>
                  </a:lnTo>
                  <a:lnTo>
                    <a:pt x="456952" y="232582"/>
                  </a:lnTo>
                  <a:lnTo>
                    <a:pt x="450798" y="231276"/>
                  </a:lnTo>
                  <a:lnTo>
                    <a:pt x="445576" y="231090"/>
                  </a:lnTo>
                  <a:lnTo>
                    <a:pt x="439235" y="232208"/>
                  </a:lnTo>
                  <a:lnTo>
                    <a:pt x="434573" y="234259"/>
                  </a:lnTo>
                  <a:lnTo>
                    <a:pt x="431215" y="237057"/>
                  </a:lnTo>
                  <a:lnTo>
                    <a:pt x="428045" y="239295"/>
                  </a:lnTo>
                  <a:lnTo>
                    <a:pt x="426180" y="240972"/>
                  </a:lnTo>
                  <a:lnTo>
                    <a:pt x="421331" y="244147"/>
                  </a:lnTo>
                  <a:lnTo>
                    <a:pt x="417788" y="247126"/>
                  </a:lnTo>
                  <a:lnTo>
                    <a:pt x="412760" y="250462"/>
                  </a:lnTo>
                  <a:lnTo>
                    <a:pt x="408534" y="252163"/>
                  </a:lnTo>
                  <a:lnTo>
                    <a:pt x="403285" y="253169"/>
                  </a:lnTo>
                  <a:lnTo>
                    <a:pt x="399680" y="253557"/>
                  </a:lnTo>
                  <a:lnTo>
                    <a:pt x="396703" y="254253"/>
                  </a:lnTo>
                  <a:lnTo>
                    <a:pt x="391766" y="254797"/>
                  </a:lnTo>
                  <a:lnTo>
                    <a:pt x="388630" y="254951"/>
                  </a:lnTo>
                  <a:lnTo>
                    <a:pt x="385025" y="255261"/>
                  </a:lnTo>
                  <a:lnTo>
                    <a:pt x="381109" y="256188"/>
                  </a:lnTo>
                  <a:lnTo>
                    <a:pt x="376259" y="258509"/>
                  </a:lnTo>
                  <a:lnTo>
                    <a:pt x="372189" y="259979"/>
                  </a:lnTo>
                  <a:lnTo>
                    <a:pt x="369535" y="262376"/>
                  </a:lnTo>
                  <a:lnTo>
                    <a:pt x="366251" y="264310"/>
                  </a:lnTo>
                  <a:lnTo>
                    <a:pt x="357106" y="269955"/>
                  </a:lnTo>
                  <a:lnTo>
                    <a:pt x="351012" y="274286"/>
                  </a:lnTo>
                  <a:lnTo>
                    <a:pt x="347022" y="276142"/>
                  </a:lnTo>
                  <a:lnTo>
                    <a:pt x="343666" y="279158"/>
                  </a:lnTo>
                  <a:lnTo>
                    <a:pt x="340505" y="281224"/>
                  </a:lnTo>
                  <a:lnTo>
                    <a:pt x="339290" y="282020"/>
                  </a:lnTo>
                  <a:lnTo>
                    <a:pt x="336243" y="284338"/>
                  </a:lnTo>
                  <a:lnTo>
                    <a:pt x="332963" y="286890"/>
                  </a:lnTo>
                  <a:lnTo>
                    <a:pt x="331322" y="287895"/>
                  </a:lnTo>
                  <a:lnTo>
                    <a:pt x="327727" y="290216"/>
                  </a:lnTo>
                  <a:lnTo>
                    <a:pt x="325384" y="291996"/>
                  </a:lnTo>
                  <a:lnTo>
                    <a:pt x="322334" y="293773"/>
                  </a:lnTo>
                  <a:lnTo>
                    <a:pt x="318814" y="295553"/>
                  </a:lnTo>
                  <a:lnTo>
                    <a:pt x="315063" y="297795"/>
                  </a:lnTo>
                  <a:lnTo>
                    <a:pt x="311229" y="299496"/>
                  </a:lnTo>
                  <a:lnTo>
                    <a:pt x="304198" y="304524"/>
                  </a:lnTo>
                  <a:lnTo>
                    <a:pt x="301004" y="308621"/>
                  </a:lnTo>
                  <a:lnTo>
                    <a:pt x="295780" y="314420"/>
                  </a:lnTo>
                  <a:lnTo>
                    <a:pt x="293366" y="317512"/>
                  </a:lnTo>
                  <a:lnTo>
                    <a:pt x="290800" y="321765"/>
                  </a:lnTo>
                  <a:lnTo>
                    <a:pt x="288621" y="325091"/>
                  </a:lnTo>
                  <a:lnTo>
                    <a:pt x="285813" y="327798"/>
                  </a:lnTo>
                  <a:lnTo>
                    <a:pt x="282455" y="330580"/>
                  </a:lnTo>
                  <a:lnTo>
                    <a:pt x="280010" y="330851"/>
                  </a:lnTo>
                  <a:lnTo>
                    <a:pt x="278678" y="331349"/>
                  </a:lnTo>
                  <a:lnTo>
                    <a:pt x="275514" y="332846"/>
                  </a:lnTo>
                  <a:lnTo>
                    <a:pt x="273683" y="333347"/>
                  </a:lnTo>
                  <a:lnTo>
                    <a:pt x="271852" y="334013"/>
                  </a:lnTo>
                  <a:lnTo>
                    <a:pt x="268855" y="335012"/>
                  </a:lnTo>
                  <a:lnTo>
                    <a:pt x="267024" y="336510"/>
                  </a:lnTo>
                  <a:lnTo>
                    <a:pt x="265691" y="339675"/>
                  </a:lnTo>
                  <a:lnTo>
                    <a:pt x="262861" y="341507"/>
                  </a:lnTo>
                  <a:lnTo>
                    <a:pt x="260863" y="342172"/>
                  </a:lnTo>
                  <a:lnTo>
                    <a:pt x="259531" y="341340"/>
                  </a:lnTo>
                  <a:lnTo>
                    <a:pt x="258699" y="339675"/>
                  </a:lnTo>
                  <a:lnTo>
                    <a:pt x="257700" y="338342"/>
                  </a:lnTo>
                  <a:lnTo>
                    <a:pt x="255868" y="337342"/>
                  </a:lnTo>
                  <a:lnTo>
                    <a:pt x="254702" y="337175"/>
                  </a:lnTo>
                  <a:lnTo>
                    <a:pt x="252871" y="337175"/>
                  </a:lnTo>
                  <a:lnTo>
                    <a:pt x="250032" y="338706"/>
                  </a:lnTo>
                  <a:lnTo>
                    <a:pt x="247137" y="339942"/>
                  </a:lnTo>
                  <a:lnTo>
                    <a:pt x="245046" y="341005"/>
                  </a:lnTo>
                  <a:lnTo>
                    <a:pt x="242518" y="341413"/>
                  </a:lnTo>
                  <a:lnTo>
                    <a:pt x="237742" y="342883"/>
                  </a:lnTo>
                  <a:lnTo>
                    <a:pt x="233751" y="344353"/>
                  </a:lnTo>
                  <a:lnTo>
                    <a:pt x="230074" y="345978"/>
                  </a:lnTo>
                  <a:lnTo>
                    <a:pt x="226083" y="347679"/>
                  </a:lnTo>
                  <a:lnTo>
                    <a:pt x="220685" y="350076"/>
                  </a:lnTo>
                  <a:lnTo>
                    <a:pt x="215909" y="351622"/>
                  </a:lnTo>
                  <a:lnTo>
                    <a:pt x="212702" y="353171"/>
                  </a:lnTo>
                  <a:lnTo>
                    <a:pt x="208088" y="355568"/>
                  </a:lnTo>
                  <a:lnTo>
                    <a:pt x="200505" y="360055"/>
                  </a:lnTo>
                  <a:lnTo>
                    <a:pt x="197063" y="361756"/>
                  </a:lnTo>
                  <a:lnTo>
                    <a:pt x="191038" y="364076"/>
                  </a:lnTo>
                  <a:lnTo>
                    <a:pt x="185795" y="366318"/>
                  </a:lnTo>
                  <a:lnTo>
                    <a:pt x="181415" y="368484"/>
                  </a:lnTo>
                  <a:lnTo>
                    <a:pt x="170148" y="373357"/>
                  </a:lnTo>
                  <a:lnTo>
                    <a:pt x="149672" y="386659"/>
                  </a:lnTo>
                  <a:lnTo>
                    <a:pt x="145836" y="387974"/>
                  </a:lnTo>
                  <a:lnTo>
                    <a:pt x="143181" y="390061"/>
                  </a:lnTo>
                  <a:lnTo>
                    <a:pt x="140992" y="391376"/>
                  </a:lnTo>
                  <a:lnTo>
                    <a:pt x="137869" y="393928"/>
                  </a:lnTo>
                  <a:lnTo>
                    <a:pt x="135134" y="395784"/>
                  </a:lnTo>
                  <a:lnTo>
                    <a:pt x="131227" y="398569"/>
                  </a:lnTo>
                  <a:lnTo>
                    <a:pt x="128727" y="400270"/>
                  </a:lnTo>
                  <a:lnTo>
                    <a:pt x="126381" y="401583"/>
                  </a:lnTo>
                  <a:lnTo>
                    <a:pt x="123486" y="402743"/>
                  </a:lnTo>
                  <a:lnTo>
                    <a:pt x="122702" y="402743"/>
                  </a:lnTo>
                  <a:lnTo>
                    <a:pt x="120355" y="403827"/>
                  </a:lnTo>
                  <a:lnTo>
                    <a:pt x="119258" y="404059"/>
                  </a:lnTo>
                  <a:lnTo>
                    <a:pt x="117262" y="402610"/>
                  </a:lnTo>
                  <a:lnTo>
                    <a:pt x="116262" y="400890"/>
                  </a:lnTo>
                  <a:lnTo>
                    <a:pt x="114753" y="397336"/>
                  </a:lnTo>
                  <a:lnTo>
                    <a:pt x="113912" y="386358"/>
                  </a:lnTo>
                  <a:lnTo>
                    <a:pt x="114437" y="381950"/>
                  </a:lnTo>
                  <a:lnTo>
                    <a:pt x="113963" y="381178"/>
                  </a:lnTo>
                  <a:lnTo>
                    <a:pt x="113403" y="379092"/>
                  </a:lnTo>
                  <a:lnTo>
                    <a:pt x="112771" y="378086"/>
                  </a:lnTo>
                  <a:lnTo>
                    <a:pt x="112295" y="377081"/>
                  </a:lnTo>
                  <a:lnTo>
                    <a:pt x="111507" y="376464"/>
                  </a:lnTo>
                  <a:lnTo>
                    <a:pt x="110249" y="375769"/>
                  </a:lnTo>
                  <a:lnTo>
                    <a:pt x="109073" y="375845"/>
                  </a:lnTo>
                  <a:lnTo>
                    <a:pt x="107980" y="376619"/>
                  </a:lnTo>
                  <a:lnTo>
                    <a:pt x="105636" y="378475"/>
                  </a:lnTo>
                  <a:lnTo>
                    <a:pt x="104233" y="380021"/>
                  </a:lnTo>
                  <a:lnTo>
                    <a:pt x="102126" y="382032"/>
                  </a:lnTo>
                  <a:lnTo>
                    <a:pt x="99478" y="385589"/>
                  </a:lnTo>
                  <a:lnTo>
                    <a:pt x="97924" y="388372"/>
                  </a:lnTo>
                  <a:lnTo>
                    <a:pt x="96764" y="391385"/>
                  </a:lnTo>
                  <a:lnTo>
                    <a:pt x="94504" y="393937"/>
                  </a:lnTo>
                  <a:lnTo>
                    <a:pt x="90676" y="396723"/>
                  </a:lnTo>
                  <a:lnTo>
                    <a:pt x="86146" y="400356"/>
                  </a:lnTo>
                  <a:lnTo>
                    <a:pt x="83254" y="402212"/>
                  </a:lnTo>
                  <a:lnTo>
                    <a:pt x="81768" y="402986"/>
                  </a:lnTo>
                  <a:lnTo>
                    <a:pt x="79191" y="404918"/>
                  </a:lnTo>
                  <a:lnTo>
                    <a:pt x="75980" y="405772"/>
                  </a:lnTo>
                  <a:lnTo>
                    <a:pt x="73706" y="405927"/>
                  </a:lnTo>
                  <a:lnTo>
                    <a:pt x="71515" y="406698"/>
                  </a:lnTo>
                  <a:lnTo>
                    <a:pt x="69564" y="408478"/>
                  </a:lnTo>
                  <a:lnTo>
                    <a:pt x="67854" y="411416"/>
                  </a:lnTo>
                  <a:lnTo>
                    <a:pt x="65229" y="414870"/>
                  </a:lnTo>
                  <a:lnTo>
                    <a:pt x="64751" y="417260"/>
                  </a:lnTo>
                  <a:lnTo>
                    <a:pt x="66664" y="419651"/>
                  </a:lnTo>
                  <a:lnTo>
                    <a:pt x="68100" y="422044"/>
                  </a:lnTo>
                  <a:lnTo>
                    <a:pt x="69295" y="423958"/>
                  </a:lnTo>
                  <a:lnTo>
                    <a:pt x="69773" y="427306"/>
                  </a:lnTo>
                  <a:lnTo>
                    <a:pt x="70469" y="431515"/>
                  </a:lnTo>
                  <a:lnTo>
                    <a:pt x="67382" y="437111"/>
                  </a:lnTo>
                  <a:lnTo>
                    <a:pt x="65946" y="440699"/>
                  </a:lnTo>
                  <a:lnTo>
                    <a:pt x="63794" y="443569"/>
                  </a:lnTo>
                  <a:lnTo>
                    <a:pt x="61881" y="446917"/>
                  </a:lnTo>
                  <a:lnTo>
                    <a:pt x="58506" y="455027"/>
                  </a:lnTo>
                  <a:lnTo>
                    <a:pt x="58317" y="454353"/>
                  </a:lnTo>
                  <a:lnTo>
                    <a:pt x="57768" y="453740"/>
                  </a:lnTo>
                  <a:lnTo>
                    <a:pt x="57870" y="452847"/>
                  </a:lnTo>
                  <a:lnTo>
                    <a:pt x="58051" y="452032"/>
                  </a:lnTo>
                  <a:lnTo>
                    <a:pt x="57616" y="451376"/>
                  </a:lnTo>
                  <a:lnTo>
                    <a:pt x="57450" y="450605"/>
                  </a:lnTo>
                  <a:lnTo>
                    <a:pt x="57440" y="449912"/>
                  </a:lnTo>
                  <a:lnTo>
                    <a:pt x="57006" y="449299"/>
                  </a:lnTo>
                  <a:lnTo>
                    <a:pt x="57695" y="448940"/>
                  </a:lnTo>
                  <a:lnTo>
                    <a:pt x="57875" y="448083"/>
                  </a:lnTo>
                  <a:lnTo>
                    <a:pt x="57594" y="447311"/>
                  </a:lnTo>
                  <a:lnTo>
                    <a:pt x="57659" y="446498"/>
                  </a:lnTo>
                  <a:lnTo>
                    <a:pt x="58189" y="445872"/>
                  </a:lnTo>
                  <a:lnTo>
                    <a:pt x="58252" y="444942"/>
                  </a:lnTo>
                  <a:lnTo>
                    <a:pt x="58009" y="444171"/>
                  </a:lnTo>
                  <a:lnTo>
                    <a:pt x="57532" y="443211"/>
                  </a:lnTo>
                  <a:lnTo>
                    <a:pt x="57983" y="442391"/>
                  </a:lnTo>
                  <a:lnTo>
                    <a:pt x="58046" y="441498"/>
                  </a:lnTo>
                  <a:lnTo>
                    <a:pt x="58149" y="440647"/>
                  </a:lnTo>
                  <a:lnTo>
                    <a:pt x="58336" y="440258"/>
                  </a:lnTo>
                  <a:lnTo>
                    <a:pt x="58403" y="439639"/>
                  </a:lnTo>
                  <a:lnTo>
                    <a:pt x="58702" y="438976"/>
                  </a:lnTo>
                  <a:lnTo>
                    <a:pt x="59468" y="438618"/>
                  </a:lnTo>
                  <a:lnTo>
                    <a:pt x="60227" y="437755"/>
                  </a:lnTo>
                  <a:lnTo>
                    <a:pt x="60447" y="436977"/>
                  </a:lnTo>
                  <a:lnTo>
                    <a:pt x="60393" y="435969"/>
                  </a:lnTo>
                  <a:lnTo>
                    <a:pt x="60420" y="435198"/>
                  </a:lnTo>
                  <a:lnTo>
                    <a:pt x="60561" y="434268"/>
                  </a:lnTo>
                  <a:lnTo>
                    <a:pt x="60703" y="433412"/>
                  </a:lnTo>
                  <a:lnTo>
                    <a:pt x="60078" y="432992"/>
                  </a:lnTo>
                  <a:lnTo>
                    <a:pt x="60103" y="432062"/>
                  </a:lnTo>
                  <a:lnTo>
                    <a:pt x="60398" y="431206"/>
                  </a:lnTo>
                  <a:lnTo>
                    <a:pt x="61316" y="430617"/>
                  </a:lnTo>
                  <a:lnTo>
                    <a:pt x="61994" y="429481"/>
                  </a:lnTo>
                  <a:lnTo>
                    <a:pt x="61900" y="428442"/>
                  </a:lnTo>
                  <a:lnTo>
                    <a:pt x="61577" y="427475"/>
                  </a:lnTo>
                  <a:lnTo>
                    <a:pt x="61220" y="426820"/>
                  </a:lnTo>
                  <a:lnTo>
                    <a:pt x="60549" y="425866"/>
                  </a:lnTo>
                  <a:lnTo>
                    <a:pt x="59998" y="425094"/>
                  </a:lnTo>
                  <a:lnTo>
                    <a:pt x="59289" y="424140"/>
                  </a:lnTo>
                  <a:lnTo>
                    <a:pt x="58777" y="423527"/>
                  </a:lnTo>
                  <a:lnTo>
                    <a:pt x="58112" y="422877"/>
                  </a:lnTo>
                  <a:lnTo>
                    <a:pt x="57370" y="422306"/>
                  </a:lnTo>
                  <a:lnTo>
                    <a:pt x="56549" y="421619"/>
                  </a:lnTo>
                  <a:lnTo>
                    <a:pt x="56037" y="420926"/>
                  </a:lnTo>
                  <a:lnTo>
                    <a:pt x="55448" y="420276"/>
                  </a:lnTo>
                  <a:lnTo>
                    <a:pt x="54710" y="419942"/>
                  </a:lnTo>
                  <a:lnTo>
                    <a:pt x="54737" y="419165"/>
                  </a:lnTo>
                  <a:lnTo>
                    <a:pt x="54842" y="418430"/>
                  </a:lnTo>
                  <a:lnTo>
                    <a:pt x="55179" y="417768"/>
                  </a:lnTo>
                  <a:lnTo>
                    <a:pt x="55166" y="416953"/>
                  </a:lnTo>
                  <a:lnTo>
                    <a:pt x="54776" y="416570"/>
                  </a:lnTo>
                  <a:lnTo>
                    <a:pt x="54110" y="416000"/>
                  </a:lnTo>
                  <a:lnTo>
                    <a:pt x="53406" y="415349"/>
                  </a:lnTo>
                  <a:lnTo>
                    <a:pt x="52583" y="414511"/>
                  </a:lnTo>
                  <a:lnTo>
                    <a:pt x="51994" y="413861"/>
                  </a:lnTo>
                  <a:lnTo>
                    <a:pt x="51635" y="413126"/>
                  </a:lnTo>
                  <a:lnTo>
                    <a:pt x="51854" y="412232"/>
                  </a:lnTo>
                  <a:lnTo>
                    <a:pt x="51725" y="411425"/>
                  </a:lnTo>
                  <a:lnTo>
                    <a:pt x="51252" y="410732"/>
                  </a:lnTo>
                  <a:lnTo>
                    <a:pt x="51356" y="409918"/>
                  </a:lnTo>
                  <a:lnTo>
                    <a:pt x="51651" y="409025"/>
                  </a:lnTo>
                  <a:lnTo>
                    <a:pt x="52063" y="408247"/>
                  </a:lnTo>
                  <a:lnTo>
                    <a:pt x="52791" y="407846"/>
                  </a:lnTo>
                  <a:lnTo>
                    <a:pt x="53397" y="407105"/>
                  </a:lnTo>
                  <a:lnTo>
                    <a:pt x="53304" y="406060"/>
                  </a:lnTo>
                  <a:lnTo>
                    <a:pt x="52713" y="405252"/>
                  </a:lnTo>
                  <a:lnTo>
                    <a:pt x="52238" y="404450"/>
                  </a:lnTo>
                  <a:lnTo>
                    <a:pt x="52843" y="403624"/>
                  </a:lnTo>
                  <a:lnTo>
                    <a:pt x="52716" y="402895"/>
                  </a:lnTo>
                  <a:lnTo>
                    <a:pt x="52591" y="402275"/>
                  </a:lnTo>
                  <a:lnTo>
                    <a:pt x="53238" y="401686"/>
                  </a:lnTo>
                  <a:lnTo>
                    <a:pt x="53072" y="400951"/>
                  </a:lnTo>
                  <a:lnTo>
                    <a:pt x="52652" y="400033"/>
                  </a:lnTo>
                  <a:lnTo>
                    <a:pt x="52483" y="399669"/>
                  </a:lnTo>
                  <a:lnTo>
                    <a:pt x="52203" y="398982"/>
                  </a:lnTo>
                  <a:lnTo>
                    <a:pt x="51978" y="398041"/>
                  </a:lnTo>
                  <a:lnTo>
                    <a:pt x="51741" y="397099"/>
                  </a:lnTo>
                  <a:lnTo>
                    <a:pt x="50889" y="396880"/>
                  </a:lnTo>
                  <a:lnTo>
                    <a:pt x="50605" y="396030"/>
                  </a:lnTo>
                  <a:lnTo>
                    <a:pt x="50785" y="395173"/>
                  </a:lnTo>
                  <a:lnTo>
                    <a:pt x="50734" y="394323"/>
                  </a:lnTo>
                  <a:lnTo>
                    <a:pt x="49958" y="394061"/>
                  </a:lnTo>
                  <a:lnTo>
                    <a:pt x="49943" y="393095"/>
                  </a:lnTo>
                  <a:lnTo>
                    <a:pt x="49697" y="392093"/>
                  </a:lnTo>
                  <a:lnTo>
                    <a:pt x="48919" y="391716"/>
                  </a:lnTo>
                  <a:lnTo>
                    <a:pt x="48484" y="390987"/>
                  </a:lnTo>
                  <a:lnTo>
                    <a:pt x="48277" y="390057"/>
                  </a:lnTo>
                  <a:lnTo>
                    <a:pt x="47877" y="389177"/>
                  </a:lnTo>
                  <a:lnTo>
                    <a:pt x="47717" y="388752"/>
                  </a:lnTo>
                  <a:lnTo>
                    <a:pt x="47166" y="388102"/>
                  </a:lnTo>
                  <a:lnTo>
                    <a:pt x="46694" y="387488"/>
                  </a:lnTo>
                  <a:lnTo>
                    <a:pt x="45907" y="386412"/>
                  </a:lnTo>
                  <a:lnTo>
                    <a:pt x="45738" y="385447"/>
                  </a:lnTo>
                  <a:lnTo>
                    <a:pt x="45570" y="384596"/>
                  </a:lnTo>
                  <a:lnTo>
                    <a:pt x="44796" y="384456"/>
                  </a:lnTo>
                  <a:lnTo>
                    <a:pt x="44012" y="383648"/>
                  </a:lnTo>
                  <a:lnTo>
                    <a:pt x="43883" y="382804"/>
                  </a:lnTo>
                  <a:lnTo>
                    <a:pt x="43488" y="382148"/>
                  </a:lnTo>
                  <a:lnTo>
                    <a:pt x="42938" y="381497"/>
                  </a:lnTo>
                  <a:lnTo>
                    <a:pt x="42925" y="380647"/>
                  </a:lnTo>
                  <a:lnTo>
                    <a:pt x="43337" y="379790"/>
                  </a:lnTo>
                  <a:lnTo>
                    <a:pt x="43784" y="378812"/>
                  </a:lnTo>
                  <a:lnTo>
                    <a:pt x="43804" y="377537"/>
                  </a:lnTo>
                  <a:lnTo>
                    <a:pt x="43676" y="376722"/>
                  </a:lnTo>
                  <a:lnTo>
                    <a:pt x="43432" y="375951"/>
                  </a:lnTo>
                  <a:lnTo>
                    <a:pt x="43192" y="375337"/>
                  </a:lnTo>
                  <a:lnTo>
                    <a:pt x="42912" y="374681"/>
                  </a:lnTo>
                  <a:lnTo>
                    <a:pt x="42670" y="374031"/>
                  </a:lnTo>
                  <a:lnTo>
                    <a:pt x="42159" y="373338"/>
                  </a:lnTo>
                  <a:lnTo>
                    <a:pt x="41725" y="372725"/>
                  </a:lnTo>
                  <a:lnTo>
                    <a:pt x="40784" y="371771"/>
                  </a:lnTo>
                  <a:lnTo>
                    <a:pt x="40004" y="371200"/>
                  </a:lnTo>
                  <a:lnTo>
                    <a:pt x="39225" y="370744"/>
                  </a:lnTo>
                  <a:lnTo>
                    <a:pt x="38674" y="370015"/>
                  </a:lnTo>
                  <a:lnTo>
                    <a:pt x="38393" y="369286"/>
                  </a:lnTo>
                  <a:lnTo>
                    <a:pt x="38339" y="368320"/>
                  </a:lnTo>
                  <a:lnTo>
                    <a:pt x="38329" y="367622"/>
                  </a:lnTo>
                  <a:lnTo>
                    <a:pt x="38124" y="366850"/>
                  </a:lnTo>
                  <a:lnTo>
                    <a:pt x="37805" y="366157"/>
                  </a:lnTo>
                  <a:lnTo>
                    <a:pt x="37518" y="365076"/>
                  </a:lnTo>
                  <a:lnTo>
                    <a:pt x="37504" y="364110"/>
                  </a:lnTo>
                  <a:lnTo>
                    <a:pt x="37379" y="363490"/>
                  </a:lnTo>
                  <a:lnTo>
                    <a:pt x="37057" y="362646"/>
                  </a:lnTo>
                  <a:lnTo>
                    <a:pt x="36464" y="361685"/>
                  </a:lnTo>
                  <a:lnTo>
                    <a:pt x="35759" y="360993"/>
                  </a:lnTo>
                  <a:lnTo>
                    <a:pt x="34857" y="360076"/>
                  </a:lnTo>
                  <a:lnTo>
                    <a:pt x="34266" y="359274"/>
                  </a:lnTo>
                  <a:lnTo>
                    <a:pt x="34020" y="358272"/>
                  </a:lnTo>
                  <a:lnTo>
                    <a:pt x="33936" y="357804"/>
                  </a:lnTo>
                  <a:lnTo>
                    <a:pt x="33926" y="357148"/>
                  </a:lnTo>
                  <a:lnTo>
                    <a:pt x="33834" y="356497"/>
                  </a:lnTo>
                  <a:lnTo>
                    <a:pt x="34311" y="355410"/>
                  </a:lnTo>
                  <a:lnTo>
                    <a:pt x="34437" y="354638"/>
                  </a:lnTo>
                  <a:lnTo>
                    <a:pt x="34338" y="353854"/>
                  </a:lnTo>
                  <a:lnTo>
                    <a:pt x="34216" y="353430"/>
                  </a:lnTo>
                  <a:lnTo>
                    <a:pt x="34012" y="352658"/>
                  </a:lnTo>
                  <a:lnTo>
                    <a:pt x="33653" y="351850"/>
                  </a:lnTo>
                  <a:lnTo>
                    <a:pt x="33251" y="350847"/>
                  </a:lnTo>
                  <a:lnTo>
                    <a:pt x="32697" y="349961"/>
                  </a:lnTo>
                  <a:lnTo>
                    <a:pt x="32262" y="349195"/>
                  </a:lnTo>
                  <a:lnTo>
                    <a:pt x="31939" y="348308"/>
                  </a:lnTo>
                  <a:lnTo>
                    <a:pt x="31610" y="347670"/>
                  </a:lnTo>
                  <a:lnTo>
                    <a:pt x="30730" y="347087"/>
                  </a:lnTo>
                  <a:lnTo>
                    <a:pt x="30598" y="346351"/>
                  </a:lnTo>
                  <a:lnTo>
                    <a:pt x="30624" y="345580"/>
                  </a:lnTo>
                  <a:lnTo>
                    <a:pt x="29885" y="345124"/>
                  </a:lnTo>
                  <a:lnTo>
                    <a:pt x="29601" y="344237"/>
                  </a:lnTo>
                  <a:lnTo>
                    <a:pt x="29585" y="343193"/>
                  </a:lnTo>
                  <a:lnTo>
                    <a:pt x="29617" y="342767"/>
                  </a:lnTo>
                  <a:lnTo>
                    <a:pt x="29723" y="342069"/>
                  </a:lnTo>
                  <a:lnTo>
                    <a:pt x="29713" y="341406"/>
                  </a:lnTo>
                  <a:lnTo>
                    <a:pt x="30010" y="340629"/>
                  </a:lnTo>
                  <a:lnTo>
                    <a:pt x="30230" y="339851"/>
                  </a:lnTo>
                  <a:lnTo>
                    <a:pt x="30567" y="339189"/>
                  </a:lnTo>
                  <a:lnTo>
                    <a:pt x="30794" y="338879"/>
                  </a:lnTo>
                  <a:lnTo>
                    <a:pt x="31170" y="338210"/>
                  </a:lnTo>
                  <a:lnTo>
                    <a:pt x="31880" y="337427"/>
                  </a:lnTo>
                  <a:lnTo>
                    <a:pt x="32420" y="336710"/>
                  </a:lnTo>
                  <a:lnTo>
                    <a:pt x="32530" y="335811"/>
                  </a:lnTo>
                  <a:lnTo>
                    <a:pt x="32062" y="334894"/>
                  </a:lnTo>
                  <a:lnTo>
                    <a:pt x="31605" y="334231"/>
                  </a:lnTo>
                  <a:lnTo>
                    <a:pt x="31130" y="332883"/>
                  </a:lnTo>
                  <a:lnTo>
                    <a:pt x="31047" y="332226"/>
                  </a:lnTo>
                  <a:lnTo>
                    <a:pt x="31618" y="331412"/>
                  </a:lnTo>
                  <a:lnTo>
                    <a:pt x="32417" y="330130"/>
                  </a:lnTo>
                  <a:lnTo>
                    <a:pt x="32792" y="328891"/>
                  </a:lnTo>
                  <a:lnTo>
                    <a:pt x="34738" y="326400"/>
                  </a:lnTo>
                  <a:lnTo>
                    <a:pt x="34872" y="324165"/>
                  </a:lnTo>
                  <a:lnTo>
                    <a:pt x="34559" y="323739"/>
                  </a:lnTo>
                  <a:lnTo>
                    <a:pt x="33964" y="321935"/>
                  </a:lnTo>
                  <a:lnTo>
                    <a:pt x="33293" y="320319"/>
                  </a:lnTo>
                  <a:lnTo>
                    <a:pt x="32976" y="319353"/>
                  </a:lnTo>
                  <a:lnTo>
                    <a:pt x="32621" y="318472"/>
                  </a:lnTo>
                  <a:lnTo>
                    <a:pt x="32572" y="317390"/>
                  </a:lnTo>
                  <a:lnTo>
                    <a:pt x="33061" y="316036"/>
                  </a:lnTo>
                  <a:lnTo>
                    <a:pt x="33902" y="315021"/>
                  </a:lnTo>
                  <a:lnTo>
                    <a:pt x="33385" y="313332"/>
                  </a:lnTo>
                  <a:lnTo>
                    <a:pt x="33531" y="312403"/>
                  </a:lnTo>
                  <a:lnTo>
                    <a:pt x="33744" y="310428"/>
                  </a:lnTo>
                  <a:lnTo>
                    <a:pt x="33110" y="308544"/>
                  </a:lnTo>
                  <a:lnTo>
                    <a:pt x="32714" y="307506"/>
                  </a:lnTo>
                  <a:lnTo>
                    <a:pt x="32570" y="304304"/>
                  </a:lnTo>
                  <a:lnTo>
                    <a:pt x="32362" y="302646"/>
                  </a:lnTo>
                  <a:lnTo>
                    <a:pt x="31848" y="301260"/>
                  </a:lnTo>
                  <a:lnTo>
                    <a:pt x="31766" y="300720"/>
                  </a:lnTo>
                  <a:lnTo>
                    <a:pt x="30517" y="299189"/>
                  </a:lnTo>
                  <a:lnTo>
                    <a:pt x="29354" y="298624"/>
                  </a:lnTo>
                  <a:lnTo>
                    <a:pt x="28499" y="297974"/>
                  </a:lnTo>
                  <a:lnTo>
                    <a:pt x="27220" y="297330"/>
                  </a:lnTo>
                  <a:lnTo>
                    <a:pt x="25841" y="294219"/>
                  </a:lnTo>
                  <a:lnTo>
                    <a:pt x="26296" y="293363"/>
                  </a:lnTo>
                  <a:lnTo>
                    <a:pt x="27020" y="292390"/>
                  </a:lnTo>
                  <a:lnTo>
                    <a:pt x="27160" y="290732"/>
                  </a:lnTo>
                  <a:lnTo>
                    <a:pt x="27022" y="288223"/>
                  </a:lnTo>
                  <a:lnTo>
                    <a:pt x="27398" y="287178"/>
                  </a:lnTo>
                  <a:lnTo>
                    <a:pt x="27112" y="285441"/>
                  </a:lnTo>
                  <a:lnTo>
                    <a:pt x="26888" y="282008"/>
                  </a:lnTo>
                  <a:lnTo>
                    <a:pt x="25767" y="277506"/>
                  </a:lnTo>
                  <a:lnTo>
                    <a:pt x="25374" y="276813"/>
                  </a:lnTo>
                  <a:lnTo>
                    <a:pt x="23533" y="273745"/>
                  </a:lnTo>
                  <a:lnTo>
                    <a:pt x="22711" y="272555"/>
                  </a:lnTo>
                  <a:lnTo>
                    <a:pt x="22077" y="270708"/>
                  </a:lnTo>
                  <a:lnTo>
                    <a:pt x="21975" y="268736"/>
                  </a:lnTo>
                  <a:lnTo>
                    <a:pt x="21890" y="267117"/>
                  </a:lnTo>
                  <a:lnTo>
                    <a:pt x="22904" y="263982"/>
                  </a:lnTo>
                  <a:lnTo>
                    <a:pt x="22940" y="263636"/>
                  </a:lnTo>
                  <a:lnTo>
                    <a:pt x="21868" y="260288"/>
                  </a:lnTo>
                  <a:lnTo>
                    <a:pt x="20846" y="258290"/>
                  </a:lnTo>
                  <a:lnTo>
                    <a:pt x="20452" y="257408"/>
                  </a:lnTo>
                  <a:lnTo>
                    <a:pt x="20164" y="255361"/>
                  </a:lnTo>
                  <a:lnTo>
                    <a:pt x="20537" y="249802"/>
                  </a:lnTo>
                  <a:lnTo>
                    <a:pt x="20757" y="248447"/>
                  </a:lnTo>
                  <a:lnTo>
                    <a:pt x="21166" y="246820"/>
                  </a:lnTo>
                  <a:lnTo>
                    <a:pt x="20617" y="245744"/>
                  </a:lnTo>
                  <a:lnTo>
                    <a:pt x="20340" y="245057"/>
                  </a:lnTo>
                  <a:lnTo>
                    <a:pt x="19016" y="243642"/>
                  </a:lnTo>
                  <a:lnTo>
                    <a:pt x="18497" y="241910"/>
                  </a:lnTo>
                  <a:lnTo>
                    <a:pt x="17667" y="239675"/>
                  </a:lnTo>
                  <a:lnTo>
                    <a:pt x="16839" y="237718"/>
                  </a:lnTo>
                  <a:lnTo>
                    <a:pt x="16090" y="235950"/>
                  </a:lnTo>
                  <a:lnTo>
                    <a:pt x="15427" y="235142"/>
                  </a:lnTo>
                  <a:lnTo>
                    <a:pt x="14025" y="233727"/>
                  </a:lnTo>
                  <a:lnTo>
                    <a:pt x="13828" y="233308"/>
                  </a:lnTo>
                  <a:lnTo>
                    <a:pt x="13702" y="232263"/>
                  </a:lnTo>
                  <a:lnTo>
                    <a:pt x="13161" y="232153"/>
                  </a:lnTo>
                  <a:lnTo>
                    <a:pt x="11952" y="230781"/>
                  </a:lnTo>
                  <a:lnTo>
                    <a:pt x="11401" y="229626"/>
                  </a:lnTo>
                  <a:lnTo>
                    <a:pt x="10737" y="228703"/>
                  </a:lnTo>
                  <a:lnTo>
                    <a:pt x="10141" y="226819"/>
                  </a:lnTo>
                  <a:lnTo>
                    <a:pt x="9818" y="225239"/>
                  </a:lnTo>
                  <a:lnTo>
                    <a:pt x="8537" y="224481"/>
                  </a:lnTo>
                  <a:lnTo>
                    <a:pt x="8032" y="224098"/>
                  </a:lnTo>
                  <a:lnTo>
                    <a:pt x="6973" y="222220"/>
                  </a:lnTo>
                  <a:lnTo>
                    <a:pt x="6812" y="221528"/>
                  </a:lnTo>
                  <a:lnTo>
                    <a:pt x="7188" y="220361"/>
                  </a:lnTo>
                  <a:lnTo>
                    <a:pt x="7236" y="217123"/>
                  </a:lnTo>
                  <a:lnTo>
                    <a:pt x="7111" y="216041"/>
                  </a:lnTo>
                  <a:lnTo>
                    <a:pt x="7097" y="214535"/>
                  </a:lnTo>
                  <a:lnTo>
                    <a:pt x="7165" y="213532"/>
                  </a:lnTo>
                  <a:lnTo>
                    <a:pt x="7767" y="211825"/>
                  </a:lnTo>
                  <a:lnTo>
                    <a:pt x="6867" y="210482"/>
                  </a:lnTo>
                  <a:lnTo>
                    <a:pt x="6435" y="209681"/>
                  </a:lnTo>
                  <a:lnTo>
                    <a:pt x="5654" y="208642"/>
                  </a:lnTo>
                  <a:lnTo>
                    <a:pt x="6060" y="206515"/>
                  </a:lnTo>
                  <a:lnTo>
                    <a:pt x="6088" y="205434"/>
                  </a:lnTo>
                  <a:lnTo>
                    <a:pt x="5810" y="204511"/>
                  </a:lnTo>
                  <a:lnTo>
                    <a:pt x="5025" y="203089"/>
                  </a:lnTo>
                  <a:lnTo>
                    <a:pt x="4671" y="202323"/>
                  </a:lnTo>
                  <a:lnTo>
                    <a:pt x="4736" y="200969"/>
                  </a:lnTo>
                  <a:lnTo>
                    <a:pt x="4805" y="200081"/>
                  </a:lnTo>
                  <a:lnTo>
                    <a:pt x="4259" y="199431"/>
                  </a:lnTo>
                  <a:lnTo>
                    <a:pt x="3871" y="199201"/>
                  </a:lnTo>
                  <a:lnTo>
                    <a:pt x="2512" y="198326"/>
                  </a:lnTo>
                  <a:lnTo>
                    <a:pt x="2277" y="197986"/>
                  </a:lnTo>
                  <a:lnTo>
                    <a:pt x="2112" y="196752"/>
                  </a:lnTo>
                  <a:lnTo>
                    <a:pt x="2260" y="196017"/>
                  </a:lnTo>
                  <a:lnTo>
                    <a:pt x="2443" y="195009"/>
                  </a:lnTo>
                  <a:lnTo>
                    <a:pt x="2053" y="194511"/>
                  </a:lnTo>
                  <a:lnTo>
                    <a:pt x="1397" y="194444"/>
                  </a:lnTo>
                  <a:lnTo>
                    <a:pt x="777" y="194256"/>
                  </a:lnTo>
                  <a:lnTo>
                    <a:pt x="157" y="193952"/>
                  </a:lnTo>
                  <a:lnTo>
                    <a:pt x="0" y="193642"/>
                  </a:lnTo>
                  <a:lnTo>
                    <a:pt x="922" y="193290"/>
                  </a:lnTo>
                  <a:lnTo>
                    <a:pt x="1848" y="193241"/>
                  </a:lnTo>
                  <a:lnTo>
                    <a:pt x="2580" y="193004"/>
                  </a:lnTo>
                  <a:lnTo>
                    <a:pt x="3039" y="192573"/>
                  </a:lnTo>
                  <a:lnTo>
                    <a:pt x="3339" y="191643"/>
                  </a:lnTo>
                  <a:lnTo>
                    <a:pt x="3490" y="191290"/>
                  </a:lnTo>
                  <a:lnTo>
                    <a:pt x="3600" y="190598"/>
                  </a:lnTo>
                  <a:lnTo>
                    <a:pt x="3671" y="189899"/>
                  </a:lnTo>
                  <a:lnTo>
                    <a:pt x="3624" y="188897"/>
                  </a:lnTo>
                  <a:lnTo>
                    <a:pt x="4733" y="187925"/>
                  </a:lnTo>
                  <a:lnTo>
                    <a:pt x="5425" y="187530"/>
                  </a:lnTo>
                  <a:lnTo>
                    <a:pt x="5881" y="186716"/>
                  </a:lnTo>
                  <a:lnTo>
                    <a:pt x="6066" y="185938"/>
                  </a:lnTo>
                  <a:lnTo>
                    <a:pt x="6562" y="185240"/>
                  </a:lnTo>
                  <a:lnTo>
                    <a:pt x="6635" y="184814"/>
                  </a:lnTo>
                  <a:lnTo>
                    <a:pt x="5741" y="184055"/>
                  </a:lnTo>
                  <a:lnTo>
                    <a:pt x="5155" y="183290"/>
                  </a:lnTo>
                  <a:lnTo>
                    <a:pt x="5068" y="182245"/>
                  </a:lnTo>
                  <a:lnTo>
                    <a:pt x="5712" y="180847"/>
                  </a:lnTo>
                  <a:lnTo>
                    <a:pt x="5344" y="178575"/>
                  </a:lnTo>
                  <a:lnTo>
                    <a:pt x="5439" y="176260"/>
                  </a:lnTo>
                  <a:lnTo>
                    <a:pt x="6471" y="175203"/>
                  </a:lnTo>
                  <a:lnTo>
                    <a:pt x="6963" y="174122"/>
                  </a:lnTo>
                  <a:lnTo>
                    <a:pt x="7187" y="173229"/>
                  </a:lnTo>
                  <a:lnTo>
                    <a:pt x="8261" y="172560"/>
                  </a:lnTo>
                  <a:lnTo>
                    <a:pt x="9419" y="172554"/>
                  </a:lnTo>
                  <a:lnTo>
                    <a:pt x="10655" y="172615"/>
                  </a:lnTo>
                  <a:lnTo>
                    <a:pt x="12274" y="172445"/>
                  </a:lnTo>
                  <a:lnTo>
                    <a:pt x="13158" y="172050"/>
                  </a:lnTo>
                  <a:lnTo>
                    <a:pt x="14001" y="171352"/>
                  </a:lnTo>
                  <a:lnTo>
                    <a:pt x="15143" y="169601"/>
                  </a:lnTo>
                  <a:lnTo>
                    <a:pt x="15541" y="166582"/>
                  </a:lnTo>
                  <a:lnTo>
                    <a:pt x="15448" y="164887"/>
                  </a:lnTo>
                  <a:lnTo>
                    <a:pt x="15279" y="163265"/>
                  </a:lnTo>
                  <a:lnTo>
                    <a:pt x="14845" y="162190"/>
                  </a:lnTo>
                  <a:lnTo>
                    <a:pt x="15031" y="161497"/>
                  </a:lnTo>
                  <a:lnTo>
                    <a:pt x="15245" y="159823"/>
                  </a:lnTo>
                  <a:lnTo>
                    <a:pt x="14483" y="156327"/>
                  </a:lnTo>
                  <a:lnTo>
                    <a:pt x="13923" y="154134"/>
                  </a:lnTo>
                  <a:lnTo>
                    <a:pt x="13726" y="153709"/>
                  </a:lnTo>
                  <a:lnTo>
                    <a:pt x="12928" y="150787"/>
                  </a:lnTo>
                  <a:lnTo>
                    <a:pt x="12803" y="149821"/>
                  </a:lnTo>
                  <a:lnTo>
                    <a:pt x="12282" y="147700"/>
                  </a:lnTo>
                  <a:lnTo>
                    <a:pt x="11916" y="145580"/>
                  </a:lnTo>
                  <a:lnTo>
                    <a:pt x="12026" y="144966"/>
                  </a:lnTo>
                  <a:lnTo>
                    <a:pt x="12129" y="143575"/>
                  </a:lnTo>
                  <a:lnTo>
                    <a:pt x="12433" y="143071"/>
                  </a:lnTo>
                  <a:lnTo>
                    <a:pt x="12772" y="142098"/>
                  </a:lnTo>
                  <a:lnTo>
                    <a:pt x="12570" y="141096"/>
                  </a:lnTo>
                  <a:lnTo>
                    <a:pt x="12250" y="139790"/>
                  </a:lnTo>
                  <a:lnTo>
                    <a:pt x="12193" y="137822"/>
                  </a:lnTo>
                  <a:lnTo>
                    <a:pt x="14731" y="132469"/>
                  </a:lnTo>
                  <a:lnTo>
                    <a:pt x="15367" y="130300"/>
                  </a:lnTo>
                  <a:lnTo>
                    <a:pt x="15480" y="125708"/>
                  </a:lnTo>
                  <a:lnTo>
                    <a:pt x="15491" y="122737"/>
                  </a:lnTo>
                  <a:lnTo>
                    <a:pt x="15778" y="120258"/>
                  </a:lnTo>
                  <a:lnTo>
                    <a:pt x="15826" y="117056"/>
                  </a:lnTo>
                  <a:lnTo>
                    <a:pt x="15428" y="115708"/>
                  </a:lnTo>
                  <a:lnTo>
                    <a:pt x="14721" y="114328"/>
                  </a:lnTo>
                  <a:lnTo>
                    <a:pt x="13768" y="111364"/>
                  </a:lnTo>
                  <a:lnTo>
                    <a:pt x="12757" y="110598"/>
                  </a:lnTo>
                  <a:lnTo>
                    <a:pt x="12093" y="109760"/>
                  </a:lnTo>
                  <a:lnTo>
                    <a:pt x="11430" y="108915"/>
                  </a:lnTo>
                  <a:lnTo>
                    <a:pt x="11962" y="107986"/>
                  </a:lnTo>
                  <a:lnTo>
                    <a:pt x="12458" y="107324"/>
                  </a:lnTo>
                  <a:lnTo>
                    <a:pt x="11834" y="106673"/>
                  </a:lnTo>
                  <a:lnTo>
                    <a:pt x="10744" y="105641"/>
                  </a:lnTo>
                  <a:lnTo>
                    <a:pt x="10658" y="104638"/>
                  </a:lnTo>
                  <a:lnTo>
                    <a:pt x="10771" y="104292"/>
                  </a:lnTo>
                  <a:lnTo>
                    <a:pt x="10336" y="103210"/>
                  </a:lnTo>
                  <a:lnTo>
                    <a:pt x="9742" y="101442"/>
                  </a:lnTo>
                  <a:lnTo>
                    <a:pt x="9498" y="100093"/>
                  </a:lnTo>
                  <a:lnTo>
                    <a:pt x="9139" y="98824"/>
                  </a:lnTo>
                  <a:lnTo>
                    <a:pt x="8285" y="98289"/>
                  </a:lnTo>
                  <a:lnTo>
                    <a:pt x="8122" y="97408"/>
                  </a:lnTo>
                  <a:lnTo>
                    <a:pt x="7851" y="97256"/>
                  </a:lnTo>
                  <a:lnTo>
                    <a:pt x="7116" y="97032"/>
                  </a:lnTo>
                  <a:lnTo>
                    <a:pt x="6683" y="96187"/>
                  </a:lnTo>
                  <a:lnTo>
                    <a:pt x="7409" y="95252"/>
                  </a:lnTo>
                  <a:lnTo>
                    <a:pt x="7551" y="93897"/>
                  </a:lnTo>
                  <a:lnTo>
                    <a:pt x="7928" y="92931"/>
                  </a:lnTo>
                  <a:lnTo>
                    <a:pt x="8002" y="92542"/>
                  </a:lnTo>
                  <a:lnTo>
                    <a:pt x="7879" y="91849"/>
                  </a:lnTo>
                  <a:lnTo>
                    <a:pt x="7601" y="90889"/>
                  </a:lnTo>
                  <a:lnTo>
                    <a:pt x="7749" y="90227"/>
                  </a:lnTo>
                  <a:lnTo>
                    <a:pt x="8398" y="89450"/>
                  </a:lnTo>
                  <a:lnTo>
                    <a:pt x="8623" y="88751"/>
                  </a:lnTo>
                  <a:lnTo>
                    <a:pt x="9196" y="87973"/>
                  </a:lnTo>
                  <a:lnTo>
                    <a:pt x="10029" y="86230"/>
                  </a:lnTo>
                  <a:lnTo>
                    <a:pt x="10021" y="85343"/>
                  </a:lnTo>
                  <a:lnTo>
                    <a:pt x="10506" y="83526"/>
                  </a:lnTo>
                  <a:lnTo>
                    <a:pt x="11881" y="81929"/>
                  </a:lnTo>
                  <a:lnTo>
                    <a:pt x="12913" y="80877"/>
                  </a:lnTo>
                  <a:lnTo>
                    <a:pt x="13011" y="78903"/>
                  </a:lnTo>
                  <a:lnTo>
                    <a:pt x="13184" y="76552"/>
                  </a:lnTo>
                  <a:lnTo>
                    <a:pt x="13324" y="75045"/>
                  </a:lnTo>
                  <a:lnTo>
                    <a:pt x="13422" y="73149"/>
                  </a:lnTo>
                  <a:lnTo>
                    <a:pt x="13406" y="71333"/>
                  </a:lnTo>
                  <a:lnTo>
                    <a:pt x="14205" y="70051"/>
                  </a:lnTo>
                  <a:lnTo>
                    <a:pt x="13877" y="67937"/>
                  </a:lnTo>
                  <a:lnTo>
                    <a:pt x="13216" y="67360"/>
                  </a:lnTo>
                  <a:lnTo>
                    <a:pt x="12978" y="66746"/>
                  </a:lnTo>
                  <a:lnTo>
                    <a:pt x="13241" y="65932"/>
                  </a:lnTo>
                  <a:lnTo>
                    <a:pt x="13588" y="65738"/>
                  </a:lnTo>
                  <a:lnTo>
                    <a:pt x="13870" y="62876"/>
                  </a:lnTo>
                  <a:lnTo>
                    <a:pt x="14276" y="60786"/>
                  </a:lnTo>
                  <a:lnTo>
                    <a:pt x="14208" y="57585"/>
                  </a:lnTo>
                  <a:lnTo>
                    <a:pt x="13789" y="53964"/>
                  </a:lnTo>
                  <a:lnTo>
                    <a:pt x="13664" y="52803"/>
                  </a:lnTo>
                  <a:lnTo>
                    <a:pt x="13108" y="51072"/>
                  </a:lnTo>
                  <a:lnTo>
                    <a:pt x="12678" y="50574"/>
                  </a:lnTo>
                  <a:lnTo>
                    <a:pt x="12474" y="49383"/>
                  </a:lnTo>
                  <a:lnTo>
                    <a:pt x="12775" y="48569"/>
                  </a:lnTo>
                  <a:lnTo>
                    <a:pt x="12928" y="48332"/>
                  </a:lnTo>
                  <a:lnTo>
                    <a:pt x="13495" y="47093"/>
                  </a:lnTo>
                  <a:lnTo>
                    <a:pt x="13939" y="44808"/>
                  </a:lnTo>
                  <a:lnTo>
                    <a:pt x="14315" y="43727"/>
                  </a:lnTo>
                  <a:lnTo>
                    <a:pt x="14498" y="42682"/>
                  </a:lnTo>
                  <a:lnTo>
                    <a:pt x="14336" y="41874"/>
                  </a:lnTo>
                  <a:lnTo>
                    <a:pt x="14054" y="40604"/>
                  </a:lnTo>
                  <a:lnTo>
                    <a:pt x="13811" y="39328"/>
                  </a:lnTo>
                  <a:lnTo>
                    <a:pt x="13882" y="38557"/>
                  </a:lnTo>
                  <a:lnTo>
                    <a:pt x="14266" y="38441"/>
                  </a:lnTo>
                  <a:lnTo>
                    <a:pt x="14724" y="37736"/>
                  </a:lnTo>
                  <a:lnTo>
                    <a:pt x="14291" y="36892"/>
                  </a:lnTo>
                  <a:lnTo>
                    <a:pt x="14092" y="36163"/>
                  </a:lnTo>
                  <a:lnTo>
                    <a:pt x="14705" y="35653"/>
                  </a:lnTo>
                  <a:lnTo>
                    <a:pt x="15381" y="33642"/>
                  </a:lnTo>
                  <a:lnTo>
                    <a:pt x="15761" y="32979"/>
                  </a:lnTo>
                  <a:lnTo>
                    <a:pt x="16919" y="32894"/>
                  </a:lnTo>
                  <a:lnTo>
                    <a:pt x="17408" y="31576"/>
                  </a:lnTo>
                  <a:lnTo>
                    <a:pt x="17559" y="31187"/>
                  </a:lnTo>
                  <a:lnTo>
                    <a:pt x="18444" y="30829"/>
                  </a:lnTo>
                  <a:lnTo>
                    <a:pt x="18772" y="28702"/>
                  </a:lnTo>
                  <a:lnTo>
                    <a:pt x="18682" y="27396"/>
                  </a:lnTo>
                  <a:lnTo>
                    <a:pt x="18321" y="25817"/>
                  </a:lnTo>
                  <a:lnTo>
                    <a:pt x="17684" y="23617"/>
                  </a:lnTo>
                  <a:lnTo>
                    <a:pt x="17712" y="22500"/>
                  </a:lnTo>
                  <a:lnTo>
                    <a:pt x="18398" y="21570"/>
                  </a:lnTo>
                  <a:lnTo>
                    <a:pt x="19319" y="20981"/>
                  </a:lnTo>
                  <a:lnTo>
                    <a:pt x="21940" y="20604"/>
                  </a:lnTo>
                  <a:lnTo>
                    <a:pt x="22821" y="19862"/>
                  </a:lnTo>
                  <a:lnTo>
                    <a:pt x="23388" y="18587"/>
                  </a:lnTo>
                  <a:lnTo>
                    <a:pt x="23759" y="1688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" name="object 8">
              <a:extLst>
                <a:ext uri="{FF2B5EF4-FFF2-40B4-BE49-F238E27FC236}">
                  <a16:creationId xmlns:a16="http://schemas.microsoft.com/office/drawing/2014/main" id="{ACF96AFA-D27A-460F-89E5-06B259334127}"/>
                </a:ext>
              </a:extLst>
            </p:cNvPr>
            <p:cNvSpPr/>
            <p:nvPr/>
          </p:nvSpPr>
          <p:spPr>
            <a:xfrm>
              <a:off x="8547193" y="477152"/>
              <a:ext cx="468043" cy="293888"/>
            </a:xfrm>
            <a:custGeom>
              <a:avLst/>
              <a:gdLst/>
              <a:ahLst/>
              <a:cxnLst/>
              <a:rect l="l" t="t" r="r" b="b"/>
              <a:pathLst>
                <a:path w="724672" h="455027">
                  <a:moveTo>
                    <a:pt x="26423" y="1661"/>
                  </a:moveTo>
                  <a:lnTo>
                    <a:pt x="26102" y="0"/>
                  </a:lnTo>
                  <a:lnTo>
                    <a:pt x="28619" y="1470"/>
                  </a:lnTo>
                  <a:lnTo>
                    <a:pt x="30279" y="4018"/>
                  </a:lnTo>
                  <a:lnTo>
                    <a:pt x="31780" y="6029"/>
                  </a:lnTo>
                  <a:lnTo>
                    <a:pt x="34148" y="9121"/>
                  </a:lnTo>
                  <a:lnTo>
                    <a:pt x="34952" y="12986"/>
                  </a:lnTo>
                  <a:lnTo>
                    <a:pt x="34722" y="13915"/>
                  </a:lnTo>
                  <a:lnTo>
                    <a:pt x="34661" y="17163"/>
                  </a:lnTo>
                  <a:lnTo>
                    <a:pt x="34526" y="21257"/>
                  </a:lnTo>
                  <a:lnTo>
                    <a:pt x="34149" y="24194"/>
                  </a:lnTo>
                  <a:lnTo>
                    <a:pt x="33541" y="27906"/>
                  </a:lnTo>
                  <a:lnTo>
                    <a:pt x="33333" y="33240"/>
                  </a:lnTo>
                  <a:lnTo>
                    <a:pt x="32488" y="36643"/>
                  </a:lnTo>
                  <a:lnTo>
                    <a:pt x="31882" y="40586"/>
                  </a:lnTo>
                  <a:lnTo>
                    <a:pt x="29317" y="45069"/>
                  </a:lnTo>
                  <a:lnTo>
                    <a:pt x="26608" y="51794"/>
                  </a:lnTo>
                  <a:lnTo>
                    <a:pt x="25519" y="53496"/>
                  </a:lnTo>
                  <a:lnTo>
                    <a:pt x="23964" y="56127"/>
                  </a:lnTo>
                  <a:lnTo>
                    <a:pt x="21399" y="60379"/>
                  </a:lnTo>
                  <a:lnTo>
                    <a:pt x="20008" y="64398"/>
                  </a:lnTo>
                  <a:lnTo>
                    <a:pt x="19166" y="68265"/>
                  </a:lnTo>
                  <a:lnTo>
                    <a:pt x="18700" y="69271"/>
                  </a:lnTo>
                  <a:lnTo>
                    <a:pt x="17701" y="72980"/>
                  </a:lnTo>
                  <a:lnTo>
                    <a:pt x="16540" y="75996"/>
                  </a:lnTo>
                  <a:lnTo>
                    <a:pt x="15069" y="79629"/>
                  </a:lnTo>
                  <a:lnTo>
                    <a:pt x="14289" y="80479"/>
                  </a:lnTo>
                  <a:lnTo>
                    <a:pt x="12971" y="83417"/>
                  </a:lnTo>
                  <a:lnTo>
                    <a:pt x="11886" y="85659"/>
                  </a:lnTo>
                  <a:lnTo>
                    <a:pt x="11267" y="87284"/>
                  </a:lnTo>
                  <a:lnTo>
                    <a:pt x="10531" y="90698"/>
                  </a:lnTo>
                  <a:lnTo>
                    <a:pt x="10532" y="95085"/>
                  </a:lnTo>
                  <a:lnTo>
                    <a:pt x="11784" y="97071"/>
                  </a:lnTo>
                  <a:lnTo>
                    <a:pt x="12095" y="98669"/>
                  </a:lnTo>
                  <a:lnTo>
                    <a:pt x="14899" y="102236"/>
                  </a:lnTo>
                  <a:lnTo>
                    <a:pt x="15421" y="101892"/>
                  </a:lnTo>
                  <a:lnTo>
                    <a:pt x="17380" y="101582"/>
                  </a:lnTo>
                  <a:lnTo>
                    <a:pt x="18792" y="101582"/>
                  </a:lnTo>
                  <a:lnTo>
                    <a:pt x="20126" y="101892"/>
                  </a:lnTo>
                  <a:lnTo>
                    <a:pt x="21228" y="102742"/>
                  </a:lnTo>
                  <a:lnTo>
                    <a:pt x="24683" y="103593"/>
                  </a:lnTo>
                  <a:lnTo>
                    <a:pt x="26252" y="103669"/>
                  </a:lnTo>
                  <a:lnTo>
                    <a:pt x="28449" y="103979"/>
                  </a:lnTo>
                  <a:lnTo>
                    <a:pt x="31120" y="104827"/>
                  </a:lnTo>
                  <a:lnTo>
                    <a:pt x="34965" y="105291"/>
                  </a:lnTo>
                  <a:lnTo>
                    <a:pt x="37241" y="105753"/>
                  </a:lnTo>
                  <a:lnTo>
                    <a:pt x="42571" y="105288"/>
                  </a:lnTo>
                  <a:lnTo>
                    <a:pt x="44140" y="105364"/>
                  </a:lnTo>
                  <a:lnTo>
                    <a:pt x="46963" y="105364"/>
                  </a:lnTo>
                  <a:lnTo>
                    <a:pt x="49628" y="105209"/>
                  </a:lnTo>
                  <a:lnTo>
                    <a:pt x="53312" y="104745"/>
                  </a:lnTo>
                  <a:lnTo>
                    <a:pt x="55660" y="103970"/>
                  </a:lnTo>
                  <a:lnTo>
                    <a:pt x="60440" y="103275"/>
                  </a:lnTo>
                  <a:lnTo>
                    <a:pt x="62551" y="101959"/>
                  </a:lnTo>
                  <a:lnTo>
                    <a:pt x="64973" y="100413"/>
                  </a:lnTo>
                  <a:lnTo>
                    <a:pt x="67240" y="98866"/>
                  </a:lnTo>
                  <a:lnTo>
                    <a:pt x="69739" y="97011"/>
                  </a:lnTo>
                  <a:lnTo>
                    <a:pt x="72324" y="96391"/>
                  </a:lnTo>
                  <a:lnTo>
                    <a:pt x="74667" y="94690"/>
                  </a:lnTo>
                  <a:lnTo>
                    <a:pt x="77095" y="93994"/>
                  </a:lnTo>
                  <a:lnTo>
                    <a:pt x="78428" y="93994"/>
                  </a:lnTo>
                  <a:lnTo>
                    <a:pt x="82824" y="94842"/>
                  </a:lnTo>
                  <a:lnTo>
                    <a:pt x="84712" y="96002"/>
                  </a:lnTo>
                  <a:lnTo>
                    <a:pt x="87782" y="98165"/>
                  </a:lnTo>
                  <a:lnTo>
                    <a:pt x="90773" y="100407"/>
                  </a:lnTo>
                  <a:lnTo>
                    <a:pt x="92585" y="101953"/>
                  </a:lnTo>
                  <a:lnTo>
                    <a:pt x="95660" y="105200"/>
                  </a:lnTo>
                  <a:lnTo>
                    <a:pt x="97710" y="107363"/>
                  </a:lnTo>
                  <a:lnTo>
                    <a:pt x="98902" y="110300"/>
                  </a:lnTo>
                  <a:lnTo>
                    <a:pt x="100171" y="113159"/>
                  </a:lnTo>
                  <a:lnTo>
                    <a:pt x="101202" y="115249"/>
                  </a:lnTo>
                  <a:lnTo>
                    <a:pt x="101615" y="119189"/>
                  </a:lnTo>
                  <a:lnTo>
                    <a:pt x="102495" y="122436"/>
                  </a:lnTo>
                  <a:lnTo>
                    <a:pt x="102896" y="124213"/>
                  </a:lnTo>
                  <a:lnTo>
                    <a:pt x="104015" y="128311"/>
                  </a:lnTo>
                  <a:lnTo>
                    <a:pt x="104429" y="132564"/>
                  </a:lnTo>
                  <a:lnTo>
                    <a:pt x="105782" y="136351"/>
                  </a:lnTo>
                  <a:lnTo>
                    <a:pt x="107372" y="140525"/>
                  </a:lnTo>
                  <a:lnTo>
                    <a:pt x="108566" y="143928"/>
                  </a:lnTo>
                  <a:lnTo>
                    <a:pt x="109917" y="147405"/>
                  </a:lnTo>
                  <a:lnTo>
                    <a:pt x="112597" y="149954"/>
                  </a:lnTo>
                  <a:lnTo>
                    <a:pt x="114408" y="151270"/>
                  </a:lnTo>
                  <a:lnTo>
                    <a:pt x="116457" y="153201"/>
                  </a:lnTo>
                  <a:lnTo>
                    <a:pt x="119221" y="156911"/>
                  </a:lnTo>
                  <a:lnTo>
                    <a:pt x="120876" y="158535"/>
                  </a:lnTo>
                  <a:lnTo>
                    <a:pt x="125439" y="161394"/>
                  </a:lnTo>
                  <a:lnTo>
                    <a:pt x="127800" y="162940"/>
                  </a:lnTo>
                  <a:lnTo>
                    <a:pt x="131810" y="165024"/>
                  </a:lnTo>
                  <a:lnTo>
                    <a:pt x="135666" y="167576"/>
                  </a:lnTo>
                  <a:lnTo>
                    <a:pt x="138181" y="168657"/>
                  </a:lnTo>
                  <a:lnTo>
                    <a:pt x="140772" y="169274"/>
                  </a:lnTo>
                  <a:lnTo>
                    <a:pt x="141862" y="169462"/>
                  </a:lnTo>
                  <a:lnTo>
                    <a:pt x="143911" y="169815"/>
                  </a:lnTo>
                  <a:lnTo>
                    <a:pt x="147914" y="170434"/>
                  </a:lnTo>
                  <a:lnTo>
                    <a:pt x="151131" y="170741"/>
                  </a:lnTo>
                  <a:lnTo>
                    <a:pt x="155444" y="170662"/>
                  </a:lnTo>
                  <a:lnTo>
                    <a:pt x="158659" y="170662"/>
                  </a:lnTo>
                  <a:lnTo>
                    <a:pt x="164302" y="170043"/>
                  </a:lnTo>
                  <a:lnTo>
                    <a:pt x="168691" y="169656"/>
                  </a:lnTo>
                  <a:lnTo>
                    <a:pt x="171592" y="169499"/>
                  </a:lnTo>
                  <a:lnTo>
                    <a:pt x="176136" y="168803"/>
                  </a:lnTo>
                  <a:lnTo>
                    <a:pt x="180837" y="168108"/>
                  </a:lnTo>
                  <a:lnTo>
                    <a:pt x="186167" y="167564"/>
                  </a:lnTo>
                  <a:lnTo>
                    <a:pt x="192437" y="166868"/>
                  </a:lnTo>
                  <a:lnTo>
                    <a:pt x="195415" y="166558"/>
                  </a:lnTo>
                  <a:lnTo>
                    <a:pt x="199962" y="166245"/>
                  </a:lnTo>
                  <a:lnTo>
                    <a:pt x="204746" y="166324"/>
                  </a:lnTo>
                  <a:lnTo>
                    <a:pt x="210867" y="167172"/>
                  </a:lnTo>
                  <a:lnTo>
                    <a:pt x="213456" y="167327"/>
                  </a:lnTo>
                  <a:lnTo>
                    <a:pt x="216594" y="167558"/>
                  </a:lnTo>
                  <a:lnTo>
                    <a:pt x="219963" y="167093"/>
                  </a:lnTo>
                  <a:lnTo>
                    <a:pt x="225138" y="166938"/>
                  </a:lnTo>
                  <a:lnTo>
                    <a:pt x="228668" y="167090"/>
                  </a:lnTo>
                  <a:lnTo>
                    <a:pt x="233138" y="167245"/>
                  </a:lnTo>
                  <a:lnTo>
                    <a:pt x="236197" y="167245"/>
                  </a:lnTo>
                  <a:lnTo>
                    <a:pt x="239333" y="167087"/>
                  </a:lnTo>
                  <a:lnTo>
                    <a:pt x="243412" y="167318"/>
                  </a:lnTo>
                  <a:lnTo>
                    <a:pt x="248279" y="168244"/>
                  </a:lnTo>
                  <a:lnTo>
                    <a:pt x="252284" y="169405"/>
                  </a:lnTo>
                  <a:lnTo>
                    <a:pt x="253621" y="170176"/>
                  </a:lnTo>
                  <a:lnTo>
                    <a:pt x="258495" y="172494"/>
                  </a:lnTo>
                  <a:lnTo>
                    <a:pt x="262263" y="173344"/>
                  </a:lnTo>
                  <a:lnTo>
                    <a:pt x="265248" y="174195"/>
                  </a:lnTo>
                  <a:lnTo>
                    <a:pt x="267916" y="174501"/>
                  </a:lnTo>
                  <a:lnTo>
                    <a:pt x="271374" y="175893"/>
                  </a:lnTo>
                  <a:lnTo>
                    <a:pt x="288097" y="179754"/>
                  </a:lnTo>
                  <a:lnTo>
                    <a:pt x="306050" y="178976"/>
                  </a:lnTo>
                  <a:lnTo>
                    <a:pt x="314280" y="178202"/>
                  </a:lnTo>
                  <a:lnTo>
                    <a:pt x="316868" y="178201"/>
                  </a:lnTo>
                  <a:lnTo>
                    <a:pt x="322353" y="177351"/>
                  </a:lnTo>
                  <a:lnTo>
                    <a:pt x="325725" y="177272"/>
                  </a:lnTo>
                  <a:lnTo>
                    <a:pt x="330899" y="177038"/>
                  </a:lnTo>
                  <a:lnTo>
                    <a:pt x="334268" y="176498"/>
                  </a:lnTo>
                  <a:lnTo>
                    <a:pt x="337952" y="176109"/>
                  </a:lnTo>
                  <a:lnTo>
                    <a:pt x="339988" y="175647"/>
                  </a:lnTo>
                  <a:lnTo>
                    <a:pt x="343043" y="174948"/>
                  </a:lnTo>
                  <a:lnTo>
                    <a:pt x="348520" y="172552"/>
                  </a:lnTo>
                  <a:lnTo>
                    <a:pt x="350870" y="172087"/>
                  </a:lnTo>
                  <a:lnTo>
                    <a:pt x="354712" y="171932"/>
                  </a:lnTo>
                  <a:lnTo>
                    <a:pt x="356749" y="171622"/>
                  </a:lnTo>
                  <a:lnTo>
                    <a:pt x="359802" y="170617"/>
                  </a:lnTo>
                  <a:lnTo>
                    <a:pt x="363957" y="170462"/>
                  </a:lnTo>
                  <a:lnTo>
                    <a:pt x="366389" y="170693"/>
                  </a:lnTo>
                  <a:lnTo>
                    <a:pt x="411180" y="158861"/>
                  </a:lnTo>
                  <a:lnTo>
                    <a:pt x="431219" y="148843"/>
                  </a:lnTo>
                  <a:lnTo>
                    <a:pt x="437595" y="145650"/>
                  </a:lnTo>
                  <a:lnTo>
                    <a:pt x="445792" y="142464"/>
                  </a:lnTo>
                  <a:lnTo>
                    <a:pt x="457633" y="138818"/>
                  </a:lnTo>
                  <a:lnTo>
                    <a:pt x="471295" y="136087"/>
                  </a:lnTo>
                  <a:lnTo>
                    <a:pt x="480859" y="134268"/>
                  </a:lnTo>
                  <a:lnTo>
                    <a:pt x="494977" y="134268"/>
                  </a:lnTo>
                  <a:lnTo>
                    <a:pt x="505452" y="130623"/>
                  </a:lnTo>
                  <a:lnTo>
                    <a:pt x="514560" y="124250"/>
                  </a:lnTo>
                  <a:lnTo>
                    <a:pt x="522758" y="123336"/>
                  </a:lnTo>
                  <a:lnTo>
                    <a:pt x="532322" y="122883"/>
                  </a:lnTo>
                  <a:lnTo>
                    <a:pt x="540974" y="123335"/>
                  </a:lnTo>
                  <a:lnTo>
                    <a:pt x="551905" y="124702"/>
                  </a:lnTo>
                  <a:lnTo>
                    <a:pt x="560567" y="128284"/>
                  </a:lnTo>
                  <a:lnTo>
                    <a:pt x="561136" y="128050"/>
                  </a:lnTo>
                  <a:lnTo>
                    <a:pt x="565056" y="128843"/>
                  </a:lnTo>
                  <a:lnTo>
                    <a:pt x="568835" y="130523"/>
                  </a:lnTo>
                  <a:lnTo>
                    <a:pt x="570935" y="132622"/>
                  </a:lnTo>
                  <a:lnTo>
                    <a:pt x="572615" y="134022"/>
                  </a:lnTo>
                  <a:lnTo>
                    <a:pt x="575554" y="136121"/>
                  </a:lnTo>
                  <a:lnTo>
                    <a:pt x="578073" y="137801"/>
                  </a:lnTo>
                  <a:lnTo>
                    <a:pt x="580592" y="139620"/>
                  </a:lnTo>
                  <a:lnTo>
                    <a:pt x="583532" y="140598"/>
                  </a:lnTo>
                  <a:lnTo>
                    <a:pt x="585771" y="140878"/>
                  </a:lnTo>
                  <a:lnTo>
                    <a:pt x="590530" y="142558"/>
                  </a:lnTo>
                  <a:lnTo>
                    <a:pt x="596858" y="146416"/>
                  </a:lnTo>
                  <a:lnTo>
                    <a:pt x="602476" y="149988"/>
                  </a:lnTo>
                  <a:lnTo>
                    <a:pt x="613202" y="149988"/>
                  </a:lnTo>
                  <a:lnTo>
                    <a:pt x="622907" y="144882"/>
                  </a:lnTo>
                  <a:lnTo>
                    <a:pt x="629649" y="136027"/>
                  </a:lnTo>
                  <a:lnTo>
                    <a:pt x="631427" y="134933"/>
                  </a:lnTo>
                  <a:lnTo>
                    <a:pt x="634436" y="131516"/>
                  </a:lnTo>
                  <a:lnTo>
                    <a:pt x="635667" y="129873"/>
                  </a:lnTo>
                  <a:lnTo>
                    <a:pt x="636214" y="129736"/>
                  </a:lnTo>
                  <a:lnTo>
                    <a:pt x="637035" y="128915"/>
                  </a:lnTo>
                  <a:lnTo>
                    <a:pt x="638402" y="128779"/>
                  </a:lnTo>
                  <a:lnTo>
                    <a:pt x="639497" y="127548"/>
                  </a:lnTo>
                  <a:lnTo>
                    <a:pt x="641411" y="125908"/>
                  </a:lnTo>
                  <a:lnTo>
                    <a:pt x="643053" y="124675"/>
                  </a:lnTo>
                  <a:lnTo>
                    <a:pt x="645104" y="123991"/>
                  </a:lnTo>
                  <a:lnTo>
                    <a:pt x="648113" y="122078"/>
                  </a:lnTo>
                  <a:lnTo>
                    <a:pt x="655596" y="119344"/>
                  </a:lnTo>
                  <a:lnTo>
                    <a:pt x="661214" y="114232"/>
                  </a:lnTo>
                  <a:lnTo>
                    <a:pt x="664789" y="110149"/>
                  </a:lnTo>
                  <a:lnTo>
                    <a:pt x="669387" y="107594"/>
                  </a:lnTo>
                  <a:lnTo>
                    <a:pt x="674494" y="101974"/>
                  </a:lnTo>
                  <a:lnTo>
                    <a:pt x="681074" y="94177"/>
                  </a:lnTo>
                  <a:lnTo>
                    <a:pt x="682579" y="97051"/>
                  </a:lnTo>
                  <a:lnTo>
                    <a:pt x="683673" y="98554"/>
                  </a:lnTo>
                  <a:lnTo>
                    <a:pt x="684357" y="99648"/>
                  </a:lnTo>
                  <a:lnTo>
                    <a:pt x="684903" y="100058"/>
                  </a:lnTo>
                  <a:lnTo>
                    <a:pt x="684220" y="101835"/>
                  </a:lnTo>
                  <a:lnTo>
                    <a:pt x="684493" y="103068"/>
                  </a:lnTo>
                  <a:lnTo>
                    <a:pt x="685998" y="104298"/>
                  </a:lnTo>
                  <a:lnTo>
                    <a:pt x="686955" y="105529"/>
                  </a:lnTo>
                  <a:lnTo>
                    <a:pt x="687913" y="106485"/>
                  </a:lnTo>
                  <a:lnTo>
                    <a:pt x="689007" y="107442"/>
                  </a:lnTo>
                  <a:lnTo>
                    <a:pt x="690511" y="108129"/>
                  </a:lnTo>
                  <a:lnTo>
                    <a:pt x="691879" y="109086"/>
                  </a:lnTo>
                  <a:lnTo>
                    <a:pt x="692836" y="110043"/>
                  </a:lnTo>
                  <a:lnTo>
                    <a:pt x="693794" y="111136"/>
                  </a:lnTo>
                  <a:lnTo>
                    <a:pt x="694204" y="112093"/>
                  </a:lnTo>
                  <a:lnTo>
                    <a:pt x="694751" y="113050"/>
                  </a:lnTo>
                  <a:lnTo>
                    <a:pt x="697486" y="114146"/>
                  </a:lnTo>
                  <a:lnTo>
                    <a:pt x="698717" y="117427"/>
                  </a:lnTo>
                  <a:lnTo>
                    <a:pt x="699811" y="119891"/>
                  </a:lnTo>
                  <a:lnTo>
                    <a:pt x="700359" y="121668"/>
                  </a:lnTo>
                  <a:lnTo>
                    <a:pt x="700496" y="124949"/>
                  </a:lnTo>
                  <a:lnTo>
                    <a:pt x="700222" y="129189"/>
                  </a:lnTo>
                  <a:lnTo>
                    <a:pt x="706214" y="138163"/>
                  </a:lnTo>
                  <a:lnTo>
                    <a:pt x="709060" y="142476"/>
                  </a:lnTo>
                  <a:lnTo>
                    <a:pt x="713630" y="142284"/>
                  </a:lnTo>
                  <a:lnTo>
                    <a:pt x="715343" y="142284"/>
                  </a:lnTo>
                  <a:lnTo>
                    <a:pt x="718008" y="142856"/>
                  </a:lnTo>
                  <a:lnTo>
                    <a:pt x="719531" y="142856"/>
                  </a:lnTo>
                  <a:lnTo>
                    <a:pt x="720674" y="143809"/>
                  </a:lnTo>
                  <a:lnTo>
                    <a:pt x="721054" y="145331"/>
                  </a:lnTo>
                  <a:lnTo>
                    <a:pt x="721816" y="146665"/>
                  </a:lnTo>
                  <a:lnTo>
                    <a:pt x="723149" y="148187"/>
                  </a:lnTo>
                  <a:lnTo>
                    <a:pt x="724100" y="151233"/>
                  </a:lnTo>
                  <a:lnTo>
                    <a:pt x="724672" y="152947"/>
                  </a:lnTo>
                  <a:lnTo>
                    <a:pt x="723149" y="154471"/>
                  </a:lnTo>
                  <a:lnTo>
                    <a:pt x="722262" y="157466"/>
                  </a:lnTo>
                  <a:lnTo>
                    <a:pt x="722971" y="158163"/>
                  </a:lnTo>
                  <a:lnTo>
                    <a:pt x="723133" y="159168"/>
                  </a:lnTo>
                  <a:lnTo>
                    <a:pt x="723148" y="162106"/>
                  </a:lnTo>
                  <a:lnTo>
                    <a:pt x="723320" y="164888"/>
                  </a:lnTo>
                  <a:lnTo>
                    <a:pt x="722941" y="167363"/>
                  </a:lnTo>
                  <a:lnTo>
                    <a:pt x="722400" y="168985"/>
                  </a:lnTo>
                  <a:lnTo>
                    <a:pt x="722020" y="171228"/>
                  </a:lnTo>
                  <a:lnTo>
                    <a:pt x="721721" y="173934"/>
                  </a:lnTo>
                  <a:lnTo>
                    <a:pt x="722044" y="175790"/>
                  </a:lnTo>
                  <a:lnTo>
                    <a:pt x="720720" y="177643"/>
                  </a:lnTo>
                  <a:lnTo>
                    <a:pt x="718933" y="180814"/>
                  </a:lnTo>
                  <a:lnTo>
                    <a:pt x="716593" y="183211"/>
                  </a:lnTo>
                  <a:lnTo>
                    <a:pt x="714331" y="185453"/>
                  </a:lnTo>
                  <a:lnTo>
                    <a:pt x="712614" y="186999"/>
                  </a:lnTo>
                  <a:lnTo>
                    <a:pt x="712372" y="188254"/>
                  </a:lnTo>
                  <a:lnTo>
                    <a:pt x="710817" y="188314"/>
                  </a:lnTo>
                  <a:lnTo>
                    <a:pt x="707682" y="188703"/>
                  </a:lnTo>
                  <a:lnTo>
                    <a:pt x="705802" y="189089"/>
                  </a:lnTo>
                  <a:lnTo>
                    <a:pt x="702667" y="189399"/>
                  </a:lnTo>
                  <a:lnTo>
                    <a:pt x="699682" y="191139"/>
                  </a:lnTo>
                  <a:lnTo>
                    <a:pt x="695692" y="190143"/>
                  </a:lnTo>
                  <a:lnTo>
                    <a:pt x="692035" y="188147"/>
                  </a:lnTo>
                  <a:lnTo>
                    <a:pt x="689043" y="184821"/>
                  </a:lnTo>
                  <a:lnTo>
                    <a:pt x="687048" y="182828"/>
                  </a:lnTo>
                  <a:lnTo>
                    <a:pt x="683723" y="182494"/>
                  </a:lnTo>
                  <a:lnTo>
                    <a:pt x="679402" y="182828"/>
                  </a:lnTo>
                  <a:lnTo>
                    <a:pt x="676409" y="183824"/>
                  </a:lnTo>
                  <a:lnTo>
                    <a:pt x="673417" y="185486"/>
                  </a:lnTo>
                  <a:lnTo>
                    <a:pt x="671423" y="187479"/>
                  </a:lnTo>
                  <a:lnTo>
                    <a:pt x="669760" y="188812"/>
                  </a:lnTo>
                  <a:lnTo>
                    <a:pt x="667100" y="191804"/>
                  </a:lnTo>
                  <a:lnTo>
                    <a:pt x="665771" y="193463"/>
                  </a:lnTo>
                  <a:lnTo>
                    <a:pt x="662113" y="196127"/>
                  </a:lnTo>
                  <a:lnTo>
                    <a:pt x="660451" y="196789"/>
                  </a:lnTo>
                  <a:lnTo>
                    <a:pt x="657459" y="198451"/>
                  </a:lnTo>
                  <a:lnTo>
                    <a:pt x="654467" y="200116"/>
                  </a:lnTo>
                  <a:lnTo>
                    <a:pt x="650193" y="202090"/>
                  </a:lnTo>
                  <a:lnTo>
                    <a:pt x="647143" y="203712"/>
                  </a:lnTo>
                  <a:lnTo>
                    <a:pt x="645657" y="204487"/>
                  </a:lnTo>
                  <a:lnTo>
                    <a:pt x="642999" y="206033"/>
                  </a:lnTo>
                  <a:lnTo>
                    <a:pt x="641360" y="207503"/>
                  </a:lnTo>
                  <a:lnTo>
                    <a:pt x="640487" y="208187"/>
                  </a:lnTo>
                  <a:lnTo>
                    <a:pt x="639485" y="208974"/>
                  </a:lnTo>
                  <a:lnTo>
                    <a:pt x="637453" y="210134"/>
                  </a:lnTo>
                  <a:lnTo>
                    <a:pt x="636280" y="210830"/>
                  </a:lnTo>
                  <a:lnTo>
                    <a:pt x="632991" y="211601"/>
                  </a:lnTo>
                  <a:lnTo>
                    <a:pt x="629532" y="211416"/>
                  </a:lnTo>
                  <a:lnTo>
                    <a:pt x="626872" y="207761"/>
                  </a:lnTo>
                  <a:lnTo>
                    <a:pt x="625875" y="203438"/>
                  </a:lnTo>
                  <a:lnTo>
                    <a:pt x="623547" y="199447"/>
                  </a:lnTo>
                  <a:lnTo>
                    <a:pt x="620223" y="194463"/>
                  </a:lnTo>
                  <a:lnTo>
                    <a:pt x="619226" y="191139"/>
                  </a:lnTo>
                  <a:lnTo>
                    <a:pt x="615901" y="187151"/>
                  </a:lnTo>
                  <a:lnTo>
                    <a:pt x="612909" y="185155"/>
                  </a:lnTo>
                  <a:lnTo>
                    <a:pt x="607922" y="183824"/>
                  </a:lnTo>
                  <a:lnTo>
                    <a:pt x="602602" y="182163"/>
                  </a:lnTo>
                  <a:lnTo>
                    <a:pt x="599942" y="181829"/>
                  </a:lnTo>
                  <a:lnTo>
                    <a:pt x="594955" y="182163"/>
                  </a:lnTo>
                  <a:lnTo>
                    <a:pt x="589636" y="184159"/>
                  </a:lnTo>
                  <a:lnTo>
                    <a:pt x="585979" y="185820"/>
                  </a:lnTo>
                  <a:lnTo>
                    <a:pt x="581657" y="187813"/>
                  </a:lnTo>
                  <a:lnTo>
                    <a:pt x="577335" y="189809"/>
                  </a:lnTo>
                  <a:lnTo>
                    <a:pt x="571254" y="192601"/>
                  </a:lnTo>
                  <a:lnTo>
                    <a:pt x="569929" y="194147"/>
                  </a:lnTo>
                  <a:lnTo>
                    <a:pt x="565943" y="196619"/>
                  </a:lnTo>
                  <a:lnTo>
                    <a:pt x="562352" y="199714"/>
                  </a:lnTo>
                  <a:lnTo>
                    <a:pt x="560008" y="201492"/>
                  </a:lnTo>
                  <a:lnTo>
                    <a:pt x="557117" y="203348"/>
                  </a:lnTo>
                  <a:lnTo>
                    <a:pt x="553448" y="206519"/>
                  </a:lnTo>
                  <a:lnTo>
                    <a:pt x="550950" y="208606"/>
                  </a:lnTo>
                  <a:lnTo>
                    <a:pt x="548293" y="210462"/>
                  </a:lnTo>
                  <a:lnTo>
                    <a:pt x="545015" y="213478"/>
                  </a:lnTo>
                  <a:lnTo>
                    <a:pt x="541260" y="215180"/>
                  </a:lnTo>
                  <a:lnTo>
                    <a:pt x="537426" y="216959"/>
                  </a:lnTo>
                  <a:lnTo>
                    <a:pt x="533827" y="218506"/>
                  </a:lnTo>
                  <a:lnTo>
                    <a:pt x="530464" y="220052"/>
                  </a:lnTo>
                  <a:lnTo>
                    <a:pt x="527257" y="221598"/>
                  </a:lnTo>
                  <a:lnTo>
                    <a:pt x="523104" y="222218"/>
                  </a:lnTo>
                  <a:lnTo>
                    <a:pt x="519893" y="223071"/>
                  </a:lnTo>
                  <a:lnTo>
                    <a:pt x="516681" y="223533"/>
                  </a:lnTo>
                  <a:lnTo>
                    <a:pt x="514249" y="223536"/>
                  </a:lnTo>
                  <a:lnTo>
                    <a:pt x="512133" y="223691"/>
                  </a:lnTo>
                  <a:lnTo>
                    <a:pt x="509940" y="224307"/>
                  </a:lnTo>
                  <a:lnTo>
                    <a:pt x="507825" y="224772"/>
                  </a:lnTo>
                  <a:lnTo>
                    <a:pt x="505477" y="225623"/>
                  </a:lnTo>
                  <a:lnTo>
                    <a:pt x="502343" y="226088"/>
                  </a:lnTo>
                  <a:lnTo>
                    <a:pt x="500466" y="227017"/>
                  </a:lnTo>
                  <a:lnTo>
                    <a:pt x="498197" y="228023"/>
                  </a:lnTo>
                  <a:lnTo>
                    <a:pt x="492946" y="230532"/>
                  </a:lnTo>
                  <a:lnTo>
                    <a:pt x="487351" y="233515"/>
                  </a:lnTo>
                  <a:lnTo>
                    <a:pt x="481756" y="234818"/>
                  </a:lnTo>
                  <a:lnTo>
                    <a:pt x="475789" y="235006"/>
                  </a:lnTo>
                  <a:lnTo>
                    <a:pt x="472245" y="235006"/>
                  </a:lnTo>
                  <a:lnTo>
                    <a:pt x="467583" y="235006"/>
                  </a:lnTo>
                  <a:lnTo>
                    <a:pt x="461988" y="234074"/>
                  </a:lnTo>
                  <a:lnTo>
                    <a:pt x="456952" y="232582"/>
                  </a:lnTo>
                  <a:lnTo>
                    <a:pt x="450798" y="231276"/>
                  </a:lnTo>
                  <a:lnTo>
                    <a:pt x="445576" y="231090"/>
                  </a:lnTo>
                  <a:lnTo>
                    <a:pt x="439235" y="232208"/>
                  </a:lnTo>
                  <a:lnTo>
                    <a:pt x="434573" y="234259"/>
                  </a:lnTo>
                  <a:lnTo>
                    <a:pt x="431215" y="237057"/>
                  </a:lnTo>
                  <a:lnTo>
                    <a:pt x="428045" y="239295"/>
                  </a:lnTo>
                  <a:lnTo>
                    <a:pt x="426180" y="240972"/>
                  </a:lnTo>
                  <a:lnTo>
                    <a:pt x="421331" y="244147"/>
                  </a:lnTo>
                  <a:lnTo>
                    <a:pt x="417788" y="247126"/>
                  </a:lnTo>
                  <a:lnTo>
                    <a:pt x="412760" y="250462"/>
                  </a:lnTo>
                  <a:lnTo>
                    <a:pt x="408534" y="252163"/>
                  </a:lnTo>
                  <a:lnTo>
                    <a:pt x="403285" y="253169"/>
                  </a:lnTo>
                  <a:lnTo>
                    <a:pt x="399680" y="253557"/>
                  </a:lnTo>
                  <a:lnTo>
                    <a:pt x="396703" y="254253"/>
                  </a:lnTo>
                  <a:lnTo>
                    <a:pt x="391766" y="254797"/>
                  </a:lnTo>
                  <a:lnTo>
                    <a:pt x="388630" y="254951"/>
                  </a:lnTo>
                  <a:lnTo>
                    <a:pt x="385025" y="255261"/>
                  </a:lnTo>
                  <a:lnTo>
                    <a:pt x="381109" y="256188"/>
                  </a:lnTo>
                  <a:lnTo>
                    <a:pt x="376259" y="258509"/>
                  </a:lnTo>
                  <a:lnTo>
                    <a:pt x="372189" y="259979"/>
                  </a:lnTo>
                  <a:lnTo>
                    <a:pt x="369535" y="262376"/>
                  </a:lnTo>
                  <a:lnTo>
                    <a:pt x="366251" y="264310"/>
                  </a:lnTo>
                  <a:lnTo>
                    <a:pt x="357106" y="269955"/>
                  </a:lnTo>
                  <a:lnTo>
                    <a:pt x="351012" y="274286"/>
                  </a:lnTo>
                  <a:lnTo>
                    <a:pt x="347022" y="276142"/>
                  </a:lnTo>
                  <a:lnTo>
                    <a:pt x="343666" y="279158"/>
                  </a:lnTo>
                  <a:lnTo>
                    <a:pt x="340505" y="281224"/>
                  </a:lnTo>
                  <a:lnTo>
                    <a:pt x="339290" y="282020"/>
                  </a:lnTo>
                  <a:lnTo>
                    <a:pt x="336243" y="284338"/>
                  </a:lnTo>
                  <a:lnTo>
                    <a:pt x="332963" y="286890"/>
                  </a:lnTo>
                  <a:lnTo>
                    <a:pt x="331322" y="287895"/>
                  </a:lnTo>
                  <a:lnTo>
                    <a:pt x="327727" y="290216"/>
                  </a:lnTo>
                  <a:lnTo>
                    <a:pt x="325384" y="291996"/>
                  </a:lnTo>
                  <a:lnTo>
                    <a:pt x="322334" y="293773"/>
                  </a:lnTo>
                  <a:lnTo>
                    <a:pt x="318814" y="295553"/>
                  </a:lnTo>
                  <a:lnTo>
                    <a:pt x="315063" y="297795"/>
                  </a:lnTo>
                  <a:lnTo>
                    <a:pt x="311229" y="299496"/>
                  </a:lnTo>
                  <a:lnTo>
                    <a:pt x="304198" y="304524"/>
                  </a:lnTo>
                  <a:lnTo>
                    <a:pt x="301004" y="308621"/>
                  </a:lnTo>
                  <a:lnTo>
                    <a:pt x="295780" y="314420"/>
                  </a:lnTo>
                  <a:lnTo>
                    <a:pt x="293366" y="317512"/>
                  </a:lnTo>
                  <a:lnTo>
                    <a:pt x="290800" y="321765"/>
                  </a:lnTo>
                  <a:lnTo>
                    <a:pt x="288621" y="325091"/>
                  </a:lnTo>
                  <a:lnTo>
                    <a:pt x="285813" y="327798"/>
                  </a:lnTo>
                  <a:lnTo>
                    <a:pt x="282455" y="330580"/>
                  </a:lnTo>
                  <a:lnTo>
                    <a:pt x="280010" y="330851"/>
                  </a:lnTo>
                  <a:lnTo>
                    <a:pt x="278678" y="331349"/>
                  </a:lnTo>
                  <a:lnTo>
                    <a:pt x="275514" y="332846"/>
                  </a:lnTo>
                  <a:lnTo>
                    <a:pt x="273683" y="333347"/>
                  </a:lnTo>
                  <a:lnTo>
                    <a:pt x="271852" y="334013"/>
                  </a:lnTo>
                  <a:lnTo>
                    <a:pt x="268855" y="335012"/>
                  </a:lnTo>
                  <a:lnTo>
                    <a:pt x="267024" y="336510"/>
                  </a:lnTo>
                  <a:lnTo>
                    <a:pt x="265691" y="339675"/>
                  </a:lnTo>
                  <a:lnTo>
                    <a:pt x="262861" y="341507"/>
                  </a:lnTo>
                  <a:lnTo>
                    <a:pt x="260863" y="342172"/>
                  </a:lnTo>
                  <a:lnTo>
                    <a:pt x="259531" y="341340"/>
                  </a:lnTo>
                  <a:lnTo>
                    <a:pt x="258699" y="339675"/>
                  </a:lnTo>
                  <a:lnTo>
                    <a:pt x="257700" y="338342"/>
                  </a:lnTo>
                  <a:lnTo>
                    <a:pt x="255868" y="337342"/>
                  </a:lnTo>
                  <a:lnTo>
                    <a:pt x="254702" y="337175"/>
                  </a:lnTo>
                  <a:lnTo>
                    <a:pt x="252871" y="337175"/>
                  </a:lnTo>
                  <a:lnTo>
                    <a:pt x="250032" y="338706"/>
                  </a:lnTo>
                  <a:lnTo>
                    <a:pt x="247137" y="339942"/>
                  </a:lnTo>
                  <a:lnTo>
                    <a:pt x="245046" y="341005"/>
                  </a:lnTo>
                  <a:lnTo>
                    <a:pt x="242518" y="341413"/>
                  </a:lnTo>
                  <a:lnTo>
                    <a:pt x="237742" y="342883"/>
                  </a:lnTo>
                  <a:lnTo>
                    <a:pt x="233751" y="344353"/>
                  </a:lnTo>
                  <a:lnTo>
                    <a:pt x="230074" y="345978"/>
                  </a:lnTo>
                  <a:lnTo>
                    <a:pt x="226083" y="347679"/>
                  </a:lnTo>
                  <a:lnTo>
                    <a:pt x="220685" y="350076"/>
                  </a:lnTo>
                  <a:lnTo>
                    <a:pt x="215909" y="351622"/>
                  </a:lnTo>
                  <a:lnTo>
                    <a:pt x="212702" y="353171"/>
                  </a:lnTo>
                  <a:lnTo>
                    <a:pt x="208088" y="355568"/>
                  </a:lnTo>
                  <a:lnTo>
                    <a:pt x="200505" y="360055"/>
                  </a:lnTo>
                  <a:lnTo>
                    <a:pt x="197063" y="361756"/>
                  </a:lnTo>
                  <a:lnTo>
                    <a:pt x="191038" y="364076"/>
                  </a:lnTo>
                  <a:lnTo>
                    <a:pt x="185795" y="366318"/>
                  </a:lnTo>
                  <a:lnTo>
                    <a:pt x="181415" y="368484"/>
                  </a:lnTo>
                  <a:lnTo>
                    <a:pt x="170148" y="373357"/>
                  </a:lnTo>
                  <a:lnTo>
                    <a:pt x="149672" y="386659"/>
                  </a:lnTo>
                  <a:lnTo>
                    <a:pt x="145836" y="387974"/>
                  </a:lnTo>
                  <a:lnTo>
                    <a:pt x="143181" y="390061"/>
                  </a:lnTo>
                  <a:lnTo>
                    <a:pt x="140992" y="391376"/>
                  </a:lnTo>
                  <a:lnTo>
                    <a:pt x="137869" y="393928"/>
                  </a:lnTo>
                  <a:lnTo>
                    <a:pt x="135134" y="395784"/>
                  </a:lnTo>
                  <a:lnTo>
                    <a:pt x="131227" y="398569"/>
                  </a:lnTo>
                  <a:lnTo>
                    <a:pt x="128727" y="400270"/>
                  </a:lnTo>
                  <a:lnTo>
                    <a:pt x="126381" y="401583"/>
                  </a:lnTo>
                  <a:lnTo>
                    <a:pt x="123486" y="402743"/>
                  </a:lnTo>
                  <a:lnTo>
                    <a:pt x="122702" y="402743"/>
                  </a:lnTo>
                  <a:lnTo>
                    <a:pt x="120355" y="403827"/>
                  </a:lnTo>
                  <a:lnTo>
                    <a:pt x="119258" y="404059"/>
                  </a:lnTo>
                  <a:lnTo>
                    <a:pt x="117262" y="402610"/>
                  </a:lnTo>
                  <a:lnTo>
                    <a:pt x="116262" y="400890"/>
                  </a:lnTo>
                  <a:lnTo>
                    <a:pt x="114753" y="397336"/>
                  </a:lnTo>
                  <a:lnTo>
                    <a:pt x="113912" y="386358"/>
                  </a:lnTo>
                  <a:lnTo>
                    <a:pt x="114437" y="381950"/>
                  </a:lnTo>
                  <a:lnTo>
                    <a:pt x="113963" y="381178"/>
                  </a:lnTo>
                  <a:lnTo>
                    <a:pt x="113403" y="379092"/>
                  </a:lnTo>
                  <a:lnTo>
                    <a:pt x="112771" y="378086"/>
                  </a:lnTo>
                  <a:lnTo>
                    <a:pt x="112295" y="377081"/>
                  </a:lnTo>
                  <a:lnTo>
                    <a:pt x="111507" y="376464"/>
                  </a:lnTo>
                  <a:lnTo>
                    <a:pt x="110249" y="375769"/>
                  </a:lnTo>
                  <a:lnTo>
                    <a:pt x="109073" y="375845"/>
                  </a:lnTo>
                  <a:lnTo>
                    <a:pt x="107980" y="376619"/>
                  </a:lnTo>
                  <a:lnTo>
                    <a:pt x="105636" y="378475"/>
                  </a:lnTo>
                  <a:lnTo>
                    <a:pt x="104233" y="380021"/>
                  </a:lnTo>
                  <a:lnTo>
                    <a:pt x="102126" y="382032"/>
                  </a:lnTo>
                  <a:lnTo>
                    <a:pt x="99478" y="385589"/>
                  </a:lnTo>
                  <a:lnTo>
                    <a:pt x="97924" y="388372"/>
                  </a:lnTo>
                  <a:lnTo>
                    <a:pt x="96764" y="391385"/>
                  </a:lnTo>
                  <a:lnTo>
                    <a:pt x="94504" y="393937"/>
                  </a:lnTo>
                  <a:lnTo>
                    <a:pt x="90676" y="396723"/>
                  </a:lnTo>
                  <a:lnTo>
                    <a:pt x="86146" y="400356"/>
                  </a:lnTo>
                  <a:lnTo>
                    <a:pt x="83254" y="402212"/>
                  </a:lnTo>
                  <a:lnTo>
                    <a:pt x="81768" y="402986"/>
                  </a:lnTo>
                  <a:lnTo>
                    <a:pt x="79191" y="404918"/>
                  </a:lnTo>
                  <a:lnTo>
                    <a:pt x="75980" y="405772"/>
                  </a:lnTo>
                  <a:lnTo>
                    <a:pt x="73706" y="405927"/>
                  </a:lnTo>
                  <a:lnTo>
                    <a:pt x="71515" y="406698"/>
                  </a:lnTo>
                  <a:lnTo>
                    <a:pt x="69564" y="408478"/>
                  </a:lnTo>
                  <a:lnTo>
                    <a:pt x="67854" y="411416"/>
                  </a:lnTo>
                  <a:lnTo>
                    <a:pt x="65229" y="414870"/>
                  </a:lnTo>
                  <a:lnTo>
                    <a:pt x="64751" y="417260"/>
                  </a:lnTo>
                  <a:lnTo>
                    <a:pt x="66664" y="419651"/>
                  </a:lnTo>
                  <a:lnTo>
                    <a:pt x="68100" y="422044"/>
                  </a:lnTo>
                  <a:lnTo>
                    <a:pt x="69295" y="423958"/>
                  </a:lnTo>
                  <a:lnTo>
                    <a:pt x="69773" y="427306"/>
                  </a:lnTo>
                  <a:lnTo>
                    <a:pt x="70469" y="431515"/>
                  </a:lnTo>
                  <a:lnTo>
                    <a:pt x="67382" y="437111"/>
                  </a:lnTo>
                  <a:lnTo>
                    <a:pt x="65946" y="440699"/>
                  </a:lnTo>
                  <a:lnTo>
                    <a:pt x="63794" y="443569"/>
                  </a:lnTo>
                  <a:lnTo>
                    <a:pt x="61881" y="446917"/>
                  </a:lnTo>
                  <a:lnTo>
                    <a:pt x="58506" y="455027"/>
                  </a:lnTo>
                  <a:lnTo>
                    <a:pt x="58439" y="454772"/>
                  </a:lnTo>
                  <a:lnTo>
                    <a:pt x="58317" y="454353"/>
                  </a:lnTo>
                  <a:lnTo>
                    <a:pt x="57966" y="454043"/>
                  </a:lnTo>
                  <a:lnTo>
                    <a:pt x="57768" y="453740"/>
                  </a:lnTo>
                  <a:lnTo>
                    <a:pt x="57761" y="453272"/>
                  </a:lnTo>
                  <a:lnTo>
                    <a:pt x="57870" y="452847"/>
                  </a:lnTo>
                  <a:lnTo>
                    <a:pt x="58057" y="452457"/>
                  </a:lnTo>
                  <a:lnTo>
                    <a:pt x="58051" y="452032"/>
                  </a:lnTo>
                  <a:lnTo>
                    <a:pt x="57891" y="451644"/>
                  </a:lnTo>
                  <a:lnTo>
                    <a:pt x="57616" y="451376"/>
                  </a:lnTo>
                  <a:lnTo>
                    <a:pt x="57457" y="451030"/>
                  </a:lnTo>
                  <a:lnTo>
                    <a:pt x="57450" y="450605"/>
                  </a:lnTo>
                  <a:lnTo>
                    <a:pt x="57561" y="450258"/>
                  </a:lnTo>
                  <a:lnTo>
                    <a:pt x="57440" y="449912"/>
                  </a:lnTo>
                  <a:lnTo>
                    <a:pt x="57127" y="449681"/>
                  </a:lnTo>
                  <a:lnTo>
                    <a:pt x="57006" y="449299"/>
                  </a:lnTo>
                  <a:lnTo>
                    <a:pt x="57351" y="449134"/>
                  </a:lnTo>
                  <a:lnTo>
                    <a:pt x="57695" y="448940"/>
                  </a:lnTo>
                  <a:lnTo>
                    <a:pt x="57687" y="448399"/>
                  </a:lnTo>
                  <a:lnTo>
                    <a:pt x="57875" y="448083"/>
                  </a:lnTo>
                  <a:lnTo>
                    <a:pt x="57947" y="447695"/>
                  </a:lnTo>
                  <a:lnTo>
                    <a:pt x="57594" y="447311"/>
                  </a:lnTo>
                  <a:lnTo>
                    <a:pt x="57471" y="446850"/>
                  </a:lnTo>
                  <a:lnTo>
                    <a:pt x="57659" y="446498"/>
                  </a:lnTo>
                  <a:lnTo>
                    <a:pt x="57964" y="446260"/>
                  </a:lnTo>
                  <a:lnTo>
                    <a:pt x="58189" y="445872"/>
                  </a:lnTo>
                  <a:lnTo>
                    <a:pt x="58221" y="445410"/>
                  </a:lnTo>
                  <a:lnTo>
                    <a:pt x="58252" y="444942"/>
                  </a:lnTo>
                  <a:lnTo>
                    <a:pt x="58245" y="444438"/>
                  </a:lnTo>
                  <a:lnTo>
                    <a:pt x="58009" y="444171"/>
                  </a:lnTo>
                  <a:lnTo>
                    <a:pt x="57660" y="444025"/>
                  </a:lnTo>
                  <a:lnTo>
                    <a:pt x="57461" y="443636"/>
                  </a:lnTo>
                  <a:lnTo>
                    <a:pt x="57532" y="443211"/>
                  </a:lnTo>
                  <a:lnTo>
                    <a:pt x="57836" y="442895"/>
                  </a:lnTo>
                  <a:lnTo>
                    <a:pt x="57983" y="442391"/>
                  </a:lnTo>
                  <a:lnTo>
                    <a:pt x="58053" y="442002"/>
                  </a:lnTo>
                  <a:lnTo>
                    <a:pt x="58046" y="441498"/>
                  </a:lnTo>
                  <a:lnTo>
                    <a:pt x="58039" y="441036"/>
                  </a:lnTo>
                  <a:lnTo>
                    <a:pt x="58149" y="440647"/>
                  </a:lnTo>
                  <a:lnTo>
                    <a:pt x="58336" y="440258"/>
                  </a:lnTo>
                  <a:lnTo>
                    <a:pt x="58403" y="439639"/>
                  </a:lnTo>
                  <a:lnTo>
                    <a:pt x="58476" y="439286"/>
                  </a:lnTo>
                  <a:lnTo>
                    <a:pt x="58702" y="438976"/>
                  </a:lnTo>
                  <a:lnTo>
                    <a:pt x="59086" y="438812"/>
                  </a:lnTo>
                  <a:lnTo>
                    <a:pt x="59468" y="438618"/>
                  </a:lnTo>
                  <a:lnTo>
                    <a:pt x="59812" y="438381"/>
                  </a:lnTo>
                  <a:lnTo>
                    <a:pt x="60040" y="438108"/>
                  </a:lnTo>
                  <a:lnTo>
                    <a:pt x="60227" y="437755"/>
                  </a:lnTo>
                  <a:lnTo>
                    <a:pt x="60299" y="437366"/>
                  </a:lnTo>
                  <a:lnTo>
                    <a:pt x="60447" y="436977"/>
                  </a:lnTo>
                  <a:lnTo>
                    <a:pt x="60439" y="436437"/>
                  </a:lnTo>
                  <a:lnTo>
                    <a:pt x="60393" y="435969"/>
                  </a:lnTo>
                  <a:lnTo>
                    <a:pt x="60349" y="435586"/>
                  </a:lnTo>
                  <a:lnTo>
                    <a:pt x="60420" y="435198"/>
                  </a:lnTo>
                  <a:lnTo>
                    <a:pt x="60489" y="434693"/>
                  </a:lnTo>
                  <a:lnTo>
                    <a:pt x="60561" y="434268"/>
                  </a:lnTo>
                  <a:lnTo>
                    <a:pt x="60632" y="433879"/>
                  </a:lnTo>
                  <a:lnTo>
                    <a:pt x="60703" y="433412"/>
                  </a:lnTo>
                  <a:lnTo>
                    <a:pt x="60353" y="433260"/>
                  </a:lnTo>
                  <a:lnTo>
                    <a:pt x="60078" y="432992"/>
                  </a:lnTo>
                  <a:lnTo>
                    <a:pt x="60071" y="432567"/>
                  </a:lnTo>
                  <a:lnTo>
                    <a:pt x="60103" y="432062"/>
                  </a:lnTo>
                  <a:lnTo>
                    <a:pt x="60251" y="431637"/>
                  </a:lnTo>
                  <a:lnTo>
                    <a:pt x="60398" y="431206"/>
                  </a:lnTo>
                  <a:lnTo>
                    <a:pt x="60587" y="430896"/>
                  </a:lnTo>
                  <a:lnTo>
                    <a:pt x="60932" y="430738"/>
                  </a:lnTo>
                  <a:lnTo>
                    <a:pt x="61316" y="430617"/>
                  </a:lnTo>
                  <a:lnTo>
                    <a:pt x="61659" y="430380"/>
                  </a:lnTo>
                  <a:lnTo>
                    <a:pt x="61887" y="430064"/>
                  </a:lnTo>
                  <a:lnTo>
                    <a:pt x="61994" y="429481"/>
                  </a:lnTo>
                  <a:lnTo>
                    <a:pt x="61986" y="429019"/>
                  </a:lnTo>
                  <a:lnTo>
                    <a:pt x="61900" y="428442"/>
                  </a:lnTo>
                  <a:lnTo>
                    <a:pt x="61777" y="427937"/>
                  </a:lnTo>
                  <a:lnTo>
                    <a:pt x="61577" y="427475"/>
                  </a:lnTo>
                  <a:lnTo>
                    <a:pt x="61220" y="426820"/>
                  </a:lnTo>
                  <a:lnTo>
                    <a:pt x="60826" y="426248"/>
                  </a:lnTo>
                  <a:lnTo>
                    <a:pt x="60549" y="425866"/>
                  </a:lnTo>
                  <a:lnTo>
                    <a:pt x="59998" y="425094"/>
                  </a:lnTo>
                  <a:lnTo>
                    <a:pt x="59643" y="424596"/>
                  </a:lnTo>
                  <a:lnTo>
                    <a:pt x="59289" y="424140"/>
                  </a:lnTo>
                  <a:lnTo>
                    <a:pt x="58777" y="423527"/>
                  </a:lnTo>
                  <a:lnTo>
                    <a:pt x="58424" y="423144"/>
                  </a:lnTo>
                  <a:lnTo>
                    <a:pt x="58112" y="422877"/>
                  </a:lnTo>
                  <a:lnTo>
                    <a:pt x="57761" y="422609"/>
                  </a:lnTo>
                  <a:lnTo>
                    <a:pt x="57370" y="422306"/>
                  </a:lnTo>
                  <a:lnTo>
                    <a:pt x="56940" y="421923"/>
                  </a:lnTo>
                  <a:lnTo>
                    <a:pt x="56549" y="421619"/>
                  </a:lnTo>
                  <a:lnTo>
                    <a:pt x="56274" y="421273"/>
                  </a:lnTo>
                  <a:lnTo>
                    <a:pt x="56037" y="420926"/>
                  </a:lnTo>
                  <a:lnTo>
                    <a:pt x="55723" y="420544"/>
                  </a:lnTo>
                  <a:lnTo>
                    <a:pt x="55448" y="420276"/>
                  </a:lnTo>
                  <a:lnTo>
                    <a:pt x="55021" y="420131"/>
                  </a:lnTo>
                  <a:lnTo>
                    <a:pt x="54710" y="419942"/>
                  </a:lnTo>
                  <a:lnTo>
                    <a:pt x="54627" y="419596"/>
                  </a:lnTo>
                  <a:lnTo>
                    <a:pt x="54737" y="419165"/>
                  </a:lnTo>
                  <a:lnTo>
                    <a:pt x="54848" y="418818"/>
                  </a:lnTo>
                  <a:lnTo>
                    <a:pt x="54842" y="418430"/>
                  </a:lnTo>
                  <a:lnTo>
                    <a:pt x="54913" y="418077"/>
                  </a:lnTo>
                  <a:lnTo>
                    <a:pt x="55179" y="417768"/>
                  </a:lnTo>
                  <a:lnTo>
                    <a:pt x="55287" y="417299"/>
                  </a:lnTo>
                  <a:lnTo>
                    <a:pt x="55166" y="416953"/>
                  </a:lnTo>
                  <a:lnTo>
                    <a:pt x="54776" y="416570"/>
                  </a:lnTo>
                  <a:lnTo>
                    <a:pt x="54110" y="416000"/>
                  </a:lnTo>
                  <a:lnTo>
                    <a:pt x="53406" y="415349"/>
                  </a:lnTo>
                  <a:lnTo>
                    <a:pt x="53131" y="415082"/>
                  </a:lnTo>
                  <a:lnTo>
                    <a:pt x="52857" y="414778"/>
                  </a:lnTo>
                  <a:lnTo>
                    <a:pt x="52583" y="414511"/>
                  </a:lnTo>
                  <a:lnTo>
                    <a:pt x="52269" y="414207"/>
                  </a:lnTo>
                  <a:lnTo>
                    <a:pt x="51994" y="413861"/>
                  </a:lnTo>
                  <a:lnTo>
                    <a:pt x="51834" y="413472"/>
                  </a:lnTo>
                  <a:lnTo>
                    <a:pt x="51635" y="413126"/>
                  </a:lnTo>
                  <a:lnTo>
                    <a:pt x="51550" y="412549"/>
                  </a:lnTo>
                  <a:lnTo>
                    <a:pt x="51854" y="412232"/>
                  </a:lnTo>
                  <a:lnTo>
                    <a:pt x="51885" y="411771"/>
                  </a:lnTo>
                  <a:lnTo>
                    <a:pt x="51725" y="411425"/>
                  </a:lnTo>
                  <a:lnTo>
                    <a:pt x="51452" y="411194"/>
                  </a:lnTo>
                  <a:lnTo>
                    <a:pt x="51252" y="410732"/>
                  </a:lnTo>
                  <a:lnTo>
                    <a:pt x="51245" y="410306"/>
                  </a:lnTo>
                  <a:lnTo>
                    <a:pt x="51356" y="409918"/>
                  </a:lnTo>
                  <a:lnTo>
                    <a:pt x="51541" y="409450"/>
                  </a:lnTo>
                  <a:lnTo>
                    <a:pt x="51651" y="409025"/>
                  </a:lnTo>
                  <a:lnTo>
                    <a:pt x="51798" y="408600"/>
                  </a:lnTo>
                  <a:lnTo>
                    <a:pt x="52063" y="408247"/>
                  </a:lnTo>
                  <a:lnTo>
                    <a:pt x="52408" y="408083"/>
                  </a:lnTo>
                  <a:lnTo>
                    <a:pt x="52791" y="407846"/>
                  </a:lnTo>
                  <a:lnTo>
                    <a:pt x="53172" y="407494"/>
                  </a:lnTo>
                  <a:lnTo>
                    <a:pt x="53397" y="407105"/>
                  </a:lnTo>
                  <a:lnTo>
                    <a:pt x="53427" y="406565"/>
                  </a:lnTo>
                  <a:lnTo>
                    <a:pt x="53304" y="406060"/>
                  </a:lnTo>
                  <a:lnTo>
                    <a:pt x="53027" y="405599"/>
                  </a:lnTo>
                  <a:lnTo>
                    <a:pt x="52713" y="405252"/>
                  </a:lnTo>
                  <a:lnTo>
                    <a:pt x="52324" y="404991"/>
                  </a:lnTo>
                  <a:lnTo>
                    <a:pt x="52238" y="404450"/>
                  </a:lnTo>
                  <a:lnTo>
                    <a:pt x="52541" y="404098"/>
                  </a:lnTo>
                  <a:lnTo>
                    <a:pt x="52843" y="403624"/>
                  </a:lnTo>
                  <a:lnTo>
                    <a:pt x="52914" y="403278"/>
                  </a:lnTo>
                  <a:lnTo>
                    <a:pt x="52716" y="402895"/>
                  </a:lnTo>
                  <a:lnTo>
                    <a:pt x="52364" y="402628"/>
                  </a:lnTo>
                  <a:lnTo>
                    <a:pt x="52591" y="402275"/>
                  </a:lnTo>
                  <a:lnTo>
                    <a:pt x="52896" y="402075"/>
                  </a:lnTo>
                  <a:lnTo>
                    <a:pt x="53238" y="401686"/>
                  </a:lnTo>
                  <a:lnTo>
                    <a:pt x="53270" y="401261"/>
                  </a:lnTo>
                  <a:lnTo>
                    <a:pt x="53072" y="400951"/>
                  </a:lnTo>
                  <a:lnTo>
                    <a:pt x="52835" y="400604"/>
                  </a:lnTo>
                  <a:lnTo>
                    <a:pt x="52652" y="400033"/>
                  </a:lnTo>
                  <a:lnTo>
                    <a:pt x="52483" y="399669"/>
                  </a:lnTo>
                  <a:lnTo>
                    <a:pt x="52203" y="398982"/>
                  </a:lnTo>
                  <a:lnTo>
                    <a:pt x="52118" y="398521"/>
                  </a:lnTo>
                  <a:lnTo>
                    <a:pt x="51978" y="398041"/>
                  </a:lnTo>
                  <a:lnTo>
                    <a:pt x="51938" y="397445"/>
                  </a:lnTo>
                  <a:lnTo>
                    <a:pt x="51741" y="397099"/>
                  </a:lnTo>
                  <a:lnTo>
                    <a:pt x="51275" y="396947"/>
                  </a:lnTo>
                  <a:lnTo>
                    <a:pt x="50889" y="396880"/>
                  </a:lnTo>
                  <a:lnTo>
                    <a:pt x="50540" y="396807"/>
                  </a:lnTo>
                  <a:lnTo>
                    <a:pt x="50457" y="396455"/>
                  </a:lnTo>
                  <a:lnTo>
                    <a:pt x="50605" y="396030"/>
                  </a:lnTo>
                  <a:lnTo>
                    <a:pt x="50792" y="395598"/>
                  </a:lnTo>
                  <a:lnTo>
                    <a:pt x="50785" y="395173"/>
                  </a:lnTo>
                  <a:lnTo>
                    <a:pt x="50779" y="394748"/>
                  </a:lnTo>
                  <a:lnTo>
                    <a:pt x="50734" y="394323"/>
                  </a:lnTo>
                  <a:lnTo>
                    <a:pt x="50344" y="394061"/>
                  </a:lnTo>
                  <a:lnTo>
                    <a:pt x="49958" y="394061"/>
                  </a:lnTo>
                  <a:lnTo>
                    <a:pt x="49951" y="393563"/>
                  </a:lnTo>
                  <a:lnTo>
                    <a:pt x="49943" y="393095"/>
                  </a:lnTo>
                  <a:lnTo>
                    <a:pt x="49936" y="392591"/>
                  </a:lnTo>
                  <a:lnTo>
                    <a:pt x="49697" y="392093"/>
                  </a:lnTo>
                  <a:lnTo>
                    <a:pt x="49307" y="391868"/>
                  </a:lnTo>
                  <a:lnTo>
                    <a:pt x="48919" y="391716"/>
                  </a:lnTo>
                  <a:lnTo>
                    <a:pt x="48645" y="391412"/>
                  </a:lnTo>
                  <a:lnTo>
                    <a:pt x="48484" y="390987"/>
                  </a:lnTo>
                  <a:lnTo>
                    <a:pt x="48360" y="390447"/>
                  </a:lnTo>
                  <a:lnTo>
                    <a:pt x="48277" y="390057"/>
                  </a:lnTo>
                  <a:lnTo>
                    <a:pt x="48115" y="389560"/>
                  </a:lnTo>
                  <a:lnTo>
                    <a:pt x="47877" y="389177"/>
                  </a:lnTo>
                  <a:lnTo>
                    <a:pt x="47717" y="388752"/>
                  </a:lnTo>
                  <a:lnTo>
                    <a:pt x="47166" y="388102"/>
                  </a:lnTo>
                  <a:lnTo>
                    <a:pt x="46694" y="387488"/>
                  </a:lnTo>
                  <a:lnTo>
                    <a:pt x="46382" y="387257"/>
                  </a:lnTo>
                  <a:lnTo>
                    <a:pt x="46147" y="386989"/>
                  </a:lnTo>
                  <a:lnTo>
                    <a:pt x="45907" y="386412"/>
                  </a:lnTo>
                  <a:lnTo>
                    <a:pt x="45822" y="385908"/>
                  </a:lnTo>
                  <a:lnTo>
                    <a:pt x="45738" y="385447"/>
                  </a:lnTo>
                  <a:lnTo>
                    <a:pt x="45653" y="384985"/>
                  </a:lnTo>
                  <a:lnTo>
                    <a:pt x="45570" y="384596"/>
                  </a:lnTo>
                  <a:lnTo>
                    <a:pt x="45145" y="384523"/>
                  </a:lnTo>
                  <a:lnTo>
                    <a:pt x="44796" y="384456"/>
                  </a:lnTo>
                  <a:lnTo>
                    <a:pt x="44328" y="384110"/>
                  </a:lnTo>
                  <a:lnTo>
                    <a:pt x="44012" y="383648"/>
                  </a:lnTo>
                  <a:lnTo>
                    <a:pt x="43929" y="383302"/>
                  </a:lnTo>
                  <a:lnTo>
                    <a:pt x="43883" y="382804"/>
                  </a:lnTo>
                  <a:lnTo>
                    <a:pt x="43878" y="382415"/>
                  </a:lnTo>
                  <a:lnTo>
                    <a:pt x="43488" y="382148"/>
                  </a:lnTo>
                  <a:lnTo>
                    <a:pt x="43174" y="381801"/>
                  </a:lnTo>
                  <a:lnTo>
                    <a:pt x="42938" y="381497"/>
                  </a:lnTo>
                  <a:lnTo>
                    <a:pt x="42931" y="381072"/>
                  </a:lnTo>
                  <a:lnTo>
                    <a:pt x="42925" y="380647"/>
                  </a:lnTo>
                  <a:lnTo>
                    <a:pt x="43111" y="380179"/>
                  </a:lnTo>
                  <a:lnTo>
                    <a:pt x="43337" y="379790"/>
                  </a:lnTo>
                  <a:lnTo>
                    <a:pt x="43561" y="379322"/>
                  </a:lnTo>
                  <a:lnTo>
                    <a:pt x="43784" y="378812"/>
                  </a:lnTo>
                  <a:lnTo>
                    <a:pt x="43814" y="378192"/>
                  </a:lnTo>
                  <a:lnTo>
                    <a:pt x="43804" y="377537"/>
                  </a:lnTo>
                  <a:lnTo>
                    <a:pt x="43721" y="377147"/>
                  </a:lnTo>
                  <a:lnTo>
                    <a:pt x="43676" y="376722"/>
                  </a:lnTo>
                  <a:lnTo>
                    <a:pt x="43555" y="376376"/>
                  </a:lnTo>
                  <a:lnTo>
                    <a:pt x="43432" y="375951"/>
                  </a:lnTo>
                  <a:lnTo>
                    <a:pt x="43192" y="375337"/>
                  </a:lnTo>
                  <a:lnTo>
                    <a:pt x="42912" y="374681"/>
                  </a:lnTo>
                  <a:lnTo>
                    <a:pt x="42670" y="374031"/>
                  </a:lnTo>
                  <a:lnTo>
                    <a:pt x="42393" y="373606"/>
                  </a:lnTo>
                  <a:lnTo>
                    <a:pt x="42159" y="373338"/>
                  </a:lnTo>
                  <a:lnTo>
                    <a:pt x="41960" y="372992"/>
                  </a:lnTo>
                  <a:lnTo>
                    <a:pt x="41725" y="372725"/>
                  </a:lnTo>
                  <a:lnTo>
                    <a:pt x="41489" y="372458"/>
                  </a:lnTo>
                  <a:lnTo>
                    <a:pt x="41215" y="372148"/>
                  </a:lnTo>
                  <a:lnTo>
                    <a:pt x="40784" y="371771"/>
                  </a:lnTo>
                  <a:lnTo>
                    <a:pt x="40354" y="371425"/>
                  </a:lnTo>
                  <a:lnTo>
                    <a:pt x="40004" y="371200"/>
                  </a:lnTo>
                  <a:lnTo>
                    <a:pt x="39615" y="371011"/>
                  </a:lnTo>
                  <a:lnTo>
                    <a:pt x="39225" y="370744"/>
                  </a:lnTo>
                  <a:lnTo>
                    <a:pt x="38950" y="370441"/>
                  </a:lnTo>
                  <a:lnTo>
                    <a:pt x="38674" y="370015"/>
                  </a:lnTo>
                  <a:lnTo>
                    <a:pt x="38475" y="369669"/>
                  </a:lnTo>
                  <a:lnTo>
                    <a:pt x="38393" y="369286"/>
                  </a:lnTo>
                  <a:lnTo>
                    <a:pt x="38385" y="368782"/>
                  </a:lnTo>
                  <a:lnTo>
                    <a:pt x="38339" y="368320"/>
                  </a:lnTo>
                  <a:lnTo>
                    <a:pt x="38329" y="367622"/>
                  </a:lnTo>
                  <a:lnTo>
                    <a:pt x="38245" y="367232"/>
                  </a:lnTo>
                  <a:lnTo>
                    <a:pt x="38124" y="366850"/>
                  </a:lnTo>
                  <a:lnTo>
                    <a:pt x="37849" y="366540"/>
                  </a:lnTo>
                  <a:lnTo>
                    <a:pt x="37805" y="366157"/>
                  </a:lnTo>
                  <a:lnTo>
                    <a:pt x="37604" y="365617"/>
                  </a:lnTo>
                  <a:lnTo>
                    <a:pt x="37518" y="365076"/>
                  </a:lnTo>
                  <a:lnTo>
                    <a:pt x="37512" y="364614"/>
                  </a:lnTo>
                  <a:lnTo>
                    <a:pt x="37504" y="364110"/>
                  </a:lnTo>
                  <a:lnTo>
                    <a:pt x="37379" y="363490"/>
                  </a:lnTo>
                  <a:lnTo>
                    <a:pt x="37256" y="363065"/>
                  </a:lnTo>
                  <a:lnTo>
                    <a:pt x="37057" y="362646"/>
                  </a:lnTo>
                  <a:lnTo>
                    <a:pt x="36818" y="362184"/>
                  </a:lnTo>
                  <a:lnTo>
                    <a:pt x="36464" y="361685"/>
                  </a:lnTo>
                  <a:lnTo>
                    <a:pt x="35759" y="360993"/>
                  </a:lnTo>
                  <a:lnTo>
                    <a:pt x="35210" y="360458"/>
                  </a:lnTo>
                  <a:lnTo>
                    <a:pt x="34857" y="360076"/>
                  </a:lnTo>
                  <a:lnTo>
                    <a:pt x="34582" y="359735"/>
                  </a:lnTo>
                  <a:lnTo>
                    <a:pt x="34266" y="359274"/>
                  </a:lnTo>
                  <a:lnTo>
                    <a:pt x="34142" y="358696"/>
                  </a:lnTo>
                  <a:lnTo>
                    <a:pt x="34020" y="358272"/>
                  </a:lnTo>
                  <a:lnTo>
                    <a:pt x="33936" y="357804"/>
                  </a:lnTo>
                  <a:lnTo>
                    <a:pt x="33926" y="357148"/>
                  </a:lnTo>
                  <a:lnTo>
                    <a:pt x="33834" y="356497"/>
                  </a:lnTo>
                  <a:lnTo>
                    <a:pt x="33932" y="356248"/>
                  </a:lnTo>
                  <a:lnTo>
                    <a:pt x="34184" y="355933"/>
                  </a:lnTo>
                  <a:lnTo>
                    <a:pt x="34311" y="355410"/>
                  </a:lnTo>
                  <a:lnTo>
                    <a:pt x="34423" y="355076"/>
                  </a:lnTo>
                  <a:lnTo>
                    <a:pt x="34437" y="354638"/>
                  </a:lnTo>
                  <a:lnTo>
                    <a:pt x="34423" y="354238"/>
                  </a:lnTo>
                  <a:lnTo>
                    <a:pt x="34338" y="353854"/>
                  </a:lnTo>
                  <a:lnTo>
                    <a:pt x="34216" y="353430"/>
                  </a:lnTo>
                  <a:lnTo>
                    <a:pt x="34012" y="352658"/>
                  </a:lnTo>
                  <a:lnTo>
                    <a:pt x="33852" y="352269"/>
                  </a:lnTo>
                  <a:lnTo>
                    <a:pt x="33653" y="351850"/>
                  </a:lnTo>
                  <a:lnTo>
                    <a:pt x="33451" y="351267"/>
                  </a:lnTo>
                  <a:lnTo>
                    <a:pt x="33251" y="350847"/>
                  </a:lnTo>
                  <a:lnTo>
                    <a:pt x="33015" y="350501"/>
                  </a:lnTo>
                  <a:lnTo>
                    <a:pt x="32697" y="349961"/>
                  </a:lnTo>
                  <a:lnTo>
                    <a:pt x="32500" y="349620"/>
                  </a:lnTo>
                  <a:lnTo>
                    <a:pt x="32262" y="349195"/>
                  </a:lnTo>
                  <a:lnTo>
                    <a:pt x="32100" y="348733"/>
                  </a:lnTo>
                  <a:lnTo>
                    <a:pt x="31939" y="348308"/>
                  </a:lnTo>
                  <a:lnTo>
                    <a:pt x="31739" y="347943"/>
                  </a:lnTo>
                  <a:lnTo>
                    <a:pt x="31610" y="347670"/>
                  </a:lnTo>
                  <a:lnTo>
                    <a:pt x="31416" y="347445"/>
                  </a:lnTo>
                  <a:lnTo>
                    <a:pt x="31077" y="347330"/>
                  </a:lnTo>
                  <a:lnTo>
                    <a:pt x="30730" y="347087"/>
                  </a:lnTo>
                  <a:lnTo>
                    <a:pt x="30604" y="346741"/>
                  </a:lnTo>
                  <a:lnTo>
                    <a:pt x="30598" y="346351"/>
                  </a:lnTo>
                  <a:lnTo>
                    <a:pt x="30630" y="345963"/>
                  </a:lnTo>
                  <a:lnTo>
                    <a:pt x="30624" y="345580"/>
                  </a:lnTo>
                  <a:lnTo>
                    <a:pt x="30235" y="345392"/>
                  </a:lnTo>
                  <a:lnTo>
                    <a:pt x="29885" y="345124"/>
                  </a:lnTo>
                  <a:lnTo>
                    <a:pt x="29686" y="344736"/>
                  </a:lnTo>
                  <a:lnTo>
                    <a:pt x="29601" y="344237"/>
                  </a:lnTo>
                  <a:lnTo>
                    <a:pt x="29593" y="343654"/>
                  </a:lnTo>
                  <a:lnTo>
                    <a:pt x="29585" y="343193"/>
                  </a:lnTo>
                  <a:lnTo>
                    <a:pt x="29617" y="342767"/>
                  </a:lnTo>
                  <a:lnTo>
                    <a:pt x="29723" y="342069"/>
                  </a:lnTo>
                  <a:lnTo>
                    <a:pt x="29713" y="341406"/>
                  </a:lnTo>
                  <a:lnTo>
                    <a:pt x="29862" y="341060"/>
                  </a:lnTo>
                  <a:lnTo>
                    <a:pt x="30010" y="340629"/>
                  </a:lnTo>
                  <a:lnTo>
                    <a:pt x="30120" y="340283"/>
                  </a:lnTo>
                  <a:lnTo>
                    <a:pt x="30230" y="339851"/>
                  </a:lnTo>
                  <a:lnTo>
                    <a:pt x="30417" y="339541"/>
                  </a:lnTo>
                  <a:lnTo>
                    <a:pt x="30567" y="339189"/>
                  </a:lnTo>
                  <a:lnTo>
                    <a:pt x="30794" y="338879"/>
                  </a:lnTo>
                  <a:lnTo>
                    <a:pt x="31170" y="338210"/>
                  </a:lnTo>
                  <a:lnTo>
                    <a:pt x="31702" y="337700"/>
                  </a:lnTo>
                  <a:lnTo>
                    <a:pt x="31880" y="337427"/>
                  </a:lnTo>
                  <a:lnTo>
                    <a:pt x="32114" y="337032"/>
                  </a:lnTo>
                  <a:lnTo>
                    <a:pt x="32420" y="336710"/>
                  </a:lnTo>
                  <a:lnTo>
                    <a:pt x="32530" y="335811"/>
                  </a:lnTo>
                  <a:lnTo>
                    <a:pt x="32325" y="335270"/>
                  </a:lnTo>
                  <a:lnTo>
                    <a:pt x="32062" y="334894"/>
                  </a:lnTo>
                  <a:lnTo>
                    <a:pt x="31674" y="334602"/>
                  </a:lnTo>
                  <a:lnTo>
                    <a:pt x="31605" y="334231"/>
                  </a:lnTo>
                  <a:lnTo>
                    <a:pt x="31130" y="332883"/>
                  </a:lnTo>
                  <a:lnTo>
                    <a:pt x="31047" y="332226"/>
                  </a:lnTo>
                  <a:lnTo>
                    <a:pt x="31618" y="331412"/>
                  </a:lnTo>
                  <a:lnTo>
                    <a:pt x="32417" y="330130"/>
                  </a:lnTo>
                  <a:lnTo>
                    <a:pt x="32792" y="328891"/>
                  </a:lnTo>
                  <a:lnTo>
                    <a:pt x="34738" y="326400"/>
                  </a:lnTo>
                  <a:lnTo>
                    <a:pt x="34872" y="324165"/>
                  </a:lnTo>
                  <a:lnTo>
                    <a:pt x="34559" y="323739"/>
                  </a:lnTo>
                  <a:lnTo>
                    <a:pt x="33964" y="321935"/>
                  </a:lnTo>
                  <a:lnTo>
                    <a:pt x="33293" y="320319"/>
                  </a:lnTo>
                  <a:lnTo>
                    <a:pt x="32976" y="319353"/>
                  </a:lnTo>
                  <a:lnTo>
                    <a:pt x="32621" y="318472"/>
                  </a:lnTo>
                  <a:lnTo>
                    <a:pt x="32572" y="317390"/>
                  </a:lnTo>
                  <a:lnTo>
                    <a:pt x="33061" y="316036"/>
                  </a:lnTo>
                  <a:lnTo>
                    <a:pt x="33599" y="315604"/>
                  </a:lnTo>
                  <a:lnTo>
                    <a:pt x="33902" y="315021"/>
                  </a:lnTo>
                  <a:lnTo>
                    <a:pt x="33385" y="313332"/>
                  </a:lnTo>
                  <a:lnTo>
                    <a:pt x="33531" y="312403"/>
                  </a:lnTo>
                  <a:lnTo>
                    <a:pt x="33744" y="310428"/>
                  </a:lnTo>
                  <a:lnTo>
                    <a:pt x="33110" y="308544"/>
                  </a:lnTo>
                  <a:lnTo>
                    <a:pt x="32714" y="307506"/>
                  </a:lnTo>
                  <a:lnTo>
                    <a:pt x="32570" y="304304"/>
                  </a:lnTo>
                  <a:lnTo>
                    <a:pt x="32362" y="302646"/>
                  </a:lnTo>
                  <a:lnTo>
                    <a:pt x="31848" y="301260"/>
                  </a:lnTo>
                  <a:lnTo>
                    <a:pt x="31766" y="300720"/>
                  </a:lnTo>
                  <a:lnTo>
                    <a:pt x="30517" y="299189"/>
                  </a:lnTo>
                  <a:lnTo>
                    <a:pt x="29354" y="298624"/>
                  </a:lnTo>
                  <a:lnTo>
                    <a:pt x="28499" y="297974"/>
                  </a:lnTo>
                  <a:lnTo>
                    <a:pt x="27220" y="297330"/>
                  </a:lnTo>
                  <a:lnTo>
                    <a:pt x="25841" y="294219"/>
                  </a:lnTo>
                  <a:lnTo>
                    <a:pt x="26296" y="293363"/>
                  </a:lnTo>
                  <a:lnTo>
                    <a:pt x="27020" y="292390"/>
                  </a:lnTo>
                  <a:lnTo>
                    <a:pt x="27160" y="290732"/>
                  </a:lnTo>
                  <a:lnTo>
                    <a:pt x="27022" y="288223"/>
                  </a:lnTo>
                  <a:lnTo>
                    <a:pt x="27398" y="287178"/>
                  </a:lnTo>
                  <a:lnTo>
                    <a:pt x="27112" y="285441"/>
                  </a:lnTo>
                  <a:lnTo>
                    <a:pt x="26888" y="282008"/>
                  </a:lnTo>
                  <a:lnTo>
                    <a:pt x="25767" y="277506"/>
                  </a:lnTo>
                  <a:lnTo>
                    <a:pt x="25374" y="276813"/>
                  </a:lnTo>
                  <a:lnTo>
                    <a:pt x="23533" y="273745"/>
                  </a:lnTo>
                  <a:lnTo>
                    <a:pt x="22711" y="272555"/>
                  </a:lnTo>
                  <a:lnTo>
                    <a:pt x="22077" y="270708"/>
                  </a:lnTo>
                  <a:lnTo>
                    <a:pt x="21975" y="268736"/>
                  </a:lnTo>
                  <a:lnTo>
                    <a:pt x="21890" y="267117"/>
                  </a:lnTo>
                  <a:lnTo>
                    <a:pt x="22904" y="263982"/>
                  </a:lnTo>
                  <a:lnTo>
                    <a:pt x="22940" y="263636"/>
                  </a:lnTo>
                  <a:lnTo>
                    <a:pt x="21868" y="260288"/>
                  </a:lnTo>
                  <a:lnTo>
                    <a:pt x="20846" y="258290"/>
                  </a:lnTo>
                  <a:lnTo>
                    <a:pt x="20452" y="257408"/>
                  </a:lnTo>
                  <a:lnTo>
                    <a:pt x="20164" y="255361"/>
                  </a:lnTo>
                  <a:lnTo>
                    <a:pt x="20537" y="249802"/>
                  </a:lnTo>
                  <a:lnTo>
                    <a:pt x="20757" y="248447"/>
                  </a:lnTo>
                  <a:lnTo>
                    <a:pt x="21166" y="246820"/>
                  </a:lnTo>
                  <a:lnTo>
                    <a:pt x="20617" y="245744"/>
                  </a:lnTo>
                  <a:lnTo>
                    <a:pt x="20340" y="245057"/>
                  </a:lnTo>
                  <a:lnTo>
                    <a:pt x="19016" y="243642"/>
                  </a:lnTo>
                  <a:lnTo>
                    <a:pt x="18497" y="241910"/>
                  </a:lnTo>
                  <a:lnTo>
                    <a:pt x="17667" y="239675"/>
                  </a:lnTo>
                  <a:lnTo>
                    <a:pt x="16839" y="237718"/>
                  </a:lnTo>
                  <a:lnTo>
                    <a:pt x="16090" y="235950"/>
                  </a:lnTo>
                  <a:lnTo>
                    <a:pt x="15427" y="235142"/>
                  </a:lnTo>
                  <a:lnTo>
                    <a:pt x="14025" y="233727"/>
                  </a:lnTo>
                  <a:lnTo>
                    <a:pt x="13828" y="233308"/>
                  </a:lnTo>
                  <a:lnTo>
                    <a:pt x="13702" y="232263"/>
                  </a:lnTo>
                  <a:lnTo>
                    <a:pt x="13161" y="232153"/>
                  </a:lnTo>
                  <a:lnTo>
                    <a:pt x="11952" y="230781"/>
                  </a:lnTo>
                  <a:lnTo>
                    <a:pt x="11401" y="229626"/>
                  </a:lnTo>
                  <a:lnTo>
                    <a:pt x="10737" y="228703"/>
                  </a:lnTo>
                  <a:lnTo>
                    <a:pt x="10141" y="226819"/>
                  </a:lnTo>
                  <a:lnTo>
                    <a:pt x="9818" y="225239"/>
                  </a:lnTo>
                  <a:lnTo>
                    <a:pt x="8537" y="224481"/>
                  </a:lnTo>
                  <a:lnTo>
                    <a:pt x="8032" y="224098"/>
                  </a:lnTo>
                  <a:lnTo>
                    <a:pt x="6973" y="222220"/>
                  </a:lnTo>
                  <a:lnTo>
                    <a:pt x="6812" y="221528"/>
                  </a:lnTo>
                  <a:lnTo>
                    <a:pt x="7188" y="220361"/>
                  </a:lnTo>
                  <a:lnTo>
                    <a:pt x="7236" y="217123"/>
                  </a:lnTo>
                  <a:lnTo>
                    <a:pt x="7111" y="216041"/>
                  </a:lnTo>
                  <a:lnTo>
                    <a:pt x="7097" y="214535"/>
                  </a:lnTo>
                  <a:lnTo>
                    <a:pt x="7165" y="213532"/>
                  </a:lnTo>
                  <a:lnTo>
                    <a:pt x="7767" y="211825"/>
                  </a:lnTo>
                  <a:lnTo>
                    <a:pt x="6867" y="210482"/>
                  </a:lnTo>
                  <a:lnTo>
                    <a:pt x="6435" y="209681"/>
                  </a:lnTo>
                  <a:lnTo>
                    <a:pt x="5654" y="208642"/>
                  </a:lnTo>
                  <a:lnTo>
                    <a:pt x="6060" y="206515"/>
                  </a:lnTo>
                  <a:lnTo>
                    <a:pt x="6088" y="205434"/>
                  </a:lnTo>
                  <a:lnTo>
                    <a:pt x="5810" y="204511"/>
                  </a:lnTo>
                  <a:lnTo>
                    <a:pt x="5025" y="203089"/>
                  </a:lnTo>
                  <a:lnTo>
                    <a:pt x="4671" y="202323"/>
                  </a:lnTo>
                  <a:lnTo>
                    <a:pt x="4736" y="200969"/>
                  </a:lnTo>
                  <a:lnTo>
                    <a:pt x="4805" y="200081"/>
                  </a:lnTo>
                  <a:lnTo>
                    <a:pt x="4259" y="199431"/>
                  </a:lnTo>
                  <a:lnTo>
                    <a:pt x="3871" y="199201"/>
                  </a:lnTo>
                  <a:lnTo>
                    <a:pt x="2512" y="198326"/>
                  </a:lnTo>
                  <a:lnTo>
                    <a:pt x="2277" y="197986"/>
                  </a:lnTo>
                  <a:lnTo>
                    <a:pt x="2112" y="196752"/>
                  </a:lnTo>
                  <a:lnTo>
                    <a:pt x="2260" y="196017"/>
                  </a:lnTo>
                  <a:lnTo>
                    <a:pt x="2443" y="195009"/>
                  </a:lnTo>
                  <a:lnTo>
                    <a:pt x="2053" y="194511"/>
                  </a:lnTo>
                  <a:lnTo>
                    <a:pt x="1397" y="194444"/>
                  </a:lnTo>
                  <a:lnTo>
                    <a:pt x="777" y="194256"/>
                  </a:lnTo>
                  <a:lnTo>
                    <a:pt x="429" y="194140"/>
                  </a:lnTo>
                  <a:lnTo>
                    <a:pt x="157" y="193952"/>
                  </a:lnTo>
                  <a:lnTo>
                    <a:pt x="0" y="193642"/>
                  </a:lnTo>
                  <a:lnTo>
                    <a:pt x="922" y="193290"/>
                  </a:lnTo>
                  <a:lnTo>
                    <a:pt x="1848" y="193241"/>
                  </a:lnTo>
                  <a:lnTo>
                    <a:pt x="2580" y="193004"/>
                  </a:lnTo>
                  <a:lnTo>
                    <a:pt x="3039" y="192573"/>
                  </a:lnTo>
                  <a:lnTo>
                    <a:pt x="3339" y="191643"/>
                  </a:lnTo>
                  <a:lnTo>
                    <a:pt x="3490" y="191290"/>
                  </a:lnTo>
                  <a:lnTo>
                    <a:pt x="3600" y="190598"/>
                  </a:lnTo>
                  <a:lnTo>
                    <a:pt x="3671" y="189899"/>
                  </a:lnTo>
                  <a:lnTo>
                    <a:pt x="3624" y="188897"/>
                  </a:lnTo>
                  <a:lnTo>
                    <a:pt x="4733" y="187925"/>
                  </a:lnTo>
                  <a:lnTo>
                    <a:pt x="5425" y="187530"/>
                  </a:lnTo>
                  <a:lnTo>
                    <a:pt x="5881" y="186716"/>
                  </a:lnTo>
                  <a:lnTo>
                    <a:pt x="6066" y="185938"/>
                  </a:lnTo>
                  <a:lnTo>
                    <a:pt x="6334" y="185549"/>
                  </a:lnTo>
                  <a:lnTo>
                    <a:pt x="6562" y="185240"/>
                  </a:lnTo>
                  <a:lnTo>
                    <a:pt x="6635" y="184814"/>
                  </a:lnTo>
                  <a:lnTo>
                    <a:pt x="5741" y="184055"/>
                  </a:lnTo>
                  <a:lnTo>
                    <a:pt x="5155" y="183290"/>
                  </a:lnTo>
                  <a:lnTo>
                    <a:pt x="5068" y="182245"/>
                  </a:lnTo>
                  <a:lnTo>
                    <a:pt x="5712" y="180847"/>
                  </a:lnTo>
                  <a:lnTo>
                    <a:pt x="5344" y="178575"/>
                  </a:lnTo>
                  <a:lnTo>
                    <a:pt x="5439" y="176260"/>
                  </a:lnTo>
                  <a:lnTo>
                    <a:pt x="6471" y="175203"/>
                  </a:lnTo>
                  <a:lnTo>
                    <a:pt x="6963" y="174122"/>
                  </a:lnTo>
                  <a:lnTo>
                    <a:pt x="7187" y="173229"/>
                  </a:lnTo>
                  <a:lnTo>
                    <a:pt x="8261" y="172560"/>
                  </a:lnTo>
                  <a:lnTo>
                    <a:pt x="9419" y="172554"/>
                  </a:lnTo>
                  <a:lnTo>
                    <a:pt x="10655" y="172615"/>
                  </a:lnTo>
                  <a:lnTo>
                    <a:pt x="12274" y="172445"/>
                  </a:lnTo>
                  <a:lnTo>
                    <a:pt x="13158" y="172050"/>
                  </a:lnTo>
                  <a:lnTo>
                    <a:pt x="14001" y="171352"/>
                  </a:lnTo>
                  <a:lnTo>
                    <a:pt x="15143" y="169601"/>
                  </a:lnTo>
                  <a:lnTo>
                    <a:pt x="15541" y="166582"/>
                  </a:lnTo>
                  <a:lnTo>
                    <a:pt x="15448" y="164887"/>
                  </a:lnTo>
                  <a:lnTo>
                    <a:pt x="15279" y="163265"/>
                  </a:lnTo>
                  <a:lnTo>
                    <a:pt x="15235" y="162688"/>
                  </a:lnTo>
                  <a:lnTo>
                    <a:pt x="14845" y="162190"/>
                  </a:lnTo>
                  <a:lnTo>
                    <a:pt x="14726" y="161843"/>
                  </a:lnTo>
                  <a:lnTo>
                    <a:pt x="15031" y="161497"/>
                  </a:lnTo>
                  <a:lnTo>
                    <a:pt x="15245" y="159823"/>
                  </a:lnTo>
                  <a:lnTo>
                    <a:pt x="14483" y="156327"/>
                  </a:lnTo>
                  <a:lnTo>
                    <a:pt x="13923" y="154134"/>
                  </a:lnTo>
                  <a:lnTo>
                    <a:pt x="13726" y="153709"/>
                  </a:lnTo>
                  <a:lnTo>
                    <a:pt x="12928" y="150787"/>
                  </a:lnTo>
                  <a:lnTo>
                    <a:pt x="12803" y="149821"/>
                  </a:lnTo>
                  <a:lnTo>
                    <a:pt x="12282" y="147700"/>
                  </a:lnTo>
                  <a:lnTo>
                    <a:pt x="11916" y="145580"/>
                  </a:lnTo>
                  <a:lnTo>
                    <a:pt x="12026" y="144966"/>
                  </a:lnTo>
                  <a:lnTo>
                    <a:pt x="12129" y="143575"/>
                  </a:lnTo>
                  <a:lnTo>
                    <a:pt x="12433" y="143071"/>
                  </a:lnTo>
                  <a:lnTo>
                    <a:pt x="12772" y="142098"/>
                  </a:lnTo>
                  <a:lnTo>
                    <a:pt x="12570" y="141096"/>
                  </a:lnTo>
                  <a:lnTo>
                    <a:pt x="12250" y="139790"/>
                  </a:lnTo>
                  <a:lnTo>
                    <a:pt x="12193" y="137822"/>
                  </a:lnTo>
                  <a:lnTo>
                    <a:pt x="14731" y="132469"/>
                  </a:lnTo>
                  <a:lnTo>
                    <a:pt x="15367" y="130300"/>
                  </a:lnTo>
                  <a:lnTo>
                    <a:pt x="15480" y="125708"/>
                  </a:lnTo>
                  <a:lnTo>
                    <a:pt x="15491" y="122737"/>
                  </a:lnTo>
                  <a:lnTo>
                    <a:pt x="15778" y="120258"/>
                  </a:lnTo>
                  <a:lnTo>
                    <a:pt x="15826" y="117056"/>
                  </a:lnTo>
                  <a:lnTo>
                    <a:pt x="15428" y="115708"/>
                  </a:lnTo>
                  <a:lnTo>
                    <a:pt x="14721" y="114328"/>
                  </a:lnTo>
                  <a:lnTo>
                    <a:pt x="13768" y="111364"/>
                  </a:lnTo>
                  <a:lnTo>
                    <a:pt x="12757" y="110598"/>
                  </a:lnTo>
                  <a:lnTo>
                    <a:pt x="12093" y="109760"/>
                  </a:lnTo>
                  <a:lnTo>
                    <a:pt x="11430" y="108915"/>
                  </a:lnTo>
                  <a:lnTo>
                    <a:pt x="11580" y="108411"/>
                  </a:lnTo>
                  <a:lnTo>
                    <a:pt x="11962" y="107986"/>
                  </a:lnTo>
                  <a:lnTo>
                    <a:pt x="12458" y="107324"/>
                  </a:lnTo>
                  <a:lnTo>
                    <a:pt x="12105" y="106825"/>
                  </a:lnTo>
                  <a:lnTo>
                    <a:pt x="11834" y="106673"/>
                  </a:lnTo>
                  <a:lnTo>
                    <a:pt x="10744" y="105641"/>
                  </a:lnTo>
                  <a:lnTo>
                    <a:pt x="10658" y="104638"/>
                  </a:lnTo>
                  <a:lnTo>
                    <a:pt x="10771" y="104292"/>
                  </a:lnTo>
                  <a:lnTo>
                    <a:pt x="10336" y="103210"/>
                  </a:lnTo>
                  <a:lnTo>
                    <a:pt x="9742" y="101442"/>
                  </a:lnTo>
                  <a:lnTo>
                    <a:pt x="9498" y="100093"/>
                  </a:lnTo>
                  <a:lnTo>
                    <a:pt x="9139" y="98824"/>
                  </a:lnTo>
                  <a:lnTo>
                    <a:pt x="8285" y="98289"/>
                  </a:lnTo>
                  <a:lnTo>
                    <a:pt x="8122" y="97408"/>
                  </a:lnTo>
                  <a:lnTo>
                    <a:pt x="7851" y="97256"/>
                  </a:lnTo>
                  <a:lnTo>
                    <a:pt x="7116" y="97032"/>
                  </a:lnTo>
                  <a:lnTo>
                    <a:pt x="6880" y="96570"/>
                  </a:lnTo>
                  <a:lnTo>
                    <a:pt x="6683" y="96187"/>
                  </a:lnTo>
                  <a:lnTo>
                    <a:pt x="6719" y="95878"/>
                  </a:lnTo>
                  <a:lnTo>
                    <a:pt x="7026" y="95677"/>
                  </a:lnTo>
                  <a:lnTo>
                    <a:pt x="7409" y="95252"/>
                  </a:lnTo>
                  <a:lnTo>
                    <a:pt x="7551" y="93897"/>
                  </a:lnTo>
                  <a:lnTo>
                    <a:pt x="7928" y="92931"/>
                  </a:lnTo>
                  <a:lnTo>
                    <a:pt x="8002" y="92542"/>
                  </a:lnTo>
                  <a:lnTo>
                    <a:pt x="7879" y="91849"/>
                  </a:lnTo>
                  <a:lnTo>
                    <a:pt x="7601" y="90889"/>
                  </a:lnTo>
                  <a:lnTo>
                    <a:pt x="7749" y="90227"/>
                  </a:lnTo>
                  <a:lnTo>
                    <a:pt x="8398" y="89450"/>
                  </a:lnTo>
                  <a:lnTo>
                    <a:pt x="8623" y="88751"/>
                  </a:lnTo>
                  <a:lnTo>
                    <a:pt x="9196" y="87973"/>
                  </a:lnTo>
                  <a:lnTo>
                    <a:pt x="10029" y="86230"/>
                  </a:lnTo>
                  <a:lnTo>
                    <a:pt x="10021" y="85343"/>
                  </a:lnTo>
                  <a:lnTo>
                    <a:pt x="10506" y="83526"/>
                  </a:lnTo>
                  <a:lnTo>
                    <a:pt x="11881" y="81929"/>
                  </a:lnTo>
                  <a:lnTo>
                    <a:pt x="12913" y="80877"/>
                  </a:lnTo>
                  <a:lnTo>
                    <a:pt x="13011" y="78903"/>
                  </a:lnTo>
                  <a:lnTo>
                    <a:pt x="13184" y="76552"/>
                  </a:lnTo>
                  <a:lnTo>
                    <a:pt x="13324" y="75045"/>
                  </a:lnTo>
                  <a:lnTo>
                    <a:pt x="13422" y="73149"/>
                  </a:lnTo>
                  <a:lnTo>
                    <a:pt x="13406" y="71333"/>
                  </a:lnTo>
                  <a:lnTo>
                    <a:pt x="14205" y="70051"/>
                  </a:lnTo>
                  <a:lnTo>
                    <a:pt x="13877" y="67937"/>
                  </a:lnTo>
                  <a:lnTo>
                    <a:pt x="13216" y="67360"/>
                  </a:lnTo>
                  <a:lnTo>
                    <a:pt x="12978" y="66746"/>
                  </a:lnTo>
                  <a:lnTo>
                    <a:pt x="12976" y="66436"/>
                  </a:lnTo>
                  <a:lnTo>
                    <a:pt x="13241" y="65932"/>
                  </a:lnTo>
                  <a:lnTo>
                    <a:pt x="13588" y="65738"/>
                  </a:lnTo>
                  <a:lnTo>
                    <a:pt x="13870" y="62876"/>
                  </a:lnTo>
                  <a:lnTo>
                    <a:pt x="14276" y="60786"/>
                  </a:lnTo>
                  <a:lnTo>
                    <a:pt x="14208" y="57585"/>
                  </a:lnTo>
                  <a:lnTo>
                    <a:pt x="13789" y="53964"/>
                  </a:lnTo>
                  <a:lnTo>
                    <a:pt x="13664" y="52803"/>
                  </a:lnTo>
                  <a:lnTo>
                    <a:pt x="13108" y="51072"/>
                  </a:lnTo>
                  <a:lnTo>
                    <a:pt x="12678" y="50574"/>
                  </a:lnTo>
                  <a:lnTo>
                    <a:pt x="12474" y="49383"/>
                  </a:lnTo>
                  <a:lnTo>
                    <a:pt x="12775" y="48569"/>
                  </a:lnTo>
                  <a:lnTo>
                    <a:pt x="12928" y="48332"/>
                  </a:lnTo>
                  <a:lnTo>
                    <a:pt x="13495" y="47093"/>
                  </a:lnTo>
                  <a:lnTo>
                    <a:pt x="13939" y="44808"/>
                  </a:lnTo>
                  <a:lnTo>
                    <a:pt x="14315" y="43727"/>
                  </a:lnTo>
                  <a:lnTo>
                    <a:pt x="14498" y="42682"/>
                  </a:lnTo>
                  <a:lnTo>
                    <a:pt x="14336" y="41874"/>
                  </a:lnTo>
                  <a:lnTo>
                    <a:pt x="14054" y="40604"/>
                  </a:lnTo>
                  <a:lnTo>
                    <a:pt x="13811" y="39328"/>
                  </a:lnTo>
                  <a:lnTo>
                    <a:pt x="13882" y="38557"/>
                  </a:lnTo>
                  <a:lnTo>
                    <a:pt x="14266" y="38441"/>
                  </a:lnTo>
                  <a:lnTo>
                    <a:pt x="14724" y="37736"/>
                  </a:lnTo>
                  <a:lnTo>
                    <a:pt x="14526" y="37281"/>
                  </a:lnTo>
                  <a:lnTo>
                    <a:pt x="14291" y="36892"/>
                  </a:lnTo>
                  <a:lnTo>
                    <a:pt x="14092" y="36163"/>
                  </a:lnTo>
                  <a:lnTo>
                    <a:pt x="14705" y="35653"/>
                  </a:lnTo>
                  <a:lnTo>
                    <a:pt x="15381" y="33642"/>
                  </a:lnTo>
                  <a:lnTo>
                    <a:pt x="15761" y="32979"/>
                  </a:lnTo>
                  <a:lnTo>
                    <a:pt x="16919" y="32894"/>
                  </a:lnTo>
                  <a:lnTo>
                    <a:pt x="17408" y="31576"/>
                  </a:lnTo>
                  <a:lnTo>
                    <a:pt x="17559" y="31187"/>
                  </a:lnTo>
                  <a:lnTo>
                    <a:pt x="18444" y="30829"/>
                  </a:lnTo>
                  <a:lnTo>
                    <a:pt x="18772" y="28702"/>
                  </a:lnTo>
                  <a:lnTo>
                    <a:pt x="18682" y="27396"/>
                  </a:lnTo>
                  <a:lnTo>
                    <a:pt x="18321" y="25817"/>
                  </a:lnTo>
                  <a:lnTo>
                    <a:pt x="17684" y="23617"/>
                  </a:lnTo>
                  <a:lnTo>
                    <a:pt x="17712" y="22500"/>
                  </a:lnTo>
                  <a:lnTo>
                    <a:pt x="18398" y="21570"/>
                  </a:lnTo>
                  <a:lnTo>
                    <a:pt x="19319" y="20981"/>
                  </a:lnTo>
                  <a:lnTo>
                    <a:pt x="21940" y="20604"/>
                  </a:lnTo>
                  <a:lnTo>
                    <a:pt x="22438" y="20215"/>
                  </a:lnTo>
                  <a:lnTo>
                    <a:pt x="22821" y="19862"/>
                  </a:lnTo>
                  <a:lnTo>
                    <a:pt x="23388" y="18587"/>
                  </a:lnTo>
                  <a:lnTo>
                    <a:pt x="23759" y="16880"/>
                  </a:lnTo>
                  <a:lnTo>
                    <a:pt x="23899" y="15300"/>
                  </a:lnTo>
                  <a:lnTo>
                    <a:pt x="24540" y="13593"/>
                  </a:lnTo>
                  <a:lnTo>
                    <a:pt x="24872" y="11971"/>
                  </a:lnTo>
                  <a:lnTo>
                    <a:pt x="25437" y="10343"/>
                  </a:lnTo>
                  <a:lnTo>
                    <a:pt x="26236" y="9061"/>
                  </a:lnTo>
                  <a:lnTo>
                    <a:pt x="27030" y="7274"/>
                  </a:lnTo>
                  <a:lnTo>
                    <a:pt x="27756" y="6460"/>
                  </a:lnTo>
                  <a:lnTo>
                    <a:pt x="28174" y="5798"/>
                  </a:lnTo>
                  <a:lnTo>
                    <a:pt x="28018" y="5567"/>
                  </a:lnTo>
                  <a:lnTo>
                    <a:pt x="27823" y="5379"/>
                  </a:lnTo>
                  <a:lnTo>
                    <a:pt x="27312" y="4340"/>
                  </a:lnTo>
                  <a:lnTo>
                    <a:pt x="26923" y="3921"/>
                  </a:lnTo>
                  <a:lnTo>
                    <a:pt x="26687" y="3575"/>
                  </a:lnTo>
                  <a:lnTo>
                    <a:pt x="26876" y="3034"/>
                  </a:lnTo>
                  <a:lnTo>
                    <a:pt x="27139" y="2256"/>
                  </a:lnTo>
                  <a:lnTo>
                    <a:pt x="27135" y="1795"/>
                  </a:lnTo>
                  <a:lnTo>
                    <a:pt x="26423" y="1661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" name="object 9">
              <a:extLst>
                <a:ext uri="{FF2B5EF4-FFF2-40B4-BE49-F238E27FC236}">
                  <a16:creationId xmlns:a16="http://schemas.microsoft.com/office/drawing/2014/main" id="{C39CCAB2-0128-46AC-BC90-C097994D744C}"/>
                </a:ext>
              </a:extLst>
            </p:cNvPr>
            <p:cNvSpPr/>
            <p:nvPr/>
          </p:nvSpPr>
          <p:spPr>
            <a:xfrm>
              <a:off x="8579567" y="594590"/>
              <a:ext cx="503674" cy="243331"/>
            </a:xfrm>
            <a:custGeom>
              <a:avLst/>
              <a:gdLst/>
              <a:ahLst/>
              <a:cxnLst/>
              <a:rect l="l" t="t" r="r" b="b"/>
              <a:pathLst>
                <a:path w="779839" h="376749">
                  <a:moveTo>
                    <a:pt x="1285" y="295573"/>
                  </a:moveTo>
                  <a:lnTo>
                    <a:pt x="1506" y="294795"/>
                  </a:lnTo>
                  <a:lnTo>
                    <a:pt x="2033" y="293939"/>
                  </a:lnTo>
                  <a:lnTo>
                    <a:pt x="2801" y="293696"/>
                  </a:lnTo>
                  <a:lnTo>
                    <a:pt x="3756" y="293101"/>
                  </a:lnTo>
                  <a:lnTo>
                    <a:pt x="4720" y="293052"/>
                  </a:lnTo>
                  <a:lnTo>
                    <a:pt x="5677" y="292536"/>
                  </a:lnTo>
                  <a:lnTo>
                    <a:pt x="6246" y="291903"/>
                  </a:lnTo>
                  <a:lnTo>
                    <a:pt x="6853" y="291163"/>
                  </a:lnTo>
                  <a:lnTo>
                    <a:pt x="7766" y="290300"/>
                  </a:lnTo>
                  <a:lnTo>
                    <a:pt x="7870" y="289522"/>
                  </a:lnTo>
                  <a:lnTo>
                    <a:pt x="8049" y="288593"/>
                  </a:lnTo>
                  <a:lnTo>
                    <a:pt x="8858" y="288501"/>
                  </a:lnTo>
                  <a:lnTo>
                    <a:pt x="9504" y="287833"/>
                  </a:lnTo>
                  <a:lnTo>
                    <a:pt x="10266" y="287165"/>
                  </a:lnTo>
                  <a:lnTo>
                    <a:pt x="10681" y="286546"/>
                  </a:lnTo>
                  <a:lnTo>
                    <a:pt x="11439" y="285640"/>
                  </a:lnTo>
                  <a:lnTo>
                    <a:pt x="11388" y="284789"/>
                  </a:lnTo>
                  <a:lnTo>
                    <a:pt x="11532" y="284127"/>
                  </a:lnTo>
                  <a:lnTo>
                    <a:pt x="11482" y="283398"/>
                  </a:lnTo>
                  <a:lnTo>
                    <a:pt x="11473" y="282778"/>
                  </a:lnTo>
                  <a:lnTo>
                    <a:pt x="12239" y="282377"/>
                  </a:lnTo>
                  <a:lnTo>
                    <a:pt x="12379" y="281448"/>
                  </a:lnTo>
                  <a:lnTo>
                    <a:pt x="12173" y="280597"/>
                  </a:lnTo>
                  <a:lnTo>
                    <a:pt x="11893" y="279941"/>
                  </a:lnTo>
                  <a:lnTo>
                    <a:pt x="11533" y="279060"/>
                  </a:lnTo>
                  <a:lnTo>
                    <a:pt x="11057" y="278289"/>
                  </a:lnTo>
                  <a:lnTo>
                    <a:pt x="10423" y="277178"/>
                  </a:lnTo>
                  <a:lnTo>
                    <a:pt x="9872" y="276412"/>
                  </a:lnTo>
                  <a:lnTo>
                    <a:pt x="9319" y="275603"/>
                  </a:lnTo>
                  <a:lnTo>
                    <a:pt x="8727" y="274723"/>
                  </a:lnTo>
                  <a:lnTo>
                    <a:pt x="8482" y="273836"/>
                  </a:lnTo>
                  <a:lnTo>
                    <a:pt x="8381" y="273198"/>
                  </a:lnTo>
                  <a:lnTo>
                    <a:pt x="11755" y="265087"/>
                  </a:lnTo>
                  <a:lnTo>
                    <a:pt x="13669" y="261740"/>
                  </a:lnTo>
                  <a:lnTo>
                    <a:pt x="15821" y="258869"/>
                  </a:lnTo>
                  <a:lnTo>
                    <a:pt x="17257" y="255282"/>
                  </a:lnTo>
                  <a:lnTo>
                    <a:pt x="20344" y="249686"/>
                  </a:lnTo>
                  <a:lnTo>
                    <a:pt x="19648" y="245476"/>
                  </a:lnTo>
                  <a:lnTo>
                    <a:pt x="19170" y="242129"/>
                  </a:lnTo>
                  <a:lnTo>
                    <a:pt x="17974" y="240215"/>
                  </a:lnTo>
                  <a:lnTo>
                    <a:pt x="16539" y="237821"/>
                  </a:lnTo>
                  <a:lnTo>
                    <a:pt x="14625" y="235431"/>
                  </a:lnTo>
                  <a:lnTo>
                    <a:pt x="15104" y="233040"/>
                  </a:lnTo>
                  <a:lnTo>
                    <a:pt x="17729" y="229586"/>
                  </a:lnTo>
                  <a:lnTo>
                    <a:pt x="19439" y="226649"/>
                  </a:lnTo>
                  <a:lnTo>
                    <a:pt x="21390" y="224868"/>
                  </a:lnTo>
                  <a:lnTo>
                    <a:pt x="23581" y="224097"/>
                  </a:lnTo>
                  <a:lnTo>
                    <a:pt x="25855" y="223942"/>
                  </a:lnTo>
                  <a:lnTo>
                    <a:pt x="29066" y="223088"/>
                  </a:lnTo>
                  <a:lnTo>
                    <a:pt x="31643" y="221156"/>
                  </a:lnTo>
                  <a:lnTo>
                    <a:pt x="33129" y="220382"/>
                  </a:lnTo>
                  <a:lnTo>
                    <a:pt x="36021" y="218526"/>
                  </a:lnTo>
                  <a:lnTo>
                    <a:pt x="40550" y="214893"/>
                  </a:lnTo>
                  <a:lnTo>
                    <a:pt x="44378" y="212107"/>
                  </a:lnTo>
                  <a:lnTo>
                    <a:pt x="46639" y="209556"/>
                  </a:lnTo>
                  <a:lnTo>
                    <a:pt x="47799" y="206542"/>
                  </a:lnTo>
                  <a:lnTo>
                    <a:pt x="49353" y="203760"/>
                  </a:lnTo>
                  <a:lnTo>
                    <a:pt x="52001" y="200203"/>
                  </a:lnTo>
                  <a:lnTo>
                    <a:pt x="54108" y="198191"/>
                  </a:lnTo>
                  <a:lnTo>
                    <a:pt x="55511" y="196645"/>
                  </a:lnTo>
                  <a:lnTo>
                    <a:pt x="57854" y="194790"/>
                  </a:lnTo>
                  <a:lnTo>
                    <a:pt x="58948" y="194015"/>
                  </a:lnTo>
                  <a:lnTo>
                    <a:pt x="60124" y="193939"/>
                  </a:lnTo>
                  <a:lnTo>
                    <a:pt x="61382" y="194635"/>
                  </a:lnTo>
                  <a:lnTo>
                    <a:pt x="62170" y="195251"/>
                  </a:lnTo>
                  <a:lnTo>
                    <a:pt x="62646" y="196257"/>
                  </a:lnTo>
                  <a:lnTo>
                    <a:pt x="63278" y="197262"/>
                  </a:lnTo>
                  <a:lnTo>
                    <a:pt x="63838" y="199349"/>
                  </a:lnTo>
                  <a:lnTo>
                    <a:pt x="64312" y="200120"/>
                  </a:lnTo>
                  <a:lnTo>
                    <a:pt x="63786" y="204529"/>
                  </a:lnTo>
                  <a:lnTo>
                    <a:pt x="64628" y="215506"/>
                  </a:lnTo>
                  <a:lnTo>
                    <a:pt x="66137" y="219061"/>
                  </a:lnTo>
                  <a:lnTo>
                    <a:pt x="67137" y="220780"/>
                  </a:lnTo>
                  <a:lnTo>
                    <a:pt x="69133" y="222229"/>
                  </a:lnTo>
                  <a:lnTo>
                    <a:pt x="70230" y="221998"/>
                  </a:lnTo>
                  <a:lnTo>
                    <a:pt x="72577" y="220914"/>
                  </a:lnTo>
                  <a:lnTo>
                    <a:pt x="73361" y="220914"/>
                  </a:lnTo>
                  <a:lnTo>
                    <a:pt x="76256" y="219753"/>
                  </a:lnTo>
                  <a:lnTo>
                    <a:pt x="78602" y="218441"/>
                  </a:lnTo>
                  <a:lnTo>
                    <a:pt x="81102" y="216740"/>
                  </a:lnTo>
                  <a:lnTo>
                    <a:pt x="85009" y="213954"/>
                  </a:lnTo>
                  <a:lnTo>
                    <a:pt x="87744" y="212098"/>
                  </a:lnTo>
                  <a:lnTo>
                    <a:pt x="90867" y="209546"/>
                  </a:lnTo>
                  <a:lnTo>
                    <a:pt x="93056" y="208231"/>
                  </a:lnTo>
                  <a:lnTo>
                    <a:pt x="95711" y="206144"/>
                  </a:lnTo>
                  <a:lnTo>
                    <a:pt x="99547" y="204829"/>
                  </a:lnTo>
                  <a:lnTo>
                    <a:pt x="120023" y="191527"/>
                  </a:lnTo>
                  <a:lnTo>
                    <a:pt x="131290" y="186654"/>
                  </a:lnTo>
                  <a:lnTo>
                    <a:pt x="135670" y="184489"/>
                  </a:lnTo>
                  <a:lnTo>
                    <a:pt x="140912" y="182247"/>
                  </a:lnTo>
                  <a:lnTo>
                    <a:pt x="146938" y="179926"/>
                  </a:lnTo>
                  <a:lnTo>
                    <a:pt x="150380" y="178225"/>
                  </a:lnTo>
                  <a:lnTo>
                    <a:pt x="157963" y="173738"/>
                  </a:lnTo>
                  <a:lnTo>
                    <a:pt x="162577" y="171342"/>
                  </a:lnTo>
                  <a:lnTo>
                    <a:pt x="165784" y="169793"/>
                  </a:lnTo>
                  <a:lnTo>
                    <a:pt x="170560" y="168246"/>
                  </a:lnTo>
                  <a:lnTo>
                    <a:pt x="175958" y="165850"/>
                  </a:lnTo>
                  <a:lnTo>
                    <a:pt x="179949" y="164149"/>
                  </a:lnTo>
                  <a:lnTo>
                    <a:pt x="183626" y="162524"/>
                  </a:lnTo>
                  <a:lnTo>
                    <a:pt x="187617" y="161053"/>
                  </a:lnTo>
                  <a:lnTo>
                    <a:pt x="192393" y="159583"/>
                  </a:lnTo>
                  <a:lnTo>
                    <a:pt x="194921" y="159176"/>
                  </a:lnTo>
                  <a:lnTo>
                    <a:pt x="197012" y="158113"/>
                  </a:lnTo>
                  <a:lnTo>
                    <a:pt x="199907" y="156876"/>
                  </a:lnTo>
                  <a:lnTo>
                    <a:pt x="202746" y="155345"/>
                  </a:lnTo>
                  <a:lnTo>
                    <a:pt x="204577" y="155345"/>
                  </a:lnTo>
                  <a:lnTo>
                    <a:pt x="205743" y="155513"/>
                  </a:lnTo>
                  <a:lnTo>
                    <a:pt x="207574" y="156512"/>
                  </a:lnTo>
                  <a:lnTo>
                    <a:pt x="208574" y="157846"/>
                  </a:lnTo>
                  <a:lnTo>
                    <a:pt x="209406" y="159510"/>
                  </a:lnTo>
                  <a:lnTo>
                    <a:pt x="210738" y="160342"/>
                  </a:lnTo>
                  <a:lnTo>
                    <a:pt x="212735" y="159677"/>
                  </a:lnTo>
                  <a:lnTo>
                    <a:pt x="215566" y="157845"/>
                  </a:lnTo>
                  <a:lnTo>
                    <a:pt x="216898" y="154680"/>
                  </a:lnTo>
                  <a:lnTo>
                    <a:pt x="218729" y="153183"/>
                  </a:lnTo>
                  <a:lnTo>
                    <a:pt x="221726" y="152183"/>
                  </a:lnTo>
                  <a:lnTo>
                    <a:pt x="223558" y="151518"/>
                  </a:lnTo>
                  <a:lnTo>
                    <a:pt x="225389" y="151017"/>
                  </a:lnTo>
                  <a:lnTo>
                    <a:pt x="228553" y="149519"/>
                  </a:lnTo>
                  <a:lnTo>
                    <a:pt x="229885" y="149021"/>
                  </a:lnTo>
                  <a:lnTo>
                    <a:pt x="232330" y="148751"/>
                  </a:lnTo>
                  <a:lnTo>
                    <a:pt x="235687" y="145968"/>
                  </a:lnTo>
                  <a:lnTo>
                    <a:pt x="238496" y="143261"/>
                  </a:lnTo>
                  <a:lnTo>
                    <a:pt x="240674" y="139936"/>
                  </a:lnTo>
                  <a:lnTo>
                    <a:pt x="243240" y="135683"/>
                  </a:lnTo>
                  <a:lnTo>
                    <a:pt x="245655" y="132591"/>
                  </a:lnTo>
                  <a:lnTo>
                    <a:pt x="250878" y="126792"/>
                  </a:lnTo>
                  <a:lnTo>
                    <a:pt x="254073" y="122694"/>
                  </a:lnTo>
                  <a:lnTo>
                    <a:pt x="261103" y="117666"/>
                  </a:lnTo>
                  <a:lnTo>
                    <a:pt x="264938" y="115965"/>
                  </a:lnTo>
                  <a:lnTo>
                    <a:pt x="268689" y="113723"/>
                  </a:lnTo>
                  <a:lnTo>
                    <a:pt x="272209" y="111943"/>
                  </a:lnTo>
                  <a:lnTo>
                    <a:pt x="275258" y="110167"/>
                  </a:lnTo>
                  <a:lnTo>
                    <a:pt x="277601" y="108386"/>
                  </a:lnTo>
                  <a:lnTo>
                    <a:pt x="281196" y="106065"/>
                  </a:lnTo>
                  <a:lnTo>
                    <a:pt x="282838" y="105060"/>
                  </a:lnTo>
                  <a:lnTo>
                    <a:pt x="286118" y="102508"/>
                  </a:lnTo>
                  <a:lnTo>
                    <a:pt x="289165" y="100190"/>
                  </a:lnTo>
                  <a:lnTo>
                    <a:pt x="290380" y="99395"/>
                  </a:lnTo>
                  <a:lnTo>
                    <a:pt x="293541" y="97329"/>
                  </a:lnTo>
                  <a:lnTo>
                    <a:pt x="296897" y="94313"/>
                  </a:lnTo>
                  <a:lnTo>
                    <a:pt x="300886" y="92457"/>
                  </a:lnTo>
                  <a:lnTo>
                    <a:pt x="306981" y="88125"/>
                  </a:lnTo>
                  <a:lnTo>
                    <a:pt x="316126" y="82481"/>
                  </a:lnTo>
                  <a:lnTo>
                    <a:pt x="319410" y="80546"/>
                  </a:lnTo>
                  <a:lnTo>
                    <a:pt x="322063" y="78149"/>
                  </a:lnTo>
                  <a:lnTo>
                    <a:pt x="326134" y="76679"/>
                  </a:lnTo>
                  <a:lnTo>
                    <a:pt x="330984" y="74358"/>
                  </a:lnTo>
                  <a:lnTo>
                    <a:pt x="334900" y="73432"/>
                  </a:lnTo>
                  <a:lnTo>
                    <a:pt x="338505" y="73122"/>
                  </a:lnTo>
                  <a:lnTo>
                    <a:pt x="341641" y="72967"/>
                  </a:lnTo>
                  <a:lnTo>
                    <a:pt x="346578" y="72423"/>
                  </a:lnTo>
                  <a:lnTo>
                    <a:pt x="349555" y="71728"/>
                  </a:lnTo>
                  <a:lnTo>
                    <a:pt x="353160" y="71339"/>
                  </a:lnTo>
                  <a:lnTo>
                    <a:pt x="358409" y="70333"/>
                  </a:lnTo>
                  <a:lnTo>
                    <a:pt x="362635" y="68632"/>
                  </a:lnTo>
                  <a:lnTo>
                    <a:pt x="367662" y="65297"/>
                  </a:lnTo>
                  <a:lnTo>
                    <a:pt x="371206" y="62317"/>
                  </a:lnTo>
                  <a:lnTo>
                    <a:pt x="376055" y="59142"/>
                  </a:lnTo>
                  <a:lnTo>
                    <a:pt x="377920" y="57466"/>
                  </a:lnTo>
                  <a:lnTo>
                    <a:pt x="381090" y="55227"/>
                  </a:lnTo>
                  <a:lnTo>
                    <a:pt x="384448" y="52429"/>
                  </a:lnTo>
                  <a:lnTo>
                    <a:pt x="389110" y="50379"/>
                  </a:lnTo>
                  <a:lnTo>
                    <a:pt x="395451" y="49261"/>
                  </a:lnTo>
                  <a:lnTo>
                    <a:pt x="400672" y="49446"/>
                  </a:lnTo>
                  <a:lnTo>
                    <a:pt x="406827" y="50753"/>
                  </a:lnTo>
                  <a:lnTo>
                    <a:pt x="411862" y="52244"/>
                  </a:lnTo>
                  <a:lnTo>
                    <a:pt x="417458" y="53177"/>
                  </a:lnTo>
                  <a:lnTo>
                    <a:pt x="425664" y="53177"/>
                  </a:lnTo>
                  <a:lnTo>
                    <a:pt x="431631" y="52989"/>
                  </a:lnTo>
                  <a:lnTo>
                    <a:pt x="437226" y="51685"/>
                  </a:lnTo>
                  <a:lnTo>
                    <a:pt x="442821" y="48702"/>
                  </a:lnTo>
                  <a:lnTo>
                    <a:pt x="448072" y="46193"/>
                  </a:lnTo>
                  <a:lnTo>
                    <a:pt x="450341" y="45187"/>
                  </a:lnTo>
                  <a:lnTo>
                    <a:pt x="452218" y="44258"/>
                  </a:lnTo>
                  <a:lnTo>
                    <a:pt x="455352" y="43793"/>
                  </a:lnTo>
                  <a:lnTo>
                    <a:pt x="457700" y="42942"/>
                  </a:lnTo>
                  <a:lnTo>
                    <a:pt x="459815" y="42478"/>
                  </a:lnTo>
                  <a:lnTo>
                    <a:pt x="462008" y="41861"/>
                  </a:lnTo>
                  <a:lnTo>
                    <a:pt x="464124" y="41707"/>
                  </a:lnTo>
                  <a:lnTo>
                    <a:pt x="466555" y="41704"/>
                  </a:lnTo>
                  <a:lnTo>
                    <a:pt x="469768" y="41242"/>
                  </a:lnTo>
                  <a:lnTo>
                    <a:pt x="472979" y="40388"/>
                  </a:lnTo>
                  <a:lnTo>
                    <a:pt x="477131" y="39769"/>
                  </a:lnTo>
                  <a:lnTo>
                    <a:pt x="480339" y="38222"/>
                  </a:lnTo>
                  <a:lnTo>
                    <a:pt x="483702" y="36676"/>
                  </a:lnTo>
                  <a:lnTo>
                    <a:pt x="487301" y="35130"/>
                  </a:lnTo>
                  <a:lnTo>
                    <a:pt x="491135" y="33350"/>
                  </a:lnTo>
                  <a:lnTo>
                    <a:pt x="494890" y="31648"/>
                  </a:lnTo>
                  <a:lnTo>
                    <a:pt x="498168" y="28632"/>
                  </a:lnTo>
                  <a:lnTo>
                    <a:pt x="500824" y="26777"/>
                  </a:lnTo>
                  <a:lnTo>
                    <a:pt x="503323" y="24690"/>
                  </a:lnTo>
                  <a:lnTo>
                    <a:pt x="506991" y="21518"/>
                  </a:lnTo>
                  <a:lnTo>
                    <a:pt x="509883" y="19662"/>
                  </a:lnTo>
                  <a:lnTo>
                    <a:pt x="512227" y="17885"/>
                  </a:lnTo>
                  <a:lnTo>
                    <a:pt x="515818" y="14790"/>
                  </a:lnTo>
                  <a:lnTo>
                    <a:pt x="519804" y="12317"/>
                  </a:lnTo>
                  <a:lnTo>
                    <a:pt x="521129" y="10771"/>
                  </a:lnTo>
                  <a:lnTo>
                    <a:pt x="527210" y="7979"/>
                  </a:lnTo>
                  <a:lnTo>
                    <a:pt x="531532" y="5983"/>
                  </a:lnTo>
                  <a:lnTo>
                    <a:pt x="535854" y="3990"/>
                  </a:lnTo>
                  <a:lnTo>
                    <a:pt x="539511" y="2329"/>
                  </a:lnTo>
                  <a:lnTo>
                    <a:pt x="544830" y="334"/>
                  </a:lnTo>
                  <a:lnTo>
                    <a:pt x="549817" y="0"/>
                  </a:lnTo>
                  <a:lnTo>
                    <a:pt x="552477" y="333"/>
                  </a:lnTo>
                  <a:lnTo>
                    <a:pt x="557796" y="1995"/>
                  </a:lnTo>
                  <a:lnTo>
                    <a:pt x="562784" y="3326"/>
                  </a:lnTo>
                  <a:lnTo>
                    <a:pt x="565776" y="5321"/>
                  </a:lnTo>
                  <a:lnTo>
                    <a:pt x="569100" y="9310"/>
                  </a:lnTo>
                  <a:lnTo>
                    <a:pt x="570098" y="12633"/>
                  </a:lnTo>
                  <a:lnTo>
                    <a:pt x="573422" y="17618"/>
                  </a:lnTo>
                  <a:lnTo>
                    <a:pt x="575750" y="21609"/>
                  </a:lnTo>
                  <a:lnTo>
                    <a:pt x="576747" y="25932"/>
                  </a:lnTo>
                  <a:lnTo>
                    <a:pt x="579406" y="29586"/>
                  </a:lnTo>
                  <a:lnTo>
                    <a:pt x="582865" y="29771"/>
                  </a:lnTo>
                  <a:lnTo>
                    <a:pt x="586155" y="29000"/>
                  </a:lnTo>
                  <a:lnTo>
                    <a:pt x="587328" y="28304"/>
                  </a:lnTo>
                  <a:lnTo>
                    <a:pt x="589360" y="27144"/>
                  </a:lnTo>
                  <a:lnTo>
                    <a:pt x="590362" y="26357"/>
                  </a:lnTo>
                  <a:lnTo>
                    <a:pt x="591235" y="25674"/>
                  </a:lnTo>
                  <a:lnTo>
                    <a:pt x="592874" y="24203"/>
                  </a:lnTo>
                  <a:lnTo>
                    <a:pt x="595532" y="22657"/>
                  </a:lnTo>
                  <a:lnTo>
                    <a:pt x="597018" y="21883"/>
                  </a:lnTo>
                  <a:lnTo>
                    <a:pt x="600068" y="20261"/>
                  </a:lnTo>
                  <a:lnTo>
                    <a:pt x="604342" y="18286"/>
                  </a:lnTo>
                  <a:lnTo>
                    <a:pt x="607333" y="16621"/>
                  </a:lnTo>
                  <a:lnTo>
                    <a:pt x="610326" y="14959"/>
                  </a:lnTo>
                  <a:lnTo>
                    <a:pt x="611988" y="14298"/>
                  </a:lnTo>
                  <a:lnTo>
                    <a:pt x="615645" y="11634"/>
                  </a:lnTo>
                  <a:lnTo>
                    <a:pt x="616975" y="9975"/>
                  </a:lnTo>
                  <a:lnTo>
                    <a:pt x="619635" y="6983"/>
                  </a:lnTo>
                  <a:lnTo>
                    <a:pt x="621297" y="5650"/>
                  </a:lnTo>
                  <a:lnTo>
                    <a:pt x="623292" y="3656"/>
                  </a:lnTo>
                  <a:lnTo>
                    <a:pt x="626284" y="1995"/>
                  </a:lnTo>
                  <a:lnTo>
                    <a:pt x="629276" y="999"/>
                  </a:lnTo>
                  <a:lnTo>
                    <a:pt x="633598" y="664"/>
                  </a:lnTo>
                  <a:lnTo>
                    <a:pt x="636922" y="999"/>
                  </a:lnTo>
                  <a:lnTo>
                    <a:pt x="638917" y="2991"/>
                  </a:lnTo>
                  <a:lnTo>
                    <a:pt x="641910" y="6317"/>
                  </a:lnTo>
                  <a:lnTo>
                    <a:pt x="645567" y="8314"/>
                  </a:lnTo>
                  <a:lnTo>
                    <a:pt x="649556" y="9310"/>
                  </a:lnTo>
                  <a:lnTo>
                    <a:pt x="652542" y="7569"/>
                  </a:lnTo>
                  <a:lnTo>
                    <a:pt x="655677" y="7259"/>
                  </a:lnTo>
                  <a:lnTo>
                    <a:pt x="657557" y="6873"/>
                  </a:lnTo>
                  <a:lnTo>
                    <a:pt x="660691" y="6485"/>
                  </a:lnTo>
                  <a:lnTo>
                    <a:pt x="662246" y="6424"/>
                  </a:lnTo>
                  <a:lnTo>
                    <a:pt x="664294" y="6242"/>
                  </a:lnTo>
                  <a:lnTo>
                    <a:pt x="665875" y="5646"/>
                  </a:lnTo>
                  <a:lnTo>
                    <a:pt x="667457" y="5254"/>
                  </a:lnTo>
                  <a:lnTo>
                    <a:pt x="668248" y="5054"/>
                  </a:lnTo>
                  <a:lnTo>
                    <a:pt x="671609" y="5054"/>
                  </a:lnTo>
                  <a:lnTo>
                    <a:pt x="682483" y="8811"/>
                  </a:lnTo>
                  <a:lnTo>
                    <a:pt x="685251" y="9799"/>
                  </a:lnTo>
                  <a:lnTo>
                    <a:pt x="686833" y="12171"/>
                  </a:lnTo>
                  <a:lnTo>
                    <a:pt x="688414" y="13162"/>
                  </a:lnTo>
                  <a:lnTo>
                    <a:pt x="690392" y="14349"/>
                  </a:lnTo>
                  <a:lnTo>
                    <a:pt x="691775" y="15139"/>
                  </a:lnTo>
                  <a:lnTo>
                    <a:pt x="693159" y="16129"/>
                  </a:lnTo>
                  <a:lnTo>
                    <a:pt x="694543" y="17117"/>
                  </a:lnTo>
                  <a:lnTo>
                    <a:pt x="696125" y="18301"/>
                  </a:lnTo>
                  <a:lnTo>
                    <a:pt x="698695" y="19094"/>
                  </a:lnTo>
                  <a:lnTo>
                    <a:pt x="701858" y="20279"/>
                  </a:lnTo>
                  <a:lnTo>
                    <a:pt x="705813" y="21861"/>
                  </a:lnTo>
                  <a:lnTo>
                    <a:pt x="709964" y="21466"/>
                  </a:lnTo>
                  <a:lnTo>
                    <a:pt x="712337" y="20476"/>
                  </a:lnTo>
                  <a:lnTo>
                    <a:pt x="714512" y="20476"/>
                  </a:lnTo>
                  <a:lnTo>
                    <a:pt x="719571" y="18918"/>
                  </a:lnTo>
                  <a:lnTo>
                    <a:pt x="718641" y="21160"/>
                  </a:lnTo>
                  <a:lnTo>
                    <a:pt x="718260" y="23325"/>
                  </a:lnTo>
                  <a:lnTo>
                    <a:pt x="718036" y="25333"/>
                  </a:lnTo>
                  <a:lnTo>
                    <a:pt x="717731" y="27190"/>
                  </a:lnTo>
                  <a:lnTo>
                    <a:pt x="717272" y="29277"/>
                  </a:lnTo>
                  <a:lnTo>
                    <a:pt x="716818" y="32293"/>
                  </a:lnTo>
                  <a:lnTo>
                    <a:pt x="716746" y="33529"/>
                  </a:lnTo>
                  <a:lnTo>
                    <a:pt x="717682" y="42290"/>
                  </a:lnTo>
                  <a:lnTo>
                    <a:pt x="721550" y="49656"/>
                  </a:lnTo>
                  <a:lnTo>
                    <a:pt x="727811" y="58128"/>
                  </a:lnTo>
                  <a:lnTo>
                    <a:pt x="732969" y="63286"/>
                  </a:lnTo>
                  <a:lnTo>
                    <a:pt x="733353" y="67530"/>
                  </a:lnTo>
                  <a:lnTo>
                    <a:pt x="732136" y="71877"/>
                  </a:lnTo>
                  <a:lnTo>
                    <a:pt x="730745" y="76048"/>
                  </a:lnTo>
                  <a:lnTo>
                    <a:pt x="729875" y="77266"/>
                  </a:lnTo>
                  <a:lnTo>
                    <a:pt x="728136" y="79699"/>
                  </a:lnTo>
                  <a:lnTo>
                    <a:pt x="727094" y="82135"/>
                  </a:lnTo>
                  <a:lnTo>
                    <a:pt x="726398" y="85786"/>
                  </a:lnTo>
                  <a:lnTo>
                    <a:pt x="725355" y="89088"/>
                  </a:lnTo>
                  <a:lnTo>
                    <a:pt x="725653" y="91764"/>
                  </a:lnTo>
                  <a:lnTo>
                    <a:pt x="726224" y="92907"/>
                  </a:lnTo>
                  <a:lnTo>
                    <a:pt x="726224" y="99003"/>
                  </a:lnTo>
                  <a:lnTo>
                    <a:pt x="725843" y="101096"/>
                  </a:lnTo>
                  <a:lnTo>
                    <a:pt x="726795" y="101858"/>
                  </a:lnTo>
                  <a:lnTo>
                    <a:pt x="728510" y="102429"/>
                  </a:lnTo>
                  <a:lnTo>
                    <a:pt x="730414" y="103575"/>
                  </a:lnTo>
                  <a:lnTo>
                    <a:pt x="731557" y="106239"/>
                  </a:lnTo>
                  <a:lnTo>
                    <a:pt x="731557" y="107764"/>
                  </a:lnTo>
                  <a:lnTo>
                    <a:pt x="731863" y="112093"/>
                  </a:lnTo>
                  <a:lnTo>
                    <a:pt x="734890" y="114620"/>
                  </a:lnTo>
                  <a:lnTo>
                    <a:pt x="736033" y="116333"/>
                  </a:lnTo>
                  <a:lnTo>
                    <a:pt x="736985" y="117287"/>
                  </a:lnTo>
                  <a:lnTo>
                    <a:pt x="738318" y="117478"/>
                  </a:lnTo>
                  <a:lnTo>
                    <a:pt x="739842" y="118237"/>
                  </a:lnTo>
                  <a:lnTo>
                    <a:pt x="741366" y="119191"/>
                  </a:lnTo>
                  <a:lnTo>
                    <a:pt x="742889" y="120142"/>
                  </a:lnTo>
                  <a:lnTo>
                    <a:pt x="744033" y="124334"/>
                  </a:lnTo>
                  <a:lnTo>
                    <a:pt x="742509" y="126239"/>
                  </a:lnTo>
                  <a:lnTo>
                    <a:pt x="741937" y="127764"/>
                  </a:lnTo>
                  <a:lnTo>
                    <a:pt x="741366" y="129857"/>
                  </a:lnTo>
                  <a:lnTo>
                    <a:pt x="741175" y="131952"/>
                  </a:lnTo>
                  <a:lnTo>
                    <a:pt x="742128" y="133478"/>
                  </a:lnTo>
                  <a:lnTo>
                    <a:pt x="743461" y="134429"/>
                  </a:lnTo>
                  <a:lnTo>
                    <a:pt x="745747" y="136142"/>
                  </a:lnTo>
                  <a:lnTo>
                    <a:pt x="746128" y="136713"/>
                  </a:lnTo>
                  <a:lnTo>
                    <a:pt x="747271" y="137667"/>
                  </a:lnTo>
                  <a:lnTo>
                    <a:pt x="749556" y="139380"/>
                  </a:lnTo>
                  <a:lnTo>
                    <a:pt x="750889" y="142238"/>
                  </a:lnTo>
                  <a:lnTo>
                    <a:pt x="752223" y="143760"/>
                  </a:lnTo>
                  <a:lnTo>
                    <a:pt x="754508" y="145094"/>
                  </a:lnTo>
                  <a:lnTo>
                    <a:pt x="755842" y="147381"/>
                  </a:lnTo>
                  <a:lnTo>
                    <a:pt x="757746" y="149094"/>
                  </a:lnTo>
                  <a:lnTo>
                    <a:pt x="759270" y="150999"/>
                  </a:lnTo>
                  <a:lnTo>
                    <a:pt x="760984" y="152712"/>
                  </a:lnTo>
                  <a:lnTo>
                    <a:pt x="763460" y="153666"/>
                  </a:lnTo>
                  <a:lnTo>
                    <a:pt x="769936" y="160713"/>
                  </a:lnTo>
                  <a:lnTo>
                    <a:pt x="779839" y="165094"/>
                  </a:lnTo>
                  <a:lnTo>
                    <a:pt x="778125" y="166427"/>
                  </a:lnTo>
                  <a:lnTo>
                    <a:pt x="777363" y="168140"/>
                  </a:lnTo>
                  <a:lnTo>
                    <a:pt x="776221" y="171949"/>
                  </a:lnTo>
                  <a:lnTo>
                    <a:pt x="775459" y="174426"/>
                  </a:lnTo>
                  <a:lnTo>
                    <a:pt x="772253" y="181093"/>
                  </a:lnTo>
                  <a:lnTo>
                    <a:pt x="770461" y="183183"/>
                  </a:lnTo>
                  <a:lnTo>
                    <a:pt x="768978" y="184729"/>
                  </a:lnTo>
                  <a:lnTo>
                    <a:pt x="766247" y="187281"/>
                  </a:lnTo>
                  <a:lnTo>
                    <a:pt x="763595" y="189987"/>
                  </a:lnTo>
                  <a:lnTo>
                    <a:pt x="761565" y="191610"/>
                  </a:lnTo>
                  <a:lnTo>
                    <a:pt x="760315" y="192539"/>
                  </a:lnTo>
                  <a:lnTo>
                    <a:pt x="756485" y="194860"/>
                  </a:lnTo>
                  <a:lnTo>
                    <a:pt x="754450" y="195710"/>
                  </a:lnTo>
                  <a:lnTo>
                    <a:pt x="750857" y="198417"/>
                  </a:lnTo>
                  <a:lnTo>
                    <a:pt x="747413" y="199577"/>
                  </a:lnTo>
                  <a:lnTo>
                    <a:pt x="743504" y="201895"/>
                  </a:lnTo>
                  <a:lnTo>
                    <a:pt x="740294" y="202825"/>
                  </a:lnTo>
                  <a:lnTo>
                    <a:pt x="736773" y="204450"/>
                  </a:lnTo>
                  <a:lnTo>
                    <a:pt x="732623" y="205686"/>
                  </a:lnTo>
                  <a:lnTo>
                    <a:pt x="728950" y="208007"/>
                  </a:lnTo>
                  <a:lnTo>
                    <a:pt x="724250" y="209091"/>
                  </a:lnTo>
                  <a:lnTo>
                    <a:pt x="719243" y="211102"/>
                  </a:lnTo>
                  <a:lnTo>
                    <a:pt x="713442" y="211643"/>
                  </a:lnTo>
                  <a:lnTo>
                    <a:pt x="708971" y="211412"/>
                  </a:lnTo>
                  <a:lnTo>
                    <a:pt x="705206" y="211181"/>
                  </a:lnTo>
                  <a:lnTo>
                    <a:pt x="701990" y="211029"/>
                  </a:lnTo>
                  <a:lnTo>
                    <a:pt x="698933" y="211184"/>
                  </a:lnTo>
                  <a:lnTo>
                    <a:pt x="694469" y="212345"/>
                  </a:lnTo>
                  <a:lnTo>
                    <a:pt x="691100" y="213040"/>
                  </a:lnTo>
                  <a:lnTo>
                    <a:pt x="687815" y="214586"/>
                  </a:lnTo>
                  <a:lnTo>
                    <a:pt x="684053" y="215051"/>
                  </a:lnTo>
                  <a:lnTo>
                    <a:pt x="680765" y="216060"/>
                  </a:lnTo>
                  <a:lnTo>
                    <a:pt x="676927" y="216831"/>
                  </a:lnTo>
                  <a:lnTo>
                    <a:pt x="671596" y="217296"/>
                  </a:lnTo>
                  <a:lnTo>
                    <a:pt x="669010" y="217530"/>
                  </a:lnTo>
                  <a:lnTo>
                    <a:pt x="664700" y="218150"/>
                  </a:lnTo>
                  <a:lnTo>
                    <a:pt x="663450" y="219076"/>
                  </a:lnTo>
                  <a:lnTo>
                    <a:pt x="661492" y="219541"/>
                  </a:lnTo>
                  <a:lnTo>
                    <a:pt x="659688" y="219465"/>
                  </a:lnTo>
                  <a:lnTo>
                    <a:pt x="657653" y="220240"/>
                  </a:lnTo>
                  <a:lnTo>
                    <a:pt x="656016" y="222092"/>
                  </a:lnTo>
                  <a:lnTo>
                    <a:pt x="653688" y="226734"/>
                  </a:lnTo>
                  <a:lnTo>
                    <a:pt x="652217" y="230367"/>
                  </a:lnTo>
                  <a:lnTo>
                    <a:pt x="649658" y="235777"/>
                  </a:lnTo>
                  <a:lnTo>
                    <a:pt x="647793" y="239896"/>
                  </a:lnTo>
                  <a:lnTo>
                    <a:pt x="646789" y="242117"/>
                  </a:lnTo>
                  <a:lnTo>
                    <a:pt x="643773" y="250312"/>
                  </a:lnTo>
                  <a:lnTo>
                    <a:pt x="641452" y="256266"/>
                  </a:lnTo>
                  <a:lnTo>
                    <a:pt x="638804" y="259747"/>
                  </a:lnTo>
                  <a:lnTo>
                    <a:pt x="637098" y="263381"/>
                  </a:lnTo>
                  <a:lnTo>
                    <a:pt x="635772" y="264848"/>
                  </a:lnTo>
                  <a:lnTo>
                    <a:pt x="633361" y="268639"/>
                  </a:lnTo>
                  <a:lnTo>
                    <a:pt x="631645" y="270340"/>
                  </a:lnTo>
                  <a:lnTo>
                    <a:pt x="627970" y="272427"/>
                  </a:lnTo>
                  <a:lnTo>
                    <a:pt x="625704" y="273973"/>
                  </a:lnTo>
                  <a:lnTo>
                    <a:pt x="610910" y="279155"/>
                  </a:lnTo>
                  <a:lnTo>
                    <a:pt x="608717" y="279699"/>
                  </a:lnTo>
                  <a:lnTo>
                    <a:pt x="606838" y="280315"/>
                  </a:lnTo>
                  <a:lnTo>
                    <a:pt x="604413" y="281245"/>
                  </a:lnTo>
                  <a:lnTo>
                    <a:pt x="601204" y="282482"/>
                  </a:lnTo>
                  <a:lnTo>
                    <a:pt x="599015" y="283876"/>
                  </a:lnTo>
                  <a:lnTo>
                    <a:pt x="597376" y="285343"/>
                  </a:lnTo>
                  <a:lnTo>
                    <a:pt x="594878" y="287433"/>
                  </a:lnTo>
                  <a:lnTo>
                    <a:pt x="588945" y="292612"/>
                  </a:lnTo>
                  <a:lnTo>
                    <a:pt x="586681" y="294623"/>
                  </a:lnTo>
                  <a:lnTo>
                    <a:pt x="584266" y="297560"/>
                  </a:lnTo>
                  <a:lnTo>
                    <a:pt x="582791" y="300422"/>
                  </a:lnTo>
                  <a:lnTo>
                    <a:pt x="581549" y="302974"/>
                  </a:lnTo>
                  <a:lnTo>
                    <a:pt x="581324" y="304906"/>
                  </a:lnTo>
                  <a:lnTo>
                    <a:pt x="579708" y="310629"/>
                  </a:lnTo>
                  <a:lnTo>
                    <a:pt x="579719" y="312715"/>
                  </a:lnTo>
                  <a:lnTo>
                    <a:pt x="578409" y="317199"/>
                  </a:lnTo>
                  <a:lnTo>
                    <a:pt x="577794" y="319671"/>
                  </a:lnTo>
                  <a:lnTo>
                    <a:pt x="577261" y="322688"/>
                  </a:lnTo>
                  <a:lnTo>
                    <a:pt x="577034" y="324234"/>
                  </a:lnTo>
                  <a:lnTo>
                    <a:pt x="576419" y="326552"/>
                  </a:lnTo>
                  <a:lnTo>
                    <a:pt x="575886" y="329645"/>
                  </a:lnTo>
                  <a:lnTo>
                    <a:pt x="575267" y="331191"/>
                  </a:lnTo>
                  <a:lnTo>
                    <a:pt x="574107" y="334286"/>
                  </a:lnTo>
                  <a:lnTo>
                    <a:pt x="573879" y="335677"/>
                  </a:lnTo>
                  <a:lnTo>
                    <a:pt x="572163" y="337454"/>
                  </a:lnTo>
                  <a:lnTo>
                    <a:pt x="568580" y="341208"/>
                  </a:lnTo>
                  <a:lnTo>
                    <a:pt x="565966" y="341208"/>
                  </a:lnTo>
                  <a:lnTo>
                    <a:pt x="564121" y="341977"/>
                  </a:lnTo>
                  <a:lnTo>
                    <a:pt x="561507" y="342591"/>
                  </a:lnTo>
                  <a:lnTo>
                    <a:pt x="559662" y="343821"/>
                  </a:lnTo>
                  <a:lnTo>
                    <a:pt x="558431" y="345206"/>
                  </a:lnTo>
                  <a:lnTo>
                    <a:pt x="555664" y="346281"/>
                  </a:lnTo>
                  <a:lnTo>
                    <a:pt x="553049" y="347667"/>
                  </a:lnTo>
                  <a:lnTo>
                    <a:pt x="550589" y="347667"/>
                  </a:lnTo>
                  <a:lnTo>
                    <a:pt x="548129" y="348128"/>
                  </a:lnTo>
                  <a:lnTo>
                    <a:pt x="545207" y="349049"/>
                  </a:lnTo>
                  <a:lnTo>
                    <a:pt x="543516" y="349204"/>
                  </a:lnTo>
                  <a:lnTo>
                    <a:pt x="541517" y="349666"/>
                  </a:lnTo>
                  <a:lnTo>
                    <a:pt x="538749" y="350279"/>
                  </a:lnTo>
                  <a:lnTo>
                    <a:pt x="536750" y="351358"/>
                  </a:lnTo>
                  <a:lnTo>
                    <a:pt x="533829" y="353201"/>
                  </a:lnTo>
                  <a:lnTo>
                    <a:pt x="531522" y="353818"/>
                  </a:lnTo>
                  <a:lnTo>
                    <a:pt x="529216" y="354586"/>
                  </a:lnTo>
                  <a:lnTo>
                    <a:pt x="519682" y="359507"/>
                  </a:lnTo>
                  <a:lnTo>
                    <a:pt x="516232" y="363830"/>
                  </a:lnTo>
                  <a:lnTo>
                    <a:pt x="513729" y="365143"/>
                  </a:lnTo>
                  <a:lnTo>
                    <a:pt x="509274" y="368083"/>
                  </a:lnTo>
                  <a:lnTo>
                    <a:pt x="506612" y="368854"/>
                  </a:lnTo>
                  <a:lnTo>
                    <a:pt x="503091" y="370325"/>
                  </a:lnTo>
                  <a:lnTo>
                    <a:pt x="501137" y="371485"/>
                  </a:lnTo>
                  <a:lnTo>
                    <a:pt x="496047" y="373034"/>
                  </a:lnTo>
                  <a:lnTo>
                    <a:pt x="493231" y="374271"/>
                  </a:lnTo>
                  <a:lnTo>
                    <a:pt x="491427" y="374271"/>
                  </a:lnTo>
                  <a:lnTo>
                    <a:pt x="487509" y="374659"/>
                  </a:lnTo>
                  <a:lnTo>
                    <a:pt x="484770" y="375741"/>
                  </a:lnTo>
                  <a:lnTo>
                    <a:pt x="482888" y="375820"/>
                  </a:lnTo>
                  <a:lnTo>
                    <a:pt x="478500" y="376440"/>
                  </a:lnTo>
                  <a:lnTo>
                    <a:pt x="476148" y="376595"/>
                  </a:lnTo>
                  <a:lnTo>
                    <a:pt x="472149" y="376749"/>
                  </a:lnTo>
                  <a:lnTo>
                    <a:pt x="468620" y="376518"/>
                  </a:lnTo>
                  <a:lnTo>
                    <a:pt x="465015" y="376124"/>
                  </a:lnTo>
                  <a:lnTo>
                    <a:pt x="464382" y="376054"/>
                  </a:lnTo>
                  <a:lnTo>
                    <a:pt x="461945" y="374818"/>
                  </a:lnTo>
                  <a:lnTo>
                    <a:pt x="455428" y="373274"/>
                  </a:lnTo>
                  <a:lnTo>
                    <a:pt x="452442" y="372193"/>
                  </a:lnTo>
                  <a:lnTo>
                    <a:pt x="449696" y="371883"/>
                  </a:lnTo>
                  <a:lnTo>
                    <a:pt x="445854" y="371886"/>
                  </a:lnTo>
                  <a:lnTo>
                    <a:pt x="441303" y="371501"/>
                  </a:lnTo>
                  <a:lnTo>
                    <a:pt x="433926" y="370419"/>
                  </a:lnTo>
                  <a:lnTo>
                    <a:pt x="429375" y="369879"/>
                  </a:lnTo>
                  <a:lnTo>
                    <a:pt x="423725" y="369185"/>
                  </a:lnTo>
                  <a:lnTo>
                    <a:pt x="419488" y="368645"/>
                  </a:lnTo>
                  <a:lnTo>
                    <a:pt x="413367" y="367873"/>
                  </a:lnTo>
                  <a:lnTo>
                    <a:pt x="410070" y="367023"/>
                  </a:lnTo>
                  <a:lnTo>
                    <a:pt x="404890" y="366251"/>
                  </a:lnTo>
                  <a:lnTo>
                    <a:pt x="402221" y="365787"/>
                  </a:lnTo>
                  <a:lnTo>
                    <a:pt x="397747" y="365015"/>
                  </a:lnTo>
                  <a:lnTo>
                    <a:pt x="392330" y="363782"/>
                  </a:lnTo>
                  <a:lnTo>
                    <a:pt x="389819" y="363471"/>
                  </a:lnTo>
                  <a:lnTo>
                    <a:pt x="385032" y="362776"/>
                  </a:lnTo>
                  <a:lnTo>
                    <a:pt x="379851" y="361850"/>
                  </a:lnTo>
                  <a:lnTo>
                    <a:pt x="378046" y="361464"/>
                  </a:lnTo>
                  <a:lnTo>
                    <a:pt x="373022" y="360537"/>
                  </a:lnTo>
                  <a:lnTo>
                    <a:pt x="370983" y="360616"/>
                  </a:lnTo>
                  <a:lnTo>
                    <a:pt x="364632" y="360771"/>
                  </a:lnTo>
                  <a:lnTo>
                    <a:pt x="358043" y="360309"/>
                  </a:lnTo>
                  <a:lnTo>
                    <a:pt x="355375" y="359999"/>
                  </a:lnTo>
                  <a:lnTo>
                    <a:pt x="350436" y="360313"/>
                  </a:lnTo>
                  <a:lnTo>
                    <a:pt x="347849" y="360544"/>
                  </a:lnTo>
                  <a:lnTo>
                    <a:pt x="344165" y="360777"/>
                  </a:lnTo>
                  <a:lnTo>
                    <a:pt x="336088" y="360778"/>
                  </a:lnTo>
                  <a:lnTo>
                    <a:pt x="332873" y="360856"/>
                  </a:lnTo>
                  <a:lnTo>
                    <a:pt x="328402" y="360549"/>
                  </a:lnTo>
                  <a:lnTo>
                    <a:pt x="323618" y="360473"/>
                  </a:lnTo>
                  <a:lnTo>
                    <a:pt x="318910" y="359933"/>
                  </a:lnTo>
                  <a:lnTo>
                    <a:pt x="313336" y="358696"/>
                  </a:lnTo>
                  <a:lnTo>
                    <a:pt x="307997" y="357460"/>
                  </a:lnTo>
                  <a:lnTo>
                    <a:pt x="304303" y="355838"/>
                  </a:lnTo>
                  <a:lnTo>
                    <a:pt x="300374" y="354447"/>
                  </a:lnTo>
                  <a:lnTo>
                    <a:pt x="295427" y="353059"/>
                  </a:lnTo>
                  <a:lnTo>
                    <a:pt x="292205" y="351822"/>
                  </a:lnTo>
                  <a:lnTo>
                    <a:pt x="287653" y="351048"/>
                  </a:lnTo>
                  <a:lnTo>
                    <a:pt x="282942" y="349969"/>
                  </a:lnTo>
                  <a:lnTo>
                    <a:pt x="278224" y="347497"/>
                  </a:lnTo>
                  <a:lnTo>
                    <a:pt x="274450" y="345565"/>
                  </a:lnTo>
                  <a:lnTo>
                    <a:pt x="269740" y="344638"/>
                  </a:lnTo>
                  <a:lnTo>
                    <a:pt x="268403" y="343942"/>
                  </a:lnTo>
                  <a:lnTo>
                    <a:pt x="264714" y="343168"/>
                  </a:lnTo>
                  <a:lnTo>
                    <a:pt x="262825" y="341777"/>
                  </a:lnTo>
                  <a:lnTo>
                    <a:pt x="259291" y="340850"/>
                  </a:lnTo>
                  <a:lnTo>
                    <a:pt x="255127" y="339462"/>
                  </a:lnTo>
                  <a:lnTo>
                    <a:pt x="251116" y="337296"/>
                  </a:lnTo>
                  <a:lnTo>
                    <a:pt x="247894" y="335829"/>
                  </a:lnTo>
                  <a:lnTo>
                    <a:pt x="240425" y="332120"/>
                  </a:lnTo>
                  <a:lnTo>
                    <a:pt x="236496" y="330573"/>
                  </a:lnTo>
                  <a:lnTo>
                    <a:pt x="232409" y="328876"/>
                  </a:lnTo>
                  <a:lnTo>
                    <a:pt x="229107" y="327254"/>
                  </a:lnTo>
                  <a:lnTo>
                    <a:pt x="224863" y="325477"/>
                  </a:lnTo>
                  <a:lnTo>
                    <a:pt x="220934" y="323930"/>
                  </a:lnTo>
                  <a:lnTo>
                    <a:pt x="216849" y="322618"/>
                  </a:lnTo>
                  <a:lnTo>
                    <a:pt x="213946" y="322232"/>
                  </a:lnTo>
                  <a:lnTo>
                    <a:pt x="210884" y="321692"/>
                  </a:lnTo>
                  <a:lnTo>
                    <a:pt x="208455" y="322001"/>
                  </a:lnTo>
                  <a:lnTo>
                    <a:pt x="203828" y="321925"/>
                  </a:lnTo>
                  <a:lnTo>
                    <a:pt x="200298" y="321691"/>
                  </a:lnTo>
                  <a:lnTo>
                    <a:pt x="197552" y="321539"/>
                  </a:lnTo>
                  <a:lnTo>
                    <a:pt x="193241" y="321771"/>
                  </a:lnTo>
                  <a:lnTo>
                    <a:pt x="189794" y="322314"/>
                  </a:lnTo>
                  <a:lnTo>
                    <a:pt x="187290" y="323629"/>
                  </a:lnTo>
                  <a:lnTo>
                    <a:pt x="183460" y="325871"/>
                  </a:lnTo>
                  <a:lnTo>
                    <a:pt x="179469" y="327417"/>
                  </a:lnTo>
                  <a:lnTo>
                    <a:pt x="175949" y="329197"/>
                  </a:lnTo>
                  <a:lnTo>
                    <a:pt x="170002" y="331594"/>
                  </a:lnTo>
                  <a:lnTo>
                    <a:pt x="166477" y="332369"/>
                  </a:lnTo>
                  <a:lnTo>
                    <a:pt x="161938" y="334149"/>
                  </a:lnTo>
                  <a:lnTo>
                    <a:pt x="156382" y="336314"/>
                  </a:lnTo>
                  <a:lnTo>
                    <a:pt x="148163" y="339176"/>
                  </a:lnTo>
                  <a:lnTo>
                    <a:pt x="144324" y="339796"/>
                  </a:lnTo>
                  <a:lnTo>
                    <a:pt x="141111" y="340182"/>
                  </a:lnTo>
                  <a:lnTo>
                    <a:pt x="138767" y="341883"/>
                  </a:lnTo>
                  <a:lnTo>
                    <a:pt x="135955" y="343973"/>
                  </a:lnTo>
                  <a:lnTo>
                    <a:pt x="132903" y="345288"/>
                  </a:lnTo>
                  <a:lnTo>
                    <a:pt x="128988" y="346370"/>
                  </a:lnTo>
                  <a:lnTo>
                    <a:pt x="124679" y="347144"/>
                  </a:lnTo>
                  <a:lnTo>
                    <a:pt x="121464" y="347144"/>
                  </a:lnTo>
                  <a:lnTo>
                    <a:pt x="117236" y="348384"/>
                  </a:lnTo>
                  <a:lnTo>
                    <a:pt x="112533" y="348848"/>
                  </a:lnTo>
                  <a:lnTo>
                    <a:pt x="108148" y="350085"/>
                  </a:lnTo>
                  <a:lnTo>
                    <a:pt x="106189" y="350318"/>
                  </a:lnTo>
                  <a:lnTo>
                    <a:pt x="100940" y="351403"/>
                  </a:lnTo>
                  <a:lnTo>
                    <a:pt x="98823" y="351402"/>
                  </a:lnTo>
                  <a:lnTo>
                    <a:pt x="96864" y="351634"/>
                  </a:lnTo>
                  <a:lnTo>
                    <a:pt x="94510" y="351403"/>
                  </a:lnTo>
                  <a:lnTo>
                    <a:pt x="93332" y="350938"/>
                  </a:lnTo>
                  <a:lnTo>
                    <a:pt x="90173" y="346688"/>
                  </a:lnTo>
                  <a:lnTo>
                    <a:pt x="87488" y="343134"/>
                  </a:lnTo>
                  <a:lnTo>
                    <a:pt x="85358" y="340813"/>
                  </a:lnTo>
                  <a:lnTo>
                    <a:pt x="83064" y="337026"/>
                  </a:lnTo>
                  <a:lnTo>
                    <a:pt x="81325" y="334322"/>
                  </a:lnTo>
                  <a:lnTo>
                    <a:pt x="80806" y="330707"/>
                  </a:lnTo>
                  <a:lnTo>
                    <a:pt x="80069" y="325735"/>
                  </a:lnTo>
                  <a:lnTo>
                    <a:pt x="79148" y="320024"/>
                  </a:lnTo>
                  <a:lnTo>
                    <a:pt x="76939" y="315236"/>
                  </a:lnTo>
                  <a:lnTo>
                    <a:pt x="74544" y="311919"/>
                  </a:lnTo>
                  <a:lnTo>
                    <a:pt x="71413" y="309896"/>
                  </a:lnTo>
                  <a:lnTo>
                    <a:pt x="60984" y="313608"/>
                  </a:lnTo>
                  <a:lnTo>
                    <a:pt x="58951" y="314614"/>
                  </a:lnTo>
                  <a:lnTo>
                    <a:pt x="56449" y="316084"/>
                  </a:lnTo>
                  <a:lnTo>
                    <a:pt x="55280" y="317396"/>
                  </a:lnTo>
                  <a:lnTo>
                    <a:pt x="53190" y="322578"/>
                  </a:lnTo>
                  <a:lnTo>
                    <a:pt x="51806" y="327833"/>
                  </a:lnTo>
                  <a:lnTo>
                    <a:pt x="49627" y="331080"/>
                  </a:lnTo>
                  <a:lnTo>
                    <a:pt x="47520" y="333092"/>
                  </a:lnTo>
                  <a:lnTo>
                    <a:pt x="45417" y="335799"/>
                  </a:lnTo>
                  <a:lnTo>
                    <a:pt x="42924" y="338890"/>
                  </a:lnTo>
                  <a:lnTo>
                    <a:pt x="40664" y="341676"/>
                  </a:lnTo>
                  <a:lnTo>
                    <a:pt x="38640" y="344380"/>
                  </a:lnTo>
                  <a:lnTo>
                    <a:pt x="35288" y="348402"/>
                  </a:lnTo>
                  <a:lnTo>
                    <a:pt x="29507" y="352423"/>
                  </a:lnTo>
                  <a:lnTo>
                    <a:pt x="27709" y="353739"/>
                  </a:lnTo>
                  <a:lnTo>
                    <a:pt x="25751" y="353969"/>
                  </a:lnTo>
                  <a:lnTo>
                    <a:pt x="24164" y="350492"/>
                  </a:lnTo>
                  <a:lnTo>
                    <a:pt x="22889" y="346548"/>
                  </a:lnTo>
                  <a:lnTo>
                    <a:pt x="19346" y="343845"/>
                  </a:lnTo>
                  <a:lnTo>
                    <a:pt x="18946" y="342530"/>
                  </a:lnTo>
                  <a:lnTo>
                    <a:pt x="18780" y="340598"/>
                  </a:lnTo>
                  <a:lnTo>
                    <a:pt x="19151" y="336579"/>
                  </a:lnTo>
                  <a:lnTo>
                    <a:pt x="19133" y="333098"/>
                  </a:lnTo>
                  <a:lnTo>
                    <a:pt x="18877" y="329309"/>
                  </a:lnTo>
                  <a:lnTo>
                    <a:pt x="18147" y="324440"/>
                  </a:lnTo>
                  <a:lnTo>
                    <a:pt x="17824" y="322894"/>
                  </a:lnTo>
                  <a:lnTo>
                    <a:pt x="17341" y="320343"/>
                  </a:lnTo>
                  <a:lnTo>
                    <a:pt x="16705" y="318645"/>
                  </a:lnTo>
                  <a:lnTo>
                    <a:pt x="3751" y="308034"/>
                  </a:lnTo>
                  <a:lnTo>
                    <a:pt x="4277" y="307147"/>
                  </a:lnTo>
                  <a:lnTo>
                    <a:pt x="4265" y="306332"/>
                  </a:lnTo>
                  <a:lnTo>
                    <a:pt x="4137" y="305561"/>
                  </a:lnTo>
                  <a:lnTo>
                    <a:pt x="3970" y="304637"/>
                  </a:lnTo>
                  <a:lnTo>
                    <a:pt x="3151" y="304103"/>
                  </a:lnTo>
                  <a:lnTo>
                    <a:pt x="2301" y="304037"/>
                  </a:lnTo>
                  <a:lnTo>
                    <a:pt x="1490" y="304012"/>
                  </a:lnTo>
                  <a:lnTo>
                    <a:pt x="562" y="303909"/>
                  </a:lnTo>
                  <a:lnTo>
                    <a:pt x="129" y="303295"/>
                  </a:lnTo>
                  <a:lnTo>
                    <a:pt x="0" y="302402"/>
                  </a:lnTo>
                  <a:lnTo>
                    <a:pt x="336" y="301740"/>
                  </a:lnTo>
                  <a:lnTo>
                    <a:pt x="595" y="300962"/>
                  </a:lnTo>
                  <a:lnTo>
                    <a:pt x="892" y="300185"/>
                  </a:lnTo>
                  <a:lnTo>
                    <a:pt x="415" y="299225"/>
                  </a:lnTo>
                  <a:lnTo>
                    <a:pt x="321" y="298143"/>
                  </a:lnTo>
                  <a:lnTo>
                    <a:pt x="657" y="297402"/>
                  </a:lnTo>
                  <a:lnTo>
                    <a:pt x="1071" y="296698"/>
                  </a:lnTo>
                  <a:lnTo>
                    <a:pt x="449" y="296400"/>
                  </a:lnTo>
                  <a:lnTo>
                    <a:pt x="1285" y="295573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3" name="object 10">
              <a:extLst>
                <a:ext uri="{FF2B5EF4-FFF2-40B4-BE49-F238E27FC236}">
                  <a16:creationId xmlns:a16="http://schemas.microsoft.com/office/drawing/2014/main" id="{CC0CA388-72EC-44D9-9F02-0B93E3010FAF}"/>
                </a:ext>
              </a:extLst>
            </p:cNvPr>
            <p:cNvSpPr/>
            <p:nvPr/>
          </p:nvSpPr>
          <p:spPr>
            <a:xfrm>
              <a:off x="8579567" y="594590"/>
              <a:ext cx="503674" cy="243331"/>
            </a:xfrm>
            <a:custGeom>
              <a:avLst/>
              <a:gdLst/>
              <a:ahLst/>
              <a:cxnLst/>
              <a:rect l="l" t="t" r="r" b="b"/>
              <a:pathLst>
                <a:path w="779839" h="376749">
                  <a:moveTo>
                    <a:pt x="662246" y="6424"/>
                  </a:moveTo>
                  <a:lnTo>
                    <a:pt x="664294" y="6242"/>
                  </a:lnTo>
                  <a:lnTo>
                    <a:pt x="665875" y="5646"/>
                  </a:lnTo>
                  <a:lnTo>
                    <a:pt x="667457" y="5254"/>
                  </a:lnTo>
                  <a:lnTo>
                    <a:pt x="668248" y="5054"/>
                  </a:lnTo>
                  <a:lnTo>
                    <a:pt x="671609" y="5054"/>
                  </a:lnTo>
                  <a:lnTo>
                    <a:pt x="682483" y="8811"/>
                  </a:lnTo>
                  <a:lnTo>
                    <a:pt x="685251" y="9799"/>
                  </a:lnTo>
                  <a:lnTo>
                    <a:pt x="686833" y="12171"/>
                  </a:lnTo>
                  <a:lnTo>
                    <a:pt x="688414" y="13162"/>
                  </a:lnTo>
                  <a:lnTo>
                    <a:pt x="690392" y="14349"/>
                  </a:lnTo>
                  <a:lnTo>
                    <a:pt x="691775" y="15139"/>
                  </a:lnTo>
                  <a:lnTo>
                    <a:pt x="693159" y="16129"/>
                  </a:lnTo>
                  <a:lnTo>
                    <a:pt x="694543" y="17117"/>
                  </a:lnTo>
                  <a:lnTo>
                    <a:pt x="696125" y="18301"/>
                  </a:lnTo>
                  <a:lnTo>
                    <a:pt x="698695" y="19094"/>
                  </a:lnTo>
                  <a:lnTo>
                    <a:pt x="701858" y="20279"/>
                  </a:lnTo>
                  <a:lnTo>
                    <a:pt x="705813" y="21861"/>
                  </a:lnTo>
                  <a:lnTo>
                    <a:pt x="709964" y="21466"/>
                  </a:lnTo>
                  <a:lnTo>
                    <a:pt x="712337" y="20476"/>
                  </a:lnTo>
                  <a:lnTo>
                    <a:pt x="714512" y="20476"/>
                  </a:lnTo>
                  <a:lnTo>
                    <a:pt x="719571" y="18918"/>
                  </a:lnTo>
                  <a:lnTo>
                    <a:pt x="718641" y="21160"/>
                  </a:lnTo>
                  <a:lnTo>
                    <a:pt x="718260" y="23325"/>
                  </a:lnTo>
                  <a:lnTo>
                    <a:pt x="718036" y="25333"/>
                  </a:lnTo>
                  <a:lnTo>
                    <a:pt x="717731" y="27190"/>
                  </a:lnTo>
                  <a:lnTo>
                    <a:pt x="717272" y="29277"/>
                  </a:lnTo>
                  <a:lnTo>
                    <a:pt x="716818" y="32293"/>
                  </a:lnTo>
                  <a:lnTo>
                    <a:pt x="716746" y="33529"/>
                  </a:lnTo>
                  <a:lnTo>
                    <a:pt x="717682" y="42290"/>
                  </a:lnTo>
                  <a:lnTo>
                    <a:pt x="721550" y="49656"/>
                  </a:lnTo>
                  <a:lnTo>
                    <a:pt x="727811" y="58128"/>
                  </a:lnTo>
                  <a:lnTo>
                    <a:pt x="732969" y="63286"/>
                  </a:lnTo>
                  <a:lnTo>
                    <a:pt x="733353" y="67530"/>
                  </a:lnTo>
                  <a:lnTo>
                    <a:pt x="732136" y="71877"/>
                  </a:lnTo>
                  <a:lnTo>
                    <a:pt x="730745" y="76048"/>
                  </a:lnTo>
                  <a:lnTo>
                    <a:pt x="729875" y="77266"/>
                  </a:lnTo>
                  <a:lnTo>
                    <a:pt x="728136" y="79699"/>
                  </a:lnTo>
                  <a:lnTo>
                    <a:pt x="727094" y="82135"/>
                  </a:lnTo>
                  <a:lnTo>
                    <a:pt x="726398" y="85786"/>
                  </a:lnTo>
                  <a:lnTo>
                    <a:pt x="725355" y="89088"/>
                  </a:lnTo>
                  <a:lnTo>
                    <a:pt x="725653" y="91764"/>
                  </a:lnTo>
                  <a:lnTo>
                    <a:pt x="726224" y="92907"/>
                  </a:lnTo>
                  <a:lnTo>
                    <a:pt x="726224" y="94051"/>
                  </a:lnTo>
                  <a:lnTo>
                    <a:pt x="726225" y="96145"/>
                  </a:lnTo>
                  <a:lnTo>
                    <a:pt x="726224" y="99003"/>
                  </a:lnTo>
                  <a:lnTo>
                    <a:pt x="725843" y="101096"/>
                  </a:lnTo>
                  <a:lnTo>
                    <a:pt x="726795" y="101858"/>
                  </a:lnTo>
                  <a:lnTo>
                    <a:pt x="728510" y="102429"/>
                  </a:lnTo>
                  <a:lnTo>
                    <a:pt x="730414" y="103575"/>
                  </a:lnTo>
                  <a:lnTo>
                    <a:pt x="731557" y="106239"/>
                  </a:lnTo>
                  <a:lnTo>
                    <a:pt x="731557" y="107764"/>
                  </a:lnTo>
                  <a:lnTo>
                    <a:pt x="731863" y="112093"/>
                  </a:lnTo>
                  <a:lnTo>
                    <a:pt x="734890" y="114620"/>
                  </a:lnTo>
                  <a:lnTo>
                    <a:pt x="736033" y="116333"/>
                  </a:lnTo>
                  <a:lnTo>
                    <a:pt x="736985" y="117287"/>
                  </a:lnTo>
                  <a:lnTo>
                    <a:pt x="738318" y="117478"/>
                  </a:lnTo>
                  <a:lnTo>
                    <a:pt x="739842" y="118237"/>
                  </a:lnTo>
                  <a:lnTo>
                    <a:pt x="741366" y="119191"/>
                  </a:lnTo>
                  <a:lnTo>
                    <a:pt x="742889" y="120142"/>
                  </a:lnTo>
                  <a:lnTo>
                    <a:pt x="744033" y="124334"/>
                  </a:lnTo>
                  <a:lnTo>
                    <a:pt x="742509" y="126239"/>
                  </a:lnTo>
                  <a:lnTo>
                    <a:pt x="741937" y="127764"/>
                  </a:lnTo>
                  <a:lnTo>
                    <a:pt x="741366" y="129857"/>
                  </a:lnTo>
                  <a:lnTo>
                    <a:pt x="741175" y="131952"/>
                  </a:lnTo>
                  <a:lnTo>
                    <a:pt x="742128" y="133478"/>
                  </a:lnTo>
                  <a:lnTo>
                    <a:pt x="743461" y="134429"/>
                  </a:lnTo>
                  <a:lnTo>
                    <a:pt x="745747" y="136142"/>
                  </a:lnTo>
                  <a:lnTo>
                    <a:pt x="746128" y="136713"/>
                  </a:lnTo>
                  <a:lnTo>
                    <a:pt x="747271" y="137667"/>
                  </a:lnTo>
                  <a:lnTo>
                    <a:pt x="749556" y="139380"/>
                  </a:lnTo>
                  <a:lnTo>
                    <a:pt x="750889" y="142238"/>
                  </a:lnTo>
                  <a:lnTo>
                    <a:pt x="752223" y="143760"/>
                  </a:lnTo>
                  <a:lnTo>
                    <a:pt x="754508" y="145094"/>
                  </a:lnTo>
                  <a:lnTo>
                    <a:pt x="755842" y="147381"/>
                  </a:lnTo>
                  <a:lnTo>
                    <a:pt x="757746" y="149094"/>
                  </a:lnTo>
                  <a:lnTo>
                    <a:pt x="759270" y="150999"/>
                  </a:lnTo>
                  <a:lnTo>
                    <a:pt x="760984" y="152712"/>
                  </a:lnTo>
                  <a:lnTo>
                    <a:pt x="763460" y="153666"/>
                  </a:lnTo>
                  <a:lnTo>
                    <a:pt x="769936" y="160713"/>
                  </a:lnTo>
                  <a:lnTo>
                    <a:pt x="779839" y="165094"/>
                  </a:lnTo>
                  <a:lnTo>
                    <a:pt x="778125" y="166427"/>
                  </a:lnTo>
                  <a:lnTo>
                    <a:pt x="777363" y="168140"/>
                  </a:lnTo>
                  <a:lnTo>
                    <a:pt x="776221" y="171949"/>
                  </a:lnTo>
                  <a:lnTo>
                    <a:pt x="775459" y="174426"/>
                  </a:lnTo>
                  <a:lnTo>
                    <a:pt x="772253" y="181093"/>
                  </a:lnTo>
                  <a:lnTo>
                    <a:pt x="770461" y="183183"/>
                  </a:lnTo>
                  <a:lnTo>
                    <a:pt x="768978" y="184729"/>
                  </a:lnTo>
                  <a:lnTo>
                    <a:pt x="766247" y="187281"/>
                  </a:lnTo>
                  <a:lnTo>
                    <a:pt x="763595" y="189987"/>
                  </a:lnTo>
                  <a:lnTo>
                    <a:pt x="761565" y="191610"/>
                  </a:lnTo>
                  <a:lnTo>
                    <a:pt x="760315" y="192539"/>
                  </a:lnTo>
                  <a:lnTo>
                    <a:pt x="756485" y="194860"/>
                  </a:lnTo>
                  <a:lnTo>
                    <a:pt x="754450" y="195710"/>
                  </a:lnTo>
                  <a:lnTo>
                    <a:pt x="750857" y="198417"/>
                  </a:lnTo>
                  <a:lnTo>
                    <a:pt x="747413" y="199577"/>
                  </a:lnTo>
                  <a:lnTo>
                    <a:pt x="743504" y="201895"/>
                  </a:lnTo>
                  <a:lnTo>
                    <a:pt x="740294" y="202825"/>
                  </a:lnTo>
                  <a:lnTo>
                    <a:pt x="736773" y="204450"/>
                  </a:lnTo>
                  <a:lnTo>
                    <a:pt x="732623" y="205686"/>
                  </a:lnTo>
                  <a:lnTo>
                    <a:pt x="728950" y="208007"/>
                  </a:lnTo>
                  <a:lnTo>
                    <a:pt x="724250" y="209091"/>
                  </a:lnTo>
                  <a:lnTo>
                    <a:pt x="719243" y="211102"/>
                  </a:lnTo>
                  <a:lnTo>
                    <a:pt x="713442" y="211643"/>
                  </a:lnTo>
                  <a:lnTo>
                    <a:pt x="708971" y="211412"/>
                  </a:lnTo>
                  <a:lnTo>
                    <a:pt x="705206" y="211181"/>
                  </a:lnTo>
                  <a:lnTo>
                    <a:pt x="701990" y="211029"/>
                  </a:lnTo>
                  <a:lnTo>
                    <a:pt x="698933" y="211184"/>
                  </a:lnTo>
                  <a:lnTo>
                    <a:pt x="694469" y="212345"/>
                  </a:lnTo>
                  <a:lnTo>
                    <a:pt x="691100" y="213040"/>
                  </a:lnTo>
                  <a:lnTo>
                    <a:pt x="687815" y="214586"/>
                  </a:lnTo>
                  <a:lnTo>
                    <a:pt x="684053" y="215051"/>
                  </a:lnTo>
                  <a:lnTo>
                    <a:pt x="680765" y="216060"/>
                  </a:lnTo>
                  <a:lnTo>
                    <a:pt x="676927" y="216831"/>
                  </a:lnTo>
                  <a:lnTo>
                    <a:pt x="671596" y="217296"/>
                  </a:lnTo>
                  <a:lnTo>
                    <a:pt x="669010" y="217530"/>
                  </a:lnTo>
                  <a:lnTo>
                    <a:pt x="664700" y="218150"/>
                  </a:lnTo>
                  <a:lnTo>
                    <a:pt x="663450" y="219076"/>
                  </a:lnTo>
                  <a:lnTo>
                    <a:pt x="661492" y="219541"/>
                  </a:lnTo>
                  <a:lnTo>
                    <a:pt x="659688" y="219465"/>
                  </a:lnTo>
                  <a:lnTo>
                    <a:pt x="657653" y="220240"/>
                  </a:lnTo>
                  <a:lnTo>
                    <a:pt x="656016" y="222092"/>
                  </a:lnTo>
                  <a:lnTo>
                    <a:pt x="653688" y="226734"/>
                  </a:lnTo>
                  <a:lnTo>
                    <a:pt x="652217" y="230367"/>
                  </a:lnTo>
                  <a:lnTo>
                    <a:pt x="649658" y="235777"/>
                  </a:lnTo>
                  <a:lnTo>
                    <a:pt x="647793" y="239896"/>
                  </a:lnTo>
                  <a:lnTo>
                    <a:pt x="646789" y="242117"/>
                  </a:lnTo>
                  <a:lnTo>
                    <a:pt x="643773" y="250312"/>
                  </a:lnTo>
                  <a:lnTo>
                    <a:pt x="641452" y="256266"/>
                  </a:lnTo>
                  <a:lnTo>
                    <a:pt x="638804" y="259747"/>
                  </a:lnTo>
                  <a:lnTo>
                    <a:pt x="637098" y="263381"/>
                  </a:lnTo>
                  <a:lnTo>
                    <a:pt x="635772" y="264848"/>
                  </a:lnTo>
                  <a:lnTo>
                    <a:pt x="633361" y="268639"/>
                  </a:lnTo>
                  <a:lnTo>
                    <a:pt x="631645" y="270340"/>
                  </a:lnTo>
                  <a:lnTo>
                    <a:pt x="627970" y="272427"/>
                  </a:lnTo>
                  <a:lnTo>
                    <a:pt x="625704" y="273973"/>
                  </a:lnTo>
                  <a:lnTo>
                    <a:pt x="610910" y="279155"/>
                  </a:lnTo>
                  <a:lnTo>
                    <a:pt x="608717" y="279699"/>
                  </a:lnTo>
                  <a:lnTo>
                    <a:pt x="606838" y="280315"/>
                  </a:lnTo>
                  <a:lnTo>
                    <a:pt x="604413" y="281245"/>
                  </a:lnTo>
                  <a:lnTo>
                    <a:pt x="601204" y="282482"/>
                  </a:lnTo>
                  <a:lnTo>
                    <a:pt x="599015" y="283876"/>
                  </a:lnTo>
                  <a:lnTo>
                    <a:pt x="597376" y="285343"/>
                  </a:lnTo>
                  <a:lnTo>
                    <a:pt x="594878" y="287433"/>
                  </a:lnTo>
                  <a:lnTo>
                    <a:pt x="588945" y="292612"/>
                  </a:lnTo>
                  <a:lnTo>
                    <a:pt x="586681" y="294623"/>
                  </a:lnTo>
                  <a:lnTo>
                    <a:pt x="584266" y="297560"/>
                  </a:lnTo>
                  <a:lnTo>
                    <a:pt x="582791" y="300422"/>
                  </a:lnTo>
                  <a:lnTo>
                    <a:pt x="581549" y="302974"/>
                  </a:lnTo>
                  <a:lnTo>
                    <a:pt x="581324" y="304906"/>
                  </a:lnTo>
                  <a:lnTo>
                    <a:pt x="579708" y="310629"/>
                  </a:lnTo>
                  <a:lnTo>
                    <a:pt x="579719" y="312715"/>
                  </a:lnTo>
                  <a:lnTo>
                    <a:pt x="578409" y="317199"/>
                  </a:lnTo>
                  <a:lnTo>
                    <a:pt x="577794" y="319671"/>
                  </a:lnTo>
                  <a:lnTo>
                    <a:pt x="577261" y="322688"/>
                  </a:lnTo>
                  <a:lnTo>
                    <a:pt x="577034" y="324234"/>
                  </a:lnTo>
                  <a:lnTo>
                    <a:pt x="576419" y="326552"/>
                  </a:lnTo>
                  <a:lnTo>
                    <a:pt x="575886" y="329645"/>
                  </a:lnTo>
                  <a:lnTo>
                    <a:pt x="575267" y="331191"/>
                  </a:lnTo>
                  <a:lnTo>
                    <a:pt x="574107" y="334286"/>
                  </a:lnTo>
                  <a:lnTo>
                    <a:pt x="573879" y="335677"/>
                  </a:lnTo>
                  <a:lnTo>
                    <a:pt x="572163" y="337454"/>
                  </a:lnTo>
                  <a:lnTo>
                    <a:pt x="568580" y="341208"/>
                  </a:lnTo>
                  <a:lnTo>
                    <a:pt x="565966" y="341208"/>
                  </a:lnTo>
                  <a:lnTo>
                    <a:pt x="564121" y="341977"/>
                  </a:lnTo>
                  <a:lnTo>
                    <a:pt x="561507" y="342591"/>
                  </a:lnTo>
                  <a:lnTo>
                    <a:pt x="559662" y="343821"/>
                  </a:lnTo>
                  <a:lnTo>
                    <a:pt x="558431" y="345206"/>
                  </a:lnTo>
                  <a:lnTo>
                    <a:pt x="555664" y="346281"/>
                  </a:lnTo>
                  <a:lnTo>
                    <a:pt x="553049" y="347667"/>
                  </a:lnTo>
                  <a:lnTo>
                    <a:pt x="550589" y="347667"/>
                  </a:lnTo>
                  <a:lnTo>
                    <a:pt x="548129" y="348128"/>
                  </a:lnTo>
                  <a:lnTo>
                    <a:pt x="545207" y="349049"/>
                  </a:lnTo>
                  <a:lnTo>
                    <a:pt x="543516" y="349204"/>
                  </a:lnTo>
                  <a:lnTo>
                    <a:pt x="541517" y="349666"/>
                  </a:lnTo>
                  <a:lnTo>
                    <a:pt x="538749" y="350279"/>
                  </a:lnTo>
                  <a:lnTo>
                    <a:pt x="536750" y="351358"/>
                  </a:lnTo>
                  <a:lnTo>
                    <a:pt x="533829" y="353201"/>
                  </a:lnTo>
                  <a:lnTo>
                    <a:pt x="531522" y="353818"/>
                  </a:lnTo>
                  <a:lnTo>
                    <a:pt x="529216" y="354586"/>
                  </a:lnTo>
                  <a:lnTo>
                    <a:pt x="519682" y="359507"/>
                  </a:lnTo>
                  <a:lnTo>
                    <a:pt x="516232" y="363830"/>
                  </a:lnTo>
                  <a:lnTo>
                    <a:pt x="513729" y="365143"/>
                  </a:lnTo>
                  <a:lnTo>
                    <a:pt x="509274" y="368083"/>
                  </a:lnTo>
                  <a:lnTo>
                    <a:pt x="506612" y="368854"/>
                  </a:lnTo>
                  <a:lnTo>
                    <a:pt x="503091" y="370325"/>
                  </a:lnTo>
                  <a:lnTo>
                    <a:pt x="501137" y="371485"/>
                  </a:lnTo>
                  <a:lnTo>
                    <a:pt x="496047" y="373034"/>
                  </a:lnTo>
                  <a:lnTo>
                    <a:pt x="493231" y="374271"/>
                  </a:lnTo>
                  <a:lnTo>
                    <a:pt x="491427" y="374271"/>
                  </a:lnTo>
                  <a:lnTo>
                    <a:pt x="487509" y="374659"/>
                  </a:lnTo>
                  <a:lnTo>
                    <a:pt x="484770" y="375741"/>
                  </a:lnTo>
                  <a:lnTo>
                    <a:pt x="482888" y="375820"/>
                  </a:lnTo>
                  <a:lnTo>
                    <a:pt x="478500" y="376440"/>
                  </a:lnTo>
                  <a:lnTo>
                    <a:pt x="476148" y="376595"/>
                  </a:lnTo>
                  <a:lnTo>
                    <a:pt x="472149" y="376749"/>
                  </a:lnTo>
                  <a:lnTo>
                    <a:pt x="468620" y="376518"/>
                  </a:lnTo>
                  <a:lnTo>
                    <a:pt x="465015" y="376124"/>
                  </a:lnTo>
                  <a:lnTo>
                    <a:pt x="464382" y="376054"/>
                  </a:lnTo>
                  <a:lnTo>
                    <a:pt x="461945" y="374818"/>
                  </a:lnTo>
                  <a:lnTo>
                    <a:pt x="455428" y="373274"/>
                  </a:lnTo>
                  <a:lnTo>
                    <a:pt x="452442" y="372193"/>
                  </a:lnTo>
                  <a:lnTo>
                    <a:pt x="449696" y="371883"/>
                  </a:lnTo>
                  <a:lnTo>
                    <a:pt x="445854" y="371886"/>
                  </a:lnTo>
                  <a:lnTo>
                    <a:pt x="441303" y="371501"/>
                  </a:lnTo>
                  <a:lnTo>
                    <a:pt x="433926" y="370419"/>
                  </a:lnTo>
                  <a:lnTo>
                    <a:pt x="429375" y="369879"/>
                  </a:lnTo>
                  <a:lnTo>
                    <a:pt x="423725" y="369185"/>
                  </a:lnTo>
                  <a:lnTo>
                    <a:pt x="419488" y="368645"/>
                  </a:lnTo>
                  <a:lnTo>
                    <a:pt x="413367" y="367873"/>
                  </a:lnTo>
                  <a:lnTo>
                    <a:pt x="410070" y="367023"/>
                  </a:lnTo>
                  <a:lnTo>
                    <a:pt x="404890" y="366251"/>
                  </a:lnTo>
                  <a:lnTo>
                    <a:pt x="402221" y="365787"/>
                  </a:lnTo>
                  <a:lnTo>
                    <a:pt x="397747" y="365015"/>
                  </a:lnTo>
                  <a:lnTo>
                    <a:pt x="392330" y="363782"/>
                  </a:lnTo>
                  <a:lnTo>
                    <a:pt x="389819" y="363471"/>
                  </a:lnTo>
                  <a:lnTo>
                    <a:pt x="385032" y="362776"/>
                  </a:lnTo>
                  <a:lnTo>
                    <a:pt x="379851" y="361850"/>
                  </a:lnTo>
                  <a:lnTo>
                    <a:pt x="378046" y="361464"/>
                  </a:lnTo>
                  <a:lnTo>
                    <a:pt x="373022" y="360537"/>
                  </a:lnTo>
                  <a:lnTo>
                    <a:pt x="370983" y="360616"/>
                  </a:lnTo>
                  <a:lnTo>
                    <a:pt x="364632" y="360771"/>
                  </a:lnTo>
                  <a:lnTo>
                    <a:pt x="358043" y="360309"/>
                  </a:lnTo>
                  <a:lnTo>
                    <a:pt x="355375" y="359999"/>
                  </a:lnTo>
                  <a:lnTo>
                    <a:pt x="350436" y="360313"/>
                  </a:lnTo>
                  <a:lnTo>
                    <a:pt x="347849" y="360544"/>
                  </a:lnTo>
                  <a:lnTo>
                    <a:pt x="344165" y="360777"/>
                  </a:lnTo>
                  <a:lnTo>
                    <a:pt x="340793" y="360777"/>
                  </a:lnTo>
                  <a:lnTo>
                    <a:pt x="336088" y="360778"/>
                  </a:lnTo>
                  <a:lnTo>
                    <a:pt x="332873" y="360856"/>
                  </a:lnTo>
                  <a:lnTo>
                    <a:pt x="328402" y="360549"/>
                  </a:lnTo>
                  <a:lnTo>
                    <a:pt x="323618" y="360473"/>
                  </a:lnTo>
                  <a:lnTo>
                    <a:pt x="318910" y="359933"/>
                  </a:lnTo>
                  <a:lnTo>
                    <a:pt x="313336" y="358696"/>
                  </a:lnTo>
                  <a:lnTo>
                    <a:pt x="307997" y="357460"/>
                  </a:lnTo>
                  <a:lnTo>
                    <a:pt x="304303" y="355838"/>
                  </a:lnTo>
                  <a:lnTo>
                    <a:pt x="300374" y="354447"/>
                  </a:lnTo>
                  <a:lnTo>
                    <a:pt x="295427" y="353059"/>
                  </a:lnTo>
                  <a:lnTo>
                    <a:pt x="292205" y="351822"/>
                  </a:lnTo>
                  <a:lnTo>
                    <a:pt x="287653" y="351048"/>
                  </a:lnTo>
                  <a:lnTo>
                    <a:pt x="282942" y="349969"/>
                  </a:lnTo>
                  <a:lnTo>
                    <a:pt x="278224" y="347497"/>
                  </a:lnTo>
                  <a:lnTo>
                    <a:pt x="274450" y="345565"/>
                  </a:lnTo>
                  <a:lnTo>
                    <a:pt x="269740" y="344638"/>
                  </a:lnTo>
                  <a:lnTo>
                    <a:pt x="268403" y="343942"/>
                  </a:lnTo>
                  <a:lnTo>
                    <a:pt x="264714" y="343168"/>
                  </a:lnTo>
                  <a:lnTo>
                    <a:pt x="262825" y="341777"/>
                  </a:lnTo>
                  <a:lnTo>
                    <a:pt x="259291" y="340850"/>
                  </a:lnTo>
                  <a:lnTo>
                    <a:pt x="255127" y="339462"/>
                  </a:lnTo>
                  <a:lnTo>
                    <a:pt x="251116" y="337296"/>
                  </a:lnTo>
                  <a:lnTo>
                    <a:pt x="247894" y="335829"/>
                  </a:lnTo>
                  <a:lnTo>
                    <a:pt x="240425" y="332120"/>
                  </a:lnTo>
                  <a:lnTo>
                    <a:pt x="236496" y="330573"/>
                  </a:lnTo>
                  <a:lnTo>
                    <a:pt x="232409" y="328876"/>
                  </a:lnTo>
                  <a:lnTo>
                    <a:pt x="229107" y="327254"/>
                  </a:lnTo>
                  <a:lnTo>
                    <a:pt x="224863" y="325477"/>
                  </a:lnTo>
                  <a:lnTo>
                    <a:pt x="220934" y="323930"/>
                  </a:lnTo>
                  <a:lnTo>
                    <a:pt x="216849" y="322618"/>
                  </a:lnTo>
                  <a:lnTo>
                    <a:pt x="213946" y="322232"/>
                  </a:lnTo>
                  <a:lnTo>
                    <a:pt x="210884" y="321692"/>
                  </a:lnTo>
                  <a:lnTo>
                    <a:pt x="208455" y="322001"/>
                  </a:lnTo>
                  <a:lnTo>
                    <a:pt x="203828" y="321925"/>
                  </a:lnTo>
                  <a:lnTo>
                    <a:pt x="200298" y="321691"/>
                  </a:lnTo>
                  <a:lnTo>
                    <a:pt x="197552" y="321539"/>
                  </a:lnTo>
                  <a:lnTo>
                    <a:pt x="193241" y="321771"/>
                  </a:lnTo>
                  <a:lnTo>
                    <a:pt x="189794" y="322314"/>
                  </a:lnTo>
                  <a:lnTo>
                    <a:pt x="187290" y="323629"/>
                  </a:lnTo>
                  <a:lnTo>
                    <a:pt x="183460" y="325871"/>
                  </a:lnTo>
                  <a:lnTo>
                    <a:pt x="179469" y="327417"/>
                  </a:lnTo>
                  <a:lnTo>
                    <a:pt x="175949" y="329197"/>
                  </a:lnTo>
                  <a:lnTo>
                    <a:pt x="170002" y="331594"/>
                  </a:lnTo>
                  <a:lnTo>
                    <a:pt x="166477" y="332369"/>
                  </a:lnTo>
                  <a:lnTo>
                    <a:pt x="161938" y="334149"/>
                  </a:lnTo>
                  <a:lnTo>
                    <a:pt x="156382" y="336314"/>
                  </a:lnTo>
                  <a:lnTo>
                    <a:pt x="148163" y="339176"/>
                  </a:lnTo>
                  <a:lnTo>
                    <a:pt x="144324" y="339796"/>
                  </a:lnTo>
                  <a:lnTo>
                    <a:pt x="141111" y="340182"/>
                  </a:lnTo>
                  <a:lnTo>
                    <a:pt x="138767" y="341883"/>
                  </a:lnTo>
                  <a:lnTo>
                    <a:pt x="135955" y="343973"/>
                  </a:lnTo>
                  <a:lnTo>
                    <a:pt x="132903" y="345288"/>
                  </a:lnTo>
                  <a:lnTo>
                    <a:pt x="128988" y="346370"/>
                  </a:lnTo>
                  <a:lnTo>
                    <a:pt x="124679" y="347144"/>
                  </a:lnTo>
                  <a:lnTo>
                    <a:pt x="121464" y="347144"/>
                  </a:lnTo>
                  <a:lnTo>
                    <a:pt x="117236" y="348384"/>
                  </a:lnTo>
                  <a:lnTo>
                    <a:pt x="112533" y="348848"/>
                  </a:lnTo>
                  <a:lnTo>
                    <a:pt x="108148" y="350085"/>
                  </a:lnTo>
                  <a:lnTo>
                    <a:pt x="106189" y="350318"/>
                  </a:lnTo>
                  <a:lnTo>
                    <a:pt x="100940" y="351403"/>
                  </a:lnTo>
                  <a:lnTo>
                    <a:pt x="98823" y="351402"/>
                  </a:lnTo>
                  <a:lnTo>
                    <a:pt x="96864" y="351634"/>
                  </a:lnTo>
                  <a:lnTo>
                    <a:pt x="94510" y="351403"/>
                  </a:lnTo>
                  <a:lnTo>
                    <a:pt x="93332" y="350938"/>
                  </a:lnTo>
                  <a:lnTo>
                    <a:pt x="90173" y="346688"/>
                  </a:lnTo>
                  <a:lnTo>
                    <a:pt x="87488" y="343134"/>
                  </a:lnTo>
                  <a:lnTo>
                    <a:pt x="85358" y="340813"/>
                  </a:lnTo>
                  <a:lnTo>
                    <a:pt x="83064" y="337026"/>
                  </a:lnTo>
                  <a:lnTo>
                    <a:pt x="81325" y="334322"/>
                  </a:lnTo>
                  <a:lnTo>
                    <a:pt x="80806" y="330707"/>
                  </a:lnTo>
                  <a:lnTo>
                    <a:pt x="80069" y="325735"/>
                  </a:lnTo>
                  <a:lnTo>
                    <a:pt x="79148" y="320024"/>
                  </a:lnTo>
                  <a:lnTo>
                    <a:pt x="76939" y="315236"/>
                  </a:lnTo>
                  <a:lnTo>
                    <a:pt x="74544" y="311919"/>
                  </a:lnTo>
                  <a:lnTo>
                    <a:pt x="71413" y="309896"/>
                  </a:lnTo>
                  <a:lnTo>
                    <a:pt x="60984" y="313608"/>
                  </a:lnTo>
                  <a:lnTo>
                    <a:pt x="58951" y="314614"/>
                  </a:lnTo>
                  <a:lnTo>
                    <a:pt x="56449" y="316084"/>
                  </a:lnTo>
                  <a:lnTo>
                    <a:pt x="55280" y="317396"/>
                  </a:lnTo>
                  <a:lnTo>
                    <a:pt x="53190" y="322578"/>
                  </a:lnTo>
                  <a:lnTo>
                    <a:pt x="51806" y="327833"/>
                  </a:lnTo>
                  <a:lnTo>
                    <a:pt x="49627" y="331080"/>
                  </a:lnTo>
                  <a:lnTo>
                    <a:pt x="47520" y="333092"/>
                  </a:lnTo>
                  <a:lnTo>
                    <a:pt x="45417" y="335799"/>
                  </a:lnTo>
                  <a:lnTo>
                    <a:pt x="42924" y="338890"/>
                  </a:lnTo>
                  <a:lnTo>
                    <a:pt x="40664" y="341676"/>
                  </a:lnTo>
                  <a:lnTo>
                    <a:pt x="38640" y="344380"/>
                  </a:lnTo>
                  <a:lnTo>
                    <a:pt x="35288" y="348402"/>
                  </a:lnTo>
                  <a:lnTo>
                    <a:pt x="29507" y="352423"/>
                  </a:lnTo>
                  <a:lnTo>
                    <a:pt x="27709" y="353739"/>
                  </a:lnTo>
                  <a:lnTo>
                    <a:pt x="25751" y="353969"/>
                  </a:lnTo>
                  <a:lnTo>
                    <a:pt x="24164" y="350492"/>
                  </a:lnTo>
                  <a:lnTo>
                    <a:pt x="22889" y="346548"/>
                  </a:lnTo>
                  <a:lnTo>
                    <a:pt x="19346" y="343845"/>
                  </a:lnTo>
                  <a:lnTo>
                    <a:pt x="18946" y="342530"/>
                  </a:lnTo>
                  <a:lnTo>
                    <a:pt x="18780" y="340598"/>
                  </a:lnTo>
                  <a:lnTo>
                    <a:pt x="19151" y="336579"/>
                  </a:lnTo>
                  <a:lnTo>
                    <a:pt x="19133" y="333098"/>
                  </a:lnTo>
                  <a:lnTo>
                    <a:pt x="18877" y="329309"/>
                  </a:lnTo>
                  <a:lnTo>
                    <a:pt x="18147" y="324440"/>
                  </a:lnTo>
                  <a:lnTo>
                    <a:pt x="17824" y="322894"/>
                  </a:lnTo>
                  <a:lnTo>
                    <a:pt x="17341" y="320343"/>
                  </a:lnTo>
                  <a:lnTo>
                    <a:pt x="16705" y="318645"/>
                  </a:lnTo>
                  <a:lnTo>
                    <a:pt x="3751" y="308034"/>
                  </a:lnTo>
                  <a:lnTo>
                    <a:pt x="4014" y="307578"/>
                  </a:lnTo>
                  <a:lnTo>
                    <a:pt x="4277" y="307147"/>
                  </a:lnTo>
                  <a:lnTo>
                    <a:pt x="4270" y="306722"/>
                  </a:lnTo>
                  <a:lnTo>
                    <a:pt x="4265" y="306332"/>
                  </a:lnTo>
                  <a:lnTo>
                    <a:pt x="4143" y="305950"/>
                  </a:lnTo>
                  <a:lnTo>
                    <a:pt x="4137" y="305561"/>
                  </a:lnTo>
                  <a:lnTo>
                    <a:pt x="4131" y="305100"/>
                  </a:lnTo>
                  <a:lnTo>
                    <a:pt x="3970" y="304637"/>
                  </a:lnTo>
                  <a:lnTo>
                    <a:pt x="3657" y="304407"/>
                  </a:lnTo>
                  <a:lnTo>
                    <a:pt x="3151" y="304103"/>
                  </a:lnTo>
                  <a:lnTo>
                    <a:pt x="2725" y="304030"/>
                  </a:lnTo>
                  <a:lnTo>
                    <a:pt x="2301" y="304037"/>
                  </a:lnTo>
                  <a:lnTo>
                    <a:pt x="1877" y="304042"/>
                  </a:lnTo>
                  <a:lnTo>
                    <a:pt x="1490" y="304012"/>
                  </a:lnTo>
                  <a:lnTo>
                    <a:pt x="948" y="303903"/>
                  </a:lnTo>
                  <a:lnTo>
                    <a:pt x="562" y="303909"/>
                  </a:lnTo>
                  <a:lnTo>
                    <a:pt x="251" y="303720"/>
                  </a:lnTo>
                  <a:lnTo>
                    <a:pt x="129" y="303295"/>
                  </a:lnTo>
                  <a:lnTo>
                    <a:pt x="8" y="302949"/>
                  </a:lnTo>
                  <a:lnTo>
                    <a:pt x="0" y="302402"/>
                  </a:lnTo>
                  <a:lnTo>
                    <a:pt x="72" y="302056"/>
                  </a:lnTo>
                  <a:lnTo>
                    <a:pt x="336" y="301740"/>
                  </a:lnTo>
                  <a:lnTo>
                    <a:pt x="485" y="301351"/>
                  </a:lnTo>
                  <a:lnTo>
                    <a:pt x="595" y="300962"/>
                  </a:lnTo>
                  <a:lnTo>
                    <a:pt x="900" y="300689"/>
                  </a:lnTo>
                  <a:lnTo>
                    <a:pt x="1166" y="300415"/>
                  </a:lnTo>
                  <a:lnTo>
                    <a:pt x="892" y="300185"/>
                  </a:lnTo>
                  <a:lnTo>
                    <a:pt x="577" y="299802"/>
                  </a:lnTo>
                  <a:lnTo>
                    <a:pt x="415" y="299225"/>
                  </a:lnTo>
                  <a:lnTo>
                    <a:pt x="367" y="298684"/>
                  </a:lnTo>
                  <a:lnTo>
                    <a:pt x="321" y="298143"/>
                  </a:lnTo>
                  <a:lnTo>
                    <a:pt x="390" y="297639"/>
                  </a:lnTo>
                  <a:lnTo>
                    <a:pt x="657" y="297402"/>
                  </a:lnTo>
                  <a:lnTo>
                    <a:pt x="1077" y="297122"/>
                  </a:lnTo>
                  <a:lnTo>
                    <a:pt x="1071" y="296698"/>
                  </a:lnTo>
                  <a:lnTo>
                    <a:pt x="685" y="296667"/>
                  </a:lnTo>
                  <a:lnTo>
                    <a:pt x="449" y="296400"/>
                  </a:lnTo>
                  <a:lnTo>
                    <a:pt x="676" y="296126"/>
                  </a:lnTo>
                  <a:lnTo>
                    <a:pt x="1019" y="295810"/>
                  </a:lnTo>
                  <a:lnTo>
                    <a:pt x="1285" y="295573"/>
                  </a:lnTo>
                  <a:lnTo>
                    <a:pt x="1434" y="295185"/>
                  </a:lnTo>
                  <a:lnTo>
                    <a:pt x="1506" y="294795"/>
                  </a:lnTo>
                  <a:lnTo>
                    <a:pt x="1925" y="294443"/>
                  </a:lnTo>
                  <a:lnTo>
                    <a:pt x="2033" y="293939"/>
                  </a:lnTo>
                  <a:lnTo>
                    <a:pt x="2376" y="293702"/>
                  </a:lnTo>
                  <a:lnTo>
                    <a:pt x="2801" y="293696"/>
                  </a:lnTo>
                  <a:lnTo>
                    <a:pt x="3067" y="293459"/>
                  </a:lnTo>
                  <a:lnTo>
                    <a:pt x="3372" y="293185"/>
                  </a:lnTo>
                  <a:lnTo>
                    <a:pt x="3756" y="293101"/>
                  </a:lnTo>
                  <a:lnTo>
                    <a:pt x="4257" y="293058"/>
                  </a:lnTo>
                  <a:lnTo>
                    <a:pt x="4720" y="293052"/>
                  </a:lnTo>
                  <a:lnTo>
                    <a:pt x="5219" y="292852"/>
                  </a:lnTo>
                  <a:lnTo>
                    <a:pt x="5677" y="292536"/>
                  </a:lnTo>
                  <a:lnTo>
                    <a:pt x="6020" y="292220"/>
                  </a:lnTo>
                  <a:lnTo>
                    <a:pt x="6246" y="291903"/>
                  </a:lnTo>
                  <a:lnTo>
                    <a:pt x="6511" y="291551"/>
                  </a:lnTo>
                  <a:lnTo>
                    <a:pt x="6853" y="291163"/>
                  </a:lnTo>
                  <a:lnTo>
                    <a:pt x="7119" y="290889"/>
                  </a:lnTo>
                  <a:lnTo>
                    <a:pt x="7424" y="290689"/>
                  </a:lnTo>
                  <a:lnTo>
                    <a:pt x="7766" y="290300"/>
                  </a:lnTo>
                  <a:lnTo>
                    <a:pt x="7876" y="289911"/>
                  </a:lnTo>
                  <a:lnTo>
                    <a:pt x="7870" y="289522"/>
                  </a:lnTo>
                  <a:lnTo>
                    <a:pt x="7862" y="289018"/>
                  </a:lnTo>
                  <a:lnTo>
                    <a:pt x="8049" y="288593"/>
                  </a:lnTo>
                  <a:lnTo>
                    <a:pt x="8434" y="288508"/>
                  </a:lnTo>
                  <a:lnTo>
                    <a:pt x="8858" y="288501"/>
                  </a:lnTo>
                  <a:lnTo>
                    <a:pt x="9279" y="288264"/>
                  </a:lnTo>
                  <a:lnTo>
                    <a:pt x="9504" y="287833"/>
                  </a:lnTo>
                  <a:lnTo>
                    <a:pt x="9808" y="287524"/>
                  </a:lnTo>
                  <a:lnTo>
                    <a:pt x="10266" y="287165"/>
                  </a:lnTo>
                  <a:lnTo>
                    <a:pt x="10493" y="286892"/>
                  </a:lnTo>
                  <a:lnTo>
                    <a:pt x="10681" y="286546"/>
                  </a:lnTo>
                  <a:lnTo>
                    <a:pt x="10908" y="286229"/>
                  </a:lnTo>
                  <a:lnTo>
                    <a:pt x="11135" y="285956"/>
                  </a:lnTo>
                  <a:lnTo>
                    <a:pt x="11439" y="285640"/>
                  </a:lnTo>
                  <a:lnTo>
                    <a:pt x="11549" y="285252"/>
                  </a:lnTo>
                  <a:lnTo>
                    <a:pt x="11388" y="284789"/>
                  </a:lnTo>
                  <a:lnTo>
                    <a:pt x="11227" y="284407"/>
                  </a:lnTo>
                  <a:lnTo>
                    <a:pt x="11532" y="284127"/>
                  </a:lnTo>
                  <a:lnTo>
                    <a:pt x="11915" y="283969"/>
                  </a:lnTo>
                  <a:lnTo>
                    <a:pt x="11871" y="283544"/>
                  </a:lnTo>
                  <a:lnTo>
                    <a:pt x="11482" y="283398"/>
                  </a:lnTo>
                  <a:lnTo>
                    <a:pt x="11247" y="283125"/>
                  </a:lnTo>
                  <a:lnTo>
                    <a:pt x="11473" y="282778"/>
                  </a:lnTo>
                  <a:lnTo>
                    <a:pt x="11934" y="282651"/>
                  </a:lnTo>
                  <a:lnTo>
                    <a:pt x="12239" y="282377"/>
                  </a:lnTo>
                  <a:lnTo>
                    <a:pt x="12387" y="281953"/>
                  </a:lnTo>
                  <a:lnTo>
                    <a:pt x="12379" y="281448"/>
                  </a:lnTo>
                  <a:lnTo>
                    <a:pt x="12173" y="280597"/>
                  </a:lnTo>
                  <a:lnTo>
                    <a:pt x="11893" y="279941"/>
                  </a:lnTo>
                  <a:lnTo>
                    <a:pt x="11615" y="279407"/>
                  </a:lnTo>
                  <a:lnTo>
                    <a:pt x="11533" y="279060"/>
                  </a:lnTo>
                  <a:lnTo>
                    <a:pt x="11335" y="278751"/>
                  </a:lnTo>
                  <a:lnTo>
                    <a:pt x="11057" y="278289"/>
                  </a:lnTo>
                  <a:lnTo>
                    <a:pt x="10741" y="277754"/>
                  </a:lnTo>
                  <a:lnTo>
                    <a:pt x="10423" y="277178"/>
                  </a:lnTo>
                  <a:lnTo>
                    <a:pt x="10108" y="276752"/>
                  </a:lnTo>
                  <a:lnTo>
                    <a:pt x="9872" y="276412"/>
                  </a:lnTo>
                  <a:lnTo>
                    <a:pt x="9556" y="275986"/>
                  </a:lnTo>
                  <a:lnTo>
                    <a:pt x="9319" y="275603"/>
                  </a:lnTo>
                  <a:lnTo>
                    <a:pt x="8936" y="275069"/>
                  </a:lnTo>
                  <a:lnTo>
                    <a:pt x="8727" y="274723"/>
                  </a:lnTo>
                  <a:lnTo>
                    <a:pt x="8566" y="274261"/>
                  </a:lnTo>
                  <a:lnTo>
                    <a:pt x="8482" y="273836"/>
                  </a:lnTo>
                  <a:lnTo>
                    <a:pt x="8438" y="273410"/>
                  </a:lnTo>
                  <a:lnTo>
                    <a:pt x="8381" y="273198"/>
                  </a:lnTo>
                  <a:lnTo>
                    <a:pt x="11755" y="265087"/>
                  </a:lnTo>
                  <a:lnTo>
                    <a:pt x="13669" y="261740"/>
                  </a:lnTo>
                  <a:lnTo>
                    <a:pt x="15821" y="258869"/>
                  </a:lnTo>
                  <a:lnTo>
                    <a:pt x="17257" y="255282"/>
                  </a:lnTo>
                  <a:lnTo>
                    <a:pt x="20344" y="249686"/>
                  </a:lnTo>
                  <a:lnTo>
                    <a:pt x="19648" y="245476"/>
                  </a:lnTo>
                  <a:lnTo>
                    <a:pt x="19170" y="242129"/>
                  </a:lnTo>
                  <a:lnTo>
                    <a:pt x="17974" y="240215"/>
                  </a:lnTo>
                  <a:lnTo>
                    <a:pt x="16539" y="237821"/>
                  </a:lnTo>
                  <a:lnTo>
                    <a:pt x="14625" y="235431"/>
                  </a:lnTo>
                  <a:lnTo>
                    <a:pt x="15104" y="233040"/>
                  </a:lnTo>
                  <a:lnTo>
                    <a:pt x="17729" y="229586"/>
                  </a:lnTo>
                  <a:lnTo>
                    <a:pt x="19439" y="226649"/>
                  </a:lnTo>
                  <a:lnTo>
                    <a:pt x="21390" y="224868"/>
                  </a:lnTo>
                  <a:lnTo>
                    <a:pt x="23581" y="224097"/>
                  </a:lnTo>
                  <a:lnTo>
                    <a:pt x="25855" y="223942"/>
                  </a:lnTo>
                  <a:lnTo>
                    <a:pt x="29066" y="223088"/>
                  </a:lnTo>
                  <a:lnTo>
                    <a:pt x="31643" y="221156"/>
                  </a:lnTo>
                  <a:lnTo>
                    <a:pt x="33129" y="220382"/>
                  </a:lnTo>
                  <a:lnTo>
                    <a:pt x="36021" y="218526"/>
                  </a:lnTo>
                  <a:lnTo>
                    <a:pt x="40550" y="214893"/>
                  </a:lnTo>
                  <a:lnTo>
                    <a:pt x="44378" y="212107"/>
                  </a:lnTo>
                  <a:lnTo>
                    <a:pt x="46639" y="209556"/>
                  </a:lnTo>
                  <a:lnTo>
                    <a:pt x="47799" y="206542"/>
                  </a:lnTo>
                  <a:lnTo>
                    <a:pt x="49353" y="203760"/>
                  </a:lnTo>
                  <a:lnTo>
                    <a:pt x="52001" y="200203"/>
                  </a:lnTo>
                  <a:lnTo>
                    <a:pt x="54108" y="198191"/>
                  </a:lnTo>
                  <a:lnTo>
                    <a:pt x="55511" y="196645"/>
                  </a:lnTo>
                  <a:lnTo>
                    <a:pt x="57854" y="194790"/>
                  </a:lnTo>
                  <a:lnTo>
                    <a:pt x="58948" y="194015"/>
                  </a:lnTo>
                  <a:lnTo>
                    <a:pt x="60124" y="193939"/>
                  </a:lnTo>
                  <a:lnTo>
                    <a:pt x="61382" y="194635"/>
                  </a:lnTo>
                  <a:lnTo>
                    <a:pt x="62170" y="195251"/>
                  </a:lnTo>
                  <a:lnTo>
                    <a:pt x="62646" y="196257"/>
                  </a:lnTo>
                  <a:lnTo>
                    <a:pt x="63278" y="197262"/>
                  </a:lnTo>
                  <a:lnTo>
                    <a:pt x="63838" y="199349"/>
                  </a:lnTo>
                  <a:lnTo>
                    <a:pt x="64312" y="200120"/>
                  </a:lnTo>
                  <a:lnTo>
                    <a:pt x="63786" y="204529"/>
                  </a:lnTo>
                  <a:lnTo>
                    <a:pt x="64628" y="215506"/>
                  </a:lnTo>
                  <a:lnTo>
                    <a:pt x="66137" y="219061"/>
                  </a:lnTo>
                  <a:lnTo>
                    <a:pt x="67137" y="220780"/>
                  </a:lnTo>
                  <a:lnTo>
                    <a:pt x="69133" y="222229"/>
                  </a:lnTo>
                  <a:lnTo>
                    <a:pt x="70230" y="221998"/>
                  </a:lnTo>
                  <a:lnTo>
                    <a:pt x="72577" y="220914"/>
                  </a:lnTo>
                  <a:lnTo>
                    <a:pt x="73361" y="220914"/>
                  </a:lnTo>
                  <a:lnTo>
                    <a:pt x="76256" y="219753"/>
                  </a:lnTo>
                  <a:lnTo>
                    <a:pt x="78602" y="218441"/>
                  </a:lnTo>
                  <a:lnTo>
                    <a:pt x="81102" y="216740"/>
                  </a:lnTo>
                  <a:lnTo>
                    <a:pt x="85009" y="213954"/>
                  </a:lnTo>
                  <a:lnTo>
                    <a:pt x="87744" y="212098"/>
                  </a:lnTo>
                  <a:lnTo>
                    <a:pt x="90867" y="209546"/>
                  </a:lnTo>
                  <a:lnTo>
                    <a:pt x="93056" y="208231"/>
                  </a:lnTo>
                  <a:lnTo>
                    <a:pt x="95711" y="206144"/>
                  </a:lnTo>
                  <a:lnTo>
                    <a:pt x="99547" y="204829"/>
                  </a:lnTo>
                  <a:lnTo>
                    <a:pt x="120023" y="191527"/>
                  </a:lnTo>
                  <a:lnTo>
                    <a:pt x="131290" y="186654"/>
                  </a:lnTo>
                  <a:lnTo>
                    <a:pt x="135670" y="184489"/>
                  </a:lnTo>
                  <a:lnTo>
                    <a:pt x="140912" y="182247"/>
                  </a:lnTo>
                  <a:lnTo>
                    <a:pt x="146938" y="179926"/>
                  </a:lnTo>
                  <a:lnTo>
                    <a:pt x="150380" y="178225"/>
                  </a:lnTo>
                  <a:lnTo>
                    <a:pt x="157963" y="173738"/>
                  </a:lnTo>
                  <a:lnTo>
                    <a:pt x="162577" y="171342"/>
                  </a:lnTo>
                  <a:lnTo>
                    <a:pt x="165784" y="169793"/>
                  </a:lnTo>
                  <a:lnTo>
                    <a:pt x="170560" y="168246"/>
                  </a:lnTo>
                  <a:lnTo>
                    <a:pt x="175958" y="165850"/>
                  </a:lnTo>
                  <a:lnTo>
                    <a:pt x="179949" y="164149"/>
                  </a:lnTo>
                  <a:lnTo>
                    <a:pt x="183626" y="162524"/>
                  </a:lnTo>
                  <a:lnTo>
                    <a:pt x="187617" y="161053"/>
                  </a:lnTo>
                  <a:lnTo>
                    <a:pt x="192393" y="159583"/>
                  </a:lnTo>
                  <a:lnTo>
                    <a:pt x="194921" y="159176"/>
                  </a:lnTo>
                  <a:lnTo>
                    <a:pt x="197012" y="158113"/>
                  </a:lnTo>
                  <a:lnTo>
                    <a:pt x="199907" y="156876"/>
                  </a:lnTo>
                  <a:lnTo>
                    <a:pt x="202746" y="155345"/>
                  </a:lnTo>
                  <a:lnTo>
                    <a:pt x="204577" y="155345"/>
                  </a:lnTo>
                  <a:lnTo>
                    <a:pt x="205743" y="155513"/>
                  </a:lnTo>
                  <a:lnTo>
                    <a:pt x="207574" y="156512"/>
                  </a:lnTo>
                  <a:lnTo>
                    <a:pt x="208574" y="157846"/>
                  </a:lnTo>
                  <a:lnTo>
                    <a:pt x="209406" y="159510"/>
                  </a:lnTo>
                  <a:lnTo>
                    <a:pt x="210738" y="160342"/>
                  </a:lnTo>
                  <a:lnTo>
                    <a:pt x="212735" y="159677"/>
                  </a:lnTo>
                  <a:lnTo>
                    <a:pt x="215566" y="157845"/>
                  </a:lnTo>
                  <a:lnTo>
                    <a:pt x="216898" y="154680"/>
                  </a:lnTo>
                  <a:lnTo>
                    <a:pt x="218729" y="153183"/>
                  </a:lnTo>
                  <a:lnTo>
                    <a:pt x="221726" y="152183"/>
                  </a:lnTo>
                  <a:lnTo>
                    <a:pt x="223558" y="151518"/>
                  </a:lnTo>
                  <a:lnTo>
                    <a:pt x="225389" y="151017"/>
                  </a:lnTo>
                  <a:lnTo>
                    <a:pt x="228553" y="149519"/>
                  </a:lnTo>
                  <a:lnTo>
                    <a:pt x="229885" y="149021"/>
                  </a:lnTo>
                  <a:lnTo>
                    <a:pt x="232330" y="148751"/>
                  </a:lnTo>
                  <a:lnTo>
                    <a:pt x="235687" y="145968"/>
                  </a:lnTo>
                  <a:lnTo>
                    <a:pt x="238496" y="143261"/>
                  </a:lnTo>
                  <a:lnTo>
                    <a:pt x="240674" y="139936"/>
                  </a:lnTo>
                  <a:lnTo>
                    <a:pt x="243240" y="135683"/>
                  </a:lnTo>
                  <a:lnTo>
                    <a:pt x="245655" y="132591"/>
                  </a:lnTo>
                  <a:lnTo>
                    <a:pt x="250878" y="126792"/>
                  </a:lnTo>
                  <a:lnTo>
                    <a:pt x="254073" y="122694"/>
                  </a:lnTo>
                  <a:lnTo>
                    <a:pt x="261103" y="117666"/>
                  </a:lnTo>
                  <a:lnTo>
                    <a:pt x="264938" y="115965"/>
                  </a:lnTo>
                  <a:lnTo>
                    <a:pt x="268689" y="113723"/>
                  </a:lnTo>
                  <a:lnTo>
                    <a:pt x="272209" y="111943"/>
                  </a:lnTo>
                  <a:lnTo>
                    <a:pt x="275258" y="110167"/>
                  </a:lnTo>
                  <a:lnTo>
                    <a:pt x="277601" y="108386"/>
                  </a:lnTo>
                  <a:lnTo>
                    <a:pt x="281196" y="106065"/>
                  </a:lnTo>
                  <a:lnTo>
                    <a:pt x="282838" y="105060"/>
                  </a:lnTo>
                  <a:lnTo>
                    <a:pt x="286118" y="102508"/>
                  </a:lnTo>
                  <a:lnTo>
                    <a:pt x="289165" y="100190"/>
                  </a:lnTo>
                  <a:lnTo>
                    <a:pt x="290380" y="99395"/>
                  </a:lnTo>
                  <a:lnTo>
                    <a:pt x="293541" y="97329"/>
                  </a:lnTo>
                  <a:lnTo>
                    <a:pt x="296897" y="94313"/>
                  </a:lnTo>
                  <a:lnTo>
                    <a:pt x="300886" y="92457"/>
                  </a:lnTo>
                  <a:lnTo>
                    <a:pt x="306981" y="88125"/>
                  </a:lnTo>
                  <a:lnTo>
                    <a:pt x="316126" y="82481"/>
                  </a:lnTo>
                  <a:lnTo>
                    <a:pt x="319410" y="80546"/>
                  </a:lnTo>
                  <a:lnTo>
                    <a:pt x="322063" y="78149"/>
                  </a:lnTo>
                  <a:lnTo>
                    <a:pt x="326134" y="76679"/>
                  </a:lnTo>
                  <a:lnTo>
                    <a:pt x="330984" y="74358"/>
                  </a:lnTo>
                  <a:lnTo>
                    <a:pt x="334900" y="73432"/>
                  </a:lnTo>
                  <a:lnTo>
                    <a:pt x="338505" y="73122"/>
                  </a:lnTo>
                  <a:lnTo>
                    <a:pt x="341641" y="72967"/>
                  </a:lnTo>
                  <a:lnTo>
                    <a:pt x="346578" y="72423"/>
                  </a:lnTo>
                  <a:lnTo>
                    <a:pt x="349555" y="71728"/>
                  </a:lnTo>
                  <a:lnTo>
                    <a:pt x="353160" y="71339"/>
                  </a:lnTo>
                  <a:lnTo>
                    <a:pt x="358409" y="70333"/>
                  </a:lnTo>
                  <a:lnTo>
                    <a:pt x="362635" y="68632"/>
                  </a:lnTo>
                  <a:lnTo>
                    <a:pt x="367662" y="65297"/>
                  </a:lnTo>
                  <a:lnTo>
                    <a:pt x="371206" y="62317"/>
                  </a:lnTo>
                  <a:lnTo>
                    <a:pt x="376055" y="59142"/>
                  </a:lnTo>
                  <a:lnTo>
                    <a:pt x="377920" y="57466"/>
                  </a:lnTo>
                  <a:lnTo>
                    <a:pt x="381090" y="55227"/>
                  </a:lnTo>
                  <a:lnTo>
                    <a:pt x="384448" y="52429"/>
                  </a:lnTo>
                  <a:lnTo>
                    <a:pt x="389110" y="50379"/>
                  </a:lnTo>
                  <a:lnTo>
                    <a:pt x="395451" y="49261"/>
                  </a:lnTo>
                  <a:lnTo>
                    <a:pt x="400672" y="49446"/>
                  </a:lnTo>
                  <a:lnTo>
                    <a:pt x="406827" y="50753"/>
                  </a:lnTo>
                  <a:lnTo>
                    <a:pt x="411862" y="52244"/>
                  </a:lnTo>
                  <a:lnTo>
                    <a:pt x="417458" y="53177"/>
                  </a:lnTo>
                  <a:lnTo>
                    <a:pt x="422120" y="53176"/>
                  </a:lnTo>
                  <a:lnTo>
                    <a:pt x="425664" y="53177"/>
                  </a:lnTo>
                  <a:lnTo>
                    <a:pt x="431631" y="52989"/>
                  </a:lnTo>
                  <a:lnTo>
                    <a:pt x="437226" y="51685"/>
                  </a:lnTo>
                  <a:lnTo>
                    <a:pt x="442821" y="48702"/>
                  </a:lnTo>
                  <a:lnTo>
                    <a:pt x="448072" y="46193"/>
                  </a:lnTo>
                  <a:lnTo>
                    <a:pt x="450341" y="45187"/>
                  </a:lnTo>
                  <a:lnTo>
                    <a:pt x="452218" y="44258"/>
                  </a:lnTo>
                  <a:lnTo>
                    <a:pt x="455352" y="43793"/>
                  </a:lnTo>
                  <a:lnTo>
                    <a:pt x="457700" y="42942"/>
                  </a:lnTo>
                  <a:lnTo>
                    <a:pt x="459815" y="42478"/>
                  </a:lnTo>
                  <a:lnTo>
                    <a:pt x="462008" y="41861"/>
                  </a:lnTo>
                  <a:lnTo>
                    <a:pt x="464124" y="41707"/>
                  </a:lnTo>
                  <a:lnTo>
                    <a:pt x="466555" y="41704"/>
                  </a:lnTo>
                  <a:lnTo>
                    <a:pt x="469768" y="41242"/>
                  </a:lnTo>
                  <a:lnTo>
                    <a:pt x="472979" y="40388"/>
                  </a:lnTo>
                  <a:lnTo>
                    <a:pt x="477131" y="39769"/>
                  </a:lnTo>
                  <a:lnTo>
                    <a:pt x="480339" y="38222"/>
                  </a:lnTo>
                  <a:lnTo>
                    <a:pt x="483702" y="36676"/>
                  </a:lnTo>
                  <a:lnTo>
                    <a:pt x="487301" y="35130"/>
                  </a:lnTo>
                  <a:lnTo>
                    <a:pt x="491135" y="33350"/>
                  </a:lnTo>
                  <a:lnTo>
                    <a:pt x="494890" y="31648"/>
                  </a:lnTo>
                  <a:lnTo>
                    <a:pt x="498168" y="28632"/>
                  </a:lnTo>
                  <a:lnTo>
                    <a:pt x="500824" y="26777"/>
                  </a:lnTo>
                  <a:lnTo>
                    <a:pt x="503323" y="24690"/>
                  </a:lnTo>
                  <a:lnTo>
                    <a:pt x="506991" y="21518"/>
                  </a:lnTo>
                  <a:lnTo>
                    <a:pt x="509883" y="19662"/>
                  </a:lnTo>
                  <a:lnTo>
                    <a:pt x="512227" y="17885"/>
                  </a:lnTo>
                  <a:lnTo>
                    <a:pt x="515818" y="14790"/>
                  </a:lnTo>
                  <a:lnTo>
                    <a:pt x="519804" y="12317"/>
                  </a:lnTo>
                  <a:lnTo>
                    <a:pt x="521129" y="10771"/>
                  </a:lnTo>
                  <a:lnTo>
                    <a:pt x="527210" y="7979"/>
                  </a:lnTo>
                  <a:lnTo>
                    <a:pt x="531532" y="5983"/>
                  </a:lnTo>
                  <a:lnTo>
                    <a:pt x="535854" y="3990"/>
                  </a:lnTo>
                  <a:lnTo>
                    <a:pt x="539511" y="2329"/>
                  </a:lnTo>
                  <a:lnTo>
                    <a:pt x="544830" y="334"/>
                  </a:lnTo>
                  <a:lnTo>
                    <a:pt x="549817" y="0"/>
                  </a:lnTo>
                  <a:lnTo>
                    <a:pt x="552477" y="333"/>
                  </a:lnTo>
                  <a:lnTo>
                    <a:pt x="557796" y="1995"/>
                  </a:lnTo>
                  <a:lnTo>
                    <a:pt x="562784" y="3326"/>
                  </a:lnTo>
                  <a:lnTo>
                    <a:pt x="565776" y="5321"/>
                  </a:lnTo>
                  <a:lnTo>
                    <a:pt x="569100" y="9310"/>
                  </a:lnTo>
                  <a:lnTo>
                    <a:pt x="570098" y="12633"/>
                  </a:lnTo>
                  <a:lnTo>
                    <a:pt x="573422" y="17618"/>
                  </a:lnTo>
                  <a:lnTo>
                    <a:pt x="575750" y="21609"/>
                  </a:lnTo>
                  <a:lnTo>
                    <a:pt x="576747" y="25932"/>
                  </a:lnTo>
                  <a:lnTo>
                    <a:pt x="579406" y="29586"/>
                  </a:lnTo>
                  <a:lnTo>
                    <a:pt x="582865" y="29771"/>
                  </a:lnTo>
                  <a:lnTo>
                    <a:pt x="586155" y="29000"/>
                  </a:lnTo>
                  <a:lnTo>
                    <a:pt x="587328" y="28304"/>
                  </a:lnTo>
                  <a:lnTo>
                    <a:pt x="589360" y="27144"/>
                  </a:lnTo>
                  <a:lnTo>
                    <a:pt x="590362" y="26357"/>
                  </a:lnTo>
                  <a:lnTo>
                    <a:pt x="591235" y="25674"/>
                  </a:lnTo>
                  <a:lnTo>
                    <a:pt x="592874" y="24203"/>
                  </a:lnTo>
                  <a:lnTo>
                    <a:pt x="595532" y="22657"/>
                  </a:lnTo>
                  <a:lnTo>
                    <a:pt x="597018" y="21883"/>
                  </a:lnTo>
                  <a:lnTo>
                    <a:pt x="600068" y="20261"/>
                  </a:lnTo>
                  <a:lnTo>
                    <a:pt x="604342" y="18286"/>
                  </a:lnTo>
                  <a:lnTo>
                    <a:pt x="607333" y="16621"/>
                  </a:lnTo>
                  <a:lnTo>
                    <a:pt x="610326" y="14959"/>
                  </a:lnTo>
                  <a:lnTo>
                    <a:pt x="611988" y="14298"/>
                  </a:lnTo>
                  <a:lnTo>
                    <a:pt x="615645" y="11634"/>
                  </a:lnTo>
                  <a:lnTo>
                    <a:pt x="616975" y="9975"/>
                  </a:lnTo>
                  <a:lnTo>
                    <a:pt x="619635" y="6983"/>
                  </a:lnTo>
                  <a:lnTo>
                    <a:pt x="621297" y="5650"/>
                  </a:lnTo>
                  <a:lnTo>
                    <a:pt x="623292" y="3656"/>
                  </a:lnTo>
                  <a:lnTo>
                    <a:pt x="626284" y="1995"/>
                  </a:lnTo>
                  <a:lnTo>
                    <a:pt x="629276" y="999"/>
                  </a:lnTo>
                  <a:lnTo>
                    <a:pt x="633598" y="664"/>
                  </a:lnTo>
                  <a:lnTo>
                    <a:pt x="636922" y="999"/>
                  </a:lnTo>
                  <a:lnTo>
                    <a:pt x="638917" y="2991"/>
                  </a:lnTo>
                  <a:lnTo>
                    <a:pt x="641910" y="6317"/>
                  </a:lnTo>
                  <a:lnTo>
                    <a:pt x="645567" y="8314"/>
                  </a:lnTo>
                  <a:lnTo>
                    <a:pt x="649556" y="9310"/>
                  </a:lnTo>
                  <a:lnTo>
                    <a:pt x="652542" y="7569"/>
                  </a:lnTo>
                  <a:lnTo>
                    <a:pt x="655677" y="7259"/>
                  </a:lnTo>
                  <a:lnTo>
                    <a:pt x="657557" y="6873"/>
                  </a:lnTo>
                  <a:lnTo>
                    <a:pt x="660691" y="6485"/>
                  </a:lnTo>
                  <a:lnTo>
                    <a:pt x="662246" y="6424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" name="object 12">
              <a:extLst>
                <a:ext uri="{FF2B5EF4-FFF2-40B4-BE49-F238E27FC236}">
                  <a16:creationId xmlns:a16="http://schemas.microsoft.com/office/drawing/2014/main" id="{B191681C-CD4D-49CD-86A1-08BF1A0E2010}"/>
                </a:ext>
              </a:extLst>
            </p:cNvPr>
            <p:cNvSpPr/>
            <p:nvPr/>
          </p:nvSpPr>
          <p:spPr>
            <a:xfrm>
              <a:off x="8580115" y="701220"/>
              <a:ext cx="537696" cy="269707"/>
            </a:xfrm>
            <a:custGeom>
              <a:avLst/>
              <a:gdLst/>
              <a:ahLst/>
              <a:cxnLst/>
              <a:rect l="l" t="t" r="r" b="b"/>
              <a:pathLst>
                <a:path w="832516" h="417588">
                  <a:moveTo>
                    <a:pt x="778991" y="0"/>
                  </a:moveTo>
                  <a:lnTo>
                    <a:pt x="782800" y="190"/>
                  </a:lnTo>
                  <a:lnTo>
                    <a:pt x="786038" y="1333"/>
                  </a:lnTo>
                  <a:lnTo>
                    <a:pt x="788705" y="2095"/>
                  </a:lnTo>
                  <a:lnTo>
                    <a:pt x="790609" y="3809"/>
                  </a:lnTo>
                  <a:lnTo>
                    <a:pt x="793847" y="6476"/>
                  </a:lnTo>
                  <a:lnTo>
                    <a:pt x="795942" y="9139"/>
                  </a:lnTo>
                  <a:lnTo>
                    <a:pt x="797656" y="11236"/>
                  </a:lnTo>
                  <a:lnTo>
                    <a:pt x="798799" y="12569"/>
                  </a:lnTo>
                  <a:lnTo>
                    <a:pt x="799371" y="14474"/>
                  </a:lnTo>
                  <a:lnTo>
                    <a:pt x="800133" y="16758"/>
                  </a:lnTo>
                  <a:lnTo>
                    <a:pt x="800132" y="18663"/>
                  </a:lnTo>
                  <a:lnTo>
                    <a:pt x="800323" y="20950"/>
                  </a:lnTo>
                  <a:lnTo>
                    <a:pt x="801847" y="23046"/>
                  </a:lnTo>
                  <a:lnTo>
                    <a:pt x="802608" y="24759"/>
                  </a:lnTo>
                  <a:lnTo>
                    <a:pt x="802600" y="29155"/>
                  </a:lnTo>
                  <a:lnTo>
                    <a:pt x="806895" y="30427"/>
                  </a:lnTo>
                  <a:lnTo>
                    <a:pt x="810026" y="32086"/>
                  </a:lnTo>
                  <a:lnTo>
                    <a:pt x="810946" y="35400"/>
                  </a:lnTo>
                  <a:lnTo>
                    <a:pt x="810394" y="38164"/>
                  </a:lnTo>
                  <a:lnTo>
                    <a:pt x="809628" y="41017"/>
                  </a:lnTo>
                  <a:lnTo>
                    <a:pt x="808750" y="44531"/>
                  </a:lnTo>
                  <a:lnTo>
                    <a:pt x="808530" y="48049"/>
                  </a:lnTo>
                  <a:lnTo>
                    <a:pt x="808091" y="52220"/>
                  </a:lnTo>
                  <a:lnTo>
                    <a:pt x="808091" y="54853"/>
                  </a:lnTo>
                  <a:lnTo>
                    <a:pt x="808091" y="57053"/>
                  </a:lnTo>
                  <a:lnTo>
                    <a:pt x="808091" y="60127"/>
                  </a:lnTo>
                  <a:lnTo>
                    <a:pt x="808091" y="62101"/>
                  </a:lnTo>
                  <a:lnTo>
                    <a:pt x="808310" y="65178"/>
                  </a:lnTo>
                  <a:lnTo>
                    <a:pt x="807212" y="67815"/>
                  </a:lnTo>
                  <a:lnTo>
                    <a:pt x="806773" y="70452"/>
                  </a:lnTo>
                  <a:lnTo>
                    <a:pt x="806624" y="77915"/>
                  </a:lnTo>
                  <a:lnTo>
                    <a:pt x="806398" y="79613"/>
                  </a:lnTo>
                  <a:lnTo>
                    <a:pt x="806264" y="84021"/>
                  </a:lnTo>
                  <a:lnTo>
                    <a:pt x="806040" y="86032"/>
                  </a:lnTo>
                  <a:lnTo>
                    <a:pt x="805908" y="87982"/>
                  </a:lnTo>
                  <a:lnTo>
                    <a:pt x="807558" y="89623"/>
                  </a:lnTo>
                  <a:lnTo>
                    <a:pt x="808680" y="91585"/>
                  </a:lnTo>
                  <a:lnTo>
                    <a:pt x="810362" y="93268"/>
                  </a:lnTo>
                  <a:lnTo>
                    <a:pt x="812606" y="96634"/>
                  </a:lnTo>
                  <a:lnTo>
                    <a:pt x="813728" y="100000"/>
                  </a:lnTo>
                  <a:lnTo>
                    <a:pt x="814008" y="102806"/>
                  </a:lnTo>
                  <a:lnTo>
                    <a:pt x="814008" y="106448"/>
                  </a:lnTo>
                  <a:lnTo>
                    <a:pt x="812669" y="109067"/>
                  </a:lnTo>
                  <a:lnTo>
                    <a:pt x="812367" y="111463"/>
                  </a:lnTo>
                  <a:lnTo>
                    <a:pt x="812062" y="113089"/>
                  </a:lnTo>
                  <a:lnTo>
                    <a:pt x="811530" y="116257"/>
                  </a:lnTo>
                  <a:lnTo>
                    <a:pt x="811542" y="118423"/>
                  </a:lnTo>
                  <a:lnTo>
                    <a:pt x="811317" y="120431"/>
                  </a:lnTo>
                  <a:lnTo>
                    <a:pt x="811015" y="122752"/>
                  </a:lnTo>
                  <a:lnTo>
                    <a:pt x="810478" y="125070"/>
                  </a:lnTo>
                  <a:lnTo>
                    <a:pt x="810408" y="126540"/>
                  </a:lnTo>
                  <a:lnTo>
                    <a:pt x="810106" y="128781"/>
                  </a:lnTo>
                  <a:lnTo>
                    <a:pt x="809886" y="131873"/>
                  </a:lnTo>
                  <a:lnTo>
                    <a:pt x="809977" y="134271"/>
                  </a:lnTo>
                  <a:lnTo>
                    <a:pt x="810220" y="135583"/>
                  </a:lnTo>
                  <a:lnTo>
                    <a:pt x="811484" y="138699"/>
                  </a:lnTo>
                  <a:lnTo>
                    <a:pt x="814289" y="141782"/>
                  </a:lnTo>
                  <a:lnTo>
                    <a:pt x="817654" y="144028"/>
                  </a:lnTo>
                  <a:lnTo>
                    <a:pt x="823823" y="146552"/>
                  </a:lnTo>
                  <a:lnTo>
                    <a:pt x="828871" y="149076"/>
                  </a:lnTo>
                  <a:lnTo>
                    <a:pt x="831675" y="153283"/>
                  </a:lnTo>
                  <a:lnTo>
                    <a:pt x="832516" y="155525"/>
                  </a:lnTo>
                  <a:lnTo>
                    <a:pt x="832236" y="157767"/>
                  </a:lnTo>
                  <a:lnTo>
                    <a:pt x="829151" y="161974"/>
                  </a:lnTo>
                  <a:lnTo>
                    <a:pt x="817543" y="174486"/>
                  </a:lnTo>
                  <a:lnTo>
                    <a:pt x="810994" y="172560"/>
                  </a:lnTo>
                  <a:lnTo>
                    <a:pt x="807335" y="171980"/>
                  </a:lnTo>
                  <a:lnTo>
                    <a:pt x="803290" y="171212"/>
                  </a:lnTo>
                  <a:lnTo>
                    <a:pt x="799245" y="170826"/>
                  </a:lnTo>
                  <a:lnTo>
                    <a:pt x="794262" y="169708"/>
                  </a:lnTo>
                  <a:lnTo>
                    <a:pt x="793771" y="169544"/>
                  </a:lnTo>
                  <a:lnTo>
                    <a:pt x="789514" y="169708"/>
                  </a:lnTo>
                  <a:lnTo>
                    <a:pt x="782965" y="169872"/>
                  </a:lnTo>
                  <a:lnTo>
                    <a:pt x="781328" y="170036"/>
                  </a:lnTo>
                  <a:lnTo>
                    <a:pt x="778381" y="171673"/>
                  </a:lnTo>
                  <a:lnTo>
                    <a:pt x="776580" y="171837"/>
                  </a:lnTo>
                  <a:lnTo>
                    <a:pt x="772978" y="172165"/>
                  </a:lnTo>
                  <a:lnTo>
                    <a:pt x="769867" y="171837"/>
                  </a:lnTo>
                  <a:lnTo>
                    <a:pt x="765611" y="172490"/>
                  </a:lnTo>
                  <a:lnTo>
                    <a:pt x="756769" y="174292"/>
                  </a:lnTo>
                  <a:lnTo>
                    <a:pt x="750030" y="175711"/>
                  </a:lnTo>
                  <a:lnTo>
                    <a:pt x="745402" y="176674"/>
                  </a:lnTo>
                  <a:lnTo>
                    <a:pt x="740947" y="178019"/>
                  </a:lnTo>
                  <a:lnTo>
                    <a:pt x="735878" y="179544"/>
                  </a:lnTo>
                  <a:lnTo>
                    <a:pt x="732061" y="181248"/>
                  </a:lnTo>
                  <a:lnTo>
                    <a:pt x="728056" y="183466"/>
                  </a:lnTo>
                  <a:lnTo>
                    <a:pt x="722811" y="187044"/>
                  </a:lnTo>
                  <a:lnTo>
                    <a:pt x="718758" y="189422"/>
                  </a:lnTo>
                  <a:lnTo>
                    <a:pt x="715302" y="192284"/>
                  </a:lnTo>
                  <a:lnTo>
                    <a:pt x="713037" y="195504"/>
                  </a:lnTo>
                  <a:lnTo>
                    <a:pt x="710534" y="198839"/>
                  </a:lnTo>
                  <a:lnTo>
                    <a:pt x="706362" y="203845"/>
                  </a:lnTo>
                  <a:lnTo>
                    <a:pt x="704217" y="208377"/>
                  </a:lnTo>
                  <a:lnTo>
                    <a:pt x="703010" y="210850"/>
                  </a:lnTo>
                  <a:lnTo>
                    <a:pt x="700842" y="214656"/>
                  </a:lnTo>
                  <a:lnTo>
                    <a:pt x="698125" y="218329"/>
                  </a:lnTo>
                  <a:lnTo>
                    <a:pt x="695015" y="221941"/>
                  </a:lnTo>
                  <a:lnTo>
                    <a:pt x="687192" y="226363"/>
                  </a:lnTo>
                  <a:lnTo>
                    <a:pt x="682590" y="226062"/>
                  </a:lnTo>
                  <a:lnTo>
                    <a:pt x="680385" y="226914"/>
                  </a:lnTo>
                  <a:lnTo>
                    <a:pt x="679368" y="228098"/>
                  </a:lnTo>
                  <a:lnTo>
                    <a:pt x="678860" y="230133"/>
                  </a:lnTo>
                  <a:lnTo>
                    <a:pt x="679382" y="232800"/>
                  </a:lnTo>
                  <a:lnTo>
                    <a:pt x="678181" y="234034"/>
                  </a:lnTo>
                  <a:lnTo>
                    <a:pt x="675298" y="238444"/>
                  </a:lnTo>
                  <a:lnTo>
                    <a:pt x="672245" y="242004"/>
                  </a:lnTo>
                  <a:lnTo>
                    <a:pt x="669024" y="243700"/>
                  </a:lnTo>
                  <a:lnTo>
                    <a:pt x="666790" y="245549"/>
                  </a:lnTo>
                  <a:lnTo>
                    <a:pt x="663840" y="245209"/>
                  </a:lnTo>
                  <a:lnTo>
                    <a:pt x="661384" y="244228"/>
                  </a:lnTo>
                  <a:lnTo>
                    <a:pt x="659664" y="243982"/>
                  </a:lnTo>
                  <a:lnTo>
                    <a:pt x="655980" y="245209"/>
                  </a:lnTo>
                  <a:lnTo>
                    <a:pt x="652541" y="245455"/>
                  </a:lnTo>
                  <a:lnTo>
                    <a:pt x="651313" y="243736"/>
                  </a:lnTo>
                  <a:lnTo>
                    <a:pt x="648119" y="242017"/>
                  </a:lnTo>
                  <a:lnTo>
                    <a:pt x="645172" y="241527"/>
                  </a:lnTo>
                  <a:lnTo>
                    <a:pt x="641978" y="242263"/>
                  </a:lnTo>
                  <a:lnTo>
                    <a:pt x="640013" y="243490"/>
                  </a:lnTo>
                  <a:lnTo>
                    <a:pt x="636575" y="245209"/>
                  </a:lnTo>
                  <a:lnTo>
                    <a:pt x="629943" y="246193"/>
                  </a:lnTo>
                  <a:lnTo>
                    <a:pt x="625275" y="247913"/>
                  </a:lnTo>
                  <a:lnTo>
                    <a:pt x="621247" y="251789"/>
                  </a:lnTo>
                  <a:lnTo>
                    <a:pt x="619094" y="253225"/>
                  </a:lnTo>
                  <a:lnTo>
                    <a:pt x="618376" y="254659"/>
                  </a:lnTo>
                  <a:lnTo>
                    <a:pt x="617300" y="257171"/>
                  </a:lnTo>
                  <a:lnTo>
                    <a:pt x="616941" y="262554"/>
                  </a:lnTo>
                  <a:lnTo>
                    <a:pt x="616223" y="265425"/>
                  </a:lnTo>
                  <a:lnTo>
                    <a:pt x="614070" y="267579"/>
                  </a:lnTo>
                  <a:lnTo>
                    <a:pt x="611917" y="270449"/>
                  </a:lnTo>
                  <a:lnTo>
                    <a:pt x="609405" y="272961"/>
                  </a:lnTo>
                  <a:lnTo>
                    <a:pt x="607970" y="274757"/>
                  </a:lnTo>
                  <a:lnTo>
                    <a:pt x="607252" y="276190"/>
                  </a:lnTo>
                  <a:lnTo>
                    <a:pt x="603664" y="281932"/>
                  </a:lnTo>
                  <a:lnTo>
                    <a:pt x="597805" y="289182"/>
                  </a:lnTo>
                  <a:lnTo>
                    <a:pt x="596280" y="293423"/>
                  </a:lnTo>
                  <a:lnTo>
                    <a:pt x="595091" y="294711"/>
                  </a:lnTo>
                  <a:lnTo>
                    <a:pt x="591688" y="300501"/>
                  </a:lnTo>
                  <a:lnTo>
                    <a:pt x="590976" y="302001"/>
                  </a:lnTo>
                  <a:lnTo>
                    <a:pt x="587241" y="305561"/>
                  </a:lnTo>
                  <a:lnTo>
                    <a:pt x="576848" y="318760"/>
                  </a:lnTo>
                  <a:lnTo>
                    <a:pt x="575051" y="320382"/>
                  </a:lnTo>
                  <a:lnTo>
                    <a:pt x="572745" y="322798"/>
                  </a:lnTo>
                  <a:lnTo>
                    <a:pt x="567185" y="325583"/>
                  </a:lnTo>
                  <a:lnTo>
                    <a:pt x="562606" y="327627"/>
                  </a:lnTo>
                  <a:lnTo>
                    <a:pt x="561285" y="327682"/>
                  </a:lnTo>
                  <a:lnTo>
                    <a:pt x="558566" y="327794"/>
                  </a:lnTo>
                  <a:lnTo>
                    <a:pt x="555020" y="326218"/>
                  </a:lnTo>
                  <a:lnTo>
                    <a:pt x="547268" y="323399"/>
                  </a:lnTo>
                  <a:lnTo>
                    <a:pt x="538812" y="322342"/>
                  </a:lnTo>
                  <a:lnTo>
                    <a:pt x="526127" y="321285"/>
                  </a:lnTo>
                  <a:lnTo>
                    <a:pt x="521194" y="322341"/>
                  </a:lnTo>
                  <a:lnTo>
                    <a:pt x="514500" y="324811"/>
                  </a:lnTo>
                  <a:lnTo>
                    <a:pt x="507101" y="327983"/>
                  </a:lnTo>
                  <a:lnTo>
                    <a:pt x="501463" y="329741"/>
                  </a:lnTo>
                  <a:lnTo>
                    <a:pt x="495121" y="332560"/>
                  </a:lnTo>
                  <a:lnTo>
                    <a:pt x="490541" y="334325"/>
                  </a:lnTo>
                  <a:lnTo>
                    <a:pt x="486664" y="335732"/>
                  </a:lnTo>
                  <a:lnTo>
                    <a:pt x="481027" y="336789"/>
                  </a:lnTo>
                  <a:lnTo>
                    <a:pt x="472570" y="338903"/>
                  </a:lnTo>
                  <a:lnTo>
                    <a:pt x="469399" y="340312"/>
                  </a:lnTo>
                  <a:lnTo>
                    <a:pt x="463762" y="341370"/>
                  </a:lnTo>
                  <a:lnTo>
                    <a:pt x="460943" y="341370"/>
                  </a:lnTo>
                  <a:lnTo>
                    <a:pt x="456715" y="341722"/>
                  </a:lnTo>
                  <a:lnTo>
                    <a:pt x="451430" y="342427"/>
                  </a:lnTo>
                  <a:lnTo>
                    <a:pt x="444383" y="344894"/>
                  </a:lnTo>
                  <a:lnTo>
                    <a:pt x="439803" y="348770"/>
                  </a:lnTo>
                  <a:lnTo>
                    <a:pt x="434870" y="351589"/>
                  </a:lnTo>
                  <a:lnTo>
                    <a:pt x="430642" y="353350"/>
                  </a:lnTo>
                  <a:lnTo>
                    <a:pt x="425709" y="353350"/>
                  </a:lnTo>
                  <a:lnTo>
                    <a:pt x="418662" y="353702"/>
                  </a:lnTo>
                  <a:lnTo>
                    <a:pt x="415843" y="355464"/>
                  </a:lnTo>
                  <a:lnTo>
                    <a:pt x="410967" y="357259"/>
                  </a:lnTo>
                  <a:lnTo>
                    <a:pt x="407532" y="358794"/>
                  </a:lnTo>
                  <a:lnTo>
                    <a:pt x="399564" y="359897"/>
                  </a:lnTo>
                  <a:lnTo>
                    <a:pt x="390463" y="360966"/>
                  </a:lnTo>
                  <a:lnTo>
                    <a:pt x="377989" y="363195"/>
                  </a:lnTo>
                  <a:lnTo>
                    <a:pt x="364177" y="368541"/>
                  </a:lnTo>
                  <a:lnTo>
                    <a:pt x="356158" y="373442"/>
                  </a:lnTo>
                  <a:lnTo>
                    <a:pt x="347692" y="380571"/>
                  </a:lnTo>
                  <a:lnTo>
                    <a:pt x="340119" y="385027"/>
                  </a:lnTo>
                  <a:lnTo>
                    <a:pt x="332099" y="391710"/>
                  </a:lnTo>
                  <a:lnTo>
                    <a:pt x="324525" y="395273"/>
                  </a:lnTo>
                  <a:lnTo>
                    <a:pt x="314723" y="401066"/>
                  </a:lnTo>
                  <a:lnTo>
                    <a:pt x="301802" y="404185"/>
                  </a:lnTo>
                  <a:lnTo>
                    <a:pt x="289328" y="404629"/>
                  </a:lnTo>
                  <a:lnTo>
                    <a:pt x="275071" y="404629"/>
                  </a:lnTo>
                  <a:lnTo>
                    <a:pt x="265715" y="404186"/>
                  </a:lnTo>
                  <a:lnTo>
                    <a:pt x="255022" y="404629"/>
                  </a:lnTo>
                  <a:lnTo>
                    <a:pt x="247002" y="404186"/>
                  </a:lnTo>
                  <a:lnTo>
                    <a:pt x="237646" y="405076"/>
                  </a:lnTo>
                  <a:lnTo>
                    <a:pt x="228735" y="406859"/>
                  </a:lnTo>
                  <a:lnTo>
                    <a:pt x="225617" y="408639"/>
                  </a:lnTo>
                  <a:lnTo>
                    <a:pt x="217392" y="411992"/>
                  </a:lnTo>
                  <a:lnTo>
                    <a:pt x="215494" y="413077"/>
                  </a:lnTo>
                  <a:lnTo>
                    <a:pt x="212399" y="413514"/>
                  </a:lnTo>
                  <a:lnTo>
                    <a:pt x="210005" y="413924"/>
                  </a:lnTo>
                  <a:lnTo>
                    <a:pt x="207549" y="414720"/>
                  </a:lnTo>
                  <a:lnTo>
                    <a:pt x="203277" y="416677"/>
                  </a:lnTo>
                  <a:lnTo>
                    <a:pt x="198443" y="416491"/>
                  </a:lnTo>
                  <a:lnTo>
                    <a:pt x="193876" y="417065"/>
                  </a:lnTo>
                  <a:lnTo>
                    <a:pt x="190629" y="417588"/>
                  </a:lnTo>
                  <a:lnTo>
                    <a:pt x="185873" y="417396"/>
                  </a:lnTo>
                  <a:lnTo>
                    <a:pt x="183123" y="416813"/>
                  </a:lnTo>
                  <a:lnTo>
                    <a:pt x="177242" y="415817"/>
                  </a:lnTo>
                  <a:lnTo>
                    <a:pt x="172857" y="413445"/>
                  </a:lnTo>
                  <a:lnTo>
                    <a:pt x="169144" y="412205"/>
                  </a:lnTo>
                  <a:lnTo>
                    <a:pt x="166167" y="410006"/>
                  </a:lnTo>
                  <a:lnTo>
                    <a:pt x="164164" y="408697"/>
                  </a:lnTo>
                  <a:lnTo>
                    <a:pt x="161609" y="407254"/>
                  </a:lnTo>
                  <a:lnTo>
                    <a:pt x="159213" y="405881"/>
                  </a:lnTo>
                  <a:lnTo>
                    <a:pt x="156936" y="403654"/>
                  </a:lnTo>
                  <a:lnTo>
                    <a:pt x="155284" y="401476"/>
                  </a:lnTo>
                  <a:lnTo>
                    <a:pt x="152803" y="399954"/>
                  </a:lnTo>
                  <a:lnTo>
                    <a:pt x="151263" y="398547"/>
                  </a:lnTo>
                  <a:lnTo>
                    <a:pt x="147904" y="396519"/>
                  </a:lnTo>
                  <a:lnTo>
                    <a:pt x="146751" y="395920"/>
                  </a:lnTo>
                  <a:lnTo>
                    <a:pt x="145833" y="395443"/>
                  </a:lnTo>
                  <a:lnTo>
                    <a:pt x="142890" y="394016"/>
                  </a:lnTo>
                  <a:lnTo>
                    <a:pt x="140613" y="391789"/>
                  </a:lnTo>
                  <a:lnTo>
                    <a:pt x="139765" y="390200"/>
                  </a:lnTo>
                  <a:lnTo>
                    <a:pt x="139322" y="388979"/>
                  </a:lnTo>
                  <a:lnTo>
                    <a:pt x="138652" y="387922"/>
                  </a:lnTo>
                  <a:lnTo>
                    <a:pt x="137895" y="384857"/>
                  </a:lnTo>
                  <a:lnTo>
                    <a:pt x="137282" y="383335"/>
                  </a:lnTo>
                  <a:lnTo>
                    <a:pt x="136751" y="380106"/>
                  </a:lnTo>
                  <a:lnTo>
                    <a:pt x="136379" y="378730"/>
                  </a:lnTo>
                  <a:lnTo>
                    <a:pt x="135923" y="377199"/>
                  </a:lnTo>
                  <a:lnTo>
                    <a:pt x="135432" y="374899"/>
                  </a:lnTo>
                  <a:lnTo>
                    <a:pt x="134164" y="372630"/>
                  </a:lnTo>
                  <a:lnTo>
                    <a:pt x="133012" y="371206"/>
                  </a:lnTo>
                  <a:lnTo>
                    <a:pt x="131559" y="370027"/>
                  </a:lnTo>
                  <a:lnTo>
                    <a:pt x="129643" y="368946"/>
                  </a:lnTo>
                  <a:lnTo>
                    <a:pt x="128130" y="368158"/>
                  </a:lnTo>
                  <a:lnTo>
                    <a:pt x="126370" y="367068"/>
                  </a:lnTo>
                  <a:lnTo>
                    <a:pt x="120778" y="365598"/>
                  </a:lnTo>
                  <a:lnTo>
                    <a:pt x="118279" y="365391"/>
                  </a:lnTo>
                  <a:lnTo>
                    <a:pt x="116124" y="365944"/>
                  </a:lnTo>
                  <a:lnTo>
                    <a:pt x="114577" y="366163"/>
                  </a:lnTo>
                  <a:lnTo>
                    <a:pt x="111733" y="366977"/>
                  </a:lnTo>
                  <a:lnTo>
                    <a:pt x="109601" y="368071"/>
                  </a:lnTo>
                  <a:lnTo>
                    <a:pt x="108301" y="368590"/>
                  </a:lnTo>
                  <a:lnTo>
                    <a:pt x="107095" y="369489"/>
                  </a:lnTo>
                  <a:lnTo>
                    <a:pt x="105525" y="370947"/>
                  </a:lnTo>
                  <a:lnTo>
                    <a:pt x="103985" y="371321"/>
                  </a:lnTo>
                  <a:lnTo>
                    <a:pt x="101769" y="372263"/>
                  </a:lnTo>
                  <a:lnTo>
                    <a:pt x="98773" y="373161"/>
                  </a:lnTo>
                  <a:lnTo>
                    <a:pt x="97156" y="373539"/>
                  </a:lnTo>
                  <a:lnTo>
                    <a:pt x="93054" y="374095"/>
                  </a:lnTo>
                  <a:lnTo>
                    <a:pt x="91903" y="374450"/>
                  </a:lnTo>
                  <a:lnTo>
                    <a:pt x="90461" y="375285"/>
                  </a:lnTo>
                  <a:lnTo>
                    <a:pt x="88178" y="376460"/>
                  </a:lnTo>
                  <a:lnTo>
                    <a:pt x="87495" y="376877"/>
                  </a:lnTo>
                  <a:lnTo>
                    <a:pt x="85993" y="378101"/>
                  </a:lnTo>
                  <a:lnTo>
                    <a:pt x="84787" y="379000"/>
                  </a:lnTo>
                  <a:lnTo>
                    <a:pt x="82868" y="379623"/>
                  </a:lnTo>
                  <a:lnTo>
                    <a:pt x="82186" y="380036"/>
                  </a:lnTo>
                  <a:lnTo>
                    <a:pt x="79600" y="380914"/>
                  </a:lnTo>
                  <a:lnTo>
                    <a:pt x="76952" y="382615"/>
                  </a:lnTo>
                  <a:lnTo>
                    <a:pt x="73738" y="383560"/>
                  </a:lnTo>
                  <a:lnTo>
                    <a:pt x="72415" y="383559"/>
                  </a:lnTo>
                  <a:lnTo>
                    <a:pt x="69851" y="382712"/>
                  </a:lnTo>
                  <a:lnTo>
                    <a:pt x="68141" y="382785"/>
                  </a:lnTo>
                  <a:lnTo>
                    <a:pt x="66986" y="383064"/>
                  </a:lnTo>
                  <a:lnTo>
                    <a:pt x="64382" y="382241"/>
                  </a:lnTo>
                  <a:lnTo>
                    <a:pt x="61392" y="381515"/>
                  </a:lnTo>
                  <a:lnTo>
                    <a:pt x="59750" y="381351"/>
                  </a:lnTo>
                  <a:lnTo>
                    <a:pt x="57398" y="380984"/>
                  </a:lnTo>
                  <a:lnTo>
                    <a:pt x="56145" y="380801"/>
                  </a:lnTo>
                  <a:lnTo>
                    <a:pt x="54888" y="380543"/>
                  </a:lnTo>
                  <a:lnTo>
                    <a:pt x="52401" y="382107"/>
                  </a:lnTo>
                  <a:lnTo>
                    <a:pt x="52589" y="381791"/>
                  </a:lnTo>
                  <a:lnTo>
                    <a:pt x="52891" y="381403"/>
                  </a:lnTo>
                  <a:lnTo>
                    <a:pt x="53041" y="381051"/>
                  </a:lnTo>
                  <a:lnTo>
                    <a:pt x="53031" y="380431"/>
                  </a:lnTo>
                  <a:lnTo>
                    <a:pt x="52949" y="380084"/>
                  </a:lnTo>
                  <a:lnTo>
                    <a:pt x="53255" y="379847"/>
                  </a:lnTo>
                  <a:lnTo>
                    <a:pt x="53675" y="379610"/>
                  </a:lnTo>
                  <a:lnTo>
                    <a:pt x="53862" y="379222"/>
                  </a:lnTo>
                  <a:lnTo>
                    <a:pt x="53663" y="378833"/>
                  </a:lnTo>
                  <a:lnTo>
                    <a:pt x="53426" y="378450"/>
                  </a:lnTo>
                  <a:lnTo>
                    <a:pt x="53344" y="378104"/>
                  </a:lnTo>
                  <a:lnTo>
                    <a:pt x="53336" y="377563"/>
                  </a:lnTo>
                  <a:lnTo>
                    <a:pt x="53366" y="377095"/>
                  </a:lnTo>
                  <a:lnTo>
                    <a:pt x="53515" y="376707"/>
                  </a:lnTo>
                  <a:lnTo>
                    <a:pt x="53509" y="376281"/>
                  </a:lnTo>
                  <a:lnTo>
                    <a:pt x="53427" y="375935"/>
                  </a:lnTo>
                  <a:lnTo>
                    <a:pt x="53076" y="375704"/>
                  </a:lnTo>
                  <a:lnTo>
                    <a:pt x="53069" y="375279"/>
                  </a:lnTo>
                  <a:lnTo>
                    <a:pt x="53374" y="375048"/>
                  </a:lnTo>
                  <a:lnTo>
                    <a:pt x="53561" y="374617"/>
                  </a:lnTo>
                  <a:lnTo>
                    <a:pt x="53593" y="374191"/>
                  </a:lnTo>
                  <a:lnTo>
                    <a:pt x="53899" y="373991"/>
                  </a:lnTo>
                  <a:lnTo>
                    <a:pt x="54087" y="373681"/>
                  </a:lnTo>
                  <a:lnTo>
                    <a:pt x="54158" y="373256"/>
                  </a:lnTo>
                  <a:lnTo>
                    <a:pt x="53922" y="372989"/>
                  </a:lnTo>
                  <a:lnTo>
                    <a:pt x="53725" y="372679"/>
                  </a:lnTo>
                  <a:lnTo>
                    <a:pt x="53680" y="372290"/>
                  </a:lnTo>
                  <a:lnTo>
                    <a:pt x="53597" y="371907"/>
                  </a:lnTo>
                  <a:lnTo>
                    <a:pt x="53747" y="371554"/>
                  </a:lnTo>
                  <a:lnTo>
                    <a:pt x="54089" y="371239"/>
                  </a:lnTo>
                  <a:lnTo>
                    <a:pt x="54316" y="370965"/>
                  </a:lnTo>
                  <a:lnTo>
                    <a:pt x="54503" y="370540"/>
                  </a:lnTo>
                  <a:lnTo>
                    <a:pt x="54303" y="370115"/>
                  </a:lnTo>
                  <a:lnTo>
                    <a:pt x="54068" y="369848"/>
                  </a:lnTo>
                  <a:lnTo>
                    <a:pt x="53869" y="369465"/>
                  </a:lnTo>
                  <a:lnTo>
                    <a:pt x="53862" y="369039"/>
                  </a:lnTo>
                  <a:lnTo>
                    <a:pt x="53856" y="368615"/>
                  </a:lnTo>
                  <a:lnTo>
                    <a:pt x="53735" y="368262"/>
                  </a:lnTo>
                  <a:lnTo>
                    <a:pt x="53461" y="367995"/>
                  </a:lnTo>
                  <a:lnTo>
                    <a:pt x="53111" y="367806"/>
                  </a:lnTo>
                  <a:lnTo>
                    <a:pt x="52687" y="367812"/>
                  </a:lnTo>
                  <a:lnTo>
                    <a:pt x="52488" y="367466"/>
                  </a:lnTo>
                  <a:lnTo>
                    <a:pt x="52558" y="366961"/>
                  </a:lnTo>
                  <a:lnTo>
                    <a:pt x="52628" y="366537"/>
                  </a:lnTo>
                  <a:lnTo>
                    <a:pt x="52699" y="366111"/>
                  </a:lnTo>
                  <a:lnTo>
                    <a:pt x="52692" y="365643"/>
                  </a:lnTo>
                  <a:lnTo>
                    <a:pt x="52531" y="365224"/>
                  </a:lnTo>
                  <a:lnTo>
                    <a:pt x="52295" y="364957"/>
                  </a:lnTo>
                  <a:lnTo>
                    <a:pt x="51909" y="364884"/>
                  </a:lnTo>
                  <a:lnTo>
                    <a:pt x="51407" y="364847"/>
                  </a:lnTo>
                  <a:lnTo>
                    <a:pt x="51170" y="364508"/>
                  </a:lnTo>
                  <a:lnTo>
                    <a:pt x="51049" y="364118"/>
                  </a:lnTo>
                  <a:lnTo>
                    <a:pt x="51004" y="363729"/>
                  </a:lnTo>
                  <a:lnTo>
                    <a:pt x="50768" y="363462"/>
                  </a:lnTo>
                  <a:lnTo>
                    <a:pt x="50381" y="363432"/>
                  </a:lnTo>
                  <a:lnTo>
                    <a:pt x="50076" y="363626"/>
                  </a:lnTo>
                  <a:lnTo>
                    <a:pt x="49926" y="363978"/>
                  </a:lnTo>
                  <a:lnTo>
                    <a:pt x="49624" y="364331"/>
                  </a:lnTo>
                  <a:lnTo>
                    <a:pt x="49202" y="364495"/>
                  </a:lnTo>
                  <a:lnTo>
                    <a:pt x="48699" y="364422"/>
                  </a:lnTo>
                  <a:lnTo>
                    <a:pt x="48386" y="364118"/>
                  </a:lnTo>
                  <a:lnTo>
                    <a:pt x="48187" y="363730"/>
                  </a:lnTo>
                  <a:lnTo>
                    <a:pt x="48179" y="363268"/>
                  </a:lnTo>
                  <a:lnTo>
                    <a:pt x="48171" y="362685"/>
                  </a:lnTo>
                  <a:lnTo>
                    <a:pt x="48473" y="362259"/>
                  </a:lnTo>
                  <a:lnTo>
                    <a:pt x="48621" y="361828"/>
                  </a:lnTo>
                  <a:lnTo>
                    <a:pt x="48847" y="361439"/>
                  </a:lnTo>
                  <a:lnTo>
                    <a:pt x="49420" y="361080"/>
                  </a:lnTo>
                  <a:lnTo>
                    <a:pt x="49803" y="360923"/>
                  </a:lnTo>
                  <a:lnTo>
                    <a:pt x="50340" y="360680"/>
                  </a:lnTo>
                  <a:lnTo>
                    <a:pt x="50686" y="360565"/>
                  </a:lnTo>
                  <a:lnTo>
                    <a:pt x="51030" y="360364"/>
                  </a:lnTo>
                  <a:lnTo>
                    <a:pt x="51491" y="360200"/>
                  </a:lnTo>
                  <a:lnTo>
                    <a:pt x="51913" y="360042"/>
                  </a:lnTo>
                  <a:lnTo>
                    <a:pt x="52373" y="359884"/>
                  </a:lnTo>
                  <a:lnTo>
                    <a:pt x="52718" y="359720"/>
                  </a:lnTo>
                  <a:lnTo>
                    <a:pt x="53176" y="359331"/>
                  </a:lnTo>
                  <a:lnTo>
                    <a:pt x="53324" y="358936"/>
                  </a:lnTo>
                  <a:lnTo>
                    <a:pt x="53317" y="358474"/>
                  </a:lnTo>
                  <a:lnTo>
                    <a:pt x="53181" y="357904"/>
                  </a:lnTo>
                  <a:lnTo>
                    <a:pt x="53023" y="356931"/>
                  </a:lnTo>
                  <a:lnTo>
                    <a:pt x="52854" y="355923"/>
                  </a:lnTo>
                  <a:lnTo>
                    <a:pt x="52730" y="355382"/>
                  </a:lnTo>
                  <a:lnTo>
                    <a:pt x="52643" y="354769"/>
                  </a:lnTo>
                  <a:lnTo>
                    <a:pt x="52522" y="354422"/>
                  </a:lnTo>
                  <a:lnTo>
                    <a:pt x="52324" y="354033"/>
                  </a:lnTo>
                  <a:lnTo>
                    <a:pt x="52009" y="353651"/>
                  </a:lnTo>
                  <a:lnTo>
                    <a:pt x="51735" y="353426"/>
                  </a:lnTo>
                  <a:lnTo>
                    <a:pt x="51346" y="353237"/>
                  </a:lnTo>
                  <a:lnTo>
                    <a:pt x="50996" y="353006"/>
                  </a:lnTo>
                  <a:lnTo>
                    <a:pt x="50720" y="352624"/>
                  </a:lnTo>
                  <a:lnTo>
                    <a:pt x="50519" y="352083"/>
                  </a:lnTo>
                  <a:lnTo>
                    <a:pt x="50511" y="351579"/>
                  </a:lnTo>
                  <a:lnTo>
                    <a:pt x="50505" y="351117"/>
                  </a:lnTo>
                  <a:lnTo>
                    <a:pt x="50499" y="350728"/>
                  </a:lnTo>
                  <a:lnTo>
                    <a:pt x="50301" y="350382"/>
                  </a:lnTo>
                  <a:lnTo>
                    <a:pt x="50025" y="350042"/>
                  </a:lnTo>
                  <a:lnTo>
                    <a:pt x="49711" y="349696"/>
                  </a:lnTo>
                  <a:lnTo>
                    <a:pt x="49551" y="349349"/>
                  </a:lnTo>
                  <a:lnTo>
                    <a:pt x="49854" y="348918"/>
                  </a:lnTo>
                  <a:lnTo>
                    <a:pt x="50157" y="348608"/>
                  </a:lnTo>
                  <a:lnTo>
                    <a:pt x="50150" y="348104"/>
                  </a:lnTo>
                  <a:lnTo>
                    <a:pt x="50028" y="347678"/>
                  </a:lnTo>
                  <a:lnTo>
                    <a:pt x="50100" y="347326"/>
                  </a:lnTo>
                  <a:lnTo>
                    <a:pt x="50444" y="347132"/>
                  </a:lnTo>
                  <a:lnTo>
                    <a:pt x="50553" y="346664"/>
                  </a:lnTo>
                  <a:lnTo>
                    <a:pt x="50430" y="346239"/>
                  </a:lnTo>
                  <a:lnTo>
                    <a:pt x="50194" y="345893"/>
                  </a:lnTo>
                  <a:lnTo>
                    <a:pt x="50033" y="345473"/>
                  </a:lnTo>
                  <a:lnTo>
                    <a:pt x="49872" y="344969"/>
                  </a:lnTo>
                  <a:lnTo>
                    <a:pt x="49826" y="344580"/>
                  </a:lnTo>
                  <a:lnTo>
                    <a:pt x="49744" y="344197"/>
                  </a:lnTo>
                  <a:lnTo>
                    <a:pt x="49508" y="343888"/>
                  </a:lnTo>
                  <a:lnTo>
                    <a:pt x="49194" y="343584"/>
                  </a:lnTo>
                  <a:lnTo>
                    <a:pt x="49302" y="343079"/>
                  </a:lnTo>
                  <a:lnTo>
                    <a:pt x="49688" y="343073"/>
                  </a:lnTo>
                  <a:lnTo>
                    <a:pt x="49954" y="342800"/>
                  </a:lnTo>
                  <a:lnTo>
                    <a:pt x="49986" y="342338"/>
                  </a:lnTo>
                  <a:lnTo>
                    <a:pt x="49903" y="341986"/>
                  </a:lnTo>
                  <a:lnTo>
                    <a:pt x="49665" y="341524"/>
                  </a:lnTo>
                  <a:lnTo>
                    <a:pt x="49621" y="341141"/>
                  </a:lnTo>
                  <a:lnTo>
                    <a:pt x="49847" y="340789"/>
                  </a:lnTo>
                  <a:lnTo>
                    <a:pt x="49800" y="340285"/>
                  </a:lnTo>
                  <a:lnTo>
                    <a:pt x="50145" y="340091"/>
                  </a:lnTo>
                  <a:lnTo>
                    <a:pt x="50419" y="340394"/>
                  </a:lnTo>
                  <a:lnTo>
                    <a:pt x="50768" y="340467"/>
                  </a:lnTo>
                  <a:lnTo>
                    <a:pt x="51192" y="340461"/>
                  </a:lnTo>
                  <a:lnTo>
                    <a:pt x="51303" y="340109"/>
                  </a:lnTo>
                  <a:lnTo>
                    <a:pt x="51411" y="339647"/>
                  </a:lnTo>
                  <a:lnTo>
                    <a:pt x="51521" y="339258"/>
                  </a:lnTo>
                  <a:lnTo>
                    <a:pt x="51749" y="338985"/>
                  </a:lnTo>
                  <a:lnTo>
                    <a:pt x="52171" y="338857"/>
                  </a:lnTo>
                  <a:lnTo>
                    <a:pt x="52708" y="338620"/>
                  </a:lnTo>
                  <a:lnTo>
                    <a:pt x="53201" y="338073"/>
                  </a:lnTo>
                  <a:lnTo>
                    <a:pt x="53542" y="337642"/>
                  </a:lnTo>
                  <a:lnTo>
                    <a:pt x="53765" y="337059"/>
                  </a:lnTo>
                  <a:lnTo>
                    <a:pt x="53914" y="336670"/>
                  </a:lnTo>
                  <a:lnTo>
                    <a:pt x="54180" y="336433"/>
                  </a:lnTo>
                  <a:lnTo>
                    <a:pt x="54598" y="336038"/>
                  </a:lnTo>
                  <a:lnTo>
                    <a:pt x="54864" y="335728"/>
                  </a:lnTo>
                  <a:lnTo>
                    <a:pt x="55092" y="335455"/>
                  </a:lnTo>
                  <a:lnTo>
                    <a:pt x="55318" y="335139"/>
                  </a:lnTo>
                  <a:lnTo>
                    <a:pt x="55503" y="334635"/>
                  </a:lnTo>
                  <a:lnTo>
                    <a:pt x="55613" y="334210"/>
                  </a:lnTo>
                  <a:lnTo>
                    <a:pt x="55606" y="333742"/>
                  </a:lnTo>
                  <a:lnTo>
                    <a:pt x="55600" y="333353"/>
                  </a:lnTo>
                  <a:lnTo>
                    <a:pt x="55553" y="332812"/>
                  </a:lnTo>
                  <a:lnTo>
                    <a:pt x="55470" y="332429"/>
                  </a:lnTo>
                  <a:lnTo>
                    <a:pt x="55347" y="331962"/>
                  </a:lnTo>
                  <a:lnTo>
                    <a:pt x="55262" y="331421"/>
                  </a:lnTo>
                  <a:lnTo>
                    <a:pt x="55217" y="330996"/>
                  </a:lnTo>
                  <a:lnTo>
                    <a:pt x="55287" y="330534"/>
                  </a:lnTo>
                  <a:lnTo>
                    <a:pt x="55435" y="330066"/>
                  </a:lnTo>
                  <a:lnTo>
                    <a:pt x="55349" y="329525"/>
                  </a:lnTo>
                  <a:lnTo>
                    <a:pt x="55037" y="329258"/>
                  </a:lnTo>
                  <a:lnTo>
                    <a:pt x="54611" y="329185"/>
                  </a:lnTo>
                  <a:lnTo>
                    <a:pt x="54262" y="329076"/>
                  </a:lnTo>
                  <a:lnTo>
                    <a:pt x="53873" y="328924"/>
                  </a:lnTo>
                  <a:lnTo>
                    <a:pt x="53672" y="328347"/>
                  </a:lnTo>
                  <a:lnTo>
                    <a:pt x="53589" y="327964"/>
                  </a:lnTo>
                  <a:lnTo>
                    <a:pt x="53195" y="327423"/>
                  </a:lnTo>
                  <a:lnTo>
                    <a:pt x="52881" y="327041"/>
                  </a:lnTo>
                  <a:lnTo>
                    <a:pt x="52759" y="326695"/>
                  </a:lnTo>
                  <a:lnTo>
                    <a:pt x="52751" y="326117"/>
                  </a:lnTo>
                  <a:lnTo>
                    <a:pt x="52822" y="325729"/>
                  </a:lnTo>
                  <a:lnTo>
                    <a:pt x="53245" y="325644"/>
                  </a:lnTo>
                  <a:lnTo>
                    <a:pt x="53704" y="325364"/>
                  </a:lnTo>
                  <a:lnTo>
                    <a:pt x="53932" y="325091"/>
                  </a:lnTo>
                  <a:lnTo>
                    <a:pt x="54042" y="324744"/>
                  </a:lnTo>
                  <a:lnTo>
                    <a:pt x="53919" y="324319"/>
                  </a:lnTo>
                  <a:lnTo>
                    <a:pt x="53837" y="323930"/>
                  </a:lnTo>
                  <a:lnTo>
                    <a:pt x="53947" y="323584"/>
                  </a:lnTo>
                  <a:lnTo>
                    <a:pt x="54410" y="323535"/>
                  </a:lnTo>
                  <a:lnTo>
                    <a:pt x="54712" y="323104"/>
                  </a:lnTo>
                  <a:lnTo>
                    <a:pt x="54628" y="322642"/>
                  </a:lnTo>
                  <a:lnTo>
                    <a:pt x="54314" y="322339"/>
                  </a:lnTo>
                  <a:lnTo>
                    <a:pt x="54040" y="322107"/>
                  </a:lnTo>
                  <a:lnTo>
                    <a:pt x="53918" y="321609"/>
                  </a:lnTo>
                  <a:lnTo>
                    <a:pt x="53987" y="321105"/>
                  </a:lnTo>
                  <a:lnTo>
                    <a:pt x="54054" y="320443"/>
                  </a:lnTo>
                  <a:lnTo>
                    <a:pt x="54201" y="319975"/>
                  </a:lnTo>
                  <a:lnTo>
                    <a:pt x="54347" y="319392"/>
                  </a:lnTo>
                  <a:lnTo>
                    <a:pt x="54328" y="318159"/>
                  </a:lnTo>
                  <a:lnTo>
                    <a:pt x="54322" y="317733"/>
                  </a:lnTo>
                  <a:lnTo>
                    <a:pt x="54275" y="317229"/>
                  </a:lnTo>
                  <a:lnTo>
                    <a:pt x="54038" y="316804"/>
                  </a:lnTo>
                  <a:lnTo>
                    <a:pt x="53839" y="316384"/>
                  </a:lnTo>
                  <a:lnTo>
                    <a:pt x="53527" y="316190"/>
                  </a:lnTo>
                  <a:lnTo>
                    <a:pt x="53023" y="316044"/>
                  </a:lnTo>
                  <a:lnTo>
                    <a:pt x="52561" y="316129"/>
                  </a:lnTo>
                  <a:lnTo>
                    <a:pt x="52296" y="316439"/>
                  </a:lnTo>
                  <a:lnTo>
                    <a:pt x="52108" y="316791"/>
                  </a:lnTo>
                  <a:lnTo>
                    <a:pt x="51766" y="317065"/>
                  </a:lnTo>
                  <a:lnTo>
                    <a:pt x="51422" y="317302"/>
                  </a:lnTo>
                  <a:lnTo>
                    <a:pt x="51077" y="317502"/>
                  </a:lnTo>
                  <a:lnTo>
                    <a:pt x="50731" y="317588"/>
                  </a:lnTo>
                  <a:lnTo>
                    <a:pt x="50309" y="317709"/>
                  </a:lnTo>
                  <a:lnTo>
                    <a:pt x="49923" y="317751"/>
                  </a:lnTo>
                  <a:lnTo>
                    <a:pt x="49611" y="317521"/>
                  </a:lnTo>
                  <a:lnTo>
                    <a:pt x="49296" y="317138"/>
                  </a:lnTo>
                  <a:lnTo>
                    <a:pt x="49019" y="316639"/>
                  </a:lnTo>
                  <a:lnTo>
                    <a:pt x="48857" y="316178"/>
                  </a:lnTo>
                  <a:lnTo>
                    <a:pt x="48619" y="315679"/>
                  </a:lnTo>
                  <a:lnTo>
                    <a:pt x="48497" y="315333"/>
                  </a:lnTo>
                  <a:lnTo>
                    <a:pt x="48413" y="314866"/>
                  </a:lnTo>
                  <a:lnTo>
                    <a:pt x="48446" y="314477"/>
                  </a:lnTo>
                  <a:lnTo>
                    <a:pt x="48750" y="314203"/>
                  </a:lnTo>
                  <a:lnTo>
                    <a:pt x="49212" y="314161"/>
                  </a:lnTo>
                  <a:lnTo>
                    <a:pt x="49638" y="314192"/>
                  </a:lnTo>
                  <a:lnTo>
                    <a:pt x="49983" y="314033"/>
                  </a:lnTo>
                  <a:lnTo>
                    <a:pt x="49975" y="313529"/>
                  </a:lnTo>
                  <a:lnTo>
                    <a:pt x="49892" y="313183"/>
                  </a:lnTo>
                  <a:lnTo>
                    <a:pt x="49542" y="312952"/>
                  </a:lnTo>
                  <a:lnTo>
                    <a:pt x="49154" y="312806"/>
                  </a:lnTo>
                  <a:lnTo>
                    <a:pt x="48686" y="312539"/>
                  </a:lnTo>
                  <a:lnTo>
                    <a:pt x="48565" y="312193"/>
                  </a:lnTo>
                  <a:lnTo>
                    <a:pt x="48482" y="311846"/>
                  </a:lnTo>
                  <a:lnTo>
                    <a:pt x="48477" y="311458"/>
                  </a:lnTo>
                  <a:lnTo>
                    <a:pt x="48701" y="310989"/>
                  </a:lnTo>
                  <a:lnTo>
                    <a:pt x="48695" y="310528"/>
                  </a:lnTo>
                  <a:lnTo>
                    <a:pt x="48421" y="310261"/>
                  </a:lnTo>
                  <a:lnTo>
                    <a:pt x="48071" y="310108"/>
                  </a:lnTo>
                  <a:lnTo>
                    <a:pt x="48027" y="309720"/>
                  </a:lnTo>
                  <a:lnTo>
                    <a:pt x="48020" y="309337"/>
                  </a:lnTo>
                  <a:lnTo>
                    <a:pt x="48014" y="308869"/>
                  </a:lnTo>
                  <a:lnTo>
                    <a:pt x="48007" y="308408"/>
                  </a:lnTo>
                  <a:lnTo>
                    <a:pt x="47733" y="308177"/>
                  </a:lnTo>
                  <a:lnTo>
                    <a:pt x="47347" y="308183"/>
                  </a:lnTo>
                  <a:lnTo>
                    <a:pt x="46961" y="308189"/>
                  </a:lnTo>
                  <a:lnTo>
                    <a:pt x="46724" y="307806"/>
                  </a:lnTo>
                  <a:lnTo>
                    <a:pt x="46526" y="307460"/>
                  </a:lnTo>
                  <a:lnTo>
                    <a:pt x="46442" y="307071"/>
                  </a:lnTo>
                  <a:lnTo>
                    <a:pt x="46433" y="306415"/>
                  </a:lnTo>
                  <a:lnTo>
                    <a:pt x="46427" y="305989"/>
                  </a:lnTo>
                  <a:lnTo>
                    <a:pt x="46574" y="305522"/>
                  </a:lnTo>
                  <a:lnTo>
                    <a:pt x="46720" y="304975"/>
                  </a:lnTo>
                  <a:lnTo>
                    <a:pt x="46714" y="304592"/>
                  </a:lnTo>
                  <a:lnTo>
                    <a:pt x="46362" y="304289"/>
                  </a:lnTo>
                  <a:lnTo>
                    <a:pt x="46127" y="304015"/>
                  </a:lnTo>
                  <a:lnTo>
                    <a:pt x="45928" y="303675"/>
                  </a:lnTo>
                  <a:lnTo>
                    <a:pt x="45923" y="303286"/>
                  </a:lnTo>
                  <a:lnTo>
                    <a:pt x="45874" y="302666"/>
                  </a:lnTo>
                  <a:lnTo>
                    <a:pt x="45868" y="302278"/>
                  </a:lnTo>
                  <a:lnTo>
                    <a:pt x="45978" y="301852"/>
                  </a:lnTo>
                  <a:lnTo>
                    <a:pt x="45854" y="301311"/>
                  </a:lnTo>
                  <a:lnTo>
                    <a:pt x="45617" y="300928"/>
                  </a:lnTo>
                  <a:lnTo>
                    <a:pt x="45609" y="300388"/>
                  </a:lnTo>
                  <a:lnTo>
                    <a:pt x="45602" y="299921"/>
                  </a:lnTo>
                  <a:lnTo>
                    <a:pt x="45519" y="299537"/>
                  </a:lnTo>
                  <a:lnTo>
                    <a:pt x="45283" y="299264"/>
                  </a:lnTo>
                  <a:lnTo>
                    <a:pt x="44894" y="299076"/>
                  </a:lnTo>
                  <a:lnTo>
                    <a:pt x="44582" y="298888"/>
                  </a:lnTo>
                  <a:lnTo>
                    <a:pt x="44347" y="298584"/>
                  </a:lnTo>
                  <a:lnTo>
                    <a:pt x="44185" y="298122"/>
                  </a:lnTo>
                  <a:lnTo>
                    <a:pt x="44101" y="297697"/>
                  </a:lnTo>
                  <a:lnTo>
                    <a:pt x="44173" y="297345"/>
                  </a:lnTo>
                  <a:lnTo>
                    <a:pt x="44167" y="296961"/>
                  </a:lnTo>
                  <a:lnTo>
                    <a:pt x="43888" y="296384"/>
                  </a:lnTo>
                  <a:lnTo>
                    <a:pt x="43728" y="296038"/>
                  </a:lnTo>
                  <a:lnTo>
                    <a:pt x="43567" y="295534"/>
                  </a:lnTo>
                  <a:lnTo>
                    <a:pt x="43558" y="294993"/>
                  </a:lnTo>
                  <a:lnTo>
                    <a:pt x="43667" y="294489"/>
                  </a:lnTo>
                  <a:lnTo>
                    <a:pt x="44206" y="294440"/>
                  </a:lnTo>
                  <a:lnTo>
                    <a:pt x="44669" y="294355"/>
                  </a:lnTo>
                  <a:lnTo>
                    <a:pt x="44893" y="293887"/>
                  </a:lnTo>
                  <a:lnTo>
                    <a:pt x="44964" y="293462"/>
                  </a:lnTo>
                  <a:lnTo>
                    <a:pt x="45184" y="292727"/>
                  </a:lnTo>
                  <a:lnTo>
                    <a:pt x="45214" y="292144"/>
                  </a:lnTo>
                  <a:lnTo>
                    <a:pt x="45397" y="291482"/>
                  </a:lnTo>
                  <a:lnTo>
                    <a:pt x="45507" y="291136"/>
                  </a:lnTo>
                  <a:lnTo>
                    <a:pt x="45656" y="290747"/>
                  </a:lnTo>
                  <a:lnTo>
                    <a:pt x="45802" y="290236"/>
                  </a:lnTo>
                  <a:lnTo>
                    <a:pt x="45873" y="289775"/>
                  </a:lnTo>
                  <a:lnTo>
                    <a:pt x="45865" y="289307"/>
                  </a:lnTo>
                  <a:lnTo>
                    <a:pt x="45783" y="288960"/>
                  </a:lnTo>
                  <a:lnTo>
                    <a:pt x="45584" y="288541"/>
                  </a:lnTo>
                  <a:lnTo>
                    <a:pt x="45385" y="288152"/>
                  </a:lnTo>
                  <a:lnTo>
                    <a:pt x="45222" y="287611"/>
                  </a:lnTo>
                  <a:lnTo>
                    <a:pt x="45099" y="287071"/>
                  </a:lnTo>
                  <a:lnTo>
                    <a:pt x="45016" y="286725"/>
                  </a:lnTo>
                  <a:lnTo>
                    <a:pt x="45010" y="286342"/>
                  </a:lnTo>
                  <a:lnTo>
                    <a:pt x="45005" y="285953"/>
                  </a:lnTo>
                  <a:lnTo>
                    <a:pt x="44958" y="285449"/>
                  </a:lnTo>
                  <a:lnTo>
                    <a:pt x="44952" y="285060"/>
                  </a:lnTo>
                  <a:lnTo>
                    <a:pt x="45063" y="284714"/>
                  </a:lnTo>
                  <a:lnTo>
                    <a:pt x="45057" y="284325"/>
                  </a:lnTo>
                  <a:lnTo>
                    <a:pt x="44973" y="283863"/>
                  </a:lnTo>
                  <a:lnTo>
                    <a:pt x="44813" y="283517"/>
                  </a:lnTo>
                  <a:lnTo>
                    <a:pt x="44425" y="283365"/>
                  </a:lnTo>
                  <a:lnTo>
                    <a:pt x="44079" y="283486"/>
                  </a:lnTo>
                  <a:lnTo>
                    <a:pt x="43348" y="283571"/>
                  </a:lnTo>
                  <a:lnTo>
                    <a:pt x="42883" y="283462"/>
                  </a:lnTo>
                  <a:lnTo>
                    <a:pt x="42493" y="283201"/>
                  </a:lnTo>
                  <a:lnTo>
                    <a:pt x="42257" y="282928"/>
                  </a:lnTo>
                  <a:lnTo>
                    <a:pt x="42059" y="282545"/>
                  </a:lnTo>
                  <a:lnTo>
                    <a:pt x="41820" y="282083"/>
                  </a:lnTo>
                  <a:lnTo>
                    <a:pt x="41543" y="281664"/>
                  </a:lnTo>
                  <a:lnTo>
                    <a:pt x="41308" y="281397"/>
                  </a:lnTo>
                  <a:lnTo>
                    <a:pt x="40996" y="281165"/>
                  </a:lnTo>
                  <a:lnTo>
                    <a:pt x="40569" y="281056"/>
                  </a:lnTo>
                  <a:lnTo>
                    <a:pt x="40183" y="281020"/>
                  </a:lnTo>
                  <a:lnTo>
                    <a:pt x="39717" y="280795"/>
                  </a:lnTo>
                  <a:lnTo>
                    <a:pt x="39403" y="280528"/>
                  </a:lnTo>
                  <a:lnTo>
                    <a:pt x="39017" y="280498"/>
                  </a:lnTo>
                  <a:lnTo>
                    <a:pt x="38635" y="280692"/>
                  </a:lnTo>
                  <a:lnTo>
                    <a:pt x="38284" y="280467"/>
                  </a:lnTo>
                  <a:lnTo>
                    <a:pt x="38200" y="280005"/>
                  </a:lnTo>
                  <a:lnTo>
                    <a:pt x="38193" y="279580"/>
                  </a:lnTo>
                  <a:lnTo>
                    <a:pt x="38499" y="279343"/>
                  </a:lnTo>
                  <a:lnTo>
                    <a:pt x="38841" y="278991"/>
                  </a:lnTo>
                  <a:lnTo>
                    <a:pt x="39184" y="278675"/>
                  </a:lnTo>
                  <a:lnTo>
                    <a:pt x="39411" y="278402"/>
                  </a:lnTo>
                  <a:lnTo>
                    <a:pt x="39712" y="277970"/>
                  </a:lnTo>
                  <a:lnTo>
                    <a:pt x="39823" y="277581"/>
                  </a:lnTo>
                  <a:lnTo>
                    <a:pt x="39817" y="277193"/>
                  </a:lnTo>
                  <a:lnTo>
                    <a:pt x="39850" y="276804"/>
                  </a:lnTo>
                  <a:lnTo>
                    <a:pt x="39728" y="276421"/>
                  </a:lnTo>
                  <a:lnTo>
                    <a:pt x="39645" y="276032"/>
                  </a:lnTo>
                  <a:lnTo>
                    <a:pt x="39716" y="275649"/>
                  </a:lnTo>
                  <a:lnTo>
                    <a:pt x="39825" y="275181"/>
                  </a:lnTo>
                  <a:lnTo>
                    <a:pt x="40011" y="274750"/>
                  </a:lnTo>
                  <a:lnTo>
                    <a:pt x="40005" y="274325"/>
                  </a:lnTo>
                  <a:lnTo>
                    <a:pt x="39922" y="273942"/>
                  </a:lnTo>
                  <a:lnTo>
                    <a:pt x="39648" y="273675"/>
                  </a:lnTo>
                  <a:lnTo>
                    <a:pt x="39336" y="273444"/>
                  </a:lnTo>
                  <a:lnTo>
                    <a:pt x="39100" y="273140"/>
                  </a:lnTo>
                  <a:lnTo>
                    <a:pt x="38978" y="272794"/>
                  </a:lnTo>
                  <a:lnTo>
                    <a:pt x="38856" y="272369"/>
                  </a:lnTo>
                  <a:lnTo>
                    <a:pt x="38773" y="271943"/>
                  </a:lnTo>
                  <a:lnTo>
                    <a:pt x="38690" y="271597"/>
                  </a:lnTo>
                  <a:lnTo>
                    <a:pt x="38375" y="271172"/>
                  </a:lnTo>
                  <a:lnTo>
                    <a:pt x="38100" y="270868"/>
                  </a:lnTo>
                  <a:lnTo>
                    <a:pt x="37788" y="270637"/>
                  </a:lnTo>
                  <a:lnTo>
                    <a:pt x="37666" y="270212"/>
                  </a:lnTo>
                  <a:lnTo>
                    <a:pt x="37660" y="269829"/>
                  </a:lnTo>
                  <a:lnTo>
                    <a:pt x="37690" y="269246"/>
                  </a:lnTo>
                  <a:lnTo>
                    <a:pt x="37943" y="268122"/>
                  </a:lnTo>
                  <a:lnTo>
                    <a:pt x="37971" y="267423"/>
                  </a:lnTo>
                  <a:lnTo>
                    <a:pt x="38001" y="266840"/>
                  </a:lnTo>
                  <a:lnTo>
                    <a:pt x="37995" y="266415"/>
                  </a:lnTo>
                  <a:lnTo>
                    <a:pt x="38063" y="265874"/>
                  </a:lnTo>
                  <a:lnTo>
                    <a:pt x="38057" y="265485"/>
                  </a:lnTo>
                  <a:lnTo>
                    <a:pt x="38049" y="264908"/>
                  </a:lnTo>
                  <a:lnTo>
                    <a:pt x="37663" y="264908"/>
                  </a:lnTo>
                  <a:lnTo>
                    <a:pt x="37427" y="264605"/>
                  </a:lnTo>
                  <a:lnTo>
                    <a:pt x="37419" y="264137"/>
                  </a:lnTo>
                  <a:lnTo>
                    <a:pt x="37492" y="263790"/>
                  </a:lnTo>
                  <a:lnTo>
                    <a:pt x="37680" y="263480"/>
                  </a:lnTo>
                  <a:lnTo>
                    <a:pt x="37984" y="263164"/>
                  </a:lnTo>
                  <a:lnTo>
                    <a:pt x="38366" y="262885"/>
                  </a:lnTo>
                  <a:lnTo>
                    <a:pt x="38790" y="262843"/>
                  </a:lnTo>
                  <a:lnTo>
                    <a:pt x="39174" y="262763"/>
                  </a:lnTo>
                  <a:lnTo>
                    <a:pt x="39479" y="262526"/>
                  </a:lnTo>
                  <a:lnTo>
                    <a:pt x="39707" y="262253"/>
                  </a:lnTo>
                  <a:lnTo>
                    <a:pt x="39739" y="261864"/>
                  </a:lnTo>
                  <a:lnTo>
                    <a:pt x="39731" y="261281"/>
                  </a:lnTo>
                  <a:lnTo>
                    <a:pt x="39685" y="260820"/>
                  </a:lnTo>
                  <a:lnTo>
                    <a:pt x="39486" y="260394"/>
                  </a:lnTo>
                  <a:lnTo>
                    <a:pt x="39210" y="260011"/>
                  </a:lnTo>
                  <a:lnTo>
                    <a:pt x="38855" y="259550"/>
                  </a:lnTo>
                  <a:lnTo>
                    <a:pt x="38771" y="259052"/>
                  </a:lnTo>
                  <a:lnTo>
                    <a:pt x="38762" y="258504"/>
                  </a:lnTo>
                  <a:lnTo>
                    <a:pt x="38756" y="258079"/>
                  </a:lnTo>
                  <a:lnTo>
                    <a:pt x="38750" y="257697"/>
                  </a:lnTo>
                  <a:lnTo>
                    <a:pt x="38744" y="257308"/>
                  </a:lnTo>
                  <a:lnTo>
                    <a:pt x="38662" y="256961"/>
                  </a:lnTo>
                  <a:lnTo>
                    <a:pt x="38465" y="256694"/>
                  </a:lnTo>
                  <a:lnTo>
                    <a:pt x="38172" y="256269"/>
                  </a:lnTo>
                  <a:lnTo>
                    <a:pt x="37649" y="256354"/>
                  </a:lnTo>
                  <a:lnTo>
                    <a:pt x="37147" y="256281"/>
                  </a:lnTo>
                  <a:lnTo>
                    <a:pt x="36758" y="256056"/>
                  </a:lnTo>
                  <a:lnTo>
                    <a:pt x="36481" y="255637"/>
                  </a:lnTo>
                  <a:lnTo>
                    <a:pt x="36433" y="255054"/>
                  </a:lnTo>
                  <a:lnTo>
                    <a:pt x="36160" y="254823"/>
                  </a:lnTo>
                  <a:lnTo>
                    <a:pt x="35812" y="254750"/>
                  </a:lnTo>
                  <a:lnTo>
                    <a:pt x="35465" y="254835"/>
                  </a:lnTo>
                  <a:lnTo>
                    <a:pt x="35121" y="254993"/>
                  </a:lnTo>
                  <a:lnTo>
                    <a:pt x="34815" y="255230"/>
                  </a:lnTo>
                  <a:lnTo>
                    <a:pt x="34472" y="255546"/>
                  </a:lnTo>
                  <a:lnTo>
                    <a:pt x="34129" y="255783"/>
                  </a:lnTo>
                  <a:lnTo>
                    <a:pt x="33707" y="255941"/>
                  </a:lnTo>
                  <a:lnTo>
                    <a:pt x="33243" y="255874"/>
                  </a:lnTo>
                  <a:lnTo>
                    <a:pt x="33003" y="255370"/>
                  </a:lnTo>
                  <a:lnTo>
                    <a:pt x="32921" y="254987"/>
                  </a:lnTo>
                  <a:lnTo>
                    <a:pt x="32569" y="254677"/>
                  </a:lnTo>
                  <a:lnTo>
                    <a:pt x="32181" y="254531"/>
                  </a:lnTo>
                  <a:lnTo>
                    <a:pt x="31983" y="254222"/>
                  </a:lnTo>
                  <a:lnTo>
                    <a:pt x="31900" y="253838"/>
                  </a:lnTo>
                  <a:lnTo>
                    <a:pt x="31855" y="253414"/>
                  </a:lnTo>
                  <a:lnTo>
                    <a:pt x="31809" y="252873"/>
                  </a:lnTo>
                  <a:lnTo>
                    <a:pt x="31917" y="252442"/>
                  </a:lnTo>
                  <a:lnTo>
                    <a:pt x="32066" y="252053"/>
                  </a:lnTo>
                  <a:lnTo>
                    <a:pt x="32059" y="251627"/>
                  </a:lnTo>
                  <a:lnTo>
                    <a:pt x="31937" y="251202"/>
                  </a:lnTo>
                  <a:lnTo>
                    <a:pt x="31664" y="250977"/>
                  </a:lnTo>
                  <a:lnTo>
                    <a:pt x="31350" y="250595"/>
                  </a:lnTo>
                  <a:lnTo>
                    <a:pt x="31190" y="250248"/>
                  </a:lnTo>
                  <a:lnTo>
                    <a:pt x="31182" y="249702"/>
                  </a:lnTo>
                  <a:lnTo>
                    <a:pt x="31134" y="249161"/>
                  </a:lnTo>
                  <a:lnTo>
                    <a:pt x="31126" y="248584"/>
                  </a:lnTo>
                  <a:lnTo>
                    <a:pt x="31194" y="248000"/>
                  </a:lnTo>
                  <a:lnTo>
                    <a:pt x="31343" y="247575"/>
                  </a:lnTo>
                  <a:lnTo>
                    <a:pt x="31487" y="246949"/>
                  </a:lnTo>
                  <a:lnTo>
                    <a:pt x="31630" y="246214"/>
                  </a:lnTo>
                  <a:lnTo>
                    <a:pt x="31739" y="245746"/>
                  </a:lnTo>
                  <a:lnTo>
                    <a:pt x="31848" y="245278"/>
                  </a:lnTo>
                  <a:lnTo>
                    <a:pt x="32036" y="244932"/>
                  </a:lnTo>
                  <a:lnTo>
                    <a:pt x="32146" y="244543"/>
                  </a:lnTo>
                  <a:lnTo>
                    <a:pt x="32333" y="244191"/>
                  </a:lnTo>
                  <a:lnTo>
                    <a:pt x="32593" y="243529"/>
                  </a:lnTo>
                  <a:lnTo>
                    <a:pt x="32665" y="243140"/>
                  </a:lnTo>
                  <a:lnTo>
                    <a:pt x="32463" y="242563"/>
                  </a:lnTo>
                  <a:lnTo>
                    <a:pt x="31920" y="242417"/>
                  </a:lnTo>
                  <a:lnTo>
                    <a:pt x="31551" y="242356"/>
                  </a:lnTo>
                  <a:lnTo>
                    <a:pt x="31068" y="242235"/>
                  </a:lnTo>
                  <a:lnTo>
                    <a:pt x="30639" y="241889"/>
                  </a:lnTo>
                  <a:lnTo>
                    <a:pt x="30206" y="241318"/>
                  </a:lnTo>
                  <a:lnTo>
                    <a:pt x="30046" y="240971"/>
                  </a:lnTo>
                  <a:lnTo>
                    <a:pt x="29846" y="240509"/>
                  </a:lnTo>
                  <a:lnTo>
                    <a:pt x="29684" y="240042"/>
                  </a:lnTo>
                  <a:lnTo>
                    <a:pt x="29601" y="239580"/>
                  </a:lnTo>
                  <a:lnTo>
                    <a:pt x="29478" y="239118"/>
                  </a:lnTo>
                  <a:lnTo>
                    <a:pt x="29355" y="238693"/>
                  </a:lnTo>
                  <a:lnTo>
                    <a:pt x="29117" y="238231"/>
                  </a:lnTo>
                  <a:lnTo>
                    <a:pt x="28958" y="237885"/>
                  </a:lnTo>
                  <a:lnTo>
                    <a:pt x="28718" y="237350"/>
                  </a:lnTo>
                  <a:lnTo>
                    <a:pt x="28399" y="236731"/>
                  </a:lnTo>
                  <a:lnTo>
                    <a:pt x="28240" y="236348"/>
                  </a:lnTo>
                  <a:lnTo>
                    <a:pt x="28042" y="236038"/>
                  </a:lnTo>
                  <a:lnTo>
                    <a:pt x="27803" y="235576"/>
                  </a:lnTo>
                  <a:lnTo>
                    <a:pt x="27490" y="235236"/>
                  </a:lnTo>
                  <a:lnTo>
                    <a:pt x="27134" y="234738"/>
                  </a:lnTo>
                  <a:lnTo>
                    <a:pt x="26937" y="234392"/>
                  </a:lnTo>
                  <a:lnTo>
                    <a:pt x="26587" y="234240"/>
                  </a:lnTo>
                  <a:lnTo>
                    <a:pt x="26238" y="234087"/>
                  </a:lnTo>
                  <a:lnTo>
                    <a:pt x="26116" y="233741"/>
                  </a:lnTo>
                  <a:lnTo>
                    <a:pt x="25995" y="233359"/>
                  </a:lnTo>
                  <a:lnTo>
                    <a:pt x="25835" y="233012"/>
                  </a:lnTo>
                  <a:lnTo>
                    <a:pt x="25486" y="232897"/>
                  </a:lnTo>
                  <a:lnTo>
                    <a:pt x="25019" y="232593"/>
                  </a:lnTo>
                  <a:lnTo>
                    <a:pt x="24781" y="232253"/>
                  </a:lnTo>
                  <a:lnTo>
                    <a:pt x="24623" y="231907"/>
                  </a:lnTo>
                  <a:lnTo>
                    <a:pt x="24617" y="231518"/>
                  </a:lnTo>
                  <a:lnTo>
                    <a:pt x="24762" y="230971"/>
                  </a:lnTo>
                  <a:lnTo>
                    <a:pt x="24835" y="230625"/>
                  </a:lnTo>
                  <a:lnTo>
                    <a:pt x="24867" y="230199"/>
                  </a:lnTo>
                  <a:lnTo>
                    <a:pt x="24900" y="229810"/>
                  </a:lnTo>
                  <a:lnTo>
                    <a:pt x="24623" y="229428"/>
                  </a:lnTo>
                  <a:lnTo>
                    <a:pt x="24312" y="229240"/>
                  </a:lnTo>
                  <a:lnTo>
                    <a:pt x="23849" y="229246"/>
                  </a:lnTo>
                  <a:lnTo>
                    <a:pt x="23498" y="229015"/>
                  </a:lnTo>
                  <a:lnTo>
                    <a:pt x="23336" y="228517"/>
                  </a:lnTo>
                  <a:lnTo>
                    <a:pt x="23138" y="228207"/>
                  </a:lnTo>
                  <a:lnTo>
                    <a:pt x="22941" y="227903"/>
                  </a:lnTo>
                  <a:lnTo>
                    <a:pt x="22401" y="227946"/>
                  </a:lnTo>
                  <a:lnTo>
                    <a:pt x="21981" y="228225"/>
                  </a:lnTo>
                  <a:lnTo>
                    <a:pt x="21635" y="228347"/>
                  </a:lnTo>
                  <a:lnTo>
                    <a:pt x="21287" y="228274"/>
                  </a:lnTo>
                  <a:lnTo>
                    <a:pt x="21049" y="227812"/>
                  </a:lnTo>
                  <a:lnTo>
                    <a:pt x="21004" y="227423"/>
                  </a:lnTo>
                  <a:lnTo>
                    <a:pt x="20883" y="227040"/>
                  </a:lnTo>
                  <a:lnTo>
                    <a:pt x="20799" y="226572"/>
                  </a:lnTo>
                  <a:lnTo>
                    <a:pt x="20405" y="226074"/>
                  </a:lnTo>
                  <a:lnTo>
                    <a:pt x="20169" y="225807"/>
                  </a:lnTo>
                  <a:lnTo>
                    <a:pt x="19932" y="225461"/>
                  </a:lnTo>
                  <a:lnTo>
                    <a:pt x="19578" y="225005"/>
                  </a:lnTo>
                  <a:lnTo>
                    <a:pt x="19417" y="224544"/>
                  </a:lnTo>
                  <a:lnTo>
                    <a:pt x="19410" y="224112"/>
                  </a:lnTo>
                  <a:lnTo>
                    <a:pt x="19209" y="223498"/>
                  </a:lnTo>
                  <a:lnTo>
                    <a:pt x="18782" y="223347"/>
                  </a:lnTo>
                  <a:lnTo>
                    <a:pt x="18398" y="223468"/>
                  </a:lnTo>
                  <a:lnTo>
                    <a:pt x="18009" y="223280"/>
                  </a:lnTo>
                  <a:lnTo>
                    <a:pt x="17964" y="222854"/>
                  </a:lnTo>
                  <a:lnTo>
                    <a:pt x="17958" y="222472"/>
                  </a:lnTo>
                  <a:lnTo>
                    <a:pt x="17646" y="222278"/>
                  </a:lnTo>
                  <a:lnTo>
                    <a:pt x="17222" y="222362"/>
                  </a:lnTo>
                  <a:lnTo>
                    <a:pt x="16949" y="222095"/>
                  </a:lnTo>
                  <a:lnTo>
                    <a:pt x="16942" y="221670"/>
                  </a:lnTo>
                  <a:lnTo>
                    <a:pt x="17053" y="221318"/>
                  </a:lnTo>
                  <a:lnTo>
                    <a:pt x="16970" y="220934"/>
                  </a:lnTo>
                  <a:lnTo>
                    <a:pt x="16579" y="220631"/>
                  </a:lnTo>
                  <a:lnTo>
                    <a:pt x="16265" y="220285"/>
                  </a:lnTo>
                  <a:lnTo>
                    <a:pt x="16066" y="219859"/>
                  </a:lnTo>
                  <a:lnTo>
                    <a:pt x="15982" y="219434"/>
                  </a:lnTo>
                  <a:lnTo>
                    <a:pt x="16328" y="219319"/>
                  </a:lnTo>
                  <a:lnTo>
                    <a:pt x="16438" y="218966"/>
                  </a:lnTo>
                  <a:lnTo>
                    <a:pt x="16586" y="218541"/>
                  </a:lnTo>
                  <a:lnTo>
                    <a:pt x="16658" y="218189"/>
                  </a:lnTo>
                  <a:lnTo>
                    <a:pt x="16575" y="217842"/>
                  </a:lnTo>
                  <a:lnTo>
                    <a:pt x="16152" y="217849"/>
                  </a:lnTo>
                  <a:lnTo>
                    <a:pt x="15689" y="217891"/>
                  </a:lnTo>
                  <a:lnTo>
                    <a:pt x="15491" y="217545"/>
                  </a:lnTo>
                  <a:lnTo>
                    <a:pt x="15406" y="217004"/>
                  </a:lnTo>
                  <a:lnTo>
                    <a:pt x="15318" y="216384"/>
                  </a:lnTo>
                  <a:lnTo>
                    <a:pt x="15273" y="215923"/>
                  </a:lnTo>
                  <a:lnTo>
                    <a:pt x="15189" y="215418"/>
                  </a:lnTo>
                  <a:lnTo>
                    <a:pt x="15144" y="215035"/>
                  </a:lnTo>
                  <a:lnTo>
                    <a:pt x="15022" y="214610"/>
                  </a:lnTo>
                  <a:lnTo>
                    <a:pt x="14898" y="214106"/>
                  </a:lnTo>
                  <a:lnTo>
                    <a:pt x="14739" y="213760"/>
                  </a:lnTo>
                  <a:lnTo>
                    <a:pt x="14733" y="213377"/>
                  </a:lnTo>
                  <a:lnTo>
                    <a:pt x="14686" y="212836"/>
                  </a:lnTo>
                  <a:lnTo>
                    <a:pt x="14757" y="212447"/>
                  </a:lnTo>
                  <a:lnTo>
                    <a:pt x="15023" y="212168"/>
                  </a:lnTo>
                  <a:lnTo>
                    <a:pt x="15369" y="212053"/>
                  </a:lnTo>
                  <a:lnTo>
                    <a:pt x="15719" y="212198"/>
                  </a:lnTo>
                  <a:lnTo>
                    <a:pt x="15994" y="212508"/>
                  </a:lnTo>
                  <a:lnTo>
                    <a:pt x="16229" y="212812"/>
                  </a:lnTo>
                  <a:lnTo>
                    <a:pt x="16582" y="213116"/>
                  </a:lnTo>
                  <a:lnTo>
                    <a:pt x="16970" y="213268"/>
                  </a:lnTo>
                  <a:lnTo>
                    <a:pt x="17351" y="212951"/>
                  </a:lnTo>
                  <a:lnTo>
                    <a:pt x="17577" y="212563"/>
                  </a:lnTo>
                  <a:lnTo>
                    <a:pt x="17722" y="211980"/>
                  </a:lnTo>
                  <a:lnTo>
                    <a:pt x="17755" y="211555"/>
                  </a:lnTo>
                  <a:lnTo>
                    <a:pt x="17902" y="211123"/>
                  </a:lnTo>
                  <a:lnTo>
                    <a:pt x="18323" y="210850"/>
                  </a:lnTo>
                  <a:lnTo>
                    <a:pt x="18859" y="210570"/>
                  </a:lnTo>
                  <a:lnTo>
                    <a:pt x="19200" y="210181"/>
                  </a:lnTo>
                  <a:lnTo>
                    <a:pt x="19578" y="209671"/>
                  </a:lnTo>
                  <a:lnTo>
                    <a:pt x="19766" y="209318"/>
                  </a:lnTo>
                  <a:lnTo>
                    <a:pt x="19838" y="208972"/>
                  </a:lnTo>
                  <a:lnTo>
                    <a:pt x="19906" y="208352"/>
                  </a:lnTo>
                  <a:lnTo>
                    <a:pt x="19895" y="207690"/>
                  </a:lnTo>
                  <a:lnTo>
                    <a:pt x="19771" y="207150"/>
                  </a:lnTo>
                  <a:lnTo>
                    <a:pt x="19571" y="206652"/>
                  </a:lnTo>
                  <a:lnTo>
                    <a:pt x="19373" y="206305"/>
                  </a:lnTo>
                  <a:lnTo>
                    <a:pt x="19251" y="205922"/>
                  </a:lnTo>
                  <a:lnTo>
                    <a:pt x="19050" y="205339"/>
                  </a:lnTo>
                  <a:lnTo>
                    <a:pt x="18655" y="204804"/>
                  </a:lnTo>
                  <a:lnTo>
                    <a:pt x="18380" y="204458"/>
                  </a:lnTo>
                  <a:lnTo>
                    <a:pt x="17951" y="204118"/>
                  </a:lnTo>
                  <a:lnTo>
                    <a:pt x="17483" y="203814"/>
                  </a:lnTo>
                  <a:lnTo>
                    <a:pt x="17018" y="203705"/>
                  </a:lnTo>
                  <a:lnTo>
                    <a:pt x="16628" y="203474"/>
                  </a:lnTo>
                  <a:lnTo>
                    <a:pt x="16317" y="203249"/>
                  </a:lnTo>
                  <a:lnTo>
                    <a:pt x="16004" y="202982"/>
                  </a:lnTo>
                  <a:lnTo>
                    <a:pt x="15691" y="202678"/>
                  </a:lnTo>
                  <a:lnTo>
                    <a:pt x="15188" y="202605"/>
                  </a:lnTo>
                  <a:lnTo>
                    <a:pt x="14766" y="202763"/>
                  </a:lnTo>
                  <a:lnTo>
                    <a:pt x="14266" y="202927"/>
                  </a:lnTo>
                  <a:lnTo>
                    <a:pt x="13881" y="202970"/>
                  </a:lnTo>
                  <a:lnTo>
                    <a:pt x="13457" y="202976"/>
                  </a:lnTo>
                  <a:lnTo>
                    <a:pt x="13258" y="202630"/>
                  </a:lnTo>
                  <a:lnTo>
                    <a:pt x="13252" y="202168"/>
                  </a:lnTo>
                  <a:lnTo>
                    <a:pt x="13128" y="201627"/>
                  </a:lnTo>
                  <a:lnTo>
                    <a:pt x="12663" y="201475"/>
                  </a:lnTo>
                  <a:lnTo>
                    <a:pt x="12276" y="201481"/>
                  </a:lnTo>
                  <a:lnTo>
                    <a:pt x="11891" y="201524"/>
                  </a:lnTo>
                  <a:lnTo>
                    <a:pt x="11546" y="201646"/>
                  </a:lnTo>
                  <a:lnTo>
                    <a:pt x="11160" y="201652"/>
                  </a:lnTo>
                  <a:lnTo>
                    <a:pt x="10886" y="201426"/>
                  </a:lnTo>
                  <a:lnTo>
                    <a:pt x="10610" y="201001"/>
                  </a:lnTo>
                  <a:lnTo>
                    <a:pt x="10412" y="200698"/>
                  </a:lnTo>
                  <a:lnTo>
                    <a:pt x="10097" y="200272"/>
                  </a:lnTo>
                  <a:lnTo>
                    <a:pt x="9746" y="200005"/>
                  </a:lnTo>
                  <a:lnTo>
                    <a:pt x="9242" y="199823"/>
                  </a:lnTo>
                  <a:lnTo>
                    <a:pt x="8853" y="199635"/>
                  </a:lnTo>
                  <a:lnTo>
                    <a:pt x="8462" y="199325"/>
                  </a:lnTo>
                  <a:lnTo>
                    <a:pt x="8109" y="198905"/>
                  </a:lnTo>
                  <a:lnTo>
                    <a:pt x="7910" y="198559"/>
                  </a:lnTo>
                  <a:lnTo>
                    <a:pt x="7826" y="198098"/>
                  </a:lnTo>
                  <a:lnTo>
                    <a:pt x="7820" y="197672"/>
                  </a:lnTo>
                  <a:lnTo>
                    <a:pt x="7813" y="197204"/>
                  </a:lnTo>
                  <a:lnTo>
                    <a:pt x="7498" y="196822"/>
                  </a:lnTo>
                  <a:lnTo>
                    <a:pt x="7109" y="196633"/>
                  </a:lnTo>
                  <a:lnTo>
                    <a:pt x="6720" y="196372"/>
                  </a:lnTo>
                  <a:lnTo>
                    <a:pt x="6368" y="196105"/>
                  </a:lnTo>
                  <a:lnTo>
                    <a:pt x="6131" y="195759"/>
                  </a:lnTo>
                  <a:lnTo>
                    <a:pt x="5892" y="195260"/>
                  </a:lnTo>
                  <a:lnTo>
                    <a:pt x="5654" y="194756"/>
                  </a:lnTo>
                  <a:lnTo>
                    <a:pt x="5493" y="194374"/>
                  </a:lnTo>
                  <a:lnTo>
                    <a:pt x="5294" y="193990"/>
                  </a:lnTo>
                  <a:lnTo>
                    <a:pt x="5174" y="193638"/>
                  </a:lnTo>
                  <a:lnTo>
                    <a:pt x="4897" y="193256"/>
                  </a:lnTo>
                  <a:lnTo>
                    <a:pt x="4661" y="192951"/>
                  </a:lnTo>
                  <a:lnTo>
                    <a:pt x="4271" y="192648"/>
                  </a:lnTo>
                  <a:lnTo>
                    <a:pt x="3883" y="192496"/>
                  </a:lnTo>
                  <a:lnTo>
                    <a:pt x="3339" y="192308"/>
                  </a:lnTo>
                  <a:lnTo>
                    <a:pt x="2836" y="192241"/>
                  </a:lnTo>
                  <a:lnTo>
                    <a:pt x="2335" y="192247"/>
                  </a:lnTo>
                  <a:lnTo>
                    <a:pt x="1910" y="192217"/>
                  </a:lnTo>
                  <a:lnTo>
                    <a:pt x="1409" y="192222"/>
                  </a:lnTo>
                  <a:lnTo>
                    <a:pt x="1059" y="192107"/>
                  </a:lnTo>
                  <a:lnTo>
                    <a:pt x="633" y="191961"/>
                  </a:lnTo>
                  <a:lnTo>
                    <a:pt x="317" y="191463"/>
                  </a:lnTo>
                  <a:lnTo>
                    <a:pt x="156" y="191074"/>
                  </a:lnTo>
                  <a:lnTo>
                    <a:pt x="111" y="190649"/>
                  </a:lnTo>
                  <a:lnTo>
                    <a:pt x="181" y="190187"/>
                  </a:lnTo>
                  <a:lnTo>
                    <a:pt x="448" y="189950"/>
                  </a:lnTo>
                  <a:lnTo>
                    <a:pt x="909" y="189787"/>
                  </a:lnTo>
                  <a:lnTo>
                    <a:pt x="1370" y="189701"/>
                  </a:lnTo>
                  <a:lnTo>
                    <a:pt x="1832" y="189580"/>
                  </a:lnTo>
                  <a:lnTo>
                    <a:pt x="2292" y="189458"/>
                  </a:lnTo>
                  <a:lnTo>
                    <a:pt x="2715" y="189300"/>
                  </a:lnTo>
                  <a:lnTo>
                    <a:pt x="3177" y="189215"/>
                  </a:lnTo>
                  <a:lnTo>
                    <a:pt x="3482" y="189015"/>
                  </a:lnTo>
                  <a:lnTo>
                    <a:pt x="3710" y="188705"/>
                  </a:lnTo>
                  <a:lnTo>
                    <a:pt x="3897" y="188316"/>
                  </a:lnTo>
                  <a:lnTo>
                    <a:pt x="3888" y="187776"/>
                  </a:lnTo>
                  <a:lnTo>
                    <a:pt x="3728" y="187350"/>
                  </a:lnTo>
                  <a:lnTo>
                    <a:pt x="3606" y="187004"/>
                  </a:lnTo>
                  <a:lnTo>
                    <a:pt x="3367" y="186500"/>
                  </a:lnTo>
                  <a:lnTo>
                    <a:pt x="3169" y="186117"/>
                  </a:lnTo>
                  <a:lnTo>
                    <a:pt x="3124" y="185655"/>
                  </a:lnTo>
                  <a:lnTo>
                    <a:pt x="3311" y="185339"/>
                  </a:lnTo>
                  <a:lnTo>
                    <a:pt x="3697" y="185296"/>
                  </a:lnTo>
                  <a:lnTo>
                    <a:pt x="3962" y="185060"/>
                  </a:lnTo>
                  <a:lnTo>
                    <a:pt x="4268" y="184823"/>
                  </a:lnTo>
                  <a:lnTo>
                    <a:pt x="4573" y="184550"/>
                  </a:lnTo>
                  <a:lnTo>
                    <a:pt x="4760" y="184161"/>
                  </a:lnTo>
                  <a:lnTo>
                    <a:pt x="4987" y="183851"/>
                  </a:lnTo>
                  <a:lnTo>
                    <a:pt x="5097" y="183498"/>
                  </a:lnTo>
                  <a:lnTo>
                    <a:pt x="5128" y="182994"/>
                  </a:lnTo>
                  <a:lnTo>
                    <a:pt x="5122" y="182569"/>
                  </a:lnTo>
                  <a:lnTo>
                    <a:pt x="5035" y="181949"/>
                  </a:lnTo>
                  <a:lnTo>
                    <a:pt x="4721" y="181609"/>
                  </a:lnTo>
                  <a:lnTo>
                    <a:pt x="4334" y="181536"/>
                  </a:lnTo>
                  <a:lnTo>
                    <a:pt x="4029" y="181730"/>
                  </a:lnTo>
                  <a:lnTo>
                    <a:pt x="3606" y="181895"/>
                  </a:lnTo>
                  <a:lnTo>
                    <a:pt x="3220" y="181894"/>
                  </a:lnTo>
                  <a:lnTo>
                    <a:pt x="2715" y="181633"/>
                  </a:lnTo>
                  <a:lnTo>
                    <a:pt x="2326" y="181445"/>
                  </a:lnTo>
                  <a:lnTo>
                    <a:pt x="1936" y="181177"/>
                  </a:lnTo>
                  <a:lnTo>
                    <a:pt x="1701" y="180910"/>
                  </a:lnTo>
                  <a:lnTo>
                    <a:pt x="1422" y="180376"/>
                  </a:lnTo>
                  <a:lnTo>
                    <a:pt x="1298" y="179835"/>
                  </a:lnTo>
                  <a:lnTo>
                    <a:pt x="1214" y="179331"/>
                  </a:lnTo>
                  <a:lnTo>
                    <a:pt x="1207" y="178827"/>
                  </a:lnTo>
                  <a:lnTo>
                    <a:pt x="1199" y="178365"/>
                  </a:lnTo>
                  <a:lnTo>
                    <a:pt x="1270" y="177933"/>
                  </a:lnTo>
                  <a:lnTo>
                    <a:pt x="1341" y="177508"/>
                  </a:lnTo>
                  <a:lnTo>
                    <a:pt x="1333" y="177047"/>
                  </a:lnTo>
                  <a:lnTo>
                    <a:pt x="1249" y="176579"/>
                  </a:lnTo>
                  <a:lnTo>
                    <a:pt x="1089" y="176196"/>
                  </a:lnTo>
                  <a:lnTo>
                    <a:pt x="851" y="175734"/>
                  </a:lnTo>
                  <a:lnTo>
                    <a:pt x="653" y="175424"/>
                  </a:lnTo>
                  <a:lnTo>
                    <a:pt x="454" y="175005"/>
                  </a:lnTo>
                  <a:lnTo>
                    <a:pt x="252" y="174464"/>
                  </a:lnTo>
                  <a:lnTo>
                    <a:pt x="91" y="174002"/>
                  </a:lnTo>
                  <a:lnTo>
                    <a:pt x="7" y="173541"/>
                  </a:lnTo>
                  <a:lnTo>
                    <a:pt x="0" y="173073"/>
                  </a:lnTo>
                  <a:lnTo>
                    <a:pt x="70" y="172569"/>
                  </a:lnTo>
                  <a:lnTo>
                    <a:pt x="454" y="172447"/>
                  </a:lnTo>
                  <a:lnTo>
                    <a:pt x="916" y="172405"/>
                  </a:lnTo>
                  <a:lnTo>
                    <a:pt x="1417" y="172356"/>
                  </a:lnTo>
                  <a:lnTo>
                    <a:pt x="1802" y="172277"/>
                  </a:lnTo>
                  <a:lnTo>
                    <a:pt x="2221" y="171919"/>
                  </a:lnTo>
                  <a:lnTo>
                    <a:pt x="2369" y="171530"/>
                  </a:lnTo>
                  <a:lnTo>
                    <a:pt x="2362" y="171032"/>
                  </a:lnTo>
                  <a:lnTo>
                    <a:pt x="2161" y="170570"/>
                  </a:lnTo>
                  <a:lnTo>
                    <a:pt x="2040" y="170145"/>
                  </a:lnTo>
                  <a:lnTo>
                    <a:pt x="2033" y="169719"/>
                  </a:lnTo>
                  <a:lnTo>
                    <a:pt x="2027" y="169331"/>
                  </a:lnTo>
                  <a:lnTo>
                    <a:pt x="2136" y="168905"/>
                  </a:lnTo>
                  <a:lnTo>
                    <a:pt x="2361" y="168395"/>
                  </a:lnTo>
                  <a:lnTo>
                    <a:pt x="2546" y="167970"/>
                  </a:lnTo>
                  <a:lnTo>
                    <a:pt x="2618" y="167581"/>
                  </a:lnTo>
                  <a:lnTo>
                    <a:pt x="2690" y="167229"/>
                  </a:lnTo>
                  <a:lnTo>
                    <a:pt x="2915" y="166803"/>
                  </a:lnTo>
                  <a:lnTo>
                    <a:pt x="3139" y="166293"/>
                  </a:lnTo>
                  <a:lnTo>
                    <a:pt x="3287" y="165904"/>
                  </a:lnTo>
                  <a:lnTo>
                    <a:pt x="3204" y="165479"/>
                  </a:lnTo>
                  <a:lnTo>
                    <a:pt x="3006" y="165132"/>
                  </a:lnTo>
                  <a:lnTo>
                    <a:pt x="2807" y="164792"/>
                  </a:lnTo>
                  <a:lnTo>
                    <a:pt x="2957" y="164440"/>
                  </a:lnTo>
                  <a:lnTo>
                    <a:pt x="3143" y="163972"/>
                  </a:lnTo>
                  <a:lnTo>
                    <a:pt x="3366" y="163425"/>
                  </a:lnTo>
                  <a:lnTo>
                    <a:pt x="3435" y="162921"/>
                  </a:lnTo>
                  <a:lnTo>
                    <a:pt x="3427" y="162381"/>
                  </a:lnTo>
                  <a:lnTo>
                    <a:pt x="3421" y="161955"/>
                  </a:lnTo>
                  <a:lnTo>
                    <a:pt x="3414" y="161530"/>
                  </a:lnTo>
                  <a:lnTo>
                    <a:pt x="3408" y="161104"/>
                  </a:lnTo>
                  <a:lnTo>
                    <a:pt x="3401" y="160680"/>
                  </a:lnTo>
                  <a:lnTo>
                    <a:pt x="3509" y="160175"/>
                  </a:lnTo>
                  <a:lnTo>
                    <a:pt x="3582" y="159823"/>
                  </a:lnTo>
                  <a:lnTo>
                    <a:pt x="3688" y="159203"/>
                  </a:lnTo>
                  <a:lnTo>
                    <a:pt x="3795" y="158583"/>
                  </a:lnTo>
                  <a:lnTo>
                    <a:pt x="3865" y="158152"/>
                  </a:lnTo>
                  <a:lnTo>
                    <a:pt x="3897" y="157690"/>
                  </a:lnTo>
                  <a:lnTo>
                    <a:pt x="4007" y="157338"/>
                  </a:lnTo>
                  <a:lnTo>
                    <a:pt x="4115" y="156833"/>
                  </a:lnTo>
                  <a:lnTo>
                    <a:pt x="4184" y="156293"/>
                  </a:lnTo>
                  <a:lnTo>
                    <a:pt x="4176" y="155752"/>
                  </a:lnTo>
                  <a:lnTo>
                    <a:pt x="4169" y="155327"/>
                  </a:lnTo>
                  <a:lnTo>
                    <a:pt x="4124" y="154859"/>
                  </a:lnTo>
                  <a:lnTo>
                    <a:pt x="4040" y="154434"/>
                  </a:lnTo>
                  <a:lnTo>
                    <a:pt x="3843" y="154130"/>
                  </a:lnTo>
                  <a:lnTo>
                    <a:pt x="3568" y="153820"/>
                  </a:lnTo>
                  <a:lnTo>
                    <a:pt x="3368" y="153359"/>
                  </a:lnTo>
                  <a:lnTo>
                    <a:pt x="3130" y="152939"/>
                  </a:lnTo>
                  <a:lnTo>
                    <a:pt x="3006" y="152399"/>
                  </a:lnTo>
                  <a:lnTo>
                    <a:pt x="2998" y="151858"/>
                  </a:lnTo>
                  <a:lnTo>
                    <a:pt x="2991" y="151427"/>
                  </a:lnTo>
                  <a:lnTo>
                    <a:pt x="3139" y="150965"/>
                  </a:lnTo>
                  <a:lnTo>
                    <a:pt x="3285" y="150460"/>
                  </a:lnTo>
                  <a:lnTo>
                    <a:pt x="3279" y="150029"/>
                  </a:lnTo>
                  <a:lnTo>
                    <a:pt x="3188" y="149768"/>
                  </a:lnTo>
                  <a:lnTo>
                    <a:pt x="3088" y="149519"/>
                  </a:lnTo>
                  <a:lnTo>
                    <a:pt x="2997" y="149227"/>
                  </a:lnTo>
                  <a:lnTo>
                    <a:pt x="2947" y="148893"/>
                  </a:lnTo>
                  <a:lnTo>
                    <a:pt x="2980" y="148462"/>
                  </a:lnTo>
                  <a:lnTo>
                    <a:pt x="3297" y="148225"/>
                  </a:lnTo>
                  <a:lnTo>
                    <a:pt x="3588" y="148013"/>
                  </a:lnTo>
                  <a:lnTo>
                    <a:pt x="3596" y="147721"/>
                  </a:lnTo>
                  <a:lnTo>
                    <a:pt x="3355" y="147380"/>
                  </a:lnTo>
                  <a:lnTo>
                    <a:pt x="2855" y="147010"/>
                  </a:lnTo>
                  <a:lnTo>
                    <a:pt x="2456" y="146530"/>
                  </a:lnTo>
                  <a:lnTo>
                    <a:pt x="2327" y="145783"/>
                  </a:lnTo>
                  <a:lnTo>
                    <a:pt x="2321" y="145400"/>
                  </a:lnTo>
                  <a:lnTo>
                    <a:pt x="2627" y="145200"/>
                  </a:lnTo>
                  <a:lnTo>
                    <a:pt x="2893" y="144890"/>
                  </a:lnTo>
                  <a:lnTo>
                    <a:pt x="3040" y="144422"/>
                  </a:lnTo>
                  <a:lnTo>
                    <a:pt x="3035" y="144033"/>
                  </a:lnTo>
                  <a:lnTo>
                    <a:pt x="2990" y="143650"/>
                  </a:lnTo>
                  <a:lnTo>
                    <a:pt x="2906" y="143225"/>
                  </a:lnTo>
                  <a:lnTo>
                    <a:pt x="2902" y="142940"/>
                  </a:lnTo>
                  <a:lnTo>
                    <a:pt x="15856" y="153550"/>
                  </a:lnTo>
                  <a:lnTo>
                    <a:pt x="16492" y="155248"/>
                  </a:lnTo>
                  <a:lnTo>
                    <a:pt x="16976" y="157800"/>
                  </a:lnTo>
                  <a:lnTo>
                    <a:pt x="17298" y="159346"/>
                  </a:lnTo>
                  <a:lnTo>
                    <a:pt x="18029" y="164215"/>
                  </a:lnTo>
                  <a:lnTo>
                    <a:pt x="18284" y="168004"/>
                  </a:lnTo>
                  <a:lnTo>
                    <a:pt x="18302" y="171484"/>
                  </a:lnTo>
                  <a:lnTo>
                    <a:pt x="17931" y="175503"/>
                  </a:lnTo>
                  <a:lnTo>
                    <a:pt x="18098" y="177435"/>
                  </a:lnTo>
                  <a:lnTo>
                    <a:pt x="18497" y="178750"/>
                  </a:lnTo>
                  <a:lnTo>
                    <a:pt x="22040" y="181454"/>
                  </a:lnTo>
                  <a:lnTo>
                    <a:pt x="23315" y="185397"/>
                  </a:lnTo>
                  <a:lnTo>
                    <a:pt x="24902" y="188875"/>
                  </a:lnTo>
                  <a:lnTo>
                    <a:pt x="26861" y="188644"/>
                  </a:lnTo>
                  <a:lnTo>
                    <a:pt x="28658" y="187329"/>
                  </a:lnTo>
                  <a:lnTo>
                    <a:pt x="34440" y="183307"/>
                  </a:lnTo>
                  <a:lnTo>
                    <a:pt x="37791" y="179285"/>
                  </a:lnTo>
                  <a:lnTo>
                    <a:pt x="39816" y="176582"/>
                  </a:lnTo>
                  <a:lnTo>
                    <a:pt x="42075" y="173796"/>
                  </a:lnTo>
                  <a:lnTo>
                    <a:pt x="44568" y="170704"/>
                  </a:lnTo>
                  <a:lnTo>
                    <a:pt x="46672" y="167997"/>
                  </a:lnTo>
                  <a:lnTo>
                    <a:pt x="48778" y="165986"/>
                  </a:lnTo>
                  <a:lnTo>
                    <a:pt x="50957" y="162739"/>
                  </a:lnTo>
                  <a:lnTo>
                    <a:pt x="52341" y="157484"/>
                  </a:lnTo>
                  <a:lnTo>
                    <a:pt x="54432" y="152301"/>
                  </a:lnTo>
                  <a:lnTo>
                    <a:pt x="55601" y="150989"/>
                  </a:lnTo>
                  <a:lnTo>
                    <a:pt x="58102" y="149519"/>
                  </a:lnTo>
                  <a:lnTo>
                    <a:pt x="60136" y="148513"/>
                  </a:lnTo>
                  <a:lnTo>
                    <a:pt x="70564" y="144801"/>
                  </a:lnTo>
                  <a:lnTo>
                    <a:pt x="73696" y="146825"/>
                  </a:lnTo>
                  <a:lnTo>
                    <a:pt x="76090" y="150142"/>
                  </a:lnTo>
                  <a:lnTo>
                    <a:pt x="78300" y="154929"/>
                  </a:lnTo>
                  <a:lnTo>
                    <a:pt x="79220" y="160640"/>
                  </a:lnTo>
                  <a:lnTo>
                    <a:pt x="79957" y="165612"/>
                  </a:lnTo>
                  <a:lnTo>
                    <a:pt x="80476" y="169228"/>
                  </a:lnTo>
                  <a:lnTo>
                    <a:pt x="82216" y="171931"/>
                  </a:lnTo>
                  <a:lnTo>
                    <a:pt x="84510" y="175719"/>
                  </a:lnTo>
                  <a:lnTo>
                    <a:pt x="86639" y="178040"/>
                  </a:lnTo>
                  <a:lnTo>
                    <a:pt x="89324" y="181594"/>
                  </a:lnTo>
                  <a:lnTo>
                    <a:pt x="92483" y="185844"/>
                  </a:lnTo>
                  <a:lnTo>
                    <a:pt x="93661" y="186308"/>
                  </a:lnTo>
                  <a:lnTo>
                    <a:pt x="96015" y="186539"/>
                  </a:lnTo>
                  <a:lnTo>
                    <a:pt x="97974" y="186308"/>
                  </a:lnTo>
                  <a:lnTo>
                    <a:pt x="100092" y="186308"/>
                  </a:lnTo>
                  <a:lnTo>
                    <a:pt x="105340" y="185224"/>
                  </a:lnTo>
                  <a:lnTo>
                    <a:pt x="107300" y="184990"/>
                  </a:lnTo>
                  <a:lnTo>
                    <a:pt x="111685" y="183754"/>
                  </a:lnTo>
                  <a:lnTo>
                    <a:pt x="116387" y="183289"/>
                  </a:lnTo>
                  <a:lnTo>
                    <a:pt x="120615" y="182049"/>
                  </a:lnTo>
                  <a:lnTo>
                    <a:pt x="123830" y="182049"/>
                  </a:lnTo>
                  <a:lnTo>
                    <a:pt x="128139" y="181275"/>
                  </a:lnTo>
                  <a:lnTo>
                    <a:pt x="132055" y="180194"/>
                  </a:lnTo>
                  <a:lnTo>
                    <a:pt x="135106" y="178879"/>
                  </a:lnTo>
                  <a:lnTo>
                    <a:pt x="137918" y="176788"/>
                  </a:lnTo>
                  <a:lnTo>
                    <a:pt x="140262" y="175087"/>
                  </a:lnTo>
                  <a:lnTo>
                    <a:pt x="143475" y="174701"/>
                  </a:lnTo>
                  <a:lnTo>
                    <a:pt x="147314" y="174082"/>
                  </a:lnTo>
                  <a:lnTo>
                    <a:pt x="155533" y="171220"/>
                  </a:lnTo>
                  <a:lnTo>
                    <a:pt x="161090" y="169055"/>
                  </a:lnTo>
                  <a:lnTo>
                    <a:pt x="165628" y="167274"/>
                  </a:lnTo>
                  <a:lnTo>
                    <a:pt x="169153" y="166500"/>
                  </a:lnTo>
                  <a:lnTo>
                    <a:pt x="175101" y="164103"/>
                  </a:lnTo>
                  <a:lnTo>
                    <a:pt x="178620" y="162323"/>
                  </a:lnTo>
                  <a:lnTo>
                    <a:pt x="182611" y="160777"/>
                  </a:lnTo>
                  <a:lnTo>
                    <a:pt x="186442" y="158535"/>
                  </a:lnTo>
                  <a:lnTo>
                    <a:pt x="188945" y="157220"/>
                  </a:lnTo>
                  <a:lnTo>
                    <a:pt x="192392" y="156676"/>
                  </a:lnTo>
                  <a:lnTo>
                    <a:pt x="196704" y="156445"/>
                  </a:lnTo>
                  <a:lnTo>
                    <a:pt x="199450" y="156597"/>
                  </a:lnTo>
                  <a:lnTo>
                    <a:pt x="202979" y="156831"/>
                  </a:lnTo>
                  <a:lnTo>
                    <a:pt x="207607" y="156907"/>
                  </a:lnTo>
                  <a:lnTo>
                    <a:pt x="210036" y="156597"/>
                  </a:lnTo>
                  <a:lnTo>
                    <a:pt x="213097" y="157138"/>
                  </a:lnTo>
                  <a:lnTo>
                    <a:pt x="216001" y="157524"/>
                  </a:lnTo>
                  <a:lnTo>
                    <a:pt x="220086" y="158835"/>
                  </a:lnTo>
                  <a:lnTo>
                    <a:pt x="224014" y="160382"/>
                  </a:lnTo>
                  <a:lnTo>
                    <a:pt x="228258" y="162159"/>
                  </a:lnTo>
                  <a:lnTo>
                    <a:pt x="231560" y="163781"/>
                  </a:lnTo>
                  <a:lnTo>
                    <a:pt x="235647" y="165479"/>
                  </a:lnTo>
                  <a:lnTo>
                    <a:pt x="239576" y="167025"/>
                  </a:lnTo>
                  <a:lnTo>
                    <a:pt x="247045" y="170735"/>
                  </a:lnTo>
                  <a:lnTo>
                    <a:pt x="250268" y="172202"/>
                  </a:lnTo>
                  <a:lnTo>
                    <a:pt x="254278" y="174368"/>
                  </a:lnTo>
                  <a:lnTo>
                    <a:pt x="258442" y="175755"/>
                  </a:lnTo>
                  <a:lnTo>
                    <a:pt x="261976" y="176682"/>
                  </a:lnTo>
                  <a:lnTo>
                    <a:pt x="263865" y="178073"/>
                  </a:lnTo>
                  <a:lnTo>
                    <a:pt x="267555" y="178848"/>
                  </a:lnTo>
                  <a:lnTo>
                    <a:pt x="268891" y="179544"/>
                  </a:lnTo>
                  <a:lnTo>
                    <a:pt x="273601" y="180470"/>
                  </a:lnTo>
                  <a:lnTo>
                    <a:pt x="277376" y="182402"/>
                  </a:lnTo>
                  <a:lnTo>
                    <a:pt x="282094" y="184875"/>
                  </a:lnTo>
                  <a:lnTo>
                    <a:pt x="286804" y="185953"/>
                  </a:lnTo>
                  <a:lnTo>
                    <a:pt x="291357" y="186728"/>
                  </a:lnTo>
                  <a:lnTo>
                    <a:pt x="294578" y="187964"/>
                  </a:lnTo>
                  <a:lnTo>
                    <a:pt x="299526" y="189352"/>
                  </a:lnTo>
                  <a:lnTo>
                    <a:pt x="303454" y="190744"/>
                  </a:lnTo>
                  <a:lnTo>
                    <a:pt x="307148" y="192365"/>
                  </a:lnTo>
                  <a:lnTo>
                    <a:pt x="312488" y="193602"/>
                  </a:lnTo>
                  <a:lnTo>
                    <a:pt x="318062" y="194838"/>
                  </a:lnTo>
                  <a:lnTo>
                    <a:pt x="322769" y="195379"/>
                  </a:lnTo>
                  <a:lnTo>
                    <a:pt x="327553" y="195455"/>
                  </a:lnTo>
                  <a:lnTo>
                    <a:pt x="332025" y="195762"/>
                  </a:lnTo>
                  <a:lnTo>
                    <a:pt x="335239" y="195683"/>
                  </a:lnTo>
                  <a:lnTo>
                    <a:pt x="339944" y="195683"/>
                  </a:lnTo>
                  <a:lnTo>
                    <a:pt x="343316" y="195683"/>
                  </a:lnTo>
                  <a:lnTo>
                    <a:pt x="347001" y="195449"/>
                  </a:lnTo>
                  <a:lnTo>
                    <a:pt x="349587" y="195218"/>
                  </a:lnTo>
                  <a:lnTo>
                    <a:pt x="354526" y="194905"/>
                  </a:lnTo>
                  <a:lnTo>
                    <a:pt x="357194" y="195215"/>
                  </a:lnTo>
                  <a:lnTo>
                    <a:pt x="363783" y="195677"/>
                  </a:lnTo>
                  <a:lnTo>
                    <a:pt x="370135" y="195522"/>
                  </a:lnTo>
                  <a:lnTo>
                    <a:pt x="372174" y="195443"/>
                  </a:lnTo>
                  <a:lnTo>
                    <a:pt x="377197" y="196369"/>
                  </a:lnTo>
                  <a:lnTo>
                    <a:pt x="379003" y="196755"/>
                  </a:lnTo>
                  <a:lnTo>
                    <a:pt x="384183" y="197682"/>
                  </a:lnTo>
                  <a:lnTo>
                    <a:pt x="388970" y="198377"/>
                  </a:lnTo>
                  <a:lnTo>
                    <a:pt x="391481" y="198687"/>
                  </a:lnTo>
                  <a:lnTo>
                    <a:pt x="396898" y="199920"/>
                  </a:lnTo>
                  <a:lnTo>
                    <a:pt x="401373" y="200692"/>
                  </a:lnTo>
                  <a:lnTo>
                    <a:pt x="404041" y="201157"/>
                  </a:lnTo>
                  <a:lnTo>
                    <a:pt x="409221" y="201929"/>
                  </a:lnTo>
                  <a:lnTo>
                    <a:pt x="412519" y="202779"/>
                  </a:lnTo>
                  <a:lnTo>
                    <a:pt x="418639" y="203550"/>
                  </a:lnTo>
                  <a:lnTo>
                    <a:pt x="422877" y="204091"/>
                  </a:lnTo>
                  <a:lnTo>
                    <a:pt x="428527" y="204784"/>
                  </a:lnTo>
                  <a:lnTo>
                    <a:pt x="433078" y="205325"/>
                  </a:lnTo>
                  <a:lnTo>
                    <a:pt x="440454" y="206406"/>
                  </a:lnTo>
                  <a:lnTo>
                    <a:pt x="445005" y="206792"/>
                  </a:lnTo>
                  <a:lnTo>
                    <a:pt x="448848" y="206788"/>
                  </a:lnTo>
                  <a:lnTo>
                    <a:pt x="451593" y="207098"/>
                  </a:lnTo>
                  <a:lnTo>
                    <a:pt x="454579" y="208180"/>
                  </a:lnTo>
                  <a:lnTo>
                    <a:pt x="461096" y="209723"/>
                  </a:lnTo>
                  <a:lnTo>
                    <a:pt x="463533" y="210960"/>
                  </a:lnTo>
                  <a:lnTo>
                    <a:pt x="464166" y="211030"/>
                  </a:lnTo>
                  <a:lnTo>
                    <a:pt x="467771" y="211424"/>
                  </a:lnTo>
                  <a:lnTo>
                    <a:pt x="471300" y="211655"/>
                  </a:lnTo>
                  <a:lnTo>
                    <a:pt x="475299" y="211500"/>
                  </a:lnTo>
                  <a:lnTo>
                    <a:pt x="477651" y="211345"/>
                  </a:lnTo>
                  <a:lnTo>
                    <a:pt x="482039" y="210726"/>
                  </a:lnTo>
                  <a:lnTo>
                    <a:pt x="483921" y="210647"/>
                  </a:lnTo>
                  <a:lnTo>
                    <a:pt x="486660" y="209565"/>
                  </a:lnTo>
                  <a:lnTo>
                    <a:pt x="490578" y="209176"/>
                  </a:lnTo>
                  <a:lnTo>
                    <a:pt x="492382" y="209176"/>
                  </a:lnTo>
                  <a:lnTo>
                    <a:pt x="495199" y="207940"/>
                  </a:lnTo>
                  <a:lnTo>
                    <a:pt x="500288" y="206391"/>
                  </a:lnTo>
                  <a:lnTo>
                    <a:pt x="502243" y="205230"/>
                  </a:lnTo>
                  <a:lnTo>
                    <a:pt x="505764" y="203760"/>
                  </a:lnTo>
                  <a:lnTo>
                    <a:pt x="508426" y="202989"/>
                  </a:lnTo>
                  <a:lnTo>
                    <a:pt x="512880" y="200048"/>
                  </a:lnTo>
                  <a:lnTo>
                    <a:pt x="515383" y="198736"/>
                  </a:lnTo>
                  <a:lnTo>
                    <a:pt x="518833" y="194413"/>
                  </a:lnTo>
                  <a:lnTo>
                    <a:pt x="528367" y="189492"/>
                  </a:lnTo>
                  <a:lnTo>
                    <a:pt x="530674" y="188723"/>
                  </a:lnTo>
                  <a:lnTo>
                    <a:pt x="532980" y="188107"/>
                  </a:lnTo>
                  <a:lnTo>
                    <a:pt x="535902" y="186263"/>
                  </a:lnTo>
                  <a:lnTo>
                    <a:pt x="537901" y="185185"/>
                  </a:lnTo>
                  <a:lnTo>
                    <a:pt x="540669" y="184571"/>
                  </a:lnTo>
                  <a:lnTo>
                    <a:pt x="542667" y="184110"/>
                  </a:lnTo>
                  <a:lnTo>
                    <a:pt x="544359" y="183954"/>
                  </a:lnTo>
                  <a:lnTo>
                    <a:pt x="547281" y="183034"/>
                  </a:lnTo>
                  <a:lnTo>
                    <a:pt x="549741" y="182572"/>
                  </a:lnTo>
                  <a:lnTo>
                    <a:pt x="552201" y="182572"/>
                  </a:lnTo>
                  <a:lnTo>
                    <a:pt x="554815" y="181187"/>
                  </a:lnTo>
                  <a:lnTo>
                    <a:pt x="557583" y="180111"/>
                  </a:lnTo>
                  <a:lnTo>
                    <a:pt x="558813" y="178726"/>
                  </a:lnTo>
                  <a:lnTo>
                    <a:pt x="560658" y="177496"/>
                  </a:lnTo>
                  <a:lnTo>
                    <a:pt x="563272" y="176883"/>
                  </a:lnTo>
                  <a:lnTo>
                    <a:pt x="565117" y="176114"/>
                  </a:lnTo>
                  <a:lnTo>
                    <a:pt x="567732" y="176114"/>
                  </a:lnTo>
                  <a:lnTo>
                    <a:pt x="571314" y="172359"/>
                  </a:lnTo>
                  <a:lnTo>
                    <a:pt x="573030" y="170583"/>
                  </a:lnTo>
                  <a:lnTo>
                    <a:pt x="573258" y="169191"/>
                  </a:lnTo>
                  <a:lnTo>
                    <a:pt x="574418" y="166096"/>
                  </a:lnTo>
                  <a:lnTo>
                    <a:pt x="575037" y="164550"/>
                  </a:lnTo>
                  <a:lnTo>
                    <a:pt x="575570" y="161457"/>
                  </a:lnTo>
                  <a:lnTo>
                    <a:pt x="576185" y="159140"/>
                  </a:lnTo>
                  <a:lnTo>
                    <a:pt x="576413" y="157594"/>
                  </a:lnTo>
                  <a:lnTo>
                    <a:pt x="576946" y="154577"/>
                  </a:lnTo>
                  <a:lnTo>
                    <a:pt x="577560" y="152104"/>
                  </a:lnTo>
                  <a:lnTo>
                    <a:pt x="578870" y="147621"/>
                  </a:lnTo>
                  <a:lnTo>
                    <a:pt x="578859" y="145534"/>
                  </a:lnTo>
                  <a:lnTo>
                    <a:pt x="580475" y="139811"/>
                  </a:lnTo>
                  <a:lnTo>
                    <a:pt x="580700" y="137879"/>
                  </a:lnTo>
                  <a:lnTo>
                    <a:pt x="581942" y="135327"/>
                  </a:lnTo>
                  <a:lnTo>
                    <a:pt x="583417" y="132466"/>
                  </a:lnTo>
                  <a:lnTo>
                    <a:pt x="585833" y="129528"/>
                  </a:lnTo>
                  <a:lnTo>
                    <a:pt x="588096" y="127518"/>
                  </a:lnTo>
                  <a:lnTo>
                    <a:pt x="594029" y="122338"/>
                  </a:lnTo>
                  <a:lnTo>
                    <a:pt x="596528" y="120249"/>
                  </a:lnTo>
                  <a:lnTo>
                    <a:pt x="598167" y="118781"/>
                  </a:lnTo>
                  <a:lnTo>
                    <a:pt x="600355" y="117387"/>
                  </a:lnTo>
                  <a:lnTo>
                    <a:pt x="603564" y="116151"/>
                  </a:lnTo>
                  <a:lnTo>
                    <a:pt x="605990" y="115221"/>
                  </a:lnTo>
                  <a:lnTo>
                    <a:pt x="607869" y="114604"/>
                  </a:lnTo>
                  <a:lnTo>
                    <a:pt x="610062" y="114061"/>
                  </a:lnTo>
                  <a:lnTo>
                    <a:pt x="624856" y="108878"/>
                  </a:lnTo>
                  <a:lnTo>
                    <a:pt x="627122" y="107332"/>
                  </a:lnTo>
                  <a:lnTo>
                    <a:pt x="630797" y="105245"/>
                  </a:lnTo>
                  <a:lnTo>
                    <a:pt x="632513" y="103544"/>
                  </a:lnTo>
                  <a:lnTo>
                    <a:pt x="634924" y="99753"/>
                  </a:lnTo>
                  <a:lnTo>
                    <a:pt x="636249" y="98286"/>
                  </a:lnTo>
                  <a:lnTo>
                    <a:pt x="637955" y="94653"/>
                  </a:lnTo>
                  <a:lnTo>
                    <a:pt x="640604" y="91172"/>
                  </a:lnTo>
                  <a:lnTo>
                    <a:pt x="642925" y="85218"/>
                  </a:lnTo>
                  <a:lnTo>
                    <a:pt x="645941" y="77022"/>
                  </a:lnTo>
                  <a:lnTo>
                    <a:pt x="646945" y="74802"/>
                  </a:lnTo>
                  <a:lnTo>
                    <a:pt x="648809" y="70683"/>
                  </a:lnTo>
                  <a:lnTo>
                    <a:pt x="651369" y="65273"/>
                  </a:lnTo>
                  <a:lnTo>
                    <a:pt x="652839" y="61640"/>
                  </a:lnTo>
                  <a:lnTo>
                    <a:pt x="655168" y="56998"/>
                  </a:lnTo>
                  <a:lnTo>
                    <a:pt x="656805" y="55145"/>
                  </a:lnTo>
                  <a:lnTo>
                    <a:pt x="658839" y="54371"/>
                  </a:lnTo>
                  <a:lnTo>
                    <a:pt x="660643" y="54447"/>
                  </a:lnTo>
                  <a:lnTo>
                    <a:pt x="662601" y="53981"/>
                  </a:lnTo>
                  <a:lnTo>
                    <a:pt x="663851" y="53055"/>
                  </a:lnTo>
                  <a:lnTo>
                    <a:pt x="668161" y="52436"/>
                  </a:lnTo>
                  <a:lnTo>
                    <a:pt x="670748" y="52201"/>
                  </a:lnTo>
                  <a:lnTo>
                    <a:pt x="676078" y="51737"/>
                  </a:lnTo>
                  <a:lnTo>
                    <a:pt x="679916" y="50965"/>
                  </a:lnTo>
                  <a:lnTo>
                    <a:pt x="683205" y="49957"/>
                  </a:lnTo>
                  <a:lnTo>
                    <a:pt x="686966" y="49492"/>
                  </a:lnTo>
                  <a:lnTo>
                    <a:pt x="690252" y="47946"/>
                  </a:lnTo>
                  <a:lnTo>
                    <a:pt x="693620" y="47250"/>
                  </a:lnTo>
                  <a:lnTo>
                    <a:pt x="698084" y="46090"/>
                  </a:lnTo>
                  <a:lnTo>
                    <a:pt x="701142" y="45935"/>
                  </a:lnTo>
                  <a:lnTo>
                    <a:pt x="704358" y="46087"/>
                  </a:lnTo>
                  <a:lnTo>
                    <a:pt x="708122" y="46318"/>
                  </a:lnTo>
                  <a:lnTo>
                    <a:pt x="712594" y="46548"/>
                  </a:lnTo>
                  <a:lnTo>
                    <a:pt x="718394" y="46008"/>
                  </a:lnTo>
                  <a:lnTo>
                    <a:pt x="723402" y="43997"/>
                  </a:lnTo>
                  <a:lnTo>
                    <a:pt x="728101" y="42912"/>
                  </a:lnTo>
                  <a:lnTo>
                    <a:pt x="731775" y="40592"/>
                  </a:lnTo>
                  <a:lnTo>
                    <a:pt x="735925" y="39356"/>
                  </a:lnTo>
                  <a:lnTo>
                    <a:pt x="739445" y="37730"/>
                  </a:lnTo>
                  <a:lnTo>
                    <a:pt x="742655" y="36801"/>
                  </a:lnTo>
                  <a:lnTo>
                    <a:pt x="746564" y="34483"/>
                  </a:lnTo>
                  <a:lnTo>
                    <a:pt x="750008" y="33322"/>
                  </a:lnTo>
                  <a:lnTo>
                    <a:pt x="753601" y="30616"/>
                  </a:lnTo>
                  <a:lnTo>
                    <a:pt x="755636" y="29766"/>
                  </a:lnTo>
                  <a:lnTo>
                    <a:pt x="759466" y="27445"/>
                  </a:lnTo>
                  <a:lnTo>
                    <a:pt x="760716" y="26515"/>
                  </a:lnTo>
                  <a:lnTo>
                    <a:pt x="762746" y="24893"/>
                  </a:lnTo>
                  <a:lnTo>
                    <a:pt x="765398" y="22186"/>
                  </a:lnTo>
                  <a:lnTo>
                    <a:pt x="768130" y="19635"/>
                  </a:lnTo>
                  <a:lnTo>
                    <a:pt x="769612" y="18088"/>
                  </a:lnTo>
                  <a:lnTo>
                    <a:pt x="771405" y="15999"/>
                  </a:lnTo>
                  <a:lnTo>
                    <a:pt x="774610" y="9331"/>
                  </a:lnTo>
                  <a:lnTo>
                    <a:pt x="775372" y="6855"/>
                  </a:lnTo>
                  <a:lnTo>
                    <a:pt x="776515" y="3046"/>
                  </a:lnTo>
                  <a:lnTo>
                    <a:pt x="777277" y="1333"/>
                  </a:lnTo>
                  <a:lnTo>
                    <a:pt x="778991" y="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7" name="object 14">
              <a:extLst>
                <a:ext uri="{FF2B5EF4-FFF2-40B4-BE49-F238E27FC236}">
                  <a16:creationId xmlns:a16="http://schemas.microsoft.com/office/drawing/2014/main" id="{2ED2B043-BE73-45AB-A0F0-A071667655B0}"/>
                </a:ext>
              </a:extLst>
            </p:cNvPr>
            <p:cNvSpPr/>
            <p:nvPr/>
          </p:nvSpPr>
          <p:spPr>
            <a:xfrm>
              <a:off x="8674897" y="810723"/>
              <a:ext cx="550246" cy="787642"/>
            </a:xfrm>
            <a:custGeom>
              <a:avLst/>
              <a:gdLst/>
              <a:ahLst/>
              <a:cxnLst/>
              <a:rect l="l" t="t" r="r" b="b"/>
              <a:pathLst>
                <a:path w="851947" h="1219507">
                  <a:moveTo>
                    <a:pt x="0" y="226375"/>
                  </a:moveTo>
                  <a:lnTo>
                    <a:pt x="1153" y="226974"/>
                  </a:lnTo>
                  <a:lnTo>
                    <a:pt x="4511" y="229003"/>
                  </a:lnTo>
                  <a:lnTo>
                    <a:pt x="6052" y="230409"/>
                  </a:lnTo>
                  <a:lnTo>
                    <a:pt x="8533" y="231931"/>
                  </a:lnTo>
                  <a:lnTo>
                    <a:pt x="10185" y="234110"/>
                  </a:lnTo>
                  <a:lnTo>
                    <a:pt x="12462" y="236336"/>
                  </a:lnTo>
                  <a:lnTo>
                    <a:pt x="14858" y="237709"/>
                  </a:lnTo>
                  <a:lnTo>
                    <a:pt x="17412" y="239152"/>
                  </a:lnTo>
                  <a:lnTo>
                    <a:pt x="19416" y="240461"/>
                  </a:lnTo>
                  <a:lnTo>
                    <a:pt x="22393" y="242660"/>
                  </a:lnTo>
                  <a:lnTo>
                    <a:pt x="26106" y="243900"/>
                  </a:lnTo>
                  <a:lnTo>
                    <a:pt x="30491" y="246272"/>
                  </a:lnTo>
                  <a:lnTo>
                    <a:pt x="36372" y="247269"/>
                  </a:lnTo>
                  <a:lnTo>
                    <a:pt x="39122" y="247852"/>
                  </a:lnTo>
                  <a:lnTo>
                    <a:pt x="43878" y="248043"/>
                  </a:lnTo>
                  <a:lnTo>
                    <a:pt x="47125" y="247521"/>
                  </a:lnTo>
                  <a:lnTo>
                    <a:pt x="51692" y="246947"/>
                  </a:lnTo>
                  <a:lnTo>
                    <a:pt x="56526" y="247132"/>
                  </a:lnTo>
                  <a:lnTo>
                    <a:pt x="60798" y="245176"/>
                  </a:lnTo>
                  <a:lnTo>
                    <a:pt x="63254" y="244380"/>
                  </a:lnTo>
                  <a:lnTo>
                    <a:pt x="65648" y="243970"/>
                  </a:lnTo>
                  <a:lnTo>
                    <a:pt x="68743" y="243532"/>
                  </a:lnTo>
                  <a:lnTo>
                    <a:pt x="70641" y="242448"/>
                  </a:lnTo>
                  <a:lnTo>
                    <a:pt x="78866" y="239094"/>
                  </a:lnTo>
                  <a:lnTo>
                    <a:pt x="81984" y="237314"/>
                  </a:lnTo>
                  <a:lnTo>
                    <a:pt x="90895" y="235531"/>
                  </a:lnTo>
                  <a:lnTo>
                    <a:pt x="100251" y="234641"/>
                  </a:lnTo>
                  <a:lnTo>
                    <a:pt x="108271" y="235084"/>
                  </a:lnTo>
                  <a:lnTo>
                    <a:pt x="118964" y="234641"/>
                  </a:lnTo>
                  <a:lnTo>
                    <a:pt x="128320" y="235085"/>
                  </a:lnTo>
                  <a:lnTo>
                    <a:pt x="142577" y="235084"/>
                  </a:lnTo>
                  <a:lnTo>
                    <a:pt x="155051" y="234641"/>
                  </a:lnTo>
                  <a:lnTo>
                    <a:pt x="167972" y="231521"/>
                  </a:lnTo>
                  <a:lnTo>
                    <a:pt x="177774" y="225728"/>
                  </a:lnTo>
                  <a:lnTo>
                    <a:pt x="185348" y="222166"/>
                  </a:lnTo>
                  <a:lnTo>
                    <a:pt x="193368" y="215483"/>
                  </a:lnTo>
                  <a:lnTo>
                    <a:pt x="200941" y="211026"/>
                  </a:lnTo>
                  <a:lnTo>
                    <a:pt x="209406" y="203897"/>
                  </a:lnTo>
                  <a:lnTo>
                    <a:pt x="217426" y="198997"/>
                  </a:lnTo>
                  <a:lnTo>
                    <a:pt x="231237" y="193651"/>
                  </a:lnTo>
                  <a:lnTo>
                    <a:pt x="243712" y="191421"/>
                  </a:lnTo>
                  <a:lnTo>
                    <a:pt x="252812" y="190352"/>
                  </a:lnTo>
                  <a:lnTo>
                    <a:pt x="260781" y="189249"/>
                  </a:lnTo>
                  <a:lnTo>
                    <a:pt x="264216" y="187715"/>
                  </a:lnTo>
                  <a:lnTo>
                    <a:pt x="269092" y="185920"/>
                  </a:lnTo>
                  <a:lnTo>
                    <a:pt x="271911" y="184158"/>
                  </a:lnTo>
                  <a:lnTo>
                    <a:pt x="278958" y="183806"/>
                  </a:lnTo>
                  <a:lnTo>
                    <a:pt x="283891" y="183806"/>
                  </a:lnTo>
                  <a:lnTo>
                    <a:pt x="288119" y="182044"/>
                  </a:lnTo>
                  <a:lnTo>
                    <a:pt x="293052" y="179225"/>
                  </a:lnTo>
                  <a:lnTo>
                    <a:pt x="297632" y="175349"/>
                  </a:lnTo>
                  <a:lnTo>
                    <a:pt x="304679" y="172883"/>
                  </a:lnTo>
                  <a:lnTo>
                    <a:pt x="309964" y="172178"/>
                  </a:lnTo>
                  <a:lnTo>
                    <a:pt x="314192" y="171825"/>
                  </a:lnTo>
                  <a:lnTo>
                    <a:pt x="317011" y="171826"/>
                  </a:lnTo>
                  <a:lnTo>
                    <a:pt x="322648" y="170768"/>
                  </a:lnTo>
                  <a:lnTo>
                    <a:pt x="325819" y="169359"/>
                  </a:lnTo>
                  <a:lnTo>
                    <a:pt x="334276" y="167245"/>
                  </a:lnTo>
                  <a:lnTo>
                    <a:pt x="339913" y="166187"/>
                  </a:lnTo>
                  <a:lnTo>
                    <a:pt x="343790" y="164781"/>
                  </a:lnTo>
                  <a:lnTo>
                    <a:pt x="348370" y="163016"/>
                  </a:lnTo>
                  <a:lnTo>
                    <a:pt x="354712" y="160197"/>
                  </a:lnTo>
                  <a:lnTo>
                    <a:pt x="360350" y="158438"/>
                  </a:lnTo>
                  <a:lnTo>
                    <a:pt x="367749" y="155267"/>
                  </a:lnTo>
                  <a:lnTo>
                    <a:pt x="374443" y="152797"/>
                  </a:lnTo>
                  <a:lnTo>
                    <a:pt x="379376" y="151740"/>
                  </a:lnTo>
                  <a:lnTo>
                    <a:pt x="392061" y="152797"/>
                  </a:lnTo>
                  <a:lnTo>
                    <a:pt x="400517" y="153855"/>
                  </a:lnTo>
                  <a:lnTo>
                    <a:pt x="408269" y="156673"/>
                  </a:lnTo>
                  <a:lnTo>
                    <a:pt x="411815" y="158250"/>
                  </a:lnTo>
                  <a:lnTo>
                    <a:pt x="414534" y="158138"/>
                  </a:lnTo>
                  <a:lnTo>
                    <a:pt x="415855" y="158083"/>
                  </a:lnTo>
                  <a:lnTo>
                    <a:pt x="420434" y="156038"/>
                  </a:lnTo>
                  <a:lnTo>
                    <a:pt x="425994" y="153253"/>
                  </a:lnTo>
                  <a:lnTo>
                    <a:pt x="428300" y="150838"/>
                  </a:lnTo>
                  <a:lnTo>
                    <a:pt x="430097" y="149216"/>
                  </a:lnTo>
                  <a:lnTo>
                    <a:pt x="440490" y="136017"/>
                  </a:lnTo>
                  <a:lnTo>
                    <a:pt x="444225" y="132457"/>
                  </a:lnTo>
                  <a:lnTo>
                    <a:pt x="444937" y="130956"/>
                  </a:lnTo>
                  <a:lnTo>
                    <a:pt x="448340" y="125167"/>
                  </a:lnTo>
                  <a:lnTo>
                    <a:pt x="449529" y="123878"/>
                  </a:lnTo>
                  <a:lnTo>
                    <a:pt x="451054" y="119638"/>
                  </a:lnTo>
                  <a:lnTo>
                    <a:pt x="456913" y="112387"/>
                  </a:lnTo>
                  <a:lnTo>
                    <a:pt x="460501" y="106646"/>
                  </a:lnTo>
                  <a:lnTo>
                    <a:pt x="461219" y="105212"/>
                  </a:lnTo>
                  <a:lnTo>
                    <a:pt x="462654" y="103417"/>
                  </a:lnTo>
                  <a:lnTo>
                    <a:pt x="465166" y="100905"/>
                  </a:lnTo>
                  <a:lnTo>
                    <a:pt x="467319" y="98034"/>
                  </a:lnTo>
                  <a:lnTo>
                    <a:pt x="469472" y="95880"/>
                  </a:lnTo>
                  <a:lnTo>
                    <a:pt x="470190" y="93010"/>
                  </a:lnTo>
                  <a:lnTo>
                    <a:pt x="470549" y="87627"/>
                  </a:lnTo>
                  <a:lnTo>
                    <a:pt x="471625" y="85115"/>
                  </a:lnTo>
                  <a:lnTo>
                    <a:pt x="472343" y="83681"/>
                  </a:lnTo>
                  <a:lnTo>
                    <a:pt x="474496" y="82244"/>
                  </a:lnTo>
                  <a:lnTo>
                    <a:pt x="478524" y="78368"/>
                  </a:lnTo>
                  <a:lnTo>
                    <a:pt x="483192" y="76649"/>
                  </a:lnTo>
                  <a:lnTo>
                    <a:pt x="489824" y="75665"/>
                  </a:lnTo>
                  <a:lnTo>
                    <a:pt x="493262" y="73946"/>
                  </a:lnTo>
                  <a:lnTo>
                    <a:pt x="495227" y="72718"/>
                  </a:lnTo>
                  <a:lnTo>
                    <a:pt x="498421" y="71983"/>
                  </a:lnTo>
                  <a:lnTo>
                    <a:pt x="501368" y="72472"/>
                  </a:lnTo>
                  <a:lnTo>
                    <a:pt x="504562" y="74192"/>
                  </a:lnTo>
                  <a:lnTo>
                    <a:pt x="505790" y="75911"/>
                  </a:lnTo>
                  <a:lnTo>
                    <a:pt x="509229" y="75665"/>
                  </a:lnTo>
                  <a:lnTo>
                    <a:pt x="512913" y="74437"/>
                  </a:lnTo>
                  <a:lnTo>
                    <a:pt x="514633" y="74684"/>
                  </a:lnTo>
                  <a:lnTo>
                    <a:pt x="517089" y="75665"/>
                  </a:lnTo>
                  <a:lnTo>
                    <a:pt x="520039" y="76005"/>
                  </a:lnTo>
                  <a:lnTo>
                    <a:pt x="522273" y="74155"/>
                  </a:lnTo>
                  <a:lnTo>
                    <a:pt x="525494" y="72460"/>
                  </a:lnTo>
                  <a:lnTo>
                    <a:pt x="528547" y="68900"/>
                  </a:lnTo>
                  <a:lnTo>
                    <a:pt x="531430" y="64489"/>
                  </a:lnTo>
                  <a:lnTo>
                    <a:pt x="532631" y="63256"/>
                  </a:lnTo>
                  <a:lnTo>
                    <a:pt x="532109" y="60589"/>
                  </a:lnTo>
                  <a:lnTo>
                    <a:pt x="532617" y="58554"/>
                  </a:lnTo>
                  <a:lnTo>
                    <a:pt x="533634" y="57369"/>
                  </a:lnTo>
                  <a:lnTo>
                    <a:pt x="535839" y="56518"/>
                  </a:lnTo>
                  <a:lnTo>
                    <a:pt x="540441" y="56819"/>
                  </a:lnTo>
                  <a:lnTo>
                    <a:pt x="548264" y="52396"/>
                  </a:lnTo>
                  <a:lnTo>
                    <a:pt x="551374" y="48785"/>
                  </a:lnTo>
                  <a:lnTo>
                    <a:pt x="554091" y="45112"/>
                  </a:lnTo>
                  <a:lnTo>
                    <a:pt x="556259" y="41306"/>
                  </a:lnTo>
                  <a:lnTo>
                    <a:pt x="557466" y="38833"/>
                  </a:lnTo>
                  <a:lnTo>
                    <a:pt x="559611" y="34301"/>
                  </a:lnTo>
                  <a:lnTo>
                    <a:pt x="563783" y="29294"/>
                  </a:lnTo>
                  <a:lnTo>
                    <a:pt x="566286" y="25960"/>
                  </a:lnTo>
                  <a:lnTo>
                    <a:pt x="568551" y="22739"/>
                  </a:lnTo>
                  <a:lnTo>
                    <a:pt x="572007" y="19878"/>
                  </a:lnTo>
                  <a:lnTo>
                    <a:pt x="576060" y="17500"/>
                  </a:lnTo>
                  <a:lnTo>
                    <a:pt x="581305" y="13921"/>
                  </a:lnTo>
                  <a:lnTo>
                    <a:pt x="585310" y="11704"/>
                  </a:lnTo>
                  <a:lnTo>
                    <a:pt x="589127" y="9999"/>
                  </a:lnTo>
                  <a:lnTo>
                    <a:pt x="594196" y="8475"/>
                  </a:lnTo>
                  <a:lnTo>
                    <a:pt x="598651" y="7129"/>
                  </a:lnTo>
                  <a:lnTo>
                    <a:pt x="603279" y="6166"/>
                  </a:lnTo>
                  <a:lnTo>
                    <a:pt x="610018" y="4748"/>
                  </a:lnTo>
                  <a:lnTo>
                    <a:pt x="618860" y="2946"/>
                  </a:lnTo>
                  <a:lnTo>
                    <a:pt x="623116" y="2293"/>
                  </a:lnTo>
                  <a:lnTo>
                    <a:pt x="626227" y="2621"/>
                  </a:lnTo>
                  <a:lnTo>
                    <a:pt x="629829" y="2293"/>
                  </a:lnTo>
                  <a:lnTo>
                    <a:pt x="631630" y="2129"/>
                  </a:lnTo>
                  <a:lnTo>
                    <a:pt x="634577" y="491"/>
                  </a:lnTo>
                  <a:lnTo>
                    <a:pt x="636214" y="327"/>
                  </a:lnTo>
                  <a:lnTo>
                    <a:pt x="642763" y="163"/>
                  </a:lnTo>
                  <a:lnTo>
                    <a:pt x="647020" y="0"/>
                  </a:lnTo>
                  <a:lnTo>
                    <a:pt x="647511" y="163"/>
                  </a:lnTo>
                  <a:lnTo>
                    <a:pt x="652494" y="1282"/>
                  </a:lnTo>
                  <a:lnTo>
                    <a:pt x="656539" y="1667"/>
                  </a:lnTo>
                  <a:lnTo>
                    <a:pt x="660584" y="2436"/>
                  </a:lnTo>
                  <a:lnTo>
                    <a:pt x="664243" y="3016"/>
                  </a:lnTo>
                  <a:lnTo>
                    <a:pt x="670792" y="4942"/>
                  </a:lnTo>
                  <a:lnTo>
                    <a:pt x="669636" y="8408"/>
                  </a:lnTo>
                  <a:lnTo>
                    <a:pt x="673681" y="11874"/>
                  </a:lnTo>
                  <a:lnTo>
                    <a:pt x="676185" y="13799"/>
                  </a:lnTo>
                  <a:lnTo>
                    <a:pt x="677726" y="14185"/>
                  </a:lnTo>
                  <a:lnTo>
                    <a:pt x="680230" y="17846"/>
                  </a:lnTo>
                  <a:lnTo>
                    <a:pt x="681578" y="24586"/>
                  </a:lnTo>
                  <a:lnTo>
                    <a:pt x="682349" y="29209"/>
                  </a:lnTo>
                  <a:lnTo>
                    <a:pt x="682542" y="32676"/>
                  </a:lnTo>
                  <a:lnTo>
                    <a:pt x="683636" y="36372"/>
                  </a:lnTo>
                  <a:lnTo>
                    <a:pt x="687500" y="37661"/>
                  </a:lnTo>
                  <a:lnTo>
                    <a:pt x="691880" y="38432"/>
                  </a:lnTo>
                  <a:lnTo>
                    <a:pt x="695486" y="38180"/>
                  </a:lnTo>
                  <a:lnTo>
                    <a:pt x="701926" y="38432"/>
                  </a:lnTo>
                  <a:lnTo>
                    <a:pt x="708881" y="45133"/>
                  </a:lnTo>
                  <a:lnTo>
                    <a:pt x="710168" y="48481"/>
                  </a:lnTo>
                  <a:lnTo>
                    <a:pt x="711714" y="56209"/>
                  </a:lnTo>
                  <a:lnTo>
                    <a:pt x="711972" y="58013"/>
                  </a:lnTo>
                  <a:lnTo>
                    <a:pt x="712230" y="59817"/>
                  </a:lnTo>
                  <a:lnTo>
                    <a:pt x="712230" y="61619"/>
                  </a:lnTo>
                  <a:lnTo>
                    <a:pt x="712230" y="63681"/>
                  </a:lnTo>
                  <a:lnTo>
                    <a:pt x="712230" y="64708"/>
                  </a:lnTo>
                  <a:lnTo>
                    <a:pt x="712683" y="67481"/>
                  </a:lnTo>
                  <a:lnTo>
                    <a:pt x="713083" y="68979"/>
                  </a:lnTo>
                  <a:lnTo>
                    <a:pt x="714082" y="70279"/>
                  </a:lnTo>
                  <a:lnTo>
                    <a:pt x="715380" y="72077"/>
                  </a:lnTo>
                  <a:lnTo>
                    <a:pt x="715580" y="72278"/>
                  </a:lnTo>
                  <a:lnTo>
                    <a:pt x="715880" y="72976"/>
                  </a:lnTo>
                  <a:lnTo>
                    <a:pt x="716280" y="74076"/>
                  </a:lnTo>
                  <a:lnTo>
                    <a:pt x="716779" y="76473"/>
                  </a:lnTo>
                  <a:lnTo>
                    <a:pt x="716779" y="77573"/>
                  </a:lnTo>
                  <a:lnTo>
                    <a:pt x="716979" y="79073"/>
                  </a:lnTo>
                  <a:lnTo>
                    <a:pt x="717382" y="81968"/>
                  </a:lnTo>
                  <a:lnTo>
                    <a:pt x="717639" y="84289"/>
                  </a:lnTo>
                  <a:lnTo>
                    <a:pt x="721246" y="89696"/>
                  </a:lnTo>
                  <a:lnTo>
                    <a:pt x="722210" y="93682"/>
                  </a:lnTo>
                  <a:lnTo>
                    <a:pt x="721290" y="96075"/>
                  </a:lnTo>
                  <a:lnTo>
                    <a:pt x="720473" y="101804"/>
                  </a:lnTo>
                  <a:lnTo>
                    <a:pt x="718927" y="104638"/>
                  </a:lnTo>
                  <a:lnTo>
                    <a:pt x="717381" y="107211"/>
                  </a:lnTo>
                  <a:lnTo>
                    <a:pt x="715063" y="110304"/>
                  </a:lnTo>
                  <a:lnTo>
                    <a:pt x="712229" y="112108"/>
                  </a:lnTo>
                  <a:lnTo>
                    <a:pt x="709911" y="113912"/>
                  </a:lnTo>
                  <a:lnTo>
                    <a:pt x="707335" y="115713"/>
                  </a:lnTo>
                  <a:lnTo>
                    <a:pt x="703986" y="117518"/>
                  </a:lnTo>
                  <a:lnTo>
                    <a:pt x="701668" y="119064"/>
                  </a:lnTo>
                  <a:lnTo>
                    <a:pt x="700122" y="119836"/>
                  </a:lnTo>
                  <a:lnTo>
                    <a:pt x="696901" y="119328"/>
                  </a:lnTo>
                  <a:lnTo>
                    <a:pt x="694903" y="118253"/>
                  </a:lnTo>
                  <a:lnTo>
                    <a:pt x="692905" y="118560"/>
                  </a:lnTo>
                  <a:lnTo>
                    <a:pt x="691521" y="120252"/>
                  </a:lnTo>
                  <a:lnTo>
                    <a:pt x="691368" y="122251"/>
                  </a:lnTo>
                  <a:lnTo>
                    <a:pt x="692290" y="124863"/>
                  </a:lnTo>
                  <a:lnTo>
                    <a:pt x="693366" y="126245"/>
                  </a:lnTo>
                  <a:lnTo>
                    <a:pt x="697055" y="129474"/>
                  </a:lnTo>
                  <a:lnTo>
                    <a:pt x="702589" y="134240"/>
                  </a:lnTo>
                  <a:lnTo>
                    <a:pt x="704587" y="135622"/>
                  </a:lnTo>
                  <a:lnTo>
                    <a:pt x="706278" y="136391"/>
                  </a:lnTo>
                  <a:lnTo>
                    <a:pt x="709044" y="139158"/>
                  </a:lnTo>
                  <a:lnTo>
                    <a:pt x="710735" y="141770"/>
                  </a:lnTo>
                  <a:lnTo>
                    <a:pt x="710889" y="144383"/>
                  </a:lnTo>
                  <a:lnTo>
                    <a:pt x="711043" y="148687"/>
                  </a:lnTo>
                  <a:lnTo>
                    <a:pt x="711196" y="151916"/>
                  </a:lnTo>
                  <a:lnTo>
                    <a:pt x="710428" y="154529"/>
                  </a:lnTo>
                  <a:lnTo>
                    <a:pt x="709337" y="156816"/>
                  </a:lnTo>
                  <a:lnTo>
                    <a:pt x="709902" y="160200"/>
                  </a:lnTo>
                  <a:lnTo>
                    <a:pt x="711594" y="163299"/>
                  </a:lnTo>
                  <a:lnTo>
                    <a:pt x="713567" y="165553"/>
                  </a:lnTo>
                  <a:lnTo>
                    <a:pt x="716670" y="166968"/>
                  </a:lnTo>
                  <a:lnTo>
                    <a:pt x="719208" y="170066"/>
                  </a:lnTo>
                  <a:lnTo>
                    <a:pt x="720054" y="175428"/>
                  </a:lnTo>
                  <a:lnTo>
                    <a:pt x="720054" y="179657"/>
                  </a:lnTo>
                  <a:lnTo>
                    <a:pt x="720336" y="184450"/>
                  </a:lnTo>
                  <a:lnTo>
                    <a:pt x="720900" y="188396"/>
                  </a:lnTo>
                  <a:lnTo>
                    <a:pt x="721182" y="193195"/>
                  </a:lnTo>
                  <a:lnTo>
                    <a:pt x="725130" y="201087"/>
                  </a:lnTo>
                  <a:lnTo>
                    <a:pt x="724526" y="207226"/>
                  </a:lnTo>
                  <a:lnTo>
                    <a:pt x="727524" y="208083"/>
                  </a:lnTo>
                  <a:lnTo>
                    <a:pt x="729380" y="208939"/>
                  </a:lnTo>
                  <a:lnTo>
                    <a:pt x="730094" y="210368"/>
                  </a:lnTo>
                  <a:lnTo>
                    <a:pt x="730237" y="212081"/>
                  </a:lnTo>
                  <a:lnTo>
                    <a:pt x="731950" y="213794"/>
                  </a:lnTo>
                  <a:lnTo>
                    <a:pt x="733664" y="215079"/>
                  </a:lnTo>
                  <a:lnTo>
                    <a:pt x="735377" y="216221"/>
                  </a:lnTo>
                  <a:lnTo>
                    <a:pt x="735520" y="217934"/>
                  </a:lnTo>
                  <a:lnTo>
                    <a:pt x="735520" y="220647"/>
                  </a:lnTo>
                  <a:lnTo>
                    <a:pt x="737376" y="223074"/>
                  </a:lnTo>
                  <a:lnTo>
                    <a:pt x="739660" y="226643"/>
                  </a:lnTo>
                  <a:lnTo>
                    <a:pt x="742230" y="229213"/>
                  </a:lnTo>
                  <a:lnTo>
                    <a:pt x="744372" y="232643"/>
                  </a:lnTo>
                  <a:lnTo>
                    <a:pt x="747228" y="236355"/>
                  </a:lnTo>
                  <a:lnTo>
                    <a:pt x="749798" y="239210"/>
                  </a:lnTo>
                  <a:lnTo>
                    <a:pt x="752033" y="241340"/>
                  </a:lnTo>
                  <a:lnTo>
                    <a:pt x="754309" y="241789"/>
                  </a:lnTo>
                  <a:lnTo>
                    <a:pt x="756002" y="243111"/>
                  </a:lnTo>
                  <a:lnTo>
                    <a:pt x="760290" y="246804"/>
                  </a:lnTo>
                  <a:lnTo>
                    <a:pt x="761871" y="247357"/>
                  </a:lnTo>
                  <a:lnTo>
                    <a:pt x="763975" y="247424"/>
                  </a:lnTo>
                  <a:lnTo>
                    <a:pt x="766003" y="247496"/>
                  </a:lnTo>
                  <a:lnTo>
                    <a:pt x="767090" y="247451"/>
                  </a:lnTo>
                  <a:lnTo>
                    <a:pt x="768634" y="247157"/>
                  </a:lnTo>
                  <a:lnTo>
                    <a:pt x="769613" y="246419"/>
                  </a:lnTo>
                  <a:lnTo>
                    <a:pt x="770609" y="246069"/>
                  </a:lnTo>
                  <a:lnTo>
                    <a:pt x="771609" y="245796"/>
                  </a:lnTo>
                  <a:lnTo>
                    <a:pt x="773082" y="245656"/>
                  </a:lnTo>
                  <a:lnTo>
                    <a:pt x="775251" y="247193"/>
                  </a:lnTo>
                  <a:lnTo>
                    <a:pt x="776090" y="248551"/>
                  </a:lnTo>
                  <a:lnTo>
                    <a:pt x="776425" y="250860"/>
                  </a:lnTo>
                  <a:lnTo>
                    <a:pt x="776297" y="253262"/>
                  </a:lnTo>
                  <a:lnTo>
                    <a:pt x="775761" y="255219"/>
                  </a:lnTo>
                  <a:lnTo>
                    <a:pt x="774836" y="258973"/>
                  </a:lnTo>
                  <a:lnTo>
                    <a:pt x="773757" y="262734"/>
                  </a:lnTo>
                  <a:lnTo>
                    <a:pt x="776844" y="266333"/>
                  </a:lnTo>
                  <a:lnTo>
                    <a:pt x="778564" y="267622"/>
                  </a:lnTo>
                  <a:lnTo>
                    <a:pt x="779425" y="269201"/>
                  </a:lnTo>
                  <a:lnTo>
                    <a:pt x="780573" y="271926"/>
                  </a:lnTo>
                  <a:lnTo>
                    <a:pt x="780429" y="274651"/>
                  </a:lnTo>
                  <a:lnTo>
                    <a:pt x="781003" y="276659"/>
                  </a:lnTo>
                  <a:lnTo>
                    <a:pt x="782150" y="278809"/>
                  </a:lnTo>
                  <a:lnTo>
                    <a:pt x="783871" y="281248"/>
                  </a:lnTo>
                  <a:lnTo>
                    <a:pt x="785591" y="283828"/>
                  </a:lnTo>
                  <a:lnTo>
                    <a:pt x="787599" y="285835"/>
                  </a:lnTo>
                  <a:lnTo>
                    <a:pt x="788890" y="286983"/>
                  </a:lnTo>
                  <a:lnTo>
                    <a:pt x="790611" y="288991"/>
                  </a:lnTo>
                  <a:lnTo>
                    <a:pt x="793193" y="291859"/>
                  </a:lnTo>
                  <a:lnTo>
                    <a:pt x="794340" y="293293"/>
                  </a:lnTo>
                  <a:lnTo>
                    <a:pt x="795344" y="295158"/>
                  </a:lnTo>
                  <a:lnTo>
                    <a:pt x="795057" y="297882"/>
                  </a:lnTo>
                  <a:lnTo>
                    <a:pt x="793766" y="302041"/>
                  </a:lnTo>
                  <a:lnTo>
                    <a:pt x="793909" y="305054"/>
                  </a:lnTo>
                  <a:lnTo>
                    <a:pt x="794197" y="306774"/>
                  </a:lnTo>
                  <a:lnTo>
                    <a:pt x="793623" y="309930"/>
                  </a:lnTo>
                  <a:lnTo>
                    <a:pt x="795201" y="312940"/>
                  </a:lnTo>
                  <a:lnTo>
                    <a:pt x="798212" y="315954"/>
                  </a:lnTo>
                  <a:lnTo>
                    <a:pt x="801080" y="317816"/>
                  </a:lnTo>
                  <a:lnTo>
                    <a:pt x="803088" y="318390"/>
                  </a:lnTo>
                  <a:lnTo>
                    <a:pt x="805383" y="318533"/>
                  </a:lnTo>
                  <a:lnTo>
                    <a:pt x="808251" y="318821"/>
                  </a:lnTo>
                  <a:lnTo>
                    <a:pt x="810546" y="319396"/>
                  </a:lnTo>
                  <a:lnTo>
                    <a:pt x="812983" y="320541"/>
                  </a:lnTo>
                  <a:lnTo>
                    <a:pt x="815809" y="322135"/>
                  </a:lnTo>
                  <a:lnTo>
                    <a:pt x="818123" y="324857"/>
                  </a:lnTo>
                  <a:lnTo>
                    <a:pt x="818804" y="328126"/>
                  </a:lnTo>
                  <a:lnTo>
                    <a:pt x="819348" y="330714"/>
                  </a:lnTo>
                  <a:lnTo>
                    <a:pt x="819893" y="333706"/>
                  </a:lnTo>
                  <a:lnTo>
                    <a:pt x="819893" y="335613"/>
                  </a:lnTo>
                  <a:lnTo>
                    <a:pt x="819485" y="338202"/>
                  </a:lnTo>
                  <a:lnTo>
                    <a:pt x="819032" y="340112"/>
                  </a:lnTo>
                  <a:lnTo>
                    <a:pt x="811572" y="345313"/>
                  </a:lnTo>
                  <a:lnTo>
                    <a:pt x="802756" y="353903"/>
                  </a:lnTo>
                  <a:lnTo>
                    <a:pt x="798009" y="358424"/>
                  </a:lnTo>
                  <a:lnTo>
                    <a:pt x="793488" y="364077"/>
                  </a:lnTo>
                  <a:lnTo>
                    <a:pt x="786029" y="373341"/>
                  </a:lnTo>
                  <a:lnTo>
                    <a:pt x="781056" y="378539"/>
                  </a:lnTo>
                  <a:lnTo>
                    <a:pt x="776987" y="382160"/>
                  </a:lnTo>
                  <a:lnTo>
                    <a:pt x="772106" y="384232"/>
                  </a:lnTo>
                  <a:lnTo>
                    <a:pt x="769938" y="386255"/>
                  </a:lnTo>
                  <a:lnTo>
                    <a:pt x="768905" y="387537"/>
                  </a:lnTo>
                  <a:lnTo>
                    <a:pt x="766565" y="390960"/>
                  </a:lnTo>
                  <a:lnTo>
                    <a:pt x="764758" y="392351"/>
                  </a:lnTo>
                  <a:lnTo>
                    <a:pt x="761276" y="396364"/>
                  </a:lnTo>
                  <a:lnTo>
                    <a:pt x="760000" y="397425"/>
                  </a:lnTo>
                  <a:lnTo>
                    <a:pt x="758423" y="398728"/>
                  </a:lnTo>
                  <a:lnTo>
                    <a:pt x="756376" y="399973"/>
                  </a:lnTo>
                  <a:lnTo>
                    <a:pt x="754056" y="402081"/>
                  </a:lnTo>
                  <a:lnTo>
                    <a:pt x="750596" y="406559"/>
                  </a:lnTo>
                  <a:lnTo>
                    <a:pt x="749640" y="407835"/>
                  </a:lnTo>
                  <a:lnTo>
                    <a:pt x="747705" y="411562"/>
                  </a:lnTo>
                  <a:lnTo>
                    <a:pt x="744442" y="416604"/>
                  </a:lnTo>
                  <a:lnTo>
                    <a:pt x="740882" y="421352"/>
                  </a:lnTo>
                  <a:lnTo>
                    <a:pt x="736134" y="423132"/>
                  </a:lnTo>
                  <a:lnTo>
                    <a:pt x="728718" y="423132"/>
                  </a:lnTo>
                  <a:lnTo>
                    <a:pt x="726048" y="422242"/>
                  </a:lnTo>
                  <a:lnTo>
                    <a:pt x="721970" y="423020"/>
                  </a:lnTo>
                  <a:lnTo>
                    <a:pt x="719640" y="423640"/>
                  </a:lnTo>
                  <a:lnTo>
                    <a:pt x="717621" y="423485"/>
                  </a:lnTo>
                  <a:lnTo>
                    <a:pt x="715137" y="423175"/>
                  </a:lnTo>
                  <a:lnTo>
                    <a:pt x="713273" y="422087"/>
                  </a:lnTo>
                  <a:lnTo>
                    <a:pt x="712186" y="422865"/>
                  </a:lnTo>
                  <a:lnTo>
                    <a:pt x="711807" y="424912"/>
                  </a:lnTo>
                  <a:lnTo>
                    <a:pt x="708841" y="429663"/>
                  </a:lnTo>
                  <a:lnTo>
                    <a:pt x="706764" y="432625"/>
                  </a:lnTo>
                  <a:lnTo>
                    <a:pt x="701315" y="437928"/>
                  </a:lnTo>
                  <a:lnTo>
                    <a:pt x="700694" y="439946"/>
                  </a:lnTo>
                  <a:lnTo>
                    <a:pt x="698520" y="441656"/>
                  </a:lnTo>
                  <a:lnTo>
                    <a:pt x="696676" y="442120"/>
                  </a:lnTo>
                  <a:lnTo>
                    <a:pt x="688581" y="443673"/>
                  </a:lnTo>
                  <a:lnTo>
                    <a:pt x="687804" y="447245"/>
                  </a:lnTo>
                  <a:lnTo>
                    <a:pt x="687339" y="449575"/>
                  </a:lnTo>
                  <a:lnTo>
                    <a:pt x="685941" y="450508"/>
                  </a:lnTo>
                  <a:lnTo>
                    <a:pt x="683611" y="450663"/>
                  </a:lnTo>
                  <a:lnTo>
                    <a:pt x="682214" y="450195"/>
                  </a:lnTo>
                  <a:lnTo>
                    <a:pt x="680195" y="452993"/>
                  </a:lnTo>
                  <a:lnTo>
                    <a:pt x="678487" y="455632"/>
                  </a:lnTo>
                  <a:lnTo>
                    <a:pt x="677118" y="457728"/>
                  </a:lnTo>
                  <a:lnTo>
                    <a:pt x="676061" y="460249"/>
                  </a:lnTo>
                  <a:lnTo>
                    <a:pt x="675788" y="462892"/>
                  </a:lnTo>
                  <a:lnTo>
                    <a:pt x="674915" y="464171"/>
                  </a:lnTo>
                  <a:lnTo>
                    <a:pt x="674605" y="466346"/>
                  </a:lnTo>
                  <a:lnTo>
                    <a:pt x="675070" y="469141"/>
                  </a:lnTo>
                  <a:lnTo>
                    <a:pt x="678499" y="476711"/>
                  </a:lnTo>
                  <a:lnTo>
                    <a:pt x="678879" y="480022"/>
                  </a:lnTo>
                  <a:lnTo>
                    <a:pt x="680661" y="480945"/>
                  </a:lnTo>
                  <a:lnTo>
                    <a:pt x="682990" y="482807"/>
                  </a:lnTo>
                  <a:lnTo>
                    <a:pt x="684078" y="483430"/>
                  </a:lnTo>
                  <a:lnTo>
                    <a:pt x="684388" y="484672"/>
                  </a:lnTo>
                  <a:lnTo>
                    <a:pt x="684699" y="486689"/>
                  </a:lnTo>
                  <a:lnTo>
                    <a:pt x="685320" y="488555"/>
                  </a:lnTo>
                  <a:lnTo>
                    <a:pt x="685672" y="491118"/>
                  </a:lnTo>
                  <a:lnTo>
                    <a:pt x="687080" y="498336"/>
                  </a:lnTo>
                  <a:lnTo>
                    <a:pt x="685794" y="502722"/>
                  </a:lnTo>
                  <a:lnTo>
                    <a:pt x="684509" y="507112"/>
                  </a:lnTo>
                  <a:lnTo>
                    <a:pt x="683411" y="508704"/>
                  </a:lnTo>
                  <a:lnTo>
                    <a:pt x="681990" y="511781"/>
                  </a:lnTo>
                  <a:lnTo>
                    <a:pt x="680117" y="516966"/>
                  </a:lnTo>
                  <a:lnTo>
                    <a:pt x="679402" y="520167"/>
                  </a:lnTo>
                  <a:lnTo>
                    <a:pt x="678904" y="522974"/>
                  </a:lnTo>
                  <a:lnTo>
                    <a:pt x="678081" y="527267"/>
                  </a:lnTo>
                  <a:lnTo>
                    <a:pt x="677041" y="530174"/>
                  </a:lnTo>
                  <a:lnTo>
                    <a:pt x="676566" y="533521"/>
                  </a:lnTo>
                  <a:lnTo>
                    <a:pt x="671823" y="542461"/>
                  </a:lnTo>
                  <a:lnTo>
                    <a:pt x="669797" y="545952"/>
                  </a:lnTo>
                  <a:lnTo>
                    <a:pt x="668096" y="549736"/>
                  </a:lnTo>
                  <a:lnTo>
                    <a:pt x="666518" y="550341"/>
                  </a:lnTo>
                  <a:lnTo>
                    <a:pt x="669167" y="551996"/>
                  </a:lnTo>
                  <a:lnTo>
                    <a:pt x="669332" y="554645"/>
                  </a:lnTo>
                  <a:lnTo>
                    <a:pt x="668670" y="556632"/>
                  </a:lnTo>
                  <a:lnTo>
                    <a:pt x="669448" y="562759"/>
                  </a:lnTo>
                  <a:lnTo>
                    <a:pt x="673342" y="569178"/>
                  </a:lnTo>
                  <a:lnTo>
                    <a:pt x="675915" y="573622"/>
                  </a:lnTo>
                  <a:lnTo>
                    <a:pt x="677319" y="575961"/>
                  </a:lnTo>
                  <a:lnTo>
                    <a:pt x="679658" y="577598"/>
                  </a:lnTo>
                  <a:lnTo>
                    <a:pt x="681763" y="577364"/>
                  </a:lnTo>
                  <a:lnTo>
                    <a:pt x="684337" y="576662"/>
                  </a:lnTo>
                  <a:lnTo>
                    <a:pt x="688079" y="575493"/>
                  </a:lnTo>
                  <a:lnTo>
                    <a:pt x="689718" y="575960"/>
                  </a:lnTo>
                  <a:lnTo>
                    <a:pt x="692528" y="577826"/>
                  </a:lnTo>
                  <a:lnTo>
                    <a:pt x="695283" y="582048"/>
                  </a:lnTo>
                  <a:lnTo>
                    <a:pt x="697618" y="585587"/>
                  </a:lnTo>
                  <a:lnTo>
                    <a:pt x="699315" y="588770"/>
                  </a:lnTo>
                  <a:lnTo>
                    <a:pt x="700032" y="590906"/>
                  </a:lnTo>
                  <a:lnTo>
                    <a:pt x="701104" y="594035"/>
                  </a:lnTo>
                  <a:lnTo>
                    <a:pt x="702173" y="597087"/>
                  </a:lnTo>
                  <a:lnTo>
                    <a:pt x="704191" y="602267"/>
                  </a:lnTo>
                  <a:lnTo>
                    <a:pt x="705659" y="609092"/>
                  </a:lnTo>
                  <a:lnTo>
                    <a:pt x="705169" y="615614"/>
                  </a:lnTo>
                  <a:lnTo>
                    <a:pt x="704417" y="619748"/>
                  </a:lnTo>
                  <a:lnTo>
                    <a:pt x="703538" y="621021"/>
                  </a:lnTo>
                  <a:lnTo>
                    <a:pt x="703003" y="624761"/>
                  </a:lnTo>
                  <a:lnTo>
                    <a:pt x="701190" y="627774"/>
                  </a:lnTo>
                  <a:lnTo>
                    <a:pt x="700538" y="628886"/>
                  </a:lnTo>
                  <a:lnTo>
                    <a:pt x="699567" y="631556"/>
                  </a:lnTo>
                  <a:lnTo>
                    <a:pt x="698165" y="633318"/>
                  </a:lnTo>
                  <a:lnTo>
                    <a:pt x="696572" y="636016"/>
                  </a:lnTo>
                  <a:lnTo>
                    <a:pt x="694140" y="639135"/>
                  </a:lnTo>
                  <a:lnTo>
                    <a:pt x="690822" y="643294"/>
                  </a:lnTo>
                  <a:lnTo>
                    <a:pt x="687839" y="646283"/>
                  </a:lnTo>
                  <a:lnTo>
                    <a:pt x="684264" y="651693"/>
                  </a:lnTo>
                  <a:lnTo>
                    <a:pt x="682252" y="655490"/>
                  </a:lnTo>
                  <a:lnTo>
                    <a:pt x="679778" y="659384"/>
                  </a:lnTo>
                  <a:lnTo>
                    <a:pt x="678900" y="662440"/>
                  </a:lnTo>
                  <a:lnTo>
                    <a:pt x="676237" y="667346"/>
                  </a:lnTo>
                  <a:lnTo>
                    <a:pt x="675248" y="669633"/>
                  </a:lnTo>
                  <a:lnTo>
                    <a:pt x="674658" y="673913"/>
                  </a:lnTo>
                  <a:lnTo>
                    <a:pt x="675350" y="674892"/>
                  </a:lnTo>
                  <a:lnTo>
                    <a:pt x="675986" y="675794"/>
                  </a:lnTo>
                  <a:lnTo>
                    <a:pt x="678250" y="679494"/>
                  </a:lnTo>
                  <a:lnTo>
                    <a:pt x="680664" y="683030"/>
                  </a:lnTo>
                  <a:lnTo>
                    <a:pt x="682148" y="686684"/>
                  </a:lnTo>
                  <a:lnTo>
                    <a:pt x="682555" y="690615"/>
                  </a:lnTo>
                  <a:lnTo>
                    <a:pt x="683799" y="694123"/>
                  </a:lnTo>
                  <a:lnTo>
                    <a:pt x="684777" y="698649"/>
                  </a:lnTo>
                  <a:lnTo>
                    <a:pt x="685474" y="702103"/>
                  </a:lnTo>
                  <a:lnTo>
                    <a:pt x="685775" y="705417"/>
                  </a:lnTo>
                  <a:lnTo>
                    <a:pt x="686222" y="708494"/>
                  </a:lnTo>
                  <a:lnTo>
                    <a:pt x="686744" y="713272"/>
                  </a:lnTo>
                  <a:lnTo>
                    <a:pt x="687091" y="717592"/>
                  </a:lnTo>
                  <a:lnTo>
                    <a:pt x="686883" y="721702"/>
                  </a:lnTo>
                  <a:lnTo>
                    <a:pt x="686407" y="725050"/>
                  </a:lnTo>
                  <a:lnTo>
                    <a:pt x="686449" y="729536"/>
                  </a:lnTo>
                  <a:lnTo>
                    <a:pt x="686765" y="733163"/>
                  </a:lnTo>
                  <a:lnTo>
                    <a:pt x="687266" y="737474"/>
                  </a:lnTo>
                  <a:lnTo>
                    <a:pt x="688003" y="740077"/>
                  </a:lnTo>
                  <a:lnTo>
                    <a:pt x="688903" y="742826"/>
                  </a:lnTo>
                  <a:lnTo>
                    <a:pt x="689802" y="745575"/>
                  </a:lnTo>
                  <a:lnTo>
                    <a:pt x="692164" y="747954"/>
                  </a:lnTo>
                  <a:lnTo>
                    <a:pt x="697707" y="755387"/>
                  </a:lnTo>
                  <a:lnTo>
                    <a:pt x="700201" y="758999"/>
                  </a:lnTo>
                  <a:lnTo>
                    <a:pt x="706124" y="760922"/>
                  </a:lnTo>
                  <a:lnTo>
                    <a:pt x="708461" y="760980"/>
                  </a:lnTo>
                  <a:lnTo>
                    <a:pt x="711078" y="760329"/>
                  </a:lnTo>
                  <a:lnTo>
                    <a:pt x="714524" y="759026"/>
                  </a:lnTo>
                  <a:lnTo>
                    <a:pt x="717365" y="758136"/>
                  </a:lnTo>
                  <a:lnTo>
                    <a:pt x="720300" y="755691"/>
                  </a:lnTo>
                  <a:lnTo>
                    <a:pt x="723595" y="754594"/>
                  </a:lnTo>
                  <a:lnTo>
                    <a:pt x="727165" y="754044"/>
                  </a:lnTo>
                  <a:lnTo>
                    <a:pt x="732933" y="753771"/>
                  </a:lnTo>
                  <a:lnTo>
                    <a:pt x="738701" y="754867"/>
                  </a:lnTo>
                  <a:lnTo>
                    <a:pt x="744193" y="755144"/>
                  </a:lnTo>
                  <a:lnTo>
                    <a:pt x="750784" y="754318"/>
                  </a:lnTo>
                  <a:lnTo>
                    <a:pt x="755727" y="754867"/>
                  </a:lnTo>
                  <a:lnTo>
                    <a:pt x="760121" y="755421"/>
                  </a:lnTo>
                  <a:lnTo>
                    <a:pt x="762319" y="757337"/>
                  </a:lnTo>
                  <a:lnTo>
                    <a:pt x="767275" y="758552"/>
                  </a:lnTo>
                  <a:lnTo>
                    <a:pt x="768803" y="761432"/>
                  </a:lnTo>
                  <a:lnTo>
                    <a:pt x="771317" y="765505"/>
                  </a:lnTo>
                  <a:lnTo>
                    <a:pt x="773423" y="769133"/>
                  </a:lnTo>
                  <a:lnTo>
                    <a:pt x="775337" y="773698"/>
                  </a:lnTo>
                  <a:lnTo>
                    <a:pt x="777885" y="778546"/>
                  </a:lnTo>
                  <a:lnTo>
                    <a:pt x="779876" y="783109"/>
                  </a:lnTo>
                  <a:lnTo>
                    <a:pt x="781661" y="786517"/>
                  </a:lnTo>
                  <a:lnTo>
                    <a:pt x="785243" y="791863"/>
                  </a:lnTo>
                  <a:lnTo>
                    <a:pt x="785766" y="792960"/>
                  </a:lnTo>
                  <a:lnTo>
                    <a:pt x="786873" y="795280"/>
                  </a:lnTo>
                  <a:lnTo>
                    <a:pt x="788290" y="800949"/>
                  </a:lnTo>
                  <a:lnTo>
                    <a:pt x="789203" y="804005"/>
                  </a:lnTo>
                  <a:lnTo>
                    <a:pt x="789768" y="806229"/>
                  </a:lnTo>
                  <a:lnTo>
                    <a:pt x="791493" y="808632"/>
                  </a:lnTo>
                  <a:lnTo>
                    <a:pt x="792353" y="812763"/>
                  </a:lnTo>
                  <a:lnTo>
                    <a:pt x="792870" y="815344"/>
                  </a:lnTo>
                  <a:lnTo>
                    <a:pt x="793214" y="818270"/>
                  </a:lnTo>
                  <a:lnTo>
                    <a:pt x="793214" y="821025"/>
                  </a:lnTo>
                  <a:lnTo>
                    <a:pt x="793215" y="824123"/>
                  </a:lnTo>
                  <a:lnTo>
                    <a:pt x="793731" y="827051"/>
                  </a:lnTo>
                  <a:lnTo>
                    <a:pt x="794592" y="829804"/>
                  </a:lnTo>
                  <a:lnTo>
                    <a:pt x="795624" y="831700"/>
                  </a:lnTo>
                  <a:lnTo>
                    <a:pt x="795624" y="833419"/>
                  </a:lnTo>
                  <a:lnTo>
                    <a:pt x="793903" y="835830"/>
                  </a:lnTo>
                  <a:lnTo>
                    <a:pt x="792181" y="838756"/>
                  </a:lnTo>
                  <a:lnTo>
                    <a:pt x="790977" y="841685"/>
                  </a:lnTo>
                  <a:lnTo>
                    <a:pt x="789600" y="844093"/>
                  </a:lnTo>
                  <a:lnTo>
                    <a:pt x="787706" y="846159"/>
                  </a:lnTo>
                  <a:lnTo>
                    <a:pt x="786672" y="848571"/>
                  </a:lnTo>
                  <a:lnTo>
                    <a:pt x="787362" y="851496"/>
                  </a:lnTo>
                  <a:lnTo>
                    <a:pt x="787706" y="854078"/>
                  </a:lnTo>
                  <a:lnTo>
                    <a:pt x="787878" y="856317"/>
                  </a:lnTo>
                  <a:lnTo>
                    <a:pt x="788050" y="859931"/>
                  </a:lnTo>
                  <a:lnTo>
                    <a:pt x="790585" y="864208"/>
                  </a:lnTo>
                  <a:lnTo>
                    <a:pt x="791461" y="868583"/>
                  </a:lnTo>
                  <a:lnTo>
                    <a:pt x="791285" y="871730"/>
                  </a:lnTo>
                  <a:lnTo>
                    <a:pt x="787017" y="875424"/>
                  </a:lnTo>
                  <a:lnTo>
                    <a:pt x="785467" y="878006"/>
                  </a:lnTo>
                  <a:lnTo>
                    <a:pt x="784435" y="881277"/>
                  </a:lnTo>
                  <a:lnTo>
                    <a:pt x="784090" y="884549"/>
                  </a:lnTo>
                  <a:lnTo>
                    <a:pt x="784779" y="887131"/>
                  </a:lnTo>
                  <a:lnTo>
                    <a:pt x="786156" y="889197"/>
                  </a:lnTo>
                  <a:lnTo>
                    <a:pt x="787534" y="892122"/>
                  </a:lnTo>
                  <a:lnTo>
                    <a:pt x="788566" y="894877"/>
                  </a:lnTo>
                  <a:lnTo>
                    <a:pt x="792423" y="901366"/>
                  </a:lnTo>
                  <a:lnTo>
                    <a:pt x="793415" y="906979"/>
                  </a:lnTo>
                  <a:lnTo>
                    <a:pt x="794101" y="917426"/>
                  </a:lnTo>
                  <a:lnTo>
                    <a:pt x="795048" y="921214"/>
                  </a:lnTo>
                  <a:lnTo>
                    <a:pt x="795806" y="924625"/>
                  </a:lnTo>
                  <a:lnTo>
                    <a:pt x="795427" y="928790"/>
                  </a:lnTo>
                  <a:lnTo>
                    <a:pt x="795238" y="931062"/>
                  </a:lnTo>
                  <a:lnTo>
                    <a:pt x="794480" y="934664"/>
                  </a:lnTo>
                  <a:lnTo>
                    <a:pt x="793912" y="936937"/>
                  </a:lnTo>
                  <a:lnTo>
                    <a:pt x="793533" y="939777"/>
                  </a:lnTo>
                  <a:lnTo>
                    <a:pt x="793343" y="943188"/>
                  </a:lnTo>
                  <a:lnTo>
                    <a:pt x="793533" y="948492"/>
                  </a:lnTo>
                  <a:lnTo>
                    <a:pt x="793912" y="950576"/>
                  </a:lnTo>
                  <a:lnTo>
                    <a:pt x="794859" y="953984"/>
                  </a:lnTo>
                  <a:lnTo>
                    <a:pt x="796943" y="959291"/>
                  </a:lnTo>
                  <a:lnTo>
                    <a:pt x="800353" y="962699"/>
                  </a:lnTo>
                  <a:lnTo>
                    <a:pt x="805306" y="964929"/>
                  </a:lnTo>
                  <a:lnTo>
                    <a:pt x="808536" y="965533"/>
                  </a:lnTo>
                  <a:lnTo>
                    <a:pt x="812373" y="967350"/>
                  </a:lnTo>
                  <a:lnTo>
                    <a:pt x="814594" y="969774"/>
                  </a:lnTo>
                  <a:lnTo>
                    <a:pt x="817017" y="973407"/>
                  </a:lnTo>
                  <a:lnTo>
                    <a:pt x="818834" y="977447"/>
                  </a:lnTo>
                  <a:lnTo>
                    <a:pt x="820853" y="981889"/>
                  </a:lnTo>
                  <a:lnTo>
                    <a:pt x="823276" y="984313"/>
                  </a:lnTo>
                  <a:lnTo>
                    <a:pt x="825497" y="986734"/>
                  </a:lnTo>
                  <a:lnTo>
                    <a:pt x="827516" y="992994"/>
                  </a:lnTo>
                  <a:lnTo>
                    <a:pt x="827920" y="999859"/>
                  </a:lnTo>
                  <a:lnTo>
                    <a:pt x="826103" y="1003088"/>
                  </a:lnTo>
                  <a:lnTo>
                    <a:pt x="823478" y="1006321"/>
                  </a:lnTo>
                  <a:lnTo>
                    <a:pt x="823881" y="1007934"/>
                  </a:lnTo>
                  <a:lnTo>
                    <a:pt x="825497" y="1010157"/>
                  </a:lnTo>
                  <a:lnTo>
                    <a:pt x="828526" y="1010962"/>
                  </a:lnTo>
                  <a:lnTo>
                    <a:pt x="830141" y="1014598"/>
                  </a:lnTo>
                  <a:lnTo>
                    <a:pt x="831555" y="1019443"/>
                  </a:lnTo>
                  <a:lnTo>
                    <a:pt x="832766" y="1025300"/>
                  </a:lnTo>
                  <a:lnTo>
                    <a:pt x="834583" y="1030346"/>
                  </a:lnTo>
                  <a:lnTo>
                    <a:pt x="838015" y="1033174"/>
                  </a:lnTo>
                  <a:lnTo>
                    <a:pt x="839833" y="1037211"/>
                  </a:lnTo>
                  <a:lnTo>
                    <a:pt x="840842" y="1040643"/>
                  </a:lnTo>
                  <a:lnTo>
                    <a:pt x="841246" y="1043875"/>
                  </a:lnTo>
                  <a:lnTo>
                    <a:pt x="841044" y="1049124"/>
                  </a:lnTo>
                  <a:lnTo>
                    <a:pt x="840842" y="1051548"/>
                  </a:lnTo>
                  <a:lnTo>
                    <a:pt x="841246" y="1053969"/>
                  </a:lnTo>
                  <a:lnTo>
                    <a:pt x="843063" y="1056193"/>
                  </a:lnTo>
                  <a:lnTo>
                    <a:pt x="844275" y="1058413"/>
                  </a:lnTo>
                  <a:lnTo>
                    <a:pt x="845284" y="1062250"/>
                  </a:lnTo>
                  <a:lnTo>
                    <a:pt x="847304" y="1065075"/>
                  </a:lnTo>
                  <a:lnTo>
                    <a:pt x="848919" y="1068104"/>
                  </a:lnTo>
                  <a:lnTo>
                    <a:pt x="851947" y="1070932"/>
                  </a:lnTo>
                  <a:lnTo>
                    <a:pt x="848852" y="1082557"/>
                  </a:lnTo>
                  <a:lnTo>
                    <a:pt x="849207" y="1091071"/>
                  </a:lnTo>
                  <a:lnTo>
                    <a:pt x="849359" y="1099203"/>
                  </a:lnTo>
                  <a:lnTo>
                    <a:pt x="846578" y="1099219"/>
                  </a:lnTo>
                  <a:lnTo>
                    <a:pt x="843545" y="1099267"/>
                  </a:lnTo>
                  <a:lnTo>
                    <a:pt x="841673" y="1099188"/>
                  </a:lnTo>
                  <a:lnTo>
                    <a:pt x="837302" y="1098906"/>
                  </a:lnTo>
                  <a:lnTo>
                    <a:pt x="833694" y="1098280"/>
                  </a:lnTo>
                  <a:lnTo>
                    <a:pt x="831390" y="1097213"/>
                  </a:lnTo>
                  <a:lnTo>
                    <a:pt x="827255" y="1096998"/>
                  </a:lnTo>
                  <a:lnTo>
                    <a:pt x="823104" y="1096393"/>
                  </a:lnTo>
                  <a:lnTo>
                    <a:pt x="818837" y="1094944"/>
                  </a:lnTo>
                  <a:lnTo>
                    <a:pt x="813914" y="1092748"/>
                  </a:lnTo>
                  <a:lnTo>
                    <a:pt x="808106" y="1089893"/>
                  </a:lnTo>
                  <a:lnTo>
                    <a:pt x="805265" y="1089003"/>
                  </a:lnTo>
                  <a:lnTo>
                    <a:pt x="802133" y="1086812"/>
                  </a:lnTo>
                  <a:lnTo>
                    <a:pt x="799592" y="1085680"/>
                  </a:lnTo>
                  <a:lnTo>
                    <a:pt x="796487" y="1084103"/>
                  </a:lnTo>
                  <a:lnTo>
                    <a:pt x="794491" y="1082948"/>
                  </a:lnTo>
                  <a:lnTo>
                    <a:pt x="791426" y="1082301"/>
                  </a:lnTo>
                  <a:lnTo>
                    <a:pt x="788359" y="1081576"/>
                  </a:lnTo>
                  <a:lnTo>
                    <a:pt x="784792" y="1081876"/>
                  </a:lnTo>
                  <a:lnTo>
                    <a:pt x="782435" y="1083137"/>
                  </a:lnTo>
                  <a:lnTo>
                    <a:pt x="780212" y="1083924"/>
                  </a:lnTo>
                  <a:lnTo>
                    <a:pt x="778692" y="1084759"/>
                  </a:lnTo>
                  <a:lnTo>
                    <a:pt x="776463" y="1087174"/>
                  </a:lnTo>
                  <a:lnTo>
                    <a:pt x="775177" y="1088001"/>
                  </a:lnTo>
                  <a:lnTo>
                    <a:pt x="771593" y="1089698"/>
                  </a:lnTo>
                  <a:lnTo>
                    <a:pt x="767763" y="1091093"/>
                  </a:lnTo>
                  <a:lnTo>
                    <a:pt x="762824" y="1092071"/>
                  </a:lnTo>
                  <a:lnTo>
                    <a:pt x="756035" y="1091655"/>
                  </a:lnTo>
                  <a:lnTo>
                    <a:pt x="751968" y="1091205"/>
                  </a:lnTo>
                  <a:lnTo>
                    <a:pt x="746630" y="1090184"/>
                  </a:lnTo>
                  <a:lnTo>
                    <a:pt x="740628" y="1085279"/>
                  </a:lnTo>
                  <a:lnTo>
                    <a:pt x="740075" y="1078647"/>
                  </a:lnTo>
                  <a:lnTo>
                    <a:pt x="738049" y="1072754"/>
                  </a:lnTo>
                  <a:lnTo>
                    <a:pt x="736944" y="1068517"/>
                  </a:lnTo>
                  <a:lnTo>
                    <a:pt x="725893" y="1062071"/>
                  </a:lnTo>
                  <a:lnTo>
                    <a:pt x="715212" y="1058389"/>
                  </a:lnTo>
                  <a:lnTo>
                    <a:pt x="709050" y="1054568"/>
                  </a:lnTo>
                  <a:lnTo>
                    <a:pt x="706003" y="1052679"/>
                  </a:lnTo>
                  <a:lnTo>
                    <a:pt x="699925" y="1056731"/>
                  </a:lnTo>
                  <a:lnTo>
                    <a:pt x="693479" y="1058571"/>
                  </a:lnTo>
                  <a:lnTo>
                    <a:pt x="685744" y="1060598"/>
                  </a:lnTo>
                  <a:lnTo>
                    <a:pt x="679850" y="1062439"/>
                  </a:lnTo>
                  <a:lnTo>
                    <a:pt x="674325" y="1066676"/>
                  </a:lnTo>
                  <a:lnTo>
                    <a:pt x="669526" y="1069033"/>
                  </a:lnTo>
                  <a:lnTo>
                    <a:pt x="664605" y="1070263"/>
                  </a:lnTo>
                  <a:lnTo>
                    <a:pt x="659829" y="1072174"/>
                  </a:lnTo>
                  <a:lnTo>
                    <a:pt x="655320" y="1075843"/>
                  </a:lnTo>
                  <a:lnTo>
                    <a:pt x="653055" y="1077408"/>
                  </a:lnTo>
                  <a:lnTo>
                    <a:pt x="648995" y="1080670"/>
                  </a:lnTo>
                  <a:lnTo>
                    <a:pt x="643521" y="1085385"/>
                  </a:lnTo>
                  <a:lnTo>
                    <a:pt x="639651" y="1089416"/>
                  </a:lnTo>
                  <a:lnTo>
                    <a:pt x="635139" y="1093007"/>
                  </a:lnTo>
                  <a:lnTo>
                    <a:pt x="633124" y="1094947"/>
                  </a:lnTo>
                  <a:lnTo>
                    <a:pt x="628571" y="1097612"/>
                  </a:lnTo>
                  <a:lnTo>
                    <a:pt x="610585" y="1104546"/>
                  </a:lnTo>
                  <a:lnTo>
                    <a:pt x="606434" y="1105722"/>
                  </a:lnTo>
                  <a:lnTo>
                    <a:pt x="597554" y="1107329"/>
                  </a:lnTo>
                  <a:lnTo>
                    <a:pt x="593284" y="1107581"/>
                  </a:lnTo>
                  <a:lnTo>
                    <a:pt x="589183" y="1106357"/>
                  </a:lnTo>
                  <a:lnTo>
                    <a:pt x="581642" y="1104811"/>
                  </a:lnTo>
                  <a:lnTo>
                    <a:pt x="578075" y="1103334"/>
                  </a:lnTo>
                  <a:lnTo>
                    <a:pt x="571724" y="1102280"/>
                  </a:lnTo>
                  <a:lnTo>
                    <a:pt x="559802" y="1100218"/>
                  </a:lnTo>
                  <a:lnTo>
                    <a:pt x="550239" y="1098678"/>
                  </a:lnTo>
                  <a:lnTo>
                    <a:pt x="540739" y="1098605"/>
                  </a:lnTo>
                  <a:lnTo>
                    <a:pt x="536679" y="1098307"/>
                  </a:lnTo>
                  <a:lnTo>
                    <a:pt x="531457" y="1098137"/>
                  </a:lnTo>
                  <a:lnTo>
                    <a:pt x="528953" y="1097855"/>
                  </a:lnTo>
                  <a:lnTo>
                    <a:pt x="526926" y="1097782"/>
                  </a:lnTo>
                  <a:lnTo>
                    <a:pt x="522488" y="1097733"/>
                  </a:lnTo>
                  <a:lnTo>
                    <a:pt x="519211" y="1097560"/>
                  </a:lnTo>
                  <a:lnTo>
                    <a:pt x="516711" y="1097353"/>
                  </a:lnTo>
                  <a:lnTo>
                    <a:pt x="508611" y="1099003"/>
                  </a:lnTo>
                  <a:lnTo>
                    <a:pt x="504940" y="1100470"/>
                  </a:lnTo>
                  <a:lnTo>
                    <a:pt x="500191" y="1102213"/>
                  </a:lnTo>
                  <a:lnTo>
                    <a:pt x="495094" y="1104899"/>
                  </a:lnTo>
                  <a:lnTo>
                    <a:pt x="492769" y="1106047"/>
                  </a:lnTo>
                  <a:lnTo>
                    <a:pt x="492354" y="1106251"/>
                  </a:lnTo>
                  <a:lnTo>
                    <a:pt x="489609" y="1107602"/>
                  </a:lnTo>
                  <a:lnTo>
                    <a:pt x="485094" y="1109337"/>
                  </a:lnTo>
                  <a:lnTo>
                    <a:pt x="481352" y="1110962"/>
                  </a:lnTo>
                  <a:lnTo>
                    <a:pt x="474650" y="1114334"/>
                  </a:lnTo>
                  <a:lnTo>
                    <a:pt x="469307" y="1116721"/>
                  </a:lnTo>
                  <a:lnTo>
                    <a:pt x="465737" y="1118726"/>
                  </a:lnTo>
                  <a:lnTo>
                    <a:pt x="453826" y="1127499"/>
                  </a:lnTo>
                  <a:lnTo>
                    <a:pt x="451385" y="1130388"/>
                  </a:lnTo>
                  <a:lnTo>
                    <a:pt x="448909" y="1132502"/>
                  </a:lnTo>
                  <a:lnTo>
                    <a:pt x="444644" y="1136391"/>
                  </a:lnTo>
                  <a:lnTo>
                    <a:pt x="440744" y="1139726"/>
                  </a:lnTo>
                  <a:lnTo>
                    <a:pt x="438484" y="1141445"/>
                  </a:lnTo>
                  <a:lnTo>
                    <a:pt x="435496" y="1144276"/>
                  </a:lnTo>
                  <a:lnTo>
                    <a:pt x="432261" y="1146810"/>
                  </a:lnTo>
                  <a:lnTo>
                    <a:pt x="423844" y="1151877"/>
                  </a:lnTo>
                  <a:lnTo>
                    <a:pt x="420926" y="1152772"/>
                  </a:lnTo>
                  <a:lnTo>
                    <a:pt x="418258" y="1154043"/>
                  </a:lnTo>
                  <a:lnTo>
                    <a:pt x="414229" y="1156221"/>
                  </a:lnTo>
                  <a:lnTo>
                    <a:pt x="409733" y="1158420"/>
                  </a:lnTo>
                  <a:lnTo>
                    <a:pt x="407538" y="1159826"/>
                  </a:lnTo>
                  <a:lnTo>
                    <a:pt x="403384" y="1162706"/>
                  </a:lnTo>
                  <a:lnTo>
                    <a:pt x="398666" y="1165145"/>
                  </a:lnTo>
                  <a:lnTo>
                    <a:pt x="394079" y="1167038"/>
                  </a:lnTo>
                  <a:lnTo>
                    <a:pt x="391644" y="1168299"/>
                  </a:lnTo>
                  <a:lnTo>
                    <a:pt x="388010" y="1168836"/>
                  </a:lnTo>
                  <a:lnTo>
                    <a:pt x="383922" y="1169702"/>
                  </a:lnTo>
                  <a:lnTo>
                    <a:pt x="380832" y="1170215"/>
                  </a:lnTo>
                  <a:lnTo>
                    <a:pt x="378140" y="1170944"/>
                  </a:lnTo>
                  <a:lnTo>
                    <a:pt x="373742" y="1173602"/>
                  </a:lnTo>
                  <a:lnTo>
                    <a:pt x="370419" y="1175907"/>
                  </a:lnTo>
                  <a:lnTo>
                    <a:pt x="367596" y="1178963"/>
                  </a:lnTo>
                  <a:lnTo>
                    <a:pt x="362814" y="1181715"/>
                  </a:lnTo>
                  <a:lnTo>
                    <a:pt x="359605" y="1183086"/>
                  </a:lnTo>
                  <a:lnTo>
                    <a:pt x="351547" y="1187445"/>
                  </a:lnTo>
                  <a:lnTo>
                    <a:pt x="345923" y="1188760"/>
                  </a:lnTo>
                  <a:lnTo>
                    <a:pt x="340173" y="1188997"/>
                  </a:lnTo>
                  <a:lnTo>
                    <a:pt x="338819" y="1188280"/>
                  </a:lnTo>
                  <a:lnTo>
                    <a:pt x="333782" y="1187017"/>
                  </a:lnTo>
                  <a:lnTo>
                    <a:pt x="331505" y="1186570"/>
                  </a:lnTo>
                  <a:lnTo>
                    <a:pt x="327917" y="1186406"/>
                  </a:lnTo>
                  <a:lnTo>
                    <a:pt x="323874" y="1186497"/>
                  </a:lnTo>
                  <a:lnTo>
                    <a:pt x="313148" y="1186861"/>
                  </a:lnTo>
                  <a:lnTo>
                    <a:pt x="306582" y="1187986"/>
                  </a:lnTo>
                  <a:lnTo>
                    <a:pt x="289764" y="1191388"/>
                  </a:lnTo>
                  <a:lnTo>
                    <a:pt x="285660" y="1191864"/>
                  </a:lnTo>
                  <a:lnTo>
                    <a:pt x="280877" y="1192836"/>
                  </a:lnTo>
                  <a:lnTo>
                    <a:pt x="276672" y="1194559"/>
                  </a:lnTo>
                  <a:lnTo>
                    <a:pt x="272395" y="1194657"/>
                  </a:lnTo>
                  <a:lnTo>
                    <a:pt x="268059" y="1195145"/>
                  </a:lnTo>
                  <a:lnTo>
                    <a:pt x="263670" y="1196257"/>
                  </a:lnTo>
                  <a:lnTo>
                    <a:pt x="260780" y="1199550"/>
                  </a:lnTo>
                  <a:lnTo>
                    <a:pt x="256633" y="1204365"/>
                  </a:lnTo>
                  <a:lnTo>
                    <a:pt x="253014" y="1208769"/>
                  </a:lnTo>
                  <a:lnTo>
                    <a:pt x="250165" y="1212989"/>
                  </a:lnTo>
                  <a:lnTo>
                    <a:pt x="248260" y="1215698"/>
                  </a:lnTo>
                  <a:lnTo>
                    <a:pt x="244774" y="1219507"/>
                  </a:lnTo>
                  <a:lnTo>
                    <a:pt x="244828" y="1217311"/>
                  </a:lnTo>
                  <a:lnTo>
                    <a:pt x="244602" y="1215695"/>
                  </a:lnTo>
                  <a:lnTo>
                    <a:pt x="244054" y="1213861"/>
                  </a:lnTo>
                  <a:lnTo>
                    <a:pt x="243013" y="1211427"/>
                  </a:lnTo>
                  <a:lnTo>
                    <a:pt x="241288" y="1207627"/>
                  </a:lnTo>
                  <a:lnTo>
                    <a:pt x="239085" y="1205319"/>
                  </a:lnTo>
                  <a:lnTo>
                    <a:pt x="237648" y="1202749"/>
                  </a:lnTo>
                  <a:lnTo>
                    <a:pt x="235917" y="1198794"/>
                  </a:lnTo>
                  <a:lnTo>
                    <a:pt x="233940" y="1196321"/>
                  </a:lnTo>
                  <a:lnTo>
                    <a:pt x="233049" y="1193727"/>
                  </a:lnTo>
                  <a:lnTo>
                    <a:pt x="230368" y="1189426"/>
                  </a:lnTo>
                  <a:lnTo>
                    <a:pt x="228296" y="1186570"/>
                  </a:lnTo>
                  <a:lnTo>
                    <a:pt x="227190" y="1182670"/>
                  </a:lnTo>
                  <a:lnTo>
                    <a:pt x="226544" y="1180373"/>
                  </a:lnTo>
                  <a:lnTo>
                    <a:pt x="222890" y="1173405"/>
                  </a:lnTo>
                  <a:lnTo>
                    <a:pt x="220305" y="1169486"/>
                  </a:lnTo>
                  <a:lnTo>
                    <a:pt x="218688" y="1164601"/>
                  </a:lnTo>
                  <a:lnTo>
                    <a:pt x="215905" y="1163247"/>
                  </a:lnTo>
                  <a:lnTo>
                    <a:pt x="214725" y="1162985"/>
                  </a:lnTo>
                  <a:lnTo>
                    <a:pt x="212053" y="1162399"/>
                  </a:lnTo>
                  <a:lnTo>
                    <a:pt x="209773" y="1161873"/>
                  </a:lnTo>
                  <a:lnTo>
                    <a:pt x="205087" y="1161524"/>
                  </a:lnTo>
                  <a:lnTo>
                    <a:pt x="203824" y="1161111"/>
                  </a:lnTo>
                  <a:lnTo>
                    <a:pt x="200824" y="1160151"/>
                  </a:lnTo>
                  <a:lnTo>
                    <a:pt x="199060" y="1158987"/>
                  </a:lnTo>
                  <a:lnTo>
                    <a:pt x="196567" y="1157156"/>
                  </a:lnTo>
                  <a:lnTo>
                    <a:pt x="193431" y="1154884"/>
                  </a:lnTo>
                  <a:lnTo>
                    <a:pt x="189606" y="1151096"/>
                  </a:lnTo>
                  <a:lnTo>
                    <a:pt x="186721" y="1149203"/>
                  </a:lnTo>
                  <a:lnTo>
                    <a:pt x="183142" y="1145713"/>
                  </a:lnTo>
                  <a:lnTo>
                    <a:pt x="180725" y="1142099"/>
                  </a:lnTo>
                  <a:lnTo>
                    <a:pt x="178056" y="1139808"/>
                  </a:lnTo>
                  <a:lnTo>
                    <a:pt x="174251" y="1134705"/>
                  </a:lnTo>
                  <a:lnTo>
                    <a:pt x="171172" y="1130188"/>
                  </a:lnTo>
                  <a:lnTo>
                    <a:pt x="168674" y="1126497"/>
                  </a:lnTo>
                  <a:lnTo>
                    <a:pt x="168007" y="1120178"/>
                  </a:lnTo>
                  <a:lnTo>
                    <a:pt x="167137" y="1118125"/>
                  </a:lnTo>
                  <a:lnTo>
                    <a:pt x="164619" y="1112192"/>
                  </a:lnTo>
                  <a:lnTo>
                    <a:pt x="164533" y="1106700"/>
                  </a:lnTo>
                  <a:lnTo>
                    <a:pt x="164386" y="1103380"/>
                  </a:lnTo>
                  <a:lnTo>
                    <a:pt x="165115" y="1100485"/>
                  </a:lnTo>
                  <a:lnTo>
                    <a:pt x="165965" y="1096812"/>
                  </a:lnTo>
                  <a:lnTo>
                    <a:pt x="168362" y="1092921"/>
                  </a:lnTo>
                  <a:lnTo>
                    <a:pt x="168663" y="1092350"/>
                  </a:lnTo>
                  <a:lnTo>
                    <a:pt x="170445" y="1088966"/>
                  </a:lnTo>
                  <a:lnTo>
                    <a:pt x="174044" y="1084097"/>
                  </a:lnTo>
                  <a:lnTo>
                    <a:pt x="177468" y="1078768"/>
                  </a:lnTo>
                  <a:lnTo>
                    <a:pt x="183781" y="1068371"/>
                  </a:lnTo>
                  <a:lnTo>
                    <a:pt x="187495" y="1062565"/>
                  </a:lnTo>
                  <a:lnTo>
                    <a:pt x="188899" y="1059102"/>
                  </a:lnTo>
                  <a:lnTo>
                    <a:pt x="193004" y="1053361"/>
                  </a:lnTo>
                  <a:lnTo>
                    <a:pt x="194943" y="1049644"/>
                  </a:lnTo>
                  <a:lnTo>
                    <a:pt x="197058" y="1041123"/>
                  </a:lnTo>
                  <a:lnTo>
                    <a:pt x="199215" y="1037086"/>
                  </a:lnTo>
                  <a:lnTo>
                    <a:pt x="199919" y="1033650"/>
                  </a:lnTo>
                  <a:lnTo>
                    <a:pt x="201394" y="1028249"/>
                  </a:lnTo>
                  <a:lnTo>
                    <a:pt x="202642" y="1024792"/>
                  </a:lnTo>
                  <a:lnTo>
                    <a:pt x="203707" y="1017165"/>
                  </a:lnTo>
                  <a:lnTo>
                    <a:pt x="203131" y="1011150"/>
                  </a:lnTo>
                  <a:lnTo>
                    <a:pt x="202511" y="1005913"/>
                  </a:lnTo>
                  <a:lnTo>
                    <a:pt x="200983" y="1001256"/>
                  </a:lnTo>
                  <a:lnTo>
                    <a:pt x="199161" y="996998"/>
                  </a:lnTo>
                  <a:lnTo>
                    <a:pt x="197112" y="992903"/>
                  </a:lnTo>
                  <a:lnTo>
                    <a:pt x="194855" y="991138"/>
                  </a:lnTo>
                  <a:lnTo>
                    <a:pt x="192481" y="984969"/>
                  </a:lnTo>
                  <a:lnTo>
                    <a:pt x="191500" y="980363"/>
                  </a:lnTo>
                  <a:lnTo>
                    <a:pt x="190583" y="975448"/>
                  </a:lnTo>
                  <a:lnTo>
                    <a:pt x="190155" y="967495"/>
                  </a:lnTo>
                  <a:lnTo>
                    <a:pt x="189623" y="964266"/>
                  </a:lnTo>
                  <a:lnTo>
                    <a:pt x="187865" y="959695"/>
                  </a:lnTo>
                  <a:lnTo>
                    <a:pt x="186127" y="953808"/>
                  </a:lnTo>
                  <a:lnTo>
                    <a:pt x="185173" y="949823"/>
                  </a:lnTo>
                  <a:lnTo>
                    <a:pt x="183841" y="946086"/>
                  </a:lnTo>
                  <a:lnTo>
                    <a:pt x="182566" y="941882"/>
                  </a:lnTo>
                  <a:lnTo>
                    <a:pt x="180879" y="938933"/>
                  </a:lnTo>
                  <a:lnTo>
                    <a:pt x="179821" y="936113"/>
                  </a:lnTo>
                  <a:lnTo>
                    <a:pt x="178549" y="931985"/>
                  </a:lnTo>
                  <a:lnTo>
                    <a:pt x="178720" y="928805"/>
                  </a:lnTo>
                  <a:lnTo>
                    <a:pt x="179090" y="923063"/>
                  </a:lnTo>
                  <a:lnTo>
                    <a:pt x="180318" y="919142"/>
                  </a:lnTo>
                  <a:lnTo>
                    <a:pt x="181593" y="912745"/>
                  </a:lnTo>
                  <a:lnTo>
                    <a:pt x="183655" y="908325"/>
                  </a:lnTo>
                  <a:lnTo>
                    <a:pt x="185934" y="903510"/>
                  </a:lnTo>
                  <a:lnTo>
                    <a:pt x="188935" y="897425"/>
                  </a:lnTo>
                  <a:lnTo>
                    <a:pt x="193019" y="887662"/>
                  </a:lnTo>
                  <a:lnTo>
                    <a:pt x="193321" y="882155"/>
                  </a:lnTo>
                  <a:lnTo>
                    <a:pt x="192357" y="877936"/>
                  </a:lnTo>
                  <a:lnTo>
                    <a:pt x="189633" y="872632"/>
                  </a:lnTo>
                  <a:lnTo>
                    <a:pt x="186314" y="869749"/>
                  </a:lnTo>
                  <a:lnTo>
                    <a:pt x="182960" y="867799"/>
                  </a:lnTo>
                  <a:lnTo>
                    <a:pt x="180446" y="867283"/>
                  </a:lnTo>
                  <a:lnTo>
                    <a:pt x="173193" y="865183"/>
                  </a:lnTo>
                  <a:lnTo>
                    <a:pt x="169200" y="864652"/>
                  </a:lnTo>
                  <a:lnTo>
                    <a:pt x="165858" y="863008"/>
                  </a:lnTo>
                  <a:lnTo>
                    <a:pt x="161610" y="858464"/>
                  </a:lnTo>
                  <a:lnTo>
                    <a:pt x="156220" y="850946"/>
                  </a:lnTo>
                  <a:lnTo>
                    <a:pt x="151888" y="846250"/>
                  </a:lnTo>
                  <a:lnTo>
                    <a:pt x="148509" y="841979"/>
                  </a:lnTo>
                  <a:lnTo>
                    <a:pt x="143527" y="836690"/>
                  </a:lnTo>
                  <a:lnTo>
                    <a:pt x="139746" y="832125"/>
                  </a:lnTo>
                  <a:lnTo>
                    <a:pt x="136045" y="825851"/>
                  </a:lnTo>
                  <a:lnTo>
                    <a:pt x="134493" y="822434"/>
                  </a:lnTo>
                  <a:lnTo>
                    <a:pt x="134631" y="818482"/>
                  </a:lnTo>
                  <a:lnTo>
                    <a:pt x="134937" y="816611"/>
                  </a:lnTo>
                  <a:lnTo>
                    <a:pt x="135562" y="814883"/>
                  </a:lnTo>
                  <a:lnTo>
                    <a:pt x="136888" y="813203"/>
                  </a:lnTo>
                  <a:lnTo>
                    <a:pt x="144921" y="805596"/>
                  </a:lnTo>
                  <a:lnTo>
                    <a:pt x="153424" y="796210"/>
                  </a:lnTo>
                  <a:lnTo>
                    <a:pt x="156612" y="793729"/>
                  </a:lnTo>
                  <a:lnTo>
                    <a:pt x="158738" y="790894"/>
                  </a:lnTo>
                  <a:lnTo>
                    <a:pt x="159446" y="787528"/>
                  </a:lnTo>
                  <a:lnTo>
                    <a:pt x="159978" y="785226"/>
                  </a:lnTo>
                  <a:lnTo>
                    <a:pt x="161572" y="783455"/>
                  </a:lnTo>
                  <a:lnTo>
                    <a:pt x="163698" y="782036"/>
                  </a:lnTo>
                  <a:lnTo>
                    <a:pt x="166340" y="780332"/>
                  </a:lnTo>
                  <a:lnTo>
                    <a:pt x="166355" y="776547"/>
                  </a:lnTo>
                  <a:lnTo>
                    <a:pt x="166532" y="773358"/>
                  </a:lnTo>
                  <a:lnTo>
                    <a:pt x="166886" y="770347"/>
                  </a:lnTo>
                  <a:lnTo>
                    <a:pt x="167156" y="767066"/>
                  </a:lnTo>
                  <a:lnTo>
                    <a:pt x="165666" y="763257"/>
                  </a:lnTo>
                  <a:lnTo>
                    <a:pt x="163310" y="761034"/>
                  </a:lnTo>
                  <a:lnTo>
                    <a:pt x="160658" y="759129"/>
                  </a:lnTo>
                  <a:lnTo>
                    <a:pt x="157729" y="758011"/>
                  </a:lnTo>
                  <a:lnTo>
                    <a:pt x="154195" y="757307"/>
                  </a:lnTo>
                  <a:lnTo>
                    <a:pt x="150844" y="755432"/>
                  </a:lnTo>
                  <a:lnTo>
                    <a:pt x="148364" y="753911"/>
                  </a:lnTo>
                  <a:lnTo>
                    <a:pt x="144866" y="750493"/>
                  </a:lnTo>
                  <a:lnTo>
                    <a:pt x="136647" y="746383"/>
                  </a:lnTo>
                  <a:lnTo>
                    <a:pt x="130114" y="740317"/>
                  </a:lnTo>
                  <a:lnTo>
                    <a:pt x="126381" y="734253"/>
                  </a:lnTo>
                  <a:lnTo>
                    <a:pt x="124048" y="729117"/>
                  </a:lnTo>
                  <a:lnTo>
                    <a:pt x="122647" y="722118"/>
                  </a:lnTo>
                  <a:lnTo>
                    <a:pt x="122648" y="715119"/>
                  </a:lnTo>
                  <a:lnTo>
                    <a:pt x="123115" y="711386"/>
                  </a:lnTo>
                  <a:lnTo>
                    <a:pt x="121248" y="705320"/>
                  </a:lnTo>
                  <a:lnTo>
                    <a:pt x="114295" y="701450"/>
                  </a:lnTo>
                  <a:lnTo>
                    <a:pt x="106448" y="699995"/>
                  </a:lnTo>
                  <a:lnTo>
                    <a:pt x="101559" y="698570"/>
                  </a:lnTo>
                  <a:lnTo>
                    <a:pt x="98640" y="697686"/>
                  </a:lnTo>
                  <a:lnTo>
                    <a:pt x="94705" y="696687"/>
                  </a:lnTo>
                  <a:lnTo>
                    <a:pt x="89150" y="694284"/>
                  </a:lnTo>
                  <a:lnTo>
                    <a:pt x="86299" y="693163"/>
                  </a:lnTo>
                  <a:lnTo>
                    <a:pt x="82262" y="691626"/>
                  </a:lnTo>
                  <a:lnTo>
                    <a:pt x="79504" y="689111"/>
                  </a:lnTo>
                  <a:lnTo>
                    <a:pt x="75801" y="686322"/>
                  </a:lnTo>
                  <a:lnTo>
                    <a:pt x="72250" y="683448"/>
                  </a:lnTo>
                  <a:lnTo>
                    <a:pt x="68715" y="679184"/>
                  </a:lnTo>
                  <a:lnTo>
                    <a:pt x="66142" y="673795"/>
                  </a:lnTo>
                  <a:lnTo>
                    <a:pt x="68113" y="668187"/>
                  </a:lnTo>
                  <a:lnTo>
                    <a:pt x="70070" y="664469"/>
                  </a:lnTo>
                  <a:lnTo>
                    <a:pt x="71831" y="660946"/>
                  </a:lnTo>
                  <a:lnTo>
                    <a:pt x="73788" y="656641"/>
                  </a:lnTo>
                  <a:lnTo>
                    <a:pt x="76667" y="649448"/>
                  </a:lnTo>
                  <a:lnTo>
                    <a:pt x="80497" y="646271"/>
                  </a:lnTo>
                  <a:lnTo>
                    <a:pt x="82859" y="641608"/>
                  </a:lnTo>
                  <a:lnTo>
                    <a:pt x="86566" y="633868"/>
                  </a:lnTo>
                  <a:lnTo>
                    <a:pt x="88902" y="630368"/>
                  </a:lnTo>
                  <a:lnTo>
                    <a:pt x="90468" y="628211"/>
                  </a:lnTo>
                  <a:lnTo>
                    <a:pt x="91104" y="627336"/>
                  </a:lnTo>
                  <a:lnTo>
                    <a:pt x="93896" y="623582"/>
                  </a:lnTo>
                  <a:lnTo>
                    <a:pt x="95756" y="619867"/>
                  </a:lnTo>
                  <a:lnTo>
                    <a:pt x="98129" y="615435"/>
                  </a:lnTo>
                  <a:lnTo>
                    <a:pt x="100155" y="611948"/>
                  </a:lnTo>
                  <a:lnTo>
                    <a:pt x="101951" y="608546"/>
                  </a:lnTo>
                  <a:lnTo>
                    <a:pt x="103207" y="605243"/>
                  </a:lnTo>
                  <a:lnTo>
                    <a:pt x="105387" y="599967"/>
                  </a:lnTo>
                  <a:lnTo>
                    <a:pt x="108032" y="589332"/>
                  </a:lnTo>
                  <a:lnTo>
                    <a:pt x="105676" y="583506"/>
                  </a:lnTo>
                  <a:lnTo>
                    <a:pt x="105513" y="582199"/>
                  </a:lnTo>
                  <a:lnTo>
                    <a:pt x="106818" y="581057"/>
                  </a:lnTo>
                  <a:lnTo>
                    <a:pt x="110080" y="577145"/>
                  </a:lnTo>
                  <a:lnTo>
                    <a:pt x="111548" y="575839"/>
                  </a:lnTo>
                  <a:lnTo>
                    <a:pt x="111385" y="573393"/>
                  </a:lnTo>
                  <a:lnTo>
                    <a:pt x="108123" y="570945"/>
                  </a:lnTo>
                  <a:lnTo>
                    <a:pt x="107110" y="570177"/>
                  </a:lnTo>
                  <a:lnTo>
                    <a:pt x="106008" y="568132"/>
                  </a:lnTo>
                  <a:lnTo>
                    <a:pt x="103814" y="566058"/>
                  </a:lnTo>
                  <a:lnTo>
                    <a:pt x="101213" y="563533"/>
                  </a:lnTo>
                  <a:lnTo>
                    <a:pt x="99902" y="562039"/>
                  </a:lnTo>
                  <a:lnTo>
                    <a:pt x="99221" y="558971"/>
                  </a:lnTo>
                  <a:lnTo>
                    <a:pt x="98055" y="555459"/>
                  </a:lnTo>
                  <a:lnTo>
                    <a:pt x="97770" y="552530"/>
                  </a:lnTo>
                  <a:lnTo>
                    <a:pt x="97036" y="550006"/>
                  </a:lnTo>
                  <a:lnTo>
                    <a:pt x="95411" y="546668"/>
                  </a:lnTo>
                  <a:lnTo>
                    <a:pt x="92549" y="545316"/>
                  </a:lnTo>
                  <a:lnTo>
                    <a:pt x="90312" y="545793"/>
                  </a:lnTo>
                  <a:lnTo>
                    <a:pt x="88695" y="546170"/>
                  </a:lnTo>
                  <a:lnTo>
                    <a:pt x="86323" y="545340"/>
                  </a:lnTo>
                  <a:lnTo>
                    <a:pt x="85887" y="544274"/>
                  </a:lnTo>
                  <a:lnTo>
                    <a:pt x="85397" y="541972"/>
                  </a:lnTo>
                  <a:lnTo>
                    <a:pt x="85268" y="540818"/>
                  </a:lnTo>
                  <a:lnTo>
                    <a:pt x="85338" y="538879"/>
                  </a:lnTo>
                  <a:lnTo>
                    <a:pt x="85814" y="537312"/>
                  </a:lnTo>
                  <a:lnTo>
                    <a:pt x="86833" y="535723"/>
                  </a:lnTo>
                  <a:lnTo>
                    <a:pt x="88228" y="533806"/>
                  </a:lnTo>
                  <a:lnTo>
                    <a:pt x="90460" y="531471"/>
                  </a:lnTo>
                  <a:lnTo>
                    <a:pt x="92094" y="529700"/>
                  </a:lnTo>
                  <a:lnTo>
                    <a:pt x="95401" y="527561"/>
                  </a:lnTo>
                  <a:lnTo>
                    <a:pt x="98174" y="525605"/>
                  </a:lnTo>
                  <a:lnTo>
                    <a:pt x="99642" y="523649"/>
                  </a:lnTo>
                  <a:lnTo>
                    <a:pt x="99009" y="520593"/>
                  </a:lnTo>
                  <a:lnTo>
                    <a:pt x="99103" y="517415"/>
                  </a:lnTo>
                  <a:lnTo>
                    <a:pt x="99153" y="515167"/>
                  </a:lnTo>
                  <a:lnTo>
                    <a:pt x="98500" y="512066"/>
                  </a:lnTo>
                  <a:lnTo>
                    <a:pt x="97358" y="510110"/>
                  </a:lnTo>
                  <a:lnTo>
                    <a:pt x="96543" y="506686"/>
                  </a:lnTo>
                  <a:lnTo>
                    <a:pt x="96217" y="504402"/>
                  </a:lnTo>
                  <a:lnTo>
                    <a:pt x="96543" y="500814"/>
                  </a:lnTo>
                  <a:lnTo>
                    <a:pt x="96168" y="498497"/>
                  </a:lnTo>
                  <a:lnTo>
                    <a:pt x="93119" y="494675"/>
                  </a:lnTo>
                  <a:lnTo>
                    <a:pt x="90349" y="491850"/>
                  </a:lnTo>
                  <a:lnTo>
                    <a:pt x="88567" y="490298"/>
                  </a:lnTo>
                  <a:lnTo>
                    <a:pt x="86381" y="488375"/>
                  </a:lnTo>
                  <a:lnTo>
                    <a:pt x="83979" y="486850"/>
                  </a:lnTo>
                  <a:lnTo>
                    <a:pt x="82836" y="483879"/>
                  </a:lnTo>
                  <a:lnTo>
                    <a:pt x="83153" y="482239"/>
                  </a:lnTo>
                  <a:lnTo>
                    <a:pt x="84709" y="478694"/>
                  </a:lnTo>
                  <a:lnTo>
                    <a:pt x="86891" y="475198"/>
                  </a:lnTo>
                  <a:lnTo>
                    <a:pt x="88066" y="473603"/>
                  </a:lnTo>
                  <a:lnTo>
                    <a:pt x="89111" y="469071"/>
                  </a:lnTo>
                  <a:lnTo>
                    <a:pt x="89748" y="465869"/>
                  </a:lnTo>
                  <a:lnTo>
                    <a:pt x="90718" y="464900"/>
                  </a:lnTo>
                  <a:lnTo>
                    <a:pt x="92520" y="459873"/>
                  </a:lnTo>
                  <a:lnTo>
                    <a:pt x="94005" y="456485"/>
                  </a:lnTo>
                  <a:lnTo>
                    <a:pt x="95132" y="453806"/>
                  </a:lnTo>
                  <a:lnTo>
                    <a:pt x="95854" y="450759"/>
                  </a:lnTo>
                  <a:lnTo>
                    <a:pt x="96862" y="445377"/>
                  </a:lnTo>
                  <a:lnTo>
                    <a:pt x="97533" y="441169"/>
                  </a:lnTo>
                  <a:lnTo>
                    <a:pt x="97920" y="437594"/>
                  </a:lnTo>
                  <a:lnTo>
                    <a:pt x="97142" y="432284"/>
                  </a:lnTo>
                  <a:lnTo>
                    <a:pt x="96019" y="429778"/>
                  </a:lnTo>
                  <a:lnTo>
                    <a:pt x="93525" y="426166"/>
                  </a:lnTo>
                  <a:lnTo>
                    <a:pt x="91886" y="424298"/>
                  </a:lnTo>
                  <a:lnTo>
                    <a:pt x="88456" y="420647"/>
                  </a:lnTo>
                  <a:lnTo>
                    <a:pt x="86830" y="419089"/>
                  </a:lnTo>
                  <a:lnTo>
                    <a:pt x="84769" y="416467"/>
                  </a:lnTo>
                  <a:lnTo>
                    <a:pt x="83123" y="412664"/>
                  </a:lnTo>
                  <a:lnTo>
                    <a:pt x="81426" y="409484"/>
                  </a:lnTo>
                  <a:lnTo>
                    <a:pt x="80378" y="408676"/>
                  </a:lnTo>
                  <a:lnTo>
                    <a:pt x="77969" y="405216"/>
                  </a:lnTo>
                  <a:lnTo>
                    <a:pt x="76106" y="401810"/>
                  </a:lnTo>
                  <a:lnTo>
                    <a:pt x="75207" y="399061"/>
                  </a:lnTo>
                  <a:lnTo>
                    <a:pt x="72959" y="395747"/>
                  </a:lnTo>
                  <a:lnTo>
                    <a:pt x="71192" y="392724"/>
                  </a:lnTo>
                  <a:lnTo>
                    <a:pt x="69644" y="391163"/>
                  </a:lnTo>
                  <a:lnTo>
                    <a:pt x="65001" y="386479"/>
                  </a:lnTo>
                  <a:lnTo>
                    <a:pt x="63044" y="384471"/>
                  </a:lnTo>
                  <a:lnTo>
                    <a:pt x="59625" y="382831"/>
                  </a:lnTo>
                  <a:lnTo>
                    <a:pt x="56858" y="380082"/>
                  </a:lnTo>
                  <a:lnTo>
                    <a:pt x="55039" y="375899"/>
                  </a:lnTo>
                  <a:lnTo>
                    <a:pt x="53238" y="373885"/>
                  </a:lnTo>
                  <a:lnTo>
                    <a:pt x="46815" y="365100"/>
                  </a:lnTo>
                  <a:lnTo>
                    <a:pt x="43970" y="365489"/>
                  </a:lnTo>
                  <a:lnTo>
                    <a:pt x="42548" y="366005"/>
                  </a:lnTo>
                  <a:lnTo>
                    <a:pt x="40737" y="367041"/>
                  </a:lnTo>
                  <a:lnTo>
                    <a:pt x="38926" y="367558"/>
                  </a:lnTo>
                  <a:lnTo>
                    <a:pt x="36340" y="368204"/>
                  </a:lnTo>
                  <a:lnTo>
                    <a:pt x="34400" y="369629"/>
                  </a:lnTo>
                  <a:lnTo>
                    <a:pt x="31167" y="370273"/>
                  </a:lnTo>
                  <a:lnTo>
                    <a:pt x="28006" y="371209"/>
                  </a:lnTo>
                  <a:lnTo>
                    <a:pt x="25191" y="370604"/>
                  </a:lnTo>
                  <a:lnTo>
                    <a:pt x="22576" y="369195"/>
                  </a:lnTo>
                  <a:lnTo>
                    <a:pt x="20364" y="367989"/>
                  </a:lnTo>
                  <a:lnTo>
                    <a:pt x="18956" y="366983"/>
                  </a:lnTo>
                  <a:lnTo>
                    <a:pt x="16811" y="363162"/>
                  </a:lnTo>
                  <a:lnTo>
                    <a:pt x="16164" y="361351"/>
                  </a:lnTo>
                  <a:lnTo>
                    <a:pt x="15388" y="357858"/>
                  </a:lnTo>
                  <a:lnTo>
                    <a:pt x="14224" y="356695"/>
                  </a:lnTo>
                  <a:lnTo>
                    <a:pt x="12155" y="357211"/>
                  </a:lnTo>
                  <a:lnTo>
                    <a:pt x="10215" y="356695"/>
                  </a:lnTo>
                  <a:lnTo>
                    <a:pt x="10337" y="354772"/>
                  </a:lnTo>
                  <a:lnTo>
                    <a:pt x="11561" y="353023"/>
                  </a:lnTo>
                  <a:lnTo>
                    <a:pt x="11911" y="350225"/>
                  </a:lnTo>
                  <a:lnTo>
                    <a:pt x="10991" y="348028"/>
                  </a:lnTo>
                  <a:lnTo>
                    <a:pt x="9627" y="345237"/>
                  </a:lnTo>
                  <a:lnTo>
                    <a:pt x="8176" y="317466"/>
                  </a:lnTo>
                  <a:lnTo>
                    <a:pt x="7024" y="305440"/>
                  </a:lnTo>
                  <a:lnTo>
                    <a:pt x="6678" y="301120"/>
                  </a:lnTo>
                  <a:lnTo>
                    <a:pt x="6112" y="297120"/>
                  </a:lnTo>
                  <a:lnTo>
                    <a:pt x="5929" y="292949"/>
                  </a:lnTo>
                  <a:lnTo>
                    <a:pt x="5319" y="287943"/>
                  </a:lnTo>
                  <a:lnTo>
                    <a:pt x="4739" y="281852"/>
                  </a:lnTo>
                  <a:lnTo>
                    <a:pt x="4971" y="278283"/>
                  </a:lnTo>
                  <a:lnTo>
                    <a:pt x="4773" y="273803"/>
                  </a:lnTo>
                  <a:lnTo>
                    <a:pt x="4119" y="267794"/>
                  </a:lnTo>
                  <a:lnTo>
                    <a:pt x="3956" y="264085"/>
                  </a:lnTo>
                  <a:lnTo>
                    <a:pt x="3728" y="258909"/>
                  </a:lnTo>
                  <a:lnTo>
                    <a:pt x="4852" y="256154"/>
                  </a:lnTo>
                  <a:lnTo>
                    <a:pt x="5262" y="251339"/>
                  </a:lnTo>
                  <a:lnTo>
                    <a:pt x="5336" y="249477"/>
                  </a:lnTo>
                  <a:lnTo>
                    <a:pt x="6074" y="245036"/>
                  </a:lnTo>
                  <a:lnTo>
                    <a:pt x="4583" y="239446"/>
                  </a:lnTo>
                  <a:lnTo>
                    <a:pt x="3477" y="237327"/>
                  </a:lnTo>
                  <a:lnTo>
                    <a:pt x="2567" y="234346"/>
                  </a:lnTo>
                  <a:lnTo>
                    <a:pt x="2017" y="232433"/>
                  </a:lnTo>
                  <a:lnTo>
                    <a:pt x="1408" y="230987"/>
                  </a:lnTo>
                  <a:lnTo>
                    <a:pt x="958" y="229614"/>
                  </a:lnTo>
                  <a:lnTo>
                    <a:pt x="322" y="227551"/>
                  </a:lnTo>
                  <a:lnTo>
                    <a:pt x="0" y="226375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" name="object 20">
              <a:extLst>
                <a:ext uri="{FF2B5EF4-FFF2-40B4-BE49-F238E27FC236}">
                  <a16:creationId xmlns:a16="http://schemas.microsoft.com/office/drawing/2014/main" id="{0087324E-9B5A-4916-8853-06797F0EFB24}"/>
                </a:ext>
              </a:extLst>
            </p:cNvPr>
            <p:cNvSpPr/>
            <p:nvPr/>
          </p:nvSpPr>
          <p:spPr>
            <a:xfrm>
              <a:off x="8600233" y="937215"/>
              <a:ext cx="232791" cy="805457"/>
            </a:xfrm>
            <a:custGeom>
              <a:avLst/>
              <a:gdLst/>
              <a:ahLst/>
              <a:cxnLst/>
              <a:rect l="l" t="t" r="r" b="b"/>
              <a:pathLst>
                <a:path w="360431" h="1247090">
                  <a:moveTo>
                    <a:pt x="21253" y="16715"/>
                  </a:moveTo>
                  <a:lnTo>
                    <a:pt x="23740" y="15151"/>
                  </a:lnTo>
                  <a:lnTo>
                    <a:pt x="24997" y="15409"/>
                  </a:lnTo>
                  <a:lnTo>
                    <a:pt x="26250" y="15592"/>
                  </a:lnTo>
                  <a:lnTo>
                    <a:pt x="28602" y="15959"/>
                  </a:lnTo>
                  <a:lnTo>
                    <a:pt x="30244" y="16123"/>
                  </a:lnTo>
                  <a:lnTo>
                    <a:pt x="33234" y="16849"/>
                  </a:lnTo>
                  <a:lnTo>
                    <a:pt x="35838" y="17672"/>
                  </a:lnTo>
                  <a:lnTo>
                    <a:pt x="36993" y="17393"/>
                  </a:lnTo>
                  <a:lnTo>
                    <a:pt x="38703" y="17320"/>
                  </a:lnTo>
                  <a:lnTo>
                    <a:pt x="41267" y="18168"/>
                  </a:lnTo>
                  <a:lnTo>
                    <a:pt x="42590" y="18168"/>
                  </a:lnTo>
                  <a:lnTo>
                    <a:pt x="45804" y="17223"/>
                  </a:lnTo>
                  <a:lnTo>
                    <a:pt x="48452" y="15522"/>
                  </a:lnTo>
                  <a:lnTo>
                    <a:pt x="51038" y="14644"/>
                  </a:lnTo>
                  <a:lnTo>
                    <a:pt x="51720" y="14231"/>
                  </a:lnTo>
                  <a:lnTo>
                    <a:pt x="53639" y="13608"/>
                  </a:lnTo>
                  <a:lnTo>
                    <a:pt x="54845" y="12709"/>
                  </a:lnTo>
                  <a:lnTo>
                    <a:pt x="56347" y="11485"/>
                  </a:lnTo>
                  <a:lnTo>
                    <a:pt x="57030" y="11069"/>
                  </a:lnTo>
                  <a:lnTo>
                    <a:pt x="59313" y="9893"/>
                  </a:lnTo>
                  <a:lnTo>
                    <a:pt x="60755" y="9058"/>
                  </a:lnTo>
                  <a:lnTo>
                    <a:pt x="61906" y="8703"/>
                  </a:lnTo>
                  <a:lnTo>
                    <a:pt x="66008" y="8147"/>
                  </a:lnTo>
                  <a:lnTo>
                    <a:pt x="67625" y="7770"/>
                  </a:lnTo>
                  <a:lnTo>
                    <a:pt x="70621" y="6871"/>
                  </a:lnTo>
                  <a:lnTo>
                    <a:pt x="72837" y="5929"/>
                  </a:lnTo>
                  <a:lnTo>
                    <a:pt x="74377" y="5555"/>
                  </a:lnTo>
                  <a:lnTo>
                    <a:pt x="75947" y="4097"/>
                  </a:lnTo>
                  <a:lnTo>
                    <a:pt x="77153" y="3198"/>
                  </a:lnTo>
                  <a:lnTo>
                    <a:pt x="78453" y="2679"/>
                  </a:lnTo>
                  <a:lnTo>
                    <a:pt x="80585" y="1585"/>
                  </a:lnTo>
                  <a:lnTo>
                    <a:pt x="83429" y="771"/>
                  </a:lnTo>
                  <a:lnTo>
                    <a:pt x="84976" y="552"/>
                  </a:lnTo>
                  <a:lnTo>
                    <a:pt x="87131" y="0"/>
                  </a:lnTo>
                  <a:lnTo>
                    <a:pt x="89630" y="206"/>
                  </a:lnTo>
                  <a:lnTo>
                    <a:pt x="95222" y="1676"/>
                  </a:lnTo>
                  <a:lnTo>
                    <a:pt x="96982" y="2766"/>
                  </a:lnTo>
                  <a:lnTo>
                    <a:pt x="98495" y="3554"/>
                  </a:lnTo>
                  <a:lnTo>
                    <a:pt x="100411" y="4635"/>
                  </a:lnTo>
                  <a:lnTo>
                    <a:pt x="101864" y="5814"/>
                  </a:lnTo>
                  <a:lnTo>
                    <a:pt x="103016" y="7238"/>
                  </a:lnTo>
                  <a:lnTo>
                    <a:pt x="104284" y="9507"/>
                  </a:lnTo>
                  <a:lnTo>
                    <a:pt x="104775" y="11807"/>
                  </a:lnTo>
                  <a:lnTo>
                    <a:pt x="105231" y="13338"/>
                  </a:lnTo>
                  <a:lnTo>
                    <a:pt x="105603" y="14714"/>
                  </a:lnTo>
                  <a:lnTo>
                    <a:pt x="106134" y="17943"/>
                  </a:lnTo>
                  <a:lnTo>
                    <a:pt x="106747" y="19465"/>
                  </a:lnTo>
                  <a:lnTo>
                    <a:pt x="107504" y="22530"/>
                  </a:lnTo>
                  <a:lnTo>
                    <a:pt x="108174" y="23587"/>
                  </a:lnTo>
                  <a:lnTo>
                    <a:pt x="108617" y="24808"/>
                  </a:lnTo>
                  <a:lnTo>
                    <a:pt x="109465" y="26397"/>
                  </a:lnTo>
                  <a:lnTo>
                    <a:pt x="111742" y="28624"/>
                  </a:lnTo>
                  <a:lnTo>
                    <a:pt x="114685" y="30051"/>
                  </a:lnTo>
                  <a:lnTo>
                    <a:pt x="115603" y="30528"/>
                  </a:lnTo>
                  <a:lnTo>
                    <a:pt x="115925" y="31703"/>
                  </a:lnTo>
                  <a:lnTo>
                    <a:pt x="116561" y="33766"/>
                  </a:lnTo>
                  <a:lnTo>
                    <a:pt x="117011" y="35139"/>
                  </a:lnTo>
                  <a:lnTo>
                    <a:pt x="117620" y="36585"/>
                  </a:lnTo>
                  <a:lnTo>
                    <a:pt x="118171" y="38499"/>
                  </a:lnTo>
                  <a:lnTo>
                    <a:pt x="119080" y="41479"/>
                  </a:lnTo>
                  <a:lnTo>
                    <a:pt x="120186" y="43599"/>
                  </a:lnTo>
                  <a:lnTo>
                    <a:pt x="121677" y="49189"/>
                  </a:lnTo>
                  <a:lnTo>
                    <a:pt x="120939" y="53630"/>
                  </a:lnTo>
                  <a:lnTo>
                    <a:pt x="120865" y="55492"/>
                  </a:lnTo>
                  <a:lnTo>
                    <a:pt x="120455" y="60306"/>
                  </a:lnTo>
                  <a:lnTo>
                    <a:pt x="119331" y="63062"/>
                  </a:lnTo>
                  <a:lnTo>
                    <a:pt x="119559" y="68238"/>
                  </a:lnTo>
                  <a:lnTo>
                    <a:pt x="119722" y="71947"/>
                  </a:lnTo>
                  <a:lnTo>
                    <a:pt x="120377" y="77955"/>
                  </a:lnTo>
                  <a:lnTo>
                    <a:pt x="120574" y="82436"/>
                  </a:lnTo>
                  <a:lnTo>
                    <a:pt x="120342" y="86005"/>
                  </a:lnTo>
                  <a:lnTo>
                    <a:pt x="120922" y="92096"/>
                  </a:lnTo>
                  <a:lnTo>
                    <a:pt x="121532" y="97102"/>
                  </a:lnTo>
                  <a:lnTo>
                    <a:pt x="121715" y="101272"/>
                  </a:lnTo>
                  <a:lnTo>
                    <a:pt x="122281" y="105273"/>
                  </a:lnTo>
                  <a:lnTo>
                    <a:pt x="122627" y="109593"/>
                  </a:lnTo>
                  <a:lnTo>
                    <a:pt x="123779" y="121619"/>
                  </a:lnTo>
                  <a:lnTo>
                    <a:pt x="125230" y="149389"/>
                  </a:lnTo>
                  <a:lnTo>
                    <a:pt x="126594" y="152181"/>
                  </a:lnTo>
                  <a:lnTo>
                    <a:pt x="127514" y="154377"/>
                  </a:lnTo>
                  <a:lnTo>
                    <a:pt x="127164" y="157175"/>
                  </a:lnTo>
                  <a:lnTo>
                    <a:pt x="125940" y="158925"/>
                  </a:lnTo>
                  <a:lnTo>
                    <a:pt x="125818" y="160847"/>
                  </a:lnTo>
                  <a:lnTo>
                    <a:pt x="127758" y="161364"/>
                  </a:lnTo>
                  <a:lnTo>
                    <a:pt x="129827" y="160847"/>
                  </a:lnTo>
                  <a:lnTo>
                    <a:pt x="130991" y="162011"/>
                  </a:lnTo>
                  <a:lnTo>
                    <a:pt x="131767" y="165504"/>
                  </a:lnTo>
                  <a:lnTo>
                    <a:pt x="132414" y="167315"/>
                  </a:lnTo>
                  <a:lnTo>
                    <a:pt x="134559" y="171136"/>
                  </a:lnTo>
                  <a:lnTo>
                    <a:pt x="135967" y="172142"/>
                  </a:lnTo>
                  <a:lnTo>
                    <a:pt x="138180" y="173347"/>
                  </a:lnTo>
                  <a:lnTo>
                    <a:pt x="140794" y="174757"/>
                  </a:lnTo>
                  <a:lnTo>
                    <a:pt x="143609" y="175361"/>
                  </a:lnTo>
                  <a:lnTo>
                    <a:pt x="146770" y="174426"/>
                  </a:lnTo>
                  <a:lnTo>
                    <a:pt x="150003" y="173782"/>
                  </a:lnTo>
                  <a:lnTo>
                    <a:pt x="151943" y="172357"/>
                  </a:lnTo>
                  <a:lnTo>
                    <a:pt x="154529" y="171710"/>
                  </a:lnTo>
                  <a:lnTo>
                    <a:pt x="156340" y="171194"/>
                  </a:lnTo>
                  <a:lnTo>
                    <a:pt x="158151" y="170158"/>
                  </a:lnTo>
                  <a:lnTo>
                    <a:pt x="159573" y="169641"/>
                  </a:lnTo>
                  <a:lnTo>
                    <a:pt x="162419" y="169253"/>
                  </a:lnTo>
                  <a:lnTo>
                    <a:pt x="168841" y="178038"/>
                  </a:lnTo>
                  <a:lnTo>
                    <a:pt x="170642" y="180051"/>
                  </a:lnTo>
                  <a:lnTo>
                    <a:pt x="172461" y="184234"/>
                  </a:lnTo>
                  <a:lnTo>
                    <a:pt x="175228" y="186983"/>
                  </a:lnTo>
                  <a:lnTo>
                    <a:pt x="178648" y="188624"/>
                  </a:lnTo>
                  <a:lnTo>
                    <a:pt x="180604" y="190632"/>
                  </a:lnTo>
                  <a:lnTo>
                    <a:pt x="185247" y="195316"/>
                  </a:lnTo>
                  <a:lnTo>
                    <a:pt x="186795" y="196877"/>
                  </a:lnTo>
                  <a:lnTo>
                    <a:pt x="188562" y="199899"/>
                  </a:lnTo>
                  <a:lnTo>
                    <a:pt x="190810" y="203214"/>
                  </a:lnTo>
                  <a:lnTo>
                    <a:pt x="191709" y="205963"/>
                  </a:lnTo>
                  <a:lnTo>
                    <a:pt x="193572" y="209368"/>
                  </a:lnTo>
                  <a:lnTo>
                    <a:pt x="195981" y="212828"/>
                  </a:lnTo>
                  <a:lnTo>
                    <a:pt x="197029" y="213636"/>
                  </a:lnTo>
                  <a:lnTo>
                    <a:pt x="198726" y="216816"/>
                  </a:lnTo>
                  <a:lnTo>
                    <a:pt x="200372" y="220620"/>
                  </a:lnTo>
                  <a:lnTo>
                    <a:pt x="202434" y="223241"/>
                  </a:lnTo>
                  <a:lnTo>
                    <a:pt x="204059" y="224799"/>
                  </a:lnTo>
                  <a:lnTo>
                    <a:pt x="207489" y="228451"/>
                  </a:lnTo>
                  <a:lnTo>
                    <a:pt x="209128" y="230319"/>
                  </a:lnTo>
                  <a:lnTo>
                    <a:pt x="211622" y="233931"/>
                  </a:lnTo>
                  <a:lnTo>
                    <a:pt x="212745" y="236437"/>
                  </a:lnTo>
                  <a:lnTo>
                    <a:pt x="213523" y="241747"/>
                  </a:lnTo>
                  <a:lnTo>
                    <a:pt x="213136" y="245322"/>
                  </a:lnTo>
                  <a:lnTo>
                    <a:pt x="212465" y="249529"/>
                  </a:lnTo>
                  <a:lnTo>
                    <a:pt x="211457" y="254912"/>
                  </a:lnTo>
                  <a:lnTo>
                    <a:pt x="210735" y="257959"/>
                  </a:lnTo>
                  <a:lnTo>
                    <a:pt x="209608" y="260638"/>
                  </a:lnTo>
                  <a:lnTo>
                    <a:pt x="208123" y="264025"/>
                  </a:lnTo>
                  <a:lnTo>
                    <a:pt x="206321" y="269052"/>
                  </a:lnTo>
                  <a:lnTo>
                    <a:pt x="205351" y="270021"/>
                  </a:lnTo>
                  <a:lnTo>
                    <a:pt x="204714" y="273223"/>
                  </a:lnTo>
                  <a:lnTo>
                    <a:pt x="203669" y="277755"/>
                  </a:lnTo>
                  <a:lnTo>
                    <a:pt x="202494" y="279350"/>
                  </a:lnTo>
                  <a:lnTo>
                    <a:pt x="200312" y="282846"/>
                  </a:lnTo>
                  <a:lnTo>
                    <a:pt x="198756" y="286391"/>
                  </a:lnTo>
                  <a:lnTo>
                    <a:pt x="198439" y="288031"/>
                  </a:lnTo>
                  <a:lnTo>
                    <a:pt x="199582" y="291002"/>
                  </a:lnTo>
                  <a:lnTo>
                    <a:pt x="201984" y="292528"/>
                  </a:lnTo>
                  <a:lnTo>
                    <a:pt x="204170" y="294451"/>
                  </a:lnTo>
                  <a:lnTo>
                    <a:pt x="205952" y="296003"/>
                  </a:lnTo>
                  <a:lnTo>
                    <a:pt x="208722" y="298828"/>
                  </a:lnTo>
                  <a:lnTo>
                    <a:pt x="211771" y="302649"/>
                  </a:lnTo>
                  <a:lnTo>
                    <a:pt x="212146" y="304967"/>
                  </a:lnTo>
                  <a:lnTo>
                    <a:pt x="211820" y="308554"/>
                  </a:lnTo>
                  <a:lnTo>
                    <a:pt x="212146" y="310839"/>
                  </a:lnTo>
                  <a:lnTo>
                    <a:pt x="212961" y="314262"/>
                  </a:lnTo>
                  <a:lnTo>
                    <a:pt x="214103" y="316219"/>
                  </a:lnTo>
                  <a:lnTo>
                    <a:pt x="214756" y="319320"/>
                  </a:lnTo>
                  <a:lnTo>
                    <a:pt x="214706" y="321568"/>
                  </a:lnTo>
                  <a:lnTo>
                    <a:pt x="214612" y="324745"/>
                  </a:lnTo>
                  <a:lnTo>
                    <a:pt x="215245" y="327801"/>
                  </a:lnTo>
                  <a:lnTo>
                    <a:pt x="213777" y="329758"/>
                  </a:lnTo>
                  <a:lnTo>
                    <a:pt x="211005" y="331714"/>
                  </a:lnTo>
                  <a:lnTo>
                    <a:pt x="207697" y="333852"/>
                  </a:lnTo>
                  <a:lnTo>
                    <a:pt x="206063" y="335623"/>
                  </a:lnTo>
                  <a:lnTo>
                    <a:pt x="203831" y="337959"/>
                  </a:lnTo>
                  <a:lnTo>
                    <a:pt x="202436" y="339875"/>
                  </a:lnTo>
                  <a:lnTo>
                    <a:pt x="201417" y="341465"/>
                  </a:lnTo>
                  <a:lnTo>
                    <a:pt x="200941" y="343032"/>
                  </a:lnTo>
                  <a:lnTo>
                    <a:pt x="200871" y="344970"/>
                  </a:lnTo>
                  <a:lnTo>
                    <a:pt x="201000" y="346125"/>
                  </a:lnTo>
                  <a:lnTo>
                    <a:pt x="201490" y="348427"/>
                  </a:lnTo>
                  <a:lnTo>
                    <a:pt x="201926" y="349493"/>
                  </a:lnTo>
                  <a:lnTo>
                    <a:pt x="204298" y="350322"/>
                  </a:lnTo>
                  <a:lnTo>
                    <a:pt x="205916" y="349945"/>
                  </a:lnTo>
                  <a:lnTo>
                    <a:pt x="208152" y="349468"/>
                  </a:lnTo>
                  <a:lnTo>
                    <a:pt x="211014" y="350820"/>
                  </a:lnTo>
                  <a:lnTo>
                    <a:pt x="212640" y="354159"/>
                  </a:lnTo>
                  <a:lnTo>
                    <a:pt x="213373" y="356683"/>
                  </a:lnTo>
                  <a:lnTo>
                    <a:pt x="213658" y="359612"/>
                  </a:lnTo>
                  <a:lnTo>
                    <a:pt x="214825" y="363123"/>
                  </a:lnTo>
                  <a:lnTo>
                    <a:pt x="215505" y="366191"/>
                  </a:lnTo>
                  <a:lnTo>
                    <a:pt x="216816" y="367685"/>
                  </a:lnTo>
                  <a:lnTo>
                    <a:pt x="219417" y="370210"/>
                  </a:lnTo>
                  <a:lnTo>
                    <a:pt x="221611" y="372285"/>
                  </a:lnTo>
                  <a:lnTo>
                    <a:pt x="222713" y="374329"/>
                  </a:lnTo>
                  <a:lnTo>
                    <a:pt x="223726" y="375098"/>
                  </a:lnTo>
                  <a:lnTo>
                    <a:pt x="226988" y="377546"/>
                  </a:lnTo>
                  <a:lnTo>
                    <a:pt x="227151" y="379991"/>
                  </a:lnTo>
                  <a:lnTo>
                    <a:pt x="225684" y="381297"/>
                  </a:lnTo>
                  <a:lnTo>
                    <a:pt x="222421" y="385210"/>
                  </a:lnTo>
                  <a:lnTo>
                    <a:pt x="221116" y="386352"/>
                  </a:lnTo>
                  <a:lnTo>
                    <a:pt x="221279" y="387658"/>
                  </a:lnTo>
                  <a:lnTo>
                    <a:pt x="223635" y="393485"/>
                  </a:lnTo>
                  <a:lnTo>
                    <a:pt x="220990" y="404119"/>
                  </a:lnTo>
                  <a:lnTo>
                    <a:pt x="218810" y="409396"/>
                  </a:lnTo>
                  <a:lnTo>
                    <a:pt x="217554" y="412698"/>
                  </a:lnTo>
                  <a:lnTo>
                    <a:pt x="215758" y="416100"/>
                  </a:lnTo>
                  <a:lnTo>
                    <a:pt x="213732" y="419587"/>
                  </a:lnTo>
                  <a:lnTo>
                    <a:pt x="211359" y="424020"/>
                  </a:lnTo>
                  <a:lnTo>
                    <a:pt x="209499" y="427735"/>
                  </a:lnTo>
                  <a:lnTo>
                    <a:pt x="206707" y="431489"/>
                  </a:lnTo>
                  <a:lnTo>
                    <a:pt x="206071" y="432364"/>
                  </a:lnTo>
                  <a:lnTo>
                    <a:pt x="204505" y="434521"/>
                  </a:lnTo>
                  <a:lnTo>
                    <a:pt x="202169" y="438020"/>
                  </a:lnTo>
                  <a:lnTo>
                    <a:pt x="198462" y="445760"/>
                  </a:lnTo>
                  <a:lnTo>
                    <a:pt x="196100" y="450423"/>
                  </a:lnTo>
                  <a:lnTo>
                    <a:pt x="192270" y="453600"/>
                  </a:lnTo>
                  <a:lnTo>
                    <a:pt x="189391" y="460793"/>
                  </a:lnTo>
                  <a:lnTo>
                    <a:pt x="187434" y="465098"/>
                  </a:lnTo>
                  <a:lnTo>
                    <a:pt x="185673" y="468622"/>
                  </a:lnTo>
                  <a:lnTo>
                    <a:pt x="183716" y="472340"/>
                  </a:lnTo>
                  <a:lnTo>
                    <a:pt x="181745" y="477947"/>
                  </a:lnTo>
                  <a:lnTo>
                    <a:pt x="184318" y="483336"/>
                  </a:lnTo>
                  <a:lnTo>
                    <a:pt x="187853" y="487601"/>
                  </a:lnTo>
                  <a:lnTo>
                    <a:pt x="191404" y="490474"/>
                  </a:lnTo>
                  <a:lnTo>
                    <a:pt x="195107" y="493263"/>
                  </a:lnTo>
                  <a:lnTo>
                    <a:pt x="197865" y="495779"/>
                  </a:lnTo>
                  <a:lnTo>
                    <a:pt x="201902" y="497315"/>
                  </a:lnTo>
                  <a:lnTo>
                    <a:pt x="204753" y="498436"/>
                  </a:lnTo>
                  <a:lnTo>
                    <a:pt x="210308" y="500839"/>
                  </a:lnTo>
                  <a:lnTo>
                    <a:pt x="214243" y="501838"/>
                  </a:lnTo>
                  <a:lnTo>
                    <a:pt x="217162" y="502723"/>
                  </a:lnTo>
                  <a:lnTo>
                    <a:pt x="222051" y="504147"/>
                  </a:lnTo>
                  <a:lnTo>
                    <a:pt x="229898" y="505602"/>
                  </a:lnTo>
                  <a:lnTo>
                    <a:pt x="236851" y="509473"/>
                  </a:lnTo>
                  <a:lnTo>
                    <a:pt x="238718" y="515538"/>
                  </a:lnTo>
                  <a:lnTo>
                    <a:pt x="238251" y="519271"/>
                  </a:lnTo>
                  <a:lnTo>
                    <a:pt x="238250" y="526270"/>
                  </a:lnTo>
                  <a:lnTo>
                    <a:pt x="239651" y="533270"/>
                  </a:lnTo>
                  <a:lnTo>
                    <a:pt x="241984" y="538406"/>
                  </a:lnTo>
                  <a:lnTo>
                    <a:pt x="245717" y="544470"/>
                  </a:lnTo>
                  <a:lnTo>
                    <a:pt x="252250" y="550536"/>
                  </a:lnTo>
                  <a:lnTo>
                    <a:pt x="260469" y="554646"/>
                  </a:lnTo>
                  <a:lnTo>
                    <a:pt x="263967" y="558063"/>
                  </a:lnTo>
                  <a:lnTo>
                    <a:pt x="266447" y="559584"/>
                  </a:lnTo>
                  <a:lnTo>
                    <a:pt x="269799" y="561459"/>
                  </a:lnTo>
                  <a:lnTo>
                    <a:pt x="273332" y="562164"/>
                  </a:lnTo>
                  <a:lnTo>
                    <a:pt x="276261" y="563282"/>
                  </a:lnTo>
                  <a:lnTo>
                    <a:pt x="278913" y="565186"/>
                  </a:lnTo>
                  <a:lnTo>
                    <a:pt x="281269" y="567410"/>
                  </a:lnTo>
                  <a:lnTo>
                    <a:pt x="282759" y="571219"/>
                  </a:lnTo>
                  <a:lnTo>
                    <a:pt x="282490" y="574499"/>
                  </a:lnTo>
                  <a:lnTo>
                    <a:pt x="282135" y="577510"/>
                  </a:lnTo>
                  <a:lnTo>
                    <a:pt x="281958" y="580700"/>
                  </a:lnTo>
                  <a:lnTo>
                    <a:pt x="281943" y="584485"/>
                  </a:lnTo>
                  <a:lnTo>
                    <a:pt x="279301" y="586189"/>
                  </a:lnTo>
                  <a:lnTo>
                    <a:pt x="277175" y="587607"/>
                  </a:lnTo>
                  <a:lnTo>
                    <a:pt x="275581" y="589379"/>
                  </a:lnTo>
                  <a:lnTo>
                    <a:pt x="275050" y="591681"/>
                  </a:lnTo>
                  <a:lnTo>
                    <a:pt x="274341" y="595046"/>
                  </a:lnTo>
                  <a:lnTo>
                    <a:pt x="272215" y="597881"/>
                  </a:lnTo>
                  <a:lnTo>
                    <a:pt x="269027" y="600363"/>
                  </a:lnTo>
                  <a:lnTo>
                    <a:pt x="260524" y="609749"/>
                  </a:lnTo>
                  <a:lnTo>
                    <a:pt x="252491" y="617355"/>
                  </a:lnTo>
                  <a:lnTo>
                    <a:pt x="251165" y="619035"/>
                  </a:lnTo>
                  <a:lnTo>
                    <a:pt x="250540" y="620763"/>
                  </a:lnTo>
                  <a:lnTo>
                    <a:pt x="250234" y="622635"/>
                  </a:lnTo>
                  <a:lnTo>
                    <a:pt x="250096" y="626587"/>
                  </a:lnTo>
                  <a:lnTo>
                    <a:pt x="251648" y="630004"/>
                  </a:lnTo>
                  <a:lnTo>
                    <a:pt x="255349" y="636277"/>
                  </a:lnTo>
                  <a:lnTo>
                    <a:pt x="259130" y="640843"/>
                  </a:lnTo>
                  <a:lnTo>
                    <a:pt x="264112" y="646131"/>
                  </a:lnTo>
                  <a:lnTo>
                    <a:pt x="267491" y="650402"/>
                  </a:lnTo>
                  <a:lnTo>
                    <a:pt x="271823" y="655099"/>
                  </a:lnTo>
                  <a:lnTo>
                    <a:pt x="277213" y="662617"/>
                  </a:lnTo>
                  <a:lnTo>
                    <a:pt x="281461" y="667161"/>
                  </a:lnTo>
                  <a:lnTo>
                    <a:pt x="284803" y="668805"/>
                  </a:lnTo>
                  <a:lnTo>
                    <a:pt x="288796" y="669336"/>
                  </a:lnTo>
                  <a:lnTo>
                    <a:pt x="296049" y="671435"/>
                  </a:lnTo>
                  <a:lnTo>
                    <a:pt x="298563" y="671952"/>
                  </a:lnTo>
                  <a:lnTo>
                    <a:pt x="301917" y="673902"/>
                  </a:lnTo>
                  <a:lnTo>
                    <a:pt x="305236" y="676784"/>
                  </a:lnTo>
                  <a:lnTo>
                    <a:pt x="307960" y="682088"/>
                  </a:lnTo>
                  <a:lnTo>
                    <a:pt x="308924" y="686308"/>
                  </a:lnTo>
                  <a:lnTo>
                    <a:pt x="308622" y="691815"/>
                  </a:lnTo>
                  <a:lnTo>
                    <a:pt x="304538" y="701578"/>
                  </a:lnTo>
                  <a:lnTo>
                    <a:pt x="301537" y="707662"/>
                  </a:lnTo>
                  <a:lnTo>
                    <a:pt x="299258" y="712477"/>
                  </a:lnTo>
                  <a:lnTo>
                    <a:pt x="297196" y="716897"/>
                  </a:lnTo>
                  <a:lnTo>
                    <a:pt x="295921" y="723295"/>
                  </a:lnTo>
                  <a:lnTo>
                    <a:pt x="294693" y="727216"/>
                  </a:lnTo>
                  <a:lnTo>
                    <a:pt x="294324" y="732957"/>
                  </a:lnTo>
                  <a:lnTo>
                    <a:pt x="294152" y="736137"/>
                  </a:lnTo>
                  <a:lnTo>
                    <a:pt x="295424" y="740266"/>
                  </a:lnTo>
                  <a:lnTo>
                    <a:pt x="296482" y="743085"/>
                  </a:lnTo>
                  <a:lnTo>
                    <a:pt x="298169" y="746034"/>
                  </a:lnTo>
                  <a:lnTo>
                    <a:pt x="299444" y="750239"/>
                  </a:lnTo>
                  <a:lnTo>
                    <a:pt x="300776" y="753975"/>
                  </a:lnTo>
                  <a:lnTo>
                    <a:pt x="301730" y="757961"/>
                  </a:lnTo>
                  <a:lnTo>
                    <a:pt x="303468" y="763847"/>
                  </a:lnTo>
                  <a:lnTo>
                    <a:pt x="305226" y="768419"/>
                  </a:lnTo>
                  <a:lnTo>
                    <a:pt x="305758" y="771648"/>
                  </a:lnTo>
                  <a:lnTo>
                    <a:pt x="306186" y="779601"/>
                  </a:lnTo>
                  <a:lnTo>
                    <a:pt x="307103" y="784516"/>
                  </a:lnTo>
                  <a:lnTo>
                    <a:pt x="308085" y="789121"/>
                  </a:lnTo>
                  <a:lnTo>
                    <a:pt x="310458" y="795290"/>
                  </a:lnTo>
                  <a:lnTo>
                    <a:pt x="312715" y="797055"/>
                  </a:lnTo>
                  <a:lnTo>
                    <a:pt x="314764" y="801150"/>
                  </a:lnTo>
                  <a:lnTo>
                    <a:pt x="316586" y="805409"/>
                  </a:lnTo>
                  <a:lnTo>
                    <a:pt x="318114" y="810066"/>
                  </a:lnTo>
                  <a:lnTo>
                    <a:pt x="318734" y="815302"/>
                  </a:lnTo>
                  <a:lnTo>
                    <a:pt x="319310" y="821317"/>
                  </a:lnTo>
                  <a:lnTo>
                    <a:pt x="318246" y="828945"/>
                  </a:lnTo>
                  <a:lnTo>
                    <a:pt x="316997" y="832402"/>
                  </a:lnTo>
                  <a:lnTo>
                    <a:pt x="315522" y="837803"/>
                  </a:lnTo>
                  <a:lnTo>
                    <a:pt x="314818" y="841238"/>
                  </a:lnTo>
                  <a:lnTo>
                    <a:pt x="312661" y="845275"/>
                  </a:lnTo>
                  <a:lnTo>
                    <a:pt x="310546" y="853796"/>
                  </a:lnTo>
                  <a:lnTo>
                    <a:pt x="308607" y="857514"/>
                  </a:lnTo>
                  <a:lnTo>
                    <a:pt x="304502" y="863255"/>
                  </a:lnTo>
                  <a:lnTo>
                    <a:pt x="303098" y="866718"/>
                  </a:lnTo>
                  <a:lnTo>
                    <a:pt x="299384" y="872523"/>
                  </a:lnTo>
                  <a:lnTo>
                    <a:pt x="293071" y="882921"/>
                  </a:lnTo>
                  <a:lnTo>
                    <a:pt x="289647" y="888249"/>
                  </a:lnTo>
                  <a:lnTo>
                    <a:pt x="286048" y="893119"/>
                  </a:lnTo>
                  <a:lnTo>
                    <a:pt x="284266" y="896503"/>
                  </a:lnTo>
                  <a:lnTo>
                    <a:pt x="283965" y="897074"/>
                  </a:lnTo>
                  <a:lnTo>
                    <a:pt x="281568" y="900965"/>
                  </a:lnTo>
                  <a:lnTo>
                    <a:pt x="280718" y="904637"/>
                  </a:lnTo>
                  <a:lnTo>
                    <a:pt x="279989" y="907532"/>
                  </a:lnTo>
                  <a:lnTo>
                    <a:pt x="280136" y="910853"/>
                  </a:lnTo>
                  <a:lnTo>
                    <a:pt x="280222" y="916345"/>
                  </a:lnTo>
                  <a:lnTo>
                    <a:pt x="282740" y="922277"/>
                  </a:lnTo>
                  <a:lnTo>
                    <a:pt x="283610" y="924331"/>
                  </a:lnTo>
                  <a:lnTo>
                    <a:pt x="284277" y="930649"/>
                  </a:lnTo>
                  <a:lnTo>
                    <a:pt x="286775" y="934340"/>
                  </a:lnTo>
                  <a:lnTo>
                    <a:pt x="289854" y="938857"/>
                  </a:lnTo>
                  <a:lnTo>
                    <a:pt x="293659" y="943960"/>
                  </a:lnTo>
                  <a:lnTo>
                    <a:pt x="296328" y="946251"/>
                  </a:lnTo>
                  <a:lnTo>
                    <a:pt x="298745" y="949866"/>
                  </a:lnTo>
                  <a:lnTo>
                    <a:pt x="302324" y="953356"/>
                  </a:lnTo>
                  <a:lnTo>
                    <a:pt x="305209" y="955248"/>
                  </a:lnTo>
                  <a:lnTo>
                    <a:pt x="309034" y="959037"/>
                  </a:lnTo>
                  <a:lnTo>
                    <a:pt x="312170" y="961309"/>
                  </a:lnTo>
                  <a:lnTo>
                    <a:pt x="314663" y="963140"/>
                  </a:lnTo>
                  <a:lnTo>
                    <a:pt x="316427" y="964304"/>
                  </a:lnTo>
                  <a:lnTo>
                    <a:pt x="319427" y="965263"/>
                  </a:lnTo>
                  <a:lnTo>
                    <a:pt x="320690" y="965676"/>
                  </a:lnTo>
                  <a:lnTo>
                    <a:pt x="325376" y="966026"/>
                  </a:lnTo>
                  <a:lnTo>
                    <a:pt x="327657" y="966551"/>
                  </a:lnTo>
                  <a:lnTo>
                    <a:pt x="330328" y="967138"/>
                  </a:lnTo>
                  <a:lnTo>
                    <a:pt x="331508" y="967399"/>
                  </a:lnTo>
                  <a:lnTo>
                    <a:pt x="334291" y="968754"/>
                  </a:lnTo>
                  <a:lnTo>
                    <a:pt x="335908" y="973638"/>
                  </a:lnTo>
                  <a:lnTo>
                    <a:pt x="338493" y="977557"/>
                  </a:lnTo>
                  <a:lnTo>
                    <a:pt x="342147" y="984525"/>
                  </a:lnTo>
                  <a:lnTo>
                    <a:pt x="342793" y="986822"/>
                  </a:lnTo>
                  <a:lnTo>
                    <a:pt x="343899" y="990723"/>
                  </a:lnTo>
                  <a:lnTo>
                    <a:pt x="345971" y="993578"/>
                  </a:lnTo>
                  <a:lnTo>
                    <a:pt x="348652" y="997879"/>
                  </a:lnTo>
                  <a:lnTo>
                    <a:pt x="349543" y="1000474"/>
                  </a:lnTo>
                  <a:lnTo>
                    <a:pt x="351520" y="1002946"/>
                  </a:lnTo>
                  <a:lnTo>
                    <a:pt x="353251" y="1006901"/>
                  </a:lnTo>
                  <a:lnTo>
                    <a:pt x="354688" y="1009471"/>
                  </a:lnTo>
                  <a:lnTo>
                    <a:pt x="356891" y="1011780"/>
                  </a:lnTo>
                  <a:lnTo>
                    <a:pt x="358616" y="1015579"/>
                  </a:lnTo>
                  <a:lnTo>
                    <a:pt x="359657" y="1018013"/>
                  </a:lnTo>
                  <a:lnTo>
                    <a:pt x="360205" y="1019848"/>
                  </a:lnTo>
                  <a:lnTo>
                    <a:pt x="360431" y="1021463"/>
                  </a:lnTo>
                  <a:lnTo>
                    <a:pt x="360378" y="1023660"/>
                  </a:lnTo>
                  <a:lnTo>
                    <a:pt x="359951" y="1024076"/>
                  </a:lnTo>
                  <a:lnTo>
                    <a:pt x="358855" y="1026047"/>
                  </a:lnTo>
                  <a:lnTo>
                    <a:pt x="357369" y="1028031"/>
                  </a:lnTo>
                  <a:lnTo>
                    <a:pt x="355848" y="1029009"/>
                  </a:lnTo>
                  <a:lnTo>
                    <a:pt x="354279" y="1030838"/>
                  </a:lnTo>
                  <a:lnTo>
                    <a:pt x="351860" y="1032852"/>
                  </a:lnTo>
                  <a:lnTo>
                    <a:pt x="349066" y="1035264"/>
                  </a:lnTo>
                  <a:lnTo>
                    <a:pt x="347026" y="1036955"/>
                  </a:lnTo>
                  <a:lnTo>
                    <a:pt x="345510" y="1038089"/>
                  </a:lnTo>
                  <a:lnTo>
                    <a:pt x="344527" y="1038894"/>
                  </a:lnTo>
                  <a:lnTo>
                    <a:pt x="342086" y="1040288"/>
                  </a:lnTo>
                  <a:lnTo>
                    <a:pt x="339698" y="1043152"/>
                  </a:lnTo>
                  <a:lnTo>
                    <a:pt x="337141" y="1045634"/>
                  </a:lnTo>
                  <a:lnTo>
                    <a:pt x="335175" y="1047248"/>
                  </a:lnTo>
                  <a:lnTo>
                    <a:pt x="333145" y="1049246"/>
                  </a:lnTo>
                  <a:lnTo>
                    <a:pt x="330124" y="1051822"/>
                  </a:lnTo>
                  <a:lnTo>
                    <a:pt x="328394" y="1053502"/>
                  </a:lnTo>
                  <a:lnTo>
                    <a:pt x="326789" y="1054329"/>
                  </a:lnTo>
                  <a:lnTo>
                    <a:pt x="324920" y="1056479"/>
                  </a:lnTo>
                  <a:lnTo>
                    <a:pt x="322960" y="1058244"/>
                  </a:lnTo>
                  <a:lnTo>
                    <a:pt x="319288" y="1062233"/>
                  </a:lnTo>
                  <a:lnTo>
                    <a:pt x="317731" y="1064374"/>
                  </a:lnTo>
                  <a:lnTo>
                    <a:pt x="316917" y="1065558"/>
                  </a:lnTo>
                  <a:lnTo>
                    <a:pt x="314384" y="1068736"/>
                  </a:lnTo>
                  <a:lnTo>
                    <a:pt x="311660" y="1070914"/>
                  </a:lnTo>
                  <a:lnTo>
                    <a:pt x="309197" y="1073857"/>
                  </a:lnTo>
                  <a:lnTo>
                    <a:pt x="307529" y="1075072"/>
                  </a:lnTo>
                  <a:lnTo>
                    <a:pt x="305815" y="1077217"/>
                  </a:lnTo>
                  <a:lnTo>
                    <a:pt x="302874" y="1079866"/>
                  </a:lnTo>
                  <a:lnTo>
                    <a:pt x="300944" y="1082485"/>
                  </a:lnTo>
                  <a:lnTo>
                    <a:pt x="300219" y="1083979"/>
                  </a:lnTo>
                  <a:lnTo>
                    <a:pt x="297703" y="1087618"/>
                  </a:lnTo>
                  <a:lnTo>
                    <a:pt x="295922" y="1090076"/>
                  </a:lnTo>
                  <a:lnTo>
                    <a:pt x="293451" y="1092785"/>
                  </a:lnTo>
                  <a:lnTo>
                    <a:pt x="291880" y="1094541"/>
                  </a:lnTo>
                  <a:lnTo>
                    <a:pt x="289633" y="1097011"/>
                  </a:lnTo>
                  <a:lnTo>
                    <a:pt x="288316" y="1099377"/>
                  </a:lnTo>
                  <a:lnTo>
                    <a:pt x="286117" y="1100996"/>
                  </a:lnTo>
                  <a:lnTo>
                    <a:pt x="284331" y="1103298"/>
                  </a:lnTo>
                  <a:lnTo>
                    <a:pt x="282221" y="1105222"/>
                  </a:lnTo>
                  <a:lnTo>
                    <a:pt x="279209" y="1108028"/>
                  </a:lnTo>
                  <a:lnTo>
                    <a:pt x="277581" y="1110404"/>
                  </a:lnTo>
                  <a:lnTo>
                    <a:pt x="275254" y="1112800"/>
                  </a:lnTo>
                  <a:lnTo>
                    <a:pt x="273238" y="1115188"/>
                  </a:lnTo>
                  <a:lnTo>
                    <a:pt x="271618" y="1117794"/>
                  </a:lnTo>
                  <a:lnTo>
                    <a:pt x="269763" y="1120331"/>
                  </a:lnTo>
                  <a:lnTo>
                    <a:pt x="268524" y="1122691"/>
                  </a:lnTo>
                  <a:lnTo>
                    <a:pt x="267269" y="1124590"/>
                  </a:lnTo>
                  <a:lnTo>
                    <a:pt x="265930" y="1126337"/>
                  </a:lnTo>
                  <a:lnTo>
                    <a:pt x="264497" y="1129787"/>
                  </a:lnTo>
                  <a:lnTo>
                    <a:pt x="262436" y="1133105"/>
                  </a:lnTo>
                  <a:lnTo>
                    <a:pt x="261827" y="1135677"/>
                  </a:lnTo>
                  <a:lnTo>
                    <a:pt x="259549" y="1139465"/>
                  </a:lnTo>
                  <a:lnTo>
                    <a:pt x="257320" y="1142400"/>
                  </a:lnTo>
                  <a:lnTo>
                    <a:pt x="254648" y="1146048"/>
                  </a:lnTo>
                  <a:lnTo>
                    <a:pt x="253748" y="1147005"/>
                  </a:lnTo>
                  <a:lnTo>
                    <a:pt x="252248" y="1148600"/>
                  </a:lnTo>
                  <a:lnTo>
                    <a:pt x="250679" y="1150431"/>
                  </a:lnTo>
                  <a:lnTo>
                    <a:pt x="248516" y="1153056"/>
                  </a:lnTo>
                  <a:lnTo>
                    <a:pt x="247253" y="1154720"/>
                  </a:lnTo>
                  <a:lnTo>
                    <a:pt x="245147" y="1156802"/>
                  </a:lnTo>
                  <a:lnTo>
                    <a:pt x="243048" y="1159037"/>
                  </a:lnTo>
                  <a:lnTo>
                    <a:pt x="239169" y="1161561"/>
                  </a:lnTo>
                  <a:lnTo>
                    <a:pt x="233575" y="1163989"/>
                  </a:lnTo>
                  <a:lnTo>
                    <a:pt x="231202" y="1165070"/>
                  </a:lnTo>
                  <a:lnTo>
                    <a:pt x="226052" y="1166865"/>
                  </a:lnTo>
                  <a:lnTo>
                    <a:pt x="223126" y="1167734"/>
                  </a:lnTo>
                  <a:lnTo>
                    <a:pt x="220966" y="1168268"/>
                  </a:lnTo>
                  <a:lnTo>
                    <a:pt x="219731" y="1168538"/>
                  </a:lnTo>
                  <a:lnTo>
                    <a:pt x="217169" y="1168700"/>
                  </a:lnTo>
                  <a:lnTo>
                    <a:pt x="215556" y="1169295"/>
                  </a:lnTo>
                  <a:lnTo>
                    <a:pt x="214151" y="1169186"/>
                  </a:lnTo>
                  <a:lnTo>
                    <a:pt x="212913" y="1169380"/>
                  </a:lnTo>
                  <a:lnTo>
                    <a:pt x="210900" y="1169678"/>
                  </a:lnTo>
                  <a:lnTo>
                    <a:pt x="209204" y="1170121"/>
                  </a:lnTo>
                  <a:lnTo>
                    <a:pt x="207044" y="1170656"/>
                  </a:lnTo>
                  <a:lnTo>
                    <a:pt x="205373" y="1171795"/>
                  </a:lnTo>
                  <a:lnTo>
                    <a:pt x="203704" y="1173010"/>
                  </a:lnTo>
                  <a:lnTo>
                    <a:pt x="202391" y="1173284"/>
                  </a:lnTo>
                  <a:lnTo>
                    <a:pt x="200987" y="1173174"/>
                  </a:lnTo>
                  <a:lnTo>
                    <a:pt x="199480" y="1172372"/>
                  </a:lnTo>
                  <a:lnTo>
                    <a:pt x="197720" y="1171039"/>
                  </a:lnTo>
                  <a:lnTo>
                    <a:pt x="195117" y="1170039"/>
                  </a:lnTo>
                  <a:lnTo>
                    <a:pt x="192200" y="1168973"/>
                  </a:lnTo>
                  <a:lnTo>
                    <a:pt x="190315" y="1168493"/>
                  </a:lnTo>
                  <a:lnTo>
                    <a:pt x="187556" y="1167500"/>
                  </a:lnTo>
                  <a:lnTo>
                    <a:pt x="185586" y="1166792"/>
                  </a:lnTo>
                  <a:lnTo>
                    <a:pt x="182658" y="1165416"/>
                  </a:lnTo>
                  <a:lnTo>
                    <a:pt x="180301" y="1164796"/>
                  </a:lnTo>
                  <a:lnTo>
                    <a:pt x="179355" y="1164441"/>
                  </a:lnTo>
                  <a:lnTo>
                    <a:pt x="177626" y="1163955"/>
                  </a:lnTo>
                  <a:lnTo>
                    <a:pt x="176915" y="1163669"/>
                  </a:lnTo>
                  <a:lnTo>
                    <a:pt x="175594" y="1163712"/>
                  </a:lnTo>
                  <a:lnTo>
                    <a:pt x="173023" y="1163642"/>
                  </a:lnTo>
                  <a:lnTo>
                    <a:pt x="171558" y="1163998"/>
                  </a:lnTo>
                  <a:lnTo>
                    <a:pt x="169931" y="1164207"/>
                  </a:lnTo>
                  <a:lnTo>
                    <a:pt x="168834" y="1164010"/>
                  </a:lnTo>
                  <a:lnTo>
                    <a:pt x="167669" y="1164049"/>
                  </a:lnTo>
                  <a:lnTo>
                    <a:pt x="166578" y="1164007"/>
                  </a:lnTo>
                  <a:lnTo>
                    <a:pt x="165345" y="1164356"/>
                  </a:lnTo>
                  <a:lnTo>
                    <a:pt x="163810" y="1164948"/>
                  </a:lnTo>
                  <a:lnTo>
                    <a:pt x="162488" y="1164991"/>
                  </a:lnTo>
                  <a:lnTo>
                    <a:pt x="161278" y="1165960"/>
                  </a:lnTo>
                  <a:lnTo>
                    <a:pt x="159196" y="1166492"/>
                  </a:lnTo>
                  <a:lnTo>
                    <a:pt x="157519" y="1167475"/>
                  </a:lnTo>
                  <a:lnTo>
                    <a:pt x="156694" y="1168354"/>
                  </a:lnTo>
                  <a:lnTo>
                    <a:pt x="155483" y="1169320"/>
                  </a:lnTo>
                  <a:lnTo>
                    <a:pt x="153440" y="1170935"/>
                  </a:lnTo>
                  <a:lnTo>
                    <a:pt x="152457" y="1171740"/>
                  </a:lnTo>
                  <a:lnTo>
                    <a:pt x="150641" y="1173193"/>
                  </a:lnTo>
                  <a:lnTo>
                    <a:pt x="148994" y="1175024"/>
                  </a:lnTo>
                  <a:lnTo>
                    <a:pt x="147639" y="1176306"/>
                  </a:lnTo>
                  <a:lnTo>
                    <a:pt x="146587" y="1177348"/>
                  </a:lnTo>
                  <a:lnTo>
                    <a:pt x="145690" y="1178384"/>
                  </a:lnTo>
                  <a:lnTo>
                    <a:pt x="144137" y="1180677"/>
                  </a:lnTo>
                  <a:lnTo>
                    <a:pt x="143257" y="1182175"/>
                  </a:lnTo>
                  <a:lnTo>
                    <a:pt x="142740" y="1182968"/>
                  </a:lnTo>
                  <a:lnTo>
                    <a:pt x="142454" y="1183672"/>
                  </a:lnTo>
                  <a:lnTo>
                    <a:pt x="142176" y="1184611"/>
                  </a:lnTo>
                  <a:lnTo>
                    <a:pt x="142051" y="1185465"/>
                  </a:lnTo>
                  <a:lnTo>
                    <a:pt x="142650" y="1186993"/>
                  </a:lnTo>
                  <a:lnTo>
                    <a:pt x="143008" y="1188296"/>
                  </a:lnTo>
                  <a:lnTo>
                    <a:pt x="144255" y="1190577"/>
                  </a:lnTo>
                  <a:lnTo>
                    <a:pt x="145061" y="1191325"/>
                  </a:lnTo>
                  <a:lnTo>
                    <a:pt x="146120" y="1192682"/>
                  </a:lnTo>
                  <a:lnTo>
                    <a:pt x="146486" y="1194219"/>
                  </a:lnTo>
                  <a:lnTo>
                    <a:pt x="146691" y="1195605"/>
                  </a:lnTo>
                  <a:lnTo>
                    <a:pt x="147004" y="1197837"/>
                  </a:lnTo>
                  <a:lnTo>
                    <a:pt x="147397" y="1200146"/>
                  </a:lnTo>
                  <a:lnTo>
                    <a:pt x="148265" y="1202670"/>
                  </a:lnTo>
                  <a:lnTo>
                    <a:pt x="148601" y="1203356"/>
                  </a:lnTo>
                  <a:lnTo>
                    <a:pt x="148769" y="1205906"/>
                  </a:lnTo>
                  <a:lnTo>
                    <a:pt x="148485" y="1208855"/>
                  </a:lnTo>
                  <a:lnTo>
                    <a:pt x="148515" y="1211871"/>
                  </a:lnTo>
                  <a:lnTo>
                    <a:pt x="148542" y="1212643"/>
                  </a:lnTo>
                  <a:lnTo>
                    <a:pt x="148547" y="1214964"/>
                  </a:lnTo>
                  <a:lnTo>
                    <a:pt x="148554" y="1217363"/>
                  </a:lnTo>
                  <a:lnTo>
                    <a:pt x="148720" y="1219833"/>
                  </a:lnTo>
                  <a:lnTo>
                    <a:pt x="148794" y="1221920"/>
                  </a:lnTo>
                  <a:lnTo>
                    <a:pt x="148921" y="1223308"/>
                  </a:lnTo>
                  <a:lnTo>
                    <a:pt x="148937" y="1225939"/>
                  </a:lnTo>
                  <a:lnTo>
                    <a:pt x="147898" y="1227364"/>
                  </a:lnTo>
                  <a:lnTo>
                    <a:pt x="145057" y="1230629"/>
                  </a:lnTo>
                  <a:lnTo>
                    <a:pt x="142406" y="1232652"/>
                  </a:lnTo>
                  <a:lnTo>
                    <a:pt x="140634" y="1235340"/>
                  </a:lnTo>
                  <a:lnTo>
                    <a:pt x="138365" y="1237193"/>
                  </a:lnTo>
                  <a:lnTo>
                    <a:pt x="136624" y="1238563"/>
                  </a:lnTo>
                  <a:lnTo>
                    <a:pt x="135391" y="1238916"/>
                  </a:lnTo>
                  <a:lnTo>
                    <a:pt x="133920" y="1239116"/>
                  </a:lnTo>
                  <a:lnTo>
                    <a:pt x="133065" y="1239144"/>
                  </a:lnTo>
                  <a:lnTo>
                    <a:pt x="131539" y="1239970"/>
                  </a:lnTo>
                  <a:lnTo>
                    <a:pt x="129642" y="1241346"/>
                  </a:lnTo>
                  <a:lnTo>
                    <a:pt x="128612" y="1243005"/>
                  </a:lnTo>
                  <a:lnTo>
                    <a:pt x="126618" y="1243842"/>
                  </a:lnTo>
                  <a:lnTo>
                    <a:pt x="121909" y="1247090"/>
                  </a:lnTo>
                  <a:lnTo>
                    <a:pt x="120543" y="1245604"/>
                  </a:lnTo>
                  <a:lnTo>
                    <a:pt x="118039" y="1243290"/>
                  </a:lnTo>
                  <a:lnTo>
                    <a:pt x="117815" y="1242764"/>
                  </a:lnTo>
                  <a:lnTo>
                    <a:pt x="117582" y="1242266"/>
                  </a:lnTo>
                  <a:lnTo>
                    <a:pt x="117196" y="1241725"/>
                  </a:lnTo>
                  <a:lnTo>
                    <a:pt x="117004" y="1241336"/>
                  </a:lnTo>
                  <a:lnTo>
                    <a:pt x="116579" y="1240796"/>
                  </a:lnTo>
                  <a:lnTo>
                    <a:pt x="116424" y="1240450"/>
                  </a:lnTo>
                  <a:lnTo>
                    <a:pt x="116193" y="1240183"/>
                  </a:lnTo>
                  <a:lnTo>
                    <a:pt x="115999" y="1239909"/>
                  </a:lnTo>
                  <a:lnTo>
                    <a:pt x="115729" y="1239447"/>
                  </a:lnTo>
                  <a:lnTo>
                    <a:pt x="115497" y="1239138"/>
                  </a:lnTo>
                  <a:lnTo>
                    <a:pt x="115149" y="1238524"/>
                  </a:lnTo>
                  <a:lnTo>
                    <a:pt x="114956" y="1238257"/>
                  </a:lnTo>
                  <a:lnTo>
                    <a:pt x="114802" y="1237946"/>
                  </a:lnTo>
                  <a:lnTo>
                    <a:pt x="114686" y="1237637"/>
                  </a:lnTo>
                  <a:lnTo>
                    <a:pt x="114570" y="1237212"/>
                  </a:lnTo>
                  <a:lnTo>
                    <a:pt x="114493" y="1236901"/>
                  </a:lnTo>
                  <a:lnTo>
                    <a:pt x="114416" y="1236404"/>
                  </a:lnTo>
                  <a:lnTo>
                    <a:pt x="114416" y="1236015"/>
                  </a:lnTo>
                  <a:lnTo>
                    <a:pt x="114416" y="1235669"/>
                  </a:lnTo>
                  <a:lnTo>
                    <a:pt x="114416" y="1235243"/>
                  </a:lnTo>
                  <a:lnTo>
                    <a:pt x="114455" y="1234818"/>
                  </a:lnTo>
                  <a:lnTo>
                    <a:pt x="114493" y="1234398"/>
                  </a:lnTo>
                  <a:lnTo>
                    <a:pt x="114494" y="1234089"/>
                  </a:lnTo>
                  <a:lnTo>
                    <a:pt x="114416" y="1233700"/>
                  </a:lnTo>
                  <a:lnTo>
                    <a:pt x="114108" y="1233390"/>
                  </a:lnTo>
                  <a:lnTo>
                    <a:pt x="113837" y="1233202"/>
                  </a:lnTo>
                  <a:lnTo>
                    <a:pt x="113566" y="1232971"/>
                  </a:lnTo>
                  <a:lnTo>
                    <a:pt x="113258" y="1232697"/>
                  </a:lnTo>
                  <a:lnTo>
                    <a:pt x="113026" y="1232467"/>
                  </a:lnTo>
                  <a:lnTo>
                    <a:pt x="112832" y="1232199"/>
                  </a:lnTo>
                  <a:lnTo>
                    <a:pt x="112678" y="1231811"/>
                  </a:lnTo>
                  <a:lnTo>
                    <a:pt x="112601" y="1231464"/>
                  </a:lnTo>
                  <a:lnTo>
                    <a:pt x="112447" y="1231155"/>
                  </a:lnTo>
                  <a:lnTo>
                    <a:pt x="112292" y="1230772"/>
                  </a:lnTo>
                  <a:lnTo>
                    <a:pt x="112137" y="1230462"/>
                  </a:lnTo>
                  <a:lnTo>
                    <a:pt x="111867" y="1230037"/>
                  </a:lnTo>
                  <a:lnTo>
                    <a:pt x="111674" y="1229653"/>
                  </a:lnTo>
                  <a:lnTo>
                    <a:pt x="111442" y="1229344"/>
                  </a:lnTo>
                  <a:lnTo>
                    <a:pt x="111326" y="1229034"/>
                  </a:lnTo>
                  <a:lnTo>
                    <a:pt x="111133" y="1228688"/>
                  </a:lnTo>
                  <a:lnTo>
                    <a:pt x="111056" y="1228262"/>
                  </a:lnTo>
                  <a:lnTo>
                    <a:pt x="110979" y="1227916"/>
                  </a:lnTo>
                  <a:lnTo>
                    <a:pt x="110862" y="1227454"/>
                  </a:lnTo>
                  <a:lnTo>
                    <a:pt x="110708" y="1226950"/>
                  </a:lnTo>
                  <a:lnTo>
                    <a:pt x="110554" y="1226531"/>
                  </a:lnTo>
                  <a:lnTo>
                    <a:pt x="110322" y="1226221"/>
                  </a:lnTo>
                  <a:lnTo>
                    <a:pt x="110206" y="1225760"/>
                  </a:lnTo>
                  <a:lnTo>
                    <a:pt x="110206" y="1225371"/>
                  </a:lnTo>
                  <a:lnTo>
                    <a:pt x="110168" y="1224988"/>
                  </a:lnTo>
                  <a:lnTo>
                    <a:pt x="110169" y="1224635"/>
                  </a:lnTo>
                  <a:lnTo>
                    <a:pt x="109975" y="1224332"/>
                  </a:lnTo>
                  <a:lnTo>
                    <a:pt x="109705" y="1223985"/>
                  </a:lnTo>
                  <a:lnTo>
                    <a:pt x="109512" y="1223712"/>
                  </a:lnTo>
                  <a:lnTo>
                    <a:pt x="109357" y="1223444"/>
                  </a:lnTo>
                  <a:lnTo>
                    <a:pt x="109009" y="1223020"/>
                  </a:lnTo>
                  <a:lnTo>
                    <a:pt x="108855" y="1222746"/>
                  </a:lnTo>
                  <a:lnTo>
                    <a:pt x="108585" y="1222400"/>
                  </a:lnTo>
                  <a:lnTo>
                    <a:pt x="108391" y="1221859"/>
                  </a:lnTo>
                  <a:lnTo>
                    <a:pt x="108083" y="1221513"/>
                  </a:lnTo>
                  <a:lnTo>
                    <a:pt x="107889" y="1221209"/>
                  </a:lnTo>
                  <a:lnTo>
                    <a:pt x="107658" y="1220936"/>
                  </a:lnTo>
                  <a:lnTo>
                    <a:pt x="107310" y="1220626"/>
                  </a:lnTo>
                  <a:lnTo>
                    <a:pt x="107078" y="1220395"/>
                  </a:lnTo>
                  <a:lnTo>
                    <a:pt x="106769" y="1220128"/>
                  </a:lnTo>
                  <a:lnTo>
                    <a:pt x="106460" y="1219818"/>
                  </a:lnTo>
                  <a:lnTo>
                    <a:pt x="106189" y="1219587"/>
                  </a:lnTo>
                  <a:lnTo>
                    <a:pt x="105997" y="1219204"/>
                  </a:lnTo>
                  <a:lnTo>
                    <a:pt x="105880" y="1218858"/>
                  </a:lnTo>
                  <a:lnTo>
                    <a:pt x="105726" y="1218354"/>
                  </a:lnTo>
                  <a:lnTo>
                    <a:pt x="105610" y="1218007"/>
                  </a:lnTo>
                  <a:lnTo>
                    <a:pt x="105649" y="1217661"/>
                  </a:lnTo>
                  <a:lnTo>
                    <a:pt x="105649" y="1217351"/>
                  </a:lnTo>
                  <a:lnTo>
                    <a:pt x="105765" y="1217041"/>
                  </a:lnTo>
                  <a:lnTo>
                    <a:pt x="105803" y="1216695"/>
                  </a:lnTo>
                  <a:lnTo>
                    <a:pt x="105997" y="1216385"/>
                  </a:lnTo>
                  <a:lnTo>
                    <a:pt x="106190" y="1216075"/>
                  </a:lnTo>
                  <a:lnTo>
                    <a:pt x="106229" y="1215692"/>
                  </a:lnTo>
                  <a:lnTo>
                    <a:pt x="106229" y="1215383"/>
                  </a:lnTo>
                  <a:lnTo>
                    <a:pt x="106152" y="1215073"/>
                  </a:lnTo>
                  <a:lnTo>
                    <a:pt x="105843" y="1214727"/>
                  </a:lnTo>
                  <a:lnTo>
                    <a:pt x="105649" y="1214460"/>
                  </a:lnTo>
                  <a:lnTo>
                    <a:pt x="105302" y="1214034"/>
                  </a:lnTo>
                  <a:lnTo>
                    <a:pt x="105032" y="1213688"/>
                  </a:lnTo>
                  <a:lnTo>
                    <a:pt x="104761" y="1213341"/>
                  </a:lnTo>
                  <a:lnTo>
                    <a:pt x="104453" y="1212874"/>
                  </a:lnTo>
                  <a:lnTo>
                    <a:pt x="104182" y="1212570"/>
                  </a:lnTo>
                  <a:lnTo>
                    <a:pt x="104028" y="1212218"/>
                  </a:lnTo>
                  <a:lnTo>
                    <a:pt x="103834" y="1211798"/>
                  </a:lnTo>
                  <a:lnTo>
                    <a:pt x="103680" y="1211488"/>
                  </a:lnTo>
                  <a:lnTo>
                    <a:pt x="103525" y="1211027"/>
                  </a:lnTo>
                  <a:lnTo>
                    <a:pt x="103294" y="1210565"/>
                  </a:lnTo>
                  <a:lnTo>
                    <a:pt x="103139" y="1210212"/>
                  </a:lnTo>
                  <a:lnTo>
                    <a:pt x="102985" y="1209866"/>
                  </a:lnTo>
                  <a:lnTo>
                    <a:pt x="102831" y="1209520"/>
                  </a:lnTo>
                  <a:lnTo>
                    <a:pt x="102791" y="1209210"/>
                  </a:lnTo>
                  <a:lnTo>
                    <a:pt x="102715" y="1208827"/>
                  </a:lnTo>
                  <a:lnTo>
                    <a:pt x="102714" y="1208439"/>
                  </a:lnTo>
                  <a:lnTo>
                    <a:pt x="102715" y="1207940"/>
                  </a:lnTo>
                  <a:lnTo>
                    <a:pt x="102715" y="1207515"/>
                  </a:lnTo>
                  <a:lnTo>
                    <a:pt x="102715" y="1207169"/>
                  </a:lnTo>
                  <a:lnTo>
                    <a:pt x="102715" y="1206859"/>
                  </a:lnTo>
                  <a:lnTo>
                    <a:pt x="102715" y="1206549"/>
                  </a:lnTo>
                  <a:lnTo>
                    <a:pt x="102715" y="1206124"/>
                  </a:lnTo>
                  <a:lnTo>
                    <a:pt x="102599" y="1205777"/>
                  </a:lnTo>
                  <a:lnTo>
                    <a:pt x="102600" y="1205395"/>
                  </a:lnTo>
                  <a:lnTo>
                    <a:pt x="102523" y="1204970"/>
                  </a:lnTo>
                  <a:lnTo>
                    <a:pt x="102445" y="1204465"/>
                  </a:lnTo>
                  <a:lnTo>
                    <a:pt x="102329" y="1204040"/>
                  </a:lnTo>
                  <a:lnTo>
                    <a:pt x="102175" y="1203621"/>
                  </a:lnTo>
                  <a:lnTo>
                    <a:pt x="101944" y="1203232"/>
                  </a:lnTo>
                  <a:lnTo>
                    <a:pt x="101750" y="1202885"/>
                  </a:lnTo>
                  <a:lnTo>
                    <a:pt x="101479" y="1202618"/>
                  </a:lnTo>
                  <a:lnTo>
                    <a:pt x="101287" y="1202266"/>
                  </a:lnTo>
                  <a:lnTo>
                    <a:pt x="101094" y="1201963"/>
                  </a:lnTo>
                  <a:lnTo>
                    <a:pt x="100978" y="1201573"/>
                  </a:lnTo>
                  <a:lnTo>
                    <a:pt x="100862" y="1201191"/>
                  </a:lnTo>
                  <a:lnTo>
                    <a:pt x="100707" y="1200802"/>
                  </a:lnTo>
                  <a:lnTo>
                    <a:pt x="100630" y="1200492"/>
                  </a:lnTo>
                  <a:lnTo>
                    <a:pt x="100514" y="1200109"/>
                  </a:lnTo>
                  <a:lnTo>
                    <a:pt x="100322" y="1199836"/>
                  </a:lnTo>
                  <a:lnTo>
                    <a:pt x="100090" y="1199532"/>
                  </a:lnTo>
                  <a:lnTo>
                    <a:pt x="99819" y="1199222"/>
                  </a:lnTo>
                  <a:lnTo>
                    <a:pt x="99471" y="1198991"/>
                  </a:lnTo>
                  <a:lnTo>
                    <a:pt x="99201" y="1198840"/>
                  </a:lnTo>
                  <a:lnTo>
                    <a:pt x="99123" y="1198530"/>
                  </a:lnTo>
                  <a:lnTo>
                    <a:pt x="99008" y="1198068"/>
                  </a:lnTo>
                  <a:lnTo>
                    <a:pt x="99085" y="1197643"/>
                  </a:lnTo>
                  <a:lnTo>
                    <a:pt x="99201" y="1197254"/>
                  </a:lnTo>
                  <a:lnTo>
                    <a:pt x="99317" y="1196907"/>
                  </a:lnTo>
                  <a:lnTo>
                    <a:pt x="99549" y="1196518"/>
                  </a:lnTo>
                  <a:lnTo>
                    <a:pt x="99743" y="1196136"/>
                  </a:lnTo>
                  <a:lnTo>
                    <a:pt x="99897" y="1195862"/>
                  </a:lnTo>
                  <a:lnTo>
                    <a:pt x="100129" y="1195443"/>
                  </a:lnTo>
                  <a:lnTo>
                    <a:pt x="100090" y="1195133"/>
                  </a:lnTo>
                  <a:lnTo>
                    <a:pt x="100052" y="1194745"/>
                  </a:lnTo>
                  <a:lnTo>
                    <a:pt x="99743" y="1194477"/>
                  </a:lnTo>
                  <a:lnTo>
                    <a:pt x="99473" y="1194283"/>
                  </a:lnTo>
                  <a:lnTo>
                    <a:pt x="99241" y="1194015"/>
                  </a:lnTo>
                  <a:lnTo>
                    <a:pt x="99318" y="1193591"/>
                  </a:lnTo>
                  <a:lnTo>
                    <a:pt x="99512" y="1193280"/>
                  </a:lnTo>
                  <a:lnTo>
                    <a:pt x="99511" y="1192970"/>
                  </a:lnTo>
                  <a:lnTo>
                    <a:pt x="99434" y="1192661"/>
                  </a:lnTo>
                  <a:lnTo>
                    <a:pt x="99318" y="1192357"/>
                  </a:lnTo>
                  <a:lnTo>
                    <a:pt x="99357" y="1192005"/>
                  </a:lnTo>
                  <a:lnTo>
                    <a:pt x="99396" y="1191701"/>
                  </a:lnTo>
                  <a:lnTo>
                    <a:pt x="99705" y="1191428"/>
                  </a:lnTo>
                  <a:lnTo>
                    <a:pt x="100014" y="1191349"/>
                  </a:lnTo>
                  <a:lnTo>
                    <a:pt x="100400" y="1191313"/>
                  </a:lnTo>
                  <a:lnTo>
                    <a:pt x="100710" y="1191312"/>
                  </a:lnTo>
                  <a:lnTo>
                    <a:pt x="101058" y="1191197"/>
                  </a:lnTo>
                  <a:lnTo>
                    <a:pt x="101366" y="1191118"/>
                  </a:lnTo>
                  <a:lnTo>
                    <a:pt x="101830" y="1191081"/>
                  </a:lnTo>
                  <a:lnTo>
                    <a:pt x="102217" y="1191081"/>
                  </a:lnTo>
                  <a:lnTo>
                    <a:pt x="102797" y="1190960"/>
                  </a:lnTo>
                  <a:lnTo>
                    <a:pt x="103105" y="1190887"/>
                  </a:lnTo>
                  <a:lnTo>
                    <a:pt x="103415" y="1190844"/>
                  </a:lnTo>
                  <a:lnTo>
                    <a:pt x="103917" y="1190844"/>
                  </a:lnTo>
                  <a:lnTo>
                    <a:pt x="104226" y="1190808"/>
                  </a:lnTo>
                  <a:lnTo>
                    <a:pt x="104690" y="1190729"/>
                  </a:lnTo>
                  <a:lnTo>
                    <a:pt x="105153" y="1190729"/>
                  </a:lnTo>
                  <a:lnTo>
                    <a:pt x="105579" y="1190650"/>
                  </a:lnTo>
                  <a:lnTo>
                    <a:pt x="105888" y="1190498"/>
                  </a:lnTo>
                  <a:lnTo>
                    <a:pt x="106158" y="1190189"/>
                  </a:lnTo>
                  <a:lnTo>
                    <a:pt x="106352" y="1189842"/>
                  </a:lnTo>
                  <a:lnTo>
                    <a:pt x="106584" y="1189490"/>
                  </a:lnTo>
                  <a:lnTo>
                    <a:pt x="106777" y="1189071"/>
                  </a:lnTo>
                  <a:lnTo>
                    <a:pt x="107009" y="1188797"/>
                  </a:lnTo>
                  <a:lnTo>
                    <a:pt x="107319" y="1188566"/>
                  </a:lnTo>
                  <a:lnTo>
                    <a:pt x="107472" y="1188220"/>
                  </a:lnTo>
                  <a:lnTo>
                    <a:pt x="107627" y="1187946"/>
                  </a:lnTo>
                  <a:lnTo>
                    <a:pt x="107859" y="1187637"/>
                  </a:lnTo>
                  <a:lnTo>
                    <a:pt x="108053" y="1187369"/>
                  </a:lnTo>
                  <a:lnTo>
                    <a:pt x="108169" y="1187060"/>
                  </a:lnTo>
                  <a:lnTo>
                    <a:pt x="108478" y="1186482"/>
                  </a:lnTo>
                  <a:lnTo>
                    <a:pt x="108632" y="1186173"/>
                  </a:lnTo>
                  <a:lnTo>
                    <a:pt x="108787" y="1185711"/>
                  </a:lnTo>
                  <a:lnTo>
                    <a:pt x="108981" y="1185170"/>
                  </a:lnTo>
                  <a:lnTo>
                    <a:pt x="109290" y="1184744"/>
                  </a:lnTo>
                  <a:lnTo>
                    <a:pt x="109522" y="1184399"/>
                  </a:lnTo>
                  <a:lnTo>
                    <a:pt x="109831" y="1184088"/>
                  </a:lnTo>
                  <a:lnTo>
                    <a:pt x="110217" y="1183742"/>
                  </a:lnTo>
                  <a:lnTo>
                    <a:pt x="110527" y="1183548"/>
                  </a:lnTo>
                  <a:lnTo>
                    <a:pt x="110836" y="1183317"/>
                  </a:lnTo>
                  <a:lnTo>
                    <a:pt x="111145" y="1183080"/>
                  </a:lnTo>
                  <a:lnTo>
                    <a:pt x="111531" y="1182849"/>
                  </a:lnTo>
                  <a:lnTo>
                    <a:pt x="111841" y="1182770"/>
                  </a:lnTo>
                  <a:lnTo>
                    <a:pt x="112150" y="1182582"/>
                  </a:lnTo>
                  <a:lnTo>
                    <a:pt x="112536" y="1182467"/>
                  </a:lnTo>
                  <a:lnTo>
                    <a:pt x="112961" y="1182193"/>
                  </a:lnTo>
                  <a:lnTo>
                    <a:pt x="113193" y="1181926"/>
                  </a:lnTo>
                  <a:lnTo>
                    <a:pt x="113542" y="1181689"/>
                  </a:lnTo>
                  <a:lnTo>
                    <a:pt x="113851" y="1181458"/>
                  </a:lnTo>
                  <a:lnTo>
                    <a:pt x="114198" y="1181148"/>
                  </a:lnTo>
                  <a:lnTo>
                    <a:pt x="114469" y="1180960"/>
                  </a:lnTo>
                  <a:lnTo>
                    <a:pt x="114701" y="1180686"/>
                  </a:lnTo>
                  <a:lnTo>
                    <a:pt x="115088" y="1180340"/>
                  </a:lnTo>
                  <a:lnTo>
                    <a:pt x="115281" y="1180066"/>
                  </a:lnTo>
                  <a:lnTo>
                    <a:pt x="115513" y="1179721"/>
                  </a:lnTo>
                  <a:lnTo>
                    <a:pt x="115744" y="1179410"/>
                  </a:lnTo>
                  <a:lnTo>
                    <a:pt x="116016" y="1178985"/>
                  </a:lnTo>
                  <a:lnTo>
                    <a:pt x="116208" y="1178718"/>
                  </a:lnTo>
                  <a:lnTo>
                    <a:pt x="116402" y="1178408"/>
                  </a:lnTo>
                  <a:lnTo>
                    <a:pt x="116556" y="1178062"/>
                  </a:lnTo>
                  <a:lnTo>
                    <a:pt x="116750" y="1177637"/>
                  </a:lnTo>
                  <a:lnTo>
                    <a:pt x="116904" y="1177327"/>
                  </a:lnTo>
                  <a:lnTo>
                    <a:pt x="117059" y="1177060"/>
                  </a:lnTo>
                  <a:lnTo>
                    <a:pt x="117252" y="1176670"/>
                  </a:lnTo>
                  <a:lnTo>
                    <a:pt x="117484" y="1176324"/>
                  </a:lnTo>
                  <a:lnTo>
                    <a:pt x="117600" y="1176014"/>
                  </a:lnTo>
                  <a:lnTo>
                    <a:pt x="117793" y="1175668"/>
                  </a:lnTo>
                  <a:lnTo>
                    <a:pt x="117947" y="1175243"/>
                  </a:lnTo>
                  <a:lnTo>
                    <a:pt x="118103" y="1174781"/>
                  </a:lnTo>
                  <a:lnTo>
                    <a:pt x="118219" y="1174392"/>
                  </a:lnTo>
                  <a:lnTo>
                    <a:pt x="118296" y="1173931"/>
                  </a:lnTo>
                  <a:lnTo>
                    <a:pt x="118374" y="1173621"/>
                  </a:lnTo>
                  <a:lnTo>
                    <a:pt x="118490" y="1173238"/>
                  </a:lnTo>
                  <a:lnTo>
                    <a:pt x="118490" y="1172734"/>
                  </a:lnTo>
                  <a:lnTo>
                    <a:pt x="118567" y="1172351"/>
                  </a:lnTo>
                  <a:lnTo>
                    <a:pt x="118567" y="1172041"/>
                  </a:lnTo>
                  <a:lnTo>
                    <a:pt x="118568" y="1171616"/>
                  </a:lnTo>
                  <a:lnTo>
                    <a:pt x="118567" y="1171306"/>
                  </a:lnTo>
                  <a:lnTo>
                    <a:pt x="118567" y="1170808"/>
                  </a:lnTo>
                  <a:lnTo>
                    <a:pt x="118567" y="1170383"/>
                  </a:lnTo>
                  <a:lnTo>
                    <a:pt x="118530" y="1169994"/>
                  </a:lnTo>
                  <a:lnTo>
                    <a:pt x="118490" y="1169568"/>
                  </a:lnTo>
                  <a:lnTo>
                    <a:pt x="118490" y="1169223"/>
                  </a:lnTo>
                  <a:lnTo>
                    <a:pt x="118491" y="1168797"/>
                  </a:lnTo>
                  <a:lnTo>
                    <a:pt x="118375" y="1168451"/>
                  </a:lnTo>
                  <a:lnTo>
                    <a:pt x="118375" y="1168141"/>
                  </a:lnTo>
                  <a:lnTo>
                    <a:pt x="118375" y="1167643"/>
                  </a:lnTo>
                  <a:lnTo>
                    <a:pt x="118336" y="1167254"/>
                  </a:lnTo>
                  <a:lnTo>
                    <a:pt x="118336" y="1166871"/>
                  </a:lnTo>
                  <a:lnTo>
                    <a:pt x="118337" y="1166445"/>
                  </a:lnTo>
                  <a:lnTo>
                    <a:pt x="118337" y="1166020"/>
                  </a:lnTo>
                  <a:lnTo>
                    <a:pt x="118337" y="1165595"/>
                  </a:lnTo>
                  <a:lnTo>
                    <a:pt x="118298" y="1165170"/>
                  </a:lnTo>
                  <a:lnTo>
                    <a:pt x="118260" y="1164672"/>
                  </a:lnTo>
                  <a:lnTo>
                    <a:pt x="118144" y="1164326"/>
                  </a:lnTo>
                  <a:lnTo>
                    <a:pt x="118067" y="1163979"/>
                  </a:lnTo>
                  <a:lnTo>
                    <a:pt x="118028" y="1163554"/>
                  </a:lnTo>
                  <a:lnTo>
                    <a:pt x="117951" y="1163208"/>
                  </a:lnTo>
                  <a:lnTo>
                    <a:pt x="117874" y="1162855"/>
                  </a:lnTo>
                  <a:lnTo>
                    <a:pt x="117797" y="1162551"/>
                  </a:lnTo>
                  <a:lnTo>
                    <a:pt x="117681" y="1162205"/>
                  </a:lnTo>
                  <a:lnTo>
                    <a:pt x="117604" y="1161853"/>
                  </a:lnTo>
                  <a:lnTo>
                    <a:pt x="117488" y="1161507"/>
                  </a:lnTo>
                  <a:lnTo>
                    <a:pt x="117450" y="1161124"/>
                  </a:lnTo>
                  <a:lnTo>
                    <a:pt x="117295" y="1160778"/>
                  </a:lnTo>
                  <a:lnTo>
                    <a:pt x="117179" y="1160468"/>
                  </a:lnTo>
                  <a:lnTo>
                    <a:pt x="117101" y="1160121"/>
                  </a:lnTo>
                  <a:lnTo>
                    <a:pt x="116948" y="1159732"/>
                  </a:lnTo>
                  <a:lnTo>
                    <a:pt x="116870" y="1159423"/>
                  </a:lnTo>
                  <a:lnTo>
                    <a:pt x="116677" y="1159076"/>
                  </a:lnTo>
                  <a:lnTo>
                    <a:pt x="116561" y="1158730"/>
                  </a:lnTo>
                  <a:lnTo>
                    <a:pt x="116175" y="1158347"/>
                  </a:lnTo>
                  <a:lnTo>
                    <a:pt x="115982" y="1158074"/>
                  </a:lnTo>
                  <a:lnTo>
                    <a:pt x="115672" y="1157843"/>
                  </a:lnTo>
                  <a:lnTo>
                    <a:pt x="115596" y="1157497"/>
                  </a:lnTo>
                  <a:lnTo>
                    <a:pt x="115441" y="1157114"/>
                  </a:lnTo>
                  <a:lnTo>
                    <a:pt x="115325" y="1156761"/>
                  </a:lnTo>
                  <a:lnTo>
                    <a:pt x="115171" y="1156379"/>
                  </a:lnTo>
                  <a:lnTo>
                    <a:pt x="115016" y="1155838"/>
                  </a:lnTo>
                  <a:lnTo>
                    <a:pt x="114900" y="1155340"/>
                  </a:lnTo>
                  <a:lnTo>
                    <a:pt x="114785" y="1154872"/>
                  </a:lnTo>
                  <a:lnTo>
                    <a:pt x="114630" y="1154605"/>
                  </a:lnTo>
                  <a:lnTo>
                    <a:pt x="114515" y="1154258"/>
                  </a:lnTo>
                  <a:lnTo>
                    <a:pt x="114399" y="1153912"/>
                  </a:lnTo>
                  <a:lnTo>
                    <a:pt x="114283" y="1153487"/>
                  </a:lnTo>
                  <a:lnTo>
                    <a:pt x="114128" y="1153177"/>
                  </a:lnTo>
                  <a:lnTo>
                    <a:pt x="113974" y="1152752"/>
                  </a:lnTo>
                  <a:lnTo>
                    <a:pt x="113820" y="1152327"/>
                  </a:lnTo>
                  <a:lnTo>
                    <a:pt x="113742" y="1151980"/>
                  </a:lnTo>
                  <a:lnTo>
                    <a:pt x="113665" y="1151670"/>
                  </a:lnTo>
                  <a:lnTo>
                    <a:pt x="113549" y="1151251"/>
                  </a:lnTo>
                  <a:lnTo>
                    <a:pt x="113395" y="1150826"/>
                  </a:lnTo>
                  <a:lnTo>
                    <a:pt x="113318" y="1150401"/>
                  </a:lnTo>
                  <a:lnTo>
                    <a:pt x="113202" y="1150091"/>
                  </a:lnTo>
                  <a:lnTo>
                    <a:pt x="113086" y="1149665"/>
                  </a:lnTo>
                  <a:lnTo>
                    <a:pt x="112931" y="1149356"/>
                  </a:lnTo>
                  <a:lnTo>
                    <a:pt x="112777" y="1149052"/>
                  </a:lnTo>
                  <a:lnTo>
                    <a:pt x="112545" y="1148706"/>
                  </a:lnTo>
                  <a:lnTo>
                    <a:pt x="112391" y="1148432"/>
                  </a:lnTo>
                  <a:lnTo>
                    <a:pt x="112236" y="1148165"/>
                  </a:lnTo>
                  <a:lnTo>
                    <a:pt x="111965" y="1147819"/>
                  </a:lnTo>
                  <a:lnTo>
                    <a:pt x="111850" y="1147509"/>
                  </a:lnTo>
                  <a:lnTo>
                    <a:pt x="111657" y="1147163"/>
                  </a:lnTo>
                  <a:lnTo>
                    <a:pt x="111463" y="1146889"/>
                  </a:lnTo>
                  <a:lnTo>
                    <a:pt x="111464" y="1146580"/>
                  </a:lnTo>
                  <a:lnTo>
                    <a:pt x="111464" y="1146160"/>
                  </a:lnTo>
                  <a:lnTo>
                    <a:pt x="111619" y="1145808"/>
                  </a:lnTo>
                  <a:lnTo>
                    <a:pt x="111542" y="1145504"/>
                  </a:lnTo>
                  <a:lnTo>
                    <a:pt x="111387" y="1145194"/>
                  </a:lnTo>
                  <a:lnTo>
                    <a:pt x="111039" y="1145079"/>
                  </a:lnTo>
                  <a:lnTo>
                    <a:pt x="110769" y="1144848"/>
                  </a:lnTo>
                  <a:lnTo>
                    <a:pt x="110537" y="1144574"/>
                  </a:lnTo>
                  <a:lnTo>
                    <a:pt x="110305" y="1144344"/>
                  </a:lnTo>
                  <a:lnTo>
                    <a:pt x="110112" y="1144076"/>
                  </a:lnTo>
                  <a:lnTo>
                    <a:pt x="109958" y="1143767"/>
                  </a:lnTo>
                  <a:lnTo>
                    <a:pt x="109957" y="1143457"/>
                  </a:lnTo>
                  <a:lnTo>
                    <a:pt x="109919" y="1143147"/>
                  </a:lnTo>
                  <a:lnTo>
                    <a:pt x="109919" y="1142728"/>
                  </a:lnTo>
                  <a:lnTo>
                    <a:pt x="109764" y="1142417"/>
                  </a:lnTo>
                  <a:lnTo>
                    <a:pt x="109571" y="1142144"/>
                  </a:lnTo>
                  <a:lnTo>
                    <a:pt x="109340" y="1141913"/>
                  </a:lnTo>
                  <a:lnTo>
                    <a:pt x="109069" y="1141725"/>
                  </a:lnTo>
                  <a:lnTo>
                    <a:pt x="108953" y="1141379"/>
                  </a:lnTo>
                  <a:lnTo>
                    <a:pt x="108953" y="1140954"/>
                  </a:lnTo>
                  <a:lnTo>
                    <a:pt x="108954" y="1140644"/>
                  </a:lnTo>
                  <a:lnTo>
                    <a:pt x="108954" y="1140334"/>
                  </a:lnTo>
                  <a:lnTo>
                    <a:pt x="108915" y="1139987"/>
                  </a:lnTo>
                  <a:lnTo>
                    <a:pt x="108722" y="1139562"/>
                  </a:lnTo>
                  <a:lnTo>
                    <a:pt x="108413" y="1139180"/>
                  </a:lnTo>
                  <a:lnTo>
                    <a:pt x="108181" y="1138791"/>
                  </a:lnTo>
                  <a:lnTo>
                    <a:pt x="107911" y="1138481"/>
                  </a:lnTo>
                  <a:lnTo>
                    <a:pt x="107795" y="1138134"/>
                  </a:lnTo>
                  <a:lnTo>
                    <a:pt x="107640" y="1137788"/>
                  </a:lnTo>
                  <a:lnTo>
                    <a:pt x="107564" y="1137442"/>
                  </a:lnTo>
                  <a:lnTo>
                    <a:pt x="107293" y="1137053"/>
                  </a:lnTo>
                  <a:lnTo>
                    <a:pt x="106906" y="1136750"/>
                  </a:lnTo>
                  <a:lnTo>
                    <a:pt x="106520" y="1136439"/>
                  </a:lnTo>
                  <a:lnTo>
                    <a:pt x="106212" y="1136288"/>
                  </a:lnTo>
                  <a:lnTo>
                    <a:pt x="105941" y="1136129"/>
                  </a:lnTo>
                  <a:lnTo>
                    <a:pt x="105709" y="1135899"/>
                  </a:lnTo>
                  <a:lnTo>
                    <a:pt x="105555" y="1135552"/>
                  </a:lnTo>
                  <a:lnTo>
                    <a:pt x="105555" y="1135170"/>
                  </a:lnTo>
                  <a:lnTo>
                    <a:pt x="105555" y="1134817"/>
                  </a:lnTo>
                  <a:lnTo>
                    <a:pt x="105555" y="1134471"/>
                  </a:lnTo>
                  <a:lnTo>
                    <a:pt x="105207" y="1134125"/>
                  </a:lnTo>
                  <a:lnTo>
                    <a:pt x="104898" y="1133931"/>
                  </a:lnTo>
                  <a:lnTo>
                    <a:pt x="104628" y="1133700"/>
                  </a:lnTo>
                  <a:lnTo>
                    <a:pt x="104434" y="1133432"/>
                  </a:lnTo>
                  <a:lnTo>
                    <a:pt x="104435" y="1133122"/>
                  </a:lnTo>
                  <a:lnTo>
                    <a:pt x="104434" y="1132776"/>
                  </a:lnTo>
                  <a:lnTo>
                    <a:pt x="104435" y="1132466"/>
                  </a:lnTo>
                  <a:lnTo>
                    <a:pt x="104473" y="1132120"/>
                  </a:lnTo>
                  <a:lnTo>
                    <a:pt x="104590" y="1131810"/>
                  </a:lnTo>
                  <a:lnTo>
                    <a:pt x="104783" y="1131543"/>
                  </a:lnTo>
                  <a:lnTo>
                    <a:pt x="104899" y="1131196"/>
                  </a:lnTo>
                  <a:lnTo>
                    <a:pt x="104898" y="1130887"/>
                  </a:lnTo>
                  <a:lnTo>
                    <a:pt x="104977" y="1130498"/>
                  </a:lnTo>
                  <a:lnTo>
                    <a:pt x="105247" y="1130231"/>
                  </a:lnTo>
                  <a:lnTo>
                    <a:pt x="105556" y="1130036"/>
                  </a:lnTo>
                  <a:lnTo>
                    <a:pt x="105865" y="1129921"/>
                  </a:lnTo>
                  <a:lnTo>
                    <a:pt x="106174" y="1129726"/>
                  </a:lnTo>
                  <a:lnTo>
                    <a:pt x="106484" y="1129380"/>
                  </a:lnTo>
                  <a:lnTo>
                    <a:pt x="106677" y="1129107"/>
                  </a:lnTo>
                  <a:lnTo>
                    <a:pt x="106909" y="1128760"/>
                  </a:lnTo>
                  <a:lnTo>
                    <a:pt x="107295" y="1128566"/>
                  </a:lnTo>
                  <a:lnTo>
                    <a:pt x="107643" y="1128530"/>
                  </a:lnTo>
                  <a:lnTo>
                    <a:pt x="107952" y="1128414"/>
                  </a:lnTo>
                  <a:lnTo>
                    <a:pt x="108300" y="1128068"/>
                  </a:lnTo>
                  <a:lnTo>
                    <a:pt x="108300" y="1127642"/>
                  </a:lnTo>
                  <a:lnTo>
                    <a:pt x="108107" y="1127369"/>
                  </a:lnTo>
                  <a:lnTo>
                    <a:pt x="107914" y="1127065"/>
                  </a:lnTo>
                  <a:lnTo>
                    <a:pt x="107605" y="1126871"/>
                  </a:lnTo>
                  <a:lnTo>
                    <a:pt x="107605" y="1126525"/>
                  </a:lnTo>
                  <a:lnTo>
                    <a:pt x="107837" y="1126136"/>
                  </a:lnTo>
                  <a:lnTo>
                    <a:pt x="108107" y="1125984"/>
                  </a:lnTo>
                  <a:lnTo>
                    <a:pt x="108455" y="1125905"/>
                  </a:lnTo>
                  <a:lnTo>
                    <a:pt x="108841" y="1125790"/>
                  </a:lnTo>
                  <a:lnTo>
                    <a:pt x="108803" y="1125479"/>
                  </a:lnTo>
                  <a:lnTo>
                    <a:pt x="108764" y="1125133"/>
                  </a:lnTo>
                  <a:lnTo>
                    <a:pt x="108687" y="1124787"/>
                  </a:lnTo>
                  <a:lnTo>
                    <a:pt x="108610" y="1124477"/>
                  </a:lnTo>
                  <a:lnTo>
                    <a:pt x="108456" y="1124131"/>
                  </a:lnTo>
                  <a:lnTo>
                    <a:pt x="108379" y="1123785"/>
                  </a:lnTo>
                  <a:lnTo>
                    <a:pt x="108340" y="1123432"/>
                  </a:lnTo>
                  <a:lnTo>
                    <a:pt x="108302" y="1123128"/>
                  </a:lnTo>
                  <a:lnTo>
                    <a:pt x="108225" y="1122739"/>
                  </a:lnTo>
                  <a:lnTo>
                    <a:pt x="108147" y="1122357"/>
                  </a:lnTo>
                  <a:lnTo>
                    <a:pt x="108031" y="1122010"/>
                  </a:lnTo>
                  <a:lnTo>
                    <a:pt x="107954" y="1121701"/>
                  </a:lnTo>
                  <a:lnTo>
                    <a:pt x="107954" y="1121391"/>
                  </a:lnTo>
                  <a:lnTo>
                    <a:pt x="108031" y="1121081"/>
                  </a:lnTo>
                  <a:lnTo>
                    <a:pt x="108031" y="1120698"/>
                  </a:lnTo>
                  <a:lnTo>
                    <a:pt x="107993" y="1120273"/>
                  </a:lnTo>
                  <a:lnTo>
                    <a:pt x="107993" y="1119884"/>
                  </a:lnTo>
                  <a:lnTo>
                    <a:pt x="107878" y="1119502"/>
                  </a:lnTo>
                  <a:lnTo>
                    <a:pt x="107684" y="1119155"/>
                  </a:lnTo>
                  <a:lnTo>
                    <a:pt x="107530" y="1118882"/>
                  </a:lnTo>
                  <a:lnTo>
                    <a:pt x="107298" y="1118572"/>
                  </a:lnTo>
                  <a:lnTo>
                    <a:pt x="107105" y="1118304"/>
                  </a:lnTo>
                  <a:lnTo>
                    <a:pt x="106951" y="1117995"/>
                  </a:lnTo>
                  <a:lnTo>
                    <a:pt x="106757" y="1117728"/>
                  </a:lnTo>
                  <a:lnTo>
                    <a:pt x="106641" y="1117381"/>
                  </a:lnTo>
                  <a:lnTo>
                    <a:pt x="106564" y="1117071"/>
                  </a:lnTo>
                  <a:lnTo>
                    <a:pt x="106410" y="1116798"/>
                  </a:lnTo>
                  <a:lnTo>
                    <a:pt x="106371" y="1116415"/>
                  </a:lnTo>
                  <a:lnTo>
                    <a:pt x="106216" y="1115990"/>
                  </a:lnTo>
                  <a:lnTo>
                    <a:pt x="105985" y="1115644"/>
                  </a:lnTo>
                  <a:lnTo>
                    <a:pt x="105792" y="1115255"/>
                  </a:lnTo>
                  <a:lnTo>
                    <a:pt x="105676" y="1114951"/>
                  </a:lnTo>
                  <a:lnTo>
                    <a:pt x="105521" y="1114605"/>
                  </a:lnTo>
                  <a:lnTo>
                    <a:pt x="105290" y="1114180"/>
                  </a:lnTo>
                  <a:lnTo>
                    <a:pt x="105135" y="1113906"/>
                  </a:lnTo>
                  <a:lnTo>
                    <a:pt x="104980" y="1113639"/>
                  </a:lnTo>
                  <a:lnTo>
                    <a:pt x="104749" y="1113408"/>
                  </a:lnTo>
                  <a:lnTo>
                    <a:pt x="104672" y="1113098"/>
                  </a:lnTo>
                  <a:lnTo>
                    <a:pt x="104440" y="1112867"/>
                  </a:lnTo>
                  <a:lnTo>
                    <a:pt x="104131" y="1112673"/>
                  </a:lnTo>
                  <a:lnTo>
                    <a:pt x="103861" y="1112442"/>
                  </a:lnTo>
                  <a:lnTo>
                    <a:pt x="103513" y="1112211"/>
                  </a:lnTo>
                  <a:lnTo>
                    <a:pt x="103320" y="1111829"/>
                  </a:lnTo>
                  <a:lnTo>
                    <a:pt x="103049" y="1111598"/>
                  </a:lnTo>
                  <a:lnTo>
                    <a:pt x="102894" y="1111324"/>
                  </a:lnTo>
                  <a:lnTo>
                    <a:pt x="102740" y="1110978"/>
                  </a:lnTo>
                  <a:lnTo>
                    <a:pt x="102586" y="1110710"/>
                  </a:lnTo>
                  <a:lnTo>
                    <a:pt x="102470" y="1110401"/>
                  </a:lnTo>
                  <a:lnTo>
                    <a:pt x="102238" y="1110011"/>
                  </a:lnTo>
                  <a:lnTo>
                    <a:pt x="102084" y="1109629"/>
                  </a:lnTo>
                  <a:lnTo>
                    <a:pt x="101813" y="1109355"/>
                  </a:lnTo>
                  <a:lnTo>
                    <a:pt x="101195" y="1108973"/>
                  </a:lnTo>
                  <a:lnTo>
                    <a:pt x="100847" y="1108778"/>
                  </a:lnTo>
                  <a:lnTo>
                    <a:pt x="100500" y="1108705"/>
                  </a:lnTo>
                  <a:lnTo>
                    <a:pt x="100152" y="1108548"/>
                  </a:lnTo>
                  <a:lnTo>
                    <a:pt x="99843" y="1108280"/>
                  </a:lnTo>
                  <a:lnTo>
                    <a:pt x="99766" y="1107855"/>
                  </a:lnTo>
                  <a:lnTo>
                    <a:pt x="99688" y="1107393"/>
                  </a:lnTo>
                  <a:lnTo>
                    <a:pt x="99650" y="1107084"/>
                  </a:lnTo>
                  <a:lnTo>
                    <a:pt x="99650" y="1106658"/>
                  </a:lnTo>
                  <a:lnTo>
                    <a:pt x="99573" y="1106312"/>
                  </a:lnTo>
                  <a:lnTo>
                    <a:pt x="99495" y="1105850"/>
                  </a:lnTo>
                  <a:lnTo>
                    <a:pt x="99341" y="1105540"/>
                  </a:lnTo>
                  <a:lnTo>
                    <a:pt x="99264" y="1105194"/>
                  </a:lnTo>
                  <a:lnTo>
                    <a:pt x="99148" y="1104769"/>
                  </a:lnTo>
                  <a:lnTo>
                    <a:pt x="99148" y="1104307"/>
                  </a:lnTo>
                  <a:lnTo>
                    <a:pt x="99148" y="1103918"/>
                  </a:lnTo>
                  <a:lnTo>
                    <a:pt x="99148" y="1103536"/>
                  </a:lnTo>
                  <a:lnTo>
                    <a:pt x="99225" y="1103189"/>
                  </a:lnTo>
                  <a:lnTo>
                    <a:pt x="99226" y="1102727"/>
                  </a:lnTo>
                  <a:lnTo>
                    <a:pt x="99226" y="1102417"/>
                  </a:lnTo>
                  <a:lnTo>
                    <a:pt x="99072" y="1102029"/>
                  </a:lnTo>
                  <a:lnTo>
                    <a:pt x="98956" y="1101682"/>
                  </a:lnTo>
                  <a:lnTo>
                    <a:pt x="98801" y="1101258"/>
                  </a:lnTo>
                  <a:lnTo>
                    <a:pt x="98802" y="1100911"/>
                  </a:lnTo>
                  <a:lnTo>
                    <a:pt x="98724" y="1100601"/>
                  </a:lnTo>
                  <a:lnTo>
                    <a:pt x="98608" y="1100060"/>
                  </a:lnTo>
                  <a:lnTo>
                    <a:pt x="98570" y="1099757"/>
                  </a:lnTo>
                  <a:lnTo>
                    <a:pt x="98570" y="1099404"/>
                  </a:lnTo>
                  <a:lnTo>
                    <a:pt x="98608" y="1099058"/>
                  </a:lnTo>
                  <a:lnTo>
                    <a:pt x="98686" y="1098675"/>
                  </a:lnTo>
                  <a:lnTo>
                    <a:pt x="98725" y="1098366"/>
                  </a:lnTo>
                  <a:lnTo>
                    <a:pt x="98725" y="1098056"/>
                  </a:lnTo>
                  <a:lnTo>
                    <a:pt x="98802" y="1097673"/>
                  </a:lnTo>
                  <a:lnTo>
                    <a:pt x="98802" y="1097321"/>
                  </a:lnTo>
                  <a:lnTo>
                    <a:pt x="98880" y="1096901"/>
                  </a:lnTo>
                  <a:lnTo>
                    <a:pt x="98880" y="1096397"/>
                  </a:lnTo>
                  <a:lnTo>
                    <a:pt x="98880" y="1096087"/>
                  </a:lnTo>
                  <a:lnTo>
                    <a:pt x="98880" y="1095704"/>
                  </a:lnTo>
                  <a:lnTo>
                    <a:pt x="98880" y="1095243"/>
                  </a:lnTo>
                  <a:lnTo>
                    <a:pt x="98881" y="1094933"/>
                  </a:lnTo>
                  <a:lnTo>
                    <a:pt x="98803" y="1094586"/>
                  </a:lnTo>
                  <a:lnTo>
                    <a:pt x="98803" y="1094197"/>
                  </a:lnTo>
                  <a:lnTo>
                    <a:pt x="98726" y="1093888"/>
                  </a:lnTo>
                  <a:lnTo>
                    <a:pt x="98610" y="1093462"/>
                  </a:lnTo>
                  <a:lnTo>
                    <a:pt x="98533" y="1093159"/>
                  </a:lnTo>
                  <a:lnTo>
                    <a:pt x="98455" y="1092806"/>
                  </a:lnTo>
                  <a:lnTo>
                    <a:pt x="98379" y="1092503"/>
                  </a:lnTo>
                  <a:lnTo>
                    <a:pt x="98262" y="1092077"/>
                  </a:lnTo>
                  <a:lnTo>
                    <a:pt x="98146" y="1091731"/>
                  </a:lnTo>
                  <a:lnTo>
                    <a:pt x="97992" y="1091385"/>
                  </a:lnTo>
                  <a:lnTo>
                    <a:pt x="97799" y="1090996"/>
                  </a:lnTo>
                  <a:lnTo>
                    <a:pt x="97684" y="1090686"/>
                  </a:lnTo>
                  <a:lnTo>
                    <a:pt x="97490" y="1090340"/>
                  </a:lnTo>
                  <a:lnTo>
                    <a:pt x="97181" y="1089957"/>
                  </a:lnTo>
                  <a:lnTo>
                    <a:pt x="96911" y="1089684"/>
                  </a:lnTo>
                  <a:lnTo>
                    <a:pt x="96680" y="1089380"/>
                  </a:lnTo>
                  <a:lnTo>
                    <a:pt x="96331" y="1089070"/>
                  </a:lnTo>
                  <a:lnTo>
                    <a:pt x="96061" y="1088760"/>
                  </a:lnTo>
                  <a:lnTo>
                    <a:pt x="95829" y="1088529"/>
                  </a:lnTo>
                  <a:lnTo>
                    <a:pt x="95597" y="1088262"/>
                  </a:lnTo>
                  <a:lnTo>
                    <a:pt x="95288" y="1088031"/>
                  </a:lnTo>
                  <a:lnTo>
                    <a:pt x="94940" y="1087794"/>
                  </a:lnTo>
                  <a:lnTo>
                    <a:pt x="94670" y="1087527"/>
                  </a:lnTo>
                  <a:lnTo>
                    <a:pt x="94516" y="1087102"/>
                  </a:lnTo>
                  <a:lnTo>
                    <a:pt x="94439" y="1086640"/>
                  </a:lnTo>
                  <a:lnTo>
                    <a:pt x="94516" y="1086330"/>
                  </a:lnTo>
                  <a:lnTo>
                    <a:pt x="94516" y="1085868"/>
                  </a:lnTo>
                  <a:lnTo>
                    <a:pt x="94478" y="1085522"/>
                  </a:lnTo>
                  <a:lnTo>
                    <a:pt x="94477" y="1085175"/>
                  </a:lnTo>
                  <a:lnTo>
                    <a:pt x="94324" y="1084829"/>
                  </a:lnTo>
                  <a:lnTo>
                    <a:pt x="94130" y="1084441"/>
                  </a:lnTo>
                  <a:lnTo>
                    <a:pt x="93744" y="1083979"/>
                  </a:lnTo>
                  <a:lnTo>
                    <a:pt x="93512" y="1083633"/>
                  </a:lnTo>
                  <a:lnTo>
                    <a:pt x="93203" y="1083438"/>
                  </a:lnTo>
                  <a:lnTo>
                    <a:pt x="92971" y="1083128"/>
                  </a:lnTo>
                  <a:lnTo>
                    <a:pt x="92740" y="1082898"/>
                  </a:lnTo>
                  <a:lnTo>
                    <a:pt x="92469" y="1082587"/>
                  </a:lnTo>
                  <a:lnTo>
                    <a:pt x="92121" y="1082320"/>
                  </a:lnTo>
                  <a:lnTo>
                    <a:pt x="91812" y="1082168"/>
                  </a:lnTo>
                  <a:lnTo>
                    <a:pt x="91387" y="1082053"/>
                  </a:lnTo>
                  <a:lnTo>
                    <a:pt x="91001" y="1082011"/>
                  </a:lnTo>
                  <a:lnTo>
                    <a:pt x="90498" y="1081859"/>
                  </a:lnTo>
                  <a:lnTo>
                    <a:pt x="90112" y="1081785"/>
                  </a:lnTo>
                  <a:lnTo>
                    <a:pt x="89841" y="1081397"/>
                  </a:lnTo>
                  <a:lnTo>
                    <a:pt x="89881" y="1081051"/>
                  </a:lnTo>
                  <a:lnTo>
                    <a:pt x="89958" y="1080625"/>
                  </a:lnTo>
                  <a:lnTo>
                    <a:pt x="90035" y="1080315"/>
                  </a:lnTo>
                  <a:lnTo>
                    <a:pt x="90113" y="1079890"/>
                  </a:lnTo>
                  <a:lnTo>
                    <a:pt x="90306" y="1079508"/>
                  </a:lnTo>
                  <a:lnTo>
                    <a:pt x="90461" y="1079198"/>
                  </a:lnTo>
                  <a:lnTo>
                    <a:pt x="90538" y="1078888"/>
                  </a:lnTo>
                  <a:lnTo>
                    <a:pt x="90538" y="1078542"/>
                  </a:lnTo>
                  <a:lnTo>
                    <a:pt x="90499" y="1078232"/>
                  </a:lnTo>
                  <a:lnTo>
                    <a:pt x="90500" y="1077922"/>
                  </a:lnTo>
                  <a:lnTo>
                    <a:pt x="90422" y="1077575"/>
                  </a:lnTo>
                  <a:lnTo>
                    <a:pt x="90345" y="1077193"/>
                  </a:lnTo>
                  <a:lnTo>
                    <a:pt x="90191" y="1076883"/>
                  </a:lnTo>
                  <a:lnTo>
                    <a:pt x="90191" y="1076494"/>
                  </a:lnTo>
                  <a:lnTo>
                    <a:pt x="90229" y="1076190"/>
                  </a:lnTo>
                  <a:lnTo>
                    <a:pt x="90384" y="1075917"/>
                  </a:lnTo>
                  <a:lnTo>
                    <a:pt x="90423" y="1075607"/>
                  </a:lnTo>
                  <a:lnTo>
                    <a:pt x="90423" y="1075304"/>
                  </a:lnTo>
                  <a:lnTo>
                    <a:pt x="90307" y="1074914"/>
                  </a:lnTo>
                  <a:lnTo>
                    <a:pt x="90229" y="1074568"/>
                  </a:lnTo>
                  <a:lnTo>
                    <a:pt x="90113" y="1074222"/>
                  </a:lnTo>
                  <a:lnTo>
                    <a:pt x="89959" y="1073833"/>
                  </a:lnTo>
                  <a:lnTo>
                    <a:pt x="89844" y="1073408"/>
                  </a:lnTo>
                  <a:lnTo>
                    <a:pt x="89766" y="1073104"/>
                  </a:lnTo>
                  <a:lnTo>
                    <a:pt x="89689" y="1072715"/>
                  </a:lnTo>
                  <a:lnTo>
                    <a:pt x="89496" y="1072290"/>
                  </a:lnTo>
                  <a:lnTo>
                    <a:pt x="89342" y="1072023"/>
                  </a:lnTo>
                  <a:lnTo>
                    <a:pt x="89110" y="1071713"/>
                  </a:lnTo>
                  <a:lnTo>
                    <a:pt x="88839" y="1071482"/>
                  </a:lnTo>
                  <a:lnTo>
                    <a:pt x="88376" y="1071287"/>
                  </a:lnTo>
                  <a:lnTo>
                    <a:pt x="88067" y="1071214"/>
                  </a:lnTo>
                  <a:lnTo>
                    <a:pt x="87641" y="1071099"/>
                  </a:lnTo>
                  <a:lnTo>
                    <a:pt x="87217" y="1070905"/>
                  </a:lnTo>
                  <a:lnTo>
                    <a:pt x="86869" y="1070826"/>
                  </a:lnTo>
                  <a:lnTo>
                    <a:pt x="86483" y="1070674"/>
                  </a:lnTo>
                  <a:lnTo>
                    <a:pt x="85980" y="1070479"/>
                  </a:lnTo>
                  <a:lnTo>
                    <a:pt x="85555" y="1070406"/>
                  </a:lnTo>
                  <a:lnTo>
                    <a:pt x="85130" y="1070364"/>
                  </a:lnTo>
                  <a:lnTo>
                    <a:pt x="84666" y="1070370"/>
                  </a:lnTo>
                  <a:lnTo>
                    <a:pt x="84280" y="1070370"/>
                  </a:lnTo>
                  <a:lnTo>
                    <a:pt x="83971" y="1070255"/>
                  </a:lnTo>
                  <a:lnTo>
                    <a:pt x="83739" y="1070023"/>
                  </a:lnTo>
                  <a:lnTo>
                    <a:pt x="83584" y="1069750"/>
                  </a:lnTo>
                  <a:lnTo>
                    <a:pt x="83508" y="1069404"/>
                  </a:lnTo>
                  <a:lnTo>
                    <a:pt x="83585" y="1068942"/>
                  </a:lnTo>
                  <a:lnTo>
                    <a:pt x="83701" y="1068632"/>
                  </a:lnTo>
                  <a:lnTo>
                    <a:pt x="84010" y="1068323"/>
                  </a:lnTo>
                  <a:lnTo>
                    <a:pt x="84280" y="1068171"/>
                  </a:lnTo>
                  <a:lnTo>
                    <a:pt x="84745" y="1068049"/>
                  </a:lnTo>
                  <a:lnTo>
                    <a:pt x="85054" y="1067976"/>
                  </a:lnTo>
                  <a:lnTo>
                    <a:pt x="85401" y="1067934"/>
                  </a:lnTo>
                  <a:lnTo>
                    <a:pt x="85710" y="1067934"/>
                  </a:lnTo>
                  <a:lnTo>
                    <a:pt x="86058" y="1067934"/>
                  </a:lnTo>
                  <a:lnTo>
                    <a:pt x="86367" y="1067855"/>
                  </a:lnTo>
                  <a:lnTo>
                    <a:pt x="86754" y="1067667"/>
                  </a:lnTo>
                  <a:lnTo>
                    <a:pt x="86947" y="1067357"/>
                  </a:lnTo>
                  <a:lnTo>
                    <a:pt x="86947" y="1067047"/>
                  </a:lnTo>
                  <a:lnTo>
                    <a:pt x="86908" y="1066664"/>
                  </a:lnTo>
                  <a:lnTo>
                    <a:pt x="86909" y="1066239"/>
                  </a:lnTo>
                  <a:lnTo>
                    <a:pt x="86793" y="1065929"/>
                  </a:lnTo>
                  <a:lnTo>
                    <a:pt x="86677" y="1065619"/>
                  </a:lnTo>
                  <a:lnTo>
                    <a:pt x="86561" y="1065157"/>
                  </a:lnTo>
                  <a:lnTo>
                    <a:pt x="86523" y="1064768"/>
                  </a:lnTo>
                  <a:lnTo>
                    <a:pt x="86406" y="1064465"/>
                  </a:lnTo>
                  <a:lnTo>
                    <a:pt x="86214" y="1063997"/>
                  </a:lnTo>
                  <a:lnTo>
                    <a:pt x="86021" y="1063462"/>
                  </a:lnTo>
                  <a:lnTo>
                    <a:pt x="85750" y="1062958"/>
                  </a:lnTo>
                  <a:lnTo>
                    <a:pt x="85519" y="1062691"/>
                  </a:lnTo>
                  <a:lnTo>
                    <a:pt x="85171" y="1062302"/>
                  </a:lnTo>
                  <a:lnTo>
                    <a:pt x="84939" y="1061992"/>
                  </a:lnTo>
                  <a:lnTo>
                    <a:pt x="84746" y="1061725"/>
                  </a:lnTo>
                  <a:lnTo>
                    <a:pt x="84592" y="1061458"/>
                  </a:lnTo>
                  <a:lnTo>
                    <a:pt x="84321" y="1061184"/>
                  </a:lnTo>
                  <a:lnTo>
                    <a:pt x="83858" y="1060801"/>
                  </a:lnTo>
                  <a:lnTo>
                    <a:pt x="83587" y="1060570"/>
                  </a:lnTo>
                  <a:lnTo>
                    <a:pt x="83278" y="1060297"/>
                  </a:lnTo>
                  <a:lnTo>
                    <a:pt x="83007" y="1060030"/>
                  </a:lnTo>
                  <a:lnTo>
                    <a:pt x="82737" y="1059683"/>
                  </a:lnTo>
                  <a:lnTo>
                    <a:pt x="82505" y="1059453"/>
                  </a:lnTo>
                  <a:lnTo>
                    <a:pt x="82197" y="1059143"/>
                  </a:lnTo>
                  <a:lnTo>
                    <a:pt x="81965" y="1058870"/>
                  </a:lnTo>
                  <a:lnTo>
                    <a:pt x="81617" y="1058639"/>
                  </a:lnTo>
                  <a:lnTo>
                    <a:pt x="81076" y="1058523"/>
                  </a:lnTo>
                  <a:lnTo>
                    <a:pt x="80690" y="1058566"/>
                  </a:lnTo>
                  <a:lnTo>
                    <a:pt x="80342" y="1058602"/>
                  </a:lnTo>
                  <a:lnTo>
                    <a:pt x="79878" y="1058602"/>
                  </a:lnTo>
                  <a:lnTo>
                    <a:pt x="79569" y="1058602"/>
                  </a:lnTo>
                  <a:lnTo>
                    <a:pt x="79338" y="1058298"/>
                  </a:lnTo>
                  <a:lnTo>
                    <a:pt x="79414" y="1057794"/>
                  </a:lnTo>
                  <a:lnTo>
                    <a:pt x="79569" y="1057369"/>
                  </a:lnTo>
                  <a:lnTo>
                    <a:pt x="79685" y="1056943"/>
                  </a:lnTo>
                  <a:lnTo>
                    <a:pt x="79724" y="1056597"/>
                  </a:lnTo>
                  <a:lnTo>
                    <a:pt x="79724" y="1056214"/>
                  </a:lnTo>
                  <a:lnTo>
                    <a:pt x="79685" y="1055710"/>
                  </a:lnTo>
                  <a:lnTo>
                    <a:pt x="79493" y="1055327"/>
                  </a:lnTo>
                  <a:lnTo>
                    <a:pt x="79338" y="1055054"/>
                  </a:lnTo>
                  <a:lnTo>
                    <a:pt x="79068" y="1054787"/>
                  </a:lnTo>
                  <a:lnTo>
                    <a:pt x="78797" y="1054513"/>
                  </a:lnTo>
                  <a:lnTo>
                    <a:pt x="78488" y="1054209"/>
                  </a:lnTo>
                  <a:lnTo>
                    <a:pt x="78257" y="1053936"/>
                  </a:lnTo>
                  <a:lnTo>
                    <a:pt x="77986" y="1053785"/>
                  </a:lnTo>
                  <a:lnTo>
                    <a:pt x="77715" y="1053553"/>
                  </a:lnTo>
                  <a:lnTo>
                    <a:pt x="77407" y="1053395"/>
                  </a:lnTo>
                  <a:lnTo>
                    <a:pt x="77175" y="1053128"/>
                  </a:lnTo>
                  <a:lnTo>
                    <a:pt x="76827" y="1052782"/>
                  </a:lnTo>
                  <a:lnTo>
                    <a:pt x="76518" y="1052508"/>
                  </a:lnTo>
                  <a:lnTo>
                    <a:pt x="76209" y="1052241"/>
                  </a:lnTo>
                  <a:lnTo>
                    <a:pt x="75977" y="1051974"/>
                  </a:lnTo>
                  <a:lnTo>
                    <a:pt x="75745" y="1051664"/>
                  </a:lnTo>
                  <a:lnTo>
                    <a:pt x="75397" y="1051318"/>
                  </a:lnTo>
                  <a:lnTo>
                    <a:pt x="74972" y="1051239"/>
                  </a:lnTo>
                  <a:lnTo>
                    <a:pt x="74508" y="1051397"/>
                  </a:lnTo>
                  <a:lnTo>
                    <a:pt x="74199" y="1051318"/>
                  </a:lnTo>
                  <a:lnTo>
                    <a:pt x="73968" y="1051087"/>
                  </a:lnTo>
                  <a:lnTo>
                    <a:pt x="74122" y="1050813"/>
                  </a:lnTo>
                  <a:lnTo>
                    <a:pt x="74316" y="1050510"/>
                  </a:lnTo>
                  <a:lnTo>
                    <a:pt x="74625" y="1050272"/>
                  </a:lnTo>
                  <a:lnTo>
                    <a:pt x="74856" y="1050042"/>
                  </a:lnTo>
                  <a:lnTo>
                    <a:pt x="75127" y="1049890"/>
                  </a:lnTo>
                  <a:lnTo>
                    <a:pt x="75475" y="1049695"/>
                  </a:lnTo>
                  <a:lnTo>
                    <a:pt x="75630" y="1049428"/>
                  </a:lnTo>
                  <a:lnTo>
                    <a:pt x="75746" y="1049118"/>
                  </a:lnTo>
                  <a:lnTo>
                    <a:pt x="75900" y="1048845"/>
                  </a:lnTo>
                  <a:lnTo>
                    <a:pt x="76133" y="1048499"/>
                  </a:lnTo>
                  <a:lnTo>
                    <a:pt x="76326" y="1048153"/>
                  </a:lnTo>
                  <a:lnTo>
                    <a:pt x="76558" y="1047806"/>
                  </a:lnTo>
                  <a:lnTo>
                    <a:pt x="76867" y="1047569"/>
                  </a:lnTo>
                  <a:lnTo>
                    <a:pt x="77176" y="1047338"/>
                  </a:lnTo>
                  <a:lnTo>
                    <a:pt x="77485" y="1047107"/>
                  </a:lnTo>
                  <a:lnTo>
                    <a:pt x="77756" y="1046840"/>
                  </a:lnTo>
                  <a:lnTo>
                    <a:pt x="78065" y="1046610"/>
                  </a:lnTo>
                  <a:lnTo>
                    <a:pt x="78374" y="1046336"/>
                  </a:lnTo>
                  <a:lnTo>
                    <a:pt x="78645" y="1046105"/>
                  </a:lnTo>
                  <a:lnTo>
                    <a:pt x="78954" y="1045874"/>
                  </a:lnTo>
                  <a:lnTo>
                    <a:pt x="79186" y="1045565"/>
                  </a:lnTo>
                  <a:lnTo>
                    <a:pt x="79263" y="1045255"/>
                  </a:lnTo>
                  <a:lnTo>
                    <a:pt x="79263" y="1044945"/>
                  </a:lnTo>
                  <a:lnTo>
                    <a:pt x="79148" y="1044635"/>
                  </a:lnTo>
                  <a:lnTo>
                    <a:pt x="78993" y="1044173"/>
                  </a:lnTo>
                  <a:lnTo>
                    <a:pt x="78994" y="1043791"/>
                  </a:lnTo>
                  <a:lnTo>
                    <a:pt x="78993" y="1043444"/>
                  </a:lnTo>
                  <a:lnTo>
                    <a:pt x="79070" y="1043134"/>
                  </a:lnTo>
                  <a:lnTo>
                    <a:pt x="79071" y="1042746"/>
                  </a:lnTo>
                  <a:lnTo>
                    <a:pt x="79187" y="1042435"/>
                  </a:lnTo>
                  <a:lnTo>
                    <a:pt x="79341" y="1042168"/>
                  </a:lnTo>
                  <a:lnTo>
                    <a:pt x="79535" y="1041822"/>
                  </a:lnTo>
                  <a:lnTo>
                    <a:pt x="79728" y="1041433"/>
                  </a:lnTo>
                  <a:lnTo>
                    <a:pt x="79960" y="1041087"/>
                  </a:lnTo>
                  <a:lnTo>
                    <a:pt x="80192" y="1040820"/>
                  </a:lnTo>
                  <a:lnTo>
                    <a:pt x="80385" y="1040546"/>
                  </a:lnTo>
                  <a:lnTo>
                    <a:pt x="80617" y="1040315"/>
                  </a:lnTo>
                  <a:lnTo>
                    <a:pt x="80810" y="1040042"/>
                  </a:lnTo>
                  <a:lnTo>
                    <a:pt x="81042" y="1039738"/>
                  </a:lnTo>
                  <a:lnTo>
                    <a:pt x="81235" y="1039465"/>
                  </a:lnTo>
                  <a:lnTo>
                    <a:pt x="81313" y="1039155"/>
                  </a:lnTo>
                  <a:lnTo>
                    <a:pt x="81467" y="1038809"/>
                  </a:lnTo>
                  <a:lnTo>
                    <a:pt x="81583" y="1038347"/>
                  </a:lnTo>
                  <a:lnTo>
                    <a:pt x="81738" y="1037922"/>
                  </a:lnTo>
                  <a:lnTo>
                    <a:pt x="81854" y="1037460"/>
                  </a:lnTo>
                  <a:lnTo>
                    <a:pt x="81854" y="1037071"/>
                  </a:lnTo>
                  <a:lnTo>
                    <a:pt x="81854" y="1036725"/>
                  </a:lnTo>
                  <a:lnTo>
                    <a:pt x="81816" y="1036342"/>
                  </a:lnTo>
                  <a:lnTo>
                    <a:pt x="81816" y="1035990"/>
                  </a:lnTo>
                  <a:lnTo>
                    <a:pt x="81816" y="1035528"/>
                  </a:lnTo>
                  <a:lnTo>
                    <a:pt x="81701" y="1035103"/>
                  </a:lnTo>
                  <a:lnTo>
                    <a:pt x="81623" y="1034799"/>
                  </a:lnTo>
                  <a:lnTo>
                    <a:pt x="81623" y="1034446"/>
                  </a:lnTo>
                  <a:lnTo>
                    <a:pt x="81546" y="1034064"/>
                  </a:lnTo>
                  <a:lnTo>
                    <a:pt x="81469" y="1033638"/>
                  </a:lnTo>
                  <a:lnTo>
                    <a:pt x="81353" y="1033213"/>
                  </a:lnTo>
                  <a:lnTo>
                    <a:pt x="81199" y="1032751"/>
                  </a:lnTo>
                  <a:lnTo>
                    <a:pt x="81083" y="1032442"/>
                  </a:lnTo>
                  <a:lnTo>
                    <a:pt x="80890" y="1032096"/>
                  </a:lnTo>
                  <a:lnTo>
                    <a:pt x="80812" y="1031749"/>
                  </a:lnTo>
                  <a:lnTo>
                    <a:pt x="80580" y="1031439"/>
                  </a:lnTo>
                  <a:lnTo>
                    <a:pt x="80542" y="1031093"/>
                  </a:lnTo>
                  <a:lnTo>
                    <a:pt x="80542" y="1030783"/>
                  </a:lnTo>
                  <a:lnTo>
                    <a:pt x="80542" y="1030473"/>
                  </a:lnTo>
                  <a:lnTo>
                    <a:pt x="80581" y="1030012"/>
                  </a:lnTo>
                  <a:lnTo>
                    <a:pt x="80620" y="1029586"/>
                  </a:lnTo>
                  <a:lnTo>
                    <a:pt x="80697" y="1029240"/>
                  </a:lnTo>
                  <a:lnTo>
                    <a:pt x="80697" y="1028894"/>
                  </a:lnTo>
                  <a:lnTo>
                    <a:pt x="80697" y="1028432"/>
                  </a:lnTo>
                  <a:lnTo>
                    <a:pt x="80698" y="1028122"/>
                  </a:lnTo>
                  <a:lnTo>
                    <a:pt x="80698" y="1027739"/>
                  </a:lnTo>
                  <a:lnTo>
                    <a:pt x="80697" y="1027430"/>
                  </a:lnTo>
                  <a:lnTo>
                    <a:pt x="80659" y="1027041"/>
                  </a:lnTo>
                  <a:lnTo>
                    <a:pt x="80582" y="1026731"/>
                  </a:lnTo>
                  <a:lnTo>
                    <a:pt x="80582" y="1026348"/>
                  </a:lnTo>
                  <a:lnTo>
                    <a:pt x="80544" y="1026038"/>
                  </a:lnTo>
                  <a:lnTo>
                    <a:pt x="80466" y="1025540"/>
                  </a:lnTo>
                  <a:lnTo>
                    <a:pt x="80389" y="1025230"/>
                  </a:lnTo>
                  <a:lnTo>
                    <a:pt x="80312" y="1024841"/>
                  </a:lnTo>
                  <a:lnTo>
                    <a:pt x="80235" y="1024495"/>
                  </a:lnTo>
                  <a:lnTo>
                    <a:pt x="80042" y="1024228"/>
                  </a:lnTo>
                  <a:lnTo>
                    <a:pt x="80004" y="1023839"/>
                  </a:lnTo>
                  <a:lnTo>
                    <a:pt x="79849" y="1023529"/>
                  </a:lnTo>
                  <a:lnTo>
                    <a:pt x="79656" y="1023225"/>
                  </a:lnTo>
                  <a:lnTo>
                    <a:pt x="79540" y="1022873"/>
                  </a:lnTo>
                  <a:lnTo>
                    <a:pt x="79347" y="1022526"/>
                  </a:lnTo>
                  <a:lnTo>
                    <a:pt x="79192" y="1022107"/>
                  </a:lnTo>
                  <a:lnTo>
                    <a:pt x="78922" y="1021798"/>
                  </a:lnTo>
                  <a:lnTo>
                    <a:pt x="78806" y="1021409"/>
                  </a:lnTo>
                  <a:lnTo>
                    <a:pt x="78574" y="1021141"/>
                  </a:lnTo>
                  <a:lnTo>
                    <a:pt x="78342" y="1020911"/>
                  </a:lnTo>
                  <a:lnTo>
                    <a:pt x="78188" y="1020637"/>
                  </a:lnTo>
                  <a:lnTo>
                    <a:pt x="77879" y="1020291"/>
                  </a:lnTo>
                  <a:lnTo>
                    <a:pt x="77685" y="1020024"/>
                  </a:lnTo>
                  <a:lnTo>
                    <a:pt x="77338" y="1019713"/>
                  </a:lnTo>
                  <a:lnTo>
                    <a:pt x="77184" y="1019404"/>
                  </a:lnTo>
                  <a:lnTo>
                    <a:pt x="76797" y="1019058"/>
                  </a:lnTo>
                  <a:lnTo>
                    <a:pt x="76488" y="1018711"/>
                  </a:lnTo>
                  <a:lnTo>
                    <a:pt x="76179" y="1018286"/>
                  </a:lnTo>
                  <a:lnTo>
                    <a:pt x="75870" y="1017903"/>
                  </a:lnTo>
                  <a:lnTo>
                    <a:pt x="75638" y="1017594"/>
                  </a:lnTo>
                  <a:lnTo>
                    <a:pt x="75290" y="1017326"/>
                  </a:lnTo>
                  <a:lnTo>
                    <a:pt x="74942" y="1017168"/>
                  </a:lnTo>
                  <a:lnTo>
                    <a:pt x="74634" y="1017168"/>
                  </a:lnTo>
                  <a:lnTo>
                    <a:pt x="74169" y="1017211"/>
                  </a:lnTo>
                  <a:lnTo>
                    <a:pt x="73861" y="1017290"/>
                  </a:lnTo>
                  <a:lnTo>
                    <a:pt x="73552" y="1017247"/>
                  </a:lnTo>
                  <a:lnTo>
                    <a:pt x="73165" y="1016980"/>
                  </a:lnTo>
                  <a:lnTo>
                    <a:pt x="72663" y="1016591"/>
                  </a:lnTo>
                  <a:lnTo>
                    <a:pt x="72276" y="1016244"/>
                  </a:lnTo>
                  <a:lnTo>
                    <a:pt x="72045" y="1015978"/>
                  </a:lnTo>
                  <a:lnTo>
                    <a:pt x="71890" y="1015631"/>
                  </a:lnTo>
                  <a:lnTo>
                    <a:pt x="71620" y="1015170"/>
                  </a:lnTo>
                  <a:lnTo>
                    <a:pt x="71620" y="1014780"/>
                  </a:lnTo>
                  <a:lnTo>
                    <a:pt x="71620" y="1014355"/>
                  </a:lnTo>
                  <a:lnTo>
                    <a:pt x="71621" y="1014045"/>
                  </a:lnTo>
                  <a:lnTo>
                    <a:pt x="71620" y="1013742"/>
                  </a:lnTo>
                  <a:lnTo>
                    <a:pt x="71582" y="1013353"/>
                  </a:lnTo>
                  <a:lnTo>
                    <a:pt x="71428" y="1013086"/>
                  </a:lnTo>
                  <a:lnTo>
                    <a:pt x="71196" y="1012812"/>
                  </a:lnTo>
                  <a:lnTo>
                    <a:pt x="70887" y="1012660"/>
                  </a:lnTo>
                  <a:lnTo>
                    <a:pt x="70539" y="1012429"/>
                  </a:lnTo>
                  <a:lnTo>
                    <a:pt x="70153" y="1012156"/>
                  </a:lnTo>
                  <a:lnTo>
                    <a:pt x="69805" y="1011967"/>
                  </a:lnTo>
                  <a:lnTo>
                    <a:pt x="69303" y="1011737"/>
                  </a:lnTo>
                  <a:lnTo>
                    <a:pt x="69032" y="1011506"/>
                  </a:lnTo>
                  <a:lnTo>
                    <a:pt x="68723" y="1011391"/>
                  </a:lnTo>
                  <a:lnTo>
                    <a:pt x="68375" y="1011117"/>
                  </a:lnTo>
                  <a:lnTo>
                    <a:pt x="67950" y="1010929"/>
                  </a:lnTo>
                  <a:lnTo>
                    <a:pt x="67680" y="1010771"/>
                  </a:lnTo>
                  <a:lnTo>
                    <a:pt x="67525" y="1010425"/>
                  </a:lnTo>
                  <a:lnTo>
                    <a:pt x="67525" y="1009926"/>
                  </a:lnTo>
                  <a:lnTo>
                    <a:pt x="67526" y="1009616"/>
                  </a:lnTo>
                  <a:lnTo>
                    <a:pt x="67409" y="1009228"/>
                  </a:lnTo>
                  <a:lnTo>
                    <a:pt x="67216" y="1008882"/>
                  </a:lnTo>
                  <a:lnTo>
                    <a:pt x="66985" y="1008614"/>
                  </a:lnTo>
                  <a:lnTo>
                    <a:pt x="66714" y="1008340"/>
                  </a:lnTo>
                  <a:lnTo>
                    <a:pt x="66367" y="1008037"/>
                  </a:lnTo>
                  <a:lnTo>
                    <a:pt x="66019" y="1007764"/>
                  </a:lnTo>
                  <a:lnTo>
                    <a:pt x="65671" y="1007690"/>
                  </a:lnTo>
                  <a:lnTo>
                    <a:pt x="65169" y="1007532"/>
                  </a:lnTo>
                  <a:lnTo>
                    <a:pt x="64860" y="1007338"/>
                  </a:lnTo>
                  <a:lnTo>
                    <a:pt x="64667" y="1006956"/>
                  </a:lnTo>
                  <a:lnTo>
                    <a:pt x="64512" y="1006645"/>
                  </a:lnTo>
                  <a:lnTo>
                    <a:pt x="64242" y="1006378"/>
                  </a:lnTo>
                  <a:lnTo>
                    <a:pt x="63894" y="1006220"/>
                  </a:lnTo>
                  <a:lnTo>
                    <a:pt x="63585" y="1006105"/>
                  </a:lnTo>
                  <a:lnTo>
                    <a:pt x="63276" y="1006111"/>
                  </a:lnTo>
                  <a:lnTo>
                    <a:pt x="62966" y="1005953"/>
                  </a:lnTo>
                  <a:lnTo>
                    <a:pt x="62696" y="1005685"/>
                  </a:lnTo>
                  <a:lnTo>
                    <a:pt x="62735" y="1005339"/>
                  </a:lnTo>
                  <a:lnTo>
                    <a:pt x="62735" y="1005029"/>
                  </a:lnTo>
                  <a:lnTo>
                    <a:pt x="62735" y="1004719"/>
                  </a:lnTo>
                  <a:lnTo>
                    <a:pt x="62658" y="1004410"/>
                  </a:lnTo>
                  <a:lnTo>
                    <a:pt x="62349" y="1004142"/>
                  </a:lnTo>
                  <a:lnTo>
                    <a:pt x="62040" y="1003869"/>
                  </a:lnTo>
                  <a:lnTo>
                    <a:pt x="61576" y="1003754"/>
                  </a:lnTo>
                  <a:lnTo>
                    <a:pt x="61189" y="1003602"/>
                  </a:lnTo>
                  <a:lnTo>
                    <a:pt x="61112" y="1003256"/>
                  </a:lnTo>
                  <a:lnTo>
                    <a:pt x="60958" y="1002982"/>
                  </a:lnTo>
                  <a:lnTo>
                    <a:pt x="60610" y="1002910"/>
                  </a:lnTo>
                  <a:lnTo>
                    <a:pt x="60611" y="1002520"/>
                  </a:lnTo>
                  <a:lnTo>
                    <a:pt x="60572" y="1002216"/>
                  </a:lnTo>
                  <a:lnTo>
                    <a:pt x="60572" y="1001907"/>
                  </a:lnTo>
                  <a:lnTo>
                    <a:pt x="60572" y="1001403"/>
                  </a:lnTo>
                  <a:lnTo>
                    <a:pt x="60572" y="1001056"/>
                  </a:lnTo>
                  <a:lnTo>
                    <a:pt x="60534" y="1000747"/>
                  </a:lnTo>
                  <a:lnTo>
                    <a:pt x="60534" y="1000364"/>
                  </a:lnTo>
                  <a:lnTo>
                    <a:pt x="60456" y="999902"/>
                  </a:lnTo>
                  <a:lnTo>
                    <a:pt x="60341" y="999513"/>
                  </a:lnTo>
                  <a:lnTo>
                    <a:pt x="60187" y="999052"/>
                  </a:lnTo>
                  <a:lnTo>
                    <a:pt x="59993" y="998705"/>
                  </a:lnTo>
                  <a:lnTo>
                    <a:pt x="59877" y="998359"/>
                  </a:lnTo>
                  <a:lnTo>
                    <a:pt x="59762" y="997970"/>
                  </a:lnTo>
                  <a:lnTo>
                    <a:pt x="59530" y="997545"/>
                  </a:lnTo>
                  <a:lnTo>
                    <a:pt x="59414" y="997235"/>
                  </a:lnTo>
                  <a:lnTo>
                    <a:pt x="59259" y="996816"/>
                  </a:lnTo>
                  <a:lnTo>
                    <a:pt x="59105" y="996506"/>
                  </a:lnTo>
                  <a:lnTo>
                    <a:pt x="58951" y="996159"/>
                  </a:lnTo>
                  <a:lnTo>
                    <a:pt x="58835" y="995850"/>
                  </a:lnTo>
                  <a:lnTo>
                    <a:pt x="58681" y="995461"/>
                  </a:lnTo>
                  <a:lnTo>
                    <a:pt x="58371" y="995078"/>
                  </a:lnTo>
                  <a:lnTo>
                    <a:pt x="57985" y="994847"/>
                  </a:lnTo>
                  <a:lnTo>
                    <a:pt x="57676" y="994769"/>
                  </a:lnTo>
                  <a:lnTo>
                    <a:pt x="57328" y="994696"/>
                  </a:lnTo>
                  <a:lnTo>
                    <a:pt x="57058" y="994538"/>
                  </a:lnTo>
                  <a:lnTo>
                    <a:pt x="56710" y="994465"/>
                  </a:lnTo>
                  <a:lnTo>
                    <a:pt x="56400" y="994306"/>
                  </a:lnTo>
                  <a:lnTo>
                    <a:pt x="56092" y="994039"/>
                  </a:lnTo>
                  <a:lnTo>
                    <a:pt x="55859" y="993577"/>
                  </a:lnTo>
                  <a:lnTo>
                    <a:pt x="55705" y="993231"/>
                  </a:lnTo>
                  <a:lnTo>
                    <a:pt x="55589" y="992879"/>
                  </a:lnTo>
                  <a:lnTo>
                    <a:pt x="55551" y="992532"/>
                  </a:lnTo>
                  <a:lnTo>
                    <a:pt x="55397" y="992107"/>
                  </a:lnTo>
                  <a:lnTo>
                    <a:pt x="55397" y="991761"/>
                  </a:lnTo>
                  <a:lnTo>
                    <a:pt x="55319" y="991457"/>
                  </a:lnTo>
                  <a:lnTo>
                    <a:pt x="55203" y="991148"/>
                  </a:lnTo>
                  <a:lnTo>
                    <a:pt x="55204" y="990759"/>
                  </a:lnTo>
                  <a:lnTo>
                    <a:pt x="55204" y="990412"/>
                  </a:lnTo>
                  <a:lnTo>
                    <a:pt x="55205" y="989908"/>
                  </a:lnTo>
                  <a:lnTo>
                    <a:pt x="55127" y="989489"/>
                  </a:lnTo>
                  <a:lnTo>
                    <a:pt x="55011" y="989143"/>
                  </a:lnTo>
                  <a:lnTo>
                    <a:pt x="54741" y="988790"/>
                  </a:lnTo>
                  <a:lnTo>
                    <a:pt x="54315" y="988754"/>
                  </a:lnTo>
                  <a:lnTo>
                    <a:pt x="54200" y="988408"/>
                  </a:lnTo>
                  <a:lnTo>
                    <a:pt x="54084" y="988061"/>
                  </a:lnTo>
                  <a:lnTo>
                    <a:pt x="53852" y="987787"/>
                  </a:lnTo>
                  <a:lnTo>
                    <a:pt x="53504" y="987484"/>
                  </a:lnTo>
                  <a:lnTo>
                    <a:pt x="53466" y="987138"/>
                  </a:lnTo>
                  <a:lnTo>
                    <a:pt x="53659" y="986828"/>
                  </a:lnTo>
                  <a:lnTo>
                    <a:pt x="53814" y="986554"/>
                  </a:lnTo>
                  <a:lnTo>
                    <a:pt x="54123" y="986287"/>
                  </a:lnTo>
                  <a:lnTo>
                    <a:pt x="54278" y="986014"/>
                  </a:lnTo>
                  <a:lnTo>
                    <a:pt x="54510" y="985704"/>
                  </a:lnTo>
                  <a:lnTo>
                    <a:pt x="54471" y="985358"/>
                  </a:lnTo>
                  <a:lnTo>
                    <a:pt x="54355" y="984975"/>
                  </a:lnTo>
                  <a:lnTo>
                    <a:pt x="54201" y="984665"/>
                  </a:lnTo>
                  <a:lnTo>
                    <a:pt x="53930" y="984355"/>
                  </a:lnTo>
                  <a:lnTo>
                    <a:pt x="53699" y="984124"/>
                  </a:lnTo>
                  <a:lnTo>
                    <a:pt x="53390" y="983894"/>
                  </a:lnTo>
                  <a:lnTo>
                    <a:pt x="53080" y="983814"/>
                  </a:lnTo>
                  <a:lnTo>
                    <a:pt x="52694" y="983815"/>
                  </a:lnTo>
                  <a:lnTo>
                    <a:pt x="52191" y="983742"/>
                  </a:lnTo>
                  <a:lnTo>
                    <a:pt x="51921" y="983431"/>
                  </a:lnTo>
                  <a:lnTo>
                    <a:pt x="51651" y="983049"/>
                  </a:lnTo>
                  <a:lnTo>
                    <a:pt x="51535" y="982739"/>
                  </a:lnTo>
                  <a:lnTo>
                    <a:pt x="51149" y="982508"/>
                  </a:lnTo>
                  <a:lnTo>
                    <a:pt x="50801" y="982660"/>
                  </a:lnTo>
                  <a:lnTo>
                    <a:pt x="50453" y="982776"/>
                  </a:lnTo>
                  <a:lnTo>
                    <a:pt x="50144" y="982775"/>
                  </a:lnTo>
                  <a:lnTo>
                    <a:pt x="49873" y="982623"/>
                  </a:lnTo>
                  <a:lnTo>
                    <a:pt x="49603" y="982241"/>
                  </a:lnTo>
                  <a:lnTo>
                    <a:pt x="49525" y="981852"/>
                  </a:lnTo>
                  <a:lnTo>
                    <a:pt x="49178" y="981542"/>
                  </a:lnTo>
                  <a:lnTo>
                    <a:pt x="48869" y="981816"/>
                  </a:lnTo>
                  <a:lnTo>
                    <a:pt x="48715" y="982083"/>
                  </a:lnTo>
                  <a:lnTo>
                    <a:pt x="48367" y="982435"/>
                  </a:lnTo>
                  <a:lnTo>
                    <a:pt x="48057" y="982508"/>
                  </a:lnTo>
                  <a:lnTo>
                    <a:pt x="47748" y="982472"/>
                  </a:lnTo>
                  <a:lnTo>
                    <a:pt x="47593" y="982126"/>
                  </a:lnTo>
                  <a:lnTo>
                    <a:pt x="47517" y="981816"/>
                  </a:lnTo>
                  <a:lnTo>
                    <a:pt x="47323" y="981506"/>
                  </a:lnTo>
                  <a:lnTo>
                    <a:pt x="46976" y="981275"/>
                  </a:lnTo>
                  <a:lnTo>
                    <a:pt x="46590" y="981275"/>
                  </a:lnTo>
                  <a:lnTo>
                    <a:pt x="46087" y="981044"/>
                  </a:lnTo>
                  <a:lnTo>
                    <a:pt x="46203" y="980698"/>
                  </a:lnTo>
                  <a:lnTo>
                    <a:pt x="46280" y="980388"/>
                  </a:lnTo>
                  <a:lnTo>
                    <a:pt x="46357" y="980078"/>
                  </a:lnTo>
                  <a:lnTo>
                    <a:pt x="46551" y="979774"/>
                  </a:lnTo>
                  <a:lnTo>
                    <a:pt x="46628" y="979464"/>
                  </a:lnTo>
                  <a:lnTo>
                    <a:pt x="46783" y="979154"/>
                  </a:lnTo>
                  <a:lnTo>
                    <a:pt x="46976" y="978809"/>
                  </a:lnTo>
                  <a:lnTo>
                    <a:pt x="47131" y="978535"/>
                  </a:lnTo>
                  <a:lnTo>
                    <a:pt x="47286" y="978152"/>
                  </a:lnTo>
                  <a:lnTo>
                    <a:pt x="47440" y="977806"/>
                  </a:lnTo>
                  <a:lnTo>
                    <a:pt x="47595" y="977417"/>
                  </a:lnTo>
                  <a:lnTo>
                    <a:pt x="47749" y="977107"/>
                  </a:lnTo>
                  <a:lnTo>
                    <a:pt x="47904" y="976724"/>
                  </a:lnTo>
                  <a:lnTo>
                    <a:pt x="48059" y="976299"/>
                  </a:lnTo>
                  <a:lnTo>
                    <a:pt x="48175" y="975989"/>
                  </a:lnTo>
                  <a:lnTo>
                    <a:pt x="48252" y="975679"/>
                  </a:lnTo>
                  <a:lnTo>
                    <a:pt x="48407" y="975297"/>
                  </a:lnTo>
                  <a:lnTo>
                    <a:pt x="48523" y="974908"/>
                  </a:lnTo>
                  <a:lnTo>
                    <a:pt x="48561" y="974561"/>
                  </a:lnTo>
                  <a:lnTo>
                    <a:pt x="48639" y="974173"/>
                  </a:lnTo>
                  <a:lnTo>
                    <a:pt x="48639" y="973826"/>
                  </a:lnTo>
                  <a:lnTo>
                    <a:pt x="48755" y="973480"/>
                  </a:lnTo>
                  <a:lnTo>
                    <a:pt x="48871" y="973134"/>
                  </a:lnTo>
                  <a:lnTo>
                    <a:pt x="49026" y="972861"/>
                  </a:lnTo>
                  <a:lnTo>
                    <a:pt x="49335" y="972478"/>
                  </a:lnTo>
                  <a:lnTo>
                    <a:pt x="49490" y="972168"/>
                  </a:lnTo>
                  <a:lnTo>
                    <a:pt x="49683" y="971858"/>
                  </a:lnTo>
                  <a:lnTo>
                    <a:pt x="49954" y="971475"/>
                  </a:lnTo>
                  <a:lnTo>
                    <a:pt x="50185" y="971087"/>
                  </a:lnTo>
                  <a:lnTo>
                    <a:pt x="50417" y="970777"/>
                  </a:lnTo>
                  <a:lnTo>
                    <a:pt x="50688" y="970582"/>
                  </a:lnTo>
                  <a:lnTo>
                    <a:pt x="50920" y="970315"/>
                  </a:lnTo>
                  <a:lnTo>
                    <a:pt x="51306" y="969969"/>
                  </a:lnTo>
                  <a:lnTo>
                    <a:pt x="51577" y="969695"/>
                  </a:lnTo>
                  <a:lnTo>
                    <a:pt x="51847" y="969464"/>
                  </a:lnTo>
                  <a:lnTo>
                    <a:pt x="52118" y="969313"/>
                  </a:lnTo>
                  <a:lnTo>
                    <a:pt x="52350" y="969075"/>
                  </a:lnTo>
                  <a:lnTo>
                    <a:pt x="52698" y="968808"/>
                  </a:lnTo>
                  <a:lnTo>
                    <a:pt x="52891" y="968535"/>
                  </a:lnTo>
                  <a:lnTo>
                    <a:pt x="53123" y="968231"/>
                  </a:lnTo>
                  <a:lnTo>
                    <a:pt x="53278" y="967958"/>
                  </a:lnTo>
                  <a:lnTo>
                    <a:pt x="53355" y="967611"/>
                  </a:lnTo>
                  <a:lnTo>
                    <a:pt x="53510" y="967265"/>
                  </a:lnTo>
                  <a:lnTo>
                    <a:pt x="53626" y="966840"/>
                  </a:lnTo>
                  <a:lnTo>
                    <a:pt x="53846" y="966457"/>
                  </a:lnTo>
                  <a:lnTo>
                    <a:pt x="53921" y="964726"/>
                  </a:lnTo>
                  <a:lnTo>
                    <a:pt x="53663" y="963109"/>
                  </a:lnTo>
                  <a:lnTo>
                    <a:pt x="53988" y="961712"/>
                  </a:lnTo>
                  <a:lnTo>
                    <a:pt x="55128" y="960612"/>
                  </a:lnTo>
                  <a:lnTo>
                    <a:pt x="55869" y="958711"/>
                  </a:lnTo>
                  <a:lnTo>
                    <a:pt x="56741" y="957769"/>
                  </a:lnTo>
                  <a:lnTo>
                    <a:pt x="57964" y="957058"/>
                  </a:lnTo>
                  <a:lnTo>
                    <a:pt x="59051" y="955030"/>
                  </a:lnTo>
                  <a:lnTo>
                    <a:pt x="58997" y="954027"/>
                  </a:lnTo>
                  <a:lnTo>
                    <a:pt x="58987" y="953492"/>
                  </a:lnTo>
                  <a:lnTo>
                    <a:pt x="59057" y="952988"/>
                  </a:lnTo>
                  <a:lnTo>
                    <a:pt x="59127" y="952599"/>
                  </a:lnTo>
                  <a:lnTo>
                    <a:pt x="59238" y="952289"/>
                  </a:lnTo>
                  <a:lnTo>
                    <a:pt x="59113" y="951676"/>
                  </a:lnTo>
                  <a:lnTo>
                    <a:pt x="58222" y="951494"/>
                  </a:lnTo>
                  <a:lnTo>
                    <a:pt x="57680" y="951427"/>
                  </a:lnTo>
                  <a:lnTo>
                    <a:pt x="57099" y="951281"/>
                  </a:lnTo>
                  <a:lnTo>
                    <a:pt x="56788" y="951172"/>
                  </a:lnTo>
                  <a:lnTo>
                    <a:pt x="56323" y="951062"/>
                  </a:lnTo>
                  <a:lnTo>
                    <a:pt x="55858" y="950916"/>
                  </a:lnTo>
                  <a:lnTo>
                    <a:pt x="55507" y="950685"/>
                  </a:lnTo>
                  <a:lnTo>
                    <a:pt x="55232" y="950424"/>
                  </a:lnTo>
                  <a:lnTo>
                    <a:pt x="55299" y="949768"/>
                  </a:lnTo>
                  <a:lnTo>
                    <a:pt x="55869" y="949215"/>
                  </a:lnTo>
                  <a:lnTo>
                    <a:pt x="56175" y="949057"/>
                  </a:lnTo>
                  <a:lnTo>
                    <a:pt x="56673" y="948857"/>
                  </a:lnTo>
                  <a:lnTo>
                    <a:pt x="57095" y="948656"/>
                  </a:lnTo>
                  <a:lnTo>
                    <a:pt x="58015" y="948292"/>
                  </a:lnTo>
                  <a:lnTo>
                    <a:pt x="58591" y="948128"/>
                  </a:lnTo>
                  <a:lnTo>
                    <a:pt x="58938" y="948049"/>
                  </a:lnTo>
                  <a:lnTo>
                    <a:pt x="59626" y="947648"/>
                  </a:lnTo>
                  <a:lnTo>
                    <a:pt x="60009" y="947454"/>
                  </a:lnTo>
                  <a:lnTo>
                    <a:pt x="60312" y="947101"/>
                  </a:lnTo>
                  <a:lnTo>
                    <a:pt x="60875" y="946202"/>
                  </a:lnTo>
                  <a:lnTo>
                    <a:pt x="61143" y="946044"/>
                  </a:lnTo>
                  <a:lnTo>
                    <a:pt x="61720" y="945916"/>
                  </a:lnTo>
                  <a:lnTo>
                    <a:pt x="62068" y="945916"/>
                  </a:lnTo>
                  <a:lnTo>
                    <a:pt x="62414" y="945831"/>
                  </a:lnTo>
                  <a:lnTo>
                    <a:pt x="62681" y="945631"/>
                  </a:lnTo>
                  <a:lnTo>
                    <a:pt x="63022" y="945278"/>
                  </a:lnTo>
                  <a:lnTo>
                    <a:pt x="63132" y="944896"/>
                  </a:lnTo>
                  <a:lnTo>
                    <a:pt x="63276" y="944276"/>
                  </a:lnTo>
                  <a:lnTo>
                    <a:pt x="63616" y="943802"/>
                  </a:lnTo>
                  <a:lnTo>
                    <a:pt x="63996" y="943492"/>
                  </a:lnTo>
                  <a:lnTo>
                    <a:pt x="64264" y="943328"/>
                  </a:lnTo>
                  <a:lnTo>
                    <a:pt x="64674" y="942478"/>
                  </a:lnTo>
                  <a:lnTo>
                    <a:pt x="64668" y="942052"/>
                  </a:lnTo>
                  <a:lnTo>
                    <a:pt x="64542" y="941397"/>
                  </a:lnTo>
                  <a:lnTo>
                    <a:pt x="64536" y="941013"/>
                  </a:lnTo>
                  <a:lnTo>
                    <a:pt x="64680" y="940431"/>
                  </a:lnTo>
                  <a:lnTo>
                    <a:pt x="64791" y="940120"/>
                  </a:lnTo>
                  <a:lnTo>
                    <a:pt x="65134" y="939841"/>
                  </a:lnTo>
                  <a:lnTo>
                    <a:pt x="65514" y="939488"/>
                  </a:lnTo>
                  <a:lnTo>
                    <a:pt x="65896" y="939252"/>
                  </a:lnTo>
                  <a:lnTo>
                    <a:pt x="66470" y="938936"/>
                  </a:lnTo>
                  <a:lnTo>
                    <a:pt x="66619" y="938583"/>
                  </a:lnTo>
                  <a:lnTo>
                    <a:pt x="66959" y="938195"/>
                  </a:lnTo>
                  <a:lnTo>
                    <a:pt x="67491" y="937684"/>
                  </a:lnTo>
                  <a:lnTo>
                    <a:pt x="67798" y="937527"/>
                  </a:lnTo>
                  <a:lnTo>
                    <a:pt x="68141" y="937289"/>
                  </a:lnTo>
                  <a:lnTo>
                    <a:pt x="68831" y="936967"/>
                  </a:lnTo>
                  <a:lnTo>
                    <a:pt x="69410" y="936955"/>
                  </a:lnTo>
                  <a:lnTo>
                    <a:pt x="69797" y="937028"/>
                  </a:lnTo>
                  <a:lnTo>
                    <a:pt x="70181" y="936943"/>
                  </a:lnTo>
                  <a:lnTo>
                    <a:pt x="70601" y="936633"/>
                  </a:lnTo>
                  <a:lnTo>
                    <a:pt x="70746" y="936087"/>
                  </a:lnTo>
                  <a:lnTo>
                    <a:pt x="71314" y="935382"/>
                  </a:lnTo>
                  <a:lnTo>
                    <a:pt x="71734" y="935145"/>
                  </a:lnTo>
                  <a:lnTo>
                    <a:pt x="72156" y="934944"/>
                  </a:lnTo>
                  <a:lnTo>
                    <a:pt x="72689" y="934513"/>
                  </a:lnTo>
                  <a:lnTo>
                    <a:pt x="73071" y="934239"/>
                  </a:lnTo>
                  <a:lnTo>
                    <a:pt x="73454" y="934075"/>
                  </a:lnTo>
                  <a:lnTo>
                    <a:pt x="74027" y="933717"/>
                  </a:lnTo>
                  <a:lnTo>
                    <a:pt x="74331" y="933407"/>
                  </a:lnTo>
                  <a:lnTo>
                    <a:pt x="74633" y="932976"/>
                  </a:lnTo>
                  <a:lnTo>
                    <a:pt x="75305" y="931579"/>
                  </a:lnTo>
                  <a:lnTo>
                    <a:pt x="75487" y="930959"/>
                  </a:lnTo>
                  <a:lnTo>
                    <a:pt x="75636" y="930607"/>
                  </a:lnTo>
                  <a:lnTo>
                    <a:pt x="75629" y="930181"/>
                  </a:lnTo>
                  <a:lnTo>
                    <a:pt x="75738" y="929756"/>
                  </a:lnTo>
                  <a:lnTo>
                    <a:pt x="75731" y="929294"/>
                  </a:lnTo>
                  <a:lnTo>
                    <a:pt x="75838" y="928790"/>
                  </a:lnTo>
                  <a:lnTo>
                    <a:pt x="76253" y="928201"/>
                  </a:lnTo>
                  <a:lnTo>
                    <a:pt x="76788" y="927885"/>
                  </a:lnTo>
                  <a:lnTo>
                    <a:pt x="77287" y="927721"/>
                  </a:lnTo>
                  <a:lnTo>
                    <a:pt x="77666" y="927296"/>
                  </a:lnTo>
                  <a:lnTo>
                    <a:pt x="77816" y="926979"/>
                  </a:lnTo>
                  <a:lnTo>
                    <a:pt x="77961" y="926439"/>
                  </a:lnTo>
                  <a:lnTo>
                    <a:pt x="78142" y="925668"/>
                  </a:lnTo>
                  <a:lnTo>
                    <a:pt x="78244" y="924853"/>
                  </a:lnTo>
                  <a:lnTo>
                    <a:pt x="78231" y="924002"/>
                  </a:lnTo>
                  <a:lnTo>
                    <a:pt x="78063" y="923195"/>
                  </a:lnTo>
                  <a:lnTo>
                    <a:pt x="78014" y="922581"/>
                  </a:lnTo>
                  <a:lnTo>
                    <a:pt x="78002" y="921809"/>
                  </a:lnTo>
                  <a:lnTo>
                    <a:pt x="77913" y="921111"/>
                  </a:lnTo>
                  <a:lnTo>
                    <a:pt x="77863" y="920382"/>
                  </a:lnTo>
                  <a:lnTo>
                    <a:pt x="77692" y="919379"/>
                  </a:lnTo>
                  <a:lnTo>
                    <a:pt x="77450" y="918729"/>
                  </a:lnTo>
                  <a:lnTo>
                    <a:pt x="77365" y="918267"/>
                  </a:lnTo>
                  <a:lnTo>
                    <a:pt x="77318" y="917726"/>
                  </a:lnTo>
                  <a:lnTo>
                    <a:pt x="77234" y="917381"/>
                  </a:lnTo>
                  <a:lnTo>
                    <a:pt x="77035" y="916919"/>
                  </a:lnTo>
                  <a:lnTo>
                    <a:pt x="76798" y="916651"/>
                  </a:lnTo>
                  <a:lnTo>
                    <a:pt x="76482" y="916159"/>
                  </a:lnTo>
                  <a:lnTo>
                    <a:pt x="76283" y="915777"/>
                  </a:lnTo>
                  <a:lnTo>
                    <a:pt x="76084" y="915430"/>
                  </a:lnTo>
                  <a:lnTo>
                    <a:pt x="75843" y="914895"/>
                  </a:lnTo>
                  <a:lnTo>
                    <a:pt x="75325" y="913820"/>
                  </a:lnTo>
                  <a:lnTo>
                    <a:pt x="75045" y="913206"/>
                  </a:lnTo>
                  <a:lnTo>
                    <a:pt x="74768" y="912787"/>
                  </a:lnTo>
                  <a:lnTo>
                    <a:pt x="74528" y="912289"/>
                  </a:lnTo>
                  <a:lnTo>
                    <a:pt x="74330" y="911985"/>
                  </a:lnTo>
                  <a:lnTo>
                    <a:pt x="73853" y="911141"/>
                  </a:lnTo>
                  <a:lnTo>
                    <a:pt x="73459" y="910686"/>
                  </a:lnTo>
                  <a:lnTo>
                    <a:pt x="72873" y="910230"/>
                  </a:lnTo>
                  <a:lnTo>
                    <a:pt x="72523" y="910084"/>
                  </a:lnTo>
                  <a:lnTo>
                    <a:pt x="72137" y="910047"/>
                  </a:lnTo>
                  <a:lnTo>
                    <a:pt x="71745" y="909671"/>
                  </a:lnTo>
                  <a:lnTo>
                    <a:pt x="71584" y="909324"/>
                  </a:lnTo>
                  <a:lnTo>
                    <a:pt x="71464" y="909020"/>
                  </a:lnTo>
                  <a:lnTo>
                    <a:pt x="71000" y="908948"/>
                  </a:lnTo>
                  <a:lnTo>
                    <a:pt x="70421" y="908960"/>
                  </a:lnTo>
                  <a:lnTo>
                    <a:pt x="70147" y="908729"/>
                  </a:lnTo>
                  <a:lnTo>
                    <a:pt x="69403" y="908049"/>
                  </a:lnTo>
                  <a:lnTo>
                    <a:pt x="69051" y="907745"/>
                  </a:lnTo>
                  <a:lnTo>
                    <a:pt x="68812" y="907362"/>
                  </a:lnTo>
                  <a:lnTo>
                    <a:pt x="68650" y="906821"/>
                  </a:lnTo>
                  <a:lnTo>
                    <a:pt x="68525" y="906287"/>
                  </a:lnTo>
                  <a:lnTo>
                    <a:pt x="68510" y="905357"/>
                  </a:lnTo>
                  <a:lnTo>
                    <a:pt x="68621" y="905047"/>
                  </a:lnTo>
                  <a:lnTo>
                    <a:pt x="68691" y="904622"/>
                  </a:lnTo>
                  <a:lnTo>
                    <a:pt x="68917" y="904270"/>
                  </a:lnTo>
                  <a:lnTo>
                    <a:pt x="69489" y="903838"/>
                  </a:lnTo>
                  <a:lnTo>
                    <a:pt x="69755" y="903601"/>
                  </a:lnTo>
                  <a:lnTo>
                    <a:pt x="70480" y="903049"/>
                  </a:lnTo>
                  <a:lnTo>
                    <a:pt x="70935" y="902617"/>
                  </a:lnTo>
                  <a:lnTo>
                    <a:pt x="71238" y="902228"/>
                  </a:lnTo>
                  <a:lnTo>
                    <a:pt x="71420" y="901566"/>
                  </a:lnTo>
                  <a:lnTo>
                    <a:pt x="71478" y="900412"/>
                  </a:lnTo>
                  <a:lnTo>
                    <a:pt x="71462" y="899410"/>
                  </a:lnTo>
                  <a:lnTo>
                    <a:pt x="71147" y="898990"/>
                  </a:lnTo>
                  <a:lnTo>
                    <a:pt x="70874" y="898838"/>
                  </a:lnTo>
                  <a:lnTo>
                    <a:pt x="70102" y="898850"/>
                  </a:lnTo>
                  <a:lnTo>
                    <a:pt x="69527" y="899051"/>
                  </a:lnTo>
                  <a:lnTo>
                    <a:pt x="69024" y="898942"/>
                  </a:lnTo>
                  <a:lnTo>
                    <a:pt x="68787" y="898717"/>
                  </a:lnTo>
                  <a:lnTo>
                    <a:pt x="68891" y="897945"/>
                  </a:lnTo>
                  <a:lnTo>
                    <a:pt x="69156" y="897593"/>
                  </a:lnTo>
                  <a:lnTo>
                    <a:pt x="69497" y="897241"/>
                  </a:lnTo>
                  <a:lnTo>
                    <a:pt x="69837" y="896767"/>
                  </a:lnTo>
                  <a:lnTo>
                    <a:pt x="70061" y="896305"/>
                  </a:lnTo>
                  <a:lnTo>
                    <a:pt x="70171" y="895953"/>
                  </a:lnTo>
                  <a:lnTo>
                    <a:pt x="70282" y="895643"/>
                  </a:lnTo>
                  <a:lnTo>
                    <a:pt x="70549" y="895448"/>
                  </a:lnTo>
                  <a:lnTo>
                    <a:pt x="70850" y="894980"/>
                  </a:lnTo>
                  <a:lnTo>
                    <a:pt x="70916" y="894282"/>
                  </a:lnTo>
                  <a:lnTo>
                    <a:pt x="71103" y="893929"/>
                  </a:lnTo>
                  <a:lnTo>
                    <a:pt x="71406" y="893577"/>
                  </a:lnTo>
                  <a:lnTo>
                    <a:pt x="71894" y="892763"/>
                  </a:lnTo>
                  <a:lnTo>
                    <a:pt x="71966" y="892411"/>
                  </a:lnTo>
                  <a:lnTo>
                    <a:pt x="71958" y="891949"/>
                  </a:lnTo>
                  <a:lnTo>
                    <a:pt x="71796" y="891451"/>
                  </a:lnTo>
                  <a:lnTo>
                    <a:pt x="71598" y="891105"/>
                  </a:lnTo>
                  <a:lnTo>
                    <a:pt x="71438" y="890758"/>
                  </a:lnTo>
                  <a:lnTo>
                    <a:pt x="71278" y="890491"/>
                  </a:lnTo>
                  <a:lnTo>
                    <a:pt x="71192" y="889914"/>
                  </a:lnTo>
                  <a:lnTo>
                    <a:pt x="71164" y="888219"/>
                  </a:lnTo>
                  <a:lnTo>
                    <a:pt x="70791" y="886603"/>
                  </a:lnTo>
                  <a:lnTo>
                    <a:pt x="70631" y="886256"/>
                  </a:lnTo>
                  <a:lnTo>
                    <a:pt x="70472" y="885989"/>
                  </a:lnTo>
                  <a:lnTo>
                    <a:pt x="69922" y="885382"/>
                  </a:lnTo>
                  <a:lnTo>
                    <a:pt x="69648" y="885157"/>
                  </a:lnTo>
                  <a:lnTo>
                    <a:pt x="69097" y="884506"/>
                  </a:lnTo>
                  <a:lnTo>
                    <a:pt x="68187" y="883091"/>
                  </a:lnTo>
                  <a:lnTo>
                    <a:pt x="67820" y="881864"/>
                  </a:lnTo>
                  <a:lnTo>
                    <a:pt x="67964" y="881244"/>
                  </a:lnTo>
                  <a:lnTo>
                    <a:pt x="68071" y="880703"/>
                  </a:lnTo>
                  <a:lnTo>
                    <a:pt x="68062" y="880199"/>
                  </a:lnTo>
                  <a:lnTo>
                    <a:pt x="67897" y="879507"/>
                  </a:lnTo>
                  <a:lnTo>
                    <a:pt x="67653" y="878741"/>
                  </a:lnTo>
                  <a:lnTo>
                    <a:pt x="67413" y="878243"/>
                  </a:lnTo>
                  <a:lnTo>
                    <a:pt x="67214" y="877933"/>
                  </a:lnTo>
                  <a:lnTo>
                    <a:pt x="66900" y="877556"/>
                  </a:lnTo>
                  <a:lnTo>
                    <a:pt x="66587" y="877289"/>
                  </a:lnTo>
                  <a:lnTo>
                    <a:pt x="66389" y="877022"/>
                  </a:lnTo>
                  <a:lnTo>
                    <a:pt x="66075" y="876682"/>
                  </a:lnTo>
                  <a:lnTo>
                    <a:pt x="65801" y="876450"/>
                  </a:lnTo>
                  <a:lnTo>
                    <a:pt x="65642" y="876147"/>
                  </a:lnTo>
                  <a:lnTo>
                    <a:pt x="65481" y="875722"/>
                  </a:lnTo>
                  <a:lnTo>
                    <a:pt x="65280" y="875266"/>
                  </a:lnTo>
                  <a:lnTo>
                    <a:pt x="65159" y="874956"/>
                  </a:lnTo>
                  <a:lnTo>
                    <a:pt x="64767" y="874501"/>
                  </a:lnTo>
                  <a:lnTo>
                    <a:pt x="64450" y="874045"/>
                  </a:lnTo>
                  <a:lnTo>
                    <a:pt x="63977" y="873431"/>
                  </a:lnTo>
                  <a:lnTo>
                    <a:pt x="63349" y="872787"/>
                  </a:lnTo>
                  <a:lnTo>
                    <a:pt x="62957" y="872447"/>
                  </a:lnTo>
                  <a:lnTo>
                    <a:pt x="62565" y="872065"/>
                  </a:lnTo>
                  <a:lnTo>
                    <a:pt x="62175" y="871803"/>
                  </a:lnTo>
                  <a:lnTo>
                    <a:pt x="61669" y="871578"/>
                  </a:lnTo>
                  <a:lnTo>
                    <a:pt x="61204" y="871390"/>
                  </a:lnTo>
                  <a:lnTo>
                    <a:pt x="60815" y="871208"/>
                  </a:lnTo>
                  <a:lnTo>
                    <a:pt x="60346" y="870867"/>
                  </a:lnTo>
                  <a:lnTo>
                    <a:pt x="60033" y="870564"/>
                  </a:lnTo>
                  <a:lnTo>
                    <a:pt x="59873" y="870296"/>
                  </a:lnTo>
                  <a:lnTo>
                    <a:pt x="59788" y="869756"/>
                  </a:lnTo>
                  <a:lnTo>
                    <a:pt x="59770" y="868638"/>
                  </a:lnTo>
                  <a:lnTo>
                    <a:pt x="59684" y="868176"/>
                  </a:lnTo>
                  <a:lnTo>
                    <a:pt x="59129" y="867259"/>
                  </a:lnTo>
                  <a:lnTo>
                    <a:pt x="58381" y="866341"/>
                  </a:lnTo>
                  <a:lnTo>
                    <a:pt x="58065" y="865922"/>
                  </a:lnTo>
                  <a:lnTo>
                    <a:pt x="57791" y="865655"/>
                  </a:lnTo>
                  <a:lnTo>
                    <a:pt x="57317" y="865005"/>
                  </a:lnTo>
                  <a:lnTo>
                    <a:pt x="56838" y="864014"/>
                  </a:lnTo>
                  <a:lnTo>
                    <a:pt x="56252" y="863595"/>
                  </a:lnTo>
                  <a:lnTo>
                    <a:pt x="55626" y="863067"/>
                  </a:lnTo>
                  <a:lnTo>
                    <a:pt x="55156" y="862648"/>
                  </a:lnTo>
                  <a:lnTo>
                    <a:pt x="54570" y="862156"/>
                  </a:lnTo>
                  <a:lnTo>
                    <a:pt x="54099" y="861700"/>
                  </a:lnTo>
                  <a:lnTo>
                    <a:pt x="53707" y="861360"/>
                  </a:lnTo>
                  <a:lnTo>
                    <a:pt x="53236" y="860904"/>
                  </a:lnTo>
                  <a:lnTo>
                    <a:pt x="52884" y="860600"/>
                  </a:lnTo>
                  <a:lnTo>
                    <a:pt x="52454" y="860260"/>
                  </a:lnTo>
                  <a:lnTo>
                    <a:pt x="51982" y="859725"/>
                  </a:lnTo>
                  <a:lnTo>
                    <a:pt x="51592" y="859385"/>
                  </a:lnTo>
                  <a:lnTo>
                    <a:pt x="51121" y="858929"/>
                  </a:lnTo>
                  <a:lnTo>
                    <a:pt x="50729" y="858589"/>
                  </a:lnTo>
                  <a:lnTo>
                    <a:pt x="50416" y="858322"/>
                  </a:lnTo>
                  <a:lnTo>
                    <a:pt x="49322" y="857490"/>
                  </a:lnTo>
                  <a:lnTo>
                    <a:pt x="49046" y="857149"/>
                  </a:lnTo>
                  <a:lnTo>
                    <a:pt x="48732" y="856809"/>
                  </a:lnTo>
                  <a:lnTo>
                    <a:pt x="48497" y="856578"/>
                  </a:lnTo>
                  <a:lnTo>
                    <a:pt x="48223" y="856354"/>
                  </a:lnTo>
                  <a:lnTo>
                    <a:pt x="47868" y="855935"/>
                  </a:lnTo>
                  <a:lnTo>
                    <a:pt x="47517" y="855667"/>
                  </a:lnTo>
                  <a:lnTo>
                    <a:pt x="47204" y="855399"/>
                  </a:lnTo>
                  <a:lnTo>
                    <a:pt x="46736" y="855139"/>
                  </a:lnTo>
                  <a:lnTo>
                    <a:pt x="46230" y="854914"/>
                  </a:lnTo>
                  <a:lnTo>
                    <a:pt x="45846" y="854998"/>
                  </a:lnTo>
                  <a:lnTo>
                    <a:pt x="45427" y="855315"/>
                  </a:lnTo>
                  <a:lnTo>
                    <a:pt x="45082" y="855436"/>
                  </a:lnTo>
                  <a:lnTo>
                    <a:pt x="44694" y="855363"/>
                  </a:lnTo>
                  <a:lnTo>
                    <a:pt x="44379" y="854986"/>
                  </a:lnTo>
                  <a:lnTo>
                    <a:pt x="44330" y="854288"/>
                  </a:lnTo>
                  <a:lnTo>
                    <a:pt x="44477" y="853899"/>
                  </a:lnTo>
                  <a:lnTo>
                    <a:pt x="44627" y="853589"/>
                  </a:lnTo>
                  <a:lnTo>
                    <a:pt x="44617" y="853012"/>
                  </a:lnTo>
                  <a:lnTo>
                    <a:pt x="44339" y="852514"/>
                  </a:lnTo>
                  <a:lnTo>
                    <a:pt x="44024" y="852131"/>
                  </a:lnTo>
                  <a:lnTo>
                    <a:pt x="43589" y="851523"/>
                  </a:lnTo>
                  <a:lnTo>
                    <a:pt x="43429" y="851140"/>
                  </a:lnTo>
                  <a:lnTo>
                    <a:pt x="43270" y="850831"/>
                  </a:lnTo>
                  <a:lnTo>
                    <a:pt x="43111" y="850564"/>
                  </a:lnTo>
                  <a:lnTo>
                    <a:pt x="42836" y="850223"/>
                  </a:lnTo>
                  <a:lnTo>
                    <a:pt x="42523" y="850035"/>
                  </a:lnTo>
                  <a:lnTo>
                    <a:pt x="41973" y="849385"/>
                  </a:lnTo>
                  <a:lnTo>
                    <a:pt x="41616" y="848814"/>
                  </a:lnTo>
                  <a:lnTo>
                    <a:pt x="41455" y="848389"/>
                  </a:lnTo>
                  <a:lnTo>
                    <a:pt x="41025" y="848091"/>
                  </a:lnTo>
                  <a:lnTo>
                    <a:pt x="40714" y="847939"/>
                  </a:lnTo>
                  <a:lnTo>
                    <a:pt x="40438" y="847599"/>
                  </a:lnTo>
                  <a:lnTo>
                    <a:pt x="40544" y="846979"/>
                  </a:lnTo>
                  <a:lnTo>
                    <a:pt x="40500" y="846633"/>
                  </a:lnTo>
                  <a:lnTo>
                    <a:pt x="40185" y="846287"/>
                  </a:lnTo>
                  <a:lnTo>
                    <a:pt x="39840" y="846408"/>
                  </a:lnTo>
                  <a:lnTo>
                    <a:pt x="39417" y="846456"/>
                  </a:lnTo>
                  <a:lnTo>
                    <a:pt x="39287" y="845648"/>
                  </a:lnTo>
                  <a:lnTo>
                    <a:pt x="39013" y="845381"/>
                  </a:lnTo>
                  <a:lnTo>
                    <a:pt x="38740" y="845229"/>
                  </a:lnTo>
                  <a:lnTo>
                    <a:pt x="38077" y="844780"/>
                  </a:lnTo>
                  <a:lnTo>
                    <a:pt x="37763" y="844476"/>
                  </a:lnTo>
                  <a:lnTo>
                    <a:pt x="37449" y="844130"/>
                  </a:lnTo>
                  <a:lnTo>
                    <a:pt x="37172" y="843790"/>
                  </a:lnTo>
                  <a:lnTo>
                    <a:pt x="36825" y="843717"/>
                  </a:lnTo>
                  <a:lnTo>
                    <a:pt x="36478" y="843801"/>
                  </a:lnTo>
                  <a:lnTo>
                    <a:pt x="35941" y="843959"/>
                  </a:lnTo>
                  <a:lnTo>
                    <a:pt x="35401" y="844051"/>
                  </a:lnTo>
                  <a:lnTo>
                    <a:pt x="35012" y="843783"/>
                  </a:lnTo>
                  <a:lnTo>
                    <a:pt x="34927" y="843358"/>
                  </a:lnTo>
                  <a:lnTo>
                    <a:pt x="34995" y="842781"/>
                  </a:lnTo>
                  <a:lnTo>
                    <a:pt x="34990" y="842435"/>
                  </a:lnTo>
                  <a:lnTo>
                    <a:pt x="34907" y="842125"/>
                  </a:lnTo>
                  <a:lnTo>
                    <a:pt x="34635" y="841979"/>
                  </a:lnTo>
                  <a:lnTo>
                    <a:pt x="34254" y="842332"/>
                  </a:lnTo>
                  <a:lnTo>
                    <a:pt x="33832" y="842453"/>
                  </a:lnTo>
                  <a:lnTo>
                    <a:pt x="33329" y="842380"/>
                  </a:lnTo>
                  <a:lnTo>
                    <a:pt x="33167" y="841924"/>
                  </a:lnTo>
                  <a:lnTo>
                    <a:pt x="33351" y="841377"/>
                  </a:lnTo>
                  <a:lnTo>
                    <a:pt x="33347" y="841068"/>
                  </a:lnTo>
                  <a:lnTo>
                    <a:pt x="32912" y="840460"/>
                  </a:lnTo>
                  <a:lnTo>
                    <a:pt x="32563" y="840387"/>
                  </a:lnTo>
                  <a:lnTo>
                    <a:pt x="32296" y="840545"/>
                  </a:lnTo>
                  <a:lnTo>
                    <a:pt x="31949" y="840588"/>
                  </a:lnTo>
                  <a:lnTo>
                    <a:pt x="31638" y="840406"/>
                  </a:lnTo>
                  <a:lnTo>
                    <a:pt x="31020" y="840412"/>
                  </a:lnTo>
                  <a:lnTo>
                    <a:pt x="30714" y="840570"/>
                  </a:lnTo>
                  <a:lnTo>
                    <a:pt x="30251" y="840582"/>
                  </a:lnTo>
                  <a:lnTo>
                    <a:pt x="29901" y="840430"/>
                  </a:lnTo>
                  <a:lnTo>
                    <a:pt x="29282" y="840363"/>
                  </a:lnTo>
                  <a:lnTo>
                    <a:pt x="28779" y="840253"/>
                  </a:lnTo>
                  <a:lnTo>
                    <a:pt x="28617" y="839792"/>
                  </a:lnTo>
                  <a:lnTo>
                    <a:pt x="28493" y="839330"/>
                  </a:lnTo>
                  <a:lnTo>
                    <a:pt x="28143" y="839105"/>
                  </a:lnTo>
                  <a:lnTo>
                    <a:pt x="27756" y="839038"/>
                  </a:lnTo>
                  <a:lnTo>
                    <a:pt x="26511" y="838437"/>
                  </a:lnTo>
                  <a:lnTo>
                    <a:pt x="26009" y="838444"/>
                  </a:lnTo>
                  <a:lnTo>
                    <a:pt x="25626" y="838571"/>
                  </a:lnTo>
                  <a:lnTo>
                    <a:pt x="25280" y="838729"/>
                  </a:lnTo>
                  <a:lnTo>
                    <a:pt x="24893" y="838656"/>
                  </a:lnTo>
                  <a:lnTo>
                    <a:pt x="24769" y="838121"/>
                  </a:lnTo>
                  <a:lnTo>
                    <a:pt x="24918" y="837769"/>
                  </a:lnTo>
                  <a:lnTo>
                    <a:pt x="25261" y="837532"/>
                  </a:lnTo>
                  <a:lnTo>
                    <a:pt x="25758" y="837252"/>
                  </a:lnTo>
                  <a:lnTo>
                    <a:pt x="26066" y="837173"/>
                  </a:lnTo>
                  <a:lnTo>
                    <a:pt x="26566" y="837088"/>
                  </a:lnTo>
                  <a:lnTo>
                    <a:pt x="26970" y="837079"/>
                  </a:lnTo>
                  <a:lnTo>
                    <a:pt x="27184" y="837076"/>
                  </a:lnTo>
                  <a:lnTo>
                    <a:pt x="27645" y="836954"/>
                  </a:lnTo>
                  <a:lnTo>
                    <a:pt x="28066" y="836754"/>
                  </a:lnTo>
                  <a:lnTo>
                    <a:pt x="28410" y="836554"/>
                  </a:lnTo>
                  <a:lnTo>
                    <a:pt x="28868" y="836238"/>
                  </a:lnTo>
                  <a:lnTo>
                    <a:pt x="29405" y="836037"/>
                  </a:lnTo>
                  <a:lnTo>
                    <a:pt x="29828" y="835916"/>
                  </a:lnTo>
                  <a:lnTo>
                    <a:pt x="30249" y="835752"/>
                  </a:lnTo>
                  <a:lnTo>
                    <a:pt x="31472" y="834998"/>
                  </a:lnTo>
                  <a:lnTo>
                    <a:pt x="31972" y="834841"/>
                  </a:lnTo>
                  <a:lnTo>
                    <a:pt x="32665" y="834792"/>
                  </a:lnTo>
                  <a:lnTo>
                    <a:pt x="33088" y="834707"/>
                  </a:lnTo>
                  <a:lnTo>
                    <a:pt x="33665" y="834543"/>
                  </a:lnTo>
                  <a:lnTo>
                    <a:pt x="34279" y="834336"/>
                  </a:lnTo>
                  <a:lnTo>
                    <a:pt x="34700" y="834142"/>
                  </a:lnTo>
                  <a:lnTo>
                    <a:pt x="35006" y="833978"/>
                  </a:lnTo>
                  <a:lnTo>
                    <a:pt x="35349" y="833668"/>
                  </a:lnTo>
                  <a:lnTo>
                    <a:pt x="35654" y="833431"/>
                  </a:lnTo>
                  <a:lnTo>
                    <a:pt x="35842" y="833115"/>
                  </a:lnTo>
                  <a:lnTo>
                    <a:pt x="35910" y="832575"/>
                  </a:lnTo>
                  <a:lnTo>
                    <a:pt x="35826" y="832191"/>
                  </a:lnTo>
                  <a:lnTo>
                    <a:pt x="35776" y="831457"/>
                  </a:lnTo>
                  <a:lnTo>
                    <a:pt x="36430" y="831335"/>
                  </a:lnTo>
                  <a:lnTo>
                    <a:pt x="36816" y="831329"/>
                  </a:lnTo>
                  <a:lnTo>
                    <a:pt x="37355" y="831202"/>
                  </a:lnTo>
                  <a:lnTo>
                    <a:pt x="37851" y="830885"/>
                  </a:lnTo>
                  <a:lnTo>
                    <a:pt x="38385" y="830527"/>
                  </a:lnTo>
                  <a:lnTo>
                    <a:pt x="38884" y="830327"/>
                  </a:lnTo>
                  <a:lnTo>
                    <a:pt x="39458" y="830011"/>
                  </a:lnTo>
                  <a:lnTo>
                    <a:pt x="39955" y="829774"/>
                  </a:lnTo>
                  <a:lnTo>
                    <a:pt x="40449" y="829264"/>
                  </a:lnTo>
                  <a:lnTo>
                    <a:pt x="40436" y="828492"/>
                  </a:lnTo>
                  <a:lnTo>
                    <a:pt x="40351" y="827988"/>
                  </a:lnTo>
                  <a:lnTo>
                    <a:pt x="40228" y="827568"/>
                  </a:lnTo>
                  <a:lnTo>
                    <a:pt x="40222" y="827180"/>
                  </a:lnTo>
                  <a:lnTo>
                    <a:pt x="40292" y="826718"/>
                  </a:lnTo>
                  <a:lnTo>
                    <a:pt x="40285" y="826256"/>
                  </a:lnTo>
                  <a:lnTo>
                    <a:pt x="40201" y="825867"/>
                  </a:lnTo>
                  <a:lnTo>
                    <a:pt x="39658" y="825685"/>
                  </a:lnTo>
                  <a:lnTo>
                    <a:pt x="39227" y="825308"/>
                  </a:lnTo>
                  <a:lnTo>
                    <a:pt x="39067" y="824999"/>
                  </a:lnTo>
                  <a:lnTo>
                    <a:pt x="38945" y="824537"/>
                  </a:lnTo>
                  <a:lnTo>
                    <a:pt x="38893" y="823765"/>
                  </a:lnTo>
                  <a:lnTo>
                    <a:pt x="38875" y="822648"/>
                  </a:lnTo>
                  <a:lnTo>
                    <a:pt x="38754" y="822301"/>
                  </a:lnTo>
                  <a:lnTo>
                    <a:pt x="38666" y="821687"/>
                  </a:lnTo>
                  <a:lnTo>
                    <a:pt x="38657" y="821067"/>
                  </a:lnTo>
                  <a:lnTo>
                    <a:pt x="38762" y="820448"/>
                  </a:lnTo>
                  <a:lnTo>
                    <a:pt x="38755" y="820065"/>
                  </a:lnTo>
                  <a:lnTo>
                    <a:pt x="38707" y="819446"/>
                  </a:lnTo>
                  <a:lnTo>
                    <a:pt x="38544" y="818911"/>
                  </a:lnTo>
                  <a:lnTo>
                    <a:pt x="38460" y="818522"/>
                  </a:lnTo>
                  <a:lnTo>
                    <a:pt x="38259" y="817951"/>
                  </a:lnTo>
                  <a:lnTo>
                    <a:pt x="38134" y="817490"/>
                  </a:lnTo>
                  <a:lnTo>
                    <a:pt x="37856" y="816949"/>
                  </a:lnTo>
                  <a:lnTo>
                    <a:pt x="37657" y="816609"/>
                  </a:lnTo>
                  <a:lnTo>
                    <a:pt x="37497" y="816262"/>
                  </a:lnTo>
                  <a:lnTo>
                    <a:pt x="37262" y="816037"/>
                  </a:lnTo>
                  <a:lnTo>
                    <a:pt x="36794" y="815733"/>
                  </a:lnTo>
                  <a:lnTo>
                    <a:pt x="36328" y="815545"/>
                  </a:lnTo>
                  <a:lnTo>
                    <a:pt x="36052" y="815241"/>
                  </a:lnTo>
                  <a:lnTo>
                    <a:pt x="35814" y="814786"/>
                  </a:lnTo>
                  <a:lnTo>
                    <a:pt x="35692" y="814440"/>
                  </a:lnTo>
                  <a:lnTo>
                    <a:pt x="35332" y="813631"/>
                  </a:lnTo>
                  <a:lnTo>
                    <a:pt x="35168" y="813054"/>
                  </a:lnTo>
                  <a:lnTo>
                    <a:pt x="35235" y="812441"/>
                  </a:lnTo>
                  <a:lnTo>
                    <a:pt x="35386" y="812167"/>
                  </a:lnTo>
                  <a:lnTo>
                    <a:pt x="35568" y="811505"/>
                  </a:lnTo>
                  <a:lnTo>
                    <a:pt x="35289" y="811007"/>
                  </a:lnTo>
                  <a:lnTo>
                    <a:pt x="35127" y="810551"/>
                  </a:lnTo>
                  <a:lnTo>
                    <a:pt x="35002" y="809974"/>
                  </a:lnTo>
                  <a:lnTo>
                    <a:pt x="34966" y="807775"/>
                  </a:lnTo>
                  <a:lnTo>
                    <a:pt x="34804" y="807271"/>
                  </a:lnTo>
                  <a:lnTo>
                    <a:pt x="34722" y="806967"/>
                  </a:lnTo>
                  <a:lnTo>
                    <a:pt x="34482" y="806505"/>
                  </a:lnTo>
                  <a:lnTo>
                    <a:pt x="34161" y="805740"/>
                  </a:lnTo>
                  <a:lnTo>
                    <a:pt x="33885" y="805320"/>
                  </a:lnTo>
                  <a:lnTo>
                    <a:pt x="33534" y="805096"/>
                  </a:lnTo>
                  <a:lnTo>
                    <a:pt x="33145" y="804980"/>
                  </a:lnTo>
                  <a:lnTo>
                    <a:pt x="32833" y="804755"/>
                  </a:lnTo>
                  <a:lnTo>
                    <a:pt x="32750" y="804336"/>
                  </a:lnTo>
                  <a:lnTo>
                    <a:pt x="32857" y="803869"/>
                  </a:lnTo>
                  <a:lnTo>
                    <a:pt x="33004" y="803401"/>
                  </a:lnTo>
                  <a:lnTo>
                    <a:pt x="32997" y="802975"/>
                  </a:lnTo>
                  <a:lnTo>
                    <a:pt x="32756" y="802362"/>
                  </a:lnTo>
                  <a:lnTo>
                    <a:pt x="32516" y="801906"/>
                  </a:lnTo>
                  <a:lnTo>
                    <a:pt x="32319" y="801602"/>
                  </a:lnTo>
                  <a:lnTo>
                    <a:pt x="31964" y="801141"/>
                  </a:lnTo>
                  <a:lnTo>
                    <a:pt x="31688" y="800758"/>
                  </a:lnTo>
                  <a:lnTo>
                    <a:pt x="31333" y="800338"/>
                  </a:lnTo>
                  <a:lnTo>
                    <a:pt x="31174" y="800035"/>
                  </a:lnTo>
                  <a:lnTo>
                    <a:pt x="31323" y="799682"/>
                  </a:lnTo>
                  <a:lnTo>
                    <a:pt x="31312" y="799027"/>
                  </a:lnTo>
                  <a:lnTo>
                    <a:pt x="31266" y="798607"/>
                  </a:lnTo>
                  <a:lnTo>
                    <a:pt x="31491" y="798176"/>
                  </a:lnTo>
                  <a:lnTo>
                    <a:pt x="32024" y="797708"/>
                  </a:lnTo>
                  <a:lnTo>
                    <a:pt x="32517" y="797198"/>
                  </a:lnTo>
                  <a:lnTo>
                    <a:pt x="32738" y="796499"/>
                  </a:lnTo>
                  <a:lnTo>
                    <a:pt x="32924" y="796110"/>
                  </a:lnTo>
                  <a:lnTo>
                    <a:pt x="33112" y="795837"/>
                  </a:lnTo>
                  <a:lnTo>
                    <a:pt x="33768" y="795745"/>
                  </a:lnTo>
                  <a:lnTo>
                    <a:pt x="34228" y="795588"/>
                  </a:lnTo>
                  <a:lnTo>
                    <a:pt x="34536" y="795502"/>
                  </a:lnTo>
                  <a:lnTo>
                    <a:pt x="35070" y="795108"/>
                  </a:lnTo>
                  <a:lnTo>
                    <a:pt x="35485" y="794561"/>
                  </a:lnTo>
                  <a:lnTo>
                    <a:pt x="35788" y="794251"/>
                  </a:lnTo>
                  <a:lnTo>
                    <a:pt x="36210" y="794087"/>
                  </a:lnTo>
                  <a:lnTo>
                    <a:pt x="36716" y="794312"/>
                  </a:lnTo>
                  <a:lnTo>
                    <a:pt x="37373" y="794342"/>
                  </a:lnTo>
                  <a:lnTo>
                    <a:pt x="37756" y="794178"/>
                  </a:lnTo>
                  <a:lnTo>
                    <a:pt x="38059" y="793826"/>
                  </a:lnTo>
                  <a:lnTo>
                    <a:pt x="38480" y="793589"/>
                  </a:lnTo>
                  <a:lnTo>
                    <a:pt x="39015" y="793309"/>
                  </a:lnTo>
                  <a:lnTo>
                    <a:pt x="39473" y="792957"/>
                  </a:lnTo>
                  <a:lnTo>
                    <a:pt x="40115" y="792095"/>
                  </a:lnTo>
                  <a:lnTo>
                    <a:pt x="40454" y="791548"/>
                  </a:lnTo>
                  <a:lnTo>
                    <a:pt x="40903" y="790733"/>
                  </a:lnTo>
                  <a:lnTo>
                    <a:pt x="41122" y="789919"/>
                  </a:lnTo>
                  <a:lnTo>
                    <a:pt x="41228" y="789336"/>
                  </a:lnTo>
                  <a:lnTo>
                    <a:pt x="41295" y="788759"/>
                  </a:lnTo>
                  <a:lnTo>
                    <a:pt x="41321" y="787988"/>
                  </a:lnTo>
                  <a:lnTo>
                    <a:pt x="41307" y="787101"/>
                  </a:lnTo>
                  <a:lnTo>
                    <a:pt x="41140" y="786292"/>
                  </a:lnTo>
                  <a:lnTo>
                    <a:pt x="40938" y="785752"/>
                  </a:lnTo>
                  <a:lnTo>
                    <a:pt x="40306" y="784834"/>
                  </a:lnTo>
                  <a:lnTo>
                    <a:pt x="39795" y="784263"/>
                  </a:lnTo>
                  <a:lnTo>
                    <a:pt x="39402" y="783850"/>
                  </a:lnTo>
                  <a:lnTo>
                    <a:pt x="38777" y="783394"/>
                  </a:lnTo>
                  <a:lnTo>
                    <a:pt x="38156" y="783170"/>
                  </a:lnTo>
                  <a:lnTo>
                    <a:pt x="37687" y="782829"/>
                  </a:lnTo>
                  <a:lnTo>
                    <a:pt x="37333" y="782374"/>
                  </a:lnTo>
                  <a:lnTo>
                    <a:pt x="37210" y="781955"/>
                  </a:lnTo>
                  <a:lnTo>
                    <a:pt x="37126" y="781566"/>
                  </a:lnTo>
                  <a:lnTo>
                    <a:pt x="36505" y="781305"/>
                  </a:lnTo>
                  <a:lnTo>
                    <a:pt x="35728" y="781013"/>
                  </a:lnTo>
                  <a:lnTo>
                    <a:pt x="35222" y="780788"/>
                  </a:lnTo>
                  <a:lnTo>
                    <a:pt x="34055" y="780229"/>
                  </a:lnTo>
                  <a:lnTo>
                    <a:pt x="33894" y="779804"/>
                  </a:lnTo>
                  <a:lnTo>
                    <a:pt x="33849" y="779421"/>
                  </a:lnTo>
                  <a:lnTo>
                    <a:pt x="33420" y="779118"/>
                  </a:lnTo>
                  <a:lnTo>
                    <a:pt x="33259" y="778735"/>
                  </a:lnTo>
                  <a:lnTo>
                    <a:pt x="33525" y="778461"/>
                  </a:lnTo>
                  <a:lnTo>
                    <a:pt x="33713" y="778109"/>
                  </a:lnTo>
                  <a:lnTo>
                    <a:pt x="33587" y="777495"/>
                  </a:lnTo>
                  <a:lnTo>
                    <a:pt x="33349" y="777149"/>
                  </a:lnTo>
                  <a:lnTo>
                    <a:pt x="33113" y="776882"/>
                  </a:lnTo>
                  <a:lnTo>
                    <a:pt x="32837" y="776542"/>
                  </a:lnTo>
                  <a:lnTo>
                    <a:pt x="32486" y="776274"/>
                  </a:lnTo>
                  <a:lnTo>
                    <a:pt x="32403" y="775928"/>
                  </a:lnTo>
                  <a:lnTo>
                    <a:pt x="32739" y="775230"/>
                  </a:lnTo>
                  <a:lnTo>
                    <a:pt x="32718" y="773917"/>
                  </a:lnTo>
                  <a:lnTo>
                    <a:pt x="32666" y="773109"/>
                  </a:lnTo>
                  <a:lnTo>
                    <a:pt x="32652" y="772258"/>
                  </a:lnTo>
                  <a:lnTo>
                    <a:pt x="32909" y="771444"/>
                  </a:lnTo>
                  <a:lnTo>
                    <a:pt x="33135" y="771092"/>
                  </a:lnTo>
                  <a:lnTo>
                    <a:pt x="33435" y="770545"/>
                  </a:lnTo>
                  <a:lnTo>
                    <a:pt x="33500" y="769816"/>
                  </a:lnTo>
                  <a:lnTo>
                    <a:pt x="33417" y="769427"/>
                  </a:lnTo>
                  <a:lnTo>
                    <a:pt x="34106" y="769069"/>
                  </a:lnTo>
                  <a:lnTo>
                    <a:pt x="34716" y="768637"/>
                  </a:lnTo>
                  <a:lnTo>
                    <a:pt x="35163" y="767623"/>
                  </a:lnTo>
                  <a:lnTo>
                    <a:pt x="35272" y="767240"/>
                  </a:lnTo>
                  <a:lnTo>
                    <a:pt x="35416" y="766578"/>
                  </a:lnTo>
                  <a:lnTo>
                    <a:pt x="35640" y="766074"/>
                  </a:lnTo>
                  <a:lnTo>
                    <a:pt x="35866" y="765722"/>
                  </a:lnTo>
                  <a:lnTo>
                    <a:pt x="36286" y="765484"/>
                  </a:lnTo>
                  <a:lnTo>
                    <a:pt x="36636" y="765637"/>
                  </a:lnTo>
                  <a:lnTo>
                    <a:pt x="36909" y="765825"/>
                  </a:lnTo>
                  <a:lnTo>
                    <a:pt x="37219" y="765934"/>
                  </a:lnTo>
                  <a:lnTo>
                    <a:pt x="37644" y="765928"/>
                  </a:lnTo>
                  <a:lnTo>
                    <a:pt x="38067" y="765843"/>
                  </a:lnTo>
                  <a:lnTo>
                    <a:pt x="38176" y="765417"/>
                  </a:lnTo>
                  <a:lnTo>
                    <a:pt x="37860" y="764998"/>
                  </a:lnTo>
                  <a:lnTo>
                    <a:pt x="37968" y="764457"/>
                  </a:lnTo>
                  <a:lnTo>
                    <a:pt x="37841" y="763801"/>
                  </a:lnTo>
                  <a:lnTo>
                    <a:pt x="37568" y="763613"/>
                  </a:lnTo>
                  <a:lnTo>
                    <a:pt x="37333" y="763383"/>
                  </a:lnTo>
                  <a:lnTo>
                    <a:pt x="37095" y="763000"/>
                  </a:lnTo>
                  <a:lnTo>
                    <a:pt x="36971" y="762538"/>
                  </a:lnTo>
                  <a:lnTo>
                    <a:pt x="36966" y="762192"/>
                  </a:lnTo>
                  <a:lnTo>
                    <a:pt x="36806" y="761809"/>
                  </a:lnTo>
                  <a:lnTo>
                    <a:pt x="36912" y="761268"/>
                  </a:lnTo>
                  <a:lnTo>
                    <a:pt x="37178" y="761031"/>
                  </a:lnTo>
                  <a:lnTo>
                    <a:pt x="37404" y="760679"/>
                  </a:lnTo>
                  <a:lnTo>
                    <a:pt x="37399" y="760332"/>
                  </a:lnTo>
                  <a:lnTo>
                    <a:pt x="37625" y="759943"/>
                  </a:lnTo>
                  <a:lnTo>
                    <a:pt x="38160" y="759664"/>
                  </a:lnTo>
                  <a:lnTo>
                    <a:pt x="38504" y="759506"/>
                  </a:lnTo>
                  <a:lnTo>
                    <a:pt x="38728" y="759002"/>
                  </a:lnTo>
                  <a:lnTo>
                    <a:pt x="39023" y="758182"/>
                  </a:lnTo>
                  <a:lnTo>
                    <a:pt x="39276" y="757101"/>
                  </a:lnTo>
                  <a:lnTo>
                    <a:pt x="39415" y="756171"/>
                  </a:lnTo>
                  <a:lnTo>
                    <a:pt x="39410" y="755825"/>
                  </a:lnTo>
                  <a:lnTo>
                    <a:pt x="39097" y="755600"/>
                  </a:lnTo>
                  <a:lnTo>
                    <a:pt x="38479" y="755606"/>
                  </a:lnTo>
                  <a:lnTo>
                    <a:pt x="38430" y="754949"/>
                  </a:lnTo>
                  <a:lnTo>
                    <a:pt x="38387" y="754646"/>
                  </a:lnTo>
                  <a:lnTo>
                    <a:pt x="38148" y="754221"/>
                  </a:lnTo>
                  <a:lnTo>
                    <a:pt x="38024" y="753722"/>
                  </a:lnTo>
                  <a:lnTo>
                    <a:pt x="38127" y="752909"/>
                  </a:lnTo>
                  <a:lnTo>
                    <a:pt x="38006" y="752605"/>
                  </a:lnTo>
                  <a:lnTo>
                    <a:pt x="37731" y="752301"/>
                  </a:lnTo>
                  <a:lnTo>
                    <a:pt x="37881" y="752027"/>
                  </a:lnTo>
                  <a:lnTo>
                    <a:pt x="38028" y="751560"/>
                  </a:lnTo>
                  <a:lnTo>
                    <a:pt x="37943" y="751098"/>
                  </a:lnTo>
                  <a:lnTo>
                    <a:pt x="37670" y="750909"/>
                  </a:lnTo>
                  <a:lnTo>
                    <a:pt x="37398" y="750764"/>
                  </a:lnTo>
                  <a:lnTo>
                    <a:pt x="37006" y="750460"/>
                  </a:lnTo>
                  <a:lnTo>
                    <a:pt x="36536" y="750004"/>
                  </a:lnTo>
                  <a:lnTo>
                    <a:pt x="36451" y="749500"/>
                  </a:lnTo>
                  <a:lnTo>
                    <a:pt x="36634" y="748923"/>
                  </a:lnTo>
                  <a:lnTo>
                    <a:pt x="36859" y="748492"/>
                  </a:lnTo>
                  <a:lnTo>
                    <a:pt x="37008" y="748145"/>
                  </a:lnTo>
                  <a:lnTo>
                    <a:pt x="37233" y="747750"/>
                  </a:lnTo>
                  <a:lnTo>
                    <a:pt x="37500" y="747556"/>
                  </a:lnTo>
                  <a:lnTo>
                    <a:pt x="37998" y="747319"/>
                  </a:lnTo>
                  <a:lnTo>
                    <a:pt x="38574" y="747155"/>
                  </a:lnTo>
                  <a:lnTo>
                    <a:pt x="38841" y="746955"/>
                  </a:lnTo>
                  <a:lnTo>
                    <a:pt x="39142" y="746487"/>
                  </a:lnTo>
                  <a:lnTo>
                    <a:pt x="39290" y="746098"/>
                  </a:lnTo>
                  <a:lnTo>
                    <a:pt x="39282" y="745600"/>
                  </a:lnTo>
                  <a:lnTo>
                    <a:pt x="39197" y="745095"/>
                  </a:lnTo>
                  <a:lnTo>
                    <a:pt x="39226" y="744555"/>
                  </a:lnTo>
                  <a:lnTo>
                    <a:pt x="39681" y="744008"/>
                  </a:lnTo>
                  <a:lnTo>
                    <a:pt x="39864" y="743468"/>
                  </a:lnTo>
                  <a:lnTo>
                    <a:pt x="39701" y="742927"/>
                  </a:lnTo>
                  <a:lnTo>
                    <a:pt x="39466" y="742702"/>
                  </a:lnTo>
                  <a:lnTo>
                    <a:pt x="39457" y="742161"/>
                  </a:lnTo>
                  <a:lnTo>
                    <a:pt x="38913" y="741937"/>
                  </a:lnTo>
                  <a:lnTo>
                    <a:pt x="38565" y="741827"/>
                  </a:lnTo>
                  <a:lnTo>
                    <a:pt x="38249" y="741407"/>
                  </a:lnTo>
                  <a:lnTo>
                    <a:pt x="38391" y="740630"/>
                  </a:lnTo>
                  <a:lnTo>
                    <a:pt x="38617" y="740284"/>
                  </a:lnTo>
                  <a:lnTo>
                    <a:pt x="38764" y="739852"/>
                  </a:lnTo>
                  <a:lnTo>
                    <a:pt x="39064" y="739312"/>
                  </a:lnTo>
                  <a:lnTo>
                    <a:pt x="39671" y="738680"/>
                  </a:lnTo>
                  <a:lnTo>
                    <a:pt x="39930" y="737982"/>
                  </a:lnTo>
                  <a:lnTo>
                    <a:pt x="39957" y="737289"/>
                  </a:lnTo>
                  <a:lnTo>
                    <a:pt x="40029" y="736936"/>
                  </a:lnTo>
                  <a:lnTo>
                    <a:pt x="40176" y="736475"/>
                  </a:lnTo>
                  <a:lnTo>
                    <a:pt x="40362" y="736086"/>
                  </a:lnTo>
                  <a:lnTo>
                    <a:pt x="40748" y="736080"/>
                  </a:lnTo>
                  <a:lnTo>
                    <a:pt x="41212" y="736110"/>
                  </a:lnTo>
                  <a:lnTo>
                    <a:pt x="41865" y="735946"/>
                  </a:lnTo>
                  <a:lnTo>
                    <a:pt x="42090" y="735557"/>
                  </a:lnTo>
                  <a:lnTo>
                    <a:pt x="42273" y="734938"/>
                  </a:lnTo>
                  <a:lnTo>
                    <a:pt x="42379" y="734318"/>
                  </a:lnTo>
                  <a:lnTo>
                    <a:pt x="42347" y="732349"/>
                  </a:lnTo>
                  <a:lnTo>
                    <a:pt x="42261" y="731809"/>
                  </a:lnTo>
                  <a:lnTo>
                    <a:pt x="42174" y="731153"/>
                  </a:lnTo>
                  <a:lnTo>
                    <a:pt x="42165" y="730655"/>
                  </a:lnTo>
                  <a:lnTo>
                    <a:pt x="42079" y="730114"/>
                  </a:lnTo>
                  <a:lnTo>
                    <a:pt x="42074" y="729768"/>
                  </a:lnTo>
                  <a:lnTo>
                    <a:pt x="41862" y="728649"/>
                  </a:lnTo>
                  <a:lnTo>
                    <a:pt x="41569" y="727185"/>
                  </a:lnTo>
                  <a:lnTo>
                    <a:pt x="40633" y="726627"/>
                  </a:lnTo>
                  <a:lnTo>
                    <a:pt x="40203" y="726244"/>
                  </a:lnTo>
                  <a:lnTo>
                    <a:pt x="40005" y="725976"/>
                  </a:lnTo>
                  <a:lnTo>
                    <a:pt x="39799" y="725168"/>
                  </a:lnTo>
                  <a:lnTo>
                    <a:pt x="39524" y="724865"/>
                  </a:lnTo>
                  <a:lnTo>
                    <a:pt x="38908" y="724949"/>
                  </a:lnTo>
                  <a:lnTo>
                    <a:pt x="38405" y="724883"/>
                  </a:lnTo>
                  <a:lnTo>
                    <a:pt x="38054" y="724695"/>
                  </a:lnTo>
                  <a:lnTo>
                    <a:pt x="37739" y="724275"/>
                  </a:lnTo>
                  <a:lnTo>
                    <a:pt x="37464" y="723971"/>
                  </a:lnTo>
                  <a:lnTo>
                    <a:pt x="36994" y="723595"/>
                  </a:lnTo>
                  <a:lnTo>
                    <a:pt x="36644" y="723406"/>
                  </a:lnTo>
                  <a:lnTo>
                    <a:pt x="36370" y="723139"/>
                  </a:lnTo>
                  <a:lnTo>
                    <a:pt x="36281" y="722483"/>
                  </a:lnTo>
                  <a:lnTo>
                    <a:pt x="36275" y="722100"/>
                  </a:lnTo>
                  <a:lnTo>
                    <a:pt x="36539" y="721669"/>
                  </a:lnTo>
                  <a:lnTo>
                    <a:pt x="36723" y="721128"/>
                  </a:lnTo>
                  <a:lnTo>
                    <a:pt x="36791" y="720545"/>
                  </a:lnTo>
                  <a:lnTo>
                    <a:pt x="36550" y="720010"/>
                  </a:lnTo>
                  <a:lnTo>
                    <a:pt x="36158" y="719634"/>
                  </a:lnTo>
                  <a:lnTo>
                    <a:pt x="35842" y="719172"/>
                  </a:lnTo>
                  <a:lnTo>
                    <a:pt x="35757" y="718710"/>
                  </a:lnTo>
                  <a:lnTo>
                    <a:pt x="35749" y="718248"/>
                  </a:lnTo>
                  <a:lnTo>
                    <a:pt x="35586" y="717671"/>
                  </a:lnTo>
                  <a:lnTo>
                    <a:pt x="35343" y="716979"/>
                  </a:lnTo>
                  <a:lnTo>
                    <a:pt x="35261" y="716675"/>
                  </a:lnTo>
                  <a:lnTo>
                    <a:pt x="35020" y="716098"/>
                  </a:lnTo>
                  <a:lnTo>
                    <a:pt x="34855" y="715405"/>
                  </a:lnTo>
                  <a:lnTo>
                    <a:pt x="34650" y="714755"/>
                  </a:lnTo>
                  <a:lnTo>
                    <a:pt x="33594" y="713844"/>
                  </a:lnTo>
                  <a:lnTo>
                    <a:pt x="33156" y="713042"/>
                  </a:lnTo>
                  <a:lnTo>
                    <a:pt x="32752" y="711924"/>
                  </a:lnTo>
                  <a:lnTo>
                    <a:pt x="32351" y="711007"/>
                  </a:lnTo>
                  <a:lnTo>
                    <a:pt x="32106" y="710162"/>
                  </a:lnTo>
                  <a:lnTo>
                    <a:pt x="31979" y="709470"/>
                  </a:lnTo>
                  <a:lnTo>
                    <a:pt x="31968" y="708771"/>
                  </a:lnTo>
                  <a:lnTo>
                    <a:pt x="32032" y="707963"/>
                  </a:lnTo>
                  <a:lnTo>
                    <a:pt x="32021" y="707307"/>
                  </a:lnTo>
                  <a:lnTo>
                    <a:pt x="31971" y="706614"/>
                  </a:lnTo>
                  <a:lnTo>
                    <a:pt x="31338" y="705697"/>
                  </a:lnTo>
                  <a:lnTo>
                    <a:pt x="31332" y="705271"/>
                  </a:lnTo>
                  <a:lnTo>
                    <a:pt x="31516" y="704688"/>
                  </a:lnTo>
                  <a:lnTo>
                    <a:pt x="31425" y="703917"/>
                  </a:lnTo>
                  <a:lnTo>
                    <a:pt x="31340" y="703382"/>
                  </a:lnTo>
                  <a:lnTo>
                    <a:pt x="31329" y="702762"/>
                  </a:lnTo>
                  <a:lnTo>
                    <a:pt x="31356" y="701991"/>
                  </a:lnTo>
                  <a:lnTo>
                    <a:pt x="31542" y="701602"/>
                  </a:lnTo>
                  <a:lnTo>
                    <a:pt x="31727" y="701098"/>
                  </a:lnTo>
                  <a:lnTo>
                    <a:pt x="32032" y="700861"/>
                  </a:lnTo>
                  <a:lnTo>
                    <a:pt x="32335" y="700509"/>
                  </a:lnTo>
                  <a:lnTo>
                    <a:pt x="32715" y="700156"/>
                  </a:lnTo>
                  <a:lnTo>
                    <a:pt x="33054" y="699609"/>
                  </a:lnTo>
                  <a:lnTo>
                    <a:pt x="33123" y="699184"/>
                  </a:lnTo>
                  <a:lnTo>
                    <a:pt x="32924" y="698759"/>
                  </a:lnTo>
                  <a:lnTo>
                    <a:pt x="32688" y="698497"/>
                  </a:lnTo>
                  <a:lnTo>
                    <a:pt x="32752" y="697683"/>
                  </a:lnTo>
                  <a:lnTo>
                    <a:pt x="33012" y="697022"/>
                  </a:lnTo>
                  <a:lnTo>
                    <a:pt x="33144" y="695630"/>
                  </a:lnTo>
                  <a:lnTo>
                    <a:pt x="33252" y="695168"/>
                  </a:lnTo>
                  <a:lnTo>
                    <a:pt x="33437" y="694664"/>
                  </a:lnTo>
                  <a:lnTo>
                    <a:pt x="33778" y="694312"/>
                  </a:lnTo>
                  <a:lnTo>
                    <a:pt x="34468" y="693989"/>
                  </a:lnTo>
                  <a:lnTo>
                    <a:pt x="35117" y="693595"/>
                  </a:lnTo>
                  <a:lnTo>
                    <a:pt x="35537" y="693279"/>
                  </a:lnTo>
                  <a:lnTo>
                    <a:pt x="35876" y="692769"/>
                  </a:lnTo>
                  <a:lnTo>
                    <a:pt x="36013" y="691766"/>
                  </a:lnTo>
                  <a:lnTo>
                    <a:pt x="36078" y="690994"/>
                  </a:lnTo>
                  <a:lnTo>
                    <a:pt x="36071" y="690569"/>
                  </a:lnTo>
                  <a:lnTo>
                    <a:pt x="36137" y="689834"/>
                  </a:lnTo>
                  <a:lnTo>
                    <a:pt x="36165" y="689178"/>
                  </a:lnTo>
                  <a:lnTo>
                    <a:pt x="36157" y="688710"/>
                  </a:lnTo>
                  <a:lnTo>
                    <a:pt x="35917" y="688176"/>
                  </a:lnTo>
                  <a:lnTo>
                    <a:pt x="35408" y="687720"/>
                  </a:lnTo>
                  <a:lnTo>
                    <a:pt x="35011" y="687033"/>
                  </a:lnTo>
                  <a:lnTo>
                    <a:pt x="34999" y="686341"/>
                  </a:lnTo>
                  <a:lnTo>
                    <a:pt x="35374" y="685679"/>
                  </a:lnTo>
                  <a:lnTo>
                    <a:pt x="35437" y="684785"/>
                  </a:lnTo>
                  <a:lnTo>
                    <a:pt x="35428" y="684245"/>
                  </a:lnTo>
                  <a:lnTo>
                    <a:pt x="35189" y="683747"/>
                  </a:lnTo>
                  <a:lnTo>
                    <a:pt x="34874" y="683370"/>
                  </a:lnTo>
                  <a:lnTo>
                    <a:pt x="34677" y="683103"/>
                  </a:lnTo>
                  <a:lnTo>
                    <a:pt x="34551" y="682525"/>
                  </a:lnTo>
                  <a:lnTo>
                    <a:pt x="34506" y="682136"/>
                  </a:lnTo>
                  <a:lnTo>
                    <a:pt x="34767" y="681553"/>
                  </a:lnTo>
                  <a:lnTo>
                    <a:pt x="34798" y="681128"/>
                  </a:lnTo>
                  <a:lnTo>
                    <a:pt x="35681" y="680806"/>
                  </a:lnTo>
                  <a:lnTo>
                    <a:pt x="35988" y="680648"/>
                  </a:lnTo>
                  <a:lnTo>
                    <a:pt x="36288" y="680181"/>
                  </a:lnTo>
                  <a:lnTo>
                    <a:pt x="36203" y="679640"/>
                  </a:lnTo>
                  <a:lnTo>
                    <a:pt x="36082" y="679336"/>
                  </a:lnTo>
                  <a:lnTo>
                    <a:pt x="35690" y="678953"/>
                  </a:lnTo>
                  <a:lnTo>
                    <a:pt x="35605" y="678534"/>
                  </a:lnTo>
                  <a:lnTo>
                    <a:pt x="35289" y="678036"/>
                  </a:lnTo>
                  <a:lnTo>
                    <a:pt x="35274" y="677106"/>
                  </a:lnTo>
                  <a:lnTo>
                    <a:pt x="34916" y="676499"/>
                  </a:lnTo>
                  <a:lnTo>
                    <a:pt x="34834" y="676189"/>
                  </a:lnTo>
                  <a:lnTo>
                    <a:pt x="34712" y="675806"/>
                  </a:lnTo>
                  <a:lnTo>
                    <a:pt x="34585" y="675071"/>
                  </a:lnTo>
                  <a:lnTo>
                    <a:pt x="34577" y="674652"/>
                  </a:lnTo>
                  <a:lnTo>
                    <a:pt x="34530" y="674111"/>
                  </a:lnTo>
                  <a:lnTo>
                    <a:pt x="34512" y="672993"/>
                  </a:lnTo>
                  <a:lnTo>
                    <a:pt x="34240" y="672841"/>
                  </a:lnTo>
                  <a:lnTo>
                    <a:pt x="33701" y="672927"/>
                  </a:lnTo>
                  <a:lnTo>
                    <a:pt x="33278" y="673084"/>
                  </a:lnTo>
                  <a:lnTo>
                    <a:pt x="33012" y="673248"/>
                  </a:lnTo>
                  <a:lnTo>
                    <a:pt x="32471" y="673254"/>
                  </a:lnTo>
                  <a:lnTo>
                    <a:pt x="32235" y="673029"/>
                  </a:lnTo>
                  <a:lnTo>
                    <a:pt x="32267" y="672604"/>
                  </a:lnTo>
                  <a:lnTo>
                    <a:pt x="32494" y="672325"/>
                  </a:lnTo>
                  <a:lnTo>
                    <a:pt x="32601" y="671784"/>
                  </a:lnTo>
                  <a:lnTo>
                    <a:pt x="32593" y="671286"/>
                  </a:lnTo>
                  <a:lnTo>
                    <a:pt x="32626" y="670897"/>
                  </a:lnTo>
                  <a:lnTo>
                    <a:pt x="32620" y="670551"/>
                  </a:lnTo>
                  <a:lnTo>
                    <a:pt x="32691" y="670162"/>
                  </a:lnTo>
                  <a:lnTo>
                    <a:pt x="32685" y="669816"/>
                  </a:lnTo>
                  <a:lnTo>
                    <a:pt x="32715" y="669312"/>
                  </a:lnTo>
                  <a:lnTo>
                    <a:pt x="32710" y="668965"/>
                  </a:lnTo>
                  <a:lnTo>
                    <a:pt x="32971" y="668382"/>
                  </a:lnTo>
                  <a:lnTo>
                    <a:pt x="33387" y="667914"/>
                  </a:lnTo>
                  <a:lnTo>
                    <a:pt x="33576" y="667641"/>
                  </a:lnTo>
                  <a:lnTo>
                    <a:pt x="33645" y="667137"/>
                  </a:lnTo>
                  <a:lnTo>
                    <a:pt x="33637" y="666675"/>
                  </a:lnTo>
                  <a:lnTo>
                    <a:pt x="33550" y="666018"/>
                  </a:lnTo>
                  <a:lnTo>
                    <a:pt x="33541" y="665520"/>
                  </a:lnTo>
                  <a:lnTo>
                    <a:pt x="33495" y="665016"/>
                  </a:lnTo>
                  <a:lnTo>
                    <a:pt x="33604" y="664591"/>
                  </a:lnTo>
                  <a:lnTo>
                    <a:pt x="33752" y="664202"/>
                  </a:lnTo>
                  <a:lnTo>
                    <a:pt x="34050" y="663540"/>
                  </a:lnTo>
                  <a:lnTo>
                    <a:pt x="34079" y="662999"/>
                  </a:lnTo>
                  <a:lnTo>
                    <a:pt x="34073" y="662617"/>
                  </a:lnTo>
                  <a:lnTo>
                    <a:pt x="33826" y="661693"/>
                  </a:lnTo>
                  <a:lnTo>
                    <a:pt x="33406" y="659572"/>
                  </a:lnTo>
                  <a:lnTo>
                    <a:pt x="33127" y="659001"/>
                  </a:lnTo>
                  <a:lnTo>
                    <a:pt x="32734" y="658583"/>
                  </a:lnTo>
                  <a:lnTo>
                    <a:pt x="32299" y="657975"/>
                  </a:lnTo>
                  <a:lnTo>
                    <a:pt x="31943" y="657398"/>
                  </a:lnTo>
                  <a:lnTo>
                    <a:pt x="31704" y="656942"/>
                  </a:lnTo>
                  <a:lnTo>
                    <a:pt x="30515" y="655028"/>
                  </a:lnTo>
                  <a:lnTo>
                    <a:pt x="30586" y="654640"/>
                  </a:lnTo>
                  <a:lnTo>
                    <a:pt x="30658" y="654330"/>
                  </a:lnTo>
                  <a:lnTo>
                    <a:pt x="30728" y="653904"/>
                  </a:lnTo>
                  <a:lnTo>
                    <a:pt x="30491" y="653522"/>
                  </a:lnTo>
                  <a:lnTo>
                    <a:pt x="30290" y="653066"/>
                  </a:lnTo>
                  <a:lnTo>
                    <a:pt x="30283" y="652640"/>
                  </a:lnTo>
                  <a:lnTo>
                    <a:pt x="30427" y="652021"/>
                  </a:lnTo>
                  <a:lnTo>
                    <a:pt x="30730" y="651589"/>
                  </a:lnTo>
                  <a:lnTo>
                    <a:pt x="31110" y="651274"/>
                  </a:lnTo>
                  <a:lnTo>
                    <a:pt x="31528" y="650879"/>
                  </a:lnTo>
                  <a:lnTo>
                    <a:pt x="31678" y="650569"/>
                  </a:lnTo>
                  <a:lnTo>
                    <a:pt x="31629" y="649955"/>
                  </a:lnTo>
                  <a:lnTo>
                    <a:pt x="31543" y="649415"/>
                  </a:lnTo>
                  <a:lnTo>
                    <a:pt x="31690" y="648989"/>
                  </a:lnTo>
                  <a:lnTo>
                    <a:pt x="32092" y="647556"/>
                  </a:lnTo>
                  <a:lnTo>
                    <a:pt x="32428" y="646894"/>
                  </a:lnTo>
                  <a:lnTo>
                    <a:pt x="32655" y="646577"/>
                  </a:lnTo>
                  <a:lnTo>
                    <a:pt x="33117" y="646493"/>
                  </a:lnTo>
                  <a:lnTo>
                    <a:pt x="33430" y="646796"/>
                  </a:lnTo>
                  <a:lnTo>
                    <a:pt x="33705" y="647106"/>
                  </a:lnTo>
                  <a:lnTo>
                    <a:pt x="34478" y="647167"/>
                  </a:lnTo>
                  <a:lnTo>
                    <a:pt x="34937" y="646894"/>
                  </a:lnTo>
                  <a:lnTo>
                    <a:pt x="35164" y="646577"/>
                  </a:lnTo>
                  <a:lnTo>
                    <a:pt x="35660" y="646262"/>
                  </a:lnTo>
                  <a:lnTo>
                    <a:pt x="36044" y="646140"/>
                  </a:lnTo>
                  <a:lnTo>
                    <a:pt x="36244" y="646523"/>
                  </a:lnTo>
                  <a:lnTo>
                    <a:pt x="36595" y="646790"/>
                  </a:lnTo>
                  <a:lnTo>
                    <a:pt x="37095" y="646699"/>
                  </a:lnTo>
                  <a:lnTo>
                    <a:pt x="37203" y="646201"/>
                  </a:lnTo>
                  <a:lnTo>
                    <a:pt x="37510" y="646116"/>
                  </a:lnTo>
                  <a:lnTo>
                    <a:pt x="37856" y="645994"/>
                  </a:lnTo>
                  <a:lnTo>
                    <a:pt x="38040" y="645490"/>
                  </a:lnTo>
                  <a:lnTo>
                    <a:pt x="38144" y="644718"/>
                  </a:lnTo>
                  <a:lnTo>
                    <a:pt x="38136" y="644293"/>
                  </a:lnTo>
                  <a:lnTo>
                    <a:pt x="38631" y="643819"/>
                  </a:lnTo>
                  <a:lnTo>
                    <a:pt x="39206" y="643582"/>
                  </a:lnTo>
                  <a:lnTo>
                    <a:pt x="39588" y="643345"/>
                  </a:lnTo>
                  <a:lnTo>
                    <a:pt x="39920" y="642373"/>
                  </a:lnTo>
                  <a:lnTo>
                    <a:pt x="39987" y="641753"/>
                  </a:lnTo>
                  <a:lnTo>
                    <a:pt x="39900" y="641176"/>
                  </a:lnTo>
                  <a:lnTo>
                    <a:pt x="39736" y="640599"/>
                  </a:lnTo>
                  <a:lnTo>
                    <a:pt x="39845" y="640174"/>
                  </a:lnTo>
                  <a:lnTo>
                    <a:pt x="40032" y="639785"/>
                  </a:lnTo>
                  <a:lnTo>
                    <a:pt x="40217" y="639317"/>
                  </a:lnTo>
                  <a:lnTo>
                    <a:pt x="40441" y="638850"/>
                  </a:lnTo>
                  <a:lnTo>
                    <a:pt x="41554" y="638485"/>
                  </a:lnTo>
                  <a:lnTo>
                    <a:pt x="41861" y="638327"/>
                  </a:lnTo>
                  <a:lnTo>
                    <a:pt x="42199" y="637780"/>
                  </a:lnTo>
                  <a:lnTo>
                    <a:pt x="42303" y="637088"/>
                  </a:lnTo>
                  <a:lnTo>
                    <a:pt x="42296" y="636620"/>
                  </a:lnTo>
                  <a:lnTo>
                    <a:pt x="42405" y="636195"/>
                  </a:lnTo>
                  <a:lnTo>
                    <a:pt x="42709" y="635885"/>
                  </a:lnTo>
                  <a:lnTo>
                    <a:pt x="43052" y="635606"/>
                  </a:lnTo>
                  <a:lnTo>
                    <a:pt x="43508" y="635174"/>
                  </a:lnTo>
                  <a:lnTo>
                    <a:pt x="43922" y="634548"/>
                  </a:lnTo>
                  <a:lnTo>
                    <a:pt x="44408" y="633619"/>
                  </a:lnTo>
                  <a:lnTo>
                    <a:pt x="44557" y="633187"/>
                  </a:lnTo>
                  <a:lnTo>
                    <a:pt x="44936" y="632798"/>
                  </a:lnTo>
                  <a:lnTo>
                    <a:pt x="45392" y="632368"/>
                  </a:lnTo>
                  <a:lnTo>
                    <a:pt x="45695" y="632051"/>
                  </a:lnTo>
                  <a:lnTo>
                    <a:pt x="46191" y="631699"/>
                  </a:lnTo>
                  <a:lnTo>
                    <a:pt x="46459" y="631541"/>
                  </a:lnTo>
                  <a:lnTo>
                    <a:pt x="47573" y="631213"/>
                  </a:lnTo>
                  <a:lnTo>
                    <a:pt x="47996" y="631128"/>
                  </a:lnTo>
                  <a:lnTo>
                    <a:pt x="48417" y="630928"/>
                  </a:lnTo>
                  <a:lnTo>
                    <a:pt x="48762" y="630727"/>
                  </a:lnTo>
                  <a:lnTo>
                    <a:pt x="49105" y="630490"/>
                  </a:lnTo>
                  <a:lnTo>
                    <a:pt x="49634" y="629791"/>
                  </a:lnTo>
                  <a:lnTo>
                    <a:pt x="50088" y="629281"/>
                  </a:lnTo>
                  <a:lnTo>
                    <a:pt x="50354" y="628965"/>
                  </a:lnTo>
                  <a:lnTo>
                    <a:pt x="50542" y="628656"/>
                  </a:lnTo>
                  <a:lnTo>
                    <a:pt x="50532" y="627999"/>
                  </a:lnTo>
                  <a:lnTo>
                    <a:pt x="50216" y="627580"/>
                  </a:lnTo>
                  <a:lnTo>
                    <a:pt x="50013" y="627003"/>
                  </a:lnTo>
                  <a:lnTo>
                    <a:pt x="50006" y="626541"/>
                  </a:lnTo>
                  <a:lnTo>
                    <a:pt x="50146" y="625691"/>
                  </a:lnTo>
                  <a:lnTo>
                    <a:pt x="50519" y="624913"/>
                  </a:lnTo>
                  <a:lnTo>
                    <a:pt x="50822" y="624481"/>
                  </a:lnTo>
                  <a:lnTo>
                    <a:pt x="51388" y="623740"/>
                  </a:lnTo>
                  <a:lnTo>
                    <a:pt x="51767" y="623309"/>
                  </a:lnTo>
                  <a:lnTo>
                    <a:pt x="52145" y="622805"/>
                  </a:lnTo>
                  <a:lnTo>
                    <a:pt x="52446" y="622337"/>
                  </a:lnTo>
                  <a:lnTo>
                    <a:pt x="52634" y="622021"/>
                  </a:lnTo>
                  <a:lnTo>
                    <a:pt x="52852" y="621207"/>
                  </a:lnTo>
                  <a:lnTo>
                    <a:pt x="52924" y="620861"/>
                  </a:lnTo>
                  <a:lnTo>
                    <a:pt x="53061" y="619779"/>
                  </a:lnTo>
                  <a:lnTo>
                    <a:pt x="53130" y="619311"/>
                  </a:lnTo>
                  <a:lnTo>
                    <a:pt x="53104" y="617689"/>
                  </a:lnTo>
                  <a:lnTo>
                    <a:pt x="52827" y="617270"/>
                  </a:lnTo>
                  <a:lnTo>
                    <a:pt x="52592" y="617045"/>
                  </a:lnTo>
                  <a:lnTo>
                    <a:pt x="52007" y="616705"/>
                  </a:lnTo>
                  <a:lnTo>
                    <a:pt x="51694" y="616438"/>
                  </a:lnTo>
                  <a:lnTo>
                    <a:pt x="51261" y="615909"/>
                  </a:lnTo>
                  <a:lnTo>
                    <a:pt x="50900" y="615101"/>
                  </a:lnTo>
                  <a:lnTo>
                    <a:pt x="50048" y="614846"/>
                  </a:lnTo>
                  <a:lnTo>
                    <a:pt x="49657" y="614543"/>
                  </a:lnTo>
                  <a:lnTo>
                    <a:pt x="49342" y="614238"/>
                  </a:lnTo>
                  <a:lnTo>
                    <a:pt x="49259" y="613855"/>
                  </a:lnTo>
                  <a:lnTo>
                    <a:pt x="49254" y="613546"/>
                  </a:lnTo>
                  <a:lnTo>
                    <a:pt x="49165" y="612774"/>
                  </a:lnTo>
                  <a:lnTo>
                    <a:pt x="49037" y="612045"/>
                  </a:lnTo>
                  <a:lnTo>
                    <a:pt x="48955" y="611735"/>
                  </a:lnTo>
                  <a:lnTo>
                    <a:pt x="48869" y="611238"/>
                  </a:lnTo>
                  <a:lnTo>
                    <a:pt x="48821" y="610660"/>
                  </a:lnTo>
                  <a:lnTo>
                    <a:pt x="48931" y="610308"/>
                  </a:lnTo>
                  <a:lnTo>
                    <a:pt x="49776" y="610065"/>
                  </a:lnTo>
                  <a:lnTo>
                    <a:pt x="50354" y="609980"/>
                  </a:lnTo>
                  <a:lnTo>
                    <a:pt x="51011" y="610047"/>
                  </a:lnTo>
                  <a:lnTo>
                    <a:pt x="51818" y="609840"/>
                  </a:lnTo>
                  <a:lnTo>
                    <a:pt x="52847" y="609050"/>
                  </a:lnTo>
                  <a:lnTo>
                    <a:pt x="53490" y="608230"/>
                  </a:lnTo>
                  <a:lnTo>
                    <a:pt x="53867" y="607683"/>
                  </a:lnTo>
                  <a:lnTo>
                    <a:pt x="54355" y="606784"/>
                  </a:lnTo>
                  <a:lnTo>
                    <a:pt x="54725" y="605854"/>
                  </a:lnTo>
                  <a:lnTo>
                    <a:pt x="54795" y="605393"/>
                  </a:lnTo>
                  <a:lnTo>
                    <a:pt x="54669" y="604773"/>
                  </a:lnTo>
                  <a:lnTo>
                    <a:pt x="54581" y="604081"/>
                  </a:lnTo>
                  <a:lnTo>
                    <a:pt x="54572" y="603539"/>
                  </a:lnTo>
                  <a:lnTo>
                    <a:pt x="54723" y="603266"/>
                  </a:lnTo>
                  <a:lnTo>
                    <a:pt x="54985" y="602841"/>
                  </a:lnTo>
                  <a:lnTo>
                    <a:pt x="55209" y="602373"/>
                  </a:lnTo>
                  <a:lnTo>
                    <a:pt x="55275" y="601674"/>
                  </a:lnTo>
                  <a:lnTo>
                    <a:pt x="55067" y="600715"/>
                  </a:lnTo>
                  <a:lnTo>
                    <a:pt x="55022" y="600332"/>
                  </a:lnTo>
                  <a:lnTo>
                    <a:pt x="55004" y="600098"/>
                  </a:lnTo>
                  <a:lnTo>
                    <a:pt x="54973" y="599676"/>
                  </a:lnTo>
                  <a:lnTo>
                    <a:pt x="54963" y="599135"/>
                  </a:lnTo>
                  <a:lnTo>
                    <a:pt x="55148" y="598588"/>
                  </a:lnTo>
                  <a:lnTo>
                    <a:pt x="55256" y="598127"/>
                  </a:lnTo>
                  <a:lnTo>
                    <a:pt x="55248" y="597622"/>
                  </a:lnTo>
                  <a:lnTo>
                    <a:pt x="54740" y="597288"/>
                  </a:lnTo>
                  <a:lnTo>
                    <a:pt x="54040" y="596869"/>
                  </a:lnTo>
                  <a:lnTo>
                    <a:pt x="53724" y="596450"/>
                  </a:lnTo>
                  <a:lnTo>
                    <a:pt x="53523" y="595994"/>
                  </a:lnTo>
                  <a:lnTo>
                    <a:pt x="53814" y="594943"/>
                  </a:lnTo>
                  <a:lnTo>
                    <a:pt x="53568" y="593983"/>
                  </a:lnTo>
                  <a:lnTo>
                    <a:pt x="53406" y="593564"/>
                  </a:lnTo>
                  <a:lnTo>
                    <a:pt x="53128" y="593066"/>
                  </a:lnTo>
                  <a:lnTo>
                    <a:pt x="52966" y="592567"/>
                  </a:lnTo>
                  <a:lnTo>
                    <a:pt x="52957" y="592027"/>
                  </a:lnTo>
                  <a:lnTo>
                    <a:pt x="53105" y="591595"/>
                  </a:lnTo>
                  <a:lnTo>
                    <a:pt x="53597" y="591092"/>
                  </a:lnTo>
                  <a:lnTo>
                    <a:pt x="54086" y="590235"/>
                  </a:lnTo>
                  <a:lnTo>
                    <a:pt x="54267" y="589536"/>
                  </a:lnTo>
                  <a:lnTo>
                    <a:pt x="54335" y="588953"/>
                  </a:lnTo>
                  <a:lnTo>
                    <a:pt x="54327" y="588455"/>
                  </a:lnTo>
                  <a:lnTo>
                    <a:pt x="54009" y="587841"/>
                  </a:lnTo>
                  <a:lnTo>
                    <a:pt x="53770" y="587458"/>
                  </a:lnTo>
                  <a:lnTo>
                    <a:pt x="53724" y="586997"/>
                  </a:lnTo>
                  <a:lnTo>
                    <a:pt x="53719" y="586650"/>
                  </a:lnTo>
                  <a:lnTo>
                    <a:pt x="53674" y="586304"/>
                  </a:lnTo>
                  <a:lnTo>
                    <a:pt x="53662" y="585569"/>
                  </a:lnTo>
                  <a:lnTo>
                    <a:pt x="53502" y="585186"/>
                  </a:lnTo>
                  <a:lnTo>
                    <a:pt x="53340" y="584724"/>
                  </a:lnTo>
                  <a:lnTo>
                    <a:pt x="53409" y="584220"/>
                  </a:lnTo>
                  <a:lnTo>
                    <a:pt x="53402" y="583758"/>
                  </a:lnTo>
                  <a:lnTo>
                    <a:pt x="53240" y="583333"/>
                  </a:lnTo>
                  <a:lnTo>
                    <a:pt x="52960" y="582726"/>
                  </a:lnTo>
                  <a:lnTo>
                    <a:pt x="52877" y="582379"/>
                  </a:lnTo>
                  <a:lnTo>
                    <a:pt x="52554" y="581456"/>
                  </a:lnTo>
                  <a:lnTo>
                    <a:pt x="52312" y="580842"/>
                  </a:lnTo>
                  <a:lnTo>
                    <a:pt x="52037" y="580496"/>
                  </a:lnTo>
                  <a:lnTo>
                    <a:pt x="51722" y="580156"/>
                  </a:lnTo>
                  <a:lnTo>
                    <a:pt x="51366" y="579657"/>
                  </a:lnTo>
                  <a:lnTo>
                    <a:pt x="51244" y="579275"/>
                  </a:lnTo>
                  <a:lnTo>
                    <a:pt x="51238" y="578850"/>
                  </a:lnTo>
                  <a:lnTo>
                    <a:pt x="51419" y="578157"/>
                  </a:lnTo>
                  <a:lnTo>
                    <a:pt x="51487" y="577610"/>
                  </a:lnTo>
                  <a:lnTo>
                    <a:pt x="51437" y="576838"/>
                  </a:lnTo>
                  <a:lnTo>
                    <a:pt x="51050" y="576808"/>
                  </a:lnTo>
                  <a:lnTo>
                    <a:pt x="50782" y="576966"/>
                  </a:lnTo>
                  <a:lnTo>
                    <a:pt x="50357" y="576935"/>
                  </a:lnTo>
                  <a:lnTo>
                    <a:pt x="49965" y="576517"/>
                  </a:lnTo>
                  <a:lnTo>
                    <a:pt x="50113" y="576171"/>
                  </a:lnTo>
                  <a:lnTo>
                    <a:pt x="49554" y="575016"/>
                  </a:lnTo>
                  <a:lnTo>
                    <a:pt x="49626" y="574670"/>
                  </a:lnTo>
                  <a:lnTo>
                    <a:pt x="50269" y="573886"/>
                  </a:lnTo>
                  <a:lnTo>
                    <a:pt x="50684" y="573266"/>
                  </a:lnTo>
                  <a:lnTo>
                    <a:pt x="51666" y="571972"/>
                  </a:lnTo>
                  <a:lnTo>
                    <a:pt x="52155" y="571231"/>
                  </a:lnTo>
                  <a:lnTo>
                    <a:pt x="52453" y="570532"/>
                  </a:lnTo>
                  <a:lnTo>
                    <a:pt x="52793" y="570101"/>
                  </a:lnTo>
                  <a:lnTo>
                    <a:pt x="53248" y="569554"/>
                  </a:lnTo>
                  <a:lnTo>
                    <a:pt x="54220" y="567574"/>
                  </a:lnTo>
                  <a:lnTo>
                    <a:pt x="54361" y="566796"/>
                  </a:lnTo>
                  <a:lnTo>
                    <a:pt x="54353" y="566298"/>
                  </a:lnTo>
                  <a:lnTo>
                    <a:pt x="54036" y="565800"/>
                  </a:lnTo>
                  <a:lnTo>
                    <a:pt x="53570" y="565575"/>
                  </a:lnTo>
                  <a:lnTo>
                    <a:pt x="52874" y="565587"/>
                  </a:lnTo>
                  <a:lnTo>
                    <a:pt x="52487" y="565514"/>
                  </a:lnTo>
                  <a:lnTo>
                    <a:pt x="52132" y="565022"/>
                  </a:lnTo>
                  <a:lnTo>
                    <a:pt x="52049" y="564676"/>
                  </a:lnTo>
                  <a:lnTo>
                    <a:pt x="51963" y="564171"/>
                  </a:lnTo>
                  <a:lnTo>
                    <a:pt x="52306" y="563819"/>
                  </a:lnTo>
                  <a:lnTo>
                    <a:pt x="52876" y="563273"/>
                  </a:lnTo>
                  <a:lnTo>
                    <a:pt x="53214" y="562725"/>
                  </a:lnTo>
                  <a:lnTo>
                    <a:pt x="53204" y="562106"/>
                  </a:lnTo>
                  <a:lnTo>
                    <a:pt x="52455" y="561116"/>
                  </a:lnTo>
                  <a:lnTo>
                    <a:pt x="51867" y="560545"/>
                  </a:lnTo>
                  <a:lnTo>
                    <a:pt x="51394" y="560010"/>
                  </a:lnTo>
                  <a:lnTo>
                    <a:pt x="50611" y="559329"/>
                  </a:lnTo>
                  <a:lnTo>
                    <a:pt x="50023" y="558722"/>
                  </a:lnTo>
                  <a:lnTo>
                    <a:pt x="49234" y="557732"/>
                  </a:lnTo>
                  <a:lnTo>
                    <a:pt x="49073" y="557306"/>
                  </a:lnTo>
                  <a:lnTo>
                    <a:pt x="48990" y="556960"/>
                  </a:lnTo>
                  <a:lnTo>
                    <a:pt x="48984" y="556541"/>
                  </a:lnTo>
                  <a:lnTo>
                    <a:pt x="48701" y="555769"/>
                  </a:lnTo>
                  <a:lnTo>
                    <a:pt x="48460" y="555235"/>
                  </a:lnTo>
                  <a:lnTo>
                    <a:pt x="47841" y="555131"/>
                  </a:lnTo>
                  <a:lnTo>
                    <a:pt x="47108" y="555138"/>
                  </a:lnTo>
                  <a:lnTo>
                    <a:pt x="46720" y="554992"/>
                  </a:lnTo>
                  <a:lnTo>
                    <a:pt x="46477" y="554341"/>
                  </a:lnTo>
                  <a:lnTo>
                    <a:pt x="46156" y="553534"/>
                  </a:lnTo>
                  <a:lnTo>
                    <a:pt x="45633" y="552270"/>
                  </a:lnTo>
                  <a:lnTo>
                    <a:pt x="45435" y="551887"/>
                  </a:lnTo>
                  <a:lnTo>
                    <a:pt x="44965" y="551468"/>
                  </a:lnTo>
                  <a:lnTo>
                    <a:pt x="44650" y="551085"/>
                  </a:lnTo>
                  <a:lnTo>
                    <a:pt x="44374" y="550781"/>
                  </a:lnTo>
                  <a:lnTo>
                    <a:pt x="43629" y="550064"/>
                  </a:lnTo>
                  <a:lnTo>
                    <a:pt x="43353" y="549682"/>
                  </a:lnTo>
                  <a:lnTo>
                    <a:pt x="43117" y="549378"/>
                  </a:lnTo>
                  <a:lnTo>
                    <a:pt x="42919" y="549068"/>
                  </a:lnTo>
                  <a:lnTo>
                    <a:pt x="42759" y="548764"/>
                  </a:lnTo>
                  <a:lnTo>
                    <a:pt x="42482" y="548345"/>
                  </a:lnTo>
                  <a:lnTo>
                    <a:pt x="42359" y="547883"/>
                  </a:lnTo>
                  <a:lnTo>
                    <a:pt x="42037" y="547112"/>
                  </a:lnTo>
                  <a:lnTo>
                    <a:pt x="41608" y="546814"/>
                  </a:lnTo>
                  <a:lnTo>
                    <a:pt x="41223" y="546893"/>
                  </a:lnTo>
                  <a:lnTo>
                    <a:pt x="40800" y="546942"/>
                  </a:lnTo>
                  <a:lnTo>
                    <a:pt x="40136" y="546486"/>
                  </a:lnTo>
                  <a:lnTo>
                    <a:pt x="39937" y="546103"/>
                  </a:lnTo>
                  <a:lnTo>
                    <a:pt x="40048" y="545794"/>
                  </a:lnTo>
                  <a:lnTo>
                    <a:pt x="40500" y="545131"/>
                  </a:lnTo>
                  <a:lnTo>
                    <a:pt x="40800" y="544585"/>
                  </a:lnTo>
                  <a:lnTo>
                    <a:pt x="40950" y="544275"/>
                  </a:lnTo>
                  <a:lnTo>
                    <a:pt x="41056" y="543734"/>
                  </a:lnTo>
                  <a:lnTo>
                    <a:pt x="41048" y="543272"/>
                  </a:lnTo>
                  <a:lnTo>
                    <a:pt x="40888" y="542889"/>
                  </a:lnTo>
                  <a:lnTo>
                    <a:pt x="40689" y="542543"/>
                  </a:lnTo>
                  <a:lnTo>
                    <a:pt x="40608" y="542233"/>
                  </a:lnTo>
                  <a:lnTo>
                    <a:pt x="40678" y="541808"/>
                  </a:lnTo>
                  <a:lnTo>
                    <a:pt x="40745" y="541188"/>
                  </a:lnTo>
                  <a:lnTo>
                    <a:pt x="40737" y="540726"/>
                  </a:lnTo>
                  <a:lnTo>
                    <a:pt x="40573" y="540113"/>
                  </a:lnTo>
                  <a:lnTo>
                    <a:pt x="40253" y="539463"/>
                  </a:lnTo>
                  <a:lnTo>
                    <a:pt x="40052" y="538922"/>
                  </a:lnTo>
                  <a:lnTo>
                    <a:pt x="40044" y="538424"/>
                  </a:lnTo>
                  <a:lnTo>
                    <a:pt x="39914" y="537537"/>
                  </a:lnTo>
                  <a:lnTo>
                    <a:pt x="39830" y="537154"/>
                  </a:lnTo>
                  <a:lnTo>
                    <a:pt x="39800" y="535259"/>
                  </a:lnTo>
                  <a:lnTo>
                    <a:pt x="39948" y="534913"/>
                  </a:lnTo>
                  <a:lnTo>
                    <a:pt x="40276" y="533710"/>
                  </a:lnTo>
                  <a:lnTo>
                    <a:pt x="40347" y="533321"/>
                  </a:lnTo>
                  <a:lnTo>
                    <a:pt x="40495" y="532975"/>
                  </a:lnTo>
                  <a:lnTo>
                    <a:pt x="40606" y="532664"/>
                  </a:lnTo>
                  <a:lnTo>
                    <a:pt x="40677" y="532312"/>
                  </a:lnTo>
                  <a:lnTo>
                    <a:pt x="40823" y="531772"/>
                  </a:lnTo>
                  <a:lnTo>
                    <a:pt x="41119" y="530957"/>
                  </a:lnTo>
                  <a:lnTo>
                    <a:pt x="41268" y="530684"/>
                  </a:lnTo>
                  <a:lnTo>
                    <a:pt x="41495" y="530332"/>
                  </a:lnTo>
                  <a:lnTo>
                    <a:pt x="42025" y="529706"/>
                  </a:lnTo>
                  <a:lnTo>
                    <a:pt x="42211" y="529281"/>
                  </a:lnTo>
                  <a:lnTo>
                    <a:pt x="42398" y="528892"/>
                  </a:lnTo>
                  <a:lnTo>
                    <a:pt x="42698" y="528381"/>
                  </a:lnTo>
                  <a:lnTo>
                    <a:pt x="43152" y="527835"/>
                  </a:lnTo>
                  <a:lnTo>
                    <a:pt x="43457" y="527640"/>
                  </a:lnTo>
                  <a:lnTo>
                    <a:pt x="43765" y="527555"/>
                  </a:lnTo>
                  <a:lnTo>
                    <a:pt x="44845" y="527537"/>
                  </a:lnTo>
                  <a:lnTo>
                    <a:pt x="45501" y="527452"/>
                  </a:lnTo>
                  <a:lnTo>
                    <a:pt x="45884" y="527330"/>
                  </a:lnTo>
                  <a:lnTo>
                    <a:pt x="46736" y="527470"/>
                  </a:lnTo>
                  <a:lnTo>
                    <a:pt x="47738" y="527415"/>
                  </a:lnTo>
                  <a:lnTo>
                    <a:pt x="48122" y="527294"/>
                  </a:lnTo>
                  <a:lnTo>
                    <a:pt x="48424" y="526862"/>
                  </a:lnTo>
                  <a:lnTo>
                    <a:pt x="48574" y="526589"/>
                  </a:lnTo>
                  <a:lnTo>
                    <a:pt x="48881" y="526510"/>
                  </a:lnTo>
                  <a:lnTo>
                    <a:pt x="49687" y="526225"/>
                  </a:lnTo>
                  <a:lnTo>
                    <a:pt x="50977" y="524815"/>
                  </a:lnTo>
                  <a:lnTo>
                    <a:pt x="51326" y="524925"/>
                  </a:lnTo>
                  <a:lnTo>
                    <a:pt x="51673" y="524925"/>
                  </a:lnTo>
                  <a:lnTo>
                    <a:pt x="51862" y="524651"/>
                  </a:lnTo>
                  <a:lnTo>
                    <a:pt x="52089" y="524414"/>
                  </a:lnTo>
                  <a:lnTo>
                    <a:pt x="52701" y="524019"/>
                  </a:lnTo>
                  <a:lnTo>
                    <a:pt x="52928" y="523782"/>
                  </a:lnTo>
                  <a:lnTo>
                    <a:pt x="53234" y="523582"/>
                  </a:lnTo>
                  <a:lnTo>
                    <a:pt x="53773" y="523497"/>
                  </a:lnTo>
                  <a:lnTo>
                    <a:pt x="54195" y="523375"/>
                  </a:lnTo>
                  <a:lnTo>
                    <a:pt x="54581" y="523369"/>
                  </a:lnTo>
                  <a:lnTo>
                    <a:pt x="54848" y="523175"/>
                  </a:lnTo>
                  <a:lnTo>
                    <a:pt x="55036" y="522859"/>
                  </a:lnTo>
                  <a:lnTo>
                    <a:pt x="55186" y="522549"/>
                  </a:lnTo>
                  <a:lnTo>
                    <a:pt x="55490" y="522312"/>
                  </a:lnTo>
                  <a:lnTo>
                    <a:pt x="55836" y="522191"/>
                  </a:lnTo>
                  <a:lnTo>
                    <a:pt x="56182" y="522148"/>
                  </a:lnTo>
                  <a:lnTo>
                    <a:pt x="56408" y="521759"/>
                  </a:lnTo>
                  <a:lnTo>
                    <a:pt x="56517" y="521334"/>
                  </a:lnTo>
                  <a:lnTo>
                    <a:pt x="56899" y="521134"/>
                  </a:lnTo>
                  <a:lnTo>
                    <a:pt x="57860" y="520885"/>
                  </a:lnTo>
                  <a:lnTo>
                    <a:pt x="58009" y="520574"/>
                  </a:lnTo>
                  <a:lnTo>
                    <a:pt x="58043" y="520265"/>
                  </a:lnTo>
                  <a:lnTo>
                    <a:pt x="58038" y="519955"/>
                  </a:lnTo>
                  <a:lnTo>
                    <a:pt x="57879" y="519651"/>
                  </a:lnTo>
                  <a:lnTo>
                    <a:pt x="57911" y="519305"/>
                  </a:lnTo>
                  <a:lnTo>
                    <a:pt x="58061" y="518989"/>
                  </a:lnTo>
                  <a:lnTo>
                    <a:pt x="58249" y="518715"/>
                  </a:lnTo>
                  <a:lnTo>
                    <a:pt x="59016" y="518400"/>
                  </a:lnTo>
                  <a:lnTo>
                    <a:pt x="59361" y="518278"/>
                  </a:lnTo>
                  <a:lnTo>
                    <a:pt x="59549" y="517963"/>
                  </a:lnTo>
                  <a:lnTo>
                    <a:pt x="59582" y="517616"/>
                  </a:lnTo>
                  <a:lnTo>
                    <a:pt x="59577" y="517306"/>
                  </a:lnTo>
                  <a:lnTo>
                    <a:pt x="59495" y="517003"/>
                  </a:lnTo>
                  <a:lnTo>
                    <a:pt x="59488" y="516577"/>
                  </a:lnTo>
                  <a:lnTo>
                    <a:pt x="59560" y="516267"/>
                  </a:lnTo>
                  <a:lnTo>
                    <a:pt x="59749" y="515994"/>
                  </a:lnTo>
                  <a:lnTo>
                    <a:pt x="60247" y="515793"/>
                  </a:lnTo>
                  <a:lnTo>
                    <a:pt x="60514" y="515635"/>
                  </a:lnTo>
                  <a:lnTo>
                    <a:pt x="60899" y="515551"/>
                  </a:lnTo>
                  <a:lnTo>
                    <a:pt x="61207" y="515508"/>
                  </a:lnTo>
                  <a:lnTo>
                    <a:pt x="61709" y="515496"/>
                  </a:lnTo>
                  <a:lnTo>
                    <a:pt x="62096" y="515568"/>
                  </a:lnTo>
                  <a:lnTo>
                    <a:pt x="62522" y="515599"/>
                  </a:lnTo>
                  <a:lnTo>
                    <a:pt x="62869" y="515599"/>
                  </a:lnTo>
                  <a:lnTo>
                    <a:pt x="63212" y="515399"/>
                  </a:lnTo>
                  <a:lnTo>
                    <a:pt x="63743" y="514773"/>
                  </a:lnTo>
                  <a:lnTo>
                    <a:pt x="64008" y="514499"/>
                  </a:lnTo>
                  <a:lnTo>
                    <a:pt x="64234" y="514110"/>
                  </a:lnTo>
                  <a:lnTo>
                    <a:pt x="64499" y="513831"/>
                  </a:lnTo>
                  <a:lnTo>
                    <a:pt x="64766" y="513637"/>
                  </a:lnTo>
                  <a:lnTo>
                    <a:pt x="64916" y="513327"/>
                  </a:lnTo>
                  <a:lnTo>
                    <a:pt x="65027" y="513017"/>
                  </a:lnTo>
                  <a:lnTo>
                    <a:pt x="65171" y="512434"/>
                  </a:lnTo>
                  <a:lnTo>
                    <a:pt x="65242" y="512045"/>
                  </a:lnTo>
                  <a:lnTo>
                    <a:pt x="65429" y="511693"/>
                  </a:lnTo>
                  <a:lnTo>
                    <a:pt x="65686" y="510842"/>
                  </a:lnTo>
                  <a:lnTo>
                    <a:pt x="65873" y="510490"/>
                  </a:lnTo>
                  <a:lnTo>
                    <a:pt x="66179" y="510332"/>
                  </a:lnTo>
                  <a:lnTo>
                    <a:pt x="66640" y="510210"/>
                  </a:lnTo>
                  <a:lnTo>
                    <a:pt x="66829" y="509937"/>
                  </a:lnTo>
                  <a:lnTo>
                    <a:pt x="66938" y="509512"/>
                  </a:lnTo>
                  <a:lnTo>
                    <a:pt x="67008" y="509086"/>
                  </a:lnTo>
                  <a:lnTo>
                    <a:pt x="67306" y="508424"/>
                  </a:lnTo>
                  <a:lnTo>
                    <a:pt x="67417" y="508114"/>
                  </a:lnTo>
                  <a:lnTo>
                    <a:pt x="67567" y="507841"/>
                  </a:lnTo>
                  <a:lnTo>
                    <a:pt x="67714" y="507373"/>
                  </a:lnTo>
                  <a:lnTo>
                    <a:pt x="67824" y="507063"/>
                  </a:lnTo>
                  <a:lnTo>
                    <a:pt x="68011" y="506674"/>
                  </a:lnTo>
                  <a:lnTo>
                    <a:pt x="68158" y="506213"/>
                  </a:lnTo>
                  <a:lnTo>
                    <a:pt x="68150" y="505745"/>
                  </a:lnTo>
                  <a:lnTo>
                    <a:pt x="68183" y="505362"/>
                  </a:lnTo>
                  <a:lnTo>
                    <a:pt x="68253" y="504974"/>
                  </a:lnTo>
                  <a:lnTo>
                    <a:pt x="68247" y="504584"/>
                  </a:lnTo>
                  <a:lnTo>
                    <a:pt x="68315" y="504007"/>
                  </a:lnTo>
                  <a:lnTo>
                    <a:pt x="68342" y="503272"/>
                  </a:lnTo>
                  <a:lnTo>
                    <a:pt x="68336" y="502926"/>
                  </a:lnTo>
                  <a:lnTo>
                    <a:pt x="68215" y="502580"/>
                  </a:lnTo>
                  <a:lnTo>
                    <a:pt x="67977" y="502197"/>
                  </a:lnTo>
                  <a:lnTo>
                    <a:pt x="68049" y="501887"/>
                  </a:lnTo>
                  <a:lnTo>
                    <a:pt x="68160" y="501577"/>
                  </a:lnTo>
                  <a:lnTo>
                    <a:pt x="68610" y="500800"/>
                  </a:lnTo>
                  <a:lnTo>
                    <a:pt x="68643" y="500453"/>
                  </a:lnTo>
                  <a:lnTo>
                    <a:pt x="68637" y="500101"/>
                  </a:lnTo>
                  <a:lnTo>
                    <a:pt x="68401" y="499761"/>
                  </a:lnTo>
                  <a:lnTo>
                    <a:pt x="68511" y="499409"/>
                  </a:lnTo>
                  <a:lnTo>
                    <a:pt x="68659" y="499062"/>
                  </a:lnTo>
                  <a:lnTo>
                    <a:pt x="68809" y="498752"/>
                  </a:lnTo>
                  <a:lnTo>
                    <a:pt x="68919" y="498400"/>
                  </a:lnTo>
                  <a:lnTo>
                    <a:pt x="68948" y="497859"/>
                  </a:lnTo>
                  <a:lnTo>
                    <a:pt x="68982" y="497549"/>
                  </a:lnTo>
                  <a:lnTo>
                    <a:pt x="69206" y="497082"/>
                  </a:lnTo>
                  <a:lnTo>
                    <a:pt x="69315" y="496698"/>
                  </a:lnTo>
                  <a:lnTo>
                    <a:pt x="69464" y="496346"/>
                  </a:lnTo>
                  <a:lnTo>
                    <a:pt x="69684" y="495647"/>
                  </a:lnTo>
                  <a:lnTo>
                    <a:pt x="69746" y="494718"/>
                  </a:lnTo>
                  <a:lnTo>
                    <a:pt x="69586" y="494378"/>
                  </a:lnTo>
                  <a:lnTo>
                    <a:pt x="69309" y="493916"/>
                  </a:lnTo>
                  <a:lnTo>
                    <a:pt x="69417" y="493412"/>
                  </a:lnTo>
                  <a:lnTo>
                    <a:pt x="69643" y="493102"/>
                  </a:lnTo>
                  <a:lnTo>
                    <a:pt x="69792" y="492792"/>
                  </a:lnTo>
                  <a:lnTo>
                    <a:pt x="70020" y="492555"/>
                  </a:lnTo>
                  <a:lnTo>
                    <a:pt x="70440" y="492318"/>
                  </a:lnTo>
                  <a:lnTo>
                    <a:pt x="70744" y="492002"/>
                  </a:lnTo>
                  <a:lnTo>
                    <a:pt x="70969" y="491535"/>
                  </a:lnTo>
                  <a:lnTo>
                    <a:pt x="71391" y="491450"/>
                  </a:lnTo>
                  <a:lnTo>
                    <a:pt x="71701" y="491486"/>
                  </a:lnTo>
                  <a:lnTo>
                    <a:pt x="72163" y="491438"/>
                  </a:lnTo>
                  <a:lnTo>
                    <a:pt x="72391" y="491164"/>
                  </a:lnTo>
                  <a:lnTo>
                    <a:pt x="72694" y="490891"/>
                  </a:lnTo>
                  <a:lnTo>
                    <a:pt x="72922" y="490617"/>
                  </a:lnTo>
                  <a:lnTo>
                    <a:pt x="73184" y="490113"/>
                  </a:lnTo>
                  <a:lnTo>
                    <a:pt x="73217" y="489761"/>
                  </a:lnTo>
                  <a:lnTo>
                    <a:pt x="73019" y="489457"/>
                  </a:lnTo>
                  <a:lnTo>
                    <a:pt x="72783" y="489232"/>
                  </a:lnTo>
                  <a:lnTo>
                    <a:pt x="72663" y="488922"/>
                  </a:lnTo>
                  <a:lnTo>
                    <a:pt x="72619" y="488576"/>
                  </a:lnTo>
                  <a:lnTo>
                    <a:pt x="72420" y="488230"/>
                  </a:lnTo>
                  <a:lnTo>
                    <a:pt x="72185" y="487968"/>
                  </a:lnTo>
                  <a:lnTo>
                    <a:pt x="71405" y="487513"/>
                  </a:lnTo>
                  <a:lnTo>
                    <a:pt x="71168" y="487209"/>
                  </a:lnTo>
                  <a:lnTo>
                    <a:pt x="71201" y="486826"/>
                  </a:lnTo>
                  <a:lnTo>
                    <a:pt x="71573" y="486006"/>
                  </a:lnTo>
                  <a:lnTo>
                    <a:pt x="71915" y="485654"/>
                  </a:lnTo>
                  <a:lnTo>
                    <a:pt x="72258" y="485417"/>
                  </a:lnTo>
                  <a:lnTo>
                    <a:pt x="72565" y="485295"/>
                  </a:lnTo>
                  <a:lnTo>
                    <a:pt x="72873" y="485253"/>
                  </a:lnTo>
                  <a:lnTo>
                    <a:pt x="73215" y="484900"/>
                  </a:lnTo>
                  <a:lnTo>
                    <a:pt x="73403" y="484590"/>
                  </a:lnTo>
                  <a:lnTo>
                    <a:pt x="73510" y="484044"/>
                  </a:lnTo>
                  <a:lnTo>
                    <a:pt x="73733" y="483503"/>
                  </a:lnTo>
                  <a:lnTo>
                    <a:pt x="73803" y="483078"/>
                  </a:lnTo>
                  <a:lnTo>
                    <a:pt x="73644" y="482811"/>
                  </a:lnTo>
                  <a:lnTo>
                    <a:pt x="73402" y="482154"/>
                  </a:lnTo>
                  <a:lnTo>
                    <a:pt x="73356" y="481772"/>
                  </a:lnTo>
                  <a:lnTo>
                    <a:pt x="73344" y="480964"/>
                  </a:lnTo>
                  <a:lnTo>
                    <a:pt x="73488" y="480380"/>
                  </a:lnTo>
                  <a:lnTo>
                    <a:pt x="73557" y="479797"/>
                  </a:lnTo>
                  <a:lnTo>
                    <a:pt x="73513" y="479451"/>
                  </a:lnTo>
                  <a:lnTo>
                    <a:pt x="72882" y="478655"/>
                  </a:lnTo>
                  <a:lnTo>
                    <a:pt x="72644" y="478272"/>
                  </a:lnTo>
                  <a:lnTo>
                    <a:pt x="72369" y="478005"/>
                  </a:lnTo>
                  <a:lnTo>
                    <a:pt x="72285" y="477580"/>
                  </a:lnTo>
                  <a:lnTo>
                    <a:pt x="72278" y="477118"/>
                  </a:lnTo>
                  <a:lnTo>
                    <a:pt x="72037" y="476540"/>
                  </a:lnTo>
                  <a:lnTo>
                    <a:pt x="71992" y="476122"/>
                  </a:lnTo>
                  <a:lnTo>
                    <a:pt x="72025" y="475811"/>
                  </a:lnTo>
                  <a:lnTo>
                    <a:pt x="72175" y="475496"/>
                  </a:lnTo>
                  <a:lnTo>
                    <a:pt x="72481" y="475338"/>
                  </a:lnTo>
                  <a:lnTo>
                    <a:pt x="72709" y="475101"/>
                  </a:lnTo>
                  <a:lnTo>
                    <a:pt x="72699" y="474566"/>
                  </a:lnTo>
                  <a:lnTo>
                    <a:pt x="72463" y="474256"/>
                  </a:lnTo>
                  <a:lnTo>
                    <a:pt x="72261" y="473685"/>
                  </a:lnTo>
                  <a:lnTo>
                    <a:pt x="72370" y="473332"/>
                  </a:lnTo>
                  <a:lnTo>
                    <a:pt x="72596" y="472981"/>
                  </a:lnTo>
                  <a:lnTo>
                    <a:pt x="72628" y="472518"/>
                  </a:lnTo>
                  <a:lnTo>
                    <a:pt x="72428" y="472136"/>
                  </a:lnTo>
                  <a:lnTo>
                    <a:pt x="72266" y="471674"/>
                  </a:lnTo>
                  <a:lnTo>
                    <a:pt x="72526" y="471018"/>
                  </a:lnTo>
                  <a:lnTo>
                    <a:pt x="72751" y="470623"/>
                  </a:lnTo>
                  <a:lnTo>
                    <a:pt x="72744" y="470204"/>
                  </a:lnTo>
                  <a:lnTo>
                    <a:pt x="72662" y="469894"/>
                  </a:lnTo>
                  <a:lnTo>
                    <a:pt x="72224" y="469050"/>
                  </a:lnTo>
                  <a:lnTo>
                    <a:pt x="72026" y="468746"/>
                  </a:lnTo>
                  <a:lnTo>
                    <a:pt x="71596" y="468442"/>
                  </a:lnTo>
                  <a:lnTo>
                    <a:pt x="71283" y="468181"/>
                  </a:lnTo>
                  <a:lnTo>
                    <a:pt x="71009" y="467871"/>
                  </a:lnTo>
                  <a:lnTo>
                    <a:pt x="70926" y="467567"/>
                  </a:lnTo>
                  <a:lnTo>
                    <a:pt x="70902" y="466103"/>
                  </a:lnTo>
                  <a:lnTo>
                    <a:pt x="70821" y="465794"/>
                  </a:lnTo>
                  <a:lnTo>
                    <a:pt x="70582" y="465374"/>
                  </a:lnTo>
                  <a:lnTo>
                    <a:pt x="70384" y="465107"/>
                  </a:lnTo>
                  <a:lnTo>
                    <a:pt x="69797" y="464615"/>
                  </a:lnTo>
                  <a:lnTo>
                    <a:pt x="69561" y="464348"/>
                  </a:lnTo>
                  <a:lnTo>
                    <a:pt x="69402" y="464037"/>
                  </a:lnTo>
                  <a:lnTo>
                    <a:pt x="69356" y="463576"/>
                  </a:lnTo>
                  <a:lnTo>
                    <a:pt x="69272" y="463157"/>
                  </a:lnTo>
                  <a:lnTo>
                    <a:pt x="69108" y="462580"/>
                  </a:lnTo>
                  <a:lnTo>
                    <a:pt x="68869" y="462082"/>
                  </a:lnTo>
                  <a:lnTo>
                    <a:pt x="68630" y="461656"/>
                  </a:lnTo>
                  <a:lnTo>
                    <a:pt x="67793" y="460052"/>
                  </a:lnTo>
                  <a:lnTo>
                    <a:pt x="66851" y="459026"/>
                  </a:lnTo>
                  <a:lnTo>
                    <a:pt x="66419" y="458606"/>
                  </a:lnTo>
                  <a:lnTo>
                    <a:pt x="66144" y="458302"/>
                  </a:lnTo>
                  <a:lnTo>
                    <a:pt x="65947" y="458035"/>
                  </a:lnTo>
                  <a:lnTo>
                    <a:pt x="65398" y="457500"/>
                  </a:lnTo>
                  <a:lnTo>
                    <a:pt x="64965" y="457009"/>
                  </a:lnTo>
                  <a:lnTo>
                    <a:pt x="64413" y="456243"/>
                  </a:lnTo>
                  <a:lnTo>
                    <a:pt x="64061" y="455982"/>
                  </a:lnTo>
                  <a:lnTo>
                    <a:pt x="63825" y="455751"/>
                  </a:lnTo>
                  <a:lnTo>
                    <a:pt x="63552" y="455526"/>
                  </a:lnTo>
                  <a:lnTo>
                    <a:pt x="63083" y="455186"/>
                  </a:lnTo>
                  <a:lnTo>
                    <a:pt x="62456" y="454578"/>
                  </a:lnTo>
                  <a:lnTo>
                    <a:pt x="61907" y="454086"/>
                  </a:lnTo>
                  <a:lnTo>
                    <a:pt x="61437" y="453630"/>
                  </a:lnTo>
                  <a:lnTo>
                    <a:pt x="60890" y="453254"/>
                  </a:lnTo>
                  <a:lnTo>
                    <a:pt x="60538" y="452986"/>
                  </a:lnTo>
                  <a:lnTo>
                    <a:pt x="60109" y="452725"/>
                  </a:lnTo>
                  <a:lnTo>
                    <a:pt x="59681" y="452421"/>
                  </a:lnTo>
                  <a:lnTo>
                    <a:pt x="59290" y="452117"/>
                  </a:lnTo>
                  <a:lnTo>
                    <a:pt x="59014" y="451778"/>
                  </a:lnTo>
                  <a:lnTo>
                    <a:pt x="58660" y="451431"/>
                  </a:lnTo>
                  <a:lnTo>
                    <a:pt x="58233" y="451170"/>
                  </a:lnTo>
                  <a:lnTo>
                    <a:pt x="57918" y="450866"/>
                  </a:lnTo>
                  <a:lnTo>
                    <a:pt x="57796" y="450520"/>
                  </a:lnTo>
                  <a:lnTo>
                    <a:pt x="57549" y="449560"/>
                  </a:lnTo>
                  <a:lnTo>
                    <a:pt x="57776" y="449287"/>
                  </a:lnTo>
                  <a:lnTo>
                    <a:pt x="58200" y="449165"/>
                  </a:lnTo>
                  <a:lnTo>
                    <a:pt x="58701" y="449153"/>
                  </a:lnTo>
                  <a:lnTo>
                    <a:pt x="59242" y="449183"/>
                  </a:lnTo>
                  <a:lnTo>
                    <a:pt x="60168" y="449171"/>
                  </a:lnTo>
                  <a:lnTo>
                    <a:pt x="60474" y="449013"/>
                  </a:lnTo>
                  <a:lnTo>
                    <a:pt x="60853" y="448545"/>
                  </a:lnTo>
                  <a:lnTo>
                    <a:pt x="61149" y="447804"/>
                  </a:lnTo>
                  <a:lnTo>
                    <a:pt x="61259" y="447458"/>
                  </a:lnTo>
                  <a:lnTo>
                    <a:pt x="61448" y="447185"/>
                  </a:lnTo>
                  <a:lnTo>
                    <a:pt x="61515" y="446601"/>
                  </a:lnTo>
                  <a:lnTo>
                    <a:pt x="61510" y="446291"/>
                  </a:lnTo>
                  <a:lnTo>
                    <a:pt x="61275" y="446066"/>
                  </a:lnTo>
                  <a:lnTo>
                    <a:pt x="61077" y="445720"/>
                  </a:lnTo>
                  <a:lnTo>
                    <a:pt x="60877" y="445338"/>
                  </a:lnTo>
                  <a:lnTo>
                    <a:pt x="60557" y="444651"/>
                  </a:lnTo>
                  <a:lnTo>
                    <a:pt x="60042" y="443807"/>
                  </a:lnTo>
                  <a:lnTo>
                    <a:pt x="59844" y="443503"/>
                  </a:lnTo>
                  <a:lnTo>
                    <a:pt x="59569" y="443199"/>
                  </a:lnTo>
                  <a:lnTo>
                    <a:pt x="59178" y="442896"/>
                  </a:lnTo>
                  <a:lnTo>
                    <a:pt x="58788" y="442670"/>
                  </a:lnTo>
                  <a:lnTo>
                    <a:pt x="58200" y="442099"/>
                  </a:lnTo>
                  <a:lnTo>
                    <a:pt x="57848" y="441838"/>
                  </a:lnTo>
                  <a:lnTo>
                    <a:pt x="57457" y="441456"/>
                  </a:lnTo>
                  <a:lnTo>
                    <a:pt x="57183" y="441267"/>
                  </a:lnTo>
                  <a:lnTo>
                    <a:pt x="56947" y="440964"/>
                  </a:lnTo>
                  <a:lnTo>
                    <a:pt x="56594" y="440659"/>
                  </a:lnTo>
                  <a:lnTo>
                    <a:pt x="56318" y="440277"/>
                  </a:lnTo>
                  <a:lnTo>
                    <a:pt x="56235" y="439894"/>
                  </a:lnTo>
                  <a:lnTo>
                    <a:pt x="56228" y="439548"/>
                  </a:lnTo>
                  <a:lnTo>
                    <a:pt x="56299" y="439080"/>
                  </a:lnTo>
                  <a:lnTo>
                    <a:pt x="56293" y="438734"/>
                  </a:lnTo>
                  <a:lnTo>
                    <a:pt x="56018" y="438467"/>
                  </a:lnTo>
                  <a:lnTo>
                    <a:pt x="55632" y="438436"/>
                  </a:lnTo>
                  <a:lnTo>
                    <a:pt x="55359" y="438248"/>
                  </a:lnTo>
                  <a:lnTo>
                    <a:pt x="55046" y="437980"/>
                  </a:lnTo>
                  <a:lnTo>
                    <a:pt x="54923" y="437561"/>
                  </a:lnTo>
                  <a:lnTo>
                    <a:pt x="54877" y="437136"/>
                  </a:lnTo>
                  <a:lnTo>
                    <a:pt x="54794" y="436711"/>
                  </a:lnTo>
                  <a:lnTo>
                    <a:pt x="54858" y="435975"/>
                  </a:lnTo>
                  <a:lnTo>
                    <a:pt x="55007" y="435587"/>
                  </a:lnTo>
                  <a:lnTo>
                    <a:pt x="55390" y="435429"/>
                  </a:lnTo>
                  <a:lnTo>
                    <a:pt x="55774" y="435307"/>
                  </a:lnTo>
                  <a:lnTo>
                    <a:pt x="56157" y="435107"/>
                  </a:lnTo>
                  <a:lnTo>
                    <a:pt x="56385" y="434870"/>
                  </a:lnTo>
                  <a:lnTo>
                    <a:pt x="56573" y="434560"/>
                  </a:lnTo>
                  <a:lnTo>
                    <a:pt x="56799" y="434250"/>
                  </a:lnTo>
                  <a:lnTo>
                    <a:pt x="56832" y="433898"/>
                  </a:lnTo>
                  <a:lnTo>
                    <a:pt x="56633" y="433557"/>
                  </a:lnTo>
                  <a:lnTo>
                    <a:pt x="56474" y="433248"/>
                  </a:lnTo>
                  <a:lnTo>
                    <a:pt x="56199" y="432944"/>
                  </a:lnTo>
                  <a:lnTo>
                    <a:pt x="55499" y="432567"/>
                  </a:lnTo>
                  <a:lnTo>
                    <a:pt x="55151" y="432573"/>
                  </a:lnTo>
                  <a:lnTo>
                    <a:pt x="54575" y="432816"/>
                  </a:lnTo>
                  <a:lnTo>
                    <a:pt x="54232" y="433053"/>
                  </a:lnTo>
                  <a:lnTo>
                    <a:pt x="53769" y="433060"/>
                  </a:lnTo>
                  <a:lnTo>
                    <a:pt x="53422" y="433102"/>
                  </a:lnTo>
                  <a:lnTo>
                    <a:pt x="52804" y="433078"/>
                  </a:lnTo>
                  <a:lnTo>
                    <a:pt x="52529" y="432774"/>
                  </a:lnTo>
                  <a:lnTo>
                    <a:pt x="52370" y="432507"/>
                  </a:lnTo>
                  <a:lnTo>
                    <a:pt x="52097" y="432318"/>
                  </a:lnTo>
                  <a:lnTo>
                    <a:pt x="52013" y="431856"/>
                  </a:lnTo>
                  <a:lnTo>
                    <a:pt x="52084" y="431540"/>
                  </a:lnTo>
                  <a:lnTo>
                    <a:pt x="52196" y="431231"/>
                  </a:lnTo>
                  <a:lnTo>
                    <a:pt x="52421" y="430842"/>
                  </a:lnTo>
                  <a:lnTo>
                    <a:pt x="52687" y="430605"/>
                  </a:lnTo>
                  <a:lnTo>
                    <a:pt x="52720" y="430259"/>
                  </a:lnTo>
                  <a:lnTo>
                    <a:pt x="52870" y="429985"/>
                  </a:lnTo>
                  <a:lnTo>
                    <a:pt x="53137" y="429791"/>
                  </a:lnTo>
                  <a:lnTo>
                    <a:pt x="53791" y="429627"/>
                  </a:lnTo>
                  <a:lnTo>
                    <a:pt x="54057" y="429469"/>
                  </a:lnTo>
                  <a:lnTo>
                    <a:pt x="54557" y="429268"/>
                  </a:lnTo>
                  <a:lnTo>
                    <a:pt x="54862" y="429031"/>
                  </a:lnTo>
                  <a:lnTo>
                    <a:pt x="55127" y="428794"/>
                  </a:lnTo>
                  <a:lnTo>
                    <a:pt x="55435" y="428673"/>
                  </a:lnTo>
                  <a:lnTo>
                    <a:pt x="55897" y="428667"/>
                  </a:lnTo>
                  <a:lnTo>
                    <a:pt x="56019" y="429050"/>
                  </a:lnTo>
                  <a:lnTo>
                    <a:pt x="56025" y="429360"/>
                  </a:lnTo>
                  <a:lnTo>
                    <a:pt x="55952" y="429669"/>
                  </a:lnTo>
                  <a:lnTo>
                    <a:pt x="55882" y="430058"/>
                  </a:lnTo>
                  <a:lnTo>
                    <a:pt x="55850" y="430477"/>
                  </a:lnTo>
                  <a:lnTo>
                    <a:pt x="55858" y="430981"/>
                  </a:lnTo>
                  <a:lnTo>
                    <a:pt x="56136" y="431443"/>
                  </a:lnTo>
                  <a:lnTo>
                    <a:pt x="56103" y="431826"/>
                  </a:lnTo>
                  <a:lnTo>
                    <a:pt x="56225" y="432172"/>
                  </a:lnTo>
                  <a:lnTo>
                    <a:pt x="56231" y="432519"/>
                  </a:lnTo>
                  <a:lnTo>
                    <a:pt x="56777" y="432938"/>
                  </a:lnTo>
                  <a:lnTo>
                    <a:pt x="57167" y="433120"/>
                  </a:lnTo>
                  <a:lnTo>
                    <a:pt x="57518" y="433351"/>
                  </a:lnTo>
                  <a:lnTo>
                    <a:pt x="57947" y="433612"/>
                  </a:lnTo>
                  <a:lnTo>
                    <a:pt x="58372" y="433685"/>
                  </a:lnTo>
                  <a:lnTo>
                    <a:pt x="58444" y="433375"/>
                  </a:lnTo>
                  <a:lnTo>
                    <a:pt x="58671" y="433023"/>
                  </a:lnTo>
                  <a:lnTo>
                    <a:pt x="58931" y="432440"/>
                  </a:lnTo>
                  <a:lnTo>
                    <a:pt x="59041" y="432087"/>
                  </a:lnTo>
                  <a:lnTo>
                    <a:pt x="59112" y="431741"/>
                  </a:lnTo>
                  <a:lnTo>
                    <a:pt x="59378" y="431468"/>
                  </a:lnTo>
                  <a:lnTo>
                    <a:pt x="59803" y="431462"/>
                  </a:lnTo>
                  <a:lnTo>
                    <a:pt x="60382" y="431492"/>
                  </a:lnTo>
                  <a:lnTo>
                    <a:pt x="60686" y="431255"/>
                  </a:lnTo>
                  <a:lnTo>
                    <a:pt x="60991" y="430975"/>
                  </a:lnTo>
                  <a:lnTo>
                    <a:pt x="61335" y="430702"/>
                  </a:lnTo>
                  <a:lnTo>
                    <a:pt x="61680" y="430617"/>
                  </a:lnTo>
                  <a:lnTo>
                    <a:pt x="62329" y="430143"/>
                  </a:lnTo>
                  <a:lnTo>
                    <a:pt x="62673" y="429949"/>
                  </a:lnTo>
                  <a:lnTo>
                    <a:pt x="62978" y="429712"/>
                  </a:lnTo>
                  <a:lnTo>
                    <a:pt x="63283" y="429512"/>
                  </a:lnTo>
                  <a:lnTo>
                    <a:pt x="63550" y="429317"/>
                  </a:lnTo>
                  <a:lnTo>
                    <a:pt x="63856" y="429196"/>
                  </a:lnTo>
                  <a:lnTo>
                    <a:pt x="64123" y="428958"/>
                  </a:lnTo>
                  <a:lnTo>
                    <a:pt x="64389" y="428685"/>
                  </a:lnTo>
                  <a:lnTo>
                    <a:pt x="64616" y="428412"/>
                  </a:lnTo>
                  <a:lnTo>
                    <a:pt x="64921" y="428175"/>
                  </a:lnTo>
                  <a:lnTo>
                    <a:pt x="65302" y="427901"/>
                  </a:lnTo>
                  <a:lnTo>
                    <a:pt x="65642" y="427428"/>
                  </a:lnTo>
                  <a:lnTo>
                    <a:pt x="65752" y="427045"/>
                  </a:lnTo>
                  <a:lnTo>
                    <a:pt x="66241" y="426261"/>
                  </a:lnTo>
                  <a:lnTo>
                    <a:pt x="66466" y="425873"/>
                  </a:lnTo>
                  <a:lnTo>
                    <a:pt x="66537" y="425483"/>
                  </a:lnTo>
                  <a:lnTo>
                    <a:pt x="66757" y="424785"/>
                  </a:lnTo>
                  <a:lnTo>
                    <a:pt x="66868" y="424475"/>
                  </a:lnTo>
                  <a:lnTo>
                    <a:pt x="66977" y="424092"/>
                  </a:lnTo>
                  <a:lnTo>
                    <a:pt x="67048" y="423703"/>
                  </a:lnTo>
                  <a:lnTo>
                    <a:pt x="67195" y="423236"/>
                  </a:lnTo>
                  <a:lnTo>
                    <a:pt x="67261" y="422579"/>
                  </a:lnTo>
                  <a:lnTo>
                    <a:pt x="67253" y="422075"/>
                  </a:lnTo>
                  <a:lnTo>
                    <a:pt x="67325" y="421729"/>
                  </a:lnTo>
                  <a:lnTo>
                    <a:pt x="67424" y="420726"/>
                  </a:lnTo>
                  <a:lnTo>
                    <a:pt x="67495" y="420301"/>
                  </a:lnTo>
                  <a:lnTo>
                    <a:pt x="67484" y="419645"/>
                  </a:lnTo>
                  <a:lnTo>
                    <a:pt x="67555" y="419293"/>
                  </a:lnTo>
                  <a:lnTo>
                    <a:pt x="67521" y="417173"/>
                  </a:lnTo>
                  <a:lnTo>
                    <a:pt x="67397" y="416711"/>
                  </a:lnTo>
                  <a:lnTo>
                    <a:pt x="67197" y="416213"/>
                  </a:lnTo>
                  <a:lnTo>
                    <a:pt x="67037" y="415866"/>
                  </a:lnTo>
                  <a:lnTo>
                    <a:pt x="66763" y="415641"/>
                  </a:lnTo>
                  <a:lnTo>
                    <a:pt x="66564" y="415295"/>
                  </a:lnTo>
                  <a:lnTo>
                    <a:pt x="66325" y="414797"/>
                  </a:lnTo>
                  <a:lnTo>
                    <a:pt x="66280" y="414450"/>
                  </a:lnTo>
                  <a:lnTo>
                    <a:pt x="66391" y="414141"/>
                  </a:lnTo>
                  <a:lnTo>
                    <a:pt x="66463" y="413831"/>
                  </a:lnTo>
                  <a:lnTo>
                    <a:pt x="66434" y="411978"/>
                  </a:lnTo>
                  <a:lnTo>
                    <a:pt x="65606" y="410951"/>
                  </a:lnTo>
                  <a:lnTo>
                    <a:pt x="65399" y="410101"/>
                  </a:lnTo>
                  <a:lnTo>
                    <a:pt x="65089" y="410028"/>
                  </a:lnTo>
                  <a:lnTo>
                    <a:pt x="64667" y="410155"/>
                  </a:lnTo>
                  <a:lnTo>
                    <a:pt x="64439" y="410429"/>
                  </a:lnTo>
                  <a:lnTo>
                    <a:pt x="64090" y="410277"/>
                  </a:lnTo>
                  <a:lnTo>
                    <a:pt x="64160" y="409851"/>
                  </a:lnTo>
                  <a:lnTo>
                    <a:pt x="64044" y="409010"/>
                  </a:lnTo>
                  <a:lnTo>
                    <a:pt x="63985" y="408581"/>
                  </a:lnTo>
                  <a:lnTo>
                    <a:pt x="63670" y="408199"/>
                  </a:lnTo>
                  <a:lnTo>
                    <a:pt x="63205" y="408090"/>
                  </a:lnTo>
                  <a:lnTo>
                    <a:pt x="62583" y="407835"/>
                  </a:lnTo>
                  <a:lnTo>
                    <a:pt x="62302" y="407106"/>
                  </a:lnTo>
                  <a:lnTo>
                    <a:pt x="62251" y="406407"/>
                  </a:lnTo>
                  <a:lnTo>
                    <a:pt x="62053" y="406066"/>
                  </a:lnTo>
                  <a:lnTo>
                    <a:pt x="61738" y="405720"/>
                  </a:lnTo>
                  <a:lnTo>
                    <a:pt x="61273" y="405611"/>
                  </a:lnTo>
                  <a:lnTo>
                    <a:pt x="60884" y="405386"/>
                  </a:lnTo>
                  <a:lnTo>
                    <a:pt x="60684" y="404967"/>
                  </a:lnTo>
                  <a:lnTo>
                    <a:pt x="60561" y="404505"/>
                  </a:lnTo>
                  <a:lnTo>
                    <a:pt x="60360" y="404043"/>
                  </a:lnTo>
                  <a:lnTo>
                    <a:pt x="60087" y="403855"/>
                  </a:lnTo>
                  <a:lnTo>
                    <a:pt x="59889" y="403552"/>
                  </a:lnTo>
                  <a:lnTo>
                    <a:pt x="59654" y="403321"/>
                  </a:lnTo>
                  <a:lnTo>
                    <a:pt x="59378" y="402980"/>
                  </a:lnTo>
                  <a:lnTo>
                    <a:pt x="59104" y="402755"/>
                  </a:lnTo>
                  <a:lnTo>
                    <a:pt x="58789" y="402372"/>
                  </a:lnTo>
                  <a:lnTo>
                    <a:pt x="58770" y="401213"/>
                  </a:lnTo>
                  <a:lnTo>
                    <a:pt x="58841" y="400787"/>
                  </a:lnTo>
                  <a:lnTo>
                    <a:pt x="58596" y="399979"/>
                  </a:lnTo>
                  <a:lnTo>
                    <a:pt x="58428" y="399134"/>
                  </a:lnTo>
                  <a:lnTo>
                    <a:pt x="58384" y="398825"/>
                  </a:lnTo>
                  <a:lnTo>
                    <a:pt x="58416" y="398363"/>
                  </a:lnTo>
                  <a:lnTo>
                    <a:pt x="58332" y="397980"/>
                  </a:lnTo>
                  <a:lnTo>
                    <a:pt x="58520" y="397664"/>
                  </a:lnTo>
                  <a:lnTo>
                    <a:pt x="58706" y="397239"/>
                  </a:lnTo>
                  <a:lnTo>
                    <a:pt x="58932" y="396887"/>
                  </a:lnTo>
                  <a:lnTo>
                    <a:pt x="59042" y="396577"/>
                  </a:lnTo>
                  <a:lnTo>
                    <a:pt x="59383" y="396145"/>
                  </a:lnTo>
                  <a:lnTo>
                    <a:pt x="59690" y="396067"/>
                  </a:lnTo>
                  <a:lnTo>
                    <a:pt x="60115" y="396060"/>
                  </a:lnTo>
                  <a:lnTo>
                    <a:pt x="60461" y="395975"/>
                  </a:lnTo>
                  <a:lnTo>
                    <a:pt x="60569" y="395550"/>
                  </a:lnTo>
                  <a:lnTo>
                    <a:pt x="60944" y="394852"/>
                  </a:lnTo>
                  <a:lnTo>
                    <a:pt x="61084" y="393958"/>
                  </a:lnTo>
                  <a:lnTo>
                    <a:pt x="61272" y="393612"/>
                  </a:lnTo>
                  <a:lnTo>
                    <a:pt x="61654" y="393412"/>
                  </a:lnTo>
                  <a:lnTo>
                    <a:pt x="62271" y="393363"/>
                  </a:lnTo>
                  <a:lnTo>
                    <a:pt x="63040" y="393193"/>
                  </a:lnTo>
                  <a:lnTo>
                    <a:pt x="63764" y="392604"/>
                  </a:lnTo>
                  <a:lnTo>
                    <a:pt x="64070" y="392446"/>
                  </a:lnTo>
                  <a:lnTo>
                    <a:pt x="64415" y="392324"/>
                  </a:lnTo>
                  <a:lnTo>
                    <a:pt x="64721" y="392124"/>
                  </a:lnTo>
                  <a:lnTo>
                    <a:pt x="65101" y="391771"/>
                  </a:lnTo>
                  <a:lnTo>
                    <a:pt x="65589" y="390915"/>
                  </a:lnTo>
                  <a:lnTo>
                    <a:pt x="65737" y="390526"/>
                  </a:lnTo>
                  <a:lnTo>
                    <a:pt x="65804" y="389870"/>
                  </a:lnTo>
                  <a:lnTo>
                    <a:pt x="65950" y="389402"/>
                  </a:lnTo>
                  <a:lnTo>
                    <a:pt x="66215" y="389056"/>
                  </a:lnTo>
                  <a:lnTo>
                    <a:pt x="66636" y="388855"/>
                  </a:lnTo>
                  <a:lnTo>
                    <a:pt x="66622" y="387968"/>
                  </a:lnTo>
                  <a:lnTo>
                    <a:pt x="66919" y="387270"/>
                  </a:lnTo>
                  <a:lnTo>
                    <a:pt x="67379" y="387027"/>
                  </a:lnTo>
                  <a:lnTo>
                    <a:pt x="67991" y="386747"/>
                  </a:lnTo>
                  <a:lnTo>
                    <a:pt x="68440" y="385854"/>
                  </a:lnTo>
                  <a:lnTo>
                    <a:pt x="68473" y="385507"/>
                  </a:lnTo>
                  <a:lnTo>
                    <a:pt x="68624" y="385270"/>
                  </a:lnTo>
                  <a:lnTo>
                    <a:pt x="67836" y="384280"/>
                  </a:lnTo>
                  <a:lnTo>
                    <a:pt x="67438" y="383552"/>
                  </a:lnTo>
                  <a:lnTo>
                    <a:pt x="67507" y="383047"/>
                  </a:lnTo>
                  <a:lnTo>
                    <a:pt x="67617" y="382700"/>
                  </a:lnTo>
                  <a:lnTo>
                    <a:pt x="67688" y="382354"/>
                  </a:lnTo>
                  <a:lnTo>
                    <a:pt x="67718" y="381813"/>
                  </a:lnTo>
                  <a:lnTo>
                    <a:pt x="67790" y="381461"/>
                  </a:lnTo>
                  <a:lnTo>
                    <a:pt x="68055" y="381151"/>
                  </a:lnTo>
                  <a:lnTo>
                    <a:pt x="68318" y="380757"/>
                  </a:lnTo>
                  <a:lnTo>
                    <a:pt x="68583" y="380410"/>
                  </a:lnTo>
                  <a:lnTo>
                    <a:pt x="68771" y="380137"/>
                  </a:lnTo>
                  <a:lnTo>
                    <a:pt x="69268" y="379779"/>
                  </a:lnTo>
                  <a:lnTo>
                    <a:pt x="69492" y="379311"/>
                  </a:lnTo>
                  <a:lnTo>
                    <a:pt x="69408" y="378928"/>
                  </a:lnTo>
                  <a:lnTo>
                    <a:pt x="69249" y="378661"/>
                  </a:lnTo>
                  <a:lnTo>
                    <a:pt x="69477" y="378424"/>
                  </a:lnTo>
                  <a:lnTo>
                    <a:pt x="69783" y="378266"/>
                  </a:lnTo>
                  <a:lnTo>
                    <a:pt x="70089" y="378065"/>
                  </a:lnTo>
                  <a:lnTo>
                    <a:pt x="70354" y="377755"/>
                  </a:lnTo>
                  <a:lnTo>
                    <a:pt x="70539" y="377330"/>
                  </a:lnTo>
                  <a:lnTo>
                    <a:pt x="70566" y="376595"/>
                  </a:lnTo>
                  <a:lnTo>
                    <a:pt x="70638" y="376243"/>
                  </a:lnTo>
                  <a:lnTo>
                    <a:pt x="70705" y="375666"/>
                  </a:lnTo>
                  <a:lnTo>
                    <a:pt x="70964" y="374930"/>
                  </a:lnTo>
                  <a:lnTo>
                    <a:pt x="70996" y="374578"/>
                  </a:lnTo>
                  <a:lnTo>
                    <a:pt x="71068" y="374195"/>
                  </a:lnTo>
                  <a:lnTo>
                    <a:pt x="70717" y="374007"/>
                  </a:lnTo>
                  <a:lnTo>
                    <a:pt x="70252" y="373861"/>
                  </a:lnTo>
                  <a:lnTo>
                    <a:pt x="70478" y="373545"/>
                  </a:lnTo>
                  <a:lnTo>
                    <a:pt x="70819" y="373156"/>
                  </a:lnTo>
                  <a:lnTo>
                    <a:pt x="71164" y="372956"/>
                  </a:lnTo>
                  <a:lnTo>
                    <a:pt x="71152" y="372300"/>
                  </a:lnTo>
                  <a:lnTo>
                    <a:pt x="71185" y="371911"/>
                  </a:lnTo>
                  <a:lnTo>
                    <a:pt x="71411" y="371601"/>
                  </a:lnTo>
                  <a:lnTo>
                    <a:pt x="71560" y="371212"/>
                  </a:lnTo>
                  <a:lnTo>
                    <a:pt x="71552" y="370751"/>
                  </a:lnTo>
                  <a:lnTo>
                    <a:pt x="71278" y="370483"/>
                  </a:lnTo>
                  <a:lnTo>
                    <a:pt x="70929" y="370410"/>
                  </a:lnTo>
                  <a:lnTo>
                    <a:pt x="70651" y="369954"/>
                  </a:lnTo>
                  <a:lnTo>
                    <a:pt x="70452" y="369572"/>
                  </a:lnTo>
                  <a:lnTo>
                    <a:pt x="70438" y="368721"/>
                  </a:lnTo>
                  <a:lnTo>
                    <a:pt x="70356" y="368412"/>
                  </a:lnTo>
                  <a:lnTo>
                    <a:pt x="70920" y="367476"/>
                  </a:lnTo>
                  <a:lnTo>
                    <a:pt x="71069" y="367166"/>
                  </a:lnTo>
                  <a:lnTo>
                    <a:pt x="71410" y="366735"/>
                  </a:lnTo>
                  <a:lnTo>
                    <a:pt x="71559" y="366425"/>
                  </a:lnTo>
                  <a:lnTo>
                    <a:pt x="72087" y="365647"/>
                  </a:lnTo>
                  <a:lnTo>
                    <a:pt x="72503" y="365100"/>
                  </a:lnTo>
                  <a:lnTo>
                    <a:pt x="72841" y="364517"/>
                  </a:lnTo>
                  <a:lnTo>
                    <a:pt x="73255" y="363928"/>
                  </a:lnTo>
                  <a:lnTo>
                    <a:pt x="73556" y="363460"/>
                  </a:lnTo>
                  <a:lnTo>
                    <a:pt x="73783" y="363187"/>
                  </a:lnTo>
                  <a:lnTo>
                    <a:pt x="74161" y="362682"/>
                  </a:lnTo>
                  <a:lnTo>
                    <a:pt x="74423" y="362172"/>
                  </a:lnTo>
                  <a:lnTo>
                    <a:pt x="74608" y="361668"/>
                  </a:lnTo>
                  <a:lnTo>
                    <a:pt x="74673" y="360933"/>
                  </a:lnTo>
                  <a:lnTo>
                    <a:pt x="74657" y="359894"/>
                  </a:lnTo>
                  <a:lnTo>
                    <a:pt x="74762" y="359311"/>
                  </a:lnTo>
                  <a:lnTo>
                    <a:pt x="75099" y="358648"/>
                  </a:lnTo>
                  <a:lnTo>
                    <a:pt x="75554" y="358144"/>
                  </a:lnTo>
                  <a:lnTo>
                    <a:pt x="76007" y="357518"/>
                  </a:lnTo>
                  <a:lnTo>
                    <a:pt x="76346" y="356971"/>
                  </a:lnTo>
                  <a:lnTo>
                    <a:pt x="76683" y="356388"/>
                  </a:lnTo>
                  <a:lnTo>
                    <a:pt x="76755" y="356036"/>
                  </a:lnTo>
                  <a:lnTo>
                    <a:pt x="76939" y="355532"/>
                  </a:lnTo>
                  <a:lnTo>
                    <a:pt x="77192" y="354450"/>
                  </a:lnTo>
                  <a:lnTo>
                    <a:pt x="77302" y="354098"/>
                  </a:lnTo>
                  <a:lnTo>
                    <a:pt x="77371" y="353557"/>
                  </a:lnTo>
                  <a:lnTo>
                    <a:pt x="77401" y="353016"/>
                  </a:lnTo>
                  <a:lnTo>
                    <a:pt x="77585" y="352476"/>
                  </a:lnTo>
                  <a:lnTo>
                    <a:pt x="77579" y="352124"/>
                  </a:lnTo>
                  <a:lnTo>
                    <a:pt x="77607" y="351431"/>
                  </a:lnTo>
                  <a:lnTo>
                    <a:pt x="77560" y="350933"/>
                  </a:lnTo>
                  <a:lnTo>
                    <a:pt x="77546" y="350119"/>
                  </a:lnTo>
                  <a:lnTo>
                    <a:pt x="77425" y="349772"/>
                  </a:lnTo>
                  <a:lnTo>
                    <a:pt x="77575" y="349499"/>
                  </a:lnTo>
                  <a:lnTo>
                    <a:pt x="77724" y="349189"/>
                  </a:lnTo>
                  <a:lnTo>
                    <a:pt x="77796" y="348843"/>
                  </a:lnTo>
                  <a:lnTo>
                    <a:pt x="77435" y="348035"/>
                  </a:lnTo>
                  <a:lnTo>
                    <a:pt x="77199" y="347695"/>
                  </a:lnTo>
                  <a:lnTo>
                    <a:pt x="76769" y="347427"/>
                  </a:lnTo>
                  <a:lnTo>
                    <a:pt x="76302" y="347166"/>
                  </a:lnTo>
                  <a:lnTo>
                    <a:pt x="75826" y="346400"/>
                  </a:lnTo>
                  <a:lnTo>
                    <a:pt x="75514" y="346176"/>
                  </a:lnTo>
                  <a:lnTo>
                    <a:pt x="74583" y="345884"/>
                  </a:lnTo>
                  <a:lnTo>
                    <a:pt x="74385" y="345574"/>
                  </a:lnTo>
                  <a:lnTo>
                    <a:pt x="74103" y="344888"/>
                  </a:lnTo>
                  <a:lnTo>
                    <a:pt x="74213" y="344499"/>
                  </a:lnTo>
                  <a:lnTo>
                    <a:pt x="74630" y="344068"/>
                  </a:lnTo>
                  <a:lnTo>
                    <a:pt x="74966" y="343290"/>
                  </a:lnTo>
                  <a:lnTo>
                    <a:pt x="74763" y="342755"/>
                  </a:lnTo>
                  <a:lnTo>
                    <a:pt x="74566" y="342445"/>
                  </a:lnTo>
                  <a:lnTo>
                    <a:pt x="73856" y="341491"/>
                  </a:lnTo>
                  <a:lnTo>
                    <a:pt x="73655" y="340994"/>
                  </a:lnTo>
                  <a:lnTo>
                    <a:pt x="73416" y="340574"/>
                  </a:lnTo>
                  <a:lnTo>
                    <a:pt x="73217" y="340192"/>
                  </a:lnTo>
                  <a:lnTo>
                    <a:pt x="72747" y="339773"/>
                  </a:lnTo>
                  <a:lnTo>
                    <a:pt x="72396" y="339548"/>
                  </a:lnTo>
                  <a:lnTo>
                    <a:pt x="72007" y="339359"/>
                  </a:lnTo>
                  <a:lnTo>
                    <a:pt x="71734" y="339171"/>
                  </a:lnTo>
                  <a:lnTo>
                    <a:pt x="71423" y="339061"/>
                  </a:lnTo>
                  <a:lnTo>
                    <a:pt x="71264" y="338758"/>
                  </a:lnTo>
                  <a:lnTo>
                    <a:pt x="71258" y="338406"/>
                  </a:lnTo>
                  <a:lnTo>
                    <a:pt x="70791" y="338144"/>
                  </a:lnTo>
                  <a:lnTo>
                    <a:pt x="70366" y="338150"/>
                  </a:lnTo>
                  <a:lnTo>
                    <a:pt x="69977" y="337968"/>
                  </a:lnTo>
                  <a:lnTo>
                    <a:pt x="70007" y="337427"/>
                  </a:lnTo>
                  <a:lnTo>
                    <a:pt x="70234" y="337111"/>
                  </a:lnTo>
                  <a:lnTo>
                    <a:pt x="70501" y="336954"/>
                  </a:lnTo>
                  <a:lnTo>
                    <a:pt x="70495" y="336564"/>
                  </a:lnTo>
                  <a:lnTo>
                    <a:pt x="70682" y="336176"/>
                  </a:lnTo>
                  <a:lnTo>
                    <a:pt x="71211" y="335477"/>
                  </a:lnTo>
                  <a:lnTo>
                    <a:pt x="71356" y="334973"/>
                  </a:lnTo>
                  <a:lnTo>
                    <a:pt x="71084" y="334821"/>
                  </a:lnTo>
                  <a:lnTo>
                    <a:pt x="70499" y="334408"/>
                  </a:lnTo>
                  <a:lnTo>
                    <a:pt x="70262" y="334098"/>
                  </a:lnTo>
                  <a:lnTo>
                    <a:pt x="70138" y="333642"/>
                  </a:lnTo>
                  <a:lnTo>
                    <a:pt x="70132" y="333254"/>
                  </a:lnTo>
                  <a:lnTo>
                    <a:pt x="69825" y="333338"/>
                  </a:lnTo>
                  <a:lnTo>
                    <a:pt x="69363" y="333418"/>
                  </a:lnTo>
                  <a:lnTo>
                    <a:pt x="68162" y="333168"/>
                  </a:lnTo>
                  <a:lnTo>
                    <a:pt x="68041" y="332864"/>
                  </a:lnTo>
                  <a:lnTo>
                    <a:pt x="68343" y="332397"/>
                  </a:lnTo>
                  <a:lnTo>
                    <a:pt x="68569" y="332123"/>
                  </a:lnTo>
                  <a:lnTo>
                    <a:pt x="68950" y="331765"/>
                  </a:lnTo>
                  <a:lnTo>
                    <a:pt x="69300" y="331917"/>
                  </a:lnTo>
                  <a:lnTo>
                    <a:pt x="69801" y="331911"/>
                  </a:lnTo>
                  <a:lnTo>
                    <a:pt x="70880" y="331777"/>
                  </a:lnTo>
                  <a:lnTo>
                    <a:pt x="71224" y="331577"/>
                  </a:lnTo>
                  <a:lnTo>
                    <a:pt x="71407" y="330957"/>
                  </a:lnTo>
                  <a:lnTo>
                    <a:pt x="71401" y="330610"/>
                  </a:lnTo>
                  <a:lnTo>
                    <a:pt x="71699" y="329912"/>
                  </a:lnTo>
                  <a:lnTo>
                    <a:pt x="71925" y="329560"/>
                  </a:lnTo>
                  <a:lnTo>
                    <a:pt x="72152" y="329323"/>
                  </a:lnTo>
                  <a:lnTo>
                    <a:pt x="72186" y="329013"/>
                  </a:lnTo>
                  <a:lnTo>
                    <a:pt x="72060" y="328399"/>
                  </a:lnTo>
                  <a:lnTo>
                    <a:pt x="71936" y="327901"/>
                  </a:lnTo>
                  <a:lnTo>
                    <a:pt x="71924" y="327130"/>
                  </a:lnTo>
                  <a:lnTo>
                    <a:pt x="72376" y="326425"/>
                  </a:lnTo>
                  <a:lnTo>
                    <a:pt x="72525" y="326115"/>
                  </a:lnTo>
                  <a:lnTo>
                    <a:pt x="72635" y="325763"/>
                  </a:lnTo>
                  <a:lnTo>
                    <a:pt x="73165" y="325179"/>
                  </a:lnTo>
                  <a:lnTo>
                    <a:pt x="73465" y="324596"/>
                  </a:lnTo>
                  <a:lnTo>
                    <a:pt x="73879" y="323928"/>
                  </a:lnTo>
                  <a:lnTo>
                    <a:pt x="73950" y="323545"/>
                  </a:lnTo>
                  <a:lnTo>
                    <a:pt x="73983" y="323193"/>
                  </a:lnTo>
                  <a:lnTo>
                    <a:pt x="73859" y="322695"/>
                  </a:lnTo>
                  <a:lnTo>
                    <a:pt x="73769" y="321923"/>
                  </a:lnTo>
                  <a:lnTo>
                    <a:pt x="73570" y="321582"/>
                  </a:lnTo>
                  <a:lnTo>
                    <a:pt x="73411" y="321273"/>
                  </a:lnTo>
                  <a:lnTo>
                    <a:pt x="73213" y="320969"/>
                  </a:lnTo>
                  <a:lnTo>
                    <a:pt x="73091" y="320586"/>
                  </a:lnTo>
                  <a:lnTo>
                    <a:pt x="72886" y="319815"/>
                  </a:lnTo>
                  <a:lnTo>
                    <a:pt x="72878" y="319316"/>
                  </a:lnTo>
                  <a:lnTo>
                    <a:pt x="73134" y="318460"/>
                  </a:lnTo>
                  <a:lnTo>
                    <a:pt x="73279" y="317919"/>
                  </a:lnTo>
                  <a:lnTo>
                    <a:pt x="73268" y="317184"/>
                  </a:lnTo>
                  <a:lnTo>
                    <a:pt x="73218" y="316528"/>
                  </a:lnTo>
                  <a:lnTo>
                    <a:pt x="73175" y="316225"/>
                  </a:lnTo>
                  <a:lnTo>
                    <a:pt x="73164" y="315605"/>
                  </a:lnTo>
                  <a:lnTo>
                    <a:pt x="73194" y="315064"/>
                  </a:lnTo>
                  <a:lnTo>
                    <a:pt x="73186" y="314559"/>
                  </a:lnTo>
                  <a:lnTo>
                    <a:pt x="73142" y="314256"/>
                  </a:lnTo>
                  <a:lnTo>
                    <a:pt x="73288" y="313709"/>
                  </a:lnTo>
                  <a:lnTo>
                    <a:pt x="73202" y="313174"/>
                  </a:lnTo>
                  <a:lnTo>
                    <a:pt x="72927" y="312907"/>
                  </a:lnTo>
                  <a:lnTo>
                    <a:pt x="72725" y="312366"/>
                  </a:lnTo>
                  <a:lnTo>
                    <a:pt x="72713" y="311558"/>
                  </a:lnTo>
                  <a:lnTo>
                    <a:pt x="72823" y="311212"/>
                  </a:lnTo>
                  <a:lnTo>
                    <a:pt x="73159" y="310508"/>
                  </a:lnTo>
                  <a:lnTo>
                    <a:pt x="73338" y="309657"/>
                  </a:lnTo>
                  <a:lnTo>
                    <a:pt x="73408" y="309195"/>
                  </a:lnTo>
                  <a:lnTo>
                    <a:pt x="73402" y="308849"/>
                  </a:lnTo>
                  <a:lnTo>
                    <a:pt x="73549" y="308381"/>
                  </a:lnTo>
                  <a:lnTo>
                    <a:pt x="73816" y="308181"/>
                  </a:lnTo>
                  <a:lnTo>
                    <a:pt x="74123" y="308065"/>
                  </a:lnTo>
                  <a:lnTo>
                    <a:pt x="74381" y="307366"/>
                  </a:lnTo>
                  <a:lnTo>
                    <a:pt x="74258" y="306905"/>
                  </a:lnTo>
                  <a:lnTo>
                    <a:pt x="73944" y="306558"/>
                  </a:lnTo>
                  <a:lnTo>
                    <a:pt x="73666" y="306102"/>
                  </a:lnTo>
                  <a:lnTo>
                    <a:pt x="73621" y="305714"/>
                  </a:lnTo>
                  <a:lnTo>
                    <a:pt x="73614" y="305252"/>
                  </a:lnTo>
                  <a:lnTo>
                    <a:pt x="73837" y="304785"/>
                  </a:lnTo>
                  <a:lnTo>
                    <a:pt x="74215" y="304280"/>
                  </a:lnTo>
                  <a:lnTo>
                    <a:pt x="74558" y="303964"/>
                  </a:lnTo>
                  <a:lnTo>
                    <a:pt x="74707" y="303655"/>
                  </a:lnTo>
                  <a:lnTo>
                    <a:pt x="74973" y="303381"/>
                  </a:lnTo>
                  <a:lnTo>
                    <a:pt x="75044" y="302992"/>
                  </a:lnTo>
                  <a:lnTo>
                    <a:pt x="75154" y="302683"/>
                  </a:lnTo>
                  <a:lnTo>
                    <a:pt x="75303" y="302330"/>
                  </a:lnTo>
                  <a:lnTo>
                    <a:pt x="75642" y="301862"/>
                  </a:lnTo>
                  <a:lnTo>
                    <a:pt x="75714" y="301516"/>
                  </a:lnTo>
                  <a:lnTo>
                    <a:pt x="75938" y="301048"/>
                  </a:lnTo>
                  <a:lnTo>
                    <a:pt x="76041" y="300234"/>
                  </a:lnTo>
                  <a:lnTo>
                    <a:pt x="76105" y="299463"/>
                  </a:lnTo>
                  <a:lnTo>
                    <a:pt x="76211" y="298843"/>
                  </a:lnTo>
                  <a:lnTo>
                    <a:pt x="76274" y="297956"/>
                  </a:lnTo>
                  <a:lnTo>
                    <a:pt x="76269" y="297646"/>
                  </a:lnTo>
                  <a:lnTo>
                    <a:pt x="76110" y="297336"/>
                  </a:lnTo>
                  <a:lnTo>
                    <a:pt x="75943" y="296607"/>
                  </a:lnTo>
                  <a:lnTo>
                    <a:pt x="75816" y="295878"/>
                  </a:lnTo>
                  <a:lnTo>
                    <a:pt x="75770" y="295452"/>
                  </a:lnTo>
                  <a:lnTo>
                    <a:pt x="75755" y="294566"/>
                  </a:lnTo>
                  <a:lnTo>
                    <a:pt x="75578" y="293818"/>
                  </a:lnTo>
                  <a:lnTo>
                    <a:pt x="75487" y="293436"/>
                  </a:lnTo>
                  <a:lnTo>
                    <a:pt x="75596" y="293011"/>
                  </a:lnTo>
                  <a:lnTo>
                    <a:pt x="75705" y="292543"/>
                  </a:lnTo>
                  <a:lnTo>
                    <a:pt x="75814" y="292154"/>
                  </a:lnTo>
                  <a:lnTo>
                    <a:pt x="75846" y="291686"/>
                  </a:lnTo>
                  <a:lnTo>
                    <a:pt x="75878" y="291260"/>
                  </a:lnTo>
                  <a:lnTo>
                    <a:pt x="75872" y="290836"/>
                  </a:lnTo>
                  <a:lnTo>
                    <a:pt x="75785" y="290215"/>
                  </a:lnTo>
                  <a:lnTo>
                    <a:pt x="75664" y="289869"/>
                  </a:lnTo>
                  <a:lnTo>
                    <a:pt x="75389" y="289529"/>
                  </a:lnTo>
                  <a:lnTo>
                    <a:pt x="75153" y="289219"/>
                  </a:lnTo>
                  <a:lnTo>
                    <a:pt x="74955" y="288916"/>
                  </a:lnTo>
                  <a:lnTo>
                    <a:pt x="74795" y="288527"/>
                  </a:lnTo>
                  <a:lnTo>
                    <a:pt x="74712" y="288144"/>
                  </a:lnTo>
                  <a:lnTo>
                    <a:pt x="74703" y="287561"/>
                  </a:lnTo>
                  <a:lnTo>
                    <a:pt x="74697" y="287172"/>
                  </a:lnTo>
                  <a:lnTo>
                    <a:pt x="74769" y="286783"/>
                  </a:lnTo>
                  <a:lnTo>
                    <a:pt x="74799" y="286243"/>
                  </a:lnTo>
                  <a:lnTo>
                    <a:pt x="74909" y="285853"/>
                  </a:lnTo>
                  <a:lnTo>
                    <a:pt x="75214" y="285659"/>
                  </a:lnTo>
                  <a:lnTo>
                    <a:pt x="75403" y="285343"/>
                  </a:lnTo>
                  <a:lnTo>
                    <a:pt x="75667" y="284955"/>
                  </a:lnTo>
                  <a:lnTo>
                    <a:pt x="75659" y="284414"/>
                  </a:lnTo>
                  <a:lnTo>
                    <a:pt x="75576" y="283988"/>
                  </a:lnTo>
                  <a:lnTo>
                    <a:pt x="75188" y="283879"/>
                  </a:lnTo>
                  <a:lnTo>
                    <a:pt x="74876" y="283649"/>
                  </a:lnTo>
                  <a:lnTo>
                    <a:pt x="74639" y="283302"/>
                  </a:lnTo>
                  <a:lnTo>
                    <a:pt x="74518" y="282956"/>
                  </a:lnTo>
                  <a:lnTo>
                    <a:pt x="74318" y="282457"/>
                  </a:lnTo>
                  <a:lnTo>
                    <a:pt x="74233" y="282032"/>
                  </a:lnTo>
                  <a:lnTo>
                    <a:pt x="74227" y="281607"/>
                  </a:lnTo>
                  <a:lnTo>
                    <a:pt x="74180" y="281066"/>
                  </a:lnTo>
                  <a:lnTo>
                    <a:pt x="74137" y="280677"/>
                  </a:lnTo>
                  <a:lnTo>
                    <a:pt x="74013" y="280216"/>
                  </a:lnTo>
                  <a:lnTo>
                    <a:pt x="73853" y="279790"/>
                  </a:lnTo>
                  <a:lnTo>
                    <a:pt x="73577" y="279371"/>
                  </a:lnTo>
                  <a:lnTo>
                    <a:pt x="73340" y="279062"/>
                  </a:lnTo>
                  <a:lnTo>
                    <a:pt x="73028" y="278873"/>
                  </a:lnTo>
                  <a:lnTo>
                    <a:pt x="72868" y="278527"/>
                  </a:lnTo>
                  <a:lnTo>
                    <a:pt x="72824" y="278101"/>
                  </a:lnTo>
                  <a:lnTo>
                    <a:pt x="72933" y="277676"/>
                  </a:lnTo>
                  <a:lnTo>
                    <a:pt x="73003" y="277172"/>
                  </a:lnTo>
                  <a:lnTo>
                    <a:pt x="72995" y="276667"/>
                  </a:lnTo>
                  <a:lnTo>
                    <a:pt x="72989" y="276242"/>
                  </a:lnTo>
                  <a:lnTo>
                    <a:pt x="72752" y="275933"/>
                  </a:lnTo>
                  <a:lnTo>
                    <a:pt x="72479" y="275666"/>
                  </a:lnTo>
                  <a:lnTo>
                    <a:pt x="72204" y="275398"/>
                  </a:lnTo>
                  <a:lnTo>
                    <a:pt x="72081" y="274936"/>
                  </a:lnTo>
                  <a:lnTo>
                    <a:pt x="71960" y="274590"/>
                  </a:lnTo>
                  <a:lnTo>
                    <a:pt x="71724" y="274280"/>
                  </a:lnTo>
                  <a:lnTo>
                    <a:pt x="71372" y="273940"/>
                  </a:lnTo>
                  <a:lnTo>
                    <a:pt x="70947" y="273903"/>
                  </a:lnTo>
                  <a:lnTo>
                    <a:pt x="70559" y="273794"/>
                  </a:lnTo>
                  <a:lnTo>
                    <a:pt x="70324" y="273527"/>
                  </a:lnTo>
                  <a:lnTo>
                    <a:pt x="69870" y="273417"/>
                  </a:lnTo>
                  <a:lnTo>
                    <a:pt x="69604" y="273120"/>
                  </a:lnTo>
                  <a:lnTo>
                    <a:pt x="69567" y="272688"/>
                  </a:lnTo>
                  <a:lnTo>
                    <a:pt x="69756" y="272232"/>
                  </a:lnTo>
                  <a:lnTo>
                    <a:pt x="69794" y="271862"/>
                  </a:lnTo>
                  <a:lnTo>
                    <a:pt x="69614" y="271486"/>
                  </a:lnTo>
                  <a:lnTo>
                    <a:pt x="69330" y="271151"/>
                  </a:lnTo>
                  <a:lnTo>
                    <a:pt x="68980" y="270890"/>
                  </a:lnTo>
                  <a:lnTo>
                    <a:pt x="68620" y="270763"/>
                  </a:lnTo>
                  <a:lnTo>
                    <a:pt x="68193" y="270708"/>
                  </a:lnTo>
                  <a:lnTo>
                    <a:pt x="67635" y="270453"/>
                  </a:lnTo>
                  <a:lnTo>
                    <a:pt x="67427" y="270064"/>
                  </a:lnTo>
                  <a:lnTo>
                    <a:pt x="67334" y="269736"/>
                  </a:lnTo>
                  <a:lnTo>
                    <a:pt x="67287" y="269231"/>
                  </a:lnTo>
                  <a:lnTo>
                    <a:pt x="67281" y="268843"/>
                  </a:lnTo>
                  <a:lnTo>
                    <a:pt x="67276" y="268460"/>
                  </a:lnTo>
                  <a:lnTo>
                    <a:pt x="67269" y="268071"/>
                  </a:lnTo>
                  <a:lnTo>
                    <a:pt x="67072" y="267761"/>
                  </a:lnTo>
                  <a:lnTo>
                    <a:pt x="66798" y="267494"/>
                  </a:lnTo>
                  <a:lnTo>
                    <a:pt x="66448" y="267384"/>
                  </a:lnTo>
                  <a:lnTo>
                    <a:pt x="66213" y="267117"/>
                  </a:lnTo>
                  <a:lnTo>
                    <a:pt x="66167" y="266613"/>
                  </a:lnTo>
                  <a:lnTo>
                    <a:pt x="66393" y="266260"/>
                  </a:lnTo>
                  <a:lnTo>
                    <a:pt x="66503" y="265872"/>
                  </a:lnTo>
                  <a:lnTo>
                    <a:pt x="66613" y="265525"/>
                  </a:lnTo>
                  <a:lnTo>
                    <a:pt x="66920" y="265325"/>
                  </a:lnTo>
                  <a:lnTo>
                    <a:pt x="67145" y="264972"/>
                  </a:lnTo>
                  <a:lnTo>
                    <a:pt x="67137" y="264432"/>
                  </a:lnTo>
                  <a:lnTo>
                    <a:pt x="66970" y="263582"/>
                  </a:lnTo>
                  <a:lnTo>
                    <a:pt x="66847" y="263083"/>
                  </a:lnTo>
                  <a:lnTo>
                    <a:pt x="66608" y="262542"/>
                  </a:lnTo>
                  <a:lnTo>
                    <a:pt x="66446" y="262081"/>
                  </a:lnTo>
                  <a:lnTo>
                    <a:pt x="66361" y="261576"/>
                  </a:lnTo>
                  <a:lnTo>
                    <a:pt x="66278" y="261230"/>
                  </a:lnTo>
                  <a:lnTo>
                    <a:pt x="66192" y="260653"/>
                  </a:lnTo>
                  <a:lnTo>
                    <a:pt x="66069" y="260113"/>
                  </a:lnTo>
                  <a:lnTo>
                    <a:pt x="66060" y="259529"/>
                  </a:lnTo>
                  <a:lnTo>
                    <a:pt x="66131" y="259140"/>
                  </a:lnTo>
                  <a:lnTo>
                    <a:pt x="66164" y="258752"/>
                  </a:lnTo>
                  <a:lnTo>
                    <a:pt x="66158" y="258369"/>
                  </a:lnTo>
                  <a:lnTo>
                    <a:pt x="66151" y="257865"/>
                  </a:lnTo>
                  <a:lnTo>
                    <a:pt x="66145" y="257475"/>
                  </a:lnTo>
                  <a:lnTo>
                    <a:pt x="66410" y="257166"/>
                  </a:lnTo>
                  <a:lnTo>
                    <a:pt x="66481" y="256734"/>
                  </a:lnTo>
                  <a:lnTo>
                    <a:pt x="66628" y="256267"/>
                  </a:lnTo>
                  <a:lnTo>
                    <a:pt x="66853" y="255805"/>
                  </a:lnTo>
                  <a:lnTo>
                    <a:pt x="67038" y="255295"/>
                  </a:lnTo>
                  <a:lnTo>
                    <a:pt x="67070" y="254870"/>
                  </a:lnTo>
                  <a:lnTo>
                    <a:pt x="67141" y="254444"/>
                  </a:lnTo>
                  <a:lnTo>
                    <a:pt x="67135" y="254055"/>
                  </a:lnTo>
                  <a:lnTo>
                    <a:pt x="67090" y="253666"/>
                  </a:lnTo>
                  <a:lnTo>
                    <a:pt x="66815" y="253326"/>
                  </a:lnTo>
                  <a:lnTo>
                    <a:pt x="66503" y="253138"/>
                  </a:lnTo>
                  <a:lnTo>
                    <a:pt x="66117" y="253101"/>
                  </a:lnTo>
                  <a:lnTo>
                    <a:pt x="65731" y="253107"/>
                  </a:lnTo>
                  <a:lnTo>
                    <a:pt x="65383" y="253035"/>
                  </a:lnTo>
                  <a:lnTo>
                    <a:pt x="65031" y="252731"/>
                  </a:lnTo>
                  <a:lnTo>
                    <a:pt x="64870" y="252306"/>
                  </a:lnTo>
                  <a:lnTo>
                    <a:pt x="64863" y="251838"/>
                  </a:lnTo>
                  <a:lnTo>
                    <a:pt x="64856" y="251376"/>
                  </a:lnTo>
                  <a:lnTo>
                    <a:pt x="64849" y="250914"/>
                  </a:lnTo>
                  <a:lnTo>
                    <a:pt x="64650" y="250525"/>
                  </a:lnTo>
                  <a:lnTo>
                    <a:pt x="64375" y="250143"/>
                  </a:lnTo>
                  <a:lnTo>
                    <a:pt x="64139" y="249875"/>
                  </a:lnTo>
                  <a:lnTo>
                    <a:pt x="63863" y="249492"/>
                  </a:lnTo>
                  <a:lnTo>
                    <a:pt x="63663" y="249031"/>
                  </a:lnTo>
                  <a:lnTo>
                    <a:pt x="63500" y="248490"/>
                  </a:lnTo>
                  <a:lnTo>
                    <a:pt x="63416" y="247986"/>
                  </a:lnTo>
                  <a:lnTo>
                    <a:pt x="63407" y="247445"/>
                  </a:lnTo>
                  <a:lnTo>
                    <a:pt x="63399" y="246941"/>
                  </a:lnTo>
                  <a:lnTo>
                    <a:pt x="63393" y="246479"/>
                  </a:lnTo>
                  <a:lnTo>
                    <a:pt x="63387" y="246054"/>
                  </a:lnTo>
                  <a:lnTo>
                    <a:pt x="63574" y="245702"/>
                  </a:lnTo>
                  <a:lnTo>
                    <a:pt x="63959" y="245617"/>
                  </a:lnTo>
                  <a:lnTo>
                    <a:pt x="64343" y="245495"/>
                  </a:lnTo>
                  <a:lnTo>
                    <a:pt x="64729" y="245495"/>
                  </a:lnTo>
                  <a:lnTo>
                    <a:pt x="65151" y="245374"/>
                  </a:lnTo>
                  <a:lnTo>
                    <a:pt x="65535" y="245252"/>
                  </a:lnTo>
                  <a:lnTo>
                    <a:pt x="65722" y="244821"/>
                  </a:lnTo>
                  <a:lnTo>
                    <a:pt x="65831" y="244432"/>
                  </a:lnTo>
                  <a:lnTo>
                    <a:pt x="65864" y="244007"/>
                  </a:lnTo>
                  <a:lnTo>
                    <a:pt x="65936" y="243654"/>
                  </a:lnTo>
                  <a:lnTo>
                    <a:pt x="66200" y="243308"/>
                  </a:lnTo>
                  <a:lnTo>
                    <a:pt x="66467" y="243071"/>
                  </a:lnTo>
                  <a:lnTo>
                    <a:pt x="66616" y="242719"/>
                  </a:lnTo>
                  <a:lnTo>
                    <a:pt x="66840" y="242172"/>
                  </a:lnTo>
                  <a:lnTo>
                    <a:pt x="66830" y="241413"/>
                  </a:lnTo>
                  <a:lnTo>
                    <a:pt x="66660" y="240920"/>
                  </a:lnTo>
                  <a:lnTo>
                    <a:pt x="66470" y="240410"/>
                  </a:lnTo>
                  <a:lnTo>
                    <a:pt x="66243" y="239857"/>
                  </a:lnTo>
                  <a:lnTo>
                    <a:pt x="66206" y="239292"/>
                  </a:lnTo>
                  <a:lnTo>
                    <a:pt x="66433" y="238764"/>
                  </a:lnTo>
                  <a:lnTo>
                    <a:pt x="66527" y="238211"/>
                  </a:lnTo>
                  <a:lnTo>
                    <a:pt x="66413" y="237646"/>
                  </a:lnTo>
                  <a:lnTo>
                    <a:pt x="66206" y="237226"/>
                  </a:lnTo>
                  <a:lnTo>
                    <a:pt x="65978" y="236771"/>
                  </a:lnTo>
                  <a:lnTo>
                    <a:pt x="65959" y="236170"/>
                  </a:lnTo>
                  <a:lnTo>
                    <a:pt x="66130" y="235732"/>
                  </a:lnTo>
                  <a:lnTo>
                    <a:pt x="66231" y="235094"/>
                  </a:lnTo>
                  <a:lnTo>
                    <a:pt x="65997" y="234711"/>
                  </a:lnTo>
                  <a:lnTo>
                    <a:pt x="65675" y="234292"/>
                  </a:lnTo>
                  <a:lnTo>
                    <a:pt x="65429" y="233897"/>
                  </a:lnTo>
                  <a:lnTo>
                    <a:pt x="65335" y="233424"/>
                  </a:lnTo>
                  <a:lnTo>
                    <a:pt x="65523" y="232888"/>
                  </a:lnTo>
                  <a:lnTo>
                    <a:pt x="65599" y="232457"/>
                  </a:lnTo>
                  <a:lnTo>
                    <a:pt x="65528" y="231971"/>
                  </a:lnTo>
                  <a:lnTo>
                    <a:pt x="65407" y="231625"/>
                  </a:lnTo>
                  <a:lnTo>
                    <a:pt x="65286" y="231279"/>
                  </a:lnTo>
                  <a:lnTo>
                    <a:pt x="65084" y="230738"/>
                  </a:lnTo>
                  <a:lnTo>
                    <a:pt x="64847" y="230355"/>
                  </a:lnTo>
                  <a:lnTo>
                    <a:pt x="64569" y="229814"/>
                  </a:lnTo>
                  <a:lnTo>
                    <a:pt x="64371" y="229504"/>
                  </a:lnTo>
                  <a:lnTo>
                    <a:pt x="64096" y="229165"/>
                  </a:lnTo>
                  <a:lnTo>
                    <a:pt x="63821" y="228855"/>
                  </a:lnTo>
                  <a:lnTo>
                    <a:pt x="63508" y="228551"/>
                  </a:lnTo>
                  <a:lnTo>
                    <a:pt x="63196" y="228284"/>
                  </a:lnTo>
                  <a:lnTo>
                    <a:pt x="62730" y="228174"/>
                  </a:lnTo>
                  <a:lnTo>
                    <a:pt x="62158" y="228606"/>
                  </a:lnTo>
                  <a:lnTo>
                    <a:pt x="61660" y="228885"/>
                  </a:lnTo>
                  <a:lnTo>
                    <a:pt x="61275" y="228891"/>
                  </a:lnTo>
                  <a:lnTo>
                    <a:pt x="60926" y="228781"/>
                  </a:lnTo>
                  <a:lnTo>
                    <a:pt x="60688" y="228393"/>
                  </a:lnTo>
                  <a:lnTo>
                    <a:pt x="60681" y="227931"/>
                  </a:lnTo>
                  <a:lnTo>
                    <a:pt x="60674" y="227463"/>
                  </a:lnTo>
                  <a:lnTo>
                    <a:pt x="60592" y="227117"/>
                  </a:lnTo>
                  <a:lnTo>
                    <a:pt x="60317" y="226813"/>
                  </a:lnTo>
                  <a:lnTo>
                    <a:pt x="60043" y="226546"/>
                  </a:lnTo>
                  <a:lnTo>
                    <a:pt x="59922" y="226199"/>
                  </a:lnTo>
                  <a:lnTo>
                    <a:pt x="60033" y="225847"/>
                  </a:lnTo>
                  <a:lnTo>
                    <a:pt x="60376" y="225574"/>
                  </a:lnTo>
                  <a:lnTo>
                    <a:pt x="60561" y="225027"/>
                  </a:lnTo>
                  <a:lnTo>
                    <a:pt x="60632" y="224639"/>
                  </a:lnTo>
                  <a:lnTo>
                    <a:pt x="60625" y="224213"/>
                  </a:lnTo>
                  <a:lnTo>
                    <a:pt x="60890" y="223861"/>
                  </a:lnTo>
                  <a:lnTo>
                    <a:pt x="61389" y="223703"/>
                  </a:lnTo>
                  <a:lnTo>
                    <a:pt x="61849" y="223502"/>
                  </a:lnTo>
                  <a:lnTo>
                    <a:pt x="62231" y="223223"/>
                  </a:lnTo>
                  <a:lnTo>
                    <a:pt x="62458" y="222949"/>
                  </a:lnTo>
                  <a:lnTo>
                    <a:pt x="62647" y="222639"/>
                  </a:lnTo>
                  <a:lnTo>
                    <a:pt x="62715" y="222056"/>
                  </a:lnTo>
                  <a:lnTo>
                    <a:pt x="62709" y="221668"/>
                  </a:lnTo>
                  <a:lnTo>
                    <a:pt x="62742" y="221242"/>
                  </a:lnTo>
                  <a:lnTo>
                    <a:pt x="62812" y="220854"/>
                  </a:lnTo>
                  <a:lnTo>
                    <a:pt x="62960" y="220428"/>
                  </a:lnTo>
                  <a:lnTo>
                    <a:pt x="63070" y="220039"/>
                  </a:lnTo>
                  <a:lnTo>
                    <a:pt x="63452" y="219760"/>
                  </a:lnTo>
                  <a:lnTo>
                    <a:pt x="63872" y="219407"/>
                  </a:lnTo>
                  <a:lnTo>
                    <a:pt x="64444" y="219055"/>
                  </a:lnTo>
                  <a:lnTo>
                    <a:pt x="64789" y="218854"/>
                  </a:lnTo>
                  <a:lnTo>
                    <a:pt x="65132" y="218581"/>
                  </a:lnTo>
                  <a:lnTo>
                    <a:pt x="65477" y="218381"/>
                  </a:lnTo>
                  <a:lnTo>
                    <a:pt x="65782" y="218144"/>
                  </a:lnTo>
                  <a:lnTo>
                    <a:pt x="66622" y="217554"/>
                  </a:lnTo>
                  <a:lnTo>
                    <a:pt x="66963" y="217159"/>
                  </a:lnTo>
                  <a:lnTo>
                    <a:pt x="67459" y="216807"/>
                  </a:lnTo>
                  <a:lnTo>
                    <a:pt x="67804" y="216607"/>
                  </a:lnTo>
                  <a:lnTo>
                    <a:pt x="68148" y="216406"/>
                  </a:lnTo>
                  <a:lnTo>
                    <a:pt x="68646" y="216133"/>
                  </a:lnTo>
                  <a:lnTo>
                    <a:pt x="69030" y="216012"/>
                  </a:lnTo>
                  <a:lnTo>
                    <a:pt x="69487" y="215695"/>
                  </a:lnTo>
                  <a:lnTo>
                    <a:pt x="69754" y="215459"/>
                  </a:lnTo>
                  <a:lnTo>
                    <a:pt x="69982" y="215185"/>
                  </a:lnTo>
                  <a:lnTo>
                    <a:pt x="70168" y="214754"/>
                  </a:lnTo>
                  <a:lnTo>
                    <a:pt x="70240" y="214365"/>
                  </a:lnTo>
                  <a:lnTo>
                    <a:pt x="70311" y="213903"/>
                  </a:lnTo>
                  <a:lnTo>
                    <a:pt x="70455" y="213320"/>
                  </a:lnTo>
                  <a:lnTo>
                    <a:pt x="70527" y="212968"/>
                  </a:lnTo>
                  <a:lnTo>
                    <a:pt x="70522" y="212585"/>
                  </a:lnTo>
                  <a:lnTo>
                    <a:pt x="70436" y="212081"/>
                  </a:lnTo>
                  <a:lnTo>
                    <a:pt x="70239" y="211734"/>
                  </a:lnTo>
                  <a:lnTo>
                    <a:pt x="70079" y="211388"/>
                  </a:lnTo>
                  <a:lnTo>
                    <a:pt x="69956" y="210926"/>
                  </a:lnTo>
                  <a:lnTo>
                    <a:pt x="69793" y="210306"/>
                  </a:lnTo>
                  <a:lnTo>
                    <a:pt x="69205" y="209699"/>
                  </a:lnTo>
                  <a:lnTo>
                    <a:pt x="68772" y="209158"/>
                  </a:lnTo>
                  <a:lnTo>
                    <a:pt x="68574" y="208855"/>
                  </a:lnTo>
                  <a:lnTo>
                    <a:pt x="68337" y="208508"/>
                  </a:lnTo>
                  <a:lnTo>
                    <a:pt x="68059" y="207931"/>
                  </a:lnTo>
                  <a:lnTo>
                    <a:pt x="67861" y="207621"/>
                  </a:lnTo>
                  <a:lnTo>
                    <a:pt x="67700" y="207202"/>
                  </a:lnTo>
                  <a:lnTo>
                    <a:pt x="67540" y="206814"/>
                  </a:lnTo>
                  <a:lnTo>
                    <a:pt x="67379" y="206431"/>
                  </a:lnTo>
                  <a:lnTo>
                    <a:pt x="67179" y="205926"/>
                  </a:lnTo>
                  <a:lnTo>
                    <a:pt x="67096" y="205507"/>
                  </a:lnTo>
                  <a:lnTo>
                    <a:pt x="67011" y="205039"/>
                  </a:lnTo>
                  <a:lnTo>
                    <a:pt x="66966" y="204578"/>
                  </a:lnTo>
                  <a:lnTo>
                    <a:pt x="66919" y="204074"/>
                  </a:lnTo>
                  <a:lnTo>
                    <a:pt x="66721" y="203654"/>
                  </a:lnTo>
                  <a:lnTo>
                    <a:pt x="66406" y="203308"/>
                  </a:lnTo>
                  <a:lnTo>
                    <a:pt x="66057" y="203156"/>
                  </a:lnTo>
                  <a:lnTo>
                    <a:pt x="65670" y="203083"/>
                  </a:lnTo>
                  <a:lnTo>
                    <a:pt x="65320" y="202937"/>
                  </a:lnTo>
                  <a:lnTo>
                    <a:pt x="64931" y="202707"/>
                  </a:lnTo>
                  <a:lnTo>
                    <a:pt x="64769" y="202208"/>
                  </a:lnTo>
                  <a:lnTo>
                    <a:pt x="64683" y="201625"/>
                  </a:lnTo>
                  <a:lnTo>
                    <a:pt x="64790" y="201005"/>
                  </a:lnTo>
                  <a:lnTo>
                    <a:pt x="64937" y="200580"/>
                  </a:lnTo>
                  <a:lnTo>
                    <a:pt x="65204" y="200343"/>
                  </a:lnTo>
                  <a:lnTo>
                    <a:pt x="65431" y="200070"/>
                  </a:lnTo>
                  <a:lnTo>
                    <a:pt x="65695" y="199639"/>
                  </a:lnTo>
                  <a:lnTo>
                    <a:pt x="65688" y="199177"/>
                  </a:lnTo>
                  <a:lnTo>
                    <a:pt x="65681" y="198709"/>
                  </a:lnTo>
                  <a:lnTo>
                    <a:pt x="65479" y="198132"/>
                  </a:lnTo>
                  <a:lnTo>
                    <a:pt x="65282" y="197822"/>
                  </a:lnTo>
                  <a:lnTo>
                    <a:pt x="65005" y="197366"/>
                  </a:lnTo>
                  <a:lnTo>
                    <a:pt x="64729" y="196978"/>
                  </a:lnTo>
                  <a:lnTo>
                    <a:pt x="64567" y="196479"/>
                  </a:lnTo>
                  <a:lnTo>
                    <a:pt x="64367" y="196017"/>
                  </a:lnTo>
                  <a:lnTo>
                    <a:pt x="64282" y="195513"/>
                  </a:lnTo>
                  <a:lnTo>
                    <a:pt x="64121" y="195051"/>
                  </a:lnTo>
                  <a:lnTo>
                    <a:pt x="63961" y="194705"/>
                  </a:lnTo>
                  <a:lnTo>
                    <a:pt x="63725" y="194359"/>
                  </a:lnTo>
                  <a:lnTo>
                    <a:pt x="63332" y="193940"/>
                  </a:lnTo>
                  <a:lnTo>
                    <a:pt x="63131" y="193399"/>
                  </a:lnTo>
                  <a:lnTo>
                    <a:pt x="63045" y="192858"/>
                  </a:lnTo>
                  <a:lnTo>
                    <a:pt x="62998" y="192317"/>
                  </a:lnTo>
                  <a:lnTo>
                    <a:pt x="62992" y="191892"/>
                  </a:lnTo>
                  <a:lnTo>
                    <a:pt x="62985" y="191388"/>
                  </a:lnTo>
                  <a:lnTo>
                    <a:pt x="62979" y="190963"/>
                  </a:lnTo>
                  <a:lnTo>
                    <a:pt x="62856" y="190580"/>
                  </a:lnTo>
                  <a:lnTo>
                    <a:pt x="62581" y="190234"/>
                  </a:lnTo>
                  <a:lnTo>
                    <a:pt x="62195" y="190240"/>
                  </a:lnTo>
                  <a:lnTo>
                    <a:pt x="62010" y="190708"/>
                  </a:lnTo>
                  <a:lnTo>
                    <a:pt x="61938" y="191054"/>
                  </a:lnTo>
                  <a:lnTo>
                    <a:pt x="61440" y="191291"/>
                  </a:lnTo>
                  <a:lnTo>
                    <a:pt x="61014" y="191224"/>
                  </a:lnTo>
                  <a:lnTo>
                    <a:pt x="60777" y="190878"/>
                  </a:lnTo>
                  <a:lnTo>
                    <a:pt x="60656" y="190531"/>
                  </a:lnTo>
                  <a:lnTo>
                    <a:pt x="60573" y="190106"/>
                  </a:lnTo>
                  <a:lnTo>
                    <a:pt x="60566" y="189717"/>
                  </a:lnTo>
                  <a:lnTo>
                    <a:pt x="60445" y="189334"/>
                  </a:lnTo>
                  <a:lnTo>
                    <a:pt x="60209" y="189025"/>
                  </a:lnTo>
                  <a:lnTo>
                    <a:pt x="59820" y="188800"/>
                  </a:lnTo>
                  <a:lnTo>
                    <a:pt x="59434" y="188806"/>
                  </a:lnTo>
                  <a:lnTo>
                    <a:pt x="59088" y="188885"/>
                  </a:lnTo>
                  <a:lnTo>
                    <a:pt x="58585" y="188775"/>
                  </a:lnTo>
                  <a:lnTo>
                    <a:pt x="58347" y="188393"/>
                  </a:lnTo>
                  <a:lnTo>
                    <a:pt x="58341" y="188004"/>
                  </a:lnTo>
                  <a:lnTo>
                    <a:pt x="58373" y="187579"/>
                  </a:lnTo>
                  <a:lnTo>
                    <a:pt x="58755" y="187342"/>
                  </a:lnTo>
                  <a:lnTo>
                    <a:pt x="59139" y="187105"/>
                  </a:lnTo>
                  <a:lnTo>
                    <a:pt x="59557" y="186752"/>
                  </a:lnTo>
                  <a:lnTo>
                    <a:pt x="59823" y="186436"/>
                  </a:lnTo>
                  <a:lnTo>
                    <a:pt x="59970" y="186011"/>
                  </a:lnTo>
                  <a:lnTo>
                    <a:pt x="59965" y="185622"/>
                  </a:lnTo>
                  <a:lnTo>
                    <a:pt x="59842" y="185161"/>
                  </a:lnTo>
                  <a:lnTo>
                    <a:pt x="59604" y="184735"/>
                  </a:lnTo>
                  <a:lnTo>
                    <a:pt x="59367" y="184353"/>
                  </a:lnTo>
                  <a:lnTo>
                    <a:pt x="59243" y="183812"/>
                  </a:lnTo>
                  <a:lnTo>
                    <a:pt x="59081" y="183350"/>
                  </a:lnTo>
                  <a:lnTo>
                    <a:pt x="58919" y="182809"/>
                  </a:lnTo>
                  <a:lnTo>
                    <a:pt x="58721" y="182463"/>
                  </a:lnTo>
                  <a:lnTo>
                    <a:pt x="58485" y="182196"/>
                  </a:lnTo>
                  <a:lnTo>
                    <a:pt x="58212" y="181965"/>
                  </a:lnTo>
                  <a:lnTo>
                    <a:pt x="57782" y="181625"/>
                  </a:lnTo>
                  <a:lnTo>
                    <a:pt x="57465" y="181084"/>
                  </a:lnTo>
                  <a:lnTo>
                    <a:pt x="57342" y="180665"/>
                  </a:lnTo>
                  <a:lnTo>
                    <a:pt x="57144" y="180276"/>
                  </a:lnTo>
                  <a:lnTo>
                    <a:pt x="56907" y="179893"/>
                  </a:lnTo>
                  <a:lnTo>
                    <a:pt x="56633" y="179663"/>
                  </a:lnTo>
                  <a:lnTo>
                    <a:pt x="56244" y="179474"/>
                  </a:lnTo>
                  <a:lnTo>
                    <a:pt x="55819" y="179407"/>
                  </a:lnTo>
                  <a:lnTo>
                    <a:pt x="55354" y="179298"/>
                  </a:lnTo>
                  <a:lnTo>
                    <a:pt x="54926" y="179067"/>
                  </a:lnTo>
                  <a:lnTo>
                    <a:pt x="54462" y="178958"/>
                  </a:lnTo>
                  <a:lnTo>
                    <a:pt x="54037" y="178964"/>
                  </a:lnTo>
                  <a:lnTo>
                    <a:pt x="53694" y="179238"/>
                  </a:lnTo>
                  <a:lnTo>
                    <a:pt x="53310" y="179359"/>
                  </a:lnTo>
                  <a:lnTo>
                    <a:pt x="52957" y="178976"/>
                  </a:lnTo>
                  <a:lnTo>
                    <a:pt x="52720" y="178672"/>
                  </a:lnTo>
                  <a:lnTo>
                    <a:pt x="52482" y="178247"/>
                  </a:lnTo>
                  <a:lnTo>
                    <a:pt x="52094" y="178101"/>
                  </a:lnTo>
                  <a:lnTo>
                    <a:pt x="51668" y="177992"/>
                  </a:lnTo>
                  <a:lnTo>
                    <a:pt x="51204" y="177919"/>
                  </a:lnTo>
                  <a:lnTo>
                    <a:pt x="50816" y="177767"/>
                  </a:lnTo>
                  <a:lnTo>
                    <a:pt x="50505" y="177578"/>
                  </a:lnTo>
                  <a:lnTo>
                    <a:pt x="50421" y="177117"/>
                  </a:lnTo>
                  <a:lnTo>
                    <a:pt x="50296" y="176534"/>
                  </a:lnTo>
                  <a:lnTo>
                    <a:pt x="50173" y="176072"/>
                  </a:lnTo>
                  <a:lnTo>
                    <a:pt x="50051" y="175647"/>
                  </a:lnTo>
                  <a:lnTo>
                    <a:pt x="49775" y="175264"/>
                  </a:lnTo>
                  <a:lnTo>
                    <a:pt x="49424" y="175039"/>
                  </a:lnTo>
                  <a:lnTo>
                    <a:pt x="49119" y="175276"/>
                  </a:lnTo>
                  <a:lnTo>
                    <a:pt x="48773" y="175398"/>
                  </a:lnTo>
                  <a:lnTo>
                    <a:pt x="48387" y="175361"/>
                  </a:lnTo>
                  <a:lnTo>
                    <a:pt x="48226" y="174978"/>
                  </a:lnTo>
                  <a:lnTo>
                    <a:pt x="48106" y="174632"/>
                  </a:lnTo>
                  <a:lnTo>
                    <a:pt x="48061" y="174243"/>
                  </a:lnTo>
                  <a:lnTo>
                    <a:pt x="48055" y="173781"/>
                  </a:lnTo>
                  <a:lnTo>
                    <a:pt x="48279" y="173314"/>
                  </a:lnTo>
                  <a:lnTo>
                    <a:pt x="48583" y="173035"/>
                  </a:lnTo>
                  <a:lnTo>
                    <a:pt x="48929" y="172913"/>
                  </a:lnTo>
                  <a:lnTo>
                    <a:pt x="49393" y="172986"/>
                  </a:lnTo>
                  <a:lnTo>
                    <a:pt x="49744" y="173253"/>
                  </a:lnTo>
                  <a:lnTo>
                    <a:pt x="49827" y="173600"/>
                  </a:lnTo>
                  <a:lnTo>
                    <a:pt x="49986" y="173946"/>
                  </a:lnTo>
                  <a:lnTo>
                    <a:pt x="50223" y="174292"/>
                  </a:lnTo>
                  <a:lnTo>
                    <a:pt x="50421" y="174601"/>
                  </a:lnTo>
                  <a:lnTo>
                    <a:pt x="50695" y="174869"/>
                  </a:lnTo>
                  <a:lnTo>
                    <a:pt x="51043" y="174942"/>
                  </a:lnTo>
                  <a:lnTo>
                    <a:pt x="51428" y="174893"/>
                  </a:lnTo>
                  <a:lnTo>
                    <a:pt x="51734" y="174656"/>
                  </a:lnTo>
                  <a:lnTo>
                    <a:pt x="52077" y="174419"/>
                  </a:lnTo>
                  <a:lnTo>
                    <a:pt x="52463" y="174419"/>
                  </a:lnTo>
                  <a:lnTo>
                    <a:pt x="52887" y="174371"/>
                  </a:lnTo>
                  <a:lnTo>
                    <a:pt x="53237" y="174559"/>
                  </a:lnTo>
                  <a:lnTo>
                    <a:pt x="53623" y="174553"/>
                  </a:lnTo>
                  <a:lnTo>
                    <a:pt x="53968" y="174396"/>
                  </a:lnTo>
                  <a:lnTo>
                    <a:pt x="54348" y="174043"/>
                  </a:lnTo>
                  <a:lnTo>
                    <a:pt x="54572" y="173496"/>
                  </a:lnTo>
                  <a:lnTo>
                    <a:pt x="54679" y="172919"/>
                  </a:lnTo>
                  <a:lnTo>
                    <a:pt x="54673" y="172488"/>
                  </a:lnTo>
                  <a:lnTo>
                    <a:pt x="54589" y="172141"/>
                  </a:lnTo>
                  <a:lnTo>
                    <a:pt x="54392" y="171795"/>
                  </a:lnTo>
                  <a:lnTo>
                    <a:pt x="54154" y="171448"/>
                  </a:lnTo>
                  <a:lnTo>
                    <a:pt x="53881" y="171224"/>
                  </a:lnTo>
                  <a:lnTo>
                    <a:pt x="53568" y="170920"/>
                  </a:lnTo>
                  <a:lnTo>
                    <a:pt x="53446" y="170495"/>
                  </a:lnTo>
                  <a:lnTo>
                    <a:pt x="53749" y="170100"/>
                  </a:lnTo>
                  <a:lnTo>
                    <a:pt x="54173" y="170094"/>
                  </a:lnTo>
                  <a:lnTo>
                    <a:pt x="54636" y="170088"/>
                  </a:lnTo>
                  <a:lnTo>
                    <a:pt x="55018" y="169815"/>
                  </a:lnTo>
                  <a:lnTo>
                    <a:pt x="55245" y="169541"/>
                  </a:lnTo>
                  <a:lnTo>
                    <a:pt x="55509" y="169152"/>
                  </a:lnTo>
                  <a:lnTo>
                    <a:pt x="55620" y="168800"/>
                  </a:lnTo>
                  <a:lnTo>
                    <a:pt x="55885" y="168448"/>
                  </a:lnTo>
                  <a:lnTo>
                    <a:pt x="56223" y="167821"/>
                  </a:lnTo>
                  <a:lnTo>
                    <a:pt x="56525" y="167433"/>
                  </a:lnTo>
                  <a:lnTo>
                    <a:pt x="56941" y="167001"/>
                  </a:lnTo>
                  <a:lnTo>
                    <a:pt x="57322" y="166631"/>
                  </a:lnTo>
                  <a:lnTo>
                    <a:pt x="57546" y="166230"/>
                  </a:lnTo>
                  <a:lnTo>
                    <a:pt x="57735" y="165780"/>
                  </a:lnTo>
                  <a:lnTo>
                    <a:pt x="57724" y="165288"/>
                  </a:lnTo>
                  <a:lnTo>
                    <a:pt x="57713" y="164687"/>
                  </a:lnTo>
                  <a:lnTo>
                    <a:pt x="57769" y="164116"/>
                  </a:lnTo>
                  <a:lnTo>
                    <a:pt x="57836" y="163648"/>
                  </a:lnTo>
                  <a:lnTo>
                    <a:pt x="57959" y="163168"/>
                  </a:lnTo>
                  <a:lnTo>
                    <a:pt x="58094" y="162846"/>
                  </a:lnTo>
                  <a:lnTo>
                    <a:pt x="58108" y="162342"/>
                  </a:lnTo>
                  <a:lnTo>
                    <a:pt x="58025" y="161989"/>
                  </a:lnTo>
                  <a:lnTo>
                    <a:pt x="58057" y="161564"/>
                  </a:lnTo>
                  <a:lnTo>
                    <a:pt x="58242" y="161024"/>
                  </a:lnTo>
                  <a:lnTo>
                    <a:pt x="58235" y="160519"/>
                  </a:lnTo>
                  <a:lnTo>
                    <a:pt x="58147" y="159821"/>
                  </a:lnTo>
                  <a:lnTo>
                    <a:pt x="58065" y="159474"/>
                  </a:lnTo>
                  <a:lnTo>
                    <a:pt x="57982" y="159085"/>
                  </a:lnTo>
                  <a:lnTo>
                    <a:pt x="57666" y="158630"/>
                  </a:lnTo>
                  <a:lnTo>
                    <a:pt x="57852" y="158199"/>
                  </a:lnTo>
                  <a:lnTo>
                    <a:pt x="57922" y="157737"/>
                  </a:lnTo>
                  <a:lnTo>
                    <a:pt x="57913" y="157153"/>
                  </a:lnTo>
                  <a:lnTo>
                    <a:pt x="57830" y="156728"/>
                  </a:lnTo>
                  <a:lnTo>
                    <a:pt x="57632" y="156382"/>
                  </a:lnTo>
                  <a:lnTo>
                    <a:pt x="57472" y="155999"/>
                  </a:lnTo>
                  <a:lnTo>
                    <a:pt x="57890" y="155525"/>
                  </a:lnTo>
                  <a:lnTo>
                    <a:pt x="58155" y="155252"/>
                  </a:lnTo>
                  <a:lnTo>
                    <a:pt x="58419" y="154863"/>
                  </a:lnTo>
                  <a:lnTo>
                    <a:pt x="58643" y="154358"/>
                  </a:lnTo>
                  <a:lnTo>
                    <a:pt x="58790" y="153891"/>
                  </a:lnTo>
                  <a:lnTo>
                    <a:pt x="59121" y="152803"/>
                  </a:lnTo>
                  <a:lnTo>
                    <a:pt x="59342" y="152062"/>
                  </a:lnTo>
                  <a:lnTo>
                    <a:pt x="59375" y="151673"/>
                  </a:lnTo>
                  <a:lnTo>
                    <a:pt x="59446" y="151285"/>
                  </a:lnTo>
                  <a:lnTo>
                    <a:pt x="59475" y="150708"/>
                  </a:lnTo>
                  <a:lnTo>
                    <a:pt x="59507" y="150239"/>
                  </a:lnTo>
                  <a:lnTo>
                    <a:pt x="59540" y="149851"/>
                  </a:lnTo>
                  <a:lnTo>
                    <a:pt x="59191" y="149778"/>
                  </a:lnTo>
                  <a:lnTo>
                    <a:pt x="58993" y="149431"/>
                  </a:lnTo>
                  <a:lnTo>
                    <a:pt x="59299" y="149237"/>
                  </a:lnTo>
                  <a:lnTo>
                    <a:pt x="59685" y="149195"/>
                  </a:lnTo>
                  <a:lnTo>
                    <a:pt x="60030" y="149110"/>
                  </a:lnTo>
                  <a:lnTo>
                    <a:pt x="60332" y="148642"/>
                  </a:lnTo>
                  <a:lnTo>
                    <a:pt x="60556" y="148174"/>
                  </a:lnTo>
                  <a:lnTo>
                    <a:pt x="60589" y="147785"/>
                  </a:lnTo>
                  <a:lnTo>
                    <a:pt x="60582" y="147323"/>
                  </a:lnTo>
                  <a:lnTo>
                    <a:pt x="60538" y="146935"/>
                  </a:lnTo>
                  <a:lnTo>
                    <a:pt x="60338" y="146473"/>
                  </a:lnTo>
                  <a:lnTo>
                    <a:pt x="60061" y="146054"/>
                  </a:lnTo>
                  <a:lnTo>
                    <a:pt x="59825" y="145707"/>
                  </a:lnTo>
                  <a:lnTo>
                    <a:pt x="59549" y="145398"/>
                  </a:lnTo>
                  <a:lnTo>
                    <a:pt x="59275" y="145094"/>
                  </a:lnTo>
                  <a:lnTo>
                    <a:pt x="58921" y="144632"/>
                  </a:lnTo>
                  <a:lnTo>
                    <a:pt x="58838" y="144286"/>
                  </a:lnTo>
                  <a:lnTo>
                    <a:pt x="58677" y="143860"/>
                  </a:lnTo>
                  <a:lnTo>
                    <a:pt x="58475" y="143204"/>
                  </a:lnTo>
                  <a:lnTo>
                    <a:pt x="58232" y="142476"/>
                  </a:lnTo>
                  <a:lnTo>
                    <a:pt x="58028" y="141783"/>
                  </a:lnTo>
                  <a:lnTo>
                    <a:pt x="57829" y="141357"/>
                  </a:lnTo>
                  <a:lnTo>
                    <a:pt x="57707" y="140932"/>
                  </a:lnTo>
                  <a:lnTo>
                    <a:pt x="57427" y="140276"/>
                  </a:lnTo>
                  <a:lnTo>
                    <a:pt x="57225" y="139699"/>
                  </a:lnTo>
                  <a:lnTo>
                    <a:pt x="57028" y="139395"/>
                  </a:lnTo>
                  <a:lnTo>
                    <a:pt x="56831" y="139085"/>
                  </a:lnTo>
                  <a:lnTo>
                    <a:pt x="56554" y="138666"/>
                  </a:lnTo>
                  <a:lnTo>
                    <a:pt x="56356" y="138356"/>
                  </a:lnTo>
                  <a:lnTo>
                    <a:pt x="56043" y="138053"/>
                  </a:lnTo>
                  <a:lnTo>
                    <a:pt x="55769" y="137858"/>
                  </a:lnTo>
                  <a:lnTo>
                    <a:pt x="55390" y="137706"/>
                  </a:lnTo>
                  <a:lnTo>
                    <a:pt x="54968" y="137348"/>
                  </a:lnTo>
                  <a:lnTo>
                    <a:pt x="54863" y="136801"/>
                  </a:lnTo>
                  <a:lnTo>
                    <a:pt x="54568" y="136382"/>
                  </a:lnTo>
                  <a:lnTo>
                    <a:pt x="54210" y="136126"/>
                  </a:lnTo>
                  <a:lnTo>
                    <a:pt x="53936" y="135811"/>
                  </a:lnTo>
                  <a:lnTo>
                    <a:pt x="53514" y="135665"/>
                  </a:lnTo>
                  <a:lnTo>
                    <a:pt x="53114" y="135452"/>
                  </a:lnTo>
                  <a:lnTo>
                    <a:pt x="52756" y="135307"/>
                  </a:lnTo>
                  <a:lnTo>
                    <a:pt x="52440" y="135051"/>
                  </a:lnTo>
                  <a:lnTo>
                    <a:pt x="52334" y="134589"/>
                  </a:lnTo>
                  <a:lnTo>
                    <a:pt x="52250" y="134043"/>
                  </a:lnTo>
                  <a:lnTo>
                    <a:pt x="52397" y="133581"/>
                  </a:lnTo>
                  <a:lnTo>
                    <a:pt x="52587" y="133223"/>
                  </a:lnTo>
                  <a:lnTo>
                    <a:pt x="52880" y="133059"/>
                  </a:lnTo>
                  <a:lnTo>
                    <a:pt x="53262" y="132821"/>
                  </a:lnTo>
                  <a:lnTo>
                    <a:pt x="53606" y="132548"/>
                  </a:lnTo>
                  <a:lnTo>
                    <a:pt x="53910" y="132275"/>
                  </a:lnTo>
                  <a:lnTo>
                    <a:pt x="54173" y="131843"/>
                  </a:lnTo>
                  <a:lnTo>
                    <a:pt x="54438" y="131455"/>
                  </a:lnTo>
                  <a:lnTo>
                    <a:pt x="54622" y="130871"/>
                  </a:lnTo>
                  <a:lnTo>
                    <a:pt x="54807" y="130361"/>
                  </a:lnTo>
                  <a:lnTo>
                    <a:pt x="54968" y="129827"/>
                  </a:lnTo>
                  <a:lnTo>
                    <a:pt x="55115" y="129510"/>
                  </a:lnTo>
                  <a:lnTo>
                    <a:pt x="55178" y="129237"/>
                  </a:lnTo>
                  <a:lnTo>
                    <a:pt x="55095" y="128878"/>
                  </a:lnTo>
                  <a:lnTo>
                    <a:pt x="54989" y="128502"/>
                  </a:lnTo>
                  <a:lnTo>
                    <a:pt x="55005" y="128156"/>
                  </a:lnTo>
                  <a:lnTo>
                    <a:pt x="55193" y="127803"/>
                  </a:lnTo>
                  <a:lnTo>
                    <a:pt x="55420" y="127530"/>
                  </a:lnTo>
                  <a:lnTo>
                    <a:pt x="55570" y="127177"/>
                  </a:lnTo>
                  <a:lnTo>
                    <a:pt x="55718" y="126825"/>
                  </a:lnTo>
                  <a:lnTo>
                    <a:pt x="55791" y="126479"/>
                  </a:lnTo>
                  <a:lnTo>
                    <a:pt x="55785" y="126054"/>
                  </a:lnTo>
                  <a:lnTo>
                    <a:pt x="55778" y="125665"/>
                  </a:lnTo>
                  <a:lnTo>
                    <a:pt x="55965" y="125276"/>
                  </a:lnTo>
                  <a:lnTo>
                    <a:pt x="56087" y="124893"/>
                  </a:lnTo>
                  <a:lnTo>
                    <a:pt x="56182" y="124541"/>
                  </a:lnTo>
                  <a:lnTo>
                    <a:pt x="56195" y="124188"/>
                  </a:lnTo>
                  <a:lnTo>
                    <a:pt x="56182" y="123878"/>
                  </a:lnTo>
                  <a:lnTo>
                    <a:pt x="56053" y="123557"/>
                  </a:lnTo>
                  <a:lnTo>
                    <a:pt x="55857" y="123308"/>
                  </a:lnTo>
                  <a:lnTo>
                    <a:pt x="55479" y="122821"/>
                  </a:lnTo>
                  <a:lnTo>
                    <a:pt x="55302" y="122579"/>
                  </a:lnTo>
                  <a:lnTo>
                    <a:pt x="55031" y="122105"/>
                  </a:lnTo>
                  <a:lnTo>
                    <a:pt x="54897" y="121509"/>
                  </a:lnTo>
                  <a:lnTo>
                    <a:pt x="54774" y="120938"/>
                  </a:lnTo>
                  <a:lnTo>
                    <a:pt x="54707" y="120209"/>
                  </a:lnTo>
                  <a:lnTo>
                    <a:pt x="54774" y="119693"/>
                  </a:lnTo>
                  <a:lnTo>
                    <a:pt x="54815" y="119219"/>
                  </a:lnTo>
                  <a:lnTo>
                    <a:pt x="55020" y="118903"/>
                  </a:lnTo>
                  <a:lnTo>
                    <a:pt x="55205" y="118435"/>
                  </a:lnTo>
                  <a:lnTo>
                    <a:pt x="55394" y="118119"/>
                  </a:lnTo>
                  <a:lnTo>
                    <a:pt x="55776" y="117883"/>
                  </a:lnTo>
                  <a:lnTo>
                    <a:pt x="56237" y="117682"/>
                  </a:lnTo>
                  <a:lnTo>
                    <a:pt x="56541" y="117409"/>
                  </a:lnTo>
                  <a:lnTo>
                    <a:pt x="56710" y="116855"/>
                  </a:lnTo>
                  <a:lnTo>
                    <a:pt x="56764" y="116351"/>
                  </a:lnTo>
                  <a:lnTo>
                    <a:pt x="56792" y="115744"/>
                  </a:lnTo>
                  <a:lnTo>
                    <a:pt x="56845" y="115239"/>
                  </a:lnTo>
                  <a:lnTo>
                    <a:pt x="57008" y="114820"/>
                  </a:lnTo>
                  <a:lnTo>
                    <a:pt x="57279" y="114377"/>
                  </a:lnTo>
                  <a:lnTo>
                    <a:pt x="57414" y="113994"/>
                  </a:lnTo>
                  <a:lnTo>
                    <a:pt x="57468" y="113605"/>
                  </a:lnTo>
                  <a:lnTo>
                    <a:pt x="57495" y="113186"/>
                  </a:lnTo>
                  <a:lnTo>
                    <a:pt x="57401" y="112779"/>
                  </a:lnTo>
                  <a:lnTo>
                    <a:pt x="57130" y="112329"/>
                  </a:lnTo>
                  <a:lnTo>
                    <a:pt x="56859" y="111910"/>
                  </a:lnTo>
                  <a:lnTo>
                    <a:pt x="56764" y="111424"/>
                  </a:lnTo>
                  <a:lnTo>
                    <a:pt x="56723" y="110962"/>
                  </a:lnTo>
                  <a:lnTo>
                    <a:pt x="56697" y="110367"/>
                  </a:lnTo>
                  <a:lnTo>
                    <a:pt x="56805" y="109911"/>
                  </a:lnTo>
                  <a:lnTo>
                    <a:pt x="56846" y="109352"/>
                  </a:lnTo>
                  <a:lnTo>
                    <a:pt x="56873" y="108921"/>
                  </a:lnTo>
                  <a:lnTo>
                    <a:pt x="56778" y="108447"/>
                  </a:lnTo>
                  <a:lnTo>
                    <a:pt x="56751" y="107949"/>
                  </a:lnTo>
                  <a:lnTo>
                    <a:pt x="56738" y="107323"/>
                  </a:lnTo>
                  <a:lnTo>
                    <a:pt x="56882" y="106759"/>
                  </a:lnTo>
                  <a:lnTo>
                    <a:pt x="56870" y="105981"/>
                  </a:lnTo>
                  <a:lnTo>
                    <a:pt x="56864" y="105519"/>
                  </a:lnTo>
                  <a:lnTo>
                    <a:pt x="56818" y="105051"/>
                  </a:lnTo>
                  <a:lnTo>
                    <a:pt x="56771" y="104510"/>
                  </a:lnTo>
                  <a:lnTo>
                    <a:pt x="56764" y="104085"/>
                  </a:lnTo>
                  <a:lnTo>
                    <a:pt x="56758" y="103660"/>
                  </a:lnTo>
                  <a:lnTo>
                    <a:pt x="56518" y="103162"/>
                  </a:lnTo>
                  <a:lnTo>
                    <a:pt x="56169" y="102974"/>
                  </a:lnTo>
                  <a:lnTo>
                    <a:pt x="55820" y="102858"/>
                  </a:lnTo>
                  <a:lnTo>
                    <a:pt x="55433" y="102827"/>
                  </a:lnTo>
                  <a:lnTo>
                    <a:pt x="55045" y="102675"/>
                  </a:lnTo>
                  <a:lnTo>
                    <a:pt x="54654" y="102336"/>
                  </a:lnTo>
                  <a:lnTo>
                    <a:pt x="54570" y="101868"/>
                  </a:lnTo>
                  <a:lnTo>
                    <a:pt x="54564" y="101485"/>
                  </a:lnTo>
                  <a:lnTo>
                    <a:pt x="54593" y="100902"/>
                  </a:lnTo>
                  <a:lnTo>
                    <a:pt x="54586" y="100398"/>
                  </a:lnTo>
                  <a:lnTo>
                    <a:pt x="54542" y="100015"/>
                  </a:lnTo>
                  <a:lnTo>
                    <a:pt x="54190" y="99748"/>
                  </a:lnTo>
                  <a:lnTo>
                    <a:pt x="53801" y="99559"/>
                  </a:lnTo>
                  <a:lnTo>
                    <a:pt x="53336" y="99407"/>
                  </a:lnTo>
                  <a:lnTo>
                    <a:pt x="53062" y="99140"/>
                  </a:lnTo>
                  <a:lnTo>
                    <a:pt x="52750" y="98952"/>
                  </a:lnTo>
                  <a:lnTo>
                    <a:pt x="52402" y="98842"/>
                  </a:lnTo>
                  <a:lnTo>
                    <a:pt x="52053" y="98770"/>
                  </a:lnTo>
                  <a:lnTo>
                    <a:pt x="51629" y="98775"/>
                  </a:lnTo>
                  <a:lnTo>
                    <a:pt x="51204" y="98781"/>
                  </a:lnTo>
                  <a:lnTo>
                    <a:pt x="50741" y="98787"/>
                  </a:lnTo>
                  <a:lnTo>
                    <a:pt x="50391" y="98556"/>
                  </a:lnTo>
                  <a:lnTo>
                    <a:pt x="50269" y="98132"/>
                  </a:lnTo>
                  <a:lnTo>
                    <a:pt x="50416" y="97669"/>
                  </a:lnTo>
                  <a:lnTo>
                    <a:pt x="50601" y="97202"/>
                  </a:lnTo>
                  <a:lnTo>
                    <a:pt x="50674" y="96849"/>
                  </a:lnTo>
                  <a:lnTo>
                    <a:pt x="50475" y="96503"/>
                  </a:lnTo>
                  <a:lnTo>
                    <a:pt x="50126" y="96357"/>
                  </a:lnTo>
                  <a:lnTo>
                    <a:pt x="49739" y="96321"/>
                  </a:lnTo>
                  <a:lnTo>
                    <a:pt x="49276" y="96327"/>
                  </a:lnTo>
                  <a:lnTo>
                    <a:pt x="48889" y="96254"/>
                  </a:lnTo>
                  <a:lnTo>
                    <a:pt x="48690" y="95835"/>
                  </a:lnTo>
                  <a:lnTo>
                    <a:pt x="48645" y="95409"/>
                  </a:lnTo>
                  <a:lnTo>
                    <a:pt x="48677" y="94978"/>
                  </a:lnTo>
                  <a:lnTo>
                    <a:pt x="48439" y="94559"/>
                  </a:lnTo>
                  <a:lnTo>
                    <a:pt x="48471" y="94134"/>
                  </a:lnTo>
                  <a:lnTo>
                    <a:pt x="48465" y="93745"/>
                  </a:lnTo>
                  <a:lnTo>
                    <a:pt x="48230" y="93435"/>
                  </a:lnTo>
                  <a:lnTo>
                    <a:pt x="47918" y="93247"/>
                  </a:lnTo>
                  <a:lnTo>
                    <a:pt x="47795" y="92822"/>
                  </a:lnTo>
                  <a:lnTo>
                    <a:pt x="47826" y="92323"/>
                  </a:lnTo>
                  <a:lnTo>
                    <a:pt x="47742" y="91856"/>
                  </a:lnTo>
                  <a:lnTo>
                    <a:pt x="47390" y="91552"/>
                  </a:lnTo>
                  <a:lnTo>
                    <a:pt x="47001" y="91285"/>
                  </a:lnTo>
                  <a:lnTo>
                    <a:pt x="46879" y="90901"/>
                  </a:lnTo>
                  <a:lnTo>
                    <a:pt x="46757" y="90440"/>
                  </a:lnTo>
                  <a:lnTo>
                    <a:pt x="46368" y="90288"/>
                  </a:lnTo>
                  <a:lnTo>
                    <a:pt x="46130" y="89863"/>
                  </a:lnTo>
                  <a:lnTo>
                    <a:pt x="45894" y="89596"/>
                  </a:lnTo>
                  <a:lnTo>
                    <a:pt x="45468" y="89450"/>
                  </a:lnTo>
                  <a:lnTo>
                    <a:pt x="45347" y="89103"/>
                  </a:lnTo>
                  <a:lnTo>
                    <a:pt x="44998" y="89030"/>
                  </a:lnTo>
                  <a:lnTo>
                    <a:pt x="44992" y="88642"/>
                  </a:lnTo>
                  <a:lnTo>
                    <a:pt x="44910" y="88295"/>
                  </a:lnTo>
                  <a:lnTo>
                    <a:pt x="44559" y="88064"/>
                  </a:lnTo>
                  <a:lnTo>
                    <a:pt x="44135" y="88071"/>
                  </a:lnTo>
                  <a:lnTo>
                    <a:pt x="43634" y="88155"/>
                  </a:lnTo>
                  <a:lnTo>
                    <a:pt x="43173" y="88241"/>
                  </a:lnTo>
                  <a:lnTo>
                    <a:pt x="42671" y="88283"/>
                  </a:lnTo>
                  <a:lnTo>
                    <a:pt x="42206" y="88101"/>
                  </a:lnTo>
                  <a:lnTo>
                    <a:pt x="42008" y="87791"/>
                  </a:lnTo>
                  <a:lnTo>
                    <a:pt x="41925" y="87366"/>
                  </a:lnTo>
                  <a:lnTo>
                    <a:pt x="42073" y="86977"/>
                  </a:lnTo>
                  <a:lnTo>
                    <a:pt x="42647" y="86661"/>
                  </a:lnTo>
                  <a:lnTo>
                    <a:pt x="42992" y="86497"/>
                  </a:lnTo>
                  <a:lnTo>
                    <a:pt x="43375" y="86339"/>
                  </a:lnTo>
                  <a:lnTo>
                    <a:pt x="43718" y="85987"/>
                  </a:lnTo>
                  <a:lnTo>
                    <a:pt x="44099" y="85750"/>
                  </a:lnTo>
                  <a:lnTo>
                    <a:pt x="44446" y="85665"/>
                  </a:lnTo>
                  <a:lnTo>
                    <a:pt x="44791" y="85549"/>
                  </a:lnTo>
                  <a:lnTo>
                    <a:pt x="44782" y="84966"/>
                  </a:lnTo>
                  <a:lnTo>
                    <a:pt x="44776" y="84577"/>
                  </a:lnTo>
                  <a:lnTo>
                    <a:pt x="44847" y="84152"/>
                  </a:lnTo>
                  <a:lnTo>
                    <a:pt x="45035" y="83763"/>
                  </a:lnTo>
                  <a:lnTo>
                    <a:pt x="45220" y="83259"/>
                  </a:lnTo>
                  <a:lnTo>
                    <a:pt x="45487" y="83022"/>
                  </a:lnTo>
                  <a:lnTo>
                    <a:pt x="45753" y="82785"/>
                  </a:lnTo>
                  <a:lnTo>
                    <a:pt x="46098" y="82627"/>
                  </a:lnTo>
                  <a:lnTo>
                    <a:pt x="46596" y="82384"/>
                  </a:lnTo>
                  <a:lnTo>
                    <a:pt x="47018" y="82189"/>
                  </a:lnTo>
                  <a:lnTo>
                    <a:pt x="47438" y="81946"/>
                  </a:lnTo>
                  <a:lnTo>
                    <a:pt x="47705" y="81716"/>
                  </a:lnTo>
                  <a:lnTo>
                    <a:pt x="48123" y="81321"/>
                  </a:lnTo>
                  <a:lnTo>
                    <a:pt x="48388" y="80968"/>
                  </a:lnTo>
                  <a:lnTo>
                    <a:pt x="48537" y="80580"/>
                  </a:lnTo>
                  <a:lnTo>
                    <a:pt x="48647" y="80191"/>
                  </a:lnTo>
                  <a:lnTo>
                    <a:pt x="48793" y="79644"/>
                  </a:lnTo>
                  <a:lnTo>
                    <a:pt x="48903" y="79255"/>
                  </a:lnTo>
                  <a:lnTo>
                    <a:pt x="48895" y="78757"/>
                  </a:lnTo>
                  <a:lnTo>
                    <a:pt x="48860" y="78454"/>
                  </a:lnTo>
                  <a:lnTo>
                    <a:pt x="48685" y="78150"/>
                  </a:lnTo>
                  <a:lnTo>
                    <a:pt x="48458" y="77906"/>
                  </a:lnTo>
                  <a:lnTo>
                    <a:pt x="48376" y="77561"/>
                  </a:lnTo>
                  <a:lnTo>
                    <a:pt x="48510" y="77305"/>
                  </a:lnTo>
                  <a:lnTo>
                    <a:pt x="48637" y="76922"/>
                  </a:lnTo>
                  <a:lnTo>
                    <a:pt x="48637" y="76601"/>
                  </a:lnTo>
                  <a:lnTo>
                    <a:pt x="48573" y="76284"/>
                  </a:lnTo>
                  <a:lnTo>
                    <a:pt x="48446" y="75902"/>
                  </a:lnTo>
                  <a:lnTo>
                    <a:pt x="48350" y="75646"/>
                  </a:lnTo>
                  <a:lnTo>
                    <a:pt x="47983" y="75149"/>
                  </a:lnTo>
                  <a:lnTo>
                    <a:pt x="47552" y="75057"/>
                  </a:lnTo>
                  <a:lnTo>
                    <a:pt x="47154" y="74972"/>
                  </a:lnTo>
                  <a:lnTo>
                    <a:pt x="46770" y="74814"/>
                  </a:lnTo>
                  <a:lnTo>
                    <a:pt x="46356" y="74608"/>
                  </a:lnTo>
                  <a:lnTo>
                    <a:pt x="45701" y="74401"/>
                  </a:lnTo>
                  <a:lnTo>
                    <a:pt x="45367" y="74243"/>
                  </a:lnTo>
                  <a:lnTo>
                    <a:pt x="45096" y="74031"/>
                  </a:lnTo>
                  <a:lnTo>
                    <a:pt x="44856" y="73794"/>
                  </a:lnTo>
                  <a:lnTo>
                    <a:pt x="44617" y="73459"/>
                  </a:lnTo>
                  <a:lnTo>
                    <a:pt x="44297" y="72979"/>
                  </a:lnTo>
                  <a:lnTo>
                    <a:pt x="44058" y="72518"/>
                  </a:lnTo>
                  <a:lnTo>
                    <a:pt x="44048" y="72159"/>
                  </a:lnTo>
                  <a:lnTo>
                    <a:pt x="43927" y="71777"/>
                  </a:lnTo>
                  <a:lnTo>
                    <a:pt x="43424" y="71667"/>
                  </a:lnTo>
                  <a:lnTo>
                    <a:pt x="42999" y="71631"/>
                  </a:lnTo>
                  <a:lnTo>
                    <a:pt x="42498" y="71637"/>
                  </a:lnTo>
                  <a:lnTo>
                    <a:pt x="42110" y="71528"/>
                  </a:lnTo>
                  <a:lnTo>
                    <a:pt x="41758" y="71260"/>
                  </a:lnTo>
                  <a:lnTo>
                    <a:pt x="41598" y="70914"/>
                  </a:lnTo>
                  <a:lnTo>
                    <a:pt x="41591" y="70452"/>
                  </a:lnTo>
                  <a:lnTo>
                    <a:pt x="41509" y="70106"/>
                  </a:lnTo>
                  <a:lnTo>
                    <a:pt x="41426" y="69717"/>
                  </a:lnTo>
                  <a:lnTo>
                    <a:pt x="41498" y="69328"/>
                  </a:lnTo>
                  <a:lnTo>
                    <a:pt x="41958" y="69170"/>
                  </a:lnTo>
                  <a:lnTo>
                    <a:pt x="42382" y="69121"/>
                  </a:lnTo>
                  <a:lnTo>
                    <a:pt x="42766" y="69043"/>
                  </a:lnTo>
                  <a:lnTo>
                    <a:pt x="43072" y="68842"/>
                  </a:lnTo>
                  <a:lnTo>
                    <a:pt x="43337" y="68490"/>
                  </a:lnTo>
                  <a:lnTo>
                    <a:pt x="43254" y="68144"/>
                  </a:lnTo>
                  <a:lnTo>
                    <a:pt x="43095" y="67797"/>
                  </a:lnTo>
                  <a:lnTo>
                    <a:pt x="43244" y="67408"/>
                  </a:lnTo>
                  <a:lnTo>
                    <a:pt x="43353" y="66983"/>
                  </a:lnTo>
                  <a:lnTo>
                    <a:pt x="43347" y="66594"/>
                  </a:lnTo>
                  <a:lnTo>
                    <a:pt x="43341" y="66205"/>
                  </a:lnTo>
                  <a:lnTo>
                    <a:pt x="43567" y="65853"/>
                  </a:lnTo>
                  <a:lnTo>
                    <a:pt x="43834" y="65580"/>
                  </a:lnTo>
                  <a:lnTo>
                    <a:pt x="44139" y="65385"/>
                  </a:lnTo>
                  <a:lnTo>
                    <a:pt x="44403" y="64990"/>
                  </a:lnTo>
                  <a:lnTo>
                    <a:pt x="44592" y="64717"/>
                  </a:lnTo>
                  <a:lnTo>
                    <a:pt x="44780" y="64407"/>
                  </a:lnTo>
                  <a:lnTo>
                    <a:pt x="44969" y="64097"/>
                  </a:lnTo>
                  <a:lnTo>
                    <a:pt x="45155" y="63629"/>
                  </a:lnTo>
                  <a:lnTo>
                    <a:pt x="45457" y="63235"/>
                  </a:lnTo>
                  <a:lnTo>
                    <a:pt x="45642" y="62651"/>
                  </a:lnTo>
                  <a:lnTo>
                    <a:pt x="45789" y="62226"/>
                  </a:lnTo>
                  <a:lnTo>
                    <a:pt x="45859" y="61722"/>
                  </a:lnTo>
                  <a:lnTo>
                    <a:pt x="45852" y="61297"/>
                  </a:lnTo>
                  <a:lnTo>
                    <a:pt x="45808" y="60908"/>
                  </a:lnTo>
                  <a:lnTo>
                    <a:pt x="45494" y="60568"/>
                  </a:lnTo>
                  <a:lnTo>
                    <a:pt x="45144" y="60373"/>
                  </a:lnTo>
                  <a:lnTo>
                    <a:pt x="44677" y="60148"/>
                  </a:lnTo>
                  <a:lnTo>
                    <a:pt x="44287" y="59881"/>
                  </a:lnTo>
                  <a:lnTo>
                    <a:pt x="43898" y="59620"/>
                  </a:lnTo>
                  <a:lnTo>
                    <a:pt x="43623" y="59389"/>
                  </a:lnTo>
                  <a:lnTo>
                    <a:pt x="43155" y="58970"/>
                  </a:lnTo>
                  <a:lnTo>
                    <a:pt x="42568" y="58435"/>
                  </a:lnTo>
                  <a:lnTo>
                    <a:pt x="42177" y="58095"/>
                  </a:lnTo>
                  <a:lnTo>
                    <a:pt x="41902" y="57785"/>
                  </a:lnTo>
                  <a:lnTo>
                    <a:pt x="41628" y="57560"/>
                  </a:lnTo>
                  <a:lnTo>
                    <a:pt x="41354" y="57250"/>
                  </a:lnTo>
                  <a:lnTo>
                    <a:pt x="41117" y="56983"/>
                  </a:lnTo>
                  <a:lnTo>
                    <a:pt x="40881" y="56679"/>
                  </a:lnTo>
                  <a:lnTo>
                    <a:pt x="40449" y="56181"/>
                  </a:lnTo>
                  <a:lnTo>
                    <a:pt x="40212" y="55798"/>
                  </a:lnTo>
                  <a:lnTo>
                    <a:pt x="39977" y="55525"/>
                  </a:lnTo>
                  <a:lnTo>
                    <a:pt x="39544" y="54954"/>
                  </a:lnTo>
                  <a:lnTo>
                    <a:pt x="39268" y="54571"/>
                  </a:lnTo>
                  <a:lnTo>
                    <a:pt x="39031" y="54225"/>
                  </a:lnTo>
                  <a:lnTo>
                    <a:pt x="38680" y="53994"/>
                  </a:lnTo>
                  <a:lnTo>
                    <a:pt x="38253" y="53848"/>
                  </a:lnTo>
                  <a:lnTo>
                    <a:pt x="37866" y="53775"/>
                  </a:lnTo>
                  <a:lnTo>
                    <a:pt x="37401" y="53666"/>
                  </a:lnTo>
                  <a:lnTo>
                    <a:pt x="36860" y="53593"/>
                  </a:lnTo>
                  <a:lnTo>
                    <a:pt x="36394" y="53405"/>
                  </a:lnTo>
                  <a:lnTo>
                    <a:pt x="36082" y="53180"/>
                  </a:lnTo>
                  <a:lnTo>
                    <a:pt x="35806" y="52797"/>
                  </a:lnTo>
                  <a:lnTo>
                    <a:pt x="35569" y="52372"/>
                  </a:lnTo>
                  <a:lnTo>
                    <a:pt x="35292" y="51989"/>
                  </a:lnTo>
                  <a:lnTo>
                    <a:pt x="34980" y="51722"/>
                  </a:lnTo>
                  <a:lnTo>
                    <a:pt x="34551" y="51418"/>
                  </a:lnTo>
                  <a:lnTo>
                    <a:pt x="34235" y="50956"/>
                  </a:lnTo>
                  <a:lnTo>
                    <a:pt x="34075" y="50610"/>
                  </a:lnTo>
                  <a:lnTo>
                    <a:pt x="33913" y="50033"/>
                  </a:lnTo>
                  <a:lnTo>
                    <a:pt x="33788" y="49456"/>
                  </a:lnTo>
                  <a:lnTo>
                    <a:pt x="33703" y="48994"/>
                  </a:lnTo>
                  <a:lnTo>
                    <a:pt x="33696" y="48447"/>
                  </a:lnTo>
                  <a:lnTo>
                    <a:pt x="33534" y="47949"/>
                  </a:lnTo>
                  <a:lnTo>
                    <a:pt x="33108" y="47912"/>
                  </a:lnTo>
                  <a:lnTo>
                    <a:pt x="32948" y="47530"/>
                  </a:lnTo>
                  <a:lnTo>
                    <a:pt x="32940" y="47025"/>
                  </a:lnTo>
                  <a:lnTo>
                    <a:pt x="32935" y="46637"/>
                  </a:lnTo>
                  <a:lnTo>
                    <a:pt x="32472" y="46686"/>
                  </a:lnTo>
                  <a:lnTo>
                    <a:pt x="32206" y="46922"/>
                  </a:lnTo>
                  <a:lnTo>
                    <a:pt x="31782" y="46965"/>
                  </a:lnTo>
                  <a:lnTo>
                    <a:pt x="31585" y="46655"/>
                  </a:lnTo>
                  <a:lnTo>
                    <a:pt x="31423" y="46236"/>
                  </a:lnTo>
                  <a:lnTo>
                    <a:pt x="31265" y="45889"/>
                  </a:lnTo>
                  <a:lnTo>
                    <a:pt x="30989" y="45580"/>
                  </a:lnTo>
                  <a:lnTo>
                    <a:pt x="30525" y="45513"/>
                  </a:lnTo>
                  <a:lnTo>
                    <a:pt x="30138" y="45476"/>
                  </a:lnTo>
                  <a:lnTo>
                    <a:pt x="29793" y="45598"/>
                  </a:lnTo>
                  <a:lnTo>
                    <a:pt x="29672" y="45251"/>
                  </a:lnTo>
                  <a:lnTo>
                    <a:pt x="29437" y="44984"/>
                  </a:lnTo>
                  <a:lnTo>
                    <a:pt x="28935" y="44990"/>
                  </a:lnTo>
                  <a:lnTo>
                    <a:pt x="28668" y="45228"/>
                  </a:lnTo>
                  <a:lnTo>
                    <a:pt x="28324" y="45385"/>
                  </a:lnTo>
                  <a:lnTo>
                    <a:pt x="27862" y="45471"/>
                  </a:lnTo>
                  <a:lnTo>
                    <a:pt x="27587" y="45161"/>
                  </a:lnTo>
                  <a:lnTo>
                    <a:pt x="27276" y="44972"/>
                  </a:lnTo>
                  <a:lnTo>
                    <a:pt x="26887" y="44783"/>
                  </a:lnTo>
                  <a:lnTo>
                    <a:pt x="26574" y="44559"/>
                  </a:lnTo>
                  <a:lnTo>
                    <a:pt x="26339" y="44292"/>
                  </a:lnTo>
                  <a:lnTo>
                    <a:pt x="25913" y="44255"/>
                  </a:lnTo>
                  <a:lnTo>
                    <a:pt x="25564" y="44067"/>
                  </a:lnTo>
                  <a:lnTo>
                    <a:pt x="25519" y="43641"/>
                  </a:lnTo>
                  <a:lnTo>
                    <a:pt x="25590" y="43253"/>
                  </a:lnTo>
                  <a:lnTo>
                    <a:pt x="25545" y="42827"/>
                  </a:lnTo>
                  <a:lnTo>
                    <a:pt x="25232" y="42560"/>
                  </a:lnTo>
                  <a:lnTo>
                    <a:pt x="24843" y="42372"/>
                  </a:lnTo>
                  <a:lnTo>
                    <a:pt x="24492" y="42105"/>
                  </a:lnTo>
                  <a:lnTo>
                    <a:pt x="24368" y="41564"/>
                  </a:lnTo>
                  <a:lnTo>
                    <a:pt x="24017" y="41302"/>
                  </a:lnTo>
                  <a:lnTo>
                    <a:pt x="23633" y="41424"/>
                  </a:lnTo>
                  <a:lnTo>
                    <a:pt x="23171" y="41466"/>
                  </a:lnTo>
                  <a:lnTo>
                    <a:pt x="22821" y="41357"/>
                  </a:lnTo>
                  <a:lnTo>
                    <a:pt x="22355" y="41169"/>
                  </a:lnTo>
                  <a:lnTo>
                    <a:pt x="21930" y="41132"/>
                  </a:lnTo>
                  <a:lnTo>
                    <a:pt x="21508" y="41254"/>
                  </a:lnTo>
                  <a:lnTo>
                    <a:pt x="21045" y="41303"/>
                  </a:lnTo>
                  <a:lnTo>
                    <a:pt x="20544" y="41345"/>
                  </a:lnTo>
                  <a:lnTo>
                    <a:pt x="20233" y="41157"/>
                  </a:lnTo>
                  <a:lnTo>
                    <a:pt x="20149" y="40731"/>
                  </a:lnTo>
                  <a:lnTo>
                    <a:pt x="20565" y="40148"/>
                  </a:lnTo>
                  <a:lnTo>
                    <a:pt x="20792" y="39875"/>
                  </a:lnTo>
                  <a:lnTo>
                    <a:pt x="21135" y="39595"/>
                  </a:lnTo>
                  <a:lnTo>
                    <a:pt x="21480" y="39401"/>
                  </a:lnTo>
                  <a:lnTo>
                    <a:pt x="21863" y="39200"/>
                  </a:lnTo>
                  <a:lnTo>
                    <a:pt x="22129" y="38964"/>
                  </a:lnTo>
                  <a:lnTo>
                    <a:pt x="22278" y="38611"/>
                  </a:lnTo>
                  <a:lnTo>
                    <a:pt x="22349" y="38186"/>
                  </a:lnTo>
                  <a:lnTo>
                    <a:pt x="22535" y="37718"/>
                  </a:lnTo>
                  <a:lnTo>
                    <a:pt x="22996" y="37560"/>
                  </a:lnTo>
                  <a:lnTo>
                    <a:pt x="23380" y="37475"/>
                  </a:lnTo>
                  <a:lnTo>
                    <a:pt x="23766" y="37469"/>
                  </a:lnTo>
                  <a:lnTo>
                    <a:pt x="24147" y="37153"/>
                  </a:lnTo>
                  <a:lnTo>
                    <a:pt x="24255" y="36649"/>
                  </a:lnTo>
                  <a:lnTo>
                    <a:pt x="23978" y="36187"/>
                  </a:lnTo>
                  <a:lnTo>
                    <a:pt x="23626" y="35847"/>
                  </a:lnTo>
                  <a:lnTo>
                    <a:pt x="23158" y="35543"/>
                  </a:lnTo>
                  <a:lnTo>
                    <a:pt x="22656" y="35470"/>
                  </a:lnTo>
                  <a:lnTo>
                    <a:pt x="22270" y="35476"/>
                  </a:lnTo>
                  <a:lnTo>
                    <a:pt x="21806" y="35482"/>
                  </a:lnTo>
                  <a:lnTo>
                    <a:pt x="21419" y="35452"/>
                  </a:lnTo>
                  <a:lnTo>
                    <a:pt x="21030" y="35148"/>
                  </a:lnTo>
                  <a:lnTo>
                    <a:pt x="20791" y="34686"/>
                  </a:lnTo>
                  <a:lnTo>
                    <a:pt x="20594" y="34376"/>
                  </a:lnTo>
                  <a:lnTo>
                    <a:pt x="20205" y="34225"/>
                  </a:lnTo>
                  <a:lnTo>
                    <a:pt x="19857" y="34152"/>
                  </a:lnTo>
                  <a:lnTo>
                    <a:pt x="19469" y="34042"/>
                  </a:lnTo>
                  <a:lnTo>
                    <a:pt x="19080" y="33818"/>
                  </a:lnTo>
                  <a:lnTo>
                    <a:pt x="18729" y="33587"/>
                  </a:lnTo>
                  <a:lnTo>
                    <a:pt x="18378" y="33320"/>
                  </a:lnTo>
                  <a:lnTo>
                    <a:pt x="18101" y="32900"/>
                  </a:lnTo>
                  <a:lnTo>
                    <a:pt x="17980" y="32554"/>
                  </a:lnTo>
                  <a:lnTo>
                    <a:pt x="17819" y="32129"/>
                  </a:lnTo>
                  <a:lnTo>
                    <a:pt x="17545" y="31825"/>
                  </a:lnTo>
                  <a:lnTo>
                    <a:pt x="17040" y="31637"/>
                  </a:lnTo>
                  <a:lnTo>
                    <a:pt x="16653" y="31563"/>
                  </a:lnTo>
                  <a:lnTo>
                    <a:pt x="16230" y="31649"/>
                  </a:lnTo>
                  <a:lnTo>
                    <a:pt x="15967" y="32074"/>
                  </a:lnTo>
                  <a:lnTo>
                    <a:pt x="15739" y="32353"/>
                  </a:lnTo>
                  <a:lnTo>
                    <a:pt x="15393" y="32432"/>
                  </a:lnTo>
                  <a:lnTo>
                    <a:pt x="15119" y="32165"/>
                  </a:lnTo>
                  <a:lnTo>
                    <a:pt x="14845" y="31934"/>
                  </a:lnTo>
                  <a:lnTo>
                    <a:pt x="14417" y="31710"/>
                  </a:lnTo>
                  <a:lnTo>
                    <a:pt x="14032" y="31715"/>
                  </a:lnTo>
                  <a:lnTo>
                    <a:pt x="13686" y="31837"/>
                  </a:lnTo>
                  <a:lnTo>
                    <a:pt x="13299" y="31801"/>
                  </a:lnTo>
                  <a:lnTo>
                    <a:pt x="12913" y="31770"/>
                  </a:lnTo>
                  <a:lnTo>
                    <a:pt x="12527" y="31734"/>
                  </a:lnTo>
                  <a:lnTo>
                    <a:pt x="12213" y="31430"/>
                  </a:lnTo>
                  <a:lnTo>
                    <a:pt x="12091" y="31005"/>
                  </a:lnTo>
                  <a:lnTo>
                    <a:pt x="12085" y="30622"/>
                  </a:lnTo>
                  <a:lnTo>
                    <a:pt x="12079" y="30233"/>
                  </a:lnTo>
                  <a:lnTo>
                    <a:pt x="11614" y="30081"/>
                  </a:lnTo>
                  <a:lnTo>
                    <a:pt x="11188" y="30014"/>
                  </a:lnTo>
                  <a:lnTo>
                    <a:pt x="10875" y="29668"/>
                  </a:lnTo>
                  <a:lnTo>
                    <a:pt x="10830" y="29243"/>
                  </a:lnTo>
                  <a:lnTo>
                    <a:pt x="10785" y="28854"/>
                  </a:lnTo>
                  <a:lnTo>
                    <a:pt x="10547" y="28435"/>
                  </a:lnTo>
                  <a:lnTo>
                    <a:pt x="10044" y="28326"/>
                  </a:lnTo>
                  <a:lnTo>
                    <a:pt x="9692" y="28016"/>
                  </a:lnTo>
                  <a:lnTo>
                    <a:pt x="9609" y="27669"/>
                  </a:lnTo>
                  <a:lnTo>
                    <a:pt x="9409" y="27171"/>
                  </a:lnTo>
                  <a:lnTo>
                    <a:pt x="9059" y="26983"/>
                  </a:lnTo>
                  <a:lnTo>
                    <a:pt x="8633" y="26947"/>
                  </a:lnTo>
                  <a:lnTo>
                    <a:pt x="8248" y="26952"/>
                  </a:lnTo>
                  <a:lnTo>
                    <a:pt x="7784" y="26880"/>
                  </a:lnTo>
                  <a:lnTo>
                    <a:pt x="7586" y="26576"/>
                  </a:lnTo>
                  <a:lnTo>
                    <a:pt x="7388" y="26266"/>
                  </a:lnTo>
                  <a:lnTo>
                    <a:pt x="7191" y="25920"/>
                  </a:lnTo>
                  <a:lnTo>
                    <a:pt x="6651" y="25932"/>
                  </a:lnTo>
                  <a:lnTo>
                    <a:pt x="6305" y="26053"/>
                  </a:lnTo>
                  <a:lnTo>
                    <a:pt x="6000" y="26327"/>
                  </a:lnTo>
                  <a:lnTo>
                    <a:pt x="5578" y="26485"/>
                  </a:lnTo>
                  <a:lnTo>
                    <a:pt x="5153" y="26375"/>
                  </a:lnTo>
                  <a:lnTo>
                    <a:pt x="4800" y="26071"/>
                  </a:lnTo>
                  <a:lnTo>
                    <a:pt x="4564" y="25762"/>
                  </a:lnTo>
                  <a:lnTo>
                    <a:pt x="4482" y="25415"/>
                  </a:lnTo>
                  <a:lnTo>
                    <a:pt x="4322" y="25069"/>
                  </a:lnTo>
                  <a:lnTo>
                    <a:pt x="4122" y="24650"/>
                  </a:lnTo>
                  <a:lnTo>
                    <a:pt x="3735" y="24498"/>
                  </a:lnTo>
                  <a:lnTo>
                    <a:pt x="3311" y="24583"/>
                  </a:lnTo>
                  <a:lnTo>
                    <a:pt x="2852" y="24820"/>
                  </a:lnTo>
                  <a:lnTo>
                    <a:pt x="2498" y="24401"/>
                  </a:lnTo>
                  <a:lnTo>
                    <a:pt x="2337" y="23976"/>
                  </a:lnTo>
                  <a:lnTo>
                    <a:pt x="2140" y="23666"/>
                  </a:lnTo>
                  <a:lnTo>
                    <a:pt x="1795" y="23866"/>
                  </a:lnTo>
                  <a:lnTo>
                    <a:pt x="1568" y="24139"/>
                  </a:lnTo>
                  <a:lnTo>
                    <a:pt x="1144" y="24224"/>
                  </a:lnTo>
                  <a:lnTo>
                    <a:pt x="1097" y="23605"/>
                  </a:lnTo>
                  <a:lnTo>
                    <a:pt x="1285" y="23289"/>
                  </a:lnTo>
                  <a:lnTo>
                    <a:pt x="1670" y="23246"/>
                  </a:lnTo>
                  <a:lnTo>
                    <a:pt x="1701" y="22785"/>
                  </a:lnTo>
                  <a:lnTo>
                    <a:pt x="1428" y="22554"/>
                  </a:lnTo>
                  <a:lnTo>
                    <a:pt x="1044" y="22675"/>
                  </a:lnTo>
                  <a:lnTo>
                    <a:pt x="662" y="22876"/>
                  </a:lnTo>
                  <a:lnTo>
                    <a:pt x="276" y="22919"/>
                  </a:lnTo>
                  <a:lnTo>
                    <a:pt x="0" y="22536"/>
                  </a:lnTo>
                  <a:lnTo>
                    <a:pt x="32" y="22110"/>
                  </a:lnTo>
                  <a:lnTo>
                    <a:pt x="377" y="21946"/>
                  </a:lnTo>
                  <a:lnTo>
                    <a:pt x="488" y="21600"/>
                  </a:lnTo>
                  <a:lnTo>
                    <a:pt x="520" y="21175"/>
                  </a:lnTo>
                  <a:lnTo>
                    <a:pt x="943" y="21126"/>
                  </a:lnTo>
                  <a:lnTo>
                    <a:pt x="1332" y="21279"/>
                  </a:lnTo>
                  <a:lnTo>
                    <a:pt x="1796" y="21351"/>
                  </a:lnTo>
                  <a:lnTo>
                    <a:pt x="2217" y="21150"/>
                  </a:lnTo>
                  <a:lnTo>
                    <a:pt x="2562" y="20914"/>
                  </a:lnTo>
                  <a:lnTo>
                    <a:pt x="2947" y="20908"/>
                  </a:lnTo>
                  <a:lnTo>
                    <a:pt x="3490" y="21096"/>
                  </a:lnTo>
                  <a:lnTo>
                    <a:pt x="3838" y="21169"/>
                  </a:lnTo>
                  <a:lnTo>
                    <a:pt x="4263" y="21199"/>
                  </a:lnTo>
                  <a:lnTo>
                    <a:pt x="4648" y="21156"/>
                  </a:lnTo>
                  <a:lnTo>
                    <a:pt x="5072" y="21072"/>
                  </a:lnTo>
                  <a:lnTo>
                    <a:pt x="5496" y="21066"/>
                  </a:lnTo>
                  <a:lnTo>
                    <a:pt x="5886" y="21297"/>
                  </a:lnTo>
                  <a:lnTo>
                    <a:pt x="6310" y="21248"/>
                  </a:lnTo>
                  <a:lnTo>
                    <a:pt x="6732" y="21127"/>
                  </a:lnTo>
                  <a:lnTo>
                    <a:pt x="7044" y="21315"/>
                  </a:lnTo>
                  <a:lnTo>
                    <a:pt x="7358" y="21661"/>
                  </a:lnTo>
                  <a:lnTo>
                    <a:pt x="7707" y="21770"/>
                  </a:lnTo>
                  <a:lnTo>
                    <a:pt x="8248" y="21843"/>
                  </a:lnTo>
                  <a:lnTo>
                    <a:pt x="8673" y="21837"/>
                  </a:lnTo>
                  <a:lnTo>
                    <a:pt x="9135" y="21831"/>
                  </a:lnTo>
                  <a:lnTo>
                    <a:pt x="9713" y="21746"/>
                  </a:lnTo>
                  <a:lnTo>
                    <a:pt x="10098" y="21661"/>
                  </a:lnTo>
                  <a:lnTo>
                    <a:pt x="10637" y="21576"/>
                  </a:lnTo>
                  <a:lnTo>
                    <a:pt x="11177" y="21570"/>
                  </a:lnTo>
                  <a:lnTo>
                    <a:pt x="11715" y="21485"/>
                  </a:lnTo>
                  <a:lnTo>
                    <a:pt x="12099" y="21363"/>
                  </a:lnTo>
                  <a:lnTo>
                    <a:pt x="12484" y="21284"/>
                  </a:lnTo>
                  <a:lnTo>
                    <a:pt x="13021" y="21041"/>
                  </a:lnTo>
                  <a:lnTo>
                    <a:pt x="13634" y="20762"/>
                  </a:lnTo>
                  <a:lnTo>
                    <a:pt x="14017" y="20604"/>
                  </a:lnTo>
                  <a:lnTo>
                    <a:pt x="14205" y="20251"/>
                  </a:lnTo>
                  <a:lnTo>
                    <a:pt x="14704" y="20051"/>
                  </a:lnTo>
                  <a:lnTo>
                    <a:pt x="15167" y="20045"/>
                  </a:lnTo>
                  <a:lnTo>
                    <a:pt x="15669" y="20039"/>
                  </a:lnTo>
                  <a:lnTo>
                    <a:pt x="16248" y="20069"/>
                  </a:lnTo>
                  <a:lnTo>
                    <a:pt x="16787" y="19948"/>
                  </a:lnTo>
                  <a:lnTo>
                    <a:pt x="17206" y="19668"/>
                  </a:lnTo>
                  <a:lnTo>
                    <a:pt x="17512" y="19395"/>
                  </a:lnTo>
                  <a:lnTo>
                    <a:pt x="17853" y="19006"/>
                  </a:lnTo>
                  <a:lnTo>
                    <a:pt x="18158" y="18806"/>
                  </a:lnTo>
                  <a:lnTo>
                    <a:pt x="18620" y="18720"/>
                  </a:lnTo>
                  <a:lnTo>
                    <a:pt x="19006" y="18714"/>
                  </a:lnTo>
                  <a:lnTo>
                    <a:pt x="19273" y="18484"/>
                  </a:lnTo>
                  <a:lnTo>
                    <a:pt x="19654" y="18204"/>
                  </a:lnTo>
                  <a:lnTo>
                    <a:pt x="19919" y="17894"/>
                  </a:lnTo>
                  <a:lnTo>
                    <a:pt x="20300" y="17500"/>
                  </a:lnTo>
                  <a:lnTo>
                    <a:pt x="20605" y="17263"/>
                  </a:lnTo>
                  <a:lnTo>
                    <a:pt x="20909" y="16953"/>
                  </a:lnTo>
                  <a:lnTo>
                    <a:pt x="21253" y="16715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" name="object 26">
              <a:extLst>
                <a:ext uri="{FF2B5EF4-FFF2-40B4-BE49-F238E27FC236}">
                  <a16:creationId xmlns:a16="http://schemas.microsoft.com/office/drawing/2014/main" id="{16B5A90E-EC33-4B24-A100-6CD0FB336727}"/>
                </a:ext>
              </a:extLst>
            </p:cNvPr>
            <p:cNvSpPr/>
            <p:nvPr/>
          </p:nvSpPr>
          <p:spPr>
            <a:xfrm>
              <a:off x="8458480" y="1750566"/>
              <a:ext cx="347679" cy="961199"/>
            </a:xfrm>
            <a:custGeom>
              <a:avLst/>
              <a:gdLst/>
              <a:ahLst/>
              <a:cxnLst/>
              <a:rect l="l" t="t" r="r" b="b"/>
              <a:pathLst>
                <a:path w="538312" h="1488225">
                  <a:moveTo>
                    <a:pt x="317322" y="109467"/>
                  </a:moveTo>
                  <a:lnTo>
                    <a:pt x="317589" y="109103"/>
                  </a:lnTo>
                  <a:lnTo>
                    <a:pt x="317743" y="108829"/>
                  </a:lnTo>
                  <a:lnTo>
                    <a:pt x="317936" y="108483"/>
                  </a:lnTo>
                  <a:lnTo>
                    <a:pt x="318091" y="108057"/>
                  </a:lnTo>
                  <a:lnTo>
                    <a:pt x="318246" y="107675"/>
                  </a:lnTo>
                  <a:lnTo>
                    <a:pt x="318324" y="107365"/>
                  </a:lnTo>
                  <a:lnTo>
                    <a:pt x="318440" y="107055"/>
                  </a:lnTo>
                  <a:lnTo>
                    <a:pt x="318517" y="106666"/>
                  </a:lnTo>
                  <a:lnTo>
                    <a:pt x="318710" y="106283"/>
                  </a:lnTo>
                  <a:lnTo>
                    <a:pt x="318826" y="105822"/>
                  </a:lnTo>
                  <a:lnTo>
                    <a:pt x="318981" y="105354"/>
                  </a:lnTo>
                  <a:lnTo>
                    <a:pt x="319213" y="104971"/>
                  </a:lnTo>
                  <a:lnTo>
                    <a:pt x="319329" y="104625"/>
                  </a:lnTo>
                  <a:lnTo>
                    <a:pt x="319483" y="104236"/>
                  </a:lnTo>
                  <a:lnTo>
                    <a:pt x="319831" y="103659"/>
                  </a:lnTo>
                  <a:lnTo>
                    <a:pt x="320025" y="103386"/>
                  </a:lnTo>
                  <a:lnTo>
                    <a:pt x="320218" y="102960"/>
                  </a:lnTo>
                  <a:lnTo>
                    <a:pt x="320527" y="102614"/>
                  </a:lnTo>
                  <a:lnTo>
                    <a:pt x="320759" y="102231"/>
                  </a:lnTo>
                  <a:lnTo>
                    <a:pt x="320952" y="101806"/>
                  </a:lnTo>
                  <a:lnTo>
                    <a:pt x="321185" y="101381"/>
                  </a:lnTo>
                  <a:lnTo>
                    <a:pt x="321340" y="100955"/>
                  </a:lnTo>
                  <a:lnTo>
                    <a:pt x="321532" y="100645"/>
                  </a:lnTo>
                  <a:lnTo>
                    <a:pt x="321687" y="100299"/>
                  </a:lnTo>
                  <a:lnTo>
                    <a:pt x="321803" y="99837"/>
                  </a:lnTo>
                  <a:lnTo>
                    <a:pt x="321881" y="99333"/>
                  </a:lnTo>
                  <a:lnTo>
                    <a:pt x="321958" y="98951"/>
                  </a:lnTo>
                  <a:lnTo>
                    <a:pt x="321997" y="98604"/>
                  </a:lnTo>
                  <a:lnTo>
                    <a:pt x="321997" y="98100"/>
                  </a:lnTo>
                  <a:lnTo>
                    <a:pt x="321919" y="97717"/>
                  </a:lnTo>
                  <a:lnTo>
                    <a:pt x="321881" y="97328"/>
                  </a:lnTo>
                  <a:lnTo>
                    <a:pt x="321843" y="97019"/>
                  </a:lnTo>
                  <a:lnTo>
                    <a:pt x="321804" y="96635"/>
                  </a:lnTo>
                  <a:lnTo>
                    <a:pt x="321688" y="96289"/>
                  </a:lnTo>
                  <a:lnTo>
                    <a:pt x="321572" y="95821"/>
                  </a:lnTo>
                  <a:lnTo>
                    <a:pt x="321418" y="95475"/>
                  </a:lnTo>
                  <a:lnTo>
                    <a:pt x="321341" y="95165"/>
                  </a:lnTo>
                  <a:lnTo>
                    <a:pt x="321187" y="94746"/>
                  </a:lnTo>
                  <a:lnTo>
                    <a:pt x="321109" y="94436"/>
                  </a:lnTo>
                  <a:lnTo>
                    <a:pt x="320993" y="94126"/>
                  </a:lnTo>
                  <a:lnTo>
                    <a:pt x="320800" y="93701"/>
                  </a:lnTo>
                  <a:lnTo>
                    <a:pt x="320529" y="93355"/>
                  </a:lnTo>
                  <a:lnTo>
                    <a:pt x="320375" y="93088"/>
                  </a:lnTo>
                  <a:lnTo>
                    <a:pt x="320105" y="92778"/>
                  </a:lnTo>
                  <a:lnTo>
                    <a:pt x="320105" y="92352"/>
                  </a:lnTo>
                  <a:lnTo>
                    <a:pt x="320221" y="91964"/>
                  </a:lnTo>
                  <a:lnTo>
                    <a:pt x="320183" y="91581"/>
                  </a:lnTo>
                  <a:lnTo>
                    <a:pt x="320183" y="91155"/>
                  </a:lnTo>
                  <a:lnTo>
                    <a:pt x="320221" y="90810"/>
                  </a:lnTo>
                  <a:lnTo>
                    <a:pt x="320299" y="90463"/>
                  </a:lnTo>
                  <a:lnTo>
                    <a:pt x="320376" y="90116"/>
                  </a:lnTo>
                  <a:lnTo>
                    <a:pt x="320415" y="89807"/>
                  </a:lnTo>
                  <a:lnTo>
                    <a:pt x="320531" y="89497"/>
                  </a:lnTo>
                  <a:lnTo>
                    <a:pt x="320686" y="88877"/>
                  </a:lnTo>
                  <a:lnTo>
                    <a:pt x="320840" y="88494"/>
                  </a:lnTo>
                  <a:lnTo>
                    <a:pt x="320879" y="88148"/>
                  </a:lnTo>
                  <a:lnTo>
                    <a:pt x="320956" y="87838"/>
                  </a:lnTo>
                  <a:lnTo>
                    <a:pt x="321034" y="87414"/>
                  </a:lnTo>
                  <a:lnTo>
                    <a:pt x="321150" y="86951"/>
                  </a:lnTo>
                  <a:lnTo>
                    <a:pt x="321227" y="86563"/>
                  </a:lnTo>
                  <a:lnTo>
                    <a:pt x="321266" y="86137"/>
                  </a:lnTo>
                  <a:lnTo>
                    <a:pt x="321304" y="85834"/>
                  </a:lnTo>
                  <a:lnTo>
                    <a:pt x="321382" y="85524"/>
                  </a:lnTo>
                  <a:lnTo>
                    <a:pt x="321498" y="85177"/>
                  </a:lnTo>
                  <a:lnTo>
                    <a:pt x="321575" y="84709"/>
                  </a:lnTo>
                  <a:lnTo>
                    <a:pt x="321691" y="84327"/>
                  </a:lnTo>
                  <a:lnTo>
                    <a:pt x="321846" y="83902"/>
                  </a:lnTo>
                  <a:lnTo>
                    <a:pt x="321885" y="83513"/>
                  </a:lnTo>
                  <a:lnTo>
                    <a:pt x="322001" y="83015"/>
                  </a:lnTo>
                  <a:lnTo>
                    <a:pt x="322117" y="82668"/>
                  </a:lnTo>
                  <a:lnTo>
                    <a:pt x="322195" y="82243"/>
                  </a:lnTo>
                  <a:lnTo>
                    <a:pt x="322272" y="81933"/>
                  </a:lnTo>
                  <a:lnTo>
                    <a:pt x="322349" y="81587"/>
                  </a:lnTo>
                  <a:lnTo>
                    <a:pt x="322427" y="81241"/>
                  </a:lnTo>
                  <a:lnTo>
                    <a:pt x="322504" y="80736"/>
                  </a:lnTo>
                  <a:lnTo>
                    <a:pt x="322542" y="80427"/>
                  </a:lnTo>
                  <a:lnTo>
                    <a:pt x="322619" y="79928"/>
                  </a:lnTo>
                  <a:lnTo>
                    <a:pt x="322620" y="79424"/>
                  </a:lnTo>
                  <a:lnTo>
                    <a:pt x="322621" y="78926"/>
                  </a:lnTo>
                  <a:lnTo>
                    <a:pt x="322620" y="78574"/>
                  </a:lnTo>
                  <a:lnTo>
                    <a:pt x="322620" y="78076"/>
                  </a:lnTo>
                  <a:lnTo>
                    <a:pt x="322543" y="77729"/>
                  </a:lnTo>
                  <a:lnTo>
                    <a:pt x="322543" y="77419"/>
                  </a:lnTo>
                  <a:lnTo>
                    <a:pt x="322505" y="76915"/>
                  </a:lnTo>
                  <a:lnTo>
                    <a:pt x="322505" y="76453"/>
                  </a:lnTo>
                  <a:lnTo>
                    <a:pt x="322505" y="76107"/>
                  </a:lnTo>
                  <a:lnTo>
                    <a:pt x="322583" y="75761"/>
                  </a:lnTo>
                  <a:lnTo>
                    <a:pt x="322776" y="75451"/>
                  </a:lnTo>
                  <a:lnTo>
                    <a:pt x="323046" y="75257"/>
                  </a:lnTo>
                  <a:lnTo>
                    <a:pt x="323201" y="74989"/>
                  </a:lnTo>
                  <a:lnTo>
                    <a:pt x="323356" y="74716"/>
                  </a:lnTo>
                  <a:lnTo>
                    <a:pt x="323433" y="74369"/>
                  </a:lnTo>
                  <a:lnTo>
                    <a:pt x="323587" y="73944"/>
                  </a:lnTo>
                  <a:lnTo>
                    <a:pt x="323588" y="73634"/>
                  </a:lnTo>
                  <a:lnTo>
                    <a:pt x="323704" y="73324"/>
                  </a:lnTo>
                  <a:lnTo>
                    <a:pt x="323858" y="72941"/>
                  </a:lnTo>
                  <a:lnTo>
                    <a:pt x="324013" y="72669"/>
                  </a:lnTo>
                  <a:lnTo>
                    <a:pt x="324245" y="72364"/>
                  </a:lnTo>
                  <a:lnTo>
                    <a:pt x="324400" y="72055"/>
                  </a:lnTo>
                  <a:lnTo>
                    <a:pt x="324709" y="71666"/>
                  </a:lnTo>
                  <a:lnTo>
                    <a:pt x="324941" y="71398"/>
                  </a:lnTo>
                  <a:lnTo>
                    <a:pt x="325250" y="71052"/>
                  </a:lnTo>
                  <a:lnTo>
                    <a:pt x="325482" y="70816"/>
                  </a:lnTo>
                  <a:lnTo>
                    <a:pt x="325830" y="70548"/>
                  </a:lnTo>
                  <a:lnTo>
                    <a:pt x="326139" y="70238"/>
                  </a:lnTo>
                  <a:lnTo>
                    <a:pt x="326370" y="70007"/>
                  </a:lnTo>
                  <a:lnTo>
                    <a:pt x="327685" y="69272"/>
                  </a:lnTo>
                  <a:lnTo>
                    <a:pt x="328071" y="69078"/>
                  </a:lnTo>
                  <a:lnTo>
                    <a:pt x="328419" y="68847"/>
                  </a:lnTo>
                  <a:lnTo>
                    <a:pt x="328844" y="68652"/>
                  </a:lnTo>
                  <a:lnTo>
                    <a:pt x="329424" y="68307"/>
                  </a:lnTo>
                  <a:lnTo>
                    <a:pt x="330042" y="67918"/>
                  </a:lnTo>
                  <a:lnTo>
                    <a:pt x="330583" y="67608"/>
                  </a:lnTo>
                  <a:lnTo>
                    <a:pt x="330893" y="67492"/>
                  </a:lnTo>
                  <a:lnTo>
                    <a:pt x="331511" y="67109"/>
                  </a:lnTo>
                  <a:lnTo>
                    <a:pt x="331859" y="66757"/>
                  </a:lnTo>
                  <a:lnTo>
                    <a:pt x="332168" y="66454"/>
                  </a:lnTo>
                  <a:lnTo>
                    <a:pt x="332516" y="66101"/>
                  </a:lnTo>
                  <a:lnTo>
                    <a:pt x="332825" y="65834"/>
                  </a:lnTo>
                  <a:lnTo>
                    <a:pt x="333018" y="65560"/>
                  </a:lnTo>
                  <a:lnTo>
                    <a:pt x="333173" y="65256"/>
                  </a:lnTo>
                  <a:lnTo>
                    <a:pt x="333327" y="64946"/>
                  </a:lnTo>
                  <a:lnTo>
                    <a:pt x="333559" y="64557"/>
                  </a:lnTo>
                  <a:lnTo>
                    <a:pt x="333714" y="64175"/>
                  </a:lnTo>
                  <a:lnTo>
                    <a:pt x="333907" y="63865"/>
                  </a:lnTo>
                  <a:lnTo>
                    <a:pt x="334024" y="63476"/>
                  </a:lnTo>
                  <a:lnTo>
                    <a:pt x="334217" y="63051"/>
                  </a:lnTo>
                  <a:lnTo>
                    <a:pt x="334333" y="62668"/>
                  </a:lnTo>
                  <a:lnTo>
                    <a:pt x="334410" y="62280"/>
                  </a:lnTo>
                  <a:lnTo>
                    <a:pt x="334526" y="61897"/>
                  </a:lnTo>
                  <a:lnTo>
                    <a:pt x="334643" y="61508"/>
                  </a:lnTo>
                  <a:lnTo>
                    <a:pt x="334681" y="61046"/>
                  </a:lnTo>
                  <a:lnTo>
                    <a:pt x="334758" y="60548"/>
                  </a:lnTo>
                  <a:lnTo>
                    <a:pt x="334758" y="60196"/>
                  </a:lnTo>
                  <a:lnTo>
                    <a:pt x="334875" y="59770"/>
                  </a:lnTo>
                  <a:lnTo>
                    <a:pt x="334875" y="59424"/>
                  </a:lnTo>
                  <a:lnTo>
                    <a:pt x="334952" y="59077"/>
                  </a:lnTo>
                  <a:lnTo>
                    <a:pt x="334991" y="58732"/>
                  </a:lnTo>
                  <a:lnTo>
                    <a:pt x="334991" y="58385"/>
                  </a:lnTo>
                  <a:lnTo>
                    <a:pt x="334991" y="58075"/>
                  </a:lnTo>
                  <a:lnTo>
                    <a:pt x="335030" y="57650"/>
                  </a:lnTo>
                  <a:lnTo>
                    <a:pt x="335068" y="57188"/>
                  </a:lnTo>
                  <a:lnTo>
                    <a:pt x="335107" y="56727"/>
                  </a:lnTo>
                  <a:lnTo>
                    <a:pt x="335108" y="56302"/>
                  </a:lnTo>
                  <a:lnTo>
                    <a:pt x="335107" y="55913"/>
                  </a:lnTo>
                  <a:lnTo>
                    <a:pt x="335108" y="55493"/>
                  </a:lnTo>
                  <a:lnTo>
                    <a:pt x="335108" y="55104"/>
                  </a:lnTo>
                  <a:lnTo>
                    <a:pt x="335107" y="54794"/>
                  </a:lnTo>
                  <a:lnTo>
                    <a:pt x="335069" y="54370"/>
                  </a:lnTo>
                  <a:lnTo>
                    <a:pt x="335069" y="53987"/>
                  </a:lnTo>
                  <a:lnTo>
                    <a:pt x="335069" y="53641"/>
                  </a:lnTo>
                  <a:lnTo>
                    <a:pt x="334876" y="53172"/>
                  </a:lnTo>
                  <a:lnTo>
                    <a:pt x="334799" y="52711"/>
                  </a:lnTo>
                  <a:lnTo>
                    <a:pt x="334568" y="52444"/>
                  </a:lnTo>
                  <a:lnTo>
                    <a:pt x="334374" y="52133"/>
                  </a:lnTo>
                  <a:lnTo>
                    <a:pt x="334220" y="51824"/>
                  </a:lnTo>
                  <a:lnTo>
                    <a:pt x="333911" y="51478"/>
                  </a:lnTo>
                  <a:lnTo>
                    <a:pt x="333640" y="51167"/>
                  </a:lnTo>
                  <a:lnTo>
                    <a:pt x="333409" y="50937"/>
                  </a:lnTo>
                  <a:lnTo>
                    <a:pt x="333100" y="50633"/>
                  </a:lnTo>
                  <a:lnTo>
                    <a:pt x="332868" y="50402"/>
                  </a:lnTo>
                  <a:lnTo>
                    <a:pt x="332520" y="49898"/>
                  </a:lnTo>
                  <a:lnTo>
                    <a:pt x="332327" y="49515"/>
                  </a:lnTo>
                  <a:lnTo>
                    <a:pt x="332211" y="49126"/>
                  </a:lnTo>
                  <a:lnTo>
                    <a:pt x="332211" y="48780"/>
                  </a:lnTo>
                  <a:lnTo>
                    <a:pt x="332211" y="48470"/>
                  </a:lnTo>
                  <a:lnTo>
                    <a:pt x="332288" y="48088"/>
                  </a:lnTo>
                  <a:lnTo>
                    <a:pt x="332598" y="47930"/>
                  </a:lnTo>
                  <a:lnTo>
                    <a:pt x="332907" y="47814"/>
                  </a:lnTo>
                  <a:lnTo>
                    <a:pt x="333216" y="47814"/>
                  </a:lnTo>
                  <a:lnTo>
                    <a:pt x="333680" y="47814"/>
                  </a:lnTo>
                  <a:lnTo>
                    <a:pt x="333834" y="47540"/>
                  </a:lnTo>
                  <a:lnTo>
                    <a:pt x="333757" y="47237"/>
                  </a:lnTo>
                  <a:lnTo>
                    <a:pt x="333603" y="46927"/>
                  </a:lnTo>
                  <a:lnTo>
                    <a:pt x="333332" y="46581"/>
                  </a:lnTo>
                  <a:lnTo>
                    <a:pt x="333062" y="46386"/>
                  </a:lnTo>
                  <a:lnTo>
                    <a:pt x="332791" y="46077"/>
                  </a:lnTo>
                  <a:lnTo>
                    <a:pt x="332443" y="45809"/>
                  </a:lnTo>
                  <a:lnTo>
                    <a:pt x="332135" y="45578"/>
                  </a:lnTo>
                  <a:lnTo>
                    <a:pt x="331787" y="45347"/>
                  </a:lnTo>
                  <a:lnTo>
                    <a:pt x="331323" y="45038"/>
                  </a:lnTo>
                  <a:lnTo>
                    <a:pt x="331014" y="44655"/>
                  </a:lnTo>
                  <a:lnTo>
                    <a:pt x="330937" y="44345"/>
                  </a:lnTo>
                  <a:lnTo>
                    <a:pt x="330937" y="43920"/>
                  </a:lnTo>
                  <a:lnTo>
                    <a:pt x="330937" y="43531"/>
                  </a:lnTo>
                  <a:lnTo>
                    <a:pt x="331015" y="43227"/>
                  </a:lnTo>
                  <a:lnTo>
                    <a:pt x="331208" y="42607"/>
                  </a:lnTo>
                  <a:lnTo>
                    <a:pt x="331209" y="42261"/>
                  </a:lnTo>
                  <a:lnTo>
                    <a:pt x="330938" y="42030"/>
                  </a:lnTo>
                  <a:lnTo>
                    <a:pt x="330706" y="41800"/>
                  </a:lnTo>
                  <a:lnTo>
                    <a:pt x="330359" y="41569"/>
                  </a:lnTo>
                  <a:lnTo>
                    <a:pt x="330049" y="41337"/>
                  </a:lnTo>
                  <a:lnTo>
                    <a:pt x="329972" y="40986"/>
                  </a:lnTo>
                  <a:lnTo>
                    <a:pt x="329895" y="40603"/>
                  </a:lnTo>
                  <a:lnTo>
                    <a:pt x="329741" y="40292"/>
                  </a:lnTo>
                  <a:lnTo>
                    <a:pt x="329585" y="39983"/>
                  </a:lnTo>
                  <a:lnTo>
                    <a:pt x="329431" y="39679"/>
                  </a:lnTo>
                  <a:lnTo>
                    <a:pt x="329161" y="39327"/>
                  </a:lnTo>
                  <a:lnTo>
                    <a:pt x="329007" y="38944"/>
                  </a:lnTo>
                  <a:lnTo>
                    <a:pt x="328736" y="38598"/>
                  </a:lnTo>
                  <a:lnTo>
                    <a:pt x="328697" y="38252"/>
                  </a:lnTo>
                  <a:lnTo>
                    <a:pt x="328698" y="37826"/>
                  </a:lnTo>
                  <a:lnTo>
                    <a:pt x="328814" y="37249"/>
                  </a:lnTo>
                  <a:lnTo>
                    <a:pt x="328929" y="36939"/>
                  </a:lnTo>
                  <a:lnTo>
                    <a:pt x="329007" y="36477"/>
                  </a:lnTo>
                  <a:lnTo>
                    <a:pt x="328968" y="36125"/>
                  </a:lnTo>
                  <a:lnTo>
                    <a:pt x="328698" y="35779"/>
                  </a:lnTo>
                  <a:lnTo>
                    <a:pt x="328698" y="35469"/>
                  </a:lnTo>
                  <a:lnTo>
                    <a:pt x="328892" y="35122"/>
                  </a:lnTo>
                  <a:lnTo>
                    <a:pt x="329046" y="34855"/>
                  </a:lnTo>
                  <a:lnTo>
                    <a:pt x="329162" y="34546"/>
                  </a:lnTo>
                  <a:lnTo>
                    <a:pt x="328969" y="34236"/>
                  </a:lnTo>
                  <a:lnTo>
                    <a:pt x="328699" y="33926"/>
                  </a:lnTo>
                  <a:lnTo>
                    <a:pt x="328738" y="33622"/>
                  </a:lnTo>
                  <a:lnTo>
                    <a:pt x="328970" y="33233"/>
                  </a:lnTo>
                  <a:lnTo>
                    <a:pt x="329240" y="32850"/>
                  </a:lnTo>
                  <a:lnTo>
                    <a:pt x="329163" y="32541"/>
                  </a:lnTo>
                  <a:lnTo>
                    <a:pt x="328931" y="32231"/>
                  </a:lnTo>
                  <a:lnTo>
                    <a:pt x="328892" y="31884"/>
                  </a:lnTo>
                  <a:lnTo>
                    <a:pt x="328931" y="31575"/>
                  </a:lnTo>
                  <a:lnTo>
                    <a:pt x="329163" y="31301"/>
                  </a:lnTo>
                  <a:lnTo>
                    <a:pt x="329318" y="31034"/>
                  </a:lnTo>
                  <a:lnTo>
                    <a:pt x="329472" y="30766"/>
                  </a:lnTo>
                  <a:lnTo>
                    <a:pt x="329588" y="30457"/>
                  </a:lnTo>
                  <a:lnTo>
                    <a:pt x="329820" y="30068"/>
                  </a:lnTo>
                  <a:lnTo>
                    <a:pt x="329975" y="29801"/>
                  </a:lnTo>
                  <a:lnTo>
                    <a:pt x="330129" y="29527"/>
                  </a:lnTo>
                  <a:lnTo>
                    <a:pt x="330400" y="29217"/>
                  </a:lnTo>
                  <a:lnTo>
                    <a:pt x="330631" y="28950"/>
                  </a:lnTo>
                  <a:lnTo>
                    <a:pt x="330864" y="28677"/>
                  </a:lnTo>
                  <a:lnTo>
                    <a:pt x="331250" y="28330"/>
                  </a:lnTo>
                  <a:lnTo>
                    <a:pt x="331560" y="28100"/>
                  </a:lnTo>
                  <a:lnTo>
                    <a:pt x="331791" y="27826"/>
                  </a:lnTo>
                  <a:lnTo>
                    <a:pt x="332062" y="27559"/>
                  </a:lnTo>
                  <a:lnTo>
                    <a:pt x="332333" y="27249"/>
                  </a:lnTo>
                  <a:lnTo>
                    <a:pt x="332642" y="27134"/>
                  </a:lnTo>
                  <a:lnTo>
                    <a:pt x="332913" y="26939"/>
                  </a:lnTo>
                  <a:lnTo>
                    <a:pt x="333183" y="26514"/>
                  </a:lnTo>
                  <a:lnTo>
                    <a:pt x="333338" y="26167"/>
                  </a:lnTo>
                  <a:lnTo>
                    <a:pt x="333570" y="25706"/>
                  </a:lnTo>
                  <a:lnTo>
                    <a:pt x="333801" y="25360"/>
                  </a:lnTo>
                  <a:lnTo>
                    <a:pt x="333956" y="24934"/>
                  </a:lnTo>
                  <a:lnTo>
                    <a:pt x="334073" y="24624"/>
                  </a:lnTo>
                  <a:lnTo>
                    <a:pt x="334227" y="24314"/>
                  </a:lnTo>
                  <a:lnTo>
                    <a:pt x="334305" y="23932"/>
                  </a:lnTo>
                  <a:lnTo>
                    <a:pt x="334459" y="23543"/>
                  </a:lnTo>
                  <a:lnTo>
                    <a:pt x="334575" y="23118"/>
                  </a:lnTo>
                  <a:lnTo>
                    <a:pt x="334691" y="22808"/>
                  </a:lnTo>
                  <a:lnTo>
                    <a:pt x="334923" y="22383"/>
                  </a:lnTo>
                  <a:lnTo>
                    <a:pt x="335116" y="22115"/>
                  </a:lnTo>
                  <a:lnTo>
                    <a:pt x="335387" y="21769"/>
                  </a:lnTo>
                  <a:lnTo>
                    <a:pt x="335541" y="21496"/>
                  </a:lnTo>
                  <a:lnTo>
                    <a:pt x="335774" y="21228"/>
                  </a:lnTo>
                  <a:lnTo>
                    <a:pt x="336006" y="20997"/>
                  </a:lnTo>
                  <a:lnTo>
                    <a:pt x="336392" y="20687"/>
                  </a:lnTo>
                  <a:lnTo>
                    <a:pt x="336547" y="20378"/>
                  </a:lnTo>
                  <a:lnTo>
                    <a:pt x="336740" y="19916"/>
                  </a:lnTo>
                  <a:lnTo>
                    <a:pt x="336856" y="19606"/>
                  </a:lnTo>
                  <a:lnTo>
                    <a:pt x="336972" y="19296"/>
                  </a:lnTo>
                  <a:lnTo>
                    <a:pt x="337165" y="18913"/>
                  </a:lnTo>
                  <a:lnTo>
                    <a:pt x="337204" y="18604"/>
                  </a:lnTo>
                  <a:lnTo>
                    <a:pt x="337320" y="18257"/>
                  </a:lnTo>
                  <a:lnTo>
                    <a:pt x="337398" y="17905"/>
                  </a:lnTo>
                  <a:lnTo>
                    <a:pt x="337514" y="17364"/>
                  </a:lnTo>
                  <a:lnTo>
                    <a:pt x="337591" y="17018"/>
                  </a:lnTo>
                  <a:lnTo>
                    <a:pt x="337668" y="16593"/>
                  </a:lnTo>
                  <a:lnTo>
                    <a:pt x="337746" y="16131"/>
                  </a:lnTo>
                  <a:lnTo>
                    <a:pt x="337785" y="15748"/>
                  </a:lnTo>
                  <a:lnTo>
                    <a:pt x="337900" y="15281"/>
                  </a:lnTo>
                  <a:lnTo>
                    <a:pt x="338016" y="14898"/>
                  </a:lnTo>
                  <a:lnTo>
                    <a:pt x="338171" y="14472"/>
                  </a:lnTo>
                  <a:lnTo>
                    <a:pt x="338249" y="14090"/>
                  </a:lnTo>
                  <a:lnTo>
                    <a:pt x="338442" y="13780"/>
                  </a:lnTo>
                  <a:lnTo>
                    <a:pt x="338558" y="13433"/>
                  </a:lnTo>
                  <a:lnTo>
                    <a:pt x="338712" y="13160"/>
                  </a:lnTo>
                  <a:lnTo>
                    <a:pt x="338983" y="12772"/>
                  </a:lnTo>
                  <a:lnTo>
                    <a:pt x="339138" y="12425"/>
                  </a:lnTo>
                  <a:lnTo>
                    <a:pt x="339369" y="12158"/>
                  </a:lnTo>
                  <a:lnTo>
                    <a:pt x="339602" y="11884"/>
                  </a:lnTo>
                  <a:lnTo>
                    <a:pt x="339949" y="11690"/>
                  </a:lnTo>
                  <a:lnTo>
                    <a:pt x="340335" y="11538"/>
                  </a:lnTo>
                  <a:lnTo>
                    <a:pt x="340645" y="11386"/>
                  </a:lnTo>
                  <a:lnTo>
                    <a:pt x="340993" y="11077"/>
                  </a:lnTo>
                  <a:lnTo>
                    <a:pt x="341147" y="10803"/>
                  </a:lnTo>
                  <a:lnTo>
                    <a:pt x="341186" y="10341"/>
                  </a:lnTo>
                  <a:lnTo>
                    <a:pt x="341186" y="9952"/>
                  </a:lnTo>
                  <a:lnTo>
                    <a:pt x="341225" y="9533"/>
                  </a:lnTo>
                  <a:lnTo>
                    <a:pt x="341225" y="9223"/>
                  </a:lnTo>
                  <a:lnTo>
                    <a:pt x="341225" y="8913"/>
                  </a:lnTo>
                  <a:lnTo>
                    <a:pt x="341225" y="8531"/>
                  </a:lnTo>
                  <a:lnTo>
                    <a:pt x="341263" y="8221"/>
                  </a:lnTo>
                  <a:lnTo>
                    <a:pt x="341264" y="7911"/>
                  </a:lnTo>
                  <a:lnTo>
                    <a:pt x="341419" y="7565"/>
                  </a:lnTo>
                  <a:lnTo>
                    <a:pt x="341612" y="7139"/>
                  </a:lnTo>
                  <a:lnTo>
                    <a:pt x="341805" y="6751"/>
                  </a:lnTo>
                  <a:lnTo>
                    <a:pt x="341960" y="6368"/>
                  </a:lnTo>
                  <a:lnTo>
                    <a:pt x="339720" y="5258"/>
                  </a:lnTo>
                  <a:lnTo>
                    <a:pt x="339875" y="4984"/>
                  </a:lnTo>
                  <a:lnTo>
                    <a:pt x="340107" y="4638"/>
                  </a:lnTo>
                  <a:lnTo>
                    <a:pt x="340338" y="4364"/>
                  </a:lnTo>
                  <a:lnTo>
                    <a:pt x="340609" y="4097"/>
                  </a:lnTo>
                  <a:lnTo>
                    <a:pt x="340803" y="3824"/>
                  </a:lnTo>
                  <a:lnTo>
                    <a:pt x="341034" y="3441"/>
                  </a:lnTo>
                  <a:lnTo>
                    <a:pt x="341034" y="3131"/>
                  </a:lnTo>
                  <a:lnTo>
                    <a:pt x="341035" y="2785"/>
                  </a:lnTo>
                  <a:lnTo>
                    <a:pt x="341035" y="2439"/>
                  </a:lnTo>
                  <a:lnTo>
                    <a:pt x="342853" y="0"/>
                  </a:lnTo>
                  <a:lnTo>
                    <a:pt x="343706" y="2549"/>
                  </a:lnTo>
                  <a:lnTo>
                    <a:pt x="344419" y="10575"/>
                  </a:lnTo>
                  <a:lnTo>
                    <a:pt x="347302" y="20110"/>
                  </a:lnTo>
                  <a:lnTo>
                    <a:pt x="347302" y="25818"/>
                  </a:lnTo>
                  <a:lnTo>
                    <a:pt x="345305" y="31526"/>
                  </a:lnTo>
                  <a:lnTo>
                    <a:pt x="342032" y="32428"/>
                  </a:lnTo>
                  <a:lnTo>
                    <a:pt x="341595" y="36092"/>
                  </a:lnTo>
                  <a:lnTo>
                    <a:pt x="344449" y="37838"/>
                  </a:lnTo>
                  <a:lnTo>
                    <a:pt x="351012" y="41231"/>
                  </a:lnTo>
                  <a:lnTo>
                    <a:pt x="358433" y="46939"/>
                  </a:lnTo>
                  <a:lnTo>
                    <a:pt x="362142" y="53215"/>
                  </a:lnTo>
                  <a:lnTo>
                    <a:pt x="369167" y="63792"/>
                  </a:lnTo>
                  <a:lnTo>
                    <a:pt x="379547" y="69385"/>
                  </a:lnTo>
                  <a:lnTo>
                    <a:pt x="385136" y="70979"/>
                  </a:lnTo>
                  <a:lnTo>
                    <a:pt x="395915" y="70582"/>
                  </a:lnTo>
                  <a:lnTo>
                    <a:pt x="419869" y="64992"/>
                  </a:lnTo>
                  <a:lnTo>
                    <a:pt x="428253" y="60198"/>
                  </a:lnTo>
                  <a:lnTo>
                    <a:pt x="433443" y="55812"/>
                  </a:lnTo>
                  <a:lnTo>
                    <a:pt x="437834" y="51818"/>
                  </a:lnTo>
                  <a:lnTo>
                    <a:pt x="442625" y="47024"/>
                  </a:lnTo>
                  <a:lnTo>
                    <a:pt x="445819" y="43434"/>
                  </a:lnTo>
                  <a:lnTo>
                    <a:pt x="451009" y="39044"/>
                  </a:lnTo>
                  <a:lnTo>
                    <a:pt x="455625" y="35858"/>
                  </a:lnTo>
                  <a:lnTo>
                    <a:pt x="459639" y="32887"/>
                  </a:lnTo>
                  <a:lnTo>
                    <a:pt x="463263" y="30606"/>
                  </a:lnTo>
                  <a:lnTo>
                    <a:pt x="468801" y="29184"/>
                  </a:lnTo>
                  <a:lnTo>
                    <a:pt x="471087" y="31514"/>
                  </a:lnTo>
                  <a:lnTo>
                    <a:pt x="475775" y="41331"/>
                  </a:lnTo>
                  <a:lnTo>
                    <a:pt x="484062" y="62729"/>
                  </a:lnTo>
                  <a:lnTo>
                    <a:pt x="487170" y="68066"/>
                  </a:lnTo>
                  <a:lnTo>
                    <a:pt x="490360" y="72711"/>
                  </a:lnTo>
                  <a:lnTo>
                    <a:pt x="495749" y="81226"/>
                  </a:lnTo>
                  <a:lnTo>
                    <a:pt x="500391" y="86730"/>
                  </a:lnTo>
                  <a:lnTo>
                    <a:pt x="505348" y="91159"/>
                  </a:lnTo>
                  <a:lnTo>
                    <a:pt x="511689" y="95366"/>
                  </a:lnTo>
                  <a:lnTo>
                    <a:pt x="518258" y="99886"/>
                  </a:lnTo>
                  <a:lnTo>
                    <a:pt x="524370" y="103939"/>
                  </a:lnTo>
                  <a:lnTo>
                    <a:pt x="529556" y="108598"/>
                  </a:lnTo>
                  <a:lnTo>
                    <a:pt x="532440" y="113088"/>
                  </a:lnTo>
                  <a:lnTo>
                    <a:pt x="532428" y="118720"/>
                  </a:lnTo>
                  <a:lnTo>
                    <a:pt x="530455" y="126214"/>
                  </a:lnTo>
                  <a:lnTo>
                    <a:pt x="527431" y="135288"/>
                  </a:lnTo>
                  <a:lnTo>
                    <a:pt x="522829" y="143704"/>
                  </a:lnTo>
                  <a:lnTo>
                    <a:pt x="518489" y="153568"/>
                  </a:lnTo>
                  <a:lnTo>
                    <a:pt x="517569" y="155406"/>
                  </a:lnTo>
                  <a:lnTo>
                    <a:pt x="514681" y="158231"/>
                  </a:lnTo>
                  <a:lnTo>
                    <a:pt x="511533" y="159385"/>
                  </a:lnTo>
                  <a:lnTo>
                    <a:pt x="510274" y="161065"/>
                  </a:lnTo>
                  <a:lnTo>
                    <a:pt x="510379" y="163480"/>
                  </a:lnTo>
                  <a:lnTo>
                    <a:pt x="510799" y="165473"/>
                  </a:lnTo>
                  <a:lnTo>
                    <a:pt x="510799" y="167569"/>
                  </a:lnTo>
                  <a:lnTo>
                    <a:pt x="510274" y="170296"/>
                  </a:lnTo>
                  <a:lnTo>
                    <a:pt x="512735" y="176667"/>
                  </a:lnTo>
                  <a:lnTo>
                    <a:pt x="514227" y="180643"/>
                  </a:lnTo>
                  <a:lnTo>
                    <a:pt x="513563" y="184956"/>
                  </a:lnTo>
                  <a:lnTo>
                    <a:pt x="511906" y="188936"/>
                  </a:lnTo>
                  <a:lnTo>
                    <a:pt x="509087" y="192253"/>
                  </a:lnTo>
                  <a:lnTo>
                    <a:pt x="502124" y="194409"/>
                  </a:lnTo>
                  <a:lnTo>
                    <a:pt x="498311" y="196065"/>
                  </a:lnTo>
                  <a:lnTo>
                    <a:pt x="494663" y="196232"/>
                  </a:lnTo>
                  <a:lnTo>
                    <a:pt x="489193" y="197554"/>
                  </a:lnTo>
                  <a:lnTo>
                    <a:pt x="484053" y="197721"/>
                  </a:lnTo>
                  <a:lnTo>
                    <a:pt x="481068" y="199048"/>
                  </a:lnTo>
                  <a:lnTo>
                    <a:pt x="478085" y="203857"/>
                  </a:lnTo>
                  <a:lnTo>
                    <a:pt x="475266" y="206673"/>
                  </a:lnTo>
                  <a:lnTo>
                    <a:pt x="472116" y="209993"/>
                  </a:lnTo>
                  <a:lnTo>
                    <a:pt x="470126" y="213310"/>
                  </a:lnTo>
                  <a:lnTo>
                    <a:pt x="467805" y="217614"/>
                  </a:lnTo>
                  <a:lnTo>
                    <a:pt x="463495" y="222423"/>
                  </a:lnTo>
                  <a:lnTo>
                    <a:pt x="461506" y="224747"/>
                  </a:lnTo>
                  <a:lnTo>
                    <a:pt x="459682" y="226403"/>
                  </a:lnTo>
                  <a:lnTo>
                    <a:pt x="447565" y="231882"/>
                  </a:lnTo>
                  <a:lnTo>
                    <a:pt x="439306" y="239228"/>
                  </a:lnTo>
                  <a:lnTo>
                    <a:pt x="437471" y="244732"/>
                  </a:lnTo>
                  <a:lnTo>
                    <a:pt x="437471" y="248402"/>
                  </a:lnTo>
                  <a:lnTo>
                    <a:pt x="436553" y="258496"/>
                  </a:lnTo>
                  <a:lnTo>
                    <a:pt x="438389" y="266755"/>
                  </a:lnTo>
                  <a:lnTo>
                    <a:pt x="444812" y="270424"/>
                  </a:lnTo>
                  <a:lnTo>
                    <a:pt x="456741" y="275014"/>
                  </a:lnTo>
                  <a:lnTo>
                    <a:pt x="465000" y="281436"/>
                  </a:lnTo>
                  <a:lnTo>
                    <a:pt x="465001" y="291530"/>
                  </a:lnTo>
                  <a:lnTo>
                    <a:pt x="465918" y="299790"/>
                  </a:lnTo>
                  <a:lnTo>
                    <a:pt x="465000" y="308049"/>
                  </a:lnTo>
                  <a:lnTo>
                    <a:pt x="465918" y="318140"/>
                  </a:lnTo>
                  <a:lnTo>
                    <a:pt x="467753" y="326399"/>
                  </a:lnTo>
                  <a:lnTo>
                    <a:pt x="470506" y="333739"/>
                  </a:lnTo>
                  <a:lnTo>
                    <a:pt x="471651" y="342670"/>
                  </a:lnTo>
                  <a:lnTo>
                    <a:pt x="468146" y="345856"/>
                  </a:lnTo>
                  <a:lnTo>
                    <a:pt x="463686" y="348405"/>
                  </a:lnTo>
                  <a:lnTo>
                    <a:pt x="458269" y="349362"/>
                  </a:lnTo>
                  <a:lnTo>
                    <a:pt x="457313" y="349681"/>
                  </a:lnTo>
                  <a:lnTo>
                    <a:pt x="453103" y="350063"/>
                  </a:lnTo>
                  <a:lnTo>
                    <a:pt x="453066" y="352442"/>
                  </a:lnTo>
                  <a:lnTo>
                    <a:pt x="451344" y="356974"/>
                  </a:lnTo>
                  <a:lnTo>
                    <a:pt x="447445" y="365337"/>
                  </a:lnTo>
                  <a:lnTo>
                    <a:pt x="443599" y="376704"/>
                  </a:lnTo>
                  <a:lnTo>
                    <a:pt x="441833" y="387166"/>
                  </a:lnTo>
                  <a:lnTo>
                    <a:pt x="439393" y="403456"/>
                  </a:lnTo>
                  <a:lnTo>
                    <a:pt x="439609" y="411227"/>
                  </a:lnTo>
                  <a:lnTo>
                    <a:pt x="440041" y="419645"/>
                  </a:lnTo>
                  <a:lnTo>
                    <a:pt x="443710" y="429143"/>
                  </a:lnTo>
                  <a:lnTo>
                    <a:pt x="447380" y="436698"/>
                  </a:lnTo>
                  <a:lnTo>
                    <a:pt x="456053" y="447424"/>
                  </a:lnTo>
                  <a:lnTo>
                    <a:pt x="458702" y="452528"/>
                  </a:lnTo>
                  <a:lnTo>
                    <a:pt x="460204" y="457084"/>
                  </a:lnTo>
                  <a:lnTo>
                    <a:pt x="460549" y="462400"/>
                  </a:lnTo>
                  <a:lnTo>
                    <a:pt x="460495" y="469714"/>
                  </a:lnTo>
                  <a:lnTo>
                    <a:pt x="459648" y="480492"/>
                  </a:lnTo>
                  <a:lnTo>
                    <a:pt x="461416" y="490672"/>
                  </a:lnTo>
                  <a:lnTo>
                    <a:pt x="462378" y="495529"/>
                  </a:lnTo>
                  <a:lnTo>
                    <a:pt x="464704" y="499611"/>
                  </a:lnTo>
                  <a:lnTo>
                    <a:pt x="466698" y="503111"/>
                  </a:lnTo>
                  <a:lnTo>
                    <a:pt x="470587" y="506762"/>
                  </a:lnTo>
                  <a:lnTo>
                    <a:pt x="474569" y="519387"/>
                  </a:lnTo>
                  <a:lnTo>
                    <a:pt x="475239" y="530110"/>
                  </a:lnTo>
                  <a:lnTo>
                    <a:pt x="475239" y="543515"/>
                  </a:lnTo>
                  <a:lnTo>
                    <a:pt x="473899" y="550881"/>
                  </a:lnTo>
                  <a:lnTo>
                    <a:pt x="466251" y="553397"/>
                  </a:lnTo>
                  <a:lnTo>
                    <a:pt x="457884" y="553409"/>
                  </a:lnTo>
                  <a:lnTo>
                    <a:pt x="450636" y="557743"/>
                  </a:lnTo>
                  <a:lnTo>
                    <a:pt x="449350" y="565435"/>
                  </a:lnTo>
                  <a:lnTo>
                    <a:pt x="450601" y="572914"/>
                  </a:lnTo>
                  <a:lnTo>
                    <a:pt x="454140" y="582261"/>
                  </a:lnTo>
                  <a:lnTo>
                    <a:pt x="457549" y="588524"/>
                  </a:lnTo>
                  <a:lnTo>
                    <a:pt x="461500" y="597507"/>
                  </a:lnTo>
                  <a:lnTo>
                    <a:pt x="461500" y="606890"/>
                  </a:lnTo>
                  <a:lnTo>
                    <a:pt x="458150" y="618953"/>
                  </a:lnTo>
                  <a:lnTo>
                    <a:pt x="455469" y="628339"/>
                  </a:lnTo>
                  <a:lnTo>
                    <a:pt x="448767" y="649779"/>
                  </a:lnTo>
                  <a:lnTo>
                    <a:pt x="443405" y="664527"/>
                  </a:lnTo>
                  <a:lnTo>
                    <a:pt x="441395" y="668549"/>
                  </a:lnTo>
                  <a:lnTo>
                    <a:pt x="438714" y="675247"/>
                  </a:lnTo>
                  <a:lnTo>
                    <a:pt x="434938" y="687926"/>
                  </a:lnTo>
                  <a:lnTo>
                    <a:pt x="436350" y="696806"/>
                  </a:lnTo>
                  <a:lnTo>
                    <a:pt x="437123" y="704020"/>
                  </a:lnTo>
                  <a:lnTo>
                    <a:pt x="436093" y="713039"/>
                  </a:lnTo>
                  <a:lnTo>
                    <a:pt x="435320" y="719740"/>
                  </a:lnTo>
                  <a:lnTo>
                    <a:pt x="435319" y="727213"/>
                  </a:lnTo>
                  <a:lnTo>
                    <a:pt x="436093" y="732368"/>
                  </a:lnTo>
                  <a:lnTo>
                    <a:pt x="435062" y="737006"/>
                  </a:lnTo>
                  <a:lnTo>
                    <a:pt x="432485" y="740612"/>
                  </a:lnTo>
                  <a:lnTo>
                    <a:pt x="429824" y="746648"/>
                  </a:lnTo>
                  <a:lnTo>
                    <a:pt x="429565" y="750497"/>
                  </a:lnTo>
                  <a:lnTo>
                    <a:pt x="426547" y="753862"/>
                  </a:lnTo>
                  <a:lnTo>
                    <a:pt x="423984" y="757848"/>
                  </a:lnTo>
                  <a:lnTo>
                    <a:pt x="424492" y="761778"/>
                  </a:lnTo>
                  <a:lnTo>
                    <a:pt x="427464" y="764804"/>
                  </a:lnTo>
                  <a:lnTo>
                    <a:pt x="429526" y="766283"/>
                  </a:lnTo>
                  <a:lnTo>
                    <a:pt x="434320" y="772098"/>
                  </a:lnTo>
                  <a:lnTo>
                    <a:pt x="438577" y="777754"/>
                  </a:lnTo>
                  <a:lnTo>
                    <a:pt x="440234" y="782155"/>
                  </a:lnTo>
                  <a:lnTo>
                    <a:pt x="443450" y="790133"/>
                  </a:lnTo>
                  <a:lnTo>
                    <a:pt x="448119" y="797134"/>
                  </a:lnTo>
                  <a:lnTo>
                    <a:pt x="451231" y="803359"/>
                  </a:lnTo>
                  <a:lnTo>
                    <a:pt x="457456" y="810363"/>
                  </a:lnTo>
                  <a:lnTo>
                    <a:pt x="466016" y="811918"/>
                  </a:lnTo>
                  <a:lnTo>
                    <a:pt x="472240" y="811918"/>
                  </a:lnTo>
                  <a:lnTo>
                    <a:pt x="476909" y="813477"/>
                  </a:lnTo>
                  <a:lnTo>
                    <a:pt x="483252" y="820154"/>
                  </a:lnTo>
                  <a:lnTo>
                    <a:pt x="499175" y="826208"/>
                  </a:lnTo>
                  <a:lnTo>
                    <a:pt x="505082" y="826870"/>
                  </a:lnTo>
                  <a:lnTo>
                    <a:pt x="513503" y="830017"/>
                  </a:lnTo>
                  <a:lnTo>
                    <a:pt x="519387" y="833760"/>
                  </a:lnTo>
                  <a:lnTo>
                    <a:pt x="524185" y="838957"/>
                  </a:lnTo>
                  <a:lnTo>
                    <a:pt x="529344" y="847238"/>
                  </a:lnTo>
                  <a:lnTo>
                    <a:pt x="532068" y="852803"/>
                  </a:lnTo>
                  <a:lnTo>
                    <a:pt x="535044" y="865533"/>
                  </a:lnTo>
                  <a:lnTo>
                    <a:pt x="538312" y="870026"/>
                  </a:lnTo>
                  <a:lnTo>
                    <a:pt x="526319" y="869942"/>
                  </a:lnTo>
                  <a:lnTo>
                    <a:pt x="513092" y="867609"/>
                  </a:lnTo>
                  <a:lnTo>
                    <a:pt x="499085" y="866053"/>
                  </a:lnTo>
                  <a:lnTo>
                    <a:pt x="488970" y="869166"/>
                  </a:lnTo>
                  <a:lnTo>
                    <a:pt x="481967" y="876169"/>
                  </a:lnTo>
                  <a:lnTo>
                    <a:pt x="475742" y="891731"/>
                  </a:lnTo>
                  <a:lnTo>
                    <a:pt x="471073" y="912739"/>
                  </a:lnTo>
                  <a:lnTo>
                    <a:pt x="469517" y="932192"/>
                  </a:lnTo>
                  <a:lnTo>
                    <a:pt x="468739" y="950088"/>
                  </a:lnTo>
                  <a:lnTo>
                    <a:pt x="467183" y="960981"/>
                  </a:lnTo>
                  <a:lnTo>
                    <a:pt x="457845" y="969541"/>
                  </a:lnTo>
                  <a:lnTo>
                    <a:pt x="443274" y="974252"/>
                  </a:lnTo>
                  <a:lnTo>
                    <a:pt x="423995" y="975565"/>
                  </a:lnTo>
                  <a:lnTo>
                    <a:pt x="416905" y="979283"/>
                  </a:lnTo>
                  <a:lnTo>
                    <a:pt x="410341" y="984547"/>
                  </a:lnTo>
                  <a:lnTo>
                    <a:pt x="409614" y="985659"/>
                  </a:lnTo>
                  <a:lnTo>
                    <a:pt x="401487" y="991066"/>
                  </a:lnTo>
                  <a:lnTo>
                    <a:pt x="397371" y="1004559"/>
                  </a:lnTo>
                  <a:lnTo>
                    <a:pt x="395018" y="1022087"/>
                  </a:lnTo>
                  <a:lnTo>
                    <a:pt x="395703" y="1033335"/>
                  </a:lnTo>
                  <a:lnTo>
                    <a:pt x="394553" y="1054043"/>
                  </a:lnTo>
                  <a:lnTo>
                    <a:pt x="393598" y="1068976"/>
                  </a:lnTo>
                  <a:lnTo>
                    <a:pt x="391907" y="1079745"/>
                  </a:lnTo>
                  <a:lnTo>
                    <a:pt x="390201" y="1092591"/>
                  </a:lnTo>
                  <a:lnTo>
                    <a:pt x="389437" y="1095404"/>
                  </a:lnTo>
                  <a:lnTo>
                    <a:pt x="385150" y="1099657"/>
                  </a:lnTo>
                  <a:lnTo>
                    <a:pt x="381220" y="1101789"/>
                  </a:lnTo>
                  <a:lnTo>
                    <a:pt x="377131" y="1106161"/>
                  </a:lnTo>
                  <a:lnTo>
                    <a:pt x="372037" y="1110337"/>
                  </a:lnTo>
                  <a:lnTo>
                    <a:pt x="368275" y="1112925"/>
                  </a:lnTo>
                  <a:lnTo>
                    <a:pt x="363060" y="1118108"/>
                  </a:lnTo>
                  <a:lnTo>
                    <a:pt x="358732" y="1124572"/>
                  </a:lnTo>
                  <a:lnTo>
                    <a:pt x="355667" y="1129685"/>
                  </a:lnTo>
                  <a:lnTo>
                    <a:pt x="353188" y="1133852"/>
                  </a:lnTo>
                  <a:lnTo>
                    <a:pt x="351116" y="1136389"/>
                  </a:lnTo>
                  <a:lnTo>
                    <a:pt x="346391" y="1143020"/>
                  </a:lnTo>
                  <a:lnTo>
                    <a:pt x="340903" y="1150562"/>
                  </a:lnTo>
                  <a:lnTo>
                    <a:pt x="339531" y="1158795"/>
                  </a:lnTo>
                  <a:lnTo>
                    <a:pt x="337473" y="1165657"/>
                  </a:lnTo>
                  <a:lnTo>
                    <a:pt x="331985" y="1175948"/>
                  </a:lnTo>
                  <a:lnTo>
                    <a:pt x="325125" y="1184864"/>
                  </a:lnTo>
                  <a:lnTo>
                    <a:pt x="321695" y="1189667"/>
                  </a:lnTo>
                  <a:lnTo>
                    <a:pt x="317579" y="1202015"/>
                  </a:lnTo>
                  <a:lnTo>
                    <a:pt x="314148" y="1211617"/>
                  </a:lnTo>
                  <a:lnTo>
                    <a:pt x="310032" y="1217109"/>
                  </a:lnTo>
                  <a:lnTo>
                    <a:pt x="303858" y="1229457"/>
                  </a:lnTo>
                  <a:lnTo>
                    <a:pt x="297344" y="1242595"/>
                  </a:lnTo>
                  <a:lnTo>
                    <a:pt x="292347" y="1248643"/>
                  </a:lnTo>
                  <a:lnTo>
                    <a:pt x="288139" y="1254430"/>
                  </a:lnTo>
                  <a:lnTo>
                    <a:pt x="284983" y="1259163"/>
                  </a:lnTo>
                  <a:lnTo>
                    <a:pt x="279848" y="1267872"/>
                  </a:lnTo>
                  <a:lnTo>
                    <a:pt x="271616" y="1276790"/>
                  </a:lnTo>
                  <a:lnTo>
                    <a:pt x="268186" y="1283649"/>
                  </a:lnTo>
                  <a:lnTo>
                    <a:pt x="264069" y="1296684"/>
                  </a:lnTo>
                  <a:lnTo>
                    <a:pt x="253093" y="1305603"/>
                  </a:lnTo>
                  <a:lnTo>
                    <a:pt x="242668" y="1314124"/>
                  </a:lnTo>
                  <a:lnTo>
                    <a:pt x="239953" y="1318145"/>
                  </a:lnTo>
                  <a:lnTo>
                    <a:pt x="234349" y="1325575"/>
                  </a:lnTo>
                  <a:lnTo>
                    <a:pt x="231626" y="1329366"/>
                  </a:lnTo>
                  <a:lnTo>
                    <a:pt x="227246" y="1334212"/>
                  </a:lnTo>
                  <a:lnTo>
                    <a:pt x="221876" y="1337009"/>
                  </a:lnTo>
                  <a:lnTo>
                    <a:pt x="218265" y="1339516"/>
                  </a:lnTo>
                  <a:lnTo>
                    <a:pt x="213433" y="1342295"/>
                  </a:lnTo>
                  <a:lnTo>
                    <a:pt x="210366" y="1344938"/>
                  </a:lnTo>
                  <a:lnTo>
                    <a:pt x="207593" y="1347186"/>
                  </a:lnTo>
                  <a:lnTo>
                    <a:pt x="206872" y="1353055"/>
                  </a:lnTo>
                  <a:lnTo>
                    <a:pt x="207398" y="1358316"/>
                  </a:lnTo>
                  <a:lnTo>
                    <a:pt x="208449" y="1360418"/>
                  </a:lnTo>
                  <a:lnTo>
                    <a:pt x="208364" y="1370166"/>
                  </a:lnTo>
                  <a:lnTo>
                    <a:pt x="209271" y="1374701"/>
                  </a:lnTo>
                  <a:lnTo>
                    <a:pt x="208363" y="1382410"/>
                  </a:lnTo>
                  <a:lnTo>
                    <a:pt x="206549" y="1386946"/>
                  </a:lnTo>
                  <a:lnTo>
                    <a:pt x="204735" y="1391029"/>
                  </a:lnTo>
                  <a:lnTo>
                    <a:pt x="202013" y="1396020"/>
                  </a:lnTo>
                  <a:lnTo>
                    <a:pt x="199292" y="1403726"/>
                  </a:lnTo>
                  <a:lnTo>
                    <a:pt x="198385" y="1409625"/>
                  </a:lnTo>
                  <a:lnTo>
                    <a:pt x="197477" y="1414160"/>
                  </a:lnTo>
                  <a:lnTo>
                    <a:pt x="195663" y="1420057"/>
                  </a:lnTo>
                  <a:lnTo>
                    <a:pt x="193395" y="1425500"/>
                  </a:lnTo>
                  <a:lnTo>
                    <a:pt x="186659" y="1436873"/>
                  </a:lnTo>
                  <a:lnTo>
                    <a:pt x="185450" y="1439920"/>
                  </a:lnTo>
                  <a:lnTo>
                    <a:pt x="179334" y="1445005"/>
                  </a:lnTo>
                  <a:lnTo>
                    <a:pt x="173438" y="1452262"/>
                  </a:lnTo>
                  <a:lnTo>
                    <a:pt x="169810" y="1455892"/>
                  </a:lnTo>
                  <a:lnTo>
                    <a:pt x="164820" y="1460877"/>
                  </a:lnTo>
                  <a:lnTo>
                    <a:pt x="159377" y="1466776"/>
                  </a:lnTo>
                  <a:lnTo>
                    <a:pt x="150554" y="1480923"/>
                  </a:lnTo>
                  <a:lnTo>
                    <a:pt x="147928" y="1482937"/>
                  </a:lnTo>
                  <a:lnTo>
                    <a:pt x="145750" y="1484547"/>
                  </a:lnTo>
                  <a:lnTo>
                    <a:pt x="143726" y="1486157"/>
                  </a:lnTo>
                  <a:lnTo>
                    <a:pt x="141793" y="1488225"/>
                  </a:lnTo>
                  <a:lnTo>
                    <a:pt x="138335" y="1487727"/>
                  </a:lnTo>
                  <a:lnTo>
                    <a:pt x="138399" y="1487293"/>
                  </a:lnTo>
                  <a:lnTo>
                    <a:pt x="138458" y="1486212"/>
                  </a:lnTo>
                  <a:lnTo>
                    <a:pt x="138521" y="1485398"/>
                  </a:lnTo>
                  <a:lnTo>
                    <a:pt x="138702" y="1484735"/>
                  </a:lnTo>
                  <a:lnTo>
                    <a:pt x="139081" y="1484383"/>
                  </a:lnTo>
                  <a:lnTo>
                    <a:pt x="139848" y="1484097"/>
                  </a:lnTo>
                  <a:lnTo>
                    <a:pt x="140587" y="1484431"/>
                  </a:lnTo>
                  <a:lnTo>
                    <a:pt x="140786" y="1484735"/>
                  </a:lnTo>
                  <a:lnTo>
                    <a:pt x="141168" y="1484535"/>
                  </a:lnTo>
                  <a:lnTo>
                    <a:pt x="141510" y="1484261"/>
                  </a:lnTo>
                  <a:lnTo>
                    <a:pt x="141735" y="1483830"/>
                  </a:lnTo>
                  <a:lnTo>
                    <a:pt x="142081" y="1483744"/>
                  </a:lnTo>
                  <a:lnTo>
                    <a:pt x="142649" y="1483156"/>
                  </a:lnTo>
                  <a:lnTo>
                    <a:pt x="142718" y="1482693"/>
                  </a:lnTo>
                  <a:lnTo>
                    <a:pt x="142324" y="1482238"/>
                  </a:lnTo>
                  <a:lnTo>
                    <a:pt x="142048" y="1481892"/>
                  </a:lnTo>
                  <a:lnTo>
                    <a:pt x="142040" y="1481467"/>
                  </a:lnTo>
                  <a:lnTo>
                    <a:pt x="142607" y="1480805"/>
                  </a:lnTo>
                  <a:lnTo>
                    <a:pt x="143426" y="1479085"/>
                  </a:lnTo>
                  <a:lnTo>
                    <a:pt x="143756" y="1478077"/>
                  </a:lnTo>
                  <a:lnTo>
                    <a:pt x="143825" y="1477651"/>
                  </a:lnTo>
                  <a:lnTo>
                    <a:pt x="143813" y="1476952"/>
                  </a:lnTo>
                  <a:lnTo>
                    <a:pt x="143884" y="1476606"/>
                  </a:lnTo>
                  <a:lnTo>
                    <a:pt x="143836" y="1476065"/>
                  </a:lnTo>
                  <a:lnTo>
                    <a:pt x="143590" y="1475257"/>
                  </a:lnTo>
                  <a:lnTo>
                    <a:pt x="143503" y="1474722"/>
                  </a:lnTo>
                  <a:lnTo>
                    <a:pt x="143409" y="1473757"/>
                  </a:lnTo>
                  <a:lnTo>
                    <a:pt x="143387" y="1472481"/>
                  </a:lnTo>
                  <a:lnTo>
                    <a:pt x="143524" y="1471473"/>
                  </a:lnTo>
                  <a:lnTo>
                    <a:pt x="143708" y="1470968"/>
                  </a:lnTo>
                  <a:lnTo>
                    <a:pt x="143814" y="1470464"/>
                  </a:lnTo>
                  <a:lnTo>
                    <a:pt x="143917" y="1469729"/>
                  </a:lnTo>
                  <a:lnTo>
                    <a:pt x="143947" y="1469267"/>
                  </a:lnTo>
                  <a:lnTo>
                    <a:pt x="144134" y="1468872"/>
                  </a:lnTo>
                  <a:lnTo>
                    <a:pt x="144515" y="1468599"/>
                  </a:lnTo>
                  <a:lnTo>
                    <a:pt x="144897" y="1468356"/>
                  </a:lnTo>
                  <a:lnTo>
                    <a:pt x="145316" y="1468040"/>
                  </a:lnTo>
                  <a:lnTo>
                    <a:pt x="145465" y="1467767"/>
                  </a:lnTo>
                  <a:lnTo>
                    <a:pt x="145530" y="1467031"/>
                  </a:lnTo>
                  <a:lnTo>
                    <a:pt x="145553" y="1466181"/>
                  </a:lnTo>
                  <a:lnTo>
                    <a:pt x="145541" y="1465488"/>
                  </a:lnTo>
                  <a:lnTo>
                    <a:pt x="145714" y="1464364"/>
                  </a:lnTo>
                  <a:lnTo>
                    <a:pt x="145953" y="1462584"/>
                  </a:lnTo>
                  <a:lnTo>
                    <a:pt x="146086" y="1461345"/>
                  </a:lnTo>
                  <a:lnTo>
                    <a:pt x="146056" y="1459722"/>
                  </a:lnTo>
                  <a:lnTo>
                    <a:pt x="146039" y="1458720"/>
                  </a:lnTo>
                  <a:lnTo>
                    <a:pt x="145952" y="1458179"/>
                  </a:lnTo>
                  <a:lnTo>
                    <a:pt x="145701" y="1457025"/>
                  </a:lnTo>
                  <a:lnTo>
                    <a:pt x="145533" y="1456296"/>
                  </a:lnTo>
                  <a:lnTo>
                    <a:pt x="145526" y="1455944"/>
                  </a:lnTo>
                  <a:lnTo>
                    <a:pt x="145473" y="1455099"/>
                  </a:lnTo>
                  <a:lnTo>
                    <a:pt x="145310" y="1454595"/>
                  </a:lnTo>
                  <a:lnTo>
                    <a:pt x="144881" y="1454334"/>
                  </a:lnTo>
                  <a:lnTo>
                    <a:pt x="144180" y="1454000"/>
                  </a:lnTo>
                  <a:lnTo>
                    <a:pt x="143979" y="1453501"/>
                  </a:lnTo>
                  <a:lnTo>
                    <a:pt x="143891" y="1452924"/>
                  </a:lnTo>
                  <a:lnTo>
                    <a:pt x="143576" y="1452542"/>
                  </a:lnTo>
                  <a:lnTo>
                    <a:pt x="143021" y="1451740"/>
                  </a:lnTo>
                  <a:lnTo>
                    <a:pt x="142780" y="1451242"/>
                  </a:lnTo>
                  <a:lnTo>
                    <a:pt x="142765" y="1450318"/>
                  </a:lnTo>
                  <a:lnTo>
                    <a:pt x="142749" y="1449431"/>
                  </a:lnTo>
                  <a:lnTo>
                    <a:pt x="142732" y="1448465"/>
                  </a:lnTo>
                  <a:lnTo>
                    <a:pt x="143030" y="1447876"/>
                  </a:lnTo>
                  <a:lnTo>
                    <a:pt x="143294" y="1447523"/>
                  </a:lnTo>
                  <a:lnTo>
                    <a:pt x="143521" y="1447250"/>
                  </a:lnTo>
                  <a:lnTo>
                    <a:pt x="143626" y="1446667"/>
                  </a:lnTo>
                  <a:lnTo>
                    <a:pt x="143693" y="1446090"/>
                  </a:lnTo>
                  <a:lnTo>
                    <a:pt x="143951" y="1445391"/>
                  </a:lnTo>
                  <a:lnTo>
                    <a:pt x="144295" y="1445190"/>
                  </a:lnTo>
                  <a:lnTo>
                    <a:pt x="144904" y="1444716"/>
                  </a:lnTo>
                  <a:lnTo>
                    <a:pt x="144973" y="1444212"/>
                  </a:lnTo>
                  <a:lnTo>
                    <a:pt x="144963" y="1443708"/>
                  </a:lnTo>
                  <a:lnTo>
                    <a:pt x="144722" y="1443173"/>
                  </a:lnTo>
                  <a:lnTo>
                    <a:pt x="144678" y="1442864"/>
                  </a:lnTo>
                  <a:lnTo>
                    <a:pt x="144750" y="1442553"/>
                  </a:lnTo>
                  <a:lnTo>
                    <a:pt x="144932" y="1441934"/>
                  </a:lnTo>
                  <a:lnTo>
                    <a:pt x="144923" y="1441393"/>
                  </a:lnTo>
                  <a:lnTo>
                    <a:pt x="144914" y="1440926"/>
                  </a:lnTo>
                  <a:lnTo>
                    <a:pt x="145219" y="1440652"/>
                  </a:lnTo>
                  <a:lnTo>
                    <a:pt x="145483" y="1440379"/>
                  </a:lnTo>
                  <a:lnTo>
                    <a:pt x="145008" y="1439692"/>
                  </a:lnTo>
                  <a:lnTo>
                    <a:pt x="144694" y="1439388"/>
                  </a:lnTo>
                  <a:lnTo>
                    <a:pt x="144104" y="1438738"/>
                  </a:lnTo>
                  <a:lnTo>
                    <a:pt x="143711" y="1438362"/>
                  </a:lnTo>
                  <a:lnTo>
                    <a:pt x="143201" y="1437827"/>
                  </a:lnTo>
                  <a:lnTo>
                    <a:pt x="142734" y="1437681"/>
                  </a:lnTo>
                  <a:lnTo>
                    <a:pt x="142421" y="1437420"/>
                  </a:lnTo>
                  <a:lnTo>
                    <a:pt x="142337" y="1437037"/>
                  </a:lnTo>
                  <a:lnTo>
                    <a:pt x="142317" y="1435913"/>
                  </a:lnTo>
                  <a:lnTo>
                    <a:pt x="142029" y="1434874"/>
                  </a:lnTo>
                  <a:lnTo>
                    <a:pt x="141826" y="1434340"/>
                  </a:lnTo>
                  <a:lnTo>
                    <a:pt x="141472" y="1433957"/>
                  </a:lnTo>
                  <a:lnTo>
                    <a:pt x="141195" y="1433538"/>
                  </a:lnTo>
                  <a:lnTo>
                    <a:pt x="141189" y="1433228"/>
                  </a:lnTo>
                  <a:lnTo>
                    <a:pt x="141143" y="1432809"/>
                  </a:lnTo>
                  <a:lnTo>
                    <a:pt x="141133" y="1432189"/>
                  </a:lnTo>
                  <a:lnTo>
                    <a:pt x="141004" y="1431496"/>
                  </a:lnTo>
                  <a:lnTo>
                    <a:pt x="140601" y="1430537"/>
                  </a:lnTo>
                  <a:lnTo>
                    <a:pt x="140205" y="1429965"/>
                  </a:lnTo>
                  <a:lnTo>
                    <a:pt x="139932" y="1429777"/>
                  </a:lnTo>
                  <a:lnTo>
                    <a:pt x="139508" y="1429783"/>
                  </a:lnTo>
                  <a:lnTo>
                    <a:pt x="139123" y="1429868"/>
                  </a:lnTo>
                  <a:lnTo>
                    <a:pt x="138813" y="1429795"/>
                  </a:lnTo>
                  <a:lnTo>
                    <a:pt x="138802" y="1429182"/>
                  </a:lnTo>
                  <a:lnTo>
                    <a:pt x="138871" y="1428677"/>
                  </a:lnTo>
                  <a:lnTo>
                    <a:pt x="138746" y="1428216"/>
                  </a:lnTo>
                  <a:lnTo>
                    <a:pt x="138355" y="1427912"/>
                  </a:lnTo>
                  <a:lnTo>
                    <a:pt x="138117" y="1427530"/>
                  </a:lnTo>
                  <a:lnTo>
                    <a:pt x="137490" y="1427001"/>
                  </a:lnTo>
                  <a:lnTo>
                    <a:pt x="137207" y="1426308"/>
                  </a:lnTo>
                  <a:lnTo>
                    <a:pt x="137314" y="1425804"/>
                  </a:lnTo>
                  <a:lnTo>
                    <a:pt x="137889" y="1425524"/>
                  </a:lnTo>
                  <a:lnTo>
                    <a:pt x="138268" y="1425172"/>
                  </a:lnTo>
                  <a:lnTo>
                    <a:pt x="138642" y="1424467"/>
                  </a:lnTo>
                  <a:lnTo>
                    <a:pt x="138703" y="1423581"/>
                  </a:lnTo>
                  <a:lnTo>
                    <a:pt x="138685" y="1422499"/>
                  </a:lnTo>
                  <a:lnTo>
                    <a:pt x="138670" y="1421685"/>
                  </a:lnTo>
                  <a:lnTo>
                    <a:pt x="139316" y="1421095"/>
                  </a:lnTo>
                  <a:lnTo>
                    <a:pt x="139542" y="1420822"/>
                  </a:lnTo>
                  <a:lnTo>
                    <a:pt x="139886" y="1420585"/>
                  </a:lnTo>
                  <a:lnTo>
                    <a:pt x="140112" y="1420269"/>
                  </a:lnTo>
                  <a:lnTo>
                    <a:pt x="140181" y="1419844"/>
                  </a:lnTo>
                  <a:lnTo>
                    <a:pt x="140171" y="1419261"/>
                  </a:lnTo>
                  <a:lnTo>
                    <a:pt x="140398" y="1418988"/>
                  </a:lnTo>
                  <a:lnTo>
                    <a:pt x="140701" y="1418635"/>
                  </a:lnTo>
                  <a:lnTo>
                    <a:pt x="140693" y="1418210"/>
                  </a:lnTo>
                  <a:lnTo>
                    <a:pt x="140414" y="1417711"/>
                  </a:lnTo>
                  <a:lnTo>
                    <a:pt x="139939" y="1417104"/>
                  </a:lnTo>
                  <a:lnTo>
                    <a:pt x="139573" y="1416029"/>
                  </a:lnTo>
                  <a:lnTo>
                    <a:pt x="139560" y="1415257"/>
                  </a:lnTo>
                  <a:lnTo>
                    <a:pt x="139316" y="1414528"/>
                  </a:lnTo>
                  <a:lnTo>
                    <a:pt x="138993" y="1413762"/>
                  </a:lnTo>
                  <a:lnTo>
                    <a:pt x="138907" y="1413259"/>
                  </a:lnTo>
                  <a:lnTo>
                    <a:pt x="139050" y="1412602"/>
                  </a:lnTo>
                  <a:lnTo>
                    <a:pt x="139376" y="1411399"/>
                  </a:lnTo>
                  <a:lnTo>
                    <a:pt x="139444" y="1410852"/>
                  </a:lnTo>
                  <a:lnTo>
                    <a:pt x="139209" y="1410628"/>
                  </a:lnTo>
                  <a:lnTo>
                    <a:pt x="138821" y="1410555"/>
                  </a:lnTo>
                  <a:lnTo>
                    <a:pt x="138442" y="1410949"/>
                  </a:lnTo>
                  <a:lnTo>
                    <a:pt x="138121" y="1410263"/>
                  </a:lnTo>
                  <a:lnTo>
                    <a:pt x="137809" y="1410075"/>
                  </a:lnTo>
                  <a:lnTo>
                    <a:pt x="137419" y="1409850"/>
                  </a:lnTo>
                  <a:lnTo>
                    <a:pt x="137019" y="1409042"/>
                  </a:lnTo>
                  <a:lnTo>
                    <a:pt x="136816" y="1408508"/>
                  </a:lnTo>
                  <a:lnTo>
                    <a:pt x="136340" y="1407742"/>
                  </a:lnTo>
                  <a:lnTo>
                    <a:pt x="135906" y="1407250"/>
                  </a:lnTo>
                  <a:lnTo>
                    <a:pt x="135197" y="1406448"/>
                  </a:lnTo>
                  <a:lnTo>
                    <a:pt x="135036" y="1406028"/>
                  </a:lnTo>
                  <a:lnTo>
                    <a:pt x="134868" y="1405257"/>
                  </a:lnTo>
                  <a:lnTo>
                    <a:pt x="134533" y="1403799"/>
                  </a:lnTo>
                  <a:lnTo>
                    <a:pt x="134022" y="1403264"/>
                  </a:lnTo>
                  <a:lnTo>
                    <a:pt x="133748" y="1403040"/>
                  </a:lnTo>
                  <a:lnTo>
                    <a:pt x="133435" y="1402815"/>
                  </a:lnTo>
                  <a:lnTo>
                    <a:pt x="133045" y="1402547"/>
                  </a:lnTo>
                  <a:lnTo>
                    <a:pt x="132456" y="1401983"/>
                  </a:lnTo>
                  <a:lnTo>
                    <a:pt x="132366" y="1401248"/>
                  </a:lnTo>
                  <a:lnTo>
                    <a:pt x="132228" y="1400014"/>
                  </a:lnTo>
                  <a:lnTo>
                    <a:pt x="131980" y="1399090"/>
                  </a:lnTo>
                  <a:lnTo>
                    <a:pt x="131579" y="1398210"/>
                  </a:lnTo>
                  <a:lnTo>
                    <a:pt x="131181" y="1397523"/>
                  </a:lnTo>
                  <a:lnTo>
                    <a:pt x="130941" y="1397061"/>
                  </a:lnTo>
                  <a:lnTo>
                    <a:pt x="130629" y="1396836"/>
                  </a:lnTo>
                  <a:lnTo>
                    <a:pt x="130243" y="1396843"/>
                  </a:lnTo>
                  <a:lnTo>
                    <a:pt x="129819" y="1396891"/>
                  </a:lnTo>
                  <a:lnTo>
                    <a:pt x="129075" y="1396284"/>
                  </a:lnTo>
                  <a:lnTo>
                    <a:pt x="128794" y="1395670"/>
                  </a:lnTo>
                  <a:lnTo>
                    <a:pt x="128508" y="1394753"/>
                  </a:lnTo>
                  <a:lnTo>
                    <a:pt x="128489" y="1393744"/>
                  </a:lnTo>
                  <a:lnTo>
                    <a:pt x="128122" y="1392596"/>
                  </a:lnTo>
                  <a:lnTo>
                    <a:pt x="127767" y="1392134"/>
                  </a:lnTo>
                  <a:lnTo>
                    <a:pt x="127181" y="1391721"/>
                  </a:lnTo>
                  <a:lnTo>
                    <a:pt x="126442" y="1391430"/>
                  </a:lnTo>
                  <a:lnTo>
                    <a:pt x="126017" y="1391436"/>
                  </a:lnTo>
                  <a:lnTo>
                    <a:pt x="125516" y="1391441"/>
                  </a:lnTo>
                  <a:lnTo>
                    <a:pt x="124891" y="1390992"/>
                  </a:lnTo>
                  <a:lnTo>
                    <a:pt x="124688" y="1390415"/>
                  </a:lnTo>
                  <a:lnTo>
                    <a:pt x="124519" y="1389606"/>
                  </a:lnTo>
                  <a:lnTo>
                    <a:pt x="124352" y="1388877"/>
                  </a:lnTo>
                  <a:lnTo>
                    <a:pt x="123950" y="1388033"/>
                  </a:lnTo>
                  <a:lnTo>
                    <a:pt x="123445" y="1387772"/>
                  </a:lnTo>
                  <a:lnTo>
                    <a:pt x="122940" y="1387626"/>
                  </a:lnTo>
                  <a:lnTo>
                    <a:pt x="122471" y="1387286"/>
                  </a:lnTo>
                  <a:lnTo>
                    <a:pt x="121265" y="1386769"/>
                  </a:lnTo>
                  <a:lnTo>
                    <a:pt x="119861" y="1385907"/>
                  </a:lnTo>
                  <a:lnTo>
                    <a:pt x="118100" y="1384546"/>
                  </a:lnTo>
                  <a:lnTo>
                    <a:pt x="116296" y="1382918"/>
                  </a:lnTo>
                  <a:lnTo>
                    <a:pt x="114294" y="1381022"/>
                  </a:lnTo>
                  <a:lnTo>
                    <a:pt x="112612" y="1379777"/>
                  </a:lnTo>
                  <a:lnTo>
                    <a:pt x="109538" y="1378331"/>
                  </a:lnTo>
                  <a:lnTo>
                    <a:pt x="107469" y="1377012"/>
                  </a:lnTo>
                  <a:lnTo>
                    <a:pt x="105590" y="1375499"/>
                  </a:lnTo>
                  <a:lnTo>
                    <a:pt x="103708" y="1373878"/>
                  </a:lnTo>
                  <a:lnTo>
                    <a:pt x="102184" y="1372741"/>
                  </a:lnTo>
                  <a:lnTo>
                    <a:pt x="100854" y="1371800"/>
                  </a:lnTo>
                  <a:lnTo>
                    <a:pt x="99607" y="1371089"/>
                  </a:lnTo>
                  <a:lnTo>
                    <a:pt x="98206" y="1370421"/>
                  </a:lnTo>
                  <a:lnTo>
                    <a:pt x="96766" y="1369716"/>
                  </a:lnTo>
                  <a:lnTo>
                    <a:pt x="95754" y="1369230"/>
                  </a:lnTo>
                  <a:lnTo>
                    <a:pt x="95246" y="1368890"/>
                  </a:lnTo>
                  <a:lnTo>
                    <a:pt x="94354" y="1368634"/>
                  </a:lnTo>
                  <a:lnTo>
                    <a:pt x="92493" y="1368167"/>
                  </a:lnTo>
                  <a:lnTo>
                    <a:pt x="90165" y="1367474"/>
                  </a:lnTo>
                  <a:lnTo>
                    <a:pt x="87715" y="1366399"/>
                  </a:lnTo>
                  <a:lnTo>
                    <a:pt x="85263" y="1365287"/>
                  </a:lnTo>
                  <a:lnTo>
                    <a:pt x="82625" y="1364485"/>
                  </a:lnTo>
                  <a:lnTo>
                    <a:pt x="80305" y="1364254"/>
                  </a:lnTo>
                  <a:lnTo>
                    <a:pt x="78339" y="1364370"/>
                  </a:lnTo>
                  <a:lnTo>
                    <a:pt x="76686" y="1364746"/>
                  </a:lnTo>
                  <a:lnTo>
                    <a:pt x="75457" y="1365081"/>
                  </a:lnTo>
                  <a:lnTo>
                    <a:pt x="73346" y="1365773"/>
                  </a:lnTo>
                  <a:lnTo>
                    <a:pt x="71852" y="1366381"/>
                  </a:lnTo>
                  <a:lnTo>
                    <a:pt x="71316" y="1366624"/>
                  </a:lnTo>
                  <a:lnTo>
                    <a:pt x="71215" y="1367474"/>
                  </a:lnTo>
                  <a:lnTo>
                    <a:pt x="71428" y="1368592"/>
                  </a:lnTo>
                  <a:lnTo>
                    <a:pt x="71329" y="1369558"/>
                  </a:lnTo>
                  <a:lnTo>
                    <a:pt x="70465" y="1370925"/>
                  </a:lnTo>
                  <a:lnTo>
                    <a:pt x="70021" y="1371976"/>
                  </a:lnTo>
                  <a:lnTo>
                    <a:pt x="69770" y="1373063"/>
                  </a:lnTo>
                  <a:lnTo>
                    <a:pt x="69600" y="1374340"/>
                  </a:lnTo>
                  <a:lnTo>
                    <a:pt x="69828" y="1376308"/>
                  </a:lnTo>
                  <a:lnTo>
                    <a:pt x="69940" y="1378355"/>
                  </a:lnTo>
                  <a:lnTo>
                    <a:pt x="69571" y="1381490"/>
                  </a:lnTo>
                  <a:lnTo>
                    <a:pt x="68905" y="1383088"/>
                  </a:lnTo>
                  <a:lnTo>
                    <a:pt x="68388" y="1384449"/>
                  </a:lnTo>
                  <a:lnTo>
                    <a:pt x="68211" y="1385342"/>
                  </a:lnTo>
                  <a:lnTo>
                    <a:pt x="68033" y="1386156"/>
                  </a:lnTo>
                  <a:lnTo>
                    <a:pt x="67850" y="1386739"/>
                  </a:lnTo>
                  <a:lnTo>
                    <a:pt x="67861" y="1387395"/>
                  </a:lnTo>
                  <a:lnTo>
                    <a:pt x="67647" y="1388362"/>
                  </a:lnTo>
                  <a:lnTo>
                    <a:pt x="67268" y="1388757"/>
                  </a:lnTo>
                  <a:lnTo>
                    <a:pt x="66820" y="1389613"/>
                  </a:lnTo>
                  <a:lnTo>
                    <a:pt x="66253" y="1390281"/>
                  </a:lnTo>
                  <a:lnTo>
                    <a:pt x="65261" y="1390956"/>
                  </a:lnTo>
                  <a:lnTo>
                    <a:pt x="64645" y="1391046"/>
                  </a:lnTo>
                  <a:lnTo>
                    <a:pt x="64028" y="1391059"/>
                  </a:lnTo>
                  <a:lnTo>
                    <a:pt x="63678" y="1390907"/>
                  </a:lnTo>
                  <a:lnTo>
                    <a:pt x="63013" y="1390378"/>
                  </a:lnTo>
                  <a:lnTo>
                    <a:pt x="62547" y="1390232"/>
                  </a:lnTo>
                  <a:lnTo>
                    <a:pt x="61436" y="1390718"/>
                  </a:lnTo>
                  <a:lnTo>
                    <a:pt x="60982" y="1391229"/>
                  </a:lnTo>
                  <a:lnTo>
                    <a:pt x="60758" y="1391654"/>
                  </a:lnTo>
                  <a:lnTo>
                    <a:pt x="59816" y="1392948"/>
                  </a:lnTo>
                  <a:lnTo>
                    <a:pt x="59171" y="1393537"/>
                  </a:lnTo>
                  <a:lnTo>
                    <a:pt x="58835" y="1394200"/>
                  </a:lnTo>
                  <a:lnTo>
                    <a:pt x="58731" y="1394862"/>
                  </a:lnTo>
                  <a:lnTo>
                    <a:pt x="58977" y="1395707"/>
                  </a:lnTo>
                  <a:lnTo>
                    <a:pt x="59217" y="1396168"/>
                  </a:lnTo>
                  <a:lnTo>
                    <a:pt x="59491" y="1396429"/>
                  </a:lnTo>
                  <a:lnTo>
                    <a:pt x="59999" y="1396770"/>
                  </a:lnTo>
                  <a:lnTo>
                    <a:pt x="60618" y="1396836"/>
                  </a:lnTo>
                  <a:lnTo>
                    <a:pt x="61085" y="1397062"/>
                  </a:lnTo>
                  <a:lnTo>
                    <a:pt x="61325" y="1397517"/>
                  </a:lnTo>
                  <a:lnTo>
                    <a:pt x="60832" y="1398027"/>
                  </a:lnTo>
                  <a:lnTo>
                    <a:pt x="60487" y="1398148"/>
                  </a:lnTo>
                  <a:lnTo>
                    <a:pt x="60692" y="1398841"/>
                  </a:lnTo>
                  <a:lnTo>
                    <a:pt x="61005" y="1399108"/>
                  </a:lnTo>
                  <a:lnTo>
                    <a:pt x="61320" y="1399449"/>
                  </a:lnTo>
                  <a:lnTo>
                    <a:pt x="61403" y="1399795"/>
                  </a:lnTo>
                  <a:lnTo>
                    <a:pt x="61892" y="1401217"/>
                  </a:lnTo>
                  <a:lnTo>
                    <a:pt x="61994" y="1402644"/>
                  </a:lnTo>
                  <a:lnTo>
                    <a:pt x="61925" y="1403106"/>
                  </a:lnTo>
                  <a:lnTo>
                    <a:pt x="61474" y="1403774"/>
                  </a:lnTo>
                  <a:lnTo>
                    <a:pt x="60943" y="1404328"/>
                  </a:lnTo>
                  <a:lnTo>
                    <a:pt x="60410" y="1404722"/>
                  </a:lnTo>
                  <a:lnTo>
                    <a:pt x="59914" y="1405075"/>
                  </a:lnTo>
                  <a:lnTo>
                    <a:pt x="59728" y="1405470"/>
                  </a:lnTo>
                  <a:lnTo>
                    <a:pt x="59889" y="1405852"/>
                  </a:lnTo>
                  <a:lnTo>
                    <a:pt x="59747" y="1406551"/>
                  </a:lnTo>
                  <a:lnTo>
                    <a:pt x="59411" y="1407213"/>
                  </a:lnTo>
                  <a:lnTo>
                    <a:pt x="58879" y="1407644"/>
                  </a:lnTo>
                  <a:lnTo>
                    <a:pt x="58155" y="1408197"/>
                  </a:lnTo>
                  <a:lnTo>
                    <a:pt x="57819" y="1408866"/>
                  </a:lnTo>
                  <a:lnTo>
                    <a:pt x="57519" y="1409291"/>
                  </a:lnTo>
                  <a:lnTo>
                    <a:pt x="56982" y="1409498"/>
                  </a:lnTo>
                  <a:lnTo>
                    <a:pt x="56329" y="1409661"/>
                  </a:lnTo>
                  <a:lnTo>
                    <a:pt x="56187" y="1410361"/>
                  </a:lnTo>
                  <a:lnTo>
                    <a:pt x="56079" y="1410828"/>
                  </a:lnTo>
                  <a:lnTo>
                    <a:pt x="55778" y="1411259"/>
                  </a:lnTo>
                  <a:lnTo>
                    <a:pt x="54703" y="1411588"/>
                  </a:lnTo>
                  <a:lnTo>
                    <a:pt x="54322" y="1411903"/>
                  </a:lnTo>
                  <a:lnTo>
                    <a:pt x="53643" y="1412723"/>
                  </a:lnTo>
                  <a:lnTo>
                    <a:pt x="52722" y="1413051"/>
                  </a:lnTo>
                  <a:lnTo>
                    <a:pt x="51029" y="1413392"/>
                  </a:lnTo>
                  <a:lnTo>
                    <a:pt x="50381" y="1413786"/>
                  </a:lnTo>
                  <a:lnTo>
                    <a:pt x="50153" y="1414024"/>
                  </a:lnTo>
                  <a:lnTo>
                    <a:pt x="49691" y="1414036"/>
                  </a:lnTo>
                  <a:lnTo>
                    <a:pt x="49299" y="1413732"/>
                  </a:lnTo>
                  <a:lnTo>
                    <a:pt x="49214" y="1413307"/>
                  </a:lnTo>
                  <a:lnTo>
                    <a:pt x="49207" y="1412881"/>
                  </a:lnTo>
                  <a:lnTo>
                    <a:pt x="49192" y="1412073"/>
                  </a:lnTo>
                  <a:lnTo>
                    <a:pt x="49103" y="1411381"/>
                  </a:lnTo>
                  <a:lnTo>
                    <a:pt x="48754" y="1411271"/>
                  </a:lnTo>
                  <a:lnTo>
                    <a:pt x="48296" y="1411545"/>
                  </a:lnTo>
                  <a:lnTo>
                    <a:pt x="47915" y="1411860"/>
                  </a:lnTo>
                  <a:lnTo>
                    <a:pt x="47139" y="1411606"/>
                  </a:lnTo>
                  <a:lnTo>
                    <a:pt x="46018" y="1411514"/>
                  </a:lnTo>
                  <a:lnTo>
                    <a:pt x="45716" y="1411939"/>
                  </a:lnTo>
                  <a:lnTo>
                    <a:pt x="45646" y="1412292"/>
                  </a:lnTo>
                  <a:lnTo>
                    <a:pt x="45151" y="1412687"/>
                  </a:lnTo>
                  <a:lnTo>
                    <a:pt x="44844" y="1412772"/>
                  </a:lnTo>
                  <a:lnTo>
                    <a:pt x="44249" y="1411891"/>
                  </a:lnTo>
                  <a:lnTo>
                    <a:pt x="43663" y="1411478"/>
                  </a:lnTo>
                  <a:lnTo>
                    <a:pt x="42926" y="1411259"/>
                  </a:lnTo>
                  <a:lnTo>
                    <a:pt x="42767" y="1410992"/>
                  </a:lnTo>
                  <a:lnTo>
                    <a:pt x="42792" y="1410220"/>
                  </a:lnTo>
                  <a:lnTo>
                    <a:pt x="42464" y="1409145"/>
                  </a:lnTo>
                  <a:lnTo>
                    <a:pt x="42228" y="1408915"/>
                  </a:lnTo>
                  <a:lnTo>
                    <a:pt x="41066" y="1408628"/>
                  </a:lnTo>
                  <a:lnTo>
                    <a:pt x="40447" y="1408562"/>
                  </a:lnTo>
                  <a:lnTo>
                    <a:pt x="39326" y="1408428"/>
                  </a:lnTo>
                  <a:lnTo>
                    <a:pt x="38741" y="1408167"/>
                  </a:lnTo>
                  <a:lnTo>
                    <a:pt x="37885" y="1407760"/>
                  </a:lnTo>
                  <a:lnTo>
                    <a:pt x="36609" y="1407590"/>
                  </a:lnTo>
                  <a:lnTo>
                    <a:pt x="35608" y="1407681"/>
                  </a:lnTo>
                  <a:lnTo>
                    <a:pt x="34840" y="1407930"/>
                  </a:lnTo>
                  <a:lnTo>
                    <a:pt x="34189" y="1408252"/>
                  </a:lnTo>
                  <a:lnTo>
                    <a:pt x="33500" y="1408531"/>
                  </a:lnTo>
                  <a:lnTo>
                    <a:pt x="33117" y="1408695"/>
                  </a:lnTo>
                  <a:lnTo>
                    <a:pt x="32483" y="1407815"/>
                  </a:lnTo>
                  <a:lnTo>
                    <a:pt x="32278" y="1407164"/>
                  </a:lnTo>
                  <a:lnTo>
                    <a:pt x="31842" y="1406478"/>
                  </a:lnTo>
                  <a:lnTo>
                    <a:pt x="31212" y="1405755"/>
                  </a:lnTo>
                  <a:lnTo>
                    <a:pt x="30583" y="1405111"/>
                  </a:lnTo>
                  <a:lnTo>
                    <a:pt x="30148" y="1404540"/>
                  </a:lnTo>
                  <a:lnTo>
                    <a:pt x="30103" y="1404115"/>
                  </a:lnTo>
                  <a:lnTo>
                    <a:pt x="29943" y="1403805"/>
                  </a:lnTo>
                  <a:lnTo>
                    <a:pt x="29631" y="1403623"/>
                  </a:lnTo>
                  <a:lnTo>
                    <a:pt x="29428" y="1403045"/>
                  </a:lnTo>
                  <a:lnTo>
                    <a:pt x="29153" y="1402814"/>
                  </a:lnTo>
                  <a:lnTo>
                    <a:pt x="28806" y="1402821"/>
                  </a:lnTo>
                  <a:lnTo>
                    <a:pt x="28532" y="1402596"/>
                  </a:lnTo>
                  <a:lnTo>
                    <a:pt x="27991" y="1402608"/>
                  </a:lnTo>
                  <a:lnTo>
                    <a:pt x="27650" y="1402960"/>
                  </a:lnTo>
                  <a:lnTo>
                    <a:pt x="27346" y="1403198"/>
                  </a:lnTo>
                  <a:lnTo>
                    <a:pt x="27002" y="1403362"/>
                  </a:lnTo>
                  <a:lnTo>
                    <a:pt x="26687" y="1403015"/>
                  </a:lnTo>
                  <a:lnTo>
                    <a:pt x="26403" y="1402213"/>
                  </a:lnTo>
                  <a:lnTo>
                    <a:pt x="26388" y="1401399"/>
                  </a:lnTo>
                  <a:lnTo>
                    <a:pt x="25907" y="1400402"/>
                  </a:lnTo>
                  <a:lnTo>
                    <a:pt x="24971" y="1399880"/>
                  </a:lnTo>
                  <a:lnTo>
                    <a:pt x="24622" y="1399734"/>
                  </a:lnTo>
                  <a:lnTo>
                    <a:pt x="24110" y="1399163"/>
                  </a:lnTo>
                  <a:lnTo>
                    <a:pt x="23950" y="1398817"/>
                  </a:lnTo>
                  <a:lnTo>
                    <a:pt x="23442" y="1398440"/>
                  </a:lnTo>
                  <a:lnTo>
                    <a:pt x="23318" y="1398015"/>
                  </a:lnTo>
                  <a:lnTo>
                    <a:pt x="23310" y="1397553"/>
                  </a:lnTo>
                  <a:lnTo>
                    <a:pt x="22828" y="1396478"/>
                  </a:lnTo>
                  <a:lnTo>
                    <a:pt x="22030" y="1395069"/>
                  </a:lnTo>
                  <a:lnTo>
                    <a:pt x="21755" y="1394722"/>
                  </a:lnTo>
                  <a:lnTo>
                    <a:pt x="21253" y="1394734"/>
                  </a:lnTo>
                  <a:lnTo>
                    <a:pt x="20866" y="1394662"/>
                  </a:lnTo>
                  <a:lnTo>
                    <a:pt x="20394" y="1394169"/>
                  </a:lnTo>
                  <a:lnTo>
                    <a:pt x="19842" y="1393519"/>
                  </a:lnTo>
                  <a:lnTo>
                    <a:pt x="19064" y="1393149"/>
                  </a:lnTo>
                  <a:lnTo>
                    <a:pt x="18214" y="1393088"/>
                  </a:lnTo>
                  <a:lnTo>
                    <a:pt x="17480" y="1393100"/>
                  </a:lnTo>
                  <a:lnTo>
                    <a:pt x="16905" y="1393264"/>
                  </a:lnTo>
                  <a:lnTo>
                    <a:pt x="16101" y="1393629"/>
                  </a:lnTo>
                  <a:lnTo>
                    <a:pt x="15756" y="1393750"/>
                  </a:lnTo>
                  <a:lnTo>
                    <a:pt x="15172" y="1393531"/>
                  </a:lnTo>
                  <a:lnTo>
                    <a:pt x="14588" y="1393228"/>
                  </a:lnTo>
                  <a:lnTo>
                    <a:pt x="14045" y="1393088"/>
                  </a:lnTo>
                  <a:lnTo>
                    <a:pt x="13621" y="1393094"/>
                  </a:lnTo>
                  <a:lnTo>
                    <a:pt x="13161" y="1393294"/>
                  </a:lnTo>
                  <a:lnTo>
                    <a:pt x="12701" y="1393459"/>
                  </a:lnTo>
                  <a:lnTo>
                    <a:pt x="12037" y="1393009"/>
                  </a:lnTo>
                  <a:lnTo>
                    <a:pt x="10909" y="1392523"/>
                  </a:lnTo>
                  <a:lnTo>
                    <a:pt x="10528" y="1392802"/>
                  </a:lnTo>
                  <a:lnTo>
                    <a:pt x="10075" y="1393349"/>
                  </a:lnTo>
                  <a:lnTo>
                    <a:pt x="9462" y="1393592"/>
                  </a:lnTo>
                  <a:lnTo>
                    <a:pt x="8849" y="1393835"/>
                  </a:lnTo>
                  <a:lnTo>
                    <a:pt x="8276" y="1394193"/>
                  </a:lnTo>
                  <a:lnTo>
                    <a:pt x="8089" y="1394582"/>
                  </a:lnTo>
                  <a:lnTo>
                    <a:pt x="8097" y="1395007"/>
                  </a:lnTo>
                  <a:lnTo>
                    <a:pt x="8468" y="1396356"/>
                  </a:lnTo>
                  <a:lnTo>
                    <a:pt x="8678" y="1397280"/>
                  </a:lnTo>
                  <a:lnTo>
                    <a:pt x="8592" y="1398981"/>
                  </a:lnTo>
                  <a:lnTo>
                    <a:pt x="8263" y="1400032"/>
                  </a:lnTo>
                  <a:lnTo>
                    <a:pt x="7741" y="1401083"/>
                  </a:lnTo>
                  <a:lnTo>
                    <a:pt x="7479" y="1401514"/>
                  </a:lnTo>
                  <a:lnTo>
                    <a:pt x="6769" y="1402839"/>
                  </a:lnTo>
                  <a:lnTo>
                    <a:pt x="6270" y="1403039"/>
                  </a:lnTo>
                  <a:lnTo>
                    <a:pt x="5273" y="1403367"/>
                  </a:lnTo>
                  <a:lnTo>
                    <a:pt x="4887" y="1403374"/>
                  </a:lnTo>
                  <a:lnTo>
                    <a:pt x="4500" y="1403307"/>
                  </a:lnTo>
                  <a:lnTo>
                    <a:pt x="4110" y="1403082"/>
                  </a:lnTo>
                  <a:lnTo>
                    <a:pt x="3410" y="1402784"/>
                  </a:lnTo>
                  <a:lnTo>
                    <a:pt x="2860" y="1402255"/>
                  </a:lnTo>
                  <a:lnTo>
                    <a:pt x="2466" y="1401794"/>
                  </a:lnTo>
                  <a:lnTo>
                    <a:pt x="1681" y="1401041"/>
                  </a:lnTo>
                  <a:lnTo>
                    <a:pt x="706" y="1400476"/>
                  </a:lnTo>
                  <a:lnTo>
                    <a:pt x="311" y="1399941"/>
                  </a:lnTo>
                  <a:lnTo>
                    <a:pt x="186" y="1399443"/>
                  </a:lnTo>
                  <a:lnTo>
                    <a:pt x="180" y="1399054"/>
                  </a:lnTo>
                  <a:lnTo>
                    <a:pt x="401" y="1398471"/>
                  </a:lnTo>
                  <a:lnTo>
                    <a:pt x="648" y="1397153"/>
                  </a:lnTo>
                  <a:lnTo>
                    <a:pt x="555" y="1396265"/>
                  </a:lnTo>
                  <a:lnTo>
                    <a:pt x="354" y="1395809"/>
                  </a:lnTo>
                  <a:lnTo>
                    <a:pt x="347" y="1395457"/>
                  </a:lnTo>
                  <a:lnTo>
                    <a:pt x="296" y="1394728"/>
                  </a:lnTo>
                  <a:lnTo>
                    <a:pt x="12" y="1393920"/>
                  </a:lnTo>
                  <a:lnTo>
                    <a:pt x="0" y="1393228"/>
                  </a:lnTo>
                  <a:lnTo>
                    <a:pt x="109" y="1392875"/>
                  </a:lnTo>
                  <a:lnTo>
                    <a:pt x="218" y="1392486"/>
                  </a:lnTo>
                  <a:lnTo>
                    <a:pt x="441" y="1392018"/>
                  </a:lnTo>
                  <a:lnTo>
                    <a:pt x="628" y="1391666"/>
                  </a:lnTo>
                  <a:lnTo>
                    <a:pt x="1123" y="1391271"/>
                  </a:lnTo>
                  <a:lnTo>
                    <a:pt x="1501" y="1390840"/>
                  </a:lnTo>
                  <a:lnTo>
                    <a:pt x="1951" y="1390099"/>
                  </a:lnTo>
                  <a:lnTo>
                    <a:pt x="2642" y="1389856"/>
                  </a:lnTo>
                  <a:lnTo>
                    <a:pt x="2980" y="1389309"/>
                  </a:lnTo>
                  <a:lnTo>
                    <a:pt x="3319" y="1388841"/>
                  </a:lnTo>
                  <a:lnTo>
                    <a:pt x="3741" y="1388714"/>
                  </a:lnTo>
                  <a:lnTo>
                    <a:pt x="4125" y="1388629"/>
                  </a:lnTo>
                  <a:lnTo>
                    <a:pt x="4432" y="1388550"/>
                  </a:lnTo>
                  <a:lnTo>
                    <a:pt x="4813" y="1388234"/>
                  </a:lnTo>
                  <a:lnTo>
                    <a:pt x="5149" y="1387644"/>
                  </a:lnTo>
                  <a:lnTo>
                    <a:pt x="5144" y="1387298"/>
                  </a:lnTo>
                  <a:lnTo>
                    <a:pt x="4665" y="1386417"/>
                  </a:lnTo>
                  <a:lnTo>
                    <a:pt x="4427" y="1386077"/>
                  </a:lnTo>
                  <a:lnTo>
                    <a:pt x="4345" y="1385767"/>
                  </a:lnTo>
                  <a:lnTo>
                    <a:pt x="4056" y="1384692"/>
                  </a:lnTo>
                  <a:lnTo>
                    <a:pt x="4040" y="1383841"/>
                  </a:lnTo>
                  <a:lnTo>
                    <a:pt x="4182" y="1383106"/>
                  </a:lnTo>
                  <a:lnTo>
                    <a:pt x="3983" y="1382723"/>
                  </a:lnTo>
                  <a:lnTo>
                    <a:pt x="3858" y="1382262"/>
                  </a:lnTo>
                  <a:lnTo>
                    <a:pt x="3994" y="1381174"/>
                  </a:lnTo>
                  <a:lnTo>
                    <a:pt x="3934" y="1379977"/>
                  </a:lnTo>
                  <a:lnTo>
                    <a:pt x="3799" y="1378859"/>
                  </a:lnTo>
                  <a:lnTo>
                    <a:pt x="3944" y="1378398"/>
                  </a:lnTo>
                  <a:lnTo>
                    <a:pt x="4168" y="1377966"/>
                  </a:lnTo>
                  <a:lnTo>
                    <a:pt x="4314" y="1377425"/>
                  </a:lnTo>
                  <a:lnTo>
                    <a:pt x="4301" y="1376727"/>
                  </a:lnTo>
                  <a:lnTo>
                    <a:pt x="4292" y="1376186"/>
                  </a:lnTo>
                  <a:lnTo>
                    <a:pt x="4286" y="1375840"/>
                  </a:lnTo>
                  <a:lnTo>
                    <a:pt x="4352" y="1375220"/>
                  </a:lnTo>
                  <a:lnTo>
                    <a:pt x="3956" y="1374685"/>
                  </a:lnTo>
                  <a:lnTo>
                    <a:pt x="3638" y="1374151"/>
                  </a:lnTo>
                  <a:lnTo>
                    <a:pt x="3707" y="1373689"/>
                  </a:lnTo>
                  <a:lnTo>
                    <a:pt x="3934" y="1373452"/>
                  </a:lnTo>
                  <a:lnTo>
                    <a:pt x="4274" y="1372978"/>
                  </a:lnTo>
                  <a:lnTo>
                    <a:pt x="4531" y="1372243"/>
                  </a:lnTo>
                  <a:lnTo>
                    <a:pt x="5043" y="1370688"/>
                  </a:lnTo>
                  <a:lnTo>
                    <a:pt x="5726" y="1370020"/>
                  </a:lnTo>
                  <a:lnTo>
                    <a:pt x="6030" y="1369704"/>
                  </a:lnTo>
                  <a:lnTo>
                    <a:pt x="6404" y="1369042"/>
                  </a:lnTo>
                  <a:lnTo>
                    <a:pt x="6885" y="1367833"/>
                  </a:lnTo>
                  <a:lnTo>
                    <a:pt x="7181" y="1367170"/>
                  </a:lnTo>
                  <a:lnTo>
                    <a:pt x="7745" y="1366271"/>
                  </a:lnTo>
                  <a:lnTo>
                    <a:pt x="8117" y="1365493"/>
                  </a:lnTo>
                  <a:lnTo>
                    <a:pt x="8299" y="1364910"/>
                  </a:lnTo>
                  <a:lnTo>
                    <a:pt x="8216" y="1364564"/>
                  </a:lnTo>
                  <a:lnTo>
                    <a:pt x="8092" y="1364102"/>
                  </a:lnTo>
                  <a:lnTo>
                    <a:pt x="8474" y="1363865"/>
                  </a:lnTo>
                  <a:lnTo>
                    <a:pt x="9053" y="1363853"/>
                  </a:lnTo>
                  <a:lnTo>
                    <a:pt x="9363" y="1363926"/>
                  </a:lnTo>
                  <a:lnTo>
                    <a:pt x="10096" y="1363914"/>
                  </a:lnTo>
                  <a:lnTo>
                    <a:pt x="10521" y="1363944"/>
                  </a:lnTo>
                  <a:lnTo>
                    <a:pt x="10683" y="1364406"/>
                  </a:lnTo>
                  <a:lnTo>
                    <a:pt x="10855" y="1365366"/>
                  </a:lnTo>
                  <a:lnTo>
                    <a:pt x="11213" y="1365979"/>
                  </a:lnTo>
                  <a:lnTo>
                    <a:pt x="11537" y="1366861"/>
                  </a:lnTo>
                  <a:lnTo>
                    <a:pt x="11554" y="1367827"/>
                  </a:lnTo>
                  <a:lnTo>
                    <a:pt x="11955" y="1368671"/>
                  </a:lnTo>
                  <a:lnTo>
                    <a:pt x="12002" y="1369169"/>
                  </a:lnTo>
                  <a:lnTo>
                    <a:pt x="11742" y="1369716"/>
                  </a:lnTo>
                  <a:lnTo>
                    <a:pt x="11676" y="1370336"/>
                  </a:lnTo>
                  <a:lnTo>
                    <a:pt x="11682" y="1370646"/>
                  </a:lnTo>
                  <a:lnTo>
                    <a:pt x="11884" y="1371223"/>
                  </a:lnTo>
                  <a:lnTo>
                    <a:pt x="12161" y="1371599"/>
                  </a:lnTo>
                  <a:lnTo>
                    <a:pt x="12552" y="1371867"/>
                  </a:lnTo>
                  <a:lnTo>
                    <a:pt x="12901" y="1371976"/>
                  </a:lnTo>
                  <a:lnTo>
                    <a:pt x="13857" y="1371454"/>
                  </a:lnTo>
                  <a:lnTo>
                    <a:pt x="14538" y="1370670"/>
                  </a:lnTo>
                  <a:lnTo>
                    <a:pt x="14945" y="1369698"/>
                  </a:lnTo>
                  <a:lnTo>
                    <a:pt x="15168" y="1369230"/>
                  </a:lnTo>
                  <a:lnTo>
                    <a:pt x="15741" y="1368871"/>
                  </a:lnTo>
                  <a:lnTo>
                    <a:pt x="15799" y="1367826"/>
                  </a:lnTo>
                  <a:lnTo>
                    <a:pt x="15788" y="1367170"/>
                  </a:lnTo>
                  <a:lnTo>
                    <a:pt x="16125" y="1366544"/>
                  </a:lnTo>
                  <a:lnTo>
                    <a:pt x="16344" y="1365882"/>
                  </a:lnTo>
                  <a:lnTo>
                    <a:pt x="16327" y="1364916"/>
                  </a:lnTo>
                  <a:lnTo>
                    <a:pt x="16549" y="1364376"/>
                  </a:lnTo>
                  <a:lnTo>
                    <a:pt x="16992" y="1363246"/>
                  </a:lnTo>
                  <a:lnTo>
                    <a:pt x="17213" y="1362583"/>
                  </a:lnTo>
                  <a:lnTo>
                    <a:pt x="17190" y="1361308"/>
                  </a:lnTo>
                  <a:lnTo>
                    <a:pt x="16858" y="1360001"/>
                  </a:lnTo>
                  <a:lnTo>
                    <a:pt x="16767" y="1359230"/>
                  </a:lnTo>
                  <a:lnTo>
                    <a:pt x="16754" y="1358458"/>
                  </a:lnTo>
                  <a:lnTo>
                    <a:pt x="16626" y="1357802"/>
                  </a:lnTo>
                  <a:lnTo>
                    <a:pt x="16463" y="1357304"/>
                  </a:lnTo>
                  <a:lnTo>
                    <a:pt x="16453" y="1356726"/>
                  </a:lnTo>
                  <a:lnTo>
                    <a:pt x="16676" y="1356259"/>
                  </a:lnTo>
                  <a:lnTo>
                    <a:pt x="16941" y="1355943"/>
                  </a:lnTo>
                  <a:lnTo>
                    <a:pt x="17201" y="1355360"/>
                  </a:lnTo>
                  <a:lnTo>
                    <a:pt x="17345" y="1354777"/>
                  </a:lnTo>
                  <a:lnTo>
                    <a:pt x="17560" y="1353811"/>
                  </a:lnTo>
                  <a:lnTo>
                    <a:pt x="17733" y="1352723"/>
                  </a:lnTo>
                  <a:lnTo>
                    <a:pt x="17949" y="1351830"/>
                  </a:lnTo>
                  <a:lnTo>
                    <a:pt x="18552" y="1350967"/>
                  </a:lnTo>
                  <a:lnTo>
                    <a:pt x="18854" y="1350615"/>
                  </a:lnTo>
                  <a:lnTo>
                    <a:pt x="19421" y="1349989"/>
                  </a:lnTo>
                  <a:lnTo>
                    <a:pt x="20519" y="1348732"/>
                  </a:lnTo>
                  <a:lnTo>
                    <a:pt x="21160" y="1347911"/>
                  </a:lnTo>
                  <a:lnTo>
                    <a:pt x="21911" y="1346739"/>
                  </a:lnTo>
                  <a:lnTo>
                    <a:pt x="22662" y="1345487"/>
                  </a:lnTo>
                  <a:lnTo>
                    <a:pt x="23106" y="1344436"/>
                  </a:lnTo>
                  <a:lnTo>
                    <a:pt x="23289" y="1343890"/>
                  </a:lnTo>
                  <a:lnTo>
                    <a:pt x="23703" y="1343264"/>
                  </a:lnTo>
                  <a:lnTo>
                    <a:pt x="23852" y="1342991"/>
                  </a:lnTo>
                  <a:lnTo>
                    <a:pt x="23841" y="1342334"/>
                  </a:lnTo>
                  <a:lnTo>
                    <a:pt x="23856" y="1341058"/>
                  </a:lnTo>
                  <a:lnTo>
                    <a:pt x="23928" y="1340712"/>
                  </a:lnTo>
                  <a:lnTo>
                    <a:pt x="24188" y="1340129"/>
                  </a:lnTo>
                  <a:lnTo>
                    <a:pt x="24253" y="1339430"/>
                  </a:lnTo>
                  <a:lnTo>
                    <a:pt x="23959" y="1338124"/>
                  </a:lnTo>
                  <a:lnTo>
                    <a:pt x="23791" y="1337316"/>
                  </a:lnTo>
                  <a:lnTo>
                    <a:pt x="23775" y="1336423"/>
                  </a:lnTo>
                  <a:lnTo>
                    <a:pt x="23640" y="1335347"/>
                  </a:lnTo>
                  <a:lnTo>
                    <a:pt x="23555" y="1334922"/>
                  </a:lnTo>
                  <a:lnTo>
                    <a:pt x="23549" y="1334540"/>
                  </a:lnTo>
                  <a:lnTo>
                    <a:pt x="23349" y="1334157"/>
                  </a:lnTo>
                  <a:lnTo>
                    <a:pt x="23150" y="1333847"/>
                  </a:lnTo>
                  <a:lnTo>
                    <a:pt x="23452" y="1333458"/>
                  </a:lnTo>
                  <a:lnTo>
                    <a:pt x="23599" y="1332990"/>
                  </a:lnTo>
                  <a:lnTo>
                    <a:pt x="23505" y="1332067"/>
                  </a:lnTo>
                  <a:lnTo>
                    <a:pt x="23227" y="1331569"/>
                  </a:lnTo>
                  <a:lnTo>
                    <a:pt x="22596" y="1330882"/>
                  </a:lnTo>
                  <a:lnTo>
                    <a:pt x="21967" y="1330202"/>
                  </a:lnTo>
                  <a:lnTo>
                    <a:pt x="21576" y="1329898"/>
                  </a:lnTo>
                  <a:lnTo>
                    <a:pt x="21187" y="1329752"/>
                  </a:lnTo>
                  <a:lnTo>
                    <a:pt x="20575" y="1330068"/>
                  </a:lnTo>
                  <a:lnTo>
                    <a:pt x="20390" y="1330536"/>
                  </a:lnTo>
                  <a:lnTo>
                    <a:pt x="20056" y="1331240"/>
                  </a:lnTo>
                  <a:lnTo>
                    <a:pt x="19755" y="1331709"/>
                  </a:lnTo>
                  <a:lnTo>
                    <a:pt x="19489" y="1331909"/>
                  </a:lnTo>
                  <a:lnTo>
                    <a:pt x="19056" y="1331490"/>
                  </a:lnTo>
                  <a:lnTo>
                    <a:pt x="18972" y="1331065"/>
                  </a:lnTo>
                  <a:lnTo>
                    <a:pt x="18953" y="1329947"/>
                  </a:lnTo>
                  <a:lnTo>
                    <a:pt x="18927" y="1328519"/>
                  </a:lnTo>
                  <a:lnTo>
                    <a:pt x="18841" y="1328015"/>
                  </a:lnTo>
                  <a:lnTo>
                    <a:pt x="18454" y="1327948"/>
                  </a:lnTo>
                  <a:lnTo>
                    <a:pt x="18073" y="1328221"/>
                  </a:lnTo>
                  <a:lnTo>
                    <a:pt x="17549" y="1327037"/>
                  </a:lnTo>
                  <a:lnTo>
                    <a:pt x="17344" y="1326307"/>
                  </a:lnTo>
                  <a:lnTo>
                    <a:pt x="17068" y="1326004"/>
                  </a:lnTo>
                  <a:lnTo>
                    <a:pt x="16526" y="1325815"/>
                  </a:lnTo>
                  <a:lnTo>
                    <a:pt x="15596" y="1325682"/>
                  </a:lnTo>
                  <a:lnTo>
                    <a:pt x="15133" y="1325687"/>
                  </a:lnTo>
                  <a:lnTo>
                    <a:pt x="14384" y="1324813"/>
                  </a:lnTo>
                  <a:lnTo>
                    <a:pt x="14062" y="1324048"/>
                  </a:lnTo>
                  <a:lnTo>
                    <a:pt x="14018" y="1323701"/>
                  </a:lnTo>
                  <a:lnTo>
                    <a:pt x="14012" y="1323391"/>
                  </a:lnTo>
                  <a:lnTo>
                    <a:pt x="13998" y="1322577"/>
                  </a:lnTo>
                  <a:lnTo>
                    <a:pt x="13837" y="1322194"/>
                  </a:lnTo>
                  <a:lnTo>
                    <a:pt x="13279" y="1321204"/>
                  </a:lnTo>
                  <a:lnTo>
                    <a:pt x="13193" y="1320742"/>
                  </a:lnTo>
                  <a:lnTo>
                    <a:pt x="13564" y="1319843"/>
                  </a:lnTo>
                  <a:lnTo>
                    <a:pt x="14015" y="1319217"/>
                  </a:lnTo>
                  <a:lnTo>
                    <a:pt x="14469" y="1318628"/>
                  </a:lnTo>
                  <a:lnTo>
                    <a:pt x="14917" y="1317808"/>
                  </a:lnTo>
                  <a:lnTo>
                    <a:pt x="15099" y="1317189"/>
                  </a:lnTo>
                  <a:lnTo>
                    <a:pt x="15202" y="1316453"/>
                  </a:lnTo>
                  <a:lnTo>
                    <a:pt x="15455" y="1315481"/>
                  </a:lnTo>
                  <a:lnTo>
                    <a:pt x="15754" y="1314898"/>
                  </a:lnTo>
                  <a:lnTo>
                    <a:pt x="16332" y="1314886"/>
                  </a:lnTo>
                  <a:lnTo>
                    <a:pt x="16717" y="1314801"/>
                  </a:lnTo>
                  <a:lnTo>
                    <a:pt x="17133" y="1314333"/>
                  </a:lnTo>
                  <a:lnTo>
                    <a:pt x="17315" y="1313749"/>
                  </a:lnTo>
                  <a:lnTo>
                    <a:pt x="17371" y="1312510"/>
                  </a:lnTo>
                  <a:lnTo>
                    <a:pt x="17380" y="1310851"/>
                  </a:lnTo>
                  <a:lnTo>
                    <a:pt x="17358" y="1309576"/>
                  </a:lnTo>
                  <a:lnTo>
                    <a:pt x="17443" y="1307875"/>
                  </a:lnTo>
                  <a:lnTo>
                    <a:pt x="17431" y="1307182"/>
                  </a:lnTo>
                  <a:lnTo>
                    <a:pt x="17420" y="1306520"/>
                  </a:lnTo>
                  <a:lnTo>
                    <a:pt x="17607" y="1306210"/>
                  </a:lnTo>
                  <a:lnTo>
                    <a:pt x="17908" y="1305778"/>
                  </a:lnTo>
                  <a:lnTo>
                    <a:pt x="18244" y="1305117"/>
                  </a:lnTo>
                  <a:lnTo>
                    <a:pt x="18427" y="1304576"/>
                  </a:lnTo>
                  <a:lnTo>
                    <a:pt x="18570" y="1303950"/>
                  </a:lnTo>
                  <a:lnTo>
                    <a:pt x="18713" y="1303294"/>
                  </a:lnTo>
                  <a:lnTo>
                    <a:pt x="18704" y="1302790"/>
                  </a:lnTo>
                  <a:lnTo>
                    <a:pt x="18622" y="1302486"/>
                  </a:lnTo>
                  <a:lnTo>
                    <a:pt x="18312" y="1302449"/>
                  </a:lnTo>
                  <a:lnTo>
                    <a:pt x="18047" y="1302686"/>
                  </a:lnTo>
                  <a:lnTo>
                    <a:pt x="17628" y="1303045"/>
                  </a:lnTo>
                  <a:lnTo>
                    <a:pt x="17465" y="1302540"/>
                  </a:lnTo>
                  <a:lnTo>
                    <a:pt x="17452" y="1301769"/>
                  </a:lnTo>
                  <a:lnTo>
                    <a:pt x="17323" y="1301040"/>
                  </a:lnTo>
                  <a:lnTo>
                    <a:pt x="17194" y="1300268"/>
                  </a:lnTo>
                  <a:lnTo>
                    <a:pt x="16947" y="1299424"/>
                  </a:lnTo>
                  <a:lnTo>
                    <a:pt x="16705" y="1298847"/>
                  </a:lnTo>
                  <a:lnTo>
                    <a:pt x="16467" y="1298427"/>
                  </a:lnTo>
                  <a:lnTo>
                    <a:pt x="15961" y="1298245"/>
                  </a:lnTo>
                  <a:lnTo>
                    <a:pt x="15655" y="1298403"/>
                  </a:lnTo>
                  <a:lnTo>
                    <a:pt x="15312" y="1298640"/>
                  </a:lnTo>
                  <a:lnTo>
                    <a:pt x="14851" y="1298725"/>
                  </a:lnTo>
                  <a:lnTo>
                    <a:pt x="14541" y="1298695"/>
                  </a:lnTo>
                  <a:lnTo>
                    <a:pt x="14180" y="1297887"/>
                  </a:lnTo>
                  <a:lnTo>
                    <a:pt x="14097" y="1297583"/>
                  </a:lnTo>
                  <a:lnTo>
                    <a:pt x="13875" y="1295924"/>
                  </a:lnTo>
                  <a:lnTo>
                    <a:pt x="13789" y="1295463"/>
                  </a:lnTo>
                  <a:lnTo>
                    <a:pt x="13776" y="1294728"/>
                  </a:lnTo>
                  <a:lnTo>
                    <a:pt x="14116" y="1294296"/>
                  </a:lnTo>
                  <a:lnTo>
                    <a:pt x="14999" y="1294011"/>
                  </a:lnTo>
                  <a:lnTo>
                    <a:pt x="15499" y="1293925"/>
                  </a:lnTo>
                  <a:lnTo>
                    <a:pt x="15804" y="1293689"/>
                  </a:lnTo>
                  <a:lnTo>
                    <a:pt x="16146" y="1293373"/>
                  </a:lnTo>
                  <a:lnTo>
                    <a:pt x="16563" y="1292978"/>
                  </a:lnTo>
                  <a:lnTo>
                    <a:pt x="16869" y="1292820"/>
                  </a:lnTo>
                  <a:lnTo>
                    <a:pt x="17216" y="1292814"/>
                  </a:lnTo>
                  <a:lnTo>
                    <a:pt x="17679" y="1292802"/>
                  </a:lnTo>
                  <a:lnTo>
                    <a:pt x="18141" y="1292717"/>
                  </a:lnTo>
                  <a:lnTo>
                    <a:pt x="18368" y="1292443"/>
                  </a:lnTo>
                  <a:lnTo>
                    <a:pt x="18426" y="1291362"/>
                  </a:lnTo>
                  <a:lnTo>
                    <a:pt x="18418" y="1290937"/>
                  </a:lnTo>
                  <a:lnTo>
                    <a:pt x="18681" y="1290505"/>
                  </a:lnTo>
                  <a:lnTo>
                    <a:pt x="19176" y="1290146"/>
                  </a:lnTo>
                  <a:lnTo>
                    <a:pt x="19398" y="1289606"/>
                  </a:lnTo>
                  <a:lnTo>
                    <a:pt x="19843" y="1288592"/>
                  </a:lnTo>
                  <a:lnTo>
                    <a:pt x="20223" y="1288276"/>
                  </a:lnTo>
                  <a:lnTo>
                    <a:pt x="20448" y="1287887"/>
                  </a:lnTo>
                  <a:lnTo>
                    <a:pt x="20433" y="1286994"/>
                  </a:lnTo>
                  <a:lnTo>
                    <a:pt x="20420" y="1286265"/>
                  </a:lnTo>
                  <a:lnTo>
                    <a:pt x="20402" y="1285256"/>
                  </a:lnTo>
                  <a:lnTo>
                    <a:pt x="20348" y="1284369"/>
                  </a:lnTo>
                  <a:lnTo>
                    <a:pt x="20331" y="1283403"/>
                  </a:lnTo>
                  <a:lnTo>
                    <a:pt x="20581" y="1282279"/>
                  </a:lnTo>
                  <a:lnTo>
                    <a:pt x="20880" y="1281732"/>
                  </a:lnTo>
                  <a:lnTo>
                    <a:pt x="21144" y="1281380"/>
                  </a:lnTo>
                  <a:lnTo>
                    <a:pt x="21479" y="1280681"/>
                  </a:lnTo>
                  <a:lnTo>
                    <a:pt x="21808" y="1279594"/>
                  </a:lnTo>
                  <a:lnTo>
                    <a:pt x="22031" y="1279163"/>
                  </a:lnTo>
                  <a:lnTo>
                    <a:pt x="22639" y="1278610"/>
                  </a:lnTo>
                  <a:lnTo>
                    <a:pt x="23099" y="1278409"/>
                  </a:lnTo>
                  <a:lnTo>
                    <a:pt x="23521" y="1278245"/>
                  </a:lnTo>
                  <a:lnTo>
                    <a:pt x="24134" y="1278002"/>
                  </a:lnTo>
                  <a:lnTo>
                    <a:pt x="24745" y="1277644"/>
                  </a:lnTo>
                  <a:lnTo>
                    <a:pt x="25239" y="1277213"/>
                  </a:lnTo>
                  <a:lnTo>
                    <a:pt x="25652" y="1276550"/>
                  </a:lnTo>
                  <a:lnTo>
                    <a:pt x="25797" y="1276040"/>
                  </a:lnTo>
                  <a:lnTo>
                    <a:pt x="25791" y="1275693"/>
                  </a:lnTo>
                  <a:lnTo>
                    <a:pt x="25822" y="1275268"/>
                  </a:lnTo>
                  <a:lnTo>
                    <a:pt x="26049" y="1275031"/>
                  </a:lnTo>
                  <a:lnTo>
                    <a:pt x="26926" y="1274399"/>
                  </a:lnTo>
                  <a:lnTo>
                    <a:pt x="27456" y="1273810"/>
                  </a:lnTo>
                  <a:lnTo>
                    <a:pt x="27910" y="1273263"/>
                  </a:lnTo>
                  <a:lnTo>
                    <a:pt x="28171" y="1272796"/>
                  </a:lnTo>
                  <a:lnTo>
                    <a:pt x="28230" y="1271751"/>
                  </a:lnTo>
                  <a:lnTo>
                    <a:pt x="27905" y="1270791"/>
                  </a:lnTo>
                  <a:lnTo>
                    <a:pt x="27389" y="1270025"/>
                  </a:lnTo>
                  <a:lnTo>
                    <a:pt x="27148" y="1269448"/>
                  </a:lnTo>
                  <a:lnTo>
                    <a:pt x="26902" y="1268682"/>
                  </a:lnTo>
                  <a:lnTo>
                    <a:pt x="26730" y="1267643"/>
                  </a:lnTo>
                  <a:lnTo>
                    <a:pt x="26490" y="1267224"/>
                  </a:lnTo>
                  <a:lnTo>
                    <a:pt x="26021" y="1266842"/>
                  </a:lnTo>
                  <a:lnTo>
                    <a:pt x="25396" y="1266471"/>
                  </a:lnTo>
                  <a:lnTo>
                    <a:pt x="24693" y="1265979"/>
                  </a:lnTo>
                  <a:lnTo>
                    <a:pt x="24300" y="1265560"/>
                  </a:lnTo>
                  <a:lnTo>
                    <a:pt x="23866" y="1265031"/>
                  </a:lnTo>
                  <a:lnTo>
                    <a:pt x="23706" y="1264721"/>
                  </a:lnTo>
                  <a:lnTo>
                    <a:pt x="23934" y="1264527"/>
                  </a:lnTo>
                  <a:lnTo>
                    <a:pt x="22685" y="1263701"/>
                  </a:lnTo>
                  <a:lnTo>
                    <a:pt x="22371" y="1263397"/>
                  </a:lnTo>
                  <a:lnTo>
                    <a:pt x="21973" y="1262705"/>
                  </a:lnTo>
                  <a:lnTo>
                    <a:pt x="21964" y="1262206"/>
                  </a:lnTo>
                  <a:lnTo>
                    <a:pt x="21537" y="1262097"/>
                  </a:lnTo>
                  <a:lnTo>
                    <a:pt x="21150" y="1262024"/>
                  </a:lnTo>
                  <a:lnTo>
                    <a:pt x="20988" y="1261605"/>
                  </a:lnTo>
                  <a:lnTo>
                    <a:pt x="20822" y="1260912"/>
                  </a:lnTo>
                  <a:lnTo>
                    <a:pt x="20659" y="1260450"/>
                  </a:lnTo>
                  <a:lnTo>
                    <a:pt x="20099" y="1259339"/>
                  </a:lnTo>
                  <a:lnTo>
                    <a:pt x="19667" y="1258926"/>
                  </a:lnTo>
                  <a:lnTo>
                    <a:pt x="18538" y="1258366"/>
                  </a:lnTo>
                  <a:lnTo>
                    <a:pt x="18487" y="1257668"/>
                  </a:lnTo>
                  <a:lnTo>
                    <a:pt x="18478" y="1257127"/>
                  </a:lnTo>
                  <a:lnTo>
                    <a:pt x="18390" y="1256514"/>
                  </a:lnTo>
                  <a:lnTo>
                    <a:pt x="17851" y="1256598"/>
                  </a:lnTo>
                  <a:lnTo>
                    <a:pt x="17272" y="1256611"/>
                  </a:lnTo>
                  <a:lnTo>
                    <a:pt x="16999" y="1256423"/>
                  </a:lnTo>
                  <a:lnTo>
                    <a:pt x="17064" y="1255723"/>
                  </a:lnTo>
                  <a:lnTo>
                    <a:pt x="17053" y="1255146"/>
                  </a:lnTo>
                  <a:lnTo>
                    <a:pt x="16846" y="1254338"/>
                  </a:lnTo>
                  <a:lnTo>
                    <a:pt x="16879" y="1254029"/>
                  </a:lnTo>
                  <a:lnTo>
                    <a:pt x="16794" y="1253567"/>
                  </a:lnTo>
                  <a:lnTo>
                    <a:pt x="16240" y="1252802"/>
                  </a:lnTo>
                  <a:lnTo>
                    <a:pt x="16076" y="1252230"/>
                  </a:lnTo>
                  <a:lnTo>
                    <a:pt x="15837" y="1251805"/>
                  </a:lnTo>
                  <a:lnTo>
                    <a:pt x="15831" y="1251496"/>
                  </a:lnTo>
                  <a:lnTo>
                    <a:pt x="16697" y="1250286"/>
                  </a:lnTo>
                  <a:lnTo>
                    <a:pt x="16957" y="1249660"/>
                  </a:lnTo>
                  <a:lnTo>
                    <a:pt x="16749" y="1248853"/>
                  </a:lnTo>
                  <a:lnTo>
                    <a:pt x="16549" y="1248397"/>
                  </a:lnTo>
                  <a:lnTo>
                    <a:pt x="16350" y="1248050"/>
                  </a:lnTo>
                  <a:lnTo>
                    <a:pt x="16107" y="1247437"/>
                  </a:lnTo>
                  <a:lnTo>
                    <a:pt x="16017" y="1246702"/>
                  </a:lnTo>
                  <a:lnTo>
                    <a:pt x="15921" y="1245663"/>
                  </a:lnTo>
                  <a:lnTo>
                    <a:pt x="16139" y="1244885"/>
                  </a:lnTo>
                  <a:lnTo>
                    <a:pt x="16129" y="1244308"/>
                  </a:lnTo>
                  <a:lnTo>
                    <a:pt x="15963" y="1243652"/>
                  </a:lnTo>
                  <a:lnTo>
                    <a:pt x="15681" y="1243002"/>
                  </a:lnTo>
                  <a:lnTo>
                    <a:pt x="15554" y="1242345"/>
                  </a:lnTo>
                  <a:lnTo>
                    <a:pt x="15537" y="1241422"/>
                  </a:lnTo>
                  <a:lnTo>
                    <a:pt x="15528" y="1240882"/>
                  </a:lnTo>
                  <a:lnTo>
                    <a:pt x="15557" y="1240299"/>
                  </a:lnTo>
                  <a:lnTo>
                    <a:pt x="15967" y="1239478"/>
                  </a:lnTo>
                  <a:lnTo>
                    <a:pt x="16153" y="1239132"/>
                  </a:lnTo>
                  <a:lnTo>
                    <a:pt x="16329" y="1238160"/>
                  </a:lnTo>
                  <a:lnTo>
                    <a:pt x="16358" y="1237619"/>
                  </a:lnTo>
                  <a:lnTo>
                    <a:pt x="16041" y="1237121"/>
                  </a:lnTo>
                  <a:lnTo>
                    <a:pt x="15452" y="1236556"/>
                  </a:lnTo>
                  <a:lnTo>
                    <a:pt x="14944" y="1236179"/>
                  </a:lnTo>
                  <a:lnTo>
                    <a:pt x="14899" y="1235869"/>
                  </a:lnTo>
                  <a:lnTo>
                    <a:pt x="14930" y="1235401"/>
                  </a:lnTo>
                  <a:lnTo>
                    <a:pt x="15891" y="1235195"/>
                  </a:lnTo>
                  <a:lnTo>
                    <a:pt x="16507" y="1235146"/>
                  </a:lnTo>
                  <a:lnTo>
                    <a:pt x="17162" y="1235055"/>
                  </a:lnTo>
                  <a:lnTo>
                    <a:pt x="17429" y="1234855"/>
                  </a:lnTo>
                  <a:lnTo>
                    <a:pt x="18189" y="1234223"/>
                  </a:lnTo>
                  <a:lnTo>
                    <a:pt x="18490" y="1233755"/>
                  </a:lnTo>
                  <a:lnTo>
                    <a:pt x="18713" y="1233287"/>
                  </a:lnTo>
                  <a:lnTo>
                    <a:pt x="18698" y="1232479"/>
                  </a:lnTo>
                  <a:lnTo>
                    <a:pt x="18567" y="1231550"/>
                  </a:lnTo>
                  <a:lnTo>
                    <a:pt x="18470" y="1230432"/>
                  </a:lnTo>
                  <a:lnTo>
                    <a:pt x="18612" y="1229776"/>
                  </a:lnTo>
                  <a:lnTo>
                    <a:pt x="18947" y="1229034"/>
                  </a:lnTo>
                  <a:lnTo>
                    <a:pt x="18979" y="1228646"/>
                  </a:lnTo>
                  <a:lnTo>
                    <a:pt x="18968" y="1228026"/>
                  </a:lnTo>
                  <a:lnTo>
                    <a:pt x="18756" y="1226987"/>
                  </a:lnTo>
                  <a:lnTo>
                    <a:pt x="18368" y="1226805"/>
                  </a:lnTo>
                  <a:lnTo>
                    <a:pt x="17514" y="1226550"/>
                  </a:lnTo>
                  <a:lnTo>
                    <a:pt x="16894" y="1226404"/>
                  </a:lnTo>
                  <a:lnTo>
                    <a:pt x="16034" y="1225839"/>
                  </a:lnTo>
                  <a:lnTo>
                    <a:pt x="15910" y="1225340"/>
                  </a:lnTo>
                  <a:lnTo>
                    <a:pt x="15827" y="1225037"/>
                  </a:lnTo>
                  <a:lnTo>
                    <a:pt x="15591" y="1224769"/>
                  </a:lnTo>
                  <a:lnTo>
                    <a:pt x="15235" y="1224308"/>
                  </a:lnTo>
                  <a:lnTo>
                    <a:pt x="14986" y="1223275"/>
                  </a:lnTo>
                  <a:lnTo>
                    <a:pt x="14893" y="1222388"/>
                  </a:lnTo>
                  <a:lnTo>
                    <a:pt x="14885" y="1221920"/>
                  </a:lnTo>
                  <a:lnTo>
                    <a:pt x="15027" y="1221222"/>
                  </a:lnTo>
                  <a:lnTo>
                    <a:pt x="15214" y="1220875"/>
                  </a:lnTo>
                  <a:lnTo>
                    <a:pt x="15663" y="1220092"/>
                  </a:lnTo>
                  <a:lnTo>
                    <a:pt x="16147" y="1219077"/>
                  </a:lnTo>
                  <a:lnTo>
                    <a:pt x="16856" y="1217716"/>
                  </a:lnTo>
                  <a:lnTo>
                    <a:pt x="16999" y="1217054"/>
                  </a:lnTo>
                  <a:lnTo>
                    <a:pt x="16829" y="1216209"/>
                  </a:lnTo>
                  <a:lnTo>
                    <a:pt x="16893" y="1215432"/>
                  </a:lnTo>
                  <a:lnTo>
                    <a:pt x="17043" y="1215158"/>
                  </a:lnTo>
                  <a:lnTo>
                    <a:pt x="17567" y="1214260"/>
                  </a:lnTo>
                  <a:lnTo>
                    <a:pt x="17553" y="1213415"/>
                  </a:lnTo>
                  <a:lnTo>
                    <a:pt x="17660" y="1212984"/>
                  </a:lnTo>
                  <a:lnTo>
                    <a:pt x="18024" y="1211744"/>
                  </a:lnTo>
                  <a:lnTo>
                    <a:pt x="18240" y="1210809"/>
                  </a:lnTo>
                  <a:lnTo>
                    <a:pt x="18711" y="1209101"/>
                  </a:lnTo>
                  <a:lnTo>
                    <a:pt x="19343" y="1207698"/>
                  </a:lnTo>
                  <a:lnTo>
                    <a:pt x="19751" y="1206805"/>
                  </a:lnTo>
                  <a:lnTo>
                    <a:pt x="19932" y="1206106"/>
                  </a:lnTo>
                  <a:lnTo>
                    <a:pt x="20132" y="1204284"/>
                  </a:lnTo>
                  <a:lnTo>
                    <a:pt x="19803" y="1203208"/>
                  </a:lnTo>
                  <a:lnTo>
                    <a:pt x="19176" y="1202643"/>
                  </a:lnTo>
                  <a:lnTo>
                    <a:pt x="18783" y="1202224"/>
                  </a:lnTo>
                  <a:lnTo>
                    <a:pt x="18697" y="1201762"/>
                  </a:lnTo>
                  <a:lnTo>
                    <a:pt x="18842" y="1201222"/>
                  </a:lnTo>
                  <a:lnTo>
                    <a:pt x="19372" y="1200632"/>
                  </a:lnTo>
                  <a:lnTo>
                    <a:pt x="19790" y="1200237"/>
                  </a:lnTo>
                  <a:lnTo>
                    <a:pt x="20285" y="1199879"/>
                  </a:lnTo>
                  <a:lnTo>
                    <a:pt x="21087" y="1199399"/>
                  </a:lnTo>
                  <a:lnTo>
                    <a:pt x="21313" y="1199089"/>
                  </a:lnTo>
                  <a:lnTo>
                    <a:pt x="21424" y="1198779"/>
                  </a:lnTo>
                  <a:lnTo>
                    <a:pt x="21530" y="1198275"/>
                  </a:lnTo>
                  <a:lnTo>
                    <a:pt x="21633" y="1197534"/>
                  </a:lnTo>
                  <a:lnTo>
                    <a:pt x="22282" y="1197139"/>
                  </a:lnTo>
                  <a:lnTo>
                    <a:pt x="23054" y="1197127"/>
                  </a:lnTo>
                  <a:lnTo>
                    <a:pt x="23941" y="1197109"/>
                  </a:lnTo>
                  <a:lnTo>
                    <a:pt x="25098" y="1197048"/>
                  </a:lnTo>
                  <a:lnTo>
                    <a:pt x="25558" y="1196847"/>
                  </a:lnTo>
                  <a:lnTo>
                    <a:pt x="26090" y="1196410"/>
                  </a:lnTo>
                  <a:lnTo>
                    <a:pt x="26586" y="1196057"/>
                  </a:lnTo>
                  <a:lnTo>
                    <a:pt x="26769" y="1195511"/>
                  </a:lnTo>
                  <a:lnTo>
                    <a:pt x="27186" y="1195116"/>
                  </a:lnTo>
                  <a:lnTo>
                    <a:pt x="27832" y="1194527"/>
                  </a:lnTo>
                  <a:lnTo>
                    <a:pt x="27972" y="1193712"/>
                  </a:lnTo>
                  <a:lnTo>
                    <a:pt x="28078" y="1193129"/>
                  </a:lnTo>
                  <a:lnTo>
                    <a:pt x="28261" y="1192546"/>
                  </a:lnTo>
                  <a:lnTo>
                    <a:pt x="28790" y="1191920"/>
                  </a:lnTo>
                  <a:lnTo>
                    <a:pt x="29781" y="1191246"/>
                  </a:lnTo>
                  <a:lnTo>
                    <a:pt x="30360" y="1191233"/>
                  </a:lnTo>
                  <a:lnTo>
                    <a:pt x="30984" y="1191610"/>
                  </a:lnTo>
                  <a:lnTo>
                    <a:pt x="31420" y="1192261"/>
                  </a:lnTo>
                  <a:lnTo>
                    <a:pt x="31581" y="1192607"/>
                  </a:lnTo>
                  <a:lnTo>
                    <a:pt x="32089" y="1192983"/>
                  </a:lnTo>
                  <a:lnTo>
                    <a:pt x="32791" y="1193354"/>
                  </a:lnTo>
                  <a:lnTo>
                    <a:pt x="33253" y="1193348"/>
                  </a:lnTo>
                  <a:lnTo>
                    <a:pt x="33981" y="1193063"/>
                  </a:lnTo>
                  <a:lnTo>
                    <a:pt x="34667" y="1192546"/>
                  </a:lnTo>
                  <a:lnTo>
                    <a:pt x="35621" y="1191871"/>
                  </a:lnTo>
                  <a:lnTo>
                    <a:pt x="36342" y="1191203"/>
                  </a:lnTo>
                  <a:lnTo>
                    <a:pt x="36753" y="1190462"/>
                  </a:lnTo>
                  <a:lnTo>
                    <a:pt x="36967" y="1189454"/>
                  </a:lnTo>
                  <a:lnTo>
                    <a:pt x="37022" y="1188214"/>
                  </a:lnTo>
                  <a:lnTo>
                    <a:pt x="37004" y="1187175"/>
                  </a:lnTo>
                  <a:lnTo>
                    <a:pt x="37071" y="1186629"/>
                  </a:lnTo>
                  <a:lnTo>
                    <a:pt x="37256" y="1186167"/>
                  </a:lnTo>
                  <a:lnTo>
                    <a:pt x="37593" y="1185578"/>
                  </a:lnTo>
                  <a:lnTo>
                    <a:pt x="38083" y="1184915"/>
                  </a:lnTo>
                  <a:lnTo>
                    <a:pt x="38346" y="1184484"/>
                  </a:lnTo>
                  <a:lnTo>
                    <a:pt x="38416" y="1184095"/>
                  </a:lnTo>
                  <a:lnTo>
                    <a:pt x="38406" y="1183518"/>
                  </a:lnTo>
                  <a:lnTo>
                    <a:pt x="38396" y="1182935"/>
                  </a:lnTo>
                  <a:lnTo>
                    <a:pt x="38541" y="1182431"/>
                  </a:lnTo>
                  <a:lnTo>
                    <a:pt x="39109" y="1181805"/>
                  </a:lnTo>
                  <a:lnTo>
                    <a:pt x="39643" y="1181482"/>
                  </a:lnTo>
                  <a:lnTo>
                    <a:pt x="40410" y="1181161"/>
                  </a:lnTo>
                  <a:lnTo>
                    <a:pt x="40982" y="1180766"/>
                  </a:lnTo>
                  <a:lnTo>
                    <a:pt x="41398" y="1180292"/>
                  </a:lnTo>
                  <a:lnTo>
                    <a:pt x="41467" y="1179830"/>
                  </a:lnTo>
                  <a:lnTo>
                    <a:pt x="41145" y="1179064"/>
                  </a:lnTo>
                  <a:lnTo>
                    <a:pt x="40784" y="1178336"/>
                  </a:lnTo>
                  <a:lnTo>
                    <a:pt x="40619" y="1177679"/>
                  </a:lnTo>
                  <a:lnTo>
                    <a:pt x="40526" y="1176835"/>
                  </a:lnTo>
                  <a:lnTo>
                    <a:pt x="40513" y="1176058"/>
                  </a:lnTo>
                  <a:lnTo>
                    <a:pt x="40415" y="1174866"/>
                  </a:lnTo>
                  <a:lnTo>
                    <a:pt x="40120" y="1173482"/>
                  </a:lnTo>
                  <a:lnTo>
                    <a:pt x="39707" y="1171939"/>
                  </a:lnTo>
                  <a:lnTo>
                    <a:pt x="39495" y="1170863"/>
                  </a:lnTo>
                  <a:lnTo>
                    <a:pt x="39316" y="1169435"/>
                  </a:lnTo>
                  <a:lnTo>
                    <a:pt x="39263" y="1168627"/>
                  </a:lnTo>
                  <a:lnTo>
                    <a:pt x="38891" y="1167242"/>
                  </a:lnTo>
                  <a:lnTo>
                    <a:pt x="38279" y="1165401"/>
                  </a:lnTo>
                  <a:lnTo>
                    <a:pt x="37396" y="1163481"/>
                  </a:lnTo>
                  <a:lnTo>
                    <a:pt x="36835" y="1162296"/>
                  </a:lnTo>
                  <a:lnTo>
                    <a:pt x="36153" y="1160802"/>
                  </a:lnTo>
                  <a:lnTo>
                    <a:pt x="35595" y="1159848"/>
                  </a:lnTo>
                  <a:lnTo>
                    <a:pt x="34843" y="1158743"/>
                  </a:lnTo>
                  <a:lnTo>
                    <a:pt x="34252" y="1158056"/>
                  </a:lnTo>
                  <a:lnTo>
                    <a:pt x="33897" y="1157600"/>
                  </a:lnTo>
                  <a:lnTo>
                    <a:pt x="33454" y="1156640"/>
                  </a:lnTo>
                  <a:lnTo>
                    <a:pt x="33368" y="1156100"/>
                  </a:lnTo>
                  <a:lnTo>
                    <a:pt x="33353" y="1155292"/>
                  </a:lnTo>
                  <a:lnTo>
                    <a:pt x="33379" y="1154557"/>
                  </a:lnTo>
                  <a:lnTo>
                    <a:pt x="33517" y="1153584"/>
                  </a:lnTo>
                  <a:lnTo>
                    <a:pt x="33803" y="1152309"/>
                  </a:lnTo>
                  <a:lnTo>
                    <a:pt x="34092" y="1151179"/>
                  </a:lnTo>
                  <a:lnTo>
                    <a:pt x="34499" y="1150207"/>
                  </a:lnTo>
                  <a:lnTo>
                    <a:pt x="34760" y="1149660"/>
                  </a:lnTo>
                  <a:lnTo>
                    <a:pt x="34946" y="1149313"/>
                  </a:lnTo>
                  <a:lnTo>
                    <a:pt x="35170" y="1148846"/>
                  </a:lnTo>
                  <a:lnTo>
                    <a:pt x="35626" y="1148451"/>
                  </a:lnTo>
                  <a:lnTo>
                    <a:pt x="36007" y="1148172"/>
                  </a:lnTo>
                  <a:lnTo>
                    <a:pt x="36311" y="1147898"/>
                  </a:lnTo>
                  <a:lnTo>
                    <a:pt x="36498" y="1147545"/>
                  </a:lnTo>
                  <a:lnTo>
                    <a:pt x="36906" y="1146646"/>
                  </a:lnTo>
                  <a:lnTo>
                    <a:pt x="37317" y="1145869"/>
                  </a:lnTo>
                  <a:lnTo>
                    <a:pt x="37579" y="1145401"/>
                  </a:lnTo>
                  <a:lnTo>
                    <a:pt x="37800" y="1144818"/>
                  </a:lnTo>
                  <a:lnTo>
                    <a:pt x="37942" y="1144076"/>
                  </a:lnTo>
                  <a:lnTo>
                    <a:pt x="37972" y="1143615"/>
                  </a:lnTo>
                  <a:lnTo>
                    <a:pt x="37960" y="1142959"/>
                  </a:lnTo>
                  <a:lnTo>
                    <a:pt x="37942" y="1141877"/>
                  </a:lnTo>
                  <a:lnTo>
                    <a:pt x="37912" y="1140255"/>
                  </a:lnTo>
                  <a:lnTo>
                    <a:pt x="37963" y="1138748"/>
                  </a:lnTo>
                  <a:lnTo>
                    <a:pt x="37831" y="1137783"/>
                  </a:lnTo>
                  <a:lnTo>
                    <a:pt x="37825" y="1137473"/>
                  </a:lnTo>
                  <a:lnTo>
                    <a:pt x="37625" y="1137054"/>
                  </a:lnTo>
                  <a:lnTo>
                    <a:pt x="37266" y="1136440"/>
                  </a:lnTo>
                  <a:lnTo>
                    <a:pt x="36711" y="1135602"/>
                  </a:lnTo>
                  <a:lnTo>
                    <a:pt x="36235" y="1134836"/>
                  </a:lnTo>
                  <a:lnTo>
                    <a:pt x="35677" y="1133882"/>
                  </a:lnTo>
                  <a:lnTo>
                    <a:pt x="35167" y="1133390"/>
                  </a:lnTo>
                  <a:lnTo>
                    <a:pt x="34813" y="1132971"/>
                  </a:lnTo>
                  <a:lnTo>
                    <a:pt x="33871" y="1132139"/>
                  </a:lnTo>
                  <a:lnTo>
                    <a:pt x="33396" y="1131415"/>
                  </a:lnTo>
                  <a:lnTo>
                    <a:pt x="33273" y="1131027"/>
                  </a:lnTo>
                  <a:lnTo>
                    <a:pt x="33267" y="1130644"/>
                  </a:lnTo>
                  <a:lnTo>
                    <a:pt x="33218" y="1130067"/>
                  </a:lnTo>
                  <a:lnTo>
                    <a:pt x="33133" y="1129678"/>
                  </a:lnTo>
                  <a:lnTo>
                    <a:pt x="32819" y="1129338"/>
                  </a:lnTo>
                  <a:lnTo>
                    <a:pt x="32467" y="1129113"/>
                  </a:lnTo>
                  <a:lnTo>
                    <a:pt x="32081" y="1129040"/>
                  </a:lnTo>
                  <a:lnTo>
                    <a:pt x="31463" y="1129052"/>
                  </a:lnTo>
                  <a:lnTo>
                    <a:pt x="30767" y="1128985"/>
                  </a:lnTo>
                  <a:lnTo>
                    <a:pt x="30259" y="1128652"/>
                  </a:lnTo>
                  <a:lnTo>
                    <a:pt x="29905" y="1128269"/>
                  </a:lnTo>
                  <a:lnTo>
                    <a:pt x="29746" y="1128001"/>
                  </a:lnTo>
                  <a:lnTo>
                    <a:pt x="29548" y="1127698"/>
                  </a:lnTo>
                  <a:lnTo>
                    <a:pt x="29038" y="1127278"/>
                  </a:lnTo>
                  <a:lnTo>
                    <a:pt x="28841" y="1127017"/>
                  </a:lnTo>
                  <a:lnTo>
                    <a:pt x="28754" y="1126476"/>
                  </a:lnTo>
                  <a:lnTo>
                    <a:pt x="28861" y="1125972"/>
                  </a:lnTo>
                  <a:lnTo>
                    <a:pt x="29005" y="1125352"/>
                  </a:lnTo>
                  <a:lnTo>
                    <a:pt x="29226" y="1124769"/>
                  </a:lnTo>
                  <a:lnTo>
                    <a:pt x="29141" y="1124344"/>
                  </a:lnTo>
                  <a:lnTo>
                    <a:pt x="28982" y="1124077"/>
                  </a:lnTo>
                  <a:lnTo>
                    <a:pt x="28821" y="1123730"/>
                  </a:lnTo>
                  <a:lnTo>
                    <a:pt x="28623" y="1123427"/>
                  </a:lnTo>
                  <a:lnTo>
                    <a:pt x="28117" y="1123165"/>
                  </a:lnTo>
                  <a:lnTo>
                    <a:pt x="27729" y="1123056"/>
                  </a:lnTo>
                  <a:lnTo>
                    <a:pt x="27337" y="1122715"/>
                  </a:lnTo>
                  <a:lnTo>
                    <a:pt x="27058" y="1122217"/>
                  </a:lnTo>
                  <a:lnTo>
                    <a:pt x="27050" y="1121713"/>
                  </a:lnTo>
                  <a:lnTo>
                    <a:pt x="27043" y="1121331"/>
                  </a:lnTo>
                  <a:lnTo>
                    <a:pt x="27113" y="1120942"/>
                  </a:lnTo>
                  <a:lnTo>
                    <a:pt x="27336" y="1120437"/>
                  </a:lnTo>
                  <a:lnTo>
                    <a:pt x="27673" y="1119891"/>
                  </a:lnTo>
                  <a:lnTo>
                    <a:pt x="28402" y="1119605"/>
                  </a:lnTo>
                  <a:lnTo>
                    <a:pt x="29217" y="1119897"/>
                  </a:lnTo>
                  <a:lnTo>
                    <a:pt x="29600" y="1119696"/>
                  </a:lnTo>
                  <a:lnTo>
                    <a:pt x="29281" y="1119161"/>
                  </a:lnTo>
                  <a:lnTo>
                    <a:pt x="28886" y="1118669"/>
                  </a:lnTo>
                  <a:lnTo>
                    <a:pt x="28802" y="1118208"/>
                  </a:lnTo>
                  <a:lnTo>
                    <a:pt x="29106" y="1118007"/>
                  </a:lnTo>
                  <a:lnTo>
                    <a:pt x="29368" y="1117540"/>
                  </a:lnTo>
                  <a:lnTo>
                    <a:pt x="29899" y="1116986"/>
                  </a:lnTo>
                  <a:lnTo>
                    <a:pt x="30243" y="1116792"/>
                  </a:lnTo>
                  <a:lnTo>
                    <a:pt x="30933" y="1116543"/>
                  </a:lnTo>
                  <a:lnTo>
                    <a:pt x="31468" y="1116227"/>
                  </a:lnTo>
                  <a:lnTo>
                    <a:pt x="31695" y="1115954"/>
                  </a:lnTo>
                  <a:lnTo>
                    <a:pt x="32032" y="1115365"/>
                  </a:lnTo>
                  <a:lnTo>
                    <a:pt x="32064" y="1114982"/>
                  </a:lnTo>
                  <a:lnTo>
                    <a:pt x="31865" y="1114635"/>
                  </a:lnTo>
                  <a:lnTo>
                    <a:pt x="31510" y="1114217"/>
                  </a:lnTo>
                  <a:lnTo>
                    <a:pt x="30998" y="1113645"/>
                  </a:lnTo>
                  <a:lnTo>
                    <a:pt x="30990" y="1113220"/>
                  </a:lnTo>
                  <a:lnTo>
                    <a:pt x="31023" y="1112873"/>
                  </a:lnTo>
                  <a:lnTo>
                    <a:pt x="30966" y="1111829"/>
                  </a:lnTo>
                  <a:lnTo>
                    <a:pt x="30958" y="1111409"/>
                  </a:lnTo>
                  <a:lnTo>
                    <a:pt x="30944" y="1110596"/>
                  </a:lnTo>
                  <a:lnTo>
                    <a:pt x="30859" y="1110134"/>
                  </a:lnTo>
                  <a:lnTo>
                    <a:pt x="30275" y="1109836"/>
                  </a:lnTo>
                  <a:lnTo>
                    <a:pt x="29507" y="1110042"/>
                  </a:lnTo>
                  <a:lnTo>
                    <a:pt x="28662" y="1110328"/>
                  </a:lnTo>
                  <a:lnTo>
                    <a:pt x="28117" y="1110031"/>
                  </a:lnTo>
                  <a:lnTo>
                    <a:pt x="27840" y="1109684"/>
                  </a:lnTo>
                  <a:lnTo>
                    <a:pt x="27757" y="1109337"/>
                  </a:lnTo>
                  <a:lnTo>
                    <a:pt x="27751" y="1109028"/>
                  </a:lnTo>
                  <a:lnTo>
                    <a:pt x="27935" y="1108487"/>
                  </a:lnTo>
                  <a:lnTo>
                    <a:pt x="28351" y="1107977"/>
                  </a:lnTo>
                  <a:lnTo>
                    <a:pt x="29083" y="1107965"/>
                  </a:lnTo>
                  <a:lnTo>
                    <a:pt x="29624" y="1107952"/>
                  </a:lnTo>
                  <a:lnTo>
                    <a:pt x="30399" y="1108171"/>
                  </a:lnTo>
                  <a:lnTo>
                    <a:pt x="31134" y="1108274"/>
                  </a:lnTo>
                  <a:lnTo>
                    <a:pt x="31441" y="1108116"/>
                  </a:lnTo>
                  <a:lnTo>
                    <a:pt x="31932" y="1107527"/>
                  </a:lnTo>
                  <a:lnTo>
                    <a:pt x="32387" y="1107053"/>
                  </a:lnTo>
                  <a:lnTo>
                    <a:pt x="33651" y="1106531"/>
                  </a:lnTo>
                  <a:lnTo>
                    <a:pt x="34655" y="1106513"/>
                  </a:lnTo>
                  <a:lnTo>
                    <a:pt x="35426" y="1106494"/>
                  </a:lnTo>
                  <a:lnTo>
                    <a:pt x="35925" y="1106330"/>
                  </a:lnTo>
                  <a:lnTo>
                    <a:pt x="36412" y="1105553"/>
                  </a:lnTo>
                  <a:lnTo>
                    <a:pt x="36657" y="1105073"/>
                  </a:lnTo>
                  <a:lnTo>
                    <a:pt x="37086" y="1104301"/>
                  </a:lnTo>
                  <a:lnTo>
                    <a:pt x="37310" y="1103912"/>
                  </a:lnTo>
                  <a:lnTo>
                    <a:pt x="37572" y="1103445"/>
                  </a:lnTo>
                  <a:lnTo>
                    <a:pt x="37795" y="1102934"/>
                  </a:lnTo>
                  <a:lnTo>
                    <a:pt x="37981" y="1102545"/>
                  </a:lnTo>
                  <a:lnTo>
                    <a:pt x="38356" y="1101962"/>
                  </a:lnTo>
                  <a:lnTo>
                    <a:pt x="39115" y="1101215"/>
                  </a:lnTo>
                  <a:lnTo>
                    <a:pt x="39885" y="1101124"/>
                  </a:lnTo>
                  <a:lnTo>
                    <a:pt x="40695" y="1101105"/>
                  </a:lnTo>
                  <a:lnTo>
                    <a:pt x="41116" y="1100869"/>
                  </a:lnTo>
                  <a:lnTo>
                    <a:pt x="41383" y="1100711"/>
                  </a:lnTo>
                  <a:lnTo>
                    <a:pt x="41374" y="1100206"/>
                  </a:lnTo>
                  <a:lnTo>
                    <a:pt x="41131" y="1099514"/>
                  </a:lnTo>
                  <a:lnTo>
                    <a:pt x="41041" y="1098857"/>
                  </a:lnTo>
                  <a:lnTo>
                    <a:pt x="41187" y="1098317"/>
                  </a:lnTo>
                  <a:lnTo>
                    <a:pt x="41180" y="1097970"/>
                  </a:lnTo>
                  <a:lnTo>
                    <a:pt x="41017" y="1097430"/>
                  </a:lnTo>
                  <a:lnTo>
                    <a:pt x="40934" y="1097126"/>
                  </a:lnTo>
                  <a:lnTo>
                    <a:pt x="41154" y="1096464"/>
                  </a:lnTo>
                  <a:lnTo>
                    <a:pt x="41538" y="1096379"/>
                  </a:lnTo>
                  <a:lnTo>
                    <a:pt x="41842" y="1096063"/>
                  </a:lnTo>
                  <a:lnTo>
                    <a:pt x="41911" y="1095674"/>
                  </a:lnTo>
                  <a:lnTo>
                    <a:pt x="41473" y="1094873"/>
                  </a:lnTo>
                  <a:lnTo>
                    <a:pt x="41152" y="1094186"/>
                  </a:lnTo>
                  <a:lnTo>
                    <a:pt x="41334" y="1093524"/>
                  </a:lnTo>
                  <a:lnTo>
                    <a:pt x="41639" y="1093323"/>
                  </a:lnTo>
                  <a:lnTo>
                    <a:pt x="42100" y="1093238"/>
                  </a:lnTo>
                  <a:lnTo>
                    <a:pt x="42717" y="1093189"/>
                  </a:lnTo>
                  <a:lnTo>
                    <a:pt x="43135" y="1092831"/>
                  </a:lnTo>
                  <a:lnTo>
                    <a:pt x="43482" y="1092752"/>
                  </a:lnTo>
                  <a:lnTo>
                    <a:pt x="44176" y="1092740"/>
                  </a:lnTo>
                  <a:lnTo>
                    <a:pt x="44636" y="1092576"/>
                  </a:lnTo>
                  <a:lnTo>
                    <a:pt x="45128" y="1092023"/>
                  </a:lnTo>
                  <a:lnTo>
                    <a:pt x="45463" y="1091324"/>
                  </a:lnTo>
                  <a:lnTo>
                    <a:pt x="45263" y="1090899"/>
                  </a:lnTo>
                  <a:lnTo>
                    <a:pt x="45062" y="1090480"/>
                  </a:lnTo>
                  <a:lnTo>
                    <a:pt x="44975" y="1089902"/>
                  </a:lnTo>
                  <a:lnTo>
                    <a:pt x="45199" y="1089471"/>
                  </a:lnTo>
                  <a:lnTo>
                    <a:pt x="45727" y="1088767"/>
                  </a:lnTo>
                  <a:lnTo>
                    <a:pt x="46064" y="1088183"/>
                  </a:lnTo>
                  <a:lnTo>
                    <a:pt x="46362" y="1087600"/>
                  </a:lnTo>
                  <a:lnTo>
                    <a:pt x="47155" y="1086616"/>
                  </a:lnTo>
                  <a:lnTo>
                    <a:pt x="47703" y="1086203"/>
                  </a:lnTo>
                  <a:lnTo>
                    <a:pt x="48525" y="1085510"/>
                  </a:lnTo>
                  <a:lnTo>
                    <a:pt x="48869" y="1085310"/>
                  </a:lnTo>
                  <a:lnTo>
                    <a:pt x="49211" y="1085036"/>
                  </a:lnTo>
                  <a:lnTo>
                    <a:pt x="49899" y="1084636"/>
                  </a:lnTo>
                  <a:lnTo>
                    <a:pt x="51128" y="1084265"/>
                  </a:lnTo>
                  <a:lnTo>
                    <a:pt x="51779" y="1084022"/>
                  </a:lnTo>
                  <a:lnTo>
                    <a:pt x="52083" y="1083748"/>
                  </a:lnTo>
                  <a:lnTo>
                    <a:pt x="52424" y="1083354"/>
                  </a:lnTo>
                  <a:lnTo>
                    <a:pt x="52728" y="1083116"/>
                  </a:lnTo>
                  <a:lnTo>
                    <a:pt x="54225" y="1082624"/>
                  </a:lnTo>
                  <a:lnTo>
                    <a:pt x="55764" y="1082327"/>
                  </a:lnTo>
                  <a:lnTo>
                    <a:pt x="58304" y="1081974"/>
                  </a:lnTo>
                  <a:lnTo>
                    <a:pt x="60542" y="1081895"/>
                  </a:lnTo>
                  <a:lnTo>
                    <a:pt x="60964" y="1081768"/>
                  </a:lnTo>
                  <a:lnTo>
                    <a:pt x="61231" y="1081573"/>
                  </a:lnTo>
                  <a:lnTo>
                    <a:pt x="61535" y="1081294"/>
                  </a:lnTo>
                  <a:lnTo>
                    <a:pt x="61950" y="1080783"/>
                  </a:lnTo>
                  <a:lnTo>
                    <a:pt x="62249" y="1080279"/>
                  </a:lnTo>
                  <a:lnTo>
                    <a:pt x="62847" y="1079107"/>
                  </a:lnTo>
                  <a:lnTo>
                    <a:pt x="63099" y="1078098"/>
                  </a:lnTo>
                  <a:lnTo>
                    <a:pt x="63274" y="1077090"/>
                  </a:lnTo>
                  <a:lnTo>
                    <a:pt x="63647" y="1076391"/>
                  </a:lnTo>
                  <a:lnTo>
                    <a:pt x="64134" y="1075571"/>
                  </a:lnTo>
                  <a:lnTo>
                    <a:pt x="64358" y="1075061"/>
                  </a:lnTo>
                  <a:lnTo>
                    <a:pt x="64331" y="1073596"/>
                  </a:lnTo>
                  <a:lnTo>
                    <a:pt x="64137" y="1071282"/>
                  </a:lnTo>
                  <a:lnTo>
                    <a:pt x="64266" y="1069885"/>
                  </a:lnTo>
                  <a:lnTo>
                    <a:pt x="64444" y="1069070"/>
                  </a:lnTo>
                  <a:lnTo>
                    <a:pt x="64895" y="1068329"/>
                  </a:lnTo>
                  <a:lnTo>
                    <a:pt x="65621" y="1067892"/>
                  </a:lnTo>
                  <a:lnTo>
                    <a:pt x="66548" y="1067952"/>
                  </a:lnTo>
                  <a:lnTo>
                    <a:pt x="67594" y="1068201"/>
                  </a:lnTo>
                  <a:lnTo>
                    <a:pt x="68211" y="1068189"/>
                  </a:lnTo>
                  <a:lnTo>
                    <a:pt x="69131" y="1067831"/>
                  </a:lnTo>
                  <a:lnTo>
                    <a:pt x="70135" y="1067807"/>
                  </a:lnTo>
                  <a:lnTo>
                    <a:pt x="71453" y="1068171"/>
                  </a:lnTo>
                  <a:lnTo>
                    <a:pt x="71927" y="1068779"/>
                  </a:lnTo>
                  <a:lnTo>
                    <a:pt x="72134" y="1069587"/>
                  </a:lnTo>
                  <a:lnTo>
                    <a:pt x="72850" y="1070771"/>
                  </a:lnTo>
                  <a:lnTo>
                    <a:pt x="74106" y="1071986"/>
                  </a:lnTo>
                  <a:lnTo>
                    <a:pt x="75326" y="1073317"/>
                  </a:lnTo>
                  <a:lnTo>
                    <a:pt x="75765" y="1074119"/>
                  </a:lnTo>
                  <a:lnTo>
                    <a:pt x="75938" y="1075200"/>
                  </a:lnTo>
                  <a:lnTo>
                    <a:pt x="75961" y="1076476"/>
                  </a:lnTo>
                  <a:lnTo>
                    <a:pt x="75940" y="1077478"/>
                  </a:lnTo>
                  <a:lnTo>
                    <a:pt x="75948" y="1077940"/>
                  </a:lnTo>
                  <a:lnTo>
                    <a:pt x="76117" y="1078748"/>
                  </a:lnTo>
                  <a:lnTo>
                    <a:pt x="76554" y="1079478"/>
                  </a:lnTo>
                  <a:lnTo>
                    <a:pt x="76948" y="1079933"/>
                  </a:lnTo>
                  <a:lnTo>
                    <a:pt x="77031" y="1080279"/>
                  </a:lnTo>
                  <a:lnTo>
                    <a:pt x="76810" y="1080863"/>
                  </a:lnTo>
                  <a:lnTo>
                    <a:pt x="76172" y="1081877"/>
                  </a:lnTo>
                  <a:lnTo>
                    <a:pt x="75910" y="1082308"/>
                  </a:lnTo>
                  <a:lnTo>
                    <a:pt x="75501" y="1083244"/>
                  </a:lnTo>
                  <a:lnTo>
                    <a:pt x="75364" y="1084210"/>
                  </a:lnTo>
                  <a:lnTo>
                    <a:pt x="75388" y="1085565"/>
                  </a:lnTo>
                  <a:lnTo>
                    <a:pt x="75416" y="1087145"/>
                  </a:lnTo>
                  <a:lnTo>
                    <a:pt x="75439" y="1088456"/>
                  </a:lnTo>
                  <a:lnTo>
                    <a:pt x="75480" y="1090814"/>
                  </a:lnTo>
                  <a:lnTo>
                    <a:pt x="75512" y="1092630"/>
                  </a:lnTo>
                  <a:lnTo>
                    <a:pt x="75289" y="1095261"/>
                  </a:lnTo>
                  <a:lnTo>
                    <a:pt x="75144" y="1097970"/>
                  </a:lnTo>
                  <a:lnTo>
                    <a:pt x="75164" y="1099125"/>
                  </a:lnTo>
                  <a:lnTo>
                    <a:pt x="75337" y="1100206"/>
                  </a:lnTo>
                  <a:lnTo>
                    <a:pt x="76063" y="1101968"/>
                  </a:lnTo>
                  <a:lnTo>
                    <a:pt x="77217" y="1103919"/>
                  </a:lnTo>
                  <a:lnTo>
                    <a:pt x="78677" y="1105711"/>
                  </a:lnTo>
                  <a:lnTo>
                    <a:pt x="80484" y="1107527"/>
                  </a:lnTo>
                  <a:lnTo>
                    <a:pt x="81592" y="1109058"/>
                  </a:lnTo>
                  <a:lnTo>
                    <a:pt x="82313" y="1110547"/>
                  </a:lnTo>
                  <a:lnTo>
                    <a:pt x="83181" y="1111653"/>
                  </a:lnTo>
                  <a:lnTo>
                    <a:pt x="83895" y="1112722"/>
                  </a:lnTo>
                  <a:lnTo>
                    <a:pt x="84380" y="1113986"/>
                  </a:lnTo>
                  <a:lnTo>
                    <a:pt x="84587" y="1114794"/>
                  </a:lnTo>
                  <a:lnTo>
                    <a:pt x="84753" y="1115413"/>
                  </a:lnTo>
                  <a:lnTo>
                    <a:pt x="84958" y="1116106"/>
                  </a:lnTo>
                  <a:lnTo>
                    <a:pt x="85272" y="1116367"/>
                  </a:lnTo>
                  <a:lnTo>
                    <a:pt x="86008" y="1116549"/>
                  </a:lnTo>
                  <a:lnTo>
                    <a:pt x="87286" y="1116835"/>
                  </a:lnTo>
                  <a:lnTo>
                    <a:pt x="89109" y="1117339"/>
                  </a:lnTo>
                  <a:lnTo>
                    <a:pt x="90583" y="1117740"/>
                  </a:lnTo>
                  <a:lnTo>
                    <a:pt x="91900" y="1117983"/>
                  </a:lnTo>
                  <a:lnTo>
                    <a:pt x="92440" y="1117977"/>
                  </a:lnTo>
                  <a:lnTo>
                    <a:pt x="94174" y="1117867"/>
                  </a:lnTo>
                  <a:lnTo>
                    <a:pt x="96293" y="1117637"/>
                  </a:lnTo>
                  <a:lnTo>
                    <a:pt x="97334" y="1117576"/>
                  </a:lnTo>
                  <a:lnTo>
                    <a:pt x="99145" y="1117387"/>
                  </a:lnTo>
                  <a:lnTo>
                    <a:pt x="100688" y="1117363"/>
                  </a:lnTo>
                  <a:lnTo>
                    <a:pt x="102424" y="1117333"/>
                  </a:lnTo>
                  <a:lnTo>
                    <a:pt x="104895" y="1117364"/>
                  </a:lnTo>
                  <a:lnTo>
                    <a:pt x="107054" y="1117248"/>
                  </a:lnTo>
                  <a:lnTo>
                    <a:pt x="110558" y="1116756"/>
                  </a:lnTo>
                  <a:lnTo>
                    <a:pt x="113016" y="1116130"/>
                  </a:lnTo>
                  <a:lnTo>
                    <a:pt x="115357" y="1115316"/>
                  </a:lnTo>
                  <a:lnTo>
                    <a:pt x="117661" y="1114696"/>
                  </a:lnTo>
                  <a:lnTo>
                    <a:pt x="118430" y="1114526"/>
                  </a:lnTo>
                  <a:lnTo>
                    <a:pt x="119159" y="1114283"/>
                  </a:lnTo>
                  <a:lnTo>
                    <a:pt x="120960" y="1113590"/>
                  </a:lnTo>
                  <a:lnTo>
                    <a:pt x="122569" y="1112904"/>
                  </a:lnTo>
                  <a:lnTo>
                    <a:pt x="124101" y="1112224"/>
                  </a:lnTo>
                  <a:lnTo>
                    <a:pt x="125978" y="1111415"/>
                  </a:lnTo>
                  <a:lnTo>
                    <a:pt x="128158" y="1110292"/>
                  </a:lnTo>
                  <a:lnTo>
                    <a:pt x="130912" y="1108852"/>
                  </a:lnTo>
                  <a:lnTo>
                    <a:pt x="131217" y="1108658"/>
                  </a:lnTo>
                  <a:lnTo>
                    <a:pt x="131560" y="1108378"/>
                  </a:lnTo>
                  <a:lnTo>
                    <a:pt x="131865" y="1108178"/>
                  </a:lnTo>
                  <a:lnTo>
                    <a:pt x="132436" y="1107746"/>
                  </a:lnTo>
                  <a:lnTo>
                    <a:pt x="133312" y="1107108"/>
                  </a:lnTo>
                  <a:lnTo>
                    <a:pt x="134153" y="1106628"/>
                  </a:lnTo>
                  <a:lnTo>
                    <a:pt x="136065" y="1105632"/>
                  </a:lnTo>
                  <a:lnTo>
                    <a:pt x="137629" y="1104599"/>
                  </a:lnTo>
                  <a:lnTo>
                    <a:pt x="138430" y="1104083"/>
                  </a:lnTo>
                  <a:lnTo>
                    <a:pt x="139347" y="1103524"/>
                  </a:lnTo>
                  <a:lnTo>
                    <a:pt x="139804" y="1103165"/>
                  </a:lnTo>
                  <a:lnTo>
                    <a:pt x="140146" y="1102849"/>
                  </a:lnTo>
                  <a:lnTo>
                    <a:pt x="140638" y="1102339"/>
                  </a:lnTo>
                  <a:lnTo>
                    <a:pt x="141284" y="1101714"/>
                  </a:lnTo>
                  <a:lnTo>
                    <a:pt x="142082" y="1101039"/>
                  </a:lnTo>
                  <a:lnTo>
                    <a:pt x="143418" y="1100164"/>
                  </a:lnTo>
                  <a:lnTo>
                    <a:pt x="144410" y="1099526"/>
                  </a:lnTo>
                  <a:lnTo>
                    <a:pt x="146084" y="1098226"/>
                  </a:lnTo>
                  <a:lnTo>
                    <a:pt x="146921" y="1097515"/>
                  </a:lnTo>
                  <a:lnTo>
                    <a:pt x="148555" y="1096094"/>
                  </a:lnTo>
                  <a:lnTo>
                    <a:pt x="150188" y="1094593"/>
                  </a:lnTo>
                  <a:lnTo>
                    <a:pt x="151701" y="1092825"/>
                  </a:lnTo>
                  <a:lnTo>
                    <a:pt x="153442" y="1090826"/>
                  </a:lnTo>
                  <a:lnTo>
                    <a:pt x="155335" y="1088785"/>
                  </a:lnTo>
                  <a:lnTo>
                    <a:pt x="157002" y="1087011"/>
                  </a:lnTo>
                  <a:lnTo>
                    <a:pt x="158249" y="1085522"/>
                  </a:lnTo>
                  <a:lnTo>
                    <a:pt x="159083" y="1084660"/>
                  </a:lnTo>
                  <a:lnTo>
                    <a:pt x="160450" y="1083360"/>
                  </a:lnTo>
                  <a:lnTo>
                    <a:pt x="160832" y="1083117"/>
                  </a:lnTo>
                  <a:lnTo>
                    <a:pt x="161135" y="1082843"/>
                  </a:lnTo>
                  <a:lnTo>
                    <a:pt x="161362" y="1082606"/>
                  </a:lnTo>
                  <a:lnTo>
                    <a:pt x="161776" y="1081981"/>
                  </a:lnTo>
                  <a:lnTo>
                    <a:pt x="162494" y="1081081"/>
                  </a:lnTo>
                  <a:lnTo>
                    <a:pt x="163285" y="1079982"/>
                  </a:lnTo>
                  <a:lnTo>
                    <a:pt x="164076" y="1078888"/>
                  </a:lnTo>
                  <a:lnTo>
                    <a:pt x="164827" y="1077679"/>
                  </a:lnTo>
                  <a:lnTo>
                    <a:pt x="165690" y="1076306"/>
                  </a:lnTo>
                  <a:lnTo>
                    <a:pt x="166739" y="1074514"/>
                  </a:lnTo>
                  <a:lnTo>
                    <a:pt x="167674" y="1072831"/>
                  </a:lnTo>
                  <a:lnTo>
                    <a:pt x="168910" y="1070686"/>
                  </a:lnTo>
                  <a:lnTo>
                    <a:pt x="170681" y="1068256"/>
                  </a:lnTo>
                  <a:lnTo>
                    <a:pt x="170871" y="1068099"/>
                  </a:lnTo>
                  <a:lnTo>
                    <a:pt x="171138" y="1067904"/>
                  </a:lnTo>
                  <a:lnTo>
                    <a:pt x="171363" y="1067552"/>
                  </a:lnTo>
                  <a:lnTo>
                    <a:pt x="171701" y="1067041"/>
                  </a:lnTo>
                  <a:lnTo>
                    <a:pt x="172077" y="1066458"/>
                  </a:lnTo>
                  <a:lnTo>
                    <a:pt x="172602" y="1065559"/>
                  </a:lnTo>
                  <a:lnTo>
                    <a:pt x="173238" y="1064429"/>
                  </a:lnTo>
                  <a:lnTo>
                    <a:pt x="173911" y="1063177"/>
                  </a:lnTo>
                  <a:lnTo>
                    <a:pt x="174505" y="1061890"/>
                  </a:lnTo>
                  <a:lnTo>
                    <a:pt x="175174" y="1060413"/>
                  </a:lnTo>
                  <a:lnTo>
                    <a:pt x="175989" y="1058463"/>
                  </a:lnTo>
                  <a:lnTo>
                    <a:pt x="176912" y="1056094"/>
                  </a:lnTo>
                  <a:lnTo>
                    <a:pt x="177801" y="1054028"/>
                  </a:lnTo>
                  <a:lnTo>
                    <a:pt x="177692" y="1053183"/>
                  </a:lnTo>
                  <a:lnTo>
                    <a:pt x="177345" y="1052679"/>
                  </a:lnTo>
                  <a:lnTo>
                    <a:pt x="177688" y="1051677"/>
                  </a:lnTo>
                  <a:lnTo>
                    <a:pt x="177680" y="1051069"/>
                  </a:lnTo>
                  <a:lnTo>
                    <a:pt x="178055" y="1050073"/>
                  </a:lnTo>
                  <a:lnTo>
                    <a:pt x="178112" y="1049617"/>
                  </a:lnTo>
                  <a:lnTo>
                    <a:pt x="178609" y="1048681"/>
                  </a:lnTo>
                  <a:lnTo>
                    <a:pt x="178916" y="1047983"/>
                  </a:lnTo>
                  <a:lnTo>
                    <a:pt x="179073" y="1047551"/>
                  </a:lnTo>
                  <a:lnTo>
                    <a:pt x="179145" y="1047260"/>
                  </a:lnTo>
                  <a:lnTo>
                    <a:pt x="179110" y="1046646"/>
                  </a:lnTo>
                  <a:lnTo>
                    <a:pt x="179201" y="1046367"/>
                  </a:lnTo>
                  <a:lnTo>
                    <a:pt x="179528" y="1045844"/>
                  </a:lnTo>
                  <a:lnTo>
                    <a:pt x="179846" y="1045158"/>
                  </a:lnTo>
                  <a:lnTo>
                    <a:pt x="179952" y="1044872"/>
                  </a:lnTo>
                  <a:lnTo>
                    <a:pt x="180139" y="1044119"/>
                  </a:lnTo>
                  <a:lnTo>
                    <a:pt x="180248" y="1043845"/>
                  </a:lnTo>
                  <a:lnTo>
                    <a:pt x="180431" y="1043615"/>
                  </a:lnTo>
                  <a:lnTo>
                    <a:pt x="181160" y="1043050"/>
                  </a:lnTo>
                  <a:lnTo>
                    <a:pt x="181262" y="1042782"/>
                  </a:lnTo>
                  <a:lnTo>
                    <a:pt x="181298" y="1042479"/>
                  </a:lnTo>
                  <a:lnTo>
                    <a:pt x="181318" y="1041847"/>
                  </a:lnTo>
                  <a:lnTo>
                    <a:pt x="181349" y="1041257"/>
                  </a:lnTo>
                  <a:lnTo>
                    <a:pt x="181710" y="1040777"/>
                  </a:lnTo>
                  <a:lnTo>
                    <a:pt x="181641" y="1038032"/>
                  </a:lnTo>
                  <a:lnTo>
                    <a:pt x="181690" y="1037740"/>
                  </a:lnTo>
                  <a:lnTo>
                    <a:pt x="181935" y="1037023"/>
                  </a:lnTo>
                  <a:lnTo>
                    <a:pt x="181894" y="1036257"/>
                  </a:lnTo>
                  <a:lnTo>
                    <a:pt x="182034" y="1035832"/>
                  </a:lnTo>
                  <a:lnTo>
                    <a:pt x="182581" y="1034732"/>
                  </a:lnTo>
                  <a:lnTo>
                    <a:pt x="182674" y="1034453"/>
                  </a:lnTo>
                  <a:lnTo>
                    <a:pt x="182671" y="1033693"/>
                  </a:lnTo>
                  <a:lnTo>
                    <a:pt x="182874" y="1033116"/>
                  </a:lnTo>
                  <a:lnTo>
                    <a:pt x="182888" y="1032813"/>
                  </a:lnTo>
                  <a:lnTo>
                    <a:pt x="182849" y="1032351"/>
                  </a:lnTo>
                  <a:lnTo>
                    <a:pt x="182852" y="1032053"/>
                  </a:lnTo>
                  <a:lnTo>
                    <a:pt x="182977" y="1031616"/>
                  </a:lnTo>
                  <a:lnTo>
                    <a:pt x="183204" y="1031203"/>
                  </a:lnTo>
                  <a:lnTo>
                    <a:pt x="183528" y="1030911"/>
                  </a:lnTo>
                  <a:lnTo>
                    <a:pt x="184100" y="1030668"/>
                  </a:lnTo>
                  <a:lnTo>
                    <a:pt x="184644" y="1030383"/>
                  </a:lnTo>
                  <a:lnTo>
                    <a:pt x="185075" y="1030261"/>
                  </a:lnTo>
                  <a:lnTo>
                    <a:pt x="185390" y="1030291"/>
                  </a:lnTo>
                  <a:lnTo>
                    <a:pt x="185653" y="1030200"/>
                  </a:lnTo>
                  <a:lnTo>
                    <a:pt x="185969" y="1029860"/>
                  </a:lnTo>
                  <a:lnTo>
                    <a:pt x="186812" y="1029507"/>
                  </a:lnTo>
                  <a:lnTo>
                    <a:pt x="187471" y="1029131"/>
                  </a:lnTo>
                  <a:lnTo>
                    <a:pt x="188140" y="1029161"/>
                  </a:lnTo>
                  <a:lnTo>
                    <a:pt x="188440" y="1029143"/>
                  </a:lnTo>
                  <a:lnTo>
                    <a:pt x="188725" y="1029064"/>
                  </a:lnTo>
                  <a:lnTo>
                    <a:pt x="189679" y="1028590"/>
                  </a:lnTo>
                  <a:lnTo>
                    <a:pt x="190289" y="1028566"/>
                  </a:lnTo>
                  <a:lnTo>
                    <a:pt x="191037" y="1028390"/>
                  </a:lnTo>
                  <a:lnTo>
                    <a:pt x="191424" y="1028177"/>
                  </a:lnTo>
                  <a:lnTo>
                    <a:pt x="191880" y="1027557"/>
                  </a:lnTo>
                  <a:lnTo>
                    <a:pt x="192170" y="1027023"/>
                  </a:lnTo>
                  <a:lnTo>
                    <a:pt x="192405" y="1026457"/>
                  </a:lnTo>
                  <a:lnTo>
                    <a:pt x="192478" y="1026166"/>
                  </a:lnTo>
                  <a:lnTo>
                    <a:pt x="192476" y="1025559"/>
                  </a:lnTo>
                  <a:lnTo>
                    <a:pt x="192540" y="1025261"/>
                  </a:lnTo>
                  <a:lnTo>
                    <a:pt x="193141" y="1023699"/>
                  </a:lnTo>
                  <a:lnTo>
                    <a:pt x="193231" y="1023408"/>
                  </a:lnTo>
                  <a:lnTo>
                    <a:pt x="193262" y="1023110"/>
                  </a:lnTo>
                  <a:lnTo>
                    <a:pt x="193253" y="1022648"/>
                  </a:lnTo>
                  <a:lnTo>
                    <a:pt x="193344" y="1022205"/>
                  </a:lnTo>
                  <a:lnTo>
                    <a:pt x="193637" y="1021343"/>
                  </a:lnTo>
                  <a:lnTo>
                    <a:pt x="194019" y="1020516"/>
                  </a:lnTo>
                  <a:lnTo>
                    <a:pt x="194068" y="1020218"/>
                  </a:lnTo>
                  <a:lnTo>
                    <a:pt x="194102" y="1019757"/>
                  </a:lnTo>
                  <a:lnTo>
                    <a:pt x="194206" y="1019313"/>
                  </a:lnTo>
                  <a:lnTo>
                    <a:pt x="194492" y="1018450"/>
                  </a:lnTo>
                  <a:lnTo>
                    <a:pt x="194841" y="1017606"/>
                  </a:lnTo>
                  <a:lnTo>
                    <a:pt x="194892" y="1017309"/>
                  </a:lnTo>
                  <a:lnTo>
                    <a:pt x="194862" y="1016397"/>
                  </a:lnTo>
                  <a:lnTo>
                    <a:pt x="195152" y="1014745"/>
                  </a:lnTo>
                  <a:lnTo>
                    <a:pt x="195229" y="1014149"/>
                  </a:lnTo>
                  <a:lnTo>
                    <a:pt x="195233" y="1013694"/>
                  </a:lnTo>
                  <a:lnTo>
                    <a:pt x="195187" y="1012776"/>
                  </a:lnTo>
                  <a:lnTo>
                    <a:pt x="195207" y="1012326"/>
                  </a:lnTo>
                  <a:lnTo>
                    <a:pt x="195270" y="1012028"/>
                  </a:lnTo>
                  <a:lnTo>
                    <a:pt x="195556" y="1011154"/>
                  </a:lnTo>
                  <a:lnTo>
                    <a:pt x="195600" y="1010704"/>
                  </a:lnTo>
                  <a:lnTo>
                    <a:pt x="195580" y="1010073"/>
                  </a:lnTo>
                  <a:lnTo>
                    <a:pt x="195428" y="1009520"/>
                  </a:lnTo>
                  <a:lnTo>
                    <a:pt x="195116" y="1009392"/>
                  </a:lnTo>
                  <a:lnTo>
                    <a:pt x="195030" y="1009143"/>
                  </a:lnTo>
                  <a:lnTo>
                    <a:pt x="195068" y="1008663"/>
                  </a:lnTo>
                  <a:lnTo>
                    <a:pt x="194974" y="1008384"/>
                  </a:lnTo>
                  <a:lnTo>
                    <a:pt x="194621" y="1007880"/>
                  </a:lnTo>
                  <a:lnTo>
                    <a:pt x="194231" y="1007229"/>
                  </a:lnTo>
                  <a:lnTo>
                    <a:pt x="193909" y="1006907"/>
                  </a:lnTo>
                  <a:lnTo>
                    <a:pt x="193430" y="1006512"/>
                  </a:lnTo>
                  <a:lnTo>
                    <a:pt x="193351" y="1006220"/>
                  </a:lnTo>
                  <a:lnTo>
                    <a:pt x="193307" y="1005868"/>
                  </a:lnTo>
                  <a:lnTo>
                    <a:pt x="193314" y="1005540"/>
                  </a:lnTo>
                  <a:lnTo>
                    <a:pt x="193615" y="1005285"/>
                  </a:lnTo>
                  <a:lnTo>
                    <a:pt x="194130" y="1005443"/>
                  </a:lnTo>
                  <a:lnTo>
                    <a:pt x="194435" y="1005461"/>
                  </a:lnTo>
                  <a:lnTo>
                    <a:pt x="194892" y="1005455"/>
                  </a:lnTo>
                  <a:lnTo>
                    <a:pt x="195343" y="1005376"/>
                  </a:lnTo>
                  <a:lnTo>
                    <a:pt x="195612" y="1005242"/>
                  </a:lnTo>
                  <a:lnTo>
                    <a:pt x="195837" y="1005030"/>
                  </a:lnTo>
                  <a:lnTo>
                    <a:pt x="196158" y="1004514"/>
                  </a:lnTo>
                  <a:lnTo>
                    <a:pt x="196366" y="1004100"/>
                  </a:lnTo>
                  <a:lnTo>
                    <a:pt x="196507" y="1003669"/>
                  </a:lnTo>
                  <a:lnTo>
                    <a:pt x="196528" y="1003372"/>
                  </a:lnTo>
                  <a:lnTo>
                    <a:pt x="196477" y="1002758"/>
                  </a:lnTo>
                  <a:lnTo>
                    <a:pt x="196497" y="1002454"/>
                  </a:lnTo>
                  <a:lnTo>
                    <a:pt x="196783" y="1001749"/>
                  </a:lnTo>
                  <a:lnTo>
                    <a:pt x="196839" y="1001452"/>
                  </a:lnTo>
                  <a:lnTo>
                    <a:pt x="196728" y="999161"/>
                  </a:lnTo>
                  <a:lnTo>
                    <a:pt x="196819" y="998590"/>
                  </a:lnTo>
                  <a:lnTo>
                    <a:pt x="197334" y="998007"/>
                  </a:lnTo>
                  <a:lnTo>
                    <a:pt x="197553" y="997800"/>
                  </a:lnTo>
                  <a:lnTo>
                    <a:pt x="198193" y="997393"/>
                  </a:lnTo>
                  <a:lnTo>
                    <a:pt x="198435" y="997211"/>
                  </a:lnTo>
                  <a:lnTo>
                    <a:pt x="198950" y="996640"/>
                  </a:lnTo>
                  <a:lnTo>
                    <a:pt x="199173" y="996439"/>
                  </a:lnTo>
                  <a:lnTo>
                    <a:pt x="199564" y="996202"/>
                  </a:lnTo>
                  <a:lnTo>
                    <a:pt x="199845" y="996069"/>
                  </a:lnTo>
                  <a:lnTo>
                    <a:pt x="200133" y="995965"/>
                  </a:lnTo>
                  <a:lnTo>
                    <a:pt x="200569" y="995905"/>
                  </a:lnTo>
                  <a:lnTo>
                    <a:pt x="201177" y="996020"/>
                  </a:lnTo>
                  <a:lnTo>
                    <a:pt x="201637" y="996038"/>
                  </a:lnTo>
                  <a:lnTo>
                    <a:pt x="202083" y="995978"/>
                  </a:lnTo>
                  <a:lnTo>
                    <a:pt x="202358" y="995844"/>
                  </a:lnTo>
                  <a:lnTo>
                    <a:pt x="203119" y="995364"/>
                  </a:lnTo>
                  <a:lnTo>
                    <a:pt x="203567" y="995346"/>
                  </a:lnTo>
                  <a:lnTo>
                    <a:pt x="204320" y="994580"/>
                  </a:lnTo>
                  <a:lnTo>
                    <a:pt x="204498" y="994343"/>
                  </a:lnTo>
                  <a:lnTo>
                    <a:pt x="204833" y="993657"/>
                  </a:lnTo>
                  <a:lnTo>
                    <a:pt x="205259" y="993031"/>
                  </a:lnTo>
                  <a:lnTo>
                    <a:pt x="205461" y="992618"/>
                  </a:lnTo>
                  <a:lnTo>
                    <a:pt x="205621" y="992041"/>
                  </a:lnTo>
                  <a:lnTo>
                    <a:pt x="205617" y="991434"/>
                  </a:lnTo>
                  <a:lnTo>
                    <a:pt x="205857" y="990868"/>
                  </a:lnTo>
                  <a:lnTo>
                    <a:pt x="205881" y="990571"/>
                  </a:lnTo>
                  <a:lnTo>
                    <a:pt x="205852" y="989957"/>
                  </a:lnTo>
                  <a:lnTo>
                    <a:pt x="205810" y="985856"/>
                  </a:lnTo>
                  <a:lnTo>
                    <a:pt x="205757" y="984799"/>
                  </a:lnTo>
                  <a:lnTo>
                    <a:pt x="205715" y="982211"/>
                  </a:lnTo>
                  <a:lnTo>
                    <a:pt x="205757" y="981919"/>
                  </a:lnTo>
                  <a:lnTo>
                    <a:pt x="205885" y="981634"/>
                  </a:lnTo>
                  <a:lnTo>
                    <a:pt x="205930" y="981342"/>
                  </a:lnTo>
                  <a:lnTo>
                    <a:pt x="205863" y="978912"/>
                  </a:lnTo>
                  <a:lnTo>
                    <a:pt x="205690" y="978487"/>
                  </a:lnTo>
                  <a:lnTo>
                    <a:pt x="205635" y="978189"/>
                  </a:lnTo>
                  <a:lnTo>
                    <a:pt x="205631" y="976512"/>
                  </a:lnTo>
                  <a:lnTo>
                    <a:pt x="205591" y="976214"/>
                  </a:lnTo>
                  <a:lnTo>
                    <a:pt x="205176" y="975400"/>
                  </a:lnTo>
                  <a:lnTo>
                    <a:pt x="205131" y="975109"/>
                  </a:lnTo>
                  <a:lnTo>
                    <a:pt x="205163" y="974641"/>
                  </a:lnTo>
                  <a:lnTo>
                    <a:pt x="205099" y="974203"/>
                  </a:lnTo>
                  <a:lnTo>
                    <a:pt x="204733" y="973541"/>
                  </a:lnTo>
                  <a:lnTo>
                    <a:pt x="204765" y="973073"/>
                  </a:lnTo>
                  <a:lnTo>
                    <a:pt x="204687" y="972794"/>
                  </a:lnTo>
                  <a:lnTo>
                    <a:pt x="204376" y="972448"/>
                  </a:lnTo>
                  <a:lnTo>
                    <a:pt x="204183" y="972035"/>
                  </a:lnTo>
                  <a:lnTo>
                    <a:pt x="204034" y="971603"/>
                  </a:lnTo>
                  <a:lnTo>
                    <a:pt x="203976" y="971312"/>
                  </a:lnTo>
                  <a:lnTo>
                    <a:pt x="203983" y="970850"/>
                  </a:lnTo>
                  <a:lnTo>
                    <a:pt x="203916" y="970248"/>
                  </a:lnTo>
                  <a:lnTo>
                    <a:pt x="203578" y="969082"/>
                  </a:lnTo>
                  <a:lnTo>
                    <a:pt x="203580" y="968468"/>
                  </a:lnTo>
                  <a:lnTo>
                    <a:pt x="203454" y="968037"/>
                  </a:lnTo>
                  <a:lnTo>
                    <a:pt x="203136" y="967180"/>
                  </a:lnTo>
                  <a:lnTo>
                    <a:pt x="202765" y="965850"/>
                  </a:lnTo>
                  <a:lnTo>
                    <a:pt x="202764" y="965243"/>
                  </a:lnTo>
                  <a:lnTo>
                    <a:pt x="202356" y="964440"/>
                  </a:lnTo>
                  <a:lnTo>
                    <a:pt x="202335" y="963833"/>
                  </a:lnTo>
                  <a:lnTo>
                    <a:pt x="201935" y="963183"/>
                  </a:lnTo>
                  <a:lnTo>
                    <a:pt x="201899" y="962891"/>
                  </a:lnTo>
                  <a:lnTo>
                    <a:pt x="201924" y="961658"/>
                  </a:lnTo>
                  <a:lnTo>
                    <a:pt x="201883" y="961360"/>
                  </a:lnTo>
                  <a:lnTo>
                    <a:pt x="201766" y="961087"/>
                  </a:lnTo>
                  <a:lnTo>
                    <a:pt x="201442" y="960564"/>
                  </a:lnTo>
                  <a:lnTo>
                    <a:pt x="201090" y="959890"/>
                  </a:lnTo>
                  <a:lnTo>
                    <a:pt x="201033" y="959598"/>
                  </a:lnTo>
                  <a:lnTo>
                    <a:pt x="201040" y="959137"/>
                  </a:lnTo>
                  <a:lnTo>
                    <a:pt x="200630" y="958164"/>
                  </a:lnTo>
                  <a:lnTo>
                    <a:pt x="200624" y="957557"/>
                  </a:lnTo>
                  <a:lnTo>
                    <a:pt x="199966" y="956184"/>
                  </a:lnTo>
                  <a:lnTo>
                    <a:pt x="199814" y="955759"/>
                  </a:lnTo>
                  <a:lnTo>
                    <a:pt x="199779" y="955461"/>
                  </a:lnTo>
                  <a:lnTo>
                    <a:pt x="199791" y="953177"/>
                  </a:lnTo>
                  <a:lnTo>
                    <a:pt x="199718" y="952727"/>
                  </a:lnTo>
                  <a:lnTo>
                    <a:pt x="199425" y="951391"/>
                  </a:lnTo>
                  <a:lnTo>
                    <a:pt x="199399" y="951087"/>
                  </a:lnTo>
                  <a:lnTo>
                    <a:pt x="199424" y="950473"/>
                  </a:lnTo>
                  <a:lnTo>
                    <a:pt x="199399" y="950175"/>
                  </a:lnTo>
                  <a:lnTo>
                    <a:pt x="199092" y="949653"/>
                  </a:lnTo>
                  <a:lnTo>
                    <a:pt x="198658" y="948517"/>
                  </a:lnTo>
                  <a:lnTo>
                    <a:pt x="198082" y="947630"/>
                  </a:lnTo>
                  <a:lnTo>
                    <a:pt x="198111" y="947168"/>
                  </a:lnTo>
                  <a:lnTo>
                    <a:pt x="198025" y="946882"/>
                  </a:lnTo>
                  <a:lnTo>
                    <a:pt x="197623" y="946232"/>
                  </a:lnTo>
                  <a:lnTo>
                    <a:pt x="197356" y="945515"/>
                  </a:lnTo>
                  <a:lnTo>
                    <a:pt x="197194" y="945267"/>
                  </a:lnTo>
                  <a:lnTo>
                    <a:pt x="196723" y="944866"/>
                  </a:lnTo>
                  <a:lnTo>
                    <a:pt x="196474" y="944507"/>
                  </a:lnTo>
                  <a:lnTo>
                    <a:pt x="196436" y="944040"/>
                  </a:lnTo>
                  <a:lnTo>
                    <a:pt x="196306" y="943772"/>
                  </a:lnTo>
                  <a:lnTo>
                    <a:pt x="196005" y="943432"/>
                  </a:lnTo>
                  <a:lnTo>
                    <a:pt x="195979" y="943140"/>
                  </a:lnTo>
                  <a:lnTo>
                    <a:pt x="195998" y="942520"/>
                  </a:lnTo>
                  <a:lnTo>
                    <a:pt x="195750" y="941645"/>
                  </a:lnTo>
                  <a:lnTo>
                    <a:pt x="195776" y="941026"/>
                  </a:lnTo>
                  <a:lnTo>
                    <a:pt x="195638" y="940783"/>
                  </a:lnTo>
                  <a:lnTo>
                    <a:pt x="195163" y="940370"/>
                  </a:lnTo>
                  <a:lnTo>
                    <a:pt x="195007" y="940121"/>
                  </a:lnTo>
                  <a:lnTo>
                    <a:pt x="194961" y="939659"/>
                  </a:lnTo>
                  <a:lnTo>
                    <a:pt x="194871" y="939373"/>
                  </a:lnTo>
                  <a:lnTo>
                    <a:pt x="194473" y="938723"/>
                  </a:lnTo>
                  <a:lnTo>
                    <a:pt x="193676" y="936913"/>
                  </a:lnTo>
                  <a:lnTo>
                    <a:pt x="192658" y="934708"/>
                  </a:lnTo>
                  <a:lnTo>
                    <a:pt x="192276" y="934045"/>
                  </a:lnTo>
                  <a:lnTo>
                    <a:pt x="192215" y="933760"/>
                  </a:lnTo>
                  <a:lnTo>
                    <a:pt x="192226" y="932994"/>
                  </a:lnTo>
                  <a:lnTo>
                    <a:pt x="192147" y="932703"/>
                  </a:lnTo>
                  <a:lnTo>
                    <a:pt x="191886" y="931980"/>
                  </a:lnTo>
                  <a:lnTo>
                    <a:pt x="191821" y="931688"/>
                  </a:lnTo>
                  <a:lnTo>
                    <a:pt x="191812" y="930473"/>
                  </a:lnTo>
                  <a:lnTo>
                    <a:pt x="191562" y="928820"/>
                  </a:lnTo>
                  <a:lnTo>
                    <a:pt x="191519" y="925473"/>
                  </a:lnTo>
                  <a:lnTo>
                    <a:pt x="191489" y="925018"/>
                  </a:lnTo>
                  <a:lnTo>
                    <a:pt x="191443" y="924719"/>
                  </a:lnTo>
                  <a:lnTo>
                    <a:pt x="191337" y="924440"/>
                  </a:lnTo>
                  <a:lnTo>
                    <a:pt x="191035" y="923748"/>
                  </a:lnTo>
                  <a:lnTo>
                    <a:pt x="191066" y="923426"/>
                  </a:lnTo>
                  <a:lnTo>
                    <a:pt x="190964" y="923170"/>
                  </a:lnTo>
                  <a:lnTo>
                    <a:pt x="190700" y="922988"/>
                  </a:lnTo>
                  <a:lnTo>
                    <a:pt x="190565" y="922733"/>
                  </a:lnTo>
                  <a:lnTo>
                    <a:pt x="190462" y="922131"/>
                  </a:lnTo>
                  <a:lnTo>
                    <a:pt x="189995" y="921348"/>
                  </a:lnTo>
                  <a:lnTo>
                    <a:pt x="189572" y="920370"/>
                  </a:lnTo>
                  <a:lnTo>
                    <a:pt x="189290" y="919811"/>
                  </a:lnTo>
                  <a:lnTo>
                    <a:pt x="189197" y="919531"/>
                  </a:lnTo>
                  <a:lnTo>
                    <a:pt x="189222" y="919252"/>
                  </a:lnTo>
                  <a:lnTo>
                    <a:pt x="189489" y="918686"/>
                  </a:lnTo>
                  <a:lnTo>
                    <a:pt x="189507" y="918383"/>
                  </a:lnTo>
                  <a:lnTo>
                    <a:pt x="189460" y="917314"/>
                  </a:lnTo>
                  <a:lnTo>
                    <a:pt x="189560" y="917022"/>
                  </a:lnTo>
                  <a:lnTo>
                    <a:pt x="189796" y="916615"/>
                  </a:lnTo>
                  <a:lnTo>
                    <a:pt x="190042" y="916487"/>
                  </a:lnTo>
                  <a:lnTo>
                    <a:pt x="190820" y="916299"/>
                  </a:lnTo>
                  <a:lnTo>
                    <a:pt x="190773" y="915351"/>
                  </a:lnTo>
                  <a:lnTo>
                    <a:pt x="191084" y="915005"/>
                  </a:lnTo>
                  <a:lnTo>
                    <a:pt x="191168" y="914732"/>
                  </a:lnTo>
                  <a:lnTo>
                    <a:pt x="191115" y="913808"/>
                  </a:lnTo>
                  <a:lnTo>
                    <a:pt x="191120" y="913359"/>
                  </a:lnTo>
                  <a:lnTo>
                    <a:pt x="191175" y="913061"/>
                  </a:lnTo>
                  <a:lnTo>
                    <a:pt x="191317" y="912623"/>
                  </a:lnTo>
                  <a:lnTo>
                    <a:pt x="191362" y="912326"/>
                  </a:lnTo>
                  <a:lnTo>
                    <a:pt x="191295" y="911111"/>
                  </a:lnTo>
                  <a:lnTo>
                    <a:pt x="191284" y="910048"/>
                  </a:lnTo>
                  <a:lnTo>
                    <a:pt x="191256" y="909738"/>
                  </a:lnTo>
                  <a:lnTo>
                    <a:pt x="191304" y="909446"/>
                  </a:lnTo>
                  <a:lnTo>
                    <a:pt x="191450" y="909185"/>
                  </a:lnTo>
                  <a:lnTo>
                    <a:pt x="191635" y="908930"/>
                  </a:lnTo>
                  <a:lnTo>
                    <a:pt x="192136" y="908359"/>
                  </a:lnTo>
                  <a:lnTo>
                    <a:pt x="193187" y="907490"/>
                  </a:lnTo>
                  <a:lnTo>
                    <a:pt x="193777" y="907022"/>
                  </a:lnTo>
                  <a:lnTo>
                    <a:pt x="193909" y="906749"/>
                  </a:lnTo>
                  <a:lnTo>
                    <a:pt x="194477" y="905175"/>
                  </a:lnTo>
                  <a:lnTo>
                    <a:pt x="194836" y="904677"/>
                  </a:lnTo>
                  <a:lnTo>
                    <a:pt x="194874" y="904386"/>
                  </a:lnTo>
                  <a:lnTo>
                    <a:pt x="194830" y="903918"/>
                  </a:lnTo>
                  <a:lnTo>
                    <a:pt x="194896" y="903632"/>
                  </a:lnTo>
                  <a:lnTo>
                    <a:pt x="195280" y="902812"/>
                  </a:lnTo>
                  <a:lnTo>
                    <a:pt x="195259" y="902199"/>
                  </a:lnTo>
                  <a:lnTo>
                    <a:pt x="195453" y="901305"/>
                  </a:lnTo>
                  <a:lnTo>
                    <a:pt x="195498" y="900850"/>
                  </a:lnTo>
                  <a:lnTo>
                    <a:pt x="195501" y="900546"/>
                  </a:lnTo>
                  <a:lnTo>
                    <a:pt x="195426" y="900102"/>
                  </a:lnTo>
                  <a:lnTo>
                    <a:pt x="195179" y="899550"/>
                  </a:lnTo>
                  <a:lnTo>
                    <a:pt x="195157" y="899094"/>
                  </a:lnTo>
                  <a:lnTo>
                    <a:pt x="195168" y="897721"/>
                  </a:lnTo>
                  <a:lnTo>
                    <a:pt x="194926" y="897247"/>
                  </a:lnTo>
                  <a:lnTo>
                    <a:pt x="194577" y="896956"/>
                  </a:lnTo>
                  <a:lnTo>
                    <a:pt x="194161" y="896512"/>
                  </a:lnTo>
                  <a:lnTo>
                    <a:pt x="193672" y="896147"/>
                  </a:lnTo>
                  <a:lnTo>
                    <a:pt x="193470" y="895923"/>
                  </a:lnTo>
                  <a:lnTo>
                    <a:pt x="193212" y="895545"/>
                  </a:lnTo>
                  <a:lnTo>
                    <a:pt x="192702" y="894616"/>
                  </a:lnTo>
                  <a:lnTo>
                    <a:pt x="192332" y="894343"/>
                  </a:lnTo>
                  <a:lnTo>
                    <a:pt x="192143" y="894112"/>
                  </a:lnTo>
                  <a:lnTo>
                    <a:pt x="191620" y="893359"/>
                  </a:lnTo>
                  <a:lnTo>
                    <a:pt x="191194" y="892860"/>
                  </a:lnTo>
                  <a:lnTo>
                    <a:pt x="191067" y="892617"/>
                  </a:lnTo>
                  <a:lnTo>
                    <a:pt x="191142" y="892381"/>
                  </a:lnTo>
                  <a:lnTo>
                    <a:pt x="191524" y="892046"/>
                  </a:lnTo>
                  <a:lnTo>
                    <a:pt x="191910" y="891579"/>
                  </a:lnTo>
                  <a:lnTo>
                    <a:pt x="192357" y="891165"/>
                  </a:lnTo>
                  <a:lnTo>
                    <a:pt x="192706" y="890655"/>
                  </a:lnTo>
                  <a:lnTo>
                    <a:pt x="193058" y="890406"/>
                  </a:lnTo>
                  <a:lnTo>
                    <a:pt x="194098" y="890126"/>
                  </a:lnTo>
                  <a:lnTo>
                    <a:pt x="194356" y="889975"/>
                  </a:lnTo>
                  <a:lnTo>
                    <a:pt x="194574" y="889744"/>
                  </a:lnTo>
                  <a:lnTo>
                    <a:pt x="194844" y="889652"/>
                  </a:lnTo>
                  <a:lnTo>
                    <a:pt x="195467" y="889689"/>
                  </a:lnTo>
                  <a:lnTo>
                    <a:pt x="195733" y="889586"/>
                  </a:lnTo>
                  <a:lnTo>
                    <a:pt x="196528" y="888857"/>
                  </a:lnTo>
                  <a:lnTo>
                    <a:pt x="197158" y="888431"/>
                  </a:lnTo>
                  <a:lnTo>
                    <a:pt x="197519" y="888158"/>
                  </a:lnTo>
                  <a:lnTo>
                    <a:pt x="197738" y="887945"/>
                  </a:lnTo>
                  <a:lnTo>
                    <a:pt x="197925" y="887709"/>
                  </a:lnTo>
                  <a:lnTo>
                    <a:pt x="199130" y="885770"/>
                  </a:lnTo>
                  <a:lnTo>
                    <a:pt x="199575" y="885357"/>
                  </a:lnTo>
                  <a:lnTo>
                    <a:pt x="200031" y="884732"/>
                  </a:lnTo>
                  <a:lnTo>
                    <a:pt x="200248" y="884550"/>
                  </a:lnTo>
                  <a:lnTo>
                    <a:pt x="200564" y="884580"/>
                  </a:lnTo>
                  <a:lnTo>
                    <a:pt x="200846" y="884501"/>
                  </a:lnTo>
                  <a:lnTo>
                    <a:pt x="201979" y="883723"/>
                  </a:lnTo>
                  <a:lnTo>
                    <a:pt x="202578" y="883255"/>
                  </a:lnTo>
                  <a:lnTo>
                    <a:pt x="202881" y="882915"/>
                  </a:lnTo>
                  <a:lnTo>
                    <a:pt x="203293" y="882101"/>
                  </a:lnTo>
                  <a:lnTo>
                    <a:pt x="203595" y="881755"/>
                  </a:lnTo>
                  <a:lnTo>
                    <a:pt x="203658" y="881305"/>
                  </a:lnTo>
                  <a:lnTo>
                    <a:pt x="203525" y="880722"/>
                  </a:lnTo>
                  <a:lnTo>
                    <a:pt x="203282" y="880509"/>
                  </a:lnTo>
                  <a:lnTo>
                    <a:pt x="203179" y="880242"/>
                  </a:lnTo>
                  <a:lnTo>
                    <a:pt x="203164" y="879944"/>
                  </a:lnTo>
                  <a:lnTo>
                    <a:pt x="203163" y="878571"/>
                  </a:lnTo>
                  <a:lnTo>
                    <a:pt x="202966" y="878152"/>
                  </a:lnTo>
                  <a:lnTo>
                    <a:pt x="202927" y="877854"/>
                  </a:lnTo>
                  <a:lnTo>
                    <a:pt x="202945" y="876026"/>
                  </a:lnTo>
                  <a:lnTo>
                    <a:pt x="202863" y="875740"/>
                  </a:lnTo>
                  <a:lnTo>
                    <a:pt x="202538" y="875047"/>
                  </a:lnTo>
                  <a:lnTo>
                    <a:pt x="202431" y="874762"/>
                  </a:lnTo>
                  <a:lnTo>
                    <a:pt x="202369" y="874464"/>
                  </a:lnTo>
                  <a:lnTo>
                    <a:pt x="202355" y="874154"/>
                  </a:lnTo>
                  <a:lnTo>
                    <a:pt x="202445" y="873711"/>
                  </a:lnTo>
                  <a:lnTo>
                    <a:pt x="202604" y="873444"/>
                  </a:lnTo>
                  <a:lnTo>
                    <a:pt x="202819" y="873231"/>
                  </a:lnTo>
                  <a:lnTo>
                    <a:pt x="203380" y="872975"/>
                  </a:lnTo>
                  <a:lnTo>
                    <a:pt x="203617" y="872800"/>
                  </a:lnTo>
                  <a:lnTo>
                    <a:pt x="203870" y="872411"/>
                  </a:lnTo>
                  <a:lnTo>
                    <a:pt x="204099" y="871852"/>
                  </a:lnTo>
                  <a:lnTo>
                    <a:pt x="204304" y="871117"/>
                  </a:lnTo>
                  <a:lnTo>
                    <a:pt x="204408" y="870515"/>
                  </a:lnTo>
                  <a:lnTo>
                    <a:pt x="204723" y="869823"/>
                  </a:lnTo>
                  <a:lnTo>
                    <a:pt x="204801" y="869537"/>
                  </a:lnTo>
                  <a:lnTo>
                    <a:pt x="204776" y="868924"/>
                  </a:lnTo>
                  <a:lnTo>
                    <a:pt x="205005" y="867884"/>
                  </a:lnTo>
                  <a:lnTo>
                    <a:pt x="204985" y="866518"/>
                  </a:lnTo>
                  <a:lnTo>
                    <a:pt x="204954" y="866056"/>
                  </a:lnTo>
                  <a:lnTo>
                    <a:pt x="205023" y="865619"/>
                  </a:lnTo>
                  <a:lnTo>
                    <a:pt x="205381" y="864944"/>
                  </a:lnTo>
                  <a:lnTo>
                    <a:pt x="205745" y="864282"/>
                  </a:lnTo>
                  <a:lnTo>
                    <a:pt x="205755" y="863674"/>
                  </a:lnTo>
                  <a:lnTo>
                    <a:pt x="205892" y="863401"/>
                  </a:lnTo>
                  <a:lnTo>
                    <a:pt x="206164" y="863030"/>
                  </a:lnTo>
                  <a:lnTo>
                    <a:pt x="207013" y="862374"/>
                  </a:lnTo>
                  <a:lnTo>
                    <a:pt x="207408" y="862174"/>
                  </a:lnTo>
                  <a:lnTo>
                    <a:pt x="207872" y="862198"/>
                  </a:lnTo>
                  <a:lnTo>
                    <a:pt x="208137" y="862071"/>
                  </a:lnTo>
                  <a:lnTo>
                    <a:pt x="208852" y="861481"/>
                  </a:lnTo>
                  <a:lnTo>
                    <a:pt x="209125" y="861378"/>
                  </a:lnTo>
                  <a:lnTo>
                    <a:pt x="209598" y="861366"/>
                  </a:lnTo>
                  <a:lnTo>
                    <a:pt x="209855" y="861250"/>
                  </a:lnTo>
                  <a:lnTo>
                    <a:pt x="210233" y="860758"/>
                  </a:lnTo>
                  <a:lnTo>
                    <a:pt x="210875" y="860108"/>
                  </a:lnTo>
                  <a:lnTo>
                    <a:pt x="211071" y="859877"/>
                  </a:lnTo>
                  <a:lnTo>
                    <a:pt x="211214" y="859610"/>
                  </a:lnTo>
                  <a:lnTo>
                    <a:pt x="211382" y="859184"/>
                  </a:lnTo>
                  <a:lnTo>
                    <a:pt x="211440" y="858887"/>
                  </a:lnTo>
                  <a:lnTo>
                    <a:pt x="211381" y="858280"/>
                  </a:lnTo>
                  <a:lnTo>
                    <a:pt x="211386" y="856609"/>
                  </a:lnTo>
                  <a:lnTo>
                    <a:pt x="211208" y="855868"/>
                  </a:lnTo>
                  <a:lnTo>
                    <a:pt x="211057" y="855430"/>
                  </a:lnTo>
                  <a:lnTo>
                    <a:pt x="210932" y="855157"/>
                  </a:lnTo>
                  <a:lnTo>
                    <a:pt x="210754" y="854926"/>
                  </a:lnTo>
                  <a:lnTo>
                    <a:pt x="210360" y="854677"/>
                  </a:lnTo>
                  <a:lnTo>
                    <a:pt x="210011" y="854379"/>
                  </a:lnTo>
                  <a:lnTo>
                    <a:pt x="209759" y="854209"/>
                  </a:lnTo>
                  <a:lnTo>
                    <a:pt x="209084" y="853863"/>
                  </a:lnTo>
                  <a:lnTo>
                    <a:pt x="208641" y="853753"/>
                  </a:lnTo>
                  <a:lnTo>
                    <a:pt x="208300" y="853450"/>
                  </a:lnTo>
                  <a:lnTo>
                    <a:pt x="208089" y="853219"/>
                  </a:lnTo>
                  <a:lnTo>
                    <a:pt x="207777" y="852714"/>
                  </a:lnTo>
                  <a:lnTo>
                    <a:pt x="207805" y="852246"/>
                  </a:lnTo>
                  <a:lnTo>
                    <a:pt x="207773" y="851183"/>
                  </a:lnTo>
                  <a:lnTo>
                    <a:pt x="207787" y="850880"/>
                  </a:lnTo>
                  <a:lnTo>
                    <a:pt x="207947" y="850138"/>
                  </a:lnTo>
                  <a:lnTo>
                    <a:pt x="208217" y="849270"/>
                  </a:lnTo>
                  <a:lnTo>
                    <a:pt x="208408" y="848850"/>
                  </a:lnTo>
                  <a:lnTo>
                    <a:pt x="208643" y="848461"/>
                  </a:lnTo>
                  <a:lnTo>
                    <a:pt x="209128" y="847867"/>
                  </a:lnTo>
                  <a:lnTo>
                    <a:pt x="209357" y="847484"/>
                  </a:lnTo>
                  <a:lnTo>
                    <a:pt x="209438" y="846730"/>
                  </a:lnTo>
                  <a:lnTo>
                    <a:pt x="209600" y="846475"/>
                  </a:lnTo>
                  <a:lnTo>
                    <a:pt x="210434" y="845382"/>
                  </a:lnTo>
                  <a:lnTo>
                    <a:pt x="210634" y="844974"/>
                  </a:lnTo>
                  <a:lnTo>
                    <a:pt x="210642" y="844670"/>
                  </a:lnTo>
                  <a:lnTo>
                    <a:pt x="210529" y="844227"/>
                  </a:lnTo>
                  <a:lnTo>
                    <a:pt x="210334" y="843814"/>
                  </a:lnTo>
                  <a:lnTo>
                    <a:pt x="210025" y="843291"/>
                  </a:lnTo>
                  <a:lnTo>
                    <a:pt x="209054" y="841469"/>
                  </a:lnTo>
                  <a:lnTo>
                    <a:pt x="208694" y="840631"/>
                  </a:lnTo>
                  <a:lnTo>
                    <a:pt x="208497" y="839999"/>
                  </a:lnTo>
                  <a:lnTo>
                    <a:pt x="208232" y="839822"/>
                  </a:lnTo>
                  <a:lnTo>
                    <a:pt x="207926" y="840023"/>
                  </a:lnTo>
                  <a:lnTo>
                    <a:pt x="207677" y="839944"/>
                  </a:lnTo>
                  <a:lnTo>
                    <a:pt x="207479" y="839677"/>
                  </a:lnTo>
                  <a:lnTo>
                    <a:pt x="207405" y="839391"/>
                  </a:lnTo>
                  <a:lnTo>
                    <a:pt x="207430" y="838923"/>
                  </a:lnTo>
                  <a:lnTo>
                    <a:pt x="207407" y="838310"/>
                  </a:lnTo>
                  <a:lnTo>
                    <a:pt x="207571" y="838067"/>
                  </a:lnTo>
                  <a:lnTo>
                    <a:pt x="207832" y="837878"/>
                  </a:lnTo>
                  <a:lnTo>
                    <a:pt x="208116" y="837817"/>
                  </a:lnTo>
                  <a:lnTo>
                    <a:pt x="208431" y="837848"/>
                  </a:lnTo>
                  <a:lnTo>
                    <a:pt x="208728" y="837811"/>
                  </a:lnTo>
                  <a:lnTo>
                    <a:pt x="209005" y="837684"/>
                  </a:lnTo>
                  <a:lnTo>
                    <a:pt x="209267" y="837526"/>
                  </a:lnTo>
                  <a:lnTo>
                    <a:pt x="209727" y="837125"/>
                  </a:lnTo>
                  <a:lnTo>
                    <a:pt x="209888" y="836870"/>
                  </a:lnTo>
                  <a:lnTo>
                    <a:pt x="210065" y="836438"/>
                  </a:lnTo>
                  <a:lnTo>
                    <a:pt x="210116" y="836147"/>
                  </a:lnTo>
                  <a:lnTo>
                    <a:pt x="210074" y="835679"/>
                  </a:lnTo>
                  <a:lnTo>
                    <a:pt x="210110" y="835387"/>
                  </a:lnTo>
                  <a:lnTo>
                    <a:pt x="210303" y="835157"/>
                  </a:lnTo>
                  <a:lnTo>
                    <a:pt x="210541" y="834950"/>
                  </a:lnTo>
                  <a:lnTo>
                    <a:pt x="210817" y="834780"/>
                  </a:lnTo>
                  <a:lnTo>
                    <a:pt x="210991" y="834561"/>
                  </a:lnTo>
                  <a:lnTo>
                    <a:pt x="211035" y="834263"/>
                  </a:lnTo>
                  <a:lnTo>
                    <a:pt x="210917" y="833662"/>
                  </a:lnTo>
                  <a:lnTo>
                    <a:pt x="210614" y="833297"/>
                  </a:lnTo>
                  <a:lnTo>
                    <a:pt x="210511" y="833030"/>
                  </a:lnTo>
                  <a:lnTo>
                    <a:pt x="210525" y="832416"/>
                  </a:lnTo>
                  <a:lnTo>
                    <a:pt x="210296" y="831851"/>
                  </a:lnTo>
                  <a:lnTo>
                    <a:pt x="210230" y="831560"/>
                  </a:lnTo>
                  <a:lnTo>
                    <a:pt x="210224" y="830491"/>
                  </a:lnTo>
                  <a:lnTo>
                    <a:pt x="210371" y="829282"/>
                  </a:lnTo>
                  <a:lnTo>
                    <a:pt x="210510" y="828693"/>
                  </a:lnTo>
                  <a:lnTo>
                    <a:pt x="210836" y="828164"/>
                  </a:lnTo>
                  <a:lnTo>
                    <a:pt x="210852" y="827884"/>
                  </a:lnTo>
                  <a:lnTo>
                    <a:pt x="210693" y="827289"/>
                  </a:lnTo>
                  <a:lnTo>
                    <a:pt x="210719" y="826062"/>
                  </a:lnTo>
                  <a:lnTo>
                    <a:pt x="210647" y="825782"/>
                  </a:lnTo>
                  <a:lnTo>
                    <a:pt x="210272" y="825290"/>
                  </a:lnTo>
                  <a:lnTo>
                    <a:pt x="210163" y="825011"/>
                  </a:lnTo>
                  <a:lnTo>
                    <a:pt x="209910" y="824130"/>
                  </a:lnTo>
                  <a:lnTo>
                    <a:pt x="209728" y="823717"/>
                  </a:lnTo>
                  <a:lnTo>
                    <a:pt x="209338" y="823061"/>
                  </a:lnTo>
                  <a:lnTo>
                    <a:pt x="209057" y="822696"/>
                  </a:lnTo>
                  <a:lnTo>
                    <a:pt x="208819" y="822514"/>
                  </a:lnTo>
                  <a:lnTo>
                    <a:pt x="208121" y="822210"/>
                  </a:lnTo>
                  <a:lnTo>
                    <a:pt x="207489" y="821803"/>
                  </a:lnTo>
                  <a:lnTo>
                    <a:pt x="207027" y="821828"/>
                  </a:lnTo>
                  <a:lnTo>
                    <a:pt x="205861" y="821487"/>
                  </a:lnTo>
                  <a:lnTo>
                    <a:pt x="205417" y="821487"/>
                  </a:lnTo>
                  <a:lnTo>
                    <a:pt x="205238" y="821263"/>
                  </a:lnTo>
                  <a:lnTo>
                    <a:pt x="205057" y="820813"/>
                  </a:lnTo>
                  <a:lnTo>
                    <a:pt x="205016" y="820515"/>
                  </a:lnTo>
                  <a:lnTo>
                    <a:pt x="205042" y="820047"/>
                  </a:lnTo>
                  <a:lnTo>
                    <a:pt x="204930" y="819780"/>
                  </a:lnTo>
                  <a:lnTo>
                    <a:pt x="204718" y="819549"/>
                  </a:lnTo>
                  <a:lnTo>
                    <a:pt x="204358" y="819221"/>
                  </a:lnTo>
                  <a:lnTo>
                    <a:pt x="204286" y="818972"/>
                  </a:lnTo>
                  <a:lnTo>
                    <a:pt x="204386" y="818686"/>
                  </a:lnTo>
                  <a:lnTo>
                    <a:pt x="204629" y="818273"/>
                  </a:lnTo>
                  <a:lnTo>
                    <a:pt x="204951" y="817951"/>
                  </a:lnTo>
                  <a:lnTo>
                    <a:pt x="205235" y="817417"/>
                  </a:lnTo>
                  <a:lnTo>
                    <a:pt x="205436" y="816839"/>
                  </a:lnTo>
                  <a:lnTo>
                    <a:pt x="205689" y="815807"/>
                  </a:lnTo>
                  <a:lnTo>
                    <a:pt x="205842" y="815375"/>
                  </a:lnTo>
                  <a:lnTo>
                    <a:pt x="206287" y="814579"/>
                  </a:lnTo>
                  <a:lnTo>
                    <a:pt x="206847" y="813674"/>
                  </a:lnTo>
                  <a:lnTo>
                    <a:pt x="207223" y="813206"/>
                  </a:lnTo>
                  <a:lnTo>
                    <a:pt x="207598" y="812939"/>
                  </a:lnTo>
                  <a:lnTo>
                    <a:pt x="207950" y="812648"/>
                  </a:lnTo>
                  <a:lnTo>
                    <a:pt x="208348" y="812423"/>
                  </a:lnTo>
                  <a:lnTo>
                    <a:pt x="208790" y="812319"/>
                  </a:lnTo>
                  <a:lnTo>
                    <a:pt x="209419" y="812362"/>
                  </a:lnTo>
                  <a:lnTo>
                    <a:pt x="209645" y="812228"/>
                  </a:lnTo>
                  <a:lnTo>
                    <a:pt x="209930" y="811657"/>
                  </a:lnTo>
                  <a:lnTo>
                    <a:pt x="210197" y="811280"/>
                  </a:lnTo>
                  <a:lnTo>
                    <a:pt x="210431" y="811098"/>
                  </a:lnTo>
                  <a:lnTo>
                    <a:pt x="210844" y="810892"/>
                  </a:lnTo>
                  <a:lnTo>
                    <a:pt x="211428" y="810739"/>
                  </a:lnTo>
                  <a:lnTo>
                    <a:pt x="212648" y="810752"/>
                  </a:lnTo>
                  <a:lnTo>
                    <a:pt x="213698" y="810588"/>
                  </a:lnTo>
                  <a:lnTo>
                    <a:pt x="214458" y="810588"/>
                  </a:lnTo>
                  <a:lnTo>
                    <a:pt x="214748" y="810509"/>
                  </a:lnTo>
                  <a:lnTo>
                    <a:pt x="215032" y="810393"/>
                  </a:lnTo>
                  <a:lnTo>
                    <a:pt x="215717" y="810059"/>
                  </a:lnTo>
                  <a:lnTo>
                    <a:pt x="216868" y="809318"/>
                  </a:lnTo>
                  <a:lnTo>
                    <a:pt x="217541" y="808954"/>
                  </a:lnTo>
                  <a:lnTo>
                    <a:pt x="217893" y="808680"/>
                  </a:lnTo>
                  <a:lnTo>
                    <a:pt x="218332" y="808054"/>
                  </a:lnTo>
                  <a:lnTo>
                    <a:pt x="218532" y="807830"/>
                  </a:lnTo>
                  <a:lnTo>
                    <a:pt x="219357" y="807155"/>
                  </a:lnTo>
                  <a:lnTo>
                    <a:pt x="220044" y="806548"/>
                  </a:lnTo>
                  <a:lnTo>
                    <a:pt x="220198" y="806293"/>
                  </a:lnTo>
                  <a:lnTo>
                    <a:pt x="220504" y="805430"/>
                  </a:lnTo>
                  <a:lnTo>
                    <a:pt x="220926" y="804834"/>
                  </a:lnTo>
                  <a:lnTo>
                    <a:pt x="220800" y="804543"/>
                  </a:lnTo>
                  <a:lnTo>
                    <a:pt x="220750" y="804245"/>
                  </a:lnTo>
                  <a:lnTo>
                    <a:pt x="220781" y="803018"/>
                  </a:lnTo>
                  <a:lnTo>
                    <a:pt x="220702" y="802587"/>
                  </a:lnTo>
                  <a:lnTo>
                    <a:pt x="220353" y="802083"/>
                  </a:lnTo>
                  <a:lnTo>
                    <a:pt x="220325" y="801785"/>
                  </a:lnTo>
                  <a:lnTo>
                    <a:pt x="220361" y="801013"/>
                  </a:lnTo>
                  <a:lnTo>
                    <a:pt x="220348" y="800709"/>
                  </a:lnTo>
                  <a:lnTo>
                    <a:pt x="220246" y="800266"/>
                  </a:lnTo>
                  <a:lnTo>
                    <a:pt x="220106" y="799829"/>
                  </a:lnTo>
                  <a:lnTo>
                    <a:pt x="219851" y="799288"/>
                  </a:lnTo>
                  <a:lnTo>
                    <a:pt x="218875" y="798309"/>
                  </a:lnTo>
                  <a:lnTo>
                    <a:pt x="218782" y="798042"/>
                  </a:lnTo>
                  <a:lnTo>
                    <a:pt x="218745" y="797593"/>
                  </a:lnTo>
                  <a:lnTo>
                    <a:pt x="218457" y="797234"/>
                  </a:lnTo>
                  <a:lnTo>
                    <a:pt x="218026" y="796609"/>
                  </a:lnTo>
                  <a:lnTo>
                    <a:pt x="217654" y="796316"/>
                  </a:lnTo>
                  <a:lnTo>
                    <a:pt x="217520" y="796074"/>
                  </a:lnTo>
                  <a:lnTo>
                    <a:pt x="217539" y="795302"/>
                  </a:lnTo>
                  <a:lnTo>
                    <a:pt x="217532" y="794694"/>
                  </a:lnTo>
                  <a:lnTo>
                    <a:pt x="217498" y="794227"/>
                  </a:lnTo>
                  <a:lnTo>
                    <a:pt x="217579" y="793801"/>
                  </a:lnTo>
                  <a:lnTo>
                    <a:pt x="217874" y="793449"/>
                  </a:lnTo>
                  <a:lnTo>
                    <a:pt x="217876" y="792842"/>
                  </a:lnTo>
                  <a:lnTo>
                    <a:pt x="217989" y="792562"/>
                  </a:lnTo>
                  <a:lnTo>
                    <a:pt x="218302" y="792033"/>
                  </a:lnTo>
                  <a:lnTo>
                    <a:pt x="218777" y="791444"/>
                  </a:lnTo>
                  <a:lnTo>
                    <a:pt x="218807" y="791153"/>
                  </a:lnTo>
                  <a:lnTo>
                    <a:pt x="218763" y="790685"/>
                  </a:lnTo>
                  <a:lnTo>
                    <a:pt x="218745" y="789014"/>
                  </a:lnTo>
                  <a:lnTo>
                    <a:pt x="218766" y="788248"/>
                  </a:lnTo>
                  <a:lnTo>
                    <a:pt x="218724" y="787951"/>
                  </a:lnTo>
                  <a:lnTo>
                    <a:pt x="218551" y="787532"/>
                  </a:lnTo>
                  <a:lnTo>
                    <a:pt x="218305" y="787143"/>
                  </a:lnTo>
                  <a:lnTo>
                    <a:pt x="217482" y="786469"/>
                  </a:lnTo>
                  <a:lnTo>
                    <a:pt x="217360" y="786031"/>
                  </a:lnTo>
                  <a:lnTo>
                    <a:pt x="217150" y="785630"/>
                  </a:lnTo>
                  <a:lnTo>
                    <a:pt x="216366" y="784513"/>
                  </a:lnTo>
                  <a:lnTo>
                    <a:pt x="215932" y="783911"/>
                  </a:lnTo>
                  <a:lnTo>
                    <a:pt x="215913" y="783461"/>
                  </a:lnTo>
                  <a:lnTo>
                    <a:pt x="215228" y="782829"/>
                  </a:lnTo>
                  <a:lnTo>
                    <a:pt x="214960" y="782732"/>
                  </a:lnTo>
                  <a:lnTo>
                    <a:pt x="213898" y="782732"/>
                  </a:lnTo>
                  <a:lnTo>
                    <a:pt x="213401" y="782380"/>
                  </a:lnTo>
                  <a:lnTo>
                    <a:pt x="213104" y="782368"/>
                  </a:lnTo>
                  <a:lnTo>
                    <a:pt x="212487" y="782404"/>
                  </a:lnTo>
                  <a:lnTo>
                    <a:pt x="212192" y="782337"/>
                  </a:lnTo>
                  <a:lnTo>
                    <a:pt x="211905" y="782216"/>
                  </a:lnTo>
                  <a:lnTo>
                    <a:pt x="211537" y="781961"/>
                  </a:lnTo>
                  <a:lnTo>
                    <a:pt x="211384" y="781688"/>
                  </a:lnTo>
                  <a:lnTo>
                    <a:pt x="211346" y="781389"/>
                  </a:lnTo>
                  <a:lnTo>
                    <a:pt x="211351" y="780472"/>
                  </a:lnTo>
                  <a:lnTo>
                    <a:pt x="211415" y="780174"/>
                  </a:lnTo>
                  <a:lnTo>
                    <a:pt x="211634" y="779427"/>
                  </a:lnTo>
                  <a:lnTo>
                    <a:pt x="211626" y="778868"/>
                  </a:lnTo>
                  <a:lnTo>
                    <a:pt x="211331" y="778498"/>
                  </a:lnTo>
                  <a:lnTo>
                    <a:pt x="211296" y="778054"/>
                  </a:lnTo>
                  <a:lnTo>
                    <a:pt x="211338" y="776821"/>
                  </a:lnTo>
                  <a:lnTo>
                    <a:pt x="211193" y="776572"/>
                  </a:lnTo>
                  <a:lnTo>
                    <a:pt x="210644" y="776031"/>
                  </a:lnTo>
                  <a:lnTo>
                    <a:pt x="210363" y="775673"/>
                  </a:lnTo>
                  <a:lnTo>
                    <a:pt x="210134" y="775272"/>
                  </a:lnTo>
                  <a:lnTo>
                    <a:pt x="210035" y="774835"/>
                  </a:lnTo>
                  <a:lnTo>
                    <a:pt x="210053" y="774221"/>
                  </a:lnTo>
                  <a:lnTo>
                    <a:pt x="210029" y="772702"/>
                  </a:lnTo>
                  <a:lnTo>
                    <a:pt x="210077" y="772404"/>
                  </a:lnTo>
                  <a:lnTo>
                    <a:pt x="210335" y="771371"/>
                  </a:lnTo>
                  <a:lnTo>
                    <a:pt x="210304" y="770910"/>
                  </a:lnTo>
                  <a:lnTo>
                    <a:pt x="210407" y="770643"/>
                  </a:lnTo>
                  <a:lnTo>
                    <a:pt x="210720" y="770296"/>
                  </a:lnTo>
                  <a:lnTo>
                    <a:pt x="210974" y="769913"/>
                  </a:lnTo>
                  <a:lnTo>
                    <a:pt x="211071" y="769634"/>
                  </a:lnTo>
                  <a:lnTo>
                    <a:pt x="211068" y="769318"/>
                  </a:lnTo>
                  <a:lnTo>
                    <a:pt x="210979" y="769032"/>
                  </a:lnTo>
                  <a:lnTo>
                    <a:pt x="210760" y="768626"/>
                  </a:lnTo>
                  <a:lnTo>
                    <a:pt x="210633" y="768194"/>
                  </a:lnTo>
                  <a:lnTo>
                    <a:pt x="210663" y="767884"/>
                  </a:lnTo>
                  <a:lnTo>
                    <a:pt x="210551" y="767623"/>
                  </a:lnTo>
                  <a:lnTo>
                    <a:pt x="210234" y="767301"/>
                  </a:lnTo>
                  <a:lnTo>
                    <a:pt x="210248" y="766687"/>
                  </a:lnTo>
                  <a:lnTo>
                    <a:pt x="210138" y="766408"/>
                  </a:lnTo>
                  <a:lnTo>
                    <a:pt x="209913" y="766007"/>
                  </a:lnTo>
                  <a:lnTo>
                    <a:pt x="209831" y="765715"/>
                  </a:lnTo>
                  <a:lnTo>
                    <a:pt x="209863" y="765247"/>
                  </a:lnTo>
                  <a:lnTo>
                    <a:pt x="209764" y="764828"/>
                  </a:lnTo>
                  <a:lnTo>
                    <a:pt x="209366" y="764354"/>
                  </a:lnTo>
                  <a:lnTo>
                    <a:pt x="209058" y="763644"/>
                  </a:lnTo>
                  <a:lnTo>
                    <a:pt x="208895" y="763400"/>
                  </a:lnTo>
                  <a:lnTo>
                    <a:pt x="208647" y="763249"/>
                  </a:lnTo>
                  <a:lnTo>
                    <a:pt x="208069" y="763018"/>
                  </a:lnTo>
                  <a:lnTo>
                    <a:pt x="207803" y="762811"/>
                  </a:lnTo>
                  <a:lnTo>
                    <a:pt x="207691" y="762568"/>
                  </a:lnTo>
                  <a:lnTo>
                    <a:pt x="207786" y="762295"/>
                  </a:lnTo>
                  <a:lnTo>
                    <a:pt x="208145" y="761766"/>
                  </a:lnTo>
                  <a:lnTo>
                    <a:pt x="208598" y="761353"/>
                  </a:lnTo>
                  <a:lnTo>
                    <a:pt x="208980" y="761098"/>
                  </a:lnTo>
                  <a:lnTo>
                    <a:pt x="209275" y="761067"/>
                  </a:lnTo>
                  <a:lnTo>
                    <a:pt x="209892" y="761092"/>
                  </a:lnTo>
                  <a:lnTo>
                    <a:pt x="210142" y="760952"/>
                  </a:lnTo>
                  <a:lnTo>
                    <a:pt x="211053" y="759907"/>
                  </a:lnTo>
                  <a:lnTo>
                    <a:pt x="211287" y="759719"/>
                  </a:lnTo>
                  <a:lnTo>
                    <a:pt x="212034" y="759197"/>
                  </a:lnTo>
                  <a:lnTo>
                    <a:pt x="212887" y="758328"/>
                  </a:lnTo>
                  <a:lnTo>
                    <a:pt x="213537" y="757939"/>
                  </a:lnTo>
                  <a:lnTo>
                    <a:pt x="213966" y="757507"/>
                  </a:lnTo>
                  <a:lnTo>
                    <a:pt x="214687" y="756949"/>
                  </a:lnTo>
                  <a:lnTo>
                    <a:pt x="215101" y="756492"/>
                  </a:lnTo>
                  <a:lnTo>
                    <a:pt x="215285" y="756092"/>
                  </a:lnTo>
                  <a:lnTo>
                    <a:pt x="215259" y="755630"/>
                  </a:lnTo>
                  <a:lnTo>
                    <a:pt x="215481" y="755065"/>
                  </a:lnTo>
                  <a:lnTo>
                    <a:pt x="215519" y="754470"/>
                  </a:lnTo>
                  <a:lnTo>
                    <a:pt x="215873" y="753984"/>
                  </a:lnTo>
                  <a:lnTo>
                    <a:pt x="215842" y="753674"/>
                  </a:lnTo>
                  <a:lnTo>
                    <a:pt x="215913" y="753383"/>
                  </a:lnTo>
                  <a:lnTo>
                    <a:pt x="216122" y="752975"/>
                  </a:lnTo>
                  <a:lnTo>
                    <a:pt x="216453" y="752464"/>
                  </a:lnTo>
                  <a:lnTo>
                    <a:pt x="216839" y="751997"/>
                  </a:lnTo>
                  <a:lnTo>
                    <a:pt x="217196" y="751693"/>
                  </a:lnTo>
                  <a:lnTo>
                    <a:pt x="217257" y="751420"/>
                  </a:lnTo>
                  <a:lnTo>
                    <a:pt x="217215" y="750794"/>
                  </a:lnTo>
                  <a:lnTo>
                    <a:pt x="217227" y="750029"/>
                  </a:lnTo>
                  <a:lnTo>
                    <a:pt x="217131" y="749755"/>
                  </a:lnTo>
                  <a:lnTo>
                    <a:pt x="216708" y="749293"/>
                  </a:lnTo>
                  <a:lnTo>
                    <a:pt x="216324" y="749099"/>
                  </a:lnTo>
                  <a:lnTo>
                    <a:pt x="215881" y="749063"/>
                  </a:lnTo>
                  <a:lnTo>
                    <a:pt x="215666" y="748832"/>
                  </a:lnTo>
                  <a:lnTo>
                    <a:pt x="215408" y="748716"/>
                  </a:lnTo>
                  <a:lnTo>
                    <a:pt x="214945" y="748735"/>
                  </a:lnTo>
                  <a:lnTo>
                    <a:pt x="214456" y="748583"/>
                  </a:lnTo>
                  <a:lnTo>
                    <a:pt x="214084" y="748230"/>
                  </a:lnTo>
                  <a:lnTo>
                    <a:pt x="214168" y="747927"/>
                  </a:lnTo>
                  <a:lnTo>
                    <a:pt x="214358" y="747623"/>
                  </a:lnTo>
                  <a:lnTo>
                    <a:pt x="214585" y="747453"/>
                  </a:lnTo>
                  <a:lnTo>
                    <a:pt x="214882" y="747386"/>
                  </a:lnTo>
                  <a:lnTo>
                    <a:pt x="215365" y="747386"/>
                  </a:lnTo>
                  <a:lnTo>
                    <a:pt x="215823" y="747440"/>
                  </a:lnTo>
                  <a:lnTo>
                    <a:pt x="216376" y="747659"/>
                  </a:lnTo>
                  <a:lnTo>
                    <a:pt x="216578" y="747896"/>
                  </a:lnTo>
                  <a:lnTo>
                    <a:pt x="216825" y="748090"/>
                  </a:lnTo>
                  <a:lnTo>
                    <a:pt x="217095" y="748237"/>
                  </a:lnTo>
                  <a:lnTo>
                    <a:pt x="217375" y="748224"/>
                  </a:lnTo>
                  <a:lnTo>
                    <a:pt x="218104" y="747969"/>
                  </a:lnTo>
                  <a:lnTo>
                    <a:pt x="218724" y="747993"/>
                  </a:lnTo>
                  <a:lnTo>
                    <a:pt x="218970" y="747872"/>
                  </a:lnTo>
                  <a:lnTo>
                    <a:pt x="219270" y="747507"/>
                  </a:lnTo>
                  <a:lnTo>
                    <a:pt x="219960" y="747179"/>
                  </a:lnTo>
                  <a:lnTo>
                    <a:pt x="220208" y="747015"/>
                  </a:lnTo>
                  <a:lnTo>
                    <a:pt x="220594" y="746547"/>
                  </a:lnTo>
                  <a:lnTo>
                    <a:pt x="221054" y="746505"/>
                  </a:lnTo>
                  <a:lnTo>
                    <a:pt x="221320" y="746365"/>
                  </a:lnTo>
                  <a:lnTo>
                    <a:pt x="222196" y="745752"/>
                  </a:lnTo>
                  <a:lnTo>
                    <a:pt x="222507" y="745405"/>
                  </a:lnTo>
                  <a:lnTo>
                    <a:pt x="222780" y="745326"/>
                  </a:lnTo>
                  <a:lnTo>
                    <a:pt x="223257" y="745369"/>
                  </a:lnTo>
                  <a:lnTo>
                    <a:pt x="223494" y="745241"/>
                  </a:lnTo>
                  <a:lnTo>
                    <a:pt x="223741" y="744834"/>
                  </a:lnTo>
                  <a:lnTo>
                    <a:pt x="224210" y="744233"/>
                  </a:lnTo>
                  <a:lnTo>
                    <a:pt x="224840" y="743193"/>
                  </a:lnTo>
                  <a:lnTo>
                    <a:pt x="225050" y="742975"/>
                  </a:lnTo>
                  <a:lnTo>
                    <a:pt x="225403" y="742684"/>
                  </a:lnTo>
                  <a:lnTo>
                    <a:pt x="226218" y="741784"/>
                  </a:lnTo>
                  <a:lnTo>
                    <a:pt x="226443" y="741383"/>
                  </a:lnTo>
                  <a:lnTo>
                    <a:pt x="226619" y="740812"/>
                  </a:lnTo>
                  <a:lnTo>
                    <a:pt x="226587" y="740502"/>
                  </a:lnTo>
                  <a:lnTo>
                    <a:pt x="226650" y="740211"/>
                  </a:lnTo>
                  <a:lnTo>
                    <a:pt x="227238" y="738965"/>
                  </a:lnTo>
                  <a:lnTo>
                    <a:pt x="227327" y="738680"/>
                  </a:lnTo>
                  <a:lnTo>
                    <a:pt x="227308" y="738224"/>
                  </a:lnTo>
                  <a:lnTo>
                    <a:pt x="227501" y="737179"/>
                  </a:lnTo>
                  <a:lnTo>
                    <a:pt x="227475" y="736116"/>
                  </a:lnTo>
                  <a:lnTo>
                    <a:pt x="227564" y="735824"/>
                  </a:lnTo>
                  <a:lnTo>
                    <a:pt x="227801" y="735265"/>
                  </a:lnTo>
                  <a:lnTo>
                    <a:pt x="227873" y="734974"/>
                  </a:lnTo>
                  <a:lnTo>
                    <a:pt x="227764" y="733759"/>
                  </a:lnTo>
                  <a:lnTo>
                    <a:pt x="227830" y="732696"/>
                  </a:lnTo>
                  <a:lnTo>
                    <a:pt x="227761" y="732367"/>
                  </a:lnTo>
                  <a:lnTo>
                    <a:pt x="227484" y="731827"/>
                  </a:lnTo>
                  <a:lnTo>
                    <a:pt x="227441" y="731377"/>
                  </a:lnTo>
                  <a:lnTo>
                    <a:pt x="227454" y="730302"/>
                  </a:lnTo>
                  <a:lnTo>
                    <a:pt x="227530" y="729864"/>
                  </a:lnTo>
                  <a:lnTo>
                    <a:pt x="227775" y="729463"/>
                  </a:lnTo>
                  <a:lnTo>
                    <a:pt x="227850" y="729178"/>
                  </a:lnTo>
                  <a:lnTo>
                    <a:pt x="227853" y="728103"/>
                  </a:lnTo>
                  <a:lnTo>
                    <a:pt x="227928" y="727671"/>
                  </a:lnTo>
                  <a:lnTo>
                    <a:pt x="228125" y="727428"/>
                  </a:lnTo>
                  <a:lnTo>
                    <a:pt x="228360" y="727228"/>
                  </a:lnTo>
                  <a:lnTo>
                    <a:pt x="228984" y="726790"/>
                  </a:lnTo>
                  <a:lnTo>
                    <a:pt x="229304" y="726469"/>
                  </a:lnTo>
                  <a:lnTo>
                    <a:pt x="230263" y="725095"/>
                  </a:lnTo>
                  <a:lnTo>
                    <a:pt x="230320" y="724803"/>
                  </a:lnTo>
                  <a:lnTo>
                    <a:pt x="230289" y="724342"/>
                  </a:lnTo>
                  <a:lnTo>
                    <a:pt x="230308" y="723729"/>
                  </a:lnTo>
                  <a:lnTo>
                    <a:pt x="230215" y="723455"/>
                  </a:lnTo>
                  <a:lnTo>
                    <a:pt x="229871" y="722951"/>
                  </a:lnTo>
                  <a:lnTo>
                    <a:pt x="229793" y="722361"/>
                  </a:lnTo>
                  <a:lnTo>
                    <a:pt x="229441" y="722064"/>
                  </a:lnTo>
                  <a:lnTo>
                    <a:pt x="228970" y="720952"/>
                  </a:lnTo>
                  <a:lnTo>
                    <a:pt x="228720" y="720757"/>
                  </a:lnTo>
                  <a:lnTo>
                    <a:pt x="228632" y="720490"/>
                  </a:lnTo>
                  <a:lnTo>
                    <a:pt x="228656" y="719870"/>
                  </a:lnTo>
                  <a:lnTo>
                    <a:pt x="228628" y="719555"/>
                  </a:lnTo>
                  <a:lnTo>
                    <a:pt x="228713" y="719281"/>
                  </a:lnTo>
                  <a:lnTo>
                    <a:pt x="229010" y="718922"/>
                  </a:lnTo>
                  <a:lnTo>
                    <a:pt x="229389" y="718261"/>
                  </a:lnTo>
                  <a:lnTo>
                    <a:pt x="229618" y="718072"/>
                  </a:lnTo>
                  <a:lnTo>
                    <a:pt x="230042" y="717866"/>
                  </a:lnTo>
                  <a:lnTo>
                    <a:pt x="230351" y="717574"/>
                  </a:lnTo>
                  <a:lnTo>
                    <a:pt x="230394" y="717252"/>
                  </a:lnTo>
                  <a:lnTo>
                    <a:pt x="230564" y="717015"/>
                  </a:lnTo>
                  <a:lnTo>
                    <a:pt x="230819" y="716839"/>
                  </a:lnTo>
                  <a:lnTo>
                    <a:pt x="231093" y="716699"/>
                  </a:lnTo>
                  <a:lnTo>
                    <a:pt x="231402" y="716650"/>
                  </a:lnTo>
                  <a:lnTo>
                    <a:pt x="231653" y="716511"/>
                  </a:lnTo>
                  <a:lnTo>
                    <a:pt x="232034" y="716025"/>
                  </a:lnTo>
                  <a:lnTo>
                    <a:pt x="232545" y="715697"/>
                  </a:lnTo>
                  <a:lnTo>
                    <a:pt x="232778" y="715502"/>
                  </a:lnTo>
                  <a:lnTo>
                    <a:pt x="233121" y="714992"/>
                  </a:lnTo>
                  <a:lnTo>
                    <a:pt x="233447" y="714706"/>
                  </a:lnTo>
                  <a:lnTo>
                    <a:pt x="233868" y="714555"/>
                  </a:lnTo>
                  <a:lnTo>
                    <a:pt x="234273" y="713904"/>
                  </a:lnTo>
                  <a:lnTo>
                    <a:pt x="234664" y="713431"/>
                  </a:lnTo>
                  <a:lnTo>
                    <a:pt x="234883" y="713042"/>
                  </a:lnTo>
                  <a:lnTo>
                    <a:pt x="234965" y="712592"/>
                  </a:lnTo>
                  <a:lnTo>
                    <a:pt x="235679" y="711068"/>
                  </a:lnTo>
                  <a:lnTo>
                    <a:pt x="235781" y="710775"/>
                  </a:lnTo>
                  <a:lnTo>
                    <a:pt x="235814" y="710490"/>
                  </a:lnTo>
                  <a:lnTo>
                    <a:pt x="235770" y="710192"/>
                  </a:lnTo>
                  <a:lnTo>
                    <a:pt x="235534" y="709457"/>
                  </a:lnTo>
                  <a:lnTo>
                    <a:pt x="235479" y="709160"/>
                  </a:lnTo>
                  <a:lnTo>
                    <a:pt x="235503" y="708090"/>
                  </a:lnTo>
                  <a:lnTo>
                    <a:pt x="235486" y="707787"/>
                  </a:lnTo>
                  <a:lnTo>
                    <a:pt x="235406" y="707501"/>
                  </a:lnTo>
                  <a:lnTo>
                    <a:pt x="235162" y="706936"/>
                  </a:lnTo>
                  <a:lnTo>
                    <a:pt x="235067" y="706651"/>
                  </a:lnTo>
                  <a:lnTo>
                    <a:pt x="235035" y="706195"/>
                  </a:lnTo>
                  <a:lnTo>
                    <a:pt x="234970" y="705897"/>
                  </a:lnTo>
                  <a:lnTo>
                    <a:pt x="234490" y="704949"/>
                  </a:lnTo>
                  <a:lnTo>
                    <a:pt x="234136" y="704111"/>
                  </a:lnTo>
                  <a:lnTo>
                    <a:pt x="233986" y="703844"/>
                  </a:lnTo>
                  <a:lnTo>
                    <a:pt x="233474" y="703091"/>
                  </a:lnTo>
                  <a:lnTo>
                    <a:pt x="233187" y="702385"/>
                  </a:lnTo>
                  <a:lnTo>
                    <a:pt x="233051" y="702118"/>
                  </a:lnTo>
                  <a:lnTo>
                    <a:pt x="232624" y="701687"/>
                  </a:lnTo>
                  <a:lnTo>
                    <a:pt x="232334" y="701152"/>
                  </a:lnTo>
                  <a:lnTo>
                    <a:pt x="232157" y="700903"/>
                  </a:lnTo>
                  <a:lnTo>
                    <a:pt x="230666" y="699178"/>
                  </a:lnTo>
                  <a:lnTo>
                    <a:pt x="230294" y="698916"/>
                  </a:lnTo>
                  <a:lnTo>
                    <a:pt x="229722" y="698722"/>
                  </a:lnTo>
                  <a:lnTo>
                    <a:pt x="229128" y="698704"/>
                  </a:lnTo>
                  <a:lnTo>
                    <a:pt x="228811" y="698364"/>
                  </a:lnTo>
                  <a:lnTo>
                    <a:pt x="228377" y="697829"/>
                  </a:lnTo>
                  <a:lnTo>
                    <a:pt x="228117" y="697264"/>
                  </a:lnTo>
                  <a:lnTo>
                    <a:pt x="227800" y="696972"/>
                  </a:lnTo>
                  <a:lnTo>
                    <a:pt x="227095" y="696663"/>
                  </a:lnTo>
                  <a:lnTo>
                    <a:pt x="226880" y="696438"/>
                  </a:lnTo>
                  <a:lnTo>
                    <a:pt x="226617" y="696322"/>
                  </a:lnTo>
                  <a:lnTo>
                    <a:pt x="226294" y="696346"/>
                  </a:lnTo>
                  <a:lnTo>
                    <a:pt x="226054" y="696213"/>
                  </a:lnTo>
                  <a:lnTo>
                    <a:pt x="225308" y="695040"/>
                  </a:lnTo>
                  <a:lnTo>
                    <a:pt x="225223" y="694761"/>
                  </a:lnTo>
                  <a:lnTo>
                    <a:pt x="225171" y="694148"/>
                  </a:lnTo>
                  <a:lnTo>
                    <a:pt x="225053" y="693874"/>
                  </a:lnTo>
                  <a:lnTo>
                    <a:pt x="224649" y="693224"/>
                  </a:lnTo>
                  <a:lnTo>
                    <a:pt x="223843" y="692125"/>
                  </a:lnTo>
                  <a:lnTo>
                    <a:pt x="223757" y="691669"/>
                  </a:lnTo>
                  <a:lnTo>
                    <a:pt x="223578" y="691438"/>
                  </a:lnTo>
                  <a:lnTo>
                    <a:pt x="223091" y="691061"/>
                  </a:lnTo>
                  <a:lnTo>
                    <a:pt x="222117" y="690101"/>
                  </a:lnTo>
                  <a:lnTo>
                    <a:pt x="221426" y="689506"/>
                  </a:lnTo>
                  <a:lnTo>
                    <a:pt x="220998" y="689074"/>
                  </a:lnTo>
                  <a:lnTo>
                    <a:pt x="220760" y="688886"/>
                  </a:lnTo>
                  <a:lnTo>
                    <a:pt x="220110" y="688491"/>
                  </a:lnTo>
                  <a:lnTo>
                    <a:pt x="219759" y="688200"/>
                  </a:lnTo>
                  <a:lnTo>
                    <a:pt x="219565" y="687962"/>
                  </a:lnTo>
                  <a:lnTo>
                    <a:pt x="219331" y="687568"/>
                  </a:lnTo>
                  <a:lnTo>
                    <a:pt x="219205" y="687294"/>
                  </a:lnTo>
                  <a:lnTo>
                    <a:pt x="219131" y="687003"/>
                  </a:lnTo>
                  <a:lnTo>
                    <a:pt x="219147" y="686541"/>
                  </a:lnTo>
                  <a:lnTo>
                    <a:pt x="219151" y="685940"/>
                  </a:lnTo>
                  <a:lnTo>
                    <a:pt x="219293" y="685502"/>
                  </a:lnTo>
                  <a:lnTo>
                    <a:pt x="219550" y="684949"/>
                  </a:lnTo>
                  <a:lnTo>
                    <a:pt x="219923" y="684463"/>
                  </a:lnTo>
                  <a:lnTo>
                    <a:pt x="219990" y="684178"/>
                  </a:lnTo>
                  <a:lnTo>
                    <a:pt x="219950" y="683862"/>
                  </a:lnTo>
                  <a:lnTo>
                    <a:pt x="220020" y="683582"/>
                  </a:lnTo>
                  <a:lnTo>
                    <a:pt x="220320" y="683230"/>
                  </a:lnTo>
                  <a:lnTo>
                    <a:pt x="220691" y="682568"/>
                  </a:lnTo>
                  <a:lnTo>
                    <a:pt x="221399" y="681772"/>
                  </a:lnTo>
                  <a:lnTo>
                    <a:pt x="221827" y="680970"/>
                  </a:lnTo>
                  <a:lnTo>
                    <a:pt x="222618" y="680259"/>
                  </a:lnTo>
                  <a:lnTo>
                    <a:pt x="222925" y="679907"/>
                  </a:lnTo>
                  <a:lnTo>
                    <a:pt x="223142" y="679524"/>
                  </a:lnTo>
                  <a:lnTo>
                    <a:pt x="223134" y="678910"/>
                  </a:lnTo>
                  <a:lnTo>
                    <a:pt x="223373" y="677719"/>
                  </a:lnTo>
                  <a:lnTo>
                    <a:pt x="223377" y="677410"/>
                  </a:lnTo>
                  <a:lnTo>
                    <a:pt x="223339" y="676948"/>
                  </a:lnTo>
                  <a:lnTo>
                    <a:pt x="223439" y="676535"/>
                  </a:lnTo>
                  <a:lnTo>
                    <a:pt x="223687" y="676322"/>
                  </a:lnTo>
                  <a:lnTo>
                    <a:pt x="223767" y="676049"/>
                  </a:lnTo>
                  <a:lnTo>
                    <a:pt x="223722" y="675581"/>
                  </a:lnTo>
                  <a:lnTo>
                    <a:pt x="223801" y="675302"/>
                  </a:lnTo>
                  <a:lnTo>
                    <a:pt x="224054" y="674937"/>
                  </a:lnTo>
                  <a:lnTo>
                    <a:pt x="224058" y="674336"/>
                  </a:lnTo>
                  <a:lnTo>
                    <a:pt x="224377" y="674026"/>
                  </a:lnTo>
                  <a:lnTo>
                    <a:pt x="224889" y="673661"/>
                  </a:lnTo>
                  <a:lnTo>
                    <a:pt x="225278" y="673291"/>
                  </a:lnTo>
                  <a:lnTo>
                    <a:pt x="224879" y="672805"/>
                  </a:lnTo>
                  <a:lnTo>
                    <a:pt x="224763" y="672051"/>
                  </a:lnTo>
                  <a:lnTo>
                    <a:pt x="224569" y="671826"/>
                  </a:lnTo>
                  <a:lnTo>
                    <a:pt x="223612" y="671043"/>
                  </a:lnTo>
                  <a:lnTo>
                    <a:pt x="223534" y="670776"/>
                  </a:lnTo>
                  <a:lnTo>
                    <a:pt x="223567" y="670453"/>
                  </a:lnTo>
                  <a:lnTo>
                    <a:pt x="223555" y="669238"/>
                  </a:lnTo>
                  <a:lnTo>
                    <a:pt x="223570" y="668643"/>
                  </a:lnTo>
                  <a:lnTo>
                    <a:pt x="223968" y="668406"/>
                  </a:lnTo>
                  <a:lnTo>
                    <a:pt x="224393" y="667774"/>
                  </a:lnTo>
                  <a:lnTo>
                    <a:pt x="224830" y="667373"/>
                  </a:lnTo>
                  <a:lnTo>
                    <a:pt x="224927" y="666790"/>
                  </a:lnTo>
                  <a:lnTo>
                    <a:pt x="225187" y="666601"/>
                  </a:lnTo>
                  <a:lnTo>
                    <a:pt x="225254" y="666334"/>
                  </a:lnTo>
                  <a:lnTo>
                    <a:pt x="225217" y="665709"/>
                  </a:lnTo>
                  <a:lnTo>
                    <a:pt x="225322" y="664804"/>
                  </a:lnTo>
                  <a:lnTo>
                    <a:pt x="225233" y="664408"/>
                  </a:lnTo>
                  <a:lnTo>
                    <a:pt x="225256" y="663181"/>
                  </a:lnTo>
                  <a:lnTo>
                    <a:pt x="225155" y="662920"/>
                  </a:lnTo>
                  <a:lnTo>
                    <a:pt x="224799" y="662610"/>
                  </a:lnTo>
                  <a:lnTo>
                    <a:pt x="223314" y="660879"/>
                  </a:lnTo>
                  <a:lnTo>
                    <a:pt x="223086" y="660684"/>
                  </a:lnTo>
                  <a:lnTo>
                    <a:pt x="222561" y="660368"/>
                  </a:lnTo>
                  <a:lnTo>
                    <a:pt x="222329" y="660174"/>
                  </a:lnTo>
                  <a:lnTo>
                    <a:pt x="222001" y="659840"/>
                  </a:lnTo>
                  <a:lnTo>
                    <a:pt x="221704" y="659330"/>
                  </a:lnTo>
                  <a:lnTo>
                    <a:pt x="221717" y="659013"/>
                  </a:lnTo>
                  <a:lnTo>
                    <a:pt x="221835" y="658746"/>
                  </a:lnTo>
                  <a:lnTo>
                    <a:pt x="222120" y="658376"/>
                  </a:lnTo>
                  <a:lnTo>
                    <a:pt x="222207" y="658090"/>
                  </a:lnTo>
                  <a:lnTo>
                    <a:pt x="222253" y="657629"/>
                  </a:lnTo>
                  <a:lnTo>
                    <a:pt x="222222" y="657331"/>
                  </a:lnTo>
                  <a:lnTo>
                    <a:pt x="221882" y="656480"/>
                  </a:lnTo>
                  <a:lnTo>
                    <a:pt x="221736" y="656049"/>
                  </a:lnTo>
                  <a:lnTo>
                    <a:pt x="221650" y="655569"/>
                  </a:lnTo>
                  <a:lnTo>
                    <a:pt x="221702" y="655290"/>
                  </a:lnTo>
                  <a:lnTo>
                    <a:pt x="221934" y="655156"/>
                  </a:lnTo>
                  <a:lnTo>
                    <a:pt x="222414" y="655040"/>
                  </a:lnTo>
                  <a:lnTo>
                    <a:pt x="223111" y="654761"/>
                  </a:lnTo>
                  <a:lnTo>
                    <a:pt x="223720" y="654761"/>
                  </a:lnTo>
                  <a:lnTo>
                    <a:pt x="224139" y="654578"/>
                  </a:lnTo>
                  <a:lnTo>
                    <a:pt x="224394" y="654402"/>
                  </a:lnTo>
                  <a:lnTo>
                    <a:pt x="224708" y="654068"/>
                  </a:lnTo>
                  <a:lnTo>
                    <a:pt x="224871" y="653649"/>
                  </a:lnTo>
                  <a:lnTo>
                    <a:pt x="224821" y="653029"/>
                  </a:lnTo>
                  <a:lnTo>
                    <a:pt x="224910" y="652750"/>
                  </a:lnTo>
                  <a:lnTo>
                    <a:pt x="225143" y="652349"/>
                  </a:lnTo>
                  <a:lnTo>
                    <a:pt x="225664" y="651802"/>
                  </a:lnTo>
                  <a:lnTo>
                    <a:pt x="226235" y="651565"/>
                  </a:lnTo>
                  <a:lnTo>
                    <a:pt x="226492" y="651383"/>
                  </a:lnTo>
                  <a:lnTo>
                    <a:pt x="226597" y="651122"/>
                  </a:lnTo>
                  <a:lnTo>
                    <a:pt x="226537" y="650046"/>
                  </a:lnTo>
                  <a:lnTo>
                    <a:pt x="226539" y="649591"/>
                  </a:lnTo>
                  <a:lnTo>
                    <a:pt x="226591" y="649293"/>
                  </a:lnTo>
                  <a:lnTo>
                    <a:pt x="226767" y="648710"/>
                  </a:lnTo>
                  <a:lnTo>
                    <a:pt x="226778" y="648406"/>
                  </a:lnTo>
                  <a:lnTo>
                    <a:pt x="226737" y="647640"/>
                  </a:lnTo>
                  <a:lnTo>
                    <a:pt x="226761" y="647343"/>
                  </a:lnTo>
                  <a:lnTo>
                    <a:pt x="226930" y="646760"/>
                  </a:lnTo>
                  <a:lnTo>
                    <a:pt x="227155" y="646194"/>
                  </a:lnTo>
                  <a:lnTo>
                    <a:pt x="227419" y="645636"/>
                  </a:lnTo>
                  <a:lnTo>
                    <a:pt x="227508" y="645350"/>
                  </a:lnTo>
                  <a:lnTo>
                    <a:pt x="227531" y="645052"/>
                  </a:lnTo>
                  <a:lnTo>
                    <a:pt x="227515" y="644287"/>
                  </a:lnTo>
                  <a:lnTo>
                    <a:pt x="227631" y="643849"/>
                  </a:lnTo>
                  <a:lnTo>
                    <a:pt x="227851" y="643443"/>
                  </a:lnTo>
                  <a:lnTo>
                    <a:pt x="228051" y="643224"/>
                  </a:lnTo>
                  <a:lnTo>
                    <a:pt x="228448" y="642981"/>
                  </a:lnTo>
                  <a:lnTo>
                    <a:pt x="229136" y="642652"/>
                  </a:lnTo>
                  <a:lnTo>
                    <a:pt x="229499" y="642385"/>
                  </a:lnTo>
                  <a:lnTo>
                    <a:pt x="229777" y="642021"/>
                  </a:lnTo>
                  <a:lnTo>
                    <a:pt x="230144" y="641377"/>
                  </a:lnTo>
                  <a:lnTo>
                    <a:pt x="230465" y="641334"/>
                  </a:lnTo>
                  <a:lnTo>
                    <a:pt x="230693" y="641170"/>
                  </a:lnTo>
                  <a:lnTo>
                    <a:pt x="230995" y="640630"/>
                  </a:lnTo>
                  <a:lnTo>
                    <a:pt x="231295" y="640277"/>
                  </a:lnTo>
                  <a:lnTo>
                    <a:pt x="231367" y="639998"/>
                  </a:lnTo>
                  <a:lnTo>
                    <a:pt x="231328" y="639682"/>
                  </a:lnTo>
                  <a:lnTo>
                    <a:pt x="231394" y="639396"/>
                  </a:lnTo>
                  <a:lnTo>
                    <a:pt x="231731" y="638892"/>
                  </a:lnTo>
                  <a:lnTo>
                    <a:pt x="231707" y="638278"/>
                  </a:lnTo>
                  <a:lnTo>
                    <a:pt x="231794" y="637993"/>
                  </a:lnTo>
                  <a:lnTo>
                    <a:pt x="232166" y="637155"/>
                  </a:lnTo>
                  <a:lnTo>
                    <a:pt x="232246" y="636863"/>
                  </a:lnTo>
                  <a:lnTo>
                    <a:pt x="232299" y="636407"/>
                  </a:lnTo>
                  <a:lnTo>
                    <a:pt x="232317" y="635951"/>
                  </a:lnTo>
                  <a:lnTo>
                    <a:pt x="232295" y="634585"/>
                  </a:lnTo>
                  <a:lnTo>
                    <a:pt x="232228" y="633218"/>
                  </a:lnTo>
                  <a:lnTo>
                    <a:pt x="232246" y="632920"/>
                  </a:lnTo>
                  <a:lnTo>
                    <a:pt x="232426" y="631869"/>
                  </a:lnTo>
                  <a:lnTo>
                    <a:pt x="232415" y="631413"/>
                  </a:lnTo>
                  <a:lnTo>
                    <a:pt x="232422" y="630799"/>
                  </a:lnTo>
                  <a:lnTo>
                    <a:pt x="232258" y="630563"/>
                  </a:lnTo>
                  <a:lnTo>
                    <a:pt x="230838" y="629402"/>
                  </a:lnTo>
                  <a:lnTo>
                    <a:pt x="230340" y="629056"/>
                  </a:lnTo>
                  <a:lnTo>
                    <a:pt x="229665" y="628703"/>
                  </a:lnTo>
                  <a:lnTo>
                    <a:pt x="229313" y="628412"/>
                  </a:lnTo>
                  <a:lnTo>
                    <a:pt x="229129" y="628175"/>
                  </a:lnTo>
                  <a:lnTo>
                    <a:pt x="228776" y="627501"/>
                  </a:lnTo>
                  <a:lnTo>
                    <a:pt x="228353" y="626869"/>
                  </a:lnTo>
                  <a:lnTo>
                    <a:pt x="228043" y="626346"/>
                  </a:lnTo>
                  <a:lnTo>
                    <a:pt x="227905" y="626073"/>
                  </a:lnTo>
                  <a:lnTo>
                    <a:pt x="227567" y="625228"/>
                  </a:lnTo>
                  <a:lnTo>
                    <a:pt x="227367" y="625004"/>
                  </a:lnTo>
                  <a:lnTo>
                    <a:pt x="226564" y="624287"/>
                  </a:lnTo>
                  <a:lnTo>
                    <a:pt x="226372" y="624050"/>
                  </a:lnTo>
                  <a:lnTo>
                    <a:pt x="226315" y="623770"/>
                  </a:lnTo>
                  <a:lnTo>
                    <a:pt x="226368" y="622683"/>
                  </a:lnTo>
                  <a:lnTo>
                    <a:pt x="226239" y="622276"/>
                  </a:lnTo>
                  <a:lnTo>
                    <a:pt x="225931" y="621930"/>
                  </a:lnTo>
                  <a:lnTo>
                    <a:pt x="225863" y="621322"/>
                  </a:lnTo>
                  <a:lnTo>
                    <a:pt x="225466" y="620495"/>
                  </a:lnTo>
                  <a:lnTo>
                    <a:pt x="225379" y="620210"/>
                  </a:lnTo>
                  <a:lnTo>
                    <a:pt x="225367" y="619912"/>
                  </a:lnTo>
                  <a:lnTo>
                    <a:pt x="225472" y="618837"/>
                  </a:lnTo>
                  <a:lnTo>
                    <a:pt x="225459" y="618533"/>
                  </a:lnTo>
                  <a:lnTo>
                    <a:pt x="225338" y="618272"/>
                  </a:lnTo>
                  <a:lnTo>
                    <a:pt x="225014" y="617926"/>
                  </a:lnTo>
                  <a:lnTo>
                    <a:pt x="224740" y="617495"/>
                  </a:lnTo>
                  <a:lnTo>
                    <a:pt x="224954" y="617239"/>
                  </a:lnTo>
                  <a:lnTo>
                    <a:pt x="225053" y="616954"/>
                  </a:lnTo>
                  <a:lnTo>
                    <a:pt x="225002" y="616170"/>
                  </a:lnTo>
                  <a:lnTo>
                    <a:pt x="225188" y="615988"/>
                  </a:lnTo>
                  <a:lnTo>
                    <a:pt x="225798" y="615763"/>
                  </a:lnTo>
                  <a:lnTo>
                    <a:pt x="225888" y="615514"/>
                  </a:lnTo>
                  <a:lnTo>
                    <a:pt x="225820" y="614414"/>
                  </a:lnTo>
                  <a:lnTo>
                    <a:pt x="225993" y="614001"/>
                  </a:lnTo>
                  <a:lnTo>
                    <a:pt x="226291" y="613461"/>
                  </a:lnTo>
                  <a:lnTo>
                    <a:pt x="226629" y="612956"/>
                  </a:lnTo>
                  <a:lnTo>
                    <a:pt x="226930" y="612610"/>
                  </a:lnTo>
                  <a:lnTo>
                    <a:pt x="227153" y="612410"/>
                  </a:lnTo>
                  <a:lnTo>
                    <a:pt x="227777" y="611972"/>
                  </a:lnTo>
                  <a:lnTo>
                    <a:pt x="228008" y="611778"/>
                  </a:lnTo>
                  <a:lnTo>
                    <a:pt x="228216" y="611553"/>
                  </a:lnTo>
                  <a:lnTo>
                    <a:pt x="228386" y="611304"/>
                  </a:lnTo>
                  <a:lnTo>
                    <a:pt x="228683" y="610769"/>
                  </a:lnTo>
                  <a:lnTo>
                    <a:pt x="229130" y="610155"/>
                  </a:lnTo>
                  <a:lnTo>
                    <a:pt x="229173" y="609858"/>
                  </a:lnTo>
                  <a:lnTo>
                    <a:pt x="229167" y="609536"/>
                  </a:lnTo>
                  <a:lnTo>
                    <a:pt x="229068" y="609105"/>
                  </a:lnTo>
                  <a:lnTo>
                    <a:pt x="228694" y="608831"/>
                  </a:lnTo>
                  <a:lnTo>
                    <a:pt x="228509" y="608570"/>
                  </a:lnTo>
                  <a:lnTo>
                    <a:pt x="228290" y="608156"/>
                  </a:lnTo>
                  <a:lnTo>
                    <a:pt x="228271" y="607884"/>
                  </a:lnTo>
                  <a:lnTo>
                    <a:pt x="228373" y="607598"/>
                  </a:lnTo>
                  <a:lnTo>
                    <a:pt x="228737" y="607075"/>
                  </a:lnTo>
                  <a:lnTo>
                    <a:pt x="229212" y="606632"/>
                  </a:lnTo>
                  <a:lnTo>
                    <a:pt x="228907" y="606431"/>
                  </a:lnTo>
                  <a:lnTo>
                    <a:pt x="228856" y="606194"/>
                  </a:lnTo>
                  <a:lnTo>
                    <a:pt x="229094" y="605781"/>
                  </a:lnTo>
                  <a:lnTo>
                    <a:pt x="229052" y="605156"/>
                  </a:lnTo>
                  <a:lnTo>
                    <a:pt x="229128" y="604888"/>
                  </a:lnTo>
                  <a:lnTo>
                    <a:pt x="229477" y="604566"/>
                  </a:lnTo>
                  <a:lnTo>
                    <a:pt x="229593" y="604299"/>
                  </a:lnTo>
                  <a:lnTo>
                    <a:pt x="229678" y="603533"/>
                  </a:lnTo>
                  <a:lnTo>
                    <a:pt x="229675" y="602926"/>
                  </a:lnTo>
                  <a:lnTo>
                    <a:pt x="229676" y="602476"/>
                  </a:lnTo>
                  <a:lnTo>
                    <a:pt x="229614" y="601868"/>
                  </a:lnTo>
                  <a:lnTo>
                    <a:pt x="229563" y="601571"/>
                  </a:lnTo>
                  <a:lnTo>
                    <a:pt x="229478" y="601280"/>
                  </a:lnTo>
                  <a:lnTo>
                    <a:pt x="229345" y="601012"/>
                  </a:lnTo>
                  <a:lnTo>
                    <a:pt x="229097" y="600623"/>
                  </a:lnTo>
                  <a:lnTo>
                    <a:pt x="228769" y="600277"/>
                  </a:lnTo>
                  <a:lnTo>
                    <a:pt x="228751" y="600022"/>
                  </a:lnTo>
                  <a:lnTo>
                    <a:pt x="228953" y="599596"/>
                  </a:lnTo>
                  <a:lnTo>
                    <a:pt x="228926" y="597920"/>
                  </a:lnTo>
                  <a:lnTo>
                    <a:pt x="228902" y="597306"/>
                  </a:lnTo>
                  <a:lnTo>
                    <a:pt x="229154" y="596936"/>
                  </a:lnTo>
                  <a:lnTo>
                    <a:pt x="229372" y="596705"/>
                  </a:lnTo>
                  <a:lnTo>
                    <a:pt x="229612" y="596504"/>
                  </a:lnTo>
                  <a:lnTo>
                    <a:pt x="229870" y="596376"/>
                  </a:lnTo>
                  <a:lnTo>
                    <a:pt x="230496" y="596388"/>
                  </a:lnTo>
                  <a:lnTo>
                    <a:pt x="230747" y="596249"/>
                  </a:lnTo>
                  <a:lnTo>
                    <a:pt x="230957" y="596012"/>
                  </a:lnTo>
                  <a:lnTo>
                    <a:pt x="231325" y="595714"/>
                  </a:lnTo>
                  <a:lnTo>
                    <a:pt x="231394" y="595441"/>
                  </a:lnTo>
                  <a:lnTo>
                    <a:pt x="231344" y="594973"/>
                  </a:lnTo>
                  <a:lnTo>
                    <a:pt x="231371" y="594675"/>
                  </a:lnTo>
                  <a:lnTo>
                    <a:pt x="231541" y="594433"/>
                  </a:lnTo>
                  <a:lnTo>
                    <a:pt x="232635" y="593363"/>
                  </a:lnTo>
                  <a:lnTo>
                    <a:pt x="233177" y="592616"/>
                  </a:lnTo>
                  <a:lnTo>
                    <a:pt x="233312" y="592354"/>
                  </a:lnTo>
                  <a:lnTo>
                    <a:pt x="233342" y="591765"/>
                  </a:lnTo>
                  <a:lnTo>
                    <a:pt x="233571" y="591558"/>
                  </a:lnTo>
                  <a:lnTo>
                    <a:pt x="234431" y="590921"/>
                  </a:lnTo>
                  <a:lnTo>
                    <a:pt x="234961" y="590374"/>
                  </a:lnTo>
                  <a:lnTo>
                    <a:pt x="235392" y="589955"/>
                  </a:lnTo>
                  <a:lnTo>
                    <a:pt x="235670" y="588928"/>
                  </a:lnTo>
                  <a:lnTo>
                    <a:pt x="235622" y="587835"/>
                  </a:lnTo>
                  <a:lnTo>
                    <a:pt x="235660" y="587543"/>
                  </a:lnTo>
                  <a:lnTo>
                    <a:pt x="235846" y="587349"/>
                  </a:lnTo>
                  <a:lnTo>
                    <a:pt x="236420" y="587075"/>
                  </a:lnTo>
                  <a:lnTo>
                    <a:pt x="236673" y="586887"/>
                  </a:lnTo>
                  <a:lnTo>
                    <a:pt x="236880" y="586662"/>
                  </a:lnTo>
                  <a:lnTo>
                    <a:pt x="236943" y="586382"/>
                  </a:lnTo>
                  <a:lnTo>
                    <a:pt x="236904" y="585915"/>
                  </a:lnTo>
                  <a:lnTo>
                    <a:pt x="236882" y="584548"/>
                  </a:lnTo>
                  <a:lnTo>
                    <a:pt x="236734" y="584117"/>
                  </a:lnTo>
                  <a:lnTo>
                    <a:pt x="236691" y="583211"/>
                  </a:lnTo>
                  <a:lnTo>
                    <a:pt x="236497" y="582792"/>
                  </a:lnTo>
                  <a:lnTo>
                    <a:pt x="236426" y="582506"/>
                  </a:lnTo>
                  <a:lnTo>
                    <a:pt x="236432" y="581437"/>
                  </a:lnTo>
                  <a:lnTo>
                    <a:pt x="236166" y="580562"/>
                  </a:lnTo>
                  <a:lnTo>
                    <a:pt x="236102" y="580271"/>
                  </a:lnTo>
                  <a:lnTo>
                    <a:pt x="236091" y="579967"/>
                  </a:lnTo>
                  <a:lnTo>
                    <a:pt x="236130" y="579037"/>
                  </a:lnTo>
                  <a:lnTo>
                    <a:pt x="236037" y="578618"/>
                  </a:lnTo>
                  <a:lnTo>
                    <a:pt x="235776" y="578430"/>
                  </a:lnTo>
                  <a:lnTo>
                    <a:pt x="235671" y="578162"/>
                  </a:lnTo>
                  <a:lnTo>
                    <a:pt x="235677" y="577543"/>
                  </a:lnTo>
                  <a:lnTo>
                    <a:pt x="235597" y="577252"/>
                  </a:lnTo>
                  <a:lnTo>
                    <a:pt x="235282" y="576711"/>
                  </a:lnTo>
                  <a:lnTo>
                    <a:pt x="235322" y="576449"/>
                  </a:lnTo>
                  <a:lnTo>
                    <a:pt x="235555" y="576201"/>
                  </a:lnTo>
                  <a:lnTo>
                    <a:pt x="235564" y="575945"/>
                  </a:lnTo>
                  <a:lnTo>
                    <a:pt x="235367" y="575677"/>
                  </a:lnTo>
                  <a:lnTo>
                    <a:pt x="235034" y="575362"/>
                  </a:lnTo>
                  <a:lnTo>
                    <a:pt x="234775" y="575204"/>
                  </a:lnTo>
                  <a:lnTo>
                    <a:pt x="234070" y="574925"/>
                  </a:lnTo>
                  <a:lnTo>
                    <a:pt x="233255" y="574512"/>
                  </a:lnTo>
                  <a:lnTo>
                    <a:pt x="232880" y="574256"/>
                  </a:lnTo>
                  <a:lnTo>
                    <a:pt x="232362" y="573588"/>
                  </a:lnTo>
                  <a:lnTo>
                    <a:pt x="232629" y="573381"/>
                  </a:lnTo>
                  <a:lnTo>
                    <a:pt x="232748" y="573120"/>
                  </a:lnTo>
                  <a:lnTo>
                    <a:pt x="232753" y="572804"/>
                  </a:lnTo>
                  <a:lnTo>
                    <a:pt x="232661" y="572355"/>
                  </a:lnTo>
                  <a:lnTo>
                    <a:pt x="232457" y="571941"/>
                  </a:lnTo>
                  <a:lnTo>
                    <a:pt x="232333" y="571510"/>
                  </a:lnTo>
                  <a:lnTo>
                    <a:pt x="232351" y="570896"/>
                  </a:lnTo>
                  <a:lnTo>
                    <a:pt x="232266" y="570605"/>
                  </a:lnTo>
                  <a:lnTo>
                    <a:pt x="232033" y="570204"/>
                  </a:lnTo>
                  <a:lnTo>
                    <a:pt x="231780" y="570070"/>
                  </a:lnTo>
                  <a:lnTo>
                    <a:pt x="231461" y="570028"/>
                  </a:lnTo>
                  <a:lnTo>
                    <a:pt x="231206" y="569876"/>
                  </a:lnTo>
                  <a:lnTo>
                    <a:pt x="231002" y="569645"/>
                  </a:lnTo>
                  <a:lnTo>
                    <a:pt x="230669" y="569128"/>
                  </a:lnTo>
                  <a:lnTo>
                    <a:pt x="230454" y="568722"/>
                  </a:lnTo>
                  <a:lnTo>
                    <a:pt x="230309" y="568296"/>
                  </a:lnTo>
                  <a:lnTo>
                    <a:pt x="230311" y="567828"/>
                  </a:lnTo>
                  <a:lnTo>
                    <a:pt x="230460" y="567586"/>
                  </a:lnTo>
                  <a:lnTo>
                    <a:pt x="230971" y="567227"/>
                  </a:lnTo>
                  <a:lnTo>
                    <a:pt x="231995" y="566565"/>
                  </a:lnTo>
                  <a:lnTo>
                    <a:pt x="232285" y="566510"/>
                  </a:lnTo>
                  <a:lnTo>
                    <a:pt x="233661" y="566522"/>
                  </a:lnTo>
                  <a:lnTo>
                    <a:pt x="234371" y="566468"/>
                  </a:lnTo>
                  <a:lnTo>
                    <a:pt x="234334" y="565982"/>
                  </a:lnTo>
                  <a:lnTo>
                    <a:pt x="234607" y="565277"/>
                  </a:lnTo>
                  <a:lnTo>
                    <a:pt x="234567" y="564657"/>
                  </a:lnTo>
                  <a:lnTo>
                    <a:pt x="234585" y="564359"/>
                  </a:lnTo>
                  <a:lnTo>
                    <a:pt x="234681" y="564080"/>
                  </a:lnTo>
                  <a:lnTo>
                    <a:pt x="234822" y="563800"/>
                  </a:lnTo>
                  <a:lnTo>
                    <a:pt x="235073" y="563418"/>
                  </a:lnTo>
                  <a:lnTo>
                    <a:pt x="235846" y="562689"/>
                  </a:lnTo>
                  <a:lnTo>
                    <a:pt x="236333" y="562099"/>
                  </a:lnTo>
                  <a:lnTo>
                    <a:pt x="236568" y="561911"/>
                  </a:lnTo>
                  <a:lnTo>
                    <a:pt x="236980" y="561668"/>
                  </a:lnTo>
                  <a:lnTo>
                    <a:pt x="237285" y="561376"/>
                  </a:lnTo>
                  <a:lnTo>
                    <a:pt x="237315" y="560775"/>
                  </a:lnTo>
                  <a:lnTo>
                    <a:pt x="237613" y="560422"/>
                  </a:lnTo>
                  <a:lnTo>
                    <a:pt x="238148" y="559669"/>
                  </a:lnTo>
                  <a:lnTo>
                    <a:pt x="238300" y="559408"/>
                  </a:lnTo>
                  <a:lnTo>
                    <a:pt x="238410" y="559135"/>
                  </a:lnTo>
                  <a:lnTo>
                    <a:pt x="238433" y="558837"/>
                  </a:lnTo>
                  <a:lnTo>
                    <a:pt x="238387" y="558369"/>
                  </a:lnTo>
                  <a:lnTo>
                    <a:pt x="238411" y="557750"/>
                  </a:lnTo>
                  <a:lnTo>
                    <a:pt x="238338" y="557324"/>
                  </a:lnTo>
                  <a:lnTo>
                    <a:pt x="238059" y="557136"/>
                  </a:lnTo>
                  <a:lnTo>
                    <a:pt x="237989" y="556893"/>
                  </a:lnTo>
                  <a:lnTo>
                    <a:pt x="238178" y="556297"/>
                  </a:lnTo>
                  <a:lnTo>
                    <a:pt x="238171" y="554772"/>
                  </a:lnTo>
                  <a:lnTo>
                    <a:pt x="238111" y="554481"/>
                  </a:lnTo>
                  <a:lnTo>
                    <a:pt x="237862" y="553916"/>
                  </a:lnTo>
                  <a:lnTo>
                    <a:pt x="237784" y="553630"/>
                  </a:lnTo>
                  <a:lnTo>
                    <a:pt x="237805" y="552858"/>
                  </a:lnTo>
                  <a:lnTo>
                    <a:pt x="237761" y="552567"/>
                  </a:lnTo>
                  <a:lnTo>
                    <a:pt x="237566" y="552154"/>
                  </a:lnTo>
                  <a:lnTo>
                    <a:pt x="237302" y="551778"/>
                  </a:lnTo>
                  <a:lnTo>
                    <a:pt x="236967" y="551468"/>
                  </a:lnTo>
                  <a:lnTo>
                    <a:pt x="236594" y="550988"/>
                  </a:lnTo>
                  <a:lnTo>
                    <a:pt x="236233" y="550708"/>
                  </a:lnTo>
                  <a:lnTo>
                    <a:pt x="235815" y="550270"/>
                  </a:lnTo>
                  <a:lnTo>
                    <a:pt x="235447" y="549979"/>
                  </a:lnTo>
                  <a:lnTo>
                    <a:pt x="235326" y="549730"/>
                  </a:lnTo>
                  <a:lnTo>
                    <a:pt x="235356" y="548952"/>
                  </a:lnTo>
                  <a:lnTo>
                    <a:pt x="235325" y="548655"/>
                  </a:lnTo>
                  <a:lnTo>
                    <a:pt x="235202" y="548211"/>
                  </a:lnTo>
                  <a:lnTo>
                    <a:pt x="235034" y="547786"/>
                  </a:lnTo>
                  <a:lnTo>
                    <a:pt x="234977" y="547494"/>
                  </a:lnTo>
                  <a:lnTo>
                    <a:pt x="234959" y="546431"/>
                  </a:lnTo>
                  <a:lnTo>
                    <a:pt x="234617" y="546109"/>
                  </a:lnTo>
                  <a:lnTo>
                    <a:pt x="234551" y="545824"/>
                  </a:lnTo>
                  <a:lnTo>
                    <a:pt x="234690" y="545392"/>
                  </a:lnTo>
                  <a:lnTo>
                    <a:pt x="235017" y="545064"/>
                  </a:lnTo>
                  <a:lnTo>
                    <a:pt x="235707" y="544256"/>
                  </a:lnTo>
                  <a:lnTo>
                    <a:pt x="236221" y="543697"/>
                  </a:lnTo>
                  <a:lnTo>
                    <a:pt x="236755" y="542779"/>
                  </a:lnTo>
                  <a:lnTo>
                    <a:pt x="237101" y="542482"/>
                  </a:lnTo>
                  <a:lnTo>
                    <a:pt x="237278" y="542233"/>
                  </a:lnTo>
                  <a:lnTo>
                    <a:pt x="237586" y="541711"/>
                  </a:lnTo>
                  <a:lnTo>
                    <a:pt x="238369" y="540672"/>
                  </a:lnTo>
                  <a:lnTo>
                    <a:pt x="238697" y="540344"/>
                  </a:lnTo>
                  <a:lnTo>
                    <a:pt x="238748" y="540058"/>
                  </a:lnTo>
                  <a:lnTo>
                    <a:pt x="238700" y="539590"/>
                  </a:lnTo>
                  <a:lnTo>
                    <a:pt x="238789" y="539323"/>
                  </a:lnTo>
                  <a:lnTo>
                    <a:pt x="239044" y="539123"/>
                  </a:lnTo>
                  <a:lnTo>
                    <a:pt x="239118" y="538849"/>
                  </a:lnTo>
                  <a:lnTo>
                    <a:pt x="239078" y="538533"/>
                  </a:lnTo>
                  <a:lnTo>
                    <a:pt x="239164" y="538259"/>
                  </a:lnTo>
                  <a:lnTo>
                    <a:pt x="239528" y="537773"/>
                  </a:lnTo>
                  <a:lnTo>
                    <a:pt x="239488" y="537306"/>
                  </a:lnTo>
                  <a:lnTo>
                    <a:pt x="239600" y="537050"/>
                  </a:lnTo>
                  <a:lnTo>
                    <a:pt x="239908" y="536704"/>
                  </a:lnTo>
                  <a:lnTo>
                    <a:pt x="239996" y="536419"/>
                  </a:lnTo>
                  <a:lnTo>
                    <a:pt x="240160" y="535666"/>
                  </a:lnTo>
                  <a:lnTo>
                    <a:pt x="240322" y="535253"/>
                  </a:lnTo>
                  <a:lnTo>
                    <a:pt x="241064" y="534468"/>
                  </a:lnTo>
                  <a:lnTo>
                    <a:pt x="241123" y="534189"/>
                  </a:lnTo>
                  <a:lnTo>
                    <a:pt x="241093" y="533569"/>
                  </a:lnTo>
                  <a:lnTo>
                    <a:pt x="241351" y="533029"/>
                  </a:lnTo>
                  <a:lnTo>
                    <a:pt x="241109" y="532470"/>
                  </a:lnTo>
                  <a:lnTo>
                    <a:pt x="241128" y="531704"/>
                  </a:lnTo>
                  <a:lnTo>
                    <a:pt x="241072" y="531413"/>
                  </a:lnTo>
                  <a:lnTo>
                    <a:pt x="240961" y="531127"/>
                  </a:lnTo>
                  <a:lnTo>
                    <a:pt x="240665" y="530593"/>
                  </a:lnTo>
                  <a:lnTo>
                    <a:pt x="240362" y="530240"/>
                  </a:lnTo>
                  <a:lnTo>
                    <a:pt x="240391" y="529960"/>
                  </a:lnTo>
                  <a:lnTo>
                    <a:pt x="240659" y="529226"/>
                  </a:lnTo>
                  <a:lnTo>
                    <a:pt x="240736" y="528934"/>
                  </a:lnTo>
                  <a:lnTo>
                    <a:pt x="240748" y="528630"/>
                  </a:lnTo>
                  <a:lnTo>
                    <a:pt x="240723" y="528169"/>
                  </a:lnTo>
                  <a:lnTo>
                    <a:pt x="240744" y="527858"/>
                  </a:lnTo>
                  <a:lnTo>
                    <a:pt x="240646" y="527591"/>
                  </a:lnTo>
                  <a:lnTo>
                    <a:pt x="240346" y="527251"/>
                  </a:lnTo>
                  <a:lnTo>
                    <a:pt x="240329" y="526935"/>
                  </a:lnTo>
                  <a:lnTo>
                    <a:pt x="240443" y="526668"/>
                  </a:lnTo>
                  <a:lnTo>
                    <a:pt x="241059" y="525969"/>
                  </a:lnTo>
                  <a:lnTo>
                    <a:pt x="241149" y="525696"/>
                  </a:lnTo>
                  <a:lnTo>
                    <a:pt x="241131" y="525228"/>
                  </a:lnTo>
                  <a:lnTo>
                    <a:pt x="241169" y="524930"/>
                  </a:lnTo>
                  <a:lnTo>
                    <a:pt x="241303" y="524657"/>
                  </a:lnTo>
                  <a:lnTo>
                    <a:pt x="241559" y="524274"/>
                  </a:lnTo>
                  <a:lnTo>
                    <a:pt x="241848" y="523916"/>
                  </a:lnTo>
                  <a:lnTo>
                    <a:pt x="241925" y="523636"/>
                  </a:lnTo>
                  <a:lnTo>
                    <a:pt x="241942" y="523181"/>
                  </a:lnTo>
                  <a:lnTo>
                    <a:pt x="242707" y="521686"/>
                  </a:lnTo>
                  <a:lnTo>
                    <a:pt x="242821" y="521406"/>
                  </a:lnTo>
                  <a:lnTo>
                    <a:pt x="242871" y="521115"/>
                  </a:lnTo>
                  <a:lnTo>
                    <a:pt x="242856" y="520508"/>
                  </a:lnTo>
                  <a:lnTo>
                    <a:pt x="243027" y="519918"/>
                  </a:lnTo>
                  <a:lnTo>
                    <a:pt x="242989" y="519627"/>
                  </a:lnTo>
                  <a:lnTo>
                    <a:pt x="242785" y="518885"/>
                  </a:lnTo>
                  <a:lnTo>
                    <a:pt x="242774" y="518582"/>
                  </a:lnTo>
                  <a:lnTo>
                    <a:pt x="242807" y="517810"/>
                  </a:lnTo>
                  <a:lnTo>
                    <a:pt x="242748" y="517531"/>
                  </a:lnTo>
                  <a:lnTo>
                    <a:pt x="242313" y="517099"/>
                  </a:lnTo>
                  <a:lnTo>
                    <a:pt x="241850" y="516309"/>
                  </a:lnTo>
                  <a:lnTo>
                    <a:pt x="241267" y="515416"/>
                  </a:lnTo>
                  <a:lnTo>
                    <a:pt x="241137" y="514991"/>
                  </a:lnTo>
                  <a:lnTo>
                    <a:pt x="241165" y="513314"/>
                  </a:lnTo>
                  <a:lnTo>
                    <a:pt x="241374" y="512585"/>
                  </a:lnTo>
                  <a:lnTo>
                    <a:pt x="241342" y="512123"/>
                  </a:lnTo>
                  <a:lnTo>
                    <a:pt x="241452" y="511856"/>
                  </a:lnTo>
                  <a:lnTo>
                    <a:pt x="241646" y="511613"/>
                  </a:lnTo>
                  <a:lnTo>
                    <a:pt x="242169" y="511060"/>
                  </a:lnTo>
                  <a:lnTo>
                    <a:pt x="242787" y="509839"/>
                  </a:lnTo>
                  <a:lnTo>
                    <a:pt x="242958" y="509590"/>
                  </a:lnTo>
                  <a:lnTo>
                    <a:pt x="243287" y="509274"/>
                  </a:lnTo>
                  <a:lnTo>
                    <a:pt x="243595" y="508575"/>
                  </a:lnTo>
                  <a:lnTo>
                    <a:pt x="243718" y="508138"/>
                  </a:lnTo>
                  <a:lnTo>
                    <a:pt x="243745" y="507676"/>
                  </a:lnTo>
                  <a:lnTo>
                    <a:pt x="243683" y="507385"/>
                  </a:lnTo>
                  <a:lnTo>
                    <a:pt x="243367" y="506881"/>
                  </a:lnTo>
                  <a:lnTo>
                    <a:pt x="243384" y="506570"/>
                  </a:lnTo>
                  <a:lnTo>
                    <a:pt x="243364" y="506109"/>
                  </a:lnTo>
                  <a:lnTo>
                    <a:pt x="243445" y="505823"/>
                  </a:lnTo>
                  <a:lnTo>
                    <a:pt x="243769" y="504973"/>
                  </a:lnTo>
                  <a:lnTo>
                    <a:pt x="243731" y="504359"/>
                  </a:lnTo>
                  <a:lnTo>
                    <a:pt x="243850" y="504098"/>
                  </a:lnTo>
                  <a:lnTo>
                    <a:pt x="244382" y="503539"/>
                  </a:lnTo>
                  <a:lnTo>
                    <a:pt x="244751" y="503047"/>
                  </a:lnTo>
                  <a:lnTo>
                    <a:pt x="244912" y="502633"/>
                  </a:lnTo>
                  <a:lnTo>
                    <a:pt x="244883" y="502172"/>
                  </a:lnTo>
                  <a:lnTo>
                    <a:pt x="244871" y="501109"/>
                  </a:lnTo>
                  <a:lnTo>
                    <a:pt x="244462" y="500131"/>
                  </a:lnTo>
                  <a:lnTo>
                    <a:pt x="244488" y="499820"/>
                  </a:lnTo>
                  <a:lnTo>
                    <a:pt x="244395" y="499541"/>
                  </a:lnTo>
                  <a:lnTo>
                    <a:pt x="244068" y="499031"/>
                  </a:lnTo>
                  <a:lnTo>
                    <a:pt x="244023" y="498132"/>
                  </a:lnTo>
                  <a:lnTo>
                    <a:pt x="243698" y="497798"/>
                  </a:lnTo>
                  <a:lnTo>
                    <a:pt x="243484" y="497397"/>
                  </a:lnTo>
                  <a:lnTo>
                    <a:pt x="243316" y="496971"/>
                  </a:lnTo>
                  <a:lnTo>
                    <a:pt x="243266" y="496674"/>
                  </a:lnTo>
                  <a:lnTo>
                    <a:pt x="243280" y="496218"/>
                  </a:lnTo>
                  <a:lnTo>
                    <a:pt x="243109" y="495799"/>
                  </a:lnTo>
                  <a:lnTo>
                    <a:pt x="242788" y="495276"/>
                  </a:lnTo>
                  <a:lnTo>
                    <a:pt x="242129" y="494633"/>
                  </a:lnTo>
                  <a:lnTo>
                    <a:pt x="241861" y="494529"/>
                  </a:lnTo>
                  <a:lnTo>
                    <a:pt x="241549" y="494559"/>
                  </a:lnTo>
                  <a:lnTo>
                    <a:pt x="241089" y="494468"/>
                  </a:lnTo>
                  <a:lnTo>
                    <a:pt x="240687" y="494274"/>
                  </a:lnTo>
                  <a:lnTo>
                    <a:pt x="240390" y="493891"/>
                  </a:lnTo>
                  <a:lnTo>
                    <a:pt x="240280" y="493606"/>
                  </a:lnTo>
                  <a:lnTo>
                    <a:pt x="240363" y="493369"/>
                  </a:lnTo>
                  <a:lnTo>
                    <a:pt x="240702" y="493029"/>
                  </a:lnTo>
                  <a:lnTo>
                    <a:pt x="240707" y="492421"/>
                  </a:lnTo>
                  <a:lnTo>
                    <a:pt x="240839" y="492148"/>
                  </a:lnTo>
                  <a:lnTo>
                    <a:pt x="241097" y="491765"/>
                  </a:lnTo>
                  <a:lnTo>
                    <a:pt x="241290" y="491534"/>
                  </a:lnTo>
                  <a:lnTo>
                    <a:pt x="242052" y="490787"/>
                  </a:lnTo>
                  <a:lnTo>
                    <a:pt x="242688" y="489936"/>
                  </a:lnTo>
                  <a:lnTo>
                    <a:pt x="243474" y="489219"/>
                  </a:lnTo>
                  <a:lnTo>
                    <a:pt x="243756" y="488824"/>
                  </a:lnTo>
                  <a:lnTo>
                    <a:pt x="243892" y="488545"/>
                  </a:lnTo>
                  <a:lnTo>
                    <a:pt x="243894" y="488290"/>
                  </a:lnTo>
                  <a:lnTo>
                    <a:pt x="243512" y="487864"/>
                  </a:lnTo>
                  <a:lnTo>
                    <a:pt x="243849" y="487342"/>
                  </a:lnTo>
                  <a:lnTo>
                    <a:pt x="243853" y="487044"/>
                  </a:lnTo>
                  <a:lnTo>
                    <a:pt x="243793" y="486431"/>
                  </a:lnTo>
                  <a:lnTo>
                    <a:pt x="243767" y="485817"/>
                  </a:lnTo>
                  <a:lnTo>
                    <a:pt x="243849" y="485532"/>
                  </a:lnTo>
                  <a:lnTo>
                    <a:pt x="244035" y="485112"/>
                  </a:lnTo>
                  <a:lnTo>
                    <a:pt x="244231" y="484535"/>
                  </a:lnTo>
                  <a:lnTo>
                    <a:pt x="244310" y="484237"/>
                  </a:lnTo>
                  <a:lnTo>
                    <a:pt x="244354" y="483946"/>
                  </a:lnTo>
                  <a:lnTo>
                    <a:pt x="244330" y="482269"/>
                  </a:lnTo>
                  <a:lnTo>
                    <a:pt x="244279" y="481971"/>
                  </a:lnTo>
                  <a:lnTo>
                    <a:pt x="244124" y="481522"/>
                  </a:lnTo>
                  <a:lnTo>
                    <a:pt x="244103" y="481096"/>
                  </a:lnTo>
                  <a:lnTo>
                    <a:pt x="244471" y="480428"/>
                  </a:lnTo>
                  <a:lnTo>
                    <a:pt x="244509" y="479833"/>
                  </a:lnTo>
                  <a:lnTo>
                    <a:pt x="244699" y="479584"/>
                  </a:lnTo>
                  <a:lnTo>
                    <a:pt x="244769" y="479298"/>
                  </a:lnTo>
                  <a:lnTo>
                    <a:pt x="244729" y="478837"/>
                  </a:lnTo>
                  <a:lnTo>
                    <a:pt x="244784" y="478399"/>
                  </a:lnTo>
                  <a:lnTo>
                    <a:pt x="245135" y="477901"/>
                  </a:lnTo>
                  <a:lnTo>
                    <a:pt x="245133" y="477293"/>
                  </a:lnTo>
                  <a:lnTo>
                    <a:pt x="245276" y="477032"/>
                  </a:lnTo>
                  <a:lnTo>
                    <a:pt x="245564" y="476610"/>
                  </a:lnTo>
                  <a:lnTo>
                    <a:pt x="245712" y="476394"/>
                  </a:lnTo>
                  <a:lnTo>
                    <a:pt x="245840" y="476121"/>
                  </a:lnTo>
                  <a:lnTo>
                    <a:pt x="245872" y="475829"/>
                  </a:lnTo>
                  <a:lnTo>
                    <a:pt x="245829" y="475361"/>
                  </a:lnTo>
                  <a:lnTo>
                    <a:pt x="246231" y="474960"/>
                  </a:lnTo>
                  <a:lnTo>
                    <a:pt x="246318" y="474693"/>
                  </a:lnTo>
                  <a:lnTo>
                    <a:pt x="246282" y="474225"/>
                  </a:lnTo>
                  <a:lnTo>
                    <a:pt x="246263" y="473314"/>
                  </a:lnTo>
                  <a:lnTo>
                    <a:pt x="246294" y="472859"/>
                  </a:lnTo>
                  <a:lnTo>
                    <a:pt x="246371" y="472409"/>
                  </a:lnTo>
                  <a:lnTo>
                    <a:pt x="246690" y="471728"/>
                  </a:lnTo>
                  <a:lnTo>
                    <a:pt x="246711" y="471127"/>
                  </a:lnTo>
                  <a:lnTo>
                    <a:pt x="246853" y="470848"/>
                  </a:lnTo>
                  <a:lnTo>
                    <a:pt x="247171" y="470532"/>
                  </a:lnTo>
                  <a:lnTo>
                    <a:pt x="247742" y="470294"/>
                  </a:lnTo>
                  <a:lnTo>
                    <a:pt x="247972" y="470106"/>
                  </a:lnTo>
                  <a:lnTo>
                    <a:pt x="248668" y="469104"/>
                  </a:lnTo>
                  <a:lnTo>
                    <a:pt x="248935" y="468557"/>
                  </a:lnTo>
                  <a:lnTo>
                    <a:pt x="249603" y="467026"/>
                  </a:lnTo>
                  <a:lnTo>
                    <a:pt x="249767" y="466437"/>
                  </a:lnTo>
                  <a:lnTo>
                    <a:pt x="249841" y="465835"/>
                  </a:lnTo>
                  <a:lnTo>
                    <a:pt x="249843" y="465374"/>
                  </a:lnTo>
                  <a:lnTo>
                    <a:pt x="249804" y="465076"/>
                  </a:lnTo>
                  <a:lnTo>
                    <a:pt x="249572" y="464511"/>
                  </a:lnTo>
                  <a:lnTo>
                    <a:pt x="249487" y="464226"/>
                  </a:lnTo>
                  <a:lnTo>
                    <a:pt x="249508" y="463605"/>
                  </a:lnTo>
                  <a:lnTo>
                    <a:pt x="249424" y="463332"/>
                  </a:lnTo>
                  <a:lnTo>
                    <a:pt x="249048" y="462846"/>
                  </a:lnTo>
                  <a:lnTo>
                    <a:pt x="248648" y="462026"/>
                  </a:lnTo>
                  <a:lnTo>
                    <a:pt x="248309" y="461704"/>
                  </a:lnTo>
                  <a:lnTo>
                    <a:pt x="248233" y="461425"/>
                  </a:lnTo>
                  <a:lnTo>
                    <a:pt x="248249" y="461108"/>
                  </a:lnTo>
                  <a:lnTo>
                    <a:pt x="248333" y="460823"/>
                  </a:lnTo>
                  <a:lnTo>
                    <a:pt x="248613" y="460465"/>
                  </a:lnTo>
                  <a:lnTo>
                    <a:pt x="248640" y="459863"/>
                  </a:lnTo>
                  <a:lnTo>
                    <a:pt x="248909" y="459486"/>
                  </a:lnTo>
                  <a:lnTo>
                    <a:pt x="248999" y="459207"/>
                  </a:lnTo>
                  <a:lnTo>
                    <a:pt x="248955" y="458284"/>
                  </a:lnTo>
                  <a:lnTo>
                    <a:pt x="249005" y="457992"/>
                  </a:lnTo>
                  <a:lnTo>
                    <a:pt x="249205" y="457257"/>
                  </a:lnTo>
                  <a:lnTo>
                    <a:pt x="249238" y="456953"/>
                  </a:lnTo>
                  <a:lnTo>
                    <a:pt x="249185" y="455732"/>
                  </a:lnTo>
                  <a:lnTo>
                    <a:pt x="249290" y="455458"/>
                  </a:lnTo>
                  <a:lnTo>
                    <a:pt x="249504" y="455228"/>
                  </a:lnTo>
                  <a:lnTo>
                    <a:pt x="249574" y="454948"/>
                  </a:lnTo>
                  <a:lnTo>
                    <a:pt x="249509" y="454018"/>
                  </a:lnTo>
                  <a:lnTo>
                    <a:pt x="249579" y="453739"/>
                  </a:lnTo>
                  <a:lnTo>
                    <a:pt x="249792" y="453502"/>
                  </a:lnTo>
                  <a:lnTo>
                    <a:pt x="249895" y="453235"/>
                  </a:lnTo>
                  <a:lnTo>
                    <a:pt x="249924" y="452634"/>
                  </a:lnTo>
                  <a:lnTo>
                    <a:pt x="250114" y="452384"/>
                  </a:lnTo>
                  <a:lnTo>
                    <a:pt x="250164" y="452093"/>
                  </a:lnTo>
                  <a:lnTo>
                    <a:pt x="250173" y="451789"/>
                  </a:lnTo>
                  <a:lnTo>
                    <a:pt x="250138" y="451327"/>
                  </a:lnTo>
                  <a:lnTo>
                    <a:pt x="250080" y="451029"/>
                  </a:lnTo>
                  <a:lnTo>
                    <a:pt x="249704" y="450027"/>
                  </a:lnTo>
                  <a:lnTo>
                    <a:pt x="249571" y="449747"/>
                  </a:lnTo>
                  <a:lnTo>
                    <a:pt x="249379" y="449529"/>
                  </a:lnTo>
                  <a:lnTo>
                    <a:pt x="248808" y="449250"/>
                  </a:lnTo>
                  <a:lnTo>
                    <a:pt x="248566" y="448946"/>
                  </a:lnTo>
                  <a:lnTo>
                    <a:pt x="248534" y="448484"/>
                  </a:lnTo>
                  <a:lnTo>
                    <a:pt x="248140" y="447846"/>
                  </a:lnTo>
                  <a:lnTo>
                    <a:pt x="248165" y="447530"/>
                  </a:lnTo>
                  <a:lnTo>
                    <a:pt x="248092" y="447244"/>
                  </a:lnTo>
                  <a:lnTo>
                    <a:pt x="247790" y="446540"/>
                  </a:lnTo>
                  <a:lnTo>
                    <a:pt x="247447" y="445865"/>
                  </a:lnTo>
                  <a:lnTo>
                    <a:pt x="247261" y="445428"/>
                  </a:lnTo>
                  <a:lnTo>
                    <a:pt x="247168" y="445130"/>
                  </a:lnTo>
                  <a:lnTo>
                    <a:pt x="247190" y="444857"/>
                  </a:lnTo>
                  <a:lnTo>
                    <a:pt x="247392" y="444608"/>
                  </a:lnTo>
                  <a:lnTo>
                    <a:pt x="247659" y="444456"/>
                  </a:lnTo>
                  <a:lnTo>
                    <a:pt x="248279" y="444407"/>
                  </a:lnTo>
                  <a:lnTo>
                    <a:pt x="248558" y="444316"/>
                  </a:lnTo>
                  <a:lnTo>
                    <a:pt x="248917" y="444006"/>
                  </a:lnTo>
                  <a:lnTo>
                    <a:pt x="249060" y="443587"/>
                  </a:lnTo>
                  <a:lnTo>
                    <a:pt x="249041" y="443265"/>
                  </a:lnTo>
                  <a:lnTo>
                    <a:pt x="248943" y="442992"/>
                  </a:lnTo>
                  <a:lnTo>
                    <a:pt x="248230" y="442390"/>
                  </a:lnTo>
                  <a:lnTo>
                    <a:pt x="248181" y="442111"/>
                  </a:lnTo>
                  <a:lnTo>
                    <a:pt x="248206" y="441795"/>
                  </a:lnTo>
                  <a:lnTo>
                    <a:pt x="248158" y="441309"/>
                  </a:lnTo>
                  <a:lnTo>
                    <a:pt x="248258" y="441066"/>
                  </a:lnTo>
                  <a:lnTo>
                    <a:pt x="248502" y="440883"/>
                  </a:lnTo>
                  <a:lnTo>
                    <a:pt x="248797" y="440744"/>
                  </a:lnTo>
                  <a:lnTo>
                    <a:pt x="249089" y="440683"/>
                  </a:lnTo>
                  <a:lnTo>
                    <a:pt x="249852" y="440762"/>
                  </a:lnTo>
                  <a:lnTo>
                    <a:pt x="250612" y="440756"/>
                  </a:lnTo>
                  <a:lnTo>
                    <a:pt x="251231" y="440786"/>
                  </a:lnTo>
                  <a:lnTo>
                    <a:pt x="251650" y="440677"/>
                  </a:lnTo>
                  <a:lnTo>
                    <a:pt x="251997" y="440367"/>
                  </a:lnTo>
                  <a:lnTo>
                    <a:pt x="252556" y="440118"/>
                  </a:lnTo>
                  <a:lnTo>
                    <a:pt x="252994" y="439997"/>
                  </a:lnTo>
                  <a:lnTo>
                    <a:pt x="253894" y="439960"/>
                  </a:lnTo>
                  <a:lnTo>
                    <a:pt x="254221" y="439614"/>
                  </a:lnTo>
                  <a:lnTo>
                    <a:pt x="254482" y="439505"/>
                  </a:lnTo>
                  <a:lnTo>
                    <a:pt x="254965" y="439554"/>
                  </a:lnTo>
                  <a:lnTo>
                    <a:pt x="255241" y="439498"/>
                  </a:lnTo>
                  <a:lnTo>
                    <a:pt x="255439" y="439286"/>
                  </a:lnTo>
                  <a:lnTo>
                    <a:pt x="255793" y="438763"/>
                  </a:lnTo>
                  <a:lnTo>
                    <a:pt x="256031" y="438575"/>
                  </a:lnTo>
                  <a:lnTo>
                    <a:pt x="256303" y="438429"/>
                  </a:lnTo>
                  <a:lnTo>
                    <a:pt x="256587" y="438332"/>
                  </a:lnTo>
                  <a:lnTo>
                    <a:pt x="257039" y="438332"/>
                  </a:lnTo>
                  <a:lnTo>
                    <a:pt x="257351" y="437992"/>
                  </a:lnTo>
                  <a:lnTo>
                    <a:pt x="258143" y="437536"/>
                  </a:lnTo>
                  <a:lnTo>
                    <a:pt x="258324" y="437305"/>
                  </a:lnTo>
                  <a:lnTo>
                    <a:pt x="258525" y="436886"/>
                  </a:lnTo>
                  <a:lnTo>
                    <a:pt x="258739" y="436667"/>
                  </a:lnTo>
                  <a:lnTo>
                    <a:pt x="259220" y="436273"/>
                  </a:lnTo>
                  <a:lnTo>
                    <a:pt x="259485" y="435932"/>
                  </a:lnTo>
                  <a:lnTo>
                    <a:pt x="259443" y="435616"/>
                  </a:lnTo>
                  <a:lnTo>
                    <a:pt x="259525" y="435331"/>
                  </a:lnTo>
                  <a:lnTo>
                    <a:pt x="259918" y="434675"/>
                  </a:lnTo>
                  <a:lnTo>
                    <a:pt x="260208" y="434310"/>
                  </a:lnTo>
                  <a:lnTo>
                    <a:pt x="260307" y="434043"/>
                  </a:lnTo>
                  <a:lnTo>
                    <a:pt x="260273" y="433423"/>
                  </a:lnTo>
                  <a:lnTo>
                    <a:pt x="260340" y="433131"/>
                  </a:lnTo>
                  <a:lnTo>
                    <a:pt x="260590" y="432408"/>
                  </a:lnTo>
                  <a:lnTo>
                    <a:pt x="260657" y="432117"/>
                  </a:lnTo>
                  <a:lnTo>
                    <a:pt x="260692" y="431661"/>
                  </a:lnTo>
                  <a:lnTo>
                    <a:pt x="260698" y="430890"/>
                  </a:lnTo>
                  <a:lnTo>
                    <a:pt x="260796" y="430312"/>
                  </a:lnTo>
                  <a:lnTo>
                    <a:pt x="261027" y="430088"/>
                  </a:lnTo>
                  <a:lnTo>
                    <a:pt x="261114" y="429814"/>
                  </a:lnTo>
                  <a:lnTo>
                    <a:pt x="261092" y="429201"/>
                  </a:lnTo>
                  <a:lnTo>
                    <a:pt x="261380" y="428022"/>
                  </a:lnTo>
                  <a:lnTo>
                    <a:pt x="261392" y="427718"/>
                  </a:lnTo>
                  <a:lnTo>
                    <a:pt x="261368" y="426959"/>
                  </a:lnTo>
                  <a:lnTo>
                    <a:pt x="261534" y="426060"/>
                  </a:lnTo>
                  <a:lnTo>
                    <a:pt x="261561" y="425762"/>
                  </a:lnTo>
                  <a:lnTo>
                    <a:pt x="261544" y="423933"/>
                  </a:lnTo>
                  <a:lnTo>
                    <a:pt x="261464" y="423648"/>
                  </a:lnTo>
                  <a:lnTo>
                    <a:pt x="261334" y="423369"/>
                  </a:lnTo>
                  <a:lnTo>
                    <a:pt x="261199" y="423095"/>
                  </a:lnTo>
                  <a:lnTo>
                    <a:pt x="260831" y="422287"/>
                  </a:lnTo>
                  <a:lnTo>
                    <a:pt x="261047" y="422141"/>
                  </a:lnTo>
                  <a:lnTo>
                    <a:pt x="261673" y="421892"/>
                  </a:lnTo>
                  <a:lnTo>
                    <a:pt x="262152" y="421515"/>
                  </a:lnTo>
                  <a:lnTo>
                    <a:pt x="262770" y="421279"/>
                  </a:lnTo>
                  <a:lnTo>
                    <a:pt x="262940" y="421102"/>
                  </a:lnTo>
                  <a:lnTo>
                    <a:pt x="262889" y="420835"/>
                  </a:lnTo>
                  <a:lnTo>
                    <a:pt x="262694" y="420367"/>
                  </a:lnTo>
                  <a:lnTo>
                    <a:pt x="262637" y="419899"/>
                  </a:lnTo>
                  <a:lnTo>
                    <a:pt x="262706" y="419468"/>
                  </a:lnTo>
                  <a:lnTo>
                    <a:pt x="263159" y="419049"/>
                  </a:lnTo>
                  <a:lnTo>
                    <a:pt x="263958" y="417755"/>
                  </a:lnTo>
                  <a:lnTo>
                    <a:pt x="264381" y="417324"/>
                  </a:lnTo>
                  <a:lnTo>
                    <a:pt x="264765" y="417044"/>
                  </a:lnTo>
                  <a:lnTo>
                    <a:pt x="264848" y="416777"/>
                  </a:lnTo>
                  <a:lnTo>
                    <a:pt x="264835" y="415853"/>
                  </a:lnTo>
                  <a:lnTo>
                    <a:pt x="264931" y="415252"/>
                  </a:lnTo>
                  <a:lnTo>
                    <a:pt x="264953" y="414808"/>
                  </a:lnTo>
                  <a:lnTo>
                    <a:pt x="264428" y="413381"/>
                  </a:lnTo>
                  <a:lnTo>
                    <a:pt x="264150" y="412724"/>
                  </a:lnTo>
                  <a:lnTo>
                    <a:pt x="263754" y="412269"/>
                  </a:lnTo>
                  <a:lnTo>
                    <a:pt x="263512" y="411704"/>
                  </a:lnTo>
                  <a:lnTo>
                    <a:pt x="263362" y="411442"/>
                  </a:lnTo>
                  <a:lnTo>
                    <a:pt x="263026" y="411133"/>
                  </a:lnTo>
                  <a:lnTo>
                    <a:pt x="262179" y="410264"/>
                  </a:lnTo>
                  <a:lnTo>
                    <a:pt x="261820" y="409772"/>
                  </a:lnTo>
                  <a:lnTo>
                    <a:pt x="261518" y="409413"/>
                  </a:lnTo>
                  <a:lnTo>
                    <a:pt x="261396" y="409152"/>
                  </a:lnTo>
                  <a:lnTo>
                    <a:pt x="261373" y="408854"/>
                  </a:lnTo>
                  <a:lnTo>
                    <a:pt x="261399" y="408235"/>
                  </a:lnTo>
                  <a:lnTo>
                    <a:pt x="261409" y="407633"/>
                  </a:lnTo>
                  <a:lnTo>
                    <a:pt x="261625" y="407402"/>
                  </a:lnTo>
                  <a:lnTo>
                    <a:pt x="261714" y="407129"/>
                  </a:lnTo>
                  <a:lnTo>
                    <a:pt x="261668" y="406661"/>
                  </a:lnTo>
                  <a:lnTo>
                    <a:pt x="261741" y="406382"/>
                  </a:lnTo>
                  <a:lnTo>
                    <a:pt x="262070" y="406053"/>
                  </a:lnTo>
                  <a:lnTo>
                    <a:pt x="261954" y="405805"/>
                  </a:lnTo>
                  <a:lnTo>
                    <a:pt x="261727" y="405562"/>
                  </a:lnTo>
                  <a:lnTo>
                    <a:pt x="261325" y="405124"/>
                  </a:lnTo>
                  <a:lnTo>
                    <a:pt x="261367" y="404833"/>
                  </a:lnTo>
                  <a:lnTo>
                    <a:pt x="261481" y="404529"/>
                  </a:lnTo>
                  <a:lnTo>
                    <a:pt x="261726" y="404146"/>
                  </a:lnTo>
                  <a:lnTo>
                    <a:pt x="261970" y="403952"/>
                  </a:lnTo>
                  <a:lnTo>
                    <a:pt x="262634" y="403569"/>
                  </a:lnTo>
                  <a:lnTo>
                    <a:pt x="262700" y="403296"/>
                  </a:lnTo>
                  <a:lnTo>
                    <a:pt x="262644" y="402980"/>
                  </a:lnTo>
                  <a:lnTo>
                    <a:pt x="262498" y="402542"/>
                  </a:lnTo>
                  <a:lnTo>
                    <a:pt x="262457" y="401661"/>
                  </a:lnTo>
                  <a:lnTo>
                    <a:pt x="262189" y="401637"/>
                  </a:lnTo>
                  <a:lnTo>
                    <a:pt x="261675" y="401697"/>
                  </a:lnTo>
                  <a:lnTo>
                    <a:pt x="261059" y="401649"/>
                  </a:lnTo>
                  <a:lnTo>
                    <a:pt x="260654" y="401454"/>
                  </a:lnTo>
                  <a:lnTo>
                    <a:pt x="260473" y="401206"/>
                  </a:lnTo>
                  <a:lnTo>
                    <a:pt x="260419" y="400902"/>
                  </a:lnTo>
                  <a:lnTo>
                    <a:pt x="260465" y="400598"/>
                  </a:lnTo>
                  <a:lnTo>
                    <a:pt x="260649" y="400367"/>
                  </a:lnTo>
                  <a:lnTo>
                    <a:pt x="261311" y="399723"/>
                  </a:lnTo>
                  <a:lnTo>
                    <a:pt x="261338" y="399437"/>
                  </a:lnTo>
                  <a:lnTo>
                    <a:pt x="261300" y="398963"/>
                  </a:lnTo>
                  <a:lnTo>
                    <a:pt x="261244" y="398708"/>
                  </a:lnTo>
                  <a:lnTo>
                    <a:pt x="261182" y="397943"/>
                  </a:lnTo>
                  <a:lnTo>
                    <a:pt x="261129" y="397651"/>
                  </a:lnTo>
                  <a:lnTo>
                    <a:pt x="260984" y="397214"/>
                  </a:lnTo>
                  <a:lnTo>
                    <a:pt x="260773" y="396807"/>
                  </a:lnTo>
                  <a:lnTo>
                    <a:pt x="260582" y="396564"/>
                  </a:lnTo>
                  <a:lnTo>
                    <a:pt x="260185" y="396345"/>
                  </a:lnTo>
                  <a:lnTo>
                    <a:pt x="259672" y="396303"/>
                  </a:lnTo>
                  <a:lnTo>
                    <a:pt x="259454" y="396047"/>
                  </a:lnTo>
                  <a:lnTo>
                    <a:pt x="259511" y="395701"/>
                  </a:lnTo>
                  <a:lnTo>
                    <a:pt x="259740" y="395325"/>
                  </a:lnTo>
                  <a:lnTo>
                    <a:pt x="260070" y="395367"/>
                  </a:lnTo>
                  <a:lnTo>
                    <a:pt x="260346" y="395270"/>
                  </a:lnTo>
                  <a:lnTo>
                    <a:pt x="260553" y="395033"/>
                  </a:lnTo>
                  <a:lnTo>
                    <a:pt x="260811" y="394626"/>
                  </a:lnTo>
                  <a:lnTo>
                    <a:pt x="260976" y="394207"/>
                  </a:lnTo>
                  <a:lnTo>
                    <a:pt x="260869" y="393976"/>
                  </a:lnTo>
                  <a:lnTo>
                    <a:pt x="260596" y="393775"/>
                  </a:lnTo>
                  <a:lnTo>
                    <a:pt x="259705" y="392943"/>
                  </a:lnTo>
                  <a:lnTo>
                    <a:pt x="258946" y="392329"/>
                  </a:lnTo>
                  <a:lnTo>
                    <a:pt x="258995" y="392056"/>
                  </a:lnTo>
                  <a:lnTo>
                    <a:pt x="259606" y="391782"/>
                  </a:lnTo>
                  <a:lnTo>
                    <a:pt x="259874" y="391600"/>
                  </a:lnTo>
                  <a:lnTo>
                    <a:pt x="260056" y="391363"/>
                  </a:lnTo>
                  <a:lnTo>
                    <a:pt x="260019" y="391090"/>
                  </a:lnTo>
                  <a:lnTo>
                    <a:pt x="259811" y="390495"/>
                  </a:lnTo>
                  <a:lnTo>
                    <a:pt x="259822" y="388824"/>
                  </a:lnTo>
                  <a:lnTo>
                    <a:pt x="260161" y="388155"/>
                  </a:lnTo>
                  <a:lnTo>
                    <a:pt x="260137" y="387542"/>
                  </a:lnTo>
                  <a:lnTo>
                    <a:pt x="260170" y="386910"/>
                  </a:lnTo>
                  <a:lnTo>
                    <a:pt x="260012" y="386704"/>
                  </a:lnTo>
                  <a:lnTo>
                    <a:pt x="259553" y="386539"/>
                  </a:lnTo>
                  <a:lnTo>
                    <a:pt x="259305" y="386376"/>
                  </a:lnTo>
                  <a:lnTo>
                    <a:pt x="259115" y="385944"/>
                  </a:lnTo>
                  <a:lnTo>
                    <a:pt x="259143" y="385653"/>
                  </a:lnTo>
                  <a:lnTo>
                    <a:pt x="259262" y="385373"/>
                  </a:lnTo>
                  <a:lnTo>
                    <a:pt x="259506" y="384972"/>
                  </a:lnTo>
                  <a:lnTo>
                    <a:pt x="259706" y="384742"/>
                  </a:lnTo>
                  <a:lnTo>
                    <a:pt x="259935" y="384541"/>
                  </a:lnTo>
                  <a:lnTo>
                    <a:pt x="260433" y="384194"/>
                  </a:lnTo>
                  <a:lnTo>
                    <a:pt x="260990" y="383454"/>
                  </a:lnTo>
                  <a:lnTo>
                    <a:pt x="261217" y="383295"/>
                  </a:lnTo>
                  <a:lnTo>
                    <a:pt x="261685" y="383314"/>
                  </a:lnTo>
                  <a:lnTo>
                    <a:pt x="261917" y="383125"/>
                  </a:lnTo>
                  <a:lnTo>
                    <a:pt x="262560" y="382463"/>
                  </a:lnTo>
                  <a:lnTo>
                    <a:pt x="262800" y="382080"/>
                  </a:lnTo>
                  <a:lnTo>
                    <a:pt x="263078" y="381540"/>
                  </a:lnTo>
                  <a:lnTo>
                    <a:pt x="263538" y="380586"/>
                  </a:lnTo>
                  <a:lnTo>
                    <a:pt x="263885" y="380282"/>
                  </a:lnTo>
                  <a:lnTo>
                    <a:pt x="263574" y="379784"/>
                  </a:lnTo>
                  <a:lnTo>
                    <a:pt x="263420" y="379316"/>
                  </a:lnTo>
                  <a:lnTo>
                    <a:pt x="263691" y="379006"/>
                  </a:lnTo>
                  <a:lnTo>
                    <a:pt x="263923" y="378775"/>
                  </a:lnTo>
                  <a:lnTo>
                    <a:pt x="264193" y="378544"/>
                  </a:lnTo>
                  <a:lnTo>
                    <a:pt x="264425" y="378198"/>
                  </a:lnTo>
                  <a:lnTo>
                    <a:pt x="264695" y="377851"/>
                  </a:lnTo>
                  <a:lnTo>
                    <a:pt x="264850" y="377579"/>
                  </a:lnTo>
                  <a:lnTo>
                    <a:pt x="265044" y="377311"/>
                  </a:lnTo>
                  <a:lnTo>
                    <a:pt x="265160" y="376965"/>
                  </a:lnTo>
                  <a:lnTo>
                    <a:pt x="265392" y="376576"/>
                  </a:lnTo>
                  <a:lnTo>
                    <a:pt x="265469" y="376230"/>
                  </a:lnTo>
                  <a:lnTo>
                    <a:pt x="265701" y="375884"/>
                  </a:lnTo>
                  <a:lnTo>
                    <a:pt x="265855" y="375458"/>
                  </a:lnTo>
                  <a:lnTo>
                    <a:pt x="265971" y="375111"/>
                  </a:lnTo>
                  <a:lnTo>
                    <a:pt x="266049" y="374644"/>
                  </a:lnTo>
                  <a:lnTo>
                    <a:pt x="266281" y="374104"/>
                  </a:lnTo>
                  <a:lnTo>
                    <a:pt x="266358" y="373800"/>
                  </a:lnTo>
                  <a:lnTo>
                    <a:pt x="266436" y="373375"/>
                  </a:lnTo>
                  <a:lnTo>
                    <a:pt x="266629" y="372912"/>
                  </a:lnTo>
                  <a:lnTo>
                    <a:pt x="266706" y="372408"/>
                  </a:lnTo>
                  <a:lnTo>
                    <a:pt x="266784" y="371947"/>
                  </a:lnTo>
                  <a:lnTo>
                    <a:pt x="266861" y="371600"/>
                  </a:lnTo>
                  <a:lnTo>
                    <a:pt x="266861" y="371290"/>
                  </a:lnTo>
                  <a:lnTo>
                    <a:pt x="266939" y="370902"/>
                  </a:lnTo>
                  <a:lnTo>
                    <a:pt x="267016" y="370477"/>
                  </a:lnTo>
                  <a:lnTo>
                    <a:pt x="267133" y="370130"/>
                  </a:lnTo>
                  <a:lnTo>
                    <a:pt x="267132" y="369747"/>
                  </a:lnTo>
                  <a:lnTo>
                    <a:pt x="267132" y="369206"/>
                  </a:lnTo>
                  <a:lnTo>
                    <a:pt x="267133" y="368896"/>
                  </a:lnTo>
                  <a:lnTo>
                    <a:pt x="267133" y="368587"/>
                  </a:lnTo>
                  <a:lnTo>
                    <a:pt x="267094" y="368162"/>
                  </a:lnTo>
                  <a:lnTo>
                    <a:pt x="267017" y="367779"/>
                  </a:lnTo>
                  <a:lnTo>
                    <a:pt x="266978" y="367433"/>
                  </a:lnTo>
                  <a:lnTo>
                    <a:pt x="266824" y="367007"/>
                  </a:lnTo>
                  <a:lnTo>
                    <a:pt x="266631" y="366546"/>
                  </a:lnTo>
                  <a:lnTo>
                    <a:pt x="266437" y="366272"/>
                  </a:lnTo>
                  <a:lnTo>
                    <a:pt x="266283" y="365926"/>
                  </a:lnTo>
                  <a:lnTo>
                    <a:pt x="266283" y="365616"/>
                  </a:lnTo>
                  <a:lnTo>
                    <a:pt x="266361" y="365270"/>
                  </a:lnTo>
                  <a:lnTo>
                    <a:pt x="266670" y="364924"/>
                  </a:lnTo>
                  <a:lnTo>
                    <a:pt x="266902" y="364614"/>
                  </a:lnTo>
                  <a:lnTo>
                    <a:pt x="266863" y="364268"/>
                  </a:lnTo>
                  <a:lnTo>
                    <a:pt x="266708" y="363921"/>
                  </a:lnTo>
                  <a:lnTo>
                    <a:pt x="266709" y="363575"/>
                  </a:lnTo>
                  <a:lnTo>
                    <a:pt x="266902" y="363301"/>
                  </a:lnTo>
                  <a:lnTo>
                    <a:pt x="266980" y="362991"/>
                  </a:lnTo>
                  <a:lnTo>
                    <a:pt x="267057" y="362681"/>
                  </a:lnTo>
                  <a:lnTo>
                    <a:pt x="266902" y="362414"/>
                  </a:lnTo>
                  <a:lnTo>
                    <a:pt x="266555" y="362220"/>
                  </a:lnTo>
                  <a:lnTo>
                    <a:pt x="266246" y="362031"/>
                  </a:lnTo>
                  <a:lnTo>
                    <a:pt x="266168" y="361679"/>
                  </a:lnTo>
                  <a:lnTo>
                    <a:pt x="266130" y="361296"/>
                  </a:lnTo>
                  <a:lnTo>
                    <a:pt x="265937" y="361029"/>
                  </a:lnTo>
                  <a:lnTo>
                    <a:pt x="265628" y="360951"/>
                  </a:lnTo>
                  <a:lnTo>
                    <a:pt x="265280" y="361066"/>
                  </a:lnTo>
                  <a:lnTo>
                    <a:pt x="265009" y="361218"/>
                  </a:lnTo>
                  <a:lnTo>
                    <a:pt x="264661" y="361260"/>
                  </a:lnTo>
                  <a:lnTo>
                    <a:pt x="264352" y="361181"/>
                  </a:lnTo>
                  <a:lnTo>
                    <a:pt x="264159" y="360871"/>
                  </a:lnTo>
                  <a:lnTo>
                    <a:pt x="264352" y="360604"/>
                  </a:lnTo>
                  <a:lnTo>
                    <a:pt x="264662" y="360409"/>
                  </a:lnTo>
                  <a:lnTo>
                    <a:pt x="264855" y="360100"/>
                  </a:lnTo>
                  <a:lnTo>
                    <a:pt x="265087" y="359790"/>
                  </a:lnTo>
                  <a:lnTo>
                    <a:pt x="265512" y="359407"/>
                  </a:lnTo>
                  <a:lnTo>
                    <a:pt x="265783" y="359176"/>
                  </a:lnTo>
                  <a:lnTo>
                    <a:pt x="266130" y="358945"/>
                  </a:lnTo>
                  <a:lnTo>
                    <a:pt x="266866" y="357900"/>
                  </a:lnTo>
                  <a:lnTo>
                    <a:pt x="267174" y="357706"/>
                  </a:lnTo>
                  <a:lnTo>
                    <a:pt x="267638" y="357396"/>
                  </a:lnTo>
                  <a:lnTo>
                    <a:pt x="267985" y="357129"/>
                  </a:lnTo>
                  <a:lnTo>
                    <a:pt x="268411" y="356898"/>
                  </a:lnTo>
                  <a:lnTo>
                    <a:pt x="268758" y="356661"/>
                  </a:lnTo>
                  <a:lnTo>
                    <a:pt x="269068" y="356430"/>
                  </a:lnTo>
                  <a:lnTo>
                    <a:pt x="269378" y="356199"/>
                  </a:lnTo>
                  <a:lnTo>
                    <a:pt x="269571" y="355932"/>
                  </a:lnTo>
                  <a:lnTo>
                    <a:pt x="269841" y="355580"/>
                  </a:lnTo>
                  <a:lnTo>
                    <a:pt x="270111" y="355197"/>
                  </a:lnTo>
                  <a:lnTo>
                    <a:pt x="270382" y="354808"/>
                  </a:lnTo>
                  <a:lnTo>
                    <a:pt x="270614" y="354540"/>
                  </a:lnTo>
                  <a:lnTo>
                    <a:pt x="270808" y="354115"/>
                  </a:lnTo>
                  <a:lnTo>
                    <a:pt x="270962" y="353842"/>
                  </a:lnTo>
                  <a:lnTo>
                    <a:pt x="271117" y="353459"/>
                  </a:lnTo>
                  <a:lnTo>
                    <a:pt x="271271" y="353113"/>
                  </a:lnTo>
                  <a:lnTo>
                    <a:pt x="271387" y="352724"/>
                  </a:lnTo>
                  <a:lnTo>
                    <a:pt x="271503" y="352342"/>
                  </a:lnTo>
                  <a:lnTo>
                    <a:pt x="271542" y="352031"/>
                  </a:lnTo>
                  <a:lnTo>
                    <a:pt x="271697" y="351454"/>
                  </a:lnTo>
                  <a:lnTo>
                    <a:pt x="271697" y="350987"/>
                  </a:lnTo>
                  <a:lnTo>
                    <a:pt x="271774" y="350683"/>
                  </a:lnTo>
                  <a:lnTo>
                    <a:pt x="271774" y="350294"/>
                  </a:lnTo>
                  <a:lnTo>
                    <a:pt x="271774" y="349796"/>
                  </a:lnTo>
                  <a:lnTo>
                    <a:pt x="271697" y="349328"/>
                  </a:lnTo>
                  <a:lnTo>
                    <a:pt x="271620" y="348866"/>
                  </a:lnTo>
                  <a:lnTo>
                    <a:pt x="271620" y="348441"/>
                  </a:lnTo>
                  <a:lnTo>
                    <a:pt x="271504" y="348016"/>
                  </a:lnTo>
                  <a:lnTo>
                    <a:pt x="271466" y="347669"/>
                  </a:lnTo>
                  <a:lnTo>
                    <a:pt x="271311" y="347323"/>
                  </a:lnTo>
                  <a:lnTo>
                    <a:pt x="271195" y="346940"/>
                  </a:lnTo>
                  <a:lnTo>
                    <a:pt x="271196" y="346552"/>
                  </a:lnTo>
                  <a:lnTo>
                    <a:pt x="271235" y="346169"/>
                  </a:lnTo>
                  <a:lnTo>
                    <a:pt x="271234" y="345816"/>
                  </a:lnTo>
                  <a:lnTo>
                    <a:pt x="271235" y="345355"/>
                  </a:lnTo>
                  <a:lnTo>
                    <a:pt x="271390" y="344929"/>
                  </a:lnTo>
                  <a:lnTo>
                    <a:pt x="271466" y="344547"/>
                  </a:lnTo>
                  <a:lnTo>
                    <a:pt x="271660" y="344085"/>
                  </a:lnTo>
                  <a:lnTo>
                    <a:pt x="271738" y="343775"/>
                  </a:lnTo>
                  <a:lnTo>
                    <a:pt x="271853" y="343429"/>
                  </a:lnTo>
                  <a:lnTo>
                    <a:pt x="272008" y="343077"/>
                  </a:lnTo>
                  <a:lnTo>
                    <a:pt x="272163" y="342694"/>
                  </a:lnTo>
                  <a:lnTo>
                    <a:pt x="272240" y="342384"/>
                  </a:lnTo>
                  <a:lnTo>
                    <a:pt x="272394" y="342117"/>
                  </a:lnTo>
                  <a:lnTo>
                    <a:pt x="272511" y="341691"/>
                  </a:lnTo>
                  <a:lnTo>
                    <a:pt x="272742" y="341150"/>
                  </a:lnTo>
                  <a:lnTo>
                    <a:pt x="272859" y="340568"/>
                  </a:lnTo>
                  <a:lnTo>
                    <a:pt x="273014" y="340221"/>
                  </a:lnTo>
                  <a:lnTo>
                    <a:pt x="273129" y="339680"/>
                  </a:lnTo>
                  <a:lnTo>
                    <a:pt x="273322" y="339334"/>
                  </a:lnTo>
                  <a:lnTo>
                    <a:pt x="273439" y="338909"/>
                  </a:lnTo>
                  <a:lnTo>
                    <a:pt x="273554" y="338411"/>
                  </a:lnTo>
                  <a:lnTo>
                    <a:pt x="273671" y="337943"/>
                  </a:lnTo>
                  <a:lnTo>
                    <a:pt x="273748" y="337523"/>
                  </a:lnTo>
                  <a:lnTo>
                    <a:pt x="273787" y="337099"/>
                  </a:lnTo>
                  <a:lnTo>
                    <a:pt x="273787" y="336709"/>
                  </a:lnTo>
                  <a:lnTo>
                    <a:pt x="273788" y="336400"/>
                  </a:lnTo>
                  <a:lnTo>
                    <a:pt x="273903" y="335938"/>
                  </a:lnTo>
                  <a:lnTo>
                    <a:pt x="273942" y="335513"/>
                  </a:lnTo>
                  <a:lnTo>
                    <a:pt x="274019" y="335130"/>
                  </a:lnTo>
                  <a:lnTo>
                    <a:pt x="274135" y="334625"/>
                  </a:lnTo>
                  <a:lnTo>
                    <a:pt x="274174" y="334127"/>
                  </a:lnTo>
                  <a:lnTo>
                    <a:pt x="274251" y="333775"/>
                  </a:lnTo>
                  <a:lnTo>
                    <a:pt x="274368" y="333314"/>
                  </a:lnTo>
                  <a:lnTo>
                    <a:pt x="274484" y="332931"/>
                  </a:lnTo>
                  <a:lnTo>
                    <a:pt x="274522" y="332621"/>
                  </a:lnTo>
                  <a:lnTo>
                    <a:pt x="274638" y="332044"/>
                  </a:lnTo>
                  <a:lnTo>
                    <a:pt x="274639" y="331734"/>
                  </a:lnTo>
                  <a:lnTo>
                    <a:pt x="274639" y="331424"/>
                  </a:lnTo>
                  <a:lnTo>
                    <a:pt x="274600" y="330999"/>
                  </a:lnTo>
                  <a:lnTo>
                    <a:pt x="274600" y="330652"/>
                  </a:lnTo>
                  <a:lnTo>
                    <a:pt x="274600" y="330270"/>
                  </a:lnTo>
                  <a:lnTo>
                    <a:pt x="274523" y="329765"/>
                  </a:lnTo>
                  <a:lnTo>
                    <a:pt x="274523" y="329340"/>
                  </a:lnTo>
                  <a:lnTo>
                    <a:pt x="274408" y="329030"/>
                  </a:lnTo>
                  <a:lnTo>
                    <a:pt x="274330" y="328605"/>
                  </a:lnTo>
                  <a:lnTo>
                    <a:pt x="274253" y="328143"/>
                  </a:lnTo>
                  <a:lnTo>
                    <a:pt x="274176" y="327761"/>
                  </a:lnTo>
                  <a:lnTo>
                    <a:pt x="274099" y="327414"/>
                  </a:lnTo>
                  <a:lnTo>
                    <a:pt x="273983" y="327104"/>
                  </a:lnTo>
                  <a:lnTo>
                    <a:pt x="273790" y="326642"/>
                  </a:lnTo>
                  <a:lnTo>
                    <a:pt x="273674" y="326333"/>
                  </a:lnTo>
                  <a:lnTo>
                    <a:pt x="273558" y="325871"/>
                  </a:lnTo>
                  <a:lnTo>
                    <a:pt x="273404" y="325597"/>
                  </a:lnTo>
                  <a:lnTo>
                    <a:pt x="273249" y="325215"/>
                  </a:lnTo>
                  <a:lnTo>
                    <a:pt x="273056" y="324826"/>
                  </a:lnTo>
                  <a:lnTo>
                    <a:pt x="272824" y="324401"/>
                  </a:lnTo>
                  <a:lnTo>
                    <a:pt x="272631" y="324018"/>
                  </a:lnTo>
                  <a:lnTo>
                    <a:pt x="272400" y="323593"/>
                  </a:lnTo>
                  <a:lnTo>
                    <a:pt x="272013" y="323095"/>
                  </a:lnTo>
                  <a:lnTo>
                    <a:pt x="271820" y="322785"/>
                  </a:lnTo>
                  <a:lnTo>
                    <a:pt x="271473" y="322396"/>
                  </a:lnTo>
                  <a:lnTo>
                    <a:pt x="271125" y="322050"/>
                  </a:lnTo>
                  <a:lnTo>
                    <a:pt x="270854" y="321819"/>
                  </a:lnTo>
                  <a:lnTo>
                    <a:pt x="270507" y="321588"/>
                  </a:lnTo>
                  <a:lnTo>
                    <a:pt x="270082" y="321472"/>
                  </a:lnTo>
                  <a:lnTo>
                    <a:pt x="269695" y="321357"/>
                  </a:lnTo>
                  <a:lnTo>
                    <a:pt x="269232" y="321126"/>
                  </a:lnTo>
                  <a:lnTo>
                    <a:pt x="268961" y="320816"/>
                  </a:lnTo>
                  <a:lnTo>
                    <a:pt x="268961" y="320397"/>
                  </a:lnTo>
                  <a:lnTo>
                    <a:pt x="269039" y="319893"/>
                  </a:lnTo>
                  <a:lnTo>
                    <a:pt x="269232" y="319625"/>
                  </a:lnTo>
                  <a:lnTo>
                    <a:pt x="269502" y="319352"/>
                  </a:lnTo>
                  <a:lnTo>
                    <a:pt x="269850" y="318963"/>
                  </a:lnTo>
                  <a:lnTo>
                    <a:pt x="269735" y="318617"/>
                  </a:lnTo>
                  <a:lnTo>
                    <a:pt x="269580" y="318271"/>
                  </a:lnTo>
                  <a:lnTo>
                    <a:pt x="269232" y="318040"/>
                  </a:lnTo>
                  <a:lnTo>
                    <a:pt x="268924" y="317773"/>
                  </a:lnTo>
                  <a:lnTo>
                    <a:pt x="268731" y="317499"/>
                  </a:lnTo>
                  <a:lnTo>
                    <a:pt x="268575" y="317153"/>
                  </a:lnTo>
                  <a:lnTo>
                    <a:pt x="268421" y="316807"/>
                  </a:lnTo>
                  <a:lnTo>
                    <a:pt x="268305" y="316497"/>
                  </a:lnTo>
                  <a:lnTo>
                    <a:pt x="268112" y="316071"/>
                  </a:lnTo>
                  <a:lnTo>
                    <a:pt x="267765" y="315768"/>
                  </a:lnTo>
                  <a:lnTo>
                    <a:pt x="267494" y="315573"/>
                  </a:lnTo>
                  <a:lnTo>
                    <a:pt x="267262" y="315343"/>
                  </a:lnTo>
                  <a:lnTo>
                    <a:pt x="266954" y="315190"/>
                  </a:lnTo>
                  <a:lnTo>
                    <a:pt x="266644" y="314996"/>
                  </a:lnTo>
                  <a:lnTo>
                    <a:pt x="266297" y="314802"/>
                  </a:lnTo>
                  <a:lnTo>
                    <a:pt x="265988" y="314607"/>
                  </a:lnTo>
                  <a:lnTo>
                    <a:pt x="265601" y="314455"/>
                  </a:lnTo>
                  <a:lnTo>
                    <a:pt x="265292" y="314261"/>
                  </a:lnTo>
                  <a:lnTo>
                    <a:pt x="264983" y="314073"/>
                  </a:lnTo>
                  <a:lnTo>
                    <a:pt x="264674" y="313878"/>
                  </a:lnTo>
                  <a:lnTo>
                    <a:pt x="264442" y="313647"/>
                  </a:lnTo>
                  <a:lnTo>
                    <a:pt x="264133" y="313453"/>
                  </a:lnTo>
                  <a:lnTo>
                    <a:pt x="263824" y="313222"/>
                  </a:lnTo>
                  <a:lnTo>
                    <a:pt x="263514" y="312876"/>
                  </a:lnTo>
                  <a:lnTo>
                    <a:pt x="263205" y="312609"/>
                  </a:lnTo>
                  <a:lnTo>
                    <a:pt x="262897" y="312378"/>
                  </a:lnTo>
                  <a:lnTo>
                    <a:pt x="262510" y="312147"/>
                  </a:lnTo>
                  <a:lnTo>
                    <a:pt x="262201" y="311952"/>
                  </a:lnTo>
                  <a:lnTo>
                    <a:pt x="261776" y="311801"/>
                  </a:lnTo>
                  <a:lnTo>
                    <a:pt x="261467" y="311606"/>
                  </a:lnTo>
                  <a:lnTo>
                    <a:pt x="261197" y="311296"/>
                  </a:lnTo>
                  <a:lnTo>
                    <a:pt x="261042" y="311029"/>
                  </a:lnTo>
                  <a:lnTo>
                    <a:pt x="260965" y="310640"/>
                  </a:lnTo>
                  <a:lnTo>
                    <a:pt x="260965" y="310142"/>
                  </a:lnTo>
                  <a:lnTo>
                    <a:pt x="261158" y="309753"/>
                  </a:lnTo>
                  <a:lnTo>
                    <a:pt x="261584" y="309443"/>
                  </a:lnTo>
                  <a:lnTo>
                    <a:pt x="261893" y="309407"/>
                  </a:lnTo>
                  <a:lnTo>
                    <a:pt x="262279" y="309364"/>
                  </a:lnTo>
                  <a:lnTo>
                    <a:pt x="262627" y="309364"/>
                  </a:lnTo>
                  <a:lnTo>
                    <a:pt x="263014" y="309249"/>
                  </a:lnTo>
                  <a:lnTo>
                    <a:pt x="263245" y="309018"/>
                  </a:lnTo>
                  <a:lnTo>
                    <a:pt x="263554" y="308708"/>
                  </a:lnTo>
                  <a:lnTo>
                    <a:pt x="263902" y="308477"/>
                  </a:lnTo>
                  <a:lnTo>
                    <a:pt x="264327" y="308325"/>
                  </a:lnTo>
                  <a:lnTo>
                    <a:pt x="264714" y="308319"/>
                  </a:lnTo>
                  <a:lnTo>
                    <a:pt x="265023" y="308319"/>
                  </a:lnTo>
                  <a:lnTo>
                    <a:pt x="265332" y="308319"/>
                  </a:lnTo>
                  <a:lnTo>
                    <a:pt x="265718" y="308477"/>
                  </a:lnTo>
                  <a:lnTo>
                    <a:pt x="266027" y="308592"/>
                  </a:lnTo>
                  <a:lnTo>
                    <a:pt x="266298" y="308744"/>
                  </a:lnTo>
                  <a:lnTo>
                    <a:pt x="266568" y="308896"/>
                  </a:lnTo>
                  <a:lnTo>
                    <a:pt x="266955" y="309012"/>
                  </a:lnTo>
                  <a:lnTo>
                    <a:pt x="267263" y="309054"/>
                  </a:lnTo>
                  <a:lnTo>
                    <a:pt x="267650" y="309054"/>
                  </a:lnTo>
                  <a:lnTo>
                    <a:pt x="268037" y="309055"/>
                  </a:lnTo>
                  <a:lnTo>
                    <a:pt x="268501" y="309054"/>
                  </a:lnTo>
                  <a:lnTo>
                    <a:pt x="268964" y="309170"/>
                  </a:lnTo>
                  <a:lnTo>
                    <a:pt x="269351" y="309322"/>
                  </a:lnTo>
                  <a:lnTo>
                    <a:pt x="269853" y="309243"/>
                  </a:lnTo>
                  <a:lnTo>
                    <a:pt x="270085" y="309012"/>
                  </a:lnTo>
                  <a:lnTo>
                    <a:pt x="270317" y="308781"/>
                  </a:lnTo>
                  <a:lnTo>
                    <a:pt x="270896" y="308435"/>
                  </a:lnTo>
                  <a:lnTo>
                    <a:pt x="271244" y="308429"/>
                  </a:lnTo>
                  <a:lnTo>
                    <a:pt x="271514" y="308277"/>
                  </a:lnTo>
                  <a:lnTo>
                    <a:pt x="271670" y="307967"/>
                  </a:lnTo>
                  <a:lnTo>
                    <a:pt x="271901" y="307700"/>
                  </a:lnTo>
                  <a:lnTo>
                    <a:pt x="272172" y="307390"/>
                  </a:lnTo>
                  <a:lnTo>
                    <a:pt x="272403" y="307159"/>
                  </a:lnTo>
                  <a:lnTo>
                    <a:pt x="272751" y="307001"/>
                  </a:lnTo>
                  <a:lnTo>
                    <a:pt x="273061" y="306807"/>
                  </a:lnTo>
                  <a:lnTo>
                    <a:pt x="273408" y="306807"/>
                  </a:lnTo>
                  <a:lnTo>
                    <a:pt x="273717" y="306503"/>
                  </a:lnTo>
                  <a:lnTo>
                    <a:pt x="274066" y="306114"/>
                  </a:lnTo>
                  <a:lnTo>
                    <a:pt x="274220" y="305841"/>
                  </a:lnTo>
                  <a:lnTo>
                    <a:pt x="274568" y="305725"/>
                  </a:lnTo>
                  <a:lnTo>
                    <a:pt x="274878" y="305725"/>
                  </a:lnTo>
                  <a:lnTo>
                    <a:pt x="275186" y="305804"/>
                  </a:lnTo>
                  <a:lnTo>
                    <a:pt x="275534" y="305767"/>
                  </a:lnTo>
                  <a:lnTo>
                    <a:pt x="275843" y="305768"/>
                  </a:lnTo>
                  <a:lnTo>
                    <a:pt x="276114" y="305573"/>
                  </a:lnTo>
                  <a:lnTo>
                    <a:pt x="276385" y="305300"/>
                  </a:lnTo>
                  <a:lnTo>
                    <a:pt x="276693" y="305033"/>
                  </a:lnTo>
                  <a:lnTo>
                    <a:pt x="276925" y="304686"/>
                  </a:lnTo>
                  <a:lnTo>
                    <a:pt x="277197" y="304297"/>
                  </a:lnTo>
                  <a:lnTo>
                    <a:pt x="277467" y="303908"/>
                  </a:lnTo>
                  <a:lnTo>
                    <a:pt x="277699" y="303562"/>
                  </a:lnTo>
                  <a:lnTo>
                    <a:pt x="277969" y="303332"/>
                  </a:lnTo>
                  <a:lnTo>
                    <a:pt x="278239" y="303137"/>
                  </a:lnTo>
                  <a:lnTo>
                    <a:pt x="278588" y="302870"/>
                  </a:lnTo>
                  <a:lnTo>
                    <a:pt x="279051" y="302366"/>
                  </a:lnTo>
                  <a:lnTo>
                    <a:pt x="279360" y="302056"/>
                  </a:lnTo>
                  <a:lnTo>
                    <a:pt x="279670" y="301789"/>
                  </a:lnTo>
                  <a:lnTo>
                    <a:pt x="280018" y="301479"/>
                  </a:lnTo>
                  <a:lnTo>
                    <a:pt x="280365" y="301090"/>
                  </a:lnTo>
                  <a:lnTo>
                    <a:pt x="280753" y="300707"/>
                  </a:lnTo>
                  <a:lnTo>
                    <a:pt x="281138" y="300360"/>
                  </a:lnTo>
                  <a:lnTo>
                    <a:pt x="281486" y="300009"/>
                  </a:lnTo>
                  <a:lnTo>
                    <a:pt x="281873" y="299626"/>
                  </a:lnTo>
                  <a:lnTo>
                    <a:pt x="282183" y="299316"/>
                  </a:lnTo>
                  <a:lnTo>
                    <a:pt x="282453" y="299042"/>
                  </a:lnTo>
                  <a:lnTo>
                    <a:pt x="282801" y="298617"/>
                  </a:lnTo>
                  <a:lnTo>
                    <a:pt x="283032" y="298350"/>
                  </a:lnTo>
                  <a:lnTo>
                    <a:pt x="283264" y="298076"/>
                  </a:lnTo>
                  <a:lnTo>
                    <a:pt x="283458" y="297772"/>
                  </a:lnTo>
                  <a:lnTo>
                    <a:pt x="283728" y="297420"/>
                  </a:lnTo>
                  <a:lnTo>
                    <a:pt x="283999" y="297038"/>
                  </a:lnTo>
                  <a:lnTo>
                    <a:pt x="284231" y="296691"/>
                  </a:lnTo>
                  <a:lnTo>
                    <a:pt x="284424" y="296302"/>
                  </a:lnTo>
                  <a:lnTo>
                    <a:pt x="284656" y="295877"/>
                  </a:lnTo>
                  <a:lnTo>
                    <a:pt x="284927" y="295415"/>
                  </a:lnTo>
                  <a:lnTo>
                    <a:pt x="285082" y="295069"/>
                  </a:lnTo>
                  <a:lnTo>
                    <a:pt x="285275" y="294722"/>
                  </a:lnTo>
                  <a:lnTo>
                    <a:pt x="285429" y="294370"/>
                  </a:lnTo>
                  <a:lnTo>
                    <a:pt x="285584" y="294066"/>
                  </a:lnTo>
                  <a:lnTo>
                    <a:pt x="285816" y="293562"/>
                  </a:lnTo>
                  <a:lnTo>
                    <a:pt x="286048" y="293100"/>
                  </a:lnTo>
                  <a:lnTo>
                    <a:pt x="286125" y="292790"/>
                  </a:lnTo>
                  <a:lnTo>
                    <a:pt x="286319" y="292365"/>
                  </a:lnTo>
                  <a:lnTo>
                    <a:pt x="286396" y="291904"/>
                  </a:lnTo>
                  <a:lnTo>
                    <a:pt x="286435" y="291594"/>
                  </a:lnTo>
                  <a:lnTo>
                    <a:pt x="286551" y="291205"/>
                  </a:lnTo>
                  <a:lnTo>
                    <a:pt x="286589" y="290859"/>
                  </a:lnTo>
                  <a:lnTo>
                    <a:pt x="286666" y="290397"/>
                  </a:lnTo>
                  <a:lnTo>
                    <a:pt x="286745" y="290050"/>
                  </a:lnTo>
                  <a:lnTo>
                    <a:pt x="286821" y="289625"/>
                  </a:lnTo>
                  <a:lnTo>
                    <a:pt x="286822" y="289163"/>
                  </a:lnTo>
                  <a:lnTo>
                    <a:pt x="286899" y="288738"/>
                  </a:lnTo>
                  <a:lnTo>
                    <a:pt x="286977" y="288428"/>
                  </a:lnTo>
                  <a:lnTo>
                    <a:pt x="287131" y="288082"/>
                  </a:lnTo>
                  <a:lnTo>
                    <a:pt x="287325" y="287809"/>
                  </a:lnTo>
                  <a:lnTo>
                    <a:pt x="287518" y="287505"/>
                  </a:lnTo>
                  <a:lnTo>
                    <a:pt x="287518" y="287153"/>
                  </a:lnTo>
                  <a:lnTo>
                    <a:pt x="287557" y="286849"/>
                  </a:lnTo>
                  <a:lnTo>
                    <a:pt x="287557" y="286424"/>
                  </a:lnTo>
                  <a:lnTo>
                    <a:pt x="287557" y="286035"/>
                  </a:lnTo>
                  <a:lnTo>
                    <a:pt x="287595" y="285610"/>
                  </a:lnTo>
                  <a:lnTo>
                    <a:pt x="287595" y="285263"/>
                  </a:lnTo>
                  <a:lnTo>
                    <a:pt x="287634" y="284838"/>
                  </a:lnTo>
                  <a:lnTo>
                    <a:pt x="287673" y="284534"/>
                  </a:lnTo>
                  <a:lnTo>
                    <a:pt x="287673" y="284182"/>
                  </a:lnTo>
                  <a:lnTo>
                    <a:pt x="287829" y="283878"/>
                  </a:lnTo>
                  <a:lnTo>
                    <a:pt x="287828" y="283568"/>
                  </a:lnTo>
                  <a:lnTo>
                    <a:pt x="287828" y="283259"/>
                  </a:lnTo>
                  <a:lnTo>
                    <a:pt x="287828" y="282912"/>
                  </a:lnTo>
                  <a:lnTo>
                    <a:pt x="287867" y="282603"/>
                  </a:lnTo>
                  <a:lnTo>
                    <a:pt x="287944" y="282293"/>
                  </a:lnTo>
                  <a:lnTo>
                    <a:pt x="288022" y="281831"/>
                  </a:lnTo>
                  <a:lnTo>
                    <a:pt x="288098" y="281521"/>
                  </a:lnTo>
                  <a:lnTo>
                    <a:pt x="288215" y="281211"/>
                  </a:lnTo>
                  <a:lnTo>
                    <a:pt x="288253" y="280908"/>
                  </a:lnTo>
                  <a:lnTo>
                    <a:pt x="288370" y="280482"/>
                  </a:lnTo>
                  <a:lnTo>
                    <a:pt x="288525" y="280057"/>
                  </a:lnTo>
                  <a:lnTo>
                    <a:pt x="288601" y="279747"/>
                  </a:lnTo>
                  <a:lnTo>
                    <a:pt x="288718" y="279437"/>
                  </a:lnTo>
                  <a:lnTo>
                    <a:pt x="288911" y="279054"/>
                  </a:lnTo>
                  <a:lnTo>
                    <a:pt x="289104" y="278744"/>
                  </a:lnTo>
                  <a:lnTo>
                    <a:pt x="289336" y="278471"/>
                  </a:lnTo>
                  <a:lnTo>
                    <a:pt x="289491" y="278088"/>
                  </a:lnTo>
                  <a:lnTo>
                    <a:pt x="289568" y="277663"/>
                  </a:lnTo>
                  <a:lnTo>
                    <a:pt x="289646" y="277317"/>
                  </a:lnTo>
                  <a:lnTo>
                    <a:pt x="289723" y="277007"/>
                  </a:lnTo>
                  <a:lnTo>
                    <a:pt x="289917" y="276697"/>
                  </a:lnTo>
                  <a:lnTo>
                    <a:pt x="290110" y="276308"/>
                  </a:lnTo>
                  <a:lnTo>
                    <a:pt x="290303" y="275962"/>
                  </a:lnTo>
                  <a:lnTo>
                    <a:pt x="290381" y="275616"/>
                  </a:lnTo>
                  <a:lnTo>
                    <a:pt x="290497" y="275233"/>
                  </a:lnTo>
                  <a:lnTo>
                    <a:pt x="290497" y="274923"/>
                  </a:lnTo>
                  <a:lnTo>
                    <a:pt x="290613" y="274534"/>
                  </a:lnTo>
                  <a:lnTo>
                    <a:pt x="290612" y="274109"/>
                  </a:lnTo>
                  <a:lnTo>
                    <a:pt x="290613" y="273726"/>
                  </a:lnTo>
                  <a:lnTo>
                    <a:pt x="290574" y="273337"/>
                  </a:lnTo>
                  <a:lnTo>
                    <a:pt x="290381" y="272991"/>
                  </a:lnTo>
                  <a:lnTo>
                    <a:pt x="290149" y="272724"/>
                  </a:lnTo>
                  <a:lnTo>
                    <a:pt x="289802" y="272378"/>
                  </a:lnTo>
                  <a:lnTo>
                    <a:pt x="289454" y="271989"/>
                  </a:lnTo>
                  <a:lnTo>
                    <a:pt x="289184" y="271527"/>
                  </a:lnTo>
                  <a:lnTo>
                    <a:pt x="289184" y="271144"/>
                  </a:lnTo>
                  <a:lnTo>
                    <a:pt x="289184" y="270719"/>
                  </a:lnTo>
                  <a:lnTo>
                    <a:pt x="289183" y="270409"/>
                  </a:lnTo>
                  <a:lnTo>
                    <a:pt x="289184" y="270063"/>
                  </a:lnTo>
                  <a:lnTo>
                    <a:pt x="289261" y="269753"/>
                  </a:lnTo>
                  <a:lnTo>
                    <a:pt x="289378" y="269443"/>
                  </a:lnTo>
                  <a:lnTo>
                    <a:pt x="289455" y="268981"/>
                  </a:lnTo>
                  <a:lnTo>
                    <a:pt x="289532" y="268672"/>
                  </a:lnTo>
                  <a:lnTo>
                    <a:pt x="289533" y="268325"/>
                  </a:lnTo>
                  <a:lnTo>
                    <a:pt x="289533" y="267900"/>
                  </a:lnTo>
                  <a:lnTo>
                    <a:pt x="289571" y="267590"/>
                  </a:lnTo>
                  <a:lnTo>
                    <a:pt x="289687" y="267244"/>
                  </a:lnTo>
                  <a:lnTo>
                    <a:pt x="289919" y="266934"/>
                  </a:lnTo>
                  <a:lnTo>
                    <a:pt x="290228" y="266588"/>
                  </a:lnTo>
                  <a:lnTo>
                    <a:pt x="290306" y="266241"/>
                  </a:lnTo>
                  <a:lnTo>
                    <a:pt x="290344" y="265895"/>
                  </a:lnTo>
                  <a:lnTo>
                    <a:pt x="290460" y="265470"/>
                  </a:lnTo>
                  <a:lnTo>
                    <a:pt x="290654" y="265124"/>
                  </a:lnTo>
                  <a:lnTo>
                    <a:pt x="290924" y="264850"/>
                  </a:lnTo>
                  <a:lnTo>
                    <a:pt x="291118" y="264504"/>
                  </a:lnTo>
                  <a:lnTo>
                    <a:pt x="291117" y="264115"/>
                  </a:lnTo>
                  <a:lnTo>
                    <a:pt x="291079" y="263811"/>
                  </a:lnTo>
                  <a:lnTo>
                    <a:pt x="291002" y="263386"/>
                  </a:lnTo>
                  <a:lnTo>
                    <a:pt x="290848" y="263040"/>
                  </a:lnTo>
                  <a:lnTo>
                    <a:pt x="290654" y="262614"/>
                  </a:lnTo>
                  <a:lnTo>
                    <a:pt x="290538" y="262304"/>
                  </a:lnTo>
                  <a:lnTo>
                    <a:pt x="290307" y="261922"/>
                  </a:lnTo>
                  <a:lnTo>
                    <a:pt x="290268" y="261454"/>
                  </a:lnTo>
                  <a:lnTo>
                    <a:pt x="290268" y="261150"/>
                  </a:lnTo>
                  <a:lnTo>
                    <a:pt x="290423" y="260877"/>
                  </a:lnTo>
                  <a:lnTo>
                    <a:pt x="290732" y="260646"/>
                  </a:lnTo>
                  <a:lnTo>
                    <a:pt x="290771" y="260257"/>
                  </a:lnTo>
                  <a:lnTo>
                    <a:pt x="290616" y="259953"/>
                  </a:lnTo>
                  <a:lnTo>
                    <a:pt x="290423" y="259680"/>
                  </a:lnTo>
                  <a:lnTo>
                    <a:pt x="290075" y="259564"/>
                  </a:lnTo>
                  <a:lnTo>
                    <a:pt x="289805" y="259255"/>
                  </a:lnTo>
                  <a:lnTo>
                    <a:pt x="289689" y="258872"/>
                  </a:lnTo>
                  <a:lnTo>
                    <a:pt x="289612" y="258562"/>
                  </a:lnTo>
                  <a:lnTo>
                    <a:pt x="289496" y="258179"/>
                  </a:lnTo>
                  <a:lnTo>
                    <a:pt x="289419" y="257833"/>
                  </a:lnTo>
                  <a:lnTo>
                    <a:pt x="289341" y="257481"/>
                  </a:lnTo>
                  <a:lnTo>
                    <a:pt x="289264" y="257177"/>
                  </a:lnTo>
                  <a:lnTo>
                    <a:pt x="289188" y="256709"/>
                  </a:lnTo>
                  <a:lnTo>
                    <a:pt x="289033" y="256290"/>
                  </a:lnTo>
                  <a:lnTo>
                    <a:pt x="288995" y="255901"/>
                  </a:lnTo>
                  <a:lnTo>
                    <a:pt x="288917" y="255555"/>
                  </a:lnTo>
                  <a:lnTo>
                    <a:pt x="288840" y="255245"/>
                  </a:lnTo>
                  <a:lnTo>
                    <a:pt x="288802" y="254899"/>
                  </a:lnTo>
                  <a:lnTo>
                    <a:pt x="288763" y="254437"/>
                  </a:lnTo>
                  <a:lnTo>
                    <a:pt x="288763" y="253975"/>
                  </a:lnTo>
                  <a:lnTo>
                    <a:pt x="288763" y="253586"/>
                  </a:lnTo>
                  <a:lnTo>
                    <a:pt x="288763" y="253277"/>
                  </a:lnTo>
                  <a:lnTo>
                    <a:pt x="288763" y="252967"/>
                  </a:lnTo>
                  <a:lnTo>
                    <a:pt x="288763" y="252620"/>
                  </a:lnTo>
                  <a:lnTo>
                    <a:pt x="288764" y="252310"/>
                  </a:lnTo>
                  <a:lnTo>
                    <a:pt x="288764" y="251965"/>
                  </a:lnTo>
                  <a:lnTo>
                    <a:pt x="288841" y="251655"/>
                  </a:lnTo>
                  <a:lnTo>
                    <a:pt x="288841" y="251235"/>
                  </a:lnTo>
                  <a:lnTo>
                    <a:pt x="288841" y="250926"/>
                  </a:lnTo>
                  <a:lnTo>
                    <a:pt x="288919" y="250385"/>
                  </a:lnTo>
                  <a:lnTo>
                    <a:pt x="288996" y="249959"/>
                  </a:lnTo>
                  <a:lnTo>
                    <a:pt x="289112" y="249650"/>
                  </a:lnTo>
                  <a:lnTo>
                    <a:pt x="289267" y="249188"/>
                  </a:lnTo>
                  <a:lnTo>
                    <a:pt x="289421" y="248762"/>
                  </a:lnTo>
                  <a:lnTo>
                    <a:pt x="289614" y="248495"/>
                  </a:lnTo>
                  <a:lnTo>
                    <a:pt x="289885" y="248222"/>
                  </a:lnTo>
                  <a:lnTo>
                    <a:pt x="290195" y="248027"/>
                  </a:lnTo>
                  <a:lnTo>
                    <a:pt x="290503" y="248027"/>
                  </a:lnTo>
                  <a:lnTo>
                    <a:pt x="290813" y="248070"/>
                  </a:lnTo>
                  <a:lnTo>
                    <a:pt x="291161" y="248064"/>
                  </a:lnTo>
                  <a:lnTo>
                    <a:pt x="291508" y="247912"/>
                  </a:lnTo>
                  <a:lnTo>
                    <a:pt x="291856" y="247760"/>
                  </a:lnTo>
                  <a:lnTo>
                    <a:pt x="292127" y="247523"/>
                  </a:lnTo>
                  <a:lnTo>
                    <a:pt x="292242" y="247177"/>
                  </a:lnTo>
                  <a:lnTo>
                    <a:pt x="292242" y="246831"/>
                  </a:lnTo>
                  <a:lnTo>
                    <a:pt x="292011" y="246521"/>
                  </a:lnTo>
                  <a:lnTo>
                    <a:pt x="291779" y="246217"/>
                  </a:lnTo>
                  <a:lnTo>
                    <a:pt x="291586" y="245792"/>
                  </a:lnTo>
                  <a:lnTo>
                    <a:pt x="291431" y="245446"/>
                  </a:lnTo>
                  <a:lnTo>
                    <a:pt x="291355" y="245093"/>
                  </a:lnTo>
                  <a:lnTo>
                    <a:pt x="291277" y="244747"/>
                  </a:lnTo>
                  <a:lnTo>
                    <a:pt x="291161" y="244364"/>
                  </a:lnTo>
                  <a:lnTo>
                    <a:pt x="291007" y="243939"/>
                  </a:lnTo>
                  <a:lnTo>
                    <a:pt x="290775" y="243708"/>
                  </a:lnTo>
                  <a:lnTo>
                    <a:pt x="290621" y="243435"/>
                  </a:lnTo>
                  <a:lnTo>
                    <a:pt x="290350" y="243052"/>
                  </a:lnTo>
                  <a:lnTo>
                    <a:pt x="290157" y="242669"/>
                  </a:lnTo>
                  <a:lnTo>
                    <a:pt x="289887" y="242280"/>
                  </a:lnTo>
                  <a:lnTo>
                    <a:pt x="289771" y="241934"/>
                  </a:lnTo>
                  <a:lnTo>
                    <a:pt x="289578" y="241587"/>
                  </a:lnTo>
                  <a:lnTo>
                    <a:pt x="289501" y="241242"/>
                  </a:lnTo>
                  <a:lnTo>
                    <a:pt x="289423" y="240889"/>
                  </a:lnTo>
                  <a:lnTo>
                    <a:pt x="289423" y="240391"/>
                  </a:lnTo>
                  <a:lnTo>
                    <a:pt x="289462" y="239965"/>
                  </a:lnTo>
                  <a:lnTo>
                    <a:pt x="289578" y="239619"/>
                  </a:lnTo>
                  <a:lnTo>
                    <a:pt x="289733" y="239310"/>
                  </a:lnTo>
                  <a:lnTo>
                    <a:pt x="289810" y="238926"/>
                  </a:lnTo>
                  <a:lnTo>
                    <a:pt x="289888" y="238459"/>
                  </a:lnTo>
                  <a:lnTo>
                    <a:pt x="289733" y="238155"/>
                  </a:lnTo>
                  <a:lnTo>
                    <a:pt x="289540" y="237766"/>
                  </a:lnTo>
                  <a:lnTo>
                    <a:pt x="289540" y="237420"/>
                  </a:lnTo>
                  <a:lnTo>
                    <a:pt x="289540" y="236995"/>
                  </a:lnTo>
                  <a:lnTo>
                    <a:pt x="289463" y="236648"/>
                  </a:lnTo>
                  <a:lnTo>
                    <a:pt x="289463" y="236338"/>
                  </a:lnTo>
                  <a:lnTo>
                    <a:pt x="289309" y="235956"/>
                  </a:lnTo>
                  <a:lnTo>
                    <a:pt x="289154" y="235451"/>
                  </a:lnTo>
                  <a:lnTo>
                    <a:pt x="288999" y="235142"/>
                  </a:lnTo>
                  <a:lnTo>
                    <a:pt x="288845" y="234795"/>
                  </a:lnTo>
                  <a:lnTo>
                    <a:pt x="288730" y="234333"/>
                  </a:lnTo>
                  <a:lnTo>
                    <a:pt x="288536" y="233945"/>
                  </a:lnTo>
                  <a:lnTo>
                    <a:pt x="288382" y="233562"/>
                  </a:lnTo>
                  <a:lnTo>
                    <a:pt x="288227" y="233179"/>
                  </a:lnTo>
                  <a:lnTo>
                    <a:pt x="288073" y="232906"/>
                  </a:lnTo>
                  <a:lnTo>
                    <a:pt x="287919" y="232638"/>
                  </a:lnTo>
                  <a:lnTo>
                    <a:pt x="287726" y="232292"/>
                  </a:lnTo>
                  <a:lnTo>
                    <a:pt x="287494" y="231940"/>
                  </a:lnTo>
                  <a:lnTo>
                    <a:pt x="287301" y="231636"/>
                  </a:lnTo>
                  <a:lnTo>
                    <a:pt x="287107" y="231326"/>
                  </a:lnTo>
                  <a:lnTo>
                    <a:pt x="286799" y="230980"/>
                  </a:lnTo>
                  <a:lnTo>
                    <a:pt x="286566" y="230707"/>
                  </a:lnTo>
                  <a:lnTo>
                    <a:pt x="286412" y="230439"/>
                  </a:lnTo>
                  <a:lnTo>
                    <a:pt x="286258" y="230051"/>
                  </a:lnTo>
                  <a:lnTo>
                    <a:pt x="286142" y="229704"/>
                  </a:lnTo>
                  <a:lnTo>
                    <a:pt x="286026" y="229395"/>
                  </a:lnTo>
                  <a:lnTo>
                    <a:pt x="285911" y="229048"/>
                  </a:lnTo>
                  <a:lnTo>
                    <a:pt x="285717" y="228629"/>
                  </a:lnTo>
                  <a:lnTo>
                    <a:pt x="285562" y="228277"/>
                  </a:lnTo>
                  <a:lnTo>
                    <a:pt x="285447" y="227973"/>
                  </a:lnTo>
                  <a:lnTo>
                    <a:pt x="285254" y="227584"/>
                  </a:lnTo>
                  <a:lnTo>
                    <a:pt x="285060" y="227085"/>
                  </a:lnTo>
                  <a:lnTo>
                    <a:pt x="284906" y="226812"/>
                  </a:lnTo>
                  <a:lnTo>
                    <a:pt x="284713" y="226502"/>
                  </a:lnTo>
                  <a:lnTo>
                    <a:pt x="284481" y="226084"/>
                  </a:lnTo>
                  <a:lnTo>
                    <a:pt x="284210" y="225579"/>
                  </a:lnTo>
                  <a:lnTo>
                    <a:pt x="283979" y="225196"/>
                  </a:lnTo>
                  <a:lnTo>
                    <a:pt x="283825" y="224807"/>
                  </a:lnTo>
                  <a:lnTo>
                    <a:pt x="283515" y="224382"/>
                  </a:lnTo>
                  <a:lnTo>
                    <a:pt x="283245" y="224000"/>
                  </a:lnTo>
                  <a:lnTo>
                    <a:pt x="283052" y="223690"/>
                  </a:lnTo>
                  <a:lnTo>
                    <a:pt x="282627" y="223265"/>
                  </a:lnTo>
                  <a:lnTo>
                    <a:pt x="282395" y="223034"/>
                  </a:lnTo>
                  <a:lnTo>
                    <a:pt x="282125" y="222651"/>
                  </a:lnTo>
                  <a:lnTo>
                    <a:pt x="282048" y="222262"/>
                  </a:lnTo>
                  <a:lnTo>
                    <a:pt x="281970" y="221916"/>
                  </a:lnTo>
                  <a:lnTo>
                    <a:pt x="281971" y="221605"/>
                  </a:lnTo>
                  <a:lnTo>
                    <a:pt x="281971" y="221065"/>
                  </a:lnTo>
                  <a:lnTo>
                    <a:pt x="282010" y="220682"/>
                  </a:lnTo>
                  <a:lnTo>
                    <a:pt x="282087" y="220293"/>
                  </a:lnTo>
                  <a:lnTo>
                    <a:pt x="282203" y="219947"/>
                  </a:lnTo>
                  <a:lnTo>
                    <a:pt x="282203" y="219601"/>
                  </a:lnTo>
                  <a:lnTo>
                    <a:pt x="282048" y="219254"/>
                  </a:lnTo>
                  <a:lnTo>
                    <a:pt x="281855" y="218908"/>
                  </a:lnTo>
                  <a:lnTo>
                    <a:pt x="281739" y="218598"/>
                  </a:lnTo>
                  <a:lnTo>
                    <a:pt x="281585" y="218289"/>
                  </a:lnTo>
                  <a:lnTo>
                    <a:pt x="281392" y="217942"/>
                  </a:lnTo>
                  <a:lnTo>
                    <a:pt x="281237" y="217675"/>
                  </a:lnTo>
                  <a:lnTo>
                    <a:pt x="280967" y="217249"/>
                  </a:lnTo>
                  <a:lnTo>
                    <a:pt x="280852" y="216903"/>
                  </a:lnTo>
                  <a:lnTo>
                    <a:pt x="280928" y="216594"/>
                  </a:lnTo>
                  <a:lnTo>
                    <a:pt x="281083" y="216247"/>
                  </a:lnTo>
                  <a:lnTo>
                    <a:pt x="281238" y="215937"/>
                  </a:lnTo>
                  <a:lnTo>
                    <a:pt x="281586" y="215664"/>
                  </a:lnTo>
                  <a:lnTo>
                    <a:pt x="281972" y="215628"/>
                  </a:lnTo>
                  <a:lnTo>
                    <a:pt x="282281" y="215627"/>
                  </a:lnTo>
                  <a:lnTo>
                    <a:pt x="282823" y="215585"/>
                  </a:lnTo>
                  <a:lnTo>
                    <a:pt x="283131" y="215548"/>
                  </a:lnTo>
                  <a:lnTo>
                    <a:pt x="283441" y="215469"/>
                  </a:lnTo>
                  <a:lnTo>
                    <a:pt x="283750" y="215396"/>
                  </a:lnTo>
                  <a:lnTo>
                    <a:pt x="283866" y="214929"/>
                  </a:lnTo>
                  <a:lnTo>
                    <a:pt x="283750" y="214583"/>
                  </a:lnTo>
                  <a:lnTo>
                    <a:pt x="283557" y="214273"/>
                  </a:lnTo>
                  <a:lnTo>
                    <a:pt x="283402" y="213969"/>
                  </a:lnTo>
                  <a:lnTo>
                    <a:pt x="283209" y="213695"/>
                  </a:lnTo>
                  <a:lnTo>
                    <a:pt x="283055" y="213428"/>
                  </a:lnTo>
                  <a:lnTo>
                    <a:pt x="283055" y="213118"/>
                  </a:lnTo>
                  <a:lnTo>
                    <a:pt x="283094" y="212693"/>
                  </a:lnTo>
                  <a:lnTo>
                    <a:pt x="283210" y="212383"/>
                  </a:lnTo>
                  <a:lnTo>
                    <a:pt x="283364" y="212116"/>
                  </a:lnTo>
                  <a:lnTo>
                    <a:pt x="283442" y="211727"/>
                  </a:lnTo>
                  <a:lnTo>
                    <a:pt x="283558" y="211302"/>
                  </a:lnTo>
                  <a:lnTo>
                    <a:pt x="283673" y="210877"/>
                  </a:lnTo>
                  <a:lnTo>
                    <a:pt x="283674" y="210604"/>
                  </a:lnTo>
                  <a:lnTo>
                    <a:pt x="283674" y="210378"/>
                  </a:lnTo>
                  <a:lnTo>
                    <a:pt x="283674" y="210032"/>
                  </a:lnTo>
                  <a:lnTo>
                    <a:pt x="283558" y="209607"/>
                  </a:lnTo>
                  <a:lnTo>
                    <a:pt x="283404" y="209218"/>
                  </a:lnTo>
                  <a:lnTo>
                    <a:pt x="283210" y="208799"/>
                  </a:lnTo>
                  <a:lnTo>
                    <a:pt x="283210" y="208447"/>
                  </a:lnTo>
                  <a:lnTo>
                    <a:pt x="283403" y="208143"/>
                  </a:lnTo>
                  <a:lnTo>
                    <a:pt x="283829" y="207906"/>
                  </a:lnTo>
                  <a:lnTo>
                    <a:pt x="284138" y="208064"/>
                  </a:lnTo>
                  <a:lnTo>
                    <a:pt x="284525" y="208252"/>
                  </a:lnTo>
                  <a:lnTo>
                    <a:pt x="284795" y="208410"/>
                  </a:lnTo>
                  <a:lnTo>
                    <a:pt x="285104" y="208525"/>
                  </a:lnTo>
                  <a:lnTo>
                    <a:pt x="285568" y="208641"/>
                  </a:lnTo>
                  <a:lnTo>
                    <a:pt x="285915" y="208525"/>
                  </a:lnTo>
                  <a:lnTo>
                    <a:pt x="286147" y="208216"/>
                  </a:lnTo>
                  <a:lnTo>
                    <a:pt x="286302" y="207942"/>
                  </a:lnTo>
                  <a:lnTo>
                    <a:pt x="286534" y="207480"/>
                  </a:lnTo>
                  <a:lnTo>
                    <a:pt x="286650" y="207134"/>
                  </a:lnTo>
                  <a:lnTo>
                    <a:pt x="286727" y="206824"/>
                  </a:lnTo>
                  <a:lnTo>
                    <a:pt x="286766" y="206478"/>
                  </a:lnTo>
                  <a:lnTo>
                    <a:pt x="286766" y="206132"/>
                  </a:lnTo>
                  <a:lnTo>
                    <a:pt x="286766" y="205786"/>
                  </a:lnTo>
                  <a:lnTo>
                    <a:pt x="286766" y="205433"/>
                  </a:lnTo>
                  <a:lnTo>
                    <a:pt x="286689" y="205087"/>
                  </a:lnTo>
                  <a:lnTo>
                    <a:pt x="286573" y="204741"/>
                  </a:lnTo>
                  <a:lnTo>
                    <a:pt x="286419" y="204279"/>
                  </a:lnTo>
                  <a:lnTo>
                    <a:pt x="286264" y="203969"/>
                  </a:lnTo>
                  <a:lnTo>
                    <a:pt x="286110" y="203623"/>
                  </a:lnTo>
                  <a:lnTo>
                    <a:pt x="285878" y="203276"/>
                  </a:lnTo>
                  <a:lnTo>
                    <a:pt x="285878" y="202930"/>
                  </a:lnTo>
                  <a:lnTo>
                    <a:pt x="285879" y="202426"/>
                  </a:lnTo>
                  <a:lnTo>
                    <a:pt x="285917" y="202079"/>
                  </a:lnTo>
                  <a:lnTo>
                    <a:pt x="285956" y="201770"/>
                  </a:lnTo>
                  <a:lnTo>
                    <a:pt x="286111" y="201229"/>
                  </a:lnTo>
                  <a:lnTo>
                    <a:pt x="286227" y="200925"/>
                  </a:lnTo>
                  <a:lnTo>
                    <a:pt x="286343" y="200537"/>
                  </a:lnTo>
                  <a:lnTo>
                    <a:pt x="286536" y="200190"/>
                  </a:lnTo>
                  <a:lnTo>
                    <a:pt x="286652" y="199765"/>
                  </a:lnTo>
                  <a:lnTo>
                    <a:pt x="286652" y="199419"/>
                  </a:lnTo>
                  <a:lnTo>
                    <a:pt x="286652" y="199109"/>
                  </a:lnTo>
                  <a:lnTo>
                    <a:pt x="286575" y="198683"/>
                  </a:lnTo>
                  <a:lnTo>
                    <a:pt x="286575" y="198373"/>
                  </a:lnTo>
                  <a:lnTo>
                    <a:pt x="286575" y="198027"/>
                  </a:lnTo>
                  <a:lnTo>
                    <a:pt x="286575" y="197644"/>
                  </a:lnTo>
                  <a:lnTo>
                    <a:pt x="286576" y="197140"/>
                  </a:lnTo>
                  <a:lnTo>
                    <a:pt x="286653" y="196794"/>
                  </a:lnTo>
                  <a:lnTo>
                    <a:pt x="286653" y="196448"/>
                  </a:lnTo>
                  <a:lnTo>
                    <a:pt x="286653" y="196101"/>
                  </a:lnTo>
                  <a:lnTo>
                    <a:pt x="286653" y="195713"/>
                  </a:lnTo>
                  <a:lnTo>
                    <a:pt x="286653" y="195287"/>
                  </a:lnTo>
                  <a:lnTo>
                    <a:pt x="286653" y="194978"/>
                  </a:lnTo>
                  <a:lnTo>
                    <a:pt x="286692" y="194631"/>
                  </a:lnTo>
                  <a:lnTo>
                    <a:pt x="286693" y="194285"/>
                  </a:lnTo>
                  <a:lnTo>
                    <a:pt x="286692" y="193902"/>
                  </a:lnTo>
                  <a:lnTo>
                    <a:pt x="286847" y="193477"/>
                  </a:lnTo>
                  <a:lnTo>
                    <a:pt x="286963" y="193088"/>
                  </a:lnTo>
                  <a:lnTo>
                    <a:pt x="287079" y="192663"/>
                  </a:lnTo>
                  <a:lnTo>
                    <a:pt x="287350" y="192049"/>
                  </a:lnTo>
                  <a:lnTo>
                    <a:pt x="287504" y="191624"/>
                  </a:lnTo>
                  <a:lnTo>
                    <a:pt x="287929" y="191120"/>
                  </a:lnTo>
                  <a:lnTo>
                    <a:pt x="288238" y="190773"/>
                  </a:lnTo>
                  <a:lnTo>
                    <a:pt x="288548" y="190463"/>
                  </a:lnTo>
                  <a:lnTo>
                    <a:pt x="288819" y="190153"/>
                  </a:lnTo>
                  <a:lnTo>
                    <a:pt x="289012" y="189844"/>
                  </a:lnTo>
                  <a:lnTo>
                    <a:pt x="289244" y="189461"/>
                  </a:lnTo>
                  <a:lnTo>
                    <a:pt x="289437" y="189188"/>
                  </a:lnTo>
                  <a:lnTo>
                    <a:pt x="289591" y="188762"/>
                  </a:lnTo>
                  <a:lnTo>
                    <a:pt x="289707" y="188380"/>
                  </a:lnTo>
                  <a:lnTo>
                    <a:pt x="289707" y="187954"/>
                  </a:lnTo>
                  <a:lnTo>
                    <a:pt x="289708" y="187529"/>
                  </a:lnTo>
                  <a:lnTo>
                    <a:pt x="289708" y="187146"/>
                  </a:lnTo>
                  <a:lnTo>
                    <a:pt x="289708" y="186758"/>
                  </a:lnTo>
                  <a:lnTo>
                    <a:pt x="289631" y="186259"/>
                  </a:lnTo>
                  <a:lnTo>
                    <a:pt x="289593" y="185949"/>
                  </a:lnTo>
                  <a:lnTo>
                    <a:pt x="289515" y="185639"/>
                  </a:lnTo>
                  <a:lnTo>
                    <a:pt x="289361" y="185330"/>
                  </a:lnTo>
                  <a:lnTo>
                    <a:pt x="289284" y="184947"/>
                  </a:lnTo>
                  <a:lnTo>
                    <a:pt x="289090" y="184674"/>
                  </a:lnTo>
                  <a:lnTo>
                    <a:pt x="288948" y="184127"/>
                  </a:lnTo>
                  <a:lnTo>
                    <a:pt x="288898" y="183829"/>
                  </a:lnTo>
                  <a:lnTo>
                    <a:pt x="288898" y="183519"/>
                  </a:lnTo>
                  <a:lnTo>
                    <a:pt x="288898" y="183209"/>
                  </a:lnTo>
                  <a:lnTo>
                    <a:pt x="288937" y="182899"/>
                  </a:lnTo>
                  <a:lnTo>
                    <a:pt x="288936" y="182517"/>
                  </a:lnTo>
                  <a:lnTo>
                    <a:pt x="289053" y="182055"/>
                  </a:lnTo>
                  <a:lnTo>
                    <a:pt x="289053" y="181587"/>
                  </a:lnTo>
                  <a:lnTo>
                    <a:pt x="289052" y="181241"/>
                  </a:lnTo>
                  <a:lnTo>
                    <a:pt x="289052" y="180895"/>
                  </a:lnTo>
                  <a:lnTo>
                    <a:pt x="288937" y="180469"/>
                  </a:lnTo>
                  <a:lnTo>
                    <a:pt x="288860" y="180123"/>
                  </a:lnTo>
                  <a:lnTo>
                    <a:pt x="288744" y="179777"/>
                  </a:lnTo>
                  <a:lnTo>
                    <a:pt x="288550" y="179315"/>
                  </a:lnTo>
                  <a:lnTo>
                    <a:pt x="288396" y="178890"/>
                  </a:lnTo>
                  <a:lnTo>
                    <a:pt x="288203" y="178543"/>
                  </a:lnTo>
                  <a:lnTo>
                    <a:pt x="288126" y="178234"/>
                  </a:lnTo>
                  <a:lnTo>
                    <a:pt x="287971" y="177845"/>
                  </a:lnTo>
                  <a:lnTo>
                    <a:pt x="287817" y="177499"/>
                  </a:lnTo>
                  <a:lnTo>
                    <a:pt x="287624" y="177116"/>
                  </a:lnTo>
                  <a:lnTo>
                    <a:pt x="287392" y="176727"/>
                  </a:lnTo>
                  <a:lnTo>
                    <a:pt x="287160" y="176344"/>
                  </a:lnTo>
                  <a:lnTo>
                    <a:pt x="287006" y="176035"/>
                  </a:lnTo>
                  <a:lnTo>
                    <a:pt x="286774" y="175652"/>
                  </a:lnTo>
                  <a:lnTo>
                    <a:pt x="286465" y="175263"/>
                  </a:lnTo>
                  <a:lnTo>
                    <a:pt x="286195" y="174917"/>
                  </a:lnTo>
                  <a:lnTo>
                    <a:pt x="285963" y="174570"/>
                  </a:lnTo>
                  <a:lnTo>
                    <a:pt x="285693" y="174181"/>
                  </a:lnTo>
                  <a:lnTo>
                    <a:pt x="285423" y="173762"/>
                  </a:lnTo>
                  <a:lnTo>
                    <a:pt x="285230" y="173416"/>
                  </a:lnTo>
                  <a:lnTo>
                    <a:pt x="284998" y="172991"/>
                  </a:lnTo>
                  <a:lnTo>
                    <a:pt x="284766" y="172486"/>
                  </a:lnTo>
                  <a:lnTo>
                    <a:pt x="284612" y="172219"/>
                  </a:lnTo>
                  <a:lnTo>
                    <a:pt x="284457" y="171831"/>
                  </a:lnTo>
                  <a:lnTo>
                    <a:pt x="284263" y="171369"/>
                  </a:lnTo>
                  <a:lnTo>
                    <a:pt x="284148" y="171059"/>
                  </a:lnTo>
                  <a:lnTo>
                    <a:pt x="284032" y="170633"/>
                  </a:lnTo>
                  <a:lnTo>
                    <a:pt x="283877" y="169941"/>
                  </a:lnTo>
                  <a:lnTo>
                    <a:pt x="283800" y="169558"/>
                  </a:lnTo>
                  <a:lnTo>
                    <a:pt x="283800" y="169054"/>
                  </a:lnTo>
                  <a:lnTo>
                    <a:pt x="283801" y="168513"/>
                  </a:lnTo>
                  <a:lnTo>
                    <a:pt x="283800" y="168204"/>
                  </a:lnTo>
                  <a:lnTo>
                    <a:pt x="283917" y="167705"/>
                  </a:lnTo>
                  <a:lnTo>
                    <a:pt x="283917" y="167244"/>
                  </a:lnTo>
                  <a:lnTo>
                    <a:pt x="284033" y="166818"/>
                  </a:lnTo>
                  <a:lnTo>
                    <a:pt x="284149" y="166508"/>
                  </a:lnTo>
                  <a:lnTo>
                    <a:pt x="284304" y="166235"/>
                  </a:lnTo>
                  <a:lnTo>
                    <a:pt x="284497" y="165889"/>
                  </a:lnTo>
                  <a:lnTo>
                    <a:pt x="284691" y="165542"/>
                  </a:lnTo>
                  <a:lnTo>
                    <a:pt x="284884" y="165196"/>
                  </a:lnTo>
                  <a:lnTo>
                    <a:pt x="285077" y="164886"/>
                  </a:lnTo>
                  <a:lnTo>
                    <a:pt x="285231" y="164540"/>
                  </a:lnTo>
                  <a:lnTo>
                    <a:pt x="285386" y="164151"/>
                  </a:lnTo>
                  <a:lnTo>
                    <a:pt x="285463" y="163841"/>
                  </a:lnTo>
                  <a:lnTo>
                    <a:pt x="285463" y="163537"/>
                  </a:lnTo>
                  <a:lnTo>
                    <a:pt x="285464" y="163033"/>
                  </a:lnTo>
                  <a:lnTo>
                    <a:pt x="285386" y="162651"/>
                  </a:lnTo>
                  <a:lnTo>
                    <a:pt x="285270" y="162183"/>
                  </a:lnTo>
                  <a:lnTo>
                    <a:pt x="285233" y="161837"/>
                  </a:lnTo>
                  <a:lnTo>
                    <a:pt x="285233" y="161490"/>
                  </a:lnTo>
                  <a:lnTo>
                    <a:pt x="285233" y="161144"/>
                  </a:lnTo>
                  <a:lnTo>
                    <a:pt x="285232" y="160834"/>
                  </a:lnTo>
                  <a:lnTo>
                    <a:pt x="285232" y="160409"/>
                  </a:lnTo>
                  <a:lnTo>
                    <a:pt x="285232" y="160026"/>
                  </a:lnTo>
                  <a:lnTo>
                    <a:pt x="285271" y="159679"/>
                  </a:lnTo>
                  <a:lnTo>
                    <a:pt x="285310" y="159255"/>
                  </a:lnTo>
                  <a:lnTo>
                    <a:pt x="285310" y="158908"/>
                  </a:lnTo>
                  <a:lnTo>
                    <a:pt x="285310" y="158404"/>
                  </a:lnTo>
                  <a:lnTo>
                    <a:pt x="285310" y="158094"/>
                  </a:lnTo>
                  <a:lnTo>
                    <a:pt x="285310" y="157747"/>
                  </a:lnTo>
                  <a:lnTo>
                    <a:pt x="285310" y="157250"/>
                  </a:lnTo>
                  <a:lnTo>
                    <a:pt x="285350" y="156897"/>
                  </a:lnTo>
                  <a:lnTo>
                    <a:pt x="285388" y="156593"/>
                  </a:lnTo>
                  <a:lnTo>
                    <a:pt x="285388" y="156283"/>
                  </a:lnTo>
                  <a:lnTo>
                    <a:pt x="285465" y="155858"/>
                  </a:lnTo>
                  <a:lnTo>
                    <a:pt x="285465" y="155433"/>
                  </a:lnTo>
                  <a:lnTo>
                    <a:pt x="285543" y="155044"/>
                  </a:lnTo>
                  <a:lnTo>
                    <a:pt x="285543" y="154625"/>
                  </a:lnTo>
                  <a:lnTo>
                    <a:pt x="285544" y="154273"/>
                  </a:lnTo>
                  <a:lnTo>
                    <a:pt x="285504" y="153811"/>
                  </a:lnTo>
                  <a:lnTo>
                    <a:pt x="285505" y="153386"/>
                  </a:lnTo>
                  <a:lnTo>
                    <a:pt x="285505" y="153003"/>
                  </a:lnTo>
                  <a:lnTo>
                    <a:pt x="285505" y="152693"/>
                  </a:lnTo>
                  <a:lnTo>
                    <a:pt x="285583" y="152152"/>
                  </a:lnTo>
                  <a:lnTo>
                    <a:pt x="285582" y="151575"/>
                  </a:lnTo>
                  <a:lnTo>
                    <a:pt x="285660" y="150998"/>
                  </a:lnTo>
                  <a:lnTo>
                    <a:pt x="285699" y="150688"/>
                  </a:lnTo>
                  <a:lnTo>
                    <a:pt x="285776" y="150342"/>
                  </a:lnTo>
                  <a:lnTo>
                    <a:pt x="285815" y="149990"/>
                  </a:lnTo>
                  <a:lnTo>
                    <a:pt x="285931" y="149643"/>
                  </a:lnTo>
                  <a:lnTo>
                    <a:pt x="285931" y="149333"/>
                  </a:lnTo>
                  <a:lnTo>
                    <a:pt x="285931" y="149030"/>
                  </a:lnTo>
                  <a:lnTo>
                    <a:pt x="285893" y="148683"/>
                  </a:lnTo>
                  <a:lnTo>
                    <a:pt x="285854" y="148331"/>
                  </a:lnTo>
                  <a:lnTo>
                    <a:pt x="285700" y="147948"/>
                  </a:lnTo>
                  <a:lnTo>
                    <a:pt x="285584" y="147559"/>
                  </a:lnTo>
                  <a:lnTo>
                    <a:pt x="285468" y="147176"/>
                  </a:lnTo>
                  <a:lnTo>
                    <a:pt x="285429" y="146830"/>
                  </a:lnTo>
                  <a:lnTo>
                    <a:pt x="285429" y="146405"/>
                  </a:lnTo>
                  <a:lnTo>
                    <a:pt x="285429" y="146059"/>
                  </a:lnTo>
                  <a:lnTo>
                    <a:pt x="285430" y="145597"/>
                  </a:lnTo>
                  <a:lnTo>
                    <a:pt x="285468" y="145208"/>
                  </a:lnTo>
                  <a:lnTo>
                    <a:pt x="285662" y="144704"/>
                  </a:lnTo>
                  <a:lnTo>
                    <a:pt x="285739" y="144321"/>
                  </a:lnTo>
                  <a:lnTo>
                    <a:pt x="285971" y="143817"/>
                  </a:lnTo>
                  <a:lnTo>
                    <a:pt x="286125" y="143434"/>
                  </a:lnTo>
                  <a:lnTo>
                    <a:pt x="286203" y="143124"/>
                  </a:lnTo>
                  <a:lnTo>
                    <a:pt x="286434" y="142662"/>
                  </a:lnTo>
                  <a:lnTo>
                    <a:pt x="286590" y="142316"/>
                  </a:lnTo>
                  <a:lnTo>
                    <a:pt x="286783" y="141927"/>
                  </a:lnTo>
                  <a:lnTo>
                    <a:pt x="287015" y="141617"/>
                  </a:lnTo>
                  <a:lnTo>
                    <a:pt x="287208" y="141192"/>
                  </a:lnTo>
                  <a:lnTo>
                    <a:pt x="287402" y="140882"/>
                  </a:lnTo>
                  <a:lnTo>
                    <a:pt x="287518" y="140579"/>
                  </a:lnTo>
                  <a:lnTo>
                    <a:pt x="287710" y="140226"/>
                  </a:lnTo>
                  <a:lnTo>
                    <a:pt x="287788" y="139765"/>
                  </a:lnTo>
                  <a:lnTo>
                    <a:pt x="287711" y="139455"/>
                  </a:lnTo>
                  <a:lnTo>
                    <a:pt x="287518" y="139188"/>
                  </a:lnTo>
                  <a:lnTo>
                    <a:pt x="287441" y="138878"/>
                  </a:lnTo>
                  <a:lnTo>
                    <a:pt x="287557" y="138531"/>
                  </a:lnTo>
                  <a:lnTo>
                    <a:pt x="287982" y="138142"/>
                  </a:lnTo>
                  <a:lnTo>
                    <a:pt x="287982" y="137838"/>
                  </a:lnTo>
                  <a:lnTo>
                    <a:pt x="288098" y="137487"/>
                  </a:lnTo>
                  <a:lnTo>
                    <a:pt x="288292" y="137182"/>
                  </a:lnTo>
                  <a:lnTo>
                    <a:pt x="288484" y="136909"/>
                  </a:lnTo>
                  <a:lnTo>
                    <a:pt x="288639" y="136599"/>
                  </a:lnTo>
                  <a:lnTo>
                    <a:pt x="288678" y="136289"/>
                  </a:lnTo>
                  <a:lnTo>
                    <a:pt x="288678" y="135986"/>
                  </a:lnTo>
                  <a:lnTo>
                    <a:pt x="288678" y="135561"/>
                  </a:lnTo>
                  <a:lnTo>
                    <a:pt x="288640" y="135099"/>
                  </a:lnTo>
                  <a:lnTo>
                    <a:pt x="288640" y="134789"/>
                  </a:lnTo>
                  <a:lnTo>
                    <a:pt x="288639" y="134479"/>
                  </a:lnTo>
                  <a:lnTo>
                    <a:pt x="288524" y="134090"/>
                  </a:lnTo>
                  <a:lnTo>
                    <a:pt x="288408" y="133744"/>
                  </a:lnTo>
                  <a:lnTo>
                    <a:pt x="288254" y="133325"/>
                  </a:lnTo>
                  <a:lnTo>
                    <a:pt x="288177" y="132784"/>
                  </a:lnTo>
                  <a:lnTo>
                    <a:pt x="288254" y="132474"/>
                  </a:lnTo>
                  <a:lnTo>
                    <a:pt x="288447" y="132049"/>
                  </a:lnTo>
                  <a:lnTo>
                    <a:pt x="288795" y="131703"/>
                  </a:lnTo>
                  <a:lnTo>
                    <a:pt x="289027" y="131472"/>
                  </a:lnTo>
                  <a:lnTo>
                    <a:pt x="289336" y="131235"/>
                  </a:lnTo>
                  <a:lnTo>
                    <a:pt x="289684" y="131046"/>
                  </a:lnTo>
                  <a:lnTo>
                    <a:pt x="289955" y="130810"/>
                  </a:lnTo>
                  <a:lnTo>
                    <a:pt x="290341" y="130621"/>
                  </a:lnTo>
                  <a:lnTo>
                    <a:pt x="290689" y="130621"/>
                  </a:lnTo>
                  <a:lnTo>
                    <a:pt x="291114" y="130809"/>
                  </a:lnTo>
                  <a:lnTo>
                    <a:pt x="291461" y="130967"/>
                  </a:lnTo>
                  <a:lnTo>
                    <a:pt x="292003" y="130925"/>
                  </a:lnTo>
                  <a:lnTo>
                    <a:pt x="292312" y="130694"/>
                  </a:lnTo>
                  <a:lnTo>
                    <a:pt x="292621" y="130500"/>
                  </a:lnTo>
                  <a:lnTo>
                    <a:pt x="292969" y="130500"/>
                  </a:lnTo>
                  <a:lnTo>
                    <a:pt x="293278" y="130536"/>
                  </a:lnTo>
                  <a:lnTo>
                    <a:pt x="293664" y="130694"/>
                  </a:lnTo>
                  <a:lnTo>
                    <a:pt x="293973" y="130767"/>
                  </a:lnTo>
                  <a:lnTo>
                    <a:pt x="294282" y="130846"/>
                  </a:lnTo>
                  <a:lnTo>
                    <a:pt x="294668" y="130961"/>
                  </a:lnTo>
                  <a:lnTo>
                    <a:pt x="295132" y="131040"/>
                  </a:lnTo>
                  <a:lnTo>
                    <a:pt x="295480" y="130998"/>
                  </a:lnTo>
                  <a:lnTo>
                    <a:pt x="295828" y="130804"/>
                  </a:lnTo>
                  <a:lnTo>
                    <a:pt x="296214" y="130573"/>
                  </a:lnTo>
                  <a:lnTo>
                    <a:pt x="296447" y="130342"/>
                  </a:lnTo>
                  <a:lnTo>
                    <a:pt x="296872" y="130190"/>
                  </a:lnTo>
                  <a:lnTo>
                    <a:pt x="297258" y="130074"/>
                  </a:lnTo>
                  <a:lnTo>
                    <a:pt x="297605" y="130068"/>
                  </a:lnTo>
                  <a:lnTo>
                    <a:pt x="297915" y="129995"/>
                  </a:lnTo>
                  <a:lnTo>
                    <a:pt x="298456" y="129686"/>
                  </a:lnTo>
                  <a:lnTo>
                    <a:pt x="298765" y="129607"/>
                  </a:lnTo>
                  <a:lnTo>
                    <a:pt x="299074" y="129570"/>
                  </a:lnTo>
                  <a:lnTo>
                    <a:pt x="299383" y="129527"/>
                  </a:lnTo>
                  <a:lnTo>
                    <a:pt x="299692" y="129297"/>
                  </a:lnTo>
                  <a:lnTo>
                    <a:pt x="299963" y="129102"/>
                  </a:lnTo>
                  <a:lnTo>
                    <a:pt x="300311" y="128835"/>
                  </a:lnTo>
                  <a:lnTo>
                    <a:pt x="300697" y="128640"/>
                  </a:lnTo>
                  <a:lnTo>
                    <a:pt x="301007" y="128489"/>
                  </a:lnTo>
                  <a:lnTo>
                    <a:pt x="301432" y="128410"/>
                  </a:lnTo>
                  <a:lnTo>
                    <a:pt x="301779" y="128252"/>
                  </a:lnTo>
                  <a:lnTo>
                    <a:pt x="302127" y="128021"/>
                  </a:lnTo>
                  <a:lnTo>
                    <a:pt x="302359" y="127754"/>
                  </a:lnTo>
                  <a:lnTo>
                    <a:pt x="302669" y="127444"/>
                  </a:lnTo>
                  <a:lnTo>
                    <a:pt x="303093" y="126861"/>
                  </a:lnTo>
                  <a:lnTo>
                    <a:pt x="303171" y="126515"/>
                  </a:lnTo>
                  <a:lnTo>
                    <a:pt x="303248" y="126205"/>
                  </a:lnTo>
                  <a:lnTo>
                    <a:pt x="303364" y="125822"/>
                  </a:lnTo>
                  <a:lnTo>
                    <a:pt x="303442" y="125396"/>
                  </a:lnTo>
                  <a:lnTo>
                    <a:pt x="303558" y="124935"/>
                  </a:lnTo>
                  <a:lnTo>
                    <a:pt x="303674" y="124546"/>
                  </a:lnTo>
                  <a:lnTo>
                    <a:pt x="303790" y="124200"/>
                  </a:lnTo>
                  <a:lnTo>
                    <a:pt x="304022" y="123853"/>
                  </a:lnTo>
                  <a:lnTo>
                    <a:pt x="304254" y="123276"/>
                  </a:lnTo>
                  <a:lnTo>
                    <a:pt x="304486" y="122966"/>
                  </a:lnTo>
                  <a:lnTo>
                    <a:pt x="304795" y="122541"/>
                  </a:lnTo>
                  <a:lnTo>
                    <a:pt x="305065" y="122231"/>
                  </a:lnTo>
                  <a:lnTo>
                    <a:pt x="305297" y="121963"/>
                  </a:lnTo>
                  <a:lnTo>
                    <a:pt x="305569" y="121654"/>
                  </a:lnTo>
                  <a:lnTo>
                    <a:pt x="305954" y="121265"/>
                  </a:lnTo>
                  <a:lnTo>
                    <a:pt x="306342" y="120883"/>
                  </a:lnTo>
                  <a:lnTo>
                    <a:pt x="306573" y="120609"/>
                  </a:lnTo>
                  <a:lnTo>
                    <a:pt x="306960" y="120263"/>
                  </a:lnTo>
                  <a:lnTo>
                    <a:pt x="307191" y="119989"/>
                  </a:lnTo>
                  <a:lnTo>
                    <a:pt x="307423" y="119722"/>
                  </a:lnTo>
                  <a:lnTo>
                    <a:pt x="307733" y="119297"/>
                  </a:lnTo>
                  <a:lnTo>
                    <a:pt x="308081" y="118987"/>
                  </a:lnTo>
                  <a:lnTo>
                    <a:pt x="308390" y="118720"/>
                  </a:lnTo>
                  <a:lnTo>
                    <a:pt x="308583" y="118446"/>
                  </a:lnTo>
                  <a:lnTo>
                    <a:pt x="308970" y="118179"/>
                  </a:lnTo>
                  <a:lnTo>
                    <a:pt x="309240" y="117942"/>
                  </a:lnTo>
                  <a:lnTo>
                    <a:pt x="309549" y="117711"/>
                  </a:lnTo>
                  <a:lnTo>
                    <a:pt x="309897" y="117444"/>
                  </a:lnTo>
                  <a:lnTo>
                    <a:pt x="310438" y="117328"/>
                  </a:lnTo>
                  <a:lnTo>
                    <a:pt x="310747" y="117328"/>
                  </a:lnTo>
                  <a:lnTo>
                    <a:pt x="311095" y="117365"/>
                  </a:lnTo>
                  <a:lnTo>
                    <a:pt x="311597" y="117365"/>
                  </a:lnTo>
                  <a:lnTo>
                    <a:pt x="312061" y="117364"/>
                  </a:lnTo>
                  <a:lnTo>
                    <a:pt x="312525" y="116976"/>
                  </a:lnTo>
                  <a:lnTo>
                    <a:pt x="312680" y="116630"/>
                  </a:lnTo>
                  <a:lnTo>
                    <a:pt x="312834" y="116204"/>
                  </a:lnTo>
                  <a:lnTo>
                    <a:pt x="312950" y="115858"/>
                  </a:lnTo>
                  <a:lnTo>
                    <a:pt x="313105" y="115433"/>
                  </a:lnTo>
                  <a:lnTo>
                    <a:pt x="313298" y="115086"/>
                  </a:lnTo>
                  <a:lnTo>
                    <a:pt x="313685" y="114661"/>
                  </a:lnTo>
                  <a:lnTo>
                    <a:pt x="313994" y="114582"/>
                  </a:lnTo>
                  <a:lnTo>
                    <a:pt x="314457" y="114546"/>
                  </a:lnTo>
                  <a:lnTo>
                    <a:pt x="314959" y="114388"/>
                  </a:lnTo>
                  <a:lnTo>
                    <a:pt x="315230" y="114194"/>
                  </a:lnTo>
                  <a:lnTo>
                    <a:pt x="315694" y="113768"/>
                  </a:lnTo>
                  <a:lnTo>
                    <a:pt x="315887" y="113465"/>
                  </a:lnTo>
                  <a:lnTo>
                    <a:pt x="316197" y="113076"/>
                  </a:lnTo>
                  <a:lnTo>
                    <a:pt x="316274" y="112693"/>
                  </a:lnTo>
                  <a:lnTo>
                    <a:pt x="316275" y="112383"/>
                  </a:lnTo>
                  <a:lnTo>
                    <a:pt x="316275" y="112037"/>
                  </a:lnTo>
                  <a:lnTo>
                    <a:pt x="316313" y="111611"/>
                  </a:lnTo>
                  <a:lnTo>
                    <a:pt x="316314" y="111301"/>
                  </a:lnTo>
                  <a:lnTo>
                    <a:pt x="316429" y="110913"/>
                  </a:lnTo>
                  <a:lnTo>
                    <a:pt x="316429" y="110566"/>
                  </a:lnTo>
                  <a:lnTo>
                    <a:pt x="317322" y="109467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1" name="object 28">
              <a:extLst>
                <a:ext uri="{FF2B5EF4-FFF2-40B4-BE49-F238E27FC236}">
                  <a16:creationId xmlns:a16="http://schemas.microsoft.com/office/drawing/2014/main" id="{7D66AA36-AA4B-4107-AA0A-EDE3C6BE842D}"/>
                </a:ext>
              </a:extLst>
            </p:cNvPr>
            <p:cNvSpPr/>
            <p:nvPr/>
          </p:nvSpPr>
          <p:spPr>
            <a:xfrm>
              <a:off x="8544649" y="2262454"/>
              <a:ext cx="771695" cy="743119"/>
            </a:xfrm>
            <a:custGeom>
              <a:avLst/>
              <a:gdLst/>
              <a:ahLst/>
              <a:cxnLst/>
              <a:rect l="l" t="t" r="r" b="b"/>
              <a:pathLst>
                <a:path w="1194816" h="1150572">
                  <a:moveTo>
                    <a:pt x="404897" y="77469"/>
                  </a:moveTo>
                  <a:lnTo>
                    <a:pt x="413871" y="89092"/>
                  </a:lnTo>
                  <a:lnTo>
                    <a:pt x="424935" y="98265"/>
                  </a:lnTo>
                  <a:lnTo>
                    <a:pt x="451235" y="123423"/>
                  </a:lnTo>
                  <a:lnTo>
                    <a:pt x="457936" y="130948"/>
                  </a:lnTo>
                  <a:lnTo>
                    <a:pt x="464200" y="135000"/>
                  </a:lnTo>
                  <a:lnTo>
                    <a:pt x="470923" y="139596"/>
                  </a:lnTo>
                  <a:lnTo>
                    <a:pt x="476137" y="140407"/>
                  </a:lnTo>
                  <a:lnTo>
                    <a:pt x="481346" y="141911"/>
                  </a:lnTo>
                  <a:lnTo>
                    <a:pt x="485318" y="144638"/>
                  </a:lnTo>
                  <a:lnTo>
                    <a:pt x="487282" y="149044"/>
                  </a:lnTo>
                  <a:lnTo>
                    <a:pt x="488307" y="155513"/>
                  </a:lnTo>
                  <a:lnTo>
                    <a:pt x="490365" y="160544"/>
                  </a:lnTo>
                  <a:lnTo>
                    <a:pt x="505666" y="175450"/>
                  </a:lnTo>
                  <a:lnTo>
                    <a:pt x="508795" y="177938"/>
                  </a:lnTo>
                  <a:lnTo>
                    <a:pt x="510618" y="180571"/>
                  </a:lnTo>
                  <a:lnTo>
                    <a:pt x="514885" y="184919"/>
                  </a:lnTo>
                  <a:lnTo>
                    <a:pt x="521600" y="190514"/>
                  </a:lnTo>
                  <a:lnTo>
                    <a:pt x="524721" y="194083"/>
                  </a:lnTo>
                  <a:lnTo>
                    <a:pt x="530754" y="198366"/>
                  </a:lnTo>
                  <a:lnTo>
                    <a:pt x="536798" y="201261"/>
                  </a:lnTo>
                  <a:lnTo>
                    <a:pt x="566202" y="221902"/>
                  </a:lnTo>
                  <a:lnTo>
                    <a:pt x="574255" y="223041"/>
                  </a:lnTo>
                  <a:lnTo>
                    <a:pt x="583960" y="218573"/>
                  </a:lnTo>
                  <a:lnTo>
                    <a:pt x="598710" y="206753"/>
                  </a:lnTo>
                  <a:lnTo>
                    <a:pt x="609046" y="200134"/>
                  </a:lnTo>
                  <a:lnTo>
                    <a:pt x="622779" y="190845"/>
                  </a:lnTo>
                  <a:lnTo>
                    <a:pt x="642242" y="185374"/>
                  </a:lnTo>
                  <a:lnTo>
                    <a:pt x="650580" y="178971"/>
                  </a:lnTo>
                  <a:lnTo>
                    <a:pt x="659735" y="165951"/>
                  </a:lnTo>
                  <a:lnTo>
                    <a:pt x="666522" y="151063"/>
                  </a:lnTo>
                  <a:lnTo>
                    <a:pt x="669507" y="141923"/>
                  </a:lnTo>
                  <a:lnTo>
                    <a:pt x="674706" y="134414"/>
                  </a:lnTo>
                  <a:lnTo>
                    <a:pt x="684765" y="123712"/>
                  </a:lnTo>
                  <a:lnTo>
                    <a:pt x="693626" y="119238"/>
                  </a:lnTo>
                  <a:lnTo>
                    <a:pt x="705098" y="114706"/>
                  </a:lnTo>
                  <a:lnTo>
                    <a:pt x="725222" y="113323"/>
                  </a:lnTo>
                  <a:lnTo>
                    <a:pt x="743817" y="111006"/>
                  </a:lnTo>
                  <a:lnTo>
                    <a:pt x="755095" y="111862"/>
                  </a:lnTo>
                  <a:lnTo>
                    <a:pt x="768267" y="109405"/>
                  </a:lnTo>
                  <a:lnTo>
                    <a:pt x="781712" y="105717"/>
                  </a:lnTo>
                  <a:lnTo>
                    <a:pt x="792763" y="98168"/>
                  </a:lnTo>
                  <a:lnTo>
                    <a:pt x="802340" y="86749"/>
                  </a:lnTo>
                  <a:lnTo>
                    <a:pt x="811733" y="82330"/>
                  </a:lnTo>
                  <a:lnTo>
                    <a:pt x="821863" y="83065"/>
                  </a:lnTo>
                  <a:lnTo>
                    <a:pt x="837150" y="84721"/>
                  </a:lnTo>
                  <a:lnTo>
                    <a:pt x="847235" y="85769"/>
                  </a:lnTo>
                  <a:lnTo>
                    <a:pt x="853120" y="87136"/>
                  </a:lnTo>
                  <a:lnTo>
                    <a:pt x="860828" y="88047"/>
                  </a:lnTo>
                  <a:lnTo>
                    <a:pt x="869410" y="90346"/>
                  </a:lnTo>
                  <a:lnTo>
                    <a:pt x="874177" y="89228"/>
                  </a:lnTo>
                  <a:lnTo>
                    <a:pt x="881690" y="82467"/>
                  </a:lnTo>
                  <a:lnTo>
                    <a:pt x="898045" y="53660"/>
                  </a:lnTo>
                  <a:lnTo>
                    <a:pt x="904573" y="43866"/>
                  </a:lnTo>
                  <a:lnTo>
                    <a:pt x="921914" y="18754"/>
                  </a:lnTo>
                  <a:lnTo>
                    <a:pt x="940438" y="4346"/>
                  </a:lnTo>
                  <a:lnTo>
                    <a:pt x="964451" y="0"/>
                  </a:lnTo>
                  <a:lnTo>
                    <a:pt x="991437" y="6403"/>
                  </a:lnTo>
                  <a:lnTo>
                    <a:pt x="1001958" y="14407"/>
                  </a:lnTo>
                  <a:lnTo>
                    <a:pt x="1007217" y="20810"/>
                  </a:lnTo>
                  <a:lnTo>
                    <a:pt x="1011105" y="26072"/>
                  </a:lnTo>
                  <a:lnTo>
                    <a:pt x="1022083" y="35677"/>
                  </a:lnTo>
                  <a:lnTo>
                    <a:pt x="1029630" y="42539"/>
                  </a:lnTo>
                  <a:lnTo>
                    <a:pt x="1036491" y="53745"/>
                  </a:lnTo>
                  <a:lnTo>
                    <a:pt x="1041751" y="72269"/>
                  </a:lnTo>
                  <a:lnTo>
                    <a:pt x="1043809" y="85990"/>
                  </a:lnTo>
                  <a:lnTo>
                    <a:pt x="1041751" y="93539"/>
                  </a:lnTo>
                  <a:lnTo>
                    <a:pt x="1043351" y="100398"/>
                  </a:lnTo>
                  <a:lnTo>
                    <a:pt x="1059817" y="114119"/>
                  </a:lnTo>
                  <a:lnTo>
                    <a:pt x="1085202" y="127840"/>
                  </a:lnTo>
                  <a:lnTo>
                    <a:pt x="1111274" y="138132"/>
                  </a:lnTo>
                  <a:lnTo>
                    <a:pt x="1138718" y="148654"/>
                  </a:lnTo>
                  <a:lnTo>
                    <a:pt x="1170049" y="156659"/>
                  </a:lnTo>
                  <a:lnTo>
                    <a:pt x="1194816" y="164815"/>
                  </a:lnTo>
                  <a:lnTo>
                    <a:pt x="1194537" y="165219"/>
                  </a:lnTo>
                  <a:lnTo>
                    <a:pt x="1191601" y="172874"/>
                  </a:lnTo>
                  <a:lnTo>
                    <a:pt x="1188040" y="181866"/>
                  </a:lnTo>
                  <a:lnTo>
                    <a:pt x="1182878" y="187026"/>
                  </a:lnTo>
                  <a:lnTo>
                    <a:pt x="1173415" y="193907"/>
                  </a:lnTo>
                  <a:lnTo>
                    <a:pt x="1166532" y="200794"/>
                  </a:lnTo>
                  <a:lnTo>
                    <a:pt x="1158789" y="212838"/>
                  </a:lnTo>
                  <a:lnTo>
                    <a:pt x="1156208" y="217998"/>
                  </a:lnTo>
                  <a:lnTo>
                    <a:pt x="1150186" y="230043"/>
                  </a:lnTo>
                  <a:lnTo>
                    <a:pt x="1150152" y="239904"/>
                  </a:lnTo>
                  <a:lnTo>
                    <a:pt x="1152211" y="249509"/>
                  </a:lnTo>
                  <a:lnTo>
                    <a:pt x="1157699" y="265059"/>
                  </a:lnTo>
                  <a:lnTo>
                    <a:pt x="1163874" y="277866"/>
                  </a:lnTo>
                  <a:lnTo>
                    <a:pt x="1168677" y="287471"/>
                  </a:lnTo>
                  <a:lnTo>
                    <a:pt x="1170735" y="301651"/>
                  </a:lnTo>
                  <a:lnTo>
                    <a:pt x="1167076" y="311256"/>
                  </a:lnTo>
                  <a:lnTo>
                    <a:pt x="1155641" y="314916"/>
                  </a:lnTo>
                  <a:lnTo>
                    <a:pt x="1136202" y="314916"/>
                  </a:lnTo>
                  <a:lnTo>
                    <a:pt x="1129570" y="314916"/>
                  </a:lnTo>
                  <a:lnTo>
                    <a:pt x="1121565" y="313084"/>
                  </a:lnTo>
                  <a:lnTo>
                    <a:pt x="1111960" y="306225"/>
                  </a:lnTo>
                  <a:lnTo>
                    <a:pt x="1098567" y="303170"/>
                  </a:lnTo>
                  <a:lnTo>
                    <a:pt x="1093404" y="307474"/>
                  </a:lnTo>
                  <a:lnTo>
                    <a:pt x="1088238" y="320554"/>
                  </a:lnTo>
                  <a:lnTo>
                    <a:pt x="1087766" y="320967"/>
                  </a:lnTo>
                  <a:lnTo>
                    <a:pt x="1086939" y="321684"/>
                  </a:lnTo>
                  <a:lnTo>
                    <a:pt x="1086540" y="322255"/>
                  </a:lnTo>
                  <a:lnTo>
                    <a:pt x="1085796" y="322777"/>
                  </a:lnTo>
                  <a:lnTo>
                    <a:pt x="1085320" y="323306"/>
                  </a:lnTo>
                  <a:lnTo>
                    <a:pt x="1085044" y="323567"/>
                  </a:lnTo>
                  <a:lnTo>
                    <a:pt x="1084804" y="323950"/>
                  </a:lnTo>
                  <a:lnTo>
                    <a:pt x="1084327" y="324558"/>
                  </a:lnTo>
                  <a:lnTo>
                    <a:pt x="1084051" y="325305"/>
                  </a:lnTo>
                  <a:lnTo>
                    <a:pt x="1074169" y="325132"/>
                  </a:lnTo>
                  <a:lnTo>
                    <a:pt x="1067034" y="323279"/>
                  </a:lnTo>
                  <a:lnTo>
                    <a:pt x="1060843" y="322091"/>
                  </a:lnTo>
                  <a:lnTo>
                    <a:pt x="1056587" y="321301"/>
                  </a:lnTo>
                  <a:lnTo>
                    <a:pt x="1043580" y="316058"/>
                  </a:lnTo>
                  <a:lnTo>
                    <a:pt x="1025513" y="313771"/>
                  </a:lnTo>
                  <a:lnTo>
                    <a:pt x="1007446" y="313771"/>
                  </a:lnTo>
                  <a:lnTo>
                    <a:pt x="997155" y="315144"/>
                  </a:lnTo>
                  <a:lnTo>
                    <a:pt x="989379" y="321775"/>
                  </a:lnTo>
                  <a:lnTo>
                    <a:pt x="986406" y="325436"/>
                  </a:lnTo>
                  <a:lnTo>
                    <a:pt x="985263" y="330010"/>
                  </a:lnTo>
                  <a:lnTo>
                    <a:pt x="986406" y="338470"/>
                  </a:lnTo>
                  <a:lnTo>
                    <a:pt x="989379" y="341672"/>
                  </a:lnTo>
                  <a:lnTo>
                    <a:pt x="992581" y="349449"/>
                  </a:lnTo>
                  <a:lnTo>
                    <a:pt x="994410" y="361569"/>
                  </a:lnTo>
                  <a:lnTo>
                    <a:pt x="997612" y="375521"/>
                  </a:lnTo>
                  <a:lnTo>
                    <a:pt x="998985" y="389242"/>
                  </a:lnTo>
                  <a:lnTo>
                    <a:pt x="993039" y="408222"/>
                  </a:lnTo>
                  <a:lnTo>
                    <a:pt x="986177" y="419427"/>
                  </a:lnTo>
                  <a:lnTo>
                    <a:pt x="978173" y="429719"/>
                  </a:lnTo>
                  <a:lnTo>
                    <a:pt x="970855" y="437955"/>
                  </a:lnTo>
                  <a:lnTo>
                    <a:pt x="958734" y="443444"/>
                  </a:lnTo>
                  <a:lnTo>
                    <a:pt x="944326" y="450989"/>
                  </a:lnTo>
                  <a:lnTo>
                    <a:pt x="934721" y="456934"/>
                  </a:lnTo>
                  <a:lnTo>
                    <a:pt x="913224" y="465856"/>
                  </a:lnTo>
                  <a:lnTo>
                    <a:pt x="904533" y="466312"/>
                  </a:lnTo>
                  <a:lnTo>
                    <a:pt x="899044" y="466311"/>
                  </a:lnTo>
                  <a:lnTo>
                    <a:pt x="894242" y="464483"/>
                  </a:lnTo>
                  <a:lnTo>
                    <a:pt x="887381" y="462423"/>
                  </a:lnTo>
                  <a:lnTo>
                    <a:pt x="881663" y="464483"/>
                  </a:lnTo>
                  <a:lnTo>
                    <a:pt x="874803" y="469972"/>
                  </a:lnTo>
                  <a:lnTo>
                    <a:pt x="860875" y="486290"/>
                  </a:lnTo>
                  <a:lnTo>
                    <a:pt x="858676" y="492888"/>
                  </a:lnTo>
                  <a:lnTo>
                    <a:pt x="857942" y="497286"/>
                  </a:lnTo>
                  <a:lnTo>
                    <a:pt x="857209" y="506084"/>
                  </a:lnTo>
                  <a:lnTo>
                    <a:pt x="856476" y="509747"/>
                  </a:lnTo>
                  <a:lnTo>
                    <a:pt x="856476" y="514881"/>
                  </a:lnTo>
                  <a:lnTo>
                    <a:pt x="852078" y="527342"/>
                  </a:lnTo>
                  <a:lnTo>
                    <a:pt x="847679" y="534674"/>
                  </a:lnTo>
                  <a:lnTo>
                    <a:pt x="845480" y="542005"/>
                  </a:lnTo>
                  <a:lnTo>
                    <a:pt x="844014" y="547870"/>
                  </a:lnTo>
                  <a:lnTo>
                    <a:pt x="842548" y="553001"/>
                  </a:lnTo>
                  <a:lnTo>
                    <a:pt x="841082" y="558864"/>
                  </a:lnTo>
                  <a:lnTo>
                    <a:pt x="839146" y="564267"/>
                  </a:lnTo>
                  <a:lnTo>
                    <a:pt x="808655" y="561610"/>
                  </a:lnTo>
                  <a:lnTo>
                    <a:pt x="805458" y="560249"/>
                  </a:lnTo>
                  <a:lnTo>
                    <a:pt x="800915" y="562478"/>
                  </a:lnTo>
                  <a:lnTo>
                    <a:pt x="798136" y="569276"/>
                  </a:lnTo>
                  <a:lnTo>
                    <a:pt x="793432" y="576458"/>
                  </a:lnTo>
                  <a:lnTo>
                    <a:pt x="795631" y="583791"/>
                  </a:lnTo>
                  <a:lnTo>
                    <a:pt x="797097" y="593320"/>
                  </a:lnTo>
                  <a:lnTo>
                    <a:pt x="797097" y="600650"/>
                  </a:lnTo>
                  <a:lnTo>
                    <a:pt x="793432" y="610914"/>
                  </a:lnTo>
                  <a:lnTo>
                    <a:pt x="792699" y="621179"/>
                  </a:lnTo>
                  <a:lnTo>
                    <a:pt x="790500" y="627774"/>
                  </a:lnTo>
                  <a:lnTo>
                    <a:pt x="786834" y="636571"/>
                  </a:lnTo>
                  <a:lnTo>
                    <a:pt x="787825" y="652142"/>
                  </a:lnTo>
                  <a:lnTo>
                    <a:pt x="787276" y="658949"/>
                  </a:lnTo>
                  <a:lnTo>
                    <a:pt x="787513" y="663876"/>
                  </a:lnTo>
                  <a:lnTo>
                    <a:pt x="787686" y="669196"/>
                  </a:lnTo>
                  <a:lnTo>
                    <a:pt x="788086" y="674426"/>
                  </a:lnTo>
                  <a:lnTo>
                    <a:pt x="788417" y="679891"/>
                  </a:lnTo>
                  <a:lnTo>
                    <a:pt x="789898" y="685244"/>
                  </a:lnTo>
                  <a:lnTo>
                    <a:pt x="791842" y="690657"/>
                  </a:lnTo>
                  <a:lnTo>
                    <a:pt x="793395" y="695854"/>
                  </a:lnTo>
                  <a:lnTo>
                    <a:pt x="792774" y="700423"/>
                  </a:lnTo>
                  <a:lnTo>
                    <a:pt x="790538" y="707361"/>
                  </a:lnTo>
                  <a:lnTo>
                    <a:pt x="788393" y="712367"/>
                  </a:lnTo>
                  <a:lnTo>
                    <a:pt x="787807" y="718017"/>
                  </a:lnTo>
                  <a:lnTo>
                    <a:pt x="786446" y="723461"/>
                  </a:lnTo>
                  <a:lnTo>
                    <a:pt x="785859" y="729108"/>
                  </a:lnTo>
                  <a:lnTo>
                    <a:pt x="784700" y="738403"/>
                  </a:lnTo>
                  <a:lnTo>
                    <a:pt x="776742" y="756510"/>
                  </a:lnTo>
                  <a:lnTo>
                    <a:pt x="775886" y="760508"/>
                  </a:lnTo>
                  <a:lnTo>
                    <a:pt x="774457" y="765651"/>
                  </a:lnTo>
                  <a:lnTo>
                    <a:pt x="774172" y="771362"/>
                  </a:lnTo>
                  <a:lnTo>
                    <a:pt x="773029" y="774220"/>
                  </a:lnTo>
                  <a:lnTo>
                    <a:pt x="772172" y="777932"/>
                  </a:lnTo>
                  <a:lnTo>
                    <a:pt x="772458" y="781359"/>
                  </a:lnTo>
                  <a:lnTo>
                    <a:pt x="775007" y="784367"/>
                  </a:lnTo>
                  <a:lnTo>
                    <a:pt x="783565" y="788807"/>
                  </a:lnTo>
                  <a:lnTo>
                    <a:pt x="786096" y="793355"/>
                  </a:lnTo>
                  <a:lnTo>
                    <a:pt x="785634" y="798076"/>
                  </a:lnTo>
                  <a:lnTo>
                    <a:pt x="784882" y="805733"/>
                  </a:lnTo>
                  <a:lnTo>
                    <a:pt x="785265" y="810426"/>
                  </a:lnTo>
                  <a:lnTo>
                    <a:pt x="787403" y="814679"/>
                  </a:lnTo>
                  <a:lnTo>
                    <a:pt x="789731" y="817690"/>
                  </a:lnTo>
                  <a:lnTo>
                    <a:pt x="793350" y="820196"/>
                  </a:lnTo>
                  <a:lnTo>
                    <a:pt x="800843" y="821189"/>
                  </a:lnTo>
                  <a:lnTo>
                    <a:pt x="806347" y="822553"/>
                  </a:lnTo>
                  <a:lnTo>
                    <a:pt x="813798" y="824628"/>
                  </a:lnTo>
                  <a:lnTo>
                    <a:pt x="817655" y="827359"/>
                  </a:lnTo>
                  <a:lnTo>
                    <a:pt x="821995" y="831803"/>
                  </a:lnTo>
                  <a:lnTo>
                    <a:pt x="823482" y="838662"/>
                  </a:lnTo>
                  <a:lnTo>
                    <a:pt x="823347" y="843990"/>
                  </a:lnTo>
                  <a:lnTo>
                    <a:pt x="824731" y="848729"/>
                  </a:lnTo>
                  <a:lnTo>
                    <a:pt x="825745" y="851548"/>
                  </a:lnTo>
                  <a:lnTo>
                    <a:pt x="828349" y="858331"/>
                  </a:lnTo>
                  <a:lnTo>
                    <a:pt x="830021" y="862441"/>
                  </a:lnTo>
                  <a:lnTo>
                    <a:pt x="831678" y="868483"/>
                  </a:lnTo>
                  <a:lnTo>
                    <a:pt x="833492" y="874594"/>
                  </a:lnTo>
                  <a:lnTo>
                    <a:pt x="834878" y="879409"/>
                  </a:lnTo>
                  <a:lnTo>
                    <a:pt x="836554" y="883674"/>
                  </a:lnTo>
                  <a:lnTo>
                    <a:pt x="837265" y="888975"/>
                  </a:lnTo>
                  <a:lnTo>
                    <a:pt x="839069" y="892462"/>
                  </a:lnTo>
                  <a:lnTo>
                    <a:pt x="839564" y="895840"/>
                  </a:lnTo>
                  <a:lnTo>
                    <a:pt x="839469" y="902401"/>
                  </a:lnTo>
                  <a:lnTo>
                    <a:pt x="837562" y="907630"/>
                  </a:lnTo>
                  <a:lnTo>
                    <a:pt x="833048" y="913097"/>
                  </a:lnTo>
                  <a:lnTo>
                    <a:pt x="827596" y="915743"/>
                  </a:lnTo>
                  <a:lnTo>
                    <a:pt x="823722" y="917256"/>
                  </a:lnTo>
                  <a:lnTo>
                    <a:pt x="819542" y="921168"/>
                  </a:lnTo>
                  <a:lnTo>
                    <a:pt x="816271" y="922277"/>
                  </a:lnTo>
                  <a:lnTo>
                    <a:pt x="813218" y="922991"/>
                  </a:lnTo>
                  <a:lnTo>
                    <a:pt x="811067" y="923061"/>
                  </a:lnTo>
                  <a:lnTo>
                    <a:pt x="808093" y="923851"/>
                  </a:lnTo>
                  <a:lnTo>
                    <a:pt x="805782" y="926086"/>
                  </a:lnTo>
                  <a:lnTo>
                    <a:pt x="803177" y="928793"/>
                  </a:lnTo>
                  <a:lnTo>
                    <a:pt x="800221" y="932511"/>
                  </a:lnTo>
                  <a:lnTo>
                    <a:pt x="797556" y="938076"/>
                  </a:lnTo>
                  <a:lnTo>
                    <a:pt x="794725" y="943258"/>
                  </a:lnTo>
                  <a:lnTo>
                    <a:pt x="794111" y="948058"/>
                  </a:lnTo>
                  <a:lnTo>
                    <a:pt x="792442" y="953513"/>
                  </a:lnTo>
                  <a:lnTo>
                    <a:pt x="791894" y="960318"/>
                  </a:lnTo>
                  <a:lnTo>
                    <a:pt x="790820" y="965136"/>
                  </a:lnTo>
                  <a:lnTo>
                    <a:pt x="790360" y="969933"/>
                  </a:lnTo>
                  <a:lnTo>
                    <a:pt x="790850" y="977936"/>
                  </a:lnTo>
                  <a:lnTo>
                    <a:pt x="790680" y="982186"/>
                  </a:lnTo>
                  <a:lnTo>
                    <a:pt x="791500" y="988483"/>
                  </a:lnTo>
                  <a:lnTo>
                    <a:pt x="791115" y="995595"/>
                  </a:lnTo>
                  <a:lnTo>
                    <a:pt x="790950" y="1002387"/>
                  </a:lnTo>
                  <a:lnTo>
                    <a:pt x="791785" y="1009146"/>
                  </a:lnTo>
                  <a:lnTo>
                    <a:pt x="792458" y="1015683"/>
                  </a:lnTo>
                  <a:lnTo>
                    <a:pt x="797275" y="1025246"/>
                  </a:lnTo>
                  <a:lnTo>
                    <a:pt x="808709" y="1037366"/>
                  </a:lnTo>
                  <a:lnTo>
                    <a:pt x="818085" y="1047658"/>
                  </a:lnTo>
                  <a:lnTo>
                    <a:pt x="823346" y="1058636"/>
                  </a:lnTo>
                  <a:lnTo>
                    <a:pt x="824947" y="1065495"/>
                  </a:lnTo>
                  <a:lnTo>
                    <a:pt x="826055" y="1073329"/>
                  </a:lnTo>
                  <a:lnTo>
                    <a:pt x="825267" y="1074220"/>
                  </a:lnTo>
                  <a:lnTo>
                    <a:pt x="820554" y="1078104"/>
                  </a:lnTo>
                  <a:lnTo>
                    <a:pt x="815387" y="1080046"/>
                  </a:lnTo>
                  <a:lnTo>
                    <a:pt x="811558" y="1080553"/>
                  </a:lnTo>
                  <a:lnTo>
                    <a:pt x="806460" y="1082260"/>
                  </a:lnTo>
                  <a:lnTo>
                    <a:pt x="801856" y="1082564"/>
                  </a:lnTo>
                  <a:lnTo>
                    <a:pt x="799548" y="1082561"/>
                  </a:lnTo>
                  <a:lnTo>
                    <a:pt x="795146" y="1079608"/>
                  </a:lnTo>
                  <a:lnTo>
                    <a:pt x="794566" y="1078448"/>
                  </a:lnTo>
                  <a:lnTo>
                    <a:pt x="790505" y="1079025"/>
                  </a:lnTo>
                  <a:lnTo>
                    <a:pt x="785864" y="1077284"/>
                  </a:lnTo>
                  <a:lnTo>
                    <a:pt x="783544" y="1077867"/>
                  </a:lnTo>
                  <a:lnTo>
                    <a:pt x="781803" y="1076127"/>
                  </a:lnTo>
                  <a:lnTo>
                    <a:pt x="777162" y="1073803"/>
                  </a:lnTo>
                  <a:lnTo>
                    <a:pt x="771941" y="1073803"/>
                  </a:lnTo>
                  <a:lnTo>
                    <a:pt x="764400" y="1073803"/>
                  </a:lnTo>
                  <a:lnTo>
                    <a:pt x="751306" y="1082190"/>
                  </a:lnTo>
                  <a:lnTo>
                    <a:pt x="744903" y="1092482"/>
                  </a:lnTo>
                  <a:lnTo>
                    <a:pt x="734612" y="1102774"/>
                  </a:lnTo>
                  <a:lnTo>
                    <a:pt x="722262" y="1110319"/>
                  </a:lnTo>
                  <a:lnTo>
                    <a:pt x="714944" y="1118782"/>
                  </a:lnTo>
                  <a:lnTo>
                    <a:pt x="711056" y="1139366"/>
                  </a:lnTo>
                  <a:lnTo>
                    <a:pt x="711056" y="1147826"/>
                  </a:lnTo>
                  <a:lnTo>
                    <a:pt x="704424" y="1150572"/>
                  </a:lnTo>
                  <a:lnTo>
                    <a:pt x="685670" y="1146911"/>
                  </a:lnTo>
                  <a:lnTo>
                    <a:pt x="654177" y="1126015"/>
                  </a:lnTo>
                  <a:lnTo>
                    <a:pt x="639700" y="1119474"/>
                  </a:lnTo>
                  <a:lnTo>
                    <a:pt x="639288" y="1117415"/>
                  </a:lnTo>
                  <a:lnTo>
                    <a:pt x="639700" y="1116039"/>
                  </a:lnTo>
                  <a:lnTo>
                    <a:pt x="641414" y="1111513"/>
                  </a:lnTo>
                  <a:lnTo>
                    <a:pt x="641762" y="1108348"/>
                  </a:lnTo>
                  <a:lnTo>
                    <a:pt x="640662" y="1105735"/>
                  </a:lnTo>
                  <a:lnTo>
                    <a:pt x="639700" y="1102853"/>
                  </a:lnTo>
                  <a:lnTo>
                    <a:pt x="638052" y="1100103"/>
                  </a:lnTo>
                  <a:lnTo>
                    <a:pt x="635991" y="1097904"/>
                  </a:lnTo>
                  <a:lnTo>
                    <a:pt x="630633" y="1094195"/>
                  </a:lnTo>
                  <a:lnTo>
                    <a:pt x="627611" y="1094058"/>
                  </a:lnTo>
                  <a:lnTo>
                    <a:pt x="622802" y="1092272"/>
                  </a:lnTo>
                  <a:lnTo>
                    <a:pt x="619368" y="1090623"/>
                  </a:lnTo>
                  <a:lnTo>
                    <a:pt x="614972" y="1090486"/>
                  </a:lnTo>
                  <a:lnTo>
                    <a:pt x="609888" y="1089663"/>
                  </a:lnTo>
                  <a:lnTo>
                    <a:pt x="604531" y="1087053"/>
                  </a:lnTo>
                  <a:lnTo>
                    <a:pt x="599996" y="1087054"/>
                  </a:lnTo>
                  <a:lnTo>
                    <a:pt x="596425" y="1085404"/>
                  </a:lnTo>
                  <a:lnTo>
                    <a:pt x="577730" y="1077436"/>
                  </a:lnTo>
                  <a:lnTo>
                    <a:pt x="571800" y="1075543"/>
                  </a:lnTo>
                  <a:lnTo>
                    <a:pt x="567739" y="1067427"/>
                  </a:lnTo>
                  <a:lnTo>
                    <a:pt x="567739" y="1059304"/>
                  </a:lnTo>
                  <a:lnTo>
                    <a:pt x="559037" y="1047120"/>
                  </a:lnTo>
                  <a:lnTo>
                    <a:pt x="542542" y="1031279"/>
                  </a:lnTo>
                  <a:lnTo>
                    <a:pt x="532030" y="1025324"/>
                  </a:lnTo>
                  <a:lnTo>
                    <a:pt x="520465" y="1017964"/>
                  </a:lnTo>
                  <a:lnTo>
                    <a:pt x="515209" y="1015160"/>
                  </a:lnTo>
                  <a:lnTo>
                    <a:pt x="509602" y="1012007"/>
                  </a:lnTo>
                  <a:lnTo>
                    <a:pt x="505747" y="1010251"/>
                  </a:lnTo>
                  <a:lnTo>
                    <a:pt x="503294" y="1008502"/>
                  </a:lnTo>
                  <a:lnTo>
                    <a:pt x="500773" y="1001078"/>
                  </a:lnTo>
                  <a:lnTo>
                    <a:pt x="498767" y="996567"/>
                  </a:lnTo>
                  <a:lnTo>
                    <a:pt x="494923" y="992053"/>
                  </a:lnTo>
                  <a:lnTo>
                    <a:pt x="491079" y="986202"/>
                  </a:lnTo>
                  <a:lnTo>
                    <a:pt x="486901" y="981190"/>
                  </a:lnTo>
                  <a:lnTo>
                    <a:pt x="481051" y="976174"/>
                  </a:lnTo>
                  <a:lnTo>
                    <a:pt x="472013" y="971694"/>
                  </a:lnTo>
                  <a:lnTo>
                    <a:pt x="467621" y="969057"/>
                  </a:lnTo>
                  <a:lnTo>
                    <a:pt x="463105" y="967353"/>
                  </a:lnTo>
                  <a:lnTo>
                    <a:pt x="458038" y="965279"/>
                  </a:lnTo>
                  <a:lnTo>
                    <a:pt x="452031" y="965008"/>
                  </a:lnTo>
                  <a:lnTo>
                    <a:pt x="446566" y="964877"/>
                  </a:lnTo>
                  <a:lnTo>
                    <a:pt x="441267" y="966099"/>
                  </a:lnTo>
                  <a:lnTo>
                    <a:pt x="437413" y="967502"/>
                  </a:lnTo>
                  <a:lnTo>
                    <a:pt x="431806" y="969252"/>
                  </a:lnTo>
                  <a:lnTo>
                    <a:pt x="426066" y="970704"/>
                  </a:lnTo>
                  <a:lnTo>
                    <a:pt x="422455" y="970822"/>
                  </a:lnTo>
                  <a:lnTo>
                    <a:pt x="418465" y="971105"/>
                  </a:lnTo>
                  <a:lnTo>
                    <a:pt x="414871" y="971758"/>
                  </a:lnTo>
                  <a:lnTo>
                    <a:pt x="408644" y="971806"/>
                  </a:lnTo>
                  <a:lnTo>
                    <a:pt x="403647" y="971888"/>
                  </a:lnTo>
                  <a:lnTo>
                    <a:pt x="399917" y="971354"/>
                  </a:lnTo>
                  <a:lnTo>
                    <a:pt x="395361" y="969954"/>
                  </a:lnTo>
                  <a:lnTo>
                    <a:pt x="391856" y="968902"/>
                  </a:lnTo>
                  <a:lnTo>
                    <a:pt x="388353" y="967852"/>
                  </a:lnTo>
                  <a:lnTo>
                    <a:pt x="379447" y="965100"/>
                  </a:lnTo>
                  <a:lnTo>
                    <a:pt x="375788" y="960525"/>
                  </a:lnTo>
                  <a:lnTo>
                    <a:pt x="375559" y="956864"/>
                  </a:lnTo>
                  <a:lnTo>
                    <a:pt x="373958" y="943143"/>
                  </a:lnTo>
                  <a:lnTo>
                    <a:pt x="373958" y="935366"/>
                  </a:lnTo>
                  <a:lnTo>
                    <a:pt x="373958" y="929194"/>
                  </a:lnTo>
                  <a:lnTo>
                    <a:pt x="368469" y="923246"/>
                  </a:lnTo>
                  <a:lnTo>
                    <a:pt x="362066" y="923246"/>
                  </a:lnTo>
                  <a:lnTo>
                    <a:pt x="358635" y="925761"/>
                  </a:lnTo>
                  <a:lnTo>
                    <a:pt x="356806" y="929877"/>
                  </a:lnTo>
                  <a:lnTo>
                    <a:pt x="354976" y="933997"/>
                  </a:lnTo>
                  <a:lnTo>
                    <a:pt x="348801" y="935825"/>
                  </a:lnTo>
                  <a:lnTo>
                    <a:pt x="342169" y="935367"/>
                  </a:lnTo>
                  <a:lnTo>
                    <a:pt x="335128" y="934139"/>
                  </a:lnTo>
                  <a:lnTo>
                    <a:pt x="327177" y="933237"/>
                  </a:lnTo>
                  <a:lnTo>
                    <a:pt x="321596" y="934267"/>
                  </a:lnTo>
                  <a:lnTo>
                    <a:pt x="317397" y="934130"/>
                  </a:lnTo>
                  <a:lnTo>
                    <a:pt x="315591" y="934072"/>
                  </a:lnTo>
                  <a:lnTo>
                    <a:pt x="312040" y="933647"/>
                  </a:lnTo>
                  <a:lnTo>
                    <a:pt x="307046" y="933808"/>
                  </a:lnTo>
                  <a:lnTo>
                    <a:pt x="302755" y="934333"/>
                  </a:lnTo>
                  <a:lnTo>
                    <a:pt x="299682" y="934431"/>
                  </a:lnTo>
                  <a:lnTo>
                    <a:pt x="294381" y="934601"/>
                  </a:lnTo>
                  <a:lnTo>
                    <a:pt x="289922" y="934668"/>
                  </a:lnTo>
                  <a:lnTo>
                    <a:pt x="284217" y="934236"/>
                  </a:lnTo>
                  <a:lnTo>
                    <a:pt x="279213" y="934087"/>
                  </a:lnTo>
                  <a:lnTo>
                    <a:pt x="274992" y="931985"/>
                  </a:lnTo>
                  <a:lnTo>
                    <a:pt x="272823" y="931517"/>
                  </a:lnTo>
                  <a:lnTo>
                    <a:pt x="268967" y="931177"/>
                  </a:lnTo>
                  <a:lnTo>
                    <a:pt x="265718" y="930588"/>
                  </a:lnTo>
                  <a:lnTo>
                    <a:pt x="263091" y="930208"/>
                  </a:lnTo>
                  <a:lnTo>
                    <a:pt x="260131" y="929072"/>
                  </a:lnTo>
                  <a:lnTo>
                    <a:pt x="253983" y="925618"/>
                  </a:lnTo>
                  <a:lnTo>
                    <a:pt x="254890" y="917447"/>
                  </a:lnTo>
                  <a:lnTo>
                    <a:pt x="256706" y="909276"/>
                  </a:lnTo>
                  <a:lnTo>
                    <a:pt x="253075" y="884764"/>
                  </a:lnTo>
                  <a:lnTo>
                    <a:pt x="252167" y="869330"/>
                  </a:lnTo>
                  <a:lnTo>
                    <a:pt x="245812" y="862067"/>
                  </a:lnTo>
                  <a:lnTo>
                    <a:pt x="234918" y="862975"/>
                  </a:lnTo>
                  <a:lnTo>
                    <a:pt x="226747" y="864792"/>
                  </a:lnTo>
                  <a:lnTo>
                    <a:pt x="215853" y="867513"/>
                  </a:lnTo>
                  <a:lnTo>
                    <a:pt x="204959" y="872960"/>
                  </a:lnTo>
                  <a:lnTo>
                    <a:pt x="187850" y="872543"/>
                  </a:lnTo>
                  <a:lnTo>
                    <a:pt x="182395" y="872720"/>
                  </a:lnTo>
                  <a:lnTo>
                    <a:pt x="168645" y="875685"/>
                  </a:lnTo>
                  <a:lnTo>
                    <a:pt x="159142" y="867143"/>
                  </a:lnTo>
                  <a:lnTo>
                    <a:pt x="158461" y="862769"/>
                  </a:lnTo>
                  <a:lnTo>
                    <a:pt x="155952" y="856523"/>
                  </a:lnTo>
                  <a:lnTo>
                    <a:pt x="152845" y="853230"/>
                  </a:lnTo>
                  <a:lnTo>
                    <a:pt x="147673" y="845530"/>
                  </a:lnTo>
                  <a:lnTo>
                    <a:pt x="141701" y="839241"/>
                  </a:lnTo>
                  <a:lnTo>
                    <a:pt x="138499" y="835335"/>
                  </a:lnTo>
                  <a:lnTo>
                    <a:pt x="133221" y="819615"/>
                  </a:lnTo>
                  <a:lnTo>
                    <a:pt x="131966" y="807006"/>
                  </a:lnTo>
                  <a:lnTo>
                    <a:pt x="130418" y="801963"/>
                  </a:lnTo>
                  <a:lnTo>
                    <a:pt x="129588" y="795356"/>
                  </a:lnTo>
                  <a:lnTo>
                    <a:pt x="123707" y="782355"/>
                  </a:lnTo>
                  <a:lnTo>
                    <a:pt x="118639" y="775499"/>
                  </a:lnTo>
                  <a:lnTo>
                    <a:pt x="115800" y="770963"/>
                  </a:lnTo>
                  <a:lnTo>
                    <a:pt x="98741" y="746772"/>
                  </a:lnTo>
                  <a:lnTo>
                    <a:pt x="92386" y="739508"/>
                  </a:lnTo>
                  <a:lnTo>
                    <a:pt x="83308" y="733153"/>
                  </a:lnTo>
                  <a:lnTo>
                    <a:pt x="76953" y="731336"/>
                  </a:lnTo>
                  <a:lnTo>
                    <a:pt x="68782" y="731337"/>
                  </a:lnTo>
                  <a:lnTo>
                    <a:pt x="61520" y="735875"/>
                  </a:lnTo>
                  <a:lnTo>
                    <a:pt x="51533" y="739508"/>
                  </a:lnTo>
                  <a:lnTo>
                    <a:pt x="39501" y="739943"/>
                  </a:lnTo>
                  <a:lnTo>
                    <a:pt x="36605" y="738417"/>
                  </a:lnTo>
                  <a:lnTo>
                    <a:pt x="31596" y="735723"/>
                  </a:lnTo>
                  <a:lnTo>
                    <a:pt x="28108" y="732518"/>
                  </a:lnTo>
                  <a:lnTo>
                    <a:pt x="25731" y="730359"/>
                  </a:lnTo>
                  <a:lnTo>
                    <a:pt x="24298" y="728861"/>
                  </a:lnTo>
                  <a:lnTo>
                    <a:pt x="21095" y="724954"/>
                  </a:lnTo>
                  <a:lnTo>
                    <a:pt x="17339" y="720602"/>
                  </a:lnTo>
                  <a:lnTo>
                    <a:pt x="14451" y="716914"/>
                  </a:lnTo>
                  <a:lnTo>
                    <a:pt x="10544" y="715033"/>
                  </a:lnTo>
                  <a:lnTo>
                    <a:pt x="7582" y="713818"/>
                  </a:lnTo>
                  <a:lnTo>
                    <a:pt x="5166" y="712816"/>
                  </a:lnTo>
                  <a:lnTo>
                    <a:pt x="0" y="712196"/>
                  </a:lnTo>
                  <a:lnTo>
                    <a:pt x="714" y="710805"/>
                  </a:lnTo>
                  <a:lnTo>
                    <a:pt x="1278" y="709949"/>
                  </a:lnTo>
                  <a:lnTo>
                    <a:pt x="1545" y="709748"/>
                  </a:lnTo>
                  <a:lnTo>
                    <a:pt x="1925" y="709432"/>
                  </a:lnTo>
                  <a:lnTo>
                    <a:pt x="2269" y="709232"/>
                  </a:lnTo>
                  <a:lnTo>
                    <a:pt x="2918" y="708873"/>
                  </a:lnTo>
                  <a:lnTo>
                    <a:pt x="3412" y="708442"/>
                  </a:lnTo>
                  <a:lnTo>
                    <a:pt x="3794" y="708162"/>
                  </a:lnTo>
                  <a:lnTo>
                    <a:pt x="4097" y="707846"/>
                  </a:lnTo>
                  <a:lnTo>
                    <a:pt x="4283" y="707458"/>
                  </a:lnTo>
                  <a:lnTo>
                    <a:pt x="4386" y="707208"/>
                  </a:lnTo>
                  <a:lnTo>
                    <a:pt x="4535" y="706485"/>
                  </a:lnTo>
                  <a:lnTo>
                    <a:pt x="4905" y="705513"/>
                  </a:lnTo>
                  <a:lnTo>
                    <a:pt x="5716" y="703375"/>
                  </a:lnTo>
                  <a:lnTo>
                    <a:pt x="6007" y="702403"/>
                  </a:lnTo>
                  <a:lnTo>
                    <a:pt x="6144" y="701358"/>
                  </a:lnTo>
                  <a:lnTo>
                    <a:pt x="6213" y="700933"/>
                  </a:lnTo>
                  <a:lnTo>
                    <a:pt x="5973" y="700435"/>
                  </a:lnTo>
                  <a:lnTo>
                    <a:pt x="5773" y="700015"/>
                  </a:lnTo>
                  <a:lnTo>
                    <a:pt x="4759" y="699450"/>
                  </a:lnTo>
                  <a:lnTo>
                    <a:pt x="4015" y="698849"/>
                  </a:lnTo>
                  <a:lnTo>
                    <a:pt x="3624" y="698545"/>
                  </a:lnTo>
                  <a:lnTo>
                    <a:pt x="3349" y="698241"/>
                  </a:lnTo>
                  <a:lnTo>
                    <a:pt x="2992" y="697743"/>
                  </a:lnTo>
                  <a:lnTo>
                    <a:pt x="2788" y="697129"/>
                  </a:lnTo>
                  <a:lnTo>
                    <a:pt x="2655" y="696127"/>
                  </a:lnTo>
                  <a:lnTo>
                    <a:pt x="2643" y="695470"/>
                  </a:lnTo>
                  <a:lnTo>
                    <a:pt x="2508" y="694395"/>
                  </a:lnTo>
                  <a:lnTo>
                    <a:pt x="2502" y="694043"/>
                  </a:lnTo>
                  <a:lnTo>
                    <a:pt x="2418" y="693624"/>
                  </a:lnTo>
                  <a:lnTo>
                    <a:pt x="2412" y="693314"/>
                  </a:lnTo>
                  <a:lnTo>
                    <a:pt x="2720" y="693272"/>
                  </a:lnTo>
                  <a:lnTo>
                    <a:pt x="3006" y="694152"/>
                  </a:lnTo>
                  <a:lnTo>
                    <a:pt x="3052" y="694535"/>
                  </a:lnTo>
                  <a:lnTo>
                    <a:pt x="3059" y="695003"/>
                  </a:lnTo>
                  <a:lnTo>
                    <a:pt x="3069" y="695501"/>
                  </a:lnTo>
                  <a:lnTo>
                    <a:pt x="3074" y="695811"/>
                  </a:lnTo>
                  <a:lnTo>
                    <a:pt x="3202" y="696467"/>
                  </a:lnTo>
                  <a:lnTo>
                    <a:pt x="3519" y="696966"/>
                  </a:lnTo>
                  <a:lnTo>
                    <a:pt x="3755" y="697232"/>
                  </a:lnTo>
                  <a:lnTo>
                    <a:pt x="4108" y="697530"/>
                  </a:lnTo>
                  <a:lnTo>
                    <a:pt x="4418" y="697603"/>
                  </a:lnTo>
                  <a:lnTo>
                    <a:pt x="4823" y="696515"/>
                  </a:lnTo>
                  <a:lnTo>
                    <a:pt x="4920" y="695170"/>
                  </a:lnTo>
                  <a:lnTo>
                    <a:pt x="8378" y="695668"/>
                  </a:lnTo>
                  <a:lnTo>
                    <a:pt x="10311" y="693599"/>
                  </a:lnTo>
                  <a:lnTo>
                    <a:pt x="12335" y="691990"/>
                  </a:lnTo>
                  <a:lnTo>
                    <a:pt x="14513" y="690379"/>
                  </a:lnTo>
                  <a:lnTo>
                    <a:pt x="17140" y="688366"/>
                  </a:lnTo>
                  <a:lnTo>
                    <a:pt x="25962" y="674219"/>
                  </a:lnTo>
                  <a:lnTo>
                    <a:pt x="31405" y="668320"/>
                  </a:lnTo>
                  <a:lnTo>
                    <a:pt x="36395" y="663335"/>
                  </a:lnTo>
                  <a:lnTo>
                    <a:pt x="40023" y="659705"/>
                  </a:lnTo>
                  <a:lnTo>
                    <a:pt x="45919" y="652448"/>
                  </a:lnTo>
                  <a:lnTo>
                    <a:pt x="52035" y="647363"/>
                  </a:lnTo>
                  <a:lnTo>
                    <a:pt x="53244" y="644316"/>
                  </a:lnTo>
                  <a:lnTo>
                    <a:pt x="59980" y="632943"/>
                  </a:lnTo>
                  <a:lnTo>
                    <a:pt x="62248" y="627500"/>
                  </a:lnTo>
                  <a:lnTo>
                    <a:pt x="64062" y="621603"/>
                  </a:lnTo>
                  <a:lnTo>
                    <a:pt x="64970" y="617068"/>
                  </a:lnTo>
                  <a:lnTo>
                    <a:pt x="65877" y="611169"/>
                  </a:lnTo>
                  <a:lnTo>
                    <a:pt x="68598" y="603463"/>
                  </a:lnTo>
                  <a:lnTo>
                    <a:pt x="71320" y="598472"/>
                  </a:lnTo>
                  <a:lnTo>
                    <a:pt x="73134" y="594388"/>
                  </a:lnTo>
                  <a:lnTo>
                    <a:pt x="74948" y="589853"/>
                  </a:lnTo>
                  <a:lnTo>
                    <a:pt x="75856" y="582144"/>
                  </a:lnTo>
                  <a:lnTo>
                    <a:pt x="74949" y="577608"/>
                  </a:lnTo>
                  <a:lnTo>
                    <a:pt x="75034" y="567861"/>
                  </a:lnTo>
                  <a:lnTo>
                    <a:pt x="73983" y="565758"/>
                  </a:lnTo>
                  <a:lnTo>
                    <a:pt x="73457" y="560498"/>
                  </a:lnTo>
                  <a:lnTo>
                    <a:pt x="74178" y="554629"/>
                  </a:lnTo>
                  <a:lnTo>
                    <a:pt x="76951" y="552380"/>
                  </a:lnTo>
                  <a:lnTo>
                    <a:pt x="80018" y="549738"/>
                  </a:lnTo>
                  <a:lnTo>
                    <a:pt x="84850" y="546958"/>
                  </a:lnTo>
                  <a:lnTo>
                    <a:pt x="88461" y="544452"/>
                  </a:lnTo>
                  <a:lnTo>
                    <a:pt x="93831" y="541655"/>
                  </a:lnTo>
                  <a:lnTo>
                    <a:pt x="98211" y="536809"/>
                  </a:lnTo>
                  <a:lnTo>
                    <a:pt x="100934" y="533018"/>
                  </a:lnTo>
                  <a:lnTo>
                    <a:pt x="106538" y="525588"/>
                  </a:lnTo>
                  <a:lnTo>
                    <a:pt x="109253" y="521567"/>
                  </a:lnTo>
                  <a:lnTo>
                    <a:pt x="119678" y="513046"/>
                  </a:lnTo>
                  <a:lnTo>
                    <a:pt x="130655" y="504127"/>
                  </a:lnTo>
                  <a:lnTo>
                    <a:pt x="134771" y="491092"/>
                  </a:lnTo>
                  <a:lnTo>
                    <a:pt x="138201" y="484233"/>
                  </a:lnTo>
                  <a:lnTo>
                    <a:pt x="146433" y="475315"/>
                  </a:lnTo>
                  <a:lnTo>
                    <a:pt x="151569" y="466605"/>
                  </a:lnTo>
                  <a:lnTo>
                    <a:pt x="154724" y="461873"/>
                  </a:lnTo>
                  <a:lnTo>
                    <a:pt x="158932" y="456086"/>
                  </a:lnTo>
                  <a:lnTo>
                    <a:pt x="163929" y="450038"/>
                  </a:lnTo>
                  <a:lnTo>
                    <a:pt x="170443" y="436900"/>
                  </a:lnTo>
                  <a:lnTo>
                    <a:pt x="176617" y="424552"/>
                  </a:lnTo>
                  <a:lnTo>
                    <a:pt x="180734" y="419060"/>
                  </a:lnTo>
                  <a:lnTo>
                    <a:pt x="184164" y="409458"/>
                  </a:lnTo>
                  <a:lnTo>
                    <a:pt x="188280" y="397109"/>
                  </a:lnTo>
                  <a:lnTo>
                    <a:pt x="191710" y="392307"/>
                  </a:lnTo>
                  <a:lnTo>
                    <a:pt x="198570" y="383391"/>
                  </a:lnTo>
                  <a:lnTo>
                    <a:pt x="204058" y="373100"/>
                  </a:lnTo>
                  <a:lnTo>
                    <a:pt x="206116" y="366237"/>
                  </a:lnTo>
                  <a:lnTo>
                    <a:pt x="207488" y="358005"/>
                  </a:lnTo>
                  <a:lnTo>
                    <a:pt x="212976" y="350463"/>
                  </a:lnTo>
                  <a:lnTo>
                    <a:pt x="217701" y="343832"/>
                  </a:lnTo>
                  <a:lnTo>
                    <a:pt x="219773" y="341295"/>
                  </a:lnTo>
                  <a:lnTo>
                    <a:pt x="222252" y="337127"/>
                  </a:lnTo>
                  <a:lnTo>
                    <a:pt x="225317" y="332015"/>
                  </a:lnTo>
                  <a:lnTo>
                    <a:pt x="229645" y="325550"/>
                  </a:lnTo>
                  <a:lnTo>
                    <a:pt x="234860" y="320368"/>
                  </a:lnTo>
                  <a:lnTo>
                    <a:pt x="238623" y="317780"/>
                  </a:lnTo>
                  <a:lnTo>
                    <a:pt x="243716" y="313604"/>
                  </a:lnTo>
                  <a:lnTo>
                    <a:pt x="247805" y="309232"/>
                  </a:lnTo>
                  <a:lnTo>
                    <a:pt x="251735" y="307100"/>
                  </a:lnTo>
                  <a:lnTo>
                    <a:pt x="256022" y="302847"/>
                  </a:lnTo>
                  <a:lnTo>
                    <a:pt x="256786" y="300034"/>
                  </a:lnTo>
                  <a:lnTo>
                    <a:pt x="258492" y="287188"/>
                  </a:lnTo>
                  <a:lnTo>
                    <a:pt x="260184" y="276419"/>
                  </a:lnTo>
                  <a:lnTo>
                    <a:pt x="261138" y="261486"/>
                  </a:lnTo>
                  <a:lnTo>
                    <a:pt x="262288" y="240778"/>
                  </a:lnTo>
                  <a:lnTo>
                    <a:pt x="261603" y="229530"/>
                  </a:lnTo>
                  <a:lnTo>
                    <a:pt x="263956" y="212002"/>
                  </a:lnTo>
                  <a:lnTo>
                    <a:pt x="268072" y="198509"/>
                  </a:lnTo>
                  <a:lnTo>
                    <a:pt x="276200" y="193102"/>
                  </a:lnTo>
                  <a:lnTo>
                    <a:pt x="276926" y="191990"/>
                  </a:lnTo>
                  <a:lnTo>
                    <a:pt x="283490" y="186726"/>
                  </a:lnTo>
                  <a:lnTo>
                    <a:pt x="290580" y="183008"/>
                  </a:lnTo>
                  <a:lnTo>
                    <a:pt x="309859" y="181695"/>
                  </a:lnTo>
                  <a:lnTo>
                    <a:pt x="324430" y="176984"/>
                  </a:lnTo>
                  <a:lnTo>
                    <a:pt x="333768" y="168424"/>
                  </a:lnTo>
                  <a:lnTo>
                    <a:pt x="335324" y="157531"/>
                  </a:lnTo>
                  <a:lnTo>
                    <a:pt x="336102" y="139635"/>
                  </a:lnTo>
                  <a:lnTo>
                    <a:pt x="337659" y="120182"/>
                  </a:lnTo>
                  <a:lnTo>
                    <a:pt x="342327" y="99174"/>
                  </a:lnTo>
                  <a:lnTo>
                    <a:pt x="348552" y="83612"/>
                  </a:lnTo>
                  <a:lnTo>
                    <a:pt x="355555" y="76609"/>
                  </a:lnTo>
                  <a:lnTo>
                    <a:pt x="365671" y="73496"/>
                  </a:lnTo>
                  <a:lnTo>
                    <a:pt x="379677" y="75051"/>
                  </a:lnTo>
                  <a:lnTo>
                    <a:pt x="392904" y="77385"/>
                  </a:lnTo>
                  <a:lnTo>
                    <a:pt x="404897" y="77469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" name="object 30">
              <a:extLst>
                <a:ext uri="{FF2B5EF4-FFF2-40B4-BE49-F238E27FC236}">
                  <a16:creationId xmlns:a16="http://schemas.microsoft.com/office/drawing/2014/main" id="{BC2ED49D-CF30-4032-8BE6-5179BFEB59CF}"/>
                </a:ext>
              </a:extLst>
            </p:cNvPr>
            <p:cNvSpPr/>
            <p:nvPr/>
          </p:nvSpPr>
          <p:spPr>
            <a:xfrm>
              <a:off x="9483016" y="2388630"/>
              <a:ext cx="363230" cy="559932"/>
            </a:xfrm>
            <a:custGeom>
              <a:avLst/>
              <a:gdLst/>
              <a:ahLst/>
              <a:cxnLst/>
              <a:rect l="l" t="t" r="r" b="b"/>
              <a:pathLst>
                <a:path w="562390" h="866943">
                  <a:moveTo>
                    <a:pt x="193475" y="34636"/>
                  </a:moveTo>
                  <a:lnTo>
                    <a:pt x="202358" y="35151"/>
                  </a:lnTo>
                  <a:lnTo>
                    <a:pt x="207204" y="35537"/>
                  </a:lnTo>
                  <a:lnTo>
                    <a:pt x="212049" y="36121"/>
                  </a:lnTo>
                  <a:lnTo>
                    <a:pt x="216506" y="37284"/>
                  </a:lnTo>
                  <a:lnTo>
                    <a:pt x="222127" y="39608"/>
                  </a:lnTo>
                  <a:lnTo>
                    <a:pt x="227746" y="40772"/>
                  </a:lnTo>
                  <a:lnTo>
                    <a:pt x="232204" y="41935"/>
                  </a:lnTo>
                  <a:lnTo>
                    <a:pt x="241312" y="42904"/>
                  </a:lnTo>
                  <a:lnTo>
                    <a:pt x="245383" y="42904"/>
                  </a:lnTo>
                  <a:lnTo>
                    <a:pt x="248871" y="41935"/>
                  </a:lnTo>
                  <a:lnTo>
                    <a:pt x="253134" y="40772"/>
                  </a:lnTo>
                  <a:lnTo>
                    <a:pt x="256429" y="37673"/>
                  </a:lnTo>
                  <a:lnTo>
                    <a:pt x="257980" y="34572"/>
                  </a:lnTo>
                  <a:lnTo>
                    <a:pt x="259142" y="31081"/>
                  </a:lnTo>
                  <a:lnTo>
                    <a:pt x="260530" y="26254"/>
                  </a:lnTo>
                  <a:lnTo>
                    <a:pt x="262306" y="22357"/>
                  </a:lnTo>
                  <a:lnTo>
                    <a:pt x="267650" y="16993"/>
                  </a:lnTo>
                  <a:lnTo>
                    <a:pt x="273342" y="13250"/>
                  </a:lnTo>
                  <a:lnTo>
                    <a:pt x="278407" y="10112"/>
                  </a:lnTo>
                  <a:lnTo>
                    <a:pt x="281463" y="7399"/>
                  </a:lnTo>
                  <a:lnTo>
                    <a:pt x="286463" y="3721"/>
                  </a:lnTo>
                  <a:lnTo>
                    <a:pt x="288880" y="2150"/>
                  </a:lnTo>
                  <a:lnTo>
                    <a:pt x="293136" y="0"/>
                  </a:lnTo>
                  <a:lnTo>
                    <a:pt x="295152" y="39"/>
                  </a:lnTo>
                  <a:lnTo>
                    <a:pt x="298528" y="337"/>
                  </a:lnTo>
                  <a:lnTo>
                    <a:pt x="303320" y="3836"/>
                  </a:lnTo>
                  <a:lnTo>
                    <a:pt x="306064" y="7494"/>
                  </a:lnTo>
                  <a:lnTo>
                    <a:pt x="306980" y="14128"/>
                  </a:lnTo>
                  <a:lnTo>
                    <a:pt x="306522" y="20759"/>
                  </a:lnTo>
                  <a:lnTo>
                    <a:pt x="305177" y="30304"/>
                  </a:lnTo>
                  <a:lnTo>
                    <a:pt x="306627" y="37889"/>
                  </a:lnTo>
                  <a:lnTo>
                    <a:pt x="311058" y="42679"/>
                  </a:lnTo>
                  <a:lnTo>
                    <a:pt x="314067" y="45668"/>
                  </a:lnTo>
                  <a:lnTo>
                    <a:pt x="317802" y="52229"/>
                  </a:lnTo>
                  <a:lnTo>
                    <a:pt x="320883" y="53706"/>
                  </a:lnTo>
                  <a:lnTo>
                    <a:pt x="325606" y="54538"/>
                  </a:lnTo>
                  <a:lnTo>
                    <a:pt x="330329" y="54815"/>
                  </a:lnTo>
                  <a:lnTo>
                    <a:pt x="336441" y="53982"/>
                  </a:lnTo>
                  <a:lnTo>
                    <a:pt x="344086" y="55696"/>
                  </a:lnTo>
                  <a:lnTo>
                    <a:pt x="350423" y="57713"/>
                  </a:lnTo>
                  <a:lnTo>
                    <a:pt x="354743" y="59152"/>
                  </a:lnTo>
                  <a:lnTo>
                    <a:pt x="359928" y="61743"/>
                  </a:lnTo>
                  <a:lnTo>
                    <a:pt x="362232" y="63472"/>
                  </a:lnTo>
                  <a:lnTo>
                    <a:pt x="364829" y="65489"/>
                  </a:lnTo>
                  <a:lnTo>
                    <a:pt x="367464" y="68007"/>
                  </a:lnTo>
                  <a:lnTo>
                    <a:pt x="369632" y="70826"/>
                  </a:lnTo>
                  <a:lnTo>
                    <a:pt x="374999" y="75021"/>
                  </a:lnTo>
                  <a:lnTo>
                    <a:pt x="380954" y="77008"/>
                  </a:lnTo>
                  <a:lnTo>
                    <a:pt x="391034" y="77008"/>
                  </a:lnTo>
                  <a:lnTo>
                    <a:pt x="395643" y="76722"/>
                  </a:lnTo>
                  <a:lnTo>
                    <a:pt x="401980" y="77585"/>
                  </a:lnTo>
                  <a:lnTo>
                    <a:pt x="406588" y="78736"/>
                  </a:lnTo>
                  <a:lnTo>
                    <a:pt x="410908" y="81327"/>
                  </a:lnTo>
                  <a:lnTo>
                    <a:pt x="414076" y="84210"/>
                  </a:lnTo>
                  <a:lnTo>
                    <a:pt x="419549" y="90258"/>
                  </a:lnTo>
                  <a:lnTo>
                    <a:pt x="424446" y="95441"/>
                  </a:lnTo>
                  <a:lnTo>
                    <a:pt x="429100" y="99091"/>
                  </a:lnTo>
                  <a:lnTo>
                    <a:pt x="434945" y="101339"/>
                  </a:lnTo>
                  <a:lnTo>
                    <a:pt x="438244" y="102746"/>
                  </a:lnTo>
                  <a:lnTo>
                    <a:pt x="439237" y="106060"/>
                  </a:lnTo>
                  <a:lnTo>
                    <a:pt x="447086" y="107427"/>
                  </a:lnTo>
                  <a:lnTo>
                    <a:pt x="454539" y="111853"/>
                  </a:lnTo>
                  <a:lnTo>
                    <a:pt x="457334" y="120003"/>
                  </a:lnTo>
                  <a:lnTo>
                    <a:pt x="458731" y="135841"/>
                  </a:lnTo>
                  <a:lnTo>
                    <a:pt x="452909" y="151213"/>
                  </a:lnTo>
                  <a:lnTo>
                    <a:pt x="444291" y="159365"/>
                  </a:lnTo>
                  <a:lnTo>
                    <a:pt x="441264" y="162160"/>
                  </a:lnTo>
                  <a:lnTo>
                    <a:pt x="441240" y="167694"/>
                  </a:lnTo>
                  <a:lnTo>
                    <a:pt x="443749" y="172525"/>
                  </a:lnTo>
                  <a:lnTo>
                    <a:pt x="448732" y="176631"/>
                  </a:lnTo>
                  <a:lnTo>
                    <a:pt x="454603" y="178831"/>
                  </a:lnTo>
                  <a:lnTo>
                    <a:pt x="460111" y="176963"/>
                  </a:lnTo>
                  <a:lnTo>
                    <a:pt x="462099" y="174976"/>
                  </a:lnTo>
                  <a:lnTo>
                    <a:pt x="466738" y="175638"/>
                  </a:lnTo>
                  <a:lnTo>
                    <a:pt x="472026" y="176477"/>
                  </a:lnTo>
                  <a:lnTo>
                    <a:pt x="476903" y="172105"/>
                  </a:lnTo>
                  <a:lnTo>
                    <a:pt x="481966" y="170416"/>
                  </a:lnTo>
                  <a:lnTo>
                    <a:pt x="488716" y="168169"/>
                  </a:lnTo>
                  <a:lnTo>
                    <a:pt x="494904" y="166479"/>
                  </a:lnTo>
                  <a:lnTo>
                    <a:pt x="503905" y="166479"/>
                  </a:lnTo>
                  <a:lnTo>
                    <a:pt x="511218" y="168731"/>
                  </a:lnTo>
                  <a:lnTo>
                    <a:pt x="517968" y="169858"/>
                  </a:lnTo>
                  <a:lnTo>
                    <a:pt x="527113" y="172151"/>
                  </a:lnTo>
                  <a:lnTo>
                    <a:pt x="532749" y="172983"/>
                  </a:lnTo>
                  <a:lnTo>
                    <a:pt x="539117" y="173497"/>
                  </a:lnTo>
                  <a:lnTo>
                    <a:pt x="545994" y="175404"/>
                  </a:lnTo>
                  <a:lnTo>
                    <a:pt x="549616" y="178484"/>
                  </a:lnTo>
                  <a:lnTo>
                    <a:pt x="554428" y="183436"/>
                  </a:lnTo>
                  <a:lnTo>
                    <a:pt x="558713" y="187840"/>
                  </a:lnTo>
                  <a:lnTo>
                    <a:pt x="562390" y="191999"/>
                  </a:lnTo>
                  <a:lnTo>
                    <a:pt x="562085" y="193761"/>
                  </a:lnTo>
                  <a:lnTo>
                    <a:pt x="561988" y="194317"/>
                  </a:lnTo>
                  <a:lnTo>
                    <a:pt x="561511" y="197069"/>
                  </a:lnTo>
                  <a:lnTo>
                    <a:pt x="559701" y="206055"/>
                  </a:lnTo>
                  <a:lnTo>
                    <a:pt x="557125" y="211397"/>
                  </a:lnTo>
                  <a:lnTo>
                    <a:pt x="553968" y="218737"/>
                  </a:lnTo>
                  <a:lnTo>
                    <a:pt x="553291" y="225122"/>
                  </a:lnTo>
                  <a:lnTo>
                    <a:pt x="552380" y="228111"/>
                  </a:lnTo>
                  <a:lnTo>
                    <a:pt x="552116" y="233193"/>
                  </a:lnTo>
                  <a:lnTo>
                    <a:pt x="551663" y="239891"/>
                  </a:lnTo>
                  <a:lnTo>
                    <a:pt x="551397" y="245052"/>
                  </a:lnTo>
                  <a:lnTo>
                    <a:pt x="549637" y="255271"/>
                  </a:lnTo>
                  <a:lnTo>
                    <a:pt x="547718" y="258701"/>
                  </a:lnTo>
                  <a:lnTo>
                    <a:pt x="542518" y="260988"/>
                  </a:lnTo>
                  <a:lnTo>
                    <a:pt x="533754" y="261046"/>
                  </a:lnTo>
                  <a:lnTo>
                    <a:pt x="528530" y="260939"/>
                  </a:lnTo>
                  <a:lnTo>
                    <a:pt x="521007" y="260484"/>
                  </a:lnTo>
                  <a:lnTo>
                    <a:pt x="514083" y="260730"/>
                  </a:lnTo>
                  <a:lnTo>
                    <a:pt x="508322" y="264083"/>
                  </a:lnTo>
                  <a:lnTo>
                    <a:pt x="505331" y="267340"/>
                  </a:lnTo>
                  <a:lnTo>
                    <a:pt x="509545" y="271511"/>
                  </a:lnTo>
                  <a:lnTo>
                    <a:pt x="513929" y="274913"/>
                  </a:lnTo>
                  <a:lnTo>
                    <a:pt x="518562" y="277471"/>
                  </a:lnTo>
                  <a:lnTo>
                    <a:pt x="523153" y="281957"/>
                  </a:lnTo>
                  <a:lnTo>
                    <a:pt x="525678" y="286015"/>
                  </a:lnTo>
                  <a:lnTo>
                    <a:pt x="523449" y="289594"/>
                  </a:lnTo>
                  <a:lnTo>
                    <a:pt x="519324" y="291903"/>
                  </a:lnTo>
                  <a:lnTo>
                    <a:pt x="512964" y="291006"/>
                  </a:lnTo>
                  <a:lnTo>
                    <a:pt x="506559" y="288643"/>
                  </a:lnTo>
                  <a:lnTo>
                    <a:pt x="502973" y="287416"/>
                  </a:lnTo>
                  <a:lnTo>
                    <a:pt x="498089" y="285775"/>
                  </a:lnTo>
                  <a:lnTo>
                    <a:pt x="492958" y="284904"/>
                  </a:lnTo>
                  <a:lnTo>
                    <a:pt x="490662" y="285034"/>
                  </a:lnTo>
                  <a:lnTo>
                    <a:pt x="485860" y="286571"/>
                  </a:lnTo>
                  <a:lnTo>
                    <a:pt x="482978" y="290988"/>
                  </a:lnTo>
                  <a:lnTo>
                    <a:pt x="481825" y="296368"/>
                  </a:lnTo>
                  <a:lnTo>
                    <a:pt x="483362" y="300016"/>
                  </a:lnTo>
                  <a:lnTo>
                    <a:pt x="484515" y="303664"/>
                  </a:lnTo>
                  <a:lnTo>
                    <a:pt x="484131" y="307893"/>
                  </a:lnTo>
                  <a:lnTo>
                    <a:pt x="482018" y="311732"/>
                  </a:lnTo>
                  <a:lnTo>
                    <a:pt x="475870" y="317495"/>
                  </a:lnTo>
                  <a:lnTo>
                    <a:pt x="472605" y="322875"/>
                  </a:lnTo>
                  <a:lnTo>
                    <a:pt x="469531" y="334977"/>
                  </a:lnTo>
                  <a:lnTo>
                    <a:pt x="467529" y="340831"/>
                  </a:lnTo>
                  <a:lnTo>
                    <a:pt x="465920" y="347659"/>
                  </a:lnTo>
                  <a:lnTo>
                    <a:pt x="462196" y="352750"/>
                  </a:lnTo>
                  <a:lnTo>
                    <a:pt x="456011" y="361493"/>
                  </a:lnTo>
                  <a:lnTo>
                    <a:pt x="451322" y="364312"/>
                  </a:lnTo>
                  <a:lnTo>
                    <a:pt x="447879" y="366961"/>
                  </a:lnTo>
                  <a:lnTo>
                    <a:pt x="445801" y="372304"/>
                  </a:lnTo>
                  <a:lnTo>
                    <a:pt x="444524" y="375968"/>
                  </a:lnTo>
                  <a:lnTo>
                    <a:pt x="445223" y="380858"/>
                  </a:lnTo>
                  <a:lnTo>
                    <a:pt x="448251" y="383653"/>
                  </a:lnTo>
                  <a:lnTo>
                    <a:pt x="449510" y="388787"/>
                  </a:lnTo>
                  <a:lnTo>
                    <a:pt x="449510" y="391362"/>
                  </a:lnTo>
                  <a:lnTo>
                    <a:pt x="449458" y="394904"/>
                  </a:lnTo>
                  <a:lnTo>
                    <a:pt x="449071" y="406427"/>
                  </a:lnTo>
                  <a:lnTo>
                    <a:pt x="446157" y="414902"/>
                  </a:lnTo>
                  <a:lnTo>
                    <a:pt x="437417" y="424437"/>
                  </a:lnTo>
                  <a:lnTo>
                    <a:pt x="431278" y="425102"/>
                  </a:lnTo>
                  <a:lnTo>
                    <a:pt x="423151" y="431384"/>
                  </a:lnTo>
                  <a:lnTo>
                    <a:pt x="418718" y="435816"/>
                  </a:lnTo>
                  <a:lnTo>
                    <a:pt x="414417" y="443231"/>
                  </a:lnTo>
                  <a:lnTo>
                    <a:pt x="409071" y="448824"/>
                  </a:lnTo>
                  <a:lnTo>
                    <a:pt x="407011" y="453769"/>
                  </a:lnTo>
                  <a:lnTo>
                    <a:pt x="406599" y="457061"/>
                  </a:lnTo>
                  <a:lnTo>
                    <a:pt x="407021" y="465212"/>
                  </a:lnTo>
                  <a:lnTo>
                    <a:pt x="406074" y="473365"/>
                  </a:lnTo>
                  <a:lnTo>
                    <a:pt x="405966" y="478374"/>
                  </a:lnTo>
                  <a:lnTo>
                    <a:pt x="406183" y="486418"/>
                  </a:lnTo>
                  <a:lnTo>
                    <a:pt x="408741" y="492995"/>
                  </a:lnTo>
                  <a:lnTo>
                    <a:pt x="411297" y="498110"/>
                  </a:lnTo>
                  <a:lnTo>
                    <a:pt x="412393" y="506145"/>
                  </a:lnTo>
                  <a:lnTo>
                    <a:pt x="413124" y="510895"/>
                  </a:lnTo>
                  <a:lnTo>
                    <a:pt x="410567" y="518201"/>
                  </a:lnTo>
                  <a:lnTo>
                    <a:pt x="407279" y="527700"/>
                  </a:lnTo>
                  <a:lnTo>
                    <a:pt x="406274" y="534353"/>
                  </a:lnTo>
                  <a:lnTo>
                    <a:pt x="407918" y="541476"/>
                  </a:lnTo>
                  <a:lnTo>
                    <a:pt x="409927" y="546589"/>
                  </a:lnTo>
                  <a:lnTo>
                    <a:pt x="411023" y="552615"/>
                  </a:lnTo>
                  <a:lnTo>
                    <a:pt x="410476" y="558280"/>
                  </a:lnTo>
                  <a:lnTo>
                    <a:pt x="406774" y="568436"/>
                  </a:lnTo>
                  <a:lnTo>
                    <a:pt x="407458" y="572378"/>
                  </a:lnTo>
                  <a:lnTo>
                    <a:pt x="409999" y="575668"/>
                  </a:lnTo>
                  <a:lnTo>
                    <a:pt x="414724" y="577536"/>
                  </a:lnTo>
                  <a:lnTo>
                    <a:pt x="419889" y="576868"/>
                  </a:lnTo>
                  <a:lnTo>
                    <a:pt x="422107" y="577375"/>
                  </a:lnTo>
                  <a:lnTo>
                    <a:pt x="424112" y="580574"/>
                  </a:lnTo>
                  <a:lnTo>
                    <a:pt x="426556" y="584863"/>
                  </a:lnTo>
                  <a:lnTo>
                    <a:pt x="428035" y="591060"/>
                  </a:lnTo>
                  <a:lnTo>
                    <a:pt x="429567" y="594869"/>
                  </a:lnTo>
                  <a:lnTo>
                    <a:pt x="431708" y="602467"/>
                  </a:lnTo>
                  <a:lnTo>
                    <a:pt x="433131" y="607661"/>
                  </a:lnTo>
                  <a:lnTo>
                    <a:pt x="434676" y="614399"/>
                  </a:lnTo>
                  <a:lnTo>
                    <a:pt x="434053" y="618317"/>
                  </a:lnTo>
                  <a:lnTo>
                    <a:pt x="433290" y="621616"/>
                  </a:lnTo>
                  <a:lnTo>
                    <a:pt x="432340" y="626379"/>
                  </a:lnTo>
                  <a:lnTo>
                    <a:pt x="431607" y="628290"/>
                  </a:lnTo>
                  <a:lnTo>
                    <a:pt x="431398" y="634377"/>
                  </a:lnTo>
                  <a:lnTo>
                    <a:pt x="433510" y="639739"/>
                  </a:lnTo>
                  <a:lnTo>
                    <a:pt x="437460" y="645444"/>
                  </a:lnTo>
                  <a:lnTo>
                    <a:pt x="440605" y="649283"/>
                  </a:lnTo>
                  <a:lnTo>
                    <a:pt x="444852" y="651914"/>
                  </a:lnTo>
                  <a:lnTo>
                    <a:pt x="451859" y="654906"/>
                  </a:lnTo>
                  <a:lnTo>
                    <a:pt x="458232" y="658734"/>
                  </a:lnTo>
                  <a:lnTo>
                    <a:pt x="461295" y="662801"/>
                  </a:lnTo>
                  <a:lnTo>
                    <a:pt x="461531" y="666121"/>
                  </a:lnTo>
                  <a:lnTo>
                    <a:pt x="460861" y="670711"/>
                  </a:lnTo>
                  <a:lnTo>
                    <a:pt x="459661" y="675316"/>
                  </a:lnTo>
                  <a:lnTo>
                    <a:pt x="458460" y="680517"/>
                  </a:lnTo>
                  <a:lnTo>
                    <a:pt x="456259" y="685918"/>
                  </a:lnTo>
                  <a:lnTo>
                    <a:pt x="453059" y="691920"/>
                  </a:lnTo>
                  <a:lnTo>
                    <a:pt x="448657" y="695320"/>
                  </a:lnTo>
                  <a:lnTo>
                    <a:pt x="443455" y="697522"/>
                  </a:lnTo>
                  <a:lnTo>
                    <a:pt x="439854" y="699521"/>
                  </a:lnTo>
                  <a:lnTo>
                    <a:pt x="435052" y="701924"/>
                  </a:lnTo>
                  <a:lnTo>
                    <a:pt x="432251" y="704925"/>
                  </a:lnTo>
                  <a:lnTo>
                    <a:pt x="430250" y="709724"/>
                  </a:lnTo>
                  <a:lnTo>
                    <a:pt x="425049" y="715329"/>
                  </a:lnTo>
                  <a:lnTo>
                    <a:pt x="419647" y="718728"/>
                  </a:lnTo>
                  <a:lnTo>
                    <a:pt x="415445" y="721127"/>
                  </a:lnTo>
                  <a:lnTo>
                    <a:pt x="412444" y="725332"/>
                  </a:lnTo>
                  <a:lnTo>
                    <a:pt x="403441" y="735736"/>
                  </a:lnTo>
                  <a:lnTo>
                    <a:pt x="395238" y="742938"/>
                  </a:lnTo>
                  <a:lnTo>
                    <a:pt x="388333" y="748388"/>
                  </a:lnTo>
                  <a:lnTo>
                    <a:pt x="386883" y="754992"/>
                  </a:lnTo>
                  <a:lnTo>
                    <a:pt x="387456" y="764023"/>
                  </a:lnTo>
                  <a:lnTo>
                    <a:pt x="386881" y="768789"/>
                  </a:lnTo>
                  <a:lnTo>
                    <a:pt x="385053" y="775764"/>
                  </a:lnTo>
                  <a:lnTo>
                    <a:pt x="381399" y="781080"/>
                  </a:lnTo>
                  <a:lnTo>
                    <a:pt x="373092" y="783240"/>
                  </a:lnTo>
                  <a:lnTo>
                    <a:pt x="370103" y="783239"/>
                  </a:lnTo>
                  <a:lnTo>
                    <a:pt x="366281" y="783073"/>
                  </a:lnTo>
                  <a:lnTo>
                    <a:pt x="363956" y="783403"/>
                  </a:lnTo>
                  <a:lnTo>
                    <a:pt x="362128" y="783073"/>
                  </a:lnTo>
                  <a:lnTo>
                    <a:pt x="355816" y="784400"/>
                  </a:lnTo>
                  <a:lnTo>
                    <a:pt x="352660" y="784069"/>
                  </a:lnTo>
                  <a:lnTo>
                    <a:pt x="349836" y="782741"/>
                  </a:lnTo>
                  <a:lnTo>
                    <a:pt x="347178" y="780581"/>
                  </a:lnTo>
                  <a:lnTo>
                    <a:pt x="345849" y="776426"/>
                  </a:lnTo>
                  <a:lnTo>
                    <a:pt x="344686" y="771113"/>
                  </a:lnTo>
                  <a:lnTo>
                    <a:pt x="343856" y="767790"/>
                  </a:lnTo>
                  <a:lnTo>
                    <a:pt x="343191" y="761975"/>
                  </a:lnTo>
                  <a:lnTo>
                    <a:pt x="340533" y="755496"/>
                  </a:lnTo>
                  <a:lnTo>
                    <a:pt x="337377" y="751678"/>
                  </a:lnTo>
                  <a:lnTo>
                    <a:pt x="335586" y="749023"/>
                  </a:lnTo>
                  <a:lnTo>
                    <a:pt x="333416" y="745864"/>
                  </a:lnTo>
                  <a:lnTo>
                    <a:pt x="332231" y="741128"/>
                  </a:lnTo>
                  <a:lnTo>
                    <a:pt x="329666" y="736985"/>
                  </a:lnTo>
                  <a:lnTo>
                    <a:pt x="327496" y="733828"/>
                  </a:lnTo>
                  <a:lnTo>
                    <a:pt x="318111" y="725639"/>
                  </a:lnTo>
                  <a:lnTo>
                    <a:pt x="312256" y="722747"/>
                  </a:lnTo>
                  <a:lnTo>
                    <a:pt x="306971" y="721869"/>
                  </a:lnTo>
                  <a:lnTo>
                    <a:pt x="299986" y="721422"/>
                  </a:lnTo>
                  <a:lnTo>
                    <a:pt x="294668" y="722088"/>
                  </a:lnTo>
                  <a:lnTo>
                    <a:pt x="289293" y="721827"/>
                  </a:lnTo>
                  <a:lnTo>
                    <a:pt x="283973" y="722568"/>
                  </a:lnTo>
                  <a:lnTo>
                    <a:pt x="276220" y="722106"/>
                  </a:lnTo>
                  <a:lnTo>
                    <a:pt x="270754" y="722459"/>
                  </a:lnTo>
                  <a:lnTo>
                    <a:pt x="267594" y="722859"/>
                  </a:lnTo>
                  <a:lnTo>
                    <a:pt x="264035" y="723944"/>
                  </a:lnTo>
                  <a:lnTo>
                    <a:pt x="259546" y="725320"/>
                  </a:lnTo>
                  <a:lnTo>
                    <a:pt x="256486" y="726477"/>
                  </a:lnTo>
                  <a:lnTo>
                    <a:pt x="255284" y="726930"/>
                  </a:lnTo>
                  <a:lnTo>
                    <a:pt x="251449" y="730092"/>
                  </a:lnTo>
                  <a:lnTo>
                    <a:pt x="250112" y="735001"/>
                  </a:lnTo>
                  <a:lnTo>
                    <a:pt x="249975" y="741319"/>
                  </a:lnTo>
                  <a:lnTo>
                    <a:pt x="249188" y="749245"/>
                  </a:lnTo>
                  <a:lnTo>
                    <a:pt x="249857" y="760253"/>
                  </a:lnTo>
                  <a:lnTo>
                    <a:pt x="249857" y="765791"/>
                  </a:lnTo>
                  <a:lnTo>
                    <a:pt x="248353" y="772675"/>
                  </a:lnTo>
                  <a:lnTo>
                    <a:pt x="245624" y="774931"/>
                  </a:lnTo>
                  <a:lnTo>
                    <a:pt x="239802" y="776329"/>
                  </a:lnTo>
                  <a:lnTo>
                    <a:pt x="236541" y="778194"/>
                  </a:lnTo>
                  <a:lnTo>
                    <a:pt x="230654" y="786347"/>
                  </a:lnTo>
                  <a:lnTo>
                    <a:pt x="228715" y="788285"/>
                  </a:lnTo>
                  <a:lnTo>
                    <a:pt x="224404" y="792380"/>
                  </a:lnTo>
                  <a:lnTo>
                    <a:pt x="220094" y="796259"/>
                  </a:lnTo>
                  <a:lnTo>
                    <a:pt x="216861" y="798847"/>
                  </a:lnTo>
                  <a:lnTo>
                    <a:pt x="212766" y="803373"/>
                  </a:lnTo>
                  <a:lnTo>
                    <a:pt x="207378" y="806821"/>
                  </a:lnTo>
                  <a:lnTo>
                    <a:pt x="203929" y="809622"/>
                  </a:lnTo>
                  <a:lnTo>
                    <a:pt x="200912" y="811778"/>
                  </a:lnTo>
                  <a:lnTo>
                    <a:pt x="197032" y="811347"/>
                  </a:lnTo>
                  <a:lnTo>
                    <a:pt x="194230" y="810485"/>
                  </a:lnTo>
                  <a:lnTo>
                    <a:pt x="187119" y="814580"/>
                  </a:lnTo>
                  <a:lnTo>
                    <a:pt x="181730" y="816520"/>
                  </a:lnTo>
                  <a:lnTo>
                    <a:pt x="178830" y="820357"/>
                  </a:lnTo>
                  <a:lnTo>
                    <a:pt x="171803" y="824874"/>
                  </a:lnTo>
                  <a:lnTo>
                    <a:pt x="167536" y="829899"/>
                  </a:lnTo>
                  <a:lnTo>
                    <a:pt x="164524" y="834416"/>
                  </a:lnTo>
                  <a:lnTo>
                    <a:pt x="160665" y="836928"/>
                  </a:lnTo>
                  <a:lnTo>
                    <a:pt x="159591" y="836678"/>
                  </a:lnTo>
                  <a:lnTo>
                    <a:pt x="156587" y="836521"/>
                  </a:lnTo>
                  <a:lnTo>
                    <a:pt x="151242" y="834358"/>
                  </a:lnTo>
                  <a:lnTo>
                    <a:pt x="149489" y="831906"/>
                  </a:lnTo>
                  <a:lnTo>
                    <a:pt x="149489" y="829100"/>
                  </a:lnTo>
                  <a:lnTo>
                    <a:pt x="148438" y="826296"/>
                  </a:lnTo>
                  <a:lnTo>
                    <a:pt x="147737" y="823495"/>
                  </a:lnTo>
                  <a:lnTo>
                    <a:pt x="146136" y="819875"/>
                  </a:lnTo>
                  <a:lnTo>
                    <a:pt x="144448" y="816503"/>
                  </a:lnTo>
                  <a:lnTo>
                    <a:pt x="142762" y="814437"/>
                  </a:lnTo>
                  <a:lnTo>
                    <a:pt x="138976" y="812280"/>
                  </a:lnTo>
                  <a:lnTo>
                    <a:pt x="134071" y="808425"/>
                  </a:lnTo>
                  <a:lnTo>
                    <a:pt x="132714" y="804959"/>
                  </a:lnTo>
                  <a:lnTo>
                    <a:pt x="133171" y="801299"/>
                  </a:lnTo>
                  <a:lnTo>
                    <a:pt x="134086" y="796496"/>
                  </a:lnTo>
                  <a:lnTo>
                    <a:pt x="136144" y="790552"/>
                  </a:lnTo>
                  <a:lnTo>
                    <a:pt x="137288" y="786205"/>
                  </a:lnTo>
                  <a:lnTo>
                    <a:pt x="137288" y="780488"/>
                  </a:lnTo>
                  <a:lnTo>
                    <a:pt x="135916" y="777286"/>
                  </a:lnTo>
                  <a:lnTo>
                    <a:pt x="131113" y="774312"/>
                  </a:lnTo>
                  <a:lnTo>
                    <a:pt x="127454" y="771341"/>
                  </a:lnTo>
                  <a:lnTo>
                    <a:pt x="118992" y="769509"/>
                  </a:lnTo>
                  <a:lnTo>
                    <a:pt x="108166" y="769622"/>
                  </a:lnTo>
                  <a:lnTo>
                    <a:pt x="107540" y="769707"/>
                  </a:lnTo>
                  <a:lnTo>
                    <a:pt x="101131" y="770931"/>
                  </a:lnTo>
                  <a:lnTo>
                    <a:pt x="95525" y="773385"/>
                  </a:lnTo>
                  <a:lnTo>
                    <a:pt x="90970" y="776538"/>
                  </a:lnTo>
                  <a:lnTo>
                    <a:pt x="88166" y="780391"/>
                  </a:lnTo>
                  <a:lnTo>
                    <a:pt x="86064" y="784597"/>
                  </a:lnTo>
                  <a:lnTo>
                    <a:pt x="82559" y="791256"/>
                  </a:lnTo>
                  <a:lnTo>
                    <a:pt x="81508" y="797912"/>
                  </a:lnTo>
                  <a:lnTo>
                    <a:pt x="84311" y="804221"/>
                  </a:lnTo>
                  <a:lnTo>
                    <a:pt x="83611" y="811578"/>
                  </a:lnTo>
                  <a:lnTo>
                    <a:pt x="78354" y="816487"/>
                  </a:lnTo>
                  <a:lnTo>
                    <a:pt x="69944" y="820342"/>
                  </a:lnTo>
                  <a:lnTo>
                    <a:pt x="63286" y="823143"/>
                  </a:lnTo>
                  <a:lnTo>
                    <a:pt x="57329" y="825946"/>
                  </a:lnTo>
                  <a:lnTo>
                    <a:pt x="53825" y="828398"/>
                  </a:lnTo>
                  <a:lnTo>
                    <a:pt x="49620" y="832256"/>
                  </a:lnTo>
                  <a:lnTo>
                    <a:pt x="47517" y="836460"/>
                  </a:lnTo>
                  <a:lnTo>
                    <a:pt x="46116" y="840664"/>
                  </a:lnTo>
                  <a:lnTo>
                    <a:pt x="42962" y="845570"/>
                  </a:lnTo>
                  <a:lnTo>
                    <a:pt x="39809" y="848374"/>
                  </a:lnTo>
                  <a:lnTo>
                    <a:pt x="35604" y="850476"/>
                  </a:lnTo>
                  <a:lnTo>
                    <a:pt x="32273" y="851703"/>
                  </a:lnTo>
                  <a:lnTo>
                    <a:pt x="26888" y="855452"/>
                  </a:lnTo>
                  <a:lnTo>
                    <a:pt x="20347" y="859331"/>
                  </a:lnTo>
                  <a:lnTo>
                    <a:pt x="15068" y="861691"/>
                  </a:lnTo>
                  <a:lnTo>
                    <a:pt x="10108" y="863596"/>
                  </a:lnTo>
                  <a:lnTo>
                    <a:pt x="0" y="866943"/>
                  </a:lnTo>
                  <a:lnTo>
                    <a:pt x="5117" y="863092"/>
                  </a:lnTo>
                  <a:lnTo>
                    <a:pt x="7220" y="860288"/>
                  </a:lnTo>
                  <a:lnTo>
                    <a:pt x="10023" y="858884"/>
                  </a:lnTo>
                  <a:lnTo>
                    <a:pt x="13878" y="856433"/>
                  </a:lnTo>
                  <a:lnTo>
                    <a:pt x="15279" y="854331"/>
                  </a:lnTo>
                  <a:lnTo>
                    <a:pt x="17732" y="850828"/>
                  </a:lnTo>
                  <a:lnTo>
                    <a:pt x="19484" y="846974"/>
                  </a:lnTo>
                  <a:lnTo>
                    <a:pt x="20536" y="842766"/>
                  </a:lnTo>
                  <a:lnTo>
                    <a:pt x="22638" y="837860"/>
                  </a:lnTo>
                  <a:lnTo>
                    <a:pt x="25792" y="833657"/>
                  </a:lnTo>
                  <a:lnTo>
                    <a:pt x="27895" y="831205"/>
                  </a:lnTo>
                  <a:lnTo>
                    <a:pt x="30347" y="825947"/>
                  </a:lnTo>
                  <a:lnTo>
                    <a:pt x="31398" y="822793"/>
                  </a:lnTo>
                  <a:lnTo>
                    <a:pt x="32100" y="817887"/>
                  </a:lnTo>
                  <a:lnTo>
                    <a:pt x="32100" y="812629"/>
                  </a:lnTo>
                  <a:lnTo>
                    <a:pt x="32100" y="810178"/>
                  </a:lnTo>
                  <a:lnTo>
                    <a:pt x="32100" y="807374"/>
                  </a:lnTo>
                  <a:lnTo>
                    <a:pt x="32449" y="800370"/>
                  </a:lnTo>
                  <a:lnTo>
                    <a:pt x="33851" y="794410"/>
                  </a:lnTo>
                  <a:lnTo>
                    <a:pt x="35603" y="786700"/>
                  </a:lnTo>
                  <a:lnTo>
                    <a:pt x="35954" y="781441"/>
                  </a:lnTo>
                  <a:lnTo>
                    <a:pt x="35253" y="777590"/>
                  </a:lnTo>
                  <a:lnTo>
                    <a:pt x="33150" y="773735"/>
                  </a:lnTo>
                  <a:lnTo>
                    <a:pt x="31035" y="770807"/>
                  </a:lnTo>
                  <a:lnTo>
                    <a:pt x="30267" y="767246"/>
                  </a:lnTo>
                  <a:lnTo>
                    <a:pt x="32752" y="762517"/>
                  </a:lnTo>
                  <a:lnTo>
                    <a:pt x="36128" y="759267"/>
                  </a:lnTo>
                  <a:lnTo>
                    <a:pt x="39222" y="754858"/>
                  </a:lnTo>
                  <a:lnTo>
                    <a:pt x="40827" y="751730"/>
                  </a:lnTo>
                  <a:lnTo>
                    <a:pt x="40951" y="746025"/>
                  </a:lnTo>
                  <a:lnTo>
                    <a:pt x="40915" y="740630"/>
                  </a:lnTo>
                  <a:lnTo>
                    <a:pt x="40992" y="737085"/>
                  </a:lnTo>
                  <a:lnTo>
                    <a:pt x="41596" y="730542"/>
                  </a:lnTo>
                  <a:lnTo>
                    <a:pt x="41696" y="725919"/>
                  </a:lnTo>
                  <a:lnTo>
                    <a:pt x="42632" y="721776"/>
                  </a:lnTo>
                  <a:lnTo>
                    <a:pt x="43526" y="716010"/>
                  </a:lnTo>
                  <a:lnTo>
                    <a:pt x="45310" y="711730"/>
                  </a:lnTo>
                  <a:lnTo>
                    <a:pt x="48014" y="707544"/>
                  </a:lnTo>
                  <a:lnTo>
                    <a:pt x="51186" y="703057"/>
                  </a:lnTo>
                  <a:lnTo>
                    <a:pt x="56046" y="698759"/>
                  </a:lnTo>
                  <a:lnTo>
                    <a:pt x="60108" y="695758"/>
                  </a:lnTo>
                  <a:lnTo>
                    <a:pt x="67424" y="691587"/>
                  </a:lnTo>
                  <a:lnTo>
                    <a:pt x="70103" y="692100"/>
                  </a:lnTo>
                  <a:lnTo>
                    <a:pt x="72731" y="691459"/>
                  </a:lnTo>
                  <a:lnTo>
                    <a:pt x="75088" y="692662"/>
                  </a:lnTo>
                  <a:lnTo>
                    <a:pt x="77761" y="693409"/>
                  </a:lnTo>
                  <a:lnTo>
                    <a:pt x="80625" y="699557"/>
                  </a:lnTo>
                  <a:lnTo>
                    <a:pt x="81845" y="703592"/>
                  </a:lnTo>
                  <a:lnTo>
                    <a:pt x="84243" y="706414"/>
                  </a:lnTo>
                  <a:lnTo>
                    <a:pt x="86454" y="707228"/>
                  </a:lnTo>
                  <a:lnTo>
                    <a:pt x="92529" y="707119"/>
                  </a:lnTo>
                  <a:lnTo>
                    <a:pt x="96327" y="705651"/>
                  </a:lnTo>
                  <a:lnTo>
                    <a:pt x="101584" y="704290"/>
                  </a:lnTo>
                  <a:lnTo>
                    <a:pt x="103184" y="701395"/>
                  </a:lnTo>
                  <a:lnTo>
                    <a:pt x="105962" y="697364"/>
                  </a:lnTo>
                  <a:lnTo>
                    <a:pt x="108177" y="694479"/>
                  </a:lnTo>
                  <a:lnTo>
                    <a:pt x="109560" y="690958"/>
                  </a:lnTo>
                  <a:lnTo>
                    <a:pt x="115415" y="683288"/>
                  </a:lnTo>
                  <a:lnTo>
                    <a:pt x="119125" y="678813"/>
                  </a:lnTo>
                  <a:lnTo>
                    <a:pt x="122117" y="675560"/>
                  </a:lnTo>
                  <a:lnTo>
                    <a:pt x="125187" y="672227"/>
                  </a:lnTo>
                  <a:lnTo>
                    <a:pt x="129455" y="666838"/>
                  </a:lnTo>
                  <a:lnTo>
                    <a:pt x="133223" y="663215"/>
                  </a:lnTo>
                  <a:lnTo>
                    <a:pt x="136990" y="659663"/>
                  </a:lnTo>
                  <a:lnTo>
                    <a:pt x="141704" y="654979"/>
                  </a:lnTo>
                  <a:lnTo>
                    <a:pt x="147027" y="650535"/>
                  </a:lnTo>
                  <a:lnTo>
                    <a:pt x="152247" y="647324"/>
                  </a:lnTo>
                  <a:lnTo>
                    <a:pt x="157037" y="642716"/>
                  </a:lnTo>
                  <a:lnTo>
                    <a:pt x="162885" y="637279"/>
                  </a:lnTo>
                  <a:lnTo>
                    <a:pt x="165455" y="633166"/>
                  </a:lnTo>
                  <a:lnTo>
                    <a:pt x="170081" y="626483"/>
                  </a:lnTo>
                  <a:lnTo>
                    <a:pt x="173165" y="621340"/>
                  </a:lnTo>
                  <a:lnTo>
                    <a:pt x="178306" y="613631"/>
                  </a:lnTo>
                  <a:lnTo>
                    <a:pt x="182877" y="608639"/>
                  </a:lnTo>
                  <a:lnTo>
                    <a:pt x="181761" y="607928"/>
                  </a:lnTo>
                  <a:lnTo>
                    <a:pt x="180334" y="607023"/>
                  </a:lnTo>
                  <a:lnTo>
                    <a:pt x="176795" y="607185"/>
                  </a:lnTo>
                  <a:lnTo>
                    <a:pt x="169165" y="604566"/>
                  </a:lnTo>
                  <a:lnTo>
                    <a:pt x="164193" y="603466"/>
                  </a:lnTo>
                  <a:lnTo>
                    <a:pt x="162222" y="602194"/>
                  </a:lnTo>
                  <a:lnTo>
                    <a:pt x="158867" y="600969"/>
                  </a:lnTo>
                  <a:lnTo>
                    <a:pt x="155405" y="597585"/>
                  </a:lnTo>
                  <a:lnTo>
                    <a:pt x="154451" y="595486"/>
                  </a:lnTo>
                  <a:lnTo>
                    <a:pt x="153183" y="593688"/>
                  </a:lnTo>
                  <a:lnTo>
                    <a:pt x="151756" y="588648"/>
                  </a:lnTo>
                  <a:lnTo>
                    <a:pt x="151462" y="584478"/>
                  </a:lnTo>
                  <a:lnTo>
                    <a:pt x="150549" y="578162"/>
                  </a:lnTo>
                  <a:lnTo>
                    <a:pt x="150549" y="573536"/>
                  </a:lnTo>
                  <a:lnTo>
                    <a:pt x="150549" y="567369"/>
                  </a:lnTo>
                  <a:lnTo>
                    <a:pt x="151577" y="558630"/>
                  </a:lnTo>
                  <a:lnTo>
                    <a:pt x="154147" y="550407"/>
                  </a:lnTo>
                  <a:lnTo>
                    <a:pt x="155175" y="542694"/>
                  </a:lnTo>
                  <a:lnTo>
                    <a:pt x="157231" y="537038"/>
                  </a:lnTo>
                  <a:lnTo>
                    <a:pt x="160465" y="531000"/>
                  </a:lnTo>
                  <a:lnTo>
                    <a:pt x="163806" y="522278"/>
                  </a:lnTo>
                  <a:lnTo>
                    <a:pt x="166231" y="516853"/>
                  </a:lnTo>
                  <a:lnTo>
                    <a:pt x="168050" y="510953"/>
                  </a:lnTo>
                  <a:lnTo>
                    <a:pt x="169026" y="504957"/>
                  </a:lnTo>
                  <a:lnTo>
                    <a:pt x="170906" y="499192"/>
                  </a:lnTo>
                  <a:lnTo>
                    <a:pt x="175937" y="496904"/>
                  </a:lnTo>
                  <a:lnTo>
                    <a:pt x="180283" y="494161"/>
                  </a:lnTo>
                  <a:lnTo>
                    <a:pt x="181883" y="490960"/>
                  </a:lnTo>
                  <a:lnTo>
                    <a:pt x="179596" y="484556"/>
                  </a:lnTo>
                  <a:lnTo>
                    <a:pt x="175938" y="480209"/>
                  </a:lnTo>
                  <a:lnTo>
                    <a:pt x="175378" y="474401"/>
                  </a:lnTo>
                  <a:lnTo>
                    <a:pt x="177698" y="470209"/>
                  </a:lnTo>
                  <a:lnTo>
                    <a:pt x="181352" y="464808"/>
                  </a:lnTo>
                  <a:lnTo>
                    <a:pt x="184213" y="460470"/>
                  </a:lnTo>
                  <a:lnTo>
                    <a:pt x="185525" y="456719"/>
                  </a:lnTo>
                  <a:lnTo>
                    <a:pt x="190501" y="436306"/>
                  </a:lnTo>
                  <a:lnTo>
                    <a:pt x="196581" y="406412"/>
                  </a:lnTo>
                  <a:lnTo>
                    <a:pt x="198861" y="400585"/>
                  </a:lnTo>
                  <a:lnTo>
                    <a:pt x="202661" y="395518"/>
                  </a:lnTo>
                  <a:lnTo>
                    <a:pt x="204941" y="393996"/>
                  </a:lnTo>
                  <a:lnTo>
                    <a:pt x="209248" y="393237"/>
                  </a:lnTo>
                  <a:lnTo>
                    <a:pt x="212035" y="392985"/>
                  </a:lnTo>
                  <a:lnTo>
                    <a:pt x="214569" y="390956"/>
                  </a:lnTo>
                  <a:lnTo>
                    <a:pt x="215582" y="387915"/>
                  </a:lnTo>
                  <a:lnTo>
                    <a:pt x="215582" y="383103"/>
                  </a:lnTo>
                  <a:lnTo>
                    <a:pt x="215329" y="377022"/>
                  </a:lnTo>
                  <a:lnTo>
                    <a:pt x="215329" y="372970"/>
                  </a:lnTo>
                  <a:lnTo>
                    <a:pt x="215076" y="369421"/>
                  </a:lnTo>
                  <a:lnTo>
                    <a:pt x="211529" y="367140"/>
                  </a:lnTo>
                  <a:lnTo>
                    <a:pt x="210515" y="362581"/>
                  </a:lnTo>
                  <a:lnTo>
                    <a:pt x="209502" y="358529"/>
                  </a:lnTo>
                  <a:lnTo>
                    <a:pt x="208488" y="354473"/>
                  </a:lnTo>
                  <a:lnTo>
                    <a:pt x="207012" y="351909"/>
                  </a:lnTo>
                  <a:lnTo>
                    <a:pt x="204115" y="347644"/>
                  </a:lnTo>
                  <a:lnTo>
                    <a:pt x="204257" y="345810"/>
                  </a:lnTo>
                  <a:lnTo>
                    <a:pt x="205448" y="330153"/>
                  </a:lnTo>
                  <a:lnTo>
                    <a:pt x="205105" y="325889"/>
                  </a:lnTo>
                  <a:lnTo>
                    <a:pt x="203833" y="323628"/>
                  </a:lnTo>
                  <a:lnTo>
                    <a:pt x="203409" y="321086"/>
                  </a:lnTo>
                  <a:lnTo>
                    <a:pt x="203833" y="318401"/>
                  </a:lnTo>
                  <a:lnTo>
                    <a:pt x="204963" y="315293"/>
                  </a:lnTo>
                  <a:lnTo>
                    <a:pt x="207224" y="309360"/>
                  </a:lnTo>
                  <a:lnTo>
                    <a:pt x="209202" y="307802"/>
                  </a:lnTo>
                  <a:lnTo>
                    <a:pt x="211321" y="307098"/>
                  </a:lnTo>
                  <a:lnTo>
                    <a:pt x="219233" y="301162"/>
                  </a:lnTo>
                  <a:lnTo>
                    <a:pt x="222058" y="300600"/>
                  </a:lnTo>
                  <a:lnTo>
                    <a:pt x="229405" y="304275"/>
                  </a:lnTo>
                  <a:lnTo>
                    <a:pt x="234774" y="305123"/>
                  </a:lnTo>
                  <a:lnTo>
                    <a:pt x="240849" y="307240"/>
                  </a:lnTo>
                  <a:lnTo>
                    <a:pt x="251304" y="310208"/>
                  </a:lnTo>
                  <a:lnTo>
                    <a:pt x="257802" y="313173"/>
                  </a:lnTo>
                  <a:lnTo>
                    <a:pt x="261193" y="320238"/>
                  </a:lnTo>
                  <a:lnTo>
                    <a:pt x="264160" y="326451"/>
                  </a:lnTo>
                  <a:lnTo>
                    <a:pt x="267268" y="330691"/>
                  </a:lnTo>
                  <a:lnTo>
                    <a:pt x="268095" y="332514"/>
                  </a:lnTo>
                  <a:lnTo>
                    <a:pt x="272153" y="334172"/>
                  </a:lnTo>
                  <a:lnTo>
                    <a:pt x="274505" y="334758"/>
                  </a:lnTo>
                  <a:lnTo>
                    <a:pt x="280384" y="337113"/>
                  </a:lnTo>
                  <a:lnTo>
                    <a:pt x="284500" y="337699"/>
                  </a:lnTo>
                  <a:lnTo>
                    <a:pt x="289203" y="336818"/>
                  </a:lnTo>
                  <a:lnTo>
                    <a:pt x="293336" y="336299"/>
                  </a:lnTo>
                  <a:lnTo>
                    <a:pt x="297636" y="337732"/>
                  </a:lnTo>
                  <a:lnTo>
                    <a:pt x="300503" y="334148"/>
                  </a:lnTo>
                  <a:lnTo>
                    <a:pt x="303728" y="331642"/>
                  </a:lnTo>
                  <a:lnTo>
                    <a:pt x="304086" y="327699"/>
                  </a:lnTo>
                  <a:lnTo>
                    <a:pt x="303727" y="323400"/>
                  </a:lnTo>
                  <a:lnTo>
                    <a:pt x="304086" y="320533"/>
                  </a:lnTo>
                  <a:lnTo>
                    <a:pt x="302653" y="316593"/>
                  </a:lnTo>
                  <a:lnTo>
                    <a:pt x="300861" y="312650"/>
                  </a:lnTo>
                  <a:lnTo>
                    <a:pt x="298711" y="309424"/>
                  </a:lnTo>
                  <a:lnTo>
                    <a:pt x="295486" y="303692"/>
                  </a:lnTo>
                  <a:lnTo>
                    <a:pt x="294053" y="295830"/>
                  </a:lnTo>
                  <a:lnTo>
                    <a:pt x="293465" y="291125"/>
                  </a:lnTo>
                  <a:lnTo>
                    <a:pt x="293171" y="289072"/>
                  </a:lnTo>
                  <a:lnTo>
                    <a:pt x="291113" y="286426"/>
                  </a:lnTo>
                  <a:lnTo>
                    <a:pt x="290525" y="285545"/>
                  </a:lnTo>
                  <a:lnTo>
                    <a:pt x="290231" y="283780"/>
                  </a:lnTo>
                  <a:lnTo>
                    <a:pt x="290819" y="280542"/>
                  </a:lnTo>
                  <a:lnTo>
                    <a:pt x="291407" y="278488"/>
                  </a:lnTo>
                  <a:lnTo>
                    <a:pt x="293171" y="276429"/>
                  </a:lnTo>
                  <a:lnTo>
                    <a:pt x="296064" y="272373"/>
                  </a:lnTo>
                  <a:lnTo>
                    <a:pt x="294347" y="272316"/>
                  </a:lnTo>
                  <a:lnTo>
                    <a:pt x="291701" y="270551"/>
                  </a:lnTo>
                  <a:lnTo>
                    <a:pt x="288761" y="269959"/>
                  </a:lnTo>
                  <a:lnTo>
                    <a:pt x="286703" y="268786"/>
                  </a:lnTo>
                  <a:lnTo>
                    <a:pt x="285233" y="267905"/>
                  </a:lnTo>
                  <a:lnTo>
                    <a:pt x="283176" y="263497"/>
                  </a:lnTo>
                  <a:lnTo>
                    <a:pt x="281500" y="259801"/>
                  </a:lnTo>
                  <a:lnTo>
                    <a:pt x="279499" y="257799"/>
                  </a:lnTo>
                  <a:lnTo>
                    <a:pt x="276335" y="252887"/>
                  </a:lnTo>
                  <a:lnTo>
                    <a:pt x="275420" y="248540"/>
                  </a:lnTo>
                  <a:lnTo>
                    <a:pt x="276334" y="242364"/>
                  </a:lnTo>
                  <a:lnTo>
                    <a:pt x="275191" y="239393"/>
                  </a:lnTo>
                  <a:lnTo>
                    <a:pt x="272447" y="237792"/>
                  </a:lnTo>
                  <a:lnTo>
                    <a:pt x="265586" y="236419"/>
                  </a:lnTo>
                  <a:lnTo>
                    <a:pt x="260326" y="235046"/>
                  </a:lnTo>
                  <a:lnTo>
                    <a:pt x="252321" y="232531"/>
                  </a:lnTo>
                  <a:lnTo>
                    <a:pt x="241331" y="229321"/>
                  </a:lnTo>
                  <a:lnTo>
                    <a:pt x="238661" y="229731"/>
                  </a:lnTo>
                  <a:lnTo>
                    <a:pt x="235786" y="230757"/>
                  </a:lnTo>
                  <a:lnTo>
                    <a:pt x="232294" y="231171"/>
                  </a:lnTo>
                  <a:lnTo>
                    <a:pt x="228393" y="231991"/>
                  </a:lnTo>
                  <a:lnTo>
                    <a:pt x="226339" y="232197"/>
                  </a:lnTo>
                  <a:lnTo>
                    <a:pt x="225517" y="230347"/>
                  </a:lnTo>
                  <a:lnTo>
                    <a:pt x="227777" y="228087"/>
                  </a:lnTo>
                  <a:lnTo>
                    <a:pt x="229215" y="225420"/>
                  </a:lnTo>
                  <a:lnTo>
                    <a:pt x="231678" y="223160"/>
                  </a:lnTo>
                  <a:lnTo>
                    <a:pt x="232705" y="221107"/>
                  </a:lnTo>
                  <a:lnTo>
                    <a:pt x="232294" y="214740"/>
                  </a:lnTo>
                  <a:lnTo>
                    <a:pt x="232705" y="212069"/>
                  </a:lnTo>
                  <a:lnTo>
                    <a:pt x="232089" y="210016"/>
                  </a:lnTo>
                  <a:lnTo>
                    <a:pt x="232500" y="204062"/>
                  </a:lnTo>
                  <a:lnTo>
                    <a:pt x="232911" y="201595"/>
                  </a:lnTo>
                  <a:lnTo>
                    <a:pt x="233937" y="199132"/>
                  </a:lnTo>
                  <a:lnTo>
                    <a:pt x="236813" y="196052"/>
                  </a:lnTo>
                  <a:lnTo>
                    <a:pt x="237839" y="193588"/>
                  </a:lnTo>
                  <a:lnTo>
                    <a:pt x="240099" y="191328"/>
                  </a:lnTo>
                  <a:lnTo>
                    <a:pt x="241754" y="190681"/>
                  </a:lnTo>
                  <a:lnTo>
                    <a:pt x="241977" y="188348"/>
                  </a:lnTo>
                  <a:lnTo>
                    <a:pt x="241198" y="184901"/>
                  </a:lnTo>
                  <a:lnTo>
                    <a:pt x="240643" y="183455"/>
                  </a:lnTo>
                  <a:lnTo>
                    <a:pt x="240197" y="181453"/>
                  </a:lnTo>
                  <a:lnTo>
                    <a:pt x="239490" y="178980"/>
                  </a:lnTo>
                  <a:lnTo>
                    <a:pt x="239893" y="176131"/>
                  </a:lnTo>
                  <a:lnTo>
                    <a:pt x="239893" y="173050"/>
                  </a:lnTo>
                  <a:lnTo>
                    <a:pt x="239482" y="170587"/>
                  </a:lnTo>
                  <a:lnTo>
                    <a:pt x="237950" y="166094"/>
                  </a:lnTo>
                  <a:lnTo>
                    <a:pt x="236845" y="163330"/>
                  </a:lnTo>
                  <a:lnTo>
                    <a:pt x="235370" y="161116"/>
                  </a:lnTo>
                  <a:lnTo>
                    <a:pt x="233895" y="159639"/>
                  </a:lnTo>
                  <a:lnTo>
                    <a:pt x="232974" y="157613"/>
                  </a:lnTo>
                  <a:lnTo>
                    <a:pt x="232605" y="155216"/>
                  </a:lnTo>
                  <a:lnTo>
                    <a:pt x="232974" y="151899"/>
                  </a:lnTo>
                  <a:lnTo>
                    <a:pt x="235001" y="149135"/>
                  </a:lnTo>
                  <a:lnTo>
                    <a:pt x="236107" y="145635"/>
                  </a:lnTo>
                  <a:lnTo>
                    <a:pt x="234080" y="143053"/>
                  </a:lnTo>
                  <a:lnTo>
                    <a:pt x="231131" y="141027"/>
                  </a:lnTo>
                  <a:lnTo>
                    <a:pt x="226892" y="137896"/>
                  </a:lnTo>
                  <a:lnTo>
                    <a:pt x="224127" y="134946"/>
                  </a:lnTo>
                  <a:lnTo>
                    <a:pt x="222139" y="131696"/>
                  </a:lnTo>
                  <a:lnTo>
                    <a:pt x="221363" y="128497"/>
                  </a:lnTo>
                  <a:lnTo>
                    <a:pt x="220582" y="125915"/>
                  </a:lnTo>
                  <a:lnTo>
                    <a:pt x="219335" y="120569"/>
                  </a:lnTo>
                  <a:lnTo>
                    <a:pt x="217246" y="116349"/>
                  </a:lnTo>
                  <a:lnTo>
                    <a:pt x="216357" y="109231"/>
                  </a:lnTo>
                  <a:lnTo>
                    <a:pt x="217913" y="101449"/>
                  </a:lnTo>
                  <a:lnTo>
                    <a:pt x="216579" y="97445"/>
                  </a:lnTo>
                  <a:lnTo>
                    <a:pt x="214132" y="88104"/>
                  </a:lnTo>
                  <a:lnTo>
                    <a:pt x="211464" y="81653"/>
                  </a:lnTo>
                  <a:lnTo>
                    <a:pt x="204162" y="80058"/>
                  </a:lnTo>
                  <a:lnTo>
                    <a:pt x="201546" y="66404"/>
                  </a:lnTo>
                  <a:lnTo>
                    <a:pt x="201889" y="61246"/>
                  </a:lnTo>
                  <a:lnTo>
                    <a:pt x="201671" y="57154"/>
                  </a:lnTo>
                  <a:lnTo>
                    <a:pt x="201235" y="52442"/>
                  </a:lnTo>
                  <a:lnTo>
                    <a:pt x="199295" y="46236"/>
                  </a:lnTo>
                  <a:lnTo>
                    <a:pt x="193475" y="34636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5" name="object 32">
              <a:extLst>
                <a:ext uri="{FF2B5EF4-FFF2-40B4-BE49-F238E27FC236}">
                  <a16:creationId xmlns:a16="http://schemas.microsoft.com/office/drawing/2014/main" id="{24BF6038-0E8A-4C10-B902-5A3897D35D5A}"/>
                </a:ext>
              </a:extLst>
            </p:cNvPr>
            <p:cNvSpPr/>
            <p:nvPr/>
          </p:nvSpPr>
          <p:spPr>
            <a:xfrm>
              <a:off x="8536007" y="2722440"/>
              <a:ext cx="529691" cy="640253"/>
            </a:xfrm>
            <a:custGeom>
              <a:avLst/>
              <a:gdLst/>
              <a:ahLst/>
              <a:cxnLst/>
              <a:rect l="l" t="t" r="r" b="b"/>
              <a:pathLst>
                <a:path w="820121" h="991304">
                  <a:moveTo>
                    <a:pt x="6776" y="19343"/>
                  </a:moveTo>
                  <a:lnTo>
                    <a:pt x="6880" y="18481"/>
                  </a:lnTo>
                  <a:lnTo>
                    <a:pt x="6984" y="17825"/>
                  </a:lnTo>
                  <a:lnTo>
                    <a:pt x="7236" y="16816"/>
                  </a:lnTo>
                  <a:lnTo>
                    <a:pt x="7305" y="16348"/>
                  </a:lnTo>
                  <a:lnTo>
                    <a:pt x="7376" y="16038"/>
                  </a:lnTo>
                  <a:lnTo>
                    <a:pt x="7447" y="15692"/>
                  </a:lnTo>
                  <a:lnTo>
                    <a:pt x="7556" y="15267"/>
                  </a:lnTo>
                  <a:lnTo>
                    <a:pt x="7549" y="14878"/>
                  </a:lnTo>
                  <a:lnTo>
                    <a:pt x="7814" y="14562"/>
                  </a:lnTo>
                  <a:lnTo>
                    <a:pt x="7605" y="13681"/>
                  </a:lnTo>
                  <a:lnTo>
                    <a:pt x="7702" y="12594"/>
                  </a:lnTo>
                  <a:lnTo>
                    <a:pt x="7807" y="12017"/>
                  </a:lnTo>
                  <a:lnTo>
                    <a:pt x="7955" y="11585"/>
                  </a:lnTo>
                  <a:lnTo>
                    <a:pt x="8143" y="11312"/>
                  </a:lnTo>
                  <a:lnTo>
                    <a:pt x="8326" y="10771"/>
                  </a:lnTo>
                  <a:lnTo>
                    <a:pt x="8430" y="10109"/>
                  </a:lnTo>
                  <a:lnTo>
                    <a:pt x="8569" y="9222"/>
                  </a:lnTo>
                  <a:lnTo>
                    <a:pt x="8825" y="8480"/>
                  </a:lnTo>
                  <a:lnTo>
                    <a:pt x="9736" y="7575"/>
                  </a:lnTo>
                  <a:lnTo>
                    <a:pt x="10304" y="6986"/>
                  </a:lnTo>
                  <a:lnTo>
                    <a:pt x="11130" y="5656"/>
                  </a:lnTo>
                  <a:lnTo>
                    <a:pt x="11576" y="4683"/>
                  </a:lnTo>
                  <a:lnTo>
                    <a:pt x="12205" y="3128"/>
                  </a:lnTo>
                  <a:lnTo>
                    <a:pt x="12645" y="1840"/>
                  </a:lnTo>
                  <a:lnTo>
                    <a:pt x="13272" y="206"/>
                  </a:lnTo>
                  <a:lnTo>
                    <a:pt x="13379" y="0"/>
                  </a:lnTo>
                  <a:lnTo>
                    <a:pt x="18545" y="619"/>
                  </a:lnTo>
                  <a:lnTo>
                    <a:pt x="20961" y="1621"/>
                  </a:lnTo>
                  <a:lnTo>
                    <a:pt x="23923" y="2836"/>
                  </a:lnTo>
                  <a:lnTo>
                    <a:pt x="27830" y="4717"/>
                  </a:lnTo>
                  <a:lnTo>
                    <a:pt x="30718" y="8405"/>
                  </a:lnTo>
                  <a:lnTo>
                    <a:pt x="34474" y="12758"/>
                  </a:lnTo>
                  <a:lnTo>
                    <a:pt x="37677" y="16664"/>
                  </a:lnTo>
                  <a:lnTo>
                    <a:pt x="39110" y="18162"/>
                  </a:lnTo>
                  <a:lnTo>
                    <a:pt x="41487" y="20322"/>
                  </a:lnTo>
                  <a:lnTo>
                    <a:pt x="44975" y="23526"/>
                  </a:lnTo>
                  <a:lnTo>
                    <a:pt x="49984" y="26221"/>
                  </a:lnTo>
                  <a:lnTo>
                    <a:pt x="52880" y="27746"/>
                  </a:lnTo>
                  <a:lnTo>
                    <a:pt x="64912" y="27311"/>
                  </a:lnTo>
                  <a:lnTo>
                    <a:pt x="74899" y="23678"/>
                  </a:lnTo>
                  <a:lnTo>
                    <a:pt x="82162" y="19140"/>
                  </a:lnTo>
                  <a:lnTo>
                    <a:pt x="90332" y="19140"/>
                  </a:lnTo>
                  <a:lnTo>
                    <a:pt x="96687" y="20957"/>
                  </a:lnTo>
                  <a:lnTo>
                    <a:pt x="105765" y="27311"/>
                  </a:lnTo>
                  <a:lnTo>
                    <a:pt x="112120" y="34575"/>
                  </a:lnTo>
                  <a:lnTo>
                    <a:pt x="129179" y="58766"/>
                  </a:lnTo>
                  <a:lnTo>
                    <a:pt x="132018" y="63302"/>
                  </a:lnTo>
                  <a:lnTo>
                    <a:pt x="137086" y="70158"/>
                  </a:lnTo>
                  <a:lnTo>
                    <a:pt x="142968" y="83159"/>
                  </a:lnTo>
                  <a:lnTo>
                    <a:pt x="143798" y="89767"/>
                  </a:lnTo>
                  <a:lnTo>
                    <a:pt x="145345" y="94809"/>
                  </a:lnTo>
                  <a:lnTo>
                    <a:pt x="146600" y="107418"/>
                  </a:lnTo>
                  <a:lnTo>
                    <a:pt x="151878" y="123138"/>
                  </a:lnTo>
                  <a:lnTo>
                    <a:pt x="155081" y="127045"/>
                  </a:lnTo>
                  <a:lnTo>
                    <a:pt x="161053" y="133333"/>
                  </a:lnTo>
                  <a:lnTo>
                    <a:pt x="166224" y="141033"/>
                  </a:lnTo>
                  <a:lnTo>
                    <a:pt x="169331" y="144326"/>
                  </a:lnTo>
                  <a:lnTo>
                    <a:pt x="171840" y="150572"/>
                  </a:lnTo>
                  <a:lnTo>
                    <a:pt x="172521" y="154946"/>
                  </a:lnTo>
                  <a:lnTo>
                    <a:pt x="182025" y="163488"/>
                  </a:lnTo>
                  <a:lnTo>
                    <a:pt x="195774" y="160523"/>
                  </a:lnTo>
                  <a:lnTo>
                    <a:pt x="201229" y="160347"/>
                  </a:lnTo>
                  <a:lnTo>
                    <a:pt x="218338" y="160763"/>
                  </a:lnTo>
                  <a:lnTo>
                    <a:pt x="229232" y="155316"/>
                  </a:lnTo>
                  <a:lnTo>
                    <a:pt x="240127" y="152595"/>
                  </a:lnTo>
                  <a:lnTo>
                    <a:pt x="248297" y="150778"/>
                  </a:lnTo>
                  <a:lnTo>
                    <a:pt x="259192" y="149870"/>
                  </a:lnTo>
                  <a:lnTo>
                    <a:pt x="265546" y="157133"/>
                  </a:lnTo>
                  <a:lnTo>
                    <a:pt x="266454" y="172568"/>
                  </a:lnTo>
                  <a:lnTo>
                    <a:pt x="270085" y="197079"/>
                  </a:lnTo>
                  <a:lnTo>
                    <a:pt x="268269" y="205250"/>
                  </a:lnTo>
                  <a:lnTo>
                    <a:pt x="267362" y="213421"/>
                  </a:lnTo>
                  <a:lnTo>
                    <a:pt x="273510" y="216875"/>
                  </a:lnTo>
                  <a:lnTo>
                    <a:pt x="276470" y="218011"/>
                  </a:lnTo>
                  <a:lnTo>
                    <a:pt x="279097" y="218391"/>
                  </a:lnTo>
                  <a:lnTo>
                    <a:pt x="282346" y="218981"/>
                  </a:lnTo>
                  <a:lnTo>
                    <a:pt x="286203" y="219320"/>
                  </a:lnTo>
                  <a:lnTo>
                    <a:pt x="288371" y="219788"/>
                  </a:lnTo>
                  <a:lnTo>
                    <a:pt x="292592" y="221891"/>
                  </a:lnTo>
                  <a:lnTo>
                    <a:pt x="297597" y="222039"/>
                  </a:lnTo>
                  <a:lnTo>
                    <a:pt x="303302" y="222471"/>
                  </a:lnTo>
                  <a:lnTo>
                    <a:pt x="307760" y="222404"/>
                  </a:lnTo>
                  <a:lnTo>
                    <a:pt x="313062" y="222234"/>
                  </a:lnTo>
                  <a:lnTo>
                    <a:pt x="316135" y="222137"/>
                  </a:lnTo>
                  <a:lnTo>
                    <a:pt x="320425" y="221611"/>
                  </a:lnTo>
                  <a:lnTo>
                    <a:pt x="325419" y="221450"/>
                  </a:lnTo>
                  <a:lnTo>
                    <a:pt x="328970" y="221875"/>
                  </a:lnTo>
                  <a:lnTo>
                    <a:pt x="330777" y="221933"/>
                  </a:lnTo>
                  <a:lnTo>
                    <a:pt x="334975" y="222070"/>
                  </a:lnTo>
                  <a:lnTo>
                    <a:pt x="340557" y="221040"/>
                  </a:lnTo>
                  <a:lnTo>
                    <a:pt x="348507" y="221943"/>
                  </a:lnTo>
                  <a:lnTo>
                    <a:pt x="355548" y="223170"/>
                  </a:lnTo>
                  <a:lnTo>
                    <a:pt x="362181" y="223628"/>
                  </a:lnTo>
                  <a:lnTo>
                    <a:pt x="368355" y="221800"/>
                  </a:lnTo>
                  <a:lnTo>
                    <a:pt x="370185" y="217681"/>
                  </a:lnTo>
                  <a:lnTo>
                    <a:pt x="372015" y="213564"/>
                  </a:lnTo>
                  <a:lnTo>
                    <a:pt x="375445" y="211049"/>
                  </a:lnTo>
                  <a:lnTo>
                    <a:pt x="381849" y="211049"/>
                  </a:lnTo>
                  <a:lnTo>
                    <a:pt x="387337" y="216997"/>
                  </a:lnTo>
                  <a:lnTo>
                    <a:pt x="387337" y="223169"/>
                  </a:lnTo>
                  <a:lnTo>
                    <a:pt x="387337" y="230946"/>
                  </a:lnTo>
                  <a:lnTo>
                    <a:pt x="388938" y="244667"/>
                  </a:lnTo>
                  <a:lnTo>
                    <a:pt x="389167" y="248328"/>
                  </a:lnTo>
                  <a:lnTo>
                    <a:pt x="392826" y="252903"/>
                  </a:lnTo>
                  <a:lnTo>
                    <a:pt x="401732" y="255655"/>
                  </a:lnTo>
                  <a:lnTo>
                    <a:pt x="405236" y="256705"/>
                  </a:lnTo>
                  <a:lnTo>
                    <a:pt x="408740" y="257757"/>
                  </a:lnTo>
                  <a:lnTo>
                    <a:pt x="413296" y="259157"/>
                  </a:lnTo>
                  <a:lnTo>
                    <a:pt x="417027" y="259692"/>
                  </a:lnTo>
                  <a:lnTo>
                    <a:pt x="422023" y="259609"/>
                  </a:lnTo>
                  <a:lnTo>
                    <a:pt x="428251" y="259561"/>
                  </a:lnTo>
                  <a:lnTo>
                    <a:pt x="431845" y="258908"/>
                  </a:lnTo>
                  <a:lnTo>
                    <a:pt x="435835" y="258625"/>
                  </a:lnTo>
                  <a:lnTo>
                    <a:pt x="439445" y="258507"/>
                  </a:lnTo>
                  <a:lnTo>
                    <a:pt x="445185" y="257055"/>
                  </a:lnTo>
                  <a:lnTo>
                    <a:pt x="450792" y="255305"/>
                  </a:lnTo>
                  <a:lnTo>
                    <a:pt x="454647" y="253902"/>
                  </a:lnTo>
                  <a:lnTo>
                    <a:pt x="459945" y="252680"/>
                  </a:lnTo>
                  <a:lnTo>
                    <a:pt x="465410" y="252812"/>
                  </a:lnTo>
                  <a:lnTo>
                    <a:pt x="471418" y="253082"/>
                  </a:lnTo>
                  <a:lnTo>
                    <a:pt x="476484" y="255156"/>
                  </a:lnTo>
                  <a:lnTo>
                    <a:pt x="481000" y="256860"/>
                  </a:lnTo>
                  <a:lnTo>
                    <a:pt x="485392" y="259498"/>
                  </a:lnTo>
                  <a:lnTo>
                    <a:pt x="494430" y="263978"/>
                  </a:lnTo>
                  <a:lnTo>
                    <a:pt x="500280" y="268993"/>
                  </a:lnTo>
                  <a:lnTo>
                    <a:pt x="504458" y="274005"/>
                  </a:lnTo>
                  <a:lnTo>
                    <a:pt x="508302" y="279856"/>
                  </a:lnTo>
                  <a:lnTo>
                    <a:pt x="512147" y="284370"/>
                  </a:lnTo>
                  <a:lnTo>
                    <a:pt x="514153" y="288881"/>
                  </a:lnTo>
                  <a:lnTo>
                    <a:pt x="516673" y="296305"/>
                  </a:lnTo>
                  <a:lnTo>
                    <a:pt x="519126" y="298055"/>
                  </a:lnTo>
                  <a:lnTo>
                    <a:pt x="522981" y="299811"/>
                  </a:lnTo>
                  <a:lnTo>
                    <a:pt x="528588" y="302963"/>
                  </a:lnTo>
                  <a:lnTo>
                    <a:pt x="533844" y="305768"/>
                  </a:lnTo>
                  <a:lnTo>
                    <a:pt x="545409" y="313128"/>
                  </a:lnTo>
                  <a:lnTo>
                    <a:pt x="555922" y="319082"/>
                  </a:lnTo>
                  <a:lnTo>
                    <a:pt x="572416" y="334923"/>
                  </a:lnTo>
                  <a:lnTo>
                    <a:pt x="581118" y="347107"/>
                  </a:lnTo>
                  <a:lnTo>
                    <a:pt x="581118" y="355230"/>
                  </a:lnTo>
                  <a:lnTo>
                    <a:pt x="585179" y="363347"/>
                  </a:lnTo>
                  <a:lnTo>
                    <a:pt x="591109" y="365239"/>
                  </a:lnTo>
                  <a:lnTo>
                    <a:pt x="609804" y="373207"/>
                  </a:lnTo>
                  <a:lnTo>
                    <a:pt x="613376" y="374857"/>
                  </a:lnTo>
                  <a:lnTo>
                    <a:pt x="617910" y="374857"/>
                  </a:lnTo>
                  <a:lnTo>
                    <a:pt x="623267" y="377466"/>
                  </a:lnTo>
                  <a:lnTo>
                    <a:pt x="628351" y="378289"/>
                  </a:lnTo>
                  <a:lnTo>
                    <a:pt x="632747" y="378426"/>
                  </a:lnTo>
                  <a:lnTo>
                    <a:pt x="636181" y="380075"/>
                  </a:lnTo>
                  <a:lnTo>
                    <a:pt x="640990" y="381861"/>
                  </a:lnTo>
                  <a:lnTo>
                    <a:pt x="644012" y="381999"/>
                  </a:lnTo>
                  <a:lnTo>
                    <a:pt x="649371" y="385707"/>
                  </a:lnTo>
                  <a:lnTo>
                    <a:pt x="651431" y="387907"/>
                  </a:lnTo>
                  <a:lnTo>
                    <a:pt x="653080" y="390656"/>
                  </a:lnTo>
                  <a:lnTo>
                    <a:pt x="654042" y="393538"/>
                  </a:lnTo>
                  <a:lnTo>
                    <a:pt x="655141" y="396151"/>
                  </a:lnTo>
                  <a:lnTo>
                    <a:pt x="654794" y="399316"/>
                  </a:lnTo>
                  <a:lnTo>
                    <a:pt x="653080" y="403842"/>
                  </a:lnTo>
                  <a:lnTo>
                    <a:pt x="652668" y="405218"/>
                  </a:lnTo>
                  <a:lnTo>
                    <a:pt x="653080" y="407278"/>
                  </a:lnTo>
                  <a:lnTo>
                    <a:pt x="667556" y="413818"/>
                  </a:lnTo>
                  <a:lnTo>
                    <a:pt x="699050" y="434714"/>
                  </a:lnTo>
                  <a:lnTo>
                    <a:pt x="717803" y="438375"/>
                  </a:lnTo>
                  <a:lnTo>
                    <a:pt x="724435" y="435629"/>
                  </a:lnTo>
                  <a:lnTo>
                    <a:pt x="724435" y="427169"/>
                  </a:lnTo>
                  <a:lnTo>
                    <a:pt x="728323" y="406585"/>
                  </a:lnTo>
                  <a:lnTo>
                    <a:pt x="735642" y="398123"/>
                  </a:lnTo>
                  <a:lnTo>
                    <a:pt x="747991" y="390577"/>
                  </a:lnTo>
                  <a:lnTo>
                    <a:pt x="758283" y="380285"/>
                  </a:lnTo>
                  <a:lnTo>
                    <a:pt x="764686" y="369993"/>
                  </a:lnTo>
                  <a:lnTo>
                    <a:pt x="777779" y="361606"/>
                  </a:lnTo>
                  <a:lnTo>
                    <a:pt x="785321" y="361606"/>
                  </a:lnTo>
                  <a:lnTo>
                    <a:pt x="790541" y="361606"/>
                  </a:lnTo>
                  <a:lnTo>
                    <a:pt x="795183" y="363930"/>
                  </a:lnTo>
                  <a:lnTo>
                    <a:pt x="796923" y="365670"/>
                  </a:lnTo>
                  <a:lnTo>
                    <a:pt x="799243" y="365088"/>
                  </a:lnTo>
                  <a:lnTo>
                    <a:pt x="803884" y="366828"/>
                  </a:lnTo>
                  <a:lnTo>
                    <a:pt x="807945" y="366251"/>
                  </a:lnTo>
                  <a:lnTo>
                    <a:pt x="808525" y="367412"/>
                  </a:lnTo>
                  <a:lnTo>
                    <a:pt x="812928" y="370364"/>
                  </a:lnTo>
                  <a:lnTo>
                    <a:pt x="811176" y="380370"/>
                  </a:lnTo>
                  <a:lnTo>
                    <a:pt x="808944" y="387460"/>
                  </a:lnTo>
                  <a:lnTo>
                    <a:pt x="808693" y="393948"/>
                  </a:lnTo>
                  <a:lnTo>
                    <a:pt x="807894" y="400146"/>
                  </a:lnTo>
                  <a:lnTo>
                    <a:pt x="807643" y="406634"/>
                  </a:lnTo>
                  <a:lnTo>
                    <a:pt x="807012" y="410896"/>
                  </a:lnTo>
                  <a:lnTo>
                    <a:pt x="806640" y="415999"/>
                  </a:lnTo>
                  <a:lnTo>
                    <a:pt x="805763" y="422196"/>
                  </a:lnTo>
                  <a:lnTo>
                    <a:pt x="803076" y="429456"/>
                  </a:lnTo>
                  <a:lnTo>
                    <a:pt x="800578" y="437791"/>
                  </a:lnTo>
                  <a:lnTo>
                    <a:pt x="797267" y="447154"/>
                  </a:lnTo>
                  <a:lnTo>
                    <a:pt x="794664" y="454642"/>
                  </a:lnTo>
                  <a:lnTo>
                    <a:pt x="792368" y="462120"/>
                  </a:lnTo>
                  <a:lnTo>
                    <a:pt x="789946" y="468062"/>
                  </a:lnTo>
                  <a:lnTo>
                    <a:pt x="785170" y="477318"/>
                  </a:lnTo>
                  <a:lnTo>
                    <a:pt x="782175" y="482196"/>
                  </a:lnTo>
                  <a:lnTo>
                    <a:pt x="778731" y="487476"/>
                  </a:lnTo>
                  <a:lnTo>
                    <a:pt x="780482" y="502179"/>
                  </a:lnTo>
                  <a:lnTo>
                    <a:pt x="780057" y="513852"/>
                  </a:lnTo>
                  <a:lnTo>
                    <a:pt x="781119" y="521705"/>
                  </a:lnTo>
                  <a:lnTo>
                    <a:pt x="781118" y="527221"/>
                  </a:lnTo>
                  <a:lnTo>
                    <a:pt x="780057" y="530405"/>
                  </a:lnTo>
                  <a:lnTo>
                    <a:pt x="778572" y="532741"/>
                  </a:lnTo>
                  <a:lnTo>
                    <a:pt x="776661" y="536346"/>
                  </a:lnTo>
                  <a:lnTo>
                    <a:pt x="776449" y="542504"/>
                  </a:lnTo>
                  <a:lnTo>
                    <a:pt x="777722" y="548020"/>
                  </a:lnTo>
                  <a:lnTo>
                    <a:pt x="774053" y="556660"/>
                  </a:lnTo>
                  <a:lnTo>
                    <a:pt x="774774" y="559955"/>
                  </a:lnTo>
                  <a:lnTo>
                    <a:pt x="775065" y="564187"/>
                  </a:lnTo>
                  <a:lnTo>
                    <a:pt x="773652" y="570405"/>
                  </a:lnTo>
                  <a:lnTo>
                    <a:pt x="771279" y="575493"/>
                  </a:lnTo>
                  <a:lnTo>
                    <a:pt x="771675" y="578193"/>
                  </a:lnTo>
                  <a:lnTo>
                    <a:pt x="772562" y="582270"/>
                  </a:lnTo>
                  <a:lnTo>
                    <a:pt x="773093" y="584220"/>
                  </a:lnTo>
                  <a:lnTo>
                    <a:pt x="772916" y="585639"/>
                  </a:lnTo>
                  <a:lnTo>
                    <a:pt x="772030" y="587589"/>
                  </a:lnTo>
                  <a:lnTo>
                    <a:pt x="771676" y="590068"/>
                  </a:lnTo>
                  <a:lnTo>
                    <a:pt x="771676" y="593081"/>
                  </a:lnTo>
                  <a:lnTo>
                    <a:pt x="771676" y="595739"/>
                  </a:lnTo>
                  <a:lnTo>
                    <a:pt x="771676" y="598753"/>
                  </a:lnTo>
                  <a:lnTo>
                    <a:pt x="773980" y="600348"/>
                  </a:lnTo>
                  <a:lnTo>
                    <a:pt x="774866" y="602122"/>
                  </a:lnTo>
                  <a:lnTo>
                    <a:pt x="776284" y="604424"/>
                  </a:lnTo>
                  <a:lnTo>
                    <a:pt x="776993" y="606906"/>
                  </a:lnTo>
                  <a:lnTo>
                    <a:pt x="776993" y="609212"/>
                  </a:lnTo>
                  <a:lnTo>
                    <a:pt x="776993" y="611162"/>
                  </a:lnTo>
                  <a:lnTo>
                    <a:pt x="775930" y="612932"/>
                  </a:lnTo>
                  <a:lnTo>
                    <a:pt x="775221" y="614351"/>
                  </a:lnTo>
                  <a:lnTo>
                    <a:pt x="774866" y="616833"/>
                  </a:lnTo>
                  <a:lnTo>
                    <a:pt x="776461" y="621794"/>
                  </a:lnTo>
                  <a:lnTo>
                    <a:pt x="774334" y="627997"/>
                  </a:lnTo>
                  <a:lnTo>
                    <a:pt x="774334" y="631365"/>
                  </a:lnTo>
                  <a:lnTo>
                    <a:pt x="773625" y="633136"/>
                  </a:lnTo>
                  <a:lnTo>
                    <a:pt x="773448" y="635973"/>
                  </a:lnTo>
                  <a:lnTo>
                    <a:pt x="773448" y="638987"/>
                  </a:lnTo>
                  <a:lnTo>
                    <a:pt x="773980" y="643063"/>
                  </a:lnTo>
                  <a:lnTo>
                    <a:pt x="774689" y="646784"/>
                  </a:lnTo>
                  <a:lnTo>
                    <a:pt x="775752" y="652456"/>
                  </a:lnTo>
                  <a:lnTo>
                    <a:pt x="777170" y="656532"/>
                  </a:lnTo>
                  <a:lnTo>
                    <a:pt x="778056" y="659722"/>
                  </a:lnTo>
                  <a:lnTo>
                    <a:pt x="779474" y="661673"/>
                  </a:lnTo>
                  <a:lnTo>
                    <a:pt x="780537" y="664509"/>
                  </a:lnTo>
                  <a:lnTo>
                    <a:pt x="781955" y="669294"/>
                  </a:lnTo>
                  <a:lnTo>
                    <a:pt x="782842" y="673015"/>
                  </a:lnTo>
                  <a:lnTo>
                    <a:pt x="784260" y="675497"/>
                  </a:lnTo>
                  <a:lnTo>
                    <a:pt x="785855" y="679750"/>
                  </a:lnTo>
                  <a:lnTo>
                    <a:pt x="787316" y="684865"/>
                  </a:lnTo>
                  <a:lnTo>
                    <a:pt x="787342" y="686147"/>
                  </a:lnTo>
                  <a:lnTo>
                    <a:pt x="786604" y="686876"/>
                  </a:lnTo>
                  <a:lnTo>
                    <a:pt x="786067" y="688498"/>
                  </a:lnTo>
                  <a:lnTo>
                    <a:pt x="785974" y="689738"/>
                  </a:lnTo>
                  <a:lnTo>
                    <a:pt x="785919" y="690947"/>
                  </a:lnTo>
                  <a:lnTo>
                    <a:pt x="786260" y="693097"/>
                  </a:lnTo>
                  <a:lnTo>
                    <a:pt x="787456" y="694549"/>
                  </a:lnTo>
                  <a:lnTo>
                    <a:pt x="788637" y="696463"/>
                  </a:lnTo>
                  <a:lnTo>
                    <a:pt x="790258" y="697119"/>
                  </a:lnTo>
                  <a:lnTo>
                    <a:pt x="791539" y="699495"/>
                  </a:lnTo>
                  <a:lnTo>
                    <a:pt x="792329" y="701317"/>
                  </a:lnTo>
                  <a:lnTo>
                    <a:pt x="792816" y="703310"/>
                  </a:lnTo>
                  <a:lnTo>
                    <a:pt x="794335" y="705011"/>
                  </a:lnTo>
                  <a:lnTo>
                    <a:pt x="794470" y="706171"/>
                  </a:lnTo>
                  <a:lnTo>
                    <a:pt x="794693" y="708292"/>
                  </a:lnTo>
                  <a:lnTo>
                    <a:pt x="795065" y="710285"/>
                  </a:lnTo>
                  <a:lnTo>
                    <a:pt x="794817" y="711499"/>
                  </a:lnTo>
                  <a:lnTo>
                    <a:pt x="794754" y="713322"/>
                  </a:lnTo>
                  <a:lnTo>
                    <a:pt x="794565" y="714963"/>
                  </a:lnTo>
                  <a:lnTo>
                    <a:pt x="794364" y="716330"/>
                  </a:lnTo>
                  <a:lnTo>
                    <a:pt x="794807" y="718207"/>
                  </a:lnTo>
                  <a:lnTo>
                    <a:pt x="795835" y="720169"/>
                  </a:lnTo>
                  <a:lnTo>
                    <a:pt x="797186" y="722387"/>
                  </a:lnTo>
                  <a:lnTo>
                    <a:pt x="798219" y="725206"/>
                  </a:lnTo>
                  <a:lnTo>
                    <a:pt x="798788" y="727265"/>
                  </a:lnTo>
                  <a:lnTo>
                    <a:pt x="799109" y="729033"/>
                  </a:lnTo>
                  <a:lnTo>
                    <a:pt x="798996" y="730631"/>
                  </a:lnTo>
                  <a:lnTo>
                    <a:pt x="799128" y="731706"/>
                  </a:lnTo>
                  <a:lnTo>
                    <a:pt x="799230" y="733717"/>
                  </a:lnTo>
                  <a:lnTo>
                    <a:pt x="799409" y="734987"/>
                  </a:lnTo>
                  <a:lnTo>
                    <a:pt x="799889" y="736050"/>
                  </a:lnTo>
                  <a:lnTo>
                    <a:pt x="800796" y="737125"/>
                  </a:lnTo>
                  <a:lnTo>
                    <a:pt x="801924" y="738001"/>
                  </a:lnTo>
                  <a:lnTo>
                    <a:pt x="803056" y="738176"/>
                  </a:lnTo>
                  <a:lnTo>
                    <a:pt x="803800" y="739877"/>
                  </a:lnTo>
                  <a:lnTo>
                    <a:pt x="803617" y="741633"/>
                  </a:lnTo>
                  <a:lnTo>
                    <a:pt x="803646" y="742211"/>
                  </a:lnTo>
                  <a:lnTo>
                    <a:pt x="803653" y="743104"/>
                  </a:lnTo>
                  <a:lnTo>
                    <a:pt x="803584" y="744039"/>
                  </a:lnTo>
                  <a:lnTo>
                    <a:pt x="803604" y="745199"/>
                  </a:lnTo>
                  <a:lnTo>
                    <a:pt x="803685" y="746050"/>
                  </a:lnTo>
                  <a:lnTo>
                    <a:pt x="803661" y="747095"/>
                  </a:lnTo>
                  <a:lnTo>
                    <a:pt x="803842" y="747630"/>
                  </a:lnTo>
                  <a:lnTo>
                    <a:pt x="804386" y="749191"/>
                  </a:lnTo>
                  <a:lnTo>
                    <a:pt x="804392" y="750084"/>
                  </a:lnTo>
                  <a:lnTo>
                    <a:pt x="804476" y="751743"/>
                  </a:lnTo>
                  <a:lnTo>
                    <a:pt x="804334" y="753535"/>
                  </a:lnTo>
                  <a:lnTo>
                    <a:pt x="804311" y="755394"/>
                  </a:lnTo>
                  <a:lnTo>
                    <a:pt x="804492" y="756664"/>
                  </a:lnTo>
                  <a:lnTo>
                    <a:pt x="805321" y="757746"/>
                  </a:lnTo>
                  <a:lnTo>
                    <a:pt x="806302" y="758784"/>
                  </a:lnTo>
                  <a:lnTo>
                    <a:pt x="806860" y="759841"/>
                  </a:lnTo>
                  <a:lnTo>
                    <a:pt x="806902" y="760692"/>
                  </a:lnTo>
                  <a:lnTo>
                    <a:pt x="806832" y="762363"/>
                  </a:lnTo>
                  <a:lnTo>
                    <a:pt x="806695" y="763492"/>
                  </a:lnTo>
                  <a:lnTo>
                    <a:pt x="806682" y="764769"/>
                  </a:lnTo>
                  <a:lnTo>
                    <a:pt x="806679" y="765467"/>
                  </a:lnTo>
                  <a:lnTo>
                    <a:pt x="806528" y="768614"/>
                  </a:lnTo>
                  <a:lnTo>
                    <a:pt x="806396" y="769866"/>
                  </a:lnTo>
                  <a:lnTo>
                    <a:pt x="806289" y="770801"/>
                  </a:lnTo>
                  <a:lnTo>
                    <a:pt x="805970" y="772132"/>
                  </a:lnTo>
                  <a:lnTo>
                    <a:pt x="806088" y="773717"/>
                  </a:lnTo>
                  <a:lnTo>
                    <a:pt x="806858" y="776701"/>
                  </a:lnTo>
                  <a:lnTo>
                    <a:pt x="807055" y="778316"/>
                  </a:lnTo>
                  <a:lnTo>
                    <a:pt x="807537" y="780194"/>
                  </a:lnTo>
                  <a:lnTo>
                    <a:pt x="808105" y="781439"/>
                  </a:lnTo>
                  <a:lnTo>
                    <a:pt x="808586" y="783316"/>
                  </a:lnTo>
                  <a:lnTo>
                    <a:pt x="809355" y="784751"/>
                  </a:lnTo>
                  <a:lnTo>
                    <a:pt x="809802" y="785929"/>
                  </a:lnTo>
                  <a:lnTo>
                    <a:pt x="810682" y="788019"/>
                  </a:lnTo>
                  <a:lnTo>
                    <a:pt x="811605" y="788669"/>
                  </a:lnTo>
                  <a:lnTo>
                    <a:pt x="813010" y="789641"/>
                  </a:lnTo>
                  <a:lnTo>
                    <a:pt x="813740" y="791081"/>
                  </a:lnTo>
                  <a:lnTo>
                    <a:pt x="814574" y="793013"/>
                  </a:lnTo>
                  <a:lnTo>
                    <a:pt x="815245" y="794799"/>
                  </a:lnTo>
                  <a:lnTo>
                    <a:pt x="816225" y="796573"/>
                  </a:lnTo>
                  <a:lnTo>
                    <a:pt x="816811" y="798207"/>
                  </a:lnTo>
                  <a:lnTo>
                    <a:pt x="818077" y="799501"/>
                  </a:lnTo>
                  <a:lnTo>
                    <a:pt x="819228" y="801616"/>
                  </a:lnTo>
                  <a:lnTo>
                    <a:pt x="819863" y="804216"/>
                  </a:lnTo>
                  <a:lnTo>
                    <a:pt x="820121" y="806258"/>
                  </a:lnTo>
                  <a:lnTo>
                    <a:pt x="819646" y="809885"/>
                  </a:lnTo>
                  <a:lnTo>
                    <a:pt x="818676" y="811373"/>
                  </a:lnTo>
                  <a:lnTo>
                    <a:pt x="817475" y="812903"/>
                  </a:lnTo>
                  <a:lnTo>
                    <a:pt x="816554" y="813839"/>
                  </a:lnTo>
                  <a:lnTo>
                    <a:pt x="815776" y="815315"/>
                  </a:lnTo>
                  <a:lnTo>
                    <a:pt x="814896" y="816287"/>
                  </a:lnTo>
                  <a:lnTo>
                    <a:pt x="814457" y="817551"/>
                  </a:lnTo>
                  <a:lnTo>
                    <a:pt x="813791" y="818943"/>
                  </a:lnTo>
                  <a:lnTo>
                    <a:pt x="813234" y="821725"/>
                  </a:lnTo>
                  <a:lnTo>
                    <a:pt x="813467" y="824034"/>
                  </a:lnTo>
                  <a:lnTo>
                    <a:pt x="814111" y="825285"/>
                  </a:lnTo>
                  <a:lnTo>
                    <a:pt x="815388" y="827582"/>
                  </a:lnTo>
                  <a:lnTo>
                    <a:pt x="816672" y="830000"/>
                  </a:lnTo>
                  <a:lnTo>
                    <a:pt x="817349" y="831902"/>
                  </a:lnTo>
                  <a:lnTo>
                    <a:pt x="816857" y="833669"/>
                  </a:lnTo>
                  <a:lnTo>
                    <a:pt x="814719" y="836567"/>
                  </a:lnTo>
                  <a:lnTo>
                    <a:pt x="814146" y="837491"/>
                  </a:lnTo>
                  <a:lnTo>
                    <a:pt x="813610" y="839921"/>
                  </a:lnTo>
                  <a:lnTo>
                    <a:pt x="812690" y="841634"/>
                  </a:lnTo>
                  <a:lnTo>
                    <a:pt x="812321" y="842776"/>
                  </a:lnTo>
                  <a:lnTo>
                    <a:pt x="811505" y="843475"/>
                  </a:lnTo>
                  <a:lnTo>
                    <a:pt x="810163" y="845286"/>
                  </a:lnTo>
                  <a:lnTo>
                    <a:pt x="808050" y="845625"/>
                  </a:lnTo>
                  <a:lnTo>
                    <a:pt x="805511" y="845948"/>
                  </a:lnTo>
                  <a:lnTo>
                    <a:pt x="803319" y="846251"/>
                  </a:lnTo>
                  <a:lnTo>
                    <a:pt x="801291" y="846744"/>
                  </a:lnTo>
                  <a:lnTo>
                    <a:pt x="799451" y="847886"/>
                  </a:lnTo>
                  <a:lnTo>
                    <a:pt x="797692" y="849095"/>
                  </a:lnTo>
                  <a:lnTo>
                    <a:pt x="795980" y="851239"/>
                  </a:lnTo>
                  <a:lnTo>
                    <a:pt x="794980" y="852880"/>
                  </a:lnTo>
                  <a:lnTo>
                    <a:pt x="792831" y="853469"/>
                  </a:lnTo>
                  <a:lnTo>
                    <a:pt x="790949" y="855820"/>
                  </a:lnTo>
                  <a:lnTo>
                    <a:pt x="790949" y="858876"/>
                  </a:lnTo>
                  <a:lnTo>
                    <a:pt x="790479" y="862403"/>
                  </a:lnTo>
                  <a:lnTo>
                    <a:pt x="789303" y="866872"/>
                  </a:lnTo>
                  <a:lnTo>
                    <a:pt x="788363" y="871808"/>
                  </a:lnTo>
                  <a:lnTo>
                    <a:pt x="787187" y="875805"/>
                  </a:lnTo>
                  <a:lnTo>
                    <a:pt x="786952" y="881212"/>
                  </a:lnTo>
                  <a:lnTo>
                    <a:pt x="786717" y="886151"/>
                  </a:lnTo>
                  <a:lnTo>
                    <a:pt x="784601" y="890149"/>
                  </a:lnTo>
                  <a:lnTo>
                    <a:pt x="785306" y="894381"/>
                  </a:lnTo>
                  <a:lnTo>
                    <a:pt x="783425" y="896731"/>
                  </a:lnTo>
                  <a:lnTo>
                    <a:pt x="781779" y="898849"/>
                  </a:lnTo>
                  <a:lnTo>
                    <a:pt x="780369" y="901434"/>
                  </a:lnTo>
                  <a:lnTo>
                    <a:pt x="779663" y="904961"/>
                  </a:lnTo>
                  <a:lnTo>
                    <a:pt x="779592" y="908135"/>
                  </a:lnTo>
                  <a:lnTo>
                    <a:pt x="779136" y="909557"/>
                  </a:lnTo>
                  <a:lnTo>
                    <a:pt x="778814" y="910170"/>
                  </a:lnTo>
                  <a:lnTo>
                    <a:pt x="778480" y="911325"/>
                  </a:lnTo>
                  <a:lnTo>
                    <a:pt x="778236" y="911860"/>
                  </a:lnTo>
                  <a:lnTo>
                    <a:pt x="778227" y="912285"/>
                  </a:lnTo>
                  <a:lnTo>
                    <a:pt x="773433" y="919657"/>
                  </a:lnTo>
                  <a:lnTo>
                    <a:pt x="772022" y="922947"/>
                  </a:lnTo>
                  <a:lnTo>
                    <a:pt x="771551" y="924827"/>
                  </a:lnTo>
                  <a:lnTo>
                    <a:pt x="769670" y="928354"/>
                  </a:lnTo>
                  <a:lnTo>
                    <a:pt x="768260" y="931884"/>
                  </a:lnTo>
                  <a:lnTo>
                    <a:pt x="765909" y="934940"/>
                  </a:lnTo>
                  <a:lnTo>
                    <a:pt x="763792" y="937762"/>
                  </a:lnTo>
                  <a:lnTo>
                    <a:pt x="762382" y="941289"/>
                  </a:lnTo>
                  <a:lnTo>
                    <a:pt x="760971" y="944108"/>
                  </a:lnTo>
                  <a:lnTo>
                    <a:pt x="760266" y="945520"/>
                  </a:lnTo>
                  <a:lnTo>
                    <a:pt x="760736" y="948810"/>
                  </a:lnTo>
                  <a:lnTo>
                    <a:pt x="761206" y="950927"/>
                  </a:lnTo>
                  <a:lnTo>
                    <a:pt x="760971" y="953983"/>
                  </a:lnTo>
                  <a:lnTo>
                    <a:pt x="761206" y="958217"/>
                  </a:lnTo>
                  <a:lnTo>
                    <a:pt x="761676" y="960332"/>
                  </a:lnTo>
                  <a:lnTo>
                    <a:pt x="758855" y="962920"/>
                  </a:lnTo>
                  <a:lnTo>
                    <a:pt x="756033" y="966210"/>
                  </a:lnTo>
                  <a:lnTo>
                    <a:pt x="755328" y="969503"/>
                  </a:lnTo>
                  <a:lnTo>
                    <a:pt x="756504" y="970442"/>
                  </a:lnTo>
                  <a:lnTo>
                    <a:pt x="758620" y="971149"/>
                  </a:lnTo>
                  <a:lnTo>
                    <a:pt x="758385" y="974439"/>
                  </a:lnTo>
                  <a:lnTo>
                    <a:pt x="758620" y="978673"/>
                  </a:lnTo>
                  <a:lnTo>
                    <a:pt x="757914" y="981729"/>
                  </a:lnTo>
                  <a:lnTo>
                    <a:pt x="755798" y="984785"/>
                  </a:lnTo>
                  <a:lnTo>
                    <a:pt x="755093" y="986431"/>
                  </a:lnTo>
                  <a:lnTo>
                    <a:pt x="752271" y="988312"/>
                  </a:lnTo>
                  <a:lnTo>
                    <a:pt x="748745" y="989488"/>
                  </a:lnTo>
                  <a:lnTo>
                    <a:pt x="740817" y="991304"/>
                  </a:lnTo>
                  <a:lnTo>
                    <a:pt x="733807" y="989211"/>
                  </a:lnTo>
                  <a:lnTo>
                    <a:pt x="727572" y="988172"/>
                  </a:lnTo>
                  <a:lnTo>
                    <a:pt x="721683" y="987480"/>
                  </a:lnTo>
                  <a:lnTo>
                    <a:pt x="714753" y="985748"/>
                  </a:lnTo>
                  <a:lnTo>
                    <a:pt x="708518" y="981936"/>
                  </a:lnTo>
                  <a:lnTo>
                    <a:pt x="702187" y="979412"/>
                  </a:lnTo>
                  <a:lnTo>
                    <a:pt x="692553" y="976195"/>
                  </a:lnTo>
                  <a:lnTo>
                    <a:pt x="685039" y="971243"/>
                  </a:lnTo>
                  <a:lnTo>
                    <a:pt x="677793" y="967905"/>
                  </a:lnTo>
                  <a:lnTo>
                    <a:pt x="667682" y="960611"/>
                  </a:lnTo>
                  <a:lnTo>
                    <a:pt x="662568" y="956082"/>
                  </a:lnTo>
                  <a:lnTo>
                    <a:pt x="659571" y="953130"/>
                  </a:lnTo>
                  <a:lnTo>
                    <a:pt x="636625" y="937437"/>
                  </a:lnTo>
                  <a:lnTo>
                    <a:pt x="626081" y="934767"/>
                  </a:lnTo>
                  <a:lnTo>
                    <a:pt x="612662" y="931783"/>
                  </a:lnTo>
                  <a:lnTo>
                    <a:pt x="605505" y="930292"/>
                  </a:lnTo>
                  <a:lnTo>
                    <a:pt x="600733" y="929994"/>
                  </a:lnTo>
                  <a:lnTo>
                    <a:pt x="593576" y="928205"/>
                  </a:lnTo>
                  <a:lnTo>
                    <a:pt x="585525" y="927015"/>
                  </a:lnTo>
                  <a:lnTo>
                    <a:pt x="575386" y="925520"/>
                  </a:lnTo>
                  <a:lnTo>
                    <a:pt x="571211" y="924627"/>
                  </a:lnTo>
                  <a:lnTo>
                    <a:pt x="566738" y="924627"/>
                  </a:lnTo>
                  <a:lnTo>
                    <a:pt x="562563" y="924627"/>
                  </a:lnTo>
                  <a:lnTo>
                    <a:pt x="558896" y="925939"/>
                  </a:lnTo>
                  <a:lnTo>
                    <a:pt x="556300" y="921346"/>
                  </a:lnTo>
                  <a:lnTo>
                    <a:pt x="549442" y="915978"/>
                  </a:lnTo>
                  <a:lnTo>
                    <a:pt x="538110" y="907333"/>
                  </a:lnTo>
                  <a:lnTo>
                    <a:pt x="527971" y="901665"/>
                  </a:lnTo>
                  <a:lnTo>
                    <a:pt x="519025" y="898682"/>
                  </a:lnTo>
                  <a:lnTo>
                    <a:pt x="499045" y="895103"/>
                  </a:lnTo>
                  <a:lnTo>
                    <a:pt x="485626" y="896598"/>
                  </a:lnTo>
                  <a:lnTo>
                    <a:pt x="478469" y="898387"/>
                  </a:lnTo>
                  <a:lnTo>
                    <a:pt x="471610" y="897789"/>
                  </a:lnTo>
                  <a:lnTo>
                    <a:pt x="463857" y="896297"/>
                  </a:lnTo>
                  <a:lnTo>
                    <a:pt x="458832" y="894475"/>
                  </a:lnTo>
                  <a:lnTo>
                    <a:pt x="451595" y="891853"/>
                  </a:lnTo>
                  <a:lnTo>
                    <a:pt x="445883" y="886619"/>
                  </a:lnTo>
                  <a:lnTo>
                    <a:pt x="432390" y="874268"/>
                  </a:lnTo>
                  <a:lnTo>
                    <a:pt x="415238" y="858490"/>
                  </a:lnTo>
                  <a:lnTo>
                    <a:pt x="405404" y="845911"/>
                  </a:lnTo>
                  <a:lnTo>
                    <a:pt x="396027" y="838362"/>
                  </a:lnTo>
                  <a:lnTo>
                    <a:pt x="382992" y="834246"/>
                  </a:lnTo>
                  <a:lnTo>
                    <a:pt x="361037" y="832645"/>
                  </a:lnTo>
                  <a:lnTo>
                    <a:pt x="346629" y="829444"/>
                  </a:lnTo>
                  <a:lnTo>
                    <a:pt x="331386" y="823062"/>
                  </a:lnTo>
                  <a:lnTo>
                    <a:pt x="327970" y="819702"/>
                  </a:lnTo>
                  <a:lnTo>
                    <a:pt x="324685" y="815641"/>
                  </a:lnTo>
                  <a:lnTo>
                    <a:pt x="321890" y="807709"/>
                  </a:lnTo>
                  <a:lnTo>
                    <a:pt x="318664" y="803107"/>
                  </a:lnTo>
                  <a:lnTo>
                    <a:pt x="314754" y="796369"/>
                  </a:lnTo>
                  <a:lnTo>
                    <a:pt x="310540" y="792107"/>
                  </a:lnTo>
                  <a:lnTo>
                    <a:pt x="304162" y="787530"/>
                  </a:lnTo>
                  <a:lnTo>
                    <a:pt x="299482" y="783131"/>
                  </a:lnTo>
                  <a:lnTo>
                    <a:pt x="293039" y="778942"/>
                  </a:lnTo>
                  <a:lnTo>
                    <a:pt x="287492" y="776266"/>
                  </a:lnTo>
                  <a:lnTo>
                    <a:pt x="281545" y="773140"/>
                  </a:lnTo>
                  <a:lnTo>
                    <a:pt x="275988" y="770157"/>
                  </a:lnTo>
                  <a:lnTo>
                    <a:pt x="269135" y="767523"/>
                  </a:lnTo>
                  <a:lnTo>
                    <a:pt x="264495" y="766746"/>
                  </a:lnTo>
                  <a:lnTo>
                    <a:pt x="259069" y="765455"/>
                  </a:lnTo>
                  <a:lnTo>
                    <a:pt x="252457" y="762404"/>
                  </a:lnTo>
                  <a:lnTo>
                    <a:pt x="251759" y="760081"/>
                  </a:lnTo>
                  <a:lnTo>
                    <a:pt x="252224" y="757988"/>
                  </a:lnTo>
                  <a:lnTo>
                    <a:pt x="251062" y="756825"/>
                  </a:lnTo>
                  <a:lnTo>
                    <a:pt x="248504" y="756129"/>
                  </a:lnTo>
                  <a:lnTo>
                    <a:pt x="243853" y="755430"/>
                  </a:lnTo>
                  <a:lnTo>
                    <a:pt x="239667" y="755430"/>
                  </a:lnTo>
                  <a:lnTo>
                    <a:pt x="234552" y="754965"/>
                  </a:lnTo>
                  <a:lnTo>
                    <a:pt x="231063" y="753103"/>
                  </a:lnTo>
                  <a:lnTo>
                    <a:pt x="228040" y="750545"/>
                  </a:lnTo>
                  <a:lnTo>
                    <a:pt x="226413" y="749151"/>
                  </a:lnTo>
                  <a:lnTo>
                    <a:pt x="223855" y="747058"/>
                  </a:lnTo>
                  <a:lnTo>
                    <a:pt x="221065" y="744734"/>
                  </a:lnTo>
                  <a:lnTo>
                    <a:pt x="218739" y="742872"/>
                  </a:lnTo>
                  <a:lnTo>
                    <a:pt x="215018" y="740780"/>
                  </a:lnTo>
                  <a:lnTo>
                    <a:pt x="211530" y="739850"/>
                  </a:lnTo>
                  <a:lnTo>
                    <a:pt x="206182" y="740084"/>
                  </a:lnTo>
                  <a:lnTo>
                    <a:pt x="201066" y="741013"/>
                  </a:lnTo>
                  <a:lnTo>
                    <a:pt x="198509" y="739151"/>
                  </a:lnTo>
                  <a:lnTo>
                    <a:pt x="196183" y="736827"/>
                  </a:lnTo>
                  <a:lnTo>
                    <a:pt x="194400" y="732596"/>
                  </a:lnTo>
                  <a:lnTo>
                    <a:pt x="193892" y="728756"/>
                  </a:lnTo>
                  <a:lnTo>
                    <a:pt x="193164" y="725309"/>
                  </a:lnTo>
                  <a:lnTo>
                    <a:pt x="190702" y="720527"/>
                  </a:lnTo>
                  <a:lnTo>
                    <a:pt x="187836" y="717535"/>
                  </a:lnTo>
                  <a:lnTo>
                    <a:pt x="184225" y="715260"/>
                  </a:lnTo>
                  <a:lnTo>
                    <a:pt x="179661" y="712089"/>
                  </a:lnTo>
                  <a:lnTo>
                    <a:pt x="176538" y="710648"/>
                  </a:lnTo>
                  <a:lnTo>
                    <a:pt x="172327" y="708853"/>
                  </a:lnTo>
                  <a:lnTo>
                    <a:pt x="168049" y="707371"/>
                  </a:lnTo>
                  <a:lnTo>
                    <a:pt x="163236" y="705986"/>
                  </a:lnTo>
                  <a:lnTo>
                    <a:pt x="158880" y="704506"/>
                  </a:lnTo>
                  <a:lnTo>
                    <a:pt x="153834" y="703048"/>
                  </a:lnTo>
                  <a:lnTo>
                    <a:pt x="146220" y="700670"/>
                  </a:lnTo>
                  <a:lnTo>
                    <a:pt x="141905" y="698033"/>
                  </a:lnTo>
                  <a:lnTo>
                    <a:pt x="138850" y="693965"/>
                  </a:lnTo>
                  <a:lnTo>
                    <a:pt x="136430" y="688103"/>
                  </a:lnTo>
                  <a:lnTo>
                    <a:pt x="136277" y="683403"/>
                  </a:lnTo>
                  <a:lnTo>
                    <a:pt x="136324" y="680086"/>
                  </a:lnTo>
                  <a:lnTo>
                    <a:pt x="137807" y="676025"/>
                  </a:lnTo>
                  <a:lnTo>
                    <a:pt x="139196" y="671432"/>
                  </a:lnTo>
                  <a:lnTo>
                    <a:pt x="140159" y="665539"/>
                  </a:lnTo>
                  <a:lnTo>
                    <a:pt x="148993" y="639105"/>
                  </a:lnTo>
                  <a:lnTo>
                    <a:pt x="151217" y="636565"/>
                  </a:lnTo>
                  <a:lnTo>
                    <a:pt x="153425" y="635876"/>
                  </a:lnTo>
                  <a:lnTo>
                    <a:pt x="155736" y="635958"/>
                  </a:lnTo>
                  <a:lnTo>
                    <a:pt x="158886" y="635854"/>
                  </a:lnTo>
                  <a:lnTo>
                    <a:pt x="161669" y="636304"/>
                  </a:lnTo>
                  <a:lnTo>
                    <a:pt x="164925" y="637127"/>
                  </a:lnTo>
                  <a:lnTo>
                    <a:pt x="167230" y="637051"/>
                  </a:lnTo>
                  <a:lnTo>
                    <a:pt x="170547" y="637331"/>
                  </a:lnTo>
                  <a:lnTo>
                    <a:pt x="173122" y="638482"/>
                  </a:lnTo>
                  <a:lnTo>
                    <a:pt x="177286" y="638810"/>
                  </a:lnTo>
                  <a:lnTo>
                    <a:pt x="181558" y="640138"/>
                  </a:lnTo>
                  <a:lnTo>
                    <a:pt x="185254" y="640250"/>
                  </a:lnTo>
                  <a:lnTo>
                    <a:pt x="189175" y="640201"/>
                  </a:lnTo>
                  <a:lnTo>
                    <a:pt x="193187" y="640615"/>
                  </a:lnTo>
                  <a:lnTo>
                    <a:pt x="199433" y="641107"/>
                  </a:lnTo>
                  <a:lnTo>
                    <a:pt x="204404" y="640253"/>
                  </a:lnTo>
                  <a:lnTo>
                    <a:pt x="207663" y="638759"/>
                  </a:lnTo>
                  <a:lnTo>
                    <a:pt x="209470" y="637543"/>
                  </a:lnTo>
                  <a:lnTo>
                    <a:pt x="214428" y="636304"/>
                  </a:lnTo>
                  <a:lnTo>
                    <a:pt x="219800" y="631195"/>
                  </a:lnTo>
                  <a:lnTo>
                    <a:pt x="221708" y="628358"/>
                  </a:lnTo>
                  <a:lnTo>
                    <a:pt x="223511" y="624673"/>
                  </a:lnTo>
                  <a:lnTo>
                    <a:pt x="226184" y="619342"/>
                  </a:lnTo>
                  <a:lnTo>
                    <a:pt x="229657" y="612173"/>
                  </a:lnTo>
                  <a:lnTo>
                    <a:pt x="231267" y="605730"/>
                  </a:lnTo>
                  <a:lnTo>
                    <a:pt x="232073" y="602510"/>
                  </a:lnTo>
                  <a:lnTo>
                    <a:pt x="235026" y="602777"/>
                  </a:lnTo>
                  <a:lnTo>
                    <a:pt x="238784" y="598482"/>
                  </a:lnTo>
                  <a:lnTo>
                    <a:pt x="240126" y="594992"/>
                  </a:lnTo>
                  <a:lnTo>
                    <a:pt x="244153" y="591772"/>
                  </a:lnTo>
                  <a:lnTo>
                    <a:pt x="244958" y="588552"/>
                  </a:lnTo>
                  <a:lnTo>
                    <a:pt x="246568" y="582914"/>
                  </a:lnTo>
                  <a:lnTo>
                    <a:pt x="246836" y="579691"/>
                  </a:lnTo>
                  <a:lnTo>
                    <a:pt x="246568" y="574861"/>
                  </a:lnTo>
                  <a:lnTo>
                    <a:pt x="245226" y="571638"/>
                  </a:lnTo>
                  <a:lnTo>
                    <a:pt x="245226" y="567880"/>
                  </a:lnTo>
                  <a:lnTo>
                    <a:pt x="244690" y="563050"/>
                  </a:lnTo>
                  <a:lnTo>
                    <a:pt x="244421" y="559022"/>
                  </a:lnTo>
                  <a:lnTo>
                    <a:pt x="245763" y="555802"/>
                  </a:lnTo>
                  <a:lnTo>
                    <a:pt x="246300" y="551237"/>
                  </a:lnTo>
                  <a:lnTo>
                    <a:pt x="247910" y="546674"/>
                  </a:lnTo>
                  <a:lnTo>
                    <a:pt x="249521" y="541574"/>
                  </a:lnTo>
                  <a:lnTo>
                    <a:pt x="251400" y="535939"/>
                  </a:lnTo>
                  <a:lnTo>
                    <a:pt x="253011" y="532178"/>
                  </a:lnTo>
                  <a:lnTo>
                    <a:pt x="252474" y="528691"/>
                  </a:lnTo>
                  <a:lnTo>
                    <a:pt x="252474" y="525201"/>
                  </a:lnTo>
                  <a:lnTo>
                    <a:pt x="252474" y="521710"/>
                  </a:lnTo>
                  <a:lnTo>
                    <a:pt x="251400" y="520100"/>
                  </a:lnTo>
                  <a:lnTo>
                    <a:pt x="244421" y="516072"/>
                  </a:lnTo>
                  <a:lnTo>
                    <a:pt x="239858" y="512852"/>
                  </a:lnTo>
                  <a:lnTo>
                    <a:pt x="235294" y="511510"/>
                  </a:lnTo>
                  <a:lnTo>
                    <a:pt x="232878" y="511510"/>
                  </a:lnTo>
                  <a:lnTo>
                    <a:pt x="228852" y="510167"/>
                  </a:lnTo>
                  <a:lnTo>
                    <a:pt x="226973" y="509095"/>
                  </a:lnTo>
                  <a:lnTo>
                    <a:pt x="224826" y="509362"/>
                  </a:lnTo>
                  <a:lnTo>
                    <a:pt x="221068" y="510438"/>
                  </a:lnTo>
                  <a:lnTo>
                    <a:pt x="218115" y="511510"/>
                  </a:lnTo>
                  <a:lnTo>
                    <a:pt x="212746" y="513120"/>
                  </a:lnTo>
                  <a:lnTo>
                    <a:pt x="211404" y="513390"/>
                  </a:lnTo>
                  <a:lnTo>
                    <a:pt x="209525" y="513390"/>
                  </a:lnTo>
                  <a:lnTo>
                    <a:pt x="199056" y="511780"/>
                  </a:lnTo>
                  <a:lnTo>
                    <a:pt x="197177" y="512585"/>
                  </a:lnTo>
                  <a:lnTo>
                    <a:pt x="194492" y="514733"/>
                  </a:lnTo>
                  <a:lnTo>
                    <a:pt x="192345" y="515538"/>
                  </a:lnTo>
                  <a:lnTo>
                    <a:pt x="190198" y="515805"/>
                  </a:lnTo>
                  <a:lnTo>
                    <a:pt x="185125" y="515298"/>
                  </a:lnTo>
                  <a:lnTo>
                    <a:pt x="178965" y="515033"/>
                  </a:lnTo>
                  <a:lnTo>
                    <a:pt x="172538" y="513697"/>
                  </a:lnTo>
                  <a:lnTo>
                    <a:pt x="163142" y="513305"/>
                  </a:lnTo>
                  <a:lnTo>
                    <a:pt x="159511" y="512807"/>
                  </a:lnTo>
                  <a:lnTo>
                    <a:pt x="155411" y="512090"/>
                  </a:lnTo>
                  <a:lnTo>
                    <a:pt x="152100" y="509572"/>
                  </a:lnTo>
                  <a:lnTo>
                    <a:pt x="149258" y="504961"/>
                  </a:lnTo>
                  <a:lnTo>
                    <a:pt x="147097" y="502330"/>
                  </a:lnTo>
                  <a:lnTo>
                    <a:pt x="144183" y="497870"/>
                  </a:lnTo>
                  <a:lnTo>
                    <a:pt x="145262" y="487721"/>
                  </a:lnTo>
                  <a:lnTo>
                    <a:pt x="141244" y="487722"/>
                  </a:lnTo>
                  <a:lnTo>
                    <a:pt x="137225" y="489508"/>
                  </a:lnTo>
                  <a:lnTo>
                    <a:pt x="136778" y="493527"/>
                  </a:lnTo>
                  <a:lnTo>
                    <a:pt x="137672" y="497545"/>
                  </a:lnTo>
                  <a:lnTo>
                    <a:pt x="138564" y="498885"/>
                  </a:lnTo>
                  <a:lnTo>
                    <a:pt x="137448" y="502904"/>
                  </a:lnTo>
                  <a:lnTo>
                    <a:pt x="134993" y="503350"/>
                  </a:lnTo>
                  <a:lnTo>
                    <a:pt x="130527" y="500896"/>
                  </a:lnTo>
                  <a:lnTo>
                    <a:pt x="128517" y="500003"/>
                  </a:lnTo>
                  <a:lnTo>
                    <a:pt x="126508" y="499556"/>
                  </a:lnTo>
                  <a:lnTo>
                    <a:pt x="123383" y="498439"/>
                  </a:lnTo>
                  <a:lnTo>
                    <a:pt x="121596" y="497770"/>
                  </a:lnTo>
                  <a:lnTo>
                    <a:pt x="120034" y="496877"/>
                  </a:lnTo>
                  <a:lnTo>
                    <a:pt x="118694" y="495984"/>
                  </a:lnTo>
                  <a:lnTo>
                    <a:pt x="117354" y="494644"/>
                  </a:lnTo>
                  <a:lnTo>
                    <a:pt x="116015" y="492633"/>
                  </a:lnTo>
                  <a:lnTo>
                    <a:pt x="91543" y="477816"/>
                  </a:lnTo>
                  <a:lnTo>
                    <a:pt x="86210" y="474669"/>
                  </a:lnTo>
                  <a:lnTo>
                    <a:pt x="81058" y="472290"/>
                  </a:lnTo>
                  <a:lnTo>
                    <a:pt x="78353" y="469523"/>
                  </a:lnTo>
                  <a:lnTo>
                    <a:pt x="73965" y="467041"/>
                  </a:lnTo>
                  <a:lnTo>
                    <a:pt x="70577" y="464528"/>
                  </a:lnTo>
                  <a:lnTo>
                    <a:pt x="64587" y="462405"/>
                  </a:lnTo>
                  <a:lnTo>
                    <a:pt x="58058" y="460303"/>
                  </a:lnTo>
                  <a:lnTo>
                    <a:pt x="53413" y="456980"/>
                  </a:lnTo>
                  <a:lnTo>
                    <a:pt x="52175" y="454398"/>
                  </a:lnTo>
                  <a:lnTo>
                    <a:pt x="51495" y="450024"/>
                  </a:lnTo>
                  <a:lnTo>
                    <a:pt x="49845" y="446606"/>
                  </a:lnTo>
                  <a:lnTo>
                    <a:pt x="48159" y="442032"/>
                  </a:lnTo>
                  <a:lnTo>
                    <a:pt x="46639" y="437839"/>
                  </a:lnTo>
                  <a:lnTo>
                    <a:pt x="43971" y="433836"/>
                  </a:lnTo>
                  <a:lnTo>
                    <a:pt x="41678" y="429513"/>
                  </a:lnTo>
                  <a:lnTo>
                    <a:pt x="39099" y="425895"/>
                  </a:lnTo>
                  <a:lnTo>
                    <a:pt x="37040" y="426424"/>
                  </a:lnTo>
                  <a:lnTo>
                    <a:pt x="33804" y="431002"/>
                  </a:lnTo>
                  <a:lnTo>
                    <a:pt x="31351" y="433626"/>
                  </a:lnTo>
                  <a:lnTo>
                    <a:pt x="28258" y="433107"/>
                  </a:lnTo>
                  <a:lnTo>
                    <a:pt x="26760" y="429608"/>
                  </a:lnTo>
                  <a:lnTo>
                    <a:pt x="26378" y="427308"/>
                  </a:lnTo>
                  <a:lnTo>
                    <a:pt x="26273" y="424070"/>
                  </a:lnTo>
                  <a:lnTo>
                    <a:pt x="25566" y="421239"/>
                  </a:lnTo>
                  <a:lnTo>
                    <a:pt x="25707" y="418456"/>
                  </a:lnTo>
                  <a:lnTo>
                    <a:pt x="25783" y="416066"/>
                  </a:lnTo>
                  <a:lnTo>
                    <a:pt x="27071" y="413091"/>
                  </a:lnTo>
                  <a:lnTo>
                    <a:pt x="27134" y="411840"/>
                  </a:lnTo>
                  <a:lnTo>
                    <a:pt x="27211" y="410309"/>
                  </a:lnTo>
                  <a:lnTo>
                    <a:pt x="27369" y="405677"/>
                  </a:lnTo>
                  <a:lnTo>
                    <a:pt x="29064" y="403386"/>
                  </a:lnTo>
                  <a:lnTo>
                    <a:pt x="31883" y="400208"/>
                  </a:lnTo>
                  <a:lnTo>
                    <a:pt x="35018" y="397253"/>
                  </a:lnTo>
                  <a:lnTo>
                    <a:pt x="37389" y="394480"/>
                  </a:lnTo>
                  <a:lnTo>
                    <a:pt x="39719" y="391949"/>
                  </a:lnTo>
                  <a:lnTo>
                    <a:pt x="39947" y="388975"/>
                  </a:lnTo>
                  <a:lnTo>
                    <a:pt x="39033" y="386688"/>
                  </a:lnTo>
                  <a:lnTo>
                    <a:pt x="37590" y="384057"/>
                  </a:lnTo>
                  <a:lnTo>
                    <a:pt x="36739" y="381542"/>
                  </a:lnTo>
                  <a:lnTo>
                    <a:pt x="34876" y="378668"/>
                  </a:lnTo>
                  <a:lnTo>
                    <a:pt x="33119" y="376642"/>
                  </a:lnTo>
                  <a:lnTo>
                    <a:pt x="30699" y="373173"/>
                  </a:lnTo>
                  <a:lnTo>
                    <a:pt x="27253" y="368887"/>
                  </a:lnTo>
                  <a:lnTo>
                    <a:pt x="24804" y="366882"/>
                  </a:lnTo>
                  <a:lnTo>
                    <a:pt x="21963" y="362271"/>
                  </a:lnTo>
                  <a:lnTo>
                    <a:pt x="20897" y="360221"/>
                  </a:lnTo>
                  <a:lnTo>
                    <a:pt x="17865" y="356849"/>
                  </a:lnTo>
                  <a:lnTo>
                    <a:pt x="17264" y="352547"/>
                  </a:lnTo>
                  <a:lnTo>
                    <a:pt x="18878" y="347490"/>
                  </a:lnTo>
                  <a:lnTo>
                    <a:pt x="19990" y="343043"/>
                  </a:lnTo>
                  <a:lnTo>
                    <a:pt x="21658" y="338316"/>
                  </a:lnTo>
                  <a:lnTo>
                    <a:pt x="21936" y="334980"/>
                  </a:lnTo>
                  <a:lnTo>
                    <a:pt x="24159" y="331924"/>
                  </a:lnTo>
                  <a:lnTo>
                    <a:pt x="25827" y="327478"/>
                  </a:lnTo>
                  <a:lnTo>
                    <a:pt x="25549" y="323862"/>
                  </a:lnTo>
                  <a:lnTo>
                    <a:pt x="22492" y="316915"/>
                  </a:lnTo>
                  <a:lnTo>
                    <a:pt x="17489" y="309688"/>
                  </a:lnTo>
                  <a:lnTo>
                    <a:pt x="12208" y="304406"/>
                  </a:lnTo>
                  <a:lnTo>
                    <a:pt x="10818" y="296623"/>
                  </a:lnTo>
                  <a:lnTo>
                    <a:pt x="10540" y="289953"/>
                  </a:lnTo>
                  <a:lnTo>
                    <a:pt x="11374" y="284673"/>
                  </a:lnTo>
                  <a:lnTo>
                    <a:pt x="14219" y="277595"/>
                  </a:lnTo>
                  <a:lnTo>
                    <a:pt x="14435" y="272419"/>
                  </a:lnTo>
                  <a:lnTo>
                    <a:pt x="13963" y="267343"/>
                  </a:lnTo>
                  <a:lnTo>
                    <a:pt x="13743" y="260563"/>
                  </a:lnTo>
                  <a:lnTo>
                    <a:pt x="14044" y="255618"/>
                  </a:lnTo>
                  <a:lnTo>
                    <a:pt x="14527" y="251514"/>
                  </a:lnTo>
                  <a:lnTo>
                    <a:pt x="14282" y="243962"/>
                  </a:lnTo>
                  <a:lnTo>
                    <a:pt x="14364" y="237018"/>
                  </a:lnTo>
                  <a:lnTo>
                    <a:pt x="14674" y="227595"/>
                  </a:lnTo>
                  <a:lnTo>
                    <a:pt x="15639" y="221781"/>
                  </a:lnTo>
                  <a:lnTo>
                    <a:pt x="7868" y="214761"/>
                  </a:lnTo>
                  <a:lnTo>
                    <a:pt x="3934" y="211386"/>
                  </a:lnTo>
                  <a:lnTo>
                    <a:pt x="0" y="203521"/>
                  </a:lnTo>
                  <a:lnTo>
                    <a:pt x="2810" y="196778"/>
                  </a:lnTo>
                  <a:lnTo>
                    <a:pt x="7868" y="191155"/>
                  </a:lnTo>
                  <a:lnTo>
                    <a:pt x="13345" y="186605"/>
                  </a:lnTo>
                  <a:lnTo>
                    <a:pt x="17159" y="185633"/>
                  </a:lnTo>
                  <a:lnTo>
                    <a:pt x="20646" y="184056"/>
                  </a:lnTo>
                  <a:lnTo>
                    <a:pt x="24663" y="182227"/>
                  </a:lnTo>
                  <a:lnTo>
                    <a:pt x="28375" y="180490"/>
                  </a:lnTo>
                  <a:lnTo>
                    <a:pt x="30984" y="177938"/>
                  </a:lnTo>
                  <a:lnTo>
                    <a:pt x="33655" y="172528"/>
                  </a:lnTo>
                  <a:lnTo>
                    <a:pt x="36521" y="168427"/>
                  </a:lnTo>
                  <a:lnTo>
                    <a:pt x="43406" y="160183"/>
                  </a:lnTo>
                  <a:lnTo>
                    <a:pt x="47787" y="157728"/>
                  </a:lnTo>
                  <a:lnTo>
                    <a:pt x="53552" y="155228"/>
                  </a:lnTo>
                  <a:lnTo>
                    <a:pt x="55752" y="154308"/>
                  </a:lnTo>
                  <a:lnTo>
                    <a:pt x="55463" y="150152"/>
                  </a:lnTo>
                  <a:lnTo>
                    <a:pt x="54640" y="146091"/>
                  </a:lnTo>
                  <a:lnTo>
                    <a:pt x="53518" y="139955"/>
                  </a:lnTo>
                  <a:lnTo>
                    <a:pt x="52657" y="137130"/>
                  </a:lnTo>
                  <a:lnTo>
                    <a:pt x="50497" y="132184"/>
                  </a:lnTo>
                  <a:lnTo>
                    <a:pt x="48806" y="127458"/>
                  </a:lnTo>
                  <a:lnTo>
                    <a:pt x="47983" y="121082"/>
                  </a:lnTo>
                  <a:lnTo>
                    <a:pt x="46877" y="115411"/>
                  </a:lnTo>
                  <a:lnTo>
                    <a:pt x="46159" y="109879"/>
                  </a:lnTo>
                  <a:lnTo>
                    <a:pt x="42686" y="104745"/>
                  </a:lnTo>
                  <a:lnTo>
                    <a:pt x="40913" y="99866"/>
                  </a:lnTo>
                  <a:lnTo>
                    <a:pt x="39168" y="91130"/>
                  </a:lnTo>
                  <a:lnTo>
                    <a:pt x="38634" y="86519"/>
                  </a:lnTo>
                  <a:lnTo>
                    <a:pt x="38780" y="79872"/>
                  </a:lnTo>
                  <a:lnTo>
                    <a:pt x="37094" y="72567"/>
                  </a:lnTo>
                  <a:lnTo>
                    <a:pt x="37094" y="63575"/>
                  </a:lnTo>
                  <a:lnTo>
                    <a:pt x="37656" y="57393"/>
                  </a:lnTo>
                  <a:lnTo>
                    <a:pt x="33160" y="47275"/>
                  </a:lnTo>
                  <a:lnTo>
                    <a:pt x="29532" y="42977"/>
                  </a:lnTo>
                  <a:lnTo>
                    <a:pt x="28775" y="35787"/>
                  </a:lnTo>
                  <a:lnTo>
                    <a:pt x="25536" y="28587"/>
                  </a:lnTo>
                  <a:lnTo>
                    <a:pt x="20857" y="26427"/>
                  </a:lnTo>
                  <a:lnTo>
                    <a:pt x="16481" y="24754"/>
                  </a:lnTo>
                  <a:lnTo>
                    <a:pt x="12319" y="21643"/>
                  </a:lnTo>
                  <a:lnTo>
                    <a:pt x="9045" y="19954"/>
                  </a:lnTo>
                  <a:lnTo>
                    <a:pt x="6776" y="19343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" name="object 34">
              <a:extLst>
                <a:ext uri="{FF2B5EF4-FFF2-40B4-BE49-F238E27FC236}">
                  <a16:creationId xmlns:a16="http://schemas.microsoft.com/office/drawing/2014/main" id="{0A2D9A45-F39F-4255-8995-D6E4C3AD221F}"/>
                </a:ext>
              </a:extLst>
            </p:cNvPr>
            <p:cNvSpPr/>
            <p:nvPr/>
          </p:nvSpPr>
          <p:spPr>
            <a:xfrm>
              <a:off x="8427804" y="2734934"/>
              <a:ext cx="684957" cy="1025036"/>
            </a:xfrm>
            <a:custGeom>
              <a:avLst/>
              <a:gdLst/>
              <a:ahLst/>
              <a:cxnLst/>
              <a:rect l="l" t="t" r="r" b="b"/>
              <a:pathLst>
                <a:path w="1060520" h="1587065">
                  <a:moveTo>
                    <a:pt x="124370" y="192644"/>
                  </a:moveTo>
                  <a:lnTo>
                    <a:pt x="124362" y="192176"/>
                  </a:lnTo>
                  <a:lnTo>
                    <a:pt x="124161" y="191720"/>
                  </a:lnTo>
                  <a:lnTo>
                    <a:pt x="123771" y="191453"/>
                  </a:lnTo>
                  <a:lnTo>
                    <a:pt x="123069" y="191040"/>
                  </a:lnTo>
                  <a:lnTo>
                    <a:pt x="122753" y="190620"/>
                  </a:lnTo>
                  <a:lnTo>
                    <a:pt x="122626" y="190043"/>
                  </a:lnTo>
                  <a:lnTo>
                    <a:pt x="122538" y="189393"/>
                  </a:lnTo>
                  <a:lnTo>
                    <a:pt x="122300" y="189041"/>
                  </a:lnTo>
                  <a:lnTo>
                    <a:pt x="121547" y="187941"/>
                  </a:lnTo>
                  <a:lnTo>
                    <a:pt x="120365" y="186569"/>
                  </a:lnTo>
                  <a:lnTo>
                    <a:pt x="120003" y="185688"/>
                  </a:lnTo>
                  <a:lnTo>
                    <a:pt x="120031" y="185110"/>
                  </a:lnTo>
                  <a:lnTo>
                    <a:pt x="120174" y="184491"/>
                  </a:lnTo>
                  <a:lnTo>
                    <a:pt x="120007" y="183755"/>
                  </a:lnTo>
                  <a:lnTo>
                    <a:pt x="119801" y="183063"/>
                  </a:lnTo>
                  <a:lnTo>
                    <a:pt x="119795" y="182680"/>
                  </a:lnTo>
                  <a:lnTo>
                    <a:pt x="120559" y="182243"/>
                  </a:lnTo>
                  <a:lnTo>
                    <a:pt x="121052" y="181732"/>
                  </a:lnTo>
                  <a:lnTo>
                    <a:pt x="121614" y="180791"/>
                  </a:lnTo>
                  <a:lnTo>
                    <a:pt x="121681" y="180213"/>
                  </a:lnTo>
                  <a:lnTo>
                    <a:pt x="121708" y="179551"/>
                  </a:lnTo>
                  <a:lnTo>
                    <a:pt x="121698" y="178974"/>
                  </a:lnTo>
                  <a:lnTo>
                    <a:pt x="121682" y="178087"/>
                  </a:lnTo>
                  <a:lnTo>
                    <a:pt x="121598" y="177662"/>
                  </a:lnTo>
                  <a:lnTo>
                    <a:pt x="120969" y="177055"/>
                  </a:lnTo>
                  <a:lnTo>
                    <a:pt x="120348" y="176872"/>
                  </a:lnTo>
                  <a:lnTo>
                    <a:pt x="120492" y="176252"/>
                  </a:lnTo>
                  <a:lnTo>
                    <a:pt x="120795" y="175900"/>
                  </a:lnTo>
                  <a:lnTo>
                    <a:pt x="121132" y="175353"/>
                  </a:lnTo>
                  <a:lnTo>
                    <a:pt x="121160" y="174697"/>
                  </a:lnTo>
                  <a:lnTo>
                    <a:pt x="121102" y="173615"/>
                  </a:lnTo>
                  <a:lnTo>
                    <a:pt x="121045" y="172613"/>
                  </a:lnTo>
                  <a:lnTo>
                    <a:pt x="121111" y="171951"/>
                  </a:lnTo>
                  <a:lnTo>
                    <a:pt x="121408" y="171295"/>
                  </a:lnTo>
                  <a:lnTo>
                    <a:pt x="121971" y="170396"/>
                  </a:lnTo>
                  <a:lnTo>
                    <a:pt x="122080" y="170043"/>
                  </a:lnTo>
                  <a:lnTo>
                    <a:pt x="122406" y="168804"/>
                  </a:lnTo>
                  <a:lnTo>
                    <a:pt x="122852" y="167868"/>
                  </a:lnTo>
                  <a:lnTo>
                    <a:pt x="123679" y="166574"/>
                  </a:lnTo>
                  <a:lnTo>
                    <a:pt x="123823" y="165955"/>
                  </a:lnTo>
                  <a:lnTo>
                    <a:pt x="123891" y="165450"/>
                  </a:lnTo>
                  <a:lnTo>
                    <a:pt x="124034" y="164794"/>
                  </a:lnTo>
                  <a:lnTo>
                    <a:pt x="124023" y="164211"/>
                  </a:lnTo>
                  <a:lnTo>
                    <a:pt x="124008" y="163360"/>
                  </a:lnTo>
                  <a:lnTo>
                    <a:pt x="123803" y="162674"/>
                  </a:lnTo>
                  <a:lnTo>
                    <a:pt x="123449" y="162255"/>
                  </a:lnTo>
                  <a:lnTo>
                    <a:pt x="122628" y="161689"/>
                  </a:lnTo>
                  <a:lnTo>
                    <a:pt x="121888" y="161313"/>
                  </a:lnTo>
                  <a:lnTo>
                    <a:pt x="121651" y="160973"/>
                  </a:lnTo>
                  <a:lnTo>
                    <a:pt x="121644" y="160626"/>
                  </a:lnTo>
                  <a:lnTo>
                    <a:pt x="121629" y="159733"/>
                  </a:lnTo>
                  <a:lnTo>
                    <a:pt x="121422" y="158968"/>
                  </a:lnTo>
                  <a:lnTo>
                    <a:pt x="120954" y="158706"/>
                  </a:lnTo>
                  <a:lnTo>
                    <a:pt x="120516" y="158591"/>
                  </a:lnTo>
                  <a:lnTo>
                    <a:pt x="120205" y="158397"/>
                  </a:lnTo>
                  <a:lnTo>
                    <a:pt x="119777" y="158136"/>
                  </a:lnTo>
                  <a:lnTo>
                    <a:pt x="119542" y="157789"/>
                  </a:lnTo>
                  <a:lnTo>
                    <a:pt x="119540" y="157443"/>
                  </a:lnTo>
                  <a:lnTo>
                    <a:pt x="119574" y="157133"/>
                  </a:lnTo>
                  <a:lnTo>
                    <a:pt x="119685" y="156708"/>
                  </a:lnTo>
                  <a:lnTo>
                    <a:pt x="119759" y="156356"/>
                  </a:lnTo>
                  <a:lnTo>
                    <a:pt x="119754" y="155894"/>
                  </a:lnTo>
                  <a:lnTo>
                    <a:pt x="119406" y="155857"/>
                  </a:lnTo>
                  <a:lnTo>
                    <a:pt x="119059" y="155899"/>
                  </a:lnTo>
                  <a:lnTo>
                    <a:pt x="118902" y="155633"/>
                  </a:lnTo>
                  <a:lnTo>
                    <a:pt x="118860" y="155286"/>
                  </a:lnTo>
                  <a:lnTo>
                    <a:pt x="118857" y="154976"/>
                  </a:lnTo>
                  <a:lnTo>
                    <a:pt x="118776" y="154666"/>
                  </a:lnTo>
                  <a:lnTo>
                    <a:pt x="118811" y="154284"/>
                  </a:lnTo>
                  <a:lnTo>
                    <a:pt x="118922" y="153931"/>
                  </a:lnTo>
                  <a:lnTo>
                    <a:pt x="118920" y="153621"/>
                  </a:lnTo>
                  <a:lnTo>
                    <a:pt x="118838" y="153239"/>
                  </a:lnTo>
                  <a:lnTo>
                    <a:pt x="118835" y="152929"/>
                  </a:lnTo>
                  <a:lnTo>
                    <a:pt x="119063" y="152577"/>
                  </a:lnTo>
                  <a:lnTo>
                    <a:pt x="119411" y="152692"/>
                  </a:lnTo>
                  <a:lnTo>
                    <a:pt x="119719" y="152613"/>
                  </a:lnTo>
                  <a:lnTo>
                    <a:pt x="120027" y="152528"/>
                  </a:lnTo>
                  <a:lnTo>
                    <a:pt x="120413" y="152564"/>
                  </a:lnTo>
                  <a:lnTo>
                    <a:pt x="120801" y="152789"/>
                  </a:lnTo>
                  <a:lnTo>
                    <a:pt x="121074" y="153057"/>
                  </a:lnTo>
                  <a:lnTo>
                    <a:pt x="121462" y="153251"/>
                  </a:lnTo>
                  <a:lnTo>
                    <a:pt x="121810" y="153324"/>
                  </a:lnTo>
                  <a:lnTo>
                    <a:pt x="122196" y="153318"/>
                  </a:lnTo>
                  <a:lnTo>
                    <a:pt x="122581" y="153275"/>
                  </a:lnTo>
                  <a:lnTo>
                    <a:pt x="122965" y="153117"/>
                  </a:lnTo>
                  <a:lnTo>
                    <a:pt x="123234" y="152959"/>
                  </a:lnTo>
                  <a:lnTo>
                    <a:pt x="123617" y="152722"/>
                  </a:lnTo>
                  <a:lnTo>
                    <a:pt x="124115" y="152370"/>
                  </a:lnTo>
                  <a:lnTo>
                    <a:pt x="124459" y="152096"/>
                  </a:lnTo>
                  <a:lnTo>
                    <a:pt x="124728" y="151939"/>
                  </a:lnTo>
                  <a:lnTo>
                    <a:pt x="125072" y="151780"/>
                  </a:lnTo>
                  <a:lnTo>
                    <a:pt x="125455" y="151507"/>
                  </a:lnTo>
                  <a:lnTo>
                    <a:pt x="125878" y="151349"/>
                  </a:lnTo>
                  <a:lnTo>
                    <a:pt x="126262" y="151149"/>
                  </a:lnTo>
                  <a:lnTo>
                    <a:pt x="126608" y="150991"/>
                  </a:lnTo>
                  <a:lnTo>
                    <a:pt x="126952" y="150639"/>
                  </a:lnTo>
                  <a:lnTo>
                    <a:pt x="127257" y="150365"/>
                  </a:lnTo>
                  <a:lnTo>
                    <a:pt x="127599" y="149897"/>
                  </a:lnTo>
                  <a:lnTo>
                    <a:pt x="127787" y="149472"/>
                  </a:lnTo>
                  <a:lnTo>
                    <a:pt x="127861" y="149126"/>
                  </a:lnTo>
                  <a:lnTo>
                    <a:pt x="127971" y="148585"/>
                  </a:lnTo>
                  <a:lnTo>
                    <a:pt x="128045" y="148275"/>
                  </a:lnTo>
                  <a:lnTo>
                    <a:pt x="128118" y="147886"/>
                  </a:lnTo>
                  <a:lnTo>
                    <a:pt x="128344" y="147418"/>
                  </a:lnTo>
                  <a:lnTo>
                    <a:pt x="128495" y="147072"/>
                  </a:lnTo>
                  <a:lnTo>
                    <a:pt x="128761" y="146683"/>
                  </a:lnTo>
                  <a:lnTo>
                    <a:pt x="128911" y="146252"/>
                  </a:lnTo>
                  <a:lnTo>
                    <a:pt x="128982" y="145754"/>
                  </a:lnTo>
                  <a:lnTo>
                    <a:pt x="128977" y="145250"/>
                  </a:lnTo>
                  <a:lnTo>
                    <a:pt x="128970" y="144593"/>
                  </a:lnTo>
                  <a:lnTo>
                    <a:pt x="128887" y="144089"/>
                  </a:lnTo>
                  <a:lnTo>
                    <a:pt x="128883" y="143664"/>
                  </a:lnTo>
                  <a:lnTo>
                    <a:pt x="128763" y="143245"/>
                  </a:lnTo>
                  <a:lnTo>
                    <a:pt x="128683" y="142935"/>
                  </a:lnTo>
                  <a:lnTo>
                    <a:pt x="128678" y="142510"/>
                  </a:lnTo>
                  <a:lnTo>
                    <a:pt x="128790" y="142121"/>
                  </a:lnTo>
                  <a:lnTo>
                    <a:pt x="128902" y="141775"/>
                  </a:lnTo>
                  <a:lnTo>
                    <a:pt x="129130" y="141501"/>
                  </a:lnTo>
                  <a:lnTo>
                    <a:pt x="129397" y="141228"/>
                  </a:lnTo>
                  <a:lnTo>
                    <a:pt x="129704" y="141070"/>
                  </a:lnTo>
                  <a:lnTo>
                    <a:pt x="130164" y="140827"/>
                  </a:lnTo>
                  <a:lnTo>
                    <a:pt x="130893" y="140134"/>
                  </a:lnTo>
                  <a:lnTo>
                    <a:pt x="131302" y="139241"/>
                  </a:lnTo>
                  <a:lnTo>
                    <a:pt x="131364" y="138427"/>
                  </a:lnTo>
                  <a:lnTo>
                    <a:pt x="131185" y="136999"/>
                  </a:lnTo>
                  <a:lnTo>
                    <a:pt x="131168" y="135997"/>
                  </a:lnTo>
                  <a:lnTo>
                    <a:pt x="131263" y="134873"/>
                  </a:lnTo>
                  <a:lnTo>
                    <a:pt x="131367" y="134217"/>
                  </a:lnTo>
                  <a:lnTo>
                    <a:pt x="131273" y="133251"/>
                  </a:lnTo>
                  <a:lnTo>
                    <a:pt x="131069" y="132637"/>
                  </a:lnTo>
                  <a:lnTo>
                    <a:pt x="130436" y="131762"/>
                  </a:lnTo>
                  <a:lnTo>
                    <a:pt x="129415" y="130736"/>
                  </a:lnTo>
                  <a:lnTo>
                    <a:pt x="128122" y="129678"/>
                  </a:lnTo>
                  <a:lnTo>
                    <a:pt x="127259" y="128883"/>
                  </a:lnTo>
                  <a:lnTo>
                    <a:pt x="126550" y="128045"/>
                  </a:lnTo>
                  <a:lnTo>
                    <a:pt x="126150" y="127200"/>
                  </a:lnTo>
                  <a:lnTo>
                    <a:pt x="125742" y="126009"/>
                  </a:lnTo>
                  <a:lnTo>
                    <a:pt x="125066" y="124867"/>
                  </a:lnTo>
                  <a:lnTo>
                    <a:pt x="124633" y="124368"/>
                  </a:lnTo>
                  <a:lnTo>
                    <a:pt x="124320" y="124144"/>
                  </a:lnTo>
                  <a:lnTo>
                    <a:pt x="123855" y="124034"/>
                  </a:lnTo>
                  <a:lnTo>
                    <a:pt x="123350" y="123852"/>
                  </a:lnTo>
                  <a:lnTo>
                    <a:pt x="122611" y="123518"/>
                  </a:lnTo>
                  <a:lnTo>
                    <a:pt x="122182" y="123293"/>
                  </a:lnTo>
                  <a:lnTo>
                    <a:pt x="121946" y="123026"/>
                  </a:lnTo>
                  <a:lnTo>
                    <a:pt x="121668" y="122607"/>
                  </a:lnTo>
                  <a:lnTo>
                    <a:pt x="121394" y="122382"/>
                  </a:lnTo>
                  <a:lnTo>
                    <a:pt x="120622" y="122315"/>
                  </a:lnTo>
                  <a:lnTo>
                    <a:pt x="120193" y="122133"/>
                  </a:lnTo>
                  <a:lnTo>
                    <a:pt x="120105" y="121477"/>
                  </a:lnTo>
                  <a:lnTo>
                    <a:pt x="120093" y="120857"/>
                  </a:lnTo>
                  <a:lnTo>
                    <a:pt x="120081" y="120128"/>
                  </a:lnTo>
                  <a:lnTo>
                    <a:pt x="119918" y="119666"/>
                  </a:lnTo>
                  <a:lnTo>
                    <a:pt x="120067" y="119314"/>
                  </a:lnTo>
                  <a:lnTo>
                    <a:pt x="120401" y="118572"/>
                  </a:lnTo>
                  <a:lnTo>
                    <a:pt x="120504" y="117837"/>
                  </a:lnTo>
                  <a:lnTo>
                    <a:pt x="120381" y="117491"/>
                  </a:lnTo>
                  <a:lnTo>
                    <a:pt x="119945" y="116768"/>
                  </a:lnTo>
                  <a:lnTo>
                    <a:pt x="119670" y="116537"/>
                  </a:lnTo>
                  <a:lnTo>
                    <a:pt x="119360" y="116471"/>
                  </a:lnTo>
                  <a:lnTo>
                    <a:pt x="118929" y="116130"/>
                  </a:lnTo>
                  <a:lnTo>
                    <a:pt x="118721" y="115244"/>
                  </a:lnTo>
                  <a:lnTo>
                    <a:pt x="118975" y="114314"/>
                  </a:lnTo>
                  <a:lnTo>
                    <a:pt x="118961" y="113578"/>
                  </a:lnTo>
                  <a:lnTo>
                    <a:pt x="118758" y="113001"/>
                  </a:lnTo>
                  <a:lnTo>
                    <a:pt x="118095" y="112552"/>
                  </a:lnTo>
                  <a:lnTo>
                    <a:pt x="117201" y="112218"/>
                  </a:lnTo>
                  <a:lnTo>
                    <a:pt x="116468" y="112194"/>
                  </a:lnTo>
                  <a:lnTo>
                    <a:pt x="116122" y="112315"/>
                  </a:lnTo>
                  <a:lnTo>
                    <a:pt x="116059" y="113093"/>
                  </a:lnTo>
                  <a:lnTo>
                    <a:pt x="115989" y="113518"/>
                  </a:lnTo>
                  <a:lnTo>
                    <a:pt x="115682" y="113597"/>
                  </a:lnTo>
                  <a:lnTo>
                    <a:pt x="114907" y="113421"/>
                  </a:lnTo>
                  <a:lnTo>
                    <a:pt x="114437" y="113081"/>
                  </a:lnTo>
                  <a:lnTo>
                    <a:pt x="114089" y="113008"/>
                  </a:lnTo>
                  <a:lnTo>
                    <a:pt x="113775" y="112747"/>
                  </a:lnTo>
                  <a:lnTo>
                    <a:pt x="113540" y="112516"/>
                  </a:lnTo>
                  <a:lnTo>
                    <a:pt x="113264" y="112254"/>
                  </a:lnTo>
                  <a:lnTo>
                    <a:pt x="112416" y="112266"/>
                  </a:lnTo>
                  <a:lnTo>
                    <a:pt x="112249" y="111537"/>
                  </a:lnTo>
                  <a:lnTo>
                    <a:pt x="112241" y="111076"/>
                  </a:lnTo>
                  <a:lnTo>
                    <a:pt x="112662" y="110875"/>
                  </a:lnTo>
                  <a:lnTo>
                    <a:pt x="112650" y="110219"/>
                  </a:lnTo>
                  <a:lnTo>
                    <a:pt x="113224" y="109933"/>
                  </a:lnTo>
                  <a:lnTo>
                    <a:pt x="113797" y="109618"/>
                  </a:lnTo>
                  <a:lnTo>
                    <a:pt x="113979" y="108992"/>
                  </a:lnTo>
                  <a:lnTo>
                    <a:pt x="114118" y="108105"/>
                  </a:lnTo>
                  <a:lnTo>
                    <a:pt x="114649" y="107552"/>
                  </a:lnTo>
                  <a:lnTo>
                    <a:pt x="115071" y="107431"/>
                  </a:lnTo>
                  <a:lnTo>
                    <a:pt x="115611" y="107418"/>
                  </a:lnTo>
                  <a:lnTo>
                    <a:pt x="116306" y="107406"/>
                  </a:lnTo>
                  <a:lnTo>
                    <a:pt x="116377" y="107096"/>
                  </a:lnTo>
                  <a:lnTo>
                    <a:pt x="116409" y="106708"/>
                  </a:lnTo>
                  <a:lnTo>
                    <a:pt x="116514" y="106088"/>
                  </a:lnTo>
                  <a:lnTo>
                    <a:pt x="117404" y="106227"/>
                  </a:lnTo>
                  <a:lnTo>
                    <a:pt x="117753" y="106337"/>
                  </a:lnTo>
                  <a:lnTo>
                    <a:pt x="118327" y="106015"/>
                  </a:lnTo>
                  <a:lnTo>
                    <a:pt x="119161" y="105189"/>
                  </a:lnTo>
                  <a:lnTo>
                    <a:pt x="119995" y="104326"/>
                  </a:lnTo>
                  <a:lnTo>
                    <a:pt x="121289" y="103299"/>
                  </a:lnTo>
                  <a:lnTo>
                    <a:pt x="121711" y="103172"/>
                  </a:lnTo>
                  <a:lnTo>
                    <a:pt x="122131" y="102898"/>
                  </a:lnTo>
                  <a:lnTo>
                    <a:pt x="122477" y="102813"/>
                  </a:lnTo>
                  <a:lnTo>
                    <a:pt x="122749" y="102886"/>
                  </a:lnTo>
                  <a:lnTo>
                    <a:pt x="123755" y="103062"/>
                  </a:lnTo>
                  <a:lnTo>
                    <a:pt x="124796" y="103038"/>
                  </a:lnTo>
                  <a:lnTo>
                    <a:pt x="125758" y="102868"/>
                  </a:lnTo>
                  <a:lnTo>
                    <a:pt x="126141" y="102668"/>
                  </a:lnTo>
                  <a:lnTo>
                    <a:pt x="126366" y="102315"/>
                  </a:lnTo>
                  <a:lnTo>
                    <a:pt x="126498" y="101039"/>
                  </a:lnTo>
                  <a:lnTo>
                    <a:pt x="126207" y="99848"/>
                  </a:lnTo>
                  <a:lnTo>
                    <a:pt x="126116" y="99113"/>
                  </a:lnTo>
                  <a:lnTo>
                    <a:pt x="126716" y="98099"/>
                  </a:lnTo>
                  <a:lnTo>
                    <a:pt x="127088" y="97279"/>
                  </a:lnTo>
                  <a:lnTo>
                    <a:pt x="127451" y="96003"/>
                  </a:lnTo>
                  <a:lnTo>
                    <a:pt x="127347" y="94453"/>
                  </a:lnTo>
                  <a:lnTo>
                    <a:pt x="127213" y="93415"/>
                  </a:lnTo>
                  <a:lnTo>
                    <a:pt x="127306" y="92139"/>
                  </a:lnTo>
                  <a:lnTo>
                    <a:pt x="127524" y="91404"/>
                  </a:lnTo>
                  <a:lnTo>
                    <a:pt x="127819" y="90626"/>
                  </a:lnTo>
                  <a:lnTo>
                    <a:pt x="128069" y="89459"/>
                  </a:lnTo>
                  <a:lnTo>
                    <a:pt x="128035" y="87527"/>
                  </a:lnTo>
                  <a:lnTo>
                    <a:pt x="128001" y="85595"/>
                  </a:lnTo>
                  <a:lnTo>
                    <a:pt x="127979" y="84362"/>
                  </a:lnTo>
                  <a:lnTo>
                    <a:pt x="127734" y="83633"/>
                  </a:lnTo>
                  <a:lnTo>
                    <a:pt x="127260" y="82983"/>
                  </a:lnTo>
                  <a:lnTo>
                    <a:pt x="126585" y="81951"/>
                  </a:lnTo>
                  <a:lnTo>
                    <a:pt x="125901" y="80304"/>
                  </a:lnTo>
                  <a:lnTo>
                    <a:pt x="125796" y="78761"/>
                  </a:lnTo>
                  <a:lnTo>
                    <a:pt x="125892" y="77637"/>
                  </a:lnTo>
                  <a:lnTo>
                    <a:pt x="125771" y="77333"/>
                  </a:lnTo>
                  <a:lnTo>
                    <a:pt x="125335" y="76720"/>
                  </a:lnTo>
                  <a:lnTo>
                    <a:pt x="124905" y="76379"/>
                  </a:lnTo>
                  <a:lnTo>
                    <a:pt x="124630" y="76155"/>
                  </a:lnTo>
                  <a:lnTo>
                    <a:pt x="124395" y="75887"/>
                  </a:lnTo>
                  <a:lnTo>
                    <a:pt x="124388" y="75462"/>
                  </a:lnTo>
                  <a:lnTo>
                    <a:pt x="124652" y="75152"/>
                  </a:lnTo>
                  <a:lnTo>
                    <a:pt x="125102" y="74447"/>
                  </a:lnTo>
                  <a:lnTo>
                    <a:pt x="125587" y="73469"/>
                  </a:lnTo>
                  <a:lnTo>
                    <a:pt x="126332" y="71950"/>
                  </a:lnTo>
                  <a:lnTo>
                    <a:pt x="126738" y="70862"/>
                  </a:lnTo>
                  <a:lnTo>
                    <a:pt x="126806" y="70395"/>
                  </a:lnTo>
                  <a:lnTo>
                    <a:pt x="126490" y="69976"/>
                  </a:lnTo>
                  <a:lnTo>
                    <a:pt x="126095" y="69484"/>
                  </a:lnTo>
                  <a:lnTo>
                    <a:pt x="125620" y="68755"/>
                  </a:lnTo>
                  <a:lnTo>
                    <a:pt x="125498" y="68414"/>
                  </a:lnTo>
                  <a:lnTo>
                    <a:pt x="125569" y="68105"/>
                  </a:lnTo>
                  <a:lnTo>
                    <a:pt x="125403" y="67448"/>
                  </a:lnTo>
                  <a:lnTo>
                    <a:pt x="125164" y="67029"/>
                  </a:lnTo>
                  <a:lnTo>
                    <a:pt x="125430" y="66713"/>
                  </a:lnTo>
                  <a:lnTo>
                    <a:pt x="126126" y="66816"/>
                  </a:lnTo>
                  <a:lnTo>
                    <a:pt x="126665" y="66768"/>
                  </a:lnTo>
                  <a:lnTo>
                    <a:pt x="127085" y="66489"/>
                  </a:lnTo>
                  <a:lnTo>
                    <a:pt x="127308" y="66063"/>
                  </a:lnTo>
                  <a:lnTo>
                    <a:pt x="127377" y="65517"/>
                  </a:lnTo>
                  <a:lnTo>
                    <a:pt x="127518" y="64781"/>
                  </a:lnTo>
                  <a:lnTo>
                    <a:pt x="127815" y="64119"/>
                  </a:lnTo>
                  <a:lnTo>
                    <a:pt x="128110" y="63342"/>
                  </a:lnTo>
                  <a:lnTo>
                    <a:pt x="128095" y="62491"/>
                  </a:lnTo>
                  <a:lnTo>
                    <a:pt x="127930" y="61878"/>
                  </a:lnTo>
                  <a:lnTo>
                    <a:pt x="127759" y="60990"/>
                  </a:lnTo>
                  <a:lnTo>
                    <a:pt x="127942" y="60407"/>
                  </a:lnTo>
                  <a:lnTo>
                    <a:pt x="128596" y="60279"/>
                  </a:lnTo>
                  <a:lnTo>
                    <a:pt x="129136" y="60274"/>
                  </a:lnTo>
                  <a:lnTo>
                    <a:pt x="129442" y="60109"/>
                  </a:lnTo>
                  <a:lnTo>
                    <a:pt x="129707" y="59757"/>
                  </a:lnTo>
                  <a:lnTo>
                    <a:pt x="130051" y="59599"/>
                  </a:lnTo>
                  <a:lnTo>
                    <a:pt x="130514" y="59587"/>
                  </a:lnTo>
                  <a:lnTo>
                    <a:pt x="131358" y="59301"/>
                  </a:lnTo>
                  <a:lnTo>
                    <a:pt x="131777" y="58985"/>
                  </a:lnTo>
                  <a:lnTo>
                    <a:pt x="132266" y="58323"/>
                  </a:lnTo>
                  <a:lnTo>
                    <a:pt x="132491" y="57856"/>
                  </a:lnTo>
                  <a:lnTo>
                    <a:pt x="132791" y="57424"/>
                  </a:lnTo>
                  <a:lnTo>
                    <a:pt x="133169" y="56950"/>
                  </a:lnTo>
                  <a:lnTo>
                    <a:pt x="133778" y="56476"/>
                  </a:lnTo>
                  <a:lnTo>
                    <a:pt x="134120" y="56203"/>
                  </a:lnTo>
                  <a:lnTo>
                    <a:pt x="134231" y="55893"/>
                  </a:lnTo>
                  <a:lnTo>
                    <a:pt x="134302" y="55577"/>
                  </a:lnTo>
                  <a:lnTo>
                    <a:pt x="134485" y="55000"/>
                  </a:lnTo>
                  <a:lnTo>
                    <a:pt x="134790" y="54800"/>
                  </a:lnTo>
                  <a:lnTo>
                    <a:pt x="135134" y="54599"/>
                  </a:lnTo>
                  <a:lnTo>
                    <a:pt x="135585" y="53894"/>
                  </a:lnTo>
                  <a:lnTo>
                    <a:pt x="135880" y="53117"/>
                  </a:lnTo>
                  <a:lnTo>
                    <a:pt x="136246" y="51993"/>
                  </a:lnTo>
                  <a:lnTo>
                    <a:pt x="136652" y="50942"/>
                  </a:lnTo>
                  <a:lnTo>
                    <a:pt x="137099" y="50043"/>
                  </a:lnTo>
                  <a:lnTo>
                    <a:pt x="137480" y="49727"/>
                  </a:lnTo>
                  <a:lnTo>
                    <a:pt x="138285" y="49477"/>
                  </a:lnTo>
                  <a:lnTo>
                    <a:pt x="138977" y="49277"/>
                  </a:lnTo>
                  <a:lnTo>
                    <a:pt x="139860" y="48985"/>
                  </a:lnTo>
                  <a:lnTo>
                    <a:pt x="140662" y="48548"/>
                  </a:lnTo>
                  <a:lnTo>
                    <a:pt x="141310" y="48074"/>
                  </a:lnTo>
                  <a:lnTo>
                    <a:pt x="141886" y="47947"/>
                  </a:lnTo>
                  <a:lnTo>
                    <a:pt x="142657" y="47855"/>
                  </a:lnTo>
                  <a:lnTo>
                    <a:pt x="143003" y="47770"/>
                  </a:lnTo>
                  <a:lnTo>
                    <a:pt x="143806" y="47333"/>
                  </a:lnTo>
                  <a:lnTo>
                    <a:pt x="144337" y="46859"/>
                  </a:lnTo>
                  <a:lnTo>
                    <a:pt x="144860" y="45844"/>
                  </a:lnTo>
                  <a:lnTo>
                    <a:pt x="144927" y="45267"/>
                  </a:lnTo>
                  <a:lnTo>
                    <a:pt x="144687" y="44769"/>
                  </a:lnTo>
                  <a:lnTo>
                    <a:pt x="144135" y="44119"/>
                  </a:lnTo>
                  <a:lnTo>
                    <a:pt x="143781" y="43779"/>
                  </a:lnTo>
                  <a:lnTo>
                    <a:pt x="143112" y="43020"/>
                  </a:lnTo>
                  <a:lnTo>
                    <a:pt x="142990" y="42709"/>
                  </a:lnTo>
                  <a:lnTo>
                    <a:pt x="142978" y="41975"/>
                  </a:lnTo>
                  <a:lnTo>
                    <a:pt x="143049" y="41628"/>
                  </a:lnTo>
                  <a:lnTo>
                    <a:pt x="143467" y="41233"/>
                  </a:lnTo>
                  <a:lnTo>
                    <a:pt x="144035" y="40644"/>
                  </a:lnTo>
                  <a:lnTo>
                    <a:pt x="144568" y="40249"/>
                  </a:lnTo>
                  <a:lnTo>
                    <a:pt x="145335" y="40000"/>
                  </a:lnTo>
                  <a:lnTo>
                    <a:pt x="145755" y="39726"/>
                  </a:lnTo>
                  <a:lnTo>
                    <a:pt x="146917" y="37770"/>
                  </a:lnTo>
                  <a:lnTo>
                    <a:pt x="147562" y="37145"/>
                  </a:lnTo>
                  <a:lnTo>
                    <a:pt x="147907" y="36980"/>
                  </a:lnTo>
                  <a:lnTo>
                    <a:pt x="148330" y="36895"/>
                  </a:lnTo>
                  <a:lnTo>
                    <a:pt x="149150" y="37461"/>
                  </a:lnTo>
                  <a:lnTo>
                    <a:pt x="149940" y="38451"/>
                  </a:lnTo>
                  <a:lnTo>
                    <a:pt x="150411" y="38906"/>
                  </a:lnTo>
                  <a:lnTo>
                    <a:pt x="150797" y="38937"/>
                  </a:lnTo>
                  <a:lnTo>
                    <a:pt x="151449" y="38694"/>
                  </a:lnTo>
                  <a:lnTo>
                    <a:pt x="151715" y="38457"/>
                  </a:lnTo>
                  <a:lnTo>
                    <a:pt x="152053" y="37910"/>
                  </a:lnTo>
                  <a:lnTo>
                    <a:pt x="152474" y="37667"/>
                  </a:lnTo>
                  <a:lnTo>
                    <a:pt x="153695" y="36913"/>
                  </a:lnTo>
                  <a:lnTo>
                    <a:pt x="154150" y="36482"/>
                  </a:lnTo>
                  <a:lnTo>
                    <a:pt x="154867" y="35541"/>
                  </a:lnTo>
                  <a:lnTo>
                    <a:pt x="155432" y="34757"/>
                  </a:lnTo>
                  <a:lnTo>
                    <a:pt x="156225" y="33736"/>
                  </a:lnTo>
                  <a:lnTo>
                    <a:pt x="156982" y="32916"/>
                  </a:lnTo>
                  <a:lnTo>
                    <a:pt x="157590" y="32363"/>
                  </a:lnTo>
                  <a:lnTo>
                    <a:pt x="158199" y="31889"/>
                  </a:lnTo>
                  <a:lnTo>
                    <a:pt x="158465" y="31688"/>
                  </a:lnTo>
                  <a:lnTo>
                    <a:pt x="159040" y="31409"/>
                  </a:lnTo>
                  <a:lnTo>
                    <a:pt x="159501" y="31282"/>
                  </a:lnTo>
                  <a:lnTo>
                    <a:pt x="159998" y="31081"/>
                  </a:lnTo>
                  <a:lnTo>
                    <a:pt x="160304" y="30844"/>
                  </a:lnTo>
                  <a:lnTo>
                    <a:pt x="160679" y="30261"/>
                  </a:lnTo>
                  <a:lnTo>
                    <a:pt x="160749" y="29830"/>
                  </a:lnTo>
                  <a:lnTo>
                    <a:pt x="160850" y="29022"/>
                  </a:lnTo>
                  <a:lnTo>
                    <a:pt x="160960" y="28670"/>
                  </a:lnTo>
                  <a:lnTo>
                    <a:pt x="161295" y="28007"/>
                  </a:lnTo>
                  <a:lnTo>
                    <a:pt x="161438" y="27387"/>
                  </a:lnTo>
                  <a:lnTo>
                    <a:pt x="161425" y="26653"/>
                  </a:lnTo>
                  <a:lnTo>
                    <a:pt x="161409" y="25723"/>
                  </a:lnTo>
                  <a:lnTo>
                    <a:pt x="161550" y="24951"/>
                  </a:lnTo>
                  <a:lnTo>
                    <a:pt x="161813" y="24556"/>
                  </a:lnTo>
                  <a:lnTo>
                    <a:pt x="162191" y="24089"/>
                  </a:lnTo>
                  <a:lnTo>
                    <a:pt x="162718" y="23341"/>
                  </a:lnTo>
                  <a:lnTo>
                    <a:pt x="163149" y="21519"/>
                  </a:lnTo>
                  <a:lnTo>
                    <a:pt x="163447" y="20899"/>
                  </a:lnTo>
                  <a:lnTo>
                    <a:pt x="164287" y="20419"/>
                  </a:lnTo>
                  <a:lnTo>
                    <a:pt x="164702" y="19872"/>
                  </a:lnTo>
                  <a:lnTo>
                    <a:pt x="164996" y="19052"/>
                  </a:lnTo>
                  <a:lnTo>
                    <a:pt x="165181" y="18548"/>
                  </a:lnTo>
                  <a:lnTo>
                    <a:pt x="165251" y="18123"/>
                  </a:lnTo>
                  <a:lnTo>
                    <a:pt x="165429" y="17266"/>
                  </a:lnTo>
                  <a:lnTo>
                    <a:pt x="165680" y="16185"/>
                  </a:lnTo>
                  <a:lnTo>
                    <a:pt x="166259" y="14010"/>
                  </a:lnTo>
                  <a:lnTo>
                    <a:pt x="167022" y="11367"/>
                  </a:lnTo>
                  <a:lnTo>
                    <a:pt x="167717" y="9149"/>
                  </a:lnTo>
                  <a:lnTo>
                    <a:pt x="168117" y="7794"/>
                  </a:lnTo>
                  <a:lnTo>
                    <a:pt x="168410" y="6859"/>
                  </a:lnTo>
                  <a:lnTo>
                    <a:pt x="168776" y="5771"/>
                  </a:lnTo>
                  <a:lnTo>
                    <a:pt x="169109" y="4915"/>
                  </a:lnTo>
                  <a:lnTo>
                    <a:pt x="169368" y="4295"/>
                  </a:lnTo>
                  <a:lnTo>
                    <a:pt x="169897" y="3663"/>
                  </a:lnTo>
                  <a:lnTo>
                    <a:pt x="170877" y="2333"/>
                  </a:lnTo>
                  <a:lnTo>
                    <a:pt x="171336" y="2132"/>
                  </a:lnTo>
                  <a:lnTo>
                    <a:pt x="171874" y="1968"/>
                  </a:lnTo>
                  <a:lnTo>
                    <a:pt x="172643" y="1798"/>
                  </a:lnTo>
                  <a:lnTo>
                    <a:pt x="173449" y="1555"/>
                  </a:lnTo>
                  <a:lnTo>
                    <a:pt x="173905" y="1196"/>
                  </a:lnTo>
                  <a:lnTo>
                    <a:pt x="174275" y="261"/>
                  </a:lnTo>
                  <a:lnTo>
                    <a:pt x="174306" y="0"/>
                  </a:lnTo>
                  <a:lnTo>
                    <a:pt x="176575" y="610"/>
                  </a:lnTo>
                  <a:lnTo>
                    <a:pt x="179849" y="2299"/>
                  </a:lnTo>
                  <a:lnTo>
                    <a:pt x="184012" y="5410"/>
                  </a:lnTo>
                  <a:lnTo>
                    <a:pt x="188388" y="7084"/>
                  </a:lnTo>
                  <a:lnTo>
                    <a:pt x="193067" y="9243"/>
                  </a:lnTo>
                  <a:lnTo>
                    <a:pt x="196305" y="16443"/>
                  </a:lnTo>
                  <a:lnTo>
                    <a:pt x="197062" y="23633"/>
                  </a:lnTo>
                  <a:lnTo>
                    <a:pt x="200690" y="27931"/>
                  </a:lnTo>
                  <a:lnTo>
                    <a:pt x="205186" y="38050"/>
                  </a:lnTo>
                  <a:lnTo>
                    <a:pt x="204624" y="44231"/>
                  </a:lnTo>
                  <a:lnTo>
                    <a:pt x="204624" y="53223"/>
                  </a:lnTo>
                  <a:lnTo>
                    <a:pt x="206310" y="60529"/>
                  </a:lnTo>
                  <a:lnTo>
                    <a:pt x="206165" y="67175"/>
                  </a:lnTo>
                  <a:lnTo>
                    <a:pt x="206698" y="71786"/>
                  </a:lnTo>
                  <a:lnTo>
                    <a:pt x="208443" y="80523"/>
                  </a:lnTo>
                  <a:lnTo>
                    <a:pt x="210216" y="85401"/>
                  </a:lnTo>
                  <a:lnTo>
                    <a:pt x="213689" y="90535"/>
                  </a:lnTo>
                  <a:lnTo>
                    <a:pt x="214407" y="96067"/>
                  </a:lnTo>
                  <a:lnTo>
                    <a:pt x="215514" y="101738"/>
                  </a:lnTo>
                  <a:lnTo>
                    <a:pt x="216336" y="108114"/>
                  </a:lnTo>
                  <a:lnTo>
                    <a:pt x="218027" y="112841"/>
                  </a:lnTo>
                  <a:lnTo>
                    <a:pt x="220187" y="117786"/>
                  </a:lnTo>
                  <a:lnTo>
                    <a:pt x="221048" y="120611"/>
                  </a:lnTo>
                  <a:lnTo>
                    <a:pt x="222170" y="126747"/>
                  </a:lnTo>
                  <a:lnTo>
                    <a:pt x="222994" y="130808"/>
                  </a:lnTo>
                  <a:lnTo>
                    <a:pt x="223283" y="134964"/>
                  </a:lnTo>
                  <a:lnTo>
                    <a:pt x="221082" y="135885"/>
                  </a:lnTo>
                  <a:lnTo>
                    <a:pt x="215318" y="138384"/>
                  </a:lnTo>
                  <a:lnTo>
                    <a:pt x="210937" y="140839"/>
                  </a:lnTo>
                  <a:lnTo>
                    <a:pt x="204051" y="149083"/>
                  </a:lnTo>
                  <a:lnTo>
                    <a:pt x="201185" y="153184"/>
                  </a:lnTo>
                  <a:lnTo>
                    <a:pt x="198514" y="158595"/>
                  </a:lnTo>
                  <a:lnTo>
                    <a:pt x="195905" y="161146"/>
                  </a:lnTo>
                  <a:lnTo>
                    <a:pt x="192193" y="162884"/>
                  </a:lnTo>
                  <a:lnTo>
                    <a:pt x="188176" y="164712"/>
                  </a:lnTo>
                  <a:lnTo>
                    <a:pt x="184690" y="166289"/>
                  </a:lnTo>
                  <a:lnTo>
                    <a:pt x="180876" y="167261"/>
                  </a:lnTo>
                  <a:lnTo>
                    <a:pt x="175398" y="171811"/>
                  </a:lnTo>
                  <a:lnTo>
                    <a:pt x="170340" y="177434"/>
                  </a:lnTo>
                  <a:lnTo>
                    <a:pt x="167530" y="184177"/>
                  </a:lnTo>
                  <a:lnTo>
                    <a:pt x="171464" y="192042"/>
                  </a:lnTo>
                  <a:lnTo>
                    <a:pt x="175398" y="195417"/>
                  </a:lnTo>
                  <a:lnTo>
                    <a:pt x="183169" y="202437"/>
                  </a:lnTo>
                  <a:lnTo>
                    <a:pt x="182204" y="208251"/>
                  </a:lnTo>
                  <a:lnTo>
                    <a:pt x="181894" y="217674"/>
                  </a:lnTo>
                  <a:lnTo>
                    <a:pt x="181812" y="224618"/>
                  </a:lnTo>
                  <a:lnTo>
                    <a:pt x="182057" y="232170"/>
                  </a:lnTo>
                  <a:lnTo>
                    <a:pt x="181575" y="236274"/>
                  </a:lnTo>
                  <a:lnTo>
                    <a:pt x="181274" y="241219"/>
                  </a:lnTo>
                  <a:lnTo>
                    <a:pt x="181493" y="247999"/>
                  </a:lnTo>
                  <a:lnTo>
                    <a:pt x="181965" y="253076"/>
                  </a:lnTo>
                  <a:lnTo>
                    <a:pt x="181749" y="258251"/>
                  </a:lnTo>
                  <a:lnTo>
                    <a:pt x="178904" y="265330"/>
                  </a:lnTo>
                  <a:lnTo>
                    <a:pt x="178070" y="270609"/>
                  </a:lnTo>
                  <a:lnTo>
                    <a:pt x="178348" y="277280"/>
                  </a:lnTo>
                  <a:lnTo>
                    <a:pt x="179738" y="285062"/>
                  </a:lnTo>
                  <a:lnTo>
                    <a:pt x="185019" y="290345"/>
                  </a:lnTo>
                  <a:lnTo>
                    <a:pt x="190022" y="297571"/>
                  </a:lnTo>
                  <a:lnTo>
                    <a:pt x="193079" y="304519"/>
                  </a:lnTo>
                  <a:lnTo>
                    <a:pt x="193358" y="308134"/>
                  </a:lnTo>
                  <a:lnTo>
                    <a:pt x="191690" y="312581"/>
                  </a:lnTo>
                  <a:lnTo>
                    <a:pt x="189466" y="315637"/>
                  </a:lnTo>
                  <a:lnTo>
                    <a:pt x="189188" y="318972"/>
                  </a:lnTo>
                  <a:lnTo>
                    <a:pt x="187521" y="323699"/>
                  </a:lnTo>
                  <a:lnTo>
                    <a:pt x="186409" y="328146"/>
                  </a:lnTo>
                  <a:lnTo>
                    <a:pt x="184794" y="333203"/>
                  </a:lnTo>
                  <a:lnTo>
                    <a:pt x="185395" y="337505"/>
                  </a:lnTo>
                  <a:lnTo>
                    <a:pt x="188427" y="340877"/>
                  </a:lnTo>
                  <a:lnTo>
                    <a:pt x="189493" y="342927"/>
                  </a:lnTo>
                  <a:lnTo>
                    <a:pt x="192334" y="347539"/>
                  </a:lnTo>
                  <a:lnTo>
                    <a:pt x="194784" y="349543"/>
                  </a:lnTo>
                  <a:lnTo>
                    <a:pt x="198229" y="353829"/>
                  </a:lnTo>
                  <a:lnTo>
                    <a:pt x="200649" y="357299"/>
                  </a:lnTo>
                  <a:lnTo>
                    <a:pt x="202407" y="359325"/>
                  </a:lnTo>
                  <a:lnTo>
                    <a:pt x="204269" y="362199"/>
                  </a:lnTo>
                  <a:lnTo>
                    <a:pt x="205120" y="364713"/>
                  </a:lnTo>
                  <a:lnTo>
                    <a:pt x="206563" y="367344"/>
                  </a:lnTo>
                  <a:lnTo>
                    <a:pt x="207478" y="369631"/>
                  </a:lnTo>
                  <a:lnTo>
                    <a:pt x="207249" y="372606"/>
                  </a:lnTo>
                  <a:lnTo>
                    <a:pt x="204919" y="375136"/>
                  </a:lnTo>
                  <a:lnTo>
                    <a:pt x="202548" y="377909"/>
                  </a:lnTo>
                  <a:lnTo>
                    <a:pt x="199413" y="380865"/>
                  </a:lnTo>
                  <a:lnTo>
                    <a:pt x="196594" y="384043"/>
                  </a:lnTo>
                  <a:lnTo>
                    <a:pt x="194899" y="386333"/>
                  </a:lnTo>
                  <a:lnTo>
                    <a:pt x="194742" y="390965"/>
                  </a:lnTo>
                  <a:lnTo>
                    <a:pt x="194665" y="392496"/>
                  </a:lnTo>
                  <a:lnTo>
                    <a:pt x="194601" y="393748"/>
                  </a:lnTo>
                  <a:lnTo>
                    <a:pt x="193313" y="396722"/>
                  </a:lnTo>
                  <a:lnTo>
                    <a:pt x="193237" y="399113"/>
                  </a:lnTo>
                  <a:lnTo>
                    <a:pt x="193097" y="401895"/>
                  </a:lnTo>
                  <a:lnTo>
                    <a:pt x="193803" y="404726"/>
                  </a:lnTo>
                  <a:lnTo>
                    <a:pt x="193909" y="407964"/>
                  </a:lnTo>
                  <a:lnTo>
                    <a:pt x="194291" y="410264"/>
                  </a:lnTo>
                  <a:lnTo>
                    <a:pt x="195788" y="413763"/>
                  </a:lnTo>
                  <a:lnTo>
                    <a:pt x="198881" y="414283"/>
                  </a:lnTo>
                  <a:lnTo>
                    <a:pt x="201335" y="411658"/>
                  </a:lnTo>
                  <a:lnTo>
                    <a:pt x="204570" y="407080"/>
                  </a:lnTo>
                  <a:lnTo>
                    <a:pt x="206630" y="406552"/>
                  </a:lnTo>
                  <a:lnTo>
                    <a:pt x="209208" y="410170"/>
                  </a:lnTo>
                  <a:lnTo>
                    <a:pt x="211502" y="414492"/>
                  </a:lnTo>
                  <a:lnTo>
                    <a:pt x="214170" y="418496"/>
                  </a:lnTo>
                  <a:lnTo>
                    <a:pt x="215690" y="422688"/>
                  </a:lnTo>
                  <a:lnTo>
                    <a:pt x="217376" y="427262"/>
                  </a:lnTo>
                  <a:lnTo>
                    <a:pt x="219025" y="430680"/>
                  </a:lnTo>
                  <a:lnTo>
                    <a:pt x="219705" y="435054"/>
                  </a:lnTo>
                  <a:lnTo>
                    <a:pt x="220943" y="437637"/>
                  </a:lnTo>
                  <a:lnTo>
                    <a:pt x="225588" y="440960"/>
                  </a:lnTo>
                  <a:lnTo>
                    <a:pt x="232117" y="443062"/>
                  </a:lnTo>
                  <a:lnTo>
                    <a:pt x="238107" y="445185"/>
                  </a:lnTo>
                  <a:lnTo>
                    <a:pt x="241496" y="447697"/>
                  </a:lnTo>
                  <a:lnTo>
                    <a:pt x="245883" y="450179"/>
                  </a:lnTo>
                  <a:lnTo>
                    <a:pt x="248588" y="452946"/>
                  </a:lnTo>
                  <a:lnTo>
                    <a:pt x="253741" y="455325"/>
                  </a:lnTo>
                  <a:lnTo>
                    <a:pt x="259073" y="458472"/>
                  </a:lnTo>
                  <a:lnTo>
                    <a:pt x="283545" y="473290"/>
                  </a:lnTo>
                  <a:lnTo>
                    <a:pt x="284885" y="475301"/>
                  </a:lnTo>
                  <a:lnTo>
                    <a:pt x="286225" y="476640"/>
                  </a:lnTo>
                  <a:lnTo>
                    <a:pt x="287564" y="477534"/>
                  </a:lnTo>
                  <a:lnTo>
                    <a:pt x="289126" y="478427"/>
                  </a:lnTo>
                  <a:lnTo>
                    <a:pt x="290913" y="479095"/>
                  </a:lnTo>
                  <a:lnTo>
                    <a:pt x="294038" y="480213"/>
                  </a:lnTo>
                  <a:lnTo>
                    <a:pt x="296047" y="480659"/>
                  </a:lnTo>
                  <a:lnTo>
                    <a:pt x="298057" y="481552"/>
                  </a:lnTo>
                  <a:lnTo>
                    <a:pt x="302523" y="484007"/>
                  </a:lnTo>
                  <a:lnTo>
                    <a:pt x="304978" y="483560"/>
                  </a:lnTo>
                  <a:lnTo>
                    <a:pt x="306095" y="479541"/>
                  </a:lnTo>
                  <a:lnTo>
                    <a:pt x="305202" y="478201"/>
                  </a:lnTo>
                  <a:lnTo>
                    <a:pt x="304308" y="474183"/>
                  </a:lnTo>
                  <a:lnTo>
                    <a:pt x="304755" y="470164"/>
                  </a:lnTo>
                  <a:lnTo>
                    <a:pt x="308774" y="468378"/>
                  </a:lnTo>
                  <a:lnTo>
                    <a:pt x="312792" y="468378"/>
                  </a:lnTo>
                  <a:lnTo>
                    <a:pt x="311713" y="478526"/>
                  </a:lnTo>
                  <a:lnTo>
                    <a:pt x="314627" y="482986"/>
                  </a:lnTo>
                  <a:lnTo>
                    <a:pt x="316789" y="485617"/>
                  </a:lnTo>
                  <a:lnTo>
                    <a:pt x="319630" y="490228"/>
                  </a:lnTo>
                  <a:lnTo>
                    <a:pt x="322942" y="492746"/>
                  </a:lnTo>
                  <a:lnTo>
                    <a:pt x="327041" y="493463"/>
                  </a:lnTo>
                  <a:lnTo>
                    <a:pt x="330672" y="493961"/>
                  </a:lnTo>
                  <a:lnTo>
                    <a:pt x="340068" y="494353"/>
                  </a:lnTo>
                  <a:lnTo>
                    <a:pt x="346495" y="495690"/>
                  </a:lnTo>
                  <a:lnTo>
                    <a:pt x="352656" y="495954"/>
                  </a:lnTo>
                  <a:lnTo>
                    <a:pt x="357728" y="496461"/>
                  </a:lnTo>
                  <a:lnTo>
                    <a:pt x="359875" y="496194"/>
                  </a:lnTo>
                  <a:lnTo>
                    <a:pt x="362023" y="495389"/>
                  </a:lnTo>
                  <a:lnTo>
                    <a:pt x="364707" y="493242"/>
                  </a:lnTo>
                  <a:lnTo>
                    <a:pt x="366586" y="492436"/>
                  </a:lnTo>
                  <a:lnTo>
                    <a:pt x="377055" y="494046"/>
                  </a:lnTo>
                  <a:lnTo>
                    <a:pt x="378934" y="494046"/>
                  </a:lnTo>
                  <a:lnTo>
                    <a:pt x="380276" y="493776"/>
                  </a:lnTo>
                  <a:lnTo>
                    <a:pt x="385645" y="492166"/>
                  </a:lnTo>
                  <a:lnTo>
                    <a:pt x="388598" y="491094"/>
                  </a:lnTo>
                  <a:lnTo>
                    <a:pt x="392356" y="490018"/>
                  </a:lnTo>
                  <a:lnTo>
                    <a:pt x="394503" y="489751"/>
                  </a:lnTo>
                  <a:lnTo>
                    <a:pt x="396382" y="490823"/>
                  </a:lnTo>
                  <a:lnTo>
                    <a:pt x="400409" y="492166"/>
                  </a:lnTo>
                  <a:lnTo>
                    <a:pt x="402824" y="492166"/>
                  </a:lnTo>
                  <a:lnTo>
                    <a:pt x="407388" y="493508"/>
                  </a:lnTo>
                  <a:lnTo>
                    <a:pt x="411951" y="496729"/>
                  </a:lnTo>
                  <a:lnTo>
                    <a:pt x="418930" y="500757"/>
                  </a:lnTo>
                  <a:lnTo>
                    <a:pt x="420004" y="502367"/>
                  </a:lnTo>
                  <a:lnTo>
                    <a:pt x="420004" y="505857"/>
                  </a:lnTo>
                  <a:lnTo>
                    <a:pt x="420004" y="509347"/>
                  </a:lnTo>
                  <a:lnTo>
                    <a:pt x="420541" y="512834"/>
                  </a:lnTo>
                  <a:lnTo>
                    <a:pt x="418930" y="516595"/>
                  </a:lnTo>
                  <a:lnTo>
                    <a:pt x="417051" y="522230"/>
                  </a:lnTo>
                  <a:lnTo>
                    <a:pt x="415440" y="527330"/>
                  </a:lnTo>
                  <a:lnTo>
                    <a:pt x="413831" y="531893"/>
                  </a:lnTo>
                  <a:lnTo>
                    <a:pt x="413293" y="536459"/>
                  </a:lnTo>
                  <a:lnTo>
                    <a:pt x="411951" y="539679"/>
                  </a:lnTo>
                  <a:lnTo>
                    <a:pt x="412220" y="543707"/>
                  </a:lnTo>
                  <a:lnTo>
                    <a:pt x="412756" y="548536"/>
                  </a:lnTo>
                  <a:lnTo>
                    <a:pt x="412756" y="552294"/>
                  </a:lnTo>
                  <a:lnTo>
                    <a:pt x="414099" y="555517"/>
                  </a:lnTo>
                  <a:lnTo>
                    <a:pt x="414367" y="560347"/>
                  </a:lnTo>
                  <a:lnTo>
                    <a:pt x="414099" y="563570"/>
                  </a:lnTo>
                  <a:lnTo>
                    <a:pt x="412488" y="569208"/>
                  </a:lnTo>
                  <a:lnTo>
                    <a:pt x="411683" y="572428"/>
                  </a:lnTo>
                  <a:lnTo>
                    <a:pt x="407656" y="575648"/>
                  </a:lnTo>
                  <a:lnTo>
                    <a:pt x="406314" y="579138"/>
                  </a:lnTo>
                  <a:lnTo>
                    <a:pt x="402556" y="583434"/>
                  </a:lnTo>
                  <a:lnTo>
                    <a:pt x="399603" y="583166"/>
                  </a:lnTo>
                  <a:lnTo>
                    <a:pt x="398798" y="586386"/>
                  </a:lnTo>
                  <a:lnTo>
                    <a:pt x="397187" y="592829"/>
                  </a:lnTo>
                  <a:lnTo>
                    <a:pt x="393714" y="599998"/>
                  </a:lnTo>
                  <a:lnTo>
                    <a:pt x="391042" y="605329"/>
                  </a:lnTo>
                  <a:lnTo>
                    <a:pt x="389238" y="609014"/>
                  </a:lnTo>
                  <a:lnTo>
                    <a:pt x="387330" y="611851"/>
                  </a:lnTo>
                  <a:lnTo>
                    <a:pt x="381959" y="616960"/>
                  </a:lnTo>
                  <a:lnTo>
                    <a:pt x="377000" y="618200"/>
                  </a:lnTo>
                  <a:lnTo>
                    <a:pt x="375193" y="619415"/>
                  </a:lnTo>
                  <a:lnTo>
                    <a:pt x="371934" y="620910"/>
                  </a:lnTo>
                  <a:lnTo>
                    <a:pt x="366963" y="621763"/>
                  </a:lnTo>
                  <a:lnTo>
                    <a:pt x="360718" y="621271"/>
                  </a:lnTo>
                  <a:lnTo>
                    <a:pt x="356705" y="620858"/>
                  </a:lnTo>
                  <a:lnTo>
                    <a:pt x="352784" y="620906"/>
                  </a:lnTo>
                  <a:lnTo>
                    <a:pt x="349089" y="620794"/>
                  </a:lnTo>
                  <a:lnTo>
                    <a:pt x="344816" y="619467"/>
                  </a:lnTo>
                  <a:lnTo>
                    <a:pt x="340652" y="619138"/>
                  </a:lnTo>
                  <a:lnTo>
                    <a:pt x="338077" y="617987"/>
                  </a:lnTo>
                  <a:lnTo>
                    <a:pt x="334761" y="617708"/>
                  </a:lnTo>
                  <a:lnTo>
                    <a:pt x="332456" y="617783"/>
                  </a:lnTo>
                  <a:lnTo>
                    <a:pt x="329199" y="616960"/>
                  </a:lnTo>
                  <a:lnTo>
                    <a:pt x="326416" y="616510"/>
                  </a:lnTo>
                  <a:lnTo>
                    <a:pt x="323266" y="616614"/>
                  </a:lnTo>
                  <a:lnTo>
                    <a:pt x="320956" y="616532"/>
                  </a:lnTo>
                  <a:lnTo>
                    <a:pt x="318747" y="617222"/>
                  </a:lnTo>
                  <a:lnTo>
                    <a:pt x="316523" y="619761"/>
                  </a:lnTo>
                  <a:lnTo>
                    <a:pt x="307689" y="646195"/>
                  </a:lnTo>
                  <a:lnTo>
                    <a:pt x="306727" y="652088"/>
                  </a:lnTo>
                  <a:lnTo>
                    <a:pt x="305338" y="656682"/>
                  </a:lnTo>
                  <a:lnTo>
                    <a:pt x="303854" y="660743"/>
                  </a:lnTo>
                  <a:lnTo>
                    <a:pt x="303808" y="664059"/>
                  </a:lnTo>
                  <a:lnTo>
                    <a:pt x="303960" y="668759"/>
                  </a:lnTo>
                  <a:lnTo>
                    <a:pt x="306380" y="674622"/>
                  </a:lnTo>
                  <a:lnTo>
                    <a:pt x="309435" y="678689"/>
                  </a:lnTo>
                  <a:lnTo>
                    <a:pt x="313750" y="681326"/>
                  </a:lnTo>
                  <a:lnTo>
                    <a:pt x="321365" y="683705"/>
                  </a:lnTo>
                  <a:lnTo>
                    <a:pt x="326411" y="685162"/>
                  </a:lnTo>
                  <a:lnTo>
                    <a:pt x="330766" y="686642"/>
                  </a:lnTo>
                  <a:lnTo>
                    <a:pt x="335579" y="688027"/>
                  </a:lnTo>
                  <a:lnTo>
                    <a:pt x="339857" y="689510"/>
                  </a:lnTo>
                  <a:lnTo>
                    <a:pt x="344068" y="691305"/>
                  </a:lnTo>
                  <a:lnTo>
                    <a:pt x="347192" y="692745"/>
                  </a:lnTo>
                  <a:lnTo>
                    <a:pt x="351755" y="695916"/>
                  </a:lnTo>
                  <a:lnTo>
                    <a:pt x="355366" y="698192"/>
                  </a:lnTo>
                  <a:lnTo>
                    <a:pt x="358232" y="701183"/>
                  </a:lnTo>
                  <a:lnTo>
                    <a:pt x="360695" y="705965"/>
                  </a:lnTo>
                  <a:lnTo>
                    <a:pt x="361422" y="709413"/>
                  </a:lnTo>
                  <a:lnTo>
                    <a:pt x="361930" y="713252"/>
                  </a:lnTo>
                  <a:lnTo>
                    <a:pt x="363713" y="717484"/>
                  </a:lnTo>
                  <a:lnTo>
                    <a:pt x="366039" y="719807"/>
                  </a:lnTo>
                  <a:lnTo>
                    <a:pt x="368597" y="721669"/>
                  </a:lnTo>
                  <a:lnTo>
                    <a:pt x="373712" y="720740"/>
                  </a:lnTo>
                  <a:lnTo>
                    <a:pt x="379061" y="720506"/>
                  </a:lnTo>
                  <a:lnTo>
                    <a:pt x="382549" y="721436"/>
                  </a:lnTo>
                  <a:lnTo>
                    <a:pt x="386269" y="723529"/>
                  </a:lnTo>
                  <a:lnTo>
                    <a:pt x="388595" y="725391"/>
                  </a:lnTo>
                  <a:lnTo>
                    <a:pt x="391385" y="727715"/>
                  </a:lnTo>
                  <a:lnTo>
                    <a:pt x="393943" y="729808"/>
                  </a:lnTo>
                  <a:lnTo>
                    <a:pt x="395571" y="731202"/>
                  </a:lnTo>
                  <a:lnTo>
                    <a:pt x="398594" y="733760"/>
                  </a:lnTo>
                  <a:lnTo>
                    <a:pt x="402082" y="735621"/>
                  </a:lnTo>
                  <a:lnTo>
                    <a:pt x="407198" y="736086"/>
                  </a:lnTo>
                  <a:lnTo>
                    <a:pt x="411383" y="736086"/>
                  </a:lnTo>
                  <a:lnTo>
                    <a:pt x="416034" y="736785"/>
                  </a:lnTo>
                  <a:lnTo>
                    <a:pt x="418592" y="737481"/>
                  </a:lnTo>
                  <a:lnTo>
                    <a:pt x="419754" y="738644"/>
                  </a:lnTo>
                  <a:lnTo>
                    <a:pt x="419289" y="740737"/>
                  </a:lnTo>
                  <a:lnTo>
                    <a:pt x="419987" y="743061"/>
                  </a:lnTo>
                  <a:lnTo>
                    <a:pt x="426600" y="746111"/>
                  </a:lnTo>
                  <a:lnTo>
                    <a:pt x="432025" y="747402"/>
                  </a:lnTo>
                  <a:lnTo>
                    <a:pt x="436665" y="748179"/>
                  </a:lnTo>
                  <a:lnTo>
                    <a:pt x="443519" y="750813"/>
                  </a:lnTo>
                  <a:lnTo>
                    <a:pt x="449076" y="753797"/>
                  </a:lnTo>
                  <a:lnTo>
                    <a:pt x="455022" y="756922"/>
                  </a:lnTo>
                  <a:lnTo>
                    <a:pt x="460570" y="759598"/>
                  </a:lnTo>
                  <a:lnTo>
                    <a:pt x="467012" y="763787"/>
                  </a:lnTo>
                  <a:lnTo>
                    <a:pt x="471692" y="768186"/>
                  </a:lnTo>
                  <a:lnTo>
                    <a:pt x="478070" y="772764"/>
                  </a:lnTo>
                  <a:lnTo>
                    <a:pt x="482285" y="777026"/>
                  </a:lnTo>
                  <a:lnTo>
                    <a:pt x="486194" y="783763"/>
                  </a:lnTo>
                  <a:lnTo>
                    <a:pt x="489420" y="788365"/>
                  </a:lnTo>
                  <a:lnTo>
                    <a:pt x="492215" y="796297"/>
                  </a:lnTo>
                  <a:lnTo>
                    <a:pt x="495500" y="800358"/>
                  </a:lnTo>
                  <a:lnTo>
                    <a:pt x="498916" y="803718"/>
                  </a:lnTo>
                  <a:lnTo>
                    <a:pt x="514159" y="810100"/>
                  </a:lnTo>
                  <a:lnTo>
                    <a:pt x="528567" y="813302"/>
                  </a:lnTo>
                  <a:lnTo>
                    <a:pt x="550522" y="814903"/>
                  </a:lnTo>
                  <a:lnTo>
                    <a:pt x="563557" y="819018"/>
                  </a:lnTo>
                  <a:lnTo>
                    <a:pt x="572934" y="826567"/>
                  </a:lnTo>
                  <a:lnTo>
                    <a:pt x="582768" y="839147"/>
                  </a:lnTo>
                  <a:lnTo>
                    <a:pt x="599920" y="854924"/>
                  </a:lnTo>
                  <a:lnTo>
                    <a:pt x="613413" y="867275"/>
                  </a:lnTo>
                  <a:lnTo>
                    <a:pt x="619125" y="872509"/>
                  </a:lnTo>
                  <a:lnTo>
                    <a:pt x="626362" y="875131"/>
                  </a:lnTo>
                  <a:lnTo>
                    <a:pt x="631387" y="876954"/>
                  </a:lnTo>
                  <a:lnTo>
                    <a:pt x="639141" y="878445"/>
                  </a:lnTo>
                  <a:lnTo>
                    <a:pt x="646000" y="879044"/>
                  </a:lnTo>
                  <a:lnTo>
                    <a:pt x="653156" y="877254"/>
                  </a:lnTo>
                  <a:lnTo>
                    <a:pt x="666575" y="875760"/>
                  </a:lnTo>
                  <a:lnTo>
                    <a:pt x="686555" y="879338"/>
                  </a:lnTo>
                  <a:lnTo>
                    <a:pt x="695501" y="882321"/>
                  </a:lnTo>
                  <a:lnTo>
                    <a:pt x="705640" y="887989"/>
                  </a:lnTo>
                  <a:lnTo>
                    <a:pt x="716972" y="896635"/>
                  </a:lnTo>
                  <a:lnTo>
                    <a:pt x="723831" y="902002"/>
                  </a:lnTo>
                  <a:lnTo>
                    <a:pt x="726427" y="906596"/>
                  </a:lnTo>
                  <a:lnTo>
                    <a:pt x="730093" y="905283"/>
                  </a:lnTo>
                  <a:lnTo>
                    <a:pt x="734268" y="905283"/>
                  </a:lnTo>
                  <a:lnTo>
                    <a:pt x="738741" y="905283"/>
                  </a:lnTo>
                  <a:lnTo>
                    <a:pt x="742916" y="906176"/>
                  </a:lnTo>
                  <a:lnTo>
                    <a:pt x="753055" y="907671"/>
                  </a:lnTo>
                  <a:lnTo>
                    <a:pt x="761107" y="908861"/>
                  </a:lnTo>
                  <a:lnTo>
                    <a:pt x="768263" y="910650"/>
                  </a:lnTo>
                  <a:lnTo>
                    <a:pt x="773035" y="910948"/>
                  </a:lnTo>
                  <a:lnTo>
                    <a:pt x="780192" y="912440"/>
                  </a:lnTo>
                  <a:lnTo>
                    <a:pt x="793611" y="915423"/>
                  </a:lnTo>
                  <a:lnTo>
                    <a:pt x="804155" y="918093"/>
                  </a:lnTo>
                  <a:lnTo>
                    <a:pt x="827102" y="933786"/>
                  </a:lnTo>
                  <a:lnTo>
                    <a:pt x="830098" y="936738"/>
                  </a:lnTo>
                  <a:lnTo>
                    <a:pt x="835212" y="941268"/>
                  </a:lnTo>
                  <a:lnTo>
                    <a:pt x="845324" y="948561"/>
                  </a:lnTo>
                  <a:lnTo>
                    <a:pt x="852569" y="951899"/>
                  </a:lnTo>
                  <a:lnTo>
                    <a:pt x="860084" y="956851"/>
                  </a:lnTo>
                  <a:lnTo>
                    <a:pt x="869718" y="960068"/>
                  </a:lnTo>
                  <a:lnTo>
                    <a:pt x="876048" y="962592"/>
                  </a:lnTo>
                  <a:lnTo>
                    <a:pt x="882284" y="966405"/>
                  </a:lnTo>
                  <a:lnTo>
                    <a:pt x="889213" y="968136"/>
                  </a:lnTo>
                  <a:lnTo>
                    <a:pt x="895102" y="968828"/>
                  </a:lnTo>
                  <a:lnTo>
                    <a:pt x="901338" y="969867"/>
                  </a:lnTo>
                  <a:lnTo>
                    <a:pt x="908347" y="971961"/>
                  </a:lnTo>
                  <a:lnTo>
                    <a:pt x="907768" y="973294"/>
                  </a:lnTo>
                  <a:lnTo>
                    <a:pt x="907526" y="973792"/>
                  </a:lnTo>
                  <a:lnTo>
                    <a:pt x="907074" y="975019"/>
                  </a:lnTo>
                  <a:lnTo>
                    <a:pt x="906627" y="976052"/>
                  </a:lnTo>
                  <a:lnTo>
                    <a:pt x="906381" y="976666"/>
                  </a:lnTo>
                  <a:lnTo>
                    <a:pt x="906248" y="977437"/>
                  </a:lnTo>
                  <a:lnTo>
                    <a:pt x="906112" y="978361"/>
                  </a:lnTo>
                  <a:lnTo>
                    <a:pt x="906056" y="979212"/>
                  </a:lnTo>
                  <a:lnTo>
                    <a:pt x="906083" y="979715"/>
                  </a:lnTo>
                  <a:lnTo>
                    <a:pt x="905989" y="980487"/>
                  </a:lnTo>
                  <a:lnTo>
                    <a:pt x="905744" y="981101"/>
                  </a:lnTo>
                  <a:lnTo>
                    <a:pt x="905493" y="981982"/>
                  </a:lnTo>
                  <a:lnTo>
                    <a:pt x="905441" y="982601"/>
                  </a:lnTo>
                  <a:lnTo>
                    <a:pt x="905656" y="983379"/>
                  </a:lnTo>
                  <a:lnTo>
                    <a:pt x="906124" y="985013"/>
                  </a:lnTo>
                  <a:lnTo>
                    <a:pt x="906297" y="985900"/>
                  </a:lnTo>
                  <a:lnTo>
                    <a:pt x="906625" y="986836"/>
                  </a:lnTo>
                  <a:lnTo>
                    <a:pt x="906886" y="987267"/>
                  </a:lnTo>
                  <a:lnTo>
                    <a:pt x="907222" y="987814"/>
                  </a:lnTo>
                  <a:lnTo>
                    <a:pt x="907637" y="988252"/>
                  </a:lnTo>
                  <a:lnTo>
                    <a:pt x="908129" y="988798"/>
                  </a:lnTo>
                  <a:lnTo>
                    <a:pt x="908613" y="989582"/>
                  </a:lnTo>
                  <a:lnTo>
                    <a:pt x="909104" y="990172"/>
                  </a:lnTo>
                  <a:lnTo>
                    <a:pt x="909438" y="990797"/>
                  </a:lnTo>
                  <a:lnTo>
                    <a:pt x="910492" y="992097"/>
                  </a:lnTo>
                  <a:lnTo>
                    <a:pt x="910876" y="992219"/>
                  </a:lnTo>
                  <a:lnTo>
                    <a:pt x="911294" y="992535"/>
                  </a:lnTo>
                  <a:lnTo>
                    <a:pt x="912172" y="993021"/>
                  </a:lnTo>
                  <a:lnTo>
                    <a:pt x="912779" y="993537"/>
                  </a:lnTo>
                  <a:lnTo>
                    <a:pt x="913420" y="994321"/>
                  </a:lnTo>
                  <a:lnTo>
                    <a:pt x="914058" y="995184"/>
                  </a:lnTo>
                  <a:lnTo>
                    <a:pt x="914321" y="995536"/>
                  </a:lnTo>
                  <a:lnTo>
                    <a:pt x="914812" y="996089"/>
                  </a:lnTo>
                  <a:lnTo>
                    <a:pt x="915454" y="996720"/>
                  </a:lnTo>
                  <a:lnTo>
                    <a:pt x="915910" y="997115"/>
                  </a:lnTo>
                  <a:lnTo>
                    <a:pt x="916589" y="997863"/>
                  </a:lnTo>
                  <a:lnTo>
                    <a:pt x="917236" y="998343"/>
                  </a:lnTo>
                  <a:lnTo>
                    <a:pt x="918537" y="998908"/>
                  </a:lnTo>
                  <a:lnTo>
                    <a:pt x="919535" y="999236"/>
                  </a:lnTo>
                  <a:lnTo>
                    <a:pt x="920418" y="999527"/>
                  </a:lnTo>
                  <a:lnTo>
                    <a:pt x="920954" y="999771"/>
                  </a:lnTo>
                  <a:lnTo>
                    <a:pt x="921559" y="1000360"/>
                  </a:lnTo>
                  <a:lnTo>
                    <a:pt x="922122" y="1001149"/>
                  </a:lnTo>
                  <a:lnTo>
                    <a:pt x="922343" y="1001654"/>
                  </a:lnTo>
                  <a:lnTo>
                    <a:pt x="922818" y="1002942"/>
                  </a:lnTo>
                  <a:lnTo>
                    <a:pt x="922958" y="1003598"/>
                  </a:lnTo>
                  <a:lnTo>
                    <a:pt x="923026" y="1004066"/>
                  </a:lnTo>
                  <a:lnTo>
                    <a:pt x="923088" y="1004722"/>
                  </a:lnTo>
                  <a:lnTo>
                    <a:pt x="923108" y="1005615"/>
                  </a:lnTo>
                  <a:lnTo>
                    <a:pt x="923254" y="1006040"/>
                  </a:lnTo>
                  <a:lnTo>
                    <a:pt x="923500" y="1007128"/>
                  </a:lnTo>
                  <a:lnTo>
                    <a:pt x="923526" y="1007747"/>
                  </a:lnTo>
                  <a:lnTo>
                    <a:pt x="923628" y="1008367"/>
                  </a:lnTo>
                  <a:lnTo>
                    <a:pt x="923761" y="1009376"/>
                  </a:lnTo>
                  <a:lnTo>
                    <a:pt x="923865" y="1009916"/>
                  </a:lnTo>
                  <a:lnTo>
                    <a:pt x="923925" y="1010730"/>
                  </a:lnTo>
                  <a:lnTo>
                    <a:pt x="923913" y="1011271"/>
                  </a:lnTo>
                  <a:lnTo>
                    <a:pt x="923785" y="1011849"/>
                  </a:lnTo>
                  <a:lnTo>
                    <a:pt x="923496" y="1012693"/>
                  </a:lnTo>
                  <a:lnTo>
                    <a:pt x="923082" y="1013920"/>
                  </a:lnTo>
                  <a:lnTo>
                    <a:pt x="922716" y="1014801"/>
                  </a:lnTo>
                  <a:lnTo>
                    <a:pt x="922510" y="1015379"/>
                  </a:lnTo>
                  <a:lnTo>
                    <a:pt x="921973" y="1016952"/>
                  </a:lnTo>
                  <a:lnTo>
                    <a:pt x="920523" y="1025081"/>
                  </a:lnTo>
                  <a:lnTo>
                    <a:pt x="920398" y="1025463"/>
                  </a:lnTo>
                  <a:lnTo>
                    <a:pt x="920351" y="1025888"/>
                  </a:lnTo>
                  <a:lnTo>
                    <a:pt x="920491" y="1026545"/>
                  </a:lnTo>
                  <a:lnTo>
                    <a:pt x="920753" y="1026940"/>
                  </a:lnTo>
                  <a:lnTo>
                    <a:pt x="921018" y="1027177"/>
                  </a:lnTo>
                  <a:lnTo>
                    <a:pt x="921363" y="1027298"/>
                  </a:lnTo>
                  <a:lnTo>
                    <a:pt x="921796" y="1026958"/>
                  </a:lnTo>
                  <a:lnTo>
                    <a:pt x="922461" y="1026587"/>
                  </a:lnTo>
                  <a:lnTo>
                    <a:pt x="923246" y="1026022"/>
                  </a:lnTo>
                  <a:lnTo>
                    <a:pt x="923916" y="1025457"/>
                  </a:lnTo>
                  <a:lnTo>
                    <a:pt x="924229" y="1025233"/>
                  </a:lnTo>
                  <a:lnTo>
                    <a:pt x="925172" y="1024558"/>
                  </a:lnTo>
                  <a:lnTo>
                    <a:pt x="925797" y="1024181"/>
                  </a:lnTo>
                  <a:lnTo>
                    <a:pt x="926545" y="1023580"/>
                  </a:lnTo>
                  <a:lnTo>
                    <a:pt x="927181" y="1022778"/>
                  </a:lnTo>
                  <a:lnTo>
                    <a:pt x="927654" y="1022365"/>
                  </a:lnTo>
                  <a:lnTo>
                    <a:pt x="928163" y="1022025"/>
                  </a:lnTo>
                  <a:lnTo>
                    <a:pt x="928708" y="1021885"/>
                  </a:lnTo>
                  <a:lnTo>
                    <a:pt x="929480" y="1021939"/>
                  </a:lnTo>
                  <a:lnTo>
                    <a:pt x="931096" y="1022280"/>
                  </a:lnTo>
                  <a:lnTo>
                    <a:pt x="931978" y="1022529"/>
                  </a:lnTo>
                  <a:lnTo>
                    <a:pt x="932470" y="1023046"/>
                  </a:lnTo>
                  <a:lnTo>
                    <a:pt x="932923" y="1023555"/>
                  </a:lnTo>
                  <a:lnTo>
                    <a:pt x="933898" y="1024928"/>
                  </a:lnTo>
                  <a:lnTo>
                    <a:pt x="934426" y="1025518"/>
                  </a:lnTo>
                  <a:lnTo>
                    <a:pt x="935672" y="1026861"/>
                  </a:lnTo>
                  <a:lnTo>
                    <a:pt x="936164" y="1027371"/>
                  </a:lnTo>
                  <a:lnTo>
                    <a:pt x="936541" y="1027802"/>
                  </a:lnTo>
                  <a:lnTo>
                    <a:pt x="937031" y="1028355"/>
                  </a:lnTo>
                  <a:lnTo>
                    <a:pt x="937217" y="1028708"/>
                  </a:lnTo>
                  <a:lnTo>
                    <a:pt x="937433" y="1029443"/>
                  </a:lnTo>
                  <a:lnTo>
                    <a:pt x="937808" y="1029953"/>
                  </a:lnTo>
                  <a:lnTo>
                    <a:pt x="938330" y="1030816"/>
                  </a:lnTo>
                  <a:lnTo>
                    <a:pt x="938708" y="1031247"/>
                  </a:lnTo>
                  <a:lnTo>
                    <a:pt x="939117" y="1031995"/>
                  </a:lnTo>
                  <a:lnTo>
                    <a:pt x="939415" y="1032499"/>
                  </a:lnTo>
                  <a:lnTo>
                    <a:pt x="939560" y="1032930"/>
                  </a:lnTo>
                  <a:lnTo>
                    <a:pt x="939691" y="1034054"/>
                  </a:lnTo>
                  <a:lnTo>
                    <a:pt x="939937" y="1035178"/>
                  </a:lnTo>
                  <a:lnTo>
                    <a:pt x="940152" y="1035919"/>
                  </a:lnTo>
                  <a:lnTo>
                    <a:pt x="940291" y="1036691"/>
                  </a:lnTo>
                  <a:lnTo>
                    <a:pt x="940396" y="1037195"/>
                  </a:lnTo>
                  <a:lnTo>
                    <a:pt x="940949" y="1038410"/>
                  </a:lnTo>
                  <a:lnTo>
                    <a:pt x="941127" y="1039145"/>
                  </a:lnTo>
                  <a:lnTo>
                    <a:pt x="941623" y="1041204"/>
                  </a:lnTo>
                  <a:lnTo>
                    <a:pt x="941908" y="1042292"/>
                  </a:lnTo>
                  <a:lnTo>
                    <a:pt x="942198" y="1043185"/>
                  </a:lnTo>
                  <a:lnTo>
                    <a:pt x="942299" y="1043884"/>
                  </a:lnTo>
                  <a:lnTo>
                    <a:pt x="942391" y="1045008"/>
                  </a:lnTo>
                  <a:lnTo>
                    <a:pt x="942603" y="1045937"/>
                  </a:lnTo>
                  <a:lnTo>
                    <a:pt x="942972" y="1046721"/>
                  </a:lnTo>
                  <a:lnTo>
                    <a:pt x="943501" y="1047274"/>
                  </a:lnTo>
                  <a:lnTo>
                    <a:pt x="943917" y="1047705"/>
                  </a:lnTo>
                  <a:lnTo>
                    <a:pt x="944442" y="1048453"/>
                  </a:lnTo>
                  <a:lnTo>
                    <a:pt x="944624" y="1048993"/>
                  </a:lnTo>
                  <a:lnTo>
                    <a:pt x="944910" y="1050044"/>
                  </a:lnTo>
                  <a:lnTo>
                    <a:pt x="945014" y="1050591"/>
                  </a:lnTo>
                  <a:lnTo>
                    <a:pt x="945346" y="1051332"/>
                  </a:lnTo>
                  <a:lnTo>
                    <a:pt x="945716" y="1052074"/>
                  </a:lnTo>
                  <a:lnTo>
                    <a:pt x="946189" y="1053471"/>
                  </a:lnTo>
                  <a:lnTo>
                    <a:pt x="946665" y="1054680"/>
                  </a:lnTo>
                  <a:lnTo>
                    <a:pt x="946873" y="1055767"/>
                  </a:lnTo>
                  <a:lnTo>
                    <a:pt x="947048" y="1056661"/>
                  </a:lnTo>
                  <a:lnTo>
                    <a:pt x="947149" y="1057316"/>
                  </a:lnTo>
                  <a:lnTo>
                    <a:pt x="947666" y="1058410"/>
                  </a:lnTo>
                  <a:lnTo>
                    <a:pt x="947918" y="1059267"/>
                  </a:lnTo>
                  <a:lnTo>
                    <a:pt x="949095" y="1060257"/>
                  </a:lnTo>
                  <a:lnTo>
                    <a:pt x="949741" y="1060774"/>
                  </a:lnTo>
                  <a:lnTo>
                    <a:pt x="950617" y="1061369"/>
                  </a:lnTo>
                  <a:lnTo>
                    <a:pt x="951300" y="1061964"/>
                  </a:lnTo>
                  <a:lnTo>
                    <a:pt x="952098" y="1062602"/>
                  </a:lnTo>
                  <a:lnTo>
                    <a:pt x="952362" y="1062875"/>
                  </a:lnTo>
                  <a:lnTo>
                    <a:pt x="953156" y="1063702"/>
                  </a:lnTo>
                  <a:lnTo>
                    <a:pt x="953761" y="1064297"/>
                  </a:lnTo>
                  <a:lnTo>
                    <a:pt x="954448" y="1064698"/>
                  </a:lnTo>
                  <a:lnTo>
                    <a:pt x="955328" y="1065099"/>
                  </a:lnTo>
                  <a:lnTo>
                    <a:pt x="956571" y="1066636"/>
                  </a:lnTo>
                  <a:lnTo>
                    <a:pt x="957359" y="1067693"/>
                  </a:lnTo>
                  <a:lnTo>
                    <a:pt x="957963" y="1068404"/>
                  </a:lnTo>
                  <a:lnTo>
                    <a:pt x="958528" y="1069030"/>
                  </a:lnTo>
                  <a:lnTo>
                    <a:pt x="959210" y="1069705"/>
                  </a:lnTo>
                  <a:lnTo>
                    <a:pt x="960041" y="1070573"/>
                  </a:lnTo>
                  <a:lnTo>
                    <a:pt x="960879" y="1071126"/>
                  </a:lnTo>
                  <a:lnTo>
                    <a:pt x="961259" y="1071406"/>
                  </a:lnTo>
                  <a:lnTo>
                    <a:pt x="962324" y="1072238"/>
                  </a:lnTo>
                  <a:lnTo>
                    <a:pt x="963544" y="1072997"/>
                  </a:lnTo>
                  <a:lnTo>
                    <a:pt x="964345" y="1073520"/>
                  </a:lnTo>
                  <a:lnTo>
                    <a:pt x="964763" y="1073799"/>
                  </a:lnTo>
                  <a:lnTo>
                    <a:pt x="965646" y="1074127"/>
                  </a:lnTo>
                  <a:lnTo>
                    <a:pt x="966175" y="1074680"/>
                  </a:lnTo>
                  <a:lnTo>
                    <a:pt x="966627" y="1075190"/>
                  </a:lnTo>
                  <a:lnTo>
                    <a:pt x="967311" y="1075743"/>
                  </a:lnTo>
                  <a:lnTo>
                    <a:pt x="968409" y="1076812"/>
                  </a:lnTo>
                  <a:lnTo>
                    <a:pt x="970969" y="1078137"/>
                  </a:lnTo>
                  <a:lnTo>
                    <a:pt x="972346" y="1078823"/>
                  </a:lnTo>
                  <a:lnTo>
                    <a:pt x="975260" y="1079886"/>
                  </a:lnTo>
                  <a:lnTo>
                    <a:pt x="976371" y="1080336"/>
                  </a:lnTo>
                  <a:lnTo>
                    <a:pt x="978467" y="1081691"/>
                  </a:lnTo>
                  <a:lnTo>
                    <a:pt x="979226" y="1082365"/>
                  </a:lnTo>
                  <a:lnTo>
                    <a:pt x="979566" y="1082718"/>
                  </a:lnTo>
                  <a:lnTo>
                    <a:pt x="980487" y="1083046"/>
                  </a:lnTo>
                  <a:lnTo>
                    <a:pt x="980947" y="1083210"/>
                  </a:lnTo>
                  <a:lnTo>
                    <a:pt x="981943" y="1083580"/>
                  </a:lnTo>
                  <a:lnTo>
                    <a:pt x="983314" y="1084534"/>
                  </a:lnTo>
                  <a:lnTo>
                    <a:pt x="985450" y="1085859"/>
                  </a:lnTo>
                  <a:lnTo>
                    <a:pt x="987231" y="1087475"/>
                  </a:lnTo>
                  <a:lnTo>
                    <a:pt x="988743" y="1089018"/>
                  </a:lnTo>
                  <a:lnTo>
                    <a:pt x="990247" y="1091017"/>
                  </a:lnTo>
                  <a:lnTo>
                    <a:pt x="990970" y="1091533"/>
                  </a:lnTo>
                  <a:lnTo>
                    <a:pt x="991770" y="1092013"/>
                  </a:lnTo>
                  <a:lnTo>
                    <a:pt x="992456" y="1092493"/>
                  </a:lnTo>
                  <a:lnTo>
                    <a:pt x="993012" y="1093587"/>
                  </a:lnTo>
                  <a:lnTo>
                    <a:pt x="993961" y="1094376"/>
                  </a:lnTo>
                  <a:lnTo>
                    <a:pt x="995364" y="1095646"/>
                  </a:lnTo>
                  <a:lnTo>
                    <a:pt x="996553" y="1096053"/>
                  </a:lnTo>
                  <a:lnTo>
                    <a:pt x="997205" y="1096302"/>
                  </a:lnTo>
                  <a:lnTo>
                    <a:pt x="997938" y="1096357"/>
                  </a:lnTo>
                  <a:lnTo>
                    <a:pt x="998706" y="1096563"/>
                  </a:lnTo>
                  <a:lnTo>
                    <a:pt x="1000129" y="1096861"/>
                  </a:lnTo>
                  <a:lnTo>
                    <a:pt x="1001932" y="1097481"/>
                  </a:lnTo>
                  <a:lnTo>
                    <a:pt x="1004434" y="1097955"/>
                  </a:lnTo>
                  <a:lnTo>
                    <a:pt x="1006391" y="1098617"/>
                  </a:lnTo>
                  <a:lnTo>
                    <a:pt x="1008232" y="1099273"/>
                  </a:lnTo>
                  <a:lnTo>
                    <a:pt x="1010841" y="1100172"/>
                  </a:lnTo>
                  <a:lnTo>
                    <a:pt x="1013572" y="1100731"/>
                  </a:lnTo>
                  <a:lnTo>
                    <a:pt x="1015107" y="1101266"/>
                  </a:lnTo>
                  <a:lnTo>
                    <a:pt x="1016525" y="1101837"/>
                  </a:lnTo>
                  <a:lnTo>
                    <a:pt x="1017216" y="1102044"/>
                  </a:lnTo>
                  <a:lnTo>
                    <a:pt x="1017521" y="1102208"/>
                  </a:lnTo>
                  <a:lnTo>
                    <a:pt x="1018432" y="1102997"/>
                  </a:lnTo>
                  <a:lnTo>
                    <a:pt x="1019713" y="1104492"/>
                  </a:lnTo>
                  <a:lnTo>
                    <a:pt x="1020345" y="1105664"/>
                  </a:lnTo>
                  <a:lnTo>
                    <a:pt x="1020785" y="1106794"/>
                  </a:lnTo>
                  <a:lnTo>
                    <a:pt x="1021904" y="1108635"/>
                  </a:lnTo>
                  <a:lnTo>
                    <a:pt x="1023477" y="1110908"/>
                  </a:lnTo>
                  <a:lnTo>
                    <a:pt x="1024665" y="1113210"/>
                  </a:lnTo>
                  <a:lnTo>
                    <a:pt x="1026081" y="1115640"/>
                  </a:lnTo>
                  <a:lnTo>
                    <a:pt x="1027501" y="1117906"/>
                  </a:lnTo>
                  <a:lnTo>
                    <a:pt x="1028246" y="1119164"/>
                  </a:lnTo>
                  <a:lnTo>
                    <a:pt x="1028685" y="1120330"/>
                  </a:lnTo>
                  <a:lnTo>
                    <a:pt x="1029278" y="1121503"/>
                  </a:lnTo>
                  <a:lnTo>
                    <a:pt x="1030478" y="1123229"/>
                  </a:lnTo>
                  <a:lnTo>
                    <a:pt x="1030729" y="1124121"/>
                  </a:lnTo>
                  <a:lnTo>
                    <a:pt x="1030988" y="1124632"/>
                  </a:lnTo>
                  <a:lnTo>
                    <a:pt x="1031559" y="1125027"/>
                  </a:lnTo>
                  <a:lnTo>
                    <a:pt x="1032321" y="1125543"/>
                  </a:lnTo>
                  <a:lnTo>
                    <a:pt x="1033599" y="1125570"/>
                  </a:lnTo>
                  <a:lnTo>
                    <a:pt x="1033368" y="1125835"/>
                  </a:lnTo>
                  <a:lnTo>
                    <a:pt x="1033237" y="1126029"/>
                  </a:lnTo>
                  <a:lnTo>
                    <a:pt x="1033110" y="1126564"/>
                  </a:lnTo>
                  <a:lnTo>
                    <a:pt x="1033593" y="1127463"/>
                  </a:lnTo>
                  <a:lnTo>
                    <a:pt x="1034273" y="1128174"/>
                  </a:lnTo>
                  <a:lnTo>
                    <a:pt x="1034802" y="1128763"/>
                  </a:lnTo>
                  <a:lnTo>
                    <a:pt x="1035864" y="1129674"/>
                  </a:lnTo>
                  <a:lnTo>
                    <a:pt x="1036856" y="1130312"/>
                  </a:lnTo>
                  <a:lnTo>
                    <a:pt x="1038908" y="1131904"/>
                  </a:lnTo>
                  <a:lnTo>
                    <a:pt x="1043421" y="1135902"/>
                  </a:lnTo>
                  <a:lnTo>
                    <a:pt x="1044215" y="1136691"/>
                  </a:lnTo>
                  <a:lnTo>
                    <a:pt x="1045160" y="1137712"/>
                  </a:lnTo>
                  <a:lnTo>
                    <a:pt x="1045837" y="1138538"/>
                  </a:lnTo>
                  <a:lnTo>
                    <a:pt x="1046482" y="1139091"/>
                  </a:lnTo>
                  <a:lnTo>
                    <a:pt x="1047205" y="1139608"/>
                  </a:lnTo>
                  <a:lnTo>
                    <a:pt x="1047811" y="1140167"/>
                  </a:lnTo>
                  <a:lnTo>
                    <a:pt x="1048612" y="1140683"/>
                  </a:lnTo>
                  <a:lnTo>
                    <a:pt x="1049069" y="1140963"/>
                  </a:lnTo>
                  <a:lnTo>
                    <a:pt x="1049832" y="1141442"/>
                  </a:lnTo>
                  <a:lnTo>
                    <a:pt x="1050361" y="1142031"/>
                  </a:lnTo>
                  <a:lnTo>
                    <a:pt x="1050882" y="1142931"/>
                  </a:lnTo>
                  <a:lnTo>
                    <a:pt x="1051177" y="1143593"/>
                  </a:lnTo>
                  <a:lnTo>
                    <a:pt x="1051547" y="1144340"/>
                  </a:lnTo>
                  <a:lnTo>
                    <a:pt x="1051842" y="1145039"/>
                  </a:lnTo>
                  <a:lnTo>
                    <a:pt x="1051909" y="1145507"/>
                  </a:lnTo>
                  <a:lnTo>
                    <a:pt x="1051893" y="1146236"/>
                  </a:lnTo>
                  <a:lnTo>
                    <a:pt x="1051558" y="1147433"/>
                  </a:lnTo>
                  <a:lnTo>
                    <a:pt x="1051228" y="1148386"/>
                  </a:lnTo>
                  <a:lnTo>
                    <a:pt x="1050899" y="1149310"/>
                  </a:lnTo>
                  <a:lnTo>
                    <a:pt x="1049912" y="1150294"/>
                  </a:lnTo>
                  <a:lnTo>
                    <a:pt x="1049042" y="1151169"/>
                  </a:lnTo>
                  <a:lnTo>
                    <a:pt x="1047548" y="1152336"/>
                  </a:lnTo>
                  <a:lnTo>
                    <a:pt x="1044913" y="1154480"/>
                  </a:lnTo>
                  <a:lnTo>
                    <a:pt x="1043499" y="1155501"/>
                  </a:lnTo>
                  <a:lnTo>
                    <a:pt x="1042516" y="1156291"/>
                  </a:lnTo>
                  <a:lnTo>
                    <a:pt x="1041111" y="1156916"/>
                  </a:lnTo>
                  <a:lnTo>
                    <a:pt x="1039942" y="1157396"/>
                  </a:lnTo>
                  <a:lnTo>
                    <a:pt x="1039045" y="1157767"/>
                  </a:lnTo>
                  <a:lnTo>
                    <a:pt x="1038264" y="1158138"/>
                  </a:lnTo>
                  <a:lnTo>
                    <a:pt x="1037441" y="1158660"/>
                  </a:lnTo>
                  <a:lnTo>
                    <a:pt x="1036969" y="1159037"/>
                  </a:lnTo>
                  <a:lnTo>
                    <a:pt x="1036186" y="1159487"/>
                  </a:lnTo>
                  <a:lnTo>
                    <a:pt x="1035755" y="1159784"/>
                  </a:lnTo>
                  <a:lnTo>
                    <a:pt x="1035074" y="1160853"/>
                  </a:lnTo>
                  <a:lnTo>
                    <a:pt x="1034825" y="1161661"/>
                  </a:lnTo>
                  <a:lnTo>
                    <a:pt x="1034764" y="1162664"/>
                  </a:lnTo>
                  <a:lnTo>
                    <a:pt x="1035811" y="1166084"/>
                  </a:lnTo>
                  <a:lnTo>
                    <a:pt x="1036108" y="1166674"/>
                  </a:lnTo>
                  <a:lnTo>
                    <a:pt x="1036754" y="1167190"/>
                  </a:lnTo>
                  <a:lnTo>
                    <a:pt x="1037866" y="1167561"/>
                  </a:lnTo>
                  <a:lnTo>
                    <a:pt x="1038332" y="1167488"/>
                  </a:lnTo>
                  <a:lnTo>
                    <a:pt x="1038873" y="1167464"/>
                  </a:lnTo>
                  <a:lnTo>
                    <a:pt x="1039759" y="1167597"/>
                  </a:lnTo>
                  <a:lnTo>
                    <a:pt x="1040877" y="1167773"/>
                  </a:lnTo>
                  <a:lnTo>
                    <a:pt x="1041760" y="1168022"/>
                  </a:lnTo>
                  <a:lnTo>
                    <a:pt x="1044446" y="1168274"/>
                  </a:lnTo>
                  <a:lnTo>
                    <a:pt x="1046309" y="1168976"/>
                  </a:lnTo>
                  <a:lnTo>
                    <a:pt x="1047707" y="1170374"/>
                  </a:lnTo>
                  <a:lnTo>
                    <a:pt x="1049343" y="1173010"/>
                  </a:lnTo>
                  <a:lnTo>
                    <a:pt x="1049104" y="1184113"/>
                  </a:lnTo>
                  <a:lnTo>
                    <a:pt x="1049570" y="1186907"/>
                  </a:lnTo>
                  <a:lnTo>
                    <a:pt x="1050735" y="1189238"/>
                  </a:lnTo>
                  <a:lnTo>
                    <a:pt x="1052831" y="1191333"/>
                  </a:lnTo>
                  <a:lnTo>
                    <a:pt x="1055747" y="1193290"/>
                  </a:lnTo>
                  <a:lnTo>
                    <a:pt x="1056195" y="1194274"/>
                  </a:lnTo>
                  <a:lnTo>
                    <a:pt x="1057979" y="1195641"/>
                  </a:lnTo>
                  <a:lnTo>
                    <a:pt x="1059260" y="1196947"/>
                  </a:lnTo>
                  <a:lnTo>
                    <a:pt x="1060520" y="1201048"/>
                  </a:lnTo>
                  <a:lnTo>
                    <a:pt x="1060339" y="1202488"/>
                  </a:lnTo>
                  <a:lnTo>
                    <a:pt x="1060044" y="1205209"/>
                  </a:lnTo>
                  <a:lnTo>
                    <a:pt x="1059542" y="1208338"/>
                  </a:lnTo>
                  <a:lnTo>
                    <a:pt x="1058633" y="1209900"/>
                  </a:lnTo>
                  <a:lnTo>
                    <a:pt x="1057155" y="1209760"/>
                  </a:lnTo>
                  <a:lnTo>
                    <a:pt x="1056585" y="1209298"/>
                  </a:lnTo>
                  <a:lnTo>
                    <a:pt x="1055899" y="1208837"/>
                  </a:lnTo>
                  <a:lnTo>
                    <a:pt x="1055746" y="1208770"/>
                  </a:lnTo>
                  <a:lnTo>
                    <a:pt x="1055327" y="1208593"/>
                  </a:lnTo>
                  <a:lnTo>
                    <a:pt x="1054953" y="1208454"/>
                  </a:lnTo>
                  <a:lnTo>
                    <a:pt x="1054440" y="1208254"/>
                  </a:lnTo>
                  <a:lnTo>
                    <a:pt x="1054032" y="1208126"/>
                  </a:lnTo>
                  <a:lnTo>
                    <a:pt x="1053144" y="1208108"/>
                  </a:lnTo>
                  <a:lnTo>
                    <a:pt x="1051874" y="1207852"/>
                  </a:lnTo>
                  <a:lnTo>
                    <a:pt x="1050752" y="1207907"/>
                  </a:lnTo>
                  <a:lnTo>
                    <a:pt x="1049353" y="1208302"/>
                  </a:lnTo>
                  <a:lnTo>
                    <a:pt x="1047256" y="1208758"/>
                  </a:lnTo>
                  <a:lnTo>
                    <a:pt x="1045467" y="1209268"/>
                  </a:lnTo>
                  <a:lnTo>
                    <a:pt x="1044531" y="1209633"/>
                  </a:lnTo>
                  <a:lnTo>
                    <a:pt x="1043982" y="1210009"/>
                  </a:lnTo>
                  <a:lnTo>
                    <a:pt x="1043158" y="1210568"/>
                  </a:lnTo>
                  <a:lnTo>
                    <a:pt x="1042760" y="1211139"/>
                  </a:lnTo>
                  <a:lnTo>
                    <a:pt x="1042122" y="1212020"/>
                  </a:lnTo>
                  <a:lnTo>
                    <a:pt x="1041757" y="1212822"/>
                  </a:lnTo>
                  <a:lnTo>
                    <a:pt x="1041548" y="1213551"/>
                  </a:lnTo>
                  <a:lnTo>
                    <a:pt x="1041453" y="1214359"/>
                  </a:lnTo>
                  <a:lnTo>
                    <a:pt x="1041242" y="1215167"/>
                  </a:lnTo>
                  <a:lnTo>
                    <a:pt x="1040835" y="1216164"/>
                  </a:lnTo>
                  <a:lnTo>
                    <a:pt x="1040428" y="1217087"/>
                  </a:lnTo>
                  <a:lnTo>
                    <a:pt x="1040142" y="1217816"/>
                  </a:lnTo>
                  <a:lnTo>
                    <a:pt x="1040057" y="1218163"/>
                  </a:lnTo>
                  <a:lnTo>
                    <a:pt x="1039889" y="1218813"/>
                  </a:lnTo>
                  <a:lnTo>
                    <a:pt x="1039837" y="1219390"/>
                  </a:lnTo>
                  <a:lnTo>
                    <a:pt x="1039843" y="1220902"/>
                  </a:lnTo>
                  <a:lnTo>
                    <a:pt x="1039827" y="1221674"/>
                  </a:lnTo>
                  <a:lnTo>
                    <a:pt x="1039605" y="1222980"/>
                  </a:lnTo>
                  <a:lnTo>
                    <a:pt x="1039438" y="1223557"/>
                  </a:lnTo>
                  <a:lnTo>
                    <a:pt x="1039068" y="1224597"/>
                  </a:lnTo>
                  <a:lnTo>
                    <a:pt x="1038663" y="1225435"/>
                  </a:lnTo>
                  <a:lnTo>
                    <a:pt x="1037873" y="1226194"/>
                  </a:lnTo>
                  <a:lnTo>
                    <a:pt x="1036897" y="1226716"/>
                  </a:lnTo>
                  <a:lnTo>
                    <a:pt x="1035458" y="1227075"/>
                  </a:lnTo>
                  <a:lnTo>
                    <a:pt x="1034333" y="1227281"/>
                  </a:lnTo>
                  <a:lnTo>
                    <a:pt x="1033288" y="1227373"/>
                  </a:lnTo>
                  <a:lnTo>
                    <a:pt x="1032629" y="1227439"/>
                  </a:lnTo>
                  <a:lnTo>
                    <a:pt x="1031580" y="1227689"/>
                  </a:lnTo>
                  <a:lnTo>
                    <a:pt x="1030414" y="1228011"/>
                  </a:lnTo>
                  <a:lnTo>
                    <a:pt x="1029983" y="1228272"/>
                  </a:lnTo>
                  <a:lnTo>
                    <a:pt x="1029474" y="1228612"/>
                  </a:lnTo>
                  <a:lnTo>
                    <a:pt x="1028765" y="1229177"/>
                  </a:lnTo>
                  <a:lnTo>
                    <a:pt x="1028252" y="1229669"/>
                  </a:lnTo>
                  <a:lnTo>
                    <a:pt x="1027496" y="1230696"/>
                  </a:lnTo>
                  <a:lnTo>
                    <a:pt x="1026705" y="1231528"/>
                  </a:lnTo>
                  <a:lnTo>
                    <a:pt x="1026225" y="1232257"/>
                  </a:lnTo>
                  <a:lnTo>
                    <a:pt x="1025785" y="1232944"/>
                  </a:lnTo>
                  <a:lnTo>
                    <a:pt x="1025183" y="1234013"/>
                  </a:lnTo>
                  <a:lnTo>
                    <a:pt x="1024896" y="1234779"/>
                  </a:lnTo>
                  <a:lnTo>
                    <a:pt x="1024564" y="1235817"/>
                  </a:lnTo>
                  <a:lnTo>
                    <a:pt x="1024507" y="1236626"/>
                  </a:lnTo>
                  <a:lnTo>
                    <a:pt x="1024214" y="1237701"/>
                  </a:lnTo>
                  <a:lnTo>
                    <a:pt x="1024120" y="1238472"/>
                  </a:lnTo>
                  <a:lnTo>
                    <a:pt x="1024131" y="1239748"/>
                  </a:lnTo>
                  <a:lnTo>
                    <a:pt x="1024157" y="1240368"/>
                  </a:lnTo>
                  <a:lnTo>
                    <a:pt x="1024181" y="1240988"/>
                  </a:lnTo>
                  <a:lnTo>
                    <a:pt x="1024246" y="1241570"/>
                  </a:lnTo>
                  <a:lnTo>
                    <a:pt x="1024037" y="1242336"/>
                  </a:lnTo>
                  <a:lnTo>
                    <a:pt x="1023504" y="1243716"/>
                  </a:lnTo>
                  <a:lnTo>
                    <a:pt x="1023176" y="1244602"/>
                  </a:lnTo>
                  <a:lnTo>
                    <a:pt x="1022770" y="1245483"/>
                  </a:lnTo>
                  <a:lnTo>
                    <a:pt x="1022560" y="1246249"/>
                  </a:lnTo>
                  <a:lnTo>
                    <a:pt x="1022397" y="1246674"/>
                  </a:lnTo>
                  <a:lnTo>
                    <a:pt x="1021916" y="1247433"/>
                  </a:lnTo>
                  <a:lnTo>
                    <a:pt x="1021397" y="1248235"/>
                  </a:lnTo>
                  <a:lnTo>
                    <a:pt x="1020802" y="1248958"/>
                  </a:lnTo>
                  <a:lnTo>
                    <a:pt x="1020126" y="1249797"/>
                  </a:lnTo>
                  <a:lnTo>
                    <a:pt x="1019492" y="1250514"/>
                  </a:lnTo>
                  <a:lnTo>
                    <a:pt x="1017687" y="1251795"/>
                  </a:lnTo>
                  <a:lnTo>
                    <a:pt x="1017287" y="1252403"/>
                  </a:lnTo>
                  <a:lnTo>
                    <a:pt x="1016892" y="1252823"/>
                  </a:lnTo>
                  <a:lnTo>
                    <a:pt x="1016339" y="1253351"/>
                  </a:lnTo>
                  <a:lnTo>
                    <a:pt x="1013993" y="1254615"/>
                  </a:lnTo>
                  <a:lnTo>
                    <a:pt x="1012542" y="1255593"/>
                  </a:lnTo>
                  <a:lnTo>
                    <a:pt x="1011718" y="1256158"/>
                  </a:lnTo>
                  <a:lnTo>
                    <a:pt x="1011202" y="1256765"/>
                  </a:lnTo>
                  <a:lnTo>
                    <a:pt x="1010457" y="1257288"/>
                  </a:lnTo>
                  <a:lnTo>
                    <a:pt x="1008653" y="1258448"/>
                  </a:lnTo>
                  <a:lnTo>
                    <a:pt x="1007553" y="1259317"/>
                  </a:lnTo>
                  <a:lnTo>
                    <a:pt x="1006813" y="1259608"/>
                  </a:lnTo>
                  <a:lnTo>
                    <a:pt x="1006107" y="1260058"/>
                  </a:lnTo>
                  <a:lnTo>
                    <a:pt x="1005674" y="1260435"/>
                  </a:lnTo>
                  <a:lnTo>
                    <a:pt x="1005239" y="1260854"/>
                  </a:lnTo>
                  <a:lnTo>
                    <a:pt x="998080" y="1267036"/>
                  </a:lnTo>
                  <a:lnTo>
                    <a:pt x="998080" y="1273670"/>
                  </a:lnTo>
                  <a:lnTo>
                    <a:pt x="998995" y="1281444"/>
                  </a:lnTo>
                  <a:lnTo>
                    <a:pt x="988247" y="1287161"/>
                  </a:lnTo>
                  <a:lnTo>
                    <a:pt x="952799" y="1291049"/>
                  </a:lnTo>
                  <a:lnTo>
                    <a:pt x="928785" y="1291049"/>
                  </a:lnTo>
                  <a:lnTo>
                    <a:pt x="901296" y="1285602"/>
                  </a:lnTo>
                  <a:lnTo>
                    <a:pt x="878036" y="1279803"/>
                  </a:lnTo>
                  <a:lnTo>
                    <a:pt x="856071" y="1279906"/>
                  </a:lnTo>
                  <a:lnTo>
                    <a:pt x="851715" y="1277100"/>
                  </a:lnTo>
                  <a:lnTo>
                    <a:pt x="849199" y="1272069"/>
                  </a:lnTo>
                  <a:lnTo>
                    <a:pt x="848056" y="1265894"/>
                  </a:lnTo>
                  <a:lnTo>
                    <a:pt x="845311" y="1263147"/>
                  </a:lnTo>
                  <a:lnTo>
                    <a:pt x="839594" y="1265666"/>
                  </a:lnTo>
                  <a:lnTo>
                    <a:pt x="834562" y="1267950"/>
                  </a:lnTo>
                  <a:lnTo>
                    <a:pt x="829074" y="1270238"/>
                  </a:lnTo>
                  <a:lnTo>
                    <a:pt x="825415" y="1273670"/>
                  </a:lnTo>
                  <a:lnTo>
                    <a:pt x="822899" y="1286018"/>
                  </a:lnTo>
                  <a:lnTo>
                    <a:pt x="817211" y="1296468"/>
                  </a:lnTo>
                  <a:lnTo>
                    <a:pt x="805975" y="1304542"/>
                  </a:lnTo>
                  <a:lnTo>
                    <a:pt x="794769" y="1308202"/>
                  </a:lnTo>
                  <a:lnTo>
                    <a:pt x="794461" y="1308257"/>
                  </a:lnTo>
                  <a:lnTo>
                    <a:pt x="783764" y="1310174"/>
                  </a:lnTo>
                  <a:lnTo>
                    <a:pt x="779045" y="1312881"/>
                  </a:lnTo>
                  <a:lnTo>
                    <a:pt x="774768" y="1318124"/>
                  </a:lnTo>
                  <a:lnTo>
                    <a:pt x="770709" y="1326213"/>
                  </a:lnTo>
                  <a:lnTo>
                    <a:pt x="765340" y="1334327"/>
                  </a:lnTo>
                  <a:lnTo>
                    <a:pt x="760837" y="1339804"/>
                  </a:lnTo>
                  <a:lnTo>
                    <a:pt x="753065" y="1343953"/>
                  </a:lnTo>
                  <a:lnTo>
                    <a:pt x="745784" y="1345934"/>
                  </a:lnTo>
                  <a:lnTo>
                    <a:pt x="738019" y="1346924"/>
                  </a:lnTo>
                  <a:lnTo>
                    <a:pt x="727673" y="1349731"/>
                  </a:lnTo>
                  <a:lnTo>
                    <a:pt x="722562" y="1352213"/>
                  </a:lnTo>
                  <a:lnTo>
                    <a:pt x="718571" y="1356447"/>
                  </a:lnTo>
                  <a:lnTo>
                    <a:pt x="717938" y="1359157"/>
                  </a:lnTo>
                  <a:lnTo>
                    <a:pt x="719288" y="1364297"/>
                  </a:lnTo>
                  <a:lnTo>
                    <a:pt x="721804" y="1369880"/>
                  </a:lnTo>
                  <a:lnTo>
                    <a:pt x="722812" y="1373559"/>
                  </a:lnTo>
                  <a:lnTo>
                    <a:pt x="720683" y="1378300"/>
                  </a:lnTo>
                  <a:lnTo>
                    <a:pt x="713647" y="1380895"/>
                  </a:lnTo>
                  <a:lnTo>
                    <a:pt x="707865" y="1378868"/>
                  </a:lnTo>
                  <a:lnTo>
                    <a:pt x="704434" y="1374752"/>
                  </a:lnTo>
                  <a:lnTo>
                    <a:pt x="703520" y="1371323"/>
                  </a:lnTo>
                  <a:lnTo>
                    <a:pt x="702147" y="1367206"/>
                  </a:lnTo>
                  <a:lnTo>
                    <a:pt x="698259" y="1364233"/>
                  </a:lnTo>
                  <a:lnTo>
                    <a:pt x="692542" y="1361031"/>
                  </a:lnTo>
                  <a:lnTo>
                    <a:pt x="686367" y="1362404"/>
                  </a:lnTo>
                  <a:lnTo>
                    <a:pt x="676990" y="1365147"/>
                  </a:lnTo>
                  <a:lnTo>
                    <a:pt x="670130" y="1368808"/>
                  </a:lnTo>
                  <a:lnTo>
                    <a:pt x="665556" y="1372009"/>
                  </a:lnTo>
                  <a:lnTo>
                    <a:pt x="660067" y="1374525"/>
                  </a:lnTo>
                  <a:lnTo>
                    <a:pt x="652076" y="1375770"/>
                  </a:lnTo>
                  <a:lnTo>
                    <a:pt x="645388" y="1376660"/>
                  </a:lnTo>
                  <a:lnTo>
                    <a:pt x="639276" y="1379160"/>
                  </a:lnTo>
                  <a:lnTo>
                    <a:pt x="631975" y="1383686"/>
                  </a:lnTo>
                  <a:lnTo>
                    <a:pt x="627382" y="1388625"/>
                  </a:lnTo>
                  <a:lnTo>
                    <a:pt x="622995" y="1392407"/>
                  </a:lnTo>
                  <a:lnTo>
                    <a:pt x="617222" y="1396286"/>
                  </a:lnTo>
                  <a:lnTo>
                    <a:pt x="612092" y="1397845"/>
                  </a:lnTo>
                  <a:lnTo>
                    <a:pt x="605014" y="1398589"/>
                  </a:lnTo>
                  <a:lnTo>
                    <a:pt x="589563" y="1404111"/>
                  </a:lnTo>
                  <a:lnTo>
                    <a:pt x="584064" y="1406447"/>
                  </a:lnTo>
                  <a:lnTo>
                    <a:pt x="575414" y="1412693"/>
                  </a:lnTo>
                  <a:lnTo>
                    <a:pt x="568269" y="1417292"/>
                  </a:lnTo>
                  <a:lnTo>
                    <a:pt x="562438" y="1422025"/>
                  </a:lnTo>
                  <a:lnTo>
                    <a:pt x="556530" y="1422061"/>
                  </a:lnTo>
                  <a:lnTo>
                    <a:pt x="555963" y="1422064"/>
                  </a:lnTo>
                  <a:lnTo>
                    <a:pt x="544183" y="1422894"/>
                  </a:lnTo>
                  <a:lnTo>
                    <a:pt x="537798" y="1423549"/>
                  </a:lnTo>
                  <a:lnTo>
                    <a:pt x="527831" y="1422654"/>
                  </a:lnTo>
                  <a:lnTo>
                    <a:pt x="513438" y="1423838"/>
                  </a:lnTo>
                  <a:lnTo>
                    <a:pt x="503343" y="1424099"/>
                  </a:lnTo>
                  <a:lnTo>
                    <a:pt x="495932" y="1423693"/>
                  </a:lnTo>
                  <a:lnTo>
                    <a:pt x="484502" y="1422899"/>
                  </a:lnTo>
                  <a:lnTo>
                    <a:pt x="472078" y="1416834"/>
                  </a:lnTo>
                  <a:lnTo>
                    <a:pt x="465217" y="1409284"/>
                  </a:lnTo>
                  <a:lnTo>
                    <a:pt x="452868" y="1409284"/>
                  </a:lnTo>
                  <a:lnTo>
                    <a:pt x="443263" y="1412945"/>
                  </a:lnTo>
                  <a:lnTo>
                    <a:pt x="436737" y="1421378"/>
                  </a:lnTo>
                  <a:lnTo>
                    <a:pt x="433757" y="1425979"/>
                  </a:lnTo>
                  <a:lnTo>
                    <a:pt x="431198" y="1432192"/>
                  </a:lnTo>
                  <a:lnTo>
                    <a:pt x="430068" y="1440227"/>
                  </a:lnTo>
                  <a:lnTo>
                    <a:pt x="429538" y="1444091"/>
                  </a:lnTo>
                  <a:lnTo>
                    <a:pt x="428539" y="1454516"/>
                  </a:lnTo>
                  <a:lnTo>
                    <a:pt x="425355" y="1460354"/>
                  </a:lnTo>
                  <a:lnTo>
                    <a:pt x="421541" y="1465588"/>
                  </a:lnTo>
                  <a:lnTo>
                    <a:pt x="414326" y="1470497"/>
                  </a:lnTo>
                  <a:lnTo>
                    <a:pt x="407409" y="1474938"/>
                  </a:lnTo>
                  <a:lnTo>
                    <a:pt x="403688" y="1477472"/>
                  </a:lnTo>
                  <a:lnTo>
                    <a:pt x="400655" y="1483155"/>
                  </a:lnTo>
                  <a:lnTo>
                    <a:pt x="400440" y="1487320"/>
                  </a:lnTo>
                  <a:lnTo>
                    <a:pt x="402877" y="1492827"/>
                  </a:lnTo>
                  <a:lnTo>
                    <a:pt x="403139" y="1497599"/>
                  </a:lnTo>
                  <a:lnTo>
                    <a:pt x="401775" y="1502095"/>
                  </a:lnTo>
                  <a:lnTo>
                    <a:pt x="401084" y="1505652"/>
                  </a:lnTo>
                  <a:lnTo>
                    <a:pt x="398598" y="1510649"/>
                  </a:lnTo>
                  <a:lnTo>
                    <a:pt x="397400" y="1510661"/>
                  </a:lnTo>
                  <a:lnTo>
                    <a:pt x="395808" y="1510977"/>
                  </a:lnTo>
                  <a:lnTo>
                    <a:pt x="394110" y="1510868"/>
                  </a:lnTo>
                  <a:lnTo>
                    <a:pt x="392723" y="1510686"/>
                  </a:lnTo>
                  <a:lnTo>
                    <a:pt x="391564" y="1510619"/>
                  </a:lnTo>
                  <a:lnTo>
                    <a:pt x="389403" y="1510498"/>
                  </a:lnTo>
                  <a:lnTo>
                    <a:pt x="388212" y="1510163"/>
                  </a:lnTo>
                  <a:lnTo>
                    <a:pt x="386861" y="1510096"/>
                  </a:lnTo>
                  <a:lnTo>
                    <a:pt x="385710" y="1509726"/>
                  </a:lnTo>
                  <a:lnTo>
                    <a:pt x="383896" y="1509611"/>
                  </a:lnTo>
                  <a:lnTo>
                    <a:pt x="382035" y="1509884"/>
                  </a:lnTo>
                  <a:lnTo>
                    <a:pt x="380989" y="1510018"/>
                  </a:lnTo>
                  <a:lnTo>
                    <a:pt x="379865" y="1510151"/>
                  </a:lnTo>
                  <a:lnTo>
                    <a:pt x="378702" y="1510279"/>
                  </a:lnTo>
                  <a:lnTo>
                    <a:pt x="377030" y="1510746"/>
                  </a:lnTo>
                  <a:lnTo>
                    <a:pt x="375547" y="1511452"/>
                  </a:lnTo>
                  <a:lnTo>
                    <a:pt x="371682" y="1513226"/>
                  </a:lnTo>
                  <a:lnTo>
                    <a:pt x="370903" y="1513523"/>
                  </a:lnTo>
                  <a:lnTo>
                    <a:pt x="370400" y="1513548"/>
                  </a:lnTo>
                  <a:lnTo>
                    <a:pt x="369781" y="1513578"/>
                  </a:lnTo>
                  <a:lnTo>
                    <a:pt x="369048" y="1513481"/>
                  </a:lnTo>
                  <a:lnTo>
                    <a:pt x="368823" y="1513207"/>
                  </a:lnTo>
                  <a:lnTo>
                    <a:pt x="368486" y="1512697"/>
                  </a:lnTo>
                  <a:lnTo>
                    <a:pt x="368042" y="1511804"/>
                  </a:lnTo>
                  <a:lnTo>
                    <a:pt x="367667" y="1511251"/>
                  </a:lnTo>
                  <a:lnTo>
                    <a:pt x="367178" y="1510625"/>
                  </a:lnTo>
                  <a:lnTo>
                    <a:pt x="366838" y="1510267"/>
                  </a:lnTo>
                  <a:lnTo>
                    <a:pt x="366456" y="1510066"/>
                  </a:lnTo>
                  <a:lnTo>
                    <a:pt x="365379" y="1509774"/>
                  </a:lnTo>
                  <a:lnTo>
                    <a:pt x="364177" y="1510023"/>
                  </a:lnTo>
                  <a:lnTo>
                    <a:pt x="363586" y="1510510"/>
                  </a:lnTo>
                  <a:lnTo>
                    <a:pt x="362627" y="1511962"/>
                  </a:lnTo>
                  <a:lnTo>
                    <a:pt x="362114" y="1512490"/>
                  </a:lnTo>
                  <a:lnTo>
                    <a:pt x="361753" y="1513061"/>
                  </a:lnTo>
                  <a:lnTo>
                    <a:pt x="361239" y="1513596"/>
                  </a:lnTo>
                  <a:lnTo>
                    <a:pt x="360769" y="1513894"/>
                  </a:lnTo>
                  <a:lnTo>
                    <a:pt x="359912" y="1514222"/>
                  </a:lnTo>
                  <a:lnTo>
                    <a:pt x="359453" y="1513985"/>
                  </a:lnTo>
                  <a:lnTo>
                    <a:pt x="358807" y="1513504"/>
                  </a:lnTo>
                  <a:lnTo>
                    <a:pt x="358427" y="1513225"/>
                  </a:lnTo>
                  <a:lnTo>
                    <a:pt x="356438" y="1512223"/>
                  </a:lnTo>
                  <a:lnTo>
                    <a:pt x="355453" y="1511311"/>
                  </a:lnTo>
                  <a:lnTo>
                    <a:pt x="354889" y="1510564"/>
                  </a:lnTo>
                  <a:lnTo>
                    <a:pt x="354404" y="1509781"/>
                  </a:lnTo>
                  <a:lnTo>
                    <a:pt x="353995" y="1509076"/>
                  </a:lnTo>
                  <a:lnTo>
                    <a:pt x="353389" y="1508450"/>
                  </a:lnTo>
                  <a:lnTo>
                    <a:pt x="352980" y="1507746"/>
                  </a:lnTo>
                  <a:lnTo>
                    <a:pt x="352566" y="1507235"/>
                  </a:lnTo>
                  <a:lnTo>
                    <a:pt x="352076" y="1506640"/>
                  </a:lnTo>
                  <a:lnTo>
                    <a:pt x="350752" y="1505339"/>
                  </a:lnTo>
                  <a:lnTo>
                    <a:pt x="349523" y="1504926"/>
                  </a:lnTo>
                  <a:lnTo>
                    <a:pt x="348494" y="1504252"/>
                  </a:lnTo>
                  <a:lnTo>
                    <a:pt x="347183" y="1504148"/>
                  </a:lnTo>
                  <a:lnTo>
                    <a:pt x="345057" y="1504179"/>
                  </a:lnTo>
                  <a:lnTo>
                    <a:pt x="343125" y="1504143"/>
                  </a:lnTo>
                  <a:lnTo>
                    <a:pt x="340956" y="1504368"/>
                  </a:lnTo>
                  <a:lnTo>
                    <a:pt x="338355" y="1504890"/>
                  </a:lnTo>
                  <a:lnTo>
                    <a:pt x="337070" y="1505327"/>
                  </a:lnTo>
                  <a:lnTo>
                    <a:pt x="336214" y="1505619"/>
                  </a:lnTo>
                  <a:lnTo>
                    <a:pt x="334974" y="1505753"/>
                  </a:lnTo>
                  <a:lnTo>
                    <a:pt x="332883" y="1505941"/>
                  </a:lnTo>
                  <a:lnTo>
                    <a:pt x="331574" y="1505722"/>
                  </a:lnTo>
                  <a:lnTo>
                    <a:pt x="330566" y="1505856"/>
                  </a:lnTo>
                  <a:lnTo>
                    <a:pt x="329679" y="1505758"/>
                  </a:lnTo>
                  <a:lnTo>
                    <a:pt x="328915" y="1505358"/>
                  </a:lnTo>
                  <a:lnTo>
                    <a:pt x="326646" y="1504847"/>
                  </a:lnTo>
                  <a:lnTo>
                    <a:pt x="324356" y="1503523"/>
                  </a:lnTo>
                  <a:lnTo>
                    <a:pt x="323363" y="1502964"/>
                  </a:lnTo>
                  <a:lnTo>
                    <a:pt x="322487" y="1502405"/>
                  </a:lnTo>
                  <a:lnTo>
                    <a:pt x="321111" y="1501639"/>
                  </a:lnTo>
                  <a:lnTo>
                    <a:pt x="319588" y="1500564"/>
                  </a:lnTo>
                  <a:lnTo>
                    <a:pt x="317642" y="1499446"/>
                  </a:lnTo>
                  <a:lnTo>
                    <a:pt x="316391" y="1498334"/>
                  </a:lnTo>
                  <a:lnTo>
                    <a:pt x="315712" y="1497551"/>
                  </a:lnTo>
                  <a:lnTo>
                    <a:pt x="315004" y="1496336"/>
                  </a:lnTo>
                  <a:lnTo>
                    <a:pt x="314673" y="1495558"/>
                  </a:lnTo>
                  <a:lnTo>
                    <a:pt x="314264" y="1494810"/>
                  </a:lnTo>
                  <a:lnTo>
                    <a:pt x="313895" y="1493997"/>
                  </a:lnTo>
                  <a:lnTo>
                    <a:pt x="313452" y="1493055"/>
                  </a:lnTo>
                  <a:lnTo>
                    <a:pt x="312852" y="1492192"/>
                  </a:lnTo>
                  <a:lnTo>
                    <a:pt x="312243" y="1491755"/>
                  </a:lnTo>
                  <a:lnTo>
                    <a:pt x="311717" y="1491050"/>
                  </a:lnTo>
                  <a:lnTo>
                    <a:pt x="310836" y="1490686"/>
                  </a:lnTo>
                  <a:lnTo>
                    <a:pt x="309461" y="1489963"/>
                  </a:lnTo>
                  <a:lnTo>
                    <a:pt x="308350" y="1489513"/>
                  </a:lnTo>
                  <a:lnTo>
                    <a:pt x="307230" y="1489452"/>
                  </a:lnTo>
                  <a:lnTo>
                    <a:pt x="305813" y="1488844"/>
                  </a:lnTo>
                  <a:lnTo>
                    <a:pt x="304622" y="1488510"/>
                  </a:lnTo>
                  <a:lnTo>
                    <a:pt x="303502" y="1488486"/>
                  </a:lnTo>
                  <a:lnTo>
                    <a:pt x="302607" y="1488778"/>
                  </a:lnTo>
                  <a:lnTo>
                    <a:pt x="301516" y="1489179"/>
                  </a:lnTo>
                  <a:lnTo>
                    <a:pt x="301168" y="1489209"/>
                  </a:lnTo>
                  <a:lnTo>
                    <a:pt x="300381" y="1489810"/>
                  </a:lnTo>
                  <a:lnTo>
                    <a:pt x="299790" y="1490346"/>
                  </a:lnTo>
                  <a:lnTo>
                    <a:pt x="299432" y="1490838"/>
                  </a:lnTo>
                  <a:lnTo>
                    <a:pt x="298175" y="1491736"/>
                  </a:lnTo>
                  <a:lnTo>
                    <a:pt x="297459" y="1492690"/>
                  </a:lnTo>
                  <a:lnTo>
                    <a:pt x="296779" y="1493760"/>
                  </a:lnTo>
                  <a:lnTo>
                    <a:pt x="296182" y="1494598"/>
                  </a:lnTo>
                  <a:lnTo>
                    <a:pt x="295586" y="1495357"/>
                  </a:lnTo>
                  <a:lnTo>
                    <a:pt x="295342" y="1495856"/>
                  </a:lnTo>
                  <a:lnTo>
                    <a:pt x="294902" y="1496579"/>
                  </a:lnTo>
                  <a:lnTo>
                    <a:pt x="294155" y="1497144"/>
                  </a:lnTo>
                  <a:lnTo>
                    <a:pt x="293183" y="1497435"/>
                  </a:lnTo>
                  <a:lnTo>
                    <a:pt x="291901" y="1497721"/>
                  </a:lnTo>
                  <a:lnTo>
                    <a:pt x="289645" y="1498407"/>
                  </a:lnTo>
                  <a:lnTo>
                    <a:pt x="288371" y="1498341"/>
                  </a:lnTo>
                  <a:lnTo>
                    <a:pt x="287407" y="1498243"/>
                  </a:lnTo>
                  <a:lnTo>
                    <a:pt x="286640" y="1497994"/>
                  </a:lnTo>
                  <a:lnTo>
                    <a:pt x="286026" y="1497751"/>
                  </a:lnTo>
                  <a:lnTo>
                    <a:pt x="285341" y="1497235"/>
                  </a:lnTo>
                  <a:lnTo>
                    <a:pt x="285099" y="1495953"/>
                  </a:lnTo>
                  <a:lnTo>
                    <a:pt x="284975" y="1494525"/>
                  </a:lnTo>
                  <a:lnTo>
                    <a:pt x="284970" y="1492976"/>
                  </a:lnTo>
                  <a:lnTo>
                    <a:pt x="285010" y="1491160"/>
                  </a:lnTo>
                  <a:lnTo>
                    <a:pt x="285073" y="1490005"/>
                  </a:lnTo>
                  <a:lnTo>
                    <a:pt x="285015" y="1489112"/>
                  </a:lnTo>
                  <a:lnTo>
                    <a:pt x="284314" y="1487593"/>
                  </a:lnTo>
                  <a:lnTo>
                    <a:pt x="283757" y="1486499"/>
                  </a:lnTo>
                  <a:lnTo>
                    <a:pt x="283122" y="1485516"/>
                  </a:lnTo>
                  <a:lnTo>
                    <a:pt x="282521" y="1484695"/>
                  </a:lnTo>
                  <a:lnTo>
                    <a:pt x="282141" y="1484415"/>
                  </a:lnTo>
                  <a:lnTo>
                    <a:pt x="281381" y="1483820"/>
                  </a:lnTo>
                  <a:lnTo>
                    <a:pt x="280123" y="1483018"/>
                  </a:lnTo>
                  <a:lnTo>
                    <a:pt x="279441" y="1482350"/>
                  </a:lnTo>
                  <a:lnTo>
                    <a:pt x="277687" y="1481232"/>
                  </a:lnTo>
                  <a:lnTo>
                    <a:pt x="277080" y="1480716"/>
                  </a:lnTo>
                  <a:lnTo>
                    <a:pt x="275871" y="1479452"/>
                  </a:lnTo>
                  <a:lnTo>
                    <a:pt x="275082" y="1478432"/>
                  </a:lnTo>
                  <a:lnTo>
                    <a:pt x="274170" y="1477720"/>
                  </a:lnTo>
                  <a:lnTo>
                    <a:pt x="273333" y="1477083"/>
                  </a:lnTo>
                  <a:lnTo>
                    <a:pt x="272303" y="1476481"/>
                  </a:lnTo>
                  <a:lnTo>
                    <a:pt x="271465" y="1475886"/>
                  </a:lnTo>
                  <a:lnTo>
                    <a:pt x="270428" y="1475594"/>
                  </a:lnTo>
                  <a:lnTo>
                    <a:pt x="268269" y="1475357"/>
                  </a:lnTo>
                  <a:lnTo>
                    <a:pt x="266802" y="1475248"/>
                  </a:lnTo>
                  <a:lnTo>
                    <a:pt x="265104" y="1475175"/>
                  </a:lnTo>
                  <a:lnTo>
                    <a:pt x="263163" y="1475600"/>
                  </a:lnTo>
                  <a:lnTo>
                    <a:pt x="260871" y="1476135"/>
                  </a:lnTo>
                  <a:lnTo>
                    <a:pt x="259118" y="1476754"/>
                  </a:lnTo>
                  <a:lnTo>
                    <a:pt x="257906" y="1477386"/>
                  </a:lnTo>
                  <a:lnTo>
                    <a:pt x="257082" y="1477988"/>
                  </a:lnTo>
                  <a:lnTo>
                    <a:pt x="256488" y="1478596"/>
                  </a:lnTo>
                  <a:lnTo>
                    <a:pt x="256192" y="1479823"/>
                  </a:lnTo>
                  <a:lnTo>
                    <a:pt x="256124" y="1481178"/>
                  </a:lnTo>
                  <a:lnTo>
                    <a:pt x="256020" y="1482411"/>
                  </a:lnTo>
                  <a:lnTo>
                    <a:pt x="256068" y="1483729"/>
                  </a:lnTo>
                  <a:lnTo>
                    <a:pt x="256093" y="1484385"/>
                  </a:lnTo>
                  <a:lnTo>
                    <a:pt x="256226" y="1485393"/>
                  </a:lnTo>
                  <a:lnTo>
                    <a:pt x="255965" y="1486737"/>
                  </a:lnTo>
                  <a:lnTo>
                    <a:pt x="255544" y="1488316"/>
                  </a:lnTo>
                  <a:lnTo>
                    <a:pt x="255136" y="1489312"/>
                  </a:lnTo>
                  <a:lnTo>
                    <a:pt x="254808" y="1490193"/>
                  </a:lnTo>
                  <a:lnTo>
                    <a:pt x="254398" y="1491305"/>
                  </a:lnTo>
                  <a:lnTo>
                    <a:pt x="253991" y="1492229"/>
                  </a:lnTo>
                  <a:lnTo>
                    <a:pt x="253633" y="1492684"/>
                  </a:lnTo>
                  <a:lnTo>
                    <a:pt x="253071" y="1493675"/>
                  </a:lnTo>
                  <a:lnTo>
                    <a:pt x="252668" y="1494403"/>
                  </a:lnTo>
                  <a:lnTo>
                    <a:pt x="252146" y="1495358"/>
                  </a:lnTo>
                  <a:lnTo>
                    <a:pt x="251820" y="1496086"/>
                  </a:lnTo>
                  <a:lnTo>
                    <a:pt x="251807" y="1496743"/>
                  </a:lnTo>
                  <a:lnTo>
                    <a:pt x="251715" y="1497399"/>
                  </a:lnTo>
                  <a:lnTo>
                    <a:pt x="251547" y="1498049"/>
                  </a:lnTo>
                  <a:lnTo>
                    <a:pt x="251258" y="1498857"/>
                  </a:lnTo>
                  <a:lnTo>
                    <a:pt x="250519" y="1499076"/>
                  </a:lnTo>
                  <a:lnTo>
                    <a:pt x="249980" y="1498984"/>
                  </a:lnTo>
                  <a:lnTo>
                    <a:pt x="249370" y="1498583"/>
                  </a:lnTo>
                  <a:lnTo>
                    <a:pt x="249036" y="1497964"/>
                  </a:lnTo>
                  <a:lnTo>
                    <a:pt x="248630" y="1497064"/>
                  </a:lnTo>
                  <a:lnTo>
                    <a:pt x="248296" y="1496439"/>
                  </a:lnTo>
                  <a:lnTo>
                    <a:pt x="247731" y="1495734"/>
                  </a:lnTo>
                  <a:lnTo>
                    <a:pt x="247009" y="1495175"/>
                  </a:lnTo>
                  <a:lnTo>
                    <a:pt x="244647" y="1495436"/>
                  </a:lnTo>
                  <a:lnTo>
                    <a:pt x="243792" y="1495613"/>
                  </a:lnTo>
                  <a:lnTo>
                    <a:pt x="243013" y="1495904"/>
                  </a:lnTo>
                  <a:lnTo>
                    <a:pt x="242383" y="1496433"/>
                  </a:lnTo>
                  <a:lnTo>
                    <a:pt x="242215" y="1497089"/>
                  </a:lnTo>
                  <a:lnTo>
                    <a:pt x="241921" y="1498122"/>
                  </a:lnTo>
                  <a:lnTo>
                    <a:pt x="241406" y="1498736"/>
                  </a:lnTo>
                  <a:lnTo>
                    <a:pt x="240890" y="1499380"/>
                  </a:lnTo>
                  <a:lnTo>
                    <a:pt x="240611" y="1499720"/>
                  </a:lnTo>
                  <a:lnTo>
                    <a:pt x="239945" y="1500169"/>
                  </a:lnTo>
                  <a:lnTo>
                    <a:pt x="239093" y="1500230"/>
                  </a:lnTo>
                  <a:lnTo>
                    <a:pt x="237702" y="1500206"/>
                  </a:lnTo>
                  <a:lnTo>
                    <a:pt x="236969" y="1500151"/>
                  </a:lnTo>
                  <a:lnTo>
                    <a:pt x="236041" y="1500205"/>
                  </a:lnTo>
                  <a:lnTo>
                    <a:pt x="234729" y="1500102"/>
                  </a:lnTo>
                  <a:lnTo>
                    <a:pt x="234153" y="1499896"/>
                  </a:lnTo>
                  <a:lnTo>
                    <a:pt x="233228" y="1499804"/>
                  </a:lnTo>
                  <a:lnTo>
                    <a:pt x="232340" y="1499744"/>
                  </a:lnTo>
                  <a:lnTo>
                    <a:pt x="231137" y="1499993"/>
                  </a:lnTo>
                  <a:lnTo>
                    <a:pt x="230242" y="1500285"/>
                  </a:lnTo>
                  <a:lnTo>
                    <a:pt x="229508" y="1500266"/>
                  </a:lnTo>
                  <a:lnTo>
                    <a:pt x="228467" y="1500133"/>
                  </a:lnTo>
                  <a:lnTo>
                    <a:pt x="227813" y="1499999"/>
                  </a:lnTo>
                  <a:lnTo>
                    <a:pt x="226927" y="1499865"/>
                  </a:lnTo>
                  <a:lnTo>
                    <a:pt x="225916" y="1500157"/>
                  </a:lnTo>
                  <a:lnTo>
                    <a:pt x="225136" y="1500485"/>
                  </a:lnTo>
                  <a:lnTo>
                    <a:pt x="224586" y="1500898"/>
                  </a:lnTo>
                  <a:lnTo>
                    <a:pt x="223730" y="1501154"/>
                  </a:lnTo>
                  <a:lnTo>
                    <a:pt x="221375" y="1501069"/>
                  </a:lnTo>
                  <a:lnTo>
                    <a:pt x="219596" y="1501068"/>
                  </a:lnTo>
                  <a:lnTo>
                    <a:pt x="218047" y="1501269"/>
                  </a:lnTo>
                  <a:lnTo>
                    <a:pt x="215756" y="1501725"/>
                  </a:lnTo>
                  <a:lnTo>
                    <a:pt x="213315" y="1502059"/>
                  </a:lnTo>
                  <a:lnTo>
                    <a:pt x="210446" y="1502465"/>
                  </a:lnTo>
                  <a:lnTo>
                    <a:pt x="208927" y="1502976"/>
                  </a:lnTo>
                  <a:lnTo>
                    <a:pt x="207637" y="1503644"/>
                  </a:lnTo>
                  <a:lnTo>
                    <a:pt x="206426" y="1504276"/>
                  </a:lnTo>
                  <a:lnTo>
                    <a:pt x="205838" y="1504653"/>
                  </a:lnTo>
                  <a:lnTo>
                    <a:pt x="204854" y="1505485"/>
                  </a:lnTo>
                  <a:lnTo>
                    <a:pt x="204032" y="1505971"/>
                  </a:lnTo>
                  <a:lnTo>
                    <a:pt x="203012" y="1506645"/>
                  </a:lnTo>
                  <a:lnTo>
                    <a:pt x="202309" y="1507016"/>
                  </a:lnTo>
                  <a:lnTo>
                    <a:pt x="200503" y="1508292"/>
                  </a:lnTo>
                  <a:lnTo>
                    <a:pt x="198931" y="1509537"/>
                  </a:lnTo>
                  <a:lnTo>
                    <a:pt x="197283" y="1510662"/>
                  </a:lnTo>
                  <a:lnTo>
                    <a:pt x="195917" y="1511293"/>
                  </a:lnTo>
                  <a:lnTo>
                    <a:pt x="194478" y="1511688"/>
                  </a:lnTo>
                  <a:lnTo>
                    <a:pt x="193276" y="1511895"/>
                  </a:lnTo>
                  <a:lnTo>
                    <a:pt x="192733" y="1511961"/>
                  </a:lnTo>
                  <a:lnTo>
                    <a:pt x="192379" y="1512223"/>
                  </a:lnTo>
                  <a:lnTo>
                    <a:pt x="191902" y="1512873"/>
                  </a:lnTo>
                  <a:lnTo>
                    <a:pt x="191310" y="1513438"/>
                  </a:lnTo>
                  <a:lnTo>
                    <a:pt x="190757" y="1513966"/>
                  </a:lnTo>
                  <a:lnTo>
                    <a:pt x="190207" y="1514379"/>
                  </a:lnTo>
                  <a:lnTo>
                    <a:pt x="189465" y="1514756"/>
                  </a:lnTo>
                  <a:lnTo>
                    <a:pt x="186738" y="1513960"/>
                  </a:lnTo>
                  <a:lnTo>
                    <a:pt x="184421" y="1513875"/>
                  </a:lnTo>
                  <a:lnTo>
                    <a:pt x="183648" y="1513863"/>
                  </a:lnTo>
                  <a:lnTo>
                    <a:pt x="182799" y="1513802"/>
                  </a:lnTo>
                  <a:lnTo>
                    <a:pt x="181561" y="1513857"/>
                  </a:lnTo>
                  <a:lnTo>
                    <a:pt x="180384" y="1514683"/>
                  </a:lnTo>
                  <a:lnTo>
                    <a:pt x="179327" y="1515321"/>
                  </a:lnTo>
                  <a:lnTo>
                    <a:pt x="178387" y="1515880"/>
                  </a:lnTo>
                  <a:lnTo>
                    <a:pt x="177296" y="1516281"/>
                  </a:lnTo>
                  <a:lnTo>
                    <a:pt x="175812" y="1516986"/>
                  </a:lnTo>
                  <a:lnTo>
                    <a:pt x="174910" y="1517624"/>
                  </a:lnTo>
                  <a:lnTo>
                    <a:pt x="173650" y="1518717"/>
                  </a:lnTo>
                  <a:lnTo>
                    <a:pt x="172589" y="1519507"/>
                  </a:lnTo>
                  <a:lnTo>
                    <a:pt x="171526" y="1520418"/>
                  </a:lnTo>
                  <a:lnTo>
                    <a:pt x="170358" y="1520819"/>
                  </a:lnTo>
                  <a:lnTo>
                    <a:pt x="169693" y="1521190"/>
                  </a:lnTo>
                  <a:lnTo>
                    <a:pt x="168363" y="1521895"/>
                  </a:lnTo>
                  <a:lnTo>
                    <a:pt x="167118" y="1522338"/>
                  </a:lnTo>
                  <a:lnTo>
                    <a:pt x="166023" y="1522891"/>
                  </a:lnTo>
                  <a:lnTo>
                    <a:pt x="165051" y="1523146"/>
                  </a:lnTo>
                  <a:lnTo>
                    <a:pt x="164117" y="1523432"/>
                  </a:lnTo>
                  <a:lnTo>
                    <a:pt x="162834" y="1523796"/>
                  </a:lnTo>
                  <a:lnTo>
                    <a:pt x="161902" y="1524045"/>
                  </a:lnTo>
                  <a:lnTo>
                    <a:pt x="160811" y="1524410"/>
                  </a:lnTo>
                  <a:lnTo>
                    <a:pt x="160265" y="1524671"/>
                  </a:lnTo>
                  <a:lnTo>
                    <a:pt x="159412" y="1524805"/>
                  </a:lnTo>
                  <a:lnTo>
                    <a:pt x="158017" y="1524932"/>
                  </a:lnTo>
                  <a:lnTo>
                    <a:pt x="157058" y="1524641"/>
                  </a:lnTo>
                  <a:lnTo>
                    <a:pt x="156286" y="1524586"/>
                  </a:lnTo>
                  <a:lnTo>
                    <a:pt x="155472" y="1524689"/>
                  </a:lnTo>
                  <a:lnTo>
                    <a:pt x="151134" y="1528693"/>
                  </a:lnTo>
                  <a:lnTo>
                    <a:pt x="149956" y="1529562"/>
                  </a:lnTo>
                  <a:lnTo>
                    <a:pt x="148785" y="1530114"/>
                  </a:lnTo>
                  <a:lnTo>
                    <a:pt x="147849" y="1530521"/>
                  </a:lnTo>
                  <a:lnTo>
                    <a:pt x="146992" y="1530777"/>
                  </a:lnTo>
                  <a:lnTo>
                    <a:pt x="145667" y="1531287"/>
                  </a:lnTo>
                  <a:lnTo>
                    <a:pt x="144572" y="1531882"/>
                  </a:lnTo>
                  <a:lnTo>
                    <a:pt x="143442" y="1532362"/>
                  </a:lnTo>
                  <a:lnTo>
                    <a:pt x="141093" y="1533705"/>
                  </a:lnTo>
                  <a:lnTo>
                    <a:pt x="140110" y="1534501"/>
                  </a:lnTo>
                  <a:lnTo>
                    <a:pt x="139322" y="1535181"/>
                  </a:lnTo>
                  <a:lnTo>
                    <a:pt x="138129" y="1536737"/>
                  </a:lnTo>
                  <a:lnTo>
                    <a:pt x="137681" y="1537812"/>
                  </a:lnTo>
                  <a:lnTo>
                    <a:pt x="137619" y="1538893"/>
                  </a:lnTo>
                  <a:lnTo>
                    <a:pt x="137366" y="1539890"/>
                  </a:lnTo>
                  <a:lnTo>
                    <a:pt x="137184" y="1541123"/>
                  </a:lnTo>
                  <a:lnTo>
                    <a:pt x="136964" y="1542356"/>
                  </a:lnTo>
                  <a:lnTo>
                    <a:pt x="133205" y="1548717"/>
                  </a:lnTo>
                  <a:lnTo>
                    <a:pt x="132726" y="1549532"/>
                  </a:lnTo>
                  <a:lnTo>
                    <a:pt x="131484" y="1549987"/>
                  </a:lnTo>
                  <a:lnTo>
                    <a:pt x="130402" y="1550370"/>
                  </a:lnTo>
                  <a:lnTo>
                    <a:pt x="129242" y="1550868"/>
                  </a:lnTo>
                  <a:lnTo>
                    <a:pt x="127928" y="1551172"/>
                  </a:lnTo>
                  <a:lnTo>
                    <a:pt x="126731" y="1551397"/>
                  </a:lnTo>
                  <a:lnTo>
                    <a:pt x="124763" y="1551044"/>
                  </a:lnTo>
                  <a:lnTo>
                    <a:pt x="123566" y="1551002"/>
                  </a:lnTo>
                  <a:lnTo>
                    <a:pt x="122178" y="1550880"/>
                  </a:lnTo>
                  <a:lnTo>
                    <a:pt x="120713" y="1550333"/>
                  </a:lnTo>
                  <a:lnTo>
                    <a:pt x="119403" y="1549750"/>
                  </a:lnTo>
                  <a:lnTo>
                    <a:pt x="119082" y="1549622"/>
                  </a:lnTo>
                  <a:lnTo>
                    <a:pt x="117827" y="1548912"/>
                  </a:lnTo>
                  <a:lnTo>
                    <a:pt x="117508" y="1548596"/>
                  </a:lnTo>
                  <a:lnTo>
                    <a:pt x="116131" y="1547679"/>
                  </a:lnTo>
                  <a:lnTo>
                    <a:pt x="114524" y="1546530"/>
                  </a:lnTo>
                  <a:lnTo>
                    <a:pt x="112918" y="1545728"/>
                  </a:lnTo>
                  <a:lnTo>
                    <a:pt x="110852" y="1545151"/>
                  </a:lnTo>
                  <a:lnTo>
                    <a:pt x="108902" y="1545036"/>
                  </a:lnTo>
                  <a:lnTo>
                    <a:pt x="106491" y="1545613"/>
                  </a:lnTo>
                  <a:lnTo>
                    <a:pt x="104427" y="1546646"/>
                  </a:lnTo>
                  <a:lnTo>
                    <a:pt x="102935" y="1547903"/>
                  </a:lnTo>
                  <a:lnTo>
                    <a:pt x="99836" y="1548827"/>
                  </a:lnTo>
                  <a:lnTo>
                    <a:pt x="98915" y="1549149"/>
                  </a:lnTo>
                  <a:lnTo>
                    <a:pt x="98366" y="1549337"/>
                  </a:lnTo>
                  <a:lnTo>
                    <a:pt x="96118" y="1549665"/>
                  </a:lnTo>
                  <a:lnTo>
                    <a:pt x="94863" y="1549823"/>
                  </a:lnTo>
                  <a:lnTo>
                    <a:pt x="93462" y="1549799"/>
                  </a:lnTo>
                  <a:lnTo>
                    <a:pt x="92265" y="1549805"/>
                  </a:lnTo>
                  <a:lnTo>
                    <a:pt x="90990" y="1549817"/>
                  </a:lnTo>
                  <a:lnTo>
                    <a:pt x="89021" y="1549829"/>
                  </a:lnTo>
                  <a:lnTo>
                    <a:pt x="87168" y="1550248"/>
                  </a:lnTo>
                  <a:lnTo>
                    <a:pt x="85696" y="1551251"/>
                  </a:lnTo>
                  <a:lnTo>
                    <a:pt x="85267" y="1552563"/>
                  </a:lnTo>
                  <a:lnTo>
                    <a:pt x="82780" y="1555130"/>
                  </a:lnTo>
                  <a:lnTo>
                    <a:pt x="81849" y="1557924"/>
                  </a:lnTo>
                  <a:lnTo>
                    <a:pt x="81616" y="1561418"/>
                  </a:lnTo>
                  <a:lnTo>
                    <a:pt x="81615" y="1565613"/>
                  </a:lnTo>
                  <a:lnTo>
                    <a:pt x="82081" y="1571901"/>
                  </a:lnTo>
                  <a:lnTo>
                    <a:pt x="79985" y="1577022"/>
                  </a:lnTo>
                  <a:lnTo>
                    <a:pt x="77889" y="1580519"/>
                  </a:lnTo>
                  <a:lnTo>
                    <a:pt x="72066" y="1583544"/>
                  </a:lnTo>
                  <a:lnTo>
                    <a:pt x="65312" y="1584942"/>
                  </a:lnTo>
                  <a:lnTo>
                    <a:pt x="60887" y="1586339"/>
                  </a:lnTo>
                  <a:lnTo>
                    <a:pt x="53870" y="1587065"/>
                  </a:lnTo>
                  <a:lnTo>
                    <a:pt x="55158" y="1586731"/>
                  </a:lnTo>
                  <a:lnTo>
                    <a:pt x="56868" y="1586075"/>
                  </a:lnTo>
                  <a:lnTo>
                    <a:pt x="59823" y="1584896"/>
                  </a:lnTo>
                  <a:lnTo>
                    <a:pt x="61273" y="1583693"/>
                  </a:lnTo>
                  <a:lnTo>
                    <a:pt x="62852" y="1581798"/>
                  </a:lnTo>
                  <a:lnTo>
                    <a:pt x="63376" y="1578456"/>
                  </a:lnTo>
                  <a:lnTo>
                    <a:pt x="63736" y="1575613"/>
                  </a:lnTo>
                  <a:lnTo>
                    <a:pt x="63851" y="1573536"/>
                  </a:lnTo>
                  <a:lnTo>
                    <a:pt x="63854" y="1571263"/>
                  </a:lnTo>
                  <a:lnTo>
                    <a:pt x="63810" y="1569416"/>
                  </a:lnTo>
                  <a:lnTo>
                    <a:pt x="64129" y="1566762"/>
                  </a:lnTo>
                  <a:lnTo>
                    <a:pt x="64243" y="1564726"/>
                  </a:lnTo>
                  <a:lnTo>
                    <a:pt x="64549" y="1562727"/>
                  </a:lnTo>
                  <a:lnTo>
                    <a:pt x="63896" y="1560443"/>
                  </a:lnTo>
                  <a:lnTo>
                    <a:pt x="65088" y="1558541"/>
                  </a:lnTo>
                  <a:lnTo>
                    <a:pt x="65537" y="1557205"/>
                  </a:lnTo>
                  <a:lnTo>
                    <a:pt x="66500" y="1555218"/>
                  </a:lnTo>
                  <a:lnTo>
                    <a:pt x="67541" y="1553122"/>
                  </a:lnTo>
                  <a:lnTo>
                    <a:pt x="68506" y="1550449"/>
                  </a:lnTo>
                  <a:lnTo>
                    <a:pt x="68430" y="1549531"/>
                  </a:lnTo>
                  <a:lnTo>
                    <a:pt x="68294" y="1547860"/>
                  </a:lnTo>
                  <a:lnTo>
                    <a:pt x="67524" y="1545606"/>
                  </a:lnTo>
                  <a:lnTo>
                    <a:pt x="67591" y="1544033"/>
                  </a:lnTo>
                  <a:lnTo>
                    <a:pt x="67043" y="1542362"/>
                  </a:lnTo>
                  <a:lnTo>
                    <a:pt x="66767" y="1540509"/>
                  </a:lnTo>
                  <a:lnTo>
                    <a:pt x="66562" y="1539386"/>
                  </a:lnTo>
                  <a:lnTo>
                    <a:pt x="65652" y="1538177"/>
                  </a:lnTo>
                  <a:lnTo>
                    <a:pt x="64737" y="1537350"/>
                  </a:lnTo>
                  <a:lnTo>
                    <a:pt x="64409" y="1536032"/>
                  </a:lnTo>
                  <a:lnTo>
                    <a:pt x="63267" y="1534859"/>
                  </a:lnTo>
                  <a:lnTo>
                    <a:pt x="62399" y="1533414"/>
                  </a:lnTo>
                  <a:lnTo>
                    <a:pt x="61538" y="1531469"/>
                  </a:lnTo>
                  <a:lnTo>
                    <a:pt x="60907" y="1529798"/>
                  </a:lnTo>
                  <a:lnTo>
                    <a:pt x="59974" y="1527472"/>
                  </a:lnTo>
                  <a:lnTo>
                    <a:pt x="59573" y="1525844"/>
                  </a:lnTo>
                  <a:lnTo>
                    <a:pt x="59176" y="1523906"/>
                  </a:lnTo>
                  <a:lnTo>
                    <a:pt x="58737" y="1522198"/>
                  </a:lnTo>
                  <a:lnTo>
                    <a:pt x="58608" y="1520418"/>
                  </a:lnTo>
                  <a:lnTo>
                    <a:pt x="58354" y="1519294"/>
                  </a:lnTo>
                  <a:lnTo>
                    <a:pt x="57989" y="1517824"/>
                  </a:lnTo>
                  <a:lnTo>
                    <a:pt x="56928" y="1516378"/>
                  </a:lnTo>
                  <a:lnTo>
                    <a:pt x="55637" y="1514890"/>
                  </a:lnTo>
                  <a:lnTo>
                    <a:pt x="55032" y="1513954"/>
                  </a:lnTo>
                  <a:lnTo>
                    <a:pt x="54207" y="1512241"/>
                  </a:lnTo>
                  <a:lnTo>
                    <a:pt x="52520" y="1511408"/>
                  </a:lnTo>
                  <a:lnTo>
                    <a:pt x="51569" y="1510315"/>
                  </a:lnTo>
                  <a:lnTo>
                    <a:pt x="50445" y="1507976"/>
                  </a:lnTo>
                  <a:lnTo>
                    <a:pt x="48991" y="1507071"/>
                  </a:lnTo>
                  <a:lnTo>
                    <a:pt x="47349" y="1505734"/>
                  </a:lnTo>
                  <a:lnTo>
                    <a:pt x="46977" y="1504726"/>
                  </a:lnTo>
                  <a:lnTo>
                    <a:pt x="46921" y="1503255"/>
                  </a:lnTo>
                  <a:lnTo>
                    <a:pt x="46515" y="1501973"/>
                  </a:lnTo>
                  <a:lnTo>
                    <a:pt x="45867" y="1501487"/>
                  </a:lnTo>
                  <a:lnTo>
                    <a:pt x="45330" y="1501068"/>
                  </a:lnTo>
                  <a:lnTo>
                    <a:pt x="43332" y="1500460"/>
                  </a:lnTo>
                  <a:lnTo>
                    <a:pt x="42640" y="1500138"/>
                  </a:lnTo>
                  <a:lnTo>
                    <a:pt x="42646" y="1499792"/>
                  </a:lnTo>
                  <a:lnTo>
                    <a:pt x="42665" y="1498443"/>
                  </a:lnTo>
                  <a:lnTo>
                    <a:pt x="41679" y="1497192"/>
                  </a:lnTo>
                  <a:lnTo>
                    <a:pt x="40424" y="1495819"/>
                  </a:lnTo>
                  <a:lnTo>
                    <a:pt x="39593" y="1494531"/>
                  </a:lnTo>
                  <a:lnTo>
                    <a:pt x="38484" y="1493784"/>
                  </a:lnTo>
                  <a:lnTo>
                    <a:pt x="37427" y="1492028"/>
                  </a:lnTo>
                  <a:lnTo>
                    <a:pt x="36321" y="1491086"/>
                  </a:lnTo>
                  <a:lnTo>
                    <a:pt x="35297" y="1489798"/>
                  </a:lnTo>
                  <a:lnTo>
                    <a:pt x="34841" y="1489288"/>
                  </a:lnTo>
                  <a:lnTo>
                    <a:pt x="33891" y="1488231"/>
                  </a:lnTo>
                  <a:lnTo>
                    <a:pt x="32704" y="1487520"/>
                  </a:lnTo>
                  <a:lnTo>
                    <a:pt x="31642" y="1486189"/>
                  </a:lnTo>
                  <a:lnTo>
                    <a:pt x="30039" y="1484780"/>
                  </a:lnTo>
                  <a:lnTo>
                    <a:pt x="28422" y="1484446"/>
                  </a:lnTo>
                  <a:lnTo>
                    <a:pt x="27129" y="1483036"/>
                  </a:lnTo>
                  <a:lnTo>
                    <a:pt x="27098" y="1482575"/>
                  </a:lnTo>
                  <a:lnTo>
                    <a:pt x="27080" y="1481104"/>
                  </a:lnTo>
                  <a:lnTo>
                    <a:pt x="27403" y="1480102"/>
                  </a:lnTo>
                  <a:lnTo>
                    <a:pt x="27810" y="1478680"/>
                  </a:lnTo>
                  <a:lnTo>
                    <a:pt x="27682" y="1476863"/>
                  </a:lnTo>
                  <a:lnTo>
                    <a:pt x="27512" y="1475235"/>
                  </a:lnTo>
                  <a:lnTo>
                    <a:pt x="27916" y="1473971"/>
                  </a:lnTo>
                  <a:lnTo>
                    <a:pt x="27567" y="1473073"/>
                  </a:lnTo>
                  <a:lnTo>
                    <a:pt x="27283" y="1472337"/>
                  </a:lnTo>
                  <a:lnTo>
                    <a:pt x="26062" y="1471316"/>
                  </a:lnTo>
                  <a:lnTo>
                    <a:pt x="25587" y="1470609"/>
                  </a:lnTo>
                  <a:lnTo>
                    <a:pt x="25381" y="1470302"/>
                  </a:lnTo>
                  <a:lnTo>
                    <a:pt x="24970" y="1469409"/>
                  </a:lnTo>
                  <a:lnTo>
                    <a:pt x="24410" y="1468048"/>
                  </a:lnTo>
                  <a:lnTo>
                    <a:pt x="23729" y="1467070"/>
                  </a:lnTo>
                  <a:lnTo>
                    <a:pt x="23049" y="1465983"/>
                  </a:lnTo>
                  <a:lnTo>
                    <a:pt x="21552" y="1465338"/>
                  </a:lnTo>
                  <a:lnTo>
                    <a:pt x="20795" y="1464288"/>
                  </a:lnTo>
                  <a:lnTo>
                    <a:pt x="20120" y="1462848"/>
                  </a:lnTo>
                  <a:lnTo>
                    <a:pt x="20288" y="1461997"/>
                  </a:lnTo>
                  <a:lnTo>
                    <a:pt x="21151" y="1460971"/>
                  </a:lnTo>
                  <a:lnTo>
                    <a:pt x="21676" y="1459433"/>
                  </a:lnTo>
                  <a:lnTo>
                    <a:pt x="21773" y="1458042"/>
                  </a:lnTo>
                  <a:lnTo>
                    <a:pt x="21792" y="1456687"/>
                  </a:lnTo>
                  <a:lnTo>
                    <a:pt x="21472" y="1455496"/>
                  </a:lnTo>
                  <a:lnTo>
                    <a:pt x="21243" y="1454634"/>
                  </a:lnTo>
                  <a:lnTo>
                    <a:pt x="20840" y="1453048"/>
                  </a:lnTo>
                  <a:lnTo>
                    <a:pt x="20209" y="1451219"/>
                  </a:lnTo>
                  <a:lnTo>
                    <a:pt x="18486" y="1447526"/>
                  </a:lnTo>
                  <a:lnTo>
                    <a:pt x="17824" y="1445235"/>
                  </a:lnTo>
                  <a:lnTo>
                    <a:pt x="17113" y="1443644"/>
                  </a:lnTo>
                  <a:lnTo>
                    <a:pt x="16286" y="1442088"/>
                  </a:lnTo>
                  <a:lnTo>
                    <a:pt x="15571" y="1440721"/>
                  </a:lnTo>
                  <a:lnTo>
                    <a:pt x="14390" y="1439664"/>
                  </a:lnTo>
                  <a:lnTo>
                    <a:pt x="13922" y="1439524"/>
                  </a:lnTo>
                  <a:lnTo>
                    <a:pt x="13043" y="1439257"/>
                  </a:lnTo>
                  <a:lnTo>
                    <a:pt x="11737" y="1438814"/>
                  </a:lnTo>
                  <a:lnTo>
                    <a:pt x="10939" y="1437914"/>
                  </a:lnTo>
                  <a:lnTo>
                    <a:pt x="10530" y="1436863"/>
                  </a:lnTo>
                  <a:lnTo>
                    <a:pt x="9620" y="1435654"/>
                  </a:lnTo>
                  <a:lnTo>
                    <a:pt x="8896" y="1434949"/>
                  </a:lnTo>
                  <a:lnTo>
                    <a:pt x="7861" y="1434512"/>
                  </a:lnTo>
                  <a:lnTo>
                    <a:pt x="6398" y="1434141"/>
                  </a:lnTo>
                  <a:lnTo>
                    <a:pt x="4705" y="1433728"/>
                  </a:lnTo>
                  <a:lnTo>
                    <a:pt x="2735" y="1431073"/>
                  </a:lnTo>
                  <a:lnTo>
                    <a:pt x="1509" y="1430362"/>
                  </a:lnTo>
                  <a:lnTo>
                    <a:pt x="582" y="1430350"/>
                  </a:lnTo>
                  <a:lnTo>
                    <a:pt x="364" y="1429421"/>
                  </a:lnTo>
                  <a:lnTo>
                    <a:pt x="311" y="1427720"/>
                  </a:lnTo>
                  <a:lnTo>
                    <a:pt x="174" y="1426517"/>
                  </a:lnTo>
                  <a:lnTo>
                    <a:pt x="0" y="1425241"/>
                  </a:lnTo>
                  <a:lnTo>
                    <a:pt x="46" y="1424664"/>
                  </a:lnTo>
                  <a:lnTo>
                    <a:pt x="783" y="1424403"/>
                  </a:lnTo>
                  <a:lnTo>
                    <a:pt x="1266" y="1425800"/>
                  </a:lnTo>
                  <a:lnTo>
                    <a:pt x="3283" y="1422507"/>
                  </a:lnTo>
                  <a:lnTo>
                    <a:pt x="4122" y="1420508"/>
                  </a:lnTo>
                  <a:lnTo>
                    <a:pt x="5928" y="1418485"/>
                  </a:lnTo>
                  <a:lnTo>
                    <a:pt x="8024" y="1417744"/>
                  </a:lnTo>
                  <a:lnTo>
                    <a:pt x="8394" y="1416092"/>
                  </a:lnTo>
                  <a:lnTo>
                    <a:pt x="7986" y="1414925"/>
                  </a:lnTo>
                  <a:lnTo>
                    <a:pt x="7269" y="1413795"/>
                  </a:lnTo>
                  <a:lnTo>
                    <a:pt x="6512" y="1412702"/>
                  </a:lnTo>
                  <a:lnTo>
                    <a:pt x="6120" y="1410417"/>
                  </a:lnTo>
                  <a:lnTo>
                    <a:pt x="5293" y="1408862"/>
                  </a:lnTo>
                  <a:lnTo>
                    <a:pt x="5168" y="1406772"/>
                  </a:lnTo>
                  <a:lnTo>
                    <a:pt x="5572" y="1405581"/>
                  </a:lnTo>
                  <a:lnTo>
                    <a:pt x="6864" y="1404287"/>
                  </a:lnTo>
                  <a:lnTo>
                    <a:pt x="6150" y="1402999"/>
                  </a:lnTo>
                  <a:lnTo>
                    <a:pt x="4152" y="1399536"/>
                  </a:lnTo>
                  <a:lnTo>
                    <a:pt x="4818" y="1398923"/>
                  </a:lnTo>
                  <a:lnTo>
                    <a:pt x="6241" y="1399293"/>
                  </a:lnTo>
                  <a:lnTo>
                    <a:pt x="7820" y="1399627"/>
                  </a:lnTo>
                  <a:lnTo>
                    <a:pt x="9904" y="1399694"/>
                  </a:lnTo>
                  <a:lnTo>
                    <a:pt x="11235" y="1398436"/>
                  </a:lnTo>
                  <a:lnTo>
                    <a:pt x="12202" y="1398333"/>
                  </a:lnTo>
                  <a:lnTo>
                    <a:pt x="14094" y="1398363"/>
                  </a:lnTo>
                  <a:lnTo>
                    <a:pt x="16267" y="1397622"/>
                  </a:lnTo>
                  <a:lnTo>
                    <a:pt x="19148" y="1395964"/>
                  </a:lnTo>
                  <a:lnTo>
                    <a:pt x="19777" y="1395235"/>
                  </a:lnTo>
                  <a:lnTo>
                    <a:pt x="20381" y="1393467"/>
                  </a:lnTo>
                  <a:lnTo>
                    <a:pt x="20435" y="1392428"/>
                  </a:lnTo>
                  <a:lnTo>
                    <a:pt x="20760" y="1391310"/>
                  </a:lnTo>
                  <a:lnTo>
                    <a:pt x="21654" y="1390897"/>
                  </a:lnTo>
                  <a:lnTo>
                    <a:pt x="22409" y="1389403"/>
                  </a:lnTo>
                  <a:lnTo>
                    <a:pt x="22969" y="1388096"/>
                  </a:lnTo>
                  <a:lnTo>
                    <a:pt x="23499" y="1387057"/>
                  </a:lnTo>
                  <a:lnTo>
                    <a:pt x="23882" y="1386298"/>
                  </a:lnTo>
                  <a:lnTo>
                    <a:pt x="23827" y="1384828"/>
                  </a:lnTo>
                  <a:lnTo>
                    <a:pt x="24009" y="1380192"/>
                  </a:lnTo>
                  <a:lnTo>
                    <a:pt x="25024" y="1379396"/>
                  </a:lnTo>
                  <a:lnTo>
                    <a:pt x="26572" y="1379111"/>
                  </a:lnTo>
                  <a:lnTo>
                    <a:pt x="29131" y="1378449"/>
                  </a:lnTo>
                  <a:lnTo>
                    <a:pt x="30039" y="1377112"/>
                  </a:lnTo>
                  <a:lnTo>
                    <a:pt x="30028" y="1375180"/>
                  </a:lnTo>
                  <a:lnTo>
                    <a:pt x="28749" y="1373600"/>
                  </a:lnTo>
                  <a:lnTo>
                    <a:pt x="27549" y="1372981"/>
                  </a:lnTo>
                  <a:lnTo>
                    <a:pt x="26830" y="1371930"/>
                  </a:lnTo>
                  <a:lnTo>
                    <a:pt x="26817" y="1370150"/>
                  </a:lnTo>
                  <a:lnTo>
                    <a:pt x="26610" y="1368448"/>
                  </a:lnTo>
                  <a:lnTo>
                    <a:pt x="26175" y="1366431"/>
                  </a:lnTo>
                  <a:lnTo>
                    <a:pt x="25513" y="1364183"/>
                  </a:lnTo>
                  <a:lnTo>
                    <a:pt x="24541" y="1361930"/>
                  </a:lnTo>
                  <a:lnTo>
                    <a:pt x="24431" y="1361577"/>
                  </a:lnTo>
                  <a:lnTo>
                    <a:pt x="24719" y="1360271"/>
                  </a:lnTo>
                  <a:lnTo>
                    <a:pt x="24902" y="1358302"/>
                  </a:lnTo>
                  <a:lnTo>
                    <a:pt x="24613" y="1356948"/>
                  </a:lnTo>
                  <a:lnTo>
                    <a:pt x="23989" y="1354657"/>
                  </a:lnTo>
                  <a:lnTo>
                    <a:pt x="23621" y="1353339"/>
                  </a:lnTo>
                  <a:lnTo>
                    <a:pt x="23792" y="1352221"/>
                  </a:lnTo>
                  <a:lnTo>
                    <a:pt x="24085" y="1350641"/>
                  </a:lnTo>
                  <a:lnTo>
                    <a:pt x="24501" y="1348521"/>
                  </a:lnTo>
                  <a:lnTo>
                    <a:pt x="24797" y="1346747"/>
                  </a:lnTo>
                  <a:lnTo>
                    <a:pt x="24981" y="1344663"/>
                  </a:lnTo>
                  <a:lnTo>
                    <a:pt x="24939" y="1342233"/>
                  </a:lnTo>
                  <a:lnTo>
                    <a:pt x="24737" y="1340143"/>
                  </a:lnTo>
                  <a:lnTo>
                    <a:pt x="25263" y="1338527"/>
                  </a:lnTo>
                  <a:lnTo>
                    <a:pt x="25821" y="1337264"/>
                  </a:lnTo>
                  <a:lnTo>
                    <a:pt x="25765" y="1335829"/>
                  </a:lnTo>
                  <a:lnTo>
                    <a:pt x="26091" y="1334639"/>
                  </a:lnTo>
                  <a:lnTo>
                    <a:pt x="27072" y="1333491"/>
                  </a:lnTo>
                  <a:lnTo>
                    <a:pt x="28273" y="1333242"/>
                  </a:lnTo>
                  <a:lnTo>
                    <a:pt x="29108" y="1331589"/>
                  </a:lnTo>
                  <a:lnTo>
                    <a:pt x="29566" y="1329238"/>
                  </a:lnTo>
                  <a:lnTo>
                    <a:pt x="30400" y="1327707"/>
                  </a:lnTo>
                  <a:lnTo>
                    <a:pt x="30773" y="1325896"/>
                  </a:lnTo>
                  <a:lnTo>
                    <a:pt x="30645" y="1324001"/>
                  </a:lnTo>
                  <a:lnTo>
                    <a:pt x="30524" y="1321722"/>
                  </a:lnTo>
                  <a:lnTo>
                    <a:pt x="31776" y="1320544"/>
                  </a:lnTo>
                  <a:lnTo>
                    <a:pt x="32618" y="1321097"/>
                  </a:lnTo>
                  <a:lnTo>
                    <a:pt x="33114" y="1321485"/>
                  </a:lnTo>
                  <a:lnTo>
                    <a:pt x="37518" y="1321395"/>
                  </a:lnTo>
                  <a:lnTo>
                    <a:pt x="39074" y="1320605"/>
                  </a:lnTo>
                  <a:lnTo>
                    <a:pt x="41662" y="1317865"/>
                  </a:lnTo>
                  <a:lnTo>
                    <a:pt x="43608" y="1316771"/>
                  </a:lnTo>
                  <a:lnTo>
                    <a:pt x="45673" y="1315526"/>
                  </a:lnTo>
                  <a:lnTo>
                    <a:pt x="47350" y="1314389"/>
                  </a:lnTo>
                  <a:lnTo>
                    <a:pt x="47842" y="1312427"/>
                  </a:lnTo>
                  <a:lnTo>
                    <a:pt x="47621" y="1311692"/>
                  </a:lnTo>
                  <a:lnTo>
                    <a:pt x="47640" y="1310337"/>
                  </a:lnTo>
                  <a:lnTo>
                    <a:pt x="48147" y="1309918"/>
                  </a:lnTo>
                  <a:lnTo>
                    <a:pt x="49188" y="1310051"/>
                  </a:lnTo>
                  <a:lnTo>
                    <a:pt x="50223" y="1310647"/>
                  </a:lnTo>
                  <a:lnTo>
                    <a:pt x="51133" y="1311856"/>
                  </a:lnTo>
                  <a:lnTo>
                    <a:pt x="52153" y="1313339"/>
                  </a:lnTo>
                  <a:lnTo>
                    <a:pt x="52956" y="1313928"/>
                  </a:lnTo>
                  <a:lnTo>
                    <a:pt x="53283" y="1313885"/>
                  </a:lnTo>
                  <a:lnTo>
                    <a:pt x="54736" y="1313685"/>
                  </a:lnTo>
                  <a:lnTo>
                    <a:pt x="56798" y="1312671"/>
                  </a:lnTo>
                  <a:lnTo>
                    <a:pt x="58403" y="1311151"/>
                  </a:lnTo>
                  <a:lnTo>
                    <a:pt x="58813" y="1309493"/>
                  </a:lnTo>
                  <a:lnTo>
                    <a:pt x="58796" y="1307986"/>
                  </a:lnTo>
                  <a:lnTo>
                    <a:pt x="58932" y="1306558"/>
                  </a:lnTo>
                  <a:lnTo>
                    <a:pt x="59147" y="1305015"/>
                  </a:lnTo>
                  <a:lnTo>
                    <a:pt x="59174" y="1303083"/>
                  </a:lnTo>
                  <a:lnTo>
                    <a:pt x="59422" y="1301972"/>
                  </a:lnTo>
                  <a:lnTo>
                    <a:pt x="59130" y="1300805"/>
                  </a:lnTo>
                  <a:lnTo>
                    <a:pt x="59298" y="1299845"/>
                  </a:lnTo>
                  <a:lnTo>
                    <a:pt x="60126" y="1298654"/>
                  </a:lnTo>
                  <a:lnTo>
                    <a:pt x="60283" y="1298253"/>
                  </a:lnTo>
                  <a:lnTo>
                    <a:pt x="60648" y="1297312"/>
                  </a:lnTo>
                  <a:lnTo>
                    <a:pt x="60665" y="1296078"/>
                  </a:lnTo>
                  <a:lnTo>
                    <a:pt x="59842" y="1292457"/>
                  </a:lnTo>
                  <a:lnTo>
                    <a:pt x="58372" y="1291716"/>
                  </a:lnTo>
                  <a:lnTo>
                    <a:pt x="56978" y="1292008"/>
                  </a:lnTo>
                  <a:lnTo>
                    <a:pt x="56159" y="1292537"/>
                  </a:lnTo>
                  <a:lnTo>
                    <a:pt x="55689" y="1292992"/>
                  </a:lnTo>
                  <a:lnTo>
                    <a:pt x="54996" y="1292907"/>
                  </a:lnTo>
                  <a:lnTo>
                    <a:pt x="54540" y="1292360"/>
                  </a:lnTo>
                  <a:lnTo>
                    <a:pt x="54399" y="1291388"/>
                  </a:lnTo>
                  <a:lnTo>
                    <a:pt x="53954" y="1290149"/>
                  </a:lnTo>
                  <a:lnTo>
                    <a:pt x="54048" y="1288952"/>
                  </a:lnTo>
                  <a:lnTo>
                    <a:pt x="54468" y="1286680"/>
                  </a:lnTo>
                  <a:lnTo>
                    <a:pt x="54572" y="1282002"/>
                  </a:lnTo>
                  <a:lnTo>
                    <a:pt x="54866" y="1280349"/>
                  </a:lnTo>
                  <a:lnTo>
                    <a:pt x="54584" y="1278490"/>
                  </a:lnTo>
                  <a:lnTo>
                    <a:pt x="54838" y="1276983"/>
                  </a:lnTo>
                  <a:lnTo>
                    <a:pt x="55832" y="1274955"/>
                  </a:lnTo>
                  <a:lnTo>
                    <a:pt x="56352" y="1273648"/>
                  </a:lnTo>
                  <a:lnTo>
                    <a:pt x="56570" y="1271953"/>
                  </a:lnTo>
                  <a:lnTo>
                    <a:pt x="56513" y="1270519"/>
                  </a:lnTo>
                  <a:lnTo>
                    <a:pt x="56036" y="1268812"/>
                  </a:lnTo>
                  <a:lnTo>
                    <a:pt x="55860" y="1267615"/>
                  </a:lnTo>
                  <a:lnTo>
                    <a:pt x="56266" y="1266230"/>
                  </a:lnTo>
                  <a:lnTo>
                    <a:pt x="56717" y="1264456"/>
                  </a:lnTo>
                  <a:lnTo>
                    <a:pt x="56509" y="1262792"/>
                  </a:lnTo>
                  <a:lnTo>
                    <a:pt x="55952" y="1261242"/>
                  </a:lnTo>
                  <a:lnTo>
                    <a:pt x="55587" y="1259729"/>
                  </a:lnTo>
                  <a:lnTo>
                    <a:pt x="55076" y="1257676"/>
                  </a:lnTo>
                  <a:lnTo>
                    <a:pt x="54602" y="1255695"/>
                  </a:lnTo>
                  <a:lnTo>
                    <a:pt x="54196" y="1254413"/>
                  </a:lnTo>
                  <a:lnTo>
                    <a:pt x="54554" y="1253691"/>
                  </a:lnTo>
                  <a:lnTo>
                    <a:pt x="55225" y="1252694"/>
                  </a:lnTo>
                  <a:lnTo>
                    <a:pt x="56091" y="1251467"/>
                  </a:lnTo>
                  <a:lnTo>
                    <a:pt x="56930" y="1249547"/>
                  </a:lnTo>
                  <a:lnTo>
                    <a:pt x="57264" y="1247816"/>
                  </a:lnTo>
                  <a:lnTo>
                    <a:pt x="57404" y="1246121"/>
                  </a:lnTo>
                  <a:lnTo>
                    <a:pt x="57303" y="1245592"/>
                  </a:lnTo>
                  <a:lnTo>
                    <a:pt x="57117" y="1244608"/>
                  </a:lnTo>
                  <a:lnTo>
                    <a:pt x="56484" y="1242973"/>
                  </a:lnTo>
                  <a:lnTo>
                    <a:pt x="55697" y="1241340"/>
                  </a:lnTo>
                  <a:lnTo>
                    <a:pt x="55333" y="1239717"/>
                  </a:lnTo>
                  <a:lnTo>
                    <a:pt x="55045" y="1238241"/>
                  </a:lnTo>
                  <a:lnTo>
                    <a:pt x="54779" y="1238004"/>
                  </a:lnTo>
                  <a:lnTo>
                    <a:pt x="53813" y="1237991"/>
                  </a:lnTo>
                  <a:lnTo>
                    <a:pt x="52427" y="1237700"/>
                  </a:lnTo>
                  <a:lnTo>
                    <a:pt x="51456" y="1238077"/>
                  </a:lnTo>
                  <a:lnTo>
                    <a:pt x="49797" y="1237973"/>
                  </a:lnTo>
                  <a:lnTo>
                    <a:pt x="49234" y="1236844"/>
                  </a:lnTo>
                  <a:lnTo>
                    <a:pt x="51403" y="1233672"/>
                  </a:lnTo>
                  <a:lnTo>
                    <a:pt x="52041" y="1232330"/>
                  </a:lnTo>
                  <a:lnTo>
                    <a:pt x="52696" y="1232372"/>
                  </a:lnTo>
                  <a:lnTo>
                    <a:pt x="52958" y="1232998"/>
                  </a:lnTo>
                  <a:lnTo>
                    <a:pt x="54610" y="1233599"/>
                  </a:lnTo>
                  <a:lnTo>
                    <a:pt x="56357" y="1232967"/>
                  </a:lnTo>
                  <a:lnTo>
                    <a:pt x="57950" y="1232293"/>
                  </a:lnTo>
                  <a:lnTo>
                    <a:pt x="59474" y="1231005"/>
                  </a:lnTo>
                  <a:lnTo>
                    <a:pt x="59950" y="1230160"/>
                  </a:lnTo>
                  <a:lnTo>
                    <a:pt x="60200" y="1228927"/>
                  </a:lnTo>
                  <a:lnTo>
                    <a:pt x="60222" y="1227348"/>
                  </a:lnTo>
                  <a:lnTo>
                    <a:pt x="60747" y="1225731"/>
                  </a:lnTo>
                  <a:lnTo>
                    <a:pt x="61810" y="1224279"/>
                  </a:lnTo>
                  <a:lnTo>
                    <a:pt x="61714" y="1222925"/>
                  </a:lnTo>
                  <a:lnTo>
                    <a:pt x="60021" y="1222512"/>
                  </a:lnTo>
                  <a:lnTo>
                    <a:pt x="61157" y="1218702"/>
                  </a:lnTo>
                  <a:lnTo>
                    <a:pt x="61908" y="1217439"/>
                  </a:lnTo>
                  <a:lnTo>
                    <a:pt x="62351" y="1216175"/>
                  </a:lnTo>
                  <a:lnTo>
                    <a:pt x="63563" y="1215185"/>
                  </a:lnTo>
                  <a:lnTo>
                    <a:pt x="65343" y="1214899"/>
                  </a:lnTo>
                  <a:lnTo>
                    <a:pt x="67554" y="1214237"/>
                  </a:lnTo>
                  <a:lnTo>
                    <a:pt x="69023" y="1214103"/>
                  </a:lnTo>
                  <a:lnTo>
                    <a:pt x="69714" y="1214425"/>
                  </a:lnTo>
                  <a:lnTo>
                    <a:pt x="70985" y="1214632"/>
                  </a:lnTo>
                  <a:lnTo>
                    <a:pt x="72528" y="1214735"/>
                  </a:lnTo>
                  <a:lnTo>
                    <a:pt x="74725" y="1215075"/>
                  </a:lnTo>
                  <a:lnTo>
                    <a:pt x="76568" y="1215755"/>
                  </a:lnTo>
                  <a:lnTo>
                    <a:pt x="78033" y="1216011"/>
                  </a:lnTo>
                  <a:lnTo>
                    <a:pt x="80115" y="1216193"/>
                  </a:lnTo>
                  <a:lnTo>
                    <a:pt x="81624" y="1215987"/>
                  </a:lnTo>
                  <a:lnTo>
                    <a:pt x="84802" y="1215221"/>
                  </a:lnTo>
                  <a:lnTo>
                    <a:pt x="86124" y="1214620"/>
                  </a:lnTo>
                  <a:lnTo>
                    <a:pt x="87097" y="1214055"/>
                  </a:lnTo>
                  <a:lnTo>
                    <a:pt x="89453" y="1214012"/>
                  </a:lnTo>
                  <a:lnTo>
                    <a:pt x="92381" y="1214480"/>
                  </a:lnTo>
                  <a:lnTo>
                    <a:pt x="93968" y="1214231"/>
                  </a:lnTo>
                  <a:lnTo>
                    <a:pt x="94802" y="1213308"/>
                  </a:lnTo>
                  <a:lnTo>
                    <a:pt x="96404" y="1211327"/>
                  </a:lnTo>
                  <a:lnTo>
                    <a:pt x="97577" y="1210379"/>
                  </a:lnTo>
                  <a:lnTo>
                    <a:pt x="99052" y="1209863"/>
                  </a:lnTo>
                  <a:lnTo>
                    <a:pt x="100602" y="1209383"/>
                  </a:lnTo>
                  <a:lnTo>
                    <a:pt x="101849" y="1208666"/>
                  </a:lnTo>
                  <a:lnTo>
                    <a:pt x="102834" y="1207323"/>
                  </a:lnTo>
                  <a:lnTo>
                    <a:pt x="103550" y="1205871"/>
                  </a:lnTo>
                  <a:lnTo>
                    <a:pt x="104464" y="1204067"/>
                  </a:lnTo>
                  <a:lnTo>
                    <a:pt x="105680" y="1202773"/>
                  </a:lnTo>
                  <a:lnTo>
                    <a:pt x="106999" y="1202287"/>
                  </a:lnTo>
                  <a:lnTo>
                    <a:pt x="109137" y="1201351"/>
                  </a:lnTo>
                  <a:lnTo>
                    <a:pt x="110497" y="1200750"/>
                  </a:lnTo>
                  <a:lnTo>
                    <a:pt x="112749" y="1199857"/>
                  </a:lnTo>
                  <a:lnTo>
                    <a:pt x="114293" y="1199918"/>
                  </a:lnTo>
                  <a:lnTo>
                    <a:pt x="116413" y="1200258"/>
                  </a:lnTo>
                  <a:lnTo>
                    <a:pt x="118086" y="1199352"/>
                  </a:lnTo>
                  <a:lnTo>
                    <a:pt x="120386" y="1197882"/>
                  </a:lnTo>
                  <a:lnTo>
                    <a:pt x="121437" y="1197238"/>
                  </a:lnTo>
                  <a:lnTo>
                    <a:pt x="122843" y="1196138"/>
                  </a:lnTo>
                  <a:lnTo>
                    <a:pt x="124145" y="1194225"/>
                  </a:lnTo>
                  <a:lnTo>
                    <a:pt x="124974" y="1193004"/>
                  </a:lnTo>
                  <a:lnTo>
                    <a:pt x="125456" y="1191697"/>
                  </a:lnTo>
                  <a:lnTo>
                    <a:pt x="126114" y="1188884"/>
                  </a:lnTo>
                  <a:lnTo>
                    <a:pt x="126333" y="1187074"/>
                  </a:lnTo>
                  <a:lnTo>
                    <a:pt x="126434" y="1185415"/>
                  </a:lnTo>
                  <a:lnTo>
                    <a:pt x="126624" y="1182942"/>
                  </a:lnTo>
                  <a:lnTo>
                    <a:pt x="127427" y="1180829"/>
                  </a:lnTo>
                  <a:lnTo>
                    <a:pt x="127828" y="1179753"/>
                  </a:lnTo>
                  <a:lnTo>
                    <a:pt x="128045" y="1178095"/>
                  </a:lnTo>
                  <a:lnTo>
                    <a:pt x="127942" y="1177541"/>
                  </a:lnTo>
                  <a:lnTo>
                    <a:pt x="127722" y="1176351"/>
                  </a:lnTo>
                  <a:lnTo>
                    <a:pt x="127743" y="1174923"/>
                  </a:lnTo>
                  <a:lnTo>
                    <a:pt x="128497" y="1173544"/>
                  </a:lnTo>
                  <a:lnTo>
                    <a:pt x="129760" y="1171594"/>
                  </a:lnTo>
                  <a:lnTo>
                    <a:pt x="129627" y="1170160"/>
                  </a:lnTo>
                  <a:lnTo>
                    <a:pt x="129065" y="1168915"/>
                  </a:lnTo>
                  <a:lnTo>
                    <a:pt x="127872" y="1168665"/>
                  </a:lnTo>
                  <a:lnTo>
                    <a:pt x="127152" y="1167694"/>
                  </a:lnTo>
                  <a:lnTo>
                    <a:pt x="126941" y="1166217"/>
                  </a:lnTo>
                  <a:lnTo>
                    <a:pt x="126417" y="1165780"/>
                  </a:lnTo>
                  <a:lnTo>
                    <a:pt x="125911" y="1165354"/>
                  </a:lnTo>
                  <a:lnTo>
                    <a:pt x="124904" y="1165537"/>
                  </a:lnTo>
                  <a:lnTo>
                    <a:pt x="125454" y="1159480"/>
                  </a:lnTo>
                  <a:lnTo>
                    <a:pt x="125815" y="1158593"/>
                  </a:lnTo>
                  <a:lnTo>
                    <a:pt x="126410" y="1157444"/>
                  </a:lnTo>
                  <a:lnTo>
                    <a:pt x="126316" y="1155938"/>
                  </a:lnTo>
                  <a:lnTo>
                    <a:pt x="125684" y="1154224"/>
                  </a:lnTo>
                  <a:lnTo>
                    <a:pt x="126152" y="1153927"/>
                  </a:lnTo>
                  <a:lnTo>
                    <a:pt x="127981" y="1152948"/>
                  </a:lnTo>
                  <a:lnTo>
                    <a:pt x="127815" y="1151053"/>
                  </a:lnTo>
                  <a:lnTo>
                    <a:pt x="129585" y="1148799"/>
                  </a:lnTo>
                  <a:lnTo>
                    <a:pt x="130602" y="1147924"/>
                  </a:lnTo>
                  <a:lnTo>
                    <a:pt x="132004" y="1147092"/>
                  </a:lnTo>
                  <a:lnTo>
                    <a:pt x="132288" y="1146132"/>
                  </a:lnTo>
                  <a:lnTo>
                    <a:pt x="131883" y="1144698"/>
                  </a:lnTo>
                  <a:lnTo>
                    <a:pt x="131361" y="1143453"/>
                  </a:lnTo>
                  <a:lnTo>
                    <a:pt x="130611" y="1141934"/>
                  </a:lnTo>
                  <a:lnTo>
                    <a:pt x="130316" y="1140889"/>
                  </a:lnTo>
                  <a:lnTo>
                    <a:pt x="130874" y="1139661"/>
                  </a:lnTo>
                  <a:lnTo>
                    <a:pt x="132142" y="1140105"/>
                  </a:lnTo>
                  <a:lnTo>
                    <a:pt x="134127" y="1141794"/>
                  </a:lnTo>
                  <a:lnTo>
                    <a:pt x="135259" y="1143623"/>
                  </a:lnTo>
                  <a:lnTo>
                    <a:pt x="136091" y="1144832"/>
                  </a:lnTo>
                  <a:lnTo>
                    <a:pt x="137162" y="1145622"/>
                  </a:lnTo>
                  <a:lnTo>
                    <a:pt x="142104" y="1146345"/>
                  </a:lnTo>
                  <a:lnTo>
                    <a:pt x="145639" y="1146861"/>
                  </a:lnTo>
                  <a:lnTo>
                    <a:pt x="147666" y="1145543"/>
                  </a:lnTo>
                  <a:lnTo>
                    <a:pt x="149427" y="1143902"/>
                  </a:lnTo>
                  <a:lnTo>
                    <a:pt x="149977" y="1143252"/>
                  </a:lnTo>
                  <a:lnTo>
                    <a:pt x="150877" y="1142457"/>
                  </a:lnTo>
                  <a:lnTo>
                    <a:pt x="152280" y="1141551"/>
                  </a:lnTo>
                  <a:lnTo>
                    <a:pt x="153489" y="1140755"/>
                  </a:lnTo>
                  <a:lnTo>
                    <a:pt x="154244" y="1139261"/>
                  </a:lnTo>
                  <a:lnTo>
                    <a:pt x="153871" y="1138325"/>
                  </a:lnTo>
                  <a:lnTo>
                    <a:pt x="153309" y="1137122"/>
                  </a:lnTo>
                  <a:lnTo>
                    <a:pt x="153023" y="1135537"/>
                  </a:lnTo>
                  <a:lnTo>
                    <a:pt x="154389" y="1134546"/>
                  </a:lnTo>
                  <a:lnTo>
                    <a:pt x="155419" y="1134324"/>
                  </a:lnTo>
                  <a:lnTo>
                    <a:pt x="156055" y="1134188"/>
                  </a:lnTo>
                  <a:lnTo>
                    <a:pt x="157107" y="1133465"/>
                  </a:lnTo>
                  <a:lnTo>
                    <a:pt x="158228" y="1133447"/>
                  </a:lnTo>
                  <a:lnTo>
                    <a:pt x="158921" y="1133568"/>
                  </a:lnTo>
                  <a:lnTo>
                    <a:pt x="159736" y="1133234"/>
                  </a:lnTo>
                  <a:lnTo>
                    <a:pt x="160982" y="1132596"/>
                  </a:lnTo>
                  <a:lnTo>
                    <a:pt x="161715" y="1132645"/>
                  </a:lnTo>
                  <a:lnTo>
                    <a:pt x="163339" y="1132475"/>
                  </a:lnTo>
                  <a:lnTo>
                    <a:pt x="164350" y="1131989"/>
                  </a:lnTo>
                  <a:lnTo>
                    <a:pt x="165678" y="1131004"/>
                  </a:lnTo>
                  <a:lnTo>
                    <a:pt x="167126" y="1129631"/>
                  </a:lnTo>
                  <a:lnTo>
                    <a:pt x="168265" y="1128258"/>
                  </a:lnTo>
                  <a:lnTo>
                    <a:pt x="168794" y="1126448"/>
                  </a:lnTo>
                  <a:lnTo>
                    <a:pt x="168837" y="1126144"/>
                  </a:lnTo>
                  <a:lnTo>
                    <a:pt x="168854" y="1124941"/>
                  </a:lnTo>
                  <a:lnTo>
                    <a:pt x="171536" y="1121004"/>
                  </a:lnTo>
                  <a:lnTo>
                    <a:pt x="171671" y="1119692"/>
                  </a:lnTo>
                  <a:lnTo>
                    <a:pt x="171693" y="1118149"/>
                  </a:lnTo>
                  <a:lnTo>
                    <a:pt x="171558" y="1116752"/>
                  </a:lnTo>
                  <a:lnTo>
                    <a:pt x="171390" y="1115014"/>
                  </a:lnTo>
                  <a:lnTo>
                    <a:pt x="171405" y="1113933"/>
                  </a:lnTo>
                  <a:lnTo>
                    <a:pt x="171652" y="1112851"/>
                  </a:lnTo>
                  <a:lnTo>
                    <a:pt x="171711" y="1111466"/>
                  </a:lnTo>
                  <a:lnTo>
                    <a:pt x="171460" y="1110184"/>
                  </a:lnTo>
                  <a:lnTo>
                    <a:pt x="171404" y="1108641"/>
                  </a:lnTo>
                  <a:lnTo>
                    <a:pt x="171304" y="1107553"/>
                  </a:lnTo>
                  <a:lnTo>
                    <a:pt x="171509" y="1106745"/>
                  </a:lnTo>
                  <a:lnTo>
                    <a:pt x="171995" y="1105172"/>
                  </a:lnTo>
                  <a:lnTo>
                    <a:pt x="172521" y="1103477"/>
                  </a:lnTo>
                  <a:lnTo>
                    <a:pt x="172003" y="1101927"/>
                  </a:lnTo>
                  <a:lnTo>
                    <a:pt x="171516" y="1100877"/>
                  </a:lnTo>
                  <a:lnTo>
                    <a:pt x="171097" y="1100445"/>
                  </a:lnTo>
                  <a:lnTo>
                    <a:pt x="170605" y="1099704"/>
                  </a:lnTo>
                  <a:lnTo>
                    <a:pt x="170537" y="1099084"/>
                  </a:lnTo>
                  <a:lnTo>
                    <a:pt x="170962" y="1096423"/>
                  </a:lnTo>
                  <a:lnTo>
                    <a:pt x="170244" y="1095256"/>
                  </a:lnTo>
                  <a:lnTo>
                    <a:pt x="168836" y="1093847"/>
                  </a:lnTo>
                  <a:lnTo>
                    <a:pt x="168343" y="1093221"/>
                  </a:lnTo>
                  <a:lnTo>
                    <a:pt x="168714" y="1091563"/>
                  </a:lnTo>
                  <a:lnTo>
                    <a:pt x="169081" y="1090220"/>
                  </a:lnTo>
                  <a:lnTo>
                    <a:pt x="169208" y="1089406"/>
                  </a:lnTo>
                  <a:lnTo>
                    <a:pt x="169067" y="1088519"/>
                  </a:lnTo>
                  <a:lnTo>
                    <a:pt x="168583" y="1087195"/>
                  </a:lnTo>
                  <a:lnTo>
                    <a:pt x="168060" y="1086028"/>
                  </a:lnTo>
                  <a:lnTo>
                    <a:pt x="167649" y="1084983"/>
                  </a:lnTo>
                  <a:lnTo>
                    <a:pt x="167852" y="1084327"/>
                  </a:lnTo>
                  <a:lnTo>
                    <a:pt x="168137" y="1083367"/>
                  </a:lnTo>
                  <a:lnTo>
                    <a:pt x="168189" y="1082365"/>
                  </a:lnTo>
                  <a:lnTo>
                    <a:pt x="168051" y="1081204"/>
                  </a:lnTo>
                  <a:lnTo>
                    <a:pt x="167910" y="1080311"/>
                  </a:lnTo>
                  <a:lnTo>
                    <a:pt x="167503" y="1079072"/>
                  </a:lnTo>
                  <a:lnTo>
                    <a:pt x="167442" y="1077948"/>
                  </a:lnTo>
                  <a:lnTo>
                    <a:pt x="167071" y="1076860"/>
                  </a:lnTo>
                  <a:lnTo>
                    <a:pt x="166933" y="1075700"/>
                  </a:lnTo>
                  <a:lnTo>
                    <a:pt x="166757" y="1074497"/>
                  </a:lnTo>
                  <a:lnTo>
                    <a:pt x="166394" y="1072948"/>
                  </a:lnTo>
                  <a:lnTo>
                    <a:pt x="165939" y="1072286"/>
                  </a:lnTo>
                  <a:lnTo>
                    <a:pt x="167535" y="1071381"/>
                  </a:lnTo>
                  <a:lnTo>
                    <a:pt x="168088" y="1070579"/>
                  </a:lnTo>
                  <a:lnTo>
                    <a:pt x="168875" y="1069588"/>
                  </a:lnTo>
                  <a:lnTo>
                    <a:pt x="169779" y="1068519"/>
                  </a:lnTo>
                  <a:lnTo>
                    <a:pt x="169695" y="1068167"/>
                  </a:lnTo>
                  <a:lnTo>
                    <a:pt x="169560" y="1067584"/>
                  </a:lnTo>
                  <a:lnTo>
                    <a:pt x="169228" y="1066502"/>
                  </a:lnTo>
                  <a:lnTo>
                    <a:pt x="168743" y="1065256"/>
                  </a:lnTo>
                  <a:lnTo>
                    <a:pt x="168186" y="1063701"/>
                  </a:lnTo>
                  <a:lnTo>
                    <a:pt x="168122" y="1062814"/>
                  </a:lnTo>
                  <a:lnTo>
                    <a:pt x="168741" y="1062705"/>
                  </a:lnTo>
                  <a:lnTo>
                    <a:pt x="169640" y="1062061"/>
                  </a:lnTo>
                  <a:lnTo>
                    <a:pt x="170002" y="1060986"/>
                  </a:lnTo>
                  <a:lnTo>
                    <a:pt x="171960" y="1059121"/>
                  </a:lnTo>
                  <a:lnTo>
                    <a:pt x="172438" y="1058087"/>
                  </a:lnTo>
                  <a:lnTo>
                    <a:pt x="173184" y="1057249"/>
                  </a:lnTo>
                  <a:lnTo>
                    <a:pt x="174124" y="1056295"/>
                  </a:lnTo>
                  <a:lnTo>
                    <a:pt x="174177" y="1055293"/>
                  </a:lnTo>
                  <a:lnTo>
                    <a:pt x="173773" y="1053780"/>
                  </a:lnTo>
                  <a:lnTo>
                    <a:pt x="173364" y="1052729"/>
                  </a:lnTo>
                  <a:lnTo>
                    <a:pt x="173500" y="1051301"/>
                  </a:lnTo>
                  <a:lnTo>
                    <a:pt x="173669" y="1050336"/>
                  </a:lnTo>
                  <a:lnTo>
                    <a:pt x="176322" y="1048403"/>
                  </a:lnTo>
                  <a:lnTo>
                    <a:pt x="177067" y="1047644"/>
                  </a:lnTo>
                  <a:lnTo>
                    <a:pt x="177427" y="1046763"/>
                  </a:lnTo>
                  <a:lnTo>
                    <a:pt x="178873" y="1042917"/>
                  </a:lnTo>
                  <a:lnTo>
                    <a:pt x="178976" y="1041065"/>
                  </a:lnTo>
                  <a:lnTo>
                    <a:pt x="178925" y="1039211"/>
                  </a:lnTo>
                  <a:lnTo>
                    <a:pt x="178673" y="1037972"/>
                  </a:lnTo>
                  <a:lnTo>
                    <a:pt x="178342" y="1036884"/>
                  </a:lnTo>
                  <a:lnTo>
                    <a:pt x="177554" y="1035214"/>
                  </a:lnTo>
                  <a:lnTo>
                    <a:pt x="177415" y="1034867"/>
                  </a:lnTo>
                  <a:lnTo>
                    <a:pt x="176735" y="1033154"/>
                  </a:lnTo>
                  <a:lnTo>
                    <a:pt x="176364" y="1032067"/>
                  </a:lnTo>
                  <a:lnTo>
                    <a:pt x="176395" y="1029904"/>
                  </a:lnTo>
                  <a:lnTo>
                    <a:pt x="176191" y="1027929"/>
                  </a:lnTo>
                  <a:lnTo>
                    <a:pt x="175995" y="1025456"/>
                  </a:lnTo>
                  <a:lnTo>
                    <a:pt x="174986" y="1023124"/>
                  </a:lnTo>
                  <a:lnTo>
                    <a:pt x="174739" y="1021495"/>
                  </a:lnTo>
                  <a:lnTo>
                    <a:pt x="174568" y="1019946"/>
                  </a:lnTo>
                  <a:lnTo>
                    <a:pt x="174622" y="1018865"/>
                  </a:lnTo>
                  <a:lnTo>
                    <a:pt x="174861" y="1018367"/>
                  </a:lnTo>
                  <a:lnTo>
                    <a:pt x="175221" y="1017485"/>
                  </a:lnTo>
                  <a:lnTo>
                    <a:pt x="175697" y="1016605"/>
                  </a:lnTo>
                  <a:lnTo>
                    <a:pt x="175662" y="1016295"/>
                  </a:lnTo>
                  <a:lnTo>
                    <a:pt x="175560" y="1015365"/>
                  </a:lnTo>
                  <a:lnTo>
                    <a:pt x="175307" y="1014205"/>
                  </a:lnTo>
                  <a:lnTo>
                    <a:pt x="174967" y="1013695"/>
                  </a:lnTo>
                  <a:lnTo>
                    <a:pt x="175208" y="1013002"/>
                  </a:lnTo>
                  <a:lnTo>
                    <a:pt x="175458" y="1011769"/>
                  </a:lnTo>
                  <a:lnTo>
                    <a:pt x="174852" y="1010948"/>
                  </a:lnTo>
                  <a:lnTo>
                    <a:pt x="174754" y="1009636"/>
                  </a:lnTo>
                  <a:lnTo>
                    <a:pt x="174731" y="1008555"/>
                  </a:lnTo>
                  <a:lnTo>
                    <a:pt x="175126" y="1007941"/>
                  </a:lnTo>
                  <a:lnTo>
                    <a:pt x="176091" y="1007996"/>
                  </a:lnTo>
                  <a:lnTo>
                    <a:pt x="177101" y="1007583"/>
                  </a:lnTo>
                  <a:lnTo>
                    <a:pt x="177312" y="1006349"/>
                  </a:lnTo>
                  <a:lnTo>
                    <a:pt x="177218" y="1004764"/>
                  </a:lnTo>
                  <a:lnTo>
                    <a:pt x="176738" y="1003251"/>
                  </a:lnTo>
                  <a:lnTo>
                    <a:pt x="176262" y="1001465"/>
                  </a:lnTo>
                  <a:lnTo>
                    <a:pt x="175588" y="999989"/>
                  </a:lnTo>
                  <a:lnTo>
                    <a:pt x="174835" y="998627"/>
                  </a:lnTo>
                  <a:lnTo>
                    <a:pt x="174546" y="997230"/>
                  </a:lnTo>
                  <a:lnTo>
                    <a:pt x="174484" y="996149"/>
                  </a:lnTo>
                  <a:lnTo>
                    <a:pt x="174000" y="994910"/>
                  </a:lnTo>
                  <a:lnTo>
                    <a:pt x="173020" y="993233"/>
                  </a:lnTo>
                  <a:lnTo>
                    <a:pt x="172075" y="991866"/>
                  </a:lnTo>
                  <a:lnTo>
                    <a:pt x="170749" y="989995"/>
                  </a:lnTo>
                  <a:lnTo>
                    <a:pt x="169541" y="988081"/>
                  </a:lnTo>
                  <a:lnTo>
                    <a:pt x="166547" y="984101"/>
                  </a:lnTo>
                  <a:lnTo>
                    <a:pt x="165482" y="983002"/>
                  </a:lnTo>
                  <a:lnTo>
                    <a:pt x="164252" y="982558"/>
                  </a:lnTo>
                  <a:lnTo>
                    <a:pt x="163287" y="982583"/>
                  </a:lnTo>
                  <a:lnTo>
                    <a:pt x="162715" y="982036"/>
                  </a:lnTo>
                  <a:lnTo>
                    <a:pt x="162581" y="980602"/>
                  </a:lnTo>
                  <a:lnTo>
                    <a:pt x="163289" y="979684"/>
                  </a:lnTo>
                  <a:lnTo>
                    <a:pt x="164108" y="979156"/>
                  </a:lnTo>
                  <a:lnTo>
                    <a:pt x="164661" y="978318"/>
                  </a:lnTo>
                  <a:lnTo>
                    <a:pt x="164753" y="977273"/>
                  </a:lnTo>
                  <a:lnTo>
                    <a:pt x="164689" y="976307"/>
                  </a:lnTo>
                  <a:lnTo>
                    <a:pt x="164430" y="975529"/>
                  </a:lnTo>
                  <a:lnTo>
                    <a:pt x="163942" y="974557"/>
                  </a:lnTo>
                  <a:lnTo>
                    <a:pt x="163298" y="973700"/>
                  </a:lnTo>
                  <a:lnTo>
                    <a:pt x="162383" y="972874"/>
                  </a:lnTo>
                  <a:lnTo>
                    <a:pt x="161585" y="971975"/>
                  </a:lnTo>
                  <a:lnTo>
                    <a:pt x="160831" y="970687"/>
                  </a:lnTo>
                  <a:lnTo>
                    <a:pt x="160775" y="969259"/>
                  </a:lnTo>
                  <a:lnTo>
                    <a:pt x="161063" y="967947"/>
                  </a:lnTo>
                  <a:lnTo>
                    <a:pt x="161186" y="967485"/>
                  </a:lnTo>
                  <a:lnTo>
                    <a:pt x="161235" y="966756"/>
                  </a:lnTo>
                  <a:lnTo>
                    <a:pt x="160709" y="965742"/>
                  </a:lnTo>
                  <a:lnTo>
                    <a:pt x="160101" y="965000"/>
                  </a:lnTo>
                  <a:lnTo>
                    <a:pt x="159153" y="963828"/>
                  </a:lnTo>
                  <a:lnTo>
                    <a:pt x="157898" y="962497"/>
                  </a:lnTo>
                  <a:lnTo>
                    <a:pt x="156759" y="961131"/>
                  </a:lnTo>
                  <a:lnTo>
                    <a:pt x="155047" y="959326"/>
                  </a:lnTo>
                  <a:lnTo>
                    <a:pt x="153603" y="957685"/>
                  </a:lnTo>
                  <a:lnTo>
                    <a:pt x="152879" y="957018"/>
                  </a:lnTo>
                  <a:lnTo>
                    <a:pt x="151356" y="955523"/>
                  </a:lnTo>
                  <a:lnTo>
                    <a:pt x="149720" y="953725"/>
                  </a:lnTo>
                  <a:lnTo>
                    <a:pt x="148734" y="952515"/>
                  </a:lnTo>
                  <a:lnTo>
                    <a:pt x="147745" y="951458"/>
                  </a:lnTo>
                  <a:lnTo>
                    <a:pt x="147327" y="950948"/>
                  </a:lnTo>
                  <a:lnTo>
                    <a:pt x="145874" y="949964"/>
                  </a:lnTo>
                  <a:lnTo>
                    <a:pt x="144225" y="949168"/>
                  </a:lnTo>
                  <a:lnTo>
                    <a:pt x="142883" y="948530"/>
                  </a:lnTo>
                  <a:lnTo>
                    <a:pt x="141961" y="948165"/>
                  </a:lnTo>
                  <a:lnTo>
                    <a:pt x="141152" y="948038"/>
                  </a:lnTo>
                  <a:lnTo>
                    <a:pt x="140269" y="947679"/>
                  </a:lnTo>
                  <a:lnTo>
                    <a:pt x="139501" y="947357"/>
                  </a:lnTo>
                  <a:lnTo>
                    <a:pt x="138618" y="947035"/>
                  </a:lnTo>
                  <a:lnTo>
                    <a:pt x="138037" y="947109"/>
                  </a:lnTo>
                  <a:lnTo>
                    <a:pt x="137719" y="947722"/>
                  </a:lnTo>
                  <a:lnTo>
                    <a:pt x="137665" y="948840"/>
                  </a:lnTo>
                  <a:lnTo>
                    <a:pt x="137730" y="949654"/>
                  </a:lnTo>
                  <a:lnTo>
                    <a:pt x="137183" y="950146"/>
                  </a:lnTo>
                  <a:lnTo>
                    <a:pt x="136380" y="949557"/>
                  </a:lnTo>
                  <a:lnTo>
                    <a:pt x="135855" y="948427"/>
                  </a:lnTo>
                  <a:lnTo>
                    <a:pt x="135520" y="947613"/>
                  </a:lnTo>
                  <a:lnTo>
                    <a:pt x="135490" y="946993"/>
                  </a:lnTo>
                  <a:lnTo>
                    <a:pt x="135542" y="946106"/>
                  </a:lnTo>
                  <a:lnTo>
                    <a:pt x="135705" y="945486"/>
                  </a:lnTo>
                  <a:lnTo>
                    <a:pt x="136267" y="943992"/>
                  </a:lnTo>
                  <a:lnTo>
                    <a:pt x="136360" y="942910"/>
                  </a:lnTo>
                  <a:lnTo>
                    <a:pt x="136023" y="942133"/>
                  </a:lnTo>
                  <a:lnTo>
                    <a:pt x="135226" y="941155"/>
                  </a:lnTo>
                  <a:lnTo>
                    <a:pt x="134120" y="940213"/>
                  </a:lnTo>
                  <a:lnTo>
                    <a:pt x="133363" y="939083"/>
                  </a:lnTo>
                  <a:lnTo>
                    <a:pt x="133110" y="937916"/>
                  </a:lnTo>
                  <a:lnTo>
                    <a:pt x="132820" y="936562"/>
                  </a:lnTo>
                  <a:lnTo>
                    <a:pt x="132596" y="936057"/>
                  </a:lnTo>
                  <a:lnTo>
                    <a:pt x="133190" y="935061"/>
                  </a:lnTo>
                  <a:lnTo>
                    <a:pt x="133858" y="934223"/>
                  </a:lnTo>
                  <a:lnTo>
                    <a:pt x="134106" y="933105"/>
                  </a:lnTo>
                  <a:lnTo>
                    <a:pt x="135315" y="932272"/>
                  </a:lnTo>
                  <a:lnTo>
                    <a:pt x="137382" y="930912"/>
                  </a:lnTo>
                  <a:lnTo>
                    <a:pt x="138244" y="929994"/>
                  </a:lnTo>
                  <a:lnTo>
                    <a:pt x="139224" y="929004"/>
                  </a:lnTo>
                  <a:lnTo>
                    <a:pt x="139662" y="928086"/>
                  </a:lnTo>
                  <a:lnTo>
                    <a:pt x="140249" y="927436"/>
                  </a:lnTo>
                  <a:lnTo>
                    <a:pt x="141291" y="927564"/>
                  </a:lnTo>
                  <a:lnTo>
                    <a:pt x="141765" y="926841"/>
                  </a:lnTo>
                  <a:lnTo>
                    <a:pt x="141890" y="926221"/>
                  </a:lnTo>
                  <a:lnTo>
                    <a:pt x="142358" y="925844"/>
                  </a:lnTo>
                  <a:lnTo>
                    <a:pt x="143210" y="925663"/>
                  </a:lnTo>
                  <a:lnTo>
                    <a:pt x="143768" y="924514"/>
                  </a:lnTo>
                  <a:lnTo>
                    <a:pt x="143972" y="923706"/>
                  </a:lnTo>
                  <a:lnTo>
                    <a:pt x="144173" y="923165"/>
                  </a:lnTo>
                  <a:lnTo>
                    <a:pt x="144372" y="922819"/>
                  </a:lnTo>
                  <a:lnTo>
                    <a:pt x="144962" y="921980"/>
                  </a:lnTo>
                  <a:lnTo>
                    <a:pt x="145395" y="920881"/>
                  </a:lnTo>
                  <a:lnTo>
                    <a:pt x="145609" y="919982"/>
                  </a:lnTo>
                  <a:lnTo>
                    <a:pt x="145661" y="919016"/>
                  </a:lnTo>
                  <a:lnTo>
                    <a:pt x="145907" y="918050"/>
                  </a:lnTo>
                  <a:lnTo>
                    <a:pt x="146113" y="917127"/>
                  </a:lnTo>
                  <a:lnTo>
                    <a:pt x="146250" y="915741"/>
                  </a:lnTo>
                  <a:lnTo>
                    <a:pt x="146191" y="914386"/>
                  </a:lnTo>
                  <a:lnTo>
                    <a:pt x="146207" y="913305"/>
                  </a:lnTo>
                  <a:lnTo>
                    <a:pt x="146531" y="912230"/>
                  </a:lnTo>
                  <a:lnTo>
                    <a:pt x="146968" y="911385"/>
                  </a:lnTo>
                  <a:lnTo>
                    <a:pt x="147636" y="910584"/>
                  </a:lnTo>
                  <a:lnTo>
                    <a:pt x="148308" y="909471"/>
                  </a:lnTo>
                  <a:lnTo>
                    <a:pt x="148439" y="908390"/>
                  </a:lnTo>
                  <a:lnTo>
                    <a:pt x="148303" y="907157"/>
                  </a:lnTo>
                  <a:lnTo>
                    <a:pt x="147974" y="905796"/>
                  </a:lnTo>
                  <a:lnTo>
                    <a:pt x="147837" y="904636"/>
                  </a:lnTo>
                  <a:lnTo>
                    <a:pt x="147701" y="903323"/>
                  </a:lnTo>
                  <a:lnTo>
                    <a:pt x="147245" y="902776"/>
                  </a:lnTo>
                  <a:lnTo>
                    <a:pt x="147025" y="902035"/>
                  </a:lnTo>
                  <a:lnTo>
                    <a:pt x="147957" y="901665"/>
                  </a:lnTo>
                  <a:lnTo>
                    <a:pt x="148847" y="901519"/>
                  </a:lnTo>
                  <a:lnTo>
                    <a:pt x="149710" y="900571"/>
                  </a:lnTo>
                  <a:lnTo>
                    <a:pt x="149993" y="899721"/>
                  </a:lnTo>
                  <a:lnTo>
                    <a:pt x="150274" y="898991"/>
                  </a:lnTo>
                  <a:lnTo>
                    <a:pt x="150712" y="898032"/>
                  </a:lnTo>
                  <a:lnTo>
                    <a:pt x="151071" y="897266"/>
                  </a:lnTo>
                  <a:lnTo>
                    <a:pt x="151432" y="896343"/>
                  </a:lnTo>
                  <a:lnTo>
                    <a:pt x="151953" y="895000"/>
                  </a:lnTo>
                  <a:lnTo>
                    <a:pt x="152353" y="893998"/>
                  </a:lnTo>
                  <a:lnTo>
                    <a:pt x="152837" y="892576"/>
                  </a:lnTo>
                  <a:lnTo>
                    <a:pt x="153359" y="891197"/>
                  </a:lnTo>
                  <a:lnTo>
                    <a:pt x="153762" y="890000"/>
                  </a:lnTo>
                  <a:lnTo>
                    <a:pt x="154442" y="888354"/>
                  </a:lnTo>
                  <a:lnTo>
                    <a:pt x="154918" y="887509"/>
                  </a:lnTo>
                  <a:lnTo>
                    <a:pt x="155396" y="886512"/>
                  </a:lnTo>
                  <a:lnTo>
                    <a:pt x="155603" y="885510"/>
                  </a:lnTo>
                  <a:lnTo>
                    <a:pt x="155461" y="884660"/>
                  </a:lnTo>
                  <a:lnTo>
                    <a:pt x="155326" y="883262"/>
                  </a:lnTo>
                  <a:lnTo>
                    <a:pt x="155377" y="882418"/>
                  </a:lnTo>
                  <a:lnTo>
                    <a:pt x="155582" y="881568"/>
                  </a:lnTo>
                  <a:lnTo>
                    <a:pt x="155713" y="880486"/>
                  </a:lnTo>
                  <a:lnTo>
                    <a:pt x="155766" y="879562"/>
                  </a:lnTo>
                  <a:lnTo>
                    <a:pt x="155816" y="878754"/>
                  </a:lnTo>
                  <a:lnTo>
                    <a:pt x="156369" y="877910"/>
                  </a:lnTo>
                  <a:lnTo>
                    <a:pt x="156802" y="877339"/>
                  </a:lnTo>
                  <a:lnTo>
                    <a:pt x="157162" y="876415"/>
                  </a:lnTo>
                  <a:lnTo>
                    <a:pt x="157378" y="875443"/>
                  </a:lnTo>
                  <a:lnTo>
                    <a:pt x="157007" y="875443"/>
                  </a:lnTo>
                  <a:lnTo>
                    <a:pt x="156582" y="875449"/>
                  </a:lnTo>
                  <a:lnTo>
                    <a:pt x="156617" y="874896"/>
                  </a:lnTo>
                  <a:lnTo>
                    <a:pt x="156747" y="874502"/>
                  </a:lnTo>
                  <a:lnTo>
                    <a:pt x="156701" y="874094"/>
                  </a:lnTo>
                  <a:lnTo>
                    <a:pt x="156648" y="873675"/>
                  </a:lnTo>
                  <a:lnTo>
                    <a:pt x="156676" y="873256"/>
                  </a:lnTo>
                  <a:lnTo>
                    <a:pt x="156793" y="872855"/>
                  </a:lnTo>
                  <a:lnTo>
                    <a:pt x="156730" y="872436"/>
                  </a:lnTo>
                  <a:lnTo>
                    <a:pt x="156682" y="872011"/>
                  </a:lnTo>
                  <a:lnTo>
                    <a:pt x="156674" y="871585"/>
                  </a:lnTo>
                  <a:lnTo>
                    <a:pt x="156666" y="871160"/>
                  </a:lnTo>
                  <a:lnTo>
                    <a:pt x="156582" y="870759"/>
                  </a:lnTo>
                  <a:lnTo>
                    <a:pt x="156640" y="870340"/>
                  </a:lnTo>
                  <a:lnTo>
                    <a:pt x="156708" y="869915"/>
                  </a:lnTo>
                  <a:lnTo>
                    <a:pt x="156329" y="869423"/>
                  </a:lnTo>
                  <a:lnTo>
                    <a:pt x="156199" y="869028"/>
                  </a:lnTo>
                  <a:lnTo>
                    <a:pt x="156173" y="868596"/>
                  </a:lnTo>
                  <a:lnTo>
                    <a:pt x="156103" y="868177"/>
                  </a:lnTo>
                  <a:lnTo>
                    <a:pt x="156006" y="867764"/>
                  </a:lnTo>
                  <a:lnTo>
                    <a:pt x="155900" y="867351"/>
                  </a:lnTo>
                  <a:lnTo>
                    <a:pt x="155793" y="866938"/>
                  </a:lnTo>
                  <a:lnTo>
                    <a:pt x="155688" y="866531"/>
                  </a:lnTo>
                  <a:lnTo>
                    <a:pt x="155605" y="866111"/>
                  </a:lnTo>
                  <a:lnTo>
                    <a:pt x="155597" y="865686"/>
                  </a:lnTo>
                  <a:lnTo>
                    <a:pt x="155611" y="865261"/>
                  </a:lnTo>
                  <a:lnTo>
                    <a:pt x="155606" y="864836"/>
                  </a:lnTo>
                  <a:lnTo>
                    <a:pt x="155702" y="864441"/>
                  </a:lnTo>
                  <a:lnTo>
                    <a:pt x="155856" y="864040"/>
                  </a:lnTo>
                  <a:lnTo>
                    <a:pt x="155847" y="863615"/>
                  </a:lnTo>
                  <a:lnTo>
                    <a:pt x="155780" y="863195"/>
                  </a:lnTo>
                  <a:lnTo>
                    <a:pt x="155752" y="862770"/>
                  </a:lnTo>
                  <a:lnTo>
                    <a:pt x="155698" y="862351"/>
                  </a:lnTo>
                  <a:lnTo>
                    <a:pt x="155615" y="861937"/>
                  </a:lnTo>
                  <a:lnTo>
                    <a:pt x="155537" y="861518"/>
                  </a:lnTo>
                  <a:lnTo>
                    <a:pt x="155448" y="861099"/>
                  </a:lnTo>
                  <a:lnTo>
                    <a:pt x="155308" y="860699"/>
                  </a:lnTo>
                  <a:lnTo>
                    <a:pt x="155113" y="860322"/>
                  </a:lnTo>
                  <a:lnTo>
                    <a:pt x="154864" y="859975"/>
                  </a:lnTo>
                  <a:lnTo>
                    <a:pt x="154612" y="859635"/>
                  </a:lnTo>
                  <a:lnTo>
                    <a:pt x="154371" y="859283"/>
                  </a:lnTo>
                  <a:lnTo>
                    <a:pt x="154181" y="858906"/>
                  </a:lnTo>
                  <a:lnTo>
                    <a:pt x="153950" y="858548"/>
                  </a:lnTo>
                  <a:lnTo>
                    <a:pt x="153702" y="858201"/>
                  </a:lnTo>
                  <a:lnTo>
                    <a:pt x="153448" y="857868"/>
                  </a:lnTo>
                  <a:lnTo>
                    <a:pt x="153197" y="857521"/>
                  </a:lnTo>
                  <a:lnTo>
                    <a:pt x="152931" y="857193"/>
                  </a:lnTo>
                  <a:lnTo>
                    <a:pt x="152646" y="856871"/>
                  </a:lnTo>
                  <a:lnTo>
                    <a:pt x="152610" y="856457"/>
                  </a:lnTo>
                  <a:lnTo>
                    <a:pt x="152571" y="856039"/>
                  </a:lnTo>
                  <a:lnTo>
                    <a:pt x="152444" y="855631"/>
                  </a:lnTo>
                  <a:lnTo>
                    <a:pt x="152245" y="855249"/>
                  </a:lnTo>
                  <a:lnTo>
                    <a:pt x="152005" y="854903"/>
                  </a:lnTo>
                  <a:lnTo>
                    <a:pt x="151720" y="854586"/>
                  </a:lnTo>
                  <a:lnTo>
                    <a:pt x="151410" y="854295"/>
                  </a:lnTo>
                  <a:lnTo>
                    <a:pt x="151099" y="854003"/>
                  </a:lnTo>
                  <a:lnTo>
                    <a:pt x="150784" y="853718"/>
                  </a:lnTo>
                  <a:lnTo>
                    <a:pt x="150461" y="853438"/>
                  </a:lnTo>
                  <a:lnTo>
                    <a:pt x="150108" y="853201"/>
                  </a:lnTo>
                  <a:lnTo>
                    <a:pt x="149738" y="852995"/>
                  </a:lnTo>
                  <a:lnTo>
                    <a:pt x="149362" y="852794"/>
                  </a:lnTo>
                  <a:lnTo>
                    <a:pt x="148972" y="852630"/>
                  </a:lnTo>
                  <a:lnTo>
                    <a:pt x="148647" y="852357"/>
                  </a:lnTo>
                  <a:lnTo>
                    <a:pt x="148332" y="852083"/>
                  </a:lnTo>
                  <a:lnTo>
                    <a:pt x="148047" y="851774"/>
                  </a:lnTo>
                  <a:lnTo>
                    <a:pt x="147723" y="851494"/>
                  </a:lnTo>
                  <a:lnTo>
                    <a:pt x="147402" y="851209"/>
                  </a:lnTo>
                  <a:lnTo>
                    <a:pt x="147100" y="850905"/>
                  </a:lnTo>
                  <a:lnTo>
                    <a:pt x="147011" y="850516"/>
                  </a:lnTo>
                  <a:lnTo>
                    <a:pt x="147017" y="850084"/>
                  </a:lnTo>
                  <a:lnTo>
                    <a:pt x="147067" y="849665"/>
                  </a:lnTo>
                  <a:lnTo>
                    <a:pt x="147301" y="849313"/>
                  </a:lnTo>
                  <a:lnTo>
                    <a:pt x="147616" y="849021"/>
                  </a:lnTo>
                  <a:lnTo>
                    <a:pt x="147838" y="848742"/>
                  </a:lnTo>
                  <a:lnTo>
                    <a:pt x="147628" y="848371"/>
                  </a:lnTo>
                  <a:lnTo>
                    <a:pt x="147421" y="847995"/>
                  </a:lnTo>
                  <a:lnTo>
                    <a:pt x="147222" y="847624"/>
                  </a:lnTo>
                  <a:lnTo>
                    <a:pt x="147028" y="847241"/>
                  </a:lnTo>
                  <a:lnTo>
                    <a:pt x="146829" y="846864"/>
                  </a:lnTo>
                  <a:lnTo>
                    <a:pt x="146590" y="846518"/>
                  </a:lnTo>
                  <a:lnTo>
                    <a:pt x="146322" y="846184"/>
                  </a:lnTo>
                  <a:lnTo>
                    <a:pt x="146066" y="845844"/>
                  </a:lnTo>
                  <a:lnTo>
                    <a:pt x="145797" y="845516"/>
                  </a:lnTo>
                  <a:lnTo>
                    <a:pt x="145498" y="845212"/>
                  </a:lnTo>
                  <a:lnTo>
                    <a:pt x="145200" y="844908"/>
                  </a:lnTo>
                  <a:lnTo>
                    <a:pt x="144900" y="844611"/>
                  </a:lnTo>
                  <a:lnTo>
                    <a:pt x="144598" y="844307"/>
                  </a:lnTo>
                  <a:lnTo>
                    <a:pt x="144267" y="844046"/>
                  </a:lnTo>
                  <a:lnTo>
                    <a:pt x="143915" y="843803"/>
                  </a:lnTo>
                  <a:lnTo>
                    <a:pt x="143579" y="843541"/>
                  </a:lnTo>
                  <a:lnTo>
                    <a:pt x="143271" y="843250"/>
                  </a:lnTo>
                  <a:lnTo>
                    <a:pt x="143034" y="842897"/>
                  </a:lnTo>
                  <a:lnTo>
                    <a:pt x="142847" y="842514"/>
                  </a:lnTo>
                  <a:lnTo>
                    <a:pt x="142693" y="842114"/>
                  </a:lnTo>
                  <a:lnTo>
                    <a:pt x="142597" y="841707"/>
                  </a:lnTo>
                  <a:lnTo>
                    <a:pt x="142576" y="841281"/>
                  </a:lnTo>
                  <a:lnTo>
                    <a:pt x="142448" y="840874"/>
                  </a:lnTo>
                  <a:lnTo>
                    <a:pt x="142173" y="840558"/>
                  </a:lnTo>
                  <a:lnTo>
                    <a:pt x="141827" y="840310"/>
                  </a:lnTo>
                  <a:lnTo>
                    <a:pt x="141455" y="840103"/>
                  </a:lnTo>
                  <a:lnTo>
                    <a:pt x="141038" y="840036"/>
                  </a:lnTo>
                  <a:lnTo>
                    <a:pt x="140617" y="839963"/>
                  </a:lnTo>
                  <a:lnTo>
                    <a:pt x="140201" y="839884"/>
                  </a:lnTo>
                  <a:lnTo>
                    <a:pt x="139821" y="839696"/>
                  </a:lnTo>
                  <a:lnTo>
                    <a:pt x="139404" y="839629"/>
                  </a:lnTo>
                  <a:lnTo>
                    <a:pt x="138979" y="839629"/>
                  </a:lnTo>
                  <a:lnTo>
                    <a:pt x="138554" y="839617"/>
                  </a:lnTo>
                  <a:lnTo>
                    <a:pt x="138141" y="839556"/>
                  </a:lnTo>
                  <a:lnTo>
                    <a:pt x="137795" y="839307"/>
                  </a:lnTo>
                  <a:lnTo>
                    <a:pt x="137474" y="839027"/>
                  </a:lnTo>
                  <a:lnTo>
                    <a:pt x="137165" y="838736"/>
                  </a:lnTo>
                  <a:lnTo>
                    <a:pt x="136862" y="838438"/>
                  </a:lnTo>
                  <a:lnTo>
                    <a:pt x="136562" y="838134"/>
                  </a:lnTo>
                  <a:lnTo>
                    <a:pt x="136270" y="837824"/>
                  </a:lnTo>
                  <a:lnTo>
                    <a:pt x="135997" y="837502"/>
                  </a:lnTo>
                  <a:lnTo>
                    <a:pt x="135754" y="837150"/>
                  </a:lnTo>
                  <a:lnTo>
                    <a:pt x="135497" y="836810"/>
                  </a:lnTo>
                  <a:lnTo>
                    <a:pt x="135184" y="836573"/>
                  </a:lnTo>
                  <a:lnTo>
                    <a:pt x="134811" y="836372"/>
                  </a:lnTo>
                  <a:lnTo>
                    <a:pt x="134437" y="836166"/>
                  </a:lnTo>
                  <a:lnTo>
                    <a:pt x="134128" y="835887"/>
                  </a:lnTo>
                  <a:lnTo>
                    <a:pt x="133869" y="835546"/>
                  </a:lnTo>
                  <a:lnTo>
                    <a:pt x="133586" y="835230"/>
                  </a:lnTo>
                  <a:lnTo>
                    <a:pt x="133346" y="834878"/>
                  </a:lnTo>
                  <a:lnTo>
                    <a:pt x="133132" y="834507"/>
                  </a:lnTo>
                  <a:lnTo>
                    <a:pt x="132920" y="834143"/>
                  </a:lnTo>
                  <a:lnTo>
                    <a:pt x="132676" y="833790"/>
                  </a:lnTo>
                  <a:lnTo>
                    <a:pt x="132427" y="833444"/>
                  </a:lnTo>
                  <a:lnTo>
                    <a:pt x="132151" y="833122"/>
                  </a:lnTo>
                  <a:lnTo>
                    <a:pt x="131829" y="832843"/>
                  </a:lnTo>
                  <a:lnTo>
                    <a:pt x="131460" y="832636"/>
                  </a:lnTo>
                  <a:lnTo>
                    <a:pt x="131087" y="832430"/>
                  </a:lnTo>
                  <a:lnTo>
                    <a:pt x="130711" y="832229"/>
                  </a:lnTo>
                  <a:lnTo>
                    <a:pt x="130328" y="832046"/>
                  </a:lnTo>
                  <a:lnTo>
                    <a:pt x="129938" y="831877"/>
                  </a:lnTo>
                  <a:lnTo>
                    <a:pt x="129538" y="831731"/>
                  </a:lnTo>
                  <a:lnTo>
                    <a:pt x="129136" y="831591"/>
                  </a:lnTo>
                  <a:lnTo>
                    <a:pt x="128742" y="831433"/>
                  </a:lnTo>
                  <a:lnTo>
                    <a:pt x="128363" y="831239"/>
                  </a:lnTo>
                  <a:lnTo>
                    <a:pt x="128004" y="831014"/>
                  </a:lnTo>
                  <a:lnTo>
                    <a:pt x="127675" y="830741"/>
                  </a:lnTo>
                  <a:lnTo>
                    <a:pt x="127353" y="830461"/>
                  </a:lnTo>
                  <a:lnTo>
                    <a:pt x="127041" y="830175"/>
                  </a:lnTo>
                  <a:lnTo>
                    <a:pt x="126739" y="829872"/>
                  </a:lnTo>
                  <a:lnTo>
                    <a:pt x="126448" y="829562"/>
                  </a:lnTo>
                  <a:lnTo>
                    <a:pt x="126176" y="829234"/>
                  </a:lnTo>
                  <a:lnTo>
                    <a:pt x="125936" y="828887"/>
                  </a:lnTo>
                  <a:lnTo>
                    <a:pt x="125729" y="828517"/>
                  </a:lnTo>
                  <a:lnTo>
                    <a:pt x="125542" y="828128"/>
                  </a:lnTo>
                  <a:lnTo>
                    <a:pt x="125362" y="827745"/>
                  </a:lnTo>
                  <a:lnTo>
                    <a:pt x="125184" y="827357"/>
                  </a:lnTo>
                  <a:lnTo>
                    <a:pt x="125011" y="826968"/>
                  </a:lnTo>
                  <a:lnTo>
                    <a:pt x="124842" y="826579"/>
                  </a:lnTo>
                  <a:lnTo>
                    <a:pt x="124673" y="826190"/>
                  </a:lnTo>
                  <a:lnTo>
                    <a:pt x="124502" y="825801"/>
                  </a:lnTo>
                  <a:lnTo>
                    <a:pt x="124320" y="825418"/>
                  </a:lnTo>
                  <a:lnTo>
                    <a:pt x="124145" y="825030"/>
                  </a:lnTo>
                  <a:lnTo>
                    <a:pt x="124027" y="824617"/>
                  </a:lnTo>
                  <a:lnTo>
                    <a:pt x="123876" y="824221"/>
                  </a:lnTo>
                  <a:lnTo>
                    <a:pt x="123693" y="823839"/>
                  </a:lnTo>
                  <a:lnTo>
                    <a:pt x="123494" y="823463"/>
                  </a:lnTo>
                  <a:lnTo>
                    <a:pt x="123276" y="823098"/>
                  </a:lnTo>
                  <a:lnTo>
                    <a:pt x="123026" y="822752"/>
                  </a:lnTo>
                  <a:lnTo>
                    <a:pt x="122741" y="822435"/>
                  </a:lnTo>
                  <a:lnTo>
                    <a:pt x="122440" y="822138"/>
                  </a:lnTo>
                  <a:lnTo>
                    <a:pt x="122145" y="821828"/>
                  </a:lnTo>
                  <a:lnTo>
                    <a:pt x="121841" y="821530"/>
                  </a:lnTo>
                  <a:lnTo>
                    <a:pt x="121504" y="821269"/>
                  </a:lnTo>
                  <a:lnTo>
                    <a:pt x="121145" y="821044"/>
                  </a:lnTo>
                  <a:lnTo>
                    <a:pt x="120800" y="820789"/>
                  </a:lnTo>
                  <a:lnTo>
                    <a:pt x="120463" y="820528"/>
                  </a:lnTo>
                  <a:lnTo>
                    <a:pt x="120173" y="820224"/>
                  </a:lnTo>
                  <a:lnTo>
                    <a:pt x="120003" y="819829"/>
                  </a:lnTo>
                  <a:lnTo>
                    <a:pt x="119918" y="819416"/>
                  </a:lnTo>
                  <a:lnTo>
                    <a:pt x="119832" y="818997"/>
                  </a:lnTo>
                  <a:lnTo>
                    <a:pt x="119700" y="818590"/>
                  </a:lnTo>
                  <a:lnTo>
                    <a:pt x="119537" y="818201"/>
                  </a:lnTo>
                  <a:lnTo>
                    <a:pt x="119350" y="817819"/>
                  </a:lnTo>
                  <a:lnTo>
                    <a:pt x="119127" y="817460"/>
                  </a:lnTo>
                  <a:lnTo>
                    <a:pt x="118874" y="817113"/>
                  </a:lnTo>
                  <a:lnTo>
                    <a:pt x="118615" y="816779"/>
                  </a:lnTo>
                  <a:lnTo>
                    <a:pt x="118356" y="816439"/>
                  </a:lnTo>
                  <a:lnTo>
                    <a:pt x="118132" y="816081"/>
                  </a:lnTo>
                  <a:lnTo>
                    <a:pt x="118075" y="815661"/>
                  </a:lnTo>
                  <a:lnTo>
                    <a:pt x="118045" y="815236"/>
                  </a:lnTo>
                  <a:lnTo>
                    <a:pt x="118018" y="814811"/>
                  </a:lnTo>
                  <a:lnTo>
                    <a:pt x="118016" y="814385"/>
                  </a:lnTo>
                  <a:lnTo>
                    <a:pt x="118082" y="813967"/>
                  </a:lnTo>
                  <a:lnTo>
                    <a:pt x="118187" y="813553"/>
                  </a:lnTo>
                  <a:lnTo>
                    <a:pt x="118308" y="813147"/>
                  </a:lnTo>
                  <a:lnTo>
                    <a:pt x="118347" y="812721"/>
                  </a:lnTo>
                  <a:lnTo>
                    <a:pt x="118313" y="812296"/>
                  </a:lnTo>
                  <a:lnTo>
                    <a:pt x="118202" y="811889"/>
                  </a:lnTo>
                  <a:lnTo>
                    <a:pt x="118090" y="811475"/>
                  </a:lnTo>
                  <a:lnTo>
                    <a:pt x="117991" y="811063"/>
                  </a:lnTo>
                  <a:lnTo>
                    <a:pt x="117884" y="810649"/>
                  </a:lnTo>
                  <a:lnTo>
                    <a:pt x="117738" y="810248"/>
                  </a:lnTo>
                  <a:lnTo>
                    <a:pt x="117604" y="809848"/>
                  </a:lnTo>
                  <a:lnTo>
                    <a:pt x="117471" y="809447"/>
                  </a:lnTo>
                  <a:lnTo>
                    <a:pt x="117321" y="809045"/>
                  </a:lnTo>
                  <a:lnTo>
                    <a:pt x="117165" y="808651"/>
                  </a:lnTo>
                  <a:lnTo>
                    <a:pt x="117083" y="808238"/>
                  </a:lnTo>
                  <a:lnTo>
                    <a:pt x="117066" y="807818"/>
                  </a:lnTo>
                  <a:lnTo>
                    <a:pt x="116906" y="807417"/>
                  </a:lnTo>
                  <a:lnTo>
                    <a:pt x="116820" y="807010"/>
                  </a:lnTo>
                  <a:lnTo>
                    <a:pt x="116817" y="806578"/>
                  </a:lnTo>
                  <a:lnTo>
                    <a:pt x="116835" y="806154"/>
                  </a:lnTo>
                  <a:lnTo>
                    <a:pt x="117022" y="805777"/>
                  </a:lnTo>
                  <a:lnTo>
                    <a:pt x="117250" y="805418"/>
                  </a:lnTo>
                  <a:lnTo>
                    <a:pt x="117483" y="805060"/>
                  </a:lnTo>
                  <a:lnTo>
                    <a:pt x="117704" y="804702"/>
                  </a:lnTo>
                  <a:lnTo>
                    <a:pt x="117914" y="804331"/>
                  </a:lnTo>
                  <a:lnTo>
                    <a:pt x="118179" y="803997"/>
                  </a:lnTo>
                  <a:lnTo>
                    <a:pt x="118433" y="803657"/>
                  </a:lnTo>
                  <a:lnTo>
                    <a:pt x="118588" y="803262"/>
                  </a:lnTo>
                  <a:lnTo>
                    <a:pt x="118740" y="802861"/>
                  </a:lnTo>
                  <a:lnTo>
                    <a:pt x="118913" y="802472"/>
                  </a:lnTo>
                  <a:lnTo>
                    <a:pt x="119088" y="802083"/>
                  </a:lnTo>
                  <a:lnTo>
                    <a:pt x="119256" y="801694"/>
                  </a:lnTo>
                  <a:lnTo>
                    <a:pt x="119413" y="801299"/>
                  </a:lnTo>
                  <a:lnTo>
                    <a:pt x="119563" y="800904"/>
                  </a:lnTo>
                  <a:lnTo>
                    <a:pt x="119711" y="800504"/>
                  </a:lnTo>
                  <a:lnTo>
                    <a:pt x="119868" y="800109"/>
                  </a:lnTo>
                  <a:lnTo>
                    <a:pt x="120033" y="799714"/>
                  </a:lnTo>
                  <a:lnTo>
                    <a:pt x="120194" y="799325"/>
                  </a:lnTo>
                  <a:lnTo>
                    <a:pt x="120335" y="798924"/>
                  </a:lnTo>
                  <a:lnTo>
                    <a:pt x="120447" y="798511"/>
                  </a:lnTo>
                  <a:lnTo>
                    <a:pt x="120542" y="798098"/>
                  </a:lnTo>
                  <a:lnTo>
                    <a:pt x="120634" y="797678"/>
                  </a:lnTo>
                  <a:lnTo>
                    <a:pt x="120739" y="797265"/>
                  </a:lnTo>
                  <a:lnTo>
                    <a:pt x="120846" y="796852"/>
                  </a:lnTo>
                  <a:lnTo>
                    <a:pt x="120912" y="796433"/>
                  </a:lnTo>
                  <a:lnTo>
                    <a:pt x="120952" y="796014"/>
                  </a:lnTo>
                  <a:lnTo>
                    <a:pt x="120969" y="795588"/>
                  </a:lnTo>
                  <a:lnTo>
                    <a:pt x="120888" y="795169"/>
                  </a:lnTo>
                  <a:lnTo>
                    <a:pt x="120908" y="794604"/>
                  </a:lnTo>
                  <a:lnTo>
                    <a:pt x="121017" y="794198"/>
                  </a:lnTo>
                  <a:lnTo>
                    <a:pt x="121105" y="793784"/>
                  </a:lnTo>
                  <a:lnTo>
                    <a:pt x="121119" y="793359"/>
                  </a:lnTo>
                  <a:lnTo>
                    <a:pt x="121153" y="792934"/>
                  </a:lnTo>
                  <a:lnTo>
                    <a:pt x="121248" y="792521"/>
                  </a:lnTo>
                  <a:lnTo>
                    <a:pt x="121334" y="792101"/>
                  </a:lnTo>
                  <a:lnTo>
                    <a:pt x="121373" y="791682"/>
                  </a:lnTo>
                  <a:lnTo>
                    <a:pt x="121423" y="791257"/>
                  </a:lnTo>
                  <a:lnTo>
                    <a:pt x="121471" y="790832"/>
                  </a:lnTo>
                  <a:lnTo>
                    <a:pt x="121498" y="790412"/>
                  </a:lnTo>
                  <a:lnTo>
                    <a:pt x="121480" y="789987"/>
                  </a:lnTo>
                  <a:lnTo>
                    <a:pt x="121504" y="789562"/>
                  </a:lnTo>
                  <a:lnTo>
                    <a:pt x="121489" y="789136"/>
                  </a:lnTo>
                  <a:lnTo>
                    <a:pt x="121575" y="788724"/>
                  </a:lnTo>
                  <a:lnTo>
                    <a:pt x="121693" y="788310"/>
                  </a:lnTo>
                  <a:lnTo>
                    <a:pt x="121805" y="787903"/>
                  </a:lnTo>
                  <a:lnTo>
                    <a:pt x="121886" y="787484"/>
                  </a:lnTo>
                  <a:lnTo>
                    <a:pt x="121861" y="787059"/>
                  </a:lnTo>
                  <a:lnTo>
                    <a:pt x="121823" y="786633"/>
                  </a:lnTo>
                  <a:lnTo>
                    <a:pt x="121807" y="786208"/>
                  </a:lnTo>
                  <a:lnTo>
                    <a:pt x="121798" y="785783"/>
                  </a:lnTo>
                  <a:lnTo>
                    <a:pt x="121754" y="785364"/>
                  </a:lnTo>
                  <a:lnTo>
                    <a:pt x="121732" y="784938"/>
                  </a:lnTo>
                  <a:lnTo>
                    <a:pt x="121725" y="784513"/>
                  </a:lnTo>
                  <a:lnTo>
                    <a:pt x="121713" y="784087"/>
                  </a:lnTo>
                  <a:lnTo>
                    <a:pt x="121702" y="783662"/>
                  </a:lnTo>
                  <a:lnTo>
                    <a:pt x="121693" y="783237"/>
                  </a:lnTo>
                  <a:lnTo>
                    <a:pt x="121682" y="782812"/>
                  </a:lnTo>
                  <a:lnTo>
                    <a:pt x="121650" y="782387"/>
                  </a:lnTo>
                  <a:lnTo>
                    <a:pt x="121559" y="781967"/>
                  </a:lnTo>
                  <a:lnTo>
                    <a:pt x="121417" y="781567"/>
                  </a:lnTo>
                  <a:lnTo>
                    <a:pt x="121155" y="781232"/>
                  </a:lnTo>
                  <a:lnTo>
                    <a:pt x="120891" y="780898"/>
                  </a:lnTo>
                  <a:lnTo>
                    <a:pt x="120649" y="780552"/>
                  </a:lnTo>
                  <a:lnTo>
                    <a:pt x="120390" y="780212"/>
                  </a:lnTo>
                  <a:lnTo>
                    <a:pt x="120118" y="779884"/>
                  </a:lnTo>
                  <a:lnTo>
                    <a:pt x="119827" y="779580"/>
                  </a:lnTo>
                  <a:lnTo>
                    <a:pt x="119523" y="779282"/>
                  </a:lnTo>
                  <a:lnTo>
                    <a:pt x="119211" y="778990"/>
                  </a:lnTo>
                  <a:lnTo>
                    <a:pt x="118891" y="778711"/>
                  </a:lnTo>
                  <a:lnTo>
                    <a:pt x="118565" y="778438"/>
                  </a:lnTo>
                  <a:lnTo>
                    <a:pt x="118233" y="778170"/>
                  </a:lnTo>
                  <a:lnTo>
                    <a:pt x="117893" y="777915"/>
                  </a:lnTo>
                  <a:lnTo>
                    <a:pt x="117563" y="777648"/>
                  </a:lnTo>
                  <a:lnTo>
                    <a:pt x="117262" y="777350"/>
                  </a:lnTo>
                  <a:lnTo>
                    <a:pt x="116975" y="777034"/>
                  </a:lnTo>
                  <a:lnTo>
                    <a:pt x="116697" y="776712"/>
                  </a:lnTo>
                  <a:lnTo>
                    <a:pt x="116410" y="776397"/>
                  </a:lnTo>
                  <a:lnTo>
                    <a:pt x="116101" y="776105"/>
                  </a:lnTo>
                  <a:lnTo>
                    <a:pt x="115791" y="775813"/>
                  </a:lnTo>
                  <a:lnTo>
                    <a:pt x="115508" y="775497"/>
                  </a:lnTo>
                  <a:lnTo>
                    <a:pt x="115214" y="775193"/>
                  </a:lnTo>
                  <a:lnTo>
                    <a:pt x="114887" y="774920"/>
                  </a:lnTo>
                  <a:lnTo>
                    <a:pt x="114543" y="774665"/>
                  </a:lnTo>
                  <a:lnTo>
                    <a:pt x="114180" y="774446"/>
                  </a:lnTo>
                  <a:lnTo>
                    <a:pt x="113811" y="774233"/>
                  </a:lnTo>
                  <a:lnTo>
                    <a:pt x="113455" y="773997"/>
                  </a:lnTo>
                  <a:lnTo>
                    <a:pt x="113106" y="773753"/>
                  </a:lnTo>
                  <a:lnTo>
                    <a:pt x="112765" y="773498"/>
                  </a:lnTo>
                  <a:lnTo>
                    <a:pt x="112440" y="773219"/>
                  </a:lnTo>
                  <a:lnTo>
                    <a:pt x="112192" y="772885"/>
                  </a:lnTo>
                  <a:lnTo>
                    <a:pt x="112003" y="772502"/>
                  </a:lnTo>
                  <a:lnTo>
                    <a:pt x="111810" y="772119"/>
                  </a:lnTo>
                  <a:lnTo>
                    <a:pt x="111596" y="771754"/>
                  </a:lnTo>
                  <a:lnTo>
                    <a:pt x="111344" y="771409"/>
                  </a:lnTo>
                  <a:lnTo>
                    <a:pt x="111075" y="771081"/>
                  </a:lnTo>
                  <a:lnTo>
                    <a:pt x="110796" y="770758"/>
                  </a:lnTo>
                  <a:lnTo>
                    <a:pt x="110503" y="770448"/>
                  </a:lnTo>
                  <a:lnTo>
                    <a:pt x="110169" y="770187"/>
                  </a:lnTo>
                  <a:lnTo>
                    <a:pt x="109818" y="769950"/>
                  </a:lnTo>
                  <a:lnTo>
                    <a:pt x="109473" y="769695"/>
                  </a:lnTo>
                  <a:lnTo>
                    <a:pt x="109146" y="769428"/>
                  </a:lnTo>
                  <a:lnTo>
                    <a:pt x="108825" y="769148"/>
                  </a:lnTo>
                  <a:lnTo>
                    <a:pt x="108510" y="768863"/>
                  </a:lnTo>
                  <a:lnTo>
                    <a:pt x="108204" y="768559"/>
                  </a:lnTo>
                  <a:lnTo>
                    <a:pt x="108005" y="768189"/>
                  </a:lnTo>
                  <a:lnTo>
                    <a:pt x="107907" y="767775"/>
                  </a:lnTo>
                  <a:lnTo>
                    <a:pt x="107915" y="767350"/>
                  </a:lnTo>
                  <a:lnTo>
                    <a:pt x="107981" y="766931"/>
                  </a:lnTo>
                  <a:lnTo>
                    <a:pt x="108056" y="766512"/>
                  </a:lnTo>
                  <a:lnTo>
                    <a:pt x="108127" y="766092"/>
                  </a:lnTo>
                  <a:lnTo>
                    <a:pt x="108195" y="765667"/>
                  </a:lnTo>
                  <a:lnTo>
                    <a:pt x="108260" y="765248"/>
                  </a:lnTo>
                  <a:lnTo>
                    <a:pt x="108309" y="764829"/>
                  </a:lnTo>
                  <a:lnTo>
                    <a:pt x="108325" y="764404"/>
                  </a:lnTo>
                  <a:lnTo>
                    <a:pt x="108326" y="763978"/>
                  </a:lnTo>
                  <a:lnTo>
                    <a:pt x="108315" y="763553"/>
                  </a:lnTo>
                  <a:lnTo>
                    <a:pt x="108307" y="763127"/>
                  </a:lnTo>
                  <a:lnTo>
                    <a:pt x="108299" y="762702"/>
                  </a:lnTo>
                  <a:lnTo>
                    <a:pt x="108261" y="762277"/>
                  </a:lnTo>
                  <a:lnTo>
                    <a:pt x="108193" y="761858"/>
                  </a:lnTo>
                  <a:lnTo>
                    <a:pt x="108177" y="761432"/>
                  </a:lnTo>
                  <a:lnTo>
                    <a:pt x="108172" y="761007"/>
                  </a:lnTo>
                  <a:lnTo>
                    <a:pt x="108153" y="760582"/>
                  </a:lnTo>
                  <a:lnTo>
                    <a:pt x="108115" y="760156"/>
                  </a:lnTo>
                  <a:lnTo>
                    <a:pt x="108102" y="759731"/>
                  </a:lnTo>
                  <a:lnTo>
                    <a:pt x="108073" y="759312"/>
                  </a:lnTo>
                  <a:lnTo>
                    <a:pt x="108026" y="758887"/>
                  </a:lnTo>
                  <a:lnTo>
                    <a:pt x="107948" y="758468"/>
                  </a:lnTo>
                  <a:lnTo>
                    <a:pt x="107839" y="758055"/>
                  </a:lnTo>
                  <a:lnTo>
                    <a:pt x="107726" y="757647"/>
                  </a:lnTo>
                  <a:lnTo>
                    <a:pt x="107607" y="757235"/>
                  </a:lnTo>
                  <a:lnTo>
                    <a:pt x="107502" y="756828"/>
                  </a:lnTo>
                  <a:lnTo>
                    <a:pt x="107414" y="756408"/>
                  </a:lnTo>
                  <a:lnTo>
                    <a:pt x="107339" y="755989"/>
                  </a:lnTo>
                  <a:lnTo>
                    <a:pt x="107279" y="755570"/>
                  </a:lnTo>
                  <a:lnTo>
                    <a:pt x="107219" y="755150"/>
                  </a:lnTo>
                  <a:lnTo>
                    <a:pt x="107119" y="754738"/>
                  </a:lnTo>
                  <a:lnTo>
                    <a:pt x="107051" y="754319"/>
                  </a:lnTo>
                  <a:lnTo>
                    <a:pt x="107023" y="753893"/>
                  </a:lnTo>
                  <a:lnTo>
                    <a:pt x="107006" y="753468"/>
                  </a:lnTo>
                  <a:lnTo>
                    <a:pt x="106996" y="753043"/>
                  </a:lnTo>
                  <a:lnTo>
                    <a:pt x="106986" y="752617"/>
                  </a:lnTo>
                  <a:lnTo>
                    <a:pt x="106972" y="752192"/>
                  </a:lnTo>
                  <a:lnTo>
                    <a:pt x="107012" y="751767"/>
                  </a:lnTo>
                  <a:lnTo>
                    <a:pt x="107033" y="751348"/>
                  </a:lnTo>
                  <a:lnTo>
                    <a:pt x="106935" y="750934"/>
                  </a:lnTo>
                  <a:lnTo>
                    <a:pt x="106844" y="750515"/>
                  </a:lnTo>
                  <a:lnTo>
                    <a:pt x="106803" y="750090"/>
                  </a:lnTo>
                  <a:lnTo>
                    <a:pt x="106846" y="749671"/>
                  </a:lnTo>
                  <a:lnTo>
                    <a:pt x="106885" y="749246"/>
                  </a:lnTo>
                  <a:lnTo>
                    <a:pt x="106890" y="748820"/>
                  </a:lnTo>
                  <a:lnTo>
                    <a:pt x="106876" y="748395"/>
                  </a:lnTo>
                  <a:lnTo>
                    <a:pt x="106866" y="747969"/>
                  </a:lnTo>
                  <a:lnTo>
                    <a:pt x="106855" y="747544"/>
                  </a:lnTo>
                  <a:lnTo>
                    <a:pt x="106779" y="747131"/>
                  </a:lnTo>
                  <a:lnTo>
                    <a:pt x="106714" y="746712"/>
                  </a:lnTo>
                  <a:lnTo>
                    <a:pt x="106704" y="746287"/>
                  </a:lnTo>
                  <a:lnTo>
                    <a:pt x="106686" y="745862"/>
                  </a:lnTo>
                  <a:lnTo>
                    <a:pt x="106667" y="745436"/>
                  </a:lnTo>
                  <a:lnTo>
                    <a:pt x="106643" y="745011"/>
                  </a:lnTo>
                  <a:lnTo>
                    <a:pt x="106611" y="744585"/>
                  </a:lnTo>
                  <a:lnTo>
                    <a:pt x="106564" y="744167"/>
                  </a:lnTo>
                  <a:lnTo>
                    <a:pt x="106489" y="743748"/>
                  </a:lnTo>
                  <a:lnTo>
                    <a:pt x="106327" y="743352"/>
                  </a:lnTo>
                  <a:lnTo>
                    <a:pt x="106205" y="742951"/>
                  </a:lnTo>
                  <a:lnTo>
                    <a:pt x="106146" y="742526"/>
                  </a:lnTo>
                  <a:lnTo>
                    <a:pt x="106095" y="742101"/>
                  </a:lnTo>
                  <a:lnTo>
                    <a:pt x="106022" y="741688"/>
                  </a:lnTo>
                  <a:lnTo>
                    <a:pt x="105897" y="741281"/>
                  </a:lnTo>
                  <a:lnTo>
                    <a:pt x="105730" y="740885"/>
                  </a:lnTo>
                  <a:lnTo>
                    <a:pt x="105586" y="740491"/>
                  </a:lnTo>
                  <a:lnTo>
                    <a:pt x="105518" y="740065"/>
                  </a:lnTo>
                  <a:lnTo>
                    <a:pt x="105468" y="739646"/>
                  </a:lnTo>
                  <a:lnTo>
                    <a:pt x="105401" y="739227"/>
                  </a:lnTo>
                  <a:lnTo>
                    <a:pt x="105316" y="738808"/>
                  </a:lnTo>
                  <a:lnTo>
                    <a:pt x="105162" y="738413"/>
                  </a:lnTo>
                  <a:lnTo>
                    <a:pt x="105054" y="738006"/>
                  </a:lnTo>
                  <a:lnTo>
                    <a:pt x="104969" y="737586"/>
                  </a:lnTo>
                  <a:lnTo>
                    <a:pt x="104895" y="737167"/>
                  </a:lnTo>
                  <a:lnTo>
                    <a:pt x="104836" y="736748"/>
                  </a:lnTo>
                  <a:lnTo>
                    <a:pt x="104812" y="736323"/>
                  </a:lnTo>
                  <a:lnTo>
                    <a:pt x="104813" y="735898"/>
                  </a:lnTo>
                  <a:lnTo>
                    <a:pt x="104797" y="735473"/>
                  </a:lnTo>
                  <a:lnTo>
                    <a:pt x="104775" y="735047"/>
                  </a:lnTo>
                  <a:lnTo>
                    <a:pt x="104751" y="734622"/>
                  </a:lnTo>
                  <a:lnTo>
                    <a:pt x="104729" y="734197"/>
                  </a:lnTo>
                  <a:lnTo>
                    <a:pt x="104745" y="733771"/>
                  </a:lnTo>
                  <a:lnTo>
                    <a:pt x="104824" y="733352"/>
                  </a:lnTo>
                  <a:lnTo>
                    <a:pt x="104979" y="732957"/>
                  </a:lnTo>
                  <a:lnTo>
                    <a:pt x="105148" y="732568"/>
                  </a:lnTo>
                  <a:lnTo>
                    <a:pt x="105326" y="732180"/>
                  </a:lnTo>
                  <a:lnTo>
                    <a:pt x="105515" y="731797"/>
                  </a:lnTo>
                  <a:lnTo>
                    <a:pt x="105716" y="731421"/>
                  </a:lnTo>
                  <a:lnTo>
                    <a:pt x="105968" y="731086"/>
                  </a:lnTo>
                  <a:lnTo>
                    <a:pt x="106301" y="730819"/>
                  </a:lnTo>
                  <a:lnTo>
                    <a:pt x="106527" y="730454"/>
                  </a:lnTo>
                  <a:lnTo>
                    <a:pt x="106726" y="730077"/>
                  </a:lnTo>
                  <a:lnTo>
                    <a:pt x="106935" y="729707"/>
                  </a:lnTo>
                  <a:lnTo>
                    <a:pt x="107132" y="729330"/>
                  </a:lnTo>
                  <a:lnTo>
                    <a:pt x="107276" y="728935"/>
                  </a:lnTo>
                  <a:lnTo>
                    <a:pt x="107370" y="728516"/>
                  </a:lnTo>
                  <a:lnTo>
                    <a:pt x="107452" y="728103"/>
                  </a:lnTo>
                  <a:lnTo>
                    <a:pt x="107534" y="727684"/>
                  </a:lnTo>
                  <a:lnTo>
                    <a:pt x="107572" y="727259"/>
                  </a:lnTo>
                  <a:lnTo>
                    <a:pt x="107516" y="726840"/>
                  </a:lnTo>
                  <a:lnTo>
                    <a:pt x="107452" y="726414"/>
                  </a:lnTo>
                  <a:lnTo>
                    <a:pt x="107367" y="726001"/>
                  </a:lnTo>
                  <a:lnTo>
                    <a:pt x="107244" y="725594"/>
                  </a:lnTo>
                  <a:lnTo>
                    <a:pt x="107098" y="725193"/>
                  </a:lnTo>
                  <a:lnTo>
                    <a:pt x="106932" y="724798"/>
                  </a:lnTo>
                  <a:lnTo>
                    <a:pt x="106754" y="724416"/>
                  </a:lnTo>
                  <a:lnTo>
                    <a:pt x="106547" y="724044"/>
                  </a:lnTo>
                  <a:lnTo>
                    <a:pt x="106327" y="723680"/>
                  </a:lnTo>
                  <a:lnTo>
                    <a:pt x="106162" y="723292"/>
                  </a:lnTo>
                  <a:lnTo>
                    <a:pt x="106015" y="722890"/>
                  </a:lnTo>
                  <a:lnTo>
                    <a:pt x="105975" y="722471"/>
                  </a:lnTo>
                  <a:lnTo>
                    <a:pt x="105967" y="722046"/>
                  </a:lnTo>
                  <a:lnTo>
                    <a:pt x="105916" y="721627"/>
                  </a:lnTo>
                  <a:lnTo>
                    <a:pt x="105844" y="721202"/>
                  </a:lnTo>
                  <a:lnTo>
                    <a:pt x="105726" y="720795"/>
                  </a:lnTo>
                  <a:lnTo>
                    <a:pt x="105528" y="720424"/>
                  </a:lnTo>
                  <a:lnTo>
                    <a:pt x="105288" y="720065"/>
                  </a:lnTo>
                  <a:lnTo>
                    <a:pt x="105062" y="719701"/>
                  </a:lnTo>
                  <a:lnTo>
                    <a:pt x="104836" y="719342"/>
                  </a:lnTo>
                  <a:lnTo>
                    <a:pt x="104590" y="718996"/>
                  </a:lnTo>
                  <a:lnTo>
                    <a:pt x="104292" y="718692"/>
                  </a:lnTo>
                  <a:lnTo>
                    <a:pt x="103965" y="718425"/>
                  </a:lnTo>
                  <a:lnTo>
                    <a:pt x="103614" y="718182"/>
                  </a:lnTo>
                  <a:lnTo>
                    <a:pt x="103274" y="717927"/>
                  </a:lnTo>
                  <a:lnTo>
                    <a:pt x="102925" y="717684"/>
                  </a:lnTo>
                  <a:lnTo>
                    <a:pt x="102541" y="717502"/>
                  </a:lnTo>
                  <a:lnTo>
                    <a:pt x="102180" y="717277"/>
                  </a:lnTo>
                  <a:lnTo>
                    <a:pt x="101837" y="717028"/>
                  </a:lnTo>
                  <a:lnTo>
                    <a:pt x="101499" y="716773"/>
                  </a:lnTo>
                  <a:lnTo>
                    <a:pt x="101275" y="716414"/>
                  </a:lnTo>
                  <a:lnTo>
                    <a:pt x="101059" y="716050"/>
                  </a:lnTo>
                  <a:lnTo>
                    <a:pt x="100898" y="715654"/>
                  </a:lnTo>
                  <a:lnTo>
                    <a:pt x="100723" y="715266"/>
                  </a:lnTo>
                  <a:lnTo>
                    <a:pt x="100495" y="714907"/>
                  </a:lnTo>
                  <a:lnTo>
                    <a:pt x="100321" y="714519"/>
                  </a:lnTo>
                  <a:lnTo>
                    <a:pt x="100226" y="714105"/>
                  </a:lnTo>
                  <a:lnTo>
                    <a:pt x="100168" y="713686"/>
                  </a:lnTo>
                  <a:lnTo>
                    <a:pt x="100116" y="713261"/>
                  </a:lnTo>
                  <a:lnTo>
                    <a:pt x="100052" y="712842"/>
                  </a:lnTo>
                  <a:lnTo>
                    <a:pt x="99949" y="712429"/>
                  </a:lnTo>
                  <a:lnTo>
                    <a:pt x="99824" y="712022"/>
                  </a:lnTo>
                  <a:lnTo>
                    <a:pt x="99770" y="711603"/>
                  </a:lnTo>
                  <a:lnTo>
                    <a:pt x="99765" y="711177"/>
                  </a:lnTo>
                  <a:lnTo>
                    <a:pt x="99754" y="710752"/>
                  </a:lnTo>
                  <a:lnTo>
                    <a:pt x="99742" y="710326"/>
                  </a:lnTo>
                  <a:lnTo>
                    <a:pt x="99721" y="709901"/>
                  </a:lnTo>
                  <a:lnTo>
                    <a:pt x="99693" y="709476"/>
                  </a:lnTo>
                  <a:lnTo>
                    <a:pt x="99607" y="709063"/>
                  </a:lnTo>
                  <a:lnTo>
                    <a:pt x="99544" y="708643"/>
                  </a:lnTo>
                  <a:lnTo>
                    <a:pt x="99495" y="708218"/>
                  </a:lnTo>
                  <a:lnTo>
                    <a:pt x="99446" y="707799"/>
                  </a:lnTo>
                  <a:lnTo>
                    <a:pt x="99397" y="707374"/>
                  </a:lnTo>
                  <a:lnTo>
                    <a:pt x="99345" y="706955"/>
                  </a:lnTo>
                  <a:lnTo>
                    <a:pt x="99268" y="706536"/>
                  </a:lnTo>
                  <a:lnTo>
                    <a:pt x="99149" y="706122"/>
                  </a:lnTo>
                  <a:lnTo>
                    <a:pt x="99029" y="705715"/>
                  </a:lnTo>
                  <a:lnTo>
                    <a:pt x="98921" y="705308"/>
                  </a:lnTo>
                  <a:lnTo>
                    <a:pt x="98896" y="704883"/>
                  </a:lnTo>
                  <a:lnTo>
                    <a:pt x="98899" y="704452"/>
                  </a:lnTo>
                  <a:lnTo>
                    <a:pt x="98888" y="704026"/>
                  </a:lnTo>
                  <a:lnTo>
                    <a:pt x="98766" y="703625"/>
                  </a:lnTo>
                  <a:lnTo>
                    <a:pt x="98622" y="703225"/>
                  </a:lnTo>
                  <a:lnTo>
                    <a:pt x="98470" y="702823"/>
                  </a:lnTo>
                  <a:lnTo>
                    <a:pt x="98255" y="702465"/>
                  </a:lnTo>
                  <a:lnTo>
                    <a:pt x="97953" y="702161"/>
                  </a:lnTo>
                  <a:lnTo>
                    <a:pt x="97632" y="701882"/>
                  </a:lnTo>
                  <a:lnTo>
                    <a:pt x="97297" y="701615"/>
                  </a:lnTo>
                  <a:lnTo>
                    <a:pt x="96949" y="701372"/>
                  </a:lnTo>
                  <a:lnTo>
                    <a:pt x="96557" y="701213"/>
                  </a:lnTo>
                  <a:lnTo>
                    <a:pt x="96164" y="701049"/>
                  </a:lnTo>
                  <a:lnTo>
                    <a:pt x="95775" y="700879"/>
                  </a:lnTo>
                  <a:lnTo>
                    <a:pt x="95399" y="700679"/>
                  </a:lnTo>
                  <a:lnTo>
                    <a:pt x="95046" y="700436"/>
                  </a:lnTo>
                  <a:lnTo>
                    <a:pt x="94681" y="700223"/>
                  </a:lnTo>
                  <a:lnTo>
                    <a:pt x="94276" y="700101"/>
                  </a:lnTo>
                  <a:lnTo>
                    <a:pt x="93855" y="700023"/>
                  </a:lnTo>
                  <a:lnTo>
                    <a:pt x="93438" y="699931"/>
                  </a:lnTo>
                  <a:lnTo>
                    <a:pt x="93019" y="699859"/>
                  </a:lnTo>
                  <a:lnTo>
                    <a:pt x="92593" y="699865"/>
                  </a:lnTo>
                  <a:lnTo>
                    <a:pt x="92182" y="699786"/>
                  </a:lnTo>
                  <a:lnTo>
                    <a:pt x="91804" y="699585"/>
                  </a:lnTo>
                  <a:lnTo>
                    <a:pt x="91440" y="699367"/>
                  </a:lnTo>
                  <a:lnTo>
                    <a:pt x="91081" y="699135"/>
                  </a:lnTo>
                  <a:lnTo>
                    <a:pt x="90723" y="698905"/>
                  </a:lnTo>
                  <a:lnTo>
                    <a:pt x="90365" y="698674"/>
                  </a:lnTo>
                  <a:lnTo>
                    <a:pt x="90073" y="698370"/>
                  </a:lnTo>
                  <a:lnTo>
                    <a:pt x="89850" y="698005"/>
                  </a:lnTo>
                  <a:lnTo>
                    <a:pt x="89637" y="697635"/>
                  </a:lnTo>
                  <a:lnTo>
                    <a:pt x="89364" y="697307"/>
                  </a:lnTo>
                  <a:lnTo>
                    <a:pt x="89100" y="696979"/>
                  </a:lnTo>
                  <a:lnTo>
                    <a:pt x="88871" y="696620"/>
                  </a:lnTo>
                  <a:lnTo>
                    <a:pt x="88635" y="696268"/>
                  </a:lnTo>
                  <a:lnTo>
                    <a:pt x="88350" y="695952"/>
                  </a:lnTo>
                  <a:lnTo>
                    <a:pt x="88097" y="695630"/>
                  </a:lnTo>
                  <a:lnTo>
                    <a:pt x="88056" y="695211"/>
                  </a:lnTo>
                  <a:lnTo>
                    <a:pt x="88035" y="694773"/>
                  </a:lnTo>
                  <a:lnTo>
                    <a:pt x="87954" y="694360"/>
                  </a:lnTo>
                  <a:lnTo>
                    <a:pt x="87843" y="693947"/>
                  </a:lnTo>
                  <a:lnTo>
                    <a:pt x="87719" y="693540"/>
                  </a:lnTo>
                  <a:lnTo>
                    <a:pt x="87573" y="693139"/>
                  </a:lnTo>
                  <a:lnTo>
                    <a:pt x="87445" y="692738"/>
                  </a:lnTo>
                  <a:lnTo>
                    <a:pt x="87368" y="692319"/>
                  </a:lnTo>
                  <a:lnTo>
                    <a:pt x="87365" y="691894"/>
                  </a:lnTo>
                  <a:lnTo>
                    <a:pt x="87357" y="691468"/>
                  </a:lnTo>
                  <a:lnTo>
                    <a:pt x="87327" y="691043"/>
                  </a:lnTo>
                  <a:lnTo>
                    <a:pt x="87290" y="690618"/>
                  </a:lnTo>
                  <a:lnTo>
                    <a:pt x="87250" y="690193"/>
                  </a:lnTo>
                  <a:lnTo>
                    <a:pt x="87203" y="689773"/>
                  </a:lnTo>
                  <a:lnTo>
                    <a:pt x="87147" y="689348"/>
                  </a:lnTo>
                  <a:lnTo>
                    <a:pt x="87079" y="688929"/>
                  </a:lnTo>
                  <a:lnTo>
                    <a:pt x="86997" y="688516"/>
                  </a:lnTo>
                  <a:lnTo>
                    <a:pt x="86847" y="688115"/>
                  </a:lnTo>
                  <a:lnTo>
                    <a:pt x="86595" y="687768"/>
                  </a:lnTo>
                  <a:lnTo>
                    <a:pt x="86522" y="687355"/>
                  </a:lnTo>
                  <a:lnTo>
                    <a:pt x="86568" y="686930"/>
                  </a:lnTo>
                  <a:lnTo>
                    <a:pt x="86695" y="686523"/>
                  </a:lnTo>
                  <a:lnTo>
                    <a:pt x="86824" y="686116"/>
                  </a:lnTo>
                  <a:lnTo>
                    <a:pt x="87076" y="685782"/>
                  </a:lnTo>
                  <a:lnTo>
                    <a:pt x="87361" y="685460"/>
                  </a:lnTo>
                  <a:lnTo>
                    <a:pt x="87672" y="685181"/>
                  </a:lnTo>
                  <a:lnTo>
                    <a:pt x="88068" y="685017"/>
                  </a:lnTo>
                  <a:lnTo>
                    <a:pt x="88388" y="684761"/>
                  </a:lnTo>
                  <a:lnTo>
                    <a:pt x="88507" y="684348"/>
                  </a:lnTo>
                  <a:lnTo>
                    <a:pt x="88627" y="683941"/>
                  </a:lnTo>
                  <a:lnTo>
                    <a:pt x="88745" y="683534"/>
                  </a:lnTo>
                  <a:lnTo>
                    <a:pt x="88862" y="683121"/>
                  </a:lnTo>
                  <a:lnTo>
                    <a:pt x="88993" y="682720"/>
                  </a:lnTo>
                  <a:lnTo>
                    <a:pt x="89188" y="682337"/>
                  </a:lnTo>
                  <a:lnTo>
                    <a:pt x="89336" y="681942"/>
                  </a:lnTo>
                  <a:lnTo>
                    <a:pt x="89573" y="681590"/>
                  </a:lnTo>
                  <a:lnTo>
                    <a:pt x="89829" y="681250"/>
                  </a:lnTo>
                  <a:lnTo>
                    <a:pt x="90085" y="680909"/>
                  </a:lnTo>
                  <a:lnTo>
                    <a:pt x="90421" y="680557"/>
                  </a:lnTo>
                  <a:lnTo>
                    <a:pt x="90745" y="680278"/>
                  </a:lnTo>
                  <a:lnTo>
                    <a:pt x="91078" y="680016"/>
                  </a:lnTo>
                  <a:lnTo>
                    <a:pt x="91419" y="679761"/>
                  </a:lnTo>
                  <a:lnTo>
                    <a:pt x="91800" y="679567"/>
                  </a:lnTo>
                  <a:lnTo>
                    <a:pt x="92132" y="679306"/>
                  </a:lnTo>
                  <a:lnTo>
                    <a:pt x="92392" y="678972"/>
                  </a:lnTo>
                  <a:lnTo>
                    <a:pt x="92627" y="678619"/>
                  </a:lnTo>
                  <a:lnTo>
                    <a:pt x="92865" y="678267"/>
                  </a:lnTo>
                  <a:lnTo>
                    <a:pt x="93107" y="677914"/>
                  </a:lnTo>
                  <a:lnTo>
                    <a:pt x="93362" y="677574"/>
                  </a:lnTo>
                  <a:lnTo>
                    <a:pt x="93628" y="677240"/>
                  </a:lnTo>
                  <a:lnTo>
                    <a:pt x="93904" y="676918"/>
                  </a:lnTo>
                  <a:lnTo>
                    <a:pt x="94199" y="676614"/>
                  </a:lnTo>
                  <a:lnTo>
                    <a:pt x="94470" y="676286"/>
                  </a:lnTo>
                  <a:lnTo>
                    <a:pt x="94736" y="675952"/>
                  </a:lnTo>
                  <a:lnTo>
                    <a:pt x="94973" y="675606"/>
                  </a:lnTo>
                  <a:lnTo>
                    <a:pt x="95031" y="675180"/>
                  </a:lnTo>
                  <a:lnTo>
                    <a:pt x="95037" y="674755"/>
                  </a:lnTo>
                  <a:lnTo>
                    <a:pt x="95020" y="674330"/>
                  </a:lnTo>
                  <a:lnTo>
                    <a:pt x="95001" y="673905"/>
                  </a:lnTo>
                  <a:lnTo>
                    <a:pt x="94957" y="673485"/>
                  </a:lnTo>
                  <a:lnTo>
                    <a:pt x="94945" y="673060"/>
                  </a:lnTo>
                  <a:lnTo>
                    <a:pt x="94926" y="672635"/>
                  </a:lnTo>
                  <a:lnTo>
                    <a:pt x="94878" y="672210"/>
                  </a:lnTo>
                  <a:lnTo>
                    <a:pt x="94778" y="671796"/>
                  </a:lnTo>
                  <a:lnTo>
                    <a:pt x="94673" y="671384"/>
                  </a:lnTo>
                  <a:lnTo>
                    <a:pt x="94604" y="670964"/>
                  </a:lnTo>
                  <a:lnTo>
                    <a:pt x="94553" y="670545"/>
                  </a:lnTo>
                  <a:lnTo>
                    <a:pt x="94522" y="670119"/>
                  </a:lnTo>
                  <a:lnTo>
                    <a:pt x="94511" y="669694"/>
                  </a:lnTo>
                  <a:lnTo>
                    <a:pt x="94502" y="669269"/>
                  </a:lnTo>
                  <a:lnTo>
                    <a:pt x="94491" y="668844"/>
                  </a:lnTo>
                  <a:lnTo>
                    <a:pt x="94481" y="668419"/>
                  </a:lnTo>
                  <a:lnTo>
                    <a:pt x="94466" y="667993"/>
                  </a:lnTo>
                  <a:lnTo>
                    <a:pt x="94403" y="667574"/>
                  </a:lnTo>
                  <a:lnTo>
                    <a:pt x="94333" y="667155"/>
                  </a:lnTo>
                  <a:lnTo>
                    <a:pt x="94276" y="666735"/>
                  </a:lnTo>
                  <a:lnTo>
                    <a:pt x="94221" y="666311"/>
                  </a:lnTo>
                  <a:lnTo>
                    <a:pt x="94172" y="665891"/>
                  </a:lnTo>
                  <a:lnTo>
                    <a:pt x="94092" y="665472"/>
                  </a:lnTo>
                  <a:lnTo>
                    <a:pt x="93988" y="665059"/>
                  </a:lnTo>
                  <a:lnTo>
                    <a:pt x="93882" y="664646"/>
                  </a:lnTo>
                  <a:lnTo>
                    <a:pt x="93788" y="664233"/>
                  </a:lnTo>
                  <a:lnTo>
                    <a:pt x="93705" y="663813"/>
                  </a:lnTo>
                  <a:lnTo>
                    <a:pt x="93652" y="663394"/>
                  </a:lnTo>
                  <a:lnTo>
                    <a:pt x="93600" y="662975"/>
                  </a:lnTo>
                  <a:lnTo>
                    <a:pt x="93597" y="662549"/>
                  </a:lnTo>
                  <a:lnTo>
                    <a:pt x="93534" y="662130"/>
                  </a:lnTo>
                  <a:lnTo>
                    <a:pt x="93458" y="661711"/>
                  </a:lnTo>
                  <a:lnTo>
                    <a:pt x="93441" y="661286"/>
                  </a:lnTo>
                  <a:lnTo>
                    <a:pt x="93439" y="660861"/>
                  </a:lnTo>
                  <a:lnTo>
                    <a:pt x="93389" y="660441"/>
                  </a:lnTo>
                  <a:lnTo>
                    <a:pt x="93314" y="660022"/>
                  </a:lnTo>
                  <a:lnTo>
                    <a:pt x="93242" y="659597"/>
                  </a:lnTo>
                  <a:lnTo>
                    <a:pt x="93172" y="659178"/>
                  </a:lnTo>
                  <a:lnTo>
                    <a:pt x="93112" y="658759"/>
                  </a:lnTo>
                  <a:lnTo>
                    <a:pt x="93094" y="658333"/>
                  </a:lnTo>
                  <a:lnTo>
                    <a:pt x="93089" y="657908"/>
                  </a:lnTo>
                  <a:lnTo>
                    <a:pt x="93075" y="657483"/>
                  </a:lnTo>
                  <a:lnTo>
                    <a:pt x="93009" y="657064"/>
                  </a:lnTo>
                  <a:lnTo>
                    <a:pt x="92920" y="656651"/>
                  </a:lnTo>
                  <a:lnTo>
                    <a:pt x="92827" y="656231"/>
                  </a:lnTo>
                  <a:lnTo>
                    <a:pt x="92691" y="655830"/>
                  </a:lnTo>
                  <a:lnTo>
                    <a:pt x="92510" y="655447"/>
                  </a:lnTo>
                  <a:lnTo>
                    <a:pt x="92394" y="655040"/>
                  </a:lnTo>
                  <a:lnTo>
                    <a:pt x="92343" y="654616"/>
                  </a:lnTo>
                  <a:lnTo>
                    <a:pt x="92410" y="654220"/>
                  </a:lnTo>
                  <a:lnTo>
                    <a:pt x="92369" y="653807"/>
                  </a:lnTo>
                  <a:lnTo>
                    <a:pt x="92171" y="653424"/>
                  </a:lnTo>
                  <a:lnTo>
                    <a:pt x="91948" y="653066"/>
                  </a:lnTo>
                  <a:lnTo>
                    <a:pt x="91726" y="652701"/>
                  </a:lnTo>
                  <a:lnTo>
                    <a:pt x="91539" y="652319"/>
                  </a:lnTo>
                  <a:lnTo>
                    <a:pt x="91368" y="651930"/>
                  </a:lnTo>
                  <a:lnTo>
                    <a:pt x="91207" y="651535"/>
                  </a:lnTo>
                  <a:lnTo>
                    <a:pt x="91080" y="651128"/>
                  </a:lnTo>
                  <a:lnTo>
                    <a:pt x="90954" y="650721"/>
                  </a:lnTo>
                  <a:lnTo>
                    <a:pt x="90807" y="650320"/>
                  </a:lnTo>
                  <a:lnTo>
                    <a:pt x="90649" y="649931"/>
                  </a:lnTo>
                  <a:lnTo>
                    <a:pt x="90455" y="649548"/>
                  </a:lnTo>
                  <a:lnTo>
                    <a:pt x="90190" y="649220"/>
                  </a:lnTo>
                  <a:lnTo>
                    <a:pt x="89873" y="648929"/>
                  </a:lnTo>
                  <a:lnTo>
                    <a:pt x="89598" y="648613"/>
                  </a:lnTo>
                  <a:lnTo>
                    <a:pt x="89402" y="648236"/>
                  </a:lnTo>
                  <a:lnTo>
                    <a:pt x="89244" y="647835"/>
                  </a:lnTo>
                  <a:lnTo>
                    <a:pt x="89094" y="647434"/>
                  </a:lnTo>
                  <a:lnTo>
                    <a:pt x="88962" y="647027"/>
                  </a:lnTo>
                  <a:lnTo>
                    <a:pt x="88873" y="646620"/>
                  </a:lnTo>
                  <a:lnTo>
                    <a:pt x="88872" y="646189"/>
                  </a:lnTo>
                  <a:lnTo>
                    <a:pt x="88897" y="645763"/>
                  </a:lnTo>
                  <a:lnTo>
                    <a:pt x="88899" y="645338"/>
                  </a:lnTo>
                  <a:lnTo>
                    <a:pt x="88886" y="644913"/>
                  </a:lnTo>
                  <a:lnTo>
                    <a:pt x="88873" y="644488"/>
                  </a:lnTo>
                  <a:lnTo>
                    <a:pt x="88862" y="644063"/>
                  </a:lnTo>
                  <a:lnTo>
                    <a:pt x="88850" y="643637"/>
                  </a:lnTo>
                  <a:lnTo>
                    <a:pt x="88835" y="643218"/>
                  </a:lnTo>
                  <a:lnTo>
                    <a:pt x="88830" y="642786"/>
                  </a:lnTo>
                  <a:lnTo>
                    <a:pt x="88847" y="642361"/>
                  </a:lnTo>
                  <a:lnTo>
                    <a:pt x="88910" y="641942"/>
                  </a:lnTo>
                  <a:lnTo>
                    <a:pt x="89182" y="641638"/>
                  </a:lnTo>
                  <a:lnTo>
                    <a:pt x="89603" y="641554"/>
                  </a:lnTo>
                  <a:lnTo>
                    <a:pt x="90025" y="641529"/>
                  </a:lnTo>
                  <a:lnTo>
                    <a:pt x="90399" y="641322"/>
                  </a:lnTo>
                  <a:lnTo>
                    <a:pt x="90648" y="640976"/>
                  </a:lnTo>
                  <a:lnTo>
                    <a:pt x="90942" y="640672"/>
                  </a:lnTo>
                  <a:lnTo>
                    <a:pt x="91278" y="640417"/>
                  </a:lnTo>
                  <a:lnTo>
                    <a:pt x="91369" y="640004"/>
                  </a:lnTo>
                  <a:lnTo>
                    <a:pt x="91373" y="639579"/>
                  </a:lnTo>
                  <a:lnTo>
                    <a:pt x="91357" y="639153"/>
                  </a:lnTo>
                  <a:lnTo>
                    <a:pt x="91388" y="638728"/>
                  </a:lnTo>
                  <a:lnTo>
                    <a:pt x="91651" y="638461"/>
                  </a:lnTo>
                  <a:lnTo>
                    <a:pt x="91935" y="638139"/>
                  </a:lnTo>
                  <a:lnTo>
                    <a:pt x="92218" y="637823"/>
                  </a:lnTo>
                  <a:lnTo>
                    <a:pt x="92488" y="637495"/>
                  </a:lnTo>
                  <a:lnTo>
                    <a:pt x="92752" y="637155"/>
                  </a:lnTo>
                  <a:lnTo>
                    <a:pt x="93167" y="637215"/>
                  </a:lnTo>
                  <a:lnTo>
                    <a:pt x="93559" y="637373"/>
                  </a:lnTo>
                  <a:lnTo>
                    <a:pt x="93934" y="637586"/>
                  </a:lnTo>
                  <a:lnTo>
                    <a:pt x="94319" y="637744"/>
                  </a:lnTo>
                  <a:lnTo>
                    <a:pt x="94745" y="637774"/>
                  </a:lnTo>
                  <a:lnTo>
                    <a:pt x="95175" y="637787"/>
                  </a:lnTo>
                  <a:lnTo>
                    <a:pt x="95551" y="637598"/>
                  </a:lnTo>
                  <a:lnTo>
                    <a:pt x="95871" y="637318"/>
                  </a:lnTo>
                  <a:lnTo>
                    <a:pt x="96159" y="637003"/>
                  </a:lnTo>
                  <a:lnTo>
                    <a:pt x="96428" y="636675"/>
                  </a:lnTo>
                  <a:lnTo>
                    <a:pt x="96970" y="635824"/>
                  </a:lnTo>
                  <a:lnTo>
                    <a:pt x="97141" y="635612"/>
                  </a:lnTo>
                  <a:lnTo>
                    <a:pt x="97336" y="635234"/>
                  </a:lnTo>
                  <a:lnTo>
                    <a:pt x="97503" y="634846"/>
                  </a:lnTo>
                  <a:lnTo>
                    <a:pt x="97638" y="634445"/>
                  </a:lnTo>
                  <a:lnTo>
                    <a:pt x="97723" y="634026"/>
                  </a:lnTo>
                  <a:lnTo>
                    <a:pt x="97722" y="633600"/>
                  </a:lnTo>
                  <a:lnTo>
                    <a:pt x="97814" y="633187"/>
                  </a:lnTo>
                  <a:lnTo>
                    <a:pt x="97966" y="632793"/>
                  </a:lnTo>
                  <a:lnTo>
                    <a:pt x="98048" y="632373"/>
                  </a:lnTo>
                  <a:lnTo>
                    <a:pt x="98203" y="631972"/>
                  </a:lnTo>
                  <a:lnTo>
                    <a:pt x="98144" y="631559"/>
                  </a:lnTo>
                  <a:lnTo>
                    <a:pt x="98343" y="631249"/>
                  </a:lnTo>
                  <a:lnTo>
                    <a:pt x="97974" y="630502"/>
                  </a:lnTo>
                  <a:lnTo>
                    <a:pt x="98021" y="630119"/>
                  </a:lnTo>
                  <a:lnTo>
                    <a:pt x="98115" y="629700"/>
                  </a:lnTo>
                  <a:lnTo>
                    <a:pt x="98210" y="629287"/>
                  </a:lnTo>
                  <a:lnTo>
                    <a:pt x="98253" y="628868"/>
                  </a:lnTo>
                  <a:lnTo>
                    <a:pt x="98261" y="628437"/>
                  </a:lnTo>
                  <a:lnTo>
                    <a:pt x="98388" y="628042"/>
                  </a:lnTo>
                  <a:lnTo>
                    <a:pt x="98551" y="627653"/>
                  </a:lnTo>
                  <a:lnTo>
                    <a:pt x="98545" y="627228"/>
                  </a:lnTo>
                  <a:lnTo>
                    <a:pt x="98534" y="626802"/>
                  </a:lnTo>
                  <a:lnTo>
                    <a:pt x="98497" y="626383"/>
                  </a:lnTo>
                  <a:lnTo>
                    <a:pt x="98327" y="626000"/>
                  </a:lnTo>
                  <a:lnTo>
                    <a:pt x="98073" y="625660"/>
                  </a:lnTo>
                  <a:lnTo>
                    <a:pt x="97953" y="625247"/>
                  </a:lnTo>
                  <a:lnTo>
                    <a:pt x="97787" y="624858"/>
                  </a:lnTo>
                  <a:lnTo>
                    <a:pt x="97599" y="624475"/>
                  </a:lnTo>
                  <a:lnTo>
                    <a:pt x="97397" y="624105"/>
                  </a:lnTo>
                  <a:lnTo>
                    <a:pt x="97160" y="623752"/>
                  </a:lnTo>
                  <a:lnTo>
                    <a:pt x="96940" y="623388"/>
                  </a:lnTo>
                  <a:lnTo>
                    <a:pt x="96770" y="622993"/>
                  </a:lnTo>
                  <a:lnTo>
                    <a:pt x="96602" y="622604"/>
                  </a:lnTo>
                  <a:lnTo>
                    <a:pt x="96415" y="622228"/>
                  </a:lnTo>
                  <a:lnTo>
                    <a:pt x="96223" y="621845"/>
                  </a:lnTo>
                  <a:lnTo>
                    <a:pt x="96036" y="621462"/>
                  </a:lnTo>
                  <a:lnTo>
                    <a:pt x="95859" y="621073"/>
                  </a:lnTo>
                  <a:lnTo>
                    <a:pt x="95696" y="620684"/>
                  </a:lnTo>
                  <a:lnTo>
                    <a:pt x="95532" y="620296"/>
                  </a:lnTo>
                  <a:lnTo>
                    <a:pt x="95477" y="619870"/>
                  </a:lnTo>
                  <a:lnTo>
                    <a:pt x="95437" y="619451"/>
                  </a:lnTo>
                  <a:lnTo>
                    <a:pt x="95484" y="619026"/>
                  </a:lnTo>
                  <a:lnTo>
                    <a:pt x="95562" y="618606"/>
                  </a:lnTo>
                  <a:lnTo>
                    <a:pt x="95678" y="618193"/>
                  </a:lnTo>
                  <a:lnTo>
                    <a:pt x="95817" y="617792"/>
                  </a:lnTo>
                  <a:lnTo>
                    <a:pt x="95976" y="617404"/>
                  </a:lnTo>
                  <a:lnTo>
                    <a:pt x="96157" y="617015"/>
                  </a:lnTo>
                  <a:lnTo>
                    <a:pt x="96349" y="616638"/>
                  </a:lnTo>
                  <a:lnTo>
                    <a:pt x="96537" y="616249"/>
                  </a:lnTo>
                  <a:lnTo>
                    <a:pt x="96717" y="615866"/>
                  </a:lnTo>
                  <a:lnTo>
                    <a:pt x="96897" y="615484"/>
                  </a:lnTo>
                  <a:lnTo>
                    <a:pt x="97076" y="615095"/>
                  </a:lnTo>
                  <a:lnTo>
                    <a:pt x="97256" y="614712"/>
                  </a:lnTo>
                  <a:lnTo>
                    <a:pt x="97438" y="614329"/>
                  </a:lnTo>
                  <a:lnTo>
                    <a:pt x="97617" y="613941"/>
                  </a:lnTo>
                  <a:lnTo>
                    <a:pt x="97799" y="613558"/>
                  </a:lnTo>
                  <a:lnTo>
                    <a:pt x="97983" y="613175"/>
                  </a:lnTo>
                  <a:lnTo>
                    <a:pt x="98173" y="612793"/>
                  </a:lnTo>
                  <a:lnTo>
                    <a:pt x="98371" y="612422"/>
                  </a:lnTo>
                  <a:lnTo>
                    <a:pt x="98578" y="612045"/>
                  </a:lnTo>
                  <a:lnTo>
                    <a:pt x="98786" y="611675"/>
                  </a:lnTo>
                  <a:lnTo>
                    <a:pt x="98993" y="611304"/>
                  </a:lnTo>
                  <a:lnTo>
                    <a:pt x="99197" y="610933"/>
                  </a:lnTo>
                  <a:lnTo>
                    <a:pt x="99400" y="610557"/>
                  </a:lnTo>
                  <a:lnTo>
                    <a:pt x="99604" y="610186"/>
                  </a:lnTo>
                  <a:lnTo>
                    <a:pt x="99805" y="609809"/>
                  </a:lnTo>
                  <a:lnTo>
                    <a:pt x="100005" y="609433"/>
                  </a:lnTo>
                  <a:lnTo>
                    <a:pt x="100203" y="609056"/>
                  </a:lnTo>
                  <a:lnTo>
                    <a:pt x="100398" y="608679"/>
                  </a:lnTo>
                  <a:lnTo>
                    <a:pt x="100591" y="608302"/>
                  </a:lnTo>
                  <a:lnTo>
                    <a:pt x="100784" y="607920"/>
                  </a:lnTo>
                  <a:lnTo>
                    <a:pt x="100978" y="607543"/>
                  </a:lnTo>
                  <a:lnTo>
                    <a:pt x="101176" y="607167"/>
                  </a:lnTo>
                  <a:lnTo>
                    <a:pt x="101374" y="606790"/>
                  </a:lnTo>
                  <a:lnTo>
                    <a:pt x="101568" y="606413"/>
                  </a:lnTo>
                  <a:lnTo>
                    <a:pt x="101754" y="606030"/>
                  </a:lnTo>
                  <a:lnTo>
                    <a:pt x="101929" y="605641"/>
                  </a:lnTo>
                  <a:lnTo>
                    <a:pt x="102096" y="605253"/>
                  </a:lnTo>
                  <a:lnTo>
                    <a:pt x="102254" y="604852"/>
                  </a:lnTo>
                  <a:lnTo>
                    <a:pt x="102404" y="604457"/>
                  </a:lnTo>
                  <a:lnTo>
                    <a:pt x="102547" y="604056"/>
                  </a:lnTo>
                  <a:lnTo>
                    <a:pt x="102683" y="603649"/>
                  </a:lnTo>
                  <a:lnTo>
                    <a:pt x="102804" y="603242"/>
                  </a:lnTo>
                  <a:lnTo>
                    <a:pt x="102892" y="602829"/>
                  </a:lnTo>
                  <a:lnTo>
                    <a:pt x="102935" y="602403"/>
                  </a:lnTo>
                  <a:lnTo>
                    <a:pt x="102943" y="601978"/>
                  </a:lnTo>
                  <a:lnTo>
                    <a:pt x="102937" y="601553"/>
                  </a:lnTo>
                  <a:lnTo>
                    <a:pt x="102932" y="601127"/>
                  </a:lnTo>
                  <a:lnTo>
                    <a:pt x="102920" y="600696"/>
                  </a:lnTo>
                  <a:lnTo>
                    <a:pt x="102885" y="600277"/>
                  </a:lnTo>
                  <a:lnTo>
                    <a:pt x="102813" y="599858"/>
                  </a:lnTo>
                  <a:lnTo>
                    <a:pt x="102710" y="599445"/>
                  </a:lnTo>
                  <a:lnTo>
                    <a:pt x="102585" y="599038"/>
                  </a:lnTo>
                  <a:lnTo>
                    <a:pt x="102442" y="598636"/>
                  </a:lnTo>
                  <a:lnTo>
                    <a:pt x="102263" y="598248"/>
                  </a:lnTo>
                  <a:lnTo>
                    <a:pt x="102068" y="597871"/>
                  </a:lnTo>
                  <a:lnTo>
                    <a:pt x="101887" y="597489"/>
                  </a:lnTo>
                  <a:lnTo>
                    <a:pt x="101718" y="597093"/>
                  </a:lnTo>
                  <a:lnTo>
                    <a:pt x="101555" y="596705"/>
                  </a:lnTo>
                  <a:lnTo>
                    <a:pt x="101398" y="596310"/>
                  </a:lnTo>
                  <a:lnTo>
                    <a:pt x="101243" y="595915"/>
                  </a:lnTo>
                  <a:lnTo>
                    <a:pt x="101090" y="595514"/>
                  </a:lnTo>
                  <a:lnTo>
                    <a:pt x="100938" y="595119"/>
                  </a:lnTo>
                  <a:lnTo>
                    <a:pt x="100786" y="594718"/>
                  </a:lnTo>
                  <a:lnTo>
                    <a:pt x="100632" y="594323"/>
                  </a:lnTo>
                  <a:lnTo>
                    <a:pt x="100477" y="593929"/>
                  </a:lnTo>
                  <a:lnTo>
                    <a:pt x="100318" y="593533"/>
                  </a:lnTo>
                  <a:lnTo>
                    <a:pt x="100154" y="593139"/>
                  </a:lnTo>
                  <a:lnTo>
                    <a:pt x="99980" y="592756"/>
                  </a:lnTo>
                  <a:lnTo>
                    <a:pt x="99798" y="592367"/>
                  </a:lnTo>
                  <a:lnTo>
                    <a:pt x="99610" y="591984"/>
                  </a:lnTo>
                  <a:lnTo>
                    <a:pt x="99406" y="591614"/>
                  </a:lnTo>
                  <a:lnTo>
                    <a:pt x="99190" y="591243"/>
                  </a:lnTo>
                  <a:lnTo>
                    <a:pt x="98992" y="590866"/>
                  </a:lnTo>
                  <a:lnTo>
                    <a:pt x="98840" y="590471"/>
                  </a:lnTo>
                  <a:lnTo>
                    <a:pt x="98723" y="590064"/>
                  </a:lnTo>
                  <a:lnTo>
                    <a:pt x="98625" y="589652"/>
                  </a:lnTo>
                  <a:lnTo>
                    <a:pt x="98532" y="589232"/>
                  </a:lnTo>
                  <a:lnTo>
                    <a:pt x="98433" y="588819"/>
                  </a:lnTo>
                  <a:lnTo>
                    <a:pt x="97946" y="588722"/>
                  </a:lnTo>
                  <a:lnTo>
                    <a:pt x="97522" y="588636"/>
                  </a:lnTo>
                  <a:lnTo>
                    <a:pt x="97119" y="588527"/>
                  </a:lnTo>
                  <a:lnTo>
                    <a:pt x="96823" y="588254"/>
                  </a:lnTo>
                  <a:lnTo>
                    <a:pt x="96652" y="587853"/>
                  </a:lnTo>
                  <a:lnTo>
                    <a:pt x="96495" y="587458"/>
                  </a:lnTo>
                  <a:lnTo>
                    <a:pt x="96299" y="587082"/>
                  </a:lnTo>
                  <a:lnTo>
                    <a:pt x="96077" y="586717"/>
                  </a:lnTo>
                  <a:lnTo>
                    <a:pt x="95813" y="586383"/>
                  </a:lnTo>
                  <a:lnTo>
                    <a:pt x="95517" y="586079"/>
                  </a:lnTo>
                  <a:lnTo>
                    <a:pt x="95223" y="585769"/>
                  </a:lnTo>
                  <a:lnTo>
                    <a:pt x="94911" y="585484"/>
                  </a:lnTo>
                  <a:lnTo>
                    <a:pt x="94580" y="585216"/>
                  </a:lnTo>
                  <a:lnTo>
                    <a:pt x="94244" y="584955"/>
                  </a:lnTo>
                  <a:lnTo>
                    <a:pt x="93906" y="584694"/>
                  </a:lnTo>
                  <a:lnTo>
                    <a:pt x="93570" y="584432"/>
                  </a:lnTo>
                  <a:lnTo>
                    <a:pt x="93236" y="584171"/>
                  </a:lnTo>
                  <a:lnTo>
                    <a:pt x="92905" y="583904"/>
                  </a:lnTo>
                  <a:lnTo>
                    <a:pt x="92571" y="583643"/>
                  </a:lnTo>
                  <a:lnTo>
                    <a:pt x="92242" y="583376"/>
                  </a:lnTo>
                  <a:lnTo>
                    <a:pt x="92040" y="583005"/>
                  </a:lnTo>
                  <a:lnTo>
                    <a:pt x="91892" y="582604"/>
                  </a:lnTo>
                  <a:lnTo>
                    <a:pt x="91755" y="582203"/>
                  </a:lnTo>
                  <a:lnTo>
                    <a:pt x="91622" y="581796"/>
                  </a:lnTo>
                  <a:lnTo>
                    <a:pt x="91490" y="581395"/>
                  </a:lnTo>
                  <a:lnTo>
                    <a:pt x="91356" y="580988"/>
                  </a:lnTo>
                  <a:lnTo>
                    <a:pt x="91215" y="580586"/>
                  </a:lnTo>
                  <a:lnTo>
                    <a:pt x="91048" y="580198"/>
                  </a:lnTo>
                  <a:lnTo>
                    <a:pt x="90869" y="579809"/>
                  </a:lnTo>
                  <a:lnTo>
                    <a:pt x="90763" y="579396"/>
                  </a:lnTo>
                  <a:lnTo>
                    <a:pt x="90693" y="578977"/>
                  </a:lnTo>
                  <a:lnTo>
                    <a:pt x="90628" y="578558"/>
                  </a:lnTo>
                  <a:lnTo>
                    <a:pt x="90524" y="578144"/>
                  </a:lnTo>
                  <a:lnTo>
                    <a:pt x="90417" y="577738"/>
                  </a:lnTo>
                  <a:lnTo>
                    <a:pt x="90338" y="577318"/>
                  </a:lnTo>
                  <a:lnTo>
                    <a:pt x="90235" y="576905"/>
                  </a:lnTo>
                  <a:lnTo>
                    <a:pt x="90123" y="576492"/>
                  </a:lnTo>
                  <a:lnTo>
                    <a:pt x="89938" y="576121"/>
                  </a:lnTo>
                  <a:lnTo>
                    <a:pt x="89730" y="575751"/>
                  </a:lnTo>
                  <a:lnTo>
                    <a:pt x="89522" y="575380"/>
                  </a:lnTo>
                  <a:lnTo>
                    <a:pt x="89307" y="575009"/>
                  </a:lnTo>
                  <a:lnTo>
                    <a:pt x="89025" y="574694"/>
                  </a:lnTo>
                  <a:lnTo>
                    <a:pt x="88681" y="574445"/>
                  </a:lnTo>
                  <a:lnTo>
                    <a:pt x="88320" y="574220"/>
                  </a:lnTo>
                  <a:lnTo>
                    <a:pt x="87912" y="574098"/>
                  </a:lnTo>
                  <a:lnTo>
                    <a:pt x="87498" y="574001"/>
                  </a:lnTo>
                  <a:lnTo>
                    <a:pt x="87087" y="573891"/>
                  </a:lnTo>
                  <a:lnTo>
                    <a:pt x="86674" y="573789"/>
                  </a:lnTo>
                  <a:lnTo>
                    <a:pt x="86254" y="573715"/>
                  </a:lnTo>
                  <a:lnTo>
                    <a:pt x="85852" y="573588"/>
                  </a:lnTo>
                  <a:lnTo>
                    <a:pt x="85467" y="573406"/>
                  </a:lnTo>
                  <a:lnTo>
                    <a:pt x="85066" y="573205"/>
                  </a:lnTo>
                  <a:lnTo>
                    <a:pt x="84847" y="572896"/>
                  </a:lnTo>
                  <a:lnTo>
                    <a:pt x="84879" y="572452"/>
                  </a:lnTo>
                  <a:lnTo>
                    <a:pt x="84902" y="572033"/>
                  </a:lnTo>
                  <a:lnTo>
                    <a:pt x="84933" y="571607"/>
                  </a:lnTo>
                  <a:lnTo>
                    <a:pt x="84972" y="571182"/>
                  </a:lnTo>
                  <a:lnTo>
                    <a:pt x="85022" y="570763"/>
                  </a:lnTo>
                  <a:lnTo>
                    <a:pt x="85079" y="570338"/>
                  </a:lnTo>
                  <a:lnTo>
                    <a:pt x="85147" y="569918"/>
                  </a:lnTo>
                  <a:lnTo>
                    <a:pt x="85244" y="569506"/>
                  </a:lnTo>
                  <a:lnTo>
                    <a:pt x="85360" y="569092"/>
                  </a:lnTo>
                  <a:lnTo>
                    <a:pt x="85496" y="568715"/>
                  </a:lnTo>
                  <a:lnTo>
                    <a:pt x="85765" y="568381"/>
                  </a:lnTo>
                  <a:lnTo>
                    <a:pt x="85927" y="567992"/>
                  </a:lnTo>
                  <a:lnTo>
                    <a:pt x="86044" y="567579"/>
                  </a:lnTo>
                  <a:lnTo>
                    <a:pt x="86172" y="567179"/>
                  </a:lnTo>
                  <a:lnTo>
                    <a:pt x="86276" y="566766"/>
                  </a:lnTo>
                  <a:lnTo>
                    <a:pt x="86353" y="566346"/>
                  </a:lnTo>
                  <a:lnTo>
                    <a:pt x="86408" y="565927"/>
                  </a:lnTo>
                  <a:lnTo>
                    <a:pt x="86434" y="565501"/>
                  </a:lnTo>
                  <a:lnTo>
                    <a:pt x="86373" y="565076"/>
                  </a:lnTo>
                  <a:lnTo>
                    <a:pt x="86273" y="564663"/>
                  </a:lnTo>
                  <a:lnTo>
                    <a:pt x="86143" y="564262"/>
                  </a:lnTo>
                  <a:lnTo>
                    <a:pt x="86005" y="563861"/>
                  </a:lnTo>
                  <a:lnTo>
                    <a:pt x="85880" y="563448"/>
                  </a:lnTo>
                  <a:lnTo>
                    <a:pt x="85764" y="563041"/>
                  </a:lnTo>
                  <a:lnTo>
                    <a:pt x="85690" y="562622"/>
                  </a:lnTo>
                  <a:lnTo>
                    <a:pt x="85658" y="562197"/>
                  </a:lnTo>
                  <a:lnTo>
                    <a:pt x="85657" y="561771"/>
                  </a:lnTo>
                  <a:lnTo>
                    <a:pt x="85686" y="561346"/>
                  </a:lnTo>
                  <a:lnTo>
                    <a:pt x="85760" y="560927"/>
                  </a:lnTo>
                  <a:lnTo>
                    <a:pt x="85855" y="560514"/>
                  </a:lnTo>
                  <a:lnTo>
                    <a:pt x="85969" y="560100"/>
                  </a:lnTo>
                  <a:lnTo>
                    <a:pt x="86073" y="559693"/>
                  </a:lnTo>
                  <a:lnTo>
                    <a:pt x="86141" y="559268"/>
                  </a:lnTo>
                  <a:lnTo>
                    <a:pt x="86212" y="558849"/>
                  </a:lnTo>
                  <a:lnTo>
                    <a:pt x="86369" y="558455"/>
                  </a:lnTo>
                  <a:lnTo>
                    <a:pt x="86606" y="558102"/>
                  </a:lnTo>
                  <a:lnTo>
                    <a:pt x="86925" y="557822"/>
                  </a:lnTo>
                  <a:lnTo>
                    <a:pt x="87267" y="557567"/>
                  </a:lnTo>
                  <a:lnTo>
                    <a:pt x="87597" y="557294"/>
                  </a:lnTo>
                  <a:lnTo>
                    <a:pt x="87933" y="557038"/>
                  </a:lnTo>
                  <a:lnTo>
                    <a:pt x="88280" y="556783"/>
                  </a:lnTo>
                  <a:lnTo>
                    <a:pt x="88604" y="556516"/>
                  </a:lnTo>
                  <a:lnTo>
                    <a:pt x="88856" y="556170"/>
                  </a:lnTo>
                  <a:lnTo>
                    <a:pt x="89103" y="555824"/>
                  </a:lnTo>
                  <a:lnTo>
                    <a:pt x="89357" y="555483"/>
                  </a:lnTo>
                  <a:lnTo>
                    <a:pt x="89619" y="555149"/>
                  </a:lnTo>
                  <a:lnTo>
                    <a:pt x="89894" y="554827"/>
                  </a:lnTo>
                  <a:lnTo>
                    <a:pt x="90171" y="554499"/>
                  </a:lnTo>
                  <a:lnTo>
                    <a:pt x="90438" y="554171"/>
                  </a:lnTo>
                  <a:lnTo>
                    <a:pt x="90688" y="553825"/>
                  </a:lnTo>
                  <a:lnTo>
                    <a:pt x="90928" y="553473"/>
                  </a:lnTo>
                  <a:lnTo>
                    <a:pt x="91159" y="553120"/>
                  </a:lnTo>
                  <a:lnTo>
                    <a:pt x="91385" y="552762"/>
                  </a:lnTo>
                  <a:lnTo>
                    <a:pt x="91618" y="552403"/>
                  </a:lnTo>
                  <a:lnTo>
                    <a:pt x="91859" y="552051"/>
                  </a:lnTo>
                  <a:lnTo>
                    <a:pt x="92103" y="551704"/>
                  </a:lnTo>
                  <a:lnTo>
                    <a:pt x="92353" y="551358"/>
                  </a:lnTo>
                  <a:lnTo>
                    <a:pt x="92626" y="551030"/>
                  </a:lnTo>
                  <a:lnTo>
                    <a:pt x="92881" y="550696"/>
                  </a:lnTo>
                  <a:lnTo>
                    <a:pt x="93003" y="550283"/>
                  </a:lnTo>
                  <a:lnTo>
                    <a:pt x="93097" y="549869"/>
                  </a:lnTo>
                  <a:lnTo>
                    <a:pt x="93132" y="549450"/>
                  </a:lnTo>
                  <a:lnTo>
                    <a:pt x="93084" y="549025"/>
                  </a:lnTo>
                  <a:lnTo>
                    <a:pt x="93016" y="548606"/>
                  </a:lnTo>
                  <a:lnTo>
                    <a:pt x="92950" y="548187"/>
                  </a:lnTo>
                  <a:lnTo>
                    <a:pt x="92923" y="547762"/>
                  </a:lnTo>
                  <a:lnTo>
                    <a:pt x="92890" y="547336"/>
                  </a:lnTo>
                  <a:lnTo>
                    <a:pt x="92848" y="546911"/>
                  </a:lnTo>
                  <a:lnTo>
                    <a:pt x="92818" y="546492"/>
                  </a:lnTo>
                  <a:lnTo>
                    <a:pt x="92894" y="546072"/>
                  </a:lnTo>
                  <a:lnTo>
                    <a:pt x="92972" y="545654"/>
                  </a:lnTo>
                  <a:lnTo>
                    <a:pt x="93050" y="545234"/>
                  </a:lnTo>
                  <a:lnTo>
                    <a:pt x="92428" y="545331"/>
                  </a:lnTo>
                  <a:lnTo>
                    <a:pt x="92005" y="545386"/>
                  </a:lnTo>
                  <a:lnTo>
                    <a:pt x="91587" y="545386"/>
                  </a:lnTo>
                  <a:lnTo>
                    <a:pt x="91181" y="545277"/>
                  </a:lnTo>
                  <a:lnTo>
                    <a:pt x="90781" y="545112"/>
                  </a:lnTo>
                  <a:lnTo>
                    <a:pt x="90372" y="544997"/>
                  </a:lnTo>
                  <a:lnTo>
                    <a:pt x="89947" y="544967"/>
                  </a:lnTo>
                  <a:lnTo>
                    <a:pt x="89535" y="544864"/>
                  </a:lnTo>
                  <a:lnTo>
                    <a:pt x="89150" y="544682"/>
                  </a:lnTo>
                  <a:lnTo>
                    <a:pt x="88848" y="544475"/>
                  </a:lnTo>
                  <a:lnTo>
                    <a:pt x="88891" y="544049"/>
                  </a:lnTo>
                  <a:lnTo>
                    <a:pt x="88981" y="543624"/>
                  </a:lnTo>
                  <a:lnTo>
                    <a:pt x="89189" y="543272"/>
                  </a:lnTo>
                  <a:lnTo>
                    <a:pt x="89487" y="542962"/>
                  </a:lnTo>
                  <a:lnTo>
                    <a:pt x="89769" y="542646"/>
                  </a:lnTo>
                  <a:lnTo>
                    <a:pt x="90053" y="542324"/>
                  </a:lnTo>
                  <a:lnTo>
                    <a:pt x="90340" y="542014"/>
                  </a:lnTo>
                  <a:lnTo>
                    <a:pt x="90668" y="541741"/>
                  </a:lnTo>
                  <a:lnTo>
                    <a:pt x="90979" y="541449"/>
                  </a:lnTo>
                  <a:lnTo>
                    <a:pt x="91315" y="541194"/>
                  </a:lnTo>
                  <a:lnTo>
                    <a:pt x="91653" y="540933"/>
                  </a:lnTo>
                  <a:lnTo>
                    <a:pt x="91946" y="540629"/>
                  </a:lnTo>
                  <a:lnTo>
                    <a:pt x="92247" y="540338"/>
                  </a:lnTo>
                  <a:lnTo>
                    <a:pt x="92599" y="540089"/>
                  </a:lnTo>
                  <a:lnTo>
                    <a:pt x="92952" y="539881"/>
                  </a:lnTo>
                  <a:lnTo>
                    <a:pt x="93375" y="539857"/>
                  </a:lnTo>
                  <a:lnTo>
                    <a:pt x="93807" y="539852"/>
                  </a:lnTo>
                  <a:lnTo>
                    <a:pt x="94229" y="539797"/>
                  </a:lnTo>
                  <a:lnTo>
                    <a:pt x="94648" y="539724"/>
                  </a:lnTo>
                  <a:lnTo>
                    <a:pt x="95072" y="539693"/>
                  </a:lnTo>
                  <a:lnTo>
                    <a:pt x="95504" y="539663"/>
                  </a:lnTo>
                  <a:lnTo>
                    <a:pt x="95891" y="539523"/>
                  </a:lnTo>
                  <a:lnTo>
                    <a:pt x="96222" y="539250"/>
                  </a:lnTo>
                  <a:lnTo>
                    <a:pt x="96532" y="538952"/>
                  </a:lnTo>
                  <a:lnTo>
                    <a:pt x="96821" y="538642"/>
                  </a:lnTo>
                  <a:lnTo>
                    <a:pt x="97102" y="538320"/>
                  </a:lnTo>
                  <a:lnTo>
                    <a:pt x="97345" y="537974"/>
                  </a:lnTo>
                  <a:lnTo>
                    <a:pt x="97474" y="537567"/>
                  </a:lnTo>
                  <a:lnTo>
                    <a:pt x="97556" y="537148"/>
                  </a:lnTo>
                  <a:lnTo>
                    <a:pt x="97609" y="536729"/>
                  </a:lnTo>
                  <a:lnTo>
                    <a:pt x="97647" y="536303"/>
                  </a:lnTo>
                  <a:lnTo>
                    <a:pt x="97697" y="535884"/>
                  </a:lnTo>
                  <a:lnTo>
                    <a:pt x="97763" y="535459"/>
                  </a:lnTo>
                  <a:lnTo>
                    <a:pt x="97832" y="535040"/>
                  </a:lnTo>
                  <a:lnTo>
                    <a:pt x="97903" y="534620"/>
                  </a:lnTo>
                  <a:lnTo>
                    <a:pt x="97908" y="534201"/>
                  </a:lnTo>
                  <a:lnTo>
                    <a:pt x="97889" y="533776"/>
                  </a:lnTo>
                  <a:lnTo>
                    <a:pt x="97877" y="533345"/>
                  </a:lnTo>
                  <a:lnTo>
                    <a:pt x="97863" y="532926"/>
                  </a:lnTo>
                  <a:lnTo>
                    <a:pt x="97873" y="532500"/>
                  </a:lnTo>
                  <a:lnTo>
                    <a:pt x="97925" y="532075"/>
                  </a:lnTo>
                  <a:lnTo>
                    <a:pt x="98008" y="531656"/>
                  </a:lnTo>
                  <a:lnTo>
                    <a:pt x="98079" y="531242"/>
                  </a:lnTo>
                  <a:lnTo>
                    <a:pt x="98085" y="530818"/>
                  </a:lnTo>
                  <a:lnTo>
                    <a:pt x="98073" y="530392"/>
                  </a:lnTo>
                  <a:lnTo>
                    <a:pt x="98058" y="529967"/>
                  </a:lnTo>
                  <a:lnTo>
                    <a:pt x="97986" y="529548"/>
                  </a:lnTo>
                  <a:lnTo>
                    <a:pt x="97821" y="529152"/>
                  </a:lnTo>
                  <a:lnTo>
                    <a:pt x="97664" y="528758"/>
                  </a:lnTo>
                  <a:lnTo>
                    <a:pt x="97507" y="528363"/>
                  </a:lnTo>
                  <a:lnTo>
                    <a:pt x="97340" y="527974"/>
                  </a:lnTo>
                  <a:lnTo>
                    <a:pt x="97158" y="527591"/>
                  </a:lnTo>
                  <a:lnTo>
                    <a:pt x="96978" y="527202"/>
                  </a:lnTo>
                  <a:lnTo>
                    <a:pt x="96750" y="526844"/>
                  </a:lnTo>
                  <a:lnTo>
                    <a:pt x="96477" y="526516"/>
                  </a:lnTo>
                  <a:lnTo>
                    <a:pt x="96194" y="526200"/>
                  </a:lnTo>
                  <a:lnTo>
                    <a:pt x="95898" y="525896"/>
                  </a:lnTo>
                  <a:lnTo>
                    <a:pt x="95571" y="525623"/>
                  </a:lnTo>
                  <a:lnTo>
                    <a:pt x="95223" y="525380"/>
                  </a:lnTo>
                  <a:lnTo>
                    <a:pt x="94892" y="525106"/>
                  </a:lnTo>
                  <a:lnTo>
                    <a:pt x="94562" y="524882"/>
                  </a:lnTo>
                  <a:lnTo>
                    <a:pt x="94434" y="524475"/>
                  </a:lnTo>
                  <a:lnTo>
                    <a:pt x="94376" y="524056"/>
                  </a:lnTo>
                  <a:lnTo>
                    <a:pt x="94299" y="523643"/>
                  </a:lnTo>
                  <a:lnTo>
                    <a:pt x="94064" y="523290"/>
                  </a:lnTo>
                  <a:lnTo>
                    <a:pt x="94253" y="522980"/>
                  </a:lnTo>
                  <a:lnTo>
                    <a:pt x="94358" y="522598"/>
                  </a:lnTo>
                  <a:lnTo>
                    <a:pt x="94295" y="522172"/>
                  </a:lnTo>
                  <a:lnTo>
                    <a:pt x="94047" y="521832"/>
                  </a:lnTo>
                  <a:lnTo>
                    <a:pt x="93866" y="521455"/>
                  </a:lnTo>
                  <a:lnTo>
                    <a:pt x="93669" y="521078"/>
                  </a:lnTo>
                  <a:lnTo>
                    <a:pt x="93464" y="520702"/>
                  </a:lnTo>
                  <a:lnTo>
                    <a:pt x="93300" y="520313"/>
                  </a:lnTo>
                  <a:lnTo>
                    <a:pt x="93138" y="519918"/>
                  </a:lnTo>
                  <a:lnTo>
                    <a:pt x="93113" y="519499"/>
                  </a:lnTo>
                  <a:lnTo>
                    <a:pt x="93096" y="519074"/>
                  </a:lnTo>
                  <a:lnTo>
                    <a:pt x="93137" y="518649"/>
                  </a:lnTo>
                  <a:lnTo>
                    <a:pt x="93223" y="518235"/>
                  </a:lnTo>
                  <a:lnTo>
                    <a:pt x="93385" y="517840"/>
                  </a:lnTo>
                  <a:lnTo>
                    <a:pt x="93563" y="517451"/>
                  </a:lnTo>
                  <a:lnTo>
                    <a:pt x="93777" y="517087"/>
                  </a:lnTo>
                  <a:lnTo>
                    <a:pt x="94019" y="516735"/>
                  </a:lnTo>
                  <a:lnTo>
                    <a:pt x="94276" y="516394"/>
                  </a:lnTo>
                  <a:lnTo>
                    <a:pt x="94543" y="516066"/>
                  </a:lnTo>
                  <a:lnTo>
                    <a:pt x="94850" y="515769"/>
                  </a:lnTo>
                  <a:lnTo>
                    <a:pt x="95210" y="515544"/>
                  </a:lnTo>
                  <a:lnTo>
                    <a:pt x="95591" y="515350"/>
                  </a:lnTo>
                  <a:lnTo>
                    <a:pt x="95980" y="515179"/>
                  </a:lnTo>
                  <a:lnTo>
                    <a:pt x="96380" y="515033"/>
                  </a:lnTo>
                  <a:lnTo>
                    <a:pt x="96789" y="514924"/>
                  </a:lnTo>
                  <a:lnTo>
                    <a:pt x="97201" y="514803"/>
                  </a:lnTo>
                  <a:lnTo>
                    <a:pt x="97573" y="514614"/>
                  </a:lnTo>
                  <a:lnTo>
                    <a:pt x="97819" y="514262"/>
                  </a:lnTo>
                  <a:lnTo>
                    <a:pt x="98029" y="513892"/>
                  </a:lnTo>
                  <a:lnTo>
                    <a:pt x="98243" y="513520"/>
                  </a:lnTo>
                  <a:lnTo>
                    <a:pt x="98452" y="513150"/>
                  </a:lnTo>
                  <a:lnTo>
                    <a:pt x="98628" y="512767"/>
                  </a:lnTo>
                  <a:lnTo>
                    <a:pt x="98782" y="512366"/>
                  </a:lnTo>
                  <a:lnTo>
                    <a:pt x="98953" y="511977"/>
                  </a:lnTo>
                  <a:lnTo>
                    <a:pt x="99071" y="511570"/>
                  </a:lnTo>
                  <a:lnTo>
                    <a:pt x="99102" y="511145"/>
                  </a:lnTo>
                  <a:lnTo>
                    <a:pt x="99108" y="510720"/>
                  </a:lnTo>
                  <a:lnTo>
                    <a:pt x="99093" y="510295"/>
                  </a:lnTo>
                  <a:lnTo>
                    <a:pt x="99082" y="509869"/>
                  </a:lnTo>
                  <a:lnTo>
                    <a:pt x="99071" y="509444"/>
                  </a:lnTo>
                  <a:lnTo>
                    <a:pt x="99063" y="509019"/>
                  </a:lnTo>
                  <a:lnTo>
                    <a:pt x="99057" y="508594"/>
                  </a:lnTo>
                  <a:lnTo>
                    <a:pt x="99021" y="508168"/>
                  </a:lnTo>
                  <a:lnTo>
                    <a:pt x="98949" y="507749"/>
                  </a:lnTo>
                  <a:lnTo>
                    <a:pt x="98886" y="507330"/>
                  </a:lnTo>
                  <a:lnTo>
                    <a:pt x="98832" y="506904"/>
                  </a:lnTo>
                  <a:lnTo>
                    <a:pt x="98798" y="506479"/>
                  </a:lnTo>
                  <a:lnTo>
                    <a:pt x="98815" y="506060"/>
                  </a:lnTo>
                  <a:lnTo>
                    <a:pt x="98890" y="505635"/>
                  </a:lnTo>
                  <a:lnTo>
                    <a:pt x="99020" y="505234"/>
                  </a:lnTo>
                  <a:lnTo>
                    <a:pt x="99196" y="504845"/>
                  </a:lnTo>
                  <a:lnTo>
                    <a:pt x="99372" y="504456"/>
                  </a:lnTo>
                  <a:lnTo>
                    <a:pt x="99544" y="504067"/>
                  </a:lnTo>
                  <a:lnTo>
                    <a:pt x="99716" y="503679"/>
                  </a:lnTo>
                  <a:lnTo>
                    <a:pt x="99883" y="503290"/>
                  </a:lnTo>
                  <a:lnTo>
                    <a:pt x="100034" y="502889"/>
                  </a:lnTo>
                  <a:lnTo>
                    <a:pt x="100185" y="502494"/>
                  </a:lnTo>
                  <a:lnTo>
                    <a:pt x="100362" y="502105"/>
                  </a:lnTo>
                  <a:lnTo>
                    <a:pt x="100568" y="501734"/>
                  </a:lnTo>
                  <a:lnTo>
                    <a:pt x="100804" y="501382"/>
                  </a:lnTo>
                  <a:lnTo>
                    <a:pt x="101053" y="501030"/>
                  </a:lnTo>
                  <a:lnTo>
                    <a:pt x="101314" y="500696"/>
                  </a:lnTo>
                  <a:lnTo>
                    <a:pt x="101594" y="500374"/>
                  </a:lnTo>
                  <a:lnTo>
                    <a:pt x="101911" y="500100"/>
                  </a:lnTo>
                  <a:lnTo>
                    <a:pt x="102278" y="499875"/>
                  </a:lnTo>
                  <a:lnTo>
                    <a:pt x="102635" y="499645"/>
                  </a:lnTo>
                  <a:lnTo>
                    <a:pt x="102959" y="499377"/>
                  </a:lnTo>
                  <a:lnTo>
                    <a:pt x="103343" y="499189"/>
                  </a:lnTo>
                  <a:lnTo>
                    <a:pt x="103729" y="499013"/>
                  </a:lnTo>
                  <a:lnTo>
                    <a:pt x="103995" y="498733"/>
                  </a:lnTo>
                  <a:lnTo>
                    <a:pt x="103941" y="498302"/>
                  </a:lnTo>
                  <a:lnTo>
                    <a:pt x="103789" y="497907"/>
                  </a:lnTo>
                  <a:lnTo>
                    <a:pt x="103605" y="497518"/>
                  </a:lnTo>
                  <a:lnTo>
                    <a:pt x="103397" y="497148"/>
                  </a:lnTo>
                  <a:lnTo>
                    <a:pt x="103175" y="496789"/>
                  </a:lnTo>
                  <a:lnTo>
                    <a:pt x="103016" y="496394"/>
                  </a:lnTo>
                  <a:lnTo>
                    <a:pt x="102906" y="495981"/>
                  </a:lnTo>
                  <a:lnTo>
                    <a:pt x="102857" y="495562"/>
                  </a:lnTo>
                  <a:lnTo>
                    <a:pt x="102835" y="495131"/>
                  </a:lnTo>
                  <a:lnTo>
                    <a:pt x="102839" y="494705"/>
                  </a:lnTo>
                  <a:lnTo>
                    <a:pt x="102871" y="494280"/>
                  </a:lnTo>
                  <a:lnTo>
                    <a:pt x="102964" y="493867"/>
                  </a:lnTo>
                  <a:lnTo>
                    <a:pt x="103094" y="493460"/>
                  </a:lnTo>
                  <a:lnTo>
                    <a:pt x="103271" y="493071"/>
                  </a:lnTo>
                  <a:lnTo>
                    <a:pt x="103475" y="492700"/>
                  </a:lnTo>
                  <a:lnTo>
                    <a:pt x="103702" y="492336"/>
                  </a:lnTo>
                  <a:lnTo>
                    <a:pt x="103922" y="491977"/>
                  </a:lnTo>
                  <a:lnTo>
                    <a:pt x="104126" y="491601"/>
                  </a:lnTo>
                  <a:lnTo>
                    <a:pt x="104352" y="491242"/>
                  </a:lnTo>
                  <a:lnTo>
                    <a:pt x="104584" y="490884"/>
                  </a:lnTo>
                  <a:lnTo>
                    <a:pt x="104821" y="490531"/>
                  </a:lnTo>
                  <a:lnTo>
                    <a:pt x="105061" y="490179"/>
                  </a:lnTo>
                  <a:lnTo>
                    <a:pt x="105263" y="489808"/>
                  </a:lnTo>
                  <a:lnTo>
                    <a:pt x="105427" y="489413"/>
                  </a:lnTo>
                  <a:lnTo>
                    <a:pt x="105577" y="489019"/>
                  </a:lnTo>
                  <a:lnTo>
                    <a:pt x="105714" y="488611"/>
                  </a:lnTo>
                  <a:lnTo>
                    <a:pt x="105835" y="488204"/>
                  </a:lnTo>
                  <a:lnTo>
                    <a:pt x="105950" y="487797"/>
                  </a:lnTo>
                  <a:lnTo>
                    <a:pt x="106084" y="487391"/>
                  </a:lnTo>
                  <a:lnTo>
                    <a:pt x="106236" y="486995"/>
                  </a:lnTo>
                  <a:lnTo>
                    <a:pt x="106380" y="486595"/>
                  </a:lnTo>
                  <a:lnTo>
                    <a:pt x="106493" y="486188"/>
                  </a:lnTo>
                  <a:lnTo>
                    <a:pt x="106594" y="485775"/>
                  </a:lnTo>
                  <a:lnTo>
                    <a:pt x="106714" y="485368"/>
                  </a:lnTo>
                  <a:lnTo>
                    <a:pt x="106770" y="484942"/>
                  </a:lnTo>
                  <a:lnTo>
                    <a:pt x="106751" y="484517"/>
                  </a:lnTo>
                  <a:lnTo>
                    <a:pt x="106664" y="484104"/>
                  </a:lnTo>
                  <a:lnTo>
                    <a:pt x="106548" y="483691"/>
                  </a:lnTo>
                  <a:lnTo>
                    <a:pt x="106460" y="483278"/>
                  </a:lnTo>
                  <a:lnTo>
                    <a:pt x="106453" y="482852"/>
                  </a:lnTo>
                  <a:lnTo>
                    <a:pt x="106440" y="482427"/>
                  </a:lnTo>
                  <a:lnTo>
                    <a:pt x="106352" y="482008"/>
                  </a:lnTo>
                  <a:lnTo>
                    <a:pt x="106342" y="481589"/>
                  </a:lnTo>
                  <a:lnTo>
                    <a:pt x="106332" y="481164"/>
                  </a:lnTo>
                  <a:lnTo>
                    <a:pt x="106321" y="480738"/>
                  </a:lnTo>
                  <a:lnTo>
                    <a:pt x="106310" y="480312"/>
                  </a:lnTo>
                  <a:lnTo>
                    <a:pt x="106298" y="479887"/>
                  </a:lnTo>
                  <a:lnTo>
                    <a:pt x="106287" y="479462"/>
                  </a:lnTo>
                  <a:lnTo>
                    <a:pt x="106279" y="479037"/>
                  </a:lnTo>
                  <a:lnTo>
                    <a:pt x="106264" y="478611"/>
                  </a:lnTo>
                  <a:lnTo>
                    <a:pt x="106238" y="478186"/>
                  </a:lnTo>
                  <a:lnTo>
                    <a:pt x="106210" y="477761"/>
                  </a:lnTo>
                  <a:lnTo>
                    <a:pt x="106196" y="477335"/>
                  </a:lnTo>
                  <a:lnTo>
                    <a:pt x="106163" y="476911"/>
                  </a:lnTo>
                  <a:lnTo>
                    <a:pt x="106099" y="476491"/>
                  </a:lnTo>
                  <a:lnTo>
                    <a:pt x="106020" y="476072"/>
                  </a:lnTo>
                  <a:lnTo>
                    <a:pt x="105932" y="475653"/>
                  </a:lnTo>
                  <a:lnTo>
                    <a:pt x="105810" y="475252"/>
                  </a:lnTo>
                  <a:lnTo>
                    <a:pt x="105625" y="474869"/>
                  </a:lnTo>
                  <a:lnTo>
                    <a:pt x="105417" y="474492"/>
                  </a:lnTo>
                  <a:lnTo>
                    <a:pt x="105220" y="474116"/>
                  </a:lnTo>
                  <a:lnTo>
                    <a:pt x="105016" y="473745"/>
                  </a:lnTo>
                  <a:lnTo>
                    <a:pt x="104782" y="473386"/>
                  </a:lnTo>
                  <a:lnTo>
                    <a:pt x="104527" y="473047"/>
                  </a:lnTo>
                  <a:lnTo>
                    <a:pt x="104263" y="472719"/>
                  </a:lnTo>
                  <a:lnTo>
                    <a:pt x="103991" y="472385"/>
                  </a:lnTo>
                  <a:lnTo>
                    <a:pt x="103698" y="472074"/>
                  </a:lnTo>
                  <a:lnTo>
                    <a:pt x="103413" y="471765"/>
                  </a:lnTo>
                  <a:lnTo>
                    <a:pt x="103154" y="471424"/>
                  </a:lnTo>
                  <a:lnTo>
                    <a:pt x="102943" y="471054"/>
                  </a:lnTo>
                  <a:lnTo>
                    <a:pt x="102785" y="470659"/>
                  </a:lnTo>
                  <a:lnTo>
                    <a:pt x="102659" y="470252"/>
                  </a:lnTo>
                  <a:lnTo>
                    <a:pt x="102561" y="469839"/>
                  </a:lnTo>
                  <a:lnTo>
                    <a:pt x="102510" y="469413"/>
                  </a:lnTo>
                  <a:lnTo>
                    <a:pt x="102516" y="468994"/>
                  </a:lnTo>
                  <a:lnTo>
                    <a:pt x="102545" y="468569"/>
                  </a:lnTo>
                  <a:lnTo>
                    <a:pt x="102558" y="468144"/>
                  </a:lnTo>
                  <a:lnTo>
                    <a:pt x="102545" y="467719"/>
                  </a:lnTo>
                  <a:lnTo>
                    <a:pt x="102523" y="467287"/>
                  </a:lnTo>
                  <a:lnTo>
                    <a:pt x="102620" y="466880"/>
                  </a:lnTo>
                  <a:lnTo>
                    <a:pt x="102743" y="466473"/>
                  </a:lnTo>
                  <a:lnTo>
                    <a:pt x="102875" y="466066"/>
                  </a:lnTo>
                  <a:lnTo>
                    <a:pt x="102968" y="465653"/>
                  </a:lnTo>
                  <a:lnTo>
                    <a:pt x="103033" y="465233"/>
                  </a:lnTo>
                  <a:lnTo>
                    <a:pt x="103164" y="464826"/>
                  </a:lnTo>
                  <a:lnTo>
                    <a:pt x="103301" y="464426"/>
                  </a:lnTo>
                  <a:lnTo>
                    <a:pt x="103257" y="464000"/>
                  </a:lnTo>
                  <a:lnTo>
                    <a:pt x="103152" y="463587"/>
                  </a:lnTo>
                  <a:lnTo>
                    <a:pt x="103076" y="463174"/>
                  </a:lnTo>
                  <a:lnTo>
                    <a:pt x="103067" y="462749"/>
                  </a:lnTo>
                  <a:lnTo>
                    <a:pt x="102991" y="462330"/>
                  </a:lnTo>
                  <a:lnTo>
                    <a:pt x="102879" y="461922"/>
                  </a:lnTo>
                  <a:lnTo>
                    <a:pt x="102705" y="461533"/>
                  </a:lnTo>
                  <a:lnTo>
                    <a:pt x="102542" y="461139"/>
                  </a:lnTo>
                  <a:lnTo>
                    <a:pt x="102384" y="460744"/>
                  </a:lnTo>
                  <a:lnTo>
                    <a:pt x="102212" y="460355"/>
                  </a:lnTo>
                  <a:lnTo>
                    <a:pt x="102065" y="459954"/>
                  </a:lnTo>
                  <a:lnTo>
                    <a:pt x="101930" y="459553"/>
                  </a:lnTo>
                  <a:lnTo>
                    <a:pt x="101777" y="459158"/>
                  </a:lnTo>
                  <a:lnTo>
                    <a:pt x="101610" y="458763"/>
                  </a:lnTo>
                  <a:lnTo>
                    <a:pt x="101417" y="458386"/>
                  </a:lnTo>
                  <a:lnTo>
                    <a:pt x="101199" y="458022"/>
                  </a:lnTo>
                  <a:lnTo>
                    <a:pt x="100964" y="457663"/>
                  </a:lnTo>
                  <a:lnTo>
                    <a:pt x="100705" y="457329"/>
                  </a:lnTo>
                  <a:lnTo>
                    <a:pt x="100434" y="457001"/>
                  </a:lnTo>
                  <a:lnTo>
                    <a:pt x="100145" y="456685"/>
                  </a:lnTo>
                  <a:lnTo>
                    <a:pt x="99849" y="456382"/>
                  </a:lnTo>
                  <a:lnTo>
                    <a:pt x="99551" y="456078"/>
                  </a:lnTo>
                  <a:lnTo>
                    <a:pt x="99257" y="455768"/>
                  </a:lnTo>
                  <a:lnTo>
                    <a:pt x="98950" y="455477"/>
                  </a:lnTo>
                  <a:lnTo>
                    <a:pt x="98615" y="455215"/>
                  </a:lnTo>
                  <a:lnTo>
                    <a:pt x="98281" y="454954"/>
                  </a:lnTo>
                  <a:lnTo>
                    <a:pt x="97975" y="454656"/>
                  </a:lnTo>
                  <a:lnTo>
                    <a:pt x="97695" y="454340"/>
                  </a:lnTo>
                  <a:lnTo>
                    <a:pt x="97598" y="453952"/>
                  </a:lnTo>
                  <a:lnTo>
                    <a:pt x="97529" y="453533"/>
                  </a:lnTo>
                  <a:lnTo>
                    <a:pt x="97412" y="453132"/>
                  </a:lnTo>
                  <a:lnTo>
                    <a:pt x="97400" y="452706"/>
                  </a:lnTo>
                  <a:lnTo>
                    <a:pt x="97403" y="452287"/>
                  </a:lnTo>
                  <a:lnTo>
                    <a:pt x="97652" y="451940"/>
                  </a:lnTo>
                  <a:lnTo>
                    <a:pt x="97990" y="451686"/>
                  </a:lnTo>
                  <a:lnTo>
                    <a:pt x="98320" y="451418"/>
                  </a:lnTo>
                  <a:lnTo>
                    <a:pt x="98678" y="451181"/>
                  </a:lnTo>
                  <a:lnTo>
                    <a:pt x="99073" y="451048"/>
                  </a:lnTo>
                  <a:lnTo>
                    <a:pt x="99501" y="451011"/>
                  </a:lnTo>
                  <a:lnTo>
                    <a:pt x="99929" y="450975"/>
                  </a:lnTo>
                  <a:lnTo>
                    <a:pt x="100342" y="451036"/>
                  </a:lnTo>
                  <a:lnTo>
                    <a:pt x="100741" y="451187"/>
                  </a:lnTo>
                  <a:lnTo>
                    <a:pt x="101157" y="451279"/>
                  </a:lnTo>
                  <a:lnTo>
                    <a:pt x="101563" y="451406"/>
                  </a:lnTo>
                  <a:lnTo>
                    <a:pt x="101970" y="451527"/>
                  </a:lnTo>
                  <a:lnTo>
                    <a:pt x="102383" y="451564"/>
                  </a:lnTo>
                  <a:lnTo>
                    <a:pt x="102756" y="451357"/>
                  </a:lnTo>
                  <a:lnTo>
                    <a:pt x="103123" y="451138"/>
                  </a:lnTo>
                  <a:lnTo>
                    <a:pt x="103412" y="450829"/>
                  </a:lnTo>
                  <a:lnTo>
                    <a:pt x="103722" y="450544"/>
                  </a:lnTo>
                  <a:lnTo>
                    <a:pt x="104013" y="450233"/>
                  </a:lnTo>
                  <a:lnTo>
                    <a:pt x="104304" y="449923"/>
                  </a:lnTo>
                  <a:lnTo>
                    <a:pt x="104552" y="449577"/>
                  </a:lnTo>
                  <a:lnTo>
                    <a:pt x="104760" y="449207"/>
                  </a:lnTo>
                  <a:lnTo>
                    <a:pt x="104963" y="448836"/>
                  </a:lnTo>
                  <a:lnTo>
                    <a:pt x="105163" y="448460"/>
                  </a:lnTo>
                  <a:lnTo>
                    <a:pt x="105359" y="448083"/>
                  </a:lnTo>
                  <a:lnTo>
                    <a:pt x="105553" y="447700"/>
                  </a:lnTo>
                  <a:lnTo>
                    <a:pt x="105741" y="447317"/>
                  </a:lnTo>
                  <a:lnTo>
                    <a:pt x="105935" y="446940"/>
                  </a:lnTo>
                  <a:lnTo>
                    <a:pt x="106129" y="446564"/>
                  </a:lnTo>
                  <a:lnTo>
                    <a:pt x="106314" y="446181"/>
                  </a:lnTo>
                  <a:lnTo>
                    <a:pt x="106479" y="445786"/>
                  </a:lnTo>
                  <a:lnTo>
                    <a:pt x="106621" y="445385"/>
                  </a:lnTo>
                  <a:lnTo>
                    <a:pt x="106760" y="444985"/>
                  </a:lnTo>
                  <a:lnTo>
                    <a:pt x="106911" y="444589"/>
                  </a:lnTo>
                  <a:lnTo>
                    <a:pt x="107061" y="444188"/>
                  </a:lnTo>
                  <a:lnTo>
                    <a:pt x="107203" y="443787"/>
                  </a:lnTo>
                  <a:lnTo>
                    <a:pt x="107342" y="443387"/>
                  </a:lnTo>
                  <a:lnTo>
                    <a:pt x="107478" y="442985"/>
                  </a:lnTo>
                  <a:lnTo>
                    <a:pt x="107595" y="442572"/>
                  </a:lnTo>
                  <a:lnTo>
                    <a:pt x="107688" y="442159"/>
                  </a:lnTo>
                  <a:lnTo>
                    <a:pt x="107742" y="441734"/>
                  </a:lnTo>
                  <a:lnTo>
                    <a:pt x="107694" y="441315"/>
                  </a:lnTo>
                  <a:lnTo>
                    <a:pt x="107677" y="440890"/>
                  </a:lnTo>
                  <a:lnTo>
                    <a:pt x="107667" y="440464"/>
                  </a:lnTo>
                  <a:lnTo>
                    <a:pt x="107629" y="440039"/>
                  </a:lnTo>
                  <a:lnTo>
                    <a:pt x="107763" y="439535"/>
                  </a:lnTo>
                  <a:lnTo>
                    <a:pt x="107899" y="439025"/>
                  </a:lnTo>
                  <a:lnTo>
                    <a:pt x="107965" y="438520"/>
                  </a:lnTo>
                  <a:lnTo>
                    <a:pt x="107961" y="438089"/>
                  </a:lnTo>
                  <a:lnTo>
                    <a:pt x="107918" y="437669"/>
                  </a:lnTo>
                  <a:lnTo>
                    <a:pt x="107845" y="437250"/>
                  </a:lnTo>
                  <a:lnTo>
                    <a:pt x="107764" y="436831"/>
                  </a:lnTo>
                  <a:lnTo>
                    <a:pt x="107689" y="436412"/>
                  </a:lnTo>
                  <a:lnTo>
                    <a:pt x="107610" y="435999"/>
                  </a:lnTo>
                  <a:lnTo>
                    <a:pt x="107522" y="435580"/>
                  </a:lnTo>
                  <a:lnTo>
                    <a:pt x="107433" y="435167"/>
                  </a:lnTo>
                  <a:lnTo>
                    <a:pt x="107345" y="434747"/>
                  </a:lnTo>
                  <a:lnTo>
                    <a:pt x="107185" y="434353"/>
                  </a:lnTo>
                  <a:lnTo>
                    <a:pt x="107031" y="433957"/>
                  </a:lnTo>
                  <a:lnTo>
                    <a:pt x="106878" y="433563"/>
                  </a:lnTo>
                  <a:lnTo>
                    <a:pt x="106714" y="433167"/>
                  </a:lnTo>
                  <a:lnTo>
                    <a:pt x="106532" y="432785"/>
                  </a:lnTo>
                  <a:lnTo>
                    <a:pt x="106318" y="432414"/>
                  </a:lnTo>
                  <a:lnTo>
                    <a:pt x="106091" y="432056"/>
                  </a:lnTo>
                  <a:lnTo>
                    <a:pt x="105858" y="431697"/>
                  </a:lnTo>
                  <a:lnTo>
                    <a:pt x="105594" y="431369"/>
                  </a:lnTo>
                  <a:lnTo>
                    <a:pt x="105302" y="431059"/>
                  </a:lnTo>
                  <a:lnTo>
                    <a:pt x="105040" y="430725"/>
                  </a:lnTo>
                  <a:lnTo>
                    <a:pt x="104782" y="430385"/>
                  </a:lnTo>
                  <a:lnTo>
                    <a:pt x="104493" y="430075"/>
                  </a:lnTo>
                  <a:lnTo>
                    <a:pt x="104196" y="429772"/>
                  </a:lnTo>
                  <a:lnTo>
                    <a:pt x="103941" y="429431"/>
                  </a:lnTo>
                  <a:lnTo>
                    <a:pt x="103718" y="429073"/>
                  </a:lnTo>
                  <a:lnTo>
                    <a:pt x="103483" y="428714"/>
                  </a:lnTo>
                  <a:lnTo>
                    <a:pt x="103276" y="428344"/>
                  </a:lnTo>
                  <a:lnTo>
                    <a:pt x="103109" y="427955"/>
                  </a:lnTo>
                  <a:lnTo>
                    <a:pt x="102974" y="427548"/>
                  </a:lnTo>
                  <a:lnTo>
                    <a:pt x="102849" y="427141"/>
                  </a:lnTo>
                  <a:lnTo>
                    <a:pt x="102732" y="426734"/>
                  </a:lnTo>
                  <a:lnTo>
                    <a:pt x="102620" y="426321"/>
                  </a:lnTo>
                  <a:lnTo>
                    <a:pt x="102521" y="425908"/>
                  </a:lnTo>
                  <a:lnTo>
                    <a:pt x="102456" y="425489"/>
                  </a:lnTo>
                  <a:lnTo>
                    <a:pt x="102430" y="425063"/>
                  </a:lnTo>
                  <a:lnTo>
                    <a:pt x="102444" y="424638"/>
                  </a:lnTo>
                  <a:lnTo>
                    <a:pt x="102472" y="424213"/>
                  </a:lnTo>
                  <a:lnTo>
                    <a:pt x="102484" y="423787"/>
                  </a:lnTo>
                  <a:lnTo>
                    <a:pt x="102459" y="423362"/>
                  </a:lnTo>
                  <a:lnTo>
                    <a:pt x="102463" y="422943"/>
                  </a:lnTo>
                  <a:lnTo>
                    <a:pt x="102606" y="422535"/>
                  </a:lnTo>
                  <a:lnTo>
                    <a:pt x="102859" y="422196"/>
                  </a:lnTo>
                  <a:lnTo>
                    <a:pt x="103210" y="421953"/>
                  </a:lnTo>
                  <a:lnTo>
                    <a:pt x="103593" y="421770"/>
                  </a:lnTo>
                  <a:lnTo>
                    <a:pt x="103985" y="421606"/>
                  </a:lnTo>
                  <a:lnTo>
                    <a:pt x="104310" y="421333"/>
                  </a:lnTo>
                  <a:lnTo>
                    <a:pt x="104623" y="421041"/>
                  </a:lnTo>
                  <a:lnTo>
                    <a:pt x="104891" y="420713"/>
                  </a:lnTo>
                  <a:lnTo>
                    <a:pt x="105075" y="420318"/>
                  </a:lnTo>
                  <a:lnTo>
                    <a:pt x="105127" y="419905"/>
                  </a:lnTo>
                  <a:lnTo>
                    <a:pt x="105091" y="419486"/>
                  </a:lnTo>
                  <a:lnTo>
                    <a:pt x="105016" y="419061"/>
                  </a:lnTo>
                  <a:lnTo>
                    <a:pt x="104924" y="418641"/>
                  </a:lnTo>
                  <a:lnTo>
                    <a:pt x="104757" y="418247"/>
                  </a:lnTo>
                  <a:lnTo>
                    <a:pt x="104683" y="417840"/>
                  </a:lnTo>
                  <a:lnTo>
                    <a:pt x="104835" y="417548"/>
                  </a:lnTo>
                  <a:lnTo>
                    <a:pt x="105245" y="417426"/>
                  </a:lnTo>
                  <a:lnTo>
                    <a:pt x="105649" y="417293"/>
                  </a:lnTo>
                  <a:lnTo>
                    <a:pt x="106039" y="417123"/>
                  </a:lnTo>
                  <a:lnTo>
                    <a:pt x="106408" y="416910"/>
                  </a:lnTo>
                  <a:lnTo>
                    <a:pt x="106768" y="416685"/>
                  </a:lnTo>
                  <a:lnTo>
                    <a:pt x="107143" y="416479"/>
                  </a:lnTo>
                  <a:lnTo>
                    <a:pt x="107526" y="416290"/>
                  </a:lnTo>
                  <a:lnTo>
                    <a:pt x="107863" y="416041"/>
                  </a:lnTo>
                  <a:lnTo>
                    <a:pt x="108147" y="415719"/>
                  </a:lnTo>
                  <a:lnTo>
                    <a:pt x="108408" y="415385"/>
                  </a:lnTo>
                  <a:lnTo>
                    <a:pt x="108663" y="415045"/>
                  </a:lnTo>
                  <a:lnTo>
                    <a:pt x="108910" y="414693"/>
                  </a:lnTo>
                  <a:lnTo>
                    <a:pt x="109145" y="414340"/>
                  </a:lnTo>
                  <a:lnTo>
                    <a:pt x="109363" y="413976"/>
                  </a:lnTo>
                  <a:lnTo>
                    <a:pt x="109573" y="413605"/>
                  </a:lnTo>
                  <a:lnTo>
                    <a:pt x="109776" y="413234"/>
                  </a:lnTo>
                  <a:lnTo>
                    <a:pt x="109974" y="412857"/>
                  </a:lnTo>
                  <a:lnTo>
                    <a:pt x="110171" y="412475"/>
                  </a:lnTo>
                  <a:lnTo>
                    <a:pt x="110368" y="412098"/>
                  </a:lnTo>
                  <a:lnTo>
                    <a:pt x="110572" y="411728"/>
                  </a:lnTo>
                  <a:lnTo>
                    <a:pt x="110751" y="411345"/>
                  </a:lnTo>
                  <a:lnTo>
                    <a:pt x="110880" y="410932"/>
                  </a:lnTo>
                  <a:lnTo>
                    <a:pt x="110950" y="410512"/>
                  </a:lnTo>
                  <a:lnTo>
                    <a:pt x="110964" y="410088"/>
                  </a:lnTo>
                  <a:lnTo>
                    <a:pt x="110945" y="409662"/>
                  </a:lnTo>
                  <a:lnTo>
                    <a:pt x="110898" y="409243"/>
                  </a:lnTo>
                  <a:lnTo>
                    <a:pt x="110773" y="408836"/>
                  </a:lnTo>
                  <a:lnTo>
                    <a:pt x="110681" y="408417"/>
                  </a:lnTo>
                  <a:lnTo>
                    <a:pt x="110723" y="407998"/>
                  </a:lnTo>
                  <a:lnTo>
                    <a:pt x="110905" y="407615"/>
                  </a:lnTo>
                  <a:lnTo>
                    <a:pt x="111104" y="407238"/>
                  </a:lnTo>
                  <a:lnTo>
                    <a:pt x="111304" y="406861"/>
                  </a:lnTo>
                  <a:lnTo>
                    <a:pt x="111468" y="406467"/>
                  </a:lnTo>
                  <a:lnTo>
                    <a:pt x="111627" y="406071"/>
                  </a:lnTo>
                  <a:lnTo>
                    <a:pt x="111752" y="405665"/>
                  </a:lnTo>
                  <a:lnTo>
                    <a:pt x="111779" y="405245"/>
                  </a:lnTo>
                  <a:lnTo>
                    <a:pt x="111767" y="404820"/>
                  </a:lnTo>
                  <a:lnTo>
                    <a:pt x="111751" y="404395"/>
                  </a:lnTo>
                  <a:lnTo>
                    <a:pt x="111738" y="403969"/>
                  </a:lnTo>
                  <a:lnTo>
                    <a:pt x="111728" y="403544"/>
                  </a:lnTo>
                  <a:lnTo>
                    <a:pt x="111717" y="403119"/>
                  </a:lnTo>
                  <a:lnTo>
                    <a:pt x="111705" y="402694"/>
                  </a:lnTo>
                  <a:lnTo>
                    <a:pt x="111694" y="402269"/>
                  </a:lnTo>
                  <a:lnTo>
                    <a:pt x="111684" y="401843"/>
                  </a:lnTo>
                  <a:lnTo>
                    <a:pt x="111673" y="401418"/>
                  </a:lnTo>
                  <a:lnTo>
                    <a:pt x="111661" y="400993"/>
                  </a:lnTo>
                  <a:lnTo>
                    <a:pt x="111650" y="400567"/>
                  </a:lnTo>
                  <a:lnTo>
                    <a:pt x="111639" y="400142"/>
                  </a:lnTo>
                  <a:lnTo>
                    <a:pt x="111621" y="399716"/>
                  </a:lnTo>
                  <a:lnTo>
                    <a:pt x="111609" y="399291"/>
                  </a:lnTo>
                  <a:lnTo>
                    <a:pt x="111623" y="398866"/>
                  </a:lnTo>
                  <a:lnTo>
                    <a:pt x="111676" y="398447"/>
                  </a:lnTo>
                  <a:lnTo>
                    <a:pt x="111771" y="398028"/>
                  </a:lnTo>
                  <a:lnTo>
                    <a:pt x="111883" y="397621"/>
                  </a:lnTo>
                  <a:lnTo>
                    <a:pt x="112007" y="397214"/>
                  </a:lnTo>
                  <a:lnTo>
                    <a:pt x="112140" y="396807"/>
                  </a:lnTo>
                  <a:lnTo>
                    <a:pt x="112304" y="396418"/>
                  </a:lnTo>
                  <a:lnTo>
                    <a:pt x="112477" y="396029"/>
                  </a:lnTo>
                  <a:lnTo>
                    <a:pt x="112660" y="395646"/>
                  </a:lnTo>
                  <a:lnTo>
                    <a:pt x="112859" y="395264"/>
                  </a:lnTo>
                  <a:lnTo>
                    <a:pt x="113016" y="394874"/>
                  </a:lnTo>
                  <a:lnTo>
                    <a:pt x="113145" y="394467"/>
                  </a:lnTo>
                  <a:lnTo>
                    <a:pt x="113242" y="394054"/>
                  </a:lnTo>
                  <a:lnTo>
                    <a:pt x="113299" y="393629"/>
                  </a:lnTo>
                  <a:lnTo>
                    <a:pt x="113348" y="393210"/>
                  </a:lnTo>
                  <a:lnTo>
                    <a:pt x="113412" y="392785"/>
                  </a:lnTo>
                  <a:lnTo>
                    <a:pt x="113485" y="392365"/>
                  </a:lnTo>
                  <a:lnTo>
                    <a:pt x="113571" y="391953"/>
                  </a:lnTo>
                  <a:lnTo>
                    <a:pt x="113685" y="391539"/>
                  </a:lnTo>
                  <a:lnTo>
                    <a:pt x="113819" y="391138"/>
                  </a:lnTo>
                  <a:lnTo>
                    <a:pt x="113969" y="390737"/>
                  </a:lnTo>
                  <a:lnTo>
                    <a:pt x="114137" y="390348"/>
                  </a:lnTo>
                  <a:lnTo>
                    <a:pt x="114292" y="389954"/>
                  </a:lnTo>
                  <a:lnTo>
                    <a:pt x="114341" y="389529"/>
                  </a:lnTo>
                  <a:lnTo>
                    <a:pt x="114366" y="389109"/>
                  </a:lnTo>
                  <a:lnTo>
                    <a:pt x="114324" y="388684"/>
                  </a:lnTo>
                  <a:lnTo>
                    <a:pt x="114274" y="388259"/>
                  </a:lnTo>
                  <a:lnTo>
                    <a:pt x="114225" y="387839"/>
                  </a:lnTo>
                  <a:lnTo>
                    <a:pt x="114162" y="387420"/>
                  </a:lnTo>
                  <a:lnTo>
                    <a:pt x="114048" y="387007"/>
                  </a:lnTo>
                  <a:lnTo>
                    <a:pt x="113907" y="386606"/>
                  </a:lnTo>
                  <a:lnTo>
                    <a:pt x="113757" y="386212"/>
                  </a:lnTo>
                  <a:lnTo>
                    <a:pt x="113601" y="385810"/>
                  </a:lnTo>
                  <a:lnTo>
                    <a:pt x="113419" y="385433"/>
                  </a:lnTo>
                  <a:lnTo>
                    <a:pt x="113150" y="385099"/>
                  </a:lnTo>
                  <a:lnTo>
                    <a:pt x="112897" y="384759"/>
                  </a:lnTo>
                  <a:lnTo>
                    <a:pt x="112678" y="384388"/>
                  </a:lnTo>
                  <a:lnTo>
                    <a:pt x="112402" y="384079"/>
                  </a:lnTo>
                  <a:lnTo>
                    <a:pt x="112050" y="383829"/>
                  </a:lnTo>
                  <a:lnTo>
                    <a:pt x="111706" y="383581"/>
                  </a:lnTo>
                  <a:lnTo>
                    <a:pt x="111355" y="383338"/>
                  </a:lnTo>
                  <a:lnTo>
                    <a:pt x="111047" y="383058"/>
                  </a:lnTo>
                  <a:lnTo>
                    <a:pt x="110889" y="382657"/>
                  </a:lnTo>
                  <a:lnTo>
                    <a:pt x="110731" y="382262"/>
                  </a:lnTo>
                  <a:lnTo>
                    <a:pt x="110643" y="381849"/>
                  </a:lnTo>
                  <a:lnTo>
                    <a:pt x="110654" y="381424"/>
                  </a:lnTo>
                  <a:lnTo>
                    <a:pt x="110664" y="380998"/>
                  </a:lnTo>
                  <a:lnTo>
                    <a:pt x="110676" y="380574"/>
                  </a:lnTo>
                  <a:lnTo>
                    <a:pt x="110685" y="380148"/>
                  </a:lnTo>
                  <a:lnTo>
                    <a:pt x="110686" y="379723"/>
                  </a:lnTo>
                  <a:lnTo>
                    <a:pt x="110674" y="379297"/>
                  </a:lnTo>
                  <a:lnTo>
                    <a:pt x="110655" y="378872"/>
                  </a:lnTo>
                  <a:lnTo>
                    <a:pt x="110855" y="378502"/>
                  </a:lnTo>
                  <a:lnTo>
                    <a:pt x="111104" y="378155"/>
                  </a:lnTo>
                  <a:lnTo>
                    <a:pt x="111388" y="377839"/>
                  </a:lnTo>
                  <a:lnTo>
                    <a:pt x="111676" y="377529"/>
                  </a:lnTo>
                  <a:lnTo>
                    <a:pt x="111951" y="377201"/>
                  </a:lnTo>
                  <a:lnTo>
                    <a:pt x="112242" y="376892"/>
                  </a:lnTo>
                  <a:lnTo>
                    <a:pt x="112492" y="376551"/>
                  </a:lnTo>
                  <a:lnTo>
                    <a:pt x="112662" y="376156"/>
                  </a:lnTo>
                  <a:lnTo>
                    <a:pt x="112810" y="375756"/>
                  </a:lnTo>
                  <a:lnTo>
                    <a:pt x="112906" y="375348"/>
                  </a:lnTo>
                  <a:lnTo>
                    <a:pt x="112836" y="374923"/>
                  </a:lnTo>
                  <a:lnTo>
                    <a:pt x="112708" y="374522"/>
                  </a:lnTo>
                  <a:lnTo>
                    <a:pt x="112573" y="374115"/>
                  </a:lnTo>
                  <a:lnTo>
                    <a:pt x="112414" y="373721"/>
                  </a:lnTo>
                  <a:lnTo>
                    <a:pt x="112262" y="373325"/>
                  </a:lnTo>
                  <a:lnTo>
                    <a:pt x="112077" y="372942"/>
                  </a:lnTo>
                  <a:lnTo>
                    <a:pt x="111903" y="372554"/>
                  </a:lnTo>
                  <a:lnTo>
                    <a:pt x="111773" y="372147"/>
                  </a:lnTo>
                  <a:lnTo>
                    <a:pt x="111648" y="371740"/>
                  </a:lnTo>
                  <a:lnTo>
                    <a:pt x="111511" y="371338"/>
                  </a:lnTo>
                  <a:lnTo>
                    <a:pt x="111370" y="370937"/>
                  </a:lnTo>
                  <a:lnTo>
                    <a:pt x="111225" y="370537"/>
                  </a:lnTo>
                  <a:lnTo>
                    <a:pt x="111077" y="370142"/>
                  </a:lnTo>
                  <a:lnTo>
                    <a:pt x="110927" y="369741"/>
                  </a:lnTo>
                  <a:lnTo>
                    <a:pt x="110779" y="369346"/>
                  </a:lnTo>
                  <a:lnTo>
                    <a:pt x="110621" y="368945"/>
                  </a:lnTo>
                  <a:lnTo>
                    <a:pt x="110469" y="368550"/>
                  </a:lnTo>
                  <a:lnTo>
                    <a:pt x="110366" y="368137"/>
                  </a:lnTo>
                  <a:lnTo>
                    <a:pt x="110373" y="367712"/>
                  </a:lnTo>
                  <a:lnTo>
                    <a:pt x="110334" y="367286"/>
                  </a:lnTo>
                  <a:lnTo>
                    <a:pt x="110265" y="366867"/>
                  </a:lnTo>
                  <a:lnTo>
                    <a:pt x="110137" y="366466"/>
                  </a:lnTo>
                  <a:lnTo>
                    <a:pt x="109967" y="366077"/>
                  </a:lnTo>
                  <a:lnTo>
                    <a:pt x="109778" y="365694"/>
                  </a:lnTo>
                  <a:lnTo>
                    <a:pt x="109584" y="365312"/>
                  </a:lnTo>
                  <a:lnTo>
                    <a:pt x="109398" y="364929"/>
                  </a:lnTo>
                  <a:lnTo>
                    <a:pt x="109238" y="364534"/>
                  </a:lnTo>
                  <a:lnTo>
                    <a:pt x="109240" y="364109"/>
                  </a:lnTo>
                  <a:lnTo>
                    <a:pt x="109390" y="363708"/>
                  </a:lnTo>
                  <a:lnTo>
                    <a:pt x="109585" y="363337"/>
                  </a:lnTo>
                  <a:lnTo>
                    <a:pt x="110000" y="363222"/>
                  </a:lnTo>
                  <a:lnTo>
                    <a:pt x="110413" y="363119"/>
                  </a:lnTo>
                  <a:lnTo>
                    <a:pt x="110832" y="363052"/>
                  </a:lnTo>
                  <a:lnTo>
                    <a:pt x="111256" y="363003"/>
                  </a:lnTo>
                  <a:lnTo>
                    <a:pt x="111681" y="363003"/>
                  </a:lnTo>
                  <a:lnTo>
                    <a:pt x="112104" y="363040"/>
                  </a:lnTo>
                  <a:lnTo>
                    <a:pt x="112529" y="363046"/>
                  </a:lnTo>
                  <a:lnTo>
                    <a:pt x="112938" y="363149"/>
                  </a:lnTo>
                  <a:lnTo>
                    <a:pt x="113293" y="363386"/>
                  </a:lnTo>
                  <a:lnTo>
                    <a:pt x="113629" y="363647"/>
                  </a:lnTo>
                  <a:lnTo>
                    <a:pt x="113940" y="363939"/>
                  </a:lnTo>
                  <a:lnTo>
                    <a:pt x="114230" y="364255"/>
                  </a:lnTo>
                  <a:lnTo>
                    <a:pt x="114553" y="364522"/>
                  </a:lnTo>
                  <a:lnTo>
                    <a:pt x="114919" y="364741"/>
                  </a:lnTo>
                  <a:lnTo>
                    <a:pt x="115298" y="364935"/>
                  </a:lnTo>
                  <a:lnTo>
                    <a:pt x="115720" y="364984"/>
                  </a:lnTo>
                  <a:lnTo>
                    <a:pt x="116145" y="364972"/>
                  </a:lnTo>
                  <a:lnTo>
                    <a:pt x="116566" y="364911"/>
                  </a:lnTo>
                  <a:lnTo>
                    <a:pt x="116969" y="364777"/>
                  </a:lnTo>
                  <a:lnTo>
                    <a:pt x="117335" y="364558"/>
                  </a:lnTo>
                  <a:lnTo>
                    <a:pt x="117675" y="364304"/>
                  </a:lnTo>
                  <a:lnTo>
                    <a:pt x="117982" y="364012"/>
                  </a:lnTo>
                  <a:lnTo>
                    <a:pt x="118172" y="363641"/>
                  </a:lnTo>
                  <a:lnTo>
                    <a:pt x="118273" y="363228"/>
                  </a:lnTo>
                  <a:lnTo>
                    <a:pt x="118374" y="362815"/>
                  </a:lnTo>
                  <a:lnTo>
                    <a:pt x="118483" y="362402"/>
                  </a:lnTo>
                  <a:lnTo>
                    <a:pt x="118630" y="362019"/>
                  </a:lnTo>
                  <a:lnTo>
                    <a:pt x="118705" y="361600"/>
                  </a:lnTo>
                  <a:lnTo>
                    <a:pt x="118764" y="361180"/>
                  </a:lnTo>
                  <a:lnTo>
                    <a:pt x="118812" y="360755"/>
                  </a:lnTo>
                  <a:lnTo>
                    <a:pt x="118831" y="360330"/>
                  </a:lnTo>
                  <a:lnTo>
                    <a:pt x="118791" y="359911"/>
                  </a:lnTo>
                  <a:lnTo>
                    <a:pt x="118728" y="359486"/>
                  </a:lnTo>
                  <a:lnTo>
                    <a:pt x="118677" y="359066"/>
                  </a:lnTo>
                  <a:lnTo>
                    <a:pt x="118589" y="358647"/>
                  </a:lnTo>
                  <a:lnTo>
                    <a:pt x="118471" y="358240"/>
                  </a:lnTo>
                  <a:lnTo>
                    <a:pt x="118414" y="357821"/>
                  </a:lnTo>
                  <a:lnTo>
                    <a:pt x="118372" y="357396"/>
                  </a:lnTo>
                  <a:lnTo>
                    <a:pt x="118335" y="356971"/>
                  </a:lnTo>
                  <a:lnTo>
                    <a:pt x="118297" y="356545"/>
                  </a:lnTo>
                  <a:lnTo>
                    <a:pt x="118260" y="356126"/>
                  </a:lnTo>
                  <a:lnTo>
                    <a:pt x="118226" y="355701"/>
                  </a:lnTo>
                  <a:lnTo>
                    <a:pt x="118190" y="355275"/>
                  </a:lnTo>
                  <a:lnTo>
                    <a:pt x="118150" y="354857"/>
                  </a:lnTo>
                  <a:lnTo>
                    <a:pt x="118111" y="354431"/>
                  </a:lnTo>
                  <a:lnTo>
                    <a:pt x="118083" y="354005"/>
                  </a:lnTo>
                  <a:lnTo>
                    <a:pt x="118067" y="353580"/>
                  </a:lnTo>
                  <a:lnTo>
                    <a:pt x="118064" y="353155"/>
                  </a:lnTo>
                  <a:lnTo>
                    <a:pt x="118070" y="352730"/>
                  </a:lnTo>
                  <a:lnTo>
                    <a:pt x="118102" y="352305"/>
                  </a:lnTo>
                  <a:lnTo>
                    <a:pt x="118178" y="351885"/>
                  </a:lnTo>
                  <a:lnTo>
                    <a:pt x="118282" y="351472"/>
                  </a:lnTo>
                  <a:lnTo>
                    <a:pt x="118392" y="351065"/>
                  </a:lnTo>
                  <a:lnTo>
                    <a:pt x="118495" y="350646"/>
                  </a:lnTo>
                  <a:lnTo>
                    <a:pt x="118597" y="350233"/>
                  </a:lnTo>
                  <a:lnTo>
                    <a:pt x="118710" y="349826"/>
                  </a:lnTo>
                  <a:lnTo>
                    <a:pt x="118842" y="349425"/>
                  </a:lnTo>
                  <a:lnTo>
                    <a:pt x="118983" y="349024"/>
                  </a:lnTo>
                  <a:lnTo>
                    <a:pt x="119126" y="348623"/>
                  </a:lnTo>
                  <a:lnTo>
                    <a:pt x="119262" y="348216"/>
                  </a:lnTo>
                  <a:lnTo>
                    <a:pt x="119384" y="347809"/>
                  </a:lnTo>
                  <a:lnTo>
                    <a:pt x="119485" y="347396"/>
                  </a:lnTo>
                  <a:lnTo>
                    <a:pt x="119573" y="346982"/>
                  </a:lnTo>
                  <a:lnTo>
                    <a:pt x="119631" y="346557"/>
                  </a:lnTo>
                  <a:lnTo>
                    <a:pt x="119581" y="346138"/>
                  </a:lnTo>
                  <a:lnTo>
                    <a:pt x="119486" y="345719"/>
                  </a:lnTo>
                  <a:lnTo>
                    <a:pt x="119380" y="345306"/>
                  </a:lnTo>
                  <a:lnTo>
                    <a:pt x="119346" y="344887"/>
                  </a:lnTo>
                  <a:lnTo>
                    <a:pt x="119345" y="344462"/>
                  </a:lnTo>
                  <a:lnTo>
                    <a:pt x="119330" y="344036"/>
                  </a:lnTo>
                  <a:lnTo>
                    <a:pt x="119285" y="343611"/>
                  </a:lnTo>
                  <a:lnTo>
                    <a:pt x="119211" y="343197"/>
                  </a:lnTo>
                  <a:lnTo>
                    <a:pt x="119093" y="342784"/>
                  </a:lnTo>
                  <a:lnTo>
                    <a:pt x="119016" y="342365"/>
                  </a:lnTo>
                  <a:lnTo>
                    <a:pt x="119004" y="341940"/>
                  </a:lnTo>
                  <a:lnTo>
                    <a:pt x="119053" y="341521"/>
                  </a:lnTo>
                  <a:lnTo>
                    <a:pt x="119119" y="341102"/>
                  </a:lnTo>
                  <a:lnTo>
                    <a:pt x="119157" y="340676"/>
                  </a:lnTo>
                  <a:lnTo>
                    <a:pt x="119209" y="340251"/>
                  </a:lnTo>
                  <a:lnTo>
                    <a:pt x="119401" y="339875"/>
                  </a:lnTo>
                  <a:lnTo>
                    <a:pt x="119647" y="339528"/>
                  </a:lnTo>
                  <a:lnTo>
                    <a:pt x="119914" y="339194"/>
                  </a:lnTo>
                  <a:lnTo>
                    <a:pt x="120203" y="338884"/>
                  </a:lnTo>
                  <a:lnTo>
                    <a:pt x="120511" y="338592"/>
                  </a:lnTo>
                  <a:lnTo>
                    <a:pt x="120846" y="338331"/>
                  </a:lnTo>
                  <a:lnTo>
                    <a:pt x="121176" y="338058"/>
                  </a:lnTo>
                  <a:lnTo>
                    <a:pt x="121507" y="337797"/>
                  </a:lnTo>
                  <a:lnTo>
                    <a:pt x="121847" y="337535"/>
                  </a:lnTo>
                  <a:lnTo>
                    <a:pt x="122185" y="337280"/>
                  </a:lnTo>
                  <a:lnTo>
                    <a:pt x="122530" y="337019"/>
                  </a:lnTo>
                  <a:lnTo>
                    <a:pt x="122841" y="336739"/>
                  </a:lnTo>
                  <a:lnTo>
                    <a:pt x="123064" y="336381"/>
                  </a:lnTo>
                  <a:lnTo>
                    <a:pt x="123249" y="335992"/>
                  </a:lnTo>
                  <a:lnTo>
                    <a:pt x="123765" y="335439"/>
                  </a:lnTo>
                  <a:lnTo>
                    <a:pt x="123909" y="335038"/>
                  </a:lnTo>
                  <a:lnTo>
                    <a:pt x="123818" y="334625"/>
                  </a:lnTo>
                  <a:lnTo>
                    <a:pt x="123659" y="334230"/>
                  </a:lnTo>
                  <a:lnTo>
                    <a:pt x="123466" y="333854"/>
                  </a:lnTo>
                  <a:lnTo>
                    <a:pt x="123194" y="333526"/>
                  </a:lnTo>
                  <a:lnTo>
                    <a:pt x="122900" y="333215"/>
                  </a:lnTo>
                  <a:lnTo>
                    <a:pt x="122584" y="332930"/>
                  </a:lnTo>
                  <a:lnTo>
                    <a:pt x="122243" y="332681"/>
                  </a:lnTo>
                  <a:lnTo>
                    <a:pt x="121909" y="332414"/>
                  </a:lnTo>
                  <a:lnTo>
                    <a:pt x="121589" y="332134"/>
                  </a:lnTo>
                  <a:lnTo>
                    <a:pt x="121301" y="331818"/>
                  </a:lnTo>
                  <a:lnTo>
                    <a:pt x="121069" y="331466"/>
                  </a:lnTo>
                  <a:lnTo>
                    <a:pt x="120880" y="331083"/>
                  </a:lnTo>
                  <a:lnTo>
                    <a:pt x="120704" y="330694"/>
                  </a:lnTo>
                  <a:lnTo>
                    <a:pt x="120555" y="330294"/>
                  </a:lnTo>
                  <a:lnTo>
                    <a:pt x="120391" y="329904"/>
                  </a:lnTo>
                  <a:lnTo>
                    <a:pt x="120176" y="329540"/>
                  </a:lnTo>
                  <a:lnTo>
                    <a:pt x="119893" y="329218"/>
                  </a:lnTo>
                  <a:lnTo>
                    <a:pt x="119607" y="328902"/>
                  </a:lnTo>
                  <a:lnTo>
                    <a:pt x="119321" y="328592"/>
                  </a:lnTo>
                  <a:lnTo>
                    <a:pt x="119041" y="328271"/>
                  </a:lnTo>
                  <a:lnTo>
                    <a:pt x="118775" y="327936"/>
                  </a:lnTo>
                  <a:lnTo>
                    <a:pt x="118540" y="327584"/>
                  </a:lnTo>
                  <a:lnTo>
                    <a:pt x="118321" y="327219"/>
                  </a:lnTo>
                  <a:lnTo>
                    <a:pt x="118159" y="326831"/>
                  </a:lnTo>
                  <a:lnTo>
                    <a:pt x="117981" y="326478"/>
                  </a:lnTo>
                  <a:lnTo>
                    <a:pt x="117833" y="326150"/>
                  </a:lnTo>
                  <a:lnTo>
                    <a:pt x="117650" y="325767"/>
                  </a:lnTo>
                  <a:lnTo>
                    <a:pt x="117640" y="325378"/>
                  </a:lnTo>
                  <a:lnTo>
                    <a:pt x="117988" y="325136"/>
                  </a:lnTo>
                  <a:lnTo>
                    <a:pt x="118301" y="324850"/>
                  </a:lnTo>
                  <a:lnTo>
                    <a:pt x="118581" y="324528"/>
                  </a:lnTo>
                  <a:lnTo>
                    <a:pt x="118863" y="324206"/>
                  </a:lnTo>
                  <a:lnTo>
                    <a:pt x="119152" y="323896"/>
                  </a:lnTo>
                  <a:lnTo>
                    <a:pt x="119494" y="323647"/>
                  </a:lnTo>
                  <a:lnTo>
                    <a:pt x="119864" y="323434"/>
                  </a:lnTo>
                  <a:lnTo>
                    <a:pt x="120237" y="323228"/>
                  </a:lnTo>
                  <a:lnTo>
                    <a:pt x="120619" y="323039"/>
                  </a:lnTo>
                  <a:lnTo>
                    <a:pt x="121017" y="322894"/>
                  </a:lnTo>
                  <a:lnTo>
                    <a:pt x="121425" y="322772"/>
                  </a:lnTo>
                  <a:lnTo>
                    <a:pt x="121834" y="322651"/>
                  </a:lnTo>
                  <a:lnTo>
                    <a:pt x="122249" y="322553"/>
                  </a:lnTo>
                  <a:lnTo>
                    <a:pt x="122671" y="322517"/>
                  </a:lnTo>
                  <a:lnTo>
                    <a:pt x="123096" y="322487"/>
                  </a:lnTo>
                  <a:lnTo>
                    <a:pt x="123519" y="322444"/>
                  </a:lnTo>
                  <a:lnTo>
                    <a:pt x="123944" y="322426"/>
                  </a:lnTo>
                  <a:lnTo>
                    <a:pt x="124369" y="322414"/>
                  </a:lnTo>
                  <a:lnTo>
                    <a:pt x="124794" y="322408"/>
                  </a:lnTo>
                  <a:lnTo>
                    <a:pt x="125215" y="322347"/>
                  </a:lnTo>
                  <a:lnTo>
                    <a:pt x="125634" y="322268"/>
                  </a:lnTo>
                  <a:lnTo>
                    <a:pt x="126051" y="322189"/>
                  </a:lnTo>
                  <a:lnTo>
                    <a:pt x="126464" y="322086"/>
                  </a:lnTo>
                  <a:lnTo>
                    <a:pt x="126867" y="321952"/>
                  </a:lnTo>
                  <a:lnTo>
                    <a:pt x="127263" y="321794"/>
                  </a:lnTo>
                  <a:lnTo>
                    <a:pt x="127650" y="321618"/>
                  </a:lnTo>
                  <a:lnTo>
                    <a:pt x="128021" y="321412"/>
                  </a:lnTo>
                  <a:lnTo>
                    <a:pt x="128337" y="321126"/>
                  </a:lnTo>
                  <a:lnTo>
                    <a:pt x="128484" y="320725"/>
                  </a:lnTo>
                  <a:lnTo>
                    <a:pt x="128634" y="320330"/>
                  </a:lnTo>
                  <a:lnTo>
                    <a:pt x="128748" y="319917"/>
                  </a:lnTo>
                  <a:lnTo>
                    <a:pt x="128823" y="319497"/>
                  </a:lnTo>
                  <a:lnTo>
                    <a:pt x="128922" y="319084"/>
                  </a:lnTo>
                  <a:lnTo>
                    <a:pt x="129037" y="318677"/>
                  </a:lnTo>
                  <a:lnTo>
                    <a:pt x="129153" y="318264"/>
                  </a:lnTo>
                  <a:lnTo>
                    <a:pt x="129272" y="317857"/>
                  </a:lnTo>
                  <a:lnTo>
                    <a:pt x="129393" y="317450"/>
                  </a:lnTo>
                  <a:lnTo>
                    <a:pt x="129502" y="317037"/>
                  </a:lnTo>
                  <a:lnTo>
                    <a:pt x="129588" y="316624"/>
                  </a:lnTo>
                  <a:lnTo>
                    <a:pt x="129659" y="316205"/>
                  </a:lnTo>
                  <a:lnTo>
                    <a:pt x="129717" y="315779"/>
                  </a:lnTo>
                  <a:lnTo>
                    <a:pt x="129764" y="315360"/>
                  </a:lnTo>
                  <a:lnTo>
                    <a:pt x="129787" y="314935"/>
                  </a:lnTo>
                  <a:lnTo>
                    <a:pt x="129773" y="314510"/>
                  </a:lnTo>
                  <a:lnTo>
                    <a:pt x="129758" y="314084"/>
                  </a:lnTo>
                  <a:lnTo>
                    <a:pt x="129753" y="313659"/>
                  </a:lnTo>
                  <a:lnTo>
                    <a:pt x="129737" y="313234"/>
                  </a:lnTo>
                  <a:lnTo>
                    <a:pt x="129706" y="312808"/>
                  </a:lnTo>
                  <a:lnTo>
                    <a:pt x="129662" y="312383"/>
                  </a:lnTo>
                  <a:lnTo>
                    <a:pt x="129580" y="311970"/>
                  </a:lnTo>
                  <a:lnTo>
                    <a:pt x="129438" y="311569"/>
                  </a:lnTo>
                  <a:lnTo>
                    <a:pt x="129259" y="311181"/>
                  </a:lnTo>
                  <a:lnTo>
                    <a:pt x="129081" y="310792"/>
                  </a:lnTo>
                  <a:lnTo>
                    <a:pt x="128894" y="310409"/>
                  </a:lnTo>
                  <a:lnTo>
                    <a:pt x="128655" y="310063"/>
                  </a:lnTo>
                  <a:lnTo>
                    <a:pt x="128348" y="309765"/>
                  </a:lnTo>
                  <a:lnTo>
                    <a:pt x="128067" y="309449"/>
                  </a:lnTo>
                  <a:lnTo>
                    <a:pt x="127788" y="309127"/>
                  </a:lnTo>
                  <a:lnTo>
                    <a:pt x="127490" y="308823"/>
                  </a:lnTo>
                  <a:lnTo>
                    <a:pt x="127185" y="308526"/>
                  </a:lnTo>
                  <a:lnTo>
                    <a:pt x="126899" y="308210"/>
                  </a:lnTo>
                  <a:lnTo>
                    <a:pt x="126647" y="307863"/>
                  </a:lnTo>
                  <a:lnTo>
                    <a:pt x="126494" y="307475"/>
                  </a:lnTo>
                  <a:lnTo>
                    <a:pt x="126320" y="307122"/>
                  </a:lnTo>
                  <a:lnTo>
                    <a:pt x="126019" y="306818"/>
                  </a:lnTo>
                  <a:lnTo>
                    <a:pt x="125698" y="306538"/>
                  </a:lnTo>
                  <a:lnTo>
                    <a:pt x="125325" y="306338"/>
                  </a:lnTo>
                  <a:lnTo>
                    <a:pt x="124932" y="306168"/>
                  </a:lnTo>
                  <a:lnTo>
                    <a:pt x="124533" y="306022"/>
                  </a:lnTo>
                  <a:lnTo>
                    <a:pt x="124228" y="305731"/>
                  </a:lnTo>
                  <a:lnTo>
                    <a:pt x="123950" y="305409"/>
                  </a:lnTo>
                  <a:lnTo>
                    <a:pt x="123786" y="305020"/>
                  </a:lnTo>
                  <a:lnTo>
                    <a:pt x="123676" y="304607"/>
                  </a:lnTo>
                  <a:lnTo>
                    <a:pt x="123539" y="304206"/>
                  </a:lnTo>
                  <a:lnTo>
                    <a:pt x="123356" y="303817"/>
                  </a:lnTo>
                  <a:lnTo>
                    <a:pt x="123125" y="303464"/>
                  </a:lnTo>
                  <a:lnTo>
                    <a:pt x="122866" y="303125"/>
                  </a:lnTo>
                  <a:lnTo>
                    <a:pt x="122703" y="302760"/>
                  </a:lnTo>
                  <a:lnTo>
                    <a:pt x="122723" y="302341"/>
                  </a:lnTo>
                  <a:lnTo>
                    <a:pt x="122767" y="301909"/>
                  </a:lnTo>
                  <a:lnTo>
                    <a:pt x="122816" y="301484"/>
                  </a:lnTo>
                  <a:lnTo>
                    <a:pt x="122882" y="301065"/>
                  </a:lnTo>
                  <a:lnTo>
                    <a:pt x="122947" y="300645"/>
                  </a:lnTo>
                  <a:lnTo>
                    <a:pt x="122991" y="300220"/>
                  </a:lnTo>
                  <a:lnTo>
                    <a:pt x="123002" y="299795"/>
                  </a:lnTo>
                  <a:lnTo>
                    <a:pt x="122948" y="299376"/>
                  </a:lnTo>
                  <a:lnTo>
                    <a:pt x="122845" y="298963"/>
                  </a:lnTo>
                  <a:lnTo>
                    <a:pt x="122716" y="298556"/>
                  </a:lnTo>
                  <a:lnTo>
                    <a:pt x="122563" y="298155"/>
                  </a:lnTo>
                  <a:lnTo>
                    <a:pt x="122376" y="297778"/>
                  </a:lnTo>
                  <a:lnTo>
                    <a:pt x="122152" y="297413"/>
                  </a:lnTo>
                  <a:lnTo>
                    <a:pt x="121919" y="297055"/>
                  </a:lnTo>
                  <a:lnTo>
                    <a:pt x="121659" y="296715"/>
                  </a:lnTo>
                  <a:lnTo>
                    <a:pt x="121441" y="296357"/>
                  </a:lnTo>
                  <a:lnTo>
                    <a:pt x="121329" y="295943"/>
                  </a:lnTo>
                  <a:lnTo>
                    <a:pt x="121267" y="295524"/>
                  </a:lnTo>
                  <a:lnTo>
                    <a:pt x="121216" y="295099"/>
                  </a:lnTo>
                  <a:lnTo>
                    <a:pt x="121155" y="294680"/>
                  </a:lnTo>
                  <a:lnTo>
                    <a:pt x="121095" y="294260"/>
                  </a:lnTo>
                  <a:lnTo>
                    <a:pt x="121042" y="293835"/>
                  </a:lnTo>
                  <a:lnTo>
                    <a:pt x="121037" y="293410"/>
                  </a:lnTo>
                  <a:lnTo>
                    <a:pt x="120963" y="292991"/>
                  </a:lnTo>
                  <a:lnTo>
                    <a:pt x="120863" y="292577"/>
                  </a:lnTo>
                  <a:lnTo>
                    <a:pt x="120758" y="292171"/>
                  </a:lnTo>
                  <a:lnTo>
                    <a:pt x="120648" y="291757"/>
                  </a:lnTo>
                  <a:lnTo>
                    <a:pt x="120505" y="291357"/>
                  </a:lnTo>
                  <a:lnTo>
                    <a:pt x="120288" y="290992"/>
                  </a:lnTo>
                  <a:lnTo>
                    <a:pt x="120178" y="290585"/>
                  </a:lnTo>
                  <a:lnTo>
                    <a:pt x="120168" y="290160"/>
                  </a:lnTo>
                  <a:lnTo>
                    <a:pt x="119980" y="289777"/>
                  </a:lnTo>
                  <a:lnTo>
                    <a:pt x="119821" y="289382"/>
                  </a:lnTo>
                  <a:lnTo>
                    <a:pt x="119699" y="288975"/>
                  </a:lnTo>
                  <a:lnTo>
                    <a:pt x="119626" y="288555"/>
                  </a:lnTo>
                  <a:lnTo>
                    <a:pt x="119563" y="288136"/>
                  </a:lnTo>
                  <a:lnTo>
                    <a:pt x="119472" y="287723"/>
                  </a:lnTo>
                  <a:lnTo>
                    <a:pt x="119299" y="287328"/>
                  </a:lnTo>
                  <a:lnTo>
                    <a:pt x="119130" y="286939"/>
                  </a:lnTo>
                  <a:lnTo>
                    <a:pt x="118916" y="286575"/>
                  </a:lnTo>
                  <a:lnTo>
                    <a:pt x="118700" y="286210"/>
                  </a:lnTo>
                  <a:lnTo>
                    <a:pt x="118551" y="285810"/>
                  </a:lnTo>
                  <a:lnTo>
                    <a:pt x="118417" y="285409"/>
                  </a:lnTo>
                  <a:lnTo>
                    <a:pt x="118287" y="285002"/>
                  </a:lnTo>
                  <a:lnTo>
                    <a:pt x="118182" y="284588"/>
                  </a:lnTo>
                  <a:lnTo>
                    <a:pt x="118149" y="284163"/>
                  </a:lnTo>
                  <a:lnTo>
                    <a:pt x="118149" y="283738"/>
                  </a:lnTo>
                  <a:lnTo>
                    <a:pt x="118138" y="283312"/>
                  </a:lnTo>
                  <a:lnTo>
                    <a:pt x="118216" y="282893"/>
                  </a:lnTo>
                  <a:lnTo>
                    <a:pt x="118385" y="282516"/>
                  </a:lnTo>
                  <a:lnTo>
                    <a:pt x="118690" y="282213"/>
                  </a:lnTo>
                  <a:lnTo>
                    <a:pt x="119086" y="282067"/>
                  </a:lnTo>
                  <a:lnTo>
                    <a:pt x="119507" y="282024"/>
                  </a:lnTo>
                  <a:lnTo>
                    <a:pt x="119929" y="282043"/>
                  </a:lnTo>
                  <a:lnTo>
                    <a:pt x="120335" y="282170"/>
                  </a:lnTo>
                  <a:lnTo>
                    <a:pt x="120714" y="282365"/>
                  </a:lnTo>
                  <a:lnTo>
                    <a:pt x="121103" y="282535"/>
                  </a:lnTo>
                  <a:lnTo>
                    <a:pt x="121516" y="282644"/>
                  </a:lnTo>
                  <a:lnTo>
                    <a:pt x="121937" y="282656"/>
                  </a:lnTo>
                  <a:lnTo>
                    <a:pt x="122356" y="282578"/>
                  </a:lnTo>
                  <a:lnTo>
                    <a:pt x="122767" y="282468"/>
                  </a:lnTo>
                  <a:lnTo>
                    <a:pt x="123153" y="282286"/>
                  </a:lnTo>
                  <a:lnTo>
                    <a:pt x="123549" y="282134"/>
                  </a:lnTo>
                  <a:lnTo>
                    <a:pt x="123959" y="282019"/>
                  </a:lnTo>
                  <a:lnTo>
                    <a:pt x="124368" y="281903"/>
                  </a:lnTo>
                  <a:lnTo>
                    <a:pt x="124747" y="281709"/>
                  </a:lnTo>
                  <a:lnTo>
                    <a:pt x="125134" y="281538"/>
                  </a:lnTo>
                  <a:lnTo>
                    <a:pt x="125549" y="281441"/>
                  </a:lnTo>
                  <a:lnTo>
                    <a:pt x="125964" y="281344"/>
                  </a:lnTo>
                  <a:lnTo>
                    <a:pt x="126374" y="281235"/>
                  </a:lnTo>
                  <a:lnTo>
                    <a:pt x="126772" y="281083"/>
                  </a:lnTo>
                  <a:lnTo>
                    <a:pt x="127155" y="280900"/>
                  </a:lnTo>
                  <a:lnTo>
                    <a:pt x="127501" y="280652"/>
                  </a:lnTo>
                  <a:lnTo>
                    <a:pt x="127769" y="280317"/>
                  </a:lnTo>
                  <a:lnTo>
                    <a:pt x="127991" y="279959"/>
                  </a:lnTo>
                  <a:lnTo>
                    <a:pt x="128150" y="279564"/>
                  </a:lnTo>
                  <a:lnTo>
                    <a:pt x="128250" y="279151"/>
                  </a:lnTo>
                  <a:lnTo>
                    <a:pt x="128352" y="278738"/>
                  </a:lnTo>
                  <a:lnTo>
                    <a:pt x="128461" y="278325"/>
                  </a:lnTo>
                  <a:lnTo>
                    <a:pt x="128595" y="277924"/>
                  </a:lnTo>
                  <a:lnTo>
                    <a:pt x="128747" y="277523"/>
                  </a:lnTo>
                  <a:lnTo>
                    <a:pt x="128894" y="277122"/>
                  </a:lnTo>
                  <a:lnTo>
                    <a:pt x="129029" y="276720"/>
                  </a:lnTo>
                  <a:lnTo>
                    <a:pt x="129162" y="276314"/>
                  </a:lnTo>
                  <a:lnTo>
                    <a:pt x="129304" y="275919"/>
                  </a:lnTo>
                  <a:lnTo>
                    <a:pt x="129469" y="275524"/>
                  </a:lnTo>
                  <a:lnTo>
                    <a:pt x="129591" y="275117"/>
                  </a:lnTo>
                  <a:lnTo>
                    <a:pt x="129739" y="274716"/>
                  </a:lnTo>
                  <a:lnTo>
                    <a:pt x="129963" y="274351"/>
                  </a:lnTo>
                  <a:lnTo>
                    <a:pt x="130101" y="273956"/>
                  </a:lnTo>
                  <a:lnTo>
                    <a:pt x="130139" y="273531"/>
                  </a:lnTo>
                  <a:lnTo>
                    <a:pt x="130120" y="273106"/>
                  </a:lnTo>
                  <a:lnTo>
                    <a:pt x="130105" y="272680"/>
                  </a:lnTo>
                  <a:lnTo>
                    <a:pt x="130064" y="272256"/>
                  </a:lnTo>
                  <a:lnTo>
                    <a:pt x="130019" y="271836"/>
                  </a:lnTo>
                  <a:lnTo>
                    <a:pt x="129972" y="271411"/>
                  </a:lnTo>
                  <a:lnTo>
                    <a:pt x="129925" y="270985"/>
                  </a:lnTo>
                  <a:lnTo>
                    <a:pt x="129870" y="270566"/>
                  </a:lnTo>
                  <a:lnTo>
                    <a:pt x="129783" y="270153"/>
                  </a:lnTo>
                  <a:lnTo>
                    <a:pt x="129681" y="269740"/>
                  </a:lnTo>
                  <a:lnTo>
                    <a:pt x="129583" y="269321"/>
                  </a:lnTo>
                  <a:lnTo>
                    <a:pt x="129493" y="268908"/>
                  </a:lnTo>
                  <a:lnTo>
                    <a:pt x="129454" y="268483"/>
                  </a:lnTo>
                  <a:lnTo>
                    <a:pt x="129440" y="268064"/>
                  </a:lnTo>
                  <a:lnTo>
                    <a:pt x="129461" y="267632"/>
                  </a:lnTo>
                  <a:lnTo>
                    <a:pt x="129542" y="267213"/>
                  </a:lnTo>
                  <a:lnTo>
                    <a:pt x="129740" y="266843"/>
                  </a:lnTo>
                  <a:lnTo>
                    <a:pt x="129940" y="266472"/>
                  </a:lnTo>
                  <a:lnTo>
                    <a:pt x="130062" y="266059"/>
                  </a:lnTo>
                  <a:lnTo>
                    <a:pt x="130172" y="265652"/>
                  </a:lnTo>
                  <a:lnTo>
                    <a:pt x="130245" y="265232"/>
                  </a:lnTo>
                  <a:lnTo>
                    <a:pt x="130293" y="264813"/>
                  </a:lnTo>
                  <a:lnTo>
                    <a:pt x="130291" y="264381"/>
                  </a:lnTo>
                  <a:lnTo>
                    <a:pt x="130302" y="263957"/>
                  </a:lnTo>
                  <a:lnTo>
                    <a:pt x="130363" y="263544"/>
                  </a:lnTo>
                  <a:lnTo>
                    <a:pt x="130545" y="263167"/>
                  </a:lnTo>
                  <a:lnTo>
                    <a:pt x="130634" y="262747"/>
                  </a:lnTo>
                  <a:lnTo>
                    <a:pt x="130720" y="262329"/>
                  </a:lnTo>
                  <a:lnTo>
                    <a:pt x="130774" y="261909"/>
                  </a:lnTo>
                  <a:lnTo>
                    <a:pt x="130788" y="261484"/>
                  </a:lnTo>
                  <a:lnTo>
                    <a:pt x="130770" y="261058"/>
                  </a:lnTo>
                  <a:lnTo>
                    <a:pt x="130763" y="260633"/>
                  </a:lnTo>
                  <a:lnTo>
                    <a:pt x="130771" y="260208"/>
                  </a:lnTo>
                  <a:lnTo>
                    <a:pt x="130911" y="259807"/>
                  </a:lnTo>
                  <a:lnTo>
                    <a:pt x="131096" y="259424"/>
                  </a:lnTo>
                  <a:lnTo>
                    <a:pt x="131201" y="259017"/>
                  </a:lnTo>
                  <a:lnTo>
                    <a:pt x="131138" y="258598"/>
                  </a:lnTo>
                  <a:lnTo>
                    <a:pt x="131034" y="258185"/>
                  </a:lnTo>
                  <a:lnTo>
                    <a:pt x="130865" y="257790"/>
                  </a:lnTo>
                  <a:lnTo>
                    <a:pt x="130842" y="257371"/>
                  </a:lnTo>
                  <a:lnTo>
                    <a:pt x="130854" y="256946"/>
                  </a:lnTo>
                  <a:lnTo>
                    <a:pt x="130881" y="256520"/>
                  </a:lnTo>
                  <a:lnTo>
                    <a:pt x="130988" y="256113"/>
                  </a:lnTo>
                  <a:lnTo>
                    <a:pt x="130962" y="255694"/>
                  </a:lnTo>
                  <a:lnTo>
                    <a:pt x="130754" y="255317"/>
                  </a:lnTo>
                  <a:lnTo>
                    <a:pt x="130551" y="254940"/>
                  </a:lnTo>
                  <a:lnTo>
                    <a:pt x="130307" y="254594"/>
                  </a:lnTo>
                  <a:lnTo>
                    <a:pt x="130031" y="254272"/>
                  </a:lnTo>
                  <a:lnTo>
                    <a:pt x="129738" y="253963"/>
                  </a:lnTo>
                  <a:lnTo>
                    <a:pt x="129445" y="253653"/>
                  </a:lnTo>
                  <a:lnTo>
                    <a:pt x="129169" y="253331"/>
                  </a:lnTo>
                  <a:lnTo>
                    <a:pt x="128902" y="253003"/>
                  </a:lnTo>
                  <a:lnTo>
                    <a:pt x="128631" y="252668"/>
                  </a:lnTo>
                  <a:lnTo>
                    <a:pt x="128358" y="252346"/>
                  </a:lnTo>
                  <a:lnTo>
                    <a:pt x="128090" y="252018"/>
                  </a:lnTo>
                  <a:lnTo>
                    <a:pt x="127836" y="251678"/>
                  </a:lnTo>
                  <a:lnTo>
                    <a:pt x="127605" y="251319"/>
                  </a:lnTo>
                  <a:lnTo>
                    <a:pt x="127386" y="250955"/>
                  </a:lnTo>
                  <a:lnTo>
                    <a:pt x="127179" y="250578"/>
                  </a:lnTo>
                  <a:lnTo>
                    <a:pt x="126977" y="250208"/>
                  </a:lnTo>
                  <a:lnTo>
                    <a:pt x="126722" y="249867"/>
                  </a:lnTo>
                  <a:lnTo>
                    <a:pt x="126464" y="249528"/>
                  </a:lnTo>
                  <a:lnTo>
                    <a:pt x="126305" y="249139"/>
                  </a:lnTo>
                  <a:lnTo>
                    <a:pt x="126229" y="248719"/>
                  </a:lnTo>
                  <a:lnTo>
                    <a:pt x="126124" y="248306"/>
                  </a:lnTo>
                  <a:lnTo>
                    <a:pt x="125994" y="247899"/>
                  </a:lnTo>
                  <a:lnTo>
                    <a:pt x="125850" y="247498"/>
                  </a:lnTo>
                  <a:lnTo>
                    <a:pt x="125696" y="247104"/>
                  </a:lnTo>
                  <a:lnTo>
                    <a:pt x="125526" y="246714"/>
                  </a:lnTo>
                  <a:lnTo>
                    <a:pt x="125343" y="246332"/>
                  </a:lnTo>
                  <a:lnTo>
                    <a:pt x="125151" y="245949"/>
                  </a:lnTo>
                  <a:lnTo>
                    <a:pt x="124956" y="245572"/>
                  </a:lnTo>
                  <a:lnTo>
                    <a:pt x="124746" y="245201"/>
                  </a:lnTo>
                  <a:lnTo>
                    <a:pt x="124540" y="244831"/>
                  </a:lnTo>
                  <a:lnTo>
                    <a:pt x="124355" y="244449"/>
                  </a:lnTo>
                  <a:lnTo>
                    <a:pt x="124204" y="244047"/>
                  </a:lnTo>
                  <a:lnTo>
                    <a:pt x="124129" y="243634"/>
                  </a:lnTo>
                  <a:lnTo>
                    <a:pt x="124045" y="243215"/>
                  </a:lnTo>
                  <a:lnTo>
                    <a:pt x="124032" y="242790"/>
                  </a:lnTo>
                  <a:lnTo>
                    <a:pt x="124027" y="242364"/>
                  </a:lnTo>
                  <a:lnTo>
                    <a:pt x="124015" y="241939"/>
                  </a:lnTo>
                  <a:lnTo>
                    <a:pt x="124004" y="241514"/>
                  </a:lnTo>
                  <a:lnTo>
                    <a:pt x="123992" y="241089"/>
                  </a:lnTo>
                  <a:lnTo>
                    <a:pt x="123982" y="240663"/>
                  </a:lnTo>
                  <a:lnTo>
                    <a:pt x="124014" y="240238"/>
                  </a:lnTo>
                  <a:lnTo>
                    <a:pt x="124044" y="239813"/>
                  </a:lnTo>
                  <a:lnTo>
                    <a:pt x="124047" y="239387"/>
                  </a:lnTo>
                  <a:lnTo>
                    <a:pt x="124081" y="238968"/>
                  </a:lnTo>
                  <a:lnTo>
                    <a:pt x="124152" y="238543"/>
                  </a:lnTo>
                  <a:lnTo>
                    <a:pt x="124191" y="238124"/>
                  </a:lnTo>
                  <a:lnTo>
                    <a:pt x="124178" y="237698"/>
                  </a:lnTo>
                  <a:lnTo>
                    <a:pt x="124311" y="237298"/>
                  </a:lnTo>
                  <a:lnTo>
                    <a:pt x="124434" y="236885"/>
                  </a:lnTo>
                  <a:lnTo>
                    <a:pt x="124539" y="236471"/>
                  </a:lnTo>
                  <a:lnTo>
                    <a:pt x="124617" y="236059"/>
                  </a:lnTo>
                  <a:lnTo>
                    <a:pt x="124660" y="235633"/>
                  </a:lnTo>
                  <a:lnTo>
                    <a:pt x="124608" y="235207"/>
                  </a:lnTo>
                  <a:lnTo>
                    <a:pt x="124405" y="234837"/>
                  </a:lnTo>
                  <a:lnTo>
                    <a:pt x="124122" y="234521"/>
                  </a:lnTo>
                  <a:lnTo>
                    <a:pt x="123864" y="234181"/>
                  </a:lnTo>
                  <a:lnTo>
                    <a:pt x="123744" y="233780"/>
                  </a:lnTo>
                  <a:lnTo>
                    <a:pt x="123714" y="233355"/>
                  </a:lnTo>
                  <a:lnTo>
                    <a:pt x="123684" y="232924"/>
                  </a:lnTo>
                  <a:lnTo>
                    <a:pt x="123596" y="232516"/>
                  </a:lnTo>
                  <a:lnTo>
                    <a:pt x="123463" y="232109"/>
                  </a:lnTo>
                  <a:lnTo>
                    <a:pt x="123329" y="231702"/>
                  </a:lnTo>
                  <a:lnTo>
                    <a:pt x="123191" y="231301"/>
                  </a:lnTo>
                  <a:lnTo>
                    <a:pt x="123061" y="230894"/>
                  </a:lnTo>
                  <a:lnTo>
                    <a:pt x="122972" y="230481"/>
                  </a:lnTo>
                  <a:lnTo>
                    <a:pt x="122919" y="230056"/>
                  </a:lnTo>
                  <a:lnTo>
                    <a:pt x="122868" y="229637"/>
                  </a:lnTo>
                  <a:lnTo>
                    <a:pt x="122832" y="229211"/>
                  </a:lnTo>
                  <a:lnTo>
                    <a:pt x="122815" y="228786"/>
                  </a:lnTo>
                  <a:lnTo>
                    <a:pt x="122832" y="228361"/>
                  </a:lnTo>
                  <a:lnTo>
                    <a:pt x="122869" y="227942"/>
                  </a:lnTo>
                  <a:lnTo>
                    <a:pt x="122908" y="227516"/>
                  </a:lnTo>
                  <a:lnTo>
                    <a:pt x="122935" y="227091"/>
                  </a:lnTo>
                  <a:lnTo>
                    <a:pt x="122925" y="226666"/>
                  </a:lnTo>
                  <a:lnTo>
                    <a:pt x="122911" y="226240"/>
                  </a:lnTo>
                  <a:lnTo>
                    <a:pt x="122928" y="225815"/>
                  </a:lnTo>
                  <a:lnTo>
                    <a:pt x="122960" y="225390"/>
                  </a:lnTo>
                  <a:lnTo>
                    <a:pt x="123016" y="224971"/>
                  </a:lnTo>
                  <a:lnTo>
                    <a:pt x="123085" y="224545"/>
                  </a:lnTo>
                  <a:lnTo>
                    <a:pt x="123133" y="224126"/>
                  </a:lnTo>
                  <a:lnTo>
                    <a:pt x="123117" y="223701"/>
                  </a:lnTo>
                  <a:lnTo>
                    <a:pt x="123104" y="223276"/>
                  </a:lnTo>
                  <a:lnTo>
                    <a:pt x="123094" y="222850"/>
                  </a:lnTo>
                  <a:lnTo>
                    <a:pt x="123063" y="222425"/>
                  </a:lnTo>
                  <a:lnTo>
                    <a:pt x="122967" y="222012"/>
                  </a:lnTo>
                  <a:lnTo>
                    <a:pt x="122836" y="221611"/>
                  </a:lnTo>
                  <a:lnTo>
                    <a:pt x="122690" y="221210"/>
                  </a:lnTo>
                  <a:lnTo>
                    <a:pt x="122575" y="220797"/>
                  </a:lnTo>
                  <a:lnTo>
                    <a:pt x="122448" y="220396"/>
                  </a:lnTo>
                  <a:lnTo>
                    <a:pt x="122274" y="220007"/>
                  </a:lnTo>
                  <a:lnTo>
                    <a:pt x="122120" y="219606"/>
                  </a:lnTo>
                  <a:lnTo>
                    <a:pt x="121957" y="219217"/>
                  </a:lnTo>
                  <a:lnTo>
                    <a:pt x="121732" y="218859"/>
                  </a:lnTo>
                  <a:lnTo>
                    <a:pt x="121469" y="218525"/>
                  </a:lnTo>
                  <a:lnTo>
                    <a:pt x="121214" y="218179"/>
                  </a:lnTo>
                  <a:lnTo>
                    <a:pt x="120886" y="217917"/>
                  </a:lnTo>
                  <a:lnTo>
                    <a:pt x="120514" y="217704"/>
                  </a:lnTo>
                  <a:lnTo>
                    <a:pt x="120144" y="217492"/>
                  </a:lnTo>
                  <a:lnTo>
                    <a:pt x="119773" y="217285"/>
                  </a:lnTo>
                  <a:lnTo>
                    <a:pt x="119491" y="216969"/>
                  </a:lnTo>
                  <a:lnTo>
                    <a:pt x="119224" y="216635"/>
                  </a:lnTo>
                  <a:lnTo>
                    <a:pt x="118947" y="216313"/>
                  </a:lnTo>
                  <a:lnTo>
                    <a:pt x="118654" y="216003"/>
                  </a:lnTo>
                  <a:lnTo>
                    <a:pt x="118347" y="215712"/>
                  </a:lnTo>
                  <a:lnTo>
                    <a:pt x="118011" y="215450"/>
                  </a:lnTo>
                  <a:lnTo>
                    <a:pt x="117679" y="215202"/>
                  </a:lnTo>
                  <a:lnTo>
                    <a:pt x="117699" y="214782"/>
                  </a:lnTo>
                  <a:lnTo>
                    <a:pt x="117735" y="214351"/>
                  </a:lnTo>
                  <a:lnTo>
                    <a:pt x="117721" y="213926"/>
                  </a:lnTo>
                  <a:lnTo>
                    <a:pt x="117903" y="213543"/>
                  </a:lnTo>
                  <a:lnTo>
                    <a:pt x="118213" y="213257"/>
                  </a:lnTo>
                  <a:lnTo>
                    <a:pt x="118581" y="213045"/>
                  </a:lnTo>
                  <a:lnTo>
                    <a:pt x="118933" y="212808"/>
                  </a:lnTo>
                  <a:lnTo>
                    <a:pt x="119142" y="212437"/>
                  </a:lnTo>
                  <a:lnTo>
                    <a:pt x="119274" y="212036"/>
                  </a:lnTo>
                  <a:lnTo>
                    <a:pt x="119247" y="211611"/>
                  </a:lnTo>
                  <a:lnTo>
                    <a:pt x="119236" y="211185"/>
                  </a:lnTo>
                  <a:lnTo>
                    <a:pt x="119216" y="210754"/>
                  </a:lnTo>
                  <a:lnTo>
                    <a:pt x="119252" y="210335"/>
                  </a:lnTo>
                  <a:lnTo>
                    <a:pt x="119309" y="209910"/>
                  </a:lnTo>
                  <a:lnTo>
                    <a:pt x="119378" y="209491"/>
                  </a:lnTo>
                  <a:lnTo>
                    <a:pt x="119468" y="209077"/>
                  </a:lnTo>
                  <a:lnTo>
                    <a:pt x="119614" y="208676"/>
                  </a:lnTo>
                  <a:lnTo>
                    <a:pt x="119814" y="208306"/>
                  </a:lnTo>
                  <a:lnTo>
                    <a:pt x="120022" y="207929"/>
                  </a:lnTo>
                  <a:lnTo>
                    <a:pt x="120225" y="207553"/>
                  </a:lnTo>
                  <a:lnTo>
                    <a:pt x="120390" y="207164"/>
                  </a:lnTo>
                  <a:lnTo>
                    <a:pt x="120461" y="206745"/>
                  </a:lnTo>
                  <a:lnTo>
                    <a:pt x="120465" y="206319"/>
                  </a:lnTo>
                  <a:lnTo>
                    <a:pt x="120446" y="205894"/>
                  </a:lnTo>
                  <a:lnTo>
                    <a:pt x="120450" y="205468"/>
                  </a:lnTo>
                  <a:lnTo>
                    <a:pt x="120500" y="205043"/>
                  </a:lnTo>
                  <a:lnTo>
                    <a:pt x="120625" y="204636"/>
                  </a:lnTo>
                  <a:lnTo>
                    <a:pt x="120906" y="204320"/>
                  </a:lnTo>
                  <a:lnTo>
                    <a:pt x="121166" y="203986"/>
                  </a:lnTo>
                  <a:lnTo>
                    <a:pt x="121403" y="203634"/>
                  </a:lnTo>
                  <a:lnTo>
                    <a:pt x="121466" y="203281"/>
                  </a:lnTo>
                  <a:lnTo>
                    <a:pt x="121444" y="202917"/>
                  </a:lnTo>
                  <a:lnTo>
                    <a:pt x="121870" y="201842"/>
                  </a:lnTo>
                  <a:lnTo>
                    <a:pt x="122340" y="200056"/>
                  </a:lnTo>
                  <a:lnTo>
                    <a:pt x="122863" y="196921"/>
                  </a:lnTo>
                  <a:lnTo>
                    <a:pt x="123284" y="194478"/>
                  </a:lnTo>
                  <a:lnTo>
                    <a:pt x="123545" y="193968"/>
                  </a:lnTo>
                  <a:lnTo>
                    <a:pt x="123925" y="193616"/>
                  </a:lnTo>
                  <a:lnTo>
                    <a:pt x="124187" y="193148"/>
                  </a:lnTo>
                  <a:lnTo>
                    <a:pt x="124370" y="192644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" name="object 36">
              <a:extLst>
                <a:ext uri="{FF2B5EF4-FFF2-40B4-BE49-F238E27FC236}">
                  <a16:creationId xmlns:a16="http://schemas.microsoft.com/office/drawing/2014/main" id="{BA917169-D714-4F75-88F8-B9BC09409055}"/>
                </a:ext>
              </a:extLst>
            </p:cNvPr>
            <p:cNvSpPr/>
            <p:nvPr/>
          </p:nvSpPr>
          <p:spPr>
            <a:xfrm>
              <a:off x="8454342" y="3549281"/>
              <a:ext cx="662824" cy="323753"/>
            </a:xfrm>
            <a:custGeom>
              <a:avLst/>
              <a:gdLst/>
              <a:ahLst/>
              <a:cxnLst/>
              <a:rect l="l" t="t" r="r" b="b"/>
              <a:pathLst>
                <a:path w="1026251" h="501267">
                  <a:moveTo>
                    <a:pt x="964151" y="0"/>
                  </a:moveTo>
                  <a:lnTo>
                    <a:pt x="963911" y="382"/>
                  </a:lnTo>
                  <a:lnTo>
                    <a:pt x="963824" y="802"/>
                  </a:lnTo>
                  <a:lnTo>
                    <a:pt x="963855" y="1233"/>
                  </a:lnTo>
                  <a:lnTo>
                    <a:pt x="964121" y="1427"/>
                  </a:lnTo>
                  <a:lnTo>
                    <a:pt x="964810" y="1676"/>
                  </a:lnTo>
                  <a:lnTo>
                    <a:pt x="965386" y="1919"/>
                  </a:lnTo>
                  <a:lnTo>
                    <a:pt x="966226" y="2363"/>
                  </a:lnTo>
                  <a:lnTo>
                    <a:pt x="966913" y="2764"/>
                  </a:lnTo>
                  <a:lnTo>
                    <a:pt x="967523" y="3122"/>
                  </a:lnTo>
                  <a:lnTo>
                    <a:pt x="968024" y="3208"/>
                  </a:lnTo>
                  <a:lnTo>
                    <a:pt x="968527" y="3183"/>
                  </a:lnTo>
                  <a:lnTo>
                    <a:pt x="968951" y="3189"/>
                  </a:lnTo>
                  <a:lnTo>
                    <a:pt x="969611" y="3049"/>
                  </a:lnTo>
                  <a:lnTo>
                    <a:pt x="970121" y="2752"/>
                  </a:lnTo>
                  <a:lnTo>
                    <a:pt x="970593" y="2375"/>
                  </a:lnTo>
                  <a:lnTo>
                    <a:pt x="971026" y="1998"/>
                  </a:lnTo>
                  <a:lnTo>
                    <a:pt x="971468" y="1233"/>
                  </a:lnTo>
                  <a:lnTo>
                    <a:pt x="971897" y="1044"/>
                  </a:lnTo>
                  <a:lnTo>
                    <a:pt x="972664" y="1294"/>
                  </a:lnTo>
                  <a:lnTo>
                    <a:pt x="973118" y="1768"/>
                  </a:lnTo>
                  <a:lnTo>
                    <a:pt x="973339" y="2272"/>
                  </a:lnTo>
                  <a:lnTo>
                    <a:pt x="973973" y="3329"/>
                  </a:lnTo>
                  <a:lnTo>
                    <a:pt x="974494" y="4228"/>
                  </a:lnTo>
                  <a:lnTo>
                    <a:pt x="974676" y="4738"/>
                  </a:lnTo>
                  <a:lnTo>
                    <a:pt x="974739" y="5437"/>
                  </a:lnTo>
                  <a:lnTo>
                    <a:pt x="974842" y="6057"/>
                  </a:lnTo>
                  <a:lnTo>
                    <a:pt x="974784" y="6944"/>
                  </a:lnTo>
                  <a:lnTo>
                    <a:pt x="974645" y="7983"/>
                  </a:lnTo>
                  <a:lnTo>
                    <a:pt x="974578" y="9295"/>
                  </a:lnTo>
                  <a:lnTo>
                    <a:pt x="973798" y="13183"/>
                  </a:lnTo>
                  <a:lnTo>
                    <a:pt x="973626" y="14033"/>
                  </a:lnTo>
                  <a:lnTo>
                    <a:pt x="973612" y="14648"/>
                  </a:lnTo>
                  <a:lnTo>
                    <a:pt x="973862" y="15620"/>
                  </a:lnTo>
                  <a:lnTo>
                    <a:pt x="974454" y="16828"/>
                  </a:lnTo>
                  <a:lnTo>
                    <a:pt x="974892" y="18037"/>
                  </a:lnTo>
                  <a:lnTo>
                    <a:pt x="974991" y="18772"/>
                  </a:lnTo>
                  <a:lnTo>
                    <a:pt x="975198" y="19975"/>
                  </a:lnTo>
                  <a:lnTo>
                    <a:pt x="975358" y="21488"/>
                  </a:lnTo>
                  <a:lnTo>
                    <a:pt x="975292" y="22721"/>
                  </a:lnTo>
                  <a:lnTo>
                    <a:pt x="975356" y="23383"/>
                  </a:lnTo>
                  <a:lnTo>
                    <a:pt x="975246" y="24884"/>
                  </a:lnTo>
                  <a:lnTo>
                    <a:pt x="975340" y="25893"/>
                  </a:lnTo>
                  <a:lnTo>
                    <a:pt x="975405" y="26434"/>
                  </a:lnTo>
                  <a:lnTo>
                    <a:pt x="975506" y="27132"/>
                  </a:lnTo>
                  <a:lnTo>
                    <a:pt x="975679" y="28068"/>
                  </a:lnTo>
                  <a:lnTo>
                    <a:pt x="975861" y="28609"/>
                  </a:lnTo>
                  <a:lnTo>
                    <a:pt x="976089" y="30583"/>
                  </a:lnTo>
                  <a:lnTo>
                    <a:pt x="976265" y="31361"/>
                  </a:lnTo>
                  <a:lnTo>
                    <a:pt x="976444" y="32023"/>
                  </a:lnTo>
                  <a:lnTo>
                    <a:pt x="976662" y="32685"/>
                  </a:lnTo>
                  <a:lnTo>
                    <a:pt x="976865" y="34004"/>
                  </a:lnTo>
                  <a:lnTo>
                    <a:pt x="977150" y="35127"/>
                  </a:lnTo>
                  <a:lnTo>
                    <a:pt x="977423" y="36798"/>
                  </a:lnTo>
                  <a:lnTo>
                    <a:pt x="977632" y="37886"/>
                  </a:lnTo>
                  <a:lnTo>
                    <a:pt x="977847" y="38621"/>
                  </a:lnTo>
                  <a:lnTo>
                    <a:pt x="978244" y="39945"/>
                  </a:lnTo>
                  <a:lnTo>
                    <a:pt x="978296" y="41106"/>
                  </a:lnTo>
                  <a:lnTo>
                    <a:pt x="978312" y="42187"/>
                  </a:lnTo>
                  <a:lnTo>
                    <a:pt x="978252" y="43117"/>
                  </a:lnTo>
                  <a:lnTo>
                    <a:pt x="978431" y="43772"/>
                  </a:lnTo>
                  <a:lnTo>
                    <a:pt x="978686" y="44514"/>
                  </a:lnTo>
                  <a:lnTo>
                    <a:pt x="979016" y="45371"/>
                  </a:lnTo>
                  <a:lnTo>
                    <a:pt x="979271" y="46033"/>
                  </a:lnTo>
                  <a:lnTo>
                    <a:pt x="979760" y="48481"/>
                  </a:lnTo>
                  <a:lnTo>
                    <a:pt x="980088" y="49417"/>
                  </a:lnTo>
                  <a:lnTo>
                    <a:pt x="980264" y="50189"/>
                  </a:lnTo>
                  <a:lnTo>
                    <a:pt x="980393" y="51355"/>
                  </a:lnTo>
                  <a:lnTo>
                    <a:pt x="980440" y="52746"/>
                  </a:lnTo>
                  <a:lnTo>
                    <a:pt x="980497" y="53712"/>
                  </a:lnTo>
                  <a:lnTo>
                    <a:pt x="980275" y="55025"/>
                  </a:lnTo>
                  <a:lnTo>
                    <a:pt x="980328" y="56142"/>
                  </a:lnTo>
                  <a:lnTo>
                    <a:pt x="980230" y="57144"/>
                  </a:lnTo>
                  <a:lnTo>
                    <a:pt x="980106" y="57455"/>
                  </a:lnTo>
                  <a:lnTo>
                    <a:pt x="979979" y="58502"/>
                  </a:lnTo>
                  <a:lnTo>
                    <a:pt x="989520" y="65337"/>
                  </a:lnTo>
                  <a:lnTo>
                    <a:pt x="1002144" y="69602"/>
                  </a:lnTo>
                  <a:lnTo>
                    <a:pt x="1006330" y="77542"/>
                  </a:lnTo>
                  <a:lnTo>
                    <a:pt x="1012848" y="91510"/>
                  </a:lnTo>
                  <a:lnTo>
                    <a:pt x="1016868" y="97464"/>
                  </a:lnTo>
                  <a:lnTo>
                    <a:pt x="1026251" y="101531"/>
                  </a:lnTo>
                  <a:lnTo>
                    <a:pt x="1017552" y="127343"/>
                  </a:lnTo>
                  <a:lnTo>
                    <a:pt x="1016317" y="141009"/>
                  </a:lnTo>
                  <a:lnTo>
                    <a:pt x="1013227" y="159785"/>
                  </a:lnTo>
                  <a:lnTo>
                    <a:pt x="1013607" y="174011"/>
                  </a:lnTo>
                  <a:lnTo>
                    <a:pt x="1014934" y="186906"/>
                  </a:lnTo>
                  <a:lnTo>
                    <a:pt x="1016655" y="199047"/>
                  </a:lnTo>
                  <a:lnTo>
                    <a:pt x="1011272" y="197635"/>
                  </a:lnTo>
                  <a:lnTo>
                    <a:pt x="1005300" y="199129"/>
                  </a:lnTo>
                  <a:lnTo>
                    <a:pt x="992454" y="207808"/>
                  </a:lnTo>
                  <a:lnTo>
                    <a:pt x="988379" y="209579"/>
                  </a:lnTo>
                  <a:lnTo>
                    <a:pt x="987384" y="212067"/>
                  </a:lnTo>
                  <a:lnTo>
                    <a:pt x="985891" y="217042"/>
                  </a:lnTo>
                  <a:lnTo>
                    <a:pt x="983900" y="222520"/>
                  </a:lnTo>
                  <a:lnTo>
                    <a:pt x="978675" y="226001"/>
                  </a:lnTo>
                  <a:lnTo>
                    <a:pt x="975937" y="226250"/>
                  </a:lnTo>
                  <a:lnTo>
                    <a:pt x="972703" y="234959"/>
                  </a:lnTo>
                  <a:lnTo>
                    <a:pt x="966482" y="241429"/>
                  </a:lnTo>
                  <a:lnTo>
                    <a:pt x="966482" y="248149"/>
                  </a:lnTo>
                  <a:lnTo>
                    <a:pt x="966980" y="251633"/>
                  </a:lnTo>
                  <a:lnTo>
                    <a:pt x="948902" y="274653"/>
                  </a:lnTo>
                  <a:lnTo>
                    <a:pt x="942405" y="282448"/>
                  </a:lnTo>
                  <a:lnTo>
                    <a:pt x="935648" y="299340"/>
                  </a:lnTo>
                  <a:lnTo>
                    <a:pt x="934609" y="311813"/>
                  </a:lnTo>
                  <a:lnTo>
                    <a:pt x="939546" y="321169"/>
                  </a:lnTo>
                  <a:lnTo>
                    <a:pt x="932529" y="322988"/>
                  </a:lnTo>
                  <a:lnTo>
                    <a:pt x="926292" y="325588"/>
                  </a:lnTo>
                  <a:lnTo>
                    <a:pt x="919016" y="326624"/>
                  </a:lnTo>
                  <a:lnTo>
                    <a:pt x="909920" y="328186"/>
                  </a:lnTo>
                  <a:lnTo>
                    <a:pt x="905772" y="328541"/>
                  </a:lnTo>
                  <a:lnTo>
                    <a:pt x="903734" y="330324"/>
                  </a:lnTo>
                  <a:lnTo>
                    <a:pt x="903423" y="333125"/>
                  </a:lnTo>
                  <a:lnTo>
                    <a:pt x="893922" y="328140"/>
                  </a:lnTo>
                  <a:lnTo>
                    <a:pt x="886046" y="324276"/>
                  </a:lnTo>
                  <a:lnTo>
                    <a:pt x="879040" y="321320"/>
                  </a:lnTo>
                  <a:lnTo>
                    <a:pt x="871829" y="316132"/>
                  </a:lnTo>
                  <a:lnTo>
                    <a:pt x="862436" y="309905"/>
                  </a:lnTo>
                  <a:lnTo>
                    <a:pt x="857873" y="305904"/>
                  </a:lnTo>
                  <a:lnTo>
                    <a:pt x="851677" y="297845"/>
                  </a:lnTo>
                  <a:lnTo>
                    <a:pt x="845336" y="290175"/>
                  </a:lnTo>
                  <a:lnTo>
                    <a:pt x="843382" y="285503"/>
                  </a:lnTo>
                  <a:lnTo>
                    <a:pt x="839483" y="281907"/>
                  </a:lnTo>
                  <a:lnTo>
                    <a:pt x="836185" y="278911"/>
                  </a:lnTo>
                  <a:lnTo>
                    <a:pt x="832287" y="276211"/>
                  </a:lnTo>
                  <a:lnTo>
                    <a:pt x="828689" y="279206"/>
                  </a:lnTo>
                  <a:lnTo>
                    <a:pt x="826290" y="283407"/>
                  </a:lnTo>
                  <a:lnTo>
                    <a:pt x="824791" y="286108"/>
                  </a:lnTo>
                  <a:lnTo>
                    <a:pt x="824791" y="289404"/>
                  </a:lnTo>
                  <a:lnTo>
                    <a:pt x="825090" y="292405"/>
                  </a:lnTo>
                  <a:lnTo>
                    <a:pt x="834086" y="301400"/>
                  </a:lnTo>
                  <a:lnTo>
                    <a:pt x="836185" y="308295"/>
                  </a:lnTo>
                  <a:lnTo>
                    <a:pt x="839783" y="314592"/>
                  </a:lnTo>
                  <a:lnTo>
                    <a:pt x="841882" y="323888"/>
                  </a:lnTo>
                  <a:lnTo>
                    <a:pt x="842782" y="341579"/>
                  </a:lnTo>
                  <a:lnTo>
                    <a:pt x="838934" y="351716"/>
                  </a:lnTo>
                  <a:lnTo>
                    <a:pt x="830809" y="364128"/>
                  </a:lnTo>
                  <a:lnTo>
                    <a:pt x="820220" y="373259"/>
                  </a:lnTo>
                  <a:lnTo>
                    <a:pt x="807711" y="379344"/>
                  </a:lnTo>
                  <a:lnTo>
                    <a:pt x="795951" y="384414"/>
                  </a:lnTo>
                  <a:lnTo>
                    <a:pt x="787346" y="392664"/>
                  </a:lnTo>
                  <a:lnTo>
                    <a:pt x="783595" y="402607"/>
                  </a:lnTo>
                  <a:lnTo>
                    <a:pt x="785022" y="409742"/>
                  </a:lnTo>
                  <a:lnTo>
                    <a:pt x="782882" y="416401"/>
                  </a:lnTo>
                  <a:lnTo>
                    <a:pt x="779314" y="424724"/>
                  </a:lnTo>
                  <a:lnTo>
                    <a:pt x="771228" y="432810"/>
                  </a:lnTo>
                  <a:lnTo>
                    <a:pt x="765854" y="441537"/>
                  </a:lnTo>
                  <a:lnTo>
                    <a:pt x="758579" y="454001"/>
                  </a:lnTo>
                  <a:lnTo>
                    <a:pt x="753900" y="458554"/>
                  </a:lnTo>
                  <a:lnTo>
                    <a:pt x="745822" y="466179"/>
                  </a:lnTo>
                  <a:lnTo>
                    <a:pt x="738386" y="471556"/>
                  </a:lnTo>
                  <a:lnTo>
                    <a:pt x="729176" y="470028"/>
                  </a:lnTo>
                  <a:lnTo>
                    <a:pt x="721880" y="467923"/>
                  </a:lnTo>
                  <a:lnTo>
                    <a:pt x="715934" y="464102"/>
                  </a:lnTo>
                  <a:lnTo>
                    <a:pt x="709226" y="460678"/>
                  </a:lnTo>
                  <a:lnTo>
                    <a:pt x="705698" y="461513"/>
                  </a:lnTo>
                  <a:lnTo>
                    <a:pt x="701151" y="465065"/>
                  </a:lnTo>
                  <a:lnTo>
                    <a:pt x="697236" y="472689"/>
                  </a:lnTo>
                  <a:lnTo>
                    <a:pt x="693091" y="476926"/>
                  </a:lnTo>
                  <a:lnTo>
                    <a:pt x="688702" y="476644"/>
                  </a:lnTo>
                  <a:lnTo>
                    <a:pt x="688691" y="473306"/>
                  </a:lnTo>
                  <a:lnTo>
                    <a:pt x="688886" y="468291"/>
                  </a:lnTo>
                  <a:lnTo>
                    <a:pt x="688614" y="463056"/>
                  </a:lnTo>
                  <a:lnTo>
                    <a:pt x="687713" y="457291"/>
                  </a:lnTo>
                  <a:lnTo>
                    <a:pt x="684289" y="445638"/>
                  </a:lnTo>
                  <a:lnTo>
                    <a:pt x="681576" y="434742"/>
                  </a:lnTo>
                  <a:lnTo>
                    <a:pt x="678952" y="424384"/>
                  </a:lnTo>
                  <a:lnTo>
                    <a:pt x="672236" y="406932"/>
                  </a:lnTo>
                  <a:lnTo>
                    <a:pt x="667107" y="394845"/>
                  </a:lnTo>
                  <a:lnTo>
                    <a:pt x="661730" y="385540"/>
                  </a:lnTo>
                  <a:lnTo>
                    <a:pt x="657434" y="376749"/>
                  </a:lnTo>
                  <a:lnTo>
                    <a:pt x="650037" y="368025"/>
                  </a:lnTo>
                  <a:lnTo>
                    <a:pt x="642831" y="361768"/>
                  </a:lnTo>
                  <a:lnTo>
                    <a:pt x="633727" y="358545"/>
                  </a:lnTo>
                  <a:lnTo>
                    <a:pt x="625407" y="358301"/>
                  </a:lnTo>
                  <a:lnTo>
                    <a:pt x="622068" y="356892"/>
                  </a:lnTo>
                  <a:lnTo>
                    <a:pt x="612332" y="355990"/>
                  </a:lnTo>
                  <a:lnTo>
                    <a:pt x="608632" y="356056"/>
                  </a:lnTo>
                  <a:lnTo>
                    <a:pt x="603636" y="356765"/>
                  </a:lnTo>
                  <a:lnTo>
                    <a:pt x="597738" y="358490"/>
                  </a:lnTo>
                  <a:lnTo>
                    <a:pt x="589757" y="360178"/>
                  </a:lnTo>
                  <a:lnTo>
                    <a:pt x="581024" y="362724"/>
                  </a:lnTo>
                  <a:lnTo>
                    <a:pt x="573986" y="366698"/>
                  </a:lnTo>
                  <a:lnTo>
                    <a:pt x="564693" y="366698"/>
                  </a:lnTo>
                  <a:lnTo>
                    <a:pt x="555798" y="365650"/>
                  </a:lnTo>
                  <a:lnTo>
                    <a:pt x="548025" y="366330"/>
                  </a:lnTo>
                  <a:lnTo>
                    <a:pt x="541020" y="366843"/>
                  </a:lnTo>
                  <a:lnTo>
                    <a:pt x="533220" y="366290"/>
                  </a:lnTo>
                  <a:lnTo>
                    <a:pt x="521486" y="365732"/>
                  </a:lnTo>
                  <a:lnTo>
                    <a:pt x="506089" y="361768"/>
                  </a:lnTo>
                  <a:lnTo>
                    <a:pt x="484847" y="360440"/>
                  </a:lnTo>
                  <a:lnTo>
                    <a:pt x="472520" y="358164"/>
                  </a:lnTo>
                  <a:lnTo>
                    <a:pt x="456020" y="356837"/>
                  </a:lnTo>
                  <a:lnTo>
                    <a:pt x="444072" y="354182"/>
                  </a:lnTo>
                  <a:lnTo>
                    <a:pt x="433830" y="355130"/>
                  </a:lnTo>
                  <a:lnTo>
                    <a:pt x="428064" y="360337"/>
                  </a:lnTo>
                  <a:lnTo>
                    <a:pt x="418412" y="359741"/>
                  </a:lnTo>
                  <a:lnTo>
                    <a:pt x="395907" y="360227"/>
                  </a:lnTo>
                  <a:lnTo>
                    <a:pt x="388735" y="360203"/>
                  </a:lnTo>
                  <a:lnTo>
                    <a:pt x="372096" y="360889"/>
                  </a:lnTo>
                  <a:lnTo>
                    <a:pt x="362338" y="362454"/>
                  </a:lnTo>
                  <a:lnTo>
                    <a:pt x="354315" y="365683"/>
                  </a:lnTo>
                  <a:lnTo>
                    <a:pt x="287986" y="401215"/>
                  </a:lnTo>
                  <a:lnTo>
                    <a:pt x="288688" y="414772"/>
                  </a:lnTo>
                  <a:lnTo>
                    <a:pt x="286279" y="422837"/>
                  </a:lnTo>
                  <a:lnTo>
                    <a:pt x="283059" y="427056"/>
                  </a:lnTo>
                  <a:lnTo>
                    <a:pt x="281012" y="430383"/>
                  </a:lnTo>
                  <a:lnTo>
                    <a:pt x="281012" y="434474"/>
                  </a:lnTo>
                  <a:lnTo>
                    <a:pt x="283571" y="437290"/>
                  </a:lnTo>
                  <a:lnTo>
                    <a:pt x="284951" y="438578"/>
                  </a:lnTo>
                  <a:lnTo>
                    <a:pt x="283434" y="444647"/>
                  </a:lnTo>
                  <a:lnTo>
                    <a:pt x="281158" y="448818"/>
                  </a:lnTo>
                  <a:lnTo>
                    <a:pt x="266331" y="458001"/>
                  </a:lnTo>
                  <a:lnTo>
                    <a:pt x="259112" y="462679"/>
                  </a:lnTo>
                  <a:lnTo>
                    <a:pt x="246831" y="465887"/>
                  </a:lnTo>
                  <a:lnTo>
                    <a:pt x="234124" y="468734"/>
                  </a:lnTo>
                  <a:lnTo>
                    <a:pt x="199643" y="470811"/>
                  </a:lnTo>
                  <a:lnTo>
                    <a:pt x="193758" y="470043"/>
                  </a:lnTo>
                  <a:lnTo>
                    <a:pt x="185309" y="472500"/>
                  </a:lnTo>
                  <a:lnTo>
                    <a:pt x="179319" y="473609"/>
                  </a:lnTo>
                  <a:lnTo>
                    <a:pt x="172570" y="475197"/>
                  </a:lnTo>
                  <a:lnTo>
                    <a:pt x="164527" y="477576"/>
                  </a:lnTo>
                  <a:lnTo>
                    <a:pt x="150815" y="479344"/>
                  </a:lnTo>
                  <a:lnTo>
                    <a:pt x="143382" y="477485"/>
                  </a:lnTo>
                  <a:lnTo>
                    <a:pt x="138840" y="476039"/>
                  </a:lnTo>
                  <a:lnTo>
                    <a:pt x="135330" y="476865"/>
                  </a:lnTo>
                  <a:lnTo>
                    <a:pt x="133473" y="477068"/>
                  </a:lnTo>
                  <a:lnTo>
                    <a:pt x="132440" y="479547"/>
                  </a:lnTo>
                  <a:lnTo>
                    <a:pt x="131408" y="481820"/>
                  </a:lnTo>
                  <a:lnTo>
                    <a:pt x="128930" y="484298"/>
                  </a:lnTo>
                  <a:lnTo>
                    <a:pt x="126866" y="487394"/>
                  </a:lnTo>
                  <a:lnTo>
                    <a:pt x="125214" y="489457"/>
                  </a:lnTo>
                  <a:lnTo>
                    <a:pt x="122530" y="492142"/>
                  </a:lnTo>
                  <a:lnTo>
                    <a:pt x="120465" y="494207"/>
                  </a:lnTo>
                  <a:lnTo>
                    <a:pt x="99469" y="488837"/>
                  </a:lnTo>
                  <a:lnTo>
                    <a:pt x="90934" y="489596"/>
                  </a:lnTo>
                  <a:lnTo>
                    <a:pt x="79365" y="489216"/>
                  </a:lnTo>
                  <a:lnTo>
                    <a:pt x="64951" y="490732"/>
                  </a:lnTo>
                  <a:lnTo>
                    <a:pt x="54710" y="494146"/>
                  </a:lnTo>
                  <a:lnTo>
                    <a:pt x="38210" y="497941"/>
                  </a:lnTo>
                  <a:lnTo>
                    <a:pt x="27118" y="501267"/>
                  </a:lnTo>
                  <a:lnTo>
                    <a:pt x="26363" y="498837"/>
                  </a:lnTo>
                  <a:lnTo>
                    <a:pt x="25664" y="496935"/>
                  </a:lnTo>
                  <a:lnTo>
                    <a:pt x="24763" y="495532"/>
                  </a:lnTo>
                  <a:lnTo>
                    <a:pt x="24411" y="493678"/>
                  </a:lnTo>
                  <a:lnTo>
                    <a:pt x="23472" y="492275"/>
                  </a:lnTo>
                  <a:lnTo>
                    <a:pt x="22252" y="491400"/>
                  </a:lnTo>
                  <a:lnTo>
                    <a:pt x="20338" y="490556"/>
                  </a:lnTo>
                  <a:lnTo>
                    <a:pt x="17979" y="490817"/>
                  </a:lnTo>
                  <a:lnTo>
                    <a:pt x="16264" y="491710"/>
                  </a:lnTo>
                  <a:lnTo>
                    <a:pt x="12595" y="491795"/>
                  </a:lnTo>
                  <a:lnTo>
                    <a:pt x="9626" y="491662"/>
                  </a:lnTo>
                  <a:lnTo>
                    <a:pt x="6644" y="492257"/>
                  </a:lnTo>
                  <a:lnTo>
                    <a:pt x="5462" y="491425"/>
                  </a:lnTo>
                  <a:lnTo>
                    <a:pt x="3781" y="490471"/>
                  </a:lnTo>
                  <a:lnTo>
                    <a:pt x="2766" y="488946"/>
                  </a:lnTo>
                  <a:lnTo>
                    <a:pt x="1056" y="487451"/>
                  </a:lnTo>
                  <a:lnTo>
                    <a:pt x="830" y="485057"/>
                  </a:lnTo>
                  <a:lnTo>
                    <a:pt x="973" y="483521"/>
                  </a:lnTo>
                  <a:lnTo>
                    <a:pt x="0" y="481923"/>
                  </a:lnTo>
                  <a:lnTo>
                    <a:pt x="944" y="480938"/>
                  </a:lnTo>
                  <a:lnTo>
                    <a:pt x="3528" y="478873"/>
                  </a:lnTo>
                  <a:lnTo>
                    <a:pt x="5091" y="477865"/>
                  </a:lnTo>
                  <a:lnTo>
                    <a:pt x="5210" y="475556"/>
                  </a:lnTo>
                  <a:lnTo>
                    <a:pt x="5467" y="474134"/>
                  </a:lnTo>
                  <a:lnTo>
                    <a:pt x="6545" y="472190"/>
                  </a:lnTo>
                  <a:lnTo>
                    <a:pt x="8724" y="471194"/>
                  </a:lnTo>
                  <a:lnTo>
                    <a:pt x="10545" y="468727"/>
                  </a:lnTo>
                  <a:lnTo>
                    <a:pt x="11361" y="468393"/>
                  </a:lnTo>
                  <a:lnTo>
                    <a:pt x="12543" y="467105"/>
                  </a:lnTo>
                  <a:lnTo>
                    <a:pt x="13570" y="465780"/>
                  </a:lnTo>
                  <a:lnTo>
                    <a:pt x="13680" y="464013"/>
                  </a:lnTo>
                  <a:lnTo>
                    <a:pt x="14521" y="462330"/>
                  </a:lnTo>
                  <a:lnTo>
                    <a:pt x="15703" y="461006"/>
                  </a:lnTo>
                  <a:lnTo>
                    <a:pt x="15578" y="459425"/>
                  </a:lnTo>
                  <a:lnTo>
                    <a:pt x="16979" y="458757"/>
                  </a:lnTo>
                  <a:lnTo>
                    <a:pt x="17353" y="457342"/>
                  </a:lnTo>
                  <a:lnTo>
                    <a:pt x="18327" y="454705"/>
                  </a:lnTo>
                  <a:lnTo>
                    <a:pt x="18419" y="454177"/>
                  </a:lnTo>
                  <a:lnTo>
                    <a:pt x="17601" y="452184"/>
                  </a:lnTo>
                  <a:lnTo>
                    <a:pt x="17161" y="450865"/>
                  </a:lnTo>
                  <a:lnTo>
                    <a:pt x="16830" y="447858"/>
                  </a:lnTo>
                  <a:lnTo>
                    <a:pt x="16011" y="446224"/>
                  </a:lnTo>
                  <a:lnTo>
                    <a:pt x="16308" y="444729"/>
                  </a:lnTo>
                  <a:lnTo>
                    <a:pt x="16595" y="443812"/>
                  </a:lnTo>
                  <a:lnTo>
                    <a:pt x="16140" y="441218"/>
                  </a:lnTo>
                  <a:lnTo>
                    <a:pt x="14109" y="438295"/>
                  </a:lnTo>
                  <a:lnTo>
                    <a:pt x="13019" y="436691"/>
                  </a:lnTo>
                  <a:lnTo>
                    <a:pt x="12349" y="435331"/>
                  </a:lnTo>
                  <a:lnTo>
                    <a:pt x="10454" y="433411"/>
                  </a:lnTo>
                  <a:lnTo>
                    <a:pt x="9807" y="432894"/>
                  </a:lnTo>
                  <a:lnTo>
                    <a:pt x="8292" y="433441"/>
                  </a:lnTo>
                  <a:lnTo>
                    <a:pt x="6644" y="432797"/>
                  </a:lnTo>
                  <a:lnTo>
                    <a:pt x="4916" y="432263"/>
                  </a:lnTo>
                  <a:lnTo>
                    <a:pt x="4478" y="430907"/>
                  </a:lnTo>
                  <a:lnTo>
                    <a:pt x="4430" y="429286"/>
                  </a:lnTo>
                  <a:lnTo>
                    <a:pt x="4454" y="427943"/>
                  </a:lnTo>
                  <a:lnTo>
                    <a:pt x="3874" y="425890"/>
                  </a:lnTo>
                  <a:lnTo>
                    <a:pt x="2975" y="424407"/>
                  </a:lnTo>
                  <a:lnTo>
                    <a:pt x="2466" y="422700"/>
                  </a:lnTo>
                  <a:lnTo>
                    <a:pt x="2696" y="420665"/>
                  </a:lnTo>
                  <a:lnTo>
                    <a:pt x="4789" y="418052"/>
                  </a:lnTo>
                  <a:lnTo>
                    <a:pt x="6402" y="416388"/>
                  </a:lnTo>
                  <a:lnTo>
                    <a:pt x="7389" y="415136"/>
                  </a:lnTo>
                  <a:lnTo>
                    <a:pt x="8019" y="414456"/>
                  </a:lnTo>
                  <a:lnTo>
                    <a:pt x="9649" y="413982"/>
                  </a:lnTo>
                  <a:lnTo>
                    <a:pt x="11052" y="413241"/>
                  </a:lnTo>
                  <a:lnTo>
                    <a:pt x="11736" y="411716"/>
                  </a:lnTo>
                  <a:lnTo>
                    <a:pt x="12120" y="409717"/>
                  </a:lnTo>
                  <a:lnTo>
                    <a:pt x="12145" y="408368"/>
                  </a:lnTo>
                  <a:lnTo>
                    <a:pt x="11631" y="406897"/>
                  </a:lnTo>
                  <a:lnTo>
                    <a:pt x="11417" y="406600"/>
                  </a:lnTo>
                  <a:lnTo>
                    <a:pt x="10050" y="404711"/>
                  </a:lnTo>
                  <a:lnTo>
                    <a:pt x="8451" y="403484"/>
                  </a:lnTo>
                  <a:lnTo>
                    <a:pt x="7522" y="403517"/>
                  </a:lnTo>
                  <a:lnTo>
                    <a:pt x="4975" y="403611"/>
                  </a:lnTo>
                  <a:lnTo>
                    <a:pt x="2400" y="402943"/>
                  </a:lnTo>
                  <a:lnTo>
                    <a:pt x="2448" y="400288"/>
                  </a:lnTo>
                  <a:lnTo>
                    <a:pt x="1932" y="399006"/>
                  </a:lnTo>
                  <a:lnTo>
                    <a:pt x="2264" y="397706"/>
                  </a:lnTo>
                  <a:lnTo>
                    <a:pt x="2870" y="396254"/>
                  </a:lnTo>
                  <a:lnTo>
                    <a:pt x="2862" y="394558"/>
                  </a:lnTo>
                  <a:lnTo>
                    <a:pt x="4469" y="393240"/>
                  </a:lnTo>
                  <a:lnTo>
                    <a:pt x="5072" y="391867"/>
                  </a:lnTo>
                  <a:lnTo>
                    <a:pt x="4731" y="389395"/>
                  </a:lnTo>
                  <a:lnTo>
                    <a:pt x="4977" y="386849"/>
                  </a:lnTo>
                  <a:lnTo>
                    <a:pt x="5064" y="385938"/>
                  </a:lnTo>
                  <a:lnTo>
                    <a:pt x="4821" y="384468"/>
                  </a:lnTo>
                  <a:lnTo>
                    <a:pt x="3347" y="382748"/>
                  </a:lnTo>
                  <a:lnTo>
                    <a:pt x="4634" y="382037"/>
                  </a:lnTo>
                  <a:lnTo>
                    <a:pt x="6109" y="381527"/>
                  </a:lnTo>
                  <a:lnTo>
                    <a:pt x="7996" y="381794"/>
                  </a:lnTo>
                  <a:lnTo>
                    <a:pt x="9774" y="381637"/>
                  </a:lnTo>
                  <a:lnTo>
                    <a:pt x="9989" y="381484"/>
                  </a:lnTo>
                  <a:lnTo>
                    <a:pt x="11260" y="380585"/>
                  </a:lnTo>
                  <a:lnTo>
                    <a:pt x="12119" y="377948"/>
                  </a:lnTo>
                  <a:lnTo>
                    <a:pt x="12506" y="375761"/>
                  </a:lnTo>
                  <a:lnTo>
                    <a:pt x="13374" y="374698"/>
                  </a:lnTo>
                  <a:lnTo>
                    <a:pt x="13691" y="372159"/>
                  </a:lnTo>
                  <a:lnTo>
                    <a:pt x="12750" y="370834"/>
                  </a:lnTo>
                  <a:lnTo>
                    <a:pt x="12135" y="368550"/>
                  </a:lnTo>
                  <a:lnTo>
                    <a:pt x="12125" y="367007"/>
                  </a:lnTo>
                  <a:lnTo>
                    <a:pt x="12380" y="365707"/>
                  </a:lnTo>
                  <a:lnTo>
                    <a:pt x="11878" y="363617"/>
                  </a:lnTo>
                  <a:lnTo>
                    <a:pt x="11524" y="361836"/>
                  </a:lnTo>
                  <a:lnTo>
                    <a:pt x="10902" y="359978"/>
                  </a:lnTo>
                  <a:lnTo>
                    <a:pt x="9498" y="358604"/>
                  </a:lnTo>
                  <a:lnTo>
                    <a:pt x="8378" y="356575"/>
                  </a:lnTo>
                  <a:lnTo>
                    <a:pt x="7761" y="354406"/>
                  </a:lnTo>
                  <a:lnTo>
                    <a:pt x="7749" y="352906"/>
                  </a:lnTo>
                  <a:lnTo>
                    <a:pt x="7857" y="351253"/>
                  </a:lnTo>
                  <a:lnTo>
                    <a:pt x="7074" y="349698"/>
                  </a:lnTo>
                  <a:lnTo>
                    <a:pt x="7076" y="347462"/>
                  </a:lnTo>
                  <a:lnTo>
                    <a:pt x="7555" y="344509"/>
                  </a:lnTo>
                  <a:lnTo>
                    <a:pt x="8326" y="342402"/>
                  </a:lnTo>
                  <a:lnTo>
                    <a:pt x="8907" y="340184"/>
                  </a:lnTo>
                  <a:lnTo>
                    <a:pt x="8788" y="338252"/>
                  </a:lnTo>
                  <a:lnTo>
                    <a:pt x="8485" y="335786"/>
                  </a:lnTo>
                  <a:lnTo>
                    <a:pt x="9136" y="333987"/>
                  </a:lnTo>
                  <a:lnTo>
                    <a:pt x="9354" y="332565"/>
                  </a:lnTo>
                  <a:lnTo>
                    <a:pt x="10046" y="330615"/>
                  </a:lnTo>
                  <a:lnTo>
                    <a:pt x="9205" y="328057"/>
                  </a:lnTo>
                  <a:lnTo>
                    <a:pt x="10039" y="326763"/>
                  </a:lnTo>
                  <a:lnTo>
                    <a:pt x="12402" y="326308"/>
                  </a:lnTo>
                  <a:lnTo>
                    <a:pt x="12781" y="326211"/>
                  </a:lnTo>
                  <a:lnTo>
                    <a:pt x="19799" y="325485"/>
                  </a:lnTo>
                  <a:lnTo>
                    <a:pt x="24223" y="324087"/>
                  </a:lnTo>
                  <a:lnTo>
                    <a:pt x="30977" y="322690"/>
                  </a:lnTo>
                  <a:lnTo>
                    <a:pt x="36800" y="319665"/>
                  </a:lnTo>
                  <a:lnTo>
                    <a:pt x="38897" y="316168"/>
                  </a:lnTo>
                  <a:lnTo>
                    <a:pt x="40993" y="311047"/>
                  </a:lnTo>
                  <a:lnTo>
                    <a:pt x="40527" y="304759"/>
                  </a:lnTo>
                  <a:lnTo>
                    <a:pt x="40527" y="300563"/>
                  </a:lnTo>
                  <a:lnTo>
                    <a:pt x="40760" y="297070"/>
                  </a:lnTo>
                  <a:lnTo>
                    <a:pt x="41692" y="294275"/>
                  </a:lnTo>
                  <a:lnTo>
                    <a:pt x="44179" y="291709"/>
                  </a:lnTo>
                  <a:lnTo>
                    <a:pt x="44608" y="290396"/>
                  </a:lnTo>
                  <a:lnTo>
                    <a:pt x="46079" y="289394"/>
                  </a:lnTo>
                  <a:lnTo>
                    <a:pt x="47933" y="288974"/>
                  </a:lnTo>
                  <a:lnTo>
                    <a:pt x="49902" y="288963"/>
                  </a:lnTo>
                  <a:lnTo>
                    <a:pt x="51177" y="288950"/>
                  </a:lnTo>
                  <a:lnTo>
                    <a:pt x="52373" y="288944"/>
                  </a:lnTo>
                  <a:lnTo>
                    <a:pt x="53774" y="288969"/>
                  </a:lnTo>
                  <a:lnTo>
                    <a:pt x="55029" y="288811"/>
                  </a:lnTo>
                  <a:lnTo>
                    <a:pt x="57278" y="288483"/>
                  </a:lnTo>
                  <a:lnTo>
                    <a:pt x="57827" y="288294"/>
                  </a:lnTo>
                  <a:lnTo>
                    <a:pt x="58748" y="287972"/>
                  </a:lnTo>
                  <a:lnTo>
                    <a:pt x="61846" y="287049"/>
                  </a:lnTo>
                  <a:lnTo>
                    <a:pt x="63338" y="285791"/>
                  </a:lnTo>
                  <a:lnTo>
                    <a:pt x="65403" y="284758"/>
                  </a:lnTo>
                  <a:lnTo>
                    <a:pt x="67813" y="284181"/>
                  </a:lnTo>
                  <a:lnTo>
                    <a:pt x="69764" y="284297"/>
                  </a:lnTo>
                  <a:lnTo>
                    <a:pt x="71830" y="284874"/>
                  </a:lnTo>
                  <a:lnTo>
                    <a:pt x="73436" y="285676"/>
                  </a:lnTo>
                  <a:lnTo>
                    <a:pt x="75042" y="286824"/>
                  </a:lnTo>
                  <a:lnTo>
                    <a:pt x="76420" y="287741"/>
                  </a:lnTo>
                  <a:lnTo>
                    <a:pt x="76738" y="288057"/>
                  </a:lnTo>
                  <a:lnTo>
                    <a:pt x="77993" y="288768"/>
                  </a:lnTo>
                  <a:lnTo>
                    <a:pt x="78314" y="288895"/>
                  </a:lnTo>
                  <a:lnTo>
                    <a:pt x="79624" y="289479"/>
                  </a:lnTo>
                  <a:lnTo>
                    <a:pt x="81089" y="290026"/>
                  </a:lnTo>
                  <a:lnTo>
                    <a:pt x="82478" y="290147"/>
                  </a:lnTo>
                  <a:lnTo>
                    <a:pt x="83675" y="290190"/>
                  </a:lnTo>
                  <a:lnTo>
                    <a:pt x="85642" y="290542"/>
                  </a:lnTo>
                  <a:lnTo>
                    <a:pt x="86839" y="290318"/>
                  </a:lnTo>
                  <a:lnTo>
                    <a:pt x="88153" y="290013"/>
                  </a:lnTo>
                  <a:lnTo>
                    <a:pt x="89313" y="289515"/>
                  </a:lnTo>
                  <a:lnTo>
                    <a:pt x="90395" y="289133"/>
                  </a:lnTo>
                  <a:lnTo>
                    <a:pt x="91637" y="288677"/>
                  </a:lnTo>
                  <a:lnTo>
                    <a:pt x="92116" y="287863"/>
                  </a:lnTo>
                  <a:lnTo>
                    <a:pt x="95876" y="281502"/>
                  </a:lnTo>
                  <a:lnTo>
                    <a:pt x="96095" y="280269"/>
                  </a:lnTo>
                  <a:lnTo>
                    <a:pt x="96277" y="279035"/>
                  </a:lnTo>
                  <a:lnTo>
                    <a:pt x="96530" y="278039"/>
                  </a:lnTo>
                  <a:lnTo>
                    <a:pt x="96592" y="276958"/>
                  </a:lnTo>
                  <a:lnTo>
                    <a:pt x="97041" y="275883"/>
                  </a:lnTo>
                  <a:lnTo>
                    <a:pt x="98234" y="274327"/>
                  </a:lnTo>
                  <a:lnTo>
                    <a:pt x="99022" y="273647"/>
                  </a:lnTo>
                  <a:lnTo>
                    <a:pt x="100005" y="272851"/>
                  </a:lnTo>
                  <a:lnTo>
                    <a:pt x="102353" y="271508"/>
                  </a:lnTo>
                  <a:lnTo>
                    <a:pt x="103484" y="271028"/>
                  </a:lnTo>
                  <a:lnTo>
                    <a:pt x="104579" y="270432"/>
                  </a:lnTo>
                  <a:lnTo>
                    <a:pt x="105904" y="269922"/>
                  </a:lnTo>
                  <a:lnTo>
                    <a:pt x="106760" y="269667"/>
                  </a:lnTo>
                  <a:lnTo>
                    <a:pt x="107696" y="269260"/>
                  </a:lnTo>
                  <a:lnTo>
                    <a:pt x="108867" y="268707"/>
                  </a:lnTo>
                  <a:lnTo>
                    <a:pt x="110045" y="267839"/>
                  </a:lnTo>
                  <a:lnTo>
                    <a:pt x="114383" y="263834"/>
                  </a:lnTo>
                  <a:lnTo>
                    <a:pt x="115197" y="263732"/>
                  </a:lnTo>
                  <a:lnTo>
                    <a:pt x="115969" y="263786"/>
                  </a:lnTo>
                  <a:lnTo>
                    <a:pt x="116929" y="264078"/>
                  </a:lnTo>
                  <a:lnTo>
                    <a:pt x="118323" y="263950"/>
                  </a:lnTo>
                  <a:lnTo>
                    <a:pt x="119176" y="263817"/>
                  </a:lnTo>
                  <a:lnTo>
                    <a:pt x="119723" y="263555"/>
                  </a:lnTo>
                  <a:lnTo>
                    <a:pt x="120813" y="263190"/>
                  </a:lnTo>
                  <a:lnTo>
                    <a:pt x="121746" y="262942"/>
                  </a:lnTo>
                  <a:lnTo>
                    <a:pt x="123029" y="262577"/>
                  </a:lnTo>
                  <a:lnTo>
                    <a:pt x="123963" y="262292"/>
                  </a:lnTo>
                  <a:lnTo>
                    <a:pt x="124935" y="262036"/>
                  </a:lnTo>
                  <a:lnTo>
                    <a:pt x="126029" y="261484"/>
                  </a:lnTo>
                  <a:lnTo>
                    <a:pt x="127275" y="261040"/>
                  </a:lnTo>
                  <a:lnTo>
                    <a:pt x="128604" y="260335"/>
                  </a:lnTo>
                  <a:lnTo>
                    <a:pt x="129269" y="259965"/>
                  </a:lnTo>
                  <a:lnTo>
                    <a:pt x="130438" y="259563"/>
                  </a:lnTo>
                  <a:lnTo>
                    <a:pt x="131500" y="258653"/>
                  </a:lnTo>
                  <a:lnTo>
                    <a:pt x="132561" y="257863"/>
                  </a:lnTo>
                  <a:lnTo>
                    <a:pt x="133822" y="256769"/>
                  </a:lnTo>
                  <a:lnTo>
                    <a:pt x="134724" y="256131"/>
                  </a:lnTo>
                  <a:lnTo>
                    <a:pt x="136208" y="255426"/>
                  </a:lnTo>
                  <a:lnTo>
                    <a:pt x="137299" y="255025"/>
                  </a:lnTo>
                  <a:lnTo>
                    <a:pt x="138238" y="254466"/>
                  </a:lnTo>
                  <a:lnTo>
                    <a:pt x="139296" y="253829"/>
                  </a:lnTo>
                  <a:lnTo>
                    <a:pt x="140473" y="253002"/>
                  </a:lnTo>
                  <a:lnTo>
                    <a:pt x="141711" y="252948"/>
                  </a:lnTo>
                  <a:lnTo>
                    <a:pt x="142560" y="253008"/>
                  </a:lnTo>
                  <a:lnTo>
                    <a:pt x="143333" y="253021"/>
                  </a:lnTo>
                  <a:lnTo>
                    <a:pt x="145649" y="253106"/>
                  </a:lnTo>
                  <a:lnTo>
                    <a:pt x="148377" y="253902"/>
                  </a:lnTo>
                  <a:lnTo>
                    <a:pt x="149118" y="253525"/>
                  </a:lnTo>
                  <a:lnTo>
                    <a:pt x="149669" y="253112"/>
                  </a:lnTo>
                  <a:lnTo>
                    <a:pt x="150221" y="252583"/>
                  </a:lnTo>
                  <a:lnTo>
                    <a:pt x="150814" y="252018"/>
                  </a:lnTo>
                  <a:lnTo>
                    <a:pt x="151291" y="251368"/>
                  </a:lnTo>
                  <a:lnTo>
                    <a:pt x="151645" y="251107"/>
                  </a:lnTo>
                  <a:lnTo>
                    <a:pt x="152187" y="251040"/>
                  </a:lnTo>
                  <a:lnTo>
                    <a:pt x="153389" y="250833"/>
                  </a:lnTo>
                  <a:lnTo>
                    <a:pt x="154828" y="250438"/>
                  </a:lnTo>
                  <a:lnTo>
                    <a:pt x="156195" y="249807"/>
                  </a:lnTo>
                  <a:lnTo>
                    <a:pt x="157842" y="248683"/>
                  </a:lnTo>
                  <a:lnTo>
                    <a:pt x="159415" y="247438"/>
                  </a:lnTo>
                  <a:lnTo>
                    <a:pt x="161220" y="246162"/>
                  </a:lnTo>
                  <a:lnTo>
                    <a:pt x="161924" y="245791"/>
                  </a:lnTo>
                  <a:lnTo>
                    <a:pt x="162943" y="245116"/>
                  </a:lnTo>
                  <a:lnTo>
                    <a:pt x="163765" y="244630"/>
                  </a:lnTo>
                  <a:lnTo>
                    <a:pt x="164750" y="243798"/>
                  </a:lnTo>
                  <a:lnTo>
                    <a:pt x="165337" y="243422"/>
                  </a:lnTo>
                  <a:lnTo>
                    <a:pt x="166549" y="242790"/>
                  </a:lnTo>
                  <a:lnTo>
                    <a:pt x="167839" y="242122"/>
                  </a:lnTo>
                  <a:lnTo>
                    <a:pt x="169357" y="241611"/>
                  </a:lnTo>
                  <a:lnTo>
                    <a:pt x="172226" y="241204"/>
                  </a:lnTo>
                  <a:lnTo>
                    <a:pt x="174668" y="240870"/>
                  </a:lnTo>
                  <a:lnTo>
                    <a:pt x="176958" y="240415"/>
                  </a:lnTo>
                  <a:lnTo>
                    <a:pt x="178508" y="240214"/>
                  </a:lnTo>
                  <a:lnTo>
                    <a:pt x="180286" y="240214"/>
                  </a:lnTo>
                  <a:lnTo>
                    <a:pt x="182642" y="240299"/>
                  </a:lnTo>
                  <a:lnTo>
                    <a:pt x="183497" y="240044"/>
                  </a:lnTo>
                  <a:lnTo>
                    <a:pt x="184048" y="239631"/>
                  </a:lnTo>
                  <a:lnTo>
                    <a:pt x="184827" y="239302"/>
                  </a:lnTo>
                  <a:lnTo>
                    <a:pt x="185839" y="239010"/>
                  </a:lnTo>
                  <a:lnTo>
                    <a:pt x="186724" y="239145"/>
                  </a:lnTo>
                  <a:lnTo>
                    <a:pt x="187379" y="239278"/>
                  </a:lnTo>
                  <a:lnTo>
                    <a:pt x="188419" y="239412"/>
                  </a:lnTo>
                  <a:lnTo>
                    <a:pt x="189154" y="239430"/>
                  </a:lnTo>
                  <a:lnTo>
                    <a:pt x="190048" y="239138"/>
                  </a:lnTo>
                  <a:lnTo>
                    <a:pt x="191252" y="238889"/>
                  </a:lnTo>
                  <a:lnTo>
                    <a:pt x="192139" y="238950"/>
                  </a:lnTo>
                  <a:lnTo>
                    <a:pt x="193065" y="239041"/>
                  </a:lnTo>
                  <a:lnTo>
                    <a:pt x="193640" y="239248"/>
                  </a:lnTo>
                  <a:lnTo>
                    <a:pt x="194952" y="239351"/>
                  </a:lnTo>
                  <a:lnTo>
                    <a:pt x="195880" y="239296"/>
                  </a:lnTo>
                  <a:lnTo>
                    <a:pt x="196614" y="239351"/>
                  </a:lnTo>
                  <a:lnTo>
                    <a:pt x="198004" y="239375"/>
                  </a:lnTo>
                  <a:lnTo>
                    <a:pt x="198856" y="239315"/>
                  </a:lnTo>
                  <a:lnTo>
                    <a:pt x="199523" y="238865"/>
                  </a:lnTo>
                  <a:lnTo>
                    <a:pt x="199801" y="238525"/>
                  </a:lnTo>
                  <a:lnTo>
                    <a:pt x="200317" y="237881"/>
                  </a:lnTo>
                  <a:lnTo>
                    <a:pt x="200833" y="237267"/>
                  </a:lnTo>
                  <a:lnTo>
                    <a:pt x="201126" y="236234"/>
                  </a:lnTo>
                  <a:lnTo>
                    <a:pt x="201294" y="235578"/>
                  </a:lnTo>
                  <a:lnTo>
                    <a:pt x="201924" y="235050"/>
                  </a:lnTo>
                  <a:lnTo>
                    <a:pt x="202703" y="234758"/>
                  </a:lnTo>
                  <a:lnTo>
                    <a:pt x="203558" y="234582"/>
                  </a:lnTo>
                  <a:lnTo>
                    <a:pt x="205921" y="234320"/>
                  </a:lnTo>
                  <a:lnTo>
                    <a:pt x="206643" y="234880"/>
                  </a:lnTo>
                  <a:lnTo>
                    <a:pt x="207207" y="235585"/>
                  </a:lnTo>
                  <a:lnTo>
                    <a:pt x="207542" y="236210"/>
                  </a:lnTo>
                  <a:lnTo>
                    <a:pt x="207948" y="237109"/>
                  </a:lnTo>
                  <a:lnTo>
                    <a:pt x="208281" y="237729"/>
                  </a:lnTo>
                  <a:lnTo>
                    <a:pt x="208891" y="238130"/>
                  </a:lnTo>
                  <a:lnTo>
                    <a:pt x="209431" y="238221"/>
                  </a:lnTo>
                  <a:lnTo>
                    <a:pt x="210170" y="238002"/>
                  </a:lnTo>
                  <a:lnTo>
                    <a:pt x="210458" y="237194"/>
                  </a:lnTo>
                  <a:lnTo>
                    <a:pt x="210627" y="236544"/>
                  </a:lnTo>
                  <a:lnTo>
                    <a:pt x="210718" y="235888"/>
                  </a:lnTo>
                  <a:lnTo>
                    <a:pt x="210732" y="235232"/>
                  </a:lnTo>
                  <a:lnTo>
                    <a:pt x="211057" y="234503"/>
                  </a:lnTo>
                  <a:lnTo>
                    <a:pt x="211580" y="233549"/>
                  </a:lnTo>
                  <a:lnTo>
                    <a:pt x="211982" y="232820"/>
                  </a:lnTo>
                  <a:lnTo>
                    <a:pt x="212545" y="231830"/>
                  </a:lnTo>
                  <a:lnTo>
                    <a:pt x="212902" y="231374"/>
                  </a:lnTo>
                  <a:lnTo>
                    <a:pt x="213309" y="230451"/>
                  </a:lnTo>
                  <a:lnTo>
                    <a:pt x="213719" y="229339"/>
                  </a:lnTo>
                  <a:lnTo>
                    <a:pt x="214048" y="228458"/>
                  </a:lnTo>
                  <a:lnTo>
                    <a:pt x="214456" y="227462"/>
                  </a:lnTo>
                  <a:lnTo>
                    <a:pt x="214877" y="225882"/>
                  </a:lnTo>
                  <a:lnTo>
                    <a:pt x="215137" y="224539"/>
                  </a:lnTo>
                  <a:lnTo>
                    <a:pt x="215005" y="223531"/>
                  </a:lnTo>
                  <a:lnTo>
                    <a:pt x="214980" y="222875"/>
                  </a:lnTo>
                  <a:lnTo>
                    <a:pt x="214931" y="221556"/>
                  </a:lnTo>
                  <a:lnTo>
                    <a:pt x="215036" y="220323"/>
                  </a:lnTo>
                  <a:lnTo>
                    <a:pt x="215103" y="218968"/>
                  </a:lnTo>
                  <a:lnTo>
                    <a:pt x="215400" y="217741"/>
                  </a:lnTo>
                  <a:lnTo>
                    <a:pt x="215993" y="217134"/>
                  </a:lnTo>
                  <a:lnTo>
                    <a:pt x="216818" y="216532"/>
                  </a:lnTo>
                  <a:lnTo>
                    <a:pt x="218030" y="215900"/>
                  </a:lnTo>
                  <a:lnTo>
                    <a:pt x="219782" y="215280"/>
                  </a:lnTo>
                  <a:lnTo>
                    <a:pt x="222074" y="214746"/>
                  </a:lnTo>
                  <a:lnTo>
                    <a:pt x="224015" y="214321"/>
                  </a:lnTo>
                  <a:lnTo>
                    <a:pt x="225714" y="214393"/>
                  </a:lnTo>
                  <a:lnTo>
                    <a:pt x="227180" y="214503"/>
                  </a:lnTo>
                  <a:lnTo>
                    <a:pt x="229339" y="214740"/>
                  </a:lnTo>
                  <a:lnTo>
                    <a:pt x="230377" y="215031"/>
                  </a:lnTo>
                  <a:lnTo>
                    <a:pt x="231214" y="215626"/>
                  </a:lnTo>
                  <a:lnTo>
                    <a:pt x="232245" y="216228"/>
                  </a:lnTo>
                  <a:lnTo>
                    <a:pt x="233081" y="216866"/>
                  </a:lnTo>
                  <a:lnTo>
                    <a:pt x="233993" y="217577"/>
                  </a:lnTo>
                  <a:lnTo>
                    <a:pt x="234782" y="218598"/>
                  </a:lnTo>
                  <a:lnTo>
                    <a:pt x="235992" y="219861"/>
                  </a:lnTo>
                  <a:lnTo>
                    <a:pt x="236599" y="220377"/>
                  </a:lnTo>
                  <a:lnTo>
                    <a:pt x="238353" y="221496"/>
                  </a:lnTo>
                  <a:lnTo>
                    <a:pt x="239034" y="222164"/>
                  </a:lnTo>
                  <a:lnTo>
                    <a:pt x="240292" y="222966"/>
                  </a:lnTo>
                  <a:lnTo>
                    <a:pt x="241052" y="223561"/>
                  </a:lnTo>
                  <a:lnTo>
                    <a:pt x="241433" y="223840"/>
                  </a:lnTo>
                  <a:lnTo>
                    <a:pt x="242034" y="224661"/>
                  </a:lnTo>
                  <a:lnTo>
                    <a:pt x="242669" y="225645"/>
                  </a:lnTo>
                  <a:lnTo>
                    <a:pt x="243226" y="226738"/>
                  </a:lnTo>
                  <a:lnTo>
                    <a:pt x="243926" y="228257"/>
                  </a:lnTo>
                  <a:lnTo>
                    <a:pt x="243985" y="229150"/>
                  </a:lnTo>
                  <a:lnTo>
                    <a:pt x="243921" y="230305"/>
                  </a:lnTo>
                  <a:lnTo>
                    <a:pt x="243882" y="232121"/>
                  </a:lnTo>
                  <a:lnTo>
                    <a:pt x="243886" y="233670"/>
                  </a:lnTo>
                  <a:lnTo>
                    <a:pt x="244010" y="235098"/>
                  </a:lnTo>
                  <a:lnTo>
                    <a:pt x="244253" y="236380"/>
                  </a:lnTo>
                  <a:lnTo>
                    <a:pt x="244937" y="236896"/>
                  </a:lnTo>
                  <a:lnTo>
                    <a:pt x="245551" y="237140"/>
                  </a:lnTo>
                  <a:lnTo>
                    <a:pt x="246319" y="237388"/>
                  </a:lnTo>
                  <a:lnTo>
                    <a:pt x="247283" y="237486"/>
                  </a:lnTo>
                  <a:lnTo>
                    <a:pt x="248556" y="237553"/>
                  </a:lnTo>
                  <a:lnTo>
                    <a:pt x="250813" y="236866"/>
                  </a:lnTo>
                  <a:lnTo>
                    <a:pt x="252094" y="236581"/>
                  </a:lnTo>
                  <a:lnTo>
                    <a:pt x="253067" y="236289"/>
                  </a:lnTo>
                  <a:lnTo>
                    <a:pt x="253814" y="235724"/>
                  </a:lnTo>
                  <a:lnTo>
                    <a:pt x="254254" y="235001"/>
                  </a:lnTo>
                  <a:lnTo>
                    <a:pt x="254497" y="234503"/>
                  </a:lnTo>
                  <a:lnTo>
                    <a:pt x="255093" y="233744"/>
                  </a:lnTo>
                  <a:lnTo>
                    <a:pt x="255691" y="232905"/>
                  </a:lnTo>
                  <a:lnTo>
                    <a:pt x="256371" y="231836"/>
                  </a:lnTo>
                  <a:lnTo>
                    <a:pt x="257087" y="230882"/>
                  </a:lnTo>
                  <a:lnTo>
                    <a:pt x="258343" y="229983"/>
                  </a:lnTo>
                  <a:lnTo>
                    <a:pt x="258702" y="229491"/>
                  </a:lnTo>
                  <a:lnTo>
                    <a:pt x="259293" y="228956"/>
                  </a:lnTo>
                  <a:lnTo>
                    <a:pt x="260079" y="228355"/>
                  </a:lnTo>
                  <a:lnTo>
                    <a:pt x="260428" y="228325"/>
                  </a:lnTo>
                  <a:lnTo>
                    <a:pt x="261518" y="227923"/>
                  </a:lnTo>
                  <a:lnTo>
                    <a:pt x="262413" y="227631"/>
                  </a:lnTo>
                  <a:lnTo>
                    <a:pt x="263534" y="227656"/>
                  </a:lnTo>
                  <a:lnTo>
                    <a:pt x="264725" y="227990"/>
                  </a:lnTo>
                  <a:lnTo>
                    <a:pt x="266142" y="228598"/>
                  </a:lnTo>
                  <a:lnTo>
                    <a:pt x="267261" y="228659"/>
                  </a:lnTo>
                  <a:lnTo>
                    <a:pt x="268372" y="229108"/>
                  </a:lnTo>
                  <a:lnTo>
                    <a:pt x="269748" y="229831"/>
                  </a:lnTo>
                  <a:lnTo>
                    <a:pt x="270629" y="230196"/>
                  </a:lnTo>
                  <a:lnTo>
                    <a:pt x="271155" y="230900"/>
                  </a:lnTo>
                  <a:lnTo>
                    <a:pt x="271763" y="231338"/>
                  </a:lnTo>
                  <a:lnTo>
                    <a:pt x="272363" y="232200"/>
                  </a:lnTo>
                  <a:lnTo>
                    <a:pt x="272807" y="233142"/>
                  </a:lnTo>
                  <a:lnTo>
                    <a:pt x="273175" y="233956"/>
                  </a:lnTo>
                  <a:lnTo>
                    <a:pt x="273584" y="234704"/>
                  </a:lnTo>
                  <a:lnTo>
                    <a:pt x="273915" y="235481"/>
                  </a:lnTo>
                  <a:lnTo>
                    <a:pt x="274624" y="236696"/>
                  </a:lnTo>
                  <a:lnTo>
                    <a:pt x="275302" y="237480"/>
                  </a:lnTo>
                  <a:lnTo>
                    <a:pt x="276553" y="238591"/>
                  </a:lnTo>
                  <a:lnTo>
                    <a:pt x="278500" y="239709"/>
                  </a:lnTo>
                  <a:lnTo>
                    <a:pt x="280023" y="240785"/>
                  </a:lnTo>
                  <a:lnTo>
                    <a:pt x="281398" y="241551"/>
                  </a:lnTo>
                  <a:lnTo>
                    <a:pt x="282275" y="242109"/>
                  </a:lnTo>
                  <a:lnTo>
                    <a:pt x="283185" y="242623"/>
                  </a:lnTo>
                  <a:lnTo>
                    <a:pt x="285557" y="243993"/>
                  </a:lnTo>
                  <a:lnTo>
                    <a:pt x="287827" y="244503"/>
                  </a:lnTo>
                  <a:lnTo>
                    <a:pt x="288591" y="244904"/>
                  </a:lnTo>
                  <a:lnTo>
                    <a:pt x="289478" y="245002"/>
                  </a:lnTo>
                  <a:lnTo>
                    <a:pt x="290485" y="244868"/>
                  </a:lnTo>
                  <a:lnTo>
                    <a:pt x="291795" y="245086"/>
                  </a:lnTo>
                  <a:lnTo>
                    <a:pt x="293886" y="244898"/>
                  </a:lnTo>
                  <a:lnTo>
                    <a:pt x="295125" y="244764"/>
                  </a:lnTo>
                  <a:lnTo>
                    <a:pt x="295982" y="244473"/>
                  </a:lnTo>
                  <a:lnTo>
                    <a:pt x="297266" y="244035"/>
                  </a:lnTo>
                  <a:lnTo>
                    <a:pt x="299867" y="243513"/>
                  </a:lnTo>
                  <a:lnTo>
                    <a:pt x="302037" y="243288"/>
                  </a:lnTo>
                  <a:lnTo>
                    <a:pt x="303968" y="243324"/>
                  </a:lnTo>
                  <a:lnTo>
                    <a:pt x="306094" y="243294"/>
                  </a:lnTo>
                  <a:lnTo>
                    <a:pt x="307406" y="243397"/>
                  </a:lnTo>
                  <a:lnTo>
                    <a:pt x="308435" y="244072"/>
                  </a:lnTo>
                  <a:lnTo>
                    <a:pt x="309663" y="244485"/>
                  </a:lnTo>
                  <a:lnTo>
                    <a:pt x="310988" y="245785"/>
                  </a:lnTo>
                  <a:lnTo>
                    <a:pt x="311477" y="246381"/>
                  </a:lnTo>
                  <a:lnTo>
                    <a:pt x="311891" y="246891"/>
                  </a:lnTo>
                  <a:lnTo>
                    <a:pt x="312301" y="247595"/>
                  </a:lnTo>
                  <a:lnTo>
                    <a:pt x="312906" y="248221"/>
                  </a:lnTo>
                  <a:lnTo>
                    <a:pt x="313316" y="248926"/>
                  </a:lnTo>
                  <a:lnTo>
                    <a:pt x="313801" y="249710"/>
                  </a:lnTo>
                  <a:lnTo>
                    <a:pt x="314365" y="250457"/>
                  </a:lnTo>
                  <a:lnTo>
                    <a:pt x="315350" y="251369"/>
                  </a:lnTo>
                  <a:lnTo>
                    <a:pt x="317338" y="252371"/>
                  </a:lnTo>
                  <a:lnTo>
                    <a:pt x="317718" y="252650"/>
                  </a:lnTo>
                  <a:lnTo>
                    <a:pt x="318364" y="253130"/>
                  </a:lnTo>
                  <a:lnTo>
                    <a:pt x="318823" y="253367"/>
                  </a:lnTo>
                  <a:lnTo>
                    <a:pt x="319681" y="253039"/>
                  </a:lnTo>
                  <a:lnTo>
                    <a:pt x="320151" y="252742"/>
                  </a:lnTo>
                  <a:lnTo>
                    <a:pt x="320664" y="252207"/>
                  </a:lnTo>
                  <a:lnTo>
                    <a:pt x="321025" y="251636"/>
                  </a:lnTo>
                  <a:lnTo>
                    <a:pt x="321539" y="251107"/>
                  </a:lnTo>
                  <a:lnTo>
                    <a:pt x="322498" y="249655"/>
                  </a:lnTo>
                  <a:lnTo>
                    <a:pt x="323088" y="249169"/>
                  </a:lnTo>
                  <a:lnTo>
                    <a:pt x="324291" y="248920"/>
                  </a:lnTo>
                  <a:lnTo>
                    <a:pt x="325368" y="249212"/>
                  </a:lnTo>
                  <a:lnTo>
                    <a:pt x="325749" y="249412"/>
                  </a:lnTo>
                  <a:lnTo>
                    <a:pt x="326089" y="249771"/>
                  </a:lnTo>
                  <a:lnTo>
                    <a:pt x="326578" y="250396"/>
                  </a:lnTo>
                  <a:lnTo>
                    <a:pt x="326954" y="250949"/>
                  </a:lnTo>
                  <a:lnTo>
                    <a:pt x="327398" y="251842"/>
                  </a:lnTo>
                  <a:lnTo>
                    <a:pt x="327734" y="252353"/>
                  </a:lnTo>
                  <a:lnTo>
                    <a:pt x="327960" y="252626"/>
                  </a:lnTo>
                  <a:lnTo>
                    <a:pt x="328693" y="252723"/>
                  </a:lnTo>
                  <a:lnTo>
                    <a:pt x="329312" y="252693"/>
                  </a:lnTo>
                  <a:lnTo>
                    <a:pt x="329814" y="252669"/>
                  </a:lnTo>
                  <a:lnTo>
                    <a:pt x="330594" y="252371"/>
                  </a:lnTo>
                  <a:lnTo>
                    <a:pt x="334459" y="250597"/>
                  </a:lnTo>
                  <a:lnTo>
                    <a:pt x="335942" y="249892"/>
                  </a:lnTo>
                  <a:lnTo>
                    <a:pt x="337614" y="249424"/>
                  </a:lnTo>
                  <a:lnTo>
                    <a:pt x="338776" y="249296"/>
                  </a:lnTo>
                  <a:lnTo>
                    <a:pt x="339900" y="249163"/>
                  </a:lnTo>
                  <a:lnTo>
                    <a:pt x="340946" y="249029"/>
                  </a:lnTo>
                  <a:lnTo>
                    <a:pt x="342807" y="248756"/>
                  </a:lnTo>
                  <a:lnTo>
                    <a:pt x="344621" y="248871"/>
                  </a:lnTo>
                  <a:lnTo>
                    <a:pt x="345772" y="249242"/>
                  </a:lnTo>
                  <a:lnTo>
                    <a:pt x="347124" y="249309"/>
                  </a:lnTo>
                  <a:lnTo>
                    <a:pt x="348315" y="249643"/>
                  </a:lnTo>
                  <a:lnTo>
                    <a:pt x="350476" y="249764"/>
                  </a:lnTo>
                  <a:lnTo>
                    <a:pt x="351635" y="249831"/>
                  </a:lnTo>
                  <a:lnTo>
                    <a:pt x="353022" y="250014"/>
                  </a:lnTo>
                  <a:lnTo>
                    <a:pt x="354720" y="250123"/>
                  </a:lnTo>
                  <a:lnTo>
                    <a:pt x="356311" y="249807"/>
                  </a:lnTo>
                  <a:lnTo>
                    <a:pt x="357509" y="249795"/>
                  </a:lnTo>
                  <a:lnTo>
                    <a:pt x="359995" y="244798"/>
                  </a:lnTo>
                  <a:lnTo>
                    <a:pt x="360687" y="241241"/>
                  </a:lnTo>
                  <a:lnTo>
                    <a:pt x="362051" y="236745"/>
                  </a:lnTo>
                  <a:lnTo>
                    <a:pt x="361789" y="231973"/>
                  </a:lnTo>
                  <a:lnTo>
                    <a:pt x="359352" y="226465"/>
                  </a:lnTo>
                  <a:lnTo>
                    <a:pt x="359566" y="222301"/>
                  </a:lnTo>
                  <a:lnTo>
                    <a:pt x="362600" y="216617"/>
                  </a:lnTo>
                  <a:lnTo>
                    <a:pt x="366321" y="214084"/>
                  </a:lnTo>
                  <a:lnTo>
                    <a:pt x="373237" y="209642"/>
                  </a:lnTo>
                  <a:lnTo>
                    <a:pt x="380452" y="204734"/>
                  </a:lnTo>
                  <a:lnTo>
                    <a:pt x="384266" y="199500"/>
                  </a:lnTo>
                  <a:lnTo>
                    <a:pt x="387451" y="193661"/>
                  </a:lnTo>
                  <a:lnTo>
                    <a:pt x="388450" y="183236"/>
                  </a:lnTo>
                  <a:lnTo>
                    <a:pt x="388980" y="179372"/>
                  </a:lnTo>
                  <a:lnTo>
                    <a:pt x="390110" y="171338"/>
                  </a:lnTo>
                  <a:lnTo>
                    <a:pt x="392668" y="165125"/>
                  </a:lnTo>
                  <a:lnTo>
                    <a:pt x="395649" y="160523"/>
                  </a:lnTo>
                  <a:lnTo>
                    <a:pt x="402174" y="152091"/>
                  </a:lnTo>
                  <a:lnTo>
                    <a:pt x="411779" y="148430"/>
                  </a:lnTo>
                  <a:lnTo>
                    <a:pt x="424129" y="148430"/>
                  </a:lnTo>
                  <a:lnTo>
                    <a:pt x="430990" y="155979"/>
                  </a:lnTo>
                  <a:lnTo>
                    <a:pt x="443413" y="162045"/>
                  </a:lnTo>
                  <a:lnTo>
                    <a:pt x="454843" y="162838"/>
                  </a:lnTo>
                  <a:lnTo>
                    <a:pt x="462255" y="163245"/>
                  </a:lnTo>
                  <a:lnTo>
                    <a:pt x="472350" y="162984"/>
                  </a:lnTo>
                  <a:lnTo>
                    <a:pt x="486743" y="161799"/>
                  </a:lnTo>
                  <a:lnTo>
                    <a:pt x="496710" y="162695"/>
                  </a:lnTo>
                  <a:lnTo>
                    <a:pt x="503095" y="162039"/>
                  </a:lnTo>
                  <a:lnTo>
                    <a:pt x="514874" y="161210"/>
                  </a:lnTo>
                  <a:lnTo>
                    <a:pt x="515442" y="161207"/>
                  </a:lnTo>
                  <a:lnTo>
                    <a:pt x="521350" y="161170"/>
                  </a:lnTo>
                  <a:lnTo>
                    <a:pt x="527181" y="156438"/>
                  </a:lnTo>
                  <a:lnTo>
                    <a:pt x="534325" y="151839"/>
                  </a:lnTo>
                  <a:lnTo>
                    <a:pt x="542975" y="145593"/>
                  </a:lnTo>
                  <a:lnTo>
                    <a:pt x="548474" y="143257"/>
                  </a:lnTo>
                  <a:lnTo>
                    <a:pt x="563926" y="137735"/>
                  </a:lnTo>
                  <a:lnTo>
                    <a:pt x="571003" y="136990"/>
                  </a:lnTo>
                  <a:lnTo>
                    <a:pt x="576134" y="135432"/>
                  </a:lnTo>
                  <a:lnTo>
                    <a:pt x="581907" y="131553"/>
                  </a:lnTo>
                  <a:lnTo>
                    <a:pt x="586294" y="127771"/>
                  </a:lnTo>
                  <a:lnTo>
                    <a:pt x="590886" y="122832"/>
                  </a:lnTo>
                  <a:lnTo>
                    <a:pt x="598187" y="118305"/>
                  </a:lnTo>
                  <a:lnTo>
                    <a:pt x="604299" y="115806"/>
                  </a:lnTo>
                  <a:lnTo>
                    <a:pt x="610988" y="114915"/>
                  </a:lnTo>
                  <a:lnTo>
                    <a:pt x="618979" y="113670"/>
                  </a:lnTo>
                  <a:lnTo>
                    <a:pt x="624467" y="111154"/>
                  </a:lnTo>
                  <a:lnTo>
                    <a:pt x="629041" y="107953"/>
                  </a:lnTo>
                  <a:lnTo>
                    <a:pt x="635902" y="104292"/>
                  </a:lnTo>
                  <a:lnTo>
                    <a:pt x="645279" y="101549"/>
                  </a:lnTo>
                  <a:lnTo>
                    <a:pt x="651454" y="100177"/>
                  </a:lnTo>
                  <a:lnTo>
                    <a:pt x="657171" y="103379"/>
                  </a:lnTo>
                  <a:lnTo>
                    <a:pt x="661058" y="106352"/>
                  </a:lnTo>
                  <a:lnTo>
                    <a:pt x="662431" y="110468"/>
                  </a:lnTo>
                  <a:lnTo>
                    <a:pt x="663345" y="113898"/>
                  </a:lnTo>
                  <a:lnTo>
                    <a:pt x="666776" y="118014"/>
                  </a:lnTo>
                  <a:lnTo>
                    <a:pt x="672558" y="120040"/>
                  </a:lnTo>
                  <a:lnTo>
                    <a:pt x="679594" y="117446"/>
                  </a:lnTo>
                  <a:lnTo>
                    <a:pt x="681723" y="112704"/>
                  </a:lnTo>
                  <a:lnTo>
                    <a:pt x="680715" y="109025"/>
                  </a:lnTo>
                  <a:lnTo>
                    <a:pt x="678199" y="103442"/>
                  </a:lnTo>
                  <a:lnTo>
                    <a:pt x="676849" y="98302"/>
                  </a:lnTo>
                  <a:lnTo>
                    <a:pt x="677482" y="95593"/>
                  </a:lnTo>
                  <a:lnTo>
                    <a:pt x="681474" y="91358"/>
                  </a:lnTo>
                  <a:lnTo>
                    <a:pt x="686584" y="88877"/>
                  </a:lnTo>
                  <a:lnTo>
                    <a:pt x="696930" y="86070"/>
                  </a:lnTo>
                  <a:lnTo>
                    <a:pt x="704696" y="85079"/>
                  </a:lnTo>
                  <a:lnTo>
                    <a:pt x="711977" y="83099"/>
                  </a:lnTo>
                  <a:lnTo>
                    <a:pt x="719748" y="78949"/>
                  </a:lnTo>
                  <a:lnTo>
                    <a:pt x="724251" y="73472"/>
                  </a:lnTo>
                  <a:lnTo>
                    <a:pt x="729620" y="65359"/>
                  </a:lnTo>
                  <a:lnTo>
                    <a:pt x="733679" y="57269"/>
                  </a:lnTo>
                  <a:lnTo>
                    <a:pt x="737956" y="52026"/>
                  </a:lnTo>
                  <a:lnTo>
                    <a:pt x="742676" y="49320"/>
                  </a:lnTo>
                  <a:lnTo>
                    <a:pt x="753681" y="47348"/>
                  </a:lnTo>
                  <a:lnTo>
                    <a:pt x="764887" y="43687"/>
                  </a:lnTo>
                  <a:lnTo>
                    <a:pt x="776122" y="35613"/>
                  </a:lnTo>
                  <a:lnTo>
                    <a:pt x="781811" y="25164"/>
                  </a:lnTo>
                  <a:lnTo>
                    <a:pt x="784327" y="12815"/>
                  </a:lnTo>
                  <a:lnTo>
                    <a:pt x="787985" y="9383"/>
                  </a:lnTo>
                  <a:lnTo>
                    <a:pt x="793474" y="7096"/>
                  </a:lnTo>
                  <a:lnTo>
                    <a:pt x="798506" y="4811"/>
                  </a:lnTo>
                  <a:lnTo>
                    <a:pt x="804223" y="2293"/>
                  </a:lnTo>
                  <a:lnTo>
                    <a:pt x="806967" y="5039"/>
                  </a:lnTo>
                  <a:lnTo>
                    <a:pt x="808111" y="11215"/>
                  </a:lnTo>
                  <a:lnTo>
                    <a:pt x="810627" y="16245"/>
                  </a:lnTo>
                  <a:lnTo>
                    <a:pt x="815517" y="18733"/>
                  </a:lnTo>
                  <a:lnTo>
                    <a:pt x="836947" y="18949"/>
                  </a:lnTo>
                  <a:lnTo>
                    <a:pt x="860207" y="24747"/>
                  </a:lnTo>
                  <a:lnTo>
                    <a:pt x="887697" y="30194"/>
                  </a:lnTo>
                  <a:lnTo>
                    <a:pt x="911710" y="30194"/>
                  </a:lnTo>
                  <a:lnTo>
                    <a:pt x="947158" y="26306"/>
                  </a:lnTo>
                  <a:lnTo>
                    <a:pt x="957906" y="20589"/>
                  </a:lnTo>
                  <a:lnTo>
                    <a:pt x="956992" y="12815"/>
                  </a:lnTo>
                  <a:lnTo>
                    <a:pt x="956992" y="6181"/>
                  </a:lnTo>
                  <a:lnTo>
                    <a:pt x="964151" y="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" name="object 38">
              <a:extLst>
                <a:ext uri="{FF2B5EF4-FFF2-40B4-BE49-F238E27FC236}">
                  <a16:creationId xmlns:a16="http://schemas.microsoft.com/office/drawing/2014/main" id="{F7F0003F-D885-4673-8A12-3E08B1C1DB1C}"/>
                </a:ext>
              </a:extLst>
            </p:cNvPr>
            <p:cNvSpPr/>
            <p:nvPr/>
          </p:nvSpPr>
          <p:spPr>
            <a:xfrm>
              <a:off x="8471857" y="3727677"/>
              <a:ext cx="565978" cy="404186"/>
            </a:xfrm>
            <a:custGeom>
              <a:avLst/>
              <a:gdLst/>
              <a:ahLst/>
              <a:cxnLst/>
              <a:rect l="l" t="t" r="r" b="b"/>
              <a:pathLst>
                <a:path w="876305" h="625801">
                  <a:moveTo>
                    <a:pt x="0" y="225055"/>
                  </a:moveTo>
                  <a:lnTo>
                    <a:pt x="11091" y="221730"/>
                  </a:lnTo>
                  <a:lnTo>
                    <a:pt x="27591" y="217935"/>
                  </a:lnTo>
                  <a:lnTo>
                    <a:pt x="37832" y="214521"/>
                  </a:lnTo>
                  <a:lnTo>
                    <a:pt x="52246" y="213005"/>
                  </a:lnTo>
                  <a:lnTo>
                    <a:pt x="63816" y="213384"/>
                  </a:lnTo>
                  <a:lnTo>
                    <a:pt x="72350" y="212625"/>
                  </a:lnTo>
                  <a:lnTo>
                    <a:pt x="93347" y="217996"/>
                  </a:lnTo>
                  <a:lnTo>
                    <a:pt x="95412" y="215930"/>
                  </a:lnTo>
                  <a:lnTo>
                    <a:pt x="98095" y="213245"/>
                  </a:lnTo>
                  <a:lnTo>
                    <a:pt x="99747" y="211182"/>
                  </a:lnTo>
                  <a:lnTo>
                    <a:pt x="101812" y="208087"/>
                  </a:lnTo>
                  <a:lnTo>
                    <a:pt x="104290" y="205609"/>
                  </a:lnTo>
                  <a:lnTo>
                    <a:pt x="105321" y="203336"/>
                  </a:lnTo>
                  <a:lnTo>
                    <a:pt x="106354" y="200857"/>
                  </a:lnTo>
                  <a:lnTo>
                    <a:pt x="108212" y="200654"/>
                  </a:lnTo>
                  <a:lnTo>
                    <a:pt x="111722" y="199828"/>
                  </a:lnTo>
                  <a:lnTo>
                    <a:pt x="116264" y="201274"/>
                  </a:lnTo>
                  <a:lnTo>
                    <a:pt x="123697" y="203133"/>
                  </a:lnTo>
                  <a:lnTo>
                    <a:pt x="137408" y="201365"/>
                  </a:lnTo>
                  <a:lnTo>
                    <a:pt x="145451" y="198986"/>
                  </a:lnTo>
                  <a:lnTo>
                    <a:pt x="152201" y="197397"/>
                  </a:lnTo>
                  <a:lnTo>
                    <a:pt x="158190" y="196289"/>
                  </a:lnTo>
                  <a:lnTo>
                    <a:pt x="166639" y="193831"/>
                  </a:lnTo>
                  <a:lnTo>
                    <a:pt x="172524" y="194600"/>
                  </a:lnTo>
                  <a:lnTo>
                    <a:pt x="207005" y="192522"/>
                  </a:lnTo>
                  <a:lnTo>
                    <a:pt x="219712" y="189676"/>
                  </a:lnTo>
                  <a:lnTo>
                    <a:pt x="231993" y="186468"/>
                  </a:lnTo>
                  <a:lnTo>
                    <a:pt x="239213" y="181790"/>
                  </a:lnTo>
                  <a:lnTo>
                    <a:pt x="254040" y="172607"/>
                  </a:lnTo>
                  <a:lnTo>
                    <a:pt x="256316" y="168436"/>
                  </a:lnTo>
                  <a:lnTo>
                    <a:pt x="257833" y="162367"/>
                  </a:lnTo>
                  <a:lnTo>
                    <a:pt x="256452" y="161079"/>
                  </a:lnTo>
                  <a:lnTo>
                    <a:pt x="253894" y="158263"/>
                  </a:lnTo>
                  <a:lnTo>
                    <a:pt x="253894" y="154171"/>
                  </a:lnTo>
                  <a:lnTo>
                    <a:pt x="255940" y="150845"/>
                  </a:lnTo>
                  <a:lnTo>
                    <a:pt x="259161" y="146626"/>
                  </a:lnTo>
                  <a:lnTo>
                    <a:pt x="261570" y="138561"/>
                  </a:lnTo>
                  <a:lnTo>
                    <a:pt x="260868" y="125004"/>
                  </a:lnTo>
                  <a:lnTo>
                    <a:pt x="327196" y="89471"/>
                  </a:lnTo>
                  <a:lnTo>
                    <a:pt x="335220" y="86242"/>
                  </a:lnTo>
                  <a:lnTo>
                    <a:pt x="344977" y="84678"/>
                  </a:lnTo>
                  <a:lnTo>
                    <a:pt x="361617" y="83991"/>
                  </a:lnTo>
                  <a:lnTo>
                    <a:pt x="368789" y="84016"/>
                  </a:lnTo>
                  <a:lnTo>
                    <a:pt x="391294" y="83530"/>
                  </a:lnTo>
                  <a:lnTo>
                    <a:pt x="400945" y="84125"/>
                  </a:lnTo>
                  <a:lnTo>
                    <a:pt x="406712" y="78919"/>
                  </a:lnTo>
                  <a:lnTo>
                    <a:pt x="416953" y="77971"/>
                  </a:lnTo>
                  <a:lnTo>
                    <a:pt x="428902" y="80626"/>
                  </a:lnTo>
                  <a:lnTo>
                    <a:pt x="445402" y="81953"/>
                  </a:lnTo>
                  <a:lnTo>
                    <a:pt x="457729" y="84229"/>
                  </a:lnTo>
                  <a:lnTo>
                    <a:pt x="478971" y="85556"/>
                  </a:lnTo>
                  <a:lnTo>
                    <a:pt x="494368" y="89521"/>
                  </a:lnTo>
                  <a:lnTo>
                    <a:pt x="506101" y="90079"/>
                  </a:lnTo>
                  <a:lnTo>
                    <a:pt x="513901" y="90632"/>
                  </a:lnTo>
                  <a:lnTo>
                    <a:pt x="520907" y="90119"/>
                  </a:lnTo>
                  <a:lnTo>
                    <a:pt x="528679" y="89438"/>
                  </a:lnTo>
                  <a:lnTo>
                    <a:pt x="537574" y="90487"/>
                  </a:lnTo>
                  <a:lnTo>
                    <a:pt x="546867" y="90486"/>
                  </a:lnTo>
                  <a:lnTo>
                    <a:pt x="553905" y="86513"/>
                  </a:lnTo>
                  <a:lnTo>
                    <a:pt x="562638" y="83967"/>
                  </a:lnTo>
                  <a:lnTo>
                    <a:pt x="570620" y="82279"/>
                  </a:lnTo>
                  <a:lnTo>
                    <a:pt x="576518" y="80553"/>
                  </a:lnTo>
                  <a:lnTo>
                    <a:pt x="581514" y="79845"/>
                  </a:lnTo>
                  <a:lnTo>
                    <a:pt x="585214" y="79778"/>
                  </a:lnTo>
                  <a:lnTo>
                    <a:pt x="594950" y="80681"/>
                  </a:lnTo>
                  <a:lnTo>
                    <a:pt x="598289" y="82090"/>
                  </a:lnTo>
                  <a:lnTo>
                    <a:pt x="606609" y="82333"/>
                  </a:lnTo>
                  <a:lnTo>
                    <a:pt x="615712" y="85556"/>
                  </a:lnTo>
                  <a:lnTo>
                    <a:pt x="622919" y="91814"/>
                  </a:lnTo>
                  <a:lnTo>
                    <a:pt x="630316" y="100538"/>
                  </a:lnTo>
                  <a:lnTo>
                    <a:pt x="634612" y="109329"/>
                  </a:lnTo>
                  <a:lnTo>
                    <a:pt x="639988" y="118634"/>
                  </a:lnTo>
                  <a:lnTo>
                    <a:pt x="645118" y="130721"/>
                  </a:lnTo>
                  <a:lnTo>
                    <a:pt x="651834" y="148172"/>
                  </a:lnTo>
                  <a:lnTo>
                    <a:pt x="654458" y="158531"/>
                  </a:lnTo>
                  <a:lnTo>
                    <a:pt x="657170" y="169427"/>
                  </a:lnTo>
                  <a:lnTo>
                    <a:pt x="660595" y="181079"/>
                  </a:lnTo>
                  <a:lnTo>
                    <a:pt x="661495" y="186845"/>
                  </a:lnTo>
                  <a:lnTo>
                    <a:pt x="661768" y="192079"/>
                  </a:lnTo>
                  <a:lnTo>
                    <a:pt x="661572" y="197094"/>
                  </a:lnTo>
                  <a:lnTo>
                    <a:pt x="661584" y="200432"/>
                  </a:lnTo>
                  <a:lnTo>
                    <a:pt x="665972" y="200715"/>
                  </a:lnTo>
                  <a:lnTo>
                    <a:pt x="670118" y="196478"/>
                  </a:lnTo>
                  <a:lnTo>
                    <a:pt x="674032" y="188853"/>
                  </a:lnTo>
                  <a:lnTo>
                    <a:pt x="678579" y="185302"/>
                  </a:lnTo>
                  <a:lnTo>
                    <a:pt x="682107" y="184466"/>
                  </a:lnTo>
                  <a:lnTo>
                    <a:pt x="688816" y="187890"/>
                  </a:lnTo>
                  <a:lnTo>
                    <a:pt x="694762" y="191712"/>
                  </a:lnTo>
                  <a:lnTo>
                    <a:pt x="702057" y="193816"/>
                  </a:lnTo>
                  <a:lnTo>
                    <a:pt x="711268" y="195344"/>
                  </a:lnTo>
                  <a:lnTo>
                    <a:pt x="718703" y="189968"/>
                  </a:lnTo>
                  <a:lnTo>
                    <a:pt x="726782" y="182343"/>
                  </a:lnTo>
                  <a:lnTo>
                    <a:pt x="731460" y="177790"/>
                  </a:lnTo>
                  <a:lnTo>
                    <a:pt x="738736" y="165326"/>
                  </a:lnTo>
                  <a:lnTo>
                    <a:pt x="744110" y="156599"/>
                  </a:lnTo>
                  <a:lnTo>
                    <a:pt x="752196" y="148512"/>
                  </a:lnTo>
                  <a:lnTo>
                    <a:pt x="755763" y="140189"/>
                  </a:lnTo>
                  <a:lnTo>
                    <a:pt x="757904" y="133531"/>
                  </a:lnTo>
                  <a:lnTo>
                    <a:pt x="756477" y="126395"/>
                  </a:lnTo>
                  <a:lnTo>
                    <a:pt x="760227" y="116452"/>
                  </a:lnTo>
                  <a:lnTo>
                    <a:pt x="768832" y="108202"/>
                  </a:lnTo>
                  <a:lnTo>
                    <a:pt x="780593" y="103132"/>
                  </a:lnTo>
                  <a:lnTo>
                    <a:pt x="793102" y="97048"/>
                  </a:lnTo>
                  <a:lnTo>
                    <a:pt x="803691" y="87916"/>
                  </a:lnTo>
                  <a:lnTo>
                    <a:pt x="811816" y="75504"/>
                  </a:lnTo>
                  <a:lnTo>
                    <a:pt x="815663" y="65368"/>
                  </a:lnTo>
                  <a:lnTo>
                    <a:pt x="814764" y="47676"/>
                  </a:lnTo>
                  <a:lnTo>
                    <a:pt x="812665" y="38381"/>
                  </a:lnTo>
                  <a:lnTo>
                    <a:pt x="809067" y="32083"/>
                  </a:lnTo>
                  <a:lnTo>
                    <a:pt x="806967" y="25188"/>
                  </a:lnTo>
                  <a:lnTo>
                    <a:pt x="797972" y="16194"/>
                  </a:lnTo>
                  <a:lnTo>
                    <a:pt x="797672" y="13192"/>
                  </a:lnTo>
                  <a:lnTo>
                    <a:pt x="797672" y="9896"/>
                  </a:lnTo>
                  <a:lnTo>
                    <a:pt x="799172" y="7196"/>
                  </a:lnTo>
                  <a:lnTo>
                    <a:pt x="801570" y="2995"/>
                  </a:lnTo>
                  <a:lnTo>
                    <a:pt x="805169" y="0"/>
                  </a:lnTo>
                  <a:lnTo>
                    <a:pt x="809067" y="2700"/>
                  </a:lnTo>
                  <a:lnTo>
                    <a:pt x="812365" y="5695"/>
                  </a:lnTo>
                  <a:lnTo>
                    <a:pt x="816263" y="9292"/>
                  </a:lnTo>
                  <a:lnTo>
                    <a:pt x="818218" y="13964"/>
                  </a:lnTo>
                  <a:lnTo>
                    <a:pt x="824559" y="21634"/>
                  </a:lnTo>
                  <a:lnTo>
                    <a:pt x="830755" y="29693"/>
                  </a:lnTo>
                  <a:lnTo>
                    <a:pt x="835317" y="33693"/>
                  </a:lnTo>
                  <a:lnTo>
                    <a:pt x="844711" y="39921"/>
                  </a:lnTo>
                  <a:lnTo>
                    <a:pt x="851922" y="45109"/>
                  </a:lnTo>
                  <a:lnTo>
                    <a:pt x="858928" y="48065"/>
                  </a:lnTo>
                  <a:lnTo>
                    <a:pt x="866803" y="51929"/>
                  </a:lnTo>
                  <a:lnTo>
                    <a:pt x="876305" y="56914"/>
                  </a:lnTo>
                  <a:lnTo>
                    <a:pt x="867729" y="62369"/>
                  </a:lnTo>
                  <a:lnTo>
                    <a:pt x="855255" y="68867"/>
                  </a:lnTo>
                  <a:lnTo>
                    <a:pt x="848498" y="73545"/>
                  </a:lnTo>
                  <a:lnTo>
                    <a:pt x="845639" y="75623"/>
                  </a:lnTo>
                  <a:lnTo>
                    <a:pt x="843488" y="93901"/>
                  </a:lnTo>
                  <a:lnTo>
                    <a:pt x="842729" y="99402"/>
                  </a:lnTo>
                  <a:lnTo>
                    <a:pt x="842540" y="106040"/>
                  </a:lnTo>
                  <a:lnTo>
                    <a:pt x="841023" y="114764"/>
                  </a:lnTo>
                  <a:lnTo>
                    <a:pt x="838367" y="120642"/>
                  </a:lnTo>
                  <a:lnTo>
                    <a:pt x="835143" y="125955"/>
                  </a:lnTo>
                  <a:lnTo>
                    <a:pt x="829833" y="132212"/>
                  </a:lnTo>
                  <a:lnTo>
                    <a:pt x="825660" y="136195"/>
                  </a:lnTo>
                  <a:lnTo>
                    <a:pt x="822626" y="138661"/>
                  </a:lnTo>
                  <a:lnTo>
                    <a:pt x="818945" y="145523"/>
                  </a:lnTo>
                  <a:lnTo>
                    <a:pt x="813299" y="158421"/>
                  </a:lnTo>
                  <a:lnTo>
                    <a:pt x="811282" y="168169"/>
                  </a:lnTo>
                  <a:lnTo>
                    <a:pt x="811973" y="178330"/>
                  </a:lnTo>
                  <a:lnTo>
                    <a:pt x="811964" y="184731"/>
                  </a:lnTo>
                  <a:lnTo>
                    <a:pt x="814896" y="195084"/>
                  </a:lnTo>
                  <a:lnTo>
                    <a:pt x="815360" y="205403"/>
                  </a:lnTo>
                  <a:lnTo>
                    <a:pt x="815568" y="214646"/>
                  </a:lnTo>
                  <a:lnTo>
                    <a:pt x="815352" y="225597"/>
                  </a:lnTo>
                  <a:lnTo>
                    <a:pt x="814957" y="235470"/>
                  </a:lnTo>
                  <a:lnTo>
                    <a:pt x="814216" y="243653"/>
                  </a:lnTo>
                  <a:lnTo>
                    <a:pt x="810497" y="256515"/>
                  </a:lnTo>
                  <a:lnTo>
                    <a:pt x="808993" y="261630"/>
                  </a:lnTo>
                  <a:lnTo>
                    <a:pt x="806926" y="269146"/>
                  </a:lnTo>
                  <a:lnTo>
                    <a:pt x="806278" y="270825"/>
                  </a:lnTo>
                  <a:lnTo>
                    <a:pt x="804085" y="276518"/>
                  </a:lnTo>
                  <a:lnTo>
                    <a:pt x="801846" y="283265"/>
                  </a:lnTo>
                  <a:lnTo>
                    <a:pt x="801450" y="293061"/>
                  </a:lnTo>
                  <a:lnTo>
                    <a:pt x="803618" y="300266"/>
                  </a:lnTo>
                  <a:lnTo>
                    <a:pt x="806239" y="310549"/>
                  </a:lnTo>
                  <a:lnTo>
                    <a:pt x="810123" y="318648"/>
                  </a:lnTo>
                  <a:lnTo>
                    <a:pt x="817718" y="327220"/>
                  </a:lnTo>
                  <a:lnTo>
                    <a:pt x="822002" y="332539"/>
                  </a:lnTo>
                  <a:lnTo>
                    <a:pt x="827687" y="338448"/>
                  </a:lnTo>
                  <a:lnTo>
                    <a:pt x="834640" y="345875"/>
                  </a:lnTo>
                  <a:lnTo>
                    <a:pt x="840882" y="352542"/>
                  </a:lnTo>
                  <a:lnTo>
                    <a:pt x="845244" y="357937"/>
                  </a:lnTo>
                  <a:lnTo>
                    <a:pt x="849216" y="363107"/>
                  </a:lnTo>
                  <a:lnTo>
                    <a:pt x="850290" y="366248"/>
                  </a:lnTo>
                  <a:lnTo>
                    <a:pt x="852098" y="371224"/>
                  </a:lnTo>
                  <a:lnTo>
                    <a:pt x="850909" y="380034"/>
                  </a:lnTo>
                  <a:lnTo>
                    <a:pt x="850505" y="382558"/>
                  </a:lnTo>
                  <a:lnTo>
                    <a:pt x="847850" y="384642"/>
                  </a:lnTo>
                  <a:lnTo>
                    <a:pt x="844437" y="386349"/>
                  </a:lnTo>
                  <a:lnTo>
                    <a:pt x="840833" y="388056"/>
                  </a:lnTo>
                  <a:lnTo>
                    <a:pt x="837609" y="392038"/>
                  </a:lnTo>
                  <a:lnTo>
                    <a:pt x="835333" y="397728"/>
                  </a:lnTo>
                  <a:lnTo>
                    <a:pt x="833626" y="402661"/>
                  </a:lnTo>
                  <a:lnTo>
                    <a:pt x="832678" y="409107"/>
                  </a:lnTo>
                  <a:lnTo>
                    <a:pt x="830456" y="433974"/>
                  </a:lnTo>
                  <a:lnTo>
                    <a:pt x="830023" y="449694"/>
                  </a:lnTo>
                  <a:lnTo>
                    <a:pt x="814471" y="451972"/>
                  </a:lnTo>
                  <a:lnTo>
                    <a:pt x="804229" y="453108"/>
                  </a:lnTo>
                  <a:lnTo>
                    <a:pt x="790574" y="454248"/>
                  </a:lnTo>
                  <a:lnTo>
                    <a:pt x="779385" y="454815"/>
                  </a:lnTo>
                  <a:lnTo>
                    <a:pt x="770850" y="454816"/>
                  </a:lnTo>
                  <a:lnTo>
                    <a:pt x="758881" y="453385"/>
                  </a:lnTo>
                  <a:lnTo>
                    <a:pt x="756461" y="455818"/>
                  </a:lnTo>
                  <a:lnTo>
                    <a:pt x="753687" y="462729"/>
                  </a:lnTo>
                  <a:lnTo>
                    <a:pt x="750965" y="468561"/>
                  </a:lnTo>
                  <a:lnTo>
                    <a:pt x="749418" y="471748"/>
                  </a:lnTo>
                  <a:lnTo>
                    <a:pt x="744001" y="477705"/>
                  </a:lnTo>
                  <a:lnTo>
                    <a:pt x="736875" y="479761"/>
                  </a:lnTo>
                  <a:lnTo>
                    <a:pt x="725241" y="480126"/>
                  </a:lnTo>
                  <a:lnTo>
                    <a:pt x="719530" y="479922"/>
                  </a:lnTo>
                  <a:lnTo>
                    <a:pt x="710971" y="479922"/>
                  </a:lnTo>
                  <a:lnTo>
                    <a:pt x="699208" y="481447"/>
                  </a:lnTo>
                  <a:lnTo>
                    <a:pt x="694217" y="482385"/>
                  </a:lnTo>
                  <a:lnTo>
                    <a:pt x="684297" y="487036"/>
                  </a:lnTo>
                  <a:lnTo>
                    <a:pt x="676854" y="495496"/>
                  </a:lnTo>
                  <a:lnTo>
                    <a:pt x="672987" y="501808"/>
                  </a:lnTo>
                  <a:lnTo>
                    <a:pt x="669349" y="508042"/>
                  </a:lnTo>
                  <a:lnTo>
                    <a:pt x="668166" y="511696"/>
                  </a:lnTo>
                  <a:lnTo>
                    <a:pt x="669309" y="521131"/>
                  </a:lnTo>
                  <a:lnTo>
                    <a:pt x="670453" y="525994"/>
                  </a:lnTo>
                  <a:lnTo>
                    <a:pt x="669023" y="529995"/>
                  </a:lnTo>
                  <a:lnTo>
                    <a:pt x="668165" y="534570"/>
                  </a:lnTo>
                  <a:lnTo>
                    <a:pt x="665306" y="538859"/>
                  </a:lnTo>
                  <a:lnTo>
                    <a:pt x="665306" y="541435"/>
                  </a:lnTo>
                  <a:lnTo>
                    <a:pt x="664162" y="543437"/>
                  </a:lnTo>
                  <a:lnTo>
                    <a:pt x="661588" y="549728"/>
                  </a:lnTo>
                  <a:lnTo>
                    <a:pt x="657585" y="556591"/>
                  </a:lnTo>
                  <a:lnTo>
                    <a:pt x="654154" y="562307"/>
                  </a:lnTo>
                  <a:lnTo>
                    <a:pt x="648008" y="563826"/>
                  </a:lnTo>
                  <a:lnTo>
                    <a:pt x="646532" y="565093"/>
                  </a:lnTo>
                  <a:lnTo>
                    <a:pt x="646111" y="567830"/>
                  </a:lnTo>
                  <a:lnTo>
                    <a:pt x="645690" y="570357"/>
                  </a:lnTo>
                  <a:lnTo>
                    <a:pt x="645690" y="572887"/>
                  </a:lnTo>
                  <a:lnTo>
                    <a:pt x="645689" y="577526"/>
                  </a:lnTo>
                  <a:lnTo>
                    <a:pt x="646111" y="579841"/>
                  </a:lnTo>
                  <a:lnTo>
                    <a:pt x="645900" y="581952"/>
                  </a:lnTo>
                  <a:lnTo>
                    <a:pt x="645478" y="585533"/>
                  </a:lnTo>
                  <a:lnTo>
                    <a:pt x="646322" y="587219"/>
                  </a:lnTo>
                  <a:lnTo>
                    <a:pt x="647586" y="588486"/>
                  </a:lnTo>
                  <a:lnTo>
                    <a:pt x="647587" y="591223"/>
                  </a:lnTo>
                  <a:lnTo>
                    <a:pt x="647165" y="596071"/>
                  </a:lnTo>
                  <a:lnTo>
                    <a:pt x="643582" y="604501"/>
                  </a:lnTo>
                  <a:lnTo>
                    <a:pt x="639788" y="607241"/>
                  </a:lnTo>
                  <a:lnTo>
                    <a:pt x="634098" y="605764"/>
                  </a:lnTo>
                  <a:lnTo>
                    <a:pt x="627775" y="607453"/>
                  </a:lnTo>
                  <a:lnTo>
                    <a:pt x="626511" y="607241"/>
                  </a:lnTo>
                  <a:lnTo>
                    <a:pt x="622717" y="598811"/>
                  </a:lnTo>
                  <a:lnTo>
                    <a:pt x="618502" y="596281"/>
                  </a:lnTo>
                  <a:lnTo>
                    <a:pt x="615973" y="595227"/>
                  </a:lnTo>
                  <a:lnTo>
                    <a:pt x="604381" y="601551"/>
                  </a:lnTo>
                  <a:lnTo>
                    <a:pt x="593422" y="599443"/>
                  </a:lnTo>
                  <a:lnTo>
                    <a:pt x="592368" y="596493"/>
                  </a:lnTo>
                  <a:lnTo>
                    <a:pt x="591315" y="592912"/>
                  </a:lnTo>
                  <a:lnTo>
                    <a:pt x="593000" y="589118"/>
                  </a:lnTo>
                  <a:lnTo>
                    <a:pt x="593844" y="585112"/>
                  </a:lnTo>
                  <a:lnTo>
                    <a:pt x="593844" y="579422"/>
                  </a:lnTo>
                  <a:lnTo>
                    <a:pt x="594897" y="573310"/>
                  </a:lnTo>
                  <a:lnTo>
                    <a:pt x="592790" y="566988"/>
                  </a:lnTo>
                  <a:lnTo>
                    <a:pt x="588402" y="563489"/>
                  </a:lnTo>
                  <a:lnTo>
                    <a:pt x="583306" y="561931"/>
                  </a:lnTo>
                  <a:lnTo>
                    <a:pt x="579090" y="560873"/>
                  </a:lnTo>
                  <a:lnTo>
                    <a:pt x="574454" y="558978"/>
                  </a:lnTo>
                  <a:lnTo>
                    <a:pt x="569818" y="549917"/>
                  </a:lnTo>
                  <a:lnTo>
                    <a:pt x="564755" y="547553"/>
                  </a:lnTo>
                  <a:lnTo>
                    <a:pt x="557978" y="544515"/>
                  </a:lnTo>
                  <a:lnTo>
                    <a:pt x="552045" y="544700"/>
                  </a:lnTo>
                  <a:lnTo>
                    <a:pt x="545597" y="542319"/>
                  </a:lnTo>
                  <a:lnTo>
                    <a:pt x="544387" y="546192"/>
                  </a:lnTo>
                  <a:lnTo>
                    <a:pt x="544629" y="553689"/>
                  </a:lnTo>
                  <a:lnTo>
                    <a:pt x="540031" y="558532"/>
                  </a:lnTo>
                  <a:lnTo>
                    <a:pt x="535541" y="561727"/>
                  </a:lnTo>
                  <a:lnTo>
                    <a:pt x="533438" y="567623"/>
                  </a:lnTo>
                  <a:lnTo>
                    <a:pt x="533982" y="571840"/>
                  </a:lnTo>
                  <a:lnTo>
                    <a:pt x="531562" y="579096"/>
                  </a:lnTo>
                  <a:lnTo>
                    <a:pt x="526964" y="587082"/>
                  </a:lnTo>
                  <a:lnTo>
                    <a:pt x="518318" y="587861"/>
                  </a:lnTo>
                  <a:lnTo>
                    <a:pt x="509973" y="590479"/>
                  </a:lnTo>
                  <a:lnTo>
                    <a:pt x="497088" y="593565"/>
                  </a:lnTo>
                  <a:lnTo>
                    <a:pt x="488206" y="596347"/>
                  </a:lnTo>
                  <a:lnTo>
                    <a:pt x="480997" y="598094"/>
                  </a:lnTo>
                  <a:lnTo>
                    <a:pt x="473971" y="597490"/>
                  </a:lnTo>
                  <a:lnTo>
                    <a:pt x="468889" y="597973"/>
                  </a:lnTo>
                  <a:lnTo>
                    <a:pt x="464775" y="599911"/>
                  </a:lnTo>
                  <a:lnTo>
                    <a:pt x="461146" y="604021"/>
                  </a:lnTo>
                  <a:lnTo>
                    <a:pt x="461146" y="607168"/>
                  </a:lnTo>
                  <a:lnTo>
                    <a:pt x="461388" y="610072"/>
                  </a:lnTo>
                  <a:lnTo>
                    <a:pt x="461630" y="611281"/>
                  </a:lnTo>
                  <a:lnTo>
                    <a:pt x="459452" y="613702"/>
                  </a:lnTo>
                  <a:lnTo>
                    <a:pt x="458242" y="614668"/>
                  </a:lnTo>
                  <a:lnTo>
                    <a:pt x="457033" y="617089"/>
                  </a:lnTo>
                  <a:lnTo>
                    <a:pt x="457758" y="619510"/>
                  </a:lnTo>
                  <a:lnTo>
                    <a:pt x="458968" y="621928"/>
                  </a:lnTo>
                  <a:lnTo>
                    <a:pt x="460178" y="622414"/>
                  </a:lnTo>
                  <a:lnTo>
                    <a:pt x="460662" y="624349"/>
                  </a:lnTo>
                  <a:lnTo>
                    <a:pt x="460178" y="625801"/>
                  </a:lnTo>
                  <a:lnTo>
                    <a:pt x="456790" y="625801"/>
                  </a:lnTo>
                  <a:lnTo>
                    <a:pt x="453161" y="624106"/>
                  </a:lnTo>
                  <a:lnTo>
                    <a:pt x="450741" y="624106"/>
                  </a:lnTo>
                  <a:lnTo>
                    <a:pt x="446627" y="623866"/>
                  </a:lnTo>
                  <a:lnTo>
                    <a:pt x="443481" y="624106"/>
                  </a:lnTo>
                  <a:lnTo>
                    <a:pt x="441304" y="625318"/>
                  </a:lnTo>
                  <a:lnTo>
                    <a:pt x="438884" y="624832"/>
                  </a:lnTo>
                  <a:lnTo>
                    <a:pt x="435496" y="620236"/>
                  </a:lnTo>
                  <a:lnTo>
                    <a:pt x="432834" y="619993"/>
                  </a:lnTo>
                  <a:lnTo>
                    <a:pt x="429146" y="620543"/>
                  </a:lnTo>
                  <a:lnTo>
                    <a:pt x="423756" y="620871"/>
                  </a:lnTo>
                  <a:lnTo>
                    <a:pt x="422244" y="618817"/>
                  </a:lnTo>
                  <a:lnTo>
                    <a:pt x="419809" y="616779"/>
                  </a:lnTo>
                  <a:lnTo>
                    <a:pt x="417666" y="614121"/>
                  </a:lnTo>
                  <a:lnTo>
                    <a:pt x="414241" y="609252"/>
                  </a:lnTo>
                  <a:lnTo>
                    <a:pt x="414755" y="604692"/>
                  </a:lnTo>
                  <a:lnTo>
                    <a:pt x="415420" y="599981"/>
                  </a:lnTo>
                  <a:lnTo>
                    <a:pt x="416574" y="590610"/>
                  </a:lnTo>
                  <a:lnTo>
                    <a:pt x="416005" y="587763"/>
                  </a:lnTo>
                  <a:lnTo>
                    <a:pt x="414678" y="585108"/>
                  </a:lnTo>
                  <a:lnTo>
                    <a:pt x="413160" y="583972"/>
                  </a:lnTo>
                  <a:lnTo>
                    <a:pt x="408798" y="585108"/>
                  </a:lnTo>
                  <a:lnTo>
                    <a:pt x="406121" y="584270"/>
                  </a:lnTo>
                  <a:lnTo>
                    <a:pt x="400911" y="582283"/>
                  </a:lnTo>
                  <a:lnTo>
                    <a:pt x="392911" y="576338"/>
                  </a:lnTo>
                  <a:lnTo>
                    <a:pt x="387474" y="571119"/>
                  </a:lnTo>
                  <a:lnTo>
                    <a:pt x="338772" y="483223"/>
                  </a:lnTo>
                  <a:lnTo>
                    <a:pt x="344681" y="478630"/>
                  </a:lnTo>
                  <a:lnTo>
                    <a:pt x="345601" y="475083"/>
                  </a:lnTo>
                  <a:lnTo>
                    <a:pt x="344944" y="473114"/>
                  </a:lnTo>
                  <a:lnTo>
                    <a:pt x="341661" y="469961"/>
                  </a:lnTo>
                  <a:lnTo>
                    <a:pt x="339259" y="465754"/>
                  </a:lnTo>
                  <a:lnTo>
                    <a:pt x="337570" y="462288"/>
                  </a:lnTo>
                  <a:lnTo>
                    <a:pt x="337482" y="456784"/>
                  </a:lnTo>
                  <a:lnTo>
                    <a:pt x="338548" y="451629"/>
                  </a:lnTo>
                  <a:lnTo>
                    <a:pt x="338192" y="449141"/>
                  </a:lnTo>
                  <a:lnTo>
                    <a:pt x="334816" y="447279"/>
                  </a:lnTo>
                  <a:lnTo>
                    <a:pt x="330108" y="446212"/>
                  </a:lnTo>
                  <a:lnTo>
                    <a:pt x="327265" y="446033"/>
                  </a:lnTo>
                  <a:lnTo>
                    <a:pt x="323889" y="444879"/>
                  </a:lnTo>
                  <a:lnTo>
                    <a:pt x="314649" y="446389"/>
                  </a:lnTo>
                  <a:lnTo>
                    <a:pt x="308519" y="443098"/>
                  </a:lnTo>
                  <a:lnTo>
                    <a:pt x="306017" y="446574"/>
                  </a:lnTo>
                  <a:lnTo>
                    <a:pt x="302994" y="447127"/>
                  </a:lnTo>
                  <a:lnTo>
                    <a:pt x="286122" y="441440"/>
                  </a:lnTo>
                  <a:lnTo>
                    <a:pt x="278864" y="440851"/>
                  </a:lnTo>
                  <a:lnTo>
                    <a:pt x="275001" y="438891"/>
                  </a:lnTo>
                  <a:lnTo>
                    <a:pt x="270821" y="429866"/>
                  </a:lnTo>
                  <a:lnTo>
                    <a:pt x="266701" y="427707"/>
                  </a:lnTo>
                  <a:lnTo>
                    <a:pt x="254146" y="420644"/>
                  </a:lnTo>
                  <a:lnTo>
                    <a:pt x="247476" y="418879"/>
                  </a:lnTo>
                  <a:lnTo>
                    <a:pt x="241198" y="416133"/>
                  </a:lnTo>
                  <a:lnTo>
                    <a:pt x="238828" y="414019"/>
                  </a:lnTo>
                  <a:lnTo>
                    <a:pt x="236647" y="410747"/>
                  </a:lnTo>
                  <a:lnTo>
                    <a:pt x="235193" y="407658"/>
                  </a:lnTo>
                  <a:lnTo>
                    <a:pt x="232041" y="406367"/>
                  </a:lnTo>
                  <a:lnTo>
                    <a:pt x="228871" y="404256"/>
                  </a:lnTo>
                  <a:lnTo>
                    <a:pt x="225067" y="404465"/>
                  </a:lnTo>
                  <a:lnTo>
                    <a:pt x="222742" y="405945"/>
                  </a:lnTo>
                  <a:lnTo>
                    <a:pt x="220418" y="407214"/>
                  </a:lnTo>
                  <a:lnTo>
                    <a:pt x="216825" y="403408"/>
                  </a:lnTo>
                  <a:lnTo>
                    <a:pt x="212467" y="398204"/>
                  </a:lnTo>
                  <a:lnTo>
                    <a:pt x="209639" y="391364"/>
                  </a:lnTo>
                  <a:lnTo>
                    <a:pt x="207377" y="387840"/>
                  </a:lnTo>
                  <a:lnTo>
                    <a:pt x="204650" y="384204"/>
                  </a:lnTo>
                  <a:lnTo>
                    <a:pt x="201186" y="383542"/>
                  </a:lnTo>
                  <a:lnTo>
                    <a:pt x="188716" y="378469"/>
                  </a:lnTo>
                  <a:lnTo>
                    <a:pt x="185969" y="372976"/>
                  </a:lnTo>
                  <a:lnTo>
                    <a:pt x="184067" y="366002"/>
                  </a:lnTo>
                  <a:lnTo>
                    <a:pt x="175825" y="361351"/>
                  </a:lnTo>
                  <a:lnTo>
                    <a:pt x="166525" y="362618"/>
                  </a:lnTo>
                  <a:lnTo>
                    <a:pt x="158706" y="360929"/>
                  </a:lnTo>
                  <a:lnTo>
                    <a:pt x="153633" y="353742"/>
                  </a:lnTo>
                  <a:lnTo>
                    <a:pt x="147505" y="353110"/>
                  </a:lnTo>
                  <a:lnTo>
                    <a:pt x="140319" y="352687"/>
                  </a:lnTo>
                  <a:lnTo>
                    <a:pt x="134747" y="353349"/>
                  </a:lnTo>
                  <a:lnTo>
                    <a:pt x="118128" y="353110"/>
                  </a:lnTo>
                  <a:lnTo>
                    <a:pt x="108825" y="352736"/>
                  </a:lnTo>
                  <a:lnTo>
                    <a:pt x="108115" y="347061"/>
                  </a:lnTo>
                  <a:lnTo>
                    <a:pt x="105514" y="338432"/>
                  </a:lnTo>
                  <a:lnTo>
                    <a:pt x="102205" y="332639"/>
                  </a:lnTo>
                  <a:lnTo>
                    <a:pt x="95488" y="328505"/>
                  </a:lnTo>
                  <a:lnTo>
                    <a:pt x="88470" y="325850"/>
                  </a:lnTo>
                  <a:lnTo>
                    <a:pt x="84211" y="323620"/>
                  </a:lnTo>
                  <a:lnTo>
                    <a:pt x="78647" y="322660"/>
                  </a:lnTo>
                  <a:lnTo>
                    <a:pt x="73467" y="320548"/>
                  </a:lnTo>
                  <a:lnTo>
                    <a:pt x="67711" y="317098"/>
                  </a:lnTo>
                  <a:lnTo>
                    <a:pt x="61955" y="314409"/>
                  </a:lnTo>
                  <a:lnTo>
                    <a:pt x="56886" y="312602"/>
                  </a:lnTo>
                  <a:lnTo>
                    <a:pt x="53321" y="312298"/>
                  </a:lnTo>
                  <a:lnTo>
                    <a:pt x="46185" y="312602"/>
                  </a:lnTo>
                  <a:lnTo>
                    <a:pt x="44264" y="307936"/>
                  </a:lnTo>
                  <a:lnTo>
                    <a:pt x="39325" y="297784"/>
                  </a:lnTo>
                  <a:lnTo>
                    <a:pt x="32191" y="292022"/>
                  </a:lnTo>
                  <a:lnTo>
                    <a:pt x="28075" y="289281"/>
                  </a:lnTo>
                  <a:lnTo>
                    <a:pt x="24782" y="284612"/>
                  </a:lnTo>
                  <a:lnTo>
                    <a:pt x="17648" y="284613"/>
                  </a:lnTo>
                  <a:lnTo>
                    <a:pt x="13852" y="282228"/>
                  </a:lnTo>
                  <a:lnTo>
                    <a:pt x="13066" y="278157"/>
                  </a:lnTo>
                  <a:lnTo>
                    <a:pt x="10906" y="271259"/>
                  </a:lnTo>
                  <a:lnTo>
                    <a:pt x="8262" y="263446"/>
                  </a:lnTo>
                  <a:lnTo>
                    <a:pt x="5435" y="257717"/>
                  </a:lnTo>
                  <a:lnTo>
                    <a:pt x="3964" y="254044"/>
                  </a:lnTo>
                  <a:lnTo>
                    <a:pt x="1715" y="244175"/>
                  </a:lnTo>
                  <a:lnTo>
                    <a:pt x="1943" y="244053"/>
                  </a:lnTo>
                  <a:lnTo>
                    <a:pt x="3038" y="243264"/>
                  </a:lnTo>
                  <a:lnTo>
                    <a:pt x="3747" y="242468"/>
                  </a:lnTo>
                  <a:lnTo>
                    <a:pt x="3832" y="239964"/>
                  </a:lnTo>
                  <a:lnTo>
                    <a:pt x="3276" y="236569"/>
                  </a:lnTo>
                  <a:lnTo>
                    <a:pt x="2207" y="233774"/>
                  </a:lnTo>
                  <a:lnTo>
                    <a:pt x="1105" y="230675"/>
                  </a:lnTo>
                  <a:lnTo>
                    <a:pt x="521" y="226732"/>
                  </a:lnTo>
                  <a:lnTo>
                    <a:pt x="0" y="225055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3" name="object 40">
              <a:extLst>
                <a:ext uri="{FF2B5EF4-FFF2-40B4-BE49-F238E27FC236}">
                  <a16:creationId xmlns:a16="http://schemas.microsoft.com/office/drawing/2014/main" id="{47AE663F-3CCD-4202-95E3-64F8328646BD}"/>
                </a:ext>
              </a:extLst>
            </p:cNvPr>
            <p:cNvSpPr/>
            <p:nvPr/>
          </p:nvSpPr>
          <p:spPr>
            <a:xfrm>
              <a:off x="8343987" y="3885382"/>
              <a:ext cx="405007" cy="423852"/>
            </a:xfrm>
            <a:custGeom>
              <a:avLst/>
              <a:gdLst/>
              <a:ahLst/>
              <a:cxnLst/>
              <a:rect l="l" t="t" r="r" b="b"/>
              <a:pathLst>
                <a:path w="627073" h="656251">
                  <a:moveTo>
                    <a:pt x="199697" y="0"/>
                  </a:moveTo>
                  <a:lnTo>
                    <a:pt x="201945" y="9869"/>
                  </a:lnTo>
                  <a:lnTo>
                    <a:pt x="203416" y="13542"/>
                  </a:lnTo>
                  <a:lnTo>
                    <a:pt x="206244" y="19271"/>
                  </a:lnTo>
                  <a:lnTo>
                    <a:pt x="208887" y="27083"/>
                  </a:lnTo>
                  <a:lnTo>
                    <a:pt x="211048" y="33982"/>
                  </a:lnTo>
                  <a:lnTo>
                    <a:pt x="211833" y="38053"/>
                  </a:lnTo>
                  <a:lnTo>
                    <a:pt x="215630" y="40437"/>
                  </a:lnTo>
                  <a:lnTo>
                    <a:pt x="222764" y="40437"/>
                  </a:lnTo>
                  <a:lnTo>
                    <a:pt x="226057" y="45106"/>
                  </a:lnTo>
                  <a:lnTo>
                    <a:pt x="230173" y="47846"/>
                  </a:lnTo>
                  <a:lnTo>
                    <a:pt x="237307" y="53609"/>
                  </a:lnTo>
                  <a:lnTo>
                    <a:pt x="242245" y="63760"/>
                  </a:lnTo>
                  <a:lnTo>
                    <a:pt x="244166" y="68427"/>
                  </a:lnTo>
                  <a:lnTo>
                    <a:pt x="251303" y="68123"/>
                  </a:lnTo>
                  <a:lnTo>
                    <a:pt x="254867" y="68426"/>
                  </a:lnTo>
                  <a:lnTo>
                    <a:pt x="259937" y="70234"/>
                  </a:lnTo>
                  <a:lnTo>
                    <a:pt x="265693" y="72922"/>
                  </a:lnTo>
                  <a:lnTo>
                    <a:pt x="271449" y="76373"/>
                  </a:lnTo>
                  <a:lnTo>
                    <a:pt x="276629" y="78484"/>
                  </a:lnTo>
                  <a:lnTo>
                    <a:pt x="282193" y="79444"/>
                  </a:lnTo>
                  <a:lnTo>
                    <a:pt x="286452" y="81674"/>
                  </a:lnTo>
                  <a:lnTo>
                    <a:pt x="293469" y="84329"/>
                  </a:lnTo>
                  <a:lnTo>
                    <a:pt x="300187" y="88463"/>
                  </a:lnTo>
                  <a:lnTo>
                    <a:pt x="303496" y="94256"/>
                  </a:lnTo>
                  <a:lnTo>
                    <a:pt x="306097" y="102886"/>
                  </a:lnTo>
                  <a:lnTo>
                    <a:pt x="306806" y="108561"/>
                  </a:lnTo>
                  <a:lnTo>
                    <a:pt x="316110" y="108934"/>
                  </a:lnTo>
                  <a:lnTo>
                    <a:pt x="332728" y="109174"/>
                  </a:lnTo>
                  <a:lnTo>
                    <a:pt x="338301" y="108512"/>
                  </a:lnTo>
                  <a:lnTo>
                    <a:pt x="345486" y="108934"/>
                  </a:lnTo>
                  <a:lnTo>
                    <a:pt x="351615" y="109566"/>
                  </a:lnTo>
                  <a:lnTo>
                    <a:pt x="356687" y="116753"/>
                  </a:lnTo>
                  <a:lnTo>
                    <a:pt x="364507" y="118442"/>
                  </a:lnTo>
                  <a:lnTo>
                    <a:pt x="373806" y="117176"/>
                  </a:lnTo>
                  <a:lnTo>
                    <a:pt x="382048" y="121826"/>
                  </a:lnTo>
                  <a:lnTo>
                    <a:pt x="383950" y="128801"/>
                  </a:lnTo>
                  <a:lnTo>
                    <a:pt x="386698" y="134293"/>
                  </a:lnTo>
                  <a:lnTo>
                    <a:pt x="399167" y="139366"/>
                  </a:lnTo>
                  <a:lnTo>
                    <a:pt x="402632" y="140028"/>
                  </a:lnTo>
                  <a:lnTo>
                    <a:pt x="405359" y="143664"/>
                  </a:lnTo>
                  <a:lnTo>
                    <a:pt x="407621" y="147188"/>
                  </a:lnTo>
                  <a:lnTo>
                    <a:pt x="410449" y="154029"/>
                  </a:lnTo>
                  <a:lnTo>
                    <a:pt x="414806" y="159233"/>
                  </a:lnTo>
                  <a:lnTo>
                    <a:pt x="418399" y="163039"/>
                  </a:lnTo>
                  <a:lnTo>
                    <a:pt x="420724" y="161769"/>
                  </a:lnTo>
                  <a:lnTo>
                    <a:pt x="423049" y="160290"/>
                  </a:lnTo>
                  <a:lnTo>
                    <a:pt x="426852" y="160080"/>
                  </a:lnTo>
                  <a:lnTo>
                    <a:pt x="430023" y="162191"/>
                  </a:lnTo>
                  <a:lnTo>
                    <a:pt x="433174" y="163482"/>
                  </a:lnTo>
                  <a:lnTo>
                    <a:pt x="434629" y="166572"/>
                  </a:lnTo>
                  <a:lnTo>
                    <a:pt x="436810" y="169843"/>
                  </a:lnTo>
                  <a:lnTo>
                    <a:pt x="439180" y="171957"/>
                  </a:lnTo>
                  <a:lnTo>
                    <a:pt x="445457" y="174703"/>
                  </a:lnTo>
                  <a:lnTo>
                    <a:pt x="452127" y="176468"/>
                  </a:lnTo>
                  <a:lnTo>
                    <a:pt x="464682" y="183531"/>
                  </a:lnTo>
                  <a:lnTo>
                    <a:pt x="468802" y="185691"/>
                  </a:lnTo>
                  <a:lnTo>
                    <a:pt x="472982" y="194716"/>
                  </a:lnTo>
                  <a:lnTo>
                    <a:pt x="476846" y="196676"/>
                  </a:lnTo>
                  <a:lnTo>
                    <a:pt x="484104" y="197265"/>
                  </a:lnTo>
                  <a:lnTo>
                    <a:pt x="500975" y="202951"/>
                  </a:lnTo>
                  <a:lnTo>
                    <a:pt x="503998" y="202398"/>
                  </a:lnTo>
                  <a:lnTo>
                    <a:pt x="506501" y="198923"/>
                  </a:lnTo>
                  <a:lnTo>
                    <a:pt x="512631" y="202213"/>
                  </a:lnTo>
                  <a:lnTo>
                    <a:pt x="521871" y="200703"/>
                  </a:lnTo>
                  <a:lnTo>
                    <a:pt x="525246" y="201858"/>
                  </a:lnTo>
                  <a:lnTo>
                    <a:pt x="528089" y="202037"/>
                  </a:lnTo>
                  <a:lnTo>
                    <a:pt x="532798" y="203103"/>
                  </a:lnTo>
                  <a:lnTo>
                    <a:pt x="536174" y="204965"/>
                  </a:lnTo>
                  <a:lnTo>
                    <a:pt x="536529" y="207453"/>
                  </a:lnTo>
                  <a:lnTo>
                    <a:pt x="535463" y="212608"/>
                  </a:lnTo>
                  <a:lnTo>
                    <a:pt x="535552" y="218112"/>
                  </a:lnTo>
                  <a:lnTo>
                    <a:pt x="537240" y="221578"/>
                  </a:lnTo>
                  <a:lnTo>
                    <a:pt x="539643" y="225786"/>
                  </a:lnTo>
                  <a:lnTo>
                    <a:pt x="542925" y="228939"/>
                  </a:lnTo>
                  <a:lnTo>
                    <a:pt x="543582" y="230907"/>
                  </a:lnTo>
                  <a:lnTo>
                    <a:pt x="542662" y="234455"/>
                  </a:lnTo>
                  <a:lnTo>
                    <a:pt x="536753" y="239048"/>
                  </a:lnTo>
                  <a:lnTo>
                    <a:pt x="585455" y="326944"/>
                  </a:lnTo>
                  <a:lnTo>
                    <a:pt x="590893" y="332163"/>
                  </a:lnTo>
                  <a:lnTo>
                    <a:pt x="598892" y="338107"/>
                  </a:lnTo>
                  <a:lnTo>
                    <a:pt x="604103" y="340094"/>
                  </a:lnTo>
                  <a:lnTo>
                    <a:pt x="606780" y="340932"/>
                  </a:lnTo>
                  <a:lnTo>
                    <a:pt x="611142" y="339796"/>
                  </a:lnTo>
                  <a:lnTo>
                    <a:pt x="612659" y="340932"/>
                  </a:lnTo>
                  <a:lnTo>
                    <a:pt x="613986" y="343588"/>
                  </a:lnTo>
                  <a:lnTo>
                    <a:pt x="614555" y="346434"/>
                  </a:lnTo>
                  <a:lnTo>
                    <a:pt x="613401" y="355805"/>
                  </a:lnTo>
                  <a:lnTo>
                    <a:pt x="612737" y="360516"/>
                  </a:lnTo>
                  <a:lnTo>
                    <a:pt x="612223" y="365076"/>
                  </a:lnTo>
                  <a:lnTo>
                    <a:pt x="615648" y="369945"/>
                  </a:lnTo>
                  <a:lnTo>
                    <a:pt x="617790" y="372604"/>
                  </a:lnTo>
                  <a:lnTo>
                    <a:pt x="620226" y="374642"/>
                  </a:lnTo>
                  <a:lnTo>
                    <a:pt x="621737" y="376695"/>
                  </a:lnTo>
                  <a:lnTo>
                    <a:pt x="620624" y="378673"/>
                  </a:lnTo>
                  <a:lnTo>
                    <a:pt x="620624" y="383226"/>
                  </a:lnTo>
                  <a:lnTo>
                    <a:pt x="621952" y="395174"/>
                  </a:lnTo>
                  <a:lnTo>
                    <a:pt x="625176" y="407124"/>
                  </a:lnTo>
                  <a:lnTo>
                    <a:pt x="627073" y="421915"/>
                  </a:lnTo>
                  <a:lnTo>
                    <a:pt x="626693" y="428743"/>
                  </a:lnTo>
                  <a:lnTo>
                    <a:pt x="625176" y="434812"/>
                  </a:lnTo>
                  <a:lnTo>
                    <a:pt x="621660" y="438281"/>
                  </a:lnTo>
                  <a:lnTo>
                    <a:pt x="617929" y="443822"/>
                  </a:lnTo>
                  <a:lnTo>
                    <a:pt x="613657" y="449296"/>
                  </a:lnTo>
                  <a:lnTo>
                    <a:pt x="610543" y="454825"/>
                  </a:lnTo>
                  <a:lnTo>
                    <a:pt x="598662" y="468221"/>
                  </a:lnTo>
                  <a:lnTo>
                    <a:pt x="592106" y="474968"/>
                  </a:lnTo>
                  <a:lnTo>
                    <a:pt x="584952" y="479184"/>
                  </a:lnTo>
                  <a:lnTo>
                    <a:pt x="568468" y="482395"/>
                  </a:lnTo>
                  <a:lnTo>
                    <a:pt x="544842" y="472055"/>
                  </a:lnTo>
                  <a:lnTo>
                    <a:pt x="542289" y="470618"/>
                  </a:lnTo>
                  <a:lnTo>
                    <a:pt x="537463" y="460648"/>
                  </a:lnTo>
                  <a:lnTo>
                    <a:pt x="529247" y="459278"/>
                  </a:lnTo>
                  <a:lnTo>
                    <a:pt x="515097" y="456083"/>
                  </a:lnTo>
                  <a:lnTo>
                    <a:pt x="506881" y="457453"/>
                  </a:lnTo>
                  <a:lnTo>
                    <a:pt x="498208" y="457453"/>
                  </a:lnTo>
                  <a:lnTo>
                    <a:pt x="485422" y="462799"/>
                  </a:lnTo>
                  <a:lnTo>
                    <a:pt x="478484" y="466316"/>
                  </a:lnTo>
                  <a:lnTo>
                    <a:pt x="471051" y="461888"/>
                  </a:lnTo>
                  <a:lnTo>
                    <a:pt x="470074" y="472945"/>
                  </a:lnTo>
                  <a:lnTo>
                    <a:pt x="471085" y="476159"/>
                  </a:lnTo>
                  <a:lnTo>
                    <a:pt x="463192" y="482641"/>
                  </a:lnTo>
                  <a:lnTo>
                    <a:pt x="456708" y="486590"/>
                  </a:lnTo>
                  <a:lnTo>
                    <a:pt x="451916" y="489126"/>
                  </a:lnTo>
                  <a:lnTo>
                    <a:pt x="445432" y="495047"/>
                  </a:lnTo>
                  <a:lnTo>
                    <a:pt x="445151" y="498707"/>
                  </a:lnTo>
                  <a:lnTo>
                    <a:pt x="445996" y="504627"/>
                  </a:lnTo>
                  <a:lnTo>
                    <a:pt x="450420" y="520072"/>
                  </a:lnTo>
                  <a:lnTo>
                    <a:pt x="452021" y="524519"/>
                  </a:lnTo>
                  <a:lnTo>
                    <a:pt x="451348" y="528374"/>
                  </a:lnTo>
                  <a:lnTo>
                    <a:pt x="447848" y="530779"/>
                  </a:lnTo>
                  <a:lnTo>
                    <a:pt x="443675" y="534570"/>
                  </a:lnTo>
                  <a:lnTo>
                    <a:pt x="439693" y="541208"/>
                  </a:lnTo>
                  <a:lnTo>
                    <a:pt x="435545" y="555761"/>
                  </a:lnTo>
                  <a:lnTo>
                    <a:pt x="432164" y="563076"/>
                  </a:lnTo>
                  <a:lnTo>
                    <a:pt x="426602" y="567274"/>
                  </a:lnTo>
                  <a:lnTo>
                    <a:pt x="415031" y="568854"/>
                  </a:lnTo>
                  <a:lnTo>
                    <a:pt x="408102" y="570354"/>
                  </a:lnTo>
                  <a:lnTo>
                    <a:pt x="403358" y="569644"/>
                  </a:lnTo>
                  <a:lnTo>
                    <a:pt x="393986" y="568559"/>
                  </a:lnTo>
                  <a:lnTo>
                    <a:pt x="376556" y="563951"/>
                  </a:lnTo>
                  <a:lnTo>
                    <a:pt x="374658" y="567274"/>
                  </a:lnTo>
                  <a:lnTo>
                    <a:pt x="372618" y="571044"/>
                  </a:lnTo>
                  <a:lnTo>
                    <a:pt x="362325" y="576758"/>
                  </a:lnTo>
                  <a:lnTo>
                    <a:pt x="358293" y="569169"/>
                  </a:lnTo>
                  <a:lnTo>
                    <a:pt x="354023" y="563951"/>
                  </a:lnTo>
                  <a:lnTo>
                    <a:pt x="334336" y="565849"/>
                  </a:lnTo>
                  <a:lnTo>
                    <a:pt x="326510" y="577946"/>
                  </a:lnTo>
                  <a:lnTo>
                    <a:pt x="322290" y="589592"/>
                  </a:lnTo>
                  <a:lnTo>
                    <a:pt x="303944" y="598161"/>
                  </a:lnTo>
                  <a:lnTo>
                    <a:pt x="295184" y="599282"/>
                  </a:lnTo>
                  <a:lnTo>
                    <a:pt x="287135" y="598805"/>
                  </a:lnTo>
                  <a:lnTo>
                    <a:pt x="286195" y="597490"/>
                  </a:lnTo>
                  <a:lnTo>
                    <a:pt x="282623" y="596925"/>
                  </a:lnTo>
                  <a:lnTo>
                    <a:pt x="279803" y="595045"/>
                  </a:lnTo>
                  <a:lnTo>
                    <a:pt x="277171" y="594106"/>
                  </a:lnTo>
                  <a:lnTo>
                    <a:pt x="273223" y="594106"/>
                  </a:lnTo>
                  <a:lnTo>
                    <a:pt x="269839" y="593729"/>
                  </a:lnTo>
                  <a:lnTo>
                    <a:pt x="266267" y="592414"/>
                  </a:lnTo>
                  <a:lnTo>
                    <a:pt x="264011" y="593541"/>
                  </a:lnTo>
                  <a:lnTo>
                    <a:pt x="264011" y="598052"/>
                  </a:lnTo>
                  <a:lnTo>
                    <a:pt x="265333" y="601497"/>
                  </a:lnTo>
                  <a:lnTo>
                    <a:pt x="257996" y="603693"/>
                  </a:lnTo>
                  <a:lnTo>
                    <a:pt x="255962" y="602863"/>
                  </a:lnTo>
                  <a:lnTo>
                    <a:pt x="242829" y="604853"/>
                  </a:lnTo>
                  <a:lnTo>
                    <a:pt x="235582" y="608173"/>
                  </a:lnTo>
                  <a:lnTo>
                    <a:pt x="224187" y="608663"/>
                  </a:lnTo>
                  <a:lnTo>
                    <a:pt x="210694" y="608349"/>
                  </a:lnTo>
                  <a:lnTo>
                    <a:pt x="195074" y="609398"/>
                  </a:lnTo>
                  <a:lnTo>
                    <a:pt x="184858" y="608589"/>
                  </a:lnTo>
                  <a:lnTo>
                    <a:pt x="177969" y="607557"/>
                  </a:lnTo>
                  <a:lnTo>
                    <a:pt x="167635" y="605142"/>
                  </a:lnTo>
                  <a:lnTo>
                    <a:pt x="159024" y="601700"/>
                  </a:lnTo>
                  <a:lnTo>
                    <a:pt x="145474" y="600351"/>
                  </a:lnTo>
                  <a:lnTo>
                    <a:pt x="136953" y="598386"/>
                  </a:lnTo>
                  <a:lnTo>
                    <a:pt x="127832" y="597132"/>
                  </a:lnTo>
                  <a:lnTo>
                    <a:pt x="120020" y="599309"/>
                  </a:lnTo>
                  <a:lnTo>
                    <a:pt x="114052" y="602253"/>
                  </a:lnTo>
                  <a:lnTo>
                    <a:pt x="108760" y="611445"/>
                  </a:lnTo>
                  <a:lnTo>
                    <a:pt x="105696" y="619242"/>
                  </a:lnTo>
                  <a:lnTo>
                    <a:pt x="107034" y="635488"/>
                  </a:lnTo>
                  <a:lnTo>
                    <a:pt x="101727" y="642296"/>
                  </a:lnTo>
                  <a:lnTo>
                    <a:pt x="85417" y="649501"/>
                  </a:lnTo>
                  <a:lnTo>
                    <a:pt x="69485" y="652536"/>
                  </a:lnTo>
                  <a:lnTo>
                    <a:pt x="57176" y="656251"/>
                  </a:lnTo>
                  <a:lnTo>
                    <a:pt x="49522" y="655115"/>
                  </a:lnTo>
                  <a:lnTo>
                    <a:pt x="40484" y="654164"/>
                  </a:lnTo>
                  <a:lnTo>
                    <a:pt x="26472" y="648757"/>
                  </a:lnTo>
                  <a:lnTo>
                    <a:pt x="26252" y="647034"/>
                  </a:lnTo>
                  <a:lnTo>
                    <a:pt x="26149" y="646439"/>
                  </a:lnTo>
                  <a:lnTo>
                    <a:pt x="25892" y="645564"/>
                  </a:lnTo>
                  <a:lnTo>
                    <a:pt x="25308" y="644161"/>
                  </a:lnTo>
                  <a:lnTo>
                    <a:pt x="24693" y="642448"/>
                  </a:lnTo>
                  <a:lnTo>
                    <a:pt x="24456" y="641888"/>
                  </a:lnTo>
                  <a:lnTo>
                    <a:pt x="23915" y="640801"/>
                  </a:lnTo>
                  <a:lnTo>
                    <a:pt x="23701" y="640230"/>
                  </a:lnTo>
                  <a:lnTo>
                    <a:pt x="23154" y="638492"/>
                  </a:lnTo>
                  <a:lnTo>
                    <a:pt x="22878" y="637308"/>
                  </a:lnTo>
                  <a:lnTo>
                    <a:pt x="22493" y="636153"/>
                  </a:lnTo>
                  <a:lnTo>
                    <a:pt x="22441" y="635552"/>
                  </a:lnTo>
                  <a:lnTo>
                    <a:pt x="22294" y="634507"/>
                  </a:lnTo>
                  <a:lnTo>
                    <a:pt x="22177" y="634076"/>
                  </a:lnTo>
                  <a:lnTo>
                    <a:pt x="22100" y="633778"/>
                  </a:lnTo>
                  <a:lnTo>
                    <a:pt x="21033" y="631943"/>
                  </a:lnTo>
                  <a:lnTo>
                    <a:pt x="20479" y="630862"/>
                  </a:lnTo>
                  <a:lnTo>
                    <a:pt x="20139" y="630357"/>
                  </a:lnTo>
                  <a:lnTo>
                    <a:pt x="19498" y="629708"/>
                  </a:lnTo>
                  <a:lnTo>
                    <a:pt x="18174" y="628456"/>
                  </a:lnTo>
                  <a:lnTo>
                    <a:pt x="17755" y="628012"/>
                  </a:lnTo>
                  <a:lnTo>
                    <a:pt x="17378" y="627539"/>
                  </a:lnTo>
                  <a:lnTo>
                    <a:pt x="16714" y="626524"/>
                  </a:lnTo>
                  <a:lnTo>
                    <a:pt x="16529" y="626281"/>
                  </a:lnTo>
                  <a:lnTo>
                    <a:pt x="15480" y="625181"/>
                  </a:lnTo>
                  <a:lnTo>
                    <a:pt x="15033" y="624768"/>
                  </a:lnTo>
                  <a:lnTo>
                    <a:pt x="13064" y="623347"/>
                  </a:lnTo>
                  <a:lnTo>
                    <a:pt x="12106" y="622581"/>
                  </a:lnTo>
                  <a:lnTo>
                    <a:pt x="11735" y="622113"/>
                  </a:lnTo>
                  <a:lnTo>
                    <a:pt x="11678" y="621809"/>
                  </a:lnTo>
                  <a:lnTo>
                    <a:pt x="12230" y="620722"/>
                  </a:lnTo>
                  <a:lnTo>
                    <a:pt x="12390" y="620145"/>
                  </a:lnTo>
                  <a:lnTo>
                    <a:pt x="12421" y="619531"/>
                  </a:lnTo>
                  <a:lnTo>
                    <a:pt x="12366" y="618924"/>
                  </a:lnTo>
                  <a:lnTo>
                    <a:pt x="12050" y="618413"/>
                  </a:lnTo>
                  <a:lnTo>
                    <a:pt x="11901" y="617830"/>
                  </a:lnTo>
                  <a:lnTo>
                    <a:pt x="11929" y="617520"/>
                  </a:lnTo>
                  <a:lnTo>
                    <a:pt x="12470" y="616797"/>
                  </a:lnTo>
                  <a:lnTo>
                    <a:pt x="12685" y="616250"/>
                  </a:lnTo>
                  <a:lnTo>
                    <a:pt x="12734" y="615637"/>
                  </a:lnTo>
                  <a:lnTo>
                    <a:pt x="12732" y="614713"/>
                  </a:lnTo>
                  <a:lnTo>
                    <a:pt x="12552" y="614148"/>
                  </a:lnTo>
                  <a:lnTo>
                    <a:pt x="12215" y="613632"/>
                  </a:lnTo>
                  <a:lnTo>
                    <a:pt x="12022" y="613395"/>
                  </a:lnTo>
                  <a:lnTo>
                    <a:pt x="11572" y="612988"/>
                  </a:lnTo>
                  <a:lnTo>
                    <a:pt x="11083" y="612629"/>
                  </a:lnTo>
                  <a:lnTo>
                    <a:pt x="9558" y="611627"/>
                  </a:lnTo>
                  <a:lnTo>
                    <a:pt x="8252" y="610856"/>
                  </a:lnTo>
                  <a:lnTo>
                    <a:pt x="7973" y="610728"/>
                  </a:lnTo>
                  <a:lnTo>
                    <a:pt x="7489" y="610363"/>
                  </a:lnTo>
                  <a:lnTo>
                    <a:pt x="7268" y="610151"/>
                  </a:lnTo>
                  <a:lnTo>
                    <a:pt x="6946" y="609640"/>
                  </a:lnTo>
                  <a:lnTo>
                    <a:pt x="6425" y="608893"/>
                  </a:lnTo>
                  <a:lnTo>
                    <a:pt x="6301" y="608602"/>
                  </a:lnTo>
                  <a:lnTo>
                    <a:pt x="6750" y="608213"/>
                  </a:lnTo>
                  <a:lnTo>
                    <a:pt x="7445" y="607623"/>
                  </a:lnTo>
                  <a:lnTo>
                    <a:pt x="7692" y="607441"/>
                  </a:lnTo>
                  <a:lnTo>
                    <a:pt x="8568" y="607222"/>
                  </a:lnTo>
                  <a:lnTo>
                    <a:pt x="9175" y="607174"/>
                  </a:lnTo>
                  <a:lnTo>
                    <a:pt x="10689" y="607350"/>
                  </a:lnTo>
                  <a:lnTo>
                    <a:pt x="11258" y="607186"/>
                  </a:lnTo>
                  <a:lnTo>
                    <a:pt x="11775" y="606858"/>
                  </a:lnTo>
                  <a:lnTo>
                    <a:pt x="12256" y="606481"/>
                  </a:lnTo>
                  <a:lnTo>
                    <a:pt x="12637" y="606013"/>
                  </a:lnTo>
                  <a:lnTo>
                    <a:pt x="12961" y="605497"/>
                  </a:lnTo>
                  <a:lnTo>
                    <a:pt x="13094" y="605224"/>
                  </a:lnTo>
                  <a:lnTo>
                    <a:pt x="13292" y="604646"/>
                  </a:lnTo>
                  <a:lnTo>
                    <a:pt x="13443" y="604057"/>
                  </a:lnTo>
                  <a:lnTo>
                    <a:pt x="14033" y="602338"/>
                  </a:lnTo>
                  <a:lnTo>
                    <a:pt x="14229" y="601135"/>
                  </a:lnTo>
                  <a:lnTo>
                    <a:pt x="14253" y="600527"/>
                  </a:lnTo>
                  <a:lnTo>
                    <a:pt x="14238" y="600223"/>
                  </a:lnTo>
                  <a:lnTo>
                    <a:pt x="14108" y="599634"/>
                  </a:lnTo>
                  <a:lnTo>
                    <a:pt x="14092" y="598704"/>
                  </a:lnTo>
                  <a:lnTo>
                    <a:pt x="13753" y="598231"/>
                  </a:lnTo>
                  <a:lnTo>
                    <a:pt x="13494" y="598055"/>
                  </a:lnTo>
                  <a:lnTo>
                    <a:pt x="12623" y="597806"/>
                  </a:lnTo>
                  <a:lnTo>
                    <a:pt x="12016" y="597641"/>
                  </a:lnTo>
                  <a:lnTo>
                    <a:pt x="11578" y="597271"/>
                  </a:lnTo>
                  <a:lnTo>
                    <a:pt x="11504" y="596955"/>
                  </a:lnTo>
                  <a:lnTo>
                    <a:pt x="11915" y="596153"/>
                  </a:lnTo>
                  <a:lnTo>
                    <a:pt x="12505" y="595090"/>
                  </a:lnTo>
                  <a:lnTo>
                    <a:pt x="12966" y="594701"/>
                  </a:lnTo>
                  <a:lnTo>
                    <a:pt x="14024" y="594105"/>
                  </a:lnTo>
                  <a:lnTo>
                    <a:pt x="14253" y="593905"/>
                  </a:lnTo>
                  <a:lnTo>
                    <a:pt x="14675" y="593097"/>
                  </a:lnTo>
                  <a:lnTo>
                    <a:pt x="15121" y="591967"/>
                  </a:lnTo>
                  <a:lnTo>
                    <a:pt x="15256" y="591377"/>
                  </a:lnTo>
                  <a:lnTo>
                    <a:pt x="15328" y="590770"/>
                  </a:lnTo>
                  <a:lnTo>
                    <a:pt x="15499" y="589877"/>
                  </a:lnTo>
                  <a:lnTo>
                    <a:pt x="15521" y="588055"/>
                  </a:lnTo>
                  <a:lnTo>
                    <a:pt x="15475" y="587751"/>
                  </a:lnTo>
                  <a:lnTo>
                    <a:pt x="15391" y="587459"/>
                  </a:lnTo>
                  <a:lnTo>
                    <a:pt x="15085" y="586937"/>
                  </a:lnTo>
                  <a:lnTo>
                    <a:pt x="14582" y="586183"/>
                  </a:lnTo>
                  <a:lnTo>
                    <a:pt x="14199" y="585703"/>
                  </a:lnTo>
                  <a:lnTo>
                    <a:pt x="13928" y="585169"/>
                  </a:lnTo>
                  <a:lnTo>
                    <a:pt x="13841" y="584871"/>
                  </a:lnTo>
                  <a:lnTo>
                    <a:pt x="13717" y="584276"/>
                  </a:lnTo>
                  <a:lnTo>
                    <a:pt x="13742" y="583668"/>
                  </a:lnTo>
                  <a:lnTo>
                    <a:pt x="13713" y="583060"/>
                  </a:lnTo>
                  <a:lnTo>
                    <a:pt x="13570" y="582471"/>
                  </a:lnTo>
                  <a:lnTo>
                    <a:pt x="12586" y="579932"/>
                  </a:lnTo>
                  <a:lnTo>
                    <a:pt x="12306" y="579397"/>
                  </a:lnTo>
                  <a:lnTo>
                    <a:pt x="11975" y="578887"/>
                  </a:lnTo>
                  <a:lnTo>
                    <a:pt x="11562" y="578437"/>
                  </a:lnTo>
                  <a:lnTo>
                    <a:pt x="10882" y="577830"/>
                  </a:lnTo>
                  <a:lnTo>
                    <a:pt x="10385" y="577489"/>
                  </a:lnTo>
                  <a:lnTo>
                    <a:pt x="10104" y="577368"/>
                  </a:lnTo>
                  <a:lnTo>
                    <a:pt x="9240" y="577082"/>
                  </a:lnTo>
                  <a:lnTo>
                    <a:pt x="8639" y="576985"/>
                  </a:lnTo>
                  <a:lnTo>
                    <a:pt x="7748" y="576797"/>
                  </a:lnTo>
                  <a:lnTo>
                    <a:pt x="6841" y="576748"/>
                  </a:lnTo>
                  <a:lnTo>
                    <a:pt x="5949" y="576578"/>
                  </a:lnTo>
                  <a:lnTo>
                    <a:pt x="5369" y="576396"/>
                  </a:lnTo>
                  <a:lnTo>
                    <a:pt x="4807" y="576153"/>
                  </a:lnTo>
                  <a:lnTo>
                    <a:pt x="4539" y="576013"/>
                  </a:lnTo>
                  <a:lnTo>
                    <a:pt x="4065" y="575636"/>
                  </a:lnTo>
                  <a:lnTo>
                    <a:pt x="3651" y="575187"/>
                  </a:lnTo>
                  <a:lnTo>
                    <a:pt x="3469" y="574944"/>
                  </a:lnTo>
                  <a:lnTo>
                    <a:pt x="3212" y="574397"/>
                  </a:lnTo>
                  <a:lnTo>
                    <a:pt x="2983" y="573200"/>
                  </a:lnTo>
                  <a:lnTo>
                    <a:pt x="2870" y="572921"/>
                  </a:lnTo>
                  <a:lnTo>
                    <a:pt x="2711" y="572659"/>
                  </a:lnTo>
                  <a:lnTo>
                    <a:pt x="2320" y="572191"/>
                  </a:lnTo>
                  <a:lnTo>
                    <a:pt x="1471" y="571323"/>
                  </a:lnTo>
                  <a:lnTo>
                    <a:pt x="1027" y="570193"/>
                  </a:lnTo>
                  <a:lnTo>
                    <a:pt x="937" y="569597"/>
                  </a:lnTo>
                  <a:lnTo>
                    <a:pt x="950" y="568686"/>
                  </a:lnTo>
                  <a:lnTo>
                    <a:pt x="990" y="568382"/>
                  </a:lnTo>
                  <a:lnTo>
                    <a:pt x="1079" y="568091"/>
                  </a:lnTo>
                  <a:lnTo>
                    <a:pt x="1413" y="567240"/>
                  </a:lnTo>
                  <a:lnTo>
                    <a:pt x="1692" y="566372"/>
                  </a:lnTo>
                  <a:lnTo>
                    <a:pt x="1723" y="565466"/>
                  </a:lnTo>
                  <a:lnTo>
                    <a:pt x="1504" y="564269"/>
                  </a:lnTo>
                  <a:lnTo>
                    <a:pt x="1136" y="562799"/>
                  </a:lnTo>
                  <a:lnTo>
                    <a:pt x="890" y="561299"/>
                  </a:lnTo>
                  <a:lnTo>
                    <a:pt x="806" y="560697"/>
                  </a:lnTo>
                  <a:lnTo>
                    <a:pt x="801" y="559482"/>
                  </a:lnTo>
                  <a:lnTo>
                    <a:pt x="726" y="558881"/>
                  </a:lnTo>
                  <a:lnTo>
                    <a:pt x="487" y="557690"/>
                  </a:lnTo>
                  <a:lnTo>
                    <a:pt x="470" y="556778"/>
                  </a:lnTo>
                  <a:lnTo>
                    <a:pt x="262" y="556213"/>
                  </a:lnTo>
                  <a:lnTo>
                    <a:pt x="165" y="555921"/>
                  </a:lnTo>
                  <a:lnTo>
                    <a:pt x="31" y="555296"/>
                  </a:lnTo>
                  <a:lnTo>
                    <a:pt x="0" y="554992"/>
                  </a:lnTo>
                  <a:lnTo>
                    <a:pt x="295" y="554585"/>
                  </a:lnTo>
                  <a:lnTo>
                    <a:pt x="607" y="554536"/>
                  </a:lnTo>
                  <a:lnTo>
                    <a:pt x="1533" y="554579"/>
                  </a:lnTo>
                  <a:lnTo>
                    <a:pt x="2084" y="554384"/>
                  </a:lnTo>
                  <a:lnTo>
                    <a:pt x="2289" y="554148"/>
                  </a:lnTo>
                  <a:lnTo>
                    <a:pt x="2337" y="553844"/>
                  </a:lnTo>
                  <a:lnTo>
                    <a:pt x="2859" y="553552"/>
                  </a:lnTo>
                  <a:lnTo>
                    <a:pt x="4215" y="552337"/>
                  </a:lnTo>
                  <a:lnTo>
                    <a:pt x="4856" y="551687"/>
                  </a:lnTo>
                  <a:lnTo>
                    <a:pt x="5318" y="551298"/>
                  </a:lnTo>
                  <a:lnTo>
                    <a:pt x="5531" y="551080"/>
                  </a:lnTo>
                  <a:lnTo>
                    <a:pt x="6678" y="550660"/>
                  </a:lnTo>
                  <a:lnTo>
                    <a:pt x="7141" y="550290"/>
                  </a:lnTo>
                  <a:lnTo>
                    <a:pt x="7680" y="549549"/>
                  </a:lnTo>
                  <a:lnTo>
                    <a:pt x="8186" y="548789"/>
                  </a:lnTo>
                  <a:lnTo>
                    <a:pt x="8393" y="548224"/>
                  </a:lnTo>
                  <a:lnTo>
                    <a:pt x="8625" y="546723"/>
                  </a:lnTo>
                  <a:lnTo>
                    <a:pt x="8784" y="546134"/>
                  </a:lnTo>
                  <a:lnTo>
                    <a:pt x="8992" y="545569"/>
                  </a:lnTo>
                  <a:lnTo>
                    <a:pt x="9636" y="544190"/>
                  </a:lnTo>
                  <a:lnTo>
                    <a:pt x="9788" y="543923"/>
                  </a:lnTo>
                  <a:lnTo>
                    <a:pt x="10262" y="543552"/>
                  </a:lnTo>
                  <a:lnTo>
                    <a:pt x="10939" y="542945"/>
                  </a:lnTo>
                  <a:lnTo>
                    <a:pt x="11443" y="542605"/>
                  </a:lnTo>
                  <a:lnTo>
                    <a:pt x="12242" y="542137"/>
                  </a:lnTo>
                  <a:lnTo>
                    <a:pt x="12596" y="541675"/>
                  </a:lnTo>
                  <a:lnTo>
                    <a:pt x="12692" y="541383"/>
                  </a:lnTo>
                  <a:lnTo>
                    <a:pt x="12791" y="540770"/>
                  </a:lnTo>
                  <a:lnTo>
                    <a:pt x="12609" y="540193"/>
                  </a:lnTo>
                  <a:lnTo>
                    <a:pt x="12646" y="539591"/>
                  </a:lnTo>
                  <a:lnTo>
                    <a:pt x="12839" y="539014"/>
                  </a:lnTo>
                  <a:lnTo>
                    <a:pt x="12825" y="538109"/>
                  </a:lnTo>
                  <a:lnTo>
                    <a:pt x="12799" y="537805"/>
                  </a:lnTo>
                  <a:lnTo>
                    <a:pt x="12696" y="537203"/>
                  </a:lnTo>
                  <a:lnTo>
                    <a:pt x="12337" y="535727"/>
                  </a:lnTo>
                  <a:lnTo>
                    <a:pt x="11725" y="533996"/>
                  </a:lnTo>
                  <a:lnTo>
                    <a:pt x="11822" y="533127"/>
                  </a:lnTo>
                  <a:lnTo>
                    <a:pt x="12039" y="532549"/>
                  </a:lnTo>
                  <a:lnTo>
                    <a:pt x="12424" y="531717"/>
                  </a:lnTo>
                  <a:lnTo>
                    <a:pt x="12943" y="530964"/>
                  </a:lnTo>
                  <a:lnTo>
                    <a:pt x="13556" y="529913"/>
                  </a:lnTo>
                  <a:lnTo>
                    <a:pt x="13967" y="529469"/>
                  </a:lnTo>
                  <a:lnTo>
                    <a:pt x="14204" y="529269"/>
                  </a:lnTo>
                  <a:lnTo>
                    <a:pt x="14474" y="529099"/>
                  </a:lnTo>
                  <a:lnTo>
                    <a:pt x="14690" y="528576"/>
                  </a:lnTo>
                  <a:lnTo>
                    <a:pt x="14668" y="528260"/>
                  </a:lnTo>
                  <a:lnTo>
                    <a:pt x="14378" y="527398"/>
                  </a:lnTo>
                  <a:lnTo>
                    <a:pt x="14349" y="527088"/>
                  </a:lnTo>
                  <a:lnTo>
                    <a:pt x="14596" y="526547"/>
                  </a:lnTo>
                  <a:lnTo>
                    <a:pt x="15269" y="525933"/>
                  </a:lnTo>
                  <a:lnTo>
                    <a:pt x="15817" y="525204"/>
                  </a:lnTo>
                  <a:lnTo>
                    <a:pt x="16204" y="524736"/>
                  </a:lnTo>
                  <a:lnTo>
                    <a:pt x="16837" y="524086"/>
                  </a:lnTo>
                  <a:lnTo>
                    <a:pt x="16988" y="523181"/>
                  </a:lnTo>
                  <a:lnTo>
                    <a:pt x="17250" y="522313"/>
                  </a:lnTo>
                  <a:lnTo>
                    <a:pt x="17721" y="521189"/>
                  </a:lnTo>
                  <a:lnTo>
                    <a:pt x="18009" y="520326"/>
                  </a:lnTo>
                  <a:lnTo>
                    <a:pt x="18528" y="519233"/>
                  </a:lnTo>
                  <a:lnTo>
                    <a:pt x="18842" y="518710"/>
                  </a:lnTo>
                  <a:lnTo>
                    <a:pt x="19213" y="518230"/>
                  </a:lnTo>
                  <a:lnTo>
                    <a:pt x="21038" y="516128"/>
                  </a:lnTo>
                  <a:lnTo>
                    <a:pt x="21988" y="515368"/>
                  </a:lnTo>
                  <a:lnTo>
                    <a:pt x="22485" y="515016"/>
                  </a:lnTo>
                  <a:lnTo>
                    <a:pt x="23375" y="514828"/>
                  </a:lnTo>
                  <a:lnTo>
                    <a:pt x="24592" y="514815"/>
                  </a:lnTo>
                  <a:lnTo>
                    <a:pt x="25950" y="515478"/>
                  </a:lnTo>
                  <a:lnTo>
                    <a:pt x="26459" y="515812"/>
                  </a:lnTo>
                  <a:lnTo>
                    <a:pt x="27134" y="516426"/>
                  </a:lnTo>
                  <a:lnTo>
                    <a:pt x="27552" y="516863"/>
                  </a:lnTo>
                  <a:lnTo>
                    <a:pt x="28101" y="517592"/>
                  </a:lnTo>
                  <a:lnTo>
                    <a:pt x="28871" y="518534"/>
                  </a:lnTo>
                  <a:lnTo>
                    <a:pt x="29660" y="519828"/>
                  </a:lnTo>
                  <a:lnTo>
                    <a:pt x="30059" y="520648"/>
                  </a:lnTo>
                  <a:lnTo>
                    <a:pt x="30646" y="521711"/>
                  </a:lnTo>
                  <a:lnTo>
                    <a:pt x="31786" y="523509"/>
                  </a:lnTo>
                  <a:lnTo>
                    <a:pt x="32130" y="524008"/>
                  </a:lnTo>
                  <a:lnTo>
                    <a:pt x="32512" y="524482"/>
                  </a:lnTo>
                  <a:lnTo>
                    <a:pt x="34160" y="526662"/>
                  </a:lnTo>
                  <a:lnTo>
                    <a:pt x="34845" y="527264"/>
                  </a:lnTo>
                  <a:lnTo>
                    <a:pt x="35722" y="528102"/>
                  </a:lnTo>
                  <a:lnTo>
                    <a:pt x="35928" y="528327"/>
                  </a:lnTo>
                  <a:lnTo>
                    <a:pt x="36088" y="528588"/>
                  </a:lnTo>
                  <a:lnTo>
                    <a:pt x="36637" y="529312"/>
                  </a:lnTo>
                  <a:lnTo>
                    <a:pt x="37047" y="529761"/>
                  </a:lnTo>
                  <a:lnTo>
                    <a:pt x="37506" y="530162"/>
                  </a:lnTo>
                  <a:lnTo>
                    <a:pt x="38266" y="530661"/>
                  </a:lnTo>
                  <a:lnTo>
                    <a:pt x="38507" y="530849"/>
                  </a:lnTo>
                  <a:lnTo>
                    <a:pt x="39319" y="532124"/>
                  </a:lnTo>
                  <a:lnTo>
                    <a:pt x="39524" y="532350"/>
                  </a:lnTo>
                  <a:lnTo>
                    <a:pt x="40008" y="532720"/>
                  </a:lnTo>
                  <a:lnTo>
                    <a:pt x="40532" y="533030"/>
                  </a:lnTo>
                  <a:lnTo>
                    <a:pt x="41084" y="533279"/>
                  </a:lnTo>
                  <a:lnTo>
                    <a:pt x="41676" y="533431"/>
                  </a:lnTo>
                  <a:lnTo>
                    <a:pt x="42488" y="533838"/>
                  </a:lnTo>
                  <a:lnTo>
                    <a:pt x="42992" y="534172"/>
                  </a:lnTo>
                  <a:lnTo>
                    <a:pt x="43455" y="534566"/>
                  </a:lnTo>
                  <a:lnTo>
                    <a:pt x="44705" y="535897"/>
                  </a:lnTo>
                  <a:lnTo>
                    <a:pt x="45566" y="536760"/>
                  </a:lnTo>
                  <a:lnTo>
                    <a:pt x="46443" y="536979"/>
                  </a:lnTo>
                  <a:lnTo>
                    <a:pt x="47658" y="536966"/>
                  </a:lnTo>
                  <a:lnTo>
                    <a:pt x="48565" y="536881"/>
                  </a:lnTo>
                  <a:lnTo>
                    <a:pt x="49460" y="536705"/>
                  </a:lnTo>
                  <a:lnTo>
                    <a:pt x="50043" y="536535"/>
                  </a:lnTo>
                  <a:lnTo>
                    <a:pt x="50895" y="536214"/>
                  </a:lnTo>
                  <a:lnTo>
                    <a:pt x="51764" y="535940"/>
                  </a:lnTo>
                  <a:lnTo>
                    <a:pt x="52352" y="535788"/>
                  </a:lnTo>
                  <a:lnTo>
                    <a:pt x="53244" y="535600"/>
                  </a:lnTo>
                  <a:lnTo>
                    <a:pt x="53827" y="535436"/>
                  </a:lnTo>
                  <a:lnTo>
                    <a:pt x="55251" y="534901"/>
                  </a:lnTo>
                  <a:lnTo>
                    <a:pt x="55797" y="534634"/>
                  </a:lnTo>
                  <a:lnTo>
                    <a:pt x="56859" y="534044"/>
                  </a:lnTo>
                  <a:lnTo>
                    <a:pt x="57355" y="533692"/>
                  </a:lnTo>
                  <a:lnTo>
                    <a:pt x="57820" y="533303"/>
                  </a:lnTo>
                  <a:lnTo>
                    <a:pt x="59440" y="531492"/>
                  </a:lnTo>
                  <a:lnTo>
                    <a:pt x="60768" y="529828"/>
                  </a:lnTo>
                  <a:lnTo>
                    <a:pt x="61486" y="528850"/>
                  </a:lnTo>
                  <a:lnTo>
                    <a:pt x="61936" y="528443"/>
                  </a:lnTo>
                  <a:lnTo>
                    <a:pt x="62342" y="527993"/>
                  </a:lnTo>
                  <a:lnTo>
                    <a:pt x="62568" y="527793"/>
                  </a:lnTo>
                  <a:lnTo>
                    <a:pt x="63282" y="527222"/>
                  </a:lnTo>
                  <a:lnTo>
                    <a:pt x="65253" y="526426"/>
                  </a:lnTo>
                  <a:lnTo>
                    <a:pt x="65520" y="526280"/>
                  </a:lnTo>
                  <a:lnTo>
                    <a:pt x="66347" y="525751"/>
                  </a:lnTo>
                  <a:lnTo>
                    <a:pt x="66606" y="524877"/>
                  </a:lnTo>
                  <a:lnTo>
                    <a:pt x="67314" y="523534"/>
                  </a:lnTo>
                  <a:lnTo>
                    <a:pt x="67812" y="522768"/>
                  </a:lnTo>
                  <a:lnTo>
                    <a:pt x="68703" y="521541"/>
                  </a:lnTo>
                  <a:lnTo>
                    <a:pt x="69026" y="521025"/>
                  </a:lnTo>
                  <a:lnTo>
                    <a:pt x="69519" y="519913"/>
                  </a:lnTo>
                  <a:lnTo>
                    <a:pt x="69815" y="519057"/>
                  </a:lnTo>
                  <a:lnTo>
                    <a:pt x="69950" y="518461"/>
                  </a:lnTo>
                  <a:lnTo>
                    <a:pt x="70140" y="517884"/>
                  </a:lnTo>
                  <a:lnTo>
                    <a:pt x="70172" y="517580"/>
                  </a:lnTo>
                  <a:lnTo>
                    <a:pt x="70158" y="515150"/>
                  </a:lnTo>
                  <a:lnTo>
                    <a:pt x="70187" y="512416"/>
                  </a:lnTo>
                  <a:lnTo>
                    <a:pt x="69989" y="511523"/>
                  </a:lnTo>
                  <a:lnTo>
                    <a:pt x="69673" y="511012"/>
                  </a:lnTo>
                  <a:lnTo>
                    <a:pt x="69451" y="510800"/>
                  </a:lnTo>
                  <a:lnTo>
                    <a:pt x="69202" y="510617"/>
                  </a:lnTo>
                  <a:lnTo>
                    <a:pt x="68657" y="510362"/>
                  </a:lnTo>
                  <a:lnTo>
                    <a:pt x="67501" y="509967"/>
                  </a:lnTo>
                  <a:lnTo>
                    <a:pt x="66390" y="509475"/>
                  </a:lnTo>
                  <a:lnTo>
                    <a:pt x="65856" y="509184"/>
                  </a:lnTo>
                  <a:lnTo>
                    <a:pt x="64864" y="508467"/>
                  </a:lnTo>
                  <a:lnTo>
                    <a:pt x="64288" y="508382"/>
                  </a:lnTo>
                  <a:lnTo>
                    <a:pt x="63405" y="508631"/>
                  </a:lnTo>
                  <a:lnTo>
                    <a:pt x="62795" y="508655"/>
                  </a:lnTo>
                  <a:lnTo>
                    <a:pt x="62163" y="508570"/>
                  </a:lnTo>
                  <a:lnTo>
                    <a:pt x="62076" y="508151"/>
                  </a:lnTo>
                  <a:lnTo>
                    <a:pt x="62180" y="507847"/>
                  </a:lnTo>
                  <a:lnTo>
                    <a:pt x="62357" y="506954"/>
                  </a:lnTo>
                  <a:lnTo>
                    <a:pt x="62413" y="506352"/>
                  </a:lnTo>
                  <a:lnTo>
                    <a:pt x="62345" y="505435"/>
                  </a:lnTo>
                  <a:lnTo>
                    <a:pt x="61662" y="504445"/>
                  </a:lnTo>
                  <a:lnTo>
                    <a:pt x="61019" y="503801"/>
                  </a:lnTo>
                  <a:lnTo>
                    <a:pt x="60862" y="503540"/>
                  </a:lnTo>
                  <a:lnTo>
                    <a:pt x="60762" y="502932"/>
                  </a:lnTo>
                  <a:lnTo>
                    <a:pt x="61111" y="502470"/>
                  </a:lnTo>
                  <a:lnTo>
                    <a:pt x="61961" y="502130"/>
                  </a:lnTo>
                  <a:lnTo>
                    <a:pt x="62621" y="501511"/>
                  </a:lnTo>
                  <a:lnTo>
                    <a:pt x="62807" y="501267"/>
                  </a:lnTo>
                  <a:lnTo>
                    <a:pt x="63358" y="499858"/>
                  </a:lnTo>
                  <a:lnTo>
                    <a:pt x="63548" y="499615"/>
                  </a:lnTo>
                  <a:lnTo>
                    <a:pt x="63594" y="498740"/>
                  </a:lnTo>
                  <a:lnTo>
                    <a:pt x="63349" y="497544"/>
                  </a:lnTo>
                  <a:lnTo>
                    <a:pt x="63382" y="496954"/>
                  </a:lnTo>
                  <a:lnTo>
                    <a:pt x="63482" y="496662"/>
                  </a:lnTo>
                  <a:lnTo>
                    <a:pt x="63582" y="496067"/>
                  </a:lnTo>
                  <a:lnTo>
                    <a:pt x="63954" y="495217"/>
                  </a:lnTo>
                  <a:lnTo>
                    <a:pt x="64389" y="494852"/>
                  </a:lnTo>
                  <a:lnTo>
                    <a:pt x="64702" y="494816"/>
                  </a:lnTo>
                  <a:lnTo>
                    <a:pt x="65032" y="494803"/>
                  </a:lnTo>
                  <a:lnTo>
                    <a:pt x="65462" y="495120"/>
                  </a:lnTo>
                  <a:lnTo>
                    <a:pt x="65570" y="495423"/>
                  </a:lnTo>
                  <a:lnTo>
                    <a:pt x="65706" y="495702"/>
                  </a:lnTo>
                  <a:lnTo>
                    <a:pt x="66177" y="496085"/>
                  </a:lnTo>
                  <a:lnTo>
                    <a:pt x="66345" y="496341"/>
                  </a:lnTo>
                  <a:lnTo>
                    <a:pt x="66424" y="496638"/>
                  </a:lnTo>
                  <a:lnTo>
                    <a:pt x="66381" y="497543"/>
                  </a:lnTo>
                  <a:lnTo>
                    <a:pt x="66378" y="497847"/>
                  </a:lnTo>
                  <a:lnTo>
                    <a:pt x="66426" y="498157"/>
                  </a:lnTo>
                  <a:lnTo>
                    <a:pt x="67178" y="498649"/>
                  </a:lnTo>
                  <a:lnTo>
                    <a:pt x="67460" y="498765"/>
                  </a:lnTo>
                  <a:lnTo>
                    <a:pt x="68044" y="498922"/>
                  </a:lnTo>
                  <a:lnTo>
                    <a:pt x="68608" y="499153"/>
                  </a:lnTo>
                  <a:lnTo>
                    <a:pt x="69422" y="499560"/>
                  </a:lnTo>
                  <a:lnTo>
                    <a:pt x="69983" y="499797"/>
                  </a:lnTo>
                  <a:lnTo>
                    <a:pt x="70797" y="500204"/>
                  </a:lnTo>
                  <a:lnTo>
                    <a:pt x="71367" y="500417"/>
                  </a:lnTo>
                  <a:lnTo>
                    <a:pt x="72706" y="501128"/>
                  </a:lnTo>
                  <a:lnTo>
                    <a:pt x="74127" y="502306"/>
                  </a:lnTo>
                  <a:lnTo>
                    <a:pt x="74630" y="502076"/>
                  </a:lnTo>
                  <a:lnTo>
                    <a:pt x="74760" y="501486"/>
                  </a:lnTo>
                  <a:lnTo>
                    <a:pt x="74729" y="501182"/>
                  </a:lnTo>
                  <a:lnTo>
                    <a:pt x="74554" y="500599"/>
                  </a:lnTo>
                  <a:lnTo>
                    <a:pt x="74516" y="499998"/>
                  </a:lnTo>
                  <a:lnTo>
                    <a:pt x="74605" y="499706"/>
                  </a:lnTo>
                  <a:lnTo>
                    <a:pt x="75185" y="499002"/>
                  </a:lnTo>
                  <a:lnTo>
                    <a:pt x="75356" y="498746"/>
                  </a:lnTo>
                  <a:lnTo>
                    <a:pt x="75367" y="497543"/>
                  </a:lnTo>
                  <a:lnTo>
                    <a:pt x="75861" y="496116"/>
                  </a:lnTo>
                  <a:lnTo>
                    <a:pt x="76117" y="495241"/>
                  </a:lnTo>
                  <a:lnTo>
                    <a:pt x="76532" y="494427"/>
                  </a:lnTo>
                  <a:lnTo>
                    <a:pt x="76612" y="493837"/>
                  </a:lnTo>
                  <a:lnTo>
                    <a:pt x="76456" y="492628"/>
                  </a:lnTo>
                  <a:lnTo>
                    <a:pt x="75611" y="491772"/>
                  </a:lnTo>
                  <a:lnTo>
                    <a:pt x="75355" y="491607"/>
                  </a:lnTo>
                  <a:lnTo>
                    <a:pt x="74772" y="491438"/>
                  </a:lnTo>
                  <a:lnTo>
                    <a:pt x="73877" y="491268"/>
                  </a:lnTo>
                  <a:lnTo>
                    <a:pt x="72055" y="491286"/>
                  </a:lnTo>
                  <a:lnTo>
                    <a:pt x="70876" y="490988"/>
                  </a:lnTo>
                  <a:lnTo>
                    <a:pt x="70312" y="490769"/>
                  </a:lnTo>
                  <a:lnTo>
                    <a:pt x="69497" y="490350"/>
                  </a:lnTo>
                  <a:lnTo>
                    <a:pt x="69258" y="490162"/>
                  </a:lnTo>
                  <a:lnTo>
                    <a:pt x="69095" y="489901"/>
                  </a:lnTo>
                  <a:lnTo>
                    <a:pt x="69327" y="489378"/>
                  </a:lnTo>
                  <a:lnTo>
                    <a:pt x="70097" y="488874"/>
                  </a:lnTo>
                  <a:lnTo>
                    <a:pt x="70687" y="488175"/>
                  </a:lnTo>
                  <a:lnTo>
                    <a:pt x="70846" y="487914"/>
                  </a:lnTo>
                  <a:lnTo>
                    <a:pt x="71086" y="487361"/>
                  </a:lnTo>
                  <a:lnTo>
                    <a:pt x="71554" y="485599"/>
                  </a:lnTo>
                  <a:lnTo>
                    <a:pt x="72084" y="484505"/>
                  </a:lnTo>
                  <a:lnTo>
                    <a:pt x="72266" y="484262"/>
                  </a:lnTo>
                  <a:lnTo>
                    <a:pt x="72756" y="483917"/>
                  </a:lnTo>
                  <a:lnTo>
                    <a:pt x="73635" y="483661"/>
                  </a:lnTo>
                  <a:lnTo>
                    <a:pt x="74163" y="483369"/>
                  </a:lnTo>
                  <a:lnTo>
                    <a:pt x="74363" y="483139"/>
                  </a:lnTo>
                  <a:lnTo>
                    <a:pt x="74523" y="482549"/>
                  </a:lnTo>
                  <a:lnTo>
                    <a:pt x="74519" y="482245"/>
                  </a:lnTo>
                  <a:lnTo>
                    <a:pt x="73569" y="481480"/>
                  </a:lnTo>
                  <a:lnTo>
                    <a:pt x="73268" y="480988"/>
                  </a:lnTo>
                  <a:lnTo>
                    <a:pt x="73223" y="480678"/>
                  </a:lnTo>
                  <a:lnTo>
                    <a:pt x="73418" y="479785"/>
                  </a:lnTo>
                  <a:lnTo>
                    <a:pt x="73454" y="479189"/>
                  </a:lnTo>
                  <a:lnTo>
                    <a:pt x="73376" y="478892"/>
                  </a:lnTo>
                  <a:lnTo>
                    <a:pt x="72867" y="478138"/>
                  </a:lnTo>
                  <a:lnTo>
                    <a:pt x="72713" y="477877"/>
                  </a:lnTo>
                  <a:lnTo>
                    <a:pt x="72632" y="476668"/>
                  </a:lnTo>
                  <a:lnTo>
                    <a:pt x="72276" y="476182"/>
                  </a:lnTo>
                  <a:lnTo>
                    <a:pt x="71223" y="475587"/>
                  </a:lnTo>
                  <a:lnTo>
                    <a:pt x="70959" y="475411"/>
                  </a:lnTo>
                  <a:lnTo>
                    <a:pt x="70955" y="474870"/>
                  </a:lnTo>
                  <a:lnTo>
                    <a:pt x="71188" y="474669"/>
                  </a:lnTo>
                  <a:lnTo>
                    <a:pt x="71460" y="474505"/>
                  </a:lnTo>
                  <a:lnTo>
                    <a:pt x="72041" y="474366"/>
                  </a:lnTo>
                  <a:lnTo>
                    <a:pt x="72960" y="474336"/>
                  </a:lnTo>
                  <a:lnTo>
                    <a:pt x="73870" y="474372"/>
                  </a:lnTo>
                  <a:lnTo>
                    <a:pt x="75082" y="474469"/>
                  </a:lnTo>
                  <a:lnTo>
                    <a:pt x="75687" y="474548"/>
                  </a:lnTo>
                  <a:lnTo>
                    <a:pt x="76250" y="474761"/>
                  </a:lnTo>
                  <a:lnTo>
                    <a:pt x="76504" y="474931"/>
                  </a:lnTo>
                  <a:lnTo>
                    <a:pt x="76961" y="475332"/>
                  </a:lnTo>
                  <a:lnTo>
                    <a:pt x="77453" y="475690"/>
                  </a:lnTo>
                  <a:lnTo>
                    <a:pt x="78472" y="476352"/>
                  </a:lnTo>
                  <a:lnTo>
                    <a:pt x="79304" y="476717"/>
                  </a:lnTo>
                  <a:lnTo>
                    <a:pt x="79883" y="476911"/>
                  </a:lnTo>
                  <a:lnTo>
                    <a:pt x="81073" y="477185"/>
                  </a:lnTo>
                  <a:lnTo>
                    <a:pt x="81612" y="477446"/>
                  </a:lnTo>
                  <a:lnTo>
                    <a:pt x="81852" y="477647"/>
                  </a:lnTo>
                  <a:lnTo>
                    <a:pt x="82062" y="477871"/>
                  </a:lnTo>
                  <a:lnTo>
                    <a:pt x="82395" y="478369"/>
                  </a:lnTo>
                  <a:lnTo>
                    <a:pt x="83763" y="481091"/>
                  </a:lnTo>
                  <a:lnTo>
                    <a:pt x="84223" y="481875"/>
                  </a:lnTo>
                  <a:lnTo>
                    <a:pt x="84872" y="482908"/>
                  </a:lnTo>
                  <a:lnTo>
                    <a:pt x="85298" y="483333"/>
                  </a:lnTo>
                  <a:lnTo>
                    <a:pt x="85805" y="483673"/>
                  </a:lnTo>
                  <a:lnTo>
                    <a:pt x="86085" y="483795"/>
                  </a:lnTo>
                  <a:lnTo>
                    <a:pt x="86384" y="483862"/>
                  </a:lnTo>
                  <a:lnTo>
                    <a:pt x="86691" y="483922"/>
                  </a:lnTo>
                  <a:lnTo>
                    <a:pt x="87265" y="483831"/>
                  </a:lnTo>
                  <a:lnTo>
                    <a:pt x="87511" y="483630"/>
                  </a:lnTo>
                  <a:lnTo>
                    <a:pt x="87879" y="483157"/>
                  </a:lnTo>
                  <a:lnTo>
                    <a:pt x="88144" y="482999"/>
                  </a:lnTo>
                  <a:lnTo>
                    <a:pt x="88436" y="482907"/>
                  </a:lnTo>
                  <a:lnTo>
                    <a:pt x="88738" y="482847"/>
                  </a:lnTo>
                  <a:lnTo>
                    <a:pt x="89333" y="482890"/>
                  </a:lnTo>
                  <a:lnTo>
                    <a:pt x="89623" y="483011"/>
                  </a:lnTo>
                  <a:lnTo>
                    <a:pt x="90201" y="483011"/>
                  </a:lnTo>
                  <a:lnTo>
                    <a:pt x="91253" y="482391"/>
                  </a:lnTo>
                  <a:lnTo>
                    <a:pt x="93193" y="481516"/>
                  </a:lnTo>
                  <a:lnTo>
                    <a:pt x="93733" y="481243"/>
                  </a:lnTo>
                  <a:lnTo>
                    <a:pt x="94445" y="480672"/>
                  </a:lnTo>
                  <a:lnTo>
                    <a:pt x="95006" y="479955"/>
                  </a:lnTo>
                  <a:lnTo>
                    <a:pt x="95177" y="479706"/>
                  </a:lnTo>
                  <a:lnTo>
                    <a:pt x="95829" y="478679"/>
                  </a:lnTo>
                  <a:lnTo>
                    <a:pt x="96452" y="477634"/>
                  </a:lnTo>
                  <a:lnTo>
                    <a:pt x="96870" y="476826"/>
                  </a:lnTo>
                  <a:lnTo>
                    <a:pt x="96973" y="476541"/>
                  </a:lnTo>
                  <a:lnTo>
                    <a:pt x="97042" y="475933"/>
                  </a:lnTo>
                  <a:lnTo>
                    <a:pt x="97054" y="475326"/>
                  </a:lnTo>
                  <a:lnTo>
                    <a:pt x="96999" y="474718"/>
                  </a:lnTo>
                  <a:lnTo>
                    <a:pt x="96767" y="474165"/>
                  </a:lnTo>
                  <a:lnTo>
                    <a:pt x="96550" y="473953"/>
                  </a:lnTo>
                  <a:lnTo>
                    <a:pt x="96288" y="473795"/>
                  </a:lnTo>
                  <a:lnTo>
                    <a:pt x="94811" y="473418"/>
                  </a:lnTo>
                  <a:lnTo>
                    <a:pt x="94273" y="473163"/>
                  </a:lnTo>
                  <a:lnTo>
                    <a:pt x="93840" y="472731"/>
                  </a:lnTo>
                  <a:lnTo>
                    <a:pt x="93451" y="472264"/>
                  </a:lnTo>
                  <a:lnTo>
                    <a:pt x="93012" y="471844"/>
                  </a:lnTo>
                  <a:lnTo>
                    <a:pt x="92102" y="471036"/>
                  </a:lnTo>
                  <a:lnTo>
                    <a:pt x="91133" y="470302"/>
                  </a:lnTo>
                  <a:lnTo>
                    <a:pt x="89817" y="469043"/>
                  </a:lnTo>
                  <a:lnTo>
                    <a:pt x="89614" y="468813"/>
                  </a:lnTo>
                  <a:lnTo>
                    <a:pt x="89435" y="468563"/>
                  </a:lnTo>
                  <a:lnTo>
                    <a:pt x="89293" y="468296"/>
                  </a:lnTo>
                  <a:lnTo>
                    <a:pt x="89234" y="467695"/>
                  </a:lnTo>
                  <a:lnTo>
                    <a:pt x="89357" y="467112"/>
                  </a:lnTo>
                  <a:lnTo>
                    <a:pt x="89305" y="466808"/>
                  </a:lnTo>
                  <a:lnTo>
                    <a:pt x="89209" y="466516"/>
                  </a:lnTo>
                  <a:lnTo>
                    <a:pt x="89046" y="466261"/>
                  </a:lnTo>
                  <a:lnTo>
                    <a:pt x="88600" y="465848"/>
                  </a:lnTo>
                  <a:lnTo>
                    <a:pt x="87438" y="464444"/>
                  </a:lnTo>
                  <a:lnTo>
                    <a:pt x="86969" y="464038"/>
                  </a:lnTo>
                  <a:lnTo>
                    <a:pt x="86833" y="463503"/>
                  </a:lnTo>
                  <a:lnTo>
                    <a:pt x="87253" y="463060"/>
                  </a:lnTo>
                  <a:lnTo>
                    <a:pt x="87768" y="462732"/>
                  </a:lnTo>
                  <a:lnTo>
                    <a:pt x="88359" y="462616"/>
                  </a:lnTo>
                  <a:lnTo>
                    <a:pt x="88660" y="462555"/>
                  </a:lnTo>
                  <a:lnTo>
                    <a:pt x="88975" y="462476"/>
                  </a:lnTo>
                  <a:lnTo>
                    <a:pt x="89397" y="462130"/>
                  </a:lnTo>
                  <a:lnTo>
                    <a:pt x="89396" y="461802"/>
                  </a:lnTo>
                  <a:lnTo>
                    <a:pt x="89196" y="461224"/>
                  </a:lnTo>
                  <a:lnTo>
                    <a:pt x="89167" y="460629"/>
                  </a:lnTo>
                  <a:lnTo>
                    <a:pt x="89287" y="460028"/>
                  </a:lnTo>
                  <a:lnTo>
                    <a:pt x="89429" y="459761"/>
                  </a:lnTo>
                  <a:lnTo>
                    <a:pt x="89877" y="458625"/>
                  </a:lnTo>
                  <a:lnTo>
                    <a:pt x="90903" y="457889"/>
                  </a:lnTo>
                  <a:lnTo>
                    <a:pt x="91772" y="457604"/>
                  </a:lnTo>
                  <a:lnTo>
                    <a:pt x="92375" y="457585"/>
                  </a:lnTo>
                  <a:lnTo>
                    <a:pt x="92974" y="457689"/>
                  </a:lnTo>
                  <a:lnTo>
                    <a:pt x="93557" y="457859"/>
                  </a:lnTo>
                  <a:lnTo>
                    <a:pt x="93843" y="457968"/>
                  </a:lnTo>
                  <a:lnTo>
                    <a:pt x="94741" y="458096"/>
                  </a:lnTo>
                  <a:lnTo>
                    <a:pt x="95654" y="458090"/>
                  </a:lnTo>
                  <a:lnTo>
                    <a:pt x="95957" y="458053"/>
                  </a:lnTo>
                  <a:lnTo>
                    <a:pt x="96247" y="457956"/>
                  </a:lnTo>
                  <a:lnTo>
                    <a:pt x="96688" y="457537"/>
                  </a:lnTo>
                  <a:lnTo>
                    <a:pt x="96865" y="456965"/>
                  </a:lnTo>
                  <a:lnTo>
                    <a:pt x="97239" y="456133"/>
                  </a:lnTo>
                  <a:lnTo>
                    <a:pt x="97388" y="455860"/>
                  </a:lnTo>
                  <a:lnTo>
                    <a:pt x="97891" y="455538"/>
                  </a:lnTo>
                  <a:lnTo>
                    <a:pt x="98192" y="455483"/>
                  </a:lnTo>
                  <a:lnTo>
                    <a:pt x="98512" y="455472"/>
                  </a:lnTo>
                  <a:lnTo>
                    <a:pt x="99042" y="455252"/>
                  </a:lnTo>
                  <a:lnTo>
                    <a:pt x="99248" y="455010"/>
                  </a:lnTo>
                  <a:lnTo>
                    <a:pt x="99402" y="454736"/>
                  </a:lnTo>
                  <a:lnTo>
                    <a:pt x="99466" y="454141"/>
                  </a:lnTo>
                  <a:lnTo>
                    <a:pt x="99391" y="453837"/>
                  </a:lnTo>
                  <a:lnTo>
                    <a:pt x="98878" y="453084"/>
                  </a:lnTo>
                  <a:lnTo>
                    <a:pt x="98501" y="452258"/>
                  </a:lnTo>
                  <a:lnTo>
                    <a:pt x="98348" y="451668"/>
                  </a:lnTo>
                  <a:lnTo>
                    <a:pt x="98243" y="451358"/>
                  </a:lnTo>
                  <a:lnTo>
                    <a:pt x="98423" y="450860"/>
                  </a:lnTo>
                  <a:lnTo>
                    <a:pt x="98710" y="450678"/>
                  </a:lnTo>
                  <a:lnTo>
                    <a:pt x="98930" y="450186"/>
                  </a:lnTo>
                  <a:lnTo>
                    <a:pt x="98886" y="449876"/>
                  </a:lnTo>
                  <a:lnTo>
                    <a:pt x="98793" y="449560"/>
                  </a:lnTo>
                  <a:lnTo>
                    <a:pt x="98666" y="449274"/>
                  </a:lnTo>
                  <a:lnTo>
                    <a:pt x="97957" y="448709"/>
                  </a:lnTo>
                  <a:lnTo>
                    <a:pt x="97720" y="448144"/>
                  </a:lnTo>
                  <a:lnTo>
                    <a:pt x="97961" y="447616"/>
                  </a:lnTo>
                  <a:lnTo>
                    <a:pt x="98421" y="447203"/>
                  </a:lnTo>
                  <a:lnTo>
                    <a:pt x="98672" y="447027"/>
                  </a:lnTo>
                  <a:lnTo>
                    <a:pt x="99212" y="446753"/>
                  </a:lnTo>
                  <a:lnTo>
                    <a:pt x="99783" y="446540"/>
                  </a:lnTo>
                  <a:lnTo>
                    <a:pt x="100658" y="446285"/>
                  </a:lnTo>
                  <a:lnTo>
                    <a:pt x="101250" y="446146"/>
                  </a:lnTo>
                  <a:lnTo>
                    <a:pt x="101853" y="446060"/>
                  </a:lnTo>
                  <a:lnTo>
                    <a:pt x="102984" y="445623"/>
                  </a:lnTo>
                  <a:lnTo>
                    <a:pt x="104402" y="445082"/>
                  </a:lnTo>
                  <a:lnTo>
                    <a:pt x="104882" y="444712"/>
                  </a:lnTo>
                  <a:lnTo>
                    <a:pt x="105732" y="443843"/>
                  </a:lnTo>
                  <a:lnTo>
                    <a:pt x="106126" y="443381"/>
                  </a:lnTo>
                  <a:lnTo>
                    <a:pt x="106074" y="442658"/>
                  </a:lnTo>
                  <a:lnTo>
                    <a:pt x="106429" y="442057"/>
                  </a:lnTo>
                  <a:lnTo>
                    <a:pt x="106688" y="441127"/>
                  </a:lnTo>
                  <a:lnTo>
                    <a:pt x="107055" y="439535"/>
                  </a:lnTo>
                  <a:lnTo>
                    <a:pt x="107196" y="438418"/>
                  </a:lnTo>
                  <a:lnTo>
                    <a:pt x="107684" y="437214"/>
                  </a:lnTo>
                  <a:lnTo>
                    <a:pt x="108017" y="436048"/>
                  </a:lnTo>
                  <a:lnTo>
                    <a:pt x="108351" y="434924"/>
                  </a:lnTo>
                  <a:lnTo>
                    <a:pt x="108264" y="434153"/>
                  </a:lnTo>
                  <a:lnTo>
                    <a:pt x="107708" y="432998"/>
                  </a:lnTo>
                  <a:lnTo>
                    <a:pt x="107504" y="432117"/>
                  </a:lnTo>
                  <a:lnTo>
                    <a:pt x="107451" y="430994"/>
                  </a:lnTo>
                  <a:lnTo>
                    <a:pt x="107192" y="428873"/>
                  </a:lnTo>
                  <a:lnTo>
                    <a:pt x="107140" y="427792"/>
                  </a:lnTo>
                  <a:lnTo>
                    <a:pt x="107272" y="427379"/>
                  </a:lnTo>
                  <a:lnTo>
                    <a:pt x="106117" y="425009"/>
                  </a:lnTo>
                  <a:lnTo>
                    <a:pt x="105856" y="422421"/>
                  </a:lnTo>
                  <a:lnTo>
                    <a:pt x="103415" y="420835"/>
                  </a:lnTo>
                  <a:lnTo>
                    <a:pt x="102589" y="419548"/>
                  </a:lnTo>
                  <a:lnTo>
                    <a:pt x="101345" y="417907"/>
                  </a:lnTo>
                  <a:lnTo>
                    <a:pt x="99497" y="417640"/>
                  </a:lnTo>
                  <a:lnTo>
                    <a:pt x="98000" y="417184"/>
                  </a:lnTo>
                  <a:lnTo>
                    <a:pt x="97254" y="415744"/>
                  </a:lnTo>
                  <a:lnTo>
                    <a:pt x="96018" y="413685"/>
                  </a:lnTo>
                  <a:lnTo>
                    <a:pt x="94879" y="412621"/>
                  </a:lnTo>
                  <a:lnTo>
                    <a:pt x="95794" y="411139"/>
                  </a:lnTo>
                  <a:lnTo>
                    <a:pt x="97921" y="410908"/>
                  </a:lnTo>
                  <a:lnTo>
                    <a:pt x="99522" y="409936"/>
                  </a:lnTo>
                  <a:lnTo>
                    <a:pt x="100701" y="408764"/>
                  </a:lnTo>
                  <a:lnTo>
                    <a:pt x="101492" y="407664"/>
                  </a:lnTo>
                  <a:lnTo>
                    <a:pt x="100095" y="405981"/>
                  </a:lnTo>
                  <a:lnTo>
                    <a:pt x="100350" y="404639"/>
                  </a:lnTo>
                  <a:lnTo>
                    <a:pt x="101106" y="403460"/>
                  </a:lnTo>
                  <a:lnTo>
                    <a:pt x="101974" y="402396"/>
                  </a:lnTo>
                  <a:lnTo>
                    <a:pt x="102317" y="400519"/>
                  </a:lnTo>
                  <a:lnTo>
                    <a:pt x="101822" y="398004"/>
                  </a:lnTo>
                  <a:lnTo>
                    <a:pt x="101581" y="396418"/>
                  </a:lnTo>
                  <a:lnTo>
                    <a:pt x="101273" y="394256"/>
                  </a:lnTo>
                  <a:lnTo>
                    <a:pt x="99754" y="392882"/>
                  </a:lnTo>
                  <a:lnTo>
                    <a:pt x="99151" y="392099"/>
                  </a:lnTo>
                  <a:lnTo>
                    <a:pt x="96580" y="391279"/>
                  </a:lnTo>
                  <a:lnTo>
                    <a:pt x="96902" y="388435"/>
                  </a:lnTo>
                  <a:lnTo>
                    <a:pt x="95468" y="386637"/>
                  </a:lnTo>
                  <a:lnTo>
                    <a:pt x="92773" y="386200"/>
                  </a:lnTo>
                  <a:lnTo>
                    <a:pt x="91500" y="384055"/>
                  </a:lnTo>
                  <a:lnTo>
                    <a:pt x="90453" y="382190"/>
                  </a:lnTo>
                  <a:lnTo>
                    <a:pt x="93309" y="382244"/>
                  </a:lnTo>
                  <a:lnTo>
                    <a:pt x="93837" y="380793"/>
                  </a:lnTo>
                  <a:lnTo>
                    <a:pt x="93874" y="378751"/>
                  </a:lnTo>
                  <a:lnTo>
                    <a:pt x="94901" y="377457"/>
                  </a:lnTo>
                  <a:lnTo>
                    <a:pt x="95151" y="376460"/>
                  </a:lnTo>
                  <a:lnTo>
                    <a:pt x="94633" y="375222"/>
                  </a:lnTo>
                  <a:lnTo>
                    <a:pt x="93160" y="373459"/>
                  </a:lnTo>
                  <a:lnTo>
                    <a:pt x="91781" y="372858"/>
                  </a:lnTo>
                  <a:lnTo>
                    <a:pt x="92346" y="371521"/>
                  </a:lnTo>
                  <a:lnTo>
                    <a:pt x="92256" y="370094"/>
                  </a:lnTo>
                  <a:lnTo>
                    <a:pt x="89309" y="370841"/>
                  </a:lnTo>
                  <a:lnTo>
                    <a:pt x="86717" y="371139"/>
                  </a:lnTo>
                  <a:lnTo>
                    <a:pt x="86437" y="369595"/>
                  </a:lnTo>
                  <a:lnTo>
                    <a:pt x="86438" y="367403"/>
                  </a:lnTo>
                  <a:lnTo>
                    <a:pt x="87048" y="365719"/>
                  </a:lnTo>
                  <a:lnTo>
                    <a:pt x="85637" y="364766"/>
                  </a:lnTo>
                  <a:lnTo>
                    <a:pt x="83610" y="363726"/>
                  </a:lnTo>
                  <a:lnTo>
                    <a:pt x="82346" y="363162"/>
                  </a:lnTo>
                  <a:lnTo>
                    <a:pt x="82632" y="360203"/>
                  </a:lnTo>
                  <a:lnTo>
                    <a:pt x="81100" y="359559"/>
                  </a:lnTo>
                  <a:lnTo>
                    <a:pt x="81474" y="358101"/>
                  </a:lnTo>
                  <a:lnTo>
                    <a:pt x="82644" y="357427"/>
                  </a:lnTo>
                  <a:lnTo>
                    <a:pt x="84408" y="355920"/>
                  </a:lnTo>
                  <a:lnTo>
                    <a:pt x="85358" y="354632"/>
                  </a:lnTo>
                  <a:lnTo>
                    <a:pt x="86792" y="354310"/>
                  </a:lnTo>
                  <a:lnTo>
                    <a:pt x="88172" y="352682"/>
                  </a:lnTo>
                  <a:lnTo>
                    <a:pt x="90227" y="352183"/>
                  </a:lnTo>
                  <a:lnTo>
                    <a:pt x="92564" y="351071"/>
                  </a:lnTo>
                  <a:lnTo>
                    <a:pt x="93855" y="350100"/>
                  </a:lnTo>
                  <a:lnTo>
                    <a:pt x="93866" y="347366"/>
                  </a:lnTo>
                  <a:lnTo>
                    <a:pt x="93131" y="345349"/>
                  </a:lnTo>
                  <a:lnTo>
                    <a:pt x="92154" y="343824"/>
                  </a:lnTo>
                  <a:lnTo>
                    <a:pt x="90806" y="343721"/>
                  </a:lnTo>
                  <a:lnTo>
                    <a:pt x="89009" y="344917"/>
                  </a:lnTo>
                  <a:lnTo>
                    <a:pt x="87362" y="344158"/>
                  </a:lnTo>
                  <a:lnTo>
                    <a:pt x="87584" y="342621"/>
                  </a:lnTo>
                  <a:lnTo>
                    <a:pt x="88414" y="341479"/>
                  </a:lnTo>
                  <a:lnTo>
                    <a:pt x="89714" y="340045"/>
                  </a:lnTo>
                  <a:lnTo>
                    <a:pt x="91627" y="341041"/>
                  </a:lnTo>
                  <a:lnTo>
                    <a:pt x="92884" y="341953"/>
                  </a:lnTo>
                  <a:lnTo>
                    <a:pt x="93599" y="340810"/>
                  </a:lnTo>
                  <a:lnTo>
                    <a:pt x="94817" y="339601"/>
                  </a:lnTo>
                  <a:lnTo>
                    <a:pt x="96331" y="337050"/>
                  </a:lnTo>
                  <a:lnTo>
                    <a:pt x="96017" y="335233"/>
                  </a:lnTo>
                  <a:lnTo>
                    <a:pt x="97291" y="333064"/>
                  </a:lnTo>
                  <a:lnTo>
                    <a:pt x="98686" y="332742"/>
                  </a:lnTo>
                  <a:lnTo>
                    <a:pt x="100520" y="331661"/>
                  </a:lnTo>
                  <a:lnTo>
                    <a:pt x="101048" y="330209"/>
                  </a:lnTo>
                  <a:lnTo>
                    <a:pt x="100727" y="328781"/>
                  </a:lnTo>
                  <a:lnTo>
                    <a:pt x="100231" y="326345"/>
                  </a:lnTo>
                  <a:lnTo>
                    <a:pt x="99952" y="324722"/>
                  </a:lnTo>
                  <a:lnTo>
                    <a:pt x="100456" y="322493"/>
                  </a:lnTo>
                  <a:lnTo>
                    <a:pt x="101872" y="321023"/>
                  </a:lnTo>
                  <a:lnTo>
                    <a:pt x="102870" y="319194"/>
                  </a:lnTo>
                  <a:lnTo>
                    <a:pt x="102074" y="316290"/>
                  </a:lnTo>
                  <a:lnTo>
                    <a:pt x="101914" y="314437"/>
                  </a:lnTo>
                  <a:lnTo>
                    <a:pt x="103455" y="312463"/>
                  </a:lnTo>
                  <a:lnTo>
                    <a:pt x="104952" y="310798"/>
                  </a:lnTo>
                  <a:lnTo>
                    <a:pt x="107350" y="310573"/>
                  </a:lnTo>
                  <a:lnTo>
                    <a:pt x="109088" y="310494"/>
                  </a:lnTo>
                  <a:lnTo>
                    <a:pt x="109526" y="309729"/>
                  </a:lnTo>
                  <a:lnTo>
                    <a:pt x="109829" y="307967"/>
                  </a:lnTo>
                  <a:lnTo>
                    <a:pt x="109014" y="306102"/>
                  </a:lnTo>
                  <a:lnTo>
                    <a:pt x="109182" y="303179"/>
                  </a:lnTo>
                  <a:lnTo>
                    <a:pt x="109815" y="302384"/>
                  </a:lnTo>
                  <a:lnTo>
                    <a:pt x="110071" y="300998"/>
                  </a:lnTo>
                  <a:lnTo>
                    <a:pt x="110748" y="299856"/>
                  </a:lnTo>
                  <a:lnTo>
                    <a:pt x="110741" y="298125"/>
                  </a:lnTo>
                  <a:lnTo>
                    <a:pt x="109452" y="296867"/>
                  </a:lnTo>
                  <a:lnTo>
                    <a:pt x="108752" y="295045"/>
                  </a:lnTo>
                  <a:lnTo>
                    <a:pt x="109234" y="291855"/>
                  </a:lnTo>
                  <a:lnTo>
                    <a:pt x="110389" y="289917"/>
                  </a:lnTo>
                  <a:lnTo>
                    <a:pt x="111344" y="288356"/>
                  </a:lnTo>
                  <a:lnTo>
                    <a:pt x="112677" y="287183"/>
                  </a:lnTo>
                  <a:lnTo>
                    <a:pt x="114238" y="286254"/>
                  </a:lnTo>
                  <a:lnTo>
                    <a:pt x="116511" y="284370"/>
                  </a:lnTo>
                  <a:lnTo>
                    <a:pt x="118392" y="282827"/>
                  </a:lnTo>
                  <a:lnTo>
                    <a:pt x="122609" y="282292"/>
                  </a:lnTo>
                  <a:lnTo>
                    <a:pt x="126359" y="281940"/>
                  </a:lnTo>
                  <a:lnTo>
                    <a:pt x="128463" y="280901"/>
                  </a:lnTo>
                  <a:lnTo>
                    <a:pt x="130568" y="279710"/>
                  </a:lnTo>
                  <a:lnTo>
                    <a:pt x="131552" y="279503"/>
                  </a:lnTo>
                  <a:lnTo>
                    <a:pt x="132738" y="279255"/>
                  </a:lnTo>
                  <a:lnTo>
                    <a:pt x="133166" y="279066"/>
                  </a:lnTo>
                  <a:lnTo>
                    <a:pt x="134772" y="277754"/>
                  </a:lnTo>
                  <a:lnTo>
                    <a:pt x="135758" y="276654"/>
                  </a:lnTo>
                  <a:lnTo>
                    <a:pt x="136236" y="275780"/>
                  </a:lnTo>
                  <a:lnTo>
                    <a:pt x="136812" y="273823"/>
                  </a:lnTo>
                  <a:lnTo>
                    <a:pt x="136998" y="272098"/>
                  </a:lnTo>
                  <a:lnTo>
                    <a:pt x="137112" y="267979"/>
                  </a:lnTo>
                  <a:lnTo>
                    <a:pt x="137310" y="265555"/>
                  </a:lnTo>
                  <a:lnTo>
                    <a:pt x="136174" y="264376"/>
                  </a:lnTo>
                  <a:lnTo>
                    <a:pt x="136794" y="260002"/>
                  </a:lnTo>
                  <a:lnTo>
                    <a:pt x="135522" y="257778"/>
                  </a:lnTo>
                  <a:lnTo>
                    <a:pt x="133811" y="256362"/>
                  </a:lnTo>
                  <a:lnTo>
                    <a:pt x="130768" y="255992"/>
                  </a:lnTo>
                  <a:lnTo>
                    <a:pt x="129192" y="255651"/>
                  </a:lnTo>
                  <a:lnTo>
                    <a:pt x="127291" y="254042"/>
                  </a:lnTo>
                  <a:lnTo>
                    <a:pt x="126409" y="251593"/>
                  </a:lnTo>
                  <a:lnTo>
                    <a:pt x="126438" y="250020"/>
                  </a:lnTo>
                  <a:lnTo>
                    <a:pt x="126016" y="247778"/>
                  </a:lnTo>
                  <a:lnTo>
                    <a:pt x="124653" y="246283"/>
                  </a:lnTo>
                  <a:lnTo>
                    <a:pt x="124371" y="244856"/>
                  </a:lnTo>
                  <a:lnTo>
                    <a:pt x="125225" y="242443"/>
                  </a:lnTo>
                  <a:lnTo>
                    <a:pt x="125821" y="241496"/>
                  </a:lnTo>
                  <a:lnTo>
                    <a:pt x="125674" y="238987"/>
                  </a:lnTo>
                  <a:lnTo>
                    <a:pt x="127478" y="237407"/>
                  </a:lnTo>
                  <a:lnTo>
                    <a:pt x="128242" y="235725"/>
                  </a:lnTo>
                  <a:lnTo>
                    <a:pt x="129380" y="234667"/>
                  </a:lnTo>
                  <a:lnTo>
                    <a:pt x="131232" y="234746"/>
                  </a:lnTo>
                  <a:lnTo>
                    <a:pt x="133457" y="235481"/>
                  </a:lnTo>
                  <a:lnTo>
                    <a:pt x="134851" y="235275"/>
                  </a:lnTo>
                  <a:lnTo>
                    <a:pt x="137585" y="233476"/>
                  </a:lnTo>
                  <a:lnTo>
                    <a:pt x="140631" y="231538"/>
                  </a:lnTo>
                  <a:lnTo>
                    <a:pt x="142203" y="229947"/>
                  </a:lnTo>
                  <a:lnTo>
                    <a:pt x="143440" y="227778"/>
                  </a:lnTo>
                  <a:lnTo>
                    <a:pt x="143767" y="226502"/>
                  </a:lnTo>
                  <a:lnTo>
                    <a:pt x="144306" y="224710"/>
                  </a:lnTo>
                  <a:lnTo>
                    <a:pt x="145392" y="222346"/>
                  </a:lnTo>
                  <a:lnTo>
                    <a:pt x="146873" y="217255"/>
                  </a:lnTo>
                  <a:lnTo>
                    <a:pt x="147252" y="213446"/>
                  </a:lnTo>
                  <a:lnTo>
                    <a:pt x="147250" y="211538"/>
                  </a:lnTo>
                  <a:lnTo>
                    <a:pt x="145977" y="209223"/>
                  </a:lnTo>
                  <a:lnTo>
                    <a:pt x="146604" y="206581"/>
                  </a:lnTo>
                  <a:lnTo>
                    <a:pt x="144995" y="201696"/>
                  </a:lnTo>
                  <a:lnTo>
                    <a:pt x="143444" y="199934"/>
                  </a:lnTo>
                  <a:lnTo>
                    <a:pt x="143892" y="198671"/>
                  </a:lnTo>
                  <a:lnTo>
                    <a:pt x="145523" y="198124"/>
                  </a:lnTo>
                  <a:lnTo>
                    <a:pt x="146509" y="196987"/>
                  </a:lnTo>
                  <a:lnTo>
                    <a:pt x="148270" y="195639"/>
                  </a:lnTo>
                  <a:lnTo>
                    <a:pt x="149114" y="193804"/>
                  </a:lnTo>
                  <a:lnTo>
                    <a:pt x="150188" y="192055"/>
                  </a:lnTo>
                  <a:lnTo>
                    <a:pt x="151005" y="190007"/>
                  </a:lnTo>
                  <a:lnTo>
                    <a:pt x="151605" y="188421"/>
                  </a:lnTo>
                  <a:lnTo>
                    <a:pt x="152928" y="185712"/>
                  </a:lnTo>
                  <a:lnTo>
                    <a:pt x="153014" y="183136"/>
                  </a:lnTo>
                  <a:lnTo>
                    <a:pt x="153078" y="179594"/>
                  </a:lnTo>
                  <a:lnTo>
                    <a:pt x="154506" y="177461"/>
                  </a:lnTo>
                  <a:lnTo>
                    <a:pt x="154918" y="176046"/>
                  </a:lnTo>
                  <a:lnTo>
                    <a:pt x="154256" y="174223"/>
                  </a:lnTo>
                  <a:lnTo>
                    <a:pt x="155392" y="173324"/>
                  </a:lnTo>
                  <a:lnTo>
                    <a:pt x="157426" y="171860"/>
                  </a:lnTo>
                  <a:lnTo>
                    <a:pt x="157913" y="170517"/>
                  </a:lnTo>
                  <a:lnTo>
                    <a:pt x="156437" y="166836"/>
                  </a:lnTo>
                  <a:lnTo>
                    <a:pt x="156923" y="165572"/>
                  </a:lnTo>
                  <a:lnTo>
                    <a:pt x="156953" y="163877"/>
                  </a:lnTo>
                  <a:lnTo>
                    <a:pt x="158227" y="161744"/>
                  </a:lnTo>
                  <a:lnTo>
                    <a:pt x="158267" y="159551"/>
                  </a:lnTo>
                  <a:lnTo>
                    <a:pt x="157835" y="157850"/>
                  </a:lnTo>
                  <a:lnTo>
                    <a:pt x="156697" y="156750"/>
                  </a:lnTo>
                  <a:lnTo>
                    <a:pt x="155229" y="156799"/>
                  </a:lnTo>
                  <a:lnTo>
                    <a:pt x="155646" y="155110"/>
                  </a:lnTo>
                  <a:lnTo>
                    <a:pt x="157264" y="153178"/>
                  </a:lnTo>
                  <a:lnTo>
                    <a:pt x="159607" y="153797"/>
                  </a:lnTo>
                  <a:lnTo>
                    <a:pt x="162284" y="155159"/>
                  </a:lnTo>
                  <a:lnTo>
                    <a:pt x="164026" y="154928"/>
                  </a:lnTo>
                  <a:lnTo>
                    <a:pt x="165184" y="152753"/>
                  </a:lnTo>
                  <a:lnTo>
                    <a:pt x="167538" y="151656"/>
                  </a:lnTo>
                  <a:lnTo>
                    <a:pt x="168202" y="150268"/>
                  </a:lnTo>
                  <a:lnTo>
                    <a:pt x="168146" y="146957"/>
                  </a:lnTo>
                  <a:lnTo>
                    <a:pt x="168044" y="144472"/>
                  </a:lnTo>
                  <a:lnTo>
                    <a:pt x="167985" y="143062"/>
                  </a:lnTo>
                  <a:lnTo>
                    <a:pt x="167050" y="139271"/>
                  </a:lnTo>
                  <a:lnTo>
                    <a:pt x="164363" y="136331"/>
                  </a:lnTo>
                  <a:lnTo>
                    <a:pt x="161007" y="134150"/>
                  </a:lnTo>
                  <a:lnTo>
                    <a:pt x="159295" y="132765"/>
                  </a:lnTo>
                  <a:lnTo>
                    <a:pt x="156460" y="131556"/>
                  </a:lnTo>
                  <a:lnTo>
                    <a:pt x="157728" y="129812"/>
                  </a:lnTo>
                  <a:lnTo>
                    <a:pt x="159181" y="127540"/>
                  </a:lnTo>
                  <a:lnTo>
                    <a:pt x="159692" y="125802"/>
                  </a:lnTo>
                  <a:lnTo>
                    <a:pt x="158823" y="124746"/>
                  </a:lnTo>
                  <a:lnTo>
                    <a:pt x="157214" y="124101"/>
                  </a:lnTo>
                  <a:lnTo>
                    <a:pt x="155996" y="123153"/>
                  </a:lnTo>
                  <a:lnTo>
                    <a:pt x="153608" y="122874"/>
                  </a:lnTo>
                  <a:lnTo>
                    <a:pt x="152218" y="122929"/>
                  </a:lnTo>
                  <a:lnTo>
                    <a:pt x="153182" y="120827"/>
                  </a:lnTo>
                  <a:lnTo>
                    <a:pt x="154598" y="119393"/>
                  </a:lnTo>
                  <a:lnTo>
                    <a:pt x="155275" y="118251"/>
                  </a:lnTo>
                  <a:lnTo>
                    <a:pt x="155542" y="116288"/>
                  </a:lnTo>
                  <a:lnTo>
                    <a:pt x="154752" y="115159"/>
                  </a:lnTo>
                  <a:lnTo>
                    <a:pt x="153063" y="114660"/>
                  </a:lnTo>
                  <a:lnTo>
                    <a:pt x="153300" y="112200"/>
                  </a:lnTo>
                  <a:lnTo>
                    <a:pt x="153524" y="110511"/>
                  </a:lnTo>
                  <a:lnTo>
                    <a:pt x="153806" y="107746"/>
                  </a:lnTo>
                  <a:lnTo>
                    <a:pt x="154190" y="105747"/>
                  </a:lnTo>
                  <a:lnTo>
                    <a:pt x="156303" y="104131"/>
                  </a:lnTo>
                  <a:lnTo>
                    <a:pt x="157531" y="102425"/>
                  </a:lnTo>
                  <a:lnTo>
                    <a:pt x="158561" y="100942"/>
                  </a:lnTo>
                  <a:lnTo>
                    <a:pt x="159967" y="100085"/>
                  </a:lnTo>
                  <a:lnTo>
                    <a:pt x="160611" y="98633"/>
                  </a:lnTo>
                  <a:lnTo>
                    <a:pt x="161655" y="96379"/>
                  </a:lnTo>
                  <a:lnTo>
                    <a:pt x="163719" y="95383"/>
                  </a:lnTo>
                  <a:lnTo>
                    <a:pt x="164694" y="92667"/>
                  </a:lnTo>
                  <a:lnTo>
                    <a:pt x="163377" y="90832"/>
                  </a:lnTo>
                  <a:lnTo>
                    <a:pt x="163878" y="88718"/>
                  </a:lnTo>
                  <a:lnTo>
                    <a:pt x="163103" y="86817"/>
                  </a:lnTo>
                  <a:lnTo>
                    <a:pt x="164176" y="85110"/>
                  </a:lnTo>
                  <a:lnTo>
                    <a:pt x="164706" y="83536"/>
                  </a:lnTo>
                  <a:lnTo>
                    <a:pt x="164770" y="82151"/>
                  </a:lnTo>
                  <a:lnTo>
                    <a:pt x="166225" y="78597"/>
                  </a:lnTo>
                  <a:lnTo>
                    <a:pt x="165762" y="76434"/>
                  </a:lnTo>
                  <a:lnTo>
                    <a:pt x="166221" y="74520"/>
                  </a:lnTo>
                  <a:lnTo>
                    <a:pt x="165795" y="72467"/>
                  </a:lnTo>
                  <a:lnTo>
                    <a:pt x="166303" y="70048"/>
                  </a:lnTo>
                  <a:lnTo>
                    <a:pt x="166360" y="68845"/>
                  </a:lnTo>
                  <a:lnTo>
                    <a:pt x="165791" y="66343"/>
                  </a:lnTo>
                  <a:lnTo>
                    <a:pt x="164509" y="64666"/>
                  </a:lnTo>
                  <a:lnTo>
                    <a:pt x="164166" y="62308"/>
                  </a:lnTo>
                  <a:lnTo>
                    <a:pt x="161399" y="59520"/>
                  </a:lnTo>
                  <a:lnTo>
                    <a:pt x="160522" y="56810"/>
                  </a:lnTo>
                  <a:lnTo>
                    <a:pt x="158365" y="54453"/>
                  </a:lnTo>
                  <a:lnTo>
                    <a:pt x="157518" y="50084"/>
                  </a:lnTo>
                  <a:lnTo>
                    <a:pt x="157292" y="47655"/>
                  </a:lnTo>
                  <a:lnTo>
                    <a:pt x="157822" y="46130"/>
                  </a:lnTo>
                  <a:lnTo>
                    <a:pt x="158158" y="44629"/>
                  </a:lnTo>
                  <a:lnTo>
                    <a:pt x="158738" y="42448"/>
                  </a:lnTo>
                  <a:lnTo>
                    <a:pt x="159191" y="40838"/>
                  </a:lnTo>
                  <a:lnTo>
                    <a:pt x="158794" y="39368"/>
                  </a:lnTo>
                  <a:lnTo>
                    <a:pt x="158983" y="37405"/>
                  </a:lnTo>
                  <a:lnTo>
                    <a:pt x="157604" y="34726"/>
                  </a:lnTo>
                  <a:lnTo>
                    <a:pt x="157542" y="31798"/>
                  </a:lnTo>
                  <a:lnTo>
                    <a:pt x="157496" y="30060"/>
                  </a:lnTo>
                  <a:lnTo>
                    <a:pt x="158068" y="28298"/>
                  </a:lnTo>
                  <a:lnTo>
                    <a:pt x="160478" y="27424"/>
                  </a:lnTo>
                  <a:lnTo>
                    <a:pt x="162052" y="27879"/>
                  </a:lnTo>
                  <a:lnTo>
                    <a:pt x="164416" y="27308"/>
                  </a:lnTo>
                  <a:lnTo>
                    <a:pt x="169289" y="28942"/>
                  </a:lnTo>
                  <a:lnTo>
                    <a:pt x="171174" y="29282"/>
                  </a:lnTo>
                  <a:lnTo>
                    <a:pt x="173074" y="28821"/>
                  </a:lnTo>
                  <a:lnTo>
                    <a:pt x="174639" y="27618"/>
                  </a:lnTo>
                  <a:lnTo>
                    <a:pt x="176384" y="25109"/>
                  </a:lnTo>
                  <a:lnTo>
                    <a:pt x="177820" y="22521"/>
                  </a:lnTo>
                  <a:lnTo>
                    <a:pt x="178313" y="20874"/>
                  </a:lnTo>
                  <a:lnTo>
                    <a:pt x="177969" y="18596"/>
                  </a:lnTo>
                  <a:lnTo>
                    <a:pt x="178542" y="16755"/>
                  </a:lnTo>
                  <a:lnTo>
                    <a:pt x="179216" y="13730"/>
                  </a:lnTo>
                  <a:lnTo>
                    <a:pt x="179606" y="11348"/>
                  </a:lnTo>
                  <a:lnTo>
                    <a:pt x="180589" y="10364"/>
                  </a:lnTo>
                  <a:lnTo>
                    <a:pt x="181467" y="8724"/>
                  </a:lnTo>
                  <a:lnTo>
                    <a:pt x="184572" y="7824"/>
                  </a:lnTo>
                  <a:lnTo>
                    <a:pt x="185309" y="5528"/>
                  </a:lnTo>
                  <a:lnTo>
                    <a:pt x="186937" y="5097"/>
                  </a:lnTo>
                  <a:lnTo>
                    <a:pt x="189897" y="5771"/>
                  </a:lnTo>
                  <a:lnTo>
                    <a:pt x="190808" y="5613"/>
                  </a:lnTo>
                  <a:lnTo>
                    <a:pt x="191910" y="5425"/>
                  </a:lnTo>
                  <a:lnTo>
                    <a:pt x="193171" y="4021"/>
                  </a:lnTo>
                  <a:lnTo>
                    <a:pt x="194084" y="2654"/>
                  </a:lnTo>
                  <a:lnTo>
                    <a:pt x="196753" y="2320"/>
                  </a:lnTo>
                  <a:lnTo>
                    <a:pt x="198249" y="771"/>
                  </a:lnTo>
                  <a:lnTo>
                    <a:pt x="199697" y="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5" name="object 42">
              <a:extLst>
                <a:ext uri="{FF2B5EF4-FFF2-40B4-BE49-F238E27FC236}">
                  <a16:creationId xmlns:a16="http://schemas.microsoft.com/office/drawing/2014/main" id="{31E68423-A093-4800-AB09-7A4F8701ADA4}"/>
                </a:ext>
              </a:extLst>
            </p:cNvPr>
            <p:cNvSpPr/>
            <p:nvPr/>
          </p:nvSpPr>
          <p:spPr>
            <a:xfrm>
              <a:off x="8302852" y="4316743"/>
              <a:ext cx="290821" cy="217648"/>
            </a:xfrm>
            <a:custGeom>
              <a:avLst/>
              <a:gdLst/>
              <a:ahLst/>
              <a:cxnLst/>
              <a:rect l="l" t="t" r="r" b="b"/>
              <a:pathLst>
                <a:path w="450279" h="336984">
                  <a:moveTo>
                    <a:pt x="82518" y="0"/>
                  </a:moveTo>
                  <a:lnTo>
                    <a:pt x="94295" y="6300"/>
                  </a:lnTo>
                  <a:lnTo>
                    <a:pt x="102232" y="13208"/>
                  </a:lnTo>
                  <a:lnTo>
                    <a:pt x="110521" y="22029"/>
                  </a:lnTo>
                  <a:lnTo>
                    <a:pt x="117275" y="31118"/>
                  </a:lnTo>
                  <a:lnTo>
                    <a:pt x="118938" y="43478"/>
                  </a:lnTo>
                  <a:lnTo>
                    <a:pt x="122748" y="50951"/>
                  </a:lnTo>
                  <a:lnTo>
                    <a:pt x="123020" y="56653"/>
                  </a:lnTo>
                  <a:lnTo>
                    <a:pt x="137143" y="64800"/>
                  </a:lnTo>
                  <a:lnTo>
                    <a:pt x="159472" y="57437"/>
                  </a:lnTo>
                  <a:lnTo>
                    <a:pt x="164983" y="50499"/>
                  </a:lnTo>
                  <a:lnTo>
                    <a:pt x="182869" y="48968"/>
                  </a:lnTo>
                  <a:lnTo>
                    <a:pt x="196418" y="49681"/>
                  </a:lnTo>
                  <a:lnTo>
                    <a:pt x="203357" y="51112"/>
                  </a:lnTo>
                  <a:lnTo>
                    <a:pt x="207644" y="49478"/>
                  </a:lnTo>
                  <a:lnTo>
                    <a:pt x="210502" y="43354"/>
                  </a:lnTo>
                  <a:lnTo>
                    <a:pt x="214175" y="50499"/>
                  </a:lnTo>
                  <a:lnTo>
                    <a:pt x="240099" y="61523"/>
                  </a:lnTo>
                  <a:lnTo>
                    <a:pt x="244385" y="66423"/>
                  </a:lnTo>
                  <a:lnTo>
                    <a:pt x="242915" y="77182"/>
                  </a:lnTo>
                  <a:lnTo>
                    <a:pt x="239837" y="82984"/>
                  </a:lnTo>
                  <a:lnTo>
                    <a:pt x="243797" y="88594"/>
                  </a:lnTo>
                  <a:lnTo>
                    <a:pt x="248418" y="91893"/>
                  </a:lnTo>
                  <a:lnTo>
                    <a:pt x="257988" y="105427"/>
                  </a:lnTo>
                  <a:lnTo>
                    <a:pt x="265248" y="117307"/>
                  </a:lnTo>
                  <a:lnTo>
                    <a:pt x="280099" y="116317"/>
                  </a:lnTo>
                  <a:lnTo>
                    <a:pt x="291996" y="108334"/>
                  </a:lnTo>
                  <a:lnTo>
                    <a:pt x="301103" y="101863"/>
                  </a:lnTo>
                  <a:lnTo>
                    <a:pt x="314522" y="101146"/>
                  </a:lnTo>
                  <a:lnTo>
                    <a:pt x="321232" y="95630"/>
                  </a:lnTo>
                  <a:lnTo>
                    <a:pt x="324587" y="86049"/>
                  </a:lnTo>
                  <a:lnTo>
                    <a:pt x="336448" y="86547"/>
                  </a:lnTo>
                  <a:lnTo>
                    <a:pt x="346830" y="92474"/>
                  </a:lnTo>
                  <a:lnTo>
                    <a:pt x="354410" y="97152"/>
                  </a:lnTo>
                  <a:lnTo>
                    <a:pt x="356030" y="107590"/>
                  </a:lnTo>
                  <a:lnTo>
                    <a:pt x="354896" y="118935"/>
                  </a:lnTo>
                  <a:lnTo>
                    <a:pt x="355116" y="128786"/>
                  </a:lnTo>
                  <a:lnTo>
                    <a:pt x="355860" y="137936"/>
                  </a:lnTo>
                  <a:lnTo>
                    <a:pt x="361762" y="146812"/>
                  </a:lnTo>
                  <a:lnTo>
                    <a:pt x="378210" y="164452"/>
                  </a:lnTo>
                  <a:lnTo>
                    <a:pt x="390158" y="167678"/>
                  </a:lnTo>
                  <a:lnTo>
                    <a:pt x="403055" y="167678"/>
                  </a:lnTo>
                  <a:lnTo>
                    <a:pt x="418227" y="162368"/>
                  </a:lnTo>
                  <a:lnTo>
                    <a:pt x="424955" y="167563"/>
                  </a:lnTo>
                  <a:lnTo>
                    <a:pt x="428034" y="177736"/>
                  </a:lnTo>
                  <a:lnTo>
                    <a:pt x="450279" y="220592"/>
                  </a:lnTo>
                  <a:lnTo>
                    <a:pt x="428279" y="224954"/>
                  </a:lnTo>
                  <a:lnTo>
                    <a:pt x="420116" y="226892"/>
                  </a:lnTo>
                  <a:lnTo>
                    <a:pt x="409367" y="228675"/>
                  </a:lnTo>
                  <a:lnTo>
                    <a:pt x="400471" y="230647"/>
                  </a:lnTo>
                  <a:lnTo>
                    <a:pt x="392744" y="233131"/>
                  </a:lnTo>
                  <a:lnTo>
                    <a:pt x="383669" y="237418"/>
                  </a:lnTo>
                  <a:lnTo>
                    <a:pt x="376576" y="240735"/>
                  </a:lnTo>
                  <a:lnTo>
                    <a:pt x="368457" y="246388"/>
                  </a:lnTo>
                  <a:lnTo>
                    <a:pt x="359880" y="252278"/>
                  </a:lnTo>
                  <a:lnTo>
                    <a:pt x="350990" y="260920"/>
                  </a:lnTo>
                  <a:lnTo>
                    <a:pt x="342431" y="271464"/>
                  </a:lnTo>
                  <a:lnTo>
                    <a:pt x="337462" y="280200"/>
                  </a:lnTo>
                  <a:lnTo>
                    <a:pt x="333389" y="287609"/>
                  </a:lnTo>
                  <a:lnTo>
                    <a:pt x="329948" y="295696"/>
                  </a:lnTo>
                  <a:lnTo>
                    <a:pt x="327761" y="301005"/>
                  </a:lnTo>
                  <a:lnTo>
                    <a:pt x="323210" y="303281"/>
                  </a:lnTo>
                  <a:lnTo>
                    <a:pt x="313537" y="306127"/>
                  </a:lnTo>
                  <a:lnTo>
                    <a:pt x="304434" y="307263"/>
                  </a:lnTo>
                  <a:lnTo>
                    <a:pt x="294192" y="306127"/>
                  </a:lnTo>
                  <a:lnTo>
                    <a:pt x="285321" y="305711"/>
                  </a:lnTo>
                  <a:lnTo>
                    <a:pt x="277466" y="302500"/>
                  </a:lnTo>
                  <a:lnTo>
                    <a:pt x="268250" y="300477"/>
                  </a:lnTo>
                  <a:lnTo>
                    <a:pt x="260022" y="301279"/>
                  </a:lnTo>
                  <a:lnTo>
                    <a:pt x="254101" y="308727"/>
                  </a:lnTo>
                  <a:lnTo>
                    <a:pt x="249580" y="316762"/>
                  </a:lnTo>
                  <a:lnTo>
                    <a:pt x="242443" y="321544"/>
                  </a:lnTo>
                  <a:lnTo>
                    <a:pt x="235016" y="323712"/>
                  </a:lnTo>
                  <a:lnTo>
                    <a:pt x="226959" y="321817"/>
                  </a:lnTo>
                  <a:lnTo>
                    <a:pt x="218565" y="322081"/>
                  </a:lnTo>
                  <a:lnTo>
                    <a:pt x="212830" y="325471"/>
                  </a:lnTo>
                  <a:lnTo>
                    <a:pt x="205433" y="327746"/>
                  </a:lnTo>
                  <a:lnTo>
                    <a:pt x="196330" y="326610"/>
                  </a:lnTo>
                  <a:lnTo>
                    <a:pt x="194623" y="321488"/>
                  </a:lnTo>
                  <a:lnTo>
                    <a:pt x="187416" y="315228"/>
                  </a:lnTo>
                  <a:lnTo>
                    <a:pt x="178882" y="312953"/>
                  </a:lnTo>
                  <a:lnTo>
                    <a:pt x="168072" y="314660"/>
                  </a:lnTo>
                  <a:lnTo>
                    <a:pt x="160106" y="319213"/>
                  </a:lnTo>
                  <a:lnTo>
                    <a:pt x="154632" y="326835"/>
                  </a:lnTo>
                  <a:lnTo>
                    <a:pt x="145744" y="332582"/>
                  </a:lnTo>
                  <a:lnTo>
                    <a:pt x="138117" y="336984"/>
                  </a:lnTo>
                  <a:lnTo>
                    <a:pt x="97328" y="335137"/>
                  </a:lnTo>
                  <a:lnTo>
                    <a:pt x="88123" y="333575"/>
                  </a:lnTo>
                  <a:lnTo>
                    <a:pt x="77070" y="328664"/>
                  </a:lnTo>
                  <a:lnTo>
                    <a:pt x="68563" y="323852"/>
                  </a:lnTo>
                  <a:lnTo>
                    <a:pt x="60252" y="317491"/>
                  </a:lnTo>
                  <a:lnTo>
                    <a:pt x="52171" y="314517"/>
                  </a:lnTo>
                  <a:lnTo>
                    <a:pt x="42883" y="312724"/>
                  </a:lnTo>
                  <a:lnTo>
                    <a:pt x="32420" y="316965"/>
                  </a:lnTo>
                  <a:lnTo>
                    <a:pt x="26009" y="323193"/>
                  </a:lnTo>
                  <a:lnTo>
                    <a:pt x="18198" y="328836"/>
                  </a:lnTo>
                  <a:lnTo>
                    <a:pt x="9647" y="332418"/>
                  </a:lnTo>
                  <a:lnTo>
                    <a:pt x="2707" y="332485"/>
                  </a:lnTo>
                  <a:lnTo>
                    <a:pt x="2780" y="332132"/>
                  </a:lnTo>
                  <a:lnTo>
                    <a:pt x="3041" y="331586"/>
                  </a:lnTo>
                  <a:lnTo>
                    <a:pt x="3173" y="330990"/>
                  </a:lnTo>
                  <a:lnTo>
                    <a:pt x="3018" y="330413"/>
                  </a:lnTo>
                  <a:lnTo>
                    <a:pt x="2862" y="330145"/>
                  </a:lnTo>
                  <a:lnTo>
                    <a:pt x="2311" y="329423"/>
                  </a:lnTo>
                  <a:lnTo>
                    <a:pt x="1651" y="328402"/>
                  </a:lnTo>
                  <a:lnTo>
                    <a:pt x="1516" y="328128"/>
                  </a:lnTo>
                  <a:lnTo>
                    <a:pt x="1433" y="327527"/>
                  </a:lnTo>
                  <a:lnTo>
                    <a:pt x="1376" y="326008"/>
                  </a:lnTo>
                  <a:lnTo>
                    <a:pt x="1300" y="325103"/>
                  </a:lnTo>
                  <a:lnTo>
                    <a:pt x="1251" y="324799"/>
                  </a:lnTo>
                  <a:lnTo>
                    <a:pt x="1058" y="324222"/>
                  </a:lnTo>
                  <a:lnTo>
                    <a:pt x="344" y="323244"/>
                  </a:lnTo>
                  <a:lnTo>
                    <a:pt x="179" y="322983"/>
                  </a:lnTo>
                  <a:lnTo>
                    <a:pt x="37" y="322710"/>
                  </a:lnTo>
                  <a:lnTo>
                    <a:pt x="0" y="322126"/>
                  </a:lnTo>
                  <a:lnTo>
                    <a:pt x="101" y="321834"/>
                  </a:lnTo>
                  <a:lnTo>
                    <a:pt x="612" y="321075"/>
                  </a:lnTo>
                  <a:lnTo>
                    <a:pt x="843" y="320875"/>
                  </a:lnTo>
                  <a:lnTo>
                    <a:pt x="1151" y="320359"/>
                  </a:lnTo>
                  <a:lnTo>
                    <a:pt x="1228" y="320054"/>
                  </a:lnTo>
                  <a:lnTo>
                    <a:pt x="791" y="319265"/>
                  </a:lnTo>
                  <a:lnTo>
                    <a:pt x="668" y="318675"/>
                  </a:lnTo>
                  <a:lnTo>
                    <a:pt x="661" y="318062"/>
                  </a:lnTo>
                  <a:lnTo>
                    <a:pt x="683" y="317752"/>
                  </a:lnTo>
                  <a:lnTo>
                    <a:pt x="931" y="317211"/>
                  </a:lnTo>
                  <a:lnTo>
                    <a:pt x="1154" y="316999"/>
                  </a:lnTo>
                  <a:lnTo>
                    <a:pt x="2190" y="316331"/>
                  </a:lnTo>
                  <a:lnTo>
                    <a:pt x="2337" y="315504"/>
                  </a:lnTo>
                  <a:lnTo>
                    <a:pt x="2370" y="314896"/>
                  </a:lnTo>
                  <a:lnTo>
                    <a:pt x="2495" y="313991"/>
                  </a:lnTo>
                  <a:lnTo>
                    <a:pt x="2531" y="313390"/>
                  </a:lnTo>
                  <a:lnTo>
                    <a:pt x="2647" y="312795"/>
                  </a:lnTo>
                  <a:lnTo>
                    <a:pt x="2727" y="311883"/>
                  </a:lnTo>
                  <a:lnTo>
                    <a:pt x="3088" y="311056"/>
                  </a:lnTo>
                  <a:lnTo>
                    <a:pt x="3290" y="310479"/>
                  </a:lnTo>
                  <a:lnTo>
                    <a:pt x="3399" y="309884"/>
                  </a:lnTo>
                  <a:lnTo>
                    <a:pt x="3450" y="309283"/>
                  </a:lnTo>
                  <a:lnTo>
                    <a:pt x="3376" y="308675"/>
                  </a:lnTo>
                  <a:lnTo>
                    <a:pt x="3291" y="308384"/>
                  </a:lnTo>
                  <a:lnTo>
                    <a:pt x="2901" y="307563"/>
                  </a:lnTo>
                  <a:lnTo>
                    <a:pt x="2660" y="306998"/>
                  </a:lnTo>
                  <a:lnTo>
                    <a:pt x="2613" y="306415"/>
                  </a:lnTo>
                  <a:lnTo>
                    <a:pt x="2804" y="305832"/>
                  </a:lnTo>
                  <a:lnTo>
                    <a:pt x="3259" y="305036"/>
                  </a:lnTo>
                  <a:lnTo>
                    <a:pt x="3448" y="304477"/>
                  </a:lnTo>
                  <a:lnTo>
                    <a:pt x="3465" y="304168"/>
                  </a:lnTo>
                  <a:lnTo>
                    <a:pt x="3588" y="303572"/>
                  </a:lnTo>
                  <a:lnTo>
                    <a:pt x="3928" y="302733"/>
                  </a:lnTo>
                  <a:lnTo>
                    <a:pt x="3906" y="302417"/>
                  </a:lnTo>
                  <a:lnTo>
                    <a:pt x="4598" y="301841"/>
                  </a:lnTo>
                  <a:lnTo>
                    <a:pt x="5070" y="301415"/>
                  </a:lnTo>
                  <a:lnTo>
                    <a:pt x="5297" y="301190"/>
                  </a:lnTo>
                  <a:lnTo>
                    <a:pt x="5482" y="300692"/>
                  </a:lnTo>
                  <a:lnTo>
                    <a:pt x="5329" y="300407"/>
                  </a:lnTo>
                  <a:lnTo>
                    <a:pt x="5214" y="300115"/>
                  </a:lnTo>
                  <a:lnTo>
                    <a:pt x="5290" y="299811"/>
                  </a:lnTo>
                  <a:lnTo>
                    <a:pt x="5733" y="299392"/>
                  </a:lnTo>
                  <a:lnTo>
                    <a:pt x="5915" y="298505"/>
                  </a:lnTo>
                  <a:lnTo>
                    <a:pt x="6187" y="297970"/>
                  </a:lnTo>
                  <a:lnTo>
                    <a:pt x="6447" y="297800"/>
                  </a:lnTo>
                  <a:lnTo>
                    <a:pt x="6995" y="297897"/>
                  </a:lnTo>
                  <a:lnTo>
                    <a:pt x="7577" y="298110"/>
                  </a:lnTo>
                  <a:lnTo>
                    <a:pt x="8170" y="298171"/>
                  </a:lnTo>
                  <a:lnTo>
                    <a:pt x="8485" y="298116"/>
                  </a:lnTo>
                  <a:lnTo>
                    <a:pt x="8768" y="297983"/>
                  </a:lnTo>
                  <a:lnTo>
                    <a:pt x="9322" y="297290"/>
                  </a:lnTo>
                  <a:lnTo>
                    <a:pt x="9619" y="296743"/>
                  </a:lnTo>
                  <a:lnTo>
                    <a:pt x="9891" y="296197"/>
                  </a:lnTo>
                  <a:lnTo>
                    <a:pt x="10286" y="295042"/>
                  </a:lnTo>
                  <a:lnTo>
                    <a:pt x="10448" y="294459"/>
                  </a:lnTo>
                  <a:lnTo>
                    <a:pt x="10480" y="294155"/>
                  </a:lnTo>
                  <a:lnTo>
                    <a:pt x="10659" y="293578"/>
                  </a:lnTo>
                  <a:lnTo>
                    <a:pt x="10932" y="293031"/>
                  </a:lnTo>
                  <a:lnTo>
                    <a:pt x="11325" y="292569"/>
                  </a:lnTo>
                  <a:lnTo>
                    <a:pt x="11649" y="292059"/>
                  </a:lnTo>
                  <a:lnTo>
                    <a:pt x="11782" y="291786"/>
                  </a:lnTo>
                  <a:lnTo>
                    <a:pt x="11883" y="291494"/>
                  </a:lnTo>
                  <a:lnTo>
                    <a:pt x="11939" y="289982"/>
                  </a:lnTo>
                  <a:lnTo>
                    <a:pt x="12006" y="289380"/>
                  </a:lnTo>
                  <a:lnTo>
                    <a:pt x="12245" y="288499"/>
                  </a:lnTo>
                  <a:lnTo>
                    <a:pt x="12780" y="287077"/>
                  </a:lnTo>
                  <a:lnTo>
                    <a:pt x="13020" y="286512"/>
                  </a:lnTo>
                  <a:lnTo>
                    <a:pt x="13049" y="285923"/>
                  </a:lnTo>
                  <a:lnTo>
                    <a:pt x="12946" y="285631"/>
                  </a:lnTo>
                  <a:lnTo>
                    <a:pt x="12799" y="285364"/>
                  </a:lnTo>
                  <a:lnTo>
                    <a:pt x="12617" y="285115"/>
                  </a:lnTo>
                  <a:lnTo>
                    <a:pt x="12525" y="284532"/>
                  </a:lnTo>
                  <a:lnTo>
                    <a:pt x="12686" y="284277"/>
                  </a:lnTo>
                  <a:lnTo>
                    <a:pt x="12955" y="284125"/>
                  </a:lnTo>
                  <a:lnTo>
                    <a:pt x="13273" y="284137"/>
                  </a:lnTo>
                  <a:lnTo>
                    <a:pt x="13649" y="283724"/>
                  </a:lnTo>
                  <a:lnTo>
                    <a:pt x="13901" y="283158"/>
                  </a:lnTo>
                  <a:lnTo>
                    <a:pt x="14049" y="282563"/>
                  </a:lnTo>
                  <a:lnTo>
                    <a:pt x="14156" y="282277"/>
                  </a:lnTo>
                  <a:lnTo>
                    <a:pt x="14514" y="281792"/>
                  </a:lnTo>
                  <a:lnTo>
                    <a:pt x="15467" y="279890"/>
                  </a:lnTo>
                  <a:lnTo>
                    <a:pt x="15692" y="279331"/>
                  </a:lnTo>
                  <a:lnTo>
                    <a:pt x="15892" y="279100"/>
                  </a:lnTo>
                  <a:lnTo>
                    <a:pt x="16118" y="278894"/>
                  </a:lnTo>
                  <a:lnTo>
                    <a:pt x="16662" y="278639"/>
                  </a:lnTo>
                  <a:lnTo>
                    <a:pt x="17571" y="278432"/>
                  </a:lnTo>
                  <a:lnTo>
                    <a:pt x="17963" y="277655"/>
                  </a:lnTo>
                  <a:lnTo>
                    <a:pt x="18279" y="277126"/>
                  </a:lnTo>
                  <a:lnTo>
                    <a:pt x="18712" y="276713"/>
                  </a:lnTo>
                  <a:lnTo>
                    <a:pt x="19001" y="276585"/>
                  </a:lnTo>
                  <a:lnTo>
                    <a:pt x="19584" y="276597"/>
                  </a:lnTo>
                  <a:lnTo>
                    <a:pt x="20796" y="276998"/>
                  </a:lnTo>
                  <a:lnTo>
                    <a:pt x="21093" y="277071"/>
                  </a:lnTo>
                  <a:lnTo>
                    <a:pt x="21607" y="277010"/>
                  </a:lnTo>
                  <a:lnTo>
                    <a:pt x="21769" y="276731"/>
                  </a:lnTo>
                  <a:lnTo>
                    <a:pt x="21992" y="276129"/>
                  </a:lnTo>
                  <a:lnTo>
                    <a:pt x="22302" y="274957"/>
                  </a:lnTo>
                  <a:lnTo>
                    <a:pt x="22579" y="274088"/>
                  </a:lnTo>
                  <a:lnTo>
                    <a:pt x="22700" y="273808"/>
                  </a:lnTo>
                  <a:lnTo>
                    <a:pt x="23243" y="272721"/>
                  </a:lnTo>
                  <a:lnTo>
                    <a:pt x="23476" y="272156"/>
                  </a:lnTo>
                  <a:lnTo>
                    <a:pt x="23664" y="271919"/>
                  </a:lnTo>
                  <a:lnTo>
                    <a:pt x="24109" y="271130"/>
                  </a:lnTo>
                  <a:lnTo>
                    <a:pt x="24451" y="270625"/>
                  </a:lnTo>
                  <a:lnTo>
                    <a:pt x="24724" y="270078"/>
                  </a:lnTo>
                  <a:lnTo>
                    <a:pt x="24620" y="268881"/>
                  </a:lnTo>
                  <a:lnTo>
                    <a:pt x="24562" y="268255"/>
                  </a:lnTo>
                  <a:lnTo>
                    <a:pt x="25540" y="267624"/>
                  </a:lnTo>
                  <a:lnTo>
                    <a:pt x="25774" y="267429"/>
                  </a:lnTo>
                  <a:lnTo>
                    <a:pt x="25989" y="267211"/>
                  </a:lnTo>
                  <a:lnTo>
                    <a:pt x="26530" y="266980"/>
                  </a:lnTo>
                  <a:lnTo>
                    <a:pt x="27088" y="266737"/>
                  </a:lnTo>
                  <a:lnTo>
                    <a:pt x="27382" y="266639"/>
                  </a:lnTo>
                  <a:lnTo>
                    <a:pt x="27978" y="266481"/>
                  </a:lnTo>
                  <a:lnTo>
                    <a:pt x="28406" y="266840"/>
                  </a:lnTo>
                  <a:lnTo>
                    <a:pt x="28614" y="267065"/>
                  </a:lnTo>
                  <a:lnTo>
                    <a:pt x="29154" y="267344"/>
                  </a:lnTo>
                  <a:lnTo>
                    <a:pt x="30025" y="267606"/>
                  </a:lnTo>
                  <a:lnTo>
                    <a:pt x="30387" y="267624"/>
                  </a:lnTo>
                  <a:lnTo>
                    <a:pt x="30994" y="267557"/>
                  </a:lnTo>
                  <a:lnTo>
                    <a:pt x="31812" y="267186"/>
                  </a:lnTo>
                  <a:lnTo>
                    <a:pt x="32103" y="267059"/>
                  </a:lnTo>
                  <a:lnTo>
                    <a:pt x="32404" y="265929"/>
                  </a:lnTo>
                  <a:lnTo>
                    <a:pt x="32423" y="265321"/>
                  </a:lnTo>
                  <a:lnTo>
                    <a:pt x="32369" y="265017"/>
                  </a:lnTo>
                  <a:lnTo>
                    <a:pt x="32285" y="264726"/>
                  </a:lnTo>
                  <a:lnTo>
                    <a:pt x="31569" y="263754"/>
                  </a:lnTo>
                  <a:lnTo>
                    <a:pt x="31450" y="263474"/>
                  </a:lnTo>
                  <a:lnTo>
                    <a:pt x="31141" y="262952"/>
                  </a:lnTo>
                  <a:lnTo>
                    <a:pt x="30737" y="262502"/>
                  </a:lnTo>
                  <a:lnTo>
                    <a:pt x="30194" y="261767"/>
                  </a:lnTo>
                  <a:lnTo>
                    <a:pt x="29499" y="261190"/>
                  </a:lnTo>
                  <a:lnTo>
                    <a:pt x="29114" y="260716"/>
                  </a:lnTo>
                  <a:lnTo>
                    <a:pt x="28697" y="260273"/>
                  </a:lnTo>
                  <a:lnTo>
                    <a:pt x="28078" y="259228"/>
                  </a:lnTo>
                  <a:lnTo>
                    <a:pt x="27978" y="258936"/>
                  </a:lnTo>
                  <a:lnTo>
                    <a:pt x="28023" y="258341"/>
                  </a:lnTo>
                  <a:lnTo>
                    <a:pt x="28122" y="258049"/>
                  </a:lnTo>
                  <a:lnTo>
                    <a:pt x="28385" y="257502"/>
                  </a:lnTo>
                  <a:lnTo>
                    <a:pt x="28476" y="257211"/>
                  </a:lnTo>
                  <a:lnTo>
                    <a:pt x="28529" y="256609"/>
                  </a:lnTo>
                  <a:lnTo>
                    <a:pt x="28429" y="256014"/>
                  </a:lnTo>
                  <a:lnTo>
                    <a:pt x="28419" y="255704"/>
                  </a:lnTo>
                  <a:lnTo>
                    <a:pt x="29027" y="254318"/>
                  </a:lnTo>
                  <a:lnTo>
                    <a:pt x="29122" y="253413"/>
                  </a:lnTo>
                  <a:lnTo>
                    <a:pt x="28696" y="252636"/>
                  </a:lnTo>
                  <a:lnTo>
                    <a:pt x="28554" y="252363"/>
                  </a:lnTo>
                  <a:lnTo>
                    <a:pt x="28456" y="252077"/>
                  </a:lnTo>
                  <a:lnTo>
                    <a:pt x="28411" y="251773"/>
                  </a:lnTo>
                  <a:lnTo>
                    <a:pt x="28652" y="250898"/>
                  </a:lnTo>
                  <a:lnTo>
                    <a:pt x="28915" y="250351"/>
                  </a:lnTo>
                  <a:lnTo>
                    <a:pt x="28942" y="250048"/>
                  </a:lnTo>
                  <a:lnTo>
                    <a:pt x="29268" y="249543"/>
                  </a:lnTo>
                  <a:lnTo>
                    <a:pt x="29412" y="249270"/>
                  </a:lnTo>
                  <a:lnTo>
                    <a:pt x="29491" y="248377"/>
                  </a:lnTo>
                  <a:lnTo>
                    <a:pt x="29520" y="247770"/>
                  </a:lnTo>
                  <a:lnTo>
                    <a:pt x="29647" y="247174"/>
                  </a:lnTo>
                  <a:lnTo>
                    <a:pt x="29492" y="245971"/>
                  </a:lnTo>
                  <a:lnTo>
                    <a:pt x="28764" y="244307"/>
                  </a:lnTo>
                  <a:lnTo>
                    <a:pt x="28350" y="243164"/>
                  </a:lnTo>
                  <a:lnTo>
                    <a:pt x="28271" y="242872"/>
                  </a:lnTo>
                  <a:lnTo>
                    <a:pt x="28074" y="241979"/>
                  </a:lnTo>
                  <a:lnTo>
                    <a:pt x="28259" y="240795"/>
                  </a:lnTo>
                  <a:lnTo>
                    <a:pt x="28275" y="240187"/>
                  </a:lnTo>
                  <a:lnTo>
                    <a:pt x="28203" y="239890"/>
                  </a:lnTo>
                  <a:lnTo>
                    <a:pt x="27867" y="239392"/>
                  </a:lnTo>
                  <a:lnTo>
                    <a:pt x="27588" y="238851"/>
                  </a:lnTo>
                  <a:lnTo>
                    <a:pt x="27475" y="238255"/>
                  </a:lnTo>
                  <a:lnTo>
                    <a:pt x="27657" y="237672"/>
                  </a:lnTo>
                  <a:lnTo>
                    <a:pt x="28122" y="236894"/>
                  </a:lnTo>
                  <a:lnTo>
                    <a:pt x="28505" y="236421"/>
                  </a:lnTo>
                  <a:lnTo>
                    <a:pt x="29955" y="234865"/>
                  </a:lnTo>
                  <a:lnTo>
                    <a:pt x="30325" y="234385"/>
                  </a:lnTo>
                  <a:lnTo>
                    <a:pt x="30597" y="233845"/>
                  </a:lnTo>
                  <a:lnTo>
                    <a:pt x="30807" y="233274"/>
                  </a:lnTo>
                  <a:lnTo>
                    <a:pt x="31160" y="232429"/>
                  </a:lnTo>
                  <a:lnTo>
                    <a:pt x="31179" y="231822"/>
                  </a:lnTo>
                  <a:lnTo>
                    <a:pt x="31408" y="230321"/>
                  </a:lnTo>
                  <a:lnTo>
                    <a:pt x="31445" y="229106"/>
                  </a:lnTo>
                  <a:lnTo>
                    <a:pt x="31429" y="228195"/>
                  </a:lnTo>
                  <a:lnTo>
                    <a:pt x="31367" y="227593"/>
                  </a:lnTo>
                  <a:lnTo>
                    <a:pt x="31198" y="226694"/>
                  </a:lnTo>
                  <a:lnTo>
                    <a:pt x="31009" y="226123"/>
                  </a:lnTo>
                  <a:lnTo>
                    <a:pt x="30631" y="225291"/>
                  </a:lnTo>
                  <a:lnTo>
                    <a:pt x="30621" y="224689"/>
                  </a:lnTo>
                  <a:lnTo>
                    <a:pt x="30887" y="223505"/>
                  </a:lnTo>
                  <a:lnTo>
                    <a:pt x="30881" y="223194"/>
                  </a:lnTo>
                  <a:lnTo>
                    <a:pt x="30790" y="222903"/>
                  </a:lnTo>
                  <a:lnTo>
                    <a:pt x="30309" y="222520"/>
                  </a:lnTo>
                  <a:lnTo>
                    <a:pt x="30042" y="222009"/>
                  </a:lnTo>
                  <a:lnTo>
                    <a:pt x="29988" y="221384"/>
                  </a:lnTo>
                  <a:lnTo>
                    <a:pt x="30123" y="220175"/>
                  </a:lnTo>
                  <a:lnTo>
                    <a:pt x="30325" y="219610"/>
                  </a:lnTo>
                  <a:lnTo>
                    <a:pt x="30523" y="219373"/>
                  </a:lnTo>
                  <a:lnTo>
                    <a:pt x="30760" y="219179"/>
                  </a:lnTo>
                  <a:lnTo>
                    <a:pt x="31646" y="218996"/>
                  </a:lnTo>
                  <a:lnTo>
                    <a:pt x="31945" y="218917"/>
                  </a:lnTo>
                  <a:lnTo>
                    <a:pt x="32388" y="218510"/>
                  </a:lnTo>
                  <a:lnTo>
                    <a:pt x="32900" y="218231"/>
                  </a:lnTo>
                  <a:lnTo>
                    <a:pt x="34108" y="218018"/>
                  </a:lnTo>
                  <a:lnTo>
                    <a:pt x="34721" y="217982"/>
                  </a:lnTo>
                  <a:lnTo>
                    <a:pt x="35523" y="218395"/>
                  </a:lnTo>
                  <a:lnTo>
                    <a:pt x="35760" y="218583"/>
                  </a:lnTo>
                  <a:lnTo>
                    <a:pt x="36886" y="219051"/>
                  </a:lnTo>
                  <a:lnTo>
                    <a:pt x="37427" y="219330"/>
                  </a:lnTo>
                  <a:lnTo>
                    <a:pt x="37858" y="219731"/>
                  </a:lnTo>
                  <a:lnTo>
                    <a:pt x="38150" y="220278"/>
                  </a:lnTo>
                  <a:lnTo>
                    <a:pt x="38631" y="221050"/>
                  </a:lnTo>
                  <a:lnTo>
                    <a:pt x="38912" y="221591"/>
                  </a:lnTo>
                  <a:lnTo>
                    <a:pt x="39375" y="222715"/>
                  </a:lnTo>
                  <a:lnTo>
                    <a:pt x="40179" y="225005"/>
                  </a:lnTo>
                  <a:lnTo>
                    <a:pt x="40671" y="225777"/>
                  </a:lnTo>
                  <a:lnTo>
                    <a:pt x="40936" y="226323"/>
                  </a:lnTo>
                  <a:lnTo>
                    <a:pt x="41157" y="226888"/>
                  </a:lnTo>
                  <a:lnTo>
                    <a:pt x="41691" y="227623"/>
                  </a:lnTo>
                  <a:lnTo>
                    <a:pt x="42563" y="228468"/>
                  </a:lnTo>
                  <a:lnTo>
                    <a:pt x="42737" y="228717"/>
                  </a:lnTo>
                  <a:lnTo>
                    <a:pt x="43000" y="229264"/>
                  </a:lnTo>
                  <a:lnTo>
                    <a:pt x="43438" y="230400"/>
                  </a:lnTo>
                  <a:lnTo>
                    <a:pt x="43798" y="230892"/>
                  </a:lnTo>
                  <a:lnTo>
                    <a:pt x="44748" y="232077"/>
                  </a:lnTo>
                  <a:lnTo>
                    <a:pt x="44948" y="232301"/>
                  </a:lnTo>
                  <a:lnTo>
                    <a:pt x="45177" y="232508"/>
                  </a:lnTo>
                  <a:lnTo>
                    <a:pt x="46725" y="233474"/>
                  </a:lnTo>
                  <a:lnTo>
                    <a:pt x="46967" y="233662"/>
                  </a:lnTo>
                  <a:lnTo>
                    <a:pt x="47420" y="234774"/>
                  </a:lnTo>
                  <a:lnTo>
                    <a:pt x="47653" y="235339"/>
                  </a:lnTo>
                  <a:lnTo>
                    <a:pt x="47954" y="235862"/>
                  </a:lnTo>
                  <a:lnTo>
                    <a:pt x="48336" y="236336"/>
                  </a:lnTo>
                  <a:lnTo>
                    <a:pt x="49339" y="237004"/>
                  </a:lnTo>
                  <a:lnTo>
                    <a:pt x="49884" y="237277"/>
                  </a:lnTo>
                  <a:lnTo>
                    <a:pt x="50163" y="237399"/>
                  </a:lnTo>
                  <a:lnTo>
                    <a:pt x="51344" y="237678"/>
                  </a:lnTo>
                  <a:lnTo>
                    <a:pt x="52252" y="237757"/>
                  </a:lnTo>
                  <a:lnTo>
                    <a:pt x="53468" y="237751"/>
                  </a:lnTo>
                  <a:lnTo>
                    <a:pt x="54031" y="237545"/>
                  </a:lnTo>
                  <a:lnTo>
                    <a:pt x="54727" y="237356"/>
                  </a:lnTo>
                  <a:lnTo>
                    <a:pt x="54854" y="237077"/>
                  </a:lnTo>
                  <a:lnTo>
                    <a:pt x="55348" y="236730"/>
                  </a:lnTo>
                  <a:lnTo>
                    <a:pt x="55912" y="236500"/>
                  </a:lnTo>
                  <a:lnTo>
                    <a:pt x="56646" y="235959"/>
                  </a:lnTo>
                  <a:lnTo>
                    <a:pt x="57095" y="235552"/>
                  </a:lnTo>
                  <a:lnTo>
                    <a:pt x="57301" y="235327"/>
                  </a:lnTo>
                  <a:lnTo>
                    <a:pt x="57786" y="234555"/>
                  </a:lnTo>
                  <a:lnTo>
                    <a:pt x="58202" y="233747"/>
                  </a:lnTo>
                  <a:lnTo>
                    <a:pt x="58696" y="233395"/>
                  </a:lnTo>
                  <a:lnTo>
                    <a:pt x="59238" y="233122"/>
                  </a:lnTo>
                  <a:lnTo>
                    <a:pt x="60076" y="232757"/>
                  </a:lnTo>
                  <a:lnTo>
                    <a:pt x="60612" y="232465"/>
                  </a:lnTo>
                  <a:lnTo>
                    <a:pt x="61033" y="232041"/>
                  </a:lnTo>
                  <a:lnTo>
                    <a:pt x="61342" y="231518"/>
                  </a:lnTo>
                  <a:lnTo>
                    <a:pt x="61589" y="230643"/>
                  </a:lnTo>
                  <a:lnTo>
                    <a:pt x="61651" y="230035"/>
                  </a:lnTo>
                  <a:lnTo>
                    <a:pt x="61649" y="229124"/>
                  </a:lnTo>
                  <a:lnTo>
                    <a:pt x="61441" y="227927"/>
                  </a:lnTo>
                  <a:lnTo>
                    <a:pt x="61405" y="227314"/>
                  </a:lnTo>
                  <a:lnTo>
                    <a:pt x="61582" y="226736"/>
                  </a:lnTo>
                  <a:lnTo>
                    <a:pt x="61753" y="226481"/>
                  </a:lnTo>
                  <a:lnTo>
                    <a:pt x="62194" y="226062"/>
                  </a:lnTo>
                  <a:lnTo>
                    <a:pt x="63309" y="225588"/>
                  </a:lnTo>
                  <a:lnTo>
                    <a:pt x="64418" y="225060"/>
                  </a:lnTo>
                  <a:lnTo>
                    <a:pt x="64634" y="224519"/>
                  </a:lnTo>
                  <a:lnTo>
                    <a:pt x="65298" y="222824"/>
                  </a:lnTo>
                  <a:lnTo>
                    <a:pt x="65834" y="222095"/>
                  </a:lnTo>
                  <a:lnTo>
                    <a:pt x="66120" y="221554"/>
                  </a:lnTo>
                  <a:lnTo>
                    <a:pt x="66786" y="220940"/>
                  </a:lnTo>
                  <a:lnTo>
                    <a:pt x="67028" y="220752"/>
                  </a:lnTo>
                  <a:lnTo>
                    <a:pt x="67796" y="220260"/>
                  </a:lnTo>
                  <a:lnTo>
                    <a:pt x="68030" y="220065"/>
                  </a:lnTo>
                  <a:lnTo>
                    <a:pt x="68241" y="219847"/>
                  </a:lnTo>
                  <a:lnTo>
                    <a:pt x="68575" y="219337"/>
                  </a:lnTo>
                  <a:lnTo>
                    <a:pt x="68786" y="219118"/>
                  </a:lnTo>
                  <a:lnTo>
                    <a:pt x="69632" y="218796"/>
                  </a:lnTo>
                  <a:lnTo>
                    <a:pt x="70231" y="218699"/>
                  </a:lnTo>
                  <a:lnTo>
                    <a:pt x="70841" y="218699"/>
                  </a:lnTo>
                  <a:lnTo>
                    <a:pt x="71737" y="218863"/>
                  </a:lnTo>
                  <a:lnTo>
                    <a:pt x="72343" y="218918"/>
                  </a:lnTo>
                  <a:lnTo>
                    <a:pt x="72945" y="218838"/>
                  </a:lnTo>
                  <a:lnTo>
                    <a:pt x="73237" y="218741"/>
                  </a:lnTo>
                  <a:lnTo>
                    <a:pt x="74159" y="217958"/>
                  </a:lnTo>
                  <a:lnTo>
                    <a:pt x="74654" y="217605"/>
                  </a:lnTo>
                  <a:lnTo>
                    <a:pt x="74955" y="217484"/>
                  </a:lnTo>
                  <a:lnTo>
                    <a:pt x="75514" y="217593"/>
                  </a:lnTo>
                  <a:lnTo>
                    <a:pt x="76041" y="217921"/>
                  </a:lnTo>
                  <a:lnTo>
                    <a:pt x="76531" y="218292"/>
                  </a:lnTo>
                  <a:lnTo>
                    <a:pt x="76712" y="218541"/>
                  </a:lnTo>
                  <a:lnTo>
                    <a:pt x="76891" y="219118"/>
                  </a:lnTo>
                  <a:lnTo>
                    <a:pt x="77024" y="219719"/>
                  </a:lnTo>
                  <a:lnTo>
                    <a:pt x="77127" y="220339"/>
                  </a:lnTo>
                  <a:lnTo>
                    <a:pt x="77358" y="220874"/>
                  </a:lnTo>
                  <a:lnTo>
                    <a:pt x="77850" y="221238"/>
                  </a:lnTo>
                  <a:lnTo>
                    <a:pt x="78397" y="221518"/>
                  </a:lnTo>
                  <a:lnTo>
                    <a:pt x="78677" y="221639"/>
                  </a:lnTo>
                  <a:lnTo>
                    <a:pt x="79546" y="221919"/>
                  </a:lnTo>
                  <a:lnTo>
                    <a:pt x="79845" y="221980"/>
                  </a:lnTo>
                  <a:lnTo>
                    <a:pt x="80451" y="221985"/>
                  </a:lnTo>
                  <a:lnTo>
                    <a:pt x="81034" y="222155"/>
                  </a:lnTo>
                  <a:lnTo>
                    <a:pt x="81930" y="222314"/>
                  </a:lnTo>
                  <a:lnTo>
                    <a:pt x="82536" y="222363"/>
                  </a:lnTo>
                  <a:lnTo>
                    <a:pt x="83144" y="222356"/>
                  </a:lnTo>
                  <a:lnTo>
                    <a:pt x="83741" y="222247"/>
                  </a:lnTo>
                  <a:lnTo>
                    <a:pt x="84322" y="222070"/>
                  </a:lnTo>
                  <a:lnTo>
                    <a:pt x="84882" y="221834"/>
                  </a:lnTo>
                  <a:lnTo>
                    <a:pt x="85702" y="221433"/>
                  </a:lnTo>
                  <a:lnTo>
                    <a:pt x="86438" y="220904"/>
                  </a:lnTo>
                  <a:lnTo>
                    <a:pt x="87211" y="220418"/>
                  </a:lnTo>
                  <a:lnTo>
                    <a:pt x="87701" y="220066"/>
                  </a:lnTo>
                  <a:lnTo>
                    <a:pt x="88630" y="219282"/>
                  </a:lnTo>
                  <a:lnTo>
                    <a:pt x="89330" y="218699"/>
                  </a:lnTo>
                  <a:lnTo>
                    <a:pt x="90364" y="218061"/>
                  </a:lnTo>
                  <a:lnTo>
                    <a:pt x="90796" y="217611"/>
                  </a:lnTo>
                  <a:lnTo>
                    <a:pt x="91139" y="217107"/>
                  </a:lnTo>
                  <a:lnTo>
                    <a:pt x="91555" y="216663"/>
                  </a:lnTo>
                  <a:lnTo>
                    <a:pt x="91857" y="215485"/>
                  </a:lnTo>
                  <a:lnTo>
                    <a:pt x="91890" y="215181"/>
                  </a:lnTo>
                  <a:lnTo>
                    <a:pt x="91777" y="214592"/>
                  </a:lnTo>
                  <a:lnTo>
                    <a:pt x="91654" y="214312"/>
                  </a:lnTo>
                  <a:lnTo>
                    <a:pt x="91307" y="213814"/>
                  </a:lnTo>
                  <a:lnTo>
                    <a:pt x="90335" y="212271"/>
                  </a:lnTo>
                  <a:lnTo>
                    <a:pt x="89725" y="211220"/>
                  </a:lnTo>
                  <a:lnTo>
                    <a:pt x="89673" y="209701"/>
                  </a:lnTo>
                  <a:lnTo>
                    <a:pt x="89702" y="209397"/>
                  </a:lnTo>
                  <a:lnTo>
                    <a:pt x="89994" y="208875"/>
                  </a:lnTo>
                  <a:lnTo>
                    <a:pt x="91021" y="208218"/>
                  </a:lnTo>
                  <a:lnTo>
                    <a:pt x="91316" y="207738"/>
                  </a:lnTo>
                  <a:lnTo>
                    <a:pt x="91216" y="207143"/>
                  </a:lnTo>
                  <a:lnTo>
                    <a:pt x="90781" y="206342"/>
                  </a:lnTo>
                  <a:lnTo>
                    <a:pt x="90542" y="205782"/>
                  </a:lnTo>
                  <a:lnTo>
                    <a:pt x="90467" y="205485"/>
                  </a:lnTo>
                  <a:lnTo>
                    <a:pt x="90489" y="204878"/>
                  </a:lnTo>
                  <a:lnTo>
                    <a:pt x="90584" y="204586"/>
                  </a:lnTo>
                  <a:lnTo>
                    <a:pt x="90975" y="204130"/>
                  </a:lnTo>
                  <a:lnTo>
                    <a:pt x="91393" y="203686"/>
                  </a:lnTo>
                  <a:lnTo>
                    <a:pt x="91625" y="203492"/>
                  </a:lnTo>
                  <a:lnTo>
                    <a:pt x="92121" y="203140"/>
                  </a:lnTo>
                  <a:lnTo>
                    <a:pt x="92639" y="202824"/>
                  </a:lnTo>
                  <a:lnTo>
                    <a:pt x="92915" y="202690"/>
                  </a:lnTo>
                  <a:lnTo>
                    <a:pt x="94416" y="202484"/>
                  </a:lnTo>
                  <a:lnTo>
                    <a:pt x="95332" y="202465"/>
                  </a:lnTo>
                  <a:lnTo>
                    <a:pt x="96152" y="202836"/>
                  </a:lnTo>
                  <a:lnTo>
                    <a:pt x="96398" y="203012"/>
                  </a:lnTo>
                  <a:lnTo>
                    <a:pt x="96606" y="203237"/>
                  </a:lnTo>
                  <a:lnTo>
                    <a:pt x="97851" y="204106"/>
                  </a:lnTo>
                  <a:lnTo>
                    <a:pt x="98707" y="204398"/>
                  </a:lnTo>
                  <a:lnTo>
                    <a:pt x="99312" y="204422"/>
                  </a:lnTo>
                  <a:lnTo>
                    <a:pt x="101443" y="204379"/>
                  </a:lnTo>
                  <a:lnTo>
                    <a:pt x="102276" y="204707"/>
                  </a:lnTo>
                  <a:lnTo>
                    <a:pt x="103794" y="204865"/>
                  </a:lnTo>
                  <a:lnTo>
                    <a:pt x="104297" y="204598"/>
                  </a:lnTo>
                  <a:lnTo>
                    <a:pt x="104809" y="204270"/>
                  </a:lnTo>
                  <a:lnTo>
                    <a:pt x="105225" y="203936"/>
                  </a:lnTo>
                  <a:lnTo>
                    <a:pt x="105830" y="203255"/>
                  </a:lnTo>
                  <a:lnTo>
                    <a:pt x="106261" y="202459"/>
                  </a:lnTo>
                  <a:lnTo>
                    <a:pt x="106553" y="201925"/>
                  </a:lnTo>
                  <a:lnTo>
                    <a:pt x="106804" y="201056"/>
                  </a:lnTo>
                  <a:lnTo>
                    <a:pt x="106828" y="200145"/>
                  </a:lnTo>
                  <a:lnTo>
                    <a:pt x="106784" y="199841"/>
                  </a:lnTo>
                  <a:lnTo>
                    <a:pt x="106610" y="199257"/>
                  </a:lnTo>
                  <a:lnTo>
                    <a:pt x="106598" y="198346"/>
                  </a:lnTo>
                  <a:lnTo>
                    <a:pt x="106951" y="197884"/>
                  </a:lnTo>
                  <a:lnTo>
                    <a:pt x="107025" y="197581"/>
                  </a:lnTo>
                  <a:lnTo>
                    <a:pt x="107400" y="196748"/>
                  </a:lnTo>
                  <a:lnTo>
                    <a:pt x="108061" y="196111"/>
                  </a:lnTo>
                  <a:lnTo>
                    <a:pt x="108071" y="195612"/>
                  </a:lnTo>
                  <a:lnTo>
                    <a:pt x="107889" y="195351"/>
                  </a:lnTo>
                  <a:lnTo>
                    <a:pt x="107481" y="194877"/>
                  </a:lnTo>
                  <a:lnTo>
                    <a:pt x="107344" y="194337"/>
                  </a:lnTo>
                  <a:lnTo>
                    <a:pt x="107520" y="194075"/>
                  </a:lnTo>
                  <a:lnTo>
                    <a:pt x="107778" y="193899"/>
                  </a:lnTo>
                  <a:lnTo>
                    <a:pt x="108353" y="193947"/>
                  </a:lnTo>
                  <a:lnTo>
                    <a:pt x="108626" y="194105"/>
                  </a:lnTo>
                  <a:lnTo>
                    <a:pt x="109201" y="194160"/>
                  </a:lnTo>
                  <a:lnTo>
                    <a:pt x="109499" y="194051"/>
                  </a:lnTo>
                  <a:lnTo>
                    <a:pt x="109858" y="193596"/>
                  </a:lnTo>
                  <a:lnTo>
                    <a:pt x="110011" y="193000"/>
                  </a:lnTo>
                  <a:lnTo>
                    <a:pt x="110351" y="192502"/>
                  </a:lnTo>
                  <a:lnTo>
                    <a:pt x="111188" y="192156"/>
                  </a:lnTo>
                  <a:lnTo>
                    <a:pt x="111704" y="191833"/>
                  </a:lnTo>
                  <a:lnTo>
                    <a:pt x="112172" y="191444"/>
                  </a:lnTo>
                  <a:lnTo>
                    <a:pt x="112348" y="191190"/>
                  </a:lnTo>
                  <a:lnTo>
                    <a:pt x="112422" y="190600"/>
                  </a:lnTo>
                  <a:lnTo>
                    <a:pt x="112516" y="189999"/>
                  </a:lnTo>
                  <a:lnTo>
                    <a:pt x="112526" y="189695"/>
                  </a:lnTo>
                  <a:lnTo>
                    <a:pt x="112445" y="187872"/>
                  </a:lnTo>
                  <a:lnTo>
                    <a:pt x="112466" y="187569"/>
                  </a:lnTo>
                  <a:lnTo>
                    <a:pt x="112695" y="186688"/>
                  </a:lnTo>
                  <a:lnTo>
                    <a:pt x="112739" y="186384"/>
                  </a:lnTo>
                  <a:lnTo>
                    <a:pt x="112580" y="185801"/>
                  </a:lnTo>
                  <a:lnTo>
                    <a:pt x="112113" y="185424"/>
                  </a:lnTo>
                  <a:lnTo>
                    <a:pt x="111724" y="184956"/>
                  </a:lnTo>
                  <a:lnTo>
                    <a:pt x="111307" y="184142"/>
                  </a:lnTo>
                  <a:lnTo>
                    <a:pt x="111228" y="183850"/>
                  </a:lnTo>
                  <a:lnTo>
                    <a:pt x="111179" y="182027"/>
                  </a:lnTo>
                  <a:lnTo>
                    <a:pt x="111091" y="181122"/>
                  </a:lnTo>
                  <a:lnTo>
                    <a:pt x="110866" y="179925"/>
                  </a:lnTo>
                  <a:lnTo>
                    <a:pt x="110546" y="178753"/>
                  </a:lnTo>
                  <a:lnTo>
                    <a:pt x="110353" y="178176"/>
                  </a:lnTo>
                  <a:lnTo>
                    <a:pt x="109784" y="176773"/>
                  </a:lnTo>
                  <a:lnTo>
                    <a:pt x="109507" y="175898"/>
                  </a:lnTo>
                  <a:lnTo>
                    <a:pt x="109041" y="175126"/>
                  </a:lnTo>
                  <a:lnTo>
                    <a:pt x="108435" y="174445"/>
                  </a:lnTo>
                  <a:lnTo>
                    <a:pt x="107876" y="173729"/>
                  </a:lnTo>
                  <a:lnTo>
                    <a:pt x="107452" y="173291"/>
                  </a:lnTo>
                  <a:lnTo>
                    <a:pt x="106780" y="172672"/>
                  </a:lnTo>
                  <a:lnTo>
                    <a:pt x="106245" y="171937"/>
                  </a:lnTo>
                  <a:lnTo>
                    <a:pt x="106100" y="171669"/>
                  </a:lnTo>
                  <a:lnTo>
                    <a:pt x="106033" y="171073"/>
                  </a:lnTo>
                  <a:lnTo>
                    <a:pt x="105793" y="170193"/>
                  </a:lnTo>
                  <a:lnTo>
                    <a:pt x="105731" y="168674"/>
                  </a:lnTo>
                  <a:lnTo>
                    <a:pt x="105767" y="168072"/>
                  </a:lnTo>
                  <a:lnTo>
                    <a:pt x="105741" y="166244"/>
                  </a:lnTo>
                  <a:lnTo>
                    <a:pt x="105864" y="165345"/>
                  </a:lnTo>
                  <a:lnTo>
                    <a:pt x="105848" y="164737"/>
                  </a:lnTo>
                  <a:lnTo>
                    <a:pt x="105917" y="164136"/>
                  </a:lnTo>
                  <a:lnTo>
                    <a:pt x="105910" y="163224"/>
                  </a:lnTo>
                  <a:lnTo>
                    <a:pt x="106042" y="162325"/>
                  </a:lnTo>
                  <a:lnTo>
                    <a:pt x="106065" y="162021"/>
                  </a:lnTo>
                  <a:lnTo>
                    <a:pt x="106063" y="161414"/>
                  </a:lnTo>
                  <a:lnTo>
                    <a:pt x="106219" y="160824"/>
                  </a:lnTo>
                  <a:lnTo>
                    <a:pt x="106418" y="159621"/>
                  </a:lnTo>
                  <a:lnTo>
                    <a:pt x="107186" y="157975"/>
                  </a:lnTo>
                  <a:lnTo>
                    <a:pt x="107495" y="157447"/>
                  </a:lnTo>
                  <a:lnTo>
                    <a:pt x="108476" y="155915"/>
                  </a:lnTo>
                  <a:lnTo>
                    <a:pt x="109053" y="154847"/>
                  </a:lnTo>
                  <a:lnTo>
                    <a:pt x="109503" y="153711"/>
                  </a:lnTo>
                  <a:lnTo>
                    <a:pt x="109647" y="153127"/>
                  </a:lnTo>
                  <a:lnTo>
                    <a:pt x="109647" y="152513"/>
                  </a:lnTo>
                  <a:lnTo>
                    <a:pt x="109548" y="151918"/>
                  </a:lnTo>
                  <a:lnTo>
                    <a:pt x="109222" y="150745"/>
                  </a:lnTo>
                  <a:lnTo>
                    <a:pt x="109017" y="150174"/>
                  </a:lnTo>
                  <a:lnTo>
                    <a:pt x="108744" y="149628"/>
                  </a:lnTo>
                  <a:lnTo>
                    <a:pt x="107968" y="148692"/>
                  </a:lnTo>
                  <a:lnTo>
                    <a:pt x="107347" y="148030"/>
                  </a:lnTo>
                  <a:lnTo>
                    <a:pt x="106996" y="147525"/>
                  </a:lnTo>
                  <a:lnTo>
                    <a:pt x="106854" y="147252"/>
                  </a:lnTo>
                  <a:lnTo>
                    <a:pt x="106756" y="146669"/>
                  </a:lnTo>
                  <a:lnTo>
                    <a:pt x="106865" y="145751"/>
                  </a:lnTo>
                  <a:lnTo>
                    <a:pt x="107313" y="143054"/>
                  </a:lnTo>
                  <a:lnTo>
                    <a:pt x="107482" y="142471"/>
                  </a:lnTo>
                  <a:lnTo>
                    <a:pt x="107998" y="141723"/>
                  </a:lnTo>
                  <a:lnTo>
                    <a:pt x="108301" y="141189"/>
                  </a:lnTo>
                  <a:lnTo>
                    <a:pt x="108781" y="139749"/>
                  </a:lnTo>
                  <a:lnTo>
                    <a:pt x="108899" y="139469"/>
                  </a:lnTo>
                  <a:lnTo>
                    <a:pt x="109948" y="138382"/>
                  </a:lnTo>
                  <a:lnTo>
                    <a:pt x="110429" y="138012"/>
                  </a:lnTo>
                  <a:lnTo>
                    <a:pt x="112042" y="137161"/>
                  </a:lnTo>
                  <a:lnTo>
                    <a:pt x="112835" y="136711"/>
                  </a:lnTo>
                  <a:lnTo>
                    <a:pt x="113348" y="136383"/>
                  </a:lnTo>
                  <a:lnTo>
                    <a:pt x="113798" y="135946"/>
                  </a:lnTo>
                  <a:lnTo>
                    <a:pt x="113167" y="134603"/>
                  </a:lnTo>
                  <a:lnTo>
                    <a:pt x="113098" y="134008"/>
                  </a:lnTo>
                  <a:lnTo>
                    <a:pt x="112334" y="132732"/>
                  </a:lnTo>
                  <a:lnTo>
                    <a:pt x="111512" y="131796"/>
                  </a:lnTo>
                  <a:lnTo>
                    <a:pt x="111329" y="131547"/>
                  </a:lnTo>
                  <a:lnTo>
                    <a:pt x="111271" y="131006"/>
                  </a:lnTo>
                  <a:lnTo>
                    <a:pt x="111530" y="130417"/>
                  </a:lnTo>
                  <a:lnTo>
                    <a:pt x="111958" y="129615"/>
                  </a:lnTo>
                  <a:lnTo>
                    <a:pt x="112212" y="129062"/>
                  </a:lnTo>
                  <a:lnTo>
                    <a:pt x="112440" y="128498"/>
                  </a:lnTo>
                  <a:lnTo>
                    <a:pt x="112727" y="127635"/>
                  </a:lnTo>
                  <a:lnTo>
                    <a:pt x="113120" y="126809"/>
                  </a:lnTo>
                  <a:lnTo>
                    <a:pt x="113432" y="125951"/>
                  </a:lnTo>
                  <a:lnTo>
                    <a:pt x="113532" y="125712"/>
                  </a:lnTo>
                  <a:lnTo>
                    <a:pt x="113668" y="125387"/>
                  </a:lnTo>
                  <a:lnTo>
                    <a:pt x="114138" y="125053"/>
                  </a:lnTo>
                  <a:lnTo>
                    <a:pt x="114443" y="124986"/>
                  </a:lnTo>
                  <a:lnTo>
                    <a:pt x="115051" y="124913"/>
                  </a:lnTo>
                  <a:lnTo>
                    <a:pt x="115584" y="124639"/>
                  </a:lnTo>
                  <a:lnTo>
                    <a:pt x="115947" y="123807"/>
                  </a:lnTo>
                  <a:lnTo>
                    <a:pt x="116132" y="122920"/>
                  </a:lnTo>
                  <a:lnTo>
                    <a:pt x="116205" y="121990"/>
                  </a:lnTo>
                  <a:lnTo>
                    <a:pt x="115695" y="121729"/>
                  </a:lnTo>
                  <a:lnTo>
                    <a:pt x="114492" y="121553"/>
                  </a:lnTo>
                  <a:lnTo>
                    <a:pt x="112669" y="121565"/>
                  </a:lnTo>
                  <a:lnTo>
                    <a:pt x="112349" y="121620"/>
                  </a:lnTo>
                  <a:lnTo>
                    <a:pt x="111873" y="121407"/>
                  </a:lnTo>
                  <a:lnTo>
                    <a:pt x="111751" y="121104"/>
                  </a:lnTo>
                  <a:lnTo>
                    <a:pt x="111745" y="120186"/>
                  </a:lnTo>
                  <a:lnTo>
                    <a:pt x="111414" y="119354"/>
                  </a:lnTo>
                  <a:lnTo>
                    <a:pt x="111306" y="119068"/>
                  </a:lnTo>
                  <a:lnTo>
                    <a:pt x="111194" y="118169"/>
                  </a:lnTo>
                  <a:lnTo>
                    <a:pt x="111230" y="117556"/>
                  </a:lnTo>
                  <a:lnTo>
                    <a:pt x="111504" y="117021"/>
                  </a:lnTo>
                  <a:lnTo>
                    <a:pt x="111691" y="116778"/>
                  </a:lnTo>
                  <a:lnTo>
                    <a:pt x="111919" y="116578"/>
                  </a:lnTo>
                  <a:lnTo>
                    <a:pt x="112763" y="116231"/>
                  </a:lnTo>
                  <a:lnTo>
                    <a:pt x="113052" y="116140"/>
                  </a:lnTo>
                  <a:lnTo>
                    <a:pt x="113956" y="116194"/>
                  </a:lnTo>
                  <a:lnTo>
                    <a:pt x="114503" y="116450"/>
                  </a:lnTo>
                  <a:lnTo>
                    <a:pt x="115015" y="116784"/>
                  </a:lnTo>
                  <a:lnTo>
                    <a:pt x="115678" y="117404"/>
                  </a:lnTo>
                  <a:lnTo>
                    <a:pt x="115931" y="117580"/>
                  </a:lnTo>
                  <a:lnTo>
                    <a:pt x="116222" y="117677"/>
                  </a:lnTo>
                  <a:lnTo>
                    <a:pt x="116522" y="117580"/>
                  </a:lnTo>
                  <a:lnTo>
                    <a:pt x="116716" y="117045"/>
                  </a:lnTo>
                  <a:lnTo>
                    <a:pt x="116747" y="116109"/>
                  </a:lnTo>
                  <a:lnTo>
                    <a:pt x="116709" y="115787"/>
                  </a:lnTo>
                  <a:lnTo>
                    <a:pt x="117031" y="115326"/>
                  </a:lnTo>
                  <a:lnTo>
                    <a:pt x="117556" y="114998"/>
                  </a:lnTo>
                  <a:lnTo>
                    <a:pt x="117856" y="114925"/>
                  </a:lnTo>
                  <a:lnTo>
                    <a:pt x="119071" y="114906"/>
                  </a:lnTo>
                  <a:lnTo>
                    <a:pt x="119365" y="114828"/>
                  </a:lnTo>
                  <a:lnTo>
                    <a:pt x="119849" y="114463"/>
                  </a:lnTo>
                  <a:lnTo>
                    <a:pt x="120563" y="113485"/>
                  </a:lnTo>
                  <a:lnTo>
                    <a:pt x="120929" y="112884"/>
                  </a:lnTo>
                  <a:lnTo>
                    <a:pt x="120845" y="112574"/>
                  </a:lnTo>
                  <a:lnTo>
                    <a:pt x="120426" y="112209"/>
                  </a:lnTo>
                  <a:lnTo>
                    <a:pt x="119231" y="111924"/>
                  </a:lnTo>
                  <a:lnTo>
                    <a:pt x="118711" y="111626"/>
                  </a:lnTo>
                  <a:lnTo>
                    <a:pt x="118040" y="111000"/>
                  </a:lnTo>
                  <a:lnTo>
                    <a:pt x="117643" y="110539"/>
                  </a:lnTo>
                  <a:lnTo>
                    <a:pt x="117468" y="110290"/>
                  </a:lnTo>
                  <a:lnTo>
                    <a:pt x="117422" y="109080"/>
                  </a:lnTo>
                  <a:lnTo>
                    <a:pt x="117373" y="108169"/>
                  </a:lnTo>
                  <a:lnTo>
                    <a:pt x="117497" y="107704"/>
                  </a:lnTo>
                  <a:lnTo>
                    <a:pt x="117531" y="107276"/>
                  </a:lnTo>
                  <a:lnTo>
                    <a:pt x="117403" y="106681"/>
                  </a:lnTo>
                  <a:lnTo>
                    <a:pt x="117370" y="106377"/>
                  </a:lnTo>
                  <a:lnTo>
                    <a:pt x="117682" y="105879"/>
                  </a:lnTo>
                  <a:lnTo>
                    <a:pt x="117701" y="105283"/>
                  </a:lnTo>
                  <a:lnTo>
                    <a:pt x="117940" y="104724"/>
                  </a:lnTo>
                  <a:lnTo>
                    <a:pt x="118118" y="104123"/>
                  </a:lnTo>
                  <a:lnTo>
                    <a:pt x="117718" y="103740"/>
                  </a:lnTo>
                  <a:lnTo>
                    <a:pt x="116792" y="103728"/>
                  </a:lnTo>
                  <a:lnTo>
                    <a:pt x="116214" y="103448"/>
                  </a:lnTo>
                  <a:lnTo>
                    <a:pt x="116426" y="103036"/>
                  </a:lnTo>
                  <a:lnTo>
                    <a:pt x="116966" y="102646"/>
                  </a:lnTo>
                  <a:lnTo>
                    <a:pt x="117601" y="101608"/>
                  </a:lnTo>
                  <a:lnTo>
                    <a:pt x="117708" y="100709"/>
                  </a:lnTo>
                  <a:lnTo>
                    <a:pt x="117558" y="100131"/>
                  </a:lnTo>
                  <a:lnTo>
                    <a:pt x="117532" y="99524"/>
                  </a:lnTo>
                  <a:lnTo>
                    <a:pt x="117380" y="98941"/>
                  </a:lnTo>
                  <a:lnTo>
                    <a:pt x="117064" y="98418"/>
                  </a:lnTo>
                  <a:lnTo>
                    <a:pt x="116489" y="97713"/>
                  </a:lnTo>
                  <a:lnTo>
                    <a:pt x="116053" y="97288"/>
                  </a:lnTo>
                  <a:lnTo>
                    <a:pt x="115572" y="96917"/>
                  </a:lnTo>
                  <a:lnTo>
                    <a:pt x="113492" y="95654"/>
                  </a:lnTo>
                  <a:lnTo>
                    <a:pt x="112813" y="95053"/>
                  </a:lnTo>
                  <a:lnTo>
                    <a:pt x="112398" y="94596"/>
                  </a:lnTo>
                  <a:lnTo>
                    <a:pt x="112211" y="94347"/>
                  </a:lnTo>
                  <a:lnTo>
                    <a:pt x="112158" y="93771"/>
                  </a:lnTo>
                  <a:lnTo>
                    <a:pt x="112348" y="92859"/>
                  </a:lnTo>
                  <a:lnTo>
                    <a:pt x="112448" y="92568"/>
                  </a:lnTo>
                  <a:lnTo>
                    <a:pt x="112582" y="92294"/>
                  </a:lnTo>
                  <a:lnTo>
                    <a:pt x="112937" y="91784"/>
                  </a:lnTo>
                  <a:lnTo>
                    <a:pt x="113043" y="91243"/>
                  </a:lnTo>
                  <a:lnTo>
                    <a:pt x="112862" y="90988"/>
                  </a:lnTo>
                  <a:lnTo>
                    <a:pt x="112650" y="90763"/>
                  </a:lnTo>
                  <a:lnTo>
                    <a:pt x="112283" y="90277"/>
                  </a:lnTo>
                  <a:lnTo>
                    <a:pt x="112069" y="90059"/>
                  </a:lnTo>
                  <a:lnTo>
                    <a:pt x="111860" y="89178"/>
                  </a:lnTo>
                  <a:lnTo>
                    <a:pt x="111293" y="88102"/>
                  </a:lnTo>
                  <a:lnTo>
                    <a:pt x="110752" y="87367"/>
                  </a:lnTo>
                  <a:lnTo>
                    <a:pt x="110617" y="87093"/>
                  </a:lnTo>
                  <a:lnTo>
                    <a:pt x="110224" y="85629"/>
                  </a:lnTo>
                  <a:lnTo>
                    <a:pt x="110016" y="85058"/>
                  </a:lnTo>
                  <a:lnTo>
                    <a:pt x="108898" y="82902"/>
                  </a:lnTo>
                  <a:lnTo>
                    <a:pt x="108271" y="81862"/>
                  </a:lnTo>
                  <a:lnTo>
                    <a:pt x="107887" y="81036"/>
                  </a:lnTo>
                  <a:lnTo>
                    <a:pt x="107535" y="80538"/>
                  </a:lnTo>
                  <a:lnTo>
                    <a:pt x="106955" y="79840"/>
                  </a:lnTo>
                  <a:lnTo>
                    <a:pt x="106503" y="79433"/>
                  </a:lnTo>
                  <a:lnTo>
                    <a:pt x="105719" y="78971"/>
                  </a:lnTo>
                  <a:lnTo>
                    <a:pt x="104852" y="78697"/>
                  </a:lnTo>
                  <a:lnTo>
                    <a:pt x="104245" y="78630"/>
                  </a:lnTo>
                  <a:lnTo>
                    <a:pt x="103701" y="78375"/>
                  </a:lnTo>
                  <a:lnTo>
                    <a:pt x="103272" y="77944"/>
                  </a:lnTo>
                  <a:lnTo>
                    <a:pt x="102760" y="77191"/>
                  </a:lnTo>
                  <a:lnTo>
                    <a:pt x="101996" y="75879"/>
                  </a:lnTo>
                  <a:lnTo>
                    <a:pt x="101595" y="75429"/>
                  </a:lnTo>
                  <a:lnTo>
                    <a:pt x="101129" y="75034"/>
                  </a:lnTo>
                  <a:lnTo>
                    <a:pt x="100372" y="74523"/>
                  </a:lnTo>
                  <a:lnTo>
                    <a:pt x="99572" y="74086"/>
                  </a:lnTo>
                  <a:lnTo>
                    <a:pt x="99058" y="73764"/>
                  </a:lnTo>
                  <a:lnTo>
                    <a:pt x="97958" y="73248"/>
                  </a:lnTo>
                  <a:lnTo>
                    <a:pt x="96281" y="72513"/>
                  </a:lnTo>
                  <a:lnTo>
                    <a:pt x="95885" y="72093"/>
                  </a:lnTo>
                  <a:lnTo>
                    <a:pt x="95272" y="70696"/>
                  </a:lnTo>
                  <a:lnTo>
                    <a:pt x="94730" y="69954"/>
                  </a:lnTo>
                  <a:lnTo>
                    <a:pt x="94478" y="69408"/>
                  </a:lnTo>
                  <a:lnTo>
                    <a:pt x="94442" y="69104"/>
                  </a:lnTo>
                  <a:lnTo>
                    <a:pt x="94576" y="68205"/>
                  </a:lnTo>
                  <a:lnTo>
                    <a:pt x="94579" y="67901"/>
                  </a:lnTo>
                  <a:lnTo>
                    <a:pt x="94513" y="67598"/>
                  </a:lnTo>
                  <a:lnTo>
                    <a:pt x="93801" y="66261"/>
                  </a:lnTo>
                  <a:lnTo>
                    <a:pt x="93805" y="65350"/>
                  </a:lnTo>
                  <a:lnTo>
                    <a:pt x="94013" y="64153"/>
                  </a:lnTo>
                  <a:lnTo>
                    <a:pt x="94128" y="63247"/>
                  </a:lnTo>
                  <a:lnTo>
                    <a:pt x="94166" y="62640"/>
                  </a:lnTo>
                  <a:lnTo>
                    <a:pt x="94159" y="62336"/>
                  </a:lnTo>
                  <a:lnTo>
                    <a:pt x="94111" y="62038"/>
                  </a:lnTo>
                  <a:lnTo>
                    <a:pt x="93884" y="61158"/>
                  </a:lnTo>
                  <a:lnTo>
                    <a:pt x="93532" y="59991"/>
                  </a:lnTo>
                  <a:lnTo>
                    <a:pt x="93339" y="58794"/>
                  </a:lnTo>
                  <a:lnTo>
                    <a:pt x="93103" y="57914"/>
                  </a:lnTo>
                  <a:lnTo>
                    <a:pt x="92959" y="57014"/>
                  </a:lnTo>
                  <a:lnTo>
                    <a:pt x="92770" y="56121"/>
                  </a:lnTo>
                  <a:lnTo>
                    <a:pt x="92732" y="55216"/>
                  </a:lnTo>
                  <a:lnTo>
                    <a:pt x="92681" y="54912"/>
                  </a:lnTo>
                  <a:lnTo>
                    <a:pt x="92596" y="54621"/>
                  </a:lnTo>
                  <a:lnTo>
                    <a:pt x="92487" y="54335"/>
                  </a:lnTo>
                  <a:lnTo>
                    <a:pt x="91639" y="53078"/>
                  </a:lnTo>
                  <a:lnTo>
                    <a:pt x="91306" y="52561"/>
                  </a:lnTo>
                  <a:lnTo>
                    <a:pt x="91178" y="51978"/>
                  </a:lnTo>
                  <a:lnTo>
                    <a:pt x="91068" y="50763"/>
                  </a:lnTo>
                  <a:lnTo>
                    <a:pt x="90970" y="50477"/>
                  </a:lnTo>
                  <a:lnTo>
                    <a:pt x="90594" y="49645"/>
                  </a:lnTo>
                  <a:lnTo>
                    <a:pt x="90517" y="49347"/>
                  </a:lnTo>
                  <a:lnTo>
                    <a:pt x="90377" y="48138"/>
                  </a:lnTo>
                  <a:lnTo>
                    <a:pt x="90137" y="47603"/>
                  </a:lnTo>
                  <a:lnTo>
                    <a:pt x="89730" y="47141"/>
                  </a:lnTo>
                  <a:lnTo>
                    <a:pt x="89465" y="46613"/>
                  </a:lnTo>
                  <a:lnTo>
                    <a:pt x="89402" y="45696"/>
                  </a:lnTo>
                  <a:lnTo>
                    <a:pt x="89347" y="45398"/>
                  </a:lnTo>
                  <a:lnTo>
                    <a:pt x="89118" y="44517"/>
                  </a:lnTo>
                  <a:lnTo>
                    <a:pt x="88930" y="43624"/>
                  </a:lnTo>
                  <a:lnTo>
                    <a:pt x="88727" y="43053"/>
                  </a:lnTo>
                  <a:lnTo>
                    <a:pt x="88477" y="41856"/>
                  </a:lnTo>
                  <a:lnTo>
                    <a:pt x="88128" y="41407"/>
                  </a:lnTo>
                  <a:lnTo>
                    <a:pt x="87843" y="41285"/>
                  </a:lnTo>
                  <a:lnTo>
                    <a:pt x="86241" y="40410"/>
                  </a:lnTo>
                  <a:lnTo>
                    <a:pt x="85544" y="39833"/>
                  </a:lnTo>
                  <a:lnTo>
                    <a:pt x="85187" y="39335"/>
                  </a:lnTo>
                  <a:lnTo>
                    <a:pt x="84431" y="38387"/>
                  </a:lnTo>
                  <a:lnTo>
                    <a:pt x="84169" y="37840"/>
                  </a:lnTo>
                  <a:lnTo>
                    <a:pt x="84120" y="36631"/>
                  </a:lnTo>
                  <a:lnTo>
                    <a:pt x="83924" y="35738"/>
                  </a:lnTo>
                  <a:lnTo>
                    <a:pt x="83651" y="34869"/>
                  </a:lnTo>
                  <a:lnTo>
                    <a:pt x="83541" y="34274"/>
                  </a:lnTo>
                  <a:lnTo>
                    <a:pt x="82872" y="32579"/>
                  </a:lnTo>
                  <a:lnTo>
                    <a:pt x="82160" y="31236"/>
                  </a:lnTo>
                  <a:lnTo>
                    <a:pt x="81867" y="30064"/>
                  </a:lnTo>
                  <a:lnTo>
                    <a:pt x="81762" y="29438"/>
                  </a:lnTo>
                  <a:lnTo>
                    <a:pt x="81258" y="29201"/>
                  </a:lnTo>
                  <a:lnTo>
                    <a:pt x="80943" y="29177"/>
                  </a:lnTo>
                  <a:lnTo>
                    <a:pt x="80335" y="29195"/>
                  </a:lnTo>
                  <a:lnTo>
                    <a:pt x="79424" y="29177"/>
                  </a:lnTo>
                  <a:lnTo>
                    <a:pt x="78519" y="29073"/>
                  </a:lnTo>
                  <a:lnTo>
                    <a:pt x="77915" y="28982"/>
                  </a:lnTo>
                  <a:lnTo>
                    <a:pt x="77362" y="28757"/>
                  </a:lnTo>
                  <a:lnTo>
                    <a:pt x="77130" y="28557"/>
                  </a:lnTo>
                  <a:lnTo>
                    <a:pt x="76924" y="28333"/>
                  </a:lnTo>
                  <a:lnTo>
                    <a:pt x="75936" y="26449"/>
                  </a:lnTo>
                  <a:lnTo>
                    <a:pt x="75834" y="25854"/>
                  </a:lnTo>
                  <a:lnTo>
                    <a:pt x="75634" y="25276"/>
                  </a:lnTo>
                  <a:lnTo>
                    <a:pt x="75273" y="24790"/>
                  </a:lnTo>
                  <a:lnTo>
                    <a:pt x="75065" y="24572"/>
                  </a:lnTo>
                  <a:lnTo>
                    <a:pt x="74830" y="24377"/>
                  </a:lnTo>
                  <a:lnTo>
                    <a:pt x="74309" y="24055"/>
                  </a:lnTo>
                  <a:lnTo>
                    <a:pt x="74040" y="23916"/>
                  </a:lnTo>
                  <a:lnTo>
                    <a:pt x="73465" y="23739"/>
                  </a:lnTo>
                  <a:lnTo>
                    <a:pt x="72860" y="23648"/>
                  </a:lnTo>
                  <a:lnTo>
                    <a:pt x="72559" y="23581"/>
                  </a:lnTo>
                  <a:lnTo>
                    <a:pt x="71982" y="23739"/>
                  </a:lnTo>
                  <a:lnTo>
                    <a:pt x="71685" y="23812"/>
                  </a:lnTo>
                  <a:lnTo>
                    <a:pt x="70778" y="23715"/>
                  </a:lnTo>
                  <a:lnTo>
                    <a:pt x="70466" y="23630"/>
                  </a:lnTo>
                  <a:lnTo>
                    <a:pt x="70413" y="23168"/>
                  </a:lnTo>
                  <a:lnTo>
                    <a:pt x="70568" y="22901"/>
                  </a:lnTo>
                  <a:lnTo>
                    <a:pt x="70922" y="22366"/>
                  </a:lnTo>
                  <a:lnTo>
                    <a:pt x="71357" y="21929"/>
                  </a:lnTo>
                  <a:lnTo>
                    <a:pt x="71468" y="21352"/>
                  </a:lnTo>
                  <a:lnTo>
                    <a:pt x="71483" y="20732"/>
                  </a:lnTo>
                  <a:lnTo>
                    <a:pt x="71059" y="19602"/>
                  </a:lnTo>
                  <a:lnTo>
                    <a:pt x="70979" y="18995"/>
                  </a:lnTo>
                  <a:lnTo>
                    <a:pt x="70616" y="18162"/>
                  </a:lnTo>
                  <a:lnTo>
                    <a:pt x="70534" y="17864"/>
                  </a:lnTo>
                  <a:lnTo>
                    <a:pt x="70487" y="17524"/>
                  </a:lnTo>
                  <a:lnTo>
                    <a:pt x="70748" y="17123"/>
                  </a:lnTo>
                  <a:lnTo>
                    <a:pt x="72317" y="17075"/>
                  </a:lnTo>
                  <a:lnTo>
                    <a:pt x="72922" y="17117"/>
                  </a:lnTo>
                  <a:lnTo>
                    <a:pt x="74171" y="17324"/>
                  </a:lnTo>
                  <a:lnTo>
                    <a:pt x="74606" y="17184"/>
                  </a:lnTo>
                  <a:lnTo>
                    <a:pt x="74564" y="16825"/>
                  </a:lnTo>
                  <a:lnTo>
                    <a:pt x="74722" y="16242"/>
                  </a:lnTo>
                  <a:lnTo>
                    <a:pt x="74757" y="15331"/>
                  </a:lnTo>
                  <a:lnTo>
                    <a:pt x="74866" y="14723"/>
                  </a:lnTo>
                  <a:lnTo>
                    <a:pt x="75618" y="13794"/>
                  </a:lnTo>
                  <a:lnTo>
                    <a:pt x="76091" y="12354"/>
                  </a:lnTo>
                  <a:lnTo>
                    <a:pt x="76285" y="11777"/>
                  </a:lnTo>
                  <a:lnTo>
                    <a:pt x="76503" y="11212"/>
                  </a:lnTo>
                  <a:lnTo>
                    <a:pt x="76899" y="10391"/>
                  </a:lnTo>
                  <a:lnTo>
                    <a:pt x="77289" y="9243"/>
                  </a:lnTo>
                  <a:lnTo>
                    <a:pt x="77699" y="7779"/>
                  </a:lnTo>
                  <a:lnTo>
                    <a:pt x="77831" y="7184"/>
                  </a:lnTo>
                  <a:lnTo>
                    <a:pt x="78222" y="6370"/>
                  </a:lnTo>
                  <a:lnTo>
                    <a:pt x="78957" y="5404"/>
                  </a:lnTo>
                  <a:lnTo>
                    <a:pt x="79211" y="4851"/>
                  </a:lnTo>
                  <a:lnTo>
                    <a:pt x="79635" y="3715"/>
                  </a:lnTo>
                  <a:lnTo>
                    <a:pt x="80022" y="2889"/>
                  </a:lnTo>
                  <a:lnTo>
                    <a:pt x="80226" y="2311"/>
                  </a:lnTo>
                  <a:lnTo>
                    <a:pt x="80808" y="1631"/>
                  </a:lnTo>
                  <a:lnTo>
                    <a:pt x="81632" y="1254"/>
                  </a:lnTo>
                  <a:lnTo>
                    <a:pt x="82079" y="847"/>
                  </a:lnTo>
                  <a:lnTo>
                    <a:pt x="82386" y="325"/>
                  </a:lnTo>
                  <a:lnTo>
                    <a:pt x="82518" y="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7" name="object 44">
              <a:extLst>
                <a:ext uri="{FF2B5EF4-FFF2-40B4-BE49-F238E27FC236}">
                  <a16:creationId xmlns:a16="http://schemas.microsoft.com/office/drawing/2014/main" id="{8B96C0E2-4678-4B89-A559-2A58CE7CCD5A}"/>
                </a:ext>
              </a:extLst>
            </p:cNvPr>
            <p:cNvSpPr/>
            <p:nvPr/>
          </p:nvSpPr>
          <p:spPr>
            <a:xfrm>
              <a:off x="8280481" y="4462034"/>
              <a:ext cx="442250" cy="449304"/>
            </a:xfrm>
            <a:custGeom>
              <a:avLst/>
              <a:gdLst/>
              <a:ahLst/>
              <a:cxnLst/>
              <a:rect l="l" t="t" r="r" b="b"/>
              <a:pathLst>
                <a:path w="684736" h="695658">
                  <a:moveTo>
                    <a:pt x="37343" y="107530"/>
                  </a:moveTo>
                  <a:lnTo>
                    <a:pt x="44283" y="107463"/>
                  </a:lnTo>
                  <a:lnTo>
                    <a:pt x="52834" y="103882"/>
                  </a:lnTo>
                  <a:lnTo>
                    <a:pt x="60645" y="98238"/>
                  </a:lnTo>
                  <a:lnTo>
                    <a:pt x="67057" y="92011"/>
                  </a:lnTo>
                  <a:lnTo>
                    <a:pt x="77519" y="87770"/>
                  </a:lnTo>
                  <a:lnTo>
                    <a:pt x="86807" y="89562"/>
                  </a:lnTo>
                  <a:lnTo>
                    <a:pt x="94888" y="92537"/>
                  </a:lnTo>
                  <a:lnTo>
                    <a:pt x="103199" y="98897"/>
                  </a:lnTo>
                  <a:lnTo>
                    <a:pt x="111706" y="103709"/>
                  </a:lnTo>
                  <a:lnTo>
                    <a:pt x="122759" y="108621"/>
                  </a:lnTo>
                  <a:lnTo>
                    <a:pt x="131965" y="110183"/>
                  </a:lnTo>
                  <a:lnTo>
                    <a:pt x="172754" y="112030"/>
                  </a:lnTo>
                  <a:lnTo>
                    <a:pt x="180380" y="107628"/>
                  </a:lnTo>
                  <a:lnTo>
                    <a:pt x="189268" y="101880"/>
                  </a:lnTo>
                  <a:lnTo>
                    <a:pt x="194742" y="94259"/>
                  </a:lnTo>
                  <a:lnTo>
                    <a:pt x="202708" y="89705"/>
                  </a:lnTo>
                  <a:lnTo>
                    <a:pt x="213519" y="87998"/>
                  </a:lnTo>
                  <a:lnTo>
                    <a:pt x="222053" y="90273"/>
                  </a:lnTo>
                  <a:lnTo>
                    <a:pt x="229260" y="96534"/>
                  </a:lnTo>
                  <a:lnTo>
                    <a:pt x="230967" y="101656"/>
                  </a:lnTo>
                  <a:lnTo>
                    <a:pt x="240070" y="102792"/>
                  </a:lnTo>
                  <a:lnTo>
                    <a:pt x="247467" y="100517"/>
                  </a:lnTo>
                  <a:lnTo>
                    <a:pt x="253201" y="97127"/>
                  </a:lnTo>
                  <a:lnTo>
                    <a:pt x="261596" y="96863"/>
                  </a:lnTo>
                  <a:lnTo>
                    <a:pt x="269652" y="98758"/>
                  </a:lnTo>
                  <a:lnTo>
                    <a:pt x="277079" y="96589"/>
                  </a:lnTo>
                  <a:lnTo>
                    <a:pt x="284216" y="91808"/>
                  </a:lnTo>
                  <a:lnTo>
                    <a:pt x="288737" y="83773"/>
                  </a:lnTo>
                  <a:lnTo>
                    <a:pt x="294659" y="76324"/>
                  </a:lnTo>
                  <a:lnTo>
                    <a:pt x="302887" y="75523"/>
                  </a:lnTo>
                  <a:lnTo>
                    <a:pt x="312103" y="77546"/>
                  </a:lnTo>
                  <a:lnTo>
                    <a:pt x="319958" y="80757"/>
                  </a:lnTo>
                  <a:lnTo>
                    <a:pt x="328829" y="81172"/>
                  </a:lnTo>
                  <a:lnTo>
                    <a:pt x="339070" y="82309"/>
                  </a:lnTo>
                  <a:lnTo>
                    <a:pt x="348174" y="81173"/>
                  </a:lnTo>
                  <a:lnTo>
                    <a:pt x="357846" y="78327"/>
                  </a:lnTo>
                  <a:lnTo>
                    <a:pt x="362398" y="76051"/>
                  </a:lnTo>
                  <a:lnTo>
                    <a:pt x="364584" y="70741"/>
                  </a:lnTo>
                  <a:lnTo>
                    <a:pt x="368026" y="62655"/>
                  </a:lnTo>
                  <a:lnTo>
                    <a:pt x="372099" y="55246"/>
                  </a:lnTo>
                  <a:lnTo>
                    <a:pt x="377067" y="46509"/>
                  </a:lnTo>
                  <a:lnTo>
                    <a:pt x="385626" y="35966"/>
                  </a:lnTo>
                  <a:lnTo>
                    <a:pt x="394517" y="27323"/>
                  </a:lnTo>
                  <a:lnTo>
                    <a:pt x="403093" y="21433"/>
                  </a:lnTo>
                  <a:lnTo>
                    <a:pt x="411212" y="15780"/>
                  </a:lnTo>
                  <a:lnTo>
                    <a:pt x="418305" y="12463"/>
                  </a:lnTo>
                  <a:lnTo>
                    <a:pt x="427380" y="8177"/>
                  </a:lnTo>
                  <a:lnTo>
                    <a:pt x="435108" y="5692"/>
                  </a:lnTo>
                  <a:lnTo>
                    <a:pt x="444003" y="3720"/>
                  </a:lnTo>
                  <a:lnTo>
                    <a:pt x="454752" y="1937"/>
                  </a:lnTo>
                  <a:lnTo>
                    <a:pt x="462916" y="0"/>
                  </a:lnTo>
                  <a:lnTo>
                    <a:pt x="468681" y="7940"/>
                  </a:lnTo>
                  <a:lnTo>
                    <a:pt x="476611" y="11072"/>
                  </a:lnTo>
                  <a:lnTo>
                    <a:pt x="484636" y="14972"/>
                  </a:lnTo>
                  <a:lnTo>
                    <a:pt x="484419" y="25990"/>
                  </a:lnTo>
                  <a:lnTo>
                    <a:pt x="479745" y="34025"/>
                  </a:lnTo>
                  <a:lnTo>
                    <a:pt x="476641" y="43414"/>
                  </a:lnTo>
                  <a:lnTo>
                    <a:pt x="476366" y="51814"/>
                  </a:lnTo>
                  <a:lnTo>
                    <a:pt x="479150" y="59144"/>
                  </a:lnTo>
                  <a:lnTo>
                    <a:pt x="487032" y="67054"/>
                  </a:lnTo>
                  <a:lnTo>
                    <a:pt x="490337" y="76990"/>
                  </a:lnTo>
                  <a:lnTo>
                    <a:pt x="488873" y="87342"/>
                  </a:lnTo>
                  <a:lnTo>
                    <a:pt x="487597" y="95763"/>
                  </a:lnTo>
                  <a:lnTo>
                    <a:pt x="487463" y="103545"/>
                  </a:lnTo>
                  <a:lnTo>
                    <a:pt x="493786" y="110641"/>
                  </a:lnTo>
                  <a:lnTo>
                    <a:pt x="497053" y="117586"/>
                  </a:lnTo>
                  <a:lnTo>
                    <a:pt x="501036" y="125551"/>
                  </a:lnTo>
                  <a:lnTo>
                    <a:pt x="505019" y="131241"/>
                  </a:lnTo>
                  <a:lnTo>
                    <a:pt x="511788" y="136802"/>
                  </a:lnTo>
                  <a:lnTo>
                    <a:pt x="519619" y="142401"/>
                  </a:lnTo>
                  <a:lnTo>
                    <a:pt x="527770" y="141602"/>
                  </a:lnTo>
                  <a:lnTo>
                    <a:pt x="535674" y="136648"/>
                  </a:lnTo>
                  <a:lnTo>
                    <a:pt x="541868" y="131043"/>
                  </a:lnTo>
                  <a:lnTo>
                    <a:pt x="549649" y="127476"/>
                  </a:lnTo>
                  <a:lnTo>
                    <a:pt x="559486" y="122866"/>
                  </a:lnTo>
                  <a:lnTo>
                    <a:pt x="564296" y="131152"/>
                  </a:lnTo>
                  <a:lnTo>
                    <a:pt x="564654" y="140308"/>
                  </a:lnTo>
                  <a:lnTo>
                    <a:pt x="565094" y="149615"/>
                  </a:lnTo>
                  <a:lnTo>
                    <a:pt x="566140" y="158525"/>
                  </a:lnTo>
                  <a:lnTo>
                    <a:pt x="569768" y="165682"/>
                  </a:lnTo>
                  <a:lnTo>
                    <a:pt x="575654" y="177331"/>
                  </a:lnTo>
                  <a:lnTo>
                    <a:pt x="576177" y="186946"/>
                  </a:lnTo>
                  <a:lnTo>
                    <a:pt x="582076" y="195746"/>
                  </a:lnTo>
                  <a:lnTo>
                    <a:pt x="590474" y="199099"/>
                  </a:lnTo>
                  <a:lnTo>
                    <a:pt x="600759" y="207569"/>
                  </a:lnTo>
                  <a:lnTo>
                    <a:pt x="605307" y="214549"/>
                  </a:lnTo>
                  <a:lnTo>
                    <a:pt x="609622" y="224850"/>
                  </a:lnTo>
                  <a:lnTo>
                    <a:pt x="611794" y="231758"/>
                  </a:lnTo>
                  <a:lnTo>
                    <a:pt x="615778" y="238207"/>
                  </a:lnTo>
                  <a:lnTo>
                    <a:pt x="619381" y="243137"/>
                  </a:lnTo>
                  <a:lnTo>
                    <a:pt x="621657" y="247879"/>
                  </a:lnTo>
                  <a:lnTo>
                    <a:pt x="625450" y="251102"/>
                  </a:lnTo>
                  <a:lnTo>
                    <a:pt x="627726" y="253381"/>
                  </a:lnTo>
                  <a:lnTo>
                    <a:pt x="628674" y="257171"/>
                  </a:lnTo>
                  <a:lnTo>
                    <a:pt x="628485" y="260586"/>
                  </a:lnTo>
                  <a:lnTo>
                    <a:pt x="624312" y="262293"/>
                  </a:lnTo>
                  <a:lnTo>
                    <a:pt x="621277" y="264189"/>
                  </a:lnTo>
                  <a:lnTo>
                    <a:pt x="619192" y="266844"/>
                  </a:lnTo>
                  <a:lnTo>
                    <a:pt x="622036" y="271586"/>
                  </a:lnTo>
                  <a:lnTo>
                    <a:pt x="626047" y="273611"/>
                  </a:lnTo>
                  <a:lnTo>
                    <a:pt x="631898" y="276327"/>
                  </a:lnTo>
                  <a:lnTo>
                    <a:pt x="637778" y="278414"/>
                  </a:lnTo>
                  <a:lnTo>
                    <a:pt x="641191" y="278982"/>
                  </a:lnTo>
                  <a:lnTo>
                    <a:pt x="644984" y="277654"/>
                  </a:lnTo>
                  <a:lnTo>
                    <a:pt x="648208" y="275000"/>
                  </a:lnTo>
                  <a:lnTo>
                    <a:pt x="651054" y="273293"/>
                  </a:lnTo>
                  <a:lnTo>
                    <a:pt x="654277" y="272536"/>
                  </a:lnTo>
                  <a:lnTo>
                    <a:pt x="656743" y="273292"/>
                  </a:lnTo>
                  <a:lnTo>
                    <a:pt x="659398" y="275000"/>
                  </a:lnTo>
                  <a:lnTo>
                    <a:pt x="661485" y="276519"/>
                  </a:lnTo>
                  <a:lnTo>
                    <a:pt x="662623" y="279553"/>
                  </a:lnTo>
                  <a:lnTo>
                    <a:pt x="661485" y="282208"/>
                  </a:lnTo>
                  <a:lnTo>
                    <a:pt x="659967" y="287518"/>
                  </a:lnTo>
                  <a:lnTo>
                    <a:pt x="655985" y="290173"/>
                  </a:lnTo>
                  <a:lnTo>
                    <a:pt x="653330" y="292068"/>
                  </a:lnTo>
                  <a:lnTo>
                    <a:pt x="650105" y="294535"/>
                  </a:lnTo>
                  <a:lnTo>
                    <a:pt x="647070" y="298329"/>
                  </a:lnTo>
                  <a:lnTo>
                    <a:pt x="644605" y="301172"/>
                  </a:lnTo>
                  <a:lnTo>
                    <a:pt x="643278" y="303828"/>
                  </a:lnTo>
                  <a:lnTo>
                    <a:pt x="643277" y="306482"/>
                  </a:lnTo>
                  <a:lnTo>
                    <a:pt x="643847" y="309517"/>
                  </a:lnTo>
                  <a:lnTo>
                    <a:pt x="643846" y="312172"/>
                  </a:lnTo>
                  <a:lnTo>
                    <a:pt x="643657" y="314071"/>
                  </a:lnTo>
                  <a:lnTo>
                    <a:pt x="644222" y="316373"/>
                  </a:lnTo>
                  <a:lnTo>
                    <a:pt x="643088" y="322604"/>
                  </a:lnTo>
                  <a:lnTo>
                    <a:pt x="642709" y="326966"/>
                  </a:lnTo>
                  <a:lnTo>
                    <a:pt x="641002" y="331708"/>
                  </a:lnTo>
                  <a:lnTo>
                    <a:pt x="639674" y="336637"/>
                  </a:lnTo>
                  <a:lnTo>
                    <a:pt x="636070" y="338725"/>
                  </a:lnTo>
                  <a:lnTo>
                    <a:pt x="635938" y="340757"/>
                  </a:lnTo>
                  <a:lnTo>
                    <a:pt x="635469" y="342944"/>
                  </a:lnTo>
                  <a:lnTo>
                    <a:pt x="635626" y="344037"/>
                  </a:lnTo>
                  <a:lnTo>
                    <a:pt x="638126" y="346066"/>
                  </a:lnTo>
                  <a:lnTo>
                    <a:pt x="642003" y="348810"/>
                  </a:lnTo>
                  <a:lnTo>
                    <a:pt x="643854" y="351893"/>
                  </a:lnTo>
                  <a:lnTo>
                    <a:pt x="642825" y="356416"/>
                  </a:lnTo>
                  <a:lnTo>
                    <a:pt x="642003" y="359706"/>
                  </a:lnTo>
                  <a:lnTo>
                    <a:pt x="641386" y="364639"/>
                  </a:lnTo>
                  <a:lnTo>
                    <a:pt x="641181" y="369369"/>
                  </a:lnTo>
                  <a:lnTo>
                    <a:pt x="644795" y="370396"/>
                  </a:lnTo>
                  <a:lnTo>
                    <a:pt x="648778" y="370396"/>
                  </a:lnTo>
                  <a:lnTo>
                    <a:pt x="649726" y="373053"/>
                  </a:lnTo>
                  <a:lnTo>
                    <a:pt x="649726" y="379120"/>
                  </a:lnTo>
                  <a:lnTo>
                    <a:pt x="648994" y="381295"/>
                  </a:lnTo>
                  <a:lnTo>
                    <a:pt x="649726" y="383862"/>
                  </a:lnTo>
                  <a:lnTo>
                    <a:pt x="652694" y="383558"/>
                  </a:lnTo>
                  <a:lnTo>
                    <a:pt x="655162" y="384378"/>
                  </a:lnTo>
                  <a:lnTo>
                    <a:pt x="657629" y="386434"/>
                  </a:lnTo>
                  <a:lnTo>
                    <a:pt x="659480" y="389518"/>
                  </a:lnTo>
                  <a:lnTo>
                    <a:pt x="661536" y="390341"/>
                  </a:lnTo>
                  <a:lnTo>
                    <a:pt x="662358" y="392808"/>
                  </a:lnTo>
                  <a:lnTo>
                    <a:pt x="663760" y="404913"/>
                  </a:lnTo>
                  <a:lnTo>
                    <a:pt x="665088" y="410414"/>
                  </a:lnTo>
                  <a:lnTo>
                    <a:pt x="665467" y="417431"/>
                  </a:lnTo>
                  <a:lnTo>
                    <a:pt x="665088" y="424260"/>
                  </a:lnTo>
                  <a:lnTo>
                    <a:pt x="662964" y="430290"/>
                  </a:lnTo>
                  <a:lnTo>
                    <a:pt x="662053" y="437914"/>
                  </a:lnTo>
                  <a:lnTo>
                    <a:pt x="659967" y="443605"/>
                  </a:lnTo>
                  <a:lnTo>
                    <a:pt x="658071" y="447966"/>
                  </a:lnTo>
                  <a:lnTo>
                    <a:pt x="658639" y="452517"/>
                  </a:lnTo>
                  <a:lnTo>
                    <a:pt x="661038" y="454042"/>
                  </a:lnTo>
                  <a:lnTo>
                    <a:pt x="664569" y="456290"/>
                  </a:lnTo>
                  <a:lnTo>
                    <a:pt x="667939" y="459497"/>
                  </a:lnTo>
                  <a:lnTo>
                    <a:pt x="670346" y="463191"/>
                  </a:lnTo>
                  <a:lnTo>
                    <a:pt x="671262" y="469011"/>
                  </a:lnTo>
                  <a:lnTo>
                    <a:pt x="671555" y="476931"/>
                  </a:lnTo>
                  <a:lnTo>
                    <a:pt x="672939" y="481256"/>
                  </a:lnTo>
                  <a:lnTo>
                    <a:pt x="674842" y="487484"/>
                  </a:lnTo>
                  <a:lnTo>
                    <a:pt x="675771" y="488459"/>
                  </a:lnTo>
                  <a:lnTo>
                    <a:pt x="675650" y="491740"/>
                  </a:lnTo>
                  <a:lnTo>
                    <a:pt x="673458" y="493714"/>
                  </a:lnTo>
                  <a:lnTo>
                    <a:pt x="672939" y="500808"/>
                  </a:lnTo>
                  <a:lnTo>
                    <a:pt x="675534" y="506345"/>
                  </a:lnTo>
                  <a:lnTo>
                    <a:pt x="676918" y="523818"/>
                  </a:lnTo>
                  <a:lnTo>
                    <a:pt x="677611" y="527278"/>
                  </a:lnTo>
                  <a:lnTo>
                    <a:pt x="677611" y="535239"/>
                  </a:lnTo>
                  <a:lnTo>
                    <a:pt x="678822" y="539219"/>
                  </a:lnTo>
                  <a:lnTo>
                    <a:pt x="681244" y="542679"/>
                  </a:lnTo>
                  <a:lnTo>
                    <a:pt x="682629" y="544754"/>
                  </a:lnTo>
                  <a:lnTo>
                    <a:pt x="682536" y="550000"/>
                  </a:lnTo>
                  <a:lnTo>
                    <a:pt x="682346" y="554553"/>
                  </a:lnTo>
                  <a:lnTo>
                    <a:pt x="683489" y="559155"/>
                  </a:lnTo>
                  <a:lnTo>
                    <a:pt x="684736" y="562901"/>
                  </a:lnTo>
                  <a:lnTo>
                    <a:pt x="680995" y="572251"/>
                  </a:lnTo>
                  <a:lnTo>
                    <a:pt x="680260" y="579398"/>
                  </a:lnTo>
                  <a:lnTo>
                    <a:pt x="676008" y="586282"/>
                  </a:lnTo>
                  <a:lnTo>
                    <a:pt x="675072" y="589086"/>
                  </a:lnTo>
                  <a:lnTo>
                    <a:pt x="675695" y="591893"/>
                  </a:lnTo>
                  <a:lnTo>
                    <a:pt x="678190" y="595009"/>
                  </a:lnTo>
                  <a:lnTo>
                    <a:pt x="676846" y="601777"/>
                  </a:lnTo>
                  <a:lnTo>
                    <a:pt x="682243" y="604050"/>
                  </a:lnTo>
                  <a:lnTo>
                    <a:pt x="680639" y="611638"/>
                  </a:lnTo>
                  <a:lnTo>
                    <a:pt x="681398" y="613536"/>
                  </a:lnTo>
                  <a:lnTo>
                    <a:pt x="681398" y="615812"/>
                  </a:lnTo>
                  <a:lnTo>
                    <a:pt x="678743" y="617707"/>
                  </a:lnTo>
                  <a:lnTo>
                    <a:pt x="675833" y="619317"/>
                  </a:lnTo>
                  <a:lnTo>
                    <a:pt x="672546" y="622604"/>
                  </a:lnTo>
                  <a:lnTo>
                    <a:pt x="670442" y="623130"/>
                  </a:lnTo>
                  <a:lnTo>
                    <a:pt x="668733" y="622996"/>
                  </a:lnTo>
                  <a:lnTo>
                    <a:pt x="664329" y="622829"/>
                  </a:lnTo>
                  <a:lnTo>
                    <a:pt x="662816" y="623260"/>
                  </a:lnTo>
                  <a:lnTo>
                    <a:pt x="660318" y="625760"/>
                  </a:lnTo>
                  <a:lnTo>
                    <a:pt x="659003" y="627732"/>
                  </a:lnTo>
                  <a:lnTo>
                    <a:pt x="657688" y="629572"/>
                  </a:lnTo>
                  <a:lnTo>
                    <a:pt x="657425" y="632072"/>
                  </a:lnTo>
                  <a:lnTo>
                    <a:pt x="659265" y="635226"/>
                  </a:lnTo>
                  <a:lnTo>
                    <a:pt x="658871" y="637595"/>
                  </a:lnTo>
                  <a:lnTo>
                    <a:pt x="657425" y="639697"/>
                  </a:lnTo>
                  <a:lnTo>
                    <a:pt x="653743" y="642063"/>
                  </a:lnTo>
                  <a:lnTo>
                    <a:pt x="650851" y="645350"/>
                  </a:lnTo>
                  <a:lnTo>
                    <a:pt x="642304" y="634174"/>
                  </a:lnTo>
                  <a:lnTo>
                    <a:pt x="633231" y="622340"/>
                  </a:lnTo>
                  <a:lnTo>
                    <a:pt x="627183" y="613403"/>
                  </a:lnTo>
                  <a:lnTo>
                    <a:pt x="616795" y="604196"/>
                  </a:lnTo>
                  <a:lnTo>
                    <a:pt x="607450" y="600085"/>
                  </a:lnTo>
                  <a:lnTo>
                    <a:pt x="598329" y="602725"/>
                  </a:lnTo>
                  <a:lnTo>
                    <a:pt x="593967" y="606139"/>
                  </a:lnTo>
                  <a:lnTo>
                    <a:pt x="592449" y="609554"/>
                  </a:lnTo>
                  <a:lnTo>
                    <a:pt x="587704" y="617309"/>
                  </a:lnTo>
                  <a:lnTo>
                    <a:pt x="580785" y="622498"/>
                  </a:lnTo>
                  <a:lnTo>
                    <a:pt x="576898" y="633828"/>
                  </a:lnTo>
                  <a:lnTo>
                    <a:pt x="567715" y="643062"/>
                  </a:lnTo>
                  <a:lnTo>
                    <a:pt x="560412" y="646523"/>
                  </a:lnTo>
                  <a:lnTo>
                    <a:pt x="557743" y="651468"/>
                  </a:lnTo>
                  <a:lnTo>
                    <a:pt x="555466" y="656778"/>
                  </a:lnTo>
                  <a:lnTo>
                    <a:pt x="545225" y="664743"/>
                  </a:lnTo>
                  <a:lnTo>
                    <a:pt x="537828" y="673847"/>
                  </a:lnTo>
                  <a:lnTo>
                    <a:pt x="534035" y="677450"/>
                  </a:lnTo>
                  <a:lnTo>
                    <a:pt x="530053" y="679157"/>
                  </a:lnTo>
                  <a:lnTo>
                    <a:pt x="527208" y="682759"/>
                  </a:lnTo>
                  <a:lnTo>
                    <a:pt x="522656" y="684655"/>
                  </a:lnTo>
                  <a:lnTo>
                    <a:pt x="514880" y="683707"/>
                  </a:lnTo>
                  <a:lnTo>
                    <a:pt x="512794" y="683707"/>
                  </a:lnTo>
                  <a:lnTo>
                    <a:pt x="512035" y="685035"/>
                  </a:lnTo>
                  <a:lnTo>
                    <a:pt x="510708" y="687313"/>
                  </a:lnTo>
                  <a:lnTo>
                    <a:pt x="510139" y="690345"/>
                  </a:lnTo>
                  <a:lnTo>
                    <a:pt x="508811" y="693759"/>
                  </a:lnTo>
                  <a:lnTo>
                    <a:pt x="506915" y="695658"/>
                  </a:lnTo>
                  <a:lnTo>
                    <a:pt x="503626" y="693230"/>
                  </a:lnTo>
                  <a:lnTo>
                    <a:pt x="500488" y="689643"/>
                  </a:lnTo>
                  <a:lnTo>
                    <a:pt x="499898" y="682571"/>
                  </a:lnTo>
                  <a:lnTo>
                    <a:pt x="499897" y="676881"/>
                  </a:lnTo>
                  <a:lnTo>
                    <a:pt x="498760" y="670241"/>
                  </a:lnTo>
                  <a:lnTo>
                    <a:pt x="496294" y="669293"/>
                  </a:lnTo>
                  <a:lnTo>
                    <a:pt x="493449" y="669293"/>
                  </a:lnTo>
                  <a:lnTo>
                    <a:pt x="489277" y="669293"/>
                  </a:lnTo>
                  <a:lnTo>
                    <a:pt x="482449" y="666450"/>
                  </a:lnTo>
                  <a:lnTo>
                    <a:pt x="478656" y="658862"/>
                  </a:lnTo>
                  <a:lnTo>
                    <a:pt x="478846" y="654500"/>
                  </a:lnTo>
                  <a:lnTo>
                    <a:pt x="478036" y="650675"/>
                  </a:lnTo>
                  <a:lnTo>
                    <a:pt x="473725" y="649569"/>
                  </a:lnTo>
                  <a:lnTo>
                    <a:pt x="470025" y="647391"/>
                  </a:lnTo>
                  <a:lnTo>
                    <a:pt x="467087" y="643120"/>
                  </a:lnTo>
                  <a:lnTo>
                    <a:pt x="463498" y="641532"/>
                  </a:lnTo>
                  <a:lnTo>
                    <a:pt x="458932" y="641984"/>
                  </a:lnTo>
                  <a:lnTo>
                    <a:pt x="455493" y="645411"/>
                  </a:lnTo>
                  <a:lnTo>
                    <a:pt x="454698" y="653777"/>
                  </a:lnTo>
                  <a:lnTo>
                    <a:pt x="452849" y="655760"/>
                  </a:lnTo>
                  <a:lnTo>
                    <a:pt x="448621" y="659062"/>
                  </a:lnTo>
                  <a:lnTo>
                    <a:pt x="444261" y="661441"/>
                  </a:lnTo>
                  <a:lnTo>
                    <a:pt x="441883" y="663819"/>
                  </a:lnTo>
                  <a:lnTo>
                    <a:pt x="439372" y="668312"/>
                  </a:lnTo>
                  <a:lnTo>
                    <a:pt x="429156" y="658485"/>
                  </a:lnTo>
                  <a:lnTo>
                    <a:pt x="428587" y="653552"/>
                  </a:lnTo>
                  <a:lnTo>
                    <a:pt x="426121" y="649001"/>
                  </a:lnTo>
                  <a:lnTo>
                    <a:pt x="422898" y="646914"/>
                  </a:lnTo>
                  <a:lnTo>
                    <a:pt x="421759" y="643120"/>
                  </a:lnTo>
                  <a:lnTo>
                    <a:pt x="424794" y="637811"/>
                  </a:lnTo>
                  <a:lnTo>
                    <a:pt x="424794" y="634396"/>
                  </a:lnTo>
                  <a:lnTo>
                    <a:pt x="423466" y="627758"/>
                  </a:lnTo>
                  <a:lnTo>
                    <a:pt x="421759" y="619035"/>
                  </a:lnTo>
                  <a:lnTo>
                    <a:pt x="421760" y="610501"/>
                  </a:lnTo>
                  <a:lnTo>
                    <a:pt x="424454" y="601367"/>
                  </a:lnTo>
                  <a:lnTo>
                    <a:pt x="429232" y="594483"/>
                  </a:lnTo>
                  <a:lnTo>
                    <a:pt x="433476" y="584377"/>
                  </a:lnTo>
                  <a:lnTo>
                    <a:pt x="434069" y="576430"/>
                  </a:lnTo>
                  <a:lnTo>
                    <a:pt x="431613" y="566552"/>
                  </a:lnTo>
                  <a:lnTo>
                    <a:pt x="427511" y="558867"/>
                  </a:lnTo>
                  <a:lnTo>
                    <a:pt x="419450" y="549884"/>
                  </a:lnTo>
                  <a:lnTo>
                    <a:pt x="410980" y="543298"/>
                  </a:lnTo>
                  <a:lnTo>
                    <a:pt x="402986" y="537320"/>
                  </a:lnTo>
                  <a:lnTo>
                    <a:pt x="395012" y="532068"/>
                  </a:lnTo>
                  <a:lnTo>
                    <a:pt x="386294" y="530656"/>
                  </a:lnTo>
                  <a:lnTo>
                    <a:pt x="377852" y="523025"/>
                  </a:lnTo>
                  <a:lnTo>
                    <a:pt x="367328" y="507137"/>
                  </a:lnTo>
                  <a:lnTo>
                    <a:pt x="363156" y="486654"/>
                  </a:lnTo>
                  <a:lnTo>
                    <a:pt x="360501" y="471863"/>
                  </a:lnTo>
                  <a:lnTo>
                    <a:pt x="356926" y="452186"/>
                  </a:lnTo>
                  <a:lnTo>
                    <a:pt x="357277" y="448726"/>
                  </a:lnTo>
                  <a:lnTo>
                    <a:pt x="356588" y="443953"/>
                  </a:lnTo>
                  <a:lnTo>
                    <a:pt x="352156" y="443412"/>
                  </a:lnTo>
                  <a:lnTo>
                    <a:pt x="347431" y="444546"/>
                  </a:lnTo>
                  <a:lnTo>
                    <a:pt x="343622" y="439053"/>
                  </a:lnTo>
                  <a:lnTo>
                    <a:pt x="345663" y="433303"/>
                  </a:lnTo>
                  <a:lnTo>
                    <a:pt x="348603" y="429026"/>
                  </a:lnTo>
                  <a:lnTo>
                    <a:pt x="347266" y="425821"/>
                  </a:lnTo>
                  <a:lnTo>
                    <a:pt x="346198" y="420478"/>
                  </a:lnTo>
                  <a:lnTo>
                    <a:pt x="345930" y="413527"/>
                  </a:lnTo>
                  <a:lnTo>
                    <a:pt x="344861" y="408719"/>
                  </a:lnTo>
                  <a:lnTo>
                    <a:pt x="343621" y="403965"/>
                  </a:lnTo>
                  <a:lnTo>
                    <a:pt x="346466" y="394484"/>
                  </a:lnTo>
                  <a:lnTo>
                    <a:pt x="351208" y="389931"/>
                  </a:lnTo>
                  <a:lnTo>
                    <a:pt x="355001" y="386328"/>
                  </a:lnTo>
                  <a:lnTo>
                    <a:pt x="359932" y="380827"/>
                  </a:lnTo>
                  <a:lnTo>
                    <a:pt x="362018" y="372862"/>
                  </a:lnTo>
                  <a:lnTo>
                    <a:pt x="359552" y="364518"/>
                  </a:lnTo>
                  <a:lnTo>
                    <a:pt x="354053" y="359016"/>
                  </a:lnTo>
                  <a:lnTo>
                    <a:pt x="347750" y="355362"/>
                  </a:lnTo>
                  <a:lnTo>
                    <a:pt x="340480" y="347284"/>
                  </a:lnTo>
                  <a:lnTo>
                    <a:pt x="333237" y="340440"/>
                  </a:lnTo>
                  <a:lnTo>
                    <a:pt x="323676" y="333342"/>
                  </a:lnTo>
                  <a:lnTo>
                    <a:pt x="317466" y="327858"/>
                  </a:lnTo>
                  <a:lnTo>
                    <a:pt x="307222" y="321236"/>
                  </a:lnTo>
                  <a:lnTo>
                    <a:pt x="300570" y="315774"/>
                  </a:lnTo>
                  <a:lnTo>
                    <a:pt x="297672" y="314598"/>
                  </a:lnTo>
                  <a:lnTo>
                    <a:pt x="291467" y="306673"/>
                  </a:lnTo>
                  <a:lnTo>
                    <a:pt x="282363" y="300413"/>
                  </a:lnTo>
                  <a:lnTo>
                    <a:pt x="270984" y="290172"/>
                  </a:lnTo>
                  <a:lnTo>
                    <a:pt x="256759" y="279929"/>
                  </a:lnTo>
                  <a:lnTo>
                    <a:pt x="246519" y="274240"/>
                  </a:lnTo>
                  <a:lnTo>
                    <a:pt x="236258" y="270011"/>
                  </a:lnTo>
                  <a:lnTo>
                    <a:pt x="220041" y="266393"/>
                  </a:lnTo>
                  <a:lnTo>
                    <a:pt x="210518" y="269974"/>
                  </a:lnTo>
                  <a:lnTo>
                    <a:pt x="200824" y="270655"/>
                  </a:lnTo>
                  <a:lnTo>
                    <a:pt x="192733" y="270686"/>
                  </a:lnTo>
                  <a:lnTo>
                    <a:pt x="184700" y="273331"/>
                  </a:lnTo>
                  <a:lnTo>
                    <a:pt x="174295" y="280188"/>
                  </a:lnTo>
                  <a:lnTo>
                    <a:pt x="166887" y="272809"/>
                  </a:lnTo>
                  <a:lnTo>
                    <a:pt x="157715" y="269318"/>
                  </a:lnTo>
                  <a:lnTo>
                    <a:pt x="155820" y="268389"/>
                  </a:lnTo>
                  <a:lnTo>
                    <a:pt x="152866" y="267796"/>
                  </a:lnTo>
                  <a:lnTo>
                    <a:pt x="149911" y="268191"/>
                  </a:lnTo>
                  <a:lnTo>
                    <a:pt x="146319" y="269728"/>
                  </a:lnTo>
                  <a:lnTo>
                    <a:pt x="140456" y="267405"/>
                  </a:lnTo>
                  <a:lnTo>
                    <a:pt x="134547" y="268587"/>
                  </a:lnTo>
                  <a:lnTo>
                    <a:pt x="130017" y="268784"/>
                  </a:lnTo>
                  <a:lnTo>
                    <a:pt x="123295" y="267092"/>
                  </a:lnTo>
                  <a:lnTo>
                    <a:pt x="112017" y="265883"/>
                  </a:lnTo>
                  <a:lnTo>
                    <a:pt x="102026" y="263644"/>
                  </a:lnTo>
                  <a:lnTo>
                    <a:pt x="86540" y="270695"/>
                  </a:lnTo>
                  <a:lnTo>
                    <a:pt x="78278" y="273422"/>
                  </a:lnTo>
                  <a:lnTo>
                    <a:pt x="65304" y="279106"/>
                  </a:lnTo>
                  <a:lnTo>
                    <a:pt x="53471" y="280682"/>
                  </a:lnTo>
                  <a:lnTo>
                    <a:pt x="44174" y="278428"/>
                  </a:lnTo>
                  <a:lnTo>
                    <a:pt x="34973" y="273629"/>
                  </a:lnTo>
                  <a:lnTo>
                    <a:pt x="31069" y="271016"/>
                  </a:lnTo>
                  <a:lnTo>
                    <a:pt x="27276" y="265138"/>
                  </a:lnTo>
                  <a:lnTo>
                    <a:pt x="23673" y="263431"/>
                  </a:lnTo>
                  <a:lnTo>
                    <a:pt x="17874" y="263696"/>
                  </a:lnTo>
                  <a:lnTo>
                    <a:pt x="7668" y="265621"/>
                  </a:lnTo>
                  <a:lnTo>
                    <a:pt x="2937" y="264877"/>
                  </a:lnTo>
                  <a:lnTo>
                    <a:pt x="2790" y="263911"/>
                  </a:lnTo>
                  <a:lnTo>
                    <a:pt x="2334" y="263656"/>
                  </a:lnTo>
                  <a:lnTo>
                    <a:pt x="2328" y="263334"/>
                  </a:lnTo>
                  <a:lnTo>
                    <a:pt x="2499" y="262745"/>
                  </a:lnTo>
                  <a:lnTo>
                    <a:pt x="2655" y="262483"/>
                  </a:lnTo>
                  <a:lnTo>
                    <a:pt x="3374" y="261463"/>
                  </a:lnTo>
                  <a:lnTo>
                    <a:pt x="3794" y="261056"/>
                  </a:lnTo>
                  <a:lnTo>
                    <a:pt x="4681" y="260959"/>
                  </a:lnTo>
                  <a:lnTo>
                    <a:pt x="4930" y="260777"/>
                  </a:lnTo>
                  <a:lnTo>
                    <a:pt x="5547" y="260102"/>
                  </a:lnTo>
                  <a:lnTo>
                    <a:pt x="5845" y="259567"/>
                  </a:lnTo>
                  <a:lnTo>
                    <a:pt x="6093" y="259008"/>
                  </a:lnTo>
                  <a:lnTo>
                    <a:pt x="6290" y="258437"/>
                  </a:lnTo>
                  <a:lnTo>
                    <a:pt x="5951" y="258048"/>
                  </a:lnTo>
                  <a:lnTo>
                    <a:pt x="5634" y="258049"/>
                  </a:lnTo>
                  <a:lnTo>
                    <a:pt x="5318" y="258091"/>
                  </a:lnTo>
                  <a:lnTo>
                    <a:pt x="4536" y="258437"/>
                  </a:lnTo>
                  <a:lnTo>
                    <a:pt x="3919" y="258364"/>
                  </a:lnTo>
                  <a:lnTo>
                    <a:pt x="3585" y="258370"/>
                  </a:lnTo>
                  <a:lnTo>
                    <a:pt x="3107" y="258134"/>
                  </a:lnTo>
                  <a:lnTo>
                    <a:pt x="2949" y="257514"/>
                  </a:lnTo>
                  <a:lnTo>
                    <a:pt x="2610" y="257028"/>
                  </a:lnTo>
                  <a:lnTo>
                    <a:pt x="2033" y="256839"/>
                  </a:lnTo>
                  <a:lnTo>
                    <a:pt x="1420" y="256912"/>
                  </a:lnTo>
                  <a:lnTo>
                    <a:pt x="1111" y="256912"/>
                  </a:lnTo>
                  <a:lnTo>
                    <a:pt x="593" y="256675"/>
                  </a:lnTo>
                  <a:lnTo>
                    <a:pt x="501" y="256377"/>
                  </a:lnTo>
                  <a:lnTo>
                    <a:pt x="456" y="256062"/>
                  </a:lnTo>
                  <a:lnTo>
                    <a:pt x="446" y="255758"/>
                  </a:lnTo>
                  <a:lnTo>
                    <a:pt x="463" y="255150"/>
                  </a:lnTo>
                  <a:lnTo>
                    <a:pt x="421" y="254847"/>
                  </a:lnTo>
                  <a:lnTo>
                    <a:pt x="295" y="254251"/>
                  </a:lnTo>
                  <a:lnTo>
                    <a:pt x="185" y="253966"/>
                  </a:lnTo>
                  <a:lnTo>
                    <a:pt x="0" y="253425"/>
                  </a:lnTo>
                  <a:lnTo>
                    <a:pt x="156" y="253157"/>
                  </a:lnTo>
                  <a:lnTo>
                    <a:pt x="950" y="252240"/>
                  </a:lnTo>
                  <a:lnTo>
                    <a:pt x="1538" y="252374"/>
                  </a:lnTo>
                  <a:lnTo>
                    <a:pt x="2909" y="251736"/>
                  </a:lnTo>
                  <a:lnTo>
                    <a:pt x="3213" y="251177"/>
                  </a:lnTo>
                  <a:lnTo>
                    <a:pt x="3620" y="250806"/>
                  </a:lnTo>
                  <a:lnTo>
                    <a:pt x="3963" y="250855"/>
                  </a:lnTo>
                  <a:lnTo>
                    <a:pt x="4390" y="250557"/>
                  </a:lnTo>
                  <a:lnTo>
                    <a:pt x="4488" y="249938"/>
                  </a:lnTo>
                  <a:lnTo>
                    <a:pt x="4376" y="249652"/>
                  </a:lnTo>
                  <a:lnTo>
                    <a:pt x="4130" y="249087"/>
                  </a:lnTo>
                  <a:lnTo>
                    <a:pt x="4194" y="248789"/>
                  </a:lnTo>
                  <a:lnTo>
                    <a:pt x="4267" y="248206"/>
                  </a:lnTo>
                  <a:lnTo>
                    <a:pt x="3865" y="247757"/>
                  </a:lnTo>
                  <a:lnTo>
                    <a:pt x="3487" y="247447"/>
                  </a:lnTo>
                  <a:lnTo>
                    <a:pt x="3466" y="246809"/>
                  </a:lnTo>
                  <a:lnTo>
                    <a:pt x="3486" y="246202"/>
                  </a:lnTo>
                  <a:lnTo>
                    <a:pt x="3848" y="244816"/>
                  </a:lnTo>
                  <a:lnTo>
                    <a:pt x="4474" y="244707"/>
                  </a:lnTo>
                  <a:lnTo>
                    <a:pt x="4735" y="244537"/>
                  </a:lnTo>
                  <a:lnTo>
                    <a:pt x="5016" y="244008"/>
                  </a:lnTo>
                  <a:lnTo>
                    <a:pt x="5383" y="243164"/>
                  </a:lnTo>
                  <a:lnTo>
                    <a:pt x="5685" y="242641"/>
                  </a:lnTo>
                  <a:lnTo>
                    <a:pt x="6272" y="241943"/>
                  </a:lnTo>
                  <a:lnTo>
                    <a:pt x="6766" y="241627"/>
                  </a:lnTo>
                  <a:lnTo>
                    <a:pt x="6923" y="241365"/>
                  </a:lnTo>
                  <a:lnTo>
                    <a:pt x="7186" y="240807"/>
                  </a:lnTo>
                  <a:lnTo>
                    <a:pt x="7283" y="240521"/>
                  </a:lnTo>
                  <a:lnTo>
                    <a:pt x="7332" y="240205"/>
                  </a:lnTo>
                  <a:lnTo>
                    <a:pt x="7154" y="239658"/>
                  </a:lnTo>
                  <a:lnTo>
                    <a:pt x="6501" y="239008"/>
                  </a:lnTo>
                  <a:lnTo>
                    <a:pt x="6363" y="238735"/>
                  </a:lnTo>
                  <a:lnTo>
                    <a:pt x="6185" y="238152"/>
                  </a:lnTo>
                  <a:lnTo>
                    <a:pt x="6163" y="237848"/>
                  </a:lnTo>
                  <a:lnTo>
                    <a:pt x="6206" y="236918"/>
                  </a:lnTo>
                  <a:lnTo>
                    <a:pt x="6051" y="236353"/>
                  </a:lnTo>
                  <a:lnTo>
                    <a:pt x="5858" y="236104"/>
                  </a:lnTo>
                  <a:lnTo>
                    <a:pt x="5377" y="235733"/>
                  </a:lnTo>
                  <a:lnTo>
                    <a:pt x="4771" y="235612"/>
                  </a:lnTo>
                  <a:lnTo>
                    <a:pt x="4472" y="235527"/>
                  </a:lnTo>
                  <a:lnTo>
                    <a:pt x="4176" y="235436"/>
                  </a:lnTo>
                  <a:lnTo>
                    <a:pt x="3741" y="235047"/>
                  </a:lnTo>
                  <a:lnTo>
                    <a:pt x="3411" y="234525"/>
                  </a:lnTo>
                  <a:lnTo>
                    <a:pt x="3190" y="234306"/>
                  </a:lnTo>
                  <a:lnTo>
                    <a:pt x="2598" y="233655"/>
                  </a:lnTo>
                  <a:lnTo>
                    <a:pt x="2611" y="233346"/>
                  </a:lnTo>
                  <a:lnTo>
                    <a:pt x="2709" y="233030"/>
                  </a:lnTo>
                  <a:lnTo>
                    <a:pt x="3061" y="232550"/>
                  </a:lnTo>
                  <a:lnTo>
                    <a:pt x="3530" y="232143"/>
                  </a:lnTo>
                  <a:lnTo>
                    <a:pt x="3743" y="231924"/>
                  </a:lnTo>
                  <a:lnTo>
                    <a:pt x="3893" y="231657"/>
                  </a:lnTo>
                  <a:lnTo>
                    <a:pt x="3994" y="231341"/>
                  </a:lnTo>
                  <a:lnTo>
                    <a:pt x="4431" y="231067"/>
                  </a:lnTo>
                  <a:lnTo>
                    <a:pt x="4980" y="230994"/>
                  </a:lnTo>
                  <a:lnTo>
                    <a:pt x="4941" y="230654"/>
                  </a:lnTo>
                  <a:lnTo>
                    <a:pt x="4739" y="230083"/>
                  </a:lnTo>
                  <a:lnTo>
                    <a:pt x="4032" y="228401"/>
                  </a:lnTo>
                  <a:lnTo>
                    <a:pt x="3533" y="227641"/>
                  </a:lnTo>
                  <a:lnTo>
                    <a:pt x="3087" y="227222"/>
                  </a:lnTo>
                  <a:lnTo>
                    <a:pt x="2822" y="226699"/>
                  </a:lnTo>
                  <a:lnTo>
                    <a:pt x="2790" y="226420"/>
                  </a:lnTo>
                  <a:lnTo>
                    <a:pt x="2860" y="226092"/>
                  </a:lnTo>
                  <a:lnTo>
                    <a:pt x="2886" y="225788"/>
                  </a:lnTo>
                  <a:lnTo>
                    <a:pt x="2880" y="225485"/>
                  </a:lnTo>
                  <a:lnTo>
                    <a:pt x="2996" y="224895"/>
                  </a:lnTo>
                  <a:lnTo>
                    <a:pt x="3008" y="224585"/>
                  </a:lnTo>
                  <a:lnTo>
                    <a:pt x="2788" y="223704"/>
                  </a:lnTo>
                  <a:lnTo>
                    <a:pt x="2665" y="222805"/>
                  </a:lnTo>
                  <a:lnTo>
                    <a:pt x="2649" y="222191"/>
                  </a:lnTo>
                  <a:lnTo>
                    <a:pt x="3002" y="221378"/>
                  </a:lnTo>
                  <a:lnTo>
                    <a:pt x="3071" y="220776"/>
                  </a:lnTo>
                  <a:lnTo>
                    <a:pt x="3004" y="220168"/>
                  </a:lnTo>
                  <a:lnTo>
                    <a:pt x="2868" y="219579"/>
                  </a:lnTo>
                  <a:lnTo>
                    <a:pt x="2844" y="218649"/>
                  </a:lnTo>
                  <a:lnTo>
                    <a:pt x="2261" y="217994"/>
                  </a:lnTo>
                  <a:lnTo>
                    <a:pt x="2023" y="217148"/>
                  </a:lnTo>
                  <a:lnTo>
                    <a:pt x="2055" y="216833"/>
                  </a:lnTo>
                  <a:lnTo>
                    <a:pt x="2502" y="216523"/>
                  </a:lnTo>
                  <a:lnTo>
                    <a:pt x="3411" y="216347"/>
                  </a:lnTo>
                  <a:lnTo>
                    <a:pt x="4322" y="216268"/>
                  </a:lnTo>
                  <a:lnTo>
                    <a:pt x="4768" y="216043"/>
                  </a:lnTo>
                  <a:lnTo>
                    <a:pt x="4504" y="215484"/>
                  </a:lnTo>
                  <a:lnTo>
                    <a:pt x="4114" y="215047"/>
                  </a:lnTo>
                  <a:lnTo>
                    <a:pt x="3822" y="214919"/>
                  </a:lnTo>
                  <a:lnTo>
                    <a:pt x="3566" y="214068"/>
                  </a:lnTo>
                  <a:lnTo>
                    <a:pt x="3461" y="213771"/>
                  </a:lnTo>
                  <a:lnTo>
                    <a:pt x="2691" y="213340"/>
                  </a:lnTo>
                  <a:lnTo>
                    <a:pt x="2357" y="213249"/>
                  </a:lnTo>
                  <a:lnTo>
                    <a:pt x="2615" y="212483"/>
                  </a:lnTo>
                  <a:lnTo>
                    <a:pt x="2531" y="211930"/>
                  </a:lnTo>
                  <a:lnTo>
                    <a:pt x="2234" y="211845"/>
                  </a:lnTo>
                  <a:lnTo>
                    <a:pt x="1917" y="211796"/>
                  </a:lnTo>
                  <a:lnTo>
                    <a:pt x="1843" y="211298"/>
                  </a:lnTo>
                  <a:lnTo>
                    <a:pt x="2040" y="211061"/>
                  </a:lnTo>
                  <a:lnTo>
                    <a:pt x="2746" y="210478"/>
                  </a:lnTo>
                  <a:lnTo>
                    <a:pt x="3092" y="209998"/>
                  </a:lnTo>
                  <a:lnTo>
                    <a:pt x="3138" y="209694"/>
                  </a:lnTo>
                  <a:lnTo>
                    <a:pt x="3130" y="209391"/>
                  </a:lnTo>
                  <a:lnTo>
                    <a:pt x="3199" y="209093"/>
                  </a:lnTo>
                  <a:lnTo>
                    <a:pt x="3567" y="208266"/>
                  </a:lnTo>
                  <a:lnTo>
                    <a:pt x="3661" y="207975"/>
                  </a:lnTo>
                  <a:lnTo>
                    <a:pt x="3933" y="207434"/>
                  </a:lnTo>
                  <a:lnTo>
                    <a:pt x="4033" y="206833"/>
                  </a:lnTo>
                  <a:lnTo>
                    <a:pt x="4021" y="206529"/>
                  </a:lnTo>
                  <a:lnTo>
                    <a:pt x="4219" y="205958"/>
                  </a:lnTo>
                  <a:lnTo>
                    <a:pt x="4394" y="205709"/>
                  </a:lnTo>
                  <a:lnTo>
                    <a:pt x="4589" y="204518"/>
                  </a:lnTo>
                  <a:lnTo>
                    <a:pt x="4596" y="203607"/>
                  </a:lnTo>
                  <a:lnTo>
                    <a:pt x="4392" y="203036"/>
                  </a:lnTo>
                  <a:lnTo>
                    <a:pt x="4120" y="202896"/>
                  </a:lnTo>
                  <a:lnTo>
                    <a:pt x="3808" y="202428"/>
                  </a:lnTo>
                  <a:lnTo>
                    <a:pt x="3830" y="202118"/>
                  </a:lnTo>
                  <a:lnTo>
                    <a:pt x="4279" y="201723"/>
                  </a:lnTo>
                  <a:lnTo>
                    <a:pt x="4498" y="201505"/>
                  </a:lnTo>
                  <a:lnTo>
                    <a:pt x="4679" y="201250"/>
                  </a:lnTo>
                  <a:lnTo>
                    <a:pt x="4669" y="200046"/>
                  </a:lnTo>
                  <a:lnTo>
                    <a:pt x="4675" y="199743"/>
                  </a:lnTo>
                  <a:lnTo>
                    <a:pt x="4747" y="199445"/>
                  </a:lnTo>
                  <a:lnTo>
                    <a:pt x="5137" y="198995"/>
                  </a:lnTo>
                  <a:lnTo>
                    <a:pt x="5648" y="198649"/>
                  </a:lnTo>
                  <a:lnTo>
                    <a:pt x="6233" y="198558"/>
                  </a:lnTo>
                  <a:lnTo>
                    <a:pt x="6838" y="198516"/>
                  </a:lnTo>
                  <a:lnTo>
                    <a:pt x="7445" y="198552"/>
                  </a:lnTo>
                  <a:lnTo>
                    <a:pt x="8404" y="198783"/>
                  </a:lnTo>
                  <a:lnTo>
                    <a:pt x="8535" y="198504"/>
                  </a:lnTo>
                  <a:lnTo>
                    <a:pt x="8626" y="197902"/>
                  </a:lnTo>
                  <a:lnTo>
                    <a:pt x="8613" y="197598"/>
                  </a:lnTo>
                  <a:lnTo>
                    <a:pt x="8434" y="197027"/>
                  </a:lnTo>
                  <a:lnTo>
                    <a:pt x="8127" y="196498"/>
                  </a:lnTo>
                  <a:lnTo>
                    <a:pt x="7535" y="195800"/>
                  </a:lnTo>
                  <a:lnTo>
                    <a:pt x="7289" y="195247"/>
                  </a:lnTo>
                  <a:lnTo>
                    <a:pt x="6844" y="194870"/>
                  </a:lnTo>
                  <a:lnTo>
                    <a:pt x="6241" y="194809"/>
                  </a:lnTo>
                  <a:lnTo>
                    <a:pt x="5939" y="194749"/>
                  </a:lnTo>
                  <a:lnTo>
                    <a:pt x="5418" y="194439"/>
                  </a:lnTo>
                  <a:lnTo>
                    <a:pt x="5224" y="193874"/>
                  </a:lnTo>
                  <a:lnTo>
                    <a:pt x="5259" y="192659"/>
                  </a:lnTo>
                  <a:lnTo>
                    <a:pt x="5226" y="192355"/>
                  </a:lnTo>
                  <a:lnTo>
                    <a:pt x="5412" y="191474"/>
                  </a:lnTo>
                  <a:lnTo>
                    <a:pt x="5535" y="191194"/>
                  </a:lnTo>
                  <a:lnTo>
                    <a:pt x="5699" y="190940"/>
                  </a:lnTo>
                  <a:lnTo>
                    <a:pt x="5849" y="190356"/>
                  </a:lnTo>
                  <a:lnTo>
                    <a:pt x="5988" y="189767"/>
                  </a:lnTo>
                  <a:lnTo>
                    <a:pt x="6122" y="189178"/>
                  </a:lnTo>
                  <a:lnTo>
                    <a:pt x="6355" y="188613"/>
                  </a:lnTo>
                  <a:lnTo>
                    <a:pt x="7390" y="187118"/>
                  </a:lnTo>
                  <a:lnTo>
                    <a:pt x="7683" y="186583"/>
                  </a:lnTo>
                  <a:lnTo>
                    <a:pt x="8315" y="185544"/>
                  </a:lnTo>
                  <a:lnTo>
                    <a:pt x="8593" y="185010"/>
                  </a:lnTo>
                  <a:lnTo>
                    <a:pt x="8864" y="184135"/>
                  </a:lnTo>
                  <a:lnTo>
                    <a:pt x="9041" y="183248"/>
                  </a:lnTo>
                  <a:lnTo>
                    <a:pt x="9163" y="182343"/>
                  </a:lnTo>
                  <a:lnTo>
                    <a:pt x="9615" y="181547"/>
                  </a:lnTo>
                  <a:lnTo>
                    <a:pt x="10181" y="181353"/>
                  </a:lnTo>
                  <a:lnTo>
                    <a:pt x="11680" y="181571"/>
                  </a:lnTo>
                  <a:lnTo>
                    <a:pt x="11974" y="181656"/>
                  </a:lnTo>
                  <a:lnTo>
                    <a:pt x="13186" y="181663"/>
                  </a:lnTo>
                  <a:lnTo>
                    <a:pt x="13789" y="181589"/>
                  </a:lnTo>
                  <a:lnTo>
                    <a:pt x="14382" y="181450"/>
                  </a:lnTo>
                  <a:lnTo>
                    <a:pt x="14686" y="181340"/>
                  </a:lnTo>
                  <a:lnTo>
                    <a:pt x="14884" y="180867"/>
                  </a:lnTo>
                  <a:lnTo>
                    <a:pt x="14651" y="179652"/>
                  </a:lnTo>
                  <a:lnTo>
                    <a:pt x="14505" y="178449"/>
                  </a:lnTo>
                  <a:lnTo>
                    <a:pt x="14474" y="177841"/>
                  </a:lnTo>
                  <a:lnTo>
                    <a:pt x="14465" y="176929"/>
                  </a:lnTo>
                  <a:lnTo>
                    <a:pt x="14596" y="176031"/>
                  </a:lnTo>
                  <a:lnTo>
                    <a:pt x="15156" y="174949"/>
                  </a:lnTo>
                  <a:lnTo>
                    <a:pt x="15685" y="173855"/>
                  </a:lnTo>
                  <a:lnTo>
                    <a:pt x="15744" y="173558"/>
                  </a:lnTo>
                  <a:lnTo>
                    <a:pt x="15747" y="173254"/>
                  </a:lnTo>
                  <a:lnTo>
                    <a:pt x="15284" y="172136"/>
                  </a:lnTo>
                  <a:lnTo>
                    <a:pt x="15188" y="171541"/>
                  </a:lnTo>
                  <a:lnTo>
                    <a:pt x="15892" y="170550"/>
                  </a:lnTo>
                  <a:lnTo>
                    <a:pt x="16080" y="169979"/>
                  </a:lnTo>
                  <a:lnTo>
                    <a:pt x="16073" y="169676"/>
                  </a:lnTo>
                  <a:lnTo>
                    <a:pt x="15632" y="168879"/>
                  </a:lnTo>
                  <a:lnTo>
                    <a:pt x="15517" y="168588"/>
                  </a:lnTo>
                  <a:lnTo>
                    <a:pt x="15564" y="167999"/>
                  </a:lnTo>
                  <a:lnTo>
                    <a:pt x="15712" y="167726"/>
                  </a:lnTo>
                  <a:lnTo>
                    <a:pt x="15481" y="166553"/>
                  </a:lnTo>
                  <a:lnTo>
                    <a:pt x="15442" y="166249"/>
                  </a:lnTo>
                  <a:lnTo>
                    <a:pt x="15804" y="165095"/>
                  </a:lnTo>
                  <a:lnTo>
                    <a:pt x="15781" y="164785"/>
                  </a:lnTo>
                  <a:lnTo>
                    <a:pt x="16148" y="163965"/>
                  </a:lnTo>
                  <a:lnTo>
                    <a:pt x="16514" y="163478"/>
                  </a:lnTo>
                  <a:lnTo>
                    <a:pt x="16680" y="162585"/>
                  </a:lnTo>
                  <a:lnTo>
                    <a:pt x="16713" y="161668"/>
                  </a:lnTo>
                  <a:lnTo>
                    <a:pt x="16863" y="161085"/>
                  </a:lnTo>
                  <a:lnTo>
                    <a:pt x="17398" y="160836"/>
                  </a:lnTo>
                  <a:lnTo>
                    <a:pt x="18586" y="161109"/>
                  </a:lnTo>
                  <a:lnTo>
                    <a:pt x="19182" y="161170"/>
                  </a:lnTo>
                  <a:lnTo>
                    <a:pt x="20087" y="161031"/>
                  </a:lnTo>
                  <a:lnTo>
                    <a:pt x="20997" y="161006"/>
                  </a:lnTo>
                  <a:lnTo>
                    <a:pt x="21593" y="160897"/>
                  </a:lnTo>
                  <a:lnTo>
                    <a:pt x="21979" y="160733"/>
                  </a:lnTo>
                  <a:lnTo>
                    <a:pt x="22286" y="160568"/>
                  </a:lnTo>
                  <a:lnTo>
                    <a:pt x="22605" y="160489"/>
                  </a:lnTo>
                  <a:lnTo>
                    <a:pt x="22902" y="160058"/>
                  </a:lnTo>
                  <a:lnTo>
                    <a:pt x="22898" y="159730"/>
                  </a:lnTo>
                  <a:lnTo>
                    <a:pt x="22869" y="159426"/>
                  </a:lnTo>
                  <a:lnTo>
                    <a:pt x="22397" y="158655"/>
                  </a:lnTo>
                  <a:lnTo>
                    <a:pt x="21966" y="158211"/>
                  </a:lnTo>
                  <a:lnTo>
                    <a:pt x="22152" y="157331"/>
                  </a:lnTo>
                  <a:lnTo>
                    <a:pt x="22177" y="156723"/>
                  </a:lnTo>
                  <a:lnTo>
                    <a:pt x="22151" y="155805"/>
                  </a:lnTo>
                  <a:lnTo>
                    <a:pt x="22482" y="154979"/>
                  </a:lnTo>
                  <a:lnTo>
                    <a:pt x="22992" y="154226"/>
                  </a:lnTo>
                  <a:lnTo>
                    <a:pt x="23385" y="153764"/>
                  </a:lnTo>
                  <a:lnTo>
                    <a:pt x="23833" y="153351"/>
                  </a:lnTo>
                  <a:lnTo>
                    <a:pt x="24175" y="152853"/>
                  </a:lnTo>
                  <a:lnTo>
                    <a:pt x="24542" y="152020"/>
                  </a:lnTo>
                  <a:lnTo>
                    <a:pt x="24699" y="151753"/>
                  </a:lnTo>
                  <a:lnTo>
                    <a:pt x="25149" y="151346"/>
                  </a:lnTo>
                  <a:lnTo>
                    <a:pt x="26014" y="151729"/>
                  </a:lnTo>
                  <a:lnTo>
                    <a:pt x="26275" y="151382"/>
                  </a:lnTo>
                  <a:lnTo>
                    <a:pt x="26698" y="150574"/>
                  </a:lnTo>
                  <a:lnTo>
                    <a:pt x="27066" y="150082"/>
                  </a:lnTo>
                  <a:lnTo>
                    <a:pt x="27215" y="149518"/>
                  </a:lnTo>
                  <a:lnTo>
                    <a:pt x="27156" y="148606"/>
                  </a:lnTo>
                  <a:lnTo>
                    <a:pt x="27247" y="147695"/>
                  </a:lnTo>
                  <a:lnTo>
                    <a:pt x="27083" y="147112"/>
                  </a:lnTo>
                  <a:lnTo>
                    <a:pt x="27210" y="146528"/>
                  </a:lnTo>
                  <a:lnTo>
                    <a:pt x="27415" y="146304"/>
                  </a:lnTo>
                  <a:lnTo>
                    <a:pt x="28029" y="145872"/>
                  </a:lnTo>
                  <a:lnTo>
                    <a:pt x="28098" y="145568"/>
                  </a:lnTo>
                  <a:lnTo>
                    <a:pt x="27931" y="144997"/>
                  </a:lnTo>
                  <a:lnTo>
                    <a:pt x="27893" y="144693"/>
                  </a:lnTo>
                  <a:lnTo>
                    <a:pt x="28139" y="143825"/>
                  </a:lnTo>
                  <a:lnTo>
                    <a:pt x="28205" y="143527"/>
                  </a:lnTo>
                  <a:lnTo>
                    <a:pt x="28284" y="142616"/>
                  </a:lnTo>
                  <a:lnTo>
                    <a:pt x="28306" y="141704"/>
                  </a:lnTo>
                  <a:lnTo>
                    <a:pt x="28278" y="139578"/>
                  </a:lnTo>
                  <a:lnTo>
                    <a:pt x="28244" y="138977"/>
                  </a:lnTo>
                  <a:lnTo>
                    <a:pt x="28149" y="138375"/>
                  </a:lnTo>
                  <a:lnTo>
                    <a:pt x="28230" y="137470"/>
                  </a:lnTo>
                  <a:lnTo>
                    <a:pt x="28220" y="137166"/>
                  </a:lnTo>
                  <a:lnTo>
                    <a:pt x="28296" y="136559"/>
                  </a:lnTo>
                  <a:lnTo>
                    <a:pt x="28022" y="135380"/>
                  </a:lnTo>
                  <a:lnTo>
                    <a:pt x="27766" y="134821"/>
                  </a:lnTo>
                  <a:lnTo>
                    <a:pt x="27140" y="134438"/>
                  </a:lnTo>
                  <a:lnTo>
                    <a:pt x="26834" y="134378"/>
                  </a:lnTo>
                  <a:lnTo>
                    <a:pt x="26388" y="133995"/>
                  </a:lnTo>
                  <a:lnTo>
                    <a:pt x="26718" y="133503"/>
                  </a:lnTo>
                  <a:lnTo>
                    <a:pt x="26838" y="132950"/>
                  </a:lnTo>
                  <a:lnTo>
                    <a:pt x="26504" y="132440"/>
                  </a:lnTo>
                  <a:lnTo>
                    <a:pt x="26331" y="131856"/>
                  </a:lnTo>
                  <a:lnTo>
                    <a:pt x="26500" y="130969"/>
                  </a:lnTo>
                  <a:lnTo>
                    <a:pt x="26513" y="130350"/>
                  </a:lnTo>
                  <a:lnTo>
                    <a:pt x="25986" y="130106"/>
                  </a:lnTo>
                  <a:lnTo>
                    <a:pt x="25698" y="129991"/>
                  </a:lnTo>
                  <a:lnTo>
                    <a:pt x="25349" y="129511"/>
                  </a:lnTo>
                  <a:lnTo>
                    <a:pt x="25295" y="129214"/>
                  </a:lnTo>
                  <a:lnTo>
                    <a:pt x="25299" y="128904"/>
                  </a:lnTo>
                  <a:lnTo>
                    <a:pt x="24795" y="128606"/>
                  </a:lnTo>
                  <a:lnTo>
                    <a:pt x="24487" y="128642"/>
                  </a:lnTo>
                  <a:lnTo>
                    <a:pt x="23892" y="128770"/>
                  </a:lnTo>
                  <a:lnTo>
                    <a:pt x="23276" y="128825"/>
                  </a:lnTo>
                  <a:lnTo>
                    <a:pt x="22689" y="128168"/>
                  </a:lnTo>
                  <a:lnTo>
                    <a:pt x="22585" y="127883"/>
                  </a:lnTo>
                  <a:lnTo>
                    <a:pt x="22526" y="127282"/>
                  </a:lnTo>
                  <a:lnTo>
                    <a:pt x="22810" y="126747"/>
                  </a:lnTo>
                  <a:lnTo>
                    <a:pt x="23387" y="125677"/>
                  </a:lnTo>
                  <a:lnTo>
                    <a:pt x="23711" y="124827"/>
                  </a:lnTo>
                  <a:lnTo>
                    <a:pt x="24113" y="124408"/>
                  </a:lnTo>
                  <a:lnTo>
                    <a:pt x="24398" y="124292"/>
                  </a:lnTo>
                  <a:lnTo>
                    <a:pt x="24694" y="124208"/>
                  </a:lnTo>
                  <a:lnTo>
                    <a:pt x="25006" y="123685"/>
                  </a:lnTo>
                  <a:lnTo>
                    <a:pt x="25180" y="123436"/>
                  </a:lnTo>
                  <a:lnTo>
                    <a:pt x="26413" y="122555"/>
                  </a:lnTo>
                  <a:lnTo>
                    <a:pt x="27111" y="121947"/>
                  </a:lnTo>
                  <a:lnTo>
                    <a:pt x="27357" y="121437"/>
                  </a:lnTo>
                  <a:lnTo>
                    <a:pt x="27346" y="121127"/>
                  </a:lnTo>
                  <a:lnTo>
                    <a:pt x="27314" y="120817"/>
                  </a:lnTo>
                  <a:lnTo>
                    <a:pt x="27184" y="120222"/>
                  </a:lnTo>
                  <a:lnTo>
                    <a:pt x="27175" y="119912"/>
                  </a:lnTo>
                  <a:lnTo>
                    <a:pt x="27569" y="119462"/>
                  </a:lnTo>
                  <a:lnTo>
                    <a:pt x="28060" y="119092"/>
                  </a:lnTo>
                  <a:lnTo>
                    <a:pt x="28436" y="118630"/>
                  </a:lnTo>
                  <a:lnTo>
                    <a:pt x="28522" y="118332"/>
                  </a:lnTo>
                  <a:lnTo>
                    <a:pt x="28601" y="117123"/>
                  </a:lnTo>
                  <a:lnTo>
                    <a:pt x="28697" y="115908"/>
                  </a:lnTo>
                  <a:lnTo>
                    <a:pt x="28683" y="115301"/>
                  </a:lnTo>
                  <a:lnTo>
                    <a:pt x="29008" y="114128"/>
                  </a:lnTo>
                  <a:lnTo>
                    <a:pt x="29279" y="113588"/>
                  </a:lnTo>
                  <a:lnTo>
                    <a:pt x="29639" y="112749"/>
                  </a:lnTo>
                  <a:lnTo>
                    <a:pt x="30468" y="111868"/>
                  </a:lnTo>
                  <a:lnTo>
                    <a:pt x="30866" y="111413"/>
                  </a:lnTo>
                  <a:lnTo>
                    <a:pt x="31013" y="111145"/>
                  </a:lnTo>
                  <a:lnTo>
                    <a:pt x="31235" y="110580"/>
                  </a:lnTo>
                  <a:lnTo>
                    <a:pt x="31727" y="109815"/>
                  </a:lnTo>
                  <a:lnTo>
                    <a:pt x="32131" y="109365"/>
                  </a:lnTo>
                  <a:lnTo>
                    <a:pt x="32660" y="109062"/>
                  </a:lnTo>
                  <a:lnTo>
                    <a:pt x="33227" y="108842"/>
                  </a:lnTo>
                  <a:lnTo>
                    <a:pt x="34376" y="108533"/>
                  </a:lnTo>
                  <a:lnTo>
                    <a:pt x="35008" y="108527"/>
                  </a:lnTo>
                  <a:lnTo>
                    <a:pt x="35894" y="108563"/>
                  </a:lnTo>
                  <a:lnTo>
                    <a:pt x="36614" y="108418"/>
                  </a:lnTo>
                  <a:lnTo>
                    <a:pt x="37237" y="108320"/>
                  </a:lnTo>
                  <a:lnTo>
                    <a:pt x="37343" y="10753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9" name="object 46">
              <a:extLst>
                <a:ext uri="{FF2B5EF4-FFF2-40B4-BE49-F238E27FC236}">
                  <a16:creationId xmlns:a16="http://schemas.microsoft.com/office/drawing/2014/main" id="{F09A86C2-466C-4BFD-BCAF-771E2D5842BA}"/>
                </a:ext>
              </a:extLst>
            </p:cNvPr>
            <p:cNvSpPr/>
            <p:nvPr/>
          </p:nvSpPr>
          <p:spPr>
            <a:xfrm>
              <a:off x="8264214" y="4632177"/>
              <a:ext cx="271393" cy="198082"/>
            </a:xfrm>
            <a:custGeom>
              <a:avLst/>
              <a:gdLst/>
              <a:ahLst/>
              <a:cxnLst/>
              <a:rect l="l" t="t" r="r" b="b"/>
              <a:pathLst>
                <a:path w="420198" h="306690">
                  <a:moveTo>
                    <a:pt x="23375" y="204158"/>
                  </a:moveTo>
                  <a:lnTo>
                    <a:pt x="23813" y="203532"/>
                  </a:lnTo>
                  <a:lnTo>
                    <a:pt x="24119" y="202037"/>
                  </a:lnTo>
                  <a:lnTo>
                    <a:pt x="24297" y="201150"/>
                  </a:lnTo>
                  <a:lnTo>
                    <a:pt x="24293" y="200537"/>
                  </a:lnTo>
                  <a:lnTo>
                    <a:pt x="24217" y="199935"/>
                  </a:lnTo>
                  <a:lnTo>
                    <a:pt x="24019" y="199048"/>
                  </a:lnTo>
                  <a:lnTo>
                    <a:pt x="23877" y="198513"/>
                  </a:lnTo>
                  <a:lnTo>
                    <a:pt x="23533" y="197596"/>
                  </a:lnTo>
                  <a:lnTo>
                    <a:pt x="23533" y="197025"/>
                  </a:lnTo>
                  <a:lnTo>
                    <a:pt x="23698" y="196435"/>
                  </a:lnTo>
                  <a:lnTo>
                    <a:pt x="23669" y="195828"/>
                  </a:lnTo>
                  <a:lnTo>
                    <a:pt x="23671" y="195519"/>
                  </a:lnTo>
                  <a:lnTo>
                    <a:pt x="23705" y="195214"/>
                  </a:lnTo>
                  <a:lnTo>
                    <a:pt x="23604" y="194631"/>
                  </a:lnTo>
                  <a:lnTo>
                    <a:pt x="23219" y="193793"/>
                  </a:lnTo>
                  <a:lnTo>
                    <a:pt x="23039" y="193222"/>
                  </a:lnTo>
                  <a:lnTo>
                    <a:pt x="22938" y="192620"/>
                  </a:lnTo>
                  <a:lnTo>
                    <a:pt x="22742" y="191114"/>
                  </a:lnTo>
                  <a:lnTo>
                    <a:pt x="22592" y="190524"/>
                  </a:lnTo>
                  <a:lnTo>
                    <a:pt x="22136" y="189072"/>
                  </a:lnTo>
                  <a:lnTo>
                    <a:pt x="22086" y="188775"/>
                  </a:lnTo>
                  <a:lnTo>
                    <a:pt x="22090" y="188471"/>
                  </a:lnTo>
                  <a:lnTo>
                    <a:pt x="21323" y="187912"/>
                  </a:lnTo>
                  <a:lnTo>
                    <a:pt x="21014" y="187438"/>
                  </a:lnTo>
                  <a:lnTo>
                    <a:pt x="21031" y="187110"/>
                  </a:lnTo>
                  <a:lnTo>
                    <a:pt x="20777" y="186600"/>
                  </a:lnTo>
                  <a:lnTo>
                    <a:pt x="20044" y="186022"/>
                  </a:lnTo>
                  <a:lnTo>
                    <a:pt x="19675" y="185555"/>
                  </a:lnTo>
                  <a:lnTo>
                    <a:pt x="19303" y="184716"/>
                  </a:lnTo>
                  <a:lnTo>
                    <a:pt x="18986" y="184182"/>
                  </a:lnTo>
                  <a:lnTo>
                    <a:pt x="18620" y="183683"/>
                  </a:lnTo>
                  <a:lnTo>
                    <a:pt x="18113" y="183471"/>
                  </a:lnTo>
                  <a:lnTo>
                    <a:pt x="17788" y="183501"/>
                  </a:lnTo>
                  <a:lnTo>
                    <a:pt x="17484" y="183464"/>
                  </a:lnTo>
                  <a:lnTo>
                    <a:pt x="16580" y="183246"/>
                  </a:lnTo>
                  <a:lnTo>
                    <a:pt x="16042" y="183009"/>
                  </a:lnTo>
                  <a:lnTo>
                    <a:pt x="15876" y="182748"/>
                  </a:lnTo>
                  <a:lnTo>
                    <a:pt x="15747" y="182444"/>
                  </a:lnTo>
                  <a:lnTo>
                    <a:pt x="15270" y="182207"/>
                  </a:lnTo>
                  <a:lnTo>
                    <a:pt x="14948" y="182225"/>
                  </a:lnTo>
                  <a:lnTo>
                    <a:pt x="14634" y="182213"/>
                  </a:lnTo>
                  <a:lnTo>
                    <a:pt x="14041" y="182043"/>
                  </a:lnTo>
                  <a:lnTo>
                    <a:pt x="13762" y="181915"/>
                  </a:lnTo>
                  <a:lnTo>
                    <a:pt x="13314" y="181539"/>
                  </a:lnTo>
                  <a:lnTo>
                    <a:pt x="12958" y="181028"/>
                  </a:lnTo>
                  <a:lnTo>
                    <a:pt x="12379" y="180311"/>
                  </a:lnTo>
                  <a:lnTo>
                    <a:pt x="11925" y="180062"/>
                  </a:lnTo>
                  <a:lnTo>
                    <a:pt x="11903" y="179746"/>
                  </a:lnTo>
                  <a:lnTo>
                    <a:pt x="11950" y="179431"/>
                  </a:lnTo>
                  <a:lnTo>
                    <a:pt x="12066" y="179139"/>
                  </a:lnTo>
                  <a:lnTo>
                    <a:pt x="12479" y="178301"/>
                  </a:lnTo>
                  <a:lnTo>
                    <a:pt x="12320" y="177796"/>
                  </a:lnTo>
                  <a:lnTo>
                    <a:pt x="12068" y="177578"/>
                  </a:lnTo>
                  <a:lnTo>
                    <a:pt x="11823" y="177365"/>
                  </a:lnTo>
                  <a:lnTo>
                    <a:pt x="11428" y="176958"/>
                  </a:lnTo>
                  <a:lnTo>
                    <a:pt x="11417" y="176642"/>
                  </a:lnTo>
                  <a:lnTo>
                    <a:pt x="11199" y="176101"/>
                  </a:lnTo>
                  <a:lnTo>
                    <a:pt x="10968" y="175888"/>
                  </a:lnTo>
                  <a:lnTo>
                    <a:pt x="10437" y="175585"/>
                  </a:lnTo>
                  <a:lnTo>
                    <a:pt x="10135" y="175548"/>
                  </a:lnTo>
                  <a:lnTo>
                    <a:pt x="9543" y="175464"/>
                  </a:lnTo>
                  <a:lnTo>
                    <a:pt x="9332" y="175238"/>
                  </a:lnTo>
                  <a:lnTo>
                    <a:pt x="9096" y="175044"/>
                  </a:lnTo>
                  <a:lnTo>
                    <a:pt x="8675" y="174576"/>
                  </a:lnTo>
                  <a:lnTo>
                    <a:pt x="8156" y="174376"/>
                  </a:lnTo>
                  <a:lnTo>
                    <a:pt x="7831" y="174455"/>
                  </a:lnTo>
                  <a:lnTo>
                    <a:pt x="7317" y="174236"/>
                  </a:lnTo>
                  <a:lnTo>
                    <a:pt x="7098" y="174005"/>
                  </a:lnTo>
                  <a:lnTo>
                    <a:pt x="6906" y="173750"/>
                  </a:lnTo>
                  <a:lnTo>
                    <a:pt x="6675" y="173203"/>
                  </a:lnTo>
                  <a:lnTo>
                    <a:pt x="6621" y="172590"/>
                  </a:lnTo>
                  <a:lnTo>
                    <a:pt x="6315" y="170165"/>
                  </a:lnTo>
                  <a:lnTo>
                    <a:pt x="6141" y="169595"/>
                  </a:lnTo>
                  <a:lnTo>
                    <a:pt x="5966" y="169321"/>
                  </a:lnTo>
                  <a:lnTo>
                    <a:pt x="5759" y="169060"/>
                  </a:lnTo>
                  <a:lnTo>
                    <a:pt x="5321" y="168774"/>
                  </a:lnTo>
                  <a:lnTo>
                    <a:pt x="4807" y="169133"/>
                  </a:lnTo>
                  <a:lnTo>
                    <a:pt x="4489" y="169109"/>
                  </a:lnTo>
                  <a:lnTo>
                    <a:pt x="3926" y="168866"/>
                  </a:lnTo>
                  <a:lnTo>
                    <a:pt x="3572" y="168391"/>
                  </a:lnTo>
                  <a:lnTo>
                    <a:pt x="3426" y="168118"/>
                  </a:lnTo>
                  <a:lnTo>
                    <a:pt x="3095" y="167250"/>
                  </a:lnTo>
                  <a:lnTo>
                    <a:pt x="3029" y="166338"/>
                  </a:lnTo>
                  <a:lnTo>
                    <a:pt x="2800" y="165767"/>
                  </a:lnTo>
                  <a:lnTo>
                    <a:pt x="2499" y="165226"/>
                  </a:lnTo>
                  <a:lnTo>
                    <a:pt x="2087" y="164819"/>
                  </a:lnTo>
                  <a:lnTo>
                    <a:pt x="1787" y="164716"/>
                  </a:lnTo>
                  <a:lnTo>
                    <a:pt x="1506" y="164576"/>
                  </a:lnTo>
                  <a:lnTo>
                    <a:pt x="1056" y="164206"/>
                  </a:lnTo>
                  <a:lnTo>
                    <a:pt x="1412" y="163744"/>
                  </a:lnTo>
                  <a:lnTo>
                    <a:pt x="1370" y="163409"/>
                  </a:lnTo>
                  <a:lnTo>
                    <a:pt x="1750" y="163057"/>
                  </a:lnTo>
                  <a:lnTo>
                    <a:pt x="2950" y="162681"/>
                  </a:lnTo>
                  <a:lnTo>
                    <a:pt x="3537" y="162438"/>
                  </a:lnTo>
                  <a:lnTo>
                    <a:pt x="3095" y="162006"/>
                  </a:lnTo>
                  <a:lnTo>
                    <a:pt x="3050" y="161690"/>
                  </a:lnTo>
                  <a:lnTo>
                    <a:pt x="3045" y="161338"/>
                  </a:lnTo>
                  <a:lnTo>
                    <a:pt x="3241" y="160900"/>
                  </a:lnTo>
                  <a:lnTo>
                    <a:pt x="3552" y="160992"/>
                  </a:lnTo>
                  <a:lnTo>
                    <a:pt x="4448" y="161338"/>
                  </a:lnTo>
                  <a:lnTo>
                    <a:pt x="5311" y="161630"/>
                  </a:lnTo>
                  <a:lnTo>
                    <a:pt x="6194" y="161854"/>
                  </a:lnTo>
                  <a:lnTo>
                    <a:pt x="6784" y="162110"/>
                  </a:lnTo>
                  <a:lnTo>
                    <a:pt x="7265" y="161860"/>
                  </a:lnTo>
                  <a:lnTo>
                    <a:pt x="7926" y="161180"/>
                  </a:lnTo>
                  <a:lnTo>
                    <a:pt x="8195" y="161004"/>
                  </a:lnTo>
                  <a:lnTo>
                    <a:pt x="8690" y="160985"/>
                  </a:lnTo>
                  <a:lnTo>
                    <a:pt x="8711" y="161338"/>
                  </a:lnTo>
                  <a:lnTo>
                    <a:pt x="8786" y="161636"/>
                  </a:lnTo>
                  <a:lnTo>
                    <a:pt x="8906" y="161921"/>
                  </a:lnTo>
                  <a:lnTo>
                    <a:pt x="9317" y="162316"/>
                  </a:lnTo>
                  <a:lnTo>
                    <a:pt x="9948" y="162353"/>
                  </a:lnTo>
                  <a:lnTo>
                    <a:pt x="10415" y="162079"/>
                  </a:lnTo>
                  <a:lnTo>
                    <a:pt x="10946" y="161374"/>
                  </a:lnTo>
                  <a:lnTo>
                    <a:pt x="11110" y="160160"/>
                  </a:lnTo>
                  <a:lnTo>
                    <a:pt x="11528" y="159740"/>
                  </a:lnTo>
                  <a:lnTo>
                    <a:pt x="11776" y="159181"/>
                  </a:lnTo>
                  <a:lnTo>
                    <a:pt x="11933" y="158920"/>
                  </a:lnTo>
                  <a:lnTo>
                    <a:pt x="12301" y="158440"/>
                  </a:lnTo>
                  <a:lnTo>
                    <a:pt x="12637" y="157930"/>
                  </a:lnTo>
                  <a:lnTo>
                    <a:pt x="12895" y="157377"/>
                  </a:lnTo>
                  <a:lnTo>
                    <a:pt x="13067" y="156800"/>
                  </a:lnTo>
                  <a:lnTo>
                    <a:pt x="13081" y="156490"/>
                  </a:lnTo>
                  <a:lnTo>
                    <a:pt x="12960" y="155895"/>
                  </a:lnTo>
                  <a:lnTo>
                    <a:pt x="12442" y="154448"/>
                  </a:lnTo>
                  <a:lnTo>
                    <a:pt x="12588" y="153889"/>
                  </a:lnTo>
                  <a:lnTo>
                    <a:pt x="13111" y="152790"/>
                  </a:lnTo>
                  <a:lnTo>
                    <a:pt x="13123" y="152486"/>
                  </a:lnTo>
                  <a:lnTo>
                    <a:pt x="13121" y="151873"/>
                  </a:lnTo>
                  <a:lnTo>
                    <a:pt x="13032" y="150973"/>
                  </a:lnTo>
                  <a:lnTo>
                    <a:pt x="12882" y="150408"/>
                  </a:lnTo>
                  <a:lnTo>
                    <a:pt x="12906" y="149801"/>
                  </a:lnTo>
                  <a:lnTo>
                    <a:pt x="12760" y="148896"/>
                  </a:lnTo>
                  <a:lnTo>
                    <a:pt x="12852" y="148313"/>
                  </a:lnTo>
                  <a:lnTo>
                    <a:pt x="12624" y="146502"/>
                  </a:lnTo>
                  <a:lnTo>
                    <a:pt x="12577" y="145894"/>
                  </a:lnTo>
                  <a:lnTo>
                    <a:pt x="12609" y="144983"/>
                  </a:lnTo>
                  <a:lnTo>
                    <a:pt x="12697" y="144381"/>
                  </a:lnTo>
                  <a:lnTo>
                    <a:pt x="12835" y="143786"/>
                  </a:lnTo>
                  <a:lnTo>
                    <a:pt x="13167" y="142942"/>
                  </a:lnTo>
                  <a:lnTo>
                    <a:pt x="13619" y="142146"/>
                  </a:lnTo>
                  <a:lnTo>
                    <a:pt x="13963" y="141648"/>
                  </a:lnTo>
                  <a:lnTo>
                    <a:pt x="14588" y="140979"/>
                  </a:lnTo>
                  <a:lnTo>
                    <a:pt x="15055" y="140195"/>
                  </a:lnTo>
                  <a:lnTo>
                    <a:pt x="15232" y="139946"/>
                  </a:lnTo>
                  <a:lnTo>
                    <a:pt x="15343" y="139357"/>
                  </a:lnTo>
                  <a:lnTo>
                    <a:pt x="15394" y="138440"/>
                  </a:lnTo>
                  <a:lnTo>
                    <a:pt x="15387" y="138136"/>
                  </a:lnTo>
                  <a:lnTo>
                    <a:pt x="15252" y="136927"/>
                  </a:lnTo>
                  <a:lnTo>
                    <a:pt x="15319" y="136629"/>
                  </a:lnTo>
                  <a:lnTo>
                    <a:pt x="15434" y="136331"/>
                  </a:lnTo>
                  <a:lnTo>
                    <a:pt x="15780" y="135864"/>
                  </a:lnTo>
                  <a:lnTo>
                    <a:pt x="16099" y="135833"/>
                  </a:lnTo>
                  <a:lnTo>
                    <a:pt x="16388" y="135730"/>
                  </a:lnTo>
                  <a:lnTo>
                    <a:pt x="17160" y="135250"/>
                  </a:lnTo>
                  <a:lnTo>
                    <a:pt x="17793" y="134588"/>
                  </a:lnTo>
                  <a:lnTo>
                    <a:pt x="18302" y="133975"/>
                  </a:lnTo>
                  <a:lnTo>
                    <a:pt x="18260" y="133659"/>
                  </a:lnTo>
                  <a:lnTo>
                    <a:pt x="18261" y="133349"/>
                  </a:lnTo>
                  <a:lnTo>
                    <a:pt x="18354" y="133057"/>
                  </a:lnTo>
                  <a:lnTo>
                    <a:pt x="18703" y="132565"/>
                  </a:lnTo>
                  <a:lnTo>
                    <a:pt x="19295" y="132443"/>
                  </a:lnTo>
                  <a:lnTo>
                    <a:pt x="19541" y="132243"/>
                  </a:lnTo>
                  <a:lnTo>
                    <a:pt x="19734" y="132000"/>
                  </a:lnTo>
                  <a:lnTo>
                    <a:pt x="19860" y="131429"/>
                  </a:lnTo>
                  <a:lnTo>
                    <a:pt x="19878" y="130803"/>
                  </a:lnTo>
                  <a:lnTo>
                    <a:pt x="20023" y="130220"/>
                  </a:lnTo>
                  <a:lnTo>
                    <a:pt x="20307" y="129685"/>
                  </a:lnTo>
                  <a:lnTo>
                    <a:pt x="20789" y="128902"/>
                  </a:lnTo>
                  <a:lnTo>
                    <a:pt x="21132" y="128403"/>
                  </a:lnTo>
                  <a:lnTo>
                    <a:pt x="21854" y="127729"/>
                  </a:lnTo>
                  <a:lnTo>
                    <a:pt x="21957" y="127206"/>
                  </a:lnTo>
                  <a:lnTo>
                    <a:pt x="21790" y="126605"/>
                  </a:lnTo>
                  <a:lnTo>
                    <a:pt x="21703" y="126003"/>
                  </a:lnTo>
                  <a:lnTo>
                    <a:pt x="21666" y="125384"/>
                  </a:lnTo>
                  <a:lnTo>
                    <a:pt x="21668" y="124776"/>
                  </a:lnTo>
                  <a:lnTo>
                    <a:pt x="21781" y="124199"/>
                  </a:lnTo>
                  <a:lnTo>
                    <a:pt x="22178" y="123719"/>
                  </a:lnTo>
                  <a:lnTo>
                    <a:pt x="22781" y="123033"/>
                  </a:lnTo>
                  <a:lnTo>
                    <a:pt x="23002" y="122480"/>
                  </a:lnTo>
                  <a:lnTo>
                    <a:pt x="23127" y="121872"/>
                  </a:lnTo>
                  <a:lnTo>
                    <a:pt x="23172" y="121574"/>
                  </a:lnTo>
                  <a:lnTo>
                    <a:pt x="23303" y="121004"/>
                  </a:lnTo>
                  <a:lnTo>
                    <a:pt x="24217" y="119825"/>
                  </a:lnTo>
                  <a:lnTo>
                    <a:pt x="24402" y="119284"/>
                  </a:lnTo>
                  <a:lnTo>
                    <a:pt x="24924" y="118944"/>
                  </a:lnTo>
                  <a:lnTo>
                    <a:pt x="25326" y="118488"/>
                  </a:lnTo>
                  <a:lnTo>
                    <a:pt x="25641" y="117965"/>
                  </a:lnTo>
                  <a:lnTo>
                    <a:pt x="25862" y="117407"/>
                  </a:lnTo>
                  <a:lnTo>
                    <a:pt x="26048" y="116508"/>
                  </a:lnTo>
                  <a:lnTo>
                    <a:pt x="25776" y="115833"/>
                  </a:lnTo>
                  <a:lnTo>
                    <a:pt x="25834" y="115268"/>
                  </a:lnTo>
                  <a:lnTo>
                    <a:pt x="25975" y="114983"/>
                  </a:lnTo>
                  <a:lnTo>
                    <a:pt x="26086" y="114697"/>
                  </a:lnTo>
                  <a:lnTo>
                    <a:pt x="26109" y="114394"/>
                  </a:lnTo>
                  <a:lnTo>
                    <a:pt x="25807" y="113215"/>
                  </a:lnTo>
                  <a:lnTo>
                    <a:pt x="25777" y="112911"/>
                  </a:lnTo>
                  <a:lnTo>
                    <a:pt x="25796" y="112303"/>
                  </a:lnTo>
                  <a:lnTo>
                    <a:pt x="25925" y="111757"/>
                  </a:lnTo>
                  <a:lnTo>
                    <a:pt x="25506" y="111307"/>
                  </a:lnTo>
                  <a:lnTo>
                    <a:pt x="25399" y="110092"/>
                  </a:lnTo>
                  <a:lnTo>
                    <a:pt x="25219" y="109138"/>
                  </a:lnTo>
                  <a:lnTo>
                    <a:pt x="24849" y="108300"/>
                  </a:lnTo>
                  <a:lnTo>
                    <a:pt x="24403" y="107498"/>
                  </a:lnTo>
                  <a:lnTo>
                    <a:pt x="24281" y="106921"/>
                  </a:lnTo>
                  <a:lnTo>
                    <a:pt x="24444" y="105699"/>
                  </a:lnTo>
                  <a:lnTo>
                    <a:pt x="24421" y="105104"/>
                  </a:lnTo>
                  <a:lnTo>
                    <a:pt x="23907" y="104010"/>
                  </a:lnTo>
                  <a:lnTo>
                    <a:pt x="23307" y="103968"/>
                  </a:lnTo>
                  <a:lnTo>
                    <a:pt x="23075" y="103737"/>
                  </a:lnTo>
                  <a:lnTo>
                    <a:pt x="23007" y="103178"/>
                  </a:lnTo>
                  <a:lnTo>
                    <a:pt x="23315" y="102589"/>
                  </a:lnTo>
                  <a:lnTo>
                    <a:pt x="23294" y="102072"/>
                  </a:lnTo>
                  <a:lnTo>
                    <a:pt x="22789" y="101653"/>
                  </a:lnTo>
                  <a:lnTo>
                    <a:pt x="22567" y="101107"/>
                  </a:lnTo>
                  <a:lnTo>
                    <a:pt x="22533" y="100797"/>
                  </a:lnTo>
                  <a:lnTo>
                    <a:pt x="22589" y="99885"/>
                  </a:lnTo>
                  <a:lnTo>
                    <a:pt x="22804" y="98998"/>
                  </a:lnTo>
                  <a:lnTo>
                    <a:pt x="22864" y="98385"/>
                  </a:lnTo>
                  <a:lnTo>
                    <a:pt x="22863" y="98081"/>
                  </a:lnTo>
                  <a:lnTo>
                    <a:pt x="22732" y="97498"/>
                  </a:lnTo>
                  <a:lnTo>
                    <a:pt x="22420" y="96635"/>
                  </a:lnTo>
                  <a:lnTo>
                    <a:pt x="22380" y="96009"/>
                  </a:lnTo>
                  <a:lnTo>
                    <a:pt x="22433" y="95390"/>
                  </a:lnTo>
                  <a:lnTo>
                    <a:pt x="22748" y="94970"/>
                  </a:lnTo>
                  <a:lnTo>
                    <a:pt x="23071" y="94867"/>
                  </a:lnTo>
                  <a:lnTo>
                    <a:pt x="23434" y="94399"/>
                  </a:lnTo>
                  <a:lnTo>
                    <a:pt x="23690" y="93834"/>
                  </a:lnTo>
                  <a:lnTo>
                    <a:pt x="23822" y="93245"/>
                  </a:lnTo>
                  <a:lnTo>
                    <a:pt x="23882" y="92613"/>
                  </a:lnTo>
                  <a:lnTo>
                    <a:pt x="23670" y="92030"/>
                  </a:lnTo>
                  <a:lnTo>
                    <a:pt x="23529" y="91435"/>
                  </a:lnTo>
                  <a:lnTo>
                    <a:pt x="23261" y="90900"/>
                  </a:lnTo>
                  <a:lnTo>
                    <a:pt x="22711" y="90171"/>
                  </a:lnTo>
                  <a:lnTo>
                    <a:pt x="22322" y="89345"/>
                  </a:lnTo>
                  <a:lnTo>
                    <a:pt x="21872" y="88931"/>
                  </a:lnTo>
                  <a:lnTo>
                    <a:pt x="21616" y="88755"/>
                  </a:lnTo>
                  <a:lnTo>
                    <a:pt x="21073" y="88518"/>
                  </a:lnTo>
                  <a:lnTo>
                    <a:pt x="20453" y="88573"/>
                  </a:lnTo>
                  <a:lnTo>
                    <a:pt x="20167" y="88440"/>
                  </a:lnTo>
                  <a:lnTo>
                    <a:pt x="19686" y="88227"/>
                  </a:lnTo>
                  <a:lnTo>
                    <a:pt x="19577" y="88548"/>
                  </a:lnTo>
                  <a:lnTo>
                    <a:pt x="19152" y="88664"/>
                  </a:lnTo>
                  <a:lnTo>
                    <a:pt x="19058" y="88373"/>
                  </a:lnTo>
                  <a:lnTo>
                    <a:pt x="19006" y="88044"/>
                  </a:lnTo>
                  <a:lnTo>
                    <a:pt x="19009" y="87740"/>
                  </a:lnTo>
                  <a:lnTo>
                    <a:pt x="19084" y="87139"/>
                  </a:lnTo>
                  <a:lnTo>
                    <a:pt x="19217" y="86538"/>
                  </a:lnTo>
                  <a:lnTo>
                    <a:pt x="19402" y="85961"/>
                  </a:lnTo>
                  <a:lnTo>
                    <a:pt x="19817" y="85146"/>
                  </a:lnTo>
                  <a:lnTo>
                    <a:pt x="20043" y="84575"/>
                  </a:lnTo>
                  <a:lnTo>
                    <a:pt x="20296" y="83701"/>
                  </a:lnTo>
                  <a:lnTo>
                    <a:pt x="20270" y="83105"/>
                  </a:lnTo>
                  <a:lnTo>
                    <a:pt x="19741" y="80724"/>
                  </a:lnTo>
                  <a:lnTo>
                    <a:pt x="19344" y="79904"/>
                  </a:lnTo>
                  <a:lnTo>
                    <a:pt x="19427" y="79320"/>
                  </a:lnTo>
                  <a:lnTo>
                    <a:pt x="19754" y="78130"/>
                  </a:lnTo>
                  <a:lnTo>
                    <a:pt x="19732" y="77826"/>
                  </a:lnTo>
                  <a:lnTo>
                    <a:pt x="19527" y="76640"/>
                  </a:lnTo>
                  <a:lnTo>
                    <a:pt x="19863" y="75821"/>
                  </a:lnTo>
                  <a:lnTo>
                    <a:pt x="19754" y="75535"/>
                  </a:lnTo>
                  <a:lnTo>
                    <a:pt x="19436" y="74970"/>
                  </a:lnTo>
                  <a:lnTo>
                    <a:pt x="19240" y="74703"/>
                  </a:lnTo>
                  <a:lnTo>
                    <a:pt x="18749" y="74727"/>
                  </a:lnTo>
                  <a:lnTo>
                    <a:pt x="17719" y="75456"/>
                  </a:lnTo>
                  <a:lnTo>
                    <a:pt x="17515" y="75699"/>
                  </a:lnTo>
                  <a:lnTo>
                    <a:pt x="17154" y="75918"/>
                  </a:lnTo>
                  <a:lnTo>
                    <a:pt x="16899" y="75724"/>
                  </a:lnTo>
                  <a:lnTo>
                    <a:pt x="16661" y="75481"/>
                  </a:lnTo>
                  <a:lnTo>
                    <a:pt x="16447" y="74934"/>
                  </a:lnTo>
                  <a:lnTo>
                    <a:pt x="16468" y="74004"/>
                  </a:lnTo>
                  <a:lnTo>
                    <a:pt x="16410" y="73397"/>
                  </a:lnTo>
                  <a:lnTo>
                    <a:pt x="16304" y="72801"/>
                  </a:lnTo>
                  <a:lnTo>
                    <a:pt x="16357" y="72497"/>
                  </a:lnTo>
                  <a:lnTo>
                    <a:pt x="16442" y="72200"/>
                  </a:lnTo>
                  <a:lnTo>
                    <a:pt x="16779" y="71714"/>
                  </a:lnTo>
                  <a:lnTo>
                    <a:pt x="17024" y="71525"/>
                  </a:lnTo>
                  <a:lnTo>
                    <a:pt x="17476" y="71112"/>
                  </a:lnTo>
                  <a:lnTo>
                    <a:pt x="17903" y="70693"/>
                  </a:lnTo>
                  <a:lnTo>
                    <a:pt x="18472" y="70924"/>
                  </a:lnTo>
                  <a:lnTo>
                    <a:pt x="18774" y="70948"/>
                  </a:lnTo>
                  <a:lnTo>
                    <a:pt x="19688" y="70930"/>
                  </a:lnTo>
                  <a:lnTo>
                    <a:pt x="19999" y="70851"/>
                  </a:lnTo>
                  <a:lnTo>
                    <a:pt x="20319" y="70383"/>
                  </a:lnTo>
                  <a:lnTo>
                    <a:pt x="20431" y="69769"/>
                  </a:lnTo>
                  <a:lnTo>
                    <a:pt x="20632" y="68864"/>
                  </a:lnTo>
                  <a:lnTo>
                    <a:pt x="20471" y="68299"/>
                  </a:lnTo>
                  <a:lnTo>
                    <a:pt x="20068" y="67467"/>
                  </a:lnTo>
                  <a:lnTo>
                    <a:pt x="19906" y="66883"/>
                  </a:lnTo>
                  <a:lnTo>
                    <a:pt x="19792" y="66276"/>
                  </a:lnTo>
                  <a:lnTo>
                    <a:pt x="19746" y="65675"/>
                  </a:lnTo>
                  <a:lnTo>
                    <a:pt x="19806" y="65074"/>
                  </a:lnTo>
                  <a:lnTo>
                    <a:pt x="20013" y="64180"/>
                  </a:lnTo>
                  <a:lnTo>
                    <a:pt x="20109" y="63579"/>
                  </a:lnTo>
                  <a:lnTo>
                    <a:pt x="20210" y="62364"/>
                  </a:lnTo>
                  <a:lnTo>
                    <a:pt x="20210" y="61756"/>
                  </a:lnTo>
                  <a:lnTo>
                    <a:pt x="20131" y="61155"/>
                  </a:lnTo>
                  <a:lnTo>
                    <a:pt x="19861" y="60286"/>
                  </a:lnTo>
                  <a:lnTo>
                    <a:pt x="19694" y="60031"/>
                  </a:lnTo>
                  <a:lnTo>
                    <a:pt x="19159" y="59284"/>
                  </a:lnTo>
                  <a:lnTo>
                    <a:pt x="19045" y="58700"/>
                  </a:lnTo>
                  <a:lnTo>
                    <a:pt x="19052" y="58396"/>
                  </a:lnTo>
                  <a:lnTo>
                    <a:pt x="19110" y="57467"/>
                  </a:lnTo>
                  <a:lnTo>
                    <a:pt x="19193" y="56549"/>
                  </a:lnTo>
                  <a:lnTo>
                    <a:pt x="19005" y="56015"/>
                  </a:lnTo>
                  <a:lnTo>
                    <a:pt x="18626" y="55523"/>
                  </a:lnTo>
                  <a:lnTo>
                    <a:pt x="18027" y="54466"/>
                  </a:lnTo>
                  <a:lnTo>
                    <a:pt x="16879" y="52649"/>
                  </a:lnTo>
                  <a:lnTo>
                    <a:pt x="16597" y="52115"/>
                  </a:lnTo>
                  <a:lnTo>
                    <a:pt x="16418" y="51556"/>
                  </a:lnTo>
                  <a:lnTo>
                    <a:pt x="16458" y="51252"/>
                  </a:lnTo>
                  <a:lnTo>
                    <a:pt x="16692" y="50680"/>
                  </a:lnTo>
                  <a:lnTo>
                    <a:pt x="17003" y="50170"/>
                  </a:lnTo>
                  <a:lnTo>
                    <a:pt x="17198" y="48967"/>
                  </a:lnTo>
                  <a:lnTo>
                    <a:pt x="17245" y="48360"/>
                  </a:lnTo>
                  <a:lnTo>
                    <a:pt x="17221" y="47448"/>
                  </a:lnTo>
                  <a:lnTo>
                    <a:pt x="17120" y="46544"/>
                  </a:lnTo>
                  <a:lnTo>
                    <a:pt x="16892" y="45656"/>
                  </a:lnTo>
                  <a:lnTo>
                    <a:pt x="16710" y="45073"/>
                  </a:lnTo>
                  <a:lnTo>
                    <a:pt x="16500" y="44508"/>
                  </a:lnTo>
                  <a:lnTo>
                    <a:pt x="16355" y="44210"/>
                  </a:lnTo>
                  <a:lnTo>
                    <a:pt x="15890" y="43985"/>
                  </a:lnTo>
                  <a:lnTo>
                    <a:pt x="15290" y="44222"/>
                  </a:lnTo>
                  <a:lnTo>
                    <a:pt x="14422" y="44338"/>
                  </a:lnTo>
                  <a:lnTo>
                    <a:pt x="14216" y="44095"/>
                  </a:lnTo>
                  <a:lnTo>
                    <a:pt x="14042" y="43840"/>
                  </a:lnTo>
                  <a:lnTo>
                    <a:pt x="13575" y="43056"/>
                  </a:lnTo>
                  <a:lnTo>
                    <a:pt x="12985" y="42376"/>
                  </a:lnTo>
                  <a:lnTo>
                    <a:pt x="12376" y="42369"/>
                  </a:lnTo>
                  <a:lnTo>
                    <a:pt x="11300" y="42868"/>
                  </a:lnTo>
                  <a:lnTo>
                    <a:pt x="10994" y="42789"/>
                  </a:lnTo>
                  <a:lnTo>
                    <a:pt x="10685" y="42752"/>
                  </a:lnTo>
                  <a:lnTo>
                    <a:pt x="10127" y="42910"/>
                  </a:lnTo>
                  <a:lnTo>
                    <a:pt x="9703" y="43080"/>
                  </a:lnTo>
                  <a:lnTo>
                    <a:pt x="9450" y="42867"/>
                  </a:lnTo>
                  <a:lnTo>
                    <a:pt x="9152" y="42333"/>
                  </a:lnTo>
                  <a:lnTo>
                    <a:pt x="9013" y="41738"/>
                  </a:lnTo>
                  <a:lnTo>
                    <a:pt x="8481" y="41470"/>
                  </a:lnTo>
                  <a:lnTo>
                    <a:pt x="8232" y="41653"/>
                  </a:lnTo>
                  <a:lnTo>
                    <a:pt x="7772" y="41944"/>
                  </a:lnTo>
                  <a:lnTo>
                    <a:pt x="7586" y="41659"/>
                  </a:lnTo>
                  <a:lnTo>
                    <a:pt x="6890" y="41069"/>
                  </a:lnTo>
                  <a:lnTo>
                    <a:pt x="6557" y="40832"/>
                  </a:lnTo>
                  <a:lnTo>
                    <a:pt x="6856" y="40291"/>
                  </a:lnTo>
                  <a:lnTo>
                    <a:pt x="7041" y="40012"/>
                  </a:lnTo>
                  <a:lnTo>
                    <a:pt x="7245" y="39781"/>
                  </a:lnTo>
                  <a:lnTo>
                    <a:pt x="7509" y="39301"/>
                  </a:lnTo>
                  <a:lnTo>
                    <a:pt x="7394" y="37782"/>
                  </a:lnTo>
                  <a:lnTo>
                    <a:pt x="7659" y="37229"/>
                  </a:lnTo>
                  <a:lnTo>
                    <a:pt x="7769" y="36944"/>
                  </a:lnTo>
                  <a:lnTo>
                    <a:pt x="7937" y="36349"/>
                  </a:lnTo>
                  <a:lnTo>
                    <a:pt x="7846" y="35772"/>
                  </a:lnTo>
                  <a:lnTo>
                    <a:pt x="7705" y="35486"/>
                  </a:lnTo>
                  <a:lnTo>
                    <a:pt x="7641" y="34897"/>
                  </a:lnTo>
                  <a:lnTo>
                    <a:pt x="7831" y="34313"/>
                  </a:lnTo>
                  <a:lnTo>
                    <a:pt x="8341" y="33208"/>
                  </a:lnTo>
                  <a:lnTo>
                    <a:pt x="8324" y="32904"/>
                  </a:lnTo>
                  <a:lnTo>
                    <a:pt x="8435" y="32400"/>
                  </a:lnTo>
                  <a:lnTo>
                    <a:pt x="8735" y="32272"/>
                  </a:lnTo>
                  <a:lnTo>
                    <a:pt x="9063" y="32187"/>
                  </a:lnTo>
                  <a:lnTo>
                    <a:pt x="9389" y="31798"/>
                  </a:lnTo>
                  <a:lnTo>
                    <a:pt x="9378" y="31489"/>
                  </a:lnTo>
                  <a:lnTo>
                    <a:pt x="9291" y="30850"/>
                  </a:lnTo>
                  <a:lnTo>
                    <a:pt x="9202" y="30541"/>
                  </a:lnTo>
                  <a:lnTo>
                    <a:pt x="9287" y="29994"/>
                  </a:lnTo>
                  <a:lnTo>
                    <a:pt x="9833" y="29271"/>
                  </a:lnTo>
                  <a:lnTo>
                    <a:pt x="9792" y="28427"/>
                  </a:lnTo>
                  <a:lnTo>
                    <a:pt x="10340" y="28335"/>
                  </a:lnTo>
                  <a:lnTo>
                    <a:pt x="11011" y="28360"/>
                  </a:lnTo>
                  <a:lnTo>
                    <a:pt x="11642" y="28433"/>
                  </a:lnTo>
                  <a:lnTo>
                    <a:pt x="11815" y="28694"/>
                  </a:lnTo>
                  <a:lnTo>
                    <a:pt x="12537" y="29162"/>
                  </a:lnTo>
                  <a:lnTo>
                    <a:pt x="12837" y="29053"/>
                  </a:lnTo>
                  <a:lnTo>
                    <a:pt x="13142" y="29059"/>
                  </a:lnTo>
                  <a:lnTo>
                    <a:pt x="13732" y="29192"/>
                  </a:lnTo>
                  <a:lnTo>
                    <a:pt x="14008" y="29326"/>
                  </a:lnTo>
                  <a:lnTo>
                    <a:pt x="14874" y="29538"/>
                  </a:lnTo>
                  <a:lnTo>
                    <a:pt x="15661" y="29125"/>
                  </a:lnTo>
                  <a:lnTo>
                    <a:pt x="15835" y="28870"/>
                  </a:lnTo>
                  <a:lnTo>
                    <a:pt x="16419" y="28147"/>
                  </a:lnTo>
                  <a:lnTo>
                    <a:pt x="16627" y="27928"/>
                  </a:lnTo>
                  <a:lnTo>
                    <a:pt x="17136" y="27661"/>
                  </a:lnTo>
                  <a:lnTo>
                    <a:pt x="18660" y="27509"/>
                  </a:lnTo>
                  <a:lnTo>
                    <a:pt x="19171" y="27187"/>
                  </a:lnTo>
                  <a:lnTo>
                    <a:pt x="19641" y="26768"/>
                  </a:lnTo>
                  <a:lnTo>
                    <a:pt x="20025" y="26306"/>
                  </a:lnTo>
                  <a:lnTo>
                    <a:pt x="20134" y="25984"/>
                  </a:lnTo>
                  <a:lnTo>
                    <a:pt x="19967" y="25474"/>
                  </a:lnTo>
                  <a:lnTo>
                    <a:pt x="19675" y="25364"/>
                  </a:lnTo>
                  <a:lnTo>
                    <a:pt x="18162" y="25006"/>
                  </a:lnTo>
                  <a:lnTo>
                    <a:pt x="17311" y="24678"/>
                  </a:lnTo>
                  <a:lnTo>
                    <a:pt x="16232" y="24125"/>
                  </a:lnTo>
                  <a:lnTo>
                    <a:pt x="15746" y="23840"/>
                  </a:lnTo>
                  <a:lnTo>
                    <a:pt x="15394" y="23943"/>
                  </a:lnTo>
                  <a:lnTo>
                    <a:pt x="15245" y="23554"/>
                  </a:lnTo>
                  <a:lnTo>
                    <a:pt x="15322" y="23208"/>
                  </a:lnTo>
                  <a:lnTo>
                    <a:pt x="15454" y="22898"/>
                  </a:lnTo>
                  <a:lnTo>
                    <a:pt x="15654" y="22673"/>
                  </a:lnTo>
                  <a:lnTo>
                    <a:pt x="15937" y="22472"/>
                  </a:lnTo>
                  <a:lnTo>
                    <a:pt x="16415" y="22290"/>
                  </a:lnTo>
                  <a:lnTo>
                    <a:pt x="16594" y="22570"/>
                  </a:lnTo>
                  <a:lnTo>
                    <a:pt x="16887" y="22375"/>
                  </a:lnTo>
                  <a:lnTo>
                    <a:pt x="17354" y="21962"/>
                  </a:lnTo>
                  <a:lnTo>
                    <a:pt x="17867" y="21701"/>
                  </a:lnTo>
                  <a:lnTo>
                    <a:pt x="18789" y="21689"/>
                  </a:lnTo>
                  <a:lnTo>
                    <a:pt x="20006" y="21427"/>
                  </a:lnTo>
                  <a:lnTo>
                    <a:pt x="20282" y="20948"/>
                  </a:lnTo>
                  <a:lnTo>
                    <a:pt x="20376" y="20316"/>
                  </a:lnTo>
                  <a:lnTo>
                    <a:pt x="20461" y="19429"/>
                  </a:lnTo>
                  <a:lnTo>
                    <a:pt x="20711" y="19241"/>
                  </a:lnTo>
                  <a:lnTo>
                    <a:pt x="21630" y="19016"/>
                  </a:lnTo>
                  <a:lnTo>
                    <a:pt x="21929" y="18590"/>
                  </a:lnTo>
                  <a:lnTo>
                    <a:pt x="21951" y="18256"/>
                  </a:lnTo>
                  <a:lnTo>
                    <a:pt x="22019" y="17953"/>
                  </a:lnTo>
                  <a:lnTo>
                    <a:pt x="22158" y="17679"/>
                  </a:lnTo>
                  <a:lnTo>
                    <a:pt x="22561" y="17205"/>
                  </a:lnTo>
                  <a:lnTo>
                    <a:pt x="23045" y="16889"/>
                  </a:lnTo>
                  <a:lnTo>
                    <a:pt x="23360" y="16913"/>
                  </a:lnTo>
                  <a:lnTo>
                    <a:pt x="23930" y="16768"/>
                  </a:lnTo>
                  <a:lnTo>
                    <a:pt x="24711" y="16288"/>
                  </a:lnTo>
                  <a:lnTo>
                    <a:pt x="24998" y="16185"/>
                  </a:lnTo>
                  <a:lnTo>
                    <a:pt x="25296" y="16118"/>
                  </a:lnTo>
                  <a:lnTo>
                    <a:pt x="25849" y="15929"/>
                  </a:lnTo>
                  <a:lnTo>
                    <a:pt x="26273" y="15486"/>
                  </a:lnTo>
                  <a:lnTo>
                    <a:pt x="26719" y="15066"/>
                  </a:lnTo>
                  <a:lnTo>
                    <a:pt x="26873" y="14799"/>
                  </a:lnTo>
                  <a:lnTo>
                    <a:pt x="27309" y="14028"/>
                  </a:lnTo>
                  <a:lnTo>
                    <a:pt x="27925" y="14155"/>
                  </a:lnTo>
                  <a:lnTo>
                    <a:pt x="28232" y="14131"/>
                  </a:lnTo>
                  <a:lnTo>
                    <a:pt x="28530" y="14192"/>
                  </a:lnTo>
                  <a:lnTo>
                    <a:pt x="28826" y="14313"/>
                  </a:lnTo>
                  <a:lnTo>
                    <a:pt x="29108" y="14799"/>
                  </a:lnTo>
                  <a:lnTo>
                    <a:pt x="29280" y="15395"/>
                  </a:lnTo>
                  <a:lnTo>
                    <a:pt x="29799" y="16148"/>
                  </a:lnTo>
                  <a:lnTo>
                    <a:pt x="30023" y="16360"/>
                  </a:lnTo>
                  <a:lnTo>
                    <a:pt x="30521" y="16701"/>
                  </a:lnTo>
                  <a:lnTo>
                    <a:pt x="30830" y="16707"/>
                  </a:lnTo>
                  <a:lnTo>
                    <a:pt x="31016" y="16312"/>
                  </a:lnTo>
                  <a:lnTo>
                    <a:pt x="31082" y="16014"/>
                  </a:lnTo>
                  <a:lnTo>
                    <a:pt x="30933" y="15443"/>
                  </a:lnTo>
                  <a:lnTo>
                    <a:pt x="30517" y="14672"/>
                  </a:lnTo>
                  <a:lnTo>
                    <a:pt x="30662" y="13481"/>
                  </a:lnTo>
                  <a:lnTo>
                    <a:pt x="30450" y="12904"/>
                  </a:lnTo>
                  <a:lnTo>
                    <a:pt x="30448" y="12229"/>
                  </a:lnTo>
                  <a:lnTo>
                    <a:pt x="30384" y="11932"/>
                  </a:lnTo>
                  <a:lnTo>
                    <a:pt x="30145" y="11348"/>
                  </a:lnTo>
                  <a:lnTo>
                    <a:pt x="30179" y="10789"/>
                  </a:lnTo>
                  <a:lnTo>
                    <a:pt x="30503" y="10255"/>
                  </a:lnTo>
                  <a:lnTo>
                    <a:pt x="30627" y="9975"/>
                  </a:lnTo>
                  <a:lnTo>
                    <a:pt x="30881" y="9101"/>
                  </a:lnTo>
                  <a:lnTo>
                    <a:pt x="30999" y="8815"/>
                  </a:lnTo>
                  <a:lnTo>
                    <a:pt x="31370" y="8293"/>
                  </a:lnTo>
                  <a:lnTo>
                    <a:pt x="31438" y="7746"/>
                  </a:lnTo>
                  <a:lnTo>
                    <a:pt x="31341" y="7460"/>
                  </a:lnTo>
                  <a:lnTo>
                    <a:pt x="31199" y="7169"/>
                  </a:lnTo>
                  <a:lnTo>
                    <a:pt x="30623" y="6458"/>
                  </a:lnTo>
                  <a:lnTo>
                    <a:pt x="29913" y="5881"/>
                  </a:lnTo>
                  <a:lnTo>
                    <a:pt x="29414" y="5146"/>
                  </a:lnTo>
                  <a:lnTo>
                    <a:pt x="29075" y="5103"/>
                  </a:lnTo>
                  <a:lnTo>
                    <a:pt x="28816" y="4702"/>
                  </a:lnTo>
                  <a:lnTo>
                    <a:pt x="28848" y="4368"/>
                  </a:lnTo>
                  <a:lnTo>
                    <a:pt x="28810" y="3456"/>
                  </a:lnTo>
                  <a:lnTo>
                    <a:pt x="28751" y="3153"/>
                  </a:lnTo>
                  <a:lnTo>
                    <a:pt x="28667" y="2849"/>
                  </a:lnTo>
                  <a:lnTo>
                    <a:pt x="28368" y="2357"/>
                  </a:lnTo>
                  <a:lnTo>
                    <a:pt x="28090" y="1974"/>
                  </a:lnTo>
                  <a:lnTo>
                    <a:pt x="28123" y="1445"/>
                  </a:lnTo>
                  <a:lnTo>
                    <a:pt x="32854" y="2190"/>
                  </a:lnTo>
                  <a:lnTo>
                    <a:pt x="43060" y="264"/>
                  </a:lnTo>
                  <a:lnTo>
                    <a:pt x="48859" y="0"/>
                  </a:lnTo>
                  <a:lnTo>
                    <a:pt x="52462" y="1707"/>
                  </a:lnTo>
                  <a:lnTo>
                    <a:pt x="56256" y="7585"/>
                  </a:lnTo>
                  <a:lnTo>
                    <a:pt x="60159" y="10197"/>
                  </a:lnTo>
                  <a:lnTo>
                    <a:pt x="69360" y="14997"/>
                  </a:lnTo>
                  <a:lnTo>
                    <a:pt x="78658" y="17251"/>
                  </a:lnTo>
                  <a:lnTo>
                    <a:pt x="90490" y="15674"/>
                  </a:lnTo>
                  <a:lnTo>
                    <a:pt x="103464" y="9991"/>
                  </a:lnTo>
                  <a:lnTo>
                    <a:pt x="111726" y="7263"/>
                  </a:lnTo>
                  <a:lnTo>
                    <a:pt x="127212" y="213"/>
                  </a:lnTo>
                  <a:lnTo>
                    <a:pt x="137203" y="2451"/>
                  </a:lnTo>
                  <a:lnTo>
                    <a:pt x="148482" y="3660"/>
                  </a:lnTo>
                  <a:lnTo>
                    <a:pt x="155203" y="5352"/>
                  </a:lnTo>
                  <a:lnTo>
                    <a:pt x="159734" y="5155"/>
                  </a:lnTo>
                  <a:lnTo>
                    <a:pt x="165643" y="3974"/>
                  </a:lnTo>
                  <a:lnTo>
                    <a:pt x="171505" y="6297"/>
                  </a:lnTo>
                  <a:lnTo>
                    <a:pt x="175098" y="4760"/>
                  </a:lnTo>
                  <a:lnTo>
                    <a:pt x="178052" y="4365"/>
                  </a:lnTo>
                  <a:lnTo>
                    <a:pt x="181007" y="4957"/>
                  </a:lnTo>
                  <a:lnTo>
                    <a:pt x="182901" y="5887"/>
                  </a:lnTo>
                  <a:lnTo>
                    <a:pt x="192073" y="9377"/>
                  </a:lnTo>
                  <a:lnTo>
                    <a:pt x="199482" y="16756"/>
                  </a:lnTo>
                  <a:lnTo>
                    <a:pt x="209886" y="9900"/>
                  </a:lnTo>
                  <a:lnTo>
                    <a:pt x="217919" y="7254"/>
                  </a:lnTo>
                  <a:lnTo>
                    <a:pt x="226010" y="7224"/>
                  </a:lnTo>
                  <a:lnTo>
                    <a:pt x="235704" y="6543"/>
                  </a:lnTo>
                  <a:lnTo>
                    <a:pt x="245228" y="2962"/>
                  </a:lnTo>
                  <a:lnTo>
                    <a:pt x="261445" y="6580"/>
                  </a:lnTo>
                  <a:lnTo>
                    <a:pt x="271705" y="10808"/>
                  </a:lnTo>
                  <a:lnTo>
                    <a:pt x="281946" y="16498"/>
                  </a:lnTo>
                  <a:lnTo>
                    <a:pt x="296170" y="26741"/>
                  </a:lnTo>
                  <a:lnTo>
                    <a:pt x="307549" y="36981"/>
                  </a:lnTo>
                  <a:lnTo>
                    <a:pt x="316653" y="43242"/>
                  </a:lnTo>
                  <a:lnTo>
                    <a:pt x="322859" y="51167"/>
                  </a:lnTo>
                  <a:lnTo>
                    <a:pt x="325756" y="52343"/>
                  </a:lnTo>
                  <a:lnTo>
                    <a:pt x="332408" y="57805"/>
                  </a:lnTo>
                  <a:lnTo>
                    <a:pt x="342652" y="64427"/>
                  </a:lnTo>
                  <a:lnTo>
                    <a:pt x="348863" y="69910"/>
                  </a:lnTo>
                  <a:lnTo>
                    <a:pt x="358423" y="77009"/>
                  </a:lnTo>
                  <a:lnTo>
                    <a:pt x="365666" y="83853"/>
                  </a:lnTo>
                  <a:lnTo>
                    <a:pt x="372936" y="91930"/>
                  </a:lnTo>
                  <a:lnTo>
                    <a:pt x="379239" y="95585"/>
                  </a:lnTo>
                  <a:lnTo>
                    <a:pt x="384739" y="101086"/>
                  </a:lnTo>
                  <a:lnTo>
                    <a:pt x="387205" y="109431"/>
                  </a:lnTo>
                  <a:lnTo>
                    <a:pt x="385118" y="117395"/>
                  </a:lnTo>
                  <a:lnTo>
                    <a:pt x="380187" y="122897"/>
                  </a:lnTo>
                  <a:lnTo>
                    <a:pt x="376394" y="126499"/>
                  </a:lnTo>
                  <a:lnTo>
                    <a:pt x="371653" y="131052"/>
                  </a:lnTo>
                  <a:lnTo>
                    <a:pt x="368808" y="140533"/>
                  </a:lnTo>
                  <a:lnTo>
                    <a:pt x="370048" y="145287"/>
                  </a:lnTo>
                  <a:lnTo>
                    <a:pt x="371116" y="150096"/>
                  </a:lnTo>
                  <a:lnTo>
                    <a:pt x="371384" y="157046"/>
                  </a:lnTo>
                  <a:lnTo>
                    <a:pt x="372452" y="162390"/>
                  </a:lnTo>
                  <a:lnTo>
                    <a:pt x="373789" y="165595"/>
                  </a:lnTo>
                  <a:lnTo>
                    <a:pt x="370850" y="169871"/>
                  </a:lnTo>
                  <a:lnTo>
                    <a:pt x="368808" y="175622"/>
                  </a:lnTo>
                  <a:lnTo>
                    <a:pt x="372617" y="181114"/>
                  </a:lnTo>
                  <a:lnTo>
                    <a:pt x="377342" y="179981"/>
                  </a:lnTo>
                  <a:lnTo>
                    <a:pt x="381774" y="180521"/>
                  </a:lnTo>
                  <a:lnTo>
                    <a:pt x="382463" y="185294"/>
                  </a:lnTo>
                  <a:lnTo>
                    <a:pt x="382112" y="188754"/>
                  </a:lnTo>
                  <a:lnTo>
                    <a:pt x="385687" y="208432"/>
                  </a:lnTo>
                  <a:lnTo>
                    <a:pt x="388342" y="223223"/>
                  </a:lnTo>
                  <a:lnTo>
                    <a:pt x="392515" y="243706"/>
                  </a:lnTo>
                  <a:lnTo>
                    <a:pt x="403038" y="259593"/>
                  </a:lnTo>
                  <a:lnTo>
                    <a:pt x="411480" y="267224"/>
                  </a:lnTo>
                  <a:lnTo>
                    <a:pt x="420198" y="268637"/>
                  </a:lnTo>
                  <a:lnTo>
                    <a:pt x="420014" y="272914"/>
                  </a:lnTo>
                  <a:lnTo>
                    <a:pt x="417461" y="283409"/>
                  </a:lnTo>
                  <a:lnTo>
                    <a:pt x="411174" y="285034"/>
                  </a:lnTo>
                  <a:lnTo>
                    <a:pt x="402326" y="286665"/>
                  </a:lnTo>
                  <a:lnTo>
                    <a:pt x="398135" y="284806"/>
                  </a:lnTo>
                  <a:lnTo>
                    <a:pt x="391382" y="289226"/>
                  </a:lnTo>
                  <a:lnTo>
                    <a:pt x="388821" y="292021"/>
                  </a:lnTo>
                  <a:lnTo>
                    <a:pt x="383466" y="291556"/>
                  </a:lnTo>
                  <a:lnTo>
                    <a:pt x="379740" y="292953"/>
                  </a:lnTo>
                  <a:lnTo>
                    <a:pt x="375316" y="293187"/>
                  </a:lnTo>
                  <a:lnTo>
                    <a:pt x="371358" y="293418"/>
                  </a:lnTo>
                  <a:lnTo>
                    <a:pt x="368330" y="295283"/>
                  </a:lnTo>
                  <a:lnTo>
                    <a:pt x="366002" y="298543"/>
                  </a:lnTo>
                  <a:lnTo>
                    <a:pt x="364838" y="302036"/>
                  </a:lnTo>
                  <a:lnTo>
                    <a:pt x="365536" y="306690"/>
                  </a:lnTo>
                  <a:lnTo>
                    <a:pt x="343183" y="291790"/>
                  </a:lnTo>
                  <a:lnTo>
                    <a:pt x="342251" y="286665"/>
                  </a:lnTo>
                  <a:lnTo>
                    <a:pt x="338293" y="284108"/>
                  </a:lnTo>
                  <a:lnTo>
                    <a:pt x="335731" y="281079"/>
                  </a:lnTo>
                  <a:lnTo>
                    <a:pt x="333636" y="277819"/>
                  </a:lnTo>
                  <a:lnTo>
                    <a:pt x="332006" y="272461"/>
                  </a:lnTo>
                  <a:lnTo>
                    <a:pt x="327116" y="268041"/>
                  </a:lnTo>
                  <a:lnTo>
                    <a:pt x="325756" y="260586"/>
                  </a:lnTo>
                  <a:lnTo>
                    <a:pt x="323291" y="257363"/>
                  </a:lnTo>
                  <a:lnTo>
                    <a:pt x="321204" y="254897"/>
                  </a:lnTo>
                  <a:lnTo>
                    <a:pt x="317411" y="252050"/>
                  </a:lnTo>
                  <a:lnTo>
                    <a:pt x="313807" y="249016"/>
                  </a:lnTo>
                  <a:lnTo>
                    <a:pt x="308687" y="247120"/>
                  </a:lnTo>
                  <a:lnTo>
                    <a:pt x="302807" y="248068"/>
                  </a:lnTo>
                  <a:lnTo>
                    <a:pt x="298445" y="250723"/>
                  </a:lnTo>
                  <a:lnTo>
                    <a:pt x="293894" y="252810"/>
                  </a:lnTo>
                  <a:lnTo>
                    <a:pt x="289342" y="254705"/>
                  </a:lnTo>
                  <a:lnTo>
                    <a:pt x="285169" y="254705"/>
                  </a:lnTo>
                  <a:lnTo>
                    <a:pt x="280287" y="256586"/>
                  </a:lnTo>
                  <a:lnTo>
                    <a:pt x="272710" y="262379"/>
                  </a:lnTo>
                  <a:lnTo>
                    <a:pt x="265918" y="268849"/>
                  </a:lnTo>
                  <a:lnTo>
                    <a:pt x="255394" y="282585"/>
                  </a:lnTo>
                  <a:lnTo>
                    <a:pt x="244336" y="268642"/>
                  </a:lnTo>
                  <a:lnTo>
                    <a:pt x="237764" y="260781"/>
                  </a:lnTo>
                  <a:lnTo>
                    <a:pt x="232841" y="254267"/>
                  </a:lnTo>
                  <a:lnTo>
                    <a:pt x="225639" y="249271"/>
                  </a:lnTo>
                  <a:lnTo>
                    <a:pt x="215552" y="250410"/>
                  </a:lnTo>
                  <a:lnTo>
                    <a:pt x="205621" y="260428"/>
                  </a:lnTo>
                  <a:lnTo>
                    <a:pt x="198277" y="266294"/>
                  </a:lnTo>
                  <a:lnTo>
                    <a:pt x="189156" y="268499"/>
                  </a:lnTo>
                  <a:lnTo>
                    <a:pt x="181476" y="269675"/>
                  </a:lnTo>
                  <a:lnTo>
                    <a:pt x="169167" y="267181"/>
                  </a:lnTo>
                  <a:lnTo>
                    <a:pt x="159978" y="266388"/>
                  </a:lnTo>
                  <a:lnTo>
                    <a:pt x="146778" y="265376"/>
                  </a:lnTo>
                  <a:lnTo>
                    <a:pt x="131738" y="256412"/>
                  </a:lnTo>
                  <a:lnTo>
                    <a:pt x="122445" y="253001"/>
                  </a:lnTo>
                  <a:lnTo>
                    <a:pt x="113152" y="249015"/>
                  </a:lnTo>
                  <a:lnTo>
                    <a:pt x="103223" y="247491"/>
                  </a:lnTo>
                  <a:lnTo>
                    <a:pt x="95095" y="249292"/>
                  </a:lnTo>
                  <a:lnTo>
                    <a:pt x="86980" y="251709"/>
                  </a:lnTo>
                  <a:lnTo>
                    <a:pt x="78228" y="256303"/>
                  </a:lnTo>
                  <a:lnTo>
                    <a:pt x="56123" y="257180"/>
                  </a:lnTo>
                  <a:lnTo>
                    <a:pt x="46962" y="254152"/>
                  </a:lnTo>
                  <a:lnTo>
                    <a:pt x="41272" y="247311"/>
                  </a:lnTo>
                  <a:lnTo>
                    <a:pt x="38238" y="241242"/>
                  </a:lnTo>
                  <a:lnTo>
                    <a:pt x="35014" y="237827"/>
                  </a:lnTo>
                  <a:lnTo>
                    <a:pt x="31790" y="237259"/>
                  </a:lnTo>
                  <a:lnTo>
                    <a:pt x="25341" y="238587"/>
                  </a:lnTo>
                  <a:lnTo>
                    <a:pt x="20789" y="240671"/>
                  </a:lnTo>
                  <a:lnTo>
                    <a:pt x="16997" y="242569"/>
                  </a:lnTo>
                  <a:lnTo>
                    <a:pt x="13393" y="243325"/>
                  </a:lnTo>
                  <a:lnTo>
                    <a:pt x="8714" y="242694"/>
                  </a:lnTo>
                  <a:lnTo>
                    <a:pt x="0" y="240653"/>
                  </a:lnTo>
                  <a:lnTo>
                    <a:pt x="2100" y="240354"/>
                  </a:lnTo>
                  <a:lnTo>
                    <a:pt x="2317" y="239802"/>
                  </a:lnTo>
                  <a:lnTo>
                    <a:pt x="2863" y="239516"/>
                  </a:lnTo>
                  <a:lnTo>
                    <a:pt x="3096" y="239322"/>
                  </a:lnTo>
                  <a:lnTo>
                    <a:pt x="3452" y="238830"/>
                  </a:lnTo>
                  <a:lnTo>
                    <a:pt x="3602" y="238568"/>
                  </a:lnTo>
                  <a:lnTo>
                    <a:pt x="3852" y="238016"/>
                  </a:lnTo>
                  <a:lnTo>
                    <a:pt x="4106" y="237845"/>
                  </a:lnTo>
                  <a:lnTo>
                    <a:pt x="4598" y="237566"/>
                  </a:lnTo>
                  <a:lnTo>
                    <a:pt x="4729" y="236970"/>
                  </a:lnTo>
                  <a:lnTo>
                    <a:pt x="4925" y="236734"/>
                  </a:lnTo>
                  <a:lnTo>
                    <a:pt x="5164" y="236539"/>
                  </a:lnTo>
                  <a:lnTo>
                    <a:pt x="5599" y="236169"/>
                  </a:lnTo>
                  <a:lnTo>
                    <a:pt x="5572" y="235859"/>
                  </a:lnTo>
                  <a:lnTo>
                    <a:pt x="5364" y="234942"/>
                  </a:lnTo>
                  <a:lnTo>
                    <a:pt x="5676" y="234541"/>
                  </a:lnTo>
                  <a:lnTo>
                    <a:pt x="5990" y="234467"/>
                  </a:lnTo>
                  <a:lnTo>
                    <a:pt x="6501" y="234297"/>
                  </a:lnTo>
                  <a:lnTo>
                    <a:pt x="6571" y="233987"/>
                  </a:lnTo>
                  <a:lnTo>
                    <a:pt x="6781" y="233125"/>
                  </a:lnTo>
                  <a:lnTo>
                    <a:pt x="7156" y="232639"/>
                  </a:lnTo>
                  <a:lnTo>
                    <a:pt x="7470" y="232110"/>
                  </a:lnTo>
                  <a:lnTo>
                    <a:pt x="7637" y="231539"/>
                  </a:lnTo>
                  <a:lnTo>
                    <a:pt x="7667" y="230920"/>
                  </a:lnTo>
                  <a:lnTo>
                    <a:pt x="7548" y="230337"/>
                  </a:lnTo>
                  <a:lnTo>
                    <a:pt x="7181" y="229838"/>
                  </a:lnTo>
                  <a:lnTo>
                    <a:pt x="7006" y="229292"/>
                  </a:lnTo>
                  <a:lnTo>
                    <a:pt x="7339" y="228763"/>
                  </a:lnTo>
                  <a:lnTo>
                    <a:pt x="7417" y="228161"/>
                  </a:lnTo>
                  <a:lnTo>
                    <a:pt x="7077" y="227718"/>
                  </a:lnTo>
                  <a:lnTo>
                    <a:pt x="7124" y="226788"/>
                  </a:lnTo>
                  <a:lnTo>
                    <a:pt x="7106" y="226485"/>
                  </a:lnTo>
                  <a:lnTo>
                    <a:pt x="6940" y="225591"/>
                  </a:lnTo>
                  <a:lnTo>
                    <a:pt x="6644" y="225069"/>
                  </a:lnTo>
                  <a:lnTo>
                    <a:pt x="6430" y="224850"/>
                  </a:lnTo>
                  <a:lnTo>
                    <a:pt x="6252" y="224601"/>
                  </a:lnTo>
                  <a:lnTo>
                    <a:pt x="6117" y="224328"/>
                  </a:lnTo>
                  <a:lnTo>
                    <a:pt x="5793" y="223161"/>
                  </a:lnTo>
                  <a:lnTo>
                    <a:pt x="5405" y="222007"/>
                  </a:lnTo>
                  <a:lnTo>
                    <a:pt x="5342" y="221709"/>
                  </a:lnTo>
                  <a:lnTo>
                    <a:pt x="5326" y="221406"/>
                  </a:lnTo>
                  <a:lnTo>
                    <a:pt x="5426" y="220804"/>
                  </a:lnTo>
                  <a:lnTo>
                    <a:pt x="5672" y="220233"/>
                  </a:lnTo>
                  <a:lnTo>
                    <a:pt x="5730" y="219650"/>
                  </a:lnTo>
                  <a:lnTo>
                    <a:pt x="5671" y="219352"/>
                  </a:lnTo>
                  <a:lnTo>
                    <a:pt x="5482" y="218762"/>
                  </a:lnTo>
                  <a:lnTo>
                    <a:pt x="5180" y="217955"/>
                  </a:lnTo>
                  <a:lnTo>
                    <a:pt x="5377" y="217718"/>
                  </a:lnTo>
                  <a:lnTo>
                    <a:pt x="5951" y="217785"/>
                  </a:lnTo>
                  <a:lnTo>
                    <a:pt x="6400" y="218587"/>
                  </a:lnTo>
                  <a:lnTo>
                    <a:pt x="6665" y="218744"/>
                  </a:lnTo>
                  <a:lnTo>
                    <a:pt x="6950" y="218866"/>
                  </a:lnTo>
                  <a:lnTo>
                    <a:pt x="7262" y="218981"/>
                  </a:lnTo>
                  <a:lnTo>
                    <a:pt x="7565" y="219024"/>
                  </a:lnTo>
                  <a:lnTo>
                    <a:pt x="8004" y="218708"/>
                  </a:lnTo>
                  <a:lnTo>
                    <a:pt x="8368" y="218173"/>
                  </a:lnTo>
                  <a:lnTo>
                    <a:pt x="8797" y="217748"/>
                  </a:lnTo>
                  <a:lnTo>
                    <a:pt x="9347" y="217480"/>
                  </a:lnTo>
                  <a:lnTo>
                    <a:pt x="10402" y="216898"/>
                  </a:lnTo>
                  <a:lnTo>
                    <a:pt x="10709" y="216891"/>
                  </a:lnTo>
                  <a:lnTo>
                    <a:pt x="11629" y="216934"/>
                  </a:lnTo>
                  <a:lnTo>
                    <a:pt x="12169" y="216746"/>
                  </a:lnTo>
                  <a:lnTo>
                    <a:pt x="12621" y="216321"/>
                  </a:lnTo>
                  <a:lnTo>
                    <a:pt x="13124" y="215980"/>
                  </a:lnTo>
                  <a:lnTo>
                    <a:pt x="13803" y="215372"/>
                  </a:lnTo>
                  <a:lnTo>
                    <a:pt x="14282" y="215038"/>
                  </a:lnTo>
                  <a:lnTo>
                    <a:pt x="15008" y="213362"/>
                  </a:lnTo>
                  <a:lnTo>
                    <a:pt x="15452" y="212584"/>
                  </a:lnTo>
                  <a:lnTo>
                    <a:pt x="15631" y="211375"/>
                  </a:lnTo>
                  <a:lnTo>
                    <a:pt x="15832" y="210804"/>
                  </a:lnTo>
                  <a:lnTo>
                    <a:pt x="16233" y="209983"/>
                  </a:lnTo>
                  <a:lnTo>
                    <a:pt x="16597" y="209492"/>
                  </a:lnTo>
                  <a:lnTo>
                    <a:pt x="17875" y="208197"/>
                  </a:lnTo>
                  <a:lnTo>
                    <a:pt x="18452" y="207493"/>
                  </a:lnTo>
                  <a:lnTo>
                    <a:pt x="18783" y="206977"/>
                  </a:lnTo>
                  <a:lnTo>
                    <a:pt x="19034" y="206405"/>
                  </a:lnTo>
                  <a:lnTo>
                    <a:pt x="19412" y="205974"/>
                  </a:lnTo>
                  <a:lnTo>
                    <a:pt x="20003" y="205773"/>
                  </a:lnTo>
                  <a:lnTo>
                    <a:pt x="20541" y="205494"/>
                  </a:lnTo>
                  <a:lnTo>
                    <a:pt x="21419" y="205245"/>
                  </a:lnTo>
                  <a:lnTo>
                    <a:pt x="22200" y="204783"/>
                  </a:lnTo>
                  <a:lnTo>
                    <a:pt x="22970" y="204413"/>
                  </a:lnTo>
                  <a:lnTo>
                    <a:pt x="23070" y="204121"/>
                  </a:lnTo>
                  <a:lnTo>
                    <a:pt x="23375" y="204158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1" name="object 48">
              <a:extLst>
                <a:ext uri="{FF2B5EF4-FFF2-40B4-BE49-F238E27FC236}">
                  <a16:creationId xmlns:a16="http://schemas.microsoft.com/office/drawing/2014/main" id="{3FEE5144-BC70-4159-A308-D60650A19892}"/>
                </a:ext>
              </a:extLst>
            </p:cNvPr>
            <p:cNvSpPr/>
            <p:nvPr/>
          </p:nvSpPr>
          <p:spPr>
            <a:xfrm>
              <a:off x="8144540" y="4806805"/>
              <a:ext cx="393025" cy="317516"/>
            </a:xfrm>
            <a:custGeom>
              <a:avLst/>
              <a:gdLst/>
              <a:ahLst/>
              <a:cxnLst/>
              <a:rect l="l" t="t" r="r" b="b"/>
              <a:pathLst>
                <a:path w="608521" h="491611">
                  <a:moveTo>
                    <a:pt x="110192" y="177714"/>
                  </a:moveTo>
                  <a:lnTo>
                    <a:pt x="110498" y="177246"/>
                  </a:lnTo>
                  <a:lnTo>
                    <a:pt x="110806" y="176724"/>
                  </a:lnTo>
                  <a:lnTo>
                    <a:pt x="111047" y="176541"/>
                  </a:lnTo>
                  <a:lnTo>
                    <a:pt x="111595" y="176268"/>
                  </a:lnTo>
                  <a:lnTo>
                    <a:pt x="112214" y="176195"/>
                  </a:lnTo>
                  <a:lnTo>
                    <a:pt x="112686" y="175867"/>
                  </a:lnTo>
                  <a:lnTo>
                    <a:pt x="113239" y="175120"/>
                  </a:lnTo>
                  <a:lnTo>
                    <a:pt x="113728" y="174342"/>
                  </a:lnTo>
                  <a:lnTo>
                    <a:pt x="113966" y="173789"/>
                  </a:lnTo>
                  <a:lnTo>
                    <a:pt x="114176" y="172909"/>
                  </a:lnTo>
                  <a:lnTo>
                    <a:pt x="114465" y="171414"/>
                  </a:lnTo>
                  <a:lnTo>
                    <a:pt x="114616" y="171043"/>
                  </a:lnTo>
                  <a:lnTo>
                    <a:pt x="114658" y="170454"/>
                  </a:lnTo>
                  <a:lnTo>
                    <a:pt x="114528" y="169846"/>
                  </a:lnTo>
                  <a:lnTo>
                    <a:pt x="114516" y="169251"/>
                  </a:lnTo>
                  <a:lnTo>
                    <a:pt x="114626" y="168655"/>
                  </a:lnTo>
                  <a:lnTo>
                    <a:pt x="114866" y="167769"/>
                  </a:lnTo>
                  <a:lnTo>
                    <a:pt x="115305" y="166639"/>
                  </a:lnTo>
                  <a:lnTo>
                    <a:pt x="115851" y="165897"/>
                  </a:lnTo>
                  <a:lnTo>
                    <a:pt x="116502" y="164871"/>
                  </a:lnTo>
                  <a:lnTo>
                    <a:pt x="116856" y="164379"/>
                  </a:lnTo>
                  <a:lnTo>
                    <a:pt x="117543" y="163741"/>
                  </a:lnTo>
                  <a:lnTo>
                    <a:pt x="117644" y="163200"/>
                  </a:lnTo>
                  <a:lnTo>
                    <a:pt x="117507" y="162574"/>
                  </a:lnTo>
                  <a:lnTo>
                    <a:pt x="117441" y="161948"/>
                  </a:lnTo>
                  <a:lnTo>
                    <a:pt x="117617" y="161419"/>
                  </a:lnTo>
                  <a:lnTo>
                    <a:pt x="117915" y="161317"/>
                  </a:lnTo>
                  <a:lnTo>
                    <a:pt x="118225" y="161305"/>
                  </a:lnTo>
                  <a:lnTo>
                    <a:pt x="118783" y="161104"/>
                  </a:lnTo>
                  <a:lnTo>
                    <a:pt x="119545" y="160618"/>
                  </a:lnTo>
                  <a:lnTo>
                    <a:pt x="119851" y="160587"/>
                  </a:lnTo>
                  <a:lnTo>
                    <a:pt x="120455" y="160697"/>
                  </a:lnTo>
                  <a:lnTo>
                    <a:pt x="120737" y="160849"/>
                  </a:lnTo>
                  <a:lnTo>
                    <a:pt x="121292" y="160915"/>
                  </a:lnTo>
                  <a:lnTo>
                    <a:pt x="121841" y="160612"/>
                  </a:lnTo>
                  <a:lnTo>
                    <a:pt x="122655" y="160205"/>
                  </a:lnTo>
                  <a:lnTo>
                    <a:pt x="123064" y="159761"/>
                  </a:lnTo>
                  <a:lnTo>
                    <a:pt x="124143" y="158297"/>
                  </a:lnTo>
                  <a:lnTo>
                    <a:pt x="124432" y="157428"/>
                  </a:lnTo>
                  <a:lnTo>
                    <a:pt x="124658" y="156851"/>
                  </a:lnTo>
                  <a:lnTo>
                    <a:pt x="124964" y="156328"/>
                  </a:lnTo>
                  <a:lnTo>
                    <a:pt x="125461" y="156007"/>
                  </a:lnTo>
                  <a:lnTo>
                    <a:pt x="126307" y="155624"/>
                  </a:lnTo>
                  <a:lnTo>
                    <a:pt x="126779" y="155259"/>
                  </a:lnTo>
                  <a:lnTo>
                    <a:pt x="127173" y="154785"/>
                  </a:lnTo>
                  <a:lnTo>
                    <a:pt x="128063" y="153959"/>
                  </a:lnTo>
                  <a:lnTo>
                    <a:pt x="127571" y="152507"/>
                  </a:lnTo>
                  <a:lnTo>
                    <a:pt x="127644" y="151948"/>
                  </a:lnTo>
                  <a:lnTo>
                    <a:pt x="127863" y="151699"/>
                  </a:lnTo>
                  <a:lnTo>
                    <a:pt x="128411" y="151505"/>
                  </a:lnTo>
                  <a:lnTo>
                    <a:pt x="129646" y="151553"/>
                  </a:lnTo>
                  <a:lnTo>
                    <a:pt x="130225" y="151323"/>
                  </a:lnTo>
                  <a:lnTo>
                    <a:pt x="130721" y="151001"/>
                  </a:lnTo>
                  <a:lnTo>
                    <a:pt x="130790" y="150703"/>
                  </a:lnTo>
                  <a:lnTo>
                    <a:pt x="131135" y="150235"/>
                  </a:lnTo>
                  <a:lnTo>
                    <a:pt x="132115" y="149506"/>
                  </a:lnTo>
                  <a:lnTo>
                    <a:pt x="132356" y="148947"/>
                  </a:lnTo>
                  <a:lnTo>
                    <a:pt x="132294" y="148035"/>
                  </a:lnTo>
                  <a:lnTo>
                    <a:pt x="132497" y="147136"/>
                  </a:lnTo>
                  <a:lnTo>
                    <a:pt x="132517" y="146541"/>
                  </a:lnTo>
                  <a:lnTo>
                    <a:pt x="132261" y="145338"/>
                  </a:lnTo>
                  <a:lnTo>
                    <a:pt x="132246" y="144743"/>
                  </a:lnTo>
                  <a:lnTo>
                    <a:pt x="132347" y="144445"/>
                  </a:lnTo>
                  <a:lnTo>
                    <a:pt x="132513" y="144177"/>
                  </a:lnTo>
                  <a:lnTo>
                    <a:pt x="132979" y="143813"/>
                  </a:lnTo>
                  <a:lnTo>
                    <a:pt x="133537" y="143540"/>
                  </a:lnTo>
                  <a:lnTo>
                    <a:pt x="134602" y="142920"/>
                  </a:lnTo>
                  <a:lnTo>
                    <a:pt x="135022" y="142173"/>
                  </a:lnTo>
                  <a:lnTo>
                    <a:pt x="134883" y="141493"/>
                  </a:lnTo>
                  <a:lnTo>
                    <a:pt x="134908" y="141188"/>
                  </a:lnTo>
                  <a:lnTo>
                    <a:pt x="135149" y="140004"/>
                  </a:lnTo>
                  <a:lnTo>
                    <a:pt x="135128" y="139396"/>
                  </a:lnTo>
                  <a:lnTo>
                    <a:pt x="135040" y="138188"/>
                  </a:lnTo>
                  <a:lnTo>
                    <a:pt x="135225" y="137938"/>
                  </a:lnTo>
                  <a:lnTo>
                    <a:pt x="135362" y="137665"/>
                  </a:lnTo>
                  <a:lnTo>
                    <a:pt x="135483" y="137076"/>
                  </a:lnTo>
                  <a:lnTo>
                    <a:pt x="135451" y="135860"/>
                  </a:lnTo>
                  <a:lnTo>
                    <a:pt x="135715" y="134390"/>
                  </a:lnTo>
                  <a:lnTo>
                    <a:pt x="136123" y="133959"/>
                  </a:lnTo>
                  <a:lnTo>
                    <a:pt x="136076" y="133649"/>
                  </a:lnTo>
                  <a:lnTo>
                    <a:pt x="135878" y="132750"/>
                  </a:lnTo>
                  <a:lnTo>
                    <a:pt x="135964" y="132167"/>
                  </a:lnTo>
                  <a:lnTo>
                    <a:pt x="136177" y="131583"/>
                  </a:lnTo>
                  <a:lnTo>
                    <a:pt x="136353" y="130988"/>
                  </a:lnTo>
                  <a:lnTo>
                    <a:pt x="136230" y="130162"/>
                  </a:lnTo>
                  <a:lnTo>
                    <a:pt x="135620" y="130113"/>
                  </a:lnTo>
                  <a:lnTo>
                    <a:pt x="135420" y="129852"/>
                  </a:lnTo>
                  <a:lnTo>
                    <a:pt x="135385" y="129299"/>
                  </a:lnTo>
                  <a:lnTo>
                    <a:pt x="135816" y="128485"/>
                  </a:lnTo>
                  <a:lnTo>
                    <a:pt x="135855" y="127871"/>
                  </a:lnTo>
                  <a:lnTo>
                    <a:pt x="135806" y="127246"/>
                  </a:lnTo>
                  <a:lnTo>
                    <a:pt x="136058" y="126754"/>
                  </a:lnTo>
                  <a:lnTo>
                    <a:pt x="136336" y="126589"/>
                  </a:lnTo>
                  <a:lnTo>
                    <a:pt x="137158" y="126201"/>
                  </a:lnTo>
                  <a:lnTo>
                    <a:pt x="137955" y="125757"/>
                  </a:lnTo>
                  <a:lnTo>
                    <a:pt x="138691" y="125211"/>
                  </a:lnTo>
                  <a:lnTo>
                    <a:pt x="139128" y="124791"/>
                  </a:lnTo>
                  <a:lnTo>
                    <a:pt x="139468" y="124293"/>
                  </a:lnTo>
                  <a:lnTo>
                    <a:pt x="139894" y="123479"/>
                  </a:lnTo>
                  <a:lnTo>
                    <a:pt x="140458" y="122410"/>
                  </a:lnTo>
                  <a:lnTo>
                    <a:pt x="141056" y="121717"/>
                  </a:lnTo>
                  <a:lnTo>
                    <a:pt x="141541" y="120952"/>
                  </a:lnTo>
                  <a:lnTo>
                    <a:pt x="141902" y="120113"/>
                  </a:lnTo>
                  <a:lnTo>
                    <a:pt x="141818" y="118680"/>
                  </a:lnTo>
                  <a:lnTo>
                    <a:pt x="141760" y="118072"/>
                  </a:lnTo>
                  <a:lnTo>
                    <a:pt x="141450" y="116900"/>
                  </a:lnTo>
                  <a:lnTo>
                    <a:pt x="141191" y="115095"/>
                  </a:lnTo>
                  <a:lnTo>
                    <a:pt x="141037" y="114505"/>
                  </a:lnTo>
                  <a:lnTo>
                    <a:pt x="140729" y="113649"/>
                  </a:lnTo>
                  <a:lnTo>
                    <a:pt x="140095" y="112269"/>
                  </a:lnTo>
                  <a:lnTo>
                    <a:pt x="139442" y="111243"/>
                  </a:lnTo>
                  <a:lnTo>
                    <a:pt x="139169" y="110702"/>
                  </a:lnTo>
                  <a:lnTo>
                    <a:pt x="138668" y="109590"/>
                  </a:lnTo>
                  <a:lnTo>
                    <a:pt x="138369" y="109062"/>
                  </a:lnTo>
                  <a:lnTo>
                    <a:pt x="137676" y="108065"/>
                  </a:lnTo>
                  <a:lnTo>
                    <a:pt x="136866" y="107155"/>
                  </a:lnTo>
                  <a:lnTo>
                    <a:pt x="136528" y="106650"/>
                  </a:lnTo>
                  <a:lnTo>
                    <a:pt x="136245" y="106116"/>
                  </a:lnTo>
                  <a:lnTo>
                    <a:pt x="136019" y="105550"/>
                  </a:lnTo>
                  <a:lnTo>
                    <a:pt x="135737" y="104682"/>
                  </a:lnTo>
                  <a:lnTo>
                    <a:pt x="135423" y="103825"/>
                  </a:lnTo>
                  <a:lnTo>
                    <a:pt x="135028" y="103005"/>
                  </a:lnTo>
                  <a:lnTo>
                    <a:pt x="134804" y="102780"/>
                  </a:lnTo>
                  <a:lnTo>
                    <a:pt x="134569" y="102252"/>
                  </a:lnTo>
                  <a:lnTo>
                    <a:pt x="134582" y="101935"/>
                  </a:lnTo>
                  <a:lnTo>
                    <a:pt x="134645" y="101632"/>
                  </a:lnTo>
                  <a:lnTo>
                    <a:pt x="134986" y="100921"/>
                  </a:lnTo>
                  <a:lnTo>
                    <a:pt x="134737" y="100337"/>
                  </a:lnTo>
                  <a:lnTo>
                    <a:pt x="134514" y="99444"/>
                  </a:lnTo>
                  <a:lnTo>
                    <a:pt x="134226" y="98928"/>
                  </a:lnTo>
                  <a:lnTo>
                    <a:pt x="133766" y="98515"/>
                  </a:lnTo>
                  <a:lnTo>
                    <a:pt x="133459" y="98005"/>
                  </a:lnTo>
                  <a:lnTo>
                    <a:pt x="133131" y="97154"/>
                  </a:lnTo>
                  <a:lnTo>
                    <a:pt x="132756" y="96674"/>
                  </a:lnTo>
                  <a:lnTo>
                    <a:pt x="132592" y="96413"/>
                  </a:lnTo>
                  <a:lnTo>
                    <a:pt x="132122" y="95641"/>
                  </a:lnTo>
                  <a:lnTo>
                    <a:pt x="131793" y="95155"/>
                  </a:lnTo>
                  <a:lnTo>
                    <a:pt x="131593" y="94238"/>
                  </a:lnTo>
                  <a:lnTo>
                    <a:pt x="131192" y="93843"/>
                  </a:lnTo>
                  <a:lnTo>
                    <a:pt x="130053" y="93357"/>
                  </a:lnTo>
                  <a:lnTo>
                    <a:pt x="129806" y="93168"/>
                  </a:lnTo>
                  <a:lnTo>
                    <a:pt x="129725" y="92604"/>
                  </a:lnTo>
                  <a:lnTo>
                    <a:pt x="129126" y="91905"/>
                  </a:lnTo>
                  <a:lnTo>
                    <a:pt x="128727" y="91091"/>
                  </a:lnTo>
                  <a:lnTo>
                    <a:pt x="128525" y="90514"/>
                  </a:lnTo>
                  <a:lnTo>
                    <a:pt x="128267" y="89924"/>
                  </a:lnTo>
                  <a:lnTo>
                    <a:pt x="127821" y="89676"/>
                  </a:lnTo>
                  <a:lnTo>
                    <a:pt x="126874" y="89894"/>
                  </a:lnTo>
                  <a:lnTo>
                    <a:pt x="126356" y="89688"/>
                  </a:lnTo>
                  <a:lnTo>
                    <a:pt x="126064" y="89147"/>
                  </a:lnTo>
                  <a:lnTo>
                    <a:pt x="125996" y="88533"/>
                  </a:lnTo>
                  <a:lnTo>
                    <a:pt x="125813" y="87330"/>
                  </a:lnTo>
                  <a:lnTo>
                    <a:pt x="125881" y="86753"/>
                  </a:lnTo>
                  <a:lnTo>
                    <a:pt x="125052" y="85465"/>
                  </a:lnTo>
                  <a:lnTo>
                    <a:pt x="124879" y="84894"/>
                  </a:lnTo>
                  <a:lnTo>
                    <a:pt x="124821" y="84280"/>
                  </a:lnTo>
                  <a:lnTo>
                    <a:pt x="124677" y="83697"/>
                  </a:lnTo>
                  <a:lnTo>
                    <a:pt x="124234" y="82561"/>
                  </a:lnTo>
                  <a:lnTo>
                    <a:pt x="123866" y="82063"/>
                  </a:lnTo>
                  <a:lnTo>
                    <a:pt x="123456" y="81607"/>
                  </a:lnTo>
                  <a:lnTo>
                    <a:pt x="122956" y="81303"/>
                  </a:lnTo>
                  <a:lnTo>
                    <a:pt x="122641" y="81261"/>
                  </a:lnTo>
                  <a:lnTo>
                    <a:pt x="122043" y="81352"/>
                  </a:lnTo>
                  <a:lnTo>
                    <a:pt x="121464" y="81565"/>
                  </a:lnTo>
                  <a:lnTo>
                    <a:pt x="121171" y="81644"/>
                  </a:lnTo>
                  <a:lnTo>
                    <a:pt x="120560" y="81692"/>
                  </a:lnTo>
                  <a:lnTo>
                    <a:pt x="120254" y="81674"/>
                  </a:lnTo>
                  <a:lnTo>
                    <a:pt x="119683" y="81504"/>
                  </a:lnTo>
                  <a:lnTo>
                    <a:pt x="119150" y="81200"/>
                  </a:lnTo>
                  <a:lnTo>
                    <a:pt x="118586" y="81170"/>
                  </a:lnTo>
                  <a:lnTo>
                    <a:pt x="118507" y="80586"/>
                  </a:lnTo>
                  <a:lnTo>
                    <a:pt x="118683" y="80325"/>
                  </a:lnTo>
                  <a:lnTo>
                    <a:pt x="118885" y="80082"/>
                  </a:lnTo>
                  <a:lnTo>
                    <a:pt x="119334" y="79645"/>
                  </a:lnTo>
                  <a:lnTo>
                    <a:pt x="119616" y="79152"/>
                  </a:lnTo>
                  <a:lnTo>
                    <a:pt x="119567" y="78533"/>
                  </a:lnTo>
                  <a:lnTo>
                    <a:pt x="119625" y="78223"/>
                  </a:lnTo>
                  <a:lnTo>
                    <a:pt x="119988" y="77774"/>
                  </a:lnTo>
                  <a:lnTo>
                    <a:pt x="120256" y="77610"/>
                  </a:lnTo>
                  <a:lnTo>
                    <a:pt x="120506" y="77118"/>
                  </a:lnTo>
                  <a:lnTo>
                    <a:pt x="120222" y="76583"/>
                  </a:lnTo>
                  <a:lnTo>
                    <a:pt x="120366" y="76297"/>
                  </a:lnTo>
                  <a:lnTo>
                    <a:pt x="120643" y="76151"/>
                  </a:lnTo>
                  <a:lnTo>
                    <a:pt x="120851" y="75835"/>
                  </a:lnTo>
                  <a:lnTo>
                    <a:pt x="120660" y="75550"/>
                  </a:lnTo>
                  <a:lnTo>
                    <a:pt x="120362" y="74706"/>
                  </a:lnTo>
                  <a:lnTo>
                    <a:pt x="120051" y="74590"/>
                  </a:lnTo>
                  <a:lnTo>
                    <a:pt x="119708" y="74517"/>
                  </a:lnTo>
                  <a:lnTo>
                    <a:pt x="119513" y="74159"/>
                  </a:lnTo>
                  <a:lnTo>
                    <a:pt x="119883" y="73581"/>
                  </a:lnTo>
                  <a:lnTo>
                    <a:pt x="120323" y="72774"/>
                  </a:lnTo>
                  <a:lnTo>
                    <a:pt x="120718" y="72330"/>
                  </a:lnTo>
                  <a:lnTo>
                    <a:pt x="120978" y="72160"/>
                  </a:lnTo>
                  <a:lnTo>
                    <a:pt x="121262" y="72026"/>
                  </a:lnTo>
                  <a:lnTo>
                    <a:pt x="121846" y="71917"/>
                  </a:lnTo>
                  <a:lnTo>
                    <a:pt x="122463" y="71965"/>
                  </a:lnTo>
                  <a:lnTo>
                    <a:pt x="124292" y="71990"/>
                  </a:lnTo>
                  <a:lnTo>
                    <a:pt x="125177" y="72148"/>
                  </a:lnTo>
                  <a:lnTo>
                    <a:pt x="125429" y="72318"/>
                  </a:lnTo>
                  <a:lnTo>
                    <a:pt x="125840" y="72780"/>
                  </a:lnTo>
                  <a:lnTo>
                    <a:pt x="126155" y="73296"/>
                  </a:lnTo>
                  <a:lnTo>
                    <a:pt x="126668" y="73679"/>
                  </a:lnTo>
                  <a:lnTo>
                    <a:pt x="126946" y="73812"/>
                  </a:lnTo>
                  <a:lnTo>
                    <a:pt x="127473" y="73758"/>
                  </a:lnTo>
                  <a:lnTo>
                    <a:pt x="128017" y="73448"/>
                  </a:lnTo>
                  <a:lnTo>
                    <a:pt x="128327" y="73430"/>
                  </a:lnTo>
                  <a:lnTo>
                    <a:pt x="128627" y="73478"/>
                  </a:lnTo>
                  <a:lnTo>
                    <a:pt x="129179" y="73740"/>
                  </a:lnTo>
                  <a:lnTo>
                    <a:pt x="129938" y="73478"/>
                  </a:lnTo>
                  <a:lnTo>
                    <a:pt x="130242" y="73539"/>
                  </a:lnTo>
                  <a:lnTo>
                    <a:pt x="130568" y="73563"/>
                  </a:lnTo>
                  <a:lnTo>
                    <a:pt x="131016" y="73296"/>
                  </a:lnTo>
                  <a:lnTo>
                    <a:pt x="131200" y="72688"/>
                  </a:lnTo>
                  <a:lnTo>
                    <a:pt x="131542" y="71838"/>
                  </a:lnTo>
                  <a:lnTo>
                    <a:pt x="132091" y="70756"/>
                  </a:lnTo>
                  <a:lnTo>
                    <a:pt x="132532" y="70003"/>
                  </a:lnTo>
                  <a:lnTo>
                    <a:pt x="133056" y="69766"/>
                  </a:lnTo>
                  <a:lnTo>
                    <a:pt x="133526" y="69080"/>
                  </a:lnTo>
                  <a:lnTo>
                    <a:pt x="133808" y="68563"/>
                  </a:lnTo>
                  <a:lnTo>
                    <a:pt x="133850" y="68247"/>
                  </a:lnTo>
                  <a:lnTo>
                    <a:pt x="134114" y="67719"/>
                  </a:lnTo>
                  <a:lnTo>
                    <a:pt x="134339" y="67500"/>
                  </a:lnTo>
                  <a:lnTo>
                    <a:pt x="134861" y="67221"/>
                  </a:lnTo>
                  <a:lnTo>
                    <a:pt x="135177" y="67227"/>
                  </a:lnTo>
                  <a:lnTo>
                    <a:pt x="136391" y="67166"/>
                  </a:lnTo>
                  <a:lnTo>
                    <a:pt x="137266" y="67360"/>
                  </a:lnTo>
                  <a:lnTo>
                    <a:pt x="137557" y="67251"/>
                  </a:lnTo>
                  <a:lnTo>
                    <a:pt x="137822" y="67087"/>
                  </a:lnTo>
                  <a:lnTo>
                    <a:pt x="138127" y="66576"/>
                  </a:lnTo>
                  <a:lnTo>
                    <a:pt x="138154" y="65751"/>
                  </a:lnTo>
                  <a:lnTo>
                    <a:pt x="138443" y="65586"/>
                  </a:lnTo>
                  <a:lnTo>
                    <a:pt x="139037" y="65502"/>
                  </a:lnTo>
                  <a:lnTo>
                    <a:pt x="139960" y="65568"/>
                  </a:lnTo>
                  <a:lnTo>
                    <a:pt x="140575" y="65653"/>
                  </a:lnTo>
                  <a:lnTo>
                    <a:pt x="141140" y="65550"/>
                  </a:lnTo>
                  <a:lnTo>
                    <a:pt x="141611" y="65143"/>
                  </a:lnTo>
                  <a:lnTo>
                    <a:pt x="142028" y="64700"/>
                  </a:lnTo>
                  <a:lnTo>
                    <a:pt x="142495" y="63915"/>
                  </a:lnTo>
                  <a:lnTo>
                    <a:pt x="143191" y="62919"/>
                  </a:lnTo>
                  <a:lnTo>
                    <a:pt x="143503" y="62403"/>
                  </a:lnTo>
                  <a:lnTo>
                    <a:pt x="143952" y="61996"/>
                  </a:lnTo>
                  <a:lnTo>
                    <a:pt x="144943" y="61285"/>
                  </a:lnTo>
                  <a:lnTo>
                    <a:pt x="145457" y="60957"/>
                  </a:lnTo>
                  <a:lnTo>
                    <a:pt x="146261" y="60532"/>
                  </a:lnTo>
                  <a:lnTo>
                    <a:pt x="147398" y="60155"/>
                  </a:lnTo>
                  <a:lnTo>
                    <a:pt x="148014" y="59474"/>
                  </a:lnTo>
                  <a:lnTo>
                    <a:pt x="149506" y="58429"/>
                  </a:lnTo>
                  <a:lnTo>
                    <a:pt x="151178" y="57117"/>
                  </a:lnTo>
                  <a:lnTo>
                    <a:pt x="151975" y="56650"/>
                  </a:lnTo>
                  <a:lnTo>
                    <a:pt x="152422" y="56261"/>
                  </a:lnTo>
                  <a:lnTo>
                    <a:pt x="152599" y="56012"/>
                  </a:lnTo>
                  <a:lnTo>
                    <a:pt x="152748" y="55738"/>
                  </a:lnTo>
                  <a:lnTo>
                    <a:pt x="152972" y="55173"/>
                  </a:lnTo>
                  <a:lnTo>
                    <a:pt x="153136" y="54590"/>
                  </a:lnTo>
                  <a:lnTo>
                    <a:pt x="153320" y="53691"/>
                  </a:lnTo>
                  <a:lnTo>
                    <a:pt x="153459" y="51862"/>
                  </a:lnTo>
                  <a:lnTo>
                    <a:pt x="153538" y="51261"/>
                  </a:lnTo>
                  <a:lnTo>
                    <a:pt x="153813" y="50756"/>
                  </a:lnTo>
                  <a:lnTo>
                    <a:pt x="154053" y="50550"/>
                  </a:lnTo>
                  <a:lnTo>
                    <a:pt x="154114" y="50173"/>
                  </a:lnTo>
                  <a:lnTo>
                    <a:pt x="154103" y="49559"/>
                  </a:lnTo>
                  <a:lnTo>
                    <a:pt x="153985" y="48970"/>
                  </a:lnTo>
                  <a:lnTo>
                    <a:pt x="153627" y="48478"/>
                  </a:lnTo>
                  <a:lnTo>
                    <a:pt x="153060" y="48271"/>
                  </a:lnTo>
                  <a:lnTo>
                    <a:pt x="152745" y="47743"/>
                  </a:lnTo>
                  <a:lnTo>
                    <a:pt x="152535" y="47178"/>
                  </a:lnTo>
                  <a:lnTo>
                    <a:pt x="152500" y="46868"/>
                  </a:lnTo>
                  <a:lnTo>
                    <a:pt x="152616" y="46297"/>
                  </a:lnTo>
                  <a:lnTo>
                    <a:pt x="152952" y="45823"/>
                  </a:lnTo>
                  <a:lnTo>
                    <a:pt x="152946" y="45513"/>
                  </a:lnTo>
                  <a:lnTo>
                    <a:pt x="152907" y="45203"/>
                  </a:lnTo>
                  <a:lnTo>
                    <a:pt x="152588" y="43721"/>
                  </a:lnTo>
                  <a:lnTo>
                    <a:pt x="152630" y="43113"/>
                  </a:lnTo>
                  <a:lnTo>
                    <a:pt x="152917" y="41941"/>
                  </a:lnTo>
                  <a:lnTo>
                    <a:pt x="152713" y="40410"/>
                  </a:lnTo>
                  <a:lnTo>
                    <a:pt x="152867" y="39857"/>
                  </a:lnTo>
                  <a:lnTo>
                    <a:pt x="153339" y="39425"/>
                  </a:lnTo>
                  <a:lnTo>
                    <a:pt x="153509" y="38909"/>
                  </a:lnTo>
                  <a:lnTo>
                    <a:pt x="153402" y="38605"/>
                  </a:lnTo>
                  <a:lnTo>
                    <a:pt x="153340" y="38296"/>
                  </a:lnTo>
                  <a:lnTo>
                    <a:pt x="153402" y="37998"/>
                  </a:lnTo>
                  <a:lnTo>
                    <a:pt x="153786" y="37166"/>
                  </a:lnTo>
                  <a:lnTo>
                    <a:pt x="153854" y="36571"/>
                  </a:lnTo>
                  <a:lnTo>
                    <a:pt x="153827" y="35957"/>
                  </a:lnTo>
                  <a:lnTo>
                    <a:pt x="153707" y="35052"/>
                  </a:lnTo>
                  <a:lnTo>
                    <a:pt x="153565" y="34462"/>
                  </a:lnTo>
                  <a:lnTo>
                    <a:pt x="153365" y="33879"/>
                  </a:lnTo>
                  <a:lnTo>
                    <a:pt x="153111" y="33314"/>
                  </a:lnTo>
                  <a:lnTo>
                    <a:pt x="152642" y="32718"/>
                  </a:lnTo>
                  <a:lnTo>
                    <a:pt x="151850" y="32591"/>
                  </a:lnTo>
                  <a:lnTo>
                    <a:pt x="151272" y="31522"/>
                  </a:lnTo>
                  <a:lnTo>
                    <a:pt x="151022" y="31339"/>
                  </a:lnTo>
                  <a:lnTo>
                    <a:pt x="150448" y="31127"/>
                  </a:lnTo>
                  <a:lnTo>
                    <a:pt x="150141" y="31072"/>
                  </a:lnTo>
                  <a:lnTo>
                    <a:pt x="149827" y="31054"/>
                  </a:lnTo>
                  <a:lnTo>
                    <a:pt x="149258" y="31176"/>
                  </a:lnTo>
                  <a:lnTo>
                    <a:pt x="148797" y="31594"/>
                  </a:lnTo>
                  <a:lnTo>
                    <a:pt x="148517" y="31759"/>
                  </a:lnTo>
                  <a:lnTo>
                    <a:pt x="148215" y="31905"/>
                  </a:lnTo>
                  <a:lnTo>
                    <a:pt x="147761" y="31777"/>
                  </a:lnTo>
                  <a:lnTo>
                    <a:pt x="147519" y="31157"/>
                  </a:lnTo>
                  <a:lnTo>
                    <a:pt x="147323" y="30543"/>
                  </a:lnTo>
                  <a:lnTo>
                    <a:pt x="146997" y="30124"/>
                  </a:lnTo>
                  <a:lnTo>
                    <a:pt x="146672" y="30155"/>
                  </a:lnTo>
                  <a:lnTo>
                    <a:pt x="146354" y="30215"/>
                  </a:lnTo>
                  <a:lnTo>
                    <a:pt x="145762" y="30367"/>
                  </a:lnTo>
                  <a:lnTo>
                    <a:pt x="145465" y="30294"/>
                  </a:lnTo>
                  <a:lnTo>
                    <a:pt x="144905" y="30258"/>
                  </a:lnTo>
                  <a:lnTo>
                    <a:pt x="144643" y="30440"/>
                  </a:lnTo>
                  <a:lnTo>
                    <a:pt x="144423" y="30659"/>
                  </a:lnTo>
                  <a:lnTo>
                    <a:pt x="144276" y="30938"/>
                  </a:lnTo>
                  <a:lnTo>
                    <a:pt x="144169" y="31254"/>
                  </a:lnTo>
                  <a:lnTo>
                    <a:pt x="143772" y="31613"/>
                  </a:lnTo>
                  <a:lnTo>
                    <a:pt x="143409" y="31539"/>
                  </a:lnTo>
                  <a:lnTo>
                    <a:pt x="143239" y="31072"/>
                  </a:lnTo>
                  <a:lnTo>
                    <a:pt x="143267" y="30762"/>
                  </a:lnTo>
                  <a:lnTo>
                    <a:pt x="143511" y="29505"/>
                  </a:lnTo>
                  <a:lnTo>
                    <a:pt x="143705" y="28927"/>
                  </a:lnTo>
                  <a:lnTo>
                    <a:pt x="144051" y="28411"/>
                  </a:lnTo>
                  <a:lnTo>
                    <a:pt x="144255" y="28162"/>
                  </a:lnTo>
                  <a:lnTo>
                    <a:pt x="144711" y="27761"/>
                  </a:lnTo>
                  <a:lnTo>
                    <a:pt x="145249" y="27670"/>
                  </a:lnTo>
                  <a:lnTo>
                    <a:pt x="145877" y="27840"/>
                  </a:lnTo>
                  <a:lnTo>
                    <a:pt x="146180" y="27858"/>
                  </a:lnTo>
                  <a:lnTo>
                    <a:pt x="146784" y="27785"/>
                  </a:lnTo>
                  <a:lnTo>
                    <a:pt x="147380" y="27652"/>
                  </a:lnTo>
                  <a:lnTo>
                    <a:pt x="147960" y="27469"/>
                  </a:lnTo>
                  <a:lnTo>
                    <a:pt x="148751" y="27020"/>
                  </a:lnTo>
                  <a:lnTo>
                    <a:pt x="149860" y="26515"/>
                  </a:lnTo>
                  <a:lnTo>
                    <a:pt x="150435" y="26333"/>
                  </a:lnTo>
                  <a:lnTo>
                    <a:pt x="151032" y="26230"/>
                  </a:lnTo>
                  <a:lnTo>
                    <a:pt x="151252" y="26017"/>
                  </a:lnTo>
                  <a:lnTo>
                    <a:pt x="151430" y="25768"/>
                  </a:lnTo>
                  <a:lnTo>
                    <a:pt x="151730" y="25234"/>
                  </a:lnTo>
                  <a:lnTo>
                    <a:pt x="151816" y="24656"/>
                  </a:lnTo>
                  <a:lnTo>
                    <a:pt x="151757" y="24346"/>
                  </a:lnTo>
                  <a:lnTo>
                    <a:pt x="151742" y="24043"/>
                  </a:lnTo>
                  <a:lnTo>
                    <a:pt x="151804" y="23441"/>
                  </a:lnTo>
                  <a:lnTo>
                    <a:pt x="152062" y="22256"/>
                  </a:lnTo>
                  <a:lnTo>
                    <a:pt x="152772" y="20890"/>
                  </a:lnTo>
                  <a:lnTo>
                    <a:pt x="153214" y="20537"/>
                  </a:lnTo>
                  <a:lnTo>
                    <a:pt x="153824" y="20379"/>
                  </a:lnTo>
                  <a:lnTo>
                    <a:pt x="154102" y="20258"/>
                  </a:lnTo>
                  <a:lnTo>
                    <a:pt x="154628" y="19954"/>
                  </a:lnTo>
                  <a:lnTo>
                    <a:pt x="154868" y="19759"/>
                  </a:lnTo>
                  <a:lnTo>
                    <a:pt x="155096" y="19553"/>
                  </a:lnTo>
                  <a:lnTo>
                    <a:pt x="155454" y="19073"/>
                  </a:lnTo>
                  <a:lnTo>
                    <a:pt x="155762" y="18216"/>
                  </a:lnTo>
                  <a:lnTo>
                    <a:pt x="156009" y="18022"/>
                  </a:lnTo>
                  <a:lnTo>
                    <a:pt x="156299" y="17864"/>
                  </a:lnTo>
                  <a:lnTo>
                    <a:pt x="156570" y="17390"/>
                  </a:lnTo>
                  <a:lnTo>
                    <a:pt x="156594" y="17086"/>
                  </a:lnTo>
                  <a:lnTo>
                    <a:pt x="156580" y="16771"/>
                  </a:lnTo>
                  <a:lnTo>
                    <a:pt x="156379" y="15871"/>
                  </a:lnTo>
                  <a:lnTo>
                    <a:pt x="156204" y="15616"/>
                  </a:lnTo>
                  <a:lnTo>
                    <a:pt x="155818" y="15136"/>
                  </a:lnTo>
                  <a:lnTo>
                    <a:pt x="155351" y="14754"/>
                  </a:lnTo>
                  <a:lnTo>
                    <a:pt x="155064" y="14644"/>
                  </a:lnTo>
                  <a:lnTo>
                    <a:pt x="154469" y="14492"/>
                  </a:lnTo>
                  <a:lnTo>
                    <a:pt x="154166" y="14444"/>
                  </a:lnTo>
                  <a:lnTo>
                    <a:pt x="153575" y="14517"/>
                  </a:lnTo>
                  <a:lnTo>
                    <a:pt x="152997" y="14723"/>
                  </a:lnTo>
                  <a:lnTo>
                    <a:pt x="152714" y="14845"/>
                  </a:lnTo>
                  <a:lnTo>
                    <a:pt x="151920" y="15106"/>
                  </a:lnTo>
                  <a:lnTo>
                    <a:pt x="151672" y="14900"/>
                  </a:lnTo>
                  <a:lnTo>
                    <a:pt x="151105" y="14662"/>
                  </a:lnTo>
                  <a:lnTo>
                    <a:pt x="150524" y="14492"/>
                  </a:lnTo>
                  <a:lnTo>
                    <a:pt x="150215" y="14468"/>
                  </a:lnTo>
                  <a:lnTo>
                    <a:pt x="149623" y="14601"/>
                  </a:lnTo>
                  <a:lnTo>
                    <a:pt x="149428" y="14960"/>
                  </a:lnTo>
                  <a:lnTo>
                    <a:pt x="148315" y="14353"/>
                  </a:lnTo>
                  <a:lnTo>
                    <a:pt x="148062" y="14158"/>
                  </a:lnTo>
                  <a:lnTo>
                    <a:pt x="147748" y="13666"/>
                  </a:lnTo>
                  <a:lnTo>
                    <a:pt x="148037" y="13198"/>
                  </a:lnTo>
                  <a:lnTo>
                    <a:pt x="148967" y="13101"/>
                  </a:lnTo>
                  <a:lnTo>
                    <a:pt x="149262" y="13180"/>
                  </a:lnTo>
                  <a:lnTo>
                    <a:pt x="149830" y="13289"/>
                  </a:lnTo>
                  <a:lnTo>
                    <a:pt x="150300" y="12913"/>
                  </a:lnTo>
                  <a:lnTo>
                    <a:pt x="150475" y="12299"/>
                  </a:lnTo>
                  <a:lnTo>
                    <a:pt x="150941" y="12001"/>
                  </a:lnTo>
                  <a:lnTo>
                    <a:pt x="151545" y="11837"/>
                  </a:lnTo>
                  <a:lnTo>
                    <a:pt x="152090" y="11570"/>
                  </a:lnTo>
                  <a:lnTo>
                    <a:pt x="152915" y="11187"/>
                  </a:lnTo>
                  <a:lnTo>
                    <a:pt x="153128" y="10969"/>
                  </a:lnTo>
                  <a:lnTo>
                    <a:pt x="153313" y="10725"/>
                  </a:lnTo>
                  <a:lnTo>
                    <a:pt x="153603" y="10191"/>
                  </a:lnTo>
                  <a:lnTo>
                    <a:pt x="153910" y="9322"/>
                  </a:lnTo>
                  <a:lnTo>
                    <a:pt x="153985" y="9024"/>
                  </a:lnTo>
                  <a:lnTo>
                    <a:pt x="153998" y="8429"/>
                  </a:lnTo>
                  <a:lnTo>
                    <a:pt x="153949" y="8125"/>
                  </a:lnTo>
                  <a:lnTo>
                    <a:pt x="153720" y="7232"/>
                  </a:lnTo>
                  <a:lnTo>
                    <a:pt x="153433" y="6703"/>
                  </a:lnTo>
                  <a:lnTo>
                    <a:pt x="153229" y="6455"/>
                  </a:lnTo>
                  <a:lnTo>
                    <a:pt x="153003" y="6236"/>
                  </a:lnTo>
                  <a:lnTo>
                    <a:pt x="152481" y="6102"/>
                  </a:lnTo>
                  <a:lnTo>
                    <a:pt x="151964" y="6047"/>
                  </a:lnTo>
                  <a:lnTo>
                    <a:pt x="151747" y="5458"/>
                  </a:lnTo>
                  <a:lnTo>
                    <a:pt x="151654" y="4553"/>
                  </a:lnTo>
                  <a:lnTo>
                    <a:pt x="151741" y="3951"/>
                  </a:lnTo>
                  <a:lnTo>
                    <a:pt x="151991" y="3064"/>
                  </a:lnTo>
                  <a:lnTo>
                    <a:pt x="152213" y="2500"/>
                  </a:lnTo>
                  <a:lnTo>
                    <a:pt x="152616" y="1643"/>
                  </a:lnTo>
                  <a:lnTo>
                    <a:pt x="153030" y="1430"/>
                  </a:lnTo>
                  <a:lnTo>
                    <a:pt x="153298" y="1637"/>
                  </a:lnTo>
                  <a:lnTo>
                    <a:pt x="153570" y="1788"/>
                  </a:lnTo>
                  <a:lnTo>
                    <a:pt x="154130" y="1582"/>
                  </a:lnTo>
                  <a:lnTo>
                    <a:pt x="154677" y="1831"/>
                  </a:lnTo>
                  <a:lnTo>
                    <a:pt x="154906" y="2037"/>
                  </a:lnTo>
                  <a:lnTo>
                    <a:pt x="155280" y="2517"/>
                  </a:lnTo>
                  <a:lnTo>
                    <a:pt x="155418" y="2797"/>
                  </a:lnTo>
                  <a:lnTo>
                    <a:pt x="155564" y="3386"/>
                  </a:lnTo>
                  <a:lnTo>
                    <a:pt x="155541" y="4006"/>
                  </a:lnTo>
                  <a:lnTo>
                    <a:pt x="155322" y="4887"/>
                  </a:lnTo>
                  <a:lnTo>
                    <a:pt x="154921" y="5410"/>
                  </a:lnTo>
                  <a:lnTo>
                    <a:pt x="156278" y="6236"/>
                  </a:lnTo>
                  <a:lnTo>
                    <a:pt x="157481" y="6418"/>
                  </a:lnTo>
                  <a:lnTo>
                    <a:pt x="158063" y="6606"/>
                  </a:lnTo>
                  <a:lnTo>
                    <a:pt x="158556" y="6947"/>
                  </a:lnTo>
                  <a:lnTo>
                    <a:pt x="158988" y="7384"/>
                  </a:lnTo>
                  <a:lnTo>
                    <a:pt x="159403" y="7852"/>
                  </a:lnTo>
                  <a:lnTo>
                    <a:pt x="159889" y="8150"/>
                  </a:lnTo>
                  <a:lnTo>
                    <a:pt x="160450" y="7900"/>
                  </a:lnTo>
                  <a:lnTo>
                    <a:pt x="160682" y="7688"/>
                  </a:lnTo>
                  <a:lnTo>
                    <a:pt x="161206" y="7415"/>
                  </a:lnTo>
                  <a:lnTo>
                    <a:pt x="161509" y="7360"/>
                  </a:lnTo>
                  <a:lnTo>
                    <a:pt x="162416" y="7420"/>
                  </a:lnTo>
                  <a:lnTo>
                    <a:pt x="163564" y="7943"/>
                  </a:lnTo>
                  <a:lnTo>
                    <a:pt x="164025" y="7712"/>
                  </a:lnTo>
                  <a:lnTo>
                    <a:pt x="164458" y="7256"/>
                  </a:lnTo>
                  <a:lnTo>
                    <a:pt x="164737" y="7129"/>
                  </a:lnTo>
                  <a:lnTo>
                    <a:pt x="166347" y="6236"/>
                  </a:lnTo>
                  <a:lnTo>
                    <a:pt x="166868" y="5914"/>
                  </a:lnTo>
                  <a:lnTo>
                    <a:pt x="167180" y="5452"/>
                  </a:lnTo>
                  <a:lnTo>
                    <a:pt x="167198" y="5130"/>
                  </a:lnTo>
                  <a:lnTo>
                    <a:pt x="167256" y="4826"/>
                  </a:lnTo>
                  <a:lnTo>
                    <a:pt x="167517" y="4279"/>
                  </a:lnTo>
                  <a:lnTo>
                    <a:pt x="168360" y="2663"/>
                  </a:lnTo>
                  <a:lnTo>
                    <a:pt x="168525" y="2074"/>
                  </a:lnTo>
                  <a:lnTo>
                    <a:pt x="168790" y="1533"/>
                  </a:lnTo>
                  <a:lnTo>
                    <a:pt x="169829" y="415"/>
                  </a:lnTo>
                  <a:lnTo>
                    <a:pt x="170388" y="209"/>
                  </a:lnTo>
                  <a:lnTo>
                    <a:pt x="171295" y="0"/>
                  </a:lnTo>
                  <a:lnTo>
                    <a:pt x="167522" y="14884"/>
                  </a:lnTo>
                  <a:lnTo>
                    <a:pt x="167422" y="24204"/>
                  </a:lnTo>
                  <a:lnTo>
                    <a:pt x="167960" y="35726"/>
                  </a:lnTo>
                  <a:lnTo>
                    <a:pt x="167201" y="43882"/>
                  </a:lnTo>
                  <a:lnTo>
                    <a:pt x="166443" y="51659"/>
                  </a:lnTo>
                  <a:lnTo>
                    <a:pt x="166063" y="59052"/>
                  </a:lnTo>
                  <a:lnTo>
                    <a:pt x="167202" y="66103"/>
                  </a:lnTo>
                  <a:lnTo>
                    <a:pt x="172891" y="72710"/>
                  </a:lnTo>
                  <a:lnTo>
                    <a:pt x="177822" y="79536"/>
                  </a:lnTo>
                  <a:lnTo>
                    <a:pt x="184839" y="82950"/>
                  </a:lnTo>
                  <a:lnTo>
                    <a:pt x="189770" y="84277"/>
                  </a:lnTo>
                  <a:lnTo>
                    <a:pt x="194693" y="85890"/>
                  </a:lnTo>
                  <a:lnTo>
                    <a:pt x="202098" y="89967"/>
                  </a:lnTo>
                  <a:lnTo>
                    <a:pt x="210253" y="95657"/>
                  </a:lnTo>
                  <a:lnTo>
                    <a:pt x="214236" y="99451"/>
                  </a:lnTo>
                  <a:lnTo>
                    <a:pt x="222391" y="102674"/>
                  </a:lnTo>
                  <a:lnTo>
                    <a:pt x="228270" y="102485"/>
                  </a:lnTo>
                  <a:lnTo>
                    <a:pt x="230736" y="100399"/>
                  </a:lnTo>
                  <a:lnTo>
                    <a:pt x="236426" y="99260"/>
                  </a:lnTo>
                  <a:lnTo>
                    <a:pt x="251977" y="100587"/>
                  </a:lnTo>
                  <a:lnTo>
                    <a:pt x="255960" y="100019"/>
                  </a:lnTo>
                  <a:lnTo>
                    <a:pt x="260512" y="101726"/>
                  </a:lnTo>
                  <a:lnTo>
                    <a:pt x="265633" y="104381"/>
                  </a:lnTo>
                  <a:lnTo>
                    <a:pt x="266391" y="108555"/>
                  </a:lnTo>
                  <a:lnTo>
                    <a:pt x="265822" y="114433"/>
                  </a:lnTo>
                  <a:lnTo>
                    <a:pt x="265443" y="121262"/>
                  </a:lnTo>
                  <a:lnTo>
                    <a:pt x="267150" y="126380"/>
                  </a:lnTo>
                  <a:lnTo>
                    <a:pt x="270184" y="131502"/>
                  </a:lnTo>
                  <a:lnTo>
                    <a:pt x="258994" y="143640"/>
                  </a:lnTo>
                  <a:lnTo>
                    <a:pt x="256340" y="149898"/>
                  </a:lnTo>
                  <a:lnTo>
                    <a:pt x="254632" y="155400"/>
                  </a:lnTo>
                  <a:lnTo>
                    <a:pt x="253684" y="159761"/>
                  </a:lnTo>
                  <a:lnTo>
                    <a:pt x="254689" y="164710"/>
                  </a:lnTo>
                  <a:lnTo>
                    <a:pt x="251670" y="171050"/>
                  </a:lnTo>
                  <a:lnTo>
                    <a:pt x="255293" y="174670"/>
                  </a:lnTo>
                  <a:lnTo>
                    <a:pt x="257406" y="177237"/>
                  </a:lnTo>
                  <a:lnTo>
                    <a:pt x="260274" y="180105"/>
                  </a:lnTo>
                  <a:lnTo>
                    <a:pt x="263142" y="181763"/>
                  </a:lnTo>
                  <a:lnTo>
                    <a:pt x="265557" y="185685"/>
                  </a:lnTo>
                  <a:lnTo>
                    <a:pt x="269394" y="187772"/>
                  </a:lnTo>
                  <a:lnTo>
                    <a:pt x="276253" y="187183"/>
                  </a:lnTo>
                  <a:lnTo>
                    <a:pt x="282515" y="184209"/>
                  </a:lnTo>
                  <a:lnTo>
                    <a:pt x="288952" y="187000"/>
                  </a:lnTo>
                  <a:lnTo>
                    <a:pt x="297322" y="186460"/>
                  </a:lnTo>
                  <a:lnTo>
                    <a:pt x="302921" y="188635"/>
                  </a:lnTo>
                  <a:lnTo>
                    <a:pt x="311369" y="196305"/>
                  </a:lnTo>
                  <a:lnTo>
                    <a:pt x="313817" y="216636"/>
                  </a:lnTo>
                  <a:lnTo>
                    <a:pt x="316629" y="214762"/>
                  </a:lnTo>
                  <a:lnTo>
                    <a:pt x="320443" y="212487"/>
                  </a:lnTo>
                  <a:lnTo>
                    <a:pt x="325251" y="212514"/>
                  </a:lnTo>
                  <a:lnTo>
                    <a:pt x="334307" y="212770"/>
                  </a:lnTo>
                  <a:lnTo>
                    <a:pt x="335633" y="203705"/>
                  </a:lnTo>
                  <a:lnTo>
                    <a:pt x="342420" y="199009"/>
                  </a:lnTo>
                  <a:lnTo>
                    <a:pt x="345031" y="192481"/>
                  </a:lnTo>
                  <a:lnTo>
                    <a:pt x="349839" y="186503"/>
                  </a:lnTo>
                  <a:lnTo>
                    <a:pt x="357805" y="184036"/>
                  </a:lnTo>
                  <a:lnTo>
                    <a:pt x="365391" y="188565"/>
                  </a:lnTo>
                  <a:lnTo>
                    <a:pt x="372960" y="194048"/>
                  </a:lnTo>
                  <a:lnTo>
                    <a:pt x="373482" y="206318"/>
                  </a:lnTo>
                  <a:lnTo>
                    <a:pt x="376876" y="207101"/>
                  </a:lnTo>
                  <a:lnTo>
                    <a:pt x="379225" y="212581"/>
                  </a:lnTo>
                  <a:lnTo>
                    <a:pt x="381574" y="220151"/>
                  </a:lnTo>
                  <a:lnTo>
                    <a:pt x="382357" y="227199"/>
                  </a:lnTo>
                  <a:lnTo>
                    <a:pt x="382619" y="237642"/>
                  </a:lnTo>
                  <a:lnTo>
                    <a:pt x="386604" y="248976"/>
                  </a:lnTo>
                  <a:lnTo>
                    <a:pt x="398744" y="257713"/>
                  </a:lnTo>
                  <a:lnTo>
                    <a:pt x="406426" y="256616"/>
                  </a:lnTo>
                  <a:lnTo>
                    <a:pt x="414217" y="256977"/>
                  </a:lnTo>
                  <a:lnTo>
                    <a:pt x="431581" y="255537"/>
                  </a:lnTo>
                  <a:lnTo>
                    <a:pt x="439308" y="249204"/>
                  </a:lnTo>
                  <a:lnTo>
                    <a:pt x="443083" y="248074"/>
                  </a:lnTo>
                  <a:lnTo>
                    <a:pt x="445913" y="248639"/>
                  </a:lnTo>
                  <a:lnTo>
                    <a:pt x="448179" y="248454"/>
                  </a:lnTo>
                  <a:lnTo>
                    <a:pt x="449877" y="247506"/>
                  </a:lnTo>
                  <a:lnTo>
                    <a:pt x="450254" y="246187"/>
                  </a:lnTo>
                  <a:lnTo>
                    <a:pt x="450736" y="242831"/>
                  </a:lnTo>
                  <a:lnTo>
                    <a:pt x="453651" y="238827"/>
                  </a:lnTo>
                  <a:lnTo>
                    <a:pt x="455539" y="237129"/>
                  </a:lnTo>
                  <a:lnTo>
                    <a:pt x="458935" y="236373"/>
                  </a:lnTo>
                  <a:lnTo>
                    <a:pt x="462333" y="238447"/>
                  </a:lnTo>
                  <a:lnTo>
                    <a:pt x="465353" y="242035"/>
                  </a:lnTo>
                  <a:lnTo>
                    <a:pt x="467806" y="245622"/>
                  </a:lnTo>
                  <a:lnTo>
                    <a:pt x="471580" y="252227"/>
                  </a:lnTo>
                  <a:lnTo>
                    <a:pt x="473116" y="254969"/>
                  </a:lnTo>
                  <a:lnTo>
                    <a:pt x="474789" y="256000"/>
                  </a:lnTo>
                  <a:lnTo>
                    <a:pt x="480133" y="257624"/>
                  </a:lnTo>
                  <a:lnTo>
                    <a:pt x="485735" y="262418"/>
                  </a:lnTo>
                  <a:lnTo>
                    <a:pt x="488000" y="266570"/>
                  </a:lnTo>
                  <a:lnTo>
                    <a:pt x="489995" y="269571"/>
                  </a:lnTo>
                  <a:lnTo>
                    <a:pt x="489510" y="274873"/>
                  </a:lnTo>
                  <a:lnTo>
                    <a:pt x="488943" y="278646"/>
                  </a:lnTo>
                  <a:lnTo>
                    <a:pt x="487433" y="282801"/>
                  </a:lnTo>
                  <a:lnTo>
                    <a:pt x="488566" y="284499"/>
                  </a:lnTo>
                  <a:lnTo>
                    <a:pt x="492341" y="287330"/>
                  </a:lnTo>
                  <a:lnTo>
                    <a:pt x="496870" y="290915"/>
                  </a:lnTo>
                  <a:lnTo>
                    <a:pt x="500426" y="292521"/>
                  </a:lnTo>
                  <a:lnTo>
                    <a:pt x="502154" y="295821"/>
                  </a:lnTo>
                  <a:lnTo>
                    <a:pt x="502154" y="299029"/>
                  </a:lnTo>
                  <a:lnTo>
                    <a:pt x="502133" y="301246"/>
                  </a:lnTo>
                  <a:lnTo>
                    <a:pt x="505362" y="303558"/>
                  </a:lnTo>
                  <a:lnTo>
                    <a:pt x="508759" y="301674"/>
                  </a:lnTo>
                  <a:lnTo>
                    <a:pt x="518007" y="298463"/>
                  </a:lnTo>
                  <a:lnTo>
                    <a:pt x="521970" y="298652"/>
                  </a:lnTo>
                  <a:lnTo>
                    <a:pt x="524801" y="300541"/>
                  </a:lnTo>
                  <a:lnTo>
                    <a:pt x="528387" y="300727"/>
                  </a:lnTo>
                  <a:lnTo>
                    <a:pt x="529708" y="299976"/>
                  </a:lnTo>
                  <a:lnTo>
                    <a:pt x="530085" y="296577"/>
                  </a:lnTo>
                  <a:lnTo>
                    <a:pt x="531029" y="294122"/>
                  </a:lnTo>
                  <a:lnTo>
                    <a:pt x="531973" y="293366"/>
                  </a:lnTo>
                  <a:lnTo>
                    <a:pt x="534049" y="294123"/>
                  </a:lnTo>
                  <a:lnTo>
                    <a:pt x="537823" y="293181"/>
                  </a:lnTo>
                  <a:lnTo>
                    <a:pt x="542164" y="293366"/>
                  </a:lnTo>
                  <a:lnTo>
                    <a:pt x="545373" y="292048"/>
                  </a:lnTo>
                  <a:lnTo>
                    <a:pt x="545373" y="290161"/>
                  </a:lnTo>
                  <a:lnTo>
                    <a:pt x="543862" y="287896"/>
                  </a:lnTo>
                  <a:lnTo>
                    <a:pt x="541975" y="284499"/>
                  </a:lnTo>
                  <a:lnTo>
                    <a:pt x="541221" y="280912"/>
                  </a:lnTo>
                  <a:lnTo>
                    <a:pt x="541032" y="278460"/>
                  </a:lnTo>
                  <a:lnTo>
                    <a:pt x="542730" y="275817"/>
                  </a:lnTo>
                  <a:lnTo>
                    <a:pt x="545561" y="273739"/>
                  </a:lnTo>
                  <a:lnTo>
                    <a:pt x="546882" y="271100"/>
                  </a:lnTo>
                  <a:lnTo>
                    <a:pt x="548392" y="269211"/>
                  </a:lnTo>
                  <a:lnTo>
                    <a:pt x="556165" y="266331"/>
                  </a:lnTo>
                  <a:lnTo>
                    <a:pt x="561706" y="272190"/>
                  </a:lnTo>
                  <a:lnTo>
                    <a:pt x="565348" y="275829"/>
                  </a:lnTo>
                  <a:lnTo>
                    <a:pt x="575005" y="275514"/>
                  </a:lnTo>
                  <a:lnTo>
                    <a:pt x="587464" y="281483"/>
                  </a:lnTo>
                  <a:lnTo>
                    <a:pt x="594953" y="287549"/>
                  </a:lnTo>
                  <a:lnTo>
                    <a:pt x="597297" y="290803"/>
                  </a:lnTo>
                  <a:lnTo>
                    <a:pt x="599386" y="303698"/>
                  </a:lnTo>
                  <a:lnTo>
                    <a:pt x="594804" y="316109"/>
                  </a:lnTo>
                  <a:lnTo>
                    <a:pt x="593731" y="321927"/>
                  </a:lnTo>
                  <a:lnTo>
                    <a:pt x="594356" y="323591"/>
                  </a:lnTo>
                  <a:lnTo>
                    <a:pt x="597264" y="324718"/>
                  </a:lnTo>
                  <a:lnTo>
                    <a:pt x="599772" y="325675"/>
                  </a:lnTo>
                  <a:lnTo>
                    <a:pt x="600606" y="330050"/>
                  </a:lnTo>
                  <a:lnTo>
                    <a:pt x="600606" y="336714"/>
                  </a:lnTo>
                  <a:lnTo>
                    <a:pt x="601022" y="339840"/>
                  </a:lnTo>
                  <a:lnTo>
                    <a:pt x="605813" y="342757"/>
                  </a:lnTo>
                  <a:lnTo>
                    <a:pt x="606855" y="345672"/>
                  </a:lnTo>
                  <a:lnTo>
                    <a:pt x="608521" y="349214"/>
                  </a:lnTo>
                  <a:lnTo>
                    <a:pt x="607897" y="352547"/>
                  </a:lnTo>
                  <a:lnTo>
                    <a:pt x="605813" y="356505"/>
                  </a:lnTo>
                  <a:lnTo>
                    <a:pt x="605188" y="359837"/>
                  </a:lnTo>
                  <a:lnTo>
                    <a:pt x="603522" y="362963"/>
                  </a:lnTo>
                  <a:lnTo>
                    <a:pt x="601230" y="369837"/>
                  </a:lnTo>
                  <a:lnTo>
                    <a:pt x="595189" y="376712"/>
                  </a:lnTo>
                  <a:lnTo>
                    <a:pt x="589065" y="382927"/>
                  </a:lnTo>
                  <a:lnTo>
                    <a:pt x="578055" y="388863"/>
                  </a:lnTo>
                  <a:lnTo>
                    <a:pt x="577843" y="388580"/>
                  </a:lnTo>
                  <a:lnTo>
                    <a:pt x="577600" y="388398"/>
                  </a:lnTo>
                  <a:lnTo>
                    <a:pt x="577102" y="388094"/>
                  </a:lnTo>
                  <a:lnTo>
                    <a:pt x="576829" y="387906"/>
                  </a:lnTo>
                  <a:lnTo>
                    <a:pt x="576479" y="387753"/>
                  </a:lnTo>
                  <a:lnTo>
                    <a:pt x="576133" y="387760"/>
                  </a:lnTo>
                  <a:lnTo>
                    <a:pt x="575706" y="387657"/>
                  </a:lnTo>
                  <a:lnTo>
                    <a:pt x="575360" y="387663"/>
                  </a:lnTo>
                  <a:lnTo>
                    <a:pt x="574859" y="387668"/>
                  </a:lnTo>
                  <a:lnTo>
                    <a:pt x="574396" y="387681"/>
                  </a:lnTo>
                  <a:lnTo>
                    <a:pt x="573937" y="387881"/>
                  </a:lnTo>
                  <a:lnTo>
                    <a:pt x="573554" y="388003"/>
                  </a:lnTo>
                  <a:lnTo>
                    <a:pt x="573131" y="388088"/>
                  </a:lnTo>
                  <a:lnTo>
                    <a:pt x="572826" y="388246"/>
                  </a:lnTo>
                  <a:lnTo>
                    <a:pt x="572442" y="388331"/>
                  </a:lnTo>
                  <a:lnTo>
                    <a:pt x="572137" y="388531"/>
                  </a:lnTo>
                  <a:lnTo>
                    <a:pt x="571794" y="388689"/>
                  </a:lnTo>
                  <a:lnTo>
                    <a:pt x="571528" y="388890"/>
                  </a:lnTo>
                  <a:lnTo>
                    <a:pt x="571070" y="389206"/>
                  </a:lnTo>
                  <a:lnTo>
                    <a:pt x="570803" y="389364"/>
                  </a:lnTo>
                  <a:lnTo>
                    <a:pt x="570499" y="389564"/>
                  </a:lnTo>
                  <a:lnTo>
                    <a:pt x="570233" y="389758"/>
                  </a:lnTo>
                  <a:lnTo>
                    <a:pt x="569891" y="390075"/>
                  </a:lnTo>
                  <a:lnTo>
                    <a:pt x="569588" y="390354"/>
                  </a:lnTo>
                  <a:lnTo>
                    <a:pt x="569324" y="390664"/>
                  </a:lnTo>
                  <a:lnTo>
                    <a:pt x="569136" y="390937"/>
                  </a:lnTo>
                  <a:lnTo>
                    <a:pt x="568871" y="391174"/>
                  </a:lnTo>
                  <a:lnTo>
                    <a:pt x="568723" y="391484"/>
                  </a:lnTo>
                  <a:lnTo>
                    <a:pt x="568267" y="391921"/>
                  </a:lnTo>
                  <a:lnTo>
                    <a:pt x="568004" y="392267"/>
                  </a:lnTo>
                  <a:lnTo>
                    <a:pt x="567663" y="392584"/>
                  </a:lnTo>
                  <a:lnTo>
                    <a:pt x="567397" y="392784"/>
                  </a:lnTo>
                  <a:lnTo>
                    <a:pt x="566938" y="393021"/>
                  </a:lnTo>
                  <a:lnTo>
                    <a:pt x="566594" y="393185"/>
                  </a:lnTo>
                  <a:lnTo>
                    <a:pt x="566213" y="393385"/>
                  </a:lnTo>
                  <a:lnTo>
                    <a:pt x="565792" y="393543"/>
                  </a:lnTo>
                  <a:lnTo>
                    <a:pt x="565293" y="393707"/>
                  </a:lnTo>
                  <a:lnTo>
                    <a:pt x="564794" y="393793"/>
                  </a:lnTo>
                  <a:lnTo>
                    <a:pt x="564410" y="393877"/>
                  </a:lnTo>
                  <a:lnTo>
                    <a:pt x="563986" y="393890"/>
                  </a:lnTo>
                  <a:lnTo>
                    <a:pt x="563562" y="393896"/>
                  </a:lnTo>
                  <a:lnTo>
                    <a:pt x="563061" y="393902"/>
                  </a:lnTo>
                  <a:lnTo>
                    <a:pt x="562599" y="393914"/>
                  </a:lnTo>
                  <a:lnTo>
                    <a:pt x="562249" y="393768"/>
                  </a:lnTo>
                  <a:lnTo>
                    <a:pt x="561899" y="393617"/>
                  </a:lnTo>
                  <a:lnTo>
                    <a:pt x="561590" y="393543"/>
                  </a:lnTo>
                  <a:lnTo>
                    <a:pt x="561280" y="393477"/>
                  </a:lnTo>
                  <a:lnTo>
                    <a:pt x="560933" y="393483"/>
                  </a:lnTo>
                  <a:lnTo>
                    <a:pt x="560548" y="393489"/>
                  </a:lnTo>
                  <a:lnTo>
                    <a:pt x="560124" y="393495"/>
                  </a:lnTo>
                  <a:lnTo>
                    <a:pt x="559585" y="393507"/>
                  </a:lnTo>
                  <a:lnTo>
                    <a:pt x="559122" y="393513"/>
                  </a:lnTo>
                  <a:lnTo>
                    <a:pt x="558775" y="393519"/>
                  </a:lnTo>
                  <a:lnTo>
                    <a:pt x="558351" y="393532"/>
                  </a:lnTo>
                  <a:lnTo>
                    <a:pt x="557967" y="393610"/>
                  </a:lnTo>
                  <a:lnTo>
                    <a:pt x="557621" y="393659"/>
                  </a:lnTo>
                  <a:lnTo>
                    <a:pt x="557276" y="393781"/>
                  </a:lnTo>
                  <a:lnTo>
                    <a:pt x="556740" y="393945"/>
                  </a:lnTo>
                  <a:lnTo>
                    <a:pt x="556357" y="394103"/>
                  </a:lnTo>
                  <a:lnTo>
                    <a:pt x="555859" y="394266"/>
                  </a:lnTo>
                  <a:lnTo>
                    <a:pt x="555554" y="394431"/>
                  </a:lnTo>
                  <a:lnTo>
                    <a:pt x="555210" y="394589"/>
                  </a:lnTo>
                  <a:lnTo>
                    <a:pt x="554903" y="394674"/>
                  </a:lnTo>
                  <a:lnTo>
                    <a:pt x="554595" y="394716"/>
                  </a:lnTo>
                  <a:lnTo>
                    <a:pt x="554134" y="394844"/>
                  </a:lnTo>
                  <a:lnTo>
                    <a:pt x="553749" y="394850"/>
                  </a:lnTo>
                  <a:lnTo>
                    <a:pt x="553403" y="394856"/>
                  </a:lnTo>
                  <a:lnTo>
                    <a:pt x="553056" y="394862"/>
                  </a:lnTo>
                  <a:lnTo>
                    <a:pt x="552667" y="394674"/>
                  </a:lnTo>
                  <a:lnTo>
                    <a:pt x="552279" y="394528"/>
                  </a:lnTo>
                  <a:lnTo>
                    <a:pt x="551061" y="393319"/>
                  </a:lnTo>
                  <a:lnTo>
                    <a:pt x="550825" y="393051"/>
                  </a:lnTo>
                  <a:lnTo>
                    <a:pt x="550512" y="392784"/>
                  </a:lnTo>
                  <a:lnTo>
                    <a:pt x="550238" y="392559"/>
                  </a:lnTo>
                  <a:lnTo>
                    <a:pt x="549846" y="392219"/>
                  </a:lnTo>
                  <a:lnTo>
                    <a:pt x="549572" y="391958"/>
                  </a:lnTo>
                  <a:lnTo>
                    <a:pt x="549335" y="391691"/>
                  </a:lnTo>
                  <a:lnTo>
                    <a:pt x="549099" y="391423"/>
                  </a:lnTo>
                  <a:lnTo>
                    <a:pt x="548899" y="391041"/>
                  </a:lnTo>
                  <a:lnTo>
                    <a:pt x="548739" y="390700"/>
                  </a:lnTo>
                  <a:lnTo>
                    <a:pt x="548576" y="390238"/>
                  </a:lnTo>
                  <a:lnTo>
                    <a:pt x="548415" y="389856"/>
                  </a:lnTo>
                  <a:lnTo>
                    <a:pt x="548214" y="389394"/>
                  </a:lnTo>
                  <a:lnTo>
                    <a:pt x="548013" y="388975"/>
                  </a:lnTo>
                  <a:lnTo>
                    <a:pt x="547852" y="388592"/>
                  </a:lnTo>
                  <a:lnTo>
                    <a:pt x="547615" y="388252"/>
                  </a:lnTo>
                  <a:lnTo>
                    <a:pt x="547453" y="387827"/>
                  </a:lnTo>
                  <a:lnTo>
                    <a:pt x="547135" y="387335"/>
                  </a:lnTo>
                  <a:lnTo>
                    <a:pt x="547014" y="387025"/>
                  </a:lnTo>
                  <a:lnTo>
                    <a:pt x="546855" y="386757"/>
                  </a:lnTo>
                  <a:lnTo>
                    <a:pt x="546656" y="386417"/>
                  </a:lnTo>
                  <a:lnTo>
                    <a:pt x="546338" y="385882"/>
                  </a:lnTo>
                  <a:lnTo>
                    <a:pt x="546138" y="385500"/>
                  </a:lnTo>
                  <a:lnTo>
                    <a:pt x="545978" y="385196"/>
                  </a:lnTo>
                  <a:lnTo>
                    <a:pt x="545702" y="384849"/>
                  </a:lnTo>
                  <a:lnTo>
                    <a:pt x="545465" y="384589"/>
                  </a:lnTo>
                  <a:lnTo>
                    <a:pt x="545230" y="384357"/>
                  </a:lnTo>
                  <a:lnTo>
                    <a:pt x="544917" y="384096"/>
                  </a:lnTo>
                  <a:lnTo>
                    <a:pt x="544569" y="384024"/>
                  </a:lnTo>
                  <a:lnTo>
                    <a:pt x="544145" y="384036"/>
                  </a:lnTo>
                  <a:lnTo>
                    <a:pt x="543683" y="384042"/>
                  </a:lnTo>
                  <a:lnTo>
                    <a:pt x="543221" y="384127"/>
                  </a:lnTo>
                  <a:lnTo>
                    <a:pt x="542839" y="384290"/>
                  </a:lnTo>
                  <a:lnTo>
                    <a:pt x="542532" y="384369"/>
                  </a:lnTo>
                  <a:lnTo>
                    <a:pt x="542265" y="384528"/>
                  </a:lnTo>
                  <a:lnTo>
                    <a:pt x="541959" y="384649"/>
                  </a:lnTo>
                  <a:lnTo>
                    <a:pt x="541615" y="384813"/>
                  </a:lnTo>
                  <a:lnTo>
                    <a:pt x="541309" y="384935"/>
                  </a:lnTo>
                  <a:lnTo>
                    <a:pt x="540888" y="385093"/>
                  </a:lnTo>
                  <a:lnTo>
                    <a:pt x="540504" y="385177"/>
                  </a:lnTo>
                  <a:lnTo>
                    <a:pt x="540160" y="385342"/>
                  </a:lnTo>
                  <a:lnTo>
                    <a:pt x="536888" y="385591"/>
                  </a:lnTo>
                  <a:lnTo>
                    <a:pt x="536350" y="385682"/>
                  </a:lnTo>
                  <a:lnTo>
                    <a:pt x="535888" y="385767"/>
                  </a:lnTo>
                  <a:lnTo>
                    <a:pt x="535350" y="385816"/>
                  </a:lnTo>
                  <a:lnTo>
                    <a:pt x="534812" y="385901"/>
                  </a:lnTo>
                  <a:lnTo>
                    <a:pt x="534426" y="385907"/>
                  </a:lnTo>
                  <a:lnTo>
                    <a:pt x="534003" y="385919"/>
                  </a:lnTo>
                  <a:lnTo>
                    <a:pt x="533272" y="386010"/>
                  </a:lnTo>
                  <a:lnTo>
                    <a:pt x="532848" y="386016"/>
                  </a:lnTo>
                  <a:lnTo>
                    <a:pt x="532387" y="386138"/>
                  </a:lnTo>
                  <a:lnTo>
                    <a:pt x="532080" y="386223"/>
                  </a:lnTo>
                  <a:lnTo>
                    <a:pt x="531503" y="386235"/>
                  </a:lnTo>
                  <a:lnTo>
                    <a:pt x="531157" y="386314"/>
                  </a:lnTo>
                  <a:lnTo>
                    <a:pt x="530771" y="386326"/>
                  </a:lnTo>
                  <a:lnTo>
                    <a:pt x="530309" y="386332"/>
                  </a:lnTo>
                  <a:lnTo>
                    <a:pt x="529887" y="386417"/>
                  </a:lnTo>
                  <a:lnTo>
                    <a:pt x="529386" y="386430"/>
                  </a:lnTo>
                  <a:lnTo>
                    <a:pt x="528924" y="386472"/>
                  </a:lnTo>
                  <a:lnTo>
                    <a:pt x="528578" y="386520"/>
                  </a:lnTo>
                  <a:lnTo>
                    <a:pt x="528117" y="386605"/>
                  </a:lnTo>
                  <a:lnTo>
                    <a:pt x="527696" y="386806"/>
                  </a:lnTo>
                  <a:lnTo>
                    <a:pt x="527389" y="386848"/>
                  </a:lnTo>
                  <a:lnTo>
                    <a:pt x="527083" y="386970"/>
                  </a:lnTo>
                  <a:lnTo>
                    <a:pt x="526699" y="387055"/>
                  </a:lnTo>
                  <a:lnTo>
                    <a:pt x="526352" y="387098"/>
                  </a:lnTo>
                  <a:lnTo>
                    <a:pt x="525970" y="387261"/>
                  </a:lnTo>
                  <a:lnTo>
                    <a:pt x="525663" y="387346"/>
                  </a:lnTo>
                  <a:lnTo>
                    <a:pt x="525206" y="387620"/>
                  </a:lnTo>
                  <a:lnTo>
                    <a:pt x="524863" y="387857"/>
                  </a:lnTo>
                  <a:lnTo>
                    <a:pt x="524596" y="388021"/>
                  </a:lnTo>
                  <a:lnTo>
                    <a:pt x="524215" y="388258"/>
                  </a:lnTo>
                  <a:lnTo>
                    <a:pt x="523911" y="388495"/>
                  </a:lnTo>
                  <a:lnTo>
                    <a:pt x="523532" y="388811"/>
                  </a:lnTo>
                  <a:lnTo>
                    <a:pt x="523152" y="389127"/>
                  </a:lnTo>
                  <a:lnTo>
                    <a:pt x="522812" y="389515"/>
                  </a:lnTo>
                  <a:lnTo>
                    <a:pt x="522585" y="389752"/>
                  </a:lnTo>
                  <a:lnTo>
                    <a:pt x="522285" y="390184"/>
                  </a:lnTo>
                  <a:lnTo>
                    <a:pt x="522098" y="390536"/>
                  </a:lnTo>
                  <a:lnTo>
                    <a:pt x="521873" y="390846"/>
                  </a:lnTo>
                  <a:lnTo>
                    <a:pt x="521687" y="391235"/>
                  </a:lnTo>
                  <a:lnTo>
                    <a:pt x="521425" y="391666"/>
                  </a:lnTo>
                  <a:lnTo>
                    <a:pt x="521279" y="392092"/>
                  </a:lnTo>
                  <a:lnTo>
                    <a:pt x="521208" y="392438"/>
                  </a:lnTo>
                  <a:lnTo>
                    <a:pt x="521061" y="392827"/>
                  </a:lnTo>
                  <a:lnTo>
                    <a:pt x="520916" y="393295"/>
                  </a:lnTo>
                  <a:lnTo>
                    <a:pt x="520767" y="393641"/>
                  </a:lnTo>
                  <a:lnTo>
                    <a:pt x="520659" y="394030"/>
                  </a:lnTo>
                  <a:lnTo>
                    <a:pt x="520549" y="394339"/>
                  </a:lnTo>
                  <a:lnTo>
                    <a:pt x="520364" y="394728"/>
                  </a:lnTo>
                  <a:lnTo>
                    <a:pt x="519947" y="395165"/>
                  </a:lnTo>
                  <a:lnTo>
                    <a:pt x="519567" y="395439"/>
                  </a:lnTo>
                  <a:lnTo>
                    <a:pt x="519264" y="395718"/>
                  </a:lnTo>
                  <a:lnTo>
                    <a:pt x="518957" y="395840"/>
                  </a:lnTo>
                  <a:lnTo>
                    <a:pt x="518420" y="395962"/>
                  </a:lnTo>
                  <a:lnTo>
                    <a:pt x="517882" y="396010"/>
                  </a:lnTo>
                  <a:lnTo>
                    <a:pt x="517496" y="396016"/>
                  </a:lnTo>
                  <a:lnTo>
                    <a:pt x="517149" y="396022"/>
                  </a:lnTo>
                  <a:lnTo>
                    <a:pt x="516725" y="396034"/>
                  </a:lnTo>
                  <a:lnTo>
                    <a:pt x="516415" y="395962"/>
                  </a:lnTo>
                  <a:lnTo>
                    <a:pt x="515951" y="395895"/>
                  </a:lnTo>
                  <a:lnTo>
                    <a:pt x="515643" y="395858"/>
                  </a:lnTo>
                  <a:lnTo>
                    <a:pt x="512463" y="394801"/>
                  </a:lnTo>
                  <a:lnTo>
                    <a:pt x="511957" y="394619"/>
                  </a:lnTo>
                  <a:lnTo>
                    <a:pt x="511491" y="394430"/>
                  </a:lnTo>
                  <a:lnTo>
                    <a:pt x="511066" y="394327"/>
                  </a:lnTo>
                  <a:lnTo>
                    <a:pt x="510601" y="394218"/>
                  </a:lnTo>
                  <a:lnTo>
                    <a:pt x="510175" y="394109"/>
                  </a:lnTo>
                  <a:lnTo>
                    <a:pt x="509710" y="393963"/>
                  </a:lnTo>
                  <a:lnTo>
                    <a:pt x="509168" y="393859"/>
                  </a:lnTo>
                  <a:lnTo>
                    <a:pt x="508588" y="393750"/>
                  </a:lnTo>
                  <a:lnTo>
                    <a:pt x="508200" y="393647"/>
                  </a:lnTo>
                  <a:lnTo>
                    <a:pt x="507542" y="393501"/>
                  </a:lnTo>
                  <a:lnTo>
                    <a:pt x="507079" y="393434"/>
                  </a:lnTo>
                  <a:lnTo>
                    <a:pt x="506769" y="393361"/>
                  </a:lnTo>
                  <a:lnTo>
                    <a:pt x="506459" y="393288"/>
                  </a:lnTo>
                  <a:lnTo>
                    <a:pt x="506149" y="393222"/>
                  </a:lnTo>
                  <a:lnTo>
                    <a:pt x="505685" y="393112"/>
                  </a:lnTo>
                  <a:lnTo>
                    <a:pt x="505259" y="393003"/>
                  </a:lnTo>
                  <a:lnTo>
                    <a:pt x="504873" y="392972"/>
                  </a:lnTo>
                  <a:lnTo>
                    <a:pt x="504447" y="392863"/>
                  </a:lnTo>
                  <a:lnTo>
                    <a:pt x="503864" y="392608"/>
                  </a:lnTo>
                  <a:lnTo>
                    <a:pt x="503476" y="392499"/>
                  </a:lnTo>
                  <a:lnTo>
                    <a:pt x="502972" y="392316"/>
                  </a:lnTo>
                  <a:lnTo>
                    <a:pt x="502545" y="392165"/>
                  </a:lnTo>
                  <a:lnTo>
                    <a:pt x="502041" y="392025"/>
                  </a:lnTo>
                  <a:lnTo>
                    <a:pt x="501614" y="391879"/>
                  </a:lnTo>
                  <a:lnTo>
                    <a:pt x="501151" y="391806"/>
                  </a:lnTo>
                  <a:lnTo>
                    <a:pt x="500764" y="391739"/>
                  </a:lnTo>
                  <a:lnTo>
                    <a:pt x="500417" y="391745"/>
                  </a:lnTo>
                  <a:lnTo>
                    <a:pt x="500107" y="391636"/>
                  </a:lnTo>
                  <a:lnTo>
                    <a:pt x="499605" y="391642"/>
                  </a:lnTo>
                  <a:lnTo>
                    <a:pt x="499143" y="391654"/>
                  </a:lnTo>
                  <a:lnTo>
                    <a:pt x="498681" y="391660"/>
                  </a:lnTo>
                  <a:lnTo>
                    <a:pt x="498334" y="391666"/>
                  </a:lnTo>
                  <a:lnTo>
                    <a:pt x="497949" y="391673"/>
                  </a:lnTo>
                  <a:lnTo>
                    <a:pt x="497641" y="391757"/>
                  </a:lnTo>
                  <a:lnTo>
                    <a:pt x="497256" y="391763"/>
                  </a:lnTo>
                  <a:lnTo>
                    <a:pt x="496834" y="391849"/>
                  </a:lnTo>
                  <a:lnTo>
                    <a:pt x="496143" y="392012"/>
                  </a:lnTo>
                  <a:lnTo>
                    <a:pt x="495722" y="392176"/>
                  </a:lnTo>
                  <a:lnTo>
                    <a:pt x="495264" y="392419"/>
                  </a:lnTo>
                  <a:lnTo>
                    <a:pt x="494920" y="392614"/>
                  </a:lnTo>
                  <a:lnTo>
                    <a:pt x="494613" y="392699"/>
                  </a:lnTo>
                  <a:lnTo>
                    <a:pt x="494270" y="392900"/>
                  </a:lnTo>
                  <a:lnTo>
                    <a:pt x="494004" y="393058"/>
                  </a:lnTo>
                  <a:lnTo>
                    <a:pt x="493660" y="393258"/>
                  </a:lnTo>
                  <a:lnTo>
                    <a:pt x="493277" y="393416"/>
                  </a:lnTo>
                  <a:lnTo>
                    <a:pt x="492973" y="393617"/>
                  </a:lnTo>
                  <a:lnTo>
                    <a:pt x="492515" y="393860"/>
                  </a:lnTo>
                  <a:lnTo>
                    <a:pt x="492058" y="394133"/>
                  </a:lnTo>
                  <a:lnTo>
                    <a:pt x="491750" y="394218"/>
                  </a:lnTo>
                  <a:lnTo>
                    <a:pt x="491408" y="394455"/>
                  </a:lnTo>
                  <a:lnTo>
                    <a:pt x="491102" y="394613"/>
                  </a:lnTo>
                  <a:lnTo>
                    <a:pt x="490412" y="394819"/>
                  </a:lnTo>
                  <a:lnTo>
                    <a:pt x="490145" y="394977"/>
                  </a:lnTo>
                  <a:lnTo>
                    <a:pt x="489493" y="395184"/>
                  </a:lnTo>
                  <a:lnTo>
                    <a:pt x="488688" y="395390"/>
                  </a:lnTo>
                  <a:lnTo>
                    <a:pt x="488304" y="395475"/>
                  </a:lnTo>
                  <a:lnTo>
                    <a:pt x="487765" y="395524"/>
                  </a:lnTo>
                  <a:lnTo>
                    <a:pt x="487420" y="395645"/>
                  </a:lnTo>
                  <a:lnTo>
                    <a:pt x="487113" y="395694"/>
                  </a:lnTo>
                  <a:lnTo>
                    <a:pt x="486461" y="395858"/>
                  </a:lnTo>
                  <a:lnTo>
                    <a:pt x="486038" y="395980"/>
                  </a:lnTo>
                  <a:lnTo>
                    <a:pt x="485541" y="396186"/>
                  </a:lnTo>
                  <a:lnTo>
                    <a:pt x="485158" y="396265"/>
                  </a:lnTo>
                  <a:lnTo>
                    <a:pt x="484697" y="396393"/>
                  </a:lnTo>
                  <a:lnTo>
                    <a:pt x="484353" y="396514"/>
                  </a:lnTo>
                  <a:lnTo>
                    <a:pt x="483779" y="396757"/>
                  </a:lnTo>
                  <a:lnTo>
                    <a:pt x="483358" y="396958"/>
                  </a:lnTo>
                  <a:lnTo>
                    <a:pt x="482821" y="397122"/>
                  </a:lnTo>
                  <a:lnTo>
                    <a:pt x="482324" y="397322"/>
                  </a:lnTo>
                  <a:lnTo>
                    <a:pt x="481865" y="397523"/>
                  </a:lnTo>
                  <a:lnTo>
                    <a:pt x="481446" y="397766"/>
                  </a:lnTo>
                  <a:lnTo>
                    <a:pt x="480911" y="398003"/>
                  </a:lnTo>
                  <a:lnTo>
                    <a:pt x="480490" y="398203"/>
                  </a:lnTo>
                  <a:lnTo>
                    <a:pt x="480109" y="398447"/>
                  </a:lnTo>
                  <a:lnTo>
                    <a:pt x="479803" y="398605"/>
                  </a:lnTo>
                  <a:lnTo>
                    <a:pt x="479498" y="398763"/>
                  </a:lnTo>
                  <a:lnTo>
                    <a:pt x="479155" y="398999"/>
                  </a:lnTo>
                  <a:lnTo>
                    <a:pt x="478889" y="399200"/>
                  </a:lnTo>
                  <a:lnTo>
                    <a:pt x="478622" y="399358"/>
                  </a:lnTo>
                  <a:lnTo>
                    <a:pt x="478318" y="399631"/>
                  </a:lnTo>
                  <a:lnTo>
                    <a:pt x="477938" y="399911"/>
                  </a:lnTo>
                  <a:lnTo>
                    <a:pt x="477635" y="400184"/>
                  </a:lnTo>
                  <a:lnTo>
                    <a:pt x="477371" y="400500"/>
                  </a:lnTo>
                  <a:lnTo>
                    <a:pt x="477070" y="400889"/>
                  </a:lnTo>
                  <a:lnTo>
                    <a:pt x="476843" y="401168"/>
                  </a:lnTo>
                  <a:lnTo>
                    <a:pt x="476579" y="401478"/>
                  </a:lnTo>
                  <a:lnTo>
                    <a:pt x="476391" y="401751"/>
                  </a:lnTo>
                  <a:lnTo>
                    <a:pt x="476128" y="402103"/>
                  </a:lnTo>
                  <a:lnTo>
                    <a:pt x="475904" y="402456"/>
                  </a:lnTo>
                  <a:lnTo>
                    <a:pt x="475639" y="402729"/>
                  </a:lnTo>
                  <a:lnTo>
                    <a:pt x="475300" y="403197"/>
                  </a:lnTo>
                  <a:lnTo>
                    <a:pt x="474961" y="403629"/>
                  </a:lnTo>
                  <a:lnTo>
                    <a:pt x="474736" y="403981"/>
                  </a:lnTo>
                  <a:lnTo>
                    <a:pt x="474471" y="404218"/>
                  </a:lnTo>
                  <a:lnTo>
                    <a:pt x="474092" y="404570"/>
                  </a:lnTo>
                  <a:lnTo>
                    <a:pt x="473712" y="404886"/>
                  </a:lnTo>
                  <a:lnTo>
                    <a:pt x="473447" y="405160"/>
                  </a:lnTo>
                  <a:lnTo>
                    <a:pt x="473143" y="405360"/>
                  </a:lnTo>
                  <a:lnTo>
                    <a:pt x="472879" y="405676"/>
                  </a:lnTo>
                  <a:lnTo>
                    <a:pt x="472615" y="405986"/>
                  </a:lnTo>
                  <a:lnTo>
                    <a:pt x="472465" y="406259"/>
                  </a:lnTo>
                  <a:lnTo>
                    <a:pt x="472240" y="406612"/>
                  </a:lnTo>
                  <a:lnTo>
                    <a:pt x="472209" y="407001"/>
                  </a:lnTo>
                  <a:lnTo>
                    <a:pt x="472178" y="407420"/>
                  </a:lnTo>
                  <a:lnTo>
                    <a:pt x="472260" y="407729"/>
                  </a:lnTo>
                  <a:lnTo>
                    <a:pt x="472345" y="408112"/>
                  </a:lnTo>
                  <a:lnTo>
                    <a:pt x="472546" y="408574"/>
                  </a:lnTo>
                  <a:lnTo>
                    <a:pt x="472784" y="408957"/>
                  </a:lnTo>
                  <a:lnTo>
                    <a:pt x="473061" y="409334"/>
                  </a:lnTo>
                  <a:lnTo>
                    <a:pt x="473336" y="409558"/>
                  </a:lnTo>
                  <a:lnTo>
                    <a:pt x="473649" y="409862"/>
                  </a:lnTo>
                  <a:lnTo>
                    <a:pt x="474120" y="410281"/>
                  </a:lnTo>
                  <a:lnTo>
                    <a:pt x="474394" y="410506"/>
                  </a:lnTo>
                  <a:lnTo>
                    <a:pt x="474667" y="410731"/>
                  </a:lnTo>
                  <a:lnTo>
                    <a:pt x="474903" y="410962"/>
                  </a:lnTo>
                  <a:lnTo>
                    <a:pt x="475410" y="411296"/>
                  </a:lnTo>
                  <a:lnTo>
                    <a:pt x="475683" y="411484"/>
                  </a:lnTo>
                  <a:lnTo>
                    <a:pt x="476073" y="411745"/>
                  </a:lnTo>
                  <a:lnTo>
                    <a:pt x="476387" y="412013"/>
                  </a:lnTo>
                  <a:lnTo>
                    <a:pt x="476622" y="412238"/>
                  </a:lnTo>
                  <a:lnTo>
                    <a:pt x="476973" y="412426"/>
                  </a:lnTo>
                  <a:lnTo>
                    <a:pt x="477324" y="412650"/>
                  </a:lnTo>
                  <a:lnTo>
                    <a:pt x="477638" y="412954"/>
                  </a:lnTo>
                  <a:lnTo>
                    <a:pt x="478029" y="413252"/>
                  </a:lnTo>
                  <a:lnTo>
                    <a:pt x="478341" y="413483"/>
                  </a:lnTo>
                  <a:lnTo>
                    <a:pt x="478655" y="413744"/>
                  </a:lnTo>
                  <a:lnTo>
                    <a:pt x="478931" y="414048"/>
                  </a:lnTo>
                  <a:lnTo>
                    <a:pt x="479322" y="414352"/>
                  </a:lnTo>
                  <a:lnTo>
                    <a:pt x="479675" y="414692"/>
                  </a:lnTo>
                  <a:lnTo>
                    <a:pt x="479988" y="414989"/>
                  </a:lnTo>
                  <a:lnTo>
                    <a:pt x="480700" y="415943"/>
                  </a:lnTo>
                  <a:lnTo>
                    <a:pt x="480940" y="416478"/>
                  </a:lnTo>
                  <a:lnTo>
                    <a:pt x="481065" y="416940"/>
                  </a:lnTo>
                  <a:lnTo>
                    <a:pt x="481148" y="417250"/>
                  </a:lnTo>
                  <a:lnTo>
                    <a:pt x="481154" y="417596"/>
                  </a:lnTo>
                  <a:lnTo>
                    <a:pt x="481161" y="417942"/>
                  </a:lnTo>
                  <a:lnTo>
                    <a:pt x="481283" y="418288"/>
                  </a:lnTo>
                  <a:lnTo>
                    <a:pt x="481289" y="418635"/>
                  </a:lnTo>
                  <a:lnTo>
                    <a:pt x="481296" y="419018"/>
                  </a:lnTo>
                  <a:lnTo>
                    <a:pt x="481148" y="419370"/>
                  </a:lnTo>
                  <a:lnTo>
                    <a:pt x="480961" y="419643"/>
                  </a:lnTo>
                  <a:lnTo>
                    <a:pt x="480733" y="419874"/>
                  </a:lnTo>
                  <a:lnTo>
                    <a:pt x="480469" y="420190"/>
                  </a:lnTo>
                  <a:lnTo>
                    <a:pt x="480164" y="420348"/>
                  </a:lnTo>
                  <a:lnTo>
                    <a:pt x="479590" y="420591"/>
                  </a:lnTo>
                  <a:lnTo>
                    <a:pt x="479206" y="420676"/>
                  </a:lnTo>
                  <a:lnTo>
                    <a:pt x="476598" y="421418"/>
                  </a:lnTo>
                  <a:lnTo>
                    <a:pt x="476103" y="421739"/>
                  </a:lnTo>
                  <a:lnTo>
                    <a:pt x="475720" y="421898"/>
                  </a:lnTo>
                  <a:lnTo>
                    <a:pt x="475377" y="422098"/>
                  </a:lnTo>
                  <a:lnTo>
                    <a:pt x="474995" y="422256"/>
                  </a:lnTo>
                  <a:lnTo>
                    <a:pt x="474770" y="422608"/>
                  </a:lnTo>
                  <a:lnTo>
                    <a:pt x="474624" y="423076"/>
                  </a:lnTo>
                  <a:lnTo>
                    <a:pt x="474553" y="423423"/>
                  </a:lnTo>
                  <a:lnTo>
                    <a:pt x="474561" y="423811"/>
                  </a:lnTo>
                  <a:lnTo>
                    <a:pt x="474569" y="424273"/>
                  </a:lnTo>
                  <a:lnTo>
                    <a:pt x="474503" y="424850"/>
                  </a:lnTo>
                  <a:lnTo>
                    <a:pt x="474397" y="425397"/>
                  </a:lnTo>
                  <a:lnTo>
                    <a:pt x="474328" y="425858"/>
                  </a:lnTo>
                  <a:lnTo>
                    <a:pt x="474219" y="426205"/>
                  </a:lnTo>
                  <a:lnTo>
                    <a:pt x="474071" y="426557"/>
                  </a:lnTo>
                  <a:lnTo>
                    <a:pt x="474001" y="426904"/>
                  </a:lnTo>
                  <a:lnTo>
                    <a:pt x="473815" y="427292"/>
                  </a:lnTo>
                  <a:lnTo>
                    <a:pt x="473590" y="427645"/>
                  </a:lnTo>
                  <a:lnTo>
                    <a:pt x="473442" y="427955"/>
                  </a:lnTo>
                  <a:lnTo>
                    <a:pt x="473138" y="428192"/>
                  </a:lnTo>
                  <a:lnTo>
                    <a:pt x="472873" y="428471"/>
                  </a:lnTo>
                  <a:lnTo>
                    <a:pt x="472457" y="428939"/>
                  </a:lnTo>
                  <a:lnTo>
                    <a:pt x="472077" y="429254"/>
                  </a:lnTo>
                  <a:lnTo>
                    <a:pt x="471736" y="429534"/>
                  </a:lnTo>
                  <a:lnTo>
                    <a:pt x="471278" y="429808"/>
                  </a:lnTo>
                  <a:lnTo>
                    <a:pt x="470705" y="430093"/>
                  </a:lnTo>
                  <a:lnTo>
                    <a:pt x="470399" y="430215"/>
                  </a:lnTo>
                  <a:lnTo>
                    <a:pt x="470017" y="430409"/>
                  </a:lnTo>
                  <a:lnTo>
                    <a:pt x="469750" y="430573"/>
                  </a:lnTo>
                  <a:lnTo>
                    <a:pt x="469255" y="430852"/>
                  </a:lnTo>
                  <a:lnTo>
                    <a:pt x="468949" y="431010"/>
                  </a:lnTo>
                  <a:lnTo>
                    <a:pt x="468642" y="431132"/>
                  </a:lnTo>
                  <a:lnTo>
                    <a:pt x="468185" y="431369"/>
                  </a:lnTo>
                  <a:lnTo>
                    <a:pt x="467839" y="431454"/>
                  </a:lnTo>
                  <a:lnTo>
                    <a:pt x="467418" y="431654"/>
                  </a:lnTo>
                  <a:lnTo>
                    <a:pt x="467113" y="431776"/>
                  </a:lnTo>
                  <a:lnTo>
                    <a:pt x="466690" y="431861"/>
                  </a:lnTo>
                  <a:lnTo>
                    <a:pt x="466383" y="431946"/>
                  </a:lnTo>
                  <a:lnTo>
                    <a:pt x="461515" y="433459"/>
                  </a:lnTo>
                  <a:lnTo>
                    <a:pt x="461092" y="433507"/>
                  </a:lnTo>
                  <a:lnTo>
                    <a:pt x="460746" y="433550"/>
                  </a:lnTo>
                  <a:lnTo>
                    <a:pt x="460439" y="433635"/>
                  </a:lnTo>
                  <a:lnTo>
                    <a:pt x="460016" y="433684"/>
                  </a:lnTo>
                  <a:lnTo>
                    <a:pt x="459632" y="433769"/>
                  </a:lnTo>
                  <a:lnTo>
                    <a:pt x="459247" y="433811"/>
                  </a:lnTo>
                  <a:lnTo>
                    <a:pt x="458825" y="433933"/>
                  </a:lnTo>
                  <a:lnTo>
                    <a:pt x="458443" y="434133"/>
                  </a:lnTo>
                  <a:lnTo>
                    <a:pt x="458177" y="434291"/>
                  </a:lnTo>
                  <a:lnTo>
                    <a:pt x="457718" y="434534"/>
                  </a:lnTo>
                  <a:lnTo>
                    <a:pt x="457337" y="434735"/>
                  </a:lnTo>
                  <a:lnTo>
                    <a:pt x="457031" y="434892"/>
                  </a:lnTo>
                  <a:lnTo>
                    <a:pt x="456764" y="435051"/>
                  </a:lnTo>
                  <a:lnTo>
                    <a:pt x="456345" y="435294"/>
                  </a:lnTo>
                  <a:lnTo>
                    <a:pt x="456040" y="435488"/>
                  </a:lnTo>
                  <a:lnTo>
                    <a:pt x="455734" y="435652"/>
                  </a:lnTo>
                  <a:lnTo>
                    <a:pt x="455468" y="435810"/>
                  </a:lnTo>
                  <a:lnTo>
                    <a:pt x="455011" y="436162"/>
                  </a:lnTo>
                  <a:lnTo>
                    <a:pt x="454746" y="436442"/>
                  </a:lnTo>
                  <a:lnTo>
                    <a:pt x="454406" y="436758"/>
                  </a:lnTo>
                  <a:lnTo>
                    <a:pt x="454104" y="437146"/>
                  </a:lnTo>
                  <a:lnTo>
                    <a:pt x="453802" y="437499"/>
                  </a:lnTo>
                  <a:lnTo>
                    <a:pt x="453537" y="437736"/>
                  </a:lnTo>
                  <a:lnTo>
                    <a:pt x="453272" y="438046"/>
                  </a:lnTo>
                  <a:lnTo>
                    <a:pt x="452855" y="438404"/>
                  </a:lnTo>
                  <a:lnTo>
                    <a:pt x="452438" y="438757"/>
                  </a:lnTo>
                  <a:lnTo>
                    <a:pt x="452173" y="438994"/>
                  </a:lnTo>
                  <a:lnTo>
                    <a:pt x="451830" y="439230"/>
                  </a:lnTo>
                  <a:lnTo>
                    <a:pt x="451371" y="439474"/>
                  </a:lnTo>
                  <a:lnTo>
                    <a:pt x="450989" y="439632"/>
                  </a:lnTo>
                  <a:lnTo>
                    <a:pt x="450682" y="439753"/>
                  </a:lnTo>
                  <a:lnTo>
                    <a:pt x="450223" y="439917"/>
                  </a:lnTo>
                  <a:lnTo>
                    <a:pt x="449645" y="439929"/>
                  </a:lnTo>
                  <a:lnTo>
                    <a:pt x="449220" y="439856"/>
                  </a:lnTo>
                  <a:lnTo>
                    <a:pt x="448449" y="439874"/>
                  </a:lnTo>
                  <a:lnTo>
                    <a:pt x="448062" y="439765"/>
                  </a:lnTo>
                  <a:lnTo>
                    <a:pt x="447638" y="439772"/>
                  </a:lnTo>
                  <a:lnTo>
                    <a:pt x="446905" y="439783"/>
                  </a:lnTo>
                  <a:lnTo>
                    <a:pt x="446520" y="439796"/>
                  </a:lnTo>
                  <a:lnTo>
                    <a:pt x="446097" y="439838"/>
                  </a:lnTo>
                  <a:lnTo>
                    <a:pt x="445789" y="439887"/>
                  </a:lnTo>
                  <a:lnTo>
                    <a:pt x="445443" y="439966"/>
                  </a:lnTo>
                  <a:lnTo>
                    <a:pt x="443105" y="440628"/>
                  </a:lnTo>
                  <a:lnTo>
                    <a:pt x="442721" y="440713"/>
                  </a:lnTo>
                  <a:lnTo>
                    <a:pt x="442375" y="440798"/>
                  </a:lnTo>
                  <a:lnTo>
                    <a:pt x="441877" y="440999"/>
                  </a:lnTo>
                  <a:lnTo>
                    <a:pt x="441496" y="441199"/>
                  </a:lnTo>
                  <a:lnTo>
                    <a:pt x="441075" y="441357"/>
                  </a:lnTo>
                  <a:lnTo>
                    <a:pt x="440620" y="441794"/>
                  </a:lnTo>
                  <a:lnTo>
                    <a:pt x="440315" y="441989"/>
                  </a:lnTo>
                  <a:lnTo>
                    <a:pt x="440088" y="442226"/>
                  </a:lnTo>
                  <a:lnTo>
                    <a:pt x="439519" y="442699"/>
                  </a:lnTo>
                  <a:lnTo>
                    <a:pt x="438988" y="443173"/>
                  </a:lnTo>
                  <a:lnTo>
                    <a:pt x="438684" y="443447"/>
                  </a:lnTo>
                  <a:lnTo>
                    <a:pt x="438304" y="443763"/>
                  </a:lnTo>
                  <a:lnTo>
                    <a:pt x="437736" y="444273"/>
                  </a:lnTo>
                  <a:lnTo>
                    <a:pt x="437357" y="444631"/>
                  </a:lnTo>
                  <a:lnTo>
                    <a:pt x="436978" y="445020"/>
                  </a:lnTo>
                  <a:lnTo>
                    <a:pt x="436714" y="445300"/>
                  </a:lnTo>
                  <a:lnTo>
                    <a:pt x="436374" y="445689"/>
                  </a:lnTo>
                  <a:lnTo>
                    <a:pt x="436147" y="445926"/>
                  </a:lnTo>
                  <a:lnTo>
                    <a:pt x="435845" y="446278"/>
                  </a:lnTo>
                  <a:lnTo>
                    <a:pt x="435542" y="446594"/>
                  </a:lnTo>
                  <a:lnTo>
                    <a:pt x="435316" y="446867"/>
                  </a:lnTo>
                  <a:lnTo>
                    <a:pt x="435090" y="447098"/>
                  </a:lnTo>
                  <a:lnTo>
                    <a:pt x="434788" y="447493"/>
                  </a:lnTo>
                  <a:lnTo>
                    <a:pt x="434450" y="447961"/>
                  </a:lnTo>
                  <a:lnTo>
                    <a:pt x="434262" y="448234"/>
                  </a:lnTo>
                  <a:lnTo>
                    <a:pt x="433960" y="448586"/>
                  </a:lnTo>
                  <a:lnTo>
                    <a:pt x="433658" y="448939"/>
                  </a:lnTo>
                  <a:lnTo>
                    <a:pt x="433433" y="449291"/>
                  </a:lnTo>
                  <a:lnTo>
                    <a:pt x="433208" y="449607"/>
                  </a:lnTo>
                  <a:lnTo>
                    <a:pt x="432905" y="449917"/>
                  </a:lnTo>
                  <a:lnTo>
                    <a:pt x="429264" y="453149"/>
                  </a:lnTo>
                  <a:lnTo>
                    <a:pt x="428960" y="453423"/>
                  </a:lnTo>
                  <a:lnTo>
                    <a:pt x="428694" y="453660"/>
                  </a:lnTo>
                  <a:lnTo>
                    <a:pt x="428353" y="453939"/>
                  </a:lnTo>
                  <a:lnTo>
                    <a:pt x="428049" y="454176"/>
                  </a:lnTo>
                  <a:lnTo>
                    <a:pt x="427670" y="454528"/>
                  </a:lnTo>
                  <a:lnTo>
                    <a:pt x="427291" y="454881"/>
                  </a:lnTo>
                  <a:lnTo>
                    <a:pt x="427026" y="455118"/>
                  </a:lnTo>
                  <a:lnTo>
                    <a:pt x="426758" y="455276"/>
                  </a:lnTo>
                  <a:lnTo>
                    <a:pt x="426454" y="455513"/>
                  </a:lnTo>
                  <a:lnTo>
                    <a:pt x="425923" y="455950"/>
                  </a:lnTo>
                  <a:lnTo>
                    <a:pt x="425504" y="456224"/>
                  </a:lnTo>
                  <a:lnTo>
                    <a:pt x="425198" y="456387"/>
                  </a:lnTo>
                  <a:lnTo>
                    <a:pt x="424973" y="456697"/>
                  </a:lnTo>
                  <a:lnTo>
                    <a:pt x="424669" y="456934"/>
                  </a:lnTo>
                  <a:lnTo>
                    <a:pt x="424059" y="457335"/>
                  </a:lnTo>
                  <a:lnTo>
                    <a:pt x="423449" y="457694"/>
                  </a:lnTo>
                  <a:lnTo>
                    <a:pt x="423066" y="457852"/>
                  </a:lnTo>
                  <a:lnTo>
                    <a:pt x="422723" y="458052"/>
                  </a:lnTo>
                  <a:lnTo>
                    <a:pt x="422380" y="458252"/>
                  </a:lnTo>
                  <a:lnTo>
                    <a:pt x="421805" y="458417"/>
                  </a:lnTo>
                  <a:lnTo>
                    <a:pt x="421269" y="458617"/>
                  </a:lnTo>
                  <a:lnTo>
                    <a:pt x="420694" y="458823"/>
                  </a:lnTo>
                  <a:lnTo>
                    <a:pt x="420311" y="458909"/>
                  </a:lnTo>
                  <a:lnTo>
                    <a:pt x="420002" y="458951"/>
                  </a:lnTo>
                  <a:lnTo>
                    <a:pt x="419695" y="458994"/>
                  </a:lnTo>
                  <a:lnTo>
                    <a:pt x="419310" y="459000"/>
                  </a:lnTo>
                  <a:lnTo>
                    <a:pt x="418808" y="459012"/>
                  </a:lnTo>
                  <a:lnTo>
                    <a:pt x="418346" y="459018"/>
                  </a:lnTo>
                  <a:lnTo>
                    <a:pt x="417961" y="459024"/>
                  </a:lnTo>
                  <a:lnTo>
                    <a:pt x="417614" y="459030"/>
                  </a:lnTo>
                  <a:lnTo>
                    <a:pt x="417229" y="459042"/>
                  </a:lnTo>
                  <a:lnTo>
                    <a:pt x="416805" y="459049"/>
                  </a:lnTo>
                  <a:lnTo>
                    <a:pt x="416381" y="459054"/>
                  </a:lnTo>
                  <a:lnTo>
                    <a:pt x="416034" y="459061"/>
                  </a:lnTo>
                  <a:lnTo>
                    <a:pt x="415533" y="459072"/>
                  </a:lnTo>
                  <a:lnTo>
                    <a:pt x="415110" y="459115"/>
                  </a:lnTo>
                  <a:lnTo>
                    <a:pt x="414647" y="459127"/>
                  </a:lnTo>
                  <a:lnTo>
                    <a:pt x="414146" y="459134"/>
                  </a:lnTo>
                  <a:lnTo>
                    <a:pt x="413839" y="459182"/>
                  </a:lnTo>
                  <a:lnTo>
                    <a:pt x="413492" y="459188"/>
                  </a:lnTo>
                  <a:lnTo>
                    <a:pt x="407459" y="458143"/>
                  </a:lnTo>
                  <a:lnTo>
                    <a:pt x="407072" y="458070"/>
                  </a:lnTo>
                  <a:lnTo>
                    <a:pt x="406608" y="458003"/>
                  </a:lnTo>
                  <a:lnTo>
                    <a:pt x="406222" y="457931"/>
                  </a:lnTo>
                  <a:lnTo>
                    <a:pt x="405757" y="457784"/>
                  </a:lnTo>
                  <a:lnTo>
                    <a:pt x="405293" y="457718"/>
                  </a:lnTo>
                  <a:lnTo>
                    <a:pt x="404944" y="457609"/>
                  </a:lnTo>
                  <a:lnTo>
                    <a:pt x="404557" y="457578"/>
                  </a:lnTo>
                  <a:lnTo>
                    <a:pt x="404132" y="457469"/>
                  </a:lnTo>
                  <a:lnTo>
                    <a:pt x="403746" y="457438"/>
                  </a:lnTo>
                  <a:lnTo>
                    <a:pt x="403434" y="457286"/>
                  </a:lnTo>
                  <a:lnTo>
                    <a:pt x="403047" y="457183"/>
                  </a:lnTo>
                  <a:lnTo>
                    <a:pt x="402659" y="457074"/>
                  </a:lnTo>
                  <a:lnTo>
                    <a:pt x="402272" y="456964"/>
                  </a:lnTo>
                  <a:lnTo>
                    <a:pt x="401923" y="456855"/>
                  </a:lnTo>
                  <a:lnTo>
                    <a:pt x="401343" y="456752"/>
                  </a:lnTo>
                  <a:lnTo>
                    <a:pt x="400994" y="456679"/>
                  </a:lnTo>
                  <a:lnTo>
                    <a:pt x="400684" y="456570"/>
                  </a:lnTo>
                  <a:lnTo>
                    <a:pt x="400335" y="456496"/>
                  </a:lnTo>
                  <a:lnTo>
                    <a:pt x="399909" y="456351"/>
                  </a:lnTo>
                  <a:lnTo>
                    <a:pt x="399405" y="456168"/>
                  </a:lnTo>
                  <a:lnTo>
                    <a:pt x="399017" y="456059"/>
                  </a:lnTo>
                  <a:lnTo>
                    <a:pt x="398708" y="456029"/>
                  </a:lnTo>
                  <a:lnTo>
                    <a:pt x="398244" y="455919"/>
                  </a:lnTo>
                  <a:lnTo>
                    <a:pt x="397857" y="455889"/>
                  </a:lnTo>
                  <a:lnTo>
                    <a:pt x="397315" y="455743"/>
                  </a:lnTo>
                  <a:lnTo>
                    <a:pt x="396851" y="455634"/>
                  </a:lnTo>
                  <a:lnTo>
                    <a:pt x="396424" y="455488"/>
                  </a:lnTo>
                  <a:lnTo>
                    <a:pt x="395998" y="455421"/>
                  </a:lnTo>
                  <a:lnTo>
                    <a:pt x="395571" y="455197"/>
                  </a:lnTo>
                  <a:lnTo>
                    <a:pt x="395145" y="455130"/>
                  </a:lnTo>
                  <a:lnTo>
                    <a:pt x="394564" y="454947"/>
                  </a:lnTo>
                  <a:lnTo>
                    <a:pt x="394253" y="454796"/>
                  </a:lnTo>
                  <a:lnTo>
                    <a:pt x="393904" y="454686"/>
                  </a:lnTo>
                  <a:lnTo>
                    <a:pt x="393438" y="454541"/>
                  </a:lnTo>
                  <a:lnTo>
                    <a:pt x="392973" y="454358"/>
                  </a:lnTo>
                  <a:lnTo>
                    <a:pt x="392662" y="454285"/>
                  </a:lnTo>
                  <a:lnTo>
                    <a:pt x="392352" y="454176"/>
                  </a:lnTo>
                  <a:lnTo>
                    <a:pt x="391926" y="454030"/>
                  </a:lnTo>
                  <a:lnTo>
                    <a:pt x="391616" y="453957"/>
                  </a:lnTo>
                  <a:lnTo>
                    <a:pt x="391151" y="453854"/>
                  </a:lnTo>
                  <a:lnTo>
                    <a:pt x="390607" y="453629"/>
                  </a:lnTo>
                  <a:lnTo>
                    <a:pt x="390182" y="453562"/>
                  </a:lnTo>
                  <a:lnTo>
                    <a:pt x="389679" y="453495"/>
                  </a:lnTo>
                  <a:lnTo>
                    <a:pt x="389216" y="453422"/>
                  </a:lnTo>
                  <a:lnTo>
                    <a:pt x="388868" y="453356"/>
                  </a:lnTo>
                  <a:lnTo>
                    <a:pt x="388365" y="453289"/>
                  </a:lnTo>
                  <a:lnTo>
                    <a:pt x="387939" y="453179"/>
                  </a:lnTo>
                  <a:lnTo>
                    <a:pt x="387396" y="452997"/>
                  </a:lnTo>
                  <a:lnTo>
                    <a:pt x="387086" y="452924"/>
                  </a:lnTo>
                  <a:lnTo>
                    <a:pt x="386661" y="452858"/>
                  </a:lnTo>
                  <a:lnTo>
                    <a:pt x="386312" y="452748"/>
                  </a:lnTo>
                  <a:lnTo>
                    <a:pt x="385925" y="452639"/>
                  </a:lnTo>
                  <a:lnTo>
                    <a:pt x="385421" y="452493"/>
                  </a:lnTo>
                  <a:lnTo>
                    <a:pt x="385034" y="452384"/>
                  </a:lnTo>
                  <a:lnTo>
                    <a:pt x="384724" y="452353"/>
                  </a:lnTo>
                  <a:lnTo>
                    <a:pt x="384415" y="452317"/>
                  </a:lnTo>
                  <a:lnTo>
                    <a:pt x="384106" y="452244"/>
                  </a:lnTo>
                  <a:lnTo>
                    <a:pt x="383757" y="452134"/>
                  </a:lnTo>
                  <a:lnTo>
                    <a:pt x="383330" y="451989"/>
                  </a:lnTo>
                  <a:lnTo>
                    <a:pt x="383019" y="451843"/>
                  </a:lnTo>
                  <a:lnTo>
                    <a:pt x="382631" y="451697"/>
                  </a:lnTo>
                  <a:lnTo>
                    <a:pt x="382165" y="451509"/>
                  </a:lnTo>
                  <a:lnTo>
                    <a:pt x="381700" y="451363"/>
                  </a:lnTo>
                  <a:lnTo>
                    <a:pt x="381312" y="451253"/>
                  </a:lnTo>
                  <a:lnTo>
                    <a:pt x="380924" y="451107"/>
                  </a:lnTo>
                  <a:lnTo>
                    <a:pt x="380535" y="450926"/>
                  </a:lnTo>
                  <a:lnTo>
                    <a:pt x="380147" y="450774"/>
                  </a:lnTo>
                  <a:lnTo>
                    <a:pt x="379680" y="450591"/>
                  </a:lnTo>
                  <a:lnTo>
                    <a:pt x="379293" y="450482"/>
                  </a:lnTo>
                  <a:lnTo>
                    <a:pt x="378983" y="450373"/>
                  </a:lnTo>
                  <a:lnTo>
                    <a:pt x="378519" y="450306"/>
                  </a:lnTo>
                  <a:lnTo>
                    <a:pt x="378092" y="450160"/>
                  </a:lnTo>
                  <a:lnTo>
                    <a:pt x="377589" y="450050"/>
                  </a:lnTo>
                  <a:lnTo>
                    <a:pt x="377280" y="449978"/>
                  </a:lnTo>
                  <a:lnTo>
                    <a:pt x="376853" y="449874"/>
                  </a:lnTo>
                  <a:lnTo>
                    <a:pt x="376351" y="449808"/>
                  </a:lnTo>
                  <a:lnTo>
                    <a:pt x="373173" y="448860"/>
                  </a:lnTo>
                  <a:lnTo>
                    <a:pt x="372710" y="448829"/>
                  </a:lnTo>
                  <a:lnTo>
                    <a:pt x="372245" y="448763"/>
                  </a:lnTo>
                  <a:lnTo>
                    <a:pt x="371937" y="448732"/>
                  </a:lnTo>
                  <a:lnTo>
                    <a:pt x="371398" y="448739"/>
                  </a:lnTo>
                  <a:lnTo>
                    <a:pt x="370934" y="448750"/>
                  </a:lnTo>
                  <a:lnTo>
                    <a:pt x="370549" y="448756"/>
                  </a:lnTo>
                  <a:lnTo>
                    <a:pt x="370203" y="448835"/>
                  </a:lnTo>
                  <a:lnTo>
                    <a:pt x="369703" y="448884"/>
                  </a:lnTo>
                  <a:lnTo>
                    <a:pt x="369283" y="449048"/>
                  </a:lnTo>
                  <a:lnTo>
                    <a:pt x="368900" y="449248"/>
                  </a:lnTo>
                  <a:lnTo>
                    <a:pt x="368595" y="449406"/>
                  </a:lnTo>
                  <a:lnTo>
                    <a:pt x="368290" y="449571"/>
                  </a:lnTo>
                  <a:lnTo>
                    <a:pt x="368024" y="449765"/>
                  </a:lnTo>
                  <a:lnTo>
                    <a:pt x="367602" y="450224"/>
                  </a:lnTo>
                  <a:lnTo>
                    <a:pt x="365598" y="450780"/>
                  </a:lnTo>
                  <a:lnTo>
                    <a:pt x="361673" y="452918"/>
                  </a:lnTo>
                  <a:lnTo>
                    <a:pt x="359176" y="452800"/>
                  </a:lnTo>
                  <a:lnTo>
                    <a:pt x="356811" y="452606"/>
                  </a:lnTo>
                  <a:lnTo>
                    <a:pt x="350850" y="451372"/>
                  </a:lnTo>
                  <a:lnTo>
                    <a:pt x="349185" y="451017"/>
                  </a:lnTo>
                  <a:lnTo>
                    <a:pt x="346449" y="449710"/>
                  </a:lnTo>
                  <a:lnTo>
                    <a:pt x="345617" y="448878"/>
                  </a:lnTo>
                  <a:lnTo>
                    <a:pt x="343596" y="447806"/>
                  </a:lnTo>
                  <a:lnTo>
                    <a:pt x="342682" y="448022"/>
                  </a:lnTo>
                  <a:lnTo>
                    <a:pt x="341455" y="448043"/>
                  </a:lnTo>
                  <a:lnTo>
                    <a:pt x="340265" y="448283"/>
                  </a:lnTo>
                  <a:lnTo>
                    <a:pt x="337662" y="449580"/>
                  </a:lnTo>
                  <a:lnTo>
                    <a:pt x="333161" y="460363"/>
                  </a:lnTo>
                  <a:lnTo>
                    <a:pt x="329187" y="463283"/>
                  </a:lnTo>
                  <a:lnTo>
                    <a:pt x="309132" y="464635"/>
                  </a:lnTo>
                  <a:lnTo>
                    <a:pt x="295978" y="466214"/>
                  </a:lnTo>
                  <a:lnTo>
                    <a:pt x="289139" y="470947"/>
                  </a:lnTo>
                  <a:lnTo>
                    <a:pt x="284404" y="476208"/>
                  </a:lnTo>
                  <a:lnTo>
                    <a:pt x="280597" y="479707"/>
                  </a:lnTo>
                  <a:lnTo>
                    <a:pt x="276512" y="481469"/>
                  </a:lnTo>
                  <a:lnTo>
                    <a:pt x="272727" y="481077"/>
                  </a:lnTo>
                  <a:lnTo>
                    <a:pt x="269147" y="479364"/>
                  </a:lnTo>
                  <a:lnTo>
                    <a:pt x="261781" y="474106"/>
                  </a:lnTo>
                  <a:lnTo>
                    <a:pt x="255275" y="473207"/>
                  </a:lnTo>
                  <a:lnTo>
                    <a:pt x="249458" y="473550"/>
                  </a:lnTo>
                  <a:lnTo>
                    <a:pt x="245010" y="475261"/>
                  </a:lnTo>
                  <a:lnTo>
                    <a:pt x="237054" y="478839"/>
                  </a:lnTo>
                  <a:lnTo>
                    <a:pt x="228110" y="481995"/>
                  </a:lnTo>
                  <a:lnTo>
                    <a:pt x="216009" y="485154"/>
                  </a:lnTo>
                  <a:lnTo>
                    <a:pt x="207591" y="486731"/>
                  </a:lnTo>
                  <a:lnTo>
                    <a:pt x="194969" y="489370"/>
                  </a:lnTo>
                  <a:lnTo>
                    <a:pt x="194585" y="489456"/>
                  </a:lnTo>
                  <a:lnTo>
                    <a:pt x="194162" y="489498"/>
                  </a:lnTo>
                  <a:lnTo>
                    <a:pt x="193584" y="489510"/>
                  </a:lnTo>
                  <a:lnTo>
                    <a:pt x="193044" y="489522"/>
                  </a:lnTo>
                  <a:lnTo>
                    <a:pt x="192466" y="489528"/>
                  </a:lnTo>
                  <a:lnTo>
                    <a:pt x="192118" y="489461"/>
                  </a:lnTo>
                  <a:lnTo>
                    <a:pt x="191613" y="489237"/>
                  </a:lnTo>
                  <a:lnTo>
                    <a:pt x="191109" y="489134"/>
                  </a:lnTo>
                  <a:lnTo>
                    <a:pt x="190607" y="489024"/>
                  </a:lnTo>
                  <a:lnTo>
                    <a:pt x="190181" y="488915"/>
                  </a:lnTo>
                  <a:lnTo>
                    <a:pt x="189831" y="488769"/>
                  </a:lnTo>
                  <a:lnTo>
                    <a:pt x="189483" y="488696"/>
                  </a:lnTo>
                  <a:lnTo>
                    <a:pt x="189172" y="488587"/>
                  </a:lnTo>
                  <a:lnTo>
                    <a:pt x="188784" y="488441"/>
                  </a:lnTo>
                  <a:lnTo>
                    <a:pt x="188397" y="488331"/>
                  </a:lnTo>
                  <a:lnTo>
                    <a:pt x="188087" y="488265"/>
                  </a:lnTo>
                  <a:lnTo>
                    <a:pt x="187583" y="488119"/>
                  </a:lnTo>
                  <a:lnTo>
                    <a:pt x="187235" y="488046"/>
                  </a:lnTo>
                  <a:lnTo>
                    <a:pt x="186732" y="487943"/>
                  </a:lnTo>
                  <a:lnTo>
                    <a:pt x="186268" y="487869"/>
                  </a:lnTo>
                  <a:lnTo>
                    <a:pt x="185882" y="487876"/>
                  </a:lnTo>
                  <a:lnTo>
                    <a:pt x="185459" y="487888"/>
                  </a:lnTo>
                  <a:lnTo>
                    <a:pt x="185074" y="487894"/>
                  </a:lnTo>
                  <a:lnTo>
                    <a:pt x="184689" y="487979"/>
                  </a:lnTo>
                  <a:lnTo>
                    <a:pt x="184346" y="488180"/>
                  </a:lnTo>
                  <a:lnTo>
                    <a:pt x="184001" y="488258"/>
                  </a:lnTo>
                  <a:lnTo>
                    <a:pt x="183576" y="488271"/>
                  </a:lnTo>
                  <a:lnTo>
                    <a:pt x="182922" y="488283"/>
                  </a:lnTo>
                  <a:lnTo>
                    <a:pt x="182536" y="488289"/>
                  </a:lnTo>
                  <a:lnTo>
                    <a:pt x="181996" y="488295"/>
                  </a:lnTo>
                  <a:lnTo>
                    <a:pt x="181611" y="488265"/>
                  </a:lnTo>
                  <a:lnTo>
                    <a:pt x="181108" y="488162"/>
                  </a:lnTo>
                  <a:lnTo>
                    <a:pt x="180605" y="488088"/>
                  </a:lnTo>
                  <a:lnTo>
                    <a:pt x="180179" y="487985"/>
                  </a:lnTo>
                  <a:lnTo>
                    <a:pt x="176959" y="486886"/>
                  </a:lnTo>
                  <a:lnTo>
                    <a:pt x="176411" y="486394"/>
                  </a:lnTo>
                  <a:lnTo>
                    <a:pt x="176137" y="486205"/>
                  </a:lnTo>
                  <a:lnTo>
                    <a:pt x="175705" y="485750"/>
                  </a:lnTo>
                  <a:lnTo>
                    <a:pt x="175195" y="485257"/>
                  </a:lnTo>
                  <a:lnTo>
                    <a:pt x="174766" y="484996"/>
                  </a:lnTo>
                  <a:lnTo>
                    <a:pt x="174373" y="484583"/>
                  </a:lnTo>
                  <a:lnTo>
                    <a:pt x="174023" y="484395"/>
                  </a:lnTo>
                  <a:lnTo>
                    <a:pt x="173748" y="484169"/>
                  </a:lnTo>
                  <a:lnTo>
                    <a:pt x="173358" y="483866"/>
                  </a:lnTo>
                  <a:lnTo>
                    <a:pt x="172969" y="483684"/>
                  </a:lnTo>
                  <a:lnTo>
                    <a:pt x="172658" y="483568"/>
                  </a:lnTo>
                  <a:lnTo>
                    <a:pt x="172269" y="483386"/>
                  </a:lnTo>
                  <a:lnTo>
                    <a:pt x="171996" y="483234"/>
                  </a:lnTo>
                  <a:lnTo>
                    <a:pt x="171647" y="483089"/>
                  </a:lnTo>
                  <a:lnTo>
                    <a:pt x="171299" y="483016"/>
                  </a:lnTo>
                  <a:lnTo>
                    <a:pt x="170950" y="482948"/>
                  </a:lnTo>
                  <a:lnTo>
                    <a:pt x="170565" y="482955"/>
                  </a:lnTo>
                  <a:lnTo>
                    <a:pt x="170027" y="483040"/>
                  </a:lnTo>
                  <a:lnTo>
                    <a:pt x="169643" y="483125"/>
                  </a:lnTo>
                  <a:lnTo>
                    <a:pt x="169260" y="483289"/>
                  </a:lnTo>
                  <a:lnTo>
                    <a:pt x="168916" y="483410"/>
                  </a:lnTo>
                  <a:lnTo>
                    <a:pt x="168571" y="483490"/>
                  </a:lnTo>
                  <a:lnTo>
                    <a:pt x="168343" y="483726"/>
                  </a:lnTo>
                  <a:lnTo>
                    <a:pt x="167924" y="484006"/>
                  </a:lnTo>
                  <a:lnTo>
                    <a:pt x="167658" y="484164"/>
                  </a:lnTo>
                  <a:lnTo>
                    <a:pt x="167313" y="484285"/>
                  </a:lnTo>
                  <a:lnTo>
                    <a:pt x="167008" y="484485"/>
                  </a:lnTo>
                  <a:lnTo>
                    <a:pt x="166549" y="484650"/>
                  </a:lnTo>
                  <a:lnTo>
                    <a:pt x="166206" y="484887"/>
                  </a:lnTo>
                  <a:lnTo>
                    <a:pt x="163967" y="484735"/>
                  </a:lnTo>
                  <a:lnTo>
                    <a:pt x="163351" y="484747"/>
                  </a:lnTo>
                  <a:lnTo>
                    <a:pt x="162696" y="484759"/>
                  </a:lnTo>
                  <a:lnTo>
                    <a:pt x="162079" y="484771"/>
                  </a:lnTo>
                  <a:lnTo>
                    <a:pt x="161732" y="484777"/>
                  </a:lnTo>
                  <a:lnTo>
                    <a:pt x="161347" y="484783"/>
                  </a:lnTo>
                  <a:lnTo>
                    <a:pt x="160807" y="484796"/>
                  </a:lnTo>
                  <a:lnTo>
                    <a:pt x="160074" y="484692"/>
                  </a:lnTo>
                  <a:lnTo>
                    <a:pt x="159494" y="484662"/>
                  </a:lnTo>
                  <a:lnTo>
                    <a:pt x="159147" y="484632"/>
                  </a:lnTo>
                  <a:lnTo>
                    <a:pt x="158376" y="484644"/>
                  </a:lnTo>
                  <a:lnTo>
                    <a:pt x="158029" y="484650"/>
                  </a:lnTo>
                  <a:lnTo>
                    <a:pt x="157341" y="484935"/>
                  </a:lnTo>
                  <a:lnTo>
                    <a:pt x="157034" y="485014"/>
                  </a:lnTo>
                  <a:lnTo>
                    <a:pt x="156577" y="485372"/>
                  </a:lnTo>
                  <a:lnTo>
                    <a:pt x="156275" y="485689"/>
                  </a:lnTo>
                  <a:lnTo>
                    <a:pt x="155819" y="486041"/>
                  </a:lnTo>
                  <a:lnTo>
                    <a:pt x="155401" y="486357"/>
                  </a:lnTo>
                  <a:lnTo>
                    <a:pt x="155134" y="486558"/>
                  </a:lnTo>
                  <a:lnTo>
                    <a:pt x="154716" y="486874"/>
                  </a:lnTo>
                  <a:lnTo>
                    <a:pt x="154298" y="487189"/>
                  </a:lnTo>
                  <a:lnTo>
                    <a:pt x="153994" y="487426"/>
                  </a:lnTo>
                  <a:lnTo>
                    <a:pt x="153615" y="487821"/>
                  </a:lnTo>
                  <a:lnTo>
                    <a:pt x="153274" y="488131"/>
                  </a:lnTo>
                  <a:lnTo>
                    <a:pt x="152932" y="488368"/>
                  </a:lnTo>
                  <a:lnTo>
                    <a:pt x="152514" y="488690"/>
                  </a:lnTo>
                  <a:lnTo>
                    <a:pt x="152131" y="488885"/>
                  </a:lnTo>
                  <a:lnTo>
                    <a:pt x="151710" y="489012"/>
                  </a:lnTo>
                  <a:lnTo>
                    <a:pt x="151404" y="489133"/>
                  </a:lnTo>
                  <a:lnTo>
                    <a:pt x="150827" y="489218"/>
                  </a:lnTo>
                  <a:lnTo>
                    <a:pt x="150289" y="489346"/>
                  </a:lnTo>
                  <a:lnTo>
                    <a:pt x="149942" y="489352"/>
                  </a:lnTo>
                  <a:lnTo>
                    <a:pt x="149399" y="489127"/>
                  </a:lnTo>
                  <a:lnTo>
                    <a:pt x="149011" y="488981"/>
                  </a:lnTo>
                  <a:lnTo>
                    <a:pt x="148429" y="488799"/>
                  </a:lnTo>
                  <a:lnTo>
                    <a:pt x="148080" y="488653"/>
                  </a:lnTo>
                  <a:lnTo>
                    <a:pt x="147574" y="488392"/>
                  </a:lnTo>
                  <a:lnTo>
                    <a:pt x="147223" y="488204"/>
                  </a:lnTo>
                  <a:lnTo>
                    <a:pt x="146794" y="487943"/>
                  </a:lnTo>
                  <a:lnTo>
                    <a:pt x="146405" y="487760"/>
                  </a:lnTo>
                  <a:lnTo>
                    <a:pt x="146016" y="487535"/>
                  </a:lnTo>
                  <a:lnTo>
                    <a:pt x="145587" y="487274"/>
                  </a:lnTo>
                  <a:lnTo>
                    <a:pt x="145274" y="487007"/>
                  </a:lnTo>
                  <a:lnTo>
                    <a:pt x="144883" y="486709"/>
                  </a:lnTo>
                  <a:lnTo>
                    <a:pt x="144569" y="486405"/>
                  </a:lnTo>
                  <a:lnTo>
                    <a:pt x="144176" y="486022"/>
                  </a:lnTo>
                  <a:lnTo>
                    <a:pt x="143550" y="485537"/>
                  </a:lnTo>
                  <a:lnTo>
                    <a:pt x="143159" y="485197"/>
                  </a:lnTo>
                  <a:lnTo>
                    <a:pt x="142884" y="484929"/>
                  </a:lnTo>
                  <a:lnTo>
                    <a:pt x="142415" y="484595"/>
                  </a:lnTo>
                  <a:lnTo>
                    <a:pt x="142180" y="484364"/>
                  </a:lnTo>
                  <a:lnTo>
                    <a:pt x="141945" y="484139"/>
                  </a:lnTo>
                  <a:lnTo>
                    <a:pt x="141398" y="483763"/>
                  </a:lnTo>
                  <a:lnTo>
                    <a:pt x="141086" y="483574"/>
                  </a:lnTo>
                  <a:lnTo>
                    <a:pt x="140736" y="483350"/>
                  </a:lnTo>
                  <a:lnTo>
                    <a:pt x="140109" y="482857"/>
                  </a:lnTo>
                  <a:lnTo>
                    <a:pt x="139834" y="482596"/>
                  </a:lnTo>
                  <a:lnTo>
                    <a:pt x="139521" y="482329"/>
                  </a:lnTo>
                  <a:lnTo>
                    <a:pt x="139208" y="482067"/>
                  </a:lnTo>
                  <a:lnTo>
                    <a:pt x="138934" y="481843"/>
                  </a:lnTo>
                  <a:lnTo>
                    <a:pt x="138660" y="481612"/>
                  </a:lnTo>
                  <a:lnTo>
                    <a:pt x="138230" y="481278"/>
                  </a:lnTo>
                  <a:lnTo>
                    <a:pt x="137722" y="480901"/>
                  </a:lnTo>
                  <a:lnTo>
                    <a:pt x="137215" y="480561"/>
                  </a:lnTo>
                  <a:lnTo>
                    <a:pt x="136903" y="480415"/>
                  </a:lnTo>
                  <a:lnTo>
                    <a:pt x="136552" y="480191"/>
                  </a:lnTo>
                  <a:lnTo>
                    <a:pt x="136123" y="479923"/>
                  </a:lnTo>
                  <a:lnTo>
                    <a:pt x="135694" y="479662"/>
                  </a:lnTo>
                  <a:lnTo>
                    <a:pt x="135343" y="479437"/>
                  </a:lnTo>
                  <a:lnTo>
                    <a:pt x="135071" y="479291"/>
                  </a:lnTo>
                  <a:lnTo>
                    <a:pt x="132583" y="478137"/>
                  </a:lnTo>
                  <a:lnTo>
                    <a:pt x="131731" y="477961"/>
                  </a:lnTo>
                  <a:lnTo>
                    <a:pt x="131113" y="477894"/>
                  </a:lnTo>
                  <a:lnTo>
                    <a:pt x="130726" y="477827"/>
                  </a:lnTo>
                  <a:lnTo>
                    <a:pt x="130225" y="477833"/>
                  </a:lnTo>
                  <a:lnTo>
                    <a:pt x="129840" y="477845"/>
                  </a:lnTo>
                  <a:lnTo>
                    <a:pt x="129301" y="477851"/>
                  </a:lnTo>
                  <a:lnTo>
                    <a:pt x="128995" y="477973"/>
                  </a:lnTo>
                  <a:lnTo>
                    <a:pt x="128688" y="478094"/>
                  </a:lnTo>
                  <a:lnTo>
                    <a:pt x="128345" y="478295"/>
                  </a:lnTo>
                  <a:lnTo>
                    <a:pt x="128003" y="478568"/>
                  </a:lnTo>
                  <a:lnTo>
                    <a:pt x="127698" y="478732"/>
                  </a:lnTo>
                  <a:lnTo>
                    <a:pt x="127354" y="478890"/>
                  </a:lnTo>
                  <a:lnTo>
                    <a:pt x="127008" y="478938"/>
                  </a:lnTo>
                  <a:lnTo>
                    <a:pt x="126622" y="478945"/>
                  </a:lnTo>
                  <a:lnTo>
                    <a:pt x="126120" y="478914"/>
                  </a:lnTo>
                  <a:lnTo>
                    <a:pt x="125846" y="478690"/>
                  </a:lnTo>
                  <a:lnTo>
                    <a:pt x="125378" y="478386"/>
                  </a:lnTo>
                  <a:lnTo>
                    <a:pt x="124831" y="477936"/>
                  </a:lnTo>
                  <a:lnTo>
                    <a:pt x="124594" y="477669"/>
                  </a:lnTo>
                  <a:lnTo>
                    <a:pt x="124394" y="477250"/>
                  </a:lnTo>
                  <a:lnTo>
                    <a:pt x="124154" y="476788"/>
                  </a:lnTo>
                  <a:lnTo>
                    <a:pt x="123952" y="476332"/>
                  </a:lnTo>
                  <a:lnTo>
                    <a:pt x="123712" y="475797"/>
                  </a:lnTo>
                  <a:lnTo>
                    <a:pt x="123587" y="475336"/>
                  </a:lnTo>
                  <a:lnTo>
                    <a:pt x="123427" y="474990"/>
                  </a:lnTo>
                  <a:lnTo>
                    <a:pt x="123265" y="474571"/>
                  </a:lnTo>
                  <a:lnTo>
                    <a:pt x="123105" y="474267"/>
                  </a:lnTo>
                  <a:lnTo>
                    <a:pt x="122826" y="473768"/>
                  </a:lnTo>
                  <a:lnTo>
                    <a:pt x="122587" y="473349"/>
                  </a:lnTo>
                  <a:lnTo>
                    <a:pt x="122349" y="472967"/>
                  </a:lnTo>
                  <a:lnTo>
                    <a:pt x="122070" y="472468"/>
                  </a:lnTo>
                  <a:lnTo>
                    <a:pt x="121792" y="472049"/>
                  </a:lnTo>
                  <a:lnTo>
                    <a:pt x="121595" y="471788"/>
                  </a:lnTo>
                  <a:lnTo>
                    <a:pt x="121279" y="471369"/>
                  </a:lnTo>
                  <a:lnTo>
                    <a:pt x="121043" y="471102"/>
                  </a:lnTo>
                  <a:lnTo>
                    <a:pt x="120807" y="470834"/>
                  </a:lnTo>
                  <a:lnTo>
                    <a:pt x="120452" y="470421"/>
                  </a:lnTo>
                  <a:lnTo>
                    <a:pt x="120216" y="470154"/>
                  </a:lnTo>
                  <a:lnTo>
                    <a:pt x="119745" y="469735"/>
                  </a:lnTo>
                  <a:lnTo>
                    <a:pt x="119393" y="469437"/>
                  </a:lnTo>
                  <a:lnTo>
                    <a:pt x="119156" y="469170"/>
                  </a:lnTo>
                  <a:lnTo>
                    <a:pt x="118611" y="468830"/>
                  </a:lnTo>
                  <a:lnTo>
                    <a:pt x="118338" y="468647"/>
                  </a:lnTo>
                  <a:lnTo>
                    <a:pt x="117988" y="468495"/>
                  </a:lnTo>
                  <a:lnTo>
                    <a:pt x="117676" y="468306"/>
                  </a:lnTo>
                  <a:lnTo>
                    <a:pt x="117289" y="468204"/>
                  </a:lnTo>
                  <a:lnTo>
                    <a:pt x="116978" y="468051"/>
                  </a:lnTo>
                  <a:lnTo>
                    <a:pt x="116628" y="467906"/>
                  </a:lnTo>
                  <a:lnTo>
                    <a:pt x="115657" y="467499"/>
                  </a:lnTo>
                  <a:lnTo>
                    <a:pt x="115073" y="467238"/>
                  </a:lnTo>
                  <a:lnTo>
                    <a:pt x="114683" y="466940"/>
                  </a:lnTo>
                  <a:lnTo>
                    <a:pt x="114022" y="466642"/>
                  </a:lnTo>
                  <a:lnTo>
                    <a:pt x="113632" y="466418"/>
                  </a:lnTo>
                  <a:lnTo>
                    <a:pt x="112934" y="466162"/>
                  </a:lnTo>
                  <a:lnTo>
                    <a:pt x="112660" y="465973"/>
                  </a:lnTo>
                  <a:lnTo>
                    <a:pt x="112154" y="465670"/>
                  </a:lnTo>
                  <a:lnTo>
                    <a:pt x="111648" y="465415"/>
                  </a:lnTo>
                  <a:lnTo>
                    <a:pt x="111297" y="465190"/>
                  </a:lnTo>
                  <a:lnTo>
                    <a:pt x="111023" y="464959"/>
                  </a:lnTo>
                  <a:lnTo>
                    <a:pt x="110632" y="464698"/>
                  </a:lnTo>
                  <a:lnTo>
                    <a:pt x="110320" y="464473"/>
                  </a:lnTo>
                  <a:lnTo>
                    <a:pt x="110047" y="464285"/>
                  </a:lnTo>
                  <a:lnTo>
                    <a:pt x="109734" y="464060"/>
                  </a:lnTo>
                  <a:lnTo>
                    <a:pt x="109303" y="463720"/>
                  </a:lnTo>
                  <a:lnTo>
                    <a:pt x="108954" y="463574"/>
                  </a:lnTo>
                  <a:lnTo>
                    <a:pt x="108564" y="463349"/>
                  </a:lnTo>
                  <a:lnTo>
                    <a:pt x="108292" y="463197"/>
                  </a:lnTo>
                  <a:lnTo>
                    <a:pt x="107981" y="463088"/>
                  </a:lnTo>
                  <a:lnTo>
                    <a:pt x="105599" y="461436"/>
                  </a:lnTo>
                  <a:lnTo>
                    <a:pt x="105288" y="461290"/>
                  </a:lnTo>
                  <a:lnTo>
                    <a:pt x="104707" y="461144"/>
                  </a:lnTo>
                  <a:lnTo>
                    <a:pt x="104360" y="461113"/>
                  </a:lnTo>
                  <a:lnTo>
                    <a:pt x="103744" y="461120"/>
                  </a:lnTo>
                  <a:lnTo>
                    <a:pt x="103319" y="461089"/>
                  </a:lnTo>
                  <a:lnTo>
                    <a:pt x="102971" y="461022"/>
                  </a:lnTo>
                  <a:lnTo>
                    <a:pt x="102546" y="461029"/>
                  </a:lnTo>
                  <a:lnTo>
                    <a:pt x="102237" y="460955"/>
                  </a:lnTo>
                  <a:lnTo>
                    <a:pt x="101811" y="460852"/>
                  </a:lnTo>
                  <a:lnTo>
                    <a:pt x="101191" y="460670"/>
                  </a:lnTo>
                  <a:lnTo>
                    <a:pt x="100689" y="460639"/>
                  </a:lnTo>
                  <a:lnTo>
                    <a:pt x="100341" y="460567"/>
                  </a:lnTo>
                  <a:lnTo>
                    <a:pt x="99957" y="460615"/>
                  </a:lnTo>
                  <a:lnTo>
                    <a:pt x="99457" y="460700"/>
                  </a:lnTo>
                  <a:lnTo>
                    <a:pt x="99034" y="460785"/>
                  </a:lnTo>
                  <a:lnTo>
                    <a:pt x="98573" y="460870"/>
                  </a:lnTo>
                  <a:lnTo>
                    <a:pt x="98188" y="460919"/>
                  </a:lnTo>
                  <a:lnTo>
                    <a:pt x="97805" y="460998"/>
                  </a:lnTo>
                  <a:lnTo>
                    <a:pt x="97344" y="461089"/>
                  </a:lnTo>
                  <a:lnTo>
                    <a:pt x="97000" y="461247"/>
                  </a:lnTo>
                  <a:lnTo>
                    <a:pt x="96578" y="461369"/>
                  </a:lnTo>
                  <a:lnTo>
                    <a:pt x="96195" y="461496"/>
                  </a:lnTo>
                  <a:lnTo>
                    <a:pt x="95774" y="461654"/>
                  </a:lnTo>
                  <a:lnTo>
                    <a:pt x="95469" y="461855"/>
                  </a:lnTo>
                  <a:lnTo>
                    <a:pt x="95049" y="462091"/>
                  </a:lnTo>
                  <a:lnTo>
                    <a:pt x="94593" y="462407"/>
                  </a:lnTo>
                  <a:lnTo>
                    <a:pt x="94288" y="462644"/>
                  </a:lnTo>
                  <a:lnTo>
                    <a:pt x="93985" y="462924"/>
                  </a:lnTo>
                  <a:lnTo>
                    <a:pt x="93721" y="463234"/>
                  </a:lnTo>
                  <a:lnTo>
                    <a:pt x="93533" y="463507"/>
                  </a:lnTo>
                  <a:lnTo>
                    <a:pt x="93308" y="463823"/>
                  </a:lnTo>
                  <a:lnTo>
                    <a:pt x="93006" y="464175"/>
                  </a:lnTo>
                  <a:lnTo>
                    <a:pt x="92856" y="464448"/>
                  </a:lnTo>
                  <a:lnTo>
                    <a:pt x="92593" y="464801"/>
                  </a:lnTo>
                  <a:lnTo>
                    <a:pt x="92292" y="465227"/>
                  </a:lnTo>
                  <a:lnTo>
                    <a:pt x="91958" y="465931"/>
                  </a:lnTo>
                  <a:lnTo>
                    <a:pt x="91777" y="466514"/>
                  </a:lnTo>
                  <a:lnTo>
                    <a:pt x="91592" y="466976"/>
                  </a:lnTo>
                  <a:lnTo>
                    <a:pt x="91406" y="467329"/>
                  </a:lnTo>
                  <a:lnTo>
                    <a:pt x="91142" y="467645"/>
                  </a:lnTo>
                  <a:lnTo>
                    <a:pt x="90763" y="467997"/>
                  </a:lnTo>
                  <a:lnTo>
                    <a:pt x="90460" y="468313"/>
                  </a:lnTo>
                  <a:lnTo>
                    <a:pt x="90234" y="468586"/>
                  </a:lnTo>
                  <a:lnTo>
                    <a:pt x="89894" y="468975"/>
                  </a:lnTo>
                  <a:lnTo>
                    <a:pt x="89667" y="469212"/>
                  </a:lnTo>
                  <a:lnTo>
                    <a:pt x="89365" y="469528"/>
                  </a:lnTo>
                  <a:lnTo>
                    <a:pt x="89097" y="469686"/>
                  </a:lnTo>
                  <a:lnTo>
                    <a:pt x="88833" y="469959"/>
                  </a:lnTo>
                  <a:lnTo>
                    <a:pt x="88569" y="470275"/>
                  </a:lnTo>
                  <a:lnTo>
                    <a:pt x="88307" y="470700"/>
                  </a:lnTo>
                  <a:lnTo>
                    <a:pt x="88161" y="471168"/>
                  </a:lnTo>
                  <a:lnTo>
                    <a:pt x="88053" y="471593"/>
                  </a:lnTo>
                  <a:lnTo>
                    <a:pt x="87984" y="472019"/>
                  </a:lnTo>
                  <a:lnTo>
                    <a:pt x="87914" y="472408"/>
                  </a:lnTo>
                  <a:lnTo>
                    <a:pt x="87921" y="472754"/>
                  </a:lnTo>
                  <a:lnTo>
                    <a:pt x="87928" y="473179"/>
                  </a:lnTo>
                  <a:lnTo>
                    <a:pt x="88054" y="473756"/>
                  </a:lnTo>
                  <a:lnTo>
                    <a:pt x="88139" y="474176"/>
                  </a:lnTo>
                  <a:lnTo>
                    <a:pt x="88224" y="474601"/>
                  </a:lnTo>
                  <a:lnTo>
                    <a:pt x="88233" y="475063"/>
                  </a:lnTo>
                  <a:lnTo>
                    <a:pt x="88241" y="475487"/>
                  </a:lnTo>
                  <a:lnTo>
                    <a:pt x="88247" y="475834"/>
                  </a:lnTo>
                  <a:lnTo>
                    <a:pt x="88253" y="476217"/>
                  </a:lnTo>
                  <a:lnTo>
                    <a:pt x="88298" y="476527"/>
                  </a:lnTo>
                  <a:lnTo>
                    <a:pt x="88344" y="476910"/>
                  </a:lnTo>
                  <a:lnTo>
                    <a:pt x="88349" y="477219"/>
                  </a:lnTo>
                  <a:lnTo>
                    <a:pt x="88317" y="477529"/>
                  </a:lnTo>
                  <a:lnTo>
                    <a:pt x="88208" y="477918"/>
                  </a:lnTo>
                  <a:lnTo>
                    <a:pt x="88062" y="478344"/>
                  </a:lnTo>
                  <a:lnTo>
                    <a:pt x="87915" y="478732"/>
                  </a:lnTo>
                  <a:lnTo>
                    <a:pt x="87729" y="479121"/>
                  </a:lnTo>
                  <a:lnTo>
                    <a:pt x="87658" y="479467"/>
                  </a:lnTo>
                  <a:lnTo>
                    <a:pt x="87549" y="479819"/>
                  </a:lnTo>
                  <a:lnTo>
                    <a:pt x="87363" y="480208"/>
                  </a:lnTo>
                  <a:lnTo>
                    <a:pt x="87176" y="480518"/>
                  </a:lnTo>
                  <a:lnTo>
                    <a:pt x="86910" y="480719"/>
                  </a:lnTo>
                  <a:lnTo>
                    <a:pt x="86567" y="480956"/>
                  </a:lnTo>
                  <a:lnTo>
                    <a:pt x="86185" y="481156"/>
                  </a:lnTo>
                  <a:lnTo>
                    <a:pt x="85763" y="481241"/>
                  </a:lnTo>
                  <a:lnTo>
                    <a:pt x="85266" y="481441"/>
                  </a:lnTo>
                  <a:lnTo>
                    <a:pt x="84920" y="481490"/>
                  </a:lnTo>
                  <a:lnTo>
                    <a:pt x="84535" y="481533"/>
                  </a:lnTo>
                  <a:lnTo>
                    <a:pt x="84076" y="481733"/>
                  </a:lnTo>
                  <a:lnTo>
                    <a:pt x="83502" y="481940"/>
                  </a:lnTo>
                  <a:lnTo>
                    <a:pt x="82966" y="482177"/>
                  </a:lnTo>
                  <a:lnTo>
                    <a:pt x="82508" y="482420"/>
                  </a:lnTo>
                  <a:lnTo>
                    <a:pt x="82165" y="482620"/>
                  </a:lnTo>
                  <a:lnTo>
                    <a:pt x="81899" y="482815"/>
                  </a:lnTo>
                  <a:lnTo>
                    <a:pt x="81442" y="483131"/>
                  </a:lnTo>
                  <a:lnTo>
                    <a:pt x="81176" y="483368"/>
                  </a:lnTo>
                  <a:lnTo>
                    <a:pt x="80720" y="483684"/>
                  </a:lnTo>
                  <a:lnTo>
                    <a:pt x="80377" y="483927"/>
                  </a:lnTo>
                  <a:lnTo>
                    <a:pt x="80111" y="484158"/>
                  </a:lnTo>
                  <a:lnTo>
                    <a:pt x="79694" y="484516"/>
                  </a:lnTo>
                  <a:lnTo>
                    <a:pt x="79354" y="484868"/>
                  </a:lnTo>
                  <a:lnTo>
                    <a:pt x="79128" y="485184"/>
                  </a:lnTo>
                  <a:lnTo>
                    <a:pt x="78865" y="485531"/>
                  </a:lnTo>
                  <a:lnTo>
                    <a:pt x="78526" y="486004"/>
                  </a:lnTo>
                  <a:lnTo>
                    <a:pt x="78377" y="486278"/>
                  </a:lnTo>
                  <a:lnTo>
                    <a:pt x="78114" y="486666"/>
                  </a:lnTo>
                  <a:lnTo>
                    <a:pt x="77927" y="486977"/>
                  </a:lnTo>
                  <a:lnTo>
                    <a:pt x="77739" y="487250"/>
                  </a:lnTo>
                  <a:lnTo>
                    <a:pt x="77515" y="487602"/>
                  </a:lnTo>
                  <a:lnTo>
                    <a:pt x="77327" y="487875"/>
                  </a:lnTo>
                  <a:lnTo>
                    <a:pt x="77100" y="488113"/>
                  </a:lnTo>
                  <a:lnTo>
                    <a:pt x="76759" y="488428"/>
                  </a:lnTo>
                  <a:lnTo>
                    <a:pt x="76417" y="488702"/>
                  </a:lnTo>
                  <a:lnTo>
                    <a:pt x="75963" y="489133"/>
                  </a:lnTo>
                  <a:lnTo>
                    <a:pt x="75273" y="489382"/>
                  </a:lnTo>
                  <a:lnTo>
                    <a:pt x="74850" y="489467"/>
                  </a:lnTo>
                  <a:lnTo>
                    <a:pt x="74503" y="489473"/>
                  </a:lnTo>
                  <a:lnTo>
                    <a:pt x="73694" y="489485"/>
                  </a:lnTo>
                  <a:lnTo>
                    <a:pt x="73116" y="489498"/>
                  </a:lnTo>
                  <a:lnTo>
                    <a:pt x="72616" y="489504"/>
                  </a:lnTo>
                  <a:lnTo>
                    <a:pt x="72230" y="489510"/>
                  </a:lnTo>
                  <a:lnTo>
                    <a:pt x="71806" y="489522"/>
                  </a:lnTo>
                  <a:lnTo>
                    <a:pt x="71419" y="489449"/>
                  </a:lnTo>
                  <a:lnTo>
                    <a:pt x="70764" y="489461"/>
                  </a:lnTo>
                  <a:lnTo>
                    <a:pt x="70379" y="489467"/>
                  </a:lnTo>
                  <a:lnTo>
                    <a:pt x="69839" y="489480"/>
                  </a:lnTo>
                  <a:lnTo>
                    <a:pt x="69377" y="489486"/>
                  </a:lnTo>
                  <a:lnTo>
                    <a:pt x="68799" y="489498"/>
                  </a:lnTo>
                  <a:lnTo>
                    <a:pt x="68220" y="489473"/>
                  </a:lnTo>
                  <a:lnTo>
                    <a:pt x="67603" y="489480"/>
                  </a:lnTo>
                  <a:lnTo>
                    <a:pt x="66948" y="489492"/>
                  </a:lnTo>
                  <a:lnTo>
                    <a:pt x="66446" y="489467"/>
                  </a:lnTo>
                  <a:lnTo>
                    <a:pt x="66023" y="489473"/>
                  </a:lnTo>
                  <a:lnTo>
                    <a:pt x="65483" y="489486"/>
                  </a:lnTo>
                  <a:lnTo>
                    <a:pt x="65137" y="489491"/>
                  </a:lnTo>
                  <a:lnTo>
                    <a:pt x="64557" y="489425"/>
                  </a:lnTo>
                  <a:lnTo>
                    <a:pt x="64132" y="489352"/>
                  </a:lnTo>
                  <a:lnTo>
                    <a:pt x="63784" y="489285"/>
                  </a:lnTo>
                  <a:lnTo>
                    <a:pt x="63319" y="489212"/>
                  </a:lnTo>
                  <a:lnTo>
                    <a:pt x="62972" y="489182"/>
                  </a:lnTo>
                  <a:lnTo>
                    <a:pt x="62624" y="489109"/>
                  </a:lnTo>
                  <a:lnTo>
                    <a:pt x="62200" y="489121"/>
                  </a:lnTo>
                  <a:lnTo>
                    <a:pt x="61428" y="489096"/>
                  </a:lnTo>
                  <a:lnTo>
                    <a:pt x="60888" y="489066"/>
                  </a:lnTo>
                  <a:lnTo>
                    <a:pt x="60464" y="489072"/>
                  </a:lnTo>
                  <a:lnTo>
                    <a:pt x="59848" y="489085"/>
                  </a:lnTo>
                  <a:lnTo>
                    <a:pt x="59269" y="489097"/>
                  </a:lnTo>
                  <a:lnTo>
                    <a:pt x="58538" y="489109"/>
                  </a:lnTo>
                  <a:lnTo>
                    <a:pt x="57997" y="489078"/>
                  </a:lnTo>
                  <a:lnTo>
                    <a:pt x="57381" y="489091"/>
                  </a:lnTo>
                  <a:lnTo>
                    <a:pt x="56957" y="489103"/>
                  </a:lnTo>
                  <a:lnTo>
                    <a:pt x="56379" y="489109"/>
                  </a:lnTo>
                  <a:lnTo>
                    <a:pt x="55800" y="489121"/>
                  </a:lnTo>
                  <a:lnTo>
                    <a:pt x="55454" y="489127"/>
                  </a:lnTo>
                  <a:lnTo>
                    <a:pt x="55068" y="489133"/>
                  </a:lnTo>
                  <a:lnTo>
                    <a:pt x="54684" y="489145"/>
                  </a:lnTo>
                  <a:lnTo>
                    <a:pt x="54145" y="489188"/>
                  </a:lnTo>
                  <a:lnTo>
                    <a:pt x="53682" y="489200"/>
                  </a:lnTo>
                  <a:lnTo>
                    <a:pt x="18375" y="491611"/>
                  </a:lnTo>
                  <a:lnTo>
                    <a:pt x="18647" y="491126"/>
                  </a:lnTo>
                  <a:lnTo>
                    <a:pt x="18630" y="490816"/>
                  </a:lnTo>
                  <a:lnTo>
                    <a:pt x="18529" y="490184"/>
                  </a:lnTo>
                  <a:lnTo>
                    <a:pt x="18571" y="489631"/>
                  </a:lnTo>
                  <a:lnTo>
                    <a:pt x="18844" y="489485"/>
                  </a:lnTo>
                  <a:lnTo>
                    <a:pt x="19766" y="489255"/>
                  </a:lnTo>
                  <a:lnTo>
                    <a:pt x="20069" y="489212"/>
                  </a:lnTo>
                  <a:lnTo>
                    <a:pt x="20655" y="489279"/>
                  </a:lnTo>
                  <a:lnTo>
                    <a:pt x="21220" y="489540"/>
                  </a:lnTo>
                  <a:lnTo>
                    <a:pt x="21811" y="489552"/>
                  </a:lnTo>
                  <a:lnTo>
                    <a:pt x="22693" y="489285"/>
                  </a:lnTo>
                  <a:lnTo>
                    <a:pt x="22956" y="489133"/>
                  </a:lnTo>
                  <a:lnTo>
                    <a:pt x="23242" y="489024"/>
                  </a:lnTo>
                  <a:lnTo>
                    <a:pt x="23574" y="488993"/>
                  </a:lnTo>
                  <a:lnTo>
                    <a:pt x="24002" y="488696"/>
                  </a:lnTo>
                  <a:lnTo>
                    <a:pt x="24139" y="488076"/>
                  </a:lnTo>
                  <a:lnTo>
                    <a:pt x="24472" y="486904"/>
                  </a:lnTo>
                  <a:lnTo>
                    <a:pt x="24597" y="485998"/>
                  </a:lnTo>
                  <a:lnTo>
                    <a:pt x="24753" y="484182"/>
                  </a:lnTo>
                  <a:lnTo>
                    <a:pt x="24724" y="483878"/>
                  </a:lnTo>
                  <a:lnTo>
                    <a:pt x="24571" y="482979"/>
                  </a:lnTo>
                  <a:lnTo>
                    <a:pt x="24441" y="481776"/>
                  </a:lnTo>
                  <a:lnTo>
                    <a:pt x="24402" y="481101"/>
                  </a:lnTo>
                  <a:lnTo>
                    <a:pt x="24355" y="480798"/>
                  </a:lnTo>
                  <a:lnTo>
                    <a:pt x="24021" y="480482"/>
                  </a:lnTo>
                  <a:lnTo>
                    <a:pt x="23689" y="480530"/>
                  </a:lnTo>
                  <a:lnTo>
                    <a:pt x="22449" y="480718"/>
                  </a:lnTo>
                  <a:lnTo>
                    <a:pt x="22145" y="480646"/>
                  </a:lnTo>
                  <a:lnTo>
                    <a:pt x="21633" y="480323"/>
                  </a:lnTo>
                  <a:lnTo>
                    <a:pt x="21195" y="479862"/>
                  </a:lnTo>
                  <a:lnTo>
                    <a:pt x="20972" y="479340"/>
                  </a:lnTo>
                  <a:lnTo>
                    <a:pt x="21062" y="478519"/>
                  </a:lnTo>
                  <a:lnTo>
                    <a:pt x="20769" y="478355"/>
                  </a:lnTo>
                  <a:lnTo>
                    <a:pt x="20476" y="478264"/>
                  </a:lnTo>
                  <a:lnTo>
                    <a:pt x="19922" y="478057"/>
                  </a:lnTo>
                  <a:lnTo>
                    <a:pt x="19266" y="477414"/>
                  </a:lnTo>
                  <a:lnTo>
                    <a:pt x="18665" y="477310"/>
                  </a:lnTo>
                  <a:lnTo>
                    <a:pt x="18393" y="477152"/>
                  </a:lnTo>
                  <a:lnTo>
                    <a:pt x="18136" y="476934"/>
                  </a:lnTo>
                  <a:lnTo>
                    <a:pt x="18046" y="476411"/>
                  </a:lnTo>
                  <a:lnTo>
                    <a:pt x="18413" y="475524"/>
                  </a:lnTo>
                  <a:lnTo>
                    <a:pt x="18172" y="475032"/>
                  </a:lnTo>
                  <a:lnTo>
                    <a:pt x="17406" y="474461"/>
                  </a:lnTo>
                  <a:lnTo>
                    <a:pt x="16859" y="474139"/>
                  </a:lnTo>
                  <a:lnTo>
                    <a:pt x="16493" y="473495"/>
                  </a:lnTo>
                  <a:lnTo>
                    <a:pt x="15546" y="472116"/>
                  </a:lnTo>
                  <a:lnTo>
                    <a:pt x="15796" y="470718"/>
                  </a:lnTo>
                  <a:lnTo>
                    <a:pt x="15856" y="469473"/>
                  </a:lnTo>
                  <a:lnTo>
                    <a:pt x="15730" y="468781"/>
                  </a:lnTo>
                  <a:lnTo>
                    <a:pt x="15524" y="467851"/>
                  </a:lnTo>
                  <a:lnTo>
                    <a:pt x="15900" y="467152"/>
                  </a:lnTo>
                  <a:lnTo>
                    <a:pt x="15698" y="466496"/>
                  </a:lnTo>
                  <a:lnTo>
                    <a:pt x="15105" y="465536"/>
                  </a:lnTo>
                  <a:lnTo>
                    <a:pt x="15286" y="464643"/>
                  </a:lnTo>
                  <a:lnTo>
                    <a:pt x="15780" y="464133"/>
                  </a:lnTo>
                  <a:lnTo>
                    <a:pt x="16390" y="463544"/>
                  </a:lnTo>
                  <a:lnTo>
                    <a:pt x="16630" y="463343"/>
                  </a:lnTo>
                  <a:lnTo>
                    <a:pt x="17343" y="462754"/>
                  </a:lnTo>
                  <a:lnTo>
                    <a:pt x="17674" y="461545"/>
                  </a:lnTo>
                  <a:lnTo>
                    <a:pt x="18350" y="460220"/>
                  </a:lnTo>
                  <a:lnTo>
                    <a:pt x="18635" y="458592"/>
                  </a:lnTo>
                  <a:lnTo>
                    <a:pt x="19793" y="458574"/>
                  </a:lnTo>
                  <a:lnTo>
                    <a:pt x="20485" y="458331"/>
                  </a:lnTo>
                  <a:lnTo>
                    <a:pt x="21329" y="457972"/>
                  </a:lnTo>
                  <a:lnTo>
                    <a:pt x="22254" y="457802"/>
                  </a:lnTo>
                  <a:lnTo>
                    <a:pt x="23410" y="457705"/>
                  </a:lnTo>
                  <a:lnTo>
                    <a:pt x="23906" y="457274"/>
                  </a:lnTo>
                  <a:lnTo>
                    <a:pt x="24400" y="456763"/>
                  </a:lnTo>
                  <a:lnTo>
                    <a:pt x="25474" y="456283"/>
                  </a:lnTo>
                  <a:lnTo>
                    <a:pt x="26196" y="455420"/>
                  </a:lnTo>
                  <a:lnTo>
                    <a:pt x="26334" y="454254"/>
                  </a:lnTo>
                  <a:lnTo>
                    <a:pt x="26167" y="453410"/>
                  </a:lnTo>
                  <a:lnTo>
                    <a:pt x="26542" y="452589"/>
                  </a:lnTo>
                  <a:lnTo>
                    <a:pt x="27418" y="451842"/>
                  </a:lnTo>
                  <a:lnTo>
                    <a:pt x="28259" y="451210"/>
                  </a:lnTo>
                  <a:lnTo>
                    <a:pt x="28952" y="451083"/>
                  </a:lnTo>
                  <a:lnTo>
                    <a:pt x="29246" y="450032"/>
                  </a:lnTo>
                  <a:lnTo>
                    <a:pt x="29931" y="449327"/>
                  </a:lnTo>
                  <a:lnTo>
                    <a:pt x="30501" y="448659"/>
                  </a:lnTo>
                  <a:lnTo>
                    <a:pt x="31225" y="447990"/>
                  </a:lnTo>
                  <a:lnTo>
                    <a:pt x="31987" y="447359"/>
                  </a:lnTo>
                  <a:lnTo>
                    <a:pt x="32401" y="446581"/>
                  </a:lnTo>
                  <a:lnTo>
                    <a:pt x="33130" y="446259"/>
                  </a:lnTo>
                  <a:lnTo>
                    <a:pt x="33542" y="445360"/>
                  </a:lnTo>
                  <a:lnTo>
                    <a:pt x="34069" y="444387"/>
                  </a:lnTo>
                  <a:lnTo>
                    <a:pt x="35029" y="444023"/>
                  </a:lnTo>
                  <a:lnTo>
                    <a:pt x="36145" y="443810"/>
                  </a:lnTo>
                  <a:lnTo>
                    <a:pt x="36757" y="443415"/>
                  </a:lnTo>
                  <a:lnTo>
                    <a:pt x="37280" y="442207"/>
                  </a:lnTo>
                  <a:lnTo>
                    <a:pt x="37889" y="441581"/>
                  </a:lnTo>
                  <a:lnTo>
                    <a:pt x="38503" y="441259"/>
                  </a:lnTo>
                  <a:lnTo>
                    <a:pt x="38958" y="440712"/>
                  </a:lnTo>
                  <a:lnTo>
                    <a:pt x="39214" y="439703"/>
                  </a:lnTo>
                  <a:lnTo>
                    <a:pt x="39197" y="438537"/>
                  </a:lnTo>
                  <a:lnTo>
                    <a:pt x="38526" y="437462"/>
                  </a:lnTo>
                  <a:lnTo>
                    <a:pt x="38280" y="436459"/>
                  </a:lnTo>
                  <a:lnTo>
                    <a:pt x="37916" y="435305"/>
                  </a:lnTo>
                  <a:lnTo>
                    <a:pt x="37315" y="433804"/>
                  </a:lnTo>
                  <a:lnTo>
                    <a:pt x="37299" y="432638"/>
                  </a:lnTo>
                  <a:lnTo>
                    <a:pt x="37092" y="431599"/>
                  </a:lnTo>
                  <a:lnTo>
                    <a:pt x="37080" y="430864"/>
                  </a:lnTo>
                  <a:lnTo>
                    <a:pt x="36532" y="430287"/>
                  </a:lnTo>
                  <a:lnTo>
                    <a:pt x="35904" y="429521"/>
                  </a:lnTo>
                  <a:lnTo>
                    <a:pt x="35471" y="428987"/>
                  </a:lnTo>
                  <a:lnTo>
                    <a:pt x="35367" y="428659"/>
                  </a:lnTo>
                  <a:lnTo>
                    <a:pt x="35189" y="428100"/>
                  </a:lnTo>
                  <a:lnTo>
                    <a:pt x="35103" y="427516"/>
                  </a:lnTo>
                  <a:lnTo>
                    <a:pt x="34551" y="426751"/>
                  </a:lnTo>
                  <a:lnTo>
                    <a:pt x="34232" y="425979"/>
                  </a:lnTo>
                  <a:lnTo>
                    <a:pt x="33532" y="425645"/>
                  </a:lnTo>
                  <a:lnTo>
                    <a:pt x="32832" y="425226"/>
                  </a:lnTo>
                  <a:lnTo>
                    <a:pt x="32094" y="425007"/>
                  </a:lnTo>
                  <a:lnTo>
                    <a:pt x="30705" y="425062"/>
                  </a:lnTo>
                  <a:lnTo>
                    <a:pt x="29816" y="424958"/>
                  </a:lnTo>
                  <a:lnTo>
                    <a:pt x="29006" y="425013"/>
                  </a:lnTo>
                  <a:lnTo>
                    <a:pt x="27456" y="424570"/>
                  </a:lnTo>
                  <a:lnTo>
                    <a:pt x="26796" y="424266"/>
                  </a:lnTo>
                  <a:lnTo>
                    <a:pt x="25974" y="423507"/>
                  </a:lnTo>
                  <a:lnTo>
                    <a:pt x="24919" y="422625"/>
                  </a:lnTo>
                  <a:lnTo>
                    <a:pt x="24504" y="423294"/>
                  </a:lnTo>
                  <a:lnTo>
                    <a:pt x="24478" y="424181"/>
                  </a:lnTo>
                  <a:lnTo>
                    <a:pt x="23322" y="424315"/>
                  </a:lnTo>
                  <a:lnTo>
                    <a:pt x="22964" y="423622"/>
                  </a:lnTo>
                  <a:lnTo>
                    <a:pt x="22605" y="422814"/>
                  </a:lnTo>
                  <a:lnTo>
                    <a:pt x="22441" y="422158"/>
                  </a:lnTo>
                  <a:lnTo>
                    <a:pt x="21633" y="422285"/>
                  </a:lnTo>
                  <a:lnTo>
                    <a:pt x="20553" y="422340"/>
                  </a:lnTo>
                  <a:lnTo>
                    <a:pt x="19780" y="422352"/>
                  </a:lnTo>
                  <a:lnTo>
                    <a:pt x="19010" y="422480"/>
                  </a:lnTo>
                  <a:lnTo>
                    <a:pt x="18381" y="421678"/>
                  </a:lnTo>
                  <a:lnTo>
                    <a:pt x="17521" y="420949"/>
                  </a:lnTo>
                  <a:lnTo>
                    <a:pt x="16641" y="421544"/>
                  </a:lnTo>
                  <a:lnTo>
                    <a:pt x="16011" y="420626"/>
                  </a:lnTo>
                  <a:lnTo>
                    <a:pt x="15715" y="420256"/>
                  </a:lnTo>
                  <a:lnTo>
                    <a:pt x="15422" y="419898"/>
                  </a:lnTo>
                  <a:lnTo>
                    <a:pt x="15487" y="419041"/>
                  </a:lnTo>
                  <a:lnTo>
                    <a:pt x="15689" y="419017"/>
                  </a:lnTo>
                  <a:lnTo>
                    <a:pt x="16335" y="418956"/>
                  </a:lnTo>
                  <a:lnTo>
                    <a:pt x="17035" y="419333"/>
                  </a:lnTo>
                  <a:lnTo>
                    <a:pt x="17738" y="419904"/>
                  </a:lnTo>
                  <a:lnTo>
                    <a:pt x="18322" y="420201"/>
                  </a:lnTo>
                  <a:lnTo>
                    <a:pt x="19480" y="420189"/>
                  </a:lnTo>
                  <a:lnTo>
                    <a:pt x="20249" y="420019"/>
                  </a:lnTo>
                  <a:lnTo>
                    <a:pt x="21019" y="419892"/>
                  </a:lnTo>
                  <a:lnTo>
                    <a:pt x="21672" y="419612"/>
                  </a:lnTo>
                  <a:lnTo>
                    <a:pt x="21854" y="418877"/>
                  </a:lnTo>
                  <a:lnTo>
                    <a:pt x="21683" y="417717"/>
                  </a:lnTo>
                  <a:lnTo>
                    <a:pt x="22640" y="417121"/>
                  </a:lnTo>
                  <a:lnTo>
                    <a:pt x="23286" y="416416"/>
                  </a:lnTo>
                  <a:lnTo>
                    <a:pt x="23274" y="415560"/>
                  </a:lnTo>
                  <a:lnTo>
                    <a:pt x="22604" y="414606"/>
                  </a:lnTo>
                  <a:lnTo>
                    <a:pt x="22278" y="413367"/>
                  </a:lnTo>
                  <a:lnTo>
                    <a:pt x="21565" y="412139"/>
                  </a:lnTo>
                  <a:lnTo>
                    <a:pt x="21673" y="411520"/>
                  </a:lnTo>
                  <a:lnTo>
                    <a:pt x="22484" y="411580"/>
                  </a:lnTo>
                  <a:lnTo>
                    <a:pt x="23574" y="412188"/>
                  </a:lnTo>
                  <a:lnTo>
                    <a:pt x="24229" y="412140"/>
                  </a:lnTo>
                  <a:lnTo>
                    <a:pt x="25040" y="412127"/>
                  </a:lnTo>
                  <a:lnTo>
                    <a:pt x="26388" y="411915"/>
                  </a:lnTo>
                  <a:lnTo>
                    <a:pt x="27114" y="411362"/>
                  </a:lnTo>
                  <a:lnTo>
                    <a:pt x="27997" y="411040"/>
                  </a:lnTo>
                  <a:lnTo>
                    <a:pt x="28375" y="410493"/>
                  </a:lnTo>
                  <a:lnTo>
                    <a:pt x="28867" y="409752"/>
                  </a:lnTo>
                  <a:lnTo>
                    <a:pt x="28539" y="408440"/>
                  </a:lnTo>
                  <a:lnTo>
                    <a:pt x="28684" y="407777"/>
                  </a:lnTo>
                  <a:lnTo>
                    <a:pt x="28329" y="407237"/>
                  </a:lnTo>
                  <a:lnTo>
                    <a:pt x="28319" y="406544"/>
                  </a:lnTo>
                  <a:lnTo>
                    <a:pt x="28426" y="405918"/>
                  </a:lnTo>
                  <a:lnTo>
                    <a:pt x="28570" y="405183"/>
                  </a:lnTo>
                  <a:lnTo>
                    <a:pt x="28062" y="404764"/>
                  </a:lnTo>
                  <a:lnTo>
                    <a:pt x="27067" y="405396"/>
                  </a:lnTo>
                  <a:lnTo>
                    <a:pt x="26291" y="405098"/>
                  </a:lnTo>
                  <a:lnTo>
                    <a:pt x="26778" y="404047"/>
                  </a:lnTo>
                  <a:lnTo>
                    <a:pt x="26380" y="403196"/>
                  </a:lnTo>
                  <a:lnTo>
                    <a:pt x="25823" y="402085"/>
                  </a:lnTo>
                  <a:lnTo>
                    <a:pt x="25116" y="401161"/>
                  </a:lnTo>
                  <a:lnTo>
                    <a:pt x="25802" y="400572"/>
                  </a:lnTo>
                  <a:lnTo>
                    <a:pt x="25985" y="399873"/>
                  </a:lnTo>
                  <a:lnTo>
                    <a:pt x="25510" y="399065"/>
                  </a:lnTo>
                  <a:lnTo>
                    <a:pt x="24991" y="397832"/>
                  </a:lnTo>
                  <a:lnTo>
                    <a:pt x="25712" y="396933"/>
                  </a:lnTo>
                  <a:lnTo>
                    <a:pt x="25884" y="395457"/>
                  </a:lnTo>
                  <a:lnTo>
                    <a:pt x="25710" y="394144"/>
                  </a:lnTo>
                  <a:lnTo>
                    <a:pt x="25043" y="393585"/>
                  </a:lnTo>
                  <a:lnTo>
                    <a:pt x="24890" y="393458"/>
                  </a:lnTo>
                  <a:lnTo>
                    <a:pt x="24773" y="393306"/>
                  </a:lnTo>
                  <a:lnTo>
                    <a:pt x="24116" y="393312"/>
                  </a:lnTo>
                  <a:lnTo>
                    <a:pt x="23460" y="393288"/>
                  </a:lnTo>
                  <a:lnTo>
                    <a:pt x="22488" y="392795"/>
                  </a:lnTo>
                  <a:lnTo>
                    <a:pt x="21867" y="392613"/>
                  </a:lnTo>
                  <a:lnTo>
                    <a:pt x="21162" y="391921"/>
                  </a:lnTo>
                  <a:lnTo>
                    <a:pt x="20439" y="392631"/>
                  </a:lnTo>
                  <a:lnTo>
                    <a:pt x="19708" y="392874"/>
                  </a:lnTo>
                  <a:lnTo>
                    <a:pt x="18668" y="392965"/>
                  </a:lnTo>
                  <a:lnTo>
                    <a:pt x="17832" y="393907"/>
                  </a:lnTo>
                  <a:lnTo>
                    <a:pt x="17130" y="393451"/>
                  </a:lnTo>
                  <a:lnTo>
                    <a:pt x="16811" y="392722"/>
                  </a:lnTo>
                  <a:lnTo>
                    <a:pt x="17135" y="391052"/>
                  </a:lnTo>
                  <a:lnTo>
                    <a:pt x="16813" y="390086"/>
                  </a:lnTo>
                  <a:lnTo>
                    <a:pt x="16378" y="389393"/>
                  </a:lnTo>
                  <a:lnTo>
                    <a:pt x="16665" y="387844"/>
                  </a:lnTo>
                  <a:lnTo>
                    <a:pt x="17852" y="387169"/>
                  </a:lnTo>
                  <a:lnTo>
                    <a:pt x="18184" y="386076"/>
                  </a:lnTo>
                  <a:lnTo>
                    <a:pt x="18172" y="385262"/>
                  </a:lnTo>
                  <a:lnTo>
                    <a:pt x="17164" y="384970"/>
                  </a:lnTo>
                  <a:lnTo>
                    <a:pt x="16001" y="384600"/>
                  </a:lnTo>
                  <a:lnTo>
                    <a:pt x="15217" y="383834"/>
                  </a:lnTo>
                  <a:lnTo>
                    <a:pt x="14974" y="382984"/>
                  </a:lnTo>
                  <a:lnTo>
                    <a:pt x="14915" y="382534"/>
                  </a:lnTo>
                  <a:lnTo>
                    <a:pt x="14888" y="382327"/>
                  </a:lnTo>
                  <a:lnTo>
                    <a:pt x="14530" y="381556"/>
                  </a:lnTo>
                  <a:lnTo>
                    <a:pt x="14886" y="381149"/>
                  </a:lnTo>
                  <a:lnTo>
                    <a:pt x="15289" y="380693"/>
                  </a:lnTo>
                  <a:lnTo>
                    <a:pt x="15737" y="379642"/>
                  </a:lnTo>
                  <a:lnTo>
                    <a:pt x="15720" y="378445"/>
                  </a:lnTo>
                  <a:lnTo>
                    <a:pt x="15936" y="377315"/>
                  </a:lnTo>
                  <a:lnTo>
                    <a:pt x="15838" y="375881"/>
                  </a:lnTo>
                  <a:lnTo>
                    <a:pt x="16523" y="375140"/>
                  </a:lnTo>
                  <a:lnTo>
                    <a:pt x="16706" y="374435"/>
                  </a:lnTo>
                  <a:lnTo>
                    <a:pt x="16541" y="373664"/>
                  </a:lnTo>
                  <a:lnTo>
                    <a:pt x="16334" y="372777"/>
                  </a:lnTo>
                  <a:lnTo>
                    <a:pt x="17105" y="372692"/>
                  </a:lnTo>
                  <a:lnTo>
                    <a:pt x="17365" y="371951"/>
                  </a:lnTo>
                  <a:lnTo>
                    <a:pt x="17977" y="371556"/>
                  </a:lnTo>
                  <a:lnTo>
                    <a:pt x="19155" y="370219"/>
                  </a:lnTo>
                  <a:lnTo>
                    <a:pt x="19061" y="369022"/>
                  </a:lnTo>
                  <a:lnTo>
                    <a:pt x="19626" y="368044"/>
                  </a:lnTo>
                  <a:lnTo>
                    <a:pt x="19229" y="367273"/>
                  </a:lnTo>
                  <a:lnTo>
                    <a:pt x="19284" y="365760"/>
                  </a:lnTo>
                  <a:lnTo>
                    <a:pt x="20316" y="364976"/>
                  </a:lnTo>
                  <a:lnTo>
                    <a:pt x="19874" y="363743"/>
                  </a:lnTo>
                  <a:lnTo>
                    <a:pt x="20097" y="363153"/>
                  </a:lnTo>
                  <a:lnTo>
                    <a:pt x="19740" y="362461"/>
                  </a:lnTo>
                  <a:lnTo>
                    <a:pt x="19767" y="361646"/>
                  </a:lnTo>
                  <a:lnTo>
                    <a:pt x="19950" y="360990"/>
                  </a:lnTo>
                  <a:lnTo>
                    <a:pt x="19898" y="359982"/>
                  </a:lnTo>
                  <a:lnTo>
                    <a:pt x="19374" y="358518"/>
                  </a:lnTo>
                  <a:lnTo>
                    <a:pt x="19870" y="358007"/>
                  </a:lnTo>
                  <a:lnTo>
                    <a:pt x="19932" y="356999"/>
                  </a:lnTo>
                  <a:lnTo>
                    <a:pt x="19805" y="356227"/>
                  </a:lnTo>
                  <a:lnTo>
                    <a:pt x="19318" y="355660"/>
                  </a:lnTo>
                  <a:lnTo>
                    <a:pt x="19177" y="355498"/>
                  </a:lnTo>
                  <a:lnTo>
                    <a:pt x="18629" y="354928"/>
                  </a:lnTo>
                  <a:lnTo>
                    <a:pt x="17810" y="354392"/>
                  </a:lnTo>
                  <a:lnTo>
                    <a:pt x="16689" y="354058"/>
                  </a:lnTo>
                  <a:lnTo>
                    <a:pt x="16454" y="353986"/>
                  </a:lnTo>
                  <a:lnTo>
                    <a:pt x="16220" y="353834"/>
                  </a:lnTo>
                  <a:lnTo>
                    <a:pt x="15483" y="353615"/>
                  </a:lnTo>
                  <a:lnTo>
                    <a:pt x="14297" y="353299"/>
                  </a:lnTo>
                  <a:lnTo>
                    <a:pt x="13933" y="353208"/>
                  </a:lnTo>
                  <a:lnTo>
                    <a:pt x="12850" y="353032"/>
                  </a:lnTo>
                  <a:lnTo>
                    <a:pt x="11617" y="353202"/>
                  </a:lnTo>
                  <a:lnTo>
                    <a:pt x="10926" y="353487"/>
                  </a:lnTo>
                  <a:lnTo>
                    <a:pt x="10010" y="354198"/>
                  </a:lnTo>
                  <a:lnTo>
                    <a:pt x="9321" y="354708"/>
                  </a:lnTo>
                  <a:lnTo>
                    <a:pt x="8909" y="355565"/>
                  </a:lnTo>
                  <a:lnTo>
                    <a:pt x="8143" y="355966"/>
                  </a:lnTo>
                  <a:lnTo>
                    <a:pt x="7141" y="356136"/>
                  </a:lnTo>
                  <a:lnTo>
                    <a:pt x="6654" y="357187"/>
                  </a:lnTo>
                  <a:lnTo>
                    <a:pt x="6551" y="358001"/>
                  </a:lnTo>
                  <a:lnTo>
                    <a:pt x="5866" y="358749"/>
                  </a:lnTo>
                  <a:lnTo>
                    <a:pt x="4749" y="358919"/>
                  </a:lnTo>
                  <a:lnTo>
                    <a:pt x="3444" y="359441"/>
                  </a:lnTo>
                  <a:lnTo>
                    <a:pt x="2714" y="359721"/>
                  </a:lnTo>
                  <a:lnTo>
                    <a:pt x="1939" y="359502"/>
                  </a:lnTo>
                  <a:lnTo>
                    <a:pt x="776" y="359131"/>
                  </a:lnTo>
                  <a:lnTo>
                    <a:pt x="0" y="358834"/>
                  </a:lnTo>
                  <a:lnTo>
                    <a:pt x="106" y="358171"/>
                  </a:lnTo>
                  <a:lnTo>
                    <a:pt x="442" y="357394"/>
                  </a:lnTo>
                  <a:lnTo>
                    <a:pt x="1047" y="356531"/>
                  </a:lnTo>
                  <a:lnTo>
                    <a:pt x="2463" y="355583"/>
                  </a:lnTo>
                  <a:lnTo>
                    <a:pt x="3230" y="355298"/>
                  </a:lnTo>
                  <a:lnTo>
                    <a:pt x="4638" y="353846"/>
                  </a:lnTo>
                  <a:lnTo>
                    <a:pt x="4968" y="352601"/>
                  </a:lnTo>
                  <a:lnTo>
                    <a:pt x="5544" y="352321"/>
                  </a:lnTo>
                  <a:lnTo>
                    <a:pt x="5289" y="350778"/>
                  </a:lnTo>
                  <a:lnTo>
                    <a:pt x="5500" y="349265"/>
                  </a:lnTo>
                  <a:lnTo>
                    <a:pt x="5176" y="348262"/>
                  </a:lnTo>
                  <a:lnTo>
                    <a:pt x="5009" y="347369"/>
                  </a:lnTo>
                  <a:lnTo>
                    <a:pt x="5232" y="346750"/>
                  </a:lnTo>
                  <a:lnTo>
                    <a:pt x="5847" y="346543"/>
                  </a:lnTo>
                  <a:lnTo>
                    <a:pt x="6537" y="346185"/>
                  </a:lnTo>
                  <a:lnTo>
                    <a:pt x="7105" y="345444"/>
                  </a:lnTo>
                  <a:lnTo>
                    <a:pt x="7437" y="344277"/>
                  </a:lnTo>
                  <a:lnTo>
                    <a:pt x="8630" y="344028"/>
                  </a:lnTo>
                  <a:lnTo>
                    <a:pt x="8578" y="343135"/>
                  </a:lnTo>
                  <a:lnTo>
                    <a:pt x="8799" y="342400"/>
                  </a:lnTo>
                  <a:lnTo>
                    <a:pt x="9754" y="341689"/>
                  </a:lnTo>
                  <a:lnTo>
                    <a:pt x="10129" y="340948"/>
                  </a:lnTo>
                  <a:lnTo>
                    <a:pt x="10542" y="340049"/>
                  </a:lnTo>
                  <a:lnTo>
                    <a:pt x="11033" y="339344"/>
                  </a:lnTo>
                  <a:lnTo>
                    <a:pt x="11526" y="338639"/>
                  </a:lnTo>
                  <a:lnTo>
                    <a:pt x="11517" y="338020"/>
                  </a:lnTo>
                  <a:lnTo>
                    <a:pt x="11382" y="336707"/>
                  </a:lnTo>
                  <a:lnTo>
                    <a:pt x="11755" y="335772"/>
                  </a:lnTo>
                  <a:lnTo>
                    <a:pt x="11628" y="334958"/>
                  </a:lnTo>
                  <a:lnTo>
                    <a:pt x="11461" y="334149"/>
                  </a:lnTo>
                  <a:lnTo>
                    <a:pt x="10978" y="332758"/>
                  </a:lnTo>
                  <a:lnTo>
                    <a:pt x="10107" y="331221"/>
                  </a:lnTo>
                  <a:lnTo>
                    <a:pt x="10442" y="330364"/>
                  </a:lnTo>
                  <a:lnTo>
                    <a:pt x="11419" y="328414"/>
                  </a:lnTo>
                  <a:lnTo>
                    <a:pt x="10218" y="328123"/>
                  </a:lnTo>
                  <a:lnTo>
                    <a:pt x="9060" y="328141"/>
                  </a:lnTo>
                  <a:lnTo>
                    <a:pt x="7700" y="327539"/>
                  </a:lnTo>
                  <a:lnTo>
                    <a:pt x="6448" y="326391"/>
                  </a:lnTo>
                  <a:lnTo>
                    <a:pt x="5962" y="324775"/>
                  </a:lnTo>
                  <a:lnTo>
                    <a:pt x="6693" y="324611"/>
                  </a:lnTo>
                  <a:lnTo>
                    <a:pt x="7383" y="324252"/>
                  </a:lnTo>
                  <a:lnTo>
                    <a:pt x="7256" y="323475"/>
                  </a:lnTo>
                  <a:lnTo>
                    <a:pt x="7084" y="322199"/>
                  </a:lnTo>
                  <a:lnTo>
                    <a:pt x="7570" y="321148"/>
                  </a:lnTo>
                  <a:lnTo>
                    <a:pt x="8379" y="320984"/>
                  </a:lnTo>
                  <a:lnTo>
                    <a:pt x="8516" y="319817"/>
                  </a:lnTo>
                  <a:lnTo>
                    <a:pt x="7890" y="319131"/>
                  </a:lnTo>
                  <a:lnTo>
                    <a:pt x="7648" y="318432"/>
                  </a:lnTo>
                  <a:lnTo>
                    <a:pt x="7751" y="317503"/>
                  </a:lnTo>
                  <a:lnTo>
                    <a:pt x="7894" y="316689"/>
                  </a:lnTo>
                  <a:lnTo>
                    <a:pt x="7421" y="316039"/>
                  </a:lnTo>
                  <a:lnTo>
                    <a:pt x="6148" y="316130"/>
                  </a:lnTo>
                  <a:lnTo>
                    <a:pt x="5451" y="315990"/>
                  </a:lnTo>
                  <a:lnTo>
                    <a:pt x="6102" y="315631"/>
                  </a:lnTo>
                  <a:lnTo>
                    <a:pt x="6433" y="314465"/>
                  </a:lnTo>
                  <a:lnTo>
                    <a:pt x="6031" y="313347"/>
                  </a:lnTo>
                  <a:lnTo>
                    <a:pt x="5377" y="313468"/>
                  </a:lnTo>
                  <a:lnTo>
                    <a:pt x="4652" y="314100"/>
                  </a:lnTo>
                  <a:lnTo>
                    <a:pt x="3998" y="314264"/>
                  </a:lnTo>
                  <a:lnTo>
                    <a:pt x="3674" y="313183"/>
                  </a:lnTo>
                  <a:lnTo>
                    <a:pt x="4081" y="311901"/>
                  </a:lnTo>
                  <a:lnTo>
                    <a:pt x="3459" y="311597"/>
                  </a:lnTo>
                  <a:lnTo>
                    <a:pt x="3138" y="310832"/>
                  </a:lnTo>
                  <a:lnTo>
                    <a:pt x="3976" y="309963"/>
                  </a:lnTo>
                  <a:lnTo>
                    <a:pt x="4950" y="310571"/>
                  </a:lnTo>
                  <a:lnTo>
                    <a:pt x="5644" y="310558"/>
                  </a:lnTo>
                  <a:lnTo>
                    <a:pt x="5946" y="310012"/>
                  </a:lnTo>
                  <a:lnTo>
                    <a:pt x="6241" y="309082"/>
                  </a:lnTo>
                  <a:lnTo>
                    <a:pt x="6069" y="307843"/>
                  </a:lnTo>
                  <a:lnTo>
                    <a:pt x="5822" y="306798"/>
                  </a:lnTo>
                  <a:lnTo>
                    <a:pt x="4701" y="306664"/>
                  </a:lnTo>
                  <a:lnTo>
                    <a:pt x="4379" y="305735"/>
                  </a:lnTo>
                  <a:lnTo>
                    <a:pt x="4212" y="304884"/>
                  </a:lnTo>
                  <a:lnTo>
                    <a:pt x="4464" y="303566"/>
                  </a:lnTo>
                  <a:lnTo>
                    <a:pt x="5009" y="303869"/>
                  </a:lnTo>
                  <a:lnTo>
                    <a:pt x="5626" y="303821"/>
                  </a:lnTo>
                  <a:lnTo>
                    <a:pt x="5926" y="303237"/>
                  </a:lnTo>
                  <a:lnTo>
                    <a:pt x="6955" y="302253"/>
                  </a:lnTo>
                  <a:lnTo>
                    <a:pt x="7446" y="301548"/>
                  </a:lnTo>
                  <a:lnTo>
                    <a:pt x="7352" y="300346"/>
                  </a:lnTo>
                  <a:lnTo>
                    <a:pt x="8112" y="299483"/>
                  </a:lnTo>
                  <a:lnTo>
                    <a:pt x="8016" y="298171"/>
                  </a:lnTo>
                  <a:lnTo>
                    <a:pt x="8666" y="297733"/>
                  </a:lnTo>
                  <a:lnTo>
                    <a:pt x="9398" y="297569"/>
                  </a:lnTo>
                  <a:lnTo>
                    <a:pt x="10939" y="297429"/>
                  </a:lnTo>
                  <a:lnTo>
                    <a:pt x="10341" y="296081"/>
                  </a:lnTo>
                  <a:lnTo>
                    <a:pt x="9868" y="295352"/>
                  </a:lnTo>
                  <a:lnTo>
                    <a:pt x="9858" y="294616"/>
                  </a:lnTo>
                  <a:lnTo>
                    <a:pt x="10337" y="293061"/>
                  </a:lnTo>
                  <a:lnTo>
                    <a:pt x="10885" y="290844"/>
                  </a:lnTo>
                  <a:lnTo>
                    <a:pt x="11094" y="289331"/>
                  </a:lnTo>
                  <a:lnTo>
                    <a:pt x="11895" y="288584"/>
                  </a:lnTo>
                  <a:lnTo>
                    <a:pt x="12655" y="287721"/>
                  </a:lnTo>
                  <a:lnTo>
                    <a:pt x="12903" y="287290"/>
                  </a:lnTo>
                  <a:lnTo>
                    <a:pt x="13333" y="286548"/>
                  </a:lnTo>
                  <a:lnTo>
                    <a:pt x="13709" y="285850"/>
                  </a:lnTo>
                  <a:lnTo>
                    <a:pt x="13920" y="284410"/>
                  </a:lnTo>
                  <a:lnTo>
                    <a:pt x="14567" y="283742"/>
                  </a:lnTo>
                  <a:lnTo>
                    <a:pt x="14983" y="283158"/>
                  </a:lnTo>
                  <a:lnTo>
                    <a:pt x="15274" y="281871"/>
                  </a:lnTo>
                  <a:lnTo>
                    <a:pt x="15134" y="280169"/>
                  </a:lnTo>
                  <a:lnTo>
                    <a:pt x="15891" y="279112"/>
                  </a:lnTo>
                  <a:lnTo>
                    <a:pt x="16957" y="278055"/>
                  </a:lnTo>
                  <a:lnTo>
                    <a:pt x="17286" y="276767"/>
                  </a:lnTo>
                  <a:lnTo>
                    <a:pt x="17456" y="275139"/>
                  </a:lnTo>
                  <a:lnTo>
                    <a:pt x="18722" y="274580"/>
                  </a:lnTo>
                  <a:lnTo>
                    <a:pt x="19215" y="273912"/>
                  </a:lnTo>
                  <a:lnTo>
                    <a:pt x="19650" y="271974"/>
                  </a:lnTo>
                  <a:lnTo>
                    <a:pt x="20021" y="270923"/>
                  </a:lnTo>
                  <a:lnTo>
                    <a:pt x="19781" y="270345"/>
                  </a:lnTo>
                  <a:lnTo>
                    <a:pt x="20537" y="269167"/>
                  </a:lnTo>
                  <a:lnTo>
                    <a:pt x="21267" y="268966"/>
                  </a:lnTo>
                  <a:lnTo>
                    <a:pt x="22142" y="268104"/>
                  </a:lnTo>
                  <a:lnTo>
                    <a:pt x="22394" y="266743"/>
                  </a:lnTo>
                  <a:lnTo>
                    <a:pt x="22806" y="265844"/>
                  </a:lnTo>
                  <a:lnTo>
                    <a:pt x="23960" y="265558"/>
                  </a:lnTo>
                  <a:lnTo>
                    <a:pt x="24563" y="264580"/>
                  </a:lnTo>
                  <a:lnTo>
                    <a:pt x="26153" y="264981"/>
                  </a:lnTo>
                  <a:lnTo>
                    <a:pt x="26511" y="265753"/>
                  </a:lnTo>
                  <a:lnTo>
                    <a:pt x="27367" y="266245"/>
                  </a:lnTo>
                  <a:lnTo>
                    <a:pt x="28640" y="266190"/>
                  </a:lnTo>
                  <a:lnTo>
                    <a:pt x="29409" y="265983"/>
                  </a:lnTo>
                  <a:lnTo>
                    <a:pt x="30186" y="266281"/>
                  </a:lnTo>
                  <a:lnTo>
                    <a:pt x="30842" y="266275"/>
                  </a:lnTo>
                  <a:lnTo>
                    <a:pt x="31686" y="265953"/>
                  </a:lnTo>
                  <a:lnTo>
                    <a:pt x="32881" y="265777"/>
                  </a:lnTo>
                  <a:lnTo>
                    <a:pt x="33578" y="265923"/>
                  </a:lnTo>
                  <a:lnTo>
                    <a:pt x="33846" y="265765"/>
                  </a:lnTo>
                  <a:lnTo>
                    <a:pt x="34107" y="265181"/>
                  </a:lnTo>
                  <a:lnTo>
                    <a:pt x="34798" y="264859"/>
                  </a:lnTo>
                  <a:lnTo>
                    <a:pt x="35328" y="264075"/>
                  </a:lnTo>
                  <a:lnTo>
                    <a:pt x="35940" y="263723"/>
                  </a:lnTo>
                  <a:lnTo>
                    <a:pt x="36712" y="263711"/>
                  </a:lnTo>
                  <a:lnTo>
                    <a:pt x="37849" y="263425"/>
                  </a:lnTo>
                  <a:lnTo>
                    <a:pt x="38586" y="262970"/>
                  </a:lnTo>
                  <a:lnTo>
                    <a:pt x="39193" y="262283"/>
                  </a:lnTo>
                  <a:lnTo>
                    <a:pt x="39621" y="261852"/>
                  </a:lnTo>
                  <a:lnTo>
                    <a:pt x="40337" y="261287"/>
                  </a:lnTo>
                  <a:lnTo>
                    <a:pt x="41105" y="260801"/>
                  </a:lnTo>
                  <a:lnTo>
                    <a:pt x="42475" y="260139"/>
                  </a:lnTo>
                  <a:lnTo>
                    <a:pt x="42966" y="259787"/>
                  </a:lnTo>
                  <a:lnTo>
                    <a:pt x="43891" y="258997"/>
                  </a:lnTo>
                  <a:lnTo>
                    <a:pt x="44458" y="258772"/>
                  </a:lnTo>
                  <a:lnTo>
                    <a:pt x="44894" y="258589"/>
                  </a:lnTo>
                  <a:lnTo>
                    <a:pt x="45394" y="258255"/>
                  </a:lnTo>
                  <a:lnTo>
                    <a:pt x="46851" y="256712"/>
                  </a:lnTo>
                  <a:lnTo>
                    <a:pt x="47155" y="256184"/>
                  </a:lnTo>
                  <a:lnTo>
                    <a:pt x="47589" y="255029"/>
                  </a:lnTo>
                  <a:lnTo>
                    <a:pt x="47970" y="254604"/>
                  </a:lnTo>
                  <a:lnTo>
                    <a:pt x="48562" y="254398"/>
                  </a:lnTo>
                  <a:lnTo>
                    <a:pt x="49027" y="254039"/>
                  </a:lnTo>
                  <a:lnTo>
                    <a:pt x="49165" y="253753"/>
                  </a:lnTo>
                  <a:lnTo>
                    <a:pt x="49258" y="253462"/>
                  </a:lnTo>
                  <a:lnTo>
                    <a:pt x="49485" y="252642"/>
                  </a:lnTo>
                  <a:lnTo>
                    <a:pt x="50118" y="252539"/>
                  </a:lnTo>
                  <a:lnTo>
                    <a:pt x="50988" y="252271"/>
                  </a:lnTo>
                  <a:lnTo>
                    <a:pt x="51018" y="251779"/>
                  </a:lnTo>
                  <a:lnTo>
                    <a:pt x="51354" y="251342"/>
                  </a:lnTo>
                  <a:lnTo>
                    <a:pt x="51639" y="251196"/>
                  </a:lnTo>
                  <a:lnTo>
                    <a:pt x="51876" y="251002"/>
                  </a:lnTo>
                  <a:lnTo>
                    <a:pt x="52100" y="250789"/>
                  </a:lnTo>
                  <a:lnTo>
                    <a:pt x="52367" y="250267"/>
                  </a:lnTo>
                  <a:lnTo>
                    <a:pt x="52442" y="249653"/>
                  </a:lnTo>
                  <a:lnTo>
                    <a:pt x="52489" y="249045"/>
                  </a:lnTo>
                  <a:lnTo>
                    <a:pt x="52455" y="248413"/>
                  </a:lnTo>
                  <a:lnTo>
                    <a:pt x="52736" y="247939"/>
                  </a:lnTo>
                  <a:lnTo>
                    <a:pt x="53252" y="247575"/>
                  </a:lnTo>
                  <a:lnTo>
                    <a:pt x="53622" y="247089"/>
                  </a:lnTo>
                  <a:lnTo>
                    <a:pt x="53900" y="246548"/>
                  </a:lnTo>
                  <a:lnTo>
                    <a:pt x="53995" y="246262"/>
                  </a:lnTo>
                  <a:lnTo>
                    <a:pt x="54061" y="245989"/>
                  </a:lnTo>
                  <a:lnTo>
                    <a:pt x="54137" y="245667"/>
                  </a:lnTo>
                  <a:lnTo>
                    <a:pt x="54237" y="244762"/>
                  </a:lnTo>
                  <a:lnTo>
                    <a:pt x="54179" y="244446"/>
                  </a:lnTo>
                  <a:lnTo>
                    <a:pt x="54003" y="243814"/>
                  </a:lnTo>
                  <a:lnTo>
                    <a:pt x="54046" y="243310"/>
                  </a:lnTo>
                  <a:lnTo>
                    <a:pt x="54348" y="243207"/>
                  </a:lnTo>
                  <a:lnTo>
                    <a:pt x="54993" y="243256"/>
                  </a:lnTo>
                  <a:lnTo>
                    <a:pt x="55486" y="243614"/>
                  </a:lnTo>
                  <a:lnTo>
                    <a:pt x="55728" y="244227"/>
                  </a:lnTo>
                  <a:lnTo>
                    <a:pt x="56147" y="244470"/>
                  </a:lnTo>
                  <a:lnTo>
                    <a:pt x="56471" y="244367"/>
                  </a:lnTo>
                  <a:lnTo>
                    <a:pt x="56765" y="244245"/>
                  </a:lnTo>
                  <a:lnTo>
                    <a:pt x="57579" y="243851"/>
                  </a:lnTo>
                  <a:lnTo>
                    <a:pt x="58189" y="243802"/>
                  </a:lnTo>
                  <a:lnTo>
                    <a:pt x="59075" y="243657"/>
                  </a:lnTo>
                  <a:lnTo>
                    <a:pt x="59346" y="243796"/>
                  </a:lnTo>
                  <a:lnTo>
                    <a:pt x="60426" y="244476"/>
                  </a:lnTo>
                  <a:lnTo>
                    <a:pt x="60948" y="244598"/>
                  </a:lnTo>
                  <a:lnTo>
                    <a:pt x="61202" y="244434"/>
                  </a:lnTo>
                  <a:lnTo>
                    <a:pt x="61605" y="243930"/>
                  </a:lnTo>
                  <a:lnTo>
                    <a:pt x="62066" y="242830"/>
                  </a:lnTo>
                  <a:lnTo>
                    <a:pt x="62355" y="242721"/>
                  </a:lnTo>
                  <a:lnTo>
                    <a:pt x="62951" y="242551"/>
                  </a:lnTo>
                  <a:lnTo>
                    <a:pt x="63842" y="242368"/>
                  </a:lnTo>
                  <a:lnTo>
                    <a:pt x="64445" y="242289"/>
                  </a:lnTo>
                  <a:lnTo>
                    <a:pt x="65355" y="242265"/>
                  </a:lnTo>
                  <a:lnTo>
                    <a:pt x="66267" y="242168"/>
                  </a:lnTo>
                  <a:lnTo>
                    <a:pt x="66839" y="241992"/>
                  </a:lnTo>
                  <a:lnTo>
                    <a:pt x="67648" y="241572"/>
                  </a:lnTo>
                  <a:lnTo>
                    <a:pt x="68246" y="241451"/>
                  </a:lnTo>
                  <a:lnTo>
                    <a:pt x="68523" y="241275"/>
                  </a:lnTo>
                  <a:lnTo>
                    <a:pt x="68688" y="241171"/>
                  </a:lnTo>
                  <a:lnTo>
                    <a:pt x="69797" y="240133"/>
                  </a:lnTo>
                  <a:lnTo>
                    <a:pt x="70839" y="239501"/>
                  </a:lnTo>
                  <a:lnTo>
                    <a:pt x="71381" y="239233"/>
                  </a:lnTo>
                  <a:lnTo>
                    <a:pt x="72528" y="238827"/>
                  </a:lnTo>
                  <a:lnTo>
                    <a:pt x="73391" y="238541"/>
                  </a:lnTo>
                  <a:lnTo>
                    <a:pt x="73881" y="238182"/>
                  </a:lnTo>
                  <a:lnTo>
                    <a:pt x="74243" y="237691"/>
                  </a:lnTo>
                  <a:lnTo>
                    <a:pt x="74655" y="237247"/>
                  </a:lnTo>
                  <a:lnTo>
                    <a:pt x="75742" y="236178"/>
                  </a:lnTo>
                  <a:lnTo>
                    <a:pt x="76249" y="235855"/>
                  </a:lnTo>
                  <a:lnTo>
                    <a:pt x="77137" y="235606"/>
                  </a:lnTo>
                  <a:lnTo>
                    <a:pt x="77620" y="235272"/>
                  </a:lnTo>
                  <a:lnTo>
                    <a:pt x="78008" y="234787"/>
                  </a:lnTo>
                  <a:lnTo>
                    <a:pt x="78608" y="234106"/>
                  </a:lnTo>
                  <a:lnTo>
                    <a:pt x="79172" y="233389"/>
                  </a:lnTo>
                  <a:lnTo>
                    <a:pt x="79324" y="232812"/>
                  </a:lnTo>
                  <a:lnTo>
                    <a:pt x="79476" y="232229"/>
                  </a:lnTo>
                  <a:lnTo>
                    <a:pt x="79613" y="231943"/>
                  </a:lnTo>
                  <a:lnTo>
                    <a:pt x="80015" y="231518"/>
                  </a:lnTo>
                  <a:lnTo>
                    <a:pt x="80838" y="231129"/>
                  </a:lnTo>
                  <a:lnTo>
                    <a:pt x="81464" y="230460"/>
                  </a:lnTo>
                  <a:lnTo>
                    <a:pt x="82030" y="229744"/>
                  </a:lnTo>
                  <a:lnTo>
                    <a:pt x="82235" y="229519"/>
                  </a:lnTo>
                  <a:lnTo>
                    <a:pt x="82926" y="228923"/>
                  </a:lnTo>
                  <a:lnTo>
                    <a:pt x="84138" y="228000"/>
                  </a:lnTo>
                  <a:lnTo>
                    <a:pt x="84503" y="227526"/>
                  </a:lnTo>
                  <a:lnTo>
                    <a:pt x="84789" y="226985"/>
                  </a:lnTo>
                  <a:lnTo>
                    <a:pt x="85029" y="226426"/>
                  </a:lnTo>
                  <a:lnTo>
                    <a:pt x="85229" y="225850"/>
                  </a:lnTo>
                  <a:lnTo>
                    <a:pt x="85380" y="225260"/>
                  </a:lnTo>
                  <a:lnTo>
                    <a:pt x="85464" y="224659"/>
                  </a:lnTo>
                  <a:lnTo>
                    <a:pt x="85470" y="224051"/>
                  </a:lnTo>
                  <a:lnTo>
                    <a:pt x="85424" y="222830"/>
                  </a:lnTo>
                  <a:lnTo>
                    <a:pt x="85464" y="222229"/>
                  </a:lnTo>
                  <a:lnTo>
                    <a:pt x="85591" y="221323"/>
                  </a:lnTo>
                  <a:lnTo>
                    <a:pt x="85806" y="220126"/>
                  </a:lnTo>
                  <a:lnTo>
                    <a:pt x="86054" y="219251"/>
                  </a:lnTo>
                  <a:lnTo>
                    <a:pt x="86478" y="218449"/>
                  </a:lnTo>
                  <a:lnTo>
                    <a:pt x="86638" y="217246"/>
                  </a:lnTo>
                  <a:lnTo>
                    <a:pt x="87025" y="216408"/>
                  </a:lnTo>
                  <a:lnTo>
                    <a:pt x="87190" y="215837"/>
                  </a:lnTo>
                  <a:lnTo>
                    <a:pt x="87166" y="215236"/>
                  </a:lnTo>
                  <a:lnTo>
                    <a:pt x="86905" y="213425"/>
                  </a:lnTo>
                  <a:lnTo>
                    <a:pt x="87059" y="212842"/>
                  </a:lnTo>
                  <a:lnTo>
                    <a:pt x="87378" y="211979"/>
                  </a:lnTo>
                  <a:lnTo>
                    <a:pt x="87507" y="211706"/>
                  </a:lnTo>
                  <a:lnTo>
                    <a:pt x="87963" y="210916"/>
                  </a:lnTo>
                  <a:lnTo>
                    <a:pt x="88080" y="210631"/>
                  </a:lnTo>
                  <a:lnTo>
                    <a:pt x="88163" y="210333"/>
                  </a:lnTo>
                  <a:lnTo>
                    <a:pt x="88178" y="209737"/>
                  </a:lnTo>
                  <a:lnTo>
                    <a:pt x="87919" y="207009"/>
                  </a:lnTo>
                  <a:lnTo>
                    <a:pt x="87877" y="206700"/>
                  </a:lnTo>
                  <a:lnTo>
                    <a:pt x="87617" y="205418"/>
                  </a:lnTo>
                  <a:lnTo>
                    <a:pt x="87878" y="205072"/>
                  </a:lnTo>
                  <a:lnTo>
                    <a:pt x="88193" y="205047"/>
                  </a:lnTo>
                  <a:lnTo>
                    <a:pt x="88919" y="205060"/>
                  </a:lnTo>
                  <a:lnTo>
                    <a:pt x="89309" y="204792"/>
                  </a:lnTo>
                  <a:lnTo>
                    <a:pt x="89218" y="204112"/>
                  </a:lnTo>
                  <a:lnTo>
                    <a:pt x="89278" y="203504"/>
                  </a:lnTo>
                  <a:lnTo>
                    <a:pt x="89292" y="202872"/>
                  </a:lnTo>
                  <a:lnTo>
                    <a:pt x="89170" y="202307"/>
                  </a:lnTo>
                  <a:lnTo>
                    <a:pt x="88451" y="201864"/>
                  </a:lnTo>
                  <a:lnTo>
                    <a:pt x="88401" y="201548"/>
                  </a:lnTo>
                  <a:lnTo>
                    <a:pt x="88404" y="201220"/>
                  </a:lnTo>
                  <a:lnTo>
                    <a:pt x="88653" y="200710"/>
                  </a:lnTo>
                  <a:lnTo>
                    <a:pt x="88887" y="200491"/>
                  </a:lnTo>
                  <a:lnTo>
                    <a:pt x="89080" y="200248"/>
                  </a:lnTo>
                  <a:lnTo>
                    <a:pt x="89316" y="199701"/>
                  </a:lnTo>
                  <a:lnTo>
                    <a:pt x="89422" y="198485"/>
                  </a:lnTo>
                  <a:lnTo>
                    <a:pt x="89534" y="197884"/>
                  </a:lnTo>
                  <a:lnTo>
                    <a:pt x="89543" y="197580"/>
                  </a:lnTo>
                  <a:lnTo>
                    <a:pt x="89543" y="196997"/>
                  </a:lnTo>
                  <a:lnTo>
                    <a:pt x="90202" y="196365"/>
                  </a:lnTo>
                  <a:lnTo>
                    <a:pt x="90633" y="195563"/>
                  </a:lnTo>
                  <a:lnTo>
                    <a:pt x="91243" y="194895"/>
                  </a:lnTo>
                  <a:lnTo>
                    <a:pt x="91492" y="194336"/>
                  </a:lnTo>
                  <a:lnTo>
                    <a:pt x="91676" y="193449"/>
                  </a:lnTo>
                  <a:lnTo>
                    <a:pt x="91646" y="192532"/>
                  </a:lnTo>
                  <a:lnTo>
                    <a:pt x="91704" y="192204"/>
                  </a:lnTo>
                  <a:lnTo>
                    <a:pt x="91798" y="191887"/>
                  </a:lnTo>
                  <a:lnTo>
                    <a:pt x="92206" y="191712"/>
                  </a:lnTo>
                  <a:lnTo>
                    <a:pt x="92527" y="191864"/>
                  </a:lnTo>
                  <a:lnTo>
                    <a:pt x="93354" y="192197"/>
                  </a:lnTo>
                  <a:lnTo>
                    <a:pt x="93820" y="192562"/>
                  </a:lnTo>
                  <a:lnTo>
                    <a:pt x="94410" y="192757"/>
                  </a:lnTo>
                  <a:lnTo>
                    <a:pt x="94975" y="192714"/>
                  </a:lnTo>
                  <a:lnTo>
                    <a:pt x="95510" y="192398"/>
                  </a:lnTo>
                  <a:lnTo>
                    <a:pt x="96325" y="191985"/>
                  </a:lnTo>
                  <a:lnTo>
                    <a:pt x="96829" y="191651"/>
                  </a:lnTo>
                  <a:lnTo>
                    <a:pt x="97283" y="191244"/>
                  </a:lnTo>
                  <a:lnTo>
                    <a:pt x="98134" y="190436"/>
                  </a:lnTo>
                  <a:lnTo>
                    <a:pt x="98448" y="190418"/>
                  </a:lnTo>
                  <a:lnTo>
                    <a:pt x="98748" y="189919"/>
                  </a:lnTo>
                  <a:lnTo>
                    <a:pt x="98864" y="189628"/>
                  </a:lnTo>
                  <a:lnTo>
                    <a:pt x="99032" y="189027"/>
                  </a:lnTo>
                  <a:lnTo>
                    <a:pt x="99045" y="188163"/>
                  </a:lnTo>
                  <a:lnTo>
                    <a:pt x="99242" y="187920"/>
                  </a:lnTo>
                  <a:lnTo>
                    <a:pt x="99476" y="187695"/>
                  </a:lnTo>
                  <a:lnTo>
                    <a:pt x="99720" y="187507"/>
                  </a:lnTo>
                  <a:lnTo>
                    <a:pt x="100266" y="187507"/>
                  </a:lnTo>
                  <a:lnTo>
                    <a:pt x="100693" y="187106"/>
                  </a:lnTo>
                  <a:lnTo>
                    <a:pt x="102712" y="184798"/>
                  </a:lnTo>
                  <a:lnTo>
                    <a:pt x="103437" y="183832"/>
                  </a:lnTo>
                  <a:lnTo>
                    <a:pt x="104199" y="183303"/>
                  </a:lnTo>
                  <a:lnTo>
                    <a:pt x="104581" y="182866"/>
                  </a:lnTo>
                  <a:lnTo>
                    <a:pt x="104683" y="182240"/>
                  </a:lnTo>
                  <a:lnTo>
                    <a:pt x="105070" y="181821"/>
                  </a:lnTo>
                  <a:lnTo>
                    <a:pt x="105624" y="181523"/>
                  </a:lnTo>
                  <a:lnTo>
                    <a:pt x="106377" y="181013"/>
                  </a:lnTo>
                  <a:lnTo>
                    <a:pt x="107491" y="180497"/>
                  </a:lnTo>
                  <a:lnTo>
                    <a:pt x="108210" y="179992"/>
                  </a:lnTo>
                  <a:lnTo>
                    <a:pt x="108350" y="179706"/>
                  </a:lnTo>
                  <a:lnTo>
                    <a:pt x="108523" y="179458"/>
                  </a:lnTo>
                  <a:lnTo>
                    <a:pt x="109269" y="178497"/>
                  </a:lnTo>
                  <a:lnTo>
                    <a:pt x="109697" y="178072"/>
                  </a:lnTo>
                  <a:lnTo>
                    <a:pt x="110192" y="177714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3" name="object 50">
              <a:extLst>
                <a:ext uri="{FF2B5EF4-FFF2-40B4-BE49-F238E27FC236}">
                  <a16:creationId xmlns:a16="http://schemas.microsoft.com/office/drawing/2014/main" id="{315DB497-68AD-460B-BED9-A7806DFE0475}"/>
                </a:ext>
              </a:extLst>
            </p:cNvPr>
            <p:cNvSpPr/>
            <p:nvPr/>
          </p:nvSpPr>
          <p:spPr>
            <a:xfrm>
              <a:off x="8205775" y="5054834"/>
              <a:ext cx="352227" cy="294864"/>
            </a:xfrm>
            <a:custGeom>
              <a:avLst/>
              <a:gdLst/>
              <a:ahLst/>
              <a:cxnLst/>
              <a:rect l="l" t="t" r="r" b="b"/>
              <a:pathLst>
                <a:path w="545354" h="456539">
                  <a:moveTo>
                    <a:pt x="384865" y="30668"/>
                  </a:moveTo>
                  <a:lnTo>
                    <a:pt x="384512" y="30328"/>
                  </a:lnTo>
                  <a:lnTo>
                    <a:pt x="384121" y="30024"/>
                  </a:lnTo>
                  <a:lnTo>
                    <a:pt x="383846" y="29720"/>
                  </a:lnTo>
                  <a:lnTo>
                    <a:pt x="383532" y="29458"/>
                  </a:lnTo>
                  <a:lnTo>
                    <a:pt x="383220" y="29228"/>
                  </a:lnTo>
                  <a:lnTo>
                    <a:pt x="382829" y="28930"/>
                  </a:lnTo>
                  <a:lnTo>
                    <a:pt x="382515" y="28626"/>
                  </a:lnTo>
                  <a:lnTo>
                    <a:pt x="382164" y="28402"/>
                  </a:lnTo>
                  <a:lnTo>
                    <a:pt x="381813" y="28214"/>
                  </a:lnTo>
                  <a:lnTo>
                    <a:pt x="381578" y="27989"/>
                  </a:lnTo>
                  <a:lnTo>
                    <a:pt x="381264" y="27721"/>
                  </a:lnTo>
                  <a:lnTo>
                    <a:pt x="380874" y="27460"/>
                  </a:lnTo>
                  <a:lnTo>
                    <a:pt x="380601" y="27272"/>
                  </a:lnTo>
                  <a:lnTo>
                    <a:pt x="380094" y="26938"/>
                  </a:lnTo>
                  <a:lnTo>
                    <a:pt x="379858" y="26707"/>
                  </a:lnTo>
                  <a:lnTo>
                    <a:pt x="379584" y="26482"/>
                  </a:lnTo>
                  <a:lnTo>
                    <a:pt x="379311" y="26257"/>
                  </a:lnTo>
                  <a:lnTo>
                    <a:pt x="378840" y="25837"/>
                  </a:lnTo>
                  <a:lnTo>
                    <a:pt x="378526" y="25534"/>
                  </a:lnTo>
                  <a:lnTo>
                    <a:pt x="378252" y="25309"/>
                  </a:lnTo>
                  <a:lnTo>
                    <a:pt x="377975" y="24932"/>
                  </a:lnTo>
                  <a:lnTo>
                    <a:pt x="377737" y="24550"/>
                  </a:lnTo>
                  <a:lnTo>
                    <a:pt x="377536" y="24088"/>
                  </a:lnTo>
                  <a:lnTo>
                    <a:pt x="377451" y="23705"/>
                  </a:lnTo>
                  <a:lnTo>
                    <a:pt x="377368" y="23396"/>
                  </a:lnTo>
                  <a:lnTo>
                    <a:pt x="377400" y="22976"/>
                  </a:lnTo>
                  <a:lnTo>
                    <a:pt x="377430" y="22587"/>
                  </a:lnTo>
                  <a:lnTo>
                    <a:pt x="377656" y="22235"/>
                  </a:lnTo>
                  <a:lnTo>
                    <a:pt x="377805" y="21962"/>
                  </a:lnTo>
                  <a:lnTo>
                    <a:pt x="378069" y="21652"/>
                  </a:lnTo>
                  <a:lnTo>
                    <a:pt x="378333" y="21336"/>
                  </a:lnTo>
                  <a:lnTo>
                    <a:pt x="378638" y="21135"/>
                  </a:lnTo>
                  <a:lnTo>
                    <a:pt x="378903" y="20862"/>
                  </a:lnTo>
                  <a:lnTo>
                    <a:pt x="379282" y="20546"/>
                  </a:lnTo>
                  <a:lnTo>
                    <a:pt x="379661" y="20194"/>
                  </a:lnTo>
                  <a:lnTo>
                    <a:pt x="379927" y="19957"/>
                  </a:lnTo>
                  <a:lnTo>
                    <a:pt x="380152" y="19605"/>
                  </a:lnTo>
                  <a:lnTo>
                    <a:pt x="380491" y="19173"/>
                  </a:lnTo>
                  <a:lnTo>
                    <a:pt x="380829" y="18705"/>
                  </a:lnTo>
                  <a:lnTo>
                    <a:pt x="381094" y="18432"/>
                  </a:lnTo>
                  <a:lnTo>
                    <a:pt x="381319" y="18079"/>
                  </a:lnTo>
                  <a:lnTo>
                    <a:pt x="381582" y="17727"/>
                  </a:lnTo>
                  <a:lnTo>
                    <a:pt x="381770" y="17454"/>
                  </a:lnTo>
                  <a:lnTo>
                    <a:pt x="382034" y="17144"/>
                  </a:lnTo>
                  <a:lnTo>
                    <a:pt x="382261" y="16865"/>
                  </a:lnTo>
                  <a:lnTo>
                    <a:pt x="382562" y="16476"/>
                  </a:lnTo>
                  <a:lnTo>
                    <a:pt x="382826" y="16159"/>
                  </a:lnTo>
                  <a:lnTo>
                    <a:pt x="383129" y="15886"/>
                  </a:lnTo>
                  <a:lnTo>
                    <a:pt x="383509" y="15607"/>
                  </a:lnTo>
                  <a:lnTo>
                    <a:pt x="383813" y="15334"/>
                  </a:lnTo>
                  <a:lnTo>
                    <a:pt x="384080" y="15175"/>
                  </a:lnTo>
                  <a:lnTo>
                    <a:pt x="384346" y="14975"/>
                  </a:lnTo>
                  <a:lnTo>
                    <a:pt x="384689" y="14738"/>
                  </a:lnTo>
                  <a:lnTo>
                    <a:pt x="384994" y="14580"/>
                  </a:lnTo>
                  <a:lnTo>
                    <a:pt x="385299" y="14422"/>
                  </a:lnTo>
                  <a:lnTo>
                    <a:pt x="385680" y="14179"/>
                  </a:lnTo>
                  <a:lnTo>
                    <a:pt x="386101" y="13978"/>
                  </a:lnTo>
                  <a:lnTo>
                    <a:pt x="386636" y="13742"/>
                  </a:lnTo>
                  <a:lnTo>
                    <a:pt x="387056" y="13498"/>
                  </a:lnTo>
                  <a:lnTo>
                    <a:pt x="387515" y="13298"/>
                  </a:lnTo>
                  <a:lnTo>
                    <a:pt x="388012" y="13097"/>
                  </a:lnTo>
                  <a:lnTo>
                    <a:pt x="388549" y="12933"/>
                  </a:lnTo>
                  <a:lnTo>
                    <a:pt x="388969" y="12733"/>
                  </a:lnTo>
                  <a:lnTo>
                    <a:pt x="389543" y="12490"/>
                  </a:lnTo>
                  <a:lnTo>
                    <a:pt x="389888" y="12368"/>
                  </a:lnTo>
                  <a:lnTo>
                    <a:pt x="390348" y="12241"/>
                  </a:lnTo>
                  <a:lnTo>
                    <a:pt x="390732" y="12162"/>
                  </a:lnTo>
                  <a:lnTo>
                    <a:pt x="391229" y="11956"/>
                  </a:lnTo>
                  <a:lnTo>
                    <a:pt x="391651" y="11834"/>
                  </a:lnTo>
                  <a:lnTo>
                    <a:pt x="392303" y="11670"/>
                  </a:lnTo>
                  <a:lnTo>
                    <a:pt x="392611" y="11621"/>
                  </a:lnTo>
                  <a:lnTo>
                    <a:pt x="392956" y="11500"/>
                  </a:lnTo>
                  <a:lnTo>
                    <a:pt x="393495" y="11451"/>
                  </a:lnTo>
                  <a:lnTo>
                    <a:pt x="393879" y="11366"/>
                  </a:lnTo>
                  <a:lnTo>
                    <a:pt x="394684" y="11160"/>
                  </a:lnTo>
                  <a:lnTo>
                    <a:pt x="395336" y="10953"/>
                  </a:lnTo>
                  <a:lnTo>
                    <a:pt x="395603" y="10795"/>
                  </a:lnTo>
                  <a:lnTo>
                    <a:pt x="396293" y="10588"/>
                  </a:lnTo>
                  <a:lnTo>
                    <a:pt x="396598" y="10430"/>
                  </a:lnTo>
                  <a:lnTo>
                    <a:pt x="396941" y="10194"/>
                  </a:lnTo>
                  <a:lnTo>
                    <a:pt x="397248" y="10109"/>
                  </a:lnTo>
                  <a:lnTo>
                    <a:pt x="397705" y="9835"/>
                  </a:lnTo>
                  <a:lnTo>
                    <a:pt x="398164" y="9592"/>
                  </a:lnTo>
                  <a:lnTo>
                    <a:pt x="398468" y="9391"/>
                  </a:lnTo>
                  <a:lnTo>
                    <a:pt x="398851" y="9234"/>
                  </a:lnTo>
                  <a:lnTo>
                    <a:pt x="399194" y="9033"/>
                  </a:lnTo>
                  <a:lnTo>
                    <a:pt x="399461" y="8875"/>
                  </a:lnTo>
                  <a:lnTo>
                    <a:pt x="399804" y="8675"/>
                  </a:lnTo>
                  <a:lnTo>
                    <a:pt x="400111" y="8590"/>
                  </a:lnTo>
                  <a:lnTo>
                    <a:pt x="400454" y="8395"/>
                  </a:lnTo>
                  <a:lnTo>
                    <a:pt x="400913" y="8152"/>
                  </a:lnTo>
                  <a:lnTo>
                    <a:pt x="401334" y="7988"/>
                  </a:lnTo>
                  <a:lnTo>
                    <a:pt x="402025" y="7825"/>
                  </a:lnTo>
                  <a:lnTo>
                    <a:pt x="402447" y="7739"/>
                  </a:lnTo>
                  <a:lnTo>
                    <a:pt x="402832" y="7733"/>
                  </a:lnTo>
                  <a:lnTo>
                    <a:pt x="403139" y="7648"/>
                  </a:lnTo>
                  <a:lnTo>
                    <a:pt x="403525" y="7642"/>
                  </a:lnTo>
                  <a:lnTo>
                    <a:pt x="403871" y="7636"/>
                  </a:lnTo>
                  <a:lnTo>
                    <a:pt x="404334" y="7630"/>
                  </a:lnTo>
                  <a:lnTo>
                    <a:pt x="404796" y="7618"/>
                  </a:lnTo>
                  <a:lnTo>
                    <a:pt x="405298" y="7611"/>
                  </a:lnTo>
                  <a:lnTo>
                    <a:pt x="405608" y="7721"/>
                  </a:lnTo>
                  <a:lnTo>
                    <a:pt x="405955" y="7715"/>
                  </a:lnTo>
                  <a:lnTo>
                    <a:pt x="406341" y="7782"/>
                  </a:lnTo>
                  <a:lnTo>
                    <a:pt x="406805" y="7855"/>
                  </a:lnTo>
                  <a:lnTo>
                    <a:pt x="407232" y="8001"/>
                  </a:lnTo>
                  <a:lnTo>
                    <a:pt x="407735" y="8140"/>
                  </a:lnTo>
                  <a:lnTo>
                    <a:pt x="408162" y="8292"/>
                  </a:lnTo>
                  <a:lnTo>
                    <a:pt x="408667" y="8475"/>
                  </a:lnTo>
                  <a:lnTo>
                    <a:pt x="409055" y="8583"/>
                  </a:lnTo>
                  <a:lnTo>
                    <a:pt x="409637" y="8838"/>
                  </a:lnTo>
                  <a:lnTo>
                    <a:pt x="410063" y="8948"/>
                  </a:lnTo>
                  <a:lnTo>
                    <a:pt x="410449" y="8978"/>
                  </a:lnTo>
                  <a:lnTo>
                    <a:pt x="410876" y="9088"/>
                  </a:lnTo>
                  <a:lnTo>
                    <a:pt x="411340" y="9197"/>
                  </a:lnTo>
                  <a:lnTo>
                    <a:pt x="411650" y="9264"/>
                  </a:lnTo>
                  <a:lnTo>
                    <a:pt x="411960" y="9337"/>
                  </a:lnTo>
                  <a:lnTo>
                    <a:pt x="412270" y="9410"/>
                  </a:lnTo>
                  <a:lnTo>
                    <a:pt x="412733" y="9477"/>
                  </a:lnTo>
                  <a:lnTo>
                    <a:pt x="413391" y="9622"/>
                  </a:lnTo>
                  <a:lnTo>
                    <a:pt x="413779" y="9726"/>
                  </a:lnTo>
                  <a:lnTo>
                    <a:pt x="414359" y="9835"/>
                  </a:lnTo>
                  <a:lnTo>
                    <a:pt x="414900" y="9938"/>
                  </a:lnTo>
                  <a:lnTo>
                    <a:pt x="415366" y="10085"/>
                  </a:lnTo>
                  <a:lnTo>
                    <a:pt x="415791" y="10194"/>
                  </a:lnTo>
                  <a:lnTo>
                    <a:pt x="416256" y="10303"/>
                  </a:lnTo>
                  <a:lnTo>
                    <a:pt x="416682" y="10406"/>
                  </a:lnTo>
                  <a:lnTo>
                    <a:pt x="417148" y="10595"/>
                  </a:lnTo>
                  <a:lnTo>
                    <a:pt x="417653" y="10777"/>
                  </a:lnTo>
                  <a:lnTo>
                    <a:pt x="420834" y="11834"/>
                  </a:lnTo>
                  <a:lnTo>
                    <a:pt x="421142" y="11871"/>
                  </a:lnTo>
                  <a:lnTo>
                    <a:pt x="421606" y="11937"/>
                  </a:lnTo>
                  <a:lnTo>
                    <a:pt x="421915" y="12010"/>
                  </a:lnTo>
                  <a:lnTo>
                    <a:pt x="422339" y="11998"/>
                  </a:lnTo>
                  <a:lnTo>
                    <a:pt x="422687" y="11992"/>
                  </a:lnTo>
                  <a:lnTo>
                    <a:pt x="423072" y="11986"/>
                  </a:lnTo>
                  <a:lnTo>
                    <a:pt x="423611" y="11938"/>
                  </a:lnTo>
                  <a:lnTo>
                    <a:pt x="424148" y="11816"/>
                  </a:lnTo>
                  <a:lnTo>
                    <a:pt x="424455" y="11694"/>
                  </a:lnTo>
                  <a:lnTo>
                    <a:pt x="424758" y="11414"/>
                  </a:lnTo>
                  <a:lnTo>
                    <a:pt x="425138" y="11141"/>
                  </a:lnTo>
                  <a:lnTo>
                    <a:pt x="425554" y="10704"/>
                  </a:lnTo>
                  <a:lnTo>
                    <a:pt x="425740" y="10315"/>
                  </a:lnTo>
                  <a:lnTo>
                    <a:pt x="425850" y="10005"/>
                  </a:lnTo>
                  <a:lnTo>
                    <a:pt x="425958" y="9617"/>
                  </a:lnTo>
                  <a:lnTo>
                    <a:pt x="426106" y="9270"/>
                  </a:lnTo>
                  <a:lnTo>
                    <a:pt x="426251" y="8802"/>
                  </a:lnTo>
                  <a:lnTo>
                    <a:pt x="426398" y="8414"/>
                  </a:lnTo>
                  <a:lnTo>
                    <a:pt x="426469" y="8067"/>
                  </a:lnTo>
                  <a:lnTo>
                    <a:pt x="426616" y="7642"/>
                  </a:lnTo>
                  <a:lnTo>
                    <a:pt x="426878" y="7211"/>
                  </a:lnTo>
                  <a:lnTo>
                    <a:pt x="427063" y="6822"/>
                  </a:lnTo>
                  <a:lnTo>
                    <a:pt x="427288" y="6512"/>
                  </a:lnTo>
                  <a:lnTo>
                    <a:pt x="427475" y="6160"/>
                  </a:lnTo>
                  <a:lnTo>
                    <a:pt x="427776" y="5728"/>
                  </a:lnTo>
                  <a:lnTo>
                    <a:pt x="428003" y="5491"/>
                  </a:lnTo>
                  <a:lnTo>
                    <a:pt x="428343" y="5103"/>
                  </a:lnTo>
                  <a:lnTo>
                    <a:pt x="428722" y="4787"/>
                  </a:lnTo>
                  <a:lnTo>
                    <a:pt x="429102" y="4470"/>
                  </a:lnTo>
                  <a:lnTo>
                    <a:pt x="429406" y="4234"/>
                  </a:lnTo>
                  <a:lnTo>
                    <a:pt x="429787" y="3997"/>
                  </a:lnTo>
                  <a:lnTo>
                    <a:pt x="430054" y="3833"/>
                  </a:lnTo>
                  <a:lnTo>
                    <a:pt x="430397" y="3596"/>
                  </a:lnTo>
                  <a:lnTo>
                    <a:pt x="430854" y="3322"/>
                  </a:lnTo>
                  <a:lnTo>
                    <a:pt x="431161" y="3237"/>
                  </a:lnTo>
                  <a:lnTo>
                    <a:pt x="431543" y="3074"/>
                  </a:lnTo>
                  <a:lnTo>
                    <a:pt x="431889" y="3031"/>
                  </a:lnTo>
                  <a:lnTo>
                    <a:pt x="432273" y="2946"/>
                  </a:lnTo>
                  <a:lnTo>
                    <a:pt x="432580" y="2824"/>
                  </a:lnTo>
                  <a:lnTo>
                    <a:pt x="432887" y="2782"/>
                  </a:lnTo>
                  <a:lnTo>
                    <a:pt x="433307" y="2581"/>
                  </a:lnTo>
                  <a:lnTo>
                    <a:pt x="433769" y="2496"/>
                  </a:lnTo>
                  <a:lnTo>
                    <a:pt x="434115" y="2447"/>
                  </a:lnTo>
                  <a:lnTo>
                    <a:pt x="434576" y="2405"/>
                  </a:lnTo>
                  <a:lnTo>
                    <a:pt x="435078" y="2393"/>
                  </a:lnTo>
                  <a:lnTo>
                    <a:pt x="435500" y="2308"/>
                  </a:lnTo>
                  <a:lnTo>
                    <a:pt x="435962" y="2302"/>
                  </a:lnTo>
                  <a:lnTo>
                    <a:pt x="436348" y="2290"/>
                  </a:lnTo>
                  <a:lnTo>
                    <a:pt x="436693" y="2210"/>
                  </a:lnTo>
                  <a:lnTo>
                    <a:pt x="437271" y="2198"/>
                  </a:lnTo>
                  <a:lnTo>
                    <a:pt x="437578" y="2113"/>
                  </a:lnTo>
                  <a:lnTo>
                    <a:pt x="438038" y="1992"/>
                  </a:lnTo>
                  <a:lnTo>
                    <a:pt x="438463" y="1986"/>
                  </a:lnTo>
                  <a:lnTo>
                    <a:pt x="439193" y="1894"/>
                  </a:lnTo>
                  <a:lnTo>
                    <a:pt x="439617" y="1882"/>
                  </a:lnTo>
                  <a:lnTo>
                    <a:pt x="440003" y="1876"/>
                  </a:lnTo>
                  <a:lnTo>
                    <a:pt x="440540" y="1792"/>
                  </a:lnTo>
                  <a:lnTo>
                    <a:pt x="441079" y="1742"/>
                  </a:lnTo>
                  <a:lnTo>
                    <a:pt x="441540" y="1657"/>
                  </a:lnTo>
                  <a:lnTo>
                    <a:pt x="442078" y="1566"/>
                  </a:lnTo>
                  <a:lnTo>
                    <a:pt x="445351" y="1318"/>
                  </a:lnTo>
                  <a:lnTo>
                    <a:pt x="445695" y="1153"/>
                  </a:lnTo>
                  <a:lnTo>
                    <a:pt x="446079" y="1069"/>
                  </a:lnTo>
                  <a:lnTo>
                    <a:pt x="446500" y="911"/>
                  </a:lnTo>
                  <a:lnTo>
                    <a:pt x="446806" y="789"/>
                  </a:lnTo>
                  <a:lnTo>
                    <a:pt x="447150" y="625"/>
                  </a:lnTo>
                  <a:lnTo>
                    <a:pt x="447456" y="504"/>
                  </a:lnTo>
                  <a:lnTo>
                    <a:pt x="447722" y="345"/>
                  </a:lnTo>
                  <a:lnTo>
                    <a:pt x="448029" y="266"/>
                  </a:lnTo>
                  <a:lnTo>
                    <a:pt x="448412" y="103"/>
                  </a:lnTo>
                  <a:lnTo>
                    <a:pt x="448873" y="18"/>
                  </a:lnTo>
                  <a:lnTo>
                    <a:pt x="449336" y="11"/>
                  </a:lnTo>
                  <a:lnTo>
                    <a:pt x="449760" y="0"/>
                  </a:lnTo>
                  <a:lnTo>
                    <a:pt x="450108" y="72"/>
                  </a:lnTo>
                  <a:lnTo>
                    <a:pt x="450421" y="333"/>
                  </a:lnTo>
                  <a:lnTo>
                    <a:pt x="450656" y="564"/>
                  </a:lnTo>
                  <a:lnTo>
                    <a:pt x="450893" y="825"/>
                  </a:lnTo>
                  <a:lnTo>
                    <a:pt x="451169" y="1171"/>
                  </a:lnTo>
                  <a:lnTo>
                    <a:pt x="451328" y="1476"/>
                  </a:lnTo>
                  <a:lnTo>
                    <a:pt x="451528" y="1858"/>
                  </a:lnTo>
                  <a:lnTo>
                    <a:pt x="451847" y="2393"/>
                  </a:lnTo>
                  <a:lnTo>
                    <a:pt x="452046" y="2733"/>
                  </a:lnTo>
                  <a:lnTo>
                    <a:pt x="452205" y="3000"/>
                  </a:lnTo>
                  <a:lnTo>
                    <a:pt x="452326" y="3311"/>
                  </a:lnTo>
                  <a:lnTo>
                    <a:pt x="452643" y="3803"/>
                  </a:lnTo>
                  <a:lnTo>
                    <a:pt x="452805" y="4228"/>
                  </a:lnTo>
                  <a:lnTo>
                    <a:pt x="453043" y="4568"/>
                  </a:lnTo>
                  <a:lnTo>
                    <a:pt x="453204" y="4950"/>
                  </a:lnTo>
                  <a:lnTo>
                    <a:pt x="453404" y="5370"/>
                  </a:lnTo>
                  <a:lnTo>
                    <a:pt x="453606" y="5832"/>
                  </a:lnTo>
                  <a:lnTo>
                    <a:pt x="453767" y="6214"/>
                  </a:lnTo>
                  <a:lnTo>
                    <a:pt x="453930" y="6676"/>
                  </a:lnTo>
                  <a:lnTo>
                    <a:pt x="454090" y="7016"/>
                  </a:lnTo>
                  <a:lnTo>
                    <a:pt x="454290" y="7399"/>
                  </a:lnTo>
                  <a:lnTo>
                    <a:pt x="454526" y="7666"/>
                  </a:lnTo>
                  <a:lnTo>
                    <a:pt x="454762" y="7934"/>
                  </a:lnTo>
                  <a:lnTo>
                    <a:pt x="455037" y="8195"/>
                  </a:lnTo>
                  <a:lnTo>
                    <a:pt x="455428" y="8535"/>
                  </a:lnTo>
                  <a:lnTo>
                    <a:pt x="455702" y="8760"/>
                  </a:lnTo>
                  <a:lnTo>
                    <a:pt x="456016" y="9027"/>
                  </a:lnTo>
                  <a:lnTo>
                    <a:pt x="456252" y="9295"/>
                  </a:lnTo>
                  <a:lnTo>
                    <a:pt x="457470" y="10504"/>
                  </a:lnTo>
                  <a:lnTo>
                    <a:pt x="457858" y="10649"/>
                  </a:lnTo>
                  <a:lnTo>
                    <a:pt x="458246" y="10837"/>
                  </a:lnTo>
                  <a:lnTo>
                    <a:pt x="458593" y="10831"/>
                  </a:lnTo>
                  <a:lnTo>
                    <a:pt x="458940" y="10825"/>
                  </a:lnTo>
                  <a:lnTo>
                    <a:pt x="459325" y="10819"/>
                  </a:lnTo>
                  <a:lnTo>
                    <a:pt x="459786" y="10692"/>
                  </a:lnTo>
                  <a:lnTo>
                    <a:pt x="460093" y="10650"/>
                  </a:lnTo>
                  <a:lnTo>
                    <a:pt x="460400" y="10565"/>
                  </a:lnTo>
                  <a:lnTo>
                    <a:pt x="460744" y="10406"/>
                  </a:lnTo>
                  <a:lnTo>
                    <a:pt x="461050" y="10242"/>
                  </a:lnTo>
                  <a:lnTo>
                    <a:pt x="461548" y="10078"/>
                  </a:lnTo>
                  <a:lnTo>
                    <a:pt x="461931" y="9920"/>
                  </a:lnTo>
                  <a:lnTo>
                    <a:pt x="462467" y="9756"/>
                  </a:lnTo>
                  <a:lnTo>
                    <a:pt x="462812" y="9634"/>
                  </a:lnTo>
                  <a:lnTo>
                    <a:pt x="463158" y="9586"/>
                  </a:lnTo>
                  <a:lnTo>
                    <a:pt x="463542" y="9508"/>
                  </a:lnTo>
                  <a:lnTo>
                    <a:pt x="463966" y="9495"/>
                  </a:lnTo>
                  <a:lnTo>
                    <a:pt x="464313" y="9489"/>
                  </a:lnTo>
                  <a:lnTo>
                    <a:pt x="464775" y="9483"/>
                  </a:lnTo>
                  <a:lnTo>
                    <a:pt x="465315" y="9471"/>
                  </a:lnTo>
                  <a:lnTo>
                    <a:pt x="465738" y="9465"/>
                  </a:lnTo>
                  <a:lnTo>
                    <a:pt x="466124" y="9459"/>
                  </a:lnTo>
                  <a:lnTo>
                    <a:pt x="466471" y="9453"/>
                  </a:lnTo>
                  <a:lnTo>
                    <a:pt x="466780" y="9519"/>
                  </a:lnTo>
                  <a:lnTo>
                    <a:pt x="467090" y="9593"/>
                  </a:lnTo>
                  <a:lnTo>
                    <a:pt x="467439" y="9744"/>
                  </a:lnTo>
                  <a:lnTo>
                    <a:pt x="467789" y="9890"/>
                  </a:lnTo>
                  <a:lnTo>
                    <a:pt x="468252" y="9878"/>
                  </a:lnTo>
                  <a:lnTo>
                    <a:pt x="468752" y="9872"/>
                  </a:lnTo>
                  <a:lnTo>
                    <a:pt x="469176" y="9866"/>
                  </a:lnTo>
                  <a:lnTo>
                    <a:pt x="469600" y="9853"/>
                  </a:lnTo>
                  <a:lnTo>
                    <a:pt x="469985" y="9769"/>
                  </a:lnTo>
                  <a:lnTo>
                    <a:pt x="470484" y="9683"/>
                  </a:lnTo>
                  <a:lnTo>
                    <a:pt x="470982" y="9519"/>
                  </a:lnTo>
                  <a:lnTo>
                    <a:pt x="471403" y="9361"/>
                  </a:lnTo>
                  <a:lnTo>
                    <a:pt x="471785" y="9161"/>
                  </a:lnTo>
                  <a:lnTo>
                    <a:pt x="472129" y="8997"/>
                  </a:lnTo>
                  <a:lnTo>
                    <a:pt x="472587" y="8760"/>
                  </a:lnTo>
                  <a:lnTo>
                    <a:pt x="472853" y="8559"/>
                  </a:lnTo>
                  <a:lnTo>
                    <a:pt x="473195" y="8243"/>
                  </a:lnTo>
                  <a:lnTo>
                    <a:pt x="473458" y="7897"/>
                  </a:lnTo>
                  <a:lnTo>
                    <a:pt x="473913" y="7460"/>
                  </a:lnTo>
                  <a:lnTo>
                    <a:pt x="474061" y="7150"/>
                  </a:lnTo>
                  <a:lnTo>
                    <a:pt x="474327" y="6913"/>
                  </a:lnTo>
                  <a:lnTo>
                    <a:pt x="474515" y="6640"/>
                  </a:lnTo>
                  <a:lnTo>
                    <a:pt x="474779" y="6330"/>
                  </a:lnTo>
                  <a:lnTo>
                    <a:pt x="475082" y="6051"/>
                  </a:lnTo>
                  <a:lnTo>
                    <a:pt x="475423" y="5734"/>
                  </a:lnTo>
                  <a:lnTo>
                    <a:pt x="475689" y="5540"/>
                  </a:lnTo>
                  <a:lnTo>
                    <a:pt x="475994" y="5340"/>
                  </a:lnTo>
                  <a:lnTo>
                    <a:pt x="476261" y="5182"/>
                  </a:lnTo>
                  <a:lnTo>
                    <a:pt x="476718" y="4865"/>
                  </a:lnTo>
                  <a:lnTo>
                    <a:pt x="476984" y="4665"/>
                  </a:lnTo>
                  <a:lnTo>
                    <a:pt x="477328" y="4507"/>
                  </a:lnTo>
                  <a:lnTo>
                    <a:pt x="477633" y="4306"/>
                  </a:lnTo>
                  <a:lnTo>
                    <a:pt x="478016" y="4222"/>
                  </a:lnTo>
                  <a:lnTo>
                    <a:pt x="478322" y="4064"/>
                  </a:lnTo>
                  <a:lnTo>
                    <a:pt x="478745" y="3979"/>
                  </a:lnTo>
                  <a:lnTo>
                    <a:pt x="479127" y="3857"/>
                  </a:lnTo>
                  <a:lnTo>
                    <a:pt x="479587" y="3656"/>
                  </a:lnTo>
                  <a:lnTo>
                    <a:pt x="480049" y="3644"/>
                  </a:lnTo>
                  <a:lnTo>
                    <a:pt x="480551" y="3638"/>
                  </a:lnTo>
                  <a:lnTo>
                    <a:pt x="480897" y="3632"/>
                  </a:lnTo>
                  <a:lnTo>
                    <a:pt x="481323" y="3736"/>
                  </a:lnTo>
                  <a:lnTo>
                    <a:pt x="481669" y="3729"/>
                  </a:lnTo>
                  <a:lnTo>
                    <a:pt x="482019" y="3882"/>
                  </a:lnTo>
                  <a:lnTo>
                    <a:pt x="482293" y="4070"/>
                  </a:lnTo>
                  <a:lnTo>
                    <a:pt x="482682" y="4288"/>
                  </a:lnTo>
                  <a:lnTo>
                    <a:pt x="483034" y="4556"/>
                  </a:lnTo>
                  <a:lnTo>
                    <a:pt x="483232" y="4823"/>
                  </a:lnTo>
                  <a:lnTo>
                    <a:pt x="483468" y="5085"/>
                  </a:lnTo>
                  <a:lnTo>
                    <a:pt x="483742" y="5352"/>
                  </a:lnTo>
                  <a:lnTo>
                    <a:pt x="484016" y="5576"/>
                  </a:lnTo>
                  <a:lnTo>
                    <a:pt x="484331" y="5880"/>
                  </a:lnTo>
                  <a:lnTo>
                    <a:pt x="484645" y="6184"/>
                  </a:lnTo>
                  <a:lnTo>
                    <a:pt x="484958" y="6445"/>
                  </a:lnTo>
                  <a:lnTo>
                    <a:pt x="485233" y="6713"/>
                  </a:lnTo>
                  <a:lnTo>
                    <a:pt x="485547" y="7052"/>
                  </a:lnTo>
                  <a:lnTo>
                    <a:pt x="485902" y="7472"/>
                  </a:lnTo>
                  <a:lnTo>
                    <a:pt x="486256" y="7891"/>
                  </a:lnTo>
                  <a:lnTo>
                    <a:pt x="486571" y="8268"/>
                  </a:lnTo>
                  <a:lnTo>
                    <a:pt x="486848" y="8614"/>
                  </a:lnTo>
                  <a:lnTo>
                    <a:pt x="487163" y="8954"/>
                  </a:lnTo>
                  <a:lnTo>
                    <a:pt x="487438" y="9215"/>
                  </a:lnTo>
                  <a:lnTo>
                    <a:pt x="487752" y="9562"/>
                  </a:lnTo>
                  <a:lnTo>
                    <a:pt x="488107" y="9975"/>
                  </a:lnTo>
                  <a:lnTo>
                    <a:pt x="488342" y="10206"/>
                  </a:lnTo>
                  <a:lnTo>
                    <a:pt x="488695" y="10546"/>
                  </a:lnTo>
                  <a:lnTo>
                    <a:pt x="489010" y="10886"/>
                  </a:lnTo>
                  <a:lnTo>
                    <a:pt x="489246" y="11111"/>
                  </a:lnTo>
                  <a:lnTo>
                    <a:pt x="489522" y="11494"/>
                  </a:lnTo>
                  <a:lnTo>
                    <a:pt x="489877" y="11913"/>
                  </a:lnTo>
                  <a:lnTo>
                    <a:pt x="490075" y="12181"/>
                  </a:lnTo>
                  <a:lnTo>
                    <a:pt x="490351" y="12521"/>
                  </a:lnTo>
                  <a:lnTo>
                    <a:pt x="491752" y="15346"/>
                  </a:lnTo>
                  <a:lnTo>
                    <a:pt x="491835" y="15692"/>
                  </a:lnTo>
                  <a:lnTo>
                    <a:pt x="491844" y="16154"/>
                  </a:lnTo>
                  <a:lnTo>
                    <a:pt x="491853" y="16658"/>
                  </a:lnTo>
                  <a:lnTo>
                    <a:pt x="491860" y="17041"/>
                  </a:lnTo>
                  <a:lnTo>
                    <a:pt x="491829" y="17466"/>
                  </a:lnTo>
                  <a:lnTo>
                    <a:pt x="491798" y="17891"/>
                  </a:lnTo>
                  <a:lnTo>
                    <a:pt x="491767" y="18280"/>
                  </a:lnTo>
                  <a:lnTo>
                    <a:pt x="491776" y="18742"/>
                  </a:lnTo>
                  <a:lnTo>
                    <a:pt x="491744" y="19131"/>
                  </a:lnTo>
                  <a:lnTo>
                    <a:pt x="491713" y="19550"/>
                  </a:lnTo>
                  <a:lnTo>
                    <a:pt x="491644" y="19981"/>
                  </a:lnTo>
                  <a:lnTo>
                    <a:pt x="491499" y="20522"/>
                  </a:lnTo>
                  <a:lnTo>
                    <a:pt x="491507" y="20905"/>
                  </a:lnTo>
                  <a:lnTo>
                    <a:pt x="491514" y="21251"/>
                  </a:lnTo>
                  <a:lnTo>
                    <a:pt x="491519" y="21561"/>
                  </a:lnTo>
                  <a:lnTo>
                    <a:pt x="491527" y="22022"/>
                  </a:lnTo>
                  <a:lnTo>
                    <a:pt x="491650" y="22405"/>
                  </a:lnTo>
                  <a:lnTo>
                    <a:pt x="491656" y="22758"/>
                  </a:lnTo>
                  <a:lnTo>
                    <a:pt x="491663" y="23104"/>
                  </a:lnTo>
                  <a:lnTo>
                    <a:pt x="491672" y="23602"/>
                  </a:lnTo>
                  <a:lnTo>
                    <a:pt x="491680" y="24028"/>
                  </a:lnTo>
                  <a:lnTo>
                    <a:pt x="491648" y="24373"/>
                  </a:lnTo>
                  <a:lnTo>
                    <a:pt x="491655" y="24763"/>
                  </a:lnTo>
                  <a:lnTo>
                    <a:pt x="491584" y="25109"/>
                  </a:lnTo>
                  <a:lnTo>
                    <a:pt x="491512" y="25419"/>
                  </a:lnTo>
                  <a:lnTo>
                    <a:pt x="491403" y="25771"/>
                  </a:lnTo>
                  <a:lnTo>
                    <a:pt x="491334" y="26196"/>
                  </a:lnTo>
                  <a:lnTo>
                    <a:pt x="491263" y="26506"/>
                  </a:lnTo>
                  <a:lnTo>
                    <a:pt x="491077" y="26895"/>
                  </a:lnTo>
                  <a:lnTo>
                    <a:pt x="491006" y="27205"/>
                  </a:lnTo>
                  <a:lnTo>
                    <a:pt x="490897" y="27588"/>
                  </a:lnTo>
                  <a:lnTo>
                    <a:pt x="490712" y="28019"/>
                  </a:lnTo>
                  <a:lnTo>
                    <a:pt x="490527" y="28444"/>
                  </a:lnTo>
                  <a:lnTo>
                    <a:pt x="490303" y="28797"/>
                  </a:lnTo>
                  <a:lnTo>
                    <a:pt x="490118" y="29222"/>
                  </a:lnTo>
                  <a:lnTo>
                    <a:pt x="489969" y="29538"/>
                  </a:lnTo>
                  <a:lnTo>
                    <a:pt x="489820" y="29847"/>
                  </a:lnTo>
                  <a:lnTo>
                    <a:pt x="489750" y="30194"/>
                  </a:lnTo>
                  <a:lnTo>
                    <a:pt x="489680" y="30583"/>
                  </a:lnTo>
                  <a:lnTo>
                    <a:pt x="489608" y="30893"/>
                  </a:lnTo>
                  <a:lnTo>
                    <a:pt x="489539" y="31318"/>
                  </a:lnTo>
                  <a:lnTo>
                    <a:pt x="489356" y="31822"/>
                  </a:lnTo>
                  <a:lnTo>
                    <a:pt x="489211" y="32363"/>
                  </a:lnTo>
                  <a:lnTo>
                    <a:pt x="489066" y="32867"/>
                  </a:lnTo>
                  <a:lnTo>
                    <a:pt x="488918" y="33183"/>
                  </a:lnTo>
                  <a:lnTo>
                    <a:pt x="488886" y="33530"/>
                  </a:lnTo>
                  <a:lnTo>
                    <a:pt x="488816" y="33955"/>
                  </a:lnTo>
                  <a:lnTo>
                    <a:pt x="488163" y="38286"/>
                  </a:lnTo>
                  <a:lnTo>
                    <a:pt x="488170" y="38596"/>
                  </a:lnTo>
                  <a:lnTo>
                    <a:pt x="488099" y="38943"/>
                  </a:lnTo>
                  <a:lnTo>
                    <a:pt x="488027" y="39252"/>
                  </a:lnTo>
                  <a:lnTo>
                    <a:pt x="488035" y="39678"/>
                  </a:lnTo>
                  <a:lnTo>
                    <a:pt x="488041" y="40024"/>
                  </a:lnTo>
                  <a:lnTo>
                    <a:pt x="488049" y="40449"/>
                  </a:lnTo>
                  <a:lnTo>
                    <a:pt x="488055" y="40759"/>
                  </a:lnTo>
                  <a:lnTo>
                    <a:pt x="488062" y="41142"/>
                  </a:lnTo>
                  <a:lnTo>
                    <a:pt x="488186" y="41603"/>
                  </a:lnTo>
                  <a:lnTo>
                    <a:pt x="488349" y="42102"/>
                  </a:lnTo>
                  <a:lnTo>
                    <a:pt x="488589" y="42557"/>
                  </a:lnTo>
                  <a:lnTo>
                    <a:pt x="488752" y="43019"/>
                  </a:lnTo>
                  <a:lnTo>
                    <a:pt x="488911" y="43287"/>
                  </a:lnTo>
                  <a:lnTo>
                    <a:pt x="489265" y="43663"/>
                  </a:lnTo>
                  <a:lnTo>
                    <a:pt x="489618" y="44003"/>
                  </a:lnTo>
                  <a:lnTo>
                    <a:pt x="489970" y="44271"/>
                  </a:lnTo>
                  <a:lnTo>
                    <a:pt x="490282" y="44496"/>
                  </a:lnTo>
                  <a:lnTo>
                    <a:pt x="490555" y="44684"/>
                  </a:lnTo>
                  <a:lnTo>
                    <a:pt x="490985" y="44981"/>
                  </a:lnTo>
                  <a:lnTo>
                    <a:pt x="491336" y="45170"/>
                  </a:lnTo>
                  <a:lnTo>
                    <a:pt x="491688" y="45474"/>
                  </a:lnTo>
                  <a:lnTo>
                    <a:pt x="492039" y="45698"/>
                  </a:lnTo>
                  <a:lnTo>
                    <a:pt x="492350" y="45844"/>
                  </a:lnTo>
                  <a:lnTo>
                    <a:pt x="493013" y="46294"/>
                  </a:lnTo>
                  <a:lnTo>
                    <a:pt x="493523" y="46750"/>
                  </a:lnTo>
                  <a:lnTo>
                    <a:pt x="493836" y="47011"/>
                  </a:lnTo>
                  <a:lnTo>
                    <a:pt x="494150" y="47314"/>
                  </a:lnTo>
                  <a:lnTo>
                    <a:pt x="494386" y="47546"/>
                  </a:lnTo>
                  <a:lnTo>
                    <a:pt x="494623" y="47885"/>
                  </a:lnTo>
                  <a:lnTo>
                    <a:pt x="494783" y="48190"/>
                  </a:lnTo>
                  <a:lnTo>
                    <a:pt x="494981" y="48456"/>
                  </a:lnTo>
                  <a:lnTo>
                    <a:pt x="495026" y="48803"/>
                  </a:lnTo>
                  <a:lnTo>
                    <a:pt x="495147" y="49113"/>
                  </a:lnTo>
                  <a:lnTo>
                    <a:pt x="495231" y="49532"/>
                  </a:lnTo>
                  <a:lnTo>
                    <a:pt x="495355" y="49915"/>
                  </a:lnTo>
                  <a:lnTo>
                    <a:pt x="495401" y="50377"/>
                  </a:lnTo>
                  <a:lnTo>
                    <a:pt x="495487" y="50838"/>
                  </a:lnTo>
                  <a:lnTo>
                    <a:pt x="495574" y="51343"/>
                  </a:lnTo>
                  <a:lnTo>
                    <a:pt x="495621" y="51840"/>
                  </a:lnTo>
                  <a:lnTo>
                    <a:pt x="495669" y="52339"/>
                  </a:lnTo>
                  <a:lnTo>
                    <a:pt x="495748" y="56659"/>
                  </a:lnTo>
                  <a:lnTo>
                    <a:pt x="495716" y="57004"/>
                  </a:lnTo>
                  <a:lnTo>
                    <a:pt x="495570" y="57436"/>
                  </a:lnTo>
                  <a:lnTo>
                    <a:pt x="495500" y="57861"/>
                  </a:lnTo>
                  <a:lnTo>
                    <a:pt x="495390" y="58171"/>
                  </a:lnTo>
                  <a:lnTo>
                    <a:pt x="495436" y="58554"/>
                  </a:lnTo>
                  <a:lnTo>
                    <a:pt x="495480" y="58864"/>
                  </a:lnTo>
                  <a:lnTo>
                    <a:pt x="495640" y="59168"/>
                  </a:lnTo>
                  <a:lnTo>
                    <a:pt x="495956" y="59587"/>
                  </a:lnTo>
                  <a:lnTo>
                    <a:pt x="496270" y="59891"/>
                  </a:lnTo>
                  <a:lnTo>
                    <a:pt x="496544" y="60115"/>
                  </a:lnTo>
                  <a:lnTo>
                    <a:pt x="496780" y="60382"/>
                  </a:lnTo>
                  <a:lnTo>
                    <a:pt x="497054" y="60571"/>
                  </a:lnTo>
                  <a:lnTo>
                    <a:pt x="497405" y="60796"/>
                  </a:lnTo>
                  <a:lnTo>
                    <a:pt x="497756" y="61021"/>
                  </a:lnTo>
                  <a:lnTo>
                    <a:pt x="498224" y="61318"/>
                  </a:lnTo>
                  <a:lnTo>
                    <a:pt x="498575" y="61586"/>
                  </a:lnTo>
                  <a:lnTo>
                    <a:pt x="498887" y="61768"/>
                  </a:lnTo>
                  <a:lnTo>
                    <a:pt x="499201" y="62035"/>
                  </a:lnTo>
                  <a:lnTo>
                    <a:pt x="499593" y="62375"/>
                  </a:lnTo>
                  <a:lnTo>
                    <a:pt x="499983" y="62673"/>
                  </a:lnTo>
                  <a:lnTo>
                    <a:pt x="500375" y="63014"/>
                  </a:lnTo>
                  <a:lnTo>
                    <a:pt x="500648" y="63165"/>
                  </a:lnTo>
                  <a:lnTo>
                    <a:pt x="501038" y="63427"/>
                  </a:lnTo>
                  <a:lnTo>
                    <a:pt x="501388" y="63615"/>
                  </a:lnTo>
                  <a:lnTo>
                    <a:pt x="501661" y="63761"/>
                  </a:lnTo>
                  <a:lnTo>
                    <a:pt x="501973" y="63985"/>
                  </a:lnTo>
                  <a:lnTo>
                    <a:pt x="502325" y="64253"/>
                  </a:lnTo>
                  <a:lnTo>
                    <a:pt x="502561" y="64520"/>
                  </a:lnTo>
                  <a:lnTo>
                    <a:pt x="502875" y="64781"/>
                  </a:lnTo>
                  <a:lnTo>
                    <a:pt x="503188" y="65085"/>
                  </a:lnTo>
                  <a:lnTo>
                    <a:pt x="503386" y="65352"/>
                  </a:lnTo>
                  <a:lnTo>
                    <a:pt x="503702" y="65729"/>
                  </a:lnTo>
                  <a:lnTo>
                    <a:pt x="504017" y="66112"/>
                  </a:lnTo>
                  <a:lnTo>
                    <a:pt x="504415" y="66798"/>
                  </a:lnTo>
                  <a:lnTo>
                    <a:pt x="504616" y="67218"/>
                  </a:lnTo>
                  <a:lnTo>
                    <a:pt x="504737" y="67527"/>
                  </a:lnTo>
                  <a:lnTo>
                    <a:pt x="504859" y="67910"/>
                  </a:lnTo>
                  <a:lnTo>
                    <a:pt x="505099" y="68329"/>
                  </a:lnTo>
                  <a:lnTo>
                    <a:pt x="505258" y="68633"/>
                  </a:lnTo>
                  <a:lnTo>
                    <a:pt x="505459" y="69095"/>
                  </a:lnTo>
                  <a:lnTo>
                    <a:pt x="505581" y="69398"/>
                  </a:lnTo>
                  <a:lnTo>
                    <a:pt x="505780" y="69745"/>
                  </a:lnTo>
                  <a:lnTo>
                    <a:pt x="506019" y="70121"/>
                  </a:lnTo>
                  <a:lnTo>
                    <a:pt x="506333" y="70462"/>
                  </a:lnTo>
                  <a:lnTo>
                    <a:pt x="506609" y="70766"/>
                  </a:lnTo>
                  <a:lnTo>
                    <a:pt x="506806" y="71033"/>
                  </a:lnTo>
                  <a:lnTo>
                    <a:pt x="507121" y="71416"/>
                  </a:lnTo>
                  <a:lnTo>
                    <a:pt x="507400" y="71871"/>
                  </a:lnTo>
                  <a:lnTo>
                    <a:pt x="507677" y="72327"/>
                  </a:lnTo>
                  <a:lnTo>
                    <a:pt x="507915" y="72673"/>
                  </a:lnTo>
                  <a:lnTo>
                    <a:pt x="508193" y="73093"/>
                  </a:lnTo>
                  <a:lnTo>
                    <a:pt x="508508" y="73469"/>
                  </a:lnTo>
                  <a:lnTo>
                    <a:pt x="508825" y="73931"/>
                  </a:lnTo>
                  <a:lnTo>
                    <a:pt x="509023" y="74192"/>
                  </a:lnTo>
                  <a:lnTo>
                    <a:pt x="509260" y="74539"/>
                  </a:lnTo>
                  <a:lnTo>
                    <a:pt x="509538" y="74921"/>
                  </a:lnTo>
                  <a:lnTo>
                    <a:pt x="509812" y="75219"/>
                  </a:lnTo>
                  <a:lnTo>
                    <a:pt x="510168" y="75638"/>
                  </a:lnTo>
                  <a:lnTo>
                    <a:pt x="510403" y="75905"/>
                  </a:lnTo>
                  <a:lnTo>
                    <a:pt x="510639" y="76130"/>
                  </a:lnTo>
                  <a:lnTo>
                    <a:pt x="510954" y="76513"/>
                  </a:lnTo>
                  <a:lnTo>
                    <a:pt x="511386" y="76926"/>
                  </a:lnTo>
                  <a:lnTo>
                    <a:pt x="511584" y="77236"/>
                  </a:lnTo>
                  <a:lnTo>
                    <a:pt x="511860" y="77576"/>
                  </a:lnTo>
                  <a:lnTo>
                    <a:pt x="512019" y="77843"/>
                  </a:lnTo>
                  <a:lnTo>
                    <a:pt x="512296" y="78220"/>
                  </a:lnTo>
                  <a:lnTo>
                    <a:pt x="512613" y="78682"/>
                  </a:lnTo>
                  <a:lnTo>
                    <a:pt x="512929" y="79101"/>
                  </a:lnTo>
                  <a:lnTo>
                    <a:pt x="513114" y="79329"/>
                  </a:lnTo>
                  <a:lnTo>
                    <a:pt x="513716" y="78888"/>
                  </a:lnTo>
                  <a:lnTo>
                    <a:pt x="514528" y="78864"/>
                  </a:lnTo>
                  <a:lnTo>
                    <a:pt x="514958" y="79702"/>
                  </a:lnTo>
                  <a:lnTo>
                    <a:pt x="515108" y="80377"/>
                  </a:lnTo>
                  <a:lnTo>
                    <a:pt x="516516" y="83056"/>
                  </a:lnTo>
                  <a:lnTo>
                    <a:pt x="517134" y="84769"/>
                  </a:lnTo>
                  <a:lnTo>
                    <a:pt x="517251" y="91452"/>
                  </a:lnTo>
                  <a:lnTo>
                    <a:pt x="516912" y="92613"/>
                  </a:lnTo>
                  <a:lnTo>
                    <a:pt x="516863" y="93816"/>
                  </a:lnTo>
                  <a:lnTo>
                    <a:pt x="516549" y="94344"/>
                  </a:lnTo>
                  <a:lnTo>
                    <a:pt x="516578" y="96161"/>
                  </a:lnTo>
                  <a:lnTo>
                    <a:pt x="516199" y="97929"/>
                  </a:lnTo>
                  <a:lnTo>
                    <a:pt x="516264" y="99758"/>
                  </a:lnTo>
                  <a:lnTo>
                    <a:pt x="515977" y="101550"/>
                  </a:lnTo>
                  <a:lnTo>
                    <a:pt x="516151" y="109454"/>
                  </a:lnTo>
                  <a:lnTo>
                    <a:pt x="515816" y="110608"/>
                  </a:lnTo>
                  <a:lnTo>
                    <a:pt x="515809" y="113032"/>
                  </a:lnTo>
                  <a:lnTo>
                    <a:pt x="515405" y="114156"/>
                  </a:lnTo>
                  <a:lnTo>
                    <a:pt x="515673" y="115967"/>
                  </a:lnTo>
                  <a:lnTo>
                    <a:pt x="515714" y="118397"/>
                  </a:lnTo>
                  <a:lnTo>
                    <a:pt x="516378" y="119412"/>
                  </a:lnTo>
                  <a:lnTo>
                    <a:pt x="518687" y="121817"/>
                  </a:lnTo>
                  <a:lnTo>
                    <a:pt x="519555" y="123056"/>
                  </a:lnTo>
                  <a:lnTo>
                    <a:pt x="522814" y="124667"/>
                  </a:lnTo>
                  <a:lnTo>
                    <a:pt x="523999" y="124800"/>
                  </a:lnTo>
                  <a:lnTo>
                    <a:pt x="524552" y="125074"/>
                  </a:lnTo>
                  <a:lnTo>
                    <a:pt x="526944" y="125305"/>
                  </a:lnTo>
                  <a:lnTo>
                    <a:pt x="528028" y="126586"/>
                  </a:lnTo>
                  <a:lnTo>
                    <a:pt x="528421" y="127705"/>
                  </a:lnTo>
                  <a:lnTo>
                    <a:pt x="530583" y="131362"/>
                  </a:lnTo>
                  <a:lnTo>
                    <a:pt x="533127" y="133962"/>
                  </a:lnTo>
                  <a:lnTo>
                    <a:pt x="534313" y="135365"/>
                  </a:lnTo>
                  <a:lnTo>
                    <a:pt x="534449" y="135851"/>
                  </a:lnTo>
                  <a:lnTo>
                    <a:pt x="534280" y="136441"/>
                  </a:lnTo>
                  <a:lnTo>
                    <a:pt x="534383" y="138269"/>
                  </a:lnTo>
                  <a:lnTo>
                    <a:pt x="534115" y="139448"/>
                  </a:lnTo>
                  <a:lnTo>
                    <a:pt x="531582" y="145633"/>
                  </a:lnTo>
                  <a:lnTo>
                    <a:pt x="530125" y="148288"/>
                  </a:lnTo>
                  <a:lnTo>
                    <a:pt x="529959" y="149484"/>
                  </a:lnTo>
                  <a:lnTo>
                    <a:pt x="528318" y="153409"/>
                  </a:lnTo>
                  <a:lnTo>
                    <a:pt x="526906" y="156101"/>
                  </a:lnTo>
                  <a:lnTo>
                    <a:pt x="526537" y="157856"/>
                  </a:lnTo>
                  <a:lnTo>
                    <a:pt x="524742" y="161022"/>
                  </a:lnTo>
                  <a:lnTo>
                    <a:pt x="524078" y="163330"/>
                  </a:lnTo>
                  <a:lnTo>
                    <a:pt x="524123" y="165165"/>
                  </a:lnTo>
                  <a:lnTo>
                    <a:pt x="524808" y="166162"/>
                  </a:lnTo>
                  <a:lnTo>
                    <a:pt x="525470" y="167832"/>
                  </a:lnTo>
                  <a:lnTo>
                    <a:pt x="533335" y="174534"/>
                  </a:lnTo>
                  <a:lnTo>
                    <a:pt x="533928" y="174655"/>
                  </a:lnTo>
                  <a:lnTo>
                    <a:pt x="535377" y="175493"/>
                  </a:lnTo>
                  <a:lnTo>
                    <a:pt x="535763" y="175961"/>
                  </a:lnTo>
                  <a:lnTo>
                    <a:pt x="535767" y="176569"/>
                  </a:lnTo>
                  <a:lnTo>
                    <a:pt x="536125" y="177073"/>
                  </a:lnTo>
                  <a:lnTo>
                    <a:pt x="536365" y="178222"/>
                  </a:lnTo>
                  <a:lnTo>
                    <a:pt x="537055" y="179904"/>
                  </a:lnTo>
                  <a:lnTo>
                    <a:pt x="537107" y="181721"/>
                  </a:lnTo>
                  <a:lnTo>
                    <a:pt x="537710" y="182790"/>
                  </a:lnTo>
                  <a:lnTo>
                    <a:pt x="537884" y="183962"/>
                  </a:lnTo>
                  <a:lnTo>
                    <a:pt x="539173" y="186010"/>
                  </a:lnTo>
                  <a:lnTo>
                    <a:pt x="540112" y="188221"/>
                  </a:lnTo>
                  <a:lnTo>
                    <a:pt x="542536" y="190962"/>
                  </a:lnTo>
                  <a:lnTo>
                    <a:pt x="543951" y="192055"/>
                  </a:lnTo>
                  <a:lnTo>
                    <a:pt x="544080" y="192656"/>
                  </a:lnTo>
                  <a:lnTo>
                    <a:pt x="545074" y="193331"/>
                  </a:lnTo>
                  <a:lnTo>
                    <a:pt x="545320" y="193890"/>
                  </a:lnTo>
                  <a:lnTo>
                    <a:pt x="545354" y="197541"/>
                  </a:lnTo>
                  <a:lnTo>
                    <a:pt x="544627" y="200488"/>
                  </a:lnTo>
                  <a:lnTo>
                    <a:pt x="544628" y="201101"/>
                  </a:lnTo>
                  <a:lnTo>
                    <a:pt x="543812" y="202711"/>
                  </a:lnTo>
                  <a:lnTo>
                    <a:pt x="542982" y="203568"/>
                  </a:lnTo>
                  <a:lnTo>
                    <a:pt x="541821" y="203933"/>
                  </a:lnTo>
                  <a:lnTo>
                    <a:pt x="540376" y="205032"/>
                  </a:lnTo>
                  <a:lnTo>
                    <a:pt x="539216" y="205330"/>
                  </a:lnTo>
                  <a:lnTo>
                    <a:pt x="538749" y="205706"/>
                  </a:lnTo>
                  <a:lnTo>
                    <a:pt x="536205" y="209121"/>
                  </a:lnTo>
                  <a:lnTo>
                    <a:pt x="534862" y="212475"/>
                  </a:lnTo>
                  <a:lnTo>
                    <a:pt x="532858" y="216223"/>
                  </a:lnTo>
                  <a:lnTo>
                    <a:pt x="530975" y="219340"/>
                  </a:lnTo>
                  <a:lnTo>
                    <a:pt x="529499" y="221278"/>
                  </a:lnTo>
                  <a:lnTo>
                    <a:pt x="529408" y="222463"/>
                  </a:lnTo>
                  <a:lnTo>
                    <a:pt x="529590" y="223684"/>
                  </a:lnTo>
                  <a:lnTo>
                    <a:pt x="529780" y="224236"/>
                  </a:lnTo>
                  <a:lnTo>
                    <a:pt x="530818" y="225017"/>
                  </a:lnTo>
                  <a:lnTo>
                    <a:pt x="530020" y="224756"/>
                  </a:lnTo>
                  <a:lnTo>
                    <a:pt x="529427" y="224270"/>
                  </a:lnTo>
                  <a:lnTo>
                    <a:pt x="529004" y="223592"/>
                  </a:lnTo>
                  <a:lnTo>
                    <a:pt x="528220" y="222383"/>
                  </a:lnTo>
                  <a:lnTo>
                    <a:pt x="523780" y="216317"/>
                  </a:lnTo>
                  <a:lnTo>
                    <a:pt x="519875" y="214364"/>
                  </a:lnTo>
                  <a:lnTo>
                    <a:pt x="515102" y="213932"/>
                  </a:lnTo>
                  <a:lnTo>
                    <a:pt x="512043" y="215232"/>
                  </a:lnTo>
                  <a:lnTo>
                    <a:pt x="503599" y="218793"/>
                  </a:lnTo>
                  <a:lnTo>
                    <a:pt x="497313" y="224346"/>
                  </a:lnTo>
                  <a:lnTo>
                    <a:pt x="492974" y="231071"/>
                  </a:lnTo>
                  <a:lnTo>
                    <a:pt x="487985" y="248641"/>
                  </a:lnTo>
                  <a:lnTo>
                    <a:pt x="489286" y="254717"/>
                  </a:lnTo>
                  <a:lnTo>
                    <a:pt x="489503" y="258620"/>
                  </a:lnTo>
                  <a:lnTo>
                    <a:pt x="491239" y="260573"/>
                  </a:lnTo>
                  <a:lnTo>
                    <a:pt x="494276" y="262093"/>
                  </a:lnTo>
                  <a:lnTo>
                    <a:pt x="496228" y="263827"/>
                  </a:lnTo>
                  <a:lnTo>
                    <a:pt x="498615" y="265565"/>
                  </a:lnTo>
                  <a:lnTo>
                    <a:pt x="498116" y="269523"/>
                  </a:lnTo>
                  <a:lnTo>
                    <a:pt x="498475" y="272223"/>
                  </a:lnTo>
                  <a:lnTo>
                    <a:pt x="499196" y="272761"/>
                  </a:lnTo>
                  <a:lnTo>
                    <a:pt x="499916" y="274562"/>
                  </a:lnTo>
                  <a:lnTo>
                    <a:pt x="500096" y="277445"/>
                  </a:lnTo>
                  <a:lnTo>
                    <a:pt x="502318" y="278022"/>
                  </a:lnTo>
                  <a:lnTo>
                    <a:pt x="492807" y="289827"/>
                  </a:lnTo>
                  <a:lnTo>
                    <a:pt x="493656" y="291856"/>
                  </a:lnTo>
                  <a:lnTo>
                    <a:pt x="498796" y="292645"/>
                  </a:lnTo>
                  <a:lnTo>
                    <a:pt x="500958" y="298624"/>
                  </a:lnTo>
                  <a:lnTo>
                    <a:pt x="501344" y="308266"/>
                  </a:lnTo>
                  <a:lnTo>
                    <a:pt x="499279" y="315896"/>
                  </a:lnTo>
                  <a:lnTo>
                    <a:pt x="498993" y="321765"/>
                  </a:lnTo>
                  <a:lnTo>
                    <a:pt x="495415" y="327767"/>
                  </a:lnTo>
                  <a:lnTo>
                    <a:pt x="493794" y="331191"/>
                  </a:lnTo>
                  <a:lnTo>
                    <a:pt x="492894" y="333709"/>
                  </a:lnTo>
                  <a:lnTo>
                    <a:pt x="489653" y="337671"/>
                  </a:lnTo>
                  <a:lnTo>
                    <a:pt x="487132" y="341814"/>
                  </a:lnTo>
                  <a:lnTo>
                    <a:pt x="487287" y="344457"/>
                  </a:lnTo>
                  <a:lnTo>
                    <a:pt x="485973" y="351620"/>
                  </a:lnTo>
                  <a:lnTo>
                    <a:pt x="484071" y="351896"/>
                  </a:lnTo>
                  <a:lnTo>
                    <a:pt x="482631" y="353877"/>
                  </a:lnTo>
                  <a:lnTo>
                    <a:pt x="483351" y="357479"/>
                  </a:lnTo>
                  <a:lnTo>
                    <a:pt x="484071" y="359460"/>
                  </a:lnTo>
                  <a:lnTo>
                    <a:pt x="484611" y="363780"/>
                  </a:lnTo>
                  <a:lnTo>
                    <a:pt x="485511" y="367561"/>
                  </a:lnTo>
                  <a:lnTo>
                    <a:pt x="486772" y="370083"/>
                  </a:lnTo>
                  <a:lnTo>
                    <a:pt x="487205" y="374451"/>
                  </a:lnTo>
                  <a:lnTo>
                    <a:pt x="482212" y="378959"/>
                  </a:lnTo>
                  <a:lnTo>
                    <a:pt x="476282" y="380985"/>
                  </a:lnTo>
                  <a:lnTo>
                    <a:pt x="471787" y="391177"/>
                  </a:lnTo>
                  <a:lnTo>
                    <a:pt x="470387" y="397990"/>
                  </a:lnTo>
                  <a:lnTo>
                    <a:pt x="472008" y="404293"/>
                  </a:lnTo>
                  <a:lnTo>
                    <a:pt x="471827" y="408255"/>
                  </a:lnTo>
                  <a:lnTo>
                    <a:pt x="469487" y="411854"/>
                  </a:lnTo>
                  <a:lnTo>
                    <a:pt x="467326" y="415275"/>
                  </a:lnTo>
                  <a:lnTo>
                    <a:pt x="466878" y="418030"/>
                  </a:lnTo>
                  <a:lnTo>
                    <a:pt x="468226" y="423917"/>
                  </a:lnTo>
                  <a:lnTo>
                    <a:pt x="471395" y="429582"/>
                  </a:lnTo>
                  <a:lnTo>
                    <a:pt x="472935" y="431587"/>
                  </a:lnTo>
                  <a:lnTo>
                    <a:pt x="474476" y="434819"/>
                  </a:lnTo>
                  <a:lnTo>
                    <a:pt x="474630" y="436053"/>
                  </a:lnTo>
                  <a:lnTo>
                    <a:pt x="474938" y="441445"/>
                  </a:lnTo>
                  <a:lnTo>
                    <a:pt x="474938" y="442830"/>
                  </a:lnTo>
                  <a:lnTo>
                    <a:pt x="470163" y="445448"/>
                  </a:lnTo>
                  <a:lnTo>
                    <a:pt x="465388" y="450995"/>
                  </a:lnTo>
                  <a:lnTo>
                    <a:pt x="464002" y="452687"/>
                  </a:lnTo>
                  <a:lnTo>
                    <a:pt x="461845" y="456539"/>
                  </a:lnTo>
                  <a:lnTo>
                    <a:pt x="460305" y="452687"/>
                  </a:lnTo>
                  <a:lnTo>
                    <a:pt x="459227" y="450378"/>
                  </a:lnTo>
                  <a:lnTo>
                    <a:pt x="457224" y="449145"/>
                  </a:lnTo>
                  <a:lnTo>
                    <a:pt x="456146" y="447143"/>
                  </a:lnTo>
                  <a:lnTo>
                    <a:pt x="455222" y="444680"/>
                  </a:lnTo>
                  <a:lnTo>
                    <a:pt x="452296" y="444370"/>
                  </a:lnTo>
                  <a:lnTo>
                    <a:pt x="450447" y="442368"/>
                  </a:lnTo>
                  <a:lnTo>
                    <a:pt x="447059" y="441135"/>
                  </a:lnTo>
                  <a:lnTo>
                    <a:pt x="435227" y="438868"/>
                  </a:lnTo>
                  <a:lnTo>
                    <a:pt x="417963" y="437210"/>
                  </a:lnTo>
                  <a:lnTo>
                    <a:pt x="415943" y="437979"/>
                  </a:lnTo>
                  <a:lnTo>
                    <a:pt x="396370" y="402039"/>
                  </a:lnTo>
                  <a:lnTo>
                    <a:pt x="384916" y="393917"/>
                  </a:lnTo>
                  <a:lnTo>
                    <a:pt x="376627" y="394177"/>
                  </a:lnTo>
                  <a:lnTo>
                    <a:pt x="368226" y="400836"/>
                  </a:lnTo>
                  <a:lnTo>
                    <a:pt x="363450" y="400563"/>
                  </a:lnTo>
                  <a:lnTo>
                    <a:pt x="361230" y="396972"/>
                  </a:lnTo>
                  <a:lnTo>
                    <a:pt x="352584" y="392993"/>
                  </a:lnTo>
                  <a:lnTo>
                    <a:pt x="344628" y="391401"/>
                  </a:lnTo>
                  <a:lnTo>
                    <a:pt x="337830" y="392270"/>
                  </a:lnTo>
                  <a:lnTo>
                    <a:pt x="333924" y="396031"/>
                  </a:lnTo>
                  <a:lnTo>
                    <a:pt x="329729" y="396462"/>
                  </a:lnTo>
                  <a:lnTo>
                    <a:pt x="323219" y="389955"/>
                  </a:lnTo>
                  <a:lnTo>
                    <a:pt x="322062" y="385760"/>
                  </a:lnTo>
                  <a:lnTo>
                    <a:pt x="319025" y="381854"/>
                  </a:lnTo>
                  <a:lnTo>
                    <a:pt x="316421" y="379250"/>
                  </a:lnTo>
                  <a:lnTo>
                    <a:pt x="311792" y="378093"/>
                  </a:lnTo>
                  <a:lnTo>
                    <a:pt x="314540" y="351477"/>
                  </a:lnTo>
                  <a:lnTo>
                    <a:pt x="312660" y="347282"/>
                  </a:lnTo>
                  <a:lnTo>
                    <a:pt x="309297" y="346698"/>
                  </a:lnTo>
                  <a:lnTo>
                    <a:pt x="305716" y="348728"/>
                  </a:lnTo>
                  <a:lnTo>
                    <a:pt x="303113" y="350608"/>
                  </a:lnTo>
                  <a:lnTo>
                    <a:pt x="298049" y="350607"/>
                  </a:lnTo>
                  <a:lnTo>
                    <a:pt x="294288" y="348004"/>
                  </a:lnTo>
                  <a:lnTo>
                    <a:pt x="294113" y="345593"/>
                  </a:lnTo>
                  <a:lnTo>
                    <a:pt x="293213" y="343432"/>
                  </a:lnTo>
                  <a:lnTo>
                    <a:pt x="290152" y="341814"/>
                  </a:lnTo>
                  <a:lnTo>
                    <a:pt x="287779" y="340337"/>
                  </a:lnTo>
                  <a:lnTo>
                    <a:pt x="283490" y="344693"/>
                  </a:lnTo>
                  <a:lnTo>
                    <a:pt x="282590" y="346674"/>
                  </a:lnTo>
                  <a:lnTo>
                    <a:pt x="280112" y="350608"/>
                  </a:lnTo>
                  <a:lnTo>
                    <a:pt x="275194" y="355671"/>
                  </a:lnTo>
                  <a:lnTo>
                    <a:pt x="269408" y="359432"/>
                  </a:lnTo>
                  <a:lnTo>
                    <a:pt x="259137" y="361960"/>
                  </a:lnTo>
                  <a:lnTo>
                    <a:pt x="253062" y="364062"/>
                  </a:lnTo>
                  <a:lnTo>
                    <a:pt x="246552" y="370860"/>
                  </a:lnTo>
                  <a:lnTo>
                    <a:pt x="240043" y="378816"/>
                  </a:lnTo>
                  <a:lnTo>
                    <a:pt x="236715" y="380842"/>
                  </a:lnTo>
                  <a:lnTo>
                    <a:pt x="230930" y="382288"/>
                  </a:lnTo>
                  <a:lnTo>
                    <a:pt x="228199" y="381510"/>
                  </a:lnTo>
                  <a:lnTo>
                    <a:pt x="225934" y="377546"/>
                  </a:lnTo>
                  <a:lnTo>
                    <a:pt x="224424" y="375845"/>
                  </a:lnTo>
                  <a:lnTo>
                    <a:pt x="222914" y="373205"/>
                  </a:lnTo>
                  <a:lnTo>
                    <a:pt x="220649" y="371315"/>
                  </a:lnTo>
                  <a:lnTo>
                    <a:pt x="218573" y="370371"/>
                  </a:lnTo>
                  <a:lnTo>
                    <a:pt x="216077" y="369870"/>
                  </a:lnTo>
                  <a:lnTo>
                    <a:pt x="214986" y="369053"/>
                  </a:lnTo>
                  <a:lnTo>
                    <a:pt x="213099" y="364143"/>
                  </a:lnTo>
                  <a:lnTo>
                    <a:pt x="213099" y="361501"/>
                  </a:lnTo>
                  <a:lnTo>
                    <a:pt x="211966" y="359426"/>
                  </a:lnTo>
                  <a:lnTo>
                    <a:pt x="212892" y="356537"/>
                  </a:lnTo>
                  <a:lnTo>
                    <a:pt x="216340" y="351795"/>
                  </a:lnTo>
                  <a:lnTo>
                    <a:pt x="215908" y="347054"/>
                  </a:lnTo>
                  <a:lnTo>
                    <a:pt x="212460" y="343175"/>
                  </a:lnTo>
                  <a:lnTo>
                    <a:pt x="209135" y="340550"/>
                  </a:lnTo>
                  <a:lnTo>
                    <a:pt x="207625" y="338095"/>
                  </a:lnTo>
                  <a:lnTo>
                    <a:pt x="205737" y="336020"/>
                  </a:lnTo>
                  <a:lnTo>
                    <a:pt x="205549" y="332809"/>
                  </a:lnTo>
                  <a:lnTo>
                    <a:pt x="203840" y="331537"/>
                  </a:lnTo>
                  <a:lnTo>
                    <a:pt x="200392" y="331105"/>
                  </a:lnTo>
                  <a:lnTo>
                    <a:pt x="198659" y="325826"/>
                  </a:lnTo>
                  <a:lnTo>
                    <a:pt x="190619" y="322506"/>
                  </a:lnTo>
                  <a:lnTo>
                    <a:pt x="186620" y="322940"/>
                  </a:lnTo>
                  <a:lnTo>
                    <a:pt x="183448" y="323007"/>
                  </a:lnTo>
                  <a:lnTo>
                    <a:pt x="181055" y="323174"/>
                  </a:lnTo>
                  <a:lnTo>
                    <a:pt x="177636" y="323025"/>
                  </a:lnTo>
                  <a:lnTo>
                    <a:pt x="175294" y="322800"/>
                  </a:lnTo>
                  <a:lnTo>
                    <a:pt x="170503" y="324140"/>
                  </a:lnTo>
                  <a:lnTo>
                    <a:pt x="166100" y="324295"/>
                  </a:lnTo>
                  <a:lnTo>
                    <a:pt x="162289" y="324097"/>
                  </a:lnTo>
                  <a:lnTo>
                    <a:pt x="158909" y="323405"/>
                  </a:lnTo>
                  <a:lnTo>
                    <a:pt x="154847" y="322995"/>
                  </a:lnTo>
                  <a:lnTo>
                    <a:pt x="150027" y="322715"/>
                  </a:lnTo>
                  <a:lnTo>
                    <a:pt x="140688" y="325094"/>
                  </a:lnTo>
                  <a:lnTo>
                    <a:pt x="140197" y="327545"/>
                  </a:lnTo>
                  <a:lnTo>
                    <a:pt x="140932" y="329997"/>
                  </a:lnTo>
                  <a:lnTo>
                    <a:pt x="140197" y="333918"/>
                  </a:lnTo>
                  <a:lnTo>
                    <a:pt x="138482" y="336616"/>
                  </a:lnTo>
                  <a:lnTo>
                    <a:pt x="134805" y="339313"/>
                  </a:lnTo>
                  <a:lnTo>
                    <a:pt x="131373" y="339556"/>
                  </a:lnTo>
                  <a:lnTo>
                    <a:pt x="128432" y="338332"/>
                  </a:lnTo>
                  <a:lnTo>
                    <a:pt x="125245" y="337597"/>
                  </a:lnTo>
                  <a:lnTo>
                    <a:pt x="121078" y="337351"/>
                  </a:lnTo>
                  <a:lnTo>
                    <a:pt x="117156" y="338578"/>
                  </a:lnTo>
                  <a:lnTo>
                    <a:pt x="114460" y="340291"/>
                  </a:lnTo>
                  <a:lnTo>
                    <a:pt x="111763" y="342254"/>
                  </a:lnTo>
                  <a:lnTo>
                    <a:pt x="107841" y="346910"/>
                  </a:lnTo>
                  <a:lnTo>
                    <a:pt x="100978" y="352059"/>
                  </a:lnTo>
                  <a:lnTo>
                    <a:pt x="98036" y="354019"/>
                  </a:lnTo>
                  <a:lnTo>
                    <a:pt x="92426" y="354529"/>
                  </a:lnTo>
                  <a:lnTo>
                    <a:pt x="89962" y="354702"/>
                  </a:lnTo>
                  <a:lnTo>
                    <a:pt x="86614" y="354477"/>
                  </a:lnTo>
                  <a:lnTo>
                    <a:pt x="80976" y="353642"/>
                  </a:lnTo>
                  <a:lnTo>
                    <a:pt x="77201" y="352549"/>
                  </a:lnTo>
                  <a:lnTo>
                    <a:pt x="71808" y="352548"/>
                  </a:lnTo>
                  <a:lnTo>
                    <a:pt x="67887" y="352794"/>
                  </a:lnTo>
                  <a:lnTo>
                    <a:pt x="64945" y="352302"/>
                  </a:lnTo>
                  <a:lnTo>
                    <a:pt x="64184" y="349644"/>
                  </a:lnTo>
                  <a:lnTo>
                    <a:pt x="65084" y="345504"/>
                  </a:lnTo>
                  <a:lnTo>
                    <a:pt x="67396" y="333675"/>
                  </a:lnTo>
                  <a:lnTo>
                    <a:pt x="67396" y="326567"/>
                  </a:lnTo>
                  <a:lnTo>
                    <a:pt x="65435" y="324115"/>
                  </a:lnTo>
                  <a:lnTo>
                    <a:pt x="62739" y="321907"/>
                  </a:lnTo>
                  <a:lnTo>
                    <a:pt x="61758" y="318720"/>
                  </a:lnTo>
                  <a:lnTo>
                    <a:pt x="62739" y="313574"/>
                  </a:lnTo>
                  <a:lnTo>
                    <a:pt x="64945" y="310634"/>
                  </a:lnTo>
                  <a:lnTo>
                    <a:pt x="67886" y="307201"/>
                  </a:lnTo>
                  <a:lnTo>
                    <a:pt x="67847" y="293900"/>
                  </a:lnTo>
                  <a:lnTo>
                    <a:pt x="66921" y="289558"/>
                  </a:lnTo>
                  <a:lnTo>
                    <a:pt x="65914" y="285227"/>
                  </a:lnTo>
                  <a:lnTo>
                    <a:pt x="63583" y="280755"/>
                  </a:lnTo>
                  <a:lnTo>
                    <a:pt x="63440" y="274348"/>
                  </a:lnTo>
                  <a:lnTo>
                    <a:pt x="63335" y="271727"/>
                  </a:lnTo>
                  <a:lnTo>
                    <a:pt x="62749" y="265664"/>
                  </a:lnTo>
                  <a:lnTo>
                    <a:pt x="62478" y="260737"/>
                  </a:lnTo>
                  <a:lnTo>
                    <a:pt x="61914" y="256062"/>
                  </a:lnTo>
                  <a:lnTo>
                    <a:pt x="60368" y="250606"/>
                  </a:lnTo>
                  <a:lnTo>
                    <a:pt x="58116" y="247289"/>
                  </a:lnTo>
                  <a:lnTo>
                    <a:pt x="55400" y="244005"/>
                  </a:lnTo>
                  <a:lnTo>
                    <a:pt x="50287" y="241973"/>
                  </a:lnTo>
                  <a:lnTo>
                    <a:pt x="46548" y="240694"/>
                  </a:lnTo>
                  <a:lnTo>
                    <a:pt x="42746" y="238492"/>
                  </a:lnTo>
                  <a:lnTo>
                    <a:pt x="40180" y="237362"/>
                  </a:lnTo>
                  <a:lnTo>
                    <a:pt x="36614" y="234138"/>
                  </a:lnTo>
                  <a:lnTo>
                    <a:pt x="34167" y="232459"/>
                  </a:lnTo>
                  <a:lnTo>
                    <a:pt x="33421" y="229576"/>
                  </a:lnTo>
                  <a:lnTo>
                    <a:pt x="33706" y="225997"/>
                  </a:lnTo>
                  <a:lnTo>
                    <a:pt x="36151" y="222112"/>
                  </a:lnTo>
                  <a:lnTo>
                    <a:pt x="38779" y="220922"/>
                  </a:lnTo>
                  <a:lnTo>
                    <a:pt x="41894" y="219925"/>
                  </a:lnTo>
                  <a:lnTo>
                    <a:pt x="44312" y="218977"/>
                  </a:lnTo>
                  <a:lnTo>
                    <a:pt x="46934" y="216550"/>
                  </a:lnTo>
                  <a:lnTo>
                    <a:pt x="51636" y="210572"/>
                  </a:lnTo>
                  <a:lnTo>
                    <a:pt x="51971" y="207690"/>
                  </a:lnTo>
                  <a:lnTo>
                    <a:pt x="51771" y="204843"/>
                  </a:lnTo>
                  <a:lnTo>
                    <a:pt x="51179" y="201948"/>
                  </a:lnTo>
                  <a:lnTo>
                    <a:pt x="50900" y="198023"/>
                  </a:lnTo>
                  <a:lnTo>
                    <a:pt x="49970" y="195849"/>
                  </a:lnTo>
                  <a:lnTo>
                    <a:pt x="48392" y="194418"/>
                  </a:lnTo>
                  <a:lnTo>
                    <a:pt x="44785" y="191738"/>
                  </a:lnTo>
                  <a:lnTo>
                    <a:pt x="41025" y="189068"/>
                  </a:lnTo>
                  <a:lnTo>
                    <a:pt x="38312" y="188102"/>
                  </a:lnTo>
                  <a:lnTo>
                    <a:pt x="34163" y="186544"/>
                  </a:lnTo>
                  <a:lnTo>
                    <a:pt x="29931" y="185997"/>
                  </a:lnTo>
                  <a:lnTo>
                    <a:pt x="26449" y="186969"/>
                  </a:lnTo>
                  <a:lnTo>
                    <a:pt x="22440" y="187841"/>
                  </a:lnTo>
                  <a:lnTo>
                    <a:pt x="18604" y="189062"/>
                  </a:lnTo>
                  <a:lnTo>
                    <a:pt x="11327" y="193184"/>
                  </a:lnTo>
                  <a:lnTo>
                    <a:pt x="10468" y="193503"/>
                  </a:lnTo>
                  <a:lnTo>
                    <a:pt x="9324" y="193555"/>
                  </a:lnTo>
                  <a:lnTo>
                    <a:pt x="8746" y="193233"/>
                  </a:lnTo>
                  <a:lnTo>
                    <a:pt x="8193" y="192966"/>
                  </a:lnTo>
                  <a:lnTo>
                    <a:pt x="7740" y="192583"/>
                  </a:lnTo>
                  <a:lnTo>
                    <a:pt x="6909" y="191301"/>
                  </a:lnTo>
                  <a:lnTo>
                    <a:pt x="6457" y="190900"/>
                  </a:lnTo>
                  <a:lnTo>
                    <a:pt x="5737" y="190335"/>
                  </a:lnTo>
                  <a:lnTo>
                    <a:pt x="5301" y="189916"/>
                  </a:lnTo>
                  <a:lnTo>
                    <a:pt x="4896" y="189460"/>
                  </a:lnTo>
                  <a:lnTo>
                    <a:pt x="4520" y="188986"/>
                  </a:lnTo>
                  <a:lnTo>
                    <a:pt x="4037" y="188208"/>
                  </a:lnTo>
                  <a:lnTo>
                    <a:pt x="3601" y="187796"/>
                  </a:lnTo>
                  <a:lnTo>
                    <a:pt x="2177" y="186647"/>
                  </a:lnTo>
                  <a:lnTo>
                    <a:pt x="1498" y="186039"/>
                  </a:lnTo>
                  <a:lnTo>
                    <a:pt x="0" y="184545"/>
                  </a:lnTo>
                  <a:lnTo>
                    <a:pt x="1351" y="182792"/>
                  </a:lnTo>
                  <a:lnTo>
                    <a:pt x="5267" y="181042"/>
                  </a:lnTo>
                  <a:lnTo>
                    <a:pt x="9815" y="177315"/>
                  </a:lnTo>
                  <a:lnTo>
                    <a:pt x="12544" y="176346"/>
                  </a:lnTo>
                  <a:lnTo>
                    <a:pt x="16336" y="173986"/>
                  </a:lnTo>
                  <a:lnTo>
                    <a:pt x="20285" y="172698"/>
                  </a:lnTo>
                  <a:lnTo>
                    <a:pt x="24460" y="169153"/>
                  </a:lnTo>
                  <a:lnTo>
                    <a:pt x="27286" y="167403"/>
                  </a:lnTo>
                  <a:lnTo>
                    <a:pt x="30882" y="164438"/>
                  </a:lnTo>
                  <a:lnTo>
                    <a:pt x="35608" y="162015"/>
                  </a:lnTo>
                  <a:lnTo>
                    <a:pt x="38888" y="158998"/>
                  </a:lnTo>
                  <a:lnTo>
                    <a:pt x="42433" y="156349"/>
                  </a:lnTo>
                  <a:lnTo>
                    <a:pt x="45309" y="153129"/>
                  </a:lnTo>
                  <a:lnTo>
                    <a:pt x="49184" y="150766"/>
                  </a:lnTo>
                  <a:lnTo>
                    <a:pt x="51978" y="146315"/>
                  </a:lnTo>
                  <a:lnTo>
                    <a:pt x="54237" y="143138"/>
                  </a:lnTo>
                  <a:lnTo>
                    <a:pt x="56313" y="139514"/>
                  </a:lnTo>
                  <a:lnTo>
                    <a:pt x="56996" y="137069"/>
                  </a:lnTo>
                  <a:lnTo>
                    <a:pt x="58309" y="133651"/>
                  </a:lnTo>
                  <a:lnTo>
                    <a:pt x="59362" y="130948"/>
                  </a:lnTo>
                  <a:lnTo>
                    <a:pt x="60437" y="126388"/>
                  </a:lnTo>
                  <a:lnTo>
                    <a:pt x="60508" y="120744"/>
                  </a:lnTo>
                  <a:lnTo>
                    <a:pt x="60483" y="117111"/>
                  </a:lnTo>
                  <a:lnTo>
                    <a:pt x="59796" y="113992"/>
                  </a:lnTo>
                  <a:lnTo>
                    <a:pt x="58735" y="109970"/>
                  </a:lnTo>
                  <a:lnTo>
                    <a:pt x="55321" y="105325"/>
                  </a:lnTo>
                  <a:lnTo>
                    <a:pt x="55480" y="105322"/>
                  </a:lnTo>
                  <a:lnTo>
                    <a:pt x="56018" y="105194"/>
                  </a:lnTo>
                  <a:lnTo>
                    <a:pt x="56594" y="105109"/>
                  </a:lnTo>
                  <a:lnTo>
                    <a:pt x="56901" y="104988"/>
                  </a:lnTo>
                  <a:lnTo>
                    <a:pt x="57322" y="104860"/>
                  </a:lnTo>
                  <a:lnTo>
                    <a:pt x="57704" y="104666"/>
                  </a:lnTo>
                  <a:lnTo>
                    <a:pt x="58122" y="104344"/>
                  </a:lnTo>
                  <a:lnTo>
                    <a:pt x="58465" y="104107"/>
                  </a:lnTo>
                  <a:lnTo>
                    <a:pt x="58806" y="103797"/>
                  </a:lnTo>
                  <a:lnTo>
                    <a:pt x="59184" y="103402"/>
                  </a:lnTo>
                  <a:lnTo>
                    <a:pt x="59489" y="103165"/>
                  </a:lnTo>
                  <a:lnTo>
                    <a:pt x="59907" y="102849"/>
                  </a:lnTo>
                  <a:lnTo>
                    <a:pt x="60325" y="102533"/>
                  </a:lnTo>
                  <a:lnTo>
                    <a:pt x="60591" y="102333"/>
                  </a:lnTo>
                  <a:lnTo>
                    <a:pt x="61010" y="102017"/>
                  </a:lnTo>
                  <a:lnTo>
                    <a:pt x="61466" y="101665"/>
                  </a:lnTo>
                  <a:lnTo>
                    <a:pt x="61768" y="101348"/>
                  </a:lnTo>
                  <a:lnTo>
                    <a:pt x="62225" y="100990"/>
                  </a:lnTo>
                  <a:lnTo>
                    <a:pt x="62531" y="100911"/>
                  </a:lnTo>
                  <a:lnTo>
                    <a:pt x="63220" y="100626"/>
                  </a:lnTo>
                  <a:lnTo>
                    <a:pt x="63567" y="100620"/>
                  </a:lnTo>
                  <a:lnTo>
                    <a:pt x="64337" y="100607"/>
                  </a:lnTo>
                  <a:lnTo>
                    <a:pt x="64685" y="100638"/>
                  </a:lnTo>
                  <a:lnTo>
                    <a:pt x="65264" y="100668"/>
                  </a:lnTo>
                  <a:lnTo>
                    <a:pt x="65998" y="100771"/>
                  </a:lnTo>
                  <a:lnTo>
                    <a:pt x="66538" y="100759"/>
                  </a:lnTo>
                  <a:lnTo>
                    <a:pt x="66922" y="100753"/>
                  </a:lnTo>
                  <a:lnTo>
                    <a:pt x="67269" y="100747"/>
                  </a:lnTo>
                  <a:lnTo>
                    <a:pt x="67886" y="100735"/>
                  </a:lnTo>
                  <a:lnTo>
                    <a:pt x="68542" y="100723"/>
                  </a:lnTo>
                  <a:lnTo>
                    <a:pt x="69157" y="100711"/>
                  </a:lnTo>
                  <a:lnTo>
                    <a:pt x="71397" y="100863"/>
                  </a:lnTo>
                  <a:lnTo>
                    <a:pt x="71739" y="100626"/>
                  </a:lnTo>
                  <a:lnTo>
                    <a:pt x="72199" y="100461"/>
                  </a:lnTo>
                  <a:lnTo>
                    <a:pt x="72504" y="100261"/>
                  </a:lnTo>
                  <a:lnTo>
                    <a:pt x="72848" y="100140"/>
                  </a:lnTo>
                  <a:lnTo>
                    <a:pt x="73115" y="99982"/>
                  </a:lnTo>
                  <a:lnTo>
                    <a:pt x="73534" y="99702"/>
                  </a:lnTo>
                  <a:lnTo>
                    <a:pt x="73761" y="99465"/>
                  </a:lnTo>
                  <a:lnTo>
                    <a:pt x="74107" y="99386"/>
                  </a:lnTo>
                  <a:lnTo>
                    <a:pt x="74451" y="99265"/>
                  </a:lnTo>
                  <a:lnTo>
                    <a:pt x="74834" y="99101"/>
                  </a:lnTo>
                  <a:lnTo>
                    <a:pt x="75218" y="99016"/>
                  </a:lnTo>
                  <a:lnTo>
                    <a:pt x="75756" y="98931"/>
                  </a:lnTo>
                  <a:lnTo>
                    <a:pt x="76141" y="98924"/>
                  </a:lnTo>
                  <a:lnTo>
                    <a:pt x="76489" y="98991"/>
                  </a:lnTo>
                  <a:lnTo>
                    <a:pt x="76838" y="99064"/>
                  </a:lnTo>
                  <a:lnTo>
                    <a:pt x="77187" y="99210"/>
                  </a:lnTo>
                  <a:lnTo>
                    <a:pt x="77460" y="99362"/>
                  </a:lnTo>
                  <a:lnTo>
                    <a:pt x="77848" y="99544"/>
                  </a:lnTo>
                  <a:lnTo>
                    <a:pt x="78159" y="99660"/>
                  </a:lnTo>
                  <a:lnTo>
                    <a:pt x="78548" y="99841"/>
                  </a:lnTo>
                  <a:lnTo>
                    <a:pt x="78939" y="100145"/>
                  </a:lnTo>
                  <a:lnTo>
                    <a:pt x="79213" y="100370"/>
                  </a:lnTo>
                  <a:lnTo>
                    <a:pt x="79564" y="100558"/>
                  </a:lnTo>
                  <a:lnTo>
                    <a:pt x="79957" y="100972"/>
                  </a:lnTo>
                  <a:lnTo>
                    <a:pt x="80385" y="101233"/>
                  </a:lnTo>
                  <a:lnTo>
                    <a:pt x="80896" y="101725"/>
                  </a:lnTo>
                  <a:lnTo>
                    <a:pt x="81328" y="102181"/>
                  </a:lnTo>
                  <a:lnTo>
                    <a:pt x="81601" y="102369"/>
                  </a:lnTo>
                  <a:lnTo>
                    <a:pt x="82150" y="102861"/>
                  </a:lnTo>
                  <a:lnTo>
                    <a:pt x="85370" y="103961"/>
                  </a:lnTo>
                  <a:lnTo>
                    <a:pt x="85796" y="104064"/>
                  </a:lnTo>
                  <a:lnTo>
                    <a:pt x="86298" y="104137"/>
                  </a:lnTo>
                  <a:lnTo>
                    <a:pt x="86802" y="104240"/>
                  </a:lnTo>
                  <a:lnTo>
                    <a:pt x="87187" y="104271"/>
                  </a:lnTo>
                  <a:lnTo>
                    <a:pt x="87727" y="104265"/>
                  </a:lnTo>
                  <a:lnTo>
                    <a:pt x="88112" y="104259"/>
                  </a:lnTo>
                  <a:lnTo>
                    <a:pt x="88767" y="104246"/>
                  </a:lnTo>
                  <a:lnTo>
                    <a:pt x="89191" y="104234"/>
                  </a:lnTo>
                  <a:lnTo>
                    <a:pt x="89536" y="104156"/>
                  </a:lnTo>
                  <a:lnTo>
                    <a:pt x="89879" y="103955"/>
                  </a:lnTo>
                  <a:lnTo>
                    <a:pt x="90264" y="103870"/>
                  </a:lnTo>
                  <a:lnTo>
                    <a:pt x="90649" y="103864"/>
                  </a:lnTo>
                  <a:lnTo>
                    <a:pt x="91073" y="103852"/>
                  </a:lnTo>
                  <a:lnTo>
                    <a:pt x="91459" y="103845"/>
                  </a:lnTo>
                  <a:lnTo>
                    <a:pt x="91922" y="103919"/>
                  </a:lnTo>
                  <a:lnTo>
                    <a:pt x="92426" y="104022"/>
                  </a:lnTo>
                  <a:lnTo>
                    <a:pt x="92773" y="104095"/>
                  </a:lnTo>
                  <a:lnTo>
                    <a:pt x="93278" y="104241"/>
                  </a:lnTo>
                  <a:lnTo>
                    <a:pt x="93588" y="104307"/>
                  </a:lnTo>
                  <a:lnTo>
                    <a:pt x="93975" y="104417"/>
                  </a:lnTo>
                  <a:lnTo>
                    <a:pt x="94363" y="104562"/>
                  </a:lnTo>
                  <a:lnTo>
                    <a:pt x="94673" y="104672"/>
                  </a:lnTo>
                  <a:lnTo>
                    <a:pt x="95021" y="104745"/>
                  </a:lnTo>
                  <a:lnTo>
                    <a:pt x="95372" y="104890"/>
                  </a:lnTo>
                  <a:lnTo>
                    <a:pt x="95797" y="105000"/>
                  </a:lnTo>
                  <a:lnTo>
                    <a:pt x="96300" y="105109"/>
                  </a:lnTo>
                  <a:lnTo>
                    <a:pt x="96804" y="105212"/>
                  </a:lnTo>
                  <a:lnTo>
                    <a:pt x="97309" y="105437"/>
                  </a:lnTo>
                  <a:lnTo>
                    <a:pt x="97657" y="105504"/>
                  </a:lnTo>
                  <a:lnTo>
                    <a:pt x="98235" y="105498"/>
                  </a:lnTo>
                  <a:lnTo>
                    <a:pt x="98775" y="105486"/>
                  </a:lnTo>
                  <a:lnTo>
                    <a:pt x="99352" y="105474"/>
                  </a:lnTo>
                  <a:lnTo>
                    <a:pt x="99776" y="105431"/>
                  </a:lnTo>
                  <a:lnTo>
                    <a:pt x="100160" y="105346"/>
                  </a:lnTo>
                  <a:lnTo>
                    <a:pt x="112782" y="102706"/>
                  </a:lnTo>
                  <a:lnTo>
                    <a:pt x="121200" y="101130"/>
                  </a:lnTo>
                  <a:lnTo>
                    <a:pt x="133300" y="97971"/>
                  </a:lnTo>
                  <a:lnTo>
                    <a:pt x="142244" y="94815"/>
                  </a:lnTo>
                  <a:lnTo>
                    <a:pt x="150200" y="91236"/>
                  </a:lnTo>
                  <a:lnTo>
                    <a:pt x="154648" y="89526"/>
                  </a:lnTo>
                  <a:lnTo>
                    <a:pt x="160466" y="89182"/>
                  </a:lnTo>
                  <a:lnTo>
                    <a:pt x="166972" y="90082"/>
                  </a:lnTo>
                  <a:lnTo>
                    <a:pt x="174337" y="95340"/>
                  </a:lnTo>
                  <a:lnTo>
                    <a:pt x="177917" y="97053"/>
                  </a:lnTo>
                  <a:lnTo>
                    <a:pt x="181703" y="97445"/>
                  </a:lnTo>
                  <a:lnTo>
                    <a:pt x="185787" y="95683"/>
                  </a:lnTo>
                  <a:lnTo>
                    <a:pt x="189594" y="92184"/>
                  </a:lnTo>
                  <a:lnTo>
                    <a:pt x="194330" y="86923"/>
                  </a:lnTo>
                  <a:lnTo>
                    <a:pt x="201169" y="82190"/>
                  </a:lnTo>
                  <a:lnTo>
                    <a:pt x="214322" y="80611"/>
                  </a:lnTo>
                  <a:lnTo>
                    <a:pt x="234377" y="79259"/>
                  </a:lnTo>
                  <a:lnTo>
                    <a:pt x="238351" y="76339"/>
                  </a:lnTo>
                  <a:lnTo>
                    <a:pt x="242853" y="65556"/>
                  </a:lnTo>
                  <a:lnTo>
                    <a:pt x="245456" y="64258"/>
                  </a:lnTo>
                  <a:lnTo>
                    <a:pt x="246645" y="64018"/>
                  </a:lnTo>
                  <a:lnTo>
                    <a:pt x="247873" y="63997"/>
                  </a:lnTo>
                  <a:lnTo>
                    <a:pt x="248786" y="63781"/>
                  </a:lnTo>
                  <a:lnTo>
                    <a:pt x="250808" y="64854"/>
                  </a:lnTo>
                  <a:lnTo>
                    <a:pt x="251640" y="65686"/>
                  </a:lnTo>
                  <a:lnTo>
                    <a:pt x="254376" y="66993"/>
                  </a:lnTo>
                  <a:lnTo>
                    <a:pt x="256041" y="67348"/>
                  </a:lnTo>
                  <a:lnTo>
                    <a:pt x="262002" y="68581"/>
                  </a:lnTo>
                  <a:lnTo>
                    <a:pt x="264366" y="68776"/>
                  </a:lnTo>
                  <a:lnTo>
                    <a:pt x="266863" y="68894"/>
                  </a:lnTo>
                  <a:lnTo>
                    <a:pt x="270789" y="66756"/>
                  </a:lnTo>
                  <a:lnTo>
                    <a:pt x="272792" y="66200"/>
                  </a:lnTo>
                  <a:lnTo>
                    <a:pt x="273214" y="65741"/>
                  </a:lnTo>
                  <a:lnTo>
                    <a:pt x="273481" y="65547"/>
                  </a:lnTo>
                  <a:lnTo>
                    <a:pt x="273786" y="65382"/>
                  </a:lnTo>
                  <a:lnTo>
                    <a:pt x="274091" y="65224"/>
                  </a:lnTo>
                  <a:lnTo>
                    <a:pt x="274473" y="65024"/>
                  </a:lnTo>
                  <a:lnTo>
                    <a:pt x="274894" y="64860"/>
                  </a:lnTo>
                  <a:lnTo>
                    <a:pt x="275394" y="64811"/>
                  </a:lnTo>
                  <a:lnTo>
                    <a:pt x="275740" y="64732"/>
                  </a:lnTo>
                  <a:lnTo>
                    <a:pt x="276125" y="64726"/>
                  </a:lnTo>
                  <a:lnTo>
                    <a:pt x="276588" y="64714"/>
                  </a:lnTo>
                  <a:lnTo>
                    <a:pt x="277127" y="64708"/>
                  </a:lnTo>
                  <a:lnTo>
                    <a:pt x="277436" y="64738"/>
                  </a:lnTo>
                  <a:lnTo>
                    <a:pt x="277901" y="64805"/>
                  </a:lnTo>
                  <a:lnTo>
                    <a:pt x="278364" y="64836"/>
                  </a:lnTo>
                  <a:lnTo>
                    <a:pt x="281542" y="65783"/>
                  </a:lnTo>
                  <a:lnTo>
                    <a:pt x="282044" y="65850"/>
                  </a:lnTo>
                  <a:lnTo>
                    <a:pt x="282470" y="65954"/>
                  </a:lnTo>
                  <a:lnTo>
                    <a:pt x="282780" y="66026"/>
                  </a:lnTo>
                  <a:lnTo>
                    <a:pt x="283283" y="66136"/>
                  </a:lnTo>
                  <a:lnTo>
                    <a:pt x="283710" y="66281"/>
                  </a:lnTo>
                  <a:lnTo>
                    <a:pt x="284173" y="66349"/>
                  </a:lnTo>
                  <a:lnTo>
                    <a:pt x="284484" y="66457"/>
                  </a:lnTo>
                  <a:lnTo>
                    <a:pt x="284871" y="66567"/>
                  </a:lnTo>
                  <a:lnTo>
                    <a:pt x="285337" y="66750"/>
                  </a:lnTo>
                  <a:lnTo>
                    <a:pt x="285725" y="66902"/>
                  </a:lnTo>
                  <a:lnTo>
                    <a:pt x="286114" y="67083"/>
                  </a:lnTo>
                  <a:lnTo>
                    <a:pt x="286502" y="67229"/>
                  </a:lnTo>
                  <a:lnTo>
                    <a:pt x="286890" y="67339"/>
                  </a:lnTo>
                  <a:lnTo>
                    <a:pt x="287355" y="67484"/>
                  </a:lnTo>
                  <a:lnTo>
                    <a:pt x="287821" y="67673"/>
                  </a:lnTo>
                  <a:lnTo>
                    <a:pt x="288209" y="67819"/>
                  </a:lnTo>
                  <a:lnTo>
                    <a:pt x="288521" y="67965"/>
                  </a:lnTo>
                  <a:lnTo>
                    <a:pt x="288947" y="68110"/>
                  </a:lnTo>
                  <a:lnTo>
                    <a:pt x="289297" y="68220"/>
                  </a:lnTo>
                  <a:lnTo>
                    <a:pt x="289606" y="68293"/>
                  </a:lnTo>
                  <a:lnTo>
                    <a:pt x="289915" y="68329"/>
                  </a:lnTo>
                  <a:lnTo>
                    <a:pt x="290224" y="68360"/>
                  </a:lnTo>
                  <a:lnTo>
                    <a:pt x="290611" y="68469"/>
                  </a:lnTo>
                  <a:lnTo>
                    <a:pt x="291115" y="68615"/>
                  </a:lnTo>
                  <a:lnTo>
                    <a:pt x="291503" y="68724"/>
                  </a:lnTo>
                  <a:lnTo>
                    <a:pt x="291852" y="68833"/>
                  </a:lnTo>
                  <a:lnTo>
                    <a:pt x="292277" y="68900"/>
                  </a:lnTo>
                  <a:lnTo>
                    <a:pt x="292587" y="68973"/>
                  </a:lnTo>
                  <a:lnTo>
                    <a:pt x="293130" y="69155"/>
                  </a:lnTo>
                  <a:lnTo>
                    <a:pt x="293556" y="69265"/>
                  </a:lnTo>
                  <a:lnTo>
                    <a:pt x="294059" y="69332"/>
                  </a:lnTo>
                  <a:lnTo>
                    <a:pt x="294406" y="69398"/>
                  </a:lnTo>
                  <a:lnTo>
                    <a:pt x="294870" y="69471"/>
                  </a:lnTo>
                  <a:lnTo>
                    <a:pt x="295372" y="69538"/>
                  </a:lnTo>
                  <a:lnTo>
                    <a:pt x="295798" y="69605"/>
                  </a:lnTo>
                  <a:lnTo>
                    <a:pt x="296341" y="69829"/>
                  </a:lnTo>
                  <a:lnTo>
                    <a:pt x="296806" y="69933"/>
                  </a:lnTo>
                  <a:lnTo>
                    <a:pt x="297116" y="70006"/>
                  </a:lnTo>
                  <a:lnTo>
                    <a:pt x="297542" y="70152"/>
                  </a:lnTo>
                  <a:lnTo>
                    <a:pt x="297853" y="70261"/>
                  </a:lnTo>
                  <a:lnTo>
                    <a:pt x="298163" y="70334"/>
                  </a:lnTo>
                  <a:lnTo>
                    <a:pt x="298629" y="70516"/>
                  </a:lnTo>
                  <a:lnTo>
                    <a:pt x="299094" y="70662"/>
                  </a:lnTo>
                  <a:lnTo>
                    <a:pt x="299443" y="70772"/>
                  </a:lnTo>
                  <a:lnTo>
                    <a:pt x="299754" y="70923"/>
                  </a:lnTo>
                  <a:lnTo>
                    <a:pt x="300335" y="71106"/>
                  </a:lnTo>
                  <a:lnTo>
                    <a:pt x="300761" y="71172"/>
                  </a:lnTo>
                  <a:lnTo>
                    <a:pt x="301189" y="71397"/>
                  </a:lnTo>
                  <a:lnTo>
                    <a:pt x="301615" y="71464"/>
                  </a:lnTo>
                  <a:lnTo>
                    <a:pt x="302041" y="71610"/>
                  </a:lnTo>
                  <a:lnTo>
                    <a:pt x="302506" y="71719"/>
                  </a:lnTo>
                  <a:lnTo>
                    <a:pt x="303048" y="71865"/>
                  </a:lnTo>
                  <a:lnTo>
                    <a:pt x="303435" y="71895"/>
                  </a:lnTo>
                  <a:lnTo>
                    <a:pt x="303899" y="72005"/>
                  </a:lnTo>
                  <a:lnTo>
                    <a:pt x="304208" y="72035"/>
                  </a:lnTo>
                  <a:lnTo>
                    <a:pt x="304596" y="72144"/>
                  </a:lnTo>
                  <a:lnTo>
                    <a:pt x="305100" y="72327"/>
                  </a:lnTo>
                  <a:lnTo>
                    <a:pt x="305526" y="72472"/>
                  </a:lnTo>
                  <a:lnTo>
                    <a:pt x="305874" y="72546"/>
                  </a:lnTo>
                  <a:lnTo>
                    <a:pt x="306185" y="72654"/>
                  </a:lnTo>
                  <a:lnTo>
                    <a:pt x="306533" y="72728"/>
                  </a:lnTo>
                  <a:lnTo>
                    <a:pt x="307114" y="72831"/>
                  </a:lnTo>
                  <a:lnTo>
                    <a:pt x="307463" y="72940"/>
                  </a:lnTo>
                  <a:lnTo>
                    <a:pt x="307850" y="73050"/>
                  </a:lnTo>
                  <a:lnTo>
                    <a:pt x="308238" y="73159"/>
                  </a:lnTo>
                  <a:lnTo>
                    <a:pt x="308625" y="73262"/>
                  </a:lnTo>
                  <a:lnTo>
                    <a:pt x="308936" y="73414"/>
                  </a:lnTo>
                  <a:lnTo>
                    <a:pt x="309322" y="73444"/>
                  </a:lnTo>
                  <a:lnTo>
                    <a:pt x="309748" y="73554"/>
                  </a:lnTo>
                  <a:lnTo>
                    <a:pt x="310135" y="73584"/>
                  </a:lnTo>
                  <a:lnTo>
                    <a:pt x="310483" y="73693"/>
                  </a:lnTo>
                  <a:lnTo>
                    <a:pt x="310947" y="73760"/>
                  </a:lnTo>
                  <a:lnTo>
                    <a:pt x="311412" y="73906"/>
                  </a:lnTo>
                  <a:lnTo>
                    <a:pt x="311799" y="73979"/>
                  </a:lnTo>
                  <a:lnTo>
                    <a:pt x="312263" y="74046"/>
                  </a:lnTo>
                  <a:lnTo>
                    <a:pt x="312650" y="74119"/>
                  </a:lnTo>
                  <a:lnTo>
                    <a:pt x="318683" y="75164"/>
                  </a:lnTo>
                  <a:lnTo>
                    <a:pt x="319030" y="75158"/>
                  </a:lnTo>
                  <a:lnTo>
                    <a:pt x="319337" y="75109"/>
                  </a:lnTo>
                  <a:lnTo>
                    <a:pt x="319838" y="75103"/>
                  </a:lnTo>
                  <a:lnTo>
                    <a:pt x="320301" y="75091"/>
                  </a:lnTo>
                  <a:lnTo>
                    <a:pt x="320724" y="75048"/>
                  </a:lnTo>
                  <a:lnTo>
                    <a:pt x="321225" y="75036"/>
                  </a:lnTo>
                  <a:lnTo>
                    <a:pt x="321572" y="75030"/>
                  </a:lnTo>
                  <a:lnTo>
                    <a:pt x="321995" y="75024"/>
                  </a:lnTo>
                  <a:lnTo>
                    <a:pt x="322420" y="75018"/>
                  </a:lnTo>
                  <a:lnTo>
                    <a:pt x="322805" y="75006"/>
                  </a:lnTo>
                  <a:lnTo>
                    <a:pt x="323151" y="75000"/>
                  </a:lnTo>
                  <a:lnTo>
                    <a:pt x="323537" y="74994"/>
                  </a:lnTo>
                  <a:lnTo>
                    <a:pt x="323999" y="74988"/>
                  </a:lnTo>
                  <a:lnTo>
                    <a:pt x="324501" y="74975"/>
                  </a:lnTo>
                  <a:lnTo>
                    <a:pt x="324885" y="74969"/>
                  </a:lnTo>
                  <a:lnTo>
                    <a:pt x="325193" y="74927"/>
                  </a:lnTo>
                  <a:lnTo>
                    <a:pt x="325501" y="74884"/>
                  </a:lnTo>
                  <a:lnTo>
                    <a:pt x="325885" y="74799"/>
                  </a:lnTo>
                  <a:lnTo>
                    <a:pt x="326459" y="74593"/>
                  </a:lnTo>
                  <a:lnTo>
                    <a:pt x="326995" y="74393"/>
                  </a:lnTo>
                  <a:lnTo>
                    <a:pt x="327570" y="74228"/>
                  </a:lnTo>
                  <a:lnTo>
                    <a:pt x="327914" y="74028"/>
                  </a:lnTo>
                  <a:lnTo>
                    <a:pt x="328257" y="73828"/>
                  </a:lnTo>
                  <a:lnTo>
                    <a:pt x="328640" y="73670"/>
                  </a:lnTo>
                  <a:lnTo>
                    <a:pt x="329250" y="73311"/>
                  </a:lnTo>
                  <a:lnTo>
                    <a:pt x="329859" y="72910"/>
                  </a:lnTo>
                  <a:lnTo>
                    <a:pt x="330163" y="72673"/>
                  </a:lnTo>
                  <a:lnTo>
                    <a:pt x="330389" y="72363"/>
                  </a:lnTo>
                  <a:lnTo>
                    <a:pt x="330694" y="72199"/>
                  </a:lnTo>
                  <a:lnTo>
                    <a:pt x="331114" y="71926"/>
                  </a:lnTo>
                  <a:lnTo>
                    <a:pt x="331645" y="71488"/>
                  </a:lnTo>
                  <a:lnTo>
                    <a:pt x="331949" y="71251"/>
                  </a:lnTo>
                  <a:lnTo>
                    <a:pt x="332216" y="71094"/>
                  </a:lnTo>
                  <a:lnTo>
                    <a:pt x="332482" y="70857"/>
                  </a:lnTo>
                  <a:lnTo>
                    <a:pt x="332861" y="70504"/>
                  </a:lnTo>
                  <a:lnTo>
                    <a:pt x="333240" y="70152"/>
                  </a:lnTo>
                  <a:lnTo>
                    <a:pt x="333543" y="69915"/>
                  </a:lnTo>
                  <a:lnTo>
                    <a:pt x="333885" y="69636"/>
                  </a:lnTo>
                  <a:lnTo>
                    <a:pt x="334151" y="69399"/>
                  </a:lnTo>
                  <a:lnTo>
                    <a:pt x="334454" y="69125"/>
                  </a:lnTo>
                  <a:lnTo>
                    <a:pt x="338096" y="65893"/>
                  </a:lnTo>
                  <a:lnTo>
                    <a:pt x="338399" y="65583"/>
                  </a:lnTo>
                  <a:lnTo>
                    <a:pt x="338624" y="65267"/>
                  </a:lnTo>
                  <a:lnTo>
                    <a:pt x="338849" y="64915"/>
                  </a:lnTo>
                  <a:lnTo>
                    <a:pt x="339150" y="64562"/>
                  </a:lnTo>
                  <a:lnTo>
                    <a:pt x="339453" y="64210"/>
                  </a:lnTo>
                  <a:lnTo>
                    <a:pt x="339641" y="63936"/>
                  </a:lnTo>
                  <a:lnTo>
                    <a:pt x="339979" y="63468"/>
                  </a:lnTo>
                  <a:lnTo>
                    <a:pt x="340280" y="63074"/>
                  </a:lnTo>
                  <a:lnTo>
                    <a:pt x="340507" y="62843"/>
                  </a:lnTo>
                  <a:lnTo>
                    <a:pt x="340733" y="62569"/>
                  </a:lnTo>
                  <a:lnTo>
                    <a:pt x="341036" y="62254"/>
                  </a:lnTo>
                  <a:lnTo>
                    <a:pt x="341338" y="61902"/>
                  </a:lnTo>
                  <a:lnTo>
                    <a:pt x="341564" y="61664"/>
                  </a:lnTo>
                  <a:lnTo>
                    <a:pt x="341905" y="61275"/>
                  </a:lnTo>
                  <a:lnTo>
                    <a:pt x="342169" y="60996"/>
                  </a:lnTo>
                  <a:lnTo>
                    <a:pt x="342547" y="60607"/>
                  </a:lnTo>
                  <a:lnTo>
                    <a:pt x="342926" y="60249"/>
                  </a:lnTo>
                  <a:lnTo>
                    <a:pt x="343495" y="59739"/>
                  </a:lnTo>
                  <a:lnTo>
                    <a:pt x="343875" y="59422"/>
                  </a:lnTo>
                  <a:lnTo>
                    <a:pt x="344179" y="59149"/>
                  </a:lnTo>
                  <a:lnTo>
                    <a:pt x="344710" y="58675"/>
                  </a:lnTo>
                  <a:lnTo>
                    <a:pt x="345279" y="58202"/>
                  </a:lnTo>
                  <a:lnTo>
                    <a:pt x="345506" y="57965"/>
                  </a:lnTo>
                  <a:lnTo>
                    <a:pt x="345810" y="57770"/>
                  </a:lnTo>
                  <a:lnTo>
                    <a:pt x="346266" y="57333"/>
                  </a:lnTo>
                  <a:lnTo>
                    <a:pt x="346687" y="57175"/>
                  </a:lnTo>
                  <a:lnTo>
                    <a:pt x="347068" y="56974"/>
                  </a:lnTo>
                  <a:lnTo>
                    <a:pt x="347566" y="56774"/>
                  </a:lnTo>
                  <a:lnTo>
                    <a:pt x="347912" y="56689"/>
                  </a:lnTo>
                  <a:lnTo>
                    <a:pt x="348295" y="56604"/>
                  </a:lnTo>
                  <a:lnTo>
                    <a:pt x="350634" y="55941"/>
                  </a:lnTo>
                  <a:lnTo>
                    <a:pt x="350980" y="55863"/>
                  </a:lnTo>
                  <a:lnTo>
                    <a:pt x="351287" y="55814"/>
                  </a:lnTo>
                  <a:lnTo>
                    <a:pt x="351711" y="55772"/>
                  </a:lnTo>
                  <a:lnTo>
                    <a:pt x="352096" y="55759"/>
                  </a:lnTo>
                  <a:lnTo>
                    <a:pt x="352829" y="55747"/>
                  </a:lnTo>
                  <a:lnTo>
                    <a:pt x="353252" y="55741"/>
                  </a:lnTo>
                  <a:lnTo>
                    <a:pt x="353640" y="55850"/>
                  </a:lnTo>
                  <a:lnTo>
                    <a:pt x="354411" y="55832"/>
                  </a:lnTo>
                  <a:lnTo>
                    <a:pt x="354836" y="55905"/>
                  </a:lnTo>
                  <a:lnTo>
                    <a:pt x="355414" y="55893"/>
                  </a:lnTo>
                  <a:lnTo>
                    <a:pt x="355873" y="55728"/>
                  </a:lnTo>
                  <a:lnTo>
                    <a:pt x="356179" y="55607"/>
                  </a:lnTo>
                  <a:lnTo>
                    <a:pt x="356562" y="55449"/>
                  </a:lnTo>
                  <a:lnTo>
                    <a:pt x="357020" y="55206"/>
                  </a:lnTo>
                  <a:lnTo>
                    <a:pt x="357363" y="54969"/>
                  </a:lnTo>
                  <a:lnTo>
                    <a:pt x="357629" y="54732"/>
                  </a:lnTo>
                  <a:lnTo>
                    <a:pt x="358046" y="54380"/>
                  </a:lnTo>
                  <a:lnTo>
                    <a:pt x="358463" y="54021"/>
                  </a:lnTo>
                  <a:lnTo>
                    <a:pt x="358727" y="53712"/>
                  </a:lnTo>
                  <a:lnTo>
                    <a:pt x="358993" y="53475"/>
                  </a:lnTo>
                  <a:lnTo>
                    <a:pt x="359295" y="53122"/>
                  </a:lnTo>
                  <a:lnTo>
                    <a:pt x="359596" y="52734"/>
                  </a:lnTo>
                  <a:lnTo>
                    <a:pt x="359937" y="52417"/>
                  </a:lnTo>
                  <a:lnTo>
                    <a:pt x="360202" y="52138"/>
                  </a:lnTo>
                  <a:lnTo>
                    <a:pt x="360658" y="51786"/>
                  </a:lnTo>
                  <a:lnTo>
                    <a:pt x="360925" y="51628"/>
                  </a:lnTo>
                  <a:lnTo>
                    <a:pt x="361231" y="51464"/>
                  </a:lnTo>
                  <a:lnTo>
                    <a:pt x="361535" y="51270"/>
                  </a:lnTo>
                  <a:lnTo>
                    <a:pt x="361955" y="51026"/>
                  </a:lnTo>
                  <a:lnTo>
                    <a:pt x="362222" y="50868"/>
                  </a:lnTo>
                  <a:lnTo>
                    <a:pt x="362528" y="50711"/>
                  </a:lnTo>
                  <a:lnTo>
                    <a:pt x="362909" y="50510"/>
                  </a:lnTo>
                  <a:lnTo>
                    <a:pt x="363367" y="50267"/>
                  </a:lnTo>
                  <a:lnTo>
                    <a:pt x="363634" y="50109"/>
                  </a:lnTo>
                  <a:lnTo>
                    <a:pt x="364016" y="49909"/>
                  </a:lnTo>
                  <a:lnTo>
                    <a:pt x="364438" y="49787"/>
                  </a:lnTo>
                  <a:lnTo>
                    <a:pt x="364823" y="49744"/>
                  </a:lnTo>
                  <a:lnTo>
                    <a:pt x="365206" y="49659"/>
                  </a:lnTo>
                  <a:lnTo>
                    <a:pt x="365630" y="49611"/>
                  </a:lnTo>
                  <a:lnTo>
                    <a:pt x="365937" y="49526"/>
                  </a:lnTo>
                  <a:lnTo>
                    <a:pt x="366283" y="49483"/>
                  </a:lnTo>
                  <a:lnTo>
                    <a:pt x="366706" y="49434"/>
                  </a:lnTo>
                  <a:lnTo>
                    <a:pt x="371574" y="47922"/>
                  </a:lnTo>
                  <a:lnTo>
                    <a:pt x="371881" y="47837"/>
                  </a:lnTo>
                  <a:lnTo>
                    <a:pt x="372303" y="47752"/>
                  </a:lnTo>
                  <a:lnTo>
                    <a:pt x="372609" y="47630"/>
                  </a:lnTo>
                  <a:lnTo>
                    <a:pt x="373029" y="47430"/>
                  </a:lnTo>
                  <a:lnTo>
                    <a:pt x="373375" y="47345"/>
                  </a:lnTo>
                  <a:lnTo>
                    <a:pt x="373833" y="47108"/>
                  </a:lnTo>
                  <a:lnTo>
                    <a:pt x="374139" y="46986"/>
                  </a:lnTo>
                  <a:lnTo>
                    <a:pt x="374445" y="46828"/>
                  </a:lnTo>
                  <a:lnTo>
                    <a:pt x="374941" y="46549"/>
                  </a:lnTo>
                  <a:lnTo>
                    <a:pt x="375207" y="46384"/>
                  </a:lnTo>
                  <a:lnTo>
                    <a:pt x="375590" y="46190"/>
                  </a:lnTo>
                  <a:lnTo>
                    <a:pt x="375896" y="46069"/>
                  </a:lnTo>
                  <a:lnTo>
                    <a:pt x="376469" y="45783"/>
                  </a:lnTo>
                  <a:lnTo>
                    <a:pt x="376926" y="45510"/>
                  </a:lnTo>
                  <a:lnTo>
                    <a:pt x="377268" y="45230"/>
                  </a:lnTo>
                  <a:lnTo>
                    <a:pt x="377648" y="44915"/>
                  </a:lnTo>
                  <a:lnTo>
                    <a:pt x="378064" y="44447"/>
                  </a:lnTo>
                  <a:lnTo>
                    <a:pt x="378328" y="44167"/>
                  </a:lnTo>
                  <a:lnTo>
                    <a:pt x="378632" y="43931"/>
                  </a:lnTo>
                  <a:lnTo>
                    <a:pt x="378780" y="43621"/>
                  </a:lnTo>
                  <a:lnTo>
                    <a:pt x="379005" y="43268"/>
                  </a:lnTo>
                  <a:lnTo>
                    <a:pt x="379191" y="42879"/>
                  </a:lnTo>
                  <a:lnTo>
                    <a:pt x="379262" y="42533"/>
                  </a:lnTo>
                  <a:lnTo>
                    <a:pt x="379410" y="42180"/>
                  </a:lnTo>
                  <a:lnTo>
                    <a:pt x="379519" y="41834"/>
                  </a:lnTo>
                  <a:lnTo>
                    <a:pt x="379587" y="41372"/>
                  </a:lnTo>
                  <a:lnTo>
                    <a:pt x="379693" y="40826"/>
                  </a:lnTo>
                  <a:lnTo>
                    <a:pt x="379760" y="40249"/>
                  </a:lnTo>
                  <a:lnTo>
                    <a:pt x="379751" y="39787"/>
                  </a:lnTo>
                  <a:lnTo>
                    <a:pt x="379744" y="39398"/>
                  </a:lnTo>
                  <a:lnTo>
                    <a:pt x="379815" y="39052"/>
                  </a:lnTo>
                  <a:lnTo>
                    <a:pt x="379960" y="38584"/>
                  </a:lnTo>
                  <a:lnTo>
                    <a:pt x="380185" y="38232"/>
                  </a:lnTo>
                  <a:lnTo>
                    <a:pt x="380568" y="38074"/>
                  </a:lnTo>
                  <a:lnTo>
                    <a:pt x="380911" y="37873"/>
                  </a:lnTo>
                  <a:lnTo>
                    <a:pt x="381294" y="37715"/>
                  </a:lnTo>
                  <a:lnTo>
                    <a:pt x="381789" y="37393"/>
                  </a:lnTo>
                  <a:lnTo>
                    <a:pt x="384397" y="36652"/>
                  </a:lnTo>
                  <a:lnTo>
                    <a:pt x="384781" y="36567"/>
                  </a:lnTo>
                  <a:lnTo>
                    <a:pt x="385355" y="36324"/>
                  </a:lnTo>
                  <a:lnTo>
                    <a:pt x="385660" y="36166"/>
                  </a:lnTo>
                  <a:lnTo>
                    <a:pt x="385924" y="35850"/>
                  </a:lnTo>
                  <a:lnTo>
                    <a:pt x="386151" y="35619"/>
                  </a:lnTo>
                  <a:lnTo>
                    <a:pt x="386339" y="35346"/>
                  </a:lnTo>
                  <a:lnTo>
                    <a:pt x="386487" y="34993"/>
                  </a:lnTo>
                  <a:lnTo>
                    <a:pt x="386480" y="34611"/>
                  </a:lnTo>
                  <a:lnTo>
                    <a:pt x="386473" y="34264"/>
                  </a:lnTo>
                  <a:lnTo>
                    <a:pt x="386351" y="33918"/>
                  </a:lnTo>
                  <a:lnTo>
                    <a:pt x="386344" y="33572"/>
                  </a:lnTo>
                  <a:lnTo>
                    <a:pt x="386338" y="33226"/>
                  </a:lnTo>
                  <a:lnTo>
                    <a:pt x="386256" y="32916"/>
                  </a:lnTo>
                  <a:lnTo>
                    <a:pt x="386131" y="32454"/>
                  </a:lnTo>
                  <a:lnTo>
                    <a:pt x="385891" y="31919"/>
                  </a:lnTo>
                  <a:lnTo>
                    <a:pt x="385179" y="30965"/>
                  </a:lnTo>
                  <a:lnTo>
                    <a:pt x="384865" y="30668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5" name="object 52">
              <a:extLst>
                <a:ext uri="{FF2B5EF4-FFF2-40B4-BE49-F238E27FC236}">
                  <a16:creationId xmlns:a16="http://schemas.microsoft.com/office/drawing/2014/main" id="{9306B062-2603-43A4-ABC7-FF86A1CEAD54}"/>
                </a:ext>
              </a:extLst>
            </p:cNvPr>
            <p:cNvSpPr/>
            <p:nvPr/>
          </p:nvSpPr>
          <p:spPr>
            <a:xfrm>
              <a:off x="8156387" y="5104271"/>
              <a:ext cx="88468" cy="69755"/>
            </a:xfrm>
            <a:custGeom>
              <a:avLst/>
              <a:gdLst/>
              <a:ahLst/>
              <a:cxnLst/>
              <a:rect l="l" t="t" r="r" b="b"/>
              <a:pathLst>
                <a:path w="136975" h="108002">
                  <a:moveTo>
                    <a:pt x="33" y="31044"/>
                  </a:moveTo>
                  <a:lnTo>
                    <a:pt x="35340" y="28632"/>
                  </a:lnTo>
                  <a:lnTo>
                    <a:pt x="35803" y="28621"/>
                  </a:lnTo>
                  <a:lnTo>
                    <a:pt x="36341" y="28578"/>
                  </a:lnTo>
                  <a:lnTo>
                    <a:pt x="36726" y="28566"/>
                  </a:lnTo>
                  <a:lnTo>
                    <a:pt x="37111" y="28560"/>
                  </a:lnTo>
                  <a:lnTo>
                    <a:pt x="37458" y="28553"/>
                  </a:lnTo>
                  <a:lnTo>
                    <a:pt x="38037" y="28541"/>
                  </a:lnTo>
                  <a:lnTo>
                    <a:pt x="38614" y="28535"/>
                  </a:lnTo>
                  <a:lnTo>
                    <a:pt x="39039" y="28523"/>
                  </a:lnTo>
                  <a:lnTo>
                    <a:pt x="39655" y="28511"/>
                  </a:lnTo>
                  <a:lnTo>
                    <a:pt x="40196" y="28542"/>
                  </a:lnTo>
                  <a:lnTo>
                    <a:pt x="40927" y="28529"/>
                  </a:lnTo>
                  <a:lnTo>
                    <a:pt x="41506" y="28517"/>
                  </a:lnTo>
                  <a:lnTo>
                    <a:pt x="42122" y="28505"/>
                  </a:lnTo>
                  <a:lnTo>
                    <a:pt x="42546" y="28499"/>
                  </a:lnTo>
                  <a:lnTo>
                    <a:pt x="43086" y="28529"/>
                  </a:lnTo>
                  <a:lnTo>
                    <a:pt x="43858" y="28553"/>
                  </a:lnTo>
                  <a:lnTo>
                    <a:pt x="44282" y="28541"/>
                  </a:lnTo>
                  <a:lnTo>
                    <a:pt x="44630" y="28614"/>
                  </a:lnTo>
                  <a:lnTo>
                    <a:pt x="44977" y="28645"/>
                  </a:lnTo>
                  <a:lnTo>
                    <a:pt x="45442" y="28718"/>
                  </a:lnTo>
                  <a:lnTo>
                    <a:pt x="45789" y="28784"/>
                  </a:lnTo>
                  <a:lnTo>
                    <a:pt x="46215" y="28857"/>
                  </a:lnTo>
                  <a:lnTo>
                    <a:pt x="46794" y="28924"/>
                  </a:lnTo>
                  <a:lnTo>
                    <a:pt x="47141" y="28918"/>
                  </a:lnTo>
                  <a:lnTo>
                    <a:pt x="47681" y="28906"/>
                  </a:lnTo>
                  <a:lnTo>
                    <a:pt x="48104" y="28900"/>
                  </a:lnTo>
                  <a:lnTo>
                    <a:pt x="48606" y="28924"/>
                  </a:lnTo>
                  <a:lnTo>
                    <a:pt x="49261" y="28912"/>
                  </a:lnTo>
                  <a:lnTo>
                    <a:pt x="49878" y="28906"/>
                  </a:lnTo>
                  <a:lnTo>
                    <a:pt x="50457" y="28930"/>
                  </a:lnTo>
                  <a:lnTo>
                    <a:pt x="51035" y="28918"/>
                  </a:lnTo>
                  <a:lnTo>
                    <a:pt x="51497" y="28912"/>
                  </a:lnTo>
                  <a:lnTo>
                    <a:pt x="52037" y="28900"/>
                  </a:lnTo>
                  <a:lnTo>
                    <a:pt x="52422" y="28894"/>
                  </a:lnTo>
                  <a:lnTo>
                    <a:pt x="53077" y="28882"/>
                  </a:lnTo>
                  <a:lnTo>
                    <a:pt x="53464" y="28955"/>
                  </a:lnTo>
                  <a:lnTo>
                    <a:pt x="53888" y="28943"/>
                  </a:lnTo>
                  <a:lnTo>
                    <a:pt x="54274" y="28937"/>
                  </a:lnTo>
                  <a:lnTo>
                    <a:pt x="54774" y="28930"/>
                  </a:lnTo>
                  <a:lnTo>
                    <a:pt x="55352" y="28918"/>
                  </a:lnTo>
                  <a:lnTo>
                    <a:pt x="56161" y="28906"/>
                  </a:lnTo>
                  <a:lnTo>
                    <a:pt x="56508" y="28900"/>
                  </a:lnTo>
                  <a:lnTo>
                    <a:pt x="56931" y="28815"/>
                  </a:lnTo>
                  <a:lnTo>
                    <a:pt x="57621" y="28566"/>
                  </a:lnTo>
                  <a:lnTo>
                    <a:pt x="58075" y="28135"/>
                  </a:lnTo>
                  <a:lnTo>
                    <a:pt x="58417" y="27861"/>
                  </a:lnTo>
                  <a:lnTo>
                    <a:pt x="58758" y="27545"/>
                  </a:lnTo>
                  <a:lnTo>
                    <a:pt x="58985" y="27308"/>
                  </a:lnTo>
                  <a:lnTo>
                    <a:pt x="59173" y="27035"/>
                  </a:lnTo>
                  <a:lnTo>
                    <a:pt x="59397" y="26683"/>
                  </a:lnTo>
                  <a:lnTo>
                    <a:pt x="59585" y="26409"/>
                  </a:lnTo>
                  <a:lnTo>
                    <a:pt x="59772" y="26099"/>
                  </a:lnTo>
                  <a:lnTo>
                    <a:pt x="60035" y="25710"/>
                  </a:lnTo>
                  <a:lnTo>
                    <a:pt x="60184" y="25437"/>
                  </a:lnTo>
                  <a:lnTo>
                    <a:pt x="60523" y="24963"/>
                  </a:lnTo>
                  <a:lnTo>
                    <a:pt x="60786" y="24617"/>
                  </a:lnTo>
                  <a:lnTo>
                    <a:pt x="61012" y="24301"/>
                  </a:lnTo>
                  <a:lnTo>
                    <a:pt x="61352" y="23949"/>
                  </a:lnTo>
                  <a:lnTo>
                    <a:pt x="61769" y="23590"/>
                  </a:lnTo>
                  <a:lnTo>
                    <a:pt x="62035" y="23359"/>
                  </a:lnTo>
                  <a:lnTo>
                    <a:pt x="62378" y="23116"/>
                  </a:lnTo>
                  <a:lnTo>
                    <a:pt x="62834" y="22801"/>
                  </a:lnTo>
                  <a:lnTo>
                    <a:pt x="63100" y="22563"/>
                  </a:lnTo>
                  <a:lnTo>
                    <a:pt x="63557" y="22248"/>
                  </a:lnTo>
                  <a:lnTo>
                    <a:pt x="63823" y="22053"/>
                  </a:lnTo>
                  <a:lnTo>
                    <a:pt x="64166" y="21852"/>
                  </a:lnTo>
                  <a:lnTo>
                    <a:pt x="64624" y="21609"/>
                  </a:lnTo>
                  <a:lnTo>
                    <a:pt x="65160" y="21373"/>
                  </a:lnTo>
                  <a:lnTo>
                    <a:pt x="65734" y="21166"/>
                  </a:lnTo>
                  <a:lnTo>
                    <a:pt x="66193" y="20966"/>
                  </a:lnTo>
                  <a:lnTo>
                    <a:pt x="66578" y="20923"/>
                  </a:lnTo>
                  <a:lnTo>
                    <a:pt x="66924" y="20874"/>
                  </a:lnTo>
                  <a:lnTo>
                    <a:pt x="67421" y="20674"/>
                  </a:lnTo>
                  <a:lnTo>
                    <a:pt x="67843" y="20589"/>
                  </a:lnTo>
                  <a:lnTo>
                    <a:pt x="68225" y="20388"/>
                  </a:lnTo>
                  <a:lnTo>
                    <a:pt x="68568" y="20152"/>
                  </a:lnTo>
                  <a:lnTo>
                    <a:pt x="68834" y="19951"/>
                  </a:lnTo>
                  <a:lnTo>
                    <a:pt x="69021" y="19641"/>
                  </a:lnTo>
                  <a:lnTo>
                    <a:pt x="69207" y="19252"/>
                  </a:lnTo>
                  <a:lnTo>
                    <a:pt x="69316" y="18900"/>
                  </a:lnTo>
                  <a:lnTo>
                    <a:pt x="69387" y="18554"/>
                  </a:lnTo>
                  <a:lnTo>
                    <a:pt x="69573" y="18165"/>
                  </a:lnTo>
                  <a:lnTo>
                    <a:pt x="69720" y="17776"/>
                  </a:lnTo>
                  <a:lnTo>
                    <a:pt x="69866" y="17351"/>
                  </a:lnTo>
                  <a:lnTo>
                    <a:pt x="69975" y="16962"/>
                  </a:lnTo>
                  <a:lnTo>
                    <a:pt x="70007" y="16652"/>
                  </a:lnTo>
                  <a:lnTo>
                    <a:pt x="70002" y="16342"/>
                  </a:lnTo>
                  <a:lnTo>
                    <a:pt x="69956" y="15959"/>
                  </a:lnTo>
                  <a:lnTo>
                    <a:pt x="69911" y="15650"/>
                  </a:lnTo>
                  <a:lnTo>
                    <a:pt x="69905" y="15267"/>
                  </a:lnTo>
                  <a:lnTo>
                    <a:pt x="69899" y="14920"/>
                  </a:lnTo>
                  <a:lnTo>
                    <a:pt x="69891" y="14495"/>
                  </a:lnTo>
                  <a:lnTo>
                    <a:pt x="69882" y="14033"/>
                  </a:lnTo>
                  <a:lnTo>
                    <a:pt x="69797" y="13608"/>
                  </a:lnTo>
                  <a:lnTo>
                    <a:pt x="69712" y="13189"/>
                  </a:lnTo>
                  <a:lnTo>
                    <a:pt x="69586" y="12612"/>
                  </a:lnTo>
                  <a:lnTo>
                    <a:pt x="69579" y="12187"/>
                  </a:lnTo>
                  <a:lnTo>
                    <a:pt x="69572" y="11841"/>
                  </a:lnTo>
                  <a:lnTo>
                    <a:pt x="69642" y="11452"/>
                  </a:lnTo>
                  <a:lnTo>
                    <a:pt x="69711" y="11026"/>
                  </a:lnTo>
                  <a:lnTo>
                    <a:pt x="69819" y="10601"/>
                  </a:lnTo>
                  <a:lnTo>
                    <a:pt x="69965" y="10133"/>
                  </a:lnTo>
                  <a:lnTo>
                    <a:pt x="70227" y="9708"/>
                  </a:lnTo>
                  <a:lnTo>
                    <a:pt x="70491" y="9392"/>
                  </a:lnTo>
                  <a:lnTo>
                    <a:pt x="70755" y="9118"/>
                  </a:lnTo>
                  <a:lnTo>
                    <a:pt x="71023" y="8961"/>
                  </a:lnTo>
                  <a:lnTo>
                    <a:pt x="71325" y="8645"/>
                  </a:lnTo>
                  <a:lnTo>
                    <a:pt x="71552" y="8408"/>
                  </a:lnTo>
                  <a:lnTo>
                    <a:pt x="71892" y="8019"/>
                  </a:lnTo>
                  <a:lnTo>
                    <a:pt x="72118" y="7745"/>
                  </a:lnTo>
                  <a:lnTo>
                    <a:pt x="72421" y="7429"/>
                  </a:lnTo>
                  <a:lnTo>
                    <a:pt x="72800" y="7077"/>
                  </a:lnTo>
                  <a:lnTo>
                    <a:pt x="73064" y="6762"/>
                  </a:lnTo>
                  <a:lnTo>
                    <a:pt x="73250" y="6409"/>
                  </a:lnTo>
                  <a:lnTo>
                    <a:pt x="73435" y="5947"/>
                  </a:lnTo>
                  <a:lnTo>
                    <a:pt x="73616" y="5364"/>
                  </a:lnTo>
                  <a:lnTo>
                    <a:pt x="73950" y="4659"/>
                  </a:lnTo>
                  <a:lnTo>
                    <a:pt x="74251" y="4234"/>
                  </a:lnTo>
                  <a:lnTo>
                    <a:pt x="74514" y="3881"/>
                  </a:lnTo>
                  <a:lnTo>
                    <a:pt x="74664" y="3608"/>
                  </a:lnTo>
                  <a:lnTo>
                    <a:pt x="74966" y="3256"/>
                  </a:lnTo>
                  <a:lnTo>
                    <a:pt x="75191" y="2940"/>
                  </a:lnTo>
                  <a:lnTo>
                    <a:pt x="75379" y="2667"/>
                  </a:lnTo>
                  <a:lnTo>
                    <a:pt x="75643" y="2357"/>
                  </a:lnTo>
                  <a:lnTo>
                    <a:pt x="75946" y="2077"/>
                  </a:lnTo>
                  <a:lnTo>
                    <a:pt x="76251" y="1840"/>
                  </a:lnTo>
                  <a:lnTo>
                    <a:pt x="76707" y="1524"/>
                  </a:lnTo>
                  <a:lnTo>
                    <a:pt x="77127" y="1287"/>
                  </a:lnTo>
                  <a:lnTo>
                    <a:pt x="77431" y="1087"/>
                  </a:lnTo>
                  <a:lnTo>
                    <a:pt x="77853" y="929"/>
                  </a:lnTo>
                  <a:lnTo>
                    <a:pt x="78236" y="801"/>
                  </a:lnTo>
                  <a:lnTo>
                    <a:pt x="78658" y="680"/>
                  </a:lnTo>
                  <a:lnTo>
                    <a:pt x="79002" y="522"/>
                  </a:lnTo>
                  <a:lnTo>
                    <a:pt x="79463" y="430"/>
                  </a:lnTo>
                  <a:lnTo>
                    <a:pt x="79846" y="351"/>
                  </a:lnTo>
                  <a:lnTo>
                    <a:pt x="80231" y="303"/>
                  </a:lnTo>
                  <a:lnTo>
                    <a:pt x="80692" y="218"/>
                  </a:lnTo>
                  <a:lnTo>
                    <a:pt x="81115" y="133"/>
                  </a:lnTo>
                  <a:lnTo>
                    <a:pt x="81615" y="48"/>
                  </a:lnTo>
                  <a:lnTo>
                    <a:pt x="81999" y="0"/>
                  </a:lnTo>
                  <a:lnTo>
                    <a:pt x="82347" y="72"/>
                  </a:lnTo>
                  <a:lnTo>
                    <a:pt x="82849" y="102"/>
                  </a:lnTo>
                  <a:lnTo>
                    <a:pt x="83469" y="285"/>
                  </a:lnTo>
                  <a:lnTo>
                    <a:pt x="83895" y="388"/>
                  </a:lnTo>
                  <a:lnTo>
                    <a:pt x="84204" y="461"/>
                  </a:lnTo>
                  <a:lnTo>
                    <a:pt x="84629" y="455"/>
                  </a:lnTo>
                  <a:lnTo>
                    <a:pt x="84977" y="522"/>
                  </a:lnTo>
                  <a:lnTo>
                    <a:pt x="85402" y="552"/>
                  </a:lnTo>
                  <a:lnTo>
                    <a:pt x="86018" y="546"/>
                  </a:lnTo>
                  <a:lnTo>
                    <a:pt x="86365" y="576"/>
                  </a:lnTo>
                  <a:lnTo>
                    <a:pt x="86946" y="722"/>
                  </a:lnTo>
                  <a:lnTo>
                    <a:pt x="87257" y="868"/>
                  </a:lnTo>
                  <a:lnTo>
                    <a:pt x="89639" y="2520"/>
                  </a:lnTo>
                  <a:lnTo>
                    <a:pt x="89950" y="2630"/>
                  </a:lnTo>
                  <a:lnTo>
                    <a:pt x="90222" y="2782"/>
                  </a:lnTo>
                  <a:lnTo>
                    <a:pt x="90612" y="3007"/>
                  </a:lnTo>
                  <a:lnTo>
                    <a:pt x="90961" y="3152"/>
                  </a:lnTo>
                  <a:lnTo>
                    <a:pt x="91392" y="3493"/>
                  </a:lnTo>
                  <a:lnTo>
                    <a:pt x="91705" y="3717"/>
                  </a:lnTo>
                  <a:lnTo>
                    <a:pt x="91978" y="3906"/>
                  </a:lnTo>
                  <a:lnTo>
                    <a:pt x="92290" y="4131"/>
                  </a:lnTo>
                  <a:lnTo>
                    <a:pt x="92681" y="4392"/>
                  </a:lnTo>
                  <a:lnTo>
                    <a:pt x="92955" y="4623"/>
                  </a:lnTo>
                  <a:lnTo>
                    <a:pt x="93306" y="4848"/>
                  </a:lnTo>
                  <a:lnTo>
                    <a:pt x="93812" y="5103"/>
                  </a:lnTo>
                  <a:lnTo>
                    <a:pt x="94318" y="5406"/>
                  </a:lnTo>
                  <a:lnTo>
                    <a:pt x="94592" y="5595"/>
                  </a:lnTo>
                  <a:lnTo>
                    <a:pt x="95290" y="5850"/>
                  </a:lnTo>
                  <a:lnTo>
                    <a:pt x="95680" y="6075"/>
                  </a:lnTo>
                  <a:lnTo>
                    <a:pt x="96341" y="6372"/>
                  </a:lnTo>
                  <a:lnTo>
                    <a:pt x="96731" y="6670"/>
                  </a:lnTo>
                  <a:lnTo>
                    <a:pt x="97315" y="6932"/>
                  </a:lnTo>
                  <a:lnTo>
                    <a:pt x="98286" y="7338"/>
                  </a:lnTo>
                  <a:lnTo>
                    <a:pt x="98636" y="7484"/>
                  </a:lnTo>
                  <a:lnTo>
                    <a:pt x="98947" y="7636"/>
                  </a:lnTo>
                  <a:lnTo>
                    <a:pt x="99334" y="7739"/>
                  </a:lnTo>
                  <a:lnTo>
                    <a:pt x="99646" y="7928"/>
                  </a:lnTo>
                  <a:lnTo>
                    <a:pt x="99996" y="8080"/>
                  </a:lnTo>
                  <a:lnTo>
                    <a:pt x="100269" y="8262"/>
                  </a:lnTo>
                  <a:lnTo>
                    <a:pt x="100814" y="8602"/>
                  </a:lnTo>
                  <a:lnTo>
                    <a:pt x="101051" y="8869"/>
                  </a:lnTo>
                  <a:lnTo>
                    <a:pt x="101403" y="9167"/>
                  </a:lnTo>
                  <a:lnTo>
                    <a:pt x="101874" y="9587"/>
                  </a:lnTo>
                  <a:lnTo>
                    <a:pt x="102110" y="9853"/>
                  </a:lnTo>
                  <a:lnTo>
                    <a:pt x="102465" y="10267"/>
                  </a:lnTo>
                  <a:lnTo>
                    <a:pt x="102701" y="10534"/>
                  </a:lnTo>
                  <a:lnTo>
                    <a:pt x="102937" y="10802"/>
                  </a:lnTo>
                  <a:lnTo>
                    <a:pt x="103253" y="11221"/>
                  </a:lnTo>
                  <a:lnTo>
                    <a:pt x="103450" y="11482"/>
                  </a:lnTo>
                  <a:lnTo>
                    <a:pt x="103728" y="11901"/>
                  </a:lnTo>
                  <a:lnTo>
                    <a:pt x="104007" y="12399"/>
                  </a:lnTo>
                  <a:lnTo>
                    <a:pt x="104245" y="12782"/>
                  </a:lnTo>
                  <a:lnTo>
                    <a:pt x="104484" y="13201"/>
                  </a:lnTo>
                  <a:lnTo>
                    <a:pt x="104763" y="13699"/>
                  </a:lnTo>
                  <a:lnTo>
                    <a:pt x="104923" y="14003"/>
                  </a:lnTo>
                  <a:lnTo>
                    <a:pt x="105085" y="14423"/>
                  </a:lnTo>
                  <a:lnTo>
                    <a:pt x="105245" y="14768"/>
                  </a:lnTo>
                  <a:lnTo>
                    <a:pt x="105370" y="15230"/>
                  </a:lnTo>
                  <a:lnTo>
                    <a:pt x="105610" y="15765"/>
                  </a:lnTo>
                  <a:lnTo>
                    <a:pt x="105812" y="16220"/>
                  </a:lnTo>
                  <a:lnTo>
                    <a:pt x="106052" y="16683"/>
                  </a:lnTo>
                  <a:lnTo>
                    <a:pt x="106252" y="17102"/>
                  </a:lnTo>
                  <a:lnTo>
                    <a:pt x="106489" y="17369"/>
                  </a:lnTo>
                  <a:lnTo>
                    <a:pt x="107036" y="17818"/>
                  </a:lnTo>
                  <a:lnTo>
                    <a:pt x="107504" y="18122"/>
                  </a:lnTo>
                  <a:lnTo>
                    <a:pt x="107778" y="18347"/>
                  </a:lnTo>
                  <a:lnTo>
                    <a:pt x="108280" y="18377"/>
                  </a:lnTo>
                  <a:lnTo>
                    <a:pt x="108666" y="18371"/>
                  </a:lnTo>
                  <a:lnTo>
                    <a:pt x="109012" y="18322"/>
                  </a:lnTo>
                  <a:lnTo>
                    <a:pt x="109356" y="18165"/>
                  </a:lnTo>
                  <a:lnTo>
                    <a:pt x="109661" y="18000"/>
                  </a:lnTo>
                  <a:lnTo>
                    <a:pt x="110003" y="17728"/>
                  </a:lnTo>
                  <a:lnTo>
                    <a:pt x="110346" y="17527"/>
                  </a:lnTo>
                  <a:lnTo>
                    <a:pt x="110653" y="17406"/>
                  </a:lnTo>
                  <a:lnTo>
                    <a:pt x="110959" y="17284"/>
                  </a:lnTo>
                  <a:lnTo>
                    <a:pt x="111498" y="17278"/>
                  </a:lnTo>
                  <a:lnTo>
                    <a:pt x="111883" y="17266"/>
                  </a:lnTo>
                  <a:lnTo>
                    <a:pt x="112384" y="17260"/>
                  </a:lnTo>
                  <a:lnTo>
                    <a:pt x="112771" y="17326"/>
                  </a:lnTo>
                  <a:lnTo>
                    <a:pt x="113389" y="17394"/>
                  </a:lnTo>
                  <a:lnTo>
                    <a:pt x="114241" y="17570"/>
                  </a:lnTo>
                  <a:lnTo>
                    <a:pt x="116729" y="18724"/>
                  </a:lnTo>
                  <a:lnTo>
                    <a:pt x="117001" y="18869"/>
                  </a:lnTo>
                  <a:lnTo>
                    <a:pt x="117352" y="19094"/>
                  </a:lnTo>
                  <a:lnTo>
                    <a:pt x="117781" y="19355"/>
                  </a:lnTo>
                  <a:lnTo>
                    <a:pt x="118210" y="19623"/>
                  </a:lnTo>
                  <a:lnTo>
                    <a:pt x="118561" y="19848"/>
                  </a:lnTo>
                  <a:lnTo>
                    <a:pt x="118873" y="19994"/>
                  </a:lnTo>
                  <a:lnTo>
                    <a:pt x="119380" y="20334"/>
                  </a:lnTo>
                  <a:lnTo>
                    <a:pt x="119888" y="20711"/>
                  </a:lnTo>
                  <a:lnTo>
                    <a:pt x="120318" y="21044"/>
                  </a:lnTo>
                  <a:lnTo>
                    <a:pt x="120592" y="21276"/>
                  </a:lnTo>
                  <a:lnTo>
                    <a:pt x="120866" y="21500"/>
                  </a:lnTo>
                  <a:lnTo>
                    <a:pt x="121179" y="21761"/>
                  </a:lnTo>
                  <a:lnTo>
                    <a:pt x="121492" y="22029"/>
                  </a:lnTo>
                  <a:lnTo>
                    <a:pt x="121767" y="22290"/>
                  </a:lnTo>
                  <a:lnTo>
                    <a:pt x="122394" y="22782"/>
                  </a:lnTo>
                  <a:lnTo>
                    <a:pt x="122744" y="23007"/>
                  </a:lnTo>
                  <a:lnTo>
                    <a:pt x="123056" y="23195"/>
                  </a:lnTo>
                  <a:lnTo>
                    <a:pt x="123603" y="23572"/>
                  </a:lnTo>
                  <a:lnTo>
                    <a:pt x="123838" y="23797"/>
                  </a:lnTo>
                  <a:lnTo>
                    <a:pt x="124073" y="24028"/>
                  </a:lnTo>
                  <a:lnTo>
                    <a:pt x="124542" y="24362"/>
                  </a:lnTo>
                  <a:lnTo>
                    <a:pt x="124817" y="24629"/>
                  </a:lnTo>
                  <a:lnTo>
                    <a:pt x="125208" y="24969"/>
                  </a:lnTo>
                  <a:lnTo>
                    <a:pt x="125834" y="25455"/>
                  </a:lnTo>
                  <a:lnTo>
                    <a:pt x="126227" y="25838"/>
                  </a:lnTo>
                  <a:lnTo>
                    <a:pt x="126541" y="26142"/>
                  </a:lnTo>
                  <a:lnTo>
                    <a:pt x="126932" y="26439"/>
                  </a:lnTo>
                  <a:lnTo>
                    <a:pt x="127245" y="26707"/>
                  </a:lnTo>
                  <a:lnTo>
                    <a:pt x="127674" y="26968"/>
                  </a:lnTo>
                  <a:lnTo>
                    <a:pt x="128063" y="27193"/>
                  </a:lnTo>
                  <a:lnTo>
                    <a:pt x="128452" y="27375"/>
                  </a:lnTo>
                  <a:lnTo>
                    <a:pt x="128881" y="27636"/>
                  </a:lnTo>
                  <a:lnTo>
                    <a:pt x="129232" y="27825"/>
                  </a:lnTo>
                  <a:lnTo>
                    <a:pt x="129738" y="28086"/>
                  </a:lnTo>
                  <a:lnTo>
                    <a:pt x="130087" y="28232"/>
                  </a:lnTo>
                  <a:lnTo>
                    <a:pt x="130669" y="28414"/>
                  </a:lnTo>
                  <a:lnTo>
                    <a:pt x="131057" y="28560"/>
                  </a:lnTo>
                  <a:lnTo>
                    <a:pt x="131600" y="28785"/>
                  </a:lnTo>
                  <a:lnTo>
                    <a:pt x="131788" y="28782"/>
                  </a:lnTo>
                  <a:lnTo>
                    <a:pt x="135202" y="33426"/>
                  </a:lnTo>
                  <a:lnTo>
                    <a:pt x="136264" y="37449"/>
                  </a:lnTo>
                  <a:lnTo>
                    <a:pt x="136950" y="40568"/>
                  </a:lnTo>
                  <a:lnTo>
                    <a:pt x="136975" y="44201"/>
                  </a:lnTo>
                  <a:lnTo>
                    <a:pt x="136904" y="49845"/>
                  </a:lnTo>
                  <a:lnTo>
                    <a:pt x="135829" y="54405"/>
                  </a:lnTo>
                  <a:lnTo>
                    <a:pt x="134777" y="57108"/>
                  </a:lnTo>
                  <a:lnTo>
                    <a:pt x="133463" y="60526"/>
                  </a:lnTo>
                  <a:lnTo>
                    <a:pt x="132780" y="62971"/>
                  </a:lnTo>
                  <a:lnTo>
                    <a:pt x="130704" y="66595"/>
                  </a:lnTo>
                  <a:lnTo>
                    <a:pt x="128445" y="69772"/>
                  </a:lnTo>
                  <a:lnTo>
                    <a:pt x="125651" y="74223"/>
                  </a:lnTo>
                  <a:lnTo>
                    <a:pt x="121776" y="76586"/>
                  </a:lnTo>
                  <a:lnTo>
                    <a:pt x="118900" y="79806"/>
                  </a:lnTo>
                  <a:lnTo>
                    <a:pt x="115355" y="82455"/>
                  </a:lnTo>
                  <a:lnTo>
                    <a:pt x="112075" y="85471"/>
                  </a:lnTo>
                  <a:lnTo>
                    <a:pt x="107350" y="87895"/>
                  </a:lnTo>
                  <a:lnTo>
                    <a:pt x="103754" y="90860"/>
                  </a:lnTo>
                  <a:lnTo>
                    <a:pt x="100927" y="92610"/>
                  </a:lnTo>
                  <a:lnTo>
                    <a:pt x="96752" y="96155"/>
                  </a:lnTo>
                  <a:lnTo>
                    <a:pt x="92804" y="97443"/>
                  </a:lnTo>
                  <a:lnTo>
                    <a:pt x="89012" y="99803"/>
                  </a:lnTo>
                  <a:lnTo>
                    <a:pt x="86282" y="100772"/>
                  </a:lnTo>
                  <a:lnTo>
                    <a:pt x="81734" y="104499"/>
                  </a:lnTo>
                  <a:lnTo>
                    <a:pt x="77818" y="106249"/>
                  </a:lnTo>
                  <a:lnTo>
                    <a:pt x="76467" y="108002"/>
                  </a:lnTo>
                  <a:lnTo>
                    <a:pt x="75816" y="107352"/>
                  </a:lnTo>
                  <a:lnTo>
                    <a:pt x="74691" y="106331"/>
                  </a:lnTo>
                  <a:lnTo>
                    <a:pt x="74256" y="105906"/>
                  </a:lnTo>
                  <a:lnTo>
                    <a:pt x="73191" y="104825"/>
                  </a:lnTo>
                  <a:lnTo>
                    <a:pt x="72584" y="104132"/>
                  </a:lnTo>
                  <a:lnTo>
                    <a:pt x="72111" y="103773"/>
                  </a:lnTo>
                  <a:lnTo>
                    <a:pt x="71246" y="103464"/>
                  </a:lnTo>
                  <a:lnTo>
                    <a:pt x="70702" y="103190"/>
                  </a:lnTo>
                  <a:lnTo>
                    <a:pt x="70175" y="102886"/>
                  </a:lnTo>
                  <a:lnTo>
                    <a:pt x="69432" y="102364"/>
                  </a:lnTo>
                  <a:lnTo>
                    <a:pt x="68242" y="101416"/>
                  </a:lnTo>
                  <a:lnTo>
                    <a:pt x="66754" y="100220"/>
                  </a:lnTo>
                  <a:lnTo>
                    <a:pt x="66083" y="99599"/>
                  </a:lnTo>
                  <a:lnTo>
                    <a:pt x="64335" y="97910"/>
                  </a:lnTo>
                  <a:lnTo>
                    <a:pt x="62470" y="96355"/>
                  </a:lnTo>
                  <a:lnTo>
                    <a:pt x="62045" y="95924"/>
                  </a:lnTo>
                  <a:lnTo>
                    <a:pt x="61436" y="95243"/>
                  </a:lnTo>
                  <a:lnTo>
                    <a:pt x="61003" y="94818"/>
                  </a:lnTo>
                  <a:lnTo>
                    <a:pt x="60532" y="94436"/>
                  </a:lnTo>
                  <a:lnTo>
                    <a:pt x="58084" y="92631"/>
                  </a:lnTo>
                  <a:lnTo>
                    <a:pt x="57642" y="92218"/>
                  </a:lnTo>
                  <a:lnTo>
                    <a:pt x="57025" y="91543"/>
                  </a:lnTo>
                  <a:lnTo>
                    <a:pt x="55898" y="90517"/>
                  </a:lnTo>
                  <a:lnTo>
                    <a:pt x="55193" y="89946"/>
                  </a:lnTo>
                  <a:lnTo>
                    <a:pt x="54422" y="89472"/>
                  </a:lnTo>
                  <a:lnTo>
                    <a:pt x="53568" y="89126"/>
                  </a:lnTo>
                  <a:lnTo>
                    <a:pt x="53036" y="88840"/>
                  </a:lnTo>
                  <a:lnTo>
                    <a:pt x="52576" y="88451"/>
                  </a:lnTo>
                  <a:lnTo>
                    <a:pt x="51483" y="87388"/>
                  </a:lnTo>
                  <a:lnTo>
                    <a:pt x="50975" y="87060"/>
                  </a:lnTo>
                  <a:lnTo>
                    <a:pt x="48816" y="85930"/>
                  </a:lnTo>
                  <a:lnTo>
                    <a:pt x="48300" y="85608"/>
                  </a:lnTo>
                  <a:lnTo>
                    <a:pt x="46156" y="84465"/>
                  </a:lnTo>
                  <a:lnTo>
                    <a:pt x="45380" y="83992"/>
                  </a:lnTo>
                  <a:lnTo>
                    <a:pt x="44377" y="83305"/>
                  </a:lnTo>
                  <a:lnTo>
                    <a:pt x="43144" y="82418"/>
                  </a:lnTo>
                  <a:lnTo>
                    <a:pt x="40477" y="80401"/>
                  </a:lnTo>
                  <a:lnTo>
                    <a:pt x="39225" y="79545"/>
                  </a:lnTo>
                  <a:lnTo>
                    <a:pt x="37743" y="78481"/>
                  </a:lnTo>
                  <a:lnTo>
                    <a:pt x="37233" y="78147"/>
                  </a:lnTo>
                  <a:lnTo>
                    <a:pt x="36679" y="77892"/>
                  </a:lnTo>
                  <a:lnTo>
                    <a:pt x="36081" y="77776"/>
                  </a:lnTo>
                  <a:lnTo>
                    <a:pt x="35173" y="77770"/>
                  </a:lnTo>
                  <a:lnTo>
                    <a:pt x="34878" y="77855"/>
                  </a:lnTo>
                  <a:lnTo>
                    <a:pt x="34337" y="78141"/>
                  </a:lnTo>
                  <a:lnTo>
                    <a:pt x="33651" y="78761"/>
                  </a:lnTo>
                  <a:lnTo>
                    <a:pt x="33138" y="79046"/>
                  </a:lnTo>
                  <a:lnTo>
                    <a:pt x="31006" y="79192"/>
                  </a:lnTo>
                  <a:lnTo>
                    <a:pt x="30100" y="79077"/>
                  </a:lnTo>
                  <a:lnTo>
                    <a:pt x="29484" y="79034"/>
                  </a:lnTo>
                  <a:lnTo>
                    <a:pt x="28939" y="79235"/>
                  </a:lnTo>
                  <a:lnTo>
                    <a:pt x="28700" y="79435"/>
                  </a:lnTo>
                  <a:lnTo>
                    <a:pt x="28174" y="79775"/>
                  </a:lnTo>
                  <a:lnTo>
                    <a:pt x="27616" y="79885"/>
                  </a:lnTo>
                  <a:lnTo>
                    <a:pt x="27323" y="79763"/>
                  </a:lnTo>
                  <a:lnTo>
                    <a:pt x="27051" y="79611"/>
                  </a:lnTo>
                  <a:lnTo>
                    <a:pt x="26800" y="79399"/>
                  </a:lnTo>
                  <a:lnTo>
                    <a:pt x="26270" y="79411"/>
                  </a:lnTo>
                  <a:lnTo>
                    <a:pt x="25992" y="79575"/>
                  </a:lnTo>
                  <a:lnTo>
                    <a:pt x="25707" y="79696"/>
                  </a:lnTo>
                  <a:lnTo>
                    <a:pt x="25404" y="79732"/>
                  </a:lnTo>
                  <a:lnTo>
                    <a:pt x="25084" y="79732"/>
                  </a:lnTo>
                  <a:lnTo>
                    <a:pt x="24775" y="79684"/>
                  </a:lnTo>
                  <a:lnTo>
                    <a:pt x="24333" y="79356"/>
                  </a:lnTo>
                  <a:lnTo>
                    <a:pt x="24198" y="79058"/>
                  </a:lnTo>
                  <a:lnTo>
                    <a:pt x="23734" y="78275"/>
                  </a:lnTo>
                  <a:lnTo>
                    <a:pt x="23350" y="77448"/>
                  </a:lnTo>
                  <a:lnTo>
                    <a:pt x="23152" y="76871"/>
                  </a:lnTo>
                  <a:lnTo>
                    <a:pt x="23114" y="76567"/>
                  </a:lnTo>
                  <a:lnTo>
                    <a:pt x="22904" y="76003"/>
                  </a:lnTo>
                  <a:lnTo>
                    <a:pt x="22729" y="75748"/>
                  </a:lnTo>
                  <a:lnTo>
                    <a:pt x="22525" y="75511"/>
                  </a:lnTo>
                  <a:lnTo>
                    <a:pt x="22029" y="75194"/>
                  </a:lnTo>
                  <a:lnTo>
                    <a:pt x="21432" y="75030"/>
                  </a:lnTo>
                  <a:lnTo>
                    <a:pt x="21144" y="74927"/>
                  </a:lnTo>
                  <a:lnTo>
                    <a:pt x="20084" y="74374"/>
                  </a:lnTo>
                  <a:lnTo>
                    <a:pt x="19780" y="74399"/>
                  </a:lnTo>
                  <a:lnTo>
                    <a:pt x="19471" y="74459"/>
                  </a:lnTo>
                  <a:lnTo>
                    <a:pt x="19176" y="74538"/>
                  </a:lnTo>
                  <a:lnTo>
                    <a:pt x="18604" y="74733"/>
                  </a:lnTo>
                  <a:lnTo>
                    <a:pt x="17996" y="74672"/>
                  </a:lnTo>
                  <a:lnTo>
                    <a:pt x="17727" y="74472"/>
                  </a:lnTo>
                  <a:lnTo>
                    <a:pt x="17652" y="73992"/>
                  </a:lnTo>
                  <a:lnTo>
                    <a:pt x="17923" y="73779"/>
                  </a:lnTo>
                  <a:lnTo>
                    <a:pt x="18210" y="73658"/>
                  </a:lnTo>
                  <a:lnTo>
                    <a:pt x="18535" y="73658"/>
                  </a:lnTo>
                  <a:lnTo>
                    <a:pt x="18941" y="73280"/>
                  </a:lnTo>
                  <a:lnTo>
                    <a:pt x="19085" y="72995"/>
                  </a:lnTo>
                  <a:lnTo>
                    <a:pt x="19266" y="72752"/>
                  </a:lnTo>
                  <a:lnTo>
                    <a:pt x="19777" y="72394"/>
                  </a:lnTo>
                  <a:lnTo>
                    <a:pt x="20100" y="71932"/>
                  </a:lnTo>
                  <a:lnTo>
                    <a:pt x="20111" y="71616"/>
                  </a:lnTo>
                  <a:lnTo>
                    <a:pt x="20193" y="71318"/>
                  </a:lnTo>
                  <a:lnTo>
                    <a:pt x="20348" y="71045"/>
                  </a:lnTo>
                  <a:lnTo>
                    <a:pt x="20456" y="70480"/>
                  </a:lnTo>
                  <a:lnTo>
                    <a:pt x="20302" y="69884"/>
                  </a:lnTo>
                  <a:lnTo>
                    <a:pt x="20223" y="69271"/>
                  </a:lnTo>
                  <a:lnTo>
                    <a:pt x="20267" y="68378"/>
                  </a:lnTo>
                  <a:lnTo>
                    <a:pt x="20402" y="68104"/>
                  </a:lnTo>
                  <a:lnTo>
                    <a:pt x="20558" y="67837"/>
                  </a:lnTo>
                  <a:lnTo>
                    <a:pt x="21190" y="66804"/>
                  </a:lnTo>
                  <a:lnTo>
                    <a:pt x="21392" y="65917"/>
                  </a:lnTo>
                  <a:lnTo>
                    <a:pt x="21519" y="65006"/>
                  </a:lnTo>
                  <a:lnTo>
                    <a:pt x="21535" y="64702"/>
                  </a:lnTo>
                  <a:lnTo>
                    <a:pt x="21468" y="64101"/>
                  </a:lnTo>
                  <a:lnTo>
                    <a:pt x="21095" y="62315"/>
                  </a:lnTo>
                  <a:lnTo>
                    <a:pt x="21011" y="61713"/>
                  </a:lnTo>
                  <a:lnTo>
                    <a:pt x="20999" y="60796"/>
                  </a:lnTo>
                  <a:lnTo>
                    <a:pt x="21070" y="59885"/>
                  </a:lnTo>
                  <a:lnTo>
                    <a:pt x="20896" y="59320"/>
                  </a:lnTo>
                  <a:lnTo>
                    <a:pt x="20493" y="58487"/>
                  </a:lnTo>
                  <a:lnTo>
                    <a:pt x="20287" y="57910"/>
                  </a:lnTo>
                  <a:lnTo>
                    <a:pt x="19992" y="57393"/>
                  </a:lnTo>
                  <a:lnTo>
                    <a:pt x="19024" y="56221"/>
                  </a:lnTo>
                  <a:lnTo>
                    <a:pt x="18487" y="55128"/>
                  </a:lnTo>
                  <a:lnTo>
                    <a:pt x="18102" y="54659"/>
                  </a:lnTo>
                  <a:lnTo>
                    <a:pt x="17685" y="54216"/>
                  </a:lnTo>
                  <a:lnTo>
                    <a:pt x="17017" y="53590"/>
                  </a:lnTo>
                  <a:lnTo>
                    <a:pt x="16552" y="53196"/>
                  </a:lnTo>
                  <a:lnTo>
                    <a:pt x="15257" y="52388"/>
                  </a:lnTo>
                  <a:lnTo>
                    <a:pt x="14802" y="51998"/>
                  </a:lnTo>
                  <a:lnTo>
                    <a:pt x="14447" y="51506"/>
                  </a:lnTo>
                  <a:lnTo>
                    <a:pt x="13782" y="50480"/>
                  </a:lnTo>
                  <a:lnTo>
                    <a:pt x="13347" y="50060"/>
                  </a:lnTo>
                  <a:lnTo>
                    <a:pt x="12618" y="49508"/>
                  </a:lnTo>
                  <a:lnTo>
                    <a:pt x="11576" y="48851"/>
                  </a:lnTo>
                  <a:lnTo>
                    <a:pt x="11026" y="48560"/>
                  </a:lnTo>
                  <a:lnTo>
                    <a:pt x="10465" y="48365"/>
                  </a:lnTo>
                  <a:lnTo>
                    <a:pt x="9886" y="48408"/>
                  </a:lnTo>
                  <a:lnTo>
                    <a:pt x="9286" y="48615"/>
                  </a:lnTo>
                  <a:lnTo>
                    <a:pt x="8586" y="48687"/>
                  </a:lnTo>
                  <a:lnTo>
                    <a:pt x="8261" y="48663"/>
                  </a:lnTo>
                  <a:lnTo>
                    <a:pt x="8232" y="48317"/>
                  </a:lnTo>
                  <a:lnTo>
                    <a:pt x="8809" y="47466"/>
                  </a:lnTo>
                  <a:lnTo>
                    <a:pt x="8923" y="47175"/>
                  </a:lnTo>
                  <a:lnTo>
                    <a:pt x="8985" y="46846"/>
                  </a:lnTo>
                  <a:lnTo>
                    <a:pt x="8774" y="46354"/>
                  </a:lnTo>
                  <a:lnTo>
                    <a:pt x="8201" y="46063"/>
                  </a:lnTo>
                  <a:lnTo>
                    <a:pt x="7492" y="45522"/>
                  </a:lnTo>
                  <a:lnTo>
                    <a:pt x="7322" y="44617"/>
                  </a:lnTo>
                  <a:lnTo>
                    <a:pt x="6887" y="43809"/>
                  </a:lnTo>
                  <a:lnTo>
                    <a:pt x="6532" y="43323"/>
                  </a:lnTo>
                  <a:lnTo>
                    <a:pt x="5985" y="43068"/>
                  </a:lnTo>
                  <a:lnTo>
                    <a:pt x="5698" y="43183"/>
                  </a:lnTo>
                  <a:lnTo>
                    <a:pt x="5407" y="43353"/>
                  </a:lnTo>
                  <a:lnTo>
                    <a:pt x="4861" y="43432"/>
                  </a:lnTo>
                  <a:lnTo>
                    <a:pt x="4576" y="43286"/>
                  </a:lnTo>
                  <a:lnTo>
                    <a:pt x="4310" y="43067"/>
                  </a:lnTo>
                  <a:lnTo>
                    <a:pt x="4115" y="42819"/>
                  </a:lnTo>
                  <a:lnTo>
                    <a:pt x="4098" y="42272"/>
                  </a:lnTo>
                  <a:lnTo>
                    <a:pt x="4355" y="41658"/>
                  </a:lnTo>
                  <a:lnTo>
                    <a:pt x="4346" y="41111"/>
                  </a:lnTo>
                  <a:lnTo>
                    <a:pt x="3868" y="40680"/>
                  </a:lnTo>
                  <a:lnTo>
                    <a:pt x="3718" y="40413"/>
                  </a:lnTo>
                  <a:lnTo>
                    <a:pt x="3587" y="40133"/>
                  </a:lnTo>
                  <a:lnTo>
                    <a:pt x="3432" y="39544"/>
                  </a:lnTo>
                  <a:lnTo>
                    <a:pt x="3433" y="39240"/>
                  </a:lnTo>
                  <a:lnTo>
                    <a:pt x="3483" y="38931"/>
                  </a:lnTo>
                  <a:lnTo>
                    <a:pt x="3726" y="38378"/>
                  </a:lnTo>
                  <a:lnTo>
                    <a:pt x="4438" y="37709"/>
                  </a:lnTo>
                  <a:lnTo>
                    <a:pt x="4432" y="37235"/>
                  </a:lnTo>
                  <a:lnTo>
                    <a:pt x="4219" y="36986"/>
                  </a:lnTo>
                  <a:lnTo>
                    <a:pt x="3745" y="36524"/>
                  </a:lnTo>
                  <a:lnTo>
                    <a:pt x="3508" y="36330"/>
                  </a:lnTo>
                  <a:lnTo>
                    <a:pt x="2964" y="36075"/>
                  </a:lnTo>
                  <a:lnTo>
                    <a:pt x="2403" y="35887"/>
                  </a:lnTo>
                  <a:lnTo>
                    <a:pt x="1982" y="35437"/>
                  </a:lnTo>
                  <a:lnTo>
                    <a:pt x="1673" y="35377"/>
                  </a:lnTo>
                  <a:lnTo>
                    <a:pt x="1331" y="35382"/>
                  </a:lnTo>
                  <a:lnTo>
                    <a:pt x="1119" y="34957"/>
                  </a:lnTo>
                  <a:lnTo>
                    <a:pt x="1193" y="34617"/>
                  </a:lnTo>
                  <a:lnTo>
                    <a:pt x="1333" y="34344"/>
                  </a:lnTo>
                  <a:lnTo>
                    <a:pt x="1779" y="33876"/>
                  </a:lnTo>
                  <a:lnTo>
                    <a:pt x="1746" y="33347"/>
                  </a:lnTo>
                  <a:lnTo>
                    <a:pt x="1565" y="33068"/>
                  </a:lnTo>
                  <a:lnTo>
                    <a:pt x="1364" y="32831"/>
                  </a:lnTo>
                  <a:lnTo>
                    <a:pt x="829" y="32539"/>
                  </a:lnTo>
                  <a:lnTo>
                    <a:pt x="258" y="31816"/>
                  </a:lnTo>
                  <a:lnTo>
                    <a:pt x="14" y="31585"/>
                  </a:lnTo>
                  <a:lnTo>
                    <a:pt x="0" y="31105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6" name="object 53">
              <a:extLst>
                <a:ext uri="{FF2B5EF4-FFF2-40B4-BE49-F238E27FC236}">
                  <a16:creationId xmlns:a16="http://schemas.microsoft.com/office/drawing/2014/main" id="{6155E378-40F8-42B8-921C-0B010B8EBEE8}"/>
                </a:ext>
              </a:extLst>
            </p:cNvPr>
            <p:cNvSpPr/>
            <p:nvPr/>
          </p:nvSpPr>
          <p:spPr>
            <a:xfrm>
              <a:off x="8144213" y="5143506"/>
              <a:ext cx="4885" cy="5591"/>
            </a:xfrm>
            <a:custGeom>
              <a:avLst/>
              <a:gdLst/>
              <a:ahLst/>
              <a:cxnLst/>
              <a:rect l="l" t="t" r="r" b="b"/>
              <a:pathLst>
                <a:path w="7563" h="8657">
                  <a:moveTo>
                    <a:pt x="1271" y="0"/>
                  </a:moveTo>
                  <a:lnTo>
                    <a:pt x="2474" y="121"/>
                  </a:lnTo>
                  <a:lnTo>
                    <a:pt x="2932" y="1306"/>
                  </a:lnTo>
                  <a:lnTo>
                    <a:pt x="3573" y="2144"/>
                  </a:lnTo>
                  <a:lnTo>
                    <a:pt x="5366" y="2636"/>
                  </a:lnTo>
                  <a:lnTo>
                    <a:pt x="5781" y="3711"/>
                  </a:lnTo>
                  <a:lnTo>
                    <a:pt x="6168" y="5133"/>
                  </a:lnTo>
                  <a:lnTo>
                    <a:pt x="7106" y="5498"/>
                  </a:lnTo>
                  <a:lnTo>
                    <a:pt x="7563" y="6689"/>
                  </a:lnTo>
                  <a:lnTo>
                    <a:pt x="7025" y="8250"/>
                  </a:lnTo>
                  <a:lnTo>
                    <a:pt x="6223" y="8657"/>
                  </a:lnTo>
                  <a:lnTo>
                    <a:pt x="5071" y="7563"/>
                  </a:lnTo>
                  <a:lnTo>
                    <a:pt x="3606" y="7721"/>
                  </a:lnTo>
                  <a:lnTo>
                    <a:pt x="3195" y="6840"/>
                  </a:lnTo>
                  <a:lnTo>
                    <a:pt x="2890" y="5534"/>
                  </a:lnTo>
                  <a:lnTo>
                    <a:pt x="2301" y="5200"/>
                  </a:lnTo>
                  <a:lnTo>
                    <a:pt x="559" y="5169"/>
                  </a:lnTo>
                  <a:lnTo>
                    <a:pt x="0" y="4526"/>
                  </a:lnTo>
                  <a:lnTo>
                    <a:pt x="329" y="3821"/>
                  </a:lnTo>
                  <a:lnTo>
                    <a:pt x="2010" y="3037"/>
                  </a:lnTo>
                  <a:lnTo>
                    <a:pt x="1556" y="1961"/>
                  </a:lnTo>
                  <a:lnTo>
                    <a:pt x="758" y="1056"/>
                  </a:lnTo>
                  <a:lnTo>
                    <a:pt x="699" y="285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7" name="object 54">
              <a:extLst>
                <a:ext uri="{FF2B5EF4-FFF2-40B4-BE49-F238E27FC236}">
                  <a16:creationId xmlns:a16="http://schemas.microsoft.com/office/drawing/2014/main" id="{96B7C6E4-02C1-40D1-829E-B4ECB699D451}"/>
                </a:ext>
              </a:extLst>
            </p:cNvPr>
            <p:cNvSpPr/>
            <p:nvPr/>
          </p:nvSpPr>
          <p:spPr>
            <a:xfrm>
              <a:off x="8144213" y="5143506"/>
              <a:ext cx="4885" cy="5591"/>
            </a:xfrm>
            <a:custGeom>
              <a:avLst/>
              <a:gdLst/>
              <a:ahLst/>
              <a:cxnLst/>
              <a:rect l="l" t="t" r="r" b="b"/>
              <a:pathLst>
                <a:path w="7563" h="8657">
                  <a:moveTo>
                    <a:pt x="699" y="285"/>
                  </a:moveTo>
                  <a:lnTo>
                    <a:pt x="1271" y="0"/>
                  </a:lnTo>
                  <a:lnTo>
                    <a:pt x="2474" y="121"/>
                  </a:lnTo>
                  <a:lnTo>
                    <a:pt x="2932" y="1306"/>
                  </a:lnTo>
                  <a:lnTo>
                    <a:pt x="3573" y="2144"/>
                  </a:lnTo>
                  <a:lnTo>
                    <a:pt x="5366" y="2636"/>
                  </a:lnTo>
                  <a:lnTo>
                    <a:pt x="5781" y="3711"/>
                  </a:lnTo>
                  <a:lnTo>
                    <a:pt x="6168" y="5133"/>
                  </a:lnTo>
                  <a:lnTo>
                    <a:pt x="7106" y="5498"/>
                  </a:lnTo>
                  <a:lnTo>
                    <a:pt x="7563" y="6689"/>
                  </a:lnTo>
                  <a:lnTo>
                    <a:pt x="7025" y="8250"/>
                  </a:lnTo>
                  <a:lnTo>
                    <a:pt x="6223" y="8657"/>
                  </a:lnTo>
                  <a:lnTo>
                    <a:pt x="5071" y="7563"/>
                  </a:lnTo>
                  <a:lnTo>
                    <a:pt x="3606" y="7721"/>
                  </a:lnTo>
                  <a:lnTo>
                    <a:pt x="3195" y="6840"/>
                  </a:lnTo>
                  <a:lnTo>
                    <a:pt x="2890" y="5534"/>
                  </a:lnTo>
                  <a:lnTo>
                    <a:pt x="2301" y="5200"/>
                  </a:lnTo>
                  <a:lnTo>
                    <a:pt x="559" y="5169"/>
                  </a:lnTo>
                  <a:lnTo>
                    <a:pt x="0" y="4526"/>
                  </a:lnTo>
                  <a:lnTo>
                    <a:pt x="329" y="3821"/>
                  </a:lnTo>
                  <a:lnTo>
                    <a:pt x="2010" y="3037"/>
                  </a:lnTo>
                  <a:lnTo>
                    <a:pt x="1556" y="1961"/>
                  </a:lnTo>
                  <a:lnTo>
                    <a:pt x="758" y="1056"/>
                  </a:lnTo>
                  <a:lnTo>
                    <a:pt x="699" y="285"/>
                  </a:lnTo>
                  <a:close/>
                </a:path>
              </a:pathLst>
            </a:custGeom>
            <a:solidFill>
              <a:srgbClr val="020B13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8" name="object 55">
              <a:extLst>
                <a:ext uri="{FF2B5EF4-FFF2-40B4-BE49-F238E27FC236}">
                  <a16:creationId xmlns:a16="http://schemas.microsoft.com/office/drawing/2014/main" id="{762CDBC1-3E9D-457A-8238-1948DA03691F}"/>
                </a:ext>
              </a:extLst>
            </p:cNvPr>
            <p:cNvSpPr/>
            <p:nvPr/>
          </p:nvSpPr>
          <p:spPr>
            <a:xfrm>
              <a:off x="8137808" y="5152448"/>
              <a:ext cx="6437" cy="15974"/>
            </a:xfrm>
            <a:custGeom>
              <a:avLst/>
              <a:gdLst/>
              <a:ahLst/>
              <a:cxnLst/>
              <a:rect l="l" t="t" r="r" b="b"/>
              <a:pathLst>
                <a:path w="9966" h="24733">
                  <a:moveTo>
                    <a:pt x="2440" y="4787"/>
                  </a:moveTo>
                  <a:lnTo>
                    <a:pt x="3281" y="2940"/>
                  </a:lnTo>
                  <a:lnTo>
                    <a:pt x="4737" y="965"/>
                  </a:lnTo>
                  <a:lnTo>
                    <a:pt x="5371" y="97"/>
                  </a:lnTo>
                  <a:lnTo>
                    <a:pt x="7457" y="0"/>
                  </a:lnTo>
                  <a:lnTo>
                    <a:pt x="8900" y="389"/>
                  </a:lnTo>
                  <a:lnTo>
                    <a:pt x="9788" y="1798"/>
                  </a:lnTo>
                  <a:lnTo>
                    <a:pt x="9966" y="4119"/>
                  </a:lnTo>
                  <a:lnTo>
                    <a:pt x="9022" y="6391"/>
                  </a:lnTo>
                  <a:lnTo>
                    <a:pt x="7634" y="8056"/>
                  </a:lnTo>
                  <a:lnTo>
                    <a:pt x="6596" y="9750"/>
                  </a:lnTo>
                  <a:lnTo>
                    <a:pt x="7021" y="11172"/>
                  </a:lnTo>
                  <a:lnTo>
                    <a:pt x="7755" y="12588"/>
                  </a:lnTo>
                  <a:lnTo>
                    <a:pt x="7856" y="13475"/>
                  </a:lnTo>
                  <a:lnTo>
                    <a:pt x="7543" y="14763"/>
                  </a:lnTo>
                  <a:lnTo>
                    <a:pt x="6452" y="15954"/>
                  </a:lnTo>
                  <a:lnTo>
                    <a:pt x="6334" y="17309"/>
                  </a:lnTo>
                  <a:lnTo>
                    <a:pt x="6530" y="18858"/>
                  </a:lnTo>
                  <a:lnTo>
                    <a:pt x="6783" y="19624"/>
                  </a:lnTo>
                  <a:lnTo>
                    <a:pt x="6589" y="21063"/>
                  </a:lnTo>
                  <a:lnTo>
                    <a:pt x="6165" y="22582"/>
                  </a:lnTo>
                  <a:lnTo>
                    <a:pt x="5407" y="23183"/>
                  </a:lnTo>
                  <a:lnTo>
                    <a:pt x="4636" y="23280"/>
                  </a:lnTo>
                  <a:lnTo>
                    <a:pt x="3830" y="23536"/>
                  </a:lnTo>
                  <a:lnTo>
                    <a:pt x="3198" y="24483"/>
                  </a:lnTo>
                  <a:lnTo>
                    <a:pt x="2586" y="24733"/>
                  </a:lnTo>
                  <a:lnTo>
                    <a:pt x="1344" y="24611"/>
                  </a:lnTo>
                  <a:lnTo>
                    <a:pt x="357" y="23858"/>
                  </a:lnTo>
                  <a:lnTo>
                    <a:pt x="0" y="22047"/>
                  </a:lnTo>
                  <a:lnTo>
                    <a:pt x="571" y="20292"/>
                  </a:lnTo>
                  <a:lnTo>
                    <a:pt x="1179" y="18415"/>
                  </a:lnTo>
                  <a:lnTo>
                    <a:pt x="1829" y="16695"/>
                  </a:lnTo>
                  <a:lnTo>
                    <a:pt x="2406" y="15091"/>
                  </a:lnTo>
                  <a:lnTo>
                    <a:pt x="2903" y="13451"/>
                  </a:lnTo>
                  <a:lnTo>
                    <a:pt x="3596" y="11883"/>
                  </a:lnTo>
                  <a:lnTo>
                    <a:pt x="3388" y="9872"/>
                  </a:lnTo>
                  <a:lnTo>
                    <a:pt x="3022" y="9186"/>
                  </a:lnTo>
                  <a:lnTo>
                    <a:pt x="2325" y="7734"/>
                  </a:lnTo>
                  <a:lnTo>
                    <a:pt x="1909" y="6622"/>
                  </a:lnTo>
                  <a:lnTo>
                    <a:pt x="2440" y="4787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59" name="object 56">
              <a:extLst>
                <a:ext uri="{FF2B5EF4-FFF2-40B4-BE49-F238E27FC236}">
                  <a16:creationId xmlns:a16="http://schemas.microsoft.com/office/drawing/2014/main" id="{05608C71-73CF-445E-BAA4-E58510DF5D8E}"/>
                </a:ext>
              </a:extLst>
            </p:cNvPr>
            <p:cNvSpPr/>
            <p:nvPr/>
          </p:nvSpPr>
          <p:spPr>
            <a:xfrm>
              <a:off x="8137808" y="5152448"/>
              <a:ext cx="6437" cy="15974"/>
            </a:xfrm>
            <a:custGeom>
              <a:avLst/>
              <a:gdLst/>
              <a:ahLst/>
              <a:cxnLst/>
              <a:rect l="l" t="t" r="r" b="b"/>
              <a:pathLst>
                <a:path w="9966" h="24733">
                  <a:moveTo>
                    <a:pt x="2586" y="24733"/>
                  </a:moveTo>
                  <a:lnTo>
                    <a:pt x="1344" y="24611"/>
                  </a:lnTo>
                  <a:lnTo>
                    <a:pt x="357" y="23858"/>
                  </a:lnTo>
                  <a:lnTo>
                    <a:pt x="0" y="22047"/>
                  </a:lnTo>
                  <a:lnTo>
                    <a:pt x="571" y="20292"/>
                  </a:lnTo>
                  <a:lnTo>
                    <a:pt x="1179" y="18415"/>
                  </a:lnTo>
                  <a:lnTo>
                    <a:pt x="1829" y="16695"/>
                  </a:lnTo>
                  <a:lnTo>
                    <a:pt x="2406" y="15091"/>
                  </a:lnTo>
                  <a:lnTo>
                    <a:pt x="2903" y="13451"/>
                  </a:lnTo>
                  <a:lnTo>
                    <a:pt x="3596" y="11883"/>
                  </a:lnTo>
                  <a:lnTo>
                    <a:pt x="3388" y="9872"/>
                  </a:lnTo>
                  <a:lnTo>
                    <a:pt x="3022" y="9186"/>
                  </a:lnTo>
                  <a:lnTo>
                    <a:pt x="2325" y="7734"/>
                  </a:lnTo>
                  <a:lnTo>
                    <a:pt x="1909" y="6622"/>
                  </a:lnTo>
                  <a:lnTo>
                    <a:pt x="2440" y="4787"/>
                  </a:lnTo>
                  <a:lnTo>
                    <a:pt x="3281" y="2940"/>
                  </a:lnTo>
                  <a:lnTo>
                    <a:pt x="4737" y="965"/>
                  </a:lnTo>
                  <a:lnTo>
                    <a:pt x="5371" y="97"/>
                  </a:lnTo>
                  <a:lnTo>
                    <a:pt x="7457" y="0"/>
                  </a:lnTo>
                  <a:lnTo>
                    <a:pt x="8900" y="389"/>
                  </a:lnTo>
                  <a:lnTo>
                    <a:pt x="9788" y="1798"/>
                  </a:lnTo>
                  <a:lnTo>
                    <a:pt x="9966" y="4119"/>
                  </a:lnTo>
                  <a:lnTo>
                    <a:pt x="9022" y="6391"/>
                  </a:lnTo>
                  <a:lnTo>
                    <a:pt x="7634" y="8056"/>
                  </a:lnTo>
                  <a:lnTo>
                    <a:pt x="6596" y="9750"/>
                  </a:lnTo>
                  <a:lnTo>
                    <a:pt x="7021" y="11172"/>
                  </a:lnTo>
                  <a:lnTo>
                    <a:pt x="7755" y="12588"/>
                  </a:lnTo>
                  <a:lnTo>
                    <a:pt x="7856" y="13475"/>
                  </a:lnTo>
                  <a:lnTo>
                    <a:pt x="7543" y="14763"/>
                  </a:lnTo>
                  <a:lnTo>
                    <a:pt x="6452" y="15954"/>
                  </a:lnTo>
                  <a:lnTo>
                    <a:pt x="6334" y="17309"/>
                  </a:lnTo>
                  <a:lnTo>
                    <a:pt x="6530" y="18858"/>
                  </a:lnTo>
                  <a:lnTo>
                    <a:pt x="6783" y="19624"/>
                  </a:lnTo>
                  <a:lnTo>
                    <a:pt x="6589" y="21063"/>
                  </a:lnTo>
                  <a:lnTo>
                    <a:pt x="6165" y="22582"/>
                  </a:lnTo>
                  <a:lnTo>
                    <a:pt x="5407" y="23183"/>
                  </a:lnTo>
                  <a:lnTo>
                    <a:pt x="4636" y="23280"/>
                  </a:lnTo>
                  <a:lnTo>
                    <a:pt x="3830" y="23536"/>
                  </a:lnTo>
                  <a:lnTo>
                    <a:pt x="3198" y="24483"/>
                  </a:lnTo>
                  <a:lnTo>
                    <a:pt x="2586" y="24733"/>
                  </a:lnTo>
                  <a:close/>
                </a:path>
              </a:pathLst>
            </a:custGeom>
            <a:solidFill>
              <a:srgbClr val="020B13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0" name="object 57">
              <a:extLst>
                <a:ext uri="{FF2B5EF4-FFF2-40B4-BE49-F238E27FC236}">
                  <a16:creationId xmlns:a16="http://schemas.microsoft.com/office/drawing/2014/main" id="{73F2847F-867D-487D-A0F1-D1E96A9B821F}"/>
                </a:ext>
              </a:extLst>
            </p:cNvPr>
            <p:cNvSpPr/>
            <p:nvPr/>
          </p:nvSpPr>
          <p:spPr>
            <a:xfrm>
              <a:off x="8161608" y="5153837"/>
              <a:ext cx="6796" cy="6843"/>
            </a:xfrm>
            <a:custGeom>
              <a:avLst/>
              <a:gdLst/>
              <a:ahLst/>
              <a:cxnLst/>
              <a:rect l="l" t="t" r="r" b="b"/>
              <a:pathLst>
                <a:path w="10522" h="10595">
                  <a:moveTo>
                    <a:pt x="332" y="5510"/>
                  </a:moveTo>
                  <a:lnTo>
                    <a:pt x="1288" y="3663"/>
                  </a:lnTo>
                  <a:lnTo>
                    <a:pt x="2833" y="2114"/>
                  </a:lnTo>
                  <a:lnTo>
                    <a:pt x="3981" y="1616"/>
                  </a:lnTo>
                  <a:lnTo>
                    <a:pt x="5364" y="1270"/>
                  </a:lnTo>
                  <a:lnTo>
                    <a:pt x="7656" y="163"/>
                  </a:lnTo>
                  <a:lnTo>
                    <a:pt x="9354" y="0"/>
                  </a:lnTo>
                  <a:lnTo>
                    <a:pt x="9980" y="254"/>
                  </a:lnTo>
                  <a:lnTo>
                    <a:pt x="10381" y="790"/>
                  </a:lnTo>
                  <a:lnTo>
                    <a:pt x="10522" y="1713"/>
                  </a:lnTo>
                  <a:lnTo>
                    <a:pt x="9233" y="2715"/>
                  </a:lnTo>
                  <a:lnTo>
                    <a:pt x="8108" y="4064"/>
                  </a:lnTo>
                  <a:lnTo>
                    <a:pt x="8153" y="5729"/>
                  </a:lnTo>
                  <a:lnTo>
                    <a:pt x="8271" y="7272"/>
                  </a:lnTo>
                  <a:lnTo>
                    <a:pt x="7795" y="8293"/>
                  </a:lnTo>
                  <a:lnTo>
                    <a:pt x="5890" y="9392"/>
                  </a:lnTo>
                  <a:lnTo>
                    <a:pt x="4321" y="10012"/>
                  </a:lnTo>
                  <a:lnTo>
                    <a:pt x="2750" y="10595"/>
                  </a:lnTo>
                  <a:lnTo>
                    <a:pt x="1146" y="9945"/>
                  </a:lnTo>
                  <a:lnTo>
                    <a:pt x="153" y="8961"/>
                  </a:lnTo>
                  <a:lnTo>
                    <a:pt x="0" y="7569"/>
                  </a:lnTo>
                  <a:lnTo>
                    <a:pt x="332" y="5510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1" name="object 58">
              <a:extLst>
                <a:ext uri="{FF2B5EF4-FFF2-40B4-BE49-F238E27FC236}">
                  <a16:creationId xmlns:a16="http://schemas.microsoft.com/office/drawing/2014/main" id="{3B6F31AF-B8B2-4C64-AAF7-140B995DD9A6}"/>
                </a:ext>
              </a:extLst>
            </p:cNvPr>
            <p:cNvSpPr/>
            <p:nvPr/>
          </p:nvSpPr>
          <p:spPr>
            <a:xfrm>
              <a:off x="8161608" y="5153837"/>
              <a:ext cx="6796" cy="6843"/>
            </a:xfrm>
            <a:custGeom>
              <a:avLst/>
              <a:gdLst/>
              <a:ahLst/>
              <a:cxnLst/>
              <a:rect l="l" t="t" r="r" b="b"/>
              <a:pathLst>
                <a:path w="10522" h="10595">
                  <a:moveTo>
                    <a:pt x="9980" y="254"/>
                  </a:moveTo>
                  <a:lnTo>
                    <a:pt x="10381" y="790"/>
                  </a:lnTo>
                  <a:lnTo>
                    <a:pt x="10522" y="1713"/>
                  </a:lnTo>
                  <a:lnTo>
                    <a:pt x="9233" y="2715"/>
                  </a:lnTo>
                  <a:lnTo>
                    <a:pt x="8108" y="4064"/>
                  </a:lnTo>
                  <a:lnTo>
                    <a:pt x="8153" y="5729"/>
                  </a:lnTo>
                  <a:lnTo>
                    <a:pt x="8271" y="7272"/>
                  </a:lnTo>
                  <a:lnTo>
                    <a:pt x="7795" y="8293"/>
                  </a:lnTo>
                  <a:lnTo>
                    <a:pt x="5890" y="9392"/>
                  </a:lnTo>
                  <a:lnTo>
                    <a:pt x="4321" y="10012"/>
                  </a:lnTo>
                  <a:lnTo>
                    <a:pt x="2750" y="10595"/>
                  </a:lnTo>
                  <a:lnTo>
                    <a:pt x="1146" y="9945"/>
                  </a:lnTo>
                  <a:lnTo>
                    <a:pt x="153" y="8961"/>
                  </a:lnTo>
                  <a:lnTo>
                    <a:pt x="0" y="7569"/>
                  </a:lnTo>
                  <a:lnTo>
                    <a:pt x="332" y="5510"/>
                  </a:lnTo>
                  <a:lnTo>
                    <a:pt x="1288" y="3663"/>
                  </a:lnTo>
                  <a:lnTo>
                    <a:pt x="2833" y="2114"/>
                  </a:lnTo>
                  <a:lnTo>
                    <a:pt x="3981" y="1616"/>
                  </a:lnTo>
                  <a:lnTo>
                    <a:pt x="5364" y="1270"/>
                  </a:lnTo>
                  <a:lnTo>
                    <a:pt x="7656" y="163"/>
                  </a:lnTo>
                  <a:lnTo>
                    <a:pt x="9354" y="0"/>
                  </a:lnTo>
                  <a:lnTo>
                    <a:pt x="9980" y="254"/>
                  </a:lnTo>
                  <a:close/>
                </a:path>
              </a:pathLst>
            </a:custGeom>
            <a:solidFill>
              <a:srgbClr val="020B13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3" name="object 60">
              <a:extLst>
                <a:ext uri="{FF2B5EF4-FFF2-40B4-BE49-F238E27FC236}">
                  <a16:creationId xmlns:a16="http://schemas.microsoft.com/office/drawing/2014/main" id="{7273EC3E-D4E5-446B-9C49-1484F3D8CE5F}"/>
                </a:ext>
              </a:extLst>
            </p:cNvPr>
            <p:cNvSpPr/>
            <p:nvPr/>
          </p:nvSpPr>
          <p:spPr>
            <a:xfrm>
              <a:off x="8211797" y="5174964"/>
              <a:ext cx="133705" cy="169193"/>
            </a:xfrm>
            <a:custGeom>
              <a:avLst/>
              <a:gdLst/>
              <a:ahLst/>
              <a:cxnLst/>
              <a:rect l="l" t="t" r="r" b="b"/>
              <a:pathLst>
                <a:path w="207016" h="261962">
                  <a:moveTo>
                    <a:pt x="18631" y="137091"/>
                  </a:moveTo>
                  <a:lnTo>
                    <a:pt x="18510" y="136781"/>
                  </a:lnTo>
                  <a:lnTo>
                    <a:pt x="18475" y="136617"/>
                  </a:lnTo>
                  <a:lnTo>
                    <a:pt x="18369" y="136399"/>
                  </a:lnTo>
                  <a:lnTo>
                    <a:pt x="18346" y="136161"/>
                  </a:lnTo>
                  <a:lnTo>
                    <a:pt x="18357" y="135943"/>
                  </a:lnTo>
                  <a:lnTo>
                    <a:pt x="18369" y="135731"/>
                  </a:lnTo>
                  <a:lnTo>
                    <a:pt x="18417" y="135517"/>
                  </a:lnTo>
                  <a:lnTo>
                    <a:pt x="18440" y="135262"/>
                  </a:lnTo>
                  <a:lnTo>
                    <a:pt x="18393" y="134910"/>
                  </a:lnTo>
                  <a:lnTo>
                    <a:pt x="18305" y="134728"/>
                  </a:lnTo>
                  <a:lnTo>
                    <a:pt x="18233" y="133738"/>
                  </a:lnTo>
                  <a:lnTo>
                    <a:pt x="17821" y="133348"/>
                  </a:lnTo>
                  <a:lnTo>
                    <a:pt x="17557" y="133185"/>
                  </a:lnTo>
                  <a:lnTo>
                    <a:pt x="16709" y="132766"/>
                  </a:lnTo>
                  <a:lnTo>
                    <a:pt x="16420" y="132656"/>
                  </a:lnTo>
                  <a:lnTo>
                    <a:pt x="15526" y="132401"/>
                  </a:lnTo>
                  <a:lnTo>
                    <a:pt x="15039" y="132079"/>
                  </a:lnTo>
                  <a:lnTo>
                    <a:pt x="14837" y="131842"/>
                  </a:lnTo>
                  <a:lnTo>
                    <a:pt x="14670" y="131568"/>
                  </a:lnTo>
                  <a:lnTo>
                    <a:pt x="14549" y="131283"/>
                  </a:lnTo>
                  <a:lnTo>
                    <a:pt x="14450" y="130694"/>
                  </a:lnTo>
                  <a:lnTo>
                    <a:pt x="14453" y="130384"/>
                  </a:lnTo>
                  <a:lnTo>
                    <a:pt x="14600" y="129473"/>
                  </a:lnTo>
                  <a:lnTo>
                    <a:pt x="14793" y="129217"/>
                  </a:lnTo>
                  <a:lnTo>
                    <a:pt x="15028" y="128986"/>
                  </a:lnTo>
                  <a:lnTo>
                    <a:pt x="14990" y="128464"/>
                  </a:lnTo>
                  <a:lnTo>
                    <a:pt x="14536" y="127626"/>
                  </a:lnTo>
                  <a:lnTo>
                    <a:pt x="14426" y="127340"/>
                  </a:lnTo>
                  <a:lnTo>
                    <a:pt x="14323" y="127043"/>
                  </a:lnTo>
                  <a:lnTo>
                    <a:pt x="14254" y="126745"/>
                  </a:lnTo>
                  <a:lnTo>
                    <a:pt x="14306" y="126162"/>
                  </a:lnTo>
                  <a:lnTo>
                    <a:pt x="14402" y="125870"/>
                  </a:lnTo>
                  <a:lnTo>
                    <a:pt x="14652" y="125305"/>
                  </a:lnTo>
                  <a:lnTo>
                    <a:pt x="15132" y="124503"/>
                  </a:lnTo>
                  <a:lnTo>
                    <a:pt x="15652" y="124254"/>
                  </a:lnTo>
                  <a:lnTo>
                    <a:pt x="16280" y="124193"/>
                  </a:lnTo>
                  <a:lnTo>
                    <a:pt x="16589" y="124205"/>
                  </a:lnTo>
                  <a:lnTo>
                    <a:pt x="17095" y="124497"/>
                  </a:lnTo>
                  <a:lnTo>
                    <a:pt x="17250" y="124770"/>
                  </a:lnTo>
                  <a:lnTo>
                    <a:pt x="17440" y="125007"/>
                  </a:lnTo>
                  <a:lnTo>
                    <a:pt x="17911" y="125396"/>
                  </a:lnTo>
                  <a:lnTo>
                    <a:pt x="18435" y="125700"/>
                  </a:lnTo>
                  <a:lnTo>
                    <a:pt x="18999" y="125931"/>
                  </a:lnTo>
                  <a:lnTo>
                    <a:pt x="19515" y="126277"/>
                  </a:lnTo>
                  <a:lnTo>
                    <a:pt x="20090" y="126265"/>
                  </a:lnTo>
                  <a:lnTo>
                    <a:pt x="21863" y="125779"/>
                  </a:lnTo>
                  <a:lnTo>
                    <a:pt x="23642" y="125384"/>
                  </a:lnTo>
                  <a:lnTo>
                    <a:pt x="24080" y="124873"/>
                  </a:lnTo>
                  <a:lnTo>
                    <a:pt x="24630" y="124181"/>
                  </a:lnTo>
                  <a:lnTo>
                    <a:pt x="24925" y="124059"/>
                  </a:lnTo>
                  <a:lnTo>
                    <a:pt x="25310" y="123628"/>
                  </a:lnTo>
                  <a:lnTo>
                    <a:pt x="25424" y="123337"/>
                  </a:lnTo>
                  <a:lnTo>
                    <a:pt x="25496" y="123033"/>
                  </a:lnTo>
                  <a:lnTo>
                    <a:pt x="25518" y="122729"/>
                  </a:lnTo>
                  <a:lnTo>
                    <a:pt x="25443" y="121787"/>
                  </a:lnTo>
                  <a:lnTo>
                    <a:pt x="25756" y="121368"/>
                  </a:lnTo>
                  <a:lnTo>
                    <a:pt x="26062" y="121228"/>
                  </a:lnTo>
                  <a:lnTo>
                    <a:pt x="26294" y="121028"/>
                  </a:lnTo>
                  <a:lnTo>
                    <a:pt x="26722" y="120542"/>
                  </a:lnTo>
                  <a:lnTo>
                    <a:pt x="26874" y="120025"/>
                  </a:lnTo>
                  <a:lnTo>
                    <a:pt x="26523" y="119193"/>
                  </a:lnTo>
                  <a:lnTo>
                    <a:pt x="26638" y="118907"/>
                  </a:lnTo>
                  <a:lnTo>
                    <a:pt x="26808" y="118622"/>
                  </a:lnTo>
                  <a:lnTo>
                    <a:pt x="27012" y="118379"/>
                  </a:lnTo>
                  <a:lnTo>
                    <a:pt x="27522" y="118191"/>
                  </a:lnTo>
                  <a:lnTo>
                    <a:pt x="27852" y="118251"/>
                  </a:lnTo>
                  <a:lnTo>
                    <a:pt x="28161" y="118258"/>
                  </a:lnTo>
                  <a:lnTo>
                    <a:pt x="28467" y="118245"/>
                  </a:lnTo>
                  <a:lnTo>
                    <a:pt x="29032" y="118051"/>
                  </a:lnTo>
                  <a:lnTo>
                    <a:pt x="29854" y="117589"/>
                  </a:lnTo>
                  <a:lnTo>
                    <a:pt x="30122" y="117109"/>
                  </a:lnTo>
                  <a:lnTo>
                    <a:pt x="30118" y="116173"/>
                  </a:lnTo>
                  <a:lnTo>
                    <a:pt x="30104" y="115305"/>
                  </a:lnTo>
                  <a:lnTo>
                    <a:pt x="29958" y="115037"/>
                  </a:lnTo>
                  <a:lnTo>
                    <a:pt x="29774" y="114782"/>
                  </a:lnTo>
                  <a:lnTo>
                    <a:pt x="29563" y="114551"/>
                  </a:lnTo>
                  <a:lnTo>
                    <a:pt x="29083" y="114193"/>
                  </a:lnTo>
                  <a:lnTo>
                    <a:pt x="28269" y="113768"/>
                  </a:lnTo>
                  <a:lnTo>
                    <a:pt x="27465" y="113233"/>
                  </a:lnTo>
                  <a:lnTo>
                    <a:pt x="27218" y="113032"/>
                  </a:lnTo>
                  <a:lnTo>
                    <a:pt x="27006" y="112607"/>
                  </a:lnTo>
                  <a:lnTo>
                    <a:pt x="27260" y="112358"/>
                  </a:lnTo>
                  <a:lnTo>
                    <a:pt x="27273" y="111823"/>
                  </a:lnTo>
                  <a:lnTo>
                    <a:pt x="27053" y="111574"/>
                  </a:lnTo>
                  <a:lnTo>
                    <a:pt x="26807" y="111386"/>
                  </a:lnTo>
                  <a:lnTo>
                    <a:pt x="25712" y="110700"/>
                  </a:lnTo>
                  <a:lnTo>
                    <a:pt x="25478" y="110293"/>
                  </a:lnTo>
                  <a:lnTo>
                    <a:pt x="25653" y="110025"/>
                  </a:lnTo>
                  <a:lnTo>
                    <a:pt x="25893" y="109745"/>
                  </a:lnTo>
                  <a:lnTo>
                    <a:pt x="25854" y="109260"/>
                  </a:lnTo>
                  <a:lnTo>
                    <a:pt x="25583" y="109047"/>
                  </a:lnTo>
                  <a:lnTo>
                    <a:pt x="24790" y="108020"/>
                  </a:lnTo>
                  <a:lnTo>
                    <a:pt x="24484" y="107504"/>
                  </a:lnTo>
                  <a:lnTo>
                    <a:pt x="24485" y="107030"/>
                  </a:lnTo>
                  <a:lnTo>
                    <a:pt x="24792" y="106847"/>
                  </a:lnTo>
                  <a:lnTo>
                    <a:pt x="25408" y="106750"/>
                  </a:lnTo>
                  <a:lnTo>
                    <a:pt x="25716" y="106812"/>
                  </a:lnTo>
                  <a:lnTo>
                    <a:pt x="26295" y="107018"/>
                  </a:lnTo>
                  <a:lnTo>
                    <a:pt x="26815" y="107334"/>
                  </a:lnTo>
                  <a:lnTo>
                    <a:pt x="27113" y="107413"/>
                  </a:lnTo>
                  <a:lnTo>
                    <a:pt x="27716" y="107443"/>
                  </a:lnTo>
                  <a:lnTo>
                    <a:pt x="28014" y="107370"/>
                  </a:lnTo>
                  <a:lnTo>
                    <a:pt x="28537" y="107061"/>
                  </a:lnTo>
                  <a:lnTo>
                    <a:pt x="28736" y="106824"/>
                  </a:lnTo>
                  <a:lnTo>
                    <a:pt x="29034" y="106289"/>
                  </a:lnTo>
                  <a:lnTo>
                    <a:pt x="29144" y="106003"/>
                  </a:lnTo>
                  <a:lnTo>
                    <a:pt x="29216" y="105408"/>
                  </a:lnTo>
                  <a:lnTo>
                    <a:pt x="29193" y="105098"/>
                  </a:lnTo>
                  <a:lnTo>
                    <a:pt x="29099" y="104497"/>
                  </a:lnTo>
                  <a:lnTo>
                    <a:pt x="29014" y="104205"/>
                  </a:lnTo>
                  <a:lnTo>
                    <a:pt x="28965" y="103901"/>
                  </a:lnTo>
                  <a:lnTo>
                    <a:pt x="28845" y="103318"/>
                  </a:lnTo>
                  <a:lnTo>
                    <a:pt x="28506" y="102820"/>
                  </a:lnTo>
                  <a:lnTo>
                    <a:pt x="27935" y="102103"/>
                  </a:lnTo>
                  <a:lnTo>
                    <a:pt x="27220" y="101106"/>
                  </a:lnTo>
                  <a:lnTo>
                    <a:pt x="26783" y="100699"/>
                  </a:lnTo>
                  <a:lnTo>
                    <a:pt x="26250" y="100401"/>
                  </a:lnTo>
                  <a:lnTo>
                    <a:pt x="25763" y="100037"/>
                  </a:lnTo>
                  <a:lnTo>
                    <a:pt x="24826" y="99193"/>
                  </a:lnTo>
                  <a:lnTo>
                    <a:pt x="24778" y="98670"/>
                  </a:lnTo>
                  <a:lnTo>
                    <a:pt x="24924" y="98372"/>
                  </a:lnTo>
                  <a:lnTo>
                    <a:pt x="25107" y="98099"/>
                  </a:lnTo>
                  <a:lnTo>
                    <a:pt x="25304" y="97844"/>
                  </a:lnTo>
                  <a:lnTo>
                    <a:pt x="25550" y="97595"/>
                  </a:lnTo>
                  <a:lnTo>
                    <a:pt x="26025" y="97510"/>
                  </a:lnTo>
                  <a:lnTo>
                    <a:pt x="26237" y="97747"/>
                  </a:lnTo>
                  <a:lnTo>
                    <a:pt x="26593" y="98305"/>
                  </a:lnTo>
                  <a:lnTo>
                    <a:pt x="26708" y="98604"/>
                  </a:lnTo>
                  <a:lnTo>
                    <a:pt x="27155" y="98895"/>
                  </a:lnTo>
                  <a:lnTo>
                    <a:pt x="27480" y="98895"/>
                  </a:lnTo>
                  <a:lnTo>
                    <a:pt x="28211" y="98336"/>
                  </a:lnTo>
                  <a:lnTo>
                    <a:pt x="28780" y="98221"/>
                  </a:lnTo>
                  <a:lnTo>
                    <a:pt x="30008" y="98257"/>
                  </a:lnTo>
                  <a:lnTo>
                    <a:pt x="30304" y="98178"/>
                  </a:lnTo>
                  <a:lnTo>
                    <a:pt x="30589" y="98063"/>
                  </a:lnTo>
                  <a:lnTo>
                    <a:pt x="30862" y="97887"/>
                  </a:lnTo>
                  <a:lnTo>
                    <a:pt x="31392" y="97899"/>
                  </a:lnTo>
                  <a:lnTo>
                    <a:pt x="31652" y="98093"/>
                  </a:lnTo>
                  <a:lnTo>
                    <a:pt x="32504" y="98433"/>
                  </a:lnTo>
                  <a:lnTo>
                    <a:pt x="32826" y="98409"/>
                  </a:lnTo>
                  <a:lnTo>
                    <a:pt x="33234" y="98099"/>
                  </a:lnTo>
                  <a:lnTo>
                    <a:pt x="33114" y="97777"/>
                  </a:lnTo>
                  <a:lnTo>
                    <a:pt x="32706" y="97079"/>
                  </a:lnTo>
                  <a:lnTo>
                    <a:pt x="31767" y="96319"/>
                  </a:lnTo>
                  <a:lnTo>
                    <a:pt x="31620" y="96046"/>
                  </a:lnTo>
                  <a:lnTo>
                    <a:pt x="31503" y="95748"/>
                  </a:lnTo>
                  <a:lnTo>
                    <a:pt x="31428" y="95450"/>
                  </a:lnTo>
                  <a:lnTo>
                    <a:pt x="31497" y="94873"/>
                  </a:lnTo>
                  <a:lnTo>
                    <a:pt x="31640" y="94587"/>
                  </a:lnTo>
                  <a:lnTo>
                    <a:pt x="31733" y="93998"/>
                  </a:lnTo>
                  <a:lnTo>
                    <a:pt x="31624" y="93397"/>
                  </a:lnTo>
                  <a:lnTo>
                    <a:pt x="31466" y="92808"/>
                  </a:lnTo>
                  <a:lnTo>
                    <a:pt x="31370" y="92510"/>
                  </a:lnTo>
                  <a:lnTo>
                    <a:pt x="31069" y="91988"/>
                  </a:lnTo>
                  <a:lnTo>
                    <a:pt x="30548" y="91586"/>
                  </a:lnTo>
                  <a:lnTo>
                    <a:pt x="30462" y="91094"/>
                  </a:lnTo>
                  <a:lnTo>
                    <a:pt x="30766" y="90523"/>
                  </a:lnTo>
                  <a:lnTo>
                    <a:pt x="30886" y="90232"/>
                  </a:lnTo>
                  <a:lnTo>
                    <a:pt x="31056" y="89648"/>
                  </a:lnTo>
                  <a:lnTo>
                    <a:pt x="31243" y="88755"/>
                  </a:lnTo>
                  <a:lnTo>
                    <a:pt x="31264" y="88452"/>
                  </a:lnTo>
                  <a:lnTo>
                    <a:pt x="31157" y="87856"/>
                  </a:lnTo>
                  <a:lnTo>
                    <a:pt x="30924" y="87303"/>
                  </a:lnTo>
                  <a:lnTo>
                    <a:pt x="30963" y="85784"/>
                  </a:lnTo>
                  <a:lnTo>
                    <a:pt x="30943" y="85481"/>
                  </a:lnTo>
                  <a:lnTo>
                    <a:pt x="30748" y="84909"/>
                  </a:lnTo>
                  <a:lnTo>
                    <a:pt x="30226" y="84162"/>
                  </a:lnTo>
                  <a:lnTo>
                    <a:pt x="30116" y="83877"/>
                  </a:lnTo>
                  <a:lnTo>
                    <a:pt x="29998" y="83275"/>
                  </a:lnTo>
                  <a:lnTo>
                    <a:pt x="30025" y="82965"/>
                  </a:lnTo>
                  <a:lnTo>
                    <a:pt x="30173" y="82334"/>
                  </a:lnTo>
                  <a:lnTo>
                    <a:pt x="30136" y="81793"/>
                  </a:lnTo>
                  <a:lnTo>
                    <a:pt x="29872" y="81641"/>
                  </a:lnTo>
                  <a:lnTo>
                    <a:pt x="29534" y="81525"/>
                  </a:lnTo>
                  <a:lnTo>
                    <a:pt x="29296" y="81088"/>
                  </a:lnTo>
                  <a:lnTo>
                    <a:pt x="29480" y="80456"/>
                  </a:lnTo>
                  <a:lnTo>
                    <a:pt x="29610" y="79855"/>
                  </a:lnTo>
                  <a:lnTo>
                    <a:pt x="29664" y="79551"/>
                  </a:lnTo>
                  <a:lnTo>
                    <a:pt x="29585" y="78974"/>
                  </a:lnTo>
                  <a:lnTo>
                    <a:pt x="29418" y="78713"/>
                  </a:lnTo>
                  <a:lnTo>
                    <a:pt x="29221" y="78141"/>
                  </a:lnTo>
                  <a:lnTo>
                    <a:pt x="29138" y="77218"/>
                  </a:lnTo>
                  <a:lnTo>
                    <a:pt x="28933" y="76671"/>
                  </a:lnTo>
                  <a:lnTo>
                    <a:pt x="28687" y="76470"/>
                  </a:lnTo>
                  <a:lnTo>
                    <a:pt x="27633" y="75827"/>
                  </a:lnTo>
                  <a:lnTo>
                    <a:pt x="27079" y="75589"/>
                  </a:lnTo>
                  <a:lnTo>
                    <a:pt x="26497" y="75505"/>
                  </a:lnTo>
                  <a:lnTo>
                    <a:pt x="26193" y="75517"/>
                  </a:lnTo>
                  <a:lnTo>
                    <a:pt x="25270" y="75638"/>
                  </a:lnTo>
                  <a:lnTo>
                    <a:pt x="23732" y="75735"/>
                  </a:lnTo>
                  <a:lnTo>
                    <a:pt x="23197" y="75966"/>
                  </a:lnTo>
                  <a:lnTo>
                    <a:pt x="22965" y="76191"/>
                  </a:lnTo>
                  <a:lnTo>
                    <a:pt x="22780" y="76452"/>
                  </a:lnTo>
                  <a:lnTo>
                    <a:pt x="22598" y="77011"/>
                  </a:lnTo>
                  <a:lnTo>
                    <a:pt x="22550" y="77941"/>
                  </a:lnTo>
                  <a:lnTo>
                    <a:pt x="22513" y="78244"/>
                  </a:lnTo>
                  <a:lnTo>
                    <a:pt x="22329" y="78834"/>
                  </a:lnTo>
                  <a:lnTo>
                    <a:pt x="22192" y="79120"/>
                  </a:lnTo>
                  <a:lnTo>
                    <a:pt x="21815" y="79575"/>
                  </a:lnTo>
                  <a:lnTo>
                    <a:pt x="21536" y="79757"/>
                  </a:lnTo>
                  <a:lnTo>
                    <a:pt x="21217" y="79897"/>
                  </a:lnTo>
                  <a:lnTo>
                    <a:pt x="20907" y="79964"/>
                  </a:lnTo>
                  <a:lnTo>
                    <a:pt x="20457" y="79751"/>
                  </a:lnTo>
                  <a:lnTo>
                    <a:pt x="20277" y="79502"/>
                  </a:lnTo>
                  <a:lnTo>
                    <a:pt x="20125" y="79199"/>
                  </a:lnTo>
                  <a:lnTo>
                    <a:pt x="20005" y="78883"/>
                  </a:lnTo>
                  <a:lnTo>
                    <a:pt x="19881" y="78281"/>
                  </a:lnTo>
                  <a:lnTo>
                    <a:pt x="19872" y="77977"/>
                  </a:lnTo>
                  <a:lnTo>
                    <a:pt x="19893" y="76750"/>
                  </a:lnTo>
                  <a:lnTo>
                    <a:pt x="19687" y="76197"/>
                  </a:lnTo>
                  <a:lnTo>
                    <a:pt x="19472" y="75967"/>
                  </a:lnTo>
                  <a:lnTo>
                    <a:pt x="19253" y="75748"/>
                  </a:lnTo>
                  <a:lnTo>
                    <a:pt x="18538" y="75153"/>
                  </a:lnTo>
                  <a:lnTo>
                    <a:pt x="18239" y="74672"/>
                  </a:lnTo>
                  <a:lnTo>
                    <a:pt x="18188" y="73749"/>
                  </a:lnTo>
                  <a:lnTo>
                    <a:pt x="17791" y="72917"/>
                  </a:lnTo>
                  <a:lnTo>
                    <a:pt x="17660" y="72327"/>
                  </a:lnTo>
                  <a:lnTo>
                    <a:pt x="17577" y="71702"/>
                  </a:lnTo>
                  <a:lnTo>
                    <a:pt x="17597" y="70796"/>
                  </a:lnTo>
                  <a:lnTo>
                    <a:pt x="17894" y="70322"/>
                  </a:lnTo>
                  <a:lnTo>
                    <a:pt x="18159" y="70128"/>
                  </a:lnTo>
                  <a:lnTo>
                    <a:pt x="18392" y="69915"/>
                  </a:lnTo>
                  <a:lnTo>
                    <a:pt x="19006" y="69241"/>
                  </a:lnTo>
                  <a:lnTo>
                    <a:pt x="19240" y="69040"/>
                  </a:lnTo>
                  <a:lnTo>
                    <a:pt x="19809" y="68694"/>
                  </a:lnTo>
                  <a:lnTo>
                    <a:pt x="20083" y="68251"/>
                  </a:lnTo>
                  <a:lnTo>
                    <a:pt x="20074" y="67947"/>
                  </a:lnTo>
                  <a:lnTo>
                    <a:pt x="20004" y="67625"/>
                  </a:lnTo>
                  <a:lnTo>
                    <a:pt x="19882" y="67315"/>
                  </a:lnTo>
                  <a:lnTo>
                    <a:pt x="19526" y="66835"/>
                  </a:lnTo>
                  <a:lnTo>
                    <a:pt x="19042" y="66446"/>
                  </a:lnTo>
                  <a:lnTo>
                    <a:pt x="18490" y="66137"/>
                  </a:lnTo>
                  <a:lnTo>
                    <a:pt x="17641" y="65942"/>
                  </a:lnTo>
                  <a:lnTo>
                    <a:pt x="17027" y="66112"/>
                  </a:lnTo>
                  <a:lnTo>
                    <a:pt x="15829" y="66312"/>
                  </a:lnTo>
                  <a:lnTo>
                    <a:pt x="14644" y="66586"/>
                  </a:lnTo>
                  <a:lnTo>
                    <a:pt x="13744" y="66738"/>
                  </a:lnTo>
                  <a:lnTo>
                    <a:pt x="13132" y="66908"/>
                  </a:lnTo>
                  <a:lnTo>
                    <a:pt x="12546" y="66962"/>
                  </a:lnTo>
                  <a:lnTo>
                    <a:pt x="12024" y="66707"/>
                  </a:lnTo>
                  <a:lnTo>
                    <a:pt x="11534" y="66306"/>
                  </a:lnTo>
                  <a:lnTo>
                    <a:pt x="11270" y="66130"/>
                  </a:lnTo>
                  <a:lnTo>
                    <a:pt x="10523" y="65650"/>
                  </a:lnTo>
                  <a:lnTo>
                    <a:pt x="10785" y="65195"/>
                  </a:lnTo>
                  <a:lnTo>
                    <a:pt x="11464" y="64448"/>
                  </a:lnTo>
                  <a:lnTo>
                    <a:pt x="11654" y="64205"/>
                  </a:lnTo>
                  <a:lnTo>
                    <a:pt x="11897" y="63657"/>
                  </a:lnTo>
                  <a:lnTo>
                    <a:pt x="12024" y="63056"/>
                  </a:lnTo>
                  <a:lnTo>
                    <a:pt x="12260" y="62509"/>
                  </a:lnTo>
                  <a:lnTo>
                    <a:pt x="13049" y="61203"/>
                  </a:lnTo>
                  <a:lnTo>
                    <a:pt x="13300" y="60328"/>
                  </a:lnTo>
                  <a:lnTo>
                    <a:pt x="13617" y="58840"/>
                  </a:lnTo>
                  <a:lnTo>
                    <a:pt x="14190" y="57114"/>
                  </a:lnTo>
                  <a:lnTo>
                    <a:pt x="14415" y="56209"/>
                  </a:lnTo>
                  <a:lnTo>
                    <a:pt x="14757" y="55747"/>
                  </a:lnTo>
                  <a:lnTo>
                    <a:pt x="15317" y="55432"/>
                  </a:lnTo>
                  <a:lnTo>
                    <a:pt x="15539" y="54921"/>
                  </a:lnTo>
                  <a:lnTo>
                    <a:pt x="15564" y="54611"/>
                  </a:lnTo>
                  <a:lnTo>
                    <a:pt x="15493" y="53676"/>
                  </a:lnTo>
                  <a:lnTo>
                    <a:pt x="15171" y="52503"/>
                  </a:lnTo>
                  <a:lnTo>
                    <a:pt x="15107" y="51592"/>
                  </a:lnTo>
                  <a:lnTo>
                    <a:pt x="14979" y="50717"/>
                  </a:lnTo>
                  <a:lnTo>
                    <a:pt x="14399" y="50012"/>
                  </a:lnTo>
                  <a:lnTo>
                    <a:pt x="14205" y="49417"/>
                  </a:lnTo>
                  <a:lnTo>
                    <a:pt x="14133" y="48809"/>
                  </a:lnTo>
                  <a:lnTo>
                    <a:pt x="14303" y="48263"/>
                  </a:lnTo>
                  <a:lnTo>
                    <a:pt x="14664" y="47746"/>
                  </a:lnTo>
                  <a:lnTo>
                    <a:pt x="15123" y="46944"/>
                  </a:lnTo>
                  <a:lnTo>
                    <a:pt x="15514" y="46124"/>
                  </a:lnTo>
                  <a:lnTo>
                    <a:pt x="15858" y="44964"/>
                  </a:lnTo>
                  <a:lnTo>
                    <a:pt x="16155" y="43779"/>
                  </a:lnTo>
                  <a:lnTo>
                    <a:pt x="16456" y="42291"/>
                  </a:lnTo>
                  <a:lnTo>
                    <a:pt x="16524" y="41671"/>
                  </a:lnTo>
                  <a:lnTo>
                    <a:pt x="16437" y="41063"/>
                  </a:lnTo>
                  <a:lnTo>
                    <a:pt x="16103" y="40589"/>
                  </a:lnTo>
                  <a:lnTo>
                    <a:pt x="15376" y="40000"/>
                  </a:lnTo>
                  <a:lnTo>
                    <a:pt x="14936" y="39569"/>
                  </a:lnTo>
                  <a:lnTo>
                    <a:pt x="14433" y="39253"/>
                  </a:lnTo>
                  <a:lnTo>
                    <a:pt x="14144" y="39156"/>
                  </a:lnTo>
                  <a:lnTo>
                    <a:pt x="13550" y="39004"/>
                  </a:lnTo>
                  <a:lnTo>
                    <a:pt x="12929" y="38888"/>
                  </a:lnTo>
                  <a:lnTo>
                    <a:pt x="12393" y="38670"/>
                  </a:lnTo>
                  <a:lnTo>
                    <a:pt x="12182" y="38415"/>
                  </a:lnTo>
                  <a:lnTo>
                    <a:pt x="12043" y="38117"/>
                  </a:lnTo>
                  <a:lnTo>
                    <a:pt x="12174" y="37600"/>
                  </a:lnTo>
                  <a:lnTo>
                    <a:pt x="13644" y="36002"/>
                  </a:lnTo>
                  <a:lnTo>
                    <a:pt x="14534" y="35176"/>
                  </a:lnTo>
                  <a:lnTo>
                    <a:pt x="15652" y="33366"/>
                  </a:lnTo>
                  <a:lnTo>
                    <a:pt x="16362" y="32023"/>
                  </a:lnTo>
                  <a:lnTo>
                    <a:pt x="16716" y="31185"/>
                  </a:lnTo>
                  <a:lnTo>
                    <a:pt x="16968" y="29994"/>
                  </a:lnTo>
                  <a:lnTo>
                    <a:pt x="16898" y="29386"/>
                  </a:lnTo>
                  <a:lnTo>
                    <a:pt x="16645" y="28499"/>
                  </a:lnTo>
                  <a:lnTo>
                    <a:pt x="16308" y="28013"/>
                  </a:lnTo>
                  <a:lnTo>
                    <a:pt x="15614" y="27394"/>
                  </a:lnTo>
                  <a:lnTo>
                    <a:pt x="15393" y="26853"/>
                  </a:lnTo>
                  <a:lnTo>
                    <a:pt x="15327" y="26227"/>
                  </a:lnTo>
                  <a:lnTo>
                    <a:pt x="15319" y="25310"/>
                  </a:lnTo>
                  <a:lnTo>
                    <a:pt x="15109" y="24763"/>
                  </a:lnTo>
                  <a:lnTo>
                    <a:pt x="14331" y="23809"/>
                  </a:lnTo>
                  <a:lnTo>
                    <a:pt x="13917" y="23366"/>
                  </a:lnTo>
                  <a:lnTo>
                    <a:pt x="13082" y="22491"/>
                  </a:lnTo>
                  <a:lnTo>
                    <a:pt x="12678" y="21671"/>
                  </a:lnTo>
                  <a:lnTo>
                    <a:pt x="12377" y="21142"/>
                  </a:lnTo>
                  <a:lnTo>
                    <a:pt x="11469" y="19921"/>
                  </a:lnTo>
                  <a:lnTo>
                    <a:pt x="10637" y="18651"/>
                  </a:lnTo>
                  <a:lnTo>
                    <a:pt x="10108" y="17910"/>
                  </a:lnTo>
                  <a:lnTo>
                    <a:pt x="9503" y="17229"/>
                  </a:lnTo>
                  <a:lnTo>
                    <a:pt x="9047" y="16828"/>
                  </a:lnTo>
                  <a:lnTo>
                    <a:pt x="7631" y="15680"/>
                  </a:lnTo>
                  <a:lnTo>
                    <a:pt x="6801" y="14793"/>
                  </a:lnTo>
                  <a:lnTo>
                    <a:pt x="5014" y="13140"/>
                  </a:lnTo>
                  <a:lnTo>
                    <a:pt x="4616" y="12685"/>
                  </a:lnTo>
                  <a:lnTo>
                    <a:pt x="3912" y="11694"/>
                  </a:lnTo>
                  <a:lnTo>
                    <a:pt x="3519" y="10862"/>
                  </a:lnTo>
                  <a:lnTo>
                    <a:pt x="3110" y="10443"/>
                  </a:lnTo>
                  <a:lnTo>
                    <a:pt x="2348" y="9932"/>
                  </a:lnTo>
                  <a:lnTo>
                    <a:pt x="1615" y="9191"/>
                  </a:lnTo>
                  <a:lnTo>
                    <a:pt x="0" y="7557"/>
                  </a:lnTo>
                  <a:lnTo>
                    <a:pt x="1144" y="7506"/>
                  </a:lnTo>
                  <a:lnTo>
                    <a:pt x="2002" y="7187"/>
                  </a:lnTo>
                  <a:lnTo>
                    <a:pt x="9280" y="3064"/>
                  </a:lnTo>
                  <a:lnTo>
                    <a:pt x="13116" y="1844"/>
                  </a:lnTo>
                  <a:lnTo>
                    <a:pt x="17125" y="971"/>
                  </a:lnTo>
                  <a:lnTo>
                    <a:pt x="20607" y="0"/>
                  </a:lnTo>
                  <a:lnTo>
                    <a:pt x="24839" y="546"/>
                  </a:lnTo>
                  <a:lnTo>
                    <a:pt x="28988" y="2105"/>
                  </a:lnTo>
                  <a:lnTo>
                    <a:pt x="31701" y="3070"/>
                  </a:lnTo>
                  <a:lnTo>
                    <a:pt x="35461" y="5741"/>
                  </a:lnTo>
                  <a:lnTo>
                    <a:pt x="39068" y="8420"/>
                  </a:lnTo>
                  <a:lnTo>
                    <a:pt x="40646" y="9851"/>
                  </a:lnTo>
                  <a:lnTo>
                    <a:pt x="41576" y="12026"/>
                  </a:lnTo>
                  <a:lnTo>
                    <a:pt x="41855" y="15950"/>
                  </a:lnTo>
                  <a:lnTo>
                    <a:pt x="42447" y="18846"/>
                  </a:lnTo>
                  <a:lnTo>
                    <a:pt x="42647" y="21692"/>
                  </a:lnTo>
                  <a:lnTo>
                    <a:pt x="42312" y="24575"/>
                  </a:lnTo>
                  <a:lnTo>
                    <a:pt x="37610" y="30553"/>
                  </a:lnTo>
                  <a:lnTo>
                    <a:pt x="34988" y="32980"/>
                  </a:lnTo>
                  <a:lnTo>
                    <a:pt x="32570" y="33927"/>
                  </a:lnTo>
                  <a:lnTo>
                    <a:pt x="29455" y="34924"/>
                  </a:lnTo>
                  <a:lnTo>
                    <a:pt x="26827" y="36115"/>
                  </a:lnTo>
                  <a:lnTo>
                    <a:pt x="24382" y="40000"/>
                  </a:lnTo>
                  <a:lnTo>
                    <a:pt x="24097" y="43579"/>
                  </a:lnTo>
                  <a:lnTo>
                    <a:pt x="24843" y="46461"/>
                  </a:lnTo>
                  <a:lnTo>
                    <a:pt x="27290" y="48141"/>
                  </a:lnTo>
                  <a:lnTo>
                    <a:pt x="30856" y="51364"/>
                  </a:lnTo>
                  <a:lnTo>
                    <a:pt x="33422" y="52494"/>
                  </a:lnTo>
                  <a:lnTo>
                    <a:pt x="37224" y="54696"/>
                  </a:lnTo>
                  <a:lnTo>
                    <a:pt x="40963" y="55976"/>
                  </a:lnTo>
                  <a:lnTo>
                    <a:pt x="46076" y="58008"/>
                  </a:lnTo>
                  <a:lnTo>
                    <a:pt x="48792" y="61291"/>
                  </a:lnTo>
                  <a:lnTo>
                    <a:pt x="51044" y="64608"/>
                  </a:lnTo>
                  <a:lnTo>
                    <a:pt x="52590" y="70064"/>
                  </a:lnTo>
                  <a:lnTo>
                    <a:pt x="53154" y="74739"/>
                  </a:lnTo>
                  <a:lnTo>
                    <a:pt x="53425" y="79666"/>
                  </a:lnTo>
                  <a:lnTo>
                    <a:pt x="54011" y="85730"/>
                  </a:lnTo>
                  <a:lnTo>
                    <a:pt x="54116" y="88351"/>
                  </a:lnTo>
                  <a:lnTo>
                    <a:pt x="54259" y="94757"/>
                  </a:lnTo>
                  <a:lnTo>
                    <a:pt x="56590" y="99229"/>
                  </a:lnTo>
                  <a:lnTo>
                    <a:pt x="57597" y="103561"/>
                  </a:lnTo>
                  <a:lnTo>
                    <a:pt x="58522" y="107902"/>
                  </a:lnTo>
                  <a:lnTo>
                    <a:pt x="58562" y="121204"/>
                  </a:lnTo>
                  <a:lnTo>
                    <a:pt x="55621" y="124636"/>
                  </a:lnTo>
                  <a:lnTo>
                    <a:pt x="53415" y="127577"/>
                  </a:lnTo>
                  <a:lnTo>
                    <a:pt x="52434" y="132723"/>
                  </a:lnTo>
                  <a:lnTo>
                    <a:pt x="53415" y="135910"/>
                  </a:lnTo>
                  <a:lnTo>
                    <a:pt x="56111" y="138118"/>
                  </a:lnTo>
                  <a:lnTo>
                    <a:pt x="58072" y="140570"/>
                  </a:lnTo>
                  <a:lnTo>
                    <a:pt x="58072" y="147678"/>
                  </a:lnTo>
                  <a:lnTo>
                    <a:pt x="55760" y="159506"/>
                  </a:lnTo>
                  <a:lnTo>
                    <a:pt x="54860" y="163647"/>
                  </a:lnTo>
                  <a:lnTo>
                    <a:pt x="55621" y="166304"/>
                  </a:lnTo>
                  <a:lnTo>
                    <a:pt x="58563" y="166797"/>
                  </a:lnTo>
                  <a:lnTo>
                    <a:pt x="62484" y="166551"/>
                  </a:lnTo>
                  <a:lnTo>
                    <a:pt x="67877" y="166551"/>
                  </a:lnTo>
                  <a:lnTo>
                    <a:pt x="71652" y="167644"/>
                  </a:lnTo>
                  <a:lnTo>
                    <a:pt x="77290" y="168480"/>
                  </a:lnTo>
                  <a:lnTo>
                    <a:pt x="80638" y="168705"/>
                  </a:lnTo>
                  <a:lnTo>
                    <a:pt x="83102" y="168531"/>
                  </a:lnTo>
                  <a:lnTo>
                    <a:pt x="88712" y="168021"/>
                  </a:lnTo>
                  <a:lnTo>
                    <a:pt x="91654" y="166062"/>
                  </a:lnTo>
                  <a:lnTo>
                    <a:pt x="98517" y="160913"/>
                  </a:lnTo>
                  <a:lnTo>
                    <a:pt x="102439" y="156256"/>
                  </a:lnTo>
                  <a:lnTo>
                    <a:pt x="105135" y="154294"/>
                  </a:lnTo>
                  <a:lnTo>
                    <a:pt x="107832" y="152581"/>
                  </a:lnTo>
                  <a:lnTo>
                    <a:pt x="111754" y="151353"/>
                  </a:lnTo>
                  <a:lnTo>
                    <a:pt x="115921" y="151599"/>
                  </a:lnTo>
                  <a:lnTo>
                    <a:pt x="119107" y="152334"/>
                  </a:lnTo>
                  <a:lnTo>
                    <a:pt x="122049" y="153559"/>
                  </a:lnTo>
                  <a:lnTo>
                    <a:pt x="125481" y="153316"/>
                  </a:lnTo>
                  <a:lnTo>
                    <a:pt x="129158" y="150618"/>
                  </a:lnTo>
                  <a:lnTo>
                    <a:pt x="130873" y="147921"/>
                  </a:lnTo>
                  <a:lnTo>
                    <a:pt x="131608" y="143999"/>
                  </a:lnTo>
                  <a:lnTo>
                    <a:pt x="130873" y="141548"/>
                  </a:lnTo>
                  <a:lnTo>
                    <a:pt x="131364" y="139096"/>
                  </a:lnTo>
                  <a:lnTo>
                    <a:pt x="140703" y="136717"/>
                  </a:lnTo>
                  <a:lnTo>
                    <a:pt x="145523" y="136997"/>
                  </a:lnTo>
                  <a:lnTo>
                    <a:pt x="149585" y="137407"/>
                  </a:lnTo>
                  <a:lnTo>
                    <a:pt x="152965" y="138100"/>
                  </a:lnTo>
                  <a:lnTo>
                    <a:pt x="156776" y="138298"/>
                  </a:lnTo>
                  <a:lnTo>
                    <a:pt x="161179" y="138142"/>
                  </a:lnTo>
                  <a:lnTo>
                    <a:pt x="165970" y="136803"/>
                  </a:lnTo>
                  <a:lnTo>
                    <a:pt x="168312" y="137028"/>
                  </a:lnTo>
                  <a:lnTo>
                    <a:pt x="171731" y="137177"/>
                  </a:lnTo>
                  <a:lnTo>
                    <a:pt x="174124" y="137009"/>
                  </a:lnTo>
                  <a:lnTo>
                    <a:pt x="177296" y="136942"/>
                  </a:lnTo>
                  <a:lnTo>
                    <a:pt x="181295" y="136508"/>
                  </a:lnTo>
                  <a:lnTo>
                    <a:pt x="189335" y="139828"/>
                  </a:lnTo>
                  <a:lnTo>
                    <a:pt x="191068" y="145108"/>
                  </a:lnTo>
                  <a:lnTo>
                    <a:pt x="194516" y="145539"/>
                  </a:lnTo>
                  <a:lnTo>
                    <a:pt x="196225" y="146812"/>
                  </a:lnTo>
                  <a:lnTo>
                    <a:pt x="196413" y="150023"/>
                  </a:lnTo>
                  <a:lnTo>
                    <a:pt x="198301" y="152098"/>
                  </a:lnTo>
                  <a:lnTo>
                    <a:pt x="199811" y="154552"/>
                  </a:lnTo>
                  <a:lnTo>
                    <a:pt x="203136" y="157177"/>
                  </a:lnTo>
                  <a:lnTo>
                    <a:pt x="206584" y="161056"/>
                  </a:lnTo>
                  <a:lnTo>
                    <a:pt x="207016" y="165798"/>
                  </a:lnTo>
                  <a:lnTo>
                    <a:pt x="203568" y="170539"/>
                  </a:lnTo>
                  <a:lnTo>
                    <a:pt x="202642" y="173428"/>
                  </a:lnTo>
                  <a:lnTo>
                    <a:pt x="198255" y="171427"/>
                  </a:lnTo>
                  <a:lnTo>
                    <a:pt x="196602" y="173049"/>
                  </a:lnTo>
                  <a:lnTo>
                    <a:pt x="194526" y="175503"/>
                  </a:lnTo>
                  <a:lnTo>
                    <a:pt x="193016" y="177202"/>
                  </a:lnTo>
                  <a:lnTo>
                    <a:pt x="191883" y="179091"/>
                  </a:lnTo>
                  <a:lnTo>
                    <a:pt x="189618" y="180977"/>
                  </a:lnTo>
                  <a:lnTo>
                    <a:pt x="186409" y="181733"/>
                  </a:lnTo>
                  <a:lnTo>
                    <a:pt x="180180" y="184753"/>
                  </a:lnTo>
                  <a:lnTo>
                    <a:pt x="177915" y="183432"/>
                  </a:lnTo>
                  <a:lnTo>
                    <a:pt x="175084" y="183055"/>
                  </a:lnTo>
                  <a:lnTo>
                    <a:pt x="172630" y="183055"/>
                  </a:lnTo>
                  <a:lnTo>
                    <a:pt x="169857" y="187942"/>
                  </a:lnTo>
                  <a:lnTo>
                    <a:pt x="168477" y="190227"/>
                  </a:lnTo>
                  <a:lnTo>
                    <a:pt x="166024" y="192490"/>
                  </a:lnTo>
                  <a:lnTo>
                    <a:pt x="163004" y="192870"/>
                  </a:lnTo>
                  <a:lnTo>
                    <a:pt x="160550" y="192869"/>
                  </a:lnTo>
                  <a:lnTo>
                    <a:pt x="157152" y="192682"/>
                  </a:lnTo>
                  <a:lnTo>
                    <a:pt x="156020" y="193435"/>
                  </a:lnTo>
                  <a:lnTo>
                    <a:pt x="154887" y="196266"/>
                  </a:lnTo>
                  <a:lnTo>
                    <a:pt x="156397" y="198344"/>
                  </a:lnTo>
                  <a:lnTo>
                    <a:pt x="157718" y="199853"/>
                  </a:lnTo>
                  <a:lnTo>
                    <a:pt x="157907" y="201740"/>
                  </a:lnTo>
                  <a:lnTo>
                    <a:pt x="157718" y="203626"/>
                  </a:lnTo>
                  <a:lnTo>
                    <a:pt x="154662" y="205628"/>
                  </a:lnTo>
                  <a:lnTo>
                    <a:pt x="151384" y="207433"/>
                  </a:lnTo>
                  <a:lnTo>
                    <a:pt x="132031" y="209051"/>
                  </a:lnTo>
                  <a:lnTo>
                    <a:pt x="129127" y="211715"/>
                  </a:lnTo>
                  <a:lnTo>
                    <a:pt x="126222" y="211959"/>
                  </a:lnTo>
                  <a:lnTo>
                    <a:pt x="118961" y="218736"/>
                  </a:lnTo>
                  <a:lnTo>
                    <a:pt x="117509" y="220913"/>
                  </a:lnTo>
                  <a:lnTo>
                    <a:pt x="115573" y="223332"/>
                  </a:lnTo>
                  <a:lnTo>
                    <a:pt x="111020" y="224790"/>
                  </a:lnTo>
                  <a:lnTo>
                    <a:pt x="107472" y="230862"/>
                  </a:lnTo>
                  <a:lnTo>
                    <a:pt x="105447" y="234623"/>
                  </a:lnTo>
                  <a:lnTo>
                    <a:pt x="96888" y="236704"/>
                  </a:lnTo>
                  <a:lnTo>
                    <a:pt x="92781" y="235519"/>
                  </a:lnTo>
                  <a:lnTo>
                    <a:pt x="88515" y="236740"/>
                  </a:lnTo>
                  <a:lnTo>
                    <a:pt x="84656" y="238040"/>
                  </a:lnTo>
                  <a:lnTo>
                    <a:pt x="83156" y="241041"/>
                  </a:lnTo>
                  <a:lnTo>
                    <a:pt x="82593" y="243320"/>
                  </a:lnTo>
                  <a:lnTo>
                    <a:pt x="75891" y="246011"/>
                  </a:lnTo>
                  <a:lnTo>
                    <a:pt x="68550" y="251825"/>
                  </a:lnTo>
                  <a:lnTo>
                    <a:pt x="57835" y="252584"/>
                  </a:lnTo>
                  <a:lnTo>
                    <a:pt x="55890" y="252801"/>
                  </a:lnTo>
                  <a:lnTo>
                    <a:pt x="54389" y="254049"/>
                  </a:lnTo>
                  <a:lnTo>
                    <a:pt x="53388" y="256552"/>
                  </a:lnTo>
                  <a:lnTo>
                    <a:pt x="52638" y="259802"/>
                  </a:lnTo>
                  <a:lnTo>
                    <a:pt x="50113" y="261163"/>
                  </a:lnTo>
                  <a:lnTo>
                    <a:pt x="47006" y="261962"/>
                  </a:lnTo>
                  <a:lnTo>
                    <a:pt x="43588" y="260786"/>
                  </a:lnTo>
                  <a:lnTo>
                    <a:pt x="41132" y="257803"/>
                  </a:lnTo>
                  <a:lnTo>
                    <a:pt x="37202" y="246030"/>
                  </a:lnTo>
                  <a:lnTo>
                    <a:pt x="34136" y="243411"/>
                  </a:lnTo>
                  <a:lnTo>
                    <a:pt x="33451" y="236266"/>
                  </a:lnTo>
                  <a:lnTo>
                    <a:pt x="30070" y="235300"/>
                  </a:lnTo>
                  <a:lnTo>
                    <a:pt x="30148" y="235075"/>
                  </a:lnTo>
                  <a:lnTo>
                    <a:pt x="30170" y="234954"/>
                  </a:lnTo>
                  <a:lnTo>
                    <a:pt x="30188" y="234832"/>
                  </a:lnTo>
                  <a:lnTo>
                    <a:pt x="30204" y="234711"/>
                  </a:lnTo>
                  <a:lnTo>
                    <a:pt x="30220" y="234590"/>
                  </a:lnTo>
                  <a:lnTo>
                    <a:pt x="30251" y="234353"/>
                  </a:lnTo>
                  <a:lnTo>
                    <a:pt x="30268" y="234231"/>
                  </a:lnTo>
                  <a:lnTo>
                    <a:pt x="30288" y="234109"/>
                  </a:lnTo>
                  <a:lnTo>
                    <a:pt x="30315" y="233994"/>
                  </a:lnTo>
                  <a:lnTo>
                    <a:pt x="30353" y="233872"/>
                  </a:lnTo>
                  <a:lnTo>
                    <a:pt x="30391" y="233757"/>
                  </a:lnTo>
                  <a:lnTo>
                    <a:pt x="30430" y="233648"/>
                  </a:lnTo>
                  <a:lnTo>
                    <a:pt x="30509" y="233417"/>
                  </a:lnTo>
                  <a:lnTo>
                    <a:pt x="30589" y="233186"/>
                  </a:lnTo>
                  <a:lnTo>
                    <a:pt x="30670" y="232955"/>
                  </a:lnTo>
                  <a:lnTo>
                    <a:pt x="30751" y="232724"/>
                  </a:lnTo>
                  <a:lnTo>
                    <a:pt x="30829" y="232506"/>
                  </a:lnTo>
                  <a:lnTo>
                    <a:pt x="30837" y="232341"/>
                  </a:lnTo>
                  <a:lnTo>
                    <a:pt x="30844" y="232105"/>
                  </a:lnTo>
                  <a:lnTo>
                    <a:pt x="30775" y="231874"/>
                  </a:lnTo>
                  <a:lnTo>
                    <a:pt x="30691" y="231782"/>
                  </a:lnTo>
                  <a:lnTo>
                    <a:pt x="30588" y="231722"/>
                  </a:lnTo>
                  <a:lnTo>
                    <a:pt x="30481" y="231661"/>
                  </a:lnTo>
                  <a:lnTo>
                    <a:pt x="30369" y="231612"/>
                  </a:lnTo>
                  <a:lnTo>
                    <a:pt x="30253" y="231576"/>
                  </a:lnTo>
                  <a:lnTo>
                    <a:pt x="30135" y="231545"/>
                  </a:lnTo>
                  <a:lnTo>
                    <a:pt x="29896" y="231576"/>
                  </a:lnTo>
                  <a:lnTo>
                    <a:pt x="29667" y="231661"/>
                  </a:lnTo>
                  <a:lnTo>
                    <a:pt x="29553" y="231703"/>
                  </a:lnTo>
                  <a:lnTo>
                    <a:pt x="29438" y="231740"/>
                  </a:lnTo>
                  <a:lnTo>
                    <a:pt x="29320" y="231771"/>
                  </a:lnTo>
                  <a:lnTo>
                    <a:pt x="29201" y="231795"/>
                  </a:lnTo>
                  <a:lnTo>
                    <a:pt x="29081" y="231813"/>
                  </a:lnTo>
                  <a:lnTo>
                    <a:pt x="28959" y="231819"/>
                  </a:lnTo>
                  <a:lnTo>
                    <a:pt x="28719" y="231789"/>
                  </a:lnTo>
                  <a:lnTo>
                    <a:pt x="28608" y="231740"/>
                  </a:lnTo>
                  <a:lnTo>
                    <a:pt x="28517" y="231661"/>
                  </a:lnTo>
                  <a:lnTo>
                    <a:pt x="28430" y="231576"/>
                  </a:lnTo>
                  <a:lnTo>
                    <a:pt x="28347" y="231491"/>
                  </a:lnTo>
                  <a:lnTo>
                    <a:pt x="28262" y="231400"/>
                  </a:lnTo>
                  <a:lnTo>
                    <a:pt x="28087" y="231229"/>
                  </a:lnTo>
                  <a:lnTo>
                    <a:pt x="27985" y="231163"/>
                  </a:lnTo>
                  <a:lnTo>
                    <a:pt x="27874" y="231114"/>
                  </a:lnTo>
                  <a:lnTo>
                    <a:pt x="27757" y="231078"/>
                  </a:lnTo>
                  <a:lnTo>
                    <a:pt x="27639" y="231054"/>
                  </a:lnTo>
                  <a:lnTo>
                    <a:pt x="27397" y="231017"/>
                  </a:lnTo>
                  <a:lnTo>
                    <a:pt x="27156" y="231047"/>
                  </a:lnTo>
                  <a:lnTo>
                    <a:pt x="26916" y="231090"/>
                  </a:lnTo>
                  <a:lnTo>
                    <a:pt x="26798" y="231066"/>
                  </a:lnTo>
                  <a:lnTo>
                    <a:pt x="26693" y="231005"/>
                  </a:lnTo>
                  <a:lnTo>
                    <a:pt x="26599" y="230926"/>
                  </a:lnTo>
                  <a:lnTo>
                    <a:pt x="26512" y="230841"/>
                  </a:lnTo>
                  <a:lnTo>
                    <a:pt x="26437" y="230744"/>
                  </a:lnTo>
                  <a:lnTo>
                    <a:pt x="26382" y="230634"/>
                  </a:lnTo>
                  <a:lnTo>
                    <a:pt x="26374" y="230513"/>
                  </a:lnTo>
                  <a:lnTo>
                    <a:pt x="26514" y="230318"/>
                  </a:lnTo>
                  <a:lnTo>
                    <a:pt x="26701" y="230166"/>
                  </a:lnTo>
                  <a:lnTo>
                    <a:pt x="26888" y="230008"/>
                  </a:lnTo>
                  <a:lnTo>
                    <a:pt x="26977" y="229924"/>
                  </a:lnTo>
                  <a:lnTo>
                    <a:pt x="27046" y="229826"/>
                  </a:lnTo>
                  <a:lnTo>
                    <a:pt x="27104" y="229723"/>
                  </a:lnTo>
                  <a:lnTo>
                    <a:pt x="27155" y="229608"/>
                  </a:lnTo>
                  <a:lnTo>
                    <a:pt x="27200" y="229498"/>
                  </a:lnTo>
                  <a:lnTo>
                    <a:pt x="27246" y="229383"/>
                  </a:lnTo>
                  <a:lnTo>
                    <a:pt x="27336" y="229158"/>
                  </a:lnTo>
                  <a:lnTo>
                    <a:pt x="27425" y="228933"/>
                  </a:lnTo>
                  <a:lnTo>
                    <a:pt x="27511" y="228702"/>
                  </a:lnTo>
                  <a:lnTo>
                    <a:pt x="27595" y="228478"/>
                  </a:lnTo>
                  <a:lnTo>
                    <a:pt x="27673" y="228246"/>
                  </a:lnTo>
                  <a:lnTo>
                    <a:pt x="27721" y="228010"/>
                  </a:lnTo>
                  <a:lnTo>
                    <a:pt x="27754" y="227766"/>
                  </a:lnTo>
                  <a:lnTo>
                    <a:pt x="27796" y="227530"/>
                  </a:lnTo>
                  <a:lnTo>
                    <a:pt x="27921" y="227323"/>
                  </a:lnTo>
                  <a:lnTo>
                    <a:pt x="28158" y="227299"/>
                  </a:lnTo>
                  <a:lnTo>
                    <a:pt x="28278" y="227317"/>
                  </a:lnTo>
                  <a:lnTo>
                    <a:pt x="28396" y="227353"/>
                  </a:lnTo>
                  <a:lnTo>
                    <a:pt x="28510" y="227390"/>
                  </a:lnTo>
                  <a:lnTo>
                    <a:pt x="28621" y="227444"/>
                  </a:lnTo>
                  <a:lnTo>
                    <a:pt x="28724" y="227505"/>
                  </a:lnTo>
                  <a:lnTo>
                    <a:pt x="28822" y="227579"/>
                  </a:lnTo>
                  <a:lnTo>
                    <a:pt x="29014" y="227730"/>
                  </a:lnTo>
                  <a:lnTo>
                    <a:pt x="29105" y="227809"/>
                  </a:lnTo>
                  <a:lnTo>
                    <a:pt x="29193" y="227895"/>
                  </a:lnTo>
                  <a:lnTo>
                    <a:pt x="29275" y="227979"/>
                  </a:lnTo>
                  <a:lnTo>
                    <a:pt x="29354" y="228077"/>
                  </a:lnTo>
                  <a:lnTo>
                    <a:pt x="29509" y="228259"/>
                  </a:lnTo>
                  <a:lnTo>
                    <a:pt x="29591" y="228350"/>
                  </a:lnTo>
                  <a:lnTo>
                    <a:pt x="29677" y="228435"/>
                  </a:lnTo>
                  <a:lnTo>
                    <a:pt x="29767" y="228520"/>
                  </a:lnTo>
                  <a:lnTo>
                    <a:pt x="29867" y="228593"/>
                  </a:lnTo>
                  <a:lnTo>
                    <a:pt x="29979" y="228635"/>
                  </a:lnTo>
                  <a:lnTo>
                    <a:pt x="30097" y="228660"/>
                  </a:lnTo>
                  <a:lnTo>
                    <a:pt x="30217" y="228684"/>
                  </a:lnTo>
                  <a:lnTo>
                    <a:pt x="30338" y="228702"/>
                  </a:lnTo>
                  <a:lnTo>
                    <a:pt x="30458" y="228720"/>
                  </a:lnTo>
                  <a:lnTo>
                    <a:pt x="30578" y="228733"/>
                  </a:lnTo>
                  <a:lnTo>
                    <a:pt x="30699" y="228745"/>
                  </a:lnTo>
                  <a:lnTo>
                    <a:pt x="30820" y="228757"/>
                  </a:lnTo>
                  <a:lnTo>
                    <a:pt x="30942" y="228763"/>
                  </a:lnTo>
                  <a:lnTo>
                    <a:pt x="31184" y="228781"/>
                  </a:lnTo>
                  <a:lnTo>
                    <a:pt x="31426" y="228806"/>
                  </a:lnTo>
                  <a:lnTo>
                    <a:pt x="31547" y="228824"/>
                  </a:lnTo>
                  <a:lnTo>
                    <a:pt x="31666" y="228842"/>
                  </a:lnTo>
                  <a:lnTo>
                    <a:pt x="31785" y="228866"/>
                  </a:lnTo>
                  <a:lnTo>
                    <a:pt x="31902" y="228903"/>
                  </a:lnTo>
                  <a:lnTo>
                    <a:pt x="32016" y="228945"/>
                  </a:lnTo>
                  <a:lnTo>
                    <a:pt x="32127" y="228994"/>
                  </a:lnTo>
                  <a:lnTo>
                    <a:pt x="32232" y="229055"/>
                  </a:lnTo>
                  <a:lnTo>
                    <a:pt x="32334" y="229121"/>
                  </a:lnTo>
                  <a:lnTo>
                    <a:pt x="32435" y="229189"/>
                  </a:lnTo>
                  <a:lnTo>
                    <a:pt x="32637" y="229322"/>
                  </a:lnTo>
                  <a:lnTo>
                    <a:pt x="32740" y="229389"/>
                  </a:lnTo>
                  <a:lnTo>
                    <a:pt x="32846" y="229449"/>
                  </a:lnTo>
                  <a:lnTo>
                    <a:pt x="32954" y="229504"/>
                  </a:lnTo>
                  <a:lnTo>
                    <a:pt x="33065" y="229553"/>
                  </a:lnTo>
                  <a:lnTo>
                    <a:pt x="33179" y="229596"/>
                  </a:lnTo>
                  <a:lnTo>
                    <a:pt x="33295" y="229632"/>
                  </a:lnTo>
                  <a:lnTo>
                    <a:pt x="33413" y="229662"/>
                  </a:lnTo>
                  <a:lnTo>
                    <a:pt x="33532" y="229680"/>
                  </a:lnTo>
                  <a:lnTo>
                    <a:pt x="33767" y="229632"/>
                  </a:lnTo>
                  <a:lnTo>
                    <a:pt x="33871" y="229565"/>
                  </a:lnTo>
                  <a:lnTo>
                    <a:pt x="33971" y="229498"/>
                  </a:lnTo>
                  <a:lnTo>
                    <a:pt x="34063" y="229419"/>
                  </a:lnTo>
                  <a:lnTo>
                    <a:pt x="34143" y="229328"/>
                  </a:lnTo>
                  <a:lnTo>
                    <a:pt x="34218" y="229231"/>
                  </a:lnTo>
                  <a:lnTo>
                    <a:pt x="34289" y="229133"/>
                  </a:lnTo>
                  <a:lnTo>
                    <a:pt x="34348" y="229024"/>
                  </a:lnTo>
                  <a:lnTo>
                    <a:pt x="34370" y="228909"/>
                  </a:lnTo>
                  <a:lnTo>
                    <a:pt x="34300" y="228672"/>
                  </a:lnTo>
                  <a:lnTo>
                    <a:pt x="34213" y="228447"/>
                  </a:lnTo>
                  <a:lnTo>
                    <a:pt x="34214" y="228204"/>
                  </a:lnTo>
                  <a:lnTo>
                    <a:pt x="34275" y="227973"/>
                  </a:lnTo>
                  <a:lnTo>
                    <a:pt x="34332" y="227736"/>
                  </a:lnTo>
                  <a:lnTo>
                    <a:pt x="34349" y="227493"/>
                  </a:lnTo>
                  <a:lnTo>
                    <a:pt x="34340" y="227250"/>
                  </a:lnTo>
                  <a:lnTo>
                    <a:pt x="34324" y="227007"/>
                  </a:lnTo>
                  <a:lnTo>
                    <a:pt x="34324" y="226886"/>
                  </a:lnTo>
                  <a:lnTo>
                    <a:pt x="34346" y="226764"/>
                  </a:lnTo>
                  <a:lnTo>
                    <a:pt x="34378" y="226649"/>
                  </a:lnTo>
                  <a:lnTo>
                    <a:pt x="34415" y="226533"/>
                  </a:lnTo>
                  <a:lnTo>
                    <a:pt x="34466" y="226424"/>
                  </a:lnTo>
                  <a:lnTo>
                    <a:pt x="34529" y="226321"/>
                  </a:lnTo>
                  <a:lnTo>
                    <a:pt x="34598" y="226218"/>
                  </a:lnTo>
                  <a:lnTo>
                    <a:pt x="34674" y="226120"/>
                  </a:lnTo>
                  <a:lnTo>
                    <a:pt x="34763" y="226041"/>
                  </a:lnTo>
                  <a:lnTo>
                    <a:pt x="34856" y="225962"/>
                  </a:lnTo>
                  <a:lnTo>
                    <a:pt x="34952" y="225889"/>
                  </a:lnTo>
                  <a:lnTo>
                    <a:pt x="35056" y="225822"/>
                  </a:lnTo>
                  <a:lnTo>
                    <a:pt x="35165" y="225768"/>
                  </a:lnTo>
                  <a:lnTo>
                    <a:pt x="35280" y="225732"/>
                  </a:lnTo>
                  <a:lnTo>
                    <a:pt x="35401" y="225719"/>
                  </a:lnTo>
                  <a:lnTo>
                    <a:pt x="35523" y="225707"/>
                  </a:lnTo>
                  <a:lnTo>
                    <a:pt x="35734" y="225598"/>
                  </a:lnTo>
                  <a:lnTo>
                    <a:pt x="35797" y="225494"/>
                  </a:lnTo>
                  <a:lnTo>
                    <a:pt x="35831" y="225379"/>
                  </a:lnTo>
                  <a:lnTo>
                    <a:pt x="35858" y="225257"/>
                  </a:lnTo>
                  <a:lnTo>
                    <a:pt x="35878" y="225142"/>
                  </a:lnTo>
                  <a:lnTo>
                    <a:pt x="35897" y="225021"/>
                  </a:lnTo>
                  <a:lnTo>
                    <a:pt x="35909" y="224899"/>
                  </a:lnTo>
                  <a:lnTo>
                    <a:pt x="35911" y="224777"/>
                  </a:lnTo>
                  <a:lnTo>
                    <a:pt x="35898" y="224534"/>
                  </a:lnTo>
                  <a:lnTo>
                    <a:pt x="35888" y="224291"/>
                  </a:lnTo>
                  <a:lnTo>
                    <a:pt x="35905" y="224170"/>
                  </a:lnTo>
                  <a:lnTo>
                    <a:pt x="35947" y="224061"/>
                  </a:lnTo>
                  <a:lnTo>
                    <a:pt x="36005" y="223951"/>
                  </a:lnTo>
                  <a:lnTo>
                    <a:pt x="36072" y="223848"/>
                  </a:lnTo>
                  <a:lnTo>
                    <a:pt x="36139" y="223745"/>
                  </a:lnTo>
                  <a:lnTo>
                    <a:pt x="36256" y="223538"/>
                  </a:lnTo>
                  <a:lnTo>
                    <a:pt x="36355" y="223313"/>
                  </a:lnTo>
                  <a:lnTo>
                    <a:pt x="36453" y="223095"/>
                  </a:lnTo>
                  <a:lnTo>
                    <a:pt x="36514" y="222985"/>
                  </a:lnTo>
                  <a:lnTo>
                    <a:pt x="36593" y="222894"/>
                  </a:lnTo>
                  <a:lnTo>
                    <a:pt x="36679" y="222809"/>
                  </a:lnTo>
                  <a:lnTo>
                    <a:pt x="36770" y="222724"/>
                  </a:lnTo>
                  <a:lnTo>
                    <a:pt x="36862" y="222651"/>
                  </a:lnTo>
                  <a:lnTo>
                    <a:pt x="37052" y="222499"/>
                  </a:lnTo>
                  <a:lnTo>
                    <a:pt x="37146" y="222420"/>
                  </a:lnTo>
                  <a:lnTo>
                    <a:pt x="37235" y="222335"/>
                  </a:lnTo>
                  <a:lnTo>
                    <a:pt x="37303" y="222238"/>
                  </a:lnTo>
                  <a:lnTo>
                    <a:pt x="37359" y="222128"/>
                  </a:lnTo>
                  <a:lnTo>
                    <a:pt x="37409" y="222020"/>
                  </a:lnTo>
                  <a:lnTo>
                    <a:pt x="37445" y="221904"/>
                  </a:lnTo>
                  <a:lnTo>
                    <a:pt x="37464" y="221777"/>
                  </a:lnTo>
                  <a:lnTo>
                    <a:pt x="37468" y="221661"/>
                  </a:lnTo>
                  <a:lnTo>
                    <a:pt x="37397" y="221430"/>
                  </a:lnTo>
                  <a:lnTo>
                    <a:pt x="37295" y="221205"/>
                  </a:lnTo>
                  <a:lnTo>
                    <a:pt x="37246" y="221096"/>
                  </a:lnTo>
                  <a:lnTo>
                    <a:pt x="37203" y="220980"/>
                  </a:lnTo>
                  <a:lnTo>
                    <a:pt x="37180" y="220865"/>
                  </a:lnTo>
                  <a:lnTo>
                    <a:pt x="37163" y="220744"/>
                  </a:lnTo>
                  <a:lnTo>
                    <a:pt x="37150" y="220622"/>
                  </a:lnTo>
                  <a:lnTo>
                    <a:pt x="37143" y="220500"/>
                  </a:lnTo>
                  <a:lnTo>
                    <a:pt x="37137" y="220379"/>
                  </a:lnTo>
                  <a:lnTo>
                    <a:pt x="37133" y="220257"/>
                  </a:lnTo>
                  <a:lnTo>
                    <a:pt x="37124" y="220014"/>
                  </a:lnTo>
                  <a:lnTo>
                    <a:pt x="37118" y="219893"/>
                  </a:lnTo>
                  <a:lnTo>
                    <a:pt x="37110" y="219771"/>
                  </a:lnTo>
                  <a:lnTo>
                    <a:pt x="37098" y="219650"/>
                  </a:lnTo>
                  <a:lnTo>
                    <a:pt x="37080" y="219529"/>
                  </a:lnTo>
                  <a:lnTo>
                    <a:pt x="37059" y="219407"/>
                  </a:lnTo>
                  <a:lnTo>
                    <a:pt x="37038" y="219292"/>
                  </a:lnTo>
                  <a:lnTo>
                    <a:pt x="37017" y="219048"/>
                  </a:lnTo>
                  <a:lnTo>
                    <a:pt x="37038" y="218927"/>
                  </a:lnTo>
                  <a:lnTo>
                    <a:pt x="37066" y="218811"/>
                  </a:lnTo>
                  <a:lnTo>
                    <a:pt x="37101" y="218696"/>
                  </a:lnTo>
                  <a:lnTo>
                    <a:pt x="37143" y="218581"/>
                  </a:lnTo>
                  <a:lnTo>
                    <a:pt x="37188" y="218465"/>
                  </a:lnTo>
                  <a:lnTo>
                    <a:pt x="37236" y="218356"/>
                  </a:lnTo>
                  <a:lnTo>
                    <a:pt x="37286" y="218246"/>
                  </a:lnTo>
                  <a:lnTo>
                    <a:pt x="37341" y="218137"/>
                  </a:lnTo>
                  <a:lnTo>
                    <a:pt x="37399" y="218028"/>
                  </a:lnTo>
                  <a:lnTo>
                    <a:pt x="37467" y="217924"/>
                  </a:lnTo>
                  <a:lnTo>
                    <a:pt x="37548" y="217840"/>
                  </a:lnTo>
                  <a:lnTo>
                    <a:pt x="37635" y="217755"/>
                  </a:lnTo>
                  <a:lnTo>
                    <a:pt x="37726" y="217675"/>
                  </a:lnTo>
                  <a:lnTo>
                    <a:pt x="37823" y="217597"/>
                  </a:lnTo>
                  <a:lnTo>
                    <a:pt x="37924" y="217530"/>
                  </a:lnTo>
                  <a:lnTo>
                    <a:pt x="38026" y="217463"/>
                  </a:lnTo>
                  <a:lnTo>
                    <a:pt x="38131" y="217402"/>
                  </a:lnTo>
                  <a:lnTo>
                    <a:pt x="38236" y="217341"/>
                  </a:lnTo>
                  <a:lnTo>
                    <a:pt x="38344" y="217286"/>
                  </a:lnTo>
                  <a:lnTo>
                    <a:pt x="38453" y="217238"/>
                  </a:lnTo>
                  <a:lnTo>
                    <a:pt x="38566" y="217190"/>
                  </a:lnTo>
                  <a:lnTo>
                    <a:pt x="38791" y="217098"/>
                  </a:lnTo>
                  <a:lnTo>
                    <a:pt x="39019" y="217013"/>
                  </a:lnTo>
                  <a:lnTo>
                    <a:pt x="39252" y="216946"/>
                  </a:lnTo>
                  <a:lnTo>
                    <a:pt x="39489" y="216892"/>
                  </a:lnTo>
                  <a:lnTo>
                    <a:pt x="39725" y="216831"/>
                  </a:lnTo>
                  <a:lnTo>
                    <a:pt x="39919" y="216691"/>
                  </a:lnTo>
                  <a:lnTo>
                    <a:pt x="39920" y="216448"/>
                  </a:lnTo>
                  <a:lnTo>
                    <a:pt x="39885" y="216211"/>
                  </a:lnTo>
                  <a:lnTo>
                    <a:pt x="39900" y="216090"/>
                  </a:lnTo>
                  <a:lnTo>
                    <a:pt x="39937" y="215974"/>
                  </a:lnTo>
                  <a:lnTo>
                    <a:pt x="39985" y="215859"/>
                  </a:lnTo>
                  <a:lnTo>
                    <a:pt x="40038" y="215750"/>
                  </a:lnTo>
                  <a:lnTo>
                    <a:pt x="40096" y="215646"/>
                  </a:lnTo>
                  <a:lnTo>
                    <a:pt x="40212" y="215434"/>
                  </a:lnTo>
                  <a:lnTo>
                    <a:pt x="40262" y="215318"/>
                  </a:lnTo>
                  <a:lnTo>
                    <a:pt x="40304" y="215209"/>
                  </a:lnTo>
                  <a:lnTo>
                    <a:pt x="40341" y="215094"/>
                  </a:lnTo>
                  <a:lnTo>
                    <a:pt x="40375" y="214978"/>
                  </a:lnTo>
                  <a:lnTo>
                    <a:pt x="40408" y="214856"/>
                  </a:lnTo>
                  <a:lnTo>
                    <a:pt x="40478" y="214625"/>
                  </a:lnTo>
                  <a:lnTo>
                    <a:pt x="40527" y="214517"/>
                  </a:lnTo>
                  <a:lnTo>
                    <a:pt x="40598" y="214413"/>
                  </a:lnTo>
                  <a:lnTo>
                    <a:pt x="40694" y="214340"/>
                  </a:lnTo>
                  <a:lnTo>
                    <a:pt x="40808" y="214297"/>
                  </a:lnTo>
                  <a:lnTo>
                    <a:pt x="40928" y="214280"/>
                  </a:lnTo>
                  <a:lnTo>
                    <a:pt x="41050" y="214273"/>
                  </a:lnTo>
                  <a:lnTo>
                    <a:pt x="41291" y="214249"/>
                  </a:lnTo>
                  <a:lnTo>
                    <a:pt x="41529" y="214194"/>
                  </a:lnTo>
                  <a:lnTo>
                    <a:pt x="41767" y="214146"/>
                  </a:lnTo>
                  <a:lnTo>
                    <a:pt x="42009" y="214115"/>
                  </a:lnTo>
                  <a:lnTo>
                    <a:pt x="42250" y="214139"/>
                  </a:lnTo>
                  <a:lnTo>
                    <a:pt x="42491" y="214170"/>
                  </a:lnTo>
                  <a:lnTo>
                    <a:pt x="42731" y="214212"/>
                  </a:lnTo>
                  <a:lnTo>
                    <a:pt x="42969" y="214267"/>
                  </a:lnTo>
                  <a:lnTo>
                    <a:pt x="43205" y="214322"/>
                  </a:lnTo>
                  <a:lnTo>
                    <a:pt x="43446" y="214352"/>
                  </a:lnTo>
                  <a:lnTo>
                    <a:pt x="43679" y="214292"/>
                  </a:lnTo>
                  <a:lnTo>
                    <a:pt x="43784" y="214230"/>
                  </a:lnTo>
                  <a:lnTo>
                    <a:pt x="43878" y="214152"/>
                  </a:lnTo>
                  <a:lnTo>
                    <a:pt x="43970" y="214072"/>
                  </a:lnTo>
                  <a:lnTo>
                    <a:pt x="44056" y="213988"/>
                  </a:lnTo>
                  <a:lnTo>
                    <a:pt x="44137" y="213897"/>
                  </a:lnTo>
                  <a:lnTo>
                    <a:pt x="44215" y="213805"/>
                  </a:lnTo>
                  <a:lnTo>
                    <a:pt x="44289" y="213708"/>
                  </a:lnTo>
                  <a:lnTo>
                    <a:pt x="44360" y="213611"/>
                  </a:lnTo>
                  <a:lnTo>
                    <a:pt x="44426" y="213508"/>
                  </a:lnTo>
                  <a:lnTo>
                    <a:pt x="44491" y="213405"/>
                  </a:lnTo>
                  <a:lnTo>
                    <a:pt x="44555" y="213301"/>
                  </a:lnTo>
                  <a:lnTo>
                    <a:pt x="44618" y="213198"/>
                  </a:lnTo>
                  <a:lnTo>
                    <a:pt x="44679" y="213088"/>
                  </a:lnTo>
                  <a:lnTo>
                    <a:pt x="44792" y="212876"/>
                  </a:lnTo>
                  <a:lnTo>
                    <a:pt x="44843" y="212766"/>
                  </a:lnTo>
                  <a:lnTo>
                    <a:pt x="44889" y="212651"/>
                  </a:lnTo>
                  <a:lnTo>
                    <a:pt x="44932" y="212542"/>
                  </a:lnTo>
                  <a:lnTo>
                    <a:pt x="44971" y="212426"/>
                  </a:lnTo>
                  <a:lnTo>
                    <a:pt x="45008" y="212311"/>
                  </a:lnTo>
                  <a:lnTo>
                    <a:pt x="45043" y="212189"/>
                  </a:lnTo>
                  <a:lnTo>
                    <a:pt x="45076" y="212074"/>
                  </a:lnTo>
                  <a:lnTo>
                    <a:pt x="45105" y="211959"/>
                  </a:lnTo>
                  <a:lnTo>
                    <a:pt x="45130" y="211837"/>
                  </a:lnTo>
                  <a:lnTo>
                    <a:pt x="45152" y="211721"/>
                  </a:lnTo>
                  <a:lnTo>
                    <a:pt x="45168" y="211600"/>
                  </a:lnTo>
                  <a:lnTo>
                    <a:pt x="45181" y="211478"/>
                  </a:lnTo>
                  <a:lnTo>
                    <a:pt x="45187" y="211357"/>
                  </a:lnTo>
                  <a:lnTo>
                    <a:pt x="45188" y="211236"/>
                  </a:lnTo>
                  <a:lnTo>
                    <a:pt x="45151" y="210992"/>
                  </a:lnTo>
                  <a:lnTo>
                    <a:pt x="45122" y="210877"/>
                  </a:lnTo>
                  <a:lnTo>
                    <a:pt x="45090" y="210756"/>
                  </a:lnTo>
                  <a:lnTo>
                    <a:pt x="45057" y="210640"/>
                  </a:lnTo>
                  <a:lnTo>
                    <a:pt x="45023" y="210525"/>
                  </a:lnTo>
                  <a:lnTo>
                    <a:pt x="45037" y="210294"/>
                  </a:lnTo>
                  <a:lnTo>
                    <a:pt x="45131" y="210075"/>
                  </a:lnTo>
                  <a:lnTo>
                    <a:pt x="45222" y="209844"/>
                  </a:lnTo>
                  <a:lnTo>
                    <a:pt x="45301" y="209613"/>
                  </a:lnTo>
                  <a:lnTo>
                    <a:pt x="45326" y="209498"/>
                  </a:lnTo>
                  <a:lnTo>
                    <a:pt x="45347" y="209376"/>
                  </a:lnTo>
                  <a:lnTo>
                    <a:pt x="45362" y="209255"/>
                  </a:lnTo>
                  <a:lnTo>
                    <a:pt x="45372" y="209133"/>
                  </a:lnTo>
                  <a:lnTo>
                    <a:pt x="45377" y="209012"/>
                  </a:lnTo>
                  <a:lnTo>
                    <a:pt x="45379" y="208891"/>
                  </a:lnTo>
                  <a:lnTo>
                    <a:pt x="45378" y="208648"/>
                  </a:lnTo>
                  <a:lnTo>
                    <a:pt x="45374" y="208532"/>
                  </a:lnTo>
                  <a:lnTo>
                    <a:pt x="45366" y="208411"/>
                  </a:lnTo>
                  <a:lnTo>
                    <a:pt x="45353" y="208289"/>
                  </a:lnTo>
                  <a:lnTo>
                    <a:pt x="45331" y="208167"/>
                  </a:lnTo>
                  <a:lnTo>
                    <a:pt x="45296" y="208052"/>
                  </a:lnTo>
                  <a:lnTo>
                    <a:pt x="45258" y="207936"/>
                  </a:lnTo>
                  <a:lnTo>
                    <a:pt x="45219" y="207821"/>
                  </a:lnTo>
                  <a:lnTo>
                    <a:pt x="45148" y="207584"/>
                  </a:lnTo>
                  <a:lnTo>
                    <a:pt x="45086" y="207353"/>
                  </a:lnTo>
                  <a:lnTo>
                    <a:pt x="45025" y="207116"/>
                  </a:lnTo>
                  <a:lnTo>
                    <a:pt x="44966" y="206879"/>
                  </a:lnTo>
                  <a:lnTo>
                    <a:pt x="44908" y="206642"/>
                  </a:lnTo>
                  <a:lnTo>
                    <a:pt x="44850" y="206412"/>
                  </a:lnTo>
                  <a:lnTo>
                    <a:pt x="44809" y="206248"/>
                  </a:lnTo>
                  <a:lnTo>
                    <a:pt x="44662" y="206053"/>
                  </a:lnTo>
                  <a:lnTo>
                    <a:pt x="44587" y="205956"/>
                  </a:lnTo>
                  <a:lnTo>
                    <a:pt x="44513" y="205859"/>
                  </a:lnTo>
                  <a:lnTo>
                    <a:pt x="44440" y="205762"/>
                  </a:lnTo>
                  <a:lnTo>
                    <a:pt x="44367" y="205664"/>
                  </a:lnTo>
                  <a:lnTo>
                    <a:pt x="44295" y="205567"/>
                  </a:lnTo>
                  <a:lnTo>
                    <a:pt x="44224" y="205470"/>
                  </a:lnTo>
                  <a:lnTo>
                    <a:pt x="44157" y="205366"/>
                  </a:lnTo>
                  <a:lnTo>
                    <a:pt x="44102" y="205257"/>
                  </a:lnTo>
                  <a:lnTo>
                    <a:pt x="44052" y="205148"/>
                  </a:lnTo>
                  <a:lnTo>
                    <a:pt x="44017" y="205032"/>
                  </a:lnTo>
                  <a:lnTo>
                    <a:pt x="43999" y="204911"/>
                  </a:lnTo>
                  <a:lnTo>
                    <a:pt x="43987" y="204790"/>
                  </a:lnTo>
                  <a:lnTo>
                    <a:pt x="43981" y="204668"/>
                  </a:lnTo>
                  <a:lnTo>
                    <a:pt x="43984" y="204425"/>
                  </a:lnTo>
                  <a:lnTo>
                    <a:pt x="43973" y="204182"/>
                  </a:lnTo>
                  <a:lnTo>
                    <a:pt x="43965" y="204061"/>
                  </a:lnTo>
                  <a:lnTo>
                    <a:pt x="43956" y="203939"/>
                  </a:lnTo>
                  <a:lnTo>
                    <a:pt x="43945" y="203818"/>
                  </a:lnTo>
                  <a:lnTo>
                    <a:pt x="43932" y="203702"/>
                  </a:lnTo>
                  <a:lnTo>
                    <a:pt x="43918" y="203580"/>
                  </a:lnTo>
                  <a:lnTo>
                    <a:pt x="43899" y="203459"/>
                  </a:lnTo>
                  <a:lnTo>
                    <a:pt x="43874" y="203337"/>
                  </a:lnTo>
                  <a:lnTo>
                    <a:pt x="43844" y="203222"/>
                  </a:lnTo>
                  <a:lnTo>
                    <a:pt x="43813" y="203106"/>
                  </a:lnTo>
                  <a:lnTo>
                    <a:pt x="43745" y="202870"/>
                  </a:lnTo>
                  <a:lnTo>
                    <a:pt x="43704" y="202754"/>
                  </a:lnTo>
                  <a:lnTo>
                    <a:pt x="43658" y="202645"/>
                  </a:lnTo>
                  <a:lnTo>
                    <a:pt x="43607" y="202536"/>
                  </a:lnTo>
                  <a:lnTo>
                    <a:pt x="43552" y="202426"/>
                  </a:lnTo>
                  <a:lnTo>
                    <a:pt x="43490" y="202317"/>
                  </a:lnTo>
                  <a:lnTo>
                    <a:pt x="43425" y="202213"/>
                  </a:lnTo>
                  <a:lnTo>
                    <a:pt x="43357" y="202116"/>
                  </a:lnTo>
                  <a:lnTo>
                    <a:pt x="43287" y="202019"/>
                  </a:lnTo>
                  <a:lnTo>
                    <a:pt x="43147" y="201818"/>
                  </a:lnTo>
                  <a:lnTo>
                    <a:pt x="43013" y="201618"/>
                  </a:lnTo>
                  <a:lnTo>
                    <a:pt x="42880" y="201411"/>
                  </a:lnTo>
                  <a:lnTo>
                    <a:pt x="42750" y="201205"/>
                  </a:lnTo>
                  <a:lnTo>
                    <a:pt x="42686" y="201102"/>
                  </a:lnTo>
                  <a:lnTo>
                    <a:pt x="42624" y="200998"/>
                  </a:lnTo>
                  <a:lnTo>
                    <a:pt x="42563" y="200895"/>
                  </a:lnTo>
                  <a:lnTo>
                    <a:pt x="42504" y="200786"/>
                  </a:lnTo>
                  <a:lnTo>
                    <a:pt x="42393" y="200573"/>
                  </a:lnTo>
                  <a:lnTo>
                    <a:pt x="42345" y="200458"/>
                  </a:lnTo>
                  <a:lnTo>
                    <a:pt x="42310" y="200342"/>
                  </a:lnTo>
                  <a:lnTo>
                    <a:pt x="42289" y="200227"/>
                  </a:lnTo>
                  <a:lnTo>
                    <a:pt x="42272" y="200105"/>
                  </a:lnTo>
                  <a:lnTo>
                    <a:pt x="42255" y="199984"/>
                  </a:lnTo>
                  <a:lnTo>
                    <a:pt x="42217" y="199741"/>
                  </a:lnTo>
                  <a:lnTo>
                    <a:pt x="42183" y="199625"/>
                  </a:lnTo>
                  <a:lnTo>
                    <a:pt x="42133" y="199516"/>
                  </a:lnTo>
                  <a:lnTo>
                    <a:pt x="42063" y="199413"/>
                  </a:lnTo>
                  <a:lnTo>
                    <a:pt x="41985" y="199322"/>
                  </a:lnTo>
                  <a:lnTo>
                    <a:pt x="41895" y="199243"/>
                  </a:lnTo>
                  <a:lnTo>
                    <a:pt x="41800" y="199164"/>
                  </a:lnTo>
                  <a:lnTo>
                    <a:pt x="41702" y="199091"/>
                  </a:lnTo>
                  <a:lnTo>
                    <a:pt x="41604" y="199024"/>
                  </a:lnTo>
                  <a:lnTo>
                    <a:pt x="41408" y="198878"/>
                  </a:lnTo>
                  <a:lnTo>
                    <a:pt x="41314" y="198799"/>
                  </a:lnTo>
                  <a:lnTo>
                    <a:pt x="41224" y="198720"/>
                  </a:lnTo>
                  <a:lnTo>
                    <a:pt x="41137" y="198635"/>
                  </a:lnTo>
                  <a:lnTo>
                    <a:pt x="41050" y="198550"/>
                  </a:lnTo>
                  <a:lnTo>
                    <a:pt x="40874" y="198380"/>
                  </a:lnTo>
                  <a:lnTo>
                    <a:pt x="40779" y="198307"/>
                  </a:lnTo>
                  <a:lnTo>
                    <a:pt x="40676" y="198240"/>
                  </a:lnTo>
                  <a:lnTo>
                    <a:pt x="40557" y="198209"/>
                  </a:lnTo>
                  <a:lnTo>
                    <a:pt x="40436" y="198204"/>
                  </a:lnTo>
                  <a:lnTo>
                    <a:pt x="40195" y="198234"/>
                  </a:lnTo>
                  <a:lnTo>
                    <a:pt x="39954" y="198271"/>
                  </a:lnTo>
                  <a:lnTo>
                    <a:pt x="39712" y="198295"/>
                  </a:lnTo>
                  <a:lnTo>
                    <a:pt x="39471" y="198319"/>
                  </a:lnTo>
                  <a:lnTo>
                    <a:pt x="39228" y="198338"/>
                  </a:lnTo>
                  <a:lnTo>
                    <a:pt x="38985" y="198338"/>
                  </a:lnTo>
                  <a:lnTo>
                    <a:pt x="38743" y="198325"/>
                  </a:lnTo>
                  <a:lnTo>
                    <a:pt x="38507" y="198264"/>
                  </a:lnTo>
                  <a:lnTo>
                    <a:pt x="38275" y="198191"/>
                  </a:lnTo>
                  <a:lnTo>
                    <a:pt x="38164" y="198143"/>
                  </a:lnTo>
                  <a:lnTo>
                    <a:pt x="38054" y="198088"/>
                  </a:lnTo>
                  <a:lnTo>
                    <a:pt x="37947" y="198034"/>
                  </a:lnTo>
                  <a:lnTo>
                    <a:pt x="37842" y="197973"/>
                  </a:lnTo>
                  <a:lnTo>
                    <a:pt x="37742" y="197906"/>
                  </a:lnTo>
                  <a:lnTo>
                    <a:pt x="37648" y="197827"/>
                  </a:lnTo>
                  <a:lnTo>
                    <a:pt x="37559" y="197742"/>
                  </a:lnTo>
                  <a:lnTo>
                    <a:pt x="37482" y="197651"/>
                  </a:lnTo>
                  <a:lnTo>
                    <a:pt x="37408" y="197554"/>
                  </a:lnTo>
                  <a:lnTo>
                    <a:pt x="37339" y="197451"/>
                  </a:lnTo>
                  <a:lnTo>
                    <a:pt x="37274" y="197353"/>
                  </a:lnTo>
                  <a:lnTo>
                    <a:pt x="37213" y="197244"/>
                  </a:lnTo>
                  <a:lnTo>
                    <a:pt x="37155" y="197134"/>
                  </a:lnTo>
                  <a:lnTo>
                    <a:pt x="37110" y="197025"/>
                  </a:lnTo>
                  <a:lnTo>
                    <a:pt x="37085" y="196903"/>
                  </a:lnTo>
                  <a:lnTo>
                    <a:pt x="37068" y="196782"/>
                  </a:lnTo>
                  <a:lnTo>
                    <a:pt x="37051" y="196667"/>
                  </a:lnTo>
                  <a:lnTo>
                    <a:pt x="37035" y="196545"/>
                  </a:lnTo>
                  <a:lnTo>
                    <a:pt x="37002" y="196302"/>
                  </a:lnTo>
                  <a:lnTo>
                    <a:pt x="36983" y="196180"/>
                  </a:lnTo>
                  <a:lnTo>
                    <a:pt x="36956" y="196065"/>
                  </a:lnTo>
                  <a:lnTo>
                    <a:pt x="36892" y="195962"/>
                  </a:lnTo>
                  <a:lnTo>
                    <a:pt x="36793" y="195895"/>
                  </a:lnTo>
                  <a:lnTo>
                    <a:pt x="36676" y="195864"/>
                  </a:lnTo>
                  <a:lnTo>
                    <a:pt x="36556" y="195847"/>
                  </a:lnTo>
                  <a:lnTo>
                    <a:pt x="36435" y="195834"/>
                  </a:lnTo>
                  <a:lnTo>
                    <a:pt x="36313" y="195822"/>
                  </a:lnTo>
                  <a:lnTo>
                    <a:pt x="36192" y="195810"/>
                  </a:lnTo>
                  <a:lnTo>
                    <a:pt x="35953" y="195762"/>
                  </a:lnTo>
                  <a:lnTo>
                    <a:pt x="35717" y="195701"/>
                  </a:lnTo>
                  <a:lnTo>
                    <a:pt x="35487" y="195628"/>
                  </a:lnTo>
                  <a:lnTo>
                    <a:pt x="35378" y="195573"/>
                  </a:lnTo>
                  <a:lnTo>
                    <a:pt x="35289" y="195494"/>
                  </a:lnTo>
                  <a:lnTo>
                    <a:pt x="35211" y="195397"/>
                  </a:lnTo>
                  <a:lnTo>
                    <a:pt x="35144" y="195293"/>
                  </a:lnTo>
                  <a:lnTo>
                    <a:pt x="35090" y="195185"/>
                  </a:lnTo>
                  <a:lnTo>
                    <a:pt x="35037" y="195075"/>
                  </a:lnTo>
                  <a:lnTo>
                    <a:pt x="34985" y="194966"/>
                  </a:lnTo>
                  <a:lnTo>
                    <a:pt x="34935" y="194856"/>
                  </a:lnTo>
                  <a:lnTo>
                    <a:pt x="34885" y="194747"/>
                  </a:lnTo>
                  <a:lnTo>
                    <a:pt x="34835" y="194637"/>
                  </a:lnTo>
                  <a:lnTo>
                    <a:pt x="34785" y="194522"/>
                  </a:lnTo>
                  <a:lnTo>
                    <a:pt x="34685" y="194303"/>
                  </a:lnTo>
                  <a:lnTo>
                    <a:pt x="34583" y="194078"/>
                  </a:lnTo>
                  <a:lnTo>
                    <a:pt x="34530" y="193969"/>
                  </a:lnTo>
                  <a:lnTo>
                    <a:pt x="34474" y="193866"/>
                  </a:lnTo>
                  <a:lnTo>
                    <a:pt x="34406" y="193762"/>
                  </a:lnTo>
                  <a:lnTo>
                    <a:pt x="34333" y="193666"/>
                  </a:lnTo>
                  <a:lnTo>
                    <a:pt x="34244" y="193580"/>
                  </a:lnTo>
                  <a:lnTo>
                    <a:pt x="34146" y="193508"/>
                  </a:lnTo>
                  <a:lnTo>
                    <a:pt x="34040" y="193452"/>
                  </a:lnTo>
                  <a:lnTo>
                    <a:pt x="33931" y="193398"/>
                  </a:lnTo>
                  <a:lnTo>
                    <a:pt x="33818" y="193356"/>
                  </a:lnTo>
                  <a:lnTo>
                    <a:pt x="33703" y="193313"/>
                  </a:lnTo>
                  <a:lnTo>
                    <a:pt x="33585" y="193283"/>
                  </a:lnTo>
                  <a:lnTo>
                    <a:pt x="33349" y="193228"/>
                  </a:lnTo>
                  <a:lnTo>
                    <a:pt x="33106" y="193210"/>
                  </a:lnTo>
                  <a:lnTo>
                    <a:pt x="32863" y="193210"/>
                  </a:lnTo>
                  <a:lnTo>
                    <a:pt x="32741" y="193209"/>
                  </a:lnTo>
                  <a:lnTo>
                    <a:pt x="32619" y="193204"/>
                  </a:lnTo>
                  <a:lnTo>
                    <a:pt x="32498" y="193197"/>
                  </a:lnTo>
                  <a:lnTo>
                    <a:pt x="32377" y="193186"/>
                  </a:lnTo>
                  <a:lnTo>
                    <a:pt x="32256" y="193167"/>
                  </a:lnTo>
                  <a:lnTo>
                    <a:pt x="32137" y="193149"/>
                  </a:lnTo>
                  <a:lnTo>
                    <a:pt x="32018" y="193125"/>
                  </a:lnTo>
                  <a:lnTo>
                    <a:pt x="31899" y="193100"/>
                  </a:lnTo>
                  <a:lnTo>
                    <a:pt x="31785" y="193058"/>
                  </a:lnTo>
                  <a:lnTo>
                    <a:pt x="31679" y="192997"/>
                  </a:lnTo>
                  <a:lnTo>
                    <a:pt x="31577" y="192930"/>
                  </a:lnTo>
                  <a:lnTo>
                    <a:pt x="31479" y="192857"/>
                  </a:lnTo>
                  <a:lnTo>
                    <a:pt x="31387" y="192778"/>
                  </a:lnTo>
                  <a:lnTo>
                    <a:pt x="31301" y="192693"/>
                  </a:lnTo>
                  <a:lnTo>
                    <a:pt x="31226" y="192596"/>
                  </a:lnTo>
                  <a:lnTo>
                    <a:pt x="31164" y="192493"/>
                  </a:lnTo>
                  <a:lnTo>
                    <a:pt x="31111" y="192384"/>
                  </a:lnTo>
                  <a:lnTo>
                    <a:pt x="31068" y="192268"/>
                  </a:lnTo>
                  <a:lnTo>
                    <a:pt x="31032" y="192153"/>
                  </a:lnTo>
                  <a:lnTo>
                    <a:pt x="31003" y="192037"/>
                  </a:lnTo>
                  <a:lnTo>
                    <a:pt x="30981" y="191916"/>
                  </a:lnTo>
                  <a:lnTo>
                    <a:pt x="30967" y="191794"/>
                  </a:lnTo>
                  <a:lnTo>
                    <a:pt x="30959" y="191673"/>
                  </a:lnTo>
                  <a:lnTo>
                    <a:pt x="30976" y="191430"/>
                  </a:lnTo>
                  <a:lnTo>
                    <a:pt x="31001" y="191308"/>
                  </a:lnTo>
                  <a:lnTo>
                    <a:pt x="31041" y="191199"/>
                  </a:lnTo>
                  <a:lnTo>
                    <a:pt x="31087" y="191083"/>
                  </a:lnTo>
                  <a:lnTo>
                    <a:pt x="31136" y="190974"/>
                  </a:lnTo>
                  <a:lnTo>
                    <a:pt x="31187" y="190864"/>
                  </a:lnTo>
                  <a:lnTo>
                    <a:pt x="31286" y="190640"/>
                  </a:lnTo>
                  <a:lnTo>
                    <a:pt x="31333" y="190525"/>
                  </a:lnTo>
                  <a:lnTo>
                    <a:pt x="31373" y="190409"/>
                  </a:lnTo>
                  <a:lnTo>
                    <a:pt x="31409" y="190293"/>
                  </a:lnTo>
                  <a:lnTo>
                    <a:pt x="31442" y="190178"/>
                  </a:lnTo>
                  <a:lnTo>
                    <a:pt x="31471" y="190063"/>
                  </a:lnTo>
                  <a:lnTo>
                    <a:pt x="31493" y="189941"/>
                  </a:lnTo>
                  <a:lnTo>
                    <a:pt x="31478" y="189698"/>
                  </a:lnTo>
                  <a:lnTo>
                    <a:pt x="31458" y="189577"/>
                  </a:lnTo>
                  <a:lnTo>
                    <a:pt x="31429" y="189461"/>
                  </a:lnTo>
                  <a:lnTo>
                    <a:pt x="31395" y="189346"/>
                  </a:lnTo>
                  <a:lnTo>
                    <a:pt x="31354" y="189231"/>
                  </a:lnTo>
                  <a:lnTo>
                    <a:pt x="31312" y="189115"/>
                  </a:lnTo>
                  <a:lnTo>
                    <a:pt x="31268" y="189005"/>
                  </a:lnTo>
                  <a:lnTo>
                    <a:pt x="31176" y="188781"/>
                  </a:lnTo>
                  <a:lnTo>
                    <a:pt x="31126" y="188665"/>
                  </a:lnTo>
                  <a:lnTo>
                    <a:pt x="31070" y="188556"/>
                  </a:lnTo>
                  <a:lnTo>
                    <a:pt x="31005" y="188459"/>
                  </a:lnTo>
                  <a:lnTo>
                    <a:pt x="30935" y="188356"/>
                  </a:lnTo>
                  <a:lnTo>
                    <a:pt x="30863" y="188258"/>
                  </a:lnTo>
                  <a:lnTo>
                    <a:pt x="30789" y="188161"/>
                  </a:lnTo>
                  <a:lnTo>
                    <a:pt x="30713" y="188070"/>
                  </a:lnTo>
                  <a:lnTo>
                    <a:pt x="30560" y="187875"/>
                  </a:lnTo>
                  <a:lnTo>
                    <a:pt x="30396" y="187699"/>
                  </a:lnTo>
                  <a:lnTo>
                    <a:pt x="30310" y="187614"/>
                  </a:lnTo>
                  <a:lnTo>
                    <a:pt x="30223" y="187529"/>
                  </a:lnTo>
                  <a:lnTo>
                    <a:pt x="30133" y="187444"/>
                  </a:lnTo>
                  <a:lnTo>
                    <a:pt x="30038" y="187371"/>
                  </a:lnTo>
                  <a:lnTo>
                    <a:pt x="29939" y="187298"/>
                  </a:lnTo>
                  <a:lnTo>
                    <a:pt x="29839" y="187232"/>
                  </a:lnTo>
                  <a:lnTo>
                    <a:pt x="29730" y="187177"/>
                  </a:lnTo>
                  <a:lnTo>
                    <a:pt x="29618" y="187128"/>
                  </a:lnTo>
                  <a:lnTo>
                    <a:pt x="29504" y="187086"/>
                  </a:lnTo>
                  <a:lnTo>
                    <a:pt x="29388" y="187049"/>
                  </a:lnTo>
                  <a:lnTo>
                    <a:pt x="29271" y="187019"/>
                  </a:lnTo>
                  <a:lnTo>
                    <a:pt x="29039" y="186946"/>
                  </a:lnTo>
                  <a:lnTo>
                    <a:pt x="28809" y="186873"/>
                  </a:lnTo>
                  <a:lnTo>
                    <a:pt x="28592" y="186758"/>
                  </a:lnTo>
                  <a:lnTo>
                    <a:pt x="28383" y="186636"/>
                  </a:lnTo>
                  <a:lnTo>
                    <a:pt x="28280" y="186569"/>
                  </a:lnTo>
                  <a:lnTo>
                    <a:pt x="28175" y="186509"/>
                  </a:lnTo>
                  <a:lnTo>
                    <a:pt x="28070" y="186448"/>
                  </a:lnTo>
                  <a:lnTo>
                    <a:pt x="27957" y="186405"/>
                  </a:lnTo>
                  <a:lnTo>
                    <a:pt x="27838" y="186375"/>
                  </a:lnTo>
                  <a:lnTo>
                    <a:pt x="27718" y="186357"/>
                  </a:lnTo>
                  <a:lnTo>
                    <a:pt x="27480" y="186308"/>
                  </a:lnTo>
                  <a:lnTo>
                    <a:pt x="27368" y="186260"/>
                  </a:lnTo>
                  <a:lnTo>
                    <a:pt x="27265" y="186193"/>
                  </a:lnTo>
                  <a:lnTo>
                    <a:pt x="27167" y="186126"/>
                  </a:lnTo>
                  <a:lnTo>
                    <a:pt x="27071" y="186046"/>
                  </a:lnTo>
                  <a:lnTo>
                    <a:pt x="26980" y="185968"/>
                  </a:lnTo>
                  <a:lnTo>
                    <a:pt x="26893" y="185883"/>
                  </a:lnTo>
                  <a:lnTo>
                    <a:pt x="26807" y="185798"/>
                  </a:lnTo>
                  <a:lnTo>
                    <a:pt x="26721" y="185713"/>
                  </a:lnTo>
                  <a:lnTo>
                    <a:pt x="26638" y="185621"/>
                  </a:lnTo>
                  <a:lnTo>
                    <a:pt x="26556" y="185531"/>
                  </a:lnTo>
                  <a:lnTo>
                    <a:pt x="26477" y="185439"/>
                  </a:lnTo>
                  <a:lnTo>
                    <a:pt x="26406" y="185342"/>
                  </a:lnTo>
                  <a:lnTo>
                    <a:pt x="26339" y="185245"/>
                  </a:lnTo>
                  <a:lnTo>
                    <a:pt x="26272" y="185142"/>
                  </a:lnTo>
                  <a:lnTo>
                    <a:pt x="26214" y="185032"/>
                  </a:lnTo>
                  <a:lnTo>
                    <a:pt x="26167" y="184923"/>
                  </a:lnTo>
                  <a:lnTo>
                    <a:pt x="26123" y="184808"/>
                  </a:lnTo>
                  <a:lnTo>
                    <a:pt x="26080" y="184692"/>
                  </a:lnTo>
                  <a:lnTo>
                    <a:pt x="26038" y="184576"/>
                  </a:lnTo>
                  <a:lnTo>
                    <a:pt x="25956" y="184352"/>
                  </a:lnTo>
                  <a:lnTo>
                    <a:pt x="25871" y="184121"/>
                  </a:lnTo>
                  <a:lnTo>
                    <a:pt x="25781" y="183896"/>
                  </a:lnTo>
                  <a:lnTo>
                    <a:pt x="25685" y="183677"/>
                  </a:lnTo>
                  <a:lnTo>
                    <a:pt x="25588" y="183453"/>
                  </a:lnTo>
                  <a:lnTo>
                    <a:pt x="25490" y="183228"/>
                  </a:lnTo>
                  <a:lnTo>
                    <a:pt x="25390" y="183009"/>
                  </a:lnTo>
                  <a:lnTo>
                    <a:pt x="25290" y="182790"/>
                  </a:lnTo>
                  <a:lnTo>
                    <a:pt x="25189" y="182565"/>
                  </a:lnTo>
                  <a:lnTo>
                    <a:pt x="25088" y="182347"/>
                  </a:lnTo>
                  <a:lnTo>
                    <a:pt x="24987" y="182122"/>
                  </a:lnTo>
                  <a:lnTo>
                    <a:pt x="24885" y="181903"/>
                  </a:lnTo>
                  <a:lnTo>
                    <a:pt x="24782" y="181685"/>
                  </a:lnTo>
                  <a:lnTo>
                    <a:pt x="24679" y="181460"/>
                  </a:lnTo>
                  <a:lnTo>
                    <a:pt x="24575" y="181241"/>
                  </a:lnTo>
                  <a:lnTo>
                    <a:pt x="24522" y="181132"/>
                  </a:lnTo>
                  <a:lnTo>
                    <a:pt x="24468" y="181022"/>
                  </a:lnTo>
                  <a:lnTo>
                    <a:pt x="24409" y="180919"/>
                  </a:lnTo>
                  <a:lnTo>
                    <a:pt x="24344" y="180816"/>
                  </a:lnTo>
                  <a:lnTo>
                    <a:pt x="24275" y="180719"/>
                  </a:lnTo>
                  <a:lnTo>
                    <a:pt x="24132" y="180518"/>
                  </a:lnTo>
                  <a:lnTo>
                    <a:pt x="24001" y="180312"/>
                  </a:lnTo>
                  <a:lnTo>
                    <a:pt x="23880" y="180105"/>
                  </a:lnTo>
                  <a:lnTo>
                    <a:pt x="23764" y="179886"/>
                  </a:lnTo>
                  <a:lnTo>
                    <a:pt x="23658" y="179667"/>
                  </a:lnTo>
                  <a:lnTo>
                    <a:pt x="23614" y="179558"/>
                  </a:lnTo>
                  <a:lnTo>
                    <a:pt x="23572" y="179443"/>
                  </a:lnTo>
                  <a:lnTo>
                    <a:pt x="23534" y="179328"/>
                  </a:lnTo>
                  <a:lnTo>
                    <a:pt x="23496" y="179212"/>
                  </a:lnTo>
                  <a:lnTo>
                    <a:pt x="23461" y="179097"/>
                  </a:lnTo>
                  <a:lnTo>
                    <a:pt x="23427" y="178975"/>
                  </a:lnTo>
                  <a:lnTo>
                    <a:pt x="23358" y="178744"/>
                  </a:lnTo>
                  <a:lnTo>
                    <a:pt x="23288" y="178513"/>
                  </a:lnTo>
                  <a:lnTo>
                    <a:pt x="23252" y="178398"/>
                  </a:lnTo>
                  <a:lnTo>
                    <a:pt x="23208" y="178282"/>
                  </a:lnTo>
                  <a:lnTo>
                    <a:pt x="23138" y="178185"/>
                  </a:lnTo>
                  <a:lnTo>
                    <a:pt x="23045" y="178106"/>
                  </a:lnTo>
                  <a:lnTo>
                    <a:pt x="22939" y="178045"/>
                  </a:lnTo>
                  <a:lnTo>
                    <a:pt x="22827" y="177997"/>
                  </a:lnTo>
                  <a:lnTo>
                    <a:pt x="22713" y="177954"/>
                  </a:lnTo>
                  <a:lnTo>
                    <a:pt x="22501" y="177839"/>
                  </a:lnTo>
                  <a:lnTo>
                    <a:pt x="22398" y="177626"/>
                  </a:lnTo>
                  <a:lnTo>
                    <a:pt x="22419" y="177383"/>
                  </a:lnTo>
                  <a:lnTo>
                    <a:pt x="22466" y="177147"/>
                  </a:lnTo>
                  <a:lnTo>
                    <a:pt x="22500" y="176903"/>
                  </a:lnTo>
                  <a:lnTo>
                    <a:pt x="22499" y="176660"/>
                  </a:lnTo>
                  <a:lnTo>
                    <a:pt x="22482" y="176417"/>
                  </a:lnTo>
                  <a:lnTo>
                    <a:pt x="22475" y="176174"/>
                  </a:lnTo>
                  <a:lnTo>
                    <a:pt x="22480" y="176053"/>
                  </a:lnTo>
                  <a:lnTo>
                    <a:pt x="22496" y="175937"/>
                  </a:lnTo>
                  <a:lnTo>
                    <a:pt x="22521" y="175816"/>
                  </a:lnTo>
                  <a:lnTo>
                    <a:pt x="22557" y="175700"/>
                  </a:lnTo>
                  <a:lnTo>
                    <a:pt x="22599" y="175585"/>
                  </a:lnTo>
                  <a:lnTo>
                    <a:pt x="22644" y="175469"/>
                  </a:lnTo>
                  <a:lnTo>
                    <a:pt x="22690" y="175360"/>
                  </a:lnTo>
                  <a:lnTo>
                    <a:pt x="22780" y="175135"/>
                  </a:lnTo>
                  <a:lnTo>
                    <a:pt x="22820" y="175020"/>
                  </a:lnTo>
                  <a:lnTo>
                    <a:pt x="22856" y="174899"/>
                  </a:lnTo>
                  <a:lnTo>
                    <a:pt x="22890" y="174783"/>
                  </a:lnTo>
                  <a:lnTo>
                    <a:pt x="22921" y="174668"/>
                  </a:lnTo>
                  <a:lnTo>
                    <a:pt x="22950" y="174546"/>
                  </a:lnTo>
                  <a:lnTo>
                    <a:pt x="22974" y="174431"/>
                  </a:lnTo>
                  <a:lnTo>
                    <a:pt x="22995" y="174309"/>
                  </a:lnTo>
                  <a:lnTo>
                    <a:pt x="23011" y="174187"/>
                  </a:lnTo>
                  <a:lnTo>
                    <a:pt x="23020" y="174066"/>
                  </a:lnTo>
                  <a:lnTo>
                    <a:pt x="23012" y="173823"/>
                  </a:lnTo>
                  <a:lnTo>
                    <a:pt x="22997" y="173701"/>
                  </a:lnTo>
                  <a:lnTo>
                    <a:pt x="22977" y="173586"/>
                  </a:lnTo>
                  <a:lnTo>
                    <a:pt x="22946" y="173471"/>
                  </a:lnTo>
                  <a:lnTo>
                    <a:pt x="22904" y="173356"/>
                  </a:lnTo>
                  <a:lnTo>
                    <a:pt x="22854" y="173240"/>
                  </a:lnTo>
                  <a:lnTo>
                    <a:pt x="22787" y="173142"/>
                  </a:lnTo>
                  <a:lnTo>
                    <a:pt x="22702" y="173052"/>
                  </a:lnTo>
                  <a:lnTo>
                    <a:pt x="22604" y="172985"/>
                  </a:lnTo>
                  <a:lnTo>
                    <a:pt x="22503" y="172918"/>
                  </a:lnTo>
                  <a:lnTo>
                    <a:pt x="22400" y="172851"/>
                  </a:lnTo>
                  <a:lnTo>
                    <a:pt x="22298" y="172784"/>
                  </a:lnTo>
                  <a:lnTo>
                    <a:pt x="22195" y="172724"/>
                  </a:lnTo>
                  <a:lnTo>
                    <a:pt x="21990" y="172590"/>
                  </a:lnTo>
                  <a:lnTo>
                    <a:pt x="21788" y="172456"/>
                  </a:lnTo>
                  <a:lnTo>
                    <a:pt x="21689" y="172383"/>
                  </a:lnTo>
                  <a:lnTo>
                    <a:pt x="21598" y="172304"/>
                  </a:lnTo>
                  <a:lnTo>
                    <a:pt x="21509" y="172219"/>
                  </a:lnTo>
                  <a:lnTo>
                    <a:pt x="21439" y="172122"/>
                  </a:lnTo>
                  <a:lnTo>
                    <a:pt x="21402" y="172007"/>
                  </a:lnTo>
                  <a:lnTo>
                    <a:pt x="21390" y="171885"/>
                  </a:lnTo>
                  <a:lnTo>
                    <a:pt x="21385" y="171764"/>
                  </a:lnTo>
                  <a:lnTo>
                    <a:pt x="21356" y="171520"/>
                  </a:lnTo>
                  <a:lnTo>
                    <a:pt x="21323" y="171405"/>
                  </a:lnTo>
                  <a:lnTo>
                    <a:pt x="21282" y="171289"/>
                  </a:lnTo>
                  <a:lnTo>
                    <a:pt x="21237" y="171174"/>
                  </a:lnTo>
                  <a:lnTo>
                    <a:pt x="21189" y="171065"/>
                  </a:lnTo>
                  <a:lnTo>
                    <a:pt x="21088" y="170840"/>
                  </a:lnTo>
                  <a:lnTo>
                    <a:pt x="21037" y="170730"/>
                  </a:lnTo>
                  <a:lnTo>
                    <a:pt x="20982" y="170621"/>
                  </a:lnTo>
                  <a:lnTo>
                    <a:pt x="20928" y="170512"/>
                  </a:lnTo>
                  <a:lnTo>
                    <a:pt x="20872" y="170408"/>
                  </a:lnTo>
                  <a:lnTo>
                    <a:pt x="20750" y="170196"/>
                  </a:lnTo>
                  <a:lnTo>
                    <a:pt x="20684" y="170093"/>
                  </a:lnTo>
                  <a:lnTo>
                    <a:pt x="20618" y="169990"/>
                  </a:lnTo>
                  <a:lnTo>
                    <a:pt x="20546" y="169892"/>
                  </a:lnTo>
                  <a:lnTo>
                    <a:pt x="20471" y="169801"/>
                  </a:lnTo>
                  <a:lnTo>
                    <a:pt x="20381" y="169716"/>
                  </a:lnTo>
                  <a:lnTo>
                    <a:pt x="20276" y="169655"/>
                  </a:lnTo>
                  <a:lnTo>
                    <a:pt x="20156" y="169637"/>
                  </a:lnTo>
                  <a:lnTo>
                    <a:pt x="19917" y="169674"/>
                  </a:lnTo>
                  <a:lnTo>
                    <a:pt x="19802" y="169710"/>
                  </a:lnTo>
                  <a:lnTo>
                    <a:pt x="19689" y="169752"/>
                  </a:lnTo>
                  <a:lnTo>
                    <a:pt x="19577" y="169801"/>
                  </a:lnTo>
                  <a:lnTo>
                    <a:pt x="19465" y="169850"/>
                  </a:lnTo>
                  <a:lnTo>
                    <a:pt x="19356" y="169905"/>
                  </a:lnTo>
                  <a:lnTo>
                    <a:pt x="19251" y="169965"/>
                  </a:lnTo>
                  <a:lnTo>
                    <a:pt x="19148" y="170032"/>
                  </a:lnTo>
                  <a:lnTo>
                    <a:pt x="19048" y="170099"/>
                  </a:lnTo>
                  <a:lnTo>
                    <a:pt x="18948" y="170171"/>
                  </a:lnTo>
                  <a:lnTo>
                    <a:pt x="18733" y="170281"/>
                  </a:lnTo>
                  <a:lnTo>
                    <a:pt x="18500" y="170220"/>
                  </a:lnTo>
                  <a:lnTo>
                    <a:pt x="18291" y="170099"/>
                  </a:lnTo>
                  <a:lnTo>
                    <a:pt x="18078" y="169977"/>
                  </a:lnTo>
                  <a:lnTo>
                    <a:pt x="17964" y="169941"/>
                  </a:lnTo>
                  <a:lnTo>
                    <a:pt x="17844" y="169917"/>
                  </a:lnTo>
                  <a:lnTo>
                    <a:pt x="17723" y="169904"/>
                  </a:lnTo>
                  <a:lnTo>
                    <a:pt x="17602" y="169898"/>
                  </a:lnTo>
                  <a:lnTo>
                    <a:pt x="17360" y="169880"/>
                  </a:lnTo>
                  <a:lnTo>
                    <a:pt x="17117" y="169862"/>
                  </a:lnTo>
                  <a:lnTo>
                    <a:pt x="16875" y="169844"/>
                  </a:lnTo>
                  <a:lnTo>
                    <a:pt x="16633" y="169819"/>
                  </a:lnTo>
                  <a:lnTo>
                    <a:pt x="16515" y="169789"/>
                  </a:lnTo>
                  <a:lnTo>
                    <a:pt x="16417" y="169716"/>
                  </a:lnTo>
                  <a:lnTo>
                    <a:pt x="16375" y="169607"/>
                  </a:lnTo>
                  <a:lnTo>
                    <a:pt x="16373" y="169485"/>
                  </a:lnTo>
                  <a:lnTo>
                    <a:pt x="16414" y="169242"/>
                  </a:lnTo>
                  <a:lnTo>
                    <a:pt x="16445" y="169127"/>
                  </a:lnTo>
                  <a:lnTo>
                    <a:pt x="16481" y="169011"/>
                  </a:lnTo>
                  <a:lnTo>
                    <a:pt x="16524" y="168896"/>
                  </a:lnTo>
                  <a:lnTo>
                    <a:pt x="16573" y="168787"/>
                  </a:lnTo>
                  <a:lnTo>
                    <a:pt x="16635" y="168683"/>
                  </a:lnTo>
                  <a:lnTo>
                    <a:pt x="16705" y="168580"/>
                  </a:lnTo>
                  <a:lnTo>
                    <a:pt x="16781" y="168483"/>
                  </a:lnTo>
                  <a:lnTo>
                    <a:pt x="16871" y="168404"/>
                  </a:lnTo>
                  <a:lnTo>
                    <a:pt x="16974" y="168337"/>
                  </a:lnTo>
                  <a:lnTo>
                    <a:pt x="17083" y="168288"/>
                  </a:lnTo>
                  <a:lnTo>
                    <a:pt x="17194" y="168240"/>
                  </a:lnTo>
                  <a:lnTo>
                    <a:pt x="17414" y="168137"/>
                  </a:lnTo>
                  <a:lnTo>
                    <a:pt x="17635" y="168033"/>
                  </a:lnTo>
                  <a:lnTo>
                    <a:pt x="17857" y="167936"/>
                  </a:lnTo>
                  <a:lnTo>
                    <a:pt x="18078" y="167833"/>
                  </a:lnTo>
                  <a:lnTo>
                    <a:pt x="18189" y="167784"/>
                  </a:lnTo>
                  <a:lnTo>
                    <a:pt x="18300" y="167735"/>
                  </a:lnTo>
                  <a:lnTo>
                    <a:pt x="18412" y="167687"/>
                  </a:lnTo>
                  <a:lnTo>
                    <a:pt x="18527" y="167645"/>
                  </a:lnTo>
                  <a:lnTo>
                    <a:pt x="18642" y="167608"/>
                  </a:lnTo>
                  <a:lnTo>
                    <a:pt x="18758" y="167571"/>
                  </a:lnTo>
                  <a:lnTo>
                    <a:pt x="18875" y="167535"/>
                  </a:lnTo>
                  <a:lnTo>
                    <a:pt x="18993" y="167505"/>
                  </a:lnTo>
                  <a:lnTo>
                    <a:pt x="19225" y="167432"/>
                  </a:lnTo>
                  <a:lnTo>
                    <a:pt x="19339" y="167395"/>
                  </a:lnTo>
                  <a:lnTo>
                    <a:pt x="19447" y="167334"/>
                  </a:lnTo>
                  <a:lnTo>
                    <a:pt x="19548" y="167268"/>
                  </a:lnTo>
                  <a:lnTo>
                    <a:pt x="19630" y="167177"/>
                  </a:lnTo>
                  <a:lnTo>
                    <a:pt x="19684" y="167067"/>
                  </a:lnTo>
                  <a:lnTo>
                    <a:pt x="19717" y="166952"/>
                  </a:lnTo>
                  <a:lnTo>
                    <a:pt x="19744" y="166836"/>
                  </a:lnTo>
                  <a:lnTo>
                    <a:pt x="19771" y="166715"/>
                  </a:lnTo>
                  <a:lnTo>
                    <a:pt x="19847" y="166484"/>
                  </a:lnTo>
                  <a:lnTo>
                    <a:pt x="19986" y="166289"/>
                  </a:lnTo>
                  <a:lnTo>
                    <a:pt x="20132" y="166095"/>
                  </a:lnTo>
                  <a:lnTo>
                    <a:pt x="20195" y="165992"/>
                  </a:lnTo>
                  <a:lnTo>
                    <a:pt x="20245" y="165877"/>
                  </a:lnTo>
                  <a:lnTo>
                    <a:pt x="20273" y="165761"/>
                  </a:lnTo>
                  <a:lnTo>
                    <a:pt x="20307" y="165549"/>
                  </a:lnTo>
                  <a:lnTo>
                    <a:pt x="20313" y="165427"/>
                  </a:lnTo>
                  <a:lnTo>
                    <a:pt x="20317" y="165305"/>
                  </a:lnTo>
                  <a:lnTo>
                    <a:pt x="20326" y="165063"/>
                  </a:lnTo>
                  <a:lnTo>
                    <a:pt x="20332" y="164940"/>
                  </a:lnTo>
                  <a:lnTo>
                    <a:pt x="20341" y="164819"/>
                  </a:lnTo>
                  <a:lnTo>
                    <a:pt x="20353" y="164698"/>
                  </a:lnTo>
                  <a:lnTo>
                    <a:pt x="20370" y="164576"/>
                  </a:lnTo>
                  <a:lnTo>
                    <a:pt x="20395" y="164461"/>
                  </a:lnTo>
                  <a:lnTo>
                    <a:pt x="20425" y="164339"/>
                  </a:lnTo>
                  <a:lnTo>
                    <a:pt x="20455" y="164224"/>
                  </a:lnTo>
                  <a:lnTo>
                    <a:pt x="20504" y="163981"/>
                  </a:lnTo>
                  <a:lnTo>
                    <a:pt x="20516" y="163866"/>
                  </a:lnTo>
                  <a:lnTo>
                    <a:pt x="20525" y="163744"/>
                  </a:lnTo>
                  <a:lnTo>
                    <a:pt x="20529" y="163622"/>
                  </a:lnTo>
                  <a:lnTo>
                    <a:pt x="20532" y="163501"/>
                  </a:lnTo>
                  <a:lnTo>
                    <a:pt x="20533" y="163380"/>
                  </a:lnTo>
                  <a:lnTo>
                    <a:pt x="20539" y="163112"/>
                  </a:lnTo>
                  <a:lnTo>
                    <a:pt x="20447" y="162887"/>
                  </a:lnTo>
                  <a:lnTo>
                    <a:pt x="20359" y="162663"/>
                  </a:lnTo>
                  <a:lnTo>
                    <a:pt x="20276" y="162431"/>
                  </a:lnTo>
                  <a:lnTo>
                    <a:pt x="20193" y="162201"/>
                  </a:lnTo>
                  <a:lnTo>
                    <a:pt x="20113" y="161976"/>
                  </a:lnTo>
                  <a:lnTo>
                    <a:pt x="20075" y="161861"/>
                  </a:lnTo>
                  <a:lnTo>
                    <a:pt x="20037" y="161745"/>
                  </a:lnTo>
                  <a:lnTo>
                    <a:pt x="20006" y="161624"/>
                  </a:lnTo>
                  <a:lnTo>
                    <a:pt x="19986" y="161508"/>
                  </a:lnTo>
                  <a:lnTo>
                    <a:pt x="19974" y="161380"/>
                  </a:lnTo>
                  <a:lnTo>
                    <a:pt x="20006" y="161144"/>
                  </a:lnTo>
                  <a:lnTo>
                    <a:pt x="20041" y="161028"/>
                  </a:lnTo>
                  <a:lnTo>
                    <a:pt x="20088" y="160913"/>
                  </a:lnTo>
                  <a:lnTo>
                    <a:pt x="20141" y="160804"/>
                  </a:lnTo>
                  <a:lnTo>
                    <a:pt x="20199" y="160694"/>
                  </a:lnTo>
                  <a:lnTo>
                    <a:pt x="20263" y="160591"/>
                  </a:lnTo>
                  <a:lnTo>
                    <a:pt x="20330" y="160493"/>
                  </a:lnTo>
                  <a:lnTo>
                    <a:pt x="20473" y="160293"/>
                  </a:lnTo>
                  <a:lnTo>
                    <a:pt x="20545" y="160196"/>
                  </a:lnTo>
                  <a:lnTo>
                    <a:pt x="20620" y="160099"/>
                  </a:lnTo>
                  <a:lnTo>
                    <a:pt x="20695" y="160008"/>
                  </a:lnTo>
                  <a:lnTo>
                    <a:pt x="20778" y="159916"/>
                  </a:lnTo>
                  <a:lnTo>
                    <a:pt x="20866" y="159831"/>
                  </a:lnTo>
                  <a:lnTo>
                    <a:pt x="20956" y="159752"/>
                  </a:lnTo>
                  <a:lnTo>
                    <a:pt x="21047" y="159673"/>
                  </a:lnTo>
                  <a:lnTo>
                    <a:pt x="21139" y="159595"/>
                  </a:lnTo>
                  <a:lnTo>
                    <a:pt x="21321" y="159431"/>
                  </a:lnTo>
                  <a:lnTo>
                    <a:pt x="21408" y="159345"/>
                  </a:lnTo>
                  <a:lnTo>
                    <a:pt x="21492" y="159260"/>
                  </a:lnTo>
                  <a:lnTo>
                    <a:pt x="21572" y="159169"/>
                  </a:lnTo>
                  <a:lnTo>
                    <a:pt x="21647" y="159072"/>
                  </a:lnTo>
                  <a:lnTo>
                    <a:pt x="21718" y="158969"/>
                  </a:lnTo>
                  <a:lnTo>
                    <a:pt x="21848" y="158769"/>
                  </a:lnTo>
                  <a:lnTo>
                    <a:pt x="21908" y="158659"/>
                  </a:lnTo>
                  <a:lnTo>
                    <a:pt x="21963" y="158549"/>
                  </a:lnTo>
                  <a:lnTo>
                    <a:pt x="22001" y="158434"/>
                  </a:lnTo>
                  <a:lnTo>
                    <a:pt x="22019" y="158318"/>
                  </a:lnTo>
                  <a:lnTo>
                    <a:pt x="21974" y="158075"/>
                  </a:lnTo>
                  <a:lnTo>
                    <a:pt x="21903" y="157844"/>
                  </a:lnTo>
                  <a:lnTo>
                    <a:pt x="21850" y="157608"/>
                  </a:lnTo>
                  <a:lnTo>
                    <a:pt x="21799" y="157371"/>
                  </a:lnTo>
                  <a:lnTo>
                    <a:pt x="21754" y="157261"/>
                  </a:lnTo>
                  <a:lnTo>
                    <a:pt x="21686" y="157158"/>
                  </a:lnTo>
                  <a:lnTo>
                    <a:pt x="21607" y="157067"/>
                  </a:lnTo>
                  <a:lnTo>
                    <a:pt x="21524" y="156976"/>
                  </a:lnTo>
                  <a:lnTo>
                    <a:pt x="21438" y="156891"/>
                  </a:lnTo>
                  <a:lnTo>
                    <a:pt x="21350" y="156806"/>
                  </a:lnTo>
                  <a:lnTo>
                    <a:pt x="21261" y="156721"/>
                  </a:lnTo>
                  <a:lnTo>
                    <a:pt x="21174" y="156642"/>
                  </a:lnTo>
                  <a:lnTo>
                    <a:pt x="21025" y="156447"/>
                  </a:lnTo>
                  <a:lnTo>
                    <a:pt x="20982" y="156332"/>
                  </a:lnTo>
                  <a:lnTo>
                    <a:pt x="20970" y="156217"/>
                  </a:lnTo>
                  <a:lnTo>
                    <a:pt x="20963" y="156095"/>
                  </a:lnTo>
                  <a:lnTo>
                    <a:pt x="20959" y="155974"/>
                  </a:lnTo>
                  <a:lnTo>
                    <a:pt x="20938" y="155731"/>
                  </a:lnTo>
                  <a:lnTo>
                    <a:pt x="20881" y="155493"/>
                  </a:lnTo>
                  <a:lnTo>
                    <a:pt x="20820" y="155257"/>
                  </a:lnTo>
                  <a:lnTo>
                    <a:pt x="20783" y="155020"/>
                  </a:lnTo>
                  <a:lnTo>
                    <a:pt x="20787" y="154776"/>
                  </a:lnTo>
                  <a:lnTo>
                    <a:pt x="20798" y="154649"/>
                  </a:lnTo>
                  <a:lnTo>
                    <a:pt x="20831" y="154412"/>
                  </a:lnTo>
                  <a:lnTo>
                    <a:pt x="20844" y="154291"/>
                  </a:lnTo>
                  <a:lnTo>
                    <a:pt x="20854" y="154169"/>
                  </a:lnTo>
                  <a:lnTo>
                    <a:pt x="20863" y="154047"/>
                  </a:lnTo>
                  <a:lnTo>
                    <a:pt x="20872" y="153926"/>
                  </a:lnTo>
                  <a:lnTo>
                    <a:pt x="20879" y="153804"/>
                  </a:lnTo>
                  <a:lnTo>
                    <a:pt x="20890" y="153562"/>
                  </a:lnTo>
                  <a:lnTo>
                    <a:pt x="20881" y="153319"/>
                  </a:lnTo>
                  <a:lnTo>
                    <a:pt x="20867" y="153197"/>
                  </a:lnTo>
                  <a:lnTo>
                    <a:pt x="20846" y="153082"/>
                  </a:lnTo>
                  <a:lnTo>
                    <a:pt x="20819" y="152960"/>
                  </a:lnTo>
                  <a:lnTo>
                    <a:pt x="20766" y="152851"/>
                  </a:lnTo>
                  <a:lnTo>
                    <a:pt x="20693" y="152754"/>
                  </a:lnTo>
                  <a:lnTo>
                    <a:pt x="20601" y="152675"/>
                  </a:lnTo>
                  <a:lnTo>
                    <a:pt x="20504" y="152601"/>
                  </a:lnTo>
                  <a:lnTo>
                    <a:pt x="20403" y="152535"/>
                  </a:lnTo>
                  <a:lnTo>
                    <a:pt x="20292" y="152480"/>
                  </a:lnTo>
                  <a:lnTo>
                    <a:pt x="20175" y="152450"/>
                  </a:lnTo>
                  <a:lnTo>
                    <a:pt x="19933" y="152450"/>
                  </a:lnTo>
                  <a:lnTo>
                    <a:pt x="19690" y="152462"/>
                  </a:lnTo>
                  <a:lnTo>
                    <a:pt x="19456" y="152401"/>
                  </a:lnTo>
                  <a:lnTo>
                    <a:pt x="19364" y="152322"/>
                  </a:lnTo>
                  <a:lnTo>
                    <a:pt x="19288" y="152225"/>
                  </a:lnTo>
                  <a:lnTo>
                    <a:pt x="19229" y="152122"/>
                  </a:lnTo>
                  <a:lnTo>
                    <a:pt x="19180" y="152012"/>
                  </a:lnTo>
                  <a:lnTo>
                    <a:pt x="19137" y="151897"/>
                  </a:lnTo>
                  <a:lnTo>
                    <a:pt x="19108" y="151782"/>
                  </a:lnTo>
                  <a:lnTo>
                    <a:pt x="19095" y="151654"/>
                  </a:lnTo>
                  <a:lnTo>
                    <a:pt x="19136" y="151417"/>
                  </a:lnTo>
                  <a:lnTo>
                    <a:pt x="19221" y="151192"/>
                  </a:lnTo>
                  <a:lnTo>
                    <a:pt x="19309" y="150967"/>
                  </a:lnTo>
                  <a:lnTo>
                    <a:pt x="19358" y="150730"/>
                  </a:lnTo>
                  <a:lnTo>
                    <a:pt x="19314" y="150494"/>
                  </a:lnTo>
                  <a:lnTo>
                    <a:pt x="19273" y="150378"/>
                  </a:lnTo>
                  <a:lnTo>
                    <a:pt x="19227" y="150263"/>
                  </a:lnTo>
                  <a:lnTo>
                    <a:pt x="19178" y="150153"/>
                  </a:lnTo>
                  <a:lnTo>
                    <a:pt x="19120" y="150044"/>
                  </a:lnTo>
                  <a:lnTo>
                    <a:pt x="19055" y="149941"/>
                  </a:lnTo>
                  <a:lnTo>
                    <a:pt x="18984" y="149843"/>
                  </a:lnTo>
                  <a:lnTo>
                    <a:pt x="18914" y="149746"/>
                  </a:lnTo>
                  <a:lnTo>
                    <a:pt x="18796" y="149534"/>
                  </a:lnTo>
                  <a:lnTo>
                    <a:pt x="18767" y="149290"/>
                  </a:lnTo>
                  <a:lnTo>
                    <a:pt x="18827" y="149060"/>
                  </a:lnTo>
                  <a:lnTo>
                    <a:pt x="18892" y="148823"/>
                  </a:lnTo>
                  <a:lnTo>
                    <a:pt x="18918" y="148580"/>
                  </a:lnTo>
                  <a:lnTo>
                    <a:pt x="18811" y="148367"/>
                  </a:lnTo>
                  <a:lnTo>
                    <a:pt x="18657" y="148179"/>
                  </a:lnTo>
                  <a:lnTo>
                    <a:pt x="18519" y="147978"/>
                  </a:lnTo>
                  <a:lnTo>
                    <a:pt x="18474" y="147741"/>
                  </a:lnTo>
                  <a:lnTo>
                    <a:pt x="18514" y="147498"/>
                  </a:lnTo>
                  <a:lnTo>
                    <a:pt x="18567" y="147261"/>
                  </a:lnTo>
                  <a:lnTo>
                    <a:pt x="18596" y="147024"/>
                  </a:lnTo>
                  <a:lnTo>
                    <a:pt x="18566" y="146782"/>
                  </a:lnTo>
                  <a:lnTo>
                    <a:pt x="18541" y="146666"/>
                  </a:lnTo>
                  <a:lnTo>
                    <a:pt x="18509" y="146544"/>
                  </a:lnTo>
                  <a:lnTo>
                    <a:pt x="18476" y="146429"/>
                  </a:lnTo>
                  <a:lnTo>
                    <a:pt x="18440" y="146314"/>
                  </a:lnTo>
                  <a:lnTo>
                    <a:pt x="18392" y="146198"/>
                  </a:lnTo>
                  <a:lnTo>
                    <a:pt x="18332" y="146095"/>
                  </a:lnTo>
                  <a:lnTo>
                    <a:pt x="18268" y="145992"/>
                  </a:lnTo>
                  <a:lnTo>
                    <a:pt x="18150" y="145779"/>
                  </a:lnTo>
                  <a:lnTo>
                    <a:pt x="18125" y="145542"/>
                  </a:lnTo>
                  <a:lnTo>
                    <a:pt x="18150" y="145420"/>
                  </a:lnTo>
                  <a:lnTo>
                    <a:pt x="18185" y="145305"/>
                  </a:lnTo>
                  <a:lnTo>
                    <a:pt x="18226" y="145190"/>
                  </a:lnTo>
                  <a:lnTo>
                    <a:pt x="18275" y="145080"/>
                  </a:lnTo>
                  <a:lnTo>
                    <a:pt x="18327" y="144971"/>
                  </a:lnTo>
                  <a:lnTo>
                    <a:pt x="18379" y="144862"/>
                  </a:lnTo>
                  <a:lnTo>
                    <a:pt x="18433" y="144752"/>
                  </a:lnTo>
                  <a:lnTo>
                    <a:pt x="18488" y="144643"/>
                  </a:lnTo>
                  <a:lnTo>
                    <a:pt x="18544" y="144534"/>
                  </a:lnTo>
                  <a:lnTo>
                    <a:pt x="18604" y="144430"/>
                  </a:lnTo>
                  <a:lnTo>
                    <a:pt x="18666" y="144321"/>
                  </a:lnTo>
                  <a:lnTo>
                    <a:pt x="18731" y="144223"/>
                  </a:lnTo>
                  <a:lnTo>
                    <a:pt x="18861" y="144017"/>
                  </a:lnTo>
                  <a:lnTo>
                    <a:pt x="18923" y="143908"/>
                  </a:lnTo>
                  <a:lnTo>
                    <a:pt x="18981" y="143804"/>
                  </a:lnTo>
                  <a:lnTo>
                    <a:pt x="19033" y="143695"/>
                  </a:lnTo>
                  <a:lnTo>
                    <a:pt x="19079" y="143580"/>
                  </a:lnTo>
                  <a:lnTo>
                    <a:pt x="19120" y="143471"/>
                  </a:lnTo>
                  <a:lnTo>
                    <a:pt x="19157" y="143355"/>
                  </a:lnTo>
                  <a:lnTo>
                    <a:pt x="19187" y="143233"/>
                  </a:lnTo>
                  <a:lnTo>
                    <a:pt x="19212" y="143112"/>
                  </a:lnTo>
                  <a:lnTo>
                    <a:pt x="19232" y="142997"/>
                  </a:lnTo>
                  <a:lnTo>
                    <a:pt x="19248" y="142875"/>
                  </a:lnTo>
                  <a:lnTo>
                    <a:pt x="19259" y="142754"/>
                  </a:lnTo>
                  <a:lnTo>
                    <a:pt x="19266" y="142632"/>
                  </a:lnTo>
                  <a:lnTo>
                    <a:pt x="19267" y="142510"/>
                  </a:lnTo>
                  <a:lnTo>
                    <a:pt x="19196" y="142279"/>
                  </a:lnTo>
                  <a:lnTo>
                    <a:pt x="19000" y="142140"/>
                  </a:lnTo>
                  <a:lnTo>
                    <a:pt x="18781" y="142030"/>
                  </a:lnTo>
                  <a:lnTo>
                    <a:pt x="18677" y="141970"/>
                  </a:lnTo>
                  <a:lnTo>
                    <a:pt x="18577" y="141903"/>
                  </a:lnTo>
                  <a:lnTo>
                    <a:pt x="18477" y="141830"/>
                  </a:lnTo>
                  <a:lnTo>
                    <a:pt x="18380" y="141757"/>
                  </a:lnTo>
                  <a:lnTo>
                    <a:pt x="18283" y="141684"/>
                  </a:lnTo>
                  <a:lnTo>
                    <a:pt x="18187" y="141611"/>
                  </a:lnTo>
                  <a:lnTo>
                    <a:pt x="18096" y="141532"/>
                  </a:lnTo>
                  <a:lnTo>
                    <a:pt x="18009" y="141441"/>
                  </a:lnTo>
                  <a:lnTo>
                    <a:pt x="17934" y="141350"/>
                  </a:lnTo>
                  <a:lnTo>
                    <a:pt x="17872" y="141247"/>
                  </a:lnTo>
                  <a:lnTo>
                    <a:pt x="17840" y="141132"/>
                  </a:lnTo>
                  <a:lnTo>
                    <a:pt x="17814" y="141009"/>
                  </a:lnTo>
                  <a:lnTo>
                    <a:pt x="17789" y="140888"/>
                  </a:lnTo>
                  <a:lnTo>
                    <a:pt x="17732" y="140657"/>
                  </a:lnTo>
                  <a:lnTo>
                    <a:pt x="17692" y="140536"/>
                  </a:lnTo>
                  <a:lnTo>
                    <a:pt x="17648" y="140427"/>
                  </a:lnTo>
                  <a:lnTo>
                    <a:pt x="17602" y="140311"/>
                  </a:lnTo>
                  <a:lnTo>
                    <a:pt x="17556" y="140202"/>
                  </a:lnTo>
                  <a:lnTo>
                    <a:pt x="17484" y="139971"/>
                  </a:lnTo>
                  <a:lnTo>
                    <a:pt x="17455" y="139728"/>
                  </a:lnTo>
                  <a:lnTo>
                    <a:pt x="17509" y="139491"/>
                  </a:lnTo>
                  <a:lnTo>
                    <a:pt x="17602" y="139266"/>
                  </a:lnTo>
                  <a:lnTo>
                    <a:pt x="17648" y="139157"/>
                  </a:lnTo>
                  <a:lnTo>
                    <a:pt x="17690" y="139041"/>
                  </a:lnTo>
                  <a:lnTo>
                    <a:pt x="17732" y="138926"/>
                  </a:lnTo>
                  <a:lnTo>
                    <a:pt x="17772" y="138811"/>
                  </a:lnTo>
                  <a:lnTo>
                    <a:pt x="17811" y="138695"/>
                  </a:lnTo>
                  <a:lnTo>
                    <a:pt x="17847" y="138579"/>
                  </a:lnTo>
                  <a:lnTo>
                    <a:pt x="17879" y="138464"/>
                  </a:lnTo>
                  <a:lnTo>
                    <a:pt x="17902" y="138342"/>
                  </a:lnTo>
                  <a:lnTo>
                    <a:pt x="17912" y="138221"/>
                  </a:lnTo>
                  <a:lnTo>
                    <a:pt x="17815" y="138003"/>
                  </a:lnTo>
                  <a:lnTo>
                    <a:pt x="17648" y="137826"/>
                  </a:lnTo>
                  <a:lnTo>
                    <a:pt x="17520" y="137626"/>
                  </a:lnTo>
                  <a:lnTo>
                    <a:pt x="17522" y="137498"/>
                  </a:lnTo>
                  <a:lnTo>
                    <a:pt x="17562" y="137382"/>
                  </a:lnTo>
                  <a:lnTo>
                    <a:pt x="17622" y="137280"/>
                  </a:lnTo>
                  <a:lnTo>
                    <a:pt x="17699" y="137188"/>
                  </a:lnTo>
                  <a:lnTo>
                    <a:pt x="17793" y="137109"/>
                  </a:lnTo>
                  <a:lnTo>
                    <a:pt x="17906" y="137067"/>
                  </a:lnTo>
                  <a:lnTo>
                    <a:pt x="18027" y="137054"/>
                  </a:lnTo>
                  <a:lnTo>
                    <a:pt x="18270" y="137061"/>
                  </a:lnTo>
                  <a:lnTo>
                    <a:pt x="18631" y="137091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5" name="object 62">
              <a:extLst>
                <a:ext uri="{FF2B5EF4-FFF2-40B4-BE49-F238E27FC236}">
                  <a16:creationId xmlns:a16="http://schemas.microsoft.com/office/drawing/2014/main" id="{629DA464-A706-45AD-8A80-655321D0DF4D}"/>
                </a:ext>
              </a:extLst>
            </p:cNvPr>
            <p:cNvSpPr/>
            <p:nvPr/>
          </p:nvSpPr>
          <p:spPr>
            <a:xfrm>
              <a:off x="8087895" y="5433900"/>
              <a:ext cx="261600" cy="362562"/>
            </a:xfrm>
            <a:custGeom>
              <a:avLst/>
              <a:gdLst/>
              <a:ahLst/>
              <a:cxnLst/>
              <a:rect l="l" t="t" r="r" b="b"/>
              <a:pathLst>
                <a:path w="405036" h="561355">
                  <a:moveTo>
                    <a:pt x="216928" y="41470"/>
                  </a:moveTo>
                  <a:lnTo>
                    <a:pt x="217171" y="41464"/>
                  </a:lnTo>
                  <a:lnTo>
                    <a:pt x="217414" y="41464"/>
                  </a:lnTo>
                  <a:lnTo>
                    <a:pt x="217657" y="41464"/>
                  </a:lnTo>
                  <a:lnTo>
                    <a:pt x="217900" y="41458"/>
                  </a:lnTo>
                  <a:lnTo>
                    <a:pt x="218143" y="41458"/>
                  </a:lnTo>
                  <a:lnTo>
                    <a:pt x="218386" y="41452"/>
                  </a:lnTo>
                  <a:lnTo>
                    <a:pt x="218629" y="41446"/>
                  </a:lnTo>
                  <a:lnTo>
                    <a:pt x="218872" y="41434"/>
                  </a:lnTo>
                  <a:lnTo>
                    <a:pt x="219115" y="41428"/>
                  </a:lnTo>
                  <a:lnTo>
                    <a:pt x="219357" y="41410"/>
                  </a:lnTo>
                  <a:lnTo>
                    <a:pt x="219599" y="41391"/>
                  </a:lnTo>
                  <a:lnTo>
                    <a:pt x="219841" y="41367"/>
                  </a:lnTo>
                  <a:lnTo>
                    <a:pt x="220082" y="41337"/>
                  </a:lnTo>
                  <a:lnTo>
                    <a:pt x="220322" y="41300"/>
                  </a:lnTo>
                  <a:lnTo>
                    <a:pt x="220561" y="41252"/>
                  </a:lnTo>
                  <a:lnTo>
                    <a:pt x="220799" y="41203"/>
                  </a:lnTo>
                  <a:lnTo>
                    <a:pt x="221039" y="41160"/>
                  </a:lnTo>
                  <a:lnTo>
                    <a:pt x="221278" y="41124"/>
                  </a:lnTo>
                  <a:lnTo>
                    <a:pt x="221521" y="41106"/>
                  </a:lnTo>
                  <a:lnTo>
                    <a:pt x="221764" y="41106"/>
                  </a:lnTo>
                  <a:lnTo>
                    <a:pt x="222005" y="41076"/>
                  </a:lnTo>
                  <a:lnTo>
                    <a:pt x="222115" y="41027"/>
                  </a:lnTo>
                  <a:lnTo>
                    <a:pt x="222226" y="40972"/>
                  </a:lnTo>
                  <a:lnTo>
                    <a:pt x="222335" y="40917"/>
                  </a:lnTo>
                  <a:lnTo>
                    <a:pt x="222443" y="40863"/>
                  </a:lnTo>
                  <a:lnTo>
                    <a:pt x="222664" y="40760"/>
                  </a:lnTo>
                  <a:lnTo>
                    <a:pt x="222890" y="40674"/>
                  </a:lnTo>
                  <a:lnTo>
                    <a:pt x="223127" y="40614"/>
                  </a:lnTo>
                  <a:lnTo>
                    <a:pt x="223244" y="40584"/>
                  </a:lnTo>
                  <a:lnTo>
                    <a:pt x="223359" y="40547"/>
                  </a:lnTo>
                  <a:lnTo>
                    <a:pt x="223469" y="40498"/>
                  </a:lnTo>
                  <a:lnTo>
                    <a:pt x="223576" y="40437"/>
                  </a:lnTo>
                  <a:lnTo>
                    <a:pt x="223681" y="40377"/>
                  </a:lnTo>
                  <a:lnTo>
                    <a:pt x="223896" y="40261"/>
                  </a:lnTo>
                  <a:lnTo>
                    <a:pt x="224124" y="40176"/>
                  </a:lnTo>
                  <a:lnTo>
                    <a:pt x="224353" y="40098"/>
                  </a:lnTo>
                  <a:lnTo>
                    <a:pt x="224584" y="40024"/>
                  </a:lnTo>
                  <a:lnTo>
                    <a:pt x="224816" y="39945"/>
                  </a:lnTo>
                  <a:lnTo>
                    <a:pt x="225048" y="39879"/>
                  </a:lnTo>
                  <a:lnTo>
                    <a:pt x="225283" y="39812"/>
                  </a:lnTo>
                  <a:lnTo>
                    <a:pt x="225517" y="39751"/>
                  </a:lnTo>
                  <a:lnTo>
                    <a:pt x="225633" y="39715"/>
                  </a:lnTo>
                  <a:lnTo>
                    <a:pt x="225747" y="39666"/>
                  </a:lnTo>
                  <a:lnTo>
                    <a:pt x="225857" y="39617"/>
                  </a:lnTo>
                  <a:lnTo>
                    <a:pt x="225967" y="39563"/>
                  </a:lnTo>
                  <a:lnTo>
                    <a:pt x="226076" y="39508"/>
                  </a:lnTo>
                  <a:lnTo>
                    <a:pt x="226306" y="39435"/>
                  </a:lnTo>
                  <a:lnTo>
                    <a:pt x="226548" y="39417"/>
                  </a:lnTo>
                  <a:lnTo>
                    <a:pt x="226789" y="39375"/>
                  </a:lnTo>
                  <a:lnTo>
                    <a:pt x="226907" y="39344"/>
                  </a:lnTo>
                  <a:lnTo>
                    <a:pt x="227020" y="39301"/>
                  </a:lnTo>
                  <a:lnTo>
                    <a:pt x="227132" y="39253"/>
                  </a:lnTo>
                  <a:lnTo>
                    <a:pt x="227244" y="39204"/>
                  </a:lnTo>
                  <a:lnTo>
                    <a:pt x="227355" y="39156"/>
                  </a:lnTo>
                  <a:lnTo>
                    <a:pt x="227566" y="39065"/>
                  </a:lnTo>
                  <a:lnTo>
                    <a:pt x="227806" y="38980"/>
                  </a:lnTo>
                  <a:lnTo>
                    <a:pt x="228035" y="38901"/>
                  </a:lnTo>
                  <a:lnTo>
                    <a:pt x="228266" y="38827"/>
                  </a:lnTo>
                  <a:lnTo>
                    <a:pt x="228495" y="38749"/>
                  </a:lnTo>
                  <a:lnTo>
                    <a:pt x="228726" y="38670"/>
                  </a:lnTo>
                  <a:lnTo>
                    <a:pt x="228957" y="38597"/>
                  </a:lnTo>
                  <a:lnTo>
                    <a:pt x="229189" y="38524"/>
                  </a:lnTo>
                  <a:lnTo>
                    <a:pt x="229422" y="38451"/>
                  </a:lnTo>
                  <a:lnTo>
                    <a:pt x="229654" y="38378"/>
                  </a:lnTo>
                  <a:lnTo>
                    <a:pt x="229886" y="38305"/>
                  </a:lnTo>
                  <a:lnTo>
                    <a:pt x="230103" y="38202"/>
                  </a:lnTo>
                  <a:lnTo>
                    <a:pt x="230316" y="38080"/>
                  </a:lnTo>
                  <a:lnTo>
                    <a:pt x="230425" y="38026"/>
                  </a:lnTo>
                  <a:lnTo>
                    <a:pt x="230535" y="37977"/>
                  </a:lnTo>
                  <a:lnTo>
                    <a:pt x="230648" y="37935"/>
                  </a:lnTo>
                  <a:lnTo>
                    <a:pt x="230762" y="37892"/>
                  </a:lnTo>
                  <a:lnTo>
                    <a:pt x="230877" y="37850"/>
                  </a:lnTo>
                  <a:lnTo>
                    <a:pt x="231105" y="37764"/>
                  </a:lnTo>
                  <a:lnTo>
                    <a:pt x="231218" y="37716"/>
                  </a:lnTo>
                  <a:lnTo>
                    <a:pt x="231329" y="37667"/>
                  </a:lnTo>
                  <a:lnTo>
                    <a:pt x="231431" y="37600"/>
                  </a:lnTo>
                  <a:lnTo>
                    <a:pt x="231524" y="37528"/>
                  </a:lnTo>
                  <a:lnTo>
                    <a:pt x="231616" y="37442"/>
                  </a:lnTo>
                  <a:lnTo>
                    <a:pt x="231796" y="37278"/>
                  </a:lnTo>
                  <a:lnTo>
                    <a:pt x="231889" y="37199"/>
                  </a:lnTo>
                  <a:lnTo>
                    <a:pt x="231987" y="37133"/>
                  </a:lnTo>
                  <a:lnTo>
                    <a:pt x="232092" y="37072"/>
                  </a:lnTo>
                  <a:lnTo>
                    <a:pt x="232200" y="37017"/>
                  </a:lnTo>
                  <a:lnTo>
                    <a:pt x="232311" y="36963"/>
                  </a:lnTo>
                  <a:lnTo>
                    <a:pt x="232422" y="36914"/>
                  </a:lnTo>
                  <a:lnTo>
                    <a:pt x="232635" y="36798"/>
                  </a:lnTo>
                  <a:lnTo>
                    <a:pt x="232841" y="36671"/>
                  </a:lnTo>
                  <a:lnTo>
                    <a:pt x="233044" y="36538"/>
                  </a:lnTo>
                  <a:lnTo>
                    <a:pt x="233246" y="36397"/>
                  </a:lnTo>
                  <a:lnTo>
                    <a:pt x="233447" y="36264"/>
                  </a:lnTo>
                  <a:lnTo>
                    <a:pt x="233646" y="36124"/>
                  </a:lnTo>
                  <a:lnTo>
                    <a:pt x="233844" y="35978"/>
                  </a:lnTo>
                  <a:lnTo>
                    <a:pt x="233935" y="35899"/>
                  </a:lnTo>
                  <a:lnTo>
                    <a:pt x="234020" y="35814"/>
                  </a:lnTo>
                  <a:lnTo>
                    <a:pt x="234102" y="35723"/>
                  </a:lnTo>
                  <a:lnTo>
                    <a:pt x="234181" y="35632"/>
                  </a:lnTo>
                  <a:lnTo>
                    <a:pt x="234340" y="35450"/>
                  </a:lnTo>
                  <a:lnTo>
                    <a:pt x="234422" y="35358"/>
                  </a:lnTo>
                  <a:lnTo>
                    <a:pt x="234508" y="35273"/>
                  </a:lnTo>
                  <a:lnTo>
                    <a:pt x="234593" y="35189"/>
                  </a:lnTo>
                  <a:lnTo>
                    <a:pt x="234680" y="35103"/>
                  </a:lnTo>
                  <a:lnTo>
                    <a:pt x="234768" y="35019"/>
                  </a:lnTo>
                  <a:lnTo>
                    <a:pt x="234857" y="34933"/>
                  </a:lnTo>
                  <a:lnTo>
                    <a:pt x="234949" y="34854"/>
                  </a:lnTo>
                  <a:lnTo>
                    <a:pt x="235042" y="34775"/>
                  </a:lnTo>
                  <a:lnTo>
                    <a:pt x="235231" y="34623"/>
                  </a:lnTo>
                  <a:lnTo>
                    <a:pt x="235424" y="34478"/>
                  </a:lnTo>
                  <a:lnTo>
                    <a:pt x="235619" y="34332"/>
                  </a:lnTo>
                  <a:lnTo>
                    <a:pt x="235815" y="34186"/>
                  </a:lnTo>
                  <a:lnTo>
                    <a:pt x="236014" y="34046"/>
                  </a:lnTo>
                  <a:lnTo>
                    <a:pt x="236214" y="33906"/>
                  </a:lnTo>
                  <a:lnTo>
                    <a:pt x="236413" y="33767"/>
                  </a:lnTo>
                  <a:lnTo>
                    <a:pt x="236605" y="33621"/>
                  </a:lnTo>
                  <a:lnTo>
                    <a:pt x="236697" y="33542"/>
                  </a:lnTo>
                  <a:lnTo>
                    <a:pt x="236788" y="33463"/>
                  </a:lnTo>
                  <a:lnTo>
                    <a:pt x="236876" y="33378"/>
                  </a:lnTo>
                  <a:lnTo>
                    <a:pt x="236950" y="33280"/>
                  </a:lnTo>
                  <a:lnTo>
                    <a:pt x="236995" y="33171"/>
                  </a:lnTo>
                  <a:lnTo>
                    <a:pt x="237020" y="33050"/>
                  </a:lnTo>
                  <a:lnTo>
                    <a:pt x="237042" y="32928"/>
                  </a:lnTo>
                  <a:lnTo>
                    <a:pt x="237121" y="32704"/>
                  </a:lnTo>
                  <a:lnTo>
                    <a:pt x="237192" y="32601"/>
                  </a:lnTo>
                  <a:lnTo>
                    <a:pt x="237269" y="32503"/>
                  </a:lnTo>
                  <a:lnTo>
                    <a:pt x="237349" y="32412"/>
                  </a:lnTo>
                  <a:lnTo>
                    <a:pt x="237431" y="32327"/>
                  </a:lnTo>
                  <a:lnTo>
                    <a:pt x="237600" y="32151"/>
                  </a:lnTo>
                  <a:lnTo>
                    <a:pt x="237687" y="32066"/>
                  </a:lnTo>
                  <a:lnTo>
                    <a:pt x="237774" y="31981"/>
                  </a:lnTo>
                  <a:lnTo>
                    <a:pt x="237860" y="31895"/>
                  </a:lnTo>
                  <a:lnTo>
                    <a:pt x="237947" y="31811"/>
                  </a:lnTo>
                  <a:lnTo>
                    <a:pt x="238121" y="31640"/>
                  </a:lnTo>
                  <a:lnTo>
                    <a:pt x="238290" y="31464"/>
                  </a:lnTo>
                  <a:lnTo>
                    <a:pt x="238459" y="31288"/>
                  </a:lnTo>
                  <a:lnTo>
                    <a:pt x="238626" y="31112"/>
                  </a:lnTo>
                  <a:lnTo>
                    <a:pt x="238791" y="30935"/>
                  </a:lnTo>
                  <a:lnTo>
                    <a:pt x="238873" y="30845"/>
                  </a:lnTo>
                  <a:lnTo>
                    <a:pt x="238952" y="30754"/>
                  </a:lnTo>
                  <a:lnTo>
                    <a:pt x="239028" y="30656"/>
                  </a:lnTo>
                  <a:lnTo>
                    <a:pt x="239102" y="30559"/>
                  </a:lnTo>
                  <a:lnTo>
                    <a:pt x="239175" y="30462"/>
                  </a:lnTo>
                  <a:lnTo>
                    <a:pt x="239246" y="30364"/>
                  </a:lnTo>
                  <a:lnTo>
                    <a:pt x="239316" y="30267"/>
                  </a:lnTo>
                  <a:lnTo>
                    <a:pt x="239387" y="30170"/>
                  </a:lnTo>
                  <a:lnTo>
                    <a:pt x="239457" y="30067"/>
                  </a:lnTo>
                  <a:lnTo>
                    <a:pt x="239599" y="29872"/>
                  </a:lnTo>
                  <a:lnTo>
                    <a:pt x="239672" y="29775"/>
                  </a:lnTo>
                  <a:lnTo>
                    <a:pt x="239747" y="29678"/>
                  </a:lnTo>
                  <a:lnTo>
                    <a:pt x="239826" y="29587"/>
                  </a:lnTo>
                  <a:lnTo>
                    <a:pt x="239908" y="29496"/>
                  </a:lnTo>
                  <a:lnTo>
                    <a:pt x="239991" y="29411"/>
                  </a:lnTo>
                  <a:lnTo>
                    <a:pt x="240159" y="29235"/>
                  </a:lnTo>
                  <a:lnTo>
                    <a:pt x="240241" y="29143"/>
                  </a:lnTo>
                  <a:lnTo>
                    <a:pt x="240319" y="29052"/>
                  </a:lnTo>
                  <a:lnTo>
                    <a:pt x="240389" y="28949"/>
                  </a:lnTo>
                  <a:lnTo>
                    <a:pt x="240444" y="28839"/>
                  </a:lnTo>
                  <a:lnTo>
                    <a:pt x="240492" y="28730"/>
                  </a:lnTo>
                  <a:lnTo>
                    <a:pt x="240533" y="28615"/>
                  </a:lnTo>
                  <a:lnTo>
                    <a:pt x="240573" y="28499"/>
                  </a:lnTo>
                  <a:lnTo>
                    <a:pt x="240612" y="28384"/>
                  </a:lnTo>
                  <a:lnTo>
                    <a:pt x="240692" y="28153"/>
                  </a:lnTo>
                  <a:lnTo>
                    <a:pt x="240735" y="28044"/>
                  </a:lnTo>
                  <a:lnTo>
                    <a:pt x="240783" y="27928"/>
                  </a:lnTo>
                  <a:lnTo>
                    <a:pt x="240838" y="27825"/>
                  </a:lnTo>
                  <a:lnTo>
                    <a:pt x="240906" y="27722"/>
                  </a:lnTo>
                  <a:lnTo>
                    <a:pt x="240981" y="27625"/>
                  </a:lnTo>
                  <a:lnTo>
                    <a:pt x="241061" y="27534"/>
                  </a:lnTo>
                  <a:lnTo>
                    <a:pt x="241146" y="27442"/>
                  </a:lnTo>
                  <a:lnTo>
                    <a:pt x="241231" y="27357"/>
                  </a:lnTo>
                  <a:lnTo>
                    <a:pt x="241394" y="27181"/>
                  </a:lnTo>
                  <a:lnTo>
                    <a:pt x="241539" y="26981"/>
                  </a:lnTo>
                  <a:lnTo>
                    <a:pt x="241678" y="26786"/>
                  </a:lnTo>
                  <a:lnTo>
                    <a:pt x="241815" y="26585"/>
                  </a:lnTo>
                  <a:lnTo>
                    <a:pt x="241951" y="26379"/>
                  </a:lnTo>
                  <a:lnTo>
                    <a:pt x="242087" y="26178"/>
                  </a:lnTo>
                  <a:lnTo>
                    <a:pt x="242221" y="25978"/>
                  </a:lnTo>
                  <a:lnTo>
                    <a:pt x="242286" y="25875"/>
                  </a:lnTo>
                  <a:lnTo>
                    <a:pt x="242345" y="25766"/>
                  </a:lnTo>
                  <a:lnTo>
                    <a:pt x="242399" y="25662"/>
                  </a:lnTo>
                  <a:lnTo>
                    <a:pt x="242447" y="25553"/>
                  </a:lnTo>
                  <a:lnTo>
                    <a:pt x="242490" y="25437"/>
                  </a:lnTo>
                  <a:lnTo>
                    <a:pt x="242531" y="25322"/>
                  </a:lnTo>
                  <a:lnTo>
                    <a:pt x="242571" y="25207"/>
                  </a:lnTo>
                  <a:lnTo>
                    <a:pt x="242609" y="25091"/>
                  </a:lnTo>
                  <a:lnTo>
                    <a:pt x="242689" y="24860"/>
                  </a:lnTo>
                  <a:lnTo>
                    <a:pt x="242771" y="24629"/>
                  </a:lnTo>
                  <a:lnTo>
                    <a:pt x="242859" y="24405"/>
                  </a:lnTo>
                  <a:lnTo>
                    <a:pt x="242951" y="24180"/>
                  </a:lnTo>
                  <a:lnTo>
                    <a:pt x="243046" y="23961"/>
                  </a:lnTo>
                  <a:lnTo>
                    <a:pt x="243145" y="23737"/>
                  </a:lnTo>
                  <a:lnTo>
                    <a:pt x="243197" y="23627"/>
                  </a:lnTo>
                  <a:lnTo>
                    <a:pt x="243251" y="23517"/>
                  </a:lnTo>
                  <a:lnTo>
                    <a:pt x="243306" y="23408"/>
                  </a:lnTo>
                  <a:lnTo>
                    <a:pt x="243362" y="23299"/>
                  </a:lnTo>
                  <a:lnTo>
                    <a:pt x="243417" y="23196"/>
                  </a:lnTo>
                  <a:lnTo>
                    <a:pt x="243532" y="22977"/>
                  </a:lnTo>
                  <a:lnTo>
                    <a:pt x="243647" y="22764"/>
                  </a:lnTo>
                  <a:lnTo>
                    <a:pt x="243761" y="22551"/>
                  </a:lnTo>
                  <a:lnTo>
                    <a:pt x="243873" y="22333"/>
                  </a:lnTo>
                  <a:lnTo>
                    <a:pt x="243980" y="22114"/>
                  </a:lnTo>
                  <a:lnTo>
                    <a:pt x="244084" y="21895"/>
                  </a:lnTo>
                  <a:lnTo>
                    <a:pt x="244186" y="21676"/>
                  </a:lnTo>
                  <a:lnTo>
                    <a:pt x="244287" y="21452"/>
                  </a:lnTo>
                  <a:lnTo>
                    <a:pt x="244386" y="21233"/>
                  </a:lnTo>
                  <a:lnTo>
                    <a:pt x="244485" y="21008"/>
                  </a:lnTo>
                  <a:lnTo>
                    <a:pt x="244585" y="20790"/>
                  </a:lnTo>
                  <a:lnTo>
                    <a:pt x="244683" y="20565"/>
                  </a:lnTo>
                  <a:lnTo>
                    <a:pt x="244773" y="20340"/>
                  </a:lnTo>
                  <a:lnTo>
                    <a:pt x="244856" y="20109"/>
                  </a:lnTo>
                  <a:lnTo>
                    <a:pt x="244936" y="19884"/>
                  </a:lnTo>
                  <a:lnTo>
                    <a:pt x="245016" y="19654"/>
                  </a:lnTo>
                  <a:lnTo>
                    <a:pt x="245094" y="19423"/>
                  </a:lnTo>
                  <a:lnTo>
                    <a:pt x="245173" y="19192"/>
                  </a:lnTo>
                  <a:lnTo>
                    <a:pt x="245250" y="18961"/>
                  </a:lnTo>
                  <a:lnTo>
                    <a:pt x="245326" y="18730"/>
                  </a:lnTo>
                  <a:lnTo>
                    <a:pt x="245403" y="18499"/>
                  </a:lnTo>
                  <a:lnTo>
                    <a:pt x="245479" y="18269"/>
                  </a:lnTo>
                  <a:lnTo>
                    <a:pt x="245555" y="18037"/>
                  </a:lnTo>
                  <a:lnTo>
                    <a:pt x="245630" y="17807"/>
                  </a:lnTo>
                  <a:lnTo>
                    <a:pt x="245706" y="17576"/>
                  </a:lnTo>
                  <a:lnTo>
                    <a:pt x="245738" y="17460"/>
                  </a:lnTo>
                  <a:lnTo>
                    <a:pt x="245759" y="17339"/>
                  </a:lnTo>
                  <a:lnTo>
                    <a:pt x="245772" y="17223"/>
                  </a:lnTo>
                  <a:lnTo>
                    <a:pt x="245780" y="17102"/>
                  </a:lnTo>
                  <a:lnTo>
                    <a:pt x="245801" y="16853"/>
                  </a:lnTo>
                  <a:lnTo>
                    <a:pt x="245837" y="16737"/>
                  </a:lnTo>
                  <a:lnTo>
                    <a:pt x="245889" y="16628"/>
                  </a:lnTo>
                  <a:lnTo>
                    <a:pt x="245942" y="16518"/>
                  </a:lnTo>
                  <a:lnTo>
                    <a:pt x="245996" y="16410"/>
                  </a:lnTo>
                  <a:lnTo>
                    <a:pt x="246051" y="16306"/>
                  </a:lnTo>
                  <a:lnTo>
                    <a:pt x="246160" y="16088"/>
                  </a:lnTo>
                  <a:lnTo>
                    <a:pt x="246262" y="15869"/>
                  </a:lnTo>
                  <a:lnTo>
                    <a:pt x="246364" y="15644"/>
                  </a:lnTo>
                  <a:lnTo>
                    <a:pt x="246466" y="15425"/>
                  </a:lnTo>
                  <a:lnTo>
                    <a:pt x="246567" y="15206"/>
                  </a:lnTo>
                  <a:lnTo>
                    <a:pt x="246667" y="14981"/>
                  </a:lnTo>
                  <a:lnTo>
                    <a:pt x="246767" y="14763"/>
                  </a:lnTo>
                  <a:lnTo>
                    <a:pt x="246866" y="14538"/>
                  </a:lnTo>
                  <a:lnTo>
                    <a:pt x="246965" y="14319"/>
                  </a:lnTo>
                  <a:lnTo>
                    <a:pt x="247013" y="14204"/>
                  </a:lnTo>
                  <a:lnTo>
                    <a:pt x="247056" y="14088"/>
                  </a:lnTo>
                  <a:lnTo>
                    <a:pt x="247094" y="13973"/>
                  </a:lnTo>
                  <a:lnTo>
                    <a:pt x="247126" y="13858"/>
                  </a:lnTo>
                  <a:lnTo>
                    <a:pt x="247156" y="13742"/>
                  </a:lnTo>
                  <a:lnTo>
                    <a:pt x="247186" y="13621"/>
                  </a:lnTo>
                  <a:lnTo>
                    <a:pt x="247256" y="13390"/>
                  </a:lnTo>
                  <a:lnTo>
                    <a:pt x="247295" y="13275"/>
                  </a:lnTo>
                  <a:lnTo>
                    <a:pt x="247335" y="13159"/>
                  </a:lnTo>
                  <a:lnTo>
                    <a:pt x="247376" y="13044"/>
                  </a:lnTo>
                  <a:lnTo>
                    <a:pt x="247417" y="12928"/>
                  </a:lnTo>
                  <a:lnTo>
                    <a:pt x="247459" y="12819"/>
                  </a:lnTo>
                  <a:lnTo>
                    <a:pt x="247543" y="12588"/>
                  </a:lnTo>
                  <a:lnTo>
                    <a:pt x="247627" y="12363"/>
                  </a:lnTo>
                  <a:lnTo>
                    <a:pt x="247709" y="12132"/>
                  </a:lnTo>
                  <a:lnTo>
                    <a:pt x="247788" y="11901"/>
                  </a:lnTo>
                  <a:lnTo>
                    <a:pt x="247819" y="11786"/>
                  </a:lnTo>
                  <a:lnTo>
                    <a:pt x="247836" y="11664"/>
                  </a:lnTo>
                  <a:lnTo>
                    <a:pt x="247850" y="11543"/>
                  </a:lnTo>
                  <a:lnTo>
                    <a:pt x="247861" y="11421"/>
                  </a:lnTo>
                  <a:lnTo>
                    <a:pt x="247871" y="11300"/>
                  </a:lnTo>
                  <a:lnTo>
                    <a:pt x="247894" y="11057"/>
                  </a:lnTo>
                  <a:lnTo>
                    <a:pt x="247908" y="10935"/>
                  </a:lnTo>
                  <a:lnTo>
                    <a:pt x="247928" y="10820"/>
                  </a:lnTo>
                  <a:lnTo>
                    <a:pt x="247952" y="10699"/>
                  </a:lnTo>
                  <a:lnTo>
                    <a:pt x="247983" y="10583"/>
                  </a:lnTo>
                  <a:lnTo>
                    <a:pt x="248021" y="10468"/>
                  </a:lnTo>
                  <a:lnTo>
                    <a:pt x="248062" y="10352"/>
                  </a:lnTo>
                  <a:lnTo>
                    <a:pt x="248104" y="10237"/>
                  </a:lnTo>
                  <a:lnTo>
                    <a:pt x="248145" y="10127"/>
                  </a:lnTo>
                  <a:lnTo>
                    <a:pt x="248217" y="9890"/>
                  </a:lnTo>
                  <a:lnTo>
                    <a:pt x="248244" y="9775"/>
                  </a:lnTo>
                  <a:lnTo>
                    <a:pt x="248266" y="9653"/>
                  </a:lnTo>
                  <a:lnTo>
                    <a:pt x="248284" y="9532"/>
                  </a:lnTo>
                  <a:lnTo>
                    <a:pt x="248301" y="9410"/>
                  </a:lnTo>
                  <a:lnTo>
                    <a:pt x="248312" y="9289"/>
                  </a:lnTo>
                  <a:lnTo>
                    <a:pt x="248317" y="9173"/>
                  </a:lnTo>
                  <a:lnTo>
                    <a:pt x="248318" y="9052"/>
                  </a:lnTo>
                  <a:lnTo>
                    <a:pt x="248316" y="8809"/>
                  </a:lnTo>
                  <a:lnTo>
                    <a:pt x="248310" y="8688"/>
                  </a:lnTo>
                  <a:lnTo>
                    <a:pt x="248300" y="8566"/>
                  </a:lnTo>
                  <a:lnTo>
                    <a:pt x="248287" y="8444"/>
                  </a:lnTo>
                  <a:lnTo>
                    <a:pt x="248271" y="8323"/>
                  </a:lnTo>
                  <a:lnTo>
                    <a:pt x="248254" y="8202"/>
                  </a:lnTo>
                  <a:lnTo>
                    <a:pt x="248237" y="8080"/>
                  </a:lnTo>
                  <a:lnTo>
                    <a:pt x="248204" y="7843"/>
                  </a:lnTo>
                  <a:lnTo>
                    <a:pt x="248192" y="7715"/>
                  </a:lnTo>
                  <a:lnTo>
                    <a:pt x="248182" y="7594"/>
                  </a:lnTo>
                  <a:lnTo>
                    <a:pt x="248177" y="7472"/>
                  </a:lnTo>
                  <a:lnTo>
                    <a:pt x="248176" y="7351"/>
                  </a:lnTo>
                  <a:lnTo>
                    <a:pt x="248185" y="7114"/>
                  </a:lnTo>
                  <a:lnTo>
                    <a:pt x="248192" y="6992"/>
                  </a:lnTo>
                  <a:lnTo>
                    <a:pt x="248199" y="6871"/>
                  </a:lnTo>
                  <a:lnTo>
                    <a:pt x="248207" y="6750"/>
                  </a:lnTo>
                  <a:lnTo>
                    <a:pt x="248216" y="6628"/>
                  </a:lnTo>
                  <a:lnTo>
                    <a:pt x="248230" y="6385"/>
                  </a:lnTo>
                  <a:lnTo>
                    <a:pt x="248241" y="6142"/>
                  </a:lnTo>
                  <a:lnTo>
                    <a:pt x="248243" y="5899"/>
                  </a:lnTo>
                  <a:lnTo>
                    <a:pt x="248226" y="5656"/>
                  </a:lnTo>
                  <a:lnTo>
                    <a:pt x="248206" y="5413"/>
                  </a:lnTo>
                  <a:lnTo>
                    <a:pt x="248201" y="5170"/>
                  </a:lnTo>
                  <a:lnTo>
                    <a:pt x="248204" y="4927"/>
                  </a:lnTo>
                  <a:lnTo>
                    <a:pt x="248210" y="4684"/>
                  </a:lnTo>
                  <a:lnTo>
                    <a:pt x="248218" y="4441"/>
                  </a:lnTo>
                  <a:lnTo>
                    <a:pt x="248225" y="4198"/>
                  </a:lnTo>
                  <a:lnTo>
                    <a:pt x="248230" y="3954"/>
                  </a:lnTo>
                  <a:lnTo>
                    <a:pt x="248228" y="3712"/>
                  </a:lnTo>
                  <a:lnTo>
                    <a:pt x="248223" y="3469"/>
                  </a:lnTo>
                  <a:lnTo>
                    <a:pt x="248225" y="3348"/>
                  </a:lnTo>
                  <a:lnTo>
                    <a:pt x="248230" y="3225"/>
                  </a:lnTo>
                  <a:lnTo>
                    <a:pt x="248235" y="3104"/>
                  </a:lnTo>
                  <a:lnTo>
                    <a:pt x="248242" y="2983"/>
                  </a:lnTo>
                  <a:lnTo>
                    <a:pt x="248249" y="2861"/>
                  </a:lnTo>
                  <a:lnTo>
                    <a:pt x="248257" y="2740"/>
                  </a:lnTo>
                  <a:lnTo>
                    <a:pt x="248266" y="2618"/>
                  </a:lnTo>
                  <a:lnTo>
                    <a:pt x="248277" y="2497"/>
                  </a:lnTo>
                  <a:lnTo>
                    <a:pt x="248288" y="2381"/>
                  </a:lnTo>
                  <a:lnTo>
                    <a:pt x="248302" y="2260"/>
                  </a:lnTo>
                  <a:lnTo>
                    <a:pt x="248325" y="2017"/>
                  </a:lnTo>
                  <a:lnTo>
                    <a:pt x="248325" y="1774"/>
                  </a:lnTo>
                  <a:lnTo>
                    <a:pt x="248252" y="1543"/>
                  </a:lnTo>
                  <a:lnTo>
                    <a:pt x="248158" y="1318"/>
                  </a:lnTo>
                  <a:lnTo>
                    <a:pt x="248129" y="1081"/>
                  </a:lnTo>
                  <a:lnTo>
                    <a:pt x="248162" y="838"/>
                  </a:lnTo>
                  <a:lnTo>
                    <a:pt x="248186" y="717"/>
                  </a:lnTo>
                  <a:lnTo>
                    <a:pt x="248212" y="601"/>
                  </a:lnTo>
                  <a:lnTo>
                    <a:pt x="248239" y="480"/>
                  </a:lnTo>
                  <a:lnTo>
                    <a:pt x="248266" y="364"/>
                  </a:lnTo>
                  <a:lnTo>
                    <a:pt x="248293" y="121"/>
                  </a:lnTo>
                  <a:lnTo>
                    <a:pt x="249594" y="400"/>
                  </a:lnTo>
                  <a:lnTo>
                    <a:pt x="253195" y="2229"/>
                  </a:lnTo>
                  <a:lnTo>
                    <a:pt x="256151" y="3639"/>
                  </a:lnTo>
                  <a:lnTo>
                    <a:pt x="261288" y="7521"/>
                  </a:lnTo>
                  <a:lnTo>
                    <a:pt x="264532" y="9687"/>
                  </a:lnTo>
                  <a:lnTo>
                    <a:pt x="267740" y="12472"/>
                  </a:lnTo>
                  <a:lnTo>
                    <a:pt x="271841" y="13229"/>
                  </a:lnTo>
                  <a:lnTo>
                    <a:pt x="275602" y="14098"/>
                  </a:lnTo>
                  <a:lnTo>
                    <a:pt x="279074" y="14098"/>
                  </a:lnTo>
                  <a:lnTo>
                    <a:pt x="280521" y="14678"/>
                  </a:lnTo>
                  <a:lnTo>
                    <a:pt x="281678" y="15544"/>
                  </a:lnTo>
                  <a:lnTo>
                    <a:pt x="281533" y="16412"/>
                  </a:lnTo>
                  <a:lnTo>
                    <a:pt x="280660" y="25866"/>
                  </a:lnTo>
                  <a:lnTo>
                    <a:pt x="283816" y="29654"/>
                  </a:lnTo>
                  <a:lnTo>
                    <a:pt x="285079" y="34706"/>
                  </a:lnTo>
                  <a:lnTo>
                    <a:pt x="285710" y="42281"/>
                  </a:lnTo>
                  <a:lnTo>
                    <a:pt x="288100" y="46203"/>
                  </a:lnTo>
                  <a:lnTo>
                    <a:pt x="290836" y="46589"/>
                  </a:lnTo>
                  <a:lnTo>
                    <a:pt x="292545" y="48038"/>
                  </a:lnTo>
                  <a:lnTo>
                    <a:pt x="296226" y="51456"/>
                  </a:lnTo>
                  <a:lnTo>
                    <a:pt x="298461" y="53691"/>
                  </a:lnTo>
                  <a:lnTo>
                    <a:pt x="300170" y="56188"/>
                  </a:lnTo>
                  <a:lnTo>
                    <a:pt x="301485" y="58686"/>
                  </a:lnTo>
                  <a:lnTo>
                    <a:pt x="304798" y="61525"/>
                  </a:lnTo>
                  <a:lnTo>
                    <a:pt x="309492" y="64132"/>
                  </a:lnTo>
                  <a:lnTo>
                    <a:pt x="317323" y="71207"/>
                  </a:lnTo>
                  <a:lnTo>
                    <a:pt x="319287" y="73956"/>
                  </a:lnTo>
                  <a:lnTo>
                    <a:pt x="321251" y="74347"/>
                  </a:lnTo>
                  <a:lnTo>
                    <a:pt x="324590" y="79260"/>
                  </a:lnTo>
                  <a:lnTo>
                    <a:pt x="326161" y="81614"/>
                  </a:lnTo>
                  <a:lnTo>
                    <a:pt x="326161" y="85347"/>
                  </a:lnTo>
                  <a:lnTo>
                    <a:pt x="327733" y="86526"/>
                  </a:lnTo>
                  <a:lnTo>
                    <a:pt x="326947" y="91435"/>
                  </a:lnTo>
                  <a:lnTo>
                    <a:pt x="327143" y="94773"/>
                  </a:lnTo>
                  <a:lnTo>
                    <a:pt x="325768" y="104791"/>
                  </a:lnTo>
                  <a:lnTo>
                    <a:pt x="323804" y="110879"/>
                  </a:lnTo>
                  <a:lnTo>
                    <a:pt x="322430" y="115005"/>
                  </a:lnTo>
                  <a:lnTo>
                    <a:pt x="322615" y="119840"/>
                  </a:lnTo>
                  <a:lnTo>
                    <a:pt x="324590" y="122860"/>
                  </a:lnTo>
                  <a:lnTo>
                    <a:pt x="324983" y="124038"/>
                  </a:lnTo>
                  <a:lnTo>
                    <a:pt x="324786" y="126199"/>
                  </a:lnTo>
                  <a:lnTo>
                    <a:pt x="326161" y="127575"/>
                  </a:lnTo>
                  <a:lnTo>
                    <a:pt x="329696" y="124236"/>
                  </a:lnTo>
                  <a:lnTo>
                    <a:pt x="332446" y="120897"/>
                  </a:lnTo>
                  <a:lnTo>
                    <a:pt x="335785" y="117361"/>
                  </a:lnTo>
                  <a:lnTo>
                    <a:pt x="343445" y="114200"/>
                  </a:lnTo>
                  <a:lnTo>
                    <a:pt x="345605" y="113628"/>
                  </a:lnTo>
                  <a:lnTo>
                    <a:pt x="346194" y="115357"/>
                  </a:lnTo>
                  <a:lnTo>
                    <a:pt x="347373" y="116575"/>
                  </a:lnTo>
                  <a:lnTo>
                    <a:pt x="347351" y="118249"/>
                  </a:lnTo>
                  <a:lnTo>
                    <a:pt x="345605" y="121484"/>
                  </a:lnTo>
                  <a:lnTo>
                    <a:pt x="344458" y="125627"/>
                  </a:lnTo>
                  <a:lnTo>
                    <a:pt x="340263" y="130399"/>
                  </a:lnTo>
                  <a:lnTo>
                    <a:pt x="338142" y="132875"/>
                  </a:lnTo>
                  <a:lnTo>
                    <a:pt x="336570" y="135822"/>
                  </a:lnTo>
                  <a:lnTo>
                    <a:pt x="336963" y="138376"/>
                  </a:lnTo>
                  <a:lnTo>
                    <a:pt x="339483" y="142708"/>
                  </a:lnTo>
                  <a:lnTo>
                    <a:pt x="344024" y="145156"/>
                  </a:lnTo>
                  <a:lnTo>
                    <a:pt x="347725" y="149067"/>
                  </a:lnTo>
                  <a:lnTo>
                    <a:pt x="349368" y="151366"/>
                  </a:lnTo>
                  <a:lnTo>
                    <a:pt x="351669" y="153173"/>
                  </a:lnTo>
                  <a:lnTo>
                    <a:pt x="352818" y="153665"/>
                  </a:lnTo>
                  <a:lnTo>
                    <a:pt x="355283" y="154158"/>
                  </a:lnTo>
                  <a:lnTo>
                    <a:pt x="356597" y="154158"/>
                  </a:lnTo>
                  <a:lnTo>
                    <a:pt x="357912" y="153830"/>
                  </a:lnTo>
                  <a:lnTo>
                    <a:pt x="360048" y="153665"/>
                  </a:lnTo>
                  <a:lnTo>
                    <a:pt x="361526" y="154816"/>
                  </a:lnTo>
                  <a:lnTo>
                    <a:pt x="363334" y="155637"/>
                  </a:lnTo>
                  <a:lnTo>
                    <a:pt x="364813" y="155145"/>
                  </a:lnTo>
                  <a:lnTo>
                    <a:pt x="368592" y="156296"/>
                  </a:lnTo>
                  <a:lnTo>
                    <a:pt x="370832" y="161752"/>
                  </a:lnTo>
                  <a:lnTo>
                    <a:pt x="372571" y="163559"/>
                  </a:lnTo>
                  <a:lnTo>
                    <a:pt x="373086" y="166664"/>
                  </a:lnTo>
                  <a:lnTo>
                    <a:pt x="374304" y="168034"/>
                  </a:lnTo>
                  <a:lnTo>
                    <a:pt x="377347" y="169404"/>
                  </a:lnTo>
                  <a:lnTo>
                    <a:pt x="379782" y="170622"/>
                  </a:lnTo>
                  <a:lnTo>
                    <a:pt x="382825" y="170163"/>
                  </a:lnTo>
                  <a:lnTo>
                    <a:pt x="385564" y="170622"/>
                  </a:lnTo>
                  <a:lnTo>
                    <a:pt x="387854" y="172062"/>
                  </a:lnTo>
                  <a:lnTo>
                    <a:pt x="389098" y="173219"/>
                  </a:lnTo>
                  <a:lnTo>
                    <a:pt x="389554" y="176512"/>
                  </a:lnTo>
                  <a:lnTo>
                    <a:pt x="390101" y="181111"/>
                  </a:lnTo>
                  <a:lnTo>
                    <a:pt x="391632" y="184325"/>
                  </a:lnTo>
                  <a:lnTo>
                    <a:pt x="393118" y="185768"/>
                  </a:lnTo>
                  <a:lnTo>
                    <a:pt x="395533" y="186218"/>
                  </a:lnTo>
                  <a:lnTo>
                    <a:pt x="399113" y="185655"/>
                  </a:lnTo>
                  <a:lnTo>
                    <a:pt x="402511" y="187493"/>
                  </a:lnTo>
                  <a:lnTo>
                    <a:pt x="405036" y="192545"/>
                  </a:lnTo>
                  <a:lnTo>
                    <a:pt x="401248" y="198225"/>
                  </a:lnTo>
                  <a:lnTo>
                    <a:pt x="394935" y="203277"/>
                  </a:lnTo>
                  <a:lnTo>
                    <a:pt x="388621" y="206434"/>
                  </a:lnTo>
                  <a:lnTo>
                    <a:pt x="381676" y="207697"/>
                  </a:lnTo>
                  <a:lnTo>
                    <a:pt x="375363" y="209589"/>
                  </a:lnTo>
                  <a:lnTo>
                    <a:pt x="369049" y="212749"/>
                  </a:lnTo>
                  <a:lnTo>
                    <a:pt x="362735" y="214641"/>
                  </a:lnTo>
                  <a:lnTo>
                    <a:pt x="358316" y="214009"/>
                  </a:lnTo>
                  <a:lnTo>
                    <a:pt x="352634" y="214641"/>
                  </a:lnTo>
                  <a:lnTo>
                    <a:pt x="350053" y="215723"/>
                  </a:lnTo>
                  <a:lnTo>
                    <a:pt x="346939" y="216129"/>
                  </a:lnTo>
                  <a:lnTo>
                    <a:pt x="343147" y="215722"/>
                  </a:lnTo>
                  <a:lnTo>
                    <a:pt x="339131" y="217554"/>
                  </a:lnTo>
                  <a:lnTo>
                    <a:pt x="335699" y="218432"/>
                  </a:lnTo>
                  <a:lnTo>
                    <a:pt x="333035" y="219362"/>
                  </a:lnTo>
                  <a:lnTo>
                    <a:pt x="332300" y="221017"/>
                  </a:lnTo>
                  <a:lnTo>
                    <a:pt x="332720" y="224933"/>
                  </a:lnTo>
                  <a:lnTo>
                    <a:pt x="333533" y="227099"/>
                  </a:lnTo>
                  <a:lnTo>
                    <a:pt x="334481" y="228858"/>
                  </a:lnTo>
                  <a:lnTo>
                    <a:pt x="333804" y="231568"/>
                  </a:lnTo>
                  <a:lnTo>
                    <a:pt x="332992" y="233192"/>
                  </a:lnTo>
                  <a:lnTo>
                    <a:pt x="332473" y="236148"/>
                  </a:lnTo>
                  <a:lnTo>
                    <a:pt x="332090" y="235948"/>
                  </a:lnTo>
                  <a:lnTo>
                    <a:pt x="327575" y="236306"/>
                  </a:lnTo>
                  <a:lnTo>
                    <a:pt x="325815" y="235765"/>
                  </a:lnTo>
                  <a:lnTo>
                    <a:pt x="323919" y="235088"/>
                  </a:lnTo>
                  <a:lnTo>
                    <a:pt x="323107" y="234410"/>
                  </a:lnTo>
                  <a:lnTo>
                    <a:pt x="321888" y="234141"/>
                  </a:lnTo>
                  <a:lnTo>
                    <a:pt x="320534" y="235629"/>
                  </a:lnTo>
                  <a:lnTo>
                    <a:pt x="319992" y="237254"/>
                  </a:lnTo>
                  <a:lnTo>
                    <a:pt x="318774" y="238202"/>
                  </a:lnTo>
                  <a:lnTo>
                    <a:pt x="317149" y="238879"/>
                  </a:lnTo>
                  <a:lnTo>
                    <a:pt x="316336" y="239827"/>
                  </a:lnTo>
                  <a:lnTo>
                    <a:pt x="315117" y="240775"/>
                  </a:lnTo>
                  <a:lnTo>
                    <a:pt x="314441" y="240774"/>
                  </a:lnTo>
                  <a:lnTo>
                    <a:pt x="312816" y="238472"/>
                  </a:lnTo>
                  <a:lnTo>
                    <a:pt x="312139" y="238202"/>
                  </a:lnTo>
                  <a:lnTo>
                    <a:pt x="308212" y="238065"/>
                  </a:lnTo>
                  <a:lnTo>
                    <a:pt x="305774" y="237524"/>
                  </a:lnTo>
                  <a:lnTo>
                    <a:pt x="302118" y="238065"/>
                  </a:lnTo>
                  <a:lnTo>
                    <a:pt x="299817" y="238335"/>
                  </a:lnTo>
                  <a:lnTo>
                    <a:pt x="293453" y="238879"/>
                  </a:lnTo>
                  <a:lnTo>
                    <a:pt x="292504" y="238743"/>
                  </a:lnTo>
                  <a:lnTo>
                    <a:pt x="290281" y="239918"/>
                  </a:lnTo>
                  <a:lnTo>
                    <a:pt x="288930" y="240565"/>
                  </a:lnTo>
                  <a:lnTo>
                    <a:pt x="288799" y="242154"/>
                  </a:lnTo>
                  <a:lnTo>
                    <a:pt x="289707" y="244526"/>
                  </a:lnTo>
                  <a:lnTo>
                    <a:pt x="290928" y="247579"/>
                  </a:lnTo>
                  <a:lnTo>
                    <a:pt x="291234" y="251091"/>
                  </a:lnTo>
                  <a:lnTo>
                    <a:pt x="290623" y="254909"/>
                  </a:lnTo>
                  <a:lnTo>
                    <a:pt x="289707" y="258724"/>
                  </a:lnTo>
                  <a:lnTo>
                    <a:pt x="288791" y="263150"/>
                  </a:lnTo>
                  <a:lnTo>
                    <a:pt x="286959" y="264982"/>
                  </a:lnTo>
                  <a:lnTo>
                    <a:pt x="286654" y="268035"/>
                  </a:lnTo>
                  <a:lnTo>
                    <a:pt x="287723" y="270936"/>
                  </a:lnTo>
                  <a:lnTo>
                    <a:pt x="286807" y="273226"/>
                  </a:lnTo>
                  <a:lnTo>
                    <a:pt x="285586" y="275210"/>
                  </a:lnTo>
                  <a:lnTo>
                    <a:pt x="285433" y="277346"/>
                  </a:lnTo>
                  <a:lnTo>
                    <a:pt x="286501" y="279177"/>
                  </a:lnTo>
                  <a:lnTo>
                    <a:pt x="282239" y="280240"/>
                  </a:lnTo>
                  <a:lnTo>
                    <a:pt x="274289" y="280095"/>
                  </a:lnTo>
                  <a:lnTo>
                    <a:pt x="271237" y="280553"/>
                  </a:lnTo>
                  <a:lnTo>
                    <a:pt x="267573" y="282078"/>
                  </a:lnTo>
                  <a:lnTo>
                    <a:pt x="265153" y="284581"/>
                  </a:lnTo>
                  <a:lnTo>
                    <a:pt x="263532" y="285347"/>
                  </a:lnTo>
                  <a:lnTo>
                    <a:pt x="261314" y="286659"/>
                  </a:lnTo>
                  <a:lnTo>
                    <a:pt x="259177" y="287880"/>
                  </a:lnTo>
                  <a:lnTo>
                    <a:pt x="256888" y="287725"/>
                  </a:lnTo>
                  <a:lnTo>
                    <a:pt x="254751" y="288491"/>
                  </a:lnTo>
                  <a:lnTo>
                    <a:pt x="252156" y="289864"/>
                  </a:lnTo>
                  <a:lnTo>
                    <a:pt x="250018" y="291237"/>
                  </a:lnTo>
                  <a:lnTo>
                    <a:pt x="247729" y="291085"/>
                  </a:lnTo>
                  <a:lnTo>
                    <a:pt x="245897" y="290626"/>
                  </a:lnTo>
                  <a:lnTo>
                    <a:pt x="243912" y="290626"/>
                  </a:lnTo>
                  <a:lnTo>
                    <a:pt x="242837" y="290298"/>
                  </a:lnTo>
                  <a:lnTo>
                    <a:pt x="242126" y="292093"/>
                  </a:lnTo>
                  <a:lnTo>
                    <a:pt x="242384" y="293600"/>
                  </a:lnTo>
                  <a:lnTo>
                    <a:pt x="245207" y="300019"/>
                  </a:lnTo>
                  <a:lnTo>
                    <a:pt x="244852" y="302154"/>
                  </a:lnTo>
                  <a:lnTo>
                    <a:pt x="239722" y="300833"/>
                  </a:lnTo>
                  <a:lnTo>
                    <a:pt x="240781" y="307717"/>
                  </a:lnTo>
                  <a:lnTo>
                    <a:pt x="241013" y="310398"/>
                  </a:lnTo>
                  <a:lnTo>
                    <a:pt x="242516" y="315523"/>
                  </a:lnTo>
                  <a:lnTo>
                    <a:pt x="243880" y="319366"/>
                  </a:lnTo>
                  <a:lnTo>
                    <a:pt x="247028" y="326829"/>
                  </a:lnTo>
                  <a:lnTo>
                    <a:pt x="247346" y="334728"/>
                  </a:lnTo>
                  <a:lnTo>
                    <a:pt x="249630" y="341465"/>
                  </a:lnTo>
                  <a:lnTo>
                    <a:pt x="250721" y="344779"/>
                  </a:lnTo>
                  <a:lnTo>
                    <a:pt x="233218" y="341888"/>
                  </a:lnTo>
                  <a:lnTo>
                    <a:pt x="229890" y="342322"/>
                  </a:lnTo>
                  <a:lnTo>
                    <a:pt x="227721" y="343768"/>
                  </a:lnTo>
                  <a:lnTo>
                    <a:pt x="226513" y="345685"/>
                  </a:lnTo>
                  <a:lnTo>
                    <a:pt x="225693" y="347948"/>
                  </a:lnTo>
                  <a:lnTo>
                    <a:pt x="225497" y="355350"/>
                  </a:lnTo>
                  <a:lnTo>
                    <a:pt x="222514" y="361098"/>
                  </a:lnTo>
                  <a:lnTo>
                    <a:pt x="221969" y="365992"/>
                  </a:lnTo>
                  <a:lnTo>
                    <a:pt x="219422" y="367316"/>
                  </a:lnTo>
                  <a:lnTo>
                    <a:pt x="218472" y="368728"/>
                  </a:lnTo>
                  <a:lnTo>
                    <a:pt x="218781" y="373525"/>
                  </a:lnTo>
                  <a:lnTo>
                    <a:pt x="213272" y="379476"/>
                  </a:lnTo>
                  <a:lnTo>
                    <a:pt x="206596" y="382814"/>
                  </a:lnTo>
                  <a:lnTo>
                    <a:pt x="204604" y="384826"/>
                  </a:lnTo>
                  <a:lnTo>
                    <a:pt x="203869" y="387551"/>
                  </a:lnTo>
                  <a:lnTo>
                    <a:pt x="205462" y="397341"/>
                  </a:lnTo>
                  <a:lnTo>
                    <a:pt x="205642" y="401842"/>
                  </a:lnTo>
                  <a:lnTo>
                    <a:pt x="205102" y="405983"/>
                  </a:lnTo>
                  <a:lnTo>
                    <a:pt x="206182" y="409944"/>
                  </a:lnTo>
                  <a:lnTo>
                    <a:pt x="207263" y="413365"/>
                  </a:lnTo>
                  <a:lnTo>
                    <a:pt x="207803" y="418046"/>
                  </a:lnTo>
                  <a:lnTo>
                    <a:pt x="208703" y="422727"/>
                  </a:lnTo>
                  <a:lnTo>
                    <a:pt x="211224" y="425789"/>
                  </a:lnTo>
                  <a:lnTo>
                    <a:pt x="212844" y="427050"/>
                  </a:lnTo>
                  <a:lnTo>
                    <a:pt x="214645" y="428669"/>
                  </a:lnTo>
                  <a:lnTo>
                    <a:pt x="217346" y="430291"/>
                  </a:lnTo>
                  <a:lnTo>
                    <a:pt x="219326" y="432089"/>
                  </a:lnTo>
                  <a:lnTo>
                    <a:pt x="219507" y="434972"/>
                  </a:lnTo>
                  <a:lnTo>
                    <a:pt x="219686" y="437494"/>
                  </a:lnTo>
                  <a:lnTo>
                    <a:pt x="219326" y="441634"/>
                  </a:lnTo>
                  <a:lnTo>
                    <a:pt x="218606" y="444875"/>
                  </a:lnTo>
                  <a:lnTo>
                    <a:pt x="217706" y="446315"/>
                  </a:lnTo>
                  <a:lnTo>
                    <a:pt x="214285" y="446135"/>
                  </a:lnTo>
                  <a:lnTo>
                    <a:pt x="209964" y="445233"/>
                  </a:lnTo>
                  <a:lnTo>
                    <a:pt x="207443" y="443973"/>
                  </a:lnTo>
                  <a:lnTo>
                    <a:pt x="205282" y="444513"/>
                  </a:lnTo>
                  <a:lnTo>
                    <a:pt x="202747" y="447114"/>
                  </a:lnTo>
                  <a:lnTo>
                    <a:pt x="201024" y="449793"/>
                  </a:lnTo>
                  <a:lnTo>
                    <a:pt x="197560" y="452831"/>
                  </a:lnTo>
                  <a:lnTo>
                    <a:pt x="195218" y="455479"/>
                  </a:lnTo>
                  <a:lnTo>
                    <a:pt x="192188" y="460264"/>
                  </a:lnTo>
                  <a:lnTo>
                    <a:pt x="189396" y="465185"/>
                  </a:lnTo>
                  <a:lnTo>
                    <a:pt x="186811" y="468702"/>
                  </a:lnTo>
                  <a:lnTo>
                    <a:pt x="184695" y="471254"/>
                  </a:lnTo>
                  <a:lnTo>
                    <a:pt x="181413" y="473587"/>
                  </a:lnTo>
                  <a:lnTo>
                    <a:pt x="178566" y="476658"/>
                  </a:lnTo>
                  <a:lnTo>
                    <a:pt x="174909" y="479095"/>
                  </a:lnTo>
                  <a:lnTo>
                    <a:pt x="170294" y="479975"/>
                  </a:lnTo>
                  <a:lnTo>
                    <a:pt x="166297" y="478803"/>
                  </a:lnTo>
                  <a:lnTo>
                    <a:pt x="162812" y="478287"/>
                  </a:lnTo>
                  <a:lnTo>
                    <a:pt x="159459" y="476449"/>
                  </a:lnTo>
                  <a:lnTo>
                    <a:pt x="156064" y="475155"/>
                  </a:lnTo>
                  <a:lnTo>
                    <a:pt x="150380" y="473952"/>
                  </a:lnTo>
                  <a:lnTo>
                    <a:pt x="145629" y="471907"/>
                  </a:lnTo>
                  <a:lnTo>
                    <a:pt x="140276" y="469988"/>
                  </a:lnTo>
                  <a:lnTo>
                    <a:pt x="135068" y="467976"/>
                  </a:lnTo>
                  <a:lnTo>
                    <a:pt x="129460" y="467855"/>
                  </a:lnTo>
                  <a:lnTo>
                    <a:pt x="123903" y="468423"/>
                  </a:lnTo>
                  <a:lnTo>
                    <a:pt x="119531" y="469447"/>
                  </a:lnTo>
                  <a:lnTo>
                    <a:pt x="113131" y="471087"/>
                  </a:lnTo>
                  <a:lnTo>
                    <a:pt x="108130" y="473007"/>
                  </a:lnTo>
                  <a:lnTo>
                    <a:pt x="104016" y="474398"/>
                  </a:lnTo>
                  <a:lnTo>
                    <a:pt x="99444" y="474820"/>
                  </a:lnTo>
                  <a:lnTo>
                    <a:pt x="94532" y="474802"/>
                  </a:lnTo>
                  <a:lnTo>
                    <a:pt x="81771" y="470534"/>
                  </a:lnTo>
                  <a:lnTo>
                    <a:pt x="80912" y="470249"/>
                  </a:lnTo>
                  <a:lnTo>
                    <a:pt x="76054" y="468614"/>
                  </a:lnTo>
                  <a:lnTo>
                    <a:pt x="70960" y="466059"/>
                  </a:lnTo>
                  <a:lnTo>
                    <a:pt x="67299" y="465330"/>
                  </a:lnTo>
                  <a:lnTo>
                    <a:pt x="62651" y="465759"/>
                  </a:lnTo>
                  <a:lnTo>
                    <a:pt x="58860" y="465352"/>
                  </a:lnTo>
                  <a:lnTo>
                    <a:pt x="55069" y="468037"/>
                  </a:lnTo>
                  <a:lnTo>
                    <a:pt x="53080" y="472211"/>
                  </a:lnTo>
                  <a:lnTo>
                    <a:pt x="50917" y="475765"/>
                  </a:lnTo>
                  <a:lnTo>
                    <a:pt x="49173" y="477855"/>
                  </a:lnTo>
                  <a:lnTo>
                    <a:pt x="46036" y="479948"/>
                  </a:lnTo>
                  <a:lnTo>
                    <a:pt x="42550" y="480297"/>
                  </a:lnTo>
                  <a:lnTo>
                    <a:pt x="33486" y="478903"/>
                  </a:lnTo>
                  <a:lnTo>
                    <a:pt x="29651" y="479948"/>
                  </a:lnTo>
                  <a:lnTo>
                    <a:pt x="26165" y="483435"/>
                  </a:lnTo>
                  <a:lnTo>
                    <a:pt x="25118" y="489711"/>
                  </a:lnTo>
                  <a:lnTo>
                    <a:pt x="21573" y="497934"/>
                  </a:lnTo>
                  <a:lnTo>
                    <a:pt x="19783" y="505395"/>
                  </a:lnTo>
                  <a:lnTo>
                    <a:pt x="21275" y="511364"/>
                  </a:lnTo>
                  <a:lnTo>
                    <a:pt x="22469" y="516434"/>
                  </a:lnTo>
                  <a:lnTo>
                    <a:pt x="24557" y="520313"/>
                  </a:lnTo>
                  <a:lnTo>
                    <a:pt x="25750" y="526878"/>
                  </a:lnTo>
                  <a:lnTo>
                    <a:pt x="26945" y="536465"/>
                  </a:lnTo>
                  <a:lnTo>
                    <a:pt x="26373" y="540067"/>
                  </a:lnTo>
                  <a:lnTo>
                    <a:pt x="25680" y="542133"/>
                  </a:lnTo>
                  <a:lnTo>
                    <a:pt x="25083" y="545426"/>
                  </a:lnTo>
                  <a:lnTo>
                    <a:pt x="23528" y="550262"/>
                  </a:lnTo>
                  <a:lnTo>
                    <a:pt x="22160" y="553464"/>
                  </a:lnTo>
                  <a:lnTo>
                    <a:pt x="6063" y="561355"/>
                  </a:lnTo>
                  <a:lnTo>
                    <a:pt x="6044" y="561191"/>
                  </a:lnTo>
                  <a:lnTo>
                    <a:pt x="6030" y="561070"/>
                  </a:lnTo>
                  <a:lnTo>
                    <a:pt x="6015" y="560948"/>
                  </a:lnTo>
                  <a:lnTo>
                    <a:pt x="6000" y="560827"/>
                  </a:lnTo>
                  <a:lnTo>
                    <a:pt x="5983" y="560705"/>
                  </a:lnTo>
                  <a:lnTo>
                    <a:pt x="5965" y="560584"/>
                  </a:lnTo>
                  <a:lnTo>
                    <a:pt x="5945" y="560468"/>
                  </a:lnTo>
                  <a:lnTo>
                    <a:pt x="5917" y="560347"/>
                  </a:lnTo>
                  <a:lnTo>
                    <a:pt x="5882" y="560231"/>
                  </a:lnTo>
                  <a:lnTo>
                    <a:pt x="5827" y="560122"/>
                  </a:lnTo>
                  <a:lnTo>
                    <a:pt x="5751" y="560031"/>
                  </a:lnTo>
                  <a:lnTo>
                    <a:pt x="5655" y="559952"/>
                  </a:lnTo>
                  <a:lnTo>
                    <a:pt x="5551" y="559891"/>
                  </a:lnTo>
                  <a:lnTo>
                    <a:pt x="5445" y="559831"/>
                  </a:lnTo>
                  <a:lnTo>
                    <a:pt x="5235" y="559709"/>
                  </a:lnTo>
                  <a:lnTo>
                    <a:pt x="5081" y="559521"/>
                  </a:lnTo>
                  <a:lnTo>
                    <a:pt x="5092" y="559284"/>
                  </a:lnTo>
                  <a:lnTo>
                    <a:pt x="5183" y="559059"/>
                  </a:lnTo>
                  <a:lnTo>
                    <a:pt x="5278" y="558834"/>
                  </a:lnTo>
                  <a:lnTo>
                    <a:pt x="5374" y="558610"/>
                  </a:lnTo>
                  <a:lnTo>
                    <a:pt x="5471" y="558391"/>
                  </a:lnTo>
                  <a:lnTo>
                    <a:pt x="5566" y="558166"/>
                  </a:lnTo>
                  <a:lnTo>
                    <a:pt x="5657" y="557941"/>
                  </a:lnTo>
                  <a:lnTo>
                    <a:pt x="5690" y="557698"/>
                  </a:lnTo>
                  <a:lnTo>
                    <a:pt x="5627" y="557461"/>
                  </a:lnTo>
                  <a:lnTo>
                    <a:pt x="5491" y="557267"/>
                  </a:lnTo>
                  <a:lnTo>
                    <a:pt x="5260" y="557236"/>
                  </a:lnTo>
                  <a:lnTo>
                    <a:pt x="5041" y="557340"/>
                  </a:lnTo>
                  <a:lnTo>
                    <a:pt x="4829" y="557461"/>
                  </a:lnTo>
                  <a:lnTo>
                    <a:pt x="4621" y="557588"/>
                  </a:lnTo>
                  <a:lnTo>
                    <a:pt x="4421" y="557722"/>
                  </a:lnTo>
                  <a:lnTo>
                    <a:pt x="4223" y="557862"/>
                  </a:lnTo>
                  <a:lnTo>
                    <a:pt x="3992" y="557922"/>
                  </a:lnTo>
                  <a:lnTo>
                    <a:pt x="3757" y="557862"/>
                  </a:lnTo>
                  <a:lnTo>
                    <a:pt x="3646" y="557814"/>
                  </a:lnTo>
                  <a:lnTo>
                    <a:pt x="3539" y="557753"/>
                  </a:lnTo>
                  <a:lnTo>
                    <a:pt x="3438" y="557686"/>
                  </a:lnTo>
                  <a:lnTo>
                    <a:pt x="3352" y="557601"/>
                  </a:lnTo>
                  <a:lnTo>
                    <a:pt x="3288" y="557497"/>
                  </a:lnTo>
                  <a:lnTo>
                    <a:pt x="3260" y="557376"/>
                  </a:lnTo>
                  <a:lnTo>
                    <a:pt x="3256" y="557254"/>
                  </a:lnTo>
                  <a:lnTo>
                    <a:pt x="3282" y="557018"/>
                  </a:lnTo>
                  <a:lnTo>
                    <a:pt x="3330" y="556774"/>
                  </a:lnTo>
                  <a:lnTo>
                    <a:pt x="3359" y="556538"/>
                  </a:lnTo>
                  <a:lnTo>
                    <a:pt x="3349" y="556295"/>
                  </a:lnTo>
                  <a:lnTo>
                    <a:pt x="3334" y="556173"/>
                  </a:lnTo>
                  <a:lnTo>
                    <a:pt x="3318" y="556051"/>
                  </a:lnTo>
                  <a:lnTo>
                    <a:pt x="3300" y="555930"/>
                  </a:lnTo>
                  <a:lnTo>
                    <a:pt x="3280" y="555814"/>
                  </a:lnTo>
                  <a:lnTo>
                    <a:pt x="3258" y="555693"/>
                  </a:lnTo>
                  <a:lnTo>
                    <a:pt x="3235" y="555572"/>
                  </a:lnTo>
                  <a:lnTo>
                    <a:pt x="3205" y="555456"/>
                  </a:lnTo>
                  <a:lnTo>
                    <a:pt x="3173" y="555334"/>
                  </a:lnTo>
                  <a:lnTo>
                    <a:pt x="3141" y="555219"/>
                  </a:lnTo>
                  <a:lnTo>
                    <a:pt x="3111" y="554982"/>
                  </a:lnTo>
                  <a:lnTo>
                    <a:pt x="3146" y="554867"/>
                  </a:lnTo>
                  <a:lnTo>
                    <a:pt x="3204" y="554757"/>
                  </a:lnTo>
                  <a:lnTo>
                    <a:pt x="3271" y="554660"/>
                  </a:lnTo>
                  <a:lnTo>
                    <a:pt x="3345" y="554563"/>
                  </a:lnTo>
                  <a:lnTo>
                    <a:pt x="3423" y="554466"/>
                  </a:lnTo>
                  <a:lnTo>
                    <a:pt x="3502" y="554375"/>
                  </a:lnTo>
                  <a:lnTo>
                    <a:pt x="3582" y="554284"/>
                  </a:lnTo>
                  <a:lnTo>
                    <a:pt x="3746" y="554101"/>
                  </a:lnTo>
                  <a:lnTo>
                    <a:pt x="3828" y="554016"/>
                  </a:lnTo>
                  <a:lnTo>
                    <a:pt x="3919" y="553937"/>
                  </a:lnTo>
                  <a:lnTo>
                    <a:pt x="4029" y="553877"/>
                  </a:lnTo>
                  <a:lnTo>
                    <a:pt x="4148" y="553858"/>
                  </a:lnTo>
                  <a:lnTo>
                    <a:pt x="4270" y="553852"/>
                  </a:lnTo>
                  <a:lnTo>
                    <a:pt x="4510" y="553883"/>
                  </a:lnTo>
                  <a:lnTo>
                    <a:pt x="4749" y="553937"/>
                  </a:lnTo>
                  <a:lnTo>
                    <a:pt x="4985" y="553992"/>
                  </a:lnTo>
                  <a:lnTo>
                    <a:pt x="5219" y="554059"/>
                  </a:lnTo>
                  <a:lnTo>
                    <a:pt x="5451" y="554137"/>
                  </a:lnTo>
                  <a:lnTo>
                    <a:pt x="5681" y="554211"/>
                  </a:lnTo>
                  <a:lnTo>
                    <a:pt x="5911" y="554289"/>
                  </a:lnTo>
                  <a:lnTo>
                    <a:pt x="6143" y="554363"/>
                  </a:lnTo>
                  <a:lnTo>
                    <a:pt x="6264" y="554375"/>
                  </a:lnTo>
                  <a:lnTo>
                    <a:pt x="6378" y="554332"/>
                  </a:lnTo>
                  <a:lnTo>
                    <a:pt x="6449" y="554235"/>
                  </a:lnTo>
                  <a:lnTo>
                    <a:pt x="6489" y="554120"/>
                  </a:lnTo>
                  <a:lnTo>
                    <a:pt x="6512" y="554004"/>
                  </a:lnTo>
                  <a:lnTo>
                    <a:pt x="6530" y="553883"/>
                  </a:lnTo>
                  <a:lnTo>
                    <a:pt x="6545" y="553761"/>
                  </a:lnTo>
                  <a:lnTo>
                    <a:pt x="6547" y="553640"/>
                  </a:lnTo>
                  <a:lnTo>
                    <a:pt x="6510" y="553397"/>
                  </a:lnTo>
                  <a:lnTo>
                    <a:pt x="6469" y="553160"/>
                  </a:lnTo>
                  <a:lnTo>
                    <a:pt x="6466" y="552917"/>
                  </a:lnTo>
                  <a:lnTo>
                    <a:pt x="6517" y="552679"/>
                  </a:lnTo>
                  <a:lnTo>
                    <a:pt x="6553" y="552558"/>
                  </a:lnTo>
                  <a:lnTo>
                    <a:pt x="6594" y="552449"/>
                  </a:lnTo>
                  <a:lnTo>
                    <a:pt x="6639" y="552333"/>
                  </a:lnTo>
                  <a:lnTo>
                    <a:pt x="6687" y="552224"/>
                  </a:lnTo>
                  <a:lnTo>
                    <a:pt x="6741" y="552114"/>
                  </a:lnTo>
                  <a:lnTo>
                    <a:pt x="6806" y="552011"/>
                  </a:lnTo>
                  <a:lnTo>
                    <a:pt x="6876" y="551914"/>
                  </a:lnTo>
                  <a:lnTo>
                    <a:pt x="6951" y="551817"/>
                  </a:lnTo>
                  <a:lnTo>
                    <a:pt x="7099" y="551623"/>
                  </a:lnTo>
                  <a:lnTo>
                    <a:pt x="7165" y="551519"/>
                  </a:lnTo>
                  <a:lnTo>
                    <a:pt x="7217" y="551410"/>
                  </a:lnTo>
                  <a:lnTo>
                    <a:pt x="7265" y="551294"/>
                  </a:lnTo>
                  <a:lnTo>
                    <a:pt x="7304" y="551185"/>
                  </a:lnTo>
                  <a:lnTo>
                    <a:pt x="7335" y="551063"/>
                  </a:lnTo>
                  <a:lnTo>
                    <a:pt x="7361" y="550948"/>
                  </a:lnTo>
                  <a:lnTo>
                    <a:pt x="7374" y="550827"/>
                  </a:lnTo>
                  <a:lnTo>
                    <a:pt x="7335" y="550590"/>
                  </a:lnTo>
                  <a:lnTo>
                    <a:pt x="7265" y="550353"/>
                  </a:lnTo>
                  <a:lnTo>
                    <a:pt x="7254" y="550116"/>
                  </a:lnTo>
                  <a:lnTo>
                    <a:pt x="7345" y="549891"/>
                  </a:lnTo>
                  <a:lnTo>
                    <a:pt x="7464" y="549679"/>
                  </a:lnTo>
                  <a:lnTo>
                    <a:pt x="7595" y="549472"/>
                  </a:lnTo>
                  <a:lnTo>
                    <a:pt x="7699" y="549253"/>
                  </a:lnTo>
                  <a:lnTo>
                    <a:pt x="7746" y="549016"/>
                  </a:lnTo>
                  <a:lnTo>
                    <a:pt x="7665" y="548785"/>
                  </a:lnTo>
                  <a:lnTo>
                    <a:pt x="7543" y="548579"/>
                  </a:lnTo>
                  <a:lnTo>
                    <a:pt x="7438" y="548360"/>
                  </a:lnTo>
                  <a:lnTo>
                    <a:pt x="7340" y="548135"/>
                  </a:lnTo>
                  <a:lnTo>
                    <a:pt x="7250" y="547910"/>
                  </a:lnTo>
                  <a:lnTo>
                    <a:pt x="7174" y="547680"/>
                  </a:lnTo>
                  <a:lnTo>
                    <a:pt x="7155" y="547437"/>
                  </a:lnTo>
                  <a:lnTo>
                    <a:pt x="7256" y="547218"/>
                  </a:lnTo>
                  <a:lnTo>
                    <a:pt x="7334" y="547126"/>
                  </a:lnTo>
                  <a:lnTo>
                    <a:pt x="7415" y="547036"/>
                  </a:lnTo>
                  <a:lnTo>
                    <a:pt x="7500" y="546944"/>
                  </a:lnTo>
                  <a:lnTo>
                    <a:pt x="7587" y="546859"/>
                  </a:lnTo>
                  <a:lnTo>
                    <a:pt x="7683" y="546786"/>
                  </a:lnTo>
                  <a:lnTo>
                    <a:pt x="7785" y="546720"/>
                  </a:lnTo>
                  <a:lnTo>
                    <a:pt x="7888" y="546659"/>
                  </a:lnTo>
                  <a:lnTo>
                    <a:pt x="8083" y="546513"/>
                  </a:lnTo>
                  <a:lnTo>
                    <a:pt x="8180" y="546294"/>
                  </a:lnTo>
                  <a:lnTo>
                    <a:pt x="8186" y="546167"/>
                  </a:lnTo>
                  <a:lnTo>
                    <a:pt x="8164" y="545930"/>
                  </a:lnTo>
                  <a:lnTo>
                    <a:pt x="8139" y="545687"/>
                  </a:lnTo>
                  <a:lnTo>
                    <a:pt x="8158" y="545444"/>
                  </a:lnTo>
                  <a:lnTo>
                    <a:pt x="8361" y="545353"/>
                  </a:lnTo>
                  <a:lnTo>
                    <a:pt x="8599" y="545407"/>
                  </a:lnTo>
                  <a:lnTo>
                    <a:pt x="8840" y="545432"/>
                  </a:lnTo>
                  <a:lnTo>
                    <a:pt x="9081" y="545407"/>
                  </a:lnTo>
                  <a:lnTo>
                    <a:pt x="9321" y="545371"/>
                  </a:lnTo>
                  <a:lnTo>
                    <a:pt x="9558" y="545316"/>
                  </a:lnTo>
                  <a:lnTo>
                    <a:pt x="9793" y="545255"/>
                  </a:lnTo>
                  <a:lnTo>
                    <a:pt x="10029" y="545195"/>
                  </a:lnTo>
                  <a:lnTo>
                    <a:pt x="10147" y="545171"/>
                  </a:lnTo>
                  <a:lnTo>
                    <a:pt x="10267" y="545146"/>
                  </a:lnTo>
                  <a:lnTo>
                    <a:pt x="10387" y="545122"/>
                  </a:lnTo>
                  <a:lnTo>
                    <a:pt x="10507" y="545110"/>
                  </a:lnTo>
                  <a:lnTo>
                    <a:pt x="10628" y="545104"/>
                  </a:lnTo>
                  <a:lnTo>
                    <a:pt x="10871" y="545122"/>
                  </a:lnTo>
                  <a:lnTo>
                    <a:pt x="11110" y="545164"/>
                  </a:lnTo>
                  <a:lnTo>
                    <a:pt x="11350" y="545207"/>
                  </a:lnTo>
                  <a:lnTo>
                    <a:pt x="11591" y="545232"/>
                  </a:lnTo>
                  <a:lnTo>
                    <a:pt x="11830" y="545183"/>
                  </a:lnTo>
                  <a:lnTo>
                    <a:pt x="11926" y="545110"/>
                  </a:lnTo>
                  <a:lnTo>
                    <a:pt x="11998" y="545013"/>
                  </a:lnTo>
                  <a:lnTo>
                    <a:pt x="12049" y="544903"/>
                  </a:lnTo>
                  <a:lnTo>
                    <a:pt x="12090" y="544787"/>
                  </a:lnTo>
                  <a:lnTo>
                    <a:pt x="12122" y="544672"/>
                  </a:lnTo>
                  <a:lnTo>
                    <a:pt x="12146" y="544551"/>
                  </a:lnTo>
                  <a:lnTo>
                    <a:pt x="12165" y="544429"/>
                  </a:lnTo>
                  <a:lnTo>
                    <a:pt x="12180" y="544308"/>
                  </a:lnTo>
                  <a:lnTo>
                    <a:pt x="12188" y="544187"/>
                  </a:lnTo>
                  <a:lnTo>
                    <a:pt x="12167" y="543949"/>
                  </a:lnTo>
                  <a:lnTo>
                    <a:pt x="12099" y="543712"/>
                  </a:lnTo>
                  <a:lnTo>
                    <a:pt x="12015" y="543488"/>
                  </a:lnTo>
                  <a:lnTo>
                    <a:pt x="11978" y="543372"/>
                  </a:lnTo>
                  <a:lnTo>
                    <a:pt x="11950" y="543251"/>
                  </a:lnTo>
                  <a:lnTo>
                    <a:pt x="11934" y="543129"/>
                  </a:lnTo>
                  <a:lnTo>
                    <a:pt x="11929" y="543008"/>
                  </a:lnTo>
                  <a:lnTo>
                    <a:pt x="11927" y="542886"/>
                  </a:lnTo>
                  <a:lnTo>
                    <a:pt x="11938" y="542643"/>
                  </a:lnTo>
                  <a:lnTo>
                    <a:pt x="11952" y="542521"/>
                  </a:lnTo>
                  <a:lnTo>
                    <a:pt x="11971" y="542406"/>
                  </a:lnTo>
                  <a:lnTo>
                    <a:pt x="11990" y="542284"/>
                  </a:lnTo>
                  <a:lnTo>
                    <a:pt x="12012" y="542163"/>
                  </a:lnTo>
                  <a:lnTo>
                    <a:pt x="12054" y="541926"/>
                  </a:lnTo>
                  <a:lnTo>
                    <a:pt x="12073" y="541805"/>
                  </a:lnTo>
                  <a:lnTo>
                    <a:pt x="12088" y="541683"/>
                  </a:lnTo>
                  <a:lnTo>
                    <a:pt x="12101" y="541562"/>
                  </a:lnTo>
                  <a:lnTo>
                    <a:pt x="12112" y="541440"/>
                  </a:lnTo>
                  <a:lnTo>
                    <a:pt x="12119" y="541319"/>
                  </a:lnTo>
                  <a:lnTo>
                    <a:pt x="12124" y="541197"/>
                  </a:lnTo>
                  <a:lnTo>
                    <a:pt x="12126" y="541081"/>
                  </a:lnTo>
                  <a:lnTo>
                    <a:pt x="12120" y="540839"/>
                  </a:lnTo>
                  <a:lnTo>
                    <a:pt x="12114" y="540717"/>
                  </a:lnTo>
                  <a:lnTo>
                    <a:pt x="12106" y="540596"/>
                  </a:lnTo>
                  <a:lnTo>
                    <a:pt x="12097" y="540474"/>
                  </a:lnTo>
                  <a:lnTo>
                    <a:pt x="12086" y="540352"/>
                  </a:lnTo>
                  <a:lnTo>
                    <a:pt x="12076" y="540231"/>
                  </a:lnTo>
                  <a:lnTo>
                    <a:pt x="12063" y="540110"/>
                  </a:lnTo>
                  <a:lnTo>
                    <a:pt x="12039" y="539867"/>
                  </a:lnTo>
                  <a:lnTo>
                    <a:pt x="12015" y="539623"/>
                  </a:lnTo>
                  <a:lnTo>
                    <a:pt x="11989" y="539381"/>
                  </a:lnTo>
                  <a:lnTo>
                    <a:pt x="11954" y="539144"/>
                  </a:lnTo>
                  <a:lnTo>
                    <a:pt x="11929" y="539022"/>
                  </a:lnTo>
                  <a:lnTo>
                    <a:pt x="11885" y="538913"/>
                  </a:lnTo>
                  <a:lnTo>
                    <a:pt x="11830" y="538804"/>
                  </a:lnTo>
                  <a:lnTo>
                    <a:pt x="11769" y="538694"/>
                  </a:lnTo>
                  <a:lnTo>
                    <a:pt x="11662" y="538475"/>
                  </a:lnTo>
                  <a:lnTo>
                    <a:pt x="11627" y="538360"/>
                  </a:lnTo>
                  <a:lnTo>
                    <a:pt x="11605" y="538244"/>
                  </a:lnTo>
                  <a:lnTo>
                    <a:pt x="11590" y="538123"/>
                  </a:lnTo>
                  <a:lnTo>
                    <a:pt x="11576" y="538002"/>
                  </a:lnTo>
                  <a:lnTo>
                    <a:pt x="11548" y="537758"/>
                  </a:lnTo>
                  <a:lnTo>
                    <a:pt x="11530" y="537515"/>
                  </a:lnTo>
                  <a:lnTo>
                    <a:pt x="11514" y="537272"/>
                  </a:lnTo>
                  <a:lnTo>
                    <a:pt x="11506" y="537029"/>
                  </a:lnTo>
                  <a:lnTo>
                    <a:pt x="11521" y="536786"/>
                  </a:lnTo>
                  <a:lnTo>
                    <a:pt x="11570" y="536549"/>
                  </a:lnTo>
                  <a:lnTo>
                    <a:pt x="11629" y="536313"/>
                  </a:lnTo>
                  <a:lnTo>
                    <a:pt x="11662" y="536076"/>
                  </a:lnTo>
                  <a:lnTo>
                    <a:pt x="11643" y="535832"/>
                  </a:lnTo>
                  <a:lnTo>
                    <a:pt x="11625" y="535711"/>
                  </a:lnTo>
                  <a:lnTo>
                    <a:pt x="11602" y="535589"/>
                  </a:lnTo>
                  <a:lnTo>
                    <a:pt x="11570" y="535474"/>
                  </a:lnTo>
                  <a:lnTo>
                    <a:pt x="11530" y="535358"/>
                  </a:lnTo>
                  <a:lnTo>
                    <a:pt x="11481" y="535243"/>
                  </a:lnTo>
                  <a:lnTo>
                    <a:pt x="11425" y="535140"/>
                  </a:lnTo>
                  <a:lnTo>
                    <a:pt x="11343" y="535049"/>
                  </a:lnTo>
                  <a:lnTo>
                    <a:pt x="11254" y="534964"/>
                  </a:lnTo>
                  <a:lnTo>
                    <a:pt x="11163" y="534885"/>
                  </a:lnTo>
                  <a:lnTo>
                    <a:pt x="11072" y="534806"/>
                  </a:lnTo>
                  <a:lnTo>
                    <a:pt x="10928" y="534611"/>
                  </a:lnTo>
                  <a:lnTo>
                    <a:pt x="10901" y="534496"/>
                  </a:lnTo>
                  <a:lnTo>
                    <a:pt x="10889" y="534368"/>
                  </a:lnTo>
                  <a:lnTo>
                    <a:pt x="10880" y="534253"/>
                  </a:lnTo>
                  <a:lnTo>
                    <a:pt x="10871" y="534131"/>
                  </a:lnTo>
                  <a:lnTo>
                    <a:pt x="10864" y="534010"/>
                  </a:lnTo>
                  <a:lnTo>
                    <a:pt x="10843" y="533767"/>
                  </a:lnTo>
                  <a:lnTo>
                    <a:pt x="10828" y="533645"/>
                  </a:lnTo>
                  <a:lnTo>
                    <a:pt x="10806" y="533524"/>
                  </a:lnTo>
                  <a:lnTo>
                    <a:pt x="10772" y="533409"/>
                  </a:lnTo>
                  <a:lnTo>
                    <a:pt x="10730" y="533293"/>
                  </a:lnTo>
                  <a:lnTo>
                    <a:pt x="10683" y="533184"/>
                  </a:lnTo>
                  <a:lnTo>
                    <a:pt x="10586" y="532959"/>
                  </a:lnTo>
                  <a:lnTo>
                    <a:pt x="10535" y="532849"/>
                  </a:lnTo>
                  <a:lnTo>
                    <a:pt x="10481" y="532740"/>
                  </a:lnTo>
                  <a:lnTo>
                    <a:pt x="10424" y="532631"/>
                  </a:lnTo>
                  <a:lnTo>
                    <a:pt x="10364" y="532527"/>
                  </a:lnTo>
                  <a:lnTo>
                    <a:pt x="10302" y="532424"/>
                  </a:lnTo>
                  <a:lnTo>
                    <a:pt x="10176" y="532212"/>
                  </a:lnTo>
                  <a:lnTo>
                    <a:pt x="10049" y="532005"/>
                  </a:lnTo>
                  <a:lnTo>
                    <a:pt x="9988" y="531901"/>
                  </a:lnTo>
                  <a:lnTo>
                    <a:pt x="9935" y="531792"/>
                  </a:lnTo>
                  <a:lnTo>
                    <a:pt x="9899" y="531677"/>
                  </a:lnTo>
                  <a:lnTo>
                    <a:pt x="9869" y="531555"/>
                  </a:lnTo>
                  <a:lnTo>
                    <a:pt x="9849" y="531440"/>
                  </a:lnTo>
                  <a:lnTo>
                    <a:pt x="9839" y="531319"/>
                  </a:lnTo>
                  <a:lnTo>
                    <a:pt x="9838" y="531197"/>
                  </a:lnTo>
                  <a:lnTo>
                    <a:pt x="9873" y="530954"/>
                  </a:lnTo>
                  <a:lnTo>
                    <a:pt x="9950" y="530723"/>
                  </a:lnTo>
                  <a:lnTo>
                    <a:pt x="10045" y="530498"/>
                  </a:lnTo>
                  <a:lnTo>
                    <a:pt x="10149" y="530280"/>
                  </a:lnTo>
                  <a:lnTo>
                    <a:pt x="10257" y="530061"/>
                  </a:lnTo>
                  <a:lnTo>
                    <a:pt x="10308" y="529952"/>
                  </a:lnTo>
                  <a:lnTo>
                    <a:pt x="10355" y="529842"/>
                  </a:lnTo>
                  <a:lnTo>
                    <a:pt x="10395" y="529727"/>
                  </a:lnTo>
                  <a:lnTo>
                    <a:pt x="10427" y="529605"/>
                  </a:lnTo>
                  <a:lnTo>
                    <a:pt x="10455" y="529490"/>
                  </a:lnTo>
                  <a:lnTo>
                    <a:pt x="10480" y="529374"/>
                  </a:lnTo>
                  <a:lnTo>
                    <a:pt x="10486" y="529253"/>
                  </a:lnTo>
                  <a:lnTo>
                    <a:pt x="10473" y="529010"/>
                  </a:lnTo>
                  <a:lnTo>
                    <a:pt x="10455" y="528888"/>
                  </a:lnTo>
                  <a:lnTo>
                    <a:pt x="10434" y="528767"/>
                  </a:lnTo>
                  <a:lnTo>
                    <a:pt x="10409" y="528645"/>
                  </a:lnTo>
                  <a:lnTo>
                    <a:pt x="10378" y="528530"/>
                  </a:lnTo>
                  <a:lnTo>
                    <a:pt x="10332" y="528421"/>
                  </a:lnTo>
                  <a:lnTo>
                    <a:pt x="10276" y="528311"/>
                  </a:lnTo>
                  <a:lnTo>
                    <a:pt x="10213" y="528208"/>
                  </a:lnTo>
                  <a:lnTo>
                    <a:pt x="10136" y="528110"/>
                  </a:lnTo>
                  <a:lnTo>
                    <a:pt x="10059" y="528013"/>
                  </a:lnTo>
                  <a:lnTo>
                    <a:pt x="9980" y="527922"/>
                  </a:lnTo>
                  <a:lnTo>
                    <a:pt x="9825" y="527734"/>
                  </a:lnTo>
                  <a:lnTo>
                    <a:pt x="9678" y="527546"/>
                  </a:lnTo>
                  <a:lnTo>
                    <a:pt x="9543" y="527345"/>
                  </a:lnTo>
                  <a:lnTo>
                    <a:pt x="9411" y="527138"/>
                  </a:lnTo>
                  <a:lnTo>
                    <a:pt x="9345" y="527036"/>
                  </a:lnTo>
                  <a:lnTo>
                    <a:pt x="9273" y="526938"/>
                  </a:lnTo>
                  <a:lnTo>
                    <a:pt x="9184" y="526853"/>
                  </a:lnTo>
                  <a:lnTo>
                    <a:pt x="9084" y="526786"/>
                  </a:lnTo>
                  <a:lnTo>
                    <a:pt x="8973" y="526738"/>
                  </a:lnTo>
                  <a:lnTo>
                    <a:pt x="8860" y="526689"/>
                  </a:lnTo>
                  <a:lnTo>
                    <a:pt x="8636" y="526598"/>
                  </a:lnTo>
                  <a:lnTo>
                    <a:pt x="8528" y="526543"/>
                  </a:lnTo>
                  <a:lnTo>
                    <a:pt x="8437" y="526458"/>
                  </a:lnTo>
                  <a:lnTo>
                    <a:pt x="8358" y="526367"/>
                  </a:lnTo>
                  <a:lnTo>
                    <a:pt x="8285" y="526270"/>
                  </a:lnTo>
                  <a:lnTo>
                    <a:pt x="8217" y="526172"/>
                  </a:lnTo>
                  <a:lnTo>
                    <a:pt x="8155" y="526063"/>
                  </a:lnTo>
                  <a:lnTo>
                    <a:pt x="8101" y="525960"/>
                  </a:lnTo>
                  <a:lnTo>
                    <a:pt x="8050" y="525845"/>
                  </a:lnTo>
                  <a:lnTo>
                    <a:pt x="8001" y="525735"/>
                  </a:lnTo>
                  <a:lnTo>
                    <a:pt x="7957" y="525620"/>
                  </a:lnTo>
                  <a:lnTo>
                    <a:pt x="7918" y="525504"/>
                  </a:lnTo>
                  <a:lnTo>
                    <a:pt x="7900" y="525389"/>
                  </a:lnTo>
                  <a:lnTo>
                    <a:pt x="7889" y="525268"/>
                  </a:lnTo>
                  <a:lnTo>
                    <a:pt x="7879" y="525146"/>
                  </a:lnTo>
                  <a:lnTo>
                    <a:pt x="7870" y="525024"/>
                  </a:lnTo>
                  <a:lnTo>
                    <a:pt x="7840" y="524782"/>
                  </a:lnTo>
                  <a:lnTo>
                    <a:pt x="7817" y="524660"/>
                  </a:lnTo>
                  <a:lnTo>
                    <a:pt x="7786" y="524544"/>
                  </a:lnTo>
                  <a:lnTo>
                    <a:pt x="7750" y="524429"/>
                  </a:lnTo>
                  <a:lnTo>
                    <a:pt x="7704" y="524314"/>
                  </a:lnTo>
                  <a:lnTo>
                    <a:pt x="7642" y="524210"/>
                  </a:lnTo>
                  <a:lnTo>
                    <a:pt x="7566" y="524119"/>
                  </a:lnTo>
                  <a:lnTo>
                    <a:pt x="7481" y="524028"/>
                  </a:lnTo>
                  <a:lnTo>
                    <a:pt x="7393" y="523943"/>
                  </a:lnTo>
                  <a:lnTo>
                    <a:pt x="7302" y="523864"/>
                  </a:lnTo>
                  <a:lnTo>
                    <a:pt x="7210" y="523785"/>
                  </a:lnTo>
                  <a:lnTo>
                    <a:pt x="7034" y="523615"/>
                  </a:lnTo>
                  <a:lnTo>
                    <a:pt x="6862" y="523445"/>
                  </a:lnTo>
                  <a:lnTo>
                    <a:pt x="6778" y="523354"/>
                  </a:lnTo>
                  <a:lnTo>
                    <a:pt x="6697" y="523262"/>
                  </a:lnTo>
                  <a:lnTo>
                    <a:pt x="6619" y="523171"/>
                  </a:lnTo>
                  <a:lnTo>
                    <a:pt x="6549" y="523074"/>
                  </a:lnTo>
                  <a:lnTo>
                    <a:pt x="6482" y="522971"/>
                  </a:lnTo>
                  <a:lnTo>
                    <a:pt x="6417" y="522868"/>
                  </a:lnTo>
                  <a:lnTo>
                    <a:pt x="6358" y="522764"/>
                  </a:lnTo>
                  <a:lnTo>
                    <a:pt x="6302" y="522655"/>
                  </a:lnTo>
                  <a:lnTo>
                    <a:pt x="6252" y="522546"/>
                  </a:lnTo>
                  <a:lnTo>
                    <a:pt x="6211" y="522430"/>
                  </a:lnTo>
                  <a:lnTo>
                    <a:pt x="6178" y="522309"/>
                  </a:lnTo>
                  <a:lnTo>
                    <a:pt x="6166" y="522193"/>
                  </a:lnTo>
                  <a:lnTo>
                    <a:pt x="6184" y="521950"/>
                  </a:lnTo>
                  <a:lnTo>
                    <a:pt x="6210" y="521708"/>
                  </a:lnTo>
                  <a:lnTo>
                    <a:pt x="6213" y="521585"/>
                  </a:lnTo>
                  <a:lnTo>
                    <a:pt x="6210" y="521464"/>
                  </a:lnTo>
                  <a:lnTo>
                    <a:pt x="6205" y="521343"/>
                  </a:lnTo>
                  <a:lnTo>
                    <a:pt x="6197" y="521221"/>
                  </a:lnTo>
                  <a:lnTo>
                    <a:pt x="6189" y="521099"/>
                  </a:lnTo>
                  <a:lnTo>
                    <a:pt x="6180" y="520978"/>
                  </a:lnTo>
                  <a:lnTo>
                    <a:pt x="6164" y="520741"/>
                  </a:lnTo>
                  <a:lnTo>
                    <a:pt x="6118" y="520499"/>
                  </a:lnTo>
                  <a:lnTo>
                    <a:pt x="6041" y="520267"/>
                  </a:lnTo>
                  <a:lnTo>
                    <a:pt x="5985" y="520164"/>
                  </a:lnTo>
                  <a:lnTo>
                    <a:pt x="5921" y="520061"/>
                  </a:lnTo>
                  <a:lnTo>
                    <a:pt x="5850" y="519964"/>
                  </a:lnTo>
                  <a:lnTo>
                    <a:pt x="5775" y="519866"/>
                  </a:lnTo>
                  <a:lnTo>
                    <a:pt x="5695" y="519775"/>
                  </a:lnTo>
                  <a:lnTo>
                    <a:pt x="5612" y="519684"/>
                  </a:lnTo>
                  <a:lnTo>
                    <a:pt x="5525" y="519599"/>
                  </a:lnTo>
                  <a:lnTo>
                    <a:pt x="5433" y="519520"/>
                  </a:lnTo>
                  <a:lnTo>
                    <a:pt x="5337" y="519447"/>
                  </a:lnTo>
                  <a:lnTo>
                    <a:pt x="5237" y="519374"/>
                  </a:lnTo>
                  <a:lnTo>
                    <a:pt x="5131" y="519314"/>
                  </a:lnTo>
                  <a:lnTo>
                    <a:pt x="5021" y="519265"/>
                  </a:lnTo>
                  <a:lnTo>
                    <a:pt x="4905" y="519228"/>
                  </a:lnTo>
                  <a:lnTo>
                    <a:pt x="4788" y="519198"/>
                  </a:lnTo>
                  <a:lnTo>
                    <a:pt x="4669" y="519174"/>
                  </a:lnTo>
                  <a:lnTo>
                    <a:pt x="4429" y="519131"/>
                  </a:lnTo>
                  <a:lnTo>
                    <a:pt x="4309" y="519107"/>
                  </a:lnTo>
                  <a:lnTo>
                    <a:pt x="4191" y="519082"/>
                  </a:lnTo>
                  <a:lnTo>
                    <a:pt x="4073" y="519052"/>
                  </a:lnTo>
                  <a:lnTo>
                    <a:pt x="3957" y="519022"/>
                  </a:lnTo>
                  <a:lnTo>
                    <a:pt x="3845" y="518967"/>
                  </a:lnTo>
                  <a:lnTo>
                    <a:pt x="3751" y="518894"/>
                  </a:lnTo>
                  <a:lnTo>
                    <a:pt x="3690" y="518785"/>
                  </a:lnTo>
                  <a:lnTo>
                    <a:pt x="3655" y="518669"/>
                  </a:lnTo>
                  <a:lnTo>
                    <a:pt x="3636" y="518548"/>
                  </a:lnTo>
                  <a:lnTo>
                    <a:pt x="3617" y="518426"/>
                  </a:lnTo>
                  <a:lnTo>
                    <a:pt x="3580" y="518189"/>
                  </a:lnTo>
                  <a:lnTo>
                    <a:pt x="3555" y="517947"/>
                  </a:lnTo>
                  <a:lnTo>
                    <a:pt x="3537" y="517704"/>
                  </a:lnTo>
                  <a:lnTo>
                    <a:pt x="3527" y="517588"/>
                  </a:lnTo>
                  <a:lnTo>
                    <a:pt x="3513" y="517466"/>
                  </a:lnTo>
                  <a:lnTo>
                    <a:pt x="3493" y="517345"/>
                  </a:lnTo>
                  <a:lnTo>
                    <a:pt x="3467" y="517223"/>
                  </a:lnTo>
                  <a:lnTo>
                    <a:pt x="3430" y="517108"/>
                  </a:lnTo>
                  <a:lnTo>
                    <a:pt x="3377" y="516998"/>
                  </a:lnTo>
                  <a:lnTo>
                    <a:pt x="3304" y="516902"/>
                  </a:lnTo>
                  <a:lnTo>
                    <a:pt x="3224" y="516811"/>
                  </a:lnTo>
                  <a:lnTo>
                    <a:pt x="3142" y="516719"/>
                  </a:lnTo>
                  <a:lnTo>
                    <a:pt x="2985" y="516537"/>
                  </a:lnTo>
                  <a:lnTo>
                    <a:pt x="2920" y="516434"/>
                  </a:lnTo>
                  <a:lnTo>
                    <a:pt x="2877" y="516318"/>
                  </a:lnTo>
                  <a:lnTo>
                    <a:pt x="2857" y="516197"/>
                  </a:lnTo>
                  <a:lnTo>
                    <a:pt x="2855" y="516076"/>
                  </a:lnTo>
                  <a:lnTo>
                    <a:pt x="2876" y="515838"/>
                  </a:lnTo>
                  <a:lnTo>
                    <a:pt x="2889" y="515595"/>
                  </a:lnTo>
                  <a:lnTo>
                    <a:pt x="2885" y="515474"/>
                  </a:lnTo>
                  <a:lnTo>
                    <a:pt x="2872" y="515353"/>
                  </a:lnTo>
                  <a:lnTo>
                    <a:pt x="2833" y="515237"/>
                  </a:lnTo>
                  <a:lnTo>
                    <a:pt x="2780" y="515128"/>
                  </a:lnTo>
                  <a:lnTo>
                    <a:pt x="2725" y="515018"/>
                  </a:lnTo>
                  <a:lnTo>
                    <a:pt x="2621" y="514799"/>
                  </a:lnTo>
                  <a:lnTo>
                    <a:pt x="2594" y="514678"/>
                  </a:lnTo>
                  <a:lnTo>
                    <a:pt x="2580" y="514556"/>
                  </a:lnTo>
                  <a:lnTo>
                    <a:pt x="2571" y="514435"/>
                  </a:lnTo>
                  <a:lnTo>
                    <a:pt x="2571" y="514314"/>
                  </a:lnTo>
                  <a:lnTo>
                    <a:pt x="2593" y="514071"/>
                  </a:lnTo>
                  <a:lnTo>
                    <a:pt x="2612" y="513955"/>
                  </a:lnTo>
                  <a:lnTo>
                    <a:pt x="2639" y="513833"/>
                  </a:lnTo>
                  <a:lnTo>
                    <a:pt x="2672" y="513718"/>
                  </a:lnTo>
                  <a:lnTo>
                    <a:pt x="2710" y="513603"/>
                  </a:lnTo>
                  <a:lnTo>
                    <a:pt x="2748" y="513487"/>
                  </a:lnTo>
                  <a:lnTo>
                    <a:pt x="2805" y="513250"/>
                  </a:lnTo>
                  <a:lnTo>
                    <a:pt x="2823" y="513007"/>
                  </a:lnTo>
                  <a:lnTo>
                    <a:pt x="2778" y="512771"/>
                  </a:lnTo>
                  <a:lnTo>
                    <a:pt x="2729" y="512551"/>
                  </a:lnTo>
                  <a:lnTo>
                    <a:pt x="2728" y="512424"/>
                  </a:lnTo>
                  <a:lnTo>
                    <a:pt x="2560" y="512260"/>
                  </a:lnTo>
                  <a:lnTo>
                    <a:pt x="2355" y="512126"/>
                  </a:lnTo>
                  <a:lnTo>
                    <a:pt x="2252" y="512065"/>
                  </a:lnTo>
                  <a:lnTo>
                    <a:pt x="2149" y="511998"/>
                  </a:lnTo>
                  <a:lnTo>
                    <a:pt x="2047" y="511932"/>
                  </a:lnTo>
                  <a:lnTo>
                    <a:pt x="1946" y="511865"/>
                  </a:lnTo>
                  <a:lnTo>
                    <a:pt x="1848" y="511792"/>
                  </a:lnTo>
                  <a:lnTo>
                    <a:pt x="1758" y="511713"/>
                  </a:lnTo>
                  <a:lnTo>
                    <a:pt x="1675" y="511622"/>
                  </a:lnTo>
                  <a:lnTo>
                    <a:pt x="1594" y="511531"/>
                  </a:lnTo>
                  <a:lnTo>
                    <a:pt x="1518" y="511439"/>
                  </a:lnTo>
                  <a:lnTo>
                    <a:pt x="1448" y="511337"/>
                  </a:lnTo>
                  <a:lnTo>
                    <a:pt x="1384" y="511233"/>
                  </a:lnTo>
                  <a:lnTo>
                    <a:pt x="1329" y="511130"/>
                  </a:lnTo>
                  <a:lnTo>
                    <a:pt x="1283" y="511014"/>
                  </a:lnTo>
                  <a:lnTo>
                    <a:pt x="1248" y="510899"/>
                  </a:lnTo>
                  <a:lnTo>
                    <a:pt x="1229" y="510778"/>
                  </a:lnTo>
                  <a:lnTo>
                    <a:pt x="1224" y="510656"/>
                  </a:lnTo>
                  <a:lnTo>
                    <a:pt x="1252" y="510413"/>
                  </a:lnTo>
                  <a:lnTo>
                    <a:pt x="1297" y="510304"/>
                  </a:lnTo>
                  <a:lnTo>
                    <a:pt x="1345" y="510188"/>
                  </a:lnTo>
                  <a:lnTo>
                    <a:pt x="1400" y="510079"/>
                  </a:lnTo>
                  <a:lnTo>
                    <a:pt x="1459" y="509976"/>
                  </a:lnTo>
                  <a:lnTo>
                    <a:pt x="1523" y="509872"/>
                  </a:lnTo>
                  <a:lnTo>
                    <a:pt x="1588" y="509769"/>
                  </a:lnTo>
                  <a:lnTo>
                    <a:pt x="1655" y="509672"/>
                  </a:lnTo>
                  <a:lnTo>
                    <a:pt x="1793" y="509465"/>
                  </a:lnTo>
                  <a:lnTo>
                    <a:pt x="1935" y="509270"/>
                  </a:lnTo>
                  <a:lnTo>
                    <a:pt x="2084" y="509076"/>
                  </a:lnTo>
                  <a:lnTo>
                    <a:pt x="2156" y="508979"/>
                  </a:lnTo>
                  <a:lnTo>
                    <a:pt x="2224" y="508882"/>
                  </a:lnTo>
                  <a:lnTo>
                    <a:pt x="2285" y="508773"/>
                  </a:lnTo>
                  <a:lnTo>
                    <a:pt x="2336" y="508663"/>
                  </a:lnTo>
                  <a:lnTo>
                    <a:pt x="2360" y="508548"/>
                  </a:lnTo>
                  <a:lnTo>
                    <a:pt x="2365" y="508426"/>
                  </a:lnTo>
                  <a:lnTo>
                    <a:pt x="2365" y="508299"/>
                  </a:lnTo>
                  <a:lnTo>
                    <a:pt x="2364" y="508056"/>
                  </a:lnTo>
                  <a:lnTo>
                    <a:pt x="2361" y="507813"/>
                  </a:lnTo>
                  <a:lnTo>
                    <a:pt x="2358" y="507691"/>
                  </a:lnTo>
                  <a:lnTo>
                    <a:pt x="2354" y="507576"/>
                  </a:lnTo>
                  <a:lnTo>
                    <a:pt x="2346" y="507454"/>
                  </a:lnTo>
                  <a:lnTo>
                    <a:pt x="2332" y="507332"/>
                  </a:lnTo>
                  <a:lnTo>
                    <a:pt x="2309" y="507211"/>
                  </a:lnTo>
                  <a:lnTo>
                    <a:pt x="2286" y="506968"/>
                  </a:lnTo>
                  <a:lnTo>
                    <a:pt x="2320" y="506853"/>
                  </a:lnTo>
                  <a:lnTo>
                    <a:pt x="2392" y="506755"/>
                  </a:lnTo>
                  <a:lnTo>
                    <a:pt x="2487" y="506677"/>
                  </a:lnTo>
                  <a:lnTo>
                    <a:pt x="2587" y="506610"/>
                  </a:lnTo>
                  <a:lnTo>
                    <a:pt x="2771" y="506452"/>
                  </a:lnTo>
                  <a:lnTo>
                    <a:pt x="2842" y="506355"/>
                  </a:lnTo>
                  <a:lnTo>
                    <a:pt x="2904" y="506246"/>
                  </a:lnTo>
                  <a:lnTo>
                    <a:pt x="2960" y="506142"/>
                  </a:lnTo>
                  <a:lnTo>
                    <a:pt x="3012" y="506033"/>
                  </a:lnTo>
                  <a:lnTo>
                    <a:pt x="3060" y="505917"/>
                  </a:lnTo>
                  <a:lnTo>
                    <a:pt x="3147" y="505692"/>
                  </a:lnTo>
                  <a:lnTo>
                    <a:pt x="3181" y="505577"/>
                  </a:lnTo>
                  <a:lnTo>
                    <a:pt x="3207" y="505456"/>
                  </a:lnTo>
                  <a:lnTo>
                    <a:pt x="3216" y="505334"/>
                  </a:lnTo>
                  <a:lnTo>
                    <a:pt x="3220" y="505213"/>
                  </a:lnTo>
                  <a:lnTo>
                    <a:pt x="3223" y="505091"/>
                  </a:lnTo>
                  <a:lnTo>
                    <a:pt x="3228" y="504848"/>
                  </a:lnTo>
                  <a:lnTo>
                    <a:pt x="3232" y="504605"/>
                  </a:lnTo>
                  <a:lnTo>
                    <a:pt x="3235" y="504483"/>
                  </a:lnTo>
                  <a:lnTo>
                    <a:pt x="3240" y="504362"/>
                  </a:lnTo>
                  <a:lnTo>
                    <a:pt x="3249" y="504240"/>
                  </a:lnTo>
                  <a:lnTo>
                    <a:pt x="3285" y="504125"/>
                  </a:lnTo>
                  <a:lnTo>
                    <a:pt x="3346" y="504021"/>
                  </a:lnTo>
                  <a:lnTo>
                    <a:pt x="3432" y="503936"/>
                  </a:lnTo>
                  <a:lnTo>
                    <a:pt x="3529" y="503864"/>
                  </a:lnTo>
                  <a:lnTo>
                    <a:pt x="3637" y="503803"/>
                  </a:lnTo>
                  <a:lnTo>
                    <a:pt x="3744" y="503748"/>
                  </a:lnTo>
                  <a:lnTo>
                    <a:pt x="3851" y="503694"/>
                  </a:lnTo>
                  <a:lnTo>
                    <a:pt x="4067" y="503578"/>
                  </a:lnTo>
                  <a:lnTo>
                    <a:pt x="4284" y="503469"/>
                  </a:lnTo>
                  <a:lnTo>
                    <a:pt x="4500" y="503359"/>
                  </a:lnTo>
                  <a:lnTo>
                    <a:pt x="4716" y="503250"/>
                  </a:lnTo>
                  <a:lnTo>
                    <a:pt x="4932" y="503134"/>
                  </a:lnTo>
                  <a:lnTo>
                    <a:pt x="5148" y="503025"/>
                  </a:lnTo>
                  <a:lnTo>
                    <a:pt x="5358" y="502904"/>
                  </a:lnTo>
                  <a:lnTo>
                    <a:pt x="5450" y="502825"/>
                  </a:lnTo>
                  <a:lnTo>
                    <a:pt x="5517" y="502721"/>
                  </a:lnTo>
                  <a:lnTo>
                    <a:pt x="5553" y="502606"/>
                  </a:lnTo>
                  <a:lnTo>
                    <a:pt x="5581" y="502485"/>
                  </a:lnTo>
                  <a:lnTo>
                    <a:pt x="5596" y="502369"/>
                  </a:lnTo>
                  <a:lnTo>
                    <a:pt x="5602" y="502247"/>
                  </a:lnTo>
                  <a:lnTo>
                    <a:pt x="5603" y="502126"/>
                  </a:lnTo>
                  <a:lnTo>
                    <a:pt x="5594" y="501883"/>
                  </a:lnTo>
                  <a:lnTo>
                    <a:pt x="5581" y="501761"/>
                  </a:lnTo>
                  <a:lnTo>
                    <a:pt x="5561" y="501640"/>
                  </a:lnTo>
                  <a:lnTo>
                    <a:pt x="5540" y="501518"/>
                  </a:lnTo>
                  <a:lnTo>
                    <a:pt x="5514" y="501397"/>
                  </a:lnTo>
                  <a:lnTo>
                    <a:pt x="5477" y="501288"/>
                  </a:lnTo>
                  <a:lnTo>
                    <a:pt x="5425" y="501173"/>
                  </a:lnTo>
                  <a:lnTo>
                    <a:pt x="5365" y="501069"/>
                  </a:lnTo>
                  <a:lnTo>
                    <a:pt x="5300" y="500966"/>
                  </a:lnTo>
                  <a:lnTo>
                    <a:pt x="5232" y="500869"/>
                  </a:lnTo>
                  <a:lnTo>
                    <a:pt x="5096" y="500662"/>
                  </a:lnTo>
                  <a:lnTo>
                    <a:pt x="5034" y="500559"/>
                  </a:lnTo>
                  <a:lnTo>
                    <a:pt x="4982" y="500449"/>
                  </a:lnTo>
                  <a:lnTo>
                    <a:pt x="4942" y="500334"/>
                  </a:lnTo>
                  <a:lnTo>
                    <a:pt x="4913" y="500218"/>
                  </a:lnTo>
                  <a:lnTo>
                    <a:pt x="4896" y="500097"/>
                  </a:lnTo>
                  <a:lnTo>
                    <a:pt x="4882" y="499975"/>
                  </a:lnTo>
                  <a:lnTo>
                    <a:pt x="4873" y="499854"/>
                  </a:lnTo>
                  <a:lnTo>
                    <a:pt x="4866" y="499732"/>
                  </a:lnTo>
                  <a:lnTo>
                    <a:pt x="4837" y="499496"/>
                  </a:lnTo>
                  <a:lnTo>
                    <a:pt x="4817" y="499374"/>
                  </a:lnTo>
                  <a:lnTo>
                    <a:pt x="4795" y="499253"/>
                  </a:lnTo>
                  <a:lnTo>
                    <a:pt x="4770" y="499137"/>
                  </a:lnTo>
                  <a:lnTo>
                    <a:pt x="4741" y="499015"/>
                  </a:lnTo>
                  <a:lnTo>
                    <a:pt x="4709" y="498900"/>
                  </a:lnTo>
                  <a:lnTo>
                    <a:pt x="4646" y="498663"/>
                  </a:lnTo>
                  <a:lnTo>
                    <a:pt x="4580" y="498426"/>
                  </a:lnTo>
                  <a:lnTo>
                    <a:pt x="4514" y="498195"/>
                  </a:lnTo>
                  <a:lnTo>
                    <a:pt x="4447" y="497958"/>
                  </a:lnTo>
                  <a:lnTo>
                    <a:pt x="4379" y="497727"/>
                  </a:lnTo>
                  <a:lnTo>
                    <a:pt x="4311" y="497496"/>
                  </a:lnTo>
                  <a:lnTo>
                    <a:pt x="4242" y="497259"/>
                  </a:lnTo>
                  <a:lnTo>
                    <a:pt x="4173" y="497029"/>
                  </a:lnTo>
                  <a:lnTo>
                    <a:pt x="4096" y="496798"/>
                  </a:lnTo>
                  <a:lnTo>
                    <a:pt x="4051" y="496682"/>
                  </a:lnTo>
                  <a:lnTo>
                    <a:pt x="4000" y="496573"/>
                  </a:lnTo>
                  <a:lnTo>
                    <a:pt x="3944" y="496470"/>
                  </a:lnTo>
                  <a:lnTo>
                    <a:pt x="3883" y="496361"/>
                  </a:lnTo>
                  <a:lnTo>
                    <a:pt x="3818" y="496257"/>
                  </a:lnTo>
                  <a:lnTo>
                    <a:pt x="3745" y="496160"/>
                  </a:lnTo>
                  <a:lnTo>
                    <a:pt x="3665" y="496069"/>
                  </a:lnTo>
                  <a:lnTo>
                    <a:pt x="3581" y="495984"/>
                  </a:lnTo>
                  <a:lnTo>
                    <a:pt x="3487" y="495905"/>
                  </a:lnTo>
                  <a:lnTo>
                    <a:pt x="3379" y="495850"/>
                  </a:lnTo>
                  <a:lnTo>
                    <a:pt x="3260" y="495826"/>
                  </a:lnTo>
                  <a:lnTo>
                    <a:pt x="3139" y="495814"/>
                  </a:lnTo>
                  <a:lnTo>
                    <a:pt x="2905" y="495753"/>
                  </a:lnTo>
                  <a:lnTo>
                    <a:pt x="2817" y="495668"/>
                  </a:lnTo>
                  <a:lnTo>
                    <a:pt x="2740" y="495571"/>
                  </a:lnTo>
                  <a:lnTo>
                    <a:pt x="2670" y="495473"/>
                  </a:lnTo>
                  <a:lnTo>
                    <a:pt x="2610" y="495370"/>
                  </a:lnTo>
                  <a:lnTo>
                    <a:pt x="2569" y="495255"/>
                  </a:lnTo>
                  <a:lnTo>
                    <a:pt x="2536" y="495134"/>
                  </a:lnTo>
                  <a:lnTo>
                    <a:pt x="2518" y="495018"/>
                  </a:lnTo>
                  <a:lnTo>
                    <a:pt x="2530" y="494775"/>
                  </a:lnTo>
                  <a:lnTo>
                    <a:pt x="2550" y="494653"/>
                  </a:lnTo>
                  <a:lnTo>
                    <a:pt x="2586" y="494538"/>
                  </a:lnTo>
                  <a:lnTo>
                    <a:pt x="2639" y="494429"/>
                  </a:lnTo>
                  <a:lnTo>
                    <a:pt x="2717" y="494331"/>
                  </a:lnTo>
                  <a:lnTo>
                    <a:pt x="2821" y="494271"/>
                  </a:lnTo>
                  <a:lnTo>
                    <a:pt x="2933" y="494228"/>
                  </a:lnTo>
                  <a:lnTo>
                    <a:pt x="3052" y="494198"/>
                  </a:lnTo>
                  <a:lnTo>
                    <a:pt x="3172" y="494179"/>
                  </a:lnTo>
                  <a:lnTo>
                    <a:pt x="3410" y="494131"/>
                  </a:lnTo>
                  <a:lnTo>
                    <a:pt x="3527" y="494101"/>
                  </a:lnTo>
                  <a:lnTo>
                    <a:pt x="3643" y="494058"/>
                  </a:lnTo>
                  <a:lnTo>
                    <a:pt x="3754" y="494010"/>
                  </a:lnTo>
                  <a:lnTo>
                    <a:pt x="3864" y="493960"/>
                  </a:lnTo>
                  <a:lnTo>
                    <a:pt x="3970" y="493900"/>
                  </a:lnTo>
                  <a:lnTo>
                    <a:pt x="4071" y="493833"/>
                  </a:lnTo>
                  <a:lnTo>
                    <a:pt x="4154" y="493742"/>
                  </a:lnTo>
                  <a:lnTo>
                    <a:pt x="4207" y="493633"/>
                  </a:lnTo>
                  <a:lnTo>
                    <a:pt x="4236" y="493517"/>
                  </a:lnTo>
                  <a:lnTo>
                    <a:pt x="4245" y="493390"/>
                  </a:lnTo>
                  <a:lnTo>
                    <a:pt x="4247" y="493268"/>
                  </a:lnTo>
                  <a:lnTo>
                    <a:pt x="4249" y="493146"/>
                  </a:lnTo>
                  <a:lnTo>
                    <a:pt x="4246" y="492904"/>
                  </a:lnTo>
                  <a:lnTo>
                    <a:pt x="4226" y="492667"/>
                  </a:lnTo>
                  <a:lnTo>
                    <a:pt x="4202" y="492424"/>
                  </a:lnTo>
                  <a:lnTo>
                    <a:pt x="4212" y="492181"/>
                  </a:lnTo>
                  <a:lnTo>
                    <a:pt x="4233" y="491938"/>
                  </a:lnTo>
                  <a:lnTo>
                    <a:pt x="4255" y="491694"/>
                  </a:lnTo>
                  <a:lnTo>
                    <a:pt x="4272" y="491507"/>
                  </a:lnTo>
                  <a:lnTo>
                    <a:pt x="4160" y="491288"/>
                  </a:lnTo>
                  <a:lnTo>
                    <a:pt x="4048" y="491075"/>
                  </a:lnTo>
                  <a:lnTo>
                    <a:pt x="3994" y="490965"/>
                  </a:lnTo>
                  <a:lnTo>
                    <a:pt x="3941" y="490856"/>
                  </a:lnTo>
                  <a:lnTo>
                    <a:pt x="3892" y="490747"/>
                  </a:lnTo>
                  <a:lnTo>
                    <a:pt x="3847" y="490631"/>
                  </a:lnTo>
                  <a:lnTo>
                    <a:pt x="3807" y="490516"/>
                  </a:lnTo>
                  <a:lnTo>
                    <a:pt x="3772" y="490400"/>
                  </a:lnTo>
                  <a:lnTo>
                    <a:pt x="3748" y="490279"/>
                  </a:lnTo>
                  <a:lnTo>
                    <a:pt x="3733" y="490157"/>
                  </a:lnTo>
                  <a:lnTo>
                    <a:pt x="3722" y="490042"/>
                  </a:lnTo>
                  <a:lnTo>
                    <a:pt x="3712" y="489921"/>
                  </a:lnTo>
                  <a:lnTo>
                    <a:pt x="3704" y="489799"/>
                  </a:lnTo>
                  <a:lnTo>
                    <a:pt x="3696" y="489678"/>
                  </a:lnTo>
                  <a:lnTo>
                    <a:pt x="3680" y="489435"/>
                  </a:lnTo>
                  <a:lnTo>
                    <a:pt x="3672" y="489313"/>
                  </a:lnTo>
                  <a:lnTo>
                    <a:pt x="3663" y="489192"/>
                  </a:lnTo>
                  <a:lnTo>
                    <a:pt x="3653" y="489070"/>
                  </a:lnTo>
                  <a:lnTo>
                    <a:pt x="3642" y="488948"/>
                  </a:lnTo>
                  <a:lnTo>
                    <a:pt x="3626" y="488827"/>
                  </a:lnTo>
                  <a:lnTo>
                    <a:pt x="3606" y="488706"/>
                  </a:lnTo>
                  <a:lnTo>
                    <a:pt x="3585" y="488584"/>
                  </a:lnTo>
                  <a:lnTo>
                    <a:pt x="3563" y="488468"/>
                  </a:lnTo>
                  <a:lnTo>
                    <a:pt x="3520" y="488231"/>
                  </a:lnTo>
                  <a:lnTo>
                    <a:pt x="3477" y="487988"/>
                  </a:lnTo>
                  <a:lnTo>
                    <a:pt x="3433" y="487752"/>
                  </a:lnTo>
                  <a:lnTo>
                    <a:pt x="3389" y="487509"/>
                  </a:lnTo>
                  <a:lnTo>
                    <a:pt x="3343" y="487272"/>
                  </a:lnTo>
                  <a:lnTo>
                    <a:pt x="3295" y="487035"/>
                  </a:lnTo>
                  <a:lnTo>
                    <a:pt x="3245" y="486798"/>
                  </a:lnTo>
                  <a:lnTo>
                    <a:pt x="3205" y="486683"/>
                  </a:lnTo>
                  <a:lnTo>
                    <a:pt x="3157" y="486567"/>
                  </a:lnTo>
                  <a:lnTo>
                    <a:pt x="3105" y="486458"/>
                  </a:lnTo>
                  <a:lnTo>
                    <a:pt x="3050" y="486354"/>
                  </a:lnTo>
                  <a:lnTo>
                    <a:pt x="2952" y="486129"/>
                  </a:lnTo>
                  <a:lnTo>
                    <a:pt x="2912" y="486014"/>
                  </a:lnTo>
                  <a:lnTo>
                    <a:pt x="2874" y="485899"/>
                  </a:lnTo>
                  <a:lnTo>
                    <a:pt x="2840" y="485784"/>
                  </a:lnTo>
                  <a:lnTo>
                    <a:pt x="2805" y="485668"/>
                  </a:lnTo>
                  <a:lnTo>
                    <a:pt x="2773" y="485547"/>
                  </a:lnTo>
                  <a:lnTo>
                    <a:pt x="2720" y="485309"/>
                  </a:lnTo>
                  <a:lnTo>
                    <a:pt x="2710" y="485066"/>
                  </a:lnTo>
                  <a:lnTo>
                    <a:pt x="2730" y="484823"/>
                  </a:lnTo>
                  <a:lnTo>
                    <a:pt x="2695" y="484593"/>
                  </a:lnTo>
                  <a:lnTo>
                    <a:pt x="2643" y="484483"/>
                  </a:lnTo>
                  <a:lnTo>
                    <a:pt x="2583" y="484374"/>
                  </a:lnTo>
                  <a:lnTo>
                    <a:pt x="2519" y="484271"/>
                  </a:lnTo>
                  <a:lnTo>
                    <a:pt x="2449" y="484167"/>
                  </a:lnTo>
                  <a:lnTo>
                    <a:pt x="2380" y="484070"/>
                  </a:lnTo>
                  <a:lnTo>
                    <a:pt x="2258" y="483863"/>
                  </a:lnTo>
                  <a:lnTo>
                    <a:pt x="2186" y="483632"/>
                  </a:lnTo>
                  <a:lnTo>
                    <a:pt x="2146" y="483389"/>
                  </a:lnTo>
                  <a:lnTo>
                    <a:pt x="2120" y="483268"/>
                  </a:lnTo>
                  <a:lnTo>
                    <a:pt x="2084" y="483153"/>
                  </a:lnTo>
                  <a:lnTo>
                    <a:pt x="2037" y="483037"/>
                  </a:lnTo>
                  <a:lnTo>
                    <a:pt x="1973" y="482940"/>
                  </a:lnTo>
                  <a:lnTo>
                    <a:pt x="1896" y="482843"/>
                  </a:lnTo>
                  <a:lnTo>
                    <a:pt x="1814" y="482752"/>
                  </a:lnTo>
                  <a:lnTo>
                    <a:pt x="1732" y="482667"/>
                  </a:lnTo>
                  <a:lnTo>
                    <a:pt x="1564" y="482490"/>
                  </a:lnTo>
                  <a:lnTo>
                    <a:pt x="1396" y="482314"/>
                  </a:lnTo>
                  <a:lnTo>
                    <a:pt x="1228" y="482138"/>
                  </a:lnTo>
                  <a:lnTo>
                    <a:pt x="1061" y="481962"/>
                  </a:lnTo>
                  <a:lnTo>
                    <a:pt x="979" y="481871"/>
                  </a:lnTo>
                  <a:lnTo>
                    <a:pt x="898" y="481780"/>
                  </a:lnTo>
                  <a:lnTo>
                    <a:pt x="820" y="481688"/>
                  </a:lnTo>
                  <a:lnTo>
                    <a:pt x="746" y="481591"/>
                  </a:lnTo>
                  <a:lnTo>
                    <a:pt x="675" y="481494"/>
                  </a:lnTo>
                  <a:lnTo>
                    <a:pt x="610" y="481391"/>
                  </a:lnTo>
                  <a:lnTo>
                    <a:pt x="552" y="481281"/>
                  </a:lnTo>
                  <a:lnTo>
                    <a:pt x="506" y="481172"/>
                  </a:lnTo>
                  <a:lnTo>
                    <a:pt x="472" y="481050"/>
                  </a:lnTo>
                  <a:lnTo>
                    <a:pt x="446" y="480935"/>
                  </a:lnTo>
                  <a:lnTo>
                    <a:pt x="423" y="480814"/>
                  </a:lnTo>
                  <a:lnTo>
                    <a:pt x="402" y="480692"/>
                  </a:lnTo>
                  <a:lnTo>
                    <a:pt x="359" y="480455"/>
                  </a:lnTo>
                  <a:lnTo>
                    <a:pt x="318" y="480218"/>
                  </a:lnTo>
                  <a:lnTo>
                    <a:pt x="299" y="480097"/>
                  </a:lnTo>
                  <a:lnTo>
                    <a:pt x="278" y="479975"/>
                  </a:lnTo>
                  <a:lnTo>
                    <a:pt x="257" y="479854"/>
                  </a:lnTo>
                  <a:lnTo>
                    <a:pt x="237" y="479738"/>
                  </a:lnTo>
                  <a:lnTo>
                    <a:pt x="215" y="479617"/>
                  </a:lnTo>
                  <a:lnTo>
                    <a:pt x="187" y="479501"/>
                  </a:lnTo>
                  <a:lnTo>
                    <a:pt x="147" y="479386"/>
                  </a:lnTo>
                  <a:lnTo>
                    <a:pt x="106" y="479270"/>
                  </a:lnTo>
                  <a:lnTo>
                    <a:pt x="65" y="479155"/>
                  </a:lnTo>
                  <a:lnTo>
                    <a:pt x="3" y="478924"/>
                  </a:lnTo>
                  <a:lnTo>
                    <a:pt x="0" y="478796"/>
                  </a:lnTo>
                  <a:lnTo>
                    <a:pt x="31" y="478560"/>
                  </a:lnTo>
                  <a:lnTo>
                    <a:pt x="58" y="478438"/>
                  </a:lnTo>
                  <a:lnTo>
                    <a:pt x="104" y="478329"/>
                  </a:lnTo>
                  <a:lnTo>
                    <a:pt x="165" y="478220"/>
                  </a:lnTo>
                  <a:lnTo>
                    <a:pt x="246" y="478134"/>
                  </a:lnTo>
                  <a:lnTo>
                    <a:pt x="344" y="478062"/>
                  </a:lnTo>
                  <a:lnTo>
                    <a:pt x="451" y="478000"/>
                  </a:lnTo>
                  <a:lnTo>
                    <a:pt x="560" y="477946"/>
                  </a:lnTo>
                  <a:lnTo>
                    <a:pt x="669" y="477897"/>
                  </a:lnTo>
                  <a:lnTo>
                    <a:pt x="874" y="477764"/>
                  </a:lnTo>
                  <a:lnTo>
                    <a:pt x="954" y="477673"/>
                  </a:lnTo>
                  <a:lnTo>
                    <a:pt x="1022" y="477575"/>
                  </a:lnTo>
                  <a:lnTo>
                    <a:pt x="1088" y="477472"/>
                  </a:lnTo>
                  <a:lnTo>
                    <a:pt x="1147" y="477363"/>
                  </a:lnTo>
                  <a:lnTo>
                    <a:pt x="1199" y="477254"/>
                  </a:lnTo>
                  <a:lnTo>
                    <a:pt x="1248" y="477144"/>
                  </a:lnTo>
                  <a:lnTo>
                    <a:pt x="1291" y="477028"/>
                  </a:lnTo>
                  <a:lnTo>
                    <a:pt x="1321" y="476913"/>
                  </a:lnTo>
                  <a:lnTo>
                    <a:pt x="1335" y="476791"/>
                  </a:lnTo>
                  <a:lnTo>
                    <a:pt x="1216" y="476591"/>
                  </a:lnTo>
                  <a:lnTo>
                    <a:pt x="1006" y="476470"/>
                  </a:lnTo>
                  <a:lnTo>
                    <a:pt x="819" y="476318"/>
                  </a:lnTo>
                  <a:lnTo>
                    <a:pt x="731" y="476233"/>
                  </a:lnTo>
                  <a:lnTo>
                    <a:pt x="644" y="476147"/>
                  </a:lnTo>
                  <a:lnTo>
                    <a:pt x="564" y="476056"/>
                  </a:lnTo>
                  <a:lnTo>
                    <a:pt x="488" y="475959"/>
                  </a:lnTo>
                  <a:lnTo>
                    <a:pt x="422" y="475862"/>
                  </a:lnTo>
                  <a:lnTo>
                    <a:pt x="387" y="475741"/>
                  </a:lnTo>
                  <a:lnTo>
                    <a:pt x="377" y="475619"/>
                  </a:lnTo>
                  <a:lnTo>
                    <a:pt x="411" y="475382"/>
                  </a:lnTo>
                  <a:lnTo>
                    <a:pt x="444" y="475261"/>
                  </a:lnTo>
                  <a:lnTo>
                    <a:pt x="482" y="475151"/>
                  </a:lnTo>
                  <a:lnTo>
                    <a:pt x="540" y="475042"/>
                  </a:lnTo>
                  <a:lnTo>
                    <a:pt x="605" y="474939"/>
                  </a:lnTo>
                  <a:lnTo>
                    <a:pt x="676" y="474835"/>
                  </a:lnTo>
                  <a:lnTo>
                    <a:pt x="755" y="474744"/>
                  </a:lnTo>
                  <a:lnTo>
                    <a:pt x="835" y="474653"/>
                  </a:lnTo>
                  <a:lnTo>
                    <a:pt x="1000" y="474477"/>
                  </a:lnTo>
                  <a:lnTo>
                    <a:pt x="1171" y="474301"/>
                  </a:lnTo>
                  <a:lnTo>
                    <a:pt x="1259" y="474222"/>
                  </a:lnTo>
                  <a:lnTo>
                    <a:pt x="1351" y="474143"/>
                  </a:lnTo>
                  <a:lnTo>
                    <a:pt x="1445" y="474064"/>
                  </a:lnTo>
                  <a:lnTo>
                    <a:pt x="1539" y="473984"/>
                  </a:lnTo>
                  <a:lnTo>
                    <a:pt x="1633" y="473906"/>
                  </a:lnTo>
                  <a:lnTo>
                    <a:pt x="1809" y="473742"/>
                  </a:lnTo>
                  <a:lnTo>
                    <a:pt x="1883" y="473645"/>
                  </a:lnTo>
                  <a:lnTo>
                    <a:pt x="1945" y="473541"/>
                  </a:lnTo>
                  <a:lnTo>
                    <a:pt x="1975" y="473420"/>
                  </a:lnTo>
                  <a:lnTo>
                    <a:pt x="1979" y="473298"/>
                  </a:lnTo>
                  <a:lnTo>
                    <a:pt x="1967" y="473055"/>
                  </a:lnTo>
                  <a:lnTo>
                    <a:pt x="1962" y="472812"/>
                  </a:lnTo>
                  <a:lnTo>
                    <a:pt x="1973" y="472691"/>
                  </a:lnTo>
                  <a:lnTo>
                    <a:pt x="1991" y="472575"/>
                  </a:lnTo>
                  <a:lnTo>
                    <a:pt x="2012" y="472454"/>
                  </a:lnTo>
                  <a:lnTo>
                    <a:pt x="2038" y="472339"/>
                  </a:lnTo>
                  <a:lnTo>
                    <a:pt x="2070" y="472216"/>
                  </a:lnTo>
                  <a:lnTo>
                    <a:pt x="2118" y="472107"/>
                  </a:lnTo>
                  <a:lnTo>
                    <a:pt x="2176" y="471998"/>
                  </a:lnTo>
                  <a:lnTo>
                    <a:pt x="2236" y="471895"/>
                  </a:lnTo>
                  <a:lnTo>
                    <a:pt x="2353" y="471682"/>
                  </a:lnTo>
                  <a:lnTo>
                    <a:pt x="2408" y="471573"/>
                  </a:lnTo>
                  <a:lnTo>
                    <a:pt x="2460" y="471464"/>
                  </a:lnTo>
                  <a:lnTo>
                    <a:pt x="2510" y="471354"/>
                  </a:lnTo>
                  <a:lnTo>
                    <a:pt x="2557" y="471239"/>
                  </a:lnTo>
                  <a:lnTo>
                    <a:pt x="2602" y="471123"/>
                  </a:lnTo>
                  <a:lnTo>
                    <a:pt x="2640" y="471008"/>
                  </a:lnTo>
                  <a:lnTo>
                    <a:pt x="2673" y="470892"/>
                  </a:lnTo>
                  <a:lnTo>
                    <a:pt x="2690" y="470771"/>
                  </a:lnTo>
                  <a:lnTo>
                    <a:pt x="2697" y="470649"/>
                  </a:lnTo>
                  <a:lnTo>
                    <a:pt x="2699" y="470528"/>
                  </a:lnTo>
                  <a:lnTo>
                    <a:pt x="2687" y="470291"/>
                  </a:lnTo>
                  <a:lnTo>
                    <a:pt x="2672" y="470048"/>
                  </a:lnTo>
                  <a:lnTo>
                    <a:pt x="2655" y="469805"/>
                  </a:lnTo>
                  <a:lnTo>
                    <a:pt x="2642" y="469562"/>
                  </a:lnTo>
                  <a:lnTo>
                    <a:pt x="2646" y="469319"/>
                  </a:lnTo>
                  <a:lnTo>
                    <a:pt x="2711" y="469088"/>
                  </a:lnTo>
                  <a:lnTo>
                    <a:pt x="2858" y="468893"/>
                  </a:lnTo>
                  <a:lnTo>
                    <a:pt x="2990" y="468730"/>
                  </a:lnTo>
                  <a:lnTo>
                    <a:pt x="3116" y="468523"/>
                  </a:lnTo>
                  <a:lnTo>
                    <a:pt x="3243" y="468317"/>
                  </a:lnTo>
                  <a:lnTo>
                    <a:pt x="3370" y="468110"/>
                  </a:lnTo>
                  <a:lnTo>
                    <a:pt x="3434" y="468007"/>
                  </a:lnTo>
                  <a:lnTo>
                    <a:pt x="3499" y="467903"/>
                  </a:lnTo>
                  <a:lnTo>
                    <a:pt x="3565" y="467800"/>
                  </a:lnTo>
                  <a:lnTo>
                    <a:pt x="3635" y="467703"/>
                  </a:lnTo>
                  <a:lnTo>
                    <a:pt x="3759" y="467490"/>
                  </a:lnTo>
                  <a:lnTo>
                    <a:pt x="3813" y="467253"/>
                  </a:lnTo>
                  <a:lnTo>
                    <a:pt x="3765" y="467017"/>
                  </a:lnTo>
                  <a:lnTo>
                    <a:pt x="3693" y="466785"/>
                  </a:lnTo>
                  <a:lnTo>
                    <a:pt x="3647" y="466548"/>
                  </a:lnTo>
                  <a:lnTo>
                    <a:pt x="3684" y="466305"/>
                  </a:lnTo>
                  <a:lnTo>
                    <a:pt x="3727" y="466069"/>
                  </a:lnTo>
                  <a:lnTo>
                    <a:pt x="3694" y="465831"/>
                  </a:lnTo>
                  <a:lnTo>
                    <a:pt x="3543" y="465643"/>
                  </a:lnTo>
                  <a:lnTo>
                    <a:pt x="3397" y="465449"/>
                  </a:lnTo>
                  <a:lnTo>
                    <a:pt x="3365" y="465212"/>
                  </a:lnTo>
                  <a:lnTo>
                    <a:pt x="3397" y="464969"/>
                  </a:lnTo>
                  <a:lnTo>
                    <a:pt x="3454" y="464732"/>
                  </a:lnTo>
                  <a:lnTo>
                    <a:pt x="3506" y="464495"/>
                  </a:lnTo>
                  <a:lnTo>
                    <a:pt x="3524" y="464374"/>
                  </a:lnTo>
                  <a:lnTo>
                    <a:pt x="3538" y="464252"/>
                  </a:lnTo>
                  <a:lnTo>
                    <a:pt x="3550" y="464130"/>
                  </a:lnTo>
                  <a:lnTo>
                    <a:pt x="3561" y="464009"/>
                  </a:lnTo>
                  <a:lnTo>
                    <a:pt x="3581" y="463772"/>
                  </a:lnTo>
                  <a:lnTo>
                    <a:pt x="3591" y="463651"/>
                  </a:lnTo>
                  <a:lnTo>
                    <a:pt x="3601" y="463529"/>
                  </a:lnTo>
                  <a:lnTo>
                    <a:pt x="3612" y="463408"/>
                  </a:lnTo>
                  <a:lnTo>
                    <a:pt x="3623" y="463286"/>
                  </a:lnTo>
                  <a:lnTo>
                    <a:pt x="3636" y="463164"/>
                  </a:lnTo>
                  <a:lnTo>
                    <a:pt x="3652" y="463043"/>
                  </a:lnTo>
                  <a:lnTo>
                    <a:pt x="3681" y="462921"/>
                  </a:lnTo>
                  <a:lnTo>
                    <a:pt x="3721" y="462812"/>
                  </a:lnTo>
                  <a:lnTo>
                    <a:pt x="3789" y="462709"/>
                  </a:lnTo>
                  <a:lnTo>
                    <a:pt x="3899" y="462654"/>
                  </a:lnTo>
                  <a:lnTo>
                    <a:pt x="4019" y="462642"/>
                  </a:lnTo>
                  <a:lnTo>
                    <a:pt x="4261" y="462617"/>
                  </a:lnTo>
                  <a:lnTo>
                    <a:pt x="4379" y="462581"/>
                  </a:lnTo>
                  <a:lnTo>
                    <a:pt x="4448" y="462484"/>
                  </a:lnTo>
                  <a:lnTo>
                    <a:pt x="4479" y="462369"/>
                  </a:lnTo>
                  <a:lnTo>
                    <a:pt x="4498" y="462247"/>
                  </a:lnTo>
                  <a:lnTo>
                    <a:pt x="4505" y="462126"/>
                  </a:lnTo>
                  <a:lnTo>
                    <a:pt x="4497" y="461882"/>
                  </a:lnTo>
                  <a:lnTo>
                    <a:pt x="4489" y="461761"/>
                  </a:lnTo>
                  <a:lnTo>
                    <a:pt x="4481" y="461640"/>
                  </a:lnTo>
                  <a:lnTo>
                    <a:pt x="4472" y="461518"/>
                  </a:lnTo>
                  <a:lnTo>
                    <a:pt x="4462" y="461397"/>
                  </a:lnTo>
                  <a:lnTo>
                    <a:pt x="4451" y="461275"/>
                  </a:lnTo>
                  <a:lnTo>
                    <a:pt x="4439" y="461153"/>
                  </a:lnTo>
                  <a:lnTo>
                    <a:pt x="4424" y="461032"/>
                  </a:lnTo>
                  <a:lnTo>
                    <a:pt x="4407" y="460911"/>
                  </a:lnTo>
                  <a:lnTo>
                    <a:pt x="4389" y="460795"/>
                  </a:lnTo>
                  <a:lnTo>
                    <a:pt x="4353" y="460552"/>
                  </a:lnTo>
                  <a:lnTo>
                    <a:pt x="4329" y="460309"/>
                  </a:lnTo>
                  <a:lnTo>
                    <a:pt x="4346" y="460066"/>
                  </a:lnTo>
                  <a:lnTo>
                    <a:pt x="4375" y="459950"/>
                  </a:lnTo>
                  <a:lnTo>
                    <a:pt x="4411" y="459835"/>
                  </a:lnTo>
                  <a:lnTo>
                    <a:pt x="4453" y="459720"/>
                  </a:lnTo>
                  <a:lnTo>
                    <a:pt x="4498" y="459604"/>
                  </a:lnTo>
                  <a:lnTo>
                    <a:pt x="4573" y="459373"/>
                  </a:lnTo>
                  <a:lnTo>
                    <a:pt x="4624" y="459136"/>
                  </a:lnTo>
                  <a:lnTo>
                    <a:pt x="4673" y="458900"/>
                  </a:lnTo>
                  <a:lnTo>
                    <a:pt x="4704" y="458784"/>
                  </a:lnTo>
                  <a:lnTo>
                    <a:pt x="4742" y="458669"/>
                  </a:lnTo>
                  <a:lnTo>
                    <a:pt x="4784" y="458553"/>
                  </a:lnTo>
                  <a:lnTo>
                    <a:pt x="4828" y="458438"/>
                  </a:lnTo>
                  <a:lnTo>
                    <a:pt x="4873" y="458329"/>
                  </a:lnTo>
                  <a:lnTo>
                    <a:pt x="4968" y="458103"/>
                  </a:lnTo>
                  <a:lnTo>
                    <a:pt x="5064" y="457879"/>
                  </a:lnTo>
                  <a:lnTo>
                    <a:pt x="5159" y="457654"/>
                  </a:lnTo>
                  <a:lnTo>
                    <a:pt x="5248" y="457429"/>
                  </a:lnTo>
                  <a:lnTo>
                    <a:pt x="5286" y="457314"/>
                  </a:lnTo>
                  <a:lnTo>
                    <a:pt x="5319" y="457198"/>
                  </a:lnTo>
                  <a:lnTo>
                    <a:pt x="5350" y="457077"/>
                  </a:lnTo>
                  <a:lnTo>
                    <a:pt x="5369" y="456955"/>
                  </a:lnTo>
                  <a:lnTo>
                    <a:pt x="5376" y="456840"/>
                  </a:lnTo>
                  <a:lnTo>
                    <a:pt x="5381" y="456718"/>
                  </a:lnTo>
                  <a:lnTo>
                    <a:pt x="5388" y="456476"/>
                  </a:lnTo>
                  <a:lnTo>
                    <a:pt x="5390" y="456232"/>
                  </a:lnTo>
                  <a:lnTo>
                    <a:pt x="5390" y="456111"/>
                  </a:lnTo>
                  <a:lnTo>
                    <a:pt x="5389" y="455990"/>
                  </a:lnTo>
                  <a:lnTo>
                    <a:pt x="5388" y="455868"/>
                  </a:lnTo>
                  <a:lnTo>
                    <a:pt x="5382" y="455746"/>
                  </a:lnTo>
                  <a:lnTo>
                    <a:pt x="5372" y="455625"/>
                  </a:lnTo>
                  <a:lnTo>
                    <a:pt x="5360" y="455504"/>
                  </a:lnTo>
                  <a:lnTo>
                    <a:pt x="5346" y="455382"/>
                  </a:lnTo>
                  <a:lnTo>
                    <a:pt x="5317" y="455139"/>
                  </a:lnTo>
                  <a:lnTo>
                    <a:pt x="5300" y="455017"/>
                  </a:lnTo>
                  <a:lnTo>
                    <a:pt x="5279" y="454902"/>
                  </a:lnTo>
                  <a:lnTo>
                    <a:pt x="5255" y="454780"/>
                  </a:lnTo>
                  <a:lnTo>
                    <a:pt x="5223" y="454665"/>
                  </a:lnTo>
                  <a:lnTo>
                    <a:pt x="5183" y="454549"/>
                  </a:lnTo>
                  <a:lnTo>
                    <a:pt x="5140" y="454434"/>
                  </a:lnTo>
                  <a:lnTo>
                    <a:pt x="5096" y="454324"/>
                  </a:lnTo>
                  <a:lnTo>
                    <a:pt x="5027" y="454088"/>
                  </a:lnTo>
                  <a:lnTo>
                    <a:pt x="5025" y="453845"/>
                  </a:lnTo>
                  <a:lnTo>
                    <a:pt x="5082" y="453608"/>
                  </a:lnTo>
                  <a:lnTo>
                    <a:pt x="5159" y="453383"/>
                  </a:lnTo>
                  <a:lnTo>
                    <a:pt x="5243" y="453152"/>
                  </a:lnTo>
                  <a:lnTo>
                    <a:pt x="5287" y="453037"/>
                  </a:lnTo>
                  <a:lnTo>
                    <a:pt x="5331" y="452928"/>
                  </a:lnTo>
                  <a:lnTo>
                    <a:pt x="5378" y="452812"/>
                  </a:lnTo>
                  <a:lnTo>
                    <a:pt x="5426" y="452703"/>
                  </a:lnTo>
                  <a:lnTo>
                    <a:pt x="5522" y="452477"/>
                  </a:lnTo>
                  <a:lnTo>
                    <a:pt x="5567" y="452362"/>
                  </a:lnTo>
                  <a:lnTo>
                    <a:pt x="5611" y="452253"/>
                  </a:lnTo>
                  <a:lnTo>
                    <a:pt x="5652" y="452137"/>
                  </a:lnTo>
                  <a:lnTo>
                    <a:pt x="5692" y="452022"/>
                  </a:lnTo>
                  <a:lnTo>
                    <a:pt x="5731" y="451907"/>
                  </a:lnTo>
                  <a:lnTo>
                    <a:pt x="5769" y="451791"/>
                  </a:lnTo>
                  <a:lnTo>
                    <a:pt x="5846" y="451560"/>
                  </a:lnTo>
                  <a:lnTo>
                    <a:pt x="5884" y="451445"/>
                  </a:lnTo>
                  <a:lnTo>
                    <a:pt x="5924" y="451329"/>
                  </a:lnTo>
                  <a:lnTo>
                    <a:pt x="5964" y="451214"/>
                  </a:lnTo>
                  <a:lnTo>
                    <a:pt x="6009" y="451105"/>
                  </a:lnTo>
                  <a:lnTo>
                    <a:pt x="6062" y="450995"/>
                  </a:lnTo>
                  <a:lnTo>
                    <a:pt x="6122" y="450886"/>
                  </a:lnTo>
                  <a:lnTo>
                    <a:pt x="6198" y="450795"/>
                  </a:lnTo>
                  <a:lnTo>
                    <a:pt x="6284" y="450710"/>
                  </a:lnTo>
                  <a:lnTo>
                    <a:pt x="6373" y="450625"/>
                  </a:lnTo>
                  <a:lnTo>
                    <a:pt x="6546" y="450454"/>
                  </a:lnTo>
                  <a:lnTo>
                    <a:pt x="6614" y="450352"/>
                  </a:lnTo>
                  <a:lnTo>
                    <a:pt x="6664" y="450242"/>
                  </a:lnTo>
                  <a:lnTo>
                    <a:pt x="6705" y="450126"/>
                  </a:lnTo>
                  <a:lnTo>
                    <a:pt x="6736" y="450011"/>
                  </a:lnTo>
                  <a:lnTo>
                    <a:pt x="6760" y="449890"/>
                  </a:lnTo>
                  <a:lnTo>
                    <a:pt x="6781" y="449768"/>
                  </a:lnTo>
                  <a:lnTo>
                    <a:pt x="6797" y="449653"/>
                  </a:lnTo>
                  <a:lnTo>
                    <a:pt x="6809" y="449531"/>
                  </a:lnTo>
                  <a:lnTo>
                    <a:pt x="6818" y="449410"/>
                  </a:lnTo>
                  <a:lnTo>
                    <a:pt x="6826" y="449288"/>
                  </a:lnTo>
                  <a:lnTo>
                    <a:pt x="6832" y="449167"/>
                  </a:lnTo>
                  <a:lnTo>
                    <a:pt x="6837" y="449045"/>
                  </a:lnTo>
                  <a:lnTo>
                    <a:pt x="6816" y="448802"/>
                  </a:lnTo>
                  <a:lnTo>
                    <a:pt x="6796" y="448680"/>
                  </a:lnTo>
                  <a:lnTo>
                    <a:pt x="6766" y="448565"/>
                  </a:lnTo>
                  <a:lnTo>
                    <a:pt x="6728" y="448450"/>
                  </a:lnTo>
                  <a:lnTo>
                    <a:pt x="6679" y="448340"/>
                  </a:lnTo>
                  <a:lnTo>
                    <a:pt x="6620" y="448231"/>
                  </a:lnTo>
                  <a:lnTo>
                    <a:pt x="6558" y="448128"/>
                  </a:lnTo>
                  <a:lnTo>
                    <a:pt x="6447" y="447909"/>
                  </a:lnTo>
                  <a:lnTo>
                    <a:pt x="6402" y="447800"/>
                  </a:lnTo>
                  <a:lnTo>
                    <a:pt x="6364" y="447685"/>
                  </a:lnTo>
                  <a:lnTo>
                    <a:pt x="6328" y="447569"/>
                  </a:lnTo>
                  <a:lnTo>
                    <a:pt x="6294" y="447448"/>
                  </a:lnTo>
                  <a:lnTo>
                    <a:pt x="6225" y="447217"/>
                  </a:lnTo>
                  <a:lnTo>
                    <a:pt x="6159" y="446986"/>
                  </a:lnTo>
                  <a:lnTo>
                    <a:pt x="6094" y="446749"/>
                  </a:lnTo>
                  <a:lnTo>
                    <a:pt x="6062" y="446634"/>
                  </a:lnTo>
                  <a:lnTo>
                    <a:pt x="6031" y="446518"/>
                  </a:lnTo>
                  <a:lnTo>
                    <a:pt x="6002" y="446396"/>
                  </a:lnTo>
                  <a:lnTo>
                    <a:pt x="5977" y="446281"/>
                  </a:lnTo>
                  <a:lnTo>
                    <a:pt x="5953" y="446160"/>
                  </a:lnTo>
                  <a:lnTo>
                    <a:pt x="5935" y="446038"/>
                  </a:lnTo>
                  <a:lnTo>
                    <a:pt x="5921" y="445916"/>
                  </a:lnTo>
                  <a:lnTo>
                    <a:pt x="5914" y="445795"/>
                  </a:lnTo>
                  <a:lnTo>
                    <a:pt x="5912" y="445673"/>
                  </a:lnTo>
                  <a:lnTo>
                    <a:pt x="5926" y="445430"/>
                  </a:lnTo>
                  <a:lnTo>
                    <a:pt x="5939" y="445309"/>
                  </a:lnTo>
                  <a:lnTo>
                    <a:pt x="5954" y="445187"/>
                  </a:lnTo>
                  <a:lnTo>
                    <a:pt x="5972" y="445072"/>
                  </a:lnTo>
                  <a:lnTo>
                    <a:pt x="5996" y="444950"/>
                  </a:lnTo>
                  <a:lnTo>
                    <a:pt x="6028" y="444835"/>
                  </a:lnTo>
                  <a:lnTo>
                    <a:pt x="6069" y="444719"/>
                  </a:lnTo>
                  <a:lnTo>
                    <a:pt x="6116" y="444610"/>
                  </a:lnTo>
                  <a:lnTo>
                    <a:pt x="6173" y="444501"/>
                  </a:lnTo>
                  <a:lnTo>
                    <a:pt x="6244" y="444404"/>
                  </a:lnTo>
                  <a:lnTo>
                    <a:pt x="6316" y="444306"/>
                  </a:lnTo>
                  <a:lnTo>
                    <a:pt x="6389" y="444209"/>
                  </a:lnTo>
                  <a:lnTo>
                    <a:pt x="6464" y="444112"/>
                  </a:lnTo>
                  <a:lnTo>
                    <a:pt x="6540" y="444015"/>
                  </a:lnTo>
                  <a:lnTo>
                    <a:pt x="6619" y="443923"/>
                  </a:lnTo>
                  <a:lnTo>
                    <a:pt x="6704" y="443832"/>
                  </a:lnTo>
                  <a:lnTo>
                    <a:pt x="6797" y="443759"/>
                  </a:lnTo>
                  <a:lnTo>
                    <a:pt x="6898" y="443693"/>
                  </a:lnTo>
                  <a:lnTo>
                    <a:pt x="7006" y="443632"/>
                  </a:lnTo>
                  <a:lnTo>
                    <a:pt x="7118" y="443583"/>
                  </a:lnTo>
                  <a:lnTo>
                    <a:pt x="7231" y="443541"/>
                  </a:lnTo>
                  <a:lnTo>
                    <a:pt x="7346" y="443498"/>
                  </a:lnTo>
                  <a:lnTo>
                    <a:pt x="7573" y="443413"/>
                  </a:lnTo>
                  <a:lnTo>
                    <a:pt x="7679" y="443353"/>
                  </a:lnTo>
                  <a:lnTo>
                    <a:pt x="7778" y="443286"/>
                  </a:lnTo>
                  <a:lnTo>
                    <a:pt x="7867" y="443201"/>
                  </a:lnTo>
                  <a:lnTo>
                    <a:pt x="7955" y="443116"/>
                  </a:lnTo>
                  <a:lnTo>
                    <a:pt x="8042" y="443031"/>
                  </a:lnTo>
                  <a:lnTo>
                    <a:pt x="8236" y="442891"/>
                  </a:lnTo>
                  <a:lnTo>
                    <a:pt x="8454" y="442781"/>
                  </a:lnTo>
                  <a:lnTo>
                    <a:pt x="8672" y="442672"/>
                  </a:lnTo>
                  <a:lnTo>
                    <a:pt x="8781" y="442617"/>
                  </a:lnTo>
                  <a:lnTo>
                    <a:pt x="8888" y="442563"/>
                  </a:lnTo>
                  <a:lnTo>
                    <a:pt x="8991" y="442496"/>
                  </a:lnTo>
                  <a:lnTo>
                    <a:pt x="9089" y="442423"/>
                  </a:lnTo>
                  <a:lnTo>
                    <a:pt x="9183" y="442350"/>
                  </a:lnTo>
                  <a:lnTo>
                    <a:pt x="9273" y="442265"/>
                  </a:lnTo>
                  <a:lnTo>
                    <a:pt x="9454" y="442101"/>
                  </a:lnTo>
                  <a:lnTo>
                    <a:pt x="9550" y="442028"/>
                  </a:lnTo>
                  <a:lnTo>
                    <a:pt x="9651" y="441961"/>
                  </a:lnTo>
                  <a:lnTo>
                    <a:pt x="9756" y="441900"/>
                  </a:lnTo>
                  <a:lnTo>
                    <a:pt x="9863" y="441840"/>
                  </a:lnTo>
                  <a:lnTo>
                    <a:pt x="9971" y="441785"/>
                  </a:lnTo>
                  <a:lnTo>
                    <a:pt x="10182" y="441664"/>
                  </a:lnTo>
                  <a:lnTo>
                    <a:pt x="10280" y="441590"/>
                  </a:lnTo>
                  <a:lnTo>
                    <a:pt x="10369" y="441505"/>
                  </a:lnTo>
                  <a:lnTo>
                    <a:pt x="10442" y="441415"/>
                  </a:lnTo>
                  <a:lnTo>
                    <a:pt x="10505" y="441311"/>
                  </a:lnTo>
                  <a:lnTo>
                    <a:pt x="10564" y="441202"/>
                  </a:lnTo>
                  <a:lnTo>
                    <a:pt x="10709" y="440934"/>
                  </a:lnTo>
                  <a:lnTo>
                    <a:pt x="10887" y="440764"/>
                  </a:lnTo>
                  <a:lnTo>
                    <a:pt x="11065" y="440600"/>
                  </a:lnTo>
                  <a:lnTo>
                    <a:pt x="11242" y="440436"/>
                  </a:lnTo>
                  <a:lnTo>
                    <a:pt x="11419" y="440266"/>
                  </a:lnTo>
                  <a:lnTo>
                    <a:pt x="11592" y="440096"/>
                  </a:lnTo>
                  <a:lnTo>
                    <a:pt x="11668" y="440005"/>
                  </a:lnTo>
                  <a:lnTo>
                    <a:pt x="11738" y="439902"/>
                  </a:lnTo>
                  <a:lnTo>
                    <a:pt x="11804" y="439798"/>
                  </a:lnTo>
                  <a:lnTo>
                    <a:pt x="11863" y="439695"/>
                  </a:lnTo>
                  <a:lnTo>
                    <a:pt x="11915" y="439586"/>
                  </a:lnTo>
                  <a:lnTo>
                    <a:pt x="11961" y="439470"/>
                  </a:lnTo>
                  <a:lnTo>
                    <a:pt x="12001" y="439355"/>
                  </a:lnTo>
                  <a:lnTo>
                    <a:pt x="12037" y="439239"/>
                  </a:lnTo>
                  <a:lnTo>
                    <a:pt x="12064" y="439124"/>
                  </a:lnTo>
                  <a:lnTo>
                    <a:pt x="12082" y="439002"/>
                  </a:lnTo>
                  <a:lnTo>
                    <a:pt x="12096" y="438881"/>
                  </a:lnTo>
                  <a:lnTo>
                    <a:pt x="12109" y="438760"/>
                  </a:lnTo>
                  <a:lnTo>
                    <a:pt x="12121" y="438638"/>
                  </a:lnTo>
                  <a:lnTo>
                    <a:pt x="12131" y="438516"/>
                  </a:lnTo>
                  <a:lnTo>
                    <a:pt x="12137" y="438395"/>
                  </a:lnTo>
                  <a:lnTo>
                    <a:pt x="12141" y="438274"/>
                  </a:lnTo>
                  <a:lnTo>
                    <a:pt x="12148" y="438031"/>
                  </a:lnTo>
                  <a:lnTo>
                    <a:pt x="12152" y="437787"/>
                  </a:lnTo>
                  <a:lnTo>
                    <a:pt x="12155" y="437545"/>
                  </a:lnTo>
                  <a:lnTo>
                    <a:pt x="12155" y="437301"/>
                  </a:lnTo>
                  <a:lnTo>
                    <a:pt x="12154" y="437059"/>
                  </a:lnTo>
                  <a:lnTo>
                    <a:pt x="12152" y="436937"/>
                  </a:lnTo>
                  <a:lnTo>
                    <a:pt x="12148" y="436816"/>
                  </a:lnTo>
                  <a:lnTo>
                    <a:pt x="12142" y="436694"/>
                  </a:lnTo>
                  <a:lnTo>
                    <a:pt x="12135" y="436579"/>
                  </a:lnTo>
                  <a:lnTo>
                    <a:pt x="12121" y="436336"/>
                  </a:lnTo>
                  <a:lnTo>
                    <a:pt x="12112" y="436214"/>
                  </a:lnTo>
                  <a:lnTo>
                    <a:pt x="12102" y="436093"/>
                  </a:lnTo>
                  <a:lnTo>
                    <a:pt x="12089" y="435971"/>
                  </a:lnTo>
                  <a:lnTo>
                    <a:pt x="12075" y="435849"/>
                  </a:lnTo>
                  <a:lnTo>
                    <a:pt x="12056" y="435728"/>
                  </a:lnTo>
                  <a:lnTo>
                    <a:pt x="12034" y="435606"/>
                  </a:lnTo>
                  <a:lnTo>
                    <a:pt x="12011" y="435491"/>
                  </a:lnTo>
                  <a:lnTo>
                    <a:pt x="11967" y="435248"/>
                  </a:lnTo>
                  <a:lnTo>
                    <a:pt x="11935" y="435011"/>
                  </a:lnTo>
                  <a:lnTo>
                    <a:pt x="11942" y="434768"/>
                  </a:lnTo>
                  <a:lnTo>
                    <a:pt x="11964" y="434525"/>
                  </a:lnTo>
                  <a:lnTo>
                    <a:pt x="11990" y="434282"/>
                  </a:lnTo>
                  <a:lnTo>
                    <a:pt x="12025" y="434045"/>
                  </a:lnTo>
                  <a:lnTo>
                    <a:pt x="12063" y="433802"/>
                  </a:lnTo>
                  <a:lnTo>
                    <a:pt x="12085" y="433680"/>
                  </a:lnTo>
                  <a:lnTo>
                    <a:pt x="12107" y="433565"/>
                  </a:lnTo>
                  <a:lnTo>
                    <a:pt x="12133" y="433444"/>
                  </a:lnTo>
                  <a:lnTo>
                    <a:pt x="12164" y="433328"/>
                  </a:lnTo>
                  <a:lnTo>
                    <a:pt x="12202" y="433213"/>
                  </a:lnTo>
                  <a:lnTo>
                    <a:pt x="12244" y="433097"/>
                  </a:lnTo>
                  <a:lnTo>
                    <a:pt x="12326" y="432866"/>
                  </a:lnTo>
                  <a:lnTo>
                    <a:pt x="12412" y="432642"/>
                  </a:lnTo>
                  <a:lnTo>
                    <a:pt x="12458" y="432526"/>
                  </a:lnTo>
                  <a:lnTo>
                    <a:pt x="12505" y="432417"/>
                  </a:lnTo>
                  <a:lnTo>
                    <a:pt x="12555" y="432307"/>
                  </a:lnTo>
                  <a:lnTo>
                    <a:pt x="12610" y="432198"/>
                  </a:lnTo>
                  <a:lnTo>
                    <a:pt x="12674" y="432095"/>
                  </a:lnTo>
                  <a:lnTo>
                    <a:pt x="12746" y="431998"/>
                  </a:lnTo>
                  <a:lnTo>
                    <a:pt x="12821" y="431901"/>
                  </a:lnTo>
                  <a:lnTo>
                    <a:pt x="12900" y="431809"/>
                  </a:lnTo>
                  <a:lnTo>
                    <a:pt x="12981" y="431718"/>
                  </a:lnTo>
                  <a:lnTo>
                    <a:pt x="13135" y="431542"/>
                  </a:lnTo>
                  <a:lnTo>
                    <a:pt x="13145" y="431299"/>
                  </a:lnTo>
                  <a:lnTo>
                    <a:pt x="13154" y="431056"/>
                  </a:lnTo>
                  <a:lnTo>
                    <a:pt x="13164" y="430813"/>
                  </a:lnTo>
                  <a:lnTo>
                    <a:pt x="13171" y="430691"/>
                  </a:lnTo>
                  <a:lnTo>
                    <a:pt x="13184" y="430570"/>
                  </a:lnTo>
                  <a:lnTo>
                    <a:pt x="13214" y="430448"/>
                  </a:lnTo>
                  <a:lnTo>
                    <a:pt x="13250" y="430333"/>
                  </a:lnTo>
                  <a:lnTo>
                    <a:pt x="13286" y="430217"/>
                  </a:lnTo>
                  <a:lnTo>
                    <a:pt x="13352" y="429987"/>
                  </a:lnTo>
                  <a:lnTo>
                    <a:pt x="13376" y="429865"/>
                  </a:lnTo>
                  <a:lnTo>
                    <a:pt x="13398" y="429750"/>
                  </a:lnTo>
                  <a:lnTo>
                    <a:pt x="13421" y="429628"/>
                  </a:lnTo>
                  <a:lnTo>
                    <a:pt x="13440" y="429507"/>
                  </a:lnTo>
                  <a:lnTo>
                    <a:pt x="13460" y="429385"/>
                  </a:lnTo>
                  <a:lnTo>
                    <a:pt x="13496" y="429148"/>
                  </a:lnTo>
                  <a:lnTo>
                    <a:pt x="13513" y="429027"/>
                  </a:lnTo>
                  <a:lnTo>
                    <a:pt x="13529" y="428905"/>
                  </a:lnTo>
                  <a:lnTo>
                    <a:pt x="13543" y="428784"/>
                  </a:lnTo>
                  <a:lnTo>
                    <a:pt x="13553" y="428662"/>
                  </a:lnTo>
                  <a:lnTo>
                    <a:pt x="13562" y="428541"/>
                  </a:lnTo>
                  <a:lnTo>
                    <a:pt x="13567" y="428419"/>
                  </a:lnTo>
                  <a:lnTo>
                    <a:pt x="13569" y="428298"/>
                  </a:lnTo>
                  <a:lnTo>
                    <a:pt x="13543" y="428054"/>
                  </a:lnTo>
                  <a:lnTo>
                    <a:pt x="13517" y="427939"/>
                  </a:lnTo>
                  <a:lnTo>
                    <a:pt x="13483" y="427824"/>
                  </a:lnTo>
                  <a:lnTo>
                    <a:pt x="13444" y="427708"/>
                  </a:lnTo>
                  <a:lnTo>
                    <a:pt x="13402" y="427593"/>
                  </a:lnTo>
                  <a:lnTo>
                    <a:pt x="13356" y="427477"/>
                  </a:lnTo>
                  <a:lnTo>
                    <a:pt x="13307" y="427368"/>
                  </a:lnTo>
                  <a:lnTo>
                    <a:pt x="13249" y="427265"/>
                  </a:lnTo>
                  <a:lnTo>
                    <a:pt x="13184" y="427162"/>
                  </a:lnTo>
                  <a:lnTo>
                    <a:pt x="13111" y="427065"/>
                  </a:lnTo>
                  <a:lnTo>
                    <a:pt x="13033" y="426967"/>
                  </a:lnTo>
                  <a:lnTo>
                    <a:pt x="12955" y="426876"/>
                  </a:lnTo>
                  <a:lnTo>
                    <a:pt x="12831" y="426670"/>
                  </a:lnTo>
                  <a:lnTo>
                    <a:pt x="12759" y="426439"/>
                  </a:lnTo>
                  <a:lnTo>
                    <a:pt x="12700" y="426201"/>
                  </a:lnTo>
                  <a:lnTo>
                    <a:pt x="12644" y="425965"/>
                  </a:lnTo>
                  <a:lnTo>
                    <a:pt x="12590" y="425728"/>
                  </a:lnTo>
                  <a:lnTo>
                    <a:pt x="12537" y="425491"/>
                  </a:lnTo>
                  <a:lnTo>
                    <a:pt x="12487" y="425254"/>
                  </a:lnTo>
                  <a:lnTo>
                    <a:pt x="12438" y="425011"/>
                  </a:lnTo>
                  <a:lnTo>
                    <a:pt x="12402" y="424774"/>
                  </a:lnTo>
                  <a:lnTo>
                    <a:pt x="12364" y="424531"/>
                  </a:lnTo>
                  <a:lnTo>
                    <a:pt x="12340" y="424415"/>
                  </a:lnTo>
                  <a:lnTo>
                    <a:pt x="12310" y="424294"/>
                  </a:lnTo>
                  <a:lnTo>
                    <a:pt x="12266" y="424184"/>
                  </a:lnTo>
                  <a:lnTo>
                    <a:pt x="12207" y="424075"/>
                  </a:lnTo>
                  <a:lnTo>
                    <a:pt x="12139" y="423972"/>
                  </a:lnTo>
                  <a:lnTo>
                    <a:pt x="12068" y="423874"/>
                  </a:lnTo>
                  <a:lnTo>
                    <a:pt x="11994" y="423778"/>
                  </a:lnTo>
                  <a:lnTo>
                    <a:pt x="11919" y="423687"/>
                  </a:lnTo>
                  <a:lnTo>
                    <a:pt x="11768" y="423492"/>
                  </a:lnTo>
                  <a:lnTo>
                    <a:pt x="11694" y="423395"/>
                  </a:lnTo>
                  <a:lnTo>
                    <a:pt x="11621" y="423297"/>
                  </a:lnTo>
                  <a:lnTo>
                    <a:pt x="11554" y="423201"/>
                  </a:lnTo>
                  <a:lnTo>
                    <a:pt x="11507" y="423085"/>
                  </a:lnTo>
                  <a:lnTo>
                    <a:pt x="11490" y="422964"/>
                  </a:lnTo>
                  <a:lnTo>
                    <a:pt x="11516" y="422726"/>
                  </a:lnTo>
                  <a:lnTo>
                    <a:pt x="11541" y="422605"/>
                  </a:lnTo>
                  <a:lnTo>
                    <a:pt x="11576" y="422490"/>
                  </a:lnTo>
                  <a:lnTo>
                    <a:pt x="11617" y="422374"/>
                  </a:lnTo>
                  <a:lnTo>
                    <a:pt x="11661" y="422258"/>
                  </a:lnTo>
                  <a:lnTo>
                    <a:pt x="11705" y="422150"/>
                  </a:lnTo>
                  <a:lnTo>
                    <a:pt x="11761" y="422040"/>
                  </a:lnTo>
                  <a:lnTo>
                    <a:pt x="11836" y="421943"/>
                  </a:lnTo>
                  <a:lnTo>
                    <a:pt x="11915" y="421851"/>
                  </a:lnTo>
                  <a:lnTo>
                    <a:pt x="11994" y="421761"/>
                  </a:lnTo>
                  <a:lnTo>
                    <a:pt x="12144" y="421572"/>
                  </a:lnTo>
                  <a:lnTo>
                    <a:pt x="12192" y="421457"/>
                  </a:lnTo>
                  <a:lnTo>
                    <a:pt x="12219" y="421335"/>
                  </a:lnTo>
                  <a:lnTo>
                    <a:pt x="12239" y="421220"/>
                  </a:lnTo>
                  <a:lnTo>
                    <a:pt x="12252" y="421099"/>
                  </a:lnTo>
                  <a:lnTo>
                    <a:pt x="12258" y="420977"/>
                  </a:lnTo>
                  <a:lnTo>
                    <a:pt x="12275" y="420734"/>
                  </a:lnTo>
                  <a:lnTo>
                    <a:pt x="12290" y="420612"/>
                  </a:lnTo>
                  <a:lnTo>
                    <a:pt x="12309" y="420491"/>
                  </a:lnTo>
                  <a:lnTo>
                    <a:pt x="12329" y="420369"/>
                  </a:lnTo>
                  <a:lnTo>
                    <a:pt x="12352" y="420254"/>
                  </a:lnTo>
                  <a:lnTo>
                    <a:pt x="12376" y="420132"/>
                  </a:lnTo>
                  <a:lnTo>
                    <a:pt x="12403" y="420017"/>
                  </a:lnTo>
                  <a:lnTo>
                    <a:pt x="12438" y="419896"/>
                  </a:lnTo>
                  <a:lnTo>
                    <a:pt x="12485" y="419786"/>
                  </a:lnTo>
                  <a:lnTo>
                    <a:pt x="12539" y="419677"/>
                  </a:lnTo>
                  <a:lnTo>
                    <a:pt x="12594" y="419567"/>
                  </a:lnTo>
                  <a:lnTo>
                    <a:pt x="12695" y="419348"/>
                  </a:lnTo>
                  <a:lnTo>
                    <a:pt x="12726" y="419233"/>
                  </a:lnTo>
                  <a:lnTo>
                    <a:pt x="12743" y="419111"/>
                  </a:lnTo>
                  <a:lnTo>
                    <a:pt x="12757" y="418990"/>
                  </a:lnTo>
                  <a:lnTo>
                    <a:pt x="12769" y="418869"/>
                  </a:lnTo>
                  <a:lnTo>
                    <a:pt x="12780" y="418747"/>
                  </a:lnTo>
                  <a:lnTo>
                    <a:pt x="12806" y="418504"/>
                  </a:lnTo>
                  <a:lnTo>
                    <a:pt x="12824" y="418383"/>
                  </a:lnTo>
                  <a:lnTo>
                    <a:pt x="12845" y="418267"/>
                  </a:lnTo>
                  <a:lnTo>
                    <a:pt x="12868" y="418146"/>
                  </a:lnTo>
                  <a:lnTo>
                    <a:pt x="12892" y="418024"/>
                  </a:lnTo>
                  <a:lnTo>
                    <a:pt x="12918" y="417909"/>
                  </a:lnTo>
                  <a:lnTo>
                    <a:pt x="12945" y="417794"/>
                  </a:lnTo>
                  <a:lnTo>
                    <a:pt x="12973" y="417672"/>
                  </a:lnTo>
                  <a:lnTo>
                    <a:pt x="13004" y="417556"/>
                  </a:lnTo>
                  <a:lnTo>
                    <a:pt x="13039" y="417435"/>
                  </a:lnTo>
                  <a:lnTo>
                    <a:pt x="13081" y="417325"/>
                  </a:lnTo>
                  <a:lnTo>
                    <a:pt x="13125" y="417210"/>
                  </a:lnTo>
                  <a:lnTo>
                    <a:pt x="13205" y="416979"/>
                  </a:lnTo>
                  <a:lnTo>
                    <a:pt x="13264" y="416743"/>
                  </a:lnTo>
                  <a:lnTo>
                    <a:pt x="13258" y="416505"/>
                  </a:lnTo>
                  <a:lnTo>
                    <a:pt x="13235" y="416263"/>
                  </a:lnTo>
                  <a:lnTo>
                    <a:pt x="13238" y="416141"/>
                  </a:lnTo>
                  <a:lnTo>
                    <a:pt x="13276" y="416025"/>
                  </a:lnTo>
                  <a:lnTo>
                    <a:pt x="13343" y="415922"/>
                  </a:lnTo>
                  <a:lnTo>
                    <a:pt x="13422" y="415831"/>
                  </a:lnTo>
                  <a:lnTo>
                    <a:pt x="13504" y="415740"/>
                  </a:lnTo>
                  <a:lnTo>
                    <a:pt x="13658" y="415552"/>
                  </a:lnTo>
                  <a:lnTo>
                    <a:pt x="13730" y="415454"/>
                  </a:lnTo>
                  <a:lnTo>
                    <a:pt x="13800" y="415357"/>
                  </a:lnTo>
                  <a:lnTo>
                    <a:pt x="13868" y="415254"/>
                  </a:lnTo>
                  <a:lnTo>
                    <a:pt x="13935" y="415151"/>
                  </a:lnTo>
                  <a:lnTo>
                    <a:pt x="14000" y="415047"/>
                  </a:lnTo>
                  <a:lnTo>
                    <a:pt x="14058" y="414944"/>
                  </a:lnTo>
                  <a:lnTo>
                    <a:pt x="14106" y="414835"/>
                  </a:lnTo>
                  <a:lnTo>
                    <a:pt x="14143" y="414719"/>
                  </a:lnTo>
                  <a:lnTo>
                    <a:pt x="14175" y="414598"/>
                  </a:lnTo>
                  <a:lnTo>
                    <a:pt x="14204" y="414482"/>
                  </a:lnTo>
                  <a:lnTo>
                    <a:pt x="14232" y="414360"/>
                  </a:lnTo>
                  <a:lnTo>
                    <a:pt x="14254" y="414239"/>
                  </a:lnTo>
                  <a:lnTo>
                    <a:pt x="14272" y="414124"/>
                  </a:lnTo>
                  <a:lnTo>
                    <a:pt x="14287" y="414003"/>
                  </a:lnTo>
                  <a:lnTo>
                    <a:pt x="14296" y="413881"/>
                  </a:lnTo>
                  <a:lnTo>
                    <a:pt x="14298" y="413759"/>
                  </a:lnTo>
                  <a:lnTo>
                    <a:pt x="14284" y="413516"/>
                  </a:lnTo>
                  <a:lnTo>
                    <a:pt x="14257" y="413401"/>
                  </a:lnTo>
                  <a:lnTo>
                    <a:pt x="14200" y="413291"/>
                  </a:lnTo>
                  <a:lnTo>
                    <a:pt x="14129" y="413194"/>
                  </a:lnTo>
                  <a:lnTo>
                    <a:pt x="14054" y="413097"/>
                  </a:lnTo>
                  <a:lnTo>
                    <a:pt x="13905" y="412903"/>
                  </a:lnTo>
                  <a:lnTo>
                    <a:pt x="13836" y="412805"/>
                  </a:lnTo>
                  <a:lnTo>
                    <a:pt x="13789" y="412690"/>
                  </a:lnTo>
                  <a:lnTo>
                    <a:pt x="13759" y="412575"/>
                  </a:lnTo>
                  <a:lnTo>
                    <a:pt x="13735" y="412453"/>
                  </a:lnTo>
                  <a:lnTo>
                    <a:pt x="13719" y="412338"/>
                  </a:lnTo>
                  <a:lnTo>
                    <a:pt x="13703" y="412216"/>
                  </a:lnTo>
                  <a:lnTo>
                    <a:pt x="13687" y="412095"/>
                  </a:lnTo>
                  <a:lnTo>
                    <a:pt x="13673" y="411973"/>
                  </a:lnTo>
                  <a:lnTo>
                    <a:pt x="13660" y="411851"/>
                  </a:lnTo>
                  <a:lnTo>
                    <a:pt x="13650" y="411730"/>
                  </a:lnTo>
                  <a:lnTo>
                    <a:pt x="13642" y="411608"/>
                  </a:lnTo>
                  <a:lnTo>
                    <a:pt x="13639" y="411487"/>
                  </a:lnTo>
                  <a:lnTo>
                    <a:pt x="13654" y="411244"/>
                  </a:lnTo>
                  <a:lnTo>
                    <a:pt x="13669" y="411122"/>
                  </a:lnTo>
                  <a:lnTo>
                    <a:pt x="13687" y="411007"/>
                  </a:lnTo>
                  <a:lnTo>
                    <a:pt x="13706" y="410886"/>
                  </a:lnTo>
                  <a:lnTo>
                    <a:pt x="13730" y="410764"/>
                  </a:lnTo>
                  <a:lnTo>
                    <a:pt x="13759" y="410642"/>
                  </a:lnTo>
                  <a:lnTo>
                    <a:pt x="13792" y="410527"/>
                  </a:lnTo>
                  <a:lnTo>
                    <a:pt x="13828" y="410412"/>
                  </a:lnTo>
                  <a:lnTo>
                    <a:pt x="13866" y="410302"/>
                  </a:lnTo>
                  <a:lnTo>
                    <a:pt x="13908" y="410187"/>
                  </a:lnTo>
                  <a:lnTo>
                    <a:pt x="13950" y="410072"/>
                  </a:lnTo>
                  <a:lnTo>
                    <a:pt x="13994" y="409956"/>
                  </a:lnTo>
                  <a:lnTo>
                    <a:pt x="14082" y="409732"/>
                  </a:lnTo>
                  <a:lnTo>
                    <a:pt x="14172" y="409500"/>
                  </a:lnTo>
                  <a:lnTo>
                    <a:pt x="14263" y="409276"/>
                  </a:lnTo>
                  <a:lnTo>
                    <a:pt x="14396" y="408954"/>
                  </a:lnTo>
                  <a:lnTo>
                    <a:pt x="14401" y="408710"/>
                  </a:lnTo>
                  <a:lnTo>
                    <a:pt x="14403" y="408468"/>
                  </a:lnTo>
                  <a:lnTo>
                    <a:pt x="14398" y="408346"/>
                  </a:lnTo>
                  <a:lnTo>
                    <a:pt x="14384" y="408225"/>
                  </a:lnTo>
                  <a:lnTo>
                    <a:pt x="14364" y="408103"/>
                  </a:lnTo>
                  <a:lnTo>
                    <a:pt x="14341" y="407982"/>
                  </a:lnTo>
                  <a:lnTo>
                    <a:pt x="14316" y="407866"/>
                  </a:lnTo>
                  <a:lnTo>
                    <a:pt x="14289" y="407744"/>
                  </a:lnTo>
                  <a:lnTo>
                    <a:pt x="14258" y="407629"/>
                  </a:lnTo>
                  <a:lnTo>
                    <a:pt x="14224" y="407513"/>
                  </a:lnTo>
                  <a:lnTo>
                    <a:pt x="14182" y="407398"/>
                  </a:lnTo>
                  <a:lnTo>
                    <a:pt x="14133" y="407283"/>
                  </a:lnTo>
                  <a:lnTo>
                    <a:pt x="14077" y="407179"/>
                  </a:lnTo>
                  <a:lnTo>
                    <a:pt x="14005" y="407083"/>
                  </a:lnTo>
                  <a:lnTo>
                    <a:pt x="13930" y="406985"/>
                  </a:lnTo>
                  <a:lnTo>
                    <a:pt x="13853" y="406894"/>
                  </a:lnTo>
                  <a:lnTo>
                    <a:pt x="13696" y="406700"/>
                  </a:lnTo>
                  <a:lnTo>
                    <a:pt x="13549" y="406505"/>
                  </a:lnTo>
                  <a:lnTo>
                    <a:pt x="13454" y="406432"/>
                  </a:lnTo>
                  <a:lnTo>
                    <a:pt x="13355" y="406359"/>
                  </a:lnTo>
                  <a:lnTo>
                    <a:pt x="13254" y="406292"/>
                  </a:lnTo>
                  <a:lnTo>
                    <a:pt x="13152" y="406226"/>
                  </a:lnTo>
                  <a:lnTo>
                    <a:pt x="13047" y="406165"/>
                  </a:lnTo>
                  <a:lnTo>
                    <a:pt x="12940" y="406104"/>
                  </a:lnTo>
                  <a:lnTo>
                    <a:pt x="12832" y="406050"/>
                  </a:lnTo>
                  <a:lnTo>
                    <a:pt x="12722" y="405995"/>
                  </a:lnTo>
                  <a:lnTo>
                    <a:pt x="12614" y="405946"/>
                  </a:lnTo>
                  <a:lnTo>
                    <a:pt x="12400" y="405831"/>
                  </a:lnTo>
                  <a:lnTo>
                    <a:pt x="12299" y="405758"/>
                  </a:lnTo>
                  <a:lnTo>
                    <a:pt x="12208" y="405679"/>
                  </a:lnTo>
                  <a:lnTo>
                    <a:pt x="12122" y="405594"/>
                  </a:lnTo>
                  <a:lnTo>
                    <a:pt x="12039" y="405502"/>
                  </a:lnTo>
                  <a:lnTo>
                    <a:pt x="11961" y="405411"/>
                  </a:lnTo>
                  <a:lnTo>
                    <a:pt x="11888" y="405315"/>
                  </a:lnTo>
                  <a:lnTo>
                    <a:pt x="11823" y="405211"/>
                  </a:lnTo>
                  <a:lnTo>
                    <a:pt x="11769" y="405102"/>
                  </a:lnTo>
                  <a:lnTo>
                    <a:pt x="11725" y="404986"/>
                  </a:lnTo>
                  <a:lnTo>
                    <a:pt x="11693" y="404871"/>
                  </a:lnTo>
                  <a:lnTo>
                    <a:pt x="11673" y="404750"/>
                  </a:lnTo>
                  <a:lnTo>
                    <a:pt x="11664" y="404628"/>
                  </a:lnTo>
                  <a:lnTo>
                    <a:pt x="11660" y="404513"/>
                  </a:lnTo>
                  <a:lnTo>
                    <a:pt x="11657" y="404391"/>
                  </a:lnTo>
                  <a:lnTo>
                    <a:pt x="11655" y="404269"/>
                  </a:lnTo>
                  <a:lnTo>
                    <a:pt x="11652" y="404026"/>
                  </a:lnTo>
                  <a:lnTo>
                    <a:pt x="11648" y="403784"/>
                  </a:lnTo>
                  <a:lnTo>
                    <a:pt x="11646" y="403540"/>
                  </a:lnTo>
                  <a:lnTo>
                    <a:pt x="11644" y="403297"/>
                  </a:lnTo>
                  <a:lnTo>
                    <a:pt x="11642" y="403054"/>
                  </a:lnTo>
                  <a:lnTo>
                    <a:pt x="11638" y="402811"/>
                  </a:lnTo>
                  <a:lnTo>
                    <a:pt x="11635" y="402684"/>
                  </a:lnTo>
                  <a:lnTo>
                    <a:pt x="11631" y="402562"/>
                  </a:lnTo>
                  <a:lnTo>
                    <a:pt x="11621" y="402441"/>
                  </a:lnTo>
                  <a:lnTo>
                    <a:pt x="11604" y="402325"/>
                  </a:lnTo>
                  <a:lnTo>
                    <a:pt x="11579" y="402204"/>
                  </a:lnTo>
                  <a:lnTo>
                    <a:pt x="11549" y="402088"/>
                  </a:lnTo>
                  <a:lnTo>
                    <a:pt x="11502" y="401973"/>
                  </a:lnTo>
                  <a:lnTo>
                    <a:pt x="11441" y="401870"/>
                  </a:lnTo>
                  <a:lnTo>
                    <a:pt x="11373" y="401766"/>
                  </a:lnTo>
                  <a:lnTo>
                    <a:pt x="11298" y="401675"/>
                  </a:lnTo>
                  <a:lnTo>
                    <a:pt x="11206" y="401596"/>
                  </a:lnTo>
                  <a:lnTo>
                    <a:pt x="11101" y="401535"/>
                  </a:lnTo>
                  <a:lnTo>
                    <a:pt x="10983" y="401505"/>
                  </a:lnTo>
                  <a:lnTo>
                    <a:pt x="10862" y="401499"/>
                  </a:lnTo>
                  <a:lnTo>
                    <a:pt x="10618" y="401511"/>
                  </a:lnTo>
                  <a:lnTo>
                    <a:pt x="10375" y="401517"/>
                  </a:lnTo>
                  <a:lnTo>
                    <a:pt x="10131" y="401511"/>
                  </a:lnTo>
                  <a:lnTo>
                    <a:pt x="9889" y="401487"/>
                  </a:lnTo>
                  <a:lnTo>
                    <a:pt x="9777" y="401444"/>
                  </a:lnTo>
                  <a:lnTo>
                    <a:pt x="9695" y="401353"/>
                  </a:lnTo>
                  <a:lnTo>
                    <a:pt x="9632" y="401250"/>
                  </a:lnTo>
                  <a:lnTo>
                    <a:pt x="9576" y="401140"/>
                  </a:lnTo>
                  <a:lnTo>
                    <a:pt x="9530" y="401031"/>
                  </a:lnTo>
                  <a:lnTo>
                    <a:pt x="9493" y="400916"/>
                  </a:lnTo>
                  <a:lnTo>
                    <a:pt x="9461" y="400794"/>
                  </a:lnTo>
                  <a:lnTo>
                    <a:pt x="9437" y="400673"/>
                  </a:lnTo>
                  <a:lnTo>
                    <a:pt x="9428" y="400552"/>
                  </a:lnTo>
                  <a:lnTo>
                    <a:pt x="9425" y="400430"/>
                  </a:lnTo>
                  <a:lnTo>
                    <a:pt x="9501" y="400205"/>
                  </a:lnTo>
                  <a:lnTo>
                    <a:pt x="9635" y="400005"/>
                  </a:lnTo>
                  <a:lnTo>
                    <a:pt x="9758" y="399792"/>
                  </a:lnTo>
                  <a:lnTo>
                    <a:pt x="9794" y="399676"/>
                  </a:lnTo>
                  <a:lnTo>
                    <a:pt x="9824" y="399561"/>
                  </a:lnTo>
                  <a:lnTo>
                    <a:pt x="9846" y="399440"/>
                  </a:lnTo>
                  <a:lnTo>
                    <a:pt x="9860" y="399318"/>
                  </a:lnTo>
                  <a:lnTo>
                    <a:pt x="9870" y="399196"/>
                  </a:lnTo>
                  <a:lnTo>
                    <a:pt x="9873" y="399075"/>
                  </a:lnTo>
                  <a:lnTo>
                    <a:pt x="9853" y="398832"/>
                  </a:lnTo>
                  <a:lnTo>
                    <a:pt x="9821" y="398595"/>
                  </a:lnTo>
                  <a:lnTo>
                    <a:pt x="9784" y="398352"/>
                  </a:lnTo>
                  <a:lnTo>
                    <a:pt x="9768" y="398230"/>
                  </a:lnTo>
                  <a:lnTo>
                    <a:pt x="9755" y="398109"/>
                  </a:lnTo>
                  <a:lnTo>
                    <a:pt x="9746" y="397987"/>
                  </a:lnTo>
                  <a:lnTo>
                    <a:pt x="9743" y="397866"/>
                  </a:lnTo>
                  <a:lnTo>
                    <a:pt x="9742" y="397744"/>
                  </a:lnTo>
                  <a:lnTo>
                    <a:pt x="9778" y="397507"/>
                  </a:lnTo>
                  <a:lnTo>
                    <a:pt x="9865" y="397277"/>
                  </a:lnTo>
                  <a:lnTo>
                    <a:pt x="9940" y="397046"/>
                  </a:lnTo>
                  <a:lnTo>
                    <a:pt x="9969" y="396930"/>
                  </a:lnTo>
                  <a:lnTo>
                    <a:pt x="9995" y="396809"/>
                  </a:lnTo>
                  <a:lnTo>
                    <a:pt x="10018" y="396694"/>
                  </a:lnTo>
                  <a:lnTo>
                    <a:pt x="10035" y="396572"/>
                  </a:lnTo>
                  <a:lnTo>
                    <a:pt x="10045" y="396450"/>
                  </a:lnTo>
                  <a:lnTo>
                    <a:pt x="10045" y="396329"/>
                  </a:lnTo>
                  <a:lnTo>
                    <a:pt x="10024" y="396086"/>
                  </a:lnTo>
                  <a:lnTo>
                    <a:pt x="9999" y="395970"/>
                  </a:lnTo>
                  <a:lnTo>
                    <a:pt x="9956" y="395855"/>
                  </a:lnTo>
                  <a:lnTo>
                    <a:pt x="9887" y="395752"/>
                  </a:lnTo>
                  <a:lnTo>
                    <a:pt x="9790" y="395685"/>
                  </a:lnTo>
                  <a:lnTo>
                    <a:pt x="9682" y="395624"/>
                  </a:lnTo>
                  <a:lnTo>
                    <a:pt x="9571" y="395575"/>
                  </a:lnTo>
                  <a:lnTo>
                    <a:pt x="9457" y="395533"/>
                  </a:lnTo>
                  <a:lnTo>
                    <a:pt x="9342" y="395497"/>
                  </a:lnTo>
                  <a:lnTo>
                    <a:pt x="9112" y="395418"/>
                  </a:lnTo>
                  <a:lnTo>
                    <a:pt x="9001" y="395363"/>
                  </a:lnTo>
                  <a:lnTo>
                    <a:pt x="8897" y="395302"/>
                  </a:lnTo>
                  <a:lnTo>
                    <a:pt x="8797" y="395229"/>
                  </a:lnTo>
                  <a:lnTo>
                    <a:pt x="8701" y="395156"/>
                  </a:lnTo>
                  <a:lnTo>
                    <a:pt x="8608" y="395077"/>
                  </a:lnTo>
                  <a:lnTo>
                    <a:pt x="8519" y="394999"/>
                  </a:lnTo>
                  <a:lnTo>
                    <a:pt x="8446" y="394901"/>
                  </a:lnTo>
                  <a:lnTo>
                    <a:pt x="8391" y="394792"/>
                  </a:lnTo>
                  <a:lnTo>
                    <a:pt x="8368" y="394670"/>
                  </a:lnTo>
                  <a:lnTo>
                    <a:pt x="8386" y="394428"/>
                  </a:lnTo>
                  <a:lnTo>
                    <a:pt x="8420" y="394311"/>
                  </a:lnTo>
                  <a:lnTo>
                    <a:pt x="8470" y="394202"/>
                  </a:lnTo>
                  <a:lnTo>
                    <a:pt x="8540" y="394105"/>
                  </a:lnTo>
                  <a:lnTo>
                    <a:pt x="8620" y="394008"/>
                  </a:lnTo>
                  <a:lnTo>
                    <a:pt x="8704" y="393923"/>
                  </a:lnTo>
                  <a:lnTo>
                    <a:pt x="8794" y="393838"/>
                  </a:lnTo>
                  <a:lnTo>
                    <a:pt x="8884" y="393759"/>
                  </a:lnTo>
                  <a:lnTo>
                    <a:pt x="8977" y="393680"/>
                  </a:lnTo>
                  <a:lnTo>
                    <a:pt x="9069" y="393601"/>
                  </a:lnTo>
                  <a:lnTo>
                    <a:pt x="9164" y="393522"/>
                  </a:lnTo>
                  <a:lnTo>
                    <a:pt x="9258" y="393449"/>
                  </a:lnTo>
                  <a:lnTo>
                    <a:pt x="9353" y="393376"/>
                  </a:lnTo>
                  <a:lnTo>
                    <a:pt x="9545" y="393224"/>
                  </a:lnTo>
                  <a:lnTo>
                    <a:pt x="9740" y="393078"/>
                  </a:lnTo>
                  <a:lnTo>
                    <a:pt x="9936" y="392939"/>
                  </a:lnTo>
                  <a:lnTo>
                    <a:pt x="10133" y="392793"/>
                  </a:lnTo>
                  <a:lnTo>
                    <a:pt x="10234" y="392726"/>
                  </a:lnTo>
                  <a:lnTo>
                    <a:pt x="10336" y="392659"/>
                  </a:lnTo>
                  <a:lnTo>
                    <a:pt x="10440" y="392598"/>
                  </a:lnTo>
                  <a:lnTo>
                    <a:pt x="10546" y="392538"/>
                  </a:lnTo>
                  <a:lnTo>
                    <a:pt x="10659" y="392489"/>
                  </a:lnTo>
                  <a:lnTo>
                    <a:pt x="10778" y="392465"/>
                  </a:lnTo>
                  <a:lnTo>
                    <a:pt x="11021" y="392477"/>
                  </a:lnTo>
                  <a:lnTo>
                    <a:pt x="11255" y="392435"/>
                  </a:lnTo>
                  <a:lnTo>
                    <a:pt x="11345" y="392350"/>
                  </a:lnTo>
                  <a:lnTo>
                    <a:pt x="11417" y="392252"/>
                  </a:lnTo>
                  <a:lnTo>
                    <a:pt x="11478" y="392149"/>
                  </a:lnTo>
                  <a:lnTo>
                    <a:pt x="11537" y="392046"/>
                  </a:lnTo>
                  <a:lnTo>
                    <a:pt x="11591" y="391936"/>
                  </a:lnTo>
                  <a:lnTo>
                    <a:pt x="11640" y="391821"/>
                  </a:lnTo>
                  <a:lnTo>
                    <a:pt x="11734" y="391596"/>
                  </a:lnTo>
                  <a:lnTo>
                    <a:pt x="11778" y="391487"/>
                  </a:lnTo>
                  <a:lnTo>
                    <a:pt x="11820" y="391371"/>
                  </a:lnTo>
                  <a:lnTo>
                    <a:pt x="11860" y="391256"/>
                  </a:lnTo>
                  <a:lnTo>
                    <a:pt x="11896" y="391141"/>
                  </a:lnTo>
                  <a:lnTo>
                    <a:pt x="11923" y="391019"/>
                  </a:lnTo>
                  <a:lnTo>
                    <a:pt x="11944" y="390904"/>
                  </a:lnTo>
                  <a:lnTo>
                    <a:pt x="11996" y="390667"/>
                  </a:lnTo>
                  <a:lnTo>
                    <a:pt x="12037" y="390551"/>
                  </a:lnTo>
                  <a:lnTo>
                    <a:pt x="12089" y="390442"/>
                  </a:lnTo>
                  <a:lnTo>
                    <a:pt x="12146" y="390332"/>
                  </a:lnTo>
                  <a:lnTo>
                    <a:pt x="12204" y="390229"/>
                  </a:lnTo>
                  <a:lnTo>
                    <a:pt x="12311" y="390011"/>
                  </a:lnTo>
                  <a:lnTo>
                    <a:pt x="12411" y="389786"/>
                  </a:lnTo>
                  <a:lnTo>
                    <a:pt x="12509" y="389561"/>
                  </a:lnTo>
                  <a:lnTo>
                    <a:pt x="12602" y="389342"/>
                  </a:lnTo>
                  <a:lnTo>
                    <a:pt x="12644" y="389227"/>
                  </a:lnTo>
                  <a:lnTo>
                    <a:pt x="12676" y="389105"/>
                  </a:lnTo>
                  <a:lnTo>
                    <a:pt x="12702" y="388990"/>
                  </a:lnTo>
                  <a:lnTo>
                    <a:pt x="12721" y="388868"/>
                  </a:lnTo>
                  <a:lnTo>
                    <a:pt x="12738" y="388747"/>
                  </a:lnTo>
                  <a:lnTo>
                    <a:pt x="12783" y="388510"/>
                  </a:lnTo>
                  <a:lnTo>
                    <a:pt x="12832" y="388400"/>
                  </a:lnTo>
                  <a:lnTo>
                    <a:pt x="12890" y="388291"/>
                  </a:lnTo>
                  <a:lnTo>
                    <a:pt x="12955" y="388188"/>
                  </a:lnTo>
                  <a:lnTo>
                    <a:pt x="13025" y="388090"/>
                  </a:lnTo>
                  <a:lnTo>
                    <a:pt x="13103" y="387993"/>
                  </a:lnTo>
                  <a:lnTo>
                    <a:pt x="13190" y="387908"/>
                  </a:lnTo>
                  <a:lnTo>
                    <a:pt x="13280" y="387829"/>
                  </a:lnTo>
                  <a:lnTo>
                    <a:pt x="13373" y="387750"/>
                  </a:lnTo>
                  <a:lnTo>
                    <a:pt x="13467" y="387671"/>
                  </a:lnTo>
                  <a:lnTo>
                    <a:pt x="13651" y="387513"/>
                  </a:lnTo>
                  <a:lnTo>
                    <a:pt x="13738" y="387428"/>
                  </a:lnTo>
                  <a:lnTo>
                    <a:pt x="13816" y="387337"/>
                  </a:lnTo>
                  <a:lnTo>
                    <a:pt x="13885" y="387234"/>
                  </a:lnTo>
                  <a:lnTo>
                    <a:pt x="13930" y="387124"/>
                  </a:lnTo>
                  <a:lnTo>
                    <a:pt x="13956" y="387003"/>
                  </a:lnTo>
                  <a:lnTo>
                    <a:pt x="13970" y="386882"/>
                  </a:lnTo>
                  <a:lnTo>
                    <a:pt x="13979" y="386760"/>
                  </a:lnTo>
                  <a:lnTo>
                    <a:pt x="14007" y="386517"/>
                  </a:lnTo>
                  <a:lnTo>
                    <a:pt x="14033" y="386401"/>
                  </a:lnTo>
                  <a:lnTo>
                    <a:pt x="14063" y="386286"/>
                  </a:lnTo>
                  <a:lnTo>
                    <a:pt x="14098" y="386165"/>
                  </a:lnTo>
                  <a:lnTo>
                    <a:pt x="14134" y="386055"/>
                  </a:lnTo>
                  <a:lnTo>
                    <a:pt x="14173" y="385940"/>
                  </a:lnTo>
                  <a:lnTo>
                    <a:pt x="14224" y="385825"/>
                  </a:lnTo>
                  <a:lnTo>
                    <a:pt x="14286" y="385721"/>
                  </a:lnTo>
                  <a:lnTo>
                    <a:pt x="14353" y="385624"/>
                  </a:lnTo>
                  <a:lnTo>
                    <a:pt x="14486" y="385417"/>
                  </a:lnTo>
                  <a:lnTo>
                    <a:pt x="14554" y="385187"/>
                  </a:lnTo>
                  <a:lnTo>
                    <a:pt x="14505" y="384950"/>
                  </a:lnTo>
                  <a:lnTo>
                    <a:pt x="14461" y="384834"/>
                  </a:lnTo>
                  <a:lnTo>
                    <a:pt x="14404" y="384724"/>
                  </a:lnTo>
                  <a:lnTo>
                    <a:pt x="14335" y="384628"/>
                  </a:lnTo>
                  <a:lnTo>
                    <a:pt x="14263" y="384530"/>
                  </a:lnTo>
                  <a:lnTo>
                    <a:pt x="14180" y="384439"/>
                  </a:lnTo>
                  <a:lnTo>
                    <a:pt x="14075" y="384378"/>
                  </a:lnTo>
                  <a:lnTo>
                    <a:pt x="13961" y="384336"/>
                  </a:lnTo>
                  <a:lnTo>
                    <a:pt x="13844" y="384306"/>
                  </a:lnTo>
                  <a:lnTo>
                    <a:pt x="13611" y="384232"/>
                  </a:lnTo>
                  <a:lnTo>
                    <a:pt x="13500" y="384184"/>
                  </a:lnTo>
                  <a:lnTo>
                    <a:pt x="13409" y="384105"/>
                  </a:lnTo>
                  <a:lnTo>
                    <a:pt x="13336" y="384008"/>
                  </a:lnTo>
                  <a:lnTo>
                    <a:pt x="13278" y="383899"/>
                  </a:lnTo>
                  <a:lnTo>
                    <a:pt x="13224" y="383789"/>
                  </a:lnTo>
                  <a:lnTo>
                    <a:pt x="13171" y="383680"/>
                  </a:lnTo>
                  <a:lnTo>
                    <a:pt x="13065" y="383461"/>
                  </a:lnTo>
                  <a:lnTo>
                    <a:pt x="13013" y="383352"/>
                  </a:lnTo>
                  <a:lnTo>
                    <a:pt x="12964" y="383242"/>
                  </a:lnTo>
                  <a:lnTo>
                    <a:pt x="12929" y="383127"/>
                  </a:lnTo>
                  <a:lnTo>
                    <a:pt x="12913" y="383006"/>
                  </a:lnTo>
                  <a:lnTo>
                    <a:pt x="12900" y="382884"/>
                  </a:lnTo>
                  <a:lnTo>
                    <a:pt x="12889" y="382762"/>
                  </a:lnTo>
                  <a:lnTo>
                    <a:pt x="12880" y="382641"/>
                  </a:lnTo>
                  <a:lnTo>
                    <a:pt x="12875" y="382519"/>
                  </a:lnTo>
                  <a:lnTo>
                    <a:pt x="12873" y="382398"/>
                  </a:lnTo>
                  <a:lnTo>
                    <a:pt x="12872" y="382277"/>
                  </a:lnTo>
                  <a:lnTo>
                    <a:pt x="12881" y="382033"/>
                  </a:lnTo>
                  <a:lnTo>
                    <a:pt x="12891" y="381912"/>
                  </a:lnTo>
                  <a:lnTo>
                    <a:pt x="12907" y="381791"/>
                  </a:lnTo>
                  <a:lnTo>
                    <a:pt x="12928" y="381669"/>
                  </a:lnTo>
                  <a:lnTo>
                    <a:pt x="12957" y="381553"/>
                  </a:lnTo>
                  <a:lnTo>
                    <a:pt x="12996" y="381438"/>
                  </a:lnTo>
                  <a:lnTo>
                    <a:pt x="13050" y="381329"/>
                  </a:lnTo>
                  <a:lnTo>
                    <a:pt x="13111" y="381226"/>
                  </a:lnTo>
                  <a:lnTo>
                    <a:pt x="13174" y="381122"/>
                  </a:lnTo>
                  <a:lnTo>
                    <a:pt x="13239" y="381019"/>
                  </a:lnTo>
                  <a:lnTo>
                    <a:pt x="13367" y="380812"/>
                  </a:lnTo>
                  <a:lnTo>
                    <a:pt x="13425" y="380703"/>
                  </a:lnTo>
                  <a:lnTo>
                    <a:pt x="13469" y="380588"/>
                  </a:lnTo>
                  <a:lnTo>
                    <a:pt x="13502" y="380472"/>
                  </a:lnTo>
                  <a:lnTo>
                    <a:pt x="13511" y="380351"/>
                  </a:lnTo>
                  <a:lnTo>
                    <a:pt x="13427" y="380125"/>
                  </a:lnTo>
                  <a:lnTo>
                    <a:pt x="13298" y="379919"/>
                  </a:lnTo>
                  <a:lnTo>
                    <a:pt x="13170" y="379712"/>
                  </a:lnTo>
                  <a:lnTo>
                    <a:pt x="13114" y="379603"/>
                  </a:lnTo>
                  <a:lnTo>
                    <a:pt x="13083" y="379488"/>
                  </a:lnTo>
                  <a:lnTo>
                    <a:pt x="13064" y="379366"/>
                  </a:lnTo>
                  <a:lnTo>
                    <a:pt x="13054" y="379251"/>
                  </a:lnTo>
                  <a:lnTo>
                    <a:pt x="13048" y="379130"/>
                  </a:lnTo>
                  <a:lnTo>
                    <a:pt x="13055" y="378886"/>
                  </a:lnTo>
                  <a:lnTo>
                    <a:pt x="13065" y="378765"/>
                  </a:lnTo>
                  <a:lnTo>
                    <a:pt x="13076" y="378644"/>
                  </a:lnTo>
                  <a:lnTo>
                    <a:pt x="13090" y="378522"/>
                  </a:lnTo>
                  <a:lnTo>
                    <a:pt x="13106" y="378400"/>
                  </a:lnTo>
                  <a:lnTo>
                    <a:pt x="13125" y="378279"/>
                  </a:lnTo>
                  <a:lnTo>
                    <a:pt x="13146" y="378157"/>
                  </a:lnTo>
                  <a:lnTo>
                    <a:pt x="13170" y="378042"/>
                  </a:lnTo>
                  <a:lnTo>
                    <a:pt x="13196" y="377920"/>
                  </a:lnTo>
                  <a:lnTo>
                    <a:pt x="13225" y="377805"/>
                  </a:lnTo>
                  <a:lnTo>
                    <a:pt x="13256" y="377690"/>
                  </a:lnTo>
                  <a:lnTo>
                    <a:pt x="13289" y="377568"/>
                  </a:lnTo>
                  <a:lnTo>
                    <a:pt x="13322" y="377453"/>
                  </a:lnTo>
                  <a:lnTo>
                    <a:pt x="13357" y="377337"/>
                  </a:lnTo>
                  <a:lnTo>
                    <a:pt x="13392" y="377221"/>
                  </a:lnTo>
                  <a:lnTo>
                    <a:pt x="13461" y="376985"/>
                  </a:lnTo>
                  <a:lnTo>
                    <a:pt x="13528" y="376754"/>
                  </a:lnTo>
                  <a:lnTo>
                    <a:pt x="13559" y="376632"/>
                  </a:lnTo>
                  <a:lnTo>
                    <a:pt x="13586" y="376517"/>
                  </a:lnTo>
                  <a:lnTo>
                    <a:pt x="13610" y="376395"/>
                  </a:lnTo>
                  <a:lnTo>
                    <a:pt x="13631" y="376280"/>
                  </a:lnTo>
                  <a:lnTo>
                    <a:pt x="13638" y="376153"/>
                  </a:lnTo>
                  <a:lnTo>
                    <a:pt x="13594" y="375922"/>
                  </a:lnTo>
                  <a:lnTo>
                    <a:pt x="13555" y="375806"/>
                  </a:lnTo>
                  <a:lnTo>
                    <a:pt x="13512" y="375691"/>
                  </a:lnTo>
                  <a:lnTo>
                    <a:pt x="13457" y="375581"/>
                  </a:lnTo>
                  <a:lnTo>
                    <a:pt x="13391" y="375478"/>
                  </a:lnTo>
                  <a:lnTo>
                    <a:pt x="13322" y="375381"/>
                  </a:lnTo>
                  <a:lnTo>
                    <a:pt x="13188" y="375174"/>
                  </a:lnTo>
                  <a:lnTo>
                    <a:pt x="13143" y="375065"/>
                  </a:lnTo>
                  <a:lnTo>
                    <a:pt x="13112" y="374949"/>
                  </a:lnTo>
                  <a:lnTo>
                    <a:pt x="13081" y="374828"/>
                  </a:lnTo>
                  <a:lnTo>
                    <a:pt x="13058" y="374707"/>
                  </a:lnTo>
                  <a:lnTo>
                    <a:pt x="13043" y="374591"/>
                  </a:lnTo>
                  <a:lnTo>
                    <a:pt x="13038" y="374470"/>
                  </a:lnTo>
                  <a:lnTo>
                    <a:pt x="13048" y="374220"/>
                  </a:lnTo>
                  <a:lnTo>
                    <a:pt x="13061" y="374105"/>
                  </a:lnTo>
                  <a:lnTo>
                    <a:pt x="13079" y="373984"/>
                  </a:lnTo>
                  <a:lnTo>
                    <a:pt x="13102" y="373862"/>
                  </a:lnTo>
                  <a:lnTo>
                    <a:pt x="13130" y="373746"/>
                  </a:lnTo>
                  <a:lnTo>
                    <a:pt x="13165" y="373625"/>
                  </a:lnTo>
                  <a:lnTo>
                    <a:pt x="13211" y="373515"/>
                  </a:lnTo>
                  <a:lnTo>
                    <a:pt x="13268" y="373406"/>
                  </a:lnTo>
                  <a:lnTo>
                    <a:pt x="13351" y="373321"/>
                  </a:lnTo>
                  <a:lnTo>
                    <a:pt x="13442" y="373236"/>
                  </a:lnTo>
                  <a:lnTo>
                    <a:pt x="13534" y="373157"/>
                  </a:lnTo>
                  <a:lnTo>
                    <a:pt x="13686" y="372975"/>
                  </a:lnTo>
                  <a:lnTo>
                    <a:pt x="13729" y="372859"/>
                  </a:lnTo>
                  <a:lnTo>
                    <a:pt x="13763" y="372744"/>
                  </a:lnTo>
                  <a:lnTo>
                    <a:pt x="13790" y="372623"/>
                  </a:lnTo>
                  <a:lnTo>
                    <a:pt x="13814" y="372507"/>
                  </a:lnTo>
                  <a:lnTo>
                    <a:pt x="13838" y="372386"/>
                  </a:lnTo>
                  <a:lnTo>
                    <a:pt x="13861" y="372264"/>
                  </a:lnTo>
                  <a:lnTo>
                    <a:pt x="13880" y="372143"/>
                  </a:lnTo>
                  <a:lnTo>
                    <a:pt x="13896" y="372027"/>
                  </a:lnTo>
                  <a:lnTo>
                    <a:pt x="13906" y="371905"/>
                  </a:lnTo>
                  <a:lnTo>
                    <a:pt x="13909" y="371784"/>
                  </a:lnTo>
                  <a:lnTo>
                    <a:pt x="13898" y="371541"/>
                  </a:lnTo>
                  <a:lnTo>
                    <a:pt x="13877" y="371298"/>
                  </a:lnTo>
                  <a:lnTo>
                    <a:pt x="13861" y="371055"/>
                  </a:lnTo>
                  <a:lnTo>
                    <a:pt x="13860" y="370812"/>
                  </a:lnTo>
                  <a:lnTo>
                    <a:pt x="13862" y="370691"/>
                  </a:lnTo>
                  <a:lnTo>
                    <a:pt x="13866" y="370569"/>
                  </a:lnTo>
                  <a:lnTo>
                    <a:pt x="13872" y="370448"/>
                  </a:lnTo>
                  <a:lnTo>
                    <a:pt x="13878" y="370326"/>
                  </a:lnTo>
                  <a:lnTo>
                    <a:pt x="13888" y="370205"/>
                  </a:lnTo>
                  <a:lnTo>
                    <a:pt x="13906" y="370083"/>
                  </a:lnTo>
                  <a:lnTo>
                    <a:pt x="13928" y="369962"/>
                  </a:lnTo>
                  <a:lnTo>
                    <a:pt x="13967" y="369846"/>
                  </a:lnTo>
                  <a:lnTo>
                    <a:pt x="14023" y="369736"/>
                  </a:lnTo>
                  <a:lnTo>
                    <a:pt x="14083" y="369633"/>
                  </a:lnTo>
                  <a:lnTo>
                    <a:pt x="14188" y="369415"/>
                  </a:lnTo>
                  <a:lnTo>
                    <a:pt x="14212" y="369172"/>
                  </a:lnTo>
                  <a:lnTo>
                    <a:pt x="14202" y="368929"/>
                  </a:lnTo>
                  <a:lnTo>
                    <a:pt x="14180" y="368813"/>
                  </a:lnTo>
                  <a:lnTo>
                    <a:pt x="14142" y="368698"/>
                  </a:lnTo>
                  <a:lnTo>
                    <a:pt x="14096" y="368582"/>
                  </a:lnTo>
                  <a:lnTo>
                    <a:pt x="14038" y="368479"/>
                  </a:lnTo>
                  <a:lnTo>
                    <a:pt x="13972" y="368375"/>
                  </a:lnTo>
                  <a:lnTo>
                    <a:pt x="13905" y="368273"/>
                  </a:lnTo>
                  <a:lnTo>
                    <a:pt x="13836" y="368175"/>
                  </a:lnTo>
                  <a:lnTo>
                    <a:pt x="13696" y="367975"/>
                  </a:lnTo>
                  <a:lnTo>
                    <a:pt x="13624" y="367878"/>
                  </a:lnTo>
                  <a:lnTo>
                    <a:pt x="13552" y="367780"/>
                  </a:lnTo>
                  <a:lnTo>
                    <a:pt x="13478" y="367683"/>
                  </a:lnTo>
                  <a:lnTo>
                    <a:pt x="13398" y="367592"/>
                  </a:lnTo>
                  <a:lnTo>
                    <a:pt x="13306" y="367513"/>
                  </a:lnTo>
                  <a:lnTo>
                    <a:pt x="13208" y="367440"/>
                  </a:lnTo>
                  <a:lnTo>
                    <a:pt x="13106" y="367374"/>
                  </a:lnTo>
                  <a:lnTo>
                    <a:pt x="12909" y="367227"/>
                  </a:lnTo>
                  <a:lnTo>
                    <a:pt x="12970" y="367051"/>
                  </a:lnTo>
                  <a:lnTo>
                    <a:pt x="13199" y="366960"/>
                  </a:lnTo>
                  <a:lnTo>
                    <a:pt x="13401" y="366833"/>
                  </a:lnTo>
                  <a:lnTo>
                    <a:pt x="13455" y="366596"/>
                  </a:lnTo>
                  <a:lnTo>
                    <a:pt x="13446" y="366353"/>
                  </a:lnTo>
                  <a:lnTo>
                    <a:pt x="13432" y="366110"/>
                  </a:lnTo>
                  <a:lnTo>
                    <a:pt x="13421" y="365867"/>
                  </a:lnTo>
                  <a:lnTo>
                    <a:pt x="13415" y="365623"/>
                  </a:lnTo>
                  <a:lnTo>
                    <a:pt x="13439" y="365381"/>
                  </a:lnTo>
                  <a:lnTo>
                    <a:pt x="13472" y="365265"/>
                  </a:lnTo>
                  <a:lnTo>
                    <a:pt x="13520" y="365156"/>
                  </a:lnTo>
                  <a:lnTo>
                    <a:pt x="13575" y="365047"/>
                  </a:lnTo>
                  <a:lnTo>
                    <a:pt x="13634" y="364937"/>
                  </a:lnTo>
                  <a:lnTo>
                    <a:pt x="13696" y="364834"/>
                  </a:lnTo>
                  <a:lnTo>
                    <a:pt x="13762" y="364731"/>
                  </a:lnTo>
                  <a:lnTo>
                    <a:pt x="13829" y="364627"/>
                  </a:lnTo>
                  <a:lnTo>
                    <a:pt x="13896" y="364530"/>
                  </a:lnTo>
                  <a:lnTo>
                    <a:pt x="14031" y="364323"/>
                  </a:lnTo>
                  <a:lnTo>
                    <a:pt x="14165" y="364123"/>
                  </a:lnTo>
                  <a:lnTo>
                    <a:pt x="14297" y="363923"/>
                  </a:lnTo>
                  <a:lnTo>
                    <a:pt x="14411" y="363704"/>
                  </a:lnTo>
                  <a:lnTo>
                    <a:pt x="14458" y="363595"/>
                  </a:lnTo>
                  <a:lnTo>
                    <a:pt x="14499" y="363479"/>
                  </a:lnTo>
                  <a:lnTo>
                    <a:pt x="14535" y="363364"/>
                  </a:lnTo>
                  <a:lnTo>
                    <a:pt x="14557" y="363242"/>
                  </a:lnTo>
                  <a:lnTo>
                    <a:pt x="14569" y="363120"/>
                  </a:lnTo>
                  <a:lnTo>
                    <a:pt x="14573" y="362999"/>
                  </a:lnTo>
                  <a:lnTo>
                    <a:pt x="14545" y="362762"/>
                  </a:lnTo>
                  <a:lnTo>
                    <a:pt x="14508" y="362519"/>
                  </a:lnTo>
                  <a:lnTo>
                    <a:pt x="14471" y="362282"/>
                  </a:lnTo>
                  <a:lnTo>
                    <a:pt x="14447" y="362039"/>
                  </a:lnTo>
                  <a:lnTo>
                    <a:pt x="14449" y="361911"/>
                  </a:lnTo>
                  <a:lnTo>
                    <a:pt x="14489" y="361674"/>
                  </a:lnTo>
                  <a:lnTo>
                    <a:pt x="14552" y="361438"/>
                  </a:lnTo>
                  <a:lnTo>
                    <a:pt x="14611" y="361207"/>
                  </a:lnTo>
                  <a:lnTo>
                    <a:pt x="14639" y="360964"/>
                  </a:lnTo>
                  <a:lnTo>
                    <a:pt x="14698" y="360727"/>
                  </a:lnTo>
                  <a:lnTo>
                    <a:pt x="14748" y="360618"/>
                  </a:lnTo>
                  <a:lnTo>
                    <a:pt x="14805" y="360508"/>
                  </a:lnTo>
                  <a:lnTo>
                    <a:pt x="14866" y="360405"/>
                  </a:lnTo>
                  <a:lnTo>
                    <a:pt x="14927" y="360302"/>
                  </a:lnTo>
                  <a:lnTo>
                    <a:pt x="15056" y="360095"/>
                  </a:lnTo>
                  <a:lnTo>
                    <a:pt x="15186" y="359889"/>
                  </a:lnTo>
                  <a:lnTo>
                    <a:pt x="15313" y="359682"/>
                  </a:lnTo>
                  <a:lnTo>
                    <a:pt x="15431" y="359469"/>
                  </a:lnTo>
                  <a:lnTo>
                    <a:pt x="15487" y="359360"/>
                  </a:lnTo>
                  <a:lnTo>
                    <a:pt x="15541" y="359251"/>
                  </a:lnTo>
                  <a:lnTo>
                    <a:pt x="15594" y="359141"/>
                  </a:lnTo>
                  <a:lnTo>
                    <a:pt x="15645" y="359032"/>
                  </a:lnTo>
                  <a:lnTo>
                    <a:pt x="15696" y="358923"/>
                  </a:lnTo>
                  <a:lnTo>
                    <a:pt x="15746" y="358807"/>
                  </a:lnTo>
                  <a:lnTo>
                    <a:pt x="15846" y="358588"/>
                  </a:lnTo>
                  <a:lnTo>
                    <a:pt x="15893" y="358479"/>
                  </a:lnTo>
                  <a:lnTo>
                    <a:pt x="15938" y="358364"/>
                  </a:lnTo>
                  <a:lnTo>
                    <a:pt x="15981" y="358248"/>
                  </a:lnTo>
                  <a:lnTo>
                    <a:pt x="16019" y="358133"/>
                  </a:lnTo>
                  <a:lnTo>
                    <a:pt x="16050" y="358017"/>
                  </a:lnTo>
                  <a:lnTo>
                    <a:pt x="16079" y="357896"/>
                  </a:lnTo>
                  <a:lnTo>
                    <a:pt x="16143" y="357665"/>
                  </a:lnTo>
                  <a:lnTo>
                    <a:pt x="16181" y="357549"/>
                  </a:lnTo>
                  <a:lnTo>
                    <a:pt x="16221" y="357434"/>
                  </a:lnTo>
                  <a:lnTo>
                    <a:pt x="16262" y="357319"/>
                  </a:lnTo>
                  <a:lnTo>
                    <a:pt x="16303" y="357203"/>
                  </a:lnTo>
                  <a:lnTo>
                    <a:pt x="16346" y="357088"/>
                  </a:lnTo>
                  <a:lnTo>
                    <a:pt x="16387" y="356978"/>
                  </a:lnTo>
                  <a:lnTo>
                    <a:pt x="16467" y="356748"/>
                  </a:lnTo>
                  <a:lnTo>
                    <a:pt x="16505" y="356632"/>
                  </a:lnTo>
                  <a:lnTo>
                    <a:pt x="16536" y="356517"/>
                  </a:lnTo>
                  <a:lnTo>
                    <a:pt x="16561" y="356395"/>
                  </a:lnTo>
                  <a:lnTo>
                    <a:pt x="16579" y="356274"/>
                  </a:lnTo>
                  <a:lnTo>
                    <a:pt x="16596" y="356152"/>
                  </a:lnTo>
                  <a:lnTo>
                    <a:pt x="16610" y="356031"/>
                  </a:lnTo>
                  <a:lnTo>
                    <a:pt x="16636" y="355830"/>
                  </a:lnTo>
                  <a:lnTo>
                    <a:pt x="16694" y="355593"/>
                  </a:lnTo>
                  <a:lnTo>
                    <a:pt x="16755" y="355357"/>
                  </a:lnTo>
                  <a:lnTo>
                    <a:pt x="16815" y="355119"/>
                  </a:lnTo>
                  <a:lnTo>
                    <a:pt x="16873" y="354889"/>
                  </a:lnTo>
                  <a:lnTo>
                    <a:pt x="16901" y="354767"/>
                  </a:lnTo>
                  <a:lnTo>
                    <a:pt x="16928" y="354651"/>
                  </a:lnTo>
                  <a:lnTo>
                    <a:pt x="16953" y="354530"/>
                  </a:lnTo>
                  <a:lnTo>
                    <a:pt x="16973" y="354408"/>
                  </a:lnTo>
                  <a:lnTo>
                    <a:pt x="16986" y="354293"/>
                  </a:lnTo>
                  <a:lnTo>
                    <a:pt x="16995" y="354171"/>
                  </a:lnTo>
                  <a:lnTo>
                    <a:pt x="17003" y="354050"/>
                  </a:lnTo>
                  <a:lnTo>
                    <a:pt x="17009" y="353928"/>
                  </a:lnTo>
                  <a:lnTo>
                    <a:pt x="17015" y="353807"/>
                  </a:lnTo>
                  <a:lnTo>
                    <a:pt x="17018" y="353686"/>
                  </a:lnTo>
                  <a:lnTo>
                    <a:pt x="17021" y="353564"/>
                  </a:lnTo>
                  <a:lnTo>
                    <a:pt x="17022" y="353442"/>
                  </a:lnTo>
                  <a:lnTo>
                    <a:pt x="17003" y="353199"/>
                  </a:lnTo>
                  <a:lnTo>
                    <a:pt x="16984" y="353078"/>
                  </a:lnTo>
                  <a:lnTo>
                    <a:pt x="16954" y="352962"/>
                  </a:lnTo>
                  <a:lnTo>
                    <a:pt x="16917" y="352841"/>
                  </a:lnTo>
                  <a:lnTo>
                    <a:pt x="16878" y="352732"/>
                  </a:lnTo>
                  <a:lnTo>
                    <a:pt x="16837" y="352616"/>
                  </a:lnTo>
                  <a:lnTo>
                    <a:pt x="16794" y="352501"/>
                  </a:lnTo>
                  <a:lnTo>
                    <a:pt x="16751" y="352386"/>
                  </a:lnTo>
                  <a:lnTo>
                    <a:pt x="16706" y="352276"/>
                  </a:lnTo>
                  <a:lnTo>
                    <a:pt x="16657" y="352167"/>
                  </a:lnTo>
                  <a:lnTo>
                    <a:pt x="16550" y="351942"/>
                  </a:lnTo>
                  <a:lnTo>
                    <a:pt x="16486" y="351845"/>
                  </a:lnTo>
                  <a:lnTo>
                    <a:pt x="16414" y="351747"/>
                  </a:lnTo>
                  <a:lnTo>
                    <a:pt x="16340" y="351650"/>
                  </a:lnTo>
                  <a:lnTo>
                    <a:pt x="16266" y="351553"/>
                  </a:lnTo>
                  <a:lnTo>
                    <a:pt x="16125" y="351353"/>
                  </a:lnTo>
                  <a:lnTo>
                    <a:pt x="16072" y="351243"/>
                  </a:lnTo>
                  <a:lnTo>
                    <a:pt x="16036" y="351127"/>
                  </a:lnTo>
                  <a:lnTo>
                    <a:pt x="16022" y="351006"/>
                  </a:lnTo>
                  <a:lnTo>
                    <a:pt x="16021" y="350885"/>
                  </a:lnTo>
                  <a:lnTo>
                    <a:pt x="16023" y="350642"/>
                  </a:lnTo>
                  <a:lnTo>
                    <a:pt x="16018" y="350520"/>
                  </a:lnTo>
                  <a:lnTo>
                    <a:pt x="16007" y="350399"/>
                  </a:lnTo>
                  <a:lnTo>
                    <a:pt x="15994" y="350277"/>
                  </a:lnTo>
                  <a:lnTo>
                    <a:pt x="15976" y="350156"/>
                  </a:lnTo>
                  <a:lnTo>
                    <a:pt x="15952" y="350040"/>
                  </a:lnTo>
                  <a:lnTo>
                    <a:pt x="15917" y="349925"/>
                  </a:lnTo>
                  <a:lnTo>
                    <a:pt x="15870" y="349810"/>
                  </a:lnTo>
                  <a:lnTo>
                    <a:pt x="15798" y="349712"/>
                  </a:lnTo>
                  <a:lnTo>
                    <a:pt x="15713" y="349627"/>
                  </a:lnTo>
                  <a:lnTo>
                    <a:pt x="15619" y="349548"/>
                  </a:lnTo>
                  <a:lnTo>
                    <a:pt x="15522" y="349475"/>
                  </a:lnTo>
                  <a:lnTo>
                    <a:pt x="15421" y="349409"/>
                  </a:lnTo>
                  <a:lnTo>
                    <a:pt x="15314" y="349348"/>
                  </a:lnTo>
                  <a:lnTo>
                    <a:pt x="15204" y="349293"/>
                  </a:lnTo>
                  <a:lnTo>
                    <a:pt x="15092" y="349251"/>
                  </a:lnTo>
                  <a:lnTo>
                    <a:pt x="14976" y="349208"/>
                  </a:lnTo>
                  <a:lnTo>
                    <a:pt x="14858" y="349183"/>
                  </a:lnTo>
                  <a:lnTo>
                    <a:pt x="14738" y="349165"/>
                  </a:lnTo>
                  <a:lnTo>
                    <a:pt x="14617" y="349153"/>
                  </a:lnTo>
                  <a:lnTo>
                    <a:pt x="14375" y="349141"/>
                  </a:lnTo>
                  <a:lnTo>
                    <a:pt x="14136" y="349190"/>
                  </a:lnTo>
                  <a:lnTo>
                    <a:pt x="13897" y="349239"/>
                  </a:lnTo>
                  <a:lnTo>
                    <a:pt x="13655" y="349226"/>
                  </a:lnTo>
                  <a:lnTo>
                    <a:pt x="13544" y="349178"/>
                  </a:lnTo>
                  <a:lnTo>
                    <a:pt x="13436" y="349123"/>
                  </a:lnTo>
                  <a:lnTo>
                    <a:pt x="13331" y="349062"/>
                  </a:lnTo>
                  <a:lnTo>
                    <a:pt x="13235" y="348989"/>
                  </a:lnTo>
                  <a:lnTo>
                    <a:pt x="13146" y="348904"/>
                  </a:lnTo>
                  <a:lnTo>
                    <a:pt x="13068" y="348813"/>
                  </a:lnTo>
                  <a:lnTo>
                    <a:pt x="13008" y="348704"/>
                  </a:lnTo>
                  <a:lnTo>
                    <a:pt x="12975" y="348589"/>
                  </a:lnTo>
                  <a:lnTo>
                    <a:pt x="12969" y="348467"/>
                  </a:lnTo>
                  <a:lnTo>
                    <a:pt x="13014" y="348230"/>
                  </a:lnTo>
                  <a:lnTo>
                    <a:pt x="13079" y="347993"/>
                  </a:lnTo>
                  <a:lnTo>
                    <a:pt x="13138" y="347762"/>
                  </a:lnTo>
                  <a:lnTo>
                    <a:pt x="13171" y="347519"/>
                  </a:lnTo>
                  <a:lnTo>
                    <a:pt x="13158" y="347276"/>
                  </a:lnTo>
                  <a:lnTo>
                    <a:pt x="13118" y="347033"/>
                  </a:lnTo>
                  <a:lnTo>
                    <a:pt x="13072" y="346796"/>
                  </a:lnTo>
                  <a:lnTo>
                    <a:pt x="13023" y="346559"/>
                  </a:lnTo>
                  <a:lnTo>
                    <a:pt x="12979" y="346322"/>
                  </a:lnTo>
                  <a:lnTo>
                    <a:pt x="12938" y="346079"/>
                  </a:lnTo>
                  <a:lnTo>
                    <a:pt x="12903" y="345836"/>
                  </a:lnTo>
                  <a:lnTo>
                    <a:pt x="12873" y="345599"/>
                  </a:lnTo>
                  <a:lnTo>
                    <a:pt x="12852" y="345356"/>
                  </a:lnTo>
                  <a:lnTo>
                    <a:pt x="12990" y="345180"/>
                  </a:lnTo>
                  <a:lnTo>
                    <a:pt x="13232" y="345204"/>
                  </a:lnTo>
                  <a:lnTo>
                    <a:pt x="13469" y="345259"/>
                  </a:lnTo>
                  <a:lnTo>
                    <a:pt x="13706" y="345314"/>
                  </a:lnTo>
                  <a:lnTo>
                    <a:pt x="13946" y="345307"/>
                  </a:lnTo>
                  <a:lnTo>
                    <a:pt x="14043" y="345101"/>
                  </a:lnTo>
                  <a:lnTo>
                    <a:pt x="14039" y="344974"/>
                  </a:lnTo>
                  <a:lnTo>
                    <a:pt x="13994" y="344737"/>
                  </a:lnTo>
                  <a:lnTo>
                    <a:pt x="13941" y="344499"/>
                  </a:lnTo>
                  <a:lnTo>
                    <a:pt x="13899" y="344262"/>
                  </a:lnTo>
                  <a:lnTo>
                    <a:pt x="13884" y="344141"/>
                  </a:lnTo>
                  <a:lnTo>
                    <a:pt x="13871" y="344020"/>
                  </a:lnTo>
                  <a:lnTo>
                    <a:pt x="13859" y="343898"/>
                  </a:lnTo>
                  <a:lnTo>
                    <a:pt x="13849" y="343776"/>
                  </a:lnTo>
                  <a:lnTo>
                    <a:pt x="13840" y="343655"/>
                  </a:lnTo>
                  <a:lnTo>
                    <a:pt x="13831" y="343533"/>
                  </a:lnTo>
                  <a:lnTo>
                    <a:pt x="13824" y="343412"/>
                  </a:lnTo>
                  <a:lnTo>
                    <a:pt x="13818" y="343290"/>
                  </a:lnTo>
                  <a:lnTo>
                    <a:pt x="13831" y="343047"/>
                  </a:lnTo>
                  <a:lnTo>
                    <a:pt x="13855" y="342926"/>
                  </a:lnTo>
                  <a:lnTo>
                    <a:pt x="13901" y="342817"/>
                  </a:lnTo>
                  <a:lnTo>
                    <a:pt x="13987" y="342732"/>
                  </a:lnTo>
                  <a:lnTo>
                    <a:pt x="14090" y="342665"/>
                  </a:lnTo>
                  <a:lnTo>
                    <a:pt x="14198" y="342610"/>
                  </a:lnTo>
                  <a:lnTo>
                    <a:pt x="14308" y="342562"/>
                  </a:lnTo>
                  <a:lnTo>
                    <a:pt x="14528" y="342452"/>
                  </a:lnTo>
                  <a:lnTo>
                    <a:pt x="14747" y="342349"/>
                  </a:lnTo>
                  <a:lnTo>
                    <a:pt x="14964" y="342245"/>
                  </a:lnTo>
                  <a:lnTo>
                    <a:pt x="15175" y="342118"/>
                  </a:lnTo>
                  <a:lnTo>
                    <a:pt x="15266" y="342039"/>
                  </a:lnTo>
                  <a:lnTo>
                    <a:pt x="15348" y="341948"/>
                  </a:lnTo>
                  <a:lnTo>
                    <a:pt x="15418" y="341851"/>
                  </a:lnTo>
                  <a:lnTo>
                    <a:pt x="15474" y="341741"/>
                  </a:lnTo>
                  <a:lnTo>
                    <a:pt x="15526" y="341632"/>
                  </a:lnTo>
                  <a:lnTo>
                    <a:pt x="15574" y="341517"/>
                  </a:lnTo>
                  <a:lnTo>
                    <a:pt x="15619" y="341407"/>
                  </a:lnTo>
                  <a:lnTo>
                    <a:pt x="15719" y="341182"/>
                  </a:lnTo>
                  <a:lnTo>
                    <a:pt x="15781" y="341079"/>
                  </a:lnTo>
                  <a:lnTo>
                    <a:pt x="15851" y="340982"/>
                  </a:lnTo>
                  <a:lnTo>
                    <a:pt x="15938" y="340897"/>
                  </a:lnTo>
                  <a:lnTo>
                    <a:pt x="16041" y="340830"/>
                  </a:lnTo>
                  <a:lnTo>
                    <a:pt x="16156" y="340794"/>
                  </a:lnTo>
                  <a:lnTo>
                    <a:pt x="16273" y="340757"/>
                  </a:lnTo>
                  <a:lnTo>
                    <a:pt x="16391" y="340727"/>
                  </a:lnTo>
                  <a:lnTo>
                    <a:pt x="16625" y="340660"/>
                  </a:lnTo>
                  <a:lnTo>
                    <a:pt x="16739" y="340624"/>
                  </a:lnTo>
                  <a:lnTo>
                    <a:pt x="16843" y="340556"/>
                  </a:lnTo>
                  <a:lnTo>
                    <a:pt x="16942" y="340490"/>
                  </a:lnTo>
                  <a:lnTo>
                    <a:pt x="17038" y="340411"/>
                  </a:lnTo>
                  <a:lnTo>
                    <a:pt x="17127" y="340332"/>
                  </a:lnTo>
                  <a:lnTo>
                    <a:pt x="17207" y="340240"/>
                  </a:lnTo>
                  <a:lnTo>
                    <a:pt x="17284" y="340144"/>
                  </a:lnTo>
                  <a:lnTo>
                    <a:pt x="17353" y="340046"/>
                  </a:lnTo>
                  <a:lnTo>
                    <a:pt x="17407" y="339937"/>
                  </a:lnTo>
                  <a:lnTo>
                    <a:pt x="17454" y="339821"/>
                  </a:lnTo>
                  <a:lnTo>
                    <a:pt x="17494" y="339706"/>
                  </a:lnTo>
                  <a:lnTo>
                    <a:pt x="17527" y="339590"/>
                  </a:lnTo>
                  <a:lnTo>
                    <a:pt x="17552" y="339475"/>
                  </a:lnTo>
                  <a:lnTo>
                    <a:pt x="17566" y="339354"/>
                  </a:lnTo>
                  <a:lnTo>
                    <a:pt x="17570" y="339232"/>
                  </a:lnTo>
                  <a:lnTo>
                    <a:pt x="17538" y="338989"/>
                  </a:lnTo>
                  <a:lnTo>
                    <a:pt x="17481" y="338886"/>
                  </a:lnTo>
                  <a:lnTo>
                    <a:pt x="17399" y="338795"/>
                  </a:lnTo>
                  <a:lnTo>
                    <a:pt x="17310" y="338709"/>
                  </a:lnTo>
                  <a:lnTo>
                    <a:pt x="17220" y="338631"/>
                  </a:lnTo>
                  <a:lnTo>
                    <a:pt x="17047" y="338461"/>
                  </a:lnTo>
                  <a:lnTo>
                    <a:pt x="16970" y="338364"/>
                  </a:lnTo>
                  <a:lnTo>
                    <a:pt x="16898" y="338266"/>
                  </a:lnTo>
                  <a:lnTo>
                    <a:pt x="16829" y="338169"/>
                  </a:lnTo>
                  <a:lnTo>
                    <a:pt x="16762" y="338066"/>
                  </a:lnTo>
                  <a:lnTo>
                    <a:pt x="16697" y="337962"/>
                  </a:lnTo>
                  <a:lnTo>
                    <a:pt x="16634" y="337859"/>
                  </a:lnTo>
                  <a:lnTo>
                    <a:pt x="16589" y="337744"/>
                  </a:lnTo>
                  <a:lnTo>
                    <a:pt x="16570" y="337622"/>
                  </a:lnTo>
                  <a:lnTo>
                    <a:pt x="16682" y="337415"/>
                  </a:lnTo>
                  <a:lnTo>
                    <a:pt x="16873" y="337264"/>
                  </a:lnTo>
                  <a:lnTo>
                    <a:pt x="17060" y="337112"/>
                  </a:lnTo>
                  <a:lnTo>
                    <a:pt x="17136" y="336887"/>
                  </a:lnTo>
                  <a:lnTo>
                    <a:pt x="17122" y="336662"/>
                  </a:lnTo>
                  <a:lnTo>
                    <a:pt x="17160" y="336419"/>
                  </a:lnTo>
                  <a:lnTo>
                    <a:pt x="17132" y="336182"/>
                  </a:lnTo>
                  <a:lnTo>
                    <a:pt x="16956" y="336018"/>
                  </a:lnTo>
                  <a:lnTo>
                    <a:pt x="16759" y="335872"/>
                  </a:lnTo>
                  <a:lnTo>
                    <a:pt x="16662" y="335800"/>
                  </a:lnTo>
                  <a:lnTo>
                    <a:pt x="16571" y="335720"/>
                  </a:lnTo>
                  <a:lnTo>
                    <a:pt x="16511" y="335611"/>
                  </a:lnTo>
                  <a:lnTo>
                    <a:pt x="16482" y="335496"/>
                  </a:lnTo>
                  <a:lnTo>
                    <a:pt x="16476" y="335374"/>
                  </a:lnTo>
                  <a:lnTo>
                    <a:pt x="16507" y="335131"/>
                  </a:lnTo>
                  <a:lnTo>
                    <a:pt x="16540" y="334894"/>
                  </a:lnTo>
                  <a:lnTo>
                    <a:pt x="16546" y="334651"/>
                  </a:lnTo>
                  <a:lnTo>
                    <a:pt x="16552" y="334408"/>
                  </a:lnTo>
                  <a:lnTo>
                    <a:pt x="16576" y="334286"/>
                  </a:lnTo>
                  <a:lnTo>
                    <a:pt x="16631" y="334177"/>
                  </a:lnTo>
                  <a:lnTo>
                    <a:pt x="16708" y="334086"/>
                  </a:lnTo>
                  <a:lnTo>
                    <a:pt x="16790" y="333995"/>
                  </a:lnTo>
                  <a:lnTo>
                    <a:pt x="16877" y="333910"/>
                  </a:lnTo>
                  <a:lnTo>
                    <a:pt x="16969" y="333831"/>
                  </a:lnTo>
                  <a:lnTo>
                    <a:pt x="17064" y="333752"/>
                  </a:lnTo>
                  <a:lnTo>
                    <a:pt x="17161" y="333679"/>
                  </a:lnTo>
                  <a:lnTo>
                    <a:pt x="17260" y="333612"/>
                  </a:lnTo>
                  <a:lnTo>
                    <a:pt x="17463" y="333479"/>
                  </a:lnTo>
                  <a:lnTo>
                    <a:pt x="17568" y="333418"/>
                  </a:lnTo>
                  <a:lnTo>
                    <a:pt x="17677" y="333363"/>
                  </a:lnTo>
                  <a:lnTo>
                    <a:pt x="17790" y="333321"/>
                  </a:lnTo>
                  <a:lnTo>
                    <a:pt x="17905" y="333278"/>
                  </a:lnTo>
                  <a:lnTo>
                    <a:pt x="18131" y="333187"/>
                  </a:lnTo>
                  <a:lnTo>
                    <a:pt x="18240" y="333138"/>
                  </a:lnTo>
                  <a:lnTo>
                    <a:pt x="18350" y="333084"/>
                  </a:lnTo>
                  <a:lnTo>
                    <a:pt x="18457" y="333023"/>
                  </a:lnTo>
                  <a:lnTo>
                    <a:pt x="18564" y="332962"/>
                  </a:lnTo>
                  <a:lnTo>
                    <a:pt x="18667" y="332902"/>
                  </a:lnTo>
                  <a:lnTo>
                    <a:pt x="18767" y="332829"/>
                  </a:lnTo>
                  <a:lnTo>
                    <a:pt x="18841" y="332737"/>
                  </a:lnTo>
                  <a:lnTo>
                    <a:pt x="18842" y="332616"/>
                  </a:lnTo>
                  <a:lnTo>
                    <a:pt x="18713" y="332409"/>
                  </a:lnTo>
                  <a:lnTo>
                    <a:pt x="18559" y="332221"/>
                  </a:lnTo>
                  <a:lnTo>
                    <a:pt x="18422" y="332021"/>
                  </a:lnTo>
                  <a:lnTo>
                    <a:pt x="18376" y="331911"/>
                  </a:lnTo>
                  <a:lnTo>
                    <a:pt x="18338" y="331795"/>
                  </a:lnTo>
                  <a:lnTo>
                    <a:pt x="18310" y="331674"/>
                  </a:lnTo>
                  <a:lnTo>
                    <a:pt x="18287" y="331559"/>
                  </a:lnTo>
                  <a:lnTo>
                    <a:pt x="18270" y="331437"/>
                  </a:lnTo>
                  <a:lnTo>
                    <a:pt x="18258" y="331316"/>
                  </a:lnTo>
                  <a:lnTo>
                    <a:pt x="18251" y="331194"/>
                  </a:lnTo>
                  <a:lnTo>
                    <a:pt x="18265" y="330951"/>
                  </a:lnTo>
                  <a:lnTo>
                    <a:pt x="18284" y="330830"/>
                  </a:lnTo>
                  <a:lnTo>
                    <a:pt x="18312" y="330714"/>
                  </a:lnTo>
                  <a:lnTo>
                    <a:pt x="18357" y="330599"/>
                  </a:lnTo>
                  <a:lnTo>
                    <a:pt x="18434" y="330508"/>
                  </a:lnTo>
                  <a:lnTo>
                    <a:pt x="18518" y="330417"/>
                  </a:lnTo>
                  <a:lnTo>
                    <a:pt x="18603" y="330331"/>
                  </a:lnTo>
                  <a:lnTo>
                    <a:pt x="18740" y="330131"/>
                  </a:lnTo>
                  <a:lnTo>
                    <a:pt x="18747" y="329888"/>
                  </a:lnTo>
                  <a:lnTo>
                    <a:pt x="18683" y="329657"/>
                  </a:lnTo>
                  <a:lnTo>
                    <a:pt x="18610" y="329421"/>
                  </a:lnTo>
                  <a:lnTo>
                    <a:pt x="18573" y="329305"/>
                  </a:lnTo>
                  <a:lnTo>
                    <a:pt x="18538" y="329189"/>
                  </a:lnTo>
                  <a:lnTo>
                    <a:pt x="18508" y="329074"/>
                  </a:lnTo>
                  <a:lnTo>
                    <a:pt x="18482" y="328953"/>
                  </a:lnTo>
                  <a:lnTo>
                    <a:pt x="18467" y="328831"/>
                  </a:lnTo>
                  <a:lnTo>
                    <a:pt x="18466" y="328716"/>
                  </a:lnTo>
                  <a:lnTo>
                    <a:pt x="18475" y="328588"/>
                  </a:lnTo>
                  <a:lnTo>
                    <a:pt x="18502" y="328345"/>
                  </a:lnTo>
                  <a:lnTo>
                    <a:pt x="18533" y="328108"/>
                  </a:lnTo>
                  <a:lnTo>
                    <a:pt x="18543" y="327865"/>
                  </a:lnTo>
                  <a:lnTo>
                    <a:pt x="18532" y="327622"/>
                  </a:lnTo>
                  <a:lnTo>
                    <a:pt x="18517" y="327379"/>
                  </a:lnTo>
                  <a:lnTo>
                    <a:pt x="18516" y="327136"/>
                  </a:lnTo>
                  <a:lnTo>
                    <a:pt x="18535" y="327014"/>
                  </a:lnTo>
                  <a:lnTo>
                    <a:pt x="18561" y="326893"/>
                  </a:lnTo>
                  <a:lnTo>
                    <a:pt x="18598" y="326784"/>
                  </a:lnTo>
                  <a:lnTo>
                    <a:pt x="18641" y="326668"/>
                  </a:lnTo>
                  <a:lnTo>
                    <a:pt x="18686" y="326552"/>
                  </a:lnTo>
                  <a:lnTo>
                    <a:pt x="18733" y="326443"/>
                  </a:lnTo>
                  <a:lnTo>
                    <a:pt x="18828" y="326219"/>
                  </a:lnTo>
                  <a:lnTo>
                    <a:pt x="18873" y="326103"/>
                  </a:lnTo>
                  <a:lnTo>
                    <a:pt x="18915" y="325994"/>
                  </a:lnTo>
                  <a:lnTo>
                    <a:pt x="18954" y="325878"/>
                  </a:lnTo>
                  <a:lnTo>
                    <a:pt x="18989" y="325763"/>
                  </a:lnTo>
                  <a:lnTo>
                    <a:pt x="19021" y="325641"/>
                  </a:lnTo>
                  <a:lnTo>
                    <a:pt x="19089" y="325411"/>
                  </a:lnTo>
                  <a:lnTo>
                    <a:pt x="19129" y="325295"/>
                  </a:lnTo>
                  <a:lnTo>
                    <a:pt x="19179" y="325186"/>
                  </a:lnTo>
                  <a:lnTo>
                    <a:pt x="19240" y="325076"/>
                  </a:lnTo>
                  <a:lnTo>
                    <a:pt x="19301" y="324973"/>
                  </a:lnTo>
                  <a:lnTo>
                    <a:pt x="19365" y="324870"/>
                  </a:lnTo>
                  <a:lnTo>
                    <a:pt x="19435" y="324773"/>
                  </a:lnTo>
                  <a:lnTo>
                    <a:pt x="19508" y="324675"/>
                  </a:lnTo>
                  <a:lnTo>
                    <a:pt x="19588" y="324578"/>
                  </a:lnTo>
                  <a:lnTo>
                    <a:pt x="19676" y="324499"/>
                  </a:lnTo>
                  <a:lnTo>
                    <a:pt x="19768" y="324420"/>
                  </a:lnTo>
                  <a:lnTo>
                    <a:pt x="19863" y="324341"/>
                  </a:lnTo>
                  <a:lnTo>
                    <a:pt x="19961" y="324268"/>
                  </a:lnTo>
                  <a:lnTo>
                    <a:pt x="20061" y="324201"/>
                  </a:lnTo>
                  <a:lnTo>
                    <a:pt x="20163" y="324135"/>
                  </a:lnTo>
                  <a:lnTo>
                    <a:pt x="20267" y="324074"/>
                  </a:lnTo>
                  <a:lnTo>
                    <a:pt x="20374" y="324013"/>
                  </a:lnTo>
                  <a:lnTo>
                    <a:pt x="20484" y="323965"/>
                  </a:lnTo>
                  <a:lnTo>
                    <a:pt x="20704" y="323861"/>
                  </a:lnTo>
                  <a:lnTo>
                    <a:pt x="20810" y="323801"/>
                  </a:lnTo>
                  <a:lnTo>
                    <a:pt x="20912" y="323734"/>
                  </a:lnTo>
                  <a:lnTo>
                    <a:pt x="21001" y="323649"/>
                  </a:lnTo>
                  <a:lnTo>
                    <a:pt x="21079" y="323557"/>
                  </a:lnTo>
                  <a:lnTo>
                    <a:pt x="21148" y="323454"/>
                  </a:lnTo>
                  <a:lnTo>
                    <a:pt x="21208" y="323351"/>
                  </a:lnTo>
                  <a:lnTo>
                    <a:pt x="21259" y="323242"/>
                  </a:lnTo>
                  <a:lnTo>
                    <a:pt x="21300" y="323126"/>
                  </a:lnTo>
                  <a:lnTo>
                    <a:pt x="21336" y="323011"/>
                  </a:lnTo>
                  <a:lnTo>
                    <a:pt x="21369" y="322895"/>
                  </a:lnTo>
                  <a:lnTo>
                    <a:pt x="21400" y="322774"/>
                  </a:lnTo>
                  <a:lnTo>
                    <a:pt x="21420" y="322652"/>
                  </a:lnTo>
                  <a:lnTo>
                    <a:pt x="21428" y="322531"/>
                  </a:lnTo>
                  <a:lnTo>
                    <a:pt x="21433" y="322409"/>
                  </a:lnTo>
                  <a:lnTo>
                    <a:pt x="21419" y="322172"/>
                  </a:lnTo>
                  <a:lnTo>
                    <a:pt x="21410" y="322051"/>
                  </a:lnTo>
                  <a:lnTo>
                    <a:pt x="21396" y="321929"/>
                  </a:lnTo>
                  <a:lnTo>
                    <a:pt x="21377" y="321808"/>
                  </a:lnTo>
                  <a:lnTo>
                    <a:pt x="21354" y="321686"/>
                  </a:lnTo>
                  <a:lnTo>
                    <a:pt x="21321" y="321571"/>
                  </a:lnTo>
                  <a:lnTo>
                    <a:pt x="21286" y="321456"/>
                  </a:lnTo>
                  <a:lnTo>
                    <a:pt x="21219" y="321225"/>
                  </a:lnTo>
                  <a:lnTo>
                    <a:pt x="21188" y="320981"/>
                  </a:lnTo>
                  <a:lnTo>
                    <a:pt x="21213" y="320739"/>
                  </a:lnTo>
                  <a:lnTo>
                    <a:pt x="21237" y="320617"/>
                  </a:lnTo>
                  <a:lnTo>
                    <a:pt x="21265" y="320502"/>
                  </a:lnTo>
                  <a:lnTo>
                    <a:pt x="21299" y="320380"/>
                  </a:lnTo>
                  <a:lnTo>
                    <a:pt x="21343" y="320271"/>
                  </a:lnTo>
                  <a:lnTo>
                    <a:pt x="21392" y="320162"/>
                  </a:lnTo>
                  <a:lnTo>
                    <a:pt x="21455" y="320052"/>
                  </a:lnTo>
                  <a:lnTo>
                    <a:pt x="21530" y="319955"/>
                  </a:lnTo>
                  <a:lnTo>
                    <a:pt x="21634" y="319894"/>
                  </a:lnTo>
                  <a:lnTo>
                    <a:pt x="21754" y="319870"/>
                  </a:lnTo>
                  <a:lnTo>
                    <a:pt x="21875" y="319870"/>
                  </a:lnTo>
                  <a:lnTo>
                    <a:pt x="22118" y="319870"/>
                  </a:lnTo>
                  <a:lnTo>
                    <a:pt x="22362" y="319876"/>
                  </a:lnTo>
                  <a:lnTo>
                    <a:pt x="22604" y="319888"/>
                  </a:lnTo>
                  <a:lnTo>
                    <a:pt x="22846" y="319906"/>
                  </a:lnTo>
                  <a:lnTo>
                    <a:pt x="22968" y="319906"/>
                  </a:lnTo>
                  <a:lnTo>
                    <a:pt x="23089" y="319894"/>
                  </a:lnTo>
                  <a:lnTo>
                    <a:pt x="23209" y="319876"/>
                  </a:lnTo>
                  <a:lnTo>
                    <a:pt x="23323" y="319833"/>
                  </a:lnTo>
                  <a:lnTo>
                    <a:pt x="23432" y="319779"/>
                  </a:lnTo>
                  <a:lnTo>
                    <a:pt x="23537" y="319718"/>
                  </a:lnTo>
                  <a:lnTo>
                    <a:pt x="23633" y="319639"/>
                  </a:lnTo>
                  <a:lnTo>
                    <a:pt x="23713" y="319548"/>
                  </a:lnTo>
                  <a:lnTo>
                    <a:pt x="23763" y="319439"/>
                  </a:lnTo>
                  <a:lnTo>
                    <a:pt x="23794" y="319323"/>
                  </a:lnTo>
                  <a:lnTo>
                    <a:pt x="23814" y="319201"/>
                  </a:lnTo>
                  <a:lnTo>
                    <a:pt x="23826" y="319080"/>
                  </a:lnTo>
                  <a:lnTo>
                    <a:pt x="23830" y="318958"/>
                  </a:lnTo>
                  <a:lnTo>
                    <a:pt x="23823" y="318715"/>
                  </a:lnTo>
                  <a:lnTo>
                    <a:pt x="23808" y="318594"/>
                  </a:lnTo>
                  <a:lnTo>
                    <a:pt x="23786" y="318478"/>
                  </a:lnTo>
                  <a:lnTo>
                    <a:pt x="23759" y="318357"/>
                  </a:lnTo>
                  <a:lnTo>
                    <a:pt x="23730" y="318242"/>
                  </a:lnTo>
                  <a:lnTo>
                    <a:pt x="23690" y="318126"/>
                  </a:lnTo>
                  <a:lnTo>
                    <a:pt x="23624" y="318023"/>
                  </a:lnTo>
                  <a:lnTo>
                    <a:pt x="23546" y="317926"/>
                  </a:lnTo>
                  <a:lnTo>
                    <a:pt x="23460" y="317841"/>
                  </a:lnTo>
                  <a:lnTo>
                    <a:pt x="23372" y="317755"/>
                  </a:lnTo>
                  <a:lnTo>
                    <a:pt x="23284" y="317671"/>
                  </a:lnTo>
                  <a:lnTo>
                    <a:pt x="23128" y="317488"/>
                  </a:lnTo>
                  <a:lnTo>
                    <a:pt x="23100" y="317343"/>
                  </a:lnTo>
                  <a:lnTo>
                    <a:pt x="23048" y="317105"/>
                  </a:lnTo>
                  <a:lnTo>
                    <a:pt x="23023" y="316984"/>
                  </a:lnTo>
                  <a:lnTo>
                    <a:pt x="23004" y="316868"/>
                  </a:lnTo>
                  <a:lnTo>
                    <a:pt x="22987" y="316747"/>
                  </a:lnTo>
                  <a:lnTo>
                    <a:pt x="22972" y="316626"/>
                  </a:lnTo>
                  <a:lnTo>
                    <a:pt x="22958" y="316504"/>
                  </a:lnTo>
                  <a:lnTo>
                    <a:pt x="22928" y="316261"/>
                  </a:lnTo>
                  <a:lnTo>
                    <a:pt x="22911" y="316145"/>
                  </a:lnTo>
                  <a:lnTo>
                    <a:pt x="22891" y="316024"/>
                  </a:lnTo>
                  <a:lnTo>
                    <a:pt x="22870" y="315902"/>
                  </a:lnTo>
                  <a:lnTo>
                    <a:pt x="22845" y="315787"/>
                  </a:lnTo>
                  <a:lnTo>
                    <a:pt x="22815" y="315666"/>
                  </a:lnTo>
                  <a:lnTo>
                    <a:pt x="22779" y="315544"/>
                  </a:lnTo>
                  <a:lnTo>
                    <a:pt x="22731" y="315441"/>
                  </a:lnTo>
                  <a:lnTo>
                    <a:pt x="22657" y="315338"/>
                  </a:lnTo>
                  <a:lnTo>
                    <a:pt x="22580" y="315247"/>
                  </a:lnTo>
                  <a:lnTo>
                    <a:pt x="22499" y="315156"/>
                  </a:lnTo>
                  <a:lnTo>
                    <a:pt x="22414" y="315070"/>
                  </a:lnTo>
                  <a:lnTo>
                    <a:pt x="22325" y="314985"/>
                  </a:lnTo>
                  <a:lnTo>
                    <a:pt x="22233" y="314906"/>
                  </a:lnTo>
                  <a:lnTo>
                    <a:pt x="22138" y="314827"/>
                  </a:lnTo>
                  <a:lnTo>
                    <a:pt x="22040" y="314755"/>
                  </a:lnTo>
                  <a:lnTo>
                    <a:pt x="21935" y="314694"/>
                  </a:lnTo>
                  <a:lnTo>
                    <a:pt x="21825" y="314645"/>
                  </a:lnTo>
                  <a:lnTo>
                    <a:pt x="21711" y="314603"/>
                  </a:lnTo>
                  <a:lnTo>
                    <a:pt x="21591" y="314584"/>
                  </a:lnTo>
                  <a:lnTo>
                    <a:pt x="21470" y="314572"/>
                  </a:lnTo>
                  <a:lnTo>
                    <a:pt x="21227" y="314584"/>
                  </a:lnTo>
                  <a:lnTo>
                    <a:pt x="21107" y="314602"/>
                  </a:lnTo>
                  <a:lnTo>
                    <a:pt x="20988" y="314626"/>
                  </a:lnTo>
                  <a:lnTo>
                    <a:pt x="20870" y="314657"/>
                  </a:lnTo>
                  <a:lnTo>
                    <a:pt x="20753" y="314693"/>
                  </a:lnTo>
                  <a:lnTo>
                    <a:pt x="20637" y="314730"/>
                  </a:lnTo>
                  <a:lnTo>
                    <a:pt x="20525" y="314779"/>
                  </a:lnTo>
                  <a:lnTo>
                    <a:pt x="20416" y="314827"/>
                  </a:lnTo>
                  <a:lnTo>
                    <a:pt x="20311" y="314888"/>
                  </a:lnTo>
                  <a:lnTo>
                    <a:pt x="20206" y="314955"/>
                  </a:lnTo>
                  <a:lnTo>
                    <a:pt x="20000" y="315082"/>
                  </a:lnTo>
                  <a:lnTo>
                    <a:pt x="19793" y="315210"/>
                  </a:lnTo>
                  <a:lnTo>
                    <a:pt x="19586" y="315338"/>
                  </a:lnTo>
                  <a:lnTo>
                    <a:pt x="19380" y="315465"/>
                  </a:lnTo>
                  <a:lnTo>
                    <a:pt x="19276" y="315526"/>
                  </a:lnTo>
                  <a:lnTo>
                    <a:pt x="19170" y="315587"/>
                  </a:lnTo>
                  <a:lnTo>
                    <a:pt x="19061" y="315641"/>
                  </a:lnTo>
                  <a:lnTo>
                    <a:pt x="18949" y="315690"/>
                  </a:lnTo>
                  <a:lnTo>
                    <a:pt x="18833" y="315720"/>
                  </a:lnTo>
                  <a:lnTo>
                    <a:pt x="18711" y="315726"/>
                  </a:lnTo>
                  <a:lnTo>
                    <a:pt x="18476" y="315672"/>
                  </a:lnTo>
                  <a:lnTo>
                    <a:pt x="18366" y="315623"/>
                  </a:lnTo>
                  <a:lnTo>
                    <a:pt x="18266" y="315550"/>
                  </a:lnTo>
                  <a:lnTo>
                    <a:pt x="18184" y="315459"/>
                  </a:lnTo>
                  <a:lnTo>
                    <a:pt x="18110" y="315362"/>
                  </a:lnTo>
                  <a:lnTo>
                    <a:pt x="18049" y="315259"/>
                  </a:lnTo>
                  <a:lnTo>
                    <a:pt x="17999" y="315149"/>
                  </a:lnTo>
                  <a:lnTo>
                    <a:pt x="17958" y="315034"/>
                  </a:lnTo>
                  <a:lnTo>
                    <a:pt x="17937" y="314912"/>
                  </a:lnTo>
                  <a:lnTo>
                    <a:pt x="17982" y="314681"/>
                  </a:lnTo>
                  <a:lnTo>
                    <a:pt x="18089" y="314462"/>
                  </a:lnTo>
                  <a:lnTo>
                    <a:pt x="18185" y="314238"/>
                  </a:lnTo>
                  <a:lnTo>
                    <a:pt x="18199" y="313995"/>
                  </a:lnTo>
                  <a:lnTo>
                    <a:pt x="18174" y="313752"/>
                  </a:lnTo>
                  <a:lnTo>
                    <a:pt x="18145" y="313636"/>
                  </a:lnTo>
                  <a:lnTo>
                    <a:pt x="18110" y="313515"/>
                  </a:lnTo>
                  <a:lnTo>
                    <a:pt x="18062" y="313406"/>
                  </a:lnTo>
                  <a:lnTo>
                    <a:pt x="18001" y="313302"/>
                  </a:lnTo>
                  <a:lnTo>
                    <a:pt x="17926" y="313205"/>
                  </a:lnTo>
                  <a:lnTo>
                    <a:pt x="17845" y="313114"/>
                  </a:lnTo>
                  <a:lnTo>
                    <a:pt x="17762" y="313022"/>
                  </a:lnTo>
                  <a:lnTo>
                    <a:pt x="17676" y="312938"/>
                  </a:lnTo>
                  <a:lnTo>
                    <a:pt x="17507" y="312762"/>
                  </a:lnTo>
                  <a:lnTo>
                    <a:pt x="17346" y="312579"/>
                  </a:lnTo>
                  <a:lnTo>
                    <a:pt x="17269" y="312488"/>
                  </a:lnTo>
                  <a:lnTo>
                    <a:pt x="17196" y="312391"/>
                  </a:lnTo>
                  <a:lnTo>
                    <a:pt x="17124" y="312293"/>
                  </a:lnTo>
                  <a:lnTo>
                    <a:pt x="17054" y="312191"/>
                  </a:lnTo>
                  <a:lnTo>
                    <a:pt x="16987" y="312087"/>
                  </a:lnTo>
                  <a:lnTo>
                    <a:pt x="16860" y="311881"/>
                  </a:lnTo>
                  <a:lnTo>
                    <a:pt x="16744" y="311668"/>
                  </a:lnTo>
                  <a:lnTo>
                    <a:pt x="16689" y="311558"/>
                  </a:lnTo>
                  <a:lnTo>
                    <a:pt x="16635" y="311449"/>
                  </a:lnTo>
                  <a:lnTo>
                    <a:pt x="16582" y="311340"/>
                  </a:lnTo>
                  <a:lnTo>
                    <a:pt x="16534" y="311230"/>
                  </a:lnTo>
                  <a:lnTo>
                    <a:pt x="16494" y="311115"/>
                  </a:lnTo>
                  <a:lnTo>
                    <a:pt x="16458" y="311000"/>
                  </a:lnTo>
                  <a:lnTo>
                    <a:pt x="16425" y="310884"/>
                  </a:lnTo>
                  <a:lnTo>
                    <a:pt x="16396" y="310769"/>
                  </a:lnTo>
                  <a:lnTo>
                    <a:pt x="16371" y="310647"/>
                  </a:lnTo>
                  <a:lnTo>
                    <a:pt x="16357" y="310526"/>
                  </a:lnTo>
                  <a:lnTo>
                    <a:pt x="16351" y="310404"/>
                  </a:lnTo>
                  <a:lnTo>
                    <a:pt x="16381" y="310167"/>
                  </a:lnTo>
                  <a:lnTo>
                    <a:pt x="16468" y="309937"/>
                  </a:lnTo>
                  <a:lnTo>
                    <a:pt x="16570" y="309718"/>
                  </a:lnTo>
                  <a:lnTo>
                    <a:pt x="16710" y="309517"/>
                  </a:lnTo>
                  <a:lnTo>
                    <a:pt x="16864" y="309329"/>
                  </a:lnTo>
                  <a:lnTo>
                    <a:pt x="16925" y="309098"/>
                  </a:lnTo>
                  <a:lnTo>
                    <a:pt x="16895" y="308855"/>
                  </a:lnTo>
                  <a:lnTo>
                    <a:pt x="16868" y="308740"/>
                  </a:lnTo>
                  <a:lnTo>
                    <a:pt x="16835" y="308618"/>
                  </a:lnTo>
                  <a:lnTo>
                    <a:pt x="16801" y="308503"/>
                  </a:lnTo>
                  <a:lnTo>
                    <a:pt x="16765" y="308387"/>
                  </a:lnTo>
                  <a:lnTo>
                    <a:pt x="16697" y="308157"/>
                  </a:lnTo>
                  <a:lnTo>
                    <a:pt x="16666" y="308041"/>
                  </a:lnTo>
                  <a:lnTo>
                    <a:pt x="16641" y="307919"/>
                  </a:lnTo>
                  <a:lnTo>
                    <a:pt x="16619" y="307798"/>
                  </a:lnTo>
                  <a:lnTo>
                    <a:pt x="16600" y="307682"/>
                  </a:lnTo>
                  <a:lnTo>
                    <a:pt x="16581" y="307561"/>
                  </a:lnTo>
                  <a:lnTo>
                    <a:pt x="16565" y="307439"/>
                  </a:lnTo>
                  <a:lnTo>
                    <a:pt x="16554" y="307318"/>
                  </a:lnTo>
                  <a:lnTo>
                    <a:pt x="16551" y="307196"/>
                  </a:lnTo>
                  <a:lnTo>
                    <a:pt x="16570" y="306953"/>
                  </a:lnTo>
                  <a:lnTo>
                    <a:pt x="16594" y="306838"/>
                  </a:lnTo>
                  <a:lnTo>
                    <a:pt x="16622" y="306717"/>
                  </a:lnTo>
                  <a:lnTo>
                    <a:pt x="16665" y="306601"/>
                  </a:lnTo>
                  <a:lnTo>
                    <a:pt x="16719" y="306498"/>
                  </a:lnTo>
                  <a:lnTo>
                    <a:pt x="16794" y="306401"/>
                  </a:lnTo>
                  <a:lnTo>
                    <a:pt x="16891" y="306328"/>
                  </a:lnTo>
                  <a:lnTo>
                    <a:pt x="17004" y="306279"/>
                  </a:lnTo>
                  <a:lnTo>
                    <a:pt x="17121" y="306249"/>
                  </a:lnTo>
                  <a:lnTo>
                    <a:pt x="17239" y="306218"/>
                  </a:lnTo>
                  <a:lnTo>
                    <a:pt x="17360" y="306206"/>
                  </a:lnTo>
                  <a:lnTo>
                    <a:pt x="17596" y="306249"/>
                  </a:lnTo>
                  <a:lnTo>
                    <a:pt x="17699" y="306315"/>
                  </a:lnTo>
                  <a:lnTo>
                    <a:pt x="17795" y="306388"/>
                  </a:lnTo>
                  <a:lnTo>
                    <a:pt x="17888" y="306468"/>
                  </a:lnTo>
                  <a:lnTo>
                    <a:pt x="17975" y="306553"/>
                  </a:lnTo>
                  <a:lnTo>
                    <a:pt x="18057" y="306644"/>
                  </a:lnTo>
                  <a:lnTo>
                    <a:pt x="18135" y="306735"/>
                  </a:lnTo>
                  <a:lnTo>
                    <a:pt x="18211" y="306832"/>
                  </a:lnTo>
                  <a:lnTo>
                    <a:pt x="18285" y="306929"/>
                  </a:lnTo>
                  <a:lnTo>
                    <a:pt x="18356" y="307026"/>
                  </a:lnTo>
                  <a:lnTo>
                    <a:pt x="18427" y="307124"/>
                  </a:lnTo>
                  <a:lnTo>
                    <a:pt x="18496" y="307227"/>
                  </a:lnTo>
                  <a:lnTo>
                    <a:pt x="18560" y="307330"/>
                  </a:lnTo>
                  <a:lnTo>
                    <a:pt x="18609" y="307439"/>
                  </a:lnTo>
                  <a:lnTo>
                    <a:pt x="18648" y="307555"/>
                  </a:lnTo>
                  <a:lnTo>
                    <a:pt x="18686" y="307670"/>
                  </a:lnTo>
                  <a:lnTo>
                    <a:pt x="18722" y="307786"/>
                  </a:lnTo>
                  <a:lnTo>
                    <a:pt x="18758" y="307901"/>
                  </a:lnTo>
                  <a:lnTo>
                    <a:pt x="18791" y="308017"/>
                  </a:lnTo>
                  <a:lnTo>
                    <a:pt x="18825" y="308132"/>
                  </a:lnTo>
                  <a:lnTo>
                    <a:pt x="18857" y="308254"/>
                  </a:lnTo>
                  <a:lnTo>
                    <a:pt x="18921" y="308485"/>
                  </a:lnTo>
                  <a:lnTo>
                    <a:pt x="18984" y="308721"/>
                  </a:lnTo>
                  <a:lnTo>
                    <a:pt x="19049" y="308958"/>
                  </a:lnTo>
                  <a:lnTo>
                    <a:pt x="19106" y="309195"/>
                  </a:lnTo>
                  <a:lnTo>
                    <a:pt x="19178" y="309426"/>
                  </a:lnTo>
                  <a:lnTo>
                    <a:pt x="19245" y="309529"/>
                  </a:lnTo>
                  <a:lnTo>
                    <a:pt x="19335" y="309609"/>
                  </a:lnTo>
                  <a:lnTo>
                    <a:pt x="19437" y="309675"/>
                  </a:lnTo>
                  <a:lnTo>
                    <a:pt x="19546" y="309730"/>
                  </a:lnTo>
                  <a:lnTo>
                    <a:pt x="19657" y="309778"/>
                  </a:lnTo>
                  <a:lnTo>
                    <a:pt x="19768" y="309827"/>
                  </a:lnTo>
                  <a:lnTo>
                    <a:pt x="19984" y="309936"/>
                  </a:lnTo>
                  <a:lnTo>
                    <a:pt x="20191" y="310064"/>
                  </a:lnTo>
                  <a:lnTo>
                    <a:pt x="20418" y="310143"/>
                  </a:lnTo>
                  <a:lnTo>
                    <a:pt x="20644" y="310064"/>
                  </a:lnTo>
                  <a:lnTo>
                    <a:pt x="20748" y="309997"/>
                  </a:lnTo>
                  <a:lnTo>
                    <a:pt x="20848" y="309924"/>
                  </a:lnTo>
                  <a:lnTo>
                    <a:pt x="20937" y="309845"/>
                  </a:lnTo>
                  <a:lnTo>
                    <a:pt x="21015" y="309748"/>
                  </a:lnTo>
                  <a:lnTo>
                    <a:pt x="21087" y="309651"/>
                  </a:lnTo>
                  <a:lnTo>
                    <a:pt x="21135" y="309542"/>
                  </a:lnTo>
                  <a:lnTo>
                    <a:pt x="21137" y="309420"/>
                  </a:lnTo>
                  <a:lnTo>
                    <a:pt x="21112" y="309177"/>
                  </a:lnTo>
                  <a:lnTo>
                    <a:pt x="21096" y="308934"/>
                  </a:lnTo>
                  <a:lnTo>
                    <a:pt x="21099" y="308691"/>
                  </a:lnTo>
                  <a:lnTo>
                    <a:pt x="21105" y="308448"/>
                  </a:lnTo>
                  <a:lnTo>
                    <a:pt x="21109" y="308327"/>
                  </a:lnTo>
                  <a:lnTo>
                    <a:pt x="21113" y="308205"/>
                  </a:lnTo>
                  <a:lnTo>
                    <a:pt x="21119" y="308084"/>
                  </a:lnTo>
                  <a:lnTo>
                    <a:pt x="21127" y="307962"/>
                  </a:lnTo>
                  <a:lnTo>
                    <a:pt x="21138" y="307841"/>
                  </a:lnTo>
                  <a:lnTo>
                    <a:pt x="21152" y="307719"/>
                  </a:lnTo>
                  <a:lnTo>
                    <a:pt x="21166" y="307597"/>
                  </a:lnTo>
                  <a:lnTo>
                    <a:pt x="21190" y="307360"/>
                  </a:lnTo>
                  <a:lnTo>
                    <a:pt x="21195" y="307117"/>
                  </a:lnTo>
                  <a:lnTo>
                    <a:pt x="21148" y="306881"/>
                  </a:lnTo>
                  <a:lnTo>
                    <a:pt x="21091" y="306637"/>
                  </a:lnTo>
                  <a:lnTo>
                    <a:pt x="21093" y="306516"/>
                  </a:lnTo>
                  <a:lnTo>
                    <a:pt x="21142" y="306407"/>
                  </a:lnTo>
                  <a:lnTo>
                    <a:pt x="21224" y="306315"/>
                  </a:lnTo>
                  <a:lnTo>
                    <a:pt x="21317" y="306236"/>
                  </a:lnTo>
                  <a:lnTo>
                    <a:pt x="21421" y="306176"/>
                  </a:lnTo>
                  <a:lnTo>
                    <a:pt x="21529" y="306121"/>
                  </a:lnTo>
                  <a:lnTo>
                    <a:pt x="21639" y="306066"/>
                  </a:lnTo>
                  <a:lnTo>
                    <a:pt x="21754" y="306030"/>
                  </a:lnTo>
                  <a:lnTo>
                    <a:pt x="21876" y="306030"/>
                  </a:lnTo>
                  <a:lnTo>
                    <a:pt x="22107" y="306103"/>
                  </a:lnTo>
                  <a:lnTo>
                    <a:pt x="22344" y="306158"/>
                  </a:lnTo>
                  <a:lnTo>
                    <a:pt x="22432" y="306079"/>
                  </a:lnTo>
                  <a:lnTo>
                    <a:pt x="22476" y="305963"/>
                  </a:lnTo>
                  <a:lnTo>
                    <a:pt x="22500" y="305848"/>
                  </a:lnTo>
                  <a:lnTo>
                    <a:pt x="22512" y="305720"/>
                  </a:lnTo>
                  <a:lnTo>
                    <a:pt x="22519" y="305605"/>
                  </a:lnTo>
                  <a:lnTo>
                    <a:pt x="22526" y="305483"/>
                  </a:lnTo>
                  <a:lnTo>
                    <a:pt x="22532" y="305362"/>
                  </a:lnTo>
                  <a:lnTo>
                    <a:pt x="22537" y="305240"/>
                  </a:lnTo>
                  <a:lnTo>
                    <a:pt x="22514" y="304997"/>
                  </a:lnTo>
                  <a:lnTo>
                    <a:pt x="22491" y="304754"/>
                  </a:lnTo>
                  <a:lnTo>
                    <a:pt x="22496" y="304511"/>
                  </a:lnTo>
                  <a:lnTo>
                    <a:pt x="22503" y="304389"/>
                  </a:lnTo>
                  <a:lnTo>
                    <a:pt x="22514" y="304268"/>
                  </a:lnTo>
                  <a:lnTo>
                    <a:pt x="22526" y="304147"/>
                  </a:lnTo>
                  <a:lnTo>
                    <a:pt x="22540" y="304025"/>
                  </a:lnTo>
                  <a:lnTo>
                    <a:pt x="22556" y="303903"/>
                  </a:lnTo>
                  <a:lnTo>
                    <a:pt x="22576" y="303788"/>
                  </a:lnTo>
                  <a:lnTo>
                    <a:pt x="22599" y="303667"/>
                  </a:lnTo>
                  <a:lnTo>
                    <a:pt x="22629" y="303551"/>
                  </a:lnTo>
                  <a:lnTo>
                    <a:pt x="22671" y="303436"/>
                  </a:lnTo>
                  <a:lnTo>
                    <a:pt x="22719" y="303320"/>
                  </a:lnTo>
                  <a:lnTo>
                    <a:pt x="22788" y="303089"/>
                  </a:lnTo>
                  <a:lnTo>
                    <a:pt x="22739" y="302859"/>
                  </a:lnTo>
                  <a:lnTo>
                    <a:pt x="22637" y="302634"/>
                  </a:lnTo>
                  <a:lnTo>
                    <a:pt x="22534" y="302415"/>
                  </a:lnTo>
                  <a:lnTo>
                    <a:pt x="22468" y="302184"/>
                  </a:lnTo>
                  <a:lnTo>
                    <a:pt x="22520" y="301947"/>
                  </a:lnTo>
                  <a:lnTo>
                    <a:pt x="22580" y="301838"/>
                  </a:lnTo>
                  <a:lnTo>
                    <a:pt x="22646" y="301735"/>
                  </a:lnTo>
                  <a:lnTo>
                    <a:pt x="22722" y="301644"/>
                  </a:lnTo>
                  <a:lnTo>
                    <a:pt x="22802" y="301552"/>
                  </a:lnTo>
                  <a:lnTo>
                    <a:pt x="22885" y="301461"/>
                  </a:lnTo>
                  <a:lnTo>
                    <a:pt x="22969" y="301376"/>
                  </a:lnTo>
                  <a:lnTo>
                    <a:pt x="23151" y="301218"/>
                  </a:lnTo>
                  <a:lnTo>
                    <a:pt x="23356" y="301084"/>
                  </a:lnTo>
                  <a:lnTo>
                    <a:pt x="23555" y="300945"/>
                  </a:lnTo>
                  <a:lnTo>
                    <a:pt x="23650" y="300872"/>
                  </a:lnTo>
                  <a:lnTo>
                    <a:pt x="23743" y="300793"/>
                  </a:lnTo>
                  <a:lnTo>
                    <a:pt x="23836" y="300714"/>
                  </a:lnTo>
                  <a:lnTo>
                    <a:pt x="23926" y="300635"/>
                  </a:lnTo>
                  <a:lnTo>
                    <a:pt x="24012" y="300544"/>
                  </a:lnTo>
                  <a:lnTo>
                    <a:pt x="24175" y="300367"/>
                  </a:lnTo>
                  <a:lnTo>
                    <a:pt x="24317" y="300167"/>
                  </a:lnTo>
                  <a:lnTo>
                    <a:pt x="24451" y="299967"/>
                  </a:lnTo>
                  <a:lnTo>
                    <a:pt x="24573" y="299754"/>
                  </a:lnTo>
                  <a:lnTo>
                    <a:pt x="24621" y="299644"/>
                  </a:lnTo>
                  <a:lnTo>
                    <a:pt x="24666" y="299530"/>
                  </a:lnTo>
                  <a:lnTo>
                    <a:pt x="24707" y="299414"/>
                  </a:lnTo>
                  <a:lnTo>
                    <a:pt x="24746" y="299299"/>
                  </a:lnTo>
                  <a:lnTo>
                    <a:pt x="24783" y="299183"/>
                  </a:lnTo>
                  <a:lnTo>
                    <a:pt x="24820" y="299068"/>
                  </a:lnTo>
                  <a:lnTo>
                    <a:pt x="24856" y="298952"/>
                  </a:lnTo>
                  <a:lnTo>
                    <a:pt x="24893" y="298837"/>
                  </a:lnTo>
                  <a:lnTo>
                    <a:pt x="24929" y="298721"/>
                  </a:lnTo>
                  <a:lnTo>
                    <a:pt x="25002" y="298490"/>
                  </a:lnTo>
                  <a:lnTo>
                    <a:pt x="25074" y="298260"/>
                  </a:lnTo>
                  <a:lnTo>
                    <a:pt x="25145" y="298023"/>
                  </a:lnTo>
                  <a:lnTo>
                    <a:pt x="25216" y="297792"/>
                  </a:lnTo>
                  <a:lnTo>
                    <a:pt x="25287" y="297561"/>
                  </a:lnTo>
                  <a:lnTo>
                    <a:pt x="25354" y="297324"/>
                  </a:lnTo>
                  <a:lnTo>
                    <a:pt x="25419" y="297093"/>
                  </a:lnTo>
                  <a:lnTo>
                    <a:pt x="25449" y="296978"/>
                  </a:lnTo>
                  <a:lnTo>
                    <a:pt x="25479" y="296856"/>
                  </a:lnTo>
                  <a:lnTo>
                    <a:pt x="25504" y="296734"/>
                  </a:lnTo>
                  <a:lnTo>
                    <a:pt x="25520" y="296619"/>
                  </a:lnTo>
                  <a:lnTo>
                    <a:pt x="25526" y="296498"/>
                  </a:lnTo>
                  <a:lnTo>
                    <a:pt x="25528" y="296376"/>
                  </a:lnTo>
                  <a:lnTo>
                    <a:pt x="25529" y="296255"/>
                  </a:lnTo>
                  <a:lnTo>
                    <a:pt x="25537" y="296012"/>
                  </a:lnTo>
                  <a:lnTo>
                    <a:pt x="25547" y="295890"/>
                  </a:lnTo>
                  <a:lnTo>
                    <a:pt x="25565" y="295768"/>
                  </a:lnTo>
                  <a:lnTo>
                    <a:pt x="25593" y="295647"/>
                  </a:lnTo>
                  <a:lnTo>
                    <a:pt x="25622" y="295532"/>
                  </a:lnTo>
                  <a:lnTo>
                    <a:pt x="25682" y="295295"/>
                  </a:lnTo>
                  <a:lnTo>
                    <a:pt x="25744" y="295058"/>
                  </a:lnTo>
                  <a:lnTo>
                    <a:pt x="25806" y="294827"/>
                  </a:lnTo>
                  <a:lnTo>
                    <a:pt x="25865" y="294590"/>
                  </a:lnTo>
                  <a:lnTo>
                    <a:pt x="25919" y="294353"/>
                  </a:lnTo>
                  <a:lnTo>
                    <a:pt x="25968" y="294116"/>
                  </a:lnTo>
                  <a:lnTo>
                    <a:pt x="25990" y="293995"/>
                  </a:lnTo>
                  <a:lnTo>
                    <a:pt x="26011" y="293879"/>
                  </a:lnTo>
                  <a:lnTo>
                    <a:pt x="26030" y="293758"/>
                  </a:lnTo>
                  <a:lnTo>
                    <a:pt x="26047" y="293636"/>
                  </a:lnTo>
                  <a:lnTo>
                    <a:pt x="26061" y="293515"/>
                  </a:lnTo>
                  <a:lnTo>
                    <a:pt x="26069" y="293393"/>
                  </a:lnTo>
                  <a:lnTo>
                    <a:pt x="26070" y="293272"/>
                  </a:lnTo>
                  <a:lnTo>
                    <a:pt x="26038" y="293028"/>
                  </a:lnTo>
                  <a:lnTo>
                    <a:pt x="25973" y="292797"/>
                  </a:lnTo>
                  <a:lnTo>
                    <a:pt x="25908" y="292561"/>
                  </a:lnTo>
                  <a:lnTo>
                    <a:pt x="25882" y="292445"/>
                  </a:lnTo>
                  <a:lnTo>
                    <a:pt x="25863" y="292324"/>
                  </a:lnTo>
                  <a:lnTo>
                    <a:pt x="25851" y="292203"/>
                  </a:lnTo>
                  <a:lnTo>
                    <a:pt x="25841" y="292081"/>
                  </a:lnTo>
                  <a:lnTo>
                    <a:pt x="25833" y="291959"/>
                  </a:lnTo>
                  <a:lnTo>
                    <a:pt x="25826" y="291838"/>
                  </a:lnTo>
                  <a:lnTo>
                    <a:pt x="25821" y="291717"/>
                  </a:lnTo>
                  <a:lnTo>
                    <a:pt x="25820" y="291595"/>
                  </a:lnTo>
                  <a:lnTo>
                    <a:pt x="25833" y="291358"/>
                  </a:lnTo>
                  <a:lnTo>
                    <a:pt x="25845" y="291236"/>
                  </a:lnTo>
                  <a:lnTo>
                    <a:pt x="25858" y="291115"/>
                  </a:lnTo>
                  <a:lnTo>
                    <a:pt x="25874" y="290994"/>
                  </a:lnTo>
                  <a:lnTo>
                    <a:pt x="25892" y="290872"/>
                  </a:lnTo>
                  <a:lnTo>
                    <a:pt x="25911" y="290750"/>
                  </a:lnTo>
                  <a:lnTo>
                    <a:pt x="25935" y="290635"/>
                  </a:lnTo>
                  <a:lnTo>
                    <a:pt x="25963" y="290514"/>
                  </a:lnTo>
                  <a:lnTo>
                    <a:pt x="25997" y="290398"/>
                  </a:lnTo>
                  <a:lnTo>
                    <a:pt x="26034" y="290283"/>
                  </a:lnTo>
                  <a:lnTo>
                    <a:pt x="26084" y="290046"/>
                  </a:lnTo>
                  <a:lnTo>
                    <a:pt x="26087" y="289802"/>
                  </a:lnTo>
                  <a:lnTo>
                    <a:pt x="26081" y="289681"/>
                  </a:lnTo>
                  <a:lnTo>
                    <a:pt x="26071" y="289559"/>
                  </a:lnTo>
                  <a:lnTo>
                    <a:pt x="26057" y="289438"/>
                  </a:lnTo>
                  <a:lnTo>
                    <a:pt x="26042" y="289316"/>
                  </a:lnTo>
                  <a:lnTo>
                    <a:pt x="26023" y="289195"/>
                  </a:lnTo>
                  <a:lnTo>
                    <a:pt x="25996" y="289079"/>
                  </a:lnTo>
                  <a:lnTo>
                    <a:pt x="25963" y="288964"/>
                  </a:lnTo>
                  <a:lnTo>
                    <a:pt x="25916" y="288721"/>
                  </a:lnTo>
                  <a:lnTo>
                    <a:pt x="25955" y="288484"/>
                  </a:lnTo>
                  <a:lnTo>
                    <a:pt x="26031" y="288254"/>
                  </a:lnTo>
                  <a:lnTo>
                    <a:pt x="26104" y="288023"/>
                  </a:lnTo>
                  <a:lnTo>
                    <a:pt x="26134" y="287907"/>
                  </a:lnTo>
                  <a:lnTo>
                    <a:pt x="26155" y="287786"/>
                  </a:lnTo>
                  <a:lnTo>
                    <a:pt x="26166" y="287664"/>
                  </a:lnTo>
                  <a:lnTo>
                    <a:pt x="26170" y="287543"/>
                  </a:lnTo>
                  <a:lnTo>
                    <a:pt x="26172" y="287421"/>
                  </a:lnTo>
                  <a:lnTo>
                    <a:pt x="26172" y="287299"/>
                  </a:lnTo>
                  <a:lnTo>
                    <a:pt x="26162" y="287056"/>
                  </a:lnTo>
                  <a:lnTo>
                    <a:pt x="26153" y="286935"/>
                  </a:lnTo>
                  <a:lnTo>
                    <a:pt x="26139" y="286813"/>
                  </a:lnTo>
                  <a:lnTo>
                    <a:pt x="26111" y="286692"/>
                  </a:lnTo>
                  <a:lnTo>
                    <a:pt x="26073" y="286576"/>
                  </a:lnTo>
                  <a:lnTo>
                    <a:pt x="26031" y="286467"/>
                  </a:lnTo>
                  <a:lnTo>
                    <a:pt x="25942" y="286236"/>
                  </a:lnTo>
                  <a:lnTo>
                    <a:pt x="25863" y="286005"/>
                  </a:lnTo>
                  <a:lnTo>
                    <a:pt x="25890" y="285769"/>
                  </a:lnTo>
                  <a:lnTo>
                    <a:pt x="25970" y="285538"/>
                  </a:lnTo>
                  <a:lnTo>
                    <a:pt x="26010" y="285301"/>
                  </a:lnTo>
                  <a:lnTo>
                    <a:pt x="25998" y="285058"/>
                  </a:lnTo>
                  <a:lnTo>
                    <a:pt x="25984" y="284815"/>
                  </a:lnTo>
                  <a:lnTo>
                    <a:pt x="25966" y="284572"/>
                  </a:lnTo>
                  <a:lnTo>
                    <a:pt x="25948" y="284328"/>
                  </a:lnTo>
                  <a:lnTo>
                    <a:pt x="25938" y="284213"/>
                  </a:lnTo>
                  <a:lnTo>
                    <a:pt x="25923" y="284092"/>
                  </a:lnTo>
                  <a:lnTo>
                    <a:pt x="25905" y="283970"/>
                  </a:lnTo>
                  <a:lnTo>
                    <a:pt x="25885" y="283849"/>
                  </a:lnTo>
                  <a:lnTo>
                    <a:pt x="25862" y="283733"/>
                  </a:lnTo>
                  <a:lnTo>
                    <a:pt x="25838" y="283612"/>
                  </a:lnTo>
                  <a:lnTo>
                    <a:pt x="25809" y="283490"/>
                  </a:lnTo>
                  <a:lnTo>
                    <a:pt x="25777" y="283375"/>
                  </a:lnTo>
                  <a:lnTo>
                    <a:pt x="25742" y="283259"/>
                  </a:lnTo>
                  <a:lnTo>
                    <a:pt x="25702" y="283144"/>
                  </a:lnTo>
                  <a:lnTo>
                    <a:pt x="25649" y="283035"/>
                  </a:lnTo>
                  <a:lnTo>
                    <a:pt x="25587" y="282932"/>
                  </a:lnTo>
                  <a:lnTo>
                    <a:pt x="25518" y="282828"/>
                  </a:lnTo>
                  <a:lnTo>
                    <a:pt x="25445" y="282731"/>
                  </a:lnTo>
                  <a:lnTo>
                    <a:pt x="25370" y="282633"/>
                  </a:lnTo>
                  <a:lnTo>
                    <a:pt x="25226" y="282439"/>
                  </a:lnTo>
                  <a:lnTo>
                    <a:pt x="25172" y="282336"/>
                  </a:lnTo>
                  <a:lnTo>
                    <a:pt x="25142" y="282214"/>
                  </a:lnTo>
                  <a:lnTo>
                    <a:pt x="25119" y="282093"/>
                  </a:lnTo>
                  <a:lnTo>
                    <a:pt x="25102" y="281977"/>
                  </a:lnTo>
                  <a:lnTo>
                    <a:pt x="25109" y="281734"/>
                  </a:lnTo>
                  <a:lnTo>
                    <a:pt x="25123" y="281613"/>
                  </a:lnTo>
                  <a:lnTo>
                    <a:pt x="25151" y="281491"/>
                  </a:lnTo>
                  <a:lnTo>
                    <a:pt x="25193" y="281376"/>
                  </a:lnTo>
                  <a:lnTo>
                    <a:pt x="25245" y="281267"/>
                  </a:lnTo>
                  <a:lnTo>
                    <a:pt x="25308" y="281164"/>
                  </a:lnTo>
                  <a:lnTo>
                    <a:pt x="25378" y="281066"/>
                  </a:lnTo>
                  <a:lnTo>
                    <a:pt x="25457" y="280975"/>
                  </a:lnTo>
                  <a:lnTo>
                    <a:pt x="25549" y="280890"/>
                  </a:lnTo>
                  <a:lnTo>
                    <a:pt x="25644" y="280817"/>
                  </a:lnTo>
                  <a:lnTo>
                    <a:pt x="25832" y="280665"/>
                  </a:lnTo>
                  <a:lnTo>
                    <a:pt x="25923" y="280586"/>
                  </a:lnTo>
                  <a:lnTo>
                    <a:pt x="26013" y="280501"/>
                  </a:lnTo>
                  <a:lnTo>
                    <a:pt x="26101" y="280416"/>
                  </a:lnTo>
                  <a:lnTo>
                    <a:pt x="26186" y="280331"/>
                  </a:lnTo>
                  <a:lnTo>
                    <a:pt x="26269" y="280240"/>
                  </a:lnTo>
                  <a:lnTo>
                    <a:pt x="26348" y="280149"/>
                  </a:lnTo>
                  <a:lnTo>
                    <a:pt x="26417" y="280046"/>
                  </a:lnTo>
                  <a:lnTo>
                    <a:pt x="26472" y="279942"/>
                  </a:lnTo>
                  <a:lnTo>
                    <a:pt x="26523" y="279833"/>
                  </a:lnTo>
                  <a:lnTo>
                    <a:pt x="26571" y="279717"/>
                  </a:lnTo>
                  <a:lnTo>
                    <a:pt x="26614" y="279602"/>
                  </a:lnTo>
                  <a:lnTo>
                    <a:pt x="26653" y="279487"/>
                  </a:lnTo>
                  <a:lnTo>
                    <a:pt x="26691" y="279371"/>
                  </a:lnTo>
                  <a:lnTo>
                    <a:pt x="26728" y="279256"/>
                  </a:lnTo>
                  <a:lnTo>
                    <a:pt x="26764" y="279140"/>
                  </a:lnTo>
                  <a:lnTo>
                    <a:pt x="26837" y="278910"/>
                  </a:lnTo>
                  <a:lnTo>
                    <a:pt x="26875" y="278794"/>
                  </a:lnTo>
                  <a:lnTo>
                    <a:pt x="26926" y="278684"/>
                  </a:lnTo>
                  <a:lnTo>
                    <a:pt x="26992" y="278581"/>
                  </a:lnTo>
                  <a:lnTo>
                    <a:pt x="27074" y="278496"/>
                  </a:lnTo>
                  <a:lnTo>
                    <a:pt x="27162" y="278411"/>
                  </a:lnTo>
                  <a:lnTo>
                    <a:pt x="27253" y="278326"/>
                  </a:lnTo>
                  <a:lnTo>
                    <a:pt x="27360" y="278265"/>
                  </a:lnTo>
                  <a:lnTo>
                    <a:pt x="27473" y="278223"/>
                  </a:lnTo>
                  <a:lnTo>
                    <a:pt x="27591" y="278198"/>
                  </a:lnTo>
                  <a:lnTo>
                    <a:pt x="27711" y="278174"/>
                  </a:lnTo>
                  <a:lnTo>
                    <a:pt x="27831" y="278162"/>
                  </a:lnTo>
                  <a:lnTo>
                    <a:pt x="27952" y="278156"/>
                  </a:lnTo>
                  <a:lnTo>
                    <a:pt x="28195" y="278138"/>
                  </a:lnTo>
                  <a:lnTo>
                    <a:pt x="28438" y="278126"/>
                  </a:lnTo>
                  <a:lnTo>
                    <a:pt x="28681" y="278113"/>
                  </a:lnTo>
                  <a:lnTo>
                    <a:pt x="28968" y="278113"/>
                  </a:lnTo>
                  <a:lnTo>
                    <a:pt x="29211" y="278089"/>
                  </a:lnTo>
                  <a:lnTo>
                    <a:pt x="29329" y="278065"/>
                  </a:lnTo>
                  <a:lnTo>
                    <a:pt x="29446" y="278028"/>
                  </a:lnTo>
                  <a:lnTo>
                    <a:pt x="29561" y="277992"/>
                  </a:lnTo>
                  <a:lnTo>
                    <a:pt x="29674" y="277943"/>
                  </a:lnTo>
                  <a:lnTo>
                    <a:pt x="29786" y="277895"/>
                  </a:lnTo>
                  <a:lnTo>
                    <a:pt x="29894" y="277840"/>
                  </a:lnTo>
                  <a:lnTo>
                    <a:pt x="29988" y="277767"/>
                  </a:lnTo>
                  <a:lnTo>
                    <a:pt x="30050" y="277664"/>
                  </a:lnTo>
                  <a:lnTo>
                    <a:pt x="30052" y="277542"/>
                  </a:lnTo>
                  <a:lnTo>
                    <a:pt x="29965" y="277312"/>
                  </a:lnTo>
                  <a:lnTo>
                    <a:pt x="29863" y="277093"/>
                  </a:lnTo>
                  <a:lnTo>
                    <a:pt x="29766" y="276868"/>
                  </a:lnTo>
                  <a:lnTo>
                    <a:pt x="29725" y="276759"/>
                  </a:lnTo>
                  <a:lnTo>
                    <a:pt x="29689" y="276637"/>
                  </a:lnTo>
                  <a:lnTo>
                    <a:pt x="29655" y="276522"/>
                  </a:lnTo>
                  <a:lnTo>
                    <a:pt x="29624" y="276406"/>
                  </a:lnTo>
                  <a:lnTo>
                    <a:pt x="29598" y="276285"/>
                  </a:lnTo>
                  <a:lnTo>
                    <a:pt x="29576" y="276169"/>
                  </a:lnTo>
                  <a:lnTo>
                    <a:pt x="29565" y="276048"/>
                  </a:lnTo>
                  <a:lnTo>
                    <a:pt x="29602" y="275804"/>
                  </a:lnTo>
                  <a:lnTo>
                    <a:pt x="29679" y="275574"/>
                  </a:lnTo>
                  <a:lnTo>
                    <a:pt x="29743" y="275343"/>
                  </a:lnTo>
                  <a:lnTo>
                    <a:pt x="29737" y="275100"/>
                  </a:lnTo>
                  <a:lnTo>
                    <a:pt x="29680" y="274863"/>
                  </a:lnTo>
                  <a:lnTo>
                    <a:pt x="29598" y="274632"/>
                  </a:lnTo>
                  <a:lnTo>
                    <a:pt x="29519" y="274407"/>
                  </a:lnTo>
                  <a:lnTo>
                    <a:pt x="29486" y="274286"/>
                  </a:lnTo>
                  <a:lnTo>
                    <a:pt x="29458" y="274171"/>
                  </a:lnTo>
                  <a:lnTo>
                    <a:pt x="29432" y="274049"/>
                  </a:lnTo>
                  <a:lnTo>
                    <a:pt x="29408" y="273927"/>
                  </a:lnTo>
                  <a:lnTo>
                    <a:pt x="29388" y="273812"/>
                  </a:lnTo>
                  <a:lnTo>
                    <a:pt x="29372" y="273690"/>
                  </a:lnTo>
                  <a:lnTo>
                    <a:pt x="29359" y="273569"/>
                  </a:lnTo>
                  <a:lnTo>
                    <a:pt x="29350" y="273447"/>
                  </a:lnTo>
                  <a:lnTo>
                    <a:pt x="29347" y="273326"/>
                  </a:lnTo>
                  <a:lnTo>
                    <a:pt x="29349" y="273083"/>
                  </a:lnTo>
                  <a:lnTo>
                    <a:pt x="29353" y="272840"/>
                  </a:lnTo>
                  <a:lnTo>
                    <a:pt x="29359" y="272597"/>
                  </a:lnTo>
                  <a:lnTo>
                    <a:pt x="29365" y="272354"/>
                  </a:lnTo>
                  <a:lnTo>
                    <a:pt x="29370" y="272232"/>
                  </a:lnTo>
                  <a:lnTo>
                    <a:pt x="29375" y="272111"/>
                  </a:lnTo>
                  <a:lnTo>
                    <a:pt x="29380" y="271990"/>
                  </a:lnTo>
                  <a:lnTo>
                    <a:pt x="29387" y="271868"/>
                  </a:lnTo>
                  <a:lnTo>
                    <a:pt x="29394" y="271747"/>
                  </a:lnTo>
                  <a:lnTo>
                    <a:pt x="29409" y="271625"/>
                  </a:lnTo>
                  <a:lnTo>
                    <a:pt x="29441" y="271510"/>
                  </a:lnTo>
                  <a:lnTo>
                    <a:pt x="29482" y="271394"/>
                  </a:lnTo>
                  <a:lnTo>
                    <a:pt x="29526" y="271279"/>
                  </a:lnTo>
                  <a:lnTo>
                    <a:pt x="29572" y="271170"/>
                  </a:lnTo>
                  <a:lnTo>
                    <a:pt x="29665" y="270944"/>
                  </a:lnTo>
                  <a:lnTo>
                    <a:pt x="29710" y="270835"/>
                  </a:lnTo>
                  <a:lnTo>
                    <a:pt x="29752" y="270720"/>
                  </a:lnTo>
                  <a:lnTo>
                    <a:pt x="29784" y="270598"/>
                  </a:lnTo>
                  <a:lnTo>
                    <a:pt x="29808" y="270483"/>
                  </a:lnTo>
                  <a:lnTo>
                    <a:pt x="29827" y="270361"/>
                  </a:lnTo>
                  <a:lnTo>
                    <a:pt x="29846" y="270240"/>
                  </a:lnTo>
                  <a:lnTo>
                    <a:pt x="29861" y="270118"/>
                  </a:lnTo>
                  <a:lnTo>
                    <a:pt x="29873" y="270003"/>
                  </a:lnTo>
                  <a:lnTo>
                    <a:pt x="29885" y="269881"/>
                  </a:lnTo>
                  <a:lnTo>
                    <a:pt x="29892" y="269760"/>
                  </a:lnTo>
                  <a:lnTo>
                    <a:pt x="29898" y="269638"/>
                  </a:lnTo>
                  <a:lnTo>
                    <a:pt x="29900" y="269517"/>
                  </a:lnTo>
                  <a:lnTo>
                    <a:pt x="29888" y="269274"/>
                  </a:lnTo>
                  <a:lnTo>
                    <a:pt x="29862" y="269030"/>
                  </a:lnTo>
                  <a:lnTo>
                    <a:pt x="29859" y="268788"/>
                  </a:lnTo>
                  <a:lnTo>
                    <a:pt x="29887" y="268545"/>
                  </a:lnTo>
                  <a:lnTo>
                    <a:pt x="29918" y="268302"/>
                  </a:lnTo>
                  <a:lnTo>
                    <a:pt x="29929" y="268064"/>
                  </a:lnTo>
                  <a:lnTo>
                    <a:pt x="29925" y="267822"/>
                  </a:lnTo>
                  <a:lnTo>
                    <a:pt x="29922" y="267700"/>
                  </a:lnTo>
                  <a:lnTo>
                    <a:pt x="29916" y="267579"/>
                  </a:lnTo>
                  <a:lnTo>
                    <a:pt x="29910" y="267457"/>
                  </a:lnTo>
                  <a:lnTo>
                    <a:pt x="29902" y="267336"/>
                  </a:lnTo>
                  <a:lnTo>
                    <a:pt x="29893" y="267214"/>
                  </a:lnTo>
                  <a:lnTo>
                    <a:pt x="29884" y="267093"/>
                  </a:lnTo>
                  <a:lnTo>
                    <a:pt x="29872" y="266971"/>
                  </a:lnTo>
                  <a:lnTo>
                    <a:pt x="29856" y="266850"/>
                  </a:lnTo>
                  <a:lnTo>
                    <a:pt x="29837" y="266728"/>
                  </a:lnTo>
                  <a:lnTo>
                    <a:pt x="29817" y="266607"/>
                  </a:lnTo>
                  <a:lnTo>
                    <a:pt x="29780" y="266369"/>
                  </a:lnTo>
                  <a:lnTo>
                    <a:pt x="29767" y="266248"/>
                  </a:lnTo>
                  <a:lnTo>
                    <a:pt x="29755" y="266127"/>
                  </a:lnTo>
                  <a:lnTo>
                    <a:pt x="29745" y="266005"/>
                  </a:lnTo>
                  <a:lnTo>
                    <a:pt x="29736" y="265884"/>
                  </a:lnTo>
                  <a:lnTo>
                    <a:pt x="29729" y="265762"/>
                  </a:lnTo>
                  <a:lnTo>
                    <a:pt x="29722" y="265641"/>
                  </a:lnTo>
                  <a:lnTo>
                    <a:pt x="29718" y="265519"/>
                  </a:lnTo>
                  <a:lnTo>
                    <a:pt x="29718" y="265398"/>
                  </a:lnTo>
                  <a:lnTo>
                    <a:pt x="29730" y="265155"/>
                  </a:lnTo>
                  <a:lnTo>
                    <a:pt x="29748" y="265033"/>
                  </a:lnTo>
                  <a:lnTo>
                    <a:pt x="29775" y="264918"/>
                  </a:lnTo>
                  <a:lnTo>
                    <a:pt x="29808" y="264802"/>
                  </a:lnTo>
                  <a:lnTo>
                    <a:pt x="29849" y="264687"/>
                  </a:lnTo>
                  <a:lnTo>
                    <a:pt x="29896" y="264577"/>
                  </a:lnTo>
                  <a:lnTo>
                    <a:pt x="29947" y="264462"/>
                  </a:lnTo>
                  <a:lnTo>
                    <a:pt x="29997" y="264353"/>
                  </a:lnTo>
                  <a:lnTo>
                    <a:pt x="30051" y="264244"/>
                  </a:lnTo>
                  <a:lnTo>
                    <a:pt x="30108" y="264140"/>
                  </a:lnTo>
                  <a:lnTo>
                    <a:pt x="30171" y="264030"/>
                  </a:lnTo>
                  <a:lnTo>
                    <a:pt x="30238" y="263927"/>
                  </a:lnTo>
                  <a:lnTo>
                    <a:pt x="30309" y="263830"/>
                  </a:lnTo>
                  <a:lnTo>
                    <a:pt x="30382" y="263733"/>
                  </a:lnTo>
                  <a:lnTo>
                    <a:pt x="30525" y="263538"/>
                  </a:lnTo>
                  <a:lnTo>
                    <a:pt x="30591" y="263435"/>
                  </a:lnTo>
                  <a:lnTo>
                    <a:pt x="30650" y="263332"/>
                  </a:lnTo>
                  <a:lnTo>
                    <a:pt x="30705" y="263223"/>
                  </a:lnTo>
                  <a:lnTo>
                    <a:pt x="30758" y="263114"/>
                  </a:lnTo>
                  <a:lnTo>
                    <a:pt x="30806" y="262998"/>
                  </a:lnTo>
                  <a:lnTo>
                    <a:pt x="30850" y="262888"/>
                  </a:lnTo>
                  <a:lnTo>
                    <a:pt x="30893" y="262773"/>
                  </a:lnTo>
                  <a:lnTo>
                    <a:pt x="30933" y="262657"/>
                  </a:lnTo>
                  <a:lnTo>
                    <a:pt x="30970" y="262542"/>
                  </a:lnTo>
                  <a:lnTo>
                    <a:pt x="31004" y="262426"/>
                  </a:lnTo>
                  <a:lnTo>
                    <a:pt x="31039" y="262311"/>
                  </a:lnTo>
                  <a:lnTo>
                    <a:pt x="31072" y="262190"/>
                  </a:lnTo>
                  <a:lnTo>
                    <a:pt x="31102" y="262074"/>
                  </a:lnTo>
                  <a:lnTo>
                    <a:pt x="31129" y="261953"/>
                  </a:lnTo>
                  <a:lnTo>
                    <a:pt x="31149" y="261837"/>
                  </a:lnTo>
                  <a:lnTo>
                    <a:pt x="31163" y="261716"/>
                  </a:lnTo>
                  <a:lnTo>
                    <a:pt x="31172" y="261594"/>
                  </a:lnTo>
                  <a:lnTo>
                    <a:pt x="31176" y="261473"/>
                  </a:lnTo>
                  <a:lnTo>
                    <a:pt x="31179" y="261351"/>
                  </a:lnTo>
                  <a:lnTo>
                    <a:pt x="31182" y="261230"/>
                  </a:lnTo>
                  <a:lnTo>
                    <a:pt x="31195" y="260987"/>
                  </a:lnTo>
                  <a:lnTo>
                    <a:pt x="31207" y="260866"/>
                  </a:lnTo>
                  <a:lnTo>
                    <a:pt x="31221" y="260744"/>
                  </a:lnTo>
                  <a:lnTo>
                    <a:pt x="31237" y="260622"/>
                  </a:lnTo>
                  <a:lnTo>
                    <a:pt x="31252" y="260507"/>
                  </a:lnTo>
                  <a:lnTo>
                    <a:pt x="31269" y="260386"/>
                  </a:lnTo>
                  <a:lnTo>
                    <a:pt x="31287" y="260264"/>
                  </a:lnTo>
                  <a:lnTo>
                    <a:pt x="31306" y="260142"/>
                  </a:lnTo>
                  <a:lnTo>
                    <a:pt x="31325" y="260027"/>
                  </a:lnTo>
                  <a:lnTo>
                    <a:pt x="31373" y="259784"/>
                  </a:lnTo>
                  <a:lnTo>
                    <a:pt x="31410" y="259669"/>
                  </a:lnTo>
                  <a:lnTo>
                    <a:pt x="31476" y="259565"/>
                  </a:lnTo>
                  <a:lnTo>
                    <a:pt x="31579" y="259504"/>
                  </a:lnTo>
                  <a:lnTo>
                    <a:pt x="31691" y="259450"/>
                  </a:lnTo>
                  <a:lnTo>
                    <a:pt x="31802" y="259401"/>
                  </a:lnTo>
                  <a:lnTo>
                    <a:pt x="31971" y="259237"/>
                  </a:lnTo>
                  <a:lnTo>
                    <a:pt x="32002" y="259122"/>
                  </a:lnTo>
                  <a:lnTo>
                    <a:pt x="32010" y="259000"/>
                  </a:lnTo>
                  <a:lnTo>
                    <a:pt x="32015" y="258879"/>
                  </a:lnTo>
                  <a:lnTo>
                    <a:pt x="32020" y="258757"/>
                  </a:lnTo>
                  <a:lnTo>
                    <a:pt x="32024" y="258636"/>
                  </a:lnTo>
                  <a:lnTo>
                    <a:pt x="32027" y="258514"/>
                  </a:lnTo>
                  <a:lnTo>
                    <a:pt x="32030" y="258392"/>
                  </a:lnTo>
                  <a:lnTo>
                    <a:pt x="32032" y="258271"/>
                  </a:lnTo>
                  <a:lnTo>
                    <a:pt x="32032" y="258150"/>
                  </a:lnTo>
                  <a:lnTo>
                    <a:pt x="32016" y="257907"/>
                  </a:lnTo>
                  <a:lnTo>
                    <a:pt x="31954" y="257670"/>
                  </a:lnTo>
                  <a:lnTo>
                    <a:pt x="31866" y="257445"/>
                  </a:lnTo>
                  <a:lnTo>
                    <a:pt x="31778" y="257220"/>
                  </a:lnTo>
                  <a:lnTo>
                    <a:pt x="31730" y="256983"/>
                  </a:lnTo>
                  <a:lnTo>
                    <a:pt x="31762" y="256740"/>
                  </a:lnTo>
                  <a:lnTo>
                    <a:pt x="31794" y="256625"/>
                  </a:lnTo>
                  <a:lnTo>
                    <a:pt x="31835" y="256509"/>
                  </a:lnTo>
                  <a:lnTo>
                    <a:pt x="31882" y="256393"/>
                  </a:lnTo>
                  <a:lnTo>
                    <a:pt x="31932" y="256285"/>
                  </a:lnTo>
                  <a:lnTo>
                    <a:pt x="31984" y="256175"/>
                  </a:lnTo>
                  <a:lnTo>
                    <a:pt x="32036" y="256066"/>
                  </a:lnTo>
                  <a:lnTo>
                    <a:pt x="32090" y="255957"/>
                  </a:lnTo>
                  <a:lnTo>
                    <a:pt x="32147" y="255847"/>
                  </a:lnTo>
                  <a:lnTo>
                    <a:pt x="32206" y="255744"/>
                  </a:lnTo>
                  <a:lnTo>
                    <a:pt x="32268" y="255640"/>
                  </a:lnTo>
                  <a:lnTo>
                    <a:pt x="32330" y="255537"/>
                  </a:lnTo>
                  <a:lnTo>
                    <a:pt x="32395" y="255434"/>
                  </a:lnTo>
                  <a:lnTo>
                    <a:pt x="32520" y="255221"/>
                  </a:lnTo>
                  <a:lnTo>
                    <a:pt x="32635" y="255008"/>
                  </a:lnTo>
                  <a:lnTo>
                    <a:pt x="32708" y="254778"/>
                  </a:lnTo>
                  <a:lnTo>
                    <a:pt x="32779" y="254547"/>
                  </a:lnTo>
                  <a:lnTo>
                    <a:pt x="32823" y="254431"/>
                  </a:lnTo>
                  <a:lnTo>
                    <a:pt x="32876" y="254322"/>
                  </a:lnTo>
                  <a:lnTo>
                    <a:pt x="32942" y="254219"/>
                  </a:lnTo>
                  <a:lnTo>
                    <a:pt x="33040" y="254146"/>
                  </a:lnTo>
                  <a:lnTo>
                    <a:pt x="33156" y="254109"/>
                  </a:lnTo>
                  <a:lnTo>
                    <a:pt x="33276" y="254085"/>
                  </a:lnTo>
                  <a:lnTo>
                    <a:pt x="33396" y="254067"/>
                  </a:lnTo>
                  <a:lnTo>
                    <a:pt x="33600" y="253945"/>
                  </a:lnTo>
                  <a:lnTo>
                    <a:pt x="33644" y="253836"/>
                  </a:lnTo>
                  <a:lnTo>
                    <a:pt x="33674" y="253714"/>
                  </a:lnTo>
                  <a:lnTo>
                    <a:pt x="33690" y="253593"/>
                  </a:lnTo>
                  <a:lnTo>
                    <a:pt x="33695" y="253471"/>
                  </a:lnTo>
                  <a:lnTo>
                    <a:pt x="33699" y="253350"/>
                  </a:lnTo>
                  <a:lnTo>
                    <a:pt x="33701" y="253229"/>
                  </a:lnTo>
                  <a:lnTo>
                    <a:pt x="33703" y="253107"/>
                  </a:lnTo>
                  <a:lnTo>
                    <a:pt x="33705" y="252986"/>
                  </a:lnTo>
                  <a:lnTo>
                    <a:pt x="33705" y="252864"/>
                  </a:lnTo>
                  <a:lnTo>
                    <a:pt x="33706" y="252621"/>
                  </a:lnTo>
                  <a:lnTo>
                    <a:pt x="33708" y="252378"/>
                  </a:lnTo>
                  <a:lnTo>
                    <a:pt x="33710" y="252257"/>
                  </a:lnTo>
                  <a:lnTo>
                    <a:pt x="33717" y="252135"/>
                  </a:lnTo>
                  <a:lnTo>
                    <a:pt x="33742" y="252013"/>
                  </a:lnTo>
                  <a:lnTo>
                    <a:pt x="33791" y="251904"/>
                  </a:lnTo>
                  <a:lnTo>
                    <a:pt x="33869" y="251813"/>
                  </a:lnTo>
                  <a:lnTo>
                    <a:pt x="33966" y="251740"/>
                  </a:lnTo>
                  <a:lnTo>
                    <a:pt x="34071" y="251673"/>
                  </a:lnTo>
                  <a:lnTo>
                    <a:pt x="34184" y="251631"/>
                  </a:lnTo>
                  <a:lnTo>
                    <a:pt x="34304" y="251619"/>
                  </a:lnTo>
                  <a:lnTo>
                    <a:pt x="34529" y="251704"/>
                  </a:lnTo>
                  <a:lnTo>
                    <a:pt x="34725" y="251849"/>
                  </a:lnTo>
                  <a:lnTo>
                    <a:pt x="34927" y="251983"/>
                  </a:lnTo>
                  <a:lnTo>
                    <a:pt x="35168" y="252007"/>
                  </a:lnTo>
                  <a:lnTo>
                    <a:pt x="35412" y="251989"/>
                  </a:lnTo>
                  <a:lnTo>
                    <a:pt x="35532" y="251971"/>
                  </a:lnTo>
                  <a:lnTo>
                    <a:pt x="35650" y="251946"/>
                  </a:lnTo>
                  <a:lnTo>
                    <a:pt x="35767" y="251916"/>
                  </a:lnTo>
                  <a:lnTo>
                    <a:pt x="35883" y="251874"/>
                  </a:lnTo>
                  <a:lnTo>
                    <a:pt x="35993" y="251825"/>
                  </a:lnTo>
                  <a:lnTo>
                    <a:pt x="36094" y="251758"/>
                  </a:lnTo>
                  <a:lnTo>
                    <a:pt x="36172" y="251661"/>
                  </a:lnTo>
                  <a:lnTo>
                    <a:pt x="36211" y="251552"/>
                  </a:lnTo>
                  <a:lnTo>
                    <a:pt x="36235" y="251430"/>
                  </a:lnTo>
                  <a:lnTo>
                    <a:pt x="36255" y="251309"/>
                  </a:lnTo>
                  <a:lnTo>
                    <a:pt x="36299" y="251072"/>
                  </a:lnTo>
                  <a:lnTo>
                    <a:pt x="36337" y="250957"/>
                  </a:lnTo>
                  <a:lnTo>
                    <a:pt x="36392" y="250847"/>
                  </a:lnTo>
                  <a:lnTo>
                    <a:pt x="36462" y="250744"/>
                  </a:lnTo>
                  <a:lnTo>
                    <a:pt x="36537" y="250653"/>
                  </a:lnTo>
                  <a:lnTo>
                    <a:pt x="36618" y="250562"/>
                  </a:lnTo>
                  <a:lnTo>
                    <a:pt x="36710" y="250482"/>
                  </a:lnTo>
                  <a:lnTo>
                    <a:pt x="36805" y="250404"/>
                  </a:lnTo>
                  <a:lnTo>
                    <a:pt x="36905" y="250337"/>
                  </a:lnTo>
                  <a:lnTo>
                    <a:pt x="37013" y="250282"/>
                  </a:lnTo>
                  <a:lnTo>
                    <a:pt x="37124" y="250233"/>
                  </a:lnTo>
                  <a:lnTo>
                    <a:pt x="37236" y="250185"/>
                  </a:lnTo>
                  <a:lnTo>
                    <a:pt x="37349" y="250136"/>
                  </a:lnTo>
                  <a:lnTo>
                    <a:pt x="37463" y="250094"/>
                  </a:lnTo>
                  <a:lnTo>
                    <a:pt x="37579" y="250058"/>
                  </a:lnTo>
                  <a:lnTo>
                    <a:pt x="37697" y="250033"/>
                  </a:lnTo>
                  <a:lnTo>
                    <a:pt x="37935" y="249978"/>
                  </a:lnTo>
                  <a:lnTo>
                    <a:pt x="38173" y="249930"/>
                  </a:lnTo>
                  <a:lnTo>
                    <a:pt x="38405" y="249863"/>
                  </a:lnTo>
                  <a:lnTo>
                    <a:pt x="38513" y="249802"/>
                  </a:lnTo>
                  <a:lnTo>
                    <a:pt x="38608" y="249729"/>
                  </a:lnTo>
                  <a:lnTo>
                    <a:pt x="38698" y="249644"/>
                  </a:lnTo>
                  <a:lnTo>
                    <a:pt x="38778" y="249553"/>
                  </a:lnTo>
                  <a:lnTo>
                    <a:pt x="38852" y="249456"/>
                  </a:lnTo>
                  <a:lnTo>
                    <a:pt x="38923" y="249358"/>
                  </a:lnTo>
                  <a:lnTo>
                    <a:pt x="38992" y="249255"/>
                  </a:lnTo>
                  <a:lnTo>
                    <a:pt x="39139" y="249067"/>
                  </a:lnTo>
                  <a:lnTo>
                    <a:pt x="39296" y="248879"/>
                  </a:lnTo>
                  <a:lnTo>
                    <a:pt x="39459" y="248696"/>
                  </a:lnTo>
                  <a:lnTo>
                    <a:pt x="39624" y="248520"/>
                  </a:lnTo>
                  <a:lnTo>
                    <a:pt x="39707" y="248429"/>
                  </a:lnTo>
                  <a:lnTo>
                    <a:pt x="39792" y="248344"/>
                  </a:lnTo>
                  <a:lnTo>
                    <a:pt x="39882" y="248265"/>
                  </a:lnTo>
                  <a:lnTo>
                    <a:pt x="39975" y="248186"/>
                  </a:lnTo>
                  <a:lnTo>
                    <a:pt x="40068" y="248107"/>
                  </a:lnTo>
                  <a:lnTo>
                    <a:pt x="40225" y="247925"/>
                  </a:lnTo>
                  <a:lnTo>
                    <a:pt x="40264" y="247803"/>
                  </a:lnTo>
                  <a:lnTo>
                    <a:pt x="40287" y="247688"/>
                  </a:lnTo>
                  <a:lnTo>
                    <a:pt x="40301" y="247567"/>
                  </a:lnTo>
                  <a:lnTo>
                    <a:pt x="40303" y="247445"/>
                  </a:lnTo>
                  <a:lnTo>
                    <a:pt x="40288" y="247202"/>
                  </a:lnTo>
                  <a:lnTo>
                    <a:pt x="40271" y="247080"/>
                  </a:lnTo>
                  <a:lnTo>
                    <a:pt x="40239" y="246965"/>
                  </a:lnTo>
                  <a:lnTo>
                    <a:pt x="40192" y="246849"/>
                  </a:lnTo>
                  <a:lnTo>
                    <a:pt x="40134" y="246746"/>
                  </a:lnTo>
                  <a:lnTo>
                    <a:pt x="40012" y="246533"/>
                  </a:lnTo>
                  <a:lnTo>
                    <a:pt x="39886" y="246327"/>
                  </a:lnTo>
                  <a:lnTo>
                    <a:pt x="39760" y="246120"/>
                  </a:lnTo>
                  <a:lnTo>
                    <a:pt x="39639" y="245908"/>
                  </a:lnTo>
                  <a:lnTo>
                    <a:pt x="39591" y="245670"/>
                  </a:lnTo>
                  <a:lnTo>
                    <a:pt x="39601" y="245428"/>
                  </a:lnTo>
                  <a:lnTo>
                    <a:pt x="39618" y="245306"/>
                  </a:lnTo>
                  <a:lnTo>
                    <a:pt x="39644" y="245191"/>
                  </a:lnTo>
                  <a:lnTo>
                    <a:pt x="39678" y="245069"/>
                  </a:lnTo>
                  <a:lnTo>
                    <a:pt x="39717" y="244954"/>
                  </a:lnTo>
                  <a:lnTo>
                    <a:pt x="39763" y="244838"/>
                  </a:lnTo>
                  <a:lnTo>
                    <a:pt x="39829" y="244741"/>
                  </a:lnTo>
                  <a:lnTo>
                    <a:pt x="39905" y="244650"/>
                  </a:lnTo>
                  <a:lnTo>
                    <a:pt x="39987" y="244559"/>
                  </a:lnTo>
                  <a:lnTo>
                    <a:pt x="40070" y="244468"/>
                  </a:lnTo>
                  <a:lnTo>
                    <a:pt x="40232" y="244285"/>
                  </a:lnTo>
                  <a:lnTo>
                    <a:pt x="40307" y="244189"/>
                  </a:lnTo>
                  <a:lnTo>
                    <a:pt x="40374" y="244091"/>
                  </a:lnTo>
                  <a:lnTo>
                    <a:pt x="40436" y="243988"/>
                  </a:lnTo>
                  <a:lnTo>
                    <a:pt x="40494" y="243878"/>
                  </a:lnTo>
                  <a:lnTo>
                    <a:pt x="40550" y="243769"/>
                  </a:lnTo>
                  <a:lnTo>
                    <a:pt x="40599" y="243654"/>
                  </a:lnTo>
                  <a:lnTo>
                    <a:pt x="40638" y="243544"/>
                  </a:lnTo>
                  <a:lnTo>
                    <a:pt x="40674" y="243429"/>
                  </a:lnTo>
                  <a:lnTo>
                    <a:pt x="40710" y="243313"/>
                  </a:lnTo>
                  <a:lnTo>
                    <a:pt x="40746" y="243192"/>
                  </a:lnTo>
                  <a:lnTo>
                    <a:pt x="40817" y="242961"/>
                  </a:lnTo>
                  <a:lnTo>
                    <a:pt x="40886" y="242730"/>
                  </a:lnTo>
                  <a:lnTo>
                    <a:pt x="40955" y="242493"/>
                  </a:lnTo>
                  <a:lnTo>
                    <a:pt x="41024" y="242263"/>
                  </a:lnTo>
                  <a:lnTo>
                    <a:pt x="41094" y="242031"/>
                  </a:lnTo>
                  <a:lnTo>
                    <a:pt x="41164" y="241794"/>
                  </a:lnTo>
                  <a:lnTo>
                    <a:pt x="41237" y="241564"/>
                  </a:lnTo>
                  <a:lnTo>
                    <a:pt x="41274" y="241448"/>
                  </a:lnTo>
                  <a:lnTo>
                    <a:pt x="41311" y="241333"/>
                  </a:lnTo>
                  <a:lnTo>
                    <a:pt x="41350" y="241217"/>
                  </a:lnTo>
                  <a:lnTo>
                    <a:pt x="41391" y="241108"/>
                  </a:lnTo>
                  <a:lnTo>
                    <a:pt x="41475" y="240877"/>
                  </a:lnTo>
                  <a:lnTo>
                    <a:pt x="41562" y="240652"/>
                  </a:lnTo>
                  <a:lnTo>
                    <a:pt x="41651" y="240422"/>
                  </a:lnTo>
                  <a:lnTo>
                    <a:pt x="41743" y="240197"/>
                  </a:lnTo>
                  <a:lnTo>
                    <a:pt x="41840" y="239972"/>
                  </a:lnTo>
                  <a:lnTo>
                    <a:pt x="41888" y="239863"/>
                  </a:lnTo>
                  <a:lnTo>
                    <a:pt x="41934" y="239753"/>
                  </a:lnTo>
                  <a:lnTo>
                    <a:pt x="41978" y="239638"/>
                  </a:lnTo>
                  <a:lnTo>
                    <a:pt x="42017" y="239522"/>
                  </a:lnTo>
                  <a:lnTo>
                    <a:pt x="42041" y="239401"/>
                  </a:lnTo>
                  <a:lnTo>
                    <a:pt x="42056" y="239286"/>
                  </a:lnTo>
                  <a:lnTo>
                    <a:pt x="42064" y="239164"/>
                  </a:lnTo>
                  <a:lnTo>
                    <a:pt x="42068" y="239043"/>
                  </a:lnTo>
                  <a:lnTo>
                    <a:pt x="42070" y="238921"/>
                  </a:lnTo>
                  <a:lnTo>
                    <a:pt x="42084" y="238678"/>
                  </a:lnTo>
                  <a:lnTo>
                    <a:pt x="42127" y="238435"/>
                  </a:lnTo>
                  <a:lnTo>
                    <a:pt x="42187" y="238198"/>
                  </a:lnTo>
                  <a:lnTo>
                    <a:pt x="42247" y="237967"/>
                  </a:lnTo>
                  <a:lnTo>
                    <a:pt x="42309" y="237730"/>
                  </a:lnTo>
                  <a:lnTo>
                    <a:pt x="42370" y="237493"/>
                  </a:lnTo>
                  <a:lnTo>
                    <a:pt x="42433" y="237262"/>
                  </a:lnTo>
                  <a:lnTo>
                    <a:pt x="42497" y="237026"/>
                  </a:lnTo>
                  <a:lnTo>
                    <a:pt x="42563" y="236788"/>
                  </a:lnTo>
                  <a:lnTo>
                    <a:pt x="42599" y="236679"/>
                  </a:lnTo>
                  <a:lnTo>
                    <a:pt x="42645" y="236564"/>
                  </a:lnTo>
                  <a:lnTo>
                    <a:pt x="42699" y="236454"/>
                  </a:lnTo>
                  <a:lnTo>
                    <a:pt x="42755" y="236345"/>
                  </a:lnTo>
                  <a:lnTo>
                    <a:pt x="42816" y="236242"/>
                  </a:lnTo>
                  <a:lnTo>
                    <a:pt x="42883" y="236139"/>
                  </a:lnTo>
                  <a:lnTo>
                    <a:pt x="42955" y="236041"/>
                  </a:lnTo>
                  <a:lnTo>
                    <a:pt x="43030" y="235950"/>
                  </a:lnTo>
                  <a:lnTo>
                    <a:pt x="43116" y="235859"/>
                  </a:lnTo>
                  <a:lnTo>
                    <a:pt x="43206" y="235780"/>
                  </a:lnTo>
                  <a:lnTo>
                    <a:pt x="43311" y="235720"/>
                  </a:lnTo>
                  <a:lnTo>
                    <a:pt x="43429" y="235695"/>
                  </a:lnTo>
                  <a:lnTo>
                    <a:pt x="43552" y="235695"/>
                  </a:lnTo>
                  <a:lnTo>
                    <a:pt x="43792" y="235659"/>
                  </a:lnTo>
                  <a:lnTo>
                    <a:pt x="43900" y="235604"/>
                  </a:lnTo>
                  <a:lnTo>
                    <a:pt x="43994" y="235525"/>
                  </a:lnTo>
                  <a:lnTo>
                    <a:pt x="44077" y="235440"/>
                  </a:lnTo>
                  <a:lnTo>
                    <a:pt x="44156" y="235349"/>
                  </a:lnTo>
                  <a:lnTo>
                    <a:pt x="44235" y="235251"/>
                  </a:lnTo>
                  <a:lnTo>
                    <a:pt x="44405" y="235082"/>
                  </a:lnTo>
                  <a:lnTo>
                    <a:pt x="44589" y="234917"/>
                  </a:lnTo>
                  <a:lnTo>
                    <a:pt x="44671" y="234832"/>
                  </a:lnTo>
                  <a:lnTo>
                    <a:pt x="44739" y="234729"/>
                  </a:lnTo>
                  <a:lnTo>
                    <a:pt x="44798" y="234626"/>
                  </a:lnTo>
                  <a:lnTo>
                    <a:pt x="44851" y="234517"/>
                  </a:lnTo>
                  <a:lnTo>
                    <a:pt x="44900" y="234401"/>
                  </a:lnTo>
                  <a:lnTo>
                    <a:pt x="44946" y="234291"/>
                  </a:lnTo>
                  <a:lnTo>
                    <a:pt x="44990" y="234176"/>
                  </a:lnTo>
                  <a:lnTo>
                    <a:pt x="45033" y="234061"/>
                  </a:lnTo>
                  <a:lnTo>
                    <a:pt x="45072" y="233951"/>
                  </a:lnTo>
                  <a:lnTo>
                    <a:pt x="45105" y="233830"/>
                  </a:lnTo>
                  <a:lnTo>
                    <a:pt x="45131" y="233714"/>
                  </a:lnTo>
                  <a:lnTo>
                    <a:pt x="45148" y="233593"/>
                  </a:lnTo>
                  <a:lnTo>
                    <a:pt x="45164" y="233471"/>
                  </a:lnTo>
                  <a:lnTo>
                    <a:pt x="45198" y="233228"/>
                  </a:lnTo>
                  <a:lnTo>
                    <a:pt x="45234" y="233113"/>
                  </a:lnTo>
                  <a:lnTo>
                    <a:pt x="45282" y="233004"/>
                  </a:lnTo>
                  <a:lnTo>
                    <a:pt x="45336" y="232894"/>
                  </a:lnTo>
                  <a:lnTo>
                    <a:pt x="45397" y="232791"/>
                  </a:lnTo>
                  <a:lnTo>
                    <a:pt x="45463" y="232688"/>
                  </a:lnTo>
                  <a:lnTo>
                    <a:pt x="45532" y="232584"/>
                  </a:lnTo>
                  <a:lnTo>
                    <a:pt x="45605" y="232487"/>
                  </a:lnTo>
                  <a:lnTo>
                    <a:pt x="45682" y="232396"/>
                  </a:lnTo>
                  <a:lnTo>
                    <a:pt x="45768" y="232311"/>
                  </a:lnTo>
                  <a:lnTo>
                    <a:pt x="45859" y="232226"/>
                  </a:lnTo>
                  <a:lnTo>
                    <a:pt x="45955" y="232153"/>
                  </a:lnTo>
                  <a:lnTo>
                    <a:pt x="46057" y="232086"/>
                  </a:lnTo>
                  <a:lnTo>
                    <a:pt x="46163" y="232032"/>
                  </a:lnTo>
                  <a:lnTo>
                    <a:pt x="46272" y="231977"/>
                  </a:lnTo>
                  <a:lnTo>
                    <a:pt x="46382" y="231922"/>
                  </a:lnTo>
                  <a:lnTo>
                    <a:pt x="46496" y="231880"/>
                  </a:lnTo>
                  <a:lnTo>
                    <a:pt x="46615" y="231849"/>
                  </a:lnTo>
                  <a:lnTo>
                    <a:pt x="46850" y="231892"/>
                  </a:lnTo>
                  <a:lnTo>
                    <a:pt x="46950" y="231958"/>
                  </a:lnTo>
                  <a:lnTo>
                    <a:pt x="47038" y="232044"/>
                  </a:lnTo>
                  <a:lnTo>
                    <a:pt x="47116" y="232141"/>
                  </a:lnTo>
                  <a:lnTo>
                    <a:pt x="47188" y="232238"/>
                  </a:lnTo>
                  <a:lnTo>
                    <a:pt x="47258" y="232335"/>
                  </a:lnTo>
                  <a:lnTo>
                    <a:pt x="47323" y="232438"/>
                  </a:lnTo>
                  <a:lnTo>
                    <a:pt x="47387" y="232542"/>
                  </a:lnTo>
                  <a:lnTo>
                    <a:pt x="47448" y="232645"/>
                  </a:lnTo>
                  <a:lnTo>
                    <a:pt x="47502" y="232754"/>
                  </a:lnTo>
                  <a:lnTo>
                    <a:pt x="47545" y="232870"/>
                  </a:lnTo>
                  <a:lnTo>
                    <a:pt x="47578" y="232985"/>
                  </a:lnTo>
                  <a:lnTo>
                    <a:pt x="47604" y="233107"/>
                  </a:lnTo>
                  <a:lnTo>
                    <a:pt x="47623" y="233223"/>
                  </a:lnTo>
                  <a:lnTo>
                    <a:pt x="47632" y="233350"/>
                  </a:lnTo>
                  <a:lnTo>
                    <a:pt x="47633" y="233471"/>
                  </a:lnTo>
                  <a:lnTo>
                    <a:pt x="47629" y="233714"/>
                  </a:lnTo>
                  <a:lnTo>
                    <a:pt x="47640" y="233836"/>
                  </a:lnTo>
                  <a:lnTo>
                    <a:pt x="47679" y="233951"/>
                  </a:lnTo>
                  <a:lnTo>
                    <a:pt x="47745" y="234049"/>
                  </a:lnTo>
                  <a:lnTo>
                    <a:pt x="47824" y="234140"/>
                  </a:lnTo>
                  <a:lnTo>
                    <a:pt x="47907" y="234231"/>
                  </a:lnTo>
                  <a:lnTo>
                    <a:pt x="48060" y="234419"/>
                  </a:lnTo>
                  <a:lnTo>
                    <a:pt x="48115" y="234529"/>
                  </a:lnTo>
                  <a:lnTo>
                    <a:pt x="48165" y="234638"/>
                  </a:lnTo>
                  <a:lnTo>
                    <a:pt x="48214" y="234747"/>
                  </a:lnTo>
                  <a:lnTo>
                    <a:pt x="48264" y="234863"/>
                  </a:lnTo>
                  <a:lnTo>
                    <a:pt x="48399" y="235063"/>
                  </a:lnTo>
                  <a:lnTo>
                    <a:pt x="48488" y="235142"/>
                  </a:lnTo>
                  <a:lnTo>
                    <a:pt x="48581" y="235221"/>
                  </a:lnTo>
                  <a:lnTo>
                    <a:pt x="48676" y="235300"/>
                  </a:lnTo>
                  <a:lnTo>
                    <a:pt x="48796" y="235397"/>
                  </a:lnTo>
                  <a:lnTo>
                    <a:pt x="48899" y="235458"/>
                  </a:lnTo>
                  <a:lnTo>
                    <a:pt x="49106" y="235585"/>
                  </a:lnTo>
                  <a:lnTo>
                    <a:pt x="49216" y="235640"/>
                  </a:lnTo>
                  <a:lnTo>
                    <a:pt x="49327" y="235689"/>
                  </a:lnTo>
                  <a:lnTo>
                    <a:pt x="49441" y="235731"/>
                  </a:lnTo>
                  <a:lnTo>
                    <a:pt x="49556" y="235768"/>
                  </a:lnTo>
                  <a:lnTo>
                    <a:pt x="49787" y="235847"/>
                  </a:lnTo>
                  <a:lnTo>
                    <a:pt x="50023" y="235907"/>
                  </a:lnTo>
                  <a:lnTo>
                    <a:pt x="50256" y="235974"/>
                  </a:lnTo>
                  <a:lnTo>
                    <a:pt x="50367" y="236023"/>
                  </a:lnTo>
                  <a:lnTo>
                    <a:pt x="50474" y="236078"/>
                  </a:lnTo>
                  <a:lnTo>
                    <a:pt x="50578" y="236145"/>
                  </a:lnTo>
                  <a:lnTo>
                    <a:pt x="50679" y="236212"/>
                  </a:lnTo>
                  <a:lnTo>
                    <a:pt x="50778" y="236284"/>
                  </a:lnTo>
                  <a:lnTo>
                    <a:pt x="50871" y="236363"/>
                  </a:lnTo>
                  <a:lnTo>
                    <a:pt x="50956" y="236449"/>
                  </a:lnTo>
                  <a:lnTo>
                    <a:pt x="51027" y="236545"/>
                  </a:lnTo>
                  <a:lnTo>
                    <a:pt x="51091" y="236649"/>
                  </a:lnTo>
                  <a:lnTo>
                    <a:pt x="51148" y="236758"/>
                  </a:lnTo>
                  <a:lnTo>
                    <a:pt x="51197" y="236868"/>
                  </a:lnTo>
                  <a:lnTo>
                    <a:pt x="51240" y="236983"/>
                  </a:lnTo>
                  <a:lnTo>
                    <a:pt x="51283" y="237098"/>
                  </a:lnTo>
                  <a:lnTo>
                    <a:pt x="51364" y="237323"/>
                  </a:lnTo>
                  <a:lnTo>
                    <a:pt x="51403" y="237438"/>
                  </a:lnTo>
                  <a:lnTo>
                    <a:pt x="51441" y="237554"/>
                  </a:lnTo>
                  <a:lnTo>
                    <a:pt x="51478" y="237669"/>
                  </a:lnTo>
                  <a:lnTo>
                    <a:pt x="51514" y="237785"/>
                  </a:lnTo>
                  <a:lnTo>
                    <a:pt x="51550" y="237906"/>
                  </a:lnTo>
                  <a:lnTo>
                    <a:pt x="51620" y="238137"/>
                  </a:lnTo>
                  <a:lnTo>
                    <a:pt x="51657" y="238253"/>
                  </a:lnTo>
                  <a:lnTo>
                    <a:pt x="51694" y="238368"/>
                  </a:lnTo>
                  <a:lnTo>
                    <a:pt x="51735" y="238483"/>
                  </a:lnTo>
                  <a:lnTo>
                    <a:pt x="51782" y="238593"/>
                  </a:lnTo>
                  <a:lnTo>
                    <a:pt x="51871" y="238824"/>
                  </a:lnTo>
                  <a:lnTo>
                    <a:pt x="51903" y="238939"/>
                  </a:lnTo>
                  <a:lnTo>
                    <a:pt x="51928" y="239055"/>
                  </a:lnTo>
                  <a:lnTo>
                    <a:pt x="51949" y="239176"/>
                  </a:lnTo>
                  <a:lnTo>
                    <a:pt x="51965" y="239298"/>
                  </a:lnTo>
                  <a:lnTo>
                    <a:pt x="51976" y="239419"/>
                  </a:lnTo>
                  <a:lnTo>
                    <a:pt x="51986" y="239540"/>
                  </a:lnTo>
                  <a:lnTo>
                    <a:pt x="51993" y="239662"/>
                  </a:lnTo>
                  <a:lnTo>
                    <a:pt x="51997" y="239783"/>
                  </a:lnTo>
                  <a:lnTo>
                    <a:pt x="51991" y="240027"/>
                  </a:lnTo>
                  <a:lnTo>
                    <a:pt x="51975" y="240270"/>
                  </a:lnTo>
                  <a:lnTo>
                    <a:pt x="51962" y="240513"/>
                  </a:lnTo>
                  <a:lnTo>
                    <a:pt x="51981" y="240750"/>
                  </a:lnTo>
                  <a:lnTo>
                    <a:pt x="52002" y="240871"/>
                  </a:lnTo>
                  <a:lnTo>
                    <a:pt x="52032" y="240993"/>
                  </a:lnTo>
                  <a:lnTo>
                    <a:pt x="52069" y="241108"/>
                  </a:lnTo>
                  <a:lnTo>
                    <a:pt x="52111" y="241218"/>
                  </a:lnTo>
                  <a:lnTo>
                    <a:pt x="52155" y="241333"/>
                  </a:lnTo>
                  <a:lnTo>
                    <a:pt x="52206" y="241442"/>
                  </a:lnTo>
                  <a:lnTo>
                    <a:pt x="52261" y="241552"/>
                  </a:lnTo>
                  <a:lnTo>
                    <a:pt x="52317" y="241661"/>
                  </a:lnTo>
                  <a:lnTo>
                    <a:pt x="52376" y="241770"/>
                  </a:lnTo>
                  <a:lnTo>
                    <a:pt x="52433" y="241873"/>
                  </a:lnTo>
                  <a:lnTo>
                    <a:pt x="52542" y="242093"/>
                  </a:lnTo>
                  <a:lnTo>
                    <a:pt x="52591" y="242202"/>
                  </a:lnTo>
                  <a:lnTo>
                    <a:pt x="52629" y="242317"/>
                  </a:lnTo>
                  <a:lnTo>
                    <a:pt x="52661" y="242432"/>
                  </a:lnTo>
                  <a:lnTo>
                    <a:pt x="52692" y="242554"/>
                  </a:lnTo>
                  <a:lnTo>
                    <a:pt x="52752" y="242785"/>
                  </a:lnTo>
                  <a:lnTo>
                    <a:pt x="52811" y="243022"/>
                  </a:lnTo>
                  <a:lnTo>
                    <a:pt x="52868" y="243259"/>
                  </a:lnTo>
                  <a:lnTo>
                    <a:pt x="52924" y="243496"/>
                  </a:lnTo>
                  <a:lnTo>
                    <a:pt x="52968" y="243733"/>
                  </a:lnTo>
                  <a:lnTo>
                    <a:pt x="52928" y="243969"/>
                  </a:lnTo>
                  <a:lnTo>
                    <a:pt x="52796" y="244176"/>
                  </a:lnTo>
                  <a:lnTo>
                    <a:pt x="52653" y="244371"/>
                  </a:lnTo>
                  <a:lnTo>
                    <a:pt x="52519" y="244577"/>
                  </a:lnTo>
                  <a:lnTo>
                    <a:pt x="52452" y="244808"/>
                  </a:lnTo>
                  <a:lnTo>
                    <a:pt x="52476" y="245051"/>
                  </a:lnTo>
                  <a:lnTo>
                    <a:pt x="52540" y="245288"/>
                  </a:lnTo>
                  <a:lnTo>
                    <a:pt x="52604" y="245519"/>
                  </a:lnTo>
                  <a:lnTo>
                    <a:pt x="52654" y="245756"/>
                  </a:lnTo>
                  <a:lnTo>
                    <a:pt x="52690" y="245999"/>
                  </a:lnTo>
                  <a:lnTo>
                    <a:pt x="52713" y="246114"/>
                  </a:lnTo>
                  <a:lnTo>
                    <a:pt x="52742" y="246236"/>
                  </a:lnTo>
                  <a:lnTo>
                    <a:pt x="52779" y="246351"/>
                  </a:lnTo>
                  <a:lnTo>
                    <a:pt x="52835" y="246460"/>
                  </a:lnTo>
                  <a:lnTo>
                    <a:pt x="52909" y="246552"/>
                  </a:lnTo>
                  <a:lnTo>
                    <a:pt x="53063" y="246740"/>
                  </a:lnTo>
                  <a:lnTo>
                    <a:pt x="53141" y="246971"/>
                  </a:lnTo>
                  <a:lnTo>
                    <a:pt x="53088" y="247208"/>
                  </a:lnTo>
                  <a:lnTo>
                    <a:pt x="53012" y="247439"/>
                  </a:lnTo>
                  <a:lnTo>
                    <a:pt x="52969" y="247676"/>
                  </a:lnTo>
                  <a:lnTo>
                    <a:pt x="52957" y="247919"/>
                  </a:lnTo>
                  <a:lnTo>
                    <a:pt x="52969" y="248162"/>
                  </a:lnTo>
                  <a:lnTo>
                    <a:pt x="52988" y="248283"/>
                  </a:lnTo>
                  <a:lnTo>
                    <a:pt x="53035" y="248399"/>
                  </a:lnTo>
                  <a:lnTo>
                    <a:pt x="53103" y="248496"/>
                  </a:lnTo>
                  <a:lnTo>
                    <a:pt x="53176" y="248593"/>
                  </a:lnTo>
                  <a:lnTo>
                    <a:pt x="53310" y="248793"/>
                  </a:lnTo>
                  <a:lnTo>
                    <a:pt x="53400" y="249018"/>
                  </a:lnTo>
                  <a:lnTo>
                    <a:pt x="53467" y="249256"/>
                  </a:lnTo>
                  <a:lnTo>
                    <a:pt x="53530" y="249486"/>
                  </a:lnTo>
                  <a:lnTo>
                    <a:pt x="53590" y="249723"/>
                  </a:lnTo>
                  <a:lnTo>
                    <a:pt x="53647" y="249960"/>
                  </a:lnTo>
                  <a:lnTo>
                    <a:pt x="53696" y="250203"/>
                  </a:lnTo>
                  <a:lnTo>
                    <a:pt x="53734" y="250440"/>
                  </a:lnTo>
                  <a:lnTo>
                    <a:pt x="53785" y="250677"/>
                  </a:lnTo>
                  <a:lnTo>
                    <a:pt x="53820" y="250798"/>
                  </a:lnTo>
                  <a:lnTo>
                    <a:pt x="53873" y="250902"/>
                  </a:lnTo>
                  <a:lnTo>
                    <a:pt x="53939" y="251005"/>
                  </a:lnTo>
                  <a:lnTo>
                    <a:pt x="54010" y="251102"/>
                  </a:lnTo>
                  <a:lnTo>
                    <a:pt x="54143" y="251309"/>
                  </a:lnTo>
                  <a:lnTo>
                    <a:pt x="54202" y="251412"/>
                  </a:lnTo>
                  <a:lnTo>
                    <a:pt x="54261" y="251521"/>
                  </a:lnTo>
                  <a:lnTo>
                    <a:pt x="54317" y="251630"/>
                  </a:lnTo>
                  <a:lnTo>
                    <a:pt x="54370" y="251740"/>
                  </a:lnTo>
                  <a:lnTo>
                    <a:pt x="54417" y="251849"/>
                  </a:lnTo>
                  <a:lnTo>
                    <a:pt x="54456" y="251965"/>
                  </a:lnTo>
                  <a:lnTo>
                    <a:pt x="54475" y="252086"/>
                  </a:lnTo>
                  <a:lnTo>
                    <a:pt x="54489" y="252208"/>
                  </a:lnTo>
                  <a:lnTo>
                    <a:pt x="54496" y="252329"/>
                  </a:lnTo>
                  <a:lnTo>
                    <a:pt x="54499" y="252451"/>
                  </a:lnTo>
                  <a:lnTo>
                    <a:pt x="54504" y="252694"/>
                  </a:lnTo>
                  <a:lnTo>
                    <a:pt x="54507" y="252937"/>
                  </a:lnTo>
                  <a:lnTo>
                    <a:pt x="54508" y="253180"/>
                  </a:lnTo>
                  <a:lnTo>
                    <a:pt x="54507" y="253417"/>
                  </a:lnTo>
                  <a:lnTo>
                    <a:pt x="54501" y="253538"/>
                  </a:lnTo>
                  <a:lnTo>
                    <a:pt x="54485" y="253660"/>
                  </a:lnTo>
                  <a:lnTo>
                    <a:pt x="54463" y="253782"/>
                  </a:lnTo>
                  <a:lnTo>
                    <a:pt x="54427" y="253897"/>
                  </a:lnTo>
                  <a:lnTo>
                    <a:pt x="54373" y="254006"/>
                  </a:lnTo>
                  <a:lnTo>
                    <a:pt x="54310" y="254109"/>
                  </a:lnTo>
                  <a:lnTo>
                    <a:pt x="54245" y="254213"/>
                  </a:lnTo>
                  <a:lnTo>
                    <a:pt x="54141" y="254431"/>
                  </a:lnTo>
                  <a:lnTo>
                    <a:pt x="54121" y="254674"/>
                  </a:lnTo>
                  <a:lnTo>
                    <a:pt x="54131" y="254796"/>
                  </a:lnTo>
                  <a:lnTo>
                    <a:pt x="54155" y="254918"/>
                  </a:lnTo>
                  <a:lnTo>
                    <a:pt x="54185" y="255033"/>
                  </a:lnTo>
                  <a:lnTo>
                    <a:pt x="54220" y="255149"/>
                  </a:lnTo>
                  <a:lnTo>
                    <a:pt x="54262" y="255264"/>
                  </a:lnTo>
                  <a:lnTo>
                    <a:pt x="54308" y="255379"/>
                  </a:lnTo>
                  <a:lnTo>
                    <a:pt x="54360" y="255488"/>
                  </a:lnTo>
                  <a:lnTo>
                    <a:pt x="54418" y="255592"/>
                  </a:lnTo>
                  <a:lnTo>
                    <a:pt x="54479" y="255701"/>
                  </a:lnTo>
                  <a:lnTo>
                    <a:pt x="54543" y="255804"/>
                  </a:lnTo>
                  <a:lnTo>
                    <a:pt x="54609" y="255902"/>
                  </a:lnTo>
                  <a:lnTo>
                    <a:pt x="54746" y="256108"/>
                  </a:lnTo>
                  <a:lnTo>
                    <a:pt x="54815" y="256206"/>
                  </a:lnTo>
                  <a:lnTo>
                    <a:pt x="54885" y="256303"/>
                  </a:lnTo>
                  <a:lnTo>
                    <a:pt x="54956" y="256400"/>
                  </a:lnTo>
                  <a:lnTo>
                    <a:pt x="55029" y="256497"/>
                  </a:lnTo>
                  <a:lnTo>
                    <a:pt x="55103" y="256594"/>
                  </a:lnTo>
                  <a:lnTo>
                    <a:pt x="55253" y="256789"/>
                  </a:lnTo>
                  <a:lnTo>
                    <a:pt x="55406" y="256977"/>
                  </a:lnTo>
                  <a:lnTo>
                    <a:pt x="55561" y="257166"/>
                  </a:lnTo>
                  <a:lnTo>
                    <a:pt x="55717" y="257348"/>
                  </a:lnTo>
                  <a:lnTo>
                    <a:pt x="55872" y="257536"/>
                  </a:lnTo>
                  <a:lnTo>
                    <a:pt x="56027" y="257725"/>
                  </a:lnTo>
                  <a:lnTo>
                    <a:pt x="56180" y="257912"/>
                  </a:lnTo>
                  <a:lnTo>
                    <a:pt x="56255" y="258010"/>
                  </a:lnTo>
                  <a:lnTo>
                    <a:pt x="56329" y="258107"/>
                  </a:lnTo>
                  <a:lnTo>
                    <a:pt x="56400" y="258205"/>
                  </a:lnTo>
                  <a:lnTo>
                    <a:pt x="56470" y="258301"/>
                  </a:lnTo>
                  <a:lnTo>
                    <a:pt x="56539" y="258405"/>
                  </a:lnTo>
                  <a:lnTo>
                    <a:pt x="56673" y="258605"/>
                  </a:lnTo>
                  <a:lnTo>
                    <a:pt x="56735" y="258708"/>
                  </a:lnTo>
                  <a:lnTo>
                    <a:pt x="56796" y="258818"/>
                  </a:lnTo>
                  <a:lnTo>
                    <a:pt x="56853" y="258921"/>
                  </a:lnTo>
                  <a:lnTo>
                    <a:pt x="56906" y="259031"/>
                  </a:lnTo>
                  <a:lnTo>
                    <a:pt x="56957" y="259140"/>
                  </a:lnTo>
                  <a:lnTo>
                    <a:pt x="57006" y="259255"/>
                  </a:lnTo>
                  <a:lnTo>
                    <a:pt x="57051" y="259365"/>
                  </a:lnTo>
                  <a:lnTo>
                    <a:pt x="57095" y="259481"/>
                  </a:lnTo>
                  <a:lnTo>
                    <a:pt x="57137" y="259595"/>
                  </a:lnTo>
                  <a:lnTo>
                    <a:pt x="57178" y="259711"/>
                  </a:lnTo>
                  <a:lnTo>
                    <a:pt x="57216" y="259827"/>
                  </a:lnTo>
                  <a:lnTo>
                    <a:pt x="57285" y="260057"/>
                  </a:lnTo>
                  <a:lnTo>
                    <a:pt x="57309" y="260173"/>
                  </a:lnTo>
                  <a:lnTo>
                    <a:pt x="57323" y="260294"/>
                  </a:lnTo>
                  <a:lnTo>
                    <a:pt x="57336" y="260416"/>
                  </a:lnTo>
                  <a:lnTo>
                    <a:pt x="57348" y="260538"/>
                  </a:lnTo>
                  <a:lnTo>
                    <a:pt x="57357" y="260659"/>
                  </a:lnTo>
                  <a:lnTo>
                    <a:pt x="57364" y="260780"/>
                  </a:lnTo>
                  <a:lnTo>
                    <a:pt x="57369" y="260902"/>
                  </a:lnTo>
                  <a:lnTo>
                    <a:pt x="57370" y="261024"/>
                  </a:lnTo>
                  <a:lnTo>
                    <a:pt x="57353" y="261267"/>
                  </a:lnTo>
                  <a:lnTo>
                    <a:pt x="57339" y="261388"/>
                  </a:lnTo>
                  <a:lnTo>
                    <a:pt x="57308" y="261504"/>
                  </a:lnTo>
                  <a:lnTo>
                    <a:pt x="57265" y="261619"/>
                  </a:lnTo>
                  <a:lnTo>
                    <a:pt x="57220" y="261734"/>
                  </a:lnTo>
                  <a:lnTo>
                    <a:pt x="57175" y="261844"/>
                  </a:lnTo>
                  <a:lnTo>
                    <a:pt x="57095" y="262075"/>
                  </a:lnTo>
                  <a:lnTo>
                    <a:pt x="57059" y="262190"/>
                  </a:lnTo>
                  <a:lnTo>
                    <a:pt x="57024" y="262305"/>
                  </a:lnTo>
                  <a:lnTo>
                    <a:pt x="56989" y="262421"/>
                  </a:lnTo>
                  <a:lnTo>
                    <a:pt x="56956" y="262536"/>
                  </a:lnTo>
                  <a:lnTo>
                    <a:pt x="56922" y="262657"/>
                  </a:lnTo>
                  <a:lnTo>
                    <a:pt x="56856" y="262889"/>
                  </a:lnTo>
                  <a:lnTo>
                    <a:pt x="56790" y="263125"/>
                  </a:lnTo>
                  <a:lnTo>
                    <a:pt x="56724" y="263356"/>
                  </a:lnTo>
                  <a:lnTo>
                    <a:pt x="56658" y="263594"/>
                  </a:lnTo>
                  <a:lnTo>
                    <a:pt x="56712" y="263800"/>
                  </a:lnTo>
                  <a:lnTo>
                    <a:pt x="56801" y="263879"/>
                  </a:lnTo>
                  <a:lnTo>
                    <a:pt x="56889" y="263964"/>
                  </a:lnTo>
                  <a:lnTo>
                    <a:pt x="56974" y="264049"/>
                  </a:lnTo>
                  <a:lnTo>
                    <a:pt x="57057" y="264140"/>
                  </a:lnTo>
                  <a:lnTo>
                    <a:pt x="57128" y="264237"/>
                  </a:lnTo>
                  <a:lnTo>
                    <a:pt x="57188" y="264341"/>
                  </a:lnTo>
                  <a:lnTo>
                    <a:pt x="57247" y="264450"/>
                  </a:lnTo>
                  <a:lnTo>
                    <a:pt x="57304" y="264559"/>
                  </a:lnTo>
                  <a:lnTo>
                    <a:pt x="57416" y="264772"/>
                  </a:lnTo>
                  <a:lnTo>
                    <a:pt x="57529" y="264991"/>
                  </a:lnTo>
                  <a:lnTo>
                    <a:pt x="57587" y="265094"/>
                  </a:lnTo>
                  <a:lnTo>
                    <a:pt x="57649" y="265197"/>
                  </a:lnTo>
                  <a:lnTo>
                    <a:pt x="57718" y="265300"/>
                  </a:lnTo>
                  <a:lnTo>
                    <a:pt x="57790" y="265398"/>
                  </a:lnTo>
                  <a:lnTo>
                    <a:pt x="57867" y="265489"/>
                  </a:lnTo>
                  <a:lnTo>
                    <a:pt x="58022" y="265677"/>
                  </a:lnTo>
                  <a:lnTo>
                    <a:pt x="58093" y="265774"/>
                  </a:lnTo>
                  <a:lnTo>
                    <a:pt x="58157" y="265877"/>
                  </a:lnTo>
                  <a:lnTo>
                    <a:pt x="58218" y="265987"/>
                  </a:lnTo>
                  <a:lnTo>
                    <a:pt x="58277" y="266096"/>
                  </a:lnTo>
                  <a:lnTo>
                    <a:pt x="58329" y="266206"/>
                  </a:lnTo>
                  <a:lnTo>
                    <a:pt x="58370" y="266315"/>
                  </a:lnTo>
                  <a:lnTo>
                    <a:pt x="58401" y="266437"/>
                  </a:lnTo>
                  <a:lnTo>
                    <a:pt x="58417" y="266558"/>
                  </a:lnTo>
                  <a:lnTo>
                    <a:pt x="58427" y="266674"/>
                  </a:lnTo>
                  <a:lnTo>
                    <a:pt x="58433" y="266795"/>
                  </a:lnTo>
                  <a:lnTo>
                    <a:pt x="58438" y="266916"/>
                  </a:lnTo>
                  <a:lnTo>
                    <a:pt x="58442" y="267038"/>
                  </a:lnTo>
                  <a:lnTo>
                    <a:pt x="58460" y="267281"/>
                  </a:lnTo>
                  <a:lnTo>
                    <a:pt x="58479" y="267403"/>
                  </a:lnTo>
                  <a:lnTo>
                    <a:pt x="58503" y="267524"/>
                  </a:lnTo>
                  <a:lnTo>
                    <a:pt x="58532" y="267639"/>
                  </a:lnTo>
                  <a:lnTo>
                    <a:pt x="58563" y="267761"/>
                  </a:lnTo>
                  <a:lnTo>
                    <a:pt x="58596" y="267876"/>
                  </a:lnTo>
                  <a:lnTo>
                    <a:pt x="58632" y="267992"/>
                  </a:lnTo>
                  <a:lnTo>
                    <a:pt x="58667" y="268107"/>
                  </a:lnTo>
                  <a:lnTo>
                    <a:pt x="58704" y="268223"/>
                  </a:lnTo>
                  <a:lnTo>
                    <a:pt x="58777" y="268454"/>
                  </a:lnTo>
                  <a:lnTo>
                    <a:pt x="58851" y="268685"/>
                  </a:lnTo>
                  <a:lnTo>
                    <a:pt x="58924" y="268921"/>
                  </a:lnTo>
                  <a:lnTo>
                    <a:pt x="58996" y="269152"/>
                  </a:lnTo>
                  <a:lnTo>
                    <a:pt x="59036" y="269389"/>
                  </a:lnTo>
                  <a:lnTo>
                    <a:pt x="59004" y="269626"/>
                  </a:lnTo>
                  <a:lnTo>
                    <a:pt x="58958" y="269869"/>
                  </a:lnTo>
                  <a:lnTo>
                    <a:pt x="58953" y="269991"/>
                  </a:lnTo>
                  <a:lnTo>
                    <a:pt x="58986" y="270106"/>
                  </a:lnTo>
                  <a:lnTo>
                    <a:pt x="59031" y="270222"/>
                  </a:lnTo>
                  <a:lnTo>
                    <a:pt x="59085" y="270331"/>
                  </a:lnTo>
                  <a:lnTo>
                    <a:pt x="59144" y="270434"/>
                  </a:lnTo>
                  <a:lnTo>
                    <a:pt x="59208" y="270538"/>
                  </a:lnTo>
                  <a:lnTo>
                    <a:pt x="59331" y="270750"/>
                  </a:lnTo>
                  <a:lnTo>
                    <a:pt x="59385" y="270859"/>
                  </a:lnTo>
                  <a:lnTo>
                    <a:pt x="59428" y="270969"/>
                  </a:lnTo>
                  <a:lnTo>
                    <a:pt x="59464" y="271091"/>
                  </a:lnTo>
                  <a:lnTo>
                    <a:pt x="59498" y="271206"/>
                  </a:lnTo>
                  <a:lnTo>
                    <a:pt x="59577" y="271436"/>
                  </a:lnTo>
                  <a:lnTo>
                    <a:pt x="59632" y="271540"/>
                  </a:lnTo>
                  <a:lnTo>
                    <a:pt x="59697" y="271643"/>
                  </a:lnTo>
                  <a:lnTo>
                    <a:pt x="59770" y="271741"/>
                  </a:lnTo>
                  <a:lnTo>
                    <a:pt x="59849" y="271838"/>
                  </a:lnTo>
                  <a:lnTo>
                    <a:pt x="59930" y="271929"/>
                  </a:lnTo>
                  <a:lnTo>
                    <a:pt x="60014" y="272014"/>
                  </a:lnTo>
                  <a:lnTo>
                    <a:pt x="60099" y="272099"/>
                  </a:lnTo>
                  <a:lnTo>
                    <a:pt x="60270" y="272275"/>
                  </a:lnTo>
                  <a:lnTo>
                    <a:pt x="60443" y="272445"/>
                  </a:lnTo>
                  <a:lnTo>
                    <a:pt x="60644" y="272646"/>
                  </a:lnTo>
                  <a:lnTo>
                    <a:pt x="60840" y="272786"/>
                  </a:lnTo>
                  <a:lnTo>
                    <a:pt x="61036" y="272931"/>
                  </a:lnTo>
                  <a:lnTo>
                    <a:pt x="61233" y="273077"/>
                  </a:lnTo>
                  <a:lnTo>
                    <a:pt x="61430" y="273217"/>
                  </a:lnTo>
                  <a:lnTo>
                    <a:pt x="61630" y="273356"/>
                  </a:lnTo>
                  <a:lnTo>
                    <a:pt x="61837" y="273484"/>
                  </a:lnTo>
                  <a:lnTo>
                    <a:pt x="62051" y="273600"/>
                  </a:lnTo>
                  <a:lnTo>
                    <a:pt x="62157" y="273654"/>
                  </a:lnTo>
                  <a:lnTo>
                    <a:pt x="62271" y="273703"/>
                  </a:lnTo>
                  <a:lnTo>
                    <a:pt x="62387" y="273739"/>
                  </a:lnTo>
                  <a:lnTo>
                    <a:pt x="62504" y="273770"/>
                  </a:lnTo>
                  <a:lnTo>
                    <a:pt x="62622" y="273794"/>
                  </a:lnTo>
                  <a:lnTo>
                    <a:pt x="62742" y="273818"/>
                  </a:lnTo>
                  <a:lnTo>
                    <a:pt x="62861" y="273842"/>
                  </a:lnTo>
                  <a:lnTo>
                    <a:pt x="63098" y="273891"/>
                  </a:lnTo>
                  <a:lnTo>
                    <a:pt x="63216" y="273927"/>
                  </a:lnTo>
                  <a:lnTo>
                    <a:pt x="63331" y="273964"/>
                  </a:lnTo>
                  <a:lnTo>
                    <a:pt x="63442" y="274012"/>
                  </a:lnTo>
                  <a:lnTo>
                    <a:pt x="63550" y="274067"/>
                  </a:lnTo>
                  <a:lnTo>
                    <a:pt x="63653" y="274134"/>
                  </a:lnTo>
                  <a:lnTo>
                    <a:pt x="63755" y="274201"/>
                  </a:lnTo>
                  <a:lnTo>
                    <a:pt x="63855" y="274268"/>
                  </a:lnTo>
                  <a:lnTo>
                    <a:pt x="63981" y="274359"/>
                  </a:lnTo>
                  <a:lnTo>
                    <a:pt x="64224" y="274347"/>
                  </a:lnTo>
                  <a:lnTo>
                    <a:pt x="64467" y="274341"/>
                  </a:lnTo>
                  <a:lnTo>
                    <a:pt x="64710" y="274341"/>
                  </a:lnTo>
                  <a:lnTo>
                    <a:pt x="64952" y="274365"/>
                  </a:lnTo>
                  <a:lnTo>
                    <a:pt x="65184" y="274438"/>
                  </a:lnTo>
                  <a:lnTo>
                    <a:pt x="65420" y="274499"/>
                  </a:lnTo>
                  <a:lnTo>
                    <a:pt x="65661" y="274517"/>
                  </a:lnTo>
                  <a:lnTo>
                    <a:pt x="65903" y="274535"/>
                  </a:lnTo>
                  <a:lnTo>
                    <a:pt x="66145" y="274553"/>
                  </a:lnTo>
                  <a:lnTo>
                    <a:pt x="66388" y="274566"/>
                  </a:lnTo>
                  <a:lnTo>
                    <a:pt x="66631" y="274578"/>
                  </a:lnTo>
                  <a:lnTo>
                    <a:pt x="66874" y="274590"/>
                  </a:lnTo>
                  <a:lnTo>
                    <a:pt x="67117" y="274608"/>
                  </a:lnTo>
                  <a:lnTo>
                    <a:pt x="67359" y="274626"/>
                  </a:lnTo>
                  <a:lnTo>
                    <a:pt x="67601" y="274656"/>
                  </a:lnTo>
                  <a:lnTo>
                    <a:pt x="67841" y="274687"/>
                  </a:lnTo>
                  <a:lnTo>
                    <a:pt x="68083" y="274724"/>
                  </a:lnTo>
                  <a:lnTo>
                    <a:pt x="68323" y="274754"/>
                  </a:lnTo>
                  <a:lnTo>
                    <a:pt x="68565" y="274784"/>
                  </a:lnTo>
                  <a:lnTo>
                    <a:pt x="68807" y="274802"/>
                  </a:lnTo>
                  <a:lnTo>
                    <a:pt x="69049" y="274827"/>
                  </a:lnTo>
                  <a:lnTo>
                    <a:pt x="69291" y="274833"/>
                  </a:lnTo>
                  <a:lnTo>
                    <a:pt x="69534" y="274845"/>
                  </a:lnTo>
                  <a:lnTo>
                    <a:pt x="69778" y="274851"/>
                  </a:lnTo>
                  <a:lnTo>
                    <a:pt x="70021" y="274857"/>
                  </a:lnTo>
                  <a:lnTo>
                    <a:pt x="70264" y="274857"/>
                  </a:lnTo>
                  <a:lnTo>
                    <a:pt x="70506" y="274851"/>
                  </a:lnTo>
                  <a:lnTo>
                    <a:pt x="70749" y="274839"/>
                  </a:lnTo>
                  <a:lnTo>
                    <a:pt x="70992" y="274827"/>
                  </a:lnTo>
                  <a:lnTo>
                    <a:pt x="71235" y="274815"/>
                  </a:lnTo>
                  <a:lnTo>
                    <a:pt x="71477" y="274809"/>
                  </a:lnTo>
                  <a:lnTo>
                    <a:pt x="71720" y="274802"/>
                  </a:lnTo>
                  <a:lnTo>
                    <a:pt x="71963" y="274808"/>
                  </a:lnTo>
                  <a:lnTo>
                    <a:pt x="72207" y="274815"/>
                  </a:lnTo>
                  <a:lnTo>
                    <a:pt x="72449" y="274827"/>
                  </a:lnTo>
                  <a:lnTo>
                    <a:pt x="72692" y="274833"/>
                  </a:lnTo>
                  <a:lnTo>
                    <a:pt x="72935" y="274833"/>
                  </a:lnTo>
                  <a:lnTo>
                    <a:pt x="73178" y="274826"/>
                  </a:lnTo>
                  <a:lnTo>
                    <a:pt x="73421" y="274821"/>
                  </a:lnTo>
                  <a:lnTo>
                    <a:pt x="73664" y="274827"/>
                  </a:lnTo>
                  <a:lnTo>
                    <a:pt x="73907" y="274839"/>
                  </a:lnTo>
                  <a:lnTo>
                    <a:pt x="74148" y="274863"/>
                  </a:lnTo>
                  <a:lnTo>
                    <a:pt x="74391" y="274888"/>
                  </a:lnTo>
                  <a:lnTo>
                    <a:pt x="74512" y="274888"/>
                  </a:lnTo>
                  <a:lnTo>
                    <a:pt x="74634" y="274882"/>
                  </a:lnTo>
                  <a:lnTo>
                    <a:pt x="74755" y="274875"/>
                  </a:lnTo>
                  <a:lnTo>
                    <a:pt x="74875" y="274863"/>
                  </a:lnTo>
                  <a:lnTo>
                    <a:pt x="74996" y="274845"/>
                  </a:lnTo>
                  <a:lnTo>
                    <a:pt x="75238" y="274815"/>
                  </a:lnTo>
                  <a:lnTo>
                    <a:pt x="75478" y="274784"/>
                  </a:lnTo>
                  <a:lnTo>
                    <a:pt x="75719" y="274754"/>
                  </a:lnTo>
                  <a:lnTo>
                    <a:pt x="75961" y="274723"/>
                  </a:lnTo>
                  <a:lnTo>
                    <a:pt x="76202" y="274693"/>
                  </a:lnTo>
                  <a:lnTo>
                    <a:pt x="76442" y="274663"/>
                  </a:lnTo>
                  <a:lnTo>
                    <a:pt x="76684" y="274632"/>
                  </a:lnTo>
                  <a:lnTo>
                    <a:pt x="76925" y="274596"/>
                  </a:lnTo>
                  <a:lnTo>
                    <a:pt x="77165" y="274565"/>
                  </a:lnTo>
                  <a:lnTo>
                    <a:pt x="77406" y="274535"/>
                  </a:lnTo>
                  <a:lnTo>
                    <a:pt x="77648" y="274505"/>
                  </a:lnTo>
                  <a:lnTo>
                    <a:pt x="77889" y="274475"/>
                  </a:lnTo>
                  <a:lnTo>
                    <a:pt x="78130" y="274444"/>
                  </a:lnTo>
                  <a:lnTo>
                    <a:pt x="78372" y="274414"/>
                  </a:lnTo>
                  <a:lnTo>
                    <a:pt x="78612" y="274389"/>
                  </a:lnTo>
                  <a:lnTo>
                    <a:pt x="78854" y="274359"/>
                  </a:lnTo>
                  <a:lnTo>
                    <a:pt x="79096" y="274335"/>
                  </a:lnTo>
                  <a:lnTo>
                    <a:pt x="79338" y="274316"/>
                  </a:lnTo>
                  <a:lnTo>
                    <a:pt x="79581" y="274310"/>
                  </a:lnTo>
                  <a:lnTo>
                    <a:pt x="79824" y="274316"/>
                  </a:lnTo>
                  <a:lnTo>
                    <a:pt x="80067" y="274329"/>
                  </a:lnTo>
                  <a:lnTo>
                    <a:pt x="80310" y="274341"/>
                  </a:lnTo>
                  <a:lnTo>
                    <a:pt x="80552" y="274341"/>
                  </a:lnTo>
                  <a:lnTo>
                    <a:pt x="80795" y="274322"/>
                  </a:lnTo>
                  <a:lnTo>
                    <a:pt x="81036" y="274292"/>
                  </a:lnTo>
                  <a:lnTo>
                    <a:pt x="81278" y="274262"/>
                  </a:lnTo>
                  <a:lnTo>
                    <a:pt x="81397" y="274243"/>
                  </a:lnTo>
                  <a:lnTo>
                    <a:pt x="81517" y="274219"/>
                  </a:lnTo>
                  <a:lnTo>
                    <a:pt x="81635" y="274195"/>
                  </a:lnTo>
                  <a:lnTo>
                    <a:pt x="81753" y="274165"/>
                  </a:lnTo>
                  <a:lnTo>
                    <a:pt x="81868" y="274122"/>
                  </a:lnTo>
                  <a:lnTo>
                    <a:pt x="82096" y="274037"/>
                  </a:lnTo>
                  <a:lnTo>
                    <a:pt x="82210" y="273995"/>
                  </a:lnTo>
                  <a:lnTo>
                    <a:pt x="82325" y="273952"/>
                  </a:lnTo>
                  <a:lnTo>
                    <a:pt x="82440" y="273921"/>
                  </a:lnTo>
                  <a:lnTo>
                    <a:pt x="82561" y="273897"/>
                  </a:lnTo>
                  <a:lnTo>
                    <a:pt x="82682" y="273891"/>
                  </a:lnTo>
                  <a:lnTo>
                    <a:pt x="82925" y="273885"/>
                  </a:lnTo>
                  <a:lnTo>
                    <a:pt x="83168" y="273885"/>
                  </a:lnTo>
                  <a:lnTo>
                    <a:pt x="83411" y="273891"/>
                  </a:lnTo>
                  <a:lnTo>
                    <a:pt x="83655" y="273891"/>
                  </a:lnTo>
                  <a:lnTo>
                    <a:pt x="83897" y="273885"/>
                  </a:lnTo>
                  <a:lnTo>
                    <a:pt x="84140" y="273873"/>
                  </a:lnTo>
                  <a:lnTo>
                    <a:pt x="84382" y="273854"/>
                  </a:lnTo>
                  <a:lnTo>
                    <a:pt x="84624" y="273837"/>
                  </a:lnTo>
                  <a:lnTo>
                    <a:pt x="84866" y="273812"/>
                  </a:lnTo>
                  <a:lnTo>
                    <a:pt x="85224" y="273781"/>
                  </a:lnTo>
                  <a:lnTo>
                    <a:pt x="85465" y="273745"/>
                  </a:lnTo>
                  <a:lnTo>
                    <a:pt x="85706" y="273715"/>
                  </a:lnTo>
                  <a:lnTo>
                    <a:pt x="85944" y="273666"/>
                  </a:lnTo>
                  <a:lnTo>
                    <a:pt x="86182" y="273618"/>
                  </a:lnTo>
                  <a:lnTo>
                    <a:pt x="86421" y="273575"/>
                  </a:lnTo>
                  <a:lnTo>
                    <a:pt x="86661" y="273533"/>
                  </a:lnTo>
                  <a:lnTo>
                    <a:pt x="86903" y="273508"/>
                  </a:lnTo>
                  <a:lnTo>
                    <a:pt x="87144" y="273484"/>
                  </a:lnTo>
                  <a:lnTo>
                    <a:pt x="87386" y="273460"/>
                  </a:lnTo>
                  <a:lnTo>
                    <a:pt x="87629" y="273441"/>
                  </a:lnTo>
                  <a:lnTo>
                    <a:pt x="87871" y="273423"/>
                  </a:lnTo>
                  <a:lnTo>
                    <a:pt x="88114" y="273417"/>
                  </a:lnTo>
                  <a:lnTo>
                    <a:pt x="88357" y="273405"/>
                  </a:lnTo>
                  <a:lnTo>
                    <a:pt x="88599" y="273393"/>
                  </a:lnTo>
                  <a:lnTo>
                    <a:pt x="88840" y="273363"/>
                  </a:lnTo>
                  <a:lnTo>
                    <a:pt x="89079" y="273314"/>
                  </a:lnTo>
                  <a:lnTo>
                    <a:pt x="89197" y="273283"/>
                  </a:lnTo>
                  <a:lnTo>
                    <a:pt x="89313" y="273247"/>
                  </a:lnTo>
                  <a:lnTo>
                    <a:pt x="89428" y="273211"/>
                  </a:lnTo>
                  <a:lnTo>
                    <a:pt x="89543" y="273169"/>
                  </a:lnTo>
                  <a:lnTo>
                    <a:pt x="89657" y="273125"/>
                  </a:lnTo>
                  <a:lnTo>
                    <a:pt x="89886" y="273047"/>
                  </a:lnTo>
                  <a:lnTo>
                    <a:pt x="90113" y="272962"/>
                  </a:lnTo>
                  <a:lnTo>
                    <a:pt x="90245" y="272913"/>
                  </a:lnTo>
                  <a:lnTo>
                    <a:pt x="90487" y="272894"/>
                  </a:lnTo>
                  <a:lnTo>
                    <a:pt x="90730" y="272876"/>
                  </a:lnTo>
                  <a:lnTo>
                    <a:pt x="90851" y="272870"/>
                  </a:lnTo>
                  <a:lnTo>
                    <a:pt x="90971" y="272846"/>
                  </a:lnTo>
                  <a:lnTo>
                    <a:pt x="91090" y="272822"/>
                  </a:lnTo>
                  <a:lnTo>
                    <a:pt x="91207" y="272785"/>
                  </a:lnTo>
                  <a:lnTo>
                    <a:pt x="91321" y="272749"/>
                  </a:lnTo>
                  <a:lnTo>
                    <a:pt x="91551" y="272670"/>
                  </a:lnTo>
                  <a:lnTo>
                    <a:pt x="91778" y="272579"/>
                  </a:lnTo>
                  <a:lnTo>
                    <a:pt x="92003" y="272488"/>
                  </a:lnTo>
                  <a:lnTo>
                    <a:pt x="92226" y="272390"/>
                  </a:lnTo>
                  <a:lnTo>
                    <a:pt x="92444" y="272281"/>
                  </a:lnTo>
                  <a:lnTo>
                    <a:pt x="92664" y="272178"/>
                  </a:lnTo>
                  <a:lnTo>
                    <a:pt x="92777" y="272135"/>
                  </a:lnTo>
                  <a:lnTo>
                    <a:pt x="92895" y="272111"/>
                  </a:lnTo>
                  <a:lnTo>
                    <a:pt x="93016" y="272093"/>
                  </a:lnTo>
                  <a:lnTo>
                    <a:pt x="93138" y="272087"/>
                  </a:lnTo>
                  <a:lnTo>
                    <a:pt x="93380" y="272075"/>
                  </a:lnTo>
                  <a:lnTo>
                    <a:pt x="93501" y="272063"/>
                  </a:lnTo>
                  <a:lnTo>
                    <a:pt x="93620" y="272038"/>
                  </a:lnTo>
                  <a:lnTo>
                    <a:pt x="93739" y="272014"/>
                  </a:lnTo>
                  <a:lnTo>
                    <a:pt x="93857" y="271984"/>
                  </a:lnTo>
                  <a:lnTo>
                    <a:pt x="94094" y="271929"/>
                  </a:lnTo>
                  <a:lnTo>
                    <a:pt x="94330" y="271868"/>
                  </a:lnTo>
                  <a:lnTo>
                    <a:pt x="94564" y="271807"/>
                  </a:lnTo>
                  <a:lnTo>
                    <a:pt x="94797" y="271734"/>
                  </a:lnTo>
                  <a:lnTo>
                    <a:pt x="95030" y="271668"/>
                  </a:lnTo>
                  <a:lnTo>
                    <a:pt x="95261" y="271588"/>
                  </a:lnTo>
                  <a:lnTo>
                    <a:pt x="95492" y="271516"/>
                  </a:lnTo>
                  <a:lnTo>
                    <a:pt x="95722" y="271436"/>
                  </a:lnTo>
                  <a:lnTo>
                    <a:pt x="95950" y="271352"/>
                  </a:lnTo>
                  <a:lnTo>
                    <a:pt x="96177" y="271267"/>
                  </a:lnTo>
                  <a:lnTo>
                    <a:pt x="96406" y="271182"/>
                  </a:lnTo>
                  <a:lnTo>
                    <a:pt x="96636" y="271103"/>
                  </a:lnTo>
                  <a:lnTo>
                    <a:pt x="96869" y="271036"/>
                  </a:lnTo>
                  <a:lnTo>
                    <a:pt x="97107" y="270987"/>
                  </a:lnTo>
                  <a:lnTo>
                    <a:pt x="97348" y="270950"/>
                  </a:lnTo>
                  <a:lnTo>
                    <a:pt x="97586" y="270902"/>
                  </a:lnTo>
                  <a:lnTo>
                    <a:pt x="97818" y="270829"/>
                  </a:lnTo>
                  <a:lnTo>
                    <a:pt x="98000" y="270774"/>
                  </a:lnTo>
                  <a:lnTo>
                    <a:pt x="98234" y="270708"/>
                  </a:lnTo>
                  <a:lnTo>
                    <a:pt x="98467" y="270641"/>
                  </a:lnTo>
                  <a:lnTo>
                    <a:pt x="98692" y="270544"/>
                  </a:lnTo>
                  <a:lnTo>
                    <a:pt x="98911" y="270440"/>
                  </a:lnTo>
                  <a:lnTo>
                    <a:pt x="99129" y="270331"/>
                  </a:lnTo>
                  <a:lnTo>
                    <a:pt x="99349" y="270228"/>
                  </a:lnTo>
                  <a:lnTo>
                    <a:pt x="99574" y="270142"/>
                  </a:lnTo>
                  <a:lnTo>
                    <a:pt x="99813" y="270088"/>
                  </a:lnTo>
                  <a:lnTo>
                    <a:pt x="100052" y="270046"/>
                  </a:lnTo>
                  <a:lnTo>
                    <a:pt x="100291" y="270003"/>
                  </a:lnTo>
                  <a:lnTo>
                    <a:pt x="100530" y="269954"/>
                  </a:lnTo>
                  <a:lnTo>
                    <a:pt x="100765" y="269894"/>
                  </a:lnTo>
                  <a:lnTo>
                    <a:pt x="100876" y="269845"/>
                  </a:lnTo>
                  <a:lnTo>
                    <a:pt x="100986" y="269790"/>
                  </a:lnTo>
                  <a:lnTo>
                    <a:pt x="101093" y="269736"/>
                  </a:lnTo>
                  <a:lnTo>
                    <a:pt x="101198" y="269675"/>
                  </a:lnTo>
                  <a:lnTo>
                    <a:pt x="101409" y="269554"/>
                  </a:lnTo>
                  <a:lnTo>
                    <a:pt x="101517" y="269499"/>
                  </a:lnTo>
                  <a:lnTo>
                    <a:pt x="101630" y="269450"/>
                  </a:lnTo>
                  <a:lnTo>
                    <a:pt x="101747" y="269420"/>
                  </a:lnTo>
                  <a:lnTo>
                    <a:pt x="101865" y="269395"/>
                  </a:lnTo>
                  <a:lnTo>
                    <a:pt x="101985" y="269371"/>
                  </a:lnTo>
                  <a:lnTo>
                    <a:pt x="102104" y="269347"/>
                  </a:lnTo>
                  <a:lnTo>
                    <a:pt x="102224" y="269329"/>
                  </a:lnTo>
                  <a:lnTo>
                    <a:pt x="102463" y="269280"/>
                  </a:lnTo>
                  <a:lnTo>
                    <a:pt x="102700" y="269232"/>
                  </a:lnTo>
                  <a:lnTo>
                    <a:pt x="102936" y="269170"/>
                  </a:lnTo>
                  <a:lnTo>
                    <a:pt x="103170" y="269104"/>
                  </a:lnTo>
                  <a:lnTo>
                    <a:pt x="103405" y="269037"/>
                  </a:lnTo>
                  <a:lnTo>
                    <a:pt x="103520" y="269000"/>
                  </a:lnTo>
                  <a:lnTo>
                    <a:pt x="103633" y="268958"/>
                  </a:lnTo>
                  <a:lnTo>
                    <a:pt x="103746" y="268915"/>
                  </a:lnTo>
                  <a:lnTo>
                    <a:pt x="103854" y="268861"/>
                  </a:lnTo>
                  <a:lnTo>
                    <a:pt x="103953" y="268788"/>
                  </a:lnTo>
                  <a:lnTo>
                    <a:pt x="104046" y="268709"/>
                  </a:lnTo>
                  <a:lnTo>
                    <a:pt x="104138" y="268630"/>
                  </a:lnTo>
                  <a:lnTo>
                    <a:pt x="104325" y="268472"/>
                  </a:lnTo>
                  <a:lnTo>
                    <a:pt x="104533" y="268350"/>
                  </a:lnTo>
                  <a:lnTo>
                    <a:pt x="104755" y="268253"/>
                  </a:lnTo>
                  <a:lnTo>
                    <a:pt x="104978" y="268156"/>
                  </a:lnTo>
                  <a:lnTo>
                    <a:pt x="105198" y="268053"/>
                  </a:lnTo>
                  <a:lnTo>
                    <a:pt x="105303" y="267992"/>
                  </a:lnTo>
                  <a:lnTo>
                    <a:pt x="105404" y="267925"/>
                  </a:lnTo>
                  <a:lnTo>
                    <a:pt x="105496" y="267840"/>
                  </a:lnTo>
                  <a:lnTo>
                    <a:pt x="105578" y="267755"/>
                  </a:lnTo>
                  <a:lnTo>
                    <a:pt x="105657" y="267664"/>
                  </a:lnTo>
                  <a:lnTo>
                    <a:pt x="105737" y="267567"/>
                  </a:lnTo>
                  <a:lnTo>
                    <a:pt x="105909" y="267396"/>
                  </a:lnTo>
                  <a:lnTo>
                    <a:pt x="106006" y="267324"/>
                  </a:lnTo>
                  <a:lnTo>
                    <a:pt x="106112" y="267263"/>
                  </a:lnTo>
                  <a:lnTo>
                    <a:pt x="106227" y="267220"/>
                  </a:lnTo>
                  <a:lnTo>
                    <a:pt x="106343" y="267190"/>
                  </a:lnTo>
                  <a:lnTo>
                    <a:pt x="106462" y="267160"/>
                  </a:lnTo>
                  <a:lnTo>
                    <a:pt x="106582" y="267142"/>
                  </a:lnTo>
                  <a:lnTo>
                    <a:pt x="106820" y="267086"/>
                  </a:lnTo>
                  <a:lnTo>
                    <a:pt x="107047" y="267008"/>
                  </a:lnTo>
                  <a:lnTo>
                    <a:pt x="107266" y="266899"/>
                  </a:lnTo>
                  <a:lnTo>
                    <a:pt x="107372" y="266838"/>
                  </a:lnTo>
                  <a:lnTo>
                    <a:pt x="107476" y="266777"/>
                  </a:lnTo>
                  <a:lnTo>
                    <a:pt x="107578" y="266710"/>
                  </a:lnTo>
                  <a:lnTo>
                    <a:pt x="107678" y="266643"/>
                  </a:lnTo>
                  <a:lnTo>
                    <a:pt x="107765" y="266558"/>
                  </a:lnTo>
                  <a:lnTo>
                    <a:pt x="107836" y="266455"/>
                  </a:lnTo>
                  <a:lnTo>
                    <a:pt x="107975" y="266255"/>
                  </a:lnTo>
                  <a:lnTo>
                    <a:pt x="108057" y="266169"/>
                  </a:lnTo>
                  <a:lnTo>
                    <a:pt x="108166" y="266114"/>
                  </a:lnTo>
                  <a:lnTo>
                    <a:pt x="108281" y="266078"/>
                  </a:lnTo>
                  <a:lnTo>
                    <a:pt x="108399" y="266042"/>
                  </a:lnTo>
                  <a:lnTo>
                    <a:pt x="108517" y="266018"/>
                  </a:lnTo>
                  <a:lnTo>
                    <a:pt x="108637" y="265999"/>
                  </a:lnTo>
                  <a:lnTo>
                    <a:pt x="108874" y="265944"/>
                  </a:lnTo>
                  <a:lnTo>
                    <a:pt x="108990" y="265902"/>
                  </a:lnTo>
                  <a:lnTo>
                    <a:pt x="109100" y="265854"/>
                  </a:lnTo>
                  <a:lnTo>
                    <a:pt x="109200" y="265781"/>
                  </a:lnTo>
                  <a:lnTo>
                    <a:pt x="109293" y="265702"/>
                  </a:lnTo>
                  <a:lnTo>
                    <a:pt x="109378" y="265616"/>
                  </a:lnTo>
                  <a:lnTo>
                    <a:pt x="109457" y="265526"/>
                  </a:lnTo>
                  <a:lnTo>
                    <a:pt x="109534" y="265434"/>
                  </a:lnTo>
                  <a:lnTo>
                    <a:pt x="109612" y="265337"/>
                  </a:lnTo>
                  <a:lnTo>
                    <a:pt x="109777" y="265161"/>
                  </a:lnTo>
                  <a:lnTo>
                    <a:pt x="109870" y="265082"/>
                  </a:lnTo>
                  <a:lnTo>
                    <a:pt x="109972" y="265009"/>
                  </a:lnTo>
                  <a:lnTo>
                    <a:pt x="110078" y="264955"/>
                  </a:lnTo>
                  <a:lnTo>
                    <a:pt x="110187" y="264900"/>
                  </a:lnTo>
                  <a:lnTo>
                    <a:pt x="110297" y="264851"/>
                  </a:lnTo>
                  <a:lnTo>
                    <a:pt x="110515" y="264741"/>
                  </a:lnTo>
                  <a:lnTo>
                    <a:pt x="110730" y="264626"/>
                  </a:lnTo>
                  <a:lnTo>
                    <a:pt x="110943" y="264511"/>
                  </a:lnTo>
                  <a:lnTo>
                    <a:pt x="111156" y="264396"/>
                  </a:lnTo>
                  <a:lnTo>
                    <a:pt x="111367" y="264274"/>
                  </a:lnTo>
                  <a:lnTo>
                    <a:pt x="111578" y="264152"/>
                  </a:lnTo>
                  <a:lnTo>
                    <a:pt x="111790" y="264031"/>
                  </a:lnTo>
                  <a:lnTo>
                    <a:pt x="112000" y="263909"/>
                  </a:lnTo>
                  <a:lnTo>
                    <a:pt x="112210" y="263788"/>
                  </a:lnTo>
                  <a:lnTo>
                    <a:pt x="112420" y="263667"/>
                  </a:lnTo>
                  <a:lnTo>
                    <a:pt x="112628" y="263539"/>
                  </a:lnTo>
                  <a:lnTo>
                    <a:pt x="112834" y="263411"/>
                  </a:lnTo>
                  <a:lnTo>
                    <a:pt x="112935" y="263345"/>
                  </a:lnTo>
                  <a:lnTo>
                    <a:pt x="113034" y="263272"/>
                  </a:lnTo>
                  <a:lnTo>
                    <a:pt x="113132" y="263199"/>
                  </a:lnTo>
                  <a:lnTo>
                    <a:pt x="113221" y="263119"/>
                  </a:lnTo>
                  <a:lnTo>
                    <a:pt x="113303" y="263028"/>
                  </a:lnTo>
                  <a:lnTo>
                    <a:pt x="113379" y="262931"/>
                  </a:lnTo>
                  <a:lnTo>
                    <a:pt x="113450" y="262834"/>
                  </a:lnTo>
                  <a:lnTo>
                    <a:pt x="113594" y="262639"/>
                  </a:lnTo>
                  <a:lnTo>
                    <a:pt x="113667" y="262543"/>
                  </a:lnTo>
                  <a:lnTo>
                    <a:pt x="113760" y="262464"/>
                  </a:lnTo>
                  <a:lnTo>
                    <a:pt x="113863" y="262397"/>
                  </a:lnTo>
                  <a:lnTo>
                    <a:pt x="113969" y="262342"/>
                  </a:lnTo>
                  <a:lnTo>
                    <a:pt x="114177" y="262215"/>
                  </a:lnTo>
                  <a:lnTo>
                    <a:pt x="114360" y="262050"/>
                  </a:lnTo>
                  <a:lnTo>
                    <a:pt x="114535" y="261887"/>
                  </a:lnTo>
                  <a:lnTo>
                    <a:pt x="114708" y="261716"/>
                  </a:lnTo>
                  <a:lnTo>
                    <a:pt x="114794" y="261631"/>
                  </a:lnTo>
                  <a:lnTo>
                    <a:pt x="114880" y="261546"/>
                  </a:lnTo>
                  <a:lnTo>
                    <a:pt x="114966" y="261461"/>
                  </a:lnTo>
                  <a:lnTo>
                    <a:pt x="115054" y="261376"/>
                  </a:lnTo>
                  <a:lnTo>
                    <a:pt x="115143" y="261291"/>
                  </a:lnTo>
                  <a:lnTo>
                    <a:pt x="115234" y="261206"/>
                  </a:lnTo>
                  <a:lnTo>
                    <a:pt x="115327" y="261133"/>
                  </a:lnTo>
                  <a:lnTo>
                    <a:pt x="115520" y="260981"/>
                  </a:lnTo>
                  <a:lnTo>
                    <a:pt x="115627" y="260926"/>
                  </a:lnTo>
                  <a:lnTo>
                    <a:pt x="115738" y="260877"/>
                  </a:lnTo>
                  <a:lnTo>
                    <a:pt x="115851" y="260829"/>
                  </a:lnTo>
                  <a:lnTo>
                    <a:pt x="115965" y="260793"/>
                  </a:lnTo>
                  <a:lnTo>
                    <a:pt x="116196" y="260714"/>
                  </a:lnTo>
                  <a:lnTo>
                    <a:pt x="116423" y="260641"/>
                  </a:lnTo>
                  <a:lnTo>
                    <a:pt x="116579" y="260452"/>
                  </a:lnTo>
                  <a:lnTo>
                    <a:pt x="116736" y="260270"/>
                  </a:lnTo>
                  <a:lnTo>
                    <a:pt x="116921" y="260051"/>
                  </a:lnTo>
                  <a:lnTo>
                    <a:pt x="117103" y="259888"/>
                  </a:lnTo>
                  <a:lnTo>
                    <a:pt x="117286" y="259729"/>
                  </a:lnTo>
                  <a:lnTo>
                    <a:pt x="117467" y="259566"/>
                  </a:lnTo>
                  <a:lnTo>
                    <a:pt x="117556" y="259480"/>
                  </a:lnTo>
                  <a:lnTo>
                    <a:pt x="117641" y="259395"/>
                  </a:lnTo>
                  <a:lnTo>
                    <a:pt x="117721" y="259304"/>
                  </a:lnTo>
                  <a:lnTo>
                    <a:pt x="117798" y="259213"/>
                  </a:lnTo>
                  <a:lnTo>
                    <a:pt x="117872" y="259116"/>
                  </a:lnTo>
                  <a:lnTo>
                    <a:pt x="117945" y="259019"/>
                  </a:lnTo>
                  <a:lnTo>
                    <a:pt x="118018" y="258921"/>
                  </a:lnTo>
                  <a:lnTo>
                    <a:pt x="118172" y="258733"/>
                  </a:lnTo>
                  <a:lnTo>
                    <a:pt x="118338" y="258557"/>
                  </a:lnTo>
                  <a:lnTo>
                    <a:pt x="118508" y="258381"/>
                  </a:lnTo>
                  <a:lnTo>
                    <a:pt x="118677" y="258205"/>
                  </a:lnTo>
                  <a:lnTo>
                    <a:pt x="118850" y="258034"/>
                  </a:lnTo>
                  <a:lnTo>
                    <a:pt x="118939" y="257949"/>
                  </a:lnTo>
                  <a:lnTo>
                    <a:pt x="119031" y="257871"/>
                  </a:lnTo>
                  <a:lnTo>
                    <a:pt x="119125" y="257798"/>
                  </a:lnTo>
                  <a:lnTo>
                    <a:pt x="119223" y="257725"/>
                  </a:lnTo>
                  <a:lnTo>
                    <a:pt x="119329" y="257664"/>
                  </a:lnTo>
                  <a:lnTo>
                    <a:pt x="119439" y="257615"/>
                  </a:lnTo>
                  <a:lnTo>
                    <a:pt x="119552" y="257567"/>
                  </a:lnTo>
                  <a:lnTo>
                    <a:pt x="119666" y="257524"/>
                  </a:lnTo>
                  <a:lnTo>
                    <a:pt x="119885" y="257421"/>
                  </a:lnTo>
                  <a:lnTo>
                    <a:pt x="119977" y="257342"/>
                  </a:lnTo>
                  <a:lnTo>
                    <a:pt x="120058" y="257251"/>
                  </a:lnTo>
                  <a:lnTo>
                    <a:pt x="120129" y="257154"/>
                  </a:lnTo>
                  <a:lnTo>
                    <a:pt x="120199" y="257050"/>
                  </a:lnTo>
                  <a:lnTo>
                    <a:pt x="120357" y="256868"/>
                  </a:lnTo>
                  <a:lnTo>
                    <a:pt x="120533" y="256704"/>
                  </a:lnTo>
                  <a:lnTo>
                    <a:pt x="120715" y="256540"/>
                  </a:lnTo>
                  <a:lnTo>
                    <a:pt x="120898" y="256382"/>
                  </a:lnTo>
                  <a:lnTo>
                    <a:pt x="121077" y="256212"/>
                  </a:lnTo>
                  <a:lnTo>
                    <a:pt x="121252" y="256048"/>
                  </a:lnTo>
                  <a:lnTo>
                    <a:pt x="121335" y="255956"/>
                  </a:lnTo>
                  <a:lnTo>
                    <a:pt x="121414" y="255865"/>
                  </a:lnTo>
                  <a:lnTo>
                    <a:pt x="121488" y="255768"/>
                  </a:lnTo>
                  <a:lnTo>
                    <a:pt x="121560" y="255671"/>
                  </a:lnTo>
                  <a:lnTo>
                    <a:pt x="121629" y="255568"/>
                  </a:lnTo>
                  <a:lnTo>
                    <a:pt x="121693" y="255465"/>
                  </a:lnTo>
                  <a:lnTo>
                    <a:pt x="121751" y="255361"/>
                  </a:lnTo>
                  <a:lnTo>
                    <a:pt x="121805" y="255252"/>
                  </a:lnTo>
                  <a:lnTo>
                    <a:pt x="121858" y="255142"/>
                  </a:lnTo>
                  <a:lnTo>
                    <a:pt x="121910" y="255033"/>
                  </a:lnTo>
                  <a:lnTo>
                    <a:pt x="121962" y="254924"/>
                  </a:lnTo>
                  <a:lnTo>
                    <a:pt x="122014" y="254814"/>
                  </a:lnTo>
                  <a:lnTo>
                    <a:pt x="122117" y="254596"/>
                  </a:lnTo>
                  <a:lnTo>
                    <a:pt x="122223" y="254377"/>
                  </a:lnTo>
                  <a:lnTo>
                    <a:pt x="122277" y="254268"/>
                  </a:lnTo>
                  <a:lnTo>
                    <a:pt x="122333" y="254158"/>
                  </a:lnTo>
                  <a:lnTo>
                    <a:pt x="122391" y="254049"/>
                  </a:lnTo>
                  <a:lnTo>
                    <a:pt x="122454" y="253946"/>
                  </a:lnTo>
                  <a:lnTo>
                    <a:pt x="122520" y="253842"/>
                  </a:lnTo>
                  <a:lnTo>
                    <a:pt x="122589" y="253745"/>
                  </a:lnTo>
                  <a:lnTo>
                    <a:pt x="122732" y="253545"/>
                  </a:lnTo>
                  <a:lnTo>
                    <a:pt x="122883" y="253356"/>
                  </a:lnTo>
                  <a:lnTo>
                    <a:pt x="122959" y="253259"/>
                  </a:lnTo>
                  <a:lnTo>
                    <a:pt x="123033" y="253162"/>
                  </a:lnTo>
                  <a:lnTo>
                    <a:pt x="123106" y="253065"/>
                  </a:lnTo>
                  <a:lnTo>
                    <a:pt x="123175" y="252968"/>
                  </a:lnTo>
                  <a:lnTo>
                    <a:pt x="123242" y="252871"/>
                  </a:lnTo>
                  <a:lnTo>
                    <a:pt x="123306" y="252761"/>
                  </a:lnTo>
                  <a:lnTo>
                    <a:pt x="123418" y="252548"/>
                  </a:lnTo>
                  <a:lnTo>
                    <a:pt x="123448" y="252427"/>
                  </a:lnTo>
                  <a:lnTo>
                    <a:pt x="123459" y="252311"/>
                  </a:lnTo>
                  <a:lnTo>
                    <a:pt x="123465" y="252190"/>
                  </a:lnTo>
                  <a:lnTo>
                    <a:pt x="123472" y="252068"/>
                  </a:lnTo>
                  <a:lnTo>
                    <a:pt x="123503" y="251825"/>
                  </a:lnTo>
                  <a:lnTo>
                    <a:pt x="123543" y="251710"/>
                  </a:lnTo>
                  <a:lnTo>
                    <a:pt x="123609" y="251606"/>
                  </a:lnTo>
                  <a:lnTo>
                    <a:pt x="123697" y="251522"/>
                  </a:lnTo>
                  <a:lnTo>
                    <a:pt x="123789" y="251443"/>
                  </a:lnTo>
                  <a:lnTo>
                    <a:pt x="123883" y="251364"/>
                  </a:lnTo>
                  <a:lnTo>
                    <a:pt x="124049" y="251188"/>
                  </a:lnTo>
                  <a:lnTo>
                    <a:pt x="124098" y="251078"/>
                  </a:lnTo>
                  <a:lnTo>
                    <a:pt x="124137" y="250963"/>
                  </a:lnTo>
                  <a:lnTo>
                    <a:pt x="124166" y="250848"/>
                  </a:lnTo>
                  <a:lnTo>
                    <a:pt x="124189" y="250726"/>
                  </a:lnTo>
                  <a:lnTo>
                    <a:pt x="124207" y="250604"/>
                  </a:lnTo>
                  <a:lnTo>
                    <a:pt x="124223" y="250482"/>
                  </a:lnTo>
                  <a:lnTo>
                    <a:pt x="124238" y="250367"/>
                  </a:lnTo>
                  <a:lnTo>
                    <a:pt x="124251" y="250246"/>
                  </a:lnTo>
                  <a:lnTo>
                    <a:pt x="124259" y="250124"/>
                  </a:lnTo>
                  <a:lnTo>
                    <a:pt x="124262" y="250002"/>
                  </a:lnTo>
                  <a:lnTo>
                    <a:pt x="124244" y="249760"/>
                  </a:lnTo>
                  <a:lnTo>
                    <a:pt x="124221" y="249517"/>
                  </a:lnTo>
                  <a:lnTo>
                    <a:pt x="124216" y="249274"/>
                  </a:lnTo>
                  <a:lnTo>
                    <a:pt x="124218" y="249031"/>
                  </a:lnTo>
                  <a:lnTo>
                    <a:pt x="124224" y="248788"/>
                  </a:lnTo>
                  <a:lnTo>
                    <a:pt x="124231" y="248545"/>
                  </a:lnTo>
                  <a:lnTo>
                    <a:pt x="124237" y="248423"/>
                  </a:lnTo>
                  <a:lnTo>
                    <a:pt x="124244" y="248301"/>
                  </a:lnTo>
                  <a:lnTo>
                    <a:pt x="124253" y="248180"/>
                  </a:lnTo>
                  <a:lnTo>
                    <a:pt x="124267" y="248059"/>
                  </a:lnTo>
                  <a:lnTo>
                    <a:pt x="124284" y="247943"/>
                  </a:lnTo>
                  <a:lnTo>
                    <a:pt x="124303" y="247822"/>
                  </a:lnTo>
                  <a:lnTo>
                    <a:pt x="124337" y="247579"/>
                  </a:lnTo>
                  <a:lnTo>
                    <a:pt x="124358" y="247336"/>
                  </a:lnTo>
                  <a:lnTo>
                    <a:pt x="124342" y="247093"/>
                  </a:lnTo>
                  <a:lnTo>
                    <a:pt x="124328" y="246971"/>
                  </a:lnTo>
                  <a:lnTo>
                    <a:pt x="124311" y="246856"/>
                  </a:lnTo>
                  <a:lnTo>
                    <a:pt x="124292" y="246734"/>
                  </a:lnTo>
                  <a:lnTo>
                    <a:pt x="124269" y="246613"/>
                  </a:lnTo>
                  <a:lnTo>
                    <a:pt x="124245" y="246497"/>
                  </a:lnTo>
                  <a:lnTo>
                    <a:pt x="124220" y="246376"/>
                  </a:lnTo>
                  <a:lnTo>
                    <a:pt x="124193" y="246261"/>
                  </a:lnTo>
                  <a:lnTo>
                    <a:pt x="124138" y="246023"/>
                  </a:lnTo>
                  <a:lnTo>
                    <a:pt x="124081" y="245774"/>
                  </a:lnTo>
                  <a:lnTo>
                    <a:pt x="123996" y="245543"/>
                  </a:lnTo>
                  <a:lnTo>
                    <a:pt x="123913" y="245319"/>
                  </a:lnTo>
                  <a:lnTo>
                    <a:pt x="123829" y="245088"/>
                  </a:lnTo>
                  <a:lnTo>
                    <a:pt x="123743" y="244863"/>
                  </a:lnTo>
                  <a:lnTo>
                    <a:pt x="123654" y="244638"/>
                  </a:lnTo>
                  <a:lnTo>
                    <a:pt x="123607" y="244523"/>
                  </a:lnTo>
                  <a:lnTo>
                    <a:pt x="123550" y="244420"/>
                  </a:lnTo>
                  <a:lnTo>
                    <a:pt x="123480" y="244316"/>
                  </a:lnTo>
                  <a:lnTo>
                    <a:pt x="123406" y="244219"/>
                  </a:lnTo>
                  <a:lnTo>
                    <a:pt x="123327" y="244128"/>
                  </a:lnTo>
                  <a:lnTo>
                    <a:pt x="123247" y="244037"/>
                  </a:lnTo>
                  <a:lnTo>
                    <a:pt x="123164" y="243945"/>
                  </a:lnTo>
                  <a:lnTo>
                    <a:pt x="123080" y="243860"/>
                  </a:lnTo>
                  <a:lnTo>
                    <a:pt x="122909" y="243684"/>
                  </a:lnTo>
                  <a:lnTo>
                    <a:pt x="122735" y="243514"/>
                  </a:lnTo>
                  <a:lnTo>
                    <a:pt x="122649" y="243429"/>
                  </a:lnTo>
                  <a:lnTo>
                    <a:pt x="122561" y="243344"/>
                  </a:lnTo>
                  <a:lnTo>
                    <a:pt x="122468" y="243271"/>
                  </a:lnTo>
                  <a:lnTo>
                    <a:pt x="122365" y="243204"/>
                  </a:lnTo>
                  <a:lnTo>
                    <a:pt x="122259" y="243143"/>
                  </a:lnTo>
                  <a:lnTo>
                    <a:pt x="122148" y="243095"/>
                  </a:lnTo>
                  <a:lnTo>
                    <a:pt x="122034" y="243053"/>
                  </a:lnTo>
                  <a:lnTo>
                    <a:pt x="121918" y="243016"/>
                  </a:lnTo>
                  <a:lnTo>
                    <a:pt x="121802" y="242979"/>
                  </a:lnTo>
                  <a:lnTo>
                    <a:pt x="121684" y="242949"/>
                  </a:lnTo>
                  <a:lnTo>
                    <a:pt x="121564" y="242931"/>
                  </a:lnTo>
                  <a:lnTo>
                    <a:pt x="121444" y="242913"/>
                  </a:lnTo>
                  <a:lnTo>
                    <a:pt x="121322" y="242900"/>
                  </a:lnTo>
                  <a:lnTo>
                    <a:pt x="121201" y="242894"/>
                  </a:lnTo>
                  <a:lnTo>
                    <a:pt x="121079" y="242888"/>
                  </a:lnTo>
                  <a:lnTo>
                    <a:pt x="120958" y="242888"/>
                  </a:lnTo>
                  <a:lnTo>
                    <a:pt x="120714" y="242888"/>
                  </a:lnTo>
                  <a:lnTo>
                    <a:pt x="120473" y="242906"/>
                  </a:lnTo>
                  <a:lnTo>
                    <a:pt x="120232" y="242943"/>
                  </a:lnTo>
                  <a:lnTo>
                    <a:pt x="119992" y="242980"/>
                  </a:lnTo>
                  <a:lnTo>
                    <a:pt x="119749" y="242992"/>
                  </a:lnTo>
                  <a:lnTo>
                    <a:pt x="119508" y="243022"/>
                  </a:lnTo>
                  <a:lnTo>
                    <a:pt x="119388" y="243046"/>
                  </a:lnTo>
                  <a:lnTo>
                    <a:pt x="119270" y="243071"/>
                  </a:lnTo>
                  <a:lnTo>
                    <a:pt x="119155" y="243113"/>
                  </a:lnTo>
                  <a:lnTo>
                    <a:pt x="119045" y="243161"/>
                  </a:lnTo>
                  <a:lnTo>
                    <a:pt x="118943" y="243228"/>
                  </a:lnTo>
                  <a:lnTo>
                    <a:pt x="118843" y="243295"/>
                  </a:lnTo>
                  <a:lnTo>
                    <a:pt x="118742" y="243368"/>
                  </a:lnTo>
                  <a:lnTo>
                    <a:pt x="118535" y="243496"/>
                  </a:lnTo>
                  <a:lnTo>
                    <a:pt x="118428" y="243550"/>
                  </a:lnTo>
                  <a:lnTo>
                    <a:pt x="118318" y="243605"/>
                  </a:lnTo>
                  <a:lnTo>
                    <a:pt x="118206" y="243654"/>
                  </a:lnTo>
                  <a:lnTo>
                    <a:pt x="118094" y="243697"/>
                  </a:lnTo>
                  <a:lnTo>
                    <a:pt x="117863" y="243775"/>
                  </a:lnTo>
                  <a:lnTo>
                    <a:pt x="117623" y="243806"/>
                  </a:lnTo>
                  <a:lnTo>
                    <a:pt x="117380" y="243782"/>
                  </a:lnTo>
                  <a:lnTo>
                    <a:pt x="117262" y="243757"/>
                  </a:lnTo>
                  <a:lnTo>
                    <a:pt x="117147" y="243721"/>
                  </a:lnTo>
                  <a:lnTo>
                    <a:pt x="117033" y="243672"/>
                  </a:lnTo>
                  <a:lnTo>
                    <a:pt x="116921" y="243623"/>
                  </a:lnTo>
                  <a:lnTo>
                    <a:pt x="116811" y="243575"/>
                  </a:lnTo>
                  <a:lnTo>
                    <a:pt x="116704" y="243514"/>
                  </a:lnTo>
                  <a:lnTo>
                    <a:pt x="116610" y="243435"/>
                  </a:lnTo>
                  <a:lnTo>
                    <a:pt x="116529" y="243344"/>
                  </a:lnTo>
                  <a:lnTo>
                    <a:pt x="116457" y="243247"/>
                  </a:lnTo>
                  <a:lnTo>
                    <a:pt x="116399" y="243144"/>
                  </a:lnTo>
                  <a:lnTo>
                    <a:pt x="116346" y="243034"/>
                  </a:lnTo>
                  <a:lnTo>
                    <a:pt x="116298" y="242925"/>
                  </a:lnTo>
                  <a:lnTo>
                    <a:pt x="116254" y="242809"/>
                  </a:lnTo>
                  <a:lnTo>
                    <a:pt x="116213" y="242694"/>
                  </a:lnTo>
                  <a:lnTo>
                    <a:pt x="116175" y="242579"/>
                  </a:lnTo>
                  <a:lnTo>
                    <a:pt x="116138" y="242463"/>
                  </a:lnTo>
                  <a:lnTo>
                    <a:pt x="116104" y="242348"/>
                  </a:lnTo>
                  <a:lnTo>
                    <a:pt x="116072" y="242226"/>
                  </a:lnTo>
                  <a:lnTo>
                    <a:pt x="116049" y="242111"/>
                  </a:lnTo>
                  <a:lnTo>
                    <a:pt x="116031" y="241989"/>
                  </a:lnTo>
                  <a:lnTo>
                    <a:pt x="116026" y="241868"/>
                  </a:lnTo>
                  <a:lnTo>
                    <a:pt x="116086" y="241631"/>
                  </a:lnTo>
                  <a:lnTo>
                    <a:pt x="116224" y="241431"/>
                  </a:lnTo>
                  <a:lnTo>
                    <a:pt x="116372" y="241242"/>
                  </a:lnTo>
                  <a:lnTo>
                    <a:pt x="116438" y="241139"/>
                  </a:lnTo>
                  <a:lnTo>
                    <a:pt x="116495" y="241030"/>
                  </a:lnTo>
                  <a:lnTo>
                    <a:pt x="116544" y="240920"/>
                  </a:lnTo>
                  <a:lnTo>
                    <a:pt x="116590" y="240811"/>
                  </a:lnTo>
                  <a:lnTo>
                    <a:pt x="116636" y="240695"/>
                  </a:lnTo>
                  <a:lnTo>
                    <a:pt x="116680" y="240579"/>
                  </a:lnTo>
                  <a:lnTo>
                    <a:pt x="116763" y="240355"/>
                  </a:lnTo>
                  <a:lnTo>
                    <a:pt x="116801" y="240233"/>
                  </a:lnTo>
                  <a:lnTo>
                    <a:pt x="116834" y="240118"/>
                  </a:lnTo>
                  <a:lnTo>
                    <a:pt x="116862" y="240003"/>
                  </a:lnTo>
                  <a:lnTo>
                    <a:pt x="116891" y="239881"/>
                  </a:lnTo>
                  <a:lnTo>
                    <a:pt x="116976" y="239656"/>
                  </a:lnTo>
                  <a:lnTo>
                    <a:pt x="117050" y="239559"/>
                  </a:lnTo>
                  <a:lnTo>
                    <a:pt x="117143" y="239480"/>
                  </a:lnTo>
                  <a:lnTo>
                    <a:pt x="117242" y="239413"/>
                  </a:lnTo>
                  <a:lnTo>
                    <a:pt x="117346" y="239346"/>
                  </a:lnTo>
                  <a:lnTo>
                    <a:pt x="117454" y="239291"/>
                  </a:lnTo>
                  <a:lnTo>
                    <a:pt x="117564" y="239243"/>
                  </a:lnTo>
                  <a:lnTo>
                    <a:pt x="117789" y="239146"/>
                  </a:lnTo>
                  <a:lnTo>
                    <a:pt x="118018" y="239073"/>
                  </a:lnTo>
                  <a:lnTo>
                    <a:pt x="118258" y="239030"/>
                  </a:lnTo>
                  <a:lnTo>
                    <a:pt x="118497" y="238982"/>
                  </a:lnTo>
                  <a:lnTo>
                    <a:pt x="118607" y="238933"/>
                  </a:lnTo>
                  <a:lnTo>
                    <a:pt x="118704" y="238860"/>
                  </a:lnTo>
                  <a:lnTo>
                    <a:pt x="118789" y="238775"/>
                  </a:lnTo>
                  <a:lnTo>
                    <a:pt x="118868" y="238678"/>
                  </a:lnTo>
                  <a:lnTo>
                    <a:pt x="119014" y="238490"/>
                  </a:lnTo>
                  <a:lnTo>
                    <a:pt x="119143" y="238277"/>
                  </a:lnTo>
                  <a:lnTo>
                    <a:pt x="119260" y="238064"/>
                  </a:lnTo>
                  <a:lnTo>
                    <a:pt x="119319" y="237961"/>
                  </a:lnTo>
                  <a:lnTo>
                    <a:pt x="119394" y="237864"/>
                  </a:lnTo>
                  <a:lnTo>
                    <a:pt x="119488" y="237791"/>
                  </a:lnTo>
                  <a:lnTo>
                    <a:pt x="119592" y="237724"/>
                  </a:lnTo>
                  <a:lnTo>
                    <a:pt x="119702" y="237676"/>
                  </a:lnTo>
                  <a:lnTo>
                    <a:pt x="119816" y="237633"/>
                  </a:lnTo>
                  <a:lnTo>
                    <a:pt x="119931" y="237591"/>
                  </a:lnTo>
                  <a:lnTo>
                    <a:pt x="120049" y="237560"/>
                  </a:lnTo>
                  <a:lnTo>
                    <a:pt x="120168" y="237536"/>
                  </a:lnTo>
                  <a:lnTo>
                    <a:pt x="120288" y="237512"/>
                  </a:lnTo>
                  <a:lnTo>
                    <a:pt x="120527" y="237469"/>
                  </a:lnTo>
                  <a:lnTo>
                    <a:pt x="120768" y="237445"/>
                  </a:lnTo>
                  <a:lnTo>
                    <a:pt x="121011" y="237439"/>
                  </a:lnTo>
                  <a:lnTo>
                    <a:pt x="121254" y="237439"/>
                  </a:lnTo>
                  <a:lnTo>
                    <a:pt x="121376" y="237445"/>
                  </a:lnTo>
                  <a:lnTo>
                    <a:pt x="121496" y="237457"/>
                  </a:lnTo>
                  <a:lnTo>
                    <a:pt x="121617" y="237475"/>
                  </a:lnTo>
                  <a:lnTo>
                    <a:pt x="121736" y="237494"/>
                  </a:lnTo>
                  <a:lnTo>
                    <a:pt x="121854" y="237530"/>
                  </a:lnTo>
                  <a:lnTo>
                    <a:pt x="121970" y="237567"/>
                  </a:lnTo>
                  <a:lnTo>
                    <a:pt x="122201" y="237639"/>
                  </a:lnTo>
                  <a:lnTo>
                    <a:pt x="122431" y="237718"/>
                  </a:lnTo>
                  <a:lnTo>
                    <a:pt x="122659" y="237803"/>
                  </a:lnTo>
                  <a:lnTo>
                    <a:pt x="122884" y="237894"/>
                  </a:lnTo>
                  <a:lnTo>
                    <a:pt x="123109" y="237986"/>
                  </a:lnTo>
                  <a:lnTo>
                    <a:pt x="123333" y="238082"/>
                  </a:lnTo>
                  <a:lnTo>
                    <a:pt x="123553" y="238180"/>
                  </a:lnTo>
                  <a:lnTo>
                    <a:pt x="123662" y="238235"/>
                  </a:lnTo>
                  <a:lnTo>
                    <a:pt x="123768" y="238295"/>
                  </a:lnTo>
                  <a:lnTo>
                    <a:pt x="123872" y="238362"/>
                  </a:lnTo>
                  <a:lnTo>
                    <a:pt x="123967" y="238435"/>
                  </a:lnTo>
                  <a:lnTo>
                    <a:pt x="124052" y="238520"/>
                  </a:lnTo>
                  <a:lnTo>
                    <a:pt x="124129" y="238618"/>
                  </a:lnTo>
                  <a:lnTo>
                    <a:pt x="124192" y="238721"/>
                  </a:lnTo>
                  <a:lnTo>
                    <a:pt x="124254" y="238824"/>
                  </a:lnTo>
                  <a:lnTo>
                    <a:pt x="124315" y="238934"/>
                  </a:lnTo>
                  <a:lnTo>
                    <a:pt x="124435" y="239140"/>
                  </a:lnTo>
                  <a:lnTo>
                    <a:pt x="124553" y="239353"/>
                  </a:lnTo>
                  <a:lnTo>
                    <a:pt x="124673" y="239565"/>
                  </a:lnTo>
                  <a:lnTo>
                    <a:pt x="124794" y="239778"/>
                  </a:lnTo>
                  <a:lnTo>
                    <a:pt x="124921" y="239984"/>
                  </a:lnTo>
                  <a:lnTo>
                    <a:pt x="125057" y="240185"/>
                  </a:lnTo>
                  <a:lnTo>
                    <a:pt x="125198" y="240385"/>
                  </a:lnTo>
                  <a:lnTo>
                    <a:pt x="125383" y="240647"/>
                  </a:lnTo>
                  <a:lnTo>
                    <a:pt x="125607" y="240737"/>
                  </a:lnTo>
                  <a:lnTo>
                    <a:pt x="125832" y="240829"/>
                  </a:lnTo>
                  <a:lnTo>
                    <a:pt x="126058" y="240920"/>
                  </a:lnTo>
                  <a:lnTo>
                    <a:pt x="126172" y="240962"/>
                  </a:lnTo>
                  <a:lnTo>
                    <a:pt x="126288" y="240999"/>
                  </a:lnTo>
                  <a:lnTo>
                    <a:pt x="126405" y="241029"/>
                  </a:lnTo>
                  <a:lnTo>
                    <a:pt x="126525" y="241054"/>
                  </a:lnTo>
                  <a:lnTo>
                    <a:pt x="126645" y="241066"/>
                  </a:lnTo>
                  <a:lnTo>
                    <a:pt x="126889" y="241054"/>
                  </a:lnTo>
                  <a:lnTo>
                    <a:pt x="127127" y="241011"/>
                  </a:lnTo>
                  <a:lnTo>
                    <a:pt x="127364" y="240950"/>
                  </a:lnTo>
                  <a:lnTo>
                    <a:pt x="127594" y="240877"/>
                  </a:lnTo>
                  <a:lnTo>
                    <a:pt x="127820" y="240787"/>
                  </a:lnTo>
                  <a:lnTo>
                    <a:pt x="128037" y="240671"/>
                  </a:lnTo>
                  <a:lnTo>
                    <a:pt x="128250" y="240555"/>
                  </a:lnTo>
                  <a:lnTo>
                    <a:pt x="128462" y="240440"/>
                  </a:lnTo>
                  <a:lnTo>
                    <a:pt x="128674" y="240318"/>
                  </a:lnTo>
                  <a:lnTo>
                    <a:pt x="128884" y="240197"/>
                  </a:lnTo>
                  <a:lnTo>
                    <a:pt x="128986" y="240136"/>
                  </a:lnTo>
                  <a:lnTo>
                    <a:pt x="129083" y="240057"/>
                  </a:lnTo>
                  <a:lnTo>
                    <a:pt x="129175" y="239979"/>
                  </a:lnTo>
                  <a:lnTo>
                    <a:pt x="129257" y="239893"/>
                  </a:lnTo>
                  <a:lnTo>
                    <a:pt x="129333" y="239796"/>
                  </a:lnTo>
                  <a:lnTo>
                    <a:pt x="129405" y="239699"/>
                  </a:lnTo>
                  <a:lnTo>
                    <a:pt x="129473" y="239595"/>
                  </a:lnTo>
                  <a:lnTo>
                    <a:pt x="129540" y="239492"/>
                  </a:lnTo>
                  <a:lnTo>
                    <a:pt x="129671" y="239292"/>
                  </a:lnTo>
                  <a:lnTo>
                    <a:pt x="129737" y="239189"/>
                  </a:lnTo>
                  <a:lnTo>
                    <a:pt x="129803" y="239085"/>
                  </a:lnTo>
                  <a:lnTo>
                    <a:pt x="129871" y="238982"/>
                  </a:lnTo>
                  <a:lnTo>
                    <a:pt x="129941" y="238885"/>
                  </a:lnTo>
                  <a:lnTo>
                    <a:pt x="130022" y="238794"/>
                  </a:lnTo>
                  <a:lnTo>
                    <a:pt x="130105" y="238708"/>
                  </a:lnTo>
                  <a:lnTo>
                    <a:pt x="130275" y="238532"/>
                  </a:lnTo>
                  <a:lnTo>
                    <a:pt x="130447" y="238362"/>
                  </a:lnTo>
                  <a:lnTo>
                    <a:pt x="130617" y="238186"/>
                  </a:lnTo>
                  <a:lnTo>
                    <a:pt x="130785" y="238010"/>
                  </a:lnTo>
                  <a:lnTo>
                    <a:pt x="130865" y="237919"/>
                  </a:lnTo>
                  <a:lnTo>
                    <a:pt x="130942" y="237821"/>
                  </a:lnTo>
                  <a:lnTo>
                    <a:pt x="131009" y="237724"/>
                  </a:lnTo>
                  <a:lnTo>
                    <a:pt x="131067" y="237621"/>
                  </a:lnTo>
                  <a:lnTo>
                    <a:pt x="131122" y="237511"/>
                  </a:lnTo>
                  <a:lnTo>
                    <a:pt x="131237" y="237293"/>
                  </a:lnTo>
                  <a:lnTo>
                    <a:pt x="131403" y="237123"/>
                  </a:lnTo>
                  <a:lnTo>
                    <a:pt x="131581" y="237062"/>
                  </a:lnTo>
                  <a:lnTo>
                    <a:pt x="131809" y="236977"/>
                  </a:lnTo>
                  <a:lnTo>
                    <a:pt x="131921" y="236929"/>
                  </a:lnTo>
                  <a:lnTo>
                    <a:pt x="132019" y="236856"/>
                  </a:lnTo>
                  <a:lnTo>
                    <a:pt x="132091" y="236758"/>
                  </a:lnTo>
                  <a:lnTo>
                    <a:pt x="132155" y="236655"/>
                  </a:lnTo>
                  <a:lnTo>
                    <a:pt x="132216" y="236552"/>
                  </a:lnTo>
                  <a:lnTo>
                    <a:pt x="132274" y="236442"/>
                  </a:lnTo>
                  <a:lnTo>
                    <a:pt x="132329" y="236333"/>
                  </a:lnTo>
                  <a:lnTo>
                    <a:pt x="132380" y="236224"/>
                  </a:lnTo>
                  <a:lnTo>
                    <a:pt x="132430" y="236114"/>
                  </a:lnTo>
                  <a:lnTo>
                    <a:pt x="132532" y="235896"/>
                  </a:lnTo>
                  <a:lnTo>
                    <a:pt x="132646" y="235677"/>
                  </a:lnTo>
                  <a:lnTo>
                    <a:pt x="132779" y="235477"/>
                  </a:lnTo>
                  <a:lnTo>
                    <a:pt x="132918" y="235276"/>
                  </a:lnTo>
                  <a:lnTo>
                    <a:pt x="133047" y="235069"/>
                  </a:lnTo>
                  <a:lnTo>
                    <a:pt x="133105" y="234960"/>
                  </a:lnTo>
                  <a:lnTo>
                    <a:pt x="133158" y="234850"/>
                  </a:lnTo>
                  <a:lnTo>
                    <a:pt x="133207" y="234741"/>
                  </a:lnTo>
                  <a:lnTo>
                    <a:pt x="133252" y="234626"/>
                  </a:lnTo>
                  <a:lnTo>
                    <a:pt x="133342" y="234401"/>
                  </a:lnTo>
                  <a:lnTo>
                    <a:pt x="133429" y="234176"/>
                  </a:lnTo>
                  <a:lnTo>
                    <a:pt x="133516" y="233952"/>
                  </a:lnTo>
                  <a:lnTo>
                    <a:pt x="133601" y="233721"/>
                  </a:lnTo>
                  <a:lnTo>
                    <a:pt x="133685" y="233496"/>
                  </a:lnTo>
                  <a:lnTo>
                    <a:pt x="133767" y="233265"/>
                  </a:lnTo>
                  <a:lnTo>
                    <a:pt x="133840" y="233034"/>
                  </a:lnTo>
                  <a:lnTo>
                    <a:pt x="133875" y="232791"/>
                  </a:lnTo>
                  <a:lnTo>
                    <a:pt x="133867" y="232548"/>
                  </a:lnTo>
                  <a:lnTo>
                    <a:pt x="133806" y="232311"/>
                  </a:lnTo>
                  <a:lnTo>
                    <a:pt x="133533" y="232104"/>
                  </a:lnTo>
                  <a:lnTo>
                    <a:pt x="133335" y="231959"/>
                  </a:lnTo>
                  <a:lnTo>
                    <a:pt x="133239" y="231886"/>
                  </a:lnTo>
                  <a:lnTo>
                    <a:pt x="133152" y="231801"/>
                  </a:lnTo>
                  <a:lnTo>
                    <a:pt x="133070" y="231715"/>
                  </a:lnTo>
                  <a:lnTo>
                    <a:pt x="132991" y="231619"/>
                  </a:lnTo>
                  <a:lnTo>
                    <a:pt x="132840" y="231430"/>
                  </a:lnTo>
                  <a:lnTo>
                    <a:pt x="132769" y="231333"/>
                  </a:lnTo>
                  <a:lnTo>
                    <a:pt x="132707" y="231223"/>
                  </a:lnTo>
                  <a:lnTo>
                    <a:pt x="132652" y="231114"/>
                  </a:lnTo>
                  <a:lnTo>
                    <a:pt x="132612" y="230999"/>
                  </a:lnTo>
                  <a:lnTo>
                    <a:pt x="132602" y="230883"/>
                  </a:lnTo>
                  <a:lnTo>
                    <a:pt x="132658" y="230646"/>
                  </a:lnTo>
                  <a:lnTo>
                    <a:pt x="132736" y="230415"/>
                  </a:lnTo>
                  <a:lnTo>
                    <a:pt x="132814" y="230185"/>
                  </a:lnTo>
                  <a:lnTo>
                    <a:pt x="132895" y="229954"/>
                  </a:lnTo>
                  <a:lnTo>
                    <a:pt x="132976" y="229723"/>
                  </a:lnTo>
                  <a:lnTo>
                    <a:pt x="133061" y="229498"/>
                  </a:lnTo>
                  <a:lnTo>
                    <a:pt x="133149" y="229274"/>
                  </a:lnTo>
                  <a:lnTo>
                    <a:pt x="133240" y="229049"/>
                  </a:lnTo>
                  <a:lnTo>
                    <a:pt x="133335" y="228824"/>
                  </a:lnTo>
                  <a:lnTo>
                    <a:pt x="133429" y="228599"/>
                  </a:lnTo>
                  <a:lnTo>
                    <a:pt x="133523" y="228374"/>
                  </a:lnTo>
                  <a:lnTo>
                    <a:pt x="133614" y="228150"/>
                  </a:lnTo>
                  <a:lnTo>
                    <a:pt x="133659" y="228034"/>
                  </a:lnTo>
                  <a:lnTo>
                    <a:pt x="133698" y="227919"/>
                  </a:lnTo>
                  <a:lnTo>
                    <a:pt x="133734" y="227803"/>
                  </a:lnTo>
                  <a:lnTo>
                    <a:pt x="133766" y="227687"/>
                  </a:lnTo>
                  <a:lnTo>
                    <a:pt x="133790" y="227566"/>
                  </a:lnTo>
                  <a:lnTo>
                    <a:pt x="133805" y="227445"/>
                  </a:lnTo>
                  <a:lnTo>
                    <a:pt x="133816" y="227323"/>
                  </a:lnTo>
                  <a:lnTo>
                    <a:pt x="133822" y="227202"/>
                  </a:lnTo>
                  <a:lnTo>
                    <a:pt x="133810" y="226965"/>
                  </a:lnTo>
                  <a:lnTo>
                    <a:pt x="133785" y="226843"/>
                  </a:lnTo>
                  <a:lnTo>
                    <a:pt x="133747" y="226728"/>
                  </a:lnTo>
                  <a:lnTo>
                    <a:pt x="133696" y="226618"/>
                  </a:lnTo>
                  <a:lnTo>
                    <a:pt x="133636" y="226509"/>
                  </a:lnTo>
                  <a:lnTo>
                    <a:pt x="133570" y="226412"/>
                  </a:lnTo>
                  <a:lnTo>
                    <a:pt x="133437" y="226205"/>
                  </a:lnTo>
                  <a:lnTo>
                    <a:pt x="133378" y="226102"/>
                  </a:lnTo>
                  <a:lnTo>
                    <a:pt x="133327" y="225987"/>
                  </a:lnTo>
                  <a:lnTo>
                    <a:pt x="133291" y="225871"/>
                  </a:lnTo>
                  <a:lnTo>
                    <a:pt x="133272" y="225756"/>
                  </a:lnTo>
                  <a:lnTo>
                    <a:pt x="133264" y="225634"/>
                  </a:lnTo>
                  <a:lnTo>
                    <a:pt x="133264" y="225513"/>
                  </a:lnTo>
                  <a:lnTo>
                    <a:pt x="133279" y="225269"/>
                  </a:lnTo>
                  <a:lnTo>
                    <a:pt x="133297" y="225026"/>
                  </a:lnTo>
                  <a:lnTo>
                    <a:pt x="133307" y="224905"/>
                  </a:lnTo>
                  <a:lnTo>
                    <a:pt x="133319" y="224783"/>
                  </a:lnTo>
                  <a:lnTo>
                    <a:pt x="133332" y="224662"/>
                  </a:lnTo>
                  <a:lnTo>
                    <a:pt x="133347" y="224541"/>
                  </a:lnTo>
                  <a:lnTo>
                    <a:pt x="133366" y="224419"/>
                  </a:lnTo>
                  <a:lnTo>
                    <a:pt x="133385" y="224303"/>
                  </a:lnTo>
                  <a:lnTo>
                    <a:pt x="133408" y="224182"/>
                  </a:lnTo>
                  <a:lnTo>
                    <a:pt x="133432" y="224061"/>
                  </a:lnTo>
                  <a:lnTo>
                    <a:pt x="133461" y="223945"/>
                  </a:lnTo>
                  <a:lnTo>
                    <a:pt x="133499" y="223830"/>
                  </a:lnTo>
                  <a:lnTo>
                    <a:pt x="133540" y="223715"/>
                  </a:lnTo>
                  <a:lnTo>
                    <a:pt x="133584" y="223599"/>
                  </a:lnTo>
                  <a:lnTo>
                    <a:pt x="133628" y="223490"/>
                  </a:lnTo>
                  <a:lnTo>
                    <a:pt x="133718" y="223265"/>
                  </a:lnTo>
                  <a:lnTo>
                    <a:pt x="133761" y="223150"/>
                  </a:lnTo>
                  <a:lnTo>
                    <a:pt x="133802" y="223034"/>
                  </a:lnTo>
                  <a:lnTo>
                    <a:pt x="133838" y="222918"/>
                  </a:lnTo>
                  <a:lnTo>
                    <a:pt x="133870" y="222803"/>
                  </a:lnTo>
                  <a:lnTo>
                    <a:pt x="133898" y="222682"/>
                  </a:lnTo>
                  <a:lnTo>
                    <a:pt x="133923" y="222566"/>
                  </a:lnTo>
                  <a:lnTo>
                    <a:pt x="133947" y="222445"/>
                  </a:lnTo>
                  <a:lnTo>
                    <a:pt x="133999" y="222208"/>
                  </a:lnTo>
                  <a:lnTo>
                    <a:pt x="134030" y="222092"/>
                  </a:lnTo>
                  <a:lnTo>
                    <a:pt x="134067" y="221977"/>
                  </a:lnTo>
                  <a:lnTo>
                    <a:pt x="134111" y="221861"/>
                  </a:lnTo>
                  <a:lnTo>
                    <a:pt x="134158" y="221746"/>
                  </a:lnTo>
                  <a:lnTo>
                    <a:pt x="134204" y="221637"/>
                  </a:lnTo>
                  <a:lnTo>
                    <a:pt x="134284" y="221406"/>
                  </a:lnTo>
                  <a:lnTo>
                    <a:pt x="134313" y="221291"/>
                  </a:lnTo>
                  <a:lnTo>
                    <a:pt x="134331" y="221169"/>
                  </a:lnTo>
                  <a:lnTo>
                    <a:pt x="134345" y="221047"/>
                  </a:lnTo>
                  <a:lnTo>
                    <a:pt x="134357" y="220926"/>
                  </a:lnTo>
                  <a:lnTo>
                    <a:pt x="134366" y="220804"/>
                  </a:lnTo>
                  <a:lnTo>
                    <a:pt x="134374" y="220683"/>
                  </a:lnTo>
                  <a:lnTo>
                    <a:pt x="134379" y="220561"/>
                  </a:lnTo>
                  <a:lnTo>
                    <a:pt x="134381" y="220440"/>
                  </a:lnTo>
                  <a:lnTo>
                    <a:pt x="134377" y="220197"/>
                  </a:lnTo>
                  <a:lnTo>
                    <a:pt x="134370" y="220075"/>
                  </a:lnTo>
                  <a:lnTo>
                    <a:pt x="134356" y="219953"/>
                  </a:lnTo>
                  <a:lnTo>
                    <a:pt x="134334" y="219838"/>
                  </a:lnTo>
                  <a:lnTo>
                    <a:pt x="134305" y="219717"/>
                  </a:lnTo>
                  <a:lnTo>
                    <a:pt x="134272" y="219601"/>
                  </a:lnTo>
                  <a:lnTo>
                    <a:pt x="134235" y="219486"/>
                  </a:lnTo>
                  <a:lnTo>
                    <a:pt x="134192" y="219371"/>
                  </a:lnTo>
                  <a:lnTo>
                    <a:pt x="134143" y="219261"/>
                  </a:lnTo>
                  <a:lnTo>
                    <a:pt x="134084" y="219152"/>
                  </a:lnTo>
                  <a:lnTo>
                    <a:pt x="134009" y="219061"/>
                  </a:lnTo>
                  <a:lnTo>
                    <a:pt x="133919" y="218976"/>
                  </a:lnTo>
                  <a:lnTo>
                    <a:pt x="133823" y="218902"/>
                  </a:lnTo>
                  <a:lnTo>
                    <a:pt x="133720" y="218836"/>
                  </a:lnTo>
                  <a:lnTo>
                    <a:pt x="133614" y="218775"/>
                  </a:lnTo>
                  <a:lnTo>
                    <a:pt x="133503" y="218727"/>
                  </a:lnTo>
                  <a:lnTo>
                    <a:pt x="133388" y="218684"/>
                  </a:lnTo>
                  <a:lnTo>
                    <a:pt x="133271" y="218654"/>
                  </a:lnTo>
                  <a:lnTo>
                    <a:pt x="133150" y="218648"/>
                  </a:lnTo>
                  <a:lnTo>
                    <a:pt x="132940" y="218763"/>
                  </a:lnTo>
                  <a:lnTo>
                    <a:pt x="132757" y="218927"/>
                  </a:lnTo>
                  <a:lnTo>
                    <a:pt x="132538" y="219018"/>
                  </a:lnTo>
                  <a:lnTo>
                    <a:pt x="132297" y="219048"/>
                  </a:lnTo>
                  <a:lnTo>
                    <a:pt x="132054" y="219037"/>
                  </a:lnTo>
                  <a:lnTo>
                    <a:pt x="131936" y="219012"/>
                  </a:lnTo>
                  <a:lnTo>
                    <a:pt x="131832" y="218945"/>
                  </a:lnTo>
                  <a:lnTo>
                    <a:pt x="131752" y="218854"/>
                  </a:lnTo>
                  <a:lnTo>
                    <a:pt x="131689" y="218751"/>
                  </a:lnTo>
                  <a:lnTo>
                    <a:pt x="131644" y="218641"/>
                  </a:lnTo>
                  <a:lnTo>
                    <a:pt x="131606" y="218526"/>
                  </a:lnTo>
                  <a:lnTo>
                    <a:pt x="131574" y="218404"/>
                  </a:lnTo>
                  <a:lnTo>
                    <a:pt x="131549" y="218289"/>
                  </a:lnTo>
                  <a:lnTo>
                    <a:pt x="131533" y="218167"/>
                  </a:lnTo>
                  <a:lnTo>
                    <a:pt x="131525" y="218046"/>
                  </a:lnTo>
                  <a:lnTo>
                    <a:pt x="131525" y="217924"/>
                  </a:lnTo>
                  <a:lnTo>
                    <a:pt x="131550" y="217682"/>
                  </a:lnTo>
                  <a:lnTo>
                    <a:pt x="131574" y="217566"/>
                  </a:lnTo>
                  <a:lnTo>
                    <a:pt x="131602" y="217445"/>
                  </a:lnTo>
                  <a:lnTo>
                    <a:pt x="131643" y="217329"/>
                  </a:lnTo>
                  <a:lnTo>
                    <a:pt x="131688" y="217220"/>
                  </a:lnTo>
                  <a:lnTo>
                    <a:pt x="131782" y="216995"/>
                  </a:lnTo>
                  <a:lnTo>
                    <a:pt x="131835" y="216886"/>
                  </a:lnTo>
                  <a:lnTo>
                    <a:pt x="131894" y="216776"/>
                  </a:lnTo>
                  <a:lnTo>
                    <a:pt x="131957" y="216673"/>
                  </a:lnTo>
                  <a:lnTo>
                    <a:pt x="132022" y="216570"/>
                  </a:lnTo>
                  <a:lnTo>
                    <a:pt x="132092" y="216472"/>
                  </a:lnTo>
                  <a:lnTo>
                    <a:pt x="132169" y="216375"/>
                  </a:lnTo>
                  <a:lnTo>
                    <a:pt x="132265" y="216302"/>
                  </a:lnTo>
                  <a:lnTo>
                    <a:pt x="132365" y="216235"/>
                  </a:lnTo>
                  <a:lnTo>
                    <a:pt x="132562" y="216090"/>
                  </a:lnTo>
                  <a:lnTo>
                    <a:pt x="132644" y="215999"/>
                  </a:lnTo>
                  <a:lnTo>
                    <a:pt x="132702" y="215895"/>
                  </a:lnTo>
                  <a:lnTo>
                    <a:pt x="132726" y="215774"/>
                  </a:lnTo>
                  <a:lnTo>
                    <a:pt x="132730" y="215653"/>
                  </a:lnTo>
                  <a:lnTo>
                    <a:pt x="132700" y="215409"/>
                  </a:lnTo>
                  <a:lnTo>
                    <a:pt x="132683" y="215288"/>
                  </a:lnTo>
                  <a:lnTo>
                    <a:pt x="132666" y="215172"/>
                  </a:lnTo>
                  <a:lnTo>
                    <a:pt x="132647" y="215051"/>
                  </a:lnTo>
                  <a:lnTo>
                    <a:pt x="132628" y="214929"/>
                  </a:lnTo>
                  <a:lnTo>
                    <a:pt x="132608" y="214808"/>
                  </a:lnTo>
                  <a:lnTo>
                    <a:pt x="132586" y="214692"/>
                  </a:lnTo>
                  <a:lnTo>
                    <a:pt x="132555" y="214571"/>
                  </a:lnTo>
                  <a:lnTo>
                    <a:pt x="132516" y="214456"/>
                  </a:lnTo>
                  <a:lnTo>
                    <a:pt x="132470" y="214346"/>
                  </a:lnTo>
                  <a:lnTo>
                    <a:pt x="132411" y="214237"/>
                  </a:lnTo>
                  <a:lnTo>
                    <a:pt x="132343" y="214139"/>
                  </a:lnTo>
                  <a:lnTo>
                    <a:pt x="132267" y="214048"/>
                  </a:lnTo>
                  <a:lnTo>
                    <a:pt x="132187" y="213958"/>
                  </a:lnTo>
                  <a:lnTo>
                    <a:pt x="132101" y="213866"/>
                  </a:lnTo>
                  <a:lnTo>
                    <a:pt x="132014" y="213781"/>
                  </a:lnTo>
                  <a:lnTo>
                    <a:pt x="131839" y="213611"/>
                  </a:lnTo>
                  <a:lnTo>
                    <a:pt x="131663" y="213447"/>
                  </a:lnTo>
                  <a:lnTo>
                    <a:pt x="131574" y="213362"/>
                  </a:lnTo>
                  <a:lnTo>
                    <a:pt x="131487" y="213277"/>
                  </a:lnTo>
                  <a:lnTo>
                    <a:pt x="131402" y="213192"/>
                  </a:lnTo>
                  <a:lnTo>
                    <a:pt x="131318" y="213107"/>
                  </a:lnTo>
                  <a:lnTo>
                    <a:pt x="131242" y="213010"/>
                  </a:lnTo>
                  <a:lnTo>
                    <a:pt x="131174" y="212906"/>
                  </a:lnTo>
                  <a:lnTo>
                    <a:pt x="131125" y="212797"/>
                  </a:lnTo>
                  <a:lnTo>
                    <a:pt x="131092" y="212682"/>
                  </a:lnTo>
                  <a:lnTo>
                    <a:pt x="131064" y="212560"/>
                  </a:lnTo>
                  <a:lnTo>
                    <a:pt x="131044" y="212445"/>
                  </a:lnTo>
                  <a:lnTo>
                    <a:pt x="131032" y="212323"/>
                  </a:lnTo>
                  <a:lnTo>
                    <a:pt x="131026" y="212201"/>
                  </a:lnTo>
                  <a:lnTo>
                    <a:pt x="131024" y="212080"/>
                  </a:lnTo>
                  <a:lnTo>
                    <a:pt x="131039" y="211837"/>
                  </a:lnTo>
                  <a:lnTo>
                    <a:pt x="131057" y="211715"/>
                  </a:lnTo>
                  <a:lnTo>
                    <a:pt x="131081" y="211594"/>
                  </a:lnTo>
                  <a:lnTo>
                    <a:pt x="131122" y="211479"/>
                  </a:lnTo>
                  <a:lnTo>
                    <a:pt x="131189" y="211382"/>
                  </a:lnTo>
                  <a:lnTo>
                    <a:pt x="131279" y="211302"/>
                  </a:lnTo>
                  <a:lnTo>
                    <a:pt x="131388" y="211242"/>
                  </a:lnTo>
                  <a:lnTo>
                    <a:pt x="131501" y="211199"/>
                  </a:lnTo>
                  <a:lnTo>
                    <a:pt x="131617" y="211163"/>
                  </a:lnTo>
                  <a:lnTo>
                    <a:pt x="131734" y="211126"/>
                  </a:lnTo>
                  <a:lnTo>
                    <a:pt x="131852" y="211102"/>
                  </a:lnTo>
                  <a:lnTo>
                    <a:pt x="132090" y="211047"/>
                  </a:lnTo>
                  <a:lnTo>
                    <a:pt x="132329" y="211011"/>
                  </a:lnTo>
                  <a:lnTo>
                    <a:pt x="132571" y="210974"/>
                  </a:lnTo>
                  <a:lnTo>
                    <a:pt x="132813" y="210950"/>
                  </a:lnTo>
                  <a:lnTo>
                    <a:pt x="133054" y="210920"/>
                  </a:lnTo>
                  <a:lnTo>
                    <a:pt x="133293" y="210877"/>
                  </a:lnTo>
                  <a:lnTo>
                    <a:pt x="133526" y="210810"/>
                  </a:lnTo>
                  <a:lnTo>
                    <a:pt x="133637" y="210761"/>
                  </a:lnTo>
                  <a:lnTo>
                    <a:pt x="133747" y="210707"/>
                  </a:lnTo>
                  <a:lnTo>
                    <a:pt x="133855" y="210652"/>
                  </a:lnTo>
                  <a:lnTo>
                    <a:pt x="133963" y="210597"/>
                  </a:lnTo>
                  <a:lnTo>
                    <a:pt x="134070" y="210537"/>
                  </a:lnTo>
                  <a:lnTo>
                    <a:pt x="134283" y="210421"/>
                  </a:lnTo>
                  <a:lnTo>
                    <a:pt x="134496" y="210300"/>
                  </a:lnTo>
                  <a:lnTo>
                    <a:pt x="134672" y="210209"/>
                  </a:lnTo>
                  <a:lnTo>
                    <a:pt x="134757" y="209978"/>
                  </a:lnTo>
                  <a:lnTo>
                    <a:pt x="134800" y="209868"/>
                  </a:lnTo>
                  <a:lnTo>
                    <a:pt x="134840" y="209753"/>
                  </a:lnTo>
                  <a:lnTo>
                    <a:pt x="134879" y="209637"/>
                  </a:lnTo>
                  <a:lnTo>
                    <a:pt x="134914" y="209522"/>
                  </a:lnTo>
                  <a:lnTo>
                    <a:pt x="134945" y="209401"/>
                  </a:lnTo>
                  <a:lnTo>
                    <a:pt x="134974" y="209286"/>
                  </a:lnTo>
                  <a:lnTo>
                    <a:pt x="134999" y="209164"/>
                  </a:lnTo>
                  <a:lnTo>
                    <a:pt x="135020" y="209048"/>
                  </a:lnTo>
                  <a:lnTo>
                    <a:pt x="135032" y="208927"/>
                  </a:lnTo>
                  <a:lnTo>
                    <a:pt x="134959" y="208696"/>
                  </a:lnTo>
                  <a:lnTo>
                    <a:pt x="134881" y="208605"/>
                  </a:lnTo>
                  <a:lnTo>
                    <a:pt x="134790" y="208526"/>
                  </a:lnTo>
                  <a:lnTo>
                    <a:pt x="134692" y="208453"/>
                  </a:lnTo>
                  <a:lnTo>
                    <a:pt x="134593" y="208380"/>
                  </a:lnTo>
                  <a:lnTo>
                    <a:pt x="134491" y="208313"/>
                  </a:lnTo>
                  <a:lnTo>
                    <a:pt x="134388" y="208246"/>
                  </a:lnTo>
                  <a:lnTo>
                    <a:pt x="134189" y="208107"/>
                  </a:lnTo>
                  <a:lnTo>
                    <a:pt x="134097" y="208028"/>
                  </a:lnTo>
                  <a:lnTo>
                    <a:pt x="134009" y="207949"/>
                  </a:lnTo>
                  <a:lnTo>
                    <a:pt x="133933" y="207851"/>
                  </a:lnTo>
                  <a:lnTo>
                    <a:pt x="133880" y="207742"/>
                  </a:lnTo>
                  <a:lnTo>
                    <a:pt x="133849" y="207627"/>
                  </a:lnTo>
                  <a:lnTo>
                    <a:pt x="133834" y="207505"/>
                  </a:lnTo>
                  <a:lnTo>
                    <a:pt x="133825" y="207384"/>
                  </a:lnTo>
                  <a:lnTo>
                    <a:pt x="133817" y="207262"/>
                  </a:lnTo>
                  <a:lnTo>
                    <a:pt x="133810" y="207140"/>
                  </a:lnTo>
                  <a:lnTo>
                    <a:pt x="133777" y="206898"/>
                  </a:lnTo>
                  <a:lnTo>
                    <a:pt x="133732" y="206788"/>
                  </a:lnTo>
                  <a:lnTo>
                    <a:pt x="133682" y="206679"/>
                  </a:lnTo>
                  <a:lnTo>
                    <a:pt x="133626" y="206570"/>
                  </a:lnTo>
                  <a:lnTo>
                    <a:pt x="133559" y="206466"/>
                  </a:lnTo>
                  <a:lnTo>
                    <a:pt x="133487" y="206369"/>
                  </a:lnTo>
                  <a:lnTo>
                    <a:pt x="133412" y="206272"/>
                  </a:lnTo>
                  <a:lnTo>
                    <a:pt x="133333" y="206180"/>
                  </a:lnTo>
                  <a:lnTo>
                    <a:pt x="133232" y="206114"/>
                  </a:lnTo>
                  <a:lnTo>
                    <a:pt x="133123" y="206059"/>
                  </a:lnTo>
                  <a:lnTo>
                    <a:pt x="133012" y="206011"/>
                  </a:lnTo>
                  <a:lnTo>
                    <a:pt x="132801" y="205889"/>
                  </a:lnTo>
                  <a:lnTo>
                    <a:pt x="132723" y="205798"/>
                  </a:lnTo>
                  <a:lnTo>
                    <a:pt x="132669" y="205689"/>
                  </a:lnTo>
                  <a:lnTo>
                    <a:pt x="132628" y="205573"/>
                  </a:lnTo>
                  <a:lnTo>
                    <a:pt x="132609" y="205452"/>
                  </a:lnTo>
                  <a:lnTo>
                    <a:pt x="132598" y="205330"/>
                  </a:lnTo>
                  <a:lnTo>
                    <a:pt x="132618" y="205087"/>
                  </a:lnTo>
                  <a:lnTo>
                    <a:pt x="132645" y="204972"/>
                  </a:lnTo>
                  <a:lnTo>
                    <a:pt x="132685" y="204856"/>
                  </a:lnTo>
                  <a:lnTo>
                    <a:pt x="132735" y="204741"/>
                  </a:lnTo>
                  <a:lnTo>
                    <a:pt x="132795" y="204638"/>
                  </a:lnTo>
                  <a:lnTo>
                    <a:pt x="132878" y="204546"/>
                  </a:lnTo>
                  <a:lnTo>
                    <a:pt x="132980" y="204480"/>
                  </a:lnTo>
                  <a:lnTo>
                    <a:pt x="133092" y="204437"/>
                  </a:lnTo>
                  <a:lnTo>
                    <a:pt x="133316" y="204346"/>
                  </a:lnTo>
                  <a:lnTo>
                    <a:pt x="133542" y="204255"/>
                  </a:lnTo>
                  <a:lnTo>
                    <a:pt x="133769" y="204164"/>
                  </a:lnTo>
                  <a:lnTo>
                    <a:pt x="133996" y="204078"/>
                  </a:lnTo>
                  <a:lnTo>
                    <a:pt x="134221" y="203987"/>
                  </a:lnTo>
                  <a:lnTo>
                    <a:pt x="134429" y="203866"/>
                  </a:lnTo>
                  <a:lnTo>
                    <a:pt x="134609" y="203702"/>
                  </a:lnTo>
                  <a:lnTo>
                    <a:pt x="134809" y="203562"/>
                  </a:lnTo>
                  <a:lnTo>
                    <a:pt x="135050" y="203568"/>
                  </a:lnTo>
                  <a:lnTo>
                    <a:pt x="135164" y="203611"/>
                  </a:lnTo>
                  <a:lnTo>
                    <a:pt x="135272" y="203666"/>
                  </a:lnTo>
                  <a:lnTo>
                    <a:pt x="135370" y="203732"/>
                  </a:lnTo>
                  <a:lnTo>
                    <a:pt x="135453" y="203830"/>
                  </a:lnTo>
                  <a:lnTo>
                    <a:pt x="135506" y="203939"/>
                  </a:lnTo>
                  <a:lnTo>
                    <a:pt x="135528" y="204055"/>
                  </a:lnTo>
                  <a:lnTo>
                    <a:pt x="135544" y="204176"/>
                  </a:lnTo>
                  <a:lnTo>
                    <a:pt x="135560" y="204298"/>
                  </a:lnTo>
                  <a:lnTo>
                    <a:pt x="135631" y="204528"/>
                  </a:lnTo>
                  <a:lnTo>
                    <a:pt x="135714" y="204613"/>
                  </a:lnTo>
                  <a:lnTo>
                    <a:pt x="135815" y="204686"/>
                  </a:lnTo>
                  <a:lnTo>
                    <a:pt x="135924" y="204741"/>
                  </a:lnTo>
                  <a:lnTo>
                    <a:pt x="136037" y="204777"/>
                  </a:lnTo>
                  <a:lnTo>
                    <a:pt x="136156" y="204808"/>
                  </a:lnTo>
                  <a:lnTo>
                    <a:pt x="136277" y="204808"/>
                  </a:lnTo>
                  <a:lnTo>
                    <a:pt x="136506" y="204729"/>
                  </a:lnTo>
                  <a:lnTo>
                    <a:pt x="136724" y="204619"/>
                  </a:lnTo>
                  <a:lnTo>
                    <a:pt x="136960" y="204564"/>
                  </a:lnTo>
                  <a:lnTo>
                    <a:pt x="137202" y="204577"/>
                  </a:lnTo>
                  <a:lnTo>
                    <a:pt x="137445" y="204589"/>
                  </a:lnTo>
                  <a:lnTo>
                    <a:pt x="137688" y="204589"/>
                  </a:lnTo>
                  <a:lnTo>
                    <a:pt x="137807" y="204565"/>
                  </a:lnTo>
                  <a:lnTo>
                    <a:pt x="137925" y="204534"/>
                  </a:lnTo>
                  <a:lnTo>
                    <a:pt x="138038" y="204492"/>
                  </a:lnTo>
                  <a:lnTo>
                    <a:pt x="138145" y="204431"/>
                  </a:lnTo>
                  <a:lnTo>
                    <a:pt x="138247" y="204364"/>
                  </a:lnTo>
                  <a:lnTo>
                    <a:pt x="138344" y="204291"/>
                  </a:lnTo>
                  <a:lnTo>
                    <a:pt x="138432" y="204206"/>
                  </a:lnTo>
                  <a:lnTo>
                    <a:pt x="138500" y="204109"/>
                  </a:lnTo>
                  <a:lnTo>
                    <a:pt x="138552" y="203994"/>
                  </a:lnTo>
                  <a:lnTo>
                    <a:pt x="138596" y="203884"/>
                  </a:lnTo>
                  <a:lnTo>
                    <a:pt x="138639" y="203769"/>
                  </a:lnTo>
                  <a:lnTo>
                    <a:pt x="138747" y="203556"/>
                  </a:lnTo>
                  <a:lnTo>
                    <a:pt x="138896" y="203362"/>
                  </a:lnTo>
                  <a:lnTo>
                    <a:pt x="139053" y="203173"/>
                  </a:lnTo>
                  <a:lnTo>
                    <a:pt x="139137" y="203083"/>
                  </a:lnTo>
                  <a:lnTo>
                    <a:pt x="139227" y="203003"/>
                  </a:lnTo>
                  <a:lnTo>
                    <a:pt x="139329" y="202936"/>
                  </a:lnTo>
                  <a:lnTo>
                    <a:pt x="139435" y="202882"/>
                  </a:lnTo>
                  <a:lnTo>
                    <a:pt x="139554" y="202845"/>
                  </a:lnTo>
                  <a:lnTo>
                    <a:pt x="139674" y="202827"/>
                  </a:lnTo>
                  <a:lnTo>
                    <a:pt x="139794" y="202815"/>
                  </a:lnTo>
                  <a:lnTo>
                    <a:pt x="139915" y="202803"/>
                  </a:lnTo>
                  <a:lnTo>
                    <a:pt x="140155" y="202767"/>
                  </a:lnTo>
                  <a:lnTo>
                    <a:pt x="140392" y="202712"/>
                  </a:lnTo>
                  <a:lnTo>
                    <a:pt x="140629" y="202657"/>
                  </a:lnTo>
                  <a:lnTo>
                    <a:pt x="140865" y="202596"/>
                  </a:lnTo>
                  <a:lnTo>
                    <a:pt x="141097" y="202523"/>
                  </a:lnTo>
                  <a:lnTo>
                    <a:pt x="141326" y="202444"/>
                  </a:lnTo>
                  <a:lnTo>
                    <a:pt x="141556" y="202366"/>
                  </a:lnTo>
                  <a:lnTo>
                    <a:pt x="141789" y="202299"/>
                  </a:lnTo>
                  <a:lnTo>
                    <a:pt x="142027" y="202250"/>
                  </a:lnTo>
                  <a:lnTo>
                    <a:pt x="142144" y="202220"/>
                  </a:lnTo>
                  <a:lnTo>
                    <a:pt x="142259" y="202177"/>
                  </a:lnTo>
                  <a:lnTo>
                    <a:pt x="142373" y="202134"/>
                  </a:lnTo>
                  <a:lnTo>
                    <a:pt x="142484" y="202086"/>
                  </a:lnTo>
                  <a:lnTo>
                    <a:pt x="142592" y="202025"/>
                  </a:lnTo>
                  <a:lnTo>
                    <a:pt x="142697" y="201964"/>
                  </a:lnTo>
                  <a:lnTo>
                    <a:pt x="142800" y="201903"/>
                  </a:lnTo>
                  <a:lnTo>
                    <a:pt x="142901" y="201837"/>
                  </a:lnTo>
                  <a:lnTo>
                    <a:pt x="143000" y="201764"/>
                  </a:lnTo>
                  <a:lnTo>
                    <a:pt x="143098" y="201691"/>
                  </a:lnTo>
                  <a:lnTo>
                    <a:pt x="143195" y="201618"/>
                  </a:lnTo>
                  <a:lnTo>
                    <a:pt x="143387" y="201472"/>
                  </a:lnTo>
                  <a:lnTo>
                    <a:pt x="143480" y="201394"/>
                  </a:lnTo>
                  <a:lnTo>
                    <a:pt x="143571" y="201315"/>
                  </a:lnTo>
                  <a:lnTo>
                    <a:pt x="143659" y="201229"/>
                  </a:lnTo>
                  <a:lnTo>
                    <a:pt x="143743" y="201138"/>
                  </a:lnTo>
                  <a:lnTo>
                    <a:pt x="143821" y="201047"/>
                  </a:lnTo>
                  <a:lnTo>
                    <a:pt x="143890" y="200950"/>
                  </a:lnTo>
                  <a:lnTo>
                    <a:pt x="143953" y="200840"/>
                  </a:lnTo>
                  <a:lnTo>
                    <a:pt x="144013" y="200737"/>
                  </a:lnTo>
                  <a:lnTo>
                    <a:pt x="144072" y="200628"/>
                  </a:lnTo>
                  <a:lnTo>
                    <a:pt x="144187" y="200415"/>
                  </a:lnTo>
                  <a:lnTo>
                    <a:pt x="144302" y="200203"/>
                  </a:lnTo>
                  <a:lnTo>
                    <a:pt x="144361" y="200093"/>
                  </a:lnTo>
                  <a:lnTo>
                    <a:pt x="144420" y="199990"/>
                  </a:lnTo>
                  <a:lnTo>
                    <a:pt x="144483" y="199887"/>
                  </a:lnTo>
                  <a:lnTo>
                    <a:pt x="144553" y="199783"/>
                  </a:lnTo>
                  <a:lnTo>
                    <a:pt x="144629" y="199686"/>
                  </a:lnTo>
                  <a:lnTo>
                    <a:pt x="144724" y="199613"/>
                  </a:lnTo>
                  <a:lnTo>
                    <a:pt x="144829" y="199552"/>
                  </a:lnTo>
                  <a:lnTo>
                    <a:pt x="144942" y="199510"/>
                  </a:lnTo>
                  <a:lnTo>
                    <a:pt x="145173" y="199431"/>
                  </a:lnTo>
                  <a:lnTo>
                    <a:pt x="145287" y="199394"/>
                  </a:lnTo>
                  <a:lnTo>
                    <a:pt x="145402" y="199352"/>
                  </a:lnTo>
                  <a:lnTo>
                    <a:pt x="145513" y="199304"/>
                  </a:lnTo>
                  <a:lnTo>
                    <a:pt x="145613" y="199231"/>
                  </a:lnTo>
                  <a:lnTo>
                    <a:pt x="145697" y="199145"/>
                  </a:lnTo>
                  <a:lnTo>
                    <a:pt x="145759" y="199042"/>
                  </a:lnTo>
                  <a:lnTo>
                    <a:pt x="145799" y="198927"/>
                  </a:lnTo>
                  <a:lnTo>
                    <a:pt x="145828" y="198805"/>
                  </a:lnTo>
                  <a:lnTo>
                    <a:pt x="145850" y="198690"/>
                  </a:lnTo>
                  <a:lnTo>
                    <a:pt x="145865" y="198568"/>
                  </a:lnTo>
                  <a:lnTo>
                    <a:pt x="145874" y="198447"/>
                  </a:lnTo>
                  <a:lnTo>
                    <a:pt x="145849" y="198204"/>
                  </a:lnTo>
                  <a:lnTo>
                    <a:pt x="145817" y="198088"/>
                  </a:lnTo>
                  <a:lnTo>
                    <a:pt x="145782" y="197973"/>
                  </a:lnTo>
                  <a:lnTo>
                    <a:pt x="145743" y="197857"/>
                  </a:lnTo>
                  <a:lnTo>
                    <a:pt x="145698" y="197742"/>
                  </a:lnTo>
                  <a:lnTo>
                    <a:pt x="145649" y="197632"/>
                  </a:lnTo>
                  <a:lnTo>
                    <a:pt x="145596" y="197523"/>
                  </a:lnTo>
                  <a:lnTo>
                    <a:pt x="145544" y="197414"/>
                  </a:lnTo>
                  <a:lnTo>
                    <a:pt x="145441" y="197196"/>
                  </a:lnTo>
                  <a:lnTo>
                    <a:pt x="145394" y="197080"/>
                  </a:lnTo>
                  <a:lnTo>
                    <a:pt x="145350" y="196970"/>
                  </a:lnTo>
                  <a:lnTo>
                    <a:pt x="145307" y="196855"/>
                  </a:lnTo>
                  <a:lnTo>
                    <a:pt x="145267" y="196740"/>
                  </a:lnTo>
                  <a:lnTo>
                    <a:pt x="145194" y="196509"/>
                  </a:lnTo>
                  <a:lnTo>
                    <a:pt x="145164" y="196266"/>
                  </a:lnTo>
                  <a:lnTo>
                    <a:pt x="145140" y="196023"/>
                  </a:lnTo>
                  <a:lnTo>
                    <a:pt x="145100" y="195786"/>
                  </a:lnTo>
                  <a:lnTo>
                    <a:pt x="145036" y="195555"/>
                  </a:lnTo>
                  <a:lnTo>
                    <a:pt x="144974" y="195318"/>
                  </a:lnTo>
                  <a:lnTo>
                    <a:pt x="144955" y="195197"/>
                  </a:lnTo>
                  <a:lnTo>
                    <a:pt x="144944" y="195075"/>
                  </a:lnTo>
                  <a:lnTo>
                    <a:pt x="144936" y="194953"/>
                  </a:lnTo>
                  <a:lnTo>
                    <a:pt x="144931" y="194832"/>
                  </a:lnTo>
                  <a:lnTo>
                    <a:pt x="144938" y="194589"/>
                  </a:lnTo>
                  <a:lnTo>
                    <a:pt x="144950" y="194468"/>
                  </a:lnTo>
                  <a:lnTo>
                    <a:pt x="144973" y="194346"/>
                  </a:lnTo>
                  <a:lnTo>
                    <a:pt x="145004" y="194231"/>
                  </a:lnTo>
                  <a:lnTo>
                    <a:pt x="145038" y="194115"/>
                  </a:lnTo>
                  <a:lnTo>
                    <a:pt x="145078" y="194000"/>
                  </a:lnTo>
                  <a:lnTo>
                    <a:pt x="145118" y="193884"/>
                  </a:lnTo>
                  <a:lnTo>
                    <a:pt x="145186" y="193653"/>
                  </a:lnTo>
                  <a:lnTo>
                    <a:pt x="145213" y="193532"/>
                  </a:lnTo>
                  <a:lnTo>
                    <a:pt x="145234" y="193416"/>
                  </a:lnTo>
                  <a:lnTo>
                    <a:pt x="145250" y="193295"/>
                  </a:lnTo>
                  <a:lnTo>
                    <a:pt x="145261" y="193173"/>
                  </a:lnTo>
                  <a:lnTo>
                    <a:pt x="145265" y="193052"/>
                  </a:lnTo>
                  <a:lnTo>
                    <a:pt x="145254" y="192809"/>
                  </a:lnTo>
                  <a:lnTo>
                    <a:pt x="145231" y="192687"/>
                  </a:lnTo>
                  <a:lnTo>
                    <a:pt x="145199" y="192572"/>
                  </a:lnTo>
                  <a:lnTo>
                    <a:pt x="145160" y="192456"/>
                  </a:lnTo>
                  <a:lnTo>
                    <a:pt x="145115" y="192341"/>
                  </a:lnTo>
                  <a:lnTo>
                    <a:pt x="145063" y="192231"/>
                  </a:lnTo>
                  <a:lnTo>
                    <a:pt x="144997" y="192128"/>
                  </a:lnTo>
                  <a:lnTo>
                    <a:pt x="144918" y="192037"/>
                  </a:lnTo>
                  <a:lnTo>
                    <a:pt x="144821" y="191964"/>
                  </a:lnTo>
                  <a:lnTo>
                    <a:pt x="144713" y="191909"/>
                  </a:lnTo>
                  <a:lnTo>
                    <a:pt x="144606" y="191855"/>
                  </a:lnTo>
                  <a:lnTo>
                    <a:pt x="144496" y="191800"/>
                  </a:lnTo>
                  <a:lnTo>
                    <a:pt x="144385" y="191751"/>
                  </a:lnTo>
                  <a:lnTo>
                    <a:pt x="144275" y="191703"/>
                  </a:lnTo>
                  <a:lnTo>
                    <a:pt x="144161" y="191654"/>
                  </a:lnTo>
                  <a:lnTo>
                    <a:pt x="144047" y="191618"/>
                  </a:lnTo>
                  <a:lnTo>
                    <a:pt x="143818" y="191533"/>
                  </a:lnTo>
                  <a:lnTo>
                    <a:pt x="143711" y="191478"/>
                  </a:lnTo>
                  <a:lnTo>
                    <a:pt x="143613" y="191406"/>
                  </a:lnTo>
                  <a:lnTo>
                    <a:pt x="143532" y="191314"/>
                  </a:lnTo>
                  <a:lnTo>
                    <a:pt x="143468" y="191211"/>
                  </a:lnTo>
                  <a:lnTo>
                    <a:pt x="143412" y="191101"/>
                  </a:lnTo>
                  <a:lnTo>
                    <a:pt x="143368" y="190986"/>
                  </a:lnTo>
                  <a:lnTo>
                    <a:pt x="143334" y="190870"/>
                  </a:lnTo>
                  <a:lnTo>
                    <a:pt x="143312" y="190749"/>
                  </a:lnTo>
                  <a:lnTo>
                    <a:pt x="143302" y="190628"/>
                  </a:lnTo>
                  <a:lnTo>
                    <a:pt x="143323" y="190391"/>
                  </a:lnTo>
                  <a:lnTo>
                    <a:pt x="143363" y="190276"/>
                  </a:lnTo>
                  <a:lnTo>
                    <a:pt x="143413" y="190160"/>
                  </a:lnTo>
                  <a:lnTo>
                    <a:pt x="143483" y="190057"/>
                  </a:lnTo>
                  <a:lnTo>
                    <a:pt x="143580" y="189990"/>
                  </a:lnTo>
                  <a:lnTo>
                    <a:pt x="143695" y="189948"/>
                  </a:lnTo>
                  <a:lnTo>
                    <a:pt x="143815" y="189935"/>
                  </a:lnTo>
                  <a:lnTo>
                    <a:pt x="144058" y="189941"/>
                  </a:lnTo>
                  <a:lnTo>
                    <a:pt x="144299" y="189972"/>
                  </a:lnTo>
                  <a:lnTo>
                    <a:pt x="144541" y="190002"/>
                  </a:lnTo>
                  <a:lnTo>
                    <a:pt x="144781" y="190039"/>
                  </a:lnTo>
                  <a:lnTo>
                    <a:pt x="145022" y="190075"/>
                  </a:lnTo>
                  <a:lnTo>
                    <a:pt x="145261" y="190117"/>
                  </a:lnTo>
                  <a:lnTo>
                    <a:pt x="145498" y="190075"/>
                  </a:lnTo>
                  <a:lnTo>
                    <a:pt x="145583" y="189996"/>
                  </a:lnTo>
                  <a:lnTo>
                    <a:pt x="145648" y="189893"/>
                  </a:lnTo>
                  <a:lnTo>
                    <a:pt x="145697" y="189777"/>
                  </a:lnTo>
                  <a:lnTo>
                    <a:pt x="145742" y="189668"/>
                  </a:lnTo>
                  <a:lnTo>
                    <a:pt x="145786" y="189552"/>
                  </a:lnTo>
                  <a:lnTo>
                    <a:pt x="145880" y="189328"/>
                  </a:lnTo>
                  <a:lnTo>
                    <a:pt x="145936" y="189218"/>
                  </a:lnTo>
                  <a:lnTo>
                    <a:pt x="146006" y="189121"/>
                  </a:lnTo>
                  <a:lnTo>
                    <a:pt x="146083" y="189024"/>
                  </a:lnTo>
                  <a:lnTo>
                    <a:pt x="146161" y="188933"/>
                  </a:lnTo>
                  <a:lnTo>
                    <a:pt x="146238" y="188841"/>
                  </a:lnTo>
                  <a:lnTo>
                    <a:pt x="146317" y="188750"/>
                  </a:lnTo>
                  <a:lnTo>
                    <a:pt x="146475" y="188562"/>
                  </a:lnTo>
                  <a:lnTo>
                    <a:pt x="146635" y="188380"/>
                  </a:lnTo>
                  <a:lnTo>
                    <a:pt x="146715" y="188289"/>
                  </a:lnTo>
                  <a:lnTo>
                    <a:pt x="146797" y="188197"/>
                  </a:lnTo>
                  <a:lnTo>
                    <a:pt x="146880" y="188107"/>
                  </a:lnTo>
                  <a:lnTo>
                    <a:pt x="146971" y="188027"/>
                  </a:lnTo>
                  <a:lnTo>
                    <a:pt x="147068" y="187954"/>
                  </a:lnTo>
                  <a:lnTo>
                    <a:pt x="147176" y="187900"/>
                  </a:lnTo>
                  <a:lnTo>
                    <a:pt x="147295" y="187875"/>
                  </a:lnTo>
                  <a:lnTo>
                    <a:pt x="147416" y="187863"/>
                  </a:lnTo>
                  <a:lnTo>
                    <a:pt x="147538" y="187851"/>
                  </a:lnTo>
                  <a:lnTo>
                    <a:pt x="147658" y="187845"/>
                  </a:lnTo>
                  <a:lnTo>
                    <a:pt x="147901" y="187845"/>
                  </a:lnTo>
                  <a:lnTo>
                    <a:pt x="148145" y="187846"/>
                  </a:lnTo>
                  <a:lnTo>
                    <a:pt x="148388" y="187845"/>
                  </a:lnTo>
                  <a:lnTo>
                    <a:pt x="148630" y="187857"/>
                  </a:lnTo>
                  <a:lnTo>
                    <a:pt x="148872" y="187882"/>
                  </a:lnTo>
                  <a:lnTo>
                    <a:pt x="149115" y="187888"/>
                  </a:lnTo>
                  <a:lnTo>
                    <a:pt x="149228" y="187839"/>
                  </a:lnTo>
                  <a:lnTo>
                    <a:pt x="149318" y="187754"/>
                  </a:lnTo>
                  <a:lnTo>
                    <a:pt x="149375" y="187651"/>
                  </a:lnTo>
                  <a:lnTo>
                    <a:pt x="149417" y="187535"/>
                  </a:lnTo>
                  <a:lnTo>
                    <a:pt x="149448" y="187420"/>
                  </a:lnTo>
                  <a:lnTo>
                    <a:pt x="149476" y="187299"/>
                  </a:lnTo>
                  <a:lnTo>
                    <a:pt x="149501" y="187183"/>
                  </a:lnTo>
                  <a:lnTo>
                    <a:pt x="149521" y="187061"/>
                  </a:lnTo>
                  <a:lnTo>
                    <a:pt x="149534" y="186940"/>
                  </a:lnTo>
                  <a:lnTo>
                    <a:pt x="149540" y="186818"/>
                  </a:lnTo>
                  <a:lnTo>
                    <a:pt x="149543" y="186697"/>
                  </a:lnTo>
                  <a:lnTo>
                    <a:pt x="149556" y="186454"/>
                  </a:lnTo>
                  <a:lnTo>
                    <a:pt x="149592" y="186217"/>
                  </a:lnTo>
                  <a:lnTo>
                    <a:pt x="149636" y="185974"/>
                  </a:lnTo>
                  <a:lnTo>
                    <a:pt x="149670" y="185737"/>
                  </a:lnTo>
                  <a:lnTo>
                    <a:pt x="149679" y="185494"/>
                  </a:lnTo>
                  <a:lnTo>
                    <a:pt x="149677" y="185251"/>
                  </a:lnTo>
                  <a:lnTo>
                    <a:pt x="149676" y="185008"/>
                  </a:lnTo>
                  <a:lnTo>
                    <a:pt x="149681" y="184887"/>
                  </a:lnTo>
                  <a:lnTo>
                    <a:pt x="149691" y="184765"/>
                  </a:lnTo>
                  <a:lnTo>
                    <a:pt x="149709" y="184643"/>
                  </a:lnTo>
                  <a:lnTo>
                    <a:pt x="149737" y="184522"/>
                  </a:lnTo>
                  <a:lnTo>
                    <a:pt x="149773" y="184406"/>
                  </a:lnTo>
                  <a:lnTo>
                    <a:pt x="149812" y="184291"/>
                  </a:lnTo>
                  <a:lnTo>
                    <a:pt x="149855" y="184181"/>
                  </a:lnTo>
                  <a:lnTo>
                    <a:pt x="149941" y="183951"/>
                  </a:lnTo>
                  <a:lnTo>
                    <a:pt x="150023" y="183726"/>
                  </a:lnTo>
                  <a:lnTo>
                    <a:pt x="150060" y="183604"/>
                  </a:lnTo>
                  <a:lnTo>
                    <a:pt x="150087" y="183489"/>
                  </a:lnTo>
                  <a:lnTo>
                    <a:pt x="150098" y="183368"/>
                  </a:lnTo>
                  <a:lnTo>
                    <a:pt x="150103" y="183246"/>
                  </a:lnTo>
                  <a:lnTo>
                    <a:pt x="150105" y="183125"/>
                  </a:lnTo>
                  <a:lnTo>
                    <a:pt x="150106" y="183003"/>
                  </a:lnTo>
                  <a:lnTo>
                    <a:pt x="150112" y="182760"/>
                  </a:lnTo>
                  <a:lnTo>
                    <a:pt x="150124" y="182639"/>
                  </a:lnTo>
                  <a:lnTo>
                    <a:pt x="150148" y="182517"/>
                  </a:lnTo>
                  <a:lnTo>
                    <a:pt x="150179" y="182402"/>
                  </a:lnTo>
                  <a:lnTo>
                    <a:pt x="150216" y="182286"/>
                  </a:lnTo>
                  <a:lnTo>
                    <a:pt x="150257" y="182171"/>
                  </a:lnTo>
                  <a:lnTo>
                    <a:pt x="150302" y="182061"/>
                  </a:lnTo>
                  <a:lnTo>
                    <a:pt x="150357" y="181952"/>
                  </a:lnTo>
                  <a:lnTo>
                    <a:pt x="150429" y="181855"/>
                  </a:lnTo>
                  <a:lnTo>
                    <a:pt x="150521" y="181776"/>
                  </a:lnTo>
                  <a:lnTo>
                    <a:pt x="150638" y="181746"/>
                  </a:lnTo>
                  <a:lnTo>
                    <a:pt x="150761" y="181740"/>
                  </a:lnTo>
                  <a:lnTo>
                    <a:pt x="151000" y="181782"/>
                  </a:lnTo>
                  <a:lnTo>
                    <a:pt x="151117" y="181812"/>
                  </a:lnTo>
                  <a:lnTo>
                    <a:pt x="151230" y="181861"/>
                  </a:lnTo>
                  <a:lnTo>
                    <a:pt x="151340" y="181910"/>
                  </a:lnTo>
                  <a:lnTo>
                    <a:pt x="151446" y="181970"/>
                  </a:lnTo>
                  <a:lnTo>
                    <a:pt x="151540" y="182049"/>
                  </a:lnTo>
                  <a:lnTo>
                    <a:pt x="151619" y="182140"/>
                  </a:lnTo>
                  <a:lnTo>
                    <a:pt x="151667" y="182256"/>
                  </a:lnTo>
                  <a:lnTo>
                    <a:pt x="151687" y="182371"/>
                  </a:lnTo>
                  <a:lnTo>
                    <a:pt x="151672" y="182614"/>
                  </a:lnTo>
                  <a:lnTo>
                    <a:pt x="151650" y="182857"/>
                  </a:lnTo>
                  <a:lnTo>
                    <a:pt x="151631" y="183100"/>
                  </a:lnTo>
                  <a:lnTo>
                    <a:pt x="151640" y="183343"/>
                  </a:lnTo>
                  <a:lnTo>
                    <a:pt x="151669" y="183459"/>
                  </a:lnTo>
                  <a:lnTo>
                    <a:pt x="151721" y="183568"/>
                  </a:lnTo>
                  <a:lnTo>
                    <a:pt x="151787" y="183672"/>
                  </a:lnTo>
                  <a:lnTo>
                    <a:pt x="151857" y="183768"/>
                  </a:lnTo>
                  <a:lnTo>
                    <a:pt x="151936" y="183866"/>
                  </a:lnTo>
                  <a:lnTo>
                    <a:pt x="152019" y="183951"/>
                  </a:lnTo>
                  <a:lnTo>
                    <a:pt x="152190" y="184127"/>
                  </a:lnTo>
                  <a:lnTo>
                    <a:pt x="152353" y="184309"/>
                  </a:lnTo>
                  <a:lnTo>
                    <a:pt x="152508" y="184492"/>
                  </a:lnTo>
                  <a:lnTo>
                    <a:pt x="152584" y="184589"/>
                  </a:lnTo>
                  <a:lnTo>
                    <a:pt x="152658" y="184686"/>
                  </a:lnTo>
                  <a:lnTo>
                    <a:pt x="152723" y="184789"/>
                  </a:lnTo>
                  <a:lnTo>
                    <a:pt x="152771" y="184898"/>
                  </a:lnTo>
                  <a:lnTo>
                    <a:pt x="152810" y="185014"/>
                  </a:lnTo>
                  <a:lnTo>
                    <a:pt x="152845" y="185129"/>
                  </a:lnTo>
                  <a:lnTo>
                    <a:pt x="152875" y="185251"/>
                  </a:lnTo>
                  <a:lnTo>
                    <a:pt x="152930" y="185488"/>
                  </a:lnTo>
                  <a:lnTo>
                    <a:pt x="152954" y="185603"/>
                  </a:lnTo>
                  <a:lnTo>
                    <a:pt x="152974" y="185725"/>
                  </a:lnTo>
                  <a:lnTo>
                    <a:pt x="152992" y="185847"/>
                  </a:lnTo>
                  <a:lnTo>
                    <a:pt x="153003" y="185968"/>
                  </a:lnTo>
                  <a:lnTo>
                    <a:pt x="153006" y="186089"/>
                  </a:lnTo>
                  <a:lnTo>
                    <a:pt x="152987" y="186332"/>
                  </a:lnTo>
                  <a:lnTo>
                    <a:pt x="152973" y="186454"/>
                  </a:lnTo>
                  <a:lnTo>
                    <a:pt x="152955" y="186570"/>
                  </a:lnTo>
                  <a:lnTo>
                    <a:pt x="152937" y="186691"/>
                  </a:lnTo>
                  <a:lnTo>
                    <a:pt x="152918" y="186812"/>
                  </a:lnTo>
                  <a:lnTo>
                    <a:pt x="152898" y="186934"/>
                  </a:lnTo>
                  <a:lnTo>
                    <a:pt x="152876" y="187049"/>
                  </a:lnTo>
                  <a:lnTo>
                    <a:pt x="152831" y="187293"/>
                  </a:lnTo>
                  <a:lnTo>
                    <a:pt x="152786" y="187529"/>
                  </a:lnTo>
                  <a:lnTo>
                    <a:pt x="152750" y="187766"/>
                  </a:lnTo>
                  <a:lnTo>
                    <a:pt x="152746" y="188015"/>
                  </a:lnTo>
                  <a:lnTo>
                    <a:pt x="152761" y="188131"/>
                  </a:lnTo>
                  <a:lnTo>
                    <a:pt x="152792" y="188252"/>
                  </a:lnTo>
                  <a:lnTo>
                    <a:pt x="152828" y="188367"/>
                  </a:lnTo>
                  <a:lnTo>
                    <a:pt x="152870" y="188483"/>
                  </a:lnTo>
                  <a:lnTo>
                    <a:pt x="152914" y="188593"/>
                  </a:lnTo>
                  <a:lnTo>
                    <a:pt x="153001" y="188823"/>
                  </a:lnTo>
                  <a:lnTo>
                    <a:pt x="153036" y="188938"/>
                  </a:lnTo>
                  <a:lnTo>
                    <a:pt x="153070" y="189054"/>
                  </a:lnTo>
                  <a:lnTo>
                    <a:pt x="153103" y="189170"/>
                  </a:lnTo>
                  <a:lnTo>
                    <a:pt x="153134" y="189291"/>
                  </a:lnTo>
                  <a:lnTo>
                    <a:pt x="153192" y="189522"/>
                  </a:lnTo>
                  <a:lnTo>
                    <a:pt x="153229" y="189765"/>
                  </a:lnTo>
                  <a:lnTo>
                    <a:pt x="153225" y="190008"/>
                  </a:lnTo>
                  <a:lnTo>
                    <a:pt x="153209" y="190251"/>
                  </a:lnTo>
                  <a:lnTo>
                    <a:pt x="153233" y="190494"/>
                  </a:lnTo>
                  <a:lnTo>
                    <a:pt x="153294" y="190725"/>
                  </a:lnTo>
                  <a:lnTo>
                    <a:pt x="153363" y="190962"/>
                  </a:lnTo>
                  <a:lnTo>
                    <a:pt x="153401" y="191077"/>
                  </a:lnTo>
                  <a:lnTo>
                    <a:pt x="153442" y="191193"/>
                  </a:lnTo>
                  <a:lnTo>
                    <a:pt x="153488" y="191302"/>
                  </a:lnTo>
                  <a:lnTo>
                    <a:pt x="153543" y="191411"/>
                  </a:lnTo>
                  <a:lnTo>
                    <a:pt x="153603" y="191515"/>
                  </a:lnTo>
                  <a:lnTo>
                    <a:pt x="153665" y="191618"/>
                  </a:lnTo>
                  <a:lnTo>
                    <a:pt x="153737" y="191721"/>
                  </a:lnTo>
                  <a:lnTo>
                    <a:pt x="153825" y="191800"/>
                  </a:lnTo>
                  <a:lnTo>
                    <a:pt x="153918" y="191879"/>
                  </a:lnTo>
                  <a:lnTo>
                    <a:pt x="154019" y="191952"/>
                  </a:lnTo>
                  <a:lnTo>
                    <a:pt x="154122" y="192013"/>
                  </a:lnTo>
                  <a:lnTo>
                    <a:pt x="154330" y="192140"/>
                  </a:lnTo>
                  <a:lnTo>
                    <a:pt x="154540" y="192262"/>
                  </a:lnTo>
                  <a:lnTo>
                    <a:pt x="154751" y="192383"/>
                  </a:lnTo>
                  <a:lnTo>
                    <a:pt x="154961" y="192505"/>
                  </a:lnTo>
                  <a:lnTo>
                    <a:pt x="155170" y="192626"/>
                  </a:lnTo>
                  <a:lnTo>
                    <a:pt x="155377" y="192754"/>
                  </a:lnTo>
                  <a:lnTo>
                    <a:pt x="155480" y="192821"/>
                  </a:lnTo>
                  <a:lnTo>
                    <a:pt x="155578" y="192894"/>
                  </a:lnTo>
                  <a:lnTo>
                    <a:pt x="155671" y="192973"/>
                  </a:lnTo>
                  <a:lnTo>
                    <a:pt x="155823" y="193125"/>
                  </a:lnTo>
                  <a:lnTo>
                    <a:pt x="155892" y="193222"/>
                  </a:lnTo>
                  <a:lnTo>
                    <a:pt x="155960" y="193325"/>
                  </a:lnTo>
                  <a:lnTo>
                    <a:pt x="156103" y="193519"/>
                  </a:lnTo>
                  <a:lnTo>
                    <a:pt x="156181" y="193611"/>
                  </a:lnTo>
                  <a:lnTo>
                    <a:pt x="156268" y="193702"/>
                  </a:lnTo>
                  <a:lnTo>
                    <a:pt x="156359" y="193781"/>
                  </a:lnTo>
                  <a:lnTo>
                    <a:pt x="156459" y="193847"/>
                  </a:lnTo>
                  <a:lnTo>
                    <a:pt x="156561" y="193915"/>
                  </a:lnTo>
                  <a:lnTo>
                    <a:pt x="156665" y="193975"/>
                  </a:lnTo>
                  <a:lnTo>
                    <a:pt x="156770" y="194036"/>
                  </a:lnTo>
                  <a:lnTo>
                    <a:pt x="156876" y="194097"/>
                  </a:lnTo>
                  <a:lnTo>
                    <a:pt x="157084" y="194224"/>
                  </a:lnTo>
                  <a:lnTo>
                    <a:pt x="157186" y="194291"/>
                  </a:lnTo>
                  <a:lnTo>
                    <a:pt x="157286" y="194358"/>
                  </a:lnTo>
                  <a:lnTo>
                    <a:pt x="157373" y="194449"/>
                  </a:lnTo>
                  <a:lnTo>
                    <a:pt x="157449" y="194540"/>
                  </a:lnTo>
                  <a:lnTo>
                    <a:pt x="157520" y="194637"/>
                  </a:lnTo>
                  <a:lnTo>
                    <a:pt x="157591" y="194741"/>
                  </a:lnTo>
                  <a:lnTo>
                    <a:pt x="157738" y="194935"/>
                  </a:lnTo>
                  <a:lnTo>
                    <a:pt x="157830" y="195008"/>
                  </a:lnTo>
                  <a:lnTo>
                    <a:pt x="157941" y="195063"/>
                  </a:lnTo>
                  <a:lnTo>
                    <a:pt x="158058" y="195093"/>
                  </a:lnTo>
                  <a:lnTo>
                    <a:pt x="158177" y="195123"/>
                  </a:lnTo>
                  <a:lnTo>
                    <a:pt x="158296" y="195148"/>
                  </a:lnTo>
                  <a:lnTo>
                    <a:pt x="158528" y="195221"/>
                  </a:lnTo>
                  <a:lnTo>
                    <a:pt x="158633" y="195275"/>
                  </a:lnTo>
                  <a:lnTo>
                    <a:pt x="158732" y="195349"/>
                  </a:lnTo>
                  <a:lnTo>
                    <a:pt x="158823" y="195428"/>
                  </a:lnTo>
                  <a:lnTo>
                    <a:pt x="158904" y="195525"/>
                  </a:lnTo>
                  <a:lnTo>
                    <a:pt x="158971" y="195622"/>
                  </a:lnTo>
                  <a:lnTo>
                    <a:pt x="159025" y="195731"/>
                  </a:lnTo>
                  <a:lnTo>
                    <a:pt x="159071" y="195847"/>
                  </a:lnTo>
                  <a:lnTo>
                    <a:pt x="159107" y="195962"/>
                  </a:lnTo>
                  <a:lnTo>
                    <a:pt x="159141" y="196078"/>
                  </a:lnTo>
                  <a:lnTo>
                    <a:pt x="159172" y="196193"/>
                  </a:lnTo>
                  <a:lnTo>
                    <a:pt x="159203" y="196314"/>
                  </a:lnTo>
                  <a:lnTo>
                    <a:pt x="159266" y="196545"/>
                  </a:lnTo>
                  <a:lnTo>
                    <a:pt x="159301" y="196667"/>
                  </a:lnTo>
                  <a:lnTo>
                    <a:pt x="159339" y="196776"/>
                  </a:lnTo>
                  <a:lnTo>
                    <a:pt x="159386" y="196892"/>
                  </a:lnTo>
                  <a:lnTo>
                    <a:pt x="159448" y="196995"/>
                  </a:lnTo>
                  <a:lnTo>
                    <a:pt x="159522" y="197092"/>
                  </a:lnTo>
                  <a:lnTo>
                    <a:pt x="159603" y="197183"/>
                  </a:lnTo>
                  <a:lnTo>
                    <a:pt x="159755" y="197371"/>
                  </a:lnTo>
                  <a:lnTo>
                    <a:pt x="159821" y="197475"/>
                  </a:lnTo>
                  <a:lnTo>
                    <a:pt x="159886" y="197578"/>
                  </a:lnTo>
                  <a:lnTo>
                    <a:pt x="159949" y="197681"/>
                  </a:lnTo>
                  <a:lnTo>
                    <a:pt x="160012" y="197785"/>
                  </a:lnTo>
                  <a:lnTo>
                    <a:pt x="160074" y="197894"/>
                  </a:lnTo>
                  <a:lnTo>
                    <a:pt x="160194" y="198100"/>
                  </a:lnTo>
                  <a:lnTo>
                    <a:pt x="160253" y="198203"/>
                  </a:lnTo>
                  <a:lnTo>
                    <a:pt x="160311" y="198313"/>
                  </a:lnTo>
                  <a:lnTo>
                    <a:pt x="160366" y="198423"/>
                  </a:lnTo>
                  <a:lnTo>
                    <a:pt x="160419" y="198532"/>
                  </a:lnTo>
                  <a:lnTo>
                    <a:pt x="160469" y="198642"/>
                  </a:lnTo>
                  <a:lnTo>
                    <a:pt x="160513" y="198757"/>
                  </a:lnTo>
                  <a:lnTo>
                    <a:pt x="160553" y="198872"/>
                  </a:lnTo>
                  <a:lnTo>
                    <a:pt x="160590" y="198987"/>
                  </a:lnTo>
                  <a:lnTo>
                    <a:pt x="160625" y="199103"/>
                  </a:lnTo>
                  <a:lnTo>
                    <a:pt x="160656" y="199218"/>
                  </a:lnTo>
                  <a:lnTo>
                    <a:pt x="160687" y="199340"/>
                  </a:lnTo>
                  <a:lnTo>
                    <a:pt x="160748" y="199577"/>
                  </a:lnTo>
                  <a:lnTo>
                    <a:pt x="160821" y="199808"/>
                  </a:lnTo>
                  <a:lnTo>
                    <a:pt x="160909" y="200032"/>
                  </a:lnTo>
                  <a:lnTo>
                    <a:pt x="161008" y="200257"/>
                  </a:lnTo>
                  <a:lnTo>
                    <a:pt x="161112" y="200476"/>
                  </a:lnTo>
                  <a:lnTo>
                    <a:pt x="161166" y="200585"/>
                  </a:lnTo>
                  <a:lnTo>
                    <a:pt x="161222" y="200689"/>
                  </a:lnTo>
                  <a:lnTo>
                    <a:pt x="161291" y="200792"/>
                  </a:lnTo>
                  <a:lnTo>
                    <a:pt x="161372" y="200883"/>
                  </a:lnTo>
                  <a:lnTo>
                    <a:pt x="161466" y="200962"/>
                  </a:lnTo>
                  <a:lnTo>
                    <a:pt x="161567" y="201029"/>
                  </a:lnTo>
                  <a:lnTo>
                    <a:pt x="161674" y="201083"/>
                  </a:lnTo>
                  <a:lnTo>
                    <a:pt x="161786" y="201132"/>
                  </a:lnTo>
                  <a:lnTo>
                    <a:pt x="161900" y="201175"/>
                  </a:lnTo>
                  <a:lnTo>
                    <a:pt x="162017" y="201211"/>
                  </a:lnTo>
                  <a:lnTo>
                    <a:pt x="162134" y="201241"/>
                  </a:lnTo>
                  <a:lnTo>
                    <a:pt x="162255" y="201260"/>
                  </a:lnTo>
                  <a:lnTo>
                    <a:pt x="162376" y="201272"/>
                  </a:lnTo>
                  <a:lnTo>
                    <a:pt x="162497" y="201284"/>
                  </a:lnTo>
                  <a:lnTo>
                    <a:pt x="162619" y="201284"/>
                  </a:lnTo>
                  <a:lnTo>
                    <a:pt x="162859" y="201254"/>
                  </a:lnTo>
                  <a:lnTo>
                    <a:pt x="163098" y="201205"/>
                  </a:lnTo>
                  <a:lnTo>
                    <a:pt x="163337" y="201156"/>
                  </a:lnTo>
                  <a:lnTo>
                    <a:pt x="163576" y="201126"/>
                  </a:lnTo>
                  <a:lnTo>
                    <a:pt x="163818" y="201102"/>
                  </a:lnTo>
                  <a:lnTo>
                    <a:pt x="164172" y="201071"/>
                  </a:lnTo>
                  <a:lnTo>
                    <a:pt x="164412" y="201029"/>
                  </a:lnTo>
                  <a:lnTo>
                    <a:pt x="164652" y="200992"/>
                  </a:lnTo>
                  <a:lnTo>
                    <a:pt x="164891" y="200950"/>
                  </a:lnTo>
                  <a:lnTo>
                    <a:pt x="165128" y="200889"/>
                  </a:lnTo>
                  <a:lnTo>
                    <a:pt x="165361" y="200828"/>
                  </a:lnTo>
                  <a:lnTo>
                    <a:pt x="165592" y="200749"/>
                  </a:lnTo>
                  <a:lnTo>
                    <a:pt x="165823" y="200676"/>
                  </a:lnTo>
                  <a:lnTo>
                    <a:pt x="166052" y="200591"/>
                  </a:lnTo>
                  <a:lnTo>
                    <a:pt x="166279" y="200506"/>
                  </a:lnTo>
                  <a:lnTo>
                    <a:pt x="166504" y="200415"/>
                  </a:lnTo>
                  <a:lnTo>
                    <a:pt x="166733" y="200330"/>
                  </a:lnTo>
                  <a:lnTo>
                    <a:pt x="166965" y="200263"/>
                  </a:lnTo>
                  <a:lnTo>
                    <a:pt x="167202" y="200209"/>
                  </a:lnTo>
                  <a:lnTo>
                    <a:pt x="167442" y="200172"/>
                  </a:lnTo>
                  <a:lnTo>
                    <a:pt x="167685" y="200148"/>
                  </a:lnTo>
                  <a:lnTo>
                    <a:pt x="167927" y="200136"/>
                  </a:lnTo>
                  <a:lnTo>
                    <a:pt x="168170" y="200118"/>
                  </a:lnTo>
                  <a:lnTo>
                    <a:pt x="168413" y="200106"/>
                  </a:lnTo>
                  <a:lnTo>
                    <a:pt x="168655" y="200093"/>
                  </a:lnTo>
                  <a:lnTo>
                    <a:pt x="168898" y="200075"/>
                  </a:lnTo>
                  <a:lnTo>
                    <a:pt x="169140" y="200050"/>
                  </a:lnTo>
                  <a:lnTo>
                    <a:pt x="169261" y="200038"/>
                  </a:lnTo>
                  <a:lnTo>
                    <a:pt x="169381" y="200020"/>
                  </a:lnTo>
                  <a:lnTo>
                    <a:pt x="169501" y="199996"/>
                  </a:lnTo>
                  <a:lnTo>
                    <a:pt x="169619" y="199972"/>
                  </a:lnTo>
                  <a:lnTo>
                    <a:pt x="169736" y="199941"/>
                  </a:lnTo>
                  <a:lnTo>
                    <a:pt x="169852" y="199905"/>
                  </a:lnTo>
                  <a:lnTo>
                    <a:pt x="169968" y="199868"/>
                  </a:lnTo>
                  <a:lnTo>
                    <a:pt x="170200" y="199795"/>
                  </a:lnTo>
                  <a:lnTo>
                    <a:pt x="170318" y="199765"/>
                  </a:lnTo>
                  <a:lnTo>
                    <a:pt x="170437" y="199741"/>
                  </a:lnTo>
                  <a:lnTo>
                    <a:pt x="170557" y="199716"/>
                  </a:lnTo>
                  <a:lnTo>
                    <a:pt x="170677" y="199698"/>
                  </a:lnTo>
                  <a:lnTo>
                    <a:pt x="170913" y="199644"/>
                  </a:lnTo>
                  <a:lnTo>
                    <a:pt x="171027" y="199601"/>
                  </a:lnTo>
                  <a:lnTo>
                    <a:pt x="171140" y="199552"/>
                  </a:lnTo>
                  <a:lnTo>
                    <a:pt x="171250" y="199504"/>
                  </a:lnTo>
                  <a:lnTo>
                    <a:pt x="171359" y="199449"/>
                  </a:lnTo>
                  <a:lnTo>
                    <a:pt x="171467" y="199395"/>
                  </a:lnTo>
                  <a:lnTo>
                    <a:pt x="171688" y="199292"/>
                  </a:lnTo>
                  <a:lnTo>
                    <a:pt x="171915" y="199207"/>
                  </a:lnTo>
                  <a:lnTo>
                    <a:pt x="172149" y="199140"/>
                  </a:lnTo>
                  <a:lnTo>
                    <a:pt x="172383" y="199073"/>
                  </a:lnTo>
                  <a:lnTo>
                    <a:pt x="172618" y="199012"/>
                  </a:lnTo>
                  <a:lnTo>
                    <a:pt x="172849" y="198951"/>
                  </a:lnTo>
                  <a:lnTo>
                    <a:pt x="173053" y="198817"/>
                  </a:lnTo>
                  <a:lnTo>
                    <a:pt x="173257" y="198684"/>
                  </a:lnTo>
                  <a:lnTo>
                    <a:pt x="173461" y="198556"/>
                  </a:lnTo>
                  <a:lnTo>
                    <a:pt x="173669" y="198429"/>
                  </a:lnTo>
                  <a:lnTo>
                    <a:pt x="173775" y="198368"/>
                  </a:lnTo>
                  <a:lnTo>
                    <a:pt x="173882" y="198307"/>
                  </a:lnTo>
                  <a:lnTo>
                    <a:pt x="173989" y="198252"/>
                  </a:lnTo>
                  <a:lnTo>
                    <a:pt x="174097" y="198197"/>
                  </a:lnTo>
                  <a:lnTo>
                    <a:pt x="174212" y="198161"/>
                  </a:lnTo>
                  <a:lnTo>
                    <a:pt x="174332" y="198137"/>
                  </a:lnTo>
                  <a:lnTo>
                    <a:pt x="174452" y="198119"/>
                  </a:lnTo>
                  <a:lnTo>
                    <a:pt x="174572" y="198100"/>
                  </a:lnTo>
                  <a:lnTo>
                    <a:pt x="174807" y="198034"/>
                  </a:lnTo>
                  <a:lnTo>
                    <a:pt x="174920" y="197985"/>
                  </a:lnTo>
                  <a:lnTo>
                    <a:pt x="175022" y="197925"/>
                  </a:lnTo>
                  <a:lnTo>
                    <a:pt x="175114" y="197845"/>
                  </a:lnTo>
                  <a:lnTo>
                    <a:pt x="175203" y="197760"/>
                  </a:lnTo>
                  <a:lnTo>
                    <a:pt x="175383" y="197596"/>
                  </a:lnTo>
                  <a:lnTo>
                    <a:pt x="175482" y="197529"/>
                  </a:lnTo>
                  <a:lnTo>
                    <a:pt x="175593" y="197481"/>
                  </a:lnTo>
                  <a:lnTo>
                    <a:pt x="175706" y="197432"/>
                  </a:lnTo>
                  <a:lnTo>
                    <a:pt x="175819" y="197389"/>
                  </a:lnTo>
                  <a:lnTo>
                    <a:pt x="176038" y="197280"/>
                  </a:lnTo>
                  <a:lnTo>
                    <a:pt x="176236" y="197141"/>
                  </a:lnTo>
                  <a:lnTo>
                    <a:pt x="176422" y="196983"/>
                  </a:lnTo>
                  <a:lnTo>
                    <a:pt x="176604" y="196824"/>
                  </a:lnTo>
                  <a:lnTo>
                    <a:pt x="176787" y="196661"/>
                  </a:lnTo>
                  <a:lnTo>
                    <a:pt x="176880" y="196581"/>
                  </a:lnTo>
                  <a:lnTo>
                    <a:pt x="176973" y="196509"/>
                  </a:lnTo>
                  <a:lnTo>
                    <a:pt x="177070" y="196436"/>
                  </a:lnTo>
                  <a:lnTo>
                    <a:pt x="177170" y="196363"/>
                  </a:lnTo>
                  <a:lnTo>
                    <a:pt x="177272" y="196302"/>
                  </a:lnTo>
                  <a:lnTo>
                    <a:pt x="177389" y="196266"/>
                  </a:lnTo>
                  <a:lnTo>
                    <a:pt x="177508" y="196241"/>
                  </a:lnTo>
                  <a:lnTo>
                    <a:pt x="177628" y="196223"/>
                  </a:lnTo>
                  <a:lnTo>
                    <a:pt x="177857" y="196138"/>
                  </a:lnTo>
                  <a:lnTo>
                    <a:pt x="178068" y="196023"/>
                  </a:lnTo>
                  <a:lnTo>
                    <a:pt x="178279" y="195901"/>
                  </a:lnTo>
                  <a:lnTo>
                    <a:pt x="178485" y="195774"/>
                  </a:lnTo>
                  <a:lnTo>
                    <a:pt x="178688" y="195640"/>
                  </a:lnTo>
                  <a:lnTo>
                    <a:pt x="178885" y="195494"/>
                  </a:lnTo>
                  <a:lnTo>
                    <a:pt x="178982" y="195421"/>
                  </a:lnTo>
                  <a:lnTo>
                    <a:pt x="179077" y="195348"/>
                  </a:lnTo>
                  <a:lnTo>
                    <a:pt x="179171" y="195270"/>
                  </a:lnTo>
                  <a:lnTo>
                    <a:pt x="179263" y="195190"/>
                  </a:lnTo>
                  <a:lnTo>
                    <a:pt x="179350" y="195106"/>
                  </a:lnTo>
                  <a:lnTo>
                    <a:pt x="179421" y="195008"/>
                  </a:lnTo>
                  <a:lnTo>
                    <a:pt x="179487" y="194905"/>
                  </a:lnTo>
                  <a:lnTo>
                    <a:pt x="179550" y="194801"/>
                  </a:lnTo>
                  <a:lnTo>
                    <a:pt x="179681" y="194595"/>
                  </a:lnTo>
                  <a:lnTo>
                    <a:pt x="179835" y="194407"/>
                  </a:lnTo>
                  <a:lnTo>
                    <a:pt x="180006" y="194237"/>
                  </a:lnTo>
                  <a:lnTo>
                    <a:pt x="180176" y="194061"/>
                  </a:lnTo>
                  <a:lnTo>
                    <a:pt x="180347" y="193890"/>
                  </a:lnTo>
                  <a:lnTo>
                    <a:pt x="180519" y="193714"/>
                  </a:lnTo>
                  <a:lnTo>
                    <a:pt x="180692" y="193544"/>
                  </a:lnTo>
                  <a:lnTo>
                    <a:pt x="180867" y="193380"/>
                  </a:lnTo>
                  <a:lnTo>
                    <a:pt x="181053" y="193222"/>
                  </a:lnTo>
                  <a:lnTo>
                    <a:pt x="181254" y="193088"/>
                  </a:lnTo>
                  <a:lnTo>
                    <a:pt x="181465" y="192967"/>
                  </a:lnTo>
                  <a:lnTo>
                    <a:pt x="181679" y="192851"/>
                  </a:lnTo>
                  <a:lnTo>
                    <a:pt x="181784" y="192791"/>
                  </a:lnTo>
                  <a:lnTo>
                    <a:pt x="181887" y="192724"/>
                  </a:lnTo>
                  <a:lnTo>
                    <a:pt x="181984" y="192651"/>
                  </a:lnTo>
                  <a:lnTo>
                    <a:pt x="182073" y="192566"/>
                  </a:lnTo>
                  <a:lnTo>
                    <a:pt x="182152" y="192475"/>
                  </a:lnTo>
                  <a:lnTo>
                    <a:pt x="182222" y="192371"/>
                  </a:lnTo>
                  <a:lnTo>
                    <a:pt x="182284" y="192268"/>
                  </a:lnTo>
                  <a:lnTo>
                    <a:pt x="182338" y="192165"/>
                  </a:lnTo>
                  <a:lnTo>
                    <a:pt x="182392" y="192056"/>
                  </a:lnTo>
                  <a:lnTo>
                    <a:pt x="182513" y="191843"/>
                  </a:lnTo>
                  <a:lnTo>
                    <a:pt x="182584" y="191746"/>
                  </a:lnTo>
                  <a:lnTo>
                    <a:pt x="182668" y="191654"/>
                  </a:lnTo>
                  <a:lnTo>
                    <a:pt x="182762" y="191576"/>
                  </a:lnTo>
                  <a:lnTo>
                    <a:pt x="182858" y="191503"/>
                  </a:lnTo>
                  <a:lnTo>
                    <a:pt x="182958" y="191430"/>
                  </a:lnTo>
                  <a:lnTo>
                    <a:pt x="183058" y="191363"/>
                  </a:lnTo>
                  <a:lnTo>
                    <a:pt x="183251" y="191217"/>
                  </a:lnTo>
                  <a:lnTo>
                    <a:pt x="183336" y="191132"/>
                  </a:lnTo>
                  <a:lnTo>
                    <a:pt x="183419" y="191041"/>
                  </a:lnTo>
                  <a:lnTo>
                    <a:pt x="183499" y="190950"/>
                  </a:lnTo>
                  <a:lnTo>
                    <a:pt x="183576" y="190858"/>
                  </a:lnTo>
                  <a:lnTo>
                    <a:pt x="183650" y="190761"/>
                  </a:lnTo>
                  <a:lnTo>
                    <a:pt x="183722" y="190664"/>
                  </a:lnTo>
                  <a:lnTo>
                    <a:pt x="183794" y="190561"/>
                  </a:lnTo>
                  <a:lnTo>
                    <a:pt x="183927" y="190361"/>
                  </a:lnTo>
                  <a:lnTo>
                    <a:pt x="184037" y="190142"/>
                  </a:lnTo>
                  <a:lnTo>
                    <a:pt x="184143" y="189923"/>
                  </a:lnTo>
                  <a:lnTo>
                    <a:pt x="184255" y="189710"/>
                  </a:lnTo>
                  <a:lnTo>
                    <a:pt x="184393" y="189510"/>
                  </a:lnTo>
                  <a:lnTo>
                    <a:pt x="184541" y="189315"/>
                  </a:lnTo>
                  <a:lnTo>
                    <a:pt x="184693" y="189127"/>
                  </a:lnTo>
                  <a:lnTo>
                    <a:pt x="184845" y="188939"/>
                  </a:lnTo>
                  <a:lnTo>
                    <a:pt x="184995" y="188745"/>
                  </a:lnTo>
                  <a:lnTo>
                    <a:pt x="185144" y="188556"/>
                  </a:lnTo>
                  <a:lnTo>
                    <a:pt x="185290" y="188356"/>
                  </a:lnTo>
                  <a:lnTo>
                    <a:pt x="185430" y="188161"/>
                  </a:lnTo>
                  <a:lnTo>
                    <a:pt x="185497" y="188058"/>
                  </a:lnTo>
                  <a:lnTo>
                    <a:pt x="185560" y="187954"/>
                  </a:lnTo>
                  <a:lnTo>
                    <a:pt x="185619" y="187845"/>
                  </a:lnTo>
                  <a:lnTo>
                    <a:pt x="185670" y="187736"/>
                  </a:lnTo>
                  <a:lnTo>
                    <a:pt x="185713" y="187626"/>
                  </a:lnTo>
                  <a:lnTo>
                    <a:pt x="185752" y="187511"/>
                  </a:lnTo>
                  <a:lnTo>
                    <a:pt x="185791" y="187396"/>
                  </a:lnTo>
                  <a:lnTo>
                    <a:pt x="185886" y="187171"/>
                  </a:lnTo>
                  <a:lnTo>
                    <a:pt x="185938" y="187062"/>
                  </a:lnTo>
                  <a:lnTo>
                    <a:pt x="185993" y="186952"/>
                  </a:lnTo>
                  <a:lnTo>
                    <a:pt x="186050" y="186843"/>
                  </a:lnTo>
                  <a:lnTo>
                    <a:pt x="186107" y="186740"/>
                  </a:lnTo>
                  <a:lnTo>
                    <a:pt x="186222" y="186521"/>
                  </a:lnTo>
                  <a:lnTo>
                    <a:pt x="186338" y="186308"/>
                  </a:lnTo>
                  <a:lnTo>
                    <a:pt x="186456" y="186095"/>
                  </a:lnTo>
                  <a:lnTo>
                    <a:pt x="186575" y="185883"/>
                  </a:lnTo>
                  <a:lnTo>
                    <a:pt x="186634" y="185780"/>
                  </a:lnTo>
                  <a:lnTo>
                    <a:pt x="186696" y="185676"/>
                  </a:lnTo>
                  <a:lnTo>
                    <a:pt x="186758" y="185573"/>
                  </a:lnTo>
                  <a:lnTo>
                    <a:pt x="186822" y="185470"/>
                  </a:lnTo>
                  <a:lnTo>
                    <a:pt x="186887" y="185367"/>
                  </a:lnTo>
                  <a:lnTo>
                    <a:pt x="186952" y="185263"/>
                  </a:lnTo>
                  <a:lnTo>
                    <a:pt x="187081" y="185057"/>
                  </a:lnTo>
                  <a:lnTo>
                    <a:pt x="187205" y="184850"/>
                  </a:lnTo>
                  <a:lnTo>
                    <a:pt x="187327" y="184637"/>
                  </a:lnTo>
                  <a:lnTo>
                    <a:pt x="187445" y="184425"/>
                  </a:lnTo>
                  <a:lnTo>
                    <a:pt x="187561" y="184212"/>
                  </a:lnTo>
                  <a:lnTo>
                    <a:pt x="187617" y="184103"/>
                  </a:lnTo>
                  <a:lnTo>
                    <a:pt x="187673" y="183993"/>
                  </a:lnTo>
                  <a:lnTo>
                    <a:pt x="187728" y="183884"/>
                  </a:lnTo>
                  <a:lnTo>
                    <a:pt x="187783" y="183775"/>
                  </a:lnTo>
                  <a:lnTo>
                    <a:pt x="187837" y="183665"/>
                  </a:lnTo>
                  <a:lnTo>
                    <a:pt x="187889" y="183556"/>
                  </a:lnTo>
                  <a:lnTo>
                    <a:pt x="187939" y="183447"/>
                  </a:lnTo>
                  <a:lnTo>
                    <a:pt x="187987" y="183337"/>
                  </a:lnTo>
                  <a:lnTo>
                    <a:pt x="188028" y="183222"/>
                  </a:lnTo>
                  <a:lnTo>
                    <a:pt x="188062" y="183107"/>
                  </a:lnTo>
                  <a:lnTo>
                    <a:pt x="188094" y="182985"/>
                  </a:lnTo>
                  <a:lnTo>
                    <a:pt x="188184" y="182766"/>
                  </a:lnTo>
                  <a:lnTo>
                    <a:pt x="188323" y="182566"/>
                  </a:lnTo>
                  <a:lnTo>
                    <a:pt x="188478" y="182371"/>
                  </a:lnTo>
                  <a:lnTo>
                    <a:pt x="188549" y="182274"/>
                  </a:lnTo>
                  <a:lnTo>
                    <a:pt x="188609" y="182171"/>
                  </a:lnTo>
                  <a:lnTo>
                    <a:pt x="188660" y="182062"/>
                  </a:lnTo>
                  <a:lnTo>
                    <a:pt x="188704" y="181946"/>
                  </a:lnTo>
                  <a:lnTo>
                    <a:pt x="188744" y="181831"/>
                  </a:lnTo>
                  <a:lnTo>
                    <a:pt x="188783" y="181715"/>
                  </a:lnTo>
                  <a:lnTo>
                    <a:pt x="188867" y="181491"/>
                  </a:lnTo>
                  <a:lnTo>
                    <a:pt x="188917" y="181375"/>
                  </a:lnTo>
                  <a:lnTo>
                    <a:pt x="188972" y="181265"/>
                  </a:lnTo>
                  <a:lnTo>
                    <a:pt x="189030" y="181163"/>
                  </a:lnTo>
                  <a:lnTo>
                    <a:pt x="189090" y="181059"/>
                  </a:lnTo>
                  <a:lnTo>
                    <a:pt x="189210" y="180846"/>
                  </a:lnTo>
                  <a:lnTo>
                    <a:pt x="189331" y="180634"/>
                  </a:lnTo>
                  <a:lnTo>
                    <a:pt x="189451" y="180421"/>
                  </a:lnTo>
                  <a:lnTo>
                    <a:pt x="189568" y="180209"/>
                  </a:lnTo>
                  <a:lnTo>
                    <a:pt x="189683" y="179996"/>
                  </a:lnTo>
                  <a:lnTo>
                    <a:pt x="189795" y="179777"/>
                  </a:lnTo>
                  <a:lnTo>
                    <a:pt x="189907" y="179565"/>
                  </a:lnTo>
                  <a:lnTo>
                    <a:pt x="190018" y="179345"/>
                  </a:lnTo>
                  <a:lnTo>
                    <a:pt x="190130" y="179133"/>
                  </a:lnTo>
                  <a:lnTo>
                    <a:pt x="190241" y="178914"/>
                  </a:lnTo>
                  <a:lnTo>
                    <a:pt x="190353" y="178702"/>
                  </a:lnTo>
                  <a:lnTo>
                    <a:pt x="190467" y="178483"/>
                  </a:lnTo>
                  <a:lnTo>
                    <a:pt x="190581" y="178270"/>
                  </a:lnTo>
                  <a:lnTo>
                    <a:pt x="190697" y="178058"/>
                  </a:lnTo>
                  <a:lnTo>
                    <a:pt x="190816" y="177845"/>
                  </a:lnTo>
                  <a:lnTo>
                    <a:pt x="190945" y="177638"/>
                  </a:lnTo>
                  <a:lnTo>
                    <a:pt x="191081" y="177438"/>
                  </a:lnTo>
                  <a:lnTo>
                    <a:pt x="191218" y="177238"/>
                  </a:lnTo>
                  <a:lnTo>
                    <a:pt x="191351" y="177031"/>
                  </a:lnTo>
                  <a:lnTo>
                    <a:pt x="191418" y="176740"/>
                  </a:lnTo>
                  <a:lnTo>
                    <a:pt x="191453" y="176496"/>
                  </a:lnTo>
                  <a:lnTo>
                    <a:pt x="191471" y="176375"/>
                  </a:lnTo>
                  <a:lnTo>
                    <a:pt x="191491" y="176260"/>
                  </a:lnTo>
                  <a:lnTo>
                    <a:pt x="191514" y="176138"/>
                  </a:lnTo>
                  <a:lnTo>
                    <a:pt x="191539" y="176017"/>
                  </a:lnTo>
                  <a:lnTo>
                    <a:pt x="191568" y="175901"/>
                  </a:lnTo>
                  <a:lnTo>
                    <a:pt x="191598" y="175780"/>
                  </a:lnTo>
                  <a:lnTo>
                    <a:pt x="191631" y="175664"/>
                  </a:lnTo>
                  <a:lnTo>
                    <a:pt x="191667" y="175549"/>
                  </a:lnTo>
                  <a:lnTo>
                    <a:pt x="191712" y="175439"/>
                  </a:lnTo>
                  <a:lnTo>
                    <a:pt x="191765" y="175330"/>
                  </a:lnTo>
                  <a:lnTo>
                    <a:pt x="191825" y="175220"/>
                  </a:lnTo>
                  <a:lnTo>
                    <a:pt x="191886" y="175117"/>
                  </a:lnTo>
                  <a:lnTo>
                    <a:pt x="191950" y="175014"/>
                  </a:lnTo>
                  <a:lnTo>
                    <a:pt x="192074" y="174808"/>
                  </a:lnTo>
                  <a:lnTo>
                    <a:pt x="192131" y="174698"/>
                  </a:lnTo>
                  <a:lnTo>
                    <a:pt x="192177" y="174582"/>
                  </a:lnTo>
                  <a:lnTo>
                    <a:pt x="192213" y="174467"/>
                  </a:lnTo>
                  <a:lnTo>
                    <a:pt x="192247" y="174352"/>
                  </a:lnTo>
                  <a:lnTo>
                    <a:pt x="192279" y="174237"/>
                  </a:lnTo>
                  <a:lnTo>
                    <a:pt x="192310" y="174115"/>
                  </a:lnTo>
                  <a:lnTo>
                    <a:pt x="192344" y="173987"/>
                  </a:lnTo>
                  <a:lnTo>
                    <a:pt x="192376" y="173866"/>
                  </a:lnTo>
                  <a:lnTo>
                    <a:pt x="192409" y="173750"/>
                  </a:lnTo>
                  <a:lnTo>
                    <a:pt x="192452" y="173641"/>
                  </a:lnTo>
                  <a:lnTo>
                    <a:pt x="192497" y="173525"/>
                  </a:lnTo>
                  <a:lnTo>
                    <a:pt x="192544" y="173416"/>
                  </a:lnTo>
                  <a:lnTo>
                    <a:pt x="192638" y="173192"/>
                  </a:lnTo>
                  <a:lnTo>
                    <a:pt x="192729" y="172967"/>
                  </a:lnTo>
                  <a:lnTo>
                    <a:pt x="192810" y="172736"/>
                  </a:lnTo>
                  <a:lnTo>
                    <a:pt x="192886" y="172505"/>
                  </a:lnTo>
                  <a:lnTo>
                    <a:pt x="192957" y="172268"/>
                  </a:lnTo>
                  <a:lnTo>
                    <a:pt x="192991" y="172153"/>
                  </a:lnTo>
                  <a:lnTo>
                    <a:pt x="193023" y="172037"/>
                  </a:lnTo>
                  <a:lnTo>
                    <a:pt x="193054" y="171922"/>
                  </a:lnTo>
                  <a:lnTo>
                    <a:pt x="193083" y="171800"/>
                  </a:lnTo>
                  <a:lnTo>
                    <a:pt x="193108" y="171685"/>
                  </a:lnTo>
                  <a:lnTo>
                    <a:pt x="193130" y="171563"/>
                  </a:lnTo>
                  <a:lnTo>
                    <a:pt x="193148" y="171442"/>
                  </a:lnTo>
                  <a:lnTo>
                    <a:pt x="193160" y="171320"/>
                  </a:lnTo>
                  <a:lnTo>
                    <a:pt x="193170" y="171199"/>
                  </a:lnTo>
                  <a:lnTo>
                    <a:pt x="193178" y="171077"/>
                  </a:lnTo>
                  <a:lnTo>
                    <a:pt x="193186" y="170956"/>
                  </a:lnTo>
                  <a:lnTo>
                    <a:pt x="193208" y="170719"/>
                  </a:lnTo>
                  <a:lnTo>
                    <a:pt x="193228" y="170597"/>
                  </a:lnTo>
                  <a:lnTo>
                    <a:pt x="193255" y="170475"/>
                  </a:lnTo>
                  <a:lnTo>
                    <a:pt x="193288" y="170360"/>
                  </a:lnTo>
                  <a:lnTo>
                    <a:pt x="193329" y="170245"/>
                  </a:lnTo>
                  <a:lnTo>
                    <a:pt x="193375" y="170135"/>
                  </a:lnTo>
                  <a:lnTo>
                    <a:pt x="193425" y="170020"/>
                  </a:lnTo>
                  <a:lnTo>
                    <a:pt x="193475" y="169911"/>
                  </a:lnTo>
                  <a:lnTo>
                    <a:pt x="193576" y="169692"/>
                  </a:lnTo>
                  <a:lnTo>
                    <a:pt x="193672" y="169467"/>
                  </a:lnTo>
                  <a:lnTo>
                    <a:pt x="193757" y="169243"/>
                  </a:lnTo>
                  <a:lnTo>
                    <a:pt x="193795" y="169127"/>
                  </a:lnTo>
                  <a:lnTo>
                    <a:pt x="193827" y="169005"/>
                  </a:lnTo>
                  <a:lnTo>
                    <a:pt x="193850" y="168890"/>
                  </a:lnTo>
                  <a:lnTo>
                    <a:pt x="193870" y="168769"/>
                  </a:lnTo>
                  <a:lnTo>
                    <a:pt x="193888" y="168647"/>
                  </a:lnTo>
                  <a:lnTo>
                    <a:pt x="193903" y="168525"/>
                  </a:lnTo>
                  <a:lnTo>
                    <a:pt x="193937" y="168289"/>
                  </a:lnTo>
                  <a:lnTo>
                    <a:pt x="193958" y="168167"/>
                  </a:lnTo>
                  <a:lnTo>
                    <a:pt x="193985" y="168051"/>
                  </a:lnTo>
                  <a:lnTo>
                    <a:pt x="194018" y="167930"/>
                  </a:lnTo>
                  <a:lnTo>
                    <a:pt x="194054" y="167815"/>
                  </a:lnTo>
                  <a:lnTo>
                    <a:pt x="194090" y="167699"/>
                  </a:lnTo>
                  <a:lnTo>
                    <a:pt x="194159" y="167462"/>
                  </a:lnTo>
                  <a:lnTo>
                    <a:pt x="194187" y="167347"/>
                  </a:lnTo>
                  <a:lnTo>
                    <a:pt x="194207" y="167231"/>
                  </a:lnTo>
                  <a:lnTo>
                    <a:pt x="194224" y="167110"/>
                  </a:lnTo>
                  <a:lnTo>
                    <a:pt x="194242" y="166988"/>
                  </a:lnTo>
                  <a:lnTo>
                    <a:pt x="194257" y="166867"/>
                  </a:lnTo>
                  <a:lnTo>
                    <a:pt x="194273" y="166746"/>
                  </a:lnTo>
                  <a:lnTo>
                    <a:pt x="194287" y="166624"/>
                  </a:lnTo>
                  <a:lnTo>
                    <a:pt x="194300" y="166502"/>
                  </a:lnTo>
                  <a:lnTo>
                    <a:pt x="194323" y="166265"/>
                  </a:lnTo>
                  <a:lnTo>
                    <a:pt x="194334" y="166144"/>
                  </a:lnTo>
                  <a:lnTo>
                    <a:pt x="194343" y="166022"/>
                  </a:lnTo>
                  <a:lnTo>
                    <a:pt x="194351" y="165901"/>
                  </a:lnTo>
                  <a:lnTo>
                    <a:pt x="194359" y="165780"/>
                  </a:lnTo>
                  <a:lnTo>
                    <a:pt x="194366" y="165658"/>
                  </a:lnTo>
                  <a:lnTo>
                    <a:pt x="194372" y="165537"/>
                  </a:lnTo>
                  <a:lnTo>
                    <a:pt x="194375" y="165415"/>
                  </a:lnTo>
                  <a:lnTo>
                    <a:pt x="194377" y="165293"/>
                  </a:lnTo>
                  <a:lnTo>
                    <a:pt x="194374" y="165050"/>
                  </a:lnTo>
                  <a:lnTo>
                    <a:pt x="194366" y="164807"/>
                  </a:lnTo>
                  <a:lnTo>
                    <a:pt x="194355" y="164564"/>
                  </a:lnTo>
                  <a:lnTo>
                    <a:pt x="194347" y="164321"/>
                  </a:lnTo>
                  <a:lnTo>
                    <a:pt x="194342" y="164079"/>
                  </a:lnTo>
                  <a:lnTo>
                    <a:pt x="194343" y="163951"/>
                  </a:lnTo>
                  <a:lnTo>
                    <a:pt x="194348" y="163829"/>
                  </a:lnTo>
                  <a:lnTo>
                    <a:pt x="194357" y="163708"/>
                  </a:lnTo>
                  <a:lnTo>
                    <a:pt x="194370" y="163592"/>
                  </a:lnTo>
                  <a:lnTo>
                    <a:pt x="194389" y="163470"/>
                  </a:lnTo>
                  <a:lnTo>
                    <a:pt x="194417" y="163355"/>
                  </a:lnTo>
                  <a:lnTo>
                    <a:pt x="194450" y="163234"/>
                  </a:lnTo>
                  <a:lnTo>
                    <a:pt x="194486" y="163118"/>
                  </a:lnTo>
                  <a:lnTo>
                    <a:pt x="194523" y="163003"/>
                  </a:lnTo>
                  <a:lnTo>
                    <a:pt x="194593" y="162772"/>
                  </a:lnTo>
                  <a:lnTo>
                    <a:pt x="194624" y="162656"/>
                  </a:lnTo>
                  <a:lnTo>
                    <a:pt x="194649" y="162535"/>
                  </a:lnTo>
                  <a:lnTo>
                    <a:pt x="194668" y="162414"/>
                  </a:lnTo>
                  <a:lnTo>
                    <a:pt x="194678" y="162292"/>
                  </a:lnTo>
                  <a:lnTo>
                    <a:pt x="194679" y="162171"/>
                  </a:lnTo>
                  <a:lnTo>
                    <a:pt x="194674" y="161928"/>
                  </a:lnTo>
                  <a:lnTo>
                    <a:pt x="194669" y="161806"/>
                  </a:lnTo>
                  <a:lnTo>
                    <a:pt x="194665" y="161685"/>
                  </a:lnTo>
                  <a:lnTo>
                    <a:pt x="194659" y="161563"/>
                  </a:lnTo>
                  <a:lnTo>
                    <a:pt x="194653" y="161442"/>
                  </a:lnTo>
                  <a:lnTo>
                    <a:pt x="194641" y="161199"/>
                  </a:lnTo>
                  <a:lnTo>
                    <a:pt x="194628" y="160956"/>
                  </a:lnTo>
                  <a:lnTo>
                    <a:pt x="194617" y="160713"/>
                  </a:lnTo>
                  <a:lnTo>
                    <a:pt x="194609" y="160470"/>
                  </a:lnTo>
                  <a:lnTo>
                    <a:pt x="194605" y="160226"/>
                  </a:lnTo>
                  <a:lnTo>
                    <a:pt x="194604" y="159983"/>
                  </a:lnTo>
                  <a:lnTo>
                    <a:pt x="194607" y="159862"/>
                  </a:lnTo>
                  <a:lnTo>
                    <a:pt x="194609" y="159740"/>
                  </a:lnTo>
                  <a:lnTo>
                    <a:pt x="194613" y="159619"/>
                  </a:lnTo>
                  <a:lnTo>
                    <a:pt x="194617" y="159498"/>
                  </a:lnTo>
                  <a:lnTo>
                    <a:pt x="194622" y="159376"/>
                  </a:lnTo>
                  <a:lnTo>
                    <a:pt x="194632" y="159133"/>
                  </a:lnTo>
                  <a:lnTo>
                    <a:pt x="194644" y="158890"/>
                  </a:lnTo>
                  <a:lnTo>
                    <a:pt x="194653" y="158647"/>
                  </a:lnTo>
                  <a:lnTo>
                    <a:pt x="194661" y="158404"/>
                  </a:lnTo>
                  <a:lnTo>
                    <a:pt x="194664" y="158161"/>
                  </a:lnTo>
                  <a:lnTo>
                    <a:pt x="194661" y="157918"/>
                  </a:lnTo>
                  <a:lnTo>
                    <a:pt x="194657" y="157796"/>
                  </a:lnTo>
                  <a:lnTo>
                    <a:pt x="194652" y="157675"/>
                  </a:lnTo>
                  <a:lnTo>
                    <a:pt x="194645" y="157553"/>
                  </a:lnTo>
                  <a:lnTo>
                    <a:pt x="194636" y="157438"/>
                  </a:lnTo>
                  <a:lnTo>
                    <a:pt x="194620" y="157317"/>
                  </a:lnTo>
                  <a:lnTo>
                    <a:pt x="194602" y="157195"/>
                  </a:lnTo>
                  <a:lnTo>
                    <a:pt x="194581" y="157074"/>
                  </a:lnTo>
                  <a:lnTo>
                    <a:pt x="194557" y="156958"/>
                  </a:lnTo>
                  <a:lnTo>
                    <a:pt x="194532" y="156837"/>
                  </a:lnTo>
                  <a:lnTo>
                    <a:pt x="194505" y="156721"/>
                  </a:lnTo>
                  <a:lnTo>
                    <a:pt x="194457" y="156478"/>
                  </a:lnTo>
                  <a:lnTo>
                    <a:pt x="194437" y="156362"/>
                  </a:lnTo>
                  <a:lnTo>
                    <a:pt x="194419" y="156241"/>
                  </a:lnTo>
                  <a:lnTo>
                    <a:pt x="194403" y="156120"/>
                  </a:lnTo>
                  <a:lnTo>
                    <a:pt x="194388" y="155998"/>
                  </a:lnTo>
                  <a:lnTo>
                    <a:pt x="194359" y="155755"/>
                  </a:lnTo>
                  <a:lnTo>
                    <a:pt x="194333" y="155512"/>
                  </a:lnTo>
                  <a:lnTo>
                    <a:pt x="194307" y="155275"/>
                  </a:lnTo>
                  <a:lnTo>
                    <a:pt x="194282" y="155032"/>
                  </a:lnTo>
                  <a:lnTo>
                    <a:pt x="194257" y="154789"/>
                  </a:lnTo>
                  <a:lnTo>
                    <a:pt x="194232" y="154546"/>
                  </a:lnTo>
                  <a:lnTo>
                    <a:pt x="194209" y="154303"/>
                  </a:lnTo>
                  <a:lnTo>
                    <a:pt x="194186" y="154066"/>
                  </a:lnTo>
                  <a:lnTo>
                    <a:pt x="194163" y="153823"/>
                  </a:lnTo>
                  <a:lnTo>
                    <a:pt x="194144" y="153580"/>
                  </a:lnTo>
                  <a:lnTo>
                    <a:pt x="194126" y="153337"/>
                  </a:lnTo>
                  <a:lnTo>
                    <a:pt x="194111" y="153094"/>
                  </a:lnTo>
                  <a:lnTo>
                    <a:pt x="194095" y="152851"/>
                  </a:lnTo>
                  <a:lnTo>
                    <a:pt x="194078" y="152608"/>
                  </a:lnTo>
                  <a:lnTo>
                    <a:pt x="194068" y="152486"/>
                  </a:lnTo>
                  <a:lnTo>
                    <a:pt x="194058" y="152365"/>
                  </a:lnTo>
                  <a:lnTo>
                    <a:pt x="194046" y="152249"/>
                  </a:lnTo>
                  <a:lnTo>
                    <a:pt x="194033" y="152128"/>
                  </a:lnTo>
                  <a:lnTo>
                    <a:pt x="194020" y="152006"/>
                  </a:lnTo>
                  <a:lnTo>
                    <a:pt x="194004" y="151885"/>
                  </a:lnTo>
                  <a:lnTo>
                    <a:pt x="193987" y="151764"/>
                  </a:lnTo>
                  <a:lnTo>
                    <a:pt x="193971" y="151648"/>
                  </a:lnTo>
                  <a:lnTo>
                    <a:pt x="193935" y="151405"/>
                  </a:lnTo>
                  <a:lnTo>
                    <a:pt x="193900" y="151162"/>
                  </a:lnTo>
                  <a:lnTo>
                    <a:pt x="193883" y="151047"/>
                  </a:lnTo>
                  <a:lnTo>
                    <a:pt x="193867" y="150925"/>
                  </a:lnTo>
                  <a:lnTo>
                    <a:pt x="193851" y="150804"/>
                  </a:lnTo>
                  <a:lnTo>
                    <a:pt x="193836" y="150682"/>
                  </a:lnTo>
                  <a:lnTo>
                    <a:pt x="193824" y="150561"/>
                  </a:lnTo>
                  <a:lnTo>
                    <a:pt x="193816" y="150439"/>
                  </a:lnTo>
                  <a:lnTo>
                    <a:pt x="193813" y="150318"/>
                  </a:lnTo>
                  <a:lnTo>
                    <a:pt x="193811" y="150196"/>
                  </a:lnTo>
                  <a:lnTo>
                    <a:pt x="193802" y="149953"/>
                  </a:lnTo>
                  <a:lnTo>
                    <a:pt x="193792" y="149832"/>
                  </a:lnTo>
                  <a:lnTo>
                    <a:pt x="193775" y="149716"/>
                  </a:lnTo>
                  <a:lnTo>
                    <a:pt x="193753" y="149595"/>
                  </a:lnTo>
                  <a:lnTo>
                    <a:pt x="193730" y="149473"/>
                  </a:lnTo>
                  <a:lnTo>
                    <a:pt x="193706" y="149358"/>
                  </a:lnTo>
                  <a:lnTo>
                    <a:pt x="193656" y="149120"/>
                  </a:lnTo>
                  <a:lnTo>
                    <a:pt x="193605" y="148878"/>
                  </a:lnTo>
                  <a:lnTo>
                    <a:pt x="193552" y="148641"/>
                  </a:lnTo>
                  <a:lnTo>
                    <a:pt x="193499" y="148404"/>
                  </a:lnTo>
                  <a:lnTo>
                    <a:pt x="193428" y="148087"/>
                  </a:lnTo>
                  <a:lnTo>
                    <a:pt x="193379" y="147851"/>
                  </a:lnTo>
                  <a:lnTo>
                    <a:pt x="193329" y="147608"/>
                  </a:lnTo>
                  <a:lnTo>
                    <a:pt x="193280" y="147371"/>
                  </a:lnTo>
                  <a:lnTo>
                    <a:pt x="193225" y="147110"/>
                  </a:lnTo>
                  <a:lnTo>
                    <a:pt x="193211" y="146866"/>
                  </a:lnTo>
                  <a:lnTo>
                    <a:pt x="193198" y="146623"/>
                  </a:lnTo>
                  <a:lnTo>
                    <a:pt x="193185" y="146380"/>
                  </a:lnTo>
                  <a:lnTo>
                    <a:pt x="193172" y="146137"/>
                  </a:lnTo>
                  <a:lnTo>
                    <a:pt x="193158" y="145894"/>
                  </a:lnTo>
                  <a:lnTo>
                    <a:pt x="193143" y="145652"/>
                  </a:lnTo>
                  <a:lnTo>
                    <a:pt x="193127" y="145409"/>
                  </a:lnTo>
                  <a:lnTo>
                    <a:pt x="193118" y="145287"/>
                  </a:lnTo>
                  <a:lnTo>
                    <a:pt x="193109" y="145166"/>
                  </a:lnTo>
                  <a:lnTo>
                    <a:pt x="193100" y="145044"/>
                  </a:lnTo>
                  <a:lnTo>
                    <a:pt x="193090" y="144928"/>
                  </a:lnTo>
                  <a:lnTo>
                    <a:pt x="193079" y="144807"/>
                  </a:lnTo>
                  <a:lnTo>
                    <a:pt x="193057" y="144564"/>
                  </a:lnTo>
                  <a:lnTo>
                    <a:pt x="193034" y="144321"/>
                  </a:lnTo>
                  <a:lnTo>
                    <a:pt x="193011" y="144078"/>
                  </a:lnTo>
                  <a:lnTo>
                    <a:pt x="192987" y="143835"/>
                  </a:lnTo>
                  <a:lnTo>
                    <a:pt x="192964" y="143592"/>
                  </a:lnTo>
                  <a:lnTo>
                    <a:pt x="192942" y="143355"/>
                  </a:lnTo>
                  <a:lnTo>
                    <a:pt x="192932" y="143234"/>
                  </a:lnTo>
                  <a:lnTo>
                    <a:pt x="192923" y="143106"/>
                  </a:lnTo>
                  <a:lnTo>
                    <a:pt x="192917" y="142985"/>
                  </a:lnTo>
                  <a:lnTo>
                    <a:pt x="192913" y="142863"/>
                  </a:lnTo>
                  <a:lnTo>
                    <a:pt x="192897" y="142626"/>
                  </a:lnTo>
                  <a:lnTo>
                    <a:pt x="192880" y="142504"/>
                  </a:lnTo>
                  <a:lnTo>
                    <a:pt x="192857" y="142383"/>
                  </a:lnTo>
                  <a:lnTo>
                    <a:pt x="192829" y="142268"/>
                  </a:lnTo>
                  <a:lnTo>
                    <a:pt x="192798" y="142146"/>
                  </a:lnTo>
                  <a:lnTo>
                    <a:pt x="192767" y="142030"/>
                  </a:lnTo>
                  <a:lnTo>
                    <a:pt x="192734" y="141915"/>
                  </a:lnTo>
                  <a:lnTo>
                    <a:pt x="192664" y="141678"/>
                  </a:lnTo>
                  <a:lnTo>
                    <a:pt x="192623" y="141563"/>
                  </a:lnTo>
                  <a:lnTo>
                    <a:pt x="192579" y="141453"/>
                  </a:lnTo>
                  <a:lnTo>
                    <a:pt x="192529" y="141344"/>
                  </a:lnTo>
                  <a:lnTo>
                    <a:pt x="192474" y="141235"/>
                  </a:lnTo>
                  <a:lnTo>
                    <a:pt x="192415" y="141125"/>
                  </a:lnTo>
                  <a:lnTo>
                    <a:pt x="192358" y="141022"/>
                  </a:lnTo>
                  <a:lnTo>
                    <a:pt x="192253" y="140803"/>
                  </a:lnTo>
                  <a:lnTo>
                    <a:pt x="192181" y="140572"/>
                  </a:lnTo>
                  <a:lnTo>
                    <a:pt x="192108" y="140335"/>
                  </a:lnTo>
                  <a:lnTo>
                    <a:pt x="192065" y="140220"/>
                  </a:lnTo>
                  <a:lnTo>
                    <a:pt x="192016" y="140111"/>
                  </a:lnTo>
                  <a:lnTo>
                    <a:pt x="191953" y="140008"/>
                  </a:lnTo>
                  <a:lnTo>
                    <a:pt x="191872" y="139916"/>
                  </a:lnTo>
                  <a:lnTo>
                    <a:pt x="191778" y="139843"/>
                  </a:lnTo>
                  <a:lnTo>
                    <a:pt x="191681" y="139771"/>
                  </a:lnTo>
                  <a:lnTo>
                    <a:pt x="191583" y="139697"/>
                  </a:lnTo>
                  <a:lnTo>
                    <a:pt x="191426" y="139582"/>
                  </a:lnTo>
                  <a:lnTo>
                    <a:pt x="191183" y="139582"/>
                  </a:lnTo>
                  <a:lnTo>
                    <a:pt x="190940" y="139588"/>
                  </a:lnTo>
                  <a:lnTo>
                    <a:pt x="190697" y="139582"/>
                  </a:lnTo>
                  <a:lnTo>
                    <a:pt x="190575" y="139576"/>
                  </a:lnTo>
                  <a:lnTo>
                    <a:pt x="190454" y="139564"/>
                  </a:lnTo>
                  <a:lnTo>
                    <a:pt x="190334" y="139539"/>
                  </a:lnTo>
                  <a:lnTo>
                    <a:pt x="190216" y="139510"/>
                  </a:lnTo>
                  <a:lnTo>
                    <a:pt x="190101" y="139473"/>
                  </a:lnTo>
                  <a:lnTo>
                    <a:pt x="189872" y="139394"/>
                  </a:lnTo>
                  <a:lnTo>
                    <a:pt x="189644" y="139309"/>
                  </a:lnTo>
                  <a:lnTo>
                    <a:pt x="189412" y="139236"/>
                  </a:lnTo>
                  <a:lnTo>
                    <a:pt x="189176" y="139181"/>
                  </a:lnTo>
                  <a:lnTo>
                    <a:pt x="188938" y="139126"/>
                  </a:lnTo>
                  <a:lnTo>
                    <a:pt x="188821" y="139096"/>
                  </a:lnTo>
                  <a:lnTo>
                    <a:pt x="188704" y="139060"/>
                  </a:lnTo>
                  <a:lnTo>
                    <a:pt x="188591" y="139017"/>
                  </a:lnTo>
                  <a:lnTo>
                    <a:pt x="188490" y="138951"/>
                  </a:lnTo>
                  <a:lnTo>
                    <a:pt x="188400" y="138865"/>
                  </a:lnTo>
                  <a:lnTo>
                    <a:pt x="188313" y="138780"/>
                  </a:lnTo>
                  <a:lnTo>
                    <a:pt x="188134" y="138616"/>
                  </a:lnTo>
                  <a:lnTo>
                    <a:pt x="188035" y="138549"/>
                  </a:lnTo>
                  <a:lnTo>
                    <a:pt x="187923" y="138501"/>
                  </a:lnTo>
                  <a:lnTo>
                    <a:pt x="187805" y="138470"/>
                  </a:lnTo>
                  <a:lnTo>
                    <a:pt x="187685" y="138452"/>
                  </a:lnTo>
                  <a:lnTo>
                    <a:pt x="187564" y="138446"/>
                  </a:lnTo>
                  <a:lnTo>
                    <a:pt x="187321" y="138428"/>
                  </a:lnTo>
                  <a:lnTo>
                    <a:pt x="187081" y="138392"/>
                  </a:lnTo>
                  <a:lnTo>
                    <a:pt x="186845" y="138337"/>
                  </a:lnTo>
                  <a:lnTo>
                    <a:pt x="186611" y="138270"/>
                  </a:lnTo>
                  <a:lnTo>
                    <a:pt x="186496" y="138227"/>
                  </a:lnTo>
                  <a:lnTo>
                    <a:pt x="186394" y="138161"/>
                  </a:lnTo>
                  <a:lnTo>
                    <a:pt x="186313" y="138070"/>
                  </a:lnTo>
                  <a:lnTo>
                    <a:pt x="186256" y="137960"/>
                  </a:lnTo>
                  <a:lnTo>
                    <a:pt x="186211" y="137851"/>
                  </a:lnTo>
                  <a:lnTo>
                    <a:pt x="186175" y="137736"/>
                  </a:lnTo>
                  <a:lnTo>
                    <a:pt x="186146" y="137613"/>
                  </a:lnTo>
                  <a:lnTo>
                    <a:pt x="186122" y="137498"/>
                  </a:lnTo>
                  <a:lnTo>
                    <a:pt x="186102" y="137377"/>
                  </a:lnTo>
                  <a:lnTo>
                    <a:pt x="186086" y="137256"/>
                  </a:lnTo>
                  <a:lnTo>
                    <a:pt x="186072" y="137134"/>
                  </a:lnTo>
                  <a:lnTo>
                    <a:pt x="186042" y="136891"/>
                  </a:lnTo>
                  <a:lnTo>
                    <a:pt x="186029" y="136775"/>
                  </a:lnTo>
                  <a:lnTo>
                    <a:pt x="186015" y="136654"/>
                  </a:lnTo>
                  <a:lnTo>
                    <a:pt x="186002" y="136532"/>
                  </a:lnTo>
                  <a:lnTo>
                    <a:pt x="185990" y="136411"/>
                  </a:lnTo>
                  <a:lnTo>
                    <a:pt x="185978" y="136290"/>
                  </a:lnTo>
                  <a:lnTo>
                    <a:pt x="185969" y="136168"/>
                  </a:lnTo>
                  <a:lnTo>
                    <a:pt x="185967" y="136047"/>
                  </a:lnTo>
                  <a:lnTo>
                    <a:pt x="185984" y="135803"/>
                  </a:lnTo>
                  <a:lnTo>
                    <a:pt x="186008" y="135688"/>
                  </a:lnTo>
                  <a:lnTo>
                    <a:pt x="186050" y="135573"/>
                  </a:lnTo>
                  <a:lnTo>
                    <a:pt x="186098" y="135463"/>
                  </a:lnTo>
                  <a:lnTo>
                    <a:pt x="186155" y="135354"/>
                  </a:lnTo>
                  <a:lnTo>
                    <a:pt x="186222" y="135250"/>
                  </a:lnTo>
                  <a:lnTo>
                    <a:pt x="186292" y="135153"/>
                  </a:lnTo>
                  <a:lnTo>
                    <a:pt x="186365" y="135056"/>
                  </a:lnTo>
                  <a:lnTo>
                    <a:pt x="186441" y="134959"/>
                  </a:lnTo>
                  <a:lnTo>
                    <a:pt x="186517" y="134867"/>
                  </a:lnTo>
                  <a:lnTo>
                    <a:pt x="186664" y="134673"/>
                  </a:lnTo>
                  <a:lnTo>
                    <a:pt x="186733" y="134570"/>
                  </a:lnTo>
                  <a:lnTo>
                    <a:pt x="186796" y="134467"/>
                  </a:lnTo>
                  <a:lnTo>
                    <a:pt x="186855" y="134363"/>
                  </a:lnTo>
                  <a:lnTo>
                    <a:pt x="186910" y="134254"/>
                  </a:lnTo>
                  <a:lnTo>
                    <a:pt x="187026" y="134041"/>
                  </a:lnTo>
                  <a:lnTo>
                    <a:pt x="187090" y="133938"/>
                  </a:lnTo>
                  <a:lnTo>
                    <a:pt x="187167" y="133847"/>
                  </a:lnTo>
                  <a:lnTo>
                    <a:pt x="187259" y="133762"/>
                  </a:lnTo>
                  <a:lnTo>
                    <a:pt x="187354" y="133683"/>
                  </a:lnTo>
                  <a:lnTo>
                    <a:pt x="187452" y="133616"/>
                  </a:lnTo>
                  <a:lnTo>
                    <a:pt x="187554" y="133549"/>
                  </a:lnTo>
                  <a:lnTo>
                    <a:pt x="187660" y="133489"/>
                  </a:lnTo>
                  <a:lnTo>
                    <a:pt x="187775" y="133446"/>
                  </a:lnTo>
                  <a:lnTo>
                    <a:pt x="187892" y="133410"/>
                  </a:lnTo>
                  <a:lnTo>
                    <a:pt x="188012" y="133398"/>
                  </a:lnTo>
                  <a:lnTo>
                    <a:pt x="188133" y="133391"/>
                  </a:lnTo>
                  <a:lnTo>
                    <a:pt x="188375" y="133422"/>
                  </a:lnTo>
                  <a:lnTo>
                    <a:pt x="188617" y="133452"/>
                  </a:lnTo>
                  <a:lnTo>
                    <a:pt x="188856" y="133495"/>
                  </a:lnTo>
                  <a:lnTo>
                    <a:pt x="189092" y="133550"/>
                  </a:lnTo>
                  <a:lnTo>
                    <a:pt x="189322" y="133628"/>
                  </a:lnTo>
                  <a:lnTo>
                    <a:pt x="189554" y="133701"/>
                  </a:lnTo>
                  <a:lnTo>
                    <a:pt x="189795" y="133695"/>
                  </a:lnTo>
                  <a:lnTo>
                    <a:pt x="189910" y="133652"/>
                  </a:lnTo>
                  <a:lnTo>
                    <a:pt x="190018" y="133598"/>
                  </a:lnTo>
                  <a:lnTo>
                    <a:pt x="190115" y="133525"/>
                  </a:lnTo>
                  <a:lnTo>
                    <a:pt x="190199" y="133434"/>
                  </a:lnTo>
                  <a:lnTo>
                    <a:pt x="190269" y="133336"/>
                  </a:lnTo>
                  <a:lnTo>
                    <a:pt x="190320" y="133221"/>
                  </a:lnTo>
                  <a:lnTo>
                    <a:pt x="190363" y="133112"/>
                  </a:lnTo>
                  <a:lnTo>
                    <a:pt x="190391" y="132990"/>
                  </a:lnTo>
                  <a:lnTo>
                    <a:pt x="190416" y="132875"/>
                  </a:lnTo>
                  <a:lnTo>
                    <a:pt x="190441" y="132753"/>
                  </a:lnTo>
                  <a:lnTo>
                    <a:pt x="190464" y="132638"/>
                  </a:lnTo>
                  <a:lnTo>
                    <a:pt x="190486" y="132517"/>
                  </a:lnTo>
                  <a:lnTo>
                    <a:pt x="190507" y="132395"/>
                  </a:lnTo>
                  <a:lnTo>
                    <a:pt x="190528" y="132273"/>
                  </a:lnTo>
                  <a:lnTo>
                    <a:pt x="190568" y="132036"/>
                  </a:lnTo>
                  <a:lnTo>
                    <a:pt x="190607" y="131800"/>
                  </a:lnTo>
                  <a:lnTo>
                    <a:pt x="190643" y="131557"/>
                  </a:lnTo>
                  <a:lnTo>
                    <a:pt x="190676" y="131313"/>
                  </a:lnTo>
                  <a:lnTo>
                    <a:pt x="190698" y="131076"/>
                  </a:lnTo>
                  <a:lnTo>
                    <a:pt x="190704" y="130949"/>
                  </a:lnTo>
                  <a:lnTo>
                    <a:pt x="190700" y="130706"/>
                  </a:lnTo>
                  <a:lnTo>
                    <a:pt x="190689" y="130463"/>
                  </a:lnTo>
                  <a:lnTo>
                    <a:pt x="190688" y="130341"/>
                  </a:lnTo>
                  <a:lnTo>
                    <a:pt x="190694" y="130226"/>
                  </a:lnTo>
                  <a:lnTo>
                    <a:pt x="190714" y="130104"/>
                  </a:lnTo>
                  <a:lnTo>
                    <a:pt x="190746" y="129989"/>
                  </a:lnTo>
                  <a:lnTo>
                    <a:pt x="190804" y="129879"/>
                  </a:lnTo>
                  <a:lnTo>
                    <a:pt x="190877" y="129782"/>
                  </a:lnTo>
                  <a:lnTo>
                    <a:pt x="190958" y="129692"/>
                  </a:lnTo>
                  <a:lnTo>
                    <a:pt x="191041" y="129600"/>
                  </a:lnTo>
                  <a:lnTo>
                    <a:pt x="191124" y="129515"/>
                  </a:lnTo>
                  <a:lnTo>
                    <a:pt x="191291" y="129333"/>
                  </a:lnTo>
                  <a:lnTo>
                    <a:pt x="191455" y="129157"/>
                  </a:lnTo>
                  <a:lnTo>
                    <a:pt x="191536" y="129066"/>
                  </a:lnTo>
                  <a:lnTo>
                    <a:pt x="191616" y="128974"/>
                  </a:lnTo>
                  <a:lnTo>
                    <a:pt x="191692" y="128877"/>
                  </a:lnTo>
                  <a:lnTo>
                    <a:pt x="191764" y="128780"/>
                  </a:lnTo>
                  <a:lnTo>
                    <a:pt x="191834" y="128683"/>
                  </a:lnTo>
                  <a:lnTo>
                    <a:pt x="191893" y="128574"/>
                  </a:lnTo>
                  <a:lnTo>
                    <a:pt x="191929" y="128458"/>
                  </a:lnTo>
                  <a:lnTo>
                    <a:pt x="191942" y="128336"/>
                  </a:lnTo>
                  <a:lnTo>
                    <a:pt x="191915" y="128100"/>
                  </a:lnTo>
                  <a:lnTo>
                    <a:pt x="191874" y="127857"/>
                  </a:lnTo>
                  <a:lnTo>
                    <a:pt x="191841" y="127620"/>
                  </a:lnTo>
                  <a:lnTo>
                    <a:pt x="191859" y="127498"/>
                  </a:lnTo>
                  <a:lnTo>
                    <a:pt x="191904" y="127383"/>
                  </a:lnTo>
                  <a:lnTo>
                    <a:pt x="191969" y="127279"/>
                  </a:lnTo>
                  <a:lnTo>
                    <a:pt x="192046" y="127188"/>
                  </a:lnTo>
                  <a:lnTo>
                    <a:pt x="192127" y="127097"/>
                  </a:lnTo>
                  <a:lnTo>
                    <a:pt x="192216" y="127012"/>
                  </a:lnTo>
                  <a:lnTo>
                    <a:pt x="192311" y="126939"/>
                  </a:lnTo>
                  <a:lnTo>
                    <a:pt x="192409" y="126867"/>
                  </a:lnTo>
                  <a:lnTo>
                    <a:pt x="192511" y="126800"/>
                  </a:lnTo>
                  <a:lnTo>
                    <a:pt x="192618" y="126745"/>
                  </a:lnTo>
                  <a:lnTo>
                    <a:pt x="192739" y="126733"/>
                  </a:lnTo>
                  <a:lnTo>
                    <a:pt x="192982" y="126751"/>
                  </a:lnTo>
                  <a:lnTo>
                    <a:pt x="193102" y="126733"/>
                  </a:lnTo>
                  <a:lnTo>
                    <a:pt x="193209" y="126672"/>
                  </a:lnTo>
                  <a:lnTo>
                    <a:pt x="193298" y="126587"/>
                  </a:lnTo>
                  <a:lnTo>
                    <a:pt x="193375" y="126496"/>
                  </a:lnTo>
                  <a:lnTo>
                    <a:pt x="193450" y="126399"/>
                  </a:lnTo>
                  <a:lnTo>
                    <a:pt x="193598" y="126210"/>
                  </a:lnTo>
                  <a:lnTo>
                    <a:pt x="193775" y="126040"/>
                  </a:lnTo>
                  <a:lnTo>
                    <a:pt x="193909" y="125846"/>
                  </a:lnTo>
                  <a:lnTo>
                    <a:pt x="193949" y="125603"/>
                  </a:lnTo>
                  <a:lnTo>
                    <a:pt x="193929" y="125359"/>
                  </a:lnTo>
                  <a:lnTo>
                    <a:pt x="193900" y="125238"/>
                  </a:lnTo>
                  <a:lnTo>
                    <a:pt x="193833" y="125141"/>
                  </a:lnTo>
                  <a:lnTo>
                    <a:pt x="193746" y="125056"/>
                  </a:lnTo>
                  <a:lnTo>
                    <a:pt x="193656" y="124971"/>
                  </a:lnTo>
                  <a:lnTo>
                    <a:pt x="193509" y="124783"/>
                  </a:lnTo>
                  <a:lnTo>
                    <a:pt x="193480" y="124545"/>
                  </a:lnTo>
                  <a:lnTo>
                    <a:pt x="193496" y="124302"/>
                  </a:lnTo>
                  <a:lnTo>
                    <a:pt x="193513" y="124181"/>
                  </a:lnTo>
                  <a:lnTo>
                    <a:pt x="193538" y="124060"/>
                  </a:lnTo>
                  <a:lnTo>
                    <a:pt x="193580" y="123950"/>
                  </a:lnTo>
                  <a:lnTo>
                    <a:pt x="193634" y="123841"/>
                  </a:lnTo>
                  <a:lnTo>
                    <a:pt x="193696" y="123732"/>
                  </a:lnTo>
                  <a:lnTo>
                    <a:pt x="193755" y="123628"/>
                  </a:lnTo>
                  <a:lnTo>
                    <a:pt x="193843" y="123404"/>
                  </a:lnTo>
                  <a:lnTo>
                    <a:pt x="193919" y="123166"/>
                  </a:lnTo>
                  <a:lnTo>
                    <a:pt x="193989" y="122936"/>
                  </a:lnTo>
                  <a:lnTo>
                    <a:pt x="194020" y="122820"/>
                  </a:lnTo>
                  <a:lnTo>
                    <a:pt x="194044" y="122699"/>
                  </a:lnTo>
                  <a:lnTo>
                    <a:pt x="194062" y="122577"/>
                  </a:lnTo>
                  <a:lnTo>
                    <a:pt x="194073" y="122456"/>
                  </a:lnTo>
                  <a:lnTo>
                    <a:pt x="194076" y="122334"/>
                  </a:lnTo>
                  <a:lnTo>
                    <a:pt x="194070" y="122091"/>
                  </a:lnTo>
                  <a:lnTo>
                    <a:pt x="194063" y="121969"/>
                  </a:lnTo>
                  <a:lnTo>
                    <a:pt x="194051" y="121854"/>
                  </a:lnTo>
                  <a:lnTo>
                    <a:pt x="194031" y="121733"/>
                  </a:lnTo>
                  <a:lnTo>
                    <a:pt x="194004" y="121611"/>
                  </a:lnTo>
                  <a:lnTo>
                    <a:pt x="193969" y="121496"/>
                  </a:lnTo>
                  <a:lnTo>
                    <a:pt x="193927" y="121381"/>
                  </a:lnTo>
                  <a:lnTo>
                    <a:pt x="193879" y="121271"/>
                  </a:lnTo>
                  <a:lnTo>
                    <a:pt x="193813" y="121167"/>
                  </a:lnTo>
                  <a:lnTo>
                    <a:pt x="193742" y="121070"/>
                  </a:lnTo>
                  <a:lnTo>
                    <a:pt x="193666" y="120973"/>
                  </a:lnTo>
                  <a:lnTo>
                    <a:pt x="193585" y="120882"/>
                  </a:lnTo>
                  <a:lnTo>
                    <a:pt x="193501" y="120797"/>
                  </a:lnTo>
                  <a:lnTo>
                    <a:pt x="193416" y="120712"/>
                  </a:lnTo>
                  <a:lnTo>
                    <a:pt x="193250" y="120536"/>
                  </a:lnTo>
                  <a:lnTo>
                    <a:pt x="193169" y="120439"/>
                  </a:lnTo>
                  <a:lnTo>
                    <a:pt x="193094" y="120347"/>
                  </a:lnTo>
                  <a:lnTo>
                    <a:pt x="193029" y="120244"/>
                  </a:lnTo>
                  <a:lnTo>
                    <a:pt x="192970" y="120135"/>
                  </a:lnTo>
                  <a:lnTo>
                    <a:pt x="192857" y="119922"/>
                  </a:lnTo>
                  <a:lnTo>
                    <a:pt x="192799" y="119813"/>
                  </a:lnTo>
                  <a:lnTo>
                    <a:pt x="192731" y="119716"/>
                  </a:lnTo>
                  <a:lnTo>
                    <a:pt x="192644" y="119630"/>
                  </a:lnTo>
                  <a:lnTo>
                    <a:pt x="192539" y="119570"/>
                  </a:lnTo>
                  <a:lnTo>
                    <a:pt x="192424" y="119527"/>
                  </a:lnTo>
                  <a:lnTo>
                    <a:pt x="192305" y="119503"/>
                  </a:lnTo>
                  <a:lnTo>
                    <a:pt x="192185" y="119484"/>
                  </a:lnTo>
                  <a:lnTo>
                    <a:pt x="192063" y="119479"/>
                  </a:lnTo>
                  <a:lnTo>
                    <a:pt x="191941" y="119479"/>
                  </a:lnTo>
                  <a:lnTo>
                    <a:pt x="191700" y="119509"/>
                  </a:lnTo>
                  <a:lnTo>
                    <a:pt x="191583" y="119539"/>
                  </a:lnTo>
                  <a:lnTo>
                    <a:pt x="191468" y="119576"/>
                  </a:lnTo>
                  <a:lnTo>
                    <a:pt x="191353" y="119618"/>
                  </a:lnTo>
                  <a:lnTo>
                    <a:pt x="191238" y="119661"/>
                  </a:lnTo>
                  <a:lnTo>
                    <a:pt x="191006" y="119734"/>
                  </a:lnTo>
                  <a:lnTo>
                    <a:pt x="190768" y="119789"/>
                  </a:lnTo>
                  <a:lnTo>
                    <a:pt x="190528" y="119831"/>
                  </a:lnTo>
                  <a:lnTo>
                    <a:pt x="190287" y="119849"/>
                  </a:lnTo>
                  <a:lnTo>
                    <a:pt x="190074" y="119746"/>
                  </a:lnTo>
                  <a:lnTo>
                    <a:pt x="189993" y="119649"/>
                  </a:lnTo>
                  <a:lnTo>
                    <a:pt x="189923" y="119552"/>
                  </a:lnTo>
                  <a:lnTo>
                    <a:pt x="189861" y="119449"/>
                  </a:lnTo>
                  <a:lnTo>
                    <a:pt x="189806" y="119339"/>
                  </a:lnTo>
                  <a:lnTo>
                    <a:pt x="189758" y="119224"/>
                  </a:lnTo>
                  <a:lnTo>
                    <a:pt x="189717" y="119114"/>
                  </a:lnTo>
                  <a:lnTo>
                    <a:pt x="189682" y="118999"/>
                  </a:lnTo>
                  <a:lnTo>
                    <a:pt x="189656" y="118877"/>
                  </a:lnTo>
                  <a:lnTo>
                    <a:pt x="189639" y="118756"/>
                  </a:lnTo>
                  <a:lnTo>
                    <a:pt x="189734" y="118543"/>
                  </a:lnTo>
                  <a:lnTo>
                    <a:pt x="189835" y="118476"/>
                  </a:lnTo>
                  <a:lnTo>
                    <a:pt x="189936" y="118409"/>
                  </a:lnTo>
                  <a:lnTo>
                    <a:pt x="190039" y="118342"/>
                  </a:lnTo>
                  <a:lnTo>
                    <a:pt x="190142" y="118282"/>
                  </a:lnTo>
                  <a:lnTo>
                    <a:pt x="190347" y="118148"/>
                  </a:lnTo>
                  <a:lnTo>
                    <a:pt x="190449" y="118081"/>
                  </a:lnTo>
                  <a:lnTo>
                    <a:pt x="190549" y="118015"/>
                  </a:lnTo>
                  <a:lnTo>
                    <a:pt x="190625" y="117917"/>
                  </a:lnTo>
                  <a:lnTo>
                    <a:pt x="190685" y="117814"/>
                  </a:lnTo>
                  <a:lnTo>
                    <a:pt x="190737" y="117705"/>
                  </a:lnTo>
                  <a:lnTo>
                    <a:pt x="190781" y="117589"/>
                  </a:lnTo>
                  <a:lnTo>
                    <a:pt x="190815" y="117474"/>
                  </a:lnTo>
                  <a:lnTo>
                    <a:pt x="190846" y="117358"/>
                  </a:lnTo>
                  <a:lnTo>
                    <a:pt x="190865" y="117237"/>
                  </a:lnTo>
                  <a:lnTo>
                    <a:pt x="190878" y="117116"/>
                  </a:lnTo>
                  <a:lnTo>
                    <a:pt x="190890" y="116994"/>
                  </a:lnTo>
                  <a:lnTo>
                    <a:pt x="190898" y="116873"/>
                  </a:lnTo>
                  <a:lnTo>
                    <a:pt x="190900" y="116751"/>
                  </a:lnTo>
                  <a:lnTo>
                    <a:pt x="190891" y="116508"/>
                  </a:lnTo>
                  <a:lnTo>
                    <a:pt x="190879" y="116386"/>
                  </a:lnTo>
                  <a:lnTo>
                    <a:pt x="190862" y="116265"/>
                  </a:lnTo>
                  <a:lnTo>
                    <a:pt x="190836" y="116150"/>
                  </a:lnTo>
                  <a:lnTo>
                    <a:pt x="190803" y="116028"/>
                  </a:lnTo>
                  <a:lnTo>
                    <a:pt x="190755" y="115919"/>
                  </a:lnTo>
                  <a:lnTo>
                    <a:pt x="190698" y="115809"/>
                  </a:lnTo>
                  <a:lnTo>
                    <a:pt x="190626" y="115712"/>
                  </a:lnTo>
                  <a:lnTo>
                    <a:pt x="190535" y="115633"/>
                  </a:lnTo>
                  <a:lnTo>
                    <a:pt x="190425" y="115584"/>
                  </a:lnTo>
                  <a:lnTo>
                    <a:pt x="190305" y="115560"/>
                  </a:lnTo>
                  <a:lnTo>
                    <a:pt x="190184" y="115554"/>
                  </a:lnTo>
                  <a:lnTo>
                    <a:pt x="189941" y="115542"/>
                  </a:lnTo>
                  <a:lnTo>
                    <a:pt x="189700" y="115512"/>
                  </a:lnTo>
                  <a:lnTo>
                    <a:pt x="189458" y="115481"/>
                  </a:lnTo>
                  <a:lnTo>
                    <a:pt x="189219" y="115445"/>
                  </a:lnTo>
                  <a:lnTo>
                    <a:pt x="189100" y="115414"/>
                  </a:lnTo>
                  <a:lnTo>
                    <a:pt x="188984" y="115384"/>
                  </a:lnTo>
                  <a:lnTo>
                    <a:pt x="188868" y="115348"/>
                  </a:lnTo>
                  <a:lnTo>
                    <a:pt x="188755" y="115305"/>
                  </a:lnTo>
                  <a:lnTo>
                    <a:pt x="188643" y="115250"/>
                  </a:lnTo>
                  <a:lnTo>
                    <a:pt x="188534" y="115196"/>
                  </a:lnTo>
                  <a:lnTo>
                    <a:pt x="188327" y="115074"/>
                  </a:lnTo>
                  <a:lnTo>
                    <a:pt x="188234" y="114995"/>
                  </a:lnTo>
                  <a:lnTo>
                    <a:pt x="188146" y="114910"/>
                  </a:lnTo>
                  <a:lnTo>
                    <a:pt x="188063" y="114819"/>
                  </a:lnTo>
                  <a:lnTo>
                    <a:pt x="187984" y="114728"/>
                  </a:lnTo>
                  <a:lnTo>
                    <a:pt x="187911" y="114630"/>
                  </a:lnTo>
                  <a:lnTo>
                    <a:pt x="187841" y="114533"/>
                  </a:lnTo>
                  <a:lnTo>
                    <a:pt x="187776" y="114430"/>
                  </a:lnTo>
                  <a:lnTo>
                    <a:pt x="187718" y="114320"/>
                  </a:lnTo>
                  <a:lnTo>
                    <a:pt x="187687" y="114205"/>
                  </a:lnTo>
                  <a:lnTo>
                    <a:pt x="187663" y="114090"/>
                  </a:lnTo>
                  <a:lnTo>
                    <a:pt x="187640" y="113968"/>
                  </a:lnTo>
                  <a:lnTo>
                    <a:pt x="187553" y="113738"/>
                  </a:lnTo>
                  <a:lnTo>
                    <a:pt x="187435" y="113531"/>
                  </a:lnTo>
                  <a:lnTo>
                    <a:pt x="187313" y="113318"/>
                  </a:lnTo>
                  <a:lnTo>
                    <a:pt x="187187" y="113112"/>
                  </a:lnTo>
                  <a:lnTo>
                    <a:pt x="187059" y="112905"/>
                  </a:lnTo>
                  <a:lnTo>
                    <a:pt x="186930" y="112698"/>
                  </a:lnTo>
                  <a:lnTo>
                    <a:pt x="186865" y="112595"/>
                  </a:lnTo>
                  <a:lnTo>
                    <a:pt x="186801" y="112492"/>
                  </a:lnTo>
                  <a:lnTo>
                    <a:pt x="186738" y="112389"/>
                  </a:lnTo>
                  <a:lnTo>
                    <a:pt x="186674" y="112285"/>
                  </a:lnTo>
                  <a:lnTo>
                    <a:pt x="186613" y="112182"/>
                  </a:lnTo>
                  <a:lnTo>
                    <a:pt x="186554" y="112073"/>
                  </a:lnTo>
                  <a:lnTo>
                    <a:pt x="186499" y="111963"/>
                  </a:lnTo>
                  <a:lnTo>
                    <a:pt x="186445" y="111854"/>
                  </a:lnTo>
                  <a:lnTo>
                    <a:pt x="186344" y="111635"/>
                  </a:lnTo>
                  <a:lnTo>
                    <a:pt x="186321" y="111398"/>
                  </a:lnTo>
                  <a:lnTo>
                    <a:pt x="186392" y="111162"/>
                  </a:lnTo>
                  <a:lnTo>
                    <a:pt x="186460" y="110931"/>
                  </a:lnTo>
                  <a:lnTo>
                    <a:pt x="186517" y="110694"/>
                  </a:lnTo>
                  <a:lnTo>
                    <a:pt x="186572" y="110457"/>
                  </a:lnTo>
                  <a:lnTo>
                    <a:pt x="186625" y="110220"/>
                  </a:lnTo>
                  <a:lnTo>
                    <a:pt x="186681" y="109983"/>
                  </a:lnTo>
                  <a:lnTo>
                    <a:pt x="186709" y="109867"/>
                  </a:lnTo>
                  <a:lnTo>
                    <a:pt x="186738" y="109746"/>
                  </a:lnTo>
                  <a:lnTo>
                    <a:pt x="186778" y="109630"/>
                  </a:lnTo>
                  <a:lnTo>
                    <a:pt x="186839" y="109527"/>
                  </a:lnTo>
                  <a:lnTo>
                    <a:pt x="186928" y="109448"/>
                  </a:lnTo>
                  <a:lnTo>
                    <a:pt x="187027" y="109375"/>
                  </a:lnTo>
                  <a:lnTo>
                    <a:pt x="187127" y="109302"/>
                  </a:lnTo>
                  <a:lnTo>
                    <a:pt x="187301" y="109138"/>
                  </a:lnTo>
                  <a:lnTo>
                    <a:pt x="187368" y="109035"/>
                  </a:lnTo>
                  <a:lnTo>
                    <a:pt x="187434" y="108932"/>
                  </a:lnTo>
                  <a:lnTo>
                    <a:pt x="187499" y="108828"/>
                  </a:lnTo>
                  <a:lnTo>
                    <a:pt x="187561" y="108725"/>
                  </a:lnTo>
                  <a:lnTo>
                    <a:pt x="187621" y="108622"/>
                  </a:lnTo>
                  <a:lnTo>
                    <a:pt x="187678" y="108512"/>
                  </a:lnTo>
                  <a:lnTo>
                    <a:pt x="187732" y="108403"/>
                  </a:lnTo>
                  <a:lnTo>
                    <a:pt x="187785" y="108294"/>
                  </a:lnTo>
                  <a:lnTo>
                    <a:pt x="187833" y="108184"/>
                  </a:lnTo>
                  <a:lnTo>
                    <a:pt x="187875" y="108069"/>
                  </a:lnTo>
                  <a:lnTo>
                    <a:pt x="187913" y="107954"/>
                  </a:lnTo>
                  <a:lnTo>
                    <a:pt x="187936" y="107832"/>
                  </a:lnTo>
                  <a:lnTo>
                    <a:pt x="187943" y="107717"/>
                  </a:lnTo>
                  <a:lnTo>
                    <a:pt x="187945" y="107589"/>
                  </a:lnTo>
                  <a:lnTo>
                    <a:pt x="187957" y="107352"/>
                  </a:lnTo>
                  <a:lnTo>
                    <a:pt x="188002" y="107109"/>
                  </a:lnTo>
                  <a:lnTo>
                    <a:pt x="188048" y="106872"/>
                  </a:lnTo>
                  <a:lnTo>
                    <a:pt x="188040" y="106750"/>
                  </a:lnTo>
                  <a:lnTo>
                    <a:pt x="188007" y="106635"/>
                  </a:lnTo>
                  <a:lnTo>
                    <a:pt x="187967" y="106520"/>
                  </a:lnTo>
                  <a:lnTo>
                    <a:pt x="187924" y="106404"/>
                  </a:lnTo>
                  <a:lnTo>
                    <a:pt x="187876" y="106295"/>
                  </a:lnTo>
                  <a:lnTo>
                    <a:pt x="187827" y="106185"/>
                  </a:lnTo>
                  <a:lnTo>
                    <a:pt x="187772" y="106076"/>
                  </a:lnTo>
                  <a:lnTo>
                    <a:pt x="187715" y="105967"/>
                  </a:lnTo>
                  <a:lnTo>
                    <a:pt x="187653" y="105864"/>
                  </a:lnTo>
                  <a:lnTo>
                    <a:pt x="187587" y="105761"/>
                  </a:lnTo>
                  <a:lnTo>
                    <a:pt x="187516" y="105663"/>
                  </a:lnTo>
                  <a:lnTo>
                    <a:pt x="187438" y="105566"/>
                  </a:lnTo>
                  <a:lnTo>
                    <a:pt x="187353" y="105481"/>
                  </a:lnTo>
                  <a:lnTo>
                    <a:pt x="187249" y="105420"/>
                  </a:lnTo>
                  <a:lnTo>
                    <a:pt x="187137" y="105372"/>
                  </a:lnTo>
                  <a:lnTo>
                    <a:pt x="187023" y="105329"/>
                  </a:lnTo>
                  <a:lnTo>
                    <a:pt x="186908" y="105286"/>
                  </a:lnTo>
                  <a:lnTo>
                    <a:pt x="186793" y="105250"/>
                  </a:lnTo>
                  <a:lnTo>
                    <a:pt x="186557" y="105189"/>
                  </a:lnTo>
                  <a:lnTo>
                    <a:pt x="186319" y="105141"/>
                  </a:lnTo>
                  <a:lnTo>
                    <a:pt x="186079" y="105104"/>
                  </a:lnTo>
                  <a:lnTo>
                    <a:pt x="185836" y="105092"/>
                  </a:lnTo>
                  <a:lnTo>
                    <a:pt x="185715" y="105080"/>
                  </a:lnTo>
                  <a:lnTo>
                    <a:pt x="185594" y="105068"/>
                  </a:lnTo>
                  <a:lnTo>
                    <a:pt x="185475" y="105043"/>
                  </a:lnTo>
                  <a:lnTo>
                    <a:pt x="185359" y="105007"/>
                  </a:lnTo>
                  <a:lnTo>
                    <a:pt x="185255" y="104946"/>
                  </a:lnTo>
                  <a:lnTo>
                    <a:pt x="185162" y="104867"/>
                  </a:lnTo>
                  <a:lnTo>
                    <a:pt x="185082" y="104776"/>
                  </a:lnTo>
                  <a:lnTo>
                    <a:pt x="185011" y="104673"/>
                  </a:lnTo>
                  <a:lnTo>
                    <a:pt x="184951" y="104570"/>
                  </a:lnTo>
                  <a:lnTo>
                    <a:pt x="184909" y="104454"/>
                  </a:lnTo>
                  <a:lnTo>
                    <a:pt x="184892" y="104332"/>
                  </a:lnTo>
                  <a:lnTo>
                    <a:pt x="184897" y="104090"/>
                  </a:lnTo>
                  <a:lnTo>
                    <a:pt x="184902" y="103852"/>
                  </a:lnTo>
                  <a:lnTo>
                    <a:pt x="184888" y="103725"/>
                  </a:lnTo>
                  <a:lnTo>
                    <a:pt x="184862" y="103609"/>
                  </a:lnTo>
                  <a:lnTo>
                    <a:pt x="184830" y="103488"/>
                  </a:lnTo>
                  <a:lnTo>
                    <a:pt x="184799" y="103373"/>
                  </a:lnTo>
                  <a:lnTo>
                    <a:pt x="184766" y="103257"/>
                  </a:lnTo>
                  <a:lnTo>
                    <a:pt x="184733" y="103142"/>
                  </a:lnTo>
                  <a:lnTo>
                    <a:pt x="184696" y="103027"/>
                  </a:lnTo>
                  <a:lnTo>
                    <a:pt x="184654" y="102911"/>
                  </a:lnTo>
                  <a:lnTo>
                    <a:pt x="184604" y="102801"/>
                  </a:lnTo>
                  <a:lnTo>
                    <a:pt x="184551" y="102692"/>
                  </a:lnTo>
                  <a:lnTo>
                    <a:pt x="184485" y="102589"/>
                  </a:lnTo>
                  <a:lnTo>
                    <a:pt x="184406" y="102498"/>
                  </a:lnTo>
                  <a:lnTo>
                    <a:pt x="184310" y="102425"/>
                  </a:lnTo>
                  <a:lnTo>
                    <a:pt x="184197" y="102376"/>
                  </a:lnTo>
                  <a:lnTo>
                    <a:pt x="184079" y="102352"/>
                  </a:lnTo>
                  <a:lnTo>
                    <a:pt x="183839" y="102309"/>
                  </a:lnTo>
                  <a:lnTo>
                    <a:pt x="183720" y="102285"/>
                  </a:lnTo>
                  <a:lnTo>
                    <a:pt x="183603" y="102255"/>
                  </a:lnTo>
                  <a:lnTo>
                    <a:pt x="183493" y="102200"/>
                  </a:lnTo>
                  <a:lnTo>
                    <a:pt x="183398" y="102121"/>
                  </a:lnTo>
                  <a:lnTo>
                    <a:pt x="183331" y="102024"/>
                  </a:lnTo>
                  <a:lnTo>
                    <a:pt x="183272" y="101914"/>
                  </a:lnTo>
                  <a:lnTo>
                    <a:pt x="183215" y="101805"/>
                  </a:lnTo>
                  <a:lnTo>
                    <a:pt x="183082" y="101605"/>
                  </a:lnTo>
                  <a:lnTo>
                    <a:pt x="182894" y="101453"/>
                  </a:lnTo>
                  <a:lnTo>
                    <a:pt x="182700" y="101307"/>
                  </a:lnTo>
                  <a:lnTo>
                    <a:pt x="182605" y="101228"/>
                  </a:lnTo>
                  <a:lnTo>
                    <a:pt x="182512" y="101149"/>
                  </a:lnTo>
                  <a:lnTo>
                    <a:pt x="182423" y="101070"/>
                  </a:lnTo>
                  <a:lnTo>
                    <a:pt x="182341" y="100979"/>
                  </a:lnTo>
                  <a:lnTo>
                    <a:pt x="182283" y="100870"/>
                  </a:lnTo>
                  <a:lnTo>
                    <a:pt x="182265" y="100754"/>
                  </a:lnTo>
                  <a:lnTo>
                    <a:pt x="182282" y="100511"/>
                  </a:lnTo>
                  <a:lnTo>
                    <a:pt x="182303" y="100268"/>
                  </a:lnTo>
                  <a:lnTo>
                    <a:pt x="182324" y="100025"/>
                  </a:lnTo>
                  <a:lnTo>
                    <a:pt x="182323" y="99782"/>
                  </a:lnTo>
                  <a:lnTo>
                    <a:pt x="182217" y="99569"/>
                  </a:lnTo>
                  <a:lnTo>
                    <a:pt x="182044" y="99399"/>
                  </a:lnTo>
                  <a:lnTo>
                    <a:pt x="181876" y="99223"/>
                  </a:lnTo>
                  <a:lnTo>
                    <a:pt x="181811" y="99120"/>
                  </a:lnTo>
                  <a:lnTo>
                    <a:pt x="181768" y="99005"/>
                  </a:lnTo>
                  <a:lnTo>
                    <a:pt x="181737" y="98889"/>
                  </a:lnTo>
                  <a:lnTo>
                    <a:pt x="181707" y="98767"/>
                  </a:lnTo>
                  <a:lnTo>
                    <a:pt x="181617" y="98549"/>
                  </a:lnTo>
                  <a:lnTo>
                    <a:pt x="181435" y="98385"/>
                  </a:lnTo>
                  <a:lnTo>
                    <a:pt x="181244" y="98233"/>
                  </a:lnTo>
                  <a:lnTo>
                    <a:pt x="181080" y="98051"/>
                  </a:lnTo>
                  <a:lnTo>
                    <a:pt x="180918" y="97868"/>
                  </a:lnTo>
                  <a:lnTo>
                    <a:pt x="180789" y="97668"/>
                  </a:lnTo>
                  <a:lnTo>
                    <a:pt x="180818" y="97437"/>
                  </a:lnTo>
                  <a:lnTo>
                    <a:pt x="180898" y="97346"/>
                  </a:lnTo>
                  <a:lnTo>
                    <a:pt x="180986" y="97261"/>
                  </a:lnTo>
                  <a:lnTo>
                    <a:pt x="181083" y="97182"/>
                  </a:lnTo>
                  <a:lnTo>
                    <a:pt x="181182" y="97115"/>
                  </a:lnTo>
                  <a:lnTo>
                    <a:pt x="181284" y="97048"/>
                  </a:lnTo>
                  <a:lnTo>
                    <a:pt x="181387" y="96981"/>
                  </a:lnTo>
                  <a:lnTo>
                    <a:pt x="181492" y="96921"/>
                  </a:lnTo>
                  <a:lnTo>
                    <a:pt x="181599" y="96866"/>
                  </a:lnTo>
                  <a:lnTo>
                    <a:pt x="181713" y="96829"/>
                  </a:lnTo>
                  <a:lnTo>
                    <a:pt x="181834" y="96805"/>
                  </a:lnTo>
                  <a:lnTo>
                    <a:pt x="182038" y="96684"/>
                  </a:lnTo>
                  <a:lnTo>
                    <a:pt x="182073" y="96447"/>
                  </a:lnTo>
                  <a:lnTo>
                    <a:pt x="182045" y="96204"/>
                  </a:lnTo>
                  <a:lnTo>
                    <a:pt x="182013" y="95961"/>
                  </a:lnTo>
                  <a:lnTo>
                    <a:pt x="181992" y="95718"/>
                  </a:lnTo>
                  <a:lnTo>
                    <a:pt x="182004" y="95474"/>
                  </a:lnTo>
                  <a:lnTo>
                    <a:pt x="182063" y="95238"/>
                  </a:lnTo>
                  <a:lnTo>
                    <a:pt x="182141" y="95013"/>
                  </a:lnTo>
                  <a:lnTo>
                    <a:pt x="182221" y="94782"/>
                  </a:lnTo>
                  <a:lnTo>
                    <a:pt x="182292" y="94545"/>
                  </a:lnTo>
                  <a:lnTo>
                    <a:pt x="182358" y="94314"/>
                  </a:lnTo>
                  <a:lnTo>
                    <a:pt x="182389" y="94199"/>
                  </a:lnTo>
                  <a:lnTo>
                    <a:pt x="182417" y="94077"/>
                  </a:lnTo>
                  <a:lnTo>
                    <a:pt x="182440" y="93962"/>
                  </a:lnTo>
                  <a:lnTo>
                    <a:pt x="182445" y="93841"/>
                  </a:lnTo>
                  <a:lnTo>
                    <a:pt x="182397" y="93604"/>
                  </a:lnTo>
                  <a:lnTo>
                    <a:pt x="182276" y="93391"/>
                  </a:lnTo>
                  <a:lnTo>
                    <a:pt x="182149" y="93178"/>
                  </a:lnTo>
                  <a:lnTo>
                    <a:pt x="182086" y="93075"/>
                  </a:lnTo>
                  <a:lnTo>
                    <a:pt x="182023" y="92971"/>
                  </a:lnTo>
                  <a:lnTo>
                    <a:pt x="181961" y="92868"/>
                  </a:lnTo>
                  <a:lnTo>
                    <a:pt x="181901" y="92765"/>
                  </a:lnTo>
                  <a:lnTo>
                    <a:pt x="181845" y="92656"/>
                  </a:lnTo>
                  <a:lnTo>
                    <a:pt x="181799" y="92540"/>
                  </a:lnTo>
                  <a:lnTo>
                    <a:pt x="181771" y="92425"/>
                  </a:lnTo>
                  <a:lnTo>
                    <a:pt x="181757" y="92303"/>
                  </a:lnTo>
                  <a:lnTo>
                    <a:pt x="181763" y="92061"/>
                  </a:lnTo>
                  <a:lnTo>
                    <a:pt x="181785" y="91818"/>
                  </a:lnTo>
                  <a:lnTo>
                    <a:pt x="181807" y="91574"/>
                  </a:lnTo>
                  <a:lnTo>
                    <a:pt x="181813" y="91453"/>
                  </a:lnTo>
                  <a:lnTo>
                    <a:pt x="181819" y="91331"/>
                  </a:lnTo>
                  <a:lnTo>
                    <a:pt x="181823" y="91210"/>
                  </a:lnTo>
                  <a:lnTo>
                    <a:pt x="181827" y="91088"/>
                  </a:lnTo>
                  <a:lnTo>
                    <a:pt x="181830" y="90967"/>
                  </a:lnTo>
                  <a:lnTo>
                    <a:pt x="181835" y="90724"/>
                  </a:lnTo>
                  <a:lnTo>
                    <a:pt x="181836" y="90481"/>
                  </a:lnTo>
                  <a:lnTo>
                    <a:pt x="181823" y="90238"/>
                  </a:lnTo>
                  <a:lnTo>
                    <a:pt x="181811" y="89994"/>
                  </a:lnTo>
                  <a:lnTo>
                    <a:pt x="181817" y="89873"/>
                  </a:lnTo>
                  <a:lnTo>
                    <a:pt x="181859" y="89764"/>
                  </a:lnTo>
                  <a:lnTo>
                    <a:pt x="181907" y="89648"/>
                  </a:lnTo>
                  <a:lnTo>
                    <a:pt x="181958" y="89539"/>
                  </a:lnTo>
                  <a:lnTo>
                    <a:pt x="182015" y="89429"/>
                  </a:lnTo>
                  <a:lnTo>
                    <a:pt x="182079" y="89326"/>
                  </a:lnTo>
                  <a:lnTo>
                    <a:pt x="182148" y="89229"/>
                  </a:lnTo>
                  <a:lnTo>
                    <a:pt x="182222" y="89132"/>
                  </a:lnTo>
                  <a:lnTo>
                    <a:pt x="182301" y="89041"/>
                  </a:lnTo>
                  <a:lnTo>
                    <a:pt x="182387" y="88955"/>
                  </a:lnTo>
                  <a:lnTo>
                    <a:pt x="182478" y="88871"/>
                  </a:lnTo>
                  <a:lnTo>
                    <a:pt x="182572" y="88798"/>
                  </a:lnTo>
                  <a:lnTo>
                    <a:pt x="182669" y="88725"/>
                  </a:lnTo>
                  <a:lnTo>
                    <a:pt x="182768" y="88652"/>
                  </a:lnTo>
                  <a:lnTo>
                    <a:pt x="182867" y="88579"/>
                  </a:lnTo>
                  <a:lnTo>
                    <a:pt x="182968" y="88512"/>
                  </a:lnTo>
                  <a:lnTo>
                    <a:pt x="183169" y="88379"/>
                  </a:lnTo>
                  <a:lnTo>
                    <a:pt x="183367" y="88239"/>
                  </a:lnTo>
                  <a:lnTo>
                    <a:pt x="183564" y="88093"/>
                  </a:lnTo>
                  <a:lnTo>
                    <a:pt x="183758" y="87947"/>
                  </a:lnTo>
                  <a:lnTo>
                    <a:pt x="183855" y="87874"/>
                  </a:lnTo>
                  <a:lnTo>
                    <a:pt x="183951" y="87802"/>
                  </a:lnTo>
                  <a:lnTo>
                    <a:pt x="184037" y="87716"/>
                  </a:lnTo>
                  <a:lnTo>
                    <a:pt x="184110" y="87619"/>
                  </a:lnTo>
                  <a:lnTo>
                    <a:pt x="184176" y="87516"/>
                  </a:lnTo>
                  <a:lnTo>
                    <a:pt x="184230" y="87406"/>
                  </a:lnTo>
                  <a:lnTo>
                    <a:pt x="184275" y="87291"/>
                  </a:lnTo>
                  <a:lnTo>
                    <a:pt x="184315" y="87175"/>
                  </a:lnTo>
                  <a:lnTo>
                    <a:pt x="184341" y="87060"/>
                  </a:lnTo>
                  <a:lnTo>
                    <a:pt x="184354" y="86939"/>
                  </a:lnTo>
                  <a:lnTo>
                    <a:pt x="184360" y="86817"/>
                  </a:lnTo>
                  <a:lnTo>
                    <a:pt x="184343" y="86575"/>
                  </a:lnTo>
                  <a:lnTo>
                    <a:pt x="184323" y="86453"/>
                  </a:lnTo>
                  <a:lnTo>
                    <a:pt x="184299" y="86337"/>
                  </a:lnTo>
                  <a:lnTo>
                    <a:pt x="184273" y="86215"/>
                  </a:lnTo>
                  <a:lnTo>
                    <a:pt x="184247" y="86094"/>
                  </a:lnTo>
                  <a:lnTo>
                    <a:pt x="184204" y="85857"/>
                  </a:lnTo>
                  <a:lnTo>
                    <a:pt x="184179" y="85614"/>
                  </a:lnTo>
                  <a:lnTo>
                    <a:pt x="184157" y="85377"/>
                  </a:lnTo>
                  <a:lnTo>
                    <a:pt x="184138" y="85256"/>
                  </a:lnTo>
                  <a:lnTo>
                    <a:pt x="184099" y="85140"/>
                  </a:lnTo>
                  <a:lnTo>
                    <a:pt x="184035" y="85037"/>
                  </a:lnTo>
                  <a:lnTo>
                    <a:pt x="183938" y="84964"/>
                  </a:lnTo>
                  <a:lnTo>
                    <a:pt x="183829" y="84910"/>
                  </a:lnTo>
                  <a:lnTo>
                    <a:pt x="183617" y="84794"/>
                  </a:lnTo>
                  <a:lnTo>
                    <a:pt x="183532" y="84703"/>
                  </a:lnTo>
                  <a:lnTo>
                    <a:pt x="183461" y="84606"/>
                  </a:lnTo>
                  <a:lnTo>
                    <a:pt x="183398" y="84503"/>
                  </a:lnTo>
                  <a:lnTo>
                    <a:pt x="183337" y="84399"/>
                  </a:lnTo>
                  <a:lnTo>
                    <a:pt x="183274" y="84290"/>
                  </a:lnTo>
                  <a:lnTo>
                    <a:pt x="183151" y="84083"/>
                  </a:lnTo>
                  <a:lnTo>
                    <a:pt x="183087" y="83980"/>
                  </a:lnTo>
                  <a:lnTo>
                    <a:pt x="183010" y="83883"/>
                  </a:lnTo>
                  <a:lnTo>
                    <a:pt x="182917" y="83804"/>
                  </a:lnTo>
                  <a:lnTo>
                    <a:pt x="182813" y="83743"/>
                  </a:lnTo>
                  <a:lnTo>
                    <a:pt x="182705" y="83688"/>
                  </a:lnTo>
                  <a:lnTo>
                    <a:pt x="182595" y="83640"/>
                  </a:lnTo>
                  <a:lnTo>
                    <a:pt x="182482" y="83591"/>
                  </a:lnTo>
                  <a:lnTo>
                    <a:pt x="182368" y="83549"/>
                  </a:lnTo>
                  <a:lnTo>
                    <a:pt x="182252" y="83512"/>
                  </a:lnTo>
                  <a:lnTo>
                    <a:pt x="182136" y="83476"/>
                  </a:lnTo>
                  <a:lnTo>
                    <a:pt x="182020" y="83445"/>
                  </a:lnTo>
                  <a:lnTo>
                    <a:pt x="181787" y="83373"/>
                  </a:lnTo>
                  <a:lnTo>
                    <a:pt x="181554" y="83299"/>
                  </a:lnTo>
                  <a:lnTo>
                    <a:pt x="181329" y="83209"/>
                  </a:lnTo>
                  <a:lnTo>
                    <a:pt x="181112" y="83099"/>
                  </a:lnTo>
                  <a:lnTo>
                    <a:pt x="180896" y="82990"/>
                  </a:lnTo>
                  <a:lnTo>
                    <a:pt x="180680" y="82880"/>
                  </a:lnTo>
                  <a:lnTo>
                    <a:pt x="180464" y="82765"/>
                  </a:lnTo>
                  <a:lnTo>
                    <a:pt x="180248" y="82656"/>
                  </a:lnTo>
                  <a:lnTo>
                    <a:pt x="180029" y="82546"/>
                  </a:lnTo>
                  <a:lnTo>
                    <a:pt x="179801" y="82461"/>
                  </a:lnTo>
                  <a:lnTo>
                    <a:pt x="179579" y="82364"/>
                  </a:lnTo>
                  <a:lnTo>
                    <a:pt x="179474" y="82303"/>
                  </a:lnTo>
                  <a:lnTo>
                    <a:pt x="179377" y="82231"/>
                  </a:lnTo>
                  <a:lnTo>
                    <a:pt x="179300" y="82133"/>
                  </a:lnTo>
                  <a:lnTo>
                    <a:pt x="179233" y="82036"/>
                  </a:lnTo>
                  <a:lnTo>
                    <a:pt x="179173" y="81926"/>
                  </a:lnTo>
                  <a:lnTo>
                    <a:pt x="179120" y="81817"/>
                  </a:lnTo>
                  <a:lnTo>
                    <a:pt x="179072" y="81708"/>
                  </a:lnTo>
                  <a:lnTo>
                    <a:pt x="178984" y="81501"/>
                  </a:lnTo>
                  <a:lnTo>
                    <a:pt x="178873" y="81282"/>
                  </a:lnTo>
                  <a:lnTo>
                    <a:pt x="178761" y="81070"/>
                  </a:lnTo>
                  <a:lnTo>
                    <a:pt x="178705" y="80960"/>
                  </a:lnTo>
                  <a:lnTo>
                    <a:pt x="178651" y="80851"/>
                  </a:lnTo>
                  <a:lnTo>
                    <a:pt x="178600" y="80742"/>
                  </a:lnTo>
                  <a:lnTo>
                    <a:pt x="178550" y="80626"/>
                  </a:lnTo>
                  <a:lnTo>
                    <a:pt x="178507" y="80517"/>
                  </a:lnTo>
                  <a:lnTo>
                    <a:pt x="178467" y="80401"/>
                  </a:lnTo>
                  <a:lnTo>
                    <a:pt x="178431" y="80286"/>
                  </a:lnTo>
                  <a:lnTo>
                    <a:pt x="178399" y="80164"/>
                  </a:lnTo>
                  <a:lnTo>
                    <a:pt x="178369" y="80049"/>
                  </a:lnTo>
                  <a:lnTo>
                    <a:pt x="178340" y="79934"/>
                  </a:lnTo>
                  <a:lnTo>
                    <a:pt x="178311" y="79812"/>
                  </a:lnTo>
                  <a:lnTo>
                    <a:pt x="178250" y="79575"/>
                  </a:lnTo>
                  <a:lnTo>
                    <a:pt x="178176" y="79344"/>
                  </a:lnTo>
                  <a:lnTo>
                    <a:pt x="178087" y="79120"/>
                  </a:lnTo>
                  <a:lnTo>
                    <a:pt x="177991" y="78895"/>
                  </a:lnTo>
                  <a:lnTo>
                    <a:pt x="177840" y="78706"/>
                  </a:lnTo>
                  <a:lnTo>
                    <a:pt x="177738" y="78640"/>
                  </a:lnTo>
                  <a:lnTo>
                    <a:pt x="177633" y="78579"/>
                  </a:lnTo>
                  <a:lnTo>
                    <a:pt x="177525" y="78524"/>
                  </a:lnTo>
                  <a:lnTo>
                    <a:pt x="177414" y="78476"/>
                  </a:lnTo>
                  <a:lnTo>
                    <a:pt x="177301" y="78433"/>
                  </a:lnTo>
                  <a:lnTo>
                    <a:pt x="177184" y="78397"/>
                  </a:lnTo>
                  <a:lnTo>
                    <a:pt x="177067" y="78366"/>
                  </a:lnTo>
                  <a:lnTo>
                    <a:pt x="176949" y="78336"/>
                  </a:lnTo>
                  <a:lnTo>
                    <a:pt x="176829" y="78318"/>
                  </a:lnTo>
                  <a:lnTo>
                    <a:pt x="176708" y="78306"/>
                  </a:lnTo>
                  <a:lnTo>
                    <a:pt x="176586" y="78299"/>
                  </a:lnTo>
                  <a:lnTo>
                    <a:pt x="176343" y="78317"/>
                  </a:lnTo>
                  <a:lnTo>
                    <a:pt x="176107" y="78378"/>
                  </a:lnTo>
                  <a:lnTo>
                    <a:pt x="175877" y="78451"/>
                  </a:lnTo>
                  <a:lnTo>
                    <a:pt x="175766" y="78506"/>
                  </a:lnTo>
                  <a:lnTo>
                    <a:pt x="175662" y="78567"/>
                  </a:lnTo>
                  <a:lnTo>
                    <a:pt x="175572" y="78652"/>
                  </a:lnTo>
                  <a:lnTo>
                    <a:pt x="175523" y="78761"/>
                  </a:lnTo>
                  <a:lnTo>
                    <a:pt x="175492" y="78876"/>
                  </a:lnTo>
                  <a:lnTo>
                    <a:pt x="175462" y="78998"/>
                  </a:lnTo>
                  <a:lnTo>
                    <a:pt x="175361" y="79217"/>
                  </a:lnTo>
                  <a:lnTo>
                    <a:pt x="175282" y="79308"/>
                  </a:lnTo>
                  <a:lnTo>
                    <a:pt x="175199" y="79399"/>
                  </a:lnTo>
                  <a:lnTo>
                    <a:pt x="175111" y="79484"/>
                  </a:lnTo>
                  <a:lnTo>
                    <a:pt x="175020" y="79563"/>
                  </a:lnTo>
                  <a:lnTo>
                    <a:pt x="174921" y="79636"/>
                  </a:lnTo>
                  <a:lnTo>
                    <a:pt x="174819" y="79697"/>
                  </a:lnTo>
                  <a:lnTo>
                    <a:pt x="174709" y="79751"/>
                  </a:lnTo>
                  <a:lnTo>
                    <a:pt x="174596" y="79794"/>
                  </a:lnTo>
                  <a:lnTo>
                    <a:pt x="174481" y="79837"/>
                  </a:lnTo>
                  <a:lnTo>
                    <a:pt x="174366" y="79873"/>
                  </a:lnTo>
                  <a:lnTo>
                    <a:pt x="174131" y="79934"/>
                  </a:lnTo>
                  <a:lnTo>
                    <a:pt x="174011" y="79958"/>
                  </a:lnTo>
                  <a:lnTo>
                    <a:pt x="173892" y="79977"/>
                  </a:lnTo>
                  <a:lnTo>
                    <a:pt x="173772" y="79995"/>
                  </a:lnTo>
                  <a:lnTo>
                    <a:pt x="173651" y="80013"/>
                  </a:lnTo>
                  <a:lnTo>
                    <a:pt x="173530" y="80025"/>
                  </a:lnTo>
                  <a:lnTo>
                    <a:pt x="173287" y="80043"/>
                  </a:lnTo>
                  <a:lnTo>
                    <a:pt x="173045" y="80049"/>
                  </a:lnTo>
                  <a:lnTo>
                    <a:pt x="172802" y="80031"/>
                  </a:lnTo>
                  <a:lnTo>
                    <a:pt x="172560" y="80013"/>
                  </a:lnTo>
                  <a:lnTo>
                    <a:pt x="172439" y="79994"/>
                  </a:lnTo>
                  <a:lnTo>
                    <a:pt x="172320" y="79971"/>
                  </a:lnTo>
                  <a:lnTo>
                    <a:pt x="172201" y="79940"/>
                  </a:lnTo>
                  <a:lnTo>
                    <a:pt x="172089" y="79897"/>
                  </a:lnTo>
                  <a:lnTo>
                    <a:pt x="171971" y="79849"/>
                  </a:lnTo>
                  <a:lnTo>
                    <a:pt x="171733" y="79752"/>
                  </a:lnTo>
                  <a:lnTo>
                    <a:pt x="171627" y="79691"/>
                  </a:lnTo>
                  <a:lnTo>
                    <a:pt x="171540" y="79618"/>
                  </a:lnTo>
                  <a:lnTo>
                    <a:pt x="171477" y="79521"/>
                  </a:lnTo>
                  <a:lnTo>
                    <a:pt x="171427" y="79417"/>
                  </a:lnTo>
                  <a:lnTo>
                    <a:pt x="171387" y="79308"/>
                  </a:lnTo>
                  <a:lnTo>
                    <a:pt x="171356" y="79186"/>
                  </a:lnTo>
                  <a:lnTo>
                    <a:pt x="171330" y="79065"/>
                  </a:lnTo>
                  <a:lnTo>
                    <a:pt x="171306" y="78943"/>
                  </a:lnTo>
                  <a:lnTo>
                    <a:pt x="171282" y="78816"/>
                  </a:lnTo>
                  <a:lnTo>
                    <a:pt x="171221" y="78579"/>
                  </a:lnTo>
                  <a:lnTo>
                    <a:pt x="171145" y="78348"/>
                  </a:lnTo>
                  <a:lnTo>
                    <a:pt x="171062" y="78117"/>
                  </a:lnTo>
                  <a:lnTo>
                    <a:pt x="170977" y="77892"/>
                  </a:lnTo>
                  <a:lnTo>
                    <a:pt x="170865" y="77674"/>
                  </a:lnTo>
                  <a:lnTo>
                    <a:pt x="170793" y="77576"/>
                  </a:lnTo>
                  <a:lnTo>
                    <a:pt x="170710" y="77491"/>
                  </a:lnTo>
                  <a:lnTo>
                    <a:pt x="170606" y="77425"/>
                  </a:lnTo>
                  <a:lnTo>
                    <a:pt x="170493" y="77382"/>
                  </a:lnTo>
                  <a:lnTo>
                    <a:pt x="170378" y="77340"/>
                  </a:lnTo>
                  <a:lnTo>
                    <a:pt x="170263" y="77303"/>
                  </a:lnTo>
                  <a:lnTo>
                    <a:pt x="170147" y="77266"/>
                  </a:lnTo>
                  <a:lnTo>
                    <a:pt x="170032" y="77231"/>
                  </a:lnTo>
                  <a:lnTo>
                    <a:pt x="169800" y="77151"/>
                  </a:lnTo>
                  <a:lnTo>
                    <a:pt x="169560" y="77121"/>
                  </a:lnTo>
                  <a:lnTo>
                    <a:pt x="169318" y="77139"/>
                  </a:lnTo>
                  <a:lnTo>
                    <a:pt x="169079" y="77188"/>
                  </a:lnTo>
                  <a:lnTo>
                    <a:pt x="168838" y="77218"/>
                  </a:lnTo>
                  <a:lnTo>
                    <a:pt x="168719" y="77200"/>
                  </a:lnTo>
                  <a:lnTo>
                    <a:pt x="168601" y="77170"/>
                  </a:lnTo>
                  <a:lnTo>
                    <a:pt x="168488" y="77127"/>
                  </a:lnTo>
                  <a:lnTo>
                    <a:pt x="168377" y="77072"/>
                  </a:lnTo>
                  <a:lnTo>
                    <a:pt x="168273" y="77012"/>
                  </a:lnTo>
                  <a:lnTo>
                    <a:pt x="168173" y="76939"/>
                  </a:lnTo>
                  <a:lnTo>
                    <a:pt x="168076" y="76865"/>
                  </a:lnTo>
                  <a:lnTo>
                    <a:pt x="167982" y="76787"/>
                  </a:lnTo>
                  <a:lnTo>
                    <a:pt x="167895" y="76708"/>
                  </a:lnTo>
                  <a:lnTo>
                    <a:pt x="167812" y="76616"/>
                  </a:lnTo>
                  <a:lnTo>
                    <a:pt x="167735" y="76520"/>
                  </a:lnTo>
                  <a:lnTo>
                    <a:pt x="167663" y="76422"/>
                  </a:lnTo>
                  <a:lnTo>
                    <a:pt x="167595" y="76325"/>
                  </a:lnTo>
                  <a:lnTo>
                    <a:pt x="167531" y="76222"/>
                  </a:lnTo>
                  <a:lnTo>
                    <a:pt x="167472" y="76112"/>
                  </a:lnTo>
                  <a:lnTo>
                    <a:pt x="167417" y="76003"/>
                  </a:lnTo>
                  <a:lnTo>
                    <a:pt x="167369" y="75893"/>
                  </a:lnTo>
                  <a:lnTo>
                    <a:pt x="167325" y="75778"/>
                  </a:lnTo>
                  <a:lnTo>
                    <a:pt x="167287" y="75663"/>
                  </a:lnTo>
                  <a:lnTo>
                    <a:pt x="167253" y="75547"/>
                  </a:lnTo>
                  <a:lnTo>
                    <a:pt x="167228" y="75426"/>
                  </a:lnTo>
                  <a:lnTo>
                    <a:pt x="167209" y="75304"/>
                  </a:lnTo>
                  <a:lnTo>
                    <a:pt x="167193" y="75189"/>
                  </a:lnTo>
                  <a:lnTo>
                    <a:pt x="167183" y="75067"/>
                  </a:lnTo>
                  <a:lnTo>
                    <a:pt x="167178" y="74946"/>
                  </a:lnTo>
                  <a:lnTo>
                    <a:pt x="167183" y="74702"/>
                  </a:lnTo>
                  <a:lnTo>
                    <a:pt x="167190" y="74581"/>
                  </a:lnTo>
                  <a:lnTo>
                    <a:pt x="167197" y="74460"/>
                  </a:lnTo>
                  <a:lnTo>
                    <a:pt x="167205" y="74338"/>
                  </a:lnTo>
                  <a:lnTo>
                    <a:pt x="167213" y="74217"/>
                  </a:lnTo>
                  <a:lnTo>
                    <a:pt x="167222" y="74095"/>
                  </a:lnTo>
                  <a:lnTo>
                    <a:pt x="167230" y="73974"/>
                  </a:lnTo>
                  <a:lnTo>
                    <a:pt x="167246" y="73731"/>
                  </a:lnTo>
                  <a:lnTo>
                    <a:pt x="167262" y="73488"/>
                  </a:lnTo>
                  <a:lnTo>
                    <a:pt x="167276" y="73244"/>
                  </a:lnTo>
                  <a:lnTo>
                    <a:pt x="167287" y="73002"/>
                  </a:lnTo>
                  <a:lnTo>
                    <a:pt x="167283" y="72758"/>
                  </a:lnTo>
                  <a:lnTo>
                    <a:pt x="167277" y="72643"/>
                  </a:lnTo>
                  <a:lnTo>
                    <a:pt x="167267" y="72522"/>
                  </a:lnTo>
                  <a:lnTo>
                    <a:pt x="167255" y="72400"/>
                  </a:lnTo>
                  <a:lnTo>
                    <a:pt x="167239" y="72279"/>
                  </a:lnTo>
                  <a:lnTo>
                    <a:pt x="167220" y="72157"/>
                  </a:lnTo>
                  <a:lnTo>
                    <a:pt x="167194" y="72042"/>
                  </a:lnTo>
                  <a:lnTo>
                    <a:pt x="167162" y="71920"/>
                  </a:lnTo>
                  <a:lnTo>
                    <a:pt x="167123" y="71805"/>
                  </a:lnTo>
                  <a:lnTo>
                    <a:pt x="167078" y="71689"/>
                  </a:lnTo>
                  <a:lnTo>
                    <a:pt x="167030" y="71580"/>
                  </a:lnTo>
                  <a:lnTo>
                    <a:pt x="166980" y="71470"/>
                  </a:lnTo>
                  <a:lnTo>
                    <a:pt x="166879" y="71252"/>
                  </a:lnTo>
                  <a:lnTo>
                    <a:pt x="166776" y="71033"/>
                  </a:lnTo>
                  <a:lnTo>
                    <a:pt x="166670" y="70809"/>
                  </a:lnTo>
                  <a:lnTo>
                    <a:pt x="166557" y="70596"/>
                  </a:lnTo>
                  <a:lnTo>
                    <a:pt x="166494" y="70492"/>
                  </a:lnTo>
                  <a:lnTo>
                    <a:pt x="166426" y="70389"/>
                  </a:lnTo>
                  <a:lnTo>
                    <a:pt x="166354" y="70292"/>
                  </a:lnTo>
                  <a:lnTo>
                    <a:pt x="166282" y="70195"/>
                  </a:lnTo>
                  <a:lnTo>
                    <a:pt x="166208" y="70097"/>
                  </a:lnTo>
                  <a:lnTo>
                    <a:pt x="166068" y="69903"/>
                  </a:lnTo>
                  <a:lnTo>
                    <a:pt x="166004" y="69800"/>
                  </a:lnTo>
                  <a:lnTo>
                    <a:pt x="165949" y="69690"/>
                  </a:lnTo>
                  <a:lnTo>
                    <a:pt x="165906" y="69575"/>
                  </a:lnTo>
                  <a:lnTo>
                    <a:pt x="165893" y="69454"/>
                  </a:lnTo>
                  <a:lnTo>
                    <a:pt x="165934" y="69216"/>
                  </a:lnTo>
                  <a:lnTo>
                    <a:pt x="165976" y="69101"/>
                  </a:lnTo>
                  <a:lnTo>
                    <a:pt x="166028" y="68992"/>
                  </a:lnTo>
                  <a:lnTo>
                    <a:pt x="166086" y="68882"/>
                  </a:lnTo>
                  <a:lnTo>
                    <a:pt x="166150" y="68779"/>
                  </a:lnTo>
                  <a:lnTo>
                    <a:pt x="166221" y="68682"/>
                  </a:lnTo>
                  <a:lnTo>
                    <a:pt x="166296" y="68585"/>
                  </a:lnTo>
                  <a:lnTo>
                    <a:pt x="166377" y="68494"/>
                  </a:lnTo>
                  <a:lnTo>
                    <a:pt x="166470" y="68415"/>
                  </a:lnTo>
                  <a:lnTo>
                    <a:pt x="166568" y="68342"/>
                  </a:lnTo>
                  <a:lnTo>
                    <a:pt x="166671" y="68281"/>
                  </a:lnTo>
                  <a:lnTo>
                    <a:pt x="166789" y="68245"/>
                  </a:lnTo>
                  <a:lnTo>
                    <a:pt x="166909" y="68226"/>
                  </a:lnTo>
                  <a:lnTo>
                    <a:pt x="167030" y="68220"/>
                  </a:lnTo>
                  <a:lnTo>
                    <a:pt x="167273" y="68227"/>
                  </a:lnTo>
                  <a:lnTo>
                    <a:pt x="167516" y="68244"/>
                  </a:lnTo>
                  <a:lnTo>
                    <a:pt x="167756" y="68275"/>
                  </a:lnTo>
                  <a:lnTo>
                    <a:pt x="167997" y="68318"/>
                  </a:lnTo>
                  <a:lnTo>
                    <a:pt x="168238" y="68336"/>
                  </a:lnTo>
                  <a:lnTo>
                    <a:pt x="168438" y="68208"/>
                  </a:lnTo>
                  <a:lnTo>
                    <a:pt x="168535" y="67983"/>
                  </a:lnTo>
                  <a:lnTo>
                    <a:pt x="168642" y="67765"/>
                  </a:lnTo>
                  <a:lnTo>
                    <a:pt x="168726" y="67680"/>
                  </a:lnTo>
                  <a:lnTo>
                    <a:pt x="168829" y="67613"/>
                  </a:lnTo>
                  <a:lnTo>
                    <a:pt x="168936" y="67558"/>
                  </a:lnTo>
                  <a:lnTo>
                    <a:pt x="169046" y="67503"/>
                  </a:lnTo>
                  <a:lnTo>
                    <a:pt x="169229" y="67352"/>
                  </a:lnTo>
                  <a:lnTo>
                    <a:pt x="169344" y="67133"/>
                  </a:lnTo>
                  <a:lnTo>
                    <a:pt x="169460" y="66920"/>
                  </a:lnTo>
                  <a:lnTo>
                    <a:pt x="169548" y="66835"/>
                  </a:lnTo>
                  <a:lnTo>
                    <a:pt x="169653" y="66774"/>
                  </a:lnTo>
                  <a:lnTo>
                    <a:pt x="169767" y="66732"/>
                  </a:lnTo>
                  <a:lnTo>
                    <a:pt x="169882" y="66695"/>
                  </a:lnTo>
                  <a:lnTo>
                    <a:pt x="169999" y="66665"/>
                  </a:lnTo>
                  <a:lnTo>
                    <a:pt x="170237" y="66610"/>
                  </a:lnTo>
                  <a:lnTo>
                    <a:pt x="170476" y="66568"/>
                  </a:lnTo>
                  <a:lnTo>
                    <a:pt x="170717" y="66532"/>
                  </a:lnTo>
                  <a:lnTo>
                    <a:pt x="170960" y="66525"/>
                  </a:lnTo>
                  <a:lnTo>
                    <a:pt x="171201" y="66501"/>
                  </a:lnTo>
                  <a:lnTo>
                    <a:pt x="171439" y="66452"/>
                  </a:lnTo>
                  <a:lnTo>
                    <a:pt x="171674" y="66385"/>
                  </a:lnTo>
                  <a:lnTo>
                    <a:pt x="171904" y="66306"/>
                  </a:lnTo>
                  <a:lnTo>
                    <a:pt x="172015" y="66258"/>
                  </a:lnTo>
                  <a:lnTo>
                    <a:pt x="172122" y="66197"/>
                  </a:lnTo>
                  <a:lnTo>
                    <a:pt x="172221" y="66125"/>
                  </a:lnTo>
                  <a:lnTo>
                    <a:pt x="172316" y="66051"/>
                  </a:lnTo>
                  <a:lnTo>
                    <a:pt x="172409" y="65972"/>
                  </a:lnTo>
                  <a:lnTo>
                    <a:pt x="172498" y="65888"/>
                  </a:lnTo>
                  <a:lnTo>
                    <a:pt x="172581" y="65802"/>
                  </a:lnTo>
                  <a:lnTo>
                    <a:pt x="172654" y="65705"/>
                  </a:lnTo>
                  <a:lnTo>
                    <a:pt x="172716" y="65596"/>
                  </a:lnTo>
                  <a:lnTo>
                    <a:pt x="172768" y="65486"/>
                  </a:lnTo>
                  <a:lnTo>
                    <a:pt x="172808" y="65371"/>
                  </a:lnTo>
                  <a:lnTo>
                    <a:pt x="172839" y="65255"/>
                  </a:lnTo>
                  <a:lnTo>
                    <a:pt x="172864" y="65134"/>
                  </a:lnTo>
                  <a:lnTo>
                    <a:pt x="172887" y="65018"/>
                  </a:lnTo>
                  <a:lnTo>
                    <a:pt x="172910" y="64897"/>
                  </a:lnTo>
                  <a:lnTo>
                    <a:pt x="172934" y="64775"/>
                  </a:lnTo>
                  <a:lnTo>
                    <a:pt x="172992" y="64545"/>
                  </a:lnTo>
                  <a:lnTo>
                    <a:pt x="173034" y="64429"/>
                  </a:lnTo>
                  <a:lnTo>
                    <a:pt x="173082" y="64314"/>
                  </a:lnTo>
                  <a:lnTo>
                    <a:pt x="173132" y="64205"/>
                  </a:lnTo>
                  <a:lnTo>
                    <a:pt x="173185" y="64095"/>
                  </a:lnTo>
                  <a:lnTo>
                    <a:pt x="173238" y="63986"/>
                  </a:lnTo>
                  <a:lnTo>
                    <a:pt x="173295" y="63876"/>
                  </a:lnTo>
                  <a:lnTo>
                    <a:pt x="173353" y="63773"/>
                  </a:lnTo>
                  <a:lnTo>
                    <a:pt x="173412" y="63670"/>
                  </a:lnTo>
                  <a:lnTo>
                    <a:pt x="173536" y="63457"/>
                  </a:lnTo>
                  <a:lnTo>
                    <a:pt x="173599" y="63354"/>
                  </a:lnTo>
                  <a:lnTo>
                    <a:pt x="173663" y="63251"/>
                  </a:lnTo>
                  <a:lnTo>
                    <a:pt x="173729" y="63147"/>
                  </a:lnTo>
                  <a:lnTo>
                    <a:pt x="173812" y="63062"/>
                  </a:lnTo>
                  <a:lnTo>
                    <a:pt x="173916" y="62996"/>
                  </a:lnTo>
                  <a:lnTo>
                    <a:pt x="174030" y="62953"/>
                  </a:lnTo>
                  <a:lnTo>
                    <a:pt x="174151" y="62941"/>
                  </a:lnTo>
                  <a:lnTo>
                    <a:pt x="174272" y="62935"/>
                  </a:lnTo>
                  <a:lnTo>
                    <a:pt x="174514" y="62916"/>
                  </a:lnTo>
                  <a:lnTo>
                    <a:pt x="174736" y="62825"/>
                  </a:lnTo>
                  <a:lnTo>
                    <a:pt x="174938" y="62686"/>
                  </a:lnTo>
                  <a:lnTo>
                    <a:pt x="175143" y="62552"/>
                  </a:lnTo>
                  <a:lnTo>
                    <a:pt x="175383" y="62515"/>
                  </a:lnTo>
                  <a:lnTo>
                    <a:pt x="175624" y="62485"/>
                  </a:lnTo>
                  <a:lnTo>
                    <a:pt x="175867" y="62467"/>
                  </a:lnTo>
                  <a:lnTo>
                    <a:pt x="176110" y="62461"/>
                  </a:lnTo>
                  <a:lnTo>
                    <a:pt x="176353" y="62473"/>
                  </a:lnTo>
                  <a:lnTo>
                    <a:pt x="176473" y="62491"/>
                  </a:lnTo>
                  <a:lnTo>
                    <a:pt x="176592" y="62516"/>
                  </a:lnTo>
                  <a:lnTo>
                    <a:pt x="176711" y="62540"/>
                  </a:lnTo>
                  <a:lnTo>
                    <a:pt x="176829" y="62570"/>
                  </a:lnTo>
                  <a:lnTo>
                    <a:pt x="176943" y="62613"/>
                  </a:lnTo>
                  <a:lnTo>
                    <a:pt x="177052" y="62668"/>
                  </a:lnTo>
                  <a:lnTo>
                    <a:pt x="177154" y="62734"/>
                  </a:lnTo>
                  <a:lnTo>
                    <a:pt x="177252" y="62807"/>
                  </a:lnTo>
                  <a:lnTo>
                    <a:pt x="177350" y="62880"/>
                  </a:lnTo>
                  <a:lnTo>
                    <a:pt x="177445" y="62959"/>
                  </a:lnTo>
                  <a:lnTo>
                    <a:pt x="177638" y="63105"/>
                  </a:lnTo>
                  <a:lnTo>
                    <a:pt x="177736" y="63178"/>
                  </a:lnTo>
                  <a:lnTo>
                    <a:pt x="177838" y="63239"/>
                  </a:lnTo>
                  <a:lnTo>
                    <a:pt x="177944" y="63299"/>
                  </a:lnTo>
                  <a:lnTo>
                    <a:pt x="178053" y="63354"/>
                  </a:lnTo>
                  <a:lnTo>
                    <a:pt x="178169" y="63390"/>
                  </a:lnTo>
                  <a:lnTo>
                    <a:pt x="178286" y="63421"/>
                  </a:lnTo>
                  <a:lnTo>
                    <a:pt x="178519" y="63487"/>
                  </a:lnTo>
                  <a:lnTo>
                    <a:pt x="178754" y="63555"/>
                  </a:lnTo>
                  <a:lnTo>
                    <a:pt x="178987" y="63621"/>
                  </a:lnTo>
                  <a:lnTo>
                    <a:pt x="179219" y="63694"/>
                  </a:lnTo>
                  <a:lnTo>
                    <a:pt x="179335" y="63736"/>
                  </a:lnTo>
                  <a:lnTo>
                    <a:pt x="179449" y="63779"/>
                  </a:lnTo>
                  <a:lnTo>
                    <a:pt x="179561" y="63822"/>
                  </a:lnTo>
                  <a:lnTo>
                    <a:pt x="179670" y="63876"/>
                  </a:lnTo>
                  <a:lnTo>
                    <a:pt x="179763" y="63955"/>
                  </a:lnTo>
                  <a:lnTo>
                    <a:pt x="179847" y="64046"/>
                  </a:lnTo>
                  <a:lnTo>
                    <a:pt x="180017" y="64217"/>
                  </a:lnTo>
                  <a:lnTo>
                    <a:pt x="180220" y="64351"/>
                  </a:lnTo>
                  <a:lnTo>
                    <a:pt x="180442" y="64448"/>
                  </a:lnTo>
                  <a:lnTo>
                    <a:pt x="180554" y="64496"/>
                  </a:lnTo>
                  <a:lnTo>
                    <a:pt x="180666" y="64545"/>
                  </a:lnTo>
                  <a:lnTo>
                    <a:pt x="180778" y="64594"/>
                  </a:lnTo>
                  <a:lnTo>
                    <a:pt x="180887" y="64648"/>
                  </a:lnTo>
                  <a:lnTo>
                    <a:pt x="180995" y="64703"/>
                  </a:lnTo>
                  <a:lnTo>
                    <a:pt x="181098" y="64763"/>
                  </a:lnTo>
                  <a:lnTo>
                    <a:pt x="181198" y="64830"/>
                  </a:lnTo>
                  <a:lnTo>
                    <a:pt x="181297" y="64903"/>
                  </a:lnTo>
                  <a:lnTo>
                    <a:pt x="181497" y="65043"/>
                  </a:lnTo>
                  <a:lnTo>
                    <a:pt x="181609" y="65092"/>
                  </a:lnTo>
                  <a:lnTo>
                    <a:pt x="181727" y="65116"/>
                  </a:lnTo>
                  <a:lnTo>
                    <a:pt x="181848" y="65134"/>
                  </a:lnTo>
                  <a:lnTo>
                    <a:pt x="181969" y="65146"/>
                  </a:lnTo>
                  <a:lnTo>
                    <a:pt x="182090" y="65152"/>
                  </a:lnTo>
                  <a:lnTo>
                    <a:pt x="182333" y="65164"/>
                  </a:lnTo>
                  <a:lnTo>
                    <a:pt x="182455" y="65158"/>
                  </a:lnTo>
                  <a:lnTo>
                    <a:pt x="182575" y="65140"/>
                  </a:lnTo>
                  <a:lnTo>
                    <a:pt x="182694" y="65116"/>
                  </a:lnTo>
                  <a:lnTo>
                    <a:pt x="182805" y="65067"/>
                  </a:lnTo>
                  <a:lnTo>
                    <a:pt x="182906" y="64995"/>
                  </a:lnTo>
                  <a:lnTo>
                    <a:pt x="182982" y="64903"/>
                  </a:lnTo>
                  <a:lnTo>
                    <a:pt x="183042" y="64800"/>
                  </a:lnTo>
                  <a:lnTo>
                    <a:pt x="183079" y="64678"/>
                  </a:lnTo>
                  <a:lnTo>
                    <a:pt x="183113" y="64563"/>
                  </a:lnTo>
                  <a:lnTo>
                    <a:pt x="183145" y="64448"/>
                  </a:lnTo>
                  <a:lnTo>
                    <a:pt x="183211" y="64211"/>
                  </a:lnTo>
                  <a:lnTo>
                    <a:pt x="183245" y="64095"/>
                  </a:lnTo>
                  <a:lnTo>
                    <a:pt x="183282" y="63980"/>
                  </a:lnTo>
                  <a:lnTo>
                    <a:pt x="183322" y="63864"/>
                  </a:lnTo>
                  <a:lnTo>
                    <a:pt x="183371" y="63755"/>
                  </a:lnTo>
                  <a:lnTo>
                    <a:pt x="183427" y="63646"/>
                  </a:lnTo>
                  <a:lnTo>
                    <a:pt x="183486" y="63536"/>
                  </a:lnTo>
                  <a:lnTo>
                    <a:pt x="183552" y="63439"/>
                  </a:lnTo>
                  <a:lnTo>
                    <a:pt x="183633" y="63348"/>
                  </a:lnTo>
                  <a:lnTo>
                    <a:pt x="183730" y="63275"/>
                  </a:lnTo>
                  <a:lnTo>
                    <a:pt x="183835" y="63214"/>
                  </a:lnTo>
                  <a:lnTo>
                    <a:pt x="183942" y="63154"/>
                  </a:lnTo>
                  <a:lnTo>
                    <a:pt x="184049" y="63099"/>
                  </a:lnTo>
                  <a:lnTo>
                    <a:pt x="184260" y="62977"/>
                  </a:lnTo>
                  <a:lnTo>
                    <a:pt x="184363" y="62910"/>
                  </a:lnTo>
                  <a:lnTo>
                    <a:pt x="184457" y="62832"/>
                  </a:lnTo>
                  <a:lnTo>
                    <a:pt x="184537" y="62740"/>
                  </a:lnTo>
                  <a:lnTo>
                    <a:pt x="184609" y="62643"/>
                  </a:lnTo>
                  <a:lnTo>
                    <a:pt x="184676" y="62546"/>
                  </a:lnTo>
                  <a:lnTo>
                    <a:pt x="184742" y="62442"/>
                  </a:lnTo>
                  <a:lnTo>
                    <a:pt x="184805" y="62339"/>
                  </a:lnTo>
                  <a:lnTo>
                    <a:pt x="184864" y="62230"/>
                  </a:lnTo>
                  <a:lnTo>
                    <a:pt x="184920" y="62121"/>
                  </a:lnTo>
                  <a:lnTo>
                    <a:pt x="184974" y="62011"/>
                  </a:lnTo>
                  <a:lnTo>
                    <a:pt x="185026" y="61902"/>
                  </a:lnTo>
                  <a:lnTo>
                    <a:pt x="185077" y="61793"/>
                  </a:lnTo>
                  <a:lnTo>
                    <a:pt x="185126" y="61683"/>
                  </a:lnTo>
                  <a:lnTo>
                    <a:pt x="185174" y="61574"/>
                  </a:lnTo>
                  <a:lnTo>
                    <a:pt x="185220" y="61458"/>
                  </a:lnTo>
                  <a:lnTo>
                    <a:pt x="185264" y="61343"/>
                  </a:lnTo>
                  <a:lnTo>
                    <a:pt x="185339" y="61112"/>
                  </a:lnTo>
                  <a:lnTo>
                    <a:pt x="185334" y="60869"/>
                  </a:lnTo>
                  <a:lnTo>
                    <a:pt x="185338" y="60626"/>
                  </a:lnTo>
                  <a:lnTo>
                    <a:pt x="185375" y="60511"/>
                  </a:lnTo>
                  <a:lnTo>
                    <a:pt x="185418" y="60402"/>
                  </a:lnTo>
                  <a:lnTo>
                    <a:pt x="185469" y="60286"/>
                  </a:lnTo>
                  <a:lnTo>
                    <a:pt x="185528" y="60183"/>
                  </a:lnTo>
                  <a:lnTo>
                    <a:pt x="185595" y="60079"/>
                  </a:lnTo>
                  <a:lnTo>
                    <a:pt x="185670" y="59988"/>
                  </a:lnTo>
                  <a:lnTo>
                    <a:pt x="185764" y="59909"/>
                  </a:lnTo>
                  <a:lnTo>
                    <a:pt x="185870" y="59848"/>
                  </a:lnTo>
                  <a:lnTo>
                    <a:pt x="185988" y="59818"/>
                  </a:lnTo>
                  <a:lnTo>
                    <a:pt x="186108" y="59800"/>
                  </a:lnTo>
                  <a:lnTo>
                    <a:pt x="186229" y="59782"/>
                  </a:lnTo>
                  <a:lnTo>
                    <a:pt x="186471" y="59757"/>
                  </a:lnTo>
                  <a:lnTo>
                    <a:pt x="186714" y="59763"/>
                  </a:lnTo>
                  <a:lnTo>
                    <a:pt x="186956" y="59769"/>
                  </a:lnTo>
                  <a:lnTo>
                    <a:pt x="187198" y="59745"/>
                  </a:lnTo>
                  <a:lnTo>
                    <a:pt x="187315" y="59715"/>
                  </a:lnTo>
                  <a:lnTo>
                    <a:pt x="187424" y="59654"/>
                  </a:lnTo>
                  <a:lnTo>
                    <a:pt x="187525" y="59588"/>
                  </a:lnTo>
                  <a:lnTo>
                    <a:pt x="187622" y="59514"/>
                  </a:lnTo>
                  <a:lnTo>
                    <a:pt x="187711" y="59435"/>
                  </a:lnTo>
                  <a:lnTo>
                    <a:pt x="187794" y="59344"/>
                  </a:lnTo>
                  <a:lnTo>
                    <a:pt x="187869" y="59247"/>
                  </a:lnTo>
                  <a:lnTo>
                    <a:pt x="187925" y="59138"/>
                  </a:lnTo>
                  <a:lnTo>
                    <a:pt x="187951" y="59022"/>
                  </a:lnTo>
                  <a:lnTo>
                    <a:pt x="187963" y="58901"/>
                  </a:lnTo>
                  <a:lnTo>
                    <a:pt x="187971" y="58779"/>
                  </a:lnTo>
                  <a:lnTo>
                    <a:pt x="188013" y="58536"/>
                  </a:lnTo>
                  <a:lnTo>
                    <a:pt x="188067" y="58433"/>
                  </a:lnTo>
                  <a:lnTo>
                    <a:pt x="188131" y="58330"/>
                  </a:lnTo>
                  <a:lnTo>
                    <a:pt x="188200" y="58227"/>
                  </a:lnTo>
                  <a:lnTo>
                    <a:pt x="188273" y="58135"/>
                  </a:lnTo>
                  <a:lnTo>
                    <a:pt x="188428" y="57947"/>
                  </a:lnTo>
                  <a:lnTo>
                    <a:pt x="188585" y="57758"/>
                  </a:lnTo>
                  <a:lnTo>
                    <a:pt x="188662" y="57667"/>
                  </a:lnTo>
                  <a:lnTo>
                    <a:pt x="188735" y="57570"/>
                  </a:lnTo>
                  <a:lnTo>
                    <a:pt x="188800" y="57467"/>
                  </a:lnTo>
                  <a:lnTo>
                    <a:pt x="188860" y="57357"/>
                  </a:lnTo>
                  <a:lnTo>
                    <a:pt x="188905" y="57248"/>
                  </a:lnTo>
                  <a:lnTo>
                    <a:pt x="188929" y="57127"/>
                  </a:lnTo>
                  <a:lnTo>
                    <a:pt x="188943" y="57005"/>
                  </a:lnTo>
                  <a:lnTo>
                    <a:pt x="188949" y="56884"/>
                  </a:lnTo>
                  <a:lnTo>
                    <a:pt x="188949" y="56762"/>
                  </a:lnTo>
                  <a:lnTo>
                    <a:pt x="188947" y="56519"/>
                  </a:lnTo>
                  <a:lnTo>
                    <a:pt x="188961" y="56276"/>
                  </a:lnTo>
                  <a:lnTo>
                    <a:pt x="188978" y="56033"/>
                  </a:lnTo>
                  <a:lnTo>
                    <a:pt x="188983" y="55790"/>
                  </a:lnTo>
                  <a:lnTo>
                    <a:pt x="188967" y="55547"/>
                  </a:lnTo>
                  <a:lnTo>
                    <a:pt x="188954" y="55426"/>
                  </a:lnTo>
                  <a:lnTo>
                    <a:pt x="188933" y="55310"/>
                  </a:lnTo>
                  <a:lnTo>
                    <a:pt x="188902" y="55189"/>
                  </a:lnTo>
                  <a:lnTo>
                    <a:pt x="188862" y="55079"/>
                  </a:lnTo>
                  <a:lnTo>
                    <a:pt x="188808" y="54970"/>
                  </a:lnTo>
                  <a:lnTo>
                    <a:pt x="188742" y="54867"/>
                  </a:lnTo>
                  <a:lnTo>
                    <a:pt x="188671" y="54770"/>
                  </a:lnTo>
                  <a:lnTo>
                    <a:pt x="188525" y="54575"/>
                  </a:lnTo>
                  <a:lnTo>
                    <a:pt x="188451" y="54478"/>
                  </a:lnTo>
                  <a:lnTo>
                    <a:pt x="188381" y="54374"/>
                  </a:lnTo>
                  <a:lnTo>
                    <a:pt x="188316" y="54271"/>
                  </a:lnTo>
                  <a:lnTo>
                    <a:pt x="188261" y="54162"/>
                  </a:lnTo>
                  <a:lnTo>
                    <a:pt x="188210" y="54052"/>
                  </a:lnTo>
                  <a:lnTo>
                    <a:pt x="188162" y="53943"/>
                  </a:lnTo>
                  <a:lnTo>
                    <a:pt x="188119" y="53828"/>
                  </a:lnTo>
                  <a:lnTo>
                    <a:pt x="188081" y="53712"/>
                  </a:lnTo>
                  <a:lnTo>
                    <a:pt x="188045" y="53597"/>
                  </a:lnTo>
                  <a:lnTo>
                    <a:pt x="188012" y="53482"/>
                  </a:lnTo>
                  <a:lnTo>
                    <a:pt x="187982" y="53360"/>
                  </a:lnTo>
                  <a:lnTo>
                    <a:pt x="187957" y="53244"/>
                  </a:lnTo>
                  <a:lnTo>
                    <a:pt x="187939" y="53123"/>
                  </a:lnTo>
                  <a:lnTo>
                    <a:pt x="187931" y="53002"/>
                  </a:lnTo>
                  <a:lnTo>
                    <a:pt x="187931" y="52880"/>
                  </a:lnTo>
                  <a:lnTo>
                    <a:pt x="187966" y="52637"/>
                  </a:lnTo>
                  <a:lnTo>
                    <a:pt x="188081" y="52388"/>
                  </a:lnTo>
                  <a:lnTo>
                    <a:pt x="188221" y="52187"/>
                  </a:lnTo>
                  <a:lnTo>
                    <a:pt x="188374" y="51999"/>
                  </a:lnTo>
                  <a:lnTo>
                    <a:pt x="188532" y="51817"/>
                  </a:lnTo>
                  <a:lnTo>
                    <a:pt x="188694" y="51635"/>
                  </a:lnTo>
                  <a:lnTo>
                    <a:pt x="188861" y="51458"/>
                  </a:lnTo>
                  <a:lnTo>
                    <a:pt x="189031" y="51282"/>
                  </a:lnTo>
                  <a:lnTo>
                    <a:pt x="189198" y="51106"/>
                  </a:lnTo>
                  <a:lnTo>
                    <a:pt x="189280" y="51015"/>
                  </a:lnTo>
                  <a:lnTo>
                    <a:pt x="189362" y="50924"/>
                  </a:lnTo>
                  <a:lnTo>
                    <a:pt x="189440" y="50832"/>
                  </a:lnTo>
                  <a:lnTo>
                    <a:pt x="189511" y="50735"/>
                  </a:lnTo>
                  <a:lnTo>
                    <a:pt x="189573" y="50632"/>
                  </a:lnTo>
                  <a:lnTo>
                    <a:pt x="189632" y="50522"/>
                  </a:lnTo>
                  <a:lnTo>
                    <a:pt x="189687" y="50414"/>
                  </a:lnTo>
                  <a:lnTo>
                    <a:pt x="189741" y="50304"/>
                  </a:lnTo>
                  <a:lnTo>
                    <a:pt x="189854" y="50091"/>
                  </a:lnTo>
                  <a:lnTo>
                    <a:pt x="189986" y="49891"/>
                  </a:lnTo>
                  <a:lnTo>
                    <a:pt x="190128" y="49690"/>
                  </a:lnTo>
                  <a:lnTo>
                    <a:pt x="190270" y="49490"/>
                  </a:lnTo>
                  <a:lnTo>
                    <a:pt x="190412" y="49296"/>
                  </a:lnTo>
                  <a:lnTo>
                    <a:pt x="190555" y="49095"/>
                  </a:lnTo>
                  <a:lnTo>
                    <a:pt x="190697" y="48901"/>
                  </a:lnTo>
                  <a:lnTo>
                    <a:pt x="190840" y="48706"/>
                  </a:lnTo>
                  <a:lnTo>
                    <a:pt x="190983" y="48505"/>
                  </a:lnTo>
                  <a:lnTo>
                    <a:pt x="191127" y="48311"/>
                  </a:lnTo>
                  <a:lnTo>
                    <a:pt x="191272" y="48117"/>
                  </a:lnTo>
                  <a:lnTo>
                    <a:pt x="191417" y="47922"/>
                  </a:lnTo>
                  <a:lnTo>
                    <a:pt x="191490" y="47825"/>
                  </a:lnTo>
                  <a:lnTo>
                    <a:pt x="191566" y="47728"/>
                  </a:lnTo>
                  <a:lnTo>
                    <a:pt x="191647" y="47637"/>
                  </a:lnTo>
                  <a:lnTo>
                    <a:pt x="191732" y="47552"/>
                  </a:lnTo>
                  <a:lnTo>
                    <a:pt x="191823" y="47473"/>
                  </a:lnTo>
                  <a:lnTo>
                    <a:pt x="191922" y="47406"/>
                  </a:lnTo>
                  <a:lnTo>
                    <a:pt x="192027" y="47339"/>
                  </a:lnTo>
                  <a:lnTo>
                    <a:pt x="192137" y="47290"/>
                  </a:lnTo>
                  <a:lnTo>
                    <a:pt x="192254" y="47254"/>
                  </a:lnTo>
                  <a:lnTo>
                    <a:pt x="192371" y="47223"/>
                  </a:lnTo>
                  <a:lnTo>
                    <a:pt x="192490" y="47193"/>
                  </a:lnTo>
                  <a:lnTo>
                    <a:pt x="192610" y="47175"/>
                  </a:lnTo>
                  <a:lnTo>
                    <a:pt x="192731" y="47169"/>
                  </a:lnTo>
                  <a:lnTo>
                    <a:pt x="192973" y="47187"/>
                  </a:lnTo>
                  <a:lnTo>
                    <a:pt x="193208" y="47248"/>
                  </a:lnTo>
                  <a:lnTo>
                    <a:pt x="193323" y="47291"/>
                  </a:lnTo>
                  <a:lnTo>
                    <a:pt x="193433" y="47345"/>
                  </a:lnTo>
                  <a:lnTo>
                    <a:pt x="193541" y="47400"/>
                  </a:lnTo>
                  <a:lnTo>
                    <a:pt x="193648" y="47460"/>
                  </a:lnTo>
                  <a:lnTo>
                    <a:pt x="193745" y="47533"/>
                  </a:lnTo>
                  <a:lnTo>
                    <a:pt x="193839" y="47607"/>
                  </a:lnTo>
                  <a:lnTo>
                    <a:pt x="193931" y="47686"/>
                  </a:lnTo>
                  <a:lnTo>
                    <a:pt x="194022" y="47771"/>
                  </a:lnTo>
                  <a:lnTo>
                    <a:pt x="194200" y="47929"/>
                  </a:lnTo>
                  <a:lnTo>
                    <a:pt x="194286" y="48019"/>
                  </a:lnTo>
                  <a:lnTo>
                    <a:pt x="194367" y="48111"/>
                  </a:lnTo>
                  <a:lnTo>
                    <a:pt x="194447" y="48202"/>
                  </a:lnTo>
                  <a:lnTo>
                    <a:pt x="194521" y="48299"/>
                  </a:lnTo>
                  <a:lnTo>
                    <a:pt x="194590" y="48396"/>
                  </a:lnTo>
                  <a:lnTo>
                    <a:pt x="194656" y="48500"/>
                  </a:lnTo>
                  <a:lnTo>
                    <a:pt x="194717" y="48609"/>
                  </a:lnTo>
                  <a:lnTo>
                    <a:pt x="194769" y="48712"/>
                  </a:lnTo>
                  <a:lnTo>
                    <a:pt x="194806" y="48828"/>
                  </a:lnTo>
                  <a:lnTo>
                    <a:pt x="194829" y="48949"/>
                  </a:lnTo>
                  <a:lnTo>
                    <a:pt x="194846" y="49071"/>
                  </a:lnTo>
                  <a:lnTo>
                    <a:pt x="194860" y="49192"/>
                  </a:lnTo>
                  <a:lnTo>
                    <a:pt x="194870" y="49314"/>
                  </a:lnTo>
                  <a:lnTo>
                    <a:pt x="194898" y="49556"/>
                  </a:lnTo>
                  <a:lnTo>
                    <a:pt x="194919" y="49673"/>
                  </a:lnTo>
                  <a:lnTo>
                    <a:pt x="194947" y="49794"/>
                  </a:lnTo>
                  <a:lnTo>
                    <a:pt x="194990" y="49903"/>
                  </a:lnTo>
                  <a:lnTo>
                    <a:pt x="195059" y="50006"/>
                  </a:lnTo>
                  <a:lnTo>
                    <a:pt x="195139" y="50097"/>
                  </a:lnTo>
                  <a:lnTo>
                    <a:pt x="195281" y="50298"/>
                  </a:lnTo>
                  <a:lnTo>
                    <a:pt x="195320" y="50407"/>
                  </a:lnTo>
                  <a:lnTo>
                    <a:pt x="195338" y="50529"/>
                  </a:lnTo>
                  <a:lnTo>
                    <a:pt x="195348" y="50650"/>
                  </a:lnTo>
                  <a:lnTo>
                    <a:pt x="195353" y="50772"/>
                  </a:lnTo>
                  <a:lnTo>
                    <a:pt x="195350" y="51015"/>
                  </a:lnTo>
                  <a:lnTo>
                    <a:pt x="195345" y="51258"/>
                  </a:lnTo>
                  <a:lnTo>
                    <a:pt x="195351" y="51501"/>
                  </a:lnTo>
                  <a:lnTo>
                    <a:pt x="195382" y="51744"/>
                  </a:lnTo>
                  <a:lnTo>
                    <a:pt x="195428" y="51980"/>
                  </a:lnTo>
                  <a:lnTo>
                    <a:pt x="195483" y="52218"/>
                  </a:lnTo>
                  <a:lnTo>
                    <a:pt x="195542" y="52454"/>
                  </a:lnTo>
                  <a:lnTo>
                    <a:pt x="195602" y="52692"/>
                  </a:lnTo>
                  <a:lnTo>
                    <a:pt x="195662" y="52928"/>
                  </a:lnTo>
                  <a:lnTo>
                    <a:pt x="195719" y="53160"/>
                  </a:lnTo>
                  <a:lnTo>
                    <a:pt x="195747" y="53281"/>
                  </a:lnTo>
                  <a:lnTo>
                    <a:pt x="195772" y="53396"/>
                  </a:lnTo>
                  <a:lnTo>
                    <a:pt x="195794" y="53518"/>
                  </a:lnTo>
                  <a:lnTo>
                    <a:pt x="195810" y="53640"/>
                  </a:lnTo>
                  <a:lnTo>
                    <a:pt x="195820" y="53761"/>
                  </a:lnTo>
                  <a:lnTo>
                    <a:pt x="195827" y="53882"/>
                  </a:lnTo>
                  <a:lnTo>
                    <a:pt x="195833" y="54004"/>
                  </a:lnTo>
                  <a:lnTo>
                    <a:pt x="195838" y="54125"/>
                  </a:lnTo>
                  <a:lnTo>
                    <a:pt x="195843" y="54247"/>
                  </a:lnTo>
                  <a:lnTo>
                    <a:pt x="195846" y="54368"/>
                  </a:lnTo>
                  <a:lnTo>
                    <a:pt x="195848" y="54490"/>
                  </a:lnTo>
                  <a:lnTo>
                    <a:pt x="195850" y="54612"/>
                  </a:lnTo>
                  <a:lnTo>
                    <a:pt x="195850" y="54733"/>
                  </a:lnTo>
                  <a:lnTo>
                    <a:pt x="195838" y="54976"/>
                  </a:lnTo>
                  <a:lnTo>
                    <a:pt x="195817" y="55219"/>
                  </a:lnTo>
                  <a:lnTo>
                    <a:pt x="195814" y="55341"/>
                  </a:lnTo>
                  <a:lnTo>
                    <a:pt x="195819" y="55462"/>
                  </a:lnTo>
                  <a:lnTo>
                    <a:pt x="195838" y="55577"/>
                  </a:lnTo>
                  <a:lnTo>
                    <a:pt x="195863" y="55699"/>
                  </a:lnTo>
                  <a:lnTo>
                    <a:pt x="195892" y="55814"/>
                  </a:lnTo>
                  <a:lnTo>
                    <a:pt x="195950" y="56051"/>
                  </a:lnTo>
                  <a:lnTo>
                    <a:pt x="195976" y="56173"/>
                  </a:lnTo>
                  <a:lnTo>
                    <a:pt x="195995" y="56294"/>
                  </a:lnTo>
                  <a:lnTo>
                    <a:pt x="196002" y="56416"/>
                  </a:lnTo>
                  <a:lnTo>
                    <a:pt x="196010" y="56537"/>
                  </a:lnTo>
                  <a:lnTo>
                    <a:pt x="196065" y="56768"/>
                  </a:lnTo>
                  <a:lnTo>
                    <a:pt x="196121" y="56877"/>
                  </a:lnTo>
                  <a:lnTo>
                    <a:pt x="196181" y="56987"/>
                  </a:lnTo>
                  <a:lnTo>
                    <a:pt x="196249" y="57084"/>
                  </a:lnTo>
                  <a:lnTo>
                    <a:pt x="196323" y="57181"/>
                  </a:lnTo>
                  <a:lnTo>
                    <a:pt x="196401" y="57272"/>
                  </a:lnTo>
                  <a:lnTo>
                    <a:pt x="196484" y="57364"/>
                  </a:lnTo>
                  <a:lnTo>
                    <a:pt x="196571" y="57449"/>
                  </a:lnTo>
                  <a:lnTo>
                    <a:pt x="196660" y="57528"/>
                  </a:lnTo>
                  <a:lnTo>
                    <a:pt x="196842" y="57692"/>
                  </a:lnTo>
                  <a:lnTo>
                    <a:pt x="196936" y="57771"/>
                  </a:lnTo>
                  <a:lnTo>
                    <a:pt x="197034" y="57844"/>
                  </a:lnTo>
                  <a:lnTo>
                    <a:pt x="197140" y="57898"/>
                  </a:lnTo>
                  <a:lnTo>
                    <a:pt x="197249" y="57953"/>
                  </a:lnTo>
                  <a:lnTo>
                    <a:pt x="197366" y="57984"/>
                  </a:lnTo>
                  <a:lnTo>
                    <a:pt x="197596" y="57916"/>
                  </a:lnTo>
                  <a:lnTo>
                    <a:pt x="197802" y="57783"/>
                  </a:lnTo>
                  <a:lnTo>
                    <a:pt x="198013" y="57668"/>
                  </a:lnTo>
                  <a:lnTo>
                    <a:pt x="198233" y="57552"/>
                  </a:lnTo>
                  <a:lnTo>
                    <a:pt x="198455" y="57430"/>
                  </a:lnTo>
                  <a:lnTo>
                    <a:pt x="198679" y="57321"/>
                  </a:lnTo>
                  <a:lnTo>
                    <a:pt x="198906" y="57254"/>
                  </a:lnTo>
                  <a:lnTo>
                    <a:pt x="199136" y="57236"/>
                  </a:lnTo>
                  <a:lnTo>
                    <a:pt x="199370" y="57260"/>
                  </a:lnTo>
                  <a:lnTo>
                    <a:pt x="199606" y="57321"/>
                  </a:lnTo>
                  <a:lnTo>
                    <a:pt x="199844" y="57400"/>
                  </a:lnTo>
                  <a:lnTo>
                    <a:pt x="200081" y="57479"/>
                  </a:lnTo>
                  <a:lnTo>
                    <a:pt x="200361" y="57564"/>
                  </a:lnTo>
                  <a:lnTo>
                    <a:pt x="200603" y="57533"/>
                  </a:lnTo>
                  <a:lnTo>
                    <a:pt x="200844" y="57510"/>
                  </a:lnTo>
                  <a:lnTo>
                    <a:pt x="201085" y="57473"/>
                  </a:lnTo>
                  <a:lnTo>
                    <a:pt x="201206" y="57455"/>
                  </a:lnTo>
                  <a:lnTo>
                    <a:pt x="201324" y="57430"/>
                  </a:lnTo>
                  <a:lnTo>
                    <a:pt x="201441" y="57394"/>
                  </a:lnTo>
                  <a:lnTo>
                    <a:pt x="201555" y="57358"/>
                  </a:lnTo>
                  <a:lnTo>
                    <a:pt x="201668" y="57309"/>
                  </a:lnTo>
                  <a:lnTo>
                    <a:pt x="201779" y="57261"/>
                  </a:lnTo>
                  <a:lnTo>
                    <a:pt x="201888" y="57206"/>
                  </a:lnTo>
                  <a:lnTo>
                    <a:pt x="201996" y="57151"/>
                  </a:lnTo>
                  <a:lnTo>
                    <a:pt x="202102" y="57090"/>
                  </a:lnTo>
                  <a:lnTo>
                    <a:pt x="202206" y="57030"/>
                  </a:lnTo>
                  <a:lnTo>
                    <a:pt x="202306" y="56963"/>
                  </a:lnTo>
                  <a:lnTo>
                    <a:pt x="202405" y="56890"/>
                  </a:lnTo>
                  <a:lnTo>
                    <a:pt x="202502" y="56817"/>
                  </a:lnTo>
                  <a:lnTo>
                    <a:pt x="202596" y="56738"/>
                  </a:lnTo>
                  <a:lnTo>
                    <a:pt x="202685" y="56659"/>
                  </a:lnTo>
                  <a:lnTo>
                    <a:pt x="202773" y="56574"/>
                  </a:lnTo>
                  <a:lnTo>
                    <a:pt x="202860" y="56488"/>
                  </a:lnTo>
                  <a:lnTo>
                    <a:pt x="203033" y="56312"/>
                  </a:lnTo>
                  <a:lnTo>
                    <a:pt x="203200" y="56143"/>
                  </a:lnTo>
                  <a:lnTo>
                    <a:pt x="203282" y="56051"/>
                  </a:lnTo>
                  <a:lnTo>
                    <a:pt x="203364" y="55960"/>
                  </a:lnTo>
                  <a:lnTo>
                    <a:pt x="203443" y="55869"/>
                  </a:lnTo>
                  <a:lnTo>
                    <a:pt x="203520" y="55772"/>
                  </a:lnTo>
                  <a:lnTo>
                    <a:pt x="203595" y="55675"/>
                  </a:lnTo>
                  <a:lnTo>
                    <a:pt x="203744" y="55487"/>
                  </a:lnTo>
                  <a:lnTo>
                    <a:pt x="203893" y="55292"/>
                  </a:lnTo>
                  <a:lnTo>
                    <a:pt x="204042" y="55104"/>
                  </a:lnTo>
                  <a:lnTo>
                    <a:pt x="204190" y="54909"/>
                  </a:lnTo>
                  <a:lnTo>
                    <a:pt x="204338" y="54714"/>
                  </a:lnTo>
                  <a:lnTo>
                    <a:pt x="204485" y="54520"/>
                  </a:lnTo>
                  <a:lnTo>
                    <a:pt x="204632" y="54326"/>
                  </a:lnTo>
                  <a:lnTo>
                    <a:pt x="204779" y="54137"/>
                  </a:lnTo>
                  <a:lnTo>
                    <a:pt x="204925" y="53943"/>
                  </a:lnTo>
                  <a:lnTo>
                    <a:pt x="205072" y="53749"/>
                  </a:lnTo>
                  <a:lnTo>
                    <a:pt x="205218" y="53554"/>
                  </a:lnTo>
                  <a:lnTo>
                    <a:pt x="205290" y="53457"/>
                  </a:lnTo>
                  <a:lnTo>
                    <a:pt x="205359" y="53354"/>
                  </a:lnTo>
                  <a:lnTo>
                    <a:pt x="205426" y="53251"/>
                  </a:lnTo>
                  <a:lnTo>
                    <a:pt x="205489" y="53147"/>
                  </a:lnTo>
                  <a:lnTo>
                    <a:pt x="205550" y="53044"/>
                  </a:lnTo>
                  <a:lnTo>
                    <a:pt x="205607" y="52935"/>
                  </a:lnTo>
                  <a:lnTo>
                    <a:pt x="205715" y="52722"/>
                  </a:lnTo>
                  <a:lnTo>
                    <a:pt x="205766" y="52613"/>
                  </a:lnTo>
                  <a:lnTo>
                    <a:pt x="205815" y="52497"/>
                  </a:lnTo>
                  <a:lnTo>
                    <a:pt x="205860" y="52388"/>
                  </a:lnTo>
                  <a:lnTo>
                    <a:pt x="205901" y="52272"/>
                  </a:lnTo>
                  <a:lnTo>
                    <a:pt x="205938" y="52157"/>
                  </a:lnTo>
                  <a:lnTo>
                    <a:pt x="205971" y="52042"/>
                  </a:lnTo>
                  <a:lnTo>
                    <a:pt x="206000" y="51920"/>
                  </a:lnTo>
                  <a:lnTo>
                    <a:pt x="206020" y="51799"/>
                  </a:lnTo>
                  <a:lnTo>
                    <a:pt x="206035" y="51677"/>
                  </a:lnTo>
                  <a:lnTo>
                    <a:pt x="206048" y="51556"/>
                  </a:lnTo>
                  <a:lnTo>
                    <a:pt x="206060" y="51440"/>
                  </a:lnTo>
                  <a:lnTo>
                    <a:pt x="206071" y="51319"/>
                  </a:lnTo>
                  <a:lnTo>
                    <a:pt x="206082" y="51197"/>
                  </a:lnTo>
                  <a:lnTo>
                    <a:pt x="206112" y="50954"/>
                  </a:lnTo>
                  <a:lnTo>
                    <a:pt x="206162" y="50717"/>
                  </a:lnTo>
                  <a:lnTo>
                    <a:pt x="206209" y="50474"/>
                  </a:lnTo>
                  <a:lnTo>
                    <a:pt x="206200" y="50237"/>
                  </a:lnTo>
                  <a:lnTo>
                    <a:pt x="206169" y="50121"/>
                  </a:lnTo>
                  <a:lnTo>
                    <a:pt x="206130" y="50006"/>
                  </a:lnTo>
                  <a:lnTo>
                    <a:pt x="206080" y="49891"/>
                  </a:lnTo>
                  <a:lnTo>
                    <a:pt x="206028" y="49781"/>
                  </a:lnTo>
                  <a:lnTo>
                    <a:pt x="205973" y="49672"/>
                  </a:lnTo>
                  <a:lnTo>
                    <a:pt x="205918" y="49563"/>
                  </a:lnTo>
                  <a:lnTo>
                    <a:pt x="205861" y="49459"/>
                  </a:lnTo>
                  <a:lnTo>
                    <a:pt x="205744" y="49247"/>
                  </a:lnTo>
                  <a:lnTo>
                    <a:pt x="205619" y="49034"/>
                  </a:lnTo>
                  <a:lnTo>
                    <a:pt x="205489" y="48828"/>
                  </a:lnTo>
                  <a:lnTo>
                    <a:pt x="205346" y="48633"/>
                  </a:lnTo>
                  <a:lnTo>
                    <a:pt x="205185" y="48451"/>
                  </a:lnTo>
                  <a:lnTo>
                    <a:pt x="205034" y="48263"/>
                  </a:lnTo>
                  <a:lnTo>
                    <a:pt x="204976" y="48154"/>
                  </a:lnTo>
                  <a:lnTo>
                    <a:pt x="204942" y="48038"/>
                  </a:lnTo>
                  <a:lnTo>
                    <a:pt x="204919" y="47916"/>
                  </a:lnTo>
                  <a:lnTo>
                    <a:pt x="204908" y="47795"/>
                  </a:lnTo>
                  <a:lnTo>
                    <a:pt x="204906" y="47673"/>
                  </a:lnTo>
                  <a:lnTo>
                    <a:pt x="204911" y="47431"/>
                  </a:lnTo>
                  <a:lnTo>
                    <a:pt x="204913" y="47309"/>
                  </a:lnTo>
                  <a:lnTo>
                    <a:pt x="204910" y="47193"/>
                  </a:lnTo>
                  <a:lnTo>
                    <a:pt x="204901" y="47072"/>
                  </a:lnTo>
                  <a:lnTo>
                    <a:pt x="204881" y="46950"/>
                  </a:lnTo>
                  <a:lnTo>
                    <a:pt x="204849" y="46835"/>
                  </a:lnTo>
                  <a:lnTo>
                    <a:pt x="204808" y="46720"/>
                  </a:lnTo>
                  <a:lnTo>
                    <a:pt x="204763" y="46604"/>
                  </a:lnTo>
                  <a:lnTo>
                    <a:pt x="204706" y="46495"/>
                  </a:lnTo>
                  <a:lnTo>
                    <a:pt x="204643" y="46392"/>
                  </a:lnTo>
                  <a:lnTo>
                    <a:pt x="204574" y="46294"/>
                  </a:lnTo>
                  <a:lnTo>
                    <a:pt x="204496" y="46203"/>
                  </a:lnTo>
                  <a:lnTo>
                    <a:pt x="204398" y="46130"/>
                  </a:lnTo>
                  <a:lnTo>
                    <a:pt x="204293" y="46063"/>
                  </a:lnTo>
                  <a:lnTo>
                    <a:pt x="204183" y="46014"/>
                  </a:lnTo>
                  <a:lnTo>
                    <a:pt x="204071" y="45966"/>
                  </a:lnTo>
                  <a:lnTo>
                    <a:pt x="203957" y="45923"/>
                  </a:lnTo>
                  <a:lnTo>
                    <a:pt x="203840" y="45887"/>
                  </a:lnTo>
                  <a:lnTo>
                    <a:pt x="203723" y="45857"/>
                  </a:lnTo>
                  <a:lnTo>
                    <a:pt x="203603" y="45838"/>
                  </a:lnTo>
                  <a:lnTo>
                    <a:pt x="203362" y="45802"/>
                  </a:lnTo>
                  <a:lnTo>
                    <a:pt x="203120" y="45784"/>
                  </a:lnTo>
                  <a:lnTo>
                    <a:pt x="202877" y="45790"/>
                  </a:lnTo>
                  <a:lnTo>
                    <a:pt x="202636" y="45821"/>
                  </a:lnTo>
                  <a:lnTo>
                    <a:pt x="202397" y="45863"/>
                  </a:lnTo>
                  <a:lnTo>
                    <a:pt x="202161" y="45918"/>
                  </a:lnTo>
                  <a:lnTo>
                    <a:pt x="201929" y="45997"/>
                  </a:lnTo>
                  <a:lnTo>
                    <a:pt x="201718" y="46118"/>
                  </a:lnTo>
                  <a:lnTo>
                    <a:pt x="201505" y="46227"/>
                  </a:lnTo>
                  <a:lnTo>
                    <a:pt x="201389" y="46270"/>
                  </a:lnTo>
                  <a:lnTo>
                    <a:pt x="201270" y="46294"/>
                  </a:lnTo>
                  <a:lnTo>
                    <a:pt x="201150" y="46313"/>
                  </a:lnTo>
                  <a:lnTo>
                    <a:pt x="201029" y="46325"/>
                  </a:lnTo>
                  <a:lnTo>
                    <a:pt x="200790" y="46294"/>
                  </a:lnTo>
                  <a:lnTo>
                    <a:pt x="200683" y="46233"/>
                  </a:lnTo>
                  <a:lnTo>
                    <a:pt x="200581" y="46167"/>
                  </a:lnTo>
                  <a:lnTo>
                    <a:pt x="200481" y="46100"/>
                  </a:lnTo>
                  <a:lnTo>
                    <a:pt x="200386" y="46027"/>
                  </a:lnTo>
                  <a:lnTo>
                    <a:pt x="200292" y="45948"/>
                  </a:lnTo>
                  <a:lnTo>
                    <a:pt x="200201" y="45869"/>
                  </a:lnTo>
                  <a:lnTo>
                    <a:pt x="200111" y="45784"/>
                  </a:lnTo>
                  <a:lnTo>
                    <a:pt x="200023" y="45699"/>
                  </a:lnTo>
                  <a:lnTo>
                    <a:pt x="199936" y="45614"/>
                  </a:lnTo>
                  <a:lnTo>
                    <a:pt x="199850" y="45529"/>
                  </a:lnTo>
                  <a:lnTo>
                    <a:pt x="199677" y="45359"/>
                  </a:lnTo>
                  <a:lnTo>
                    <a:pt x="199589" y="45279"/>
                  </a:lnTo>
                  <a:lnTo>
                    <a:pt x="199496" y="45201"/>
                  </a:lnTo>
                  <a:lnTo>
                    <a:pt x="199400" y="45122"/>
                  </a:lnTo>
                  <a:lnTo>
                    <a:pt x="199302" y="45055"/>
                  </a:lnTo>
                  <a:lnTo>
                    <a:pt x="199194" y="44994"/>
                  </a:lnTo>
                  <a:lnTo>
                    <a:pt x="199084" y="44946"/>
                  </a:lnTo>
                  <a:lnTo>
                    <a:pt x="198860" y="44848"/>
                  </a:lnTo>
                  <a:lnTo>
                    <a:pt x="198745" y="44812"/>
                  </a:lnTo>
                  <a:lnTo>
                    <a:pt x="198626" y="44787"/>
                  </a:lnTo>
                  <a:lnTo>
                    <a:pt x="198505" y="44770"/>
                  </a:lnTo>
                  <a:lnTo>
                    <a:pt x="198384" y="44757"/>
                  </a:lnTo>
                  <a:lnTo>
                    <a:pt x="198142" y="44733"/>
                  </a:lnTo>
                  <a:lnTo>
                    <a:pt x="198022" y="44709"/>
                  </a:lnTo>
                  <a:lnTo>
                    <a:pt x="197910" y="44666"/>
                  </a:lnTo>
                  <a:lnTo>
                    <a:pt x="197810" y="44593"/>
                  </a:lnTo>
                  <a:lnTo>
                    <a:pt x="197730" y="44508"/>
                  </a:lnTo>
                  <a:lnTo>
                    <a:pt x="197663" y="44405"/>
                  </a:lnTo>
                  <a:lnTo>
                    <a:pt x="197605" y="44296"/>
                  </a:lnTo>
                  <a:lnTo>
                    <a:pt x="197558" y="44186"/>
                  </a:lnTo>
                  <a:lnTo>
                    <a:pt x="197512" y="44070"/>
                  </a:lnTo>
                  <a:lnTo>
                    <a:pt x="197470" y="43955"/>
                  </a:lnTo>
                  <a:lnTo>
                    <a:pt x="197431" y="43840"/>
                  </a:lnTo>
                  <a:lnTo>
                    <a:pt x="197394" y="43725"/>
                  </a:lnTo>
                  <a:lnTo>
                    <a:pt x="197364" y="43609"/>
                  </a:lnTo>
                  <a:lnTo>
                    <a:pt x="197346" y="43488"/>
                  </a:lnTo>
                  <a:lnTo>
                    <a:pt x="197338" y="43366"/>
                  </a:lnTo>
                  <a:lnTo>
                    <a:pt x="197351" y="43123"/>
                  </a:lnTo>
                  <a:lnTo>
                    <a:pt x="197366" y="43001"/>
                  </a:lnTo>
                  <a:lnTo>
                    <a:pt x="197389" y="42886"/>
                  </a:lnTo>
                  <a:lnTo>
                    <a:pt x="197414" y="42765"/>
                  </a:lnTo>
                  <a:lnTo>
                    <a:pt x="197439" y="42649"/>
                  </a:lnTo>
                  <a:lnTo>
                    <a:pt x="197467" y="42528"/>
                  </a:lnTo>
                  <a:lnTo>
                    <a:pt x="197494" y="42412"/>
                  </a:lnTo>
                  <a:lnTo>
                    <a:pt x="197548" y="42175"/>
                  </a:lnTo>
                  <a:lnTo>
                    <a:pt x="197573" y="42054"/>
                  </a:lnTo>
                  <a:lnTo>
                    <a:pt x="197596" y="41932"/>
                  </a:lnTo>
                  <a:lnTo>
                    <a:pt x="197616" y="41810"/>
                  </a:lnTo>
                  <a:lnTo>
                    <a:pt x="197634" y="41689"/>
                  </a:lnTo>
                  <a:lnTo>
                    <a:pt x="197651" y="41574"/>
                  </a:lnTo>
                  <a:lnTo>
                    <a:pt x="197666" y="41452"/>
                  </a:lnTo>
                  <a:lnTo>
                    <a:pt x="197696" y="41209"/>
                  </a:lnTo>
                  <a:lnTo>
                    <a:pt x="197724" y="40966"/>
                  </a:lnTo>
                  <a:lnTo>
                    <a:pt x="197752" y="40729"/>
                  </a:lnTo>
                  <a:lnTo>
                    <a:pt x="197778" y="40486"/>
                  </a:lnTo>
                  <a:lnTo>
                    <a:pt x="197802" y="40243"/>
                  </a:lnTo>
                  <a:lnTo>
                    <a:pt x="197823" y="40000"/>
                  </a:lnTo>
                  <a:lnTo>
                    <a:pt x="197819" y="39763"/>
                  </a:lnTo>
                  <a:lnTo>
                    <a:pt x="197766" y="39520"/>
                  </a:lnTo>
                  <a:lnTo>
                    <a:pt x="197699" y="39290"/>
                  </a:lnTo>
                  <a:lnTo>
                    <a:pt x="197637" y="39052"/>
                  </a:lnTo>
                  <a:lnTo>
                    <a:pt x="197588" y="38815"/>
                  </a:lnTo>
                  <a:lnTo>
                    <a:pt x="197536" y="38579"/>
                  </a:lnTo>
                  <a:lnTo>
                    <a:pt x="197505" y="38463"/>
                  </a:lnTo>
                  <a:lnTo>
                    <a:pt x="197464" y="38348"/>
                  </a:lnTo>
                  <a:lnTo>
                    <a:pt x="197416" y="38232"/>
                  </a:lnTo>
                  <a:lnTo>
                    <a:pt x="197349" y="38135"/>
                  </a:lnTo>
                  <a:lnTo>
                    <a:pt x="197261" y="38050"/>
                  </a:lnTo>
                  <a:lnTo>
                    <a:pt x="197159" y="37983"/>
                  </a:lnTo>
                  <a:lnTo>
                    <a:pt x="197053" y="37922"/>
                  </a:lnTo>
                  <a:lnTo>
                    <a:pt x="196948" y="37862"/>
                  </a:lnTo>
                  <a:lnTo>
                    <a:pt x="196756" y="37715"/>
                  </a:lnTo>
                  <a:lnTo>
                    <a:pt x="196677" y="37625"/>
                  </a:lnTo>
                  <a:lnTo>
                    <a:pt x="196602" y="37527"/>
                  </a:lnTo>
                  <a:lnTo>
                    <a:pt x="196530" y="37430"/>
                  </a:lnTo>
                  <a:lnTo>
                    <a:pt x="196461" y="37327"/>
                  </a:lnTo>
                  <a:lnTo>
                    <a:pt x="196337" y="37120"/>
                  </a:lnTo>
                  <a:lnTo>
                    <a:pt x="196261" y="36890"/>
                  </a:lnTo>
                  <a:lnTo>
                    <a:pt x="196279" y="36653"/>
                  </a:lnTo>
                  <a:lnTo>
                    <a:pt x="196333" y="36543"/>
                  </a:lnTo>
                  <a:lnTo>
                    <a:pt x="196401" y="36440"/>
                  </a:lnTo>
                  <a:lnTo>
                    <a:pt x="196479" y="36349"/>
                  </a:lnTo>
                  <a:lnTo>
                    <a:pt x="196569" y="36264"/>
                  </a:lnTo>
                  <a:lnTo>
                    <a:pt x="196675" y="36209"/>
                  </a:lnTo>
                  <a:lnTo>
                    <a:pt x="196795" y="36191"/>
                  </a:lnTo>
                  <a:lnTo>
                    <a:pt x="196917" y="36185"/>
                  </a:lnTo>
                  <a:lnTo>
                    <a:pt x="197157" y="36154"/>
                  </a:lnTo>
                  <a:lnTo>
                    <a:pt x="197261" y="36087"/>
                  </a:lnTo>
                  <a:lnTo>
                    <a:pt x="197356" y="36009"/>
                  </a:lnTo>
                  <a:lnTo>
                    <a:pt x="197445" y="35930"/>
                  </a:lnTo>
                  <a:lnTo>
                    <a:pt x="197527" y="35839"/>
                  </a:lnTo>
                  <a:lnTo>
                    <a:pt x="197606" y="35747"/>
                  </a:lnTo>
                  <a:lnTo>
                    <a:pt x="197686" y="35656"/>
                  </a:lnTo>
                  <a:lnTo>
                    <a:pt x="197850" y="35474"/>
                  </a:lnTo>
                  <a:lnTo>
                    <a:pt x="198045" y="35328"/>
                  </a:lnTo>
                  <a:lnTo>
                    <a:pt x="198276" y="35310"/>
                  </a:lnTo>
                  <a:lnTo>
                    <a:pt x="198504" y="35407"/>
                  </a:lnTo>
                  <a:lnTo>
                    <a:pt x="198738" y="35462"/>
                  </a:lnTo>
                  <a:lnTo>
                    <a:pt x="198982" y="35462"/>
                  </a:lnTo>
                  <a:lnTo>
                    <a:pt x="199225" y="35450"/>
                  </a:lnTo>
                  <a:lnTo>
                    <a:pt x="199346" y="35437"/>
                  </a:lnTo>
                  <a:lnTo>
                    <a:pt x="199465" y="35413"/>
                  </a:lnTo>
                  <a:lnTo>
                    <a:pt x="199583" y="35383"/>
                  </a:lnTo>
                  <a:lnTo>
                    <a:pt x="199698" y="35340"/>
                  </a:lnTo>
                  <a:lnTo>
                    <a:pt x="199802" y="35280"/>
                  </a:lnTo>
                  <a:lnTo>
                    <a:pt x="199888" y="35194"/>
                  </a:lnTo>
                  <a:lnTo>
                    <a:pt x="199961" y="35097"/>
                  </a:lnTo>
                  <a:lnTo>
                    <a:pt x="200032" y="34994"/>
                  </a:lnTo>
                  <a:lnTo>
                    <a:pt x="200173" y="34800"/>
                  </a:lnTo>
                  <a:lnTo>
                    <a:pt x="200248" y="34703"/>
                  </a:lnTo>
                  <a:lnTo>
                    <a:pt x="200325" y="34605"/>
                  </a:lnTo>
                  <a:lnTo>
                    <a:pt x="200403" y="34514"/>
                  </a:lnTo>
                  <a:lnTo>
                    <a:pt x="200484" y="34423"/>
                  </a:lnTo>
                  <a:lnTo>
                    <a:pt x="200564" y="34331"/>
                  </a:lnTo>
                  <a:lnTo>
                    <a:pt x="200646" y="34241"/>
                  </a:lnTo>
                  <a:lnTo>
                    <a:pt x="200807" y="34058"/>
                  </a:lnTo>
                  <a:lnTo>
                    <a:pt x="200964" y="33870"/>
                  </a:lnTo>
                  <a:lnTo>
                    <a:pt x="201112" y="33682"/>
                  </a:lnTo>
                  <a:lnTo>
                    <a:pt x="201182" y="33584"/>
                  </a:lnTo>
                  <a:lnTo>
                    <a:pt x="201247" y="33481"/>
                  </a:lnTo>
                  <a:lnTo>
                    <a:pt x="201303" y="33378"/>
                  </a:lnTo>
                  <a:lnTo>
                    <a:pt x="201352" y="33262"/>
                  </a:lnTo>
                  <a:lnTo>
                    <a:pt x="201396" y="33153"/>
                  </a:lnTo>
                  <a:lnTo>
                    <a:pt x="201438" y="33037"/>
                  </a:lnTo>
                  <a:lnTo>
                    <a:pt x="201528" y="32807"/>
                  </a:lnTo>
                  <a:lnTo>
                    <a:pt x="201580" y="32698"/>
                  </a:lnTo>
                  <a:lnTo>
                    <a:pt x="201643" y="32594"/>
                  </a:lnTo>
                  <a:lnTo>
                    <a:pt x="201712" y="32491"/>
                  </a:lnTo>
                  <a:lnTo>
                    <a:pt x="201784" y="32394"/>
                  </a:lnTo>
                  <a:lnTo>
                    <a:pt x="201857" y="32296"/>
                  </a:lnTo>
                  <a:lnTo>
                    <a:pt x="201931" y="32199"/>
                  </a:lnTo>
                  <a:lnTo>
                    <a:pt x="202077" y="32005"/>
                  </a:lnTo>
                  <a:lnTo>
                    <a:pt x="202147" y="31908"/>
                  </a:lnTo>
                  <a:lnTo>
                    <a:pt x="202210" y="31805"/>
                  </a:lnTo>
                  <a:lnTo>
                    <a:pt x="202264" y="31695"/>
                  </a:lnTo>
                  <a:lnTo>
                    <a:pt x="202313" y="31586"/>
                  </a:lnTo>
                  <a:lnTo>
                    <a:pt x="202359" y="31470"/>
                  </a:lnTo>
                  <a:lnTo>
                    <a:pt x="202401" y="31355"/>
                  </a:lnTo>
                  <a:lnTo>
                    <a:pt x="202440" y="31239"/>
                  </a:lnTo>
                  <a:lnTo>
                    <a:pt x="202476" y="31124"/>
                  </a:lnTo>
                  <a:lnTo>
                    <a:pt x="202511" y="31008"/>
                  </a:lnTo>
                  <a:lnTo>
                    <a:pt x="202543" y="30893"/>
                  </a:lnTo>
                  <a:lnTo>
                    <a:pt x="202575" y="30772"/>
                  </a:lnTo>
                  <a:lnTo>
                    <a:pt x="202605" y="30656"/>
                  </a:lnTo>
                  <a:lnTo>
                    <a:pt x="202633" y="30541"/>
                  </a:lnTo>
                  <a:lnTo>
                    <a:pt x="202656" y="30419"/>
                  </a:lnTo>
                  <a:lnTo>
                    <a:pt x="202669" y="30297"/>
                  </a:lnTo>
                  <a:lnTo>
                    <a:pt x="202675" y="30176"/>
                  </a:lnTo>
                  <a:lnTo>
                    <a:pt x="202680" y="30055"/>
                  </a:lnTo>
                  <a:lnTo>
                    <a:pt x="202683" y="29933"/>
                  </a:lnTo>
                  <a:lnTo>
                    <a:pt x="202686" y="29811"/>
                  </a:lnTo>
                  <a:lnTo>
                    <a:pt x="202687" y="29690"/>
                  </a:lnTo>
                  <a:lnTo>
                    <a:pt x="202688" y="29447"/>
                  </a:lnTo>
                  <a:lnTo>
                    <a:pt x="202685" y="29326"/>
                  </a:lnTo>
                  <a:lnTo>
                    <a:pt x="202675" y="29204"/>
                  </a:lnTo>
                  <a:lnTo>
                    <a:pt x="202659" y="29083"/>
                  </a:lnTo>
                  <a:lnTo>
                    <a:pt x="202640" y="28961"/>
                  </a:lnTo>
                  <a:lnTo>
                    <a:pt x="202616" y="28724"/>
                  </a:lnTo>
                  <a:lnTo>
                    <a:pt x="202642" y="28609"/>
                  </a:lnTo>
                  <a:lnTo>
                    <a:pt x="202686" y="28493"/>
                  </a:lnTo>
                  <a:lnTo>
                    <a:pt x="202741" y="28384"/>
                  </a:lnTo>
                  <a:lnTo>
                    <a:pt x="202809" y="28281"/>
                  </a:lnTo>
                  <a:lnTo>
                    <a:pt x="202887" y="28189"/>
                  </a:lnTo>
                  <a:lnTo>
                    <a:pt x="202969" y="28098"/>
                  </a:lnTo>
                  <a:lnTo>
                    <a:pt x="203067" y="28025"/>
                  </a:lnTo>
                  <a:lnTo>
                    <a:pt x="203176" y="27971"/>
                  </a:lnTo>
                  <a:lnTo>
                    <a:pt x="203289" y="27923"/>
                  </a:lnTo>
                  <a:lnTo>
                    <a:pt x="203403" y="27886"/>
                  </a:lnTo>
                  <a:lnTo>
                    <a:pt x="203521" y="27855"/>
                  </a:lnTo>
                  <a:lnTo>
                    <a:pt x="203640" y="27831"/>
                  </a:lnTo>
                  <a:lnTo>
                    <a:pt x="203760" y="27813"/>
                  </a:lnTo>
                  <a:lnTo>
                    <a:pt x="203882" y="27801"/>
                  </a:lnTo>
                  <a:lnTo>
                    <a:pt x="204003" y="27795"/>
                  </a:lnTo>
                  <a:lnTo>
                    <a:pt x="204244" y="27819"/>
                  </a:lnTo>
                  <a:lnTo>
                    <a:pt x="204485" y="27856"/>
                  </a:lnTo>
                  <a:lnTo>
                    <a:pt x="204725" y="27892"/>
                  </a:lnTo>
                  <a:lnTo>
                    <a:pt x="204967" y="27916"/>
                  </a:lnTo>
                  <a:lnTo>
                    <a:pt x="205197" y="27849"/>
                  </a:lnTo>
                  <a:lnTo>
                    <a:pt x="205292" y="27776"/>
                  </a:lnTo>
                  <a:lnTo>
                    <a:pt x="205384" y="27698"/>
                  </a:lnTo>
                  <a:lnTo>
                    <a:pt x="205472" y="27612"/>
                  </a:lnTo>
                  <a:lnTo>
                    <a:pt x="205555" y="27521"/>
                  </a:lnTo>
                  <a:lnTo>
                    <a:pt x="205633" y="27430"/>
                  </a:lnTo>
                  <a:lnTo>
                    <a:pt x="205709" y="27333"/>
                  </a:lnTo>
                  <a:lnTo>
                    <a:pt x="205782" y="27235"/>
                  </a:lnTo>
                  <a:lnTo>
                    <a:pt x="205854" y="27138"/>
                  </a:lnTo>
                  <a:lnTo>
                    <a:pt x="205997" y="26944"/>
                  </a:lnTo>
                  <a:lnTo>
                    <a:pt x="206134" y="26744"/>
                  </a:lnTo>
                  <a:lnTo>
                    <a:pt x="206262" y="26537"/>
                  </a:lnTo>
                  <a:lnTo>
                    <a:pt x="206380" y="26324"/>
                  </a:lnTo>
                  <a:lnTo>
                    <a:pt x="206437" y="26215"/>
                  </a:lnTo>
                  <a:lnTo>
                    <a:pt x="206495" y="26106"/>
                  </a:lnTo>
                  <a:lnTo>
                    <a:pt x="206555" y="26002"/>
                  </a:lnTo>
                  <a:lnTo>
                    <a:pt x="206618" y="25899"/>
                  </a:lnTo>
                  <a:lnTo>
                    <a:pt x="206683" y="25796"/>
                  </a:lnTo>
                  <a:lnTo>
                    <a:pt x="206750" y="25692"/>
                  </a:lnTo>
                  <a:lnTo>
                    <a:pt x="206818" y="25595"/>
                  </a:lnTo>
                  <a:lnTo>
                    <a:pt x="206896" y="25498"/>
                  </a:lnTo>
                  <a:lnTo>
                    <a:pt x="206990" y="25425"/>
                  </a:lnTo>
                  <a:lnTo>
                    <a:pt x="207099" y="25370"/>
                  </a:lnTo>
                  <a:lnTo>
                    <a:pt x="207216" y="25334"/>
                  </a:lnTo>
                  <a:lnTo>
                    <a:pt x="207335" y="25310"/>
                  </a:lnTo>
                  <a:lnTo>
                    <a:pt x="207455" y="25292"/>
                  </a:lnTo>
                  <a:lnTo>
                    <a:pt x="207695" y="25255"/>
                  </a:lnTo>
                  <a:lnTo>
                    <a:pt x="207816" y="25243"/>
                  </a:lnTo>
                  <a:lnTo>
                    <a:pt x="207937" y="25237"/>
                  </a:lnTo>
                  <a:lnTo>
                    <a:pt x="208059" y="25231"/>
                  </a:lnTo>
                  <a:lnTo>
                    <a:pt x="208180" y="25225"/>
                  </a:lnTo>
                  <a:lnTo>
                    <a:pt x="208423" y="25207"/>
                  </a:lnTo>
                  <a:lnTo>
                    <a:pt x="208662" y="25170"/>
                  </a:lnTo>
                  <a:lnTo>
                    <a:pt x="208778" y="25133"/>
                  </a:lnTo>
                  <a:lnTo>
                    <a:pt x="208884" y="25066"/>
                  </a:lnTo>
                  <a:lnTo>
                    <a:pt x="208973" y="24988"/>
                  </a:lnTo>
                  <a:lnTo>
                    <a:pt x="209052" y="24897"/>
                  </a:lnTo>
                  <a:lnTo>
                    <a:pt x="209130" y="24799"/>
                  </a:lnTo>
                  <a:lnTo>
                    <a:pt x="209290" y="24618"/>
                  </a:lnTo>
                  <a:lnTo>
                    <a:pt x="209507" y="24514"/>
                  </a:lnTo>
                  <a:lnTo>
                    <a:pt x="209749" y="24520"/>
                  </a:lnTo>
                  <a:lnTo>
                    <a:pt x="209992" y="24520"/>
                  </a:lnTo>
                  <a:lnTo>
                    <a:pt x="210110" y="24490"/>
                  </a:lnTo>
                  <a:lnTo>
                    <a:pt x="210217" y="24435"/>
                  </a:lnTo>
                  <a:lnTo>
                    <a:pt x="210309" y="24356"/>
                  </a:lnTo>
                  <a:lnTo>
                    <a:pt x="210398" y="24271"/>
                  </a:lnTo>
                  <a:lnTo>
                    <a:pt x="210485" y="24186"/>
                  </a:lnTo>
                  <a:lnTo>
                    <a:pt x="210567" y="24101"/>
                  </a:lnTo>
                  <a:lnTo>
                    <a:pt x="210643" y="24004"/>
                  </a:lnTo>
                  <a:lnTo>
                    <a:pt x="210716" y="23907"/>
                  </a:lnTo>
                  <a:lnTo>
                    <a:pt x="210869" y="23718"/>
                  </a:lnTo>
                  <a:lnTo>
                    <a:pt x="210969" y="23651"/>
                  </a:lnTo>
                  <a:lnTo>
                    <a:pt x="211085" y="23615"/>
                  </a:lnTo>
                  <a:lnTo>
                    <a:pt x="211205" y="23585"/>
                  </a:lnTo>
                  <a:lnTo>
                    <a:pt x="211325" y="23566"/>
                  </a:lnTo>
                  <a:lnTo>
                    <a:pt x="211568" y="23573"/>
                  </a:lnTo>
                  <a:lnTo>
                    <a:pt x="211688" y="23584"/>
                  </a:lnTo>
                  <a:lnTo>
                    <a:pt x="211805" y="23621"/>
                  </a:lnTo>
                  <a:lnTo>
                    <a:pt x="211917" y="23669"/>
                  </a:lnTo>
                  <a:lnTo>
                    <a:pt x="212028" y="23718"/>
                  </a:lnTo>
                  <a:lnTo>
                    <a:pt x="212135" y="23779"/>
                  </a:lnTo>
                  <a:lnTo>
                    <a:pt x="212239" y="23840"/>
                  </a:lnTo>
                  <a:lnTo>
                    <a:pt x="212341" y="23906"/>
                  </a:lnTo>
                  <a:lnTo>
                    <a:pt x="212440" y="23973"/>
                  </a:lnTo>
                  <a:lnTo>
                    <a:pt x="212534" y="24052"/>
                  </a:lnTo>
                  <a:lnTo>
                    <a:pt x="212626" y="24131"/>
                  </a:lnTo>
                  <a:lnTo>
                    <a:pt x="212714" y="24216"/>
                  </a:lnTo>
                  <a:lnTo>
                    <a:pt x="212798" y="24301"/>
                  </a:lnTo>
                  <a:lnTo>
                    <a:pt x="212878" y="24393"/>
                  </a:lnTo>
                  <a:lnTo>
                    <a:pt x="212948" y="24496"/>
                  </a:lnTo>
                  <a:lnTo>
                    <a:pt x="213002" y="24605"/>
                  </a:lnTo>
                  <a:lnTo>
                    <a:pt x="213044" y="24720"/>
                  </a:lnTo>
                  <a:lnTo>
                    <a:pt x="213079" y="24836"/>
                  </a:lnTo>
                  <a:lnTo>
                    <a:pt x="213109" y="24951"/>
                  </a:lnTo>
                  <a:lnTo>
                    <a:pt x="213137" y="25067"/>
                  </a:lnTo>
                  <a:lnTo>
                    <a:pt x="213202" y="25304"/>
                  </a:lnTo>
                  <a:lnTo>
                    <a:pt x="213274" y="25541"/>
                  </a:lnTo>
                  <a:lnTo>
                    <a:pt x="213345" y="25772"/>
                  </a:lnTo>
                  <a:lnTo>
                    <a:pt x="213419" y="26002"/>
                  </a:lnTo>
                  <a:lnTo>
                    <a:pt x="213455" y="26118"/>
                  </a:lnTo>
                  <a:lnTo>
                    <a:pt x="213490" y="26233"/>
                  </a:lnTo>
                  <a:lnTo>
                    <a:pt x="213525" y="26349"/>
                  </a:lnTo>
                  <a:lnTo>
                    <a:pt x="213559" y="26464"/>
                  </a:lnTo>
                  <a:lnTo>
                    <a:pt x="213590" y="26585"/>
                  </a:lnTo>
                  <a:lnTo>
                    <a:pt x="213615" y="26701"/>
                  </a:lnTo>
                  <a:lnTo>
                    <a:pt x="213635" y="26822"/>
                  </a:lnTo>
                  <a:lnTo>
                    <a:pt x="213644" y="26944"/>
                  </a:lnTo>
                  <a:lnTo>
                    <a:pt x="213649" y="27065"/>
                  </a:lnTo>
                  <a:lnTo>
                    <a:pt x="213653" y="27187"/>
                  </a:lnTo>
                  <a:lnTo>
                    <a:pt x="213656" y="27308"/>
                  </a:lnTo>
                  <a:lnTo>
                    <a:pt x="213658" y="27430"/>
                  </a:lnTo>
                  <a:lnTo>
                    <a:pt x="213665" y="27673"/>
                  </a:lnTo>
                  <a:lnTo>
                    <a:pt x="213671" y="27795"/>
                  </a:lnTo>
                  <a:lnTo>
                    <a:pt x="213679" y="27916"/>
                  </a:lnTo>
                  <a:lnTo>
                    <a:pt x="213691" y="28037"/>
                  </a:lnTo>
                  <a:lnTo>
                    <a:pt x="213703" y="28159"/>
                  </a:lnTo>
                  <a:lnTo>
                    <a:pt x="213715" y="28275"/>
                  </a:lnTo>
                  <a:lnTo>
                    <a:pt x="213730" y="28396"/>
                  </a:lnTo>
                  <a:lnTo>
                    <a:pt x="213744" y="28517"/>
                  </a:lnTo>
                  <a:lnTo>
                    <a:pt x="213775" y="28761"/>
                  </a:lnTo>
                  <a:lnTo>
                    <a:pt x="213805" y="29004"/>
                  </a:lnTo>
                  <a:lnTo>
                    <a:pt x="213819" y="29119"/>
                  </a:lnTo>
                  <a:lnTo>
                    <a:pt x="213833" y="29241"/>
                  </a:lnTo>
                  <a:lnTo>
                    <a:pt x="213846" y="29362"/>
                  </a:lnTo>
                  <a:lnTo>
                    <a:pt x="213853" y="29483"/>
                  </a:lnTo>
                  <a:lnTo>
                    <a:pt x="213858" y="29648"/>
                  </a:lnTo>
                  <a:lnTo>
                    <a:pt x="213822" y="29885"/>
                  </a:lnTo>
                  <a:lnTo>
                    <a:pt x="213801" y="30006"/>
                  </a:lnTo>
                  <a:lnTo>
                    <a:pt x="213774" y="30122"/>
                  </a:lnTo>
                  <a:lnTo>
                    <a:pt x="213745" y="30243"/>
                  </a:lnTo>
                  <a:lnTo>
                    <a:pt x="213714" y="30359"/>
                  </a:lnTo>
                  <a:lnTo>
                    <a:pt x="213683" y="30474"/>
                  </a:lnTo>
                  <a:lnTo>
                    <a:pt x="213618" y="30711"/>
                  </a:lnTo>
                  <a:lnTo>
                    <a:pt x="213552" y="30947"/>
                  </a:lnTo>
                  <a:lnTo>
                    <a:pt x="213477" y="31179"/>
                  </a:lnTo>
                  <a:lnTo>
                    <a:pt x="213409" y="31409"/>
                  </a:lnTo>
                  <a:lnTo>
                    <a:pt x="213406" y="31653"/>
                  </a:lnTo>
                  <a:lnTo>
                    <a:pt x="213488" y="31877"/>
                  </a:lnTo>
                  <a:lnTo>
                    <a:pt x="213613" y="32090"/>
                  </a:lnTo>
                  <a:lnTo>
                    <a:pt x="213735" y="32297"/>
                  </a:lnTo>
                  <a:lnTo>
                    <a:pt x="213789" y="32406"/>
                  </a:lnTo>
                  <a:lnTo>
                    <a:pt x="213836" y="32521"/>
                  </a:lnTo>
                  <a:lnTo>
                    <a:pt x="213873" y="32637"/>
                  </a:lnTo>
                  <a:lnTo>
                    <a:pt x="213902" y="32752"/>
                  </a:lnTo>
                  <a:lnTo>
                    <a:pt x="213924" y="32874"/>
                  </a:lnTo>
                  <a:lnTo>
                    <a:pt x="213942" y="32995"/>
                  </a:lnTo>
                  <a:lnTo>
                    <a:pt x="213951" y="33117"/>
                  </a:lnTo>
                  <a:lnTo>
                    <a:pt x="213954" y="33238"/>
                  </a:lnTo>
                  <a:lnTo>
                    <a:pt x="213955" y="33359"/>
                  </a:lnTo>
                  <a:lnTo>
                    <a:pt x="213948" y="33603"/>
                  </a:lnTo>
                  <a:lnTo>
                    <a:pt x="213941" y="33724"/>
                  </a:lnTo>
                  <a:lnTo>
                    <a:pt x="213934" y="33846"/>
                  </a:lnTo>
                  <a:lnTo>
                    <a:pt x="213924" y="33967"/>
                  </a:lnTo>
                  <a:lnTo>
                    <a:pt x="213914" y="34089"/>
                  </a:lnTo>
                  <a:lnTo>
                    <a:pt x="213903" y="34204"/>
                  </a:lnTo>
                  <a:lnTo>
                    <a:pt x="213880" y="34447"/>
                  </a:lnTo>
                  <a:lnTo>
                    <a:pt x="213858" y="34690"/>
                  </a:lnTo>
                  <a:lnTo>
                    <a:pt x="213849" y="34812"/>
                  </a:lnTo>
                  <a:lnTo>
                    <a:pt x="213839" y="34933"/>
                  </a:lnTo>
                  <a:lnTo>
                    <a:pt x="213832" y="35055"/>
                  </a:lnTo>
                  <a:lnTo>
                    <a:pt x="213825" y="35177"/>
                  </a:lnTo>
                  <a:lnTo>
                    <a:pt x="213820" y="35298"/>
                  </a:lnTo>
                  <a:lnTo>
                    <a:pt x="213819" y="35419"/>
                  </a:lnTo>
                  <a:lnTo>
                    <a:pt x="213826" y="35662"/>
                  </a:lnTo>
                  <a:lnTo>
                    <a:pt x="213842" y="35905"/>
                  </a:lnTo>
                  <a:lnTo>
                    <a:pt x="213858" y="36148"/>
                  </a:lnTo>
                  <a:lnTo>
                    <a:pt x="213870" y="36391"/>
                  </a:lnTo>
                  <a:lnTo>
                    <a:pt x="213863" y="36634"/>
                  </a:lnTo>
                  <a:lnTo>
                    <a:pt x="213821" y="36871"/>
                  </a:lnTo>
                  <a:lnTo>
                    <a:pt x="213774" y="37109"/>
                  </a:lnTo>
                  <a:lnTo>
                    <a:pt x="213751" y="37351"/>
                  </a:lnTo>
                  <a:lnTo>
                    <a:pt x="213752" y="37594"/>
                  </a:lnTo>
                  <a:lnTo>
                    <a:pt x="213752" y="37837"/>
                  </a:lnTo>
                  <a:lnTo>
                    <a:pt x="213753" y="38081"/>
                  </a:lnTo>
                  <a:lnTo>
                    <a:pt x="213755" y="38323"/>
                  </a:lnTo>
                  <a:lnTo>
                    <a:pt x="213757" y="38566"/>
                  </a:lnTo>
                  <a:lnTo>
                    <a:pt x="213760" y="38809"/>
                  </a:lnTo>
                  <a:lnTo>
                    <a:pt x="213763" y="38931"/>
                  </a:lnTo>
                  <a:lnTo>
                    <a:pt x="213766" y="39053"/>
                  </a:lnTo>
                  <a:lnTo>
                    <a:pt x="213770" y="39174"/>
                  </a:lnTo>
                  <a:lnTo>
                    <a:pt x="213774" y="39296"/>
                  </a:lnTo>
                  <a:lnTo>
                    <a:pt x="213787" y="39417"/>
                  </a:lnTo>
                  <a:lnTo>
                    <a:pt x="213805" y="39538"/>
                  </a:lnTo>
                  <a:lnTo>
                    <a:pt x="213828" y="39660"/>
                  </a:lnTo>
                  <a:lnTo>
                    <a:pt x="213856" y="39776"/>
                  </a:lnTo>
                  <a:lnTo>
                    <a:pt x="213895" y="39891"/>
                  </a:lnTo>
                  <a:lnTo>
                    <a:pt x="213942" y="40006"/>
                  </a:lnTo>
                  <a:lnTo>
                    <a:pt x="213999" y="40110"/>
                  </a:lnTo>
                  <a:lnTo>
                    <a:pt x="214062" y="40213"/>
                  </a:lnTo>
                  <a:lnTo>
                    <a:pt x="214145" y="40304"/>
                  </a:lnTo>
                  <a:lnTo>
                    <a:pt x="214246" y="40371"/>
                  </a:lnTo>
                  <a:lnTo>
                    <a:pt x="214358" y="40420"/>
                  </a:lnTo>
                  <a:lnTo>
                    <a:pt x="214472" y="40462"/>
                  </a:lnTo>
                  <a:lnTo>
                    <a:pt x="214587" y="40499"/>
                  </a:lnTo>
                  <a:lnTo>
                    <a:pt x="214811" y="40596"/>
                  </a:lnTo>
                  <a:lnTo>
                    <a:pt x="214908" y="40669"/>
                  </a:lnTo>
                  <a:lnTo>
                    <a:pt x="214975" y="40772"/>
                  </a:lnTo>
                  <a:lnTo>
                    <a:pt x="215017" y="40881"/>
                  </a:lnTo>
                  <a:lnTo>
                    <a:pt x="215047" y="41003"/>
                  </a:lnTo>
                  <a:lnTo>
                    <a:pt x="215148" y="41222"/>
                  </a:lnTo>
                  <a:lnTo>
                    <a:pt x="215248" y="41288"/>
                  </a:lnTo>
                  <a:lnTo>
                    <a:pt x="215361" y="41336"/>
                  </a:lnTo>
                  <a:lnTo>
                    <a:pt x="215476" y="41373"/>
                  </a:lnTo>
                  <a:lnTo>
                    <a:pt x="215595" y="41398"/>
                  </a:lnTo>
                  <a:lnTo>
                    <a:pt x="215716" y="41422"/>
                  </a:lnTo>
                  <a:lnTo>
                    <a:pt x="215836" y="41434"/>
                  </a:lnTo>
                  <a:lnTo>
                    <a:pt x="216077" y="41470"/>
                  </a:lnTo>
                  <a:lnTo>
                    <a:pt x="216320" y="41489"/>
                  </a:lnTo>
                  <a:lnTo>
                    <a:pt x="216562" y="41489"/>
                  </a:lnTo>
                  <a:lnTo>
                    <a:pt x="216805" y="41476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7" name="object 64">
              <a:extLst>
                <a:ext uri="{FF2B5EF4-FFF2-40B4-BE49-F238E27FC236}">
                  <a16:creationId xmlns:a16="http://schemas.microsoft.com/office/drawing/2014/main" id="{160BB6F9-B84A-4732-942A-AD6B2DCDF6EA}"/>
                </a:ext>
              </a:extLst>
            </p:cNvPr>
            <p:cNvSpPr/>
            <p:nvPr/>
          </p:nvSpPr>
          <p:spPr>
            <a:xfrm>
              <a:off x="8093327" y="5804031"/>
              <a:ext cx="167056" cy="377368"/>
            </a:xfrm>
            <a:custGeom>
              <a:avLst/>
              <a:gdLst/>
              <a:ahLst/>
              <a:cxnLst/>
              <a:rect l="l" t="t" r="r" b="b"/>
              <a:pathLst>
                <a:path w="258653" h="584279">
                  <a:moveTo>
                    <a:pt x="3555" y="40031"/>
                  </a:moveTo>
                  <a:lnTo>
                    <a:pt x="3679" y="39818"/>
                  </a:lnTo>
                  <a:lnTo>
                    <a:pt x="3804" y="39611"/>
                  </a:lnTo>
                  <a:lnTo>
                    <a:pt x="3930" y="39405"/>
                  </a:lnTo>
                  <a:lnTo>
                    <a:pt x="4053" y="39192"/>
                  </a:lnTo>
                  <a:lnTo>
                    <a:pt x="4173" y="38986"/>
                  </a:lnTo>
                  <a:lnTo>
                    <a:pt x="4231" y="38876"/>
                  </a:lnTo>
                  <a:lnTo>
                    <a:pt x="4279" y="38761"/>
                  </a:lnTo>
                  <a:lnTo>
                    <a:pt x="4313" y="38645"/>
                  </a:lnTo>
                  <a:lnTo>
                    <a:pt x="4335" y="38530"/>
                  </a:lnTo>
                  <a:lnTo>
                    <a:pt x="4349" y="38409"/>
                  </a:lnTo>
                  <a:lnTo>
                    <a:pt x="4360" y="38287"/>
                  </a:lnTo>
                  <a:lnTo>
                    <a:pt x="4367" y="38165"/>
                  </a:lnTo>
                  <a:lnTo>
                    <a:pt x="4370" y="38044"/>
                  </a:lnTo>
                  <a:lnTo>
                    <a:pt x="4361" y="37801"/>
                  </a:lnTo>
                  <a:lnTo>
                    <a:pt x="4351" y="37679"/>
                  </a:lnTo>
                  <a:lnTo>
                    <a:pt x="4335" y="37558"/>
                  </a:lnTo>
                  <a:lnTo>
                    <a:pt x="4314" y="37436"/>
                  </a:lnTo>
                  <a:lnTo>
                    <a:pt x="4285" y="37321"/>
                  </a:lnTo>
                  <a:lnTo>
                    <a:pt x="4230" y="37212"/>
                  </a:lnTo>
                  <a:lnTo>
                    <a:pt x="4158" y="37114"/>
                  </a:lnTo>
                  <a:lnTo>
                    <a:pt x="4081" y="37017"/>
                  </a:lnTo>
                  <a:lnTo>
                    <a:pt x="3935" y="36822"/>
                  </a:lnTo>
                  <a:lnTo>
                    <a:pt x="3811" y="36616"/>
                  </a:lnTo>
                  <a:lnTo>
                    <a:pt x="3694" y="36404"/>
                  </a:lnTo>
                  <a:lnTo>
                    <a:pt x="3570" y="36191"/>
                  </a:lnTo>
                  <a:lnTo>
                    <a:pt x="3433" y="35997"/>
                  </a:lnTo>
                  <a:lnTo>
                    <a:pt x="3288" y="35796"/>
                  </a:lnTo>
                  <a:lnTo>
                    <a:pt x="3140" y="35608"/>
                  </a:lnTo>
                  <a:lnTo>
                    <a:pt x="2988" y="35413"/>
                  </a:lnTo>
                  <a:lnTo>
                    <a:pt x="2835" y="35225"/>
                  </a:lnTo>
                  <a:lnTo>
                    <a:pt x="2681" y="35036"/>
                  </a:lnTo>
                  <a:lnTo>
                    <a:pt x="2521" y="34854"/>
                  </a:lnTo>
                  <a:lnTo>
                    <a:pt x="2346" y="34684"/>
                  </a:lnTo>
                  <a:lnTo>
                    <a:pt x="2205" y="34490"/>
                  </a:lnTo>
                  <a:lnTo>
                    <a:pt x="2173" y="34374"/>
                  </a:lnTo>
                  <a:lnTo>
                    <a:pt x="2154" y="34253"/>
                  </a:lnTo>
                  <a:lnTo>
                    <a:pt x="2143" y="34131"/>
                  </a:lnTo>
                  <a:lnTo>
                    <a:pt x="2138" y="34010"/>
                  </a:lnTo>
                  <a:lnTo>
                    <a:pt x="2136" y="33888"/>
                  </a:lnTo>
                  <a:lnTo>
                    <a:pt x="2133" y="33767"/>
                  </a:lnTo>
                  <a:lnTo>
                    <a:pt x="2119" y="33524"/>
                  </a:lnTo>
                  <a:lnTo>
                    <a:pt x="2102" y="33408"/>
                  </a:lnTo>
                  <a:lnTo>
                    <a:pt x="2077" y="33287"/>
                  </a:lnTo>
                  <a:lnTo>
                    <a:pt x="2044" y="33171"/>
                  </a:lnTo>
                  <a:lnTo>
                    <a:pt x="2009" y="33056"/>
                  </a:lnTo>
                  <a:lnTo>
                    <a:pt x="1962" y="32940"/>
                  </a:lnTo>
                  <a:lnTo>
                    <a:pt x="1896" y="32837"/>
                  </a:lnTo>
                  <a:lnTo>
                    <a:pt x="1812" y="32752"/>
                  </a:lnTo>
                  <a:lnTo>
                    <a:pt x="1709" y="32685"/>
                  </a:lnTo>
                  <a:lnTo>
                    <a:pt x="1600" y="32637"/>
                  </a:lnTo>
                  <a:lnTo>
                    <a:pt x="1378" y="32533"/>
                  </a:lnTo>
                  <a:lnTo>
                    <a:pt x="1271" y="32473"/>
                  </a:lnTo>
                  <a:lnTo>
                    <a:pt x="1175" y="32400"/>
                  </a:lnTo>
                  <a:lnTo>
                    <a:pt x="1102" y="32303"/>
                  </a:lnTo>
                  <a:lnTo>
                    <a:pt x="1046" y="32199"/>
                  </a:lnTo>
                  <a:lnTo>
                    <a:pt x="996" y="32084"/>
                  </a:lnTo>
                  <a:lnTo>
                    <a:pt x="958" y="31969"/>
                  </a:lnTo>
                  <a:lnTo>
                    <a:pt x="934" y="31847"/>
                  </a:lnTo>
                  <a:lnTo>
                    <a:pt x="914" y="31726"/>
                  </a:lnTo>
                  <a:lnTo>
                    <a:pt x="900" y="31610"/>
                  </a:lnTo>
                  <a:lnTo>
                    <a:pt x="899" y="31489"/>
                  </a:lnTo>
                  <a:lnTo>
                    <a:pt x="919" y="31246"/>
                  </a:lnTo>
                  <a:lnTo>
                    <a:pt x="970" y="31008"/>
                  </a:lnTo>
                  <a:lnTo>
                    <a:pt x="1028" y="30772"/>
                  </a:lnTo>
                  <a:lnTo>
                    <a:pt x="1087" y="30534"/>
                  </a:lnTo>
                  <a:lnTo>
                    <a:pt x="1142" y="30298"/>
                  </a:lnTo>
                  <a:lnTo>
                    <a:pt x="1189" y="30061"/>
                  </a:lnTo>
                  <a:lnTo>
                    <a:pt x="1233" y="29824"/>
                  </a:lnTo>
                  <a:lnTo>
                    <a:pt x="1275" y="29581"/>
                  </a:lnTo>
                  <a:lnTo>
                    <a:pt x="1315" y="29344"/>
                  </a:lnTo>
                  <a:lnTo>
                    <a:pt x="1355" y="29101"/>
                  </a:lnTo>
                  <a:lnTo>
                    <a:pt x="1394" y="28864"/>
                  </a:lnTo>
                  <a:lnTo>
                    <a:pt x="1432" y="28621"/>
                  </a:lnTo>
                  <a:lnTo>
                    <a:pt x="1472" y="28384"/>
                  </a:lnTo>
                  <a:lnTo>
                    <a:pt x="1488" y="28141"/>
                  </a:lnTo>
                  <a:lnTo>
                    <a:pt x="1483" y="28019"/>
                  </a:lnTo>
                  <a:lnTo>
                    <a:pt x="1477" y="27898"/>
                  </a:lnTo>
                  <a:lnTo>
                    <a:pt x="1470" y="27776"/>
                  </a:lnTo>
                  <a:lnTo>
                    <a:pt x="1463" y="27655"/>
                  </a:lnTo>
                  <a:lnTo>
                    <a:pt x="1449" y="27412"/>
                  </a:lnTo>
                  <a:lnTo>
                    <a:pt x="1434" y="27169"/>
                  </a:lnTo>
                  <a:lnTo>
                    <a:pt x="1417" y="26926"/>
                  </a:lnTo>
                  <a:lnTo>
                    <a:pt x="1402" y="26683"/>
                  </a:lnTo>
                  <a:lnTo>
                    <a:pt x="1387" y="26440"/>
                  </a:lnTo>
                  <a:lnTo>
                    <a:pt x="1373" y="26197"/>
                  </a:lnTo>
                  <a:lnTo>
                    <a:pt x="1362" y="25954"/>
                  </a:lnTo>
                  <a:lnTo>
                    <a:pt x="1352" y="25717"/>
                  </a:lnTo>
                  <a:lnTo>
                    <a:pt x="1346" y="25474"/>
                  </a:lnTo>
                  <a:lnTo>
                    <a:pt x="1341" y="25231"/>
                  </a:lnTo>
                  <a:lnTo>
                    <a:pt x="1339" y="24988"/>
                  </a:lnTo>
                  <a:lnTo>
                    <a:pt x="1338" y="24744"/>
                  </a:lnTo>
                  <a:lnTo>
                    <a:pt x="1336" y="24502"/>
                  </a:lnTo>
                  <a:lnTo>
                    <a:pt x="1336" y="24258"/>
                  </a:lnTo>
                  <a:lnTo>
                    <a:pt x="1336" y="24137"/>
                  </a:lnTo>
                  <a:lnTo>
                    <a:pt x="1338" y="24016"/>
                  </a:lnTo>
                  <a:lnTo>
                    <a:pt x="1344" y="23894"/>
                  </a:lnTo>
                  <a:lnTo>
                    <a:pt x="1355" y="23773"/>
                  </a:lnTo>
                  <a:lnTo>
                    <a:pt x="1370" y="23651"/>
                  </a:lnTo>
                  <a:lnTo>
                    <a:pt x="1388" y="23530"/>
                  </a:lnTo>
                  <a:lnTo>
                    <a:pt x="1425" y="23286"/>
                  </a:lnTo>
                  <a:lnTo>
                    <a:pt x="1460" y="23050"/>
                  </a:lnTo>
                  <a:lnTo>
                    <a:pt x="1486" y="22807"/>
                  </a:lnTo>
                  <a:lnTo>
                    <a:pt x="1482" y="22564"/>
                  </a:lnTo>
                  <a:lnTo>
                    <a:pt x="1456" y="22320"/>
                  </a:lnTo>
                  <a:lnTo>
                    <a:pt x="1441" y="22199"/>
                  </a:lnTo>
                  <a:lnTo>
                    <a:pt x="1423" y="22084"/>
                  </a:lnTo>
                  <a:lnTo>
                    <a:pt x="1402" y="21962"/>
                  </a:lnTo>
                  <a:lnTo>
                    <a:pt x="1376" y="21840"/>
                  </a:lnTo>
                  <a:lnTo>
                    <a:pt x="1343" y="21725"/>
                  </a:lnTo>
                  <a:lnTo>
                    <a:pt x="1299" y="21610"/>
                  </a:lnTo>
                  <a:lnTo>
                    <a:pt x="1249" y="21500"/>
                  </a:lnTo>
                  <a:lnTo>
                    <a:pt x="1195" y="21391"/>
                  </a:lnTo>
                  <a:lnTo>
                    <a:pt x="1142" y="21282"/>
                  </a:lnTo>
                  <a:lnTo>
                    <a:pt x="1040" y="21063"/>
                  </a:lnTo>
                  <a:lnTo>
                    <a:pt x="996" y="20948"/>
                  </a:lnTo>
                  <a:lnTo>
                    <a:pt x="963" y="20832"/>
                  </a:lnTo>
                  <a:lnTo>
                    <a:pt x="938" y="20717"/>
                  </a:lnTo>
                  <a:lnTo>
                    <a:pt x="915" y="20595"/>
                  </a:lnTo>
                  <a:lnTo>
                    <a:pt x="897" y="20474"/>
                  </a:lnTo>
                  <a:lnTo>
                    <a:pt x="887" y="20352"/>
                  </a:lnTo>
                  <a:lnTo>
                    <a:pt x="882" y="20231"/>
                  </a:lnTo>
                  <a:lnTo>
                    <a:pt x="911" y="19988"/>
                  </a:lnTo>
                  <a:lnTo>
                    <a:pt x="933" y="19872"/>
                  </a:lnTo>
                  <a:lnTo>
                    <a:pt x="961" y="19751"/>
                  </a:lnTo>
                  <a:lnTo>
                    <a:pt x="995" y="19635"/>
                  </a:lnTo>
                  <a:lnTo>
                    <a:pt x="1033" y="19520"/>
                  </a:lnTo>
                  <a:lnTo>
                    <a:pt x="1074" y="19404"/>
                  </a:lnTo>
                  <a:lnTo>
                    <a:pt x="1118" y="19295"/>
                  </a:lnTo>
                  <a:lnTo>
                    <a:pt x="1167" y="19180"/>
                  </a:lnTo>
                  <a:lnTo>
                    <a:pt x="1219" y="19071"/>
                  </a:lnTo>
                  <a:lnTo>
                    <a:pt x="1273" y="18961"/>
                  </a:lnTo>
                  <a:lnTo>
                    <a:pt x="1331" y="18851"/>
                  </a:lnTo>
                  <a:lnTo>
                    <a:pt x="1390" y="18748"/>
                  </a:lnTo>
                  <a:lnTo>
                    <a:pt x="1451" y="18645"/>
                  </a:lnTo>
                  <a:lnTo>
                    <a:pt x="1575" y="18432"/>
                  </a:lnTo>
                  <a:lnTo>
                    <a:pt x="1712" y="18232"/>
                  </a:lnTo>
                  <a:lnTo>
                    <a:pt x="1778" y="18135"/>
                  </a:lnTo>
                  <a:lnTo>
                    <a:pt x="1826" y="18019"/>
                  </a:lnTo>
                  <a:lnTo>
                    <a:pt x="1854" y="17904"/>
                  </a:lnTo>
                  <a:lnTo>
                    <a:pt x="1875" y="17782"/>
                  </a:lnTo>
                  <a:lnTo>
                    <a:pt x="1891" y="17661"/>
                  </a:lnTo>
                  <a:lnTo>
                    <a:pt x="1874" y="17418"/>
                  </a:lnTo>
                  <a:lnTo>
                    <a:pt x="1830" y="17303"/>
                  </a:lnTo>
                  <a:lnTo>
                    <a:pt x="1757" y="17211"/>
                  </a:lnTo>
                  <a:lnTo>
                    <a:pt x="1657" y="17138"/>
                  </a:lnTo>
                  <a:lnTo>
                    <a:pt x="1555" y="17077"/>
                  </a:lnTo>
                  <a:lnTo>
                    <a:pt x="1345" y="16950"/>
                  </a:lnTo>
                  <a:lnTo>
                    <a:pt x="1242" y="16883"/>
                  </a:lnTo>
                  <a:lnTo>
                    <a:pt x="1141" y="16816"/>
                  </a:lnTo>
                  <a:lnTo>
                    <a:pt x="1043" y="16749"/>
                  </a:lnTo>
                  <a:lnTo>
                    <a:pt x="947" y="16671"/>
                  </a:lnTo>
                  <a:lnTo>
                    <a:pt x="757" y="16518"/>
                  </a:lnTo>
                  <a:lnTo>
                    <a:pt x="571" y="16366"/>
                  </a:lnTo>
                  <a:lnTo>
                    <a:pt x="386" y="16208"/>
                  </a:lnTo>
                  <a:lnTo>
                    <a:pt x="201" y="16050"/>
                  </a:lnTo>
                  <a:lnTo>
                    <a:pt x="113" y="15966"/>
                  </a:lnTo>
                  <a:lnTo>
                    <a:pt x="49" y="15862"/>
                  </a:lnTo>
                  <a:lnTo>
                    <a:pt x="11" y="15747"/>
                  </a:lnTo>
                  <a:lnTo>
                    <a:pt x="0" y="15625"/>
                  </a:lnTo>
                  <a:lnTo>
                    <a:pt x="6" y="15383"/>
                  </a:lnTo>
                  <a:lnTo>
                    <a:pt x="17" y="15261"/>
                  </a:lnTo>
                  <a:lnTo>
                    <a:pt x="31" y="15139"/>
                  </a:lnTo>
                  <a:lnTo>
                    <a:pt x="49" y="15018"/>
                  </a:lnTo>
                  <a:lnTo>
                    <a:pt x="69" y="14902"/>
                  </a:lnTo>
                  <a:lnTo>
                    <a:pt x="96" y="14781"/>
                  </a:lnTo>
                  <a:lnTo>
                    <a:pt x="129" y="14666"/>
                  </a:lnTo>
                  <a:lnTo>
                    <a:pt x="170" y="14550"/>
                  </a:lnTo>
                  <a:lnTo>
                    <a:pt x="229" y="14441"/>
                  </a:lnTo>
                  <a:lnTo>
                    <a:pt x="294" y="14344"/>
                  </a:lnTo>
                  <a:lnTo>
                    <a:pt x="364" y="14240"/>
                  </a:lnTo>
                  <a:lnTo>
                    <a:pt x="439" y="14143"/>
                  </a:lnTo>
                  <a:lnTo>
                    <a:pt x="515" y="14052"/>
                  </a:lnTo>
                  <a:lnTo>
                    <a:pt x="650" y="13846"/>
                  </a:lnTo>
                  <a:lnTo>
                    <a:pt x="757" y="13633"/>
                  </a:lnTo>
                  <a:lnTo>
                    <a:pt x="864" y="13414"/>
                  </a:lnTo>
                  <a:lnTo>
                    <a:pt x="1011" y="13219"/>
                  </a:lnTo>
                  <a:lnTo>
                    <a:pt x="1218" y="13092"/>
                  </a:lnTo>
                  <a:lnTo>
                    <a:pt x="1410" y="12946"/>
                  </a:lnTo>
                  <a:lnTo>
                    <a:pt x="1466" y="12837"/>
                  </a:lnTo>
                  <a:lnTo>
                    <a:pt x="1490" y="12721"/>
                  </a:lnTo>
                  <a:lnTo>
                    <a:pt x="1503" y="12600"/>
                  </a:lnTo>
                  <a:lnTo>
                    <a:pt x="1505" y="12478"/>
                  </a:lnTo>
                  <a:lnTo>
                    <a:pt x="1493" y="12235"/>
                  </a:lnTo>
                  <a:lnTo>
                    <a:pt x="1484" y="12114"/>
                  </a:lnTo>
                  <a:lnTo>
                    <a:pt x="1473" y="11992"/>
                  </a:lnTo>
                  <a:lnTo>
                    <a:pt x="1450" y="11871"/>
                  </a:lnTo>
                  <a:lnTo>
                    <a:pt x="1420" y="11756"/>
                  </a:lnTo>
                  <a:lnTo>
                    <a:pt x="1388" y="11640"/>
                  </a:lnTo>
                  <a:lnTo>
                    <a:pt x="1342" y="11397"/>
                  </a:lnTo>
                  <a:lnTo>
                    <a:pt x="1364" y="11282"/>
                  </a:lnTo>
                  <a:lnTo>
                    <a:pt x="1414" y="11166"/>
                  </a:lnTo>
                  <a:lnTo>
                    <a:pt x="1484" y="11069"/>
                  </a:lnTo>
                  <a:lnTo>
                    <a:pt x="1562" y="10972"/>
                  </a:lnTo>
                  <a:lnTo>
                    <a:pt x="1641" y="10881"/>
                  </a:lnTo>
                  <a:lnTo>
                    <a:pt x="1793" y="10692"/>
                  </a:lnTo>
                  <a:lnTo>
                    <a:pt x="1873" y="10467"/>
                  </a:lnTo>
                  <a:lnTo>
                    <a:pt x="1869" y="10224"/>
                  </a:lnTo>
                  <a:lnTo>
                    <a:pt x="1844" y="9981"/>
                  </a:lnTo>
                  <a:lnTo>
                    <a:pt x="1839" y="9860"/>
                  </a:lnTo>
                  <a:lnTo>
                    <a:pt x="1848" y="9739"/>
                  </a:lnTo>
                  <a:lnTo>
                    <a:pt x="1866" y="9617"/>
                  </a:lnTo>
                  <a:lnTo>
                    <a:pt x="1885" y="9495"/>
                  </a:lnTo>
                  <a:lnTo>
                    <a:pt x="1908" y="9380"/>
                  </a:lnTo>
                  <a:lnTo>
                    <a:pt x="1935" y="9259"/>
                  </a:lnTo>
                  <a:lnTo>
                    <a:pt x="1964" y="9143"/>
                  </a:lnTo>
                  <a:lnTo>
                    <a:pt x="1995" y="9021"/>
                  </a:lnTo>
                  <a:lnTo>
                    <a:pt x="2028" y="8906"/>
                  </a:lnTo>
                  <a:lnTo>
                    <a:pt x="2062" y="8791"/>
                  </a:lnTo>
                  <a:lnTo>
                    <a:pt x="2101" y="8675"/>
                  </a:lnTo>
                  <a:lnTo>
                    <a:pt x="2152" y="8566"/>
                  </a:lnTo>
                  <a:lnTo>
                    <a:pt x="2213" y="8463"/>
                  </a:lnTo>
                  <a:lnTo>
                    <a:pt x="2277" y="8359"/>
                  </a:lnTo>
                  <a:lnTo>
                    <a:pt x="2342" y="8256"/>
                  </a:lnTo>
                  <a:lnTo>
                    <a:pt x="2462" y="8044"/>
                  </a:lnTo>
                  <a:lnTo>
                    <a:pt x="2498" y="7928"/>
                  </a:lnTo>
                  <a:lnTo>
                    <a:pt x="2522" y="7806"/>
                  </a:lnTo>
                  <a:lnTo>
                    <a:pt x="2537" y="7685"/>
                  </a:lnTo>
                  <a:lnTo>
                    <a:pt x="2546" y="7564"/>
                  </a:lnTo>
                  <a:lnTo>
                    <a:pt x="2551" y="7442"/>
                  </a:lnTo>
                  <a:lnTo>
                    <a:pt x="2555" y="7321"/>
                  </a:lnTo>
                  <a:lnTo>
                    <a:pt x="2559" y="7199"/>
                  </a:lnTo>
                  <a:lnTo>
                    <a:pt x="2463" y="6974"/>
                  </a:lnTo>
                  <a:lnTo>
                    <a:pt x="2415" y="6864"/>
                  </a:lnTo>
                  <a:lnTo>
                    <a:pt x="2360" y="6755"/>
                  </a:lnTo>
                  <a:lnTo>
                    <a:pt x="2284" y="6658"/>
                  </a:lnTo>
                  <a:lnTo>
                    <a:pt x="2195" y="6579"/>
                  </a:lnTo>
                  <a:lnTo>
                    <a:pt x="2099" y="6500"/>
                  </a:lnTo>
                  <a:lnTo>
                    <a:pt x="1997" y="6434"/>
                  </a:lnTo>
                  <a:lnTo>
                    <a:pt x="1891" y="6373"/>
                  </a:lnTo>
                  <a:lnTo>
                    <a:pt x="1687" y="6245"/>
                  </a:lnTo>
                  <a:lnTo>
                    <a:pt x="1592" y="6166"/>
                  </a:lnTo>
                  <a:lnTo>
                    <a:pt x="1506" y="6081"/>
                  </a:lnTo>
                  <a:lnTo>
                    <a:pt x="1422" y="5990"/>
                  </a:lnTo>
                  <a:lnTo>
                    <a:pt x="1343" y="5899"/>
                  </a:lnTo>
                  <a:lnTo>
                    <a:pt x="1269" y="5808"/>
                  </a:lnTo>
                  <a:lnTo>
                    <a:pt x="1204" y="5704"/>
                  </a:lnTo>
                  <a:lnTo>
                    <a:pt x="1149" y="5595"/>
                  </a:lnTo>
                  <a:lnTo>
                    <a:pt x="1109" y="5480"/>
                  </a:lnTo>
                  <a:lnTo>
                    <a:pt x="1089" y="5358"/>
                  </a:lnTo>
                  <a:lnTo>
                    <a:pt x="1099" y="5115"/>
                  </a:lnTo>
                  <a:lnTo>
                    <a:pt x="1117" y="4994"/>
                  </a:lnTo>
                  <a:lnTo>
                    <a:pt x="1144" y="4878"/>
                  </a:lnTo>
                  <a:lnTo>
                    <a:pt x="1179" y="4762"/>
                  </a:lnTo>
                  <a:lnTo>
                    <a:pt x="1220" y="4647"/>
                  </a:lnTo>
                  <a:lnTo>
                    <a:pt x="1279" y="4538"/>
                  </a:lnTo>
                  <a:lnTo>
                    <a:pt x="1346" y="4435"/>
                  </a:lnTo>
                  <a:lnTo>
                    <a:pt x="1413" y="4337"/>
                  </a:lnTo>
                  <a:lnTo>
                    <a:pt x="1547" y="4131"/>
                  </a:lnTo>
                  <a:lnTo>
                    <a:pt x="1607" y="4027"/>
                  </a:lnTo>
                  <a:lnTo>
                    <a:pt x="1644" y="3912"/>
                  </a:lnTo>
                  <a:lnTo>
                    <a:pt x="1667" y="3791"/>
                  </a:lnTo>
                  <a:lnTo>
                    <a:pt x="1683" y="3675"/>
                  </a:lnTo>
                  <a:lnTo>
                    <a:pt x="1690" y="3554"/>
                  </a:lnTo>
                  <a:lnTo>
                    <a:pt x="1680" y="3304"/>
                  </a:lnTo>
                  <a:lnTo>
                    <a:pt x="1671" y="3183"/>
                  </a:lnTo>
                  <a:lnTo>
                    <a:pt x="1657" y="3062"/>
                  </a:lnTo>
                  <a:lnTo>
                    <a:pt x="1631" y="2946"/>
                  </a:lnTo>
                  <a:lnTo>
                    <a:pt x="1592" y="2831"/>
                  </a:lnTo>
                  <a:lnTo>
                    <a:pt x="1547" y="2721"/>
                  </a:lnTo>
                  <a:lnTo>
                    <a:pt x="1499" y="2606"/>
                  </a:lnTo>
                  <a:lnTo>
                    <a:pt x="1448" y="2496"/>
                  </a:lnTo>
                  <a:lnTo>
                    <a:pt x="1355" y="2272"/>
                  </a:lnTo>
                  <a:lnTo>
                    <a:pt x="1318" y="2038"/>
                  </a:lnTo>
                  <a:lnTo>
                    <a:pt x="5912" y="516"/>
                  </a:lnTo>
                  <a:lnTo>
                    <a:pt x="10050" y="0"/>
                  </a:lnTo>
                  <a:lnTo>
                    <a:pt x="14447" y="1810"/>
                  </a:lnTo>
                  <a:lnTo>
                    <a:pt x="16775" y="5170"/>
                  </a:lnTo>
                  <a:lnTo>
                    <a:pt x="18586" y="8536"/>
                  </a:lnTo>
                  <a:lnTo>
                    <a:pt x="19620" y="12931"/>
                  </a:lnTo>
                  <a:lnTo>
                    <a:pt x="20644" y="16449"/>
                  </a:lnTo>
                  <a:lnTo>
                    <a:pt x="22812" y="19842"/>
                  </a:lnTo>
                  <a:lnTo>
                    <a:pt x="27305" y="22591"/>
                  </a:lnTo>
                  <a:lnTo>
                    <a:pt x="29863" y="20926"/>
                  </a:lnTo>
                  <a:lnTo>
                    <a:pt x="32631" y="18007"/>
                  </a:lnTo>
                  <a:lnTo>
                    <a:pt x="37860" y="18305"/>
                  </a:lnTo>
                  <a:lnTo>
                    <a:pt x="41653" y="18867"/>
                  </a:lnTo>
                  <a:lnTo>
                    <a:pt x="47145" y="19611"/>
                  </a:lnTo>
                  <a:lnTo>
                    <a:pt x="51681" y="19885"/>
                  </a:lnTo>
                  <a:lnTo>
                    <a:pt x="55271" y="17679"/>
                  </a:lnTo>
                  <a:lnTo>
                    <a:pt x="58930" y="15389"/>
                  </a:lnTo>
                  <a:lnTo>
                    <a:pt x="62040" y="14484"/>
                  </a:lnTo>
                  <a:lnTo>
                    <a:pt x="65403" y="12153"/>
                  </a:lnTo>
                  <a:lnTo>
                    <a:pt x="67730" y="12673"/>
                  </a:lnTo>
                  <a:lnTo>
                    <a:pt x="69799" y="10346"/>
                  </a:lnTo>
                  <a:lnTo>
                    <a:pt x="70843" y="9404"/>
                  </a:lnTo>
                  <a:lnTo>
                    <a:pt x="72894" y="12630"/>
                  </a:lnTo>
                  <a:lnTo>
                    <a:pt x="74002" y="15252"/>
                  </a:lnTo>
                  <a:lnTo>
                    <a:pt x="75097" y="18651"/>
                  </a:lnTo>
                  <a:lnTo>
                    <a:pt x="77510" y="20246"/>
                  </a:lnTo>
                  <a:lnTo>
                    <a:pt x="80640" y="22175"/>
                  </a:lnTo>
                  <a:lnTo>
                    <a:pt x="84578" y="26829"/>
                  </a:lnTo>
                  <a:lnTo>
                    <a:pt x="85040" y="32054"/>
                  </a:lnTo>
                  <a:lnTo>
                    <a:pt x="85310" y="37834"/>
                  </a:lnTo>
                  <a:lnTo>
                    <a:pt x="85127" y="42643"/>
                  </a:lnTo>
                  <a:lnTo>
                    <a:pt x="85298" y="47039"/>
                  </a:lnTo>
                  <a:lnTo>
                    <a:pt x="86971" y="51088"/>
                  </a:lnTo>
                  <a:lnTo>
                    <a:pt x="89533" y="56774"/>
                  </a:lnTo>
                  <a:lnTo>
                    <a:pt x="91955" y="60615"/>
                  </a:lnTo>
                  <a:lnTo>
                    <a:pt x="93134" y="65241"/>
                  </a:lnTo>
                  <a:lnTo>
                    <a:pt x="93574" y="72246"/>
                  </a:lnTo>
                  <a:lnTo>
                    <a:pt x="95582" y="73564"/>
                  </a:lnTo>
                  <a:lnTo>
                    <a:pt x="98998" y="75317"/>
                  </a:lnTo>
                  <a:lnTo>
                    <a:pt x="101719" y="76969"/>
                  </a:lnTo>
                  <a:lnTo>
                    <a:pt x="104224" y="79797"/>
                  </a:lnTo>
                  <a:lnTo>
                    <a:pt x="104614" y="84099"/>
                  </a:lnTo>
                  <a:lnTo>
                    <a:pt x="106158" y="88467"/>
                  </a:lnTo>
                  <a:lnTo>
                    <a:pt x="110963" y="93127"/>
                  </a:lnTo>
                  <a:lnTo>
                    <a:pt x="116470" y="95566"/>
                  </a:lnTo>
                  <a:lnTo>
                    <a:pt x="121182" y="97040"/>
                  </a:lnTo>
                  <a:lnTo>
                    <a:pt x="122039" y="99397"/>
                  </a:lnTo>
                  <a:lnTo>
                    <a:pt x="124181" y="99825"/>
                  </a:lnTo>
                  <a:lnTo>
                    <a:pt x="127394" y="101110"/>
                  </a:lnTo>
                  <a:lnTo>
                    <a:pt x="130607" y="101967"/>
                  </a:lnTo>
                  <a:lnTo>
                    <a:pt x="132750" y="102823"/>
                  </a:lnTo>
                  <a:lnTo>
                    <a:pt x="133392" y="104324"/>
                  </a:lnTo>
                  <a:lnTo>
                    <a:pt x="135154" y="105554"/>
                  </a:lnTo>
                  <a:lnTo>
                    <a:pt x="141481" y="114619"/>
                  </a:lnTo>
                  <a:lnTo>
                    <a:pt x="145274" y="113142"/>
                  </a:lnTo>
                  <a:lnTo>
                    <a:pt x="152925" y="106077"/>
                  </a:lnTo>
                  <a:lnTo>
                    <a:pt x="157598" y="102607"/>
                  </a:lnTo>
                  <a:lnTo>
                    <a:pt x="159312" y="102179"/>
                  </a:lnTo>
                  <a:lnTo>
                    <a:pt x="163168" y="102823"/>
                  </a:lnTo>
                  <a:lnTo>
                    <a:pt x="164882" y="102823"/>
                  </a:lnTo>
                  <a:lnTo>
                    <a:pt x="165524" y="101538"/>
                  </a:lnTo>
                  <a:lnTo>
                    <a:pt x="167024" y="99609"/>
                  </a:lnTo>
                  <a:lnTo>
                    <a:pt x="170483" y="98391"/>
                  </a:lnTo>
                  <a:lnTo>
                    <a:pt x="173947" y="97590"/>
                  </a:lnTo>
                  <a:lnTo>
                    <a:pt x="176878" y="97468"/>
                  </a:lnTo>
                  <a:lnTo>
                    <a:pt x="180520" y="98753"/>
                  </a:lnTo>
                  <a:lnTo>
                    <a:pt x="188587" y="100883"/>
                  </a:lnTo>
                  <a:lnTo>
                    <a:pt x="192035" y="98294"/>
                  </a:lnTo>
                  <a:lnTo>
                    <a:pt x="193616" y="95493"/>
                  </a:lnTo>
                  <a:lnTo>
                    <a:pt x="194664" y="88923"/>
                  </a:lnTo>
                  <a:lnTo>
                    <a:pt x="198466" y="91870"/>
                  </a:lnTo>
                  <a:lnTo>
                    <a:pt x="204929" y="96997"/>
                  </a:lnTo>
                  <a:lnTo>
                    <a:pt x="205722" y="98580"/>
                  </a:lnTo>
                  <a:lnTo>
                    <a:pt x="207030" y="100828"/>
                  </a:lnTo>
                  <a:lnTo>
                    <a:pt x="208345" y="101733"/>
                  </a:lnTo>
                  <a:lnTo>
                    <a:pt x="210403" y="103680"/>
                  </a:lnTo>
                  <a:lnTo>
                    <a:pt x="210831" y="105609"/>
                  </a:lnTo>
                  <a:lnTo>
                    <a:pt x="211473" y="108391"/>
                  </a:lnTo>
                  <a:lnTo>
                    <a:pt x="212973" y="109464"/>
                  </a:lnTo>
                  <a:lnTo>
                    <a:pt x="214687" y="110320"/>
                  </a:lnTo>
                  <a:lnTo>
                    <a:pt x="216020" y="112839"/>
                  </a:lnTo>
                  <a:lnTo>
                    <a:pt x="215332" y="114476"/>
                  </a:lnTo>
                  <a:lnTo>
                    <a:pt x="214760" y="115964"/>
                  </a:lnTo>
                  <a:lnTo>
                    <a:pt x="214832" y="117198"/>
                  </a:lnTo>
                  <a:lnTo>
                    <a:pt x="214759" y="119054"/>
                  </a:lnTo>
                  <a:lnTo>
                    <a:pt x="215103" y="120773"/>
                  </a:lnTo>
                  <a:lnTo>
                    <a:pt x="216020" y="121952"/>
                  </a:lnTo>
                  <a:lnTo>
                    <a:pt x="217278" y="122945"/>
                  </a:lnTo>
                  <a:lnTo>
                    <a:pt x="218538" y="123747"/>
                  </a:lnTo>
                  <a:lnTo>
                    <a:pt x="220377" y="123932"/>
                  </a:lnTo>
                  <a:lnTo>
                    <a:pt x="221515" y="123407"/>
                  </a:lnTo>
                  <a:lnTo>
                    <a:pt x="222889" y="123407"/>
                  </a:lnTo>
                  <a:lnTo>
                    <a:pt x="223942" y="123932"/>
                  </a:lnTo>
                  <a:lnTo>
                    <a:pt x="225293" y="125123"/>
                  </a:lnTo>
                  <a:lnTo>
                    <a:pt x="226439" y="126156"/>
                  </a:lnTo>
                  <a:lnTo>
                    <a:pt x="228442" y="128182"/>
                  </a:lnTo>
                  <a:lnTo>
                    <a:pt x="229587" y="130701"/>
                  </a:lnTo>
                  <a:lnTo>
                    <a:pt x="230732" y="132304"/>
                  </a:lnTo>
                  <a:lnTo>
                    <a:pt x="230676" y="135023"/>
                  </a:lnTo>
                  <a:lnTo>
                    <a:pt x="229092" y="137793"/>
                  </a:lnTo>
                  <a:lnTo>
                    <a:pt x="227507" y="139382"/>
                  </a:lnTo>
                  <a:lnTo>
                    <a:pt x="228283" y="142219"/>
                  </a:lnTo>
                  <a:lnTo>
                    <a:pt x="232113" y="144835"/>
                  </a:lnTo>
                  <a:lnTo>
                    <a:pt x="236234" y="148820"/>
                  </a:lnTo>
                  <a:lnTo>
                    <a:pt x="241731" y="150412"/>
                  </a:lnTo>
                  <a:lnTo>
                    <a:pt x="247518" y="153016"/>
                  </a:lnTo>
                  <a:lnTo>
                    <a:pt x="253882" y="158368"/>
                  </a:lnTo>
                  <a:lnTo>
                    <a:pt x="255474" y="162563"/>
                  </a:lnTo>
                  <a:lnTo>
                    <a:pt x="255473" y="167627"/>
                  </a:lnTo>
                  <a:lnTo>
                    <a:pt x="257537" y="176542"/>
                  </a:lnTo>
                  <a:lnTo>
                    <a:pt x="258653" y="181804"/>
                  </a:lnTo>
                  <a:lnTo>
                    <a:pt x="258494" y="186269"/>
                  </a:lnTo>
                  <a:lnTo>
                    <a:pt x="258334" y="191215"/>
                  </a:lnTo>
                  <a:lnTo>
                    <a:pt x="257856" y="194885"/>
                  </a:lnTo>
                  <a:lnTo>
                    <a:pt x="255942" y="198870"/>
                  </a:lnTo>
                  <a:lnTo>
                    <a:pt x="253709" y="202858"/>
                  </a:lnTo>
                  <a:lnTo>
                    <a:pt x="253071" y="205410"/>
                  </a:lnTo>
                  <a:lnTo>
                    <a:pt x="252274" y="209717"/>
                  </a:lnTo>
                  <a:lnTo>
                    <a:pt x="252114" y="214341"/>
                  </a:lnTo>
                  <a:lnTo>
                    <a:pt x="251648" y="219620"/>
                  </a:lnTo>
                  <a:lnTo>
                    <a:pt x="255527" y="221847"/>
                  </a:lnTo>
                  <a:lnTo>
                    <a:pt x="258380" y="224587"/>
                  </a:lnTo>
                  <a:lnTo>
                    <a:pt x="257273" y="226249"/>
                  </a:lnTo>
                  <a:lnTo>
                    <a:pt x="256267" y="237889"/>
                  </a:lnTo>
                  <a:lnTo>
                    <a:pt x="258329" y="245678"/>
                  </a:lnTo>
                  <a:lnTo>
                    <a:pt x="256692" y="253643"/>
                  </a:lnTo>
                  <a:lnTo>
                    <a:pt x="257767" y="257744"/>
                  </a:lnTo>
                  <a:lnTo>
                    <a:pt x="254572" y="258445"/>
                  </a:lnTo>
                  <a:lnTo>
                    <a:pt x="253612" y="260848"/>
                  </a:lnTo>
                  <a:lnTo>
                    <a:pt x="252651" y="262288"/>
                  </a:lnTo>
                  <a:lnTo>
                    <a:pt x="250250" y="262048"/>
                  </a:lnTo>
                  <a:lnTo>
                    <a:pt x="245362" y="263366"/>
                  </a:lnTo>
                  <a:lnTo>
                    <a:pt x="243979" y="262880"/>
                  </a:lnTo>
                  <a:lnTo>
                    <a:pt x="238475" y="263497"/>
                  </a:lnTo>
                  <a:lnTo>
                    <a:pt x="236230" y="264402"/>
                  </a:lnTo>
                  <a:lnTo>
                    <a:pt x="230633" y="269354"/>
                  </a:lnTo>
                  <a:lnTo>
                    <a:pt x="230448" y="270620"/>
                  </a:lnTo>
                  <a:lnTo>
                    <a:pt x="221778" y="267479"/>
                  </a:lnTo>
                  <a:lnTo>
                    <a:pt x="211632" y="269955"/>
                  </a:lnTo>
                  <a:lnTo>
                    <a:pt x="206490" y="269976"/>
                  </a:lnTo>
                  <a:lnTo>
                    <a:pt x="203674" y="270210"/>
                  </a:lnTo>
                  <a:lnTo>
                    <a:pt x="200552" y="270690"/>
                  </a:lnTo>
                  <a:lnTo>
                    <a:pt x="194070" y="273330"/>
                  </a:lnTo>
                  <a:lnTo>
                    <a:pt x="184317" y="278096"/>
                  </a:lnTo>
                  <a:lnTo>
                    <a:pt x="181585" y="279093"/>
                  </a:lnTo>
                  <a:lnTo>
                    <a:pt x="177984" y="278133"/>
                  </a:lnTo>
                  <a:lnTo>
                    <a:pt x="176063" y="276933"/>
                  </a:lnTo>
                  <a:lnTo>
                    <a:pt x="174863" y="275013"/>
                  </a:lnTo>
                  <a:lnTo>
                    <a:pt x="171982" y="275733"/>
                  </a:lnTo>
                  <a:lnTo>
                    <a:pt x="169821" y="275973"/>
                  </a:lnTo>
                  <a:lnTo>
                    <a:pt x="168141" y="278853"/>
                  </a:lnTo>
                  <a:lnTo>
                    <a:pt x="166700" y="283415"/>
                  </a:lnTo>
                  <a:lnTo>
                    <a:pt x="167213" y="285344"/>
                  </a:lnTo>
                  <a:lnTo>
                    <a:pt x="162650" y="288166"/>
                  </a:lnTo>
                  <a:lnTo>
                    <a:pt x="160128" y="287963"/>
                  </a:lnTo>
                  <a:lnTo>
                    <a:pt x="157950" y="286699"/>
                  </a:lnTo>
                  <a:lnTo>
                    <a:pt x="155176" y="285815"/>
                  </a:lnTo>
                  <a:lnTo>
                    <a:pt x="153735" y="282935"/>
                  </a:lnTo>
                  <a:lnTo>
                    <a:pt x="151334" y="279812"/>
                  </a:lnTo>
                  <a:lnTo>
                    <a:pt x="148464" y="277929"/>
                  </a:lnTo>
                  <a:lnTo>
                    <a:pt x="145025" y="278144"/>
                  </a:lnTo>
                  <a:lnTo>
                    <a:pt x="144096" y="283467"/>
                  </a:lnTo>
                  <a:lnTo>
                    <a:pt x="138870" y="282106"/>
                  </a:lnTo>
                  <a:lnTo>
                    <a:pt x="136066" y="282057"/>
                  </a:lnTo>
                  <a:lnTo>
                    <a:pt x="134632" y="286322"/>
                  </a:lnTo>
                  <a:lnTo>
                    <a:pt x="136209" y="288218"/>
                  </a:lnTo>
                  <a:lnTo>
                    <a:pt x="136209" y="290138"/>
                  </a:lnTo>
                  <a:lnTo>
                    <a:pt x="135969" y="294220"/>
                  </a:lnTo>
                  <a:lnTo>
                    <a:pt x="134048" y="299740"/>
                  </a:lnTo>
                  <a:lnTo>
                    <a:pt x="134048" y="303583"/>
                  </a:lnTo>
                  <a:lnTo>
                    <a:pt x="131167" y="306222"/>
                  </a:lnTo>
                  <a:lnTo>
                    <a:pt x="129326" y="311244"/>
                  </a:lnTo>
                  <a:lnTo>
                    <a:pt x="128496" y="314002"/>
                  </a:lnTo>
                  <a:lnTo>
                    <a:pt x="130994" y="318938"/>
                  </a:lnTo>
                  <a:lnTo>
                    <a:pt x="131887" y="321350"/>
                  </a:lnTo>
                  <a:lnTo>
                    <a:pt x="132847" y="329032"/>
                  </a:lnTo>
                  <a:lnTo>
                    <a:pt x="131167" y="334795"/>
                  </a:lnTo>
                  <a:lnTo>
                    <a:pt x="130206" y="338634"/>
                  </a:lnTo>
                  <a:lnTo>
                    <a:pt x="129246" y="341517"/>
                  </a:lnTo>
                  <a:lnTo>
                    <a:pt x="126605" y="345837"/>
                  </a:lnTo>
                  <a:lnTo>
                    <a:pt x="126845" y="349200"/>
                  </a:lnTo>
                  <a:lnTo>
                    <a:pt x="124204" y="353039"/>
                  </a:lnTo>
                  <a:lnTo>
                    <a:pt x="120879" y="360558"/>
                  </a:lnTo>
                  <a:lnTo>
                    <a:pt x="117397" y="363182"/>
                  </a:lnTo>
                  <a:lnTo>
                    <a:pt x="114830" y="369148"/>
                  </a:lnTo>
                  <a:lnTo>
                    <a:pt x="115081" y="372994"/>
                  </a:lnTo>
                  <a:lnTo>
                    <a:pt x="118805" y="380014"/>
                  </a:lnTo>
                  <a:lnTo>
                    <a:pt x="120971" y="383428"/>
                  </a:lnTo>
                  <a:lnTo>
                    <a:pt x="126040" y="389665"/>
                  </a:lnTo>
                  <a:lnTo>
                    <a:pt x="128461" y="394607"/>
                  </a:lnTo>
                  <a:lnTo>
                    <a:pt x="127180" y="405610"/>
                  </a:lnTo>
                  <a:lnTo>
                    <a:pt x="126643" y="406087"/>
                  </a:lnTo>
                  <a:lnTo>
                    <a:pt x="122266" y="409231"/>
                  </a:lnTo>
                  <a:lnTo>
                    <a:pt x="119571" y="411959"/>
                  </a:lnTo>
                  <a:lnTo>
                    <a:pt x="119287" y="415394"/>
                  </a:lnTo>
                  <a:lnTo>
                    <a:pt x="119225" y="416157"/>
                  </a:lnTo>
                  <a:lnTo>
                    <a:pt x="121871" y="418609"/>
                  </a:lnTo>
                  <a:lnTo>
                    <a:pt x="126164" y="418945"/>
                  </a:lnTo>
                  <a:lnTo>
                    <a:pt x="128570" y="421339"/>
                  </a:lnTo>
                  <a:lnTo>
                    <a:pt x="129355" y="423836"/>
                  </a:lnTo>
                  <a:lnTo>
                    <a:pt x="128053" y="428870"/>
                  </a:lnTo>
                  <a:lnTo>
                    <a:pt x="125159" y="432150"/>
                  </a:lnTo>
                  <a:lnTo>
                    <a:pt x="118175" y="438095"/>
                  </a:lnTo>
                  <a:lnTo>
                    <a:pt x="114551" y="442045"/>
                  </a:lnTo>
                  <a:lnTo>
                    <a:pt x="113096" y="444766"/>
                  </a:lnTo>
                  <a:lnTo>
                    <a:pt x="109809" y="455030"/>
                  </a:lnTo>
                  <a:lnTo>
                    <a:pt x="107552" y="459663"/>
                  </a:lnTo>
                  <a:lnTo>
                    <a:pt x="106305" y="463144"/>
                  </a:lnTo>
                  <a:lnTo>
                    <a:pt x="104886" y="467567"/>
                  </a:lnTo>
                  <a:lnTo>
                    <a:pt x="103668" y="472671"/>
                  </a:lnTo>
                  <a:lnTo>
                    <a:pt x="103501" y="478400"/>
                  </a:lnTo>
                  <a:lnTo>
                    <a:pt x="102765" y="484864"/>
                  </a:lnTo>
                  <a:lnTo>
                    <a:pt x="104396" y="488448"/>
                  </a:lnTo>
                  <a:lnTo>
                    <a:pt x="106077" y="492291"/>
                  </a:lnTo>
                  <a:lnTo>
                    <a:pt x="109679" y="496374"/>
                  </a:lnTo>
                  <a:lnTo>
                    <a:pt x="112319" y="500213"/>
                  </a:lnTo>
                  <a:lnTo>
                    <a:pt x="114000" y="503096"/>
                  </a:lnTo>
                  <a:lnTo>
                    <a:pt x="114720" y="506216"/>
                  </a:lnTo>
                  <a:lnTo>
                    <a:pt x="115200" y="510539"/>
                  </a:lnTo>
                  <a:lnTo>
                    <a:pt x="113811" y="517291"/>
                  </a:lnTo>
                  <a:lnTo>
                    <a:pt x="117234" y="523401"/>
                  </a:lnTo>
                  <a:lnTo>
                    <a:pt x="119980" y="527471"/>
                  </a:lnTo>
                  <a:lnTo>
                    <a:pt x="122168" y="530111"/>
                  </a:lnTo>
                  <a:lnTo>
                    <a:pt x="123941" y="532310"/>
                  </a:lnTo>
                  <a:lnTo>
                    <a:pt x="126406" y="536863"/>
                  </a:lnTo>
                  <a:lnTo>
                    <a:pt x="129007" y="539862"/>
                  </a:lnTo>
                  <a:lnTo>
                    <a:pt x="130615" y="543154"/>
                  </a:lnTo>
                  <a:lnTo>
                    <a:pt x="132134" y="547383"/>
                  </a:lnTo>
                  <a:lnTo>
                    <a:pt x="133005" y="550032"/>
                  </a:lnTo>
                  <a:lnTo>
                    <a:pt x="132660" y="553027"/>
                  </a:lnTo>
                  <a:lnTo>
                    <a:pt x="132508" y="554315"/>
                  </a:lnTo>
                  <a:lnTo>
                    <a:pt x="129486" y="557915"/>
                  </a:lnTo>
                  <a:lnTo>
                    <a:pt x="125707" y="559400"/>
                  </a:lnTo>
                  <a:lnTo>
                    <a:pt x="120079" y="562167"/>
                  </a:lnTo>
                  <a:lnTo>
                    <a:pt x="116012" y="562821"/>
                  </a:lnTo>
                  <a:lnTo>
                    <a:pt x="110518" y="565272"/>
                  </a:lnTo>
                  <a:lnTo>
                    <a:pt x="105886" y="567896"/>
                  </a:lnTo>
                  <a:lnTo>
                    <a:pt x="102223" y="571077"/>
                  </a:lnTo>
                  <a:lnTo>
                    <a:pt x="99609" y="573802"/>
                  </a:lnTo>
                  <a:lnTo>
                    <a:pt x="97463" y="576493"/>
                  </a:lnTo>
                  <a:lnTo>
                    <a:pt x="96373" y="579965"/>
                  </a:lnTo>
                  <a:lnTo>
                    <a:pt x="95169" y="582830"/>
                  </a:lnTo>
                  <a:lnTo>
                    <a:pt x="93757" y="584279"/>
                  </a:lnTo>
                  <a:lnTo>
                    <a:pt x="93630" y="584072"/>
                  </a:lnTo>
                  <a:lnTo>
                    <a:pt x="93504" y="583860"/>
                  </a:lnTo>
                  <a:lnTo>
                    <a:pt x="93378" y="583653"/>
                  </a:lnTo>
                  <a:lnTo>
                    <a:pt x="93253" y="583447"/>
                  </a:lnTo>
                  <a:lnTo>
                    <a:pt x="93130" y="583234"/>
                  </a:lnTo>
                  <a:lnTo>
                    <a:pt x="93013" y="583022"/>
                  </a:lnTo>
                  <a:lnTo>
                    <a:pt x="92897" y="582809"/>
                  </a:lnTo>
                  <a:lnTo>
                    <a:pt x="92840" y="582700"/>
                  </a:lnTo>
                  <a:lnTo>
                    <a:pt x="92780" y="582596"/>
                  </a:lnTo>
                  <a:lnTo>
                    <a:pt x="92718" y="582493"/>
                  </a:lnTo>
                  <a:lnTo>
                    <a:pt x="92651" y="582390"/>
                  </a:lnTo>
                  <a:lnTo>
                    <a:pt x="92580" y="582292"/>
                  </a:lnTo>
                  <a:lnTo>
                    <a:pt x="92507" y="582195"/>
                  </a:lnTo>
                  <a:lnTo>
                    <a:pt x="92434" y="582098"/>
                  </a:lnTo>
                  <a:lnTo>
                    <a:pt x="92358" y="582001"/>
                  </a:lnTo>
                  <a:lnTo>
                    <a:pt x="92280" y="581910"/>
                  </a:lnTo>
                  <a:lnTo>
                    <a:pt x="92197" y="581818"/>
                  </a:lnTo>
                  <a:lnTo>
                    <a:pt x="92108" y="581739"/>
                  </a:lnTo>
                  <a:lnTo>
                    <a:pt x="92011" y="581661"/>
                  </a:lnTo>
                  <a:lnTo>
                    <a:pt x="91909" y="581600"/>
                  </a:lnTo>
                  <a:lnTo>
                    <a:pt x="91797" y="581551"/>
                  </a:lnTo>
                  <a:lnTo>
                    <a:pt x="91557" y="581570"/>
                  </a:lnTo>
                  <a:lnTo>
                    <a:pt x="91317" y="581618"/>
                  </a:lnTo>
                  <a:lnTo>
                    <a:pt x="91077" y="581618"/>
                  </a:lnTo>
                  <a:lnTo>
                    <a:pt x="90976" y="581551"/>
                  </a:lnTo>
                  <a:lnTo>
                    <a:pt x="90907" y="581454"/>
                  </a:lnTo>
                  <a:lnTo>
                    <a:pt x="90851" y="581344"/>
                  </a:lnTo>
                  <a:lnTo>
                    <a:pt x="90804" y="581236"/>
                  </a:lnTo>
                  <a:lnTo>
                    <a:pt x="90762" y="581120"/>
                  </a:lnTo>
                  <a:lnTo>
                    <a:pt x="90726" y="580998"/>
                  </a:lnTo>
                  <a:lnTo>
                    <a:pt x="90697" y="580883"/>
                  </a:lnTo>
                  <a:lnTo>
                    <a:pt x="90671" y="580768"/>
                  </a:lnTo>
                  <a:lnTo>
                    <a:pt x="90645" y="580646"/>
                  </a:lnTo>
                  <a:lnTo>
                    <a:pt x="90622" y="580531"/>
                  </a:lnTo>
                  <a:lnTo>
                    <a:pt x="90600" y="580409"/>
                  </a:lnTo>
                  <a:lnTo>
                    <a:pt x="90577" y="580287"/>
                  </a:lnTo>
                  <a:lnTo>
                    <a:pt x="90556" y="580166"/>
                  </a:lnTo>
                  <a:lnTo>
                    <a:pt x="90542" y="580045"/>
                  </a:lnTo>
                  <a:lnTo>
                    <a:pt x="90547" y="579807"/>
                  </a:lnTo>
                  <a:lnTo>
                    <a:pt x="90557" y="579564"/>
                  </a:lnTo>
                  <a:lnTo>
                    <a:pt x="90559" y="579437"/>
                  </a:lnTo>
                  <a:lnTo>
                    <a:pt x="90552" y="579316"/>
                  </a:lnTo>
                  <a:lnTo>
                    <a:pt x="90532" y="579200"/>
                  </a:lnTo>
                  <a:lnTo>
                    <a:pt x="90507" y="579078"/>
                  </a:lnTo>
                  <a:lnTo>
                    <a:pt x="90479" y="578963"/>
                  </a:lnTo>
                  <a:lnTo>
                    <a:pt x="90447" y="578842"/>
                  </a:lnTo>
                  <a:lnTo>
                    <a:pt x="90414" y="578726"/>
                  </a:lnTo>
                  <a:lnTo>
                    <a:pt x="90382" y="578611"/>
                  </a:lnTo>
                  <a:lnTo>
                    <a:pt x="90324" y="578374"/>
                  </a:lnTo>
                  <a:lnTo>
                    <a:pt x="90294" y="578131"/>
                  </a:lnTo>
                  <a:lnTo>
                    <a:pt x="90293" y="577887"/>
                  </a:lnTo>
                  <a:lnTo>
                    <a:pt x="90297" y="577645"/>
                  </a:lnTo>
                  <a:lnTo>
                    <a:pt x="90303" y="577402"/>
                  </a:lnTo>
                  <a:lnTo>
                    <a:pt x="90307" y="577158"/>
                  </a:lnTo>
                  <a:lnTo>
                    <a:pt x="90307" y="576916"/>
                  </a:lnTo>
                  <a:lnTo>
                    <a:pt x="90303" y="576794"/>
                  </a:lnTo>
                  <a:lnTo>
                    <a:pt x="90296" y="576673"/>
                  </a:lnTo>
                  <a:lnTo>
                    <a:pt x="90286" y="576551"/>
                  </a:lnTo>
                  <a:lnTo>
                    <a:pt x="90273" y="576429"/>
                  </a:lnTo>
                  <a:lnTo>
                    <a:pt x="90258" y="576314"/>
                  </a:lnTo>
                  <a:lnTo>
                    <a:pt x="90239" y="576193"/>
                  </a:lnTo>
                  <a:lnTo>
                    <a:pt x="90220" y="576071"/>
                  </a:lnTo>
                  <a:lnTo>
                    <a:pt x="90199" y="575956"/>
                  </a:lnTo>
                  <a:lnTo>
                    <a:pt x="90175" y="575834"/>
                  </a:lnTo>
                  <a:lnTo>
                    <a:pt x="90149" y="575719"/>
                  </a:lnTo>
                  <a:lnTo>
                    <a:pt x="90121" y="575597"/>
                  </a:lnTo>
                  <a:lnTo>
                    <a:pt x="90089" y="575482"/>
                  </a:lnTo>
                  <a:lnTo>
                    <a:pt x="90051" y="575366"/>
                  </a:lnTo>
                  <a:lnTo>
                    <a:pt x="90011" y="575251"/>
                  </a:lnTo>
                  <a:lnTo>
                    <a:pt x="89962" y="575142"/>
                  </a:lnTo>
                  <a:lnTo>
                    <a:pt x="89907" y="575032"/>
                  </a:lnTo>
                  <a:lnTo>
                    <a:pt x="89851" y="574923"/>
                  </a:lnTo>
                  <a:lnTo>
                    <a:pt x="89792" y="574813"/>
                  </a:lnTo>
                  <a:lnTo>
                    <a:pt x="89731" y="574710"/>
                  </a:lnTo>
                  <a:lnTo>
                    <a:pt x="89667" y="574607"/>
                  </a:lnTo>
                  <a:lnTo>
                    <a:pt x="89600" y="574510"/>
                  </a:lnTo>
                  <a:lnTo>
                    <a:pt x="89461" y="574309"/>
                  </a:lnTo>
                  <a:lnTo>
                    <a:pt x="89317" y="574109"/>
                  </a:lnTo>
                  <a:lnTo>
                    <a:pt x="89171" y="573914"/>
                  </a:lnTo>
                  <a:lnTo>
                    <a:pt x="89016" y="573726"/>
                  </a:lnTo>
                  <a:lnTo>
                    <a:pt x="88856" y="573544"/>
                  </a:lnTo>
                  <a:lnTo>
                    <a:pt x="88694" y="573368"/>
                  </a:lnTo>
                  <a:lnTo>
                    <a:pt x="88531" y="573186"/>
                  </a:lnTo>
                  <a:lnTo>
                    <a:pt x="88371" y="573003"/>
                  </a:lnTo>
                  <a:lnTo>
                    <a:pt x="88220" y="572815"/>
                  </a:lnTo>
                  <a:lnTo>
                    <a:pt x="88077" y="572614"/>
                  </a:lnTo>
                  <a:lnTo>
                    <a:pt x="87935" y="572420"/>
                  </a:lnTo>
                  <a:lnTo>
                    <a:pt x="87860" y="572323"/>
                  </a:lnTo>
                  <a:lnTo>
                    <a:pt x="87776" y="572231"/>
                  </a:lnTo>
                  <a:lnTo>
                    <a:pt x="87683" y="572153"/>
                  </a:lnTo>
                  <a:lnTo>
                    <a:pt x="87574" y="572098"/>
                  </a:lnTo>
                  <a:lnTo>
                    <a:pt x="87335" y="572134"/>
                  </a:lnTo>
                  <a:lnTo>
                    <a:pt x="87093" y="572147"/>
                  </a:lnTo>
                  <a:lnTo>
                    <a:pt x="86984" y="572092"/>
                  </a:lnTo>
                  <a:lnTo>
                    <a:pt x="86881" y="572025"/>
                  </a:lnTo>
                  <a:lnTo>
                    <a:pt x="86782" y="571952"/>
                  </a:lnTo>
                  <a:lnTo>
                    <a:pt x="86686" y="571879"/>
                  </a:lnTo>
                  <a:lnTo>
                    <a:pt x="86596" y="571794"/>
                  </a:lnTo>
                  <a:lnTo>
                    <a:pt x="86424" y="571624"/>
                  </a:lnTo>
                  <a:lnTo>
                    <a:pt x="86348" y="571533"/>
                  </a:lnTo>
                  <a:lnTo>
                    <a:pt x="86279" y="571430"/>
                  </a:lnTo>
                  <a:lnTo>
                    <a:pt x="86220" y="571320"/>
                  </a:lnTo>
                  <a:lnTo>
                    <a:pt x="86188" y="571205"/>
                  </a:lnTo>
                  <a:lnTo>
                    <a:pt x="86177" y="571083"/>
                  </a:lnTo>
                  <a:lnTo>
                    <a:pt x="86173" y="570962"/>
                  </a:lnTo>
                  <a:lnTo>
                    <a:pt x="86198" y="570718"/>
                  </a:lnTo>
                  <a:lnTo>
                    <a:pt x="86222" y="570603"/>
                  </a:lnTo>
                  <a:lnTo>
                    <a:pt x="86254" y="570482"/>
                  </a:lnTo>
                  <a:lnTo>
                    <a:pt x="86297" y="570372"/>
                  </a:lnTo>
                  <a:lnTo>
                    <a:pt x="86348" y="570263"/>
                  </a:lnTo>
                  <a:lnTo>
                    <a:pt x="86403" y="570153"/>
                  </a:lnTo>
                  <a:lnTo>
                    <a:pt x="86461" y="570044"/>
                  </a:lnTo>
                  <a:lnTo>
                    <a:pt x="86521" y="569941"/>
                  </a:lnTo>
                  <a:lnTo>
                    <a:pt x="86636" y="569723"/>
                  </a:lnTo>
                  <a:lnTo>
                    <a:pt x="86741" y="569510"/>
                  </a:lnTo>
                  <a:lnTo>
                    <a:pt x="86840" y="569285"/>
                  </a:lnTo>
                  <a:lnTo>
                    <a:pt x="86931" y="569060"/>
                  </a:lnTo>
                  <a:lnTo>
                    <a:pt x="86972" y="568945"/>
                  </a:lnTo>
                  <a:lnTo>
                    <a:pt x="87010" y="568829"/>
                  </a:lnTo>
                  <a:lnTo>
                    <a:pt x="87047" y="568714"/>
                  </a:lnTo>
                  <a:lnTo>
                    <a:pt x="87066" y="568592"/>
                  </a:lnTo>
                  <a:lnTo>
                    <a:pt x="87032" y="568355"/>
                  </a:lnTo>
                  <a:lnTo>
                    <a:pt x="86998" y="568112"/>
                  </a:lnTo>
                  <a:lnTo>
                    <a:pt x="87081" y="567893"/>
                  </a:lnTo>
                  <a:lnTo>
                    <a:pt x="87175" y="567814"/>
                  </a:lnTo>
                  <a:lnTo>
                    <a:pt x="87278" y="567748"/>
                  </a:lnTo>
                  <a:lnTo>
                    <a:pt x="87387" y="567693"/>
                  </a:lnTo>
                  <a:lnTo>
                    <a:pt x="87497" y="567644"/>
                  </a:lnTo>
                  <a:lnTo>
                    <a:pt x="87608" y="567596"/>
                  </a:lnTo>
                  <a:lnTo>
                    <a:pt x="87721" y="567547"/>
                  </a:lnTo>
                  <a:lnTo>
                    <a:pt x="87943" y="567450"/>
                  </a:lnTo>
                  <a:lnTo>
                    <a:pt x="88163" y="567347"/>
                  </a:lnTo>
                  <a:lnTo>
                    <a:pt x="88362" y="567207"/>
                  </a:lnTo>
                  <a:lnTo>
                    <a:pt x="88437" y="566983"/>
                  </a:lnTo>
                  <a:lnTo>
                    <a:pt x="88394" y="566746"/>
                  </a:lnTo>
                  <a:lnTo>
                    <a:pt x="88377" y="566503"/>
                  </a:lnTo>
                  <a:lnTo>
                    <a:pt x="88415" y="566387"/>
                  </a:lnTo>
                  <a:lnTo>
                    <a:pt x="88463" y="566278"/>
                  </a:lnTo>
                  <a:lnTo>
                    <a:pt x="88516" y="566168"/>
                  </a:lnTo>
                  <a:lnTo>
                    <a:pt x="88582" y="566065"/>
                  </a:lnTo>
                  <a:lnTo>
                    <a:pt x="88660" y="565974"/>
                  </a:lnTo>
                  <a:lnTo>
                    <a:pt x="88750" y="565889"/>
                  </a:lnTo>
                  <a:lnTo>
                    <a:pt x="88860" y="565840"/>
                  </a:lnTo>
                  <a:lnTo>
                    <a:pt x="88980" y="565822"/>
                  </a:lnTo>
                  <a:lnTo>
                    <a:pt x="89222" y="565846"/>
                  </a:lnTo>
                  <a:lnTo>
                    <a:pt x="89464" y="565876"/>
                  </a:lnTo>
                  <a:lnTo>
                    <a:pt x="89700" y="565822"/>
                  </a:lnTo>
                  <a:lnTo>
                    <a:pt x="89930" y="565743"/>
                  </a:lnTo>
                  <a:lnTo>
                    <a:pt x="90045" y="565700"/>
                  </a:lnTo>
                  <a:lnTo>
                    <a:pt x="90158" y="565658"/>
                  </a:lnTo>
                  <a:lnTo>
                    <a:pt x="90272" y="565615"/>
                  </a:lnTo>
                  <a:lnTo>
                    <a:pt x="90384" y="565567"/>
                  </a:lnTo>
                  <a:lnTo>
                    <a:pt x="90495" y="565518"/>
                  </a:lnTo>
                  <a:lnTo>
                    <a:pt x="90715" y="565415"/>
                  </a:lnTo>
                  <a:lnTo>
                    <a:pt x="90928" y="565299"/>
                  </a:lnTo>
                  <a:lnTo>
                    <a:pt x="91139" y="565172"/>
                  </a:lnTo>
                  <a:lnTo>
                    <a:pt x="91265" y="564977"/>
                  </a:lnTo>
                  <a:lnTo>
                    <a:pt x="91219" y="564740"/>
                  </a:lnTo>
                  <a:lnTo>
                    <a:pt x="91244" y="564503"/>
                  </a:lnTo>
                  <a:lnTo>
                    <a:pt x="91410" y="564327"/>
                  </a:lnTo>
                  <a:lnTo>
                    <a:pt x="91580" y="564151"/>
                  </a:lnTo>
                  <a:lnTo>
                    <a:pt x="91660" y="563927"/>
                  </a:lnTo>
                  <a:lnTo>
                    <a:pt x="91663" y="563683"/>
                  </a:lnTo>
                  <a:lnTo>
                    <a:pt x="91645" y="563440"/>
                  </a:lnTo>
                  <a:lnTo>
                    <a:pt x="91625" y="563197"/>
                  </a:lnTo>
                  <a:lnTo>
                    <a:pt x="91619" y="562954"/>
                  </a:lnTo>
                  <a:lnTo>
                    <a:pt x="91613" y="562711"/>
                  </a:lnTo>
                  <a:lnTo>
                    <a:pt x="91611" y="562468"/>
                  </a:lnTo>
                  <a:lnTo>
                    <a:pt x="91608" y="562225"/>
                  </a:lnTo>
                  <a:lnTo>
                    <a:pt x="91607" y="561983"/>
                  </a:lnTo>
                  <a:lnTo>
                    <a:pt x="91606" y="561739"/>
                  </a:lnTo>
                  <a:lnTo>
                    <a:pt x="91610" y="561496"/>
                  </a:lnTo>
                  <a:lnTo>
                    <a:pt x="91618" y="561253"/>
                  </a:lnTo>
                  <a:lnTo>
                    <a:pt x="91625" y="561010"/>
                  </a:lnTo>
                  <a:lnTo>
                    <a:pt x="91621" y="560767"/>
                  </a:lnTo>
                  <a:lnTo>
                    <a:pt x="91605" y="560646"/>
                  </a:lnTo>
                  <a:lnTo>
                    <a:pt x="91582" y="560531"/>
                  </a:lnTo>
                  <a:lnTo>
                    <a:pt x="91543" y="560415"/>
                  </a:lnTo>
                  <a:lnTo>
                    <a:pt x="91489" y="560306"/>
                  </a:lnTo>
                  <a:lnTo>
                    <a:pt x="91433" y="560196"/>
                  </a:lnTo>
                  <a:lnTo>
                    <a:pt x="91375" y="560093"/>
                  </a:lnTo>
                  <a:lnTo>
                    <a:pt x="91264" y="559874"/>
                  </a:lnTo>
                  <a:lnTo>
                    <a:pt x="91213" y="559765"/>
                  </a:lnTo>
                  <a:lnTo>
                    <a:pt x="91174" y="559649"/>
                  </a:lnTo>
                  <a:lnTo>
                    <a:pt x="91148" y="559528"/>
                  </a:lnTo>
                  <a:lnTo>
                    <a:pt x="91128" y="559412"/>
                  </a:lnTo>
                  <a:lnTo>
                    <a:pt x="91117" y="559291"/>
                  </a:lnTo>
                  <a:lnTo>
                    <a:pt x="91111" y="559169"/>
                  </a:lnTo>
                  <a:lnTo>
                    <a:pt x="91108" y="559048"/>
                  </a:lnTo>
                  <a:lnTo>
                    <a:pt x="91115" y="558804"/>
                  </a:lnTo>
                  <a:lnTo>
                    <a:pt x="91127" y="558562"/>
                  </a:lnTo>
                  <a:lnTo>
                    <a:pt x="91139" y="558319"/>
                  </a:lnTo>
                  <a:lnTo>
                    <a:pt x="91153" y="558076"/>
                  </a:lnTo>
                  <a:lnTo>
                    <a:pt x="91162" y="557954"/>
                  </a:lnTo>
                  <a:lnTo>
                    <a:pt x="91171" y="557832"/>
                  </a:lnTo>
                  <a:lnTo>
                    <a:pt x="91182" y="557711"/>
                  </a:lnTo>
                  <a:lnTo>
                    <a:pt x="91203" y="557590"/>
                  </a:lnTo>
                  <a:lnTo>
                    <a:pt x="91234" y="557474"/>
                  </a:lnTo>
                  <a:lnTo>
                    <a:pt x="91272" y="557359"/>
                  </a:lnTo>
                  <a:lnTo>
                    <a:pt x="91326" y="557249"/>
                  </a:lnTo>
                  <a:lnTo>
                    <a:pt x="91397" y="557146"/>
                  </a:lnTo>
                  <a:lnTo>
                    <a:pt x="91475" y="557055"/>
                  </a:lnTo>
                  <a:lnTo>
                    <a:pt x="91560" y="556970"/>
                  </a:lnTo>
                  <a:lnTo>
                    <a:pt x="91648" y="556885"/>
                  </a:lnTo>
                  <a:lnTo>
                    <a:pt x="91738" y="556800"/>
                  </a:lnTo>
                  <a:lnTo>
                    <a:pt x="91830" y="556721"/>
                  </a:lnTo>
                  <a:lnTo>
                    <a:pt x="91923" y="556648"/>
                  </a:lnTo>
                  <a:lnTo>
                    <a:pt x="92021" y="556575"/>
                  </a:lnTo>
                  <a:lnTo>
                    <a:pt x="92122" y="556509"/>
                  </a:lnTo>
                  <a:lnTo>
                    <a:pt x="92227" y="556447"/>
                  </a:lnTo>
                  <a:lnTo>
                    <a:pt x="92334" y="556387"/>
                  </a:lnTo>
                  <a:lnTo>
                    <a:pt x="92543" y="556265"/>
                  </a:lnTo>
                  <a:lnTo>
                    <a:pt x="92643" y="556192"/>
                  </a:lnTo>
                  <a:lnTo>
                    <a:pt x="92735" y="556113"/>
                  </a:lnTo>
                  <a:lnTo>
                    <a:pt x="92816" y="556022"/>
                  </a:lnTo>
                  <a:lnTo>
                    <a:pt x="92874" y="555913"/>
                  </a:lnTo>
                  <a:lnTo>
                    <a:pt x="92902" y="555797"/>
                  </a:lnTo>
                  <a:lnTo>
                    <a:pt x="92917" y="555676"/>
                  </a:lnTo>
                  <a:lnTo>
                    <a:pt x="92905" y="555433"/>
                  </a:lnTo>
                  <a:lnTo>
                    <a:pt x="92879" y="555190"/>
                  </a:lnTo>
                  <a:lnTo>
                    <a:pt x="92848" y="554953"/>
                  </a:lnTo>
                  <a:lnTo>
                    <a:pt x="92814" y="554710"/>
                  </a:lnTo>
                  <a:lnTo>
                    <a:pt x="92756" y="554473"/>
                  </a:lnTo>
                  <a:lnTo>
                    <a:pt x="92702" y="554370"/>
                  </a:lnTo>
                  <a:lnTo>
                    <a:pt x="92626" y="554272"/>
                  </a:lnTo>
                  <a:lnTo>
                    <a:pt x="92540" y="554187"/>
                  </a:lnTo>
                  <a:lnTo>
                    <a:pt x="92451" y="554103"/>
                  </a:lnTo>
                  <a:lnTo>
                    <a:pt x="92363" y="554018"/>
                  </a:lnTo>
                  <a:lnTo>
                    <a:pt x="92202" y="553841"/>
                  </a:lnTo>
                  <a:lnTo>
                    <a:pt x="92145" y="553732"/>
                  </a:lnTo>
                  <a:lnTo>
                    <a:pt x="92109" y="553610"/>
                  </a:lnTo>
                  <a:lnTo>
                    <a:pt x="92083" y="553495"/>
                  </a:lnTo>
                  <a:lnTo>
                    <a:pt x="92066" y="553374"/>
                  </a:lnTo>
                  <a:lnTo>
                    <a:pt x="92052" y="553258"/>
                  </a:lnTo>
                  <a:lnTo>
                    <a:pt x="92043" y="553136"/>
                  </a:lnTo>
                  <a:lnTo>
                    <a:pt x="92037" y="553009"/>
                  </a:lnTo>
                  <a:lnTo>
                    <a:pt x="92034" y="552888"/>
                  </a:lnTo>
                  <a:lnTo>
                    <a:pt x="92033" y="552766"/>
                  </a:lnTo>
                  <a:lnTo>
                    <a:pt x="92033" y="552523"/>
                  </a:lnTo>
                  <a:lnTo>
                    <a:pt x="92022" y="552286"/>
                  </a:lnTo>
                  <a:lnTo>
                    <a:pt x="92003" y="552043"/>
                  </a:lnTo>
                  <a:lnTo>
                    <a:pt x="91988" y="551800"/>
                  </a:lnTo>
                  <a:lnTo>
                    <a:pt x="91987" y="551557"/>
                  </a:lnTo>
                  <a:lnTo>
                    <a:pt x="91996" y="551435"/>
                  </a:lnTo>
                  <a:lnTo>
                    <a:pt x="92011" y="551314"/>
                  </a:lnTo>
                  <a:lnTo>
                    <a:pt x="92038" y="551192"/>
                  </a:lnTo>
                  <a:lnTo>
                    <a:pt x="92102" y="551095"/>
                  </a:lnTo>
                  <a:lnTo>
                    <a:pt x="92178" y="550998"/>
                  </a:lnTo>
                  <a:lnTo>
                    <a:pt x="92257" y="550907"/>
                  </a:lnTo>
                  <a:lnTo>
                    <a:pt x="92401" y="550706"/>
                  </a:lnTo>
                  <a:lnTo>
                    <a:pt x="92437" y="550591"/>
                  </a:lnTo>
                  <a:lnTo>
                    <a:pt x="92456" y="550469"/>
                  </a:lnTo>
                  <a:lnTo>
                    <a:pt x="92468" y="550354"/>
                  </a:lnTo>
                  <a:lnTo>
                    <a:pt x="92473" y="550232"/>
                  </a:lnTo>
                  <a:lnTo>
                    <a:pt x="92470" y="550105"/>
                  </a:lnTo>
                  <a:lnTo>
                    <a:pt x="92464" y="549983"/>
                  </a:lnTo>
                  <a:lnTo>
                    <a:pt x="92457" y="549862"/>
                  </a:lnTo>
                  <a:lnTo>
                    <a:pt x="92449" y="549740"/>
                  </a:lnTo>
                  <a:lnTo>
                    <a:pt x="92440" y="549625"/>
                  </a:lnTo>
                  <a:lnTo>
                    <a:pt x="92429" y="549503"/>
                  </a:lnTo>
                  <a:lnTo>
                    <a:pt x="92417" y="549382"/>
                  </a:lnTo>
                  <a:lnTo>
                    <a:pt x="92400" y="549260"/>
                  </a:lnTo>
                  <a:lnTo>
                    <a:pt x="92375" y="549139"/>
                  </a:lnTo>
                  <a:lnTo>
                    <a:pt x="92338" y="548902"/>
                  </a:lnTo>
                  <a:lnTo>
                    <a:pt x="92336" y="548659"/>
                  </a:lnTo>
                  <a:lnTo>
                    <a:pt x="92344" y="548416"/>
                  </a:lnTo>
                  <a:lnTo>
                    <a:pt x="92352" y="548173"/>
                  </a:lnTo>
                  <a:lnTo>
                    <a:pt x="92353" y="548051"/>
                  </a:lnTo>
                  <a:lnTo>
                    <a:pt x="92351" y="547930"/>
                  </a:lnTo>
                  <a:lnTo>
                    <a:pt x="92343" y="547808"/>
                  </a:lnTo>
                  <a:lnTo>
                    <a:pt x="92322" y="547687"/>
                  </a:lnTo>
                  <a:lnTo>
                    <a:pt x="92295" y="547571"/>
                  </a:lnTo>
                  <a:lnTo>
                    <a:pt x="92262" y="547450"/>
                  </a:lnTo>
                  <a:lnTo>
                    <a:pt x="92224" y="547334"/>
                  </a:lnTo>
                  <a:lnTo>
                    <a:pt x="92180" y="547225"/>
                  </a:lnTo>
                  <a:lnTo>
                    <a:pt x="92132" y="547109"/>
                  </a:lnTo>
                  <a:lnTo>
                    <a:pt x="92082" y="547000"/>
                  </a:lnTo>
                  <a:lnTo>
                    <a:pt x="92032" y="546891"/>
                  </a:lnTo>
                  <a:lnTo>
                    <a:pt x="91937" y="546666"/>
                  </a:lnTo>
                  <a:lnTo>
                    <a:pt x="91857" y="546435"/>
                  </a:lnTo>
                  <a:lnTo>
                    <a:pt x="91781" y="546204"/>
                  </a:lnTo>
                  <a:lnTo>
                    <a:pt x="91735" y="546089"/>
                  </a:lnTo>
                  <a:lnTo>
                    <a:pt x="91683" y="545979"/>
                  </a:lnTo>
                  <a:lnTo>
                    <a:pt x="91630" y="545870"/>
                  </a:lnTo>
                  <a:lnTo>
                    <a:pt x="91574" y="545767"/>
                  </a:lnTo>
                  <a:lnTo>
                    <a:pt x="91460" y="545548"/>
                  </a:lnTo>
                  <a:lnTo>
                    <a:pt x="91349" y="545335"/>
                  </a:lnTo>
                  <a:lnTo>
                    <a:pt x="91249" y="545111"/>
                  </a:lnTo>
                  <a:lnTo>
                    <a:pt x="91209" y="544996"/>
                  </a:lnTo>
                  <a:lnTo>
                    <a:pt x="91173" y="544880"/>
                  </a:lnTo>
                  <a:lnTo>
                    <a:pt x="91140" y="544765"/>
                  </a:lnTo>
                  <a:lnTo>
                    <a:pt x="91109" y="544649"/>
                  </a:lnTo>
                  <a:lnTo>
                    <a:pt x="91085" y="544527"/>
                  </a:lnTo>
                  <a:lnTo>
                    <a:pt x="91064" y="544412"/>
                  </a:lnTo>
                  <a:lnTo>
                    <a:pt x="91047" y="544290"/>
                  </a:lnTo>
                  <a:lnTo>
                    <a:pt x="91035" y="544169"/>
                  </a:lnTo>
                  <a:lnTo>
                    <a:pt x="91027" y="544048"/>
                  </a:lnTo>
                  <a:lnTo>
                    <a:pt x="91023" y="543926"/>
                  </a:lnTo>
                  <a:lnTo>
                    <a:pt x="91024" y="543683"/>
                  </a:lnTo>
                  <a:lnTo>
                    <a:pt x="91028" y="543440"/>
                  </a:lnTo>
                  <a:lnTo>
                    <a:pt x="91030" y="543197"/>
                  </a:lnTo>
                  <a:lnTo>
                    <a:pt x="91027" y="542954"/>
                  </a:lnTo>
                  <a:lnTo>
                    <a:pt x="91023" y="542711"/>
                  </a:lnTo>
                  <a:lnTo>
                    <a:pt x="91018" y="542468"/>
                  </a:lnTo>
                  <a:lnTo>
                    <a:pt x="90997" y="542122"/>
                  </a:lnTo>
                  <a:lnTo>
                    <a:pt x="90983" y="541879"/>
                  </a:lnTo>
                  <a:lnTo>
                    <a:pt x="91038" y="541642"/>
                  </a:lnTo>
                  <a:lnTo>
                    <a:pt x="91084" y="541533"/>
                  </a:lnTo>
                  <a:lnTo>
                    <a:pt x="91140" y="541423"/>
                  </a:lnTo>
                  <a:lnTo>
                    <a:pt x="91203" y="541320"/>
                  </a:lnTo>
                  <a:lnTo>
                    <a:pt x="91269" y="541216"/>
                  </a:lnTo>
                  <a:lnTo>
                    <a:pt x="91339" y="541113"/>
                  </a:lnTo>
                  <a:lnTo>
                    <a:pt x="91410" y="541016"/>
                  </a:lnTo>
                  <a:lnTo>
                    <a:pt x="91483" y="540919"/>
                  </a:lnTo>
                  <a:lnTo>
                    <a:pt x="91558" y="540822"/>
                  </a:lnTo>
                  <a:lnTo>
                    <a:pt x="91636" y="540730"/>
                  </a:lnTo>
                  <a:lnTo>
                    <a:pt x="91717" y="540639"/>
                  </a:lnTo>
                  <a:lnTo>
                    <a:pt x="91808" y="540560"/>
                  </a:lnTo>
                  <a:lnTo>
                    <a:pt x="91910" y="540493"/>
                  </a:lnTo>
                  <a:lnTo>
                    <a:pt x="92022" y="540445"/>
                  </a:lnTo>
                  <a:lnTo>
                    <a:pt x="92141" y="540421"/>
                  </a:lnTo>
                  <a:lnTo>
                    <a:pt x="92365" y="540330"/>
                  </a:lnTo>
                  <a:lnTo>
                    <a:pt x="92422" y="540098"/>
                  </a:lnTo>
                  <a:lnTo>
                    <a:pt x="92414" y="539855"/>
                  </a:lnTo>
                  <a:lnTo>
                    <a:pt x="92384" y="539613"/>
                  </a:lnTo>
                  <a:lnTo>
                    <a:pt x="92376" y="539370"/>
                  </a:lnTo>
                  <a:lnTo>
                    <a:pt x="92394" y="539126"/>
                  </a:lnTo>
                  <a:lnTo>
                    <a:pt x="92390" y="539005"/>
                  </a:lnTo>
                  <a:lnTo>
                    <a:pt x="92334" y="538895"/>
                  </a:lnTo>
                  <a:lnTo>
                    <a:pt x="92261" y="538799"/>
                  </a:lnTo>
                  <a:lnTo>
                    <a:pt x="92177" y="538714"/>
                  </a:lnTo>
                  <a:lnTo>
                    <a:pt x="92091" y="538628"/>
                  </a:lnTo>
                  <a:lnTo>
                    <a:pt x="92004" y="538543"/>
                  </a:lnTo>
                  <a:lnTo>
                    <a:pt x="91833" y="538367"/>
                  </a:lnTo>
                  <a:lnTo>
                    <a:pt x="91716" y="538154"/>
                  </a:lnTo>
                  <a:lnTo>
                    <a:pt x="91707" y="537917"/>
                  </a:lnTo>
                  <a:lnTo>
                    <a:pt x="91732" y="537675"/>
                  </a:lnTo>
                  <a:lnTo>
                    <a:pt x="91750" y="537432"/>
                  </a:lnTo>
                  <a:lnTo>
                    <a:pt x="91755" y="537188"/>
                  </a:lnTo>
                  <a:lnTo>
                    <a:pt x="91759" y="537067"/>
                  </a:lnTo>
                  <a:lnTo>
                    <a:pt x="91769" y="536945"/>
                  </a:lnTo>
                  <a:lnTo>
                    <a:pt x="91784" y="536824"/>
                  </a:lnTo>
                  <a:lnTo>
                    <a:pt x="91806" y="536702"/>
                  </a:lnTo>
                  <a:lnTo>
                    <a:pt x="91846" y="536587"/>
                  </a:lnTo>
                  <a:lnTo>
                    <a:pt x="91914" y="536489"/>
                  </a:lnTo>
                  <a:lnTo>
                    <a:pt x="92018" y="536429"/>
                  </a:lnTo>
                  <a:lnTo>
                    <a:pt x="92139" y="536417"/>
                  </a:lnTo>
                  <a:lnTo>
                    <a:pt x="92380" y="536441"/>
                  </a:lnTo>
                  <a:lnTo>
                    <a:pt x="92622" y="536471"/>
                  </a:lnTo>
                  <a:lnTo>
                    <a:pt x="92864" y="536478"/>
                  </a:lnTo>
                  <a:lnTo>
                    <a:pt x="93105" y="536435"/>
                  </a:lnTo>
                  <a:lnTo>
                    <a:pt x="93221" y="536399"/>
                  </a:lnTo>
                  <a:lnTo>
                    <a:pt x="93303" y="536307"/>
                  </a:lnTo>
                  <a:lnTo>
                    <a:pt x="93338" y="536192"/>
                  </a:lnTo>
                  <a:lnTo>
                    <a:pt x="93353" y="536077"/>
                  </a:lnTo>
                  <a:lnTo>
                    <a:pt x="93361" y="535955"/>
                  </a:lnTo>
                  <a:lnTo>
                    <a:pt x="93359" y="535827"/>
                  </a:lnTo>
                  <a:lnTo>
                    <a:pt x="93351" y="535706"/>
                  </a:lnTo>
                  <a:lnTo>
                    <a:pt x="93335" y="535591"/>
                  </a:lnTo>
                  <a:lnTo>
                    <a:pt x="93318" y="535469"/>
                  </a:lnTo>
                  <a:lnTo>
                    <a:pt x="93296" y="535348"/>
                  </a:lnTo>
                  <a:lnTo>
                    <a:pt x="93266" y="535232"/>
                  </a:lnTo>
                  <a:lnTo>
                    <a:pt x="93215" y="535123"/>
                  </a:lnTo>
                  <a:lnTo>
                    <a:pt x="93151" y="535019"/>
                  </a:lnTo>
                  <a:lnTo>
                    <a:pt x="93082" y="534916"/>
                  </a:lnTo>
                  <a:lnTo>
                    <a:pt x="93008" y="534819"/>
                  </a:lnTo>
                  <a:lnTo>
                    <a:pt x="92933" y="534722"/>
                  </a:lnTo>
                  <a:lnTo>
                    <a:pt x="92855" y="534631"/>
                  </a:lnTo>
                  <a:lnTo>
                    <a:pt x="92775" y="534539"/>
                  </a:lnTo>
                  <a:lnTo>
                    <a:pt x="92693" y="534448"/>
                  </a:lnTo>
                  <a:lnTo>
                    <a:pt x="92608" y="534363"/>
                  </a:lnTo>
                  <a:lnTo>
                    <a:pt x="92519" y="534285"/>
                  </a:lnTo>
                  <a:lnTo>
                    <a:pt x="92424" y="534205"/>
                  </a:lnTo>
                  <a:lnTo>
                    <a:pt x="92322" y="534139"/>
                  </a:lnTo>
                  <a:lnTo>
                    <a:pt x="92216" y="534078"/>
                  </a:lnTo>
                  <a:lnTo>
                    <a:pt x="92109" y="534023"/>
                  </a:lnTo>
                  <a:lnTo>
                    <a:pt x="92000" y="533969"/>
                  </a:lnTo>
                  <a:lnTo>
                    <a:pt x="91784" y="533853"/>
                  </a:lnTo>
                  <a:lnTo>
                    <a:pt x="91679" y="533792"/>
                  </a:lnTo>
                  <a:lnTo>
                    <a:pt x="91590" y="533713"/>
                  </a:lnTo>
                  <a:lnTo>
                    <a:pt x="91517" y="533616"/>
                  </a:lnTo>
                  <a:lnTo>
                    <a:pt x="91484" y="533501"/>
                  </a:lnTo>
                  <a:lnTo>
                    <a:pt x="91501" y="533258"/>
                  </a:lnTo>
                  <a:lnTo>
                    <a:pt x="91528" y="533014"/>
                  </a:lnTo>
                  <a:lnTo>
                    <a:pt x="91538" y="532893"/>
                  </a:lnTo>
                  <a:lnTo>
                    <a:pt x="91527" y="532772"/>
                  </a:lnTo>
                  <a:lnTo>
                    <a:pt x="91475" y="532662"/>
                  </a:lnTo>
                  <a:lnTo>
                    <a:pt x="91392" y="532571"/>
                  </a:lnTo>
                  <a:lnTo>
                    <a:pt x="91299" y="532492"/>
                  </a:lnTo>
                  <a:lnTo>
                    <a:pt x="91204" y="532413"/>
                  </a:lnTo>
                  <a:lnTo>
                    <a:pt x="91045" y="532237"/>
                  </a:lnTo>
                  <a:lnTo>
                    <a:pt x="90916" y="532030"/>
                  </a:lnTo>
                  <a:lnTo>
                    <a:pt x="90799" y="531818"/>
                  </a:lnTo>
                  <a:lnTo>
                    <a:pt x="90746" y="531702"/>
                  </a:lnTo>
                  <a:lnTo>
                    <a:pt x="90700" y="531593"/>
                  </a:lnTo>
                  <a:lnTo>
                    <a:pt x="90660" y="531478"/>
                  </a:lnTo>
                  <a:lnTo>
                    <a:pt x="90637" y="531356"/>
                  </a:lnTo>
                  <a:lnTo>
                    <a:pt x="90624" y="531241"/>
                  </a:lnTo>
                  <a:lnTo>
                    <a:pt x="90620" y="531119"/>
                  </a:lnTo>
                  <a:lnTo>
                    <a:pt x="90622" y="530991"/>
                  </a:lnTo>
                  <a:lnTo>
                    <a:pt x="90631" y="530748"/>
                  </a:lnTo>
                  <a:lnTo>
                    <a:pt x="90642" y="530505"/>
                  </a:lnTo>
                  <a:lnTo>
                    <a:pt x="90651" y="530263"/>
                  </a:lnTo>
                  <a:lnTo>
                    <a:pt x="90648" y="530025"/>
                  </a:lnTo>
                  <a:lnTo>
                    <a:pt x="90551" y="529801"/>
                  </a:lnTo>
                  <a:lnTo>
                    <a:pt x="90414" y="529600"/>
                  </a:lnTo>
                  <a:lnTo>
                    <a:pt x="90312" y="529381"/>
                  </a:lnTo>
                  <a:lnTo>
                    <a:pt x="90302" y="529138"/>
                  </a:lnTo>
                  <a:lnTo>
                    <a:pt x="90311" y="528896"/>
                  </a:lnTo>
                  <a:lnTo>
                    <a:pt x="90303" y="528652"/>
                  </a:lnTo>
                  <a:lnTo>
                    <a:pt x="90270" y="528409"/>
                  </a:lnTo>
                  <a:lnTo>
                    <a:pt x="90229" y="528172"/>
                  </a:lnTo>
                  <a:lnTo>
                    <a:pt x="90194" y="527930"/>
                  </a:lnTo>
                  <a:lnTo>
                    <a:pt x="90180" y="527687"/>
                  </a:lnTo>
                  <a:lnTo>
                    <a:pt x="90188" y="527443"/>
                  </a:lnTo>
                  <a:lnTo>
                    <a:pt x="90200" y="527200"/>
                  </a:lnTo>
                  <a:lnTo>
                    <a:pt x="90212" y="526957"/>
                  </a:lnTo>
                  <a:lnTo>
                    <a:pt x="90219" y="526714"/>
                  </a:lnTo>
                  <a:lnTo>
                    <a:pt x="90210" y="526471"/>
                  </a:lnTo>
                  <a:lnTo>
                    <a:pt x="90196" y="526356"/>
                  </a:lnTo>
                  <a:lnTo>
                    <a:pt x="90179" y="526234"/>
                  </a:lnTo>
                  <a:lnTo>
                    <a:pt x="90147" y="526113"/>
                  </a:lnTo>
                  <a:lnTo>
                    <a:pt x="90081" y="526016"/>
                  </a:lnTo>
                  <a:lnTo>
                    <a:pt x="89988" y="525937"/>
                  </a:lnTo>
                  <a:lnTo>
                    <a:pt x="89892" y="525864"/>
                  </a:lnTo>
                  <a:lnTo>
                    <a:pt x="89795" y="525791"/>
                  </a:lnTo>
                  <a:lnTo>
                    <a:pt x="89696" y="525718"/>
                  </a:lnTo>
                  <a:lnTo>
                    <a:pt x="89597" y="525645"/>
                  </a:lnTo>
                  <a:lnTo>
                    <a:pt x="89497" y="525578"/>
                  </a:lnTo>
                  <a:lnTo>
                    <a:pt x="89295" y="525439"/>
                  </a:lnTo>
                  <a:lnTo>
                    <a:pt x="89090" y="525311"/>
                  </a:lnTo>
                  <a:lnTo>
                    <a:pt x="88884" y="525177"/>
                  </a:lnTo>
                  <a:lnTo>
                    <a:pt x="88683" y="525050"/>
                  </a:lnTo>
                  <a:lnTo>
                    <a:pt x="88590" y="524971"/>
                  </a:lnTo>
                  <a:lnTo>
                    <a:pt x="88504" y="524880"/>
                  </a:lnTo>
                  <a:lnTo>
                    <a:pt x="88427" y="524788"/>
                  </a:lnTo>
                  <a:lnTo>
                    <a:pt x="88370" y="524679"/>
                  </a:lnTo>
                  <a:lnTo>
                    <a:pt x="88343" y="524558"/>
                  </a:lnTo>
                  <a:lnTo>
                    <a:pt x="88338" y="524442"/>
                  </a:lnTo>
                  <a:lnTo>
                    <a:pt x="88363" y="524199"/>
                  </a:lnTo>
                  <a:lnTo>
                    <a:pt x="88393" y="523956"/>
                  </a:lnTo>
                  <a:lnTo>
                    <a:pt x="88397" y="523713"/>
                  </a:lnTo>
                  <a:lnTo>
                    <a:pt x="88396" y="523470"/>
                  </a:lnTo>
                  <a:lnTo>
                    <a:pt x="88392" y="523227"/>
                  </a:lnTo>
                  <a:lnTo>
                    <a:pt x="88386" y="522984"/>
                  </a:lnTo>
                  <a:lnTo>
                    <a:pt x="88380" y="522741"/>
                  </a:lnTo>
                  <a:lnTo>
                    <a:pt x="88374" y="522498"/>
                  </a:lnTo>
                  <a:lnTo>
                    <a:pt x="88369" y="522255"/>
                  </a:lnTo>
                  <a:lnTo>
                    <a:pt x="88365" y="522012"/>
                  </a:lnTo>
                  <a:lnTo>
                    <a:pt x="88362" y="521769"/>
                  </a:lnTo>
                  <a:lnTo>
                    <a:pt x="88362" y="521648"/>
                  </a:lnTo>
                  <a:lnTo>
                    <a:pt x="88365" y="521526"/>
                  </a:lnTo>
                  <a:lnTo>
                    <a:pt x="88370" y="521405"/>
                  </a:lnTo>
                  <a:lnTo>
                    <a:pt x="88379" y="521283"/>
                  </a:lnTo>
                  <a:lnTo>
                    <a:pt x="88390" y="521162"/>
                  </a:lnTo>
                  <a:lnTo>
                    <a:pt x="88403" y="521046"/>
                  </a:lnTo>
                  <a:lnTo>
                    <a:pt x="88429" y="520925"/>
                  </a:lnTo>
                  <a:lnTo>
                    <a:pt x="88463" y="520803"/>
                  </a:lnTo>
                  <a:lnTo>
                    <a:pt x="88517" y="520700"/>
                  </a:lnTo>
                  <a:lnTo>
                    <a:pt x="88590" y="520603"/>
                  </a:lnTo>
                  <a:lnTo>
                    <a:pt x="88668" y="520505"/>
                  </a:lnTo>
                  <a:lnTo>
                    <a:pt x="88749" y="520414"/>
                  </a:lnTo>
                  <a:lnTo>
                    <a:pt x="88839" y="520335"/>
                  </a:lnTo>
                  <a:lnTo>
                    <a:pt x="88934" y="520256"/>
                  </a:lnTo>
                  <a:lnTo>
                    <a:pt x="89033" y="520189"/>
                  </a:lnTo>
                  <a:lnTo>
                    <a:pt x="89137" y="520123"/>
                  </a:lnTo>
                  <a:lnTo>
                    <a:pt x="89245" y="520068"/>
                  </a:lnTo>
                  <a:lnTo>
                    <a:pt x="89356" y="520019"/>
                  </a:lnTo>
                  <a:lnTo>
                    <a:pt x="89475" y="519995"/>
                  </a:lnTo>
                  <a:lnTo>
                    <a:pt x="89597" y="519995"/>
                  </a:lnTo>
                  <a:lnTo>
                    <a:pt x="89840" y="520007"/>
                  </a:lnTo>
                  <a:lnTo>
                    <a:pt x="90082" y="520031"/>
                  </a:lnTo>
                  <a:lnTo>
                    <a:pt x="90325" y="520050"/>
                  </a:lnTo>
                  <a:lnTo>
                    <a:pt x="90567" y="520068"/>
                  </a:lnTo>
                  <a:lnTo>
                    <a:pt x="90803" y="520038"/>
                  </a:lnTo>
                  <a:lnTo>
                    <a:pt x="90873" y="519813"/>
                  </a:lnTo>
                  <a:lnTo>
                    <a:pt x="90848" y="519570"/>
                  </a:lnTo>
                  <a:lnTo>
                    <a:pt x="90821" y="519327"/>
                  </a:lnTo>
                  <a:lnTo>
                    <a:pt x="90808" y="519084"/>
                  </a:lnTo>
                  <a:lnTo>
                    <a:pt x="90804" y="518841"/>
                  </a:lnTo>
                  <a:lnTo>
                    <a:pt x="90804" y="518597"/>
                  </a:lnTo>
                  <a:lnTo>
                    <a:pt x="90804" y="518355"/>
                  </a:lnTo>
                  <a:lnTo>
                    <a:pt x="90800" y="518111"/>
                  </a:lnTo>
                  <a:lnTo>
                    <a:pt x="90793" y="517990"/>
                  </a:lnTo>
                  <a:lnTo>
                    <a:pt x="90747" y="517881"/>
                  </a:lnTo>
                  <a:lnTo>
                    <a:pt x="90680" y="517777"/>
                  </a:lnTo>
                  <a:lnTo>
                    <a:pt x="90599" y="517686"/>
                  </a:lnTo>
                  <a:lnTo>
                    <a:pt x="90514" y="517601"/>
                  </a:lnTo>
                  <a:lnTo>
                    <a:pt x="90342" y="517425"/>
                  </a:lnTo>
                  <a:lnTo>
                    <a:pt x="90259" y="517340"/>
                  </a:lnTo>
                  <a:lnTo>
                    <a:pt x="90176" y="517249"/>
                  </a:lnTo>
                  <a:lnTo>
                    <a:pt x="90098" y="517158"/>
                  </a:lnTo>
                  <a:lnTo>
                    <a:pt x="90027" y="517055"/>
                  </a:lnTo>
                  <a:lnTo>
                    <a:pt x="89982" y="516945"/>
                  </a:lnTo>
                  <a:lnTo>
                    <a:pt x="89974" y="516824"/>
                  </a:lnTo>
                  <a:lnTo>
                    <a:pt x="90064" y="516599"/>
                  </a:lnTo>
                  <a:lnTo>
                    <a:pt x="90134" y="516501"/>
                  </a:lnTo>
                  <a:lnTo>
                    <a:pt x="90209" y="516404"/>
                  </a:lnTo>
                  <a:lnTo>
                    <a:pt x="90291" y="516314"/>
                  </a:lnTo>
                  <a:lnTo>
                    <a:pt x="90380" y="516234"/>
                  </a:lnTo>
                  <a:lnTo>
                    <a:pt x="90473" y="516155"/>
                  </a:lnTo>
                  <a:lnTo>
                    <a:pt x="90571" y="516076"/>
                  </a:lnTo>
                  <a:lnTo>
                    <a:pt x="90674" y="516009"/>
                  </a:lnTo>
                  <a:lnTo>
                    <a:pt x="90783" y="515961"/>
                  </a:lnTo>
                  <a:lnTo>
                    <a:pt x="90982" y="516088"/>
                  </a:lnTo>
                  <a:lnTo>
                    <a:pt x="91135" y="516283"/>
                  </a:lnTo>
                  <a:lnTo>
                    <a:pt x="91307" y="516447"/>
                  </a:lnTo>
                  <a:lnTo>
                    <a:pt x="91400" y="516526"/>
                  </a:lnTo>
                  <a:lnTo>
                    <a:pt x="91495" y="516605"/>
                  </a:lnTo>
                  <a:lnTo>
                    <a:pt x="91590" y="516678"/>
                  </a:lnTo>
                  <a:lnTo>
                    <a:pt x="91692" y="516744"/>
                  </a:lnTo>
                  <a:lnTo>
                    <a:pt x="91803" y="516745"/>
                  </a:lnTo>
                  <a:lnTo>
                    <a:pt x="91808" y="516502"/>
                  </a:lnTo>
                  <a:lnTo>
                    <a:pt x="91783" y="516264"/>
                  </a:lnTo>
                  <a:lnTo>
                    <a:pt x="91773" y="516021"/>
                  </a:lnTo>
                  <a:lnTo>
                    <a:pt x="91770" y="515779"/>
                  </a:lnTo>
                  <a:lnTo>
                    <a:pt x="91770" y="515535"/>
                  </a:lnTo>
                  <a:lnTo>
                    <a:pt x="91768" y="515293"/>
                  </a:lnTo>
                  <a:lnTo>
                    <a:pt x="91764" y="515050"/>
                  </a:lnTo>
                  <a:lnTo>
                    <a:pt x="91748" y="514807"/>
                  </a:lnTo>
                  <a:lnTo>
                    <a:pt x="91726" y="514564"/>
                  </a:lnTo>
                  <a:lnTo>
                    <a:pt x="91731" y="514442"/>
                  </a:lnTo>
                  <a:lnTo>
                    <a:pt x="91759" y="514320"/>
                  </a:lnTo>
                  <a:lnTo>
                    <a:pt x="91835" y="514230"/>
                  </a:lnTo>
                  <a:lnTo>
                    <a:pt x="91927" y="514151"/>
                  </a:lnTo>
                  <a:lnTo>
                    <a:pt x="92022" y="514072"/>
                  </a:lnTo>
                  <a:lnTo>
                    <a:pt x="92160" y="513877"/>
                  </a:lnTo>
                  <a:lnTo>
                    <a:pt x="92186" y="513640"/>
                  </a:lnTo>
                  <a:lnTo>
                    <a:pt x="92169" y="513513"/>
                  </a:lnTo>
                  <a:lnTo>
                    <a:pt x="92057" y="513300"/>
                  </a:lnTo>
                  <a:lnTo>
                    <a:pt x="91877" y="513136"/>
                  </a:lnTo>
                  <a:lnTo>
                    <a:pt x="91693" y="512978"/>
                  </a:lnTo>
                  <a:lnTo>
                    <a:pt x="91603" y="512899"/>
                  </a:lnTo>
                  <a:lnTo>
                    <a:pt x="91521" y="512808"/>
                  </a:lnTo>
                  <a:lnTo>
                    <a:pt x="91459" y="512704"/>
                  </a:lnTo>
                  <a:lnTo>
                    <a:pt x="91422" y="512589"/>
                  </a:lnTo>
                  <a:lnTo>
                    <a:pt x="91413" y="512467"/>
                  </a:lnTo>
                  <a:lnTo>
                    <a:pt x="91429" y="512224"/>
                  </a:lnTo>
                  <a:lnTo>
                    <a:pt x="91446" y="512103"/>
                  </a:lnTo>
                  <a:lnTo>
                    <a:pt x="91471" y="511987"/>
                  </a:lnTo>
                  <a:lnTo>
                    <a:pt x="91507" y="511866"/>
                  </a:lnTo>
                  <a:lnTo>
                    <a:pt x="91547" y="511757"/>
                  </a:lnTo>
                  <a:lnTo>
                    <a:pt x="91635" y="511526"/>
                  </a:lnTo>
                  <a:lnTo>
                    <a:pt x="91722" y="511301"/>
                  </a:lnTo>
                  <a:lnTo>
                    <a:pt x="91791" y="511064"/>
                  </a:lnTo>
                  <a:lnTo>
                    <a:pt x="91828" y="510827"/>
                  </a:lnTo>
                  <a:lnTo>
                    <a:pt x="91755" y="510602"/>
                  </a:lnTo>
                  <a:lnTo>
                    <a:pt x="91600" y="510414"/>
                  </a:lnTo>
                  <a:lnTo>
                    <a:pt x="91443" y="510226"/>
                  </a:lnTo>
                  <a:lnTo>
                    <a:pt x="91370" y="510001"/>
                  </a:lnTo>
                  <a:lnTo>
                    <a:pt x="91366" y="509752"/>
                  </a:lnTo>
                  <a:lnTo>
                    <a:pt x="91377" y="509509"/>
                  </a:lnTo>
                  <a:lnTo>
                    <a:pt x="91391" y="509266"/>
                  </a:lnTo>
                  <a:lnTo>
                    <a:pt x="91404" y="509023"/>
                  </a:lnTo>
                  <a:lnTo>
                    <a:pt x="91412" y="508786"/>
                  </a:lnTo>
                  <a:lnTo>
                    <a:pt x="91412" y="508658"/>
                  </a:lnTo>
                  <a:lnTo>
                    <a:pt x="91396" y="508415"/>
                  </a:lnTo>
                  <a:lnTo>
                    <a:pt x="91384" y="508294"/>
                  </a:lnTo>
                  <a:lnTo>
                    <a:pt x="91352" y="508179"/>
                  </a:lnTo>
                  <a:lnTo>
                    <a:pt x="91304" y="508069"/>
                  </a:lnTo>
                  <a:lnTo>
                    <a:pt x="91238" y="507966"/>
                  </a:lnTo>
                  <a:lnTo>
                    <a:pt x="91167" y="507868"/>
                  </a:lnTo>
                  <a:lnTo>
                    <a:pt x="91095" y="507771"/>
                  </a:lnTo>
                  <a:lnTo>
                    <a:pt x="90967" y="507565"/>
                  </a:lnTo>
                  <a:lnTo>
                    <a:pt x="90915" y="507455"/>
                  </a:lnTo>
                  <a:lnTo>
                    <a:pt x="90881" y="507334"/>
                  </a:lnTo>
                  <a:lnTo>
                    <a:pt x="90862" y="507218"/>
                  </a:lnTo>
                  <a:lnTo>
                    <a:pt x="90854" y="507097"/>
                  </a:lnTo>
                  <a:lnTo>
                    <a:pt x="90851" y="506975"/>
                  </a:lnTo>
                  <a:lnTo>
                    <a:pt x="90852" y="506732"/>
                  </a:lnTo>
                  <a:lnTo>
                    <a:pt x="90851" y="506489"/>
                  </a:lnTo>
                  <a:lnTo>
                    <a:pt x="90846" y="506368"/>
                  </a:lnTo>
                  <a:lnTo>
                    <a:pt x="90831" y="506246"/>
                  </a:lnTo>
                  <a:lnTo>
                    <a:pt x="90804" y="506125"/>
                  </a:lnTo>
                  <a:lnTo>
                    <a:pt x="90747" y="506016"/>
                  </a:lnTo>
                  <a:lnTo>
                    <a:pt x="90662" y="505931"/>
                  </a:lnTo>
                  <a:lnTo>
                    <a:pt x="90571" y="505851"/>
                  </a:lnTo>
                  <a:lnTo>
                    <a:pt x="90479" y="505772"/>
                  </a:lnTo>
                  <a:lnTo>
                    <a:pt x="90320" y="505584"/>
                  </a:lnTo>
                  <a:lnTo>
                    <a:pt x="90252" y="505487"/>
                  </a:lnTo>
                  <a:lnTo>
                    <a:pt x="90186" y="505384"/>
                  </a:lnTo>
                  <a:lnTo>
                    <a:pt x="90121" y="505280"/>
                  </a:lnTo>
                  <a:lnTo>
                    <a:pt x="90061" y="505177"/>
                  </a:lnTo>
                  <a:lnTo>
                    <a:pt x="90006" y="505068"/>
                  </a:lnTo>
                  <a:lnTo>
                    <a:pt x="89953" y="504958"/>
                  </a:lnTo>
                  <a:lnTo>
                    <a:pt x="89901" y="504849"/>
                  </a:lnTo>
                  <a:lnTo>
                    <a:pt x="89852" y="504740"/>
                  </a:lnTo>
                  <a:lnTo>
                    <a:pt x="89805" y="504624"/>
                  </a:lnTo>
                  <a:lnTo>
                    <a:pt x="89710" y="504399"/>
                  </a:lnTo>
                  <a:lnTo>
                    <a:pt x="89667" y="504284"/>
                  </a:lnTo>
                  <a:lnTo>
                    <a:pt x="89632" y="504169"/>
                  </a:lnTo>
                  <a:lnTo>
                    <a:pt x="89606" y="504053"/>
                  </a:lnTo>
                  <a:lnTo>
                    <a:pt x="89599" y="503931"/>
                  </a:lnTo>
                  <a:lnTo>
                    <a:pt x="89597" y="503810"/>
                  </a:lnTo>
                  <a:lnTo>
                    <a:pt x="89527" y="503585"/>
                  </a:lnTo>
                  <a:lnTo>
                    <a:pt x="89427" y="503518"/>
                  </a:lnTo>
                  <a:lnTo>
                    <a:pt x="89317" y="503464"/>
                  </a:lnTo>
                  <a:lnTo>
                    <a:pt x="89204" y="503415"/>
                  </a:lnTo>
                  <a:lnTo>
                    <a:pt x="89089" y="503379"/>
                  </a:lnTo>
                  <a:lnTo>
                    <a:pt x="88972" y="503342"/>
                  </a:lnTo>
                  <a:lnTo>
                    <a:pt x="88745" y="503257"/>
                  </a:lnTo>
                  <a:lnTo>
                    <a:pt x="88556" y="503105"/>
                  </a:lnTo>
                  <a:lnTo>
                    <a:pt x="88405" y="502917"/>
                  </a:lnTo>
                  <a:lnTo>
                    <a:pt x="88202" y="502783"/>
                  </a:lnTo>
                  <a:lnTo>
                    <a:pt x="87960" y="502784"/>
                  </a:lnTo>
                  <a:lnTo>
                    <a:pt x="87718" y="502795"/>
                  </a:lnTo>
                  <a:lnTo>
                    <a:pt x="87476" y="502778"/>
                  </a:lnTo>
                  <a:lnTo>
                    <a:pt x="87382" y="502704"/>
                  </a:lnTo>
                  <a:lnTo>
                    <a:pt x="87336" y="502595"/>
                  </a:lnTo>
                  <a:lnTo>
                    <a:pt x="87312" y="502473"/>
                  </a:lnTo>
                  <a:lnTo>
                    <a:pt x="87303" y="502352"/>
                  </a:lnTo>
                  <a:lnTo>
                    <a:pt x="87299" y="502230"/>
                  </a:lnTo>
                  <a:lnTo>
                    <a:pt x="87321" y="501987"/>
                  </a:lnTo>
                  <a:lnTo>
                    <a:pt x="87342" y="501872"/>
                  </a:lnTo>
                  <a:lnTo>
                    <a:pt x="87371" y="501751"/>
                  </a:lnTo>
                  <a:lnTo>
                    <a:pt x="87412" y="501635"/>
                  </a:lnTo>
                  <a:lnTo>
                    <a:pt x="87465" y="501525"/>
                  </a:lnTo>
                  <a:lnTo>
                    <a:pt x="87531" y="501422"/>
                  </a:lnTo>
                  <a:lnTo>
                    <a:pt x="87604" y="501325"/>
                  </a:lnTo>
                  <a:lnTo>
                    <a:pt x="87682" y="501234"/>
                  </a:lnTo>
                  <a:lnTo>
                    <a:pt x="87761" y="501143"/>
                  </a:lnTo>
                  <a:lnTo>
                    <a:pt x="87913" y="500955"/>
                  </a:lnTo>
                  <a:lnTo>
                    <a:pt x="87986" y="500851"/>
                  </a:lnTo>
                  <a:lnTo>
                    <a:pt x="88054" y="500754"/>
                  </a:lnTo>
                  <a:lnTo>
                    <a:pt x="88109" y="500645"/>
                  </a:lnTo>
                  <a:lnTo>
                    <a:pt x="88141" y="500523"/>
                  </a:lnTo>
                  <a:lnTo>
                    <a:pt x="88125" y="500286"/>
                  </a:lnTo>
                  <a:lnTo>
                    <a:pt x="88106" y="500043"/>
                  </a:lnTo>
                  <a:lnTo>
                    <a:pt x="88113" y="499800"/>
                  </a:lnTo>
                  <a:lnTo>
                    <a:pt x="88127" y="499557"/>
                  </a:lnTo>
                  <a:lnTo>
                    <a:pt x="88137" y="499314"/>
                  </a:lnTo>
                  <a:lnTo>
                    <a:pt x="88124" y="499071"/>
                  </a:lnTo>
                  <a:lnTo>
                    <a:pt x="88107" y="498950"/>
                  </a:lnTo>
                  <a:lnTo>
                    <a:pt x="88050" y="498846"/>
                  </a:lnTo>
                  <a:lnTo>
                    <a:pt x="87948" y="498779"/>
                  </a:lnTo>
                  <a:lnTo>
                    <a:pt x="87833" y="498737"/>
                  </a:lnTo>
                  <a:lnTo>
                    <a:pt x="87718" y="498701"/>
                  </a:lnTo>
                  <a:lnTo>
                    <a:pt x="87495" y="498603"/>
                  </a:lnTo>
                  <a:lnTo>
                    <a:pt x="87274" y="498500"/>
                  </a:lnTo>
                  <a:lnTo>
                    <a:pt x="87164" y="498445"/>
                  </a:lnTo>
                  <a:lnTo>
                    <a:pt x="87056" y="498391"/>
                  </a:lnTo>
                  <a:lnTo>
                    <a:pt x="86950" y="498336"/>
                  </a:lnTo>
                  <a:lnTo>
                    <a:pt x="86849" y="498269"/>
                  </a:lnTo>
                  <a:lnTo>
                    <a:pt x="86756" y="498184"/>
                  </a:lnTo>
                  <a:lnTo>
                    <a:pt x="86680" y="498093"/>
                  </a:lnTo>
                  <a:lnTo>
                    <a:pt x="86641" y="497978"/>
                  </a:lnTo>
                  <a:lnTo>
                    <a:pt x="86634" y="497856"/>
                  </a:lnTo>
                  <a:lnTo>
                    <a:pt x="86662" y="497613"/>
                  </a:lnTo>
                  <a:lnTo>
                    <a:pt x="86690" y="497376"/>
                  </a:lnTo>
                  <a:lnTo>
                    <a:pt x="86666" y="497133"/>
                  </a:lnTo>
                  <a:lnTo>
                    <a:pt x="86635" y="497017"/>
                  </a:lnTo>
                  <a:lnTo>
                    <a:pt x="86601" y="496902"/>
                  </a:lnTo>
                  <a:lnTo>
                    <a:pt x="86565" y="496781"/>
                  </a:lnTo>
                  <a:lnTo>
                    <a:pt x="86524" y="496672"/>
                  </a:lnTo>
                  <a:lnTo>
                    <a:pt x="86476" y="496556"/>
                  </a:lnTo>
                  <a:lnTo>
                    <a:pt x="86424" y="496447"/>
                  </a:lnTo>
                  <a:lnTo>
                    <a:pt x="86366" y="496344"/>
                  </a:lnTo>
                  <a:lnTo>
                    <a:pt x="86234" y="496137"/>
                  </a:lnTo>
                  <a:lnTo>
                    <a:pt x="86147" y="496051"/>
                  </a:lnTo>
                  <a:lnTo>
                    <a:pt x="86047" y="495979"/>
                  </a:lnTo>
                  <a:lnTo>
                    <a:pt x="85939" y="495924"/>
                  </a:lnTo>
                  <a:lnTo>
                    <a:pt x="85830" y="495870"/>
                  </a:lnTo>
                  <a:lnTo>
                    <a:pt x="85721" y="495815"/>
                  </a:lnTo>
                  <a:lnTo>
                    <a:pt x="85612" y="495766"/>
                  </a:lnTo>
                  <a:lnTo>
                    <a:pt x="85403" y="495748"/>
                  </a:lnTo>
                  <a:lnTo>
                    <a:pt x="85196" y="495632"/>
                  </a:lnTo>
                  <a:lnTo>
                    <a:pt x="85096" y="495560"/>
                  </a:lnTo>
                  <a:lnTo>
                    <a:pt x="84996" y="495493"/>
                  </a:lnTo>
                  <a:lnTo>
                    <a:pt x="84886" y="495438"/>
                  </a:lnTo>
                  <a:lnTo>
                    <a:pt x="84767" y="495420"/>
                  </a:lnTo>
                  <a:lnTo>
                    <a:pt x="84525" y="495438"/>
                  </a:lnTo>
                  <a:lnTo>
                    <a:pt x="84283" y="495462"/>
                  </a:lnTo>
                  <a:lnTo>
                    <a:pt x="84162" y="495457"/>
                  </a:lnTo>
                  <a:lnTo>
                    <a:pt x="84051" y="495408"/>
                  </a:lnTo>
                  <a:lnTo>
                    <a:pt x="83958" y="495329"/>
                  </a:lnTo>
                  <a:lnTo>
                    <a:pt x="83881" y="495237"/>
                  </a:lnTo>
                  <a:lnTo>
                    <a:pt x="83809" y="495135"/>
                  </a:lnTo>
                  <a:lnTo>
                    <a:pt x="83741" y="495037"/>
                  </a:lnTo>
                  <a:lnTo>
                    <a:pt x="83689" y="494928"/>
                  </a:lnTo>
                  <a:lnTo>
                    <a:pt x="83673" y="494806"/>
                  </a:lnTo>
                  <a:lnTo>
                    <a:pt x="83672" y="494685"/>
                  </a:lnTo>
                  <a:lnTo>
                    <a:pt x="83672" y="494442"/>
                  </a:lnTo>
                  <a:lnTo>
                    <a:pt x="83667" y="494199"/>
                  </a:lnTo>
                  <a:lnTo>
                    <a:pt x="83667" y="493956"/>
                  </a:lnTo>
                  <a:lnTo>
                    <a:pt x="83672" y="493713"/>
                  </a:lnTo>
                  <a:lnTo>
                    <a:pt x="83677" y="493469"/>
                  </a:lnTo>
                  <a:lnTo>
                    <a:pt x="83678" y="493227"/>
                  </a:lnTo>
                  <a:lnTo>
                    <a:pt x="83645" y="492990"/>
                  </a:lnTo>
                  <a:lnTo>
                    <a:pt x="83586" y="492880"/>
                  </a:lnTo>
                  <a:lnTo>
                    <a:pt x="83512" y="492783"/>
                  </a:lnTo>
                  <a:lnTo>
                    <a:pt x="83431" y="492692"/>
                  </a:lnTo>
                  <a:lnTo>
                    <a:pt x="83345" y="492607"/>
                  </a:lnTo>
                  <a:lnTo>
                    <a:pt x="83249" y="492534"/>
                  </a:lnTo>
                  <a:lnTo>
                    <a:pt x="83141" y="492479"/>
                  </a:lnTo>
                  <a:lnTo>
                    <a:pt x="83029" y="492430"/>
                  </a:lnTo>
                  <a:lnTo>
                    <a:pt x="82916" y="492388"/>
                  </a:lnTo>
                  <a:lnTo>
                    <a:pt x="82800" y="492346"/>
                  </a:lnTo>
                  <a:lnTo>
                    <a:pt x="82683" y="492315"/>
                  </a:lnTo>
                  <a:lnTo>
                    <a:pt x="82451" y="492243"/>
                  </a:lnTo>
                  <a:lnTo>
                    <a:pt x="82286" y="492079"/>
                  </a:lnTo>
                  <a:lnTo>
                    <a:pt x="82360" y="491848"/>
                  </a:lnTo>
                  <a:lnTo>
                    <a:pt x="82504" y="491653"/>
                  </a:lnTo>
                  <a:lnTo>
                    <a:pt x="82650" y="491459"/>
                  </a:lnTo>
                  <a:lnTo>
                    <a:pt x="82781" y="491258"/>
                  </a:lnTo>
                  <a:lnTo>
                    <a:pt x="82903" y="491046"/>
                  </a:lnTo>
                  <a:lnTo>
                    <a:pt x="83017" y="490827"/>
                  </a:lnTo>
                  <a:lnTo>
                    <a:pt x="83124" y="490608"/>
                  </a:lnTo>
                  <a:lnTo>
                    <a:pt x="83194" y="490377"/>
                  </a:lnTo>
                  <a:lnTo>
                    <a:pt x="83118" y="490153"/>
                  </a:lnTo>
                  <a:lnTo>
                    <a:pt x="83024" y="490073"/>
                  </a:lnTo>
                  <a:lnTo>
                    <a:pt x="82923" y="490012"/>
                  </a:lnTo>
                  <a:lnTo>
                    <a:pt x="82814" y="489958"/>
                  </a:lnTo>
                  <a:lnTo>
                    <a:pt x="82701" y="489915"/>
                  </a:lnTo>
                  <a:lnTo>
                    <a:pt x="82580" y="489897"/>
                  </a:lnTo>
                  <a:lnTo>
                    <a:pt x="82336" y="489898"/>
                  </a:lnTo>
                  <a:lnTo>
                    <a:pt x="82096" y="489873"/>
                  </a:lnTo>
                  <a:lnTo>
                    <a:pt x="81976" y="489673"/>
                  </a:lnTo>
                  <a:lnTo>
                    <a:pt x="81991" y="489430"/>
                  </a:lnTo>
                  <a:lnTo>
                    <a:pt x="82019" y="489187"/>
                  </a:lnTo>
                  <a:lnTo>
                    <a:pt x="82022" y="488944"/>
                  </a:lnTo>
                  <a:lnTo>
                    <a:pt x="82028" y="488700"/>
                  </a:lnTo>
                  <a:lnTo>
                    <a:pt x="82044" y="488585"/>
                  </a:lnTo>
                  <a:lnTo>
                    <a:pt x="82081" y="488470"/>
                  </a:lnTo>
                  <a:lnTo>
                    <a:pt x="82130" y="488354"/>
                  </a:lnTo>
                  <a:lnTo>
                    <a:pt x="82182" y="488245"/>
                  </a:lnTo>
                  <a:lnTo>
                    <a:pt x="82235" y="488135"/>
                  </a:lnTo>
                  <a:lnTo>
                    <a:pt x="82290" y="488026"/>
                  </a:lnTo>
                  <a:lnTo>
                    <a:pt x="82346" y="487917"/>
                  </a:lnTo>
                  <a:lnTo>
                    <a:pt x="82457" y="487704"/>
                  </a:lnTo>
                  <a:lnTo>
                    <a:pt x="82511" y="487516"/>
                  </a:lnTo>
                  <a:lnTo>
                    <a:pt x="82536" y="487394"/>
                  </a:lnTo>
                  <a:lnTo>
                    <a:pt x="82555" y="487273"/>
                  </a:lnTo>
                  <a:lnTo>
                    <a:pt x="82568" y="487157"/>
                  </a:lnTo>
                  <a:lnTo>
                    <a:pt x="82575" y="487036"/>
                  </a:lnTo>
                  <a:lnTo>
                    <a:pt x="82578" y="486915"/>
                  </a:lnTo>
                  <a:lnTo>
                    <a:pt x="82529" y="486671"/>
                  </a:lnTo>
                  <a:lnTo>
                    <a:pt x="82328" y="486574"/>
                  </a:lnTo>
                  <a:lnTo>
                    <a:pt x="82088" y="486617"/>
                  </a:lnTo>
                  <a:lnTo>
                    <a:pt x="81848" y="486653"/>
                  </a:lnTo>
                  <a:lnTo>
                    <a:pt x="81729" y="486629"/>
                  </a:lnTo>
                  <a:lnTo>
                    <a:pt x="81623" y="486568"/>
                  </a:lnTo>
                  <a:lnTo>
                    <a:pt x="81536" y="486489"/>
                  </a:lnTo>
                  <a:lnTo>
                    <a:pt x="81462" y="486392"/>
                  </a:lnTo>
                  <a:lnTo>
                    <a:pt x="81399" y="486289"/>
                  </a:lnTo>
                  <a:lnTo>
                    <a:pt x="81349" y="486173"/>
                  </a:lnTo>
                  <a:lnTo>
                    <a:pt x="81325" y="486058"/>
                  </a:lnTo>
                  <a:lnTo>
                    <a:pt x="81310" y="485936"/>
                  </a:lnTo>
                  <a:lnTo>
                    <a:pt x="81298" y="485814"/>
                  </a:lnTo>
                  <a:lnTo>
                    <a:pt x="81290" y="485693"/>
                  </a:lnTo>
                  <a:lnTo>
                    <a:pt x="81297" y="485450"/>
                  </a:lnTo>
                  <a:lnTo>
                    <a:pt x="81306" y="485329"/>
                  </a:lnTo>
                  <a:lnTo>
                    <a:pt x="81320" y="485207"/>
                  </a:lnTo>
                  <a:lnTo>
                    <a:pt x="81339" y="485085"/>
                  </a:lnTo>
                  <a:lnTo>
                    <a:pt x="81360" y="484964"/>
                  </a:lnTo>
                  <a:lnTo>
                    <a:pt x="81392" y="484849"/>
                  </a:lnTo>
                  <a:lnTo>
                    <a:pt x="81461" y="484752"/>
                  </a:lnTo>
                  <a:lnTo>
                    <a:pt x="81554" y="484673"/>
                  </a:lnTo>
                  <a:lnTo>
                    <a:pt x="81654" y="484593"/>
                  </a:lnTo>
                  <a:lnTo>
                    <a:pt x="81766" y="484399"/>
                  </a:lnTo>
                  <a:lnTo>
                    <a:pt x="81737" y="484283"/>
                  </a:lnTo>
                  <a:lnTo>
                    <a:pt x="81693" y="484168"/>
                  </a:lnTo>
                  <a:lnTo>
                    <a:pt x="81643" y="484059"/>
                  </a:lnTo>
                  <a:lnTo>
                    <a:pt x="81586" y="483949"/>
                  </a:lnTo>
                  <a:lnTo>
                    <a:pt x="81522" y="483846"/>
                  </a:lnTo>
                  <a:lnTo>
                    <a:pt x="81455" y="483749"/>
                  </a:lnTo>
                  <a:lnTo>
                    <a:pt x="81381" y="483652"/>
                  </a:lnTo>
                  <a:lnTo>
                    <a:pt x="81304" y="483555"/>
                  </a:lnTo>
                  <a:lnTo>
                    <a:pt x="81220" y="483463"/>
                  </a:lnTo>
                  <a:lnTo>
                    <a:pt x="81129" y="483384"/>
                  </a:lnTo>
                  <a:lnTo>
                    <a:pt x="81015" y="483348"/>
                  </a:lnTo>
                  <a:lnTo>
                    <a:pt x="80773" y="483360"/>
                  </a:lnTo>
                  <a:lnTo>
                    <a:pt x="80529" y="483366"/>
                  </a:lnTo>
                  <a:lnTo>
                    <a:pt x="80410" y="483342"/>
                  </a:lnTo>
                  <a:lnTo>
                    <a:pt x="80298" y="483293"/>
                  </a:lnTo>
                  <a:lnTo>
                    <a:pt x="80188" y="483245"/>
                  </a:lnTo>
                  <a:lnTo>
                    <a:pt x="80079" y="483190"/>
                  </a:lnTo>
                  <a:lnTo>
                    <a:pt x="79858" y="483087"/>
                  </a:lnTo>
                  <a:lnTo>
                    <a:pt x="79747" y="483038"/>
                  </a:lnTo>
                  <a:lnTo>
                    <a:pt x="79633" y="482996"/>
                  </a:lnTo>
                  <a:lnTo>
                    <a:pt x="79514" y="482978"/>
                  </a:lnTo>
                  <a:lnTo>
                    <a:pt x="79392" y="482965"/>
                  </a:lnTo>
                  <a:lnTo>
                    <a:pt x="79149" y="482971"/>
                  </a:lnTo>
                  <a:lnTo>
                    <a:pt x="78906" y="482971"/>
                  </a:lnTo>
                  <a:lnTo>
                    <a:pt x="78788" y="482935"/>
                  </a:lnTo>
                  <a:lnTo>
                    <a:pt x="78690" y="482868"/>
                  </a:lnTo>
                  <a:lnTo>
                    <a:pt x="78616" y="482771"/>
                  </a:lnTo>
                  <a:lnTo>
                    <a:pt x="78556" y="482661"/>
                  </a:lnTo>
                  <a:lnTo>
                    <a:pt x="78510" y="482552"/>
                  </a:lnTo>
                  <a:lnTo>
                    <a:pt x="78471" y="482437"/>
                  </a:lnTo>
                  <a:lnTo>
                    <a:pt x="78437" y="482321"/>
                  </a:lnTo>
                  <a:lnTo>
                    <a:pt x="78409" y="482200"/>
                  </a:lnTo>
                  <a:lnTo>
                    <a:pt x="78356" y="481963"/>
                  </a:lnTo>
                  <a:lnTo>
                    <a:pt x="78308" y="481726"/>
                  </a:lnTo>
                  <a:lnTo>
                    <a:pt x="78295" y="481483"/>
                  </a:lnTo>
                  <a:lnTo>
                    <a:pt x="78312" y="481240"/>
                  </a:lnTo>
                  <a:lnTo>
                    <a:pt x="78285" y="481124"/>
                  </a:lnTo>
                  <a:lnTo>
                    <a:pt x="78239" y="481015"/>
                  </a:lnTo>
                  <a:lnTo>
                    <a:pt x="78187" y="480900"/>
                  </a:lnTo>
                  <a:lnTo>
                    <a:pt x="78129" y="480796"/>
                  </a:lnTo>
                  <a:lnTo>
                    <a:pt x="78069" y="480687"/>
                  </a:lnTo>
                  <a:lnTo>
                    <a:pt x="78006" y="480584"/>
                  </a:lnTo>
                  <a:lnTo>
                    <a:pt x="77886" y="480371"/>
                  </a:lnTo>
                  <a:lnTo>
                    <a:pt x="77834" y="480262"/>
                  </a:lnTo>
                  <a:lnTo>
                    <a:pt x="77793" y="480146"/>
                  </a:lnTo>
                  <a:lnTo>
                    <a:pt x="77760" y="480031"/>
                  </a:lnTo>
                  <a:lnTo>
                    <a:pt x="77749" y="479909"/>
                  </a:lnTo>
                  <a:lnTo>
                    <a:pt x="77759" y="479666"/>
                  </a:lnTo>
                  <a:lnTo>
                    <a:pt x="77770" y="479423"/>
                  </a:lnTo>
                  <a:lnTo>
                    <a:pt x="77759" y="479180"/>
                  </a:lnTo>
                  <a:lnTo>
                    <a:pt x="77732" y="478943"/>
                  </a:lnTo>
                  <a:lnTo>
                    <a:pt x="77712" y="478694"/>
                  </a:lnTo>
                  <a:lnTo>
                    <a:pt x="77730" y="478578"/>
                  </a:lnTo>
                  <a:lnTo>
                    <a:pt x="77773" y="478464"/>
                  </a:lnTo>
                  <a:lnTo>
                    <a:pt x="77849" y="478366"/>
                  </a:lnTo>
                  <a:lnTo>
                    <a:pt x="77941" y="478287"/>
                  </a:lnTo>
                  <a:lnTo>
                    <a:pt x="78043" y="478221"/>
                  </a:lnTo>
                  <a:lnTo>
                    <a:pt x="78155" y="478177"/>
                  </a:lnTo>
                  <a:lnTo>
                    <a:pt x="78384" y="478099"/>
                  </a:lnTo>
                  <a:lnTo>
                    <a:pt x="78627" y="478075"/>
                  </a:lnTo>
                  <a:lnTo>
                    <a:pt x="78870" y="478086"/>
                  </a:lnTo>
                  <a:lnTo>
                    <a:pt x="79113" y="478105"/>
                  </a:lnTo>
                  <a:lnTo>
                    <a:pt x="79355" y="478111"/>
                  </a:lnTo>
                  <a:lnTo>
                    <a:pt x="79475" y="478099"/>
                  </a:lnTo>
                  <a:lnTo>
                    <a:pt x="79590" y="478057"/>
                  </a:lnTo>
                  <a:lnTo>
                    <a:pt x="79689" y="477990"/>
                  </a:lnTo>
                  <a:lnTo>
                    <a:pt x="79772" y="477898"/>
                  </a:lnTo>
                  <a:lnTo>
                    <a:pt x="79837" y="477795"/>
                  </a:lnTo>
                  <a:lnTo>
                    <a:pt x="79895" y="477685"/>
                  </a:lnTo>
                  <a:lnTo>
                    <a:pt x="79945" y="477576"/>
                  </a:lnTo>
                  <a:lnTo>
                    <a:pt x="79990" y="477461"/>
                  </a:lnTo>
                  <a:lnTo>
                    <a:pt x="80074" y="477236"/>
                  </a:lnTo>
                  <a:lnTo>
                    <a:pt x="80111" y="477121"/>
                  </a:lnTo>
                  <a:lnTo>
                    <a:pt x="80145" y="477006"/>
                  </a:lnTo>
                  <a:lnTo>
                    <a:pt x="80179" y="476890"/>
                  </a:lnTo>
                  <a:lnTo>
                    <a:pt x="80212" y="476769"/>
                  </a:lnTo>
                  <a:lnTo>
                    <a:pt x="80243" y="476653"/>
                  </a:lnTo>
                  <a:lnTo>
                    <a:pt x="80268" y="476531"/>
                  </a:lnTo>
                  <a:lnTo>
                    <a:pt x="80286" y="476410"/>
                  </a:lnTo>
                  <a:lnTo>
                    <a:pt x="80297" y="476294"/>
                  </a:lnTo>
                  <a:lnTo>
                    <a:pt x="80302" y="476173"/>
                  </a:lnTo>
                  <a:lnTo>
                    <a:pt x="80304" y="476051"/>
                  </a:lnTo>
                  <a:lnTo>
                    <a:pt x="80300" y="475808"/>
                  </a:lnTo>
                  <a:lnTo>
                    <a:pt x="80290" y="475566"/>
                  </a:lnTo>
                  <a:lnTo>
                    <a:pt x="80278" y="475323"/>
                  </a:lnTo>
                  <a:lnTo>
                    <a:pt x="80269" y="475073"/>
                  </a:lnTo>
                  <a:lnTo>
                    <a:pt x="80255" y="474830"/>
                  </a:lnTo>
                  <a:lnTo>
                    <a:pt x="80242" y="474709"/>
                  </a:lnTo>
                  <a:lnTo>
                    <a:pt x="80213" y="474594"/>
                  </a:lnTo>
                  <a:lnTo>
                    <a:pt x="80156" y="474484"/>
                  </a:lnTo>
                  <a:lnTo>
                    <a:pt x="80090" y="474381"/>
                  </a:lnTo>
                  <a:lnTo>
                    <a:pt x="80016" y="474289"/>
                  </a:lnTo>
                  <a:lnTo>
                    <a:pt x="79939" y="474198"/>
                  </a:lnTo>
                  <a:lnTo>
                    <a:pt x="79780" y="474010"/>
                  </a:lnTo>
                  <a:lnTo>
                    <a:pt x="79621" y="473828"/>
                  </a:lnTo>
                  <a:lnTo>
                    <a:pt x="79468" y="473640"/>
                  </a:lnTo>
                  <a:lnTo>
                    <a:pt x="79326" y="473439"/>
                  </a:lnTo>
                  <a:lnTo>
                    <a:pt x="79191" y="473239"/>
                  </a:lnTo>
                  <a:lnTo>
                    <a:pt x="79062" y="473032"/>
                  </a:lnTo>
                  <a:lnTo>
                    <a:pt x="78934" y="472825"/>
                  </a:lnTo>
                  <a:lnTo>
                    <a:pt x="78806" y="472619"/>
                  </a:lnTo>
                  <a:lnTo>
                    <a:pt x="78744" y="472516"/>
                  </a:lnTo>
                  <a:lnTo>
                    <a:pt x="78694" y="472400"/>
                  </a:lnTo>
                  <a:lnTo>
                    <a:pt x="78653" y="472291"/>
                  </a:lnTo>
                  <a:lnTo>
                    <a:pt x="78632" y="472169"/>
                  </a:lnTo>
                  <a:lnTo>
                    <a:pt x="78625" y="472048"/>
                  </a:lnTo>
                  <a:lnTo>
                    <a:pt x="78644" y="471805"/>
                  </a:lnTo>
                  <a:lnTo>
                    <a:pt x="78665" y="471562"/>
                  </a:lnTo>
                  <a:lnTo>
                    <a:pt x="78671" y="471319"/>
                  </a:lnTo>
                  <a:lnTo>
                    <a:pt x="78609" y="471088"/>
                  </a:lnTo>
                  <a:lnTo>
                    <a:pt x="78547" y="470984"/>
                  </a:lnTo>
                  <a:lnTo>
                    <a:pt x="78477" y="470881"/>
                  </a:lnTo>
                  <a:lnTo>
                    <a:pt x="78400" y="470790"/>
                  </a:lnTo>
                  <a:lnTo>
                    <a:pt x="78317" y="470699"/>
                  </a:lnTo>
                  <a:lnTo>
                    <a:pt x="78230" y="470614"/>
                  </a:lnTo>
                  <a:lnTo>
                    <a:pt x="78058" y="470444"/>
                  </a:lnTo>
                  <a:lnTo>
                    <a:pt x="77974" y="470353"/>
                  </a:lnTo>
                  <a:lnTo>
                    <a:pt x="77895" y="470262"/>
                  </a:lnTo>
                  <a:lnTo>
                    <a:pt x="77817" y="470170"/>
                  </a:lnTo>
                  <a:lnTo>
                    <a:pt x="77742" y="470073"/>
                  </a:lnTo>
                  <a:lnTo>
                    <a:pt x="77589" y="469885"/>
                  </a:lnTo>
                  <a:lnTo>
                    <a:pt x="77510" y="469793"/>
                  </a:lnTo>
                  <a:lnTo>
                    <a:pt x="77427" y="469702"/>
                  </a:lnTo>
                  <a:lnTo>
                    <a:pt x="77339" y="469617"/>
                  </a:lnTo>
                  <a:lnTo>
                    <a:pt x="77248" y="469539"/>
                  </a:lnTo>
                  <a:lnTo>
                    <a:pt x="77147" y="469472"/>
                  </a:lnTo>
                  <a:lnTo>
                    <a:pt x="77035" y="469429"/>
                  </a:lnTo>
                  <a:lnTo>
                    <a:pt x="76792" y="469442"/>
                  </a:lnTo>
                  <a:lnTo>
                    <a:pt x="76550" y="469472"/>
                  </a:lnTo>
                  <a:lnTo>
                    <a:pt x="76309" y="469502"/>
                  </a:lnTo>
                  <a:lnTo>
                    <a:pt x="76067" y="469484"/>
                  </a:lnTo>
                  <a:lnTo>
                    <a:pt x="75958" y="469429"/>
                  </a:lnTo>
                  <a:lnTo>
                    <a:pt x="75854" y="469369"/>
                  </a:lnTo>
                  <a:lnTo>
                    <a:pt x="75755" y="469296"/>
                  </a:lnTo>
                  <a:lnTo>
                    <a:pt x="75658" y="469222"/>
                  </a:lnTo>
                  <a:lnTo>
                    <a:pt x="75567" y="469144"/>
                  </a:lnTo>
                  <a:lnTo>
                    <a:pt x="75482" y="469053"/>
                  </a:lnTo>
                  <a:lnTo>
                    <a:pt x="75402" y="468962"/>
                  </a:lnTo>
                  <a:lnTo>
                    <a:pt x="75321" y="468870"/>
                  </a:lnTo>
                  <a:lnTo>
                    <a:pt x="75155" y="468694"/>
                  </a:lnTo>
                  <a:lnTo>
                    <a:pt x="74922" y="468633"/>
                  </a:lnTo>
                  <a:lnTo>
                    <a:pt x="74682" y="468597"/>
                  </a:lnTo>
                  <a:lnTo>
                    <a:pt x="74578" y="468536"/>
                  </a:lnTo>
                  <a:lnTo>
                    <a:pt x="74486" y="468457"/>
                  </a:lnTo>
                  <a:lnTo>
                    <a:pt x="74398" y="468372"/>
                  </a:lnTo>
                  <a:lnTo>
                    <a:pt x="74323" y="468275"/>
                  </a:lnTo>
                  <a:lnTo>
                    <a:pt x="74265" y="468172"/>
                  </a:lnTo>
                  <a:lnTo>
                    <a:pt x="74229" y="468050"/>
                  </a:lnTo>
                  <a:lnTo>
                    <a:pt x="74206" y="467934"/>
                  </a:lnTo>
                  <a:lnTo>
                    <a:pt x="74196" y="467813"/>
                  </a:lnTo>
                  <a:lnTo>
                    <a:pt x="74197" y="467570"/>
                  </a:lnTo>
                  <a:lnTo>
                    <a:pt x="74203" y="467327"/>
                  </a:lnTo>
                  <a:lnTo>
                    <a:pt x="74209" y="467084"/>
                  </a:lnTo>
                  <a:lnTo>
                    <a:pt x="74217" y="466841"/>
                  </a:lnTo>
                  <a:lnTo>
                    <a:pt x="74222" y="466598"/>
                  </a:lnTo>
                  <a:lnTo>
                    <a:pt x="74225" y="466355"/>
                  </a:lnTo>
                  <a:lnTo>
                    <a:pt x="74219" y="466112"/>
                  </a:lnTo>
                  <a:lnTo>
                    <a:pt x="74204" y="465990"/>
                  </a:lnTo>
                  <a:lnTo>
                    <a:pt x="74182" y="465869"/>
                  </a:lnTo>
                  <a:lnTo>
                    <a:pt x="74153" y="465754"/>
                  </a:lnTo>
                  <a:lnTo>
                    <a:pt x="74121" y="465632"/>
                  </a:lnTo>
                  <a:lnTo>
                    <a:pt x="74086" y="465517"/>
                  </a:lnTo>
                  <a:lnTo>
                    <a:pt x="74047" y="465401"/>
                  </a:lnTo>
                  <a:lnTo>
                    <a:pt x="74003" y="465292"/>
                  </a:lnTo>
                  <a:lnTo>
                    <a:pt x="73956" y="465177"/>
                  </a:lnTo>
                  <a:lnTo>
                    <a:pt x="73905" y="465067"/>
                  </a:lnTo>
                  <a:lnTo>
                    <a:pt x="73853" y="464958"/>
                  </a:lnTo>
                  <a:lnTo>
                    <a:pt x="73799" y="464848"/>
                  </a:lnTo>
                  <a:lnTo>
                    <a:pt x="73744" y="464739"/>
                  </a:lnTo>
                  <a:lnTo>
                    <a:pt x="73635" y="464526"/>
                  </a:lnTo>
                  <a:lnTo>
                    <a:pt x="73579" y="464417"/>
                  </a:lnTo>
                  <a:lnTo>
                    <a:pt x="73525" y="464308"/>
                  </a:lnTo>
                  <a:lnTo>
                    <a:pt x="73472" y="464198"/>
                  </a:lnTo>
                  <a:lnTo>
                    <a:pt x="73422" y="464089"/>
                  </a:lnTo>
                  <a:lnTo>
                    <a:pt x="73376" y="463974"/>
                  </a:lnTo>
                  <a:lnTo>
                    <a:pt x="73338" y="463858"/>
                  </a:lnTo>
                  <a:lnTo>
                    <a:pt x="73305" y="463743"/>
                  </a:lnTo>
                  <a:lnTo>
                    <a:pt x="73295" y="463621"/>
                  </a:lnTo>
                  <a:lnTo>
                    <a:pt x="73532" y="463597"/>
                  </a:lnTo>
                  <a:lnTo>
                    <a:pt x="73773" y="463621"/>
                  </a:lnTo>
                  <a:lnTo>
                    <a:pt x="74016" y="463651"/>
                  </a:lnTo>
                  <a:lnTo>
                    <a:pt x="74258" y="463676"/>
                  </a:lnTo>
                  <a:lnTo>
                    <a:pt x="74500" y="463676"/>
                  </a:lnTo>
                  <a:lnTo>
                    <a:pt x="74622" y="463475"/>
                  </a:lnTo>
                  <a:lnTo>
                    <a:pt x="74612" y="463238"/>
                  </a:lnTo>
                  <a:lnTo>
                    <a:pt x="74594" y="463117"/>
                  </a:lnTo>
                  <a:lnTo>
                    <a:pt x="74573" y="462996"/>
                  </a:lnTo>
                  <a:lnTo>
                    <a:pt x="74550" y="462880"/>
                  </a:lnTo>
                  <a:lnTo>
                    <a:pt x="74524" y="462758"/>
                  </a:lnTo>
                  <a:lnTo>
                    <a:pt x="74492" y="462643"/>
                  </a:lnTo>
                  <a:lnTo>
                    <a:pt x="74454" y="462527"/>
                  </a:lnTo>
                  <a:lnTo>
                    <a:pt x="74413" y="462412"/>
                  </a:lnTo>
                  <a:lnTo>
                    <a:pt x="74371" y="462297"/>
                  </a:lnTo>
                  <a:lnTo>
                    <a:pt x="74328" y="462181"/>
                  </a:lnTo>
                  <a:lnTo>
                    <a:pt x="74286" y="462072"/>
                  </a:lnTo>
                  <a:lnTo>
                    <a:pt x="74207" y="461841"/>
                  </a:lnTo>
                  <a:lnTo>
                    <a:pt x="74176" y="461720"/>
                  </a:lnTo>
                  <a:lnTo>
                    <a:pt x="74150" y="461604"/>
                  </a:lnTo>
                  <a:lnTo>
                    <a:pt x="74128" y="461483"/>
                  </a:lnTo>
                  <a:lnTo>
                    <a:pt x="74109" y="461367"/>
                  </a:lnTo>
                  <a:lnTo>
                    <a:pt x="74112" y="461239"/>
                  </a:lnTo>
                  <a:lnTo>
                    <a:pt x="74121" y="461118"/>
                  </a:lnTo>
                  <a:lnTo>
                    <a:pt x="74142" y="460996"/>
                  </a:lnTo>
                  <a:lnTo>
                    <a:pt x="74174" y="460881"/>
                  </a:lnTo>
                  <a:lnTo>
                    <a:pt x="74212" y="460766"/>
                  </a:lnTo>
                  <a:lnTo>
                    <a:pt x="74255" y="460656"/>
                  </a:lnTo>
                  <a:lnTo>
                    <a:pt x="74302" y="460541"/>
                  </a:lnTo>
                  <a:lnTo>
                    <a:pt x="74353" y="460431"/>
                  </a:lnTo>
                  <a:lnTo>
                    <a:pt x="74408" y="460322"/>
                  </a:lnTo>
                  <a:lnTo>
                    <a:pt x="74466" y="460213"/>
                  </a:lnTo>
                  <a:lnTo>
                    <a:pt x="74523" y="460110"/>
                  </a:lnTo>
                  <a:lnTo>
                    <a:pt x="74640" y="459891"/>
                  </a:lnTo>
                  <a:lnTo>
                    <a:pt x="74772" y="459690"/>
                  </a:lnTo>
                  <a:lnTo>
                    <a:pt x="74928" y="459508"/>
                  </a:lnTo>
                  <a:lnTo>
                    <a:pt x="75088" y="459326"/>
                  </a:lnTo>
                  <a:lnTo>
                    <a:pt x="75251" y="459144"/>
                  </a:lnTo>
                  <a:lnTo>
                    <a:pt x="75415" y="458967"/>
                  </a:lnTo>
                  <a:lnTo>
                    <a:pt x="75583" y="458785"/>
                  </a:lnTo>
                  <a:lnTo>
                    <a:pt x="75750" y="458609"/>
                  </a:lnTo>
                  <a:lnTo>
                    <a:pt x="75918" y="458433"/>
                  </a:lnTo>
                  <a:lnTo>
                    <a:pt x="76094" y="458269"/>
                  </a:lnTo>
                  <a:lnTo>
                    <a:pt x="76305" y="458141"/>
                  </a:lnTo>
                  <a:lnTo>
                    <a:pt x="76545" y="458165"/>
                  </a:lnTo>
                  <a:lnTo>
                    <a:pt x="76787" y="458196"/>
                  </a:lnTo>
                  <a:lnTo>
                    <a:pt x="76901" y="458153"/>
                  </a:lnTo>
                  <a:lnTo>
                    <a:pt x="76991" y="458074"/>
                  </a:lnTo>
                  <a:lnTo>
                    <a:pt x="77067" y="457977"/>
                  </a:lnTo>
                  <a:lnTo>
                    <a:pt x="77139" y="457880"/>
                  </a:lnTo>
                  <a:lnTo>
                    <a:pt x="77200" y="457776"/>
                  </a:lnTo>
                  <a:lnTo>
                    <a:pt x="77255" y="457667"/>
                  </a:lnTo>
                  <a:lnTo>
                    <a:pt x="77305" y="457558"/>
                  </a:lnTo>
                  <a:lnTo>
                    <a:pt x="77354" y="457442"/>
                  </a:lnTo>
                  <a:lnTo>
                    <a:pt x="77434" y="457217"/>
                  </a:lnTo>
                  <a:lnTo>
                    <a:pt x="77440" y="456975"/>
                  </a:lnTo>
                  <a:lnTo>
                    <a:pt x="77332" y="456768"/>
                  </a:lnTo>
                  <a:lnTo>
                    <a:pt x="77090" y="456732"/>
                  </a:lnTo>
                  <a:lnTo>
                    <a:pt x="76849" y="456756"/>
                  </a:lnTo>
                  <a:lnTo>
                    <a:pt x="76729" y="456780"/>
                  </a:lnTo>
                  <a:lnTo>
                    <a:pt x="76611" y="456805"/>
                  </a:lnTo>
                  <a:lnTo>
                    <a:pt x="76494" y="456841"/>
                  </a:lnTo>
                  <a:lnTo>
                    <a:pt x="76383" y="456890"/>
                  </a:lnTo>
                  <a:lnTo>
                    <a:pt x="76289" y="456969"/>
                  </a:lnTo>
                  <a:lnTo>
                    <a:pt x="76200" y="457048"/>
                  </a:lnTo>
                  <a:lnTo>
                    <a:pt x="76109" y="457133"/>
                  </a:lnTo>
                  <a:lnTo>
                    <a:pt x="75893" y="457230"/>
                  </a:lnTo>
                  <a:lnTo>
                    <a:pt x="75650" y="457230"/>
                  </a:lnTo>
                  <a:lnTo>
                    <a:pt x="75407" y="457224"/>
                  </a:lnTo>
                  <a:lnTo>
                    <a:pt x="75164" y="457212"/>
                  </a:lnTo>
                  <a:lnTo>
                    <a:pt x="74921" y="457199"/>
                  </a:lnTo>
                  <a:lnTo>
                    <a:pt x="74678" y="457188"/>
                  </a:lnTo>
                  <a:lnTo>
                    <a:pt x="74558" y="457205"/>
                  </a:lnTo>
                  <a:lnTo>
                    <a:pt x="74438" y="457230"/>
                  </a:lnTo>
                  <a:lnTo>
                    <a:pt x="74325" y="457272"/>
                  </a:lnTo>
                  <a:lnTo>
                    <a:pt x="74218" y="457333"/>
                  </a:lnTo>
                  <a:lnTo>
                    <a:pt x="74116" y="457400"/>
                  </a:lnTo>
                  <a:lnTo>
                    <a:pt x="74015" y="457467"/>
                  </a:lnTo>
                  <a:lnTo>
                    <a:pt x="73809" y="457594"/>
                  </a:lnTo>
                  <a:lnTo>
                    <a:pt x="73698" y="457643"/>
                  </a:lnTo>
                  <a:lnTo>
                    <a:pt x="73580" y="457673"/>
                  </a:lnTo>
                  <a:lnTo>
                    <a:pt x="73459" y="457686"/>
                  </a:lnTo>
                  <a:lnTo>
                    <a:pt x="73337" y="457692"/>
                  </a:lnTo>
                  <a:lnTo>
                    <a:pt x="73093" y="457685"/>
                  </a:lnTo>
                  <a:lnTo>
                    <a:pt x="72848" y="457679"/>
                  </a:lnTo>
                  <a:lnTo>
                    <a:pt x="72607" y="457655"/>
                  </a:lnTo>
                  <a:lnTo>
                    <a:pt x="72490" y="457625"/>
                  </a:lnTo>
                  <a:lnTo>
                    <a:pt x="72375" y="457588"/>
                  </a:lnTo>
                  <a:lnTo>
                    <a:pt x="72263" y="457545"/>
                  </a:lnTo>
                  <a:lnTo>
                    <a:pt x="72152" y="457497"/>
                  </a:lnTo>
                  <a:lnTo>
                    <a:pt x="72041" y="457442"/>
                  </a:lnTo>
                  <a:lnTo>
                    <a:pt x="71932" y="457387"/>
                  </a:lnTo>
                  <a:lnTo>
                    <a:pt x="71823" y="457333"/>
                  </a:lnTo>
                  <a:lnTo>
                    <a:pt x="71611" y="457212"/>
                  </a:lnTo>
                  <a:lnTo>
                    <a:pt x="71424" y="457060"/>
                  </a:lnTo>
                  <a:lnTo>
                    <a:pt x="71395" y="456816"/>
                  </a:lnTo>
                  <a:lnTo>
                    <a:pt x="71432" y="456574"/>
                  </a:lnTo>
                  <a:lnTo>
                    <a:pt x="71433" y="456458"/>
                  </a:lnTo>
                  <a:lnTo>
                    <a:pt x="71411" y="456337"/>
                  </a:lnTo>
                  <a:lnTo>
                    <a:pt x="71373" y="456221"/>
                  </a:lnTo>
                  <a:lnTo>
                    <a:pt x="71328" y="456105"/>
                  </a:lnTo>
                  <a:lnTo>
                    <a:pt x="71285" y="455997"/>
                  </a:lnTo>
                  <a:lnTo>
                    <a:pt x="71233" y="455887"/>
                  </a:lnTo>
                  <a:lnTo>
                    <a:pt x="71168" y="455784"/>
                  </a:lnTo>
                  <a:lnTo>
                    <a:pt x="71099" y="455680"/>
                  </a:lnTo>
                  <a:lnTo>
                    <a:pt x="71014" y="455595"/>
                  </a:lnTo>
                  <a:lnTo>
                    <a:pt x="70910" y="455534"/>
                  </a:lnTo>
                  <a:lnTo>
                    <a:pt x="70794" y="455498"/>
                  </a:lnTo>
                  <a:lnTo>
                    <a:pt x="70674" y="455468"/>
                  </a:lnTo>
                  <a:lnTo>
                    <a:pt x="70555" y="455444"/>
                  </a:lnTo>
                  <a:lnTo>
                    <a:pt x="70324" y="455377"/>
                  </a:lnTo>
                  <a:lnTo>
                    <a:pt x="70215" y="455322"/>
                  </a:lnTo>
                  <a:lnTo>
                    <a:pt x="70109" y="455262"/>
                  </a:lnTo>
                  <a:lnTo>
                    <a:pt x="70007" y="455195"/>
                  </a:lnTo>
                  <a:lnTo>
                    <a:pt x="69906" y="455127"/>
                  </a:lnTo>
                  <a:lnTo>
                    <a:pt x="69808" y="455055"/>
                  </a:lnTo>
                  <a:lnTo>
                    <a:pt x="69720" y="454969"/>
                  </a:lnTo>
                  <a:lnTo>
                    <a:pt x="69652" y="454873"/>
                  </a:lnTo>
                  <a:lnTo>
                    <a:pt x="69629" y="454757"/>
                  </a:lnTo>
                  <a:lnTo>
                    <a:pt x="69743" y="454538"/>
                  </a:lnTo>
                  <a:lnTo>
                    <a:pt x="69824" y="454447"/>
                  </a:lnTo>
                  <a:lnTo>
                    <a:pt x="69915" y="454368"/>
                  </a:lnTo>
                  <a:lnTo>
                    <a:pt x="70019" y="454307"/>
                  </a:lnTo>
                  <a:lnTo>
                    <a:pt x="70138" y="454283"/>
                  </a:lnTo>
                  <a:lnTo>
                    <a:pt x="70379" y="454313"/>
                  </a:lnTo>
                  <a:lnTo>
                    <a:pt x="70618" y="454289"/>
                  </a:lnTo>
                  <a:lnTo>
                    <a:pt x="70724" y="454222"/>
                  </a:lnTo>
                  <a:lnTo>
                    <a:pt x="70822" y="454155"/>
                  </a:lnTo>
                  <a:lnTo>
                    <a:pt x="70907" y="454064"/>
                  </a:lnTo>
                  <a:lnTo>
                    <a:pt x="70961" y="453961"/>
                  </a:lnTo>
                  <a:lnTo>
                    <a:pt x="70961" y="453834"/>
                  </a:lnTo>
                  <a:lnTo>
                    <a:pt x="70866" y="453615"/>
                  </a:lnTo>
                  <a:lnTo>
                    <a:pt x="70738" y="453408"/>
                  </a:lnTo>
                  <a:lnTo>
                    <a:pt x="70612" y="453196"/>
                  </a:lnTo>
                  <a:lnTo>
                    <a:pt x="70564" y="453086"/>
                  </a:lnTo>
                  <a:lnTo>
                    <a:pt x="70531" y="452971"/>
                  </a:lnTo>
                  <a:lnTo>
                    <a:pt x="70505" y="452849"/>
                  </a:lnTo>
                  <a:lnTo>
                    <a:pt x="70487" y="452734"/>
                  </a:lnTo>
                  <a:lnTo>
                    <a:pt x="70473" y="452613"/>
                  </a:lnTo>
                  <a:lnTo>
                    <a:pt x="70462" y="452491"/>
                  </a:lnTo>
                  <a:lnTo>
                    <a:pt x="70457" y="452370"/>
                  </a:lnTo>
                  <a:lnTo>
                    <a:pt x="70471" y="452127"/>
                  </a:lnTo>
                  <a:lnTo>
                    <a:pt x="70489" y="452005"/>
                  </a:lnTo>
                  <a:lnTo>
                    <a:pt x="70529" y="451889"/>
                  </a:lnTo>
                  <a:lnTo>
                    <a:pt x="70609" y="451799"/>
                  </a:lnTo>
                  <a:lnTo>
                    <a:pt x="70711" y="451737"/>
                  </a:lnTo>
                  <a:lnTo>
                    <a:pt x="70819" y="451677"/>
                  </a:lnTo>
                  <a:lnTo>
                    <a:pt x="71020" y="451543"/>
                  </a:lnTo>
                  <a:lnTo>
                    <a:pt x="71070" y="451306"/>
                  </a:lnTo>
                  <a:lnTo>
                    <a:pt x="71023" y="451069"/>
                  </a:lnTo>
                  <a:lnTo>
                    <a:pt x="70980" y="450954"/>
                  </a:lnTo>
                  <a:lnTo>
                    <a:pt x="70925" y="450845"/>
                  </a:lnTo>
                  <a:lnTo>
                    <a:pt x="70854" y="450747"/>
                  </a:lnTo>
                  <a:lnTo>
                    <a:pt x="70749" y="450686"/>
                  </a:lnTo>
                  <a:lnTo>
                    <a:pt x="70630" y="450662"/>
                  </a:lnTo>
                  <a:lnTo>
                    <a:pt x="70507" y="450644"/>
                  </a:lnTo>
                  <a:lnTo>
                    <a:pt x="70275" y="450583"/>
                  </a:lnTo>
                  <a:lnTo>
                    <a:pt x="70169" y="450528"/>
                  </a:lnTo>
                  <a:lnTo>
                    <a:pt x="70067" y="450462"/>
                  </a:lnTo>
                  <a:lnTo>
                    <a:pt x="69968" y="450389"/>
                  </a:lnTo>
                  <a:lnTo>
                    <a:pt x="69871" y="450316"/>
                  </a:lnTo>
                  <a:lnTo>
                    <a:pt x="69776" y="450237"/>
                  </a:lnTo>
                  <a:lnTo>
                    <a:pt x="69686" y="450158"/>
                  </a:lnTo>
                  <a:lnTo>
                    <a:pt x="69605" y="450067"/>
                  </a:lnTo>
                  <a:lnTo>
                    <a:pt x="69532" y="449970"/>
                  </a:lnTo>
                  <a:lnTo>
                    <a:pt x="69493" y="449848"/>
                  </a:lnTo>
                  <a:lnTo>
                    <a:pt x="69539" y="449617"/>
                  </a:lnTo>
                  <a:lnTo>
                    <a:pt x="69594" y="449508"/>
                  </a:lnTo>
                  <a:lnTo>
                    <a:pt x="69660" y="449405"/>
                  </a:lnTo>
                  <a:lnTo>
                    <a:pt x="69738" y="449314"/>
                  </a:lnTo>
                  <a:lnTo>
                    <a:pt x="69819" y="449222"/>
                  </a:lnTo>
                  <a:lnTo>
                    <a:pt x="69903" y="449137"/>
                  </a:lnTo>
                  <a:lnTo>
                    <a:pt x="70160" y="448901"/>
                  </a:lnTo>
                  <a:lnTo>
                    <a:pt x="70381" y="448803"/>
                  </a:lnTo>
                  <a:lnTo>
                    <a:pt x="70607" y="448712"/>
                  </a:lnTo>
                  <a:lnTo>
                    <a:pt x="70720" y="448670"/>
                  </a:lnTo>
                  <a:lnTo>
                    <a:pt x="70832" y="448621"/>
                  </a:lnTo>
                  <a:lnTo>
                    <a:pt x="70937" y="448560"/>
                  </a:lnTo>
                  <a:lnTo>
                    <a:pt x="71025" y="448475"/>
                  </a:lnTo>
                  <a:lnTo>
                    <a:pt x="71084" y="448372"/>
                  </a:lnTo>
                  <a:lnTo>
                    <a:pt x="71115" y="448250"/>
                  </a:lnTo>
                  <a:lnTo>
                    <a:pt x="71122" y="448129"/>
                  </a:lnTo>
                  <a:lnTo>
                    <a:pt x="71109" y="447892"/>
                  </a:lnTo>
                  <a:lnTo>
                    <a:pt x="71087" y="447770"/>
                  </a:lnTo>
                  <a:lnTo>
                    <a:pt x="71058" y="447649"/>
                  </a:lnTo>
                  <a:lnTo>
                    <a:pt x="71022" y="447533"/>
                  </a:lnTo>
                  <a:lnTo>
                    <a:pt x="70978" y="447418"/>
                  </a:lnTo>
                  <a:lnTo>
                    <a:pt x="70919" y="447315"/>
                  </a:lnTo>
                  <a:lnTo>
                    <a:pt x="70823" y="447242"/>
                  </a:lnTo>
                  <a:lnTo>
                    <a:pt x="70716" y="447181"/>
                  </a:lnTo>
                  <a:lnTo>
                    <a:pt x="70609" y="447120"/>
                  </a:lnTo>
                  <a:lnTo>
                    <a:pt x="70421" y="446975"/>
                  </a:lnTo>
                  <a:lnTo>
                    <a:pt x="70354" y="446871"/>
                  </a:lnTo>
                  <a:lnTo>
                    <a:pt x="70287" y="446768"/>
                  </a:lnTo>
                  <a:lnTo>
                    <a:pt x="70222" y="446665"/>
                  </a:lnTo>
                  <a:lnTo>
                    <a:pt x="70159" y="446561"/>
                  </a:lnTo>
                  <a:lnTo>
                    <a:pt x="70097" y="446458"/>
                  </a:lnTo>
                  <a:lnTo>
                    <a:pt x="70038" y="446349"/>
                  </a:lnTo>
                  <a:lnTo>
                    <a:pt x="69983" y="446246"/>
                  </a:lnTo>
                  <a:lnTo>
                    <a:pt x="69934" y="446130"/>
                  </a:lnTo>
                  <a:lnTo>
                    <a:pt x="69890" y="446021"/>
                  </a:lnTo>
                  <a:lnTo>
                    <a:pt x="69856" y="445899"/>
                  </a:lnTo>
                  <a:lnTo>
                    <a:pt x="69833" y="445783"/>
                  </a:lnTo>
                  <a:lnTo>
                    <a:pt x="69828" y="445662"/>
                  </a:lnTo>
                  <a:lnTo>
                    <a:pt x="69951" y="445450"/>
                  </a:lnTo>
                  <a:lnTo>
                    <a:pt x="70040" y="445371"/>
                  </a:lnTo>
                  <a:lnTo>
                    <a:pt x="70133" y="445292"/>
                  </a:lnTo>
                  <a:lnTo>
                    <a:pt x="70228" y="445213"/>
                  </a:lnTo>
                  <a:lnTo>
                    <a:pt x="70324" y="445140"/>
                  </a:lnTo>
                  <a:lnTo>
                    <a:pt x="70423" y="445073"/>
                  </a:lnTo>
                  <a:lnTo>
                    <a:pt x="70526" y="445006"/>
                  </a:lnTo>
                  <a:lnTo>
                    <a:pt x="70632" y="444946"/>
                  </a:lnTo>
                  <a:lnTo>
                    <a:pt x="70739" y="444890"/>
                  </a:lnTo>
                  <a:lnTo>
                    <a:pt x="70952" y="444769"/>
                  </a:lnTo>
                  <a:lnTo>
                    <a:pt x="71047" y="444696"/>
                  </a:lnTo>
                  <a:lnTo>
                    <a:pt x="71126" y="444605"/>
                  </a:lnTo>
                  <a:lnTo>
                    <a:pt x="71174" y="444496"/>
                  </a:lnTo>
                  <a:lnTo>
                    <a:pt x="71194" y="444374"/>
                  </a:lnTo>
                  <a:lnTo>
                    <a:pt x="71175" y="444131"/>
                  </a:lnTo>
                  <a:lnTo>
                    <a:pt x="71132" y="444016"/>
                  </a:lnTo>
                  <a:lnTo>
                    <a:pt x="71062" y="443918"/>
                  </a:lnTo>
                  <a:lnTo>
                    <a:pt x="70973" y="443833"/>
                  </a:lnTo>
                  <a:lnTo>
                    <a:pt x="70872" y="443766"/>
                  </a:lnTo>
                  <a:lnTo>
                    <a:pt x="70763" y="443712"/>
                  </a:lnTo>
                  <a:lnTo>
                    <a:pt x="70651" y="443663"/>
                  </a:lnTo>
                  <a:lnTo>
                    <a:pt x="70537" y="443621"/>
                  </a:lnTo>
                  <a:lnTo>
                    <a:pt x="70419" y="443590"/>
                  </a:lnTo>
                  <a:lnTo>
                    <a:pt x="70177" y="443597"/>
                  </a:lnTo>
                  <a:lnTo>
                    <a:pt x="69934" y="443615"/>
                  </a:lnTo>
                  <a:lnTo>
                    <a:pt x="69812" y="443621"/>
                  </a:lnTo>
                  <a:lnTo>
                    <a:pt x="69691" y="443614"/>
                  </a:lnTo>
                  <a:lnTo>
                    <a:pt x="69570" y="443602"/>
                  </a:lnTo>
                  <a:lnTo>
                    <a:pt x="69450" y="443590"/>
                  </a:lnTo>
                  <a:lnTo>
                    <a:pt x="69329" y="443572"/>
                  </a:lnTo>
                  <a:lnTo>
                    <a:pt x="69209" y="443554"/>
                  </a:lnTo>
                  <a:lnTo>
                    <a:pt x="69089" y="443530"/>
                  </a:lnTo>
                  <a:lnTo>
                    <a:pt x="68851" y="443487"/>
                  </a:lnTo>
                  <a:lnTo>
                    <a:pt x="68612" y="443432"/>
                  </a:lnTo>
                  <a:lnTo>
                    <a:pt x="68388" y="443341"/>
                  </a:lnTo>
                  <a:lnTo>
                    <a:pt x="68183" y="443208"/>
                  </a:lnTo>
                  <a:lnTo>
                    <a:pt x="67972" y="443092"/>
                  </a:lnTo>
                  <a:lnTo>
                    <a:pt x="67737" y="443031"/>
                  </a:lnTo>
                  <a:lnTo>
                    <a:pt x="67495" y="443032"/>
                  </a:lnTo>
                  <a:lnTo>
                    <a:pt x="67376" y="443062"/>
                  </a:lnTo>
                  <a:lnTo>
                    <a:pt x="67264" y="443111"/>
                  </a:lnTo>
                  <a:lnTo>
                    <a:pt x="67164" y="443178"/>
                  </a:lnTo>
                  <a:lnTo>
                    <a:pt x="67068" y="443250"/>
                  </a:lnTo>
                  <a:lnTo>
                    <a:pt x="66972" y="443329"/>
                  </a:lnTo>
                  <a:lnTo>
                    <a:pt x="66765" y="443457"/>
                  </a:lnTo>
                  <a:lnTo>
                    <a:pt x="66557" y="443372"/>
                  </a:lnTo>
                  <a:lnTo>
                    <a:pt x="66452" y="443153"/>
                  </a:lnTo>
                  <a:lnTo>
                    <a:pt x="66346" y="442934"/>
                  </a:lnTo>
                  <a:lnTo>
                    <a:pt x="66266" y="442843"/>
                  </a:lnTo>
                  <a:lnTo>
                    <a:pt x="66165" y="442770"/>
                  </a:lnTo>
                  <a:lnTo>
                    <a:pt x="66054" y="442721"/>
                  </a:lnTo>
                  <a:lnTo>
                    <a:pt x="65940" y="442679"/>
                  </a:lnTo>
                  <a:lnTo>
                    <a:pt x="65826" y="442643"/>
                  </a:lnTo>
                  <a:lnTo>
                    <a:pt x="65601" y="442545"/>
                  </a:lnTo>
                  <a:lnTo>
                    <a:pt x="65503" y="442472"/>
                  </a:lnTo>
                  <a:lnTo>
                    <a:pt x="65420" y="442387"/>
                  </a:lnTo>
                  <a:lnTo>
                    <a:pt x="65357" y="442284"/>
                  </a:lnTo>
                  <a:lnTo>
                    <a:pt x="65304" y="442175"/>
                  </a:lnTo>
                  <a:lnTo>
                    <a:pt x="65251" y="442066"/>
                  </a:lnTo>
                  <a:lnTo>
                    <a:pt x="65199" y="441956"/>
                  </a:lnTo>
                  <a:lnTo>
                    <a:pt x="65147" y="441847"/>
                  </a:lnTo>
                  <a:lnTo>
                    <a:pt x="65095" y="441731"/>
                  </a:lnTo>
                  <a:lnTo>
                    <a:pt x="64992" y="441512"/>
                  </a:lnTo>
                  <a:lnTo>
                    <a:pt x="64940" y="441403"/>
                  </a:lnTo>
                  <a:lnTo>
                    <a:pt x="64887" y="441294"/>
                  </a:lnTo>
                  <a:lnTo>
                    <a:pt x="64834" y="441185"/>
                  </a:lnTo>
                  <a:lnTo>
                    <a:pt x="64780" y="441075"/>
                  </a:lnTo>
                  <a:lnTo>
                    <a:pt x="64723" y="440972"/>
                  </a:lnTo>
                  <a:lnTo>
                    <a:pt x="64600" y="440759"/>
                  </a:lnTo>
                  <a:lnTo>
                    <a:pt x="64532" y="440656"/>
                  </a:lnTo>
                  <a:lnTo>
                    <a:pt x="64455" y="440565"/>
                  </a:lnTo>
                  <a:lnTo>
                    <a:pt x="64375" y="440474"/>
                  </a:lnTo>
                  <a:lnTo>
                    <a:pt x="64293" y="440382"/>
                  </a:lnTo>
                  <a:lnTo>
                    <a:pt x="64210" y="440291"/>
                  </a:lnTo>
                  <a:lnTo>
                    <a:pt x="64126" y="440206"/>
                  </a:lnTo>
                  <a:lnTo>
                    <a:pt x="63962" y="440024"/>
                  </a:lnTo>
                  <a:lnTo>
                    <a:pt x="63883" y="439933"/>
                  </a:lnTo>
                  <a:lnTo>
                    <a:pt x="63814" y="439836"/>
                  </a:lnTo>
                  <a:lnTo>
                    <a:pt x="63754" y="439733"/>
                  </a:lnTo>
                  <a:lnTo>
                    <a:pt x="63706" y="439617"/>
                  </a:lnTo>
                  <a:lnTo>
                    <a:pt x="63689" y="439496"/>
                  </a:lnTo>
                  <a:lnTo>
                    <a:pt x="63711" y="439252"/>
                  </a:lnTo>
                  <a:lnTo>
                    <a:pt x="63738" y="439016"/>
                  </a:lnTo>
                  <a:lnTo>
                    <a:pt x="63738" y="438888"/>
                  </a:lnTo>
                  <a:lnTo>
                    <a:pt x="63712" y="438772"/>
                  </a:lnTo>
                  <a:lnTo>
                    <a:pt x="63655" y="438663"/>
                  </a:lnTo>
                  <a:lnTo>
                    <a:pt x="63586" y="438566"/>
                  </a:lnTo>
                  <a:lnTo>
                    <a:pt x="63508" y="438469"/>
                  </a:lnTo>
                  <a:lnTo>
                    <a:pt x="63425" y="438384"/>
                  </a:lnTo>
                  <a:lnTo>
                    <a:pt x="63338" y="438299"/>
                  </a:lnTo>
                  <a:lnTo>
                    <a:pt x="63248" y="438214"/>
                  </a:lnTo>
                  <a:lnTo>
                    <a:pt x="63155" y="438135"/>
                  </a:lnTo>
                  <a:lnTo>
                    <a:pt x="63059" y="438062"/>
                  </a:lnTo>
                  <a:lnTo>
                    <a:pt x="62960" y="437995"/>
                  </a:lnTo>
                  <a:lnTo>
                    <a:pt x="62763" y="437849"/>
                  </a:lnTo>
                  <a:lnTo>
                    <a:pt x="62670" y="437770"/>
                  </a:lnTo>
                  <a:lnTo>
                    <a:pt x="62582" y="437685"/>
                  </a:lnTo>
                  <a:lnTo>
                    <a:pt x="62503" y="437594"/>
                  </a:lnTo>
                  <a:lnTo>
                    <a:pt x="62448" y="437485"/>
                  </a:lnTo>
                  <a:lnTo>
                    <a:pt x="62424" y="437369"/>
                  </a:lnTo>
                  <a:lnTo>
                    <a:pt x="62442" y="437126"/>
                  </a:lnTo>
                  <a:lnTo>
                    <a:pt x="62467" y="436883"/>
                  </a:lnTo>
                  <a:lnTo>
                    <a:pt x="62471" y="436762"/>
                  </a:lnTo>
                  <a:lnTo>
                    <a:pt x="62454" y="436640"/>
                  </a:lnTo>
                  <a:lnTo>
                    <a:pt x="62392" y="436537"/>
                  </a:lnTo>
                  <a:lnTo>
                    <a:pt x="62305" y="436452"/>
                  </a:lnTo>
                  <a:lnTo>
                    <a:pt x="62214" y="436373"/>
                  </a:lnTo>
                  <a:lnTo>
                    <a:pt x="62117" y="436154"/>
                  </a:lnTo>
                  <a:lnTo>
                    <a:pt x="62093" y="435911"/>
                  </a:lnTo>
                  <a:lnTo>
                    <a:pt x="62102" y="435668"/>
                  </a:lnTo>
                  <a:lnTo>
                    <a:pt x="62114" y="435547"/>
                  </a:lnTo>
                  <a:lnTo>
                    <a:pt x="62129" y="435425"/>
                  </a:lnTo>
                  <a:lnTo>
                    <a:pt x="62148" y="435309"/>
                  </a:lnTo>
                  <a:lnTo>
                    <a:pt x="62169" y="435188"/>
                  </a:lnTo>
                  <a:lnTo>
                    <a:pt x="62193" y="435072"/>
                  </a:lnTo>
                  <a:lnTo>
                    <a:pt x="62220" y="434951"/>
                  </a:lnTo>
                  <a:lnTo>
                    <a:pt x="62254" y="434836"/>
                  </a:lnTo>
                  <a:lnTo>
                    <a:pt x="62293" y="434720"/>
                  </a:lnTo>
                  <a:lnTo>
                    <a:pt x="62339" y="434605"/>
                  </a:lnTo>
                  <a:lnTo>
                    <a:pt x="62397" y="434501"/>
                  </a:lnTo>
                  <a:lnTo>
                    <a:pt x="62470" y="434398"/>
                  </a:lnTo>
                  <a:lnTo>
                    <a:pt x="62564" y="434325"/>
                  </a:lnTo>
                  <a:lnTo>
                    <a:pt x="62674" y="434271"/>
                  </a:lnTo>
                  <a:lnTo>
                    <a:pt x="62789" y="434234"/>
                  </a:lnTo>
                  <a:lnTo>
                    <a:pt x="62906" y="434198"/>
                  </a:lnTo>
                  <a:lnTo>
                    <a:pt x="63023" y="434168"/>
                  </a:lnTo>
                  <a:lnTo>
                    <a:pt x="63246" y="434070"/>
                  </a:lnTo>
                  <a:lnTo>
                    <a:pt x="63382" y="433876"/>
                  </a:lnTo>
                  <a:lnTo>
                    <a:pt x="63384" y="433633"/>
                  </a:lnTo>
                  <a:lnTo>
                    <a:pt x="63348" y="433396"/>
                  </a:lnTo>
                  <a:lnTo>
                    <a:pt x="63309" y="433153"/>
                  </a:lnTo>
                  <a:lnTo>
                    <a:pt x="63297" y="432910"/>
                  </a:lnTo>
                  <a:lnTo>
                    <a:pt x="63400" y="432703"/>
                  </a:lnTo>
                  <a:lnTo>
                    <a:pt x="63508" y="432643"/>
                  </a:lnTo>
                  <a:lnTo>
                    <a:pt x="63623" y="432606"/>
                  </a:lnTo>
                  <a:lnTo>
                    <a:pt x="63740" y="432570"/>
                  </a:lnTo>
                  <a:lnTo>
                    <a:pt x="63858" y="432539"/>
                  </a:lnTo>
                  <a:lnTo>
                    <a:pt x="64084" y="432442"/>
                  </a:lnTo>
                  <a:lnTo>
                    <a:pt x="64004" y="432241"/>
                  </a:lnTo>
                  <a:lnTo>
                    <a:pt x="63822" y="432077"/>
                  </a:lnTo>
                  <a:lnTo>
                    <a:pt x="63639" y="431920"/>
                  </a:lnTo>
                  <a:lnTo>
                    <a:pt x="63456" y="431762"/>
                  </a:lnTo>
                  <a:lnTo>
                    <a:pt x="63268" y="431604"/>
                  </a:lnTo>
                  <a:lnTo>
                    <a:pt x="63055" y="431488"/>
                  </a:lnTo>
                  <a:lnTo>
                    <a:pt x="62845" y="431366"/>
                  </a:lnTo>
                  <a:lnTo>
                    <a:pt x="62712" y="431166"/>
                  </a:lnTo>
                  <a:lnTo>
                    <a:pt x="62710" y="430923"/>
                  </a:lnTo>
                  <a:lnTo>
                    <a:pt x="62737" y="430680"/>
                  </a:lnTo>
                  <a:lnTo>
                    <a:pt x="62722" y="430443"/>
                  </a:lnTo>
                  <a:lnTo>
                    <a:pt x="62647" y="430212"/>
                  </a:lnTo>
                  <a:lnTo>
                    <a:pt x="62559" y="429981"/>
                  </a:lnTo>
                  <a:lnTo>
                    <a:pt x="62511" y="429872"/>
                  </a:lnTo>
                  <a:lnTo>
                    <a:pt x="62461" y="429763"/>
                  </a:lnTo>
                  <a:lnTo>
                    <a:pt x="62407" y="429653"/>
                  </a:lnTo>
                  <a:lnTo>
                    <a:pt x="62352" y="429544"/>
                  </a:lnTo>
                  <a:lnTo>
                    <a:pt x="62295" y="429435"/>
                  </a:lnTo>
                  <a:lnTo>
                    <a:pt x="62236" y="429325"/>
                  </a:lnTo>
                  <a:lnTo>
                    <a:pt x="62167" y="429228"/>
                  </a:lnTo>
                  <a:lnTo>
                    <a:pt x="62086" y="429137"/>
                  </a:lnTo>
                  <a:lnTo>
                    <a:pt x="62004" y="429046"/>
                  </a:lnTo>
                  <a:lnTo>
                    <a:pt x="61919" y="428960"/>
                  </a:lnTo>
                  <a:lnTo>
                    <a:pt x="61833" y="428876"/>
                  </a:lnTo>
                  <a:lnTo>
                    <a:pt x="61663" y="428700"/>
                  </a:lnTo>
                  <a:lnTo>
                    <a:pt x="61497" y="428524"/>
                  </a:lnTo>
                  <a:lnTo>
                    <a:pt x="61397" y="428305"/>
                  </a:lnTo>
                  <a:lnTo>
                    <a:pt x="61373" y="428061"/>
                  </a:lnTo>
                  <a:lnTo>
                    <a:pt x="61404" y="427819"/>
                  </a:lnTo>
                  <a:lnTo>
                    <a:pt x="61531" y="427618"/>
                  </a:lnTo>
                  <a:lnTo>
                    <a:pt x="61708" y="427448"/>
                  </a:lnTo>
                  <a:lnTo>
                    <a:pt x="61821" y="427235"/>
                  </a:lnTo>
                  <a:lnTo>
                    <a:pt x="61841" y="426992"/>
                  </a:lnTo>
                  <a:lnTo>
                    <a:pt x="61802" y="426755"/>
                  </a:lnTo>
                  <a:lnTo>
                    <a:pt x="61666" y="426555"/>
                  </a:lnTo>
                  <a:lnTo>
                    <a:pt x="61494" y="426385"/>
                  </a:lnTo>
                  <a:lnTo>
                    <a:pt x="61424" y="426288"/>
                  </a:lnTo>
                  <a:lnTo>
                    <a:pt x="61360" y="426185"/>
                  </a:lnTo>
                  <a:lnTo>
                    <a:pt x="61296" y="426081"/>
                  </a:lnTo>
                  <a:lnTo>
                    <a:pt x="61233" y="425978"/>
                  </a:lnTo>
                  <a:lnTo>
                    <a:pt x="61172" y="425868"/>
                  </a:lnTo>
                  <a:lnTo>
                    <a:pt x="61115" y="425759"/>
                  </a:lnTo>
                  <a:lnTo>
                    <a:pt x="61066" y="425650"/>
                  </a:lnTo>
                  <a:lnTo>
                    <a:pt x="61026" y="425534"/>
                  </a:lnTo>
                  <a:lnTo>
                    <a:pt x="60992" y="425419"/>
                  </a:lnTo>
                  <a:lnTo>
                    <a:pt x="60971" y="425297"/>
                  </a:lnTo>
                  <a:lnTo>
                    <a:pt x="60957" y="425176"/>
                  </a:lnTo>
                  <a:lnTo>
                    <a:pt x="60948" y="425061"/>
                  </a:lnTo>
                  <a:lnTo>
                    <a:pt x="60961" y="424818"/>
                  </a:lnTo>
                  <a:lnTo>
                    <a:pt x="60978" y="424696"/>
                  </a:lnTo>
                  <a:lnTo>
                    <a:pt x="61007" y="424581"/>
                  </a:lnTo>
                  <a:lnTo>
                    <a:pt x="61060" y="424465"/>
                  </a:lnTo>
                  <a:lnTo>
                    <a:pt x="61132" y="424368"/>
                  </a:lnTo>
                  <a:lnTo>
                    <a:pt x="61211" y="424277"/>
                  </a:lnTo>
                  <a:lnTo>
                    <a:pt x="61295" y="424186"/>
                  </a:lnTo>
                  <a:lnTo>
                    <a:pt x="61390" y="424112"/>
                  </a:lnTo>
                  <a:lnTo>
                    <a:pt x="61491" y="424046"/>
                  </a:lnTo>
                  <a:lnTo>
                    <a:pt x="61595" y="423979"/>
                  </a:lnTo>
                  <a:lnTo>
                    <a:pt x="61779" y="423821"/>
                  </a:lnTo>
                  <a:lnTo>
                    <a:pt x="61842" y="423590"/>
                  </a:lnTo>
                  <a:lnTo>
                    <a:pt x="61823" y="423353"/>
                  </a:lnTo>
                  <a:lnTo>
                    <a:pt x="61794" y="423231"/>
                  </a:lnTo>
                  <a:lnTo>
                    <a:pt x="61726" y="423135"/>
                  </a:lnTo>
                  <a:lnTo>
                    <a:pt x="61636" y="423050"/>
                  </a:lnTo>
                  <a:lnTo>
                    <a:pt x="61539" y="422970"/>
                  </a:lnTo>
                  <a:lnTo>
                    <a:pt x="61418" y="422770"/>
                  </a:lnTo>
                  <a:lnTo>
                    <a:pt x="61403" y="422527"/>
                  </a:lnTo>
                  <a:lnTo>
                    <a:pt x="61414" y="422284"/>
                  </a:lnTo>
                  <a:lnTo>
                    <a:pt x="61425" y="422041"/>
                  </a:lnTo>
                  <a:lnTo>
                    <a:pt x="61405" y="421798"/>
                  </a:lnTo>
                  <a:lnTo>
                    <a:pt x="61389" y="421555"/>
                  </a:lnTo>
                  <a:lnTo>
                    <a:pt x="61408" y="421439"/>
                  </a:lnTo>
                  <a:lnTo>
                    <a:pt x="61457" y="421330"/>
                  </a:lnTo>
                  <a:lnTo>
                    <a:pt x="61528" y="421227"/>
                  </a:lnTo>
                  <a:lnTo>
                    <a:pt x="61610" y="421135"/>
                  </a:lnTo>
                  <a:lnTo>
                    <a:pt x="61695" y="421050"/>
                  </a:lnTo>
                  <a:lnTo>
                    <a:pt x="61845" y="420862"/>
                  </a:lnTo>
                  <a:lnTo>
                    <a:pt x="61825" y="420631"/>
                  </a:lnTo>
                  <a:lnTo>
                    <a:pt x="61648" y="420461"/>
                  </a:lnTo>
                  <a:lnTo>
                    <a:pt x="61456" y="420315"/>
                  </a:lnTo>
                  <a:lnTo>
                    <a:pt x="61260" y="420170"/>
                  </a:lnTo>
                  <a:lnTo>
                    <a:pt x="61056" y="420036"/>
                  </a:lnTo>
                  <a:lnTo>
                    <a:pt x="60858" y="419896"/>
                  </a:lnTo>
                  <a:lnTo>
                    <a:pt x="60716" y="419702"/>
                  </a:lnTo>
                  <a:lnTo>
                    <a:pt x="60685" y="419465"/>
                  </a:lnTo>
                  <a:lnTo>
                    <a:pt x="60704" y="419222"/>
                  </a:lnTo>
                  <a:lnTo>
                    <a:pt x="60767" y="418991"/>
                  </a:lnTo>
                  <a:lnTo>
                    <a:pt x="60896" y="418778"/>
                  </a:lnTo>
                  <a:lnTo>
                    <a:pt x="60952" y="418554"/>
                  </a:lnTo>
                  <a:lnTo>
                    <a:pt x="60881" y="418323"/>
                  </a:lnTo>
                  <a:lnTo>
                    <a:pt x="60838" y="418207"/>
                  </a:lnTo>
                  <a:lnTo>
                    <a:pt x="60789" y="418098"/>
                  </a:lnTo>
                  <a:lnTo>
                    <a:pt x="60736" y="417989"/>
                  </a:lnTo>
                  <a:lnTo>
                    <a:pt x="60678" y="417879"/>
                  </a:lnTo>
                  <a:lnTo>
                    <a:pt x="60619" y="417776"/>
                  </a:lnTo>
                  <a:lnTo>
                    <a:pt x="60498" y="417563"/>
                  </a:lnTo>
                  <a:lnTo>
                    <a:pt x="60346" y="417375"/>
                  </a:lnTo>
                  <a:lnTo>
                    <a:pt x="60184" y="417192"/>
                  </a:lnTo>
                  <a:lnTo>
                    <a:pt x="60042" y="416998"/>
                  </a:lnTo>
                  <a:lnTo>
                    <a:pt x="60025" y="416761"/>
                  </a:lnTo>
                  <a:lnTo>
                    <a:pt x="60135" y="416542"/>
                  </a:lnTo>
                  <a:lnTo>
                    <a:pt x="60204" y="416312"/>
                  </a:lnTo>
                  <a:lnTo>
                    <a:pt x="60208" y="416069"/>
                  </a:lnTo>
                  <a:lnTo>
                    <a:pt x="60204" y="415826"/>
                  </a:lnTo>
                  <a:lnTo>
                    <a:pt x="60199" y="415583"/>
                  </a:lnTo>
                  <a:lnTo>
                    <a:pt x="60194" y="415340"/>
                  </a:lnTo>
                  <a:lnTo>
                    <a:pt x="60190" y="415218"/>
                  </a:lnTo>
                  <a:lnTo>
                    <a:pt x="60186" y="415097"/>
                  </a:lnTo>
                  <a:lnTo>
                    <a:pt x="60182" y="414975"/>
                  </a:lnTo>
                  <a:lnTo>
                    <a:pt x="60178" y="414854"/>
                  </a:lnTo>
                  <a:lnTo>
                    <a:pt x="60167" y="414732"/>
                  </a:lnTo>
                  <a:lnTo>
                    <a:pt x="60154" y="414611"/>
                  </a:lnTo>
                  <a:lnTo>
                    <a:pt x="60142" y="414489"/>
                  </a:lnTo>
                  <a:lnTo>
                    <a:pt x="60150" y="414246"/>
                  </a:lnTo>
                  <a:lnTo>
                    <a:pt x="60345" y="414131"/>
                  </a:lnTo>
                  <a:lnTo>
                    <a:pt x="60588" y="414143"/>
                  </a:lnTo>
                  <a:lnTo>
                    <a:pt x="60828" y="414173"/>
                  </a:lnTo>
                  <a:lnTo>
                    <a:pt x="61070" y="414203"/>
                  </a:lnTo>
                  <a:lnTo>
                    <a:pt x="61300" y="414143"/>
                  </a:lnTo>
                  <a:lnTo>
                    <a:pt x="61350" y="413912"/>
                  </a:lnTo>
                  <a:lnTo>
                    <a:pt x="61326" y="413669"/>
                  </a:lnTo>
                  <a:lnTo>
                    <a:pt x="61298" y="413426"/>
                  </a:lnTo>
                  <a:lnTo>
                    <a:pt x="61270" y="413189"/>
                  </a:lnTo>
                  <a:lnTo>
                    <a:pt x="61248" y="412946"/>
                  </a:lnTo>
                  <a:lnTo>
                    <a:pt x="61280" y="412703"/>
                  </a:lnTo>
                  <a:lnTo>
                    <a:pt x="61408" y="412502"/>
                  </a:lnTo>
                  <a:lnTo>
                    <a:pt x="61559" y="412308"/>
                  </a:lnTo>
                  <a:lnTo>
                    <a:pt x="61651" y="412089"/>
                  </a:lnTo>
                  <a:lnTo>
                    <a:pt x="61599" y="411853"/>
                  </a:lnTo>
                  <a:lnTo>
                    <a:pt x="61559" y="411737"/>
                  </a:lnTo>
                  <a:lnTo>
                    <a:pt x="61514" y="411627"/>
                  </a:lnTo>
                  <a:lnTo>
                    <a:pt x="61463" y="411512"/>
                  </a:lnTo>
                  <a:lnTo>
                    <a:pt x="61407" y="411403"/>
                  </a:lnTo>
                  <a:lnTo>
                    <a:pt x="61348" y="411300"/>
                  </a:lnTo>
                  <a:lnTo>
                    <a:pt x="61284" y="411196"/>
                  </a:lnTo>
                  <a:lnTo>
                    <a:pt x="61221" y="411093"/>
                  </a:lnTo>
                  <a:lnTo>
                    <a:pt x="61096" y="410880"/>
                  </a:lnTo>
                  <a:lnTo>
                    <a:pt x="61030" y="410777"/>
                  </a:lnTo>
                  <a:lnTo>
                    <a:pt x="60960" y="410680"/>
                  </a:lnTo>
                  <a:lnTo>
                    <a:pt x="60883" y="410589"/>
                  </a:lnTo>
                  <a:lnTo>
                    <a:pt x="60802" y="410498"/>
                  </a:lnTo>
                  <a:lnTo>
                    <a:pt x="60718" y="410413"/>
                  </a:lnTo>
                  <a:lnTo>
                    <a:pt x="60551" y="410236"/>
                  </a:lnTo>
                  <a:lnTo>
                    <a:pt x="60468" y="410145"/>
                  </a:lnTo>
                  <a:lnTo>
                    <a:pt x="60396" y="410048"/>
                  </a:lnTo>
                  <a:lnTo>
                    <a:pt x="60330" y="409945"/>
                  </a:lnTo>
                  <a:lnTo>
                    <a:pt x="60264" y="409841"/>
                  </a:lnTo>
                  <a:lnTo>
                    <a:pt x="60199" y="409738"/>
                  </a:lnTo>
                  <a:lnTo>
                    <a:pt x="60137" y="409635"/>
                  </a:lnTo>
                  <a:lnTo>
                    <a:pt x="60076" y="409526"/>
                  </a:lnTo>
                  <a:lnTo>
                    <a:pt x="59961" y="409313"/>
                  </a:lnTo>
                  <a:lnTo>
                    <a:pt x="59909" y="409203"/>
                  </a:lnTo>
                  <a:lnTo>
                    <a:pt x="59859" y="409094"/>
                  </a:lnTo>
                  <a:lnTo>
                    <a:pt x="59812" y="408984"/>
                  </a:lnTo>
                  <a:lnTo>
                    <a:pt x="59767" y="408870"/>
                  </a:lnTo>
                  <a:lnTo>
                    <a:pt x="59724" y="408754"/>
                  </a:lnTo>
                  <a:lnTo>
                    <a:pt x="59646" y="408529"/>
                  </a:lnTo>
                  <a:lnTo>
                    <a:pt x="59576" y="408292"/>
                  </a:lnTo>
                  <a:lnTo>
                    <a:pt x="59545" y="408177"/>
                  </a:lnTo>
                  <a:lnTo>
                    <a:pt x="59516" y="408055"/>
                  </a:lnTo>
                  <a:lnTo>
                    <a:pt x="59491" y="407940"/>
                  </a:lnTo>
                  <a:lnTo>
                    <a:pt x="59469" y="407818"/>
                  </a:lnTo>
                  <a:lnTo>
                    <a:pt x="59450" y="407697"/>
                  </a:lnTo>
                  <a:lnTo>
                    <a:pt x="59437" y="407575"/>
                  </a:lnTo>
                  <a:lnTo>
                    <a:pt x="59430" y="407454"/>
                  </a:lnTo>
                  <a:lnTo>
                    <a:pt x="59428" y="407332"/>
                  </a:lnTo>
                  <a:lnTo>
                    <a:pt x="59440" y="407089"/>
                  </a:lnTo>
                  <a:lnTo>
                    <a:pt x="59460" y="406974"/>
                  </a:lnTo>
                  <a:lnTo>
                    <a:pt x="59488" y="406852"/>
                  </a:lnTo>
                  <a:lnTo>
                    <a:pt x="59523" y="406737"/>
                  </a:lnTo>
                  <a:lnTo>
                    <a:pt x="59566" y="406622"/>
                  </a:lnTo>
                  <a:lnTo>
                    <a:pt x="59612" y="406512"/>
                  </a:lnTo>
                  <a:lnTo>
                    <a:pt x="59661" y="406396"/>
                  </a:lnTo>
                  <a:lnTo>
                    <a:pt x="59712" y="406287"/>
                  </a:lnTo>
                  <a:lnTo>
                    <a:pt x="59763" y="406178"/>
                  </a:lnTo>
                  <a:lnTo>
                    <a:pt x="59859" y="405953"/>
                  </a:lnTo>
                  <a:lnTo>
                    <a:pt x="59900" y="405844"/>
                  </a:lnTo>
                  <a:lnTo>
                    <a:pt x="59938" y="405728"/>
                  </a:lnTo>
                  <a:lnTo>
                    <a:pt x="59974" y="405613"/>
                  </a:lnTo>
                  <a:lnTo>
                    <a:pt x="60008" y="405492"/>
                  </a:lnTo>
                  <a:lnTo>
                    <a:pt x="60079" y="405261"/>
                  </a:lnTo>
                  <a:lnTo>
                    <a:pt x="60125" y="405151"/>
                  </a:lnTo>
                  <a:lnTo>
                    <a:pt x="60191" y="405042"/>
                  </a:lnTo>
                  <a:lnTo>
                    <a:pt x="60273" y="404957"/>
                  </a:lnTo>
                  <a:lnTo>
                    <a:pt x="60378" y="404896"/>
                  </a:lnTo>
                  <a:lnTo>
                    <a:pt x="60489" y="404847"/>
                  </a:lnTo>
                  <a:lnTo>
                    <a:pt x="60602" y="404799"/>
                  </a:lnTo>
                  <a:lnTo>
                    <a:pt x="60715" y="404756"/>
                  </a:lnTo>
                  <a:lnTo>
                    <a:pt x="60923" y="404635"/>
                  </a:lnTo>
                  <a:lnTo>
                    <a:pt x="60986" y="404525"/>
                  </a:lnTo>
                  <a:lnTo>
                    <a:pt x="61019" y="404410"/>
                  </a:lnTo>
                  <a:lnTo>
                    <a:pt x="61034" y="404288"/>
                  </a:lnTo>
                  <a:lnTo>
                    <a:pt x="61042" y="404167"/>
                  </a:lnTo>
                  <a:lnTo>
                    <a:pt x="61029" y="403924"/>
                  </a:lnTo>
                  <a:lnTo>
                    <a:pt x="61019" y="403803"/>
                  </a:lnTo>
                  <a:lnTo>
                    <a:pt x="61007" y="403681"/>
                  </a:lnTo>
                  <a:lnTo>
                    <a:pt x="60996" y="403565"/>
                  </a:lnTo>
                  <a:lnTo>
                    <a:pt x="60984" y="403444"/>
                  </a:lnTo>
                  <a:lnTo>
                    <a:pt x="60960" y="403201"/>
                  </a:lnTo>
                  <a:lnTo>
                    <a:pt x="61053" y="402988"/>
                  </a:lnTo>
                  <a:lnTo>
                    <a:pt x="61151" y="402763"/>
                  </a:lnTo>
                  <a:lnTo>
                    <a:pt x="61198" y="402654"/>
                  </a:lnTo>
                  <a:lnTo>
                    <a:pt x="61245" y="402539"/>
                  </a:lnTo>
                  <a:lnTo>
                    <a:pt x="61288" y="402429"/>
                  </a:lnTo>
                  <a:lnTo>
                    <a:pt x="61324" y="402314"/>
                  </a:lnTo>
                  <a:lnTo>
                    <a:pt x="61349" y="402193"/>
                  </a:lnTo>
                  <a:lnTo>
                    <a:pt x="61351" y="402071"/>
                  </a:lnTo>
                  <a:lnTo>
                    <a:pt x="61330" y="401828"/>
                  </a:lnTo>
                  <a:lnTo>
                    <a:pt x="61335" y="401585"/>
                  </a:lnTo>
                  <a:lnTo>
                    <a:pt x="61344" y="401342"/>
                  </a:lnTo>
                  <a:lnTo>
                    <a:pt x="61343" y="401221"/>
                  </a:lnTo>
                  <a:lnTo>
                    <a:pt x="61337" y="401099"/>
                  </a:lnTo>
                  <a:lnTo>
                    <a:pt x="61317" y="400977"/>
                  </a:lnTo>
                  <a:lnTo>
                    <a:pt x="61264" y="400868"/>
                  </a:lnTo>
                  <a:lnTo>
                    <a:pt x="61195" y="400771"/>
                  </a:lnTo>
                  <a:lnTo>
                    <a:pt x="61065" y="400564"/>
                  </a:lnTo>
                  <a:lnTo>
                    <a:pt x="61030" y="400449"/>
                  </a:lnTo>
                  <a:lnTo>
                    <a:pt x="61018" y="400327"/>
                  </a:lnTo>
                  <a:lnTo>
                    <a:pt x="61009" y="400206"/>
                  </a:lnTo>
                  <a:lnTo>
                    <a:pt x="61005" y="400084"/>
                  </a:lnTo>
                  <a:lnTo>
                    <a:pt x="61009" y="399841"/>
                  </a:lnTo>
                  <a:lnTo>
                    <a:pt x="61013" y="399720"/>
                  </a:lnTo>
                  <a:lnTo>
                    <a:pt x="61020" y="399599"/>
                  </a:lnTo>
                  <a:lnTo>
                    <a:pt x="61036" y="399477"/>
                  </a:lnTo>
                  <a:lnTo>
                    <a:pt x="61059" y="399355"/>
                  </a:lnTo>
                  <a:lnTo>
                    <a:pt x="61087" y="399240"/>
                  </a:lnTo>
                  <a:lnTo>
                    <a:pt x="61135" y="398997"/>
                  </a:lnTo>
                  <a:lnTo>
                    <a:pt x="61133" y="398760"/>
                  </a:lnTo>
                  <a:lnTo>
                    <a:pt x="61109" y="398517"/>
                  </a:lnTo>
                  <a:lnTo>
                    <a:pt x="61183" y="398286"/>
                  </a:lnTo>
                  <a:lnTo>
                    <a:pt x="61363" y="398128"/>
                  </a:lnTo>
                  <a:lnTo>
                    <a:pt x="61535" y="397958"/>
                  </a:lnTo>
                  <a:lnTo>
                    <a:pt x="61610" y="397861"/>
                  </a:lnTo>
                  <a:lnTo>
                    <a:pt x="61682" y="397764"/>
                  </a:lnTo>
                  <a:lnTo>
                    <a:pt x="61750" y="397660"/>
                  </a:lnTo>
                  <a:lnTo>
                    <a:pt x="61817" y="397557"/>
                  </a:lnTo>
                  <a:lnTo>
                    <a:pt x="61947" y="397356"/>
                  </a:lnTo>
                  <a:lnTo>
                    <a:pt x="62011" y="397253"/>
                  </a:lnTo>
                  <a:lnTo>
                    <a:pt x="62072" y="397144"/>
                  </a:lnTo>
                  <a:lnTo>
                    <a:pt x="62115" y="397029"/>
                  </a:lnTo>
                  <a:lnTo>
                    <a:pt x="62130" y="396913"/>
                  </a:lnTo>
                  <a:lnTo>
                    <a:pt x="62119" y="396670"/>
                  </a:lnTo>
                  <a:lnTo>
                    <a:pt x="62117" y="396427"/>
                  </a:lnTo>
                  <a:lnTo>
                    <a:pt x="62132" y="396184"/>
                  </a:lnTo>
                  <a:lnTo>
                    <a:pt x="62095" y="395947"/>
                  </a:lnTo>
                  <a:lnTo>
                    <a:pt x="61938" y="395777"/>
                  </a:lnTo>
                  <a:lnTo>
                    <a:pt x="61813" y="395710"/>
                  </a:lnTo>
                  <a:lnTo>
                    <a:pt x="61730" y="395625"/>
                  </a:lnTo>
                  <a:lnTo>
                    <a:pt x="61697" y="395510"/>
                  </a:lnTo>
                  <a:lnTo>
                    <a:pt x="61679" y="395388"/>
                  </a:lnTo>
                  <a:lnTo>
                    <a:pt x="61670" y="395266"/>
                  </a:lnTo>
                  <a:lnTo>
                    <a:pt x="61665" y="395145"/>
                  </a:lnTo>
                  <a:lnTo>
                    <a:pt x="61672" y="394902"/>
                  </a:lnTo>
                  <a:lnTo>
                    <a:pt x="61678" y="394780"/>
                  </a:lnTo>
                  <a:lnTo>
                    <a:pt x="61686" y="394659"/>
                  </a:lnTo>
                  <a:lnTo>
                    <a:pt x="61698" y="394537"/>
                  </a:lnTo>
                  <a:lnTo>
                    <a:pt x="61715" y="394416"/>
                  </a:lnTo>
                  <a:lnTo>
                    <a:pt x="61734" y="394294"/>
                  </a:lnTo>
                  <a:lnTo>
                    <a:pt x="61758" y="394179"/>
                  </a:lnTo>
                  <a:lnTo>
                    <a:pt x="61806" y="393936"/>
                  </a:lnTo>
                  <a:lnTo>
                    <a:pt x="61826" y="393820"/>
                  </a:lnTo>
                  <a:lnTo>
                    <a:pt x="61841" y="393699"/>
                  </a:lnTo>
                  <a:lnTo>
                    <a:pt x="61853" y="393578"/>
                  </a:lnTo>
                  <a:lnTo>
                    <a:pt x="61860" y="393456"/>
                  </a:lnTo>
                  <a:lnTo>
                    <a:pt x="61861" y="393335"/>
                  </a:lnTo>
                  <a:lnTo>
                    <a:pt x="61845" y="393091"/>
                  </a:lnTo>
                  <a:lnTo>
                    <a:pt x="61828" y="392976"/>
                  </a:lnTo>
                  <a:lnTo>
                    <a:pt x="61805" y="392855"/>
                  </a:lnTo>
                  <a:lnTo>
                    <a:pt x="61778" y="392733"/>
                  </a:lnTo>
                  <a:lnTo>
                    <a:pt x="61748" y="392618"/>
                  </a:lnTo>
                  <a:lnTo>
                    <a:pt x="61685" y="392380"/>
                  </a:lnTo>
                  <a:lnTo>
                    <a:pt x="61655" y="392265"/>
                  </a:lnTo>
                  <a:lnTo>
                    <a:pt x="61628" y="392144"/>
                  </a:lnTo>
                  <a:lnTo>
                    <a:pt x="61608" y="392028"/>
                  </a:lnTo>
                  <a:lnTo>
                    <a:pt x="61589" y="391907"/>
                  </a:lnTo>
                  <a:lnTo>
                    <a:pt x="61607" y="391694"/>
                  </a:lnTo>
                  <a:lnTo>
                    <a:pt x="61621" y="391451"/>
                  </a:lnTo>
                  <a:lnTo>
                    <a:pt x="61598" y="391336"/>
                  </a:lnTo>
                  <a:lnTo>
                    <a:pt x="61534" y="391232"/>
                  </a:lnTo>
                  <a:lnTo>
                    <a:pt x="61448" y="391141"/>
                  </a:lnTo>
                  <a:lnTo>
                    <a:pt x="61349" y="391075"/>
                  </a:lnTo>
                  <a:lnTo>
                    <a:pt x="61248" y="391008"/>
                  </a:lnTo>
                  <a:lnTo>
                    <a:pt x="61147" y="390941"/>
                  </a:lnTo>
                  <a:lnTo>
                    <a:pt x="61046" y="390874"/>
                  </a:lnTo>
                  <a:lnTo>
                    <a:pt x="60943" y="390807"/>
                  </a:lnTo>
                  <a:lnTo>
                    <a:pt x="60738" y="390679"/>
                  </a:lnTo>
                  <a:lnTo>
                    <a:pt x="60526" y="390552"/>
                  </a:lnTo>
                  <a:lnTo>
                    <a:pt x="60300" y="390467"/>
                  </a:lnTo>
                  <a:lnTo>
                    <a:pt x="60058" y="390455"/>
                  </a:lnTo>
                  <a:lnTo>
                    <a:pt x="59816" y="390479"/>
                  </a:lnTo>
                  <a:lnTo>
                    <a:pt x="59575" y="390510"/>
                  </a:lnTo>
                  <a:lnTo>
                    <a:pt x="59333" y="390521"/>
                  </a:lnTo>
                  <a:lnTo>
                    <a:pt x="59162" y="390370"/>
                  </a:lnTo>
                  <a:lnTo>
                    <a:pt x="59183" y="390127"/>
                  </a:lnTo>
                  <a:lnTo>
                    <a:pt x="59212" y="389889"/>
                  </a:lnTo>
                  <a:lnTo>
                    <a:pt x="59201" y="389647"/>
                  </a:lnTo>
                  <a:lnTo>
                    <a:pt x="59188" y="389404"/>
                  </a:lnTo>
                  <a:lnTo>
                    <a:pt x="59192" y="389282"/>
                  </a:lnTo>
                  <a:lnTo>
                    <a:pt x="59213" y="389161"/>
                  </a:lnTo>
                  <a:lnTo>
                    <a:pt x="59247" y="389045"/>
                  </a:lnTo>
                  <a:lnTo>
                    <a:pt x="59286" y="388930"/>
                  </a:lnTo>
                  <a:lnTo>
                    <a:pt x="59327" y="388814"/>
                  </a:lnTo>
                  <a:lnTo>
                    <a:pt x="59370" y="388699"/>
                  </a:lnTo>
                  <a:lnTo>
                    <a:pt x="59413" y="388590"/>
                  </a:lnTo>
                  <a:lnTo>
                    <a:pt x="59498" y="388359"/>
                  </a:lnTo>
                  <a:lnTo>
                    <a:pt x="59539" y="388243"/>
                  </a:lnTo>
                  <a:lnTo>
                    <a:pt x="59578" y="388128"/>
                  </a:lnTo>
                  <a:lnTo>
                    <a:pt x="59613" y="388013"/>
                  </a:lnTo>
                  <a:lnTo>
                    <a:pt x="59641" y="387891"/>
                  </a:lnTo>
                  <a:lnTo>
                    <a:pt x="59665" y="387776"/>
                  </a:lnTo>
                  <a:lnTo>
                    <a:pt x="59681" y="387654"/>
                  </a:lnTo>
                  <a:lnTo>
                    <a:pt x="59690" y="387532"/>
                  </a:lnTo>
                  <a:lnTo>
                    <a:pt x="59691" y="387411"/>
                  </a:lnTo>
                  <a:lnTo>
                    <a:pt x="59667" y="387168"/>
                  </a:lnTo>
                  <a:lnTo>
                    <a:pt x="59644" y="387047"/>
                  </a:lnTo>
                  <a:lnTo>
                    <a:pt x="59605" y="386931"/>
                  </a:lnTo>
                  <a:lnTo>
                    <a:pt x="59545" y="386828"/>
                  </a:lnTo>
                  <a:lnTo>
                    <a:pt x="59482" y="386724"/>
                  </a:lnTo>
                  <a:lnTo>
                    <a:pt x="59418" y="386621"/>
                  </a:lnTo>
                  <a:lnTo>
                    <a:pt x="59293" y="386415"/>
                  </a:lnTo>
                  <a:lnTo>
                    <a:pt x="59242" y="386305"/>
                  </a:lnTo>
                  <a:lnTo>
                    <a:pt x="59211" y="386183"/>
                  </a:lnTo>
                  <a:lnTo>
                    <a:pt x="59183" y="386068"/>
                  </a:lnTo>
                  <a:lnTo>
                    <a:pt x="59157" y="385947"/>
                  </a:lnTo>
                  <a:lnTo>
                    <a:pt x="59106" y="385710"/>
                  </a:lnTo>
                  <a:lnTo>
                    <a:pt x="59078" y="385594"/>
                  </a:lnTo>
                  <a:lnTo>
                    <a:pt x="59042" y="385479"/>
                  </a:lnTo>
                  <a:lnTo>
                    <a:pt x="58990" y="385364"/>
                  </a:lnTo>
                  <a:lnTo>
                    <a:pt x="58917" y="385272"/>
                  </a:lnTo>
                  <a:lnTo>
                    <a:pt x="58824" y="385194"/>
                  </a:lnTo>
                  <a:lnTo>
                    <a:pt x="58716" y="385133"/>
                  </a:lnTo>
                  <a:lnTo>
                    <a:pt x="58602" y="385096"/>
                  </a:lnTo>
                  <a:lnTo>
                    <a:pt x="58486" y="385060"/>
                  </a:lnTo>
                  <a:lnTo>
                    <a:pt x="58370" y="385023"/>
                  </a:lnTo>
                  <a:lnTo>
                    <a:pt x="58138" y="384951"/>
                  </a:lnTo>
                  <a:lnTo>
                    <a:pt x="58028" y="384902"/>
                  </a:lnTo>
                  <a:lnTo>
                    <a:pt x="57925" y="384829"/>
                  </a:lnTo>
                  <a:lnTo>
                    <a:pt x="57838" y="384750"/>
                  </a:lnTo>
                  <a:lnTo>
                    <a:pt x="57767" y="384647"/>
                  </a:lnTo>
                  <a:lnTo>
                    <a:pt x="57708" y="384544"/>
                  </a:lnTo>
                  <a:lnTo>
                    <a:pt x="57655" y="384434"/>
                  </a:lnTo>
                  <a:lnTo>
                    <a:pt x="57602" y="384324"/>
                  </a:lnTo>
                  <a:lnTo>
                    <a:pt x="57492" y="384106"/>
                  </a:lnTo>
                  <a:lnTo>
                    <a:pt x="57363" y="383905"/>
                  </a:lnTo>
                  <a:lnTo>
                    <a:pt x="57213" y="383711"/>
                  </a:lnTo>
                  <a:lnTo>
                    <a:pt x="57007" y="383584"/>
                  </a:lnTo>
                  <a:lnTo>
                    <a:pt x="56765" y="383583"/>
                  </a:lnTo>
                  <a:lnTo>
                    <a:pt x="56521" y="383596"/>
                  </a:lnTo>
                  <a:lnTo>
                    <a:pt x="56280" y="383583"/>
                  </a:lnTo>
                  <a:lnTo>
                    <a:pt x="56140" y="383395"/>
                  </a:lnTo>
                  <a:lnTo>
                    <a:pt x="56143" y="383152"/>
                  </a:lnTo>
                  <a:lnTo>
                    <a:pt x="56167" y="382909"/>
                  </a:lnTo>
                  <a:lnTo>
                    <a:pt x="56187" y="382672"/>
                  </a:lnTo>
                  <a:lnTo>
                    <a:pt x="56194" y="382551"/>
                  </a:lnTo>
                  <a:lnTo>
                    <a:pt x="56200" y="382429"/>
                  </a:lnTo>
                  <a:lnTo>
                    <a:pt x="56205" y="382308"/>
                  </a:lnTo>
                  <a:lnTo>
                    <a:pt x="56207" y="382186"/>
                  </a:lnTo>
                  <a:lnTo>
                    <a:pt x="56189" y="381943"/>
                  </a:lnTo>
                  <a:lnTo>
                    <a:pt x="56151" y="381828"/>
                  </a:lnTo>
                  <a:lnTo>
                    <a:pt x="56105" y="381712"/>
                  </a:lnTo>
                  <a:lnTo>
                    <a:pt x="56051" y="381603"/>
                  </a:lnTo>
                  <a:lnTo>
                    <a:pt x="55990" y="381499"/>
                  </a:lnTo>
                  <a:lnTo>
                    <a:pt x="55923" y="381403"/>
                  </a:lnTo>
                  <a:lnTo>
                    <a:pt x="55775" y="381208"/>
                  </a:lnTo>
                  <a:lnTo>
                    <a:pt x="55574" y="381068"/>
                  </a:lnTo>
                  <a:lnTo>
                    <a:pt x="55362" y="380947"/>
                  </a:lnTo>
                  <a:lnTo>
                    <a:pt x="55191" y="380776"/>
                  </a:lnTo>
                  <a:lnTo>
                    <a:pt x="55053" y="380576"/>
                  </a:lnTo>
                  <a:lnTo>
                    <a:pt x="54920" y="380376"/>
                  </a:lnTo>
                  <a:lnTo>
                    <a:pt x="54851" y="380278"/>
                  </a:lnTo>
                  <a:lnTo>
                    <a:pt x="54776" y="380181"/>
                  </a:lnTo>
                  <a:lnTo>
                    <a:pt x="54696" y="380090"/>
                  </a:lnTo>
                  <a:lnTo>
                    <a:pt x="54608" y="380005"/>
                  </a:lnTo>
                  <a:lnTo>
                    <a:pt x="54515" y="379926"/>
                  </a:lnTo>
                  <a:lnTo>
                    <a:pt x="54416" y="379853"/>
                  </a:lnTo>
                  <a:lnTo>
                    <a:pt x="54312" y="379786"/>
                  </a:lnTo>
                  <a:lnTo>
                    <a:pt x="54203" y="379732"/>
                  </a:lnTo>
                  <a:lnTo>
                    <a:pt x="54089" y="379695"/>
                  </a:lnTo>
                  <a:lnTo>
                    <a:pt x="53849" y="379714"/>
                  </a:lnTo>
                  <a:lnTo>
                    <a:pt x="53605" y="379744"/>
                  </a:lnTo>
                  <a:lnTo>
                    <a:pt x="53493" y="379701"/>
                  </a:lnTo>
                  <a:lnTo>
                    <a:pt x="53410" y="379616"/>
                  </a:lnTo>
                  <a:lnTo>
                    <a:pt x="53350" y="379507"/>
                  </a:lnTo>
                  <a:lnTo>
                    <a:pt x="53305" y="379398"/>
                  </a:lnTo>
                  <a:lnTo>
                    <a:pt x="53266" y="379282"/>
                  </a:lnTo>
                  <a:lnTo>
                    <a:pt x="53228" y="379166"/>
                  </a:lnTo>
                  <a:lnTo>
                    <a:pt x="53146" y="378936"/>
                  </a:lnTo>
                  <a:lnTo>
                    <a:pt x="53096" y="378826"/>
                  </a:lnTo>
                  <a:lnTo>
                    <a:pt x="53037" y="378717"/>
                  </a:lnTo>
                  <a:lnTo>
                    <a:pt x="52976" y="378614"/>
                  </a:lnTo>
                  <a:lnTo>
                    <a:pt x="52909" y="378511"/>
                  </a:lnTo>
                  <a:lnTo>
                    <a:pt x="52841" y="378413"/>
                  </a:lnTo>
                  <a:lnTo>
                    <a:pt x="52689" y="378219"/>
                  </a:lnTo>
                  <a:lnTo>
                    <a:pt x="52497" y="378073"/>
                  </a:lnTo>
                  <a:lnTo>
                    <a:pt x="52255" y="378067"/>
                  </a:lnTo>
                  <a:lnTo>
                    <a:pt x="52014" y="378097"/>
                  </a:lnTo>
                  <a:lnTo>
                    <a:pt x="51772" y="378121"/>
                  </a:lnTo>
                  <a:lnTo>
                    <a:pt x="51530" y="378116"/>
                  </a:lnTo>
                  <a:lnTo>
                    <a:pt x="51420" y="378061"/>
                  </a:lnTo>
                  <a:lnTo>
                    <a:pt x="51320" y="377994"/>
                  </a:lnTo>
                  <a:lnTo>
                    <a:pt x="51226" y="377915"/>
                  </a:lnTo>
                  <a:lnTo>
                    <a:pt x="51137" y="377836"/>
                  </a:lnTo>
                  <a:lnTo>
                    <a:pt x="51051" y="377751"/>
                  </a:lnTo>
                  <a:lnTo>
                    <a:pt x="50966" y="377660"/>
                  </a:lnTo>
                  <a:lnTo>
                    <a:pt x="50884" y="377569"/>
                  </a:lnTo>
                  <a:lnTo>
                    <a:pt x="50807" y="377478"/>
                  </a:lnTo>
                  <a:lnTo>
                    <a:pt x="50643" y="377296"/>
                  </a:lnTo>
                  <a:lnTo>
                    <a:pt x="50419" y="377204"/>
                  </a:lnTo>
                  <a:lnTo>
                    <a:pt x="50181" y="377162"/>
                  </a:lnTo>
                  <a:lnTo>
                    <a:pt x="50094" y="376937"/>
                  </a:lnTo>
                  <a:lnTo>
                    <a:pt x="50108" y="376700"/>
                  </a:lnTo>
                  <a:lnTo>
                    <a:pt x="50125" y="376457"/>
                  </a:lnTo>
                  <a:lnTo>
                    <a:pt x="50135" y="376336"/>
                  </a:lnTo>
                  <a:lnTo>
                    <a:pt x="50145" y="376214"/>
                  </a:lnTo>
                  <a:lnTo>
                    <a:pt x="50154" y="376093"/>
                  </a:lnTo>
                  <a:lnTo>
                    <a:pt x="50161" y="375971"/>
                  </a:lnTo>
                  <a:lnTo>
                    <a:pt x="50168" y="375850"/>
                  </a:lnTo>
                  <a:lnTo>
                    <a:pt x="50169" y="375728"/>
                  </a:lnTo>
                  <a:lnTo>
                    <a:pt x="50147" y="375485"/>
                  </a:lnTo>
                  <a:lnTo>
                    <a:pt x="50106" y="375369"/>
                  </a:lnTo>
                  <a:lnTo>
                    <a:pt x="50029" y="375278"/>
                  </a:lnTo>
                  <a:lnTo>
                    <a:pt x="49924" y="375218"/>
                  </a:lnTo>
                  <a:lnTo>
                    <a:pt x="49815" y="375163"/>
                  </a:lnTo>
                  <a:lnTo>
                    <a:pt x="49601" y="375048"/>
                  </a:lnTo>
                  <a:lnTo>
                    <a:pt x="49523" y="374956"/>
                  </a:lnTo>
                  <a:lnTo>
                    <a:pt x="49482" y="374841"/>
                  </a:lnTo>
                  <a:lnTo>
                    <a:pt x="49463" y="374719"/>
                  </a:lnTo>
                  <a:lnTo>
                    <a:pt x="49463" y="374598"/>
                  </a:lnTo>
                  <a:lnTo>
                    <a:pt x="49516" y="374361"/>
                  </a:lnTo>
                  <a:lnTo>
                    <a:pt x="49584" y="374257"/>
                  </a:lnTo>
                  <a:lnTo>
                    <a:pt x="49666" y="374173"/>
                  </a:lnTo>
                  <a:lnTo>
                    <a:pt x="49756" y="374087"/>
                  </a:lnTo>
                  <a:lnTo>
                    <a:pt x="49851" y="374014"/>
                  </a:lnTo>
                  <a:lnTo>
                    <a:pt x="49949" y="373942"/>
                  </a:lnTo>
                  <a:lnTo>
                    <a:pt x="50049" y="373875"/>
                  </a:lnTo>
                  <a:lnTo>
                    <a:pt x="50253" y="373741"/>
                  </a:lnTo>
                  <a:lnTo>
                    <a:pt x="50356" y="373675"/>
                  </a:lnTo>
                  <a:lnTo>
                    <a:pt x="50459" y="373608"/>
                  </a:lnTo>
                  <a:lnTo>
                    <a:pt x="50559" y="373540"/>
                  </a:lnTo>
                  <a:lnTo>
                    <a:pt x="50655" y="373468"/>
                  </a:lnTo>
                  <a:lnTo>
                    <a:pt x="50734" y="373376"/>
                  </a:lnTo>
                  <a:lnTo>
                    <a:pt x="50804" y="373274"/>
                  </a:lnTo>
                  <a:lnTo>
                    <a:pt x="50870" y="373170"/>
                  </a:lnTo>
                  <a:lnTo>
                    <a:pt x="50935" y="373067"/>
                  </a:lnTo>
                  <a:lnTo>
                    <a:pt x="51068" y="372866"/>
                  </a:lnTo>
                  <a:lnTo>
                    <a:pt x="51142" y="372769"/>
                  </a:lnTo>
                  <a:lnTo>
                    <a:pt x="51226" y="372684"/>
                  </a:lnTo>
                  <a:lnTo>
                    <a:pt x="51316" y="372599"/>
                  </a:lnTo>
                  <a:lnTo>
                    <a:pt x="51406" y="372520"/>
                  </a:lnTo>
                  <a:lnTo>
                    <a:pt x="51543" y="372320"/>
                  </a:lnTo>
                  <a:lnTo>
                    <a:pt x="51578" y="372076"/>
                  </a:lnTo>
                  <a:lnTo>
                    <a:pt x="51541" y="371840"/>
                  </a:lnTo>
                  <a:lnTo>
                    <a:pt x="51502" y="371724"/>
                  </a:lnTo>
                  <a:lnTo>
                    <a:pt x="51456" y="371609"/>
                  </a:lnTo>
                  <a:lnTo>
                    <a:pt x="51393" y="371506"/>
                  </a:lnTo>
                  <a:lnTo>
                    <a:pt x="51323" y="371408"/>
                  </a:lnTo>
                  <a:lnTo>
                    <a:pt x="51248" y="371311"/>
                  </a:lnTo>
                  <a:lnTo>
                    <a:pt x="51167" y="371220"/>
                  </a:lnTo>
                  <a:lnTo>
                    <a:pt x="51084" y="371129"/>
                  </a:lnTo>
                  <a:lnTo>
                    <a:pt x="50997" y="371044"/>
                  </a:lnTo>
                  <a:lnTo>
                    <a:pt x="50900" y="370971"/>
                  </a:lnTo>
                  <a:lnTo>
                    <a:pt x="50797" y="370910"/>
                  </a:lnTo>
                  <a:lnTo>
                    <a:pt x="50689" y="370855"/>
                  </a:lnTo>
                  <a:lnTo>
                    <a:pt x="50579" y="370801"/>
                  </a:lnTo>
                  <a:lnTo>
                    <a:pt x="50469" y="370752"/>
                  </a:lnTo>
                  <a:lnTo>
                    <a:pt x="50250" y="370643"/>
                  </a:lnTo>
                  <a:lnTo>
                    <a:pt x="50087" y="370467"/>
                  </a:lnTo>
                  <a:lnTo>
                    <a:pt x="50084" y="370229"/>
                  </a:lnTo>
                  <a:lnTo>
                    <a:pt x="50158" y="369999"/>
                  </a:lnTo>
                  <a:lnTo>
                    <a:pt x="50237" y="369768"/>
                  </a:lnTo>
                  <a:lnTo>
                    <a:pt x="50276" y="369531"/>
                  </a:lnTo>
                  <a:lnTo>
                    <a:pt x="50260" y="369288"/>
                  </a:lnTo>
                  <a:lnTo>
                    <a:pt x="50240" y="369045"/>
                  </a:lnTo>
                  <a:lnTo>
                    <a:pt x="50228" y="368802"/>
                  </a:lnTo>
                  <a:lnTo>
                    <a:pt x="50250" y="368559"/>
                  </a:lnTo>
                  <a:lnTo>
                    <a:pt x="50289" y="368444"/>
                  </a:lnTo>
                  <a:lnTo>
                    <a:pt x="50353" y="368340"/>
                  </a:lnTo>
                  <a:lnTo>
                    <a:pt x="50434" y="368249"/>
                  </a:lnTo>
                  <a:lnTo>
                    <a:pt x="50517" y="368158"/>
                  </a:lnTo>
                  <a:lnTo>
                    <a:pt x="50603" y="368073"/>
                  </a:lnTo>
                  <a:lnTo>
                    <a:pt x="50758" y="367884"/>
                  </a:lnTo>
                  <a:lnTo>
                    <a:pt x="50826" y="367660"/>
                  </a:lnTo>
                  <a:lnTo>
                    <a:pt x="50829" y="367417"/>
                  </a:lnTo>
                  <a:lnTo>
                    <a:pt x="50817" y="367295"/>
                  </a:lnTo>
                  <a:lnTo>
                    <a:pt x="50800" y="367174"/>
                  </a:lnTo>
                  <a:lnTo>
                    <a:pt x="50779" y="367052"/>
                  </a:lnTo>
                  <a:lnTo>
                    <a:pt x="50744" y="366937"/>
                  </a:lnTo>
                  <a:lnTo>
                    <a:pt x="50696" y="366822"/>
                  </a:lnTo>
                  <a:lnTo>
                    <a:pt x="50650" y="366712"/>
                  </a:lnTo>
                  <a:lnTo>
                    <a:pt x="50617" y="366475"/>
                  </a:lnTo>
                  <a:lnTo>
                    <a:pt x="50623" y="366232"/>
                  </a:lnTo>
                  <a:lnTo>
                    <a:pt x="50631" y="365989"/>
                  </a:lnTo>
                  <a:lnTo>
                    <a:pt x="50638" y="365746"/>
                  </a:lnTo>
                  <a:lnTo>
                    <a:pt x="50638" y="365624"/>
                  </a:lnTo>
                  <a:lnTo>
                    <a:pt x="50622" y="365503"/>
                  </a:lnTo>
                  <a:lnTo>
                    <a:pt x="50578" y="365387"/>
                  </a:lnTo>
                  <a:lnTo>
                    <a:pt x="50504" y="365297"/>
                  </a:lnTo>
                  <a:lnTo>
                    <a:pt x="50423" y="365200"/>
                  </a:lnTo>
                  <a:lnTo>
                    <a:pt x="50344" y="365108"/>
                  </a:lnTo>
                  <a:lnTo>
                    <a:pt x="50247" y="364896"/>
                  </a:lnTo>
                  <a:lnTo>
                    <a:pt x="50270" y="364646"/>
                  </a:lnTo>
                  <a:lnTo>
                    <a:pt x="50246" y="364415"/>
                  </a:lnTo>
                  <a:lnTo>
                    <a:pt x="50153" y="364336"/>
                  </a:lnTo>
                  <a:lnTo>
                    <a:pt x="50044" y="364276"/>
                  </a:lnTo>
                  <a:lnTo>
                    <a:pt x="49932" y="364227"/>
                  </a:lnTo>
                  <a:lnTo>
                    <a:pt x="49820" y="364185"/>
                  </a:lnTo>
                  <a:lnTo>
                    <a:pt x="49596" y="364088"/>
                  </a:lnTo>
                  <a:lnTo>
                    <a:pt x="49394" y="363954"/>
                  </a:lnTo>
                  <a:lnTo>
                    <a:pt x="49216" y="363790"/>
                  </a:lnTo>
                  <a:lnTo>
                    <a:pt x="49039" y="363620"/>
                  </a:lnTo>
                  <a:lnTo>
                    <a:pt x="48864" y="363455"/>
                  </a:lnTo>
                  <a:lnTo>
                    <a:pt x="48777" y="363370"/>
                  </a:lnTo>
                  <a:lnTo>
                    <a:pt x="48699" y="363279"/>
                  </a:lnTo>
                  <a:lnTo>
                    <a:pt x="48634" y="363176"/>
                  </a:lnTo>
                  <a:lnTo>
                    <a:pt x="48586" y="363061"/>
                  </a:lnTo>
                  <a:lnTo>
                    <a:pt x="48556" y="362945"/>
                  </a:lnTo>
                  <a:lnTo>
                    <a:pt x="48533" y="362824"/>
                  </a:lnTo>
                  <a:lnTo>
                    <a:pt x="48516" y="362708"/>
                  </a:lnTo>
                  <a:lnTo>
                    <a:pt x="48505" y="362587"/>
                  </a:lnTo>
                  <a:lnTo>
                    <a:pt x="48495" y="362465"/>
                  </a:lnTo>
                  <a:lnTo>
                    <a:pt x="48486" y="362344"/>
                  </a:lnTo>
                  <a:lnTo>
                    <a:pt x="48481" y="362222"/>
                  </a:lnTo>
                  <a:lnTo>
                    <a:pt x="48477" y="362101"/>
                  </a:lnTo>
                  <a:lnTo>
                    <a:pt x="48475" y="361979"/>
                  </a:lnTo>
                  <a:lnTo>
                    <a:pt x="48473" y="361858"/>
                  </a:lnTo>
                  <a:lnTo>
                    <a:pt x="48472" y="361736"/>
                  </a:lnTo>
                  <a:lnTo>
                    <a:pt x="48470" y="361493"/>
                  </a:lnTo>
                  <a:lnTo>
                    <a:pt x="48469" y="361250"/>
                  </a:lnTo>
                  <a:lnTo>
                    <a:pt x="48468" y="361007"/>
                  </a:lnTo>
                  <a:lnTo>
                    <a:pt x="48467" y="360764"/>
                  </a:lnTo>
                  <a:lnTo>
                    <a:pt x="48467" y="360643"/>
                  </a:lnTo>
                  <a:lnTo>
                    <a:pt x="48467" y="360521"/>
                  </a:lnTo>
                  <a:lnTo>
                    <a:pt x="48466" y="360400"/>
                  </a:lnTo>
                  <a:lnTo>
                    <a:pt x="48465" y="360278"/>
                  </a:lnTo>
                  <a:lnTo>
                    <a:pt x="48464" y="360157"/>
                  </a:lnTo>
                  <a:lnTo>
                    <a:pt x="48461" y="359913"/>
                  </a:lnTo>
                  <a:lnTo>
                    <a:pt x="48457" y="359671"/>
                  </a:lnTo>
                  <a:lnTo>
                    <a:pt x="48454" y="359543"/>
                  </a:lnTo>
                  <a:lnTo>
                    <a:pt x="48438" y="359300"/>
                  </a:lnTo>
                  <a:lnTo>
                    <a:pt x="48420" y="359063"/>
                  </a:lnTo>
                  <a:lnTo>
                    <a:pt x="48412" y="358941"/>
                  </a:lnTo>
                  <a:lnTo>
                    <a:pt x="48406" y="358820"/>
                  </a:lnTo>
                  <a:lnTo>
                    <a:pt x="48402" y="358699"/>
                  </a:lnTo>
                  <a:lnTo>
                    <a:pt x="48399" y="358577"/>
                  </a:lnTo>
                  <a:lnTo>
                    <a:pt x="48397" y="358456"/>
                  </a:lnTo>
                  <a:lnTo>
                    <a:pt x="48394" y="358212"/>
                  </a:lnTo>
                  <a:lnTo>
                    <a:pt x="48392" y="357970"/>
                  </a:lnTo>
                  <a:lnTo>
                    <a:pt x="48391" y="357726"/>
                  </a:lnTo>
                  <a:lnTo>
                    <a:pt x="48389" y="357483"/>
                  </a:lnTo>
                  <a:lnTo>
                    <a:pt x="48386" y="357240"/>
                  </a:lnTo>
                  <a:lnTo>
                    <a:pt x="48382" y="356997"/>
                  </a:lnTo>
                  <a:lnTo>
                    <a:pt x="48357" y="356755"/>
                  </a:lnTo>
                  <a:lnTo>
                    <a:pt x="48373" y="356518"/>
                  </a:lnTo>
                  <a:lnTo>
                    <a:pt x="48414" y="356402"/>
                  </a:lnTo>
                  <a:lnTo>
                    <a:pt x="48466" y="356293"/>
                  </a:lnTo>
                  <a:lnTo>
                    <a:pt x="48525" y="356184"/>
                  </a:lnTo>
                  <a:lnTo>
                    <a:pt x="48592" y="356080"/>
                  </a:lnTo>
                  <a:lnTo>
                    <a:pt x="48661" y="355983"/>
                  </a:lnTo>
                  <a:lnTo>
                    <a:pt x="48804" y="355782"/>
                  </a:lnTo>
                  <a:lnTo>
                    <a:pt x="48880" y="355691"/>
                  </a:lnTo>
                  <a:lnTo>
                    <a:pt x="48961" y="355600"/>
                  </a:lnTo>
                  <a:lnTo>
                    <a:pt x="49048" y="355515"/>
                  </a:lnTo>
                  <a:lnTo>
                    <a:pt x="49138" y="355436"/>
                  </a:lnTo>
                  <a:lnTo>
                    <a:pt x="49241" y="355369"/>
                  </a:lnTo>
                  <a:lnTo>
                    <a:pt x="49357" y="355333"/>
                  </a:lnTo>
                  <a:lnTo>
                    <a:pt x="49477" y="355320"/>
                  </a:lnTo>
                  <a:lnTo>
                    <a:pt x="49599" y="355315"/>
                  </a:lnTo>
                  <a:lnTo>
                    <a:pt x="49824" y="355235"/>
                  </a:lnTo>
                  <a:lnTo>
                    <a:pt x="49847" y="355005"/>
                  </a:lnTo>
                  <a:lnTo>
                    <a:pt x="49808" y="354762"/>
                  </a:lnTo>
                  <a:lnTo>
                    <a:pt x="49817" y="354640"/>
                  </a:lnTo>
                  <a:lnTo>
                    <a:pt x="49861" y="354531"/>
                  </a:lnTo>
                  <a:lnTo>
                    <a:pt x="49928" y="354427"/>
                  </a:lnTo>
                  <a:lnTo>
                    <a:pt x="50009" y="354336"/>
                  </a:lnTo>
                  <a:lnTo>
                    <a:pt x="50092" y="354245"/>
                  </a:lnTo>
                  <a:lnTo>
                    <a:pt x="50182" y="354166"/>
                  </a:lnTo>
                  <a:lnTo>
                    <a:pt x="50285" y="354099"/>
                  </a:lnTo>
                  <a:lnTo>
                    <a:pt x="50398" y="354057"/>
                  </a:lnTo>
                  <a:lnTo>
                    <a:pt x="50608" y="353935"/>
                  </a:lnTo>
                  <a:lnTo>
                    <a:pt x="50627" y="353699"/>
                  </a:lnTo>
                  <a:lnTo>
                    <a:pt x="50604" y="353455"/>
                  </a:lnTo>
                  <a:lnTo>
                    <a:pt x="50738" y="353255"/>
                  </a:lnTo>
                  <a:lnTo>
                    <a:pt x="50924" y="353103"/>
                  </a:lnTo>
                  <a:lnTo>
                    <a:pt x="51086" y="352921"/>
                  </a:lnTo>
                  <a:lnTo>
                    <a:pt x="51139" y="352684"/>
                  </a:lnTo>
                  <a:lnTo>
                    <a:pt x="51116" y="352441"/>
                  </a:lnTo>
                  <a:lnTo>
                    <a:pt x="51093" y="352204"/>
                  </a:lnTo>
                  <a:lnTo>
                    <a:pt x="51106" y="351961"/>
                  </a:lnTo>
                  <a:lnTo>
                    <a:pt x="51161" y="351724"/>
                  </a:lnTo>
                  <a:lnTo>
                    <a:pt x="51223" y="351487"/>
                  </a:lnTo>
                  <a:lnTo>
                    <a:pt x="51259" y="351372"/>
                  </a:lnTo>
                  <a:lnTo>
                    <a:pt x="51298" y="351256"/>
                  </a:lnTo>
                  <a:lnTo>
                    <a:pt x="51339" y="351141"/>
                  </a:lnTo>
                  <a:lnTo>
                    <a:pt x="51381" y="351025"/>
                  </a:lnTo>
                  <a:lnTo>
                    <a:pt x="51428" y="350916"/>
                  </a:lnTo>
                  <a:lnTo>
                    <a:pt x="51481" y="350807"/>
                  </a:lnTo>
                  <a:lnTo>
                    <a:pt x="51562" y="350709"/>
                  </a:lnTo>
                  <a:lnTo>
                    <a:pt x="51659" y="350637"/>
                  </a:lnTo>
                  <a:lnTo>
                    <a:pt x="51758" y="350570"/>
                  </a:lnTo>
                  <a:lnTo>
                    <a:pt x="51863" y="350357"/>
                  </a:lnTo>
                  <a:lnTo>
                    <a:pt x="51869" y="350114"/>
                  </a:lnTo>
                  <a:lnTo>
                    <a:pt x="51858" y="349992"/>
                  </a:lnTo>
                  <a:lnTo>
                    <a:pt x="51840" y="349877"/>
                  </a:lnTo>
                  <a:lnTo>
                    <a:pt x="51818" y="349755"/>
                  </a:lnTo>
                  <a:lnTo>
                    <a:pt x="51790" y="349634"/>
                  </a:lnTo>
                  <a:lnTo>
                    <a:pt x="51755" y="349518"/>
                  </a:lnTo>
                  <a:lnTo>
                    <a:pt x="51712" y="349409"/>
                  </a:lnTo>
                  <a:lnTo>
                    <a:pt x="51662" y="349294"/>
                  </a:lnTo>
                  <a:lnTo>
                    <a:pt x="51602" y="349190"/>
                  </a:lnTo>
                  <a:lnTo>
                    <a:pt x="51527" y="349093"/>
                  </a:lnTo>
                  <a:lnTo>
                    <a:pt x="51440" y="349008"/>
                  </a:lnTo>
                  <a:lnTo>
                    <a:pt x="51342" y="348942"/>
                  </a:lnTo>
                  <a:lnTo>
                    <a:pt x="51222" y="348917"/>
                  </a:lnTo>
                  <a:lnTo>
                    <a:pt x="50978" y="348960"/>
                  </a:lnTo>
                  <a:lnTo>
                    <a:pt x="50797" y="348862"/>
                  </a:lnTo>
                  <a:lnTo>
                    <a:pt x="50776" y="348620"/>
                  </a:lnTo>
                  <a:lnTo>
                    <a:pt x="50792" y="348376"/>
                  </a:lnTo>
                  <a:lnTo>
                    <a:pt x="50802" y="348255"/>
                  </a:lnTo>
                  <a:lnTo>
                    <a:pt x="50813" y="348133"/>
                  </a:lnTo>
                  <a:lnTo>
                    <a:pt x="50825" y="348012"/>
                  </a:lnTo>
                  <a:lnTo>
                    <a:pt x="50840" y="347897"/>
                  </a:lnTo>
                  <a:lnTo>
                    <a:pt x="50860" y="347775"/>
                  </a:lnTo>
                  <a:lnTo>
                    <a:pt x="50892" y="347654"/>
                  </a:lnTo>
                  <a:lnTo>
                    <a:pt x="50932" y="347538"/>
                  </a:lnTo>
                  <a:lnTo>
                    <a:pt x="50985" y="347429"/>
                  </a:lnTo>
                  <a:lnTo>
                    <a:pt x="51048" y="347326"/>
                  </a:lnTo>
                  <a:lnTo>
                    <a:pt x="51115" y="347222"/>
                  </a:lnTo>
                  <a:lnTo>
                    <a:pt x="51184" y="347125"/>
                  </a:lnTo>
                  <a:lnTo>
                    <a:pt x="51316" y="346918"/>
                  </a:lnTo>
                  <a:lnTo>
                    <a:pt x="51374" y="346815"/>
                  </a:lnTo>
                  <a:lnTo>
                    <a:pt x="51427" y="346706"/>
                  </a:lnTo>
                  <a:lnTo>
                    <a:pt x="51466" y="346590"/>
                  </a:lnTo>
                  <a:lnTo>
                    <a:pt x="51482" y="346469"/>
                  </a:lnTo>
                  <a:lnTo>
                    <a:pt x="51466" y="346226"/>
                  </a:lnTo>
                  <a:lnTo>
                    <a:pt x="51440" y="345983"/>
                  </a:lnTo>
                  <a:lnTo>
                    <a:pt x="51435" y="345861"/>
                  </a:lnTo>
                  <a:lnTo>
                    <a:pt x="51445" y="345739"/>
                  </a:lnTo>
                  <a:lnTo>
                    <a:pt x="51472" y="345624"/>
                  </a:lnTo>
                  <a:lnTo>
                    <a:pt x="51505" y="345509"/>
                  </a:lnTo>
                  <a:lnTo>
                    <a:pt x="51544" y="345393"/>
                  </a:lnTo>
                  <a:lnTo>
                    <a:pt x="51588" y="345278"/>
                  </a:lnTo>
                  <a:lnTo>
                    <a:pt x="51634" y="345169"/>
                  </a:lnTo>
                  <a:lnTo>
                    <a:pt x="51728" y="344943"/>
                  </a:lnTo>
                  <a:lnTo>
                    <a:pt x="51822" y="344719"/>
                  </a:lnTo>
                  <a:lnTo>
                    <a:pt x="51583" y="344707"/>
                  </a:lnTo>
                  <a:lnTo>
                    <a:pt x="51471" y="344664"/>
                  </a:lnTo>
                  <a:lnTo>
                    <a:pt x="51378" y="344585"/>
                  </a:lnTo>
                  <a:lnTo>
                    <a:pt x="51289" y="344500"/>
                  </a:lnTo>
                  <a:lnTo>
                    <a:pt x="51202" y="344415"/>
                  </a:lnTo>
                  <a:lnTo>
                    <a:pt x="51115" y="344330"/>
                  </a:lnTo>
                  <a:lnTo>
                    <a:pt x="51029" y="344245"/>
                  </a:lnTo>
                  <a:lnTo>
                    <a:pt x="50859" y="344069"/>
                  </a:lnTo>
                  <a:lnTo>
                    <a:pt x="50792" y="343972"/>
                  </a:lnTo>
                  <a:lnTo>
                    <a:pt x="50747" y="343856"/>
                  </a:lnTo>
                  <a:lnTo>
                    <a:pt x="50710" y="343741"/>
                  </a:lnTo>
                  <a:lnTo>
                    <a:pt x="50679" y="343625"/>
                  </a:lnTo>
                  <a:lnTo>
                    <a:pt x="50652" y="343504"/>
                  </a:lnTo>
                  <a:lnTo>
                    <a:pt x="50626" y="343388"/>
                  </a:lnTo>
                  <a:lnTo>
                    <a:pt x="50602" y="343267"/>
                  </a:lnTo>
                  <a:lnTo>
                    <a:pt x="50549" y="343030"/>
                  </a:lnTo>
                  <a:lnTo>
                    <a:pt x="50520" y="342914"/>
                  </a:lnTo>
                  <a:lnTo>
                    <a:pt x="50483" y="342799"/>
                  </a:lnTo>
                  <a:lnTo>
                    <a:pt x="50431" y="342690"/>
                  </a:lnTo>
                  <a:lnTo>
                    <a:pt x="50372" y="342580"/>
                  </a:lnTo>
                  <a:lnTo>
                    <a:pt x="50306" y="342477"/>
                  </a:lnTo>
                  <a:lnTo>
                    <a:pt x="50237" y="342380"/>
                  </a:lnTo>
                  <a:lnTo>
                    <a:pt x="50116" y="342167"/>
                  </a:lnTo>
                  <a:lnTo>
                    <a:pt x="50020" y="341942"/>
                  </a:lnTo>
                  <a:lnTo>
                    <a:pt x="49937" y="341718"/>
                  </a:lnTo>
                  <a:lnTo>
                    <a:pt x="49859" y="341481"/>
                  </a:lnTo>
                  <a:lnTo>
                    <a:pt x="49822" y="341365"/>
                  </a:lnTo>
                  <a:lnTo>
                    <a:pt x="49786" y="341250"/>
                  </a:lnTo>
                  <a:lnTo>
                    <a:pt x="49751" y="341134"/>
                  </a:lnTo>
                  <a:lnTo>
                    <a:pt x="49718" y="341019"/>
                  </a:lnTo>
                  <a:lnTo>
                    <a:pt x="49686" y="340903"/>
                  </a:lnTo>
                  <a:lnTo>
                    <a:pt x="49659" y="340782"/>
                  </a:lnTo>
                  <a:lnTo>
                    <a:pt x="49644" y="340660"/>
                  </a:lnTo>
                  <a:lnTo>
                    <a:pt x="49631" y="340539"/>
                  </a:lnTo>
                  <a:lnTo>
                    <a:pt x="49568" y="340308"/>
                  </a:lnTo>
                  <a:lnTo>
                    <a:pt x="49496" y="340211"/>
                  </a:lnTo>
                  <a:lnTo>
                    <a:pt x="49416" y="340120"/>
                  </a:lnTo>
                  <a:lnTo>
                    <a:pt x="49330" y="340035"/>
                  </a:lnTo>
                  <a:lnTo>
                    <a:pt x="49241" y="339949"/>
                  </a:lnTo>
                  <a:lnTo>
                    <a:pt x="49149" y="339871"/>
                  </a:lnTo>
                  <a:lnTo>
                    <a:pt x="49058" y="339792"/>
                  </a:lnTo>
                  <a:lnTo>
                    <a:pt x="48882" y="339622"/>
                  </a:lnTo>
                  <a:lnTo>
                    <a:pt x="48803" y="339531"/>
                  </a:lnTo>
                  <a:lnTo>
                    <a:pt x="48732" y="339433"/>
                  </a:lnTo>
                  <a:lnTo>
                    <a:pt x="48677" y="339324"/>
                  </a:lnTo>
                  <a:lnTo>
                    <a:pt x="48657" y="339202"/>
                  </a:lnTo>
                  <a:lnTo>
                    <a:pt x="48657" y="339081"/>
                  </a:lnTo>
                  <a:lnTo>
                    <a:pt x="48664" y="338838"/>
                  </a:lnTo>
                  <a:lnTo>
                    <a:pt x="48645" y="338717"/>
                  </a:lnTo>
                  <a:lnTo>
                    <a:pt x="48589" y="338613"/>
                  </a:lnTo>
                  <a:lnTo>
                    <a:pt x="48510" y="338522"/>
                  </a:lnTo>
                  <a:lnTo>
                    <a:pt x="48425" y="338431"/>
                  </a:lnTo>
                  <a:lnTo>
                    <a:pt x="48333" y="338352"/>
                  </a:lnTo>
                  <a:lnTo>
                    <a:pt x="48237" y="338279"/>
                  </a:lnTo>
                  <a:lnTo>
                    <a:pt x="48139" y="338206"/>
                  </a:lnTo>
                  <a:lnTo>
                    <a:pt x="47956" y="338048"/>
                  </a:lnTo>
                  <a:lnTo>
                    <a:pt x="47785" y="337878"/>
                  </a:lnTo>
                  <a:lnTo>
                    <a:pt x="47618" y="337696"/>
                  </a:lnTo>
                  <a:lnTo>
                    <a:pt x="47457" y="337514"/>
                  </a:lnTo>
                  <a:lnTo>
                    <a:pt x="47305" y="337325"/>
                  </a:lnTo>
                  <a:lnTo>
                    <a:pt x="47232" y="337228"/>
                  </a:lnTo>
                  <a:lnTo>
                    <a:pt x="47162" y="337131"/>
                  </a:lnTo>
                  <a:lnTo>
                    <a:pt x="47096" y="337027"/>
                  </a:lnTo>
                  <a:lnTo>
                    <a:pt x="47038" y="336918"/>
                  </a:lnTo>
                  <a:lnTo>
                    <a:pt x="46989" y="336809"/>
                  </a:lnTo>
                  <a:lnTo>
                    <a:pt x="46962" y="336687"/>
                  </a:lnTo>
                  <a:lnTo>
                    <a:pt x="46952" y="336566"/>
                  </a:lnTo>
                  <a:lnTo>
                    <a:pt x="46966" y="336329"/>
                  </a:lnTo>
                  <a:lnTo>
                    <a:pt x="46984" y="336086"/>
                  </a:lnTo>
                  <a:lnTo>
                    <a:pt x="46986" y="335958"/>
                  </a:lnTo>
                  <a:lnTo>
                    <a:pt x="46982" y="335836"/>
                  </a:lnTo>
                  <a:lnTo>
                    <a:pt x="46964" y="335721"/>
                  </a:lnTo>
                  <a:lnTo>
                    <a:pt x="46926" y="335606"/>
                  </a:lnTo>
                  <a:lnTo>
                    <a:pt x="46872" y="335497"/>
                  </a:lnTo>
                  <a:lnTo>
                    <a:pt x="46811" y="335387"/>
                  </a:lnTo>
                  <a:lnTo>
                    <a:pt x="46745" y="335290"/>
                  </a:lnTo>
                  <a:lnTo>
                    <a:pt x="46610" y="335083"/>
                  </a:lnTo>
                  <a:lnTo>
                    <a:pt x="46544" y="334980"/>
                  </a:lnTo>
                  <a:lnTo>
                    <a:pt x="46490" y="334877"/>
                  </a:lnTo>
                  <a:lnTo>
                    <a:pt x="46464" y="334756"/>
                  </a:lnTo>
                  <a:lnTo>
                    <a:pt x="46461" y="334634"/>
                  </a:lnTo>
                  <a:lnTo>
                    <a:pt x="46479" y="334391"/>
                  </a:lnTo>
                  <a:lnTo>
                    <a:pt x="46478" y="334148"/>
                  </a:lnTo>
                  <a:lnTo>
                    <a:pt x="46473" y="333905"/>
                  </a:lnTo>
                  <a:lnTo>
                    <a:pt x="46466" y="333662"/>
                  </a:lnTo>
                  <a:lnTo>
                    <a:pt x="46461" y="333419"/>
                  </a:lnTo>
                  <a:lnTo>
                    <a:pt x="46456" y="333176"/>
                  </a:lnTo>
                  <a:lnTo>
                    <a:pt x="46455" y="332932"/>
                  </a:lnTo>
                  <a:lnTo>
                    <a:pt x="46464" y="332690"/>
                  </a:lnTo>
                  <a:lnTo>
                    <a:pt x="46492" y="332574"/>
                  </a:lnTo>
                  <a:lnTo>
                    <a:pt x="46526" y="332453"/>
                  </a:lnTo>
                  <a:lnTo>
                    <a:pt x="46559" y="332337"/>
                  </a:lnTo>
                  <a:lnTo>
                    <a:pt x="46594" y="332222"/>
                  </a:lnTo>
                  <a:lnTo>
                    <a:pt x="46629" y="332107"/>
                  </a:lnTo>
                  <a:lnTo>
                    <a:pt x="46692" y="331869"/>
                  </a:lnTo>
                  <a:lnTo>
                    <a:pt x="46729" y="331632"/>
                  </a:lnTo>
                  <a:lnTo>
                    <a:pt x="46734" y="331390"/>
                  </a:lnTo>
                  <a:lnTo>
                    <a:pt x="46736" y="331146"/>
                  </a:lnTo>
                  <a:lnTo>
                    <a:pt x="46731" y="330904"/>
                  </a:lnTo>
                  <a:lnTo>
                    <a:pt x="46725" y="330782"/>
                  </a:lnTo>
                  <a:lnTo>
                    <a:pt x="46716" y="330661"/>
                  </a:lnTo>
                  <a:lnTo>
                    <a:pt x="46702" y="330539"/>
                  </a:lnTo>
                  <a:lnTo>
                    <a:pt x="46683" y="330417"/>
                  </a:lnTo>
                  <a:lnTo>
                    <a:pt x="46662" y="330302"/>
                  </a:lnTo>
                  <a:lnTo>
                    <a:pt x="46636" y="330181"/>
                  </a:lnTo>
                  <a:lnTo>
                    <a:pt x="46608" y="330059"/>
                  </a:lnTo>
                  <a:lnTo>
                    <a:pt x="46579" y="329943"/>
                  </a:lnTo>
                  <a:lnTo>
                    <a:pt x="46521" y="329707"/>
                  </a:lnTo>
                  <a:lnTo>
                    <a:pt x="46488" y="329591"/>
                  </a:lnTo>
                  <a:lnTo>
                    <a:pt x="46446" y="329475"/>
                  </a:lnTo>
                  <a:lnTo>
                    <a:pt x="46398" y="329360"/>
                  </a:lnTo>
                  <a:lnTo>
                    <a:pt x="46341" y="329257"/>
                  </a:lnTo>
                  <a:lnTo>
                    <a:pt x="46270" y="329159"/>
                  </a:lnTo>
                  <a:lnTo>
                    <a:pt x="46167" y="329093"/>
                  </a:lnTo>
                  <a:lnTo>
                    <a:pt x="46046" y="329075"/>
                  </a:lnTo>
                  <a:lnTo>
                    <a:pt x="45926" y="329057"/>
                  </a:lnTo>
                  <a:lnTo>
                    <a:pt x="45805" y="329045"/>
                  </a:lnTo>
                  <a:lnTo>
                    <a:pt x="45572" y="328977"/>
                  </a:lnTo>
                  <a:lnTo>
                    <a:pt x="45458" y="328935"/>
                  </a:lnTo>
                  <a:lnTo>
                    <a:pt x="45344" y="328892"/>
                  </a:lnTo>
                  <a:lnTo>
                    <a:pt x="45230" y="328844"/>
                  </a:lnTo>
                  <a:lnTo>
                    <a:pt x="45120" y="328795"/>
                  </a:lnTo>
                  <a:lnTo>
                    <a:pt x="45012" y="328741"/>
                  </a:lnTo>
                  <a:lnTo>
                    <a:pt x="44911" y="328668"/>
                  </a:lnTo>
                  <a:lnTo>
                    <a:pt x="44824" y="328589"/>
                  </a:lnTo>
                  <a:lnTo>
                    <a:pt x="44781" y="328473"/>
                  </a:lnTo>
                  <a:lnTo>
                    <a:pt x="44809" y="328231"/>
                  </a:lnTo>
                  <a:lnTo>
                    <a:pt x="44908" y="328012"/>
                  </a:lnTo>
                  <a:lnTo>
                    <a:pt x="45076" y="327835"/>
                  </a:lnTo>
                  <a:lnTo>
                    <a:pt x="45236" y="327653"/>
                  </a:lnTo>
                  <a:lnTo>
                    <a:pt x="45284" y="327416"/>
                  </a:lnTo>
                  <a:lnTo>
                    <a:pt x="45260" y="327179"/>
                  </a:lnTo>
                  <a:lnTo>
                    <a:pt x="45205" y="326942"/>
                  </a:lnTo>
                  <a:lnTo>
                    <a:pt x="45148" y="326705"/>
                  </a:lnTo>
                  <a:lnTo>
                    <a:pt x="45108" y="326462"/>
                  </a:lnTo>
                  <a:lnTo>
                    <a:pt x="45109" y="326219"/>
                  </a:lnTo>
                  <a:lnTo>
                    <a:pt x="45121" y="325976"/>
                  </a:lnTo>
                  <a:lnTo>
                    <a:pt x="45126" y="325855"/>
                  </a:lnTo>
                  <a:lnTo>
                    <a:pt x="45117" y="325733"/>
                  </a:lnTo>
                  <a:lnTo>
                    <a:pt x="45088" y="325618"/>
                  </a:lnTo>
                  <a:lnTo>
                    <a:pt x="45031" y="325509"/>
                  </a:lnTo>
                  <a:lnTo>
                    <a:pt x="44962" y="325411"/>
                  </a:lnTo>
                  <a:lnTo>
                    <a:pt x="44819" y="325211"/>
                  </a:lnTo>
                  <a:lnTo>
                    <a:pt x="44751" y="325108"/>
                  </a:lnTo>
                  <a:lnTo>
                    <a:pt x="44702" y="324998"/>
                  </a:lnTo>
                  <a:lnTo>
                    <a:pt x="44683" y="324883"/>
                  </a:lnTo>
                  <a:lnTo>
                    <a:pt x="44673" y="324761"/>
                  </a:lnTo>
                  <a:lnTo>
                    <a:pt x="44672" y="324640"/>
                  </a:lnTo>
                  <a:lnTo>
                    <a:pt x="44682" y="324397"/>
                  </a:lnTo>
                  <a:lnTo>
                    <a:pt x="44697" y="324154"/>
                  </a:lnTo>
                  <a:lnTo>
                    <a:pt x="44712" y="323911"/>
                  </a:lnTo>
                  <a:lnTo>
                    <a:pt x="44716" y="323667"/>
                  </a:lnTo>
                  <a:lnTo>
                    <a:pt x="44649" y="323430"/>
                  </a:lnTo>
                  <a:lnTo>
                    <a:pt x="44561" y="323206"/>
                  </a:lnTo>
                  <a:lnTo>
                    <a:pt x="44511" y="323097"/>
                  </a:lnTo>
                  <a:lnTo>
                    <a:pt x="44457" y="322987"/>
                  </a:lnTo>
                  <a:lnTo>
                    <a:pt x="44399" y="322878"/>
                  </a:lnTo>
                  <a:lnTo>
                    <a:pt x="44333" y="322775"/>
                  </a:lnTo>
                  <a:lnTo>
                    <a:pt x="44260" y="322677"/>
                  </a:lnTo>
                  <a:lnTo>
                    <a:pt x="44182" y="322586"/>
                  </a:lnTo>
                  <a:lnTo>
                    <a:pt x="44093" y="322507"/>
                  </a:lnTo>
                  <a:lnTo>
                    <a:pt x="43990" y="322441"/>
                  </a:lnTo>
                  <a:lnTo>
                    <a:pt x="43877" y="322398"/>
                  </a:lnTo>
                  <a:lnTo>
                    <a:pt x="43760" y="322361"/>
                  </a:lnTo>
                  <a:lnTo>
                    <a:pt x="43644" y="322325"/>
                  </a:lnTo>
                  <a:lnTo>
                    <a:pt x="43526" y="322295"/>
                  </a:lnTo>
                  <a:lnTo>
                    <a:pt x="43297" y="322216"/>
                  </a:lnTo>
                  <a:lnTo>
                    <a:pt x="43191" y="322155"/>
                  </a:lnTo>
                  <a:lnTo>
                    <a:pt x="43090" y="322088"/>
                  </a:lnTo>
                  <a:lnTo>
                    <a:pt x="42991" y="322015"/>
                  </a:lnTo>
                  <a:lnTo>
                    <a:pt x="42894" y="321942"/>
                  </a:lnTo>
                  <a:lnTo>
                    <a:pt x="42799" y="321869"/>
                  </a:lnTo>
                  <a:lnTo>
                    <a:pt x="42708" y="321784"/>
                  </a:lnTo>
                  <a:lnTo>
                    <a:pt x="42536" y="321614"/>
                  </a:lnTo>
                  <a:lnTo>
                    <a:pt x="42460" y="321523"/>
                  </a:lnTo>
                  <a:lnTo>
                    <a:pt x="42391" y="321420"/>
                  </a:lnTo>
                  <a:lnTo>
                    <a:pt x="42346" y="321310"/>
                  </a:lnTo>
                  <a:lnTo>
                    <a:pt x="42335" y="321189"/>
                  </a:lnTo>
                  <a:lnTo>
                    <a:pt x="42361" y="320946"/>
                  </a:lnTo>
                  <a:lnTo>
                    <a:pt x="42374" y="320703"/>
                  </a:lnTo>
                  <a:lnTo>
                    <a:pt x="42376" y="320460"/>
                  </a:lnTo>
                  <a:lnTo>
                    <a:pt x="42375" y="320217"/>
                  </a:lnTo>
                  <a:lnTo>
                    <a:pt x="42373" y="320095"/>
                  </a:lnTo>
                  <a:lnTo>
                    <a:pt x="42370" y="319974"/>
                  </a:lnTo>
                  <a:lnTo>
                    <a:pt x="42365" y="319852"/>
                  </a:lnTo>
                  <a:lnTo>
                    <a:pt x="42359" y="319731"/>
                  </a:lnTo>
                  <a:lnTo>
                    <a:pt x="42349" y="319609"/>
                  </a:lnTo>
                  <a:lnTo>
                    <a:pt x="42337" y="319488"/>
                  </a:lnTo>
                  <a:lnTo>
                    <a:pt x="42323" y="319366"/>
                  </a:lnTo>
                  <a:lnTo>
                    <a:pt x="42309" y="319245"/>
                  </a:lnTo>
                  <a:lnTo>
                    <a:pt x="42286" y="319008"/>
                  </a:lnTo>
                  <a:lnTo>
                    <a:pt x="42301" y="318880"/>
                  </a:lnTo>
                  <a:lnTo>
                    <a:pt x="42354" y="318777"/>
                  </a:lnTo>
                  <a:lnTo>
                    <a:pt x="42459" y="318716"/>
                  </a:lnTo>
                  <a:lnTo>
                    <a:pt x="42582" y="318710"/>
                  </a:lnTo>
                  <a:lnTo>
                    <a:pt x="42823" y="318734"/>
                  </a:lnTo>
                  <a:lnTo>
                    <a:pt x="43065" y="318759"/>
                  </a:lnTo>
                  <a:lnTo>
                    <a:pt x="43307" y="318771"/>
                  </a:lnTo>
                  <a:lnTo>
                    <a:pt x="43550" y="318771"/>
                  </a:lnTo>
                  <a:lnTo>
                    <a:pt x="43793" y="318759"/>
                  </a:lnTo>
                  <a:lnTo>
                    <a:pt x="44036" y="318758"/>
                  </a:lnTo>
                  <a:lnTo>
                    <a:pt x="44279" y="318771"/>
                  </a:lnTo>
                  <a:lnTo>
                    <a:pt x="44522" y="318765"/>
                  </a:lnTo>
                  <a:lnTo>
                    <a:pt x="44742" y="318673"/>
                  </a:lnTo>
                  <a:lnTo>
                    <a:pt x="44936" y="318528"/>
                  </a:lnTo>
                  <a:lnTo>
                    <a:pt x="45139" y="318394"/>
                  </a:lnTo>
                  <a:lnTo>
                    <a:pt x="45363" y="318297"/>
                  </a:lnTo>
                  <a:lnTo>
                    <a:pt x="45589" y="318206"/>
                  </a:lnTo>
                  <a:lnTo>
                    <a:pt x="45548" y="318042"/>
                  </a:lnTo>
                  <a:lnTo>
                    <a:pt x="45357" y="317890"/>
                  </a:lnTo>
                  <a:lnTo>
                    <a:pt x="45164" y="317744"/>
                  </a:lnTo>
                  <a:lnTo>
                    <a:pt x="45067" y="317671"/>
                  </a:lnTo>
                  <a:lnTo>
                    <a:pt x="44968" y="317598"/>
                  </a:lnTo>
                  <a:lnTo>
                    <a:pt x="44863" y="317537"/>
                  </a:lnTo>
                  <a:lnTo>
                    <a:pt x="44754" y="317483"/>
                  </a:lnTo>
                  <a:lnTo>
                    <a:pt x="44642" y="317434"/>
                  </a:lnTo>
                  <a:lnTo>
                    <a:pt x="44529" y="317392"/>
                  </a:lnTo>
                  <a:lnTo>
                    <a:pt x="44303" y="317307"/>
                  </a:lnTo>
                  <a:lnTo>
                    <a:pt x="44191" y="317258"/>
                  </a:lnTo>
                  <a:lnTo>
                    <a:pt x="44081" y="317204"/>
                  </a:lnTo>
                  <a:lnTo>
                    <a:pt x="43974" y="317149"/>
                  </a:lnTo>
                  <a:lnTo>
                    <a:pt x="43870" y="317088"/>
                  </a:lnTo>
                  <a:lnTo>
                    <a:pt x="43767" y="317021"/>
                  </a:lnTo>
                  <a:lnTo>
                    <a:pt x="43664" y="316954"/>
                  </a:lnTo>
                  <a:lnTo>
                    <a:pt x="43563" y="316888"/>
                  </a:lnTo>
                  <a:lnTo>
                    <a:pt x="43462" y="316821"/>
                  </a:lnTo>
                  <a:lnTo>
                    <a:pt x="43366" y="316748"/>
                  </a:lnTo>
                  <a:lnTo>
                    <a:pt x="43273" y="316669"/>
                  </a:lnTo>
                  <a:lnTo>
                    <a:pt x="43070" y="316535"/>
                  </a:lnTo>
                  <a:lnTo>
                    <a:pt x="42829" y="316541"/>
                  </a:lnTo>
                  <a:lnTo>
                    <a:pt x="42587" y="316559"/>
                  </a:lnTo>
                  <a:lnTo>
                    <a:pt x="42476" y="316517"/>
                  </a:lnTo>
                  <a:lnTo>
                    <a:pt x="42382" y="316438"/>
                  </a:lnTo>
                  <a:lnTo>
                    <a:pt x="42301" y="316346"/>
                  </a:lnTo>
                  <a:lnTo>
                    <a:pt x="42225" y="316250"/>
                  </a:lnTo>
                  <a:lnTo>
                    <a:pt x="42150" y="316153"/>
                  </a:lnTo>
                  <a:lnTo>
                    <a:pt x="41997" y="315964"/>
                  </a:lnTo>
                  <a:lnTo>
                    <a:pt x="41914" y="315879"/>
                  </a:lnTo>
                  <a:lnTo>
                    <a:pt x="41825" y="315794"/>
                  </a:lnTo>
                  <a:lnTo>
                    <a:pt x="41731" y="315715"/>
                  </a:lnTo>
                  <a:lnTo>
                    <a:pt x="41636" y="315642"/>
                  </a:lnTo>
                  <a:lnTo>
                    <a:pt x="41447" y="315490"/>
                  </a:lnTo>
                  <a:lnTo>
                    <a:pt x="41282" y="315314"/>
                  </a:lnTo>
                  <a:lnTo>
                    <a:pt x="41243" y="315077"/>
                  </a:lnTo>
                  <a:lnTo>
                    <a:pt x="41272" y="314834"/>
                  </a:lnTo>
                  <a:lnTo>
                    <a:pt x="41262" y="314712"/>
                  </a:lnTo>
                  <a:lnTo>
                    <a:pt x="41205" y="314609"/>
                  </a:lnTo>
                  <a:lnTo>
                    <a:pt x="41124" y="314518"/>
                  </a:lnTo>
                  <a:lnTo>
                    <a:pt x="41037" y="314427"/>
                  </a:lnTo>
                  <a:lnTo>
                    <a:pt x="40953" y="314342"/>
                  </a:lnTo>
                  <a:lnTo>
                    <a:pt x="40846" y="314129"/>
                  </a:lnTo>
                  <a:lnTo>
                    <a:pt x="40840" y="313886"/>
                  </a:lnTo>
                  <a:lnTo>
                    <a:pt x="40856" y="313643"/>
                  </a:lnTo>
                  <a:lnTo>
                    <a:pt x="40858" y="313522"/>
                  </a:lnTo>
                  <a:lnTo>
                    <a:pt x="40855" y="313400"/>
                  </a:lnTo>
                  <a:lnTo>
                    <a:pt x="40849" y="313279"/>
                  </a:lnTo>
                  <a:lnTo>
                    <a:pt x="40841" y="313157"/>
                  </a:lnTo>
                  <a:lnTo>
                    <a:pt x="40831" y="313036"/>
                  </a:lnTo>
                  <a:lnTo>
                    <a:pt x="40816" y="312920"/>
                  </a:lnTo>
                  <a:lnTo>
                    <a:pt x="40796" y="312799"/>
                  </a:lnTo>
                  <a:lnTo>
                    <a:pt x="40764" y="312677"/>
                  </a:lnTo>
                  <a:lnTo>
                    <a:pt x="40717" y="312568"/>
                  </a:lnTo>
                  <a:lnTo>
                    <a:pt x="40666" y="312459"/>
                  </a:lnTo>
                  <a:lnTo>
                    <a:pt x="40609" y="312349"/>
                  </a:lnTo>
                  <a:lnTo>
                    <a:pt x="40549" y="312246"/>
                  </a:lnTo>
                  <a:lnTo>
                    <a:pt x="40426" y="312033"/>
                  </a:lnTo>
                  <a:lnTo>
                    <a:pt x="40368" y="311930"/>
                  </a:lnTo>
                  <a:lnTo>
                    <a:pt x="40318" y="311814"/>
                  </a:lnTo>
                  <a:lnTo>
                    <a:pt x="40286" y="311699"/>
                  </a:lnTo>
                  <a:lnTo>
                    <a:pt x="40259" y="311577"/>
                  </a:lnTo>
                  <a:lnTo>
                    <a:pt x="40143" y="311371"/>
                  </a:lnTo>
                  <a:lnTo>
                    <a:pt x="39908" y="311310"/>
                  </a:lnTo>
                  <a:lnTo>
                    <a:pt x="39682" y="311231"/>
                  </a:lnTo>
                  <a:lnTo>
                    <a:pt x="39490" y="311079"/>
                  </a:lnTo>
                  <a:lnTo>
                    <a:pt x="39304" y="310921"/>
                  </a:lnTo>
                  <a:lnTo>
                    <a:pt x="39211" y="310843"/>
                  </a:lnTo>
                  <a:lnTo>
                    <a:pt x="39122" y="310763"/>
                  </a:lnTo>
                  <a:lnTo>
                    <a:pt x="39036" y="310678"/>
                  </a:lnTo>
                  <a:lnTo>
                    <a:pt x="38956" y="310587"/>
                  </a:lnTo>
                  <a:lnTo>
                    <a:pt x="38882" y="310490"/>
                  </a:lnTo>
                  <a:lnTo>
                    <a:pt x="38811" y="310387"/>
                  </a:lnTo>
                  <a:lnTo>
                    <a:pt x="38748" y="310284"/>
                  </a:lnTo>
                  <a:lnTo>
                    <a:pt x="38713" y="310168"/>
                  </a:lnTo>
                  <a:lnTo>
                    <a:pt x="38705" y="310047"/>
                  </a:lnTo>
                  <a:lnTo>
                    <a:pt x="38722" y="309804"/>
                  </a:lnTo>
                  <a:lnTo>
                    <a:pt x="38744" y="309688"/>
                  </a:lnTo>
                  <a:lnTo>
                    <a:pt x="38769" y="309567"/>
                  </a:lnTo>
                  <a:lnTo>
                    <a:pt x="38796" y="309445"/>
                  </a:lnTo>
                  <a:lnTo>
                    <a:pt x="38827" y="309330"/>
                  </a:lnTo>
                  <a:lnTo>
                    <a:pt x="38860" y="309214"/>
                  </a:lnTo>
                  <a:lnTo>
                    <a:pt x="38899" y="309099"/>
                  </a:lnTo>
                  <a:lnTo>
                    <a:pt x="38943" y="308983"/>
                  </a:lnTo>
                  <a:lnTo>
                    <a:pt x="38992" y="308874"/>
                  </a:lnTo>
                  <a:lnTo>
                    <a:pt x="39048" y="308764"/>
                  </a:lnTo>
                  <a:lnTo>
                    <a:pt x="39114" y="308661"/>
                  </a:lnTo>
                  <a:lnTo>
                    <a:pt x="39192" y="308570"/>
                  </a:lnTo>
                  <a:lnTo>
                    <a:pt x="39283" y="308491"/>
                  </a:lnTo>
                  <a:lnTo>
                    <a:pt x="39389" y="308431"/>
                  </a:lnTo>
                  <a:lnTo>
                    <a:pt x="39498" y="308369"/>
                  </a:lnTo>
                  <a:lnTo>
                    <a:pt x="39605" y="308315"/>
                  </a:lnTo>
                  <a:lnTo>
                    <a:pt x="39807" y="308181"/>
                  </a:lnTo>
                  <a:lnTo>
                    <a:pt x="39904" y="308108"/>
                  </a:lnTo>
                  <a:lnTo>
                    <a:pt x="39999" y="308035"/>
                  </a:lnTo>
                  <a:lnTo>
                    <a:pt x="40093" y="307957"/>
                  </a:lnTo>
                  <a:lnTo>
                    <a:pt x="40187" y="307878"/>
                  </a:lnTo>
                  <a:lnTo>
                    <a:pt x="40373" y="307720"/>
                  </a:lnTo>
                  <a:lnTo>
                    <a:pt x="40515" y="307525"/>
                  </a:lnTo>
                  <a:lnTo>
                    <a:pt x="40539" y="307288"/>
                  </a:lnTo>
                  <a:lnTo>
                    <a:pt x="40430" y="307070"/>
                  </a:lnTo>
                  <a:lnTo>
                    <a:pt x="40283" y="306881"/>
                  </a:lnTo>
                  <a:lnTo>
                    <a:pt x="40140" y="306681"/>
                  </a:lnTo>
                  <a:lnTo>
                    <a:pt x="40076" y="306577"/>
                  </a:lnTo>
                  <a:lnTo>
                    <a:pt x="40020" y="306468"/>
                  </a:lnTo>
                  <a:lnTo>
                    <a:pt x="39977" y="306359"/>
                  </a:lnTo>
                  <a:lnTo>
                    <a:pt x="39964" y="306237"/>
                  </a:lnTo>
                  <a:lnTo>
                    <a:pt x="39963" y="306116"/>
                  </a:lnTo>
                  <a:lnTo>
                    <a:pt x="39967" y="305873"/>
                  </a:lnTo>
                  <a:lnTo>
                    <a:pt x="39965" y="305745"/>
                  </a:lnTo>
                  <a:lnTo>
                    <a:pt x="39897" y="305520"/>
                  </a:lnTo>
                  <a:lnTo>
                    <a:pt x="39658" y="305514"/>
                  </a:lnTo>
                  <a:lnTo>
                    <a:pt x="39417" y="305538"/>
                  </a:lnTo>
                  <a:lnTo>
                    <a:pt x="39300" y="305502"/>
                  </a:lnTo>
                  <a:lnTo>
                    <a:pt x="39185" y="305466"/>
                  </a:lnTo>
                  <a:lnTo>
                    <a:pt x="39071" y="305423"/>
                  </a:lnTo>
                  <a:lnTo>
                    <a:pt x="38959" y="305375"/>
                  </a:lnTo>
                  <a:lnTo>
                    <a:pt x="38854" y="305314"/>
                  </a:lnTo>
                  <a:lnTo>
                    <a:pt x="38770" y="305223"/>
                  </a:lnTo>
                  <a:lnTo>
                    <a:pt x="38740" y="305107"/>
                  </a:lnTo>
                  <a:lnTo>
                    <a:pt x="38763" y="304864"/>
                  </a:lnTo>
                  <a:lnTo>
                    <a:pt x="38795" y="304748"/>
                  </a:lnTo>
                  <a:lnTo>
                    <a:pt x="38835" y="304634"/>
                  </a:lnTo>
                  <a:lnTo>
                    <a:pt x="38877" y="304518"/>
                  </a:lnTo>
                  <a:lnTo>
                    <a:pt x="38921" y="304408"/>
                  </a:lnTo>
                  <a:lnTo>
                    <a:pt x="39009" y="304178"/>
                  </a:lnTo>
                  <a:lnTo>
                    <a:pt x="39049" y="304062"/>
                  </a:lnTo>
                  <a:lnTo>
                    <a:pt x="39084" y="303947"/>
                  </a:lnTo>
                  <a:lnTo>
                    <a:pt x="39111" y="303832"/>
                  </a:lnTo>
                  <a:lnTo>
                    <a:pt x="39133" y="303710"/>
                  </a:lnTo>
                  <a:lnTo>
                    <a:pt x="39150" y="303588"/>
                  </a:lnTo>
                  <a:lnTo>
                    <a:pt x="39164" y="303467"/>
                  </a:lnTo>
                  <a:lnTo>
                    <a:pt x="39174" y="303345"/>
                  </a:lnTo>
                  <a:lnTo>
                    <a:pt x="39175" y="303224"/>
                  </a:lnTo>
                  <a:lnTo>
                    <a:pt x="39141" y="302987"/>
                  </a:lnTo>
                  <a:lnTo>
                    <a:pt x="39072" y="302883"/>
                  </a:lnTo>
                  <a:lnTo>
                    <a:pt x="38960" y="302841"/>
                  </a:lnTo>
                  <a:lnTo>
                    <a:pt x="38838" y="302835"/>
                  </a:lnTo>
                  <a:lnTo>
                    <a:pt x="38717" y="302835"/>
                  </a:lnTo>
                  <a:lnTo>
                    <a:pt x="38473" y="302841"/>
                  </a:lnTo>
                  <a:lnTo>
                    <a:pt x="38230" y="302847"/>
                  </a:lnTo>
                  <a:lnTo>
                    <a:pt x="37988" y="302866"/>
                  </a:lnTo>
                  <a:lnTo>
                    <a:pt x="37752" y="302817"/>
                  </a:lnTo>
                  <a:lnTo>
                    <a:pt x="37711" y="302586"/>
                  </a:lnTo>
                  <a:lnTo>
                    <a:pt x="37742" y="302343"/>
                  </a:lnTo>
                  <a:lnTo>
                    <a:pt x="37750" y="302100"/>
                  </a:lnTo>
                  <a:lnTo>
                    <a:pt x="37747" y="301857"/>
                  </a:lnTo>
                  <a:lnTo>
                    <a:pt x="37743" y="301735"/>
                  </a:lnTo>
                  <a:lnTo>
                    <a:pt x="37739" y="301614"/>
                  </a:lnTo>
                  <a:lnTo>
                    <a:pt x="37734" y="301492"/>
                  </a:lnTo>
                  <a:lnTo>
                    <a:pt x="37726" y="301371"/>
                  </a:lnTo>
                  <a:lnTo>
                    <a:pt x="37717" y="301249"/>
                  </a:lnTo>
                  <a:lnTo>
                    <a:pt x="37686" y="301134"/>
                  </a:lnTo>
                  <a:lnTo>
                    <a:pt x="37607" y="301043"/>
                  </a:lnTo>
                  <a:lnTo>
                    <a:pt x="37494" y="301000"/>
                  </a:lnTo>
                  <a:lnTo>
                    <a:pt x="37372" y="300988"/>
                  </a:lnTo>
                  <a:lnTo>
                    <a:pt x="37131" y="301006"/>
                  </a:lnTo>
                  <a:lnTo>
                    <a:pt x="36889" y="301024"/>
                  </a:lnTo>
                  <a:lnTo>
                    <a:pt x="36646" y="301049"/>
                  </a:lnTo>
                  <a:lnTo>
                    <a:pt x="36404" y="301073"/>
                  </a:lnTo>
                  <a:lnTo>
                    <a:pt x="36161" y="301086"/>
                  </a:lnTo>
                  <a:lnTo>
                    <a:pt x="35956" y="300970"/>
                  </a:lnTo>
                  <a:lnTo>
                    <a:pt x="35804" y="300775"/>
                  </a:lnTo>
                  <a:lnTo>
                    <a:pt x="35597" y="300660"/>
                  </a:lnTo>
                  <a:lnTo>
                    <a:pt x="35355" y="300678"/>
                  </a:lnTo>
                  <a:lnTo>
                    <a:pt x="35112" y="300696"/>
                  </a:lnTo>
                  <a:lnTo>
                    <a:pt x="34991" y="300684"/>
                  </a:lnTo>
                  <a:lnTo>
                    <a:pt x="34911" y="300593"/>
                  </a:lnTo>
                  <a:lnTo>
                    <a:pt x="34886" y="300478"/>
                  </a:lnTo>
                  <a:lnTo>
                    <a:pt x="34885" y="300356"/>
                  </a:lnTo>
                  <a:lnTo>
                    <a:pt x="34909" y="300113"/>
                  </a:lnTo>
                  <a:lnTo>
                    <a:pt x="34932" y="299870"/>
                  </a:lnTo>
                  <a:lnTo>
                    <a:pt x="34933" y="299627"/>
                  </a:lnTo>
                  <a:lnTo>
                    <a:pt x="34923" y="299384"/>
                  </a:lnTo>
                  <a:lnTo>
                    <a:pt x="34912" y="299141"/>
                  </a:lnTo>
                  <a:lnTo>
                    <a:pt x="34906" y="298898"/>
                  </a:lnTo>
                  <a:lnTo>
                    <a:pt x="34941" y="298661"/>
                  </a:lnTo>
                  <a:lnTo>
                    <a:pt x="35050" y="298442"/>
                  </a:lnTo>
                  <a:lnTo>
                    <a:pt x="35177" y="298236"/>
                  </a:lnTo>
                  <a:lnTo>
                    <a:pt x="35287" y="298023"/>
                  </a:lnTo>
                  <a:lnTo>
                    <a:pt x="35314" y="297780"/>
                  </a:lnTo>
                  <a:lnTo>
                    <a:pt x="35295" y="297537"/>
                  </a:lnTo>
                  <a:lnTo>
                    <a:pt x="35292" y="297294"/>
                  </a:lnTo>
                  <a:lnTo>
                    <a:pt x="35303" y="297051"/>
                  </a:lnTo>
                  <a:lnTo>
                    <a:pt x="35306" y="296930"/>
                  </a:lnTo>
                  <a:lnTo>
                    <a:pt x="35303" y="296808"/>
                  </a:lnTo>
                  <a:lnTo>
                    <a:pt x="35289" y="296687"/>
                  </a:lnTo>
                  <a:lnTo>
                    <a:pt x="35268" y="296565"/>
                  </a:lnTo>
                  <a:lnTo>
                    <a:pt x="35245" y="296450"/>
                  </a:lnTo>
                  <a:lnTo>
                    <a:pt x="35220" y="296328"/>
                  </a:lnTo>
                  <a:lnTo>
                    <a:pt x="35192" y="296213"/>
                  </a:lnTo>
                  <a:lnTo>
                    <a:pt x="35161" y="296091"/>
                  </a:lnTo>
                  <a:lnTo>
                    <a:pt x="35126" y="295975"/>
                  </a:lnTo>
                  <a:lnTo>
                    <a:pt x="35088" y="295860"/>
                  </a:lnTo>
                  <a:lnTo>
                    <a:pt x="35045" y="295745"/>
                  </a:lnTo>
                  <a:lnTo>
                    <a:pt x="34997" y="295636"/>
                  </a:lnTo>
                  <a:lnTo>
                    <a:pt x="34938" y="295526"/>
                  </a:lnTo>
                  <a:lnTo>
                    <a:pt x="34872" y="295429"/>
                  </a:lnTo>
                  <a:lnTo>
                    <a:pt x="34788" y="295338"/>
                  </a:lnTo>
                  <a:lnTo>
                    <a:pt x="34690" y="295265"/>
                  </a:lnTo>
                  <a:lnTo>
                    <a:pt x="34583" y="295210"/>
                  </a:lnTo>
                  <a:lnTo>
                    <a:pt x="34474" y="295155"/>
                  </a:lnTo>
                  <a:lnTo>
                    <a:pt x="34365" y="295101"/>
                  </a:lnTo>
                  <a:lnTo>
                    <a:pt x="34152" y="294986"/>
                  </a:lnTo>
                  <a:lnTo>
                    <a:pt x="34059" y="294907"/>
                  </a:lnTo>
                  <a:lnTo>
                    <a:pt x="33981" y="294815"/>
                  </a:lnTo>
                  <a:lnTo>
                    <a:pt x="33906" y="294718"/>
                  </a:lnTo>
                  <a:lnTo>
                    <a:pt x="33834" y="294621"/>
                  </a:lnTo>
                  <a:lnTo>
                    <a:pt x="33765" y="294524"/>
                  </a:lnTo>
                  <a:lnTo>
                    <a:pt x="33700" y="294420"/>
                  </a:lnTo>
                  <a:lnTo>
                    <a:pt x="33642" y="294311"/>
                  </a:lnTo>
                  <a:lnTo>
                    <a:pt x="33585" y="294202"/>
                  </a:lnTo>
                  <a:lnTo>
                    <a:pt x="33533" y="294092"/>
                  </a:lnTo>
                  <a:lnTo>
                    <a:pt x="33485" y="293983"/>
                  </a:lnTo>
                  <a:lnTo>
                    <a:pt x="33440" y="293868"/>
                  </a:lnTo>
                  <a:lnTo>
                    <a:pt x="33401" y="293752"/>
                  </a:lnTo>
                  <a:lnTo>
                    <a:pt x="33371" y="293637"/>
                  </a:lnTo>
                  <a:lnTo>
                    <a:pt x="33348" y="293515"/>
                  </a:lnTo>
                  <a:lnTo>
                    <a:pt x="33335" y="293394"/>
                  </a:lnTo>
                  <a:lnTo>
                    <a:pt x="33332" y="293273"/>
                  </a:lnTo>
                  <a:lnTo>
                    <a:pt x="33335" y="293029"/>
                  </a:lnTo>
                  <a:lnTo>
                    <a:pt x="33341" y="292786"/>
                  </a:lnTo>
                  <a:lnTo>
                    <a:pt x="33347" y="292543"/>
                  </a:lnTo>
                  <a:lnTo>
                    <a:pt x="33353" y="292300"/>
                  </a:lnTo>
                  <a:lnTo>
                    <a:pt x="33356" y="292057"/>
                  </a:lnTo>
                  <a:lnTo>
                    <a:pt x="33341" y="291936"/>
                  </a:lnTo>
                  <a:lnTo>
                    <a:pt x="33317" y="291820"/>
                  </a:lnTo>
                  <a:lnTo>
                    <a:pt x="33285" y="291698"/>
                  </a:lnTo>
                  <a:lnTo>
                    <a:pt x="33248" y="291583"/>
                  </a:lnTo>
                  <a:lnTo>
                    <a:pt x="33206" y="291474"/>
                  </a:lnTo>
                  <a:lnTo>
                    <a:pt x="33162" y="291358"/>
                  </a:lnTo>
                  <a:lnTo>
                    <a:pt x="33115" y="291249"/>
                  </a:lnTo>
                  <a:lnTo>
                    <a:pt x="33019" y="291024"/>
                  </a:lnTo>
                  <a:lnTo>
                    <a:pt x="32919" y="290805"/>
                  </a:lnTo>
                  <a:lnTo>
                    <a:pt x="32817" y="290581"/>
                  </a:lnTo>
                  <a:lnTo>
                    <a:pt x="32766" y="290471"/>
                  </a:lnTo>
                  <a:lnTo>
                    <a:pt x="32712" y="290362"/>
                  </a:lnTo>
                  <a:lnTo>
                    <a:pt x="32655" y="290253"/>
                  </a:lnTo>
                  <a:lnTo>
                    <a:pt x="32591" y="290149"/>
                  </a:lnTo>
                  <a:lnTo>
                    <a:pt x="32522" y="290053"/>
                  </a:lnTo>
                  <a:lnTo>
                    <a:pt x="32440" y="289961"/>
                  </a:lnTo>
                  <a:lnTo>
                    <a:pt x="32346" y="289882"/>
                  </a:lnTo>
                  <a:lnTo>
                    <a:pt x="32249" y="289809"/>
                  </a:lnTo>
                  <a:lnTo>
                    <a:pt x="32098" y="289621"/>
                  </a:lnTo>
                  <a:lnTo>
                    <a:pt x="32086" y="289384"/>
                  </a:lnTo>
                  <a:lnTo>
                    <a:pt x="32110" y="289141"/>
                  </a:lnTo>
                  <a:lnTo>
                    <a:pt x="32104" y="289019"/>
                  </a:lnTo>
                  <a:lnTo>
                    <a:pt x="32075" y="288904"/>
                  </a:lnTo>
                  <a:lnTo>
                    <a:pt x="32041" y="288783"/>
                  </a:lnTo>
                  <a:lnTo>
                    <a:pt x="32003" y="288667"/>
                  </a:lnTo>
                  <a:lnTo>
                    <a:pt x="31964" y="288551"/>
                  </a:lnTo>
                  <a:lnTo>
                    <a:pt x="31922" y="288443"/>
                  </a:lnTo>
                  <a:lnTo>
                    <a:pt x="31835" y="288211"/>
                  </a:lnTo>
                  <a:lnTo>
                    <a:pt x="31746" y="287986"/>
                  </a:lnTo>
                  <a:lnTo>
                    <a:pt x="31658" y="287762"/>
                  </a:lnTo>
                  <a:lnTo>
                    <a:pt x="31594" y="287573"/>
                  </a:lnTo>
                  <a:lnTo>
                    <a:pt x="31516" y="287343"/>
                  </a:lnTo>
                  <a:lnTo>
                    <a:pt x="31437" y="287111"/>
                  </a:lnTo>
                  <a:lnTo>
                    <a:pt x="31350" y="286887"/>
                  </a:lnTo>
                  <a:lnTo>
                    <a:pt x="31256" y="286662"/>
                  </a:lnTo>
                  <a:lnTo>
                    <a:pt x="31153" y="286438"/>
                  </a:lnTo>
                  <a:lnTo>
                    <a:pt x="31045" y="286225"/>
                  </a:lnTo>
                  <a:lnTo>
                    <a:pt x="30928" y="286006"/>
                  </a:lnTo>
                  <a:lnTo>
                    <a:pt x="30779" y="285818"/>
                  </a:lnTo>
                  <a:lnTo>
                    <a:pt x="30588" y="285666"/>
                  </a:lnTo>
                  <a:lnTo>
                    <a:pt x="30453" y="285472"/>
                  </a:lnTo>
                  <a:lnTo>
                    <a:pt x="30444" y="285228"/>
                  </a:lnTo>
                  <a:lnTo>
                    <a:pt x="30460" y="284985"/>
                  </a:lnTo>
                  <a:lnTo>
                    <a:pt x="30453" y="284742"/>
                  </a:lnTo>
                  <a:lnTo>
                    <a:pt x="30427" y="284506"/>
                  </a:lnTo>
                  <a:lnTo>
                    <a:pt x="30421" y="284378"/>
                  </a:lnTo>
                  <a:lnTo>
                    <a:pt x="30436" y="284135"/>
                  </a:lnTo>
                  <a:lnTo>
                    <a:pt x="30551" y="283928"/>
                  </a:lnTo>
                  <a:lnTo>
                    <a:pt x="30746" y="283783"/>
                  </a:lnTo>
                  <a:lnTo>
                    <a:pt x="30922" y="283618"/>
                  </a:lnTo>
                  <a:lnTo>
                    <a:pt x="31058" y="283418"/>
                  </a:lnTo>
                  <a:lnTo>
                    <a:pt x="31124" y="283315"/>
                  </a:lnTo>
                  <a:lnTo>
                    <a:pt x="31192" y="283211"/>
                  </a:lnTo>
                  <a:lnTo>
                    <a:pt x="31261" y="283114"/>
                  </a:lnTo>
                  <a:lnTo>
                    <a:pt x="31335" y="283017"/>
                  </a:lnTo>
                  <a:lnTo>
                    <a:pt x="31412" y="282925"/>
                  </a:lnTo>
                  <a:lnTo>
                    <a:pt x="31496" y="282834"/>
                  </a:lnTo>
                  <a:lnTo>
                    <a:pt x="31592" y="282762"/>
                  </a:lnTo>
                  <a:lnTo>
                    <a:pt x="31691" y="282689"/>
                  </a:lnTo>
                  <a:lnTo>
                    <a:pt x="31795" y="282628"/>
                  </a:lnTo>
                  <a:lnTo>
                    <a:pt x="31902" y="282567"/>
                  </a:lnTo>
                  <a:lnTo>
                    <a:pt x="32011" y="282519"/>
                  </a:lnTo>
                  <a:lnTo>
                    <a:pt x="32233" y="282416"/>
                  </a:lnTo>
                  <a:lnTo>
                    <a:pt x="32347" y="282373"/>
                  </a:lnTo>
                  <a:lnTo>
                    <a:pt x="32463" y="282343"/>
                  </a:lnTo>
                  <a:lnTo>
                    <a:pt x="32584" y="282324"/>
                  </a:lnTo>
                  <a:lnTo>
                    <a:pt x="32706" y="282324"/>
                  </a:lnTo>
                  <a:lnTo>
                    <a:pt x="32949" y="282330"/>
                  </a:lnTo>
                  <a:lnTo>
                    <a:pt x="33190" y="282361"/>
                  </a:lnTo>
                  <a:lnTo>
                    <a:pt x="33434" y="282385"/>
                  </a:lnTo>
                  <a:lnTo>
                    <a:pt x="33529" y="282324"/>
                  </a:lnTo>
                  <a:lnTo>
                    <a:pt x="33559" y="282203"/>
                  </a:lnTo>
                  <a:lnTo>
                    <a:pt x="33579" y="282081"/>
                  </a:lnTo>
                  <a:lnTo>
                    <a:pt x="33586" y="281960"/>
                  </a:lnTo>
                  <a:lnTo>
                    <a:pt x="33579" y="281717"/>
                  </a:lnTo>
                  <a:lnTo>
                    <a:pt x="33570" y="281596"/>
                  </a:lnTo>
                  <a:lnTo>
                    <a:pt x="33559" y="281474"/>
                  </a:lnTo>
                  <a:lnTo>
                    <a:pt x="33542" y="281352"/>
                  </a:lnTo>
                  <a:lnTo>
                    <a:pt x="33519" y="281231"/>
                  </a:lnTo>
                  <a:lnTo>
                    <a:pt x="33490" y="281115"/>
                  </a:lnTo>
                  <a:lnTo>
                    <a:pt x="33454" y="281000"/>
                  </a:lnTo>
                  <a:lnTo>
                    <a:pt x="33409" y="280884"/>
                  </a:lnTo>
                  <a:lnTo>
                    <a:pt x="33354" y="280775"/>
                  </a:lnTo>
                  <a:lnTo>
                    <a:pt x="33293" y="280672"/>
                  </a:lnTo>
                  <a:lnTo>
                    <a:pt x="33228" y="280568"/>
                  </a:lnTo>
                  <a:lnTo>
                    <a:pt x="33158" y="280472"/>
                  </a:lnTo>
                  <a:lnTo>
                    <a:pt x="33085" y="280374"/>
                  </a:lnTo>
                  <a:lnTo>
                    <a:pt x="33009" y="280277"/>
                  </a:lnTo>
                  <a:lnTo>
                    <a:pt x="32930" y="280186"/>
                  </a:lnTo>
                  <a:lnTo>
                    <a:pt x="32848" y="280095"/>
                  </a:lnTo>
                  <a:lnTo>
                    <a:pt x="32766" y="280009"/>
                  </a:lnTo>
                  <a:lnTo>
                    <a:pt x="32597" y="279833"/>
                  </a:lnTo>
                  <a:lnTo>
                    <a:pt x="32426" y="279657"/>
                  </a:lnTo>
                  <a:lnTo>
                    <a:pt x="32252" y="279493"/>
                  </a:lnTo>
                  <a:lnTo>
                    <a:pt x="32064" y="279335"/>
                  </a:lnTo>
                  <a:lnTo>
                    <a:pt x="31968" y="279262"/>
                  </a:lnTo>
                  <a:lnTo>
                    <a:pt x="31879" y="279177"/>
                  </a:lnTo>
                  <a:lnTo>
                    <a:pt x="31802" y="279086"/>
                  </a:lnTo>
                  <a:lnTo>
                    <a:pt x="31735" y="278983"/>
                  </a:lnTo>
                  <a:lnTo>
                    <a:pt x="31675" y="278880"/>
                  </a:lnTo>
                  <a:lnTo>
                    <a:pt x="31616" y="278770"/>
                  </a:lnTo>
                  <a:lnTo>
                    <a:pt x="31560" y="278661"/>
                  </a:lnTo>
                  <a:lnTo>
                    <a:pt x="31450" y="278448"/>
                  </a:lnTo>
                  <a:lnTo>
                    <a:pt x="31345" y="278230"/>
                  </a:lnTo>
                  <a:lnTo>
                    <a:pt x="31241" y="278005"/>
                  </a:lnTo>
                  <a:lnTo>
                    <a:pt x="31137" y="277786"/>
                  </a:lnTo>
                  <a:lnTo>
                    <a:pt x="31033" y="277567"/>
                  </a:lnTo>
                  <a:lnTo>
                    <a:pt x="30928" y="277349"/>
                  </a:lnTo>
                  <a:lnTo>
                    <a:pt x="30820" y="277130"/>
                  </a:lnTo>
                  <a:lnTo>
                    <a:pt x="30701" y="276917"/>
                  </a:lnTo>
                  <a:lnTo>
                    <a:pt x="30576" y="276711"/>
                  </a:lnTo>
                  <a:lnTo>
                    <a:pt x="30456" y="276498"/>
                  </a:lnTo>
                  <a:lnTo>
                    <a:pt x="30402" y="276389"/>
                  </a:lnTo>
                  <a:lnTo>
                    <a:pt x="30348" y="276279"/>
                  </a:lnTo>
                  <a:lnTo>
                    <a:pt x="30296" y="276170"/>
                  </a:lnTo>
                  <a:lnTo>
                    <a:pt x="30246" y="276061"/>
                  </a:lnTo>
                  <a:lnTo>
                    <a:pt x="30144" y="275842"/>
                  </a:lnTo>
                  <a:lnTo>
                    <a:pt x="30093" y="275733"/>
                  </a:lnTo>
                  <a:lnTo>
                    <a:pt x="30040" y="275623"/>
                  </a:lnTo>
                  <a:lnTo>
                    <a:pt x="29985" y="275514"/>
                  </a:lnTo>
                  <a:lnTo>
                    <a:pt x="29929" y="275404"/>
                  </a:lnTo>
                  <a:lnTo>
                    <a:pt x="29870" y="275295"/>
                  </a:lnTo>
                  <a:lnTo>
                    <a:pt x="29811" y="275192"/>
                  </a:lnTo>
                  <a:lnTo>
                    <a:pt x="29695" y="274979"/>
                  </a:lnTo>
                  <a:lnTo>
                    <a:pt x="29642" y="274870"/>
                  </a:lnTo>
                  <a:lnTo>
                    <a:pt x="29610" y="274754"/>
                  </a:lnTo>
                  <a:lnTo>
                    <a:pt x="29587" y="274633"/>
                  </a:lnTo>
                  <a:lnTo>
                    <a:pt x="29574" y="274511"/>
                  </a:lnTo>
                  <a:lnTo>
                    <a:pt x="29573" y="274390"/>
                  </a:lnTo>
                  <a:lnTo>
                    <a:pt x="29581" y="274147"/>
                  </a:lnTo>
                  <a:lnTo>
                    <a:pt x="29591" y="273904"/>
                  </a:lnTo>
                  <a:lnTo>
                    <a:pt x="29592" y="273661"/>
                  </a:lnTo>
                  <a:lnTo>
                    <a:pt x="29591" y="273418"/>
                  </a:lnTo>
                  <a:lnTo>
                    <a:pt x="29590" y="273175"/>
                  </a:lnTo>
                  <a:lnTo>
                    <a:pt x="29588" y="272932"/>
                  </a:lnTo>
                  <a:lnTo>
                    <a:pt x="29586" y="272689"/>
                  </a:lnTo>
                  <a:lnTo>
                    <a:pt x="29583" y="272445"/>
                  </a:lnTo>
                  <a:lnTo>
                    <a:pt x="29580" y="272203"/>
                  </a:lnTo>
                  <a:lnTo>
                    <a:pt x="29576" y="271960"/>
                  </a:lnTo>
                  <a:lnTo>
                    <a:pt x="29573" y="271716"/>
                  </a:lnTo>
                  <a:lnTo>
                    <a:pt x="29570" y="271595"/>
                  </a:lnTo>
                  <a:lnTo>
                    <a:pt x="29568" y="271474"/>
                  </a:lnTo>
                  <a:lnTo>
                    <a:pt x="29565" y="271352"/>
                  </a:lnTo>
                  <a:lnTo>
                    <a:pt x="29563" y="271231"/>
                  </a:lnTo>
                  <a:lnTo>
                    <a:pt x="29560" y="271109"/>
                  </a:lnTo>
                  <a:lnTo>
                    <a:pt x="29549" y="270988"/>
                  </a:lnTo>
                  <a:lnTo>
                    <a:pt x="29533" y="270866"/>
                  </a:lnTo>
                  <a:lnTo>
                    <a:pt x="29525" y="270623"/>
                  </a:lnTo>
                  <a:lnTo>
                    <a:pt x="29728" y="270532"/>
                  </a:lnTo>
                  <a:lnTo>
                    <a:pt x="29971" y="270556"/>
                  </a:lnTo>
                  <a:lnTo>
                    <a:pt x="30214" y="270569"/>
                  </a:lnTo>
                  <a:lnTo>
                    <a:pt x="30457" y="270568"/>
                  </a:lnTo>
                  <a:lnTo>
                    <a:pt x="30700" y="270562"/>
                  </a:lnTo>
                  <a:lnTo>
                    <a:pt x="30942" y="270550"/>
                  </a:lnTo>
                  <a:lnTo>
                    <a:pt x="31185" y="270532"/>
                  </a:lnTo>
                  <a:lnTo>
                    <a:pt x="31306" y="270544"/>
                  </a:lnTo>
                  <a:lnTo>
                    <a:pt x="31421" y="270581"/>
                  </a:lnTo>
                  <a:lnTo>
                    <a:pt x="31528" y="270641"/>
                  </a:lnTo>
                  <a:lnTo>
                    <a:pt x="31632" y="270702"/>
                  </a:lnTo>
                  <a:lnTo>
                    <a:pt x="31736" y="270769"/>
                  </a:lnTo>
                  <a:lnTo>
                    <a:pt x="31951" y="270879"/>
                  </a:lnTo>
                  <a:lnTo>
                    <a:pt x="32190" y="270927"/>
                  </a:lnTo>
                  <a:lnTo>
                    <a:pt x="32432" y="270933"/>
                  </a:lnTo>
                  <a:lnTo>
                    <a:pt x="32548" y="270897"/>
                  </a:lnTo>
                  <a:lnTo>
                    <a:pt x="32643" y="270817"/>
                  </a:lnTo>
                  <a:lnTo>
                    <a:pt x="32723" y="270727"/>
                  </a:lnTo>
                  <a:lnTo>
                    <a:pt x="32790" y="270623"/>
                  </a:lnTo>
                  <a:lnTo>
                    <a:pt x="32846" y="270520"/>
                  </a:lnTo>
                  <a:lnTo>
                    <a:pt x="32873" y="270307"/>
                  </a:lnTo>
                  <a:lnTo>
                    <a:pt x="32694" y="270155"/>
                  </a:lnTo>
                  <a:lnTo>
                    <a:pt x="32471" y="270058"/>
                  </a:lnTo>
                  <a:lnTo>
                    <a:pt x="32250" y="269955"/>
                  </a:lnTo>
                  <a:lnTo>
                    <a:pt x="32067" y="269803"/>
                  </a:lnTo>
                  <a:lnTo>
                    <a:pt x="32037" y="269566"/>
                  </a:lnTo>
                  <a:lnTo>
                    <a:pt x="32055" y="269444"/>
                  </a:lnTo>
                  <a:lnTo>
                    <a:pt x="32093" y="269329"/>
                  </a:lnTo>
                  <a:lnTo>
                    <a:pt x="32158" y="269225"/>
                  </a:lnTo>
                  <a:lnTo>
                    <a:pt x="32240" y="269135"/>
                  </a:lnTo>
                  <a:lnTo>
                    <a:pt x="32325" y="269050"/>
                  </a:lnTo>
                  <a:lnTo>
                    <a:pt x="32478" y="268861"/>
                  </a:lnTo>
                  <a:lnTo>
                    <a:pt x="32485" y="268624"/>
                  </a:lnTo>
                  <a:lnTo>
                    <a:pt x="32398" y="268399"/>
                  </a:lnTo>
                  <a:lnTo>
                    <a:pt x="32281" y="268187"/>
                  </a:lnTo>
                  <a:lnTo>
                    <a:pt x="32152" y="267980"/>
                  </a:lnTo>
                  <a:lnTo>
                    <a:pt x="32082" y="267877"/>
                  </a:lnTo>
                  <a:lnTo>
                    <a:pt x="32005" y="267786"/>
                  </a:lnTo>
                  <a:lnTo>
                    <a:pt x="31920" y="267694"/>
                  </a:lnTo>
                  <a:lnTo>
                    <a:pt x="31833" y="267610"/>
                  </a:lnTo>
                  <a:lnTo>
                    <a:pt x="31689" y="267415"/>
                  </a:lnTo>
                  <a:lnTo>
                    <a:pt x="31635" y="267178"/>
                  </a:lnTo>
                  <a:lnTo>
                    <a:pt x="31623" y="266935"/>
                  </a:lnTo>
                  <a:lnTo>
                    <a:pt x="31628" y="266814"/>
                  </a:lnTo>
                  <a:lnTo>
                    <a:pt x="31639" y="266692"/>
                  </a:lnTo>
                  <a:lnTo>
                    <a:pt x="31657" y="266577"/>
                  </a:lnTo>
                  <a:lnTo>
                    <a:pt x="31681" y="266455"/>
                  </a:lnTo>
                  <a:lnTo>
                    <a:pt x="31710" y="266340"/>
                  </a:lnTo>
                  <a:lnTo>
                    <a:pt x="31743" y="266218"/>
                  </a:lnTo>
                  <a:lnTo>
                    <a:pt x="31783" y="266103"/>
                  </a:lnTo>
                  <a:lnTo>
                    <a:pt x="31824" y="265987"/>
                  </a:lnTo>
                  <a:lnTo>
                    <a:pt x="31866" y="265878"/>
                  </a:lnTo>
                  <a:lnTo>
                    <a:pt x="31951" y="265647"/>
                  </a:lnTo>
                  <a:lnTo>
                    <a:pt x="32038" y="265423"/>
                  </a:lnTo>
                  <a:lnTo>
                    <a:pt x="32127" y="265197"/>
                  </a:lnTo>
                  <a:lnTo>
                    <a:pt x="32221" y="264973"/>
                  </a:lnTo>
                  <a:lnTo>
                    <a:pt x="32320" y="264748"/>
                  </a:lnTo>
                  <a:lnTo>
                    <a:pt x="32415" y="264523"/>
                  </a:lnTo>
                  <a:lnTo>
                    <a:pt x="32457" y="264414"/>
                  </a:lnTo>
                  <a:lnTo>
                    <a:pt x="32489" y="264298"/>
                  </a:lnTo>
                  <a:lnTo>
                    <a:pt x="32518" y="264177"/>
                  </a:lnTo>
                  <a:lnTo>
                    <a:pt x="32532" y="264055"/>
                  </a:lnTo>
                  <a:lnTo>
                    <a:pt x="32541" y="263934"/>
                  </a:lnTo>
                  <a:lnTo>
                    <a:pt x="32549" y="263812"/>
                  </a:lnTo>
                  <a:lnTo>
                    <a:pt x="32555" y="263691"/>
                  </a:lnTo>
                  <a:lnTo>
                    <a:pt x="32557" y="263569"/>
                  </a:lnTo>
                  <a:lnTo>
                    <a:pt x="32550" y="263326"/>
                  </a:lnTo>
                  <a:lnTo>
                    <a:pt x="32538" y="263084"/>
                  </a:lnTo>
                  <a:lnTo>
                    <a:pt x="32526" y="262841"/>
                  </a:lnTo>
                  <a:lnTo>
                    <a:pt x="32511" y="262597"/>
                  </a:lnTo>
                  <a:lnTo>
                    <a:pt x="32496" y="262354"/>
                  </a:lnTo>
                  <a:lnTo>
                    <a:pt x="32481" y="262117"/>
                  </a:lnTo>
                  <a:lnTo>
                    <a:pt x="32474" y="261996"/>
                  </a:lnTo>
                  <a:lnTo>
                    <a:pt x="32467" y="261874"/>
                  </a:lnTo>
                  <a:lnTo>
                    <a:pt x="32462" y="261753"/>
                  </a:lnTo>
                  <a:lnTo>
                    <a:pt x="32456" y="261631"/>
                  </a:lnTo>
                  <a:lnTo>
                    <a:pt x="32453" y="261510"/>
                  </a:lnTo>
                  <a:lnTo>
                    <a:pt x="32473" y="261267"/>
                  </a:lnTo>
                  <a:lnTo>
                    <a:pt x="32504" y="261145"/>
                  </a:lnTo>
                  <a:lnTo>
                    <a:pt x="32568" y="261042"/>
                  </a:lnTo>
                  <a:lnTo>
                    <a:pt x="32652" y="260957"/>
                  </a:lnTo>
                  <a:lnTo>
                    <a:pt x="32740" y="260872"/>
                  </a:lnTo>
                  <a:lnTo>
                    <a:pt x="32829" y="260787"/>
                  </a:lnTo>
                  <a:lnTo>
                    <a:pt x="32917" y="260708"/>
                  </a:lnTo>
                  <a:lnTo>
                    <a:pt x="33094" y="260538"/>
                  </a:lnTo>
                  <a:lnTo>
                    <a:pt x="33272" y="260374"/>
                  </a:lnTo>
                  <a:lnTo>
                    <a:pt x="33448" y="260204"/>
                  </a:lnTo>
                  <a:lnTo>
                    <a:pt x="33624" y="260040"/>
                  </a:lnTo>
                  <a:lnTo>
                    <a:pt x="33800" y="259869"/>
                  </a:lnTo>
                  <a:lnTo>
                    <a:pt x="33971" y="259699"/>
                  </a:lnTo>
                  <a:lnTo>
                    <a:pt x="34053" y="259608"/>
                  </a:lnTo>
                  <a:lnTo>
                    <a:pt x="34132" y="259518"/>
                  </a:lnTo>
                  <a:lnTo>
                    <a:pt x="34209" y="259420"/>
                  </a:lnTo>
                  <a:lnTo>
                    <a:pt x="34279" y="259323"/>
                  </a:lnTo>
                  <a:lnTo>
                    <a:pt x="34322" y="259208"/>
                  </a:lnTo>
                  <a:lnTo>
                    <a:pt x="34298" y="258964"/>
                  </a:lnTo>
                  <a:lnTo>
                    <a:pt x="34272" y="258728"/>
                  </a:lnTo>
                  <a:lnTo>
                    <a:pt x="34268" y="258484"/>
                  </a:lnTo>
                  <a:lnTo>
                    <a:pt x="34266" y="258241"/>
                  </a:lnTo>
                  <a:lnTo>
                    <a:pt x="34277" y="257998"/>
                  </a:lnTo>
                  <a:lnTo>
                    <a:pt x="34284" y="257755"/>
                  </a:lnTo>
                  <a:lnTo>
                    <a:pt x="34270" y="257634"/>
                  </a:lnTo>
                  <a:lnTo>
                    <a:pt x="34236" y="257518"/>
                  </a:lnTo>
                  <a:lnTo>
                    <a:pt x="34183" y="257409"/>
                  </a:lnTo>
                  <a:lnTo>
                    <a:pt x="34124" y="257299"/>
                  </a:lnTo>
                  <a:lnTo>
                    <a:pt x="34063" y="257196"/>
                  </a:lnTo>
                  <a:lnTo>
                    <a:pt x="34001" y="257093"/>
                  </a:lnTo>
                  <a:lnTo>
                    <a:pt x="33882" y="256881"/>
                  </a:lnTo>
                  <a:lnTo>
                    <a:pt x="33818" y="256643"/>
                  </a:lnTo>
                  <a:lnTo>
                    <a:pt x="33896" y="256419"/>
                  </a:lnTo>
                  <a:lnTo>
                    <a:pt x="33991" y="256194"/>
                  </a:lnTo>
                  <a:lnTo>
                    <a:pt x="34008" y="255951"/>
                  </a:lnTo>
                  <a:lnTo>
                    <a:pt x="33981" y="255708"/>
                  </a:lnTo>
                  <a:lnTo>
                    <a:pt x="34033" y="255471"/>
                  </a:lnTo>
                  <a:lnTo>
                    <a:pt x="34193" y="255295"/>
                  </a:lnTo>
                  <a:lnTo>
                    <a:pt x="34356" y="255113"/>
                  </a:lnTo>
                  <a:lnTo>
                    <a:pt x="34445" y="254888"/>
                  </a:lnTo>
                  <a:lnTo>
                    <a:pt x="34453" y="254645"/>
                  </a:lnTo>
                  <a:lnTo>
                    <a:pt x="34443" y="254523"/>
                  </a:lnTo>
                  <a:lnTo>
                    <a:pt x="34429" y="254408"/>
                  </a:lnTo>
                  <a:lnTo>
                    <a:pt x="34409" y="254286"/>
                  </a:lnTo>
                  <a:lnTo>
                    <a:pt x="34385" y="254165"/>
                  </a:lnTo>
                  <a:lnTo>
                    <a:pt x="34356" y="254050"/>
                  </a:lnTo>
                  <a:lnTo>
                    <a:pt x="34313" y="253934"/>
                  </a:lnTo>
                  <a:lnTo>
                    <a:pt x="34245" y="253837"/>
                  </a:lnTo>
                  <a:lnTo>
                    <a:pt x="34148" y="253757"/>
                  </a:lnTo>
                  <a:lnTo>
                    <a:pt x="34041" y="253703"/>
                  </a:lnTo>
                  <a:lnTo>
                    <a:pt x="33926" y="253660"/>
                  </a:lnTo>
                  <a:lnTo>
                    <a:pt x="33811" y="253624"/>
                  </a:lnTo>
                  <a:lnTo>
                    <a:pt x="33695" y="253588"/>
                  </a:lnTo>
                  <a:lnTo>
                    <a:pt x="33466" y="253509"/>
                  </a:lnTo>
                  <a:lnTo>
                    <a:pt x="33355" y="253454"/>
                  </a:lnTo>
                  <a:lnTo>
                    <a:pt x="33248" y="253399"/>
                  </a:lnTo>
                  <a:lnTo>
                    <a:pt x="33151" y="253326"/>
                  </a:lnTo>
                  <a:lnTo>
                    <a:pt x="33062" y="253242"/>
                  </a:lnTo>
                  <a:lnTo>
                    <a:pt x="32980" y="253150"/>
                  </a:lnTo>
                  <a:lnTo>
                    <a:pt x="32913" y="253053"/>
                  </a:lnTo>
                  <a:lnTo>
                    <a:pt x="32864" y="252938"/>
                  </a:lnTo>
                  <a:lnTo>
                    <a:pt x="32832" y="252822"/>
                  </a:lnTo>
                  <a:lnTo>
                    <a:pt x="32818" y="252701"/>
                  </a:lnTo>
                  <a:lnTo>
                    <a:pt x="32808" y="252579"/>
                  </a:lnTo>
                  <a:lnTo>
                    <a:pt x="32807" y="252458"/>
                  </a:lnTo>
                  <a:lnTo>
                    <a:pt x="32815" y="252215"/>
                  </a:lnTo>
                  <a:lnTo>
                    <a:pt x="32827" y="251971"/>
                  </a:lnTo>
                  <a:lnTo>
                    <a:pt x="32834" y="251728"/>
                  </a:lnTo>
                  <a:lnTo>
                    <a:pt x="32835" y="251486"/>
                  </a:lnTo>
                  <a:lnTo>
                    <a:pt x="32832" y="251242"/>
                  </a:lnTo>
                  <a:lnTo>
                    <a:pt x="32825" y="250999"/>
                  </a:lnTo>
                  <a:lnTo>
                    <a:pt x="32807" y="250756"/>
                  </a:lnTo>
                  <a:lnTo>
                    <a:pt x="32795" y="250513"/>
                  </a:lnTo>
                  <a:lnTo>
                    <a:pt x="32815" y="250392"/>
                  </a:lnTo>
                  <a:lnTo>
                    <a:pt x="32867" y="250282"/>
                  </a:lnTo>
                  <a:lnTo>
                    <a:pt x="32939" y="250186"/>
                  </a:lnTo>
                  <a:lnTo>
                    <a:pt x="33015" y="250088"/>
                  </a:lnTo>
                  <a:lnTo>
                    <a:pt x="33090" y="249997"/>
                  </a:lnTo>
                  <a:lnTo>
                    <a:pt x="33203" y="249784"/>
                  </a:lnTo>
                  <a:lnTo>
                    <a:pt x="33215" y="249541"/>
                  </a:lnTo>
                  <a:lnTo>
                    <a:pt x="33199" y="249298"/>
                  </a:lnTo>
                  <a:lnTo>
                    <a:pt x="33192" y="249055"/>
                  </a:lnTo>
                  <a:lnTo>
                    <a:pt x="33211" y="248812"/>
                  </a:lnTo>
                  <a:lnTo>
                    <a:pt x="33229" y="248569"/>
                  </a:lnTo>
                  <a:lnTo>
                    <a:pt x="33217" y="248448"/>
                  </a:lnTo>
                  <a:lnTo>
                    <a:pt x="33176" y="248338"/>
                  </a:lnTo>
                  <a:lnTo>
                    <a:pt x="33073" y="248271"/>
                  </a:lnTo>
                  <a:lnTo>
                    <a:pt x="32952" y="248260"/>
                  </a:lnTo>
                  <a:lnTo>
                    <a:pt x="32714" y="248217"/>
                  </a:lnTo>
                  <a:lnTo>
                    <a:pt x="32623" y="247999"/>
                  </a:lnTo>
                  <a:lnTo>
                    <a:pt x="32644" y="247755"/>
                  </a:lnTo>
                  <a:lnTo>
                    <a:pt x="32685" y="247640"/>
                  </a:lnTo>
                  <a:lnTo>
                    <a:pt x="32758" y="247542"/>
                  </a:lnTo>
                  <a:lnTo>
                    <a:pt x="32846" y="247457"/>
                  </a:lnTo>
                  <a:lnTo>
                    <a:pt x="32943" y="247385"/>
                  </a:lnTo>
                  <a:lnTo>
                    <a:pt x="33046" y="247324"/>
                  </a:lnTo>
                  <a:lnTo>
                    <a:pt x="33255" y="247196"/>
                  </a:lnTo>
                  <a:lnTo>
                    <a:pt x="33466" y="247075"/>
                  </a:lnTo>
                  <a:lnTo>
                    <a:pt x="33680" y="246959"/>
                  </a:lnTo>
                  <a:lnTo>
                    <a:pt x="33895" y="246844"/>
                  </a:lnTo>
                  <a:lnTo>
                    <a:pt x="34122" y="246765"/>
                  </a:lnTo>
                  <a:lnTo>
                    <a:pt x="34364" y="246741"/>
                  </a:lnTo>
                  <a:lnTo>
                    <a:pt x="34584" y="246844"/>
                  </a:lnTo>
                  <a:lnTo>
                    <a:pt x="34780" y="246984"/>
                  </a:lnTo>
                  <a:lnTo>
                    <a:pt x="34975" y="247129"/>
                  </a:lnTo>
                  <a:lnTo>
                    <a:pt x="35189" y="247245"/>
                  </a:lnTo>
                  <a:lnTo>
                    <a:pt x="35428" y="247251"/>
                  </a:lnTo>
                  <a:lnTo>
                    <a:pt x="35648" y="247147"/>
                  </a:lnTo>
                  <a:lnTo>
                    <a:pt x="35854" y="247020"/>
                  </a:lnTo>
                  <a:lnTo>
                    <a:pt x="36069" y="246905"/>
                  </a:lnTo>
                  <a:lnTo>
                    <a:pt x="36305" y="246862"/>
                  </a:lnTo>
                  <a:lnTo>
                    <a:pt x="36547" y="246887"/>
                  </a:lnTo>
                  <a:lnTo>
                    <a:pt x="36790" y="246910"/>
                  </a:lnTo>
                  <a:lnTo>
                    <a:pt x="37025" y="246862"/>
                  </a:lnTo>
                  <a:lnTo>
                    <a:pt x="37121" y="246789"/>
                  </a:lnTo>
                  <a:lnTo>
                    <a:pt x="37197" y="246692"/>
                  </a:lnTo>
                  <a:lnTo>
                    <a:pt x="37260" y="246588"/>
                  </a:lnTo>
                  <a:lnTo>
                    <a:pt x="37322" y="246486"/>
                  </a:lnTo>
                  <a:lnTo>
                    <a:pt x="37384" y="246376"/>
                  </a:lnTo>
                  <a:lnTo>
                    <a:pt x="37511" y="246170"/>
                  </a:lnTo>
                  <a:lnTo>
                    <a:pt x="37588" y="246078"/>
                  </a:lnTo>
                  <a:lnTo>
                    <a:pt x="37690" y="246011"/>
                  </a:lnTo>
                  <a:lnTo>
                    <a:pt x="37809" y="245994"/>
                  </a:lnTo>
                  <a:lnTo>
                    <a:pt x="37931" y="245993"/>
                  </a:lnTo>
                  <a:lnTo>
                    <a:pt x="38162" y="245933"/>
                  </a:lnTo>
                  <a:lnTo>
                    <a:pt x="38209" y="245695"/>
                  </a:lnTo>
                  <a:lnTo>
                    <a:pt x="38198" y="245452"/>
                  </a:lnTo>
                  <a:lnTo>
                    <a:pt x="38168" y="245210"/>
                  </a:lnTo>
                  <a:lnTo>
                    <a:pt x="38159" y="244967"/>
                  </a:lnTo>
                  <a:lnTo>
                    <a:pt x="38176" y="244724"/>
                  </a:lnTo>
                  <a:lnTo>
                    <a:pt x="38148" y="244486"/>
                  </a:lnTo>
                  <a:lnTo>
                    <a:pt x="38017" y="244280"/>
                  </a:lnTo>
                  <a:lnTo>
                    <a:pt x="37858" y="244098"/>
                  </a:lnTo>
                  <a:lnTo>
                    <a:pt x="37700" y="243915"/>
                  </a:lnTo>
                  <a:lnTo>
                    <a:pt x="37541" y="243733"/>
                  </a:lnTo>
                  <a:lnTo>
                    <a:pt x="37460" y="243642"/>
                  </a:lnTo>
                  <a:lnTo>
                    <a:pt x="37377" y="243551"/>
                  </a:lnTo>
                  <a:lnTo>
                    <a:pt x="37283" y="243472"/>
                  </a:lnTo>
                  <a:lnTo>
                    <a:pt x="37180" y="243412"/>
                  </a:lnTo>
                  <a:lnTo>
                    <a:pt x="36974" y="243278"/>
                  </a:lnTo>
                  <a:lnTo>
                    <a:pt x="36879" y="243205"/>
                  </a:lnTo>
                  <a:lnTo>
                    <a:pt x="36813" y="243101"/>
                  </a:lnTo>
                  <a:lnTo>
                    <a:pt x="36779" y="242986"/>
                  </a:lnTo>
                  <a:lnTo>
                    <a:pt x="36762" y="242865"/>
                  </a:lnTo>
                  <a:lnTo>
                    <a:pt x="36755" y="242743"/>
                  </a:lnTo>
                  <a:lnTo>
                    <a:pt x="36777" y="242500"/>
                  </a:lnTo>
                  <a:lnTo>
                    <a:pt x="36801" y="242379"/>
                  </a:lnTo>
                  <a:lnTo>
                    <a:pt x="36848" y="242269"/>
                  </a:lnTo>
                  <a:lnTo>
                    <a:pt x="36923" y="242172"/>
                  </a:lnTo>
                  <a:lnTo>
                    <a:pt x="37005" y="242081"/>
                  </a:lnTo>
                  <a:lnTo>
                    <a:pt x="37156" y="241893"/>
                  </a:lnTo>
                  <a:lnTo>
                    <a:pt x="37197" y="241777"/>
                  </a:lnTo>
                  <a:lnTo>
                    <a:pt x="37214" y="241662"/>
                  </a:lnTo>
                  <a:lnTo>
                    <a:pt x="37222" y="241540"/>
                  </a:lnTo>
                  <a:lnTo>
                    <a:pt x="37224" y="241419"/>
                  </a:lnTo>
                  <a:lnTo>
                    <a:pt x="37212" y="241176"/>
                  </a:lnTo>
                  <a:lnTo>
                    <a:pt x="37193" y="240933"/>
                  </a:lnTo>
                  <a:lnTo>
                    <a:pt x="37178" y="240690"/>
                  </a:lnTo>
                  <a:lnTo>
                    <a:pt x="37177" y="240446"/>
                  </a:lnTo>
                  <a:lnTo>
                    <a:pt x="37184" y="240204"/>
                  </a:lnTo>
                  <a:lnTo>
                    <a:pt x="37184" y="240082"/>
                  </a:lnTo>
                  <a:lnTo>
                    <a:pt x="37177" y="239960"/>
                  </a:lnTo>
                  <a:lnTo>
                    <a:pt x="37159" y="239839"/>
                  </a:lnTo>
                  <a:lnTo>
                    <a:pt x="37129" y="239724"/>
                  </a:lnTo>
                  <a:lnTo>
                    <a:pt x="37087" y="239608"/>
                  </a:lnTo>
                  <a:lnTo>
                    <a:pt x="37037" y="239499"/>
                  </a:lnTo>
                  <a:lnTo>
                    <a:pt x="36983" y="239389"/>
                  </a:lnTo>
                  <a:lnTo>
                    <a:pt x="36924" y="239280"/>
                  </a:lnTo>
                  <a:lnTo>
                    <a:pt x="36863" y="239177"/>
                  </a:lnTo>
                  <a:lnTo>
                    <a:pt x="36792" y="239079"/>
                  </a:lnTo>
                  <a:lnTo>
                    <a:pt x="36709" y="238988"/>
                  </a:lnTo>
                  <a:lnTo>
                    <a:pt x="36622" y="238903"/>
                  </a:lnTo>
                  <a:lnTo>
                    <a:pt x="36523" y="238836"/>
                  </a:lnTo>
                  <a:lnTo>
                    <a:pt x="36407" y="238800"/>
                  </a:lnTo>
                  <a:lnTo>
                    <a:pt x="36286" y="238788"/>
                  </a:lnTo>
                  <a:lnTo>
                    <a:pt x="36044" y="238818"/>
                  </a:lnTo>
                  <a:lnTo>
                    <a:pt x="35804" y="238849"/>
                  </a:lnTo>
                  <a:lnTo>
                    <a:pt x="35561" y="238849"/>
                  </a:lnTo>
                  <a:lnTo>
                    <a:pt x="35318" y="238836"/>
                  </a:lnTo>
                  <a:lnTo>
                    <a:pt x="35076" y="238818"/>
                  </a:lnTo>
                  <a:lnTo>
                    <a:pt x="34840" y="238757"/>
                  </a:lnTo>
                  <a:lnTo>
                    <a:pt x="34754" y="238545"/>
                  </a:lnTo>
                  <a:lnTo>
                    <a:pt x="34835" y="238320"/>
                  </a:lnTo>
                  <a:lnTo>
                    <a:pt x="34946" y="238102"/>
                  </a:lnTo>
                  <a:lnTo>
                    <a:pt x="35058" y="237889"/>
                  </a:lnTo>
                  <a:lnTo>
                    <a:pt x="35159" y="237664"/>
                  </a:lnTo>
                  <a:lnTo>
                    <a:pt x="35185" y="237439"/>
                  </a:lnTo>
                  <a:lnTo>
                    <a:pt x="34941" y="237470"/>
                  </a:lnTo>
                  <a:lnTo>
                    <a:pt x="34703" y="237470"/>
                  </a:lnTo>
                  <a:lnTo>
                    <a:pt x="34648" y="237239"/>
                  </a:lnTo>
                  <a:lnTo>
                    <a:pt x="34655" y="237111"/>
                  </a:lnTo>
                  <a:lnTo>
                    <a:pt x="34679" y="236996"/>
                  </a:lnTo>
                  <a:lnTo>
                    <a:pt x="34721" y="236880"/>
                  </a:lnTo>
                  <a:lnTo>
                    <a:pt x="34785" y="236777"/>
                  </a:lnTo>
                  <a:lnTo>
                    <a:pt x="34858" y="236679"/>
                  </a:lnTo>
                  <a:lnTo>
                    <a:pt x="34936" y="236583"/>
                  </a:lnTo>
                  <a:lnTo>
                    <a:pt x="35017" y="236498"/>
                  </a:lnTo>
                  <a:lnTo>
                    <a:pt x="35103" y="236412"/>
                  </a:lnTo>
                  <a:lnTo>
                    <a:pt x="35192" y="236327"/>
                  </a:lnTo>
                  <a:lnTo>
                    <a:pt x="35284" y="236249"/>
                  </a:lnTo>
                  <a:lnTo>
                    <a:pt x="35378" y="236170"/>
                  </a:lnTo>
                  <a:lnTo>
                    <a:pt x="35473" y="236097"/>
                  </a:lnTo>
                  <a:lnTo>
                    <a:pt x="35570" y="236023"/>
                  </a:lnTo>
                  <a:lnTo>
                    <a:pt x="35675" y="235963"/>
                  </a:lnTo>
                  <a:lnTo>
                    <a:pt x="35792" y="235926"/>
                  </a:lnTo>
                  <a:lnTo>
                    <a:pt x="35911" y="235908"/>
                  </a:lnTo>
                  <a:lnTo>
                    <a:pt x="36149" y="235853"/>
                  </a:lnTo>
                  <a:lnTo>
                    <a:pt x="36354" y="235726"/>
                  </a:lnTo>
                  <a:lnTo>
                    <a:pt x="36547" y="235574"/>
                  </a:lnTo>
                  <a:lnTo>
                    <a:pt x="36645" y="235495"/>
                  </a:lnTo>
                  <a:lnTo>
                    <a:pt x="36729" y="235410"/>
                  </a:lnTo>
                  <a:lnTo>
                    <a:pt x="36792" y="235307"/>
                  </a:lnTo>
                  <a:lnTo>
                    <a:pt x="36845" y="235204"/>
                  </a:lnTo>
                  <a:lnTo>
                    <a:pt x="36890" y="235088"/>
                  </a:lnTo>
                  <a:lnTo>
                    <a:pt x="36932" y="234972"/>
                  </a:lnTo>
                  <a:lnTo>
                    <a:pt x="36971" y="234857"/>
                  </a:lnTo>
                  <a:lnTo>
                    <a:pt x="37007" y="234741"/>
                  </a:lnTo>
                  <a:lnTo>
                    <a:pt x="37042" y="234620"/>
                  </a:lnTo>
                  <a:lnTo>
                    <a:pt x="37099" y="234383"/>
                  </a:lnTo>
                  <a:lnTo>
                    <a:pt x="37132" y="234147"/>
                  </a:lnTo>
                  <a:lnTo>
                    <a:pt x="37135" y="233903"/>
                  </a:lnTo>
                  <a:lnTo>
                    <a:pt x="37123" y="233775"/>
                  </a:lnTo>
                  <a:lnTo>
                    <a:pt x="37099" y="233660"/>
                  </a:lnTo>
                  <a:lnTo>
                    <a:pt x="37055" y="233551"/>
                  </a:lnTo>
                  <a:lnTo>
                    <a:pt x="36973" y="233453"/>
                  </a:lnTo>
                  <a:lnTo>
                    <a:pt x="36882" y="233375"/>
                  </a:lnTo>
                  <a:lnTo>
                    <a:pt x="36739" y="233186"/>
                  </a:lnTo>
                  <a:lnTo>
                    <a:pt x="36774" y="232943"/>
                  </a:lnTo>
                  <a:lnTo>
                    <a:pt x="36857" y="232713"/>
                  </a:lnTo>
                  <a:lnTo>
                    <a:pt x="36952" y="232494"/>
                  </a:lnTo>
                  <a:lnTo>
                    <a:pt x="37047" y="232269"/>
                  </a:lnTo>
                  <a:lnTo>
                    <a:pt x="37117" y="232038"/>
                  </a:lnTo>
                  <a:lnTo>
                    <a:pt x="37106" y="231795"/>
                  </a:lnTo>
                  <a:lnTo>
                    <a:pt x="37090" y="231552"/>
                  </a:lnTo>
                  <a:lnTo>
                    <a:pt x="37099" y="231430"/>
                  </a:lnTo>
                  <a:lnTo>
                    <a:pt x="37132" y="231309"/>
                  </a:lnTo>
                  <a:lnTo>
                    <a:pt x="37172" y="231194"/>
                  </a:lnTo>
                  <a:lnTo>
                    <a:pt x="37216" y="231084"/>
                  </a:lnTo>
                  <a:lnTo>
                    <a:pt x="37265" y="230975"/>
                  </a:lnTo>
                  <a:lnTo>
                    <a:pt x="37356" y="230750"/>
                  </a:lnTo>
                  <a:lnTo>
                    <a:pt x="37386" y="230629"/>
                  </a:lnTo>
                  <a:lnTo>
                    <a:pt x="37407" y="230507"/>
                  </a:lnTo>
                  <a:lnTo>
                    <a:pt x="37421" y="230392"/>
                  </a:lnTo>
                  <a:lnTo>
                    <a:pt x="37431" y="230270"/>
                  </a:lnTo>
                  <a:lnTo>
                    <a:pt x="37439" y="230149"/>
                  </a:lnTo>
                  <a:lnTo>
                    <a:pt x="37442" y="230021"/>
                  </a:lnTo>
                  <a:lnTo>
                    <a:pt x="37437" y="229778"/>
                  </a:lnTo>
                  <a:lnTo>
                    <a:pt x="37430" y="229656"/>
                  </a:lnTo>
                  <a:lnTo>
                    <a:pt x="37419" y="229541"/>
                  </a:lnTo>
                  <a:lnTo>
                    <a:pt x="37402" y="229420"/>
                  </a:lnTo>
                  <a:lnTo>
                    <a:pt x="37376" y="229298"/>
                  </a:lnTo>
                  <a:lnTo>
                    <a:pt x="37339" y="229183"/>
                  </a:lnTo>
                  <a:lnTo>
                    <a:pt x="37294" y="229073"/>
                  </a:lnTo>
                  <a:lnTo>
                    <a:pt x="37240" y="228958"/>
                  </a:lnTo>
                  <a:lnTo>
                    <a:pt x="37179" y="228855"/>
                  </a:lnTo>
                  <a:lnTo>
                    <a:pt x="37111" y="228757"/>
                  </a:lnTo>
                  <a:lnTo>
                    <a:pt x="37039" y="228654"/>
                  </a:lnTo>
                  <a:lnTo>
                    <a:pt x="36955" y="228569"/>
                  </a:lnTo>
                  <a:lnTo>
                    <a:pt x="36857" y="228496"/>
                  </a:lnTo>
                  <a:lnTo>
                    <a:pt x="36751" y="228441"/>
                  </a:lnTo>
                  <a:lnTo>
                    <a:pt x="36640" y="228386"/>
                  </a:lnTo>
                  <a:lnTo>
                    <a:pt x="36435" y="228259"/>
                  </a:lnTo>
                  <a:lnTo>
                    <a:pt x="36282" y="228071"/>
                  </a:lnTo>
                  <a:lnTo>
                    <a:pt x="36131" y="227876"/>
                  </a:lnTo>
                  <a:lnTo>
                    <a:pt x="36039" y="227798"/>
                  </a:lnTo>
                  <a:lnTo>
                    <a:pt x="35942" y="227724"/>
                  </a:lnTo>
                  <a:lnTo>
                    <a:pt x="35841" y="227657"/>
                  </a:lnTo>
                  <a:lnTo>
                    <a:pt x="35738" y="227597"/>
                  </a:lnTo>
                  <a:lnTo>
                    <a:pt x="35631" y="227536"/>
                  </a:lnTo>
                  <a:lnTo>
                    <a:pt x="35519" y="227488"/>
                  </a:lnTo>
                  <a:lnTo>
                    <a:pt x="35404" y="227445"/>
                  </a:lnTo>
                  <a:lnTo>
                    <a:pt x="35285" y="227421"/>
                  </a:lnTo>
                  <a:lnTo>
                    <a:pt x="35044" y="227433"/>
                  </a:lnTo>
                  <a:lnTo>
                    <a:pt x="34801" y="227457"/>
                  </a:lnTo>
                  <a:lnTo>
                    <a:pt x="34583" y="227354"/>
                  </a:lnTo>
                  <a:lnTo>
                    <a:pt x="34426" y="227172"/>
                  </a:lnTo>
                  <a:lnTo>
                    <a:pt x="34248" y="227007"/>
                  </a:lnTo>
                  <a:lnTo>
                    <a:pt x="34014" y="226941"/>
                  </a:lnTo>
                  <a:lnTo>
                    <a:pt x="33781" y="226880"/>
                  </a:lnTo>
                  <a:lnTo>
                    <a:pt x="33596" y="226722"/>
                  </a:lnTo>
                  <a:lnTo>
                    <a:pt x="33437" y="226540"/>
                  </a:lnTo>
                  <a:lnTo>
                    <a:pt x="33274" y="226357"/>
                  </a:lnTo>
                  <a:lnTo>
                    <a:pt x="33098" y="226194"/>
                  </a:lnTo>
                  <a:lnTo>
                    <a:pt x="32916" y="226030"/>
                  </a:lnTo>
                  <a:lnTo>
                    <a:pt x="32731" y="225872"/>
                  </a:lnTo>
                  <a:lnTo>
                    <a:pt x="32547" y="225714"/>
                  </a:lnTo>
                  <a:lnTo>
                    <a:pt x="32341" y="225513"/>
                  </a:lnTo>
                  <a:lnTo>
                    <a:pt x="32178" y="225331"/>
                  </a:lnTo>
                  <a:lnTo>
                    <a:pt x="32102" y="225240"/>
                  </a:lnTo>
                  <a:lnTo>
                    <a:pt x="32034" y="225136"/>
                  </a:lnTo>
                  <a:lnTo>
                    <a:pt x="31974" y="225033"/>
                  </a:lnTo>
                  <a:lnTo>
                    <a:pt x="31925" y="224924"/>
                  </a:lnTo>
                  <a:lnTo>
                    <a:pt x="31904" y="224802"/>
                  </a:lnTo>
                  <a:lnTo>
                    <a:pt x="31929" y="224559"/>
                  </a:lnTo>
                  <a:lnTo>
                    <a:pt x="31920" y="224316"/>
                  </a:lnTo>
                  <a:lnTo>
                    <a:pt x="31791" y="224116"/>
                  </a:lnTo>
                  <a:lnTo>
                    <a:pt x="31632" y="223927"/>
                  </a:lnTo>
                  <a:lnTo>
                    <a:pt x="31556" y="223837"/>
                  </a:lnTo>
                  <a:lnTo>
                    <a:pt x="31498" y="223727"/>
                  </a:lnTo>
                  <a:lnTo>
                    <a:pt x="31463" y="223612"/>
                  </a:lnTo>
                  <a:lnTo>
                    <a:pt x="31451" y="223490"/>
                  </a:lnTo>
                  <a:lnTo>
                    <a:pt x="31460" y="223247"/>
                  </a:lnTo>
                  <a:lnTo>
                    <a:pt x="31472" y="223004"/>
                  </a:lnTo>
                  <a:lnTo>
                    <a:pt x="31467" y="222761"/>
                  </a:lnTo>
                  <a:lnTo>
                    <a:pt x="31443" y="222518"/>
                  </a:lnTo>
                  <a:lnTo>
                    <a:pt x="31438" y="222275"/>
                  </a:lnTo>
                  <a:lnTo>
                    <a:pt x="31475" y="222038"/>
                  </a:lnTo>
                  <a:lnTo>
                    <a:pt x="31609" y="221837"/>
                  </a:lnTo>
                  <a:lnTo>
                    <a:pt x="31764" y="221649"/>
                  </a:lnTo>
                  <a:lnTo>
                    <a:pt x="31827" y="221546"/>
                  </a:lnTo>
                  <a:lnTo>
                    <a:pt x="31854" y="221424"/>
                  </a:lnTo>
                  <a:lnTo>
                    <a:pt x="31874" y="221309"/>
                  </a:lnTo>
                  <a:lnTo>
                    <a:pt x="31891" y="221188"/>
                  </a:lnTo>
                  <a:lnTo>
                    <a:pt x="31904" y="221066"/>
                  </a:lnTo>
                  <a:lnTo>
                    <a:pt x="31909" y="220944"/>
                  </a:lnTo>
                  <a:lnTo>
                    <a:pt x="31895" y="220702"/>
                  </a:lnTo>
                  <a:lnTo>
                    <a:pt x="31877" y="220580"/>
                  </a:lnTo>
                  <a:lnTo>
                    <a:pt x="31851" y="220459"/>
                  </a:lnTo>
                  <a:lnTo>
                    <a:pt x="31790" y="220355"/>
                  </a:lnTo>
                  <a:lnTo>
                    <a:pt x="31677" y="220312"/>
                  </a:lnTo>
                  <a:lnTo>
                    <a:pt x="31557" y="220282"/>
                  </a:lnTo>
                  <a:lnTo>
                    <a:pt x="31336" y="220197"/>
                  </a:lnTo>
                  <a:lnTo>
                    <a:pt x="31269" y="220088"/>
                  </a:lnTo>
                  <a:lnTo>
                    <a:pt x="31213" y="219984"/>
                  </a:lnTo>
                  <a:lnTo>
                    <a:pt x="31166" y="219869"/>
                  </a:lnTo>
                  <a:lnTo>
                    <a:pt x="31124" y="219753"/>
                  </a:lnTo>
                  <a:lnTo>
                    <a:pt x="31086" y="219638"/>
                  </a:lnTo>
                  <a:lnTo>
                    <a:pt x="31051" y="219523"/>
                  </a:lnTo>
                  <a:lnTo>
                    <a:pt x="31017" y="219408"/>
                  </a:lnTo>
                  <a:lnTo>
                    <a:pt x="30986" y="219292"/>
                  </a:lnTo>
                  <a:lnTo>
                    <a:pt x="30958" y="219170"/>
                  </a:lnTo>
                  <a:lnTo>
                    <a:pt x="30909" y="218934"/>
                  </a:lnTo>
                  <a:lnTo>
                    <a:pt x="30904" y="218690"/>
                  </a:lnTo>
                  <a:lnTo>
                    <a:pt x="30907" y="218448"/>
                  </a:lnTo>
                  <a:lnTo>
                    <a:pt x="30909" y="218204"/>
                  </a:lnTo>
                  <a:lnTo>
                    <a:pt x="30910" y="217962"/>
                  </a:lnTo>
                  <a:lnTo>
                    <a:pt x="30908" y="217718"/>
                  </a:lnTo>
                  <a:lnTo>
                    <a:pt x="30905" y="217597"/>
                  </a:lnTo>
                  <a:lnTo>
                    <a:pt x="30899" y="217475"/>
                  </a:lnTo>
                  <a:lnTo>
                    <a:pt x="30892" y="217354"/>
                  </a:lnTo>
                  <a:lnTo>
                    <a:pt x="30884" y="217232"/>
                  </a:lnTo>
                  <a:lnTo>
                    <a:pt x="30874" y="216989"/>
                  </a:lnTo>
                  <a:lnTo>
                    <a:pt x="30887" y="216867"/>
                  </a:lnTo>
                  <a:lnTo>
                    <a:pt x="30922" y="216752"/>
                  </a:lnTo>
                  <a:lnTo>
                    <a:pt x="30980" y="216643"/>
                  </a:lnTo>
                  <a:lnTo>
                    <a:pt x="31048" y="216546"/>
                  </a:lnTo>
                  <a:lnTo>
                    <a:pt x="31119" y="216449"/>
                  </a:lnTo>
                  <a:lnTo>
                    <a:pt x="31249" y="216242"/>
                  </a:lnTo>
                  <a:lnTo>
                    <a:pt x="31279" y="216005"/>
                  </a:lnTo>
                  <a:lnTo>
                    <a:pt x="31245" y="215762"/>
                  </a:lnTo>
                  <a:lnTo>
                    <a:pt x="31284" y="215647"/>
                  </a:lnTo>
                  <a:lnTo>
                    <a:pt x="31363" y="215555"/>
                  </a:lnTo>
                  <a:lnTo>
                    <a:pt x="31459" y="215483"/>
                  </a:lnTo>
                  <a:lnTo>
                    <a:pt x="31560" y="215410"/>
                  </a:lnTo>
                  <a:lnTo>
                    <a:pt x="31661" y="215343"/>
                  </a:lnTo>
                  <a:lnTo>
                    <a:pt x="31849" y="215191"/>
                  </a:lnTo>
                  <a:lnTo>
                    <a:pt x="31916" y="215094"/>
                  </a:lnTo>
                  <a:lnTo>
                    <a:pt x="31948" y="214972"/>
                  </a:lnTo>
                  <a:lnTo>
                    <a:pt x="31966" y="214850"/>
                  </a:lnTo>
                  <a:lnTo>
                    <a:pt x="31967" y="214729"/>
                  </a:lnTo>
                  <a:lnTo>
                    <a:pt x="31948" y="214486"/>
                  </a:lnTo>
                  <a:lnTo>
                    <a:pt x="31921" y="214243"/>
                  </a:lnTo>
                  <a:lnTo>
                    <a:pt x="31905" y="214006"/>
                  </a:lnTo>
                  <a:lnTo>
                    <a:pt x="31916" y="213763"/>
                  </a:lnTo>
                  <a:lnTo>
                    <a:pt x="31921" y="213520"/>
                  </a:lnTo>
                  <a:lnTo>
                    <a:pt x="31891" y="213399"/>
                  </a:lnTo>
                  <a:lnTo>
                    <a:pt x="31842" y="213290"/>
                  </a:lnTo>
                  <a:lnTo>
                    <a:pt x="31778" y="213186"/>
                  </a:lnTo>
                  <a:lnTo>
                    <a:pt x="31711" y="213082"/>
                  </a:lnTo>
                  <a:lnTo>
                    <a:pt x="31645" y="212986"/>
                  </a:lnTo>
                  <a:lnTo>
                    <a:pt x="31517" y="212779"/>
                  </a:lnTo>
                  <a:lnTo>
                    <a:pt x="31417" y="212554"/>
                  </a:lnTo>
                  <a:lnTo>
                    <a:pt x="31403" y="212311"/>
                  </a:lnTo>
                  <a:lnTo>
                    <a:pt x="31418" y="212068"/>
                  </a:lnTo>
                  <a:lnTo>
                    <a:pt x="31421" y="211825"/>
                  </a:lnTo>
                  <a:lnTo>
                    <a:pt x="31421" y="211582"/>
                  </a:lnTo>
                  <a:lnTo>
                    <a:pt x="31420" y="211461"/>
                  </a:lnTo>
                  <a:lnTo>
                    <a:pt x="31418" y="211339"/>
                  </a:lnTo>
                  <a:lnTo>
                    <a:pt x="31414" y="211224"/>
                  </a:lnTo>
                  <a:lnTo>
                    <a:pt x="31409" y="211102"/>
                  </a:lnTo>
                  <a:lnTo>
                    <a:pt x="31404" y="210981"/>
                  </a:lnTo>
                  <a:lnTo>
                    <a:pt x="31397" y="210859"/>
                  </a:lnTo>
                  <a:lnTo>
                    <a:pt x="31388" y="210738"/>
                  </a:lnTo>
                  <a:lnTo>
                    <a:pt x="31377" y="210616"/>
                  </a:lnTo>
                  <a:lnTo>
                    <a:pt x="31364" y="210494"/>
                  </a:lnTo>
                  <a:lnTo>
                    <a:pt x="31342" y="210373"/>
                  </a:lnTo>
                  <a:lnTo>
                    <a:pt x="31307" y="210258"/>
                  </a:lnTo>
                  <a:lnTo>
                    <a:pt x="31262" y="210142"/>
                  </a:lnTo>
                  <a:lnTo>
                    <a:pt x="31188" y="210045"/>
                  </a:lnTo>
                  <a:lnTo>
                    <a:pt x="31093" y="209972"/>
                  </a:lnTo>
                  <a:lnTo>
                    <a:pt x="30988" y="209906"/>
                  </a:lnTo>
                  <a:lnTo>
                    <a:pt x="30879" y="209857"/>
                  </a:lnTo>
                  <a:lnTo>
                    <a:pt x="30659" y="209748"/>
                  </a:lnTo>
                  <a:lnTo>
                    <a:pt x="30553" y="209693"/>
                  </a:lnTo>
                  <a:lnTo>
                    <a:pt x="30457" y="209614"/>
                  </a:lnTo>
                  <a:lnTo>
                    <a:pt x="30391" y="209517"/>
                  </a:lnTo>
                  <a:lnTo>
                    <a:pt x="30375" y="209395"/>
                  </a:lnTo>
                  <a:lnTo>
                    <a:pt x="30396" y="209152"/>
                  </a:lnTo>
                  <a:lnTo>
                    <a:pt x="30414" y="208909"/>
                  </a:lnTo>
                  <a:lnTo>
                    <a:pt x="30414" y="208666"/>
                  </a:lnTo>
                  <a:lnTo>
                    <a:pt x="30414" y="208423"/>
                  </a:lnTo>
                  <a:lnTo>
                    <a:pt x="30411" y="208180"/>
                  </a:lnTo>
                  <a:lnTo>
                    <a:pt x="30408" y="207937"/>
                  </a:lnTo>
                  <a:lnTo>
                    <a:pt x="30404" y="207694"/>
                  </a:lnTo>
                  <a:lnTo>
                    <a:pt x="30399" y="207451"/>
                  </a:lnTo>
                  <a:lnTo>
                    <a:pt x="30394" y="207208"/>
                  </a:lnTo>
                  <a:lnTo>
                    <a:pt x="30388" y="206965"/>
                  </a:lnTo>
                  <a:lnTo>
                    <a:pt x="30374" y="206722"/>
                  </a:lnTo>
                  <a:lnTo>
                    <a:pt x="30359" y="206479"/>
                  </a:lnTo>
                  <a:lnTo>
                    <a:pt x="30357" y="206236"/>
                  </a:lnTo>
                  <a:lnTo>
                    <a:pt x="30377" y="205992"/>
                  </a:lnTo>
                  <a:lnTo>
                    <a:pt x="30401" y="205877"/>
                  </a:lnTo>
                  <a:lnTo>
                    <a:pt x="30430" y="205756"/>
                  </a:lnTo>
                  <a:lnTo>
                    <a:pt x="30466" y="205641"/>
                  </a:lnTo>
                  <a:lnTo>
                    <a:pt x="30507" y="205531"/>
                  </a:lnTo>
                  <a:lnTo>
                    <a:pt x="30590" y="205300"/>
                  </a:lnTo>
                  <a:lnTo>
                    <a:pt x="30673" y="205069"/>
                  </a:lnTo>
                  <a:lnTo>
                    <a:pt x="30738" y="204839"/>
                  </a:lnTo>
                  <a:lnTo>
                    <a:pt x="30767" y="204595"/>
                  </a:lnTo>
                  <a:lnTo>
                    <a:pt x="30756" y="204352"/>
                  </a:lnTo>
                  <a:lnTo>
                    <a:pt x="30742" y="204109"/>
                  </a:lnTo>
                  <a:lnTo>
                    <a:pt x="30741" y="203867"/>
                  </a:lnTo>
                  <a:lnTo>
                    <a:pt x="30746" y="203623"/>
                  </a:lnTo>
                  <a:lnTo>
                    <a:pt x="30752" y="203380"/>
                  </a:lnTo>
                  <a:lnTo>
                    <a:pt x="30753" y="203259"/>
                  </a:lnTo>
                  <a:lnTo>
                    <a:pt x="30751" y="203137"/>
                  </a:lnTo>
                  <a:lnTo>
                    <a:pt x="30743" y="203016"/>
                  </a:lnTo>
                  <a:lnTo>
                    <a:pt x="30731" y="202894"/>
                  </a:lnTo>
                  <a:lnTo>
                    <a:pt x="30710" y="202773"/>
                  </a:lnTo>
                  <a:lnTo>
                    <a:pt x="30680" y="202657"/>
                  </a:lnTo>
                  <a:lnTo>
                    <a:pt x="30645" y="202542"/>
                  </a:lnTo>
                  <a:lnTo>
                    <a:pt x="30606" y="202427"/>
                  </a:lnTo>
                  <a:lnTo>
                    <a:pt x="30565" y="202311"/>
                  </a:lnTo>
                  <a:lnTo>
                    <a:pt x="30484" y="202080"/>
                  </a:lnTo>
                  <a:lnTo>
                    <a:pt x="30447" y="201965"/>
                  </a:lnTo>
                  <a:lnTo>
                    <a:pt x="30414" y="201850"/>
                  </a:lnTo>
                  <a:lnTo>
                    <a:pt x="30395" y="201728"/>
                  </a:lnTo>
                  <a:lnTo>
                    <a:pt x="30388" y="201612"/>
                  </a:lnTo>
                  <a:lnTo>
                    <a:pt x="30385" y="201491"/>
                  </a:lnTo>
                  <a:lnTo>
                    <a:pt x="30385" y="201370"/>
                  </a:lnTo>
                  <a:lnTo>
                    <a:pt x="30386" y="201242"/>
                  </a:lnTo>
                  <a:lnTo>
                    <a:pt x="30383" y="200999"/>
                  </a:lnTo>
                  <a:lnTo>
                    <a:pt x="30372" y="200883"/>
                  </a:lnTo>
                  <a:lnTo>
                    <a:pt x="30346" y="200762"/>
                  </a:lnTo>
                  <a:lnTo>
                    <a:pt x="30304" y="200646"/>
                  </a:lnTo>
                  <a:lnTo>
                    <a:pt x="30247" y="200537"/>
                  </a:lnTo>
                  <a:lnTo>
                    <a:pt x="30183" y="200434"/>
                  </a:lnTo>
                  <a:lnTo>
                    <a:pt x="30118" y="200331"/>
                  </a:lnTo>
                  <a:lnTo>
                    <a:pt x="29997" y="200124"/>
                  </a:lnTo>
                  <a:lnTo>
                    <a:pt x="29934" y="199887"/>
                  </a:lnTo>
                  <a:lnTo>
                    <a:pt x="29934" y="199650"/>
                  </a:lnTo>
                  <a:lnTo>
                    <a:pt x="29948" y="199407"/>
                  </a:lnTo>
                  <a:lnTo>
                    <a:pt x="29946" y="199279"/>
                  </a:lnTo>
                  <a:lnTo>
                    <a:pt x="29929" y="199036"/>
                  </a:lnTo>
                  <a:lnTo>
                    <a:pt x="29913" y="198793"/>
                  </a:lnTo>
                  <a:lnTo>
                    <a:pt x="29922" y="198672"/>
                  </a:lnTo>
                  <a:lnTo>
                    <a:pt x="29969" y="198562"/>
                  </a:lnTo>
                  <a:lnTo>
                    <a:pt x="30047" y="198471"/>
                  </a:lnTo>
                  <a:lnTo>
                    <a:pt x="30139" y="198392"/>
                  </a:lnTo>
                  <a:lnTo>
                    <a:pt x="30234" y="198313"/>
                  </a:lnTo>
                  <a:lnTo>
                    <a:pt x="30408" y="198149"/>
                  </a:lnTo>
                  <a:lnTo>
                    <a:pt x="30570" y="197967"/>
                  </a:lnTo>
                  <a:lnTo>
                    <a:pt x="30726" y="197779"/>
                  </a:lnTo>
                  <a:lnTo>
                    <a:pt x="30801" y="197681"/>
                  </a:lnTo>
                  <a:lnTo>
                    <a:pt x="30873" y="197585"/>
                  </a:lnTo>
                  <a:lnTo>
                    <a:pt x="30935" y="197481"/>
                  </a:lnTo>
                  <a:lnTo>
                    <a:pt x="30986" y="197372"/>
                  </a:lnTo>
                  <a:lnTo>
                    <a:pt x="31013" y="197250"/>
                  </a:lnTo>
                  <a:lnTo>
                    <a:pt x="31021" y="197129"/>
                  </a:lnTo>
                  <a:lnTo>
                    <a:pt x="30946" y="196910"/>
                  </a:lnTo>
                  <a:lnTo>
                    <a:pt x="30705" y="196928"/>
                  </a:lnTo>
                  <a:lnTo>
                    <a:pt x="30471" y="196922"/>
                  </a:lnTo>
                  <a:lnTo>
                    <a:pt x="30385" y="196837"/>
                  </a:lnTo>
                  <a:lnTo>
                    <a:pt x="30326" y="196728"/>
                  </a:lnTo>
                  <a:lnTo>
                    <a:pt x="30276" y="196612"/>
                  </a:lnTo>
                  <a:lnTo>
                    <a:pt x="30233" y="196503"/>
                  </a:lnTo>
                  <a:lnTo>
                    <a:pt x="30198" y="196388"/>
                  </a:lnTo>
                  <a:lnTo>
                    <a:pt x="30170" y="196266"/>
                  </a:lnTo>
                  <a:lnTo>
                    <a:pt x="30146" y="196150"/>
                  </a:lnTo>
                  <a:lnTo>
                    <a:pt x="30127" y="196029"/>
                  </a:lnTo>
                  <a:lnTo>
                    <a:pt x="30117" y="195908"/>
                  </a:lnTo>
                  <a:lnTo>
                    <a:pt x="30115" y="195786"/>
                  </a:lnTo>
                  <a:lnTo>
                    <a:pt x="30117" y="195543"/>
                  </a:lnTo>
                  <a:lnTo>
                    <a:pt x="30121" y="195300"/>
                  </a:lnTo>
                  <a:lnTo>
                    <a:pt x="30124" y="195057"/>
                  </a:lnTo>
                  <a:lnTo>
                    <a:pt x="30115" y="194814"/>
                  </a:lnTo>
                  <a:lnTo>
                    <a:pt x="30084" y="194571"/>
                  </a:lnTo>
                  <a:lnTo>
                    <a:pt x="30100" y="194449"/>
                  </a:lnTo>
                  <a:lnTo>
                    <a:pt x="30165" y="194346"/>
                  </a:lnTo>
                  <a:lnTo>
                    <a:pt x="30254" y="194267"/>
                  </a:lnTo>
                  <a:lnTo>
                    <a:pt x="30357" y="194201"/>
                  </a:lnTo>
                  <a:lnTo>
                    <a:pt x="30463" y="194139"/>
                  </a:lnTo>
                  <a:lnTo>
                    <a:pt x="30572" y="194085"/>
                  </a:lnTo>
                  <a:lnTo>
                    <a:pt x="30687" y="194048"/>
                  </a:lnTo>
                  <a:lnTo>
                    <a:pt x="30806" y="194024"/>
                  </a:lnTo>
                  <a:lnTo>
                    <a:pt x="30927" y="194018"/>
                  </a:lnTo>
                  <a:lnTo>
                    <a:pt x="31170" y="194006"/>
                  </a:lnTo>
                  <a:lnTo>
                    <a:pt x="31291" y="194000"/>
                  </a:lnTo>
                  <a:lnTo>
                    <a:pt x="31411" y="193982"/>
                  </a:lnTo>
                  <a:lnTo>
                    <a:pt x="31528" y="193945"/>
                  </a:lnTo>
                  <a:lnTo>
                    <a:pt x="31627" y="193872"/>
                  </a:lnTo>
                  <a:lnTo>
                    <a:pt x="31715" y="193787"/>
                  </a:lnTo>
                  <a:lnTo>
                    <a:pt x="31787" y="193690"/>
                  </a:lnTo>
                  <a:lnTo>
                    <a:pt x="31848" y="193586"/>
                  </a:lnTo>
                  <a:lnTo>
                    <a:pt x="31905" y="193477"/>
                  </a:lnTo>
                  <a:lnTo>
                    <a:pt x="31954" y="193368"/>
                  </a:lnTo>
                  <a:lnTo>
                    <a:pt x="31981" y="193246"/>
                  </a:lnTo>
                  <a:lnTo>
                    <a:pt x="31982" y="193131"/>
                  </a:lnTo>
                  <a:lnTo>
                    <a:pt x="31961" y="192888"/>
                  </a:lnTo>
                  <a:lnTo>
                    <a:pt x="31952" y="192703"/>
                  </a:lnTo>
                  <a:lnTo>
                    <a:pt x="31955" y="192518"/>
                  </a:lnTo>
                  <a:lnTo>
                    <a:pt x="31964" y="192275"/>
                  </a:lnTo>
                  <a:lnTo>
                    <a:pt x="31943" y="192037"/>
                  </a:lnTo>
                  <a:lnTo>
                    <a:pt x="31901" y="191922"/>
                  </a:lnTo>
                  <a:lnTo>
                    <a:pt x="31841" y="191819"/>
                  </a:lnTo>
                  <a:lnTo>
                    <a:pt x="31777" y="191716"/>
                  </a:lnTo>
                  <a:lnTo>
                    <a:pt x="31713" y="191612"/>
                  </a:lnTo>
                  <a:lnTo>
                    <a:pt x="31589" y="191399"/>
                  </a:lnTo>
                  <a:lnTo>
                    <a:pt x="31540" y="191290"/>
                  </a:lnTo>
                  <a:lnTo>
                    <a:pt x="31520" y="191168"/>
                  </a:lnTo>
                  <a:lnTo>
                    <a:pt x="31509" y="191047"/>
                  </a:lnTo>
                  <a:lnTo>
                    <a:pt x="31509" y="190925"/>
                  </a:lnTo>
                  <a:lnTo>
                    <a:pt x="31553" y="190688"/>
                  </a:lnTo>
                  <a:lnTo>
                    <a:pt x="31586" y="190573"/>
                  </a:lnTo>
                  <a:lnTo>
                    <a:pt x="31627" y="190458"/>
                  </a:lnTo>
                  <a:lnTo>
                    <a:pt x="31675" y="190349"/>
                  </a:lnTo>
                  <a:lnTo>
                    <a:pt x="31727" y="190239"/>
                  </a:lnTo>
                  <a:lnTo>
                    <a:pt x="31830" y="190014"/>
                  </a:lnTo>
                  <a:lnTo>
                    <a:pt x="31936" y="189796"/>
                  </a:lnTo>
                  <a:lnTo>
                    <a:pt x="32042" y="189577"/>
                  </a:lnTo>
                  <a:lnTo>
                    <a:pt x="32151" y="189364"/>
                  </a:lnTo>
                  <a:lnTo>
                    <a:pt x="32261" y="189145"/>
                  </a:lnTo>
                  <a:lnTo>
                    <a:pt x="32320" y="189036"/>
                  </a:lnTo>
                  <a:lnTo>
                    <a:pt x="32383" y="188933"/>
                  </a:lnTo>
                  <a:lnTo>
                    <a:pt x="32448" y="188830"/>
                  </a:lnTo>
                  <a:lnTo>
                    <a:pt x="32518" y="188732"/>
                  </a:lnTo>
                  <a:lnTo>
                    <a:pt x="32596" y="188635"/>
                  </a:lnTo>
                  <a:lnTo>
                    <a:pt x="32683" y="188556"/>
                  </a:lnTo>
                  <a:lnTo>
                    <a:pt x="32781" y="188483"/>
                  </a:lnTo>
                  <a:lnTo>
                    <a:pt x="32884" y="188417"/>
                  </a:lnTo>
                  <a:lnTo>
                    <a:pt x="32991" y="188356"/>
                  </a:lnTo>
                  <a:lnTo>
                    <a:pt x="33100" y="188301"/>
                  </a:lnTo>
                  <a:lnTo>
                    <a:pt x="33309" y="188179"/>
                  </a:lnTo>
                  <a:lnTo>
                    <a:pt x="33504" y="188034"/>
                  </a:lnTo>
                  <a:lnTo>
                    <a:pt x="33695" y="187888"/>
                  </a:lnTo>
                  <a:lnTo>
                    <a:pt x="33795" y="187815"/>
                  </a:lnTo>
                  <a:lnTo>
                    <a:pt x="33902" y="187760"/>
                  </a:lnTo>
                  <a:lnTo>
                    <a:pt x="34016" y="187718"/>
                  </a:lnTo>
                  <a:lnTo>
                    <a:pt x="34137" y="187706"/>
                  </a:lnTo>
                  <a:lnTo>
                    <a:pt x="34380" y="187724"/>
                  </a:lnTo>
                  <a:lnTo>
                    <a:pt x="34622" y="187730"/>
                  </a:lnTo>
                  <a:lnTo>
                    <a:pt x="34742" y="187712"/>
                  </a:lnTo>
                  <a:lnTo>
                    <a:pt x="34860" y="187681"/>
                  </a:lnTo>
                  <a:lnTo>
                    <a:pt x="34978" y="187651"/>
                  </a:lnTo>
                  <a:lnTo>
                    <a:pt x="35095" y="187620"/>
                  </a:lnTo>
                  <a:lnTo>
                    <a:pt x="35211" y="187585"/>
                  </a:lnTo>
                  <a:lnTo>
                    <a:pt x="35320" y="187529"/>
                  </a:lnTo>
                  <a:lnTo>
                    <a:pt x="35420" y="187463"/>
                  </a:lnTo>
                  <a:lnTo>
                    <a:pt x="35498" y="187365"/>
                  </a:lnTo>
                  <a:lnTo>
                    <a:pt x="35534" y="187250"/>
                  </a:lnTo>
                  <a:lnTo>
                    <a:pt x="35545" y="187128"/>
                  </a:lnTo>
                  <a:lnTo>
                    <a:pt x="35513" y="186892"/>
                  </a:lnTo>
                  <a:lnTo>
                    <a:pt x="35486" y="186770"/>
                  </a:lnTo>
                  <a:lnTo>
                    <a:pt x="35442" y="186655"/>
                  </a:lnTo>
                  <a:lnTo>
                    <a:pt x="35363" y="186564"/>
                  </a:lnTo>
                  <a:lnTo>
                    <a:pt x="35272" y="186484"/>
                  </a:lnTo>
                  <a:lnTo>
                    <a:pt x="35106" y="186308"/>
                  </a:lnTo>
                  <a:lnTo>
                    <a:pt x="35081" y="186066"/>
                  </a:lnTo>
                  <a:lnTo>
                    <a:pt x="35095" y="185944"/>
                  </a:lnTo>
                  <a:lnTo>
                    <a:pt x="35116" y="185828"/>
                  </a:lnTo>
                  <a:lnTo>
                    <a:pt x="35142" y="185707"/>
                  </a:lnTo>
                  <a:lnTo>
                    <a:pt x="35176" y="185592"/>
                  </a:lnTo>
                  <a:lnTo>
                    <a:pt x="35219" y="185476"/>
                  </a:lnTo>
                  <a:lnTo>
                    <a:pt x="35266" y="185367"/>
                  </a:lnTo>
                  <a:lnTo>
                    <a:pt x="35319" y="185257"/>
                  </a:lnTo>
                  <a:lnTo>
                    <a:pt x="35377" y="185148"/>
                  </a:lnTo>
                  <a:lnTo>
                    <a:pt x="35449" y="185051"/>
                  </a:lnTo>
                  <a:lnTo>
                    <a:pt x="35533" y="184966"/>
                  </a:lnTo>
                  <a:lnTo>
                    <a:pt x="35634" y="184899"/>
                  </a:lnTo>
                  <a:lnTo>
                    <a:pt x="35745" y="184850"/>
                  </a:lnTo>
                  <a:lnTo>
                    <a:pt x="35858" y="184802"/>
                  </a:lnTo>
                  <a:lnTo>
                    <a:pt x="35971" y="184759"/>
                  </a:lnTo>
                  <a:lnTo>
                    <a:pt x="36197" y="184668"/>
                  </a:lnTo>
                  <a:lnTo>
                    <a:pt x="36309" y="184620"/>
                  </a:lnTo>
                  <a:lnTo>
                    <a:pt x="36420" y="184571"/>
                  </a:lnTo>
                  <a:lnTo>
                    <a:pt x="36528" y="184510"/>
                  </a:lnTo>
                  <a:lnTo>
                    <a:pt x="36632" y="184449"/>
                  </a:lnTo>
                  <a:lnTo>
                    <a:pt x="36733" y="184382"/>
                  </a:lnTo>
                  <a:lnTo>
                    <a:pt x="36827" y="184304"/>
                  </a:lnTo>
                  <a:lnTo>
                    <a:pt x="36904" y="184212"/>
                  </a:lnTo>
                  <a:lnTo>
                    <a:pt x="36970" y="184109"/>
                  </a:lnTo>
                  <a:lnTo>
                    <a:pt x="37027" y="184000"/>
                  </a:lnTo>
                  <a:lnTo>
                    <a:pt x="37075" y="183890"/>
                  </a:lnTo>
                  <a:lnTo>
                    <a:pt x="37122" y="183775"/>
                  </a:lnTo>
                  <a:lnTo>
                    <a:pt x="37225" y="183556"/>
                  </a:lnTo>
                  <a:lnTo>
                    <a:pt x="37341" y="183344"/>
                  </a:lnTo>
                  <a:lnTo>
                    <a:pt x="37403" y="183241"/>
                  </a:lnTo>
                  <a:lnTo>
                    <a:pt x="37467" y="183137"/>
                  </a:lnTo>
                  <a:lnTo>
                    <a:pt x="37536" y="183034"/>
                  </a:lnTo>
                  <a:lnTo>
                    <a:pt x="37615" y="182942"/>
                  </a:lnTo>
                  <a:lnTo>
                    <a:pt x="37706" y="182863"/>
                  </a:lnTo>
                  <a:lnTo>
                    <a:pt x="37810" y="182797"/>
                  </a:lnTo>
                  <a:lnTo>
                    <a:pt x="37919" y="182742"/>
                  </a:lnTo>
                  <a:lnTo>
                    <a:pt x="38029" y="182693"/>
                  </a:lnTo>
                  <a:lnTo>
                    <a:pt x="38248" y="182584"/>
                  </a:lnTo>
                  <a:lnTo>
                    <a:pt x="38356" y="182530"/>
                  </a:lnTo>
                  <a:lnTo>
                    <a:pt x="38462" y="182475"/>
                  </a:lnTo>
                  <a:lnTo>
                    <a:pt x="38563" y="182402"/>
                  </a:lnTo>
                  <a:lnTo>
                    <a:pt x="38651" y="182323"/>
                  </a:lnTo>
                  <a:lnTo>
                    <a:pt x="38696" y="182208"/>
                  </a:lnTo>
                  <a:lnTo>
                    <a:pt x="38662" y="181970"/>
                  </a:lnTo>
                  <a:lnTo>
                    <a:pt x="38643" y="181843"/>
                  </a:lnTo>
                  <a:lnTo>
                    <a:pt x="38641" y="181722"/>
                  </a:lnTo>
                  <a:lnTo>
                    <a:pt x="38677" y="181612"/>
                  </a:lnTo>
                  <a:lnTo>
                    <a:pt x="38726" y="181496"/>
                  </a:lnTo>
                  <a:lnTo>
                    <a:pt x="38782" y="181393"/>
                  </a:lnTo>
                  <a:lnTo>
                    <a:pt x="38847" y="181290"/>
                  </a:lnTo>
                  <a:lnTo>
                    <a:pt x="38921" y="181187"/>
                  </a:lnTo>
                  <a:lnTo>
                    <a:pt x="39001" y="181095"/>
                  </a:lnTo>
                  <a:lnTo>
                    <a:pt x="39092" y="181016"/>
                  </a:lnTo>
                  <a:lnTo>
                    <a:pt x="39195" y="180950"/>
                  </a:lnTo>
                  <a:lnTo>
                    <a:pt x="39302" y="180895"/>
                  </a:lnTo>
                  <a:lnTo>
                    <a:pt x="39413" y="180846"/>
                  </a:lnTo>
                  <a:lnTo>
                    <a:pt x="39633" y="180737"/>
                  </a:lnTo>
                  <a:lnTo>
                    <a:pt x="39737" y="180676"/>
                  </a:lnTo>
                  <a:lnTo>
                    <a:pt x="39823" y="180591"/>
                  </a:lnTo>
                  <a:lnTo>
                    <a:pt x="39885" y="180488"/>
                  </a:lnTo>
                  <a:lnTo>
                    <a:pt x="39919" y="180367"/>
                  </a:lnTo>
                  <a:lnTo>
                    <a:pt x="39941" y="180251"/>
                  </a:lnTo>
                  <a:lnTo>
                    <a:pt x="39955" y="180130"/>
                  </a:lnTo>
                  <a:lnTo>
                    <a:pt x="39958" y="180008"/>
                  </a:lnTo>
                  <a:lnTo>
                    <a:pt x="39943" y="179765"/>
                  </a:lnTo>
                  <a:lnTo>
                    <a:pt x="39928" y="179644"/>
                  </a:lnTo>
                  <a:lnTo>
                    <a:pt x="39910" y="179522"/>
                  </a:lnTo>
                  <a:lnTo>
                    <a:pt x="39888" y="179407"/>
                  </a:lnTo>
                  <a:lnTo>
                    <a:pt x="39864" y="179285"/>
                  </a:lnTo>
                  <a:lnTo>
                    <a:pt x="39833" y="179170"/>
                  </a:lnTo>
                  <a:lnTo>
                    <a:pt x="39791" y="179055"/>
                  </a:lnTo>
                  <a:lnTo>
                    <a:pt x="39740" y="178945"/>
                  </a:lnTo>
                  <a:lnTo>
                    <a:pt x="39680" y="178835"/>
                  </a:lnTo>
                  <a:lnTo>
                    <a:pt x="39617" y="178732"/>
                  </a:lnTo>
                  <a:lnTo>
                    <a:pt x="39490" y="178526"/>
                  </a:lnTo>
                  <a:lnTo>
                    <a:pt x="39362" y="178319"/>
                  </a:lnTo>
                  <a:lnTo>
                    <a:pt x="39232" y="178113"/>
                  </a:lnTo>
                  <a:lnTo>
                    <a:pt x="39100" y="177912"/>
                  </a:lnTo>
                  <a:lnTo>
                    <a:pt x="38957" y="177712"/>
                  </a:lnTo>
                  <a:lnTo>
                    <a:pt x="38790" y="177536"/>
                  </a:lnTo>
                  <a:lnTo>
                    <a:pt x="38614" y="177365"/>
                  </a:lnTo>
                  <a:lnTo>
                    <a:pt x="38533" y="177280"/>
                  </a:lnTo>
                  <a:lnTo>
                    <a:pt x="38463" y="177177"/>
                  </a:lnTo>
                  <a:lnTo>
                    <a:pt x="38405" y="177068"/>
                  </a:lnTo>
                  <a:lnTo>
                    <a:pt x="38361" y="176958"/>
                  </a:lnTo>
                  <a:lnTo>
                    <a:pt x="38328" y="176843"/>
                  </a:lnTo>
                  <a:lnTo>
                    <a:pt x="38298" y="176722"/>
                  </a:lnTo>
                  <a:lnTo>
                    <a:pt x="38274" y="176606"/>
                  </a:lnTo>
                  <a:lnTo>
                    <a:pt x="38249" y="176484"/>
                  </a:lnTo>
                  <a:lnTo>
                    <a:pt x="38183" y="176254"/>
                  </a:lnTo>
                  <a:lnTo>
                    <a:pt x="38107" y="176022"/>
                  </a:lnTo>
                  <a:lnTo>
                    <a:pt x="38027" y="175792"/>
                  </a:lnTo>
                  <a:lnTo>
                    <a:pt x="37946" y="175561"/>
                  </a:lnTo>
                  <a:lnTo>
                    <a:pt x="37865" y="175330"/>
                  </a:lnTo>
                  <a:lnTo>
                    <a:pt x="37784" y="175105"/>
                  </a:lnTo>
                  <a:lnTo>
                    <a:pt x="37409" y="174996"/>
                  </a:lnTo>
                  <a:lnTo>
                    <a:pt x="37363" y="174887"/>
                  </a:lnTo>
                  <a:lnTo>
                    <a:pt x="37328" y="174771"/>
                  </a:lnTo>
                  <a:lnTo>
                    <a:pt x="37301" y="174650"/>
                  </a:lnTo>
                  <a:lnTo>
                    <a:pt x="37280" y="174528"/>
                  </a:lnTo>
                  <a:lnTo>
                    <a:pt x="37280" y="174413"/>
                  </a:lnTo>
                  <a:lnTo>
                    <a:pt x="37341" y="174176"/>
                  </a:lnTo>
                  <a:lnTo>
                    <a:pt x="37451" y="173957"/>
                  </a:lnTo>
                  <a:lnTo>
                    <a:pt x="37568" y="173744"/>
                  </a:lnTo>
                  <a:lnTo>
                    <a:pt x="37716" y="173550"/>
                  </a:lnTo>
                  <a:lnTo>
                    <a:pt x="37879" y="173368"/>
                  </a:lnTo>
                  <a:lnTo>
                    <a:pt x="37954" y="173277"/>
                  </a:lnTo>
                  <a:lnTo>
                    <a:pt x="38008" y="173167"/>
                  </a:lnTo>
                  <a:lnTo>
                    <a:pt x="38058" y="173058"/>
                  </a:lnTo>
                  <a:lnTo>
                    <a:pt x="38106" y="172943"/>
                  </a:lnTo>
                  <a:lnTo>
                    <a:pt x="38144" y="172827"/>
                  </a:lnTo>
                  <a:lnTo>
                    <a:pt x="38161" y="172706"/>
                  </a:lnTo>
                  <a:lnTo>
                    <a:pt x="38111" y="172475"/>
                  </a:lnTo>
                  <a:lnTo>
                    <a:pt x="38064" y="172359"/>
                  </a:lnTo>
                  <a:lnTo>
                    <a:pt x="38008" y="172250"/>
                  </a:lnTo>
                  <a:lnTo>
                    <a:pt x="37944" y="172147"/>
                  </a:lnTo>
                  <a:lnTo>
                    <a:pt x="37875" y="172049"/>
                  </a:lnTo>
                  <a:lnTo>
                    <a:pt x="37736" y="171849"/>
                  </a:lnTo>
                  <a:lnTo>
                    <a:pt x="37664" y="171752"/>
                  </a:lnTo>
                  <a:lnTo>
                    <a:pt x="37589" y="171654"/>
                  </a:lnTo>
                  <a:lnTo>
                    <a:pt x="37511" y="171563"/>
                  </a:lnTo>
                  <a:lnTo>
                    <a:pt x="37428" y="171472"/>
                  </a:lnTo>
                  <a:lnTo>
                    <a:pt x="37342" y="171387"/>
                  </a:lnTo>
                  <a:lnTo>
                    <a:pt x="37178" y="171205"/>
                  </a:lnTo>
                  <a:lnTo>
                    <a:pt x="37039" y="171010"/>
                  </a:lnTo>
                  <a:lnTo>
                    <a:pt x="36922" y="170798"/>
                  </a:lnTo>
                  <a:lnTo>
                    <a:pt x="36868" y="170689"/>
                  </a:lnTo>
                  <a:lnTo>
                    <a:pt x="36817" y="170573"/>
                  </a:lnTo>
                  <a:lnTo>
                    <a:pt x="36768" y="170464"/>
                  </a:lnTo>
                  <a:lnTo>
                    <a:pt x="36720" y="170355"/>
                  </a:lnTo>
                  <a:lnTo>
                    <a:pt x="36674" y="170239"/>
                  </a:lnTo>
                  <a:lnTo>
                    <a:pt x="36637" y="170123"/>
                  </a:lnTo>
                  <a:lnTo>
                    <a:pt x="36609" y="170008"/>
                  </a:lnTo>
                  <a:lnTo>
                    <a:pt x="36586" y="169887"/>
                  </a:lnTo>
                  <a:lnTo>
                    <a:pt x="36534" y="169650"/>
                  </a:lnTo>
                  <a:lnTo>
                    <a:pt x="36497" y="169534"/>
                  </a:lnTo>
                  <a:lnTo>
                    <a:pt x="36451" y="169425"/>
                  </a:lnTo>
                  <a:lnTo>
                    <a:pt x="36399" y="169315"/>
                  </a:lnTo>
                  <a:lnTo>
                    <a:pt x="36346" y="169206"/>
                  </a:lnTo>
                  <a:lnTo>
                    <a:pt x="36291" y="169097"/>
                  </a:lnTo>
                  <a:lnTo>
                    <a:pt x="36188" y="168872"/>
                  </a:lnTo>
                  <a:lnTo>
                    <a:pt x="36144" y="168757"/>
                  </a:lnTo>
                  <a:lnTo>
                    <a:pt x="36104" y="168647"/>
                  </a:lnTo>
                  <a:lnTo>
                    <a:pt x="36073" y="168526"/>
                  </a:lnTo>
                  <a:lnTo>
                    <a:pt x="36060" y="168404"/>
                  </a:lnTo>
                  <a:lnTo>
                    <a:pt x="36054" y="168283"/>
                  </a:lnTo>
                  <a:lnTo>
                    <a:pt x="36073" y="168040"/>
                  </a:lnTo>
                  <a:lnTo>
                    <a:pt x="36085" y="167918"/>
                  </a:lnTo>
                  <a:lnTo>
                    <a:pt x="36098" y="167803"/>
                  </a:lnTo>
                  <a:lnTo>
                    <a:pt x="36112" y="167681"/>
                  </a:lnTo>
                  <a:lnTo>
                    <a:pt x="36126" y="167559"/>
                  </a:lnTo>
                  <a:lnTo>
                    <a:pt x="36141" y="167438"/>
                  </a:lnTo>
                  <a:lnTo>
                    <a:pt x="36173" y="167195"/>
                  </a:lnTo>
                  <a:lnTo>
                    <a:pt x="36189" y="167074"/>
                  </a:lnTo>
                  <a:lnTo>
                    <a:pt x="36214" y="166958"/>
                  </a:lnTo>
                  <a:lnTo>
                    <a:pt x="36264" y="166849"/>
                  </a:lnTo>
                  <a:lnTo>
                    <a:pt x="36321" y="166740"/>
                  </a:lnTo>
                  <a:lnTo>
                    <a:pt x="36380" y="166636"/>
                  </a:lnTo>
                  <a:lnTo>
                    <a:pt x="36496" y="166424"/>
                  </a:lnTo>
                  <a:lnTo>
                    <a:pt x="36544" y="166308"/>
                  </a:lnTo>
                  <a:lnTo>
                    <a:pt x="36577" y="166192"/>
                  </a:lnTo>
                  <a:lnTo>
                    <a:pt x="36608" y="166077"/>
                  </a:lnTo>
                  <a:lnTo>
                    <a:pt x="36633" y="165956"/>
                  </a:lnTo>
                  <a:lnTo>
                    <a:pt x="36648" y="165834"/>
                  </a:lnTo>
                  <a:lnTo>
                    <a:pt x="36655" y="165713"/>
                  </a:lnTo>
                  <a:lnTo>
                    <a:pt x="36621" y="165476"/>
                  </a:lnTo>
                  <a:lnTo>
                    <a:pt x="36558" y="165373"/>
                  </a:lnTo>
                  <a:lnTo>
                    <a:pt x="36475" y="165282"/>
                  </a:lnTo>
                  <a:lnTo>
                    <a:pt x="36383" y="165202"/>
                  </a:lnTo>
                  <a:lnTo>
                    <a:pt x="36289" y="165124"/>
                  </a:lnTo>
                  <a:lnTo>
                    <a:pt x="36195" y="165050"/>
                  </a:lnTo>
                  <a:lnTo>
                    <a:pt x="36006" y="164898"/>
                  </a:lnTo>
                  <a:lnTo>
                    <a:pt x="35912" y="164820"/>
                  </a:lnTo>
                  <a:lnTo>
                    <a:pt x="35819" y="164740"/>
                  </a:lnTo>
                  <a:lnTo>
                    <a:pt x="35728" y="164662"/>
                  </a:lnTo>
                  <a:lnTo>
                    <a:pt x="35653" y="164564"/>
                  </a:lnTo>
                  <a:lnTo>
                    <a:pt x="35597" y="164455"/>
                  </a:lnTo>
                  <a:lnTo>
                    <a:pt x="35551" y="164340"/>
                  </a:lnTo>
                  <a:lnTo>
                    <a:pt x="35510" y="164230"/>
                  </a:lnTo>
                  <a:lnTo>
                    <a:pt x="35475" y="164115"/>
                  </a:lnTo>
                  <a:lnTo>
                    <a:pt x="35445" y="163993"/>
                  </a:lnTo>
                  <a:lnTo>
                    <a:pt x="35418" y="163878"/>
                  </a:lnTo>
                  <a:lnTo>
                    <a:pt x="35394" y="163756"/>
                  </a:lnTo>
                  <a:lnTo>
                    <a:pt x="35374" y="163635"/>
                  </a:lnTo>
                  <a:lnTo>
                    <a:pt x="35358" y="163513"/>
                  </a:lnTo>
                  <a:lnTo>
                    <a:pt x="35344" y="163398"/>
                  </a:lnTo>
                  <a:lnTo>
                    <a:pt x="35332" y="163277"/>
                  </a:lnTo>
                  <a:lnTo>
                    <a:pt x="35324" y="163155"/>
                  </a:lnTo>
                  <a:lnTo>
                    <a:pt x="35319" y="163034"/>
                  </a:lnTo>
                  <a:lnTo>
                    <a:pt x="35317" y="162912"/>
                  </a:lnTo>
                  <a:lnTo>
                    <a:pt x="35321" y="162669"/>
                  </a:lnTo>
                  <a:lnTo>
                    <a:pt x="35332" y="162426"/>
                  </a:lnTo>
                  <a:lnTo>
                    <a:pt x="35338" y="162305"/>
                  </a:lnTo>
                  <a:lnTo>
                    <a:pt x="35345" y="162183"/>
                  </a:lnTo>
                  <a:lnTo>
                    <a:pt x="35350" y="162062"/>
                  </a:lnTo>
                  <a:lnTo>
                    <a:pt x="35356" y="161940"/>
                  </a:lnTo>
                  <a:lnTo>
                    <a:pt x="35359" y="161818"/>
                  </a:lnTo>
                  <a:lnTo>
                    <a:pt x="35359" y="161697"/>
                  </a:lnTo>
                  <a:lnTo>
                    <a:pt x="35346" y="161454"/>
                  </a:lnTo>
                  <a:lnTo>
                    <a:pt x="35330" y="161211"/>
                  </a:lnTo>
                  <a:lnTo>
                    <a:pt x="35330" y="161089"/>
                  </a:lnTo>
                  <a:lnTo>
                    <a:pt x="35358" y="160968"/>
                  </a:lnTo>
                  <a:lnTo>
                    <a:pt x="35399" y="160853"/>
                  </a:lnTo>
                  <a:lnTo>
                    <a:pt x="35453" y="160749"/>
                  </a:lnTo>
                  <a:lnTo>
                    <a:pt x="35517" y="160645"/>
                  </a:lnTo>
                  <a:lnTo>
                    <a:pt x="35583" y="160543"/>
                  </a:lnTo>
                  <a:lnTo>
                    <a:pt x="35650" y="160439"/>
                  </a:lnTo>
                  <a:lnTo>
                    <a:pt x="35717" y="160342"/>
                  </a:lnTo>
                  <a:lnTo>
                    <a:pt x="35854" y="160141"/>
                  </a:lnTo>
                  <a:lnTo>
                    <a:pt x="35990" y="159935"/>
                  </a:lnTo>
                  <a:lnTo>
                    <a:pt x="36124" y="159735"/>
                  </a:lnTo>
                  <a:lnTo>
                    <a:pt x="36186" y="159625"/>
                  </a:lnTo>
                  <a:lnTo>
                    <a:pt x="36242" y="159522"/>
                  </a:lnTo>
                  <a:lnTo>
                    <a:pt x="36290" y="159412"/>
                  </a:lnTo>
                  <a:lnTo>
                    <a:pt x="36313" y="159291"/>
                  </a:lnTo>
                  <a:lnTo>
                    <a:pt x="36281" y="159054"/>
                  </a:lnTo>
                  <a:lnTo>
                    <a:pt x="36211" y="158817"/>
                  </a:lnTo>
                  <a:lnTo>
                    <a:pt x="36186" y="158580"/>
                  </a:lnTo>
                  <a:lnTo>
                    <a:pt x="36214" y="158458"/>
                  </a:lnTo>
                  <a:lnTo>
                    <a:pt x="36264" y="158349"/>
                  </a:lnTo>
                  <a:lnTo>
                    <a:pt x="36323" y="158240"/>
                  </a:lnTo>
                  <a:lnTo>
                    <a:pt x="36384" y="158137"/>
                  </a:lnTo>
                  <a:lnTo>
                    <a:pt x="36445" y="158034"/>
                  </a:lnTo>
                  <a:lnTo>
                    <a:pt x="36551" y="157815"/>
                  </a:lnTo>
                  <a:lnTo>
                    <a:pt x="36594" y="157699"/>
                  </a:lnTo>
                  <a:lnTo>
                    <a:pt x="36630" y="157584"/>
                  </a:lnTo>
                  <a:lnTo>
                    <a:pt x="36661" y="157462"/>
                  </a:lnTo>
                  <a:lnTo>
                    <a:pt x="36679" y="157347"/>
                  </a:lnTo>
                  <a:lnTo>
                    <a:pt x="36639" y="157110"/>
                  </a:lnTo>
                  <a:lnTo>
                    <a:pt x="36553" y="156879"/>
                  </a:lnTo>
                  <a:lnTo>
                    <a:pt x="36440" y="156600"/>
                  </a:lnTo>
                  <a:lnTo>
                    <a:pt x="36234" y="156466"/>
                  </a:lnTo>
                  <a:lnTo>
                    <a:pt x="36031" y="156332"/>
                  </a:lnTo>
                  <a:lnTo>
                    <a:pt x="35939" y="156254"/>
                  </a:lnTo>
                  <a:lnTo>
                    <a:pt x="35851" y="156174"/>
                  </a:lnTo>
                  <a:lnTo>
                    <a:pt x="35767" y="156083"/>
                  </a:lnTo>
                  <a:lnTo>
                    <a:pt x="35685" y="155992"/>
                  </a:lnTo>
                  <a:lnTo>
                    <a:pt x="35605" y="155901"/>
                  </a:lnTo>
                  <a:lnTo>
                    <a:pt x="35525" y="155810"/>
                  </a:lnTo>
                  <a:lnTo>
                    <a:pt x="35446" y="155719"/>
                  </a:lnTo>
                  <a:lnTo>
                    <a:pt x="35371" y="155621"/>
                  </a:lnTo>
                  <a:lnTo>
                    <a:pt x="35302" y="155524"/>
                  </a:lnTo>
                  <a:lnTo>
                    <a:pt x="35239" y="155421"/>
                  </a:lnTo>
                  <a:lnTo>
                    <a:pt x="35182" y="155312"/>
                  </a:lnTo>
                  <a:lnTo>
                    <a:pt x="35129" y="155203"/>
                  </a:lnTo>
                  <a:lnTo>
                    <a:pt x="35088" y="155087"/>
                  </a:lnTo>
                  <a:lnTo>
                    <a:pt x="35052" y="154971"/>
                  </a:lnTo>
                  <a:lnTo>
                    <a:pt x="35023" y="154850"/>
                  </a:lnTo>
                  <a:lnTo>
                    <a:pt x="35005" y="154734"/>
                  </a:lnTo>
                  <a:lnTo>
                    <a:pt x="34998" y="154613"/>
                  </a:lnTo>
                  <a:lnTo>
                    <a:pt x="35040" y="154370"/>
                  </a:lnTo>
                  <a:lnTo>
                    <a:pt x="35088" y="154261"/>
                  </a:lnTo>
                  <a:lnTo>
                    <a:pt x="35138" y="154151"/>
                  </a:lnTo>
                  <a:lnTo>
                    <a:pt x="35191" y="154042"/>
                  </a:lnTo>
                  <a:lnTo>
                    <a:pt x="35244" y="153933"/>
                  </a:lnTo>
                  <a:lnTo>
                    <a:pt x="35300" y="153823"/>
                  </a:lnTo>
                  <a:lnTo>
                    <a:pt x="35359" y="153720"/>
                  </a:lnTo>
                  <a:lnTo>
                    <a:pt x="35485" y="153507"/>
                  </a:lnTo>
                  <a:lnTo>
                    <a:pt x="35546" y="153404"/>
                  </a:lnTo>
                  <a:lnTo>
                    <a:pt x="35600" y="153295"/>
                  </a:lnTo>
                  <a:lnTo>
                    <a:pt x="35647" y="153185"/>
                  </a:lnTo>
                  <a:lnTo>
                    <a:pt x="35683" y="153069"/>
                  </a:lnTo>
                  <a:lnTo>
                    <a:pt x="35709" y="152948"/>
                  </a:lnTo>
                  <a:lnTo>
                    <a:pt x="35727" y="152826"/>
                  </a:lnTo>
                  <a:lnTo>
                    <a:pt x="35741" y="152705"/>
                  </a:lnTo>
                  <a:lnTo>
                    <a:pt x="35745" y="152584"/>
                  </a:lnTo>
                  <a:lnTo>
                    <a:pt x="35706" y="152347"/>
                  </a:lnTo>
                  <a:lnTo>
                    <a:pt x="35647" y="152237"/>
                  </a:lnTo>
                  <a:lnTo>
                    <a:pt x="35544" y="152177"/>
                  </a:lnTo>
                  <a:lnTo>
                    <a:pt x="35425" y="152152"/>
                  </a:lnTo>
                  <a:lnTo>
                    <a:pt x="35306" y="152128"/>
                  </a:lnTo>
                  <a:lnTo>
                    <a:pt x="35187" y="152104"/>
                  </a:lnTo>
                  <a:lnTo>
                    <a:pt x="35067" y="152085"/>
                  </a:lnTo>
                  <a:lnTo>
                    <a:pt x="34827" y="152043"/>
                  </a:lnTo>
                  <a:lnTo>
                    <a:pt x="34588" y="152000"/>
                  </a:lnTo>
                  <a:lnTo>
                    <a:pt x="34469" y="151976"/>
                  </a:lnTo>
                  <a:lnTo>
                    <a:pt x="34357" y="151928"/>
                  </a:lnTo>
                  <a:lnTo>
                    <a:pt x="34270" y="151843"/>
                  </a:lnTo>
                  <a:lnTo>
                    <a:pt x="34210" y="151733"/>
                  </a:lnTo>
                  <a:lnTo>
                    <a:pt x="34168" y="151624"/>
                  </a:lnTo>
                  <a:lnTo>
                    <a:pt x="34133" y="151508"/>
                  </a:lnTo>
                  <a:lnTo>
                    <a:pt x="34098" y="151393"/>
                  </a:lnTo>
                  <a:lnTo>
                    <a:pt x="34006" y="151162"/>
                  </a:lnTo>
                  <a:lnTo>
                    <a:pt x="33931" y="151071"/>
                  </a:lnTo>
                  <a:lnTo>
                    <a:pt x="33851" y="150980"/>
                  </a:lnTo>
                  <a:lnTo>
                    <a:pt x="33767" y="150889"/>
                  </a:lnTo>
                  <a:lnTo>
                    <a:pt x="33678" y="150809"/>
                  </a:lnTo>
                  <a:lnTo>
                    <a:pt x="33498" y="150646"/>
                  </a:lnTo>
                  <a:lnTo>
                    <a:pt x="33411" y="150560"/>
                  </a:lnTo>
                  <a:lnTo>
                    <a:pt x="33329" y="150469"/>
                  </a:lnTo>
                  <a:lnTo>
                    <a:pt x="33255" y="150372"/>
                  </a:lnTo>
                  <a:lnTo>
                    <a:pt x="33189" y="150269"/>
                  </a:lnTo>
                  <a:lnTo>
                    <a:pt x="33126" y="150165"/>
                  </a:lnTo>
                  <a:lnTo>
                    <a:pt x="33064" y="150062"/>
                  </a:lnTo>
                  <a:lnTo>
                    <a:pt x="33002" y="149959"/>
                  </a:lnTo>
                  <a:lnTo>
                    <a:pt x="32874" y="149753"/>
                  </a:lnTo>
                  <a:lnTo>
                    <a:pt x="32797" y="149637"/>
                  </a:lnTo>
                  <a:lnTo>
                    <a:pt x="32730" y="149552"/>
                  </a:lnTo>
                  <a:lnTo>
                    <a:pt x="32642" y="149473"/>
                  </a:lnTo>
                  <a:lnTo>
                    <a:pt x="32549" y="149394"/>
                  </a:lnTo>
                  <a:lnTo>
                    <a:pt x="32454" y="149315"/>
                  </a:lnTo>
                  <a:lnTo>
                    <a:pt x="32358" y="149242"/>
                  </a:lnTo>
                  <a:lnTo>
                    <a:pt x="32181" y="149079"/>
                  </a:lnTo>
                  <a:lnTo>
                    <a:pt x="32111" y="148975"/>
                  </a:lnTo>
                  <a:lnTo>
                    <a:pt x="32069" y="148859"/>
                  </a:lnTo>
                  <a:lnTo>
                    <a:pt x="32042" y="148744"/>
                  </a:lnTo>
                  <a:lnTo>
                    <a:pt x="32018" y="148623"/>
                  </a:lnTo>
                  <a:lnTo>
                    <a:pt x="31960" y="148386"/>
                  </a:lnTo>
                  <a:lnTo>
                    <a:pt x="31915" y="148276"/>
                  </a:lnTo>
                  <a:lnTo>
                    <a:pt x="31856" y="148173"/>
                  </a:lnTo>
                  <a:lnTo>
                    <a:pt x="31790" y="148069"/>
                  </a:lnTo>
                  <a:lnTo>
                    <a:pt x="31723" y="147967"/>
                  </a:lnTo>
                  <a:lnTo>
                    <a:pt x="31652" y="147869"/>
                  </a:lnTo>
                  <a:lnTo>
                    <a:pt x="31579" y="147772"/>
                  </a:lnTo>
                  <a:lnTo>
                    <a:pt x="31501" y="147675"/>
                  </a:lnTo>
                  <a:lnTo>
                    <a:pt x="31422" y="147583"/>
                  </a:lnTo>
                  <a:lnTo>
                    <a:pt x="31336" y="147499"/>
                  </a:lnTo>
                  <a:lnTo>
                    <a:pt x="31240" y="147425"/>
                  </a:lnTo>
                  <a:lnTo>
                    <a:pt x="31142" y="147353"/>
                  </a:lnTo>
                  <a:lnTo>
                    <a:pt x="30950" y="147201"/>
                  </a:lnTo>
                  <a:lnTo>
                    <a:pt x="30858" y="147122"/>
                  </a:lnTo>
                  <a:lnTo>
                    <a:pt x="30778" y="147031"/>
                  </a:lnTo>
                  <a:lnTo>
                    <a:pt x="30708" y="146933"/>
                  </a:lnTo>
                  <a:lnTo>
                    <a:pt x="30644" y="146830"/>
                  </a:lnTo>
                  <a:lnTo>
                    <a:pt x="30582" y="146721"/>
                  </a:lnTo>
                  <a:lnTo>
                    <a:pt x="30525" y="146617"/>
                  </a:lnTo>
                  <a:lnTo>
                    <a:pt x="30476" y="146508"/>
                  </a:lnTo>
                  <a:lnTo>
                    <a:pt x="30434" y="146393"/>
                  </a:lnTo>
                  <a:lnTo>
                    <a:pt x="30399" y="146271"/>
                  </a:lnTo>
                  <a:lnTo>
                    <a:pt x="30373" y="146156"/>
                  </a:lnTo>
                  <a:lnTo>
                    <a:pt x="30362" y="146034"/>
                  </a:lnTo>
                  <a:lnTo>
                    <a:pt x="30417" y="145798"/>
                  </a:lnTo>
                  <a:lnTo>
                    <a:pt x="30484" y="145561"/>
                  </a:lnTo>
                  <a:lnTo>
                    <a:pt x="30518" y="145323"/>
                  </a:lnTo>
                  <a:lnTo>
                    <a:pt x="30484" y="145080"/>
                  </a:lnTo>
                  <a:lnTo>
                    <a:pt x="30453" y="144965"/>
                  </a:lnTo>
                  <a:lnTo>
                    <a:pt x="30400" y="144850"/>
                  </a:lnTo>
                  <a:lnTo>
                    <a:pt x="30314" y="144765"/>
                  </a:lnTo>
                  <a:lnTo>
                    <a:pt x="30198" y="144747"/>
                  </a:lnTo>
                  <a:lnTo>
                    <a:pt x="29961" y="144807"/>
                  </a:lnTo>
                  <a:lnTo>
                    <a:pt x="29725" y="144868"/>
                  </a:lnTo>
                  <a:lnTo>
                    <a:pt x="29498" y="144801"/>
                  </a:lnTo>
                  <a:lnTo>
                    <a:pt x="29412" y="144716"/>
                  </a:lnTo>
                  <a:lnTo>
                    <a:pt x="29333" y="144625"/>
                  </a:lnTo>
                  <a:lnTo>
                    <a:pt x="29262" y="144528"/>
                  </a:lnTo>
                  <a:lnTo>
                    <a:pt x="29198" y="144424"/>
                  </a:lnTo>
                  <a:lnTo>
                    <a:pt x="29136" y="144315"/>
                  </a:lnTo>
                  <a:lnTo>
                    <a:pt x="29081" y="144206"/>
                  </a:lnTo>
                  <a:lnTo>
                    <a:pt x="29036" y="144096"/>
                  </a:lnTo>
                  <a:lnTo>
                    <a:pt x="29005" y="143975"/>
                  </a:lnTo>
                  <a:lnTo>
                    <a:pt x="28983" y="143859"/>
                  </a:lnTo>
                  <a:lnTo>
                    <a:pt x="28962" y="143738"/>
                  </a:lnTo>
                  <a:lnTo>
                    <a:pt x="28882" y="143507"/>
                  </a:lnTo>
                  <a:lnTo>
                    <a:pt x="28712" y="143337"/>
                  </a:lnTo>
                  <a:lnTo>
                    <a:pt x="28518" y="143191"/>
                  </a:lnTo>
                  <a:lnTo>
                    <a:pt x="28340" y="143027"/>
                  </a:lnTo>
                  <a:lnTo>
                    <a:pt x="28280" y="142790"/>
                  </a:lnTo>
                  <a:lnTo>
                    <a:pt x="28323" y="142553"/>
                  </a:lnTo>
                  <a:lnTo>
                    <a:pt x="28396" y="142322"/>
                  </a:lnTo>
                  <a:lnTo>
                    <a:pt x="28457" y="142086"/>
                  </a:lnTo>
                  <a:lnTo>
                    <a:pt x="28485" y="141848"/>
                  </a:lnTo>
                  <a:lnTo>
                    <a:pt x="28482" y="141606"/>
                  </a:lnTo>
                  <a:lnTo>
                    <a:pt x="28473" y="141363"/>
                  </a:lnTo>
                  <a:lnTo>
                    <a:pt x="28471" y="141241"/>
                  </a:lnTo>
                  <a:lnTo>
                    <a:pt x="28474" y="141119"/>
                  </a:lnTo>
                  <a:lnTo>
                    <a:pt x="28485" y="140998"/>
                  </a:lnTo>
                  <a:lnTo>
                    <a:pt x="28501" y="140877"/>
                  </a:lnTo>
                  <a:lnTo>
                    <a:pt x="28519" y="140755"/>
                  </a:lnTo>
                  <a:lnTo>
                    <a:pt x="28538" y="140633"/>
                  </a:lnTo>
                  <a:lnTo>
                    <a:pt x="28557" y="140512"/>
                  </a:lnTo>
                  <a:lnTo>
                    <a:pt x="28579" y="140396"/>
                  </a:lnTo>
                  <a:lnTo>
                    <a:pt x="28602" y="140275"/>
                  </a:lnTo>
                  <a:lnTo>
                    <a:pt x="28628" y="140160"/>
                  </a:lnTo>
                  <a:lnTo>
                    <a:pt x="28657" y="140038"/>
                  </a:lnTo>
                  <a:lnTo>
                    <a:pt x="28685" y="139922"/>
                  </a:lnTo>
                  <a:lnTo>
                    <a:pt x="28727" y="139680"/>
                  </a:lnTo>
                  <a:lnTo>
                    <a:pt x="28731" y="139443"/>
                  </a:lnTo>
                  <a:lnTo>
                    <a:pt x="28721" y="139321"/>
                  </a:lnTo>
                  <a:lnTo>
                    <a:pt x="28704" y="139199"/>
                  </a:lnTo>
                  <a:lnTo>
                    <a:pt x="28675" y="139078"/>
                  </a:lnTo>
                  <a:lnTo>
                    <a:pt x="28624" y="138969"/>
                  </a:lnTo>
                  <a:lnTo>
                    <a:pt x="28557" y="138865"/>
                  </a:lnTo>
                  <a:lnTo>
                    <a:pt x="28475" y="138780"/>
                  </a:lnTo>
                  <a:lnTo>
                    <a:pt x="28382" y="138702"/>
                  </a:lnTo>
                  <a:lnTo>
                    <a:pt x="28286" y="138622"/>
                  </a:lnTo>
                  <a:lnTo>
                    <a:pt x="28191" y="138549"/>
                  </a:lnTo>
                  <a:lnTo>
                    <a:pt x="28008" y="138386"/>
                  </a:lnTo>
                  <a:lnTo>
                    <a:pt x="27924" y="138301"/>
                  </a:lnTo>
                  <a:lnTo>
                    <a:pt x="27842" y="138209"/>
                  </a:lnTo>
                  <a:lnTo>
                    <a:pt x="27764" y="138118"/>
                  </a:lnTo>
                  <a:lnTo>
                    <a:pt x="27688" y="138021"/>
                  </a:lnTo>
                  <a:lnTo>
                    <a:pt x="27617" y="137924"/>
                  </a:lnTo>
                  <a:lnTo>
                    <a:pt x="27554" y="137820"/>
                  </a:lnTo>
                  <a:lnTo>
                    <a:pt x="27497" y="137711"/>
                  </a:lnTo>
                  <a:lnTo>
                    <a:pt x="27452" y="137602"/>
                  </a:lnTo>
                  <a:lnTo>
                    <a:pt x="27424" y="137480"/>
                  </a:lnTo>
                  <a:lnTo>
                    <a:pt x="27411" y="137359"/>
                  </a:lnTo>
                  <a:lnTo>
                    <a:pt x="27407" y="137237"/>
                  </a:lnTo>
                  <a:lnTo>
                    <a:pt x="27411" y="136994"/>
                  </a:lnTo>
                  <a:lnTo>
                    <a:pt x="27417" y="136751"/>
                  </a:lnTo>
                  <a:lnTo>
                    <a:pt x="27362" y="136521"/>
                  </a:lnTo>
                  <a:lnTo>
                    <a:pt x="27199" y="136338"/>
                  </a:lnTo>
                  <a:lnTo>
                    <a:pt x="27051" y="136150"/>
                  </a:lnTo>
                  <a:lnTo>
                    <a:pt x="27012" y="136034"/>
                  </a:lnTo>
                  <a:lnTo>
                    <a:pt x="26982" y="135913"/>
                  </a:lnTo>
                  <a:lnTo>
                    <a:pt x="26957" y="135798"/>
                  </a:lnTo>
                  <a:lnTo>
                    <a:pt x="26938" y="135676"/>
                  </a:lnTo>
                  <a:lnTo>
                    <a:pt x="26924" y="135554"/>
                  </a:lnTo>
                  <a:lnTo>
                    <a:pt x="26917" y="135433"/>
                  </a:lnTo>
                  <a:lnTo>
                    <a:pt x="26916" y="135311"/>
                  </a:lnTo>
                  <a:lnTo>
                    <a:pt x="26924" y="135068"/>
                  </a:lnTo>
                  <a:lnTo>
                    <a:pt x="26952" y="134946"/>
                  </a:lnTo>
                  <a:lnTo>
                    <a:pt x="26993" y="134838"/>
                  </a:lnTo>
                  <a:lnTo>
                    <a:pt x="27037" y="134722"/>
                  </a:lnTo>
                  <a:lnTo>
                    <a:pt x="27081" y="134612"/>
                  </a:lnTo>
                  <a:lnTo>
                    <a:pt x="27163" y="134382"/>
                  </a:lnTo>
                  <a:lnTo>
                    <a:pt x="27185" y="134139"/>
                  </a:lnTo>
                  <a:lnTo>
                    <a:pt x="27141" y="133902"/>
                  </a:lnTo>
                  <a:lnTo>
                    <a:pt x="27108" y="133780"/>
                  </a:lnTo>
                  <a:lnTo>
                    <a:pt x="27067" y="133671"/>
                  </a:lnTo>
                  <a:lnTo>
                    <a:pt x="27018" y="133556"/>
                  </a:lnTo>
                  <a:lnTo>
                    <a:pt x="26958" y="133452"/>
                  </a:lnTo>
                  <a:lnTo>
                    <a:pt x="26893" y="133349"/>
                  </a:lnTo>
                  <a:lnTo>
                    <a:pt x="26827" y="133245"/>
                  </a:lnTo>
                  <a:lnTo>
                    <a:pt x="26761" y="133143"/>
                  </a:lnTo>
                  <a:lnTo>
                    <a:pt x="26637" y="132936"/>
                  </a:lnTo>
                  <a:lnTo>
                    <a:pt x="26532" y="132717"/>
                  </a:lnTo>
                  <a:lnTo>
                    <a:pt x="26436" y="132493"/>
                  </a:lnTo>
                  <a:lnTo>
                    <a:pt x="26338" y="132268"/>
                  </a:lnTo>
                  <a:lnTo>
                    <a:pt x="26221" y="132055"/>
                  </a:lnTo>
                  <a:lnTo>
                    <a:pt x="26102" y="131848"/>
                  </a:lnTo>
                  <a:lnTo>
                    <a:pt x="26036" y="131612"/>
                  </a:lnTo>
                  <a:lnTo>
                    <a:pt x="26050" y="131374"/>
                  </a:lnTo>
                  <a:lnTo>
                    <a:pt x="26093" y="131132"/>
                  </a:lnTo>
                  <a:lnTo>
                    <a:pt x="26119" y="130888"/>
                  </a:lnTo>
                  <a:lnTo>
                    <a:pt x="26106" y="130767"/>
                  </a:lnTo>
                  <a:lnTo>
                    <a:pt x="26070" y="130652"/>
                  </a:lnTo>
                  <a:lnTo>
                    <a:pt x="26023" y="130542"/>
                  </a:lnTo>
                  <a:lnTo>
                    <a:pt x="25967" y="130432"/>
                  </a:lnTo>
                  <a:lnTo>
                    <a:pt x="25907" y="130329"/>
                  </a:lnTo>
                  <a:lnTo>
                    <a:pt x="25784" y="130117"/>
                  </a:lnTo>
                  <a:lnTo>
                    <a:pt x="25722" y="130014"/>
                  </a:lnTo>
                  <a:lnTo>
                    <a:pt x="25657" y="129910"/>
                  </a:lnTo>
                  <a:lnTo>
                    <a:pt x="25590" y="129807"/>
                  </a:lnTo>
                  <a:lnTo>
                    <a:pt x="25522" y="129710"/>
                  </a:lnTo>
                  <a:lnTo>
                    <a:pt x="25380" y="129510"/>
                  </a:lnTo>
                  <a:lnTo>
                    <a:pt x="25233" y="129315"/>
                  </a:lnTo>
                  <a:lnTo>
                    <a:pt x="25082" y="129126"/>
                  </a:lnTo>
                  <a:lnTo>
                    <a:pt x="24933" y="128932"/>
                  </a:lnTo>
                  <a:lnTo>
                    <a:pt x="24859" y="128835"/>
                  </a:lnTo>
                  <a:lnTo>
                    <a:pt x="24786" y="128738"/>
                  </a:lnTo>
                  <a:lnTo>
                    <a:pt x="24715" y="128641"/>
                  </a:lnTo>
                  <a:lnTo>
                    <a:pt x="24647" y="128537"/>
                  </a:lnTo>
                  <a:lnTo>
                    <a:pt x="24519" y="128330"/>
                  </a:lnTo>
                  <a:lnTo>
                    <a:pt x="24455" y="128227"/>
                  </a:lnTo>
                  <a:lnTo>
                    <a:pt x="24391" y="128124"/>
                  </a:lnTo>
                  <a:lnTo>
                    <a:pt x="24323" y="128027"/>
                  </a:lnTo>
                  <a:lnTo>
                    <a:pt x="24252" y="127930"/>
                  </a:lnTo>
                  <a:lnTo>
                    <a:pt x="24178" y="127832"/>
                  </a:lnTo>
                  <a:lnTo>
                    <a:pt x="24103" y="127735"/>
                  </a:lnTo>
                  <a:lnTo>
                    <a:pt x="23962" y="127535"/>
                  </a:lnTo>
                  <a:lnTo>
                    <a:pt x="23917" y="127304"/>
                  </a:lnTo>
                  <a:lnTo>
                    <a:pt x="23989" y="127073"/>
                  </a:lnTo>
                  <a:lnTo>
                    <a:pt x="24061" y="126836"/>
                  </a:lnTo>
                  <a:lnTo>
                    <a:pt x="24044" y="126599"/>
                  </a:lnTo>
                  <a:lnTo>
                    <a:pt x="23941" y="126380"/>
                  </a:lnTo>
                  <a:lnTo>
                    <a:pt x="23817" y="126168"/>
                  </a:lnTo>
                  <a:lnTo>
                    <a:pt x="23685" y="125967"/>
                  </a:lnTo>
                  <a:lnTo>
                    <a:pt x="23546" y="125767"/>
                  </a:lnTo>
                  <a:lnTo>
                    <a:pt x="23389" y="125579"/>
                  </a:lnTo>
                  <a:lnTo>
                    <a:pt x="23221" y="125403"/>
                  </a:lnTo>
                  <a:lnTo>
                    <a:pt x="23050" y="125232"/>
                  </a:lnTo>
                  <a:lnTo>
                    <a:pt x="22840" y="125110"/>
                  </a:lnTo>
                  <a:lnTo>
                    <a:pt x="22614" y="125178"/>
                  </a:lnTo>
                  <a:lnTo>
                    <a:pt x="22446" y="125354"/>
                  </a:lnTo>
                  <a:lnTo>
                    <a:pt x="22294" y="125542"/>
                  </a:lnTo>
                  <a:lnTo>
                    <a:pt x="22142" y="125730"/>
                  </a:lnTo>
                  <a:lnTo>
                    <a:pt x="21990" y="125919"/>
                  </a:lnTo>
                  <a:lnTo>
                    <a:pt x="21837" y="126113"/>
                  </a:lnTo>
                  <a:lnTo>
                    <a:pt x="21682" y="126296"/>
                  </a:lnTo>
                  <a:lnTo>
                    <a:pt x="21519" y="126477"/>
                  </a:lnTo>
                  <a:lnTo>
                    <a:pt x="21354" y="126660"/>
                  </a:lnTo>
                  <a:lnTo>
                    <a:pt x="21176" y="126824"/>
                  </a:lnTo>
                  <a:lnTo>
                    <a:pt x="20954" y="126800"/>
                  </a:lnTo>
                  <a:lnTo>
                    <a:pt x="20816" y="126599"/>
                  </a:lnTo>
                  <a:lnTo>
                    <a:pt x="20677" y="126399"/>
                  </a:lnTo>
                  <a:lnTo>
                    <a:pt x="20446" y="126362"/>
                  </a:lnTo>
                  <a:lnTo>
                    <a:pt x="20227" y="126465"/>
                  </a:lnTo>
                  <a:lnTo>
                    <a:pt x="20012" y="126581"/>
                  </a:lnTo>
                  <a:lnTo>
                    <a:pt x="19785" y="126666"/>
                  </a:lnTo>
                  <a:lnTo>
                    <a:pt x="19543" y="126690"/>
                  </a:lnTo>
                  <a:lnTo>
                    <a:pt x="19301" y="126709"/>
                  </a:lnTo>
                  <a:lnTo>
                    <a:pt x="19181" y="126690"/>
                  </a:lnTo>
                  <a:lnTo>
                    <a:pt x="19065" y="126648"/>
                  </a:lnTo>
                  <a:lnTo>
                    <a:pt x="18965" y="126581"/>
                  </a:lnTo>
                  <a:lnTo>
                    <a:pt x="18886" y="126483"/>
                  </a:lnTo>
                  <a:lnTo>
                    <a:pt x="18821" y="126387"/>
                  </a:lnTo>
                  <a:lnTo>
                    <a:pt x="18771" y="126271"/>
                  </a:lnTo>
                  <a:lnTo>
                    <a:pt x="18727" y="126162"/>
                  </a:lnTo>
                  <a:lnTo>
                    <a:pt x="18689" y="126046"/>
                  </a:lnTo>
                  <a:lnTo>
                    <a:pt x="18673" y="125925"/>
                  </a:lnTo>
                  <a:lnTo>
                    <a:pt x="18691" y="125682"/>
                  </a:lnTo>
                  <a:lnTo>
                    <a:pt x="18702" y="125438"/>
                  </a:lnTo>
                  <a:lnTo>
                    <a:pt x="18668" y="125323"/>
                  </a:lnTo>
                  <a:lnTo>
                    <a:pt x="18580" y="125238"/>
                  </a:lnTo>
                  <a:lnTo>
                    <a:pt x="18466" y="125202"/>
                  </a:lnTo>
                  <a:lnTo>
                    <a:pt x="18345" y="125183"/>
                  </a:lnTo>
                  <a:lnTo>
                    <a:pt x="18224" y="125171"/>
                  </a:lnTo>
                  <a:lnTo>
                    <a:pt x="18103" y="125160"/>
                  </a:lnTo>
                  <a:lnTo>
                    <a:pt x="17883" y="125068"/>
                  </a:lnTo>
                  <a:lnTo>
                    <a:pt x="17811" y="124843"/>
                  </a:lnTo>
                  <a:lnTo>
                    <a:pt x="17828" y="124600"/>
                  </a:lnTo>
                  <a:lnTo>
                    <a:pt x="17855" y="124357"/>
                  </a:lnTo>
                  <a:lnTo>
                    <a:pt x="17875" y="124114"/>
                  </a:lnTo>
                  <a:lnTo>
                    <a:pt x="17890" y="123871"/>
                  </a:lnTo>
                  <a:lnTo>
                    <a:pt x="17901" y="123628"/>
                  </a:lnTo>
                  <a:lnTo>
                    <a:pt x="17895" y="123385"/>
                  </a:lnTo>
                  <a:lnTo>
                    <a:pt x="17863" y="123149"/>
                  </a:lnTo>
                  <a:lnTo>
                    <a:pt x="17816" y="122905"/>
                  </a:lnTo>
                  <a:lnTo>
                    <a:pt x="17779" y="122662"/>
                  </a:lnTo>
                  <a:lnTo>
                    <a:pt x="17791" y="122425"/>
                  </a:lnTo>
                  <a:lnTo>
                    <a:pt x="17844" y="122189"/>
                  </a:lnTo>
                  <a:lnTo>
                    <a:pt x="17889" y="121946"/>
                  </a:lnTo>
                  <a:lnTo>
                    <a:pt x="17902" y="121703"/>
                  </a:lnTo>
                  <a:lnTo>
                    <a:pt x="17899" y="121459"/>
                  </a:lnTo>
                  <a:lnTo>
                    <a:pt x="17878" y="121338"/>
                  </a:lnTo>
                  <a:lnTo>
                    <a:pt x="17812" y="121240"/>
                  </a:lnTo>
                  <a:lnTo>
                    <a:pt x="17701" y="121192"/>
                  </a:lnTo>
                  <a:lnTo>
                    <a:pt x="17580" y="121186"/>
                  </a:lnTo>
                  <a:lnTo>
                    <a:pt x="17339" y="121223"/>
                  </a:lnTo>
                  <a:lnTo>
                    <a:pt x="17129" y="121253"/>
                  </a:lnTo>
                  <a:lnTo>
                    <a:pt x="16913" y="121253"/>
                  </a:lnTo>
                  <a:lnTo>
                    <a:pt x="16796" y="121222"/>
                  </a:lnTo>
                  <a:lnTo>
                    <a:pt x="16687" y="121168"/>
                  </a:lnTo>
                  <a:lnTo>
                    <a:pt x="16586" y="121095"/>
                  </a:lnTo>
                  <a:lnTo>
                    <a:pt x="16495" y="121016"/>
                  </a:lnTo>
                  <a:lnTo>
                    <a:pt x="16415" y="120931"/>
                  </a:lnTo>
                  <a:lnTo>
                    <a:pt x="16354" y="120821"/>
                  </a:lnTo>
                  <a:lnTo>
                    <a:pt x="16329" y="120706"/>
                  </a:lnTo>
                  <a:lnTo>
                    <a:pt x="16317" y="120585"/>
                  </a:lnTo>
                  <a:lnTo>
                    <a:pt x="16315" y="120457"/>
                  </a:lnTo>
                  <a:lnTo>
                    <a:pt x="16338" y="120220"/>
                  </a:lnTo>
                  <a:lnTo>
                    <a:pt x="16357" y="120098"/>
                  </a:lnTo>
                  <a:lnTo>
                    <a:pt x="16382" y="119977"/>
                  </a:lnTo>
                  <a:lnTo>
                    <a:pt x="16414" y="119862"/>
                  </a:lnTo>
                  <a:lnTo>
                    <a:pt x="16450" y="119746"/>
                  </a:lnTo>
                  <a:lnTo>
                    <a:pt x="16489" y="119631"/>
                  </a:lnTo>
                  <a:lnTo>
                    <a:pt x="16531" y="119515"/>
                  </a:lnTo>
                  <a:lnTo>
                    <a:pt x="16588" y="119406"/>
                  </a:lnTo>
                  <a:lnTo>
                    <a:pt x="16680" y="119333"/>
                  </a:lnTo>
                  <a:lnTo>
                    <a:pt x="16785" y="119266"/>
                  </a:lnTo>
                  <a:lnTo>
                    <a:pt x="16894" y="119211"/>
                  </a:lnTo>
                  <a:lnTo>
                    <a:pt x="17081" y="119060"/>
                  </a:lnTo>
                  <a:lnTo>
                    <a:pt x="17031" y="118835"/>
                  </a:lnTo>
                  <a:lnTo>
                    <a:pt x="16899" y="118628"/>
                  </a:lnTo>
                  <a:lnTo>
                    <a:pt x="16802" y="118403"/>
                  </a:lnTo>
                  <a:lnTo>
                    <a:pt x="16778" y="118288"/>
                  </a:lnTo>
                  <a:lnTo>
                    <a:pt x="16763" y="118166"/>
                  </a:lnTo>
                  <a:lnTo>
                    <a:pt x="16750" y="118045"/>
                  </a:lnTo>
                  <a:lnTo>
                    <a:pt x="16740" y="117924"/>
                  </a:lnTo>
                  <a:lnTo>
                    <a:pt x="16735" y="117802"/>
                  </a:lnTo>
                  <a:lnTo>
                    <a:pt x="16732" y="117680"/>
                  </a:lnTo>
                  <a:lnTo>
                    <a:pt x="16740" y="117438"/>
                  </a:lnTo>
                  <a:lnTo>
                    <a:pt x="16760" y="117194"/>
                  </a:lnTo>
                  <a:lnTo>
                    <a:pt x="16768" y="116952"/>
                  </a:lnTo>
                  <a:lnTo>
                    <a:pt x="16763" y="116708"/>
                  </a:lnTo>
                  <a:lnTo>
                    <a:pt x="16755" y="116587"/>
                  </a:lnTo>
                  <a:lnTo>
                    <a:pt x="16740" y="116466"/>
                  </a:lnTo>
                  <a:lnTo>
                    <a:pt x="16718" y="116350"/>
                  </a:lnTo>
                  <a:lnTo>
                    <a:pt x="16691" y="116228"/>
                  </a:lnTo>
                  <a:lnTo>
                    <a:pt x="16658" y="116113"/>
                  </a:lnTo>
                  <a:lnTo>
                    <a:pt x="16622" y="115997"/>
                  </a:lnTo>
                  <a:lnTo>
                    <a:pt x="16584" y="115882"/>
                  </a:lnTo>
                  <a:lnTo>
                    <a:pt x="16545" y="115767"/>
                  </a:lnTo>
                  <a:lnTo>
                    <a:pt x="16502" y="115651"/>
                  </a:lnTo>
                  <a:lnTo>
                    <a:pt x="16456" y="115535"/>
                  </a:lnTo>
                  <a:lnTo>
                    <a:pt x="16402" y="115426"/>
                  </a:lnTo>
                  <a:lnTo>
                    <a:pt x="16332" y="115330"/>
                  </a:lnTo>
                  <a:lnTo>
                    <a:pt x="16255" y="115238"/>
                  </a:lnTo>
                  <a:lnTo>
                    <a:pt x="16174" y="115147"/>
                  </a:lnTo>
                  <a:lnTo>
                    <a:pt x="16016" y="114958"/>
                  </a:lnTo>
                  <a:lnTo>
                    <a:pt x="15950" y="114855"/>
                  </a:lnTo>
                  <a:lnTo>
                    <a:pt x="15904" y="114746"/>
                  </a:lnTo>
                  <a:lnTo>
                    <a:pt x="15863" y="114630"/>
                  </a:lnTo>
                  <a:lnTo>
                    <a:pt x="15828" y="114515"/>
                  </a:lnTo>
                  <a:lnTo>
                    <a:pt x="15799" y="114393"/>
                  </a:lnTo>
                  <a:lnTo>
                    <a:pt x="15777" y="114278"/>
                  </a:lnTo>
                  <a:lnTo>
                    <a:pt x="15758" y="114156"/>
                  </a:lnTo>
                  <a:lnTo>
                    <a:pt x="15745" y="114035"/>
                  </a:lnTo>
                  <a:lnTo>
                    <a:pt x="15736" y="113914"/>
                  </a:lnTo>
                  <a:lnTo>
                    <a:pt x="15731" y="113792"/>
                  </a:lnTo>
                  <a:lnTo>
                    <a:pt x="15742" y="113549"/>
                  </a:lnTo>
                  <a:lnTo>
                    <a:pt x="15764" y="113312"/>
                  </a:lnTo>
                  <a:lnTo>
                    <a:pt x="15787" y="113069"/>
                  </a:lnTo>
                  <a:lnTo>
                    <a:pt x="15805" y="112826"/>
                  </a:lnTo>
                  <a:lnTo>
                    <a:pt x="15813" y="112705"/>
                  </a:lnTo>
                  <a:lnTo>
                    <a:pt x="15821" y="112583"/>
                  </a:lnTo>
                  <a:lnTo>
                    <a:pt x="15829" y="112461"/>
                  </a:lnTo>
                  <a:lnTo>
                    <a:pt x="15835" y="112340"/>
                  </a:lnTo>
                  <a:lnTo>
                    <a:pt x="15839" y="112219"/>
                  </a:lnTo>
                  <a:lnTo>
                    <a:pt x="15843" y="112097"/>
                  </a:lnTo>
                  <a:lnTo>
                    <a:pt x="15828" y="111854"/>
                  </a:lnTo>
                  <a:lnTo>
                    <a:pt x="15774" y="111617"/>
                  </a:lnTo>
                  <a:lnTo>
                    <a:pt x="15706" y="111386"/>
                  </a:lnTo>
                  <a:lnTo>
                    <a:pt x="15675" y="111143"/>
                  </a:lnTo>
                  <a:lnTo>
                    <a:pt x="15722" y="110906"/>
                  </a:lnTo>
                  <a:lnTo>
                    <a:pt x="15819" y="110688"/>
                  </a:lnTo>
                  <a:lnTo>
                    <a:pt x="15930" y="110469"/>
                  </a:lnTo>
                  <a:lnTo>
                    <a:pt x="15993" y="110365"/>
                  </a:lnTo>
                  <a:lnTo>
                    <a:pt x="16061" y="110263"/>
                  </a:lnTo>
                  <a:lnTo>
                    <a:pt x="16132" y="110165"/>
                  </a:lnTo>
                  <a:lnTo>
                    <a:pt x="16204" y="110068"/>
                  </a:lnTo>
                  <a:lnTo>
                    <a:pt x="16335" y="109862"/>
                  </a:lnTo>
                  <a:lnTo>
                    <a:pt x="16373" y="109746"/>
                  </a:lnTo>
                  <a:lnTo>
                    <a:pt x="16396" y="109624"/>
                  </a:lnTo>
                  <a:lnTo>
                    <a:pt x="16412" y="109503"/>
                  </a:lnTo>
                  <a:lnTo>
                    <a:pt x="16419" y="109388"/>
                  </a:lnTo>
                  <a:lnTo>
                    <a:pt x="16421" y="109266"/>
                  </a:lnTo>
                  <a:lnTo>
                    <a:pt x="16430" y="109023"/>
                  </a:lnTo>
                  <a:lnTo>
                    <a:pt x="16441" y="108901"/>
                  </a:lnTo>
                  <a:lnTo>
                    <a:pt x="16455" y="108780"/>
                  </a:lnTo>
                  <a:lnTo>
                    <a:pt x="16470" y="108659"/>
                  </a:lnTo>
                  <a:lnTo>
                    <a:pt x="16486" y="108537"/>
                  </a:lnTo>
                  <a:lnTo>
                    <a:pt x="16520" y="108294"/>
                  </a:lnTo>
                  <a:lnTo>
                    <a:pt x="16548" y="108179"/>
                  </a:lnTo>
                  <a:lnTo>
                    <a:pt x="16581" y="108063"/>
                  </a:lnTo>
                  <a:lnTo>
                    <a:pt x="16615" y="107947"/>
                  </a:lnTo>
                  <a:lnTo>
                    <a:pt x="16650" y="107832"/>
                  </a:lnTo>
                  <a:lnTo>
                    <a:pt x="16721" y="107595"/>
                  </a:lnTo>
                  <a:lnTo>
                    <a:pt x="16795" y="107365"/>
                  </a:lnTo>
                  <a:lnTo>
                    <a:pt x="16870" y="107134"/>
                  </a:lnTo>
                  <a:lnTo>
                    <a:pt x="16946" y="106903"/>
                  </a:lnTo>
                  <a:lnTo>
                    <a:pt x="17023" y="106672"/>
                  </a:lnTo>
                  <a:lnTo>
                    <a:pt x="17100" y="106441"/>
                  </a:lnTo>
                  <a:lnTo>
                    <a:pt x="17141" y="106326"/>
                  </a:lnTo>
                  <a:lnTo>
                    <a:pt x="17182" y="106210"/>
                  </a:lnTo>
                  <a:lnTo>
                    <a:pt x="17227" y="106101"/>
                  </a:lnTo>
                  <a:lnTo>
                    <a:pt x="17276" y="105985"/>
                  </a:lnTo>
                  <a:lnTo>
                    <a:pt x="17330" y="105876"/>
                  </a:lnTo>
                  <a:lnTo>
                    <a:pt x="17389" y="105772"/>
                  </a:lnTo>
                  <a:lnTo>
                    <a:pt x="17454" y="105669"/>
                  </a:lnTo>
                  <a:lnTo>
                    <a:pt x="17521" y="105566"/>
                  </a:lnTo>
                  <a:lnTo>
                    <a:pt x="17591" y="105469"/>
                  </a:lnTo>
                  <a:lnTo>
                    <a:pt x="17663" y="105372"/>
                  </a:lnTo>
                  <a:lnTo>
                    <a:pt x="17741" y="105281"/>
                  </a:lnTo>
                  <a:lnTo>
                    <a:pt x="17822" y="105189"/>
                  </a:lnTo>
                  <a:lnTo>
                    <a:pt x="17909" y="105098"/>
                  </a:lnTo>
                  <a:lnTo>
                    <a:pt x="18012" y="105038"/>
                  </a:lnTo>
                  <a:lnTo>
                    <a:pt x="18123" y="104989"/>
                  </a:lnTo>
                  <a:lnTo>
                    <a:pt x="18234" y="104941"/>
                  </a:lnTo>
                  <a:lnTo>
                    <a:pt x="18449" y="104825"/>
                  </a:lnTo>
                  <a:lnTo>
                    <a:pt x="18530" y="104734"/>
                  </a:lnTo>
                  <a:lnTo>
                    <a:pt x="18600" y="104637"/>
                  </a:lnTo>
                  <a:lnTo>
                    <a:pt x="18665" y="104533"/>
                  </a:lnTo>
                  <a:lnTo>
                    <a:pt x="18727" y="104430"/>
                  </a:lnTo>
                  <a:lnTo>
                    <a:pt x="18784" y="104321"/>
                  </a:lnTo>
                  <a:lnTo>
                    <a:pt x="18833" y="104211"/>
                  </a:lnTo>
                  <a:lnTo>
                    <a:pt x="18877" y="104096"/>
                  </a:lnTo>
                  <a:lnTo>
                    <a:pt x="18910" y="103981"/>
                  </a:lnTo>
                  <a:lnTo>
                    <a:pt x="18928" y="103859"/>
                  </a:lnTo>
                  <a:lnTo>
                    <a:pt x="18937" y="103737"/>
                  </a:lnTo>
                  <a:lnTo>
                    <a:pt x="18864" y="103507"/>
                  </a:lnTo>
                  <a:lnTo>
                    <a:pt x="18719" y="103312"/>
                  </a:lnTo>
                  <a:lnTo>
                    <a:pt x="18565" y="103124"/>
                  </a:lnTo>
                  <a:lnTo>
                    <a:pt x="18421" y="102930"/>
                  </a:lnTo>
                  <a:lnTo>
                    <a:pt x="18281" y="102729"/>
                  </a:lnTo>
                  <a:lnTo>
                    <a:pt x="18144" y="102528"/>
                  </a:lnTo>
                  <a:lnTo>
                    <a:pt x="18079" y="102425"/>
                  </a:lnTo>
                  <a:lnTo>
                    <a:pt x="18020" y="102322"/>
                  </a:lnTo>
                  <a:lnTo>
                    <a:pt x="17967" y="102212"/>
                  </a:lnTo>
                  <a:lnTo>
                    <a:pt x="17929" y="102097"/>
                  </a:lnTo>
                  <a:lnTo>
                    <a:pt x="17916" y="101976"/>
                  </a:lnTo>
                  <a:lnTo>
                    <a:pt x="17910" y="101854"/>
                  </a:lnTo>
                  <a:lnTo>
                    <a:pt x="17910" y="101733"/>
                  </a:lnTo>
                  <a:lnTo>
                    <a:pt x="17928" y="101489"/>
                  </a:lnTo>
                  <a:lnTo>
                    <a:pt x="17978" y="101246"/>
                  </a:lnTo>
                  <a:lnTo>
                    <a:pt x="18026" y="101003"/>
                  </a:lnTo>
                  <a:lnTo>
                    <a:pt x="18018" y="100773"/>
                  </a:lnTo>
                  <a:lnTo>
                    <a:pt x="17994" y="100657"/>
                  </a:lnTo>
                  <a:lnTo>
                    <a:pt x="17960" y="100536"/>
                  </a:lnTo>
                  <a:lnTo>
                    <a:pt x="17922" y="100420"/>
                  </a:lnTo>
                  <a:lnTo>
                    <a:pt x="17879" y="100305"/>
                  </a:lnTo>
                  <a:lnTo>
                    <a:pt x="17836" y="100189"/>
                  </a:lnTo>
                  <a:lnTo>
                    <a:pt x="17754" y="99958"/>
                  </a:lnTo>
                  <a:lnTo>
                    <a:pt x="17699" y="99849"/>
                  </a:lnTo>
                  <a:lnTo>
                    <a:pt x="17636" y="99746"/>
                  </a:lnTo>
                  <a:lnTo>
                    <a:pt x="17570" y="99642"/>
                  </a:lnTo>
                  <a:lnTo>
                    <a:pt x="17505" y="99540"/>
                  </a:lnTo>
                  <a:lnTo>
                    <a:pt x="17383" y="99333"/>
                  </a:lnTo>
                  <a:lnTo>
                    <a:pt x="17344" y="99217"/>
                  </a:lnTo>
                  <a:lnTo>
                    <a:pt x="17307" y="99102"/>
                  </a:lnTo>
                  <a:lnTo>
                    <a:pt x="17277" y="98980"/>
                  </a:lnTo>
                  <a:lnTo>
                    <a:pt x="17256" y="98859"/>
                  </a:lnTo>
                  <a:lnTo>
                    <a:pt x="17245" y="98738"/>
                  </a:lnTo>
                  <a:lnTo>
                    <a:pt x="17245" y="98622"/>
                  </a:lnTo>
                  <a:lnTo>
                    <a:pt x="17319" y="98391"/>
                  </a:lnTo>
                  <a:lnTo>
                    <a:pt x="17387" y="98288"/>
                  </a:lnTo>
                  <a:lnTo>
                    <a:pt x="17460" y="98191"/>
                  </a:lnTo>
                  <a:lnTo>
                    <a:pt x="17538" y="98100"/>
                  </a:lnTo>
                  <a:lnTo>
                    <a:pt x="17618" y="98008"/>
                  </a:lnTo>
                  <a:lnTo>
                    <a:pt x="17699" y="97917"/>
                  </a:lnTo>
                  <a:lnTo>
                    <a:pt x="17861" y="97735"/>
                  </a:lnTo>
                  <a:lnTo>
                    <a:pt x="17936" y="97638"/>
                  </a:lnTo>
                  <a:lnTo>
                    <a:pt x="17995" y="97535"/>
                  </a:lnTo>
                  <a:lnTo>
                    <a:pt x="18045" y="97419"/>
                  </a:lnTo>
                  <a:lnTo>
                    <a:pt x="18084" y="97303"/>
                  </a:lnTo>
                  <a:lnTo>
                    <a:pt x="18114" y="97188"/>
                  </a:lnTo>
                  <a:lnTo>
                    <a:pt x="18139" y="97067"/>
                  </a:lnTo>
                  <a:lnTo>
                    <a:pt x="18158" y="96945"/>
                  </a:lnTo>
                  <a:lnTo>
                    <a:pt x="18171" y="96829"/>
                  </a:lnTo>
                  <a:lnTo>
                    <a:pt x="18177" y="96708"/>
                  </a:lnTo>
                  <a:lnTo>
                    <a:pt x="18178" y="96587"/>
                  </a:lnTo>
                  <a:lnTo>
                    <a:pt x="18166" y="96344"/>
                  </a:lnTo>
                  <a:lnTo>
                    <a:pt x="18149" y="96222"/>
                  </a:lnTo>
                  <a:lnTo>
                    <a:pt x="18120" y="96107"/>
                  </a:lnTo>
                  <a:lnTo>
                    <a:pt x="18069" y="95991"/>
                  </a:lnTo>
                  <a:lnTo>
                    <a:pt x="18003" y="95894"/>
                  </a:lnTo>
                  <a:lnTo>
                    <a:pt x="17926" y="95797"/>
                  </a:lnTo>
                  <a:lnTo>
                    <a:pt x="17844" y="95706"/>
                  </a:lnTo>
                  <a:lnTo>
                    <a:pt x="17759" y="95621"/>
                  </a:lnTo>
                  <a:lnTo>
                    <a:pt x="17661" y="95547"/>
                  </a:lnTo>
                  <a:lnTo>
                    <a:pt x="17556" y="95487"/>
                  </a:lnTo>
                  <a:lnTo>
                    <a:pt x="17444" y="95444"/>
                  </a:lnTo>
                  <a:lnTo>
                    <a:pt x="17329" y="95402"/>
                  </a:lnTo>
                  <a:lnTo>
                    <a:pt x="17211" y="95372"/>
                  </a:lnTo>
                  <a:lnTo>
                    <a:pt x="17092" y="95348"/>
                  </a:lnTo>
                  <a:lnTo>
                    <a:pt x="16972" y="95335"/>
                  </a:lnTo>
                  <a:lnTo>
                    <a:pt x="16850" y="95323"/>
                  </a:lnTo>
                  <a:lnTo>
                    <a:pt x="16729" y="95317"/>
                  </a:lnTo>
                  <a:lnTo>
                    <a:pt x="16607" y="95317"/>
                  </a:lnTo>
                  <a:lnTo>
                    <a:pt x="16364" y="95323"/>
                  </a:lnTo>
                  <a:lnTo>
                    <a:pt x="16243" y="95335"/>
                  </a:lnTo>
                  <a:lnTo>
                    <a:pt x="16123" y="95353"/>
                  </a:lnTo>
                  <a:lnTo>
                    <a:pt x="16003" y="95372"/>
                  </a:lnTo>
                  <a:lnTo>
                    <a:pt x="15884" y="95395"/>
                  </a:lnTo>
                  <a:lnTo>
                    <a:pt x="15644" y="95438"/>
                  </a:lnTo>
                  <a:lnTo>
                    <a:pt x="15405" y="95481"/>
                  </a:lnTo>
                  <a:lnTo>
                    <a:pt x="15164" y="95511"/>
                  </a:lnTo>
                  <a:lnTo>
                    <a:pt x="14922" y="95529"/>
                  </a:lnTo>
                  <a:lnTo>
                    <a:pt x="14679" y="95530"/>
                  </a:lnTo>
                  <a:lnTo>
                    <a:pt x="14437" y="95493"/>
                  </a:lnTo>
                  <a:lnTo>
                    <a:pt x="14200" y="95444"/>
                  </a:lnTo>
                  <a:lnTo>
                    <a:pt x="13969" y="95371"/>
                  </a:lnTo>
                  <a:lnTo>
                    <a:pt x="13854" y="95329"/>
                  </a:lnTo>
                  <a:lnTo>
                    <a:pt x="13739" y="95287"/>
                  </a:lnTo>
                  <a:lnTo>
                    <a:pt x="13632" y="95232"/>
                  </a:lnTo>
                  <a:lnTo>
                    <a:pt x="13536" y="95159"/>
                  </a:lnTo>
                  <a:lnTo>
                    <a:pt x="13454" y="95068"/>
                  </a:lnTo>
                  <a:lnTo>
                    <a:pt x="13396" y="94959"/>
                  </a:lnTo>
                  <a:lnTo>
                    <a:pt x="13355" y="94843"/>
                  </a:lnTo>
                  <a:lnTo>
                    <a:pt x="13319" y="94727"/>
                  </a:lnTo>
                  <a:lnTo>
                    <a:pt x="13293" y="94612"/>
                  </a:lnTo>
                  <a:lnTo>
                    <a:pt x="13277" y="94490"/>
                  </a:lnTo>
                  <a:lnTo>
                    <a:pt x="13266" y="94369"/>
                  </a:lnTo>
                  <a:lnTo>
                    <a:pt x="13262" y="94247"/>
                  </a:lnTo>
                  <a:lnTo>
                    <a:pt x="13291" y="94011"/>
                  </a:lnTo>
                  <a:lnTo>
                    <a:pt x="13402" y="93792"/>
                  </a:lnTo>
                  <a:lnTo>
                    <a:pt x="13500" y="93567"/>
                  </a:lnTo>
                  <a:lnTo>
                    <a:pt x="13550" y="93330"/>
                  </a:lnTo>
                  <a:lnTo>
                    <a:pt x="13597" y="93093"/>
                  </a:lnTo>
                  <a:lnTo>
                    <a:pt x="13644" y="92856"/>
                  </a:lnTo>
                  <a:lnTo>
                    <a:pt x="13691" y="92613"/>
                  </a:lnTo>
                  <a:lnTo>
                    <a:pt x="13739" y="92376"/>
                  </a:lnTo>
                  <a:lnTo>
                    <a:pt x="13764" y="92261"/>
                  </a:lnTo>
                  <a:lnTo>
                    <a:pt x="13790" y="92139"/>
                  </a:lnTo>
                  <a:lnTo>
                    <a:pt x="13818" y="92024"/>
                  </a:lnTo>
                  <a:lnTo>
                    <a:pt x="13857" y="91908"/>
                  </a:lnTo>
                  <a:lnTo>
                    <a:pt x="13903" y="91793"/>
                  </a:lnTo>
                  <a:lnTo>
                    <a:pt x="13957" y="91683"/>
                  </a:lnTo>
                  <a:lnTo>
                    <a:pt x="14018" y="91580"/>
                  </a:lnTo>
                  <a:lnTo>
                    <a:pt x="14091" y="91483"/>
                  </a:lnTo>
                  <a:lnTo>
                    <a:pt x="14173" y="91392"/>
                  </a:lnTo>
                  <a:lnTo>
                    <a:pt x="14261" y="91307"/>
                  </a:lnTo>
                  <a:lnTo>
                    <a:pt x="14360" y="91234"/>
                  </a:lnTo>
                  <a:lnTo>
                    <a:pt x="14462" y="91173"/>
                  </a:lnTo>
                  <a:lnTo>
                    <a:pt x="14568" y="91113"/>
                  </a:lnTo>
                  <a:lnTo>
                    <a:pt x="14678" y="91058"/>
                  </a:lnTo>
                  <a:lnTo>
                    <a:pt x="14790" y="91016"/>
                  </a:lnTo>
                  <a:lnTo>
                    <a:pt x="14905" y="90973"/>
                  </a:lnTo>
                  <a:lnTo>
                    <a:pt x="15024" y="90949"/>
                  </a:lnTo>
                  <a:lnTo>
                    <a:pt x="15144" y="90924"/>
                  </a:lnTo>
                  <a:lnTo>
                    <a:pt x="15265" y="90919"/>
                  </a:lnTo>
                  <a:lnTo>
                    <a:pt x="15509" y="90912"/>
                  </a:lnTo>
                  <a:lnTo>
                    <a:pt x="15630" y="90906"/>
                  </a:lnTo>
                  <a:lnTo>
                    <a:pt x="15750" y="90894"/>
                  </a:lnTo>
                  <a:lnTo>
                    <a:pt x="15868" y="90870"/>
                  </a:lnTo>
                  <a:lnTo>
                    <a:pt x="15984" y="90827"/>
                  </a:lnTo>
                  <a:lnTo>
                    <a:pt x="16097" y="90785"/>
                  </a:lnTo>
                  <a:lnTo>
                    <a:pt x="16206" y="90730"/>
                  </a:lnTo>
                  <a:lnTo>
                    <a:pt x="16306" y="90663"/>
                  </a:lnTo>
                  <a:lnTo>
                    <a:pt x="16391" y="90572"/>
                  </a:lnTo>
                  <a:lnTo>
                    <a:pt x="16461" y="90475"/>
                  </a:lnTo>
                  <a:lnTo>
                    <a:pt x="16520" y="90365"/>
                  </a:lnTo>
                  <a:lnTo>
                    <a:pt x="16575" y="90256"/>
                  </a:lnTo>
                  <a:lnTo>
                    <a:pt x="16624" y="90146"/>
                  </a:lnTo>
                  <a:lnTo>
                    <a:pt x="16664" y="90031"/>
                  </a:lnTo>
                  <a:lnTo>
                    <a:pt x="16700" y="89915"/>
                  </a:lnTo>
                  <a:lnTo>
                    <a:pt x="16734" y="89800"/>
                  </a:lnTo>
                  <a:lnTo>
                    <a:pt x="16762" y="89685"/>
                  </a:lnTo>
                  <a:lnTo>
                    <a:pt x="16786" y="89564"/>
                  </a:lnTo>
                  <a:lnTo>
                    <a:pt x="16802" y="89442"/>
                  </a:lnTo>
                  <a:lnTo>
                    <a:pt x="16817" y="89320"/>
                  </a:lnTo>
                  <a:lnTo>
                    <a:pt x="16831" y="89199"/>
                  </a:lnTo>
                  <a:lnTo>
                    <a:pt x="16843" y="89078"/>
                  </a:lnTo>
                  <a:lnTo>
                    <a:pt x="16853" y="88962"/>
                  </a:lnTo>
                  <a:lnTo>
                    <a:pt x="16859" y="88841"/>
                  </a:lnTo>
                  <a:lnTo>
                    <a:pt x="16861" y="88719"/>
                  </a:lnTo>
                  <a:lnTo>
                    <a:pt x="16861" y="88476"/>
                  </a:lnTo>
                  <a:lnTo>
                    <a:pt x="16855" y="88233"/>
                  </a:lnTo>
                  <a:lnTo>
                    <a:pt x="16847" y="87990"/>
                  </a:lnTo>
                  <a:lnTo>
                    <a:pt x="16841" y="87868"/>
                  </a:lnTo>
                  <a:lnTo>
                    <a:pt x="16835" y="87746"/>
                  </a:lnTo>
                  <a:lnTo>
                    <a:pt x="16829" y="87625"/>
                  </a:lnTo>
                  <a:lnTo>
                    <a:pt x="16822" y="87503"/>
                  </a:lnTo>
                  <a:lnTo>
                    <a:pt x="16812" y="87382"/>
                  </a:lnTo>
                  <a:lnTo>
                    <a:pt x="16800" y="87261"/>
                  </a:lnTo>
                  <a:lnTo>
                    <a:pt x="16785" y="87139"/>
                  </a:lnTo>
                  <a:lnTo>
                    <a:pt x="16770" y="87018"/>
                  </a:lnTo>
                  <a:lnTo>
                    <a:pt x="16753" y="86896"/>
                  </a:lnTo>
                  <a:lnTo>
                    <a:pt x="16727" y="86653"/>
                  </a:lnTo>
                  <a:lnTo>
                    <a:pt x="16715" y="86416"/>
                  </a:lnTo>
                  <a:lnTo>
                    <a:pt x="16742" y="86174"/>
                  </a:lnTo>
                  <a:lnTo>
                    <a:pt x="16782" y="85931"/>
                  </a:lnTo>
                  <a:lnTo>
                    <a:pt x="16797" y="85688"/>
                  </a:lnTo>
                  <a:lnTo>
                    <a:pt x="16798" y="85444"/>
                  </a:lnTo>
                  <a:lnTo>
                    <a:pt x="16798" y="85323"/>
                  </a:lnTo>
                  <a:lnTo>
                    <a:pt x="16794" y="85201"/>
                  </a:lnTo>
                  <a:lnTo>
                    <a:pt x="16788" y="85080"/>
                  </a:lnTo>
                  <a:lnTo>
                    <a:pt x="16777" y="84958"/>
                  </a:lnTo>
                  <a:lnTo>
                    <a:pt x="16763" y="84836"/>
                  </a:lnTo>
                  <a:lnTo>
                    <a:pt x="16745" y="84722"/>
                  </a:lnTo>
                  <a:lnTo>
                    <a:pt x="16720" y="84599"/>
                  </a:lnTo>
                  <a:lnTo>
                    <a:pt x="16685" y="84484"/>
                  </a:lnTo>
                  <a:lnTo>
                    <a:pt x="16641" y="84369"/>
                  </a:lnTo>
                  <a:lnTo>
                    <a:pt x="16592" y="84259"/>
                  </a:lnTo>
                  <a:lnTo>
                    <a:pt x="16539" y="84150"/>
                  </a:lnTo>
                  <a:lnTo>
                    <a:pt x="16484" y="84041"/>
                  </a:lnTo>
                  <a:lnTo>
                    <a:pt x="16426" y="83931"/>
                  </a:lnTo>
                  <a:lnTo>
                    <a:pt x="16369" y="83828"/>
                  </a:lnTo>
                  <a:lnTo>
                    <a:pt x="16247" y="83615"/>
                  </a:lnTo>
                  <a:lnTo>
                    <a:pt x="16182" y="83512"/>
                  </a:lnTo>
                  <a:lnTo>
                    <a:pt x="16110" y="83415"/>
                  </a:lnTo>
                  <a:lnTo>
                    <a:pt x="16036" y="83318"/>
                  </a:lnTo>
                  <a:lnTo>
                    <a:pt x="15960" y="83227"/>
                  </a:lnTo>
                  <a:lnTo>
                    <a:pt x="15814" y="83033"/>
                  </a:lnTo>
                  <a:lnTo>
                    <a:pt x="15762" y="82917"/>
                  </a:lnTo>
                  <a:lnTo>
                    <a:pt x="15723" y="82802"/>
                  </a:lnTo>
                  <a:lnTo>
                    <a:pt x="15696" y="82686"/>
                  </a:lnTo>
                  <a:lnTo>
                    <a:pt x="15670" y="82570"/>
                  </a:lnTo>
                  <a:lnTo>
                    <a:pt x="15648" y="82449"/>
                  </a:lnTo>
                  <a:lnTo>
                    <a:pt x="15630" y="82327"/>
                  </a:lnTo>
                  <a:lnTo>
                    <a:pt x="15617" y="82206"/>
                  </a:lnTo>
                  <a:lnTo>
                    <a:pt x="15607" y="82084"/>
                  </a:lnTo>
                  <a:lnTo>
                    <a:pt x="15600" y="81963"/>
                  </a:lnTo>
                  <a:lnTo>
                    <a:pt x="15596" y="81841"/>
                  </a:lnTo>
                  <a:lnTo>
                    <a:pt x="15622" y="81605"/>
                  </a:lnTo>
                  <a:lnTo>
                    <a:pt x="15656" y="81361"/>
                  </a:lnTo>
                  <a:lnTo>
                    <a:pt x="15670" y="81118"/>
                  </a:lnTo>
                  <a:lnTo>
                    <a:pt x="15644" y="80997"/>
                  </a:lnTo>
                  <a:lnTo>
                    <a:pt x="15611" y="80882"/>
                  </a:lnTo>
                  <a:lnTo>
                    <a:pt x="15572" y="80766"/>
                  </a:lnTo>
                  <a:lnTo>
                    <a:pt x="15524" y="80657"/>
                  </a:lnTo>
                  <a:lnTo>
                    <a:pt x="15470" y="80548"/>
                  </a:lnTo>
                  <a:lnTo>
                    <a:pt x="15411" y="80438"/>
                  </a:lnTo>
                  <a:lnTo>
                    <a:pt x="15349" y="80335"/>
                  </a:lnTo>
                  <a:lnTo>
                    <a:pt x="15284" y="80231"/>
                  </a:lnTo>
                  <a:lnTo>
                    <a:pt x="15216" y="80134"/>
                  </a:lnTo>
                  <a:lnTo>
                    <a:pt x="15147" y="80037"/>
                  </a:lnTo>
                  <a:lnTo>
                    <a:pt x="15006" y="79837"/>
                  </a:lnTo>
                  <a:lnTo>
                    <a:pt x="14862" y="79642"/>
                  </a:lnTo>
                  <a:lnTo>
                    <a:pt x="14718" y="79441"/>
                  </a:lnTo>
                  <a:lnTo>
                    <a:pt x="14571" y="79247"/>
                  </a:lnTo>
                  <a:lnTo>
                    <a:pt x="14417" y="79059"/>
                  </a:lnTo>
                  <a:lnTo>
                    <a:pt x="14342" y="78968"/>
                  </a:lnTo>
                  <a:lnTo>
                    <a:pt x="14278" y="78864"/>
                  </a:lnTo>
                  <a:lnTo>
                    <a:pt x="14229" y="78749"/>
                  </a:lnTo>
                  <a:lnTo>
                    <a:pt x="14202" y="78633"/>
                  </a:lnTo>
                  <a:lnTo>
                    <a:pt x="14184" y="78512"/>
                  </a:lnTo>
                  <a:lnTo>
                    <a:pt x="14166" y="78390"/>
                  </a:lnTo>
                  <a:lnTo>
                    <a:pt x="14109" y="78160"/>
                  </a:lnTo>
                  <a:lnTo>
                    <a:pt x="14066" y="78044"/>
                  </a:lnTo>
                  <a:lnTo>
                    <a:pt x="14011" y="77935"/>
                  </a:lnTo>
                  <a:lnTo>
                    <a:pt x="13952" y="77826"/>
                  </a:lnTo>
                  <a:lnTo>
                    <a:pt x="13894" y="77722"/>
                  </a:lnTo>
                  <a:lnTo>
                    <a:pt x="13773" y="77510"/>
                  </a:lnTo>
                  <a:lnTo>
                    <a:pt x="13651" y="77297"/>
                  </a:lnTo>
                  <a:lnTo>
                    <a:pt x="13530" y="77091"/>
                  </a:lnTo>
                  <a:lnTo>
                    <a:pt x="13410" y="76878"/>
                  </a:lnTo>
                  <a:lnTo>
                    <a:pt x="13355" y="76769"/>
                  </a:lnTo>
                  <a:lnTo>
                    <a:pt x="13312" y="76653"/>
                  </a:lnTo>
                  <a:lnTo>
                    <a:pt x="13286" y="76538"/>
                  </a:lnTo>
                  <a:lnTo>
                    <a:pt x="13274" y="76416"/>
                  </a:lnTo>
                  <a:lnTo>
                    <a:pt x="13264" y="76295"/>
                  </a:lnTo>
                  <a:lnTo>
                    <a:pt x="13232" y="76052"/>
                  </a:lnTo>
                  <a:lnTo>
                    <a:pt x="13203" y="75936"/>
                  </a:lnTo>
                  <a:lnTo>
                    <a:pt x="13170" y="75821"/>
                  </a:lnTo>
                  <a:lnTo>
                    <a:pt x="13136" y="75706"/>
                  </a:lnTo>
                  <a:lnTo>
                    <a:pt x="13098" y="75584"/>
                  </a:lnTo>
                  <a:lnTo>
                    <a:pt x="13061" y="75469"/>
                  </a:lnTo>
                  <a:lnTo>
                    <a:pt x="13021" y="75353"/>
                  </a:lnTo>
                  <a:lnTo>
                    <a:pt x="12982" y="75243"/>
                  </a:lnTo>
                  <a:lnTo>
                    <a:pt x="12901" y="75013"/>
                  </a:lnTo>
                  <a:lnTo>
                    <a:pt x="12812" y="74788"/>
                  </a:lnTo>
                  <a:lnTo>
                    <a:pt x="12661" y="74599"/>
                  </a:lnTo>
                  <a:lnTo>
                    <a:pt x="12461" y="74460"/>
                  </a:lnTo>
                  <a:lnTo>
                    <a:pt x="12281" y="74296"/>
                  </a:lnTo>
                  <a:lnTo>
                    <a:pt x="12226" y="74193"/>
                  </a:lnTo>
                  <a:lnTo>
                    <a:pt x="12178" y="74077"/>
                  </a:lnTo>
                  <a:lnTo>
                    <a:pt x="12140" y="73962"/>
                  </a:lnTo>
                  <a:lnTo>
                    <a:pt x="12112" y="73846"/>
                  </a:lnTo>
                  <a:lnTo>
                    <a:pt x="12095" y="73725"/>
                  </a:lnTo>
                  <a:lnTo>
                    <a:pt x="12088" y="73604"/>
                  </a:lnTo>
                  <a:lnTo>
                    <a:pt x="12086" y="73482"/>
                  </a:lnTo>
                  <a:lnTo>
                    <a:pt x="12096" y="73239"/>
                  </a:lnTo>
                  <a:lnTo>
                    <a:pt x="12107" y="73117"/>
                  </a:lnTo>
                  <a:lnTo>
                    <a:pt x="12119" y="72995"/>
                  </a:lnTo>
                  <a:lnTo>
                    <a:pt x="12134" y="72874"/>
                  </a:lnTo>
                  <a:lnTo>
                    <a:pt x="12155" y="72753"/>
                  </a:lnTo>
                  <a:lnTo>
                    <a:pt x="12184" y="72637"/>
                  </a:lnTo>
                  <a:lnTo>
                    <a:pt x="12224" y="72522"/>
                  </a:lnTo>
                  <a:lnTo>
                    <a:pt x="12271" y="72413"/>
                  </a:lnTo>
                  <a:lnTo>
                    <a:pt x="12348" y="72182"/>
                  </a:lnTo>
                  <a:lnTo>
                    <a:pt x="12319" y="71938"/>
                  </a:lnTo>
                  <a:lnTo>
                    <a:pt x="12266" y="71829"/>
                  </a:lnTo>
                  <a:lnTo>
                    <a:pt x="12203" y="71726"/>
                  </a:lnTo>
                  <a:lnTo>
                    <a:pt x="12132" y="71629"/>
                  </a:lnTo>
                  <a:lnTo>
                    <a:pt x="12047" y="71544"/>
                  </a:lnTo>
                  <a:lnTo>
                    <a:pt x="11890" y="71416"/>
                  </a:lnTo>
                  <a:lnTo>
                    <a:pt x="11781" y="71362"/>
                  </a:lnTo>
                  <a:lnTo>
                    <a:pt x="11671" y="71307"/>
                  </a:lnTo>
                  <a:lnTo>
                    <a:pt x="11561" y="71258"/>
                  </a:lnTo>
                  <a:lnTo>
                    <a:pt x="11343" y="71149"/>
                  </a:lnTo>
                  <a:lnTo>
                    <a:pt x="11126" y="71040"/>
                  </a:lnTo>
                  <a:lnTo>
                    <a:pt x="11021" y="70979"/>
                  </a:lnTo>
                  <a:lnTo>
                    <a:pt x="10930" y="70900"/>
                  </a:lnTo>
                  <a:lnTo>
                    <a:pt x="10860" y="70796"/>
                  </a:lnTo>
                  <a:lnTo>
                    <a:pt x="10819" y="70687"/>
                  </a:lnTo>
                  <a:lnTo>
                    <a:pt x="10801" y="70566"/>
                  </a:lnTo>
                  <a:lnTo>
                    <a:pt x="10789" y="70444"/>
                  </a:lnTo>
                  <a:lnTo>
                    <a:pt x="10778" y="70323"/>
                  </a:lnTo>
                  <a:lnTo>
                    <a:pt x="10745" y="70080"/>
                  </a:lnTo>
                  <a:lnTo>
                    <a:pt x="10719" y="69964"/>
                  </a:lnTo>
                  <a:lnTo>
                    <a:pt x="10688" y="69842"/>
                  </a:lnTo>
                  <a:lnTo>
                    <a:pt x="10654" y="69727"/>
                  </a:lnTo>
                  <a:lnTo>
                    <a:pt x="10615" y="69612"/>
                  </a:lnTo>
                  <a:lnTo>
                    <a:pt x="10557" y="69509"/>
                  </a:lnTo>
                  <a:lnTo>
                    <a:pt x="10478" y="69417"/>
                  </a:lnTo>
                  <a:lnTo>
                    <a:pt x="10382" y="69338"/>
                  </a:lnTo>
                  <a:lnTo>
                    <a:pt x="10273" y="69284"/>
                  </a:lnTo>
                  <a:lnTo>
                    <a:pt x="10163" y="69235"/>
                  </a:lnTo>
                  <a:lnTo>
                    <a:pt x="9943" y="69132"/>
                  </a:lnTo>
                  <a:lnTo>
                    <a:pt x="9835" y="69071"/>
                  </a:lnTo>
                  <a:lnTo>
                    <a:pt x="9737" y="69004"/>
                  </a:lnTo>
                  <a:lnTo>
                    <a:pt x="9656" y="68913"/>
                  </a:lnTo>
                  <a:lnTo>
                    <a:pt x="9600" y="68804"/>
                  </a:lnTo>
                  <a:lnTo>
                    <a:pt x="9563" y="68688"/>
                  </a:lnTo>
                  <a:lnTo>
                    <a:pt x="9541" y="68573"/>
                  </a:lnTo>
                  <a:lnTo>
                    <a:pt x="9526" y="68452"/>
                  </a:lnTo>
                  <a:lnTo>
                    <a:pt x="9512" y="68330"/>
                  </a:lnTo>
                  <a:lnTo>
                    <a:pt x="9482" y="68087"/>
                  </a:lnTo>
                  <a:lnTo>
                    <a:pt x="9462" y="67965"/>
                  </a:lnTo>
                  <a:lnTo>
                    <a:pt x="9426" y="67850"/>
                  </a:lnTo>
                  <a:lnTo>
                    <a:pt x="9371" y="67740"/>
                  </a:lnTo>
                  <a:lnTo>
                    <a:pt x="9300" y="67643"/>
                  </a:lnTo>
                  <a:lnTo>
                    <a:pt x="9222" y="67552"/>
                  </a:lnTo>
                  <a:lnTo>
                    <a:pt x="9142" y="67461"/>
                  </a:lnTo>
                  <a:lnTo>
                    <a:pt x="9060" y="67370"/>
                  </a:lnTo>
                  <a:lnTo>
                    <a:pt x="8975" y="67285"/>
                  </a:lnTo>
                  <a:lnTo>
                    <a:pt x="8803" y="67109"/>
                  </a:lnTo>
                  <a:lnTo>
                    <a:pt x="8625" y="66945"/>
                  </a:lnTo>
                  <a:lnTo>
                    <a:pt x="8448" y="66774"/>
                  </a:lnTo>
                  <a:lnTo>
                    <a:pt x="8361" y="66689"/>
                  </a:lnTo>
                  <a:lnTo>
                    <a:pt x="8275" y="66605"/>
                  </a:lnTo>
                  <a:lnTo>
                    <a:pt x="8195" y="66520"/>
                  </a:lnTo>
                  <a:lnTo>
                    <a:pt x="8127" y="66416"/>
                  </a:lnTo>
                  <a:lnTo>
                    <a:pt x="8061" y="66312"/>
                  </a:lnTo>
                  <a:lnTo>
                    <a:pt x="8017" y="66198"/>
                  </a:lnTo>
                  <a:lnTo>
                    <a:pt x="7992" y="66082"/>
                  </a:lnTo>
                  <a:lnTo>
                    <a:pt x="7977" y="65961"/>
                  </a:lnTo>
                  <a:lnTo>
                    <a:pt x="7974" y="65839"/>
                  </a:lnTo>
                  <a:lnTo>
                    <a:pt x="7990" y="65596"/>
                  </a:lnTo>
                  <a:lnTo>
                    <a:pt x="8009" y="65353"/>
                  </a:lnTo>
                  <a:lnTo>
                    <a:pt x="8023" y="65232"/>
                  </a:lnTo>
                  <a:lnTo>
                    <a:pt x="8043" y="65110"/>
                  </a:lnTo>
                  <a:lnTo>
                    <a:pt x="8069" y="64995"/>
                  </a:lnTo>
                  <a:lnTo>
                    <a:pt x="8097" y="64873"/>
                  </a:lnTo>
                  <a:lnTo>
                    <a:pt x="8139" y="64636"/>
                  </a:lnTo>
                  <a:lnTo>
                    <a:pt x="8154" y="64393"/>
                  </a:lnTo>
                  <a:lnTo>
                    <a:pt x="8097" y="64156"/>
                  </a:lnTo>
                  <a:lnTo>
                    <a:pt x="8008" y="63931"/>
                  </a:lnTo>
                  <a:lnTo>
                    <a:pt x="7930" y="63700"/>
                  </a:lnTo>
                  <a:lnTo>
                    <a:pt x="7911" y="63464"/>
                  </a:lnTo>
                  <a:lnTo>
                    <a:pt x="7955" y="63086"/>
                  </a:lnTo>
                  <a:lnTo>
                    <a:pt x="7994" y="62843"/>
                  </a:lnTo>
                  <a:lnTo>
                    <a:pt x="8015" y="62728"/>
                  </a:lnTo>
                  <a:lnTo>
                    <a:pt x="8032" y="62607"/>
                  </a:lnTo>
                  <a:lnTo>
                    <a:pt x="8047" y="62485"/>
                  </a:lnTo>
                  <a:lnTo>
                    <a:pt x="8058" y="62364"/>
                  </a:lnTo>
                  <a:lnTo>
                    <a:pt x="8062" y="62242"/>
                  </a:lnTo>
                  <a:lnTo>
                    <a:pt x="8064" y="62121"/>
                  </a:lnTo>
                  <a:lnTo>
                    <a:pt x="8058" y="61877"/>
                  </a:lnTo>
                  <a:lnTo>
                    <a:pt x="8046" y="61756"/>
                  </a:lnTo>
                  <a:lnTo>
                    <a:pt x="8031" y="61635"/>
                  </a:lnTo>
                  <a:lnTo>
                    <a:pt x="8011" y="61513"/>
                  </a:lnTo>
                  <a:lnTo>
                    <a:pt x="7975" y="61397"/>
                  </a:lnTo>
                  <a:lnTo>
                    <a:pt x="7928" y="61289"/>
                  </a:lnTo>
                  <a:lnTo>
                    <a:pt x="7834" y="61064"/>
                  </a:lnTo>
                  <a:lnTo>
                    <a:pt x="7833" y="60820"/>
                  </a:lnTo>
                  <a:lnTo>
                    <a:pt x="7928" y="60596"/>
                  </a:lnTo>
                  <a:lnTo>
                    <a:pt x="8034" y="60377"/>
                  </a:lnTo>
                  <a:lnTo>
                    <a:pt x="8114" y="60152"/>
                  </a:lnTo>
                  <a:lnTo>
                    <a:pt x="8136" y="59909"/>
                  </a:lnTo>
                  <a:lnTo>
                    <a:pt x="8125" y="59666"/>
                  </a:lnTo>
                  <a:lnTo>
                    <a:pt x="8105" y="59545"/>
                  </a:lnTo>
                  <a:lnTo>
                    <a:pt x="8078" y="59423"/>
                  </a:lnTo>
                  <a:lnTo>
                    <a:pt x="8042" y="59314"/>
                  </a:lnTo>
                  <a:lnTo>
                    <a:pt x="7987" y="59198"/>
                  </a:lnTo>
                  <a:lnTo>
                    <a:pt x="7913" y="59107"/>
                  </a:lnTo>
                  <a:lnTo>
                    <a:pt x="7832" y="59016"/>
                  </a:lnTo>
                  <a:lnTo>
                    <a:pt x="7749" y="58925"/>
                  </a:lnTo>
                  <a:lnTo>
                    <a:pt x="7589" y="58743"/>
                  </a:lnTo>
                  <a:lnTo>
                    <a:pt x="7530" y="58639"/>
                  </a:lnTo>
                  <a:lnTo>
                    <a:pt x="7484" y="58524"/>
                  </a:lnTo>
                  <a:lnTo>
                    <a:pt x="7441" y="58409"/>
                  </a:lnTo>
                  <a:lnTo>
                    <a:pt x="7403" y="58293"/>
                  </a:lnTo>
                  <a:lnTo>
                    <a:pt x="7370" y="58178"/>
                  </a:lnTo>
                  <a:lnTo>
                    <a:pt x="7338" y="58062"/>
                  </a:lnTo>
                  <a:lnTo>
                    <a:pt x="7307" y="57947"/>
                  </a:lnTo>
                  <a:lnTo>
                    <a:pt x="7276" y="57826"/>
                  </a:lnTo>
                  <a:lnTo>
                    <a:pt x="7216" y="57589"/>
                  </a:lnTo>
                  <a:lnTo>
                    <a:pt x="7158" y="57357"/>
                  </a:lnTo>
                  <a:lnTo>
                    <a:pt x="7100" y="57121"/>
                  </a:lnTo>
                  <a:lnTo>
                    <a:pt x="7044" y="56884"/>
                  </a:lnTo>
                  <a:lnTo>
                    <a:pt x="7018" y="56762"/>
                  </a:lnTo>
                  <a:lnTo>
                    <a:pt x="7000" y="56647"/>
                  </a:lnTo>
                  <a:lnTo>
                    <a:pt x="6986" y="56519"/>
                  </a:lnTo>
                  <a:lnTo>
                    <a:pt x="6975" y="56398"/>
                  </a:lnTo>
                  <a:lnTo>
                    <a:pt x="6966" y="56276"/>
                  </a:lnTo>
                  <a:lnTo>
                    <a:pt x="6957" y="56160"/>
                  </a:lnTo>
                  <a:lnTo>
                    <a:pt x="6948" y="56039"/>
                  </a:lnTo>
                  <a:lnTo>
                    <a:pt x="6940" y="55918"/>
                  </a:lnTo>
                  <a:lnTo>
                    <a:pt x="6916" y="55675"/>
                  </a:lnTo>
                  <a:lnTo>
                    <a:pt x="6876" y="55438"/>
                  </a:lnTo>
                  <a:lnTo>
                    <a:pt x="6838" y="55195"/>
                  </a:lnTo>
                  <a:lnTo>
                    <a:pt x="6870" y="54958"/>
                  </a:lnTo>
                  <a:lnTo>
                    <a:pt x="6906" y="54837"/>
                  </a:lnTo>
                  <a:lnTo>
                    <a:pt x="6947" y="54727"/>
                  </a:lnTo>
                  <a:lnTo>
                    <a:pt x="6993" y="54611"/>
                  </a:lnTo>
                  <a:lnTo>
                    <a:pt x="7041" y="54502"/>
                  </a:lnTo>
                  <a:lnTo>
                    <a:pt x="7092" y="54393"/>
                  </a:lnTo>
                  <a:lnTo>
                    <a:pt x="7145" y="54283"/>
                  </a:lnTo>
                  <a:lnTo>
                    <a:pt x="7205" y="54174"/>
                  </a:lnTo>
                  <a:lnTo>
                    <a:pt x="7269" y="54071"/>
                  </a:lnTo>
                  <a:lnTo>
                    <a:pt x="7389" y="53858"/>
                  </a:lnTo>
                  <a:lnTo>
                    <a:pt x="7426" y="53621"/>
                  </a:lnTo>
                  <a:lnTo>
                    <a:pt x="7410" y="53378"/>
                  </a:lnTo>
                  <a:lnTo>
                    <a:pt x="7394" y="53257"/>
                  </a:lnTo>
                  <a:lnTo>
                    <a:pt x="7375" y="53135"/>
                  </a:lnTo>
                  <a:lnTo>
                    <a:pt x="7355" y="53014"/>
                  </a:lnTo>
                  <a:lnTo>
                    <a:pt x="7335" y="52898"/>
                  </a:lnTo>
                  <a:lnTo>
                    <a:pt x="7297" y="52655"/>
                  </a:lnTo>
                  <a:lnTo>
                    <a:pt x="7295" y="52412"/>
                  </a:lnTo>
                  <a:lnTo>
                    <a:pt x="7338" y="52175"/>
                  </a:lnTo>
                  <a:lnTo>
                    <a:pt x="7384" y="51938"/>
                  </a:lnTo>
                  <a:lnTo>
                    <a:pt x="7431" y="51695"/>
                  </a:lnTo>
                  <a:lnTo>
                    <a:pt x="7476" y="51459"/>
                  </a:lnTo>
                  <a:lnTo>
                    <a:pt x="7499" y="51215"/>
                  </a:lnTo>
                  <a:lnTo>
                    <a:pt x="7406" y="50997"/>
                  </a:lnTo>
                  <a:lnTo>
                    <a:pt x="7327" y="50905"/>
                  </a:lnTo>
                  <a:lnTo>
                    <a:pt x="7238" y="50821"/>
                  </a:lnTo>
                  <a:lnTo>
                    <a:pt x="7148" y="50735"/>
                  </a:lnTo>
                  <a:lnTo>
                    <a:pt x="7058" y="50656"/>
                  </a:lnTo>
                  <a:lnTo>
                    <a:pt x="6882" y="50492"/>
                  </a:lnTo>
                  <a:lnTo>
                    <a:pt x="6712" y="50316"/>
                  </a:lnTo>
                  <a:lnTo>
                    <a:pt x="6628" y="50231"/>
                  </a:lnTo>
                  <a:lnTo>
                    <a:pt x="6545" y="50140"/>
                  </a:lnTo>
                  <a:lnTo>
                    <a:pt x="6463" y="50049"/>
                  </a:lnTo>
                  <a:lnTo>
                    <a:pt x="6383" y="49958"/>
                  </a:lnTo>
                  <a:lnTo>
                    <a:pt x="6308" y="49860"/>
                  </a:lnTo>
                  <a:lnTo>
                    <a:pt x="6241" y="49764"/>
                  </a:lnTo>
                  <a:lnTo>
                    <a:pt x="6184" y="49654"/>
                  </a:lnTo>
                  <a:lnTo>
                    <a:pt x="6160" y="49532"/>
                  </a:lnTo>
                  <a:lnTo>
                    <a:pt x="6190" y="49296"/>
                  </a:lnTo>
                  <a:lnTo>
                    <a:pt x="6249" y="49058"/>
                  </a:lnTo>
                  <a:lnTo>
                    <a:pt x="6311" y="48822"/>
                  </a:lnTo>
                  <a:lnTo>
                    <a:pt x="6341" y="48706"/>
                  </a:lnTo>
                  <a:lnTo>
                    <a:pt x="6372" y="48585"/>
                  </a:lnTo>
                  <a:lnTo>
                    <a:pt x="6401" y="48470"/>
                  </a:lnTo>
                  <a:lnTo>
                    <a:pt x="6429" y="48354"/>
                  </a:lnTo>
                  <a:lnTo>
                    <a:pt x="6446" y="48233"/>
                  </a:lnTo>
                  <a:lnTo>
                    <a:pt x="6403" y="47995"/>
                  </a:lnTo>
                  <a:lnTo>
                    <a:pt x="6306" y="47770"/>
                  </a:lnTo>
                  <a:lnTo>
                    <a:pt x="6207" y="47545"/>
                  </a:lnTo>
                  <a:lnTo>
                    <a:pt x="6162" y="47437"/>
                  </a:lnTo>
                  <a:lnTo>
                    <a:pt x="6123" y="47321"/>
                  </a:lnTo>
                  <a:lnTo>
                    <a:pt x="6094" y="47200"/>
                  </a:lnTo>
                  <a:lnTo>
                    <a:pt x="6072" y="47084"/>
                  </a:lnTo>
                  <a:lnTo>
                    <a:pt x="6053" y="46963"/>
                  </a:lnTo>
                  <a:lnTo>
                    <a:pt x="6005" y="46725"/>
                  </a:lnTo>
                  <a:lnTo>
                    <a:pt x="5975" y="46604"/>
                  </a:lnTo>
                  <a:lnTo>
                    <a:pt x="5934" y="46488"/>
                  </a:lnTo>
                  <a:lnTo>
                    <a:pt x="5877" y="46385"/>
                  </a:lnTo>
                  <a:lnTo>
                    <a:pt x="5808" y="46282"/>
                  </a:lnTo>
                  <a:lnTo>
                    <a:pt x="5734" y="46185"/>
                  </a:lnTo>
                  <a:lnTo>
                    <a:pt x="5655" y="46094"/>
                  </a:lnTo>
                  <a:lnTo>
                    <a:pt x="5575" y="46002"/>
                  </a:lnTo>
                  <a:lnTo>
                    <a:pt x="5424" y="45815"/>
                  </a:lnTo>
                  <a:lnTo>
                    <a:pt x="5352" y="45717"/>
                  </a:lnTo>
                  <a:lnTo>
                    <a:pt x="5281" y="45620"/>
                  </a:lnTo>
                  <a:lnTo>
                    <a:pt x="5211" y="45516"/>
                  </a:lnTo>
                  <a:lnTo>
                    <a:pt x="5142" y="45414"/>
                  </a:lnTo>
                  <a:lnTo>
                    <a:pt x="5078" y="45310"/>
                  </a:lnTo>
                  <a:lnTo>
                    <a:pt x="5018" y="45207"/>
                  </a:lnTo>
                  <a:lnTo>
                    <a:pt x="4965" y="45098"/>
                  </a:lnTo>
                  <a:lnTo>
                    <a:pt x="4932" y="44982"/>
                  </a:lnTo>
                  <a:lnTo>
                    <a:pt x="4930" y="44861"/>
                  </a:lnTo>
                  <a:lnTo>
                    <a:pt x="4957" y="44617"/>
                  </a:lnTo>
                  <a:lnTo>
                    <a:pt x="4962" y="44375"/>
                  </a:lnTo>
                  <a:lnTo>
                    <a:pt x="4921" y="44259"/>
                  </a:lnTo>
                  <a:lnTo>
                    <a:pt x="4856" y="44162"/>
                  </a:lnTo>
                  <a:lnTo>
                    <a:pt x="4784" y="44059"/>
                  </a:lnTo>
                  <a:lnTo>
                    <a:pt x="4705" y="43968"/>
                  </a:lnTo>
                  <a:lnTo>
                    <a:pt x="4618" y="43882"/>
                  </a:lnTo>
                  <a:lnTo>
                    <a:pt x="4527" y="43803"/>
                  </a:lnTo>
                  <a:lnTo>
                    <a:pt x="4434" y="43724"/>
                  </a:lnTo>
                  <a:lnTo>
                    <a:pt x="4340" y="43645"/>
                  </a:lnTo>
                  <a:lnTo>
                    <a:pt x="4234" y="43585"/>
                  </a:lnTo>
                  <a:lnTo>
                    <a:pt x="4122" y="43542"/>
                  </a:lnTo>
                  <a:lnTo>
                    <a:pt x="4008" y="43500"/>
                  </a:lnTo>
                  <a:lnTo>
                    <a:pt x="3781" y="43408"/>
                  </a:lnTo>
                  <a:lnTo>
                    <a:pt x="3678" y="43347"/>
                  </a:lnTo>
                  <a:lnTo>
                    <a:pt x="3603" y="43251"/>
                  </a:lnTo>
                  <a:lnTo>
                    <a:pt x="3567" y="43135"/>
                  </a:lnTo>
                  <a:lnTo>
                    <a:pt x="3554" y="43013"/>
                  </a:lnTo>
                  <a:lnTo>
                    <a:pt x="3574" y="42770"/>
                  </a:lnTo>
                  <a:lnTo>
                    <a:pt x="3589" y="42649"/>
                  </a:lnTo>
                  <a:lnTo>
                    <a:pt x="3604" y="42533"/>
                  </a:lnTo>
                  <a:lnTo>
                    <a:pt x="3626" y="42412"/>
                  </a:lnTo>
                  <a:lnTo>
                    <a:pt x="3673" y="42297"/>
                  </a:lnTo>
                  <a:lnTo>
                    <a:pt x="3728" y="42187"/>
                  </a:lnTo>
                  <a:lnTo>
                    <a:pt x="3809" y="41962"/>
                  </a:lnTo>
                  <a:lnTo>
                    <a:pt x="3734" y="41732"/>
                  </a:lnTo>
                  <a:lnTo>
                    <a:pt x="3585" y="41543"/>
                  </a:lnTo>
                  <a:lnTo>
                    <a:pt x="3427" y="41355"/>
                  </a:lnTo>
                  <a:lnTo>
                    <a:pt x="3351" y="41264"/>
                  </a:lnTo>
                  <a:lnTo>
                    <a:pt x="3277" y="41160"/>
                  </a:lnTo>
                  <a:lnTo>
                    <a:pt x="3218" y="41057"/>
                  </a:lnTo>
                  <a:lnTo>
                    <a:pt x="3181" y="40942"/>
                  </a:lnTo>
                  <a:lnTo>
                    <a:pt x="3175" y="40820"/>
                  </a:lnTo>
                  <a:lnTo>
                    <a:pt x="3248" y="40589"/>
                  </a:lnTo>
                  <a:lnTo>
                    <a:pt x="3363" y="40377"/>
                  </a:lnTo>
                  <a:lnTo>
                    <a:pt x="3481" y="40164"/>
                  </a:lnTo>
                  <a:lnTo>
                    <a:pt x="3555" y="40031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69" name="object 66">
              <a:extLst>
                <a:ext uri="{FF2B5EF4-FFF2-40B4-BE49-F238E27FC236}">
                  <a16:creationId xmlns:a16="http://schemas.microsoft.com/office/drawing/2014/main" id="{86D25171-9D6B-41B0-A344-81B8B11AB5A8}"/>
                </a:ext>
              </a:extLst>
            </p:cNvPr>
            <p:cNvSpPr/>
            <p:nvPr/>
          </p:nvSpPr>
          <p:spPr>
            <a:xfrm>
              <a:off x="8157350" y="6175297"/>
              <a:ext cx="223844" cy="224104"/>
            </a:xfrm>
            <a:custGeom>
              <a:avLst/>
              <a:gdLst/>
              <a:ahLst/>
              <a:cxnLst/>
              <a:rect l="l" t="t" r="r" b="b"/>
              <a:pathLst>
                <a:path w="346578" h="346980">
                  <a:moveTo>
                    <a:pt x="3377" y="15832"/>
                  </a:moveTo>
                  <a:lnTo>
                    <a:pt x="3381" y="15595"/>
                  </a:lnTo>
                  <a:lnTo>
                    <a:pt x="3387" y="15352"/>
                  </a:lnTo>
                  <a:lnTo>
                    <a:pt x="3390" y="15109"/>
                  </a:lnTo>
                  <a:lnTo>
                    <a:pt x="3384" y="14866"/>
                  </a:lnTo>
                  <a:lnTo>
                    <a:pt x="3376" y="14744"/>
                  </a:lnTo>
                  <a:lnTo>
                    <a:pt x="3362" y="14623"/>
                  </a:lnTo>
                  <a:lnTo>
                    <a:pt x="3337" y="14502"/>
                  </a:lnTo>
                  <a:lnTo>
                    <a:pt x="3306" y="14386"/>
                  </a:lnTo>
                  <a:lnTo>
                    <a:pt x="3273" y="14271"/>
                  </a:lnTo>
                  <a:lnTo>
                    <a:pt x="3236" y="14155"/>
                  </a:lnTo>
                  <a:lnTo>
                    <a:pt x="3198" y="14040"/>
                  </a:lnTo>
                  <a:lnTo>
                    <a:pt x="3123" y="13809"/>
                  </a:lnTo>
                  <a:lnTo>
                    <a:pt x="9193" y="6507"/>
                  </a:lnTo>
                  <a:lnTo>
                    <a:pt x="14293" y="1588"/>
                  </a:lnTo>
                  <a:lnTo>
                    <a:pt x="18199" y="142"/>
                  </a:lnTo>
                  <a:lnTo>
                    <a:pt x="22973" y="0"/>
                  </a:lnTo>
                  <a:lnTo>
                    <a:pt x="29288" y="1081"/>
                  </a:lnTo>
                  <a:lnTo>
                    <a:pt x="33628" y="1105"/>
                  </a:lnTo>
                  <a:lnTo>
                    <a:pt x="37435" y="1834"/>
                  </a:lnTo>
                  <a:lnTo>
                    <a:pt x="40765" y="1011"/>
                  </a:lnTo>
                  <a:lnTo>
                    <a:pt x="44961" y="1157"/>
                  </a:lnTo>
                  <a:lnTo>
                    <a:pt x="50023" y="2315"/>
                  </a:lnTo>
                  <a:lnTo>
                    <a:pt x="53784" y="5352"/>
                  </a:lnTo>
                  <a:lnTo>
                    <a:pt x="55520" y="7956"/>
                  </a:lnTo>
                  <a:lnTo>
                    <a:pt x="58124" y="9547"/>
                  </a:lnTo>
                  <a:lnTo>
                    <a:pt x="61740" y="9979"/>
                  </a:lnTo>
                  <a:lnTo>
                    <a:pt x="64633" y="10270"/>
                  </a:lnTo>
                  <a:lnTo>
                    <a:pt x="66803" y="12874"/>
                  </a:lnTo>
                  <a:lnTo>
                    <a:pt x="67382" y="15188"/>
                  </a:lnTo>
                  <a:lnTo>
                    <a:pt x="68105" y="18515"/>
                  </a:lnTo>
                  <a:lnTo>
                    <a:pt x="68684" y="19672"/>
                  </a:lnTo>
                  <a:lnTo>
                    <a:pt x="74999" y="21279"/>
                  </a:lnTo>
                  <a:lnTo>
                    <a:pt x="79458" y="21598"/>
                  </a:lnTo>
                  <a:lnTo>
                    <a:pt x="84235" y="20644"/>
                  </a:lnTo>
                  <a:lnTo>
                    <a:pt x="88057" y="18733"/>
                  </a:lnTo>
                  <a:lnTo>
                    <a:pt x="89779" y="19976"/>
                  </a:lnTo>
                  <a:lnTo>
                    <a:pt x="90923" y="21279"/>
                  </a:lnTo>
                  <a:lnTo>
                    <a:pt x="90604" y="25100"/>
                  </a:lnTo>
                  <a:lnTo>
                    <a:pt x="91241" y="30516"/>
                  </a:lnTo>
                  <a:lnTo>
                    <a:pt x="92197" y="33063"/>
                  </a:lnTo>
                  <a:lnTo>
                    <a:pt x="93061" y="35012"/>
                  </a:lnTo>
                  <a:lnTo>
                    <a:pt x="94322" y="35553"/>
                  </a:lnTo>
                  <a:lnTo>
                    <a:pt x="96662" y="36273"/>
                  </a:lnTo>
                  <a:lnTo>
                    <a:pt x="97743" y="36993"/>
                  </a:lnTo>
                  <a:lnTo>
                    <a:pt x="99183" y="38612"/>
                  </a:lnTo>
                  <a:lnTo>
                    <a:pt x="102069" y="42300"/>
                  </a:lnTo>
                  <a:lnTo>
                    <a:pt x="105572" y="46437"/>
                  </a:lnTo>
                  <a:lnTo>
                    <a:pt x="109075" y="51534"/>
                  </a:lnTo>
                  <a:lnTo>
                    <a:pt x="112260" y="53445"/>
                  </a:lnTo>
                  <a:lnTo>
                    <a:pt x="115229" y="55991"/>
                  </a:lnTo>
                  <a:lnTo>
                    <a:pt x="117629" y="56951"/>
                  </a:lnTo>
                  <a:lnTo>
                    <a:pt x="119791" y="58871"/>
                  </a:lnTo>
                  <a:lnTo>
                    <a:pt x="124832" y="61994"/>
                  </a:lnTo>
                  <a:lnTo>
                    <a:pt x="130904" y="65663"/>
                  </a:lnTo>
                  <a:lnTo>
                    <a:pt x="135514" y="79254"/>
                  </a:lnTo>
                  <a:lnTo>
                    <a:pt x="133720" y="91435"/>
                  </a:lnTo>
                  <a:lnTo>
                    <a:pt x="135762" y="104242"/>
                  </a:lnTo>
                  <a:lnTo>
                    <a:pt x="137746" y="107662"/>
                  </a:lnTo>
                  <a:lnTo>
                    <a:pt x="156943" y="119929"/>
                  </a:lnTo>
                  <a:lnTo>
                    <a:pt x="166555" y="137317"/>
                  </a:lnTo>
                  <a:lnTo>
                    <a:pt x="171812" y="143398"/>
                  </a:lnTo>
                  <a:lnTo>
                    <a:pt x="180768" y="149291"/>
                  </a:lnTo>
                  <a:lnTo>
                    <a:pt x="186866" y="149443"/>
                  </a:lnTo>
                  <a:lnTo>
                    <a:pt x="187897" y="150409"/>
                  </a:lnTo>
                  <a:lnTo>
                    <a:pt x="191663" y="162749"/>
                  </a:lnTo>
                  <a:lnTo>
                    <a:pt x="194190" y="164881"/>
                  </a:lnTo>
                  <a:lnTo>
                    <a:pt x="196978" y="164031"/>
                  </a:lnTo>
                  <a:lnTo>
                    <a:pt x="199139" y="162830"/>
                  </a:lnTo>
                  <a:lnTo>
                    <a:pt x="200601" y="163666"/>
                  </a:lnTo>
                  <a:lnTo>
                    <a:pt x="201540" y="167390"/>
                  </a:lnTo>
                  <a:lnTo>
                    <a:pt x="201831" y="170701"/>
                  </a:lnTo>
                  <a:lnTo>
                    <a:pt x="205166" y="174164"/>
                  </a:lnTo>
                  <a:lnTo>
                    <a:pt x="211925" y="177299"/>
                  </a:lnTo>
                  <a:lnTo>
                    <a:pt x="213105" y="180975"/>
                  </a:lnTo>
                  <a:lnTo>
                    <a:pt x="216665" y="182035"/>
                  </a:lnTo>
                  <a:lnTo>
                    <a:pt x="219684" y="184584"/>
                  </a:lnTo>
                  <a:lnTo>
                    <a:pt x="222427" y="189720"/>
                  </a:lnTo>
                  <a:lnTo>
                    <a:pt x="223995" y="194237"/>
                  </a:lnTo>
                  <a:lnTo>
                    <a:pt x="227143" y="196510"/>
                  </a:lnTo>
                  <a:lnTo>
                    <a:pt x="230348" y="198041"/>
                  </a:lnTo>
                  <a:lnTo>
                    <a:pt x="234381" y="197391"/>
                  </a:lnTo>
                  <a:lnTo>
                    <a:pt x="237553" y="190441"/>
                  </a:lnTo>
                  <a:lnTo>
                    <a:pt x="240482" y="188958"/>
                  </a:lnTo>
                  <a:lnTo>
                    <a:pt x="247396" y="186357"/>
                  </a:lnTo>
                  <a:lnTo>
                    <a:pt x="257422" y="183278"/>
                  </a:lnTo>
                  <a:lnTo>
                    <a:pt x="264923" y="183478"/>
                  </a:lnTo>
                  <a:lnTo>
                    <a:pt x="273172" y="183332"/>
                  </a:lnTo>
                  <a:lnTo>
                    <a:pt x="277793" y="189019"/>
                  </a:lnTo>
                  <a:lnTo>
                    <a:pt x="279604" y="196078"/>
                  </a:lnTo>
                  <a:lnTo>
                    <a:pt x="283763" y="198630"/>
                  </a:lnTo>
                  <a:lnTo>
                    <a:pt x="291983" y="201577"/>
                  </a:lnTo>
                  <a:lnTo>
                    <a:pt x="306067" y="201613"/>
                  </a:lnTo>
                  <a:lnTo>
                    <a:pt x="311039" y="210015"/>
                  </a:lnTo>
                  <a:lnTo>
                    <a:pt x="328641" y="217495"/>
                  </a:lnTo>
                  <a:lnTo>
                    <a:pt x="333074" y="219569"/>
                  </a:lnTo>
                  <a:lnTo>
                    <a:pt x="335415" y="222091"/>
                  </a:lnTo>
                  <a:lnTo>
                    <a:pt x="338115" y="223710"/>
                  </a:lnTo>
                  <a:lnTo>
                    <a:pt x="342794" y="225836"/>
                  </a:lnTo>
                  <a:lnTo>
                    <a:pt x="344097" y="229779"/>
                  </a:lnTo>
                  <a:lnTo>
                    <a:pt x="343877" y="236495"/>
                  </a:lnTo>
                  <a:lnTo>
                    <a:pt x="344238" y="238114"/>
                  </a:lnTo>
                  <a:lnTo>
                    <a:pt x="344417" y="240095"/>
                  </a:lnTo>
                  <a:lnTo>
                    <a:pt x="343517" y="242255"/>
                  </a:lnTo>
                  <a:lnTo>
                    <a:pt x="343157" y="247674"/>
                  </a:lnTo>
                  <a:lnTo>
                    <a:pt x="341897" y="248917"/>
                  </a:lnTo>
                  <a:lnTo>
                    <a:pt x="343662" y="255727"/>
                  </a:lnTo>
                  <a:lnTo>
                    <a:pt x="344597" y="258100"/>
                  </a:lnTo>
                  <a:lnTo>
                    <a:pt x="346038" y="259901"/>
                  </a:lnTo>
                  <a:lnTo>
                    <a:pt x="346578" y="262243"/>
                  </a:lnTo>
                  <a:lnTo>
                    <a:pt x="345858" y="265484"/>
                  </a:lnTo>
                  <a:lnTo>
                    <a:pt x="344778" y="271426"/>
                  </a:lnTo>
                  <a:lnTo>
                    <a:pt x="343517" y="275205"/>
                  </a:lnTo>
                  <a:lnTo>
                    <a:pt x="341695" y="285864"/>
                  </a:lnTo>
                  <a:lnTo>
                    <a:pt x="339331" y="292143"/>
                  </a:lnTo>
                  <a:lnTo>
                    <a:pt x="338746" y="292550"/>
                  </a:lnTo>
                  <a:lnTo>
                    <a:pt x="337817" y="292654"/>
                  </a:lnTo>
                  <a:lnTo>
                    <a:pt x="337404" y="292896"/>
                  </a:lnTo>
                  <a:lnTo>
                    <a:pt x="336955" y="293024"/>
                  </a:lnTo>
                  <a:lnTo>
                    <a:pt x="332453" y="293078"/>
                  </a:lnTo>
                  <a:lnTo>
                    <a:pt x="331334" y="292702"/>
                  </a:lnTo>
                  <a:lnTo>
                    <a:pt x="328293" y="290448"/>
                  </a:lnTo>
                  <a:lnTo>
                    <a:pt x="326840" y="289646"/>
                  </a:lnTo>
                  <a:lnTo>
                    <a:pt x="325312" y="288522"/>
                  </a:lnTo>
                  <a:lnTo>
                    <a:pt x="324017" y="287945"/>
                  </a:lnTo>
                  <a:lnTo>
                    <a:pt x="322395" y="286979"/>
                  </a:lnTo>
                  <a:lnTo>
                    <a:pt x="320968" y="286985"/>
                  </a:lnTo>
                  <a:lnTo>
                    <a:pt x="320335" y="287313"/>
                  </a:lnTo>
                  <a:lnTo>
                    <a:pt x="319639" y="287453"/>
                  </a:lnTo>
                  <a:lnTo>
                    <a:pt x="317272" y="287496"/>
                  </a:lnTo>
                  <a:lnTo>
                    <a:pt x="315910" y="287088"/>
                  </a:lnTo>
                  <a:lnTo>
                    <a:pt x="314964" y="287125"/>
                  </a:lnTo>
                  <a:lnTo>
                    <a:pt x="314030" y="286961"/>
                  </a:lnTo>
                  <a:lnTo>
                    <a:pt x="313590" y="286791"/>
                  </a:lnTo>
                  <a:lnTo>
                    <a:pt x="312397" y="286013"/>
                  </a:lnTo>
                  <a:lnTo>
                    <a:pt x="311486" y="285776"/>
                  </a:lnTo>
                  <a:lnTo>
                    <a:pt x="309310" y="285066"/>
                  </a:lnTo>
                  <a:lnTo>
                    <a:pt x="301710" y="284299"/>
                  </a:lnTo>
                  <a:lnTo>
                    <a:pt x="298550" y="284166"/>
                  </a:lnTo>
                  <a:lnTo>
                    <a:pt x="294405" y="282659"/>
                  </a:lnTo>
                  <a:lnTo>
                    <a:pt x="290260" y="281529"/>
                  </a:lnTo>
                  <a:lnTo>
                    <a:pt x="287246" y="280399"/>
                  </a:lnTo>
                  <a:lnTo>
                    <a:pt x="283855" y="280776"/>
                  </a:lnTo>
                  <a:lnTo>
                    <a:pt x="279710" y="281906"/>
                  </a:lnTo>
                  <a:lnTo>
                    <a:pt x="274434" y="284543"/>
                  </a:lnTo>
                  <a:lnTo>
                    <a:pt x="269913" y="280776"/>
                  </a:lnTo>
                  <a:lnTo>
                    <a:pt x="263507" y="278892"/>
                  </a:lnTo>
                  <a:lnTo>
                    <a:pt x="260116" y="278893"/>
                  </a:lnTo>
                  <a:lnTo>
                    <a:pt x="250319" y="274746"/>
                  </a:lnTo>
                  <a:lnTo>
                    <a:pt x="243913" y="273616"/>
                  </a:lnTo>
                  <a:lnTo>
                    <a:pt x="239392" y="271356"/>
                  </a:lnTo>
                  <a:lnTo>
                    <a:pt x="230725" y="271356"/>
                  </a:lnTo>
                  <a:lnTo>
                    <a:pt x="227334" y="272109"/>
                  </a:lnTo>
                  <a:lnTo>
                    <a:pt x="222812" y="273239"/>
                  </a:lnTo>
                  <a:lnTo>
                    <a:pt x="220179" y="273944"/>
                  </a:lnTo>
                  <a:lnTo>
                    <a:pt x="218667" y="272863"/>
                  </a:lnTo>
                  <a:lnTo>
                    <a:pt x="217913" y="270226"/>
                  </a:lnTo>
                  <a:lnTo>
                    <a:pt x="216030" y="267210"/>
                  </a:lnTo>
                  <a:lnTo>
                    <a:pt x="211131" y="265326"/>
                  </a:lnTo>
                  <a:lnTo>
                    <a:pt x="208493" y="266079"/>
                  </a:lnTo>
                  <a:lnTo>
                    <a:pt x="204694" y="264224"/>
                  </a:lnTo>
                  <a:lnTo>
                    <a:pt x="201814" y="264403"/>
                  </a:lnTo>
                  <a:lnTo>
                    <a:pt x="198933" y="261702"/>
                  </a:lnTo>
                  <a:lnTo>
                    <a:pt x="193593" y="261857"/>
                  </a:lnTo>
                  <a:lnTo>
                    <a:pt x="195639" y="259940"/>
                  </a:lnTo>
                  <a:lnTo>
                    <a:pt x="196210" y="257370"/>
                  </a:lnTo>
                  <a:lnTo>
                    <a:pt x="195639" y="254226"/>
                  </a:lnTo>
                  <a:lnTo>
                    <a:pt x="193925" y="250797"/>
                  </a:lnTo>
                  <a:lnTo>
                    <a:pt x="192782" y="248798"/>
                  </a:lnTo>
                  <a:lnTo>
                    <a:pt x="190496" y="248512"/>
                  </a:lnTo>
                  <a:lnTo>
                    <a:pt x="188781" y="246511"/>
                  </a:lnTo>
                  <a:lnTo>
                    <a:pt x="187067" y="240796"/>
                  </a:lnTo>
                  <a:lnTo>
                    <a:pt x="185067" y="234512"/>
                  </a:lnTo>
                  <a:lnTo>
                    <a:pt x="183352" y="230796"/>
                  </a:lnTo>
                  <a:lnTo>
                    <a:pt x="180209" y="229654"/>
                  </a:lnTo>
                  <a:lnTo>
                    <a:pt x="176780" y="228512"/>
                  </a:lnTo>
                  <a:lnTo>
                    <a:pt x="175066" y="226225"/>
                  </a:lnTo>
                  <a:lnTo>
                    <a:pt x="172780" y="223081"/>
                  </a:lnTo>
                  <a:lnTo>
                    <a:pt x="169065" y="220511"/>
                  </a:lnTo>
                  <a:lnTo>
                    <a:pt x="165923" y="220225"/>
                  </a:lnTo>
                  <a:lnTo>
                    <a:pt x="164208" y="219368"/>
                  </a:lnTo>
                  <a:lnTo>
                    <a:pt x="163065" y="217081"/>
                  </a:lnTo>
                  <a:lnTo>
                    <a:pt x="159636" y="212795"/>
                  </a:lnTo>
                  <a:lnTo>
                    <a:pt x="155921" y="210222"/>
                  </a:lnTo>
                  <a:lnTo>
                    <a:pt x="151350" y="208223"/>
                  </a:lnTo>
                  <a:lnTo>
                    <a:pt x="149350" y="210510"/>
                  </a:lnTo>
                  <a:lnTo>
                    <a:pt x="149064" y="213937"/>
                  </a:lnTo>
                  <a:lnTo>
                    <a:pt x="147635" y="217937"/>
                  </a:lnTo>
                  <a:lnTo>
                    <a:pt x="145635" y="221367"/>
                  </a:lnTo>
                  <a:lnTo>
                    <a:pt x="143064" y="227081"/>
                  </a:lnTo>
                  <a:lnTo>
                    <a:pt x="140206" y="230796"/>
                  </a:lnTo>
                  <a:lnTo>
                    <a:pt x="138206" y="233083"/>
                  </a:lnTo>
                  <a:lnTo>
                    <a:pt x="137349" y="235939"/>
                  </a:lnTo>
                  <a:lnTo>
                    <a:pt x="137349" y="238512"/>
                  </a:lnTo>
                  <a:lnTo>
                    <a:pt x="136206" y="242798"/>
                  </a:lnTo>
                  <a:lnTo>
                    <a:pt x="134777" y="245082"/>
                  </a:lnTo>
                  <a:lnTo>
                    <a:pt x="132777" y="245939"/>
                  </a:lnTo>
                  <a:lnTo>
                    <a:pt x="132205" y="247370"/>
                  </a:lnTo>
                  <a:lnTo>
                    <a:pt x="132205" y="249654"/>
                  </a:lnTo>
                  <a:lnTo>
                    <a:pt x="130777" y="251082"/>
                  </a:lnTo>
                  <a:lnTo>
                    <a:pt x="128205" y="251942"/>
                  </a:lnTo>
                  <a:lnTo>
                    <a:pt x="124776" y="253084"/>
                  </a:lnTo>
                  <a:lnTo>
                    <a:pt x="121446" y="253637"/>
                  </a:lnTo>
                  <a:lnTo>
                    <a:pt x="118188" y="254964"/>
                  </a:lnTo>
                  <a:lnTo>
                    <a:pt x="117158" y="255383"/>
                  </a:lnTo>
                  <a:lnTo>
                    <a:pt x="114006" y="256747"/>
                  </a:lnTo>
                  <a:lnTo>
                    <a:pt x="110461" y="257984"/>
                  </a:lnTo>
                  <a:lnTo>
                    <a:pt x="106605" y="260399"/>
                  </a:lnTo>
                  <a:lnTo>
                    <a:pt x="104117" y="262492"/>
                  </a:lnTo>
                  <a:lnTo>
                    <a:pt x="99610" y="265569"/>
                  </a:lnTo>
                  <a:lnTo>
                    <a:pt x="94047" y="267865"/>
                  </a:lnTo>
                  <a:lnTo>
                    <a:pt x="91673" y="270493"/>
                  </a:lnTo>
                  <a:lnTo>
                    <a:pt x="89181" y="272513"/>
                  </a:lnTo>
                  <a:lnTo>
                    <a:pt x="86244" y="276025"/>
                  </a:lnTo>
                  <a:lnTo>
                    <a:pt x="83474" y="279685"/>
                  </a:lnTo>
                  <a:lnTo>
                    <a:pt x="80053" y="284008"/>
                  </a:lnTo>
                  <a:lnTo>
                    <a:pt x="75953" y="285046"/>
                  </a:lnTo>
                  <a:lnTo>
                    <a:pt x="71494" y="286423"/>
                  </a:lnTo>
                  <a:lnTo>
                    <a:pt x="68890" y="290226"/>
                  </a:lnTo>
                  <a:lnTo>
                    <a:pt x="69201" y="295077"/>
                  </a:lnTo>
                  <a:lnTo>
                    <a:pt x="68508" y="299837"/>
                  </a:lnTo>
                  <a:lnTo>
                    <a:pt x="67302" y="305016"/>
                  </a:lnTo>
                  <a:lnTo>
                    <a:pt x="66104" y="310275"/>
                  </a:lnTo>
                  <a:lnTo>
                    <a:pt x="63652" y="316462"/>
                  </a:lnTo>
                  <a:lnTo>
                    <a:pt x="60907" y="320509"/>
                  </a:lnTo>
                  <a:lnTo>
                    <a:pt x="58585" y="323911"/>
                  </a:lnTo>
                  <a:lnTo>
                    <a:pt x="55519" y="327669"/>
                  </a:lnTo>
                  <a:lnTo>
                    <a:pt x="51043" y="333528"/>
                  </a:lnTo>
                  <a:lnTo>
                    <a:pt x="46219" y="337556"/>
                  </a:lnTo>
                  <a:lnTo>
                    <a:pt x="42594" y="339807"/>
                  </a:lnTo>
                  <a:lnTo>
                    <a:pt x="38433" y="342171"/>
                  </a:lnTo>
                  <a:lnTo>
                    <a:pt x="36566" y="345443"/>
                  </a:lnTo>
                  <a:lnTo>
                    <a:pt x="34423" y="346980"/>
                  </a:lnTo>
                  <a:lnTo>
                    <a:pt x="34337" y="346827"/>
                  </a:lnTo>
                  <a:lnTo>
                    <a:pt x="34188" y="346633"/>
                  </a:lnTo>
                  <a:lnTo>
                    <a:pt x="34036" y="346445"/>
                  </a:lnTo>
                  <a:lnTo>
                    <a:pt x="33905" y="346238"/>
                  </a:lnTo>
                  <a:lnTo>
                    <a:pt x="33777" y="346037"/>
                  </a:lnTo>
                  <a:lnTo>
                    <a:pt x="33602" y="345868"/>
                  </a:lnTo>
                  <a:lnTo>
                    <a:pt x="33431" y="345692"/>
                  </a:lnTo>
                  <a:lnTo>
                    <a:pt x="33291" y="345491"/>
                  </a:lnTo>
                  <a:lnTo>
                    <a:pt x="33137" y="345303"/>
                  </a:lnTo>
                  <a:lnTo>
                    <a:pt x="33056" y="345212"/>
                  </a:lnTo>
                  <a:lnTo>
                    <a:pt x="32971" y="345126"/>
                  </a:lnTo>
                  <a:lnTo>
                    <a:pt x="32882" y="345047"/>
                  </a:lnTo>
                  <a:lnTo>
                    <a:pt x="32789" y="344969"/>
                  </a:lnTo>
                  <a:lnTo>
                    <a:pt x="32694" y="344889"/>
                  </a:lnTo>
                  <a:lnTo>
                    <a:pt x="32595" y="344823"/>
                  </a:lnTo>
                  <a:lnTo>
                    <a:pt x="32492" y="344756"/>
                  </a:lnTo>
                  <a:lnTo>
                    <a:pt x="32318" y="344586"/>
                  </a:lnTo>
                  <a:lnTo>
                    <a:pt x="32158" y="344404"/>
                  </a:lnTo>
                  <a:lnTo>
                    <a:pt x="31945" y="344288"/>
                  </a:lnTo>
                  <a:lnTo>
                    <a:pt x="31735" y="344166"/>
                  </a:lnTo>
                  <a:lnTo>
                    <a:pt x="31535" y="344027"/>
                  </a:lnTo>
                  <a:lnTo>
                    <a:pt x="31424" y="343978"/>
                  </a:lnTo>
                  <a:lnTo>
                    <a:pt x="31307" y="343954"/>
                  </a:lnTo>
                  <a:lnTo>
                    <a:pt x="31186" y="343936"/>
                  </a:lnTo>
                  <a:lnTo>
                    <a:pt x="31062" y="343924"/>
                  </a:lnTo>
                  <a:lnTo>
                    <a:pt x="30941" y="343923"/>
                  </a:lnTo>
                  <a:lnTo>
                    <a:pt x="30688" y="343918"/>
                  </a:lnTo>
                  <a:lnTo>
                    <a:pt x="30566" y="343935"/>
                  </a:lnTo>
                  <a:lnTo>
                    <a:pt x="30458" y="343966"/>
                  </a:lnTo>
                  <a:lnTo>
                    <a:pt x="30376" y="344051"/>
                  </a:lnTo>
                  <a:lnTo>
                    <a:pt x="30313" y="344160"/>
                  </a:lnTo>
                  <a:lnTo>
                    <a:pt x="30256" y="344269"/>
                  </a:lnTo>
                  <a:lnTo>
                    <a:pt x="30202" y="344379"/>
                  </a:lnTo>
                  <a:lnTo>
                    <a:pt x="30154" y="344494"/>
                  </a:lnTo>
                  <a:lnTo>
                    <a:pt x="30115" y="344610"/>
                  </a:lnTo>
                  <a:lnTo>
                    <a:pt x="30085" y="344725"/>
                  </a:lnTo>
                  <a:lnTo>
                    <a:pt x="30062" y="344847"/>
                  </a:lnTo>
                  <a:lnTo>
                    <a:pt x="30044" y="344968"/>
                  </a:lnTo>
                  <a:lnTo>
                    <a:pt x="30043" y="345096"/>
                  </a:lnTo>
                  <a:lnTo>
                    <a:pt x="29958" y="345315"/>
                  </a:lnTo>
                  <a:lnTo>
                    <a:pt x="29764" y="345497"/>
                  </a:lnTo>
                  <a:lnTo>
                    <a:pt x="29568" y="345539"/>
                  </a:lnTo>
                  <a:lnTo>
                    <a:pt x="29383" y="345351"/>
                  </a:lnTo>
                  <a:lnTo>
                    <a:pt x="29190" y="345181"/>
                  </a:lnTo>
                  <a:lnTo>
                    <a:pt x="28972" y="345145"/>
                  </a:lnTo>
                  <a:lnTo>
                    <a:pt x="28757" y="345272"/>
                  </a:lnTo>
                  <a:lnTo>
                    <a:pt x="28652" y="345491"/>
                  </a:lnTo>
                  <a:lnTo>
                    <a:pt x="28565" y="345728"/>
                  </a:lnTo>
                  <a:lnTo>
                    <a:pt x="28519" y="345843"/>
                  </a:lnTo>
                  <a:lnTo>
                    <a:pt x="28446" y="345928"/>
                  </a:lnTo>
                  <a:lnTo>
                    <a:pt x="28331" y="345977"/>
                  </a:lnTo>
                  <a:lnTo>
                    <a:pt x="28203" y="345989"/>
                  </a:lnTo>
                  <a:lnTo>
                    <a:pt x="27986" y="345904"/>
                  </a:lnTo>
                  <a:lnTo>
                    <a:pt x="27790" y="345746"/>
                  </a:lnTo>
                  <a:lnTo>
                    <a:pt x="27613" y="345576"/>
                  </a:lnTo>
                  <a:lnTo>
                    <a:pt x="27395" y="345491"/>
                  </a:lnTo>
                  <a:lnTo>
                    <a:pt x="27147" y="345485"/>
                  </a:lnTo>
                  <a:lnTo>
                    <a:pt x="26903" y="345485"/>
                  </a:lnTo>
                  <a:lnTo>
                    <a:pt x="26673" y="345557"/>
                  </a:lnTo>
                  <a:lnTo>
                    <a:pt x="26441" y="345631"/>
                  </a:lnTo>
                  <a:lnTo>
                    <a:pt x="26199" y="345655"/>
                  </a:lnTo>
                  <a:lnTo>
                    <a:pt x="25952" y="345636"/>
                  </a:lnTo>
                  <a:lnTo>
                    <a:pt x="25728" y="345528"/>
                  </a:lnTo>
                  <a:lnTo>
                    <a:pt x="25598" y="345345"/>
                  </a:lnTo>
                  <a:lnTo>
                    <a:pt x="25659" y="345102"/>
                  </a:lnTo>
                  <a:lnTo>
                    <a:pt x="25765" y="344877"/>
                  </a:lnTo>
                  <a:lnTo>
                    <a:pt x="25893" y="344670"/>
                  </a:lnTo>
                  <a:lnTo>
                    <a:pt x="26012" y="344458"/>
                  </a:lnTo>
                  <a:lnTo>
                    <a:pt x="26039" y="344221"/>
                  </a:lnTo>
                  <a:lnTo>
                    <a:pt x="26007" y="343978"/>
                  </a:lnTo>
                  <a:lnTo>
                    <a:pt x="25976" y="343857"/>
                  </a:lnTo>
                  <a:lnTo>
                    <a:pt x="25935" y="343747"/>
                  </a:lnTo>
                  <a:lnTo>
                    <a:pt x="25889" y="343632"/>
                  </a:lnTo>
                  <a:lnTo>
                    <a:pt x="25839" y="343516"/>
                  </a:lnTo>
                  <a:lnTo>
                    <a:pt x="25777" y="343413"/>
                  </a:lnTo>
                  <a:lnTo>
                    <a:pt x="25695" y="343328"/>
                  </a:lnTo>
                  <a:lnTo>
                    <a:pt x="25591" y="343261"/>
                  </a:lnTo>
                  <a:lnTo>
                    <a:pt x="25482" y="343200"/>
                  </a:lnTo>
                  <a:lnTo>
                    <a:pt x="25298" y="343048"/>
                  </a:lnTo>
                  <a:lnTo>
                    <a:pt x="25220" y="342951"/>
                  </a:lnTo>
                  <a:lnTo>
                    <a:pt x="25147" y="342854"/>
                  </a:lnTo>
                  <a:lnTo>
                    <a:pt x="25078" y="342751"/>
                  </a:lnTo>
                  <a:lnTo>
                    <a:pt x="25021" y="342648"/>
                  </a:lnTo>
                  <a:lnTo>
                    <a:pt x="24981" y="342532"/>
                  </a:lnTo>
                  <a:lnTo>
                    <a:pt x="24949" y="342411"/>
                  </a:lnTo>
                  <a:lnTo>
                    <a:pt x="24930" y="342289"/>
                  </a:lnTo>
                  <a:lnTo>
                    <a:pt x="24928" y="342167"/>
                  </a:lnTo>
                  <a:lnTo>
                    <a:pt x="24962" y="341931"/>
                  </a:lnTo>
                  <a:lnTo>
                    <a:pt x="25000" y="341688"/>
                  </a:lnTo>
                  <a:lnTo>
                    <a:pt x="24991" y="341445"/>
                  </a:lnTo>
                  <a:lnTo>
                    <a:pt x="25009" y="341207"/>
                  </a:lnTo>
                  <a:lnTo>
                    <a:pt x="25054" y="341093"/>
                  </a:lnTo>
                  <a:lnTo>
                    <a:pt x="25118" y="340983"/>
                  </a:lnTo>
                  <a:lnTo>
                    <a:pt x="25197" y="340898"/>
                  </a:lnTo>
                  <a:lnTo>
                    <a:pt x="25291" y="340819"/>
                  </a:lnTo>
                  <a:lnTo>
                    <a:pt x="25395" y="340752"/>
                  </a:lnTo>
                  <a:lnTo>
                    <a:pt x="25502" y="340697"/>
                  </a:lnTo>
                  <a:lnTo>
                    <a:pt x="25620" y="340667"/>
                  </a:lnTo>
                  <a:lnTo>
                    <a:pt x="25741" y="340643"/>
                  </a:lnTo>
                  <a:lnTo>
                    <a:pt x="25977" y="340582"/>
                  </a:lnTo>
                  <a:lnTo>
                    <a:pt x="26215" y="340533"/>
                  </a:lnTo>
                  <a:lnTo>
                    <a:pt x="26457" y="340515"/>
                  </a:lnTo>
                  <a:lnTo>
                    <a:pt x="26701" y="340509"/>
                  </a:lnTo>
                  <a:lnTo>
                    <a:pt x="26943" y="340491"/>
                  </a:lnTo>
                  <a:lnTo>
                    <a:pt x="27063" y="340472"/>
                  </a:lnTo>
                  <a:lnTo>
                    <a:pt x="27182" y="340448"/>
                  </a:lnTo>
                  <a:lnTo>
                    <a:pt x="27299" y="340418"/>
                  </a:lnTo>
                  <a:lnTo>
                    <a:pt x="27415" y="340381"/>
                  </a:lnTo>
                  <a:lnTo>
                    <a:pt x="27530" y="340339"/>
                  </a:lnTo>
                  <a:lnTo>
                    <a:pt x="27658" y="340297"/>
                  </a:lnTo>
                  <a:lnTo>
                    <a:pt x="27821" y="340151"/>
                  </a:lnTo>
                  <a:lnTo>
                    <a:pt x="27743" y="339908"/>
                  </a:lnTo>
                  <a:lnTo>
                    <a:pt x="27671" y="339810"/>
                  </a:lnTo>
                  <a:lnTo>
                    <a:pt x="27582" y="339725"/>
                  </a:lnTo>
                  <a:lnTo>
                    <a:pt x="27482" y="339652"/>
                  </a:lnTo>
                  <a:lnTo>
                    <a:pt x="27376" y="339597"/>
                  </a:lnTo>
                  <a:lnTo>
                    <a:pt x="27259" y="339567"/>
                  </a:lnTo>
                  <a:lnTo>
                    <a:pt x="27136" y="339555"/>
                  </a:lnTo>
                  <a:lnTo>
                    <a:pt x="26877" y="339525"/>
                  </a:lnTo>
                  <a:lnTo>
                    <a:pt x="26697" y="339421"/>
                  </a:lnTo>
                  <a:lnTo>
                    <a:pt x="26691" y="339288"/>
                  </a:lnTo>
                  <a:lnTo>
                    <a:pt x="26721" y="339161"/>
                  </a:lnTo>
                  <a:lnTo>
                    <a:pt x="26855" y="338960"/>
                  </a:lnTo>
                  <a:lnTo>
                    <a:pt x="27013" y="338771"/>
                  </a:lnTo>
                  <a:lnTo>
                    <a:pt x="27171" y="338589"/>
                  </a:lnTo>
                  <a:lnTo>
                    <a:pt x="27324" y="338401"/>
                  </a:lnTo>
                  <a:lnTo>
                    <a:pt x="27405" y="338310"/>
                  </a:lnTo>
                  <a:lnTo>
                    <a:pt x="27491" y="338218"/>
                  </a:lnTo>
                  <a:lnTo>
                    <a:pt x="27580" y="338139"/>
                  </a:lnTo>
                  <a:lnTo>
                    <a:pt x="27674" y="338060"/>
                  </a:lnTo>
                  <a:lnTo>
                    <a:pt x="27772" y="337994"/>
                  </a:lnTo>
                  <a:lnTo>
                    <a:pt x="27878" y="337927"/>
                  </a:lnTo>
                  <a:lnTo>
                    <a:pt x="27986" y="337872"/>
                  </a:lnTo>
                  <a:lnTo>
                    <a:pt x="28095" y="337824"/>
                  </a:lnTo>
                  <a:lnTo>
                    <a:pt x="28212" y="337775"/>
                  </a:lnTo>
                  <a:lnTo>
                    <a:pt x="28326" y="337732"/>
                  </a:lnTo>
                  <a:lnTo>
                    <a:pt x="28503" y="337574"/>
                  </a:lnTo>
                  <a:lnTo>
                    <a:pt x="28566" y="337465"/>
                  </a:lnTo>
                  <a:lnTo>
                    <a:pt x="28606" y="337350"/>
                  </a:lnTo>
                  <a:lnTo>
                    <a:pt x="28627" y="337234"/>
                  </a:lnTo>
                  <a:lnTo>
                    <a:pt x="28636" y="337107"/>
                  </a:lnTo>
                  <a:lnTo>
                    <a:pt x="28638" y="336986"/>
                  </a:lnTo>
                  <a:lnTo>
                    <a:pt x="28634" y="336742"/>
                  </a:lnTo>
                  <a:lnTo>
                    <a:pt x="28624" y="336614"/>
                  </a:lnTo>
                  <a:lnTo>
                    <a:pt x="28601" y="336499"/>
                  </a:lnTo>
                  <a:lnTo>
                    <a:pt x="28544" y="336396"/>
                  </a:lnTo>
                  <a:lnTo>
                    <a:pt x="28461" y="336305"/>
                  </a:lnTo>
                  <a:lnTo>
                    <a:pt x="28332" y="336110"/>
                  </a:lnTo>
                  <a:lnTo>
                    <a:pt x="28237" y="335885"/>
                  </a:lnTo>
                  <a:lnTo>
                    <a:pt x="28117" y="335667"/>
                  </a:lnTo>
                  <a:lnTo>
                    <a:pt x="28038" y="335576"/>
                  </a:lnTo>
                  <a:lnTo>
                    <a:pt x="27936" y="335533"/>
                  </a:lnTo>
                  <a:lnTo>
                    <a:pt x="27812" y="335527"/>
                  </a:lnTo>
                  <a:lnTo>
                    <a:pt x="27685" y="335527"/>
                  </a:lnTo>
                  <a:lnTo>
                    <a:pt x="27445" y="335466"/>
                  </a:lnTo>
                  <a:lnTo>
                    <a:pt x="27334" y="335418"/>
                  </a:lnTo>
                  <a:lnTo>
                    <a:pt x="27244" y="335339"/>
                  </a:lnTo>
                  <a:lnTo>
                    <a:pt x="27166" y="335248"/>
                  </a:lnTo>
                  <a:lnTo>
                    <a:pt x="27097" y="335150"/>
                  </a:lnTo>
                  <a:lnTo>
                    <a:pt x="27032" y="335041"/>
                  </a:lnTo>
                  <a:lnTo>
                    <a:pt x="26897" y="334841"/>
                  </a:lnTo>
                  <a:lnTo>
                    <a:pt x="26750" y="334640"/>
                  </a:lnTo>
                  <a:lnTo>
                    <a:pt x="26655" y="334421"/>
                  </a:lnTo>
                  <a:lnTo>
                    <a:pt x="26618" y="334179"/>
                  </a:lnTo>
                  <a:lnTo>
                    <a:pt x="26586" y="333936"/>
                  </a:lnTo>
                  <a:lnTo>
                    <a:pt x="26558" y="333698"/>
                  </a:lnTo>
                  <a:lnTo>
                    <a:pt x="26526" y="333456"/>
                  </a:lnTo>
                  <a:lnTo>
                    <a:pt x="26522" y="333212"/>
                  </a:lnTo>
                  <a:lnTo>
                    <a:pt x="26510" y="332969"/>
                  </a:lnTo>
                  <a:lnTo>
                    <a:pt x="26553" y="332732"/>
                  </a:lnTo>
                  <a:lnTo>
                    <a:pt x="26679" y="332526"/>
                  </a:lnTo>
                  <a:lnTo>
                    <a:pt x="26804" y="332313"/>
                  </a:lnTo>
                  <a:lnTo>
                    <a:pt x="26860" y="332210"/>
                  </a:lnTo>
                  <a:lnTo>
                    <a:pt x="26913" y="332094"/>
                  </a:lnTo>
                  <a:lnTo>
                    <a:pt x="26963" y="331985"/>
                  </a:lnTo>
                  <a:lnTo>
                    <a:pt x="27002" y="331870"/>
                  </a:lnTo>
                  <a:lnTo>
                    <a:pt x="27024" y="331754"/>
                  </a:lnTo>
                  <a:lnTo>
                    <a:pt x="27028" y="331633"/>
                  </a:lnTo>
                  <a:lnTo>
                    <a:pt x="27014" y="331384"/>
                  </a:lnTo>
                  <a:lnTo>
                    <a:pt x="26987" y="331147"/>
                  </a:lnTo>
                  <a:lnTo>
                    <a:pt x="26966" y="330904"/>
                  </a:lnTo>
                  <a:lnTo>
                    <a:pt x="26966" y="330661"/>
                  </a:lnTo>
                  <a:lnTo>
                    <a:pt x="26980" y="330418"/>
                  </a:lnTo>
                  <a:lnTo>
                    <a:pt x="27001" y="330175"/>
                  </a:lnTo>
                  <a:lnTo>
                    <a:pt x="27022" y="329931"/>
                  </a:lnTo>
                  <a:lnTo>
                    <a:pt x="27038" y="329689"/>
                  </a:lnTo>
                  <a:lnTo>
                    <a:pt x="27037" y="329446"/>
                  </a:lnTo>
                  <a:lnTo>
                    <a:pt x="27042" y="329203"/>
                  </a:lnTo>
                  <a:lnTo>
                    <a:pt x="27016" y="328959"/>
                  </a:lnTo>
                  <a:lnTo>
                    <a:pt x="26922" y="328735"/>
                  </a:lnTo>
                  <a:lnTo>
                    <a:pt x="26838" y="328510"/>
                  </a:lnTo>
                  <a:lnTo>
                    <a:pt x="26790" y="328395"/>
                  </a:lnTo>
                  <a:lnTo>
                    <a:pt x="26729" y="328297"/>
                  </a:lnTo>
                  <a:lnTo>
                    <a:pt x="26654" y="328200"/>
                  </a:lnTo>
                  <a:lnTo>
                    <a:pt x="26574" y="328109"/>
                  </a:lnTo>
                  <a:lnTo>
                    <a:pt x="26418" y="327921"/>
                  </a:lnTo>
                  <a:lnTo>
                    <a:pt x="26278" y="327720"/>
                  </a:lnTo>
                  <a:lnTo>
                    <a:pt x="26134" y="327525"/>
                  </a:lnTo>
                  <a:lnTo>
                    <a:pt x="25994" y="327325"/>
                  </a:lnTo>
                  <a:lnTo>
                    <a:pt x="25929" y="327222"/>
                  </a:lnTo>
                  <a:lnTo>
                    <a:pt x="25869" y="327112"/>
                  </a:lnTo>
                  <a:lnTo>
                    <a:pt x="25824" y="327004"/>
                  </a:lnTo>
                  <a:lnTo>
                    <a:pt x="25799" y="326882"/>
                  </a:lnTo>
                  <a:lnTo>
                    <a:pt x="25796" y="326754"/>
                  </a:lnTo>
                  <a:lnTo>
                    <a:pt x="25933" y="326578"/>
                  </a:lnTo>
                  <a:lnTo>
                    <a:pt x="26147" y="326445"/>
                  </a:lnTo>
                  <a:lnTo>
                    <a:pt x="26344" y="326298"/>
                  </a:lnTo>
                  <a:lnTo>
                    <a:pt x="26536" y="326147"/>
                  </a:lnTo>
                  <a:lnTo>
                    <a:pt x="26758" y="326062"/>
                  </a:lnTo>
                  <a:lnTo>
                    <a:pt x="27000" y="326025"/>
                  </a:lnTo>
                  <a:lnTo>
                    <a:pt x="27118" y="325976"/>
                  </a:lnTo>
                  <a:lnTo>
                    <a:pt x="27228" y="325916"/>
                  </a:lnTo>
                  <a:lnTo>
                    <a:pt x="27297" y="325824"/>
                  </a:lnTo>
                  <a:lnTo>
                    <a:pt x="27312" y="325710"/>
                  </a:lnTo>
                  <a:lnTo>
                    <a:pt x="27314" y="325581"/>
                  </a:lnTo>
                  <a:lnTo>
                    <a:pt x="27366" y="325345"/>
                  </a:lnTo>
                  <a:lnTo>
                    <a:pt x="27396" y="325224"/>
                  </a:lnTo>
                  <a:lnTo>
                    <a:pt x="27424" y="325108"/>
                  </a:lnTo>
                  <a:lnTo>
                    <a:pt x="27453" y="324986"/>
                  </a:lnTo>
                  <a:lnTo>
                    <a:pt x="27480" y="324871"/>
                  </a:lnTo>
                  <a:lnTo>
                    <a:pt x="27502" y="324749"/>
                  </a:lnTo>
                  <a:lnTo>
                    <a:pt x="27599" y="324531"/>
                  </a:lnTo>
                  <a:lnTo>
                    <a:pt x="27745" y="324330"/>
                  </a:lnTo>
                  <a:lnTo>
                    <a:pt x="27849" y="324111"/>
                  </a:lnTo>
                  <a:lnTo>
                    <a:pt x="27963" y="323899"/>
                  </a:lnTo>
                  <a:lnTo>
                    <a:pt x="28101" y="323698"/>
                  </a:lnTo>
                  <a:lnTo>
                    <a:pt x="28213" y="323486"/>
                  </a:lnTo>
                  <a:lnTo>
                    <a:pt x="28308" y="323261"/>
                  </a:lnTo>
                  <a:lnTo>
                    <a:pt x="28430" y="323048"/>
                  </a:lnTo>
                  <a:lnTo>
                    <a:pt x="28523" y="322830"/>
                  </a:lnTo>
                  <a:lnTo>
                    <a:pt x="28564" y="322587"/>
                  </a:lnTo>
                  <a:lnTo>
                    <a:pt x="28566" y="322343"/>
                  </a:lnTo>
                  <a:lnTo>
                    <a:pt x="28587" y="322100"/>
                  </a:lnTo>
                  <a:lnTo>
                    <a:pt x="28666" y="321870"/>
                  </a:lnTo>
                  <a:lnTo>
                    <a:pt x="28695" y="321633"/>
                  </a:lnTo>
                  <a:lnTo>
                    <a:pt x="28701" y="321390"/>
                  </a:lnTo>
                  <a:lnTo>
                    <a:pt x="28678" y="321146"/>
                  </a:lnTo>
                  <a:lnTo>
                    <a:pt x="28632" y="320903"/>
                  </a:lnTo>
                  <a:lnTo>
                    <a:pt x="28580" y="320667"/>
                  </a:lnTo>
                  <a:lnTo>
                    <a:pt x="28522" y="320430"/>
                  </a:lnTo>
                  <a:lnTo>
                    <a:pt x="28463" y="320193"/>
                  </a:lnTo>
                  <a:lnTo>
                    <a:pt x="28402" y="319962"/>
                  </a:lnTo>
                  <a:lnTo>
                    <a:pt x="28342" y="319725"/>
                  </a:lnTo>
                  <a:lnTo>
                    <a:pt x="28285" y="319488"/>
                  </a:lnTo>
                  <a:lnTo>
                    <a:pt x="28231" y="319251"/>
                  </a:lnTo>
                  <a:lnTo>
                    <a:pt x="28191" y="319014"/>
                  </a:lnTo>
                  <a:lnTo>
                    <a:pt x="28203" y="318771"/>
                  </a:lnTo>
                  <a:lnTo>
                    <a:pt x="28181" y="318650"/>
                  </a:lnTo>
                  <a:lnTo>
                    <a:pt x="28136" y="318540"/>
                  </a:lnTo>
                  <a:lnTo>
                    <a:pt x="28079" y="318431"/>
                  </a:lnTo>
                  <a:lnTo>
                    <a:pt x="28017" y="318322"/>
                  </a:lnTo>
                  <a:lnTo>
                    <a:pt x="27945" y="318225"/>
                  </a:lnTo>
                  <a:lnTo>
                    <a:pt x="27870" y="318127"/>
                  </a:lnTo>
                  <a:lnTo>
                    <a:pt x="27740" y="317921"/>
                  </a:lnTo>
                  <a:lnTo>
                    <a:pt x="27683" y="317817"/>
                  </a:lnTo>
                  <a:lnTo>
                    <a:pt x="27630" y="317708"/>
                  </a:lnTo>
                  <a:lnTo>
                    <a:pt x="27576" y="317593"/>
                  </a:lnTo>
                  <a:lnTo>
                    <a:pt x="27536" y="317477"/>
                  </a:lnTo>
                  <a:lnTo>
                    <a:pt x="27535" y="317362"/>
                  </a:lnTo>
                  <a:lnTo>
                    <a:pt x="27663" y="317143"/>
                  </a:lnTo>
                  <a:lnTo>
                    <a:pt x="27655" y="316912"/>
                  </a:lnTo>
                  <a:lnTo>
                    <a:pt x="27584" y="316675"/>
                  </a:lnTo>
                  <a:lnTo>
                    <a:pt x="27526" y="316438"/>
                  </a:lnTo>
                  <a:lnTo>
                    <a:pt x="27522" y="316195"/>
                  </a:lnTo>
                  <a:lnTo>
                    <a:pt x="27535" y="316074"/>
                  </a:lnTo>
                  <a:lnTo>
                    <a:pt x="27561" y="315959"/>
                  </a:lnTo>
                  <a:lnTo>
                    <a:pt x="27599" y="315843"/>
                  </a:lnTo>
                  <a:lnTo>
                    <a:pt x="27647" y="315733"/>
                  </a:lnTo>
                  <a:lnTo>
                    <a:pt x="27702" y="315624"/>
                  </a:lnTo>
                  <a:lnTo>
                    <a:pt x="27761" y="315515"/>
                  </a:lnTo>
                  <a:lnTo>
                    <a:pt x="27840" y="315417"/>
                  </a:lnTo>
                  <a:lnTo>
                    <a:pt x="27949" y="315211"/>
                  </a:lnTo>
                  <a:lnTo>
                    <a:pt x="27935" y="314962"/>
                  </a:lnTo>
                  <a:lnTo>
                    <a:pt x="27939" y="314713"/>
                  </a:lnTo>
                  <a:lnTo>
                    <a:pt x="27961" y="314598"/>
                  </a:lnTo>
                  <a:lnTo>
                    <a:pt x="28018" y="314494"/>
                  </a:lnTo>
                  <a:lnTo>
                    <a:pt x="28101" y="314403"/>
                  </a:lnTo>
                  <a:lnTo>
                    <a:pt x="28190" y="314318"/>
                  </a:lnTo>
                  <a:lnTo>
                    <a:pt x="28352" y="314129"/>
                  </a:lnTo>
                  <a:lnTo>
                    <a:pt x="28450" y="313911"/>
                  </a:lnTo>
                  <a:lnTo>
                    <a:pt x="28468" y="313771"/>
                  </a:lnTo>
                  <a:lnTo>
                    <a:pt x="28463" y="313644"/>
                  </a:lnTo>
                  <a:lnTo>
                    <a:pt x="28419" y="313552"/>
                  </a:lnTo>
                  <a:lnTo>
                    <a:pt x="28326" y="313498"/>
                  </a:lnTo>
                  <a:lnTo>
                    <a:pt x="28198" y="313473"/>
                  </a:lnTo>
                  <a:lnTo>
                    <a:pt x="28063" y="313461"/>
                  </a:lnTo>
                  <a:lnTo>
                    <a:pt x="27940" y="313455"/>
                  </a:lnTo>
                  <a:lnTo>
                    <a:pt x="27698" y="313492"/>
                  </a:lnTo>
                  <a:lnTo>
                    <a:pt x="27443" y="313516"/>
                  </a:lnTo>
                  <a:lnTo>
                    <a:pt x="27239" y="313437"/>
                  </a:lnTo>
                  <a:lnTo>
                    <a:pt x="27147" y="313200"/>
                  </a:lnTo>
                  <a:lnTo>
                    <a:pt x="27200" y="312957"/>
                  </a:lnTo>
                  <a:lnTo>
                    <a:pt x="27357" y="312781"/>
                  </a:lnTo>
                  <a:lnTo>
                    <a:pt x="27558" y="312635"/>
                  </a:lnTo>
                  <a:lnTo>
                    <a:pt x="27764" y="312507"/>
                  </a:lnTo>
                  <a:lnTo>
                    <a:pt x="28000" y="312446"/>
                  </a:lnTo>
                  <a:lnTo>
                    <a:pt x="28211" y="312337"/>
                  </a:lnTo>
                  <a:lnTo>
                    <a:pt x="28296" y="312246"/>
                  </a:lnTo>
                  <a:lnTo>
                    <a:pt x="28356" y="312137"/>
                  </a:lnTo>
                  <a:lnTo>
                    <a:pt x="28402" y="312027"/>
                  </a:lnTo>
                  <a:lnTo>
                    <a:pt x="28436" y="311912"/>
                  </a:lnTo>
                  <a:lnTo>
                    <a:pt x="28465" y="311790"/>
                  </a:lnTo>
                  <a:lnTo>
                    <a:pt x="28492" y="311669"/>
                  </a:lnTo>
                  <a:lnTo>
                    <a:pt x="28541" y="311432"/>
                  </a:lnTo>
                  <a:lnTo>
                    <a:pt x="28565" y="311189"/>
                  </a:lnTo>
                  <a:lnTo>
                    <a:pt x="28527" y="310946"/>
                  </a:lnTo>
                  <a:lnTo>
                    <a:pt x="28472" y="310836"/>
                  </a:lnTo>
                  <a:lnTo>
                    <a:pt x="28393" y="310751"/>
                  </a:lnTo>
                  <a:lnTo>
                    <a:pt x="28300" y="310667"/>
                  </a:lnTo>
                  <a:lnTo>
                    <a:pt x="28208" y="310588"/>
                  </a:lnTo>
                  <a:lnTo>
                    <a:pt x="28031" y="310423"/>
                  </a:lnTo>
                  <a:lnTo>
                    <a:pt x="27864" y="310217"/>
                  </a:lnTo>
                  <a:lnTo>
                    <a:pt x="27868" y="310029"/>
                  </a:lnTo>
                  <a:lnTo>
                    <a:pt x="28104" y="309901"/>
                  </a:lnTo>
                  <a:lnTo>
                    <a:pt x="28358" y="309907"/>
                  </a:lnTo>
                  <a:lnTo>
                    <a:pt x="28560" y="309846"/>
                  </a:lnTo>
                  <a:lnTo>
                    <a:pt x="28629" y="309597"/>
                  </a:lnTo>
                  <a:lnTo>
                    <a:pt x="28611" y="309360"/>
                  </a:lnTo>
                  <a:lnTo>
                    <a:pt x="28468" y="309093"/>
                  </a:lnTo>
                  <a:lnTo>
                    <a:pt x="28389" y="308880"/>
                  </a:lnTo>
                  <a:lnTo>
                    <a:pt x="28412" y="308753"/>
                  </a:lnTo>
                  <a:lnTo>
                    <a:pt x="28448" y="308510"/>
                  </a:lnTo>
                  <a:lnTo>
                    <a:pt x="28468" y="308273"/>
                  </a:lnTo>
                  <a:lnTo>
                    <a:pt x="28464" y="308030"/>
                  </a:lnTo>
                  <a:lnTo>
                    <a:pt x="28470" y="307787"/>
                  </a:lnTo>
                  <a:lnTo>
                    <a:pt x="28482" y="307665"/>
                  </a:lnTo>
                  <a:lnTo>
                    <a:pt x="28499" y="307544"/>
                  </a:lnTo>
                  <a:lnTo>
                    <a:pt x="28518" y="307423"/>
                  </a:lnTo>
                  <a:lnTo>
                    <a:pt x="28540" y="307301"/>
                  </a:lnTo>
                  <a:lnTo>
                    <a:pt x="28576" y="307185"/>
                  </a:lnTo>
                  <a:lnTo>
                    <a:pt x="28626" y="307070"/>
                  </a:lnTo>
                  <a:lnTo>
                    <a:pt x="28688" y="306961"/>
                  </a:lnTo>
                  <a:lnTo>
                    <a:pt x="28769" y="306875"/>
                  </a:lnTo>
                  <a:lnTo>
                    <a:pt x="28878" y="306839"/>
                  </a:lnTo>
                  <a:lnTo>
                    <a:pt x="29004" y="306821"/>
                  </a:lnTo>
                  <a:lnTo>
                    <a:pt x="29234" y="306736"/>
                  </a:lnTo>
                  <a:lnTo>
                    <a:pt x="29338" y="306669"/>
                  </a:lnTo>
                  <a:lnTo>
                    <a:pt x="29429" y="306596"/>
                  </a:lnTo>
                  <a:lnTo>
                    <a:pt x="29504" y="306499"/>
                  </a:lnTo>
                  <a:lnTo>
                    <a:pt x="29559" y="306384"/>
                  </a:lnTo>
                  <a:lnTo>
                    <a:pt x="29582" y="306268"/>
                  </a:lnTo>
                  <a:lnTo>
                    <a:pt x="29569" y="306019"/>
                  </a:lnTo>
                  <a:lnTo>
                    <a:pt x="29590" y="305776"/>
                  </a:lnTo>
                  <a:lnTo>
                    <a:pt x="29619" y="305660"/>
                  </a:lnTo>
                  <a:lnTo>
                    <a:pt x="29672" y="305551"/>
                  </a:lnTo>
                  <a:lnTo>
                    <a:pt x="29745" y="305454"/>
                  </a:lnTo>
                  <a:lnTo>
                    <a:pt x="29830" y="305369"/>
                  </a:lnTo>
                  <a:lnTo>
                    <a:pt x="29921" y="305284"/>
                  </a:lnTo>
                  <a:lnTo>
                    <a:pt x="30019" y="305211"/>
                  </a:lnTo>
                  <a:lnTo>
                    <a:pt x="30128" y="305156"/>
                  </a:lnTo>
                  <a:lnTo>
                    <a:pt x="30242" y="305113"/>
                  </a:lnTo>
                  <a:lnTo>
                    <a:pt x="30367" y="305102"/>
                  </a:lnTo>
                  <a:lnTo>
                    <a:pt x="30586" y="305010"/>
                  </a:lnTo>
                  <a:lnTo>
                    <a:pt x="30683" y="304925"/>
                  </a:lnTo>
                  <a:lnTo>
                    <a:pt x="30768" y="304828"/>
                  </a:lnTo>
                  <a:lnTo>
                    <a:pt x="30827" y="304725"/>
                  </a:lnTo>
                  <a:lnTo>
                    <a:pt x="30850" y="304610"/>
                  </a:lnTo>
                  <a:lnTo>
                    <a:pt x="30841" y="304476"/>
                  </a:lnTo>
                  <a:lnTo>
                    <a:pt x="30804" y="304348"/>
                  </a:lnTo>
                  <a:lnTo>
                    <a:pt x="30636" y="304251"/>
                  </a:lnTo>
                  <a:lnTo>
                    <a:pt x="30499" y="304275"/>
                  </a:lnTo>
                  <a:lnTo>
                    <a:pt x="30369" y="304275"/>
                  </a:lnTo>
                  <a:lnTo>
                    <a:pt x="30226" y="304257"/>
                  </a:lnTo>
                  <a:lnTo>
                    <a:pt x="30159" y="304026"/>
                  </a:lnTo>
                  <a:lnTo>
                    <a:pt x="30318" y="303819"/>
                  </a:lnTo>
                  <a:lnTo>
                    <a:pt x="30493" y="303643"/>
                  </a:lnTo>
                  <a:lnTo>
                    <a:pt x="30624" y="303437"/>
                  </a:lnTo>
                  <a:lnTo>
                    <a:pt x="30630" y="303194"/>
                  </a:lnTo>
                  <a:lnTo>
                    <a:pt x="30607" y="303072"/>
                  </a:lnTo>
                  <a:lnTo>
                    <a:pt x="30567" y="302957"/>
                  </a:lnTo>
                  <a:lnTo>
                    <a:pt x="30511" y="302854"/>
                  </a:lnTo>
                  <a:lnTo>
                    <a:pt x="30436" y="302756"/>
                  </a:lnTo>
                  <a:lnTo>
                    <a:pt x="30348" y="302665"/>
                  </a:lnTo>
                  <a:lnTo>
                    <a:pt x="30253" y="302587"/>
                  </a:lnTo>
                  <a:lnTo>
                    <a:pt x="30138" y="302537"/>
                  </a:lnTo>
                  <a:lnTo>
                    <a:pt x="30005" y="302520"/>
                  </a:lnTo>
                  <a:lnTo>
                    <a:pt x="29868" y="302374"/>
                  </a:lnTo>
                  <a:lnTo>
                    <a:pt x="29878" y="302246"/>
                  </a:lnTo>
                  <a:lnTo>
                    <a:pt x="29891" y="302112"/>
                  </a:lnTo>
                  <a:lnTo>
                    <a:pt x="29897" y="301870"/>
                  </a:lnTo>
                  <a:lnTo>
                    <a:pt x="29878" y="301633"/>
                  </a:lnTo>
                  <a:lnTo>
                    <a:pt x="29856" y="301505"/>
                  </a:lnTo>
                  <a:lnTo>
                    <a:pt x="29824" y="301389"/>
                  </a:lnTo>
                  <a:lnTo>
                    <a:pt x="29777" y="301280"/>
                  </a:lnTo>
                  <a:lnTo>
                    <a:pt x="29705" y="301176"/>
                  </a:lnTo>
                  <a:lnTo>
                    <a:pt x="29613" y="301086"/>
                  </a:lnTo>
                  <a:lnTo>
                    <a:pt x="29510" y="301018"/>
                  </a:lnTo>
                  <a:lnTo>
                    <a:pt x="29404" y="300995"/>
                  </a:lnTo>
                  <a:lnTo>
                    <a:pt x="29162" y="301067"/>
                  </a:lnTo>
                  <a:lnTo>
                    <a:pt x="28916" y="301098"/>
                  </a:lnTo>
                  <a:lnTo>
                    <a:pt x="28685" y="301049"/>
                  </a:lnTo>
                  <a:lnTo>
                    <a:pt x="28578" y="300988"/>
                  </a:lnTo>
                  <a:lnTo>
                    <a:pt x="28474" y="300921"/>
                  </a:lnTo>
                  <a:lnTo>
                    <a:pt x="28376" y="300843"/>
                  </a:lnTo>
                  <a:lnTo>
                    <a:pt x="28286" y="300763"/>
                  </a:lnTo>
                  <a:lnTo>
                    <a:pt x="28202" y="300672"/>
                  </a:lnTo>
                  <a:lnTo>
                    <a:pt x="28131" y="300569"/>
                  </a:lnTo>
                  <a:lnTo>
                    <a:pt x="28075" y="300466"/>
                  </a:lnTo>
                  <a:lnTo>
                    <a:pt x="28049" y="300350"/>
                  </a:lnTo>
                  <a:lnTo>
                    <a:pt x="28058" y="300223"/>
                  </a:lnTo>
                  <a:lnTo>
                    <a:pt x="28034" y="299980"/>
                  </a:lnTo>
                  <a:lnTo>
                    <a:pt x="28000" y="299865"/>
                  </a:lnTo>
                  <a:lnTo>
                    <a:pt x="27959" y="299749"/>
                  </a:lnTo>
                  <a:lnTo>
                    <a:pt x="27915" y="299633"/>
                  </a:lnTo>
                  <a:lnTo>
                    <a:pt x="27862" y="299524"/>
                  </a:lnTo>
                  <a:lnTo>
                    <a:pt x="27796" y="299427"/>
                  </a:lnTo>
                  <a:lnTo>
                    <a:pt x="27713" y="299336"/>
                  </a:lnTo>
                  <a:lnTo>
                    <a:pt x="27620" y="299257"/>
                  </a:lnTo>
                  <a:lnTo>
                    <a:pt x="27527" y="299178"/>
                  </a:lnTo>
                  <a:lnTo>
                    <a:pt x="27429" y="299099"/>
                  </a:lnTo>
                  <a:lnTo>
                    <a:pt x="27323" y="299044"/>
                  </a:lnTo>
                  <a:lnTo>
                    <a:pt x="27208" y="299020"/>
                  </a:lnTo>
                  <a:lnTo>
                    <a:pt x="27084" y="299008"/>
                  </a:lnTo>
                  <a:lnTo>
                    <a:pt x="26961" y="299002"/>
                  </a:lnTo>
                  <a:lnTo>
                    <a:pt x="26839" y="299001"/>
                  </a:lnTo>
                  <a:lnTo>
                    <a:pt x="26596" y="299008"/>
                  </a:lnTo>
                  <a:lnTo>
                    <a:pt x="26458" y="299008"/>
                  </a:lnTo>
                  <a:lnTo>
                    <a:pt x="26326" y="299002"/>
                  </a:lnTo>
                  <a:lnTo>
                    <a:pt x="26222" y="298874"/>
                  </a:lnTo>
                  <a:lnTo>
                    <a:pt x="26257" y="298735"/>
                  </a:lnTo>
                  <a:lnTo>
                    <a:pt x="26277" y="298607"/>
                  </a:lnTo>
                  <a:lnTo>
                    <a:pt x="26302" y="298364"/>
                  </a:lnTo>
                  <a:lnTo>
                    <a:pt x="26333" y="298121"/>
                  </a:lnTo>
                  <a:lnTo>
                    <a:pt x="26338" y="297878"/>
                  </a:lnTo>
                  <a:lnTo>
                    <a:pt x="26304" y="297641"/>
                  </a:lnTo>
                  <a:lnTo>
                    <a:pt x="26305" y="297398"/>
                  </a:lnTo>
                  <a:lnTo>
                    <a:pt x="26266" y="297161"/>
                  </a:lnTo>
                  <a:lnTo>
                    <a:pt x="26199" y="296924"/>
                  </a:lnTo>
                  <a:lnTo>
                    <a:pt x="26130" y="296693"/>
                  </a:lnTo>
                  <a:lnTo>
                    <a:pt x="26034" y="296468"/>
                  </a:lnTo>
                  <a:lnTo>
                    <a:pt x="25915" y="296255"/>
                  </a:lnTo>
                  <a:lnTo>
                    <a:pt x="25783" y="296055"/>
                  </a:lnTo>
                  <a:lnTo>
                    <a:pt x="25645" y="295848"/>
                  </a:lnTo>
                  <a:lnTo>
                    <a:pt x="25595" y="295739"/>
                  </a:lnTo>
                  <a:lnTo>
                    <a:pt x="25568" y="295624"/>
                  </a:lnTo>
                  <a:lnTo>
                    <a:pt x="25547" y="295502"/>
                  </a:lnTo>
                  <a:lnTo>
                    <a:pt x="25529" y="295381"/>
                  </a:lnTo>
                  <a:lnTo>
                    <a:pt x="25517" y="295260"/>
                  </a:lnTo>
                  <a:lnTo>
                    <a:pt x="25511" y="295138"/>
                  </a:lnTo>
                  <a:lnTo>
                    <a:pt x="25509" y="295016"/>
                  </a:lnTo>
                  <a:lnTo>
                    <a:pt x="25549" y="294773"/>
                  </a:lnTo>
                  <a:lnTo>
                    <a:pt x="25595" y="294658"/>
                  </a:lnTo>
                  <a:lnTo>
                    <a:pt x="25659" y="294561"/>
                  </a:lnTo>
                  <a:lnTo>
                    <a:pt x="25749" y="294476"/>
                  </a:lnTo>
                  <a:lnTo>
                    <a:pt x="25851" y="294402"/>
                  </a:lnTo>
                  <a:lnTo>
                    <a:pt x="25952" y="294336"/>
                  </a:lnTo>
                  <a:lnTo>
                    <a:pt x="26056" y="294275"/>
                  </a:lnTo>
                  <a:lnTo>
                    <a:pt x="26162" y="294214"/>
                  </a:lnTo>
                  <a:lnTo>
                    <a:pt x="26272" y="294159"/>
                  </a:lnTo>
                  <a:lnTo>
                    <a:pt x="26385" y="294117"/>
                  </a:lnTo>
                  <a:lnTo>
                    <a:pt x="26503" y="294087"/>
                  </a:lnTo>
                  <a:lnTo>
                    <a:pt x="26622" y="294062"/>
                  </a:lnTo>
                  <a:lnTo>
                    <a:pt x="26855" y="293989"/>
                  </a:lnTo>
                  <a:lnTo>
                    <a:pt x="27093" y="293928"/>
                  </a:lnTo>
                  <a:lnTo>
                    <a:pt x="27225" y="293904"/>
                  </a:lnTo>
                  <a:lnTo>
                    <a:pt x="27412" y="293795"/>
                  </a:lnTo>
                  <a:lnTo>
                    <a:pt x="27394" y="293540"/>
                  </a:lnTo>
                  <a:lnTo>
                    <a:pt x="27400" y="293412"/>
                  </a:lnTo>
                  <a:lnTo>
                    <a:pt x="27409" y="293291"/>
                  </a:lnTo>
                  <a:lnTo>
                    <a:pt x="27379" y="293182"/>
                  </a:lnTo>
                  <a:lnTo>
                    <a:pt x="27310" y="293084"/>
                  </a:lnTo>
                  <a:lnTo>
                    <a:pt x="27225" y="292993"/>
                  </a:lnTo>
                  <a:lnTo>
                    <a:pt x="27139" y="292902"/>
                  </a:lnTo>
                  <a:lnTo>
                    <a:pt x="27005" y="292690"/>
                  </a:lnTo>
                  <a:lnTo>
                    <a:pt x="26971" y="292458"/>
                  </a:lnTo>
                  <a:lnTo>
                    <a:pt x="27018" y="292349"/>
                  </a:lnTo>
                  <a:lnTo>
                    <a:pt x="27089" y="292240"/>
                  </a:lnTo>
                  <a:lnTo>
                    <a:pt x="27167" y="292149"/>
                  </a:lnTo>
                  <a:lnTo>
                    <a:pt x="27254" y="292051"/>
                  </a:lnTo>
                  <a:lnTo>
                    <a:pt x="27351" y="291966"/>
                  </a:lnTo>
                  <a:lnTo>
                    <a:pt x="27453" y="291906"/>
                  </a:lnTo>
                  <a:lnTo>
                    <a:pt x="27559" y="291893"/>
                  </a:lnTo>
                  <a:lnTo>
                    <a:pt x="27787" y="292003"/>
                  </a:lnTo>
                  <a:lnTo>
                    <a:pt x="27889" y="292076"/>
                  </a:lnTo>
                  <a:lnTo>
                    <a:pt x="27980" y="292154"/>
                  </a:lnTo>
                  <a:lnTo>
                    <a:pt x="28060" y="292246"/>
                  </a:lnTo>
                  <a:lnTo>
                    <a:pt x="28123" y="292349"/>
                  </a:lnTo>
                  <a:lnTo>
                    <a:pt x="28169" y="292471"/>
                  </a:lnTo>
                  <a:lnTo>
                    <a:pt x="28319" y="292659"/>
                  </a:lnTo>
                  <a:lnTo>
                    <a:pt x="28542" y="292732"/>
                  </a:lnTo>
                  <a:lnTo>
                    <a:pt x="28764" y="292623"/>
                  </a:lnTo>
                  <a:lnTo>
                    <a:pt x="28858" y="292538"/>
                  </a:lnTo>
                  <a:lnTo>
                    <a:pt x="28938" y="292446"/>
                  </a:lnTo>
                  <a:lnTo>
                    <a:pt x="29012" y="292349"/>
                  </a:lnTo>
                  <a:lnTo>
                    <a:pt x="29083" y="292252"/>
                  </a:lnTo>
                  <a:lnTo>
                    <a:pt x="29151" y="292155"/>
                  </a:lnTo>
                  <a:lnTo>
                    <a:pt x="29216" y="292051"/>
                  </a:lnTo>
                  <a:lnTo>
                    <a:pt x="29348" y="291845"/>
                  </a:lnTo>
                  <a:lnTo>
                    <a:pt x="29481" y="291644"/>
                  </a:lnTo>
                  <a:lnTo>
                    <a:pt x="29614" y="291437"/>
                  </a:lnTo>
                  <a:lnTo>
                    <a:pt x="29690" y="291347"/>
                  </a:lnTo>
                  <a:lnTo>
                    <a:pt x="29784" y="291268"/>
                  </a:lnTo>
                  <a:lnTo>
                    <a:pt x="29885" y="291201"/>
                  </a:lnTo>
                  <a:lnTo>
                    <a:pt x="29990" y="291134"/>
                  </a:lnTo>
                  <a:lnTo>
                    <a:pt x="30093" y="291073"/>
                  </a:lnTo>
                  <a:lnTo>
                    <a:pt x="30201" y="291013"/>
                  </a:lnTo>
                  <a:lnTo>
                    <a:pt x="30401" y="290873"/>
                  </a:lnTo>
                  <a:lnTo>
                    <a:pt x="30489" y="290787"/>
                  </a:lnTo>
                  <a:lnTo>
                    <a:pt x="30555" y="290690"/>
                  </a:lnTo>
                  <a:lnTo>
                    <a:pt x="30594" y="290575"/>
                  </a:lnTo>
                  <a:lnTo>
                    <a:pt x="30614" y="290454"/>
                  </a:lnTo>
                  <a:lnTo>
                    <a:pt x="30617" y="290332"/>
                  </a:lnTo>
                  <a:lnTo>
                    <a:pt x="30588" y="290089"/>
                  </a:lnTo>
                  <a:lnTo>
                    <a:pt x="30529" y="289852"/>
                  </a:lnTo>
                  <a:lnTo>
                    <a:pt x="30489" y="289615"/>
                  </a:lnTo>
                  <a:lnTo>
                    <a:pt x="30492" y="289373"/>
                  </a:lnTo>
                  <a:lnTo>
                    <a:pt x="30489" y="289129"/>
                  </a:lnTo>
                  <a:lnTo>
                    <a:pt x="30497" y="288886"/>
                  </a:lnTo>
                  <a:lnTo>
                    <a:pt x="30531" y="288643"/>
                  </a:lnTo>
                  <a:lnTo>
                    <a:pt x="30547" y="288516"/>
                  </a:lnTo>
                  <a:lnTo>
                    <a:pt x="30577" y="288400"/>
                  </a:lnTo>
                  <a:lnTo>
                    <a:pt x="30647" y="288309"/>
                  </a:lnTo>
                  <a:lnTo>
                    <a:pt x="30754" y="288248"/>
                  </a:lnTo>
                  <a:lnTo>
                    <a:pt x="30870" y="288200"/>
                  </a:lnTo>
                  <a:lnTo>
                    <a:pt x="30985" y="288157"/>
                  </a:lnTo>
                  <a:lnTo>
                    <a:pt x="31105" y="288127"/>
                  </a:lnTo>
                  <a:lnTo>
                    <a:pt x="31225" y="288114"/>
                  </a:lnTo>
                  <a:lnTo>
                    <a:pt x="31470" y="288127"/>
                  </a:lnTo>
                  <a:lnTo>
                    <a:pt x="31705" y="288072"/>
                  </a:lnTo>
                  <a:lnTo>
                    <a:pt x="31816" y="288023"/>
                  </a:lnTo>
                  <a:lnTo>
                    <a:pt x="31919" y="287957"/>
                  </a:lnTo>
                  <a:lnTo>
                    <a:pt x="32009" y="287878"/>
                  </a:lnTo>
                  <a:lnTo>
                    <a:pt x="32091" y="287786"/>
                  </a:lnTo>
                  <a:lnTo>
                    <a:pt x="32256" y="287598"/>
                  </a:lnTo>
                  <a:lnTo>
                    <a:pt x="32425" y="287422"/>
                  </a:lnTo>
                  <a:lnTo>
                    <a:pt x="32648" y="287452"/>
                  </a:lnTo>
                  <a:lnTo>
                    <a:pt x="32889" y="287543"/>
                  </a:lnTo>
                  <a:lnTo>
                    <a:pt x="33131" y="287610"/>
                  </a:lnTo>
                  <a:lnTo>
                    <a:pt x="33324" y="287495"/>
                  </a:lnTo>
                  <a:lnTo>
                    <a:pt x="33402" y="287392"/>
                  </a:lnTo>
                  <a:lnTo>
                    <a:pt x="33473" y="287288"/>
                  </a:lnTo>
                  <a:lnTo>
                    <a:pt x="33535" y="287185"/>
                  </a:lnTo>
                  <a:lnTo>
                    <a:pt x="33575" y="287069"/>
                  </a:lnTo>
                  <a:lnTo>
                    <a:pt x="33586" y="286948"/>
                  </a:lnTo>
                  <a:lnTo>
                    <a:pt x="33590" y="286826"/>
                  </a:lnTo>
                  <a:lnTo>
                    <a:pt x="33659" y="286584"/>
                  </a:lnTo>
                  <a:lnTo>
                    <a:pt x="33780" y="286377"/>
                  </a:lnTo>
                  <a:lnTo>
                    <a:pt x="34004" y="286371"/>
                  </a:lnTo>
                  <a:lnTo>
                    <a:pt x="34134" y="286401"/>
                  </a:lnTo>
                  <a:lnTo>
                    <a:pt x="34378" y="286408"/>
                  </a:lnTo>
                  <a:lnTo>
                    <a:pt x="34620" y="286395"/>
                  </a:lnTo>
                  <a:lnTo>
                    <a:pt x="34744" y="286377"/>
                  </a:lnTo>
                  <a:lnTo>
                    <a:pt x="34861" y="286347"/>
                  </a:lnTo>
                  <a:lnTo>
                    <a:pt x="34964" y="286286"/>
                  </a:lnTo>
                  <a:lnTo>
                    <a:pt x="35051" y="286201"/>
                  </a:lnTo>
                  <a:lnTo>
                    <a:pt x="35129" y="286104"/>
                  </a:lnTo>
                  <a:lnTo>
                    <a:pt x="35281" y="285909"/>
                  </a:lnTo>
                  <a:lnTo>
                    <a:pt x="35387" y="285697"/>
                  </a:lnTo>
                  <a:lnTo>
                    <a:pt x="35403" y="285569"/>
                  </a:lnTo>
                  <a:lnTo>
                    <a:pt x="35316" y="285357"/>
                  </a:lnTo>
                  <a:lnTo>
                    <a:pt x="35116" y="285204"/>
                  </a:lnTo>
                  <a:lnTo>
                    <a:pt x="34923" y="285046"/>
                  </a:lnTo>
                  <a:lnTo>
                    <a:pt x="34843" y="284955"/>
                  </a:lnTo>
                  <a:lnTo>
                    <a:pt x="34794" y="284846"/>
                  </a:lnTo>
                  <a:lnTo>
                    <a:pt x="34761" y="284724"/>
                  </a:lnTo>
                  <a:lnTo>
                    <a:pt x="34746" y="284603"/>
                  </a:lnTo>
                  <a:lnTo>
                    <a:pt x="34795" y="284379"/>
                  </a:lnTo>
                  <a:lnTo>
                    <a:pt x="34915" y="284153"/>
                  </a:lnTo>
                  <a:lnTo>
                    <a:pt x="34996" y="283928"/>
                  </a:lnTo>
                  <a:lnTo>
                    <a:pt x="35106" y="283710"/>
                  </a:lnTo>
                  <a:lnTo>
                    <a:pt x="35158" y="283600"/>
                  </a:lnTo>
                  <a:lnTo>
                    <a:pt x="35190" y="283485"/>
                  </a:lnTo>
                  <a:lnTo>
                    <a:pt x="35213" y="283364"/>
                  </a:lnTo>
                  <a:lnTo>
                    <a:pt x="35230" y="283242"/>
                  </a:lnTo>
                  <a:lnTo>
                    <a:pt x="35242" y="283126"/>
                  </a:lnTo>
                  <a:lnTo>
                    <a:pt x="35245" y="283005"/>
                  </a:lnTo>
                  <a:lnTo>
                    <a:pt x="35230" y="282756"/>
                  </a:lnTo>
                  <a:lnTo>
                    <a:pt x="35199" y="282519"/>
                  </a:lnTo>
                  <a:lnTo>
                    <a:pt x="35180" y="282270"/>
                  </a:lnTo>
                  <a:lnTo>
                    <a:pt x="35108" y="282045"/>
                  </a:lnTo>
                  <a:lnTo>
                    <a:pt x="34982" y="281838"/>
                  </a:lnTo>
                  <a:lnTo>
                    <a:pt x="34899" y="281608"/>
                  </a:lnTo>
                  <a:lnTo>
                    <a:pt x="34872" y="281371"/>
                  </a:lnTo>
                  <a:lnTo>
                    <a:pt x="34876" y="281244"/>
                  </a:lnTo>
                  <a:lnTo>
                    <a:pt x="34874" y="281000"/>
                  </a:lnTo>
                  <a:lnTo>
                    <a:pt x="34885" y="280763"/>
                  </a:lnTo>
                  <a:lnTo>
                    <a:pt x="34900" y="280642"/>
                  </a:lnTo>
                  <a:lnTo>
                    <a:pt x="34919" y="280521"/>
                  </a:lnTo>
                  <a:lnTo>
                    <a:pt x="34942" y="280399"/>
                  </a:lnTo>
                  <a:lnTo>
                    <a:pt x="34968" y="280284"/>
                  </a:lnTo>
                  <a:lnTo>
                    <a:pt x="35000" y="280162"/>
                  </a:lnTo>
                  <a:lnTo>
                    <a:pt x="35040" y="280047"/>
                  </a:lnTo>
                  <a:lnTo>
                    <a:pt x="35110" y="279816"/>
                  </a:lnTo>
                  <a:lnTo>
                    <a:pt x="35142" y="279572"/>
                  </a:lnTo>
                  <a:lnTo>
                    <a:pt x="35072" y="279342"/>
                  </a:lnTo>
                  <a:lnTo>
                    <a:pt x="35005" y="279239"/>
                  </a:lnTo>
                  <a:lnTo>
                    <a:pt x="34923" y="279147"/>
                  </a:lnTo>
                  <a:lnTo>
                    <a:pt x="34823" y="279074"/>
                  </a:lnTo>
                  <a:lnTo>
                    <a:pt x="34714" y="279020"/>
                  </a:lnTo>
                  <a:lnTo>
                    <a:pt x="34597" y="278995"/>
                  </a:lnTo>
                  <a:lnTo>
                    <a:pt x="34473" y="278989"/>
                  </a:lnTo>
                  <a:lnTo>
                    <a:pt x="34221" y="278941"/>
                  </a:lnTo>
                  <a:lnTo>
                    <a:pt x="34063" y="278801"/>
                  </a:lnTo>
                  <a:lnTo>
                    <a:pt x="34064" y="278673"/>
                  </a:lnTo>
                  <a:lnTo>
                    <a:pt x="34089" y="278546"/>
                  </a:lnTo>
                  <a:lnTo>
                    <a:pt x="34123" y="278424"/>
                  </a:lnTo>
                  <a:lnTo>
                    <a:pt x="34172" y="278309"/>
                  </a:lnTo>
                  <a:lnTo>
                    <a:pt x="34237" y="278212"/>
                  </a:lnTo>
                  <a:lnTo>
                    <a:pt x="34340" y="278138"/>
                  </a:lnTo>
                  <a:lnTo>
                    <a:pt x="34461" y="278084"/>
                  </a:lnTo>
                  <a:lnTo>
                    <a:pt x="34563" y="277902"/>
                  </a:lnTo>
                  <a:lnTo>
                    <a:pt x="34545" y="277774"/>
                  </a:lnTo>
                  <a:lnTo>
                    <a:pt x="34470" y="277538"/>
                  </a:lnTo>
                  <a:lnTo>
                    <a:pt x="34409" y="277428"/>
                  </a:lnTo>
                  <a:lnTo>
                    <a:pt x="34330" y="277337"/>
                  </a:lnTo>
                  <a:lnTo>
                    <a:pt x="34231" y="277270"/>
                  </a:lnTo>
                  <a:lnTo>
                    <a:pt x="34122" y="277209"/>
                  </a:lnTo>
                  <a:lnTo>
                    <a:pt x="33905" y="277094"/>
                  </a:lnTo>
                  <a:lnTo>
                    <a:pt x="33799" y="277033"/>
                  </a:lnTo>
                  <a:lnTo>
                    <a:pt x="33705" y="276960"/>
                  </a:lnTo>
                  <a:lnTo>
                    <a:pt x="33620" y="276875"/>
                  </a:lnTo>
                  <a:lnTo>
                    <a:pt x="33535" y="276784"/>
                  </a:lnTo>
                  <a:lnTo>
                    <a:pt x="33356" y="276620"/>
                  </a:lnTo>
                  <a:lnTo>
                    <a:pt x="33262" y="276547"/>
                  </a:lnTo>
                  <a:lnTo>
                    <a:pt x="33161" y="276474"/>
                  </a:lnTo>
                  <a:lnTo>
                    <a:pt x="33056" y="276413"/>
                  </a:lnTo>
                  <a:lnTo>
                    <a:pt x="32947" y="276358"/>
                  </a:lnTo>
                  <a:lnTo>
                    <a:pt x="32837" y="276310"/>
                  </a:lnTo>
                  <a:lnTo>
                    <a:pt x="32724" y="276268"/>
                  </a:lnTo>
                  <a:lnTo>
                    <a:pt x="32504" y="276158"/>
                  </a:lnTo>
                  <a:lnTo>
                    <a:pt x="32289" y="276043"/>
                  </a:lnTo>
                  <a:lnTo>
                    <a:pt x="32053" y="275982"/>
                  </a:lnTo>
                  <a:lnTo>
                    <a:pt x="31818" y="276006"/>
                  </a:lnTo>
                  <a:lnTo>
                    <a:pt x="31711" y="276073"/>
                  </a:lnTo>
                  <a:lnTo>
                    <a:pt x="31618" y="276152"/>
                  </a:lnTo>
                  <a:lnTo>
                    <a:pt x="31535" y="276243"/>
                  </a:lnTo>
                  <a:lnTo>
                    <a:pt x="31461" y="276340"/>
                  </a:lnTo>
                  <a:lnTo>
                    <a:pt x="31403" y="276450"/>
                  </a:lnTo>
                  <a:lnTo>
                    <a:pt x="31367" y="276565"/>
                  </a:lnTo>
                  <a:lnTo>
                    <a:pt x="31346" y="276687"/>
                  </a:lnTo>
                  <a:lnTo>
                    <a:pt x="31332" y="276808"/>
                  </a:lnTo>
                  <a:lnTo>
                    <a:pt x="31327" y="276930"/>
                  </a:lnTo>
                  <a:lnTo>
                    <a:pt x="31329" y="277173"/>
                  </a:lnTo>
                  <a:lnTo>
                    <a:pt x="31319" y="277300"/>
                  </a:lnTo>
                  <a:lnTo>
                    <a:pt x="31296" y="277422"/>
                  </a:lnTo>
                  <a:lnTo>
                    <a:pt x="31235" y="277513"/>
                  </a:lnTo>
                  <a:lnTo>
                    <a:pt x="31126" y="277574"/>
                  </a:lnTo>
                  <a:lnTo>
                    <a:pt x="30997" y="277610"/>
                  </a:lnTo>
                  <a:lnTo>
                    <a:pt x="30760" y="277555"/>
                  </a:lnTo>
                  <a:lnTo>
                    <a:pt x="30587" y="277391"/>
                  </a:lnTo>
                  <a:lnTo>
                    <a:pt x="30596" y="277142"/>
                  </a:lnTo>
                  <a:lnTo>
                    <a:pt x="30598" y="276899"/>
                  </a:lnTo>
                  <a:lnTo>
                    <a:pt x="30584" y="276656"/>
                  </a:lnTo>
                  <a:lnTo>
                    <a:pt x="30554" y="276413"/>
                  </a:lnTo>
                  <a:lnTo>
                    <a:pt x="30565" y="276170"/>
                  </a:lnTo>
                  <a:lnTo>
                    <a:pt x="30511" y="275933"/>
                  </a:lnTo>
                  <a:lnTo>
                    <a:pt x="30347" y="275757"/>
                  </a:lnTo>
                  <a:lnTo>
                    <a:pt x="30101" y="275769"/>
                  </a:lnTo>
                  <a:lnTo>
                    <a:pt x="29985" y="275812"/>
                  </a:lnTo>
                  <a:lnTo>
                    <a:pt x="29884" y="275872"/>
                  </a:lnTo>
                  <a:lnTo>
                    <a:pt x="29790" y="275951"/>
                  </a:lnTo>
                  <a:lnTo>
                    <a:pt x="29698" y="276036"/>
                  </a:lnTo>
                  <a:lnTo>
                    <a:pt x="29608" y="276121"/>
                  </a:lnTo>
                  <a:lnTo>
                    <a:pt x="29523" y="276207"/>
                  </a:lnTo>
                  <a:lnTo>
                    <a:pt x="29445" y="276298"/>
                  </a:lnTo>
                  <a:lnTo>
                    <a:pt x="29382" y="276407"/>
                  </a:lnTo>
                  <a:lnTo>
                    <a:pt x="29218" y="276577"/>
                  </a:lnTo>
                  <a:lnTo>
                    <a:pt x="28977" y="276650"/>
                  </a:lnTo>
                  <a:lnTo>
                    <a:pt x="28754" y="276596"/>
                  </a:lnTo>
                  <a:lnTo>
                    <a:pt x="28543" y="276462"/>
                  </a:lnTo>
                  <a:lnTo>
                    <a:pt x="28350" y="276316"/>
                  </a:lnTo>
                  <a:lnTo>
                    <a:pt x="28289" y="276079"/>
                  </a:lnTo>
                  <a:lnTo>
                    <a:pt x="28236" y="275842"/>
                  </a:lnTo>
                  <a:lnTo>
                    <a:pt x="28182" y="275605"/>
                  </a:lnTo>
                  <a:lnTo>
                    <a:pt x="28157" y="275363"/>
                  </a:lnTo>
                  <a:lnTo>
                    <a:pt x="28098" y="275125"/>
                  </a:lnTo>
                  <a:lnTo>
                    <a:pt x="28064" y="274888"/>
                  </a:lnTo>
                  <a:lnTo>
                    <a:pt x="28068" y="274645"/>
                  </a:lnTo>
                  <a:lnTo>
                    <a:pt x="28041" y="274402"/>
                  </a:lnTo>
                  <a:lnTo>
                    <a:pt x="28026" y="274159"/>
                  </a:lnTo>
                  <a:lnTo>
                    <a:pt x="28018" y="273917"/>
                  </a:lnTo>
                  <a:lnTo>
                    <a:pt x="27962" y="273679"/>
                  </a:lnTo>
                  <a:lnTo>
                    <a:pt x="27903" y="273449"/>
                  </a:lnTo>
                  <a:lnTo>
                    <a:pt x="27876" y="273327"/>
                  </a:lnTo>
                  <a:lnTo>
                    <a:pt x="27855" y="273205"/>
                  </a:lnTo>
                  <a:lnTo>
                    <a:pt x="27838" y="273084"/>
                  </a:lnTo>
                  <a:lnTo>
                    <a:pt x="27826" y="272962"/>
                  </a:lnTo>
                  <a:lnTo>
                    <a:pt x="27820" y="272847"/>
                  </a:lnTo>
                  <a:lnTo>
                    <a:pt x="27819" y="272725"/>
                  </a:lnTo>
                  <a:lnTo>
                    <a:pt x="27819" y="272483"/>
                  </a:lnTo>
                  <a:lnTo>
                    <a:pt x="27891" y="272234"/>
                  </a:lnTo>
                  <a:lnTo>
                    <a:pt x="28217" y="272014"/>
                  </a:lnTo>
                  <a:lnTo>
                    <a:pt x="28280" y="271784"/>
                  </a:lnTo>
                  <a:lnTo>
                    <a:pt x="28308" y="271668"/>
                  </a:lnTo>
                  <a:lnTo>
                    <a:pt x="28331" y="271547"/>
                  </a:lnTo>
                  <a:lnTo>
                    <a:pt x="28350" y="271425"/>
                  </a:lnTo>
                  <a:lnTo>
                    <a:pt x="28356" y="271304"/>
                  </a:lnTo>
                  <a:lnTo>
                    <a:pt x="28342" y="271061"/>
                  </a:lnTo>
                  <a:lnTo>
                    <a:pt x="28325" y="270818"/>
                  </a:lnTo>
                  <a:lnTo>
                    <a:pt x="28330" y="270575"/>
                  </a:lnTo>
                  <a:lnTo>
                    <a:pt x="28364" y="270459"/>
                  </a:lnTo>
                  <a:lnTo>
                    <a:pt x="28406" y="270344"/>
                  </a:lnTo>
                  <a:lnTo>
                    <a:pt x="28463" y="270234"/>
                  </a:lnTo>
                  <a:lnTo>
                    <a:pt x="28536" y="270138"/>
                  </a:lnTo>
                  <a:lnTo>
                    <a:pt x="28621" y="270052"/>
                  </a:lnTo>
                  <a:lnTo>
                    <a:pt x="28715" y="269979"/>
                  </a:lnTo>
                  <a:lnTo>
                    <a:pt x="28816" y="269907"/>
                  </a:lnTo>
                  <a:lnTo>
                    <a:pt x="28919" y="269840"/>
                  </a:lnTo>
                  <a:lnTo>
                    <a:pt x="29026" y="269785"/>
                  </a:lnTo>
                  <a:lnTo>
                    <a:pt x="29138" y="269737"/>
                  </a:lnTo>
                  <a:lnTo>
                    <a:pt x="29255" y="269700"/>
                  </a:lnTo>
                  <a:lnTo>
                    <a:pt x="29375" y="269682"/>
                  </a:lnTo>
                  <a:lnTo>
                    <a:pt x="29602" y="269755"/>
                  </a:lnTo>
                  <a:lnTo>
                    <a:pt x="29799" y="269901"/>
                  </a:lnTo>
                  <a:lnTo>
                    <a:pt x="30011" y="270016"/>
                  </a:lnTo>
                  <a:lnTo>
                    <a:pt x="30130" y="270034"/>
                  </a:lnTo>
                  <a:lnTo>
                    <a:pt x="30252" y="270046"/>
                  </a:lnTo>
                  <a:lnTo>
                    <a:pt x="30372" y="270058"/>
                  </a:lnTo>
                  <a:lnTo>
                    <a:pt x="30494" y="270064"/>
                  </a:lnTo>
                  <a:lnTo>
                    <a:pt x="30738" y="270059"/>
                  </a:lnTo>
                  <a:lnTo>
                    <a:pt x="30858" y="270046"/>
                  </a:lnTo>
                  <a:lnTo>
                    <a:pt x="30979" y="270028"/>
                  </a:lnTo>
                  <a:lnTo>
                    <a:pt x="31098" y="270004"/>
                  </a:lnTo>
                  <a:lnTo>
                    <a:pt x="31211" y="269961"/>
                  </a:lnTo>
                  <a:lnTo>
                    <a:pt x="31300" y="269876"/>
                  </a:lnTo>
                  <a:lnTo>
                    <a:pt x="31384" y="269791"/>
                  </a:lnTo>
                  <a:lnTo>
                    <a:pt x="31469" y="269700"/>
                  </a:lnTo>
                  <a:lnTo>
                    <a:pt x="31637" y="269523"/>
                  </a:lnTo>
                  <a:lnTo>
                    <a:pt x="31717" y="269433"/>
                  </a:lnTo>
                  <a:lnTo>
                    <a:pt x="31795" y="269341"/>
                  </a:lnTo>
                  <a:lnTo>
                    <a:pt x="31866" y="269244"/>
                  </a:lnTo>
                  <a:lnTo>
                    <a:pt x="31928" y="269141"/>
                  </a:lnTo>
                  <a:lnTo>
                    <a:pt x="31986" y="269031"/>
                  </a:lnTo>
                  <a:lnTo>
                    <a:pt x="32044" y="268922"/>
                  </a:lnTo>
                  <a:lnTo>
                    <a:pt x="32097" y="268813"/>
                  </a:lnTo>
                  <a:lnTo>
                    <a:pt x="32145" y="268703"/>
                  </a:lnTo>
                  <a:lnTo>
                    <a:pt x="32187" y="268588"/>
                  </a:lnTo>
                  <a:lnTo>
                    <a:pt x="32224" y="268473"/>
                  </a:lnTo>
                  <a:lnTo>
                    <a:pt x="32253" y="268357"/>
                  </a:lnTo>
                  <a:lnTo>
                    <a:pt x="32260" y="268230"/>
                  </a:lnTo>
                  <a:lnTo>
                    <a:pt x="32234" y="267993"/>
                  </a:lnTo>
                  <a:lnTo>
                    <a:pt x="32204" y="267750"/>
                  </a:lnTo>
                  <a:lnTo>
                    <a:pt x="32204" y="267507"/>
                  </a:lnTo>
                  <a:lnTo>
                    <a:pt x="32321" y="267300"/>
                  </a:lnTo>
                  <a:lnTo>
                    <a:pt x="32520" y="267160"/>
                  </a:lnTo>
                  <a:lnTo>
                    <a:pt x="32737" y="267051"/>
                  </a:lnTo>
                  <a:lnTo>
                    <a:pt x="32948" y="266929"/>
                  </a:lnTo>
                  <a:lnTo>
                    <a:pt x="33150" y="266796"/>
                  </a:lnTo>
                  <a:lnTo>
                    <a:pt x="33251" y="266729"/>
                  </a:lnTo>
                  <a:lnTo>
                    <a:pt x="33347" y="266650"/>
                  </a:lnTo>
                  <a:lnTo>
                    <a:pt x="33428" y="266559"/>
                  </a:lnTo>
                  <a:lnTo>
                    <a:pt x="33480" y="266456"/>
                  </a:lnTo>
                  <a:lnTo>
                    <a:pt x="33492" y="266328"/>
                  </a:lnTo>
                  <a:lnTo>
                    <a:pt x="33468" y="266091"/>
                  </a:lnTo>
                  <a:lnTo>
                    <a:pt x="33452" y="265848"/>
                  </a:lnTo>
                  <a:lnTo>
                    <a:pt x="33451" y="265605"/>
                  </a:lnTo>
                  <a:lnTo>
                    <a:pt x="33446" y="265362"/>
                  </a:lnTo>
                  <a:lnTo>
                    <a:pt x="33428" y="265119"/>
                  </a:lnTo>
                  <a:lnTo>
                    <a:pt x="33409" y="264876"/>
                  </a:lnTo>
                  <a:lnTo>
                    <a:pt x="33407" y="264633"/>
                  </a:lnTo>
                  <a:lnTo>
                    <a:pt x="33419" y="264511"/>
                  </a:lnTo>
                  <a:lnTo>
                    <a:pt x="33445" y="264396"/>
                  </a:lnTo>
                  <a:lnTo>
                    <a:pt x="33501" y="264287"/>
                  </a:lnTo>
                  <a:lnTo>
                    <a:pt x="33580" y="264196"/>
                  </a:lnTo>
                  <a:lnTo>
                    <a:pt x="33665" y="264105"/>
                  </a:lnTo>
                  <a:lnTo>
                    <a:pt x="33751" y="264020"/>
                  </a:lnTo>
                  <a:lnTo>
                    <a:pt x="33905" y="263831"/>
                  </a:lnTo>
                  <a:lnTo>
                    <a:pt x="34037" y="263625"/>
                  </a:lnTo>
                  <a:lnTo>
                    <a:pt x="34177" y="263430"/>
                  </a:lnTo>
                  <a:lnTo>
                    <a:pt x="34353" y="263260"/>
                  </a:lnTo>
                  <a:lnTo>
                    <a:pt x="34528" y="263090"/>
                  </a:lnTo>
                  <a:lnTo>
                    <a:pt x="34592" y="262992"/>
                  </a:lnTo>
                  <a:lnTo>
                    <a:pt x="34646" y="262883"/>
                  </a:lnTo>
                  <a:lnTo>
                    <a:pt x="34693" y="262768"/>
                  </a:lnTo>
                  <a:lnTo>
                    <a:pt x="34736" y="262659"/>
                  </a:lnTo>
                  <a:lnTo>
                    <a:pt x="34779" y="262543"/>
                  </a:lnTo>
                  <a:lnTo>
                    <a:pt x="34818" y="262428"/>
                  </a:lnTo>
                  <a:lnTo>
                    <a:pt x="34854" y="262306"/>
                  </a:lnTo>
                  <a:lnTo>
                    <a:pt x="34887" y="262191"/>
                  </a:lnTo>
                  <a:lnTo>
                    <a:pt x="34917" y="262076"/>
                  </a:lnTo>
                  <a:lnTo>
                    <a:pt x="34940" y="261954"/>
                  </a:lnTo>
                  <a:lnTo>
                    <a:pt x="34954" y="261832"/>
                  </a:lnTo>
                  <a:lnTo>
                    <a:pt x="34954" y="261711"/>
                  </a:lnTo>
                  <a:lnTo>
                    <a:pt x="34934" y="261468"/>
                  </a:lnTo>
                  <a:lnTo>
                    <a:pt x="34900" y="261231"/>
                  </a:lnTo>
                  <a:lnTo>
                    <a:pt x="34887" y="261109"/>
                  </a:lnTo>
                  <a:lnTo>
                    <a:pt x="34901" y="260988"/>
                  </a:lnTo>
                  <a:lnTo>
                    <a:pt x="34948" y="260878"/>
                  </a:lnTo>
                  <a:lnTo>
                    <a:pt x="35045" y="260805"/>
                  </a:lnTo>
                  <a:lnTo>
                    <a:pt x="35160" y="260763"/>
                  </a:lnTo>
                  <a:lnTo>
                    <a:pt x="35280" y="260739"/>
                  </a:lnTo>
                  <a:lnTo>
                    <a:pt x="35400" y="260726"/>
                  </a:lnTo>
                  <a:lnTo>
                    <a:pt x="35635" y="260660"/>
                  </a:lnTo>
                  <a:lnTo>
                    <a:pt x="35729" y="260587"/>
                  </a:lnTo>
                  <a:lnTo>
                    <a:pt x="35770" y="260472"/>
                  </a:lnTo>
                  <a:lnTo>
                    <a:pt x="35781" y="260350"/>
                  </a:lnTo>
                  <a:lnTo>
                    <a:pt x="35781" y="260228"/>
                  </a:lnTo>
                  <a:lnTo>
                    <a:pt x="35778" y="259986"/>
                  </a:lnTo>
                  <a:lnTo>
                    <a:pt x="35758" y="259742"/>
                  </a:lnTo>
                  <a:lnTo>
                    <a:pt x="35742" y="259499"/>
                  </a:lnTo>
                  <a:lnTo>
                    <a:pt x="35758" y="259257"/>
                  </a:lnTo>
                  <a:lnTo>
                    <a:pt x="35869" y="259044"/>
                  </a:lnTo>
                  <a:lnTo>
                    <a:pt x="36027" y="258861"/>
                  </a:lnTo>
                  <a:lnTo>
                    <a:pt x="36164" y="258539"/>
                  </a:lnTo>
                  <a:lnTo>
                    <a:pt x="36139" y="258302"/>
                  </a:lnTo>
                  <a:lnTo>
                    <a:pt x="36108" y="258060"/>
                  </a:lnTo>
                  <a:lnTo>
                    <a:pt x="36100" y="257938"/>
                  </a:lnTo>
                  <a:lnTo>
                    <a:pt x="36114" y="257817"/>
                  </a:lnTo>
                  <a:lnTo>
                    <a:pt x="36155" y="257701"/>
                  </a:lnTo>
                  <a:lnTo>
                    <a:pt x="36227" y="257610"/>
                  </a:lnTo>
                  <a:lnTo>
                    <a:pt x="36315" y="257525"/>
                  </a:lnTo>
                  <a:lnTo>
                    <a:pt x="36409" y="257446"/>
                  </a:lnTo>
                  <a:lnTo>
                    <a:pt x="36505" y="257367"/>
                  </a:lnTo>
                  <a:lnTo>
                    <a:pt x="36602" y="257294"/>
                  </a:lnTo>
                  <a:lnTo>
                    <a:pt x="36700" y="257227"/>
                  </a:lnTo>
                  <a:lnTo>
                    <a:pt x="36898" y="257087"/>
                  </a:lnTo>
                  <a:lnTo>
                    <a:pt x="37099" y="256948"/>
                  </a:lnTo>
                  <a:lnTo>
                    <a:pt x="37302" y="256814"/>
                  </a:lnTo>
                  <a:lnTo>
                    <a:pt x="37505" y="256680"/>
                  </a:lnTo>
                  <a:lnTo>
                    <a:pt x="37707" y="256547"/>
                  </a:lnTo>
                  <a:lnTo>
                    <a:pt x="37908" y="256407"/>
                  </a:lnTo>
                  <a:lnTo>
                    <a:pt x="38105" y="256267"/>
                  </a:lnTo>
                  <a:lnTo>
                    <a:pt x="38199" y="256188"/>
                  </a:lnTo>
                  <a:lnTo>
                    <a:pt x="38280" y="256097"/>
                  </a:lnTo>
                  <a:lnTo>
                    <a:pt x="38344" y="255994"/>
                  </a:lnTo>
                  <a:lnTo>
                    <a:pt x="38400" y="255884"/>
                  </a:lnTo>
                  <a:lnTo>
                    <a:pt x="38452" y="255775"/>
                  </a:lnTo>
                  <a:lnTo>
                    <a:pt x="38502" y="255666"/>
                  </a:lnTo>
                  <a:lnTo>
                    <a:pt x="38615" y="255447"/>
                  </a:lnTo>
                  <a:lnTo>
                    <a:pt x="38798" y="255295"/>
                  </a:lnTo>
                  <a:lnTo>
                    <a:pt x="39040" y="255320"/>
                  </a:lnTo>
                  <a:lnTo>
                    <a:pt x="39282" y="255344"/>
                  </a:lnTo>
                  <a:lnTo>
                    <a:pt x="39391" y="255295"/>
                  </a:lnTo>
                  <a:lnTo>
                    <a:pt x="39479" y="255210"/>
                  </a:lnTo>
                  <a:lnTo>
                    <a:pt x="39554" y="255113"/>
                  </a:lnTo>
                  <a:lnTo>
                    <a:pt x="39623" y="255016"/>
                  </a:lnTo>
                  <a:lnTo>
                    <a:pt x="39690" y="254912"/>
                  </a:lnTo>
                  <a:lnTo>
                    <a:pt x="39829" y="254712"/>
                  </a:lnTo>
                  <a:lnTo>
                    <a:pt x="39913" y="254627"/>
                  </a:lnTo>
                  <a:lnTo>
                    <a:pt x="40002" y="254542"/>
                  </a:lnTo>
                  <a:lnTo>
                    <a:pt x="40096" y="254463"/>
                  </a:lnTo>
                  <a:lnTo>
                    <a:pt x="40196" y="254396"/>
                  </a:lnTo>
                  <a:lnTo>
                    <a:pt x="40299" y="254329"/>
                  </a:lnTo>
                  <a:lnTo>
                    <a:pt x="40405" y="254274"/>
                  </a:lnTo>
                  <a:lnTo>
                    <a:pt x="40517" y="254226"/>
                  </a:lnTo>
                  <a:lnTo>
                    <a:pt x="40638" y="254207"/>
                  </a:lnTo>
                  <a:lnTo>
                    <a:pt x="40881" y="254226"/>
                  </a:lnTo>
                  <a:lnTo>
                    <a:pt x="41123" y="254244"/>
                  </a:lnTo>
                  <a:lnTo>
                    <a:pt x="41124" y="254062"/>
                  </a:lnTo>
                  <a:lnTo>
                    <a:pt x="41045" y="253965"/>
                  </a:lnTo>
                  <a:lnTo>
                    <a:pt x="40961" y="253874"/>
                  </a:lnTo>
                  <a:lnTo>
                    <a:pt x="40874" y="253788"/>
                  </a:lnTo>
                  <a:lnTo>
                    <a:pt x="40785" y="253709"/>
                  </a:lnTo>
                  <a:lnTo>
                    <a:pt x="40683" y="253643"/>
                  </a:lnTo>
                  <a:lnTo>
                    <a:pt x="40575" y="253588"/>
                  </a:lnTo>
                  <a:lnTo>
                    <a:pt x="40465" y="253533"/>
                  </a:lnTo>
                  <a:lnTo>
                    <a:pt x="40249" y="253424"/>
                  </a:lnTo>
                  <a:lnTo>
                    <a:pt x="40141" y="253229"/>
                  </a:lnTo>
                  <a:lnTo>
                    <a:pt x="40309" y="253053"/>
                  </a:lnTo>
                  <a:lnTo>
                    <a:pt x="40491" y="252889"/>
                  </a:lnTo>
                  <a:lnTo>
                    <a:pt x="40674" y="252731"/>
                  </a:lnTo>
                  <a:lnTo>
                    <a:pt x="40765" y="252652"/>
                  </a:lnTo>
                  <a:lnTo>
                    <a:pt x="40854" y="252567"/>
                  </a:lnTo>
                  <a:lnTo>
                    <a:pt x="40939" y="252482"/>
                  </a:lnTo>
                  <a:lnTo>
                    <a:pt x="40997" y="252373"/>
                  </a:lnTo>
                  <a:lnTo>
                    <a:pt x="41045" y="252263"/>
                  </a:lnTo>
                  <a:lnTo>
                    <a:pt x="41092" y="252148"/>
                  </a:lnTo>
                  <a:lnTo>
                    <a:pt x="41183" y="251923"/>
                  </a:lnTo>
                  <a:lnTo>
                    <a:pt x="41234" y="251814"/>
                  </a:lnTo>
                  <a:lnTo>
                    <a:pt x="41303" y="251717"/>
                  </a:lnTo>
                  <a:lnTo>
                    <a:pt x="41395" y="251638"/>
                  </a:lnTo>
                  <a:lnTo>
                    <a:pt x="41511" y="251602"/>
                  </a:lnTo>
                  <a:lnTo>
                    <a:pt x="41633" y="251589"/>
                  </a:lnTo>
                  <a:lnTo>
                    <a:pt x="41860" y="251668"/>
                  </a:lnTo>
                  <a:lnTo>
                    <a:pt x="41942" y="251753"/>
                  </a:lnTo>
                  <a:lnTo>
                    <a:pt x="42015" y="251856"/>
                  </a:lnTo>
                  <a:lnTo>
                    <a:pt x="42079" y="251960"/>
                  </a:lnTo>
                  <a:lnTo>
                    <a:pt x="42140" y="252063"/>
                  </a:lnTo>
                  <a:lnTo>
                    <a:pt x="42200" y="252166"/>
                  </a:lnTo>
                  <a:lnTo>
                    <a:pt x="42259" y="252276"/>
                  </a:lnTo>
                  <a:lnTo>
                    <a:pt x="42317" y="252385"/>
                  </a:lnTo>
                  <a:lnTo>
                    <a:pt x="42437" y="252591"/>
                  </a:lnTo>
                  <a:lnTo>
                    <a:pt x="42624" y="252725"/>
                  </a:lnTo>
                  <a:lnTo>
                    <a:pt x="42763" y="252531"/>
                  </a:lnTo>
                  <a:lnTo>
                    <a:pt x="42838" y="252300"/>
                  </a:lnTo>
                  <a:lnTo>
                    <a:pt x="42909" y="252069"/>
                  </a:lnTo>
                  <a:lnTo>
                    <a:pt x="42949" y="251954"/>
                  </a:lnTo>
                  <a:lnTo>
                    <a:pt x="42992" y="251838"/>
                  </a:lnTo>
                  <a:lnTo>
                    <a:pt x="43038" y="251723"/>
                  </a:lnTo>
                  <a:lnTo>
                    <a:pt x="43084" y="251613"/>
                  </a:lnTo>
                  <a:lnTo>
                    <a:pt x="43134" y="251504"/>
                  </a:lnTo>
                  <a:lnTo>
                    <a:pt x="43186" y="251394"/>
                  </a:lnTo>
                  <a:lnTo>
                    <a:pt x="43243" y="251285"/>
                  </a:lnTo>
                  <a:lnTo>
                    <a:pt x="43309" y="251182"/>
                  </a:lnTo>
                  <a:lnTo>
                    <a:pt x="43388" y="251091"/>
                  </a:lnTo>
                  <a:lnTo>
                    <a:pt x="43492" y="251030"/>
                  </a:lnTo>
                  <a:lnTo>
                    <a:pt x="43611" y="251000"/>
                  </a:lnTo>
                  <a:lnTo>
                    <a:pt x="43732" y="250994"/>
                  </a:lnTo>
                  <a:lnTo>
                    <a:pt x="43854" y="250987"/>
                  </a:lnTo>
                  <a:lnTo>
                    <a:pt x="43976" y="250982"/>
                  </a:lnTo>
                  <a:lnTo>
                    <a:pt x="44217" y="250963"/>
                  </a:lnTo>
                  <a:lnTo>
                    <a:pt x="44398" y="250812"/>
                  </a:lnTo>
                  <a:lnTo>
                    <a:pt x="44388" y="250569"/>
                  </a:lnTo>
                  <a:lnTo>
                    <a:pt x="44350" y="250332"/>
                  </a:lnTo>
                  <a:lnTo>
                    <a:pt x="44336" y="250210"/>
                  </a:lnTo>
                  <a:lnTo>
                    <a:pt x="44322" y="250088"/>
                  </a:lnTo>
                  <a:lnTo>
                    <a:pt x="44309" y="249967"/>
                  </a:lnTo>
                  <a:lnTo>
                    <a:pt x="44297" y="249851"/>
                  </a:lnTo>
                  <a:lnTo>
                    <a:pt x="44287" y="249730"/>
                  </a:lnTo>
                  <a:lnTo>
                    <a:pt x="44277" y="249609"/>
                  </a:lnTo>
                  <a:lnTo>
                    <a:pt x="44321" y="249366"/>
                  </a:lnTo>
                  <a:lnTo>
                    <a:pt x="44404" y="249281"/>
                  </a:lnTo>
                  <a:lnTo>
                    <a:pt x="44515" y="249232"/>
                  </a:lnTo>
                  <a:lnTo>
                    <a:pt x="44631" y="249195"/>
                  </a:lnTo>
                  <a:lnTo>
                    <a:pt x="44749" y="249165"/>
                  </a:lnTo>
                  <a:lnTo>
                    <a:pt x="44869" y="249141"/>
                  </a:lnTo>
                  <a:lnTo>
                    <a:pt x="44989" y="249128"/>
                  </a:lnTo>
                  <a:lnTo>
                    <a:pt x="45111" y="249116"/>
                  </a:lnTo>
                  <a:lnTo>
                    <a:pt x="45232" y="249110"/>
                  </a:lnTo>
                  <a:lnTo>
                    <a:pt x="45474" y="249135"/>
                  </a:lnTo>
                  <a:lnTo>
                    <a:pt x="45593" y="249110"/>
                  </a:lnTo>
                  <a:lnTo>
                    <a:pt x="45701" y="249055"/>
                  </a:lnTo>
                  <a:lnTo>
                    <a:pt x="45799" y="248983"/>
                  </a:lnTo>
                  <a:lnTo>
                    <a:pt x="45887" y="248897"/>
                  </a:lnTo>
                  <a:lnTo>
                    <a:pt x="45954" y="248801"/>
                  </a:lnTo>
                  <a:lnTo>
                    <a:pt x="45988" y="248679"/>
                  </a:lnTo>
                  <a:lnTo>
                    <a:pt x="46001" y="248558"/>
                  </a:lnTo>
                  <a:lnTo>
                    <a:pt x="45989" y="248321"/>
                  </a:lnTo>
                  <a:lnTo>
                    <a:pt x="45975" y="248199"/>
                  </a:lnTo>
                  <a:lnTo>
                    <a:pt x="45949" y="248078"/>
                  </a:lnTo>
                  <a:lnTo>
                    <a:pt x="45907" y="247968"/>
                  </a:lnTo>
                  <a:lnTo>
                    <a:pt x="45844" y="247859"/>
                  </a:lnTo>
                  <a:lnTo>
                    <a:pt x="45753" y="247780"/>
                  </a:lnTo>
                  <a:lnTo>
                    <a:pt x="45643" y="247731"/>
                  </a:lnTo>
                  <a:lnTo>
                    <a:pt x="45524" y="247701"/>
                  </a:lnTo>
                  <a:lnTo>
                    <a:pt x="45404" y="247689"/>
                  </a:lnTo>
                  <a:lnTo>
                    <a:pt x="45161" y="247658"/>
                  </a:lnTo>
                  <a:lnTo>
                    <a:pt x="44919" y="247646"/>
                  </a:lnTo>
                  <a:lnTo>
                    <a:pt x="44678" y="247670"/>
                  </a:lnTo>
                  <a:lnTo>
                    <a:pt x="44438" y="247646"/>
                  </a:lnTo>
                  <a:lnTo>
                    <a:pt x="44236" y="247513"/>
                  </a:lnTo>
                  <a:lnTo>
                    <a:pt x="44049" y="247361"/>
                  </a:lnTo>
                  <a:lnTo>
                    <a:pt x="43884" y="247184"/>
                  </a:lnTo>
                  <a:lnTo>
                    <a:pt x="43743" y="246984"/>
                  </a:lnTo>
                  <a:lnTo>
                    <a:pt x="43671" y="246887"/>
                  </a:lnTo>
                  <a:lnTo>
                    <a:pt x="43589" y="246795"/>
                  </a:lnTo>
                  <a:lnTo>
                    <a:pt x="43483" y="246735"/>
                  </a:lnTo>
                  <a:lnTo>
                    <a:pt x="43366" y="246704"/>
                  </a:lnTo>
                  <a:lnTo>
                    <a:pt x="43245" y="246686"/>
                  </a:lnTo>
                  <a:lnTo>
                    <a:pt x="43124" y="246680"/>
                  </a:lnTo>
                  <a:lnTo>
                    <a:pt x="42882" y="246692"/>
                  </a:lnTo>
                  <a:lnTo>
                    <a:pt x="42761" y="246711"/>
                  </a:lnTo>
                  <a:lnTo>
                    <a:pt x="42641" y="246729"/>
                  </a:lnTo>
                  <a:lnTo>
                    <a:pt x="42522" y="246759"/>
                  </a:lnTo>
                  <a:lnTo>
                    <a:pt x="42409" y="246802"/>
                  </a:lnTo>
                  <a:lnTo>
                    <a:pt x="42301" y="246862"/>
                  </a:lnTo>
                  <a:lnTo>
                    <a:pt x="42197" y="246923"/>
                  </a:lnTo>
                  <a:lnTo>
                    <a:pt x="42094" y="246990"/>
                  </a:lnTo>
                  <a:lnTo>
                    <a:pt x="41885" y="247112"/>
                  </a:lnTo>
                  <a:lnTo>
                    <a:pt x="41653" y="247185"/>
                  </a:lnTo>
                  <a:lnTo>
                    <a:pt x="41411" y="247190"/>
                  </a:lnTo>
                  <a:lnTo>
                    <a:pt x="41296" y="247154"/>
                  </a:lnTo>
                  <a:lnTo>
                    <a:pt x="41202" y="247081"/>
                  </a:lnTo>
                  <a:lnTo>
                    <a:pt x="41117" y="246990"/>
                  </a:lnTo>
                  <a:lnTo>
                    <a:pt x="41035" y="246899"/>
                  </a:lnTo>
                  <a:lnTo>
                    <a:pt x="40963" y="246802"/>
                  </a:lnTo>
                  <a:lnTo>
                    <a:pt x="40902" y="246698"/>
                  </a:lnTo>
                  <a:lnTo>
                    <a:pt x="40851" y="246589"/>
                  </a:lnTo>
                  <a:lnTo>
                    <a:pt x="40820" y="246468"/>
                  </a:lnTo>
                  <a:lnTo>
                    <a:pt x="40920" y="246255"/>
                  </a:lnTo>
                  <a:lnTo>
                    <a:pt x="41081" y="246073"/>
                  </a:lnTo>
                  <a:lnTo>
                    <a:pt x="41204" y="245866"/>
                  </a:lnTo>
                  <a:lnTo>
                    <a:pt x="41229" y="245744"/>
                  </a:lnTo>
                  <a:lnTo>
                    <a:pt x="41250" y="245629"/>
                  </a:lnTo>
                  <a:lnTo>
                    <a:pt x="41266" y="245508"/>
                  </a:lnTo>
                  <a:lnTo>
                    <a:pt x="41274" y="245386"/>
                  </a:lnTo>
                  <a:lnTo>
                    <a:pt x="41270" y="245258"/>
                  </a:lnTo>
                  <a:lnTo>
                    <a:pt x="41252" y="245143"/>
                  </a:lnTo>
                  <a:lnTo>
                    <a:pt x="41211" y="245028"/>
                  </a:lnTo>
                  <a:lnTo>
                    <a:pt x="41142" y="244930"/>
                  </a:lnTo>
                  <a:lnTo>
                    <a:pt x="41048" y="244852"/>
                  </a:lnTo>
                  <a:lnTo>
                    <a:pt x="40943" y="244791"/>
                  </a:lnTo>
                  <a:lnTo>
                    <a:pt x="40833" y="244736"/>
                  </a:lnTo>
                  <a:lnTo>
                    <a:pt x="40721" y="244687"/>
                  </a:lnTo>
                  <a:lnTo>
                    <a:pt x="40605" y="244651"/>
                  </a:lnTo>
                  <a:lnTo>
                    <a:pt x="40489" y="244614"/>
                  </a:lnTo>
                  <a:lnTo>
                    <a:pt x="40371" y="244584"/>
                  </a:lnTo>
                  <a:lnTo>
                    <a:pt x="40251" y="244566"/>
                  </a:lnTo>
                  <a:lnTo>
                    <a:pt x="40009" y="244578"/>
                  </a:lnTo>
                  <a:lnTo>
                    <a:pt x="39767" y="244596"/>
                  </a:lnTo>
                  <a:lnTo>
                    <a:pt x="39524" y="244602"/>
                  </a:lnTo>
                  <a:lnTo>
                    <a:pt x="39304" y="244499"/>
                  </a:lnTo>
                  <a:lnTo>
                    <a:pt x="39119" y="244341"/>
                  </a:lnTo>
                  <a:lnTo>
                    <a:pt x="39092" y="244122"/>
                  </a:lnTo>
                  <a:lnTo>
                    <a:pt x="39283" y="243964"/>
                  </a:lnTo>
                  <a:lnTo>
                    <a:pt x="39450" y="243794"/>
                  </a:lnTo>
                  <a:lnTo>
                    <a:pt x="39512" y="243557"/>
                  </a:lnTo>
                  <a:lnTo>
                    <a:pt x="39566" y="243321"/>
                  </a:lnTo>
                  <a:lnTo>
                    <a:pt x="39657" y="243095"/>
                  </a:lnTo>
                  <a:lnTo>
                    <a:pt x="39750" y="242871"/>
                  </a:lnTo>
                  <a:lnTo>
                    <a:pt x="39802" y="242762"/>
                  </a:lnTo>
                  <a:lnTo>
                    <a:pt x="39857" y="242652"/>
                  </a:lnTo>
                  <a:lnTo>
                    <a:pt x="39916" y="242549"/>
                  </a:lnTo>
                  <a:lnTo>
                    <a:pt x="39979" y="242446"/>
                  </a:lnTo>
                  <a:lnTo>
                    <a:pt x="40054" y="242348"/>
                  </a:lnTo>
                  <a:lnTo>
                    <a:pt x="40141" y="242263"/>
                  </a:lnTo>
                  <a:lnTo>
                    <a:pt x="40232" y="242178"/>
                  </a:lnTo>
                  <a:lnTo>
                    <a:pt x="40329" y="242105"/>
                  </a:lnTo>
                  <a:lnTo>
                    <a:pt x="40430" y="242039"/>
                  </a:lnTo>
                  <a:lnTo>
                    <a:pt x="40540" y="241990"/>
                  </a:lnTo>
                  <a:lnTo>
                    <a:pt x="40657" y="241953"/>
                  </a:lnTo>
                  <a:lnTo>
                    <a:pt x="40774" y="241923"/>
                  </a:lnTo>
                  <a:lnTo>
                    <a:pt x="41006" y="241844"/>
                  </a:lnTo>
                  <a:lnTo>
                    <a:pt x="41075" y="241626"/>
                  </a:lnTo>
                  <a:lnTo>
                    <a:pt x="41035" y="241382"/>
                  </a:lnTo>
                  <a:lnTo>
                    <a:pt x="41005" y="241267"/>
                  </a:lnTo>
                  <a:lnTo>
                    <a:pt x="40968" y="241151"/>
                  </a:lnTo>
                  <a:lnTo>
                    <a:pt x="40928" y="241036"/>
                  </a:lnTo>
                  <a:lnTo>
                    <a:pt x="40887" y="240921"/>
                  </a:lnTo>
                  <a:lnTo>
                    <a:pt x="40845" y="240811"/>
                  </a:lnTo>
                  <a:lnTo>
                    <a:pt x="40761" y="240581"/>
                  </a:lnTo>
                  <a:lnTo>
                    <a:pt x="40675" y="240355"/>
                  </a:lnTo>
                  <a:lnTo>
                    <a:pt x="40587" y="240125"/>
                  </a:lnTo>
                  <a:lnTo>
                    <a:pt x="40542" y="240015"/>
                  </a:lnTo>
                  <a:lnTo>
                    <a:pt x="40491" y="239906"/>
                  </a:lnTo>
                  <a:lnTo>
                    <a:pt x="40433" y="239797"/>
                  </a:lnTo>
                  <a:lnTo>
                    <a:pt x="40373" y="239687"/>
                  </a:lnTo>
                  <a:lnTo>
                    <a:pt x="40310" y="239584"/>
                  </a:lnTo>
                  <a:lnTo>
                    <a:pt x="40247" y="239481"/>
                  </a:lnTo>
                  <a:lnTo>
                    <a:pt x="40183" y="239377"/>
                  </a:lnTo>
                  <a:lnTo>
                    <a:pt x="40118" y="239274"/>
                  </a:lnTo>
                  <a:lnTo>
                    <a:pt x="40053" y="239171"/>
                  </a:lnTo>
                  <a:lnTo>
                    <a:pt x="39988" y="239068"/>
                  </a:lnTo>
                  <a:lnTo>
                    <a:pt x="39923" y="238971"/>
                  </a:lnTo>
                  <a:lnTo>
                    <a:pt x="39792" y="238764"/>
                  </a:lnTo>
                  <a:lnTo>
                    <a:pt x="39661" y="238558"/>
                  </a:lnTo>
                  <a:lnTo>
                    <a:pt x="39529" y="238357"/>
                  </a:lnTo>
                  <a:lnTo>
                    <a:pt x="39396" y="238151"/>
                  </a:lnTo>
                  <a:lnTo>
                    <a:pt x="39255" y="237950"/>
                  </a:lnTo>
                  <a:lnTo>
                    <a:pt x="39066" y="237798"/>
                  </a:lnTo>
                  <a:lnTo>
                    <a:pt x="38875" y="237646"/>
                  </a:lnTo>
                  <a:lnTo>
                    <a:pt x="38757" y="237439"/>
                  </a:lnTo>
                  <a:lnTo>
                    <a:pt x="38782" y="237197"/>
                  </a:lnTo>
                  <a:lnTo>
                    <a:pt x="38749" y="236960"/>
                  </a:lnTo>
                  <a:lnTo>
                    <a:pt x="38635" y="236747"/>
                  </a:lnTo>
                  <a:lnTo>
                    <a:pt x="38575" y="236643"/>
                  </a:lnTo>
                  <a:lnTo>
                    <a:pt x="38515" y="236534"/>
                  </a:lnTo>
                  <a:lnTo>
                    <a:pt x="38457" y="236425"/>
                  </a:lnTo>
                  <a:lnTo>
                    <a:pt x="38403" y="236316"/>
                  </a:lnTo>
                  <a:lnTo>
                    <a:pt x="38357" y="236206"/>
                  </a:lnTo>
                  <a:lnTo>
                    <a:pt x="38317" y="236091"/>
                  </a:lnTo>
                  <a:lnTo>
                    <a:pt x="38283" y="235975"/>
                  </a:lnTo>
                  <a:lnTo>
                    <a:pt x="38253" y="235860"/>
                  </a:lnTo>
                  <a:lnTo>
                    <a:pt x="38225" y="235738"/>
                  </a:lnTo>
                  <a:lnTo>
                    <a:pt x="38169" y="235502"/>
                  </a:lnTo>
                  <a:lnTo>
                    <a:pt x="38137" y="235386"/>
                  </a:lnTo>
                  <a:lnTo>
                    <a:pt x="38098" y="235271"/>
                  </a:lnTo>
                  <a:lnTo>
                    <a:pt x="38039" y="235161"/>
                  </a:lnTo>
                  <a:lnTo>
                    <a:pt x="37969" y="235064"/>
                  </a:lnTo>
                  <a:lnTo>
                    <a:pt x="37874" y="234991"/>
                  </a:lnTo>
                  <a:lnTo>
                    <a:pt x="37757" y="234954"/>
                  </a:lnTo>
                  <a:lnTo>
                    <a:pt x="37635" y="234948"/>
                  </a:lnTo>
                  <a:lnTo>
                    <a:pt x="37394" y="234973"/>
                  </a:lnTo>
                  <a:lnTo>
                    <a:pt x="37273" y="234991"/>
                  </a:lnTo>
                  <a:lnTo>
                    <a:pt x="37154" y="235009"/>
                  </a:lnTo>
                  <a:lnTo>
                    <a:pt x="37034" y="235034"/>
                  </a:lnTo>
                  <a:lnTo>
                    <a:pt x="36916" y="235064"/>
                  </a:lnTo>
                  <a:lnTo>
                    <a:pt x="36800" y="235100"/>
                  </a:lnTo>
                  <a:lnTo>
                    <a:pt x="36686" y="235137"/>
                  </a:lnTo>
                  <a:lnTo>
                    <a:pt x="36571" y="235179"/>
                  </a:lnTo>
                  <a:lnTo>
                    <a:pt x="36457" y="235222"/>
                  </a:lnTo>
                  <a:lnTo>
                    <a:pt x="36229" y="235307"/>
                  </a:lnTo>
                  <a:lnTo>
                    <a:pt x="35998" y="235386"/>
                  </a:lnTo>
                  <a:lnTo>
                    <a:pt x="35758" y="235423"/>
                  </a:lnTo>
                  <a:lnTo>
                    <a:pt x="35514" y="235428"/>
                  </a:lnTo>
                  <a:lnTo>
                    <a:pt x="35272" y="235428"/>
                  </a:lnTo>
                  <a:lnTo>
                    <a:pt x="35029" y="235429"/>
                  </a:lnTo>
                  <a:lnTo>
                    <a:pt x="34786" y="235422"/>
                  </a:lnTo>
                  <a:lnTo>
                    <a:pt x="34542" y="235422"/>
                  </a:lnTo>
                  <a:lnTo>
                    <a:pt x="34421" y="235423"/>
                  </a:lnTo>
                  <a:lnTo>
                    <a:pt x="34300" y="235423"/>
                  </a:lnTo>
                  <a:lnTo>
                    <a:pt x="34178" y="235428"/>
                  </a:lnTo>
                  <a:lnTo>
                    <a:pt x="34058" y="235446"/>
                  </a:lnTo>
                  <a:lnTo>
                    <a:pt x="33939" y="235471"/>
                  </a:lnTo>
                  <a:lnTo>
                    <a:pt x="33700" y="235520"/>
                  </a:lnTo>
                  <a:lnTo>
                    <a:pt x="33581" y="235544"/>
                  </a:lnTo>
                  <a:lnTo>
                    <a:pt x="33461" y="235562"/>
                  </a:lnTo>
                  <a:lnTo>
                    <a:pt x="33341" y="235574"/>
                  </a:lnTo>
                  <a:lnTo>
                    <a:pt x="33220" y="235581"/>
                  </a:lnTo>
                  <a:lnTo>
                    <a:pt x="33098" y="235586"/>
                  </a:lnTo>
                  <a:lnTo>
                    <a:pt x="32977" y="235586"/>
                  </a:lnTo>
                  <a:lnTo>
                    <a:pt x="32733" y="235605"/>
                  </a:lnTo>
                  <a:lnTo>
                    <a:pt x="32613" y="235617"/>
                  </a:lnTo>
                  <a:lnTo>
                    <a:pt x="32493" y="235641"/>
                  </a:lnTo>
                  <a:lnTo>
                    <a:pt x="32376" y="235672"/>
                  </a:lnTo>
                  <a:lnTo>
                    <a:pt x="32263" y="235714"/>
                  </a:lnTo>
                  <a:lnTo>
                    <a:pt x="32159" y="235781"/>
                  </a:lnTo>
                  <a:lnTo>
                    <a:pt x="32069" y="235860"/>
                  </a:lnTo>
                  <a:lnTo>
                    <a:pt x="31992" y="235957"/>
                  </a:lnTo>
                  <a:lnTo>
                    <a:pt x="31918" y="236054"/>
                  </a:lnTo>
                  <a:lnTo>
                    <a:pt x="31853" y="236158"/>
                  </a:lnTo>
                  <a:lnTo>
                    <a:pt x="31793" y="236261"/>
                  </a:lnTo>
                  <a:lnTo>
                    <a:pt x="31735" y="236370"/>
                  </a:lnTo>
                  <a:lnTo>
                    <a:pt x="31622" y="236583"/>
                  </a:lnTo>
                  <a:lnTo>
                    <a:pt x="31500" y="236795"/>
                  </a:lnTo>
                  <a:lnTo>
                    <a:pt x="31347" y="236984"/>
                  </a:lnTo>
                  <a:lnTo>
                    <a:pt x="31126" y="237075"/>
                  </a:lnTo>
                  <a:lnTo>
                    <a:pt x="30885" y="237044"/>
                  </a:lnTo>
                  <a:lnTo>
                    <a:pt x="30769" y="237008"/>
                  </a:lnTo>
                  <a:lnTo>
                    <a:pt x="30664" y="236948"/>
                  </a:lnTo>
                  <a:lnTo>
                    <a:pt x="30575" y="236862"/>
                  </a:lnTo>
                  <a:lnTo>
                    <a:pt x="30489" y="236777"/>
                  </a:lnTo>
                  <a:lnTo>
                    <a:pt x="30404" y="236692"/>
                  </a:lnTo>
                  <a:lnTo>
                    <a:pt x="30320" y="236601"/>
                  </a:lnTo>
                  <a:lnTo>
                    <a:pt x="30158" y="236425"/>
                  </a:lnTo>
                  <a:lnTo>
                    <a:pt x="30004" y="236236"/>
                  </a:lnTo>
                  <a:lnTo>
                    <a:pt x="29794" y="236146"/>
                  </a:lnTo>
                  <a:lnTo>
                    <a:pt x="29630" y="236328"/>
                  </a:lnTo>
                  <a:lnTo>
                    <a:pt x="29465" y="236504"/>
                  </a:lnTo>
                  <a:lnTo>
                    <a:pt x="29228" y="236552"/>
                  </a:lnTo>
                  <a:lnTo>
                    <a:pt x="28985" y="236540"/>
                  </a:lnTo>
                  <a:lnTo>
                    <a:pt x="28744" y="236510"/>
                  </a:lnTo>
                  <a:lnTo>
                    <a:pt x="28501" y="236492"/>
                  </a:lnTo>
                  <a:lnTo>
                    <a:pt x="28258" y="236491"/>
                  </a:lnTo>
                  <a:lnTo>
                    <a:pt x="28016" y="236492"/>
                  </a:lnTo>
                  <a:lnTo>
                    <a:pt x="27772" y="236498"/>
                  </a:lnTo>
                  <a:lnTo>
                    <a:pt x="27529" y="236504"/>
                  </a:lnTo>
                  <a:lnTo>
                    <a:pt x="27286" y="236510"/>
                  </a:lnTo>
                  <a:lnTo>
                    <a:pt x="27043" y="236528"/>
                  </a:lnTo>
                  <a:lnTo>
                    <a:pt x="26801" y="236540"/>
                  </a:lnTo>
                  <a:lnTo>
                    <a:pt x="26679" y="236534"/>
                  </a:lnTo>
                  <a:lnTo>
                    <a:pt x="26558" y="236522"/>
                  </a:lnTo>
                  <a:lnTo>
                    <a:pt x="26437" y="236510"/>
                  </a:lnTo>
                  <a:lnTo>
                    <a:pt x="26324" y="236467"/>
                  </a:lnTo>
                  <a:lnTo>
                    <a:pt x="26215" y="236413"/>
                  </a:lnTo>
                  <a:lnTo>
                    <a:pt x="26108" y="236358"/>
                  </a:lnTo>
                  <a:lnTo>
                    <a:pt x="25999" y="236297"/>
                  </a:lnTo>
                  <a:lnTo>
                    <a:pt x="25770" y="236224"/>
                  </a:lnTo>
                  <a:lnTo>
                    <a:pt x="25531" y="236175"/>
                  </a:lnTo>
                  <a:lnTo>
                    <a:pt x="25415" y="235981"/>
                  </a:lnTo>
                  <a:lnTo>
                    <a:pt x="25424" y="235738"/>
                  </a:lnTo>
                  <a:lnTo>
                    <a:pt x="25444" y="235617"/>
                  </a:lnTo>
                  <a:lnTo>
                    <a:pt x="25472" y="235501"/>
                  </a:lnTo>
                  <a:lnTo>
                    <a:pt x="25513" y="235386"/>
                  </a:lnTo>
                  <a:lnTo>
                    <a:pt x="25563" y="235277"/>
                  </a:lnTo>
                  <a:lnTo>
                    <a:pt x="25630" y="235173"/>
                  </a:lnTo>
                  <a:lnTo>
                    <a:pt x="25720" y="235088"/>
                  </a:lnTo>
                  <a:lnTo>
                    <a:pt x="25817" y="235015"/>
                  </a:lnTo>
                  <a:lnTo>
                    <a:pt x="25914" y="234942"/>
                  </a:lnTo>
                  <a:lnTo>
                    <a:pt x="26087" y="234779"/>
                  </a:lnTo>
                  <a:lnTo>
                    <a:pt x="26235" y="234584"/>
                  </a:lnTo>
                  <a:lnTo>
                    <a:pt x="26387" y="234389"/>
                  </a:lnTo>
                  <a:lnTo>
                    <a:pt x="26475" y="234311"/>
                  </a:lnTo>
                  <a:lnTo>
                    <a:pt x="26573" y="234237"/>
                  </a:lnTo>
                  <a:lnTo>
                    <a:pt x="26676" y="234171"/>
                  </a:lnTo>
                  <a:lnTo>
                    <a:pt x="26782" y="234110"/>
                  </a:lnTo>
                  <a:lnTo>
                    <a:pt x="26891" y="234055"/>
                  </a:lnTo>
                  <a:lnTo>
                    <a:pt x="27098" y="233928"/>
                  </a:lnTo>
                  <a:lnTo>
                    <a:pt x="27191" y="233849"/>
                  </a:lnTo>
                  <a:lnTo>
                    <a:pt x="27268" y="233758"/>
                  </a:lnTo>
                  <a:lnTo>
                    <a:pt x="27338" y="233661"/>
                  </a:lnTo>
                  <a:lnTo>
                    <a:pt x="27400" y="233551"/>
                  </a:lnTo>
                  <a:lnTo>
                    <a:pt x="27455" y="233448"/>
                  </a:lnTo>
                  <a:lnTo>
                    <a:pt x="27503" y="233333"/>
                  </a:lnTo>
                  <a:lnTo>
                    <a:pt x="27546" y="233217"/>
                  </a:lnTo>
                  <a:lnTo>
                    <a:pt x="27588" y="233102"/>
                  </a:lnTo>
                  <a:lnTo>
                    <a:pt x="27624" y="232986"/>
                  </a:lnTo>
                  <a:lnTo>
                    <a:pt x="27652" y="232871"/>
                  </a:lnTo>
                  <a:lnTo>
                    <a:pt x="27662" y="232749"/>
                  </a:lnTo>
                  <a:lnTo>
                    <a:pt x="27651" y="232506"/>
                  </a:lnTo>
                  <a:lnTo>
                    <a:pt x="27631" y="232263"/>
                  </a:lnTo>
                  <a:lnTo>
                    <a:pt x="27609" y="232020"/>
                  </a:lnTo>
                  <a:lnTo>
                    <a:pt x="27587" y="231783"/>
                  </a:lnTo>
                  <a:lnTo>
                    <a:pt x="27592" y="231540"/>
                  </a:lnTo>
                  <a:lnTo>
                    <a:pt x="27710" y="231412"/>
                  </a:lnTo>
                  <a:lnTo>
                    <a:pt x="27953" y="231437"/>
                  </a:lnTo>
                  <a:lnTo>
                    <a:pt x="28192" y="231431"/>
                  </a:lnTo>
                  <a:lnTo>
                    <a:pt x="28417" y="231340"/>
                  </a:lnTo>
                  <a:lnTo>
                    <a:pt x="28642" y="231248"/>
                  </a:lnTo>
                  <a:lnTo>
                    <a:pt x="28874" y="231169"/>
                  </a:lnTo>
                  <a:lnTo>
                    <a:pt x="29115" y="231176"/>
                  </a:lnTo>
                  <a:lnTo>
                    <a:pt x="29357" y="231200"/>
                  </a:lnTo>
                  <a:lnTo>
                    <a:pt x="29471" y="231158"/>
                  </a:lnTo>
                  <a:lnTo>
                    <a:pt x="29566" y="231085"/>
                  </a:lnTo>
                  <a:lnTo>
                    <a:pt x="29658" y="231006"/>
                  </a:lnTo>
                  <a:lnTo>
                    <a:pt x="29747" y="230921"/>
                  </a:lnTo>
                  <a:lnTo>
                    <a:pt x="29834" y="230836"/>
                  </a:lnTo>
                  <a:lnTo>
                    <a:pt x="29919" y="230750"/>
                  </a:lnTo>
                  <a:lnTo>
                    <a:pt x="30000" y="230659"/>
                  </a:lnTo>
                  <a:lnTo>
                    <a:pt x="30075" y="230562"/>
                  </a:lnTo>
                  <a:lnTo>
                    <a:pt x="30145" y="230465"/>
                  </a:lnTo>
                  <a:lnTo>
                    <a:pt x="30207" y="230356"/>
                  </a:lnTo>
                  <a:lnTo>
                    <a:pt x="30258" y="230246"/>
                  </a:lnTo>
                  <a:lnTo>
                    <a:pt x="30296" y="230131"/>
                  </a:lnTo>
                  <a:lnTo>
                    <a:pt x="30312" y="230009"/>
                  </a:lnTo>
                  <a:lnTo>
                    <a:pt x="30248" y="229779"/>
                  </a:lnTo>
                  <a:lnTo>
                    <a:pt x="30119" y="229572"/>
                  </a:lnTo>
                  <a:lnTo>
                    <a:pt x="29981" y="229372"/>
                  </a:lnTo>
                  <a:lnTo>
                    <a:pt x="29914" y="229274"/>
                  </a:lnTo>
                  <a:lnTo>
                    <a:pt x="29852" y="229171"/>
                  </a:lnTo>
                  <a:lnTo>
                    <a:pt x="29797" y="229062"/>
                  </a:lnTo>
                  <a:lnTo>
                    <a:pt x="29754" y="228946"/>
                  </a:lnTo>
                  <a:lnTo>
                    <a:pt x="29722" y="228824"/>
                  </a:lnTo>
                  <a:lnTo>
                    <a:pt x="29702" y="228709"/>
                  </a:lnTo>
                  <a:lnTo>
                    <a:pt x="29694" y="228588"/>
                  </a:lnTo>
                  <a:lnTo>
                    <a:pt x="29712" y="228344"/>
                  </a:lnTo>
                  <a:lnTo>
                    <a:pt x="29744" y="228223"/>
                  </a:lnTo>
                  <a:lnTo>
                    <a:pt x="29808" y="228126"/>
                  </a:lnTo>
                  <a:lnTo>
                    <a:pt x="29894" y="228041"/>
                  </a:lnTo>
                  <a:lnTo>
                    <a:pt x="29994" y="227968"/>
                  </a:lnTo>
                  <a:lnTo>
                    <a:pt x="30102" y="227913"/>
                  </a:lnTo>
                  <a:lnTo>
                    <a:pt x="30216" y="227864"/>
                  </a:lnTo>
                  <a:lnTo>
                    <a:pt x="30336" y="227853"/>
                  </a:lnTo>
                  <a:lnTo>
                    <a:pt x="30458" y="227853"/>
                  </a:lnTo>
                  <a:lnTo>
                    <a:pt x="30700" y="227871"/>
                  </a:lnTo>
                  <a:lnTo>
                    <a:pt x="30945" y="227883"/>
                  </a:lnTo>
                  <a:lnTo>
                    <a:pt x="30900" y="227737"/>
                  </a:lnTo>
                  <a:lnTo>
                    <a:pt x="30704" y="227585"/>
                  </a:lnTo>
                  <a:lnTo>
                    <a:pt x="30596" y="227378"/>
                  </a:lnTo>
                  <a:lnTo>
                    <a:pt x="30563" y="227136"/>
                  </a:lnTo>
                  <a:lnTo>
                    <a:pt x="30576" y="226893"/>
                  </a:lnTo>
                  <a:lnTo>
                    <a:pt x="30591" y="226771"/>
                  </a:lnTo>
                  <a:lnTo>
                    <a:pt x="30620" y="226650"/>
                  </a:lnTo>
                  <a:lnTo>
                    <a:pt x="30671" y="226540"/>
                  </a:lnTo>
                  <a:lnTo>
                    <a:pt x="30740" y="226443"/>
                  </a:lnTo>
                  <a:lnTo>
                    <a:pt x="30818" y="226352"/>
                  </a:lnTo>
                  <a:lnTo>
                    <a:pt x="30970" y="226164"/>
                  </a:lnTo>
                  <a:lnTo>
                    <a:pt x="31038" y="225933"/>
                  </a:lnTo>
                  <a:lnTo>
                    <a:pt x="31008" y="225690"/>
                  </a:lnTo>
                  <a:lnTo>
                    <a:pt x="31059" y="225465"/>
                  </a:lnTo>
                  <a:lnTo>
                    <a:pt x="31150" y="225380"/>
                  </a:lnTo>
                  <a:lnTo>
                    <a:pt x="31252" y="225319"/>
                  </a:lnTo>
                  <a:lnTo>
                    <a:pt x="31358" y="225258"/>
                  </a:lnTo>
                  <a:lnTo>
                    <a:pt x="31465" y="225198"/>
                  </a:lnTo>
                  <a:lnTo>
                    <a:pt x="31667" y="225064"/>
                  </a:lnTo>
                  <a:lnTo>
                    <a:pt x="31787" y="224857"/>
                  </a:lnTo>
                  <a:lnTo>
                    <a:pt x="31795" y="224614"/>
                  </a:lnTo>
                  <a:lnTo>
                    <a:pt x="31763" y="224371"/>
                  </a:lnTo>
                  <a:lnTo>
                    <a:pt x="31740" y="224134"/>
                  </a:lnTo>
                  <a:lnTo>
                    <a:pt x="31741" y="223891"/>
                  </a:lnTo>
                  <a:lnTo>
                    <a:pt x="31741" y="223648"/>
                  </a:lnTo>
                  <a:lnTo>
                    <a:pt x="31734" y="223520"/>
                  </a:lnTo>
                  <a:lnTo>
                    <a:pt x="31723" y="223405"/>
                  </a:lnTo>
                  <a:lnTo>
                    <a:pt x="31709" y="223284"/>
                  </a:lnTo>
                  <a:lnTo>
                    <a:pt x="31693" y="223162"/>
                  </a:lnTo>
                  <a:lnTo>
                    <a:pt x="31673" y="223041"/>
                  </a:lnTo>
                  <a:lnTo>
                    <a:pt x="31634" y="222925"/>
                  </a:lnTo>
                  <a:lnTo>
                    <a:pt x="31561" y="222828"/>
                  </a:lnTo>
                  <a:lnTo>
                    <a:pt x="31448" y="222798"/>
                  </a:lnTo>
                  <a:lnTo>
                    <a:pt x="31205" y="222828"/>
                  </a:lnTo>
                  <a:lnTo>
                    <a:pt x="30965" y="222840"/>
                  </a:lnTo>
                  <a:lnTo>
                    <a:pt x="30727" y="222785"/>
                  </a:lnTo>
                  <a:lnTo>
                    <a:pt x="30492" y="222725"/>
                  </a:lnTo>
                  <a:lnTo>
                    <a:pt x="30258" y="222658"/>
                  </a:lnTo>
                  <a:lnTo>
                    <a:pt x="30024" y="222597"/>
                  </a:lnTo>
                  <a:lnTo>
                    <a:pt x="29790" y="222530"/>
                  </a:lnTo>
                  <a:lnTo>
                    <a:pt x="29556" y="222464"/>
                  </a:lnTo>
                  <a:lnTo>
                    <a:pt x="29327" y="222385"/>
                  </a:lnTo>
                  <a:lnTo>
                    <a:pt x="29119" y="222257"/>
                  </a:lnTo>
                  <a:lnTo>
                    <a:pt x="29016" y="222196"/>
                  </a:lnTo>
                  <a:lnTo>
                    <a:pt x="28913" y="222129"/>
                  </a:lnTo>
                  <a:lnTo>
                    <a:pt x="28813" y="222056"/>
                  </a:lnTo>
                  <a:lnTo>
                    <a:pt x="28720" y="221977"/>
                  </a:lnTo>
                  <a:lnTo>
                    <a:pt x="28629" y="221899"/>
                  </a:lnTo>
                  <a:lnTo>
                    <a:pt x="28545" y="221808"/>
                  </a:lnTo>
                  <a:lnTo>
                    <a:pt x="28484" y="221704"/>
                  </a:lnTo>
                  <a:lnTo>
                    <a:pt x="28478" y="221583"/>
                  </a:lnTo>
                  <a:lnTo>
                    <a:pt x="28509" y="221339"/>
                  </a:lnTo>
                  <a:lnTo>
                    <a:pt x="28491" y="221102"/>
                  </a:lnTo>
                  <a:lnTo>
                    <a:pt x="28462" y="220981"/>
                  </a:lnTo>
                  <a:lnTo>
                    <a:pt x="28428" y="220866"/>
                  </a:lnTo>
                  <a:lnTo>
                    <a:pt x="28391" y="220750"/>
                  </a:lnTo>
                  <a:lnTo>
                    <a:pt x="28354" y="220634"/>
                  </a:lnTo>
                  <a:lnTo>
                    <a:pt x="28314" y="220519"/>
                  </a:lnTo>
                  <a:lnTo>
                    <a:pt x="28267" y="220404"/>
                  </a:lnTo>
                  <a:lnTo>
                    <a:pt x="28211" y="220295"/>
                  </a:lnTo>
                  <a:lnTo>
                    <a:pt x="28146" y="220191"/>
                  </a:lnTo>
                  <a:lnTo>
                    <a:pt x="28062" y="220112"/>
                  </a:lnTo>
                  <a:lnTo>
                    <a:pt x="27936" y="220106"/>
                  </a:lnTo>
                  <a:lnTo>
                    <a:pt x="27689" y="220148"/>
                  </a:lnTo>
                  <a:lnTo>
                    <a:pt x="27662" y="220009"/>
                  </a:lnTo>
                  <a:lnTo>
                    <a:pt x="27816" y="219815"/>
                  </a:lnTo>
                  <a:lnTo>
                    <a:pt x="27882" y="219584"/>
                  </a:lnTo>
                  <a:lnTo>
                    <a:pt x="27878" y="219341"/>
                  </a:lnTo>
                  <a:lnTo>
                    <a:pt x="27870" y="219219"/>
                  </a:lnTo>
                  <a:lnTo>
                    <a:pt x="27862" y="219098"/>
                  </a:lnTo>
                  <a:lnTo>
                    <a:pt x="27854" y="218976"/>
                  </a:lnTo>
                  <a:lnTo>
                    <a:pt x="27843" y="218855"/>
                  </a:lnTo>
                  <a:lnTo>
                    <a:pt x="27832" y="218739"/>
                  </a:lnTo>
                  <a:lnTo>
                    <a:pt x="27820" y="218618"/>
                  </a:lnTo>
                  <a:lnTo>
                    <a:pt x="27806" y="218496"/>
                  </a:lnTo>
                  <a:lnTo>
                    <a:pt x="27783" y="218375"/>
                  </a:lnTo>
                  <a:lnTo>
                    <a:pt x="27749" y="218259"/>
                  </a:lnTo>
                  <a:lnTo>
                    <a:pt x="27692" y="218150"/>
                  </a:lnTo>
                  <a:lnTo>
                    <a:pt x="27597" y="218071"/>
                  </a:lnTo>
                  <a:lnTo>
                    <a:pt x="27492" y="218010"/>
                  </a:lnTo>
                  <a:lnTo>
                    <a:pt x="27311" y="217852"/>
                  </a:lnTo>
                  <a:lnTo>
                    <a:pt x="27272" y="217737"/>
                  </a:lnTo>
                  <a:lnTo>
                    <a:pt x="27247" y="217616"/>
                  </a:lnTo>
                  <a:lnTo>
                    <a:pt x="27233" y="217500"/>
                  </a:lnTo>
                  <a:lnTo>
                    <a:pt x="27230" y="217373"/>
                  </a:lnTo>
                  <a:lnTo>
                    <a:pt x="27257" y="217129"/>
                  </a:lnTo>
                  <a:lnTo>
                    <a:pt x="27443" y="217032"/>
                  </a:lnTo>
                  <a:lnTo>
                    <a:pt x="27687" y="217069"/>
                  </a:lnTo>
                  <a:lnTo>
                    <a:pt x="27807" y="217044"/>
                  </a:lnTo>
                  <a:lnTo>
                    <a:pt x="27903" y="216971"/>
                  </a:lnTo>
                  <a:lnTo>
                    <a:pt x="27982" y="216880"/>
                  </a:lnTo>
                  <a:lnTo>
                    <a:pt x="28047" y="216777"/>
                  </a:lnTo>
                  <a:lnTo>
                    <a:pt x="28107" y="216667"/>
                  </a:lnTo>
                  <a:lnTo>
                    <a:pt x="28218" y="216455"/>
                  </a:lnTo>
                  <a:lnTo>
                    <a:pt x="28309" y="216230"/>
                  </a:lnTo>
                  <a:lnTo>
                    <a:pt x="28392" y="215999"/>
                  </a:lnTo>
                  <a:lnTo>
                    <a:pt x="28478" y="215774"/>
                  </a:lnTo>
                  <a:lnTo>
                    <a:pt x="28574" y="215550"/>
                  </a:lnTo>
                  <a:lnTo>
                    <a:pt x="28678" y="215331"/>
                  </a:lnTo>
                  <a:lnTo>
                    <a:pt x="28786" y="215112"/>
                  </a:lnTo>
                  <a:lnTo>
                    <a:pt x="28895" y="214894"/>
                  </a:lnTo>
                  <a:lnTo>
                    <a:pt x="29004" y="214675"/>
                  </a:lnTo>
                  <a:lnTo>
                    <a:pt x="29111" y="214462"/>
                  </a:lnTo>
                  <a:lnTo>
                    <a:pt x="29164" y="214353"/>
                  </a:lnTo>
                  <a:lnTo>
                    <a:pt x="29214" y="214237"/>
                  </a:lnTo>
                  <a:lnTo>
                    <a:pt x="29261" y="214128"/>
                  </a:lnTo>
                  <a:lnTo>
                    <a:pt x="29306" y="214013"/>
                  </a:lnTo>
                  <a:lnTo>
                    <a:pt x="29348" y="213903"/>
                  </a:lnTo>
                  <a:lnTo>
                    <a:pt x="29377" y="213782"/>
                  </a:lnTo>
                  <a:lnTo>
                    <a:pt x="29391" y="213660"/>
                  </a:lnTo>
                  <a:lnTo>
                    <a:pt x="29399" y="213539"/>
                  </a:lnTo>
                  <a:lnTo>
                    <a:pt x="29389" y="213295"/>
                  </a:lnTo>
                  <a:lnTo>
                    <a:pt x="29373" y="213053"/>
                  </a:lnTo>
                  <a:lnTo>
                    <a:pt x="29354" y="212810"/>
                  </a:lnTo>
                  <a:lnTo>
                    <a:pt x="29337" y="212573"/>
                  </a:lnTo>
                  <a:lnTo>
                    <a:pt x="29333" y="212323"/>
                  </a:lnTo>
                  <a:lnTo>
                    <a:pt x="29357" y="212208"/>
                  </a:lnTo>
                  <a:lnTo>
                    <a:pt x="29403" y="212099"/>
                  </a:lnTo>
                  <a:lnTo>
                    <a:pt x="29469" y="211995"/>
                  </a:lnTo>
                  <a:lnTo>
                    <a:pt x="29541" y="211899"/>
                  </a:lnTo>
                  <a:lnTo>
                    <a:pt x="29614" y="211801"/>
                  </a:lnTo>
                  <a:lnTo>
                    <a:pt x="29742" y="211595"/>
                  </a:lnTo>
                  <a:lnTo>
                    <a:pt x="29781" y="211479"/>
                  </a:lnTo>
                  <a:lnTo>
                    <a:pt x="29801" y="211357"/>
                  </a:lnTo>
                  <a:lnTo>
                    <a:pt x="29814" y="211236"/>
                  </a:lnTo>
                  <a:lnTo>
                    <a:pt x="29822" y="211114"/>
                  </a:lnTo>
                  <a:lnTo>
                    <a:pt x="29813" y="210872"/>
                  </a:lnTo>
                  <a:lnTo>
                    <a:pt x="29796" y="210750"/>
                  </a:lnTo>
                  <a:lnTo>
                    <a:pt x="29771" y="210629"/>
                  </a:lnTo>
                  <a:lnTo>
                    <a:pt x="29734" y="210519"/>
                  </a:lnTo>
                  <a:lnTo>
                    <a:pt x="29664" y="210416"/>
                  </a:lnTo>
                  <a:lnTo>
                    <a:pt x="29581" y="210331"/>
                  </a:lnTo>
                  <a:lnTo>
                    <a:pt x="29494" y="210246"/>
                  </a:lnTo>
                  <a:lnTo>
                    <a:pt x="29365" y="210039"/>
                  </a:lnTo>
                  <a:lnTo>
                    <a:pt x="29338" y="209924"/>
                  </a:lnTo>
                  <a:lnTo>
                    <a:pt x="29320" y="209802"/>
                  </a:lnTo>
                  <a:lnTo>
                    <a:pt x="29311" y="209681"/>
                  </a:lnTo>
                  <a:lnTo>
                    <a:pt x="29311" y="209559"/>
                  </a:lnTo>
                  <a:lnTo>
                    <a:pt x="29332" y="209316"/>
                  </a:lnTo>
                  <a:lnTo>
                    <a:pt x="29356" y="209195"/>
                  </a:lnTo>
                  <a:lnTo>
                    <a:pt x="29391" y="209079"/>
                  </a:lnTo>
                  <a:lnTo>
                    <a:pt x="29436" y="208970"/>
                  </a:lnTo>
                  <a:lnTo>
                    <a:pt x="29490" y="208861"/>
                  </a:lnTo>
                  <a:lnTo>
                    <a:pt x="29549" y="208751"/>
                  </a:lnTo>
                  <a:lnTo>
                    <a:pt x="29611" y="208648"/>
                  </a:lnTo>
                  <a:lnTo>
                    <a:pt x="29677" y="208545"/>
                  </a:lnTo>
                  <a:lnTo>
                    <a:pt x="29746" y="208447"/>
                  </a:lnTo>
                  <a:lnTo>
                    <a:pt x="29818" y="208350"/>
                  </a:lnTo>
                  <a:lnTo>
                    <a:pt x="29893" y="208253"/>
                  </a:lnTo>
                  <a:lnTo>
                    <a:pt x="29972" y="208162"/>
                  </a:lnTo>
                  <a:lnTo>
                    <a:pt x="30073" y="208089"/>
                  </a:lnTo>
                  <a:lnTo>
                    <a:pt x="30188" y="208052"/>
                  </a:lnTo>
                  <a:lnTo>
                    <a:pt x="30309" y="208041"/>
                  </a:lnTo>
                  <a:lnTo>
                    <a:pt x="30431" y="208041"/>
                  </a:lnTo>
                  <a:lnTo>
                    <a:pt x="30674" y="208059"/>
                  </a:lnTo>
                  <a:lnTo>
                    <a:pt x="30916" y="208059"/>
                  </a:lnTo>
                  <a:lnTo>
                    <a:pt x="31158" y="208034"/>
                  </a:lnTo>
                  <a:lnTo>
                    <a:pt x="31401" y="208016"/>
                  </a:lnTo>
                  <a:lnTo>
                    <a:pt x="31644" y="208023"/>
                  </a:lnTo>
                  <a:lnTo>
                    <a:pt x="31763" y="208047"/>
                  </a:lnTo>
                  <a:lnTo>
                    <a:pt x="31880" y="208083"/>
                  </a:lnTo>
                  <a:lnTo>
                    <a:pt x="31987" y="208138"/>
                  </a:lnTo>
                  <a:lnTo>
                    <a:pt x="32090" y="208204"/>
                  </a:lnTo>
                  <a:lnTo>
                    <a:pt x="32191" y="208271"/>
                  </a:lnTo>
                  <a:lnTo>
                    <a:pt x="32394" y="208405"/>
                  </a:lnTo>
                  <a:lnTo>
                    <a:pt x="32498" y="208466"/>
                  </a:lnTo>
                  <a:lnTo>
                    <a:pt x="32606" y="208527"/>
                  </a:lnTo>
                  <a:lnTo>
                    <a:pt x="32717" y="208575"/>
                  </a:lnTo>
                  <a:lnTo>
                    <a:pt x="32835" y="208606"/>
                  </a:lnTo>
                  <a:lnTo>
                    <a:pt x="32956" y="208618"/>
                  </a:lnTo>
                  <a:lnTo>
                    <a:pt x="33078" y="208624"/>
                  </a:lnTo>
                  <a:lnTo>
                    <a:pt x="33320" y="208624"/>
                  </a:lnTo>
                  <a:lnTo>
                    <a:pt x="33441" y="208612"/>
                  </a:lnTo>
                  <a:lnTo>
                    <a:pt x="33562" y="208600"/>
                  </a:lnTo>
                  <a:lnTo>
                    <a:pt x="33681" y="208575"/>
                  </a:lnTo>
                  <a:lnTo>
                    <a:pt x="33797" y="208539"/>
                  </a:lnTo>
                  <a:lnTo>
                    <a:pt x="33911" y="208496"/>
                  </a:lnTo>
                  <a:lnTo>
                    <a:pt x="34022" y="208441"/>
                  </a:lnTo>
                  <a:lnTo>
                    <a:pt x="34128" y="208387"/>
                  </a:lnTo>
                  <a:lnTo>
                    <a:pt x="34234" y="208326"/>
                  </a:lnTo>
                  <a:lnTo>
                    <a:pt x="34456" y="208229"/>
                  </a:lnTo>
                  <a:lnTo>
                    <a:pt x="34696" y="208186"/>
                  </a:lnTo>
                  <a:lnTo>
                    <a:pt x="34938" y="208186"/>
                  </a:lnTo>
                  <a:lnTo>
                    <a:pt x="35181" y="208199"/>
                  </a:lnTo>
                  <a:lnTo>
                    <a:pt x="35425" y="208205"/>
                  </a:lnTo>
                  <a:lnTo>
                    <a:pt x="35668" y="208198"/>
                  </a:lnTo>
                  <a:lnTo>
                    <a:pt x="35910" y="208174"/>
                  </a:lnTo>
                  <a:lnTo>
                    <a:pt x="36030" y="208156"/>
                  </a:lnTo>
                  <a:lnTo>
                    <a:pt x="36142" y="208107"/>
                  </a:lnTo>
                  <a:lnTo>
                    <a:pt x="36244" y="208041"/>
                  </a:lnTo>
                  <a:lnTo>
                    <a:pt x="36337" y="207962"/>
                  </a:lnTo>
                  <a:lnTo>
                    <a:pt x="36420" y="207876"/>
                  </a:lnTo>
                  <a:lnTo>
                    <a:pt x="36502" y="207785"/>
                  </a:lnTo>
                  <a:lnTo>
                    <a:pt x="36669" y="207609"/>
                  </a:lnTo>
                  <a:lnTo>
                    <a:pt x="36844" y="207439"/>
                  </a:lnTo>
                  <a:lnTo>
                    <a:pt x="37023" y="207275"/>
                  </a:lnTo>
                  <a:lnTo>
                    <a:pt x="37202" y="207111"/>
                  </a:lnTo>
                  <a:lnTo>
                    <a:pt x="37382" y="206953"/>
                  </a:lnTo>
                  <a:lnTo>
                    <a:pt x="37564" y="206789"/>
                  </a:lnTo>
                  <a:lnTo>
                    <a:pt x="37747" y="206631"/>
                  </a:lnTo>
                  <a:lnTo>
                    <a:pt x="37939" y="206479"/>
                  </a:lnTo>
                  <a:lnTo>
                    <a:pt x="38121" y="206315"/>
                  </a:lnTo>
                  <a:lnTo>
                    <a:pt x="38294" y="206145"/>
                  </a:lnTo>
                  <a:lnTo>
                    <a:pt x="38465" y="205975"/>
                  </a:lnTo>
                  <a:lnTo>
                    <a:pt x="38634" y="205799"/>
                  </a:lnTo>
                  <a:lnTo>
                    <a:pt x="38801" y="205622"/>
                  </a:lnTo>
                  <a:lnTo>
                    <a:pt x="38954" y="205434"/>
                  </a:lnTo>
                  <a:lnTo>
                    <a:pt x="39019" y="205331"/>
                  </a:lnTo>
                  <a:lnTo>
                    <a:pt x="39079" y="205228"/>
                  </a:lnTo>
                  <a:lnTo>
                    <a:pt x="39137" y="205119"/>
                  </a:lnTo>
                  <a:lnTo>
                    <a:pt x="39193" y="205009"/>
                  </a:lnTo>
                  <a:lnTo>
                    <a:pt x="39248" y="204900"/>
                  </a:lnTo>
                  <a:lnTo>
                    <a:pt x="39300" y="204790"/>
                  </a:lnTo>
                  <a:lnTo>
                    <a:pt x="39349" y="204681"/>
                  </a:lnTo>
                  <a:lnTo>
                    <a:pt x="39397" y="204571"/>
                  </a:lnTo>
                  <a:lnTo>
                    <a:pt x="39441" y="204456"/>
                  </a:lnTo>
                  <a:lnTo>
                    <a:pt x="39483" y="204341"/>
                  </a:lnTo>
                  <a:lnTo>
                    <a:pt x="39522" y="204231"/>
                  </a:lnTo>
                  <a:lnTo>
                    <a:pt x="39559" y="204110"/>
                  </a:lnTo>
                  <a:lnTo>
                    <a:pt x="39631" y="203879"/>
                  </a:lnTo>
                  <a:lnTo>
                    <a:pt x="39704" y="203648"/>
                  </a:lnTo>
                  <a:lnTo>
                    <a:pt x="39742" y="203533"/>
                  </a:lnTo>
                  <a:lnTo>
                    <a:pt x="39781" y="203417"/>
                  </a:lnTo>
                  <a:lnTo>
                    <a:pt x="39826" y="203308"/>
                  </a:lnTo>
                  <a:lnTo>
                    <a:pt x="39880" y="203199"/>
                  </a:lnTo>
                  <a:lnTo>
                    <a:pt x="39936" y="203089"/>
                  </a:lnTo>
                  <a:lnTo>
                    <a:pt x="39992" y="202980"/>
                  </a:lnTo>
                  <a:lnTo>
                    <a:pt x="40049" y="202870"/>
                  </a:lnTo>
                  <a:lnTo>
                    <a:pt x="40106" y="202767"/>
                  </a:lnTo>
                  <a:lnTo>
                    <a:pt x="40221" y="202548"/>
                  </a:lnTo>
                  <a:lnTo>
                    <a:pt x="40335" y="202335"/>
                  </a:lnTo>
                  <a:lnTo>
                    <a:pt x="40391" y="202226"/>
                  </a:lnTo>
                  <a:lnTo>
                    <a:pt x="40446" y="202117"/>
                  </a:lnTo>
                  <a:lnTo>
                    <a:pt x="40497" y="202007"/>
                  </a:lnTo>
                  <a:lnTo>
                    <a:pt x="40541" y="201898"/>
                  </a:lnTo>
                  <a:lnTo>
                    <a:pt x="40578" y="201783"/>
                  </a:lnTo>
                  <a:lnTo>
                    <a:pt x="40589" y="201662"/>
                  </a:lnTo>
                  <a:lnTo>
                    <a:pt x="40573" y="201419"/>
                  </a:lnTo>
                  <a:lnTo>
                    <a:pt x="40554" y="201175"/>
                  </a:lnTo>
                  <a:lnTo>
                    <a:pt x="40551" y="201054"/>
                  </a:lnTo>
                  <a:lnTo>
                    <a:pt x="40574" y="200933"/>
                  </a:lnTo>
                  <a:lnTo>
                    <a:pt x="40620" y="200823"/>
                  </a:lnTo>
                  <a:lnTo>
                    <a:pt x="40683" y="200720"/>
                  </a:lnTo>
                  <a:lnTo>
                    <a:pt x="40748" y="200616"/>
                  </a:lnTo>
                  <a:lnTo>
                    <a:pt x="40814" y="200513"/>
                  </a:lnTo>
                  <a:lnTo>
                    <a:pt x="40940" y="200307"/>
                  </a:lnTo>
                  <a:lnTo>
                    <a:pt x="41005" y="200069"/>
                  </a:lnTo>
                  <a:lnTo>
                    <a:pt x="40998" y="199827"/>
                  </a:lnTo>
                  <a:lnTo>
                    <a:pt x="40983" y="199584"/>
                  </a:lnTo>
                  <a:lnTo>
                    <a:pt x="40973" y="199341"/>
                  </a:lnTo>
                  <a:lnTo>
                    <a:pt x="40982" y="199097"/>
                  </a:lnTo>
                  <a:lnTo>
                    <a:pt x="40996" y="198860"/>
                  </a:lnTo>
                  <a:lnTo>
                    <a:pt x="40995" y="198733"/>
                  </a:lnTo>
                  <a:lnTo>
                    <a:pt x="40986" y="198617"/>
                  </a:lnTo>
                  <a:lnTo>
                    <a:pt x="40965" y="198496"/>
                  </a:lnTo>
                  <a:lnTo>
                    <a:pt x="40919" y="198381"/>
                  </a:lnTo>
                  <a:lnTo>
                    <a:pt x="40850" y="198283"/>
                  </a:lnTo>
                  <a:lnTo>
                    <a:pt x="40775" y="198186"/>
                  </a:lnTo>
                  <a:lnTo>
                    <a:pt x="40698" y="198089"/>
                  </a:lnTo>
                  <a:lnTo>
                    <a:pt x="40625" y="197998"/>
                  </a:lnTo>
                  <a:lnTo>
                    <a:pt x="40526" y="197773"/>
                  </a:lnTo>
                  <a:lnTo>
                    <a:pt x="40500" y="197536"/>
                  </a:lnTo>
                  <a:lnTo>
                    <a:pt x="40510" y="197293"/>
                  </a:lnTo>
                  <a:lnTo>
                    <a:pt x="40527" y="197050"/>
                  </a:lnTo>
                  <a:lnTo>
                    <a:pt x="40536" y="196807"/>
                  </a:lnTo>
                  <a:lnTo>
                    <a:pt x="40503" y="196564"/>
                  </a:lnTo>
                  <a:lnTo>
                    <a:pt x="40466" y="196449"/>
                  </a:lnTo>
                  <a:lnTo>
                    <a:pt x="40408" y="196345"/>
                  </a:lnTo>
                  <a:lnTo>
                    <a:pt x="40344" y="196242"/>
                  </a:lnTo>
                  <a:lnTo>
                    <a:pt x="40278" y="196139"/>
                  </a:lnTo>
                  <a:lnTo>
                    <a:pt x="40160" y="195926"/>
                  </a:lnTo>
                  <a:lnTo>
                    <a:pt x="40117" y="195683"/>
                  </a:lnTo>
                  <a:lnTo>
                    <a:pt x="40068" y="195446"/>
                  </a:lnTo>
                  <a:lnTo>
                    <a:pt x="40020" y="195337"/>
                  </a:lnTo>
                  <a:lnTo>
                    <a:pt x="39962" y="195227"/>
                  </a:lnTo>
                  <a:lnTo>
                    <a:pt x="39899" y="195124"/>
                  </a:lnTo>
                  <a:lnTo>
                    <a:pt x="39832" y="195021"/>
                  </a:lnTo>
                  <a:lnTo>
                    <a:pt x="39700" y="194820"/>
                  </a:lnTo>
                  <a:lnTo>
                    <a:pt x="39557" y="194620"/>
                  </a:lnTo>
                  <a:lnTo>
                    <a:pt x="39404" y="194431"/>
                  </a:lnTo>
                  <a:lnTo>
                    <a:pt x="39245" y="194249"/>
                  </a:lnTo>
                  <a:lnTo>
                    <a:pt x="39159" y="194164"/>
                  </a:lnTo>
                  <a:lnTo>
                    <a:pt x="39070" y="194079"/>
                  </a:lnTo>
                  <a:lnTo>
                    <a:pt x="38979" y="194000"/>
                  </a:lnTo>
                  <a:lnTo>
                    <a:pt x="38886" y="193921"/>
                  </a:lnTo>
                  <a:lnTo>
                    <a:pt x="38793" y="193842"/>
                  </a:lnTo>
                  <a:lnTo>
                    <a:pt x="38698" y="193770"/>
                  </a:lnTo>
                  <a:lnTo>
                    <a:pt x="38509" y="193611"/>
                  </a:lnTo>
                  <a:lnTo>
                    <a:pt x="38323" y="193459"/>
                  </a:lnTo>
                  <a:lnTo>
                    <a:pt x="38144" y="193296"/>
                  </a:lnTo>
                  <a:lnTo>
                    <a:pt x="37975" y="193119"/>
                  </a:lnTo>
                  <a:lnTo>
                    <a:pt x="37768" y="192998"/>
                  </a:lnTo>
                  <a:lnTo>
                    <a:pt x="37526" y="193010"/>
                  </a:lnTo>
                  <a:lnTo>
                    <a:pt x="37285" y="193041"/>
                  </a:lnTo>
                  <a:lnTo>
                    <a:pt x="37159" y="192846"/>
                  </a:lnTo>
                  <a:lnTo>
                    <a:pt x="37144" y="192603"/>
                  </a:lnTo>
                  <a:lnTo>
                    <a:pt x="37160" y="192481"/>
                  </a:lnTo>
                  <a:lnTo>
                    <a:pt x="37195" y="192366"/>
                  </a:lnTo>
                  <a:lnTo>
                    <a:pt x="37259" y="192263"/>
                  </a:lnTo>
                  <a:lnTo>
                    <a:pt x="37341" y="192172"/>
                  </a:lnTo>
                  <a:lnTo>
                    <a:pt x="37432" y="192093"/>
                  </a:lnTo>
                  <a:lnTo>
                    <a:pt x="37530" y="192020"/>
                  </a:lnTo>
                  <a:lnTo>
                    <a:pt x="37633" y="191953"/>
                  </a:lnTo>
                  <a:lnTo>
                    <a:pt x="37735" y="191892"/>
                  </a:lnTo>
                  <a:lnTo>
                    <a:pt x="37929" y="191740"/>
                  </a:lnTo>
                  <a:lnTo>
                    <a:pt x="38016" y="191655"/>
                  </a:lnTo>
                  <a:lnTo>
                    <a:pt x="38073" y="191552"/>
                  </a:lnTo>
                  <a:lnTo>
                    <a:pt x="38103" y="191430"/>
                  </a:lnTo>
                  <a:lnTo>
                    <a:pt x="38122" y="191318"/>
                  </a:lnTo>
                  <a:lnTo>
                    <a:pt x="38229" y="191096"/>
                  </a:lnTo>
                  <a:lnTo>
                    <a:pt x="38312" y="191005"/>
                  </a:lnTo>
                  <a:lnTo>
                    <a:pt x="38399" y="190920"/>
                  </a:lnTo>
                  <a:lnTo>
                    <a:pt x="38486" y="190835"/>
                  </a:lnTo>
                  <a:lnTo>
                    <a:pt x="38576" y="190756"/>
                  </a:lnTo>
                  <a:lnTo>
                    <a:pt x="38762" y="190598"/>
                  </a:lnTo>
                  <a:lnTo>
                    <a:pt x="38857" y="190525"/>
                  </a:lnTo>
                  <a:lnTo>
                    <a:pt x="38956" y="190452"/>
                  </a:lnTo>
                  <a:lnTo>
                    <a:pt x="39055" y="190379"/>
                  </a:lnTo>
                  <a:lnTo>
                    <a:pt x="39155" y="190313"/>
                  </a:lnTo>
                  <a:lnTo>
                    <a:pt x="39354" y="190173"/>
                  </a:lnTo>
                  <a:lnTo>
                    <a:pt x="39351" y="190015"/>
                  </a:lnTo>
                  <a:lnTo>
                    <a:pt x="39347" y="189772"/>
                  </a:lnTo>
                  <a:lnTo>
                    <a:pt x="39344" y="189559"/>
                  </a:lnTo>
                  <a:lnTo>
                    <a:pt x="39344" y="189407"/>
                  </a:lnTo>
                  <a:lnTo>
                    <a:pt x="39348" y="189170"/>
                  </a:lnTo>
                  <a:lnTo>
                    <a:pt x="39355" y="188927"/>
                  </a:lnTo>
                  <a:lnTo>
                    <a:pt x="39364" y="188684"/>
                  </a:lnTo>
                  <a:lnTo>
                    <a:pt x="39374" y="188441"/>
                  </a:lnTo>
                  <a:lnTo>
                    <a:pt x="39383" y="188198"/>
                  </a:lnTo>
                  <a:lnTo>
                    <a:pt x="39391" y="187955"/>
                  </a:lnTo>
                  <a:lnTo>
                    <a:pt x="39393" y="187827"/>
                  </a:lnTo>
                  <a:lnTo>
                    <a:pt x="39336" y="187597"/>
                  </a:lnTo>
                  <a:lnTo>
                    <a:pt x="39196" y="187396"/>
                  </a:lnTo>
                  <a:lnTo>
                    <a:pt x="39048" y="187202"/>
                  </a:lnTo>
                  <a:lnTo>
                    <a:pt x="38924" y="186995"/>
                  </a:lnTo>
                  <a:lnTo>
                    <a:pt x="38903" y="186752"/>
                  </a:lnTo>
                  <a:lnTo>
                    <a:pt x="38921" y="186509"/>
                  </a:lnTo>
                  <a:lnTo>
                    <a:pt x="38924" y="186266"/>
                  </a:lnTo>
                  <a:lnTo>
                    <a:pt x="38927" y="186023"/>
                  </a:lnTo>
                  <a:lnTo>
                    <a:pt x="38930" y="185780"/>
                  </a:lnTo>
                  <a:lnTo>
                    <a:pt x="38930" y="185537"/>
                  </a:lnTo>
                  <a:lnTo>
                    <a:pt x="38928" y="185416"/>
                  </a:lnTo>
                  <a:lnTo>
                    <a:pt x="38925" y="185294"/>
                  </a:lnTo>
                  <a:lnTo>
                    <a:pt x="38920" y="185172"/>
                  </a:lnTo>
                  <a:lnTo>
                    <a:pt x="38914" y="185057"/>
                  </a:lnTo>
                  <a:lnTo>
                    <a:pt x="38895" y="184936"/>
                  </a:lnTo>
                  <a:lnTo>
                    <a:pt x="38862" y="184820"/>
                  </a:lnTo>
                  <a:lnTo>
                    <a:pt x="38823" y="184699"/>
                  </a:lnTo>
                  <a:lnTo>
                    <a:pt x="38784" y="184583"/>
                  </a:lnTo>
                  <a:lnTo>
                    <a:pt x="38742" y="184468"/>
                  </a:lnTo>
                  <a:lnTo>
                    <a:pt x="38697" y="184359"/>
                  </a:lnTo>
                  <a:lnTo>
                    <a:pt x="38608" y="184127"/>
                  </a:lnTo>
                  <a:lnTo>
                    <a:pt x="38566" y="184018"/>
                  </a:lnTo>
                  <a:lnTo>
                    <a:pt x="38528" y="183903"/>
                  </a:lnTo>
                  <a:lnTo>
                    <a:pt x="38497" y="183788"/>
                  </a:lnTo>
                  <a:lnTo>
                    <a:pt x="38491" y="183666"/>
                  </a:lnTo>
                  <a:lnTo>
                    <a:pt x="38498" y="183538"/>
                  </a:lnTo>
                  <a:lnTo>
                    <a:pt x="38457" y="183301"/>
                  </a:lnTo>
                  <a:lnTo>
                    <a:pt x="38390" y="183204"/>
                  </a:lnTo>
                  <a:lnTo>
                    <a:pt x="38314" y="183107"/>
                  </a:lnTo>
                  <a:lnTo>
                    <a:pt x="38231" y="183022"/>
                  </a:lnTo>
                  <a:lnTo>
                    <a:pt x="38143" y="182937"/>
                  </a:lnTo>
                  <a:lnTo>
                    <a:pt x="37970" y="182766"/>
                  </a:lnTo>
                  <a:lnTo>
                    <a:pt x="37807" y="182585"/>
                  </a:lnTo>
                  <a:lnTo>
                    <a:pt x="37727" y="182494"/>
                  </a:lnTo>
                  <a:lnTo>
                    <a:pt x="37649" y="182402"/>
                  </a:lnTo>
                  <a:lnTo>
                    <a:pt x="37573" y="182305"/>
                  </a:lnTo>
                  <a:lnTo>
                    <a:pt x="37517" y="182196"/>
                  </a:lnTo>
                  <a:lnTo>
                    <a:pt x="37484" y="182080"/>
                  </a:lnTo>
                  <a:lnTo>
                    <a:pt x="37472" y="181959"/>
                  </a:lnTo>
                  <a:lnTo>
                    <a:pt x="37466" y="181837"/>
                  </a:lnTo>
                  <a:lnTo>
                    <a:pt x="37424" y="181600"/>
                  </a:lnTo>
                  <a:lnTo>
                    <a:pt x="37357" y="181497"/>
                  </a:lnTo>
                  <a:lnTo>
                    <a:pt x="37277" y="181406"/>
                  </a:lnTo>
                  <a:lnTo>
                    <a:pt x="37192" y="181321"/>
                  </a:lnTo>
                  <a:lnTo>
                    <a:pt x="37102" y="181235"/>
                  </a:lnTo>
                  <a:lnTo>
                    <a:pt x="37009" y="181157"/>
                  </a:lnTo>
                  <a:lnTo>
                    <a:pt x="36913" y="181084"/>
                  </a:lnTo>
                  <a:lnTo>
                    <a:pt x="36725" y="180926"/>
                  </a:lnTo>
                  <a:lnTo>
                    <a:pt x="36634" y="180847"/>
                  </a:lnTo>
                  <a:lnTo>
                    <a:pt x="36549" y="180762"/>
                  </a:lnTo>
                  <a:lnTo>
                    <a:pt x="36478" y="180665"/>
                  </a:lnTo>
                  <a:lnTo>
                    <a:pt x="36420" y="180556"/>
                  </a:lnTo>
                  <a:lnTo>
                    <a:pt x="36398" y="180440"/>
                  </a:lnTo>
                  <a:lnTo>
                    <a:pt x="36397" y="180318"/>
                  </a:lnTo>
                  <a:lnTo>
                    <a:pt x="36400" y="180069"/>
                  </a:lnTo>
                  <a:lnTo>
                    <a:pt x="36397" y="179947"/>
                  </a:lnTo>
                  <a:lnTo>
                    <a:pt x="36372" y="179832"/>
                  </a:lnTo>
                  <a:lnTo>
                    <a:pt x="36322" y="179723"/>
                  </a:lnTo>
                  <a:lnTo>
                    <a:pt x="36249" y="179620"/>
                  </a:lnTo>
                  <a:lnTo>
                    <a:pt x="36175" y="179529"/>
                  </a:lnTo>
                  <a:lnTo>
                    <a:pt x="36023" y="179334"/>
                  </a:lnTo>
                  <a:lnTo>
                    <a:pt x="35871" y="179146"/>
                  </a:lnTo>
                  <a:lnTo>
                    <a:pt x="35797" y="179049"/>
                  </a:lnTo>
                  <a:lnTo>
                    <a:pt x="35727" y="178951"/>
                  </a:lnTo>
                  <a:lnTo>
                    <a:pt x="35663" y="178848"/>
                  </a:lnTo>
                  <a:lnTo>
                    <a:pt x="35606" y="178739"/>
                  </a:lnTo>
                  <a:lnTo>
                    <a:pt x="35571" y="178623"/>
                  </a:lnTo>
                  <a:lnTo>
                    <a:pt x="35562" y="178502"/>
                  </a:lnTo>
                  <a:lnTo>
                    <a:pt x="35580" y="178259"/>
                  </a:lnTo>
                  <a:lnTo>
                    <a:pt x="35593" y="178022"/>
                  </a:lnTo>
                  <a:lnTo>
                    <a:pt x="35482" y="177803"/>
                  </a:lnTo>
                  <a:lnTo>
                    <a:pt x="35301" y="177639"/>
                  </a:lnTo>
                  <a:lnTo>
                    <a:pt x="35170" y="177445"/>
                  </a:lnTo>
                  <a:lnTo>
                    <a:pt x="35172" y="177201"/>
                  </a:lnTo>
                  <a:lnTo>
                    <a:pt x="35195" y="176959"/>
                  </a:lnTo>
                  <a:lnTo>
                    <a:pt x="35178" y="176837"/>
                  </a:lnTo>
                  <a:lnTo>
                    <a:pt x="35135" y="176722"/>
                  </a:lnTo>
                  <a:lnTo>
                    <a:pt x="35086" y="176612"/>
                  </a:lnTo>
                  <a:lnTo>
                    <a:pt x="35032" y="176503"/>
                  </a:lnTo>
                  <a:lnTo>
                    <a:pt x="34974" y="176400"/>
                  </a:lnTo>
                  <a:lnTo>
                    <a:pt x="34903" y="176296"/>
                  </a:lnTo>
                  <a:lnTo>
                    <a:pt x="34825" y="176205"/>
                  </a:lnTo>
                  <a:lnTo>
                    <a:pt x="34742" y="176114"/>
                  </a:lnTo>
                  <a:lnTo>
                    <a:pt x="34641" y="176048"/>
                  </a:lnTo>
                  <a:lnTo>
                    <a:pt x="34525" y="176011"/>
                  </a:lnTo>
                  <a:lnTo>
                    <a:pt x="34404" y="176011"/>
                  </a:lnTo>
                  <a:lnTo>
                    <a:pt x="34162" y="176041"/>
                  </a:lnTo>
                  <a:lnTo>
                    <a:pt x="33921" y="176066"/>
                  </a:lnTo>
                  <a:lnTo>
                    <a:pt x="33678" y="176072"/>
                  </a:lnTo>
                  <a:lnTo>
                    <a:pt x="33435" y="176065"/>
                  </a:lnTo>
                  <a:lnTo>
                    <a:pt x="33192" y="176078"/>
                  </a:lnTo>
                  <a:lnTo>
                    <a:pt x="32951" y="176108"/>
                  </a:lnTo>
                  <a:lnTo>
                    <a:pt x="32712" y="176151"/>
                  </a:lnTo>
                  <a:lnTo>
                    <a:pt x="32474" y="176205"/>
                  </a:lnTo>
                  <a:lnTo>
                    <a:pt x="32358" y="176242"/>
                  </a:lnTo>
                  <a:lnTo>
                    <a:pt x="32242" y="176278"/>
                  </a:lnTo>
                  <a:lnTo>
                    <a:pt x="32127" y="176315"/>
                  </a:lnTo>
                  <a:lnTo>
                    <a:pt x="32012" y="176357"/>
                  </a:lnTo>
                  <a:lnTo>
                    <a:pt x="31784" y="176436"/>
                  </a:lnTo>
                  <a:lnTo>
                    <a:pt x="31558" y="176527"/>
                  </a:lnTo>
                  <a:lnTo>
                    <a:pt x="31334" y="176624"/>
                  </a:lnTo>
                  <a:lnTo>
                    <a:pt x="31111" y="176722"/>
                  </a:lnTo>
                  <a:lnTo>
                    <a:pt x="30890" y="176818"/>
                  </a:lnTo>
                  <a:lnTo>
                    <a:pt x="30781" y="176874"/>
                  </a:lnTo>
                  <a:lnTo>
                    <a:pt x="30673" y="176928"/>
                  </a:lnTo>
                  <a:lnTo>
                    <a:pt x="30568" y="176989"/>
                  </a:lnTo>
                  <a:lnTo>
                    <a:pt x="30466" y="177055"/>
                  </a:lnTo>
                  <a:lnTo>
                    <a:pt x="30364" y="177123"/>
                  </a:lnTo>
                  <a:lnTo>
                    <a:pt x="30264" y="177190"/>
                  </a:lnTo>
                  <a:lnTo>
                    <a:pt x="30164" y="177263"/>
                  </a:lnTo>
                  <a:lnTo>
                    <a:pt x="29964" y="177402"/>
                  </a:lnTo>
                  <a:lnTo>
                    <a:pt x="29864" y="177469"/>
                  </a:lnTo>
                  <a:lnTo>
                    <a:pt x="29762" y="177536"/>
                  </a:lnTo>
                  <a:lnTo>
                    <a:pt x="29658" y="177597"/>
                  </a:lnTo>
                  <a:lnTo>
                    <a:pt x="29548" y="177651"/>
                  </a:lnTo>
                  <a:lnTo>
                    <a:pt x="29434" y="177693"/>
                  </a:lnTo>
                  <a:lnTo>
                    <a:pt x="29317" y="177724"/>
                  </a:lnTo>
                  <a:lnTo>
                    <a:pt x="29196" y="177742"/>
                  </a:lnTo>
                  <a:lnTo>
                    <a:pt x="29075" y="177748"/>
                  </a:lnTo>
                  <a:lnTo>
                    <a:pt x="28832" y="177742"/>
                  </a:lnTo>
                  <a:lnTo>
                    <a:pt x="28713" y="177718"/>
                  </a:lnTo>
                  <a:lnTo>
                    <a:pt x="28596" y="177681"/>
                  </a:lnTo>
                  <a:lnTo>
                    <a:pt x="28487" y="177627"/>
                  </a:lnTo>
                  <a:lnTo>
                    <a:pt x="28383" y="177560"/>
                  </a:lnTo>
                  <a:lnTo>
                    <a:pt x="28285" y="177493"/>
                  </a:lnTo>
                  <a:lnTo>
                    <a:pt x="28197" y="177408"/>
                  </a:lnTo>
                  <a:lnTo>
                    <a:pt x="28120" y="177311"/>
                  </a:lnTo>
                  <a:lnTo>
                    <a:pt x="28058" y="177208"/>
                  </a:lnTo>
                  <a:lnTo>
                    <a:pt x="28025" y="177092"/>
                  </a:lnTo>
                  <a:lnTo>
                    <a:pt x="28024" y="176971"/>
                  </a:lnTo>
                  <a:lnTo>
                    <a:pt x="28082" y="176734"/>
                  </a:lnTo>
                  <a:lnTo>
                    <a:pt x="28153" y="176503"/>
                  </a:lnTo>
                  <a:lnTo>
                    <a:pt x="28215" y="176266"/>
                  </a:lnTo>
                  <a:lnTo>
                    <a:pt x="28213" y="176023"/>
                  </a:lnTo>
                  <a:lnTo>
                    <a:pt x="28195" y="175780"/>
                  </a:lnTo>
                  <a:lnTo>
                    <a:pt x="28248" y="175549"/>
                  </a:lnTo>
                  <a:lnTo>
                    <a:pt x="28403" y="175361"/>
                  </a:lnTo>
                  <a:lnTo>
                    <a:pt x="28519" y="175148"/>
                  </a:lnTo>
                  <a:lnTo>
                    <a:pt x="28536" y="174905"/>
                  </a:lnTo>
                  <a:lnTo>
                    <a:pt x="28530" y="174662"/>
                  </a:lnTo>
                  <a:lnTo>
                    <a:pt x="28516" y="174419"/>
                  </a:lnTo>
                  <a:lnTo>
                    <a:pt x="28503" y="174176"/>
                  </a:lnTo>
                  <a:lnTo>
                    <a:pt x="28496" y="173933"/>
                  </a:lnTo>
                  <a:lnTo>
                    <a:pt x="28494" y="173690"/>
                  </a:lnTo>
                  <a:lnTo>
                    <a:pt x="28492" y="173447"/>
                  </a:lnTo>
                  <a:lnTo>
                    <a:pt x="28490" y="173204"/>
                  </a:lnTo>
                  <a:lnTo>
                    <a:pt x="28482" y="172961"/>
                  </a:lnTo>
                  <a:lnTo>
                    <a:pt x="28463" y="172718"/>
                  </a:lnTo>
                  <a:lnTo>
                    <a:pt x="28447" y="172475"/>
                  </a:lnTo>
                  <a:lnTo>
                    <a:pt x="28451" y="172238"/>
                  </a:lnTo>
                  <a:lnTo>
                    <a:pt x="28465" y="172111"/>
                  </a:lnTo>
                  <a:lnTo>
                    <a:pt x="28502" y="172001"/>
                  </a:lnTo>
                  <a:lnTo>
                    <a:pt x="28561" y="171892"/>
                  </a:lnTo>
                  <a:lnTo>
                    <a:pt x="28636" y="171794"/>
                  </a:lnTo>
                  <a:lnTo>
                    <a:pt x="28713" y="171697"/>
                  </a:lnTo>
                  <a:lnTo>
                    <a:pt x="28788" y="171606"/>
                  </a:lnTo>
                  <a:lnTo>
                    <a:pt x="28912" y="171394"/>
                  </a:lnTo>
                  <a:lnTo>
                    <a:pt x="29017" y="171175"/>
                  </a:lnTo>
                  <a:lnTo>
                    <a:pt x="29121" y="170956"/>
                  </a:lnTo>
                  <a:lnTo>
                    <a:pt x="29198" y="170725"/>
                  </a:lnTo>
                  <a:lnTo>
                    <a:pt x="29220" y="170482"/>
                  </a:lnTo>
                  <a:lnTo>
                    <a:pt x="29058" y="170306"/>
                  </a:lnTo>
                  <a:lnTo>
                    <a:pt x="28862" y="170166"/>
                  </a:lnTo>
                  <a:lnTo>
                    <a:pt x="28678" y="170009"/>
                  </a:lnTo>
                  <a:lnTo>
                    <a:pt x="28495" y="169844"/>
                  </a:lnTo>
                  <a:lnTo>
                    <a:pt x="28313" y="169686"/>
                  </a:lnTo>
                  <a:lnTo>
                    <a:pt x="28174" y="169546"/>
                  </a:lnTo>
                  <a:lnTo>
                    <a:pt x="28001" y="169377"/>
                  </a:lnTo>
                  <a:lnTo>
                    <a:pt x="27912" y="169292"/>
                  </a:lnTo>
                  <a:lnTo>
                    <a:pt x="27820" y="169212"/>
                  </a:lnTo>
                  <a:lnTo>
                    <a:pt x="27721" y="169146"/>
                  </a:lnTo>
                  <a:lnTo>
                    <a:pt x="27620" y="169079"/>
                  </a:lnTo>
                  <a:lnTo>
                    <a:pt x="27508" y="169030"/>
                  </a:lnTo>
                  <a:lnTo>
                    <a:pt x="27389" y="169006"/>
                  </a:lnTo>
                  <a:lnTo>
                    <a:pt x="27147" y="169024"/>
                  </a:lnTo>
                  <a:lnTo>
                    <a:pt x="26905" y="169048"/>
                  </a:lnTo>
                  <a:lnTo>
                    <a:pt x="26662" y="169054"/>
                  </a:lnTo>
                  <a:lnTo>
                    <a:pt x="26419" y="169037"/>
                  </a:lnTo>
                  <a:lnTo>
                    <a:pt x="26297" y="169036"/>
                  </a:lnTo>
                  <a:lnTo>
                    <a:pt x="26175" y="169042"/>
                  </a:lnTo>
                  <a:lnTo>
                    <a:pt x="26055" y="169054"/>
                  </a:lnTo>
                  <a:lnTo>
                    <a:pt x="25938" y="169085"/>
                  </a:lnTo>
                  <a:lnTo>
                    <a:pt x="25824" y="169127"/>
                  </a:lnTo>
                  <a:lnTo>
                    <a:pt x="25714" y="169182"/>
                  </a:lnTo>
                  <a:lnTo>
                    <a:pt x="25606" y="169237"/>
                  </a:lnTo>
                  <a:lnTo>
                    <a:pt x="25498" y="169291"/>
                  </a:lnTo>
                  <a:lnTo>
                    <a:pt x="25277" y="169395"/>
                  </a:lnTo>
                  <a:lnTo>
                    <a:pt x="25045" y="169468"/>
                  </a:lnTo>
                  <a:lnTo>
                    <a:pt x="24802" y="169468"/>
                  </a:lnTo>
                  <a:lnTo>
                    <a:pt x="24559" y="169455"/>
                  </a:lnTo>
                  <a:lnTo>
                    <a:pt x="24317" y="169455"/>
                  </a:lnTo>
                  <a:lnTo>
                    <a:pt x="24197" y="169480"/>
                  </a:lnTo>
                  <a:lnTo>
                    <a:pt x="24086" y="169528"/>
                  </a:lnTo>
                  <a:lnTo>
                    <a:pt x="23984" y="169595"/>
                  </a:lnTo>
                  <a:lnTo>
                    <a:pt x="23885" y="169662"/>
                  </a:lnTo>
                  <a:lnTo>
                    <a:pt x="23789" y="169735"/>
                  </a:lnTo>
                  <a:lnTo>
                    <a:pt x="23693" y="169814"/>
                  </a:lnTo>
                  <a:lnTo>
                    <a:pt x="23506" y="169972"/>
                  </a:lnTo>
                  <a:lnTo>
                    <a:pt x="23328" y="170136"/>
                  </a:lnTo>
                  <a:lnTo>
                    <a:pt x="23201" y="170336"/>
                  </a:lnTo>
                  <a:lnTo>
                    <a:pt x="23155" y="170579"/>
                  </a:lnTo>
                  <a:lnTo>
                    <a:pt x="23081" y="170804"/>
                  </a:lnTo>
                  <a:lnTo>
                    <a:pt x="23010" y="170907"/>
                  </a:lnTo>
                  <a:lnTo>
                    <a:pt x="22925" y="170992"/>
                  </a:lnTo>
                  <a:lnTo>
                    <a:pt x="22826" y="171059"/>
                  </a:lnTo>
                  <a:lnTo>
                    <a:pt x="22713" y="171108"/>
                  </a:lnTo>
                  <a:lnTo>
                    <a:pt x="22594" y="171126"/>
                  </a:lnTo>
                  <a:lnTo>
                    <a:pt x="22472" y="171138"/>
                  </a:lnTo>
                  <a:lnTo>
                    <a:pt x="22350" y="171145"/>
                  </a:lnTo>
                  <a:lnTo>
                    <a:pt x="22107" y="171138"/>
                  </a:lnTo>
                  <a:lnTo>
                    <a:pt x="21864" y="171138"/>
                  </a:lnTo>
                  <a:lnTo>
                    <a:pt x="21621" y="171126"/>
                  </a:lnTo>
                  <a:lnTo>
                    <a:pt x="21378" y="171120"/>
                  </a:lnTo>
                  <a:lnTo>
                    <a:pt x="21135" y="171114"/>
                  </a:lnTo>
                  <a:lnTo>
                    <a:pt x="20892" y="171114"/>
                  </a:lnTo>
                  <a:lnTo>
                    <a:pt x="20649" y="171126"/>
                  </a:lnTo>
                  <a:lnTo>
                    <a:pt x="20415" y="171187"/>
                  </a:lnTo>
                  <a:lnTo>
                    <a:pt x="20188" y="171272"/>
                  </a:lnTo>
                  <a:lnTo>
                    <a:pt x="19948" y="171302"/>
                  </a:lnTo>
                  <a:lnTo>
                    <a:pt x="19706" y="171314"/>
                  </a:lnTo>
                  <a:lnTo>
                    <a:pt x="19462" y="171314"/>
                  </a:lnTo>
                  <a:lnTo>
                    <a:pt x="19218" y="171321"/>
                  </a:lnTo>
                  <a:lnTo>
                    <a:pt x="18975" y="171333"/>
                  </a:lnTo>
                  <a:lnTo>
                    <a:pt x="18855" y="171345"/>
                  </a:lnTo>
                  <a:lnTo>
                    <a:pt x="18737" y="171375"/>
                  </a:lnTo>
                  <a:lnTo>
                    <a:pt x="18623" y="171418"/>
                  </a:lnTo>
                  <a:lnTo>
                    <a:pt x="18519" y="171485"/>
                  </a:lnTo>
                  <a:lnTo>
                    <a:pt x="18422" y="171557"/>
                  </a:lnTo>
                  <a:lnTo>
                    <a:pt x="18325" y="171630"/>
                  </a:lnTo>
                  <a:lnTo>
                    <a:pt x="18126" y="171770"/>
                  </a:lnTo>
                  <a:lnTo>
                    <a:pt x="18014" y="171819"/>
                  </a:lnTo>
                  <a:lnTo>
                    <a:pt x="17895" y="171837"/>
                  </a:lnTo>
                  <a:lnTo>
                    <a:pt x="17773" y="171849"/>
                  </a:lnTo>
                  <a:lnTo>
                    <a:pt x="17652" y="171855"/>
                  </a:lnTo>
                  <a:lnTo>
                    <a:pt x="17409" y="171843"/>
                  </a:lnTo>
                  <a:lnTo>
                    <a:pt x="17166" y="171831"/>
                  </a:lnTo>
                  <a:lnTo>
                    <a:pt x="16924" y="171831"/>
                  </a:lnTo>
                  <a:lnTo>
                    <a:pt x="16680" y="171831"/>
                  </a:lnTo>
                  <a:lnTo>
                    <a:pt x="16437" y="171831"/>
                  </a:lnTo>
                  <a:lnTo>
                    <a:pt x="16194" y="171831"/>
                  </a:lnTo>
                  <a:lnTo>
                    <a:pt x="15951" y="171837"/>
                  </a:lnTo>
                  <a:lnTo>
                    <a:pt x="15708" y="171837"/>
                  </a:lnTo>
                  <a:lnTo>
                    <a:pt x="15465" y="171843"/>
                  </a:lnTo>
                  <a:lnTo>
                    <a:pt x="15222" y="171843"/>
                  </a:lnTo>
                  <a:lnTo>
                    <a:pt x="14979" y="171849"/>
                  </a:lnTo>
                  <a:lnTo>
                    <a:pt x="14736" y="171855"/>
                  </a:lnTo>
                  <a:lnTo>
                    <a:pt x="14493" y="171861"/>
                  </a:lnTo>
                  <a:lnTo>
                    <a:pt x="14251" y="171873"/>
                  </a:lnTo>
                  <a:lnTo>
                    <a:pt x="14009" y="171892"/>
                  </a:lnTo>
                  <a:lnTo>
                    <a:pt x="13766" y="171904"/>
                  </a:lnTo>
                  <a:lnTo>
                    <a:pt x="13523" y="171916"/>
                  </a:lnTo>
                  <a:lnTo>
                    <a:pt x="13401" y="171910"/>
                  </a:lnTo>
                  <a:lnTo>
                    <a:pt x="13278" y="171898"/>
                  </a:lnTo>
                  <a:lnTo>
                    <a:pt x="13158" y="171867"/>
                  </a:lnTo>
                  <a:lnTo>
                    <a:pt x="13064" y="171801"/>
                  </a:lnTo>
                  <a:lnTo>
                    <a:pt x="12991" y="171697"/>
                  </a:lnTo>
                  <a:lnTo>
                    <a:pt x="12831" y="171515"/>
                  </a:lnTo>
                  <a:lnTo>
                    <a:pt x="12596" y="171473"/>
                  </a:lnTo>
                  <a:lnTo>
                    <a:pt x="12353" y="171491"/>
                  </a:lnTo>
                  <a:lnTo>
                    <a:pt x="12110" y="171503"/>
                  </a:lnTo>
                  <a:lnTo>
                    <a:pt x="11867" y="171497"/>
                  </a:lnTo>
                  <a:lnTo>
                    <a:pt x="11624" y="171478"/>
                  </a:lnTo>
                  <a:lnTo>
                    <a:pt x="11381" y="171479"/>
                  </a:lnTo>
                  <a:lnTo>
                    <a:pt x="11260" y="171484"/>
                  </a:lnTo>
                  <a:lnTo>
                    <a:pt x="11141" y="171509"/>
                  </a:lnTo>
                  <a:lnTo>
                    <a:pt x="11027" y="171551"/>
                  </a:lnTo>
                  <a:lnTo>
                    <a:pt x="10915" y="171600"/>
                  </a:lnTo>
                  <a:lnTo>
                    <a:pt x="10807" y="171655"/>
                  </a:lnTo>
                  <a:lnTo>
                    <a:pt x="10702" y="171721"/>
                  </a:lnTo>
                  <a:lnTo>
                    <a:pt x="10602" y="171788"/>
                  </a:lnTo>
                  <a:lnTo>
                    <a:pt x="10505" y="171861"/>
                  </a:lnTo>
                  <a:lnTo>
                    <a:pt x="10409" y="171934"/>
                  </a:lnTo>
                  <a:lnTo>
                    <a:pt x="10315" y="172013"/>
                  </a:lnTo>
                  <a:lnTo>
                    <a:pt x="10221" y="172092"/>
                  </a:lnTo>
                  <a:lnTo>
                    <a:pt x="10133" y="172177"/>
                  </a:lnTo>
                  <a:lnTo>
                    <a:pt x="10055" y="172268"/>
                  </a:lnTo>
                  <a:lnTo>
                    <a:pt x="9981" y="172366"/>
                  </a:lnTo>
                  <a:lnTo>
                    <a:pt x="9826" y="172554"/>
                  </a:lnTo>
                  <a:lnTo>
                    <a:pt x="9739" y="172639"/>
                  </a:lnTo>
                  <a:lnTo>
                    <a:pt x="9647" y="172718"/>
                  </a:lnTo>
                  <a:lnTo>
                    <a:pt x="9542" y="172778"/>
                  </a:lnTo>
                  <a:lnTo>
                    <a:pt x="9426" y="172815"/>
                  </a:lnTo>
                  <a:lnTo>
                    <a:pt x="9306" y="172833"/>
                  </a:lnTo>
                  <a:lnTo>
                    <a:pt x="9185" y="172839"/>
                  </a:lnTo>
                  <a:lnTo>
                    <a:pt x="8943" y="172815"/>
                  </a:lnTo>
                  <a:lnTo>
                    <a:pt x="8705" y="172766"/>
                  </a:lnTo>
                  <a:lnTo>
                    <a:pt x="8594" y="172718"/>
                  </a:lnTo>
                  <a:lnTo>
                    <a:pt x="8488" y="172657"/>
                  </a:lnTo>
                  <a:lnTo>
                    <a:pt x="8384" y="172596"/>
                  </a:lnTo>
                  <a:lnTo>
                    <a:pt x="8280" y="172530"/>
                  </a:lnTo>
                  <a:lnTo>
                    <a:pt x="8066" y="172414"/>
                  </a:lnTo>
                  <a:lnTo>
                    <a:pt x="7839" y="172463"/>
                  </a:lnTo>
                  <a:lnTo>
                    <a:pt x="7657" y="172627"/>
                  </a:lnTo>
                  <a:lnTo>
                    <a:pt x="7428" y="172657"/>
                  </a:lnTo>
                  <a:lnTo>
                    <a:pt x="7200" y="172572"/>
                  </a:lnTo>
                  <a:lnTo>
                    <a:pt x="6976" y="172475"/>
                  </a:lnTo>
                  <a:lnTo>
                    <a:pt x="6745" y="172408"/>
                  </a:lnTo>
                  <a:lnTo>
                    <a:pt x="6502" y="172420"/>
                  </a:lnTo>
                  <a:lnTo>
                    <a:pt x="6261" y="172457"/>
                  </a:lnTo>
                  <a:lnTo>
                    <a:pt x="6140" y="172463"/>
                  </a:lnTo>
                  <a:lnTo>
                    <a:pt x="6019" y="172451"/>
                  </a:lnTo>
                  <a:lnTo>
                    <a:pt x="5903" y="172414"/>
                  </a:lnTo>
                  <a:lnTo>
                    <a:pt x="5796" y="172360"/>
                  </a:lnTo>
                  <a:lnTo>
                    <a:pt x="5695" y="172287"/>
                  </a:lnTo>
                  <a:lnTo>
                    <a:pt x="5499" y="172147"/>
                  </a:lnTo>
                  <a:lnTo>
                    <a:pt x="5405" y="172068"/>
                  </a:lnTo>
                  <a:lnTo>
                    <a:pt x="5318" y="171983"/>
                  </a:lnTo>
                  <a:lnTo>
                    <a:pt x="5237" y="171892"/>
                  </a:lnTo>
                  <a:lnTo>
                    <a:pt x="5160" y="171800"/>
                  </a:lnTo>
                  <a:lnTo>
                    <a:pt x="5089" y="171697"/>
                  </a:lnTo>
                  <a:lnTo>
                    <a:pt x="5039" y="171588"/>
                  </a:lnTo>
                  <a:lnTo>
                    <a:pt x="5035" y="171466"/>
                  </a:lnTo>
                  <a:lnTo>
                    <a:pt x="5068" y="171224"/>
                  </a:lnTo>
                  <a:lnTo>
                    <a:pt x="5054" y="170987"/>
                  </a:lnTo>
                  <a:lnTo>
                    <a:pt x="4910" y="170792"/>
                  </a:lnTo>
                  <a:lnTo>
                    <a:pt x="4766" y="170598"/>
                  </a:lnTo>
                  <a:lnTo>
                    <a:pt x="4720" y="170361"/>
                  </a:lnTo>
                  <a:lnTo>
                    <a:pt x="4713" y="170118"/>
                  </a:lnTo>
                  <a:lnTo>
                    <a:pt x="4724" y="169875"/>
                  </a:lnTo>
                  <a:lnTo>
                    <a:pt x="4738" y="169632"/>
                  </a:lnTo>
                  <a:lnTo>
                    <a:pt x="4752" y="169389"/>
                  </a:lnTo>
                  <a:lnTo>
                    <a:pt x="4758" y="169267"/>
                  </a:lnTo>
                  <a:lnTo>
                    <a:pt x="4763" y="169146"/>
                  </a:lnTo>
                  <a:lnTo>
                    <a:pt x="4766" y="169024"/>
                  </a:lnTo>
                  <a:lnTo>
                    <a:pt x="4766" y="168902"/>
                  </a:lnTo>
                  <a:lnTo>
                    <a:pt x="4757" y="168659"/>
                  </a:lnTo>
                  <a:lnTo>
                    <a:pt x="4741" y="168416"/>
                  </a:lnTo>
                  <a:lnTo>
                    <a:pt x="4727" y="168173"/>
                  </a:lnTo>
                  <a:lnTo>
                    <a:pt x="4735" y="167930"/>
                  </a:lnTo>
                  <a:lnTo>
                    <a:pt x="4760" y="167809"/>
                  </a:lnTo>
                  <a:lnTo>
                    <a:pt x="4803" y="167700"/>
                  </a:lnTo>
                  <a:lnTo>
                    <a:pt x="4861" y="167590"/>
                  </a:lnTo>
                  <a:lnTo>
                    <a:pt x="4928" y="167487"/>
                  </a:lnTo>
                  <a:lnTo>
                    <a:pt x="4999" y="167390"/>
                  </a:lnTo>
                  <a:lnTo>
                    <a:pt x="5074" y="167292"/>
                  </a:lnTo>
                  <a:lnTo>
                    <a:pt x="5153" y="167201"/>
                  </a:lnTo>
                  <a:lnTo>
                    <a:pt x="5237" y="167110"/>
                  </a:lnTo>
                  <a:lnTo>
                    <a:pt x="5329" y="167031"/>
                  </a:lnTo>
                  <a:lnTo>
                    <a:pt x="5507" y="166867"/>
                  </a:lnTo>
                  <a:lnTo>
                    <a:pt x="5565" y="166758"/>
                  </a:lnTo>
                  <a:lnTo>
                    <a:pt x="5593" y="166642"/>
                  </a:lnTo>
                  <a:lnTo>
                    <a:pt x="5610" y="166521"/>
                  </a:lnTo>
                  <a:lnTo>
                    <a:pt x="5618" y="166400"/>
                  </a:lnTo>
                  <a:lnTo>
                    <a:pt x="5622" y="166278"/>
                  </a:lnTo>
                  <a:lnTo>
                    <a:pt x="5617" y="166035"/>
                  </a:lnTo>
                  <a:lnTo>
                    <a:pt x="5599" y="165792"/>
                  </a:lnTo>
                  <a:lnTo>
                    <a:pt x="5581" y="165549"/>
                  </a:lnTo>
                  <a:lnTo>
                    <a:pt x="5594" y="165428"/>
                  </a:lnTo>
                  <a:lnTo>
                    <a:pt x="5629" y="165312"/>
                  </a:lnTo>
                  <a:lnTo>
                    <a:pt x="5679" y="165202"/>
                  </a:lnTo>
                  <a:lnTo>
                    <a:pt x="5742" y="165099"/>
                  </a:lnTo>
                  <a:lnTo>
                    <a:pt x="5816" y="165002"/>
                  </a:lnTo>
                  <a:lnTo>
                    <a:pt x="5904" y="164923"/>
                  </a:lnTo>
                  <a:lnTo>
                    <a:pt x="6012" y="164862"/>
                  </a:lnTo>
                  <a:lnTo>
                    <a:pt x="6131" y="164838"/>
                  </a:lnTo>
                  <a:lnTo>
                    <a:pt x="6253" y="164826"/>
                  </a:lnTo>
                  <a:lnTo>
                    <a:pt x="6496" y="164832"/>
                  </a:lnTo>
                  <a:lnTo>
                    <a:pt x="6617" y="164844"/>
                  </a:lnTo>
                  <a:lnTo>
                    <a:pt x="6737" y="164862"/>
                  </a:lnTo>
                  <a:lnTo>
                    <a:pt x="6857" y="164881"/>
                  </a:lnTo>
                  <a:lnTo>
                    <a:pt x="6976" y="164911"/>
                  </a:lnTo>
                  <a:lnTo>
                    <a:pt x="7094" y="164941"/>
                  </a:lnTo>
                  <a:lnTo>
                    <a:pt x="7210" y="164972"/>
                  </a:lnTo>
                  <a:lnTo>
                    <a:pt x="7317" y="165032"/>
                  </a:lnTo>
                  <a:lnTo>
                    <a:pt x="7408" y="165111"/>
                  </a:lnTo>
                  <a:lnTo>
                    <a:pt x="7494" y="165197"/>
                  </a:lnTo>
                  <a:lnTo>
                    <a:pt x="7676" y="165354"/>
                  </a:lnTo>
                  <a:lnTo>
                    <a:pt x="7877" y="165495"/>
                  </a:lnTo>
                  <a:lnTo>
                    <a:pt x="8073" y="165640"/>
                  </a:lnTo>
                  <a:lnTo>
                    <a:pt x="8147" y="165731"/>
                  </a:lnTo>
                  <a:lnTo>
                    <a:pt x="8200" y="165847"/>
                  </a:lnTo>
                  <a:lnTo>
                    <a:pt x="8234" y="165962"/>
                  </a:lnTo>
                  <a:lnTo>
                    <a:pt x="8254" y="166077"/>
                  </a:lnTo>
                  <a:lnTo>
                    <a:pt x="8273" y="166199"/>
                  </a:lnTo>
                  <a:lnTo>
                    <a:pt x="8290" y="166321"/>
                  </a:lnTo>
                  <a:lnTo>
                    <a:pt x="8330" y="166558"/>
                  </a:lnTo>
                  <a:lnTo>
                    <a:pt x="8357" y="166679"/>
                  </a:lnTo>
                  <a:lnTo>
                    <a:pt x="8389" y="166794"/>
                  </a:lnTo>
                  <a:lnTo>
                    <a:pt x="8433" y="166910"/>
                  </a:lnTo>
                  <a:lnTo>
                    <a:pt x="8502" y="167007"/>
                  </a:lnTo>
                  <a:lnTo>
                    <a:pt x="8596" y="167086"/>
                  </a:lnTo>
                  <a:lnTo>
                    <a:pt x="8708" y="167135"/>
                  </a:lnTo>
                  <a:lnTo>
                    <a:pt x="8825" y="167171"/>
                  </a:lnTo>
                  <a:lnTo>
                    <a:pt x="8943" y="167201"/>
                  </a:lnTo>
                  <a:lnTo>
                    <a:pt x="9063" y="167220"/>
                  </a:lnTo>
                  <a:lnTo>
                    <a:pt x="9183" y="167238"/>
                  </a:lnTo>
                  <a:lnTo>
                    <a:pt x="9303" y="167250"/>
                  </a:lnTo>
                  <a:lnTo>
                    <a:pt x="9545" y="167281"/>
                  </a:lnTo>
                  <a:lnTo>
                    <a:pt x="9787" y="167305"/>
                  </a:lnTo>
                  <a:lnTo>
                    <a:pt x="10029" y="167299"/>
                  </a:lnTo>
                  <a:lnTo>
                    <a:pt x="10148" y="167269"/>
                  </a:lnTo>
                  <a:lnTo>
                    <a:pt x="10263" y="167225"/>
                  </a:lnTo>
                  <a:lnTo>
                    <a:pt x="10367" y="167165"/>
                  </a:lnTo>
                  <a:lnTo>
                    <a:pt x="10466" y="167092"/>
                  </a:lnTo>
                  <a:lnTo>
                    <a:pt x="10557" y="167013"/>
                  </a:lnTo>
                  <a:lnTo>
                    <a:pt x="10644" y="166928"/>
                  </a:lnTo>
                  <a:lnTo>
                    <a:pt x="10817" y="166758"/>
                  </a:lnTo>
                  <a:lnTo>
                    <a:pt x="10988" y="166581"/>
                  </a:lnTo>
                  <a:lnTo>
                    <a:pt x="11073" y="166497"/>
                  </a:lnTo>
                  <a:lnTo>
                    <a:pt x="11160" y="166412"/>
                  </a:lnTo>
                  <a:lnTo>
                    <a:pt x="11247" y="166327"/>
                  </a:lnTo>
                  <a:lnTo>
                    <a:pt x="11336" y="166242"/>
                  </a:lnTo>
                  <a:lnTo>
                    <a:pt x="11426" y="166163"/>
                  </a:lnTo>
                  <a:lnTo>
                    <a:pt x="11519" y="166084"/>
                  </a:lnTo>
                  <a:lnTo>
                    <a:pt x="11617" y="166011"/>
                  </a:lnTo>
                  <a:lnTo>
                    <a:pt x="11719" y="165943"/>
                  </a:lnTo>
                  <a:lnTo>
                    <a:pt x="11822" y="165883"/>
                  </a:lnTo>
                  <a:lnTo>
                    <a:pt x="12029" y="165756"/>
                  </a:lnTo>
                  <a:lnTo>
                    <a:pt x="12229" y="165616"/>
                  </a:lnTo>
                  <a:lnTo>
                    <a:pt x="12318" y="165530"/>
                  </a:lnTo>
                  <a:lnTo>
                    <a:pt x="12398" y="165440"/>
                  </a:lnTo>
                  <a:lnTo>
                    <a:pt x="12475" y="165349"/>
                  </a:lnTo>
                  <a:lnTo>
                    <a:pt x="12551" y="165251"/>
                  </a:lnTo>
                  <a:lnTo>
                    <a:pt x="12627" y="165154"/>
                  </a:lnTo>
                  <a:lnTo>
                    <a:pt x="12786" y="164972"/>
                  </a:lnTo>
                  <a:lnTo>
                    <a:pt x="12869" y="164887"/>
                  </a:lnTo>
                  <a:lnTo>
                    <a:pt x="12956" y="164802"/>
                  </a:lnTo>
                  <a:lnTo>
                    <a:pt x="13045" y="164717"/>
                  </a:lnTo>
                  <a:lnTo>
                    <a:pt x="13136" y="164638"/>
                  </a:lnTo>
                  <a:lnTo>
                    <a:pt x="13230" y="164559"/>
                  </a:lnTo>
                  <a:lnTo>
                    <a:pt x="13328" y="164485"/>
                  </a:lnTo>
                  <a:lnTo>
                    <a:pt x="13430" y="164419"/>
                  </a:lnTo>
                  <a:lnTo>
                    <a:pt x="13633" y="164285"/>
                  </a:lnTo>
                  <a:lnTo>
                    <a:pt x="13730" y="164212"/>
                  </a:lnTo>
                  <a:lnTo>
                    <a:pt x="13825" y="164139"/>
                  </a:lnTo>
                  <a:lnTo>
                    <a:pt x="13914" y="164054"/>
                  </a:lnTo>
                  <a:lnTo>
                    <a:pt x="13986" y="163957"/>
                  </a:lnTo>
                  <a:lnTo>
                    <a:pt x="14046" y="163848"/>
                  </a:lnTo>
                  <a:lnTo>
                    <a:pt x="14101" y="163745"/>
                  </a:lnTo>
                  <a:lnTo>
                    <a:pt x="14158" y="163635"/>
                  </a:lnTo>
                  <a:lnTo>
                    <a:pt x="14289" y="163428"/>
                  </a:lnTo>
                  <a:lnTo>
                    <a:pt x="14470" y="163264"/>
                  </a:lnTo>
                  <a:lnTo>
                    <a:pt x="14643" y="163094"/>
                  </a:lnTo>
                  <a:lnTo>
                    <a:pt x="14584" y="162870"/>
                  </a:lnTo>
                  <a:lnTo>
                    <a:pt x="14446" y="162669"/>
                  </a:lnTo>
                  <a:lnTo>
                    <a:pt x="14410" y="162432"/>
                  </a:lnTo>
                  <a:lnTo>
                    <a:pt x="14432" y="162189"/>
                  </a:lnTo>
                  <a:lnTo>
                    <a:pt x="14349" y="161970"/>
                  </a:lnTo>
                  <a:lnTo>
                    <a:pt x="14166" y="161807"/>
                  </a:lnTo>
                  <a:lnTo>
                    <a:pt x="14039" y="161606"/>
                  </a:lnTo>
                  <a:lnTo>
                    <a:pt x="14036" y="161363"/>
                  </a:lnTo>
                  <a:lnTo>
                    <a:pt x="14050" y="161120"/>
                  </a:lnTo>
                  <a:lnTo>
                    <a:pt x="14049" y="160877"/>
                  </a:lnTo>
                  <a:lnTo>
                    <a:pt x="14045" y="160634"/>
                  </a:lnTo>
                  <a:lnTo>
                    <a:pt x="14044" y="160391"/>
                  </a:lnTo>
                  <a:lnTo>
                    <a:pt x="14053" y="160148"/>
                  </a:lnTo>
                  <a:lnTo>
                    <a:pt x="14054" y="159905"/>
                  </a:lnTo>
                  <a:lnTo>
                    <a:pt x="14033" y="159662"/>
                  </a:lnTo>
                  <a:lnTo>
                    <a:pt x="13946" y="159437"/>
                  </a:lnTo>
                  <a:lnTo>
                    <a:pt x="13843" y="159218"/>
                  </a:lnTo>
                  <a:lnTo>
                    <a:pt x="13805" y="159103"/>
                  </a:lnTo>
                  <a:lnTo>
                    <a:pt x="13783" y="158981"/>
                  </a:lnTo>
                  <a:lnTo>
                    <a:pt x="13775" y="158860"/>
                  </a:lnTo>
                  <a:lnTo>
                    <a:pt x="13773" y="158738"/>
                  </a:lnTo>
                  <a:lnTo>
                    <a:pt x="13771" y="158617"/>
                  </a:lnTo>
                  <a:lnTo>
                    <a:pt x="13771" y="158374"/>
                  </a:lnTo>
                  <a:lnTo>
                    <a:pt x="13774" y="158131"/>
                  </a:lnTo>
                  <a:lnTo>
                    <a:pt x="13776" y="157888"/>
                  </a:lnTo>
                  <a:lnTo>
                    <a:pt x="13777" y="157645"/>
                  </a:lnTo>
                  <a:lnTo>
                    <a:pt x="13776" y="157523"/>
                  </a:lnTo>
                  <a:lnTo>
                    <a:pt x="13774" y="157401"/>
                  </a:lnTo>
                  <a:lnTo>
                    <a:pt x="13768" y="157280"/>
                  </a:lnTo>
                  <a:lnTo>
                    <a:pt x="13757" y="157158"/>
                  </a:lnTo>
                  <a:lnTo>
                    <a:pt x="13746" y="157037"/>
                  </a:lnTo>
                  <a:lnTo>
                    <a:pt x="13750" y="156794"/>
                  </a:lnTo>
                  <a:lnTo>
                    <a:pt x="13776" y="156679"/>
                  </a:lnTo>
                  <a:lnTo>
                    <a:pt x="13811" y="156563"/>
                  </a:lnTo>
                  <a:lnTo>
                    <a:pt x="13855" y="156448"/>
                  </a:lnTo>
                  <a:lnTo>
                    <a:pt x="13908" y="156339"/>
                  </a:lnTo>
                  <a:lnTo>
                    <a:pt x="13965" y="156236"/>
                  </a:lnTo>
                  <a:lnTo>
                    <a:pt x="14027" y="156126"/>
                  </a:lnTo>
                  <a:lnTo>
                    <a:pt x="14091" y="156023"/>
                  </a:lnTo>
                  <a:lnTo>
                    <a:pt x="14156" y="155920"/>
                  </a:lnTo>
                  <a:lnTo>
                    <a:pt x="14286" y="155713"/>
                  </a:lnTo>
                  <a:lnTo>
                    <a:pt x="14354" y="155616"/>
                  </a:lnTo>
                  <a:lnTo>
                    <a:pt x="14431" y="155518"/>
                  </a:lnTo>
                  <a:lnTo>
                    <a:pt x="14528" y="155446"/>
                  </a:lnTo>
                  <a:lnTo>
                    <a:pt x="14645" y="155415"/>
                  </a:lnTo>
                  <a:lnTo>
                    <a:pt x="14882" y="155464"/>
                  </a:lnTo>
                  <a:lnTo>
                    <a:pt x="15107" y="155555"/>
                  </a:lnTo>
                  <a:lnTo>
                    <a:pt x="15336" y="155634"/>
                  </a:lnTo>
                  <a:lnTo>
                    <a:pt x="15579" y="155634"/>
                  </a:lnTo>
                  <a:lnTo>
                    <a:pt x="15818" y="155598"/>
                  </a:lnTo>
                  <a:lnTo>
                    <a:pt x="16056" y="155543"/>
                  </a:lnTo>
                  <a:lnTo>
                    <a:pt x="16296" y="155506"/>
                  </a:lnTo>
                  <a:lnTo>
                    <a:pt x="16539" y="155500"/>
                  </a:lnTo>
                  <a:lnTo>
                    <a:pt x="16740" y="155397"/>
                  </a:lnTo>
                  <a:lnTo>
                    <a:pt x="16759" y="155154"/>
                  </a:lnTo>
                  <a:lnTo>
                    <a:pt x="16741" y="154911"/>
                  </a:lnTo>
                  <a:lnTo>
                    <a:pt x="16748" y="154668"/>
                  </a:lnTo>
                  <a:lnTo>
                    <a:pt x="16791" y="154552"/>
                  </a:lnTo>
                  <a:lnTo>
                    <a:pt x="16842" y="154443"/>
                  </a:lnTo>
                  <a:lnTo>
                    <a:pt x="16898" y="154339"/>
                  </a:lnTo>
                  <a:lnTo>
                    <a:pt x="16969" y="154237"/>
                  </a:lnTo>
                  <a:lnTo>
                    <a:pt x="17050" y="154151"/>
                  </a:lnTo>
                  <a:lnTo>
                    <a:pt x="17142" y="154066"/>
                  </a:lnTo>
                  <a:lnTo>
                    <a:pt x="17245" y="154006"/>
                  </a:lnTo>
                  <a:lnTo>
                    <a:pt x="17354" y="153951"/>
                  </a:lnTo>
                  <a:lnTo>
                    <a:pt x="17468" y="153908"/>
                  </a:lnTo>
                  <a:lnTo>
                    <a:pt x="17584" y="153872"/>
                  </a:lnTo>
                  <a:lnTo>
                    <a:pt x="17702" y="153841"/>
                  </a:lnTo>
                  <a:lnTo>
                    <a:pt x="17821" y="153817"/>
                  </a:lnTo>
                  <a:lnTo>
                    <a:pt x="18060" y="153781"/>
                  </a:lnTo>
                  <a:lnTo>
                    <a:pt x="18303" y="153793"/>
                  </a:lnTo>
                  <a:lnTo>
                    <a:pt x="18546" y="153787"/>
                  </a:lnTo>
                  <a:lnTo>
                    <a:pt x="18789" y="153781"/>
                  </a:lnTo>
                  <a:lnTo>
                    <a:pt x="18911" y="153775"/>
                  </a:lnTo>
                  <a:lnTo>
                    <a:pt x="19032" y="153769"/>
                  </a:lnTo>
                  <a:lnTo>
                    <a:pt x="19153" y="153750"/>
                  </a:lnTo>
                  <a:lnTo>
                    <a:pt x="19272" y="153726"/>
                  </a:lnTo>
                  <a:lnTo>
                    <a:pt x="19388" y="153690"/>
                  </a:lnTo>
                  <a:lnTo>
                    <a:pt x="19493" y="153629"/>
                  </a:lnTo>
                  <a:lnTo>
                    <a:pt x="19584" y="153550"/>
                  </a:lnTo>
                  <a:lnTo>
                    <a:pt x="19661" y="153453"/>
                  </a:lnTo>
                  <a:lnTo>
                    <a:pt x="19727" y="153349"/>
                  </a:lnTo>
                  <a:lnTo>
                    <a:pt x="19856" y="153149"/>
                  </a:lnTo>
                  <a:lnTo>
                    <a:pt x="19984" y="152942"/>
                  </a:lnTo>
                  <a:lnTo>
                    <a:pt x="20112" y="152736"/>
                  </a:lnTo>
                  <a:lnTo>
                    <a:pt x="20240" y="152529"/>
                  </a:lnTo>
                  <a:lnTo>
                    <a:pt x="20389" y="152262"/>
                  </a:lnTo>
                  <a:lnTo>
                    <a:pt x="20445" y="152152"/>
                  </a:lnTo>
                  <a:lnTo>
                    <a:pt x="20497" y="152043"/>
                  </a:lnTo>
                  <a:lnTo>
                    <a:pt x="20535" y="151928"/>
                  </a:lnTo>
                  <a:lnTo>
                    <a:pt x="20552" y="151806"/>
                  </a:lnTo>
                  <a:lnTo>
                    <a:pt x="20563" y="151691"/>
                  </a:lnTo>
                  <a:lnTo>
                    <a:pt x="20573" y="151570"/>
                  </a:lnTo>
                  <a:lnTo>
                    <a:pt x="20626" y="151332"/>
                  </a:lnTo>
                  <a:lnTo>
                    <a:pt x="20721" y="151108"/>
                  </a:lnTo>
                  <a:lnTo>
                    <a:pt x="20823" y="150889"/>
                  </a:lnTo>
                  <a:lnTo>
                    <a:pt x="20930" y="150670"/>
                  </a:lnTo>
                  <a:lnTo>
                    <a:pt x="21038" y="150451"/>
                  </a:lnTo>
                  <a:lnTo>
                    <a:pt x="21146" y="150232"/>
                  </a:lnTo>
                  <a:lnTo>
                    <a:pt x="21201" y="150123"/>
                  </a:lnTo>
                  <a:lnTo>
                    <a:pt x="21253" y="150014"/>
                  </a:lnTo>
                  <a:lnTo>
                    <a:pt x="21303" y="149905"/>
                  </a:lnTo>
                  <a:lnTo>
                    <a:pt x="21349" y="149796"/>
                  </a:lnTo>
                  <a:lnTo>
                    <a:pt x="21391" y="149680"/>
                  </a:lnTo>
                  <a:lnTo>
                    <a:pt x="21429" y="149565"/>
                  </a:lnTo>
                  <a:lnTo>
                    <a:pt x="21461" y="149443"/>
                  </a:lnTo>
                  <a:lnTo>
                    <a:pt x="21487" y="149327"/>
                  </a:lnTo>
                  <a:lnTo>
                    <a:pt x="21505" y="149206"/>
                  </a:lnTo>
                  <a:lnTo>
                    <a:pt x="21514" y="149085"/>
                  </a:lnTo>
                  <a:lnTo>
                    <a:pt x="21515" y="148963"/>
                  </a:lnTo>
                  <a:lnTo>
                    <a:pt x="21496" y="148720"/>
                  </a:lnTo>
                  <a:lnTo>
                    <a:pt x="21468" y="148477"/>
                  </a:lnTo>
                  <a:lnTo>
                    <a:pt x="21441" y="148240"/>
                  </a:lnTo>
                  <a:lnTo>
                    <a:pt x="21421" y="147997"/>
                  </a:lnTo>
                  <a:lnTo>
                    <a:pt x="21404" y="147754"/>
                  </a:lnTo>
                  <a:lnTo>
                    <a:pt x="21397" y="147633"/>
                  </a:lnTo>
                  <a:lnTo>
                    <a:pt x="21391" y="147511"/>
                  </a:lnTo>
                  <a:lnTo>
                    <a:pt x="21387" y="147390"/>
                  </a:lnTo>
                  <a:lnTo>
                    <a:pt x="21385" y="147268"/>
                  </a:lnTo>
                  <a:lnTo>
                    <a:pt x="21417" y="147025"/>
                  </a:lnTo>
                  <a:lnTo>
                    <a:pt x="21445" y="146910"/>
                  </a:lnTo>
                  <a:lnTo>
                    <a:pt x="21477" y="146788"/>
                  </a:lnTo>
                  <a:lnTo>
                    <a:pt x="21511" y="146672"/>
                  </a:lnTo>
                  <a:lnTo>
                    <a:pt x="21551" y="146557"/>
                  </a:lnTo>
                  <a:lnTo>
                    <a:pt x="21599" y="146448"/>
                  </a:lnTo>
                  <a:lnTo>
                    <a:pt x="21658" y="146339"/>
                  </a:lnTo>
                  <a:lnTo>
                    <a:pt x="21726" y="146241"/>
                  </a:lnTo>
                  <a:lnTo>
                    <a:pt x="21818" y="146162"/>
                  </a:lnTo>
                  <a:lnTo>
                    <a:pt x="21935" y="146126"/>
                  </a:lnTo>
                  <a:lnTo>
                    <a:pt x="22056" y="146126"/>
                  </a:lnTo>
                  <a:lnTo>
                    <a:pt x="22300" y="146132"/>
                  </a:lnTo>
                  <a:lnTo>
                    <a:pt x="22540" y="146108"/>
                  </a:lnTo>
                  <a:lnTo>
                    <a:pt x="22435" y="145919"/>
                  </a:lnTo>
                  <a:lnTo>
                    <a:pt x="22262" y="145743"/>
                  </a:lnTo>
                  <a:lnTo>
                    <a:pt x="22142" y="145537"/>
                  </a:lnTo>
                  <a:lnTo>
                    <a:pt x="22142" y="145287"/>
                  </a:lnTo>
                  <a:lnTo>
                    <a:pt x="22157" y="145044"/>
                  </a:lnTo>
                  <a:lnTo>
                    <a:pt x="22158" y="144802"/>
                  </a:lnTo>
                  <a:lnTo>
                    <a:pt x="22150" y="144558"/>
                  </a:lnTo>
                  <a:lnTo>
                    <a:pt x="22128" y="144322"/>
                  </a:lnTo>
                  <a:lnTo>
                    <a:pt x="22097" y="144078"/>
                  </a:lnTo>
                  <a:lnTo>
                    <a:pt x="22084" y="143835"/>
                  </a:lnTo>
                  <a:lnTo>
                    <a:pt x="22227" y="143653"/>
                  </a:lnTo>
                  <a:lnTo>
                    <a:pt x="22468" y="143617"/>
                  </a:lnTo>
                  <a:lnTo>
                    <a:pt x="22711" y="143623"/>
                  </a:lnTo>
                  <a:lnTo>
                    <a:pt x="22954" y="143628"/>
                  </a:lnTo>
                  <a:lnTo>
                    <a:pt x="23196" y="143641"/>
                  </a:lnTo>
                  <a:lnTo>
                    <a:pt x="23438" y="143629"/>
                  </a:lnTo>
                  <a:lnTo>
                    <a:pt x="23661" y="143532"/>
                  </a:lnTo>
                  <a:lnTo>
                    <a:pt x="23866" y="143404"/>
                  </a:lnTo>
                  <a:lnTo>
                    <a:pt x="23968" y="143337"/>
                  </a:lnTo>
                  <a:lnTo>
                    <a:pt x="24070" y="143270"/>
                  </a:lnTo>
                  <a:lnTo>
                    <a:pt x="24176" y="143210"/>
                  </a:lnTo>
                  <a:lnTo>
                    <a:pt x="24291" y="143179"/>
                  </a:lnTo>
                  <a:lnTo>
                    <a:pt x="24413" y="143179"/>
                  </a:lnTo>
                  <a:lnTo>
                    <a:pt x="24658" y="143197"/>
                  </a:lnTo>
                  <a:lnTo>
                    <a:pt x="24772" y="143173"/>
                  </a:lnTo>
                  <a:lnTo>
                    <a:pt x="24869" y="143094"/>
                  </a:lnTo>
                  <a:lnTo>
                    <a:pt x="24952" y="143009"/>
                  </a:lnTo>
                  <a:lnTo>
                    <a:pt x="25023" y="142906"/>
                  </a:lnTo>
                  <a:lnTo>
                    <a:pt x="25085" y="142802"/>
                  </a:lnTo>
                  <a:lnTo>
                    <a:pt x="25132" y="142693"/>
                  </a:lnTo>
                  <a:lnTo>
                    <a:pt x="25155" y="142572"/>
                  </a:lnTo>
                  <a:lnTo>
                    <a:pt x="25136" y="142329"/>
                  </a:lnTo>
                  <a:lnTo>
                    <a:pt x="25110" y="142085"/>
                  </a:lnTo>
                  <a:lnTo>
                    <a:pt x="25121" y="141970"/>
                  </a:lnTo>
                  <a:lnTo>
                    <a:pt x="25158" y="141855"/>
                  </a:lnTo>
                  <a:lnTo>
                    <a:pt x="25204" y="141733"/>
                  </a:lnTo>
                  <a:lnTo>
                    <a:pt x="25257" y="141630"/>
                  </a:lnTo>
                  <a:lnTo>
                    <a:pt x="25317" y="141520"/>
                  </a:lnTo>
                  <a:lnTo>
                    <a:pt x="25381" y="141417"/>
                  </a:lnTo>
                  <a:lnTo>
                    <a:pt x="25448" y="141320"/>
                  </a:lnTo>
                  <a:lnTo>
                    <a:pt x="25589" y="141120"/>
                  </a:lnTo>
                  <a:lnTo>
                    <a:pt x="25668" y="141028"/>
                  </a:lnTo>
                  <a:lnTo>
                    <a:pt x="25758" y="140949"/>
                  </a:lnTo>
                  <a:lnTo>
                    <a:pt x="25854" y="140870"/>
                  </a:lnTo>
                  <a:lnTo>
                    <a:pt x="25951" y="140798"/>
                  </a:lnTo>
                  <a:lnTo>
                    <a:pt x="26130" y="140633"/>
                  </a:lnTo>
                  <a:lnTo>
                    <a:pt x="26212" y="140542"/>
                  </a:lnTo>
                  <a:lnTo>
                    <a:pt x="26288" y="140452"/>
                  </a:lnTo>
                  <a:lnTo>
                    <a:pt x="26360" y="140354"/>
                  </a:lnTo>
                  <a:lnTo>
                    <a:pt x="26429" y="140251"/>
                  </a:lnTo>
                  <a:lnTo>
                    <a:pt x="26497" y="140148"/>
                  </a:lnTo>
                  <a:lnTo>
                    <a:pt x="26630" y="139947"/>
                  </a:lnTo>
                  <a:lnTo>
                    <a:pt x="26694" y="139844"/>
                  </a:lnTo>
                  <a:lnTo>
                    <a:pt x="26759" y="139740"/>
                  </a:lnTo>
                  <a:lnTo>
                    <a:pt x="26820" y="139637"/>
                  </a:lnTo>
                  <a:lnTo>
                    <a:pt x="26865" y="139522"/>
                  </a:lnTo>
                  <a:lnTo>
                    <a:pt x="26886" y="139400"/>
                  </a:lnTo>
                  <a:lnTo>
                    <a:pt x="26868" y="139158"/>
                  </a:lnTo>
                  <a:lnTo>
                    <a:pt x="26854" y="138915"/>
                  </a:lnTo>
                  <a:lnTo>
                    <a:pt x="26876" y="138799"/>
                  </a:lnTo>
                  <a:lnTo>
                    <a:pt x="26914" y="138683"/>
                  </a:lnTo>
                  <a:lnTo>
                    <a:pt x="26960" y="138568"/>
                  </a:lnTo>
                  <a:lnTo>
                    <a:pt x="27009" y="138459"/>
                  </a:lnTo>
                  <a:lnTo>
                    <a:pt x="27062" y="138350"/>
                  </a:lnTo>
                  <a:lnTo>
                    <a:pt x="27115" y="138240"/>
                  </a:lnTo>
                  <a:lnTo>
                    <a:pt x="27216" y="138021"/>
                  </a:lnTo>
                  <a:lnTo>
                    <a:pt x="27241" y="137778"/>
                  </a:lnTo>
                  <a:lnTo>
                    <a:pt x="27217" y="137535"/>
                  </a:lnTo>
                  <a:lnTo>
                    <a:pt x="27327" y="137328"/>
                  </a:lnTo>
                  <a:lnTo>
                    <a:pt x="27530" y="137195"/>
                  </a:lnTo>
                  <a:lnTo>
                    <a:pt x="27641" y="136988"/>
                  </a:lnTo>
                  <a:lnTo>
                    <a:pt x="27645" y="136861"/>
                  </a:lnTo>
                  <a:lnTo>
                    <a:pt x="27629" y="136624"/>
                  </a:lnTo>
                  <a:lnTo>
                    <a:pt x="27612" y="136381"/>
                  </a:lnTo>
                  <a:lnTo>
                    <a:pt x="27605" y="136138"/>
                  </a:lnTo>
                  <a:lnTo>
                    <a:pt x="27601" y="135895"/>
                  </a:lnTo>
                  <a:lnTo>
                    <a:pt x="27598" y="135652"/>
                  </a:lnTo>
                  <a:lnTo>
                    <a:pt x="27596" y="135408"/>
                  </a:lnTo>
                  <a:lnTo>
                    <a:pt x="27594" y="135166"/>
                  </a:lnTo>
                  <a:lnTo>
                    <a:pt x="27591" y="134923"/>
                  </a:lnTo>
                  <a:lnTo>
                    <a:pt x="27587" y="134679"/>
                  </a:lnTo>
                  <a:lnTo>
                    <a:pt x="27576" y="134437"/>
                  </a:lnTo>
                  <a:lnTo>
                    <a:pt x="27554" y="134193"/>
                  </a:lnTo>
                  <a:lnTo>
                    <a:pt x="27552" y="134072"/>
                  </a:lnTo>
                  <a:lnTo>
                    <a:pt x="27579" y="133951"/>
                  </a:lnTo>
                  <a:lnTo>
                    <a:pt x="27629" y="133841"/>
                  </a:lnTo>
                  <a:lnTo>
                    <a:pt x="27694" y="133738"/>
                  </a:lnTo>
                  <a:lnTo>
                    <a:pt x="27765" y="133641"/>
                  </a:lnTo>
                  <a:lnTo>
                    <a:pt x="27838" y="133544"/>
                  </a:lnTo>
                  <a:lnTo>
                    <a:pt x="27982" y="133349"/>
                  </a:lnTo>
                  <a:lnTo>
                    <a:pt x="28084" y="133130"/>
                  </a:lnTo>
                  <a:lnTo>
                    <a:pt x="28087" y="132888"/>
                  </a:lnTo>
                  <a:lnTo>
                    <a:pt x="28064" y="132644"/>
                  </a:lnTo>
                  <a:lnTo>
                    <a:pt x="28073" y="132401"/>
                  </a:lnTo>
                  <a:lnTo>
                    <a:pt x="28075" y="132159"/>
                  </a:lnTo>
                  <a:lnTo>
                    <a:pt x="28050" y="132037"/>
                  </a:lnTo>
                  <a:lnTo>
                    <a:pt x="28009" y="131928"/>
                  </a:lnTo>
                  <a:lnTo>
                    <a:pt x="27959" y="131812"/>
                  </a:lnTo>
                  <a:lnTo>
                    <a:pt x="27905" y="131709"/>
                  </a:lnTo>
                  <a:lnTo>
                    <a:pt x="27846" y="131600"/>
                  </a:lnTo>
                  <a:lnTo>
                    <a:pt x="27785" y="131496"/>
                  </a:lnTo>
                  <a:lnTo>
                    <a:pt x="27660" y="131284"/>
                  </a:lnTo>
                  <a:lnTo>
                    <a:pt x="27535" y="131077"/>
                  </a:lnTo>
                  <a:lnTo>
                    <a:pt x="27410" y="130870"/>
                  </a:lnTo>
                  <a:lnTo>
                    <a:pt x="27290" y="130657"/>
                  </a:lnTo>
                  <a:lnTo>
                    <a:pt x="27234" y="130548"/>
                  </a:lnTo>
                  <a:lnTo>
                    <a:pt x="27185" y="130439"/>
                  </a:lnTo>
                  <a:lnTo>
                    <a:pt x="27145" y="130324"/>
                  </a:lnTo>
                  <a:lnTo>
                    <a:pt x="27112" y="130208"/>
                  </a:lnTo>
                  <a:lnTo>
                    <a:pt x="27084" y="130087"/>
                  </a:lnTo>
                  <a:lnTo>
                    <a:pt x="27067" y="129965"/>
                  </a:lnTo>
                  <a:lnTo>
                    <a:pt x="27060" y="129844"/>
                  </a:lnTo>
                  <a:lnTo>
                    <a:pt x="27103" y="129607"/>
                  </a:lnTo>
                  <a:lnTo>
                    <a:pt x="27314" y="129516"/>
                  </a:lnTo>
                  <a:lnTo>
                    <a:pt x="27557" y="129528"/>
                  </a:lnTo>
                  <a:lnTo>
                    <a:pt x="27800" y="129546"/>
                  </a:lnTo>
                  <a:lnTo>
                    <a:pt x="28038" y="129510"/>
                  </a:lnTo>
                  <a:lnTo>
                    <a:pt x="28138" y="129437"/>
                  </a:lnTo>
                  <a:lnTo>
                    <a:pt x="28223" y="129352"/>
                  </a:lnTo>
                  <a:lnTo>
                    <a:pt x="28289" y="129248"/>
                  </a:lnTo>
                  <a:lnTo>
                    <a:pt x="28352" y="129145"/>
                  </a:lnTo>
                  <a:lnTo>
                    <a:pt x="28411" y="129035"/>
                  </a:lnTo>
                  <a:lnTo>
                    <a:pt x="28464" y="128926"/>
                  </a:lnTo>
                  <a:lnTo>
                    <a:pt x="28510" y="128817"/>
                  </a:lnTo>
                  <a:lnTo>
                    <a:pt x="28553" y="128708"/>
                  </a:lnTo>
                  <a:lnTo>
                    <a:pt x="28595" y="128592"/>
                  </a:lnTo>
                  <a:lnTo>
                    <a:pt x="28635" y="128477"/>
                  </a:lnTo>
                  <a:lnTo>
                    <a:pt x="28675" y="128361"/>
                  </a:lnTo>
                  <a:lnTo>
                    <a:pt x="28756" y="128130"/>
                  </a:lnTo>
                  <a:lnTo>
                    <a:pt x="28799" y="128021"/>
                  </a:lnTo>
                  <a:lnTo>
                    <a:pt x="28844" y="127906"/>
                  </a:lnTo>
                  <a:lnTo>
                    <a:pt x="28898" y="127796"/>
                  </a:lnTo>
                  <a:lnTo>
                    <a:pt x="28965" y="127693"/>
                  </a:lnTo>
                  <a:lnTo>
                    <a:pt x="29044" y="127602"/>
                  </a:lnTo>
                  <a:lnTo>
                    <a:pt x="29129" y="127517"/>
                  </a:lnTo>
                  <a:lnTo>
                    <a:pt x="29218" y="127432"/>
                  </a:lnTo>
                  <a:lnTo>
                    <a:pt x="29309" y="127353"/>
                  </a:lnTo>
                  <a:lnTo>
                    <a:pt x="29406" y="127280"/>
                  </a:lnTo>
                  <a:lnTo>
                    <a:pt x="29594" y="127122"/>
                  </a:lnTo>
                  <a:lnTo>
                    <a:pt x="29684" y="126897"/>
                  </a:lnTo>
                  <a:lnTo>
                    <a:pt x="29670" y="126654"/>
                  </a:lnTo>
                  <a:lnTo>
                    <a:pt x="29659" y="126539"/>
                  </a:lnTo>
                  <a:lnTo>
                    <a:pt x="29647" y="126417"/>
                  </a:lnTo>
                  <a:lnTo>
                    <a:pt x="29635" y="126295"/>
                  </a:lnTo>
                  <a:lnTo>
                    <a:pt x="29623" y="126174"/>
                  </a:lnTo>
                  <a:lnTo>
                    <a:pt x="29602" y="125931"/>
                  </a:lnTo>
                  <a:lnTo>
                    <a:pt x="29631" y="125688"/>
                  </a:lnTo>
                  <a:lnTo>
                    <a:pt x="29789" y="125512"/>
                  </a:lnTo>
                  <a:lnTo>
                    <a:pt x="29994" y="125378"/>
                  </a:lnTo>
                  <a:lnTo>
                    <a:pt x="30086" y="125299"/>
                  </a:lnTo>
                  <a:lnTo>
                    <a:pt x="30154" y="125196"/>
                  </a:lnTo>
                  <a:lnTo>
                    <a:pt x="30206" y="125086"/>
                  </a:lnTo>
                  <a:lnTo>
                    <a:pt x="30253" y="124977"/>
                  </a:lnTo>
                  <a:lnTo>
                    <a:pt x="30300" y="124862"/>
                  </a:lnTo>
                  <a:lnTo>
                    <a:pt x="30425" y="124661"/>
                  </a:lnTo>
                  <a:lnTo>
                    <a:pt x="30652" y="124582"/>
                  </a:lnTo>
                  <a:lnTo>
                    <a:pt x="30894" y="124607"/>
                  </a:lnTo>
                  <a:lnTo>
                    <a:pt x="31135" y="124631"/>
                  </a:lnTo>
                  <a:lnTo>
                    <a:pt x="31257" y="124619"/>
                  </a:lnTo>
                  <a:lnTo>
                    <a:pt x="31371" y="124582"/>
                  </a:lnTo>
                  <a:lnTo>
                    <a:pt x="31481" y="124528"/>
                  </a:lnTo>
                  <a:lnTo>
                    <a:pt x="31589" y="124473"/>
                  </a:lnTo>
                  <a:lnTo>
                    <a:pt x="31689" y="124400"/>
                  </a:lnTo>
                  <a:lnTo>
                    <a:pt x="31778" y="124321"/>
                  </a:lnTo>
                  <a:lnTo>
                    <a:pt x="31862" y="124230"/>
                  </a:lnTo>
                  <a:lnTo>
                    <a:pt x="31924" y="124127"/>
                  </a:lnTo>
                  <a:lnTo>
                    <a:pt x="31930" y="124005"/>
                  </a:lnTo>
                  <a:lnTo>
                    <a:pt x="31909" y="123762"/>
                  </a:lnTo>
                  <a:lnTo>
                    <a:pt x="31882" y="123519"/>
                  </a:lnTo>
                  <a:lnTo>
                    <a:pt x="31862" y="123276"/>
                  </a:lnTo>
                  <a:lnTo>
                    <a:pt x="31872" y="123154"/>
                  </a:lnTo>
                  <a:lnTo>
                    <a:pt x="31903" y="123039"/>
                  </a:lnTo>
                  <a:lnTo>
                    <a:pt x="31950" y="122930"/>
                  </a:lnTo>
                  <a:lnTo>
                    <a:pt x="32001" y="122821"/>
                  </a:lnTo>
                  <a:lnTo>
                    <a:pt x="32060" y="122711"/>
                  </a:lnTo>
                  <a:lnTo>
                    <a:pt x="32122" y="122608"/>
                  </a:lnTo>
                  <a:lnTo>
                    <a:pt x="32187" y="122504"/>
                  </a:lnTo>
                  <a:lnTo>
                    <a:pt x="32258" y="122407"/>
                  </a:lnTo>
                  <a:lnTo>
                    <a:pt x="32338" y="122316"/>
                  </a:lnTo>
                  <a:lnTo>
                    <a:pt x="32427" y="122231"/>
                  </a:lnTo>
                  <a:lnTo>
                    <a:pt x="32517" y="122146"/>
                  </a:lnTo>
                  <a:lnTo>
                    <a:pt x="32649" y="121952"/>
                  </a:lnTo>
                  <a:lnTo>
                    <a:pt x="32660" y="121709"/>
                  </a:lnTo>
                  <a:lnTo>
                    <a:pt x="32638" y="121466"/>
                  </a:lnTo>
                  <a:lnTo>
                    <a:pt x="32616" y="121222"/>
                  </a:lnTo>
                  <a:lnTo>
                    <a:pt x="32624" y="121101"/>
                  </a:lnTo>
                  <a:lnTo>
                    <a:pt x="32648" y="120980"/>
                  </a:lnTo>
                  <a:lnTo>
                    <a:pt x="32679" y="120864"/>
                  </a:lnTo>
                  <a:lnTo>
                    <a:pt x="32719" y="120749"/>
                  </a:lnTo>
                  <a:lnTo>
                    <a:pt x="32767" y="120639"/>
                  </a:lnTo>
                  <a:lnTo>
                    <a:pt x="32817" y="120524"/>
                  </a:lnTo>
                  <a:lnTo>
                    <a:pt x="32868" y="120414"/>
                  </a:lnTo>
                  <a:lnTo>
                    <a:pt x="32920" y="120305"/>
                  </a:lnTo>
                  <a:lnTo>
                    <a:pt x="32973" y="120196"/>
                  </a:lnTo>
                  <a:lnTo>
                    <a:pt x="33078" y="119977"/>
                  </a:lnTo>
                  <a:lnTo>
                    <a:pt x="33130" y="119868"/>
                  </a:lnTo>
                  <a:lnTo>
                    <a:pt x="33182" y="119759"/>
                  </a:lnTo>
                  <a:lnTo>
                    <a:pt x="33234" y="119649"/>
                  </a:lnTo>
                  <a:lnTo>
                    <a:pt x="33283" y="119534"/>
                  </a:lnTo>
                  <a:lnTo>
                    <a:pt x="33376" y="119315"/>
                  </a:lnTo>
                  <a:lnTo>
                    <a:pt x="33429" y="119078"/>
                  </a:lnTo>
                  <a:lnTo>
                    <a:pt x="33438" y="118835"/>
                  </a:lnTo>
                  <a:lnTo>
                    <a:pt x="33422" y="118592"/>
                  </a:lnTo>
                  <a:lnTo>
                    <a:pt x="33405" y="118349"/>
                  </a:lnTo>
                  <a:lnTo>
                    <a:pt x="33410" y="118106"/>
                  </a:lnTo>
                  <a:lnTo>
                    <a:pt x="33459" y="117869"/>
                  </a:lnTo>
                  <a:lnTo>
                    <a:pt x="33508" y="117626"/>
                  </a:lnTo>
                  <a:lnTo>
                    <a:pt x="33512" y="117383"/>
                  </a:lnTo>
                  <a:lnTo>
                    <a:pt x="33496" y="117140"/>
                  </a:lnTo>
                  <a:lnTo>
                    <a:pt x="33496" y="117018"/>
                  </a:lnTo>
                  <a:lnTo>
                    <a:pt x="33515" y="116903"/>
                  </a:lnTo>
                  <a:lnTo>
                    <a:pt x="33551" y="116782"/>
                  </a:lnTo>
                  <a:lnTo>
                    <a:pt x="33590" y="116666"/>
                  </a:lnTo>
                  <a:lnTo>
                    <a:pt x="33632" y="116551"/>
                  </a:lnTo>
                  <a:lnTo>
                    <a:pt x="33678" y="116441"/>
                  </a:lnTo>
                  <a:lnTo>
                    <a:pt x="33725" y="116332"/>
                  </a:lnTo>
                  <a:lnTo>
                    <a:pt x="33820" y="116107"/>
                  </a:lnTo>
                  <a:lnTo>
                    <a:pt x="33870" y="115998"/>
                  </a:lnTo>
                  <a:lnTo>
                    <a:pt x="33922" y="115888"/>
                  </a:lnTo>
                  <a:lnTo>
                    <a:pt x="33980" y="115779"/>
                  </a:lnTo>
                  <a:lnTo>
                    <a:pt x="34042" y="115676"/>
                  </a:lnTo>
                  <a:lnTo>
                    <a:pt x="34161" y="115463"/>
                  </a:lnTo>
                  <a:lnTo>
                    <a:pt x="34212" y="115354"/>
                  </a:lnTo>
                  <a:lnTo>
                    <a:pt x="34248" y="115238"/>
                  </a:lnTo>
                  <a:lnTo>
                    <a:pt x="34273" y="115117"/>
                  </a:lnTo>
                  <a:lnTo>
                    <a:pt x="34284" y="114996"/>
                  </a:lnTo>
                  <a:lnTo>
                    <a:pt x="34285" y="114874"/>
                  </a:lnTo>
                  <a:lnTo>
                    <a:pt x="34272" y="114631"/>
                  </a:lnTo>
                  <a:lnTo>
                    <a:pt x="34252" y="114388"/>
                  </a:lnTo>
                  <a:lnTo>
                    <a:pt x="34246" y="114144"/>
                  </a:lnTo>
                  <a:lnTo>
                    <a:pt x="34250" y="113902"/>
                  </a:lnTo>
                  <a:lnTo>
                    <a:pt x="34257" y="113659"/>
                  </a:lnTo>
                  <a:lnTo>
                    <a:pt x="34261" y="113415"/>
                  </a:lnTo>
                  <a:lnTo>
                    <a:pt x="34255" y="113173"/>
                  </a:lnTo>
                  <a:lnTo>
                    <a:pt x="34222" y="112930"/>
                  </a:lnTo>
                  <a:lnTo>
                    <a:pt x="34172" y="112693"/>
                  </a:lnTo>
                  <a:lnTo>
                    <a:pt x="34143" y="112577"/>
                  </a:lnTo>
                  <a:lnTo>
                    <a:pt x="34112" y="112462"/>
                  </a:lnTo>
                  <a:lnTo>
                    <a:pt x="34076" y="112347"/>
                  </a:lnTo>
                  <a:lnTo>
                    <a:pt x="34031" y="112231"/>
                  </a:lnTo>
                  <a:lnTo>
                    <a:pt x="33977" y="112122"/>
                  </a:lnTo>
                  <a:lnTo>
                    <a:pt x="33914" y="112018"/>
                  </a:lnTo>
                  <a:lnTo>
                    <a:pt x="33833" y="111921"/>
                  </a:lnTo>
                  <a:lnTo>
                    <a:pt x="33737" y="111848"/>
                  </a:lnTo>
                  <a:lnTo>
                    <a:pt x="33631" y="111787"/>
                  </a:lnTo>
                  <a:lnTo>
                    <a:pt x="33520" y="111739"/>
                  </a:lnTo>
                  <a:lnTo>
                    <a:pt x="33405" y="111702"/>
                  </a:lnTo>
                  <a:lnTo>
                    <a:pt x="33290" y="111666"/>
                  </a:lnTo>
                  <a:lnTo>
                    <a:pt x="33173" y="111629"/>
                  </a:lnTo>
                  <a:lnTo>
                    <a:pt x="33056" y="111599"/>
                  </a:lnTo>
                  <a:lnTo>
                    <a:pt x="32823" y="111526"/>
                  </a:lnTo>
                  <a:lnTo>
                    <a:pt x="32711" y="111478"/>
                  </a:lnTo>
                  <a:lnTo>
                    <a:pt x="32610" y="111417"/>
                  </a:lnTo>
                  <a:lnTo>
                    <a:pt x="32526" y="111326"/>
                  </a:lnTo>
                  <a:lnTo>
                    <a:pt x="32482" y="111211"/>
                  </a:lnTo>
                  <a:lnTo>
                    <a:pt x="32475" y="111095"/>
                  </a:lnTo>
                  <a:lnTo>
                    <a:pt x="32504" y="110852"/>
                  </a:lnTo>
                  <a:lnTo>
                    <a:pt x="32530" y="110609"/>
                  </a:lnTo>
                  <a:lnTo>
                    <a:pt x="32539" y="110487"/>
                  </a:lnTo>
                  <a:lnTo>
                    <a:pt x="32546" y="110366"/>
                  </a:lnTo>
                  <a:lnTo>
                    <a:pt x="32553" y="110244"/>
                  </a:lnTo>
                  <a:lnTo>
                    <a:pt x="32558" y="110123"/>
                  </a:lnTo>
                  <a:lnTo>
                    <a:pt x="32562" y="110002"/>
                  </a:lnTo>
                  <a:lnTo>
                    <a:pt x="32565" y="109879"/>
                  </a:lnTo>
                  <a:lnTo>
                    <a:pt x="32552" y="109636"/>
                  </a:lnTo>
                  <a:lnTo>
                    <a:pt x="32532" y="109516"/>
                  </a:lnTo>
                  <a:lnTo>
                    <a:pt x="32482" y="109406"/>
                  </a:lnTo>
                  <a:lnTo>
                    <a:pt x="32406" y="109315"/>
                  </a:lnTo>
                  <a:lnTo>
                    <a:pt x="32321" y="109224"/>
                  </a:lnTo>
                  <a:lnTo>
                    <a:pt x="32239" y="109139"/>
                  </a:lnTo>
                  <a:lnTo>
                    <a:pt x="32122" y="108926"/>
                  </a:lnTo>
                  <a:lnTo>
                    <a:pt x="32128" y="108683"/>
                  </a:lnTo>
                  <a:lnTo>
                    <a:pt x="32146" y="108440"/>
                  </a:lnTo>
                  <a:lnTo>
                    <a:pt x="32115" y="108325"/>
                  </a:lnTo>
                  <a:lnTo>
                    <a:pt x="32059" y="108215"/>
                  </a:lnTo>
                  <a:lnTo>
                    <a:pt x="31995" y="108112"/>
                  </a:lnTo>
                  <a:lnTo>
                    <a:pt x="31926" y="108009"/>
                  </a:lnTo>
                  <a:lnTo>
                    <a:pt x="31852" y="107912"/>
                  </a:lnTo>
                  <a:lnTo>
                    <a:pt x="31776" y="107820"/>
                  </a:lnTo>
                  <a:lnTo>
                    <a:pt x="31625" y="107626"/>
                  </a:lnTo>
                  <a:lnTo>
                    <a:pt x="31483" y="107431"/>
                  </a:lnTo>
                  <a:lnTo>
                    <a:pt x="31348" y="107231"/>
                  </a:lnTo>
                  <a:lnTo>
                    <a:pt x="31280" y="107127"/>
                  </a:lnTo>
                  <a:lnTo>
                    <a:pt x="31209" y="107031"/>
                  </a:lnTo>
                  <a:lnTo>
                    <a:pt x="31135" y="106933"/>
                  </a:lnTo>
                  <a:lnTo>
                    <a:pt x="31051" y="106848"/>
                  </a:lnTo>
                  <a:lnTo>
                    <a:pt x="30962" y="106763"/>
                  </a:lnTo>
                  <a:lnTo>
                    <a:pt x="30872" y="106678"/>
                  </a:lnTo>
                  <a:lnTo>
                    <a:pt x="30780" y="106599"/>
                  </a:lnTo>
                  <a:lnTo>
                    <a:pt x="30686" y="106526"/>
                  </a:lnTo>
                  <a:lnTo>
                    <a:pt x="30494" y="106374"/>
                  </a:lnTo>
                  <a:lnTo>
                    <a:pt x="30396" y="106301"/>
                  </a:lnTo>
                  <a:lnTo>
                    <a:pt x="30297" y="106235"/>
                  </a:lnTo>
                  <a:lnTo>
                    <a:pt x="30195" y="106168"/>
                  </a:lnTo>
                  <a:lnTo>
                    <a:pt x="30093" y="106101"/>
                  </a:lnTo>
                  <a:lnTo>
                    <a:pt x="29988" y="106040"/>
                  </a:lnTo>
                  <a:lnTo>
                    <a:pt x="29882" y="105979"/>
                  </a:lnTo>
                  <a:lnTo>
                    <a:pt x="29775" y="105919"/>
                  </a:lnTo>
                  <a:lnTo>
                    <a:pt x="29669" y="105864"/>
                  </a:lnTo>
                  <a:lnTo>
                    <a:pt x="29457" y="105743"/>
                  </a:lnTo>
                  <a:lnTo>
                    <a:pt x="29253" y="105615"/>
                  </a:lnTo>
                  <a:lnTo>
                    <a:pt x="29158" y="105536"/>
                  </a:lnTo>
                  <a:lnTo>
                    <a:pt x="29069" y="105451"/>
                  </a:lnTo>
                  <a:lnTo>
                    <a:pt x="28985" y="105366"/>
                  </a:lnTo>
                  <a:lnTo>
                    <a:pt x="28902" y="105275"/>
                  </a:lnTo>
                  <a:lnTo>
                    <a:pt x="28824" y="105184"/>
                  </a:lnTo>
                  <a:lnTo>
                    <a:pt x="28749" y="105086"/>
                  </a:lnTo>
                  <a:lnTo>
                    <a:pt x="28675" y="104989"/>
                  </a:lnTo>
                  <a:lnTo>
                    <a:pt x="28603" y="104892"/>
                  </a:lnTo>
                  <a:lnTo>
                    <a:pt x="28532" y="104795"/>
                  </a:lnTo>
                  <a:lnTo>
                    <a:pt x="28463" y="104698"/>
                  </a:lnTo>
                  <a:lnTo>
                    <a:pt x="28394" y="104594"/>
                  </a:lnTo>
                  <a:lnTo>
                    <a:pt x="28327" y="104491"/>
                  </a:lnTo>
                  <a:lnTo>
                    <a:pt x="28264" y="104388"/>
                  </a:lnTo>
                  <a:lnTo>
                    <a:pt x="28206" y="104285"/>
                  </a:lnTo>
                  <a:lnTo>
                    <a:pt x="28150" y="104175"/>
                  </a:lnTo>
                  <a:lnTo>
                    <a:pt x="28096" y="104066"/>
                  </a:lnTo>
                  <a:lnTo>
                    <a:pt x="28044" y="103956"/>
                  </a:lnTo>
                  <a:lnTo>
                    <a:pt x="27938" y="103737"/>
                  </a:lnTo>
                  <a:lnTo>
                    <a:pt x="27789" y="103792"/>
                  </a:lnTo>
                  <a:lnTo>
                    <a:pt x="27558" y="103865"/>
                  </a:lnTo>
                  <a:lnTo>
                    <a:pt x="27324" y="103926"/>
                  </a:lnTo>
                  <a:lnTo>
                    <a:pt x="27086" y="103981"/>
                  </a:lnTo>
                  <a:lnTo>
                    <a:pt x="26965" y="103986"/>
                  </a:lnTo>
                  <a:lnTo>
                    <a:pt x="26844" y="103974"/>
                  </a:lnTo>
                  <a:lnTo>
                    <a:pt x="26733" y="103926"/>
                  </a:lnTo>
                  <a:lnTo>
                    <a:pt x="26639" y="103847"/>
                  </a:lnTo>
                  <a:lnTo>
                    <a:pt x="26548" y="103768"/>
                  </a:lnTo>
                  <a:lnTo>
                    <a:pt x="26332" y="103665"/>
                  </a:lnTo>
                  <a:lnTo>
                    <a:pt x="26088" y="103659"/>
                  </a:lnTo>
                  <a:lnTo>
                    <a:pt x="25846" y="103670"/>
                  </a:lnTo>
                  <a:lnTo>
                    <a:pt x="25603" y="103689"/>
                  </a:lnTo>
                  <a:lnTo>
                    <a:pt x="25360" y="103707"/>
                  </a:lnTo>
                  <a:lnTo>
                    <a:pt x="25119" y="103701"/>
                  </a:lnTo>
                  <a:lnTo>
                    <a:pt x="25003" y="103658"/>
                  </a:lnTo>
                  <a:lnTo>
                    <a:pt x="24898" y="103598"/>
                  </a:lnTo>
                  <a:lnTo>
                    <a:pt x="24798" y="103531"/>
                  </a:lnTo>
                  <a:lnTo>
                    <a:pt x="24700" y="103458"/>
                  </a:lnTo>
                  <a:lnTo>
                    <a:pt x="24492" y="103337"/>
                  </a:lnTo>
                  <a:lnTo>
                    <a:pt x="24253" y="103288"/>
                  </a:lnTo>
                  <a:lnTo>
                    <a:pt x="24010" y="103288"/>
                  </a:lnTo>
                  <a:lnTo>
                    <a:pt x="23767" y="103300"/>
                  </a:lnTo>
                  <a:lnTo>
                    <a:pt x="23525" y="103319"/>
                  </a:lnTo>
                  <a:lnTo>
                    <a:pt x="23282" y="103318"/>
                  </a:lnTo>
                  <a:lnTo>
                    <a:pt x="23040" y="103300"/>
                  </a:lnTo>
                  <a:lnTo>
                    <a:pt x="22797" y="103282"/>
                  </a:lnTo>
                  <a:lnTo>
                    <a:pt x="22601" y="103300"/>
                  </a:lnTo>
                  <a:lnTo>
                    <a:pt x="22486" y="103330"/>
                  </a:lnTo>
                  <a:lnTo>
                    <a:pt x="22396" y="103415"/>
                  </a:lnTo>
                  <a:lnTo>
                    <a:pt x="22335" y="103525"/>
                  </a:lnTo>
                  <a:lnTo>
                    <a:pt x="22287" y="103634"/>
                  </a:lnTo>
                  <a:lnTo>
                    <a:pt x="22240" y="103743"/>
                  </a:lnTo>
                  <a:lnTo>
                    <a:pt x="22102" y="103938"/>
                  </a:lnTo>
                  <a:lnTo>
                    <a:pt x="21863" y="103950"/>
                  </a:lnTo>
                  <a:lnTo>
                    <a:pt x="21747" y="103914"/>
                  </a:lnTo>
                  <a:lnTo>
                    <a:pt x="21634" y="103865"/>
                  </a:lnTo>
                  <a:lnTo>
                    <a:pt x="21529" y="103810"/>
                  </a:lnTo>
                  <a:lnTo>
                    <a:pt x="21430" y="103738"/>
                  </a:lnTo>
                  <a:lnTo>
                    <a:pt x="21335" y="103658"/>
                  </a:lnTo>
                  <a:lnTo>
                    <a:pt x="21243" y="103580"/>
                  </a:lnTo>
                  <a:lnTo>
                    <a:pt x="21155" y="103495"/>
                  </a:lnTo>
                  <a:lnTo>
                    <a:pt x="21076" y="103404"/>
                  </a:lnTo>
                  <a:lnTo>
                    <a:pt x="21000" y="103306"/>
                  </a:lnTo>
                  <a:lnTo>
                    <a:pt x="20927" y="103209"/>
                  </a:lnTo>
                  <a:lnTo>
                    <a:pt x="20858" y="103111"/>
                  </a:lnTo>
                  <a:lnTo>
                    <a:pt x="20795" y="103008"/>
                  </a:lnTo>
                  <a:lnTo>
                    <a:pt x="20742" y="102899"/>
                  </a:lnTo>
                  <a:lnTo>
                    <a:pt x="20696" y="102784"/>
                  </a:lnTo>
                  <a:lnTo>
                    <a:pt x="20673" y="102668"/>
                  </a:lnTo>
                  <a:lnTo>
                    <a:pt x="20671" y="102541"/>
                  </a:lnTo>
                  <a:lnTo>
                    <a:pt x="20692" y="102304"/>
                  </a:lnTo>
                  <a:lnTo>
                    <a:pt x="20711" y="102061"/>
                  </a:lnTo>
                  <a:lnTo>
                    <a:pt x="20702" y="101940"/>
                  </a:lnTo>
                  <a:lnTo>
                    <a:pt x="20679" y="101817"/>
                  </a:lnTo>
                  <a:lnTo>
                    <a:pt x="20646" y="101702"/>
                  </a:lnTo>
                  <a:lnTo>
                    <a:pt x="20605" y="101587"/>
                  </a:lnTo>
                  <a:lnTo>
                    <a:pt x="20561" y="101472"/>
                  </a:lnTo>
                  <a:lnTo>
                    <a:pt x="20514" y="101362"/>
                  </a:lnTo>
                  <a:lnTo>
                    <a:pt x="20467" y="101253"/>
                  </a:lnTo>
                  <a:lnTo>
                    <a:pt x="20378" y="101022"/>
                  </a:lnTo>
                  <a:lnTo>
                    <a:pt x="20338" y="100907"/>
                  </a:lnTo>
                  <a:lnTo>
                    <a:pt x="20306" y="100791"/>
                  </a:lnTo>
                  <a:lnTo>
                    <a:pt x="20284" y="100669"/>
                  </a:lnTo>
                  <a:lnTo>
                    <a:pt x="20273" y="100548"/>
                  </a:lnTo>
                  <a:lnTo>
                    <a:pt x="20271" y="100426"/>
                  </a:lnTo>
                  <a:lnTo>
                    <a:pt x="20277" y="100183"/>
                  </a:lnTo>
                  <a:lnTo>
                    <a:pt x="20286" y="99941"/>
                  </a:lnTo>
                  <a:lnTo>
                    <a:pt x="20287" y="99825"/>
                  </a:lnTo>
                  <a:lnTo>
                    <a:pt x="20284" y="99703"/>
                  </a:lnTo>
                  <a:lnTo>
                    <a:pt x="20282" y="99582"/>
                  </a:lnTo>
                  <a:lnTo>
                    <a:pt x="20278" y="99460"/>
                  </a:lnTo>
                  <a:lnTo>
                    <a:pt x="20272" y="99339"/>
                  </a:lnTo>
                  <a:lnTo>
                    <a:pt x="20267" y="99217"/>
                  </a:lnTo>
                  <a:lnTo>
                    <a:pt x="20261" y="99096"/>
                  </a:lnTo>
                  <a:lnTo>
                    <a:pt x="20254" y="98975"/>
                  </a:lnTo>
                  <a:lnTo>
                    <a:pt x="20245" y="98847"/>
                  </a:lnTo>
                  <a:lnTo>
                    <a:pt x="20230" y="98725"/>
                  </a:lnTo>
                  <a:lnTo>
                    <a:pt x="20210" y="98610"/>
                  </a:lnTo>
                  <a:lnTo>
                    <a:pt x="20178" y="98488"/>
                  </a:lnTo>
                  <a:lnTo>
                    <a:pt x="20131" y="98379"/>
                  </a:lnTo>
                  <a:lnTo>
                    <a:pt x="20047" y="98294"/>
                  </a:lnTo>
                  <a:lnTo>
                    <a:pt x="19925" y="98282"/>
                  </a:lnTo>
                  <a:lnTo>
                    <a:pt x="19685" y="98318"/>
                  </a:lnTo>
                  <a:lnTo>
                    <a:pt x="19444" y="98348"/>
                  </a:lnTo>
                  <a:lnTo>
                    <a:pt x="19202" y="98361"/>
                  </a:lnTo>
                  <a:lnTo>
                    <a:pt x="18959" y="98361"/>
                  </a:lnTo>
                  <a:lnTo>
                    <a:pt x="18715" y="98361"/>
                  </a:lnTo>
                  <a:lnTo>
                    <a:pt x="18472" y="98355"/>
                  </a:lnTo>
                  <a:lnTo>
                    <a:pt x="18229" y="98342"/>
                  </a:lnTo>
                  <a:lnTo>
                    <a:pt x="17987" y="98355"/>
                  </a:lnTo>
                  <a:lnTo>
                    <a:pt x="17869" y="98391"/>
                  </a:lnTo>
                  <a:lnTo>
                    <a:pt x="17781" y="98470"/>
                  </a:lnTo>
                  <a:lnTo>
                    <a:pt x="17706" y="98561"/>
                  </a:lnTo>
                  <a:lnTo>
                    <a:pt x="17627" y="98658"/>
                  </a:lnTo>
                  <a:lnTo>
                    <a:pt x="17422" y="98780"/>
                  </a:lnTo>
                  <a:lnTo>
                    <a:pt x="17183" y="98822"/>
                  </a:lnTo>
                  <a:lnTo>
                    <a:pt x="16940" y="98835"/>
                  </a:lnTo>
                  <a:lnTo>
                    <a:pt x="16818" y="98823"/>
                  </a:lnTo>
                  <a:lnTo>
                    <a:pt x="16700" y="98798"/>
                  </a:lnTo>
                  <a:lnTo>
                    <a:pt x="16582" y="98768"/>
                  </a:lnTo>
                  <a:lnTo>
                    <a:pt x="16469" y="98725"/>
                  </a:lnTo>
                  <a:lnTo>
                    <a:pt x="16363" y="98665"/>
                  </a:lnTo>
                  <a:lnTo>
                    <a:pt x="16259" y="98598"/>
                  </a:lnTo>
                  <a:lnTo>
                    <a:pt x="16159" y="98531"/>
                  </a:lnTo>
                  <a:lnTo>
                    <a:pt x="16070" y="98446"/>
                  </a:lnTo>
                  <a:lnTo>
                    <a:pt x="15988" y="98355"/>
                  </a:lnTo>
                  <a:lnTo>
                    <a:pt x="15913" y="98264"/>
                  </a:lnTo>
                  <a:lnTo>
                    <a:pt x="15864" y="98148"/>
                  </a:lnTo>
                  <a:lnTo>
                    <a:pt x="15851" y="98032"/>
                  </a:lnTo>
                  <a:lnTo>
                    <a:pt x="15866" y="97789"/>
                  </a:lnTo>
                  <a:lnTo>
                    <a:pt x="15859" y="97547"/>
                  </a:lnTo>
                  <a:lnTo>
                    <a:pt x="15820" y="97304"/>
                  </a:lnTo>
                  <a:lnTo>
                    <a:pt x="15772" y="97067"/>
                  </a:lnTo>
                  <a:lnTo>
                    <a:pt x="15719" y="96830"/>
                  </a:lnTo>
                  <a:lnTo>
                    <a:pt x="15665" y="96593"/>
                  </a:lnTo>
                  <a:lnTo>
                    <a:pt x="15610" y="96356"/>
                  </a:lnTo>
                  <a:lnTo>
                    <a:pt x="15548" y="96119"/>
                  </a:lnTo>
                  <a:lnTo>
                    <a:pt x="15476" y="95888"/>
                  </a:lnTo>
                  <a:lnTo>
                    <a:pt x="15390" y="95663"/>
                  </a:lnTo>
                  <a:lnTo>
                    <a:pt x="15291" y="95438"/>
                  </a:lnTo>
                  <a:lnTo>
                    <a:pt x="15231" y="95335"/>
                  </a:lnTo>
                  <a:lnTo>
                    <a:pt x="15160" y="95232"/>
                  </a:lnTo>
                  <a:lnTo>
                    <a:pt x="15082" y="95140"/>
                  </a:lnTo>
                  <a:lnTo>
                    <a:pt x="14998" y="95049"/>
                  </a:lnTo>
                  <a:lnTo>
                    <a:pt x="14910" y="94965"/>
                  </a:lnTo>
                  <a:lnTo>
                    <a:pt x="14815" y="94892"/>
                  </a:lnTo>
                  <a:lnTo>
                    <a:pt x="14715" y="94825"/>
                  </a:lnTo>
                  <a:lnTo>
                    <a:pt x="14611" y="94758"/>
                  </a:lnTo>
                  <a:lnTo>
                    <a:pt x="14507" y="94698"/>
                  </a:lnTo>
                  <a:lnTo>
                    <a:pt x="14288" y="94594"/>
                  </a:lnTo>
                  <a:lnTo>
                    <a:pt x="14045" y="94600"/>
                  </a:lnTo>
                  <a:lnTo>
                    <a:pt x="13804" y="94630"/>
                  </a:lnTo>
                  <a:lnTo>
                    <a:pt x="13561" y="94643"/>
                  </a:lnTo>
                  <a:lnTo>
                    <a:pt x="13318" y="94642"/>
                  </a:lnTo>
                  <a:lnTo>
                    <a:pt x="13075" y="94643"/>
                  </a:lnTo>
                  <a:lnTo>
                    <a:pt x="12832" y="94648"/>
                  </a:lnTo>
                  <a:lnTo>
                    <a:pt x="12590" y="94661"/>
                  </a:lnTo>
                  <a:lnTo>
                    <a:pt x="12348" y="94685"/>
                  </a:lnTo>
                  <a:lnTo>
                    <a:pt x="12105" y="94703"/>
                  </a:lnTo>
                  <a:lnTo>
                    <a:pt x="11863" y="94709"/>
                  </a:lnTo>
                  <a:lnTo>
                    <a:pt x="11741" y="94697"/>
                  </a:lnTo>
                  <a:lnTo>
                    <a:pt x="11620" y="94679"/>
                  </a:lnTo>
                  <a:lnTo>
                    <a:pt x="11508" y="94637"/>
                  </a:lnTo>
                  <a:lnTo>
                    <a:pt x="11409" y="94570"/>
                  </a:lnTo>
                  <a:lnTo>
                    <a:pt x="11330" y="94473"/>
                  </a:lnTo>
                  <a:lnTo>
                    <a:pt x="11266" y="94369"/>
                  </a:lnTo>
                  <a:lnTo>
                    <a:pt x="11211" y="94260"/>
                  </a:lnTo>
                  <a:lnTo>
                    <a:pt x="11176" y="94144"/>
                  </a:lnTo>
                  <a:lnTo>
                    <a:pt x="11152" y="94023"/>
                  </a:lnTo>
                  <a:lnTo>
                    <a:pt x="11143" y="93901"/>
                  </a:lnTo>
                  <a:lnTo>
                    <a:pt x="11151" y="93658"/>
                  </a:lnTo>
                  <a:lnTo>
                    <a:pt x="11166" y="93415"/>
                  </a:lnTo>
                  <a:lnTo>
                    <a:pt x="11164" y="93172"/>
                  </a:lnTo>
                  <a:lnTo>
                    <a:pt x="11146" y="92929"/>
                  </a:lnTo>
                  <a:lnTo>
                    <a:pt x="11143" y="92808"/>
                  </a:lnTo>
                  <a:lnTo>
                    <a:pt x="11148" y="92686"/>
                  </a:lnTo>
                  <a:lnTo>
                    <a:pt x="11171" y="92571"/>
                  </a:lnTo>
                  <a:lnTo>
                    <a:pt x="11207" y="92455"/>
                  </a:lnTo>
                  <a:lnTo>
                    <a:pt x="11250" y="92340"/>
                  </a:lnTo>
                  <a:lnTo>
                    <a:pt x="11295" y="92225"/>
                  </a:lnTo>
                  <a:lnTo>
                    <a:pt x="11342" y="92115"/>
                  </a:lnTo>
                  <a:lnTo>
                    <a:pt x="11437" y="91890"/>
                  </a:lnTo>
                  <a:lnTo>
                    <a:pt x="11482" y="91775"/>
                  </a:lnTo>
                  <a:lnTo>
                    <a:pt x="11516" y="91659"/>
                  </a:lnTo>
                  <a:lnTo>
                    <a:pt x="11537" y="91544"/>
                  </a:lnTo>
                  <a:lnTo>
                    <a:pt x="11551" y="91423"/>
                  </a:lnTo>
                  <a:lnTo>
                    <a:pt x="11554" y="91301"/>
                  </a:lnTo>
                  <a:lnTo>
                    <a:pt x="11543" y="91058"/>
                  </a:lnTo>
                  <a:lnTo>
                    <a:pt x="11527" y="90815"/>
                  </a:lnTo>
                  <a:lnTo>
                    <a:pt x="11521" y="90572"/>
                  </a:lnTo>
                  <a:lnTo>
                    <a:pt x="11534" y="90329"/>
                  </a:lnTo>
                  <a:lnTo>
                    <a:pt x="11550" y="90086"/>
                  </a:lnTo>
                  <a:lnTo>
                    <a:pt x="11553" y="89843"/>
                  </a:lnTo>
                  <a:lnTo>
                    <a:pt x="11552" y="89600"/>
                  </a:lnTo>
                  <a:lnTo>
                    <a:pt x="11548" y="89357"/>
                  </a:lnTo>
                  <a:lnTo>
                    <a:pt x="11543" y="89114"/>
                  </a:lnTo>
                  <a:lnTo>
                    <a:pt x="11539" y="88992"/>
                  </a:lnTo>
                  <a:lnTo>
                    <a:pt x="11535" y="88871"/>
                  </a:lnTo>
                  <a:lnTo>
                    <a:pt x="11527" y="88749"/>
                  </a:lnTo>
                  <a:lnTo>
                    <a:pt x="11519" y="88628"/>
                  </a:lnTo>
                  <a:lnTo>
                    <a:pt x="11503" y="88385"/>
                  </a:lnTo>
                  <a:lnTo>
                    <a:pt x="11493" y="88142"/>
                  </a:lnTo>
                  <a:lnTo>
                    <a:pt x="11508" y="87905"/>
                  </a:lnTo>
                  <a:lnTo>
                    <a:pt x="11528" y="87777"/>
                  </a:lnTo>
                  <a:lnTo>
                    <a:pt x="11585" y="87674"/>
                  </a:lnTo>
                  <a:lnTo>
                    <a:pt x="11665" y="87583"/>
                  </a:lnTo>
                  <a:lnTo>
                    <a:pt x="11750" y="87498"/>
                  </a:lnTo>
                  <a:lnTo>
                    <a:pt x="11898" y="87303"/>
                  </a:lnTo>
                  <a:lnTo>
                    <a:pt x="11931" y="87188"/>
                  </a:lnTo>
                  <a:lnTo>
                    <a:pt x="11941" y="87067"/>
                  </a:lnTo>
                  <a:lnTo>
                    <a:pt x="11944" y="86945"/>
                  </a:lnTo>
                  <a:lnTo>
                    <a:pt x="11946" y="86824"/>
                  </a:lnTo>
                  <a:lnTo>
                    <a:pt x="11974" y="86580"/>
                  </a:lnTo>
                  <a:lnTo>
                    <a:pt x="12099" y="86374"/>
                  </a:lnTo>
                  <a:lnTo>
                    <a:pt x="12237" y="86173"/>
                  </a:lnTo>
                  <a:lnTo>
                    <a:pt x="12304" y="86076"/>
                  </a:lnTo>
                  <a:lnTo>
                    <a:pt x="12365" y="85967"/>
                  </a:lnTo>
                  <a:lnTo>
                    <a:pt x="12399" y="85851"/>
                  </a:lnTo>
                  <a:lnTo>
                    <a:pt x="12419" y="85730"/>
                  </a:lnTo>
                  <a:lnTo>
                    <a:pt x="12424" y="85609"/>
                  </a:lnTo>
                  <a:lnTo>
                    <a:pt x="12405" y="85365"/>
                  </a:lnTo>
                  <a:lnTo>
                    <a:pt x="12383" y="85244"/>
                  </a:lnTo>
                  <a:lnTo>
                    <a:pt x="12352" y="85128"/>
                  </a:lnTo>
                  <a:lnTo>
                    <a:pt x="12308" y="85013"/>
                  </a:lnTo>
                  <a:lnTo>
                    <a:pt x="12256" y="84904"/>
                  </a:lnTo>
                  <a:lnTo>
                    <a:pt x="12164" y="84679"/>
                  </a:lnTo>
                  <a:lnTo>
                    <a:pt x="12138" y="84563"/>
                  </a:lnTo>
                  <a:lnTo>
                    <a:pt x="12126" y="84442"/>
                  </a:lnTo>
                  <a:lnTo>
                    <a:pt x="12119" y="84320"/>
                  </a:lnTo>
                  <a:lnTo>
                    <a:pt x="12118" y="84199"/>
                  </a:lnTo>
                  <a:lnTo>
                    <a:pt x="12123" y="83956"/>
                  </a:lnTo>
                  <a:lnTo>
                    <a:pt x="12132" y="83713"/>
                  </a:lnTo>
                  <a:lnTo>
                    <a:pt x="12140" y="83470"/>
                  </a:lnTo>
                  <a:lnTo>
                    <a:pt x="12148" y="83227"/>
                  </a:lnTo>
                  <a:lnTo>
                    <a:pt x="12148" y="83105"/>
                  </a:lnTo>
                  <a:lnTo>
                    <a:pt x="12135" y="82984"/>
                  </a:lnTo>
                  <a:lnTo>
                    <a:pt x="12102" y="82862"/>
                  </a:lnTo>
                  <a:lnTo>
                    <a:pt x="12057" y="82753"/>
                  </a:lnTo>
                  <a:lnTo>
                    <a:pt x="12008" y="82644"/>
                  </a:lnTo>
                  <a:lnTo>
                    <a:pt x="11955" y="82535"/>
                  </a:lnTo>
                  <a:lnTo>
                    <a:pt x="11897" y="82425"/>
                  </a:lnTo>
                  <a:lnTo>
                    <a:pt x="11839" y="82315"/>
                  </a:lnTo>
                  <a:lnTo>
                    <a:pt x="11780" y="82212"/>
                  </a:lnTo>
                  <a:lnTo>
                    <a:pt x="11662" y="81999"/>
                  </a:lnTo>
                  <a:lnTo>
                    <a:pt x="11543" y="81787"/>
                  </a:lnTo>
                  <a:lnTo>
                    <a:pt x="11423" y="81574"/>
                  </a:lnTo>
                  <a:lnTo>
                    <a:pt x="11302" y="81367"/>
                  </a:lnTo>
                  <a:lnTo>
                    <a:pt x="11183" y="81155"/>
                  </a:lnTo>
                  <a:lnTo>
                    <a:pt x="11065" y="80942"/>
                  </a:lnTo>
                  <a:lnTo>
                    <a:pt x="10949" y="80724"/>
                  </a:lnTo>
                  <a:lnTo>
                    <a:pt x="10897" y="80615"/>
                  </a:lnTo>
                  <a:lnTo>
                    <a:pt x="10850" y="80505"/>
                  </a:lnTo>
                  <a:lnTo>
                    <a:pt x="10808" y="80390"/>
                  </a:lnTo>
                  <a:lnTo>
                    <a:pt x="10774" y="80274"/>
                  </a:lnTo>
                  <a:lnTo>
                    <a:pt x="10750" y="80159"/>
                  </a:lnTo>
                  <a:lnTo>
                    <a:pt x="10733" y="80037"/>
                  </a:lnTo>
                  <a:lnTo>
                    <a:pt x="10719" y="79916"/>
                  </a:lnTo>
                  <a:lnTo>
                    <a:pt x="10710" y="79794"/>
                  </a:lnTo>
                  <a:lnTo>
                    <a:pt x="10706" y="79673"/>
                  </a:lnTo>
                  <a:lnTo>
                    <a:pt x="10714" y="79430"/>
                  </a:lnTo>
                  <a:lnTo>
                    <a:pt x="10727" y="79308"/>
                  </a:lnTo>
                  <a:lnTo>
                    <a:pt x="10746" y="79186"/>
                  </a:lnTo>
                  <a:lnTo>
                    <a:pt x="10780" y="79071"/>
                  </a:lnTo>
                  <a:lnTo>
                    <a:pt x="10852" y="78974"/>
                  </a:lnTo>
                  <a:lnTo>
                    <a:pt x="10945" y="78895"/>
                  </a:lnTo>
                  <a:lnTo>
                    <a:pt x="11038" y="78816"/>
                  </a:lnTo>
                  <a:lnTo>
                    <a:pt x="11180" y="78622"/>
                  </a:lnTo>
                  <a:lnTo>
                    <a:pt x="11236" y="78512"/>
                  </a:lnTo>
                  <a:lnTo>
                    <a:pt x="11291" y="78403"/>
                  </a:lnTo>
                  <a:lnTo>
                    <a:pt x="11344" y="78294"/>
                  </a:lnTo>
                  <a:lnTo>
                    <a:pt x="11393" y="78185"/>
                  </a:lnTo>
                  <a:lnTo>
                    <a:pt x="11441" y="78069"/>
                  </a:lnTo>
                  <a:lnTo>
                    <a:pt x="11483" y="77959"/>
                  </a:lnTo>
                  <a:lnTo>
                    <a:pt x="11522" y="77844"/>
                  </a:lnTo>
                  <a:lnTo>
                    <a:pt x="11557" y="77728"/>
                  </a:lnTo>
                  <a:lnTo>
                    <a:pt x="11583" y="77607"/>
                  </a:lnTo>
                  <a:lnTo>
                    <a:pt x="11603" y="77485"/>
                  </a:lnTo>
                  <a:lnTo>
                    <a:pt x="11616" y="77364"/>
                  </a:lnTo>
                  <a:lnTo>
                    <a:pt x="11610" y="77127"/>
                  </a:lnTo>
                  <a:lnTo>
                    <a:pt x="11599" y="76884"/>
                  </a:lnTo>
                  <a:lnTo>
                    <a:pt x="11586" y="76641"/>
                  </a:lnTo>
                  <a:lnTo>
                    <a:pt x="11576" y="76398"/>
                  </a:lnTo>
                  <a:lnTo>
                    <a:pt x="11573" y="76155"/>
                  </a:lnTo>
                  <a:lnTo>
                    <a:pt x="11576" y="76027"/>
                  </a:lnTo>
                  <a:lnTo>
                    <a:pt x="11583" y="75906"/>
                  </a:lnTo>
                  <a:lnTo>
                    <a:pt x="11595" y="75790"/>
                  </a:lnTo>
                  <a:lnTo>
                    <a:pt x="11617" y="75669"/>
                  </a:lnTo>
                  <a:lnTo>
                    <a:pt x="11647" y="75548"/>
                  </a:lnTo>
                  <a:lnTo>
                    <a:pt x="11703" y="75444"/>
                  </a:lnTo>
                  <a:lnTo>
                    <a:pt x="11781" y="75353"/>
                  </a:lnTo>
                  <a:lnTo>
                    <a:pt x="11864" y="75262"/>
                  </a:lnTo>
                  <a:lnTo>
                    <a:pt x="11953" y="75177"/>
                  </a:lnTo>
                  <a:lnTo>
                    <a:pt x="12050" y="75104"/>
                  </a:lnTo>
                  <a:lnTo>
                    <a:pt x="12151" y="75037"/>
                  </a:lnTo>
                  <a:lnTo>
                    <a:pt x="12255" y="74970"/>
                  </a:lnTo>
                  <a:lnTo>
                    <a:pt x="12364" y="74922"/>
                  </a:lnTo>
                  <a:lnTo>
                    <a:pt x="12478" y="74879"/>
                  </a:lnTo>
                  <a:lnTo>
                    <a:pt x="12595" y="74849"/>
                  </a:lnTo>
                  <a:lnTo>
                    <a:pt x="12715" y="74825"/>
                  </a:lnTo>
                  <a:lnTo>
                    <a:pt x="12835" y="74806"/>
                  </a:lnTo>
                  <a:lnTo>
                    <a:pt x="13074" y="74764"/>
                  </a:lnTo>
                  <a:lnTo>
                    <a:pt x="13288" y="74660"/>
                  </a:lnTo>
                  <a:lnTo>
                    <a:pt x="13182" y="74454"/>
                  </a:lnTo>
                  <a:lnTo>
                    <a:pt x="12996" y="74296"/>
                  </a:lnTo>
                  <a:lnTo>
                    <a:pt x="12809" y="74144"/>
                  </a:lnTo>
                  <a:lnTo>
                    <a:pt x="12623" y="73986"/>
                  </a:lnTo>
                  <a:lnTo>
                    <a:pt x="12435" y="73834"/>
                  </a:lnTo>
                  <a:lnTo>
                    <a:pt x="12248" y="73676"/>
                  </a:lnTo>
                  <a:lnTo>
                    <a:pt x="12059" y="73524"/>
                  </a:lnTo>
                  <a:lnTo>
                    <a:pt x="11869" y="73373"/>
                  </a:lnTo>
                  <a:lnTo>
                    <a:pt x="11667" y="73239"/>
                  </a:lnTo>
                  <a:lnTo>
                    <a:pt x="11453" y="73124"/>
                  </a:lnTo>
                  <a:lnTo>
                    <a:pt x="11237" y="73008"/>
                  </a:lnTo>
                  <a:lnTo>
                    <a:pt x="11026" y="72892"/>
                  </a:lnTo>
                  <a:lnTo>
                    <a:pt x="10925" y="72826"/>
                  </a:lnTo>
                  <a:lnTo>
                    <a:pt x="10834" y="72740"/>
                  </a:lnTo>
                  <a:lnTo>
                    <a:pt x="10752" y="72649"/>
                  </a:lnTo>
                  <a:lnTo>
                    <a:pt x="10699" y="72540"/>
                  </a:lnTo>
                  <a:lnTo>
                    <a:pt x="10689" y="72419"/>
                  </a:lnTo>
                  <a:lnTo>
                    <a:pt x="10757" y="72188"/>
                  </a:lnTo>
                  <a:lnTo>
                    <a:pt x="10841" y="71963"/>
                  </a:lnTo>
                  <a:lnTo>
                    <a:pt x="10899" y="71726"/>
                  </a:lnTo>
                  <a:lnTo>
                    <a:pt x="10889" y="71483"/>
                  </a:lnTo>
                  <a:lnTo>
                    <a:pt x="10869" y="71362"/>
                  </a:lnTo>
                  <a:lnTo>
                    <a:pt x="10841" y="71240"/>
                  </a:lnTo>
                  <a:lnTo>
                    <a:pt x="10803" y="71131"/>
                  </a:lnTo>
                  <a:lnTo>
                    <a:pt x="10760" y="71015"/>
                  </a:lnTo>
                  <a:lnTo>
                    <a:pt x="10713" y="70900"/>
                  </a:lnTo>
                  <a:lnTo>
                    <a:pt x="10661" y="70790"/>
                  </a:lnTo>
                  <a:lnTo>
                    <a:pt x="10605" y="70687"/>
                  </a:lnTo>
                  <a:lnTo>
                    <a:pt x="10545" y="70578"/>
                  </a:lnTo>
                  <a:lnTo>
                    <a:pt x="10483" y="70474"/>
                  </a:lnTo>
                  <a:lnTo>
                    <a:pt x="10419" y="70371"/>
                  </a:lnTo>
                  <a:lnTo>
                    <a:pt x="10291" y="70165"/>
                  </a:lnTo>
                  <a:lnTo>
                    <a:pt x="10222" y="70061"/>
                  </a:lnTo>
                  <a:lnTo>
                    <a:pt x="10145" y="69970"/>
                  </a:lnTo>
                  <a:lnTo>
                    <a:pt x="10061" y="69879"/>
                  </a:lnTo>
                  <a:lnTo>
                    <a:pt x="9975" y="69794"/>
                  </a:lnTo>
                  <a:lnTo>
                    <a:pt x="9810" y="69618"/>
                  </a:lnTo>
                  <a:lnTo>
                    <a:pt x="9715" y="69399"/>
                  </a:lnTo>
                  <a:lnTo>
                    <a:pt x="9703" y="69156"/>
                  </a:lnTo>
                  <a:lnTo>
                    <a:pt x="9740" y="69035"/>
                  </a:lnTo>
                  <a:lnTo>
                    <a:pt x="9810" y="68938"/>
                  </a:lnTo>
                  <a:lnTo>
                    <a:pt x="9904" y="68859"/>
                  </a:lnTo>
                  <a:lnTo>
                    <a:pt x="10005" y="68792"/>
                  </a:lnTo>
                  <a:lnTo>
                    <a:pt x="10109" y="68731"/>
                  </a:lnTo>
                  <a:lnTo>
                    <a:pt x="10223" y="68688"/>
                  </a:lnTo>
                  <a:lnTo>
                    <a:pt x="10341" y="68658"/>
                  </a:lnTo>
                  <a:lnTo>
                    <a:pt x="10462" y="68646"/>
                  </a:lnTo>
                  <a:lnTo>
                    <a:pt x="10704" y="68652"/>
                  </a:lnTo>
                  <a:lnTo>
                    <a:pt x="10947" y="68676"/>
                  </a:lnTo>
                  <a:lnTo>
                    <a:pt x="11191" y="68682"/>
                  </a:lnTo>
                  <a:lnTo>
                    <a:pt x="11149" y="68518"/>
                  </a:lnTo>
                  <a:lnTo>
                    <a:pt x="10957" y="68366"/>
                  </a:lnTo>
                  <a:lnTo>
                    <a:pt x="10784" y="68197"/>
                  </a:lnTo>
                  <a:lnTo>
                    <a:pt x="10618" y="68020"/>
                  </a:lnTo>
                  <a:lnTo>
                    <a:pt x="10543" y="67923"/>
                  </a:lnTo>
                  <a:lnTo>
                    <a:pt x="10483" y="67813"/>
                  </a:lnTo>
                  <a:lnTo>
                    <a:pt x="10442" y="67704"/>
                  </a:lnTo>
                  <a:lnTo>
                    <a:pt x="10424" y="67583"/>
                  </a:lnTo>
                  <a:lnTo>
                    <a:pt x="10413" y="67461"/>
                  </a:lnTo>
                  <a:lnTo>
                    <a:pt x="10407" y="67340"/>
                  </a:lnTo>
                  <a:lnTo>
                    <a:pt x="10450" y="67103"/>
                  </a:lnTo>
                  <a:lnTo>
                    <a:pt x="10616" y="66927"/>
                  </a:lnTo>
                  <a:lnTo>
                    <a:pt x="10827" y="66805"/>
                  </a:lnTo>
                  <a:lnTo>
                    <a:pt x="10936" y="66598"/>
                  </a:lnTo>
                  <a:lnTo>
                    <a:pt x="10932" y="66356"/>
                  </a:lnTo>
                  <a:lnTo>
                    <a:pt x="10908" y="66234"/>
                  </a:lnTo>
                  <a:lnTo>
                    <a:pt x="10871" y="66118"/>
                  </a:lnTo>
                  <a:lnTo>
                    <a:pt x="10822" y="66009"/>
                  </a:lnTo>
                  <a:lnTo>
                    <a:pt x="10756" y="65906"/>
                  </a:lnTo>
                  <a:lnTo>
                    <a:pt x="10676" y="65815"/>
                  </a:lnTo>
                  <a:lnTo>
                    <a:pt x="10590" y="65729"/>
                  </a:lnTo>
                  <a:lnTo>
                    <a:pt x="10500" y="65644"/>
                  </a:lnTo>
                  <a:lnTo>
                    <a:pt x="10408" y="65566"/>
                  </a:lnTo>
                  <a:lnTo>
                    <a:pt x="10314" y="65486"/>
                  </a:lnTo>
                  <a:lnTo>
                    <a:pt x="10219" y="65414"/>
                  </a:lnTo>
                  <a:lnTo>
                    <a:pt x="10033" y="65256"/>
                  </a:lnTo>
                  <a:lnTo>
                    <a:pt x="9942" y="65177"/>
                  </a:lnTo>
                  <a:lnTo>
                    <a:pt x="9858" y="65092"/>
                  </a:lnTo>
                  <a:lnTo>
                    <a:pt x="9782" y="64995"/>
                  </a:lnTo>
                  <a:lnTo>
                    <a:pt x="9716" y="64891"/>
                  </a:lnTo>
                  <a:lnTo>
                    <a:pt x="9653" y="64788"/>
                  </a:lnTo>
                  <a:lnTo>
                    <a:pt x="9594" y="64685"/>
                  </a:lnTo>
                  <a:lnTo>
                    <a:pt x="9540" y="64576"/>
                  </a:lnTo>
                  <a:lnTo>
                    <a:pt x="9491" y="64460"/>
                  </a:lnTo>
                  <a:lnTo>
                    <a:pt x="9455" y="64344"/>
                  </a:lnTo>
                  <a:lnTo>
                    <a:pt x="9443" y="64223"/>
                  </a:lnTo>
                  <a:lnTo>
                    <a:pt x="9464" y="63980"/>
                  </a:lnTo>
                  <a:lnTo>
                    <a:pt x="9472" y="63737"/>
                  </a:lnTo>
                  <a:lnTo>
                    <a:pt x="9343" y="63543"/>
                  </a:lnTo>
                  <a:lnTo>
                    <a:pt x="9136" y="63409"/>
                  </a:lnTo>
                  <a:lnTo>
                    <a:pt x="9038" y="63196"/>
                  </a:lnTo>
                  <a:lnTo>
                    <a:pt x="9064" y="62954"/>
                  </a:lnTo>
                  <a:lnTo>
                    <a:pt x="9092" y="62716"/>
                  </a:lnTo>
                  <a:lnTo>
                    <a:pt x="9095" y="62474"/>
                  </a:lnTo>
                  <a:lnTo>
                    <a:pt x="9083" y="62230"/>
                  </a:lnTo>
                  <a:lnTo>
                    <a:pt x="9056" y="61987"/>
                  </a:lnTo>
                  <a:lnTo>
                    <a:pt x="9031" y="61744"/>
                  </a:lnTo>
                  <a:lnTo>
                    <a:pt x="9056" y="61507"/>
                  </a:lnTo>
                  <a:lnTo>
                    <a:pt x="9267" y="61428"/>
                  </a:lnTo>
                  <a:lnTo>
                    <a:pt x="9509" y="61465"/>
                  </a:lnTo>
                  <a:lnTo>
                    <a:pt x="9745" y="61428"/>
                  </a:lnTo>
                  <a:lnTo>
                    <a:pt x="9856" y="61380"/>
                  </a:lnTo>
                  <a:lnTo>
                    <a:pt x="9962" y="61319"/>
                  </a:lnTo>
                  <a:lnTo>
                    <a:pt x="10057" y="61240"/>
                  </a:lnTo>
                  <a:lnTo>
                    <a:pt x="10116" y="61137"/>
                  </a:lnTo>
                  <a:lnTo>
                    <a:pt x="10141" y="61021"/>
                  </a:lnTo>
                  <a:lnTo>
                    <a:pt x="10163" y="60900"/>
                  </a:lnTo>
                  <a:lnTo>
                    <a:pt x="10174" y="60772"/>
                  </a:lnTo>
                  <a:lnTo>
                    <a:pt x="10182" y="60650"/>
                  </a:lnTo>
                  <a:lnTo>
                    <a:pt x="10173" y="60407"/>
                  </a:lnTo>
                  <a:lnTo>
                    <a:pt x="10154" y="60286"/>
                  </a:lnTo>
                  <a:lnTo>
                    <a:pt x="10123" y="60171"/>
                  </a:lnTo>
                  <a:lnTo>
                    <a:pt x="10079" y="60055"/>
                  </a:lnTo>
                  <a:lnTo>
                    <a:pt x="10007" y="59958"/>
                  </a:lnTo>
                  <a:lnTo>
                    <a:pt x="9903" y="59897"/>
                  </a:lnTo>
                  <a:lnTo>
                    <a:pt x="9788" y="59855"/>
                  </a:lnTo>
                  <a:lnTo>
                    <a:pt x="9671" y="59818"/>
                  </a:lnTo>
                  <a:lnTo>
                    <a:pt x="9554" y="59788"/>
                  </a:lnTo>
                  <a:lnTo>
                    <a:pt x="9325" y="59709"/>
                  </a:lnTo>
                  <a:lnTo>
                    <a:pt x="9232" y="59630"/>
                  </a:lnTo>
                  <a:lnTo>
                    <a:pt x="9155" y="59539"/>
                  </a:lnTo>
                  <a:lnTo>
                    <a:pt x="9088" y="59436"/>
                  </a:lnTo>
                  <a:lnTo>
                    <a:pt x="9033" y="59326"/>
                  </a:lnTo>
                  <a:lnTo>
                    <a:pt x="8987" y="59211"/>
                  </a:lnTo>
                  <a:lnTo>
                    <a:pt x="8899" y="58986"/>
                  </a:lnTo>
                  <a:lnTo>
                    <a:pt x="8857" y="58870"/>
                  </a:lnTo>
                  <a:lnTo>
                    <a:pt x="8818" y="58761"/>
                  </a:lnTo>
                  <a:lnTo>
                    <a:pt x="8782" y="58646"/>
                  </a:lnTo>
                  <a:lnTo>
                    <a:pt x="8745" y="58524"/>
                  </a:lnTo>
                  <a:lnTo>
                    <a:pt x="8710" y="58409"/>
                  </a:lnTo>
                  <a:lnTo>
                    <a:pt x="8676" y="58293"/>
                  </a:lnTo>
                  <a:lnTo>
                    <a:pt x="8643" y="58178"/>
                  </a:lnTo>
                  <a:lnTo>
                    <a:pt x="8612" y="58056"/>
                  </a:lnTo>
                  <a:lnTo>
                    <a:pt x="8585" y="57941"/>
                  </a:lnTo>
                  <a:lnTo>
                    <a:pt x="8566" y="57819"/>
                  </a:lnTo>
                  <a:lnTo>
                    <a:pt x="8564" y="57698"/>
                  </a:lnTo>
                  <a:lnTo>
                    <a:pt x="8598" y="57455"/>
                  </a:lnTo>
                  <a:lnTo>
                    <a:pt x="8555" y="57224"/>
                  </a:lnTo>
                  <a:lnTo>
                    <a:pt x="8480" y="57126"/>
                  </a:lnTo>
                  <a:lnTo>
                    <a:pt x="8386" y="57048"/>
                  </a:lnTo>
                  <a:lnTo>
                    <a:pt x="8286" y="56981"/>
                  </a:lnTo>
                  <a:lnTo>
                    <a:pt x="8186" y="56914"/>
                  </a:lnTo>
                  <a:lnTo>
                    <a:pt x="8083" y="56847"/>
                  </a:lnTo>
                  <a:lnTo>
                    <a:pt x="7882" y="56714"/>
                  </a:lnTo>
                  <a:lnTo>
                    <a:pt x="7784" y="56641"/>
                  </a:lnTo>
                  <a:lnTo>
                    <a:pt x="7707" y="56543"/>
                  </a:lnTo>
                  <a:lnTo>
                    <a:pt x="7658" y="56434"/>
                  </a:lnTo>
                  <a:lnTo>
                    <a:pt x="7644" y="56313"/>
                  </a:lnTo>
                  <a:lnTo>
                    <a:pt x="7676" y="56070"/>
                  </a:lnTo>
                  <a:lnTo>
                    <a:pt x="7698" y="55948"/>
                  </a:lnTo>
                  <a:lnTo>
                    <a:pt x="7723" y="55832"/>
                  </a:lnTo>
                  <a:lnTo>
                    <a:pt x="7751" y="55711"/>
                  </a:lnTo>
                  <a:lnTo>
                    <a:pt x="7781" y="55596"/>
                  </a:lnTo>
                  <a:lnTo>
                    <a:pt x="7815" y="55481"/>
                  </a:lnTo>
                  <a:lnTo>
                    <a:pt x="7852" y="55365"/>
                  </a:lnTo>
                  <a:lnTo>
                    <a:pt x="7896" y="55249"/>
                  </a:lnTo>
                  <a:lnTo>
                    <a:pt x="7945" y="55140"/>
                  </a:lnTo>
                  <a:lnTo>
                    <a:pt x="8004" y="55031"/>
                  </a:lnTo>
                  <a:lnTo>
                    <a:pt x="8075" y="54934"/>
                  </a:lnTo>
                  <a:lnTo>
                    <a:pt x="8164" y="54849"/>
                  </a:lnTo>
                  <a:lnTo>
                    <a:pt x="8260" y="54776"/>
                  </a:lnTo>
                  <a:lnTo>
                    <a:pt x="8362" y="54709"/>
                  </a:lnTo>
                  <a:lnTo>
                    <a:pt x="8470" y="54654"/>
                  </a:lnTo>
                  <a:lnTo>
                    <a:pt x="8583" y="54606"/>
                  </a:lnTo>
                  <a:lnTo>
                    <a:pt x="8702" y="54594"/>
                  </a:lnTo>
                  <a:lnTo>
                    <a:pt x="8943" y="54630"/>
                  </a:lnTo>
                  <a:lnTo>
                    <a:pt x="9126" y="54526"/>
                  </a:lnTo>
                  <a:lnTo>
                    <a:pt x="9121" y="54283"/>
                  </a:lnTo>
                  <a:lnTo>
                    <a:pt x="9080" y="54047"/>
                  </a:lnTo>
                  <a:lnTo>
                    <a:pt x="9033" y="53803"/>
                  </a:lnTo>
                  <a:lnTo>
                    <a:pt x="9021" y="53567"/>
                  </a:lnTo>
                  <a:lnTo>
                    <a:pt x="9039" y="53324"/>
                  </a:lnTo>
                  <a:lnTo>
                    <a:pt x="9059" y="53081"/>
                  </a:lnTo>
                  <a:lnTo>
                    <a:pt x="9074" y="52838"/>
                  </a:lnTo>
                  <a:lnTo>
                    <a:pt x="9059" y="52595"/>
                  </a:lnTo>
                  <a:lnTo>
                    <a:pt x="8948" y="52382"/>
                  </a:lnTo>
                  <a:lnTo>
                    <a:pt x="8710" y="52364"/>
                  </a:lnTo>
                  <a:lnTo>
                    <a:pt x="8468" y="52394"/>
                  </a:lnTo>
                  <a:lnTo>
                    <a:pt x="8229" y="52437"/>
                  </a:lnTo>
                  <a:lnTo>
                    <a:pt x="8114" y="52473"/>
                  </a:lnTo>
                  <a:lnTo>
                    <a:pt x="8002" y="52522"/>
                  </a:lnTo>
                  <a:lnTo>
                    <a:pt x="7890" y="52570"/>
                  </a:lnTo>
                  <a:lnTo>
                    <a:pt x="7780" y="52619"/>
                  </a:lnTo>
                  <a:lnTo>
                    <a:pt x="7669" y="52674"/>
                  </a:lnTo>
                  <a:lnTo>
                    <a:pt x="7436" y="52735"/>
                  </a:lnTo>
                  <a:lnTo>
                    <a:pt x="7317" y="52710"/>
                  </a:lnTo>
                  <a:lnTo>
                    <a:pt x="7215" y="52643"/>
                  </a:lnTo>
                  <a:lnTo>
                    <a:pt x="7132" y="52552"/>
                  </a:lnTo>
                  <a:lnTo>
                    <a:pt x="7059" y="52455"/>
                  </a:lnTo>
                  <a:lnTo>
                    <a:pt x="6995" y="52351"/>
                  </a:lnTo>
                  <a:lnTo>
                    <a:pt x="6932" y="52248"/>
                  </a:lnTo>
                  <a:lnTo>
                    <a:pt x="6870" y="52145"/>
                  </a:lnTo>
                  <a:lnTo>
                    <a:pt x="6810" y="52035"/>
                  </a:lnTo>
                  <a:lnTo>
                    <a:pt x="6692" y="51823"/>
                  </a:lnTo>
                  <a:lnTo>
                    <a:pt x="6576" y="51610"/>
                  </a:lnTo>
                  <a:lnTo>
                    <a:pt x="6521" y="51501"/>
                  </a:lnTo>
                  <a:lnTo>
                    <a:pt x="6469" y="51392"/>
                  </a:lnTo>
                  <a:lnTo>
                    <a:pt x="6419" y="51282"/>
                  </a:lnTo>
                  <a:lnTo>
                    <a:pt x="6370" y="51173"/>
                  </a:lnTo>
                  <a:lnTo>
                    <a:pt x="6326" y="51057"/>
                  </a:lnTo>
                  <a:lnTo>
                    <a:pt x="6295" y="50942"/>
                  </a:lnTo>
                  <a:lnTo>
                    <a:pt x="6276" y="50820"/>
                  </a:lnTo>
                  <a:lnTo>
                    <a:pt x="6263" y="50699"/>
                  </a:lnTo>
                  <a:lnTo>
                    <a:pt x="6251" y="50578"/>
                  </a:lnTo>
                  <a:lnTo>
                    <a:pt x="6219" y="50340"/>
                  </a:lnTo>
                  <a:lnTo>
                    <a:pt x="6177" y="50225"/>
                  </a:lnTo>
                  <a:lnTo>
                    <a:pt x="6113" y="50122"/>
                  </a:lnTo>
                  <a:lnTo>
                    <a:pt x="6044" y="50018"/>
                  </a:lnTo>
                  <a:lnTo>
                    <a:pt x="5976" y="49921"/>
                  </a:lnTo>
                  <a:lnTo>
                    <a:pt x="5858" y="49709"/>
                  </a:lnTo>
                  <a:lnTo>
                    <a:pt x="5805" y="49466"/>
                  </a:lnTo>
                  <a:lnTo>
                    <a:pt x="5797" y="49223"/>
                  </a:lnTo>
                  <a:lnTo>
                    <a:pt x="5803" y="49101"/>
                  </a:lnTo>
                  <a:lnTo>
                    <a:pt x="5828" y="48986"/>
                  </a:lnTo>
                  <a:lnTo>
                    <a:pt x="5863" y="48871"/>
                  </a:lnTo>
                  <a:lnTo>
                    <a:pt x="5907" y="48755"/>
                  </a:lnTo>
                  <a:lnTo>
                    <a:pt x="5966" y="48652"/>
                  </a:lnTo>
                  <a:lnTo>
                    <a:pt x="6030" y="48549"/>
                  </a:lnTo>
                  <a:lnTo>
                    <a:pt x="6097" y="48445"/>
                  </a:lnTo>
                  <a:lnTo>
                    <a:pt x="6165" y="48342"/>
                  </a:lnTo>
                  <a:lnTo>
                    <a:pt x="6243" y="48250"/>
                  </a:lnTo>
                  <a:lnTo>
                    <a:pt x="6329" y="48165"/>
                  </a:lnTo>
                  <a:lnTo>
                    <a:pt x="6419" y="48080"/>
                  </a:lnTo>
                  <a:lnTo>
                    <a:pt x="6587" y="47905"/>
                  </a:lnTo>
                  <a:lnTo>
                    <a:pt x="6668" y="47680"/>
                  </a:lnTo>
                  <a:lnTo>
                    <a:pt x="6660" y="47436"/>
                  </a:lnTo>
                  <a:lnTo>
                    <a:pt x="6632" y="47315"/>
                  </a:lnTo>
                  <a:lnTo>
                    <a:pt x="6588" y="47206"/>
                  </a:lnTo>
                  <a:lnTo>
                    <a:pt x="6534" y="47096"/>
                  </a:lnTo>
                  <a:lnTo>
                    <a:pt x="6474" y="46993"/>
                  </a:lnTo>
                  <a:lnTo>
                    <a:pt x="6409" y="46890"/>
                  </a:lnTo>
                  <a:lnTo>
                    <a:pt x="6344" y="46787"/>
                  </a:lnTo>
                  <a:lnTo>
                    <a:pt x="6278" y="46683"/>
                  </a:lnTo>
                  <a:lnTo>
                    <a:pt x="6211" y="46586"/>
                  </a:lnTo>
                  <a:lnTo>
                    <a:pt x="6077" y="46380"/>
                  </a:lnTo>
                  <a:lnTo>
                    <a:pt x="5945" y="46179"/>
                  </a:lnTo>
                  <a:lnTo>
                    <a:pt x="5880" y="46076"/>
                  </a:lnTo>
                  <a:lnTo>
                    <a:pt x="5816" y="45973"/>
                  </a:lnTo>
                  <a:lnTo>
                    <a:pt x="5753" y="45863"/>
                  </a:lnTo>
                  <a:lnTo>
                    <a:pt x="5698" y="45760"/>
                  </a:lnTo>
                  <a:lnTo>
                    <a:pt x="5649" y="45644"/>
                  </a:lnTo>
                  <a:lnTo>
                    <a:pt x="5544" y="45426"/>
                  </a:lnTo>
                  <a:lnTo>
                    <a:pt x="5482" y="45323"/>
                  </a:lnTo>
                  <a:lnTo>
                    <a:pt x="5412" y="45225"/>
                  </a:lnTo>
                  <a:lnTo>
                    <a:pt x="5309" y="45158"/>
                  </a:lnTo>
                  <a:lnTo>
                    <a:pt x="5188" y="45146"/>
                  </a:lnTo>
                  <a:lnTo>
                    <a:pt x="4948" y="45177"/>
                  </a:lnTo>
                  <a:lnTo>
                    <a:pt x="4706" y="45188"/>
                  </a:lnTo>
                  <a:lnTo>
                    <a:pt x="4462" y="45189"/>
                  </a:lnTo>
                  <a:lnTo>
                    <a:pt x="4340" y="45189"/>
                  </a:lnTo>
                  <a:lnTo>
                    <a:pt x="4219" y="45182"/>
                  </a:lnTo>
                  <a:lnTo>
                    <a:pt x="4098" y="45170"/>
                  </a:lnTo>
                  <a:lnTo>
                    <a:pt x="3982" y="45128"/>
                  </a:lnTo>
                  <a:lnTo>
                    <a:pt x="3917" y="45031"/>
                  </a:lnTo>
                  <a:lnTo>
                    <a:pt x="3993" y="44806"/>
                  </a:lnTo>
                  <a:lnTo>
                    <a:pt x="4105" y="44587"/>
                  </a:lnTo>
                  <a:lnTo>
                    <a:pt x="4217" y="44375"/>
                  </a:lnTo>
                  <a:lnTo>
                    <a:pt x="4275" y="44138"/>
                  </a:lnTo>
                  <a:lnTo>
                    <a:pt x="4249" y="43895"/>
                  </a:lnTo>
                  <a:lnTo>
                    <a:pt x="4247" y="43652"/>
                  </a:lnTo>
                  <a:lnTo>
                    <a:pt x="4382" y="43451"/>
                  </a:lnTo>
                  <a:lnTo>
                    <a:pt x="4570" y="43300"/>
                  </a:lnTo>
                  <a:lnTo>
                    <a:pt x="4664" y="43220"/>
                  </a:lnTo>
                  <a:lnTo>
                    <a:pt x="4750" y="43141"/>
                  </a:lnTo>
                  <a:lnTo>
                    <a:pt x="4812" y="43032"/>
                  </a:lnTo>
                  <a:lnTo>
                    <a:pt x="4846" y="42916"/>
                  </a:lnTo>
                  <a:lnTo>
                    <a:pt x="4870" y="42795"/>
                  </a:lnTo>
                  <a:lnTo>
                    <a:pt x="4885" y="42673"/>
                  </a:lnTo>
                  <a:lnTo>
                    <a:pt x="4895" y="42558"/>
                  </a:lnTo>
                  <a:lnTo>
                    <a:pt x="4902" y="42436"/>
                  </a:lnTo>
                  <a:lnTo>
                    <a:pt x="4904" y="42315"/>
                  </a:lnTo>
                  <a:lnTo>
                    <a:pt x="4890" y="42072"/>
                  </a:lnTo>
                  <a:lnTo>
                    <a:pt x="4860" y="41829"/>
                  </a:lnTo>
                  <a:lnTo>
                    <a:pt x="4839" y="41586"/>
                  </a:lnTo>
                  <a:lnTo>
                    <a:pt x="4858" y="41343"/>
                  </a:lnTo>
                  <a:lnTo>
                    <a:pt x="4898" y="41227"/>
                  </a:lnTo>
                  <a:lnTo>
                    <a:pt x="4973" y="41136"/>
                  </a:lnTo>
                  <a:lnTo>
                    <a:pt x="5074" y="41069"/>
                  </a:lnTo>
                  <a:lnTo>
                    <a:pt x="5179" y="41009"/>
                  </a:lnTo>
                  <a:lnTo>
                    <a:pt x="5285" y="40948"/>
                  </a:lnTo>
                  <a:lnTo>
                    <a:pt x="5391" y="40887"/>
                  </a:lnTo>
                  <a:lnTo>
                    <a:pt x="5586" y="40741"/>
                  </a:lnTo>
                  <a:lnTo>
                    <a:pt x="5666" y="40517"/>
                  </a:lnTo>
                  <a:lnTo>
                    <a:pt x="5634" y="40274"/>
                  </a:lnTo>
                  <a:lnTo>
                    <a:pt x="5593" y="40158"/>
                  </a:lnTo>
                  <a:lnTo>
                    <a:pt x="5537" y="40055"/>
                  </a:lnTo>
                  <a:lnTo>
                    <a:pt x="5467" y="39951"/>
                  </a:lnTo>
                  <a:lnTo>
                    <a:pt x="5387" y="39860"/>
                  </a:lnTo>
                  <a:lnTo>
                    <a:pt x="5286" y="39794"/>
                  </a:lnTo>
                  <a:lnTo>
                    <a:pt x="5168" y="39764"/>
                  </a:lnTo>
                  <a:lnTo>
                    <a:pt x="4927" y="39787"/>
                  </a:lnTo>
                  <a:lnTo>
                    <a:pt x="4686" y="39818"/>
                  </a:lnTo>
                  <a:lnTo>
                    <a:pt x="4465" y="39745"/>
                  </a:lnTo>
                  <a:lnTo>
                    <a:pt x="4326" y="39545"/>
                  </a:lnTo>
                  <a:lnTo>
                    <a:pt x="4218" y="39326"/>
                  </a:lnTo>
                  <a:lnTo>
                    <a:pt x="4098" y="39113"/>
                  </a:lnTo>
                  <a:lnTo>
                    <a:pt x="4014" y="39028"/>
                  </a:lnTo>
                  <a:lnTo>
                    <a:pt x="3924" y="38943"/>
                  </a:lnTo>
                  <a:lnTo>
                    <a:pt x="3829" y="38870"/>
                  </a:lnTo>
                  <a:lnTo>
                    <a:pt x="3730" y="38797"/>
                  </a:lnTo>
                  <a:lnTo>
                    <a:pt x="3625" y="38737"/>
                  </a:lnTo>
                  <a:lnTo>
                    <a:pt x="3516" y="38682"/>
                  </a:lnTo>
                  <a:lnTo>
                    <a:pt x="3402" y="38633"/>
                  </a:lnTo>
                  <a:lnTo>
                    <a:pt x="3285" y="38609"/>
                  </a:lnTo>
                  <a:lnTo>
                    <a:pt x="3165" y="38597"/>
                  </a:lnTo>
                  <a:lnTo>
                    <a:pt x="3043" y="38585"/>
                  </a:lnTo>
                  <a:lnTo>
                    <a:pt x="2921" y="38579"/>
                  </a:lnTo>
                  <a:lnTo>
                    <a:pt x="2695" y="38500"/>
                  </a:lnTo>
                  <a:lnTo>
                    <a:pt x="2612" y="38409"/>
                  </a:lnTo>
                  <a:lnTo>
                    <a:pt x="2543" y="38311"/>
                  </a:lnTo>
                  <a:lnTo>
                    <a:pt x="2485" y="38202"/>
                  </a:lnTo>
                  <a:lnTo>
                    <a:pt x="2438" y="38093"/>
                  </a:lnTo>
                  <a:lnTo>
                    <a:pt x="2391" y="37977"/>
                  </a:lnTo>
                  <a:lnTo>
                    <a:pt x="2349" y="37861"/>
                  </a:lnTo>
                  <a:lnTo>
                    <a:pt x="2313" y="37746"/>
                  </a:lnTo>
                  <a:lnTo>
                    <a:pt x="2289" y="37631"/>
                  </a:lnTo>
                  <a:lnTo>
                    <a:pt x="2275" y="37509"/>
                  </a:lnTo>
                  <a:lnTo>
                    <a:pt x="2271" y="37388"/>
                  </a:lnTo>
                  <a:lnTo>
                    <a:pt x="2278" y="37145"/>
                  </a:lnTo>
                  <a:lnTo>
                    <a:pt x="2282" y="37017"/>
                  </a:lnTo>
                  <a:lnTo>
                    <a:pt x="2282" y="36896"/>
                  </a:lnTo>
                  <a:lnTo>
                    <a:pt x="2278" y="36774"/>
                  </a:lnTo>
                  <a:lnTo>
                    <a:pt x="2272" y="36653"/>
                  </a:lnTo>
                  <a:lnTo>
                    <a:pt x="2262" y="36531"/>
                  </a:lnTo>
                  <a:lnTo>
                    <a:pt x="2248" y="36416"/>
                  </a:lnTo>
                  <a:lnTo>
                    <a:pt x="2220" y="36295"/>
                  </a:lnTo>
                  <a:lnTo>
                    <a:pt x="2185" y="36179"/>
                  </a:lnTo>
                  <a:lnTo>
                    <a:pt x="2146" y="36063"/>
                  </a:lnTo>
                  <a:lnTo>
                    <a:pt x="2102" y="35954"/>
                  </a:lnTo>
                  <a:lnTo>
                    <a:pt x="2025" y="35717"/>
                  </a:lnTo>
                  <a:lnTo>
                    <a:pt x="1998" y="35601"/>
                  </a:lnTo>
                  <a:lnTo>
                    <a:pt x="1984" y="35480"/>
                  </a:lnTo>
                  <a:lnTo>
                    <a:pt x="1982" y="35358"/>
                  </a:lnTo>
                  <a:lnTo>
                    <a:pt x="1980" y="35237"/>
                  </a:lnTo>
                  <a:lnTo>
                    <a:pt x="1978" y="34994"/>
                  </a:lnTo>
                  <a:lnTo>
                    <a:pt x="1977" y="34751"/>
                  </a:lnTo>
                  <a:lnTo>
                    <a:pt x="1977" y="34508"/>
                  </a:lnTo>
                  <a:lnTo>
                    <a:pt x="1977" y="34265"/>
                  </a:lnTo>
                  <a:lnTo>
                    <a:pt x="1978" y="34022"/>
                  </a:lnTo>
                  <a:lnTo>
                    <a:pt x="1978" y="33779"/>
                  </a:lnTo>
                  <a:lnTo>
                    <a:pt x="1976" y="33536"/>
                  </a:lnTo>
                  <a:lnTo>
                    <a:pt x="1973" y="33293"/>
                  </a:lnTo>
                  <a:lnTo>
                    <a:pt x="1965" y="33050"/>
                  </a:lnTo>
                  <a:lnTo>
                    <a:pt x="1937" y="32807"/>
                  </a:lnTo>
                  <a:lnTo>
                    <a:pt x="1908" y="32564"/>
                  </a:lnTo>
                  <a:lnTo>
                    <a:pt x="1955" y="32339"/>
                  </a:lnTo>
                  <a:lnTo>
                    <a:pt x="2183" y="32266"/>
                  </a:lnTo>
                  <a:lnTo>
                    <a:pt x="2425" y="32285"/>
                  </a:lnTo>
                  <a:lnTo>
                    <a:pt x="2667" y="32315"/>
                  </a:lnTo>
                  <a:lnTo>
                    <a:pt x="2909" y="32333"/>
                  </a:lnTo>
                  <a:lnTo>
                    <a:pt x="3152" y="32345"/>
                  </a:lnTo>
                  <a:lnTo>
                    <a:pt x="3395" y="32358"/>
                  </a:lnTo>
                  <a:lnTo>
                    <a:pt x="3637" y="32369"/>
                  </a:lnTo>
                  <a:lnTo>
                    <a:pt x="3880" y="32352"/>
                  </a:lnTo>
                  <a:lnTo>
                    <a:pt x="4087" y="32254"/>
                  </a:lnTo>
                  <a:lnTo>
                    <a:pt x="4094" y="32127"/>
                  </a:lnTo>
                  <a:lnTo>
                    <a:pt x="4059" y="31884"/>
                  </a:lnTo>
                  <a:lnTo>
                    <a:pt x="4036" y="31646"/>
                  </a:lnTo>
                  <a:lnTo>
                    <a:pt x="4038" y="31404"/>
                  </a:lnTo>
                  <a:lnTo>
                    <a:pt x="4046" y="31161"/>
                  </a:lnTo>
                  <a:lnTo>
                    <a:pt x="4049" y="30917"/>
                  </a:lnTo>
                  <a:lnTo>
                    <a:pt x="4043" y="30796"/>
                  </a:lnTo>
                  <a:lnTo>
                    <a:pt x="4032" y="30674"/>
                  </a:lnTo>
                  <a:lnTo>
                    <a:pt x="4015" y="30553"/>
                  </a:lnTo>
                  <a:lnTo>
                    <a:pt x="3991" y="30431"/>
                  </a:lnTo>
                  <a:lnTo>
                    <a:pt x="3959" y="30316"/>
                  </a:lnTo>
                  <a:lnTo>
                    <a:pt x="3924" y="30200"/>
                  </a:lnTo>
                  <a:lnTo>
                    <a:pt x="3888" y="30085"/>
                  </a:lnTo>
                  <a:lnTo>
                    <a:pt x="3814" y="29848"/>
                  </a:lnTo>
                  <a:lnTo>
                    <a:pt x="3778" y="29733"/>
                  </a:lnTo>
                  <a:lnTo>
                    <a:pt x="3744" y="29617"/>
                  </a:lnTo>
                  <a:lnTo>
                    <a:pt x="3714" y="29502"/>
                  </a:lnTo>
                  <a:lnTo>
                    <a:pt x="3692" y="29380"/>
                  </a:lnTo>
                  <a:lnTo>
                    <a:pt x="3682" y="29259"/>
                  </a:lnTo>
                  <a:lnTo>
                    <a:pt x="3680" y="29138"/>
                  </a:lnTo>
                  <a:lnTo>
                    <a:pt x="3679" y="29016"/>
                  </a:lnTo>
                  <a:lnTo>
                    <a:pt x="3681" y="28773"/>
                  </a:lnTo>
                  <a:lnTo>
                    <a:pt x="3687" y="28530"/>
                  </a:lnTo>
                  <a:lnTo>
                    <a:pt x="3695" y="28287"/>
                  </a:lnTo>
                  <a:lnTo>
                    <a:pt x="3710" y="28044"/>
                  </a:lnTo>
                  <a:lnTo>
                    <a:pt x="3720" y="27801"/>
                  </a:lnTo>
                  <a:lnTo>
                    <a:pt x="3716" y="27680"/>
                  </a:lnTo>
                  <a:lnTo>
                    <a:pt x="3701" y="27558"/>
                  </a:lnTo>
                  <a:lnTo>
                    <a:pt x="3671" y="27443"/>
                  </a:lnTo>
                  <a:lnTo>
                    <a:pt x="3628" y="27333"/>
                  </a:lnTo>
                  <a:lnTo>
                    <a:pt x="3573" y="27218"/>
                  </a:lnTo>
                  <a:lnTo>
                    <a:pt x="3510" y="27114"/>
                  </a:lnTo>
                  <a:lnTo>
                    <a:pt x="3438" y="27017"/>
                  </a:lnTo>
                  <a:lnTo>
                    <a:pt x="3365" y="26920"/>
                  </a:lnTo>
                  <a:lnTo>
                    <a:pt x="3289" y="26823"/>
                  </a:lnTo>
                  <a:lnTo>
                    <a:pt x="3210" y="26732"/>
                  </a:lnTo>
                  <a:lnTo>
                    <a:pt x="3126" y="26647"/>
                  </a:lnTo>
                  <a:lnTo>
                    <a:pt x="3035" y="26568"/>
                  </a:lnTo>
                  <a:lnTo>
                    <a:pt x="2939" y="26488"/>
                  </a:lnTo>
                  <a:lnTo>
                    <a:pt x="2844" y="26416"/>
                  </a:lnTo>
                  <a:lnTo>
                    <a:pt x="2696" y="26227"/>
                  </a:lnTo>
                  <a:lnTo>
                    <a:pt x="2660" y="26106"/>
                  </a:lnTo>
                  <a:lnTo>
                    <a:pt x="2636" y="25990"/>
                  </a:lnTo>
                  <a:lnTo>
                    <a:pt x="2617" y="25869"/>
                  </a:lnTo>
                  <a:lnTo>
                    <a:pt x="2604" y="25747"/>
                  </a:lnTo>
                  <a:lnTo>
                    <a:pt x="2593" y="25626"/>
                  </a:lnTo>
                  <a:lnTo>
                    <a:pt x="2585" y="25511"/>
                  </a:lnTo>
                  <a:lnTo>
                    <a:pt x="2578" y="25389"/>
                  </a:lnTo>
                  <a:lnTo>
                    <a:pt x="2566" y="25146"/>
                  </a:lnTo>
                  <a:lnTo>
                    <a:pt x="2560" y="24903"/>
                  </a:lnTo>
                  <a:lnTo>
                    <a:pt x="2563" y="24660"/>
                  </a:lnTo>
                  <a:lnTo>
                    <a:pt x="2578" y="24417"/>
                  </a:lnTo>
                  <a:lnTo>
                    <a:pt x="2586" y="24174"/>
                  </a:lnTo>
                  <a:lnTo>
                    <a:pt x="2530" y="23937"/>
                  </a:lnTo>
                  <a:lnTo>
                    <a:pt x="2486" y="23821"/>
                  </a:lnTo>
                  <a:lnTo>
                    <a:pt x="2432" y="23712"/>
                  </a:lnTo>
                  <a:lnTo>
                    <a:pt x="2372" y="23609"/>
                  </a:lnTo>
                  <a:lnTo>
                    <a:pt x="2303" y="23505"/>
                  </a:lnTo>
                  <a:lnTo>
                    <a:pt x="2230" y="23408"/>
                  </a:lnTo>
                  <a:lnTo>
                    <a:pt x="2154" y="23317"/>
                  </a:lnTo>
                  <a:lnTo>
                    <a:pt x="1989" y="23135"/>
                  </a:lnTo>
                  <a:lnTo>
                    <a:pt x="1775" y="23019"/>
                  </a:lnTo>
                  <a:lnTo>
                    <a:pt x="1554" y="22916"/>
                  </a:lnTo>
                  <a:lnTo>
                    <a:pt x="1412" y="22734"/>
                  </a:lnTo>
                  <a:lnTo>
                    <a:pt x="1456" y="22497"/>
                  </a:lnTo>
                  <a:lnTo>
                    <a:pt x="1554" y="22272"/>
                  </a:lnTo>
                  <a:lnTo>
                    <a:pt x="1660" y="22054"/>
                  </a:lnTo>
                  <a:lnTo>
                    <a:pt x="1749" y="21828"/>
                  </a:lnTo>
                  <a:lnTo>
                    <a:pt x="1783" y="21592"/>
                  </a:lnTo>
                  <a:lnTo>
                    <a:pt x="1661" y="21385"/>
                  </a:lnTo>
                  <a:lnTo>
                    <a:pt x="1455" y="21258"/>
                  </a:lnTo>
                  <a:lnTo>
                    <a:pt x="1213" y="21246"/>
                  </a:lnTo>
                  <a:lnTo>
                    <a:pt x="971" y="21264"/>
                  </a:lnTo>
                  <a:lnTo>
                    <a:pt x="728" y="21282"/>
                  </a:lnTo>
                  <a:lnTo>
                    <a:pt x="486" y="21263"/>
                  </a:lnTo>
                  <a:lnTo>
                    <a:pt x="366" y="21239"/>
                  </a:lnTo>
                  <a:lnTo>
                    <a:pt x="253" y="21203"/>
                  </a:lnTo>
                  <a:lnTo>
                    <a:pt x="143" y="21148"/>
                  </a:lnTo>
                  <a:lnTo>
                    <a:pt x="55" y="21057"/>
                  </a:lnTo>
                  <a:lnTo>
                    <a:pt x="10" y="20948"/>
                  </a:lnTo>
                  <a:lnTo>
                    <a:pt x="21" y="20705"/>
                  </a:lnTo>
                  <a:lnTo>
                    <a:pt x="37" y="20462"/>
                  </a:lnTo>
                  <a:lnTo>
                    <a:pt x="9" y="20218"/>
                  </a:lnTo>
                  <a:lnTo>
                    <a:pt x="13" y="19982"/>
                  </a:lnTo>
                  <a:lnTo>
                    <a:pt x="59" y="19866"/>
                  </a:lnTo>
                  <a:lnTo>
                    <a:pt x="120" y="19763"/>
                  </a:lnTo>
                  <a:lnTo>
                    <a:pt x="191" y="19666"/>
                  </a:lnTo>
                  <a:lnTo>
                    <a:pt x="262" y="19569"/>
                  </a:lnTo>
                  <a:lnTo>
                    <a:pt x="336" y="19471"/>
                  </a:lnTo>
                  <a:lnTo>
                    <a:pt x="414" y="19374"/>
                  </a:lnTo>
                  <a:lnTo>
                    <a:pt x="497" y="19289"/>
                  </a:lnTo>
                  <a:lnTo>
                    <a:pt x="668" y="19113"/>
                  </a:lnTo>
                  <a:lnTo>
                    <a:pt x="846" y="18949"/>
                  </a:lnTo>
                  <a:lnTo>
                    <a:pt x="1033" y="18791"/>
                  </a:lnTo>
                  <a:lnTo>
                    <a:pt x="1225" y="18645"/>
                  </a:lnTo>
                  <a:lnTo>
                    <a:pt x="1419" y="18499"/>
                  </a:lnTo>
                  <a:lnTo>
                    <a:pt x="1614" y="18353"/>
                  </a:lnTo>
                  <a:lnTo>
                    <a:pt x="1814" y="18214"/>
                  </a:lnTo>
                  <a:lnTo>
                    <a:pt x="2033" y="18110"/>
                  </a:lnTo>
                  <a:lnTo>
                    <a:pt x="2250" y="18001"/>
                  </a:lnTo>
                  <a:lnTo>
                    <a:pt x="2341" y="17922"/>
                  </a:lnTo>
                  <a:lnTo>
                    <a:pt x="2420" y="17825"/>
                  </a:lnTo>
                  <a:lnTo>
                    <a:pt x="2494" y="17727"/>
                  </a:lnTo>
                  <a:lnTo>
                    <a:pt x="2565" y="17631"/>
                  </a:lnTo>
                  <a:lnTo>
                    <a:pt x="2634" y="17533"/>
                  </a:lnTo>
                  <a:lnTo>
                    <a:pt x="2703" y="17430"/>
                  </a:lnTo>
                  <a:lnTo>
                    <a:pt x="2844" y="17235"/>
                  </a:lnTo>
                  <a:lnTo>
                    <a:pt x="2997" y="17047"/>
                  </a:lnTo>
                  <a:lnTo>
                    <a:pt x="3139" y="16847"/>
                  </a:lnTo>
                  <a:lnTo>
                    <a:pt x="3191" y="16737"/>
                  </a:lnTo>
                  <a:lnTo>
                    <a:pt x="3216" y="16622"/>
                  </a:lnTo>
                  <a:lnTo>
                    <a:pt x="3230" y="16500"/>
                  </a:lnTo>
                  <a:lnTo>
                    <a:pt x="3234" y="16373"/>
                  </a:lnTo>
                  <a:lnTo>
                    <a:pt x="3214" y="16124"/>
                  </a:lnTo>
                  <a:lnTo>
                    <a:pt x="3278" y="15911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1" name="object 68">
              <a:extLst>
                <a:ext uri="{FF2B5EF4-FFF2-40B4-BE49-F238E27FC236}">
                  <a16:creationId xmlns:a16="http://schemas.microsoft.com/office/drawing/2014/main" id="{7A903275-EE5D-4961-A211-8F4A100F1279}"/>
                </a:ext>
              </a:extLst>
            </p:cNvPr>
            <p:cNvSpPr/>
            <p:nvPr/>
          </p:nvSpPr>
          <p:spPr>
            <a:xfrm>
              <a:off x="8171160" y="6309783"/>
              <a:ext cx="187309" cy="126229"/>
            </a:xfrm>
            <a:custGeom>
              <a:avLst/>
              <a:gdLst/>
              <a:ahLst/>
              <a:cxnLst/>
              <a:rect l="l" t="t" r="r" b="b"/>
              <a:pathLst>
                <a:path w="290011" h="195440">
                  <a:moveTo>
                    <a:pt x="13040" y="138756"/>
                  </a:moveTo>
                  <a:lnTo>
                    <a:pt x="15184" y="137219"/>
                  </a:lnTo>
                  <a:lnTo>
                    <a:pt x="17051" y="133947"/>
                  </a:lnTo>
                  <a:lnTo>
                    <a:pt x="21212" y="131584"/>
                  </a:lnTo>
                  <a:lnTo>
                    <a:pt x="24837" y="129332"/>
                  </a:lnTo>
                  <a:lnTo>
                    <a:pt x="29661" y="125305"/>
                  </a:lnTo>
                  <a:lnTo>
                    <a:pt x="34136" y="119445"/>
                  </a:lnTo>
                  <a:lnTo>
                    <a:pt x="37203" y="115687"/>
                  </a:lnTo>
                  <a:lnTo>
                    <a:pt x="39524" y="112285"/>
                  </a:lnTo>
                  <a:lnTo>
                    <a:pt x="42270" y="108239"/>
                  </a:lnTo>
                  <a:lnTo>
                    <a:pt x="44721" y="102051"/>
                  </a:lnTo>
                  <a:lnTo>
                    <a:pt x="45920" y="96792"/>
                  </a:lnTo>
                  <a:lnTo>
                    <a:pt x="47125" y="91613"/>
                  </a:lnTo>
                  <a:lnTo>
                    <a:pt x="47819" y="86853"/>
                  </a:lnTo>
                  <a:lnTo>
                    <a:pt x="47508" y="82002"/>
                  </a:lnTo>
                  <a:lnTo>
                    <a:pt x="50111" y="78199"/>
                  </a:lnTo>
                  <a:lnTo>
                    <a:pt x="54571" y="76823"/>
                  </a:lnTo>
                  <a:lnTo>
                    <a:pt x="58671" y="75784"/>
                  </a:lnTo>
                  <a:lnTo>
                    <a:pt x="62092" y="71461"/>
                  </a:lnTo>
                  <a:lnTo>
                    <a:pt x="64862" y="67801"/>
                  </a:lnTo>
                  <a:lnTo>
                    <a:pt x="67798" y="64289"/>
                  </a:lnTo>
                  <a:lnTo>
                    <a:pt x="70291" y="62269"/>
                  </a:lnTo>
                  <a:lnTo>
                    <a:pt x="72664" y="59642"/>
                  </a:lnTo>
                  <a:lnTo>
                    <a:pt x="78227" y="57345"/>
                  </a:lnTo>
                  <a:lnTo>
                    <a:pt x="82735" y="54268"/>
                  </a:lnTo>
                  <a:lnTo>
                    <a:pt x="85222" y="52175"/>
                  </a:lnTo>
                  <a:lnTo>
                    <a:pt x="89079" y="49760"/>
                  </a:lnTo>
                  <a:lnTo>
                    <a:pt x="92623" y="48523"/>
                  </a:lnTo>
                  <a:lnTo>
                    <a:pt x="95776" y="47160"/>
                  </a:lnTo>
                  <a:lnTo>
                    <a:pt x="96805" y="46741"/>
                  </a:lnTo>
                  <a:lnTo>
                    <a:pt x="100064" y="45413"/>
                  </a:lnTo>
                  <a:lnTo>
                    <a:pt x="103394" y="44860"/>
                  </a:lnTo>
                  <a:lnTo>
                    <a:pt x="106823" y="43718"/>
                  </a:lnTo>
                  <a:lnTo>
                    <a:pt x="109395" y="42858"/>
                  </a:lnTo>
                  <a:lnTo>
                    <a:pt x="110823" y="41431"/>
                  </a:lnTo>
                  <a:lnTo>
                    <a:pt x="110823" y="39146"/>
                  </a:lnTo>
                  <a:lnTo>
                    <a:pt x="111395" y="37715"/>
                  </a:lnTo>
                  <a:lnTo>
                    <a:pt x="113395" y="36859"/>
                  </a:lnTo>
                  <a:lnTo>
                    <a:pt x="114823" y="34574"/>
                  </a:lnTo>
                  <a:lnTo>
                    <a:pt x="115966" y="30288"/>
                  </a:lnTo>
                  <a:lnTo>
                    <a:pt x="115967" y="27715"/>
                  </a:lnTo>
                  <a:lnTo>
                    <a:pt x="116823" y="24860"/>
                  </a:lnTo>
                  <a:lnTo>
                    <a:pt x="118824" y="22572"/>
                  </a:lnTo>
                  <a:lnTo>
                    <a:pt x="121681" y="18857"/>
                  </a:lnTo>
                  <a:lnTo>
                    <a:pt x="124253" y="13144"/>
                  </a:lnTo>
                  <a:lnTo>
                    <a:pt x="126253" y="9714"/>
                  </a:lnTo>
                  <a:lnTo>
                    <a:pt x="127682" y="5713"/>
                  </a:lnTo>
                  <a:lnTo>
                    <a:pt x="127967" y="2286"/>
                  </a:lnTo>
                  <a:lnTo>
                    <a:pt x="129967" y="0"/>
                  </a:lnTo>
                  <a:lnTo>
                    <a:pt x="134539" y="1998"/>
                  </a:lnTo>
                  <a:lnTo>
                    <a:pt x="138254" y="4571"/>
                  </a:lnTo>
                  <a:lnTo>
                    <a:pt x="141683" y="8857"/>
                  </a:lnTo>
                  <a:lnTo>
                    <a:pt x="142825" y="11144"/>
                  </a:lnTo>
                  <a:lnTo>
                    <a:pt x="144540" y="12001"/>
                  </a:lnTo>
                  <a:lnTo>
                    <a:pt x="147683" y="12287"/>
                  </a:lnTo>
                  <a:lnTo>
                    <a:pt x="151398" y="14857"/>
                  </a:lnTo>
                  <a:lnTo>
                    <a:pt x="153684" y="18001"/>
                  </a:lnTo>
                  <a:lnTo>
                    <a:pt x="155398" y="20288"/>
                  </a:lnTo>
                  <a:lnTo>
                    <a:pt x="158827" y="21430"/>
                  </a:lnTo>
                  <a:lnTo>
                    <a:pt x="161970" y="22572"/>
                  </a:lnTo>
                  <a:lnTo>
                    <a:pt x="163684" y="26288"/>
                  </a:lnTo>
                  <a:lnTo>
                    <a:pt x="165685" y="32572"/>
                  </a:lnTo>
                  <a:lnTo>
                    <a:pt x="167399" y="38287"/>
                  </a:lnTo>
                  <a:lnTo>
                    <a:pt x="169113" y="40289"/>
                  </a:lnTo>
                  <a:lnTo>
                    <a:pt x="171399" y="40574"/>
                  </a:lnTo>
                  <a:lnTo>
                    <a:pt x="172542" y="42573"/>
                  </a:lnTo>
                  <a:lnTo>
                    <a:pt x="174256" y="46002"/>
                  </a:lnTo>
                  <a:lnTo>
                    <a:pt x="174828" y="49147"/>
                  </a:lnTo>
                  <a:lnTo>
                    <a:pt x="174257" y="51717"/>
                  </a:lnTo>
                  <a:lnTo>
                    <a:pt x="172211" y="53633"/>
                  </a:lnTo>
                  <a:lnTo>
                    <a:pt x="177551" y="53478"/>
                  </a:lnTo>
                  <a:lnTo>
                    <a:pt x="180432" y="56179"/>
                  </a:lnTo>
                  <a:lnTo>
                    <a:pt x="183312" y="56000"/>
                  </a:lnTo>
                  <a:lnTo>
                    <a:pt x="187111" y="57856"/>
                  </a:lnTo>
                  <a:lnTo>
                    <a:pt x="189749" y="57102"/>
                  </a:lnTo>
                  <a:lnTo>
                    <a:pt x="194647" y="58986"/>
                  </a:lnTo>
                  <a:lnTo>
                    <a:pt x="196531" y="62002"/>
                  </a:lnTo>
                  <a:lnTo>
                    <a:pt x="197285" y="64639"/>
                  </a:lnTo>
                  <a:lnTo>
                    <a:pt x="198797" y="65720"/>
                  </a:lnTo>
                  <a:lnTo>
                    <a:pt x="201430" y="65015"/>
                  </a:lnTo>
                  <a:lnTo>
                    <a:pt x="205951" y="63886"/>
                  </a:lnTo>
                  <a:lnTo>
                    <a:pt x="209342" y="63132"/>
                  </a:lnTo>
                  <a:lnTo>
                    <a:pt x="218009" y="63132"/>
                  </a:lnTo>
                  <a:lnTo>
                    <a:pt x="222531" y="65392"/>
                  </a:lnTo>
                  <a:lnTo>
                    <a:pt x="228937" y="66522"/>
                  </a:lnTo>
                  <a:lnTo>
                    <a:pt x="238734" y="70669"/>
                  </a:lnTo>
                  <a:lnTo>
                    <a:pt x="242124" y="70669"/>
                  </a:lnTo>
                  <a:lnTo>
                    <a:pt x="248530" y="72552"/>
                  </a:lnTo>
                  <a:lnTo>
                    <a:pt x="253052" y="76319"/>
                  </a:lnTo>
                  <a:lnTo>
                    <a:pt x="258328" y="73683"/>
                  </a:lnTo>
                  <a:lnTo>
                    <a:pt x="262472" y="72552"/>
                  </a:lnTo>
                  <a:lnTo>
                    <a:pt x="265864" y="72176"/>
                  </a:lnTo>
                  <a:lnTo>
                    <a:pt x="268878" y="73305"/>
                  </a:lnTo>
                  <a:lnTo>
                    <a:pt x="273023" y="74436"/>
                  </a:lnTo>
                  <a:lnTo>
                    <a:pt x="277168" y="75942"/>
                  </a:lnTo>
                  <a:lnTo>
                    <a:pt x="280328" y="76076"/>
                  </a:lnTo>
                  <a:lnTo>
                    <a:pt x="287928" y="76842"/>
                  </a:lnTo>
                  <a:lnTo>
                    <a:pt x="290011" y="77555"/>
                  </a:lnTo>
                  <a:lnTo>
                    <a:pt x="287260" y="77637"/>
                  </a:lnTo>
                  <a:lnTo>
                    <a:pt x="285669" y="78093"/>
                  </a:lnTo>
                  <a:lnTo>
                    <a:pt x="283535" y="78123"/>
                  </a:lnTo>
                  <a:lnTo>
                    <a:pt x="282133" y="78354"/>
                  </a:lnTo>
                  <a:lnTo>
                    <a:pt x="281187" y="78367"/>
                  </a:lnTo>
                  <a:lnTo>
                    <a:pt x="280731" y="78512"/>
                  </a:lnTo>
                  <a:lnTo>
                    <a:pt x="280224" y="79016"/>
                  </a:lnTo>
                  <a:lnTo>
                    <a:pt x="280084" y="79454"/>
                  </a:lnTo>
                  <a:lnTo>
                    <a:pt x="280135" y="80882"/>
                  </a:lnTo>
                  <a:lnTo>
                    <a:pt x="280331" y="82291"/>
                  </a:lnTo>
                  <a:lnTo>
                    <a:pt x="280384" y="85135"/>
                  </a:lnTo>
                  <a:lnTo>
                    <a:pt x="280714" y="85766"/>
                  </a:lnTo>
                  <a:lnTo>
                    <a:pt x="280873" y="86696"/>
                  </a:lnTo>
                  <a:lnTo>
                    <a:pt x="281275" y="87814"/>
                  </a:lnTo>
                  <a:lnTo>
                    <a:pt x="281445" y="88737"/>
                  </a:lnTo>
                  <a:lnTo>
                    <a:pt x="282560" y="90275"/>
                  </a:lnTo>
                  <a:lnTo>
                    <a:pt x="283692" y="91483"/>
                  </a:lnTo>
                  <a:lnTo>
                    <a:pt x="284121" y="92832"/>
                  </a:lnTo>
                  <a:lnTo>
                    <a:pt x="285221" y="94369"/>
                  </a:lnTo>
                  <a:lnTo>
                    <a:pt x="285831" y="96168"/>
                  </a:lnTo>
                  <a:lnTo>
                    <a:pt x="286577" y="100985"/>
                  </a:lnTo>
                  <a:lnTo>
                    <a:pt x="286584" y="103172"/>
                  </a:lnTo>
                  <a:lnTo>
                    <a:pt x="286511" y="106727"/>
                  </a:lnTo>
                  <a:lnTo>
                    <a:pt x="286258" y="107152"/>
                  </a:lnTo>
                  <a:lnTo>
                    <a:pt x="285858" y="107316"/>
                  </a:lnTo>
                  <a:lnTo>
                    <a:pt x="284650" y="107255"/>
                  </a:lnTo>
                  <a:lnTo>
                    <a:pt x="283775" y="106915"/>
                  </a:lnTo>
                  <a:lnTo>
                    <a:pt x="283067" y="106866"/>
                  </a:lnTo>
                  <a:lnTo>
                    <a:pt x="282660" y="106611"/>
                  </a:lnTo>
                  <a:lnTo>
                    <a:pt x="282208" y="106520"/>
                  </a:lnTo>
                  <a:lnTo>
                    <a:pt x="281501" y="106629"/>
                  </a:lnTo>
                  <a:lnTo>
                    <a:pt x="280620" y="106994"/>
                  </a:lnTo>
                  <a:lnTo>
                    <a:pt x="280035" y="107388"/>
                  </a:lnTo>
                  <a:lnTo>
                    <a:pt x="278472" y="108841"/>
                  </a:lnTo>
                  <a:lnTo>
                    <a:pt x="273542" y="112917"/>
                  </a:lnTo>
                  <a:lnTo>
                    <a:pt x="271942" y="114667"/>
                  </a:lnTo>
                  <a:lnTo>
                    <a:pt x="269089" y="118306"/>
                  </a:lnTo>
                  <a:lnTo>
                    <a:pt x="268052" y="119892"/>
                  </a:lnTo>
                  <a:lnTo>
                    <a:pt x="267419" y="120597"/>
                  </a:lnTo>
                  <a:lnTo>
                    <a:pt x="266177" y="121302"/>
                  </a:lnTo>
                  <a:lnTo>
                    <a:pt x="265242" y="121362"/>
                  </a:lnTo>
                  <a:lnTo>
                    <a:pt x="264372" y="121733"/>
                  </a:lnTo>
                  <a:lnTo>
                    <a:pt x="262963" y="121903"/>
                  </a:lnTo>
                  <a:lnTo>
                    <a:pt x="262063" y="122200"/>
                  </a:lnTo>
                  <a:lnTo>
                    <a:pt x="261441" y="122541"/>
                  </a:lnTo>
                  <a:lnTo>
                    <a:pt x="259841" y="123950"/>
                  </a:lnTo>
                  <a:lnTo>
                    <a:pt x="258493" y="124916"/>
                  </a:lnTo>
                  <a:lnTo>
                    <a:pt x="256694" y="126459"/>
                  </a:lnTo>
                  <a:lnTo>
                    <a:pt x="254936" y="128379"/>
                  </a:lnTo>
                  <a:lnTo>
                    <a:pt x="253414" y="129874"/>
                  </a:lnTo>
                  <a:lnTo>
                    <a:pt x="249505" y="133318"/>
                  </a:lnTo>
                  <a:lnTo>
                    <a:pt x="247962" y="134801"/>
                  </a:lnTo>
                  <a:lnTo>
                    <a:pt x="247710" y="135184"/>
                  </a:lnTo>
                  <a:lnTo>
                    <a:pt x="247278" y="136289"/>
                  </a:lnTo>
                  <a:lnTo>
                    <a:pt x="245454" y="139339"/>
                  </a:lnTo>
                  <a:lnTo>
                    <a:pt x="244424" y="140931"/>
                  </a:lnTo>
                  <a:lnTo>
                    <a:pt x="243550" y="142055"/>
                  </a:lnTo>
                  <a:lnTo>
                    <a:pt x="243004" y="142511"/>
                  </a:lnTo>
                  <a:lnTo>
                    <a:pt x="242550" y="143064"/>
                  </a:lnTo>
                  <a:lnTo>
                    <a:pt x="241208" y="143489"/>
                  </a:lnTo>
                  <a:lnTo>
                    <a:pt x="239787" y="144340"/>
                  </a:lnTo>
                  <a:lnTo>
                    <a:pt x="237912" y="145785"/>
                  </a:lnTo>
                  <a:lnTo>
                    <a:pt x="236719" y="147262"/>
                  </a:lnTo>
                  <a:lnTo>
                    <a:pt x="235026" y="150111"/>
                  </a:lnTo>
                  <a:lnTo>
                    <a:pt x="234519" y="151685"/>
                  </a:lnTo>
                  <a:lnTo>
                    <a:pt x="233775" y="152893"/>
                  </a:lnTo>
                  <a:lnTo>
                    <a:pt x="233546" y="154291"/>
                  </a:lnTo>
                  <a:lnTo>
                    <a:pt x="233009" y="155609"/>
                  </a:lnTo>
                  <a:lnTo>
                    <a:pt x="232585" y="156454"/>
                  </a:lnTo>
                  <a:lnTo>
                    <a:pt x="231856" y="157395"/>
                  </a:lnTo>
                  <a:lnTo>
                    <a:pt x="231514" y="158270"/>
                  </a:lnTo>
                  <a:lnTo>
                    <a:pt x="229643" y="159698"/>
                  </a:lnTo>
                  <a:lnTo>
                    <a:pt x="229163" y="159741"/>
                  </a:lnTo>
                  <a:lnTo>
                    <a:pt x="228286" y="160093"/>
                  </a:lnTo>
                  <a:lnTo>
                    <a:pt x="226871" y="160245"/>
                  </a:lnTo>
                  <a:lnTo>
                    <a:pt x="223287" y="161460"/>
                  </a:lnTo>
                  <a:lnTo>
                    <a:pt x="220629" y="163817"/>
                  </a:lnTo>
                  <a:lnTo>
                    <a:pt x="219042" y="165585"/>
                  </a:lnTo>
                  <a:lnTo>
                    <a:pt x="218158" y="165889"/>
                  </a:lnTo>
                  <a:lnTo>
                    <a:pt x="216814" y="166867"/>
                  </a:lnTo>
                  <a:lnTo>
                    <a:pt x="210475" y="170567"/>
                  </a:lnTo>
                  <a:lnTo>
                    <a:pt x="209791" y="170761"/>
                  </a:lnTo>
                  <a:lnTo>
                    <a:pt x="209081" y="170749"/>
                  </a:lnTo>
                  <a:lnTo>
                    <a:pt x="205917" y="172378"/>
                  </a:lnTo>
                  <a:lnTo>
                    <a:pt x="204980" y="172444"/>
                  </a:lnTo>
                  <a:lnTo>
                    <a:pt x="203671" y="172086"/>
                  </a:lnTo>
                  <a:lnTo>
                    <a:pt x="203111" y="171648"/>
                  </a:lnTo>
                  <a:lnTo>
                    <a:pt x="202683" y="171077"/>
                  </a:lnTo>
                  <a:lnTo>
                    <a:pt x="202323" y="169716"/>
                  </a:lnTo>
                  <a:lnTo>
                    <a:pt x="201667" y="168453"/>
                  </a:lnTo>
                  <a:lnTo>
                    <a:pt x="200562" y="166375"/>
                  </a:lnTo>
                  <a:lnTo>
                    <a:pt x="200242" y="165743"/>
                  </a:lnTo>
                  <a:lnTo>
                    <a:pt x="196860" y="159297"/>
                  </a:lnTo>
                  <a:lnTo>
                    <a:pt x="195564" y="156764"/>
                  </a:lnTo>
                  <a:lnTo>
                    <a:pt x="193385" y="152031"/>
                  </a:lnTo>
                  <a:lnTo>
                    <a:pt x="191820" y="149376"/>
                  </a:lnTo>
                  <a:lnTo>
                    <a:pt x="190826" y="148052"/>
                  </a:lnTo>
                  <a:lnTo>
                    <a:pt x="189950" y="147256"/>
                  </a:lnTo>
                  <a:lnTo>
                    <a:pt x="189385" y="146824"/>
                  </a:lnTo>
                  <a:lnTo>
                    <a:pt x="188550" y="146374"/>
                  </a:lnTo>
                  <a:lnTo>
                    <a:pt x="187631" y="145615"/>
                  </a:lnTo>
                  <a:lnTo>
                    <a:pt x="187215" y="145415"/>
                  </a:lnTo>
                  <a:lnTo>
                    <a:pt x="185396" y="144321"/>
                  </a:lnTo>
                  <a:lnTo>
                    <a:pt x="183221" y="144321"/>
                  </a:lnTo>
                  <a:lnTo>
                    <a:pt x="181045" y="144865"/>
                  </a:lnTo>
                  <a:lnTo>
                    <a:pt x="179322" y="146587"/>
                  </a:lnTo>
                  <a:lnTo>
                    <a:pt x="178633" y="147392"/>
                  </a:lnTo>
                  <a:lnTo>
                    <a:pt x="177690" y="148492"/>
                  </a:lnTo>
                  <a:lnTo>
                    <a:pt x="176742" y="149862"/>
                  </a:lnTo>
                  <a:lnTo>
                    <a:pt x="175593" y="151059"/>
                  </a:lnTo>
                  <a:lnTo>
                    <a:pt x="174691" y="151830"/>
                  </a:lnTo>
                  <a:lnTo>
                    <a:pt x="172020" y="153355"/>
                  </a:lnTo>
                  <a:lnTo>
                    <a:pt x="170202" y="153884"/>
                  </a:lnTo>
                  <a:lnTo>
                    <a:pt x="169030" y="153999"/>
                  </a:lnTo>
                  <a:lnTo>
                    <a:pt x="168391" y="154309"/>
                  </a:lnTo>
                  <a:lnTo>
                    <a:pt x="168030" y="154625"/>
                  </a:lnTo>
                  <a:lnTo>
                    <a:pt x="167619" y="155315"/>
                  </a:lnTo>
                  <a:lnTo>
                    <a:pt x="166943" y="156454"/>
                  </a:lnTo>
                  <a:lnTo>
                    <a:pt x="166437" y="157523"/>
                  </a:lnTo>
                  <a:lnTo>
                    <a:pt x="166013" y="160336"/>
                  </a:lnTo>
                  <a:lnTo>
                    <a:pt x="166012" y="161758"/>
                  </a:lnTo>
                  <a:lnTo>
                    <a:pt x="165673" y="163131"/>
                  </a:lnTo>
                  <a:lnTo>
                    <a:pt x="165410" y="168519"/>
                  </a:lnTo>
                  <a:lnTo>
                    <a:pt x="165159" y="171800"/>
                  </a:lnTo>
                  <a:lnTo>
                    <a:pt x="165023" y="172249"/>
                  </a:lnTo>
                  <a:lnTo>
                    <a:pt x="163789" y="173362"/>
                  </a:lnTo>
                  <a:lnTo>
                    <a:pt x="162982" y="173872"/>
                  </a:lnTo>
                  <a:lnTo>
                    <a:pt x="162540" y="174011"/>
                  </a:lnTo>
                  <a:lnTo>
                    <a:pt x="161831" y="173926"/>
                  </a:lnTo>
                  <a:lnTo>
                    <a:pt x="161181" y="173641"/>
                  </a:lnTo>
                  <a:lnTo>
                    <a:pt x="158929" y="173301"/>
                  </a:lnTo>
                  <a:lnTo>
                    <a:pt x="158220" y="173434"/>
                  </a:lnTo>
                  <a:lnTo>
                    <a:pt x="156806" y="173507"/>
                  </a:lnTo>
                  <a:lnTo>
                    <a:pt x="153265" y="177335"/>
                  </a:lnTo>
                  <a:lnTo>
                    <a:pt x="151988" y="178386"/>
                  </a:lnTo>
                  <a:lnTo>
                    <a:pt x="151327" y="178641"/>
                  </a:lnTo>
                  <a:lnTo>
                    <a:pt x="149902" y="178617"/>
                  </a:lnTo>
                  <a:lnTo>
                    <a:pt x="149203" y="178745"/>
                  </a:lnTo>
                  <a:lnTo>
                    <a:pt x="147402" y="179249"/>
                  </a:lnTo>
                  <a:lnTo>
                    <a:pt x="145922" y="180014"/>
                  </a:lnTo>
                  <a:lnTo>
                    <a:pt x="145467" y="180555"/>
                  </a:lnTo>
                  <a:lnTo>
                    <a:pt x="145319" y="181715"/>
                  </a:lnTo>
                  <a:lnTo>
                    <a:pt x="144660" y="182973"/>
                  </a:lnTo>
                  <a:lnTo>
                    <a:pt x="144367" y="184364"/>
                  </a:lnTo>
                  <a:lnTo>
                    <a:pt x="143481" y="186041"/>
                  </a:lnTo>
                  <a:lnTo>
                    <a:pt x="142902" y="186794"/>
                  </a:lnTo>
                  <a:lnTo>
                    <a:pt x="142065" y="187219"/>
                  </a:lnTo>
                  <a:lnTo>
                    <a:pt x="141126" y="187961"/>
                  </a:lnTo>
                  <a:lnTo>
                    <a:pt x="140692" y="188101"/>
                  </a:lnTo>
                  <a:lnTo>
                    <a:pt x="138557" y="187967"/>
                  </a:lnTo>
                  <a:lnTo>
                    <a:pt x="137135" y="188003"/>
                  </a:lnTo>
                  <a:lnTo>
                    <a:pt x="135486" y="188180"/>
                  </a:lnTo>
                  <a:lnTo>
                    <a:pt x="132643" y="188228"/>
                  </a:lnTo>
                  <a:lnTo>
                    <a:pt x="131945" y="188368"/>
                  </a:lnTo>
                  <a:lnTo>
                    <a:pt x="131067" y="188720"/>
                  </a:lnTo>
                  <a:lnTo>
                    <a:pt x="130068" y="189358"/>
                  </a:lnTo>
                  <a:lnTo>
                    <a:pt x="129419" y="189644"/>
                  </a:lnTo>
                  <a:lnTo>
                    <a:pt x="128497" y="189862"/>
                  </a:lnTo>
                  <a:lnTo>
                    <a:pt x="127552" y="189929"/>
                  </a:lnTo>
                  <a:lnTo>
                    <a:pt x="126874" y="190142"/>
                  </a:lnTo>
                  <a:lnTo>
                    <a:pt x="124829" y="191339"/>
                  </a:lnTo>
                  <a:lnTo>
                    <a:pt x="122880" y="192202"/>
                  </a:lnTo>
                  <a:lnTo>
                    <a:pt x="121616" y="193264"/>
                  </a:lnTo>
                  <a:lnTo>
                    <a:pt x="119905" y="194097"/>
                  </a:lnTo>
                  <a:lnTo>
                    <a:pt x="118974" y="194237"/>
                  </a:lnTo>
                  <a:lnTo>
                    <a:pt x="117734" y="194935"/>
                  </a:lnTo>
                  <a:lnTo>
                    <a:pt x="116164" y="195440"/>
                  </a:lnTo>
                  <a:lnTo>
                    <a:pt x="114970" y="195427"/>
                  </a:lnTo>
                  <a:lnTo>
                    <a:pt x="114527" y="195294"/>
                  </a:lnTo>
                  <a:lnTo>
                    <a:pt x="113182" y="194316"/>
                  </a:lnTo>
                  <a:lnTo>
                    <a:pt x="110919" y="193022"/>
                  </a:lnTo>
                  <a:lnTo>
                    <a:pt x="110259" y="192761"/>
                  </a:lnTo>
                  <a:lnTo>
                    <a:pt x="109326" y="192918"/>
                  </a:lnTo>
                  <a:lnTo>
                    <a:pt x="107426" y="192936"/>
                  </a:lnTo>
                  <a:lnTo>
                    <a:pt x="106545" y="193264"/>
                  </a:lnTo>
                  <a:lnTo>
                    <a:pt x="105848" y="193404"/>
                  </a:lnTo>
                  <a:lnTo>
                    <a:pt x="103479" y="193441"/>
                  </a:lnTo>
                  <a:lnTo>
                    <a:pt x="101586" y="193362"/>
                  </a:lnTo>
                  <a:lnTo>
                    <a:pt x="99216" y="193447"/>
                  </a:lnTo>
                  <a:lnTo>
                    <a:pt x="98289" y="193277"/>
                  </a:lnTo>
                  <a:lnTo>
                    <a:pt x="96982" y="192712"/>
                  </a:lnTo>
                  <a:lnTo>
                    <a:pt x="95419" y="191819"/>
                  </a:lnTo>
                  <a:lnTo>
                    <a:pt x="94270" y="191558"/>
                  </a:lnTo>
                  <a:lnTo>
                    <a:pt x="92699" y="191041"/>
                  </a:lnTo>
                  <a:lnTo>
                    <a:pt x="91617" y="190555"/>
                  </a:lnTo>
                  <a:lnTo>
                    <a:pt x="90144" y="189370"/>
                  </a:lnTo>
                  <a:lnTo>
                    <a:pt x="89375" y="188465"/>
                  </a:lnTo>
                  <a:lnTo>
                    <a:pt x="88962" y="188252"/>
                  </a:lnTo>
                  <a:lnTo>
                    <a:pt x="87093" y="187906"/>
                  </a:lnTo>
                  <a:lnTo>
                    <a:pt x="84958" y="187942"/>
                  </a:lnTo>
                  <a:lnTo>
                    <a:pt x="84070" y="187639"/>
                  </a:lnTo>
                  <a:lnTo>
                    <a:pt x="80516" y="187718"/>
                  </a:lnTo>
                  <a:lnTo>
                    <a:pt x="79131" y="187396"/>
                  </a:lnTo>
                  <a:lnTo>
                    <a:pt x="78186" y="187432"/>
                  </a:lnTo>
                  <a:lnTo>
                    <a:pt x="77061" y="187080"/>
                  </a:lnTo>
                  <a:lnTo>
                    <a:pt x="75879" y="187043"/>
                  </a:lnTo>
                  <a:lnTo>
                    <a:pt x="74523" y="186612"/>
                  </a:lnTo>
                  <a:lnTo>
                    <a:pt x="72872" y="186478"/>
                  </a:lnTo>
                  <a:lnTo>
                    <a:pt x="71532" y="185998"/>
                  </a:lnTo>
                  <a:lnTo>
                    <a:pt x="69584" y="185129"/>
                  </a:lnTo>
                  <a:lnTo>
                    <a:pt x="68882" y="185020"/>
                  </a:lnTo>
                  <a:lnTo>
                    <a:pt x="68213" y="184783"/>
                  </a:lnTo>
                  <a:lnTo>
                    <a:pt x="66856" y="183842"/>
                  </a:lnTo>
                  <a:lnTo>
                    <a:pt x="65914" y="183799"/>
                  </a:lnTo>
                  <a:lnTo>
                    <a:pt x="63515" y="182766"/>
                  </a:lnTo>
                  <a:lnTo>
                    <a:pt x="62583" y="182699"/>
                  </a:lnTo>
                  <a:lnTo>
                    <a:pt x="61822" y="182140"/>
                  </a:lnTo>
                  <a:lnTo>
                    <a:pt x="59465" y="179485"/>
                  </a:lnTo>
                  <a:lnTo>
                    <a:pt x="58908" y="179042"/>
                  </a:lnTo>
                  <a:lnTo>
                    <a:pt x="58347" y="178276"/>
                  </a:lnTo>
                  <a:lnTo>
                    <a:pt x="57220" y="177043"/>
                  </a:lnTo>
                  <a:lnTo>
                    <a:pt x="56855" y="176769"/>
                  </a:lnTo>
                  <a:lnTo>
                    <a:pt x="55430" y="176873"/>
                  </a:lnTo>
                  <a:lnTo>
                    <a:pt x="54499" y="176721"/>
                  </a:lnTo>
                  <a:lnTo>
                    <a:pt x="53167" y="176235"/>
                  </a:lnTo>
                  <a:lnTo>
                    <a:pt x="51562" y="175220"/>
                  </a:lnTo>
                  <a:lnTo>
                    <a:pt x="50671" y="174905"/>
                  </a:lnTo>
                  <a:lnTo>
                    <a:pt x="49728" y="174826"/>
                  </a:lnTo>
                  <a:lnTo>
                    <a:pt x="47597" y="174893"/>
                  </a:lnTo>
                  <a:lnTo>
                    <a:pt x="45957" y="174667"/>
                  </a:lnTo>
                  <a:lnTo>
                    <a:pt x="44539" y="174734"/>
                  </a:lnTo>
                  <a:lnTo>
                    <a:pt x="42965" y="174194"/>
                  </a:lnTo>
                  <a:lnTo>
                    <a:pt x="42393" y="173786"/>
                  </a:lnTo>
                  <a:lnTo>
                    <a:pt x="41404" y="172450"/>
                  </a:lnTo>
                  <a:lnTo>
                    <a:pt x="40730" y="171782"/>
                  </a:lnTo>
                  <a:lnTo>
                    <a:pt x="40158" y="170755"/>
                  </a:lnTo>
                  <a:lnTo>
                    <a:pt x="39724" y="170190"/>
                  </a:lnTo>
                  <a:lnTo>
                    <a:pt x="37747" y="168489"/>
                  </a:lnTo>
                  <a:lnTo>
                    <a:pt x="36650" y="168051"/>
                  </a:lnTo>
                  <a:lnTo>
                    <a:pt x="36267" y="167778"/>
                  </a:lnTo>
                  <a:lnTo>
                    <a:pt x="35679" y="166478"/>
                  </a:lnTo>
                  <a:lnTo>
                    <a:pt x="34961" y="165870"/>
                  </a:lnTo>
                  <a:lnTo>
                    <a:pt x="34732" y="165439"/>
                  </a:lnTo>
                  <a:lnTo>
                    <a:pt x="34348" y="165233"/>
                  </a:lnTo>
                  <a:lnTo>
                    <a:pt x="33149" y="165281"/>
                  </a:lnTo>
                  <a:lnTo>
                    <a:pt x="29141" y="167316"/>
                  </a:lnTo>
                  <a:lnTo>
                    <a:pt x="27413" y="168574"/>
                  </a:lnTo>
                  <a:lnTo>
                    <a:pt x="26543" y="168781"/>
                  </a:lnTo>
                  <a:lnTo>
                    <a:pt x="26523" y="169522"/>
                  </a:lnTo>
                  <a:lnTo>
                    <a:pt x="25753" y="171508"/>
                  </a:lnTo>
                  <a:lnTo>
                    <a:pt x="25624" y="173161"/>
                  </a:lnTo>
                  <a:lnTo>
                    <a:pt x="24569" y="176052"/>
                  </a:lnTo>
                  <a:lnTo>
                    <a:pt x="22412" y="180001"/>
                  </a:lnTo>
                  <a:lnTo>
                    <a:pt x="21677" y="180925"/>
                  </a:lnTo>
                  <a:lnTo>
                    <a:pt x="20494" y="182104"/>
                  </a:lnTo>
                  <a:lnTo>
                    <a:pt x="19493" y="181502"/>
                  </a:lnTo>
                  <a:lnTo>
                    <a:pt x="17979" y="180816"/>
                  </a:lnTo>
                  <a:lnTo>
                    <a:pt x="17044" y="180749"/>
                  </a:lnTo>
                  <a:lnTo>
                    <a:pt x="16482" y="180311"/>
                  </a:lnTo>
                  <a:lnTo>
                    <a:pt x="13679" y="180773"/>
                  </a:lnTo>
                  <a:lnTo>
                    <a:pt x="12635" y="181326"/>
                  </a:lnTo>
                  <a:lnTo>
                    <a:pt x="11322" y="182341"/>
                  </a:lnTo>
                  <a:lnTo>
                    <a:pt x="10413" y="182590"/>
                  </a:lnTo>
                  <a:lnTo>
                    <a:pt x="9707" y="182523"/>
                  </a:lnTo>
                  <a:lnTo>
                    <a:pt x="8798" y="182255"/>
                  </a:lnTo>
                  <a:lnTo>
                    <a:pt x="7613" y="182268"/>
                  </a:lnTo>
                  <a:lnTo>
                    <a:pt x="6483" y="181940"/>
                  </a:lnTo>
                  <a:lnTo>
                    <a:pt x="5295" y="181983"/>
                  </a:lnTo>
                  <a:lnTo>
                    <a:pt x="4131" y="181788"/>
                  </a:lnTo>
                  <a:lnTo>
                    <a:pt x="2944" y="181824"/>
                  </a:lnTo>
                  <a:lnTo>
                    <a:pt x="2293" y="181551"/>
                  </a:lnTo>
                  <a:lnTo>
                    <a:pt x="1153" y="181253"/>
                  </a:lnTo>
                  <a:lnTo>
                    <a:pt x="0" y="180439"/>
                  </a:lnTo>
                  <a:lnTo>
                    <a:pt x="123" y="180299"/>
                  </a:lnTo>
                  <a:lnTo>
                    <a:pt x="370" y="180269"/>
                  </a:lnTo>
                  <a:lnTo>
                    <a:pt x="603" y="180324"/>
                  </a:lnTo>
                  <a:lnTo>
                    <a:pt x="828" y="180421"/>
                  </a:lnTo>
                  <a:lnTo>
                    <a:pt x="1064" y="180487"/>
                  </a:lnTo>
                  <a:lnTo>
                    <a:pt x="1310" y="180506"/>
                  </a:lnTo>
                  <a:lnTo>
                    <a:pt x="1437" y="180500"/>
                  </a:lnTo>
                  <a:lnTo>
                    <a:pt x="1549" y="180469"/>
                  </a:lnTo>
                  <a:lnTo>
                    <a:pt x="1643" y="180397"/>
                  </a:lnTo>
                  <a:lnTo>
                    <a:pt x="1717" y="180293"/>
                  </a:lnTo>
                  <a:lnTo>
                    <a:pt x="1757" y="180178"/>
                  </a:lnTo>
                  <a:lnTo>
                    <a:pt x="1759" y="180062"/>
                  </a:lnTo>
                  <a:lnTo>
                    <a:pt x="1737" y="179935"/>
                  </a:lnTo>
                  <a:lnTo>
                    <a:pt x="1702" y="179692"/>
                  </a:lnTo>
                  <a:lnTo>
                    <a:pt x="1677" y="179449"/>
                  </a:lnTo>
                  <a:lnTo>
                    <a:pt x="1661" y="179206"/>
                  </a:lnTo>
                  <a:lnTo>
                    <a:pt x="1663" y="179085"/>
                  </a:lnTo>
                  <a:lnTo>
                    <a:pt x="1683" y="178969"/>
                  </a:lnTo>
                  <a:lnTo>
                    <a:pt x="1723" y="178853"/>
                  </a:lnTo>
                  <a:lnTo>
                    <a:pt x="1773" y="178738"/>
                  </a:lnTo>
                  <a:lnTo>
                    <a:pt x="1823" y="178622"/>
                  </a:lnTo>
                  <a:lnTo>
                    <a:pt x="1875" y="178513"/>
                  </a:lnTo>
                  <a:lnTo>
                    <a:pt x="1939" y="178410"/>
                  </a:lnTo>
                  <a:lnTo>
                    <a:pt x="2026" y="178337"/>
                  </a:lnTo>
                  <a:lnTo>
                    <a:pt x="2143" y="178295"/>
                  </a:lnTo>
                  <a:lnTo>
                    <a:pt x="2263" y="178258"/>
                  </a:lnTo>
                  <a:lnTo>
                    <a:pt x="2468" y="178131"/>
                  </a:lnTo>
                  <a:lnTo>
                    <a:pt x="2686" y="178027"/>
                  </a:lnTo>
                  <a:lnTo>
                    <a:pt x="2921" y="177966"/>
                  </a:lnTo>
                  <a:lnTo>
                    <a:pt x="3034" y="177912"/>
                  </a:lnTo>
                  <a:lnTo>
                    <a:pt x="3138" y="177845"/>
                  </a:lnTo>
                  <a:lnTo>
                    <a:pt x="3223" y="177760"/>
                  </a:lnTo>
                  <a:lnTo>
                    <a:pt x="3291" y="177663"/>
                  </a:lnTo>
                  <a:lnTo>
                    <a:pt x="3354" y="177560"/>
                  </a:lnTo>
                  <a:lnTo>
                    <a:pt x="3413" y="177456"/>
                  </a:lnTo>
                  <a:lnTo>
                    <a:pt x="3469" y="177347"/>
                  </a:lnTo>
                  <a:lnTo>
                    <a:pt x="3591" y="177134"/>
                  </a:lnTo>
                  <a:lnTo>
                    <a:pt x="3722" y="176927"/>
                  </a:lnTo>
                  <a:lnTo>
                    <a:pt x="3777" y="176818"/>
                  </a:lnTo>
                  <a:lnTo>
                    <a:pt x="3816" y="176709"/>
                  </a:lnTo>
                  <a:lnTo>
                    <a:pt x="3842" y="176587"/>
                  </a:lnTo>
                  <a:lnTo>
                    <a:pt x="3861" y="176466"/>
                  </a:lnTo>
                  <a:lnTo>
                    <a:pt x="3870" y="176344"/>
                  </a:lnTo>
                  <a:lnTo>
                    <a:pt x="3878" y="176223"/>
                  </a:lnTo>
                  <a:lnTo>
                    <a:pt x="3914" y="175986"/>
                  </a:lnTo>
                  <a:lnTo>
                    <a:pt x="3972" y="175749"/>
                  </a:lnTo>
                  <a:lnTo>
                    <a:pt x="4049" y="175518"/>
                  </a:lnTo>
                  <a:lnTo>
                    <a:pt x="4113" y="175415"/>
                  </a:lnTo>
                  <a:lnTo>
                    <a:pt x="4199" y="175329"/>
                  </a:lnTo>
                  <a:lnTo>
                    <a:pt x="4289" y="175244"/>
                  </a:lnTo>
                  <a:lnTo>
                    <a:pt x="4381" y="175159"/>
                  </a:lnTo>
                  <a:lnTo>
                    <a:pt x="4480" y="175075"/>
                  </a:lnTo>
                  <a:lnTo>
                    <a:pt x="4596" y="174880"/>
                  </a:lnTo>
                  <a:lnTo>
                    <a:pt x="4598" y="174631"/>
                  </a:lnTo>
                  <a:lnTo>
                    <a:pt x="4578" y="174510"/>
                  </a:lnTo>
                  <a:lnTo>
                    <a:pt x="4539" y="174400"/>
                  </a:lnTo>
                  <a:lnTo>
                    <a:pt x="4471" y="174297"/>
                  </a:lnTo>
                  <a:lnTo>
                    <a:pt x="4396" y="174194"/>
                  </a:lnTo>
                  <a:lnTo>
                    <a:pt x="4316" y="174103"/>
                  </a:lnTo>
                  <a:lnTo>
                    <a:pt x="4233" y="174018"/>
                  </a:lnTo>
                  <a:lnTo>
                    <a:pt x="4072" y="173835"/>
                  </a:lnTo>
                  <a:lnTo>
                    <a:pt x="4001" y="173738"/>
                  </a:lnTo>
                  <a:lnTo>
                    <a:pt x="3932" y="173634"/>
                  </a:lnTo>
                  <a:lnTo>
                    <a:pt x="3867" y="173531"/>
                  </a:lnTo>
                  <a:lnTo>
                    <a:pt x="3805" y="173428"/>
                  </a:lnTo>
                  <a:lnTo>
                    <a:pt x="3654" y="173240"/>
                  </a:lnTo>
                  <a:lnTo>
                    <a:pt x="3462" y="173088"/>
                  </a:lnTo>
                  <a:lnTo>
                    <a:pt x="3316" y="172893"/>
                  </a:lnTo>
                  <a:lnTo>
                    <a:pt x="3157" y="172711"/>
                  </a:lnTo>
                  <a:lnTo>
                    <a:pt x="2952" y="172577"/>
                  </a:lnTo>
                  <a:lnTo>
                    <a:pt x="2753" y="172438"/>
                  </a:lnTo>
                  <a:lnTo>
                    <a:pt x="2651" y="172371"/>
                  </a:lnTo>
                  <a:lnTo>
                    <a:pt x="2543" y="172316"/>
                  </a:lnTo>
                  <a:lnTo>
                    <a:pt x="2428" y="172280"/>
                  </a:lnTo>
                  <a:lnTo>
                    <a:pt x="2310" y="172249"/>
                  </a:lnTo>
                  <a:lnTo>
                    <a:pt x="2191" y="172219"/>
                  </a:lnTo>
                  <a:lnTo>
                    <a:pt x="2067" y="172207"/>
                  </a:lnTo>
                  <a:lnTo>
                    <a:pt x="1942" y="172195"/>
                  </a:lnTo>
                  <a:lnTo>
                    <a:pt x="1736" y="172085"/>
                  </a:lnTo>
                  <a:lnTo>
                    <a:pt x="1662" y="171982"/>
                  </a:lnTo>
                  <a:lnTo>
                    <a:pt x="1614" y="171867"/>
                  </a:lnTo>
                  <a:lnTo>
                    <a:pt x="1590" y="171745"/>
                  </a:lnTo>
                  <a:lnTo>
                    <a:pt x="1589" y="171617"/>
                  </a:lnTo>
                  <a:lnTo>
                    <a:pt x="1722" y="171442"/>
                  </a:lnTo>
                  <a:lnTo>
                    <a:pt x="1845" y="171393"/>
                  </a:lnTo>
                  <a:lnTo>
                    <a:pt x="1961" y="171356"/>
                  </a:lnTo>
                  <a:lnTo>
                    <a:pt x="2081" y="171332"/>
                  </a:lnTo>
                  <a:lnTo>
                    <a:pt x="2202" y="171314"/>
                  </a:lnTo>
                  <a:lnTo>
                    <a:pt x="2323" y="171301"/>
                  </a:lnTo>
                  <a:lnTo>
                    <a:pt x="2564" y="171271"/>
                  </a:lnTo>
                  <a:lnTo>
                    <a:pt x="2817" y="171241"/>
                  </a:lnTo>
                  <a:lnTo>
                    <a:pt x="2999" y="171126"/>
                  </a:lnTo>
                  <a:lnTo>
                    <a:pt x="3051" y="170876"/>
                  </a:lnTo>
                  <a:lnTo>
                    <a:pt x="3120" y="170640"/>
                  </a:lnTo>
                  <a:lnTo>
                    <a:pt x="3212" y="170415"/>
                  </a:lnTo>
                  <a:lnTo>
                    <a:pt x="3259" y="170172"/>
                  </a:lnTo>
                  <a:lnTo>
                    <a:pt x="3359" y="169971"/>
                  </a:lnTo>
                  <a:lnTo>
                    <a:pt x="3579" y="169856"/>
                  </a:lnTo>
                  <a:lnTo>
                    <a:pt x="3663" y="169765"/>
                  </a:lnTo>
                  <a:lnTo>
                    <a:pt x="3733" y="169661"/>
                  </a:lnTo>
                  <a:lnTo>
                    <a:pt x="3775" y="169552"/>
                  </a:lnTo>
                  <a:lnTo>
                    <a:pt x="3791" y="169431"/>
                  </a:lnTo>
                  <a:lnTo>
                    <a:pt x="3795" y="169309"/>
                  </a:lnTo>
                  <a:lnTo>
                    <a:pt x="3813" y="169066"/>
                  </a:lnTo>
                  <a:lnTo>
                    <a:pt x="3838" y="168823"/>
                  </a:lnTo>
                  <a:lnTo>
                    <a:pt x="3835" y="168580"/>
                  </a:lnTo>
                  <a:lnTo>
                    <a:pt x="3828" y="168337"/>
                  </a:lnTo>
                  <a:lnTo>
                    <a:pt x="3834" y="168216"/>
                  </a:lnTo>
                  <a:lnTo>
                    <a:pt x="3854" y="168094"/>
                  </a:lnTo>
                  <a:lnTo>
                    <a:pt x="3879" y="167973"/>
                  </a:lnTo>
                  <a:lnTo>
                    <a:pt x="3905" y="167857"/>
                  </a:lnTo>
                  <a:lnTo>
                    <a:pt x="3960" y="167620"/>
                  </a:lnTo>
                  <a:lnTo>
                    <a:pt x="4033" y="167389"/>
                  </a:lnTo>
                  <a:lnTo>
                    <a:pt x="4101" y="167152"/>
                  </a:lnTo>
                  <a:lnTo>
                    <a:pt x="4117" y="166909"/>
                  </a:lnTo>
                  <a:lnTo>
                    <a:pt x="4163" y="166672"/>
                  </a:lnTo>
                  <a:lnTo>
                    <a:pt x="4201" y="166557"/>
                  </a:lnTo>
                  <a:lnTo>
                    <a:pt x="4248" y="166447"/>
                  </a:lnTo>
                  <a:lnTo>
                    <a:pt x="4306" y="166338"/>
                  </a:lnTo>
                  <a:lnTo>
                    <a:pt x="4375" y="166241"/>
                  </a:lnTo>
                  <a:lnTo>
                    <a:pt x="4499" y="166028"/>
                  </a:lnTo>
                  <a:lnTo>
                    <a:pt x="4615" y="165816"/>
                  </a:lnTo>
                  <a:lnTo>
                    <a:pt x="4725" y="165597"/>
                  </a:lnTo>
                  <a:lnTo>
                    <a:pt x="4896" y="165433"/>
                  </a:lnTo>
                  <a:lnTo>
                    <a:pt x="5093" y="165287"/>
                  </a:lnTo>
                  <a:lnTo>
                    <a:pt x="5258" y="165105"/>
                  </a:lnTo>
                  <a:lnTo>
                    <a:pt x="5271" y="164868"/>
                  </a:lnTo>
                  <a:lnTo>
                    <a:pt x="5225" y="164625"/>
                  </a:lnTo>
                  <a:lnTo>
                    <a:pt x="5195" y="164382"/>
                  </a:lnTo>
                  <a:lnTo>
                    <a:pt x="5196" y="164139"/>
                  </a:lnTo>
                  <a:lnTo>
                    <a:pt x="5186" y="163896"/>
                  </a:lnTo>
                  <a:lnTo>
                    <a:pt x="5176" y="163774"/>
                  </a:lnTo>
                  <a:lnTo>
                    <a:pt x="5150" y="163659"/>
                  </a:lnTo>
                  <a:lnTo>
                    <a:pt x="5108" y="163543"/>
                  </a:lnTo>
                  <a:lnTo>
                    <a:pt x="5052" y="163434"/>
                  </a:lnTo>
                  <a:lnTo>
                    <a:pt x="4989" y="163331"/>
                  </a:lnTo>
                  <a:lnTo>
                    <a:pt x="4919" y="163233"/>
                  </a:lnTo>
                  <a:lnTo>
                    <a:pt x="4839" y="163142"/>
                  </a:lnTo>
                  <a:lnTo>
                    <a:pt x="4754" y="163051"/>
                  </a:lnTo>
                  <a:lnTo>
                    <a:pt x="4670" y="162966"/>
                  </a:lnTo>
                  <a:lnTo>
                    <a:pt x="4519" y="162772"/>
                  </a:lnTo>
                  <a:lnTo>
                    <a:pt x="4369" y="162584"/>
                  </a:lnTo>
                  <a:lnTo>
                    <a:pt x="4287" y="162492"/>
                  </a:lnTo>
                  <a:lnTo>
                    <a:pt x="4209" y="162401"/>
                  </a:lnTo>
                  <a:lnTo>
                    <a:pt x="4137" y="162304"/>
                  </a:lnTo>
                  <a:lnTo>
                    <a:pt x="4068" y="162201"/>
                  </a:lnTo>
                  <a:lnTo>
                    <a:pt x="4010" y="162091"/>
                  </a:lnTo>
                  <a:lnTo>
                    <a:pt x="3973" y="161976"/>
                  </a:lnTo>
                  <a:lnTo>
                    <a:pt x="3970" y="161860"/>
                  </a:lnTo>
                  <a:lnTo>
                    <a:pt x="3979" y="161733"/>
                  </a:lnTo>
                  <a:lnTo>
                    <a:pt x="3958" y="161490"/>
                  </a:lnTo>
                  <a:lnTo>
                    <a:pt x="3933" y="161375"/>
                  </a:lnTo>
                  <a:lnTo>
                    <a:pt x="3902" y="161253"/>
                  </a:lnTo>
                  <a:lnTo>
                    <a:pt x="3870" y="161137"/>
                  </a:lnTo>
                  <a:lnTo>
                    <a:pt x="3830" y="161016"/>
                  </a:lnTo>
                  <a:lnTo>
                    <a:pt x="3769" y="160919"/>
                  </a:lnTo>
                  <a:lnTo>
                    <a:pt x="3668" y="160846"/>
                  </a:lnTo>
                  <a:lnTo>
                    <a:pt x="3555" y="160785"/>
                  </a:lnTo>
                  <a:lnTo>
                    <a:pt x="3448" y="160597"/>
                  </a:lnTo>
                  <a:lnTo>
                    <a:pt x="3460" y="160469"/>
                  </a:lnTo>
                  <a:lnTo>
                    <a:pt x="3466" y="160341"/>
                  </a:lnTo>
                  <a:lnTo>
                    <a:pt x="3459" y="160220"/>
                  </a:lnTo>
                  <a:lnTo>
                    <a:pt x="3448" y="160098"/>
                  </a:lnTo>
                  <a:lnTo>
                    <a:pt x="3426" y="159977"/>
                  </a:lnTo>
                  <a:lnTo>
                    <a:pt x="3393" y="159862"/>
                  </a:lnTo>
                  <a:lnTo>
                    <a:pt x="3353" y="159740"/>
                  </a:lnTo>
                  <a:lnTo>
                    <a:pt x="3301" y="159631"/>
                  </a:lnTo>
                  <a:lnTo>
                    <a:pt x="3227" y="159539"/>
                  </a:lnTo>
                  <a:lnTo>
                    <a:pt x="3120" y="159479"/>
                  </a:lnTo>
                  <a:lnTo>
                    <a:pt x="2937" y="159321"/>
                  </a:lnTo>
                  <a:lnTo>
                    <a:pt x="2867" y="159224"/>
                  </a:lnTo>
                  <a:lnTo>
                    <a:pt x="2808" y="159114"/>
                  </a:lnTo>
                  <a:lnTo>
                    <a:pt x="2760" y="158999"/>
                  </a:lnTo>
                  <a:lnTo>
                    <a:pt x="2737" y="158884"/>
                  </a:lnTo>
                  <a:lnTo>
                    <a:pt x="2733" y="158756"/>
                  </a:lnTo>
                  <a:lnTo>
                    <a:pt x="2681" y="158519"/>
                  </a:lnTo>
                  <a:lnTo>
                    <a:pt x="2635" y="158409"/>
                  </a:lnTo>
                  <a:lnTo>
                    <a:pt x="2573" y="158306"/>
                  </a:lnTo>
                  <a:lnTo>
                    <a:pt x="2502" y="158203"/>
                  </a:lnTo>
                  <a:lnTo>
                    <a:pt x="2425" y="158112"/>
                  </a:lnTo>
                  <a:lnTo>
                    <a:pt x="2342" y="158021"/>
                  </a:lnTo>
                  <a:lnTo>
                    <a:pt x="2257" y="157936"/>
                  </a:lnTo>
                  <a:lnTo>
                    <a:pt x="2159" y="157863"/>
                  </a:lnTo>
                  <a:lnTo>
                    <a:pt x="2048" y="157802"/>
                  </a:lnTo>
                  <a:lnTo>
                    <a:pt x="1858" y="157657"/>
                  </a:lnTo>
                  <a:lnTo>
                    <a:pt x="1817" y="157420"/>
                  </a:lnTo>
                  <a:lnTo>
                    <a:pt x="1856" y="157176"/>
                  </a:lnTo>
                  <a:lnTo>
                    <a:pt x="1898" y="156933"/>
                  </a:lnTo>
                  <a:lnTo>
                    <a:pt x="1887" y="156691"/>
                  </a:lnTo>
                  <a:lnTo>
                    <a:pt x="1959" y="156466"/>
                  </a:lnTo>
                  <a:lnTo>
                    <a:pt x="2056" y="156240"/>
                  </a:lnTo>
                  <a:lnTo>
                    <a:pt x="2137" y="156010"/>
                  </a:lnTo>
                  <a:lnTo>
                    <a:pt x="2169" y="155773"/>
                  </a:lnTo>
                  <a:lnTo>
                    <a:pt x="2163" y="155645"/>
                  </a:lnTo>
                  <a:lnTo>
                    <a:pt x="2127" y="155408"/>
                  </a:lnTo>
                  <a:lnTo>
                    <a:pt x="2079" y="155171"/>
                  </a:lnTo>
                  <a:lnTo>
                    <a:pt x="2076" y="155044"/>
                  </a:lnTo>
                  <a:lnTo>
                    <a:pt x="2061" y="154807"/>
                  </a:lnTo>
                  <a:lnTo>
                    <a:pt x="1911" y="154619"/>
                  </a:lnTo>
                  <a:lnTo>
                    <a:pt x="1794" y="154406"/>
                  </a:lnTo>
                  <a:lnTo>
                    <a:pt x="1741" y="154296"/>
                  </a:lnTo>
                  <a:lnTo>
                    <a:pt x="1679" y="154187"/>
                  </a:lnTo>
                  <a:lnTo>
                    <a:pt x="1612" y="154078"/>
                  </a:lnTo>
                  <a:lnTo>
                    <a:pt x="1531" y="153992"/>
                  </a:lnTo>
                  <a:lnTo>
                    <a:pt x="1422" y="153938"/>
                  </a:lnTo>
                  <a:lnTo>
                    <a:pt x="1298" y="153914"/>
                  </a:lnTo>
                  <a:lnTo>
                    <a:pt x="1068" y="153956"/>
                  </a:lnTo>
                  <a:lnTo>
                    <a:pt x="958" y="154017"/>
                  </a:lnTo>
                  <a:lnTo>
                    <a:pt x="850" y="154078"/>
                  </a:lnTo>
                  <a:lnTo>
                    <a:pt x="742" y="154151"/>
                  </a:lnTo>
                  <a:lnTo>
                    <a:pt x="635" y="154230"/>
                  </a:lnTo>
                  <a:lnTo>
                    <a:pt x="430" y="154339"/>
                  </a:lnTo>
                  <a:lnTo>
                    <a:pt x="229" y="154217"/>
                  </a:lnTo>
                  <a:lnTo>
                    <a:pt x="183" y="153993"/>
                  </a:lnTo>
                  <a:lnTo>
                    <a:pt x="250" y="153750"/>
                  </a:lnTo>
                  <a:lnTo>
                    <a:pt x="241" y="153628"/>
                  </a:lnTo>
                  <a:lnTo>
                    <a:pt x="218" y="153506"/>
                  </a:lnTo>
                  <a:lnTo>
                    <a:pt x="195" y="153385"/>
                  </a:lnTo>
                  <a:lnTo>
                    <a:pt x="170" y="153270"/>
                  </a:lnTo>
                  <a:lnTo>
                    <a:pt x="140" y="153148"/>
                  </a:lnTo>
                  <a:lnTo>
                    <a:pt x="94" y="153033"/>
                  </a:lnTo>
                  <a:lnTo>
                    <a:pt x="31" y="152912"/>
                  </a:lnTo>
                  <a:lnTo>
                    <a:pt x="71" y="152723"/>
                  </a:lnTo>
                  <a:lnTo>
                    <a:pt x="184" y="152650"/>
                  </a:lnTo>
                  <a:lnTo>
                    <a:pt x="301" y="152595"/>
                  </a:lnTo>
                  <a:lnTo>
                    <a:pt x="419" y="152577"/>
                  </a:lnTo>
                  <a:lnTo>
                    <a:pt x="543" y="152565"/>
                  </a:lnTo>
                  <a:lnTo>
                    <a:pt x="668" y="152559"/>
                  </a:lnTo>
                  <a:lnTo>
                    <a:pt x="797" y="152565"/>
                  </a:lnTo>
                  <a:lnTo>
                    <a:pt x="1000" y="152468"/>
                  </a:lnTo>
                  <a:lnTo>
                    <a:pt x="1118" y="152243"/>
                  </a:lnTo>
                  <a:lnTo>
                    <a:pt x="1120" y="152000"/>
                  </a:lnTo>
                  <a:lnTo>
                    <a:pt x="1169" y="151751"/>
                  </a:lnTo>
                  <a:lnTo>
                    <a:pt x="1312" y="151587"/>
                  </a:lnTo>
                  <a:lnTo>
                    <a:pt x="1560" y="151666"/>
                  </a:lnTo>
                  <a:lnTo>
                    <a:pt x="1778" y="151593"/>
                  </a:lnTo>
                  <a:lnTo>
                    <a:pt x="1874" y="151508"/>
                  </a:lnTo>
                  <a:lnTo>
                    <a:pt x="1950" y="151417"/>
                  </a:lnTo>
                  <a:lnTo>
                    <a:pt x="1994" y="151301"/>
                  </a:lnTo>
                  <a:lnTo>
                    <a:pt x="2027" y="151180"/>
                  </a:lnTo>
                  <a:lnTo>
                    <a:pt x="2136" y="150961"/>
                  </a:lnTo>
                  <a:lnTo>
                    <a:pt x="2252" y="150749"/>
                  </a:lnTo>
                  <a:lnTo>
                    <a:pt x="2385" y="150548"/>
                  </a:lnTo>
                  <a:lnTo>
                    <a:pt x="2587" y="150390"/>
                  </a:lnTo>
                  <a:lnTo>
                    <a:pt x="2794" y="150481"/>
                  </a:lnTo>
                  <a:lnTo>
                    <a:pt x="2951" y="150676"/>
                  </a:lnTo>
                  <a:lnTo>
                    <a:pt x="3060" y="150900"/>
                  </a:lnTo>
                  <a:lnTo>
                    <a:pt x="3252" y="151034"/>
                  </a:lnTo>
                  <a:lnTo>
                    <a:pt x="3479" y="151137"/>
                  </a:lnTo>
                  <a:lnTo>
                    <a:pt x="3704" y="151234"/>
                  </a:lnTo>
                  <a:lnTo>
                    <a:pt x="3950" y="151277"/>
                  </a:lnTo>
                  <a:lnTo>
                    <a:pt x="4078" y="151277"/>
                  </a:lnTo>
                  <a:lnTo>
                    <a:pt x="4209" y="151441"/>
                  </a:lnTo>
                  <a:lnTo>
                    <a:pt x="4243" y="151569"/>
                  </a:lnTo>
                  <a:lnTo>
                    <a:pt x="4272" y="151696"/>
                  </a:lnTo>
                  <a:lnTo>
                    <a:pt x="4330" y="151933"/>
                  </a:lnTo>
                  <a:lnTo>
                    <a:pt x="4361" y="152049"/>
                  </a:lnTo>
                  <a:lnTo>
                    <a:pt x="4408" y="152158"/>
                  </a:lnTo>
                  <a:lnTo>
                    <a:pt x="4466" y="152267"/>
                  </a:lnTo>
                  <a:lnTo>
                    <a:pt x="4530" y="152371"/>
                  </a:lnTo>
                  <a:lnTo>
                    <a:pt x="4603" y="152468"/>
                  </a:lnTo>
                  <a:lnTo>
                    <a:pt x="4685" y="152559"/>
                  </a:lnTo>
                  <a:lnTo>
                    <a:pt x="4776" y="152638"/>
                  </a:lnTo>
                  <a:lnTo>
                    <a:pt x="4871" y="152717"/>
                  </a:lnTo>
                  <a:lnTo>
                    <a:pt x="4972" y="152784"/>
                  </a:lnTo>
                  <a:lnTo>
                    <a:pt x="5077" y="152851"/>
                  </a:lnTo>
                  <a:lnTo>
                    <a:pt x="5185" y="152906"/>
                  </a:lnTo>
                  <a:lnTo>
                    <a:pt x="5297" y="152948"/>
                  </a:lnTo>
                  <a:lnTo>
                    <a:pt x="5417" y="152972"/>
                  </a:lnTo>
                  <a:lnTo>
                    <a:pt x="5538" y="152990"/>
                  </a:lnTo>
                  <a:lnTo>
                    <a:pt x="5776" y="153039"/>
                  </a:lnTo>
                  <a:lnTo>
                    <a:pt x="6015" y="153075"/>
                  </a:lnTo>
                  <a:lnTo>
                    <a:pt x="6259" y="153075"/>
                  </a:lnTo>
                  <a:lnTo>
                    <a:pt x="6498" y="153027"/>
                  </a:lnTo>
                  <a:lnTo>
                    <a:pt x="6737" y="152984"/>
                  </a:lnTo>
                  <a:lnTo>
                    <a:pt x="6979" y="152990"/>
                  </a:lnTo>
                  <a:lnTo>
                    <a:pt x="7221" y="152966"/>
                  </a:lnTo>
                  <a:lnTo>
                    <a:pt x="7463" y="152942"/>
                  </a:lnTo>
                  <a:lnTo>
                    <a:pt x="7707" y="152948"/>
                  </a:lnTo>
                  <a:lnTo>
                    <a:pt x="7938" y="152881"/>
                  </a:lnTo>
                  <a:lnTo>
                    <a:pt x="8169" y="152808"/>
                  </a:lnTo>
                  <a:lnTo>
                    <a:pt x="8408" y="152760"/>
                  </a:lnTo>
                  <a:lnTo>
                    <a:pt x="8647" y="152711"/>
                  </a:lnTo>
                  <a:lnTo>
                    <a:pt x="8869" y="152620"/>
                  </a:lnTo>
                  <a:lnTo>
                    <a:pt x="9072" y="152480"/>
                  </a:lnTo>
                  <a:lnTo>
                    <a:pt x="9299" y="152401"/>
                  </a:lnTo>
                  <a:lnTo>
                    <a:pt x="9515" y="152286"/>
                  </a:lnTo>
                  <a:lnTo>
                    <a:pt x="9716" y="152152"/>
                  </a:lnTo>
                  <a:lnTo>
                    <a:pt x="9916" y="152012"/>
                  </a:lnTo>
                  <a:lnTo>
                    <a:pt x="10115" y="151872"/>
                  </a:lnTo>
                  <a:lnTo>
                    <a:pt x="10319" y="151739"/>
                  </a:lnTo>
                  <a:lnTo>
                    <a:pt x="10510" y="151587"/>
                  </a:lnTo>
                  <a:lnTo>
                    <a:pt x="10689" y="151423"/>
                  </a:lnTo>
                  <a:lnTo>
                    <a:pt x="10864" y="151259"/>
                  </a:lnTo>
                  <a:lnTo>
                    <a:pt x="11036" y="151082"/>
                  </a:lnTo>
                  <a:lnTo>
                    <a:pt x="11207" y="150913"/>
                  </a:lnTo>
                  <a:lnTo>
                    <a:pt x="11378" y="150742"/>
                  </a:lnTo>
                  <a:lnTo>
                    <a:pt x="11539" y="150560"/>
                  </a:lnTo>
                  <a:lnTo>
                    <a:pt x="11698" y="150378"/>
                  </a:lnTo>
                  <a:lnTo>
                    <a:pt x="11880" y="150214"/>
                  </a:lnTo>
                  <a:lnTo>
                    <a:pt x="12060" y="150050"/>
                  </a:lnTo>
                  <a:lnTo>
                    <a:pt x="12199" y="149849"/>
                  </a:lnTo>
                  <a:lnTo>
                    <a:pt x="12322" y="149637"/>
                  </a:lnTo>
                  <a:lnTo>
                    <a:pt x="12465" y="149442"/>
                  </a:lnTo>
                  <a:lnTo>
                    <a:pt x="12613" y="149254"/>
                  </a:lnTo>
                  <a:lnTo>
                    <a:pt x="12756" y="149054"/>
                  </a:lnTo>
                  <a:lnTo>
                    <a:pt x="12898" y="148859"/>
                  </a:lnTo>
                  <a:lnTo>
                    <a:pt x="12970" y="148755"/>
                  </a:lnTo>
                  <a:lnTo>
                    <a:pt x="13037" y="148659"/>
                  </a:lnTo>
                  <a:lnTo>
                    <a:pt x="13096" y="148549"/>
                  </a:lnTo>
                  <a:lnTo>
                    <a:pt x="13142" y="148440"/>
                  </a:lnTo>
                  <a:lnTo>
                    <a:pt x="13181" y="148324"/>
                  </a:lnTo>
                  <a:lnTo>
                    <a:pt x="13278" y="148100"/>
                  </a:lnTo>
                  <a:lnTo>
                    <a:pt x="13390" y="147887"/>
                  </a:lnTo>
                  <a:lnTo>
                    <a:pt x="13509" y="147674"/>
                  </a:lnTo>
                  <a:lnTo>
                    <a:pt x="13641" y="147468"/>
                  </a:lnTo>
                  <a:lnTo>
                    <a:pt x="13746" y="147249"/>
                  </a:lnTo>
                  <a:lnTo>
                    <a:pt x="13829" y="147018"/>
                  </a:lnTo>
                  <a:lnTo>
                    <a:pt x="13934" y="146800"/>
                  </a:lnTo>
                  <a:lnTo>
                    <a:pt x="14029" y="146575"/>
                  </a:lnTo>
                  <a:lnTo>
                    <a:pt x="14053" y="146459"/>
                  </a:lnTo>
                  <a:lnTo>
                    <a:pt x="14062" y="146338"/>
                  </a:lnTo>
                  <a:lnTo>
                    <a:pt x="14066" y="146216"/>
                  </a:lnTo>
                  <a:lnTo>
                    <a:pt x="14069" y="146095"/>
                  </a:lnTo>
                  <a:lnTo>
                    <a:pt x="14065" y="145852"/>
                  </a:lnTo>
                  <a:lnTo>
                    <a:pt x="14064" y="145609"/>
                  </a:lnTo>
                  <a:lnTo>
                    <a:pt x="14062" y="145366"/>
                  </a:lnTo>
                  <a:lnTo>
                    <a:pt x="14061" y="145123"/>
                  </a:lnTo>
                  <a:lnTo>
                    <a:pt x="14030" y="144880"/>
                  </a:lnTo>
                  <a:lnTo>
                    <a:pt x="14018" y="144637"/>
                  </a:lnTo>
                  <a:lnTo>
                    <a:pt x="14012" y="144393"/>
                  </a:lnTo>
                  <a:lnTo>
                    <a:pt x="13982" y="144157"/>
                  </a:lnTo>
                  <a:lnTo>
                    <a:pt x="13947" y="143914"/>
                  </a:lnTo>
                  <a:lnTo>
                    <a:pt x="13891" y="143552"/>
                  </a:lnTo>
                  <a:lnTo>
                    <a:pt x="14000" y="142243"/>
                  </a:lnTo>
                  <a:lnTo>
                    <a:pt x="13998" y="142012"/>
                  </a:lnTo>
                  <a:lnTo>
                    <a:pt x="13997" y="141769"/>
                  </a:lnTo>
                  <a:lnTo>
                    <a:pt x="13997" y="141526"/>
                  </a:lnTo>
                  <a:lnTo>
                    <a:pt x="13982" y="141289"/>
                  </a:lnTo>
                  <a:lnTo>
                    <a:pt x="13949" y="141046"/>
                  </a:lnTo>
                  <a:lnTo>
                    <a:pt x="13936" y="140924"/>
                  </a:lnTo>
                  <a:lnTo>
                    <a:pt x="13922" y="140803"/>
                  </a:lnTo>
                  <a:lnTo>
                    <a:pt x="13902" y="140688"/>
                  </a:lnTo>
                  <a:lnTo>
                    <a:pt x="13880" y="140566"/>
                  </a:lnTo>
                  <a:lnTo>
                    <a:pt x="13851" y="140444"/>
                  </a:lnTo>
                  <a:lnTo>
                    <a:pt x="13813" y="140329"/>
                  </a:lnTo>
                  <a:lnTo>
                    <a:pt x="13761" y="140220"/>
                  </a:lnTo>
                  <a:lnTo>
                    <a:pt x="13708" y="140111"/>
                  </a:lnTo>
                  <a:lnTo>
                    <a:pt x="13621" y="139886"/>
                  </a:lnTo>
                  <a:lnTo>
                    <a:pt x="13544" y="139655"/>
                  </a:lnTo>
                  <a:lnTo>
                    <a:pt x="13505" y="139533"/>
                  </a:lnTo>
                  <a:lnTo>
                    <a:pt x="13460" y="139424"/>
                  </a:lnTo>
                  <a:lnTo>
                    <a:pt x="13395" y="139327"/>
                  </a:lnTo>
                  <a:lnTo>
                    <a:pt x="13318" y="139229"/>
                  </a:lnTo>
                  <a:lnTo>
                    <a:pt x="13236" y="139138"/>
                  </a:lnTo>
                  <a:lnTo>
                    <a:pt x="13112" y="138931"/>
                  </a:lnTo>
                  <a:lnTo>
                    <a:pt x="13040" y="138756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3" name="object 70">
              <a:extLst>
                <a:ext uri="{FF2B5EF4-FFF2-40B4-BE49-F238E27FC236}">
                  <a16:creationId xmlns:a16="http://schemas.microsoft.com/office/drawing/2014/main" id="{3F6ECF55-E9C7-4B06-88A1-E8AE2245D2D4}"/>
                </a:ext>
              </a:extLst>
            </p:cNvPr>
            <p:cNvSpPr/>
            <p:nvPr/>
          </p:nvSpPr>
          <p:spPr>
            <a:xfrm>
              <a:off x="8221965" y="6352574"/>
              <a:ext cx="351529" cy="181330"/>
            </a:xfrm>
            <a:custGeom>
              <a:avLst/>
              <a:gdLst/>
              <a:ahLst/>
              <a:cxnLst/>
              <a:rect l="l" t="t" r="r" b="b"/>
              <a:pathLst>
                <a:path w="544272" h="280754">
                  <a:moveTo>
                    <a:pt x="70542" y="112492"/>
                  </a:moveTo>
                  <a:lnTo>
                    <a:pt x="71242" y="112364"/>
                  </a:lnTo>
                  <a:lnTo>
                    <a:pt x="72666" y="112388"/>
                  </a:lnTo>
                  <a:lnTo>
                    <a:pt x="73327" y="112133"/>
                  </a:lnTo>
                  <a:lnTo>
                    <a:pt x="74604" y="111082"/>
                  </a:lnTo>
                  <a:lnTo>
                    <a:pt x="78146" y="107254"/>
                  </a:lnTo>
                  <a:lnTo>
                    <a:pt x="79560" y="107181"/>
                  </a:lnTo>
                  <a:lnTo>
                    <a:pt x="80269" y="107048"/>
                  </a:lnTo>
                  <a:lnTo>
                    <a:pt x="82521" y="107388"/>
                  </a:lnTo>
                  <a:lnTo>
                    <a:pt x="83170" y="107674"/>
                  </a:lnTo>
                  <a:lnTo>
                    <a:pt x="83879" y="107759"/>
                  </a:lnTo>
                  <a:lnTo>
                    <a:pt x="84321" y="107619"/>
                  </a:lnTo>
                  <a:lnTo>
                    <a:pt x="85129" y="107109"/>
                  </a:lnTo>
                  <a:lnTo>
                    <a:pt x="86362" y="105997"/>
                  </a:lnTo>
                  <a:lnTo>
                    <a:pt x="86498" y="105548"/>
                  </a:lnTo>
                  <a:lnTo>
                    <a:pt x="86749" y="102266"/>
                  </a:lnTo>
                  <a:lnTo>
                    <a:pt x="87012" y="96878"/>
                  </a:lnTo>
                  <a:lnTo>
                    <a:pt x="87351" y="95505"/>
                  </a:lnTo>
                  <a:lnTo>
                    <a:pt x="87352" y="94083"/>
                  </a:lnTo>
                  <a:lnTo>
                    <a:pt x="87776" y="91270"/>
                  </a:lnTo>
                  <a:lnTo>
                    <a:pt x="88282" y="90201"/>
                  </a:lnTo>
                  <a:lnTo>
                    <a:pt x="89369" y="88372"/>
                  </a:lnTo>
                  <a:lnTo>
                    <a:pt x="89730" y="88056"/>
                  </a:lnTo>
                  <a:lnTo>
                    <a:pt x="90369" y="87747"/>
                  </a:lnTo>
                  <a:lnTo>
                    <a:pt x="91541" y="87631"/>
                  </a:lnTo>
                  <a:lnTo>
                    <a:pt x="93359" y="87102"/>
                  </a:lnTo>
                  <a:lnTo>
                    <a:pt x="96030" y="85577"/>
                  </a:lnTo>
                  <a:lnTo>
                    <a:pt x="96932" y="84806"/>
                  </a:lnTo>
                  <a:lnTo>
                    <a:pt x="98081" y="83609"/>
                  </a:lnTo>
                  <a:lnTo>
                    <a:pt x="99030" y="82239"/>
                  </a:lnTo>
                  <a:lnTo>
                    <a:pt x="100661" y="80335"/>
                  </a:lnTo>
                  <a:lnTo>
                    <a:pt x="102384" y="78612"/>
                  </a:lnTo>
                  <a:lnTo>
                    <a:pt x="104560" y="78069"/>
                  </a:lnTo>
                  <a:lnTo>
                    <a:pt x="106736" y="78068"/>
                  </a:lnTo>
                  <a:lnTo>
                    <a:pt x="108554" y="79162"/>
                  </a:lnTo>
                  <a:lnTo>
                    <a:pt x="108970" y="79362"/>
                  </a:lnTo>
                  <a:lnTo>
                    <a:pt x="109889" y="80122"/>
                  </a:lnTo>
                  <a:lnTo>
                    <a:pt x="110724" y="80572"/>
                  </a:lnTo>
                  <a:lnTo>
                    <a:pt x="111290" y="81003"/>
                  </a:lnTo>
                  <a:lnTo>
                    <a:pt x="112165" y="81799"/>
                  </a:lnTo>
                  <a:lnTo>
                    <a:pt x="113159" y="83123"/>
                  </a:lnTo>
                  <a:lnTo>
                    <a:pt x="114725" y="85778"/>
                  </a:lnTo>
                  <a:lnTo>
                    <a:pt x="116903" y="90511"/>
                  </a:lnTo>
                  <a:lnTo>
                    <a:pt x="118200" y="93044"/>
                  </a:lnTo>
                  <a:lnTo>
                    <a:pt x="121582" y="99490"/>
                  </a:lnTo>
                  <a:lnTo>
                    <a:pt x="121901" y="100122"/>
                  </a:lnTo>
                  <a:lnTo>
                    <a:pt x="123006" y="102200"/>
                  </a:lnTo>
                  <a:lnTo>
                    <a:pt x="123662" y="103464"/>
                  </a:lnTo>
                  <a:lnTo>
                    <a:pt x="124022" y="104824"/>
                  </a:lnTo>
                  <a:lnTo>
                    <a:pt x="124450" y="105395"/>
                  </a:lnTo>
                  <a:lnTo>
                    <a:pt x="125010" y="105833"/>
                  </a:lnTo>
                  <a:lnTo>
                    <a:pt x="125445" y="105951"/>
                  </a:lnTo>
                  <a:lnTo>
                    <a:pt x="126320" y="106192"/>
                  </a:lnTo>
                  <a:lnTo>
                    <a:pt x="127257" y="106125"/>
                  </a:lnTo>
                  <a:lnTo>
                    <a:pt x="130420" y="104497"/>
                  </a:lnTo>
                  <a:lnTo>
                    <a:pt x="131131" y="104509"/>
                  </a:lnTo>
                  <a:lnTo>
                    <a:pt x="131814" y="104314"/>
                  </a:lnTo>
                  <a:lnTo>
                    <a:pt x="138153" y="100614"/>
                  </a:lnTo>
                  <a:lnTo>
                    <a:pt x="139497" y="99636"/>
                  </a:lnTo>
                  <a:lnTo>
                    <a:pt x="140381" y="99332"/>
                  </a:lnTo>
                  <a:lnTo>
                    <a:pt x="141969" y="97564"/>
                  </a:lnTo>
                  <a:lnTo>
                    <a:pt x="144626" y="95207"/>
                  </a:lnTo>
                  <a:lnTo>
                    <a:pt x="148210" y="93992"/>
                  </a:lnTo>
                  <a:lnTo>
                    <a:pt x="149626" y="93840"/>
                  </a:lnTo>
                  <a:lnTo>
                    <a:pt x="150502" y="93488"/>
                  </a:lnTo>
                  <a:lnTo>
                    <a:pt x="150983" y="93445"/>
                  </a:lnTo>
                  <a:lnTo>
                    <a:pt x="152854" y="92017"/>
                  </a:lnTo>
                  <a:lnTo>
                    <a:pt x="153196" y="91143"/>
                  </a:lnTo>
                  <a:lnTo>
                    <a:pt x="153925" y="90201"/>
                  </a:lnTo>
                  <a:lnTo>
                    <a:pt x="154348" y="89356"/>
                  </a:lnTo>
                  <a:lnTo>
                    <a:pt x="154886" y="88038"/>
                  </a:lnTo>
                  <a:lnTo>
                    <a:pt x="155114" y="86641"/>
                  </a:lnTo>
                  <a:lnTo>
                    <a:pt x="155859" y="85432"/>
                  </a:lnTo>
                  <a:lnTo>
                    <a:pt x="156365" y="83858"/>
                  </a:lnTo>
                  <a:lnTo>
                    <a:pt x="158058" y="81009"/>
                  </a:lnTo>
                  <a:lnTo>
                    <a:pt x="159251" y="79532"/>
                  </a:lnTo>
                  <a:lnTo>
                    <a:pt x="161126" y="78087"/>
                  </a:lnTo>
                  <a:lnTo>
                    <a:pt x="162547" y="77236"/>
                  </a:lnTo>
                  <a:lnTo>
                    <a:pt x="163889" y="76811"/>
                  </a:lnTo>
                  <a:lnTo>
                    <a:pt x="164343" y="76258"/>
                  </a:lnTo>
                  <a:lnTo>
                    <a:pt x="164889" y="75803"/>
                  </a:lnTo>
                  <a:lnTo>
                    <a:pt x="165763" y="74678"/>
                  </a:lnTo>
                  <a:lnTo>
                    <a:pt x="166793" y="73087"/>
                  </a:lnTo>
                  <a:lnTo>
                    <a:pt x="168618" y="70037"/>
                  </a:lnTo>
                  <a:lnTo>
                    <a:pt x="169050" y="68931"/>
                  </a:lnTo>
                  <a:lnTo>
                    <a:pt x="169301" y="68548"/>
                  </a:lnTo>
                  <a:lnTo>
                    <a:pt x="170844" y="67066"/>
                  </a:lnTo>
                  <a:lnTo>
                    <a:pt x="174754" y="63621"/>
                  </a:lnTo>
                  <a:lnTo>
                    <a:pt x="176276" y="62126"/>
                  </a:lnTo>
                  <a:lnTo>
                    <a:pt x="178033" y="60207"/>
                  </a:lnTo>
                  <a:lnTo>
                    <a:pt x="179833" y="58664"/>
                  </a:lnTo>
                  <a:lnTo>
                    <a:pt x="181180" y="57697"/>
                  </a:lnTo>
                  <a:lnTo>
                    <a:pt x="182781" y="56288"/>
                  </a:lnTo>
                  <a:lnTo>
                    <a:pt x="183402" y="55948"/>
                  </a:lnTo>
                  <a:lnTo>
                    <a:pt x="184302" y="55650"/>
                  </a:lnTo>
                  <a:lnTo>
                    <a:pt x="185712" y="55480"/>
                  </a:lnTo>
                  <a:lnTo>
                    <a:pt x="186581" y="55109"/>
                  </a:lnTo>
                  <a:lnTo>
                    <a:pt x="187516" y="55049"/>
                  </a:lnTo>
                  <a:lnTo>
                    <a:pt x="188759" y="54344"/>
                  </a:lnTo>
                  <a:lnTo>
                    <a:pt x="189392" y="53639"/>
                  </a:lnTo>
                  <a:lnTo>
                    <a:pt x="190428" y="52054"/>
                  </a:lnTo>
                  <a:lnTo>
                    <a:pt x="193281" y="48414"/>
                  </a:lnTo>
                  <a:lnTo>
                    <a:pt x="194882" y="46664"/>
                  </a:lnTo>
                  <a:lnTo>
                    <a:pt x="199812" y="42588"/>
                  </a:lnTo>
                  <a:lnTo>
                    <a:pt x="201374" y="41136"/>
                  </a:lnTo>
                  <a:lnTo>
                    <a:pt x="201960" y="40741"/>
                  </a:lnTo>
                  <a:lnTo>
                    <a:pt x="202840" y="40377"/>
                  </a:lnTo>
                  <a:lnTo>
                    <a:pt x="203547" y="40267"/>
                  </a:lnTo>
                  <a:lnTo>
                    <a:pt x="203999" y="40358"/>
                  </a:lnTo>
                  <a:lnTo>
                    <a:pt x="204407" y="40613"/>
                  </a:lnTo>
                  <a:lnTo>
                    <a:pt x="205114" y="40662"/>
                  </a:lnTo>
                  <a:lnTo>
                    <a:pt x="205989" y="41002"/>
                  </a:lnTo>
                  <a:lnTo>
                    <a:pt x="207197" y="41063"/>
                  </a:lnTo>
                  <a:lnTo>
                    <a:pt x="207597" y="40899"/>
                  </a:lnTo>
                  <a:lnTo>
                    <a:pt x="207850" y="40474"/>
                  </a:lnTo>
                  <a:lnTo>
                    <a:pt x="207923" y="36919"/>
                  </a:lnTo>
                  <a:lnTo>
                    <a:pt x="207916" y="34732"/>
                  </a:lnTo>
                  <a:lnTo>
                    <a:pt x="207170" y="29915"/>
                  </a:lnTo>
                  <a:lnTo>
                    <a:pt x="206560" y="28116"/>
                  </a:lnTo>
                  <a:lnTo>
                    <a:pt x="205461" y="26579"/>
                  </a:lnTo>
                  <a:lnTo>
                    <a:pt x="205031" y="25230"/>
                  </a:lnTo>
                  <a:lnTo>
                    <a:pt x="203899" y="24022"/>
                  </a:lnTo>
                  <a:lnTo>
                    <a:pt x="202784" y="22484"/>
                  </a:lnTo>
                  <a:lnTo>
                    <a:pt x="202614" y="21561"/>
                  </a:lnTo>
                  <a:lnTo>
                    <a:pt x="202212" y="20443"/>
                  </a:lnTo>
                  <a:lnTo>
                    <a:pt x="202053" y="19514"/>
                  </a:lnTo>
                  <a:lnTo>
                    <a:pt x="201723" y="18882"/>
                  </a:lnTo>
                  <a:lnTo>
                    <a:pt x="201670" y="16038"/>
                  </a:lnTo>
                  <a:lnTo>
                    <a:pt x="201474" y="14629"/>
                  </a:lnTo>
                  <a:lnTo>
                    <a:pt x="201423" y="13201"/>
                  </a:lnTo>
                  <a:lnTo>
                    <a:pt x="201563" y="12764"/>
                  </a:lnTo>
                  <a:lnTo>
                    <a:pt x="202070" y="12259"/>
                  </a:lnTo>
                  <a:lnTo>
                    <a:pt x="202527" y="12114"/>
                  </a:lnTo>
                  <a:lnTo>
                    <a:pt x="203472" y="12101"/>
                  </a:lnTo>
                  <a:lnTo>
                    <a:pt x="204874" y="11871"/>
                  </a:lnTo>
                  <a:lnTo>
                    <a:pt x="207008" y="11840"/>
                  </a:lnTo>
                  <a:lnTo>
                    <a:pt x="208600" y="11385"/>
                  </a:lnTo>
                  <a:lnTo>
                    <a:pt x="211443" y="11299"/>
                  </a:lnTo>
                  <a:lnTo>
                    <a:pt x="212354" y="11536"/>
                  </a:lnTo>
                  <a:lnTo>
                    <a:pt x="213547" y="12314"/>
                  </a:lnTo>
                  <a:lnTo>
                    <a:pt x="213987" y="12484"/>
                  </a:lnTo>
                  <a:lnTo>
                    <a:pt x="214921" y="12649"/>
                  </a:lnTo>
                  <a:lnTo>
                    <a:pt x="215867" y="12612"/>
                  </a:lnTo>
                  <a:lnTo>
                    <a:pt x="217229" y="13019"/>
                  </a:lnTo>
                  <a:lnTo>
                    <a:pt x="219596" y="12976"/>
                  </a:lnTo>
                  <a:lnTo>
                    <a:pt x="220292" y="12836"/>
                  </a:lnTo>
                  <a:lnTo>
                    <a:pt x="220925" y="12509"/>
                  </a:lnTo>
                  <a:lnTo>
                    <a:pt x="222352" y="12502"/>
                  </a:lnTo>
                  <a:lnTo>
                    <a:pt x="223973" y="13469"/>
                  </a:lnTo>
                  <a:lnTo>
                    <a:pt x="225269" y="14046"/>
                  </a:lnTo>
                  <a:lnTo>
                    <a:pt x="226797" y="15170"/>
                  </a:lnTo>
                  <a:lnTo>
                    <a:pt x="228250" y="15971"/>
                  </a:lnTo>
                  <a:lnTo>
                    <a:pt x="231291" y="18226"/>
                  </a:lnTo>
                  <a:lnTo>
                    <a:pt x="232410" y="18602"/>
                  </a:lnTo>
                  <a:lnTo>
                    <a:pt x="236912" y="18548"/>
                  </a:lnTo>
                  <a:lnTo>
                    <a:pt x="237361" y="18420"/>
                  </a:lnTo>
                  <a:lnTo>
                    <a:pt x="237774" y="18177"/>
                  </a:lnTo>
                  <a:lnTo>
                    <a:pt x="238703" y="18074"/>
                  </a:lnTo>
                  <a:lnTo>
                    <a:pt x="239288" y="17667"/>
                  </a:lnTo>
                  <a:lnTo>
                    <a:pt x="239990" y="17545"/>
                  </a:lnTo>
                  <a:lnTo>
                    <a:pt x="240590" y="17162"/>
                  </a:lnTo>
                  <a:lnTo>
                    <a:pt x="242009" y="17095"/>
                  </a:lnTo>
                  <a:lnTo>
                    <a:pt x="242940" y="16950"/>
                  </a:lnTo>
                  <a:lnTo>
                    <a:pt x="244032" y="17193"/>
                  </a:lnTo>
                  <a:lnTo>
                    <a:pt x="246795" y="17855"/>
                  </a:lnTo>
                  <a:lnTo>
                    <a:pt x="248449" y="17879"/>
                  </a:lnTo>
                  <a:lnTo>
                    <a:pt x="249832" y="18207"/>
                  </a:lnTo>
                  <a:lnTo>
                    <a:pt x="251009" y="18213"/>
                  </a:lnTo>
                  <a:lnTo>
                    <a:pt x="252145" y="18554"/>
                  </a:lnTo>
                  <a:lnTo>
                    <a:pt x="253326" y="18559"/>
                  </a:lnTo>
                  <a:lnTo>
                    <a:pt x="255106" y="19167"/>
                  </a:lnTo>
                  <a:lnTo>
                    <a:pt x="255688" y="20984"/>
                  </a:lnTo>
                  <a:lnTo>
                    <a:pt x="255755" y="22156"/>
                  </a:lnTo>
                  <a:lnTo>
                    <a:pt x="256167" y="23517"/>
                  </a:lnTo>
                  <a:lnTo>
                    <a:pt x="256300" y="28268"/>
                  </a:lnTo>
                  <a:lnTo>
                    <a:pt x="256425" y="28699"/>
                  </a:lnTo>
                  <a:lnTo>
                    <a:pt x="257402" y="29410"/>
                  </a:lnTo>
                  <a:lnTo>
                    <a:pt x="257842" y="29532"/>
                  </a:lnTo>
                  <a:lnTo>
                    <a:pt x="259750" y="29471"/>
                  </a:lnTo>
                  <a:lnTo>
                    <a:pt x="260384" y="29137"/>
                  </a:lnTo>
                  <a:lnTo>
                    <a:pt x="260829" y="29094"/>
                  </a:lnTo>
                  <a:lnTo>
                    <a:pt x="261469" y="29422"/>
                  </a:lnTo>
                  <a:lnTo>
                    <a:pt x="262142" y="30103"/>
                  </a:lnTo>
                  <a:lnTo>
                    <a:pt x="262392" y="30498"/>
                  </a:lnTo>
                  <a:lnTo>
                    <a:pt x="262591" y="31184"/>
                  </a:lnTo>
                  <a:lnTo>
                    <a:pt x="262661" y="33791"/>
                  </a:lnTo>
                  <a:lnTo>
                    <a:pt x="263032" y="34909"/>
                  </a:lnTo>
                  <a:lnTo>
                    <a:pt x="263065" y="36567"/>
                  </a:lnTo>
                  <a:lnTo>
                    <a:pt x="263375" y="37710"/>
                  </a:lnTo>
                  <a:lnTo>
                    <a:pt x="264438" y="39277"/>
                  </a:lnTo>
                  <a:lnTo>
                    <a:pt x="264919" y="39800"/>
                  </a:lnTo>
                  <a:lnTo>
                    <a:pt x="266583" y="41130"/>
                  </a:lnTo>
                  <a:lnTo>
                    <a:pt x="267011" y="41337"/>
                  </a:lnTo>
                  <a:lnTo>
                    <a:pt x="267499" y="41416"/>
                  </a:lnTo>
                  <a:lnTo>
                    <a:pt x="267922" y="41294"/>
                  </a:lnTo>
                  <a:lnTo>
                    <a:pt x="269275" y="39325"/>
                  </a:lnTo>
                  <a:lnTo>
                    <a:pt x="270009" y="38110"/>
                  </a:lnTo>
                  <a:lnTo>
                    <a:pt x="270970" y="36209"/>
                  </a:lnTo>
                  <a:lnTo>
                    <a:pt x="271502" y="35425"/>
                  </a:lnTo>
                  <a:lnTo>
                    <a:pt x="273826" y="33056"/>
                  </a:lnTo>
                  <a:lnTo>
                    <a:pt x="275824" y="31786"/>
                  </a:lnTo>
                  <a:lnTo>
                    <a:pt x="276748" y="31628"/>
                  </a:lnTo>
                  <a:lnTo>
                    <a:pt x="277344" y="31245"/>
                  </a:lnTo>
                  <a:lnTo>
                    <a:pt x="279477" y="31124"/>
                  </a:lnTo>
                  <a:lnTo>
                    <a:pt x="281476" y="31853"/>
                  </a:lnTo>
                  <a:lnTo>
                    <a:pt x="282418" y="31895"/>
                  </a:lnTo>
                  <a:lnTo>
                    <a:pt x="283539" y="32278"/>
                  </a:lnTo>
                  <a:lnTo>
                    <a:pt x="285426" y="32242"/>
                  </a:lnTo>
                  <a:lnTo>
                    <a:pt x="286743" y="31701"/>
                  </a:lnTo>
                  <a:lnTo>
                    <a:pt x="287446" y="31586"/>
                  </a:lnTo>
                  <a:lnTo>
                    <a:pt x="289099" y="30662"/>
                  </a:lnTo>
                  <a:lnTo>
                    <a:pt x="290708" y="30267"/>
                  </a:lnTo>
                  <a:lnTo>
                    <a:pt x="291508" y="29781"/>
                  </a:lnTo>
                  <a:lnTo>
                    <a:pt x="292704" y="29812"/>
                  </a:lnTo>
                  <a:lnTo>
                    <a:pt x="293781" y="29380"/>
                  </a:lnTo>
                  <a:lnTo>
                    <a:pt x="294089" y="29386"/>
                  </a:lnTo>
                  <a:lnTo>
                    <a:pt x="294973" y="29404"/>
                  </a:lnTo>
                  <a:lnTo>
                    <a:pt x="295436" y="29319"/>
                  </a:lnTo>
                  <a:lnTo>
                    <a:pt x="297016" y="28803"/>
                  </a:lnTo>
                  <a:lnTo>
                    <a:pt x="298182" y="28639"/>
                  </a:lnTo>
                  <a:lnTo>
                    <a:pt x="299463" y="28013"/>
                  </a:lnTo>
                  <a:lnTo>
                    <a:pt x="301259" y="27405"/>
                  </a:lnTo>
                  <a:lnTo>
                    <a:pt x="302110" y="26992"/>
                  </a:lnTo>
                  <a:lnTo>
                    <a:pt x="303104" y="26349"/>
                  </a:lnTo>
                  <a:lnTo>
                    <a:pt x="305106" y="24678"/>
                  </a:lnTo>
                  <a:lnTo>
                    <a:pt x="305959" y="24277"/>
                  </a:lnTo>
                  <a:lnTo>
                    <a:pt x="306886" y="23535"/>
                  </a:lnTo>
                  <a:lnTo>
                    <a:pt x="308233" y="23086"/>
                  </a:lnTo>
                  <a:lnTo>
                    <a:pt x="309406" y="23031"/>
                  </a:lnTo>
                  <a:lnTo>
                    <a:pt x="310775" y="22661"/>
                  </a:lnTo>
                  <a:lnTo>
                    <a:pt x="315755" y="22594"/>
                  </a:lnTo>
                  <a:lnTo>
                    <a:pt x="316854" y="22181"/>
                  </a:lnTo>
                  <a:lnTo>
                    <a:pt x="318750" y="22138"/>
                  </a:lnTo>
                  <a:lnTo>
                    <a:pt x="319651" y="21859"/>
                  </a:lnTo>
                  <a:lnTo>
                    <a:pt x="321075" y="21853"/>
                  </a:lnTo>
                  <a:lnTo>
                    <a:pt x="322232" y="21603"/>
                  </a:lnTo>
                  <a:lnTo>
                    <a:pt x="323098" y="21221"/>
                  </a:lnTo>
                  <a:lnTo>
                    <a:pt x="324277" y="20431"/>
                  </a:lnTo>
                  <a:lnTo>
                    <a:pt x="326398" y="19374"/>
                  </a:lnTo>
                  <a:lnTo>
                    <a:pt x="328877" y="17545"/>
                  </a:lnTo>
                  <a:lnTo>
                    <a:pt x="329463" y="17144"/>
                  </a:lnTo>
                  <a:lnTo>
                    <a:pt x="330528" y="16628"/>
                  </a:lnTo>
                  <a:lnTo>
                    <a:pt x="331457" y="15899"/>
                  </a:lnTo>
                  <a:lnTo>
                    <a:pt x="332515" y="15364"/>
                  </a:lnTo>
                  <a:lnTo>
                    <a:pt x="334993" y="13165"/>
                  </a:lnTo>
                  <a:lnTo>
                    <a:pt x="337919" y="10759"/>
                  </a:lnTo>
                  <a:lnTo>
                    <a:pt x="339386" y="9981"/>
                  </a:lnTo>
                  <a:lnTo>
                    <a:pt x="340730" y="9538"/>
                  </a:lnTo>
                  <a:lnTo>
                    <a:pt x="341937" y="9471"/>
                  </a:lnTo>
                  <a:lnTo>
                    <a:pt x="342303" y="9696"/>
                  </a:lnTo>
                  <a:lnTo>
                    <a:pt x="342637" y="10346"/>
                  </a:lnTo>
                  <a:lnTo>
                    <a:pt x="343382" y="12600"/>
                  </a:lnTo>
                  <a:lnTo>
                    <a:pt x="343473" y="13061"/>
                  </a:lnTo>
                  <a:lnTo>
                    <a:pt x="343456" y="13766"/>
                  </a:lnTo>
                  <a:lnTo>
                    <a:pt x="343894" y="15121"/>
                  </a:lnTo>
                  <a:lnTo>
                    <a:pt x="344256" y="15729"/>
                  </a:lnTo>
                  <a:lnTo>
                    <a:pt x="344884" y="16069"/>
                  </a:lnTo>
                  <a:lnTo>
                    <a:pt x="345596" y="16069"/>
                  </a:lnTo>
                  <a:lnTo>
                    <a:pt x="346285" y="16257"/>
                  </a:lnTo>
                  <a:lnTo>
                    <a:pt x="346757" y="16215"/>
                  </a:lnTo>
                  <a:lnTo>
                    <a:pt x="347178" y="16014"/>
                  </a:lnTo>
                  <a:lnTo>
                    <a:pt x="348076" y="15230"/>
                  </a:lnTo>
                  <a:lnTo>
                    <a:pt x="348683" y="14860"/>
                  </a:lnTo>
                  <a:lnTo>
                    <a:pt x="350716" y="14222"/>
                  </a:lnTo>
                  <a:lnTo>
                    <a:pt x="353317" y="14149"/>
                  </a:lnTo>
                  <a:lnTo>
                    <a:pt x="354913" y="13712"/>
                  </a:lnTo>
                  <a:lnTo>
                    <a:pt x="356813" y="13687"/>
                  </a:lnTo>
                  <a:lnTo>
                    <a:pt x="357913" y="13293"/>
                  </a:lnTo>
                  <a:lnTo>
                    <a:pt x="359333" y="13244"/>
                  </a:lnTo>
                  <a:lnTo>
                    <a:pt x="360412" y="12752"/>
                  </a:lnTo>
                  <a:lnTo>
                    <a:pt x="361206" y="12235"/>
                  </a:lnTo>
                  <a:lnTo>
                    <a:pt x="363831" y="9186"/>
                  </a:lnTo>
                  <a:lnTo>
                    <a:pt x="368038" y="6524"/>
                  </a:lnTo>
                  <a:lnTo>
                    <a:pt x="369137" y="5619"/>
                  </a:lnTo>
                  <a:lnTo>
                    <a:pt x="369998" y="5255"/>
                  </a:lnTo>
                  <a:lnTo>
                    <a:pt x="370936" y="4185"/>
                  </a:lnTo>
                  <a:lnTo>
                    <a:pt x="371586" y="3894"/>
                  </a:lnTo>
                  <a:lnTo>
                    <a:pt x="375072" y="1440"/>
                  </a:lnTo>
                  <a:lnTo>
                    <a:pt x="377115" y="236"/>
                  </a:lnTo>
                  <a:lnTo>
                    <a:pt x="377800" y="66"/>
                  </a:lnTo>
                  <a:lnTo>
                    <a:pt x="379229" y="0"/>
                  </a:lnTo>
                  <a:lnTo>
                    <a:pt x="379672" y="121"/>
                  </a:lnTo>
                  <a:lnTo>
                    <a:pt x="380699" y="722"/>
                  </a:lnTo>
                  <a:lnTo>
                    <a:pt x="381245" y="1178"/>
                  </a:lnTo>
                  <a:lnTo>
                    <a:pt x="383173" y="4161"/>
                  </a:lnTo>
                  <a:lnTo>
                    <a:pt x="383598" y="5255"/>
                  </a:lnTo>
                  <a:lnTo>
                    <a:pt x="383988" y="5546"/>
                  </a:lnTo>
                  <a:lnTo>
                    <a:pt x="384920" y="5619"/>
                  </a:lnTo>
                  <a:lnTo>
                    <a:pt x="385944" y="6209"/>
                  </a:lnTo>
                  <a:lnTo>
                    <a:pt x="386874" y="6378"/>
                  </a:lnTo>
                  <a:lnTo>
                    <a:pt x="394453" y="6215"/>
                  </a:lnTo>
                  <a:lnTo>
                    <a:pt x="397033" y="7400"/>
                  </a:lnTo>
                  <a:lnTo>
                    <a:pt x="397959" y="7582"/>
                  </a:lnTo>
                  <a:lnTo>
                    <a:pt x="399663" y="8870"/>
                  </a:lnTo>
                  <a:lnTo>
                    <a:pt x="400863" y="10334"/>
                  </a:lnTo>
                  <a:lnTo>
                    <a:pt x="401085" y="10753"/>
                  </a:lnTo>
                  <a:lnTo>
                    <a:pt x="401348" y="11652"/>
                  </a:lnTo>
                  <a:lnTo>
                    <a:pt x="402368" y="12965"/>
                  </a:lnTo>
                  <a:lnTo>
                    <a:pt x="402954" y="14258"/>
                  </a:lnTo>
                  <a:lnTo>
                    <a:pt x="403145" y="15425"/>
                  </a:lnTo>
                  <a:lnTo>
                    <a:pt x="403609" y="16233"/>
                  </a:lnTo>
                  <a:lnTo>
                    <a:pt x="403658" y="17424"/>
                  </a:lnTo>
                  <a:lnTo>
                    <a:pt x="403986" y="18560"/>
                  </a:lnTo>
                  <a:lnTo>
                    <a:pt x="404096" y="19739"/>
                  </a:lnTo>
                  <a:lnTo>
                    <a:pt x="404379" y="20893"/>
                  </a:lnTo>
                  <a:lnTo>
                    <a:pt x="404356" y="21361"/>
                  </a:lnTo>
                  <a:lnTo>
                    <a:pt x="404026" y="21993"/>
                  </a:lnTo>
                  <a:lnTo>
                    <a:pt x="403931" y="22697"/>
                  </a:lnTo>
                  <a:lnTo>
                    <a:pt x="404005" y="25304"/>
                  </a:lnTo>
                  <a:lnTo>
                    <a:pt x="404311" y="26446"/>
                  </a:lnTo>
                  <a:lnTo>
                    <a:pt x="405346" y="28317"/>
                  </a:lnTo>
                  <a:lnTo>
                    <a:pt x="405735" y="28560"/>
                  </a:lnTo>
                  <a:lnTo>
                    <a:pt x="406208" y="28657"/>
                  </a:lnTo>
                  <a:lnTo>
                    <a:pt x="406913" y="28566"/>
                  </a:lnTo>
                  <a:lnTo>
                    <a:pt x="407310" y="28299"/>
                  </a:lnTo>
                  <a:lnTo>
                    <a:pt x="408670" y="26610"/>
                  </a:lnTo>
                  <a:lnTo>
                    <a:pt x="410769" y="26215"/>
                  </a:lnTo>
                  <a:lnTo>
                    <a:pt x="412149" y="26531"/>
                  </a:lnTo>
                  <a:lnTo>
                    <a:pt x="414040" y="26476"/>
                  </a:lnTo>
                  <a:lnTo>
                    <a:pt x="415406" y="26841"/>
                  </a:lnTo>
                  <a:lnTo>
                    <a:pt x="416829" y="26865"/>
                  </a:lnTo>
                  <a:lnTo>
                    <a:pt x="417489" y="26598"/>
                  </a:lnTo>
                  <a:lnTo>
                    <a:pt x="418814" y="25602"/>
                  </a:lnTo>
                  <a:lnTo>
                    <a:pt x="421294" y="24210"/>
                  </a:lnTo>
                  <a:lnTo>
                    <a:pt x="422689" y="23961"/>
                  </a:lnTo>
                  <a:lnTo>
                    <a:pt x="424125" y="23998"/>
                  </a:lnTo>
                  <a:lnTo>
                    <a:pt x="424459" y="24283"/>
                  </a:lnTo>
                  <a:lnTo>
                    <a:pt x="425148" y="25814"/>
                  </a:lnTo>
                  <a:lnTo>
                    <a:pt x="425239" y="26276"/>
                  </a:lnTo>
                  <a:lnTo>
                    <a:pt x="425216" y="28190"/>
                  </a:lnTo>
                  <a:lnTo>
                    <a:pt x="425373" y="28603"/>
                  </a:lnTo>
                  <a:lnTo>
                    <a:pt x="426219" y="29459"/>
                  </a:lnTo>
                  <a:lnTo>
                    <a:pt x="426790" y="30753"/>
                  </a:lnTo>
                  <a:lnTo>
                    <a:pt x="427558" y="31288"/>
                  </a:lnTo>
                  <a:lnTo>
                    <a:pt x="427892" y="31920"/>
                  </a:lnTo>
                  <a:lnTo>
                    <a:pt x="429259" y="32862"/>
                  </a:lnTo>
                  <a:lnTo>
                    <a:pt x="430838" y="34289"/>
                  </a:lnTo>
                  <a:lnTo>
                    <a:pt x="431694" y="35425"/>
                  </a:lnTo>
                  <a:lnTo>
                    <a:pt x="432021" y="36057"/>
                  </a:lnTo>
                  <a:lnTo>
                    <a:pt x="432088" y="36768"/>
                  </a:lnTo>
                  <a:lnTo>
                    <a:pt x="432544" y="37582"/>
                  </a:lnTo>
                  <a:lnTo>
                    <a:pt x="432546" y="38548"/>
                  </a:lnTo>
                  <a:lnTo>
                    <a:pt x="432441" y="38998"/>
                  </a:lnTo>
                  <a:lnTo>
                    <a:pt x="429390" y="41251"/>
                  </a:lnTo>
                  <a:lnTo>
                    <a:pt x="428878" y="41750"/>
                  </a:lnTo>
                  <a:lnTo>
                    <a:pt x="428303" y="42503"/>
                  </a:lnTo>
                  <a:lnTo>
                    <a:pt x="427580" y="43725"/>
                  </a:lnTo>
                  <a:lnTo>
                    <a:pt x="426527" y="45845"/>
                  </a:lnTo>
                  <a:lnTo>
                    <a:pt x="426404" y="46306"/>
                  </a:lnTo>
                  <a:lnTo>
                    <a:pt x="426348" y="47485"/>
                  </a:lnTo>
                  <a:lnTo>
                    <a:pt x="426009" y="48864"/>
                  </a:lnTo>
                  <a:lnTo>
                    <a:pt x="426026" y="54071"/>
                  </a:lnTo>
                  <a:lnTo>
                    <a:pt x="426254" y="54739"/>
                  </a:lnTo>
                  <a:lnTo>
                    <a:pt x="426801" y="55614"/>
                  </a:lnTo>
                  <a:lnTo>
                    <a:pt x="427638" y="56951"/>
                  </a:lnTo>
                  <a:lnTo>
                    <a:pt x="427764" y="57880"/>
                  </a:lnTo>
                  <a:lnTo>
                    <a:pt x="428196" y="58713"/>
                  </a:lnTo>
                  <a:lnTo>
                    <a:pt x="428379" y="65116"/>
                  </a:lnTo>
                  <a:lnTo>
                    <a:pt x="428291" y="65815"/>
                  </a:lnTo>
                  <a:lnTo>
                    <a:pt x="427953" y="66938"/>
                  </a:lnTo>
                  <a:lnTo>
                    <a:pt x="428090" y="71920"/>
                  </a:lnTo>
                  <a:lnTo>
                    <a:pt x="428211" y="72856"/>
                  </a:lnTo>
                  <a:lnTo>
                    <a:pt x="428968" y="75353"/>
                  </a:lnTo>
                  <a:lnTo>
                    <a:pt x="428990" y="76787"/>
                  </a:lnTo>
                  <a:lnTo>
                    <a:pt x="429111" y="77212"/>
                  </a:lnTo>
                  <a:lnTo>
                    <a:pt x="430930" y="78355"/>
                  </a:lnTo>
                  <a:lnTo>
                    <a:pt x="432396" y="79132"/>
                  </a:lnTo>
                  <a:lnTo>
                    <a:pt x="437054" y="80876"/>
                  </a:lnTo>
                  <a:lnTo>
                    <a:pt x="439108" y="81447"/>
                  </a:lnTo>
                  <a:lnTo>
                    <a:pt x="440660" y="82036"/>
                  </a:lnTo>
                  <a:lnTo>
                    <a:pt x="443497" y="82030"/>
                  </a:lnTo>
                  <a:lnTo>
                    <a:pt x="445123" y="82364"/>
                  </a:lnTo>
                  <a:lnTo>
                    <a:pt x="446065" y="82322"/>
                  </a:lnTo>
                  <a:lnTo>
                    <a:pt x="446961" y="82626"/>
                  </a:lnTo>
                  <a:lnTo>
                    <a:pt x="451051" y="85025"/>
                  </a:lnTo>
                  <a:lnTo>
                    <a:pt x="451814" y="85918"/>
                  </a:lnTo>
                  <a:lnTo>
                    <a:pt x="452530" y="86538"/>
                  </a:lnTo>
                  <a:lnTo>
                    <a:pt x="453098" y="87291"/>
                  </a:lnTo>
                  <a:lnTo>
                    <a:pt x="453783" y="88543"/>
                  </a:lnTo>
                  <a:lnTo>
                    <a:pt x="454457" y="90298"/>
                  </a:lnTo>
                  <a:lnTo>
                    <a:pt x="454449" y="90785"/>
                  </a:lnTo>
                  <a:lnTo>
                    <a:pt x="454573" y="91228"/>
                  </a:lnTo>
                  <a:lnTo>
                    <a:pt x="454977" y="91817"/>
                  </a:lnTo>
                  <a:lnTo>
                    <a:pt x="455478" y="92328"/>
                  </a:lnTo>
                  <a:lnTo>
                    <a:pt x="456059" y="92729"/>
                  </a:lnTo>
                  <a:lnTo>
                    <a:pt x="456961" y="93033"/>
                  </a:lnTo>
                  <a:lnTo>
                    <a:pt x="457661" y="93142"/>
                  </a:lnTo>
                  <a:lnTo>
                    <a:pt x="458878" y="93112"/>
                  </a:lnTo>
                  <a:lnTo>
                    <a:pt x="461010" y="93075"/>
                  </a:lnTo>
                  <a:lnTo>
                    <a:pt x="463284" y="93732"/>
                  </a:lnTo>
                  <a:lnTo>
                    <a:pt x="463993" y="93798"/>
                  </a:lnTo>
                  <a:lnTo>
                    <a:pt x="466602" y="95426"/>
                  </a:lnTo>
                  <a:lnTo>
                    <a:pt x="468090" y="96155"/>
                  </a:lnTo>
                  <a:lnTo>
                    <a:pt x="468784" y="96301"/>
                  </a:lnTo>
                  <a:lnTo>
                    <a:pt x="470208" y="96259"/>
                  </a:lnTo>
                  <a:lnTo>
                    <a:pt x="471128" y="96040"/>
                  </a:lnTo>
                  <a:lnTo>
                    <a:pt x="471993" y="95651"/>
                  </a:lnTo>
                  <a:lnTo>
                    <a:pt x="472986" y="95007"/>
                  </a:lnTo>
                  <a:lnTo>
                    <a:pt x="473440" y="94855"/>
                  </a:lnTo>
                  <a:lnTo>
                    <a:pt x="476035" y="94849"/>
                  </a:lnTo>
                  <a:lnTo>
                    <a:pt x="478709" y="95821"/>
                  </a:lnTo>
                  <a:lnTo>
                    <a:pt x="481514" y="98002"/>
                  </a:lnTo>
                  <a:lnTo>
                    <a:pt x="482319" y="98501"/>
                  </a:lnTo>
                  <a:lnTo>
                    <a:pt x="483605" y="99108"/>
                  </a:lnTo>
                  <a:lnTo>
                    <a:pt x="484310" y="99740"/>
                  </a:lnTo>
                  <a:lnTo>
                    <a:pt x="485934" y="100718"/>
                  </a:lnTo>
                  <a:lnTo>
                    <a:pt x="486582" y="101004"/>
                  </a:lnTo>
                  <a:lnTo>
                    <a:pt x="487733" y="101277"/>
                  </a:lnTo>
                  <a:lnTo>
                    <a:pt x="489154" y="101198"/>
                  </a:lnTo>
                  <a:lnTo>
                    <a:pt x="490761" y="101587"/>
                  </a:lnTo>
                  <a:lnTo>
                    <a:pt x="494084" y="101514"/>
                  </a:lnTo>
                  <a:lnTo>
                    <a:pt x="494972" y="101217"/>
                  </a:lnTo>
                  <a:lnTo>
                    <a:pt x="495690" y="101216"/>
                  </a:lnTo>
                  <a:lnTo>
                    <a:pt x="496244" y="100803"/>
                  </a:lnTo>
                  <a:lnTo>
                    <a:pt x="497437" y="98756"/>
                  </a:lnTo>
                  <a:lnTo>
                    <a:pt x="497905" y="96678"/>
                  </a:lnTo>
                  <a:lnTo>
                    <a:pt x="497871" y="95736"/>
                  </a:lnTo>
                  <a:lnTo>
                    <a:pt x="497991" y="94321"/>
                  </a:lnTo>
                  <a:lnTo>
                    <a:pt x="497612" y="93458"/>
                  </a:lnTo>
                  <a:lnTo>
                    <a:pt x="496275" y="92109"/>
                  </a:lnTo>
                  <a:lnTo>
                    <a:pt x="495032" y="90378"/>
                  </a:lnTo>
                  <a:lnTo>
                    <a:pt x="493865" y="88318"/>
                  </a:lnTo>
                  <a:lnTo>
                    <a:pt x="493639" y="87650"/>
                  </a:lnTo>
                  <a:lnTo>
                    <a:pt x="493486" y="86003"/>
                  </a:lnTo>
                  <a:lnTo>
                    <a:pt x="493761" y="85353"/>
                  </a:lnTo>
                  <a:lnTo>
                    <a:pt x="494179" y="85135"/>
                  </a:lnTo>
                  <a:lnTo>
                    <a:pt x="495360" y="85062"/>
                  </a:lnTo>
                  <a:lnTo>
                    <a:pt x="496034" y="84831"/>
                  </a:lnTo>
                  <a:lnTo>
                    <a:pt x="496739" y="84764"/>
                  </a:lnTo>
                  <a:lnTo>
                    <a:pt x="497401" y="85031"/>
                  </a:lnTo>
                  <a:lnTo>
                    <a:pt x="498110" y="85098"/>
                  </a:lnTo>
                  <a:lnTo>
                    <a:pt x="499375" y="85742"/>
                  </a:lnTo>
                  <a:lnTo>
                    <a:pt x="502693" y="87018"/>
                  </a:lnTo>
                  <a:lnTo>
                    <a:pt x="503865" y="87097"/>
                  </a:lnTo>
                  <a:lnTo>
                    <a:pt x="504549" y="87291"/>
                  </a:lnTo>
                  <a:lnTo>
                    <a:pt x="505827" y="87917"/>
                  </a:lnTo>
                  <a:lnTo>
                    <a:pt x="510615" y="91435"/>
                  </a:lnTo>
                  <a:lnTo>
                    <a:pt x="512647" y="90305"/>
                  </a:lnTo>
                  <a:lnTo>
                    <a:pt x="513363" y="90341"/>
                  </a:lnTo>
                  <a:lnTo>
                    <a:pt x="513905" y="89880"/>
                  </a:lnTo>
                  <a:lnTo>
                    <a:pt x="514364" y="89819"/>
                  </a:lnTo>
                  <a:lnTo>
                    <a:pt x="515033" y="91204"/>
                  </a:lnTo>
                  <a:lnTo>
                    <a:pt x="515340" y="91836"/>
                  </a:lnTo>
                  <a:lnTo>
                    <a:pt x="515689" y="96466"/>
                  </a:lnTo>
                  <a:lnTo>
                    <a:pt x="516616" y="97431"/>
                  </a:lnTo>
                  <a:lnTo>
                    <a:pt x="518393" y="98671"/>
                  </a:lnTo>
                  <a:lnTo>
                    <a:pt x="519628" y="99060"/>
                  </a:lnTo>
                  <a:lnTo>
                    <a:pt x="520904" y="99059"/>
                  </a:lnTo>
                  <a:lnTo>
                    <a:pt x="522488" y="98944"/>
                  </a:lnTo>
                  <a:lnTo>
                    <a:pt x="524032" y="98950"/>
                  </a:lnTo>
                  <a:lnTo>
                    <a:pt x="526003" y="98409"/>
                  </a:lnTo>
                  <a:lnTo>
                    <a:pt x="528244" y="98221"/>
                  </a:lnTo>
                  <a:lnTo>
                    <a:pt x="530407" y="98227"/>
                  </a:lnTo>
                  <a:lnTo>
                    <a:pt x="532415" y="98458"/>
                  </a:lnTo>
                  <a:lnTo>
                    <a:pt x="533961" y="98464"/>
                  </a:lnTo>
                  <a:lnTo>
                    <a:pt x="535351" y="98853"/>
                  </a:lnTo>
                  <a:lnTo>
                    <a:pt x="537591" y="99090"/>
                  </a:lnTo>
                  <a:lnTo>
                    <a:pt x="539717" y="99631"/>
                  </a:lnTo>
                  <a:lnTo>
                    <a:pt x="541068" y="100870"/>
                  </a:lnTo>
                  <a:lnTo>
                    <a:pt x="542033" y="102571"/>
                  </a:lnTo>
                  <a:lnTo>
                    <a:pt x="542458" y="104035"/>
                  </a:lnTo>
                  <a:lnTo>
                    <a:pt x="543269" y="105390"/>
                  </a:lnTo>
                  <a:lnTo>
                    <a:pt x="543925" y="107170"/>
                  </a:lnTo>
                  <a:lnTo>
                    <a:pt x="544272" y="109139"/>
                  </a:lnTo>
                  <a:lnTo>
                    <a:pt x="544272" y="110372"/>
                  </a:lnTo>
                  <a:lnTo>
                    <a:pt x="544194" y="112535"/>
                  </a:lnTo>
                  <a:lnTo>
                    <a:pt x="543691" y="114194"/>
                  </a:lnTo>
                  <a:lnTo>
                    <a:pt x="543343" y="116283"/>
                  </a:lnTo>
                  <a:lnTo>
                    <a:pt x="542762" y="118015"/>
                  </a:lnTo>
                  <a:lnTo>
                    <a:pt x="542260" y="120293"/>
                  </a:lnTo>
                  <a:lnTo>
                    <a:pt x="541796" y="121454"/>
                  </a:lnTo>
                  <a:lnTo>
                    <a:pt x="541409" y="122729"/>
                  </a:lnTo>
                  <a:lnTo>
                    <a:pt x="541023" y="124194"/>
                  </a:lnTo>
                  <a:lnTo>
                    <a:pt x="540983" y="126083"/>
                  </a:lnTo>
                  <a:lnTo>
                    <a:pt x="541292" y="127438"/>
                  </a:lnTo>
                  <a:lnTo>
                    <a:pt x="541292" y="127717"/>
                  </a:lnTo>
                  <a:lnTo>
                    <a:pt x="539711" y="127790"/>
                  </a:lnTo>
                  <a:lnTo>
                    <a:pt x="538673" y="128070"/>
                  </a:lnTo>
                  <a:lnTo>
                    <a:pt x="537755" y="128659"/>
                  </a:lnTo>
                  <a:lnTo>
                    <a:pt x="536646" y="129479"/>
                  </a:lnTo>
                  <a:lnTo>
                    <a:pt x="535730" y="130342"/>
                  </a:lnTo>
                  <a:lnTo>
                    <a:pt x="534891" y="131198"/>
                  </a:lnTo>
                  <a:lnTo>
                    <a:pt x="534052" y="132055"/>
                  </a:lnTo>
                  <a:lnTo>
                    <a:pt x="533252" y="132948"/>
                  </a:lnTo>
                  <a:lnTo>
                    <a:pt x="532645" y="133726"/>
                  </a:lnTo>
                  <a:lnTo>
                    <a:pt x="531961" y="134619"/>
                  </a:lnTo>
                  <a:lnTo>
                    <a:pt x="530557" y="136721"/>
                  </a:lnTo>
                  <a:lnTo>
                    <a:pt x="529685" y="138076"/>
                  </a:lnTo>
                  <a:lnTo>
                    <a:pt x="528696" y="139322"/>
                  </a:lnTo>
                  <a:lnTo>
                    <a:pt x="527818" y="140141"/>
                  </a:lnTo>
                  <a:lnTo>
                    <a:pt x="527094" y="140841"/>
                  </a:lnTo>
                  <a:lnTo>
                    <a:pt x="526255" y="141703"/>
                  </a:lnTo>
                  <a:lnTo>
                    <a:pt x="525301" y="142560"/>
                  </a:lnTo>
                  <a:lnTo>
                    <a:pt x="523730" y="143501"/>
                  </a:lnTo>
                  <a:lnTo>
                    <a:pt x="522616" y="143860"/>
                  </a:lnTo>
                  <a:lnTo>
                    <a:pt x="521190" y="143757"/>
                  </a:lnTo>
                  <a:lnTo>
                    <a:pt x="520412" y="143717"/>
                  </a:lnTo>
                  <a:lnTo>
                    <a:pt x="519485" y="143772"/>
                  </a:lnTo>
                  <a:lnTo>
                    <a:pt x="517979" y="144039"/>
                  </a:lnTo>
                  <a:lnTo>
                    <a:pt x="515807" y="144981"/>
                  </a:lnTo>
                  <a:lnTo>
                    <a:pt x="513712" y="145889"/>
                  </a:lnTo>
                  <a:lnTo>
                    <a:pt x="510375" y="149631"/>
                  </a:lnTo>
                  <a:lnTo>
                    <a:pt x="506134" y="153404"/>
                  </a:lnTo>
                  <a:lnTo>
                    <a:pt x="505261" y="156315"/>
                  </a:lnTo>
                  <a:lnTo>
                    <a:pt x="504259" y="157366"/>
                  </a:lnTo>
                  <a:lnTo>
                    <a:pt x="499662" y="157785"/>
                  </a:lnTo>
                  <a:lnTo>
                    <a:pt x="495955" y="156023"/>
                  </a:lnTo>
                  <a:lnTo>
                    <a:pt x="489116" y="154334"/>
                  </a:lnTo>
                  <a:lnTo>
                    <a:pt x="482282" y="155038"/>
                  </a:lnTo>
                  <a:lnTo>
                    <a:pt x="478506" y="155151"/>
                  </a:lnTo>
                  <a:lnTo>
                    <a:pt x="472980" y="154279"/>
                  </a:lnTo>
                  <a:lnTo>
                    <a:pt x="463899" y="154352"/>
                  </a:lnTo>
                  <a:lnTo>
                    <a:pt x="460868" y="157074"/>
                  </a:lnTo>
                  <a:lnTo>
                    <a:pt x="459602" y="158930"/>
                  </a:lnTo>
                  <a:lnTo>
                    <a:pt x="455593" y="159808"/>
                  </a:lnTo>
                  <a:lnTo>
                    <a:pt x="448260" y="160385"/>
                  </a:lnTo>
                  <a:lnTo>
                    <a:pt x="445643" y="158349"/>
                  </a:lnTo>
                  <a:lnTo>
                    <a:pt x="442764" y="158313"/>
                  </a:lnTo>
                  <a:lnTo>
                    <a:pt x="436899" y="158167"/>
                  </a:lnTo>
                  <a:lnTo>
                    <a:pt x="431916" y="159613"/>
                  </a:lnTo>
                  <a:lnTo>
                    <a:pt x="427515" y="162001"/>
                  </a:lnTo>
                  <a:lnTo>
                    <a:pt x="424703" y="162712"/>
                  </a:lnTo>
                  <a:lnTo>
                    <a:pt x="422318" y="162056"/>
                  </a:lnTo>
                  <a:lnTo>
                    <a:pt x="418426" y="161824"/>
                  </a:lnTo>
                  <a:lnTo>
                    <a:pt x="414234" y="161548"/>
                  </a:lnTo>
                  <a:lnTo>
                    <a:pt x="410453" y="164456"/>
                  </a:lnTo>
                  <a:lnTo>
                    <a:pt x="408053" y="167949"/>
                  </a:lnTo>
                  <a:lnTo>
                    <a:pt x="404243" y="168684"/>
                  </a:lnTo>
                  <a:lnTo>
                    <a:pt x="398529" y="170564"/>
                  </a:lnTo>
                  <a:lnTo>
                    <a:pt x="390751" y="170828"/>
                  </a:lnTo>
                  <a:lnTo>
                    <a:pt x="385587" y="170355"/>
                  </a:lnTo>
                  <a:lnTo>
                    <a:pt x="379482" y="170439"/>
                  </a:lnTo>
                  <a:lnTo>
                    <a:pt x="374859" y="171749"/>
                  </a:lnTo>
                  <a:lnTo>
                    <a:pt x="371228" y="173441"/>
                  </a:lnTo>
                  <a:lnTo>
                    <a:pt x="369592" y="175218"/>
                  </a:lnTo>
                  <a:lnTo>
                    <a:pt x="365414" y="177083"/>
                  </a:lnTo>
                  <a:lnTo>
                    <a:pt x="364269" y="177794"/>
                  </a:lnTo>
                  <a:lnTo>
                    <a:pt x="359638" y="178259"/>
                  </a:lnTo>
                  <a:lnTo>
                    <a:pt x="356129" y="176035"/>
                  </a:lnTo>
                  <a:lnTo>
                    <a:pt x="352172" y="174219"/>
                  </a:lnTo>
                  <a:lnTo>
                    <a:pt x="348097" y="174230"/>
                  </a:lnTo>
                  <a:lnTo>
                    <a:pt x="343709" y="170372"/>
                  </a:lnTo>
                  <a:lnTo>
                    <a:pt x="338386" y="168344"/>
                  </a:lnTo>
                  <a:lnTo>
                    <a:pt x="333347" y="168471"/>
                  </a:lnTo>
                  <a:lnTo>
                    <a:pt x="328858" y="165980"/>
                  </a:lnTo>
                  <a:lnTo>
                    <a:pt x="327732" y="168131"/>
                  </a:lnTo>
                  <a:lnTo>
                    <a:pt x="325695" y="170239"/>
                  </a:lnTo>
                  <a:lnTo>
                    <a:pt x="325246" y="172034"/>
                  </a:lnTo>
                  <a:lnTo>
                    <a:pt x="323449" y="174732"/>
                  </a:lnTo>
                  <a:lnTo>
                    <a:pt x="321877" y="178322"/>
                  </a:lnTo>
                  <a:lnTo>
                    <a:pt x="322326" y="181691"/>
                  </a:lnTo>
                  <a:lnTo>
                    <a:pt x="322995" y="185294"/>
                  </a:lnTo>
                  <a:lnTo>
                    <a:pt x="317998" y="188253"/>
                  </a:lnTo>
                  <a:lnTo>
                    <a:pt x="313117" y="190349"/>
                  </a:lnTo>
                  <a:lnTo>
                    <a:pt x="309659" y="194832"/>
                  </a:lnTo>
                  <a:lnTo>
                    <a:pt x="305932" y="198985"/>
                  </a:lnTo>
                  <a:lnTo>
                    <a:pt x="301665" y="198985"/>
                  </a:lnTo>
                  <a:lnTo>
                    <a:pt x="298050" y="199064"/>
                  </a:lnTo>
                  <a:lnTo>
                    <a:pt x="295826" y="198311"/>
                  </a:lnTo>
                  <a:lnTo>
                    <a:pt x="292639" y="196072"/>
                  </a:lnTo>
                  <a:lnTo>
                    <a:pt x="290342" y="194863"/>
                  </a:lnTo>
                  <a:lnTo>
                    <a:pt x="287463" y="194602"/>
                  </a:lnTo>
                  <a:lnTo>
                    <a:pt x="285021" y="195473"/>
                  </a:lnTo>
                  <a:lnTo>
                    <a:pt x="283218" y="197320"/>
                  </a:lnTo>
                  <a:lnTo>
                    <a:pt x="284091" y="200808"/>
                  </a:lnTo>
                  <a:lnTo>
                    <a:pt x="283923" y="207742"/>
                  </a:lnTo>
                  <a:lnTo>
                    <a:pt x="283698" y="210215"/>
                  </a:lnTo>
                  <a:lnTo>
                    <a:pt x="282516" y="216491"/>
                  </a:lnTo>
                  <a:lnTo>
                    <a:pt x="276444" y="216041"/>
                  </a:lnTo>
                  <a:lnTo>
                    <a:pt x="270212" y="217305"/>
                  </a:lnTo>
                  <a:lnTo>
                    <a:pt x="265347" y="215692"/>
                  </a:lnTo>
                  <a:lnTo>
                    <a:pt x="265215" y="215646"/>
                  </a:lnTo>
                  <a:lnTo>
                    <a:pt x="262813" y="215154"/>
                  </a:lnTo>
                  <a:lnTo>
                    <a:pt x="258995" y="212235"/>
                  </a:lnTo>
                  <a:lnTo>
                    <a:pt x="256524" y="210215"/>
                  </a:lnTo>
                  <a:lnTo>
                    <a:pt x="253616" y="207469"/>
                  </a:lnTo>
                  <a:lnTo>
                    <a:pt x="248741" y="205847"/>
                  </a:lnTo>
                  <a:lnTo>
                    <a:pt x="242908" y="204687"/>
                  </a:lnTo>
                  <a:lnTo>
                    <a:pt x="236547" y="205604"/>
                  </a:lnTo>
                  <a:lnTo>
                    <a:pt x="230679" y="208174"/>
                  </a:lnTo>
                  <a:lnTo>
                    <a:pt x="226947" y="211698"/>
                  </a:lnTo>
                  <a:lnTo>
                    <a:pt x="221515" y="215182"/>
                  </a:lnTo>
                  <a:lnTo>
                    <a:pt x="219373" y="217001"/>
                  </a:lnTo>
                  <a:lnTo>
                    <a:pt x="217284" y="221765"/>
                  </a:lnTo>
                  <a:lnTo>
                    <a:pt x="213697" y="225929"/>
                  </a:lnTo>
                  <a:lnTo>
                    <a:pt x="212427" y="228700"/>
                  </a:lnTo>
                  <a:lnTo>
                    <a:pt x="210780" y="232293"/>
                  </a:lnTo>
                  <a:lnTo>
                    <a:pt x="207863" y="238575"/>
                  </a:lnTo>
                  <a:lnTo>
                    <a:pt x="205635" y="242348"/>
                  </a:lnTo>
                  <a:lnTo>
                    <a:pt x="201998" y="245662"/>
                  </a:lnTo>
                  <a:lnTo>
                    <a:pt x="195465" y="247965"/>
                  </a:lnTo>
                  <a:lnTo>
                    <a:pt x="188031" y="256291"/>
                  </a:lnTo>
                  <a:lnTo>
                    <a:pt x="183868" y="260754"/>
                  </a:lnTo>
                  <a:lnTo>
                    <a:pt x="181787" y="264617"/>
                  </a:lnTo>
                  <a:lnTo>
                    <a:pt x="177029" y="267889"/>
                  </a:lnTo>
                  <a:lnTo>
                    <a:pt x="174055" y="272349"/>
                  </a:lnTo>
                  <a:lnTo>
                    <a:pt x="170487" y="272646"/>
                  </a:lnTo>
                  <a:lnTo>
                    <a:pt x="167811" y="275620"/>
                  </a:lnTo>
                  <a:lnTo>
                    <a:pt x="163945" y="277701"/>
                  </a:lnTo>
                  <a:lnTo>
                    <a:pt x="160674" y="280079"/>
                  </a:lnTo>
                  <a:lnTo>
                    <a:pt x="155108" y="280754"/>
                  </a:lnTo>
                  <a:lnTo>
                    <a:pt x="151025" y="280471"/>
                  </a:lnTo>
                  <a:lnTo>
                    <a:pt x="150005" y="280274"/>
                  </a:lnTo>
                  <a:lnTo>
                    <a:pt x="142010" y="278725"/>
                  </a:lnTo>
                  <a:lnTo>
                    <a:pt x="141048" y="273837"/>
                  </a:lnTo>
                  <a:lnTo>
                    <a:pt x="142535" y="269375"/>
                  </a:lnTo>
                  <a:lnTo>
                    <a:pt x="143130" y="266403"/>
                  </a:lnTo>
                  <a:lnTo>
                    <a:pt x="144319" y="262239"/>
                  </a:lnTo>
                  <a:lnTo>
                    <a:pt x="143427" y="259265"/>
                  </a:lnTo>
                  <a:lnTo>
                    <a:pt x="141643" y="257184"/>
                  </a:lnTo>
                  <a:lnTo>
                    <a:pt x="139264" y="252427"/>
                  </a:lnTo>
                  <a:lnTo>
                    <a:pt x="136291" y="250343"/>
                  </a:lnTo>
                  <a:lnTo>
                    <a:pt x="131533" y="248858"/>
                  </a:lnTo>
                  <a:lnTo>
                    <a:pt x="122017" y="249751"/>
                  </a:lnTo>
                  <a:lnTo>
                    <a:pt x="108339" y="253317"/>
                  </a:lnTo>
                  <a:lnTo>
                    <a:pt x="98823" y="255696"/>
                  </a:lnTo>
                  <a:lnTo>
                    <a:pt x="91687" y="258375"/>
                  </a:lnTo>
                  <a:lnTo>
                    <a:pt x="81874" y="257184"/>
                  </a:lnTo>
                  <a:lnTo>
                    <a:pt x="77116" y="255993"/>
                  </a:lnTo>
                  <a:lnTo>
                    <a:pt x="73845" y="255695"/>
                  </a:lnTo>
                  <a:lnTo>
                    <a:pt x="71169" y="255993"/>
                  </a:lnTo>
                  <a:lnTo>
                    <a:pt x="69385" y="256886"/>
                  </a:lnTo>
                  <a:lnTo>
                    <a:pt x="65773" y="257807"/>
                  </a:lnTo>
                  <a:lnTo>
                    <a:pt x="59517" y="258445"/>
                  </a:lnTo>
                  <a:lnTo>
                    <a:pt x="50414" y="260194"/>
                  </a:lnTo>
                  <a:lnTo>
                    <a:pt x="48037" y="260273"/>
                  </a:lnTo>
                  <a:lnTo>
                    <a:pt x="43382" y="261889"/>
                  </a:lnTo>
                  <a:lnTo>
                    <a:pt x="38081" y="263083"/>
                  </a:lnTo>
                  <a:lnTo>
                    <a:pt x="34573" y="263466"/>
                  </a:lnTo>
                  <a:lnTo>
                    <a:pt x="29091" y="264213"/>
                  </a:lnTo>
                  <a:lnTo>
                    <a:pt x="25273" y="264538"/>
                  </a:lnTo>
                  <a:lnTo>
                    <a:pt x="11929" y="266646"/>
                  </a:lnTo>
                  <a:lnTo>
                    <a:pt x="3381" y="266646"/>
                  </a:lnTo>
                  <a:lnTo>
                    <a:pt x="764" y="266646"/>
                  </a:lnTo>
                  <a:lnTo>
                    <a:pt x="0" y="266257"/>
                  </a:lnTo>
                  <a:lnTo>
                    <a:pt x="108" y="266072"/>
                  </a:lnTo>
                  <a:lnTo>
                    <a:pt x="163" y="265963"/>
                  </a:lnTo>
                  <a:lnTo>
                    <a:pt x="210" y="265847"/>
                  </a:lnTo>
                  <a:lnTo>
                    <a:pt x="250" y="265732"/>
                  </a:lnTo>
                  <a:lnTo>
                    <a:pt x="286" y="265616"/>
                  </a:lnTo>
                  <a:lnTo>
                    <a:pt x="318" y="265501"/>
                  </a:lnTo>
                  <a:lnTo>
                    <a:pt x="347" y="265386"/>
                  </a:lnTo>
                  <a:lnTo>
                    <a:pt x="370" y="265264"/>
                  </a:lnTo>
                  <a:lnTo>
                    <a:pt x="388" y="265142"/>
                  </a:lnTo>
                  <a:lnTo>
                    <a:pt x="405" y="265021"/>
                  </a:lnTo>
                  <a:lnTo>
                    <a:pt x="422" y="264900"/>
                  </a:lnTo>
                  <a:lnTo>
                    <a:pt x="434" y="264784"/>
                  </a:lnTo>
                  <a:lnTo>
                    <a:pt x="441" y="264657"/>
                  </a:lnTo>
                  <a:lnTo>
                    <a:pt x="442" y="264535"/>
                  </a:lnTo>
                  <a:lnTo>
                    <a:pt x="437" y="264292"/>
                  </a:lnTo>
                  <a:lnTo>
                    <a:pt x="429" y="264055"/>
                  </a:lnTo>
                  <a:lnTo>
                    <a:pt x="454" y="263812"/>
                  </a:lnTo>
                  <a:lnTo>
                    <a:pt x="521" y="263575"/>
                  </a:lnTo>
                  <a:lnTo>
                    <a:pt x="554" y="263338"/>
                  </a:lnTo>
                  <a:lnTo>
                    <a:pt x="545" y="263095"/>
                  </a:lnTo>
                  <a:lnTo>
                    <a:pt x="540" y="262852"/>
                  </a:lnTo>
                  <a:lnTo>
                    <a:pt x="547" y="262609"/>
                  </a:lnTo>
                  <a:lnTo>
                    <a:pt x="578" y="262366"/>
                  </a:lnTo>
                  <a:lnTo>
                    <a:pt x="577" y="262123"/>
                  </a:lnTo>
                  <a:lnTo>
                    <a:pt x="575" y="261990"/>
                  </a:lnTo>
                  <a:lnTo>
                    <a:pt x="576" y="261758"/>
                  </a:lnTo>
                  <a:lnTo>
                    <a:pt x="551" y="261516"/>
                  </a:lnTo>
                  <a:lnTo>
                    <a:pt x="528" y="261279"/>
                  </a:lnTo>
                  <a:lnTo>
                    <a:pt x="530" y="261035"/>
                  </a:lnTo>
                  <a:lnTo>
                    <a:pt x="522" y="260786"/>
                  </a:lnTo>
                  <a:lnTo>
                    <a:pt x="514" y="260665"/>
                  </a:lnTo>
                  <a:lnTo>
                    <a:pt x="502" y="260543"/>
                  </a:lnTo>
                  <a:lnTo>
                    <a:pt x="485" y="260428"/>
                  </a:lnTo>
                  <a:lnTo>
                    <a:pt x="455" y="260307"/>
                  </a:lnTo>
                  <a:lnTo>
                    <a:pt x="413" y="260146"/>
                  </a:lnTo>
                  <a:lnTo>
                    <a:pt x="1183" y="257694"/>
                  </a:lnTo>
                  <a:lnTo>
                    <a:pt x="2161" y="255002"/>
                  </a:lnTo>
                  <a:lnTo>
                    <a:pt x="2338" y="251822"/>
                  </a:lnTo>
                  <a:lnTo>
                    <a:pt x="2243" y="247964"/>
                  </a:lnTo>
                  <a:lnTo>
                    <a:pt x="2396" y="241925"/>
                  </a:lnTo>
                  <a:lnTo>
                    <a:pt x="2552" y="237201"/>
                  </a:lnTo>
                  <a:lnTo>
                    <a:pt x="2792" y="231390"/>
                  </a:lnTo>
                  <a:lnTo>
                    <a:pt x="3679" y="227311"/>
                  </a:lnTo>
                  <a:lnTo>
                    <a:pt x="4901" y="223599"/>
                  </a:lnTo>
                  <a:lnTo>
                    <a:pt x="8018" y="219453"/>
                  </a:lnTo>
                  <a:lnTo>
                    <a:pt x="13124" y="216411"/>
                  </a:lnTo>
                  <a:lnTo>
                    <a:pt x="16808" y="215166"/>
                  </a:lnTo>
                  <a:lnTo>
                    <a:pt x="20810" y="216451"/>
                  </a:lnTo>
                  <a:lnTo>
                    <a:pt x="25843" y="215814"/>
                  </a:lnTo>
                  <a:lnTo>
                    <a:pt x="30760" y="212247"/>
                  </a:lnTo>
                  <a:lnTo>
                    <a:pt x="32124" y="207132"/>
                  </a:lnTo>
                  <a:lnTo>
                    <a:pt x="34693" y="201557"/>
                  </a:lnTo>
                  <a:lnTo>
                    <a:pt x="37192" y="198611"/>
                  </a:lnTo>
                  <a:lnTo>
                    <a:pt x="40677" y="196606"/>
                  </a:lnTo>
                  <a:lnTo>
                    <a:pt x="44507" y="196359"/>
                  </a:lnTo>
                  <a:lnTo>
                    <a:pt x="48293" y="193100"/>
                  </a:lnTo>
                  <a:lnTo>
                    <a:pt x="56449" y="188790"/>
                  </a:lnTo>
                  <a:lnTo>
                    <a:pt x="60315" y="184926"/>
                  </a:lnTo>
                  <a:lnTo>
                    <a:pt x="64181" y="178085"/>
                  </a:lnTo>
                  <a:lnTo>
                    <a:pt x="65965" y="173923"/>
                  </a:lnTo>
                  <a:lnTo>
                    <a:pt x="65073" y="165299"/>
                  </a:lnTo>
                  <a:lnTo>
                    <a:pt x="65965" y="161730"/>
                  </a:lnTo>
                  <a:lnTo>
                    <a:pt x="66857" y="156083"/>
                  </a:lnTo>
                  <a:lnTo>
                    <a:pt x="66560" y="137942"/>
                  </a:lnTo>
                  <a:lnTo>
                    <a:pt x="63772" y="134062"/>
                  </a:lnTo>
                  <a:lnTo>
                    <a:pt x="64955" y="129657"/>
                  </a:lnTo>
                  <a:lnTo>
                    <a:pt x="66256" y="125866"/>
                  </a:lnTo>
                  <a:lnTo>
                    <a:pt x="66875" y="122270"/>
                  </a:lnTo>
                  <a:lnTo>
                    <a:pt x="65706" y="118111"/>
                  </a:lnTo>
                  <a:lnTo>
                    <a:pt x="66000" y="116720"/>
                  </a:lnTo>
                  <a:lnTo>
                    <a:pt x="66658" y="115462"/>
                  </a:lnTo>
                  <a:lnTo>
                    <a:pt x="66806" y="114302"/>
                  </a:lnTo>
                  <a:lnTo>
                    <a:pt x="67261" y="113761"/>
                  </a:lnTo>
                  <a:lnTo>
                    <a:pt x="68741" y="112996"/>
                  </a:lnTo>
                  <a:lnTo>
                    <a:pt x="70542" y="112492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5" name="object 72">
              <a:extLst>
                <a:ext uri="{FF2B5EF4-FFF2-40B4-BE49-F238E27FC236}">
                  <a16:creationId xmlns:a16="http://schemas.microsoft.com/office/drawing/2014/main" id="{A822BC94-0B99-4A02-B120-9DBA5BF2DFFB}"/>
                </a:ext>
              </a:extLst>
            </p:cNvPr>
            <p:cNvSpPr/>
            <p:nvPr/>
          </p:nvSpPr>
          <p:spPr>
            <a:xfrm>
              <a:off x="8170134" y="6416502"/>
              <a:ext cx="95024" cy="104048"/>
            </a:xfrm>
            <a:custGeom>
              <a:avLst/>
              <a:gdLst/>
              <a:ahLst/>
              <a:cxnLst/>
              <a:rect l="l" t="t" r="r" b="b"/>
              <a:pathLst>
                <a:path w="147126" h="161098">
                  <a:moveTo>
                    <a:pt x="1569" y="15242"/>
                  </a:moveTo>
                  <a:lnTo>
                    <a:pt x="2744" y="16020"/>
                  </a:lnTo>
                  <a:lnTo>
                    <a:pt x="3884" y="16318"/>
                  </a:lnTo>
                  <a:lnTo>
                    <a:pt x="4535" y="16591"/>
                  </a:lnTo>
                  <a:lnTo>
                    <a:pt x="5722" y="16555"/>
                  </a:lnTo>
                  <a:lnTo>
                    <a:pt x="6886" y="16749"/>
                  </a:lnTo>
                  <a:lnTo>
                    <a:pt x="8074" y="16707"/>
                  </a:lnTo>
                  <a:lnTo>
                    <a:pt x="9204" y="17035"/>
                  </a:lnTo>
                  <a:lnTo>
                    <a:pt x="10388" y="17022"/>
                  </a:lnTo>
                  <a:lnTo>
                    <a:pt x="11298" y="17290"/>
                  </a:lnTo>
                  <a:lnTo>
                    <a:pt x="12004" y="17357"/>
                  </a:lnTo>
                  <a:lnTo>
                    <a:pt x="12913" y="17107"/>
                  </a:lnTo>
                  <a:lnTo>
                    <a:pt x="14226" y="16093"/>
                  </a:lnTo>
                  <a:lnTo>
                    <a:pt x="15270" y="15540"/>
                  </a:lnTo>
                  <a:lnTo>
                    <a:pt x="18073" y="15078"/>
                  </a:lnTo>
                  <a:lnTo>
                    <a:pt x="18635" y="15516"/>
                  </a:lnTo>
                  <a:lnTo>
                    <a:pt x="19570" y="15583"/>
                  </a:lnTo>
                  <a:lnTo>
                    <a:pt x="21083" y="16269"/>
                  </a:lnTo>
                  <a:lnTo>
                    <a:pt x="22084" y="16871"/>
                  </a:lnTo>
                  <a:lnTo>
                    <a:pt x="23268" y="15692"/>
                  </a:lnTo>
                  <a:lnTo>
                    <a:pt x="24003" y="14768"/>
                  </a:lnTo>
                  <a:lnTo>
                    <a:pt x="26159" y="10819"/>
                  </a:lnTo>
                  <a:lnTo>
                    <a:pt x="27215" y="7928"/>
                  </a:lnTo>
                  <a:lnTo>
                    <a:pt x="27343" y="6275"/>
                  </a:lnTo>
                  <a:lnTo>
                    <a:pt x="28114" y="4289"/>
                  </a:lnTo>
                  <a:lnTo>
                    <a:pt x="28133" y="3547"/>
                  </a:lnTo>
                  <a:lnTo>
                    <a:pt x="29004" y="3341"/>
                  </a:lnTo>
                  <a:lnTo>
                    <a:pt x="30732" y="2083"/>
                  </a:lnTo>
                  <a:lnTo>
                    <a:pt x="34740" y="48"/>
                  </a:lnTo>
                  <a:lnTo>
                    <a:pt x="35939" y="0"/>
                  </a:lnTo>
                  <a:lnTo>
                    <a:pt x="36322" y="206"/>
                  </a:lnTo>
                  <a:lnTo>
                    <a:pt x="36551" y="637"/>
                  </a:lnTo>
                  <a:lnTo>
                    <a:pt x="37270" y="1245"/>
                  </a:lnTo>
                  <a:lnTo>
                    <a:pt x="37857" y="2545"/>
                  </a:lnTo>
                  <a:lnTo>
                    <a:pt x="38241" y="2818"/>
                  </a:lnTo>
                  <a:lnTo>
                    <a:pt x="39338" y="3256"/>
                  </a:lnTo>
                  <a:lnTo>
                    <a:pt x="41315" y="4957"/>
                  </a:lnTo>
                  <a:lnTo>
                    <a:pt x="41748" y="5522"/>
                  </a:lnTo>
                  <a:lnTo>
                    <a:pt x="42321" y="6549"/>
                  </a:lnTo>
                  <a:lnTo>
                    <a:pt x="42995" y="7217"/>
                  </a:lnTo>
                  <a:lnTo>
                    <a:pt x="43984" y="8553"/>
                  </a:lnTo>
                  <a:lnTo>
                    <a:pt x="44556" y="8961"/>
                  </a:lnTo>
                  <a:lnTo>
                    <a:pt x="46129" y="9501"/>
                  </a:lnTo>
                  <a:lnTo>
                    <a:pt x="47547" y="9434"/>
                  </a:lnTo>
                  <a:lnTo>
                    <a:pt x="49188" y="9660"/>
                  </a:lnTo>
                  <a:lnTo>
                    <a:pt x="51319" y="9593"/>
                  </a:lnTo>
                  <a:lnTo>
                    <a:pt x="52262" y="9672"/>
                  </a:lnTo>
                  <a:lnTo>
                    <a:pt x="53153" y="9987"/>
                  </a:lnTo>
                  <a:lnTo>
                    <a:pt x="54758" y="11002"/>
                  </a:lnTo>
                  <a:lnTo>
                    <a:pt x="56090" y="11488"/>
                  </a:lnTo>
                  <a:lnTo>
                    <a:pt x="57021" y="11640"/>
                  </a:lnTo>
                  <a:lnTo>
                    <a:pt x="58446" y="11536"/>
                  </a:lnTo>
                  <a:lnTo>
                    <a:pt x="58811" y="11810"/>
                  </a:lnTo>
                  <a:lnTo>
                    <a:pt x="59938" y="13043"/>
                  </a:lnTo>
                  <a:lnTo>
                    <a:pt x="60499" y="13808"/>
                  </a:lnTo>
                  <a:lnTo>
                    <a:pt x="61056" y="14252"/>
                  </a:lnTo>
                  <a:lnTo>
                    <a:pt x="63413" y="16907"/>
                  </a:lnTo>
                  <a:lnTo>
                    <a:pt x="64174" y="17466"/>
                  </a:lnTo>
                  <a:lnTo>
                    <a:pt x="65106" y="17533"/>
                  </a:lnTo>
                  <a:lnTo>
                    <a:pt x="67505" y="18566"/>
                  </a:lnTo>
                  <a:lnTo>
                    <a:pt x="68447" y="18609"/>
                  </a:lnTo>
                  <a:lnTo>
                    <a:pt x="69803" y="19550"/>
                  </a:lnTo>
                  <a:lnTo>
                    <a:pt x="70473" y="19787"/>
                  </a:lnTo>
                  <a:lnTo>
                    <a:pt x="71174" y="19896"/>
                  </a:lnTo>
                  <a:lnTo>
                    <a:pt x="73123" y="20765"/>
                  </a:lnTo>
                  <a:lnTo>
                    <a:pt x="74463" y="21245"/>
                  </a:lnTo>
                  <a:lnTo>
                    <a:pt x="76114" y="21379"/>
                  </a:lnTo>
                  <a:lnTo>
                    <a:pt x="77470" y="21810"/>
                  </a:lnTo>
                  <a:lnTo>
                    <a:pt x="78652" y="21847"/>
                  </a:lnTo>
                  <a:lnTo>
                    <a:pt x="79777" y="22199"/>
                  </a:lnTo>
                  <a:lnTo>
                    <a:pt x="80722" y="22162"/>
                  </a:lnTo>
                  <a:lnTo>
                    <a:pt x="82107" y="22485"/>
                  </a:lnTo>
                  <a:lnTo>
                    <a:pt x="85660" y="22405"/>
                  </a:lnTo>
                  <a:lnTo>
                    <a:pt x="86549" y="22709"/>
                  </a:lnTo>
                  <a:lnTo>
                    <a:pt x="88684" y="22673"/>
                  </a:lnTo>
                  <a:lnTo>
                    <a:pt x="90553" y="23019"/>
                  </a:lnTo>
                  <a:lnTo>
                    <a:pt x="90965" y="23232"/>
                  </a:lnTo>
                  <a:lnTo>
                    <a:pt x="91735" y="24137"/>
                  </a:lnTo>
                  <a:lnTo>
                    <a:pt x="93208" y="25322"/>
                  </a:lnTo>
                  <a:lnTo>
                    <a:pt x="94289" y="25808"/>
                  </a:lnTo>
                  <a:lnTo>
                    <a:pt x="95861" y="26324"/>
                  </a:lnTo>
                  <a:lnTo>
                    <a:pt x="97010" y="26586"/>
                  </a:lnTo>
                  <a:lnTo>
                    <a:pt x="98573" y="27478"/>
                  </a:lnTo>
                  <a:lnTo>
                    <a:pt x="99880" y="28043"/>
                  </a:lnTo>
                  <a:lnTo>
                    <a:pt x="100807" y="28214"/>
                  </a:lnTo>
                  <a:lnTo>
                    <a:pt x="103177" y="28129"/>
                  </a:lnTo>
                  <a:lnTo>
                    <a:pt x="105070" y="28208"/>
                  </a:lnTo>
                  <a:lnTo>
                    <a:pt x="107439" y="28171"/>
                  </a:lnTo>
                  <a:lnTo>
                    <a:pt x="108135" y="28031"/>
                  </a:lnTo>
                  <a:lnTo>
                    <a:pt x="109017" y="27703"/>
                  </a:lnTo>
                  <a:lnTo>
                    <a:pt x="110917" y="27685"/>
                  </a:lnTo>
                  <a:lnTo>
                    <a:pt x="111850" y="27527"/>
                  </a:lnTo>
                  <a:lnTo>
                    <a:pt x="112510" y="27789"/>
                  </a:lnTo>
                  <a:lnTo>
                    <a:pt x="114773" y="29083"/>
                  </a:lnTo>
                  <a:lnTo>
                    <a:pt x="116117" y="30061"/>
                  </a:lnTo>
                  <a:lnTo>
                    <a:pt x="116560" y="30194"/>
                  </a:lnTo>
                  <a:lnTo>
                    <a:pt x="117755" y="30207"/>
                  </a:lnTo>
                  <a:lnTo>
                    <a:pt x="119325" y="29702"/>
                  </a:lnTo>
                  <a:lnTo>
                    <a:pt x="120565" y="29004"/>
                  </a:lnTo>
                  <a:lnTo>
                    <a:pt x="121495" y="28864"/>
                  </a:lnTo>
                  <a:lnTo>
                    <a:pt x="123207" y="28031"/>
                  </a:lnTo>
                  <a:lnTo>
                    <a:pt x="124471" y="26969"/>
                  </a:lnTo>
                  <a:lnTo>
                    <a:pt x="126420" y="26106"/>
                  </a:lnTo>
                  <a:lnTo>
                    <a:pt x="128465" y="24909"/>
                  </a:lnTo>
                  <a:lnTo>
                    <a:pt x="129143" y="24696"/>
                  </a:lnTo>
                  <a:lnTo>
                    <a:pt x="130087" y="24629"/>
                  </a:lnTo>
                  <a:lnTo>
                    <a:pt x="131010" y="24411"/>
                  </a:lnTo>
                  <a:lnTo>
                    <a:pt x="131659" y="24125"/>
                  </a:lnTo>
                  <a:lnTo>
                    <a:pt x="132658" y="23487"/>
                  </a:lnTo>
                  <a:lnTo>
                    <a:pt x="133536" y="23135"/>
                  </a:lnTo>
                  <a:lnTo>
                    <a:pt x="134234" y="22995"/>
                  </a:lnTo>
                  <a:lnTo>
                    <a:pt x="137077" y="22946"/>
                  </a:lnTo>
                  <a:lnTo>
                    <a:pt x="138726" y="22770"/>
                  </a:lnTo>
                  <a:lnTo>
                    <a:pt x="140148" y="22734"/>
                  </a:lnTo>
                  <a:lnTo>
                    <a:pt x="142283" y="22867"/>
                  </a:lnTo>
                  <a:lnTo>
                    <a:pt x="142717" y="22727"/>
                  </a:lnTo>
                  <a:lnTo>
                    <a:pt x="143656" y="21986"/>
                  </a:lnTo>
                  <a:lnTo>
                    <a:pt x="144493" y="21561"/>
                  </a:lnTo>
                  <a:lnTo>
                    <a:pt x="145072" y="20808"/>
                  </a:lnTo>
                  <a:lnTo>
                    <a:pt x="145957" y="19131"/>
                  </a:lnTo>
                  <a:lnTo>
                    <a:pt x="147126" y="23290"/>
                  </a:lnTo>
                  <a:lnTo>
                    <a:pt x="146508" y="26886"/>
                  </a:lnTo>
                  <a:lnTo>
                    <a:pt x="145206" y="30677"/>
                  </a:lnTo>
                  <a:lnTo>
                    <a:pt x="144023" y="35082"/>
                  </a:lnTo>
                  <a:lnTo>
                    <a:pt x="146811" y="38961"/>
                  </a:lnTo>
                  <a:lnTo>
                    <a:pt x="147109" y="57102"/>
                  </a:lnTo>
                  <a:lnTo>
                    <a:pt x="146216" y="62750"/>
                  </a:lnTo>
                  <a:lnTo>
                    <a:pt x="145325" y="66319"/>
                  </a:lnTo>
                  <a:lnTo>
                    <a:pt x="146216" y="74943"/>
                  </a:lnTo>
                  <a:lnTo>
                    <a:pt x="144432" y="79104"/>
                  </a:lnTo>
                  <a:lnTo>
                    <a:pt x="140566" y="85945"/>
                  </a:lnTo>
                  <a:lnTo>
                    <a:pt x="136701" y="89809"/>
                  </a:lnTo>
                  <a:lnTo>
                    <a:pt x="128545" y="94120"/>
                  </a:lnTo>
                  <a:lnTo>
                    <a:pt x="124758" y="97379"/>
                  </a:lnTo>
                  <a:lnTo>
                    <a:pt x="120929" y="97626"/>
                  </a:lnTo>
                  <a:lnTo>
                    <a:pt x="117443" y="99631"/>
                  </a:lnTo>
                  <a:lnTo>
                    <a:pt x="114944" y="102577"/>
                  </a:lnTo>
                  <a:lnTo>
                    <a:pt x="112376" y="108151"/>
                  </a:lnTo>
                  <a:lnTo>
                    <a:pt x="111012" y="113267"/>
                  </a:lnTo>
                  <a:lnTo>
                    <a:pt x="106095" y="116833"/>
                  </a:lnTo>
                  <a:lnTo>
                    <a:pt x="101062" y="117471"/>
                  </a:lnTo>
                  <a:lnTo>
                    <a:pt x="97059" y="116186"/>
                  </a:lnTo>
                  <a:lnTo>
                    <a:pt x="93376" y="117431"/>
                  </a:lnTo>
                  <a:lnTo>
                    <a:pt x="88269" y="120472"/>
                  </a:lnTo>
                  <a:lnTo>
                    <a:pt x="85153" y="124619"/>
                  </a:lnTo>
                  <a:lnTo>
                    <a:pt x="83930" y="128330"/>
                  </a:lnTo>
                  <a:lnTo>
                    <a:pt x="83043" y="132410"/>
                  </a:lnTo>
                  <a:lnTo>
                    <a:pt x="82803" y="138221"/>
                  </a:lnTo>
                  <a:lnTo>
                    <a:pt x="82647" y="142945"/>
                  </a:lnTo>
                  <a:lnTo>
                    <a:pt x="82494" y="148984"/>
                  </a:lnTo>
                  <a:lnTo>
                    <a:pt x="82589" y="152842"/>
                  </a:lnTo>
                  <a:lnTo>
                    <a:pt x="82412" y="156022"/>
                  </a:lnTo>
                  <a:lnTo>
                    <a:pt x="81435" y="158714"/>
                  </a:lnTo>
                  <a:lnTo>
                    <a:pt x="80685" y="161098"/>
                  </a:lnTo>
                  <a:lnTo>
                    <a:pt x="80658" y="160968"/>
                  </a:lnTo>
                  <a:lnTo>
                    <a:pt x="80640" y="160731"/>
                  </a:lnTo>
                  <a:lnTo>
                    <a:pt x="80555" y="160500"/>
                  </a:lnTo>
                  <a:lnTo>
                    <a:pt x="80491" y="160263"/>
                  </a:lnTo>
                  <a:lnTo>
                    <a:pt x="80460" y="160147"/>
                  </a:lnTo>
                  <a:lnTo>
                    <a:pt x="80423" y="160032"/>
                  </a:lnTo>
                  <a:lnTo>
                    <a:pt x="80385" y="159917"/>
                  </a:lnTo>
                  <a:lnTo>
                    <a:pt x="80345" y="159808"/>
                  </a:lnTo>
                  <a:lnTo>
                    <a:pt x="80262" y="159576"/>
                  </a:lnTo>
                  <a:lnTo>
                    <a:pt x="80179" y="159346"/>
                  </a:lnTo>
                  <a:lnTo>
                    <a:pt x="80096" y="159121"/>
                  </a:lnTo>
                  <a:lnTo>
                    <a:pt x="80018" y="158890"/>
                  </a:lnTo>
                  <a:lnTo>
                    <a:pt x="79937" y="158659"/>
                  </a:lnTo>
                  <a:lnTo>
                    <a:pt x="79893" y="158544"/>
                  </a:lnTo>
                  <a:lnTo>
                    <a:pt x="79843" y="158434"/>
                  </a:lnTo>
                  <a:lnTo>
                    <a:pt x="79786" y="158325"/>
                  </a:lnTo>
                  <a:lnTo>
                    <a:pt x="79726" y="158222"/>
                  </a:lnTo>
                  <a:lnTo>
                    <a:pt x="79642" y="157991"/>
                  </a:lnTo>
                  <a:lnTo>
                    <a:pt x="79592" y="157754"/>
                  </a:lnTo>
                  <a:lnTo>
                    <a:pt x="79470" y="157548"/>
                  </a:lnTo>
                  <a:lnTo>
                    <a:pt x="79369" y="157329"/>
                  </a:lnTo>
                  <a:lnTo>
                    <a:pt x="79322" y="157086"/>
                  </a:lnTo>
                  <a:lnTo>
                    <a:pt x="79271" y="156848"/>
                  </a:lnTo>
                  <a:lnTo>
                    <a:pt x="79242" y="156733"/>
                  </a:lnTo>
                  <a:lnTo>
                    <a:pt x="79204" y="156618"/>
                  </a:lnTo>
                  <a:lnTo>
                    <a:pt x="79164" y="156502"/>
                  </a:lnTo>
                  <a:lnTo>
                    <a:pt x="79120" y="156387"/>
                  </a:lnTo>
                  <a:lnTo>
                    <a:pt x="79071" y="156277"/>
                  </a:lnTo>
                  <a:lnTo>
                    <a:pt x="79016" y="156168"/>
                  </a:lnTo>
                  <a:lnTo>
                    <a:pt x="78956" y="156059"/>
                  </a:lnTo>
                  <a:lnTo>
                    <a:pt x="78867" y="155840"/>
                  </a:lnTo>
                  <a:lnTo>
                    <a:pt x="78859" y="155713"/>
                  </a:lnTo>
                  <a:lnTo>
                    <a:pt x="78797" y="155481"/>
                  </a:lnTo>
                  <a:lnTo>
                    <a:pt x="78738" y="155378"/>
                  </a:lnTo>
                  <a:lnTo>
                    <a:pt x="78674" y="155269"/>
                  </a:lnTo>
                  <a:lnTo>
                    <a:pt x="78603" y="155172"/>
                  </a:lnTo>
                  <a:lnTo>
                    <a:pt x="78529" y="155075"/>
                  </a:lnTo>
                  <a:lnTo>
                    <a:pt x="78415" y="154862"/>
                  </a:lnTo>
                  <a:lnTo>
                    <a:pt x="78319" y="154637"/>
                  </a:lnTo>
                  <a:lnTo>
                    <a:pt x="78222" y="154419"/>
                  </a:lnTo>
                  <a:lnTo>
                    <a:pt x="78170" y="154309"/>
                  </a:lnTo>
                  <a:lnTo>
                    <a:pt x="78111" y="154200"/>
                  </a:lnTo>
                  <a:lnTo>
                    <a:pt x="78041" y="154102"/>
                  </a:lnTo>
                  <a:lnTo>
                    <a:pt x="77969" y="154006"/>
                  </a:lnTo>
                  <a:lnTo>
                    <a:pt x="77855" y="153786"/>
                  </a:lnTo>
                  <a:lnTo>
                    <a:pt x="77768" y="153562"/>
                  </a:lnTo>
                  <a:lnTo>
                    <a:pt x="77711" y="153453"/>
                  </a:lnTo>
                  <a:lnTo>
                    <a:pt x="77650" y="153349"/>
                  </a:lnTo>
                  <a:lnTo>
                    <a:pt x="77587" y="153246"/>
                  </a:lnTo>
                  <a:lnTo>
                    <a:pt x="77521" y="153143"/>
                  </a:lnTo>
                  <a:lnTo>
                    <a:pt x="77452" y="153045"/>
                  </a:lnTo>
                  <a:lnTo>
                    <a:pt x="77315" y="152845"/>
                  </a:lnTo>
                  <a:lnTo>
                    <a:pt x="77178" y="152644"/>
                  </a:lnTo>
                  <a:lnTo>
                    <a:pt x="77044" y="152438"/>
                  </a:lnTo>
                  <a:lnTo>
                    <a:pt x="76913" y="152237"/>
                  </a:lnTo>
                  <a:lnTo>
                    <a:pt x="76782" y="152031"/>
                  </a:lnTo>
                  <a:lnTo>
                    <a:pt x="76651" y="151824"/>
                  </a:lnTo>
                  <a:lnTo>
                    <a:pt x="76517" y="151624"/>
                  </a:lnTo>
                  <a:lnTo>
                    <a:pt x="76376" y="151424"/>
                  </a:lnTo>
                  <a:lnTo>
                    <a:pt x="76229" y="151229"/>
                  </a:lnTo>
                  <a:lnTo>
                    <a:pt x="76089" y="151034"/>
                  </a:lnTo>
                  <a:lnTo>
                    <a:pt x="75964" y="150822"/>
                  </a:lnTo>
                  <a:lnTo>
                    <a:pt x="75843" y="150615"/>
                  </a:lnTo>
                  <a:lnTo>
                    <a:pt x="75707" y="150415"/>
                  </a:lnTo>
                  <a:lnTo>
                    <a:pt x="75573" y="150208"/>
                  </a:lnTo>
                  <a:lnTo>
                    <a:pt x="75455" y="149996"/>
                  </a:lnTo>
                  <a:lnTo>
                    <a:pt x="75331" y="149789"/>
                  </a:lnTo>
                  <a:lnTo>
                    <a:pt x="75267" y="149686"/>
                  </a:lnTo>
                  <a:lnTo>
                    <a:pt x="75201" y="149582"/>
                  </a:lnTo>
                  <a:lnTo>
                    <a:pt x="75132" y="149479"/>
                  </a:lnTo>
                  <a:lnTo>
                    <a:pt x="75058" y="149382"/>
                  </a:lnTo>
                  <a:lnTo>
                    <a:pt x="74982" y="149291"/>
                  </a:lnTo>
                  <a:lnTo>
                    <a:pt x="74903" y="149199"/>
                  </a:lnTo>
                  <a:lnTo>
                    <a:pt x="74749" y="149011"/>
                  </a:lnTo>
                  <a:lnTo>
                    <a:pt x="74596" y="148823"/>
                  </a:lnTo>
                  <a:lnTo>
                    <a:pt x="74520" y="148726"/>
                  </a:lnTo>
                  <a:lnTo>
                    <a:pt x="74447" y="148629"/>
                  </a:lnTo>
                  <a:lnTo>
                    <a:pt x="74375" y="148531"/>
                  </a:lnTo>
                  <a:lnTo>
                    <a:pt x="74305" y="148434"/>
                  </a:lnTo>
                  <a:lnTo>
                    <a:pt x="74237" y="148331"/>
                  </a:lnTo>
                  <a:lnTo>
                    <a:pt x="74173" y="148228"/>
                  </a:lnTo>
                  <a:lnTo>
                    <a:pt x="74110" y="148125"/>
                  </a:lnTo>
                  <a:lnTo>
                    <a:pt x="74055" y="148015"/>
                  </a:lnTo>
                  <a:lnTo>
                    <a:pt x="74002" y="147905"/>
                  </a:lnTo>
                  <a:lnTo>
                    <a:pt x="73861" y="147711"/>
                  </a:lnTo>
                  <a:lnTo>
                    <a:pt x="73706" y="147523"/>
                  </a:lnTo>
                  <a:lnTo>
                    <a:pt x="73604" y="147304"/>
                  </a:lnTo>
                  <a:lnTo>
                    <a:pt x="73497" y="147086"/>
                  </a:lnTo>
                  <a:lnTo>
                    <a:pt x="73353" y="146891"/>
                  </a:lnTo>
                  <a:lnTo>
                    <a:pt x="73214" y="146684"/>
                  </a:lnTo>
                  <a:lnTo>
                    <a:pt x="73100" y="146472"/>
                  </a:lnTo>
                  <a:lnTo>
                    <a:pt x="73018" y="146247"/>
                  </a:lnTo>
                  <a:lnTo>
                    <a:pt x="72953" y="146144"/>
                  </a:lnTo>
                  <a:lnTo>
                    <a:pt x="72879" y="146047"/>
                  </a:lnTo>
                  <a:lnTo>
                    <a:pt x="72801" y="145956"/>
                  </a:lnTo>
                  <a:lnTo>
                    <a:pt x="72716" y="145864"/>
                  </a:lnTo>
                  <a:lnTo>
                    <a:pt x="72625" y="145786"/>
                  </a:lnTo>
                  <a:lnTo>
                    <a:pt x="72482" y="145591"/>
                  </a:lnTo>
                  <a:lnTo>
                    <a:pt x="72367" y="145372"/>
                  </a:lnTo>
                  <a:lnTo>
                    <a:pt x="72188" y="145214"/>
                  </a:lnTo>
                  <a:lnTo>
                    <a:pt x="72014" y="145044"/>
                  </a:lnTo>
                  <a:lnTo>
                    <a:pt x="71876" y="144843"/>
                  </a:lnTo>
                  <a:lnTo>
                    <a:pt x="71810" y="144740"/>
                  </a:lnTo>
                  <a:lnTo>
                    <a:pt x="71746" y="144637"/>
                  </a:lnTo>
                  <a:lnTo>
                    <a:pt x="71682" y="144534"/>
                  </a:lnTo>
                  <a:lnTo>
                    <a:pt x="71625" y="144430"/>
                  </a:lnTo>
                  <a:lnTo>
                    <a:pt x="71569" y="144321"/>
                  </a:lnTo>
                  <a:lnTo>
                    <a:pt x="71425" y="144127"/>
                  </a:lnTo>
                  <a:lnTo>
                    <a:pt x="71242" y="143963"/>
                  </a:lnTo>
                  <a:lnTo>
                    <a:pt x="71110" y="143762"/>
                  </a:lnTo>
                  <a:lnTo>
                    <a:pt x="70996" y="143550"/>
                  </a:lnTo>
                  <a:lnTo>
                    <a:pt x="70831" y="143367"/>
                  </a:lnTo>
                  <a:lnTo>
                    <a:pt x="70672" y="143185"/>
                  </a:lnTo>
                  <a:lnTo>
                    <a:pt x="70534" y="142984"/>
                  </a:lnTo>
                  <a:lnTo>
                    <a:pt x="70387" y="142790"/>
                  </a:lnTo>
                  <a:lnTo>
                    <a:pt x="70306" y="142699"/>
                  </a:lnTo>
                  <a:lnTo>
                    <a:pt x="70224" y="142608"/>
                  </a:lnTo>
                  <a:lnTo>
                    <a:pt x="70139" y="142523"/>
                  </a:lnTo>
                  <a:lnTo>
                    <a:pt x="70053" y="142438"/>
                  </a:lnTo>
                  <a:lnTo>
                    <a:pt x="69957" y="142365"/>
                  </a:lnTo>
                  <a:lnTo>
                    <a:pt x="69779" y="142201"/>
                  </a:lnTo>
                  <a:lnTo>
                    <a:pt x="69635" y="142006"/>
                  </a:lnTo>
                  <a:lnTo>
                    <a:pt x="69494" y="141806"/>
                  </a:lnTo>
                  <a:lnTo>
                    <a:pt x="69337" y="141618"/>
                  </a:lnTo>
                  <a:lnTo>
                    <a:pt x="69142" y="141478"/>
                  </a:lnTo>
                  <a:lnTo>
                    <a:pt x="68940" y="141344"/>
                  </a:lnTo>
                  <a:lnTo>
                    <a:pt x="68735" y="141211"/>
                  </a:lnTo>
                  <a:lnTo>
                    <a:pt x="68529" y="141077"/>
                  </a:lnTo>
                  <a:lnTo>
                    <a:pt x="68327" y="140943"/>
                  </a:lnTo>
                  <a:lnTo>
                    <a:pt x="68227" y="140876"/>
                  </a:lnTo>
                  <a:lnTo>
                    <a:pt x="68130" y="140804"/>
                  </a:lnTo>
                  <a:lnTo>
                    <a:pt x="68039" y="140724"/>
                  </a:lnTo>
                  <a:lnTo>
                    <a:pt x="67962" y="140627"/>
                  </a:lnTo>
                  <a:lnTo>
                    <a:pt x="67887" y="140530"/>
                  </a:lnTo>
                  <a:lnTo>
                    <a:pt x="67706" y="140372"/>
                  </a:lnTo>
                  <a:lnTo>
                    <a:pt x="67606" y="140299"/>
                  </a:lnTo>
                  <a:lnTo>
                    <a:pt x="67505" y="140232"/>
                  </a:lnTo>
                  <a:lnTo>
                    <a:pt x="67399" y="140172"/>
                  </a:lnTo>
                  <a:lnTo>
                    <a:pt x="67291" y="140117"/>
                  </a:lnTo>
                  <a:lnTo>
                    <a:pt x="67091" y="139977"/>
                  </a:lnTo>
                  <a:lnTo>
                    <a:pt x="66990" y="139910"/>
                  </a:lnTo>
                  <a:lnTo>
                    <a:pt x="66883" y="139856"/>
                  </a:lnTo>
                  <a:lnTo>
                    <a:pt x="66773" y="139801"/>
                  </a:lnTo>
                  <a:lnTo>
                    <a:pt x="66659" y="139759"/>
                  </a:lnTo>
                  <a:lnTo>
                    <a:pt x="66541" y="139734"/>
                  </a:lnTo>
                  <a:lnTo>
                    <a:pt x="66420" y="139722"/>
                  </a:lnTo>
                  <a:lnTo>
                    <a:pt x="66297" y="139716"/>
                  </a:lnTo>
                  <a:lnTo>
                    <a:pt x="66176" y="139710"/>
                  </a:lnTo>
                  <a:lnTo>
                    <a:pt x="65932" y="139716"/>
                  </a:lnTo>
                  <a:lnTo>
                    <a:pt x="65689" y="139710"/>
                  </a:lnTo>
                  <a:lnTo>
                    <a:pt x="65449" y="139740"/>
                  </a:lnTo>
                  <a:lnTo>
                    <a:pt x="65331" y="139771"/>
                  </a:lnTo>
                  <a:lnTo>
                    <a:pt x="65215" y="139807"/>
                  </a:lnTo>
                  <a:lnTo>
                    <a:pt x="65099" y="139843"/>
                  </a:lnTo>
                  <a:lnTo>
                    <a:pt x="64984" y="139886"/>
                  </a:lnTo>
                  <a:lnTo>
                    <a:pt x="64755" y="139965"/>
                  </a:lnTo>
                  <a:lnTo>
                    <a:pt x="64525" y="140044"/>
                  </a:lnTo>
                  <a:lnTo>
                    <a:pt x="64288" y="140098"/>
                  </a:lnTo>
                  <a:lnTo>
                    <a:pt x="64048" y="140141"/>
                  </a:lnTo>
                  <a:lnTo>
                    <a:pt x="63927" y="140153"/>
                  </a:lnTo>
                  <a:lnTo>
                    <a:pt x="63806" y="140159"/>
                  </a:lnTo>
                  <a:lnTo>
                    <a:pt x="63684" y="140159"/>
                  </a:lnTo>
                  <a:lnTo>
                    <a:pt x="63563" y="140159"/>
                  </a:lnTo>
                  <a:lnTo>
                    <a:pt x="63319" y="140147"/>
                  </a:lnTo>
                  <a:lnTo>
                    <a:pt x="63082" y="140099"/>
                  </a:lnTo>
                  <a:lnTo>
                    <a:pt x="62855" y="140008"/>
                  </a:lnTo>
                  <a:lnTo>
                    <a:pt x="62638" y="139898"/>
                  </a:lnTo>
                  <a:lnTo>
                    <a:pt x="62539" y="139831"/>
                  </a:lnTo>
                  <a:lnTo>
                    <a:pt x="62440" y="139752"/>
                  </a:lnTo>
                  <a:lnTo>
                    <a:pt x="62351" y="139667"/>
                  </a:lnTo>
                  <a:lnTo>
                    <a:pt x="62291" y="139564"/>
                  </a:lnTo>
                  <a:lnTo>
                    <a:pt x="62277" y="139449"/>
                  </a:lnTo>
                  <a:lnTo>
                    <a:pt x="62291" y="139321"/>
                  </a:lnTo>
                  <a:lnTo>
                    <a:pt x="62306" y="139200"/>
                  </a:lnTo>
                  <a:lnTo>
                    <a:pt x="62330" y="139078"/>
                  </a:lnTo>
                  <a:lnTo>
                    <a:pt x="62373" y="138968"/>
                  </a:lnTo>
                  <a:lnTo>
                    <a:pt x="62439" y="138865"/>
                  </a:lnTo>
                  <a:lnTo>
                    <a:pt x="62521" y="138774"/>
                  </a:lnTo>
                  <a:lnTo>
                    <a:pt x="62608" y="138689"/>
                  </a:lnTo>
                  <a:lnTo>
                    <a:pt x="62714" y="138616"/>
                  </a:lnTo>
                  <a:lnTo>
                    <a:pt x="62824" y="138550"/>
                  </a:lnTo>
                  <a:lnTo>
                    <a:pt x="62927" y="138355"/>
                  </a:lnTo>
                  <a:lnTo>
                    <a:pt x="62907" y="138228"/>
                  </a:lnTo>
                  <a:lnTo>
                    <a:pt x="62811" y="138003"/>
                  </a:lnTo>
                  <a:lnTo>
                    <a:pt x="62734" y="137905"/>
                  </a:lnTo>
                  <a:lnTo>
                    <a:pt x="62647" y="137820"/>
                  </a:lnTo>
                  <a:lnTo>
                    <a:pt x="62550" y="137748"/>
                  </a:lnTo>
                  <a:lnTo>
                    <a:pt x="62447" y="137681"/>
                  </a:lnTo>
                  <a:lnTo>
                    <a:pt x="62251" y="137535"/>
                  </a:lnTo>
                  <a:lnTo>
                    <a:pt x="62159" y="137456"/>
                  </a:lnTo>
                  <a:lnTo>
                    <a:pt x="62085" y="137359"/>
                  </a:lnTo>
                  <a:lnTo>
                    <a:pt x="62028" y="137255"/>
                  </a:lnTo>
                  <a:lnTo>
                    <a:pt x="61970" y="137146"/>
                  </a:lnTo>
                  <a:lnTo>
                    <a:pt x="61837" y="136940"/>
                  </a:lnTo>
                  <a:lnTo>
                    <a:pt x="61712" y="136739"/>
                  </a:lnTo>
                  <a:lnTo>
                    <a:pt x="61593" y="136527"/>
                  </a:lnTo>
                  <a:lnTo>
                    <a:pt x="61477" y="136307"/>
                  </a:lnTo>
                  <a:lnTo>
                    <a:pt x="61410" y="136211"/>
                  </a:lnTo>
                  <a:lnTo>
                    <a:pt x="61335" y="136113"/>
                  </a:lnTo>
                  <a:lnTo>
                    <a:pt x="61252" y="136022"/>
                  </a:lnTo>
                  <a:lnTo>
                    <a:pt x="61166" y="135937"/>
                  </a:lnTo>
                  <a:lnTo>
                    <a:pt x="61068" y="135864"/>
                  </a:lnTo>
                  <a:lnTo>
                    <a:pt x="60897" y="135694"/>
                  </a:lnTo>
                  <a:lnTo>
                    <a:pt x="60856" y="135567"/>
                  </a:lnTo>
                  <a:lnTo>
                    <a:pt x="60741" y="135372"/>
                  </a:lnTo>
                  <a:lnTo>
                    <a:pt x="60507" y="135347"/>
                  </a:lnTo>
                  <a:lnTo>
                    <a:pt x="60377" y="135354"/>
                  </a:lnTo>
                  <a:lnTo>
                    <a:pt x="60124" y="135335"/>
                  </a:lnTo>
                  <a:lnTo>
                    <a:pt x="60000" y="135311"/>
                  </a:lnTo>
                  <a:lnTo>
                    <a:pt x="59899" y="135263"/>
                  </a:lnTo>
                  <a:lnTo>
                    <a:pt x="59825" y="135172"/>
                  </a:lnTo>
                  <a:lnTo>
                    <a:pt x="59775" y="135050"/>
                  </a:lnTo>
                  <a:lnTo>
                    <a:pt x="59748" y="134935"/>
                  </a:lnTo>
                  <a:lnTo>
                    <a:pt x="59748" y="134807"/>
                  </a:lnTo>
                  <a:lnTo>
                    <a:pt x="59809" y="134576"/>
                  </a:lnTo>
                  <a:lnTo>
                    <a:pt x="59948" y="134369"/>
                  </a:lnTo>
                  <a:lnTo>
                    <a:pt x="60031" y="134139"/>
                  </a:lnTo>
                  <a:lnTo>
                    <a:pt x="60056" y="133902"/>
                  </a:lnTo>
                  <a:lnTo>
                    <a:pt x="60018" y="133659"/>
                  </a:lnTo>
                  <a:lnTo>
                    <a:pt x="59987" y="133543"/>
                  </a:lnTo>
                  <a:lnTo>
                    <a:pt x="59950" y="133428"/>
                  </a:lnTo>
                  <a:lnTo>
                    <a:pt x="59903" y="133313"/>
                  </a:lnTo>
                  <a:lnTo>
                    <a:pt x="59841" y="133209"/>
                  </a:lnTo>
                  <a:lnTo>
                    <a:pt x="59766" y="133112"/>
                  </a:lnTo>
                  <a:lnTo>
                    <a:pt x="59691" y="133015"/>
                  </a:lnTo>
                  <a:lnTo>
                    <a:pt x="59551" y="132815"/>
                  </a:lnTo>
                  <a:lnTo>
                    <a:pt x="59378" y="132650"/>
                  </a:lnTo>
                  <a:lnTo>
                    <a:pt x="59191" y="132492"/>
                  </a:lnTo>
                  <a:lnTo>
                    <a:pt x="59029" y="132310"/>
                  </a:lnTo>
                  <a:lnTo>
                    <a:pt x="58880" y="132121"/>
                  </a:lnTo>
                  <a:lnTo>
                    <a:pt x="58736" y="131921"/>
                  </a:lnTo>
                  <a:lnTo>
                    <a:pt x="58675" y="131818"/>
                  </a:lnTo>
                  <a:lnTo>
                    <a:pt x="58627" y="131709"/>
                  </a:lnTo>
                  <a:lnTo>
                    <a:pt x="58596" y="131587"/>
                  </a:lnTo>
                  <a:lnTo>
                    <a:pt x="58578" y="131466"/>
                  </a:lnTo>
                  <a:lnTo>
                    <a:pt x="58569" y="131344"/>
                  </a:lnTo>
                  <a:lnTo>
                    <a:pt x="58592" y="131107"/>
                  </a:lnTo>
                  <a:lnTo>
                    <a:pt x="58470" y="130828"/>
                  </a:lnTo>
                  <a:lnTo>
                    <a:pt x="58304" y="130652"/>
                  </a:lnTo>
                  <a:lnTo>
                    <a:pt x="58134" y="130475"/>
                  </a:lnTo>
                  <a:lnTo>
                    <a:pt x="58045" y="130396"/>
                  </a:lnTo>
                  <a:lnTo>
                    <a:pt x="57952" y="130317"/>
                  </a:lnTo>
                  <a:lnTo>
                    <a:pt x="57842" y="130269"/>
                  </a:lnTo>
                  <a:lnTo>
                    <a:pt x="57722" y="130238"/>
                  </a:lnTo>
                  <a:lnTo>
                    <a:pt x="57602" y="130214"/>
                  </a:lnTo>
                  <a:lnTo>
                    <a:pt x="57478" y="130208"/>
                  </a:lnTo>
                  <a:lnTo>
                    <a:pt x="57260" y="130123"/>
                  </a:lnTo>
                  <a:lnTo>
                    <a:pt x="57061" y="129983"/>
                  </a:lnTo>
                  <a:lnTo>
                    <a:pt x="56815" y="129971"/>
                  </a:lnTo>
                  <a:lnTo>
                    <a:pt x="56582" y="129916"/>
                  </a:lnTo>
                  <a:lnTo>
                    <a:pt x="56468" y="129862"/>
                  </a:lnTo>
                  <a:lnTo>
                    <a:pt x="56363" y="129801"/>
                  </a:lnTo>
                  <a:lnTo>
                    <a:pt x="56268" y="129722"/>
                  </a:lnTo>
                  <a:lnTo>
                    <a:pt x="56194" y="129631"/>
                  </a:lnTo>
                  <a:lnTo>
                    <a:pt x="56135" y="129522"/>
                  </a:lnTo>
                  <a:lnTo>
                    <a:pt x="56015" y="129309"/>
                  </a:lnTo>
                  <a:lnTo>
                    <a:pt x="55896" y="129096"/>
                  </a:lnTo>
                  <a:lnTo>
                    <a:pt x="55787" y="128883"/>
                  </a:lnTo>
                  <a:lnTo>
                    <a:pt x="55671" y="128665"/>
                  </a:lnTo>
                  <a:lnTo>
                    <a:pt x="55548" y="128458"/>
                  </a:lnTo>
                  <a:lnTo>
                    <a:pt x="55491" y="128349"/>
                  </a:lnTo>
                  <a:lnTo>
                    <a:pt x="55434" y="128239"/>
                  </a:lnTo>
                  <a:lnTo>
                    <a:pt x="55367" y="128142"/>
                  </a:lnTo>
                  <a:lnTo>
                    <a:pt x="55285" y="128051"/>
                  </a:lnTo>
                  <a:lnTo>
                    <a:pt x="55195" y="127966"/>
                  </a:lnTo>
                  <a:lnTo>
                    <a:pt x="55105" y="127887"/>
                  </a:lnTo>
                  <a:lnTo>
                    <a:pt x="54926" y="127723"/>
                  </a:lnTo>
                  <a:lnTo>
                    <a:pt x="54833" y="127644"/>
                  </a:lnTo>
                  <a:lnTo>
                    <a:pt x="54734" y="127577"/>
                  </a:lnTo>
                  <a:lnTo>
                    <a:pt x="54628" y="127516"/>
                  </a:lnTo>
                  <a:lnTo>
                    <a:pt x="54520" y="127462"/>
                  </a:lnTo>
                  <a:lnTo>
                    <a:pt x="54310" y="127334"/>
                  </a:lnTo>
                  <a:lnTo>
                    <a:pt x="54078" y="127273"/>
                  </a:lnTo>
                  <a:lnTo>
                    <a:pt x="53838" y="127231"/>
                  </a:lnTo>
                  <a:lnTo>
                    <a:pt x="53604" y="127164"/>
                  </a:lnTo>
                  <a:lnTo>
                    <a:pt x="53371" y="127091"/>
                  </a:lnTo>
                  <a:lnTo>
                    <a:pt x="53139" y="127018"/>
                  </a:lnTo>
                  <a:lnTo>
                    <a:pt x="52907" y="126945"/>
                  </a:lnTo>
                  <a:lnTo>
                    <a:pt x="52674" y="126872"/>
                  </a:lnTo>
                  <a:lnTo>
                    <a:pt x="52441" y="126799"/>
                  </a:lnTo>
                  <a:lnTo>
                    <a:pt x="52208" y="126733"/>
                  </a:lnTo>
                  <a:lnTo>
                    <a:pt x="51975" y="126666"/>
                  </a:lnTo>
                  <a:lnTo>
                    <a:pt x="51741" y="126605"/>
                  </a:lnTo>
                  <a:lnTo>
                    <a:pt x="51502" y="126575"/>
                  </a:lnTo>
                  <a:lnTo>
                    <a:pt x="51258" y="126599"/>
                  </a:lnTo>
                  <a:lnTo>
                    <a:pt x="51017" y="126635"/>
                  </a:lnTo>
                  <a:lnTo>
                    <a:pt x="50774" y="126635"/>
                  </a:lnTo>
                  <a:lnTo>
                    <a:pt x="50652" y="126636"/>
                  </a:lnTo>
                  <a:lnTo>
                    <a:pt x="50531" y="126648"/>
                  </a:lnTo>
                  <a:lnTo>
                    <a:pt x="50410" y="126666"/>
                  </a:lnTo>
                  <a:lnTo>
                    <a:pt x="50294" y="126708"/>
                  </a:lnTo>
                  <a:lnTo>
                    <a:pt x="50187" y="126757"/>
                  </a:lnTo>
                  <a:lnTo>
                    <a:pt x="50082" y="126830"/>
                  </a:lnTo>
                  <a:lnTo>
                    <a:pt x="49990" y="126909"/>
                  </a:lnTo>
                  <a:lnTo>
                    <a:pt x="49922" y="127006"/>
                  </a:lnTo>
                  <a:lnTo>
                    <a:pt x="49873" y="127115"/>
                  </a:lnTo>
                  <a:lnTo>
                    <a:pt x="49836" y="127237"/>
                  </a:lnTo>
                  <a:lnTo>
                    <a:pt x="49766" y="127468"/>
                  </a:lnTo>
                  <a:lnTo>
                    <a:pt x="49707" y="127705"/>
                  </a:lnTo>
                  <a:lnTo>
                    <a:pt x="49648" y="127942"/>
                  </a:lnTo>
                  <a:lnTo>
                    <a:pt x="49594" y="128179"/>
                  </a:lnTo>
                  <a:lnTo>
                    <a:pt x="49543" y="128416"/>
                  </a:lnTo>
                  <a:lnTo>
                    <a:pt x="49509" y="128664"/>
                  </a:lnTo>
                  <a:lnTo>
                    <a:pt x="49379" y="128859"/>
                  </a:lnTo>
                  <a:lnTo>
                    <a:pt x="49149" y="128920"/>
                  </a:lnTo>
                  <a:lnTo>
                    <a:pt x="48929" y="128798"/>
                  </a:lnTo>
                  <a:lnTo>
                    <a:pt x="48730" y="128659"/>
                  </a:lnTo>
                  <a:lnTo>
                    <a:pt x="48535" y="128513"/>
                  </a:lnTo>
                  <a:lnTo>
                    <a:pt x="48330" y="128385"/>
                  </a:lnTo>
                  <a:lnTo>
                    <a:pt x="48079" y="128191"/>
                  </a:lnTo>
                  <a:lnTo>
                    <a:pt x="47982" y="128118"/>
                  </a:lnTo>
                  <a:lnTo>
                    <a:pt x="47872" y="128075"/>
                  </a:lnTo>
                  <a:lnTo>
                    <a:pt x="47754" y="128063"/>
                  </a:lnTo>
                  <a:lnTo>
                    <a:pt x="47630" y="128057"/>
                  </a:lnTo>
                  <a:lnTo>
                    <a:pt x="47385" y="128045"/>
                  </a:lnTo>
                  <a:lnTo>
                    <a:pt x="47265" y="128020"/>
                  </a:lnTo>
                  <a:lnTo>
                    <a:pt x="47147" y="127990"/>
                  </a:lnTo>
                  <a:lnTo>
                    <a:pt x="47031" y="127954"/>
                  </a:lnTo>
                  <a:lnTo>
                    <a:pt x="46924" y="127899"/>
                  </a:lnTo>
                  <a:lnTo>
                    <a:pt x="46827" y="127820"/>
                  </a:lnTo>
                  <a:lnTo>
                    <a:pt x="46618" y="127705"/>
                  </a:lnTo>
                  <a:lnTo>
                    <a:pt x="46501" y="127663"/>
                  </a:lnTo>
                  <a:lnTo>
                    <a:pt x="46384" y="127632"/>
                  </a:lnTo>
                  <a:lnTo>
                    <a:pt x="46265" y="127607"/>
                  </a:lnTo>
                  <a:lnTo>
                    <a:pt x="46145" y="127589"/>
                  </a:lnTo>
                  <a:lnTo>
                    <a:pt x="45904" y="127559"/>
                  </a:lnTo>
                  <a:lnTo>
                    <a:pt x="45658" y="127540"/>
                  </a:lnTo>
                  <a:lnTo>
                    <a:pt x="45433" y="127614"/>
                  </a:lnTo>
                  <a:lnTo>
                    <a:pt x="45227" y="127753"/>
                  </a:lnTo>
                  <a:lnTo>
                    <a:pt x="45017" y="127875"/>
                  </a:lnTo>
                  <a:lnTo>
                    <a:pt x="44791" y="127960"/>
                  </a:lnTo>
                  <a:lnTo>
                    <a:pt x="44561" y="128045"/>
                  </a:lnTo>
                  <a:lnTo>
                    <a:pt x="44447" y="128087"/>
                  </a:lnTo>
                  <a:lnTo>
                    <a:pt x="44331" y="128118"/>
                  </a:lnTo>
                  <a:lnTo>
                    <a:pt x="44212" y="128142"/>
                  </a:lnTo>
                  <a:lnTo>
                    <a:pt x="44091" y="128160"/>
                  </a:lnTo>
                  <a:lnTo>
                    <a:pt x="43859" y="128239"/>
                  </a:lnTo>
                  <a:lnTo>
                    <a:pt x="43631" y="128300"/>
                  </a:lnTo>
                  <a:lnTo>
                    <a:pt x="43510" y="128282"/>
                  </a:lnTo>
                  <a:lnTo>
                    <a:pt x="43392" y="128233"/>
                  </a:lnTo>
                  <a:lnTo>
                    <a:pt x="43291" y="128167"/>
                  </a:lnTo>
                  <a:lnTo>
                    <a:pt x="43205" y="128076"/>
                  </a:lnTo>
                  <a:lnTo>
                    <a:pt x="43141" y="127966"/>
                  </a:lnTo>
                  <a:lnTo>
                    <a:pt x="43117" y="127857"/>
                  </a:lnTo>
                  <a:lnTo>
                    <a:pt x="43160" y="127614"/>
                  </a:lnTo>
                  <a:lnTo>
                    <a:pt x="43154" y="127370"/>
                  </a:lnTo>
                  <a:lnTo>
                    <a:pt x="43178" y="127128"/>
                  </a:lnTo>
                  <a:lnTo>
                    <a:pt x="43235" y="126891"/>
                  </a:lnTo>
                  <a:lnTo>
                    <a:pt x="43238" y="126769"/>
                  </a:lnTo>
                  <a:lnTo>
                    <a:pt x="43232" y="126648"/>
                  </a:lnTo>
                  <a:lnTo>
                    <a:pt x="43223" y="126526"/>
                  </a:lnTo>
                  <a:lnTo>
                    <a:pt x="43210" y="126404"/>
                  </a:lnTo>
                  <a:lnTo>
                    <a:pt x="43195" y="126289"/>
                  </a:lnTo>
                  <a:lnTo>
                    <a:pt x="43179" y="126046"/>
                  </a:lnTo>
                  <a:lnTo>
                    <a:pt x="43173" y="125919"/>
                  </a:lnTo>
                  <a:lnTo>
                    <a:pt x="43135" y="125682"/>
                  </a:lnTo>
                  <a:lnTo>
                    <a:pt x="43088" y="125572"/>
                  </a:lnTo>
                  <a:lnTo>
                    <a:pt x="43025" y="125463"/>
                  </a:lnTo>
                  <a:lnTo>
                    <a:pt x="42953" y="125366"/>
                  </a:lnTo>
                  <a:lnTo>
                    <a:pt x="42872" y="125274"/>
                  </a:lnTo>
                  <a:lnTo>
                    <a:pt x="42781" y="125196"/>
                  </a:lnTo>
                  <a:lnTo>
                    <a:pt x="42681" y="125129"/>
                  </a:lnTo>
                  <a:lnTo>
                    <a:pt x="42560" y="125092"/>
                  </a:lnTo>
                  <a:lnTo>
                    <a:pt x="42358" y="124977"/>
                  </a:lnTo>
                  <a:lnTo>
                    <a:pt x="42236" y="124764"/>
                  </a:lnTo>
                  <a:lnTo>
                    <a:pt x="42110" y="124552"/>
                  </a:lnTo>
                  <a:lnTo>
                    <a:pt x="41983" y="124345"/>
                  </a:lnTo>
                  <a:lnTo>
                    <a:pt x="41841" y="124150"/>
                  </a:lnTo>
                  <a:lnTo>
                    <a:pt x="41676" y="123968"/>
                  </a:lnTo>
                  <a:lnTo>
                    <a:pt x="41523" y="123780"/>
                  </a:lnTo>
                  <a:lnTo>
                    <a:pt x="41454" y="123683"/>
                  </a:lnTo>
                  <a:lnTo>
                    <a:pt x="41393" y="123574"/>
                  </a:lnTo>
                  <a:lnTo>
                    <a:pt x="41338" y="123470"/>
                  </a:lnTo>
                  <a:lnTo>
                    <a:pt x="41286" y="123355"/>
                  </a:lnTo>
                  <a:lnTo>
                    <a:pt x="41174" y="123142"/>
                  </a:lnTo>
                  <a:lnTo>
                    <a:pt x="41120" y="123032"/>
                  </a:lnTo>
                  <a:lnTo>
                    <a:pt x="41073" y="122924"/>
                  </a:lnTo>
                  <a:lnTo>
                    <a:pt x="41029" y="122808"/>
                  </a:lnTo>
                  <a:lnTo>
                    <a:pt x="40989" y="122692"/>
                  </a:lnTo>
                  <a:lnTo>
                    <a:pt x="40950" y="122577"/>
                  </a:lnTo>
                  <a:lnTo>
                    <a:pt x="40911" y="122462"/>
                  </a:lnTo>
                  <a:lnTo>
                    <a:pt x="40876" y="122347"/>
                  </a:lnTo>
                  <a:lnTo>
                    <a:pt x="40843" y="122231"/>
                  </a:lnTo>
                  <a:lnTo>
                    <a:pt x="40823" y="122109"/>
                  </a:lnTo>
                  <a:lnTo>
                    <a:pt x="40812" y="121988"/>
                  </a:lnTo>
                  <a:lnTo>
                    <a:pt x="40759" y="121751"/>
                  </a:lnTo>
                  <a:lnTo>
                    <a:pt x="40694" y="121520"/>
                  </a:lnTo>
                  <a:lnTo>
                    <a:pt x="40671" y="121277"/>
                  </a:lnTo>
                  <a:lnTo>
                    <a:pt x="40682" y="121034"/>
                  </a:lnTo>
                  <a:lnTo>
                    <a:pt x="40702" y="120791"/>
                  </a:lnTo>
                  <a:lnTo>
                    <a:pt x="40725" y="120548"/>
                  </a:lnTo>
                  <a:lnTo>
                    <a:pt x="40761" y="120305"/>
                  </a:lnTo>
                  <a:lnTo>
                    <a:pt x="40820" y="120074"/>
                  </a:lnTo>
                  <a:lnTo>
                    <a:pt x="40867" y="119837"/>
                  </a:lnTo>
                  <a:lnTo>
                    <a:pt x="40943" y="119606"/>
                  </a:lnTo>
                  <a:lnTo>
                    <a:pt x="41045" y="119381"/>
                  </a:lnTo>
                  <a:lnTo>
                    <a:pt x="41060" y="119144"/>
                  </a:lnTo>
                  <a:lnTo>
                    <a:pt x="41038" y="118896"/>
                  </a:lnTo>
                  <a:lnTo>
                    <a:pt x="41002" y="118658"/>
                  </a:lnTo>
                  <a:lnTo>
                    <a:pt x="40970" y="118415"/>
                  </a:lnTo>
                  <a:lnTo>
                    <a:pt x="40958" y="118173"/>
                  </a:lnTo>
                  <a:lnTo>
                    <a:pt x="40978" y="117930"/>
                  </a:lnTo>
                  <a:lnTo>
                    <a:pt x="41001" y="117808"/>
                  </a:lnTo>
                  <a:lnTo>
                    <a:pt x="41040" y="117692"/>
                  </a:lnTo>
                  <a:lnTo>
                    <a:pt x="41109" y="117595"/>
                  </a:lnTo>
                  <a:lnTo>
                    <a:pt x="41193" y="117504"/>
                  </a:lnTo>
                  <a:lnTo>
                    <a:pt x="41293" y="117291"/>
                  </a:lnTo>
                  <a:lnTo>
                    <a:pt x="41304" y="117048"/>
                  </a:lnTo>
                  <a:lnTo>
                    <a:pt x="41306" y="116921"/>
                  </a:lnTo>
                  <a:lnTo>
                    <a:pt x="41301" y="116678"/>
                  </a:lnTo>
                  <a:lnTo>
                    <a:pt x="41309" y="116435"/>
                  </a:lnTo>
                  <a:lnTo>
                    <a:pt x="41332" y="116313"/>
                  </a:lnTo>
                  <a:lnTo>
                    <a:pt x="41384" y="116210"/>
                  </a:lnTo>
                  <a:lnTo>
                    <a:pt x="41456" y="116107"/>
                  </a:lnTo>
                  <a:lnTo>
                    <a:pt x="41540" y="116016"/>
                  </a:lnTo>
                  <a:lnTo>
                    <a:pt x="41635" y="115943"/>
                  </a:lnTo>
                  <a:lnTo>
                    <a:pt x="41744" y="115888"/>
                  </a:lnTo>
                  <a:lnTo>
                    <a:pt x="41955" y="115767"/>
                  </a:lnTo>
                  <a:lnTo>
                    <a:pt x="42056" y="115688"/>
                  </a:lnTo>
                  <a:lnTo>
                    <a:pt x="42142" y="115597"/>
                  </a:lnTo>
                  <a:lnTo>
                    <a:pt x="42191" y="115493"/>
                  </a:lnTo>
                  <a:lnTo>
                    <a:pt x="42192" y="115378"/>
                  </a:lnTo>
                  <a:lnTo>
                    <a:pt x="42164" y="115250"/>
                  </a:lnTo>
                  <a:lnTo>
                    <a:pt x="42127" y="115135"/>
                  </a:lnTo>
                  <a:lnTo>
                    <a:pt x="42079" y="115019"/>
                  </a:lnTo>
                  <a:lnTo>
                    <a:pt x="42018" y="114910"/>
                  </a:lnTo>
                  <a:lnTo>
                    <a:pt x="41942" y="114819"/>
                  </a:lnTo>
                  <a:lnTo>
                    <a:pt x="41850" y="114734"/>
                  </a:lnTo>
                  <a:lnTo>
                    <a:pt x="41754" y="114654"/>
                  </a:lnTo>
                  <a:lnTo>
                    <a:pt x="41607" y="114473"/>
                  </a:lnTo>
                  <a:lnTo>
                    <a:pt x="41557" y="114230"/>
                  </a:lnTo>
                  <a:lnTo>
                    <a:pt x="41590" y="113992"/>
                  </a:lnTo>
                  <a:lnTo>
                    <a:pt x="41633" y="113749"/>
                  </a:lnTo>
                  <a:lnTo>
                    <a:pt x="41628" y="113507"/>
                  </a:lnTo>
                  <a:lnTo>
                    <a:pt x="41668" y="113269"/>
                  </a:lnTo>
                  <a:lnTo>
                    <a:pt x="41703" y="113026"/>
                  </a:lnTo>
                  <a:lnTo>
                    <a:pt x="41701" y="112784"/>
                  </a:lnTo>
                  <a:lnTo>
                    <a:pt x="41712" y="112534"/>
                  </a:lnTo>
                  <a:lnTo>
                    <a:pt x="41726" y="112407"/>
                  </a:lnTo>
                  <a:lnTo>
                    <a:pt x="41636" y="112200"/>
                  </a:lnTo>
                  <a:lnTo>
                    <a:pt x="41563" y="112109"/>
                  </a:lnTo>
                  <a:lnTo>
                    <a:pt x="41483" y="112018"/>
                  </a:lnTo>
                  <a:lnTo>
                    <a:pt x="41400" y="111927"/>
                  </a:lnTo>
                  <a:lnTo>
                    <a:pt x="41313" y="111842"/>
                  </a:lnTo>
                  <a:lnTo>
                    <a:pt x="41225" y="111757"/>
                  </a:lnTo>
                  <a:lnTo>
                    <a:pt x="41135" y="111672"/>
                  </a:lnTo>
                  <a:lnTo>
                    <a:pt x="40958" y="111495"/>
                  </a:lnTo>
                  <a:lnTo>
                    <a:pt x="40794" y="111319"/>
                  </a:lnTo>
                  <a:lnTo>
                    <a:pt x="40654" y="111107"/>
                  </a:lnTo>
                  <a:lnTo>
                    <a:pt x="40678" y="110876"/>
                  </a:lnTo>
                  <a:lnTo>
                    <a:pt x="40731" y="110760"/>
                  </a:lnTo>
                  <a:lnTo>
                    <a:pt x="40798" y="110657"/>
                  </a:lnTo>
                  <a:lnTo>
                    <a:pt x="40882" y="110572"/>
                  </a:lnTo>
                  <a:lnTo>
                    <a:pt x="40984" y="110505"/>
                  </a:lnTo>
                  <a:lnTo>
                    <a:pt x="41090" y="110439"/>
                  </a:lnTo>
                  <a:lnTo>
                    <a:pt x="41203" y="110383"/>
                  </a:lnTo>
                  <a:lnTo>
                    <a:pt x="41326" y="110335"/>
                  </a:lnTo>
                  <a:lnTo>
                    <a:pt x="41505" y="110207"/>
                  </a:lnTo>
                  <a:lnTo>
                    <a:pt x="41531" y="109959"/>
                  </a:lnTo>
                  <a:lnTo>
                    <a:pt x="41501" y="109715"/>
                  </a:lnTo>
                  <a:lnTo>
                    <a:pt x="41438" y="109479"/>
                  </a:lnTo>
                  <a:lnTo>
                    <a:pt x="41412" y="109363"/>
                  </a:lnTo>
                  <a:lnTo>
                    <a:pt x="41387" y="109241"/>
                  </a:lnTo>
                  <a:lnTo>
                    <a:pt x="41364" y="109120"/>
                  </a:lnTo>
                  <a:lnTo>
                    <a:pt x="41348" y="108998"/>
                  </a:lnTo>
                  <a:lnTo>
                    <a:pt x="41334" y="108883"/>
                  </a:lnTo>
                  <a:lnTo>
                    <a:pt x="41324" y="108762"/>
                  </a:lnTo>
                  <a:lnTo>
                    <a:pt x="41317" y="108640"/>
                  </a:lnTo>
                  <a:lnTo>
                    <a:pt x="41315" y="108518"/>
                  </a:lnTo>
                  <a:lnTo>
                    <a:pt x="41340" y="108276"/>
                  </a:lnTo>
                  <a:lnTo>
                    <a:pt x="41384" y="108033"/>
                  </a:lnTo>
                  <a:lnTo>
                    <a:pt x="41398" y="107790"/>
                  </a:lnTo>
                  <a:lnTo>
                    <a:pt x="41386" y="107547"/>
                  </a:lnTo>
                  <a:lnTo>
                    <a:pt x="41378" y="107425"/>
                  </a:lnTo>
                  <a:lnTo>
                    <a:pt x="41361" y="107309"/>
                  </a:lnTo>
                  <a:lnTo>
                    <a:pt x="41329" y="107188"/>
                  </a:lnTo>
                  <a:lnTo>
                    <a:pt x="41282" y="107073"/>
                  </a:lnTo>
                  <a:lnTo>
                    <a:pt x="41216" y="106970"/>
                  </a:lnTo>
                  <a:lnTo>
                    <a:pt x="41120" y="106908"/>
                  </a:lnTo>
                  <a:lnTo>
                    <a:pt x="40998" y="106884"/>
                  </a:lnTo>
                  <a:lnTo>
                    <a:pt x="40767" y="106799"/>
                  </a:lnTo>
                  <a:lnTo>
                    <a:pt x="40660" y="106738"/>
                  </a:lnTo>
                  <a:lnTo>
                    <a:pt x="40560" y="106665"/>
                  </a:lnTo>
                  <a:lnTo>
                    <a:pt x="40469" y="106586"/>
                  </a:lnTo>
                  <a:lnTo>
                    <a:pt x="40392" y="106495"/>
                  </a:lnTo>
                  <a:lnTo>
                    <a:pt x="40327" y="106386"/>
                  </a:lnTo>
                  <a:lnTo>
                    <a:pt x="40278" y="106271"/>
                  </a:lnTo>
                  <a:lnTo>
                    <a:pt x="40246" y="106162"/>
                  </a:lnTo>
                  <a:lnTo>
                    <a:pt x="40234" y="106034"/>
                  </a:lnTo>
                  <a:lnTo>
                    <a:pt x="40292" y="105803"/>
                  </a:lnTo>
                  <a:lnTo>
                    <a:pt x="40448" y="105614"/>
                  </a:lnTo>
                  <a:lnTo>
                    <a:pt x="40604" y="105426"/>
                  </a:lnTo>
                  <a:lnTo>
                    <a:pt x="40761" y="105238"/>
                  </a:lnTo>
                  <a:lnTo>
                    <a:pt x="40837" y="105141"/>
                  </a:lnTo>
                  <a:lnTo>
                    <a:pt x="40915" y="105049"/>
                  </a:lnTo>
                  <a:lnTo>
                    <a:pt x="41004" y="104970"/>
                  </a:lnTo>
                  <a:lnTo>
                    <a:pt x="41124" y="104910"/>
                  </a:lnTo>
                  <a:lnTo>
                    <a:pt x="41232" y="104855"/>
                  </a:lnTo>
                  <a:lnTo>
                    <a:pt x="41246" y="104637"/>
                  </a:lnTo>
                  <a:lnTo>
                    <a:pt x="41217" y="104509"/>
                  </a:lnTo>
                  <a:lnTo>
                    <a:pt x="41217" y="104381"/>
                  </a:lnTo>
                  <a:lnTo>
                    <a:pt x="41200" y="104144"/>
                  </a:lnTo>
                  <a:lnTo>
                    <a:pt x="41010" y="103986"/>
                  </a:lnTo>
                  <a:lnTo>
                    <a:pt x="40972" y="103761"/>
                  </a:lnTo>
                  <a:lnTo>
                    <a:pt x="40981" y="103634"/>
                  </a:lnTo>
                  <a:lnTo>
                    <a:pt x="40896" y="103409"/>
                  </a:lnTo>
                  <a:lnTo>
                    <a:pt x="40802" y="103184"/>
                  </a:lnTo>
                  <a:lnTo>
                    <a:pt x="40783" y="103063"/>
                  </a:lnTo>
                  <a:lnTo>
                    <a:pt x="40757" y="102941"/>
                  </a:lnTo>
                  <a:lnTo>
                    <a:pt x="40703" y="102838"/>
                  </a:lnTo>
                  <a:lnTo>
                    <a:pt x="40631" y="102740"/>
                  </a:lnTo>
                  <a:lnTo>
                    <a:pt x="40550" y="102644"/>
                  </a:lnTo>
                  <a:lnTo>
                    <a:pt x="40469" y="102553"/>
                  </a:lnTo>
                  <a:lnTo>
                    <a:pt x="40380" y="102467"/>
                  </a:lnTo>
                  <a:lnTo>
                    <a:pt x="40288" y="102388"/>
                  </a:lnTo>
                  <a:lnTo>
                    <a:pt x="40165" y="102182"/>
                  </a:lnTo>
                  <a:lnTo>
                    <a:pt x="40128" y="102067"/>
                  </a:lnTo>
                  <a:lnTo>
                    <a:pt x="40101" y="101945"/>
                  </a:lnTo>
                  <a:lnTo>
                    <a:pt x="40084" y="101824"/>
                  </a:lnTo>
                  <a:lnTo>
                    <a:pt x="40074" y="101702"/>
                  </a:lnTo>
                  <a:lnTo>
                    <a:pt x="40073" y="101580"/>
                  </a:lnTo>
                  <a:lnTo>
                    <a:pt x="40093" y="101337"/>
                  </a:lnTo>
                  <a:lnTo>
                    <a:pt x="40142" y="101100"/>
                  </a:lnTo>
                  <a:lnTo>
                    <a:pt x="40188" y="100863"/>
                  </a:lnTo>
                  <a:lnTo>
                    <a:pt x="40193" y="100742"/>
                  </a:lnTo>
                  <a:lnTo>
                    <a:pt x="40188" y="100621"/>
                  </a:lnTo>
                  <a:lnTo>
                    <a:pt x="40174" y="100499"/>
                  </a:lnTo>
                  <a:lnTo>
                    <a:pt x="40144" y="100384"/>
                  </a:lnTo>
                  <a:lnTo>
                    <a:pt x="40109" y="100268"/>
                  </a:lnTo>
                  <a:lnTo>
                    <a:pt x="40042" y="100031"/>
                  </a:lnTo>
                  <a:lnTo>
                    <a:pt x="40014" y="99794"/>
                  </a:lnTo>
                  <a:lnTo>
                    <a:pt x="40018" y="99551"/>
                  </a:lnTo>
                  <a:lnTo>
                    <a:pt x="40010" y="99424"/>
                  </a:lnTo>
                  <a:lnTo>
                    <a:pt x="40017" y="99187"/>
                  </a:lnTo>
                  <a:lnTo>
                    <a:pt x="40133" y="98968"/>
                  </a:lnTo>
                  <a:lnTo>
                    <a:pt x="40272" y="98768"/>
                  </a:lnTo>
                  <a:lnTo>
                    <a:pt x="40344" y="98670"/>
                  </a:lnTo>
                  <a:lnTo>
                    <a:pt x="40413" y="98573"/>
                  </a:lnTo>
                  <a:lnTo>
                    <a:pt x="40477" y="98470"/>
                  </a:lnTo>
                  <a:lnTo>
                    <a:pt x="40539" y="98360"/>
                  </a:lnTo>
                  <a:lnTo>
                    <a:pt x="40583" y="98251"/>
                  </a:lnTo>
                  <a:lnTo>
                    <a:pt x="40604" y="98130"/>
                  </a:lnTo>
                  <a:lnTo>
                    <a:pt x="40614" y="98002"/>
                  </a:lnTo>
                  <a:lnTo>
                    <a:pt x="40572" y="97771"/>
                  </a:lnTo>
                  <a:lnTo>
                    <a:pt x="40431" y="97571"/>
                  </a:lnTo>
                  <a:lnTo>
                    <a:pt x="40289" y="97370"/>
                  </a:lnTo>
                  <a:lnTo>
                    <a:pt x="40236" y="97261"/>
                  </a:lnTo>
                  <a:lnTo>
                    <a:pt x="40191" y="97146"/>
                  </a:lnTo>
                  <a:lnTo>
                    <a:pt x="40155" y="97030"/>
                  </a:lnTo>
                  <a:lnTo>
                    <a:pt x="40132" y="96908"/>
                  </a:lnTo>
                  <a:lnTo>
                    <a:pt x="40121" y="96787"/>
                  </a:lnTo>
                  <a:lnTo>
                    <a:pt x="40113" y="96665"/>
                  </a:lnTo>
                  <a:lnTo>
                    <a:pt x="40102" y="96422"/>
                  </a:lnTo>
                  <a:lnTo>
                    <a:pt x="40129" y="96307"/>
                  </a:lnTo>
                  <a:lnTo>
                    <a:pt x="40163" y="96192"/>
                  </a:lnTo>
                  <a:lnTo>
                    <a:pt x="40202" y="96076"/>
                  </a:lnTo>
                  <a:lnTo>
                    <a:pt x="40242" y="95961"/>
                  </a:lnTo>
                  <a:lnTo>
                    <a:pt x="40284" y="95845"/>
                  </a:lnTo>
                  <a:lnTo>
                    <a:pt x="40327" y="95730"/>
                  </a:lnTo>
                  <a:lnTo>
                    <a:pt x="40367" y="95620"/>
                  </a:lnTo>
                  <a:lnTo>
                    <a:pt x="40442" y="95389"/>
                  </a:lnTo>
                  <a:lnTo>
                    <a:pt x="40491" y="95147"/>
                  </a:lnTo>
                  <a:lnTo>
                    <a:pt x="40489" y="94904"/>
                  </a:lnTo>
                  <a:lnTo>
                    <a:pt x="40489" y="94660"/>
                  </a:lnTo>
                  <a:lnTo>
                    <a:pt x="40482" y="94418"/>
                  </a:lnTo>
                  <a:lnTo>
                    <a:pt x="40423" y="94186"/>
                  </a:lnTo>
                  <a:lnTo>
                    <a:pt x="40339" y="93956"/>
                  </a:lnTo>
                  <a:lnTo>
                    <a:pt x="40250" y="93731"/>
                  </a:lnTo>
                  <a:lnTo>
                    <a:pt x="40171" y="93500"/>
                  </a:lnTo>
                  <a:lnTo>
                    <a:pt x="40160" y="93257"/>
                  </a:lnTo>
                  <a:lnTo>
                    <a:pt x="40162" y="93014"/>
                  </a:lnTo>
                  <a:lnTo>
                    <a:pt x="40157" y="92892"/>
                  </a:lnTo>
                  <a:lnTo>
                    <a:pt x="40163" y="92771"/>
                  </a:lnTo>
                  <a:lnTo>
                    <a:pt x="40182" y="92650"/>
                  </a:lnTo>
                  <a:lnTo>
                    <a:pt x="40207" y="92528"/>
                  </a:lnTo>
                  <a:lnTo>
                    <a:pt x="40232" y="92413"/>
                  </a:lnTo>
                  <a:lnTo>
                    <a:pt x="40275" y="92170"/>
                  </a:lnTo>
                  <a:lnTo>
                    <a:pt x="40310" y="91932"/>
                  </a:lnTo>
                  <a:lnTo>
                    <a:pt x="40318" y="91689"/>
                  </a:lnTo>
                  <a:lnTo>
                    <a:pt x="40299" y="91568"/>
                  </a:lnTo>
                  <a:lnTo>
                    <a:pt x="40266" y="91447"/>
                  </a:lnTo>
                  <a:lnTo>
                    <a:pt x="40214" y="91337"/>
                  </a:lnTo>
                  <a:lnTo>
                    <a:pt x="40135" y="91246"/>
                  </a:lnTo>
                  <a:lnTo>
                    <a:pt x="40038" y="91173"/>
                  </a:lnTo>
                  <a:lnTo>
                    <a:pt x="39934" y="91106"/>
                  </a:lnTo>
                  <a:lnTo>
                    <a:pt x="39752" y="90948"/>
                  </a:lnTo>
                  <a:lnTo>
                    <a:pt x="39673" y="90851"/>
                  </a:lnTo>
                  <a:lnTo>
                    <a:pt x="39607" y="90748"/>
                  </a:lnTo>
                  <a:lnTo>
                    <a:pt x="39561" y="90639"/>
                  </a:lnTo>
                  <a:lnTo>
                    <a:pt x="39546" y="90517"/>
                  </a:lnTo>
                  <a:lnTo>
                    <a:pt x="39564" y="90268"/>
                  </a:lnTo>
                  <a:lnTo>
                    <a:pt x="39580" y="90153"/>
                  </a:lnTo>
                  <a:lnTo>
                    <a:pt x="39603" y="90031"/>
                  </a:lnTo>
                  <a:lnTo>
                    <a:pt x="39631" y="89910"/>
                  </a:lnTo>
                  <a:lnTo>
                    <a:pt x="39660" y="89794"/>
                  </a:lnTo>
                  <a:lnTo>
                    <a:pt x="39691" y="89672"/>
                  </a:lnTo>
                  <a:lnTo>
                    <a:pt x="39735" y="89563"/>
                  </a:lnTo>
                  <a:lnTo>
                    <a:pt x="39801" y="89460"/>
                  </a:lnTo>
                  <a:lnTo>
                    <a:pt x="39882" y="89369"/>
                  </a:lnTo>
                  <a:lnTo>
                    <a:pt x="39973" y="89284"/>
                  </a:lnTo>
                  <a:lnTo>
                    <a:pt x="40071" y="89211"/>
                  </a:lnTo>
                  <a:lnTo>
                    <a:pt x="40178" y="89156"/>
                  </a:lnTo>
                  <a:lnTo>
                    <a:pt x="40293" y="89114"/>
                  </a:lnTo>
                  <a:lnTo>
                    <a:pt x="40412" y="89077"/>
                  </a:lnTo>
                  <a:lnTo>
                    <a:pt x="40530" y="89059"/>
                  </a:lnTo>
                  <a:lnTo>
                    <a:pt x="40652" y="89059"/>
                  </a:lnTo>
                  <a:lnTo>
                    <a:pt x="40896" y="89065"/>
                  </a:lnTo>
                  <a:lnTo>
                    <a:pt x="41023" y="89053"/>
                  </a:lnTo>
                  <a:lnTo>
                    <a:pt x="41151" y="89035"/>
                  </a:lnTo>
                  <a:lnTo>
                    <a:pt x="41253" y="88986"/>
                  </a:lnTo>
                  <a:lnTo>
                    <a:pt x="41304" y="88889"/>
                  </a:lnTo>
                  <a:lnTo>
                    <a:pt x="41323" y="88755"/>
                  </a:lnTo>
                  <a:lnTo>
                    <a:pt x="41334" y="88634"/>
                  </a:lnTo>
                  <a:lnTo>
                    <a:pt x="41329" y="88391"/>
                  </a:lnTo>
                  <a:lnTo>
                    <a:pt x="41330" y="88147"/>
                  </a:lnTo>
                  <a:lnTo>
                    <a:pt x="41327" y="88026"/>
                  </a:lnTo>
                  <a:lnTo>
                    <a:pt x="41320" y="87905"/>
                  </a:lnTo>
                  <a:lnTo>
                    <a:pt x="41307" y="87783"/>
                  </a:lnTo>
                  <a:lnTo>
                    <a:pt x="41290" y="87662"/>
                  </a:lnTo>
                  <a:lnTo>
                    <a:pt x="41268" y="87546"/>
                  </a:lnTo>
                  <a:lnTo>
                    <a:pt x="41242" y="87425"/>
                  </a:lnTo>
                  <a:lnTo>
                    <a:pt x="41216" y="87309"/>
                  </a:lnTo>
                  <a:lnTo>
                    <a:pt x="41188" y="87060"/>
                  </a:lnTo>
                  <a:lnTo>
                    <a:pt x="41174" y="86944"/>
                  </a:lnTo>
                  <a:lnTo>
                    <a:pt x="41140" y="86829"/>
                  </a:lnTo>
                  <a:lnTo>
                    <a:pt x="41089" y="86720"/>
                  </a:lnTo>
                  <a:lnTo>
                    <a:pt x="41033" y="86611"/>
                  </a:lnTo>
                  <a:lnTo>
                    <a:pt x="40944" y="86379"/>
                  </a:lnTo>
                  <a:lnTo>
                    <a:pt x="40850" y="86155"/>
                  </a:lnTo>
                  <a:lnTo>
                    <a:pt x="40736" y="85942"/>
                  </a:lnTo>
                  <a:lnTo>
                    <a:pt x="40625" y="85730"/>
                  </a:lnTo>
                  <a:lnTo>
                    <a:pt x="40517" y="85511"/>
                  </a:lnTo>
                  <a:lnTo>
                    <a:pt x="40410" y="85292"/>
                  </a:lnTo>
                  <a:lnTo>
                    <a:pt x="40351" y="85055"/>
                  </a:lnTo>
                  <a:lnTo>
                    <a:pt x="40334" y="84812"/>
                  </a:lnTo>
                  <a:lnTo>
                    <a:pt x="40328" y="84569"/>
                  </a:lnTo>
                  <a:lnTo>
                    <a:pt x="40373" y="84332"/>
                  </a:lnTo>
                  <a:lnTo>
                    <a:pt x="40437" y="84095"/>
                  </a:lnTo>
                  <a:lnTo>
                    <a:pt x="40448" y="83852"/>
                  </a:lnTo>
                  <a:lnTo>
                    <a:pt x="40448" y="83609"/>
                  </a:lnTo>
                  <a:lnTo>
                    <a:pt x="40472" y="83366"/>
                  </a:lnTo>
                  <a:lnTo>
                    <a:pt x="40503" y="83129"/>
                  </a:lnTo>
                  <a:lnTo>
                    <a:pt x="40522" y="83008"/>
                  </a:lnTo>
                  <a:lnTo>
                    <a:pt x="40551" y="82892"/>
                  </a:lnTo>
                  <a:lnTo>
                    <a:pt x="40589" y="82777"/>
                  </a:lnTo>
                  <a:lnTo>
                    <a:pt x="40635" y="82662"/>
                  </a:lnTo>
                  <a:lnTo>
                    <a:pt x="40687" y="82552"/>
                  </a:lnTo>
                  <a:lnTo>
                    <a:pt x="40749" y="82443"/>
                  </a:lnTo>
                  <a:lnTo>
                    <a:pt x="40822" y="82346"/>
                  </a:lnTo>
                  <a:lnTo>
                    <a:pt x="40909" y="82260"/>
                  </a:lnTo>
                  <a:lnTo>
                    <a:pt x="41004" y="82188"/>
                  </a:lnTo>
                  <a:lnTo>
                    <a:pt x="41113" y="82133"/>
                  </a:lnTo>
                  <a:lnTo>
                    <a:pt x="41232" y="82103"/>
                  </a:lnTo>
                  <a:lnTo>
                    <a:pt x="41459" y="82018"/>
                  </a:lnTo>
                  <a:lnTo>
                    <a:pt x="41563" y="81951"/>
                  </a:lnTo>
                  <a:lnTo>
                    <a:pt x="41662" y="81884"/>
                  </a:lnTo>
                  <a:lnTo>
                    <a:pt x="41758" y="81805"/>
                  </a:lnTo>
                  <a:lnTo>
                    <a:pt x="41849" y="81726"/>
                  </a:lnTo>
                  <a:lnTo>
                    <a:pt x="41935" y="81635"/>
                  </a:lnTo>
                  <a:lnTo>
                    <a:pt x="42109" y="81447"/>
                  </a:lnTo>
                  <a:lnTo>
                    <a:pt x="42117" y="81221"/>
                  </a:lnTo>
                  <a:lnTo>
                    <a:pt x="42105" y="81106"/>
                  </a:lnTo>
                  <a:lnTo>
                    <a:pt x="42088" y="80985"/>
                  </a:lnTo>
                  <a:lnTo>
                    <a:pt x="42068" y="80869"/>
                  </a:lnTo>
                  <a:lnTo>
                    <a:pt x="42045" y="80748"/>
                  </a:lnTo>
                  <a:lnTo>
                    <a:pt x="42021" y="80626"/>
                  </a:lnTo>
                  <a:lnTo>
                    <a:pt x="41994" y="80505"/>
                  </a:lnTo>
                  <a:lnTo>
                    <a:pt x="41967" y="80390"/>
                  </a:lnTo>
                  <a:lnTo>
                    <a:pt x="41910" y="80146"/>
                  </a:lnTo>
                  <a:lnTo>
                    <a:pt x="41882" y="80025"/>
                  </a:lnTo>
                  <a:lnTo>
                    <a:pt x="41855" y="79903"/>
                  </a:lnTo>
                  <a:lnTo>
                    <a:pt x="41829" y="79782"/>
                  </a:lnTo>
                  <a:lnTo>
                    <a:pt x="41806" y="79666"/>
                  </a:lnTo>
                  <a:lnTo>
                    <a:pt x="41717" y="79454"/>
                  </a:lnTo>
                  <a:lnTo>
                    <a:pt x="41623" y="79229"/>
                  </a:lnTo>
                  <a:lnTo>
                    <a:pt x="41529" y="79004"/>
                  </a:lnTo>
                  <a:lnTo>
                    <a:pt x="41435" y="78779"/>
                  </a:lnTo>
                  <a:lnTo>
                    <a:pt x="41339" y="78554"/>
                  </a:lnTo>
                  <a:lnTo>
                    <a:pt x="41241" y="78336"/>
                  </a:lnTo>
                  <a:lnTo>
                    <a:pt x="41190" y="78226"/>
                  </a:lnTo>
                  <a:lnTo>
                    <a:pt x="41130" y="78123"/>
                  </a:lnTo>
                  <a:lnTo>
                    <a:pt x="41066" y="78014"/>
                  </a:lnTo>
                  <a:lnTo>
                    <a:pt x="41002" y="77916"/>
                  </a:lnTo>
                  <a:lnTo>
                    <a:pt x="40869" y="77710"/>
                  </a:lnTo>
                  <a:lnTo>
                    <a:pt x="40712" y="77522"/>
                  </a:lnTo>
                  <a:lnTo>
                    <a:pt x="40611" y="77309"/>
                  </a:lnTo>
                  <a:lnTo>
                    <a:pt x="40608" y="77181"/>
                  </a:lnTo>
                  <a:lnTo>
                    <a:pt x="40514" y="76963"/>
                  </a:lnTo>
                  <a:lnTo>
                    <a:pt x="40365" y="76774"/>
                  </a:lnTo>
                  <a:lnTo>
                    <a:pt x="40236" y="76568"/>
                  </a:lnTo>
                  <a:lnTo>
                    <a:pt x="40100" y="76361"/>
                  </a:lnTo>
                  <a:lnTo>
                    <a:pt x="39928" y="76185"/>
                  </a:lnTo>
                  <a:lnTo>
                    <a:pt x="39817" y="75979"/>
                  </a:lnTo>
                  <a:lnTo>
                    <a:pt x="39715" y="75754"/>
                  </a:lnTo>
                  <a:lnTo>
                    <a:pt x="39616" y="75535"/>
                  </a:lnTo>
                  <a:lnTo>
                    <a:pt x="39519" y="75310"/>
                  </a:lnTo>
                  <a:lnTo>
                    <a:pt x="39424" y="75085"/>
                  </a:lnTo>
                  <a:lnTo>
                    <a:pt x="39329" y="74860"/>
                  </a:lnTo>
                  <a:lnTo>
                    <a:pt x="39235" y="74636"/>
                  </a:lnTo>
                  <a:lnTo>
                    <a:pt x="39141" y="74411"/>
                  </a:lnTo>
                  <a:lnTo>
                    <a:pt x="39047" y="74192"/>
                  </a:lnTo>
                  <a:lnTo>
                    <a:pt x="38952" y="73968"/>
                  </a:lnTo>
                  <a:lnTo>
                    <a:pt x="38858" y="73743"/>
                  </a:lnTo>
                  <a:lnTo>
                    <a:pt x="38769" y="73518"/>
                  </a:lnTo>
                  <a:lnTo>
                    <a:pt x="38719" y="73402"/>
                  </a:lnTo>
                  <a:lnTo>
                    <a:pt x="38665" y="73293"/>
                  </a:lnTo>
                  <a:lnTo>
                    <a:pt x="38606" y="73190"/>
                  </a:lnTo>
                  <a:lnTo>
                    <a:pt x="38544" y="73087"/>
                  </a:lnTo>
                  <a:lnTo>
                    <a:pt x="38477" y="72983"/>
                  </a:lnTo>
                  <a:lnTo>
                    <a:pt x="38357" y="72771"/>
                  </a:lnTo>
                  <a:lnTo>
                    <a:pt x="38261" y="72546"/>
                  </a:lnTo>
                  <a:lnTo>
                    <a:pt x="38137" y="72339"/>
                  </a:lnTo>
                  <a:lnTo>
                    <a:pt x="38002" y="72139"/>
                  </a:lnTo>
                  <a:lnTo>
                    <a:pt x="37876" y="71932"/>
                  </a:lnTo>
                  <a:lnTo>
                    <a:pt x="37754" y="71720"/>
                  </a:lnTo>
                  <a:lnTo>
                    <a:pt x="37693" y="71616"/>
                  </a:lnTo>
                  <a:lnTo>
                    <a:pt x="37629" y="71513"/>
                  </a:lnTo>
                  <a:lnTo>
                    <a:pt x="37564" y="71410"/>
                  </a:lnTo>
                  <a:lnTo>
                    <a:pt x="37494" y="71307"/>
                  </a:lnTo>
                  <a:lnTo>
                    <a:pt x="37422" y="71209"/>
                  </a:lnTo>
                  <a:lnTo>
                    <a:pt x="37283" y="71009"/>
                  </a:lnTo>
                  <a:lnTo>
                    <a:pt x="37161" y="70802"/>
                  </a:lnTo>
                  <a:lnTo>
                    <a:pt x="37031" y="70596"/>
                  </a:lnTo>
                  <a:lnTo>
                    <a:pt x="36899" y="70389"/>
                  </a:lnTo>
                  <a:lnTo>
                    <a:pt x="36775" y="70183"/>
                  </a:lnTo>
                  <a:lnTo>
                    <a:pt x="36647" y="69976"/>
                  </a:lnTo>
                  <a:lnTo>
                    <a:pt x="36580" y="69873"/>
                  </a:lnTo>
                  <a:lnTo>
                    <a:pt x="36510" y="69776"/>
                  </a:lnTo>
                  <a:lnTo>
                    <a:pt x="36436" y="69678"/>
                  </a:lnTo>
                  <a:lnTo>
                    <a:pt x="36354" y="69587"/>
                  </a:lnTo>
                  <a:lnTo>
                    <a:pt x="36198" y="69405"/>
                  </a:lnTo>
                  <a:lnTo>
                    <a:pt x="36061" y="69204"/>
                  </a:lnTo>
                  <a:lnTo>
                    <a:pt x="35991" y="69101"/>
                  </a:lnTo>
                  <a:lnTo>
                    <a:pt x="35918" y="69004"/>
                  </a:lnTo>
                  <a:lnTo>
                    <a:pt x="35843" y="68907"/>
                  </a:lnTo>
                  <a:lnTo>
                    <a:pt x="35767" y="68815"/>
                  </a:lnTo>
                  <a:lnTo>
                    <a:pt x="35691" y="68725"/>
                  </a:lnTo>
                  <a:lnTo>
                    <a:pt x="35540" y="68530"/>
                  </a:lnTo>
                  <a:lnTo>
                    <a:pt x="35391" y="68336"/>
                  </a:lnTo>
                  <a:lnTo>
                    <a:pt x="35249" y="68141"/>
                  </a:lnTo>
                  <a:lnTo>
                    <a:pt x="35097" y="67953"/>
                  </a:lnTo>
                  <a:lnTo>
                    <a:pt x="34968" y="67747"/>
                  </a:lnTo>
                  <a:lnTo>
                    <a:pt x="34885" y="67515"/>
                  </a:lnTo>
                  <a:lnTo>
                    <a:pt x="34753" y="67315"/>
                  </a:lnTo>
                  <a:lnTo>
                    <a:pt x="34608" y="67121"/>
                  </a:lnTo>
                  <a:lnTo>
                    <a:pt x="34463" y="66926"/>
                  </a:lnTo>
                  <a:lnTo>
                    <a:pt x="34328" y="66726"/>
                  </a:lnTo>
                  <a:lnTo>
                    <a:pt x="34202" y="66513"/>
                  </a:lnTo>
                  <a:lnTo>
                    <a:pt x="34093" y="66295"/>
                  </a:lnTo>
                  <a:lnTo>
                    <a:pt x="33971" y="66088"/>
                  </a:lnTo>
                  <a:lnTo>
                    <a:pt x="33817" y="65899"/>
                  </a:lnTo>
                  <a:lnTo>
                    <a:pt x="33669" y="65705"/>
                  </a:lnTo>
                  <a:lnTo>
                    <a:pt x="33526" y="65510"/>
                  </a:lnTo>
                  <a:lnTo>
                    <a:pt x="33451" y="65414"/>
                  </a:lnTo>
                  <a:lnTo>
                    <a:pt x="33377" y="65316"/>
                  </a:lnTo>
                  <a:lnTo>
                    <a:pt x="33307" y="65219"/>
                  </a:lnTo>
                  <a:lnTo>
                    <a:pt x="33252" y="65109"/>
                  </a:lnTo>
                  <a:lnTo>
                    <a:pt x="33200" y="64994"/>
                  </a:lnTo>
                  <a:lnTo>
                    <a:pt x="33034" y="64830"/>
                  </a:lnTo>
                  <a:lnTo>
                    <a:pt x="32792" y="64770"/>
                  </a:lnTo>
                  <a:lnTo>
                    <a:pt x="32556" y="64818"/>
                  </a:lnTo>
                  <a:lnTo>
                    <a:pt x="32321" y="64885"/>
                  </a:lnTo>
                  <a:lnTo>
                    <a:pt x="32082" y="64940"/>
                  </a:lnTo>
                  <a:lnTo>
                    <a:pt x="31953" y="64970"/>
                  </a:lnTo>
                  <a:lnTo>
                    <a:pt x="31836" y="64976"/>
                  </a:lnTo>
                  <a:lnTo>
                    <a:pt x="31746" y="64921"/>
                  </a:lnTo>
                  <a:lnTo>
                    <a:pt x="31683" y="64806"/>
                  </a:lnTo>
                  <a:lnTo>
                    <a:pt x="31645" y="64684"/>
                  </a:lnTo>
                  <a:lnTo>
                    <a:pt x="31636" y="64563"/>
                  </a:lnTo>
                  <a:lnTo>
                    <a:pt x="31647" y="64320"/>
                  </a:lnTo>
                  <a:lnTo>
                    <a:pt x="31642" y="64077"/>
                  </a:lnTo>
                  <a:lnTo>
                    <a:pt x="31646" y="63956"/>
                  </a:lnTo>
                  <a:lnTo>
                    <a:pt x="31650" y="63834"/>
                  </a:lnTo>
                  <a:lnTo>
                    <a:pt x="31657" y="63712"/>
                  </a:lnTo>
                  <a:lnTo>
                    <a:pt x="31670" y="63591"/>
                  </a:lnTo>
                  <a:lnTo>
                    <a:pt x="31697" y="63475"/>
                  </a:lnTo>
                  <a:lnTo>
                    <a:pt x="31742" y="63360"/>
                  </a:lnTo>
                  <a:lnTo>
                    <a:pt x="31788" y="63245"/>
                  </a:lnTo>
                  <a:lnTo>
                    <a:pt x="31872" y="63001"/>
                  </a:lnTo>
                  <a:lnTo>
                    <a:pt x="31779" y="62813"/>
                  </a:lnTo>
                  <a:lnTo>
                    <a:pt x="31566" y="62667"/>
                  </a:lnTo>
                  <a:lnTo>
                    <a:pt x="31352" y="62552"/>
                  </a:lnTo>
                  <a:lnTo>
                    <a:pt x="31131" y="62448"/>
                  </a:lnTo>
                  <a:lnTo>
                    <a:pt x="30923" y="62321"/>
                  </a:lnTo>
                  <a:lnTo>
                    <a:pt x="30824" y="62248"/>
                  </a:lnTo>
                  <a:lnTo>
                    <a:pt x="30737" y="62163"/>
                  </a:lnTo>
                  <a:lnTo>
                    <a:pt x="30677" y="62066"/>
                  </a:lnTo>
                  <a:lnTo>
                    <a:pt x="30654" y="61944"/>
                  </a:lnTo>
                  <a:lnTo>
                    <a:pt x="30573" y="61714"/>
                  </a:lnTo>
                  <a:lnTo>
                    <a:pt x="30436" y="61513"/>
                  </a:lnTo>
                  <a:lnTo>
                    <a:pt x="30293" y="61312"/>
                  </a:lnTo>
                  <a:lnTo>
                    <a:pt x="30156" y="61112"/>
                  </a:lnTo>
                  <a:lnTo>
                    <a:pt x="30029" y="60911"/>
                  </a:lnTo>
                  <a:lnTo>
                    <a:pt x="29968" y="60802"/>
                  </a:lnTo>
                  <a:lnTo>
                    <a:pt x="29907" y="60699"/>
                  </a:lnTo>
                  <a:lnTo>
                    <a:pt x="29842" y="60595"/>
                  </a:lnTo>
                  <a:lnTo>
                    <a:pt x="29774" y="60493"/>
                  </a:lnTo>
                  <a:lnTo>
                    <a:pt x="29706" y="60395"/>
                  </a:lnTo>
                  <a:lnTo>
                    <a:pt x="29568" y="60195"/>
                  </a:lnTo>
                  <a:lnTo>
                    <a:pt x="29435" y="59988"/>
                  </a:lnTo>
                  <a:lnTo>
                    <a:pt x="29352" y="59903"/>
                  </a:lnTo>
                  <a:lnTo>
                    <a:pt x="29254" y="59824"/>
                  </a:lnTo>
                  <a:lnTo>
                    <a:pt x="29147" y="59763"/>
                  </a:lnTo>
                  <a:lnTo>
                    <a:pt x="29034" y="59727"/>
                  </a:lnTo>
                  <a:lnTo>
                    <a:pt x="28914" y="59720"/>
                  </a:lnTo>
                  <a:lnTo>
                    <a:pt x="28667" y="59733"/>
                  </a:lnTo>
                  <a:lnTo>
                    <a:pt x="28537" y="59751"/>
                  </a:lnTo>
                  <a:lnTo>
                    <a:pt x="28309" y="59727"/>
                  </a:lnTo>
                  <a:lnTo>
                    <a:pt x="28185" y="59508"/>
                  </a:lnTo>
                  <a:lnTo>
                    <a:pt x="28163" y="59271"/>
                  </a:lnTo>
                  <a:lnTo>
                    <a:pt x="28167" y="59022"/>
                  </a:lnTo>
                  <a:lnTo>
                    <a:pt x="28163" y="58901"/>
                  </a:lnTo>
                  <a:lnTo>
                    <a:pt x="28144" y="58779"/>
                  </a:lnTo>
                  <a:lnTo>
                    <a:pt x="28093" y="58670"/>
                  </a:lnTo>
                  <a:lnTo>
                    <a:pt x="28008" y="58573"/>
                  </a:lnTo>
                  <a:lnTo>
                    <a:pt x="27906" y="58506"/>
                  </a:lnTo>
                  <a:lnTo>
                    <a:pt x="27793" y="58487"/>
                  </a:lnTo>
                  <a:lnTo>
                    <a:pt x="27543" y="58530"/>
                  </a:lnTo>
                  <a:lnTo>
                    <a:pt x="27331" y="58646"/>
                  </a:lnTo>
                  <a:lnTo>
                    <a:pt x="27108" y="58743"/>
                  </a:lnTo>
                  <a:lnTo>
                    <a:pt x="26867" y="58779"/>
                  </a:lnTo>
                  <a:lnTo>
                    <a:pt x="26740" y="58785"/>
                  </a:lnTo>
                  <a:lnTo>
                    <a:pt x="26514" y="58718"/>
                  </a:lnTo>
                  <a:lnTo>
                    <a:pt x="26435" y="58627"/>
                  </a:lnTo>
                  <a:lnTo>
                    <a:pt x="26372" y="58518"/>
                  </a:lnTo>
                  <a:lnTo>
                    <a:pt x="26316" y="58408"/>
                  </a:lnTo>
                  <a:lnTo>
                    <a:pt x="26270" y="58293"/>
                  </a:lnTo>
                  <a:lnTo>
                    <a:pt x="26234" y="58178"/>
                  </a:lnTo>
                  <a:lnTo>
                    <a:pt x="26213" y="58062"/>
                  </a:lnTo>
                  <a:lnTo>
                    <a:pt x="26202" y="57941"/>
                  </a:lnTo>
                  <a:lnTo>
                    <a:pt x="26151" y="57698"/>
                  </a:lnTo>
                  <a:lnTo>
                    <a:pt x="26114" y="57582"/>
                  </a:lnTo>
                  <a:lnTo>
                    <a:pt x="26071" y="57473"/>
                  </a:lnTo>
                  <a:lnTo>
                    <a:pt x="26021" y="57364"/>
                  </a:lnTo>
                  <a:lnTo>
                    <a:pt x="25966" y="57254"/>
                  </a:lnTo>
                  <a:lnTo>
                    <a:pt x="25909" y="57145"/>
                  </a:lnTo>
                  <a:lnTo>
                    <a:pt x="25852" y="57035"/>
                  </a:lnTo>
                  <a:lnTo>
                    <a:pt x="25796" y="56932"/>
                  </a:lnTo>
                  <a:lnTo>
                    <a:pt x="25627" y="56871"/>
                  </a:lnTo>
                  <a:lnTo>
                    <a:pt x="25398" y="56792"/>
                  </a:lnTo>
                  <a:lnTo>
                    <a:pt x="25168" y="56714"/>
                  </a:lnTo>
                  <a:lnTo>
                    <a:pt x="24937" y="56641"/>
                  </a:lnTo>
                  <a:lnTo>
                    <a:pt x="24704" y="56567"/>
                  </a:lnTo>
                  <a:lnTo>
                    <a:pt x="24489" y="56458"/>
                  </a:lnTo>
                  <a:lnTo>
                    <a:pt x="24281" y="56330"/>
                  </a:lnTo>
                  <a:lnTo>
                    <a:pt x="24076" y="56197"/>
                  </a:lnTo>
                  <a:lnTo>
                    <a:pt x="23864" y="56081"/>
                  </a:lnTo>
                  <a:lnTo>
                    <a:pt x="23649" y="55960"/>
                  </a:lnTo>
                  <a:lnTo>
                    <a:pt x="23428" y="55869"/>
                  </a:lnTo>
                  <a:lnTo>
                    <a:pt x="23186" y="55863"/>
                  </a:lnTo>
                  <a:lnTo>
                    <a:pt x="22941" y="55869"/>
                  </a:lnTo>
                  <a:lnTo>
                    <a:pt x="22698" y="55869"/>
                  </a:lnTo>
                  <a:lnTo>
                    <a:pt x="22454" y="55863"/>
                  </a:lnTo>
                  <a:lnTo>
                    <a:pt x="22211" y="55863"/>
                  </a:lnTo>
                  <a:lnTo>
                    <a:pt x="21973" y="55900"/>
                  </a:lnTo>
                  <a:lnTo>
                    <a:pt x="21744" y="55984"/>
                  </a:lnTo>
                  <a:lnTo>
                    <a:pt x="21505" y="56027"/>
                  </a:lnTo>
                  <a:lnTo>
                    <a:pt x="21262" y="56039"/>
                  </a:lnTo>
                  <a:lnTo>
                    <a:pt x="21018" y="56039"/>
                  </a:lnTo>
                  <a:lnTo>
                    <a:pt x="20776" y="56039"/>
                  </a:lnTo>
                  <a:lnTo>
                    <a:pt x="20533" y="56039"/>
                  </a:lnTo>
                  <a:lnTo>
                    <a:pt x="20290" y="56039"/>
                  </a:lnTo>
                  <a:lnTo>
                    <a:pt x="20047" y="56039"/>
                  </a:lnTo>
                  <a:lnTo>
                    <a:pt x="19803" y="56045"/>
                  </a:lnTo>
                  <a:lnTo>
                    <a:pt x="19560" y="56039"/>
                  </a:lnTo>
                  <a:lnTo>
                    <a:pt x="19326" y="56100"/>
                  </a:lnTo>
                  <a:lnTo>
                    <a:pt x="19096" y="56178"/>
                  </a:lnTo>
                  <a:lnTo>
                    <a:pt x="18868" y="56264"/>
                  </a:lnTo>
                  <a:lnTo>
                    <a:pt x="18655" y="56379"/>
                  </a:lnTo>
                  <a:lnTo>
                    <a:pt x="18444" y="56506"/>
                  </a:lnTo>
                  <a:lnTo>
                    <a:pt x="18338" y="56568"/>
                  </a:lnTo>
                  <a:lnTo>
                    <a:pt x="18247" y="56647"/>
                  </a:lnTo>
                  <a:lnTo>
                    <a:pt x="18169" y="56737"/>
                  </a:lnTo>
                  <a:lnTo>
                    <a:pt x="18101" y="56841"/>
                  </a:lnTo>
                  <a:lnTo>
                    <a:pt x="18043" y="56950"/>
                  </a:lnTo>
                  <a:lnTo>
                    <a:pt x="17995" y="57060"/>
                  </a:lnTo>
                  <a:lnTo>
                    <a:pt x="17956" y="57175"/>
                  </a:lnTo>
                  <a:lnTo>
                    <a:pt x="17928" y="57296"/>
                  </a:lnTo>
                  <a:lnTo>
                    <a:pt x="17910" y="57412"/>
                  </a:lnTo>
                  <a:lnTo>
                    <a:pt x="17917" y="57655"/>
                  </a:lnTo>
                  <a:lnTo>
                    <a:pt x="17919" y="57898"/>
                  </a:lnTo>
                  <a:lnTo>
                    <a:pt x="17921" y="58147"/>
                  </a:lnTo>
                  <a:lnTo>
                    <a:pt x="17934" y="58390"/>
                  </a:lnTo>
                  <a:lnTo>
                    <a:pt x="17903" y="58506"/>
                  </a:lnTo>
                  <a:lnTo>
                    <a:pt x="17843" y="58609"/>
                  </a:lnTo>
                  <a:lnTo>
                    <a:pt x="17770" y="58712"/>
                  </a:lnTo>
                  <a:lnTo>
                    <a:pt x="17696" y="58803"/>
                  </a:lnTo>
                  <a:lnTo>
                    <a:pt x="17613" y="58895"/>
                  </a:lnTo>
                  <a:lnTo>
                    <a:pt x="17524" y="58980"/>
                  </a:lnTo>
                  <a:lnTo>
                    <a:pt x="17426" y="59052"/>
                  </a:lnTo>
                  <a:lnTo>
                    <a:pt x="17320" y="59119"/>
                  </a:lnTo>
                  <a:lnTo>
                    <a:pt x="17206" y="59150"/>
                  </a:lnTo>
                  <a:lnTo>
                    <a:pt x="17087" y="59162"/>
                  </a:lnTo>
                  <a:lnTo>
                    <a:pt x="16841" y="59155"/>
                  </a:lnTo>
                  <a:lnTo>
                    <a:pt x="16720" y="59168"/>
                  </a:lnTo>
                  <a:lnTo>
                    <a:pt x="16599" y="59186"/>
                  </a:lnTo>
                  <a:lnTo>
                    <a:pt x="16479" y="59210"/>
                  </a:lnTo>
                  <a:lnTo>
                    <a:pt x="16354" y="59241"/>
                  </a:lnTo>
                  <a:lnTo>
                    <a:pt x="16248" y="59295"/>
                  </a:lnTo>
                  <a:lnTo>
                    <a:pt x="16181" y="59387"/>
                  </a:lnTo>
                  <a:lnTo>
                    <a:pt x="16140" y="59502"/>
                  </a:lnTo>
                  <a:lnTo>
                    <a:pt x="16105" y="59624"/>
                  </a:lnTo>
                  <a:lnTo>
                    <a:pt x="16019" y="59866"/>
                  </a:lnTo>
                  <a:lnTo>
                    <a:pt x="15875" y="60031"/>
                  </a:lnTo>
                  <a:lnTo>
                    <a:pt x="15618" y="60007"/>
                  </a:lnTo>
                  <a:lnTo>
                    <a:pt x="15423" y="59879"/>
                  </a:lnTo>
                  <a:lnTo>
                    <a:pt x="15273" y="59672"/>
                  </a:lnTo>
                  <a:lnTo>
                    <a:pt x="15135" y="59472"/>
                  </a:lnTo>
                  <a:lnTo>
                    <a:pt x="15056" y="59381"/>
                  </a:lnTo>
                  <a:lnTo>
                    <a:pt x="14965" y="59301"/>
                  </a:lnTo>
                  <a:lnTo>
                    <a:pt x="14867" y="59229"/>
                  </a:lnTo>
                  <a:lnTo>
                    <a:pt x="14766" y="59162"/>
                  </a:lnTo>
                  <a:lnTo>
                    <a:pt x="14663" y="59095"/>
                  </a:lnTo>
                  <a:lnTo>
                    <a:pt x="14553" y="59046"/>
                  </a:lnTo>
                  <a:lnTo>
                    <a:pt x="14336" y="58937"/>
                  </a:lnTo>
                  <a:lnTo>
                    <a:pt x="14122" y="58821"/>
                  </a:lnTo>
                  <a:lnTo>
                    <a:pt x="13875" y="58779"/>
                  </a:lnTo>
                  <a:lnTo>
                    <a:pt x="13659" y="58870"/>
                  </a:lnTo>
                  <a:lnTo>
                    <a:pt x="13461" y="59016"/>
                  </a:lnTo>
                  <a:lnTo>
                    <a:pt x="13352" y="59004"/>
                  </a:lnTo>
                  <a:lnTo>
                    <a:pt x="13241" y="58931"/>
                  </a:lnTo>
                  <a:lnTo>
                    <a:pt x="13150" y="58846"/>
                  </a:lnTo>
                  <a:lnTo>
                    <a:pt x="13079" y="58749"/>
                  </a:lnTo>
                  <a:lnTo>
                    <a:pt x="13018" y="58639"/>
                  </a:lnTo>
                  <a:lnTo>
                    <a:pt x="12964" y="58530"/>
                  </a:lnTo>
                  <a:lnTo>
                    <a:pt x="12930" y="58409"/>
                  </a:lnTo>
                  <a:lnTo>
                    <a:pt x="12813" y="58202"/>
                  </a:lnTo>
                  <a:lnTo>
                    <a:pt x="12594" y="58080"/>
                  </a:lnTo>
                  <a:lnTo>
                    <a:pt x="12366" y="58098"/>
                  </a:lnTo>
                  <a:lnTo>
                    <a:pt x="12132" y="58177"/>
                  </a:lnTo>
                  <a:lnTo>
                    <a:pt x="12007" y="58178"/>
                  </a:lnTo>
                  <a:lnTo>
                    <a:pt x="11887" y="58153"/>
                  </a:lnTo>
                  <a:lnTo>
                    <a:pt x="11778" y="58099"/>
                  </a:lnTo>
                  <a:lnTo>
                    <a:pt x="11673" y="58026"/>
                  </a:lnTo>
                  <a:lnTo>
                    <a:pt x="11593" y="57934"/>
                  </a:lnTo>
                  <a:lnTo>
                    <a:pt x="11560" y="57825"/>
                  </a:lnTo>
                  <a:lnTo>
                    <a:pt x="11583" y="57576"/>
                  </a:lnTo>
                  <a:lnTo>
                    <a:pt x="11617" y="57449"/>
                  </a:lnTo>
                  <a:lnTo>
                    <a:pt x="11572" y="57236"/>
                  </a:lnTo>
                  <a:lnTo>
                    <a:pt x="11497" y="57145"/>
                  </a:lnTo>
                  <a:lnTo>
                    <a:pt x="11413" y="57060"/>
                  </a:lnTo>
                  <a:lnTo>
                    <a:pt x="11324" y="56975"/>
                  </a:lnTo>
                  <a:lnTo>
                    <a:pt x="11231" y="56889"/>
                  </a:lnTo>
                  <a:lnTo>
                    <a:pt x="11136" y="56811"/>
                  </a:lnTo>
                  <a:lnTo>
                    <a:pt x="10953" y="56640"/>
                  </a:lnTo>
                  <a:lnTo>
                    <a:pt x="10817" y="56440"/>
                  </a:lnTo>
                  <a:lnTo>
                    <a:pt x="10648" y="56270"/>
                  </a:lnTo>
                  <a:lnTo>
                    <a:pt x="10458" y="56118"/>
                  </a:lnTo>
                  <a:lnTo>
                    <a:pt x="10272" y="55960"/>
                  </a:lnTo>
                  <a:lnTo>
                    <a:pt x="10093" y="55796"/>
                  </a:lnTo>
                  <a:lnTo>
                    <a:pt x="10008" y="55711"/>
                  </a:lnTo>
                  <a:lnTo>
                    <a:pt x="9929" y="55620"/>
                  </a:lnTo>
                  <a:lnTo>
                    <a:pt x="9855" y="55522"/>
                  </a:lnTo>
                  <a:lnTo>
                    <a:pt x="9782" y="55426"/>
                  </a:lnTo>
                  <a:lnTo>
                    <a:pt x="9630" y="55231"/>
                  </a:lnTo>
                  <a:lnTo>
                    <a:pt x="9557" y="55134"/>
                  </a:lnTo>
                  <a:lnTo>
                    <a:pt x="9495" y="55031"/>
                  </a:lnTo>
                  <a:lnTo>
                    <a:pt x="9444" y="54921"/>
                  </a:lnTo>
                  <a:lnTo>
                    <a:pt x="9406" y="54806"/>
                  </a:lnTo>
                  <a:lnTo>
                    <a:pt x="9380" y="54684"/>
                  </a:lnTo>
                  <a:lnTo>
                    <a:pt x="9365" y="54562"/>
                  </a:lnTo>
                  <a:lnTo>
                    <a:pt x="9356" y="54441"/>
                  </a:lnTo>
                  <a:lnTo>
                    <a:pt x="9349" y="54320"/>
                  </a:lnTo>
                  <a:lnTo>
                    <a:pt x="9327" y="54071"/>
                  </a:lnTo>
                  <a:lnTo>
                    <a:pt x="9336" y="53949"/>
                  </a:lnTo>
                  <a:lnTo>
                    <a:pt x="9379" y="53852"/>
                  </a:lnTo>
                  <a:lnTo>
                    <a:pt x="9461" y="53761"/>
                  </a:lnTo>
                  <a:lnTo>
                    <a:pt x="9562" y="53681"/>
                  </a:lnTo>
                  <a:lnTo>
                    <a:pt x="9663" y="53609"/>
                  </a:lnTo>
                  <a:lnTo>
                    <a:pt x="9768" y="53548"/>
                  </a:lnTo>
                  <a:lnTo>
                    <a:pt x="9878" y="53493"/>
                  </a:lnTo>
                  <a:lnTo>
                    <a:pt x="9989" y="53445"/>
                  </a:lnTo>
                  <a:lnTo>
                    <a:pt x="10102" y="53396"/>
                  </a:lnTo>
                  <a:lnTo>
                    <a:pt x="10217" y="53359"/>
                  </a:lnTo>
                  <a:lnTo>
                    <a:pt x="10334" y="53329"/>
                  </a:lnTo>
                  <a:lnTo>
                    <a:pt x="10465" y="53305"/>
                  </a:lnTo>
                  <a:lnTo>
                    <a:pt x="10598" y="53287"/>
                  </a:lnTo>
                  <a:lnTo>
                    <a:pt x="10675" y="53111"/>
                  </a:lnTo>
                  <a:lnTo>
                    <a:pt x="10652" y="52983"/>
                  </a:lnTo>
                  <a:lnTo>
                    <a:pt x="10623" y="52850"/>
                  </a:lnTo>
                  <a:lnTo>
                    <a:pt x="10596" y="52734"/>
                  </a:lnTo>
                  <a:lnTo>
                    <a:pt x="10558" y="52613"/>
                  </a:lnTo>
                  <a:lnTo>
                    <a:pt x="10532" y="52369"/>
                  </a:lnTo>
                  <a:lnTo>
                    <a:pt x="10543" y="52248"/>
                  </a:lnTo>
                  <a:lnTo>
                    <a:pt x="10587" y="52139"/>
                  </a:lnTo>
                  <a:lnTo>
                    <a:pt x="10666" y="52035"/>
                  </a:lnTo>
                  <a:lnTo>
                    <a:pt x="10764" y="51944"/>
                  </a:lnTo>
                  <a:lnTo>
                    <a:pt x="10866" y="51889"/>
                  </a:lnTo>
                  <a:lnTo>
                    <a:pt x="11057" y="52017"/>
                  </a:lnTo>
                  <a:lnTo>
                    <a:pt x="11294" y="52108"/>
                  </a:lnTo>
                  <a:lnTo>
                    <a:pt x="11431" y="52114"/>
                  </a:lnTo>
                  <a:lnTo>
                    <a:pt x="11572" y="51993"/>
                  </a:lnTo>
                  <a:lnTo>
                    <a:pt x="11568" y="51859"/>
                  </a:lnTo>
                  <a:lnTo>
                    <a:pt x="11569" y="51725"/>
                  </a:lnTo>
                  <a:lnTo>
                    <a:pt x="11662" y="51501"/>
                  </a:lnTo>
                  <a:lnTo>
                    <a:pt x="11736" y="51270"/>
                  </a:lnTo>
                  <a:lnTo>
                    <a:pt x="11724" y="51027"/>
                  </a:lnTo>
                  <a:lnTo>
                    <a:pt x="11723" y="50784"/>
                  </a:lnTo>
                  <a:lnTo>
                    <a:pt x="11717" y="50541"/>
                  </a:lnTo>
                  <a:lnTo>
                    <a:pt x="11731" y="50298"/>
                  </a:lnTo>
                  <a:lnTo>
                    <a:pt x="11758" y="50183"/>
                  </a:lnTo>
                  <a:lnTo>
                    <a:pt x="11796" y="50067"/>
                  </a:lnTo>
                  <a:lnTo>
                    <a:pt x="11842" y="49951"/>
                  </a:lnTo>
                  <a:lnTo>
                    <a:pt x="11896" y="49842"/>
                  </a:lnTo>
                  <a:lnTo>
                    <a:pt x="11959" y="49739"/>
                  </a:lnTo>
                  <a:lnTo>
                    <a:pt x="12028" y="49636"/>
                  </a:lnTo>
                  <a:lnTo>
                    <a:pt x="12108" y="49538"/>
                  </a:lnTo>
                  <a:lnTo>
                    <a:pt x="12201" y="49472"/>
                  </a:lnTo>
                  <a:lnTo>
                    <a:pt x="12315" y="49435"/>
                  </a:lnTo>
                  <a:lnTo>
                    <a:pt x="12439" y="49417"/>
                  </a:lnTo>
                  <a:lnTo>
                    <a:pt x="12691" y="49380"/>
                  </a:lnTo>
                  <a:lnTo>
                    <a:pt x="12811" y="49356"/>
                  </a:lnTo>
                  <a:lnTo>
                    <a:pt x="12899" y="49295"/>
                  </a:lnTo>
                  <a:lnTo>
                    <a:pt x="12950" y="49186"/>
                  </a:lnTo>
                  <a:lnTo>
                    <a:pt x="12978" y="49058"/>
                  </a:lnTo>
                  <a:lnTo>
                    <a:pt x="12996" y="48937"/>
                  </a:lnTo>
                  <a:lnTo>
                    <a:pt x="12999" y="48809"/>
                  </a:lnTo>
                  <a:lnTo>
                    <a:pt x="12933" y="48572"/>
                  </a:lnTo>
                  <a:lnTo>
                    <a:pt x="12770" y="48408"/>
                  </a:lnTo>
                  <a:lnTo>
                    <a:pt x="12523" y="48365"/>
                  </a:lnTo>
                  <a:lnTo>
                    <a:pt x="12412" y="48317"/>
                  </a:lnTo>
                  <a:lnTo>
                    <a:pt x="12304" y="48263"/>
                  </a:lnTo>
                  <a:lnTo>
                    <a:pt x="12198" y="48202"/>
                  </a:lnTo>
                  <a:lnTo>
                    <a:pt x="12092" y="48141"/>
                  </a:lnTo>
                  <a:lnTo>
                    <a:pt x="11988" y="48080"/>
                  </a:lnTo>
                  <a:lnTo>
                    <a:pt x="11887" y="48014"/>
                  </a:lnTo>
                  <a:lnTo>
                    <a:pt x="11788" y="47940"/>
                  </a:lnTo>
                  <a:lnTo>
                    <a:pt x="11693" y="47861"/>
                  </a:lnTo>
                  <a:lnTo>
                    <a:pt x="11613" y="47776"/>
                  </a:lnTo>
                  <a:lnTo>
                    <a:pt x="11547" y="47673"/>
                  </a:lnTo>
                  <a:lnTo>
                    <a:pt x="11495" y="47558"/>
                  </a:lnTo>
                  <a:lnTo>
                    <a:pt x="11458" y="47442"/>
                  </a:lnTo>
                  <a:lnTo>
                    <a:pt x="11441" y="47321"/>
                  </a:lnTo>
                  <a:lnTo>
                    <a:pt x="11433" y="47199"/>
                  </a:lnTo>
                  <a:lnTo>
                    <a:pt x="11397" y="46962"/>
                  </a:lnTo>
                  <a:lnTo>
                    <a:pt x="11353" y="46725"/>
                  </a:lnTo>
                  <a:lnTo>
                    <a:pt x="11336" y="46597"/>
                  </a:lnTo>
                  <a:lnTo>
                    <a:pt x="11311" y="46361"/>
                  </a:lnTo>
                  <a:lnTo>
                    <a:pt x="11282" y="46117"/>
                  </a:lnTo>
                  <a:lnTo>
                    <a:pt x="11260" y="45875"/>
                  </a:lnTo>
                  <a:lnTo>
                    <a:pt x="11265" y="45632"/>
                  </a:lnTo>
                  <a:lnTo>
                    <a:pt x="11255" y="45389"/>
                  </a:lnTo>
                  <a:lnTo>
                    <a:pt x="11238" y="45261"/>
                  </a:lnTo>
                  <a:lnTo>
                    <a:pt x="11196" y="45145"/>
                  </a:lnTo>
                  <a:lnTo>
                    <a:pt x="11108" y="45085"/>
                  </a:lnTo>
                  <a:lnTo>
                    <a:pt x="10984" y="45061"/>
                  </a:lnTo>
                  <a:lnTo>
                    <a:pt x="10856" y="45048"/>
                  </a:lnTo>
                  <a:lnTo>
                    <a:pt x="10612" y="45061"/>
                  </a:lnTo>
                  <a:lnTo>
                    <a:pt x="10370" y="45030"/>
                  </a:lnTo>
                  <a:lnTo>
                    <a:pt x="10248" y="44988"/>
                  </a:lnTo>
                  <a:lnTo>
                    <a:pt x="10140" y="44933"/>
                  </a:lnTo>
                  <a:lnTo>
                    <a:pt x="10059" y="44854"/>
                  </a:lnTo>
                  <a:lnTo>
                    <a:pt x="10011" y="44745"/>
                  </a:lnTo>
                  <a:lnTo>
                    <a:pt x="9983" y="44617"/>
                  </a:lnTo>
                  <a:lnTo>
                    <a:pt x="9962" y="44496"/>
                  </a:lnTo>
                  <a:lnTo>
                    <a:pt x="9951" y="44374"/>
                  </a:lnTo>
                  <a:lnTo>
                    <a:pt x="9945" y="44253"/>
                  </a:lnTo>
                  <a:lnTo>
                    <a:pt x="9923" y="44016"/>
                  </a:lnTo>
                  <a:lnTo>
                    <a:pt x="9893" y="43773"/>
                  </a:lnTo>
                  <a:lnTo>
                    <a:pt x="9840" y="43536"/>
                  </a:lnTo>
                  <a:lnTo>
                    <a:pt x="9806" y="43299"/>
                  </a:lnTo>
                  <a:lnTo>
                    <a:pt x="9813" y="43050"/>
                  </a:lnTo>
                  <a:lnTo>
                    <a:pt x="9839" y="42807"/>
                  </a:lnTo>
                  <a:lnTo>
                    <a:pt x="9846" y="42570"/>
                  </a:lnTo>
                  <a:lnTo>
                    <a:pt x="9840" y="42327"/>
                  </a:lnTo>
                  <a:lnTo>
                    <a:pt x="9848" y="42199"/>
                  </a:lnTo>
                  <a:lnTo>
                    <a:pt x="9862" y="42077"/>
                  </a:lnTo>
                  <a:lnTo>
                    <a:pt x="9898" y="41956"/>
                  </a:lnTo>
                  <a:lnTo>
                    <a:pt x="9973" y="41877"/>
                  </a:lnTo>
                  <a:lnTo>
                    <a:pt x="10087" y="41823"/>
                  </a:lnTo>
                  <a:lnTo>
                    <a:pt x="10287" y="41676"/>
                  </a:lnTo>
                  <a:lnTo>
                    <a:pt x="10424" y="41482"/>
                  </a:lnTo>
                  <a:lnTo>
                    <a:pt x="10418" y="41239"/>
                  </a:lnTo>
                  <a:lnTo>
                    <a:pt x="10412" y="41112"/>
                  </a:lnTo>
                  <a:lnTo>
                    <a:pt x="10416" y="40874"/>
                  </a:lnTo>
                  <a:lnTo>
                    <a:pt x="10526" y="40656"/>
                  </a:lnTo>
                  <a:lnTo>
                    <a:pt x="10618" y="40431"/>
                  </a:lnTo>
                  <a:lnTo>
                    <a:pt x="10633" y="40310"/>
                  </a:lnTo>
                  <a:lnTo>
                    <a:pt x="10637" y="40188"/>
                  </a:lnTo>
                  <a:lnTo>
                    <a:pt x="10642" y="40067"/>
                  </a:lnTo>
                  <a:lnTo>
                    <a:pt x="10646" y="39945"/>
                  </a:lnTo>
                  <a:lnTo>
                    <a:pt x="10630" y="39702"/>
                  </a:lnTo>
                  <a:lnTo>
                    <a:pt x="10572" y="39465"/>
                  </a:lnTo>
                  <a:lnTo>
                    <a:pt x="10517" y="39228"/>
                  </a:lnTo>
                  <a:lnTo>
                    <a:pt x="10483" y="39113"/>
                  </a:lnTo>
                  <a:lnTo>
                    <a:pt x="10439" y="38997"/>
                  </a:lnTo>
                  <a:lnTo>
                    <a:pt x="10386" y="38888"/>
                  </a:lnTo>
                  <a:lnTo>
                    <a:pt x="10319" y="38785"/>
                  </a:lnTo>
                  <a:lnTo>
                    <a:pt x="10234" y="38699"/>
                  </a:lnTo>
                  <a:lnTo>
                    <a:pt x="10137" y="38627"/>
                  </a:lnTo>
                  <a:lnTo>
                    <a:pt x="10038" y="38554"/>
                  </a:lnTo>
                  <a:lnTo>
                    <a:pt x="9936" y="38487"/>
                  </a:lnTo>
                  <a:lnTo>
                    <a:pt x="9830" y="38420"/>
                  </a:lnTo>
                  <a:lnTo>
                    <a:pt x="9635" y="38275"/>
                  </a:lnTo>
                  <a:lnTo>
                    <a:pt x="9561" y="38183"/>
                  </a:lnTo>
                  <a:lnTo>
                    <a:pt x="9507" y="38080"/>
                  </a:lnTo>
                  <a:lnTo>
                    <a:pt x="9469" y="37958"/>
                  </a:lnTo>
                  <a:lnTo>
                    <a:pt x="9441" y="37837"/>
                  </a:lnTo>
                  <a:lnTo>
                    <a:pt x="9418" y="37716"/>
                  </a:lnTo>
                  <a:lnTo>
                    <a:pt x="9409" y="37594"/>
                  </a:lnTo>
                  <a:lnTo>
                    <a:pt x="9431" y="37351"/>
                  </a:lnTo>
                  <a:lnTo>
                    <a:pt x="9458" y="37229"/>
                  </a:lnTo>
                  <a:lnTo>
                    <a:pt x="9501" y="37114"/>
                  </a:lnTo>
                  <a:lnTo>
                    <a:pt x="9568" y="37023"/>
                  </a:lnTo>
                  <a:lnTo>
                    <a:pt x="9660" y="36944"/>
                  </a:lnTo>
                  <a:lnTo>
                    <a:pt x="9762" y="36871"/>
                  </a:lnTo>
                  <a:lnTo>
                    <a:pt x="9955" y="36719"/>
                  </a:lnTo>
                  <a:lnTo>
                    <a:pt x="10043" y="36634"/>
                  </a:lnTo>
                  <a:lnTo>
                    <a:pt x="10120" y="36543"/>
                  </a:lnTo>
                  <a:lnTo>
                    <a:pt x="10197" y="36433"/>
                  </a:lnTo>
                  <a:lnTo>
                    <a:pt x="10257" y="36324"/>
                  </a:lnTo>
                  <a:lnTo>
                    <a:pt x="10257" y="36215"/>
                  </a:lnTo>
                  <a:lnTo>
                    <a:pt x="10108" y="36014"/>
                  </a:lnTo>
                  <a:lnTo>
                    <a:pt x="9893" y="35911"/>
                  </a:lnTo>
                  <a:lnTo>
                    <a:pt x="9640" y="35917"/>
                  </a:lnTo>
                  <a:lnTo>
                    <a:pt x="9423" y="35832"/>
                  </a:lnTo>
                  <a:lnTo>
                    <a:pt x="9245" y="35656"/>
                  </a:lnTo>
                  <a:lnTo>
                    <a:pt x="9077" y="35480"/>
                  </a:lnTo>
                  <a:lnTo>
                    <a:pt x="8874" y="35340"/>
                  </a:lnTo>
                  <a:lnTo>
                    <a:pt x="8645" y="35285"/>
                  </a:lnTo>
                  <a:lnTo>
                    <a:pt x="8409" y="35358"/>
                  </a:lnTo>
                  <a:lnTo>
                    <a:pt x="8210" y="35504"/>
                  </a:lnTo>
                  <a:lnTo>
                    <a:pt x="8000" y="35619"/>
                  </a:lnTo>
                  <a:lnTo>
                    <a:pt x="7750" y="35613"/>
                  </a:lnTo>
                  <a:lnTo>
                    <a:pt x="7566" y="35467"/>
                  </a:lnTo>
                  <a:lnTo>
                    <a:pt x="7386" y="35298"/>
                  </a:lnTo>
                  <a:lnTo>
                    <a:pt x="7182" y="35170"/>
                  </a:lnTo>
                  <a:lnTo>
                    <a:pt x="6969" y="35042"/>
                  </a:lnTo>
                  <a:lnTo>
                    <a:pt x="6742" y="34976"/>
                  </a:lnTo>
                  <a:lnTo>
                    <a:pt x="6496" y="34988"/>
                  </a:lnTo>
                  <a:lnTo>
                    <a:pt x="6252" y="35006"/>
                  </a:lnTo>
                  <a:lnTo>
                    <a:pt x="6021" y="35073"/>
                  </a:lnTo>
                  <a:lnTo>
                    <a:pt x="5801" y="35182"/>
                  </a:lnTo>
                  <a:lnTo>
                    <a:pt x="5577" y="35292"/>
                  </a:lnTo>
                  <a:lnTo>
                    <a:pt x="5349" y="35340"/>
                  </a:lnTo>
                  <a:lnTo>
                    <a:pt x="5230" y="35298"/>
                  </a:lnTo>
                  <a:lnTo>
                    <a:pt x="5113" y="35243"/>
                  </a:lnTo>
                  <a:lnTo>
                    <a:pt x="5011" y="35170"/>
                  </a:lnTo>
                  <a:lnTo>
                    <a:pt x="4940" y="35085"/>
                  </a:lnTo>
                  <a:lnTo>
                    <a:pt x="4921" y="34969"/>
                  </a:lnTo>
                  <a:lnTo>
                    <a:pt x="4923" y="34836"/>
                  </a:lnTo>
                  <a:lnTo>
                    <a:pt x="4897" y="34592"/>
                  </a:lnTo>
                  <a:lnTo>
                    <a:pt x="4875" y="34350"/>
                  </a:lnTo>
                  <a:lnTo>
                    <a:pt x="4872" y="34107"/>
                  </a:lnTo>
                  <a:lnTo>
                    <a:pt x="4881" y="33985"/>
                  </a:lnTo>
                  <a:lnTo>
                    <a:pt x="4896" y="33870"/>
                  </a:lnTo>
                  <a:lnTo>
                    <a:pt x="4917" y="33748"/>
                  </a:lnTo>
                  <a:lnTo>
                    <a:pt x="4945" y="33627"/>
                  </a:lnTo>
                  <a:lnTo>
                    <a:pt x="4984" y="33511"/>
                  </a:lnTo>
                  <a:lnTo>
                    <a:pt x="5035" y="33402"/>
                  </a:lnTo>
                  <a:lnTo>
                    <a:pt x="5127" y="33171"/>
                  </a:lnTo>
                  <a:lnTo>
                    <a:pt x="5104" y="32940"/>
                  </a:lnTo>
                  <a:lnTo>
                    <a:pt x="5054" y="32703"/>
                  </a:lnTo>
                  <a:lnTo>
                    <a:pt x="5058" y="32461"/>
                  </a:lnTo>
                  <a:lnTo>
                    <a:pt x="5051" y="32217"/>
                  </a:lnTo>
                  <a:lnTo>
                    <a:pt x="5063" y="31974"/>
                  </a:lnTo>
                  <a:lnTo>
                    <a:pt x="5124" y="31737"/>
                  </a:lnTo>
                  <a:lnTo>
                    <a:pt x="5194" y="31506"/>
                  </a:lnTo>
                  <a:lnTo>
                    <a:pt x="5230" y="31391"/>
                  </a:lnTo>
                  <a:lnTo>
                    <a:pt x="5265" y="31269"/>
                  </a:lnTo>
                  <a:lnTo>
                    <a:pt x="5297" y="31154"/>
                  </a:lnTo>
                  <a:lnTo>
                    <a:pt x="5326" y="31033"/>
                  </a:lnTo>
                  <a:lnTo>
                    <a:pt x="5349" y="30917"/>
                  </a:lnTo>
                  <a:lnTo>
                    <a:pt x="5362" y="30796"/>
                  </a:lnTo>
                  <a:lnTo>
                    <a:pt x="5369" y="30674"/>
                  </a:lnTo>
                  <a:lnTo>
                    <a:pt x="5341" y="30431"/>
                  </a:lnTo>
                  <a:lnTo>
                    <a:pt x="5297" y="30315"/>
                  </a:lnTo>
                  <a:lnTo>
                    <a:pt x="5234" y="30206"/>
                  </a:lnTo>
                  <a:lnTo>
                    <a:pt x="5144" y="30140"/>
                  </a:lnTo>
                  <a:lnTo>
                    <a:pt x="5021" y="30121"/>
                  </a:lnTo>
                  <a:lnTo>
                    <a:pt x="4787" y="30048"/>
                  </a:lnTo>
                  <a:lnTo>
                    <a:pt x="4577" y="29926"/>
                  </a:lnTo>
                  <a:lnTo>
                    <a:pt x="4362" y="29812"/>
                  </a:lnTo>
                  <a:lnTo>
                    <a:pt x="4146" y="29696"/>
                  </a:lnTo>
                  <a:lnTo>
                    <a:pt x="4040" y="29635"/>
                  </a:lnTo>
                  <a:lnTo>
                    <a:pt x="3939" y="29574"/>
                  </a:lnTo>
                  <a:lnTo>
                    <a:pt x="3841" y="29502"/>
                  </a:lnTo>
                  <a:lnTo>
                    <a:pt x="3747" y="29422"/>
                  </a:lnTo>
                  <a:lnTo>
                    <a:pt x="3654" y="29344"/>
                  </a:lnTo>
                  <a:lnTo>
                    <a:pt x="3565" y="29265"/>
                  </a:lnTo>
                  <a:lnTo>
                    <a:pt x="3483" y="29174"/>
                  </a:lnTo>
                  <a:lnTo>
                    <a:pt x="3411" y="29076"/>
                  </a:lnTo>
                  <a:lnTo>
                    <a:pt x="3343" y="28973"/>
                  </a:lnTo>
                  <a:lnTo>
                    <a:pt x="3194" y="28779"/>
                  </a:lnTo>
                  <a:lnTo>
                    <a:pt x="3113" y="28688"/>
                  </a:lnTo>
                  <a:lnTo>
                    <a:pt x="3025" y="28602"/>
                  </a:lnTo>
                  <a:lnTo>
                    <a:pt x="2924" y="28536"/>
                  </a:lnTo>
                  <a:lnTo>
                    <a:pt x="2813" y="28481"/>
                  </a:lnTo>
                  <a:lnTo>
                    <a:pt x="2698" y="28451"/>
                  </a:lnTo>
                  <a:lnTo>
                    <a:pt x="2578" y="28450"/>
                  </a:lnTo>
                  <a:lnTo>
                    <a:pt x="2336" y="28487"/>
                  </a:lnTo>
                  <a:lnTo>
                    <a:pt x="2100" y="28554"/>
                  </a:lnTo>
                  <a:lnTo>
                    <a:pt x="1860" y="28584"/>
                  </a:lnTo>
                  <a:lnTo>
                    <a:pt x="1620" y="28627"/>
                  </a:lnTo>
                  <a:lnTo>
                    <a:pt x="1387" y="28693"/>
                  </a:lnTo>
                  <a:lnTo>
                    <a:pt x="1180" y="28821"/>
                  </a:lnTo>
                  <a:lnTo>
                    <a:pt x="927" y="28894"/>
                  </a:lnTo>
                  <a:lnTo>
                    <a:pt x="794" y="28912"/>
                  </a:lnTo>
                  <a:lnTo>
                    <a:pt x="631" y="28833"/>
                  </a:lnTo>
                  <a:lnTo>
                    <a:pt x="623" y="28566"/>
                  </a:lnTo>
                  <a:lnTo>
                    <a:pt x="622" y="28438"/>
                  </a:lnTo>
                  <a:lnTo>
                    <a:pt x="610" y="28311"/>
                  </a:lnTo>
                  <a:lnTo>
                    <a:pt x="611" y="28068"/>
                  </a:lnTo>
                  <a:lnTo>
                    <a:pt x="653" y="27958"/>
                  </a:lnTo>
                  <a:lnTo>
                    <a:pt x="724" y="27861"/>
                  </a:lnTo>
                  <a:lnTo>
                    <a:pt x="809" y="27764"/>
                  </a:lnTo>
                  <a:lnTo>
                    <a:pt x="896" y="27685"/>
                  </a:lnTo>
                  <a:lnTo>
                    <a:pt x="995" y="27612"/>
                  </a:lnTo>
                  <a:lnTo>
                    <a:pt x="1095" y="27546"/>
                  </a:lnTo>
                  <a:lnTo>
                    <a:pt x="1262" y="27369"/>
                  </a:lnTo>
                  <a:lnTo>
                    <a:pt x="1406" y="27169"/>
                  </a:lnTo>
                  <a:lnTo>
                    <a:pt x="1478" y="27071"/>
                  </a:lnTo>
                  <a:lnTo>
                    <a:pt x="1550" y="26974"/>
                  </a:lnTo>
                  <a:lnTo>
                    <a:pt x="1615" y="26871"/>
                  </a:lnTo>
                  <a:lnTo>
                    <a:pt x="1675" y="26767"/>
                  </a:lnTo>
                  <a:lnTo>
                    <a:pt x="1729" y="26658"/>
                  </a:lnTo>
                  <a:lnTo>
                    <a:pt x="1774" y="26543"/>
                  </a:lnTo>
                  <a:lnTo>
                    <a:pt x="1812" y="26427"/>
                  </a:lnTo>
                  <a:lnTo>
                    <a:pt x="1846" y="26312"/>
                  </a:lnTo>
                  <a:lnTo>
                    <a:pt x="1872" y="26190"/>
                  </a:lnTo>
                  <a:lnTo>
                    <a:pt x="1888" y="26075"/>
                  </a:lnTo>
                  <a:lnTo>
                    <a:pt x="1880" y="25832"/>
                  </a:lnTo>
                  <a:lnTo>
                    <a:pt x="1877" y="25589"/>
                  </a:lnTo>
                  <a:lnTo>
                    <a:pt x="1876" y="25346"/>
                  </a:lnTo>
                  <a:lnTo>
                    <a:pt x="1874" y="25103"/>
                  </a:lnTo>
                  <a:lnTo>
                    <a:pt x="1873" y="24860"/>
                  </a:lnTo>
                  <a:lnTo>
                    <a:pt x="1871" y="24617"/>
                  </a:lnTo>
                  <a:lnTo>
                    <a:pt x="1870" y="24489"/>
                  </a:lnTo>
                  <a:lnTo>
                    <a:pt x="1882" y="24361"/>
                  </a:lnTo>
                  <a:lnTo>
                    <a:pt x="1893" y="24228"/>
                  </a:lnTo>
                  <a:lnTo>
                    <a:pt x="1816" y="24039"/>
                  </a:lnTo>
                  <a:lnTo>
                    <a:pt x="1564" y="23973"/>
                  </a:lnTo>
                  <a:lnTo>
                    <a:pt x="1327" y="24027"/>
                  </a:lnTo>
                  <a:lnTo>
                    <a:pt x="1081" y="24034"/>
                  </a:lnTo>
                  <a:lnTo>
                    <a:pt x="862" y="23937"/>
                  </a:lnTo>
                  <a:lnTo>
                    <a:pt x="851" y="23699"/>
                  </a:lnTo>
                  <a:lnTo>
                    <a:pt x="862" y="23572"/>
                  </a:lnTo>
                  <a:lnTo>
                    <a:pt x="871" y="23450"/>
                  </a:lnTo>
                  <a:lnTo>
                    <a:pt x="886" y="23329"/>
                  </a:lnTo>
                  <a:lnTo>
                    <a:pt x="911" y="23207"/>
                  </a:lnTo>
                  <a:lnTo>
                    <a:pt x="946" y="23092"/>
                  </a:lnTo>
                  <a:lnTo>
                    <a:pt x="983" y="22976"/>
                  </a:lnTo>
                  <a:lnTo>
                    <a:pt x="1034" y="22739"/>
                  </a:lnTo>
                  <a:lnTo>
                    <a:pt x="1083" y="22503"/>
                  </a:lnTo>
                  <a:lnTo>
                    <a:pt x="1187" y="22284"/>
                  </a:lnTo>
                  <a:lnTo>
                    <a:pt x="1298" y="22071"/>
                  </a:lnTo>
                  <a:lnTo>
                    <a:pt x="1376" y="21834"/>
                  </a:lnTo>
                  <a:lnTo>
                    <a:pt x="1461" y="21610"/>
                  </a:lnTo>
                  <a:lnTo>
                    <a:pt x="1573" y="21397"/>
                  </a:lnTo>
                  <a:lnTo>
                    <a:pt x="1663" y="21166"/>
                  </a:lnTo>
                  <a:lnTo>
                    <a:pt x="1758" y="20941"/>
                  </a:lnTo>
                  <a:lnTo>
                    <a:pt x="1833" y="20844"/>
                  </a:lnTo>
                  <a:lnTo>
                    <a:pt x="1900" y="20741"/>
                  </a:lnTo>
                  <a:lnTo>
                    <a:pt x="1929" y="20631"/>
                  </a:lnTo>
                  <a:lnTo>
                    <a:pt x="1943" y="20510"/>
                  </a:lnTo>
                  <a:lnTo>
                    <a:pt x="1948" y="20382"/>
                  </a:lnTo>
                  <a:lnTo>
                    <a:pt x="1933" y="20139"/>
                  </a:lnTo>
                  <a:lnTo>
                    <a:pt x="1913" y="20017"/>
                  </a:lnTo>
                  <a:lnTo>
                    <a:pt x="1869" y="19909"/>
                  </a:lnTo>
                  <a:lnTo>
                    <a:pt x="1799" y="19799"/>
                  </a:lnTo>
                  <a:lnTo>
                    <a:pt x="1714" y="19714"/>
                  </a:lnTo>
                  <a:lnTo>
                    <a:pt x="1608" y="19665"/>
                  </a:lnTo>
                  <a:lnTo>
                    <a:pt x="1487" y="19629"/>
                  </a:lnTo>
                  <a:lnTo>
                    <a:pt x="1243" y="19544"/>
                  </a:lnTo>
                  <a:lnTo>
                    <a:pt x="1082" y="19404"/>
                  </a:lnTo>
                  <a:lnTo>
                    <a:pt x="1095" y="19155"/>
                  </a:lnTo>
                  <a:lnTo>
                    <a:pt x="1096" y="19028"/>
                  </a:lnTo>
                  <a:lnTo>
                    <a:pt x="1029" y="18797"/>
                  </a:lnTo>
                  <a:lnTo>
                    <a:pt x="957" y="18560"/>
                  </a:lnTo>
                  <a:lnTo>
                    <a:pt x="895" y="18329"/>
                  </a:lnTo>
                  <a:lnTo>
                    <a:pt x="777" y="18116"/>
                  </a:lnTo>
                  <a:lnTo>
                    <a:pt x="648" y="17904"/>
                  </a:lnTo>
                  <a:lnTo>
                    <a:pt x="585" y="17800"/>
                  </a:lnTo>
                  <a:lnTo>
                    <a:pt x="527" y="17697"/>
                  </a:lnTo>
                  <a:lnTo>
                    <a:pt x="476" y="17588"/>
                  </a:lnTo>
                  <a:lnTo>
                    <a:pt x="454" y="17472"/>
                  </a:lnTo>
                  <a:lnTo>
                    <a:pt x="466" y="17344"/>
                  </a:lnTo>
                  <a:lnTo>
                    <a:pt x="415" y="17108"/>
                  </a:lnTo>
                  <a:lnTo>
                    <a:pt x="328" y="16883"/>
                  </a:lnTo>
                  <a:lnTo>
                    <a:pt x="270" y="16646"/>
                  </a:lnTo>
                  <a:lnTo>
                    <a:pt x="200" y="16415"/>
                  </a:lnTo>
                  <a:lnTo>
                    <a:pt x="124" y="16184"/>
                  </a:lnTo>
                  <a:lnTo>
                    <a:pt x="41" y="15953"/>
                  </a:lnTo>
                  <a:lnTo>
                    <a:pt x="0" y="15698"/>
                  </a:lnTo>
                  <a:lnTo>
                    <a:pt x="81" y="15492"/>
                  </a:lnTo>
                  <a:lnTo>
                    <a:pt x="311" y="15370"/>
                  </a:lnTo>
                  <a:lnTo>
                    <a:pt x="530" y="15424"/>
                  </a:lnTo>
                  <a:lnTo>
                    <a:pt x="721" y="15595"/>
                  </a:lnTo>
                  <a:lnTo>
                    <a:pt x="898" y="15753"/>
                  </a:lnTo>
                  <a:lnTo>
                    <a:pt x="1140" y="15746"/>
                  </a:lnTo>
                  <a:lnTo>
                    <a:pt x="1388" y="15571"/>
                  </a:lnTo>
                  <a:lnTo>
                    <a:pt x="1515" y="15358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7" name="object 74">
              <a:extLst>
                <a:ext uri="{FF2B5EF4-FFF2-40B4-BE49-F238E27FC236}">
                  <a16:creationId xmlns:a16="http://schemas.microsoft.com/office/drawing/2014/main" id="{0E54F92B-9FDB-42B5-ACDB-56B20D42BC47}"/>
                </a:ext>
              </a:extLst>
            </p:cNvPr>
            <p:cNvSpPr/>
            <p:nvPr/>
          </p:nvSpPr>
          <p:spPr>
            <a:xfrm>
              <a:off x="8217009" y="6435062"/>
              <a:ext cx="370657" cy="184852"/>
            </a:xfrm>
            <a:custGeom>
              <a:avLst/>
              <a:gdLst/>
              <a:ahLst/>
              <a:cxnLst/>
              <a:rect l="l" t="t" r="r" b="b"/>
              <a:pathLst>
                <a:path w="573889" h="286206">
                  <a:moveTo>
                    <a:pt x="548965" y="0"/>
                  </a:moveTo>
                  <a:lnTo>
                    <a:pt x="548965" y="1531"/>
                  </a:lnTo>
                  <a:lnTo>
                    <a:pt x="548965" y="1847"/>
                  </a:lnTo>
                  <a:lnTo>
                    <a:pt x="549544" y="3584"/>
                  </a:lnTo>
                  <a:lnTo>
                    <a:pt x="550355" y="4744"/>
                  </a:lnTo>
                  <a:lnTo>
                    <a:pt x="551475" y="5668"/>
                  </a:lnTo>
                  <a:lnTo>
                    <a:pt x="552595" y="6525"/>
                  </a:lnTo>
                  <a:lnTo>
                    <a:pt x="554063" y="6871"/>
                  </a:lnTo>
                  <a:lnTo>
                    <a:pt x="555453" y="7606"/>
                  </a:lnTo>
                  <a:lnTo>
                    <a:pt x="558505" y="8074"/>
                  </a:lnTo>
                  <a:lnTo>
                    <a:pt x="559895" y="8463"/>
                  </a:lnTo>
                  <a:lnTo>
                    <a:pt x="561595" y="8852"/>
                  </a:lnTo>
                  <a:lnTo>
                    <a:pt x="562405" y="9824"/>
                  </a:lnTo>
                  <a:lnTo>
                    <a:pt x="562521" y="11057"/>
                  </a:lnTo>
                  <a:lnTo>
                    <a:pt x="562174" y="12794"/>
                  </a:lnTo>
                  <a:lnTo>
                    <a:pt x="562172" y="16962"/>
                  </a:lnTo>
                  <a:lnTo>
                    <a:pt x="561399" y="19551"/>
                  </a:lnTo>
                  <a:lnTo>
                    <a:pt x="561359" y="23530"/>
                  </a:lnTo>
                  <a:lnTo>
                    <a:pt x="560586" y="26111"/>
                  </a:lnTo>
                  <a:lnTo>
                    <a:pt x="560779" y="28044"/>
                  </a:lnTo>
                  <a:lnTo>
                    <a:pt x="560776" y="37813"/>
                  </a:lnTo>
                  <a:lnTo>
                    <a:pt x="562050" y="38245"/>
                  </a:lnTo>
                  <a:lnTo>
                    <a:pt x="563441" y="38324"/>
                  </a:lnTo>
                  <a:lnTo>
                    <a:pt x="564986" y="38669"/>
                  </a:lnTo>
                  <a:lnTo>
                    <a:pt x="566840" y="40839"/>
                  </a:lnTo>
                  <a:lnTo>
                    <a:pt x="567226" y="41999"/>
                  </a:lnTo>
                  <a:lnTo>
                    <a:pt x="568500" y="42849"/>
                  </a:lnTo>
                  <a:lnTo>
                    <a:pt x="569389" y="43737"/>
                  </a:lnTo>
                  <a:lnTo>
                    <a:pt x="570470" y="44550"/>
                  </a:lnTo>
                  <a:lnTo>
                    <a:pt x="571667" y="45401"/>
                  </a:lnTo>
                  <a:lnTo>
                    <a:pt x="572834" y="45274"/>
                  </a:lnTo>
                  <a:lnTo>
                    <a:pt x="573444" y="45213"/>
                  </a:lnTo>
                  <a:lnTo>
                    <a:pt x="573646" y="48907"/>
                  </a:lnTo>
                  <a:lnTo>
                    <a:pt x="573646" y="51823"/>
                  </a:lnTo>
                  <a:lnTo>
                    <a:pt x="573889" y="54499"/>
                  </a:lnTo>
                  <a:lnTo>
                    <a:pt x="573646" y="56443"/>
                  </a:lnTo>
                  <a:lnTo>
                    <a:pt x="571944" y="58630"/>
                  </a:lnTo>
                  <a:lnTo>
                    <a:pt x="570729" y="60574"/>
                  </a:lnTo>
                  <a:lnTo>
                    <a:pt x="569999" y="62519"/>
                  </a:lnTo>
                  <a:lnTo>
                    <a:pt x="568784" y="63494"/>
                  </a:lnTo>
                  <a:lnTo>
                    <a:pt x="567325" y="65195"/>
                  </a:lnTo>
                  <a:lnTo>
                    <a:pt x="565867" y="67139"/>
                  </a:lnTo>
                  <a:lnTo>
                    <a:pt x="564165" y="69083"/>
                  </a:lnTo>
                  <a:lnTo>
                    <a:pt x="562706" y="72972"/>
                  </a:lnTo>
                  <a:lnTo>
                    <a:pt x="562464" y="74918"/>
                  </a:lnTo>
                  <a:lnTo>
                    <a:pt x="562464" y="76620"/>
                  </a:lnTo>
                  <a:lnTo>
                    <a:pt x="561977" y="78807"/>
                  </a:lnTo>
                  <a:lnTo>
                    <a:pt x="561248" y="80994"/>
                  </a:lnTo>
                  <a:lnTo>
                    <a:pt x="560033" y="81723"/>
                  </a:lnTo>
                  <a:lnTo>
                    <a:pt x="558574" y="81723"/>
                  </a:lnTo>
                  <a:lnTo>
                    <a:pt x="556143" y="81480"/>
                  </a:lnTo>
                  <a:lnTo>
                    <a:pt x="550552" y="81237"/>
                  </a:lnTo>
                  <a:lnTo>
                    <a:pt x="548121" y="81480"/>
                  </a:lnTo>
                  <a:lnTo>
                    <a:pt x="545933" y="82209"/>
                  </a:lnTo>
                  <a:lnTo>
                    <a:pt x="543542" y="83430"/>
                  </a:lnTo>
                  <a:lnTo>
                    <a:pt x="543415" y="83573"/>
                  </a:lnTo>
                  <a:lnTo>
                    <a:pt x="542885" y="84083"/>
                  </a:lnTo>
                  <a:lnTo>
                    <a:pt x="542398" y="84898"/>
                  </a:lnTo>
                  <a:lnTo>
                    <a:pt x="542104" y="85711"/>
                  </a:lnTo>
                  <a:lnTo>
                    <a:pt x="541888" y="86525"/>
                  </a:lnTo>
                  <a:lnTo>
                    <a:pt x="541709" y="87303"/>
                  </a:lnTo>
                  <a:lnTo>
                    <a:pt x="541490" y="88002"/>
                  </a:lnTo>
                  <a:lnTo>
                    <a:pt x="541468" y="88889"/>
                  </a:lnTo>
                  <a:lnTo>
                    <a:pt x="541483" y="89697"/>
                  </a:lnTo>
                  <a:lnTo>
                    <a:pt x="541304" y="90468"/>
                  </a:lnTo>
                  <a:lnTo>
                    <a:pt x="541090" y="91398"/>
                  </a:lnTo>
                  <a:lnTo>
                    <a:pt x="540832" y="92060"/>
                  </a:lnTo>
                  <a:lnTo>
                    <a:pt x="540462" y="92917"/>
                  </a:lnTo>
                  <a:lnTo>
                    <a:pt x="540050" y="93652"/>
                  </a:lnTo>
                  <a:lnTo>
                    <a:pt x="539718" y="94394"/>
                  </a:lnTo>
                  <a:lnTo>
                    <a:pt x="539617" y="95244"/>
                  </a:lnTo>
                  <a:lnTo>
                    <a:pt x="539244" y="95943"/>
                  </a:lnTo>
                  <a:lnTo>
                    <a:pt x="538752" y="96453"/>
                  </a:lnTo>
                  <a:lnTo>
                    <a:pt x="537872" y="96933"/>
                  </a:lnTo>
                  <a:lnTo>
                    <a:pt x="537102" y="97024"/>
                  </a:lnTo>
                  <a:lnTo>
                    <a:pt x="536246" y="96653"/>
                  </a:lnTo>
                  <a:lnTo>
                    <a:pt x="535504" y="96204"/>
                  </a:lnTo>
                  <a:lnTo>
                    <a:pt x="534843" y="95906"/>
                  </a:lnTo>
                  <a:lnTo>
                    <a:pt x="533990" y="95766"/>
                  </a:lnTo>
                  <a:lnTo>
                    <a:pt x="533292" y="95590"/>
                  </a:lnTo>
                  <a:lnTo>
                    <a:pt x="532134" y="95608"/>
                  </a:lnTo>
                  <a:lnTo>
                    <a:pt x="531323" y="95584"/>
                  </a:lnTo>
                  <a:lnTo>
                    <a:pt x="530473" y="95566"/>
                  </a:lnTo>
                  <a:lnTo>
                    <a:pt x="529864" y="95499"/>
                  </a:lnTo>
                  <a:lnTo>
                    <a:pt x="529662" y="95536"/>
                  </a:lnTo>
                  <a:lnTo>
                    <a:pt x="528926" y="95536"/>
                  </a:lnTo>
                  <a:lnTo>
                    <a:pt x="527992" y="95438"/>
                  </a:lnTo>
                  <a:lnTo>
                    <a:pt x="526665" y="95438"/>
                  </a:lnTo>
                  <a:lnTo>
                    <a:pt x="525879" y="95438"/>
                  </a:lnTo>
                  <a:lnTo>
                    <a:pt x="524892" y="95286"/>
                  </a:lnTo>
                  <a:lnTo>
                    <a:pt x="524577" y="95250"/>
                  </a:lnTo>
                  <a:lnTo>
                    <a:pt x="524364" y="95226"/>
                  </a:lnTo>
                  <a:lnTo>
                    <a:pt x="517966" y="94861"/>
                  </a:lnTo>
                  <a:lnTo>
                    <a:pt x="513291" y="93457"/>
                  </a:lnTo>
                  <a:lnTo>
                    <a:pt x="508497" y="94782"/>
                  </a:lnTo>
                  <a:lnTo>
                    <a:pt x="505373" y="95196"/>
                  </a:lnTo>
                  <a:lnTo>
                    <a:pt x="503337" y="98974"/>
                  </a:lnTo>
                  <a:lnTo>
                    <a:pt x="499256" y="105663"/>
                  </a:lnTo>
                  <a:lnTo>
                    <a:pt x="494800" y="106775"/>
                  </a:lnTo>
                  <a:lnTo>
                    <a:pt x="489427" y="105366"/>
                  </a:lnTo>
                  <a:lnTo>
                    <a:pt x="484374" y="107049"/>
                  </a:lnTo>
                  <a:lnTo>
                    <a:pt x="482081" y="111599"/>
                  </a:lnTo>
                  <a:lnTo>
                    <a:pt x="477813" y="109716"/>
                  </a:lnTo>
                  <a:lnTo>
                    <a:pt x="473941" y="108094"/>
                  </a:lnTo>
                  <a:lnTo>
                    <a:pt x="469525" y="103579"/>
                  </a:lnTo>
                  <a:lnTo>
                    <a:pt x="465488" y="103549"/>
                  </a:lnTo>
                  <a:lnTo>
                    <a:pt x="462235" y="106550"/>
                  </a:lnTo>
                  <a:lnTo>
                    <a:pt x="459276" y="109891"/>
                  </a:lnTo>
                  <a:lnTo>
                    <a:pt x="459846" y="117042"/>
                  </a:lnTo>
                  <a:lnTo>
                    <a:pt x="460805" y="121386"/>
                  </a:lnTo>
                  <a:lnTo>
                    <a:pt x="461728" y="125882"/>
                  </a:lnTo>
                  <a:lnTo>
                    <a:pt x="459952" y="130724"/>
                  </a:lnTo>
                  <a:lnTo>
                    <a:pt x="458773" y="134959"/>
                  </a:lnTo>
                  <a:lnTo>
                    <a:pt x="459360" y="140560"/>
                  </a:lnTo>
                  <a:lnTo>
                    <a:pt x="457301" y="145141"/>
                  </a:lnTo>
                  <a:lnTo>
                    <a:pt x="455085" y="148799"/>
                  </a:lnTo>
                  <a:lnTo>
                    <a:pt x="452778" y="154753"/>
                  </a:lnTo>
                  <a:lnTo>
                    <a:pt x="450793" y="158319"/>
                  </a:lnTo>
                  <a:lnTo>
                    <a:pt x="446945" y="161849"/>
                  </a:lnTo>
                  <a:lnTo>
                    <a:pt x="446389" y="166217"/>
                  </a:lnTo>
                  <a:lnTo>
                    <a:pt x="442842" y="166335"/>
                  </a:lnTo>
                  <a:lnTo>
                    <a:pt x="443962" y="174398"/>
                  </a:lnTo>
                  <a:lnTo>
                    <a:pt x="436728" y="180871"/>
                  </a:lnTo>
                  <a:lnTo>
                    <a:pt x="427734" y="184392"/>
                  </a:lnTo>
                  <a:lnTo>
                    <a:pt x="417566" y="187520"/>
                  </a:lnTo>
                  <a:lnTo>
                    <a:pt x="410137" y="190258"/>
                  </a:lnTo>
                  <a:lnTo>
                    <a:pt x="409355" y="190646"/>
                  </a:lnTo>
                  <a:lnTo>
                    <a:pt x="404662" y="193775"/>
                  </a:lnTo>
                  <a:lnTo>
                    <a:pt x="401951" y="195595"/>
                  </a:lnTo>
                  <a:lnTo>
                    <a:pt x="399033" y="200789"/>
                  </a:lnTo>
                  <a:lnTo>
                    <a:pt x="397017" y="205698"/>
                  </a:lnTo>
                  <a:lnTo>
                    <a:pt x="395514" y="208875"/>
                  </a:lnTo>
                  <a:lnTo>
                    <a:pt x="393297" y="211555"/>
                  </a:lnTo>
                  <a:lnTo>
                    <a:pt x="390327" y="211345"/>
                  </a:lnTo>
                  <a:lnTo>
                    <a:pt x="384445" y="210926"/>
                  </a:lnTo>
                  <a:lnTo>
                    <a:pt x="381342" y="210263"/>
                  </a:lnTo>
                  <a:lnTo>
                    <a:pt x="378822" y="210413"/>
                  </a:lnTo>
                  <a:lnTo>
                    <a:pt x="376870" y="209835"/>
                  </a:lnTo>
                  <a:lnTo>
                    <a:pt x="373493" y="213669"/>
                  </a:lnTo>
                  <a:lnTo>
                    <a:pt x="371587" y="217722"/>
                  </a:lnTo>
                  <a:lnTo>
                    <a:pt x="370249" y="219736"/>
                  </a:lnTo>
                  <a:lnTo>
                    <a:pt x="367858" y="223429"/>
                  </a:lnTo>
                  <a:lnTo>
                    <a:pt x="364951" y="224839"/>
                  </a:lnTo>
                  <a:lnTo>
                    <a:pt x="362311" y="225541"/>
                  </a:lnTo>
                  <a:lnTo>
                    <a:pt x="361692" y="229362"/>
                  </a:lnTo>
                  <a:lnTo>
                    <a:pt x="361369" y="234249"/>
                  </a:lnTo>
                  <a:lnTo>
                    <a:pt x="361012" y="237360"/>
                  </a:lnTo>
                  <a:lnTo>
                    <a:pt x="361448" y="245030"/>
                  </a:lnTo>
                  <a:lnTo>
                    <a:pt x="361448" y="249225"/>
                  </a:lnTo>
                  <a:lnTo>
                    <a:pt x="360749" y="253423"/>
                  </a:lnTo>
                  <a:lnTo>
                    <a:pt x="362148" y="259022"/>
                  </a:lnTo>
                  <a:lnTo>
                    <a:pt x="360749" y="263916"/>
                  </a:lnTo>
                  <a:lnTo>
                    <a:pt x="360749" y="268114"/>
                  </a:lnTo>
                  <a:lnTo>
                    <a:pt x="356552" y="273011"/>
                  </a:lnTo>
                  <a:lnTo>
                    <a:pt x="346778" y="275295"/>
                  </a:lnTo>
                  <a:lnTo>
                    <a:pt x="340247" y="282142"/>
                  </a:lnTo>
                  <a:lnTo>
                    <a:pt x="335788" y="280386"/>
                  </a:lnTo>
                  <a:lnTo>
                    <a:pt x="330712" y="280478"/>
                  </a:lnTo>
                  <a:lnTo>
                    <a:pt x="326307" y="278138"/>
                  </a:lnTo>
                  <a:lnTo>
                    <a:pt x="319457" y="275817"/>
                  </a:lnTo>
                  <a:lnTo>
                    <a:pt x="315683" y="273758"/>
                  </a:lnTo>
                  <a:lnTo>
                    <a:pt x="310664" y="273418"/>
                  </a:lnTo>
                  <a:lnTo>
                    <a:pt x="306162" y="271510"/>
                  </a:lnTo>
                  <a:lnTo>
                    <a:pt x="302310" y="272209"/>
                  </a:lnTo>
                  <a:lnTo>
                    <a:pt x="299761" y="269979"/>
                  </a:lnTo>
                  <a:lnTo>
                    <a:pt x="296853" y="270851"/>
                  </a:lnTo>
                  <a:lnTo>
                    <a:pt x="293654" y="273178"/>
                  </a:lnTo>
                  <a:lnTo>
                    <a:pt x="288419" y="276956"/>
                  </a:lnTo>
                  <a:lnTo>
                    <a:pt x="284858" y="278813"/>
                  </a:lnTo>
                  <a:lnTo>
                    <a:pt x="279163" y="278157"/>
                  </a:lnTo>
                  <a:lnTo>
                    <a:pt x="277368" y="277248"/>
                  </a:lnTo>
                  <a:lnTo>
                    <a:pt x="274751" y="278703"/>
                  </a:lnTo>
                  <a:lnTo>
                    <a:pt x="271261" y="281319"/>
                  </a:lnTo>
                  <a:lnTo>
                    <a:pt x="268352" y="283357"/>
                  </a:lnTo>
                  <a:lnTo>
                    <a:pt x="266230" y="284262"/>
                  </a:lnTo>
                  <a:lnTo>
                    <a:pt x="262222" y="284001"/>
                  </a:lnTo>
                  <a:lnTo>
                    <a:pt x="258159" y="284244"/>
                  </a:lnTo>
                  <a:lnTo>
                    <a:pt x="253062" y="285811"/>
                  </a:lnTo>
                  <a:lnTo>
                    <a:pt x="249083" y="286206"/>
                  </a:lnTo>
                  <a:lnTo>
                    <a:pt x="245410" y="283794"/>
                  </a:lnTo>
                  <a:lnTo>
                    <a:pt x="242178" y="283357"/>
                  </a:lnTo>
                  <a:lnTo>
                    <a:pt x="238688" y="280155"/>
                  </a:lnTo>
                  <a:lnTo>
                    <a:pt x="232772" y="275659"/>
                  </a:lnTo>
                  <a:lnTo>
                    <a:pt x="228703" y="276795"/>
                  </a:lnTo>
                  <a:lnTo>
                    <a:pt x="226760" y="280325"/>
                  </a:lnTo>
                  <a:lnTo>
                    <a:pt x="226149" y="284305"/>
                  </a:lnTo>
                  <a:lnTo>
                    <a:pt x="222140" y="285830"/>
                  </a:lnTo>
                  <a:lnTo>
                    <a:pt x="214027" y="286155"/>
                  </a:lnTo>
                  <a:lnTo>
                    <a:pt x="208688" y="277968"/>
                  </a:lnTo>
                  <a:lnTo>
                    <a:pt x="209632" y="273253"/>
                  </a:lnTo>
                  <a:lnTo>
                    <a:pt x="211046" y="266652"/>
                  </a:lnTo>
                  <a:lnTo>
                    <a:pt x="208217" y="261935"/>
                  </a:lnTo>
                  <a:lnTo>
                    <a:pt x="205220" y="260899"/>
                  </a:lnTo>
                  <a:lnTo>
                    <a:pt x="201949" y="260601"/>
                  </a:lnTo>
                  <a:lnTo>
                    <a:pt x="196299" y="262388"/>
                  </a:lnTo>
                  <a:lnTo>
                    <a:pt x="194515" y="263575"/>
                  </a:lnTo>
                  <a:lnTo>
                    <a:pt x="193920" y="265656"/>
                  </a:lnTo>
                  <a:lnTo>
                    <a:pt x="193902" y="267360"/>
                  </a:lnTo>
                  <a:lnTo>
                    <a:pt x="194812" y="268928"/>
                  </a:lnTo>
                  <a:lnTo>
                    <a:pt x="193326" y="274578"/>
                  </a:lnTo>
                  <a:lnTo>
                    <a:pt x="193623" y="276956"/>
                  </a:lnTo>
                  <a:lnTo>
                    <a:pt x="190412" y="278995"/>
                  </a:lnTo>
                  <a:lnTo>
                    <a:pt x="183621" y="279603"/>
                  </a:lnTo>
                  <a:lnTo>
                    <a:pt x="178981" y="279092"/>
                  </a:lnTo>
                  <a:lnTo>
                    <a:pt x="175871" y="279284"/>
                  </a:lnTo>
                  <a:lnTo>
                    <a:pt x="171508" y="277831"/>
                  </a:lnTo>
                  <a:lnTo>
                    <a:pt x="165374" y="274875"/>
                  </a:lnTo>
                  <a:lnTo>
                    <a:pt x="162784" y="274341"/>
                  </a:lnTo>
                  <a:lnTo>
                    <a:pt x="160913" y="272199"/>
                  </a:lnTo>
                  <a:lnTo>
                    <a:pt x="159426" y="271604"/>
                  </a:lnTo>
                  <a:lnTo>
                    <a:pt x="155561" y="268332"/>
                  </a:lnTo>
                  <a:lnTo>
                    <a:pt x="151100" y="264766"/>
                  </a:lnTo>
                  <a:lnTo>
                    <a:pt x="148127" y="262388"/>
                  </a:lnTo>
                  <a:lnTo>
                    <a:pt x="145153" y="262682"/>
                  </a:lnTo>
                  <a:lnTo>
                    <a:pt x="142128" y="264836"/>
                  </a:lnTo>
                  <a:lnTo>
                    <a:pt x="141218" y="265055"/>
                  </a:lnTo>
                  <a:lnTo>
                    <a:pt x="137421" y="265954"/>
                  </a:lnTo>
                  <a:lnTo>
                    <a:pt x="132961" y="268332"/>
                  </a:lnTo>
                  <a:lnTo>
                    <a:pt x="128702" y="268499"/>
                  </a:lnTo>
                  <a:lnTo>
                    <a:pt x="125676" y="265200"/>
                  </a:lnTo>
                  <a:lnTo>
                    <a:pt x="119580" y="251977"/>
                  </a:lnTo>
                  <a:lnTo>
                    <a:pt x="117201" y="245735"/>
                  </a:lnTo>
                  <a:lnTo>
                    <a:pt x="112741" y="237706"/>
                  </a:lnTo>
                  <a:lnTo>
                    <a:pt x="108578" y="235030"/>
                  </a:lnTo>
                  <a:lnTo>
                    <a:pt x="104414" y="231163"/>
                  </a:lnTo>
                  <a:lnTo>
                    <a:pt x="100309" y="226159"/>
                  </a:lnTo>
                  <a:lnTo>
                    <a:pt x="99132" y="222630"/>
                  </a:lnTo>
                  <a:lnTo>
                    <a:pt x="97522" y="219644"/>
                  </a:lnTo>
                  <a:lnTo>
                    <a:pt x="93172" y="216290"/>
                  </a:lnTo>
                  <a:lnTo>
                    <a:pt x="87213" y="213042"/>
                  </a:lnTo>
                  <a:lnTo>
                    <a:pt x="82975" y="212700"/>
                  </a:lnTo>
                  <a:lnTo>
                    <a:pt x="79412" y="212158"/>
                  </a:lnTo>
                  <a:lnTo>
                    <a:pt x="74863" y="210521"/>
                  </a:lnTo>
                  <a:lnTo>
                    <a:pt x="72437" y="207356"/>
                  </a:lnTo>
                  <a:lnTo>
                    <a:pt x="70044" y="203492"/>
                  </a:lnTo>
                  <a:lnTo>
                    <a:pt x="68483" y="200658"/>
                  </a:lnTo>
                  <a:lnTo>
                    <a:pt x="66752" y="196365"/>
                  </a:lnTo>
                  <a:lnTo>
                    <a:pt x="63801" y="190916"/>
                  </a:lnTo>
                  <a:lnTo>
                    <a:pt x="59396" y="186797"/>
                  </a:lnTo>
                  <a:lnTo>
                    <a:pt x="55514" y="184886"/>
                  </a:lnTo>
                  <a:lnTo>
                    <a:pt x="50976" y="182322"/>
                  </a:lnTo>
                  <a:lnTo>
                    <a:pt x="46537" y="180062"/>
                  </a:lnTo>
                  <a:lnTo>
                    <a:pt x="45901" y="177319"/>
                  </a:lnTo>
                  <a:lnTo>
                    <a:pt x="45299" y="170327"/>
                  </a:lnTo>
                  <a:lnTo>
                    <a:pt x="44200" y="167541"/>
                  </a:lnTo>
                  <a:lnTo>
                    <a:pt x="42656" y="164937"/>
                  </a:lnTo>
                  <a:lnTo>
                    <a:pt x="40108" y="162322"/>
                  </a:lnTo>
                  <a:lnTo>
                    <a:pt x="36390" y="160630"/>
                  </a:lnTo>
                  <a:lnTo>
                    <a:pt x="32569" y="159646"/>
                  </a:lnTo>
                  <a:lnTo>
                    <a:pt x="27996" y="157780"/>
                  </a:lnTo>
                  <a:lnTo>
                    <a:pt x="24296" y="155162"/>
                  </a:lnTo>
                  <a:lnTo>
                    <a:pt x="21045" y="153521"/>
                  </a:lnTo>
                  <a:lnTo>
                    <a:pt x="17278" y="151064"/>
                  </a:lnTo>
                  <a:lnTo>
                    <a:pt x="14502" y="147304"/>
                  </a:lnTo>
                  <a:lnTo>
                    <a:pt x="11224" y="145280"/>
                  </a:lnTo>
                  <a:lnTo>
                    <a:pt x="7391" y="145122"/>
                  </a:lnTo>
                  <a:lnTo>
                    <a:pt x="5733" y="145645"/>
                  </a:lnTo>
                  <a:lnTo>
                    <a:pt x="4774" y="146344"/>
                  </a:lnTo>
                  <a:lnTo>
                    <a:pt x="2594" y="145207"/>
                  </a:lnTo>
                  <a:lnTo>
                    <a:pt x="0" y="142732"/>
                  </a:lnTo>
                  <a:lnTo>
                    <a:pt x="248" y="142710"/>
                  </a:lnTo>
                  <a:lnTo>
                    <a:pt x="481" y="142601"/>
                  </a:lnTo>
                  <a:lnTo>
                    <a:pt x="683" y="142510"/>
                  </a:lnTo>
                  <a:lnTo>
                    <a:pt x="857" y="142692"/>
                  </a:lnTo>
                  <a:lnTo>
                    <a:pt x="999" y="142893"/>
                  </a:lnTo>
                  <a:lnTo>
                    <a:pt x="1073" y="142990"/>
                  </a:lnTo>
                  <a:lnTo>
                    <a:pt x="1173" y="143075"/>
                  </a:lnTo>
                  <a:lnTo>
                    <a:pt x="1285" y="143148"/>
                  </a:lnTo>
                  <a:lnTo>
                    <a:pt x="1394" y="143196"/>
                  </a:lnTo>
                  <a:lnTo>
                    <a:pt x="1553" y="143063"/>
                  </a:lnTo>
                  <a:lnTo>
                    <a:pt x="1668" y="142826"/>
                  </a:lnTo>
                  <a:lnTo>
                    <a:pt x="1776" y="142613"/>
                  </a:lnTo>
                  <a:lnTo>
                    <a:pt x="1992" y="142467"/>
                  </a:lnTo>
                  <a:lnTo>
                    <a:pt x="2183" y="142534"/>
                  </a:lnTo>
                  <a:lnTo>
                    <a:pt x="2368" y="142698"/>
                  </a:lnTo>
                  <a:lnTo>
                    <a:pt x="2620" y="142698"/>
                  </a:lnTo>
                  <a:lnTo>
                    <a:pt x="2802" y="142552"/>
                  </a:lnTo>
                  <a:lnTo>
                    <a:pt x="2979" y="142382"/>
                  </a:lnTo>
                  <a:lnTo>
                    <a:pt x="3078" y="142309"/>
                  </a:lnTo>
                  <a:lnTo>
                    <a:pt x="3182" y="142242"/>
                  </a:lnTo>
                  <a:lnTo>
                    <a:pt x="3293" y="142206"/>
                  </a:lnTo>
                  <a:lnTo>
                    <a:pt x="3414" y="142206"/>
                  </a:lnTo>
                  <a:lnTo>
                    <a:pt x="4707" y="143203"/>
                  </a:lnTo>
                  <a:lnTo>
                    <a:pt x="4786" y="143020"/>
                  </a:lnTo>
                  <a:lnTo>
                    <a:pt x="4905" y="142807"/>
                  </a:lnTo>
                  <a:lnTo>
                    <a:pt x="5053" y="142619"/>
                  </a:lnTo>
                  <a:lnTo>
                    <a:pt x="5213" y="142431"/>
                  </a:lnTo>
                  <a:lnTo>
                    <a:pt x="5390" y="142267"/>
                  </a:lnTo>
                  <a:lnTo>
                    <a:pt x="5519" y="142060"/>
                  </a:lnTo>
                  <a:lnTo>
                    <a:pt x="5625" y="141842"/>
                  </a:lnTo>
                  <a:lnTo>
                    <a:pt x="5752" y="141635"/>
                  </a:lnTo>
                  <a:lnTo>
                    <a:pt x="5887" y="141434"/>
                  </a:lnTo>
                  <a:lnTo>
                    <a:pt x="6024" y="141234"/>
                  </a:lnTo>
                  <a:lnTo>
                    <a:pt x="6163" y="141034"/>
                  </a:lnTo>
                  <a:lnTo>
                    <a:pt x="6303" y="140839"/>
                  </a:lnTo>
                  <a:lnTo>
                    <a:pt x="6447" y="140638"/>
                  </a:lnTo>
                  <a:lnTo>
                    <a:pt x="6615" y="140457"/>
                  </a:lnTo>
                  <a:lnTo>
                    <a:pt x="6760" y="140268"/>
                  </a:lnTo>
                  <a:lnTo>
                    <a:pt x="6806" y="140031"/>
                  </a:lnTo>
                  <a:lnTo>
                    <a:pt x="6934" y="139825"/>
                  </a:lnTo>
                  <a:lnTo>
                    <a:pt x="7069" y="139624"/>
                  </a:lnTo>
                  <a:lnTo>
                    <a:pt x="7188" y="139412"/>
                  </a:lnTo>
                  <a:lnTo>
                    <a:pt x="7324" y="139211"/>
                  </a:lnTo>
                  <a:lnTo>
                    <a:pt x="7445" y="138998"/>
                  </a:lnTo>
                  <a:lnTo>
                    <a:pt x="7551" y="138779"/>
                  </a:lnTo>
                  <a:lnTo>
                    <a:pt x="7673" y="138539"/>
                  </a:lnTo>
                  <a:lnTo>
                    <a:pt x="8437" y="138929"/>
                  </a:lnTo>
                  <a:lnTo>
                    <a:pt x="11054" y="138928"/>
                  </a:lnTo>
                  <a:lnTo>
                    <a:pt x="19602" y="138928"/>
                  </a:lnTo>
                  <a:lnTo>
                    <a:pt x="32946" y="136820"/>
                  </a:lnTo>
                  <a:lnTo>
                    <a:pt x="36765" y="136495"/>
                  </a:lnTo>
                  <a:lnTo>
                    <a:pt x="42246" y="135748"/>
                  </a:lnTo>
                  <a:lnTo>
                    <a:pt x="45754" y="135365"/>
                  </a:lnTo>
                  <a:lnTo>
                    <a:pt x="51055" y="134171"/>
                  </a:lnTo>
                  <a:lnTo>
                    <a:pt x="55710" y="132555"/>
                  </a:lnTo>
                  <a:lnTo>
                    <a:pt x="58087" y="132476"/>
                  </a:lnTo>
                  <a:lnTo>
                    <a:pt x="67190" y="130727"/>
                  </a:lnTo>
                  <a:lnTo>
                    <a:pt x="73446" y="130089"/>
                  </a:lnTo>
                  <a:lnTo>
                    <a:pt x="77058" y="129168"/>
                  </a:lnTo>
                  <a:lnTo>
                    <a:pt x="78842" y="128275"/>
                  </a:lnTo>
                  <a:lnTo>
                    <a:pt x="81518" y="127977"/>
                  </a:lnTo>
                  <a:lnTo>
                    <a:pt x="84789" y="128275"/>
                  </a:lnTo>
                  <a:lnTo>
                    <a:pt x="89547" y="129466"/>
                  </a:lnTo>
                  <a:lnTo>
                    <a:pt x="99360" y="130657"/>
                  </a:lnTo>
                  <a:lnTo>
                    <a:pt x="106497" y="127978"/>
                  </a:lnTo>
                  <a:lnTo>
                    <a:pt x="116012" y="125599"/>
                  </a:lnTo>
                  <a:lnTo>
                    <a:pt x="129690" y="122033"/>
                  </a:lnTo>
                  <a:lnTo>
                    <a:pt x="139206" y="121140"/>
                  </a:lnTo>
                  <a:lnTo>
                    <a:pt x="143964" y="122625"/>
                  </a:lnTo>
                  <a:lnTo>
                    <a:pt x="146938" y="124709"/>
                  </a:lnTo>
                  <a:lnTo>
                    <a:pt x="149316" y="129466"/>
                  </a:lnTo>
                  <a:lnTo>
                    <a:pt x="151101" y="131547"/>
                  </a:lnTo>
                  <a:lnTo>
                    <a:pt x="151992" y="134521"/>
                  </a:lnTo>
                  <a:lnTo>
                    <a:pt x="150803" y="138686"/>
                  </a:lnTo>
                  <a:lnTo>
                    <a:pt x="150208" y="141657"/>
                  </a:lnTo>
                  <a:lnTo>
                    <a:pt x="148721" y="146119"/>
                  </a:lnTo>
                  <a:lnTo>
                    <a:pt x="149683" y="151007"/>
                  </a:lnTo>
                  <a:lnTo>
                    <a:pt x="157678" y="152556"/>
                  </a:lnTo>
                  <a:lnTo>
                    <a:pt x="158698" y="152753"/>
                  </a:lnTo>
                  <a:lnTo>
                    <a:pt x="162781" y="153036"/>
                  </a:lnTo>
                  <a:lnTo>
                    <a:pt x="168347" y="152362"/>
                  </a:lnTo>
                  <a:lnTo>
                    <a:pt x="171619" y="149983"/>
                  </a:lnTo>
                  <a:lnTo>
                    <a:pt x="175484" y="147902"/>
                  </a:lnTo>
                  <a:lnTo>
                    <a:pt x="178160" y="144928"/>
                  </a:lnTo>
                  <a:lnTo>
                    <a:pt x="181729" y="144631"/>
                  </a:lnTo>
                  <a:lnTo>
                    <a:pt x="184702" y="140171"/>
                  </a:lnTo>
                  <a:lnTo>
                    <a:pt x="189460" y="136900"/>
                  </a:lnTo>
                  <a:lnTo>
                    <a:pt x="191541" y="133036"/>
                  </a:lnTo>
                  <a:lnTo>
                    <a:pt x="195705" y="128573"/>
                  </a:lnTo>
                  <a:lnTo>
                    <a:pt x="203138" y="120247"/>
                  </a:lnTo>
                  <a:lnTo>
                    <a:pt x="209672" y="117945"/>
                  </a:lnTo>
                  <a:lnTo>
                    <a:pt x="213308" y="114630"/>
                  </a:lnTo>
                  <a:lnTo>
                    <a:pt x="215536" y="110857"/>
                  </a:lnTo>
                  <a:lnTo>
                    <a:pt x="218453" y="104575"/>
                  </a:lnTo>
                  <a:lnTo>
                    <a:pt x="220100" y="100982"/>
                  </a:lnTo>
                  <a:lnTo>
                    <a:pt x="221370" y="98211"/>
                  </a:lnTo>
                  <a:lnTo>
                    <a:pt x="224958" y="94047"/>
                  </a:lnTo>
                  <a:lnTo>
                    <a:pt x="227046" y="89284"/>
                  </a:lnTo>
                  <a:lnTo>
                    <a:pt x="229188" y="87464"/>
                  </a:lnTo>
                  <a:lnTo>
                    <a:pt x="234620" y="83980"/>
                  </a:lnTo>
                  <a:lnTo>
                    <a:pt x="238352" y="80456"/>
                  </a:lnTo>
                  <a:lnTo>
                    <a:pt x="244220" y="77886"/>
                  </a:lnTo>
                  <a:lnTo>
                    <a:pt x="250582" y="76969"/>
                  </a:lnTo>
                  <a:lnTo>
                    <a:pt x="256414" y="78129"/>
                  </a:lnTo>
                  <a:lnTo>
                    <a:pt x="261290" y="79751"/>
                  </a:lnTo>
                  <a:lnTo>
                    <a:pt x="264197" y="82497"/>
                  </a:lnTo>
                  <a:lnTo>
                    <a:pt x="266668" y="84518"/>
                  </a:lnTo>
                  <a:lnTo>
                    <a:pt x="270486" y="87437"/>
                  </a:lnTo>
                  <a:lnTo>
                    <a:pt x="272888" y="87929"/>
                  </a:lnTo>
                  <a:lnTo>
                    <a:pt x="273021" y="87974"/>
                  </a:lnTo>
                  <a:lnTo>
                    <a:pt x="277885" y="89587"/>
                  </a:lnTo>
                  <a:lnTo>
                    <a:pt x="284118" y="88324"/>
                  </a:lnTo>
                  <a:lnTo>
                    <a:pt x="290189" y="88773"/>
                  </a:lnTo>
                  <a:lnTo>
                    <a:pt x="291371" y="82497"/>
                  </a:lnTo>
                  <a:lnTo>
                    <a:pt x="291596" y="80024"/>
                  </a:lnTo>
                  <a:lnTo>
                    <a:pt x="291764" y="73090"/>
                  </a:lnTo>
                  <a:lnTo>
                    <a:pt x="290891" y="69602"/>
                  </a:lnTo>
                  <a:lnTo>
                    <a:pt x="292694" y="67755"/>
                  </a:lnTo>
                  <a:lnTo>
                    <a:pt x="295136" y="66884"/>
                  </a:lnTo>
                  <a:lnTo>
                    <a:pt x="298015" y="67145"/>
                  </a:lnTo>
                  <a:lnTo>
                    <a:pt x="300312" y="68354"/>
                  </a:lnTo>
                  <a:lnTo>
                    <a:pt x="303499" y="70593"/>
                  </a:lnTo>
                  <a:lnTo>
                    <a:pt x="305724" y="71346"/>
                  </a:lnTo>
                  <a:lnTo>
                    <a:pt x="309338" y="71267"/>
                  </a:lnTo>
                  <a:lnTo>
                    <a:pt x="313605" y="71267"/>
                  </a:lnTo>
                  <a:lnTo>
                    <a:pt x="317332" y="67114"/>
                  </a:lnTo>
                  <a:lnTo>
                    <a:pt x="320790" y="62631"/>
                  </a:lnTo>
                  <a:lnTo>
                    <a:pt x="325671" y="60535"/>
                  </a:lnTo>
                  <a:lnTo>
                    <a:pt x="330668" y="57576"/>
                  </a:lnTo>
                  <a:lnTo>
                    <a:pt x="329999" y="53973"/>
                  </a:lnTo>
                  <a:lnTo>
                    <a:pt x="329550" y="50604"/>
                  </a:lnTo>
                  <a:lnTo>
                    <a:pt x="331122" y="47014"/>
                  </a:lnTo>
                  <a:lnTo>
                    <a:pt x="332919" y="44316"/>
                  </a:lnTo>
                  <a:lnTo>
                    <a:pt x="333368" y="42521"/>
                  </a:lnTo>
                  <a:lnTo>
                    <a:pt x="335405" y="40413"/>
                  </a:lnTo>
                  <a:lnTo>
                    <a:pt x="336531" y="38262"/>
                  </a:lnTo>
                  <a:lnTo>
                    <a:pt x="341020" y="40753"/>
                  </a:lnTo>
                  <a:lnTo>
                    <a:pt x="346059" y="40626"/>
                  </a:lnTo>
                  <a:lnTo>
                    <a:pt x="351382" y="42655"/>
                  </a:lnTo>
                  <a:lnTo>
                    <a:pt x="355771" y="46512"/>
                  </a:lnTo>
                  <a:lnTo>
                    <a:pt x="359845" y="46501"/>
                  </a:lnTo>
                  <a:lnTo>
                    <a:pt x="363802" y="48317"/>
                  </a:lnTo>
                  <a:lnTo>
                    <a:pt x="367311" y="50541"/>
                  </a:lnTo>
                  <a:lnTo>
                    <a:pt x="371943" y="50076"/>
                  </a:lnTo>
                  <a:lnTo>
                    <a:pt x="373025" y="49405"/>
                  </a:lnTo>
                  <a:lnTo>
                    <a:pt x="377266" y="47500"/>
                  </a:lnTo>
                  <a:lnTo>
                    <a:pt x="378901" y="45723"/>
                  </a:lnTo>
                  <a:lnTo>
                    <a:pt x="382533" y="44031"/>
                  </a:lnTo>
                  <a:lnTo>
                    <a:pt x="387156" y="42722"/>
                  </a:lnTo>
                  <a:lnTo>
                    <a:pt x="393261" y="42637"/>
                  </a:lnTo>
                  <a:lnTo>
                    <a:pt x="398424" y="43110"/>
                  </a:lnTo>
                  <a:lnTo>
                    <a:pt x="406203" y="42847"/>
                  </a:lnTo>
                  <a:lnTo>
                    <a:pt x="411917" y="40966"/>
                  </a:lnTo>
                  <a:lnTo>
                    <a:pt x="415726" y="40231"/>
                  </a:lnTo>
                  <a:lnTo>
                    <a:pt x="418127" y="36738"/>
                  </a:lnTo>
                  <a:lnTo>
                    <a:pt x="421907" y="33830"/>
                  </a:lnTo>
                  <a:lnTo>
                    <a:pt x="426100" y="34107"/>
                  </a:lnTo>
                  <a:lnTo>
                    <a:pt x="429991" y="34338"/>
                  </a:lnTo>
                  <a:lnTo>
                    <a:pt x="432377" y="34994"/>
                  </a:lnTo>
                  <a:lnTo>
                    <a:pt x="435188" y="34283"/>
                  </a:lnTo>
                  <a:lnTo>
                    <a:pt x="439589" y="31895"/>
                  </a:lnTo>
                  <a:lnTo>
                    <a:pt x="444572" y="30449"/>
                  </a:lnTo>
                  <a:lnTo>
                    <a:pt x="450437" y="30595"/>
                  </a:lnTo>
                  <a:lnTo>
                    <a:pt x="453316" y="30632"/>
                  </a:lnTo>
                  <a:lnTo>
                    <a:pt x="455933" y="32667"/>
                  </a:lnTo>
                  <a:lnTo>
                    <a:pt x="463266" y="32090"/>
                  </a:lnTo>
                  <a:lnTo>
                    <a:pt x="467275" y="31212"/>
                  </a:lnTo>
                  <a:lnTo>
                    <a:pt x="468542" y="29356"/>
                  </a:lnTo>
                  <a:lnTo>
                    <a:pt x="471572" y="26634"/>
                  </a:lnTo>
                  <a:lnTo>
                    <a:pt x="480653" y="26561"/>
                  </a:lnTo>
                  <a:lnTo>
                    <a:pt x="486179" y="27433"/>
                  </a:lnTo>
                  <a:lnTo>
                    <a:pt x="489955" y="27321"/>
                  </a:lnTo>
                  <a:lnTo>
                    <a:pt x="496789" y="26616"/>
                  </a:lnTo>
                  <a:lnTo>
                    <a:pt x="503628" y="28305"/>
                  </a:lnTo>
                  <a:lnTo>
                    <a:pt x="507335" y="30067"/>
                  </a:lnTo>
                  <a:lnTo>
                    <a:pt x="511933" y="29648"/>
                  </a:lnTo>
                  <a:lnTo>
                    <a:pt x="512934" y="28597"/>
                  </a:lnTo>
                  <a:lnTo>
                    <a:pt x="513807" y="25686"/>
                  </a:lnTo>
                  <a:lnTo>
                    <a:pt x="518048" y="21914"/>
                  </a:lnTo>
                  <a:lnTo>
                    <a:pt x="521385" y="18171"/>
                  </a:lnTo>
                  <a:lnTo>
                    <a:pt x="523480" y="17263"/>
                  </a:lnTo>
                  <a:lnTo>
                    <a:pt x="525652" y="16321"/>
                  </a:lnTo>
                  <a:lnTo>
                    <a:pt x="527158" y="16054"/>
                  </a:lnTo>
                  <a:lnTo>
                    <a:pt x="528085" y="15999"/>
                  </a:lnTo>
                  <a:lnTo>
                    <a:pt x="528863" y="16039"/>
                  </a:lnTo>
                  <a:lnTo>
                    <a:pt x="530289" y="16142"/>
                  </a:lnTo>
                  <a:lnTo>
                    <a:pt x="531404" y="15783"/>
                  </a:lnTo>
                  <a:lnTo>
                    <a:pt x="532974" y="14842"/>
                  </a:lnTo>
                  <a:lnTo>
                    <a:pt x="533928" y="13985"/>
                  </a:lnTo>
                  <a:lnTo>
                    <a:pt x="534767" y="13123"/>
                  </a:lnTo>
                  <a:lnTo>
                    <a:pt x="535491" y="12424"/>
                  </a:lnTo>
                  <a:lnTo>
                    <a:pt x="536369" y="11604"/>
                  </a:lnTo>
                  <a:lnTo>
                    <a:pt x="537358" y="10358"/>
                  </a:lnTo>
                  <a:lnTo>
                    <a:pt x="538230" y="9003"/>
                  </a:lnTo>
                  <a:lnTo>
                    <a:pt x="539634" y="6901"/>
                  </a:lnTo>
                  <a:lnTo>
                    <a:pt x="540318" y="6008"/>
                  </a:lnTo>
                  <a:lnTo>
                    <a:pt x="540926" y="5230"/>
                  </a:lnTo>
                  <a:lnTo>
                    <a:pt x="541725" y="4338"/>
                  </a:lnTo>
                  <a:lnTo>
                    <a:pt x="542564" y="3481"/>
                  </a:lnTo>
                  <a:lnTo>
                    <a:pt x="543403" y="2624"/>
                  </a:lnTo>
                  <a:lnTo>
                    <a:pt x="544319" y="1761"/>
                  </a:lnTo>
                  <a:lnTo>
                    <a:pt x="545428" y="941"/>
                  </a:lnTo>
                  <a:lnTo>
                    <a:pt x="546346" y="352"/>
                  </a:lnTo>
                  <a:lnTo>
                    <a:pt x="547384" y="72"/>
                  </a:lnTo>
                  <a:lnTo>
                    <a:pt x="548965" y="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79" name="object 76">
              <a:extLst>
                <a:ext uri="{FF2B5EF4-FFF2-40B4-BE49-F238E27FC236}">
                  <a16:creationId xmlns:a16="http://schemas.microsoft.com/office/drawing/2014/main" id="{F178E42A-BCEB-4B1D-BB33-00794ABC99A4}"/>
                </a:ext>
              </a:extLst>
            </p:cNvPr>
            <p:cNvSpPr/>
            <p:nvPr/>
          </p:nvSpPr>
          <p:spPr>
            <a:xfrm>
              <a:off x="8174460" y="6526458"/>
              <a:ext cx="125510" cy="216732"/>
            </a:xfrm>
            <a:custGeom>
              <a:avLst/>
              <a:gdLst/>
              <a:ahLst/>
              <a:cxnLst/>
              <a:rect l="l" t="t" r="r" b="b"/>
              <a:pathLst>
                <a:path w="194327" h="335567">
                  <a:moveTo>
                    <a:pt x="60749" y="44775"/>
                  </a:moveTo>
                  <a:lnTo>
                    <a:pt x="60754" y="44605"/>
                  </a:lnTo>
                  <a:lnTo>
                    <a:pt x="60727" y="44363"/>
                  </a:lnTo>
                  <a:lnTo>
                    <a:pt x="60695" y="44247"/>
                  </a:lnTo>
                  <a:lnTo>
                    <a:pt x="60653" y="44132"/>
                  </a:lnTo>
                  <a:lnTo>
                    <a:pt x="60594" y="44028"/>
                  </a:lnTo>
                  <a:lnTo>
                    <a:pt x="60515" y="43937"/>
                  </a:lnTo>
                  <a:lnTo>
                    <a:pt x="60427" y="43852"/>
                  </a:lnTo>
                  <a:lnTo>
                    <a:pt x="60262" y="43669"/>
                  </a:lnTo>
                  <a:lnTo>
                    <a:pt x="60181" y="43578"/>
                  </a:lnTo>
                  <a:lnTo>
                    <a:pt x="60107" y="43488"/>
                  </a:lnTo>
                  <a:lnTo>
                    <a:pt x="60037" y="43384"/>
                  </a:lnTo>
                  <a:lnTo>
                    <a:pt x="59975" y="43281"/>
                  </a:lnTo>
                  <a:lnTo>
                    <a:pt x="59928" y="43165"/>
                  </a:lnTo>
                  <a:lnTo>
                    <a:pt x="59912" y="43050"/>
                  </a:lnTo>
                  <a:lnTo>
                    <a:pt x="59920" y="42922"/>
                  </a:lnTo>
                  <a:lnTo>
                    <a:pt x="59922" y="42680"/>
                  </a:lnTo>
                  <a:lnTo>
                    <a:pt x="59920" y="42436"/>
                  </a:lnTo>
                  <a:lnTo>
                    <a:pt x="59919" y="42194"/>
                  </a:lnTo>
                  <a:lnTo>
                    <a:pt x="59915" y="41950"/>
                  </a:lnTo>
                  <a:lnTo>
                    <a:pt x="59920" y="41708"/>
                  </a:lnTo>
                  <a:lnTo>
                    <a:pt x="59927" y="41586"/>
                  </a:lnTo>
                  <a:lnTo>
                    <a:pt x="59936" y="41465"/>
                  </a:lnTo>
                  <a:lnTo>
                    <a:pt x="59951" y="41349"/>
                  </a:lnTo>
                  <a:lnTo>
                    <a:pt x="59971" y="41227"/>
                  </a:lnTo>
                  <a:lnTo>
                    <a:pt x="59997" y="41106"/>
                  </a:lnTo>
                  <a:lnTo>
                    <a:pt x="60027" y="40991"/>
                  </a:lnTo>
                  <a:lnTo>
                    <a:pt x="60060" y="40875"/>
                  </a:lnTo>
                  <a:lnTo>
                    <a:pt x="60096" y="40760"/>
                  </a:lnTo>
                  <a:lnTo>
                    <a:pt x="60138" y="40644"/>
                  </a:lnTo>
                  <a:lnTo>
                    <a:pt x="60183" y="40529"/>
                  </a:lnTo>
                  <a:lnTo>
                    <a:pt x="60234" y="40413"/>
                  </a:lnTo>
                  <a:lnTo>
                    <a:pt x="60305" y="40322"/>
                  </a:lnTo>
                  <a:lnTo>
                    <a:pt x="60400" y="40249"/>
                  </a:lnTo>
                  <a:lnTo>
                    <a:pt x="60509" y="40188"/>
                  </a:lnTo>
                  <a:lnTo>
                    <a:pt x="60706" y="40043"/>
                  </a:lnTo>
                  <a:lnTo>
                    <a:pt x="60874" y="39860"/>
                  </a:lnTo>
                  <a:lnTo>
                    <a:pt x="60898" y="39629"/>
                  </a:lnTo>
                  <a:lnTo>
                    <a:pt x="60861" y="39386"/>
                  </a:lnTo>
                  <a:lnTo>
                    <a:pt x="60862" y="39144"/>
                  </a:lnTo>
                  <a:lnTo>
                    <a:pt x="60865" y="38901"/>
                  </a:lnTo>
                  <a:lnTo>
                    <a:pt x="60822" y="38664"/>
                  </a:lnTo>
                  <a:lnTo>
                    <a:pt x="60776" y="38427"/>
                  </a:lnTo>
                  <a:lnTo>
                    <a:pt x="60782" y="38299"/>
                  </a:lnTo>
                  <a:lnTo>
                    <a:pt x="60760" y="38062"/>
                  </a:lnTo>
                  <a:lnTo>
                    <a:pt x="60663" y="37837"/>
                  </a:lnTo>
                  <a:lnTo>
                    <a:pt x="60625" y="37595"/>
                  </a:lnTo>
                  <a:lnTo>
                    <a:pt x="60614" y="37358"/>
                  </a:lnTo>
                  <a:lnTo>
                    <a:pt x="60616" y="37230"/>
                  </a:lnTo>
                  <a:lnTo>
                    <a:pt x="60615" y="36993"/>
                  </a:lnTo>
                  <a:lnTo>
                    <a:pt x="60612" y="36750"/>
                  </a:lnTo>
                  <a:lnTo>
                    <a:pt x="60610" y="36507"/>
                  </a:lnTo>
                  <a:lnTo>
                    <a:pt x="60609" y="36264"/>
                  </a:lnTo>
                  <a:lnTo>
                    <a:pt x="60608" y="36021"/>
                  </a:lnTo>
                  <a:lnTo>
                    <a:pt x="60605" y="35778"/>
                  </a:lnTo>
                  <a:lnTo>
                    <a:pt x="60604" y="35535"/>
                  </a:lnTo>
                  <a:lnTo>
                    <a:pt x="60603" y="35292"/>
                  </a:lnTo>
                  <a:lnTo>
                    <a:pt x="60607" y="35043"/>
                  </a:lnTo>
                  <a:lnTo>
                    <a:pt x="60600" y="34927"/>
                  </a:lnTo>
                  <a:lnTo>
                    <a:pt x="60581" y="34806"/>
                  </a:lnTo>
                  <a:lnTo>
                    <a:pt x="60552" y="34684"/>
                  </a:lnTo>
                  <a:lnTo>
                    <a:pt x="60518" y="34569"/>
                  </a:lnTo>
                  <a:lnTo>
                    <a:pt x="60474" y="34453"/>
                  </a:lnTo>
                  <a:lnTo>
                    <a:pt x="60426" y="34344"/>
                  </a:lnTo>
                  <a:lnTo>
                    <a:pt x="60386" y="34107"/>
                  </a:lnTo>
                  <a:lnTo>
                    <a:pt x="60377" y="33986"/>
                  </a:lnTo>
                  <a:lnTo>
                    <a:pt x="60341" y="33870"/>
                  </a:lnTo>
                  <a:lnTo>
                    <a:pt x="60281" y="33767"/>
                  </a:lnTo>
                  <a:lnTo>
                    <a:pt x="60207" y="33663"/>
                  </a:lnTo>
                  <a:lnTo>
                    <a:pt x="60126" y="33572"/>
                  </a:lnTo>
                  <a:lnTo>
                    <a:pt x="60032" y="33493"/>
                  </a:lnTo>
                  <a:lnTo>
                    <a:pt x="59936" y="33420"/>
                  </a:lnTo>
                  <a:lnTo>
                    <a:pt x="59765" y="33250"/>
                  </a:lnTo>
                  <a:lnTo>
                    <a:pt x="59611" y="33062"/>
                  </a:lnTo>
                  <a:lnTo>
                    <a:pt x="59466" y="32861"/>
                  </a:lnTo>
                  <a:lnTo>
                    <a:pt x="59414" y="32631"/>
                  </a:lnTo>
                  <a:lnTo>
                    <a:pt x="59416" y="32388"/>
                  </a:lnTo>
                  <a:lnTo>
                    <a:pt x="59383" y="32145"/>
                  </a:lnTo>
                  <a:lnTo>
                    <a:pt x="59372" y="31902"/>
                  </a:lnTo>
                  <a:lnTo>
                    <a:pt x="59392" y="31658"/>
                  </a:lnTo>
                  <a:lnTo>
                    <a:pt x="59466" y="31428"/>
                  </a:lnTo>
                  <a:lnTo>
                    <a:pt x="59629" y="31233"/>
                  </a:lnTo>
                  <a:lnTo>
                    <a:pt x="59637" y="31130"/>
                  </a:lnTo>
                  <a:lnTo>
                    <a:pt x="59578" y="31021"/>
                  </a:lnTo>
                  <a:lnTo>
                    <a:pt x="59495" y="30917"/>
                  </a:lnTo>
                  <a:lnTo>
                    <a:pt x="59413" y="30826"/>
                  </a:lnTo>
                  <a:lnTo>
                    <a:pt x="59322" y="30747"/>
                  </a:lnTo>
                  <a:lnTo>
                    <a:pt x="59224" y="30674"/>
                  </a:lnTo>
                  <a:lnTo>
                    <a:pt x="59116" y="30620"/>
                  </a:lnTo>
                  <a:lnTo>
                    <a:pt x="58988" y="30607"/>
                  </a:lnTo>
                  <a:lnTo>
                    <a:pt x="58794" y="30486"/>
                  </a:lnTo>
                  <a:lnTo>
                    <a:pt x="58704" y="30261"/>
                  </a:lnTo>
                  <a:lnTo>
                    <a:pt x="58707" y="30134"/>
                  </a:lnTo>
                  <a:lnTo>
                    <a:pt x="58693" y="29897"/>
                  </a:lnTo>
                  <a:lnTo>
                    <a:pt x="58593" y="29672"/>
                  </a:lnTo>
                  <a:lnTo>
                    <a:pt x="58515" y="29441"/>
                  </a:lnTo>
                  <a:lnTo>
                    <a:pt x="58470" y="29204"/>
                  </a:lnTo>
                  <a:lnTo>
                    <a:pt x="58467" y="28961"/>
                  </a:lnTo>
                  <a:lnTo>
                    <a:pt x="58468" y="28718"/>
                  </a:lnTo>
                  <a:lnTo>
                    <a:pt x="58466" y="28475"/>
                  </a:lnTo>
                  <a:lnTo>
                    <a:pt x="58461" y="28232"/>
                  </a:lnTo>
                  <a:lnTo>
                    <a:pt x="58468" y="27989"/>
                  </a:lnTo>
                  <a:lnTo>
                    <a:pt x="58478" y="27867"/>
                  </a:lnTo>
                  <a:lnTo>
                    <a:pt x="58500" y="27746"/>
                  </a:lnTo>
                  <a:lnTo>
                    <a:pt x="58533" y="27631"/>
                  </a:lnTo>
                  <a:lnTo>
                    <a:pt x="58575" y="27515"/>
                  </a:lnTo>
                  <a:lnTo>
                    <a:pt x="58627" y="27406"/>
                  </a:lnTo>
                  <a:lnTo>
                    <a:pt x="58690" y="27302"/>
                  </a:lnTo>
                  <a:lnTo>
                    <a:pt x="58765" y="27206"/>
                  </a:lnTo>
                  <a:lnTo>
                    <a:pt x="58850" y="27114"/>
                  </a:lnTo>
                  <a:lnTo>
                    <a:pt x="58940" y="27035"/>
                  </a:lnTo>
                  <a:lnTo>
                    <a:pt x="59057" y="26974"/>
                  </a:lnTo>
                  <a:lnTo>
                    <a:pt x="59172" y="26920"/>
                  </a:lnTo>
                  <a:lnTo>
                    <a:pt x="59236" y="26719"/>
                  </a:lnTo>
                  <a:lnTo>
                    <a:pt x="59207" y="26592"/>
                  </a:lnTo>
                  <a:lnTo>
                    <a:pt x="59185" y="26464"/>
                  </a:lnTo>
                  <a:lnTo>
                    <a:pt x="59181" y="26221"/>
                  </a:lnTo>
                  <a:lnTo>
                    <a:pt x="59185" y="25978"/>
                  </a:lnTo>
                  <a:lnTo>
                    <a:pt x="59196" y="25856"/>
                  </a:lnTo>
                  <a:lnTo>
                    <a:pt x="59234" y="25747"/>
                  </a:lnTo>
                  <a:lnTo>
                    <a:pt x="59309" y="25644"/>
                  </a:lnTo>
                  <a:lnTo>
                    <a:pt x="59406" y="25565"/>
                  </a:lnTo>
                  <a:lnTo>
                    <a:pt x="59512" y="25510"/>
                  </a:lnTo>
                  <a:lnTo>
                    <a:pt x="59635" y="25468"/>
                  </a:lnTo>
                  <a:lnTo>
                    <a:pt x="59757" y="25455"/>
                  </a:lnTo>
                  <a:lnTo>
                    <a:pt x="59959" y="25571"/>
                  </a:lnTo>
                  <a:lnTo>
                    <a:pt x="60166" y="25705"/>
                  </a:lnTo>
                  <a:lnTo>
                    <a:pt x="60278" y="25747"/>
                  </a:lnTo>
                  <a:lnTo>
                    <a:pt x="60394" y="25790"/>
                  </a:lnTo>
                  <a:lnTo>
                    <a:pt x="60511" y="25820"/>
                  </a:lnTo>
                  <a:lnTo>
                    <a:pt x="60630" y="25845"/>
                  </a:lnTo>
                  <a:lnTo>
                    <a:pt x="60751" y="25863"/>
                  </a:lnTo>
                  <a:lnTo>
                    <a:pt x="60991" y="25899"/>
                  </a:lnTo>
                  <a:lnTo>
                    <a:pt x="61230" y="25948"/>
                  </a:lnTo>
                  <a:lnTo>
                    <a:pt x="61472" y="25947"/>
                  </a:lnTo>
                  <a:lnTo>
                    <a:pt x="61713" y="25911"/>
                  </a:lnTo>
                  <a:lnTo>
                    <a:pt x="61962" y="25899"/>
                  </a:lnTo>
                  <a:lnTo>
                    <a:pt x="62077" y="25875"/>
                  </a:lnTo>
                  <a:lnTo>
                    <a:pt x="62177" y="25814"/>
                  </a:lnTo>
                  <a:lnTo>
                    <a:pt x="62267" y="25729"/>
                  </a:lnTo>
                  <a:lnTo>
                    <a:pt x="62350" y="25638"/>
                  </a:lnTo>
                  <a:lnTo>
                    <a:pt x="62429" y="25541"/>
                  </a:lnTo>
                  <a:lnTo>
                    <a:pt x="62499" y="25443"/>
                  </a:lnTo>
                  <a:lnTo>
                    <a:pt x="62551" y="25334"/>
                  </a:lnTo>
                  <a:lnTo>
                    <a:pt x="62579" y="25212"/>
                  </a:lnTo>
                  <a:lnTo>
                    <a:pt x="62598" y="25091"/>
                  </a:lnTo>
                  <a:lnTo>
                    <a:pt x="62659" y="24860"/>
                  </a:lnTo>
                  <a:lnTo>
                    <a:pt x="62694" y="24739"/>
                  </a:lnTo>
                  <a:lnTo>
                    <a:pt x="62729" y="24623"/>
                  </a:lnTo>
                  <a:lnTo>
                    <a:pt x="62766" y="24508"/>
                  </a:lnTo>
                  <a:lnTo>
                    <a:pt x="62810" y="24392"/>
                  </a:lnTo>
                  <a:lnTo>
                    <a:pt x="62858" y="24283"/>
                  </a:lnTo>
                  <a:lnTo>
                    <a:pt x="62922" y="24046"/>
                  </a:lnTo>
                  <a:lnTo>
                    <a:pt x="62922" y="23803"/>
                  </a:lnTo>
                  <a:lnTo>
                    <a:pt x="62914" y="23566"/>
                  </a:lnTo>
                  <a:lnTo>
                    <a:pt x="62920" y="23439"/>
                  </a:lnTo>
                  <a:lnTo>
                    <a:pt x="62888" y="23201"/>
                  </a:lnTo>
                  <a:lnTo>
                    <a:pt x="62794" y="22977"/>
                  </a:lnTo>
                  <a:lnTo>
                    <a:pt x="62789" y="22734"/>
                  </a:lnTo>
                  <a:lnTo>
                    <a:pt x="62789" y="22491"/>
                  </a:lnTo>
                  <a:lnTo>
                    <a:pt x="62788" y="22248"/>
                  </a:lnTo>
                  <a:lnTo>
                    <a:pt x="62785" y="22005"/>
                  </a:lnTo>
                  <a:lnTo>
                    <a:pt x="62785" y="21762"/>
                  </a:lnTo>
                  <a:lnTo>
                    <a:pt x="62782" y="21519"/>
                  </a:lnTo>
                  <a:lnTo>
                    <a:pt x="62775" y="21397"/>
                  </a:lnTo>
                  <a:lnTo>
                    <a:pt x="62767" y="21276"/>
                  </a:lnTo>
                  <a:lnTo>
                    <a:pt x="62754" y="21154"/>
                  </a:lnTo>
                  <a:lnTo>
                    <a:pt x="62732" y="21039"/>
                  </a:lnTo>
                  <a:lnTo>
                    <a:pt x="62699" y="20917"/>
                  </a:lnTo>
                  <a:lnTo>
                    <a:pt x="62657" y="20802"/>
                  </a:lnTo>
                  <a:lnTo>
                    <a:pt x="62604" y="20692"/>
                  </a:lnTo>
                  <a:lnTo>
                    <a:pt x="62532" y="20595"/>
                  </a:lnTo>
                  <a:lnTo>
                    <a:pt x="62418" y="20382"/>
                  </a:lnTo>
                  <a:lnTo>
                    <a:pt x="62421" y="20140"/>
                  </a:lnTo>
                  <a:lnTo>
                    <a:pt x="62422" y="19896"/>
                  </a:lnTo>
                  <a:lnTo>
                    <a:pt x="62424" y="19654"/>
                  </a:lnTo>
                  <a:lnTo>
                    <a:pt x="62414" y="19410"/>
                  </a:lnTo>
                  <a:lnTo>
                    <a:pt x="62390" y="19289"/>
                  </a:lnTo>
                  <a:lnTo>
                    <a:pt x="62359" y="19174"/>
                  </a:lnTo>
                  <a:lnTo>
                    <a:pt x="62325" y="19058"/>
                  </a:lnTo>
                  <a:lnTo>
                    <a:pt x="62288" y="18937"/>
                  </a:lnTo>
                  <a:lnTo>
                    <a:pt x="62240" y="18827"/>
                  </a:lnTo>
                  <a:lnTo>
                    <a:pt x="62169" y="18730"/>
                  </a:lnTo>
                  <a:lnTo>
                    <a:pt x="62076" y="18645"/>
                  </a:lnTo>
                  <a:lnTo>
                    <a:pt x="61937" y="18457"/>
                  </a:lnTo>
                  <a:lnTo>
                    <a:pt x="61938" y="18207"/>
                  </a:lnTo>
                  <a:lnTo>
                    <a:pt x="61987" y="17971"/>
                  </a:lnTo>
                  <a:lnTo>
                    <a:pt x="62033" y="17734"/>
                  </a:lnTo>
                  <a:lnTo>
                    <a:pt x="62051" y="17491"/>
                  </a:lnTo>
                  <a:lnTo>
                    <a:pt x="62099" y="17254"/>
                  </a:lnTo>
                  <a:lnTo>
                    <a:pt x="62144" y="17017"/>
                  </a:lnTo>
                  <a:lnTo>
                    <a:pt x="62171" y="16774"/>
                  </a:lnTo>
                  <a:lnTo>
                    <a:pt x="62203" y="16531"/>
                  </a:lnTo>
                  <a:lnTo>
                    <a:pt x="62183" y="16288"/>
                  </a:lnTo>
                  <a:lnTo>
                    <a:pt x="62164" y="16044"/>
                  </a:lnTo>
                  <a:lnTo>
                    <a:pt x="62166" y="15802"/>
                  </a:lnTo>
                  <a:lnTo>
                    <a:pt x="62079" y="15577"/>
                  </a:lnTo>
                  <a:lnTo>
                    <a:pt x="61964" y="15358"/>
                  </a:lnTo>
                  <a:lnTo>
                    <a:pt x="61906" y="15255"/>
                  </a:lnTo>
                  <a:lnTo>
                    <a:pt x="61848" y="15146"/>
                  </a:lnTo>
                  <a:lnTo>
                    <a:pt x="61802" y="15036"/>
                  </a:lnTo>
                  <a:lnTo>
                    <a:pt x="61769" y="14921"/>
                  </a:lnTo>
                  <a:lnTo>
                    <a:pt x="61746" y="14799"/>
                  </a:lnTo>
                  <a:lnTo>
                    <a:pt x="61730" y="14678"/>
                  </a:lnTo>
                  <a:lnTo>
                    <a:pt x="61721" y="14556"/>
                  </a:lnTo>
                  <a:lnTo>
                    <a:pt x="61725" y="14313"/>
                  </a:lnTo>
                  <a:lnTo>
                    <a:pt x="61725" y="14070"/>
                  </a:lnTo>
                  <a:lnTo>
                    <a:pt x="61717" y="13827"/>
                  </a:lnTo>
                  <a:lnTo>
                    <a:pt x="61708" y="13700"/>
                  </a:lnTo>
                  <a:lnTo>
                    <a:pt x="61682" y="13584"/>
                  </a:lnTo>
                  <a:lnTo>
                    <a:pt x="61621" y="13487"/>
                  </a:lnTo>
                  <a:lnTo>
                    <a:pt x="61538" y="13390"/>
                  </a:lnTo>
                  <a:lnTo>
                    <a:pt x="61424" y="13177"/>
                  </a:lnTo>
                  <a:lnTo>
                    <a:pt x="61386" y="13062"/>
                  </a:lnTo>
                  <a:lnTo>
                    <a:pt x="61363" y="12940"/>
                  </a:lnTo>
                  <a:lnTo>
                    <a:pt x="61349" y="12819"/>
                  </a:lnTo>
                  <a:lnTo>
                    <a:pt x="61347" y="12697"/>
                  </a:lnTo>
                  <a:lnTo>
                    <a:pt x="61386" y="12460"/>
                  </a:lnTo>
                  <a:lnTo>
                    <a:pt x="61429" y="12345"/>
                  </a:lnTo>
                  <a:lnTo>
                    <a:pt x="61484" y="12235"/>
                  </a:lnTo>
                  <a:lnTo>
                    <a:pt x="61547" y="12132"/>
                  </a:lnTo>
                  <a:lnTo>
                    <a:pt x="61620" y="12035"/>
                  </a:lnTo>
                  <a:lnTo>
                    <a:pt x="61703" y="11944"/>
                  </a:lnTo>
                  <a:lnTo>
                    <a:pt x="61793" y="11859"/>
                  </a:lnTo>
                  <a:lnTo>
                    <a:pt x="61884" y="11780"/>
                  </a:lnTo>
                  <a:lnTo>
                    <a:pt x="61984" y="11701"/>
                  </a:lnTo>
                  <a:lnTo>
                    <a:pt x="62095" y="11634"/>
                  </a:lnTo>
                  <a:lnTo>
                    <a:pt x="62254" y="11470"/>
                  </a:lnTo>
                  <a:lnTo>
                    <a:pt x="62279" y="11233"/>
                  </a:lnTo>
                  <a:lnTo>
                    <a:pt x="62264" y="11105"/>
                  </a:lnTo>
                  <a:lnTo>
                    <a:pt x="62238" y="10984"/>
                  </a:lnTo>
                  <a:lnTo>
                    <a:pt x="62196" y="10868"/>
                  </a:lnTo>
                  <a:lnTo>
                    <a:pt x="62133" y="10765"/>
                  </a:lnTo>
                  <a:lnTo>
                    <a:pt x="62059" y="10668"/>
                  </a:lnTo>
                  <a:lnTo>
                    <a:pt x="61967" y="10583"/>
                  </a:lnTo>
                  <a:lnTo>
                    <a:pt x="61857" y="10522"/>
                  </a:lnTo>
                  <a:lnTo>
                    <a:pt x="61710" y="10340"/>
                  </a:lnTo>
                  <a:lnTo>
                    <a:pt x="61656" y="10103"/>
                  </a:lnTo>
                  <a:lnTo>
                    <a:pt x="61728" y="9866"/>
                  </a:lnTo>
                  <a:lnTo>
                    <a:pt x="61794" y="9762"/>
                  </a:lnTo>
                  <a:lnTo>
                    <a:pt x="61880" y="9659"/>
                  </a:lnTo>
                  <a:lnTo>
                    <a:pt x="61977" y="9580"/>
                  </a:lnTo>
                  <a:lnTo>
                    <a:pt x="62081" y="9562"/>
                  </a:lnTo>
                  <a:lnTo>
                    <a:pt x="62313" y="9654"/>
                  </a:lnTo>
                  <a:lnTo>
                    <a:pt x="62552" y="9708"/>
                  </a:lnTo>
                  <a:lnTo>
                    <a:pt x="62797" y="9708"/>
                  </a:lnTo>
                  <a:lnTo>
                    <a:pt x="62922" y="9690"/>
                  </a:lnTo>
                  <a:lnTo>
                    <a:pt x="63038" y="9653"/>
                  </a:lnTo>
                  <a:lnTo>
                    <a:pt x="63139" y="9598"/>
                  </a:lnTo>
                  <a:lnTo>
                    <a:pt x="63233" y="9513"/>
                  </a:lnTo>
                  <a:lnTo>
                    <a:pt x="63309" y="9410"/>
                  </a:lnTo>
                  <a:lnTo>
                    <a:pt x="63357" y="9301"/>
                  </a:lnTo>
                  <a:lnTo>
                    <a:pt x="63377" y="9186"/>
                  </a:lnTo>
                  <a:lnTo>
                    <a:pt x="63376" y="9058"/>
                  </a:lnTo>
                  <a:lnTo>
                    <a:pt x="63360" y="8931"/>
                  </a:lnTo>
                  <a:lnTo>
                    <a:pt x="63335" y="8815"/>
                  </a:lnTo>
                  <a:lnTo>
                    <a:pt x="63297" y="8700"/>
                  </a:lnTo>
                  <a:lnTo>
                    <a:pt x="63245" y="8584"/>
                  </a:lnTo>
                  <a:lnTo>
                    <a:pt x="63182" y="8480"/>
                  </a:lnTo>
                  <a:lnTo>
                    <a:pt x="63103" y="8396"/>
                  </a:lnTo>
                  <a:lnTo>
                    <a:pt x="62993" y="8335"/>
                  </a:lnTo>
                  <a:lnTo>
                    <a:pt x="62880" y="8287"/>
                  </a:lnTo>
                  <a:lnTo>
                    <a:pt x="62662" y="8165"/>
                  </a:lnTo>
                  <a:lnTo>
                    <a:pt x="62570" y="8092"/>
                  </a:lnTo>
                  <a:lnTo>
                    <a:pt x="62501" y="7994"/>
                  </a:lnTo>
                  <a:lnTo>
                    <a:pt x="62448" y="7879"/>
                  </a:lnTo>
                  <a:lnTo>
                    <a:pt x="62414" y="7764"/>
                  </a:lnTo>
                  <a:lnTo>
                    <a:pt x="62407" y="7643"/>
                  </a:lnTo>
                  <a:lnTo>
                    <a:pt x="62440" y="7399"/>
                  </a:lnTo>
                  <a:lnTo>
                    <a:pt x="62453" y="7156"/>
                  </a:lnTo>
                  <a:lnTo>
                    <a:pt x="62453" y="6914"/>
                  </a:lnTo>
                  <a:lnTo>
                    <a:pt x="62440" y="6792"/>
                  </a:lnTo>
                  <a:lnTo>
                    <a:pt x="62411" y="6677"/>
                  </a:lnTo>
                  <a:lnTo>
                    <a:pt x="62368" y="6561"/>
                  </a:lnTo>
                  <a:lnTo>
                    <a:pt x="62315" y="6452"/>
                  </a:lnTo>
                  <a:lnTo>
                    <a:pt x="62246" y="6354"/>
                  </a:lnTo>
                  <a:lnTo>
                    <a:pt x="62169" y="6258"/>
                  </a:lnTo>
                  <a:lnTo>
                    <a:pt x="62025" y="6057"/>
                  </a:lnTo>
                  <a:lnTo>
                    <a:pt x="61955" y="5954"/>
                  </a:lnTo>
                  <a:lnTo>
                    <a:pt x="61904" y="5844"/>
                  </a:lnTo>
                  <a:lnTo>
                    <a:pt x="61878" y="5729"/>
                  </a:lnTo>
                  <a:lnTo>
                    <a:pt x="61870" y="5607"/>
                  </a:lnTo>
                  <a:lnTo>
                    <a:pt x="61890" y="5364"/>
                  </a:lnTo>
                  <a:lnTo>
                    <a:pt x="61908" y="5243"/>
                  </a:lnTo>
                  <a:lnTo>
                    <a:pt x="61936" y="5121"/>
                  </a:lnTo>
                  <a:lnTo>
                    <a:pt x="61972" y="5006"/>
                  </a:lnTo>
                  <a:lnTo>
                    <a:pt x="62019" y="4897"/>
                  </a:lnTo>
                  <a:lnTo>
                    <a:pt x="62088" y="4793"/>
                  </a:lnTo>
                  <a:lnTo>
                    <a:pt x="62164" y="4696"/>
                  </a:lnTo>
                  <a:lnTo>
                    <a:pt x="62279" y="4483"/>
                  </a:lnTo>
                  <a:lnTo>
                    <a:pt x="62389" y="4271"/>
                  </a:lnTo>
                  <a:lnTo>
                    <a:pt x="62451" y="4162"/>
                  </a:lnTo>
                  <a:lnTo>
                    <a:pt x="62510" y="4058"/>
                  </a:lnTo>
                  <a:lnTo>
                    <a:pt x="62559" y="3949"/>
                  </a:lnTo>
                  <a:lnTo>
                    <a:pt x="62600" y="3833"/>
                  </a:lnTo>
                  <a:lnTo>
                    <a:pt x="62637" y="3718"/>
                  </a:lnTo>
                  <a:lnTo>
                    <a:pt x="62671" y="3602"/>
                  </a:lnTo>
                  <a:lnTo>
                    <a:pt x="62701" y="3480"/>
                  </a:lnTo>
                  <a:lnTo>
                    <a:pt x="62720" y="3359"/>
                  </a:lnTo>
                  <a:lnTo>
                    <a:pt x="62739" y="3238"/>
                  </a:lnTo>
                  <a:lnTo>
                    <a:pt x="62822" y="3013"/>
                  </a:lnTo>
                  <a:lnTo>
                    <a:pt x="62888" y="2910"/>
                  </a:lnTo>
                  <a:lnTo>
                    <a:pt x="62967" y="2819"/>
                  </a:lnTo>
                  <a:lnTo>
                    <a:pt x="63059" y="2740"/>
                  </a:lnTo>
                  <a:lnTo>
                    <a:pt x="63156" y="2661"/>
                  </a:lnTo>
                  <a:lnTo>
                    <a:pt x="63251" y="2588"/>
                  </a:lnTo>
                  <a:lnTo>
                    <a:pt x="63348" y="2515"/>
                  </a:lnTo>
                  <a:lnTo>
                    <a:pt x="63542" y="2369"/>
                  </a:lnTo>
                  <a:lnTo>
                    <a:pt x="63733" y="2211"/>
                  </a:lnTo>
                  <a:lnTo>
                    <a:pt x="63794" y="2114"/>
                  </a:lnTo>
                  <a:lnTo>
                    <a:pt x="63840" y="1999"/>
                  </a:lnTo>
                  <a:lnTo>
                    <a:pt x="63876" y="1883"/>
                  </a:lnTo>
                  <a:lnTo>
                    <a:pt x="63903" y="1761"/>
                  </a:lnTo>
                  <a:lnTo>
                    <a:pt x="63921" y="1640"/>
                  </a:lnTo>
                  <a:lnTo>
                    <a:pt x="63911" y="1397"/>
                  </a:lnTo>
                  <a:lnTo>
                    <a:pt x="63909" y="1154"/>
                  </a:lnTo>
                  <a:lnTo>
                    <a:pt x="63907" y="911"/>
                  </a:lnTo>
                  <a:lnTo>
                    <a:pt x="63891" y="668"/>
                  </a:lnTo>
                  <a:lnTo>
                    <a:pt x="63897" y="546"/>
                  </a:lnTo>
                  <a:lnTo>
                    <a:pt x="63928" y="431"/>
                  </a:lnTo>
                  <a:lnTo>
                    <a:pt x="63978" y="316"/>
                  </a:lnTo>
                  <a:lnTo>
                    <a:pt x="64047" y="212"/>
                  </a:lnTo>
                  <a:lnTo>
                    <a:pt x="64135" y="133"/>
                  </a:lnTo>
                  <a:lnTo>
                    <a:pt x="64243" y="72"/>
                  </a:lnTo>
                  <a:lnTo>
                    <a:pt x="64362" y="30"/>
                  </a:lnTo>
                  <a:lnTo>
                    <a:pt x="64485" y="6"/>
                  </a:lnTo>
                  <a:lnTo>
                    <a:pt x="64603" y="0"/>
                  </a:lnTo>
                  <a:lnTo>
                    <a:pt x="64845" y="48"/>
                  </a:lnTo>
                  <a:lnTo>
                    <a:pt x="65082" y="115"/>
                  </a:lnTo>
                  <a:lnTo>
                    <a:pt x="65201" y="158"/>
                  </a:lnTo>
                  <a:lnTo>
                    <a:pt x="65314" y="206"/>
                  </a:lnTo>
                  <a:lnTo>
                    <a:pt x="65412" y="267"/>
                  </a:lnTo>
                  <a:lnTo>
                    <a:pt x="65483" y="358"/>
                  </a:lnTo>
                  <a:lnTo>
                    <a:pt x="65530" y="479"/>
                  </a:lnTo>
                  <a:lnTo>
                    <a:pt x="65574" y="595"/>
                  </a:lnTo>
                  <a:lnTo>
                    <a:pt x="65608" y="710"/>
                  </a:lnTo>
                  <a:lnTo>
                    <a:pt x="65639" y="826"/>
                  </a:lnTo>
                  <a:lnTo>
                    <a:pt x="65733" y="1056"/>
                  </a:lnTo>
                  <a:lnTo>
                    <a:pt x="65879" y="1224"/>
                  </a:lnTo>
                  <a:lnTo>
                    <a:pt x="68473" y="3699"/>
                  </a:lnTo>
                  <a:lnTo>
                    <a:pt x="70654" y="4836"/>
                  </a:lnTo>
                  <a:lnTo>
                    <a:pt x="71613" y="4137"/>
                  </a:lnTo>
                  <a:lnTo>
                    <a:pt x="73271" y="3615"/>
                  </a:lnTo>
                  <a:lnTo>
                    <a:pt x="77104" y="3772"/>
                  </a:lnTo>
                  <a:lnTo>
                    <a:pt x="80382" y="5796"/>
                  </a:lnTo>
                  <a:lnTo>
                    <a:pt x="83157" y="9556"/>
                  </a:lnTo>
                  <a:lnTo>
                    <a:pt x="86924" y="12014"/>
                  </a:lnTo>
                  <a:lnTo>
                    <a:pt x="90176" y="13654"/>
                  </a:lnTo>
                  <a:lnTo>
                    <a:pt x="93876" y="16272"/>
                  </a:lnTo>
                  <a:lnTo>
                    <a:pt x="98448" y="18138"/>
                  </a:lnTo>
                  <a:lnTo>
                    <a:pt x="102269" y="19122"/>
                  </a:lnTo>
                  <a:lnTo>
                    <a:pt x="105987" y="20814"/>
                  </a:lnTo>
                  <a:lnTo>
                    <a:pt x="108535" y="23429"/>
                  </a:lnTo>
                  <a:lnTo>
                    <a:pt x="110079" y="26033"/>
                  </a:lnTo>
                  <a:lnTo>
                    <a:pt x="111178" y="28819"/>
                  </a:lnTo>
                  <a:lnTo>
                    <a:pt x="111781" y="35811"/>
                  </a:lnTo>
                  <a:lnTo>
                    <a:pt x="112416" y="38554"/>
                  </a:lnTo>
                  <a:lnTo>
                    <a:pt x="116856" y="40815"/>
                  </a:lnTo>
                  <a:lnTo>
                    <a:pt x="121394" y="43378"/>
                  </a:lnTo>
                  <a:lnTo>
                    <a:pt x="125276" y="45289"/>
                  </a:lnTo>
                  <a:lnTo>
                    <a:pt x="129680" y="49408"/>
                  </a:lnTo>
                  <a:lnTo>
                    <a:pt x="132632" y="54858"/>
                  </a:lnTo>
                  <a:lnTo>
                    <a:pt x="134363" y="59150"/>
                  </a:lnTo>
                  <a:lnTo>
                    <a:pt x="135923" y="61984"/>
                  </a:lnTo>
                  <a:lnTo>
                    <a:pt x="138316" y="65848"/>
                  </a:lnTo>
                  <a:lnTo>
                    <a:pt x="140742" y="69013"/>
                  </a:lnTo>
                  <a:lnTo>
                    <a:pt x="145291" y="70651"/>
                  </a:lnTo>
                  <a:lnTo>
                    <a:pt x="148854" y="71192"/>
                  </a:lnTo>
                  <a:lnTo>
                    <a:pt x="153092" y="71535"/>
                  </a:lnTo>
                  <a:lnTo>
                    <a:pt x="159052" y="74782"/>
                  </a:lnTo>
                  <a:lnTo>
                    <a:pt x="163401" y="78136"/>
                  </a:lnTo>
                  <a:lnTo>
                    <a:pt x="165012" y="81122"/>
                  </a:lnTo>
                  <a:lnTo>
                    <a:pt x="166188" y="84652"/>
                  </a:lnTo>
                  <a:lnTo>
                    <a:pt x="170294" y="89655"/>
                  </a:lnTo>
                  <a:lnTo>
                    <a:pt x="174457" y="93522"/>
                  </a:lnTo>
                  <a:lnTo>
                    <a:pt x="178620" y="96198"/>
                  </a:lnTo>
                  <a:lnTo>
                    <a:pt x="183080" y="104227"/>
                  </a:lnTo>
                  <a:lnTo>
                    <a:pt x="185460" y="110469"/>
                  </a:lnTo>
                  <a:lnTo>
                    <a:pt x="191555" y="123692"/>
                  </a:lnTo>
                  <a:lnTo>
                    <a:pt x="194327" y="126715"/>
                  </a:lnTo>
                  <a:lnTo>
                    <a:pt x="190069" y="128015"/>
                  </a:lnTo>
                  <a:lnTo>
                    <a:pt x="185905" y="127718"/>
                  </a:lnTo>
                  <a:lnTo>
                    <a:pt x="181147" y="127717"/>
                  </a:lnTo>
                  <a:lnTo>
                    <a:pt x="175498" y="128313"/>
                  </a:lnTo>
                  <a:lnTo>
                    <a:pt x="171930" y="131287"/>
                  </a:lnTo>
                  <a:lnTo>
                    <a:pt x="169848" y="136341"/>
                  </a:lnTo>
                  <a:lnTo>
                    <a:pt x="168064" y="139907"/>
                  </a:lnTo>
                  <a:lnTo>
                    <a:pt x="166875" y="143179"/>
                  </a:lnTo>
                  <a:lnTo>
                    <a:pt x="166280" y="145260"/>
                  </a:lnTo>
                  <a:lnTo>
                    <a:pt x="163306" y="147937"/>
                  </a:lnTo>
                  <a:lnTo>
                    <a:pt x="158268" y="147930"/>
                  </a:lnTo>
                  <a:lnTo>
                    <a:pt x="153754" y="149474"/>
                  </a:lnTo>
                  <a:lnTo>
                    <a:pt x="149925" y="150318"/>
                  </a:lnTo>
                  <a:lnTo>
                    <a:pt x="147249" y="152101"/>
                  </a:lnTo>
                  <a:lnTo>
                    <a:pt x="147843" y="156262"/>
                  </a:lnTo>
                  <a:lnTo>
                    <a:pt x="145857" y="161077"/>
                  </a:lnTo>
                  <a:lnTo>
                    <a:pt x="143425" y="164127"/>
                  </a:lnTo>
                  <a:lnTo>
                    <a:pt x="141654" y="168113"/>
                  </a:lnTo>
                  <a:lnTo>
                    <a:pt x="137927" y="169143"/>
                  </a:lnTo>
                  <a:lnTo>
                    <a:pt x="137036" y="169373"/>
                  </a:lnTo>
                  <a:lnTo>
                    <a:pt x="136773" y="169638"/>
                  </a:lnTo>
                  <a:lnTo>
                    <a:pt x="133179" y="172769"/>
                  </a:lnTo>
                  <a:lnTo>
                    <a:pt x="134047" y="178198"/>
                  </a:lnTo>
                  <a:lnTo>
                    <a:pt x="137177" y="182566"/>
                  </a:lnTo>
                  <a:lnTo>
                    <a:pt x="141412" y="185495"/>
                  </a:lnTo>
                  <a:lnTo>
                    <a:pt x="145179" y="188368"/>
                  </a:lnTo>
                  <a:lnTo>
                    <a:pt x="149948" y="190112"/>
                  </a:lnTo>
                  <a:lnTo>
                    <a:pt x="152140" y="193363"/>
                  </a:lnTo>
                  <a:lnTo>
                    <a:pt x="151143" y="199177"/>
                  </a:lnTo>
                  <a:lnTo>
                    <a:pt x="148462" y="203672"/>
                  </a:lnTo>
                  <a:lnTo>
                    <a:pt x="145830" y="206644"/>
                  </a:lnTo>
                  <a:lnTo>
                    <a:pt x="140586" y="209189"/>
                  </a:lnTo>
                  <a:lnTo>
                    <a:pt x="137138" y="211276"/>
                  </a:lnTo>
                  <a:lnTo>
                    <a:pt x="134759" y="213059"/>
                  </a:lnTo>
                  <a:lnTo>
                    <a:pt x="133273" y="214845"/>
                  </a:lnTo>
                  <a:lnTo>
                    <a:pt x="133570" y="218412"/>
                  </a:lnTo>
                  <a:lnTo>
                    <a:pt x="131786" y="221981"/>
                  </a:lnTo>
                  <a:lnTo>
                    <a:pt x="131191" y="224657"/>
                  </a:lnTo>
                  <a:lnTo>
                    <a:pt x="131191" y="226738"/>
                  </a:lnTo>
                  <a:lnTo>
                    <a:pt x="132380" y="228524"/>
                  </a:lnTo>
                  <a:lnTo>
                    <a:pt x="135057" y="227928"/>
                  </a:lnTo>
                  <a:lnTo>
                    <a:pt x="138030" y="229414"/>
                  </a:lnTo>
                  <a:lnTo>
                    <a:pt x="139814" y="232685"/>
                  </a:lnTo>
                  <a:lnTo>
                    <a:pt x="137435" y="236847"/>
                  </a:lnTo>
                  <a:lnTo>
                    <a:pt x="136841" y="239523"/>
                  </a:lnTo>
                  <a:lnTo>
                    <a:pt x="138922" y="244581"/>
                  </a:lnTo>
                  <a:lnTo>
                    <a:pt x="141611" y="247886"/>
                  </a:lnTo>
                  <a:lnTo>
                    <a:pt x="141538" y="250498"/>
                  </a:lnTo>
                  <a:lnTo>
                    <a:pt x="141450" y="253203"/>
                  </a:lnTo>
                  <a:lnTo>
                    <a:pt x="139509" y="254727"/>
                  </a:lnTo>
                  <a:lnTo>
                    <a:pt x="135634" y="258689"/>
                  </a:lnTo>
                  <a:lnTo>
                    <a:pt x="132610" y="262829"/>
                  </a:lnTo>
                  <a:lnTo>
                    <a:pt x="129968" y="264548"/>
                  </a:lnTo>
                  <a:lnTo>
                    <a:pt x="127110" y="268910"/>
                  </a:lnTo>
                  <a:lnTo>
                    <a:pt x="124798" y="271641"/>
                  </a:lnTo>
                  <a:lnTo>
                    <a:pt x="122419" y="274910"/>
                  </a:lnTo>
                  <a:lnTo>
                    <a:pt x="121229" y="278777"/>
                  </a:lnTo>
                  <a:lnTo>
                    <a:pt x="121210" y="281818"/>
                  </a:lnTo>
                  <a:lnTo>
                    <a:pt x="115282" y="289779"/>
                  </a:lnTo>
                  <a:lnTo>
                    <a:pt x="112011" y="290077"/>
                  </a:lnTo>
                  <a:lnTo>
                    <a:pt x="109335" y="293051"/>
                  </a:lnTo>
                  <a:lnTo>
                    <a:pt x="107253" y="297511"/>
                  </a:lnTo>
                  <a:lnTo>
                    <a:pt x="104280" y="300485"/>
                  </a:lnTo>
                  <a:lnTo>
                    <a:pt x="100711" y="301374"/>
                  </a:lnTo>
                  <a:lnTo>
                    <a:pt x="95954" y="301969"/>
                  </a:lnTo>
                  <a:lnTo>
                    <a:pt x="92385" y="301375"/>
                  </a:lnTo>
                  <a:lnTo>
                    <a:pt x="89114" y="301374"/>
                  </a:lnTo>
                  <a:lnTo>
                    <a:pt x="86141" y="302863"/>
                  </a:lnTo>
                  <a:lnTo>
                    <a:pt x="80788" y="308215"/>
                  </a:lnTo>
                  <a:lnTo>
                    <a:pt x="77560" y="313604"/>
                  </a:lnTo>
                  <a:lnTo>
                    <a:pt x="74371" y="316290"/>
                  </a:lnTo>
                  <a:lnTo>
                    <a:pt x="71523" y="319494"/>
                  </a:lnTo>
                  <a:lnTo>
                    <a:pt x="69272" y="321265"/>
                  </a:lnTo>
                  <a:lnTo>
                    <a:pt x="66070" y="323720"/>
                  </a:lnTo>
                  <a:lnTo>
                    <a:pt x="64928" y="325017"/>
                  </a:lnTo>
                  <a:lnTo>
                    <a:pt x="61263" y="326663"/>
                  </a:lnTo>
                  <a:lnTo>
                    <a:pt x="58254" y="329673"/>
                  </a:lnTo>
                  <a:lnTo>
                    <a:pt x="55245" y="332079"/>
                  </a:lnTo>
                  <a:lnTo>
                    <a:pt x="52236" y="333586"/>
                  </a:lnTo>
                  <a:lnTo>
                    <a:pt x="51604" y="333680"/>
                  </a:lnTo>
                  <a:lnTo>
                    <a:pt x="44112" y="334789"/>
                  </a:lnTo>
                  <a:lnTo>
                    <a:pt x="24879" y="335567"/>
                  </a:lnTo>
                  <a:lnTo>
                    <a:pt x="24878" y="335418"/>
                  </a:lnTo>
                  <a:lnTo>
                    <a:pt x="24876" y="335175"/>
                  </a:lnTo>
                  <a:lnTo>
                    <a:pt x="24873" y="334932"/>
                  </a:lnTo>
                  <a:lnTo>
                    <a:pt x="24876" y="334689"/>
                  </a:lnTo>
                  <a:lnTo>
                    <a:pt x="24877" y="334446"/>
                  </a:lnTo>
                  <a:lnTo>
                    <a:pt x="24826" y="334209"/>
                  </a:lnTo>
                  <a:lnTo>
                    <a:pt x="24751" y="333978"/>
                  </a:lnTo>
                  <a:lnTo>
                    <a:pt x="24726" y="333741"/>
                  </a:lnTo>
                  <a:lnTo>
                    <a:pt x="24699" y="333498"/>
                  </a:lnTo>
                  <a:lnTo>
                    <a:pt x="24651" y="333261"/>
                  </a:lnTo>
                  <a:lnTo>
                    <a:pt x="24613" y="333018"/>
                  </a:lnTo>
                  <a:lnTo>
                    <a:pt x="24590" y="332775"/>
                  </a:lnTo>
                  <a:lnTo>
                    <a:pt x="24588" y="332532"/>
                  </a:lnTo>
                  <a:lnTo>
                    <a:pt x="24572" y="332289"/>
                  </a:lnTo>
                  <a:lnTo>
                    <a:pt x="24544" y="332046"/>
                  </a:lnTo>
                  <a:lnTo>
                    <a:pt x="24512" y="331809"/>
                  </a:lnTo>
                  <a:lnTo>
                    <a:pt x="24501" y="331566"/>
                  </a:lnTo>
                  <a:lnTo>
                    <a:pt x="24495" y="331323"/>
                  </a:lnTo>
                  <a:lnTo>
                    <a:pt x="24471" y="331080"/>
                  </a:lnTo>
                  <a:lnTo>
                    <a:pt x="24446" y="330837"/>
                  </a:lnTo>
                  <a:lnTo>
                    <a:pt x="24432" y="330716"/>
                  </a:lnTo>
                  <a:lnTo>
                    <a:pt x="24413" y="330600"/>
                  </a:lnTo>
                  <a:lnTo>
                    <a:pt x="24385" y="330478"/>
                  </a:lnTo>
                  <a:lnTo>
                    <a:pt x="24352" y="330363"/>
                  </a:lnTo>
                  <a:lnTo>
                    <a:pt x="24316" y="330248"/>
                  </a:lnTo>
                  <a:lnTo>
                    <a:pt x="24275" y="330132"/>
                  </a:lnTo>
                  <a:lnTo>
                    <a:pt x="24204" y="329901"/>
                  </a:lnTo>
                  <a:lnTo>
                    <a:pt x="24158" y="329665"/>
                  </a:lnTo>
                  <a:lnTo>
                    <a:pt x="24085" y="329434"/>
                  </a:lnTo>
                  <a:lnTo>
                    <a:pt x="23996" y="329203"/>
                  </a:lnTo>
                  <a:lnTo>
                    <a:pt x="23955" y="329087"/>
                  </a:lnTo>
                  <a:lnTo>
                    <a:pt x="23909" y="328978"/>
                  </a:lnTo>
                  <a:lnTo>
                    <a:pt x="23852" y="328868"/>
                  </a:lnTo>
                  <a:lnTo>
                    <a:pt x="23789" y="328765"/>
                  </a:lnTo>
                  <a:lnTo>
                    <a:pt x="23724" y="328662"/>
                  </a:lnTo>
                  <a:lnTo>
                    <a:pt x="23657" y="328565"/>
                  </a:lnTo>
                  <a:lnTo>
                    <a:pt x="23534" y="328352"/>
                  </a:lnTo>
                  <a:lnTo>
                    <a:pt x="23449" y="328121"/>
                  </a:lnTo>
                  <a:lnTo>
                    <a:pt x="23332" y="327908"/>
                  </a:lnTo>
                  <a:lnTo>
                    <a:pt x="23175" y="327726"/>
                  </a:lnTo>
                  <a:lnTo>
                    <a:pt x="23028" y="327532"/>
                  </a:lnTo>
                  <a:lnTo>
                    <a:pt x="22879" y="327337"/>
                  </a:lnTo>
                  <a:lnTo>
                    <a:pt x="22712" y="327161"/>
                  </a:lnTo>
                  <a:lnTo>
                    <a:pt x="22533" y="326997"/>
                  </a:lnTo>
                  <a:lnTo>
                    <a:pt x="22324" y="326876"/>
                  </a:lnTo>
                  <a:lnTo>
                    <a:pt x="22126" y="326736"/>
                  </a:lnTo>
                  <a:lnTo>
                    <a:pt x="21945" y="326572"/>
                  </a:lnTo>
                  <a:lnTo>
                    <a:pt x="21759" y="326414"/>
                  </a:lnTo>
                  <a:lnTo>
                    <a:pt x="21666" y="326335"/>
                  </a:lnTo>
                  <a:lnTo>
                    <a:pt x="21577" y="326256"/>
                  </a:lnTo>
                  <a:lnTo>
                    <a:pt x="21491" y="326171"/>
                  </a:lnTo>
                  <a:lnTo>
                    <a:pt x="21411" y="326074"/>
                  </a:lnTo>
                  <a:lnTo>
                    <a:pt x="21336" y="325983"/>
                  </a:lnTo>
                  <a:lnTo>
                    <a:pt x="21264" y="325879"/>
                  </a:lnTo>
                  <a:lnTo>
                    <a:pt x="21124" y="325685"/>
                  </a:lnTo>
                  <a:lnTo>
                    <a:pt x="21051" y="325582"/>
                  </a:lnTo>
                  <a:lnTo>
                    <a:pt x="20983" y="325484"/>
                  </a:lnTo>
                  <a:lnTo>
                    <a:pt x="20934" y="325375"/>
                  </a:lnTo>
                  <a:lnTo>
                    <a:pt x="20911" y="325253"/>
                  </a:lnTo>
                  <a:lnTo>
                    <a:pt x="20903" y="325132"/>
                  </a:lnTo>
                  <a:lnTo>
                    <a:pt x="20897" y="325011"/>
                  </a:lnTo>
                  <a:lnTo>
                    <a:pt x="20896" y="324889"/>
                  </a:lnTo>
                  <a:lnTo>
                    <a:pt x="20895" y="324646"/>
                  </a:lnTo>
                  <a:lnTo>
                    <a:pt x="20893" y="324403"/>
                  </a:lnTo>
                  <a:lnTo>
                    <a:pt x="20918" y="324160"/>
                  </a:lnTo>
                  <a:lnTo>
                    <a:pt x="20923" y="323917"/>
                  </a:lnTo>
                  <a:lnTo>
                    <a:pt x="20947" y="323680"/>
                  </a:lnTo>
                  <a:lnTo>
                    <a:pt x="21016" y="323583"/>
                  </a:lnTo>
                  <a:lnTo>
                    <a:pt x="21089" y="323479"/>
                  </a:lnTo>
                  <a:lnTo>
                    <a:pt x="21131" y="323371"/>
                  </a:lnTo>
                  <a:lnTo>
                    <a:pt x="21141" y="323249"/>
                  </a:lnTo>
                  <a:lnTo>
                    <a:pt x="21145" y="323121"/>
                  </a:lnTo>
                  <a:lnTo>
                    <a:pt x="21207" y="322890"/>
                  </a:lnTo>
                  <a:lnTo>
                    <a:pt x="21249" y="322775"/>
                  </a:lnTo>
                  <a:lnTo>
                    <a:pt x="21298" y="322659"/>
                  </a:lnTo>
                  <a:lnTo>
                    <a:pt x="21360" y="322556"/>
                  </a:lnTo>
                  <a:lnTo>
                    <a:pt x="21435" y="322459"/>
                  </a:lnTo>
                  <a:lnTo>
                    <a:pt x="21562" y="322253"/>
                  </a:lnTo>
                  <a:lnTo>
                    <a:pt x="21662" y="322034"/>
                  </a:lnTo>
                  <a:lnTo>
                    <a:pt x="21753" y="321809"/>
                  </a:lnTo>
                  <a:lnTo>
                    <a:pt x="21842" y="321584"/>
                  </a:lnTo>
                  <a:lnTo>
                    <a:pt x="21929" y="321353"/>
                  </a:lnTo>
                  <a:lnTo>
                    <a:pt x="22017" y="321129"/>
                  </a:lnTo>
                  <a:lnTo>
                    <a:pt x="22105" y="320903"/>
                  </a:lnTo>
                  <a:lnTo>
                    <a:pt x="22141" y="320770"/>
                  </a:lnTo>
                  <a:lnTo>
                    <a:pt x="22205" y="320533"/>
                  </a:lnTo>
                  <a:lnTo>
                    <a:pt x="22260" y="320296"/>
                  </a:lnTo>
                  <a:lnTo>
                    <a:pt x="22287" y="320053"/>
                  </a:lnTo>
                  <a:lnTo>
                    <a:pt x="22293" y="319810"/>
                  </a:lnTo>
                  <a:lnTo>
                    <a:pt x="22288" y="319573"/>
                  </a:lnTo>
                  <a:lnTo>
                    <a:pt x="22279" y="319324"/>
                  </a:lnTo>
                  <a:lnTo>
                    <a:pt x="22311" y="319087"/>
                  </a:lnTo>
                  <a:lnTo>
                    <a:pt x="22383" y="318850"/>
                  </a:lnTo>
                  <a:lnTo>
                    <a:pt x="22404" y="318613"/>
                  </a:lnTo>
                  <a:lnTo>
                    <a:pt x="22397" y="318371"/>
                  </a:lnTo>
                  <a:lnTo>
                    <a:pt x="22394" y="318127"/>
                  </a:lnTo>
                  <a:lnTo>
                    <a:pt x="22395" y="317884"/>
                  </a:lnTo>
                  <a:lnTo>
                    <a:pt x="22387" y="317641"/>
                  </a:lnTo>
                  <a:lnTo>
                    <a:pt x="22355" y="317398"/>
                  </a:lnTo>
                  <a:lnTo>
                    <a:pt x="22351" y="317155"/>
                  </a:lnTo>
                  <a:lnTo>
                    <a:pt x="22330" y="316918"/>
                  </a:lnTo>
                  <a:lnTo>
                    <a:pt x="22279" y="316675"/>
                  </a:lnTo>
                  <a:lnTo>
                    <a:pt x="22242" y="316438"/>
                  </a:lnTo>
                  <a:lnTo>
                    <a:pt x="22213" y="316195"/>
                  </a:lnTo>
                  <a:lnTo>
                    <a:pt x="22185" y="315952"/>
                  </a:lnTo>
                  <a:lnTo>
                    <a:pt x="22165" y="315709"/>
                  </a:lnTo>
                  <a:lnTo>
                    <a:pt x="22148" y="315593"/>
                  </a:lnTo>
                  <a:lnTo>
                    <a:pt x="22118" y="315478"/>
                  </a:lnTo>
                  <a:lnTo>
                    <a:pt x="22080" y="315363"/>
                  </a:lnTo>
                  <a:lnTo>
                    <a:pt x="22037" y="315248"/>
                  </a:lnTo>
                  <a:lnTo>
                    <a:pt x="21994" y="315132"/>
                  </a:lnTo>
                  <a:lnTo>
                    <a:pt x="21907" y="314901"/>
                  </a:lnTo>
                  <a:lnTo>
                    <a:pt x="21835" y="314677"/>
                  </a:lnTo>
                  <a:lnTo>
                    <a:pt x="21771" y="314440"/>
                  </a:lnTo>
                  <a:lnTo>
                    <a:pt x="21681" y="314214"/>
                  </a:lnTo>
                  <a:lnTo>
                    <a:pt x="21586" y="313990"/>
                  </a:lnTo>
                  <a:lnTo>
                    <a:pt x="21492" y="313765"/>
                  </a:lnTo>
                  <a:lnTo>
                    <a:pt x="21411" y="313534"/>
                  </a:lnTo>
                  <a:lnTo>
                    <a:pt x="21334" y="313303"/>
                  </a:lnTo>
                  <a:lnTo>
                    <a:pt x="21237" y="313078"/>
                  </a:lnTo>
                  <a:lnTo>
                    <a:pt x="21141" y="312859"/>
                  </a:lnTo>
                  <a:lnTo>
                    <a:pt x="21103" y="312744"/>
                  </a:lnTo>
                  <a:lnTo>
                    <a:pt x="21069" y="312629"/>
                  </a:lnTo>
                  <a:lnTo>
                    <a:pt x="21036" y="312507"/>
                  </a:lnTo>
                  <a:lnTo>
                    <a:pt x="21007" y="312392"/>
                  </a:lnTo>
                  <a:lnTo>
                    <a:pt x="20978" y="312271"/>
                  </a:lnTo>
                  <a:lnTo>
                    <a:pt x="20890" y="312046"/>
                  </a:lnTo>
                  <a:lnTo>
                    <a:pt x="20791" y="311827"/>
                  </a:lnTo>
                  <a:lnTo>
                    <a:pt x="20716" y="311596"/>
                  </a:lnTo>
                  <a:lnTo>
                    <a:pt x="20660" y="311359"/>
                  </a:lnTo>
                  <a:lnTo>
                    <a:pt x="20600" y="311122"/>
                  </a:lnTo>
                  <a:lnTo>
                    <a:pt x="20542" y="310885"/>
                  </a:lnTo>
                  <a:lnTo>
                    <a:pt x="20488" y="310648"/>
                  </a:lnTo>
                  <a:lnTo>
                    <a:pt x="20430" y="310412"/>
                  </a:lnTo>
                  <a:lnTo>
                    <a:pt x="20351" y="310180"/>
                  </a:lnTo>
                  <a:lnTo>
                    <a:pt x="20269" y="309956"/>
                  </a:lnTo>
                  <a:lnTo>
                    <a:pt x="20210" y="309719"/>
                  </a:lnTo>
                  <a:lnTo>
                    <a:pt x="20181" y="309476"/>
                  </a:lnTo>
                  <a:lnTo>
                    <a:pt x="20120" y="309245"/>
                  </a:lnTo>
                  <a:lnTo>
                    <a:pt x="20048" y="309014"/>
                  </a:lnTo>
                  <a:lnTo>
                    <a:pt x="20023" y="308771"/>
                  </a:lnTo>
                  <a:lnTo>
                    <a:pt x="19993" y="308528"/>
                  </a:lnTo>
                  <a:lnTo>
                    <a:pt x="19930" y="308291"/>
                  </a:lnTo>
                  <a:lnTo>
                    <a:pt x="19904" y="308054"/>
                  </a:lnTo>
                  <a:lnTo>
                    <a:pt x="19878" y="307811"/>
                  </a:lnTo>
                  <a:lnTo>
                    <a:pt x="19832" y="307568"/>
                  </a:lnTo>
                  <a:lnTo>
                    <a:pt x="19800" y="307331"/>
                  </a:lnTo>
                  <a:lnTo>
                    <a:pt x="19800" y="307088"/>
                  </a:lnTo>
                  <a:lnTo>
                    <a:pt x="19799" y="306845"/>
                  </a:lnTo>
                  <a:lnTo>
                    <a:pt x="19797" y="306602"/>
                  </a:lnTo>
                  <a:lnTo>
                    <a:pt x="19826" y="306359"/>
                  </a:lnTo>
                  <a:lnTo>
                    <a:pt x="19835" y="306116"/>
                  </a:lnTo>
                  <a:lnTo>
                    <a:pt x="19830" y="305873"/>
                  </a:lnTo>
                  <a:lnTo>
                    <a:pt x="19852" y="305630"/>
                  </a:lnTo>
                  <a:lnTo>
                    <a:pt x="19869" y="305393"/>
                  </a:lnTo>
                  <a:lnTo>
                    <a:pt x="19865" y="305150"/>
                  </a:lnTo>
                  <a:lnTo>
                    <a:pt x="19863" y="304907"/>
                  </a:lnTo>
                  <a:lnTo>
                    <a:pt x="19862" y="304664"/>
                  </a:lnTo>
                  <a:lnTo>
                    <a:pt x="19860" y="304421"/>
                  </a:lnTo>
                  <a:lnTo>
                    <a:pt x="19861" y="304178"/>
                  </a:lnTo>
                  <a:lnTo>
                    <a:pt x="19847" y="303935"/>
                  </a:lnTo>
                  <a:lnTo>
                    <a:pt x="19817" y="303692"/>
                  </a:lnTo>
                  <a:lnTo>
                    <a:pt x="19813" y="303449"/>
                  </a:lnTo>
                  <a:lnTo>
                    <a:pt x="19814" y="303206"/>
                  </a:lnTo>
                  <a:lnTo>
                    <a:pt x="19809" y="302963"/>
                  </a:lnTo>
                  <a:lnTo>
                    <a:pt x="19778" y="302720"/>
                  </a:lnTo>
                  <a:lnTo>
                    <a:pt x="19770" y="302477"/>
                  </a:lnTo>
                  <a:lnTo>
                    <a:pt x="19754" y="302240"/>
                  </a:lnTo>
                  <a:lnTo>
                    <a:pt x="19706" y="302003"/>
                  </a:lnTo>
                  <a:lnTo>
                    <a:pt x="19655" y="301760"/>
                  </a:lnTo>
                  <a:lnTo>
                    <a:pt x="19607" y="301523"/>
                  </a:lnTo>
                  <a:lnTo>
                    <a:pt x="19610" y="301280"/>
                  </a:lnTo>
                  <a:lnTo>
                    <a:pt x="19578" y="301043"/>
                  </a:lnTo>
                  <a:lnTo>
                    <a:pt x="19491" y="300812"/>
                  </a:lnTo>
                  <a:lnTo>
                    <a:pt x="19485" y="300569"/>
                  </a:lnTo>
                  <a:lnTo>
                    <a:pt x="19466" y="300326"/>
                  </a:lnTo>
                  <a:lnTo>
                    <a:pt x="19416" y="300090"/>
                  </a:lnTo>
                  <a:lnTo>
                    <a:pt x="19384" y="299852"/>
                  </a:lnTo>
                  <a:lnTo>
                    <a:pt x="19358" y="299610"/>
                  </a:lnTo>
                  <a:lnTo>
                    <a:pt x="19308" y="299372"/>
                  </a:lnTo>
                  <a:lnTo>
                    <a:pt x="19261" y="299129"/>
                  </a:lnTo>
                  <a:lnTo>
                    <a:pt x="19221" y="298892"/>
                  </a:lnTo>
                  <a:lnTo>
                    <a:pt x="19199" y="298771"/>
                  </a:lnTo>
                  <a:lnTo>
                    <a:pt x="19177" y="298655"/>
                  </a:lnTo>
                  <a:lnTo>
                    <a:pt x="19152" y="298534"/>
                  </a:lnTo>
                  <a:lnTo>
                    <a:pt x="19125" y="298412"/>
                  </a:lnTo>
                  <a:lnTo>
                    <a:pt x="19098" y="298297"/>
                  </a:lnTo>
                  <a:lnTo>
                    <a:pt x="19069" y="298182"/>
                  </a:lnTo>
                  <a:lnTo>
                    <a:pt x="19005" y="297945"/>
                  </a:lnTo>
                  <a:lnTo>
                    <a:pt x="18918" y="297720"/>
                  </a:lnTo>
                  <a:lnTo>
                    <a:pt x="18844" y="297489"/>
                  </a:lnTo>
                  <a:lnTo>
                    <a:pt x="18789" y="297252"/>
                  </a:lnTo>
                  <a:lnTo>
                    <a:pt x="18767" y="297131"/>
                  </a:lnTo>
                  <a:lnTo>
                    <a:pt x="18739" y="297009"/>
                  </a:lnTo>
                  <a:lnTo>
                    <a:pt x="18694" y="296900"/>
                  </a:lnTo>
                  <a:lnTo>
                    <a:pt x="18637" y="296791"/>
                  </a:lnTo>
                  <a:lnTo>
                    <a:pt x="18577" y="296687"/>
                  </a:lnTo>
                  <a:lnTo>
                    <a:pt x="18497" y="296456"/>
                  </a:lnTo>
                  <a:lnTo>
                    <a:pt x="18454" y="296219"/>
                  </a:lnTo>
                  <a:lnTo>
                    <a:pt x="18367" y="295994"/>
                  </a:lnTo>
                  <a:lnTo>
                    <a:pt x="18266" y="295770"/>
                  </a:lnTo>
                  <a:lnTo>
                    <a:pt x="18183" y="295539"/>
                  </a:lnTo>
                  <a:lnTo>
                    <a:pt x="18107" y="295308"/>
                  </a:lnTo>
                  <a:lnTo>
                    <a:pt x="18019" y="295083"/>
                  </a:lnTo>
                  <a:lnTo>
                    <a:pt x="17929" y="294858"/>
                  </a:lnTo>
                  <a:lnTo>
                    <a:pt x="17861" y="294627"/>
                  </a:lnTo>
                  <a:lnTo>
                    <a:pt x="17808" y="294391"/>
                  </a:lnTo>
                  <a:lnTo>
                    <a:pt x="17774" y="294275"/>
                  </a:lnTo>
                  <a:lnTo>
                    <a:pt x="17738" y="294154"/>
                  </a:lnTo>
                  <a:lnTo>
                    <a:pt x="17699" y="294044"/>
                  </a:lnTo>
                  <a:lnTo>
                    <a:pt x="17654" y="293929"/>
                  </a:lnTo>
                  <a:lnTo>
                    <a:pt x="17605" y="293813"/>
                  </a:lnTo>
                  <a:lnTo>
                    <a:pt x="17524" y="293589"/>
                  </a:lnTo>
                  <a:lnTo>
                    <a:pt x="17477" y="293346"/>
                  </a:lnTo>
                  <a:lnTo>
                    <a:pt x="17358" y="293139"/>
                  </a:lnTo>
                  <a:lnTo>
                    <a:pt x="17240" y="292927"/>
                  </a:lnTo>
                  <a:lnTo>
                    <a:pt x="17176" y="292689"/>
                  </a:lnTo>
                  <a:lnTo>
                    <a:pt x="17068" y="292477"/>
                  </a:lnTo>
                  <a:lnTo>
                    <a:pt x="16936" y="292270"/>
                  </a:lnTo>
                  <a:lnTo>
                    <a:pt x="16835" y="292052"/>
                  </a:lnTo>
                  <a:lnTo>
                    <a:pt x="16740" y="291827"/>
                  </a:lnTo>
                  <a:lnTo>
                    <a:pt x="16695" y="291711"/>
                  </a:lnTo>
                  <a:lnTo>
                    <a:pt x="16649" y="291602"/>
                  </a:lnTo>
                  <a:lnTo>
                    <a:pt x="16600" y="291492"/>
                  </a:lnTo>
                  <a:lnTo>
                    <a:pt x="16549" y="291377"/>
                  </a:lnTo>
                  <a:lnTo>
                    <a:pt x="16498" y="291268"/>
                  </a:lnTo>
                  <a:lnTo>
                    <a:pt x="16411" y="291043"/>
                  </a:lnTo>
                  <a:lnTo>
                    <a:pt x="16317" y="290818"/>
                  </a:lnTo>
                  <a:lnTo>
                    <a:pt x="16209" y="290600"/>
                  </a:lnTo>
                  <a:lnTo>
                    <a:pt x="16132" y="290368"/>
                  </a:lnTo>
                  <a:lnTo>
                    <a:pt x="16090" y="290131"/>
                  </a:lnTo>
                  <a:lnTo>
                    <a:pt x="16033" y="289895"/>
                  </a:lnTo>
                  <a:lnTo>
                    <a:pt x="15991" y="289658"/>
                  </a:lnTo>
                  <a:lnTo>
                    <a:pt x="15972" y="289415"/>
                  </a:lnTo>
                  <a:lnTo>
                    <a:pt x="15921" y="289086"/>
                  </a:lnTo>
                  <a:lnTo>
                    <a:pt x="15899" y="288965"/>
                  </a:lnTo>
                  <a:lnTo>
                    <a:pt x="15879" y="288843"/>
                  </a:lnTo>
                  <a:lnTo>
                    <a:pt x="15864" y="288728"/>
                  </a:lnTo>
                  <a:lnTo>
                    <a:pt x="15852" y="288607"/>
                  </a:lnTo>
                  <a:lnTo>
                    <a:pt x="15840" y="288485"/>
                  </a:lnTo>
                  <a:lnTo>
                    <a:pt x="15832" y="288364"/>
                  </a:lnTo>
                  <a:lnTo>
                    <a:pt x="15826" y="288242"/>
                  </a:lnTo>
                  <a:lnTo>
                    <a:pt x="15795" y="287999"/>
                  </a:lnTo>
                  <a:lnTo>
                    <a:pt x="15759" y="287883"/>
                  </a:lnTo>
                  <a:lnTo>
                    <a:pt x="15711" y="287774"/>
                  </a:lnTo>
                  <a:lnTo>
                    <a:pt x="15657" y="287665"/>
                  </a:lnTo>
                  <a:lnTo>
                    <a:pt x="15596" y="287556"/>
                  </a:lnTo>
                  <a:lnTo>
                    <a:pt x="15525" y="287458"/>
                  </a:lnTo>
                  <a:lnTo>
                    <a:pt x="15453" y="287361"/>
                  </a:lnTo>
                  <a:lnTo>
                    <a:pt x="15341" y="287148"/>
                  </a:lnTo>
                  <a:lnTo>
                    <a:pt x="15240" y="286924"/>
                  </a:lnTo>
                  <a:lnTo>
                    <a:pt x="15098" y="286730"/>
                  </a:lnTo>
                  <a:lnTo>
                    <a:pt x="14958" y="286529"/>
                  </a:lnTo>
                  <a:lnTo>
                    <a:pt x="14842" y="286316"/>
                  </a:lnTo>
                  <a:lnTo>
                    <a:pt x="14724" y="286103"/>
                  </a:lnTo>
                  <a:lnTo>
                    <a:pt x="14602" y="285891"/>
                  </a:lnTo>
                  <a:lnTo>
                    <a:pt x="14437" y="285715"/>
                  </a:lnTo>
                  <a:lnTo>
                    <a:pt x="14266" y="285545"/>
                  </a:lnTo>
                  <a:lnTo>
                    <a:pt x="14180" y="285454"/>
                  </a:lnTo>
                  <a:lnTo>
                    <a:pt x="14092" y="285368"/>
                  </a:lnTo>
                  <a:lnTo>
                    <a:pt x="14005" y="285283"/>
                  </a:lnTo>
                  <a:lnTo>
                    <a:pt x="13917" y="285198"/>
                  </a:lnTo>
                  <a:lnTo>
                    <a:pt x="13828" y="285114"/>
                  </a:lnTo>
                  <a:lnTo>
                    <a:pt x="13739" y="285034"/>
                  </a:lnTo>
                  <a:lnTo>
                    <a:pt x="13559" y="284870"/>
                  </a:lnTo>
                  <a:lnTo>
                    <a:pt x="13377" y="284706"/>
                  </a:lnTo>
                  <a:lnTo>
                    <a:pt x="13192" y="284554"/>
                  </a:lnTo>
                  <a:lnTo>
                    <a:pt x="12977" y="284451"/>
                  </a:lnTo>
                  <a:lnTo>
                    <a:pt x="12737" y="284396"/>
                  </a:lnTo>
                  <a:lnTo>
                    <a:pt x="12534" y="284257"/>
                  </a:lnTo>
                  <a:lnTo>
                    <a:pt x="12308" y="284184"/>
                  </a:lnTo>
                  <a:lnTo>
                    <a:pt x="12063" y="284172"/>
                  </a:lnTo>
                  <a:lnTo>
                    <a:pt x="11820" y="284177"/>
                  </a:lnTo>
                  <a:lnTo>
                    <a:pt x="11578" y="284202"/>
                  </a:lnTo>
                  <a:lnTo>
                    <a:pt x="11334" y="284220"/>
                  </a:lnTo>
                  <a:lnTo>
                    <a:pt x="11206" y="284226"/>
                  </a:lnTo>
                  <a:lnTo>
                    <a:pt x="11096" y="284263"/>
                  </a:lnTo>
                  <a:lnTo>
                    <a:pt x="11013" y="284342"/>
                  </a:lnTo>
                  <a:lnTo>
                    <a:pt x="10946" y="284445"/>
                  </a:lnTo>
                  <a:lnTo>
                    <a:pt x="10878" y="284555"/>
                  </a:lnTo>
                  <a:lnTo>
                    <a:pt x="10733" y="284767"/>
                  </a:lnTo>
                  <a:lnTo>
                    <a:pt x="10540" y="284846"/>
                  </a:lnTo>
                  <a:lnTo>
                    <a:pt x="10293" y="284773"/>
                  </a:lnTo>
                  <a:lnTo>
                    <a:pt x="10171" y="284773"/>
                  </a:lnTo>
                  <a:lnTo>
                    <a:pt x="10048" y="284785"/>
                  </a:lnTo>
                  <a:lnTo>
                    <a:pt x="9931" y="284810"/>
                  </a:lnTo>
                  <a:lnTo>
                    <a:pt x="9826" y="284870"/>
                  </a:lnTo>
                  <a:lnTo>
                    <a:pt x="9725" y="284943"/>
                  </a:lnTo>
                  <a:lnTo>
                    <a:pt x="9482" y="285016"/>
                  </a:lnTo>
                  <a:lnTo>
                    <a:pt x="9258" y="284992"/>
                  </a:lnTo>
                  <a:lnTo>
                    <a:pt x="9135" y="284773"/>
                  </a:lnTo>
                  <a:lnTo>
                    <a:pt x="8985" y="284578"/>
                  </a:lnTo>
                  <a:lnTo>
                    <a:pt x="8895" y="284500"/>
                  </a:lnTo>
                  <a:lnTo>
                    <a:pt x="8797" y="284426"/>
                  </a:lnTo>
                  <a:lnTo>
                    <a:pt x="8694" y="284354"/>
                  </a:lnTo>
                  <a:lnTo>
                    <a:pt x="8589" y="284287"/>
                  </a:lnTo>
                  <a:lnTo>
                    <a:pt x="8481" y="284232"/>
                  </a:lnTo>
                  <a:lnTo>
                    <a:pt x="8371" y="284196"/>
                  </a:lnTo>
                  <a:lnTo>
                    <a:pt x="8130" y="284232"/>
                  </a:lnTo>
                  <a:lnTo>
                    <a:pt x="7886" y="284251"/>
                  </a:lnTo>
                  <a:lnTo>
                    <a:pt x="7643" y="284244"/>
                  </a:lnTo>
                  <a:lnTo>
                    <a:pt x="7401" y="284220"/>
                  </a:lnTo>
                  <a:lnTo>
                    <a:pt x="7149" y="284202"/>
                  </a:lnTo>
                  <a:lnTo>
                    <a:pt x="7031" y="284190"/>
                  </a:lnTo>
                  <a:lnTo>
                    <a:pt x="6945" y="284117"/>
                  </a:lnTo>
                  <a:lnTo>
                    <a:pt x="6878" y="284013"/>
                  </a:lnTo>
                  <a:lnTo>
                    <a:pt x="6827" y="283898"/>
                  </a:lnTo>
                  <a:lnTo>
                    <a:pt x="6789" y="283783"/>
                  </a:lnTo>
                  <a:lnTo>
                    <a:pt x="6771" y="283661"/>
                  </a:lnTo>
                  <a:lnTo>
                    <a:pt x="6765" y="283539"/>
                  </a:lnTo>
                  <a:lnTo>
                    <a:pt x="6760" y="283412"/>
                  </a:lnTo>
                  <a:lnTo>
                    <a:pt x="6770" y="283285"/>
                  </a:lnTo>
                  <a:lnTo>
                    <a:pt x="6718" y="283060"/>
                  </a:lnTo>
                  <a:lnTo>
                    <a:pt x="6528" y="282902"/>
                  </a:lnTo>
                  <a:lnTo>
                    <a:pt x="6303" y="282969"/>
                  </a:lnTo>
                  <a:lnTo>
                    <a:pt x="6061" y="283029"/>
                  </a:lnTo>
                  <a:lnTo>
                    <a:pt x="5817" y="283030"/>
                  </a:lnTo>
                  <a:lnTo>
                    <a:pt x="5701" y="282999"/>
                  </a:lnTo>
                  <a:lnTo>
                    <a:pt x="5586" y="282950"/>
                  </a:lnTo>
                  <a:lnTo>
                    <a:pt x="5478" y="282883"/>
                  </a:lnTo>
                  <a:lnTo>
                    <a:pt x="5387" y="282811"/>
                  </a:lnTo>
                  <a:lnTo>
                    <a:pt x="5325" y="282707"/>
                  </a:lnTo>
                  <a:lnTo>
                    <a:pt x="5278" y="282592"/>
                  </a:lnTo>
                  <a:lnTo>
                    <a:pt x="5168" y="282373"/>
                  </a:lnTo>
                  <a:lnTo>
                    <a:pt x="5104" y="282270"/>
                  </a:lnTo>
                  <a:lnTo>
                    <a:pt x="5029" y="282179"/>
                  </a:lnTo>
                  <a:lnTo>
                    <a:pt x="4945" y="282088"/>
                  </a:lnTo>
                  <a:lnTo>
                    <a:pt x="4859" y="282002"/>
                  </a:lnTo>
                  <a:lnTo>
                    <a:pt x="4713" y="281808"/>
                  </a:lnTo>
                  <a:lnTo>
                    <a:pt x="4591" y="281596"/>
                  </a:lnTo>
                  <a:lnTo>
                    <a:pt x="4447" y="281401"/>
                  </a:lnTo>
                  <a:lnTo>
                    <a:pt x="4374" y="281304"/>
                  </a:lnTo>
                  <a:lnTo>
                    <a:pt x="4323" y="281195"/>
                  </a:lnTo>
                  <a:lnTo>
                    <a:pt x="4283" y="281079"/>
                  </a:lnTo>
                  <a:lnTo>
                    <a:pt x="4247" y="280964"/>
                  </a:lnTo>
                  <a:lnTo>
                    <a:pt x="4214" y="280842"/>
                  </a:lnTo>
                  <a:lnTo>
                    <a:pt x="4144" y="280611"/>
                  </a:lnTo>
                  <a:lnTo>
                    <a:pt x="4059" y="280381"/>
                  </a:lnTo>
                  <a:lnTo>
                    <a:pt x="4028" y="280265"/>
                  </a:lnTo>
                  <a:lnTo>
                    <a:pt x="4010" y="280144"/>
                  </a:lnTo>
                  <a:lnTo>
                    <a:pt x="3999" y="280022"/>
                  </a:lnTo>
                  <a:lnTo>
                    <a:pt x="3991" y="279900"/>
                  </a:lnTo>
                  <a:lnTo>
                    <a:pt x="3987" y="279785"/>
                  </a:lnTo>
                  <a:lnTo>
                    <a:pt x="3988" y="279536"/>
                  </a:lnTo>
                  <a:lnTo>
                    <a:pt x="3987" y="279293"/>
                  </a:lnTo>
                  <a:lnTo>
                    <a:pt x="4004" y="279044"/>
                  </a:lnTo>
                  <a:lnTo>
                    <a:pt x="3911" y="278844"/>
                  </a:lnTo>
                  <a:lnTo>
                    <a:pt x="3813" y="278764"/>
                  </a:lnTo>
                  <a:lnTo>
                    <a:pt x="3709" y="278692"/>
                  </a:lnTo>
                  <a:lnTo>
                    <a:pt x="3605" y="278625"/>
                  </a:lnTo>
                  <a:lnTo>
                    <a:pt x="3490" y="278564"/>
                  </a:lnTo>
                  <a:lnTo>
                    <a:pt x="3379" y="278376"/>
                  </a:lnTo>
                  <a:lnTo>
                    <a:pt x="3398" y="278121"/>
                  </a:lnTo>
                  <a:lnTo>
                    <a:pt x="3400" y="277877"/>
                  </a:lnTo>
                  <a:lnTo>
                    <a:pt x="3380" y="277634"/>
                  </a:lnTo>
                  <a:lnTo>
                    <a:pt x="3347" y="277398"/>
                  </a:lnTo>
                  <a:lnTo>
                    <a:pt x="3336" y="277276"/>
                  </a:lnTo>
                  <a:lnTo>
                    <a:pt x="3320" y="277154"/>
                  </a:lnTo>
                  <a:lnTo>
                    <a:pt x="3295" y="277039"/>
                  </a:lnTo>
                  <a:lnTo>
                    <a:pt x="3265" y="276918"/>
                  </a:lnTo>
                  <a:lnTo>
                    <a:pt x="3230" y="276802"/>
                  </a:lnTo>
                  <a:lnTo>
                    <a:pt x="3191" y="276687"/>
                  </a:lnTo>
                  <a:lnTo>
                    <a:pt x="3149" y="276571"/>
                  </a:lnTo>
                  <a:lnTo>
                    <a:pt x="3100" y="276462"/>
                  </a:lnTo>
                  <a:lnTo>
                    <a:pt x="3040" y="276359"/>
                  </a:lnTo>
                  <a:lnTo>
                    <a:pt x="2965" y="276261"/>
                  </a:lnTo>
                  <a:lnTo>
                    <a:pt x="2875" y="276176"/>
                  </a:lnTo>
                  <a:lnTo>
                    <a:pt x="2779" y="276104"/>
                  </a:lnTo>
                  <a:lnTo>
                    <a:pt x="2671" y="276049"/>
                  </a:lnTo>
                  <a:lnTo>
                    <a:pt x="2468" y="275915"/>
                  </a:lnTo>
                  <a:lnTo>
                    <a:pt x="2378" y="275830"/>
                  </a:lnTo>
                  <a:lnTo>
                    <a:pt x="2295" y="275745"/>
                  </a:lnTo>
                  <a:lnTo>
                    <a:pt x="2220" y="275648"/>
                  </a:lnTo>
                  <a:lnTo>
                    <a:pt x="2156" y="275545"/>
                  </a:lnTo>
                  <a:lnTo>
                    <a:pt x="2103" y="275435"/>
                  </a:lnTo>
                  <a:lnTo>
                    <a:pt x="2069" y="275320"/>
                  </a:lnTo>
                  <a:lnTo>
                    <a:pt x="2043" y="275198"/>
                  </a:lnTo>
                  <a:lnTo>
                    <a:pt x="1974" y="274967"/>
                  </a:lnTo>
                  <a:lnTo>
                    <a:pt x="1936" y="274852"/>
                  </a:lnTo>
                  <a:lnTo>
                    <a:pt x="1896" y="274737"/>
                  </a:lnTo>
                  <a:lnTo>
                    <a:pt x="1855" y="274621"/>
                  </a:lnTo>
                  <a:lnTo>
                    <a:pt x="1810" y="274512"/>
                  </a:lnTo>
                  <a:lnTo>
                    <a:pt x="1754" y="274402"/>
                  </a:lnTo>
                  <a:lnTo>
                    <a:pt x="1696" y="274293"/>
                  </a:lnTo>
                  <a:lnTo>
                    <a:pt x="1596" y="274068"/>
                  </a:lnTo>
                  <a:lnTo>
                    <a:pt x="1546" y="273837"/>
                  </a:lnTo>
                  <a:lnTo>
                    <a:pt x="1544" y="273594"/>
                  </a:lnTo>
                  <a:lnTo>
                    <a:pt x="1451" y="273363"/>
                  </a:lnTo>
                  <a:lnTo>
                    <a:pt x="1391" y="273133"/>
                  </a:lnTo>
                  <a:lnTo>
                    <a:pt x="1366" y="273011"/>
                  </a:lnTo>
                  <a:lnTo>
                    <a:pt x="1330" y="272896"/>
                  </a:lnTo>
                  <a:lnTo>
                    <a:pt x="1288" y="272786"/>
                  </a:lnTo>
                  <a:lnTo>
                    <a:pt x="1240" y="272671"/>
                  </a:lnTo>
                  <a:lnTo>
                    <a:pt x="1185" y="272561"/>
                  </a:lnTo>
                  <a:lnTo>
                    <a:pt x="1118" y="272464"/>
                  </a:lnTo>
                  <a:lnTo>
                    <a:pt x="1042" y="272367"/>
                  </a:lnTo>
                  <a:lnTo>
                    <a:pt x="892" y="272173"/>
                  </a:lnTo>
                  <a:lnTo>
                    <a:pt x="817" y="272075"/>
                  </a:lnTo>
                  <a:lnTo>
                    <a:pt x="739" y="271984"/>
                  </a:lnTo>
                  <a:lnTo>
                    <a:pt x="657" y="271893"/>
                  </a:lnTo>
                  <a:lnTo>
                    <a:pt x="566" y="271814"/>
                  </a:lnTo>
                  <a:lnTo>
                    <a:pt x="465" y="271747"/>
                  </a:lnTo>
                  <a:lnTo>
                    <a:pt x="269" y="271602"/>
                  </a:lnTo>
                  <a:lnTo>
                    <a:pt x="171" y="271523"/>
                  </a:lnTo>
                  <a:lnTo>
                    <a:pt x="83" y="271437"/>
                  </a:lnTo>
                  <a:lnTo>
                    <a:pt x="20" y="271340"/>
                  </a:lnTo>
                  <a:lnTo>
                    <a:pt x="0" y="271219"/>
                  </a:lnTo>
                  <a:lnTo>
                    <a:pt x="13" y="271091"/>
                  </a:lnTo>
                  <a:lnTo>
                    <a:pt x="43" y="270976"/>
                  </a:lnTo>
                  <a:lnTo>
                    <a:pt x="89" y="270854"/>
                  </a:lnTo>
                  <a:lnTo>
                    <a:pt x="155" y="270757"/>
                  </a:lnTo>
                  <a:lnTo>
                    <a:pt x="243" y="270678"/>
                  </a:lnTo>
                  <a:lnTo>
                    <a:pt x="355" y="270624"/>
                  </a:lnTo>
                  <a:lnTo>
                    <a:pt x="471" y="270581"/>
                  </a:lnTo>
                  <a:lnTo>
                    <a:pt x="592" y="270538"/>
                  </a:lnTo>
                  <a:lnTo>
                    <a:pt x="716" y="270508"/>
                  </a:lnTo>
                  <a:lnTo>
                    <a:pt x="844" y="270338"/>
                  </a:lnTo>
                  <a:lnTo>
                    <a:pt x="859" y="270204"/>
                  </a:lnTo>
                  <a:lnTo>
                    <a:pt x="869" y="270077"/>
                  </a:lnTo>
                  <a:lnTo>
                    <a:pt x="880" y="269834"/>
                  </a:lnTo>
                  <a:lnTo>
                    <a:pt x="810" y="269609"/>
                  </a:lnTo>
                  <a:lnTo>
                    <a:pt x="683" y="269396"/>
                  </a:lnTo>
                  <a:lnTo>
                    <a:pt x="595" y="269171"/>
                  </a:lnTo>
                  <a:lnTo>
                    <a:pt x="575" y="268928"/>
                  </a:lnTo>
                  <a:lnTo>
                    <a:pt x="597" y="268692"/>
                  </a:lnTo>
                  <a:lnTo>
                    <a:pt x="660" y="268454"/>
                  </a:lnTo>
                  <a:lnTo>
                    <a:pt x="717" y="268218"/>
                  </a:lnTo>
                  <a:lnTo>
                    <a:pt x="746" y="267974"/>
                  </a:lnTo>
                  <a:lnTo>
                    <a:pt x="731" y="267732"/>
                  </a:lnTo>
                  <a:lnTo>
                    <a:pt x="644" y="267507"/>
                  </a:lnTo>
                  <a:lnTo>
                    <a:pt x="606" y="267264"/>
                  </a:lnTo>
                  <a:lnTo>
                    <a:pt x="612" y="267021"/>
                  </a:lnTo>
                  <a:lnTo>
                    <a:pt x="608" y="266777"/>
                  </a:lnTo>
                  <a:lnTo>
                    <a:pt x="611" y="266535"/>
                  </a:lnTo>
                  <a:lnTo>
                    <a:pt x="618" y="266413"/>
                  </a:lnTo>
                  <a:lnTo>
                    <a:pt x="643" y="266292"/>
                  </a:lnTo>
                  <a:lnTo>
                    <a:pt x="690" y="266182"/>
                  </a:lnTo>
                  <a:lnTo>
                    <a:pt x="751" y="266079"/>
                  </a:lnTo>
                  <a:lnTo>
                    <a:pt x="819" y="265975"/>
                  </a:lnTo>
                  <a:lnTo>
                    <a:pt x="889" y="265879"/>
                  </a:lnTo>
                  <a:lnTo>
                    <a:pt x="974" y="265787"/>
                  </a:lnTo>
                  <a:lnTo>
                    <a:pt x="1059" y="265696"/>
                  </a:lnTo>
                  <a:lnTo>
                    <a:pt x="1136" y="265472"/>
                  </a:lnTo>
                  <a:lnTo>
                    <a:pt x="1143" y="265228"/>
                  </a:lnTo>
                  <a:lnTo>
                    <a:pt x="1152" y="264979"/>
                  </a:lnTo>
                  <a:lnTo>
                    <a:pt x="1100" y="264748"/>
                  </a:lnTo>
                  <a:lnTo>
                    <a:pt x="979" y="264536"/>
                  </a:lnTo>
                  <a:lnTo>
                    <a:pt x="931" y="264426"/>
                  </a:lnTo>
                  <a:lnTo>
                    <a:pt x="889" y="264311"/>
                  </a:lnTo>
                  <a:lnTo>
                    <a:pt x="852" y="264196"/>
                  </a:lnTo>
                  <a:lnTo>
                    <a:pt x="819" y="264080"/>
                  </a:lnTo>
                  <a:lnTo>
                    <a:pt x="794" y="263958"/>
                  </a:lnTo>
                  <a:lnTo>
                    <a:pt x="778" y="263837"/>
                  </a:lnTo>
                  <a:lnTo>
                    <a:pt x="776" y="263715"/>
                  </a:lnTo>
                  <a:lnTo>
                    <a:pt x="780" y="263473"/>
                  </a:lnTo>
                  <a:lnTo>
                    <a:pt x="778" y="263230"/>
                  </a:lnTo>
                  <a:lnTo>
                    <a:pt x="747" y="262987"/>
                  </a:lnTo>
                  <a:lnTo>
                    <a:pt x="714" y="262749"/>
                  </a:lnTo>
                  <a:lnTo>
                    <a:pt x="683" y="262507"/>
                  </a:lnTo>
                  <a:lnTo>
                    <a:pt x="655" y="262269"/>
                  </a:lnTo>
                  <a:lnTo>
                    <a:pt x="651" y="262027"/>
                  </a:lnTo>
                  <a:lnTo>
                    <a:pt x="651" y="261777"/>
                  </a:lnTo>
                  <a:lnTo>
                    <a:pt x="649" y="261535"/>
                  </a:lnTo>
                  <a:lnTo>
                    <a:pt x="647" y="261291"/>
                  </a:lnTo>
                  <a:lnTo>
                    <a:pt x="640" y="261048"/>
                  </a:lnTo>
                  <a:lnTo>
                    <a:pt x="642" y="260805"/>
                  </a:lnTo>
                  <a:lnTo>
                    <a:pt x="752" y="260593"/>
                  </a:lnTo>
                  <a:lnTo>
                    <a:pt x="885" y="260386"/>
                  </a:lnTo>
                  <a:lnTo>
                    <a:pt x="1019" y="260186"/>
                  </a:lnTo>
                  <a:lnTo>
                    <a:pt x="1148" y="259979"/>
                  </a:lnTo>
                  <a:lnTo>
                    <a:pt x="1274" y="259773"/>
                  </a:lnTo>
                  <a:lnTo>
                    <a:pt x="1387" y="259554"/>
                  </a:lnTo>
                  <a:lnTo>
                    <a:pt x="1474" y="259329"/>
                  </a:lnTo>
                  <a:lnTo>
                    <a:pt x="1568" y="259105"/>
                  </a:lnTo>
                  <a:lnTo>
                    <a:pt x="1679" y="258885"/>
                  </a:lnTo>
                  <a:lnTo>
                    <a:pt x="1809" y="258679"/>
                  </a:lnTo>
                  <a:lnTo>
                    <a:pt x="1839" y="258442"/>
                  </a:lnTo>
                  <a:lnTo>
                    <a:pt x="1827" y="258199"/>
                  </a:lnTo>
                  <a:lnTo>
                    <a:pt x="1822" y="257956"/>
                  </a:lnTo>
                  <a:lnTo>
                    <a:pt x="1820" y="257713"/>
                  </a:lnTo>
                  <a:lnTo>
                    <a:pt x="1818" y="257470"/>
                  </a:lnTo>
                  <a:lnTo>
                    <a:pt x="1815" y="257227"/>
                  </a:lnTo>
                  <a:lnTo>
                    <a:pt x="1816" y="256984"/>
                  </a:lnTo>
                  <a:lnTo>
                    <a:pt x="1832" y="256863"/>
                  </a:lnTo>
                  <a:lnTo>
                    <a:pt x="1858" y="256741"/>
                  </a:lnTo>
                  <a:lnTo>
                    <a:pt x="1902" y="256632"/>
                  </a:lnTo>
                  <a:lnTo>
                    <a:pt x="1962" y="256528"/>
                  </a:lnTo>
                  <a:lnTo>
                    <a:pt x="2030" y="256425"/>
                  </a:lnTo>
                  <a:lnTo>
                    <a:pt x="2101" y="256328"/>
                  </a:lnTo>
                  <a:lnTo>
                    <a:pt x="2240" y="256121"/>
                  </a:lnTo>
                  <a:lnTo>
                    <a:pt x="2348" y="255908"/>
                  </a:lnTo>
                  <a:lnTo>
                    <a:pt x="2293" y="255672"/>
                  </a:lnTo>
                  <a:lnTo>
                    <a:pt x="2262" y="255428"/>
                  </a:lnTo>
                  <a:lnTo>
                    <a:pt x="2263" y="255186"/>
                  </a:lnTo>
                  <a:lnTo>
                    <a:pt x="2259" y="255064"/>
                  </a:lnTo>
                  <a:lnTo>
                    <a:pt x="2264" y="254943"/>
                  </a:lnTo>
                  <a:lnTo>
                    <a:pt x="2274" y="254821"/>
                  </a:lnTo>
                  <a:lnTo>
                    <a:pt x="2291" y="254694"/>
                  </a:lnTo>
                  <a:lnTo>
                    <a:pt x="2329" y="254584"/>
                  </a:lnTo>
                  <a:lnTo>
                    <a:pt x="2396" y="254487"/>
                  </a:lnTo>
                  <a:lnTo>
                    <a:pt x="2485" y="254396"/>
                  </a:lnTo>
                  <a:lnTo>
                    <a:pt x="2587" y="254323"/>
                  </a:lnTo>
                  <a:lnTo>
                    <a:pt x="2692" y="254269"/>
                  </a:lnTo>
                  <a:lnTo>
                    <a:pt x="2810" y="254232"/>
                  </a:lnTo>
                  <a:lnTo>
                    <a:pt x="2933" y="254214"/>
                  </a:lnTo>
                  <a:lnTo>
                    <a:pt x="3054" y="254213"/>
                  </a:lnTo>
                  <a:lnTo>
                    <a:pt x="3295" y="254250"/>
                  </a:lnTo>
                  <a:lnTo>
                    <a:pt x="3417" y="254262"/>
                  </a:lnTo>
                  <a:lnTo>
                    <a:pt x="3538" y="254275"/>
                  </a:lnTo>
                  <a:lnTo>
                    <a:pt x="3657" y="254299"/>
                  </a:lnTo>
                  <a:lnTo>
                    <a:pt x="3773" y="254329"/>
                  </a:lnTo>
                  <a:lnTo>
                    <a:pt x="3888" y="254371"/>
                  </a:lnTo>
                  <a:lnTo>
                    <a:pt x="4000" y="254420"/>
                  </a:lnTo>
                  <a:lnTo>
                    <a:pt x="4108" y="254475"/>
                  </a:lnTo>
                  <a:lnTo>
                    <a:pt x="4330" y="254572"/>
                  </a:lnTo>
                  <a:lnTo>
                    <a:pt x="4569" y="254621"/>
                  </a:lnTo>
                  <a:lnTo>
                    <a:pt x="4815" y="254615"/>
                  </a:lnTo>
                  <a:lnTo>
                    <a:pt x="5027" y="254517"/>
                  </a:lnTo>
                  <a:lnTo>
                    <a:pt x="5206" y="254341"/>
                  </a:lnTo>
                  <a:lnTo>
                    <a:pt x="5384" y="254177"/>
                  </a:lnTo>
                  <a:lnTo>
                    <a:pt x="5587" y="254043"/>
                  </a:lnTo>
                  <a:lnTo>
                    <a:pt x="5810" y="253946"/>
                  </a:lnTo>
                  <a:lnTo>
                    <a:pt x="6037" y="253861"/>
                  </a:lnTo>
                  <a:lnTo>
                    <a:pt x="6267" y="253776"/>
                  </a:lnTo>
                  <a:lnTo>
                    <a:pt x="6494" y="253691"/>
                  </a:lnTo>
                  <a:lnTo>
                    <a:pt x="6601" y="253636"/>
                  </a:lnTo>
                  <a:lnTo>
                    <a:pt x="6699" y="253564"/>
                  </a:lnTo>
                  <a:lnTo>
                    <a:pt x="6790" y="253485"/>
                  </a:lnTo>
                  <a:lnTo>
                    <a:pt x="6873" y="253394"/>
                  </a:lnTo>
                  <a:lnTo>
                    <a:pt x="6953" y="253296"/>
                  </a:lnTo>
                  <a:lnTo>
                    <a:pt x="7028" y="253199"/>
                  </a:lnTo>
                  <a:lnTo>
                    <a:pt x="7090" y="253096"/>
                  </a:lnTo>
                  <a:lnTo>
                    <a:pt x="7129" y="252980"/>
                  </a:lnTo>
                  <a:lnTo>
                    <a:pt x="7129" y="252865"/>
                  </a:lnTo>
                  <a:lnTo>
                    <a:pt x="7117" y="252737"/>
                  </a:lnTo>
                  <a:lnTo>
                    <a:pt x="7118" y="252494"/>
                  </a:lnTo>
                  <a:lnTo>
                    <a:pt x="7096" y="252257"/>
                  </a:lnTo>
                  <a:lnTo>
                    <a:pt x="7063" y="252014"/>
                  </a:lnTo>
                  <a:lnTo>
                    <a:pt x="7035" y="251771"/>
                  </a:lnTo>
                  <a:lnTo>
                    <a:pt x="7009" y="251528"/>
                  </a:lnTo>
                  <a:lnTo>
                    <a:pt x="6939" y="251297"/>
                  </a:lnTo>
                  <a:lnTo>
                    <a:pt x="6855" y="251073"/>
                  </a:lnTo>
                  <a:lnTo>
                    <a:pt x="6797" y="250836"/>
                  </a:lnTo>
                  <a:lnTo>
                    <a:pt x="6706" y="250605"/>
                  </a:lnTo>
                  <a:lnTo>
                    <a:pt x="6647" y="250374"/>
                  </a:lnTo>
                  <a:lnTo>
                    <a:pt x="6606" y="250131"/>
                  </a:lnTo>
                  <a:lnTo>
                    <a:pt x="6503" y="249912"/>
                  </a:lnTo>
                  <a:lnTo>
                    <a:pt x="6364" y="249711"/>
                  </a:lnTo>
                  <a:lnTo>
                    <a:pt x="6293" y="249615"/>
                  </a:lnTo>
                  <a:lnTo>
                    <a:pt x="6214" y="249518"/>
                  </a:lnTo>
                  <a:lnTo>
                    <a:pt x="6124" y="249438"/>
                  </a:lnTo>
                  <a:lnTo>
                    <a:pt x="6020" y="249378"/>
                  </a:lnTo>
                  <a:lnTo>
                    <a:pt x="5908" y="249329"/>
                  </a:lnTo>
                  <a:lnTo>
                    <a:pt x="5687" y="249225"/>
                  </a:lnTo>
                  <a:lnTo>
                    <a:pt x="5576" y="249177"/>
                  </a:lnTo>
                  <a:lnTo>
                    <a:pt x="5463" y="249134"/>
                  </a:lnTo>
                  <a:lnTo>
                    <a:pt x="5344" y="249104"/>
                  </a:lnTo>
                  <a:lnTo>
                    <a:pt x="5224" y="249080"/>
                  </a:lnTo>
                  <a:lnTo>
                    <a:pt x="5004" y="248977"/>
                  </a:lnTo>
                  <a:lnTo>
                    <a:pt x="4901" y="248910"/>
                  </a:lnTo>
                  <a:lnTo>
                    <a:pt x="4809" y="248831"/>
                  </a:lnTo>
                  <a:lnTo>
                    <a:pt x="4741" y="248734"/>
                  </a:lnTo>
                  <a:lnTo>
                    <a:pt x="4687" y="248618"/>
                  </a:lnTo>
                  <a:lnTo>
                    <a:pt x="4559" y="248412"/>
                  </a:lnTo>
                  <a:lnTo>
                    <a:pt x="4389" y="248241"/>
                  </a:lnTo>
                  <a:lnTo>
                    <a:pt x="4175" y="248126"/>
                  </a:lnTo>
                  <a:lnTo>
                    <a:pt x="4085" y="248041"/>
                  </a:lnTo>
                  <a:lnTo>
                    <a:pt x="4005" y="247950"/>
                  </a:lnTo>
                  <a:lnTo>
                    <a:pt x="3940" y="247853"/>
                  </a:lnTo>
                  <a:lnTo>
                    <a:pt x="3894" y="247737"/>
                  </a:lnTo>
                  <a:lnTo>
                    <a:pt x="3858" y="247622"/>
                  </a:lnTo>
                  <a:lnTo>
                    <a:pt x="3828" y="247500"/>
                  </a:lnTo>
                  <a:lnTo>
                    <a:pt x="3800" y="247385"/>
                  </a:lnTo>
                  <a:lnTo>
                    <a:pt x="3776" y="247264"/>
                  </a:lnTo>
                  <a:lnTo>
                    <a:pt x="3757" y="247142"/>
                  </a:lnTo>
                  <a:lnTo>
                    <a:pt x="3747" y="247026"/>
                  </a:lnTo>
                  <a:lnTo>
                    <a:pt x="3746" y="246905"/>
                  </a:lnTo>
                  <a:lnTo>
                    <a:pt x="3749" y="246778"/>
                  </a:lnTo>
                  <a:lnTo>
                    <a:pt x="3745" y="246540"/>
                  </a:lnTo>
                  <a:lnTo>
                    <a:pt x="3752" y="246291"/>
                  </a:lnTo>
                  <a:lnTo>
                    <a:pt x="3783" y="246054"/>
                  </a:lnTo>
                  <a:lnTo>
                    <a:pt x="3780" y="245902"/>
                  </a:lnTo>
                  <a:lnTo>
                    <a:pt x="3780" y="245660"/>
                  </a:lnTo>
                  <a:lnTo>
                    <a:pt x="3802" y="245416"/>
                  </a:lnTo>
                  <a:lnTo>
                    <a:pt x="3847" y="245179"/>
                  </a:lnTo>
                  <a:lnTo>
                    <a:pt x="3907" y="244943"/>
                  </a:lnTo>
                  <a:lnTo>
                    <a:pt x="3965" y="244705"/>
                  </a:lnTo>
                  <a:lnTo>
                    <a:pt x="4010" y="244468"/>
                  </a:lnTo>
                  <a:lnTo>
                    <a:pt x="4089" y="244238"/>
                  </a:lnTo>
                  <a:lnTo>
                    <a:pt x="4145" y="244129"/>
                  </a:lnTo>
                  <a:lnTo>
                    <a:pt x="4204" y="244025"/>
                  </a:lnTo>
                  <a:lnTo>
                    <a:pt x="4272" y="243922"/>
                  </a:lnTo>
                  <a:lnTo>
                    <a:pt x="4342" y="243819"/>
                  </a:lnTo>
                  <a:lnTo>
                    <a:pt x="4409" y="243594"/>
                  </a:lnTo>
                  <a:lnTo>
                    <a:pt x="4415" y="243466"/>
                  </a:lnTo>
                  <a:lnTo>
                    <a:pt x="4457" y="243229"/>
                  </a:lnTo>
                  <a:lnTo>
                    <a:pt x="4522" y="242998"/>
                  </a:lnTo>
                  <a:lnTo>
                    <a:pt x="4608" y="242767"/>
                  </a:lnTo>
                  <a:lnTo>
                    <a:pt x="4638" y="242524"/>
                  </a:lnTo>
                  <a:lnTo>
                    <a:pt x="4643" y="242282"/>
                  </a:lnTo>
                  <a:lnTo>
                    <a:pt x="4635" y="242038"/>
                  </a:lnTo>
                  <a:lnTo>
                    <a:pt x="4660" y="241923"/>
                  </a:lnTo>
                  <a:lnTo>
                    <a:pt x="4709" y="241807"/>
                  </a:lnTo>
                  <a:lnTo>
                    <a:pt x="4774" y="241704"/>
                  </a:lnTo>
                  <a:lnTo>
                    <a:pt x="4855" y="241619"/>
                  </a:lnTo>
                  <a:lnTo>
                    <a:pt x="4951" y="241534"/>
                  </a:lnTo>
                  <a:lnTo>
                    <a:pt x="5055" y="241474"/>
                  </a:lnTo>
                  <a:lnTo>
                    <a:pt x="5165" y="241431"/>
                  </a:lnTo>
                  <a:lnTo>
                    <a:pt x="5287" y="241419"/>
                  </a:lnTo>
                  <a:lnTo>
                    <a:pt x="5410" y="241406"/>
                  </a:lnTo>
                  <a:lnTo>
                    <a:pt x="5646" y="241346"/>
                  </a:lnTo>
                  <a:lnTo>
                    <a:pt x="5880" y="241279"/>
                  </a:lnTo>
                  <a:lnTo>
                    <a:pt x="6116" y="241218"/>
                  </a:lnTo>
                  <a:lnTo>
                    <a:pt x="6359" y="241188"/>
                  </a:lnTo>
                  <a:lnTo>
                    <a:pt x="6596" y="241224"/>
                  </a:lnTo>
                  <a:lnTo>
                    <a:pt x="6707" y="241285"/>
                  </a:lnTo>
                  <a:lnTo>
                    <a:pt x="6803" y="241358"/>
                  </a:lnTo>
                  <a:lnTo>
                    <a:pt x="6869" y="241455"/>
                  </a:lnTo>
                  <a:lnTo>
                    <a:pt x="6923" y="241570"/>
                  </a:lnTo>
                  <a:lnTo>
                    <a:pt x="7079" y="241753"/>
                  </a:lnTo>
                  <a:lnTo>
                    <a:pt x="7256" y="241917"/>
                  </a:lnTo>
                  <a:lnTo>
                    <a:pt x="7427" y="242093"/>
                  </a:lnTo>
                  <a:lnTo>
                    <a:pt x="7514" y="242178"/>
                  </a:lnTo>
                  <a:lnTo>
                    <a:pt x="7607" y="242257"/>
                  </a:lnTo>
                  <a:lnTo>
                    <a:pt x="7709" y="242324"/>
                  </a:lnTo>
                  <a:lnTo>
                    <a:pt x="7818" y="242379"/>
                  </a:lnTo>
                  <a:lnTo>
                    <a:pt x="7933" y="242415"/>
                  </a:lnTo>
                  <a:lnTo>
                    <a:pt x="8056" y="242433"/>
                  </a:lnTo>
                  <a:lnTo>
                    <a:pt x="8266" y="242543"/>
                  </a:lnTo>
                  <a:lnTo>
                    <a:pt x="8446" y="242707"/>
                  </a:lnTo>
                  <a:lnTo>
                    <a:pt x="8633" y="242865"/>
                  </a:lnTo>
                  <a:lnTo>
                    <a:pt x="8724" y="242944"/>
                  </a:lnTo>
                  <a:lnTo>
                    <a:pt x="8808" y="243035"/>
                  </a:lnTo>
                  <a:lnTo>
                    <a:pt x="8888" y="243126"/>
                  </a:lnTo>
                  <a:lnTo>
                    <a:pt x="8966" y="243217"/>
                  </a:lnTo>
                  <a:lnTo>
                    <a:pt x="9145" y="243381"/>
                  </a:lnTo>
                  <a:lnTo>
                    <a:pt x="9349" y="243515"/>
                  </a:lnTo>
                  <a:lnTo>
                    <a:pt x="9546" y="243655"/>
                  </a:lnTo>
                  <a:lnTo>
                    <a:pt x="9745" y="243794"/>
                  </a:lnTo>
                  <a:lnTo>
                    <a:pt x="9942" y="243940"/>
                  </a:lnTo>
                  <a:lnTo>
                    <a:pt x="10142" y="244074"/>
                  </a:lnTo>
                  <a:lnTo>
                    <a:pt x="10335" y="244226"/>
                  </a:lnTo>
                  <a:lnTo>
                    <a:pt x="10425" y="244305"/>
                  </a:lnTo>
                  <a:lnTo>
                    <a:pt x="10511" y="244389"/>
                  </a:lnTo>
                  <a:lnTo>
                    <a:pt x="10592" y="244487"/>
                  </a:lnTo>
                  <a:lnTo>
                    <a:pt x="10666" y="244578"/>
                  </a:lnTo>
                  <a:lnTo>
                    <a:pt x="10735" y="244681"/>
                  </a:lnTo>
                  <a:lnTo>
                    <a:pt x="10870" y="244882"/>
                  </a:lnTo>
                  <a:lnTo>
                    <a:pt x="10937" y="244985"/>
                  </a:lnTo>
                  <a:lnTo>
                    <a:pt x="11008" y="245082"/>
                  </a:lnTo>
                  <a:lnTo>
                    <a:pt x="11086" y="245173"/>
                  </a:lnTo>
                  <a:lnTo>
                    <a:pt x="11168" y="245264"/>
                  </a:lnTo>
                  <a:lnTo>
                    <a:pt x="11323" y="245453"/>
                  </a:lnTo>
                  <a:lnTo>
                    <a:pt x="11385" y="245556"/>
                  </a:lnTo>
                  <a:lnTo>
                    <a:pt x="11430" y="245671"/>
                  </a:lnTo>
                  <a:lnTo>
                    <a:pt x="11461" y="245787"/>
                  </a:lnTo>
                  <a:lnTo>
                    <a:pt x="11480" y="245909"/>
                  </a:lnTo>
                  <a:lnTo>
                    <a:pt x="11482" y="246030"/>
                  </a:lnTo>
                  <a:lnTo>
                    <a:pt x="11469" y="246273"/>
                  </a:lnTo>
                  <a:lnTo>
                    <a:pt x="11440" y="246516"/>
                  </a:lnTo>
                  <a:lnTo>
                    <a:pt x="11430" y="246759"/>
                  </a:lnTo>
                  <a:lnTo>
                    <a:pt x="11476" y="247002"/>
                  </a:lnTo>
                  <a:lnTo>
                    <a:pt x="11515" y="247117"/>
                  </a:lnTo>
                  <a:lnTo>
                    <a:pt x="11567" y="247227"/>
                  </a:lnTo>
                  <a:lnTo>
                    <a:pt x="11640" y="247318"/>
                  </a:lnTo>
                  <a:lnTo>
                    <a:pt x="11741" y="247385"/>
                  </a:lnTo>
                  <a:lnTo>
                    <a:pt x="11855" y="247440"/>
                  </a:lnTo>
                  <a:lnTo>
                    <a:pt x="12091" y="247537"/>
                  </a:lnTo>
                  <a:lnTo>
                    <a:pt x="12241" y="247689"/>
                  </a:lnTo>
                  <a:lnTo>
                    <a:pt x="12232" y="247816"/>
                  </a:lnTo>
                  <a:lnTo>
                    <a:pt x="12221" y="247944"/>
                  </a:lnTo>
                  <a:lnTo>
                    <a:pt x="12212" y="248193"/>
                  </a:lnTo>
                  <a:lnTo>
                    <a:pt x="12288" y="248418"/>
                  </a:lnTo>
                  <a:lnTo>
                    <a:pt x="12393" y="248636"/>
                  </a:lnTo>
                  <a:lnTo>
                    <a:pt x="12418" y="248874"/>
                  </a:lnTo>
                  <a:lnTo>
                    <a:pt x="12485" y="249111"/>
                  </a:lnTo>
                  <a:lnTo>
                    <a:pt x="12499" y="249353"/>
                  </a:lnTo>
                  <a:lnTo>
                    <a:pt x="12432" y="249584"/>
                  </a:lnTo>
                  <a:lnTo>
                    <a:pt x="12308" y="249797"/>
                  </a:lnTo>
                  <a:lnTo>
                    <a:pt x="12222" y="250022"/>
                  </a:lnTo>
                  <a:lnTo>
                    <a:pt x="12154" y="250258"/>
                  </a:lnTo>
                  <a:lnTo>
                    <a:pt x="12083" y="250489"/>
                  </a:lnTo>
                  <a:lnTo>
                    <a:pt x="11957" y="250702"/>
                  </a:lnTo>
                  <a:lnTo>
                    <a:pt x="11882" y="250921"/>
                  </a:lnTo>
                  <a:lnTo>
                    <a:pt x="11899" y="251170"/>
                  </a:lnTo>
                  <a:lnTo>
                    <a:pt x="11915" y="251413"/>
                  </a:lnTo>
                  <a:lnTo>
                    <a:pt x="11988" y="251644"/>
                  </a:lnTo>
                  <a:lnTo>
                    <a:pt x="12106" y="251856"/>
                  </a:lnTo>
                  <a:lnTo>
                    <a:pt x="12186" y="252087"/>
                  </a:lnTo>
                  <a:lnTo>
                    <a:pt x="12318" y="252282"/>
                  </a:lnTo>
                  <a:lnTo>
                    <a:pt x="12529" y="252410"/>
                  </a:lnTo>
                  <a:lnTo>
                    <a:pt x="12707" y="252579"/>
                  </a:lnTo>
                  <a:lnTo>
                    <a:pt x="12904" y="252713"/>
                  </a:lnTo>
                  <a:lnTo>
                    <a:pt x="13142" y="252774"/>
                  </a:lnTo>
                  <a:lnTo>
                    <a:pt x="13354" y="252895"/>
                  </a:lnTo>
                  <a:lnTo>
                    <a:pt x="13579" y="252980"/>
                  </a:lnTo>
                  <a:lnTo>
                    <a:pt x="13813" y="253047"/>
                  </a:lnTo>
                  <a:lnTo>
                    <a:pt x="14048" y="253108"/>
                  </a:lnTo>
                  <a:lnTo>
                    <a:pt x="14283" y="253175"/>
                  </a:lnTo>
                  <a:lnTo>
                    <a:pt x="14519" y="253236"/>
                  </a:lnTo>
                  <a:lnTo>
                    <a:pt x="14755" y="253290"/>
                  </a:lnTo>
                  <a:lnTo>
                    <a:pt x="14992" y="253351"/>
                  </a:lnTo>
                  <a:lnTo>
                    <a:pt x="15229" y="253406"/>
                  </a:lnTo>
                  <a:lnTo>
                    <a:pt x="15465" y="253455"/>
                  </a:lnTo>
                  <a:lnTo>
                    <a:pt x="15705" y="253485"/>
                  </a:lnTo>
                  <a:lnTo>
                    <a:pt x="15950" y="253473"/>
                  </a:lnTo>
                  <a:lnTo>
                    <a:pt x="16194" y="253472"/>
                  </a:lnTo>
                  <a:lnTo>
                    <a:pt x="16434" y="253448"/>
                  </a:lnTo>
                  <a:lnTo>
                    <a:pt x="16669" y="253387"/>
                  </a:lnTo>
                  <a:lnTo>
                    <a:pt x="16907" y="253339"/>
                  </a:lnTo>
                  <a:lnTo>
                    <a:pt x="17143" y="253278"/>
                  </a:lnTo>
                  <a:lnTo>
                    <a:pt x="17375" y="253205"/>
                  </a:lnTo>
                  <a:lnTo>
                    <a:pt x="17612" y="253151"/>
                  </a:lnTo>
                  <a:lnTo>
                    <a:pt x="17852" y="253114"/>
                  </a:lnTo>
                  <a:lnTo>
                    <a:pt x="18094" y="253102"/>
                  </a:lnTo>
                  <a:lnTo>
                    <a:pt x="18337" y="253096"/>
                  </a:lnTo>
                  <a:lnTo>
                    <a:pt x="18578" y="253066"/>
                  </a:lnTo>
                  <a:lnTo>
                    <a:pt x="18820" y="253059"/>
                  </a:lnTo>
                  <a:lnTo>
                    <a:pt x="19064" y="253066"/>
                  </a:lnTo>
                  <a:lnTo>
                    <a:pt x="19308" y="253065"/>
                  </a:lnTo>
                  <a:lnTo>
                    <a:pt x="19544" y="253029"/>
                  </a:lnTo>
                  <a:lnTo>
                    <a:pt x="19771" y="252938"/>
                  </a:lnTo>
                  <a:lnTo>
                    <a:pt x="20013" y="252913"/>
                  </a:lnTo>
                  <a:lnTo>
                    <a:pt x="20243" y="252835"/>
                  </a:lnTo>
                  <a:lnTo>
                    <a:pt x="20474" y="252762"/>
                  </a:lnTo>
                  <a:lnTo>
                    <a:pt x="20712" y="252707"/>
                  </a:lnTo>
                  <a:lnTo>
                    <a:pt x="20935" y="252616"/>
                  </a:lnTo>
                  <a:lnTo>
                    <a:pt x="21154" y="252506"/>
                  </a:lnTo>
                  <a:lnTo>
                    <a:pt x="21369" y="252397"/>
                  </a:lnTo>
                  <a:lnTo>
                    <a:pt x="21556" y="252239"/>
                  </a:lnTo>
                  <a:lnTo>
                    <a:pt x="21735" y="252075"/>
                  </a:lnTo>
                  <a:lnTo>
                    <a:pt x="21915" y="251911"/>
                  </a:lnTo>
                  <a:lnTo>
                    <a:pt x="22018" y="251844"/>
                  </a:lnTo>
                  <a:lnTo>
                    <a:pt x="22133" y="251801"/>
                  </a:lnTo>
                  <a:lnTo>
                    <a:pt x="22251" y="251772"/>
                  </a:lnTo>
                  <a:lnTo>
                    <a:pt x="22371" y="251759"/>
                  </a:lnTo>
                  <a:lnTo>
                    <a:pt x="22493" y="251759"/>
                  </a:lnTo>
                  <a:lnTo>
                    <a:pt x="22737" y="251759"/>
                  </a:lnTo>
                  <a:lnTo>
                    <a:pt x="22981" y="251765"/>
                  </a:lnTo>
                  <a:lnTo>
                    <a:pt x="23224" y="251765"/>
                  </a:lnTo>
                  <a:lnTo>
                    <a:pt x="23344" y="251753"/>
                  </a:lnTo>
                  <a:lnTo>
                    <a:pt x="23464" y="251735"/>
                  </a:lnTo>
                  <a:lnTo>
                    <a:pt x="23582" y="251704"/>
                  </a:lnTo>
                  <a:lnTo>
                    <a:pt x="23700" y="251674"/>
                  </a:lnTo>
                  <a:lnTo>
                    <a:pt x="23814" y="251631"/>
                  </a:lnTo>
                  <a:lnTo>
                    <a:pt x="23927" y="251589"/>
                  </a:lnTo>
                  <a:lnTo>
                    <a:pt x="24160" y="251522"/>
                  </a:lnTo>
                  <a:lnTo>
                    <a:pt x="24278" y="251492"/>
                  </a:lnTo>
                  <a:lnTo>
                    <a:pt x="24394" y="251455"/>
                  </a:lnTo>
                  <a:lnTo>
                    <a:pt x="24509" y="251419"/>
                  </a:lnTo>
                  <a:lnTo>
                    <a:pt x="24623" y="251376"/>
                  </a:lnTo>
                  <a:lnTo>
                    <a:pt x="24736" y="251328"/>
                  </a:lnTo>
                  <a:lnTo>
                    <a:pt x="24959" y="251231"/>
                  </a:lnTo>
                  <a:lnTo>
                    <a:pt x="25155" y="251091"/>
                  </a:lnTo>
                  <a:lnTo>
                    <a:pt x="25368" y="250975"/>
                  </a:lnTo>
                  <a:lnTo>
                    <a:pt x="25602" y="250909"/>
                  </a:lnTo>
                  <a:lnTo>
                    <a:pt x="25736" y="250708"/>
                  </a:lnTo>
                  <a:lnTo>
                    <a:pt x="25870" y="250501"/>
                  </a:lnTo>
                  <a:lnTo>
                    <a:pt x="26031" y="250319"/>
                  </a:lnTo>
                  <a:lnTo>
                    <a:pt x="26201" y="250143"/>
                  </a:lnTo>
                  <a:lnTo>
                    <a:pt x="26289" y="250064"/>
                  </a:lnTo>
                  <a:lnTo>
                    <a:pt x="26373" y="249973"/>
                  </a:lnTo>
                  <a:lnTo>
                    <a:pt x="26452" y="249882"/>
                  </a:lnTo>
                  <a:lnTo>
                    <a:pt x="26525" y="249785"/>
                  </a:lnTo>
                  <a:lnTo>
                    <a:pt x="26595" y="249687"/>
                  </a:lnTo>
                  <a:lnTo>
                    <a:pt x="26664" y="249584"/>
                  </a:lnTo>
                  <a:lnTo>
                    <a:pt x="26804" y="249390"/>
                  </a:lnTo>
                  <a:lnTo>
                    <a:pt x="26940" y="249189"/>
                  </a:lnTo>
                  <a:lnTo>
                    <a:pt x="27001" y="249080"/>
                  </a:lnTo>
                  <a:lnTo>
                    <a:pt x="27064" y="248977"/>
                  </a:lnTo>
                  <a:lnTo>
                    <a:pt x="27136" y="248879"/>
                  </a:lnTo>
                  <a:lnTo>
                    <a:pt x="27215" y="248788"/>
                  </a:lnTo>
                  <a:lnTo>
                    <a:pt x="27298" y="248697"/>
                  </a:lnTo>
                  <a:lnTo>
                    <a:pt x="27452" y="248509"/>
                  </a:lnTo>
                  <a:lnTo>
                    <a:pt x="27584" y="248308"/>
                  </a:lnTo>
                  <a:lnTo>
                    <a:pt x="27719" y="248102"/>
                  </a:lnTo>
                  <a:lnTo>
                    <a:pt x="27788" y="248005"/>
                  </a:lnTo>
                  <a:lnTo>
                    <a:pt x="27862" y="247907"/>
                  </a:lnTo>
                  <a:lnTo>
                    <a:pt x="27939" y="247810"/>
                  </a:lnTo>
                  <a:lnTo>
                    <a:pt x="28018" y="247719"/>
                  </a:lnTo>
                  <a:lnTo>
                    <a:pt x="28102" y="247634"/>
                  </a:lnTo>
                  <a:lnTo>
                    <a:pt x="28192" y="247549"/>
                  </a:lnTo>
                  <a:lnTo>
                    <a:pt x="28285" y="247470"/>
                  </a:lnTo>
                  <a:lnTo>
                    <a:pt x="28379" y="247397"/>
                  </a:lnTo>
                  <a:lnTo>
                    <a:pt x="28557" y="247233"/>
                  </a:lnTo>
                  <a:lnTo>
                    <a:pt x="28653" y="247154"/>
                  </a:lnTo>
                  <a:lnTo>
                    <a:pt x="28756" y="247094"/>
                  </a:lnTo>
                  <a:lnTo>
                    <a:pt x="28861" y="247032"/>
                  </a:lnTo>
                  <a:lnTo>
                    <a:pt x="28968" y="246972"/>
                  </a:lnTo>
                  <a:lnTo>
                    <a:pt x="29175" y="246844"/>
                  </a:lnTo>
                  <a:lnTo>
                    <a:pt x="29277" y="246777"/>
                  </a:lnTo>
                  <a:lnTo>
                    <a:pt x="29369" y="246698"/>
                  </a:lnTo>
                  <a:lnTo>
                    <a:pt x="29445" y="246607"/>
                  </a:lnTo>
                  <a:lnTo>
                    <a:pt x="29513" y="246504"/>
                  </a:lnTo>
                  <a:lnTo>
                    <a:pt x="29674" y="246322"/>
                  </a:lnTo>
                  <a:lnTo>
                    <a:pt x="29862" y="246163"/>
                  </a:lnTo>
                  <a:lnTo>
                    <a:pt x="29968" y="245951"/>
                  </a:lnTo>
                  <a:lnTo>
                    <a:pt x="30096" y="245745"/>
                  </a:lnTo>
                  <a:lnTo>
                    <a:pt x="30260" y="245562"/>
                  </a:lnTo>
                  <a:lnTo>
                    <a:pt x="30416" y="245380"/>
                  </a:lnTo>
                  <a:lnTo>
                    <a:pt x="30574" y="245191"/>
                  </a:lnTo>
                  <a:lnTo>
                    <a:pt x="30728" y="245003"/>
                  </a:lnTo>
                  <a:lnTo>
                    <a:pt x="30861" y="244803"/>
                  </a:lnTo>
                  <a:lnTo>
                    <a:pt x="31000" y="244602"/>
                  </a:lnTo>
                  <a:lnTo>
                    <a:pt x="31148" y="244408"/>
                  </a:lnTo>
                  <a:lnTo>
                    <a:pt x="31235" y="244183"/>
                  </a:lnTo>
                  <a:lnTo>
                    <a:pt x="31349" y="243970"/>
                  </a:lnTo>
                  <a:lnTo>
                    <a:pt x="31512" y="243788"/>
                  </a:lnTo>
                  <a:lnTo>
                    <a:pt x="31584" y="243691"/>
                  </a:lnTo>
                  <a:lnTo>
                    <a:pt x="31654" y="243594"/>
                  </a:lnTo>
                  <a:lnTo>
                    <a:pt x="31720" y="243490"/>
                  </a:lnTo>
                  <a:lnTo>
                    <a:pt x="31785" y="243387"/>
                  </a:lnTo>
                  <a:lnTo>
                    <a:pt x="31849" y="243284"/>
                  </a:lnTo>
                  <a:lnTo>
                    <a:pt x="31910" y="243181"/>
                  </a:lnTo>
                  <a:lnTo>
                    <a:pt x="32031" y="242968"/>
                  </a:lnTo>
                  <a:lnTo>
                    <a:pt x="32117" y="242737"/>
                  </a:lnTo>
                  <a:lnTo>
                    <a:pt x="32197" y="242513"/>
                  </a:lnTo>
                  <a:lnTo>
                    <a:pt x="32315" y="242299"/>
                  </a:lnTo>
                  <a:lnTo>
                    <a:pt x="32427" y="242081"/>
                  </a:lnTo>
                  <a:lnTo>
                    <a:pt x="32533" y="241862"/>
                  </a:lnTo>
                  <a:lnTo>
                    <a:pt x="32584" y="241753"/>
                  </a:lnTo>
                  <a:lnTo>
                    <a:pt x="32638" y="241643"/>
                  </a:lnTo>
                  <a:lnTo>
                    <a:pt x="32701" y="241540"/>
                  </a:lnTo>
                  <a:lnTo>
                    <a:pt x="32767" y="241437"/>
                  </a:lnTo>
                  <a:lnTo>
                    <a:pt x="32837" y="241340"/>
                  </a:lnTo>
                  <a:lnTo>
                    <a:pt x="32975" y="241139"/>
                  </a:lnTo>
                  <a:lnTo>
                    <a:pt x="33045" y="241042"/>
                  </a:lnTo>
                  <a:lnTo>
                    <a:pt x="33112" y="240939"/>
                  </a:lnTo>
                  <a:lnTo>
                    <a:pt x="33177" y="240836"/>
                  </a:lnTo>
                  <a:lnTo>
                    <a:pt x="33240" y="240733"/>
                  </a:lnTo>
                  <a:lnTo>
                    <a:pt x="33301" y="240629"/>
                  </a:lnTo>
                  <a:lnTo>
                    <a:pt x="33359" y="240519"/>
                  </a:lnTo>
                  <a:lnTo>
                    <a:pt x="33481" y="240313"/>
                  </a:lnTo>
                  <a:lnTo>
                    <a:pt x="33543" y="240204"/>
                  </a:lnTo>
                  <a:lnTo>
                    <a:pt x="33593" y="240095"/>
                  </a:lnTo>
                  <a:lnTo>
                    <a:pt x="33630" y="239979"/>
                  </a:lnTo>
                  <a:lnTo>
                    <a:pt x="33664" y="239864"/>
                  </a:lnTo>
                  <a:lnTo>
                    <a:pt x="33748" y="239633"/>
                  </a:lnTo>
                  <a:lnTo>
                    <a:pt x="33839" y="239408"/>
                  </a:lnTo>
                  <a:lnTo>
                    <a:pt x="33910" y="239177"/>
                  </a:lnTo>
                  <a:lnTo>
                    <a:pt x="34002" y="238952"/>
                  </a:lnTo>
                  <a:lnTo>
                    <a:pt x="34109" y="238734"/>
                  </a:lnTo>
                  <a:lnTo>
                    <a:pt x="34171" y="238497"/>
                  </a:lnTo>
                  <a:lnTo>
                    <a:pt x="34178" y="238253"/>
                  </a:lnTo>
                  <a:lnTo>
                    <a:pt x="34192" y="238016"/>
                  </a:lnTo>
                  <a:lnTo>
                    <a:pt x="34213" y="237895"/>
                  </a:lnTo>
                  <a:lnTo>
                    <a:pt x="34236" y="237773"/>
                  </a:lnTo>
                  <a:lnTo>
                    <a:pt x="34262" y="237658"/>
                  </a:lnTo>
                  <a:lnTo>
                    <a:pt x="34293" y="237537"/>
                  </a:lnTo>
                  <a:lnTo>
                    <a:pt x="34326" y="237421"/>
                  </a:lnTo>
                  <a:lnTo>
                    <a:pt x="34370" y="237184"/>
                  </a:lnTo>
                  <a:lnTo>
                    <a:pt x="34362" y="236941"/>
                  </a:lnTo>
                  <a:lnTo>
                    <a:pt x="34367" y="236820"/>
                  </a:lnTo>
                  <a:lnTo>
                    <a:pt x="34372" y="236698"/>
                  </a:lnTo>
                  <a:lnTo>
                    <a:pt x="34378" y="236577"/>
                  </a:lnTo>
                  <a:lnTo>
                    <a:pt x="34383" y="236455"/>
                  </a:lnTo>
                  <a:lnTo>
                    <a:pt x="34389" y="236334"/>
                  </a:lnTo>
                  <a:lnTo>
                    <a:pt x="34396" y="236212"/>
                  </a:lnTo>
                  <a:lnTo>
                    <a:pt x="34408" y="235969"/>
                  </a:lnTo>
                  <a:lnTo>
                    <a:pt x="34420" y="235726"/>
                  </a:lnTo>
                  <a:lnTo>
                    <a:pt x="34432" y="235483"/>
                  </a:lnTo>
                  <a:lnTo>
                    <a:pt x="34444" y="235240"/>
                  </a:lnTo>
                  <a:lnTo>
                    <a:pt x="34455" y="234997"/>
                  </a:lnTo>
                  <a:lnTo>
                    <a:pt x="34464" y="234754"/>
                  </a:lnTo>
                  <a:lnTo>
                    <a:pt x="34459" y="234511"/>
                  </a:lnTo>
                  <a:lnTo>
                    <a:pt x="34477" y="234268"/>
                  </a:lnTo>
                  <a:lnTo>
                    <a:pt x="34504" y="234025"/>
                  </a:lnTo>
                  <a:lnTo>
                    <a:pt x="34529" y="233788"/>
                  </a:lnTo>
                  <a:lnTo>
                    <a:pt x="34560" y="233545"/>
                  </a:lnTo>
                  <a:lnTo>
                    <a:pt x="34571" y="233302"/>
                  </a:lnTo>
                  <a:lnTo>
                    <a:pt x="34567" y="233059"/>
                  </a:lnTo>
                  <a:lnTo>
                    <a:pt x="34564" y="232816"/>
                  </a:lnTo>
                  <a:lnTo>
                    <a:pt x="34563" y="232573"/>
                  </a:lnTo>
                  <a:lnTo>
                    <a:pt x="34561" y="232330"/>
                  </a:lnTo>
                  <a:lnTo>
                    <a:pt x="34561" y="232087"/>
                  </a:lnTo>
                  <a:lnTo>
                    <a:pt x="34551" y="231844"/>
                  </a:lnTo>
                  <a:lnTo>
                    <a:pt x="34528" y="231601"/>
                  </a:lnTo>
                  <a:lnTo>
                    <a:pt x="34513" y="231358"/>
                  </a:lnTo>
                  <a:lnTo>
                    <a:pt x="34515" y="231115"/>
                  </a:lnTo>
                  <a:lnTo>
                    <a:pt x="34511" y="230993"/>
                  </a:lnTo>
                  <a:lnTo>
                    <a:pt x="34502" y="230872"/>
                  </a:lnTo>
                  <a:lnTo>
                    <a:pt x="34490" y="230750"/>
                  </a:lnTo>
                  <a:lnTo>
                    <a:pt x="34473" y="230635"/>
                  </a:lnTo>
                  <a:lnTo>
                    <a:pt x="34450" y="230513"/>
                  </a:lnTo>
                  <a:lnTo>
                    <a:pt x="34422" y="230392"/>
                  </a:lnTo>
                  <a:lnTo>
                    <a:pt x="34390" y="230277"/>
                  </a:lnTo>
                  <a:lnTo>
                    <a:pt x="34350" y="230161"/>
                  </a:lnTo>
                  <a:lnTo>
                    <a:pt x="34308" y="230051"/>
                  </a:lnTo>
                  <a:lnTo>
                    <a:pt x="34259" y="229809"/>
                  </a:lnTo>
                  <a:lnTo>
                    <a:pt x="34209" y="229578"/>
                  </a:lnTo>
                  <a:lnTo>
                    <a:pt x="34057" y="229389"/>
                  </a:lnTo>
                  <a:lnTo>
                    <a:pt x="33932" y="229176"/>
                  </a:lnTo>
                  <a:lnTo>
                    <a:pt x="33802" y="228971"/>
                  </a:lnTo>
                  <a:lnTo>
                    <a:pt x="33741" y="228867"/>
                  </a:lnTo>
                  <a:lnTo>
                    <a:pt x="33707" y="228752"/>
                  </a:lnTo>
                  <a:lnTo>
                    <a:pt x="33683" y="228630"/>
                  </a:lnTo>
                  <a:lnTo>
                    <a:pt x="33664" y="228509"/>
                  </a:lnTo>
                  <a:lnTo>
                    <a:pt x="33648" y="228393"/>
                  </a:lnTo>
                  <a:lnTo>
                    <a:pt x="33634" y="228271"/>
                  </a:lnTo>
                  <a:lnTo>
                    <a:pt x="33602" y="228029"/>
                  </a:lnTo>
                  <a:lnTo>
                    <a:pt x="33610" y="227798"/>
                  </a:lnTo>
                  <a:lnTo>
                    <a:pt x="33618" y="227554"/>
                  </a:lnTo>
                  <a:lnTo>
                    <a:pt x="33589" y="227318"/>
                  </a:lnTo>
                  <a:lnTo>
                    <a:pt x="33442" y="227123"/>
                  </a:lnTo>
                  <a:lnTo>
                    <a:pt x="33272" y="226947"/>
                  </a:lnTo>
                  <a:lnTo>
                    <a:pt x="33101" y="226777"/>
                  </a:lnTo>
                  <a:lnTo>
                    <a:pt x="32943" y="226589"/>
                  </a:lnTo>
                  <a:lnTo>
                    <a:pt x="32777" y="226413"/>
                  </a:lnTo>
                  <a:lnTo>
                    <a:pt x="32690" y="226327"/>
                  </a:lnTo>
                  <a:lnTo>
                    <a:pt x="32595" y="226254"/>
                  </a:lnTo>
                  <a:lnTo>
                    <a:pt x="32489" y="226194"/>
                  </a:lnTo>
                  <a:lnTo>
                    <a:pt x="32382" y="226133"/>
                  </a:lnTo>
                  <a:lnTo>
                    <a:pt x="32212" y="225957"/>
                  </a:lnTo>
                  <a:lnTo>
                    <a:pt x="32139" y="225859"/>
                  </a:lnTo>
                  <a:lnTo>
                    <a:pt x="32044" y="225793"/>
                  </a:lnTo>
                  <a:lnTo>
                    <a:pt x="31929" y="225756"/>
                  </a:lnTo>
                  <a:lnTo>
                    <a:pt x="31804" y="225744"/>
                  </a:lnTo>
                  <a:lnTo>
                    <a:pt x="31681" y="225738"/>
                  </a:lnTo>
                  <a:lnTo>
                    <a:pt x="31440" y="225769"/>
                  </a:lnTo>
                  <a:lnTo>
                    <a:pt x="31198" y="225793"/>
                  </a:lnTo>
                  <a:lnTo>
                    <a:pt x="30955" y="225817"/>
                  </a:lnTo>
                  <a:lnTo>
                    <a:pt x="30719" y="225872"/>
                  </a:lnTo>
                  <a:lnTo>
                    <a:pt x="30484" y="225933"/>
                  </a:lnTo>
                  <a:lnTo>
                    <a:pt x="30247" y="225981"/>
                  </a:lnTo>
                  <a:lnTo>
                    <a:pt x="30011" y="226042"/>
                  </a:lnTo>
                  <a:lnTo>
                    <a:pt x="29776" y="226109"/>
                  </a:lnTo>
                  <a:lnTo>
                    <a:pt x="29660" y="226145"/>
                  </a:lnTo>
                  <a:lnTo>
                    <a:pt x="29547" y="226193"/>
                  </a:lnTo>
                  <a:lnTo>
                    <a:pt x="29440" y="226249"/>
                  </a:lnTo>
                  <a:lnTo>
                    <a:pt x="29341" y="226316"/>
                  </a:lnTo>
                  <a:lnTo>
                    <a:pt x="29247" y="226394"/>
                  </a:lnTo>
                  <a:lnTo>
                    <a:pt x="29153" y="226473"/>
                  </a:lnTo>
                  <a:lnTo>
                    <a:pt x="29064" y="226558"/>
                  </a:lnTo>
                  <a:lnTo>
                    <a:pt x="28882" y="226716"/>
                  </a:lnTo>
                  <a:lnTo>
                    <a:pt x="28783" y="226789"/>
                  </a:lnTo>
                  <a:lnTo>
                    <a:pt x="28677" y="226850"/>
                  </a:lnTo>
                  <a:lnTo>
                    <a:pt x="28564" y="226887"/>
                  </a:lnTo>
                  <a:lnTo>
                    <a:pt x="28442" y="226892"/>
                  </a:lnTo>
                  <a:lnTo>
                    <a:pt x="28198" y="226868"/>
                  </a:lnTo>
                  <a:lnTo>
                    <a:pt x="28079" y="226844"/>
                  </a:lnTo>
                  <a:lnTo>
                    <a:pt x="27962" y="226807"/>
                  </a:lnTo>
                  <a:lnTo>
                    <a:pt x="27851" y="226759"/>
                  </a:lnTo>
                  <a:lnTo>
                    <a:pt x="27744" y="226698"/>
                  </a:lnTo>
                  <a:lnTo>
                    <a:pt x="27646" y="226619"/>
                  </a:lnTo>
                  <a:lnTo>
                    <a:pt x="27569" y="226534"/>
                  </a:lnTo>
                  <a:lnTo>
                    <a:pt x="27511" y="226425"/>
                  </a:lnTo>
                  <a:lnTo>
                    <a:pt x="27463" y="226309"/>
                  </a:lnTo>
                  <a:lnTo>
                    <a:pt x="27366" y="226084"/>
                  </a:lnTo>
                  <a:lnTo>
                    <a:pt x="27288" y="225854"/>
                  </a:lnTo>
                  <a:lnTo>
                    <a:pt x="27288" y="225610"/>
                  </a:lnTo>
                  <a:lnTo>
                    <a:pt x="27253" y="225374"/>
                  </a:lnTo>
                  <a:lnTo>
                    <a:pt x="27166" y="225149"/>
                  </a:lnTo>
                  <a:lnTo>
                    <a:pt x="27110" y="224912"/>
                  </a:lnTo>
                  <a:lnTo>
                    <a:pt x="27064" y="224675"/>
                  </a:lnTo>
                  <a:lnTo>
                    <a:pt x="27025" y="224432"/>
                  </a:lnTo>
                  <a:lnTo>
                    <a:pt x="26969" y="224195"/>
                  </a:lnTo>
                  <a:lnTo>
                    <a:pt x="26900" y="223964"/>
                  </a:lnTo>
                  <a:lnTo>
                    <a:pt x="26843" y="223727"/>
                  </a:lnTo>
                  <a:lnTo>
                    <a:pt x="26790" y="223490"/>
                  </a:lnTo>
                  <a:lnTo>
                    <a:pt x="26726" y="223259"/>
                  </a:lnTo>
                  <a:lnTo>
                    <a:pt x="26671" y="223144"/>
                  </a:lnTo>
                  <a:lnTo>
                    <a:pt x="26607" y="223034"/>
                  </a:lnTo>
                  <a:lnTo>
                    <a:pt x="26530" y="222943"/>
                  </a:lnTo>
                  <a:lnTo>
                    <a:pt x="26431" y="222895"/>
                  </a:lnTo>
                  <a:lnTo>
                    <a:pt x="26299" y="222895"/>
                  </a:lnTo>
                  <a:lnTo>
                    <a:pt x="26099" y="222791"/>
                  </a:lnTo>
                  <a:lnTo>
                    <a:pt x="25988" y="222567"/>
                  </a:lnTo>
                  <a:lnTo>
                    <a:pt x="25982" y="222324"/>
                  </a:lnTo>
                  <a:lnTo>
                    <a:pt x="25971" y="222081"/>
                  </a:lnTo>
                  <a:lnTo>
                    <a:pt x="25935" y="221837"/>
                  </a:lnTo>
                  <a:lnTo>
                    <a:pt x="25920" y="221716"/>
                  </a:lnTo>
                  <a:lnTo>
                    <a:pt x="25900" y="221595"/>
                  </a:lnTo>
                  <a:lnTo>
                    <a:pt x="25863" y="221485"/>
                  </a:lnTo>
                  <a:lnTo>
                    <a:pt x="25800" y="221382"/>
                  </a:lnTo>
                  <a:lnTo>
                    <a:pt x="25715" y="221291"/>
                  </a:lnTo>
                  <a:lnTo>
                    <a:pt x="25622" y="221212"/>
                  </a:lnTo>
                  <a:lnTo>
                    <a:pt x="25517" y="221151"/>
                  </a:lnTo>
                  <a:lnTo>
                    <a:pt x="25404" y="221102"/>
                  </a:lnTo>
                  <a:lnTo>
                    <a:pt x="25167" y="221005"/>
                  </a:lnTo>
                  <a:lnTo>
                    <a:pt x="25034" y="220841"/>
                  </a:lnTo>
                  <a:lnTo>
                    <a:pt x="25074" y="220592"/>
                  </a:lnTo>
                  <a:lnTo>
                    <a:pt x="25089" y="220465"/>
                  </a:lnTo>
                  <a:lnTo>
                    <a:pt x="25100" y="220343"/>
                  </a:lnTo>
                  <a:lnTo>
                    <a:pt x="25113" y="220227"/>
                  </a:lnTo>
                  <a:lnTo>
                    <a:pt x="25132" y="220106"/>
                  </a:lnTo>
                  <a:lnTo>
                    <a:pt x="25153" y="219984"/>
                  </a:lnTo>
                  <a:lnTo>
                    <a:pt x="25183" y="219869"/>
                  </a:lnTo>
                  <a:lnTo>
                    <a:pt x="25225" y="219754"/>
                  </a:lnTo>
                  <a:lnTo>
                    <a:pt x="25277" y="219645"/>
                  </a:lnTo>
                  <a:lnTo>
                    <a:pt x="25338" y="219535"/>
                  </a:lnTo>
                  <a:lnTo>
                    <a:pt x="25404" y="219438"/>
                  </a:lnTo>
                  <a:lnTo>
                    <a:pt x="25475" y="219334"/>
                  </a:lnTo>
                  <a:lnTo>
                    <a:pt x="25551" y="219244"/>
                  </a:lnTo>
                  <a:lnTo>
                    <a:pt x="25633" y="219152"/>
                  </a:lnTo>
                  <a:lnTo>
                    <a:pt x="25737" y="219073"/>
                  </a:lnTo>
                  <a:lnTo>
                    <a:pt x="25838" y="219000"/>
                  </a:lnTo>
                  <a:lnTo>
                    <a:pt x="25900" y="218782"/>
                  </a:lnTo>
                  <a:lnTo>
                    <a:pt x="25874" y="218654"/>
                  </a:lnTo>
                  <a:lnTo>
                    <a:pt x="25818" y="218551"/>
                  </a:lnTo>
                  <a:lnTo>
                    <a:pt x="25722" y="218478"/>
                  </a:lnTo>
                  <a:lnTo>
                    <a:pt x="25609" y="218417"/>
                  </a:lnTo>
                  <a:lnTo>
                    <a:pt x="25500" y="218362"/>
                  </a:lnTo>
                  <a:lnTo>
                    <a:pt x="25388" y="218308"/>
                  </a:lnTo>
                  <a:lnTo>
                    <a:pt x="25230" y="218138"/>
                  </a:lnTo>
                  <a:lnTo>
                    <a:pt x="25101" y="217931"/>
                  </a:lnTo>
                  <a:lnTo>
                    <a:pt x="25002" y="217858"/>
                  </a:lnTo>
                  <a:lnTo>
                    <a:pt x="24902" y="217779"/>
                  </a:lnTo>
                  <a:lnTo>
                    <a:pt x="24824" y="217694"/>
                  </a:lnTo>
                  <a:lnTo>
                    <a:pt x="24781" y="217579"/>
                  </a:lnTo>
                  <a:lnTo>
                    <a:pt x="24760" y="217457"/>
                  </a:lnTo>
                  <a:lnTo>
                    <a:pt x="24745" y="217336"/>
                  </a:lnTo>
                  <a:lnTo>
                    <a:pt x="24739" y="217214"/>
                  </a:lnTo>
                  <a:lnTo>
                    <a:pt x="24773" y="216971"/>
                  </a:lnTo>
                  <a:lnTo>
                    <a:pt x="24808" y="216856"/>
                  </a:lnTo>
                  <a:lnTo>
                    <a:pt x="24848" y="216740"/>
                  </a:lnTo>
                  <a:lnTo>
                    <a:pt x="24892" y="216625"/>
                  </a:lnTo>
                  <a:lnTo>
                    <a:pt x="24943" y="216516"/>
                  </a:lnTo>
                  <a:lnTo>
                    <a:pt x="25034" y="216291"/>
                  </a:lnTo>
                  <a:lnTo>
                    <a:pt x="25090" y="216054"/>
                  </a:lnTo>
                  <a:lnTo>
                    <a:pt x="25042" y="215817"/>
                  </a:lnTo>
                  <a:lnTo>
                    <a:pt x="24949" y="215580"/>
                  </a:lnTo>
                  <a:lnTo>
                    <a:pt x="24782" y="215434"/>
                  </a:lnTo>
                  <a:lnTo>
                    <a:pt x="24532" y="215428"/>
                  </a:lnTo>
                  <a:lnTo>
                    <a:pt x="24285" y="215428"/>
                  </a:lnTo>
                  <a:lnTo>
                    <a:pt x="24043" y="215428"/>
                  </a:lnTo>
                  <a:lnTo>
                    <a:pt x="23801" y="215404"/>
                  </a:lnTo>
                  <a:lnTo>
                    <a:pt x="23564" y="215355"/>
                  </a:lnTo>
                  <a:lnTo>
                    <a:pt x="23325" y="215301"/>
                  </a:lnTo>
                  <a:lnTo>
                    <a:pt x="23083" y="215264"/>
                  </a:lnTo>
                  <a:lnTo>
                    <a:pt x="22880" y="215130"/>
                  </a:lnTo>
                  <a:lnTo>
                    <a:pt x="22777" y="214912"/>
                  </a:lnTo>
                  <a:lnTo>
                    <a:pt x="22778" y="214784"/>
                  </a:lnTo>
                  <a:lnTo>
                    <a:pt x="22885" y="214578"/>
                  </a:lnTo>
                  <a:lnTo>
                    <a:pt x="23063" y="214401"/>
                  </a:lnTo>
                  <a:lnTo>
                    <a:pt x="23240" y="214231"/>
                  </a:lnTo>
                  <a:lnTo>
                    <a:pt x="23429" y="214085"/>
                  </a:lnTo>
                  <a:lnTo>
                    <a:pt x="23636" y="213952"/>
                  </a:lnTo>
                  <a:lnTo>
                    <a:pt x="23818" y="213794"/>
                  </a:lnTo>
                  <a:lnTo>
                    <a:pt x="23995" y="213624"/>
                  </a:lnTo>
                  <a:lnTo>
                    <a:pt x="24212" y="213508"/>
                  </a:lnTo>
                  <a:lnTo>
                    <a:pt x="24251" y="213265"/>
                  </a:lnTo>
                  <a:lnTo>
                    <a:pt x="24146" y="213065"/>
                  </a:lnTo>
                  <a:lnTo>
                    <a:pt x="23941" y="212913"/>
                  </a:lnTo>
                  <a:lnTo>
                    <a:pt x="23771" y="212743"/>
                  </a:lnTo>
                  <a:lnTo>
                    <a:pt x="23582" y="212591"/>
                  </a:lnTo>
                  <a:lnTo>
                    <a:pt x="23376" y="212457"/>
                  </a:lnTo>
                  <a:lnTo>
                    <a:pt x="23271" y="212396"/>
                  </a:lnTo>
                  <a:lnTo>
                    <a:pt x="23168" y="212329"/>
                  </a:lnTo>
                  <a:lnTo>
                    <a:pt x="23073" y="212257"/>
                  </a:lnTo>
                  <a:lnTo>
                    <a:pt x="22986" y="212172"/>
                  </a:lnTo>
                  <a:lnTo>
                    <a:pt x="22901" y="212087"/>
                  </a:lnTo>
                  <a:lnTo>
                    <a:pt x="22818" y="211995"/>
                  </a:lnTo>
                  <a:lnTo>
                    <a:pt x="22735" y="211904"/>
                  </a:lnTo>
                  <a:lnTo>
                    <a:pt x="22657" y="211813"/>
                  </a:lnTo>
                  <a:lnTo>
                    <a:pt x="22588" y="211716"/>
                  </a:lnTo>
                  <a:lnTo>
                    <a:pt x="22529" y="211607"/>
                  </a:lnTo>
                  <a:lnTo>
                    <a:pt x="22472" y="211497"/>
                  </a:lnTo>
                  <a:lnTo>
                    <a:pt x="22339" y="211297"/>
                  </a:lnTo>
                  <a:lnTo>
                    <a:pt x="22193" y="211103"/>
                  </a:lnTo>
                  <a:lnTo>
                    <a:pt x="22046" y="210908"/>
                  </a:lnTo>
                  <a:lnTo>
                    <a:pt x="21909" y="210701"/>
                  </a:lnTo>
                  <a:lnTo>
                    <a:pt x="21739" y="210538"/>
                  </a:lnTo>
                  <a:lnTo>
                    <a:pt x="21504" y="210446"/>
                  </a:lnTo>
                  <a:lnTo>
                    <a:pt x="21370" y="210270"/>
                  </a:lnTo>
                  <a:lnTo>
                    <a:pt x="21354" y="210142"/>
                  </a:lnTo>
                  <a:lnTo>
                    <a:pt x="21263" y="209918"/>
                  </a:lnTo>
                  <a:lnTo>
                    <a:pt x="21203" y="209808"/>
                  </a:lnTo>
                  <a:lnTo>
                    <a:pt x="21143" y="209705"/>
                  </a:lnTo>
                  <a:lnTo>
                    <a:pt x="21081" y="209602"/>
                  </a:lnTo>
                  <a:lnTo>
                    <a:pt x="21013" y="209498"/>
                  </a:lnTo>
                  <a:lnTo>
                    <a:pt x="20934" y="209407"/>
                  </a:lnTo>
                  <a:lnTo>
                    <a:pt x="20841" y="209329"/>
                  </a:lnTo>
                  <a:lnTo>
                    <a:pt x="20687" y="209146"/>
                  </a:lnTo>
                  <a:lnTo>
                    <a:pt x="20614" y="208909"/>
                  </a:lnTo>
                  <a:lnTo>
                    <a:pt x="20523" y="208684"/>
                  </a:lnTo>
                  <a:lnTo>
                    <a:pt x="20466" y="208454"/>
                  </a:lnTo>
                  <a:lnTo>
                    <a:pt x="20470" y="208204"/>
                  </a:lnTo>
                  <a:lnTo>
                    <a:pt x="20469" y="207961"/>
                  </a:lnTo>
                  <a:lnTo>
                    <a:pt x="20463" y="207718"/>
                  </a:lnTo>
                  <a:lnTo>
                    <a:pt x="20466" y="207597"/>
                  </a:lnTo>
                  <a:lnTo>
                    <a:pt x="20477" y="207481"/>
                  </a:lnTo>
                  <a:lnTo>
                    <a:pt x="20496" y="207360"/>
                  </a:lnTo>
                  <a:lnTo>
                    <a:pt x="20518" y="207238"/>
                  </a:lnTo>
                  <a:lnTo>
                    <a:pt x="20541" y="207123"/>
                  </a:lnTo>
                  <a:lnTo>
                    <a:pt x="20576" y="206880"/>
                  </a:lnTo>
                  <a:lnTo>
                    <a:pt x="20598" y="206758"/>
                  </a:lnTo>
                  <a:lnTo>
                    <a:pt x="20630" y="206643"/>
                  </a:lnTo>
                  <a:lnTo>
                    <a:pt x="20675" y="206527"/>
                  </a:lnTo>
                  <a:lnTo>
                    <a:pt x="20727" y="206418"/>
                  </a:lnTo>
                  <a:lnTo>
                    <a:pt x="20779" y="206309"/>
                  </a:lnTo>
                  <a:lnTo>
                    <a:pt x="20840" y="206199"/>
                  </a:lnTo>
                  <a:lnTo>
                    <a:pt x="20928" y="205981"/>
                  </a:lnTo>
                  <a:lnTo>
                    <a:pt x="20921" y="205731"/>
                  </a:lnTo>
                  <a:lnTo>
                    <a:pt x="20907" y="205617"/>
                  </a:lnTo>
                  <a:lnTo>
                    <a:pt x="20891" y="205495"/>
                  </a:lnTo>
                  <a:lnTo>
                    <a:pt x="20869" y="205373"/>
                  </a:lnTo>
                  <a:lnTo>
                    <a:pt x="20839" y="205257"/>
                  </a:lnTo>
                  <a:lnTo>
                    <a:pt x="20792" y="205143"/>
                  </a:lnTo>
                  <a:lnTo>
                    <a:pt x="20732" y="205039"/>
                  </a:lnTo>
                  <a:lnTo>
                    <a:pt x="20621" y="204814"/>
                  </a:lnTo>
                  <a:lnTo>
                    <a:pt x="20562" y="204583"/>
                  </a:lnTo>
                  <a:lnTo>
                    <a:pt x="20606" y="204346"/>
                  </a:lnTo>
                  <a:lnTo>
                    <a:pt x="20643" y="204231"/>
                  </a:lnTo>
                  <a:lnTo>
                    <a:pt x="20684" y="204110"/>
                  </a:lnTo>
                  <a:lnTo>
                    <a:pt x="20738" y="203994"/>
                  </a:lnTo>
                  <a:lnTo>
                    <a:pt x="20819" y="203921"/>
                  </a:lnTo>
                  <a:lnTo>
                    <a:pt x="20935" y="203891"/>
                  </a:lnTo>
                  <a:lnTo>
                    <a:pt x="21063" y="203879"/>
                  </a:lnTo>
                  <a:lnTo>
                    <a:pt x="21290" y="203787"/>
                  </a:lnTo>
                  <a:lnTo>
                    <a:pt x="21502" y="203666"/>
                  </a:lnTo>
                  <a:lnTo>
                    <a:pt x="21711" y="203545"/>
                  </a:lnTo>
                  <a:lnTo>
                    <a:pt x="21933" y="203441"/>
                  </a:lnTo>
                  <a:lnTo>
                    <a:pt x="22163" y="203380"/>
                  </a:lnTo>
                  <a:lnTo>
                    <a:pt x="22406" y="203423"/>
                  </a:lnTo>
                  <a:lnTo>
                    <a:pt x="22649" y="203453"/>
                  </a:lnTo>
                  <a:lnTo>
                    <a:pt x="22888" y="203441"/>
                  </a:lnTo>
                  <a:lnTo>
                    <a:pt x="23126" y="203381"/>
                  </a:lnTo>
                  <a:lnTo>
                    <a:pt x="23371" y="203314"/>
                  </a:lnTo>
                  <a:lnTo>
                    <a:pt x="23589" y="203332"/>
                  </a:lnTo>
                  <a:lnTo>
                    <a:pt x="23756" y="203520"/>
                  </a:lnTo>
                  <a:lnTo>
                    <a:pt x="23873" y="203739"/>
                  </a:lnTo>
                  <a:lnTo>
                    <a:pt x="24010" y="203933"/>
                  </a:lnTo>
                  <a:lnTo>
                    <a:pt x="24101" y="204012"/>
                  </a:lnTo>
                  <a:lnTo>
                    <a:pt x="24199" y="204085"/>
                  </a:lnTo>
                  <a:lnTo>
                    <a:pt x="24304" y="204152"/>
                  </a:lnTo>
                  <a:lnTo>
                    <a:pt x="24411" y="204207"/>
                  </a:lnTo>
                  <a:lnTo>
                    <a:pt x="24524" y="204256"/>
                  </a:lnTo>
                  <a:lnTo>
                    <a:pt x="24747" y="204353"/>
                  </a:lnTo>
                  <a:lnTo>
                    <a:pt x="24859" y="204401"/>
                  </a:lnTo>
                  <a:lnTo>
                    <a:pt x="24974" y="204444"/>
                  </a:lnTo>
                  <a:lnTo>
                    <a:pt x="25093" y="204462"/>
                  </a:lnTo>
                  <a:lnTo>
                    <a:pt x="25217" y="204468"/>
                  </a:lnTo>
                  <a:lnTo>
                    <a:pt x="25453" y="204426"/>
                  </a:lnTo>
                  <a:lnTo>
                    <a:pt x="25560" y="204365"/>
                  </a:lnTo>
                  <a:lnTo>
                    <a:pt x="25659" y="204292"/>
                  </a:lnTo>
                  <a:lnTo>
                    <a:pt x="25754" y="204213"/>
                  </a:lnTo>
                  <a:lnTo>
                    <a:pt x="25841" y="204128"/>
                  </a:lnTo>
                  <a:lnTo>
                    <a:pt x="25908" y="204031"/>
                  </a:lnTo>
                  <a:lnTo>
                    <a:pt x="25938" y="203897"/>
                  </a:lnTo>
                  <a:lnTo>
                    <a:pt x="26061" y="203721"/>
                  </a:lnTo>
                  <a:lnTo>
                    <a:pt x="26304" y="203672"/>
                  </a:lnTo>
                  <a:lnTo>
                    <a:pt x="26432" y="203666"/>
                  </a:lnTo>
                  <a:lnTo>
                    <a:pt x="26676" y="203678"/>
                  </a:lnTo>
                  <a:lnTo>
                    <a:pt x="26899" y="203769"/>
                  </a:lnTo>
                  <a:lnTo>
                    <a:pt x="27114" y="203885"/>
                  </a:lnTo>
                  <a:lnTo>
                    <a:pt x="27231" y="203915"/>
                  </a:lnTo>
                  <a:lnTo>
                    <a:pt x="27350" y="203946"/>
                  </a:lnTo>
                  <a:lnTo>
                    <a:pt x="27470" y="203970"/>
                  </a:lnTo>
                  <a:lnTo>
                    <a:pt x="27594" y="203982"/>
                  </a:lnTo>
                  <a:lnTo>
                    <a:pt x="27720" y="203988"/>
                  </a:lnTo>
                  <a:lnTo>
                    <a:pt x="27924" y="203891"/>
                  </a:lnTo>
                  <a:lnTo>
                    <a:pt x="28089" y="203702"/>
                  </a:lnTo>
                  <a:lnTo>
                    <a:pt x="28177" y="203617"/>
                  </a:lnTo>
                  <a:lnTo>
                    <a:pt x="28263" y="203532"/>
                  </a:lnTo>
                  <a:lnTo>
                    <a:pt x="28341" y="203442"/>
                  </a:lnTo>
                  <a:lnTo>
                    <a:pt x="28406" y="203338"/>
                  </a:lnTo>
                  <a:lnTo>
                    <a:pt x="28466" y="203235"/>
                  </a:lnTo>
                  <a:lnTo>
                    <a:pt x="28597" y="203028"/>
                  </a:lnTo>
                  <a:lnTo>
                    <a:pt x="28730" y="202822"/>
                  </a:lnTo>
                  <a:lnTo>
                    <a:pt x="28849" y="202609"/>
                  </a:lnTo>
                  <a:lnTo>
                    <a:pt x="28977" y="202403"/>
                  </a:lnTo>
                  <a:lnTo>
                    <a:pt x="29061" y="202312"/>
                  </a:lnTo>
                  <a:lnTo>
                    <a:pt x="29155" y="202232"/>
                  </a:lnTo>
                  <a:lnTo>
                    <a:pt x="29258" y="202177"/>
                  </a:lnTo>
                  <a:lnTo>
                    <a:pt x="29376" y="202147"/>
                  </a:lnTo>
                  <a:lnTo>
                    <a:pt x="29501" y="202141"/>
                  </a:lnTo>
                  <a:lnTo>
                    <a:pt x="29742" y="202178"/>
                  </a:lnTo>
                  <a:lnTo>
                    <a:pt x="29855" y="202220"/>
                  </a:lnTo>
                  <a:lnTo>
                    <a:pt x="29962" y="202275"/>
                  </a:lnTo>
                  <a:lnTo>
                    <a:pt x="30062" y="202348"/>
                  </a:lnTo>
                  <a:lnTo>
                    <a:pt x="30151" y="202427"/>
                  </a:lnTo>
                  <a:lnTo>
                    <a:pt x="30220" y="202530"/>
                  </a:lnTo>
                  <a:lnTo>
                    <a:pt x="30287" y="202633"/>
                  </a:lnTo>
                  <a:lnTo>
                    <a:pt x="30474" y="202791"/>
                  </a:lnTo>
                  <a:lnTo>
                    <a:pt x="30581" y="202846"/>
                  </a:lnTo>
                  <a:lnTo>
                    <a:pt x="30696" y="202889"/>
                  </a:lnTo>
                  <a:lnTo>
                    <a:pt x="30818" y="202925"/>
                  </a:lnTo>
                  <a:lnTo>
                    <a:pt x="30943" y="202949"/>
                  </a:lnTo>
                  <a:lnTo>
                    <a:pt x="31165" y="202913"/>
                  </a:lnTo>
                  <a:lnTo>
                    <a:pt x="31255" y="202821"/>
                  </a:lnTo>
                  <a:lnTo>
                    <a:pt x="31328" y="202718"/>
                  </a:lnTo>
                  <a:lnTo>
                    <a:pt x="31381" y="202609"/>
                  </a:lnTo>
                  <a:lnTo>
                    <a:pt x="31419" y="202487"/>
                  </a:lnTo>
                  <a:lnTo>
                    <a:pt x="31452" y="202372"/>
                  </a:lnTo>
                  <a:lnTo>
                    <a:pt x="31475" y="202251"/>
                  </a:lnTo>
                  <a:lnTo>
                    <a:pt x="31553" y="202020"/>
                  </a:lnTo>
                  <a:lnTo>
                    <a:pt x="31699" y="201826"/>
                  </a:lnTo>
                  <a:lnTo>
                    <a:pt x="31934" y="201837"/>
                  </a:lnTo>
                  <a:lnTo>
                    <a:pt x="32154" y="201953"/>
                  </a:lnTo>
                  <a:lnTo>
                    <a:pt x="32333" y="202123"/>
                  </a:lnTo>
                  <a:lnTo>
                    <a:pt x="32501" y="202299"/>
                  </a:lnTo>
                  <a:lnTo>
                    <a:pt x="32576" y="202390"/>
                  </a:lnTo>
                  <a:lnTo>
                    <a:pt x="32644" y="202494"/>
                  </a:lnTo>
                  <a:lnTo>
                    <a:pt x="32702" y="202603"/>
                  </a:lnTo>
                  <a:lnTo>
                    <a:pt x="32751" y="202712"/>
                  </a:lnTo>
                  <a:lnTo>
                    <a:pt x="32790" y="202828"/>
                  </a:lnTo>
                  <a:lnTo>
                    <a:pt x="32817" y="202949"/>
                  </a:lnTo>
                  <a:lnTo>
                    <a:pt x="32873" y="203186"/>
                  </a:lnTo>
                  <a:lnTo>
                    <a:pt x="32903" y="203302"/>
                  </a:lnTo>
                  <a:lnTo>
                    <a:pt x="32942" y="203417"/>
                  </a:lnTo>
                  <a:lnTo>
                    <a:pt x="32987" y="203526"/>
                  </a:lnTo>
                  <a:lnTo>
                    <a:pt x="33035" y="203642"/>
                  </a:lnTo>
                  <a:lnTo>
                    <a:pt x="33081" y="203751"/>
                  </a:lnTo>
                  <a:lnTo>
                    <a:pt x="33171" y="203976"/>
                  </a:lnTo>
                  <a:lnTo>
                    <a:pt x="33210" y="204091"/>
                  </a:lnTo>
                  <a:lnTo>
                    <a:pt x="33240" y="204213"/>
                  </a:lnTo>
                  <a:lnTo>
                    <a:pt x="33268" y="204328"/>
                  </a:lnTo>
                  <a:lnTo>
                    <a:pt x="33293" y="204450"/>
                  </a:lnTo>
                  <a:lnTo>
                    <a:pt x="33317" y="204572"/>
                  </a:lnTo>
                  <a:lnTo>
                    <a:pt x="33434" y="204778"/>
                  </a:lnTo>
                  <a:lnTo>
                    <a:pt x="33606" y="204954"/>
                  </a:lnTo>
                  <a:lnTo>
                    <a:pt x="33776" y="205131"/>
                  </a:lnTo>
                  <a:lnTo>
                    <a:pt x="33862" y="205215"/>
                  </a:lnTo>
                  <a:lnTo>
                    <a:pt x="33951" y="205294"/>
                  </a:lnTo>
                  <a:lnTo>
                    <a:pt x="34048" y="205368"/>
                  </a:lnTo>
                  <a:lnTo>
                    <a:pt x="34151" y="205434"/>
                  </a:lnTo>
                  <a:lnTo>
                    <a:pt x="34351" y="205574"/>
                  </a:lnTo>
                  <a:lnTo>
                    <a:pt x="34492" y="205768"/>
                  </a:lnTo>
                  <a:lnTo>
                    <a:pt x="34664" y="205938"/>
                  </a:lnTo>
                  <a:lnTo>
                    <a:pt x="34770" y="205999"/>
                  </a:lnTo>
                  <a:lnTo>
                    <a:pt x="34881" y="206048"/>
                  </a:lnTo>
                  <a:lnTo>
                    <a:pt x="34995" y="206090"/>
                  </a:lnTo>
                  <a:lnTo>
                    <a:pt x="35112" y="206127"/>
                  </a:lnTo>
                  <a:lnTo>
                    <a:pt x="35230" y="206157"/>
                  </a:lnTo>
                  <a:lnTo>
                    <a:pt x="35351" y="206175"/>
                  </a:lnTo>
                  <a:lnTo>
                    <a:pt x="35473" y="206181"/>
                  </a:lnTo>
                  <a:lnTo>
                    <a:pt x="35708" y="206230"/>
                  </a:lnTo>
                  <a:lnTo>
                    <a:pt x="35820" y="206278"/>
                  </a:lnTo>
                  <a:lnTo>
                    <a:pt x="35929" y="206333"/>
                  </a:lnTo>
                  <a:lnTo>
                    <a:pt x="36033" y="206394"/>
                  </a:lnTo>
                  <a:lnTo>
                    <a:pt x="36133" y="206467"/>
                  </a:lnTo>
                  <a:lnTo>
                    <a:pt x="36230" y="206540"/>
                  </a:lnTo>
                  <a:lnTo>
                    <a:pt x="36322" y="206619"/>
                  </a:lnTo>
                  <a:lnTo>
                    <a:pt x="36414" y="206698"/>
                  </a:lnTo>
                  <a:lnTo>
                    <a:pt x="36609" y="206850"/>
                  </a:lnTo>
                  <a:lnTo>
                    <a:pt x="36830" y="206934"/>
                  </a:lnTo>
                  <a:lnTo>
                    <a:pt x="37075" y="206923"/>
                  </a:lnTo>
                  <a:lnTo>
                    <a:pt x="37319" y="206922"/>
                  </a:lnTo>
                  <a:lnTo>
                    <a:pt x="37561" y="206911"/>
                  </a:lnTo>
                  <a:lnTo>
                    <a:pt x="37680" y="206886"/>
                  </a:lnTo>
                  <a:lnTo>
                    <a:pt x="37798" y="206856"/>
                  </a:lnTo>
                  <a:lnTo>
                    <a:pt x="37914" y="206819"/>
                  </a:lnTo>
                  <a:lnTo>
                    <a:pt x="38026" y="206777"/>
                  </a:lnTo>
                  <a:lnTo>
                    <a:pt x="38139" y="206728"/>
                  </a:lnTo>
                  <a:lnTo>
                    <a:pt x="38378" y="206674"/>
                  </a:lnTo>
                  <a:lnTo>
                    <a:pt x="38603" y="206594"/>
                  </a:lnTo>
                  <a:lnTo>
                    <a:pt x="38811" y="206467"/>
                  </a:lnTo>
                  <a:lnTo>
                    <a:pt x="39036" y="206376"/>
                  </a:lnTo>
                  <a:lnTo>
                    <a:pt x="39252" y="206260"/>
                  </a:lnTo>
                  <a:lnTo>
                    <a:pt x="39357" y="206200"/>
                  </a:lnTo>
                  <a:lnTo>
                    <a:pt x="39460" y="206139"/>
                  </a:lnTo>
                  <a:lnTo>
                    <a:pt x="39560" y="206072"/>
                  </a:lnTo>
                  <a:lnTo>
                    <a:pt x="39658" y="205999"/>
                  </a:lnTo>
                  <a:lnTo>
                    <a:pt x="39757" y="205926"/>
                  </a:lnTo>
                  <a:lnTo>
                    <a:pt x="39960" y="205793"/>
                  </a:lnTo>
                  <a:lnTo>
                    <a:pt x="40180" y="205689"/>
                  </a:lnTo>
                  <a:lnTo>
                    <a:pt x="40406" y="205604"/>
                  </a:lnTo>
                  <a:lnTo>
                    <a:pt x="40615" y="205477"/>
                  </a:lnTo>
                  <a:lnTo>
                    <a:pt x="40789" y="205306"/>
                  </a:lnTo>
                  <a:lnTo>
                    <a:pt x="40963" y="205136"/>
                  </a:lnTo>
                  <a:lnTo>
                    <a:pt x="41053" y="205057"/>
                  </a:lnTo>
                  <a:lnTo>
                    <a:pt x="41150" y="204984"/>
                  </a:lnTo>
                  <a:lnTo>
                    <a:pt x="41259" y="204930"/>
                  </a:lnTo>
                  <a:lnTo>
                    <a:pt x="41370" y="204881"/>
                  </a:lnTo>
                  <a:lnTo>
                    <a:pt x="41577" y="204748"/>
                  </a:lnTo>
                  <a:lnTo>
                    <a:pt x="41673" y="204675"/>
                  </a:lnTo>
                  <a:lnTo>
                    <a:pt x="41760" y="204590"/>
                  </a:lnTo>
                  <a:lnTo>
                    <a:pt x="41831" y="204492"/>
                  </a:lnTo>
                  <a:lnTo>
                    <a:pt x="41896" y="204389"/>
                  </a:lnTo>
                  <a:lnTo>
                    <a:pt x="42049" y="204201"/>
                  </a:lnTo>
                  <a:lnTo>
                    <a:pt x="42200" y="204013"/>
                  </a:lnTo>
                  <a:lnTo>
                    <a:pt x="42329" y="203806"/>
                  </a:lnTo>
                  <a:lnTo>
                    <a:pt x="42489" y="203624"/>
                  </a:lnTo>
                  <a:lnTo>
                    <a:pt x="42677" y="203466"/>
                  </a:lnTo>
                  <a:lnTo>
                    <a:pt x="42863" y="203308"/>
                  </a:lnTo>
                  <a:lnTo>
                    <a:pt x="43038" y="203144"/>
                  </a:lnTo>
                  <a:lnTo>
                    <a:pt x="43212" y="202974"/>
                  </a:lnTo>
                  <a:lnTo>
                    <a:pt x="43395" y="202816"/>
                  </a:lnTo>
                  <a:lnTo>
                    <a:pt x="43577" y="202652"/>
                  </a:lnTo>
                  <a:lnTo>
                    <a:pt x="43758" y="202487"/>
                  </a:lnTo>
                  <a:lnTo>
                    <a:pt x="43935" y="202323"/>
                  </a:lnTo>
                  <a:lnTo>
                    <a:pt x="44086" y="202129"/>
                  </a:lnTo>
                  <a:lnTo>
                    <a:pt x="44232" y="201935"/>
                  </a:lnTo>
                  <a:lnTo>
                    <a:pt x="44377" y="201740"/>
                  </a:lnTo>
                  <a:lnTo>
                    <a:pt x="44521" y="201546"/>
                  </a:lnTo>
                  <a:lnTo>
                    <a:pt x="44665" y="201351"/>
                  </a:lnTo>
                  <a:lnTo>
                    <a:pt x="44808" y="201157"/>
                  </a:lnTo>
                  <a:lnTo>
                    <a:pt x="44951" y="200957"/>
                  </a:lnTo>
                  <a:lnTo>
                    <a:pt x="45093" y="200762"/>
                  </a:lnTo>
                  <a:lnTo>
                    <a:pt x="45236" y="200562"/>
                  </a:lnTo>
                  <a:lnTo>
                    <a:pt x="45378" y="200367"/>
                  </a:lnTo>
                  <a:lnTo>
                    <a:pt x="45521" y="200167"/>
                  </a:lnTo>
                  <a:lnTo>
                    <a:pt x="45664" y="199972"/>
                  </a:lnTo>
                  <a:lnTo>
                    <a:pt x="45806" y="199778"/>
                  </a:lnTo>
                  <a:lnTo>
                    <a:pt x="45878" y="199681"/>
                  </a:lnTo>
                  <a:lnTo>
                    <a:pt x="46012" y="199486"/>
                  </a:lnTo>
                  <a:lnTo>
                    <a:pt x="46078" y="199383"/>
                  </a:lnTo>
                  <a:lnTo>
                    <a:pt x="46127" y="199280"/>
                  </a:lnTo>
                  <a:lnTo>
                    <a:pt x="46158" y="199158"/>
                  </a:lnTo>
                  <a:lnTo>
                    <a:pt x="46178" y="199037"/>
                  </a:lnTo>
                  <a:lnTo>
                    <a:pt x="46197" y="198915"/>
                  </a:lnTo>
                  <a:lnTo>
                    <a:pt x="46209" y="198794"/>
                  </a:lnTo>
                  <a:lnTo>
                    <a:pt x="46237" y="198557"/>
                  </a:lnTo>
                  <a:lnTo>
                    <a:pt x="46262" y="198313"/>
                  </a:lnTo>
                  <a:lnTo>
                    <a:pt x="46295" y="198071"/>
                  </a:lnTo>
                  <a:lnTo>
                    <a:pt x="46328" y="197955"/>
                  </a:lnTo>
                  <a:lnTo>
                    <a:pt x="46372" y="197840"/>
                  </a:lnTo>
                  <a:lnTo>
                    <a:pt x="46430" y="197736"/>
                  </a:lnTo>
                  <a:lnTo>
                    <a:pt x="46498" y="197633"/>
                  </a:lnTo>
                  <a:lnTo>
                    <a:pt x="46573" y="197536"/>
                  </a:lnTo>
                  <a:lnTo>
                    <a:pt x="46656" y="197445"/>
                  </a:lnTo>
                  <a:lnTo>
                    <a:pt x="46748" y="197372"/>
                  </a:lnTo>
                  <a:lnTo>
                    <a:pt x="46850" y="197305"/>
                  </a:lnTo>
                  <a:lnTo>
                    <a:pt x="46957" y="197244"/>
                  </a:lnTo>
                  <a:lnTo>
                    <a:pt x="47068" y="197190"/>
                  </a:lnTo>
                  <a:lnTo>
                    <a:pt x="47183" y="197153"/>
                  </a:lnTo>
                  <a:lnTo>
                    <a:pt x="47303" y="197135"/>
                  </a:lnTo>
                  <a:lnTo>
                    <a:pt x="47550" y="197110"/>
                  </a:lnTo>
                  <a:lnTo>
                    <a:pt x="47675" y="197105"/>
                  </a:lnTo>
                  <a:lnTo>
                    <a:pt x="47780" y="197062"/>
                  </a:lnTo>
                  <a:lnTo>
                    <a:pt x="47866" y="196983"/>
                  </a:lnTo>
                  <a:lnTo>
                    <a:pt x="47943" y="196886"/>
                  </a:lnTo>
                  <a:lnTo>
                    <a:pt x="48017" y="196783"/>
                  </a:lnTo>
                  <a:lnTo>
                    <a:pt x="48172" y="196594"/>
                  </a:lnTo>
                  <a:lnTo>
                    <a:pt x="48250" y="196497"/>
                  </a:lnTo>
                  <a:lnTo>
                    <a:pt x="48323" y="196400"/>
                  </a:lnTo>
                  <a:lnTo>
                    <a:pt x="48387" y="196302"/>
                  </a:lnTo>
                  <a:lnTo>
                    <a:pt x="48437" y="196187"/>
                  </a:lnTo>
                  <a:lnTo>
                    <a:pt x="48481" y="196078"/>
                  </a:lnTo>
                  <a:lnTo>
                    <a:pt x="48587" y="195853"/>
                  </a:lnTo>
                  <a:lnTo>
                    <a:pt x="48705" y="195640"/>
                  </a:lnTo>
                  <a:lnTo>
                    <a:pt x="48771" y="195543"/>
                  </a:lnTo>
                  <a:lnTo>
                    <a:pt x="48840" y="195440"/>
                  </a:lnTo>
                  <a:lnTo>
                    <a:pt x="48898" y="195331"/>
                  </a:lnTo>
                  <a:lnTo>
                    <a:pt x="48934" y="195221"/>
                  </a:lnTo>
                  <a:lnTo>
                    <a:pt x="48957" y="195100"/>
                  </a:lnTo>
                  <a:lnTo>
                    <a:pt x="48975" y="194978"/>
                  </a:lnTo>
                  <a:lnTo>
                    <a:pt x="48989" y="194857"/>
                  </a:lnTo>
                  <a:lnTo>
                    <a:pt x="48998" y="194735"/>
                  </a:lnTo>
                  <a:lnTo>
                    <a:pt x="49008" y="194613"/>
                  </a:lnTo>
                  <a:lnTo>
                    <a:pt x="49034" y="194371"/>
                  </a:lnTo>
                  <a:lnTo>
                    <a:pt x="49077" y="194134"/>
                  </a:lnTo>
                  <a:lnTo>
                    <a:pt x="49121" y="193897"/>
                  </a:lnTo>
                  <a:lnTo>
                    <a:pt x="49108" y="193648"/>
                  </a:lnTo>
                  <a:lnTo>
                    <a:pt x="49200" y="193429"/>
                  </a:lnTo>
                  <a:lnTo>
                    <a:pt x="49346" y="193228"/>
                  </a:lnTo>
                  <a:lnTo>
                    <a:pt x="49420" y="193132"/>
                  </a:lnTo>
                  <a:lnTo>
                    <a:pt x="49499" y="193040"/>
                  </a:lnTo>
                  <a:lnTo>
                    <a:pt x="49586" y="192955"/>
                  </a:lnTo>
                  <a:lnTo>
                    <a:pt x="49683" y="192888"/>
                  </a:lnTo>
                  <a:lnTo>
                    <a:pt x="49788" y="192822"/>
                  </a:lnTo>
                  <a:lnTo>
                    <a:pt x="49988" y="192688"/>
                  </a:lnTo>
                  <a:lnTo>
                    <a:pt x="50082" y="192609"/>
                  </a:lnTo>
                  <a:lnTo>
                    <a:pt x="50169" y="192524"/>
                  </a:lnTo>
                  <a:lnTo>
                    <a:pt x="50248" y="192433"/>
                  </a:lnTo>
                  <a:lnTo>
                    <a:pt x="50318" y="192330"/>
                  </a:lnTo>
                  <a:lnTo>
                    <a:pt x="50385" y="192226"/>
                  </a:lnTo>
                  <a:lnTo>
                    <a:pt x="50444" y="192123"/>
                  </a:lnTo>
                  <a:lnTo>
                    <a:pt x="50502" y="192007"/>
                  </a:lnTo>
                  <a:lnTo>
                    <a:pt x="50676" y="191855"/>
                  </a:lnTo>
                  <a:lnTo>
                    <a:pt x="50790" y="191807"/>
                  </a:lnTo>
                  <a:lnTo>
                    <a:pt x="50909" y="191770"/>
                  </a:lnTo>
                  <a:lnTo>
                    <a:pt x="51028" y="191734"/>
                  </a:lnTo>
                  <a:lnTo>
                    <a:pt x="51155" y="191709"/>
                  </a:lnTo>
                  <a:lnTo>
                    <a:pt x="51366" y="191618"/>
                  </a:lnTo>
                  <a:lnTo>
                    <a:pt x="51426" y="191521"/>
                  </a:lnTo>
                  <a:lnTo>
                    <a:pt x="51466" y="191400"/>
                  </a:lnTo>
                  <a:lnTo>
                    <a:pt x="51503" y="191278"/>
                  </a:lnTo>
                  <a:lnTo>
                    <a:pt x="51534" y="191163"/>
                  </a:lnTo>
                  <a:lnTo>
                    <a:pt x="51559" y="191042"/>
                  </a:lnTo>
                  <a:lnTo>
                    <a:pt x="51629" y="190811"/>
                  </a:lnTo>
                  <a:lnTo>
                    <a:pt x="51688" y="190573"/>
                  </a:lnTo>
                  <a:lnTo>
                    <a:pt x="51681" y="190330"/>
                  </a:lnTo>
                  <a:lnTo>
                    <a:pt x="51716" y="190087"/>
                  </a:lnTo>
                  <a:lnTo>
                    <a:pt x="51769" y="189851"/>
                  </a:lnTo>
                  <a:lnTo>
                    <a:pt x="51828" y="189620"/>
                  </a:lnTo>
                  <a:lnTo>
                    <a:pt x="51871" y="189377"/>
                  </a:lnTo>
                  <a:lnTo>
                    <a:pt x="51947" y="189146"/>
                  </a:lnTo>
                  <a:lnTo>
                    <a:pt x="52001" y="189037"/>
                  </a:lnTo>
                  <a:lnTo>
                    <a:pt x="52067" y="188933"/>
                  </a:lnTo>
                  <a:lnTo>
                    <a:pt x="52147" y="188842"/>
                  </a:lnTo>
                  <a:lnTo>
                    <a:pt x="52242" y="188770"/>
                  </a:lnTo>
                  <a:lnTo>
                    <a:pt x="52344" y="188696"/>
                  </a:lnTo>
                  <a:lnTo>
                    <a:pt x="52445" y="188629"/>
                  </a:lnTo>
                  <a:lnTo>
                    <a:pt x="52549" y="188563"/>
                  </a:lnTo>
                  <a:lnTo>
                    <a:pt x="52657" y="188514"/>
                  </a:lnTo>
                  <a:lnTo>
                    <a:pt x="52778" y="188489"/>
                  </a:lnTo>
                  <a:lnTo>
                    <a:pt x="52907" y="188490"/>
                  </a:lnTo>
                  <a:lnTo>
                    <a:pt x="53104" y="188386"/>
                  </a:lnTo>
                  <a:lnTo>
                    <a:pt x="53169" y="188277"/>
                  </a:lnTo>
                  <a:lnTo>
                    <a:pt x="53226" y="188168"/>
                  </a:lnTo>
                  <a:lnTo>
                    <a:pt x="53274" y="188059"/>
                  </a:lnTo>
                  <a:lnTo>
                    <a:pt x="53316" y="187943"/>
                  </a:lnTo>
                  <a:lnTo>
                    <a:pt x="53357" y="187828"/>
                  </a:lnTo>
                  <a:lnTo>
                    <a:pt x="53398" y="187712"/>
                  </a:lnTo>
                  <a:lnTo>
                    <a:pt x="53437" y="187597"/>
                  </a:lnTo>
                  <a:lnTo>
                    <a:pt x="53539" y="187378"/>
                  </a:lnTo>
                  <a:lnTo>
                    <a:pt x="53601" y="187275"/>
                  </a:lnTo>
                  <a:lnTo>
                    <a:pt x="53668" y="187171"/>
                  </a:lnTo>
                  <a:lnTo>
                    <a:pt x="53740" y="187074"/>
                  </a:lnTo>
                  <a:lnTo>
                    <a:pt x="53814" y="186977"/>
                  </a:lnTo>
                  <a:lnTo>
                    <a:pt x="53889" y="186880"/>
                  </a:lnTo>
                  <a:lnTo>
                    <a:pt x="53967" y="186789"/>
                  </a:lnTo>
                  <a:lnTo>
                    <a:pt x="54124" y="186600"/>
                  </a:lnTo>
                  <a:lnTo>
                    <a:pt x="54282" y="186418"/>
                  </a:lnTo>
                  <a:lnTo>
                    <a:pt x="54434" y="186224"/>
                  </a:lnTo>
                  <a:lnTo>
                    <a:pt x="54506" y="186127"/>
                  </a:lnTo>
                  <a:lnTo>
                    <a:pt x="54568" y="186029"/>
                  </a:lnTo>
                  <a:lnTo>
                    <a:pt x="54619" y="185914"/>
                  </a:lnTo>
                  <a:lnTo>
                    <a:pt x="54664" y="185804"/>
                  </a:lnTo>
                  <a:lnTo>
                    <a:pt x="54762" y="185579"/>
                  </a:lnTo>
                  <a:lnTo>
                    <a:pt x="54813" y="185470"/>
                  </a:lnTo>
                  <a:lnTo>
                    <a:pt x="54856" y="185355"/>
                  </a:lnTo>
                  <a:lnTo>
                    <a:pt x="54888" y="185239"/>
                  </a:lnTo>
                  <a:lnTo>
                    <a:pt x="54913" y="185118"/>
                  </a:lnTo>
                  <a:lnTo>
                    <a:pt x="54972" y="184881"/>
                  </a:lnTo>
                  <a:lnTo>
                    <a:pt x="55070" y="184662"/>
                  </a:lnTo>
                  <a:lnTo>
                    <a:pt x="55158" y="184438"/>
                  </a:lnTo>
                  <a:lnTo>
                    <a:pt x="55231" y="184201"/>
                  </a:lnTo>
                  <a:lnTo>
                    <a:pt x="55312" y="183970"/>
                  </a:lnTo>
                  <a:lnTo>
                    <a:pt x="55403" y="183745"/>
                  </a:lnTo>
                  <a:lnTo>
                    <a:pt x="55481" y="183520"/>
                  </a:lnTo>
                  <a:lnTo>
                    <a:pt x="55557" y="183289"/>
                  </a:lnTo>
                  <a:lnTo>
                    <a:pt x="55596" y="183174"/>
                  </a:lnTo>
                  <a:lnTo>
                    <a:pt x="55641" y="183058"/>
                  </a:lnTo>
                  <a:lnTo>
                    <a:pt x="55695" y="182949"/>
                  </a:lnTo>
                  <a:lnTo>
                    <a:pt x="55758" y="182846"/>
                  </a:lnTo>
                  <a:lnTo>
                    <a:pt x="55860" y="182627"/>
                  </a:lnTo>
                  <a:lnTo>
                    <a:pt x="55912" y="182390"/>
                  </a:lnTo>
                  <a:lnTo>
                    <a:pt x="55992" y="182159"/>
                  </a:lnTo>
                  <a:lnTo>
                    <a:pt x="56075" y="181928"/>
                  </a:lnTo>
                  <a:lnTo>
                    <a:pt x="56114" y="181813"/>
                  </a:lnTo>
                  <a:lnTo>
                    <a:pt x="56152" y="181697"/>
                  </a:lnTo>
                  <a:lnTo>
                    <a:pt x="56189" y="181582"/>
                  </a:lnTo>
                  <a:lnTo>
                    <a:pt x="56225" y="181467"/>
                  </a:lnTo>
                  <a:lnTo>
                    <a:pt x="56256" y="181351"/>
                  </a:lnTo>
                  <a:lnTo>
                    <a:pt x="56284" y="181229"/>
                  </a:lnTo>
                  <a:lnTo>
                    <a:pt x="56351" y="180999"/>
                  </a:lnTo>
                  <a:lnTo>
                    <a:pt x="56437" y="180774"/>
                  </a:lnTo>
                  <a:lnTo>
                    <a:pt x="56468" y="180653"/>
                  </a:lnTo>
                  <a:lnTo>
                    <a:pt x="56493" y="180537"/>
                  </a:lnTo>
                  <a:lnTo>
                    <a:pt x="56516" y="180416"/>
                  </a:lnTo>
                  <a:lnTo>
                    <a:pt x="56538" y="180300"/>
                  </a:lnTo>
                  <a:lnTo>
                    <a:pt x="56558" y="180179"/>
                  </a:lnTo>
                  <a:lnTo>
                    <a:pt x="56616" y="179941"/>
                  </a:lnTo>
                  <a:lnTo>
                    <a:pt x="56697" y="179710"/>
                  </a:lnTo>
                  <a:lnTo>
                    <a:pt x="56780" y="179480"/>
                  </a:lnTo>
                  <a:lnTo>
                    <a:pt x="56855" y="179255"/>
                  </a:lnTo>
                  <a:lnTo>
                    <a:pt x="56931" y="179024"/>
                  </a:lnTo>
                  <a:lnTo>
                    <a:pt x="57014" y="178793"/>
                  </a:lnTo>
                  <a:lnTo>
                    <a:pt x="57098" y="178563"/>
                  </a:lnTo>
                  <a:lnTo>
                    <a:pt x="57177" y="178332"/>
                  </a:lnTo>
                  <a:lnTo>
                    <a:pt x="57220" y="178095"/>
                  </a:lnTo>
                  <a:lnTo>
                    <a:pt x="57255" y="177852"/>
                  </a:lnTo>
                  <a:lnTo>
                    <a:pt x="57289" y="177614"/>
                  </a:lnTo>
                  <a:lnTo>
                    <a:pt x="57322" y="177372"/>
                  </a:lnTo>
                  <a:lnTo>
                    <a:pt x="57354" y="177135"/>
                  </a:lnTo>
                  <a:lnTo>
                    <a:pt x="57384" y="176892"/>
                  </a:lnTo>
                  <a:lnTo>
                    <a:pt x="57415" y="176649"/>
                  </a:lnTo>
                  <a:lnTo>
                    <a:pt x="57444" y="176406"/>
                  </a:lnTo>
                  <a:lnTo>
                    <a:pt x="57474" y="176169"/>
                  </a:lnTo>
                  <a:lnTo>
                    <a:pt x="57504" y="175926"/>
                  </a:lnTo>
                  <a:lnTo>
                    <a:pt x="57534" y="175683"/>
                  </a:lnTo>
                  <a:lnTo>
                    <a:pt x="57566" y="175446"/>
                  </a:lnTo>
                  <a:lnTo>
                    <a:pt x="57598" y="175203"/>
                  </a:lnTo>
                  <a:lnTo>
                    <a:pt x="57642" y="174966"/>
                  </a:lnTo>
                  <a:lnTo>
                    <a:pt x="57678" y="174723"/>
                  </a:lnTo>
                  <a:lnTo>
                    <a:pt x="57678" y="174480"/>
                  </a:lnTo>
                  <a:lnTo>
                    <a:pt x="57672" y="174236"/>
                  </a:lnTo>
                  <a:lnTo>
                    <a:pt x="57671" y="173994"/>
                  </a:lnTo>
                  <a:lnTo>
                    <a:pt x="57670" y="173751"/>
                  </a:lnTo>
                  <a:lnTo>
                    <a:pt x="57667" y="173508"/>
                  </a:lnTo>
                  <a:lnTo>
                    <a:pt x="57666" y="173265"/>
                  </a:lnTo>
                  <a:lnTo>
                    <a:pt x="57664" y="173022"/>
                  </a:lnTo>
                  <a:lnTo>
                    <a:pt x="57662" y="172779"/>
                  </a:lnTo>
                  <a:lnTo>
                    <a:pt x="57662" y="172536"/>
                  </a:lnTo>
                  <a:lnTo>
                    <a:pt x="57668" y="172292"/>
                  </a:lnTo>
                  <a:lnTo>
                    <a:pt x="57630" y="172055"/>
                  </a:lnTo>
                  <a:lnTo>
                    <a:pt x="57542" y="171831"/>
                  </a:lnTo>
                  <a:lnTo>
                    <a:pt x="57485" y="171588"/>
                  </a:lnTo>
                  <a:lnTo>
                    <a:pt x="57432" y="171351"/>
                  </a:lnTo>
                  <a:lnTo>
                    <a:pt x="57377" y="171120"/>
                  </a:lnTo>
                  <a:lnTo>
                    <a:pt x="57329" y="170883"/>
                  </a:lnTo>
                  <a:lnTo>
                    <a:pt x="57280" y="170640"/>
                  </a:lnTo>
                  <a:lnTo>
                    <a:pt x="57230" y="170403"/>
                  </a:lnTo>
                  <a:lnTo>
                    <a:pt x="57172" y="170166"/>
                  </a:lnTo>
                  <a:lnTo>
                    <a:pt x="57114" y="169929"/>
                  </a:lnTo>
                  <a:lnTo>
                    <a:pt x="57092" y="169692"/>
                  </a:lnTo>
                  <a:lnTo>
                    <a:pt x="57096" y="169443"/>
                  </a:lnTo>
                  <a:lnTo>
                    <a:pt x="57089" y="169200"/>
                  </a:lnTo>
                  <a:lnTo>
                    <a:pt x="57123" y="168963"/>
                  </a:lnTo>
                  <a:lnTo>
                    <a:pt x="57176" y="168726"/>
                  </a:lnTo>
                  <a:lnTo>
                    <a:pt x="57207" y="168484"/>
                  </a:lnTo>
                  <a:lnTo>
                    <a:pt x="57151" y="168252"/>
                  </a:lnTo>
                  <a:lnTo>
                    <a:pt x="57101" y="168137"/>
                  </a:lnTo>
                  <a:lnTo>
                    <a:pt x="57038" y="168034"/>
                  </a:lnTo>
                  <a:lnTo>
                    <a:pt x="56963" y="167936"/>
                  </a:lnTo>
                  <a:lnTo>
                    <a:pt x="56886" y="167839"/>
                  </a:lnTo>
                  <a:lnTo>
                    <a:pt x="56776" y="167627"/>
                  </a:lnTo>
                  <a:lnTo>
                    <a:pt x="56728" y="167390"/>
                  </a:lnTo>
                  <a:lnTo>
                    <a:pt x="56680" y="167147"/>
                  </a:lnTo>
                  <a:lnTo>
                    <a:pt x="56650" y="166904"/>
                  </a:lnTo>
                  <a:lnTo>
                    <a:pt x="56649" y="166661"/>
                  </a:lnTo>
                  <a:lnTo>
                    <a:pt x="56648" y="166424"/>
                  </a:lnTo>
                  <a:lnTo>
                    <a:pt x="56648" y="166175"/>
                  </a:lnTo>
                  <a:lnTo>
                    <a:pt x="56671" y="165938"/>
                  </a:lnTo>
                  <a:lnTo>
                    <a:pt x="56684" y="165695"/>
                  </a:lnTo>
                  <a:lnTo>
                    <a:pt x="56684" y="165451"/>
                  </a:lnTo>
                  <a:lnTo>
                    <a:pt x="56716" y="165209"/>
                  </a:lnTo>
                  <a:lnTo>
                    <a:pt x="56717" y="164965"/>
                  </a:lnTo>
                  <a:lnTo>
                    <a:pt x="56716" y="164723"/>
                  </a:lnTo>
                  <a:lnTo>
                    <a:pt x="56741" y="164485"/>
                  </a:lnTo>
                  <a:lnTo>
                    <a:pt x="56755" y="164236"/>
                  </a:lnTo>
                  <a:lnTo>
                    <a:pt x="56749" y="163994"/>
                  </a:lnTo>
                  <a:lnTo>
                    <a:pt x="56731" y="163878"/>
                  </a:lnTo>
                  <a:lnTo>
                    <a:pt x="56704" y="163757"/>
                  </a:lnTo>
                  <a:lnTo>
                    <a:pt x="56671" y="163641"/>
                  </a:lnTo>
                  <a:lnTo>
                    <a:pt x="56636" y="163526"/>
                  </a:lnTo>
                  <a:lnTo>
                    <a:pt x="56594" y="163410"/>
                  </a:lnTo>
                  <a:lnTo>
                    <a:pt x="56539" y="163174"/>
                  </a:lnTo>
                  <a:lnTo>
                    <a:pt x="56548" y="162931"/>
                  </a:lnTo>
                  <a:lnTo>
                    <a:pt x="56580" y="162815"/>
                  </a:lnTo>
                  <a:lnTo>
                    <a:pt x="56624" y="162700"/>
                  </a:lnTo>
                  <a:lnTo>
                    <a:pt x="56676" y="162590"/>
                  </a:lnTo>
                  <a:lnTo>
                    <a:pt x="56735" y="162481"/>
                  </a:lnTo>
                  <a:lnTo>
                    <a:pt x="56803" y="162384"/>
                  </a:lnTo>
                  <a:lnTo>
                    <a:pt x="56881" y="162286"/>
                  </a:lnTo>
                  <a:lnTo>
                    <a:pt x="56966" y="162201"/>
                  </a:lnTo>
                  <a:lnTo>
                    <a:pt x="57056" y="162122"/>
                  </a:lnTo>
                  <a:lnTo>
                    <a:pt x="57150" y="162043"/>
                  </a:lnTo>
                  <a:lnTo>
                    <a:pt x="57248" y="161970"/>
                  </a:lnTo>
                  <a:lnTo>
                    <a:pt x="57355" y="161910"/>
                  </a:lnTo>
                  <a:lnTo>
                    <a:pt x="57562" y="161782"/>
                  </a:lnTo>
                  <a:lnTo>
                    <a:pt x="57660" y="161715"/>
                  </a:lnTo>
                  <a:lnTo>
                    <a:pt x="57755" y="161636"/>
                  </a:lnTo>
                  <a:lnTo>
                    <a:pt x="57846" y="161557"/>
                  </a:lnTo>
                  <a:lnTo>
                    <a:pt x="57930" y="161466"/>
                  </a:lnTo>
                  <a:lnTo>
                    <a:pt x="58003" y="161369"/>
                  </a:lnTo>
                  <a:lnTo>
                    <a:pt x="58067" y="161266"/>
                  </a:lnTo>
                  <a:lnTo>
                    <a:pt x="58127" y="161163"/>
                  </a:lnTo>
                  <a:lnTo>
                    <a:pt x="58182" y="161053"/>
                  </a:lnTo>
                  <a:lnTo>
                    <a:pt x="58226" y="160932"/>
                  </a:lnTo>
                  <a:lnTo>
                    <a:pt x="58374" y="160761"/>
                  </a:lnTo>
                  <a:lnTo>
                    <a:pt x="58622" y="160719"/>
                  </a:lnTo>
                  <a:lnTo>
                    <a:pt x="58857" y="160768"/>
                  </a:lnTo>
                  <a:lnTo>
                    <a:pt x="59098" y="160804"/>
                  </a:lnTo>
                  <a:lnTo>
                    <a:pt x="59220" y="160798"/>
                  </a:lnTo>
                  <a:lnTo>
                    <a:pt x="59340" y="160786"/>
                  </a:lnTo>
                  <a:lnTo>
                    <a:pt x="59464" y="160767"/>
                  </a:lnTo>
                  <a:lnTo>
                    <a:pt x="59583" y="160743"/>
                  </a:lnTo>
                  <a:lnTo>
                    <a:pt x="59692" y="160695"/>
                  </a:lnTo>
                  <a:lnTo>
                    <a:pt x="59796" y="160628"/>
                  </a:lnTo>
                  <a:lnTo>
                    <a:pt x="59887" y="160542"/>
                  </a:lnTo>
                  <a:lnTo>
                    <a:pt x="59950" y="160445"/>
                  </a:lnTo>
                  <a:lnTo>
                    <a:pt x="59989" y="160330"/>
                  </a:lnTo>
                  <a:lnTo>
                    <a:pt x="60014" y="160209"/>
                  </a:lnTo>
                  <a:lnTo>
                    <a:pt x="60036" y="160087"/>
                  </a:lnTo>
                  <a:lnTo>
                    <a:pt x="60077" y="159844"/>
                  </a:lnTo>
                  <a:lnTo>
                    <a:pt x="60113" y="159607"/>
                  </a:lnTo>
                  <a:lnTo>
                    <a:pt x="60166" y="159371"/>
                  </a:lnTo>
                  <a:lnTo>
                    <a:pt x="60246" y="159139"/>
                  </a:lnTo>
                  <a:lnTo>
                    <a:pt x="60337" y="158908"/>
                  </a:lnTo>
                  <a:lnTo>
                    <a:pt x="60388" y="158672"/>
                  </a:lnTo>
                  <a:lnTo>
                    <a:pt x="60452" y="158440"/>
                  </a:lnTo>
                  <a:lnTo>
                    <a:pt x="60543" y="158216"/>
                  </a:lnTo>
                  <a:lnTo>
                    <a:pt x="60632" y="157973"/>
                  </a:lnTo>
                  <a:lnTo>
                    <a:pt x="60784" y="157821"/>
                  </a:lnTo>
                  <a:lnTo>
                    <a:pt x="61040" y="157827"/>
                  </a:lnTo>
                  <a:lnTo>
                    <a:pt x="61249" y="157942"/>
                  </a:lnTo>
                  <a:lnTo>
                    <a:pt x="61458" y="158058"/>
                  </a:lnTo>
                  <a:lnTo>
                    <a:pt x="61704" y="158076"/>
                  </a:lnTo>
                  <a:lnTo>
                    <a:pt x="61952" y="158070"/>
                  </a:lnTo>
                  <a:lnTo>
                    <a:pt x="62070" y="158046"/>
                  </a:lnTo>
                  <a:lnTo>
                    <a:pt x="62175" y="157997"/>
                  </a:lnTo>
                  <a:lnTo>
                    <a:pt x="62266" y="157918"/>
                  </a:lnTo>
                  <a:lnTo>
                    <a:pt x="62352" y="157827"/>
                  </a:lnTo>
                  <a:lnTo>
                    <a:pt x="62533" y="157663"/>
                  </a:lnTo>
                  <a:lnTo>
                    <a:pt x="62714" y="157499"/>
                  </a:lnTo>
                  <a:lnTo>
                    <a:pt x="62889" y="157329"/>
                  </a:lnTo>
                  <a:lnTo>
                    <a:pt x="62972" y="157244"/>
                  </a:lnTo>
                  <a:lnTo>
                    <a:pt x="63048" y="157147"/>
                  </a:lnTo>
                  <a:lnTo>
                    <a:pt x="63118" y="157049"/>
                  </a:lnTo>
                  <a:lnTo>
                    <a:pt x="63186" y="156946"/>
                  </a:lnTo>
                  <a:lnTo>
                    <a:pt x="63333" y="156752"/>
                  </a:lnTo>
                  <a:lnTo>
                    <a:pt x="63511" y="156587"/>
                  </a:lnTo>
                  <a:lnTo>
                    <a:pt x="63645" y="156387"/>
                  </a:lnTo>
                  <a:lnTo>
                    <a:pt x="63742" y="156162"/>
                  </a:lnTo>
                  <a:lnTo>
                    <a:pt x="63830" y="155938"/>
                  </a:lnTo>
                  <a:lnTo>
                    <a:pt x="63918" y="155706"/>
                  </a:lnTo>
                  <a:lnTo>
                    <a:pt x="63997" y="155476"/>
                  </a:lnTo>
                  <a:lnTo>
                    <a:pt x="64047" y="155239"/>
                  </a:lnTo>
                  <a:lnTo>
                    <a:pt x="64101" y="155008"/>
                  </a:lnTo>
                  <a:lnTo>
                    <a:pt x="64158" y="154771"/>
                  </a:lnTo>
                  <a:lnTo>
                    <a:pt x="64211" y="154595"/>
                  </a:lnTo>
                  <a:lnTo>
                    <a:pt x="64273" y="154419"/>
                  </a:lnTo>
                  <a:lnTo>
                    <a:pt x="64298" y="154182"/>
                  </a:lnTo>
                  <a:lnTo>
                    <a:pt x="64288" y="153939"/>
                  </a:lnTo>
                  <a:lnTo>
                    <a:pt x="64286" y="153696"/>
                  </a:lnTo>
                  <a:lnTo>
                    <a:pt x="64286" y="153453"/>
                  </a:lnTo>
                  <a:lnTo>
                    <a:pt x="64281" y="153210"/>
                  </a:lnTo>
                  <a:lnTo>
                    <a:pt x="64258" y="152966"/>
                  </a:lnTo>
                  <a:lnTo>
                    <a:pt x="64234" y="152724"/>
                  </a:lnTo>
                  <a:lnTo>
                    <a:pt x="64212" y="152481"/>
                  </a:lnTo>
                  <a:lnTo>
                    <a:pt x="64196" y="152244"/>
                  </a:lnTo>
                  <a:lnTo>
                    <a:pt x="64196" y="152001"/>
                  </a:lnTo>
                  <a:lnTo>
                    <a:pt x="64199" y="151873"/>
                  </a:lnTo>
                  <a:lnTo>
                    <a:pt x="64202" y="151630"/>
                  </a:lnTo>
                  <a:lnTo>
                    <a:pt x="64205" y="151508"/>
                  </a:lnTo>
                  <a:lnTo>
                    <a:pt x="64209" y="151387"/>
                  </a:lnTo>
                  <a:lnTo>
                    <a:pt x="64214" y="151265"/>
                  </a:lnTo>
                  <a:lnTo>
                    <a:pt x="64221" y="151144"/>
                  </a:lnTo>
                  <a:lnTo>
                    <a:pt x="64231" y="151022"/>
                  </a:lnTo>
                  <a:lnTo>
                    <a:pt x="64247" y="150901"/>
                  </a:lnTo>
                  <a:lnTo>
                    <a:pt x="64285" y="150786"/>
                  </a:lnTo>
                  <a:lnTo>
                    <a:pt x="64355" y="150695"/>
                  </a:lnTo>
                  <a:lnTo>
                    <a:pt x="64449" y="150610"/>
                  </a:lnTo>
                  <a:lnTo>
                    <a:pt x="64555" y="150542"/>
                  </a:lnTo>
                  <a:lnTo>
                    <a:pt x="64665" y="150494"/>
                  </a:lnTo>
                  <a:lnTo>
                    <a:pt x="64783" y="150470"/>
                  </a:lnTo>
                  <a:lnTo>
                    <a:pt x="64905" y="150451"/>
                  </a:lnTo>
                  <a:lnTo>
                    <a:pt x="65136" y="150373"/>
                  </a:lnTo>
                  <a:lnTo>
                    <a:pt x="65370" y="150311"/>
                  </a:lnTo>
                  <a:lnTo>
                    <a:pt x="65614" y="150318"/>
                  </a:lnTo>
                  <a:lnTo>
                    <a:pt x="65857" y="150318"/>
                  </a:lnTo>
                  <a:lnTo>
                    <a:pt x="66100" y="150312"/>
                  </a:lnTo>
                  <a:lnTo>
                    <a:pt x="66221" y="150299"/>
                  </a:lnTo>
                  <a:lnTo>
                    <a:pt x="66341" y="150281"/>
                  </a:lnTo>
                  <a:lnTo>
                    <a:pt x="66460" y="150257"/>
                  </a:lnTo>
                  <a:lnTo>
                    <a:pt x="66578" y="150227"/>
                  </a:lnTo>
                  <a:lnTo>
                    <a:pt x="66695" y="150196"/>
                  </a:lnTo>
                  <a:lnTo>
                    <a:pt x="66477" y="150050"/>
                  </a:lnTo>
                  <a:lnTo>
                    <a:pt x="66242" y="149989"/>
                  </a:lnTo>
                  <a:lnTo>
                    <a:pt x="66000" y="149959"/>
                  </a:lnTo>
                  <a:lnTo>
                    <a:pt x="65758" y="149935"/>
                  </a:lnTo>
                  <a:lnTo>
                    <a:pt x="65513" y="149941"/>
                  </a:lnTo>
                  <a:lnTo>
                    <a:pt x="65393" y="149935"/>
                  </a:lnTo>
                  <a:lnTo>
                    <a:pt x="65276" y="149904"/>
                  </a:lnTo>
                  <a:lnTo>
                    <a:pt x="65163" y="149862"/>
                  </a:lnTo>
                  <a:lnTo>
                    <a:pt x="65052" y="149808"/>
                  </a:lnTo>
                  <a:lnTo>
                    <a:pt x="64944" y="149753"/>
                  </a:lnTo>
                  <a:lnTo>
                    <a:pt x="64838" y="149692"/>
                  </a:lnTo>
                  <a:lnTo>
                    <a:pt x="64615" y="149589"/>
                  </a:lnTo>
                  <a:lnTo>
                    <a:pt x="64406" y="149473"/>
                  </a:lnTo>
                  <a:lnTo>
                    <a:pt x="64343" y="149242"/>
                  </a:lnTo>
                  <a:lnTo>
                    <a:pt x="64318" y="149115"/>
                  </a:lnTo>
                  <a:lnTo>
                    <a:pt x="64267" y="148878"/>
                  </a:lnTo>
                  <a:lnTo>
                    <a:pt x="64180" y="148653"/>
                  </a:lnTo>
                  <a:lnTo>
                    <a:pt x="64124" y="148422"/>
                  </a:lnTo>
                  <a:lnTo>
                    <a:pt x="64131" y="148173"/>
                  </a:lnTo>
                  <a:lnTo>
                    <a:pt x="64108" y="147936"/>
                  </a:lnTo>
                  <a:lnTo>
                    <a:pt x="64067" y="147693"/>
                  </a:lnTo>
                  <a:lnTo>
                    <a:pt x="64020" y="147457"/>
                  </a:lnTo>
                  <a:lnTo>
                    <a:pt x="63977" y="147220"/>
                  </a:lnTo>
                  <a:lnTo>
                    <a:pt x="63930" y="146977"/>
                  </a:lnTo>
                  <a:lnTo>
                    <a:pt x="63852" y="146751"/>
                  </a:lnTo>
                  <a:lnTo>
                    <a:pt x="63785" y="146515"/>
                  </a:lnTo>
                  <a:lnTo>
                    <a:pt x="63732" y="146277"/>
                  </a:lnTo>
                  <a:lnTo>
                    <a:pt x="63685" y="146169"/>
                  </a:lnTo>
                  <a:lnTo>
                    <a:pt x="63628" y="146059"/>
                  </a:lnTo>
                  <a:lnTo>
                    <a:pt x="63565" y="145956"/>
                  </a:lnTo>
                  <a:lnTo>
                    <a:pt x="63498" y="145853"/>
                  </a:lnTo>
                  <a:lnTo>
                    <a:pt x="63426" y="145755"/>
                  </a:lnTo>
                  <a:lnTo>
                    <a:pt x="63350" y="145664"/>
                  </a:lnTo>
                  <a:lnTo>
                    <a:pt x="63269" y="145573"/>
                  </a:lnTo>
                  <a:lnTo>
                    <a:pt x="63187" y="145482"/>
                  </a:lnTo>
                  <a:lnTo>
                    <a:pt x="63040" y="145287"/>
                  </a:lnTo>
                  <a:lnTo>
                    <a:pt x="62977" y="145178"/>
                  </a:lnTo>
                  <a:lnTo>
                    <a:pt x="62931" y="145069"/>
                  </a:lnTo>
                  <a:lnTo>
                    <a:pt x="62897" y="144947"/>
                  </a:lnTo>
                  <a:lnTo>
                    <a:pt x="62874" y="144825"/>
                  </a:lnTo>
                  <a:lnTo>
                    <a:pt x="62867" y="144704"/>
                  </a:lnTo>
                  <a:lnTo>
                    <a:pt x="62934" y="144473"/>
                  </a:lnTo>
                  <a:lnTo>
                    <a:pt x="63004" y="144242"/>
                  </a:lnTo>
                  <a:lnTo>
                    <a:pt x="63043" y="143999"/>
                  </a:lnTo>
                  <a:lnTo>
                    <a:pt x="63078" y="143763"/>
                  </a:lnTo>
                  <a:lnTo>
                    <a:pt x="63090" y="143520"/>
                  </a:lnTo>
                  <a:lnTo>
                    <a:pt x="63053" y="143276"/>
                  </a:lnTo>
                  <a:lnTo>
                    <a:pt x="63029" y="143161"/>
                  </a:lnTo>
                  <a:lnTo>
                    <a:pt x="62999" y="143040"/>
                  </a:lnTo>
                  <a:lnTo>
                    <a:pt x="62960" y="142924"/>
                  </a:lnTo>
                  <a:lnTo>
                    <a:pt x="62933" y="142867"/>
                  </a:lnTo>
                  <a:lnTo>
                    <a:pt x="62853" y="142705"/>
                  </a:lnTo>
                  <a:lnTo>
                    <a:pt x="62792" y="142474"/>
                  </a:lnTo>
                  <a:lnTo>
                    <a:pt x="62768" y="142231"/>
                  </a:lnTo>
                  <a:lnTo>
                    <a:pt x="62748" y="142110"/>
                  </a:lnTo>
                  <a:lnTo>
                    <a:pt x="62721" y="141994"/>
                  </a:lnTo>
                  <a:lnTo>
                    <a:pt x="62676" y="141879"/>
                  </a:lnTo>
                  <a:lnTo>
                    <a:pt x="62609" y="141782"/>
                  </a:lnTo>
                  <a:lnTo>
                    <a:pt x="62531" y="141685"/>
                  </a:lnTo>
                  <a:lnTo>
                    <a:pt x="62384" y="141491"/>
                  </a:lnTo>
                  <a:lnTo>
                    <a:pt x="62234" y="141302"/>
                  </a:lnTo>
                  <a:lnTo>
                    <a:pt x="62154" y="141205"/>
                  </a:lnTo>
                  <a:lnTo>
                    <a:pt x="62079" y="141107"/>
                  </a:lnTo>
                  <a:lnTo>
                    <a:pt x="62021" y="141004"/>
                  </a:lnTo>
                  <a:lnTo>
                    <a:pt x="61983" y="140889"/>
                  </a:lnTo>
                  <a:lnTo>
                    <a:pt x="61960" y="140767"/>
                  </a:lnTo>
                  <a:lnTo>
                    <a:pt x="61946" y="140652"/>
                  </a:lnTo>
                  <a:lnTo>
                    <a:pt x="61942" y="140530"/>
                  </a:lnTo>
                  <a:lnTo>
                    <a:pt x="61947" y="140287"/>
                  </a:lnTo>
                  <a:lnTo>
                    <a:pt x="61945" y="140160"/>
                  </a:lnTo>
                  <a:lnTo>
                    <a:pt x="61943" y="140039"/>
                  </a:lnTo>
                  <a:lnTo>
                    <a:pt x="61946" y="139916"/>
                  </a:lnTo>
                  <a:lnTo>
                    <a:pt x="61954" y="139795"/>
                  </a:lnTo>
                  <a:lnTo>
                    <a:pt x="61965" y="139674"/>
                  </a:lnTo>
                  <a:lnTo>
                    <a:pt x="61981" y="139558"/>
                  </a:lnTo>
                  <a:lnTo>
                    <a:pt x="62004" y="139436"/>
                  </a:lnTo>
                  <a:lnTo>
                    <a:pt x="62032" y="139321"/>
                  </a:lnTo>
                  <a:lnTo>
                    <a:pt x="62079" y="139078"/>
                  </a:lnTo>
                  <a:lnTo>
                    <a:pt x="62119" y="138841"/>
                  </a:lnTo>
                  <a:lnTo>
                    <a:pt x="62135" y="138598"/>
                  </a:lnTo>
                  <a:lnTo>
                    <a:pt x="62125" y="138355"/>
                  </a:lnTo>
                  <a:lnTo>
                    <a:pt x="62116" y="138234"/>
                  </a:lnTo>
                  <a:lnTo>
                    <a:pt x="62103" y="138112"/>
                  </a:lnTo>
                  <a:lnTo>
                    <a:pt x="62080" y="137997"/>
                  </a:lnTo>
                  <a:lnTo>
                    <a:pt x="62047" y="137876"/>
                  </a:lnTo>
                  <a:lnTo>
                    <a:pt x="62008" y="137760"/>
                  </a:lnTo>
                  <a:lnTo>
                    <a:pt x="61941" y="137529"/>
                  </a:lnTo>
                  <a:lnTo>
                    <a:pt x="61875" y="137292"/>
                  </a:lnTo>
                  <a:lnTo>
                    <a:pt x="61765" y="137079"/>
                  </a:lnTo>
                  <a:lnTo>
                    <a:pt x="61652" y="136861"/>
                  </a:lnTo>
                  <a:lnTo>
                    <a:pt x="61542" y="136642"/>
                  </a:lnTo>
                  <a:lnTo>
                    <a:pt x="61447" y="136423"/>
                  </a:lnTo>
                  <a:lnTo>
                    <a:pt x="61354" y="136198"/>
                  </a:lnTo>
                  <a:lnTo>
                    <a:pt x="61237" y="135980"/>
                  </a:lnTo>
                  <a:lnTo>
                    <a:pt x="61137" y="135761"/>
                  </a:lnTo>
                  <a:lnTo>
                    <a:pt x="61132" y="135518"/>
                  </a:lnTo>
                  <a:lnTo>
                    <a:pt x="61153" y="135275"/>
                  </a:lnTo>
                  <a:lnTo>
                    <a:pt x="61176" y="135032"/>
                  </a:lnTo>
                  <a:lnTo>
                    <a:pt x="61173" y="134789"/>
                  </a:lnTo>
                  <a:lnTo>
                    <a:pt x="61171" y="134552"/>
                  </a:lnTo>
                  <a:lnTo>
                    <a:pt x="61169" y="134309"/>
                  </a:lnTo>
                  <a:lnTo>
                    <a:pt x="61167" y="134066"/>
                  </a:lnTo>
                  <a:lnTo>
                    <a:pt x="61168" y="133823"/>
                  </a:lnTo>
                  <a:lnTo>
                    <a:pt x="61162" y="133574"/>
                  </a:lnTo>
                  <a:lnTo>
                    <a:pt x="61135" y="133337"/>
                  </a:lnTo>
                  <a:lnTo>
                    <a:pt x="61120" y="133094"/>
                  </a:lnTo>
                  <a:lnTo>
                    <a:pt x="61120" y="132851"/>
                  </a:lnTo>
                  <a:lnTo>
                    <a:pt x="61096" y="132608"/>
                  </a:lnTo>
                  <a:lnTo>
                    <a:pt x="61070" y="132365"/>
                  </a:lnTo>
                  <a:lnTo>
                    <a:pt x="61047" y="132122"/>
                  </a:lnTo>
                  <a:lnTo>
                    <a:pt x="60970" y="131897"/>
                  </a:lnTo>
                  <a:lnTo>
                    <a:pt x="60896" y="131666"/>
                  </a:lnTo>
                  <a:lnTo>
                    <a:pt x="60853" y="131423"/>
                  </a:lnTo>
                  <a:lnTo>
                    <a:pt x="60817" y="131187"/>
                  </a:lnTo>
                  <a:lnTo>
                    <a:pt x="60783" y="130943"/>
                  </a:lnTo>
                  <a:lnTo>
                    <a:pt x="60709" y="130712"/>
                  </a:lnTo>
                  <a:lnTo>
                    <a:pt x="60603" y="130494"/>
                  </a:lnTo>
                  <a:lnTo>
                    <a:pt x="60545" y="130256"/>
                  </a:lnTo>
                  <a:lnTo>
                    <a:pt x="60456" y="130032"/>
                  </a:lnTo>
                  <a:lnTo>
                    <a:pt x="60348" y="129813"/>
                  </a:lnTo>
                  <a:lnTo>
                    <a:pt x="60275" y="129582"/>
                  </a:lnTo>
                  <a:lnTo>
                    <a:pt x="60220" y="129345"/>
                  </a:lnTo>
                  <a:lnTo>
                    <a:pt x="60166" y="129108"/>
                  </a:lnTo>
                  <a:lnTo>
                    <a:pt x="60120" y="128872"/>
                  </a:lnTo>
                  <a:lnTo>
                    <a:pt x="60061" y="128635"/>
                  </a:lnTo>
                  <a:lnTo>
                    <a:pt x="59979" y="128404"/>
                  </a:lnTo>
                  <a:lnTo>
                    <a:pt x="59917" y="128173"/>
                  </a:lnTo>
                  <a:lnTo>
                    <a:pt x="59852" y="127936"/>
                  </a:lnTo>
                  <a:lnTo>
                    <a:pt x="59816" y="127821"/>
                  </a:lnTo>
                  <a:lnTo>
                    <a:pt x="59779" y="127705"/>
                  </a:lnTo>
                  <a:lnTo>
                    <a:pt x="59738" y="127589"/>
                  </a:lnTo>
                  <a:lnTo>
                    <a:pt x="59694" y="127481"/>
                  </a:lnTo>
                  <a:lnTo>
                    <a:pt x="59612" y="127249"/>
                  </a:lnTo>
                  <a:lnTo>
                    <a:pt x="59532" y="127018"/>
                  </a:lnTo>
                  <a:lnTo>
                    <a:pt x="59425" y="126800"/>
                  </a:lnTo>
                  <a:lnTo>
                    <a:pt x="59307" y="126587"/>
                  </a:lnTo>
                  <a:lnTo>
                    <a:pt x="59246" y="126484"/>
                  </a:lnTo>
                  <a:lnTo>
                    <a:pt x="59186" y="126381"/>
                  </a:lnTo>
                  <a:lnTo>
                    <a:pt x="59131" y="126271"/>
                  </a:lnTo>
                  <a:lnTo>
                    <a:pt x="59089" y="126156"/>
                  </a:lnTo>
                  <a:lnTo>
                    <a:pt x="59048" y="126041"/>
                  </a:lnTo>
                  <a:lnTo>
                    <a:pt x="58931" y="125828"/>
                  </a:lnTo>
                  <a:lnTo>
                    <a:pt x="58799" y="125627"/>
                  </a:lnTo>
                  <a:lnTo>
                    <a:pt x="58672" y="125415"/>
                  </a:lnTo>
                  <a:lnTo>
                    <a:pt x="58552" y="125202"/>
                  </a:lnTo>
                  <a:lnTo>
                    <a:pt x="58458" y="124977"/>
                  </a:lnTo>
                  <a:lnTo>
                    <a:pt x="58325" y="124783"/>
                  </a:lnTo>
                  <a:lnTo>
                    <a:pt x="58143" y="124619"/>
                  </a:lnTo>
                  <a:lnTo>
                    <a:pt x="58013" y="124412"/>
                  </a:lnTo>
                  <a:lnTo>
                    <a:pt x="57901" y="124194"/>
                  </a:lnTo>
                  <a:lnTo>
                    <a:pt x="57847" y="124084"/>
                  </a:lnTo>
                  <a:lnTo>
                    <a:pt x="57793" y="123975"/>
                  </a:lnTo>
                  <a:lnTo>
                    <a:pt x="57732" y="123871"/>
                  </a:lnTo>
                  <a:lnTo>
                    <a:pt x="57664" y="123768"/>
                  </a:lnTo>
                  <a:lnTo>
                    <a:pt x="57599" y="123671"/>
                  </a:lnTo>
                  <a:lnTo>
                    <a:pt x="57492" y="123452"/>
                  </a:lnTo>
                  <a:lnTo>
                    <a:pt x="57391" y="123227"/>
                  </a:lnTo>
                  <a:lnTo>
                    <a:pt x="57263" y="123027"/>
                  </a:lnTo>
                  <a:lnTo>
                    <a:pt x="57139" y="122814"/>
                  </a:lnTo>
                  <a:lnTo>
                    <a:pt x="57031" y="122602"/>
                  </a:lnTo>
                  <a:lnTo>
                    <a:pt x="56974" y="122493"/>
                  </a:lnTo>
                  <a:lnTo>
                    <a:pt x="56916" y="122383"/>
                  </a:lnTo>
                  <a:lnTo>
                    <a:pt x="56854" y="122280"/>
                  </a:lnTo>
                  <a:lnTo>
                    <a:pt x="56787" y="122176"/>
                  </a:lnTo>
                  <a:lnTo>
                    <a:pt x="56717" y="122079"/>
                  </a:lnTo>
                  <a:lnTo>
                    <a:pt x="56576" y="121879"/>
                  </a:lnTo>
                  <a:lnTo>
                    <a:pt x="56432" y="121684"/>
                  </a:lnTo>
                  <a:lnTo>
                    <a:pt x="56276" y="121496"/>
                  </a:lnTo>
                  <a:lnTo>
                    <a:pt x="56082" y="121302"/>
                  </a:lnTo>
                  <a:lnTo>
                    <a:pt x="55911" y="121125"/>
                  </a:lnTo>
                  <a:lnTo>
                    <a:pt x="55741" y="120955"/>
                  </a:lnTo>
                  <a:lnTo>
                    <a:pt x="55569" y="120779"/>
                  </a:lnTo>
                  <a:lnTo>
                    <a:pt x="55398" y="120609"/>
                  </a:lnTo>
                  <a:lnTo>
                    <a:pt x="55227" y="120439"/>
                  </a:lnTo>
                  <a:lnTo>
                    <a:pt x="55056" y="120262"/>
                  </a:lnTo>
                  <a:lnTo>
                    <a:pt x="54885" y="120092"/>
                  </a:lnTo>
                  <a:lnTo>
                    <a:pt x="54800" y="120001"/>
                  </a:lnTo>
                  <a:lnTo>
                    <a:pt x="54715" y="119916"/>
                  </a:lnTo>
                  <a:lnTo>
                    <a:pt x="54628" y="119831"/>
                  </a:lnTo>
                  <a:lnTo>
                    <a:pt x="54536" y="119753"/>
                  </a:lnTo>
                  <a:lnTo>
                    <a:pt x="54434" y="119685"/>
                  </a:lnTo>
                  <a:lnTo>
                    <a:pt x="54333" y="119618"/>
                  </a:lnTo>
                  <a:lnTo>
                    <a:pt x="54156" y="119449"/>
                  </a:lnTo>
                  <a:lnTo>
                    <a:pt x="53979" y="119285"/>
                  </a:lnTo>
                  <a:lnTo>
                    <a:pt x="53793" y="119127"/>
                  </a:lnTo>
                  <a:lnTo>
                    <a:pt x="53619" y="118963"/>
                  </a:lnTo>
                  <a:lnTo>
                    <a:pt x="53442" y="118798"/>
                  </a:lnTo>
                  <a:lnTo>
                    <a:pt x="53246" y="118652"/>
                  </a:lnTo>
                  <a:lnTo>
                    <a:pt x="53048" y="118507"/>
                  </a:lnTo>
                  <a:lnTo>
                    <a:pt x="52947" y="118440"/>
                  </a:lnTo>
                  <a:lnTo>
                    <a:pt x="52844" y="118373"/>
                  </a:lnTo>
                  <a:lnTo>
                    <a:pt x="52734" y="118325"/>
                  </a:lnTo>
                  <a:lnTo>
                    <a:pt x="52620" y="118282"/>
                  </a:lnTo>
                  <a:lnTo>
                    <a:pt x="52503" y="118246"/>
                  </a:lnTo>
                  <a:lnTo>
                    <a:pt x="52384" y="118221"/>
                  </a:lnTo>
                  <a:lnTo>
                    <a:pt x="52265" y="118197"/>
                  </a:lnTo>
                  <a:lnTo>
                    <a:pt x="52144" y="118179"/>
                  </a:lnTo>
                  <a:lnTo>
                    <a:pt x="51902" y="118191"/>
                  </a:lnTo>
                  <a:lnTo>
                    <a:pt x="51661" y="118221"/>
                  </a:lnTo>
                  <a:lnTo>
                    <a:pt x="51417" y="118215"/>
                  </a:lnTo>
                  <a:lnTo>
                    <a:pt x="51176" y="118234"/>
                  </a:lnTo>
                  <a:lnTo>
                    <a:pt x="50935" y="118270"/>
                  </a:lnTo>
                  <a:lnTo>
                    <a:pt x="50814" y="118288"/>
                  </a:lnTo>
                  <a:lnTo>
                    <a:pt x="50694" y="118306"/>
                  </a:lnTo>
                  <a:lnTo>
                    <a:pt x="50578" y="118336"/>
                  </a:lnTo>
                  <a:lnTo>
                    <a:pt x="50462" y="118373"/>
                  </a:lnTo>
                  <a:lnTo>
                    <a:pt x="50349" y="118422"/>
                  </a:lnTo>
                  <a:lnTo>
                    <a:pt x="50240" y="118476"/>
                  </a:lnTo>
                  <a:lnTo>
                    <a:pt x="50135" y="118537"/>
                  </a:lnTo>
                  <a:lnTo>
                    <a:pt x="49904" y="118604"/>
                  </a:lnTo>
                  <a:lnTo>
                    <a:pt x="49660" y="118623"/>
                  </a:lnTo>
                  <a:lnTo>
                    <a:pt x="49408" y="118622"/>
                  </a:lnTo>
                  <a:lnTo>
                    <a:pt x="49293" y="118598"/>
                  </a:lnTo>
                  <a:lnTo>
                    <a:pt x="49194" y="118537"/>
                  </a:lnTo>
                  <a:lnTo>
                    <a:pt x="49102" y="118458"/>
                  </a:lnTo>
                  <a:lnTo>
                    <a:pt x="49014" y="118373"/>
                  </a:lnTo>
                  <a:lnTo>
                    <a:pt x="48928" y="118288"/>
                  </a:lnTo>
                  <a:lnTo>
                    <a:pt x="48842" y="118197"/>
                  </a:lnTo>
                  <a:lnTo>
                    <a:pt x="48756" y="118106"/>
                  </a:lnTo>
                  <a:lnTo>
                    <a:pt x="48570" y="117954"/>
                  </a:lnTo>
                  <a:lnTo>
                    <a:pt x="48471" y="117881"/>
                  </a:lnTo>
                  <a:lnTo>
                    <a:pt x="48371" y="117814"/>
                  </a:lnTo>
                  <a:lnTo>
                    <a:pt x="48268" y="117747"/>
                  </a:lnTo>
                  <a:lnTo>
                    <a:pt x="48161" y="117687"/>
                  </a:lnTo>
                  <a:lnTo>
                    <a:pt x="47958" y="117559"/>
                  </a:lnTo>
                  <a:lnTo>
                    <a:pt x="47867" y="117474"/>
                  </a:lnTo>
                  <a:lnTo>
                    <a:pt x="47785" y="117383"/>
                  </a:lnTo>
                  <a:lnTo>
                    <a:pt x="47715" y="117280"/>
                  </a:lnTo>
                  <a:lnTo>
                    <a:pt x="47654" y="117176"/>
                  </a:lnTo>
                  <a:lnTo>
                    <a:pt x="47608" y="117061"/>
                  </a:lnTo>
                  <a:lnTo>
                    <a:pt x="47595" y="116939"/>
                  </a:lnTo>
                  <a:lnTo>
                    <a:pt x="47652" y="116703"/>
                  </a:lnTo>
                  <a:lnTo>
                    <a:pt x="47702" y="116593"/>
                  </a:lnTo>
                  <a:lnTo>
                    <a:pt x="47761" y="116484"/>
                  </a:lnTo>
                  <a:lnTo>
                    <a:pt x="47835" y="116386"/>
                  </a:lnTo>
                  <a:lnTo>
                    <a:pt x="47912" y="116296"/>
                  </a:lnTo>
                  <a:lnTo>
                    <a:pt x="48070" y="116107"/>
                  </a:lnTo>
                  <a:lnTo>
                    <a:pt x="48230" y="115925"/>
                  </a:lnTo>
                  <a:lnTo>
                    <a:pt x="48360" y="115724"/>
                  </a:lnTo>
                  <a:lnTo>
                    <a:pt x="48378" y="115481"/>
                  </a:lnTo>
                  <a:lnTo>
                    <a:pt x="48379" y="115354"/>
                  </a:lnTo>
                  <a:lnTo>
                    <a:pt x="48403" y="115238"/>
                  </a:lnTo>
                  <a:lnTo>
                    <a:pt x="48452" y="115129"/>
                  </a:lnTo>
                  <a:lnTo>
                    <a:pt x="48516" y="115026"/>
                  </a:lnTo>
                  <a:lnTo>
                    <a:pt x="48582" y="114922"/>
                  </a:lnTo>
                  <a:lnTo>
                    <a:pt x="48658" y="114813"/>
                  </a:lnTo>
                  <a:lnTo>
                    <a:pt x="48741" y="114716"/>
                  </a:lnTo>
                  <a:lnTo>
                    <a:pt x="48810" y="114503"/>
                  </a:lnTo>
                  <a:lnTo>
                    <a:pt x="48684" y="114278"/>
                  </a:lnTo>
                  <a:lnTo>
                    <a:pt x="48462" y="114266"/>
                  </a:lnTo>
                  <a:lnTo>
                    <a:pt x="48333" y="114297"/>
                  </a:lnTo>
                  <a:lnTo>
                    <a:pt x="48080" y="114327"/>
                  </a:lnTo>
                  <a:lnTo>
                    <a:pt x="47882" y="114430"/>
                  </a:lnTo>
                  <a:lnTo>
                    <a:pt x="47790" y="114661"/>
                  </a:lnTo>
                  <a:lnTo>
                    <a:pt x="47613" y="114856"/>
                  </a:lnTo>
                  <a:lnTo>
                    <a:pt x="47416" y="114959"/>
                  </a:lnTo>
                  <a:lnTo>
                    <a:pt x="47235" y="114807"/>
                  </a:lnTo>
                  <a:lnTo>
                    <a:pt x="47102" y="114595"/>
                  </a:lnTo>
                  <a:lnTo>
                    <a:pt x="47024" y="114357"/>
                  </a:lnTo>
                  <a:lnTo>
                    <a:pt x="46938" y="114133"/>
                  </a:lnTo>
                  <a:lnTo>
                    <a:pt x="46914" y="113890"/>
                  </a:lnTo>
                  <a:lnTo>
                    <a:pt x="46904" y="113647"/>
                  </a:lnTo>
                  <a:lnTo>
                    <a:pt x="46867" y="113531"/>
                  </a:lnTo>
                  <a:lnTo>
                    <a:pt x="46813" y="113416"/>
                  </a:lnTo>
                  <a:lnTo>
                    <a:pt x="46740" y="113324"/>
                  </a:lnTo>
                  <a:lnTo>
                    <a:pt x="46632" y="113270"/>
                  </a:lnTo>
                  <a:lnTo>
                    <a:pt x="46511" y="113227"/>
                  </a:lnTo>
                  <a:lnTo>
                    <a:pt x="46345" y="113057"/>
                  </a:lnTo>
                  <a:lnTo>
                    <a:pt x="46275" y="112826"/>
                  </a:lnTo>
                  <a:lnTo>
                    <a:pt x="46286" y="112583"/>
                  </a:lnTo>
                  <a:lnTo>
                    <a:pt x="46295" y="112462"/>
                  </a:lnTo>
                  <a:lnTo>
                    <a:pt x="46309" y="112341"/>
                  </a:lnTo>
                  <a:lnTo>
                    <a:pt x="46324" y="112219"/>
                  </a:lnTo>
                  <a:lnTo>
                    <a:pt x="46344" y="112097"/>
                  </a:lnTo>
                  <a:lnTo>
                    <a:pt x="46349" y="111860"/>
                  </a:lnTo>
                  <a:lnTo>
                    <a:pt x="46267" y="111630"/>
                  </a:lnTo>
                  <a:lnTo>
                    <a:pt x="46224" y="111387"/>
                  </a:lnTo>
                  <a:lnTo>
                    <a:pt x="46262" y="111149"/>
                  </a:lnTo>
                  <a:lnTo>
                    <a:pt x="46395" y="110943"/>
                  </a:lnTo>
                  <a:lnTo>
                    <a:pt x="46605" y="110822"/>
                  </a:lnTo>
                  <a:lnTo>
                    <a:pt x="46774" y="110651"/>
                  </a:lnTo>
                  <a:lnTo>
                    <a:pt x="46828" y="110542"/>
                  </a:lnTo>
                  <a:lnTo>
                    <a:pt x="46868" y="110427"/>
                  </a:lnTo>
                  <a:lnTo>
                    <a:pt x="46892" y="110305"/>
                  </a:lnTo>
                  <a:lnTo>
                    <a:pt x="46913" y="110190"/>
                  </a:lnTo>
                  <a:lnTo>
                    <a:pt x="46988" y="109953"/>
                  </a:lnTo>
                  <a:lnTo>
                    <a:pt x="47082" y="109728"/>
                  </a:lnTo>
                  <a:lnTo>
                    <a:pt x="47182" y="109509"/>
                  </a:lnTo>
                  <a:lnTo>
                    <a:pt x="47234" y="109266"/>
                  </a:lnTo>
                  <a:lnTo>
                    <a:pt x="47170" y="109041"/>
                  </a:lnTo>
                  <a:lnTo>
                    <a:pt x="47036" y="108835"/>
                  </a:lnTo>
                  <a:lnTo>
                    <a:pt x="46921" y="108616"/>
                  </a:lnTo>
                  <a:lnTo>
                    <a:pt x="46930" y="108379"/>
                  </a:lnTo>
                  <a:lnTo>
                    <a:pt x="46954" y="108136"/>
                  </a:lnTo>
                  <a:lnTo>
                    <a:pt x="46953" y="107893"/>
                  </a:lnTo>
                  <a:lnTo>
                    <a:pt x="46944" y="107644"/>
                  </a:lnTo>
                  <a:lnTo>
                    <a:pt x="46938" y="107522"/>
                  </a:lnTo>
                  <a:lnTo>
                    <a:pt x="46912" y="107407"/>
                  </a:lnTo>
                  <a:lnTo>
                    <a:pt x="46853" y="107304"/>
                  </a:lnTo>
                  <a:lnTo>
                    <a:pt x="46770" y="107213"/>
                  </a:lnTo>
                  <a:lnTo>
                    <a:pt x="46680" y="107127"/>
                  </a:lnTo>
                  <a:lnTo>
                    <a:pt x="46587" y="107049"/>
                  </a:lnTo>
                  <a:lnTo>
                    <a:pt x="46489" y="106976"/>
                  </a:lnTo>
                  <a:lnTo>
                    <a:pt x="46340" y="106787"/>
                  </a:lnTo>
                  <a:lnTo>
                    <a:pt x="46233" y="106569"/>
                  </a:lnTo>
                  <a:lnTo>
                    <a:pt x="46164" y="106471"/>
                  </a:lnTo>
                  <a:lnTo>
                    <a:pt x="46090" y="106374"/>
                  </a:lnTo>
                  <a:lnTo>
                    <a:pt x="46012" y="106277"/>
                  </a:lnTo>
                  <a:lnTo>
                    <a:pt x="45930" y="106186"/>
                  </a:lnTo>
                  <a:lnTo>
                    <a:pt x="45843" y="106101"/>
                  </a:lnTo>
                  <a:lnTo>
                    <a:pt x="45752" y="106022"/>
                  </a:lnTo>
                  <a:lnTo>
                    <a:pt x="45657" y="105949"/>
                  </a:lnTo>
                  <a:lnTo>
                    <a:pt x="45560" y="105876"/>
                  </a:lnTo>
                  <a:lnTo>
                    <a:pt x="45368" y="105724"/>
                  </a:lnTo>
                  <a:lnTo>
                    <a:pt x="45185" y="105566"/>
                  </a:lnTo>
                  <a:lnTo>
                    <a:pt x="44988" y="105420"/>
                  </a:lnTo>
                  <a:lnTo>
                    <a:pt x="44783" y="105292"/>
                  </a:lnTo>
                  <a:lnTo>
                    <a:pt x="44586" y="105147"/>
                  </a:lnTo>
                  <a:lnTo>
                    <a:pt x="44406" y="104989"/>
                  </a:lnTo>
                  <a:lnTo>
                    <a:pt x="44201" y="104862"/>
                  </a:lnTo>
                  <a:lnTo>
                    <a:pt x="44093" y="104801"/>
                  </a:lnTo>
                  <a:lnTo>
                    <a:pt x="44001" y="104721"/>
                  </a:lnTo>
                  <a:lnTo>
                    <a:pt x="43916" y="104636"/>
                  </a:lnTo>
                  <a:lnTo>
                    <a:pt x="43833" y="104545"/>
                  </a:lnTo>
                  <a:lnTo>
                    <a:pt x="43651" y="104388"/>
                  </a:lnTo>
                  <a:lnTo>
                    <a:pt x="43445" y="104260"/>
                  </a:lnTo>
                  <a:lnTo>
                    <a:pt x="43252" y="104108"/>
                  </a:lnTo>
                  <a:lnTo>
                    <a:pt x="43070" y="103950"/>
                  </a:lnTo>
                  <a:lnTo>
                    <a:pt x="42882" y="103792"/>
                  </a:lnTo>
                  <a:lnTo>
                    <a:pt x="42707" y="103628"/>
                  </a:lnTo>
                  <a:lnTo>
                    <a:pt x="42550" y="103440"/>
                  </a:lnTo>
                  <a:lnTo>
                    <a:pt x="42475" y="103342"/>
                  </a:lnTo>
                  <a:lnTo>
                    <a:pt x="42403" y="103245"/>
                  </a:lnTo>
                  <a:lnTo>
                    <a:pt x="42337" y="103142"/>
                  </a:lnTo>
                  <a:lnTo>
                    <a:pt x="42277" y="103039"/>
                  </a:lnTo>
                  <a:lnTo>
                    <a:pt x="42224" y="102930"/>
                  </a:lnTo>
                  <a:lnTo>
                    <a:pt x="42183" y="102814"/>
                  </a:lnTo>
                  <a:lnTo>
                    <a:pt x="42157" y="102699"/>
                  </a:lnTo>
                  <a:lnTo>
                    <a:pt x="42133" y="102577"/>
                  </a:lnTo>
                  <a:lnTo>
                    <a:pt x="42049" y="102346"/>
                  </a:lnTo>
                  <a:lnTo>
                    <a:pt x="41959" y="102121"/>
                  </a:lnTo>
                  <a:lnTo>
                    <a:pt x="41913" y="101885"/>
                  </a:lnTo>
                  <a:lnTo>
                    <a:pt x="41875" y="101641"/>
                  </a:lnTo>
                  <a:lnTo>
                    <a:pt x="41823" y="101405"/>
                  </a:lnTo>
                  <a:lnTo>
                    <a:pt x="41786" y="101168"/>
                  </a:lnTo>
                  <a:lnTo>
                    <a:pt x="41757" y="100924"/>
                  </a:lnTo>
                  <a:lnTo>
                    <a:pt x="41677" y="100700"/>
                  </a:lnTo>
                  <a:lnTo>
                    <a:pt x="41600" y="100469"/>
                  </a:lnTo>
                  <a:lnTo>
                    <a:pt x="41577" y="100226"/>
                  </a:lnTo>
                  <a:lnTo>
                    <a:pt x="41543" y="99983"/>
                  </a:lnTo>
                  <a:lnTo>
                    <a:pt x="41500" y="99873"/>
                  </a:lnTo>
                  <a:lnTo>
                    <a:pt x="41450" y="99758"/>
                  </a:lnTo>
                  <a:lnTo>
                    <a:pt x="41401" y="99648"/>
                  </a:lnTo>
                  <a:lnTo>
                    <a:pt x="41348" y="99533"/>
                  </a:lnTo>
                  <a:lnTo>
                    <a:pt x="41286" y="99430"/>
                  </a:lnTo>
                  <a:lnTo>
                    <a:pt x="41203" y="99345"/>
                  </a:lnTo>
                  <a:lnTo>
                    <a:pt x="41108" y="99266"/>
                  </a:lnTo>
                  <a:lnTo>
                    <a:pt x="40964" y="99077"/>
                  </a:lnTo>
                  <a:lnTo>
                    <a:pt x="40921" y="98956"/>
                  </a:lnTo>
                  <a:lnTo>
                    <a:pt x="40890" y="98840"/>
                  </a:lnTo>
                  <a:lnTo>
                    <a:pt x="40869" y="98725"/>
                  </a:lnTo>
                  <a:lnTo>
                    <a:pt x="40858" y="98604"/>
                  </a:lnTo>
                  <a:lnTo>
                    <a:pt x="40851" y="98476"/>
                  </a:lnTo>
                  <a:lnTo>
                    <a:pt x="40858" y="98233"/>
                  </a:lnTo>
                  <a:lnTo>
                    <a:pt x="40818" y="98118"/>
                  </a:lnTo>
                  <a:lnTo>
                    <a:pt x="40747" y="98015"/>
                  </a:lnTo>
                  <a:lnTo>
                    <a:pt x="40660" y="97929"/>
                  </a:lnTo>
                  <a:lnTo>
                    <a:pt x="40551" y="97887"/>
                  </a:lnTo>
                  <a:lnTo>
                    <a:pt x="40425" y="97868"/>
                  </a:lnTo>
                  <a:lnTo>
                    <a:pt x="40200" y="97783"/>
                  </a:lnTo>
                  <a:lnTo>
                    <a:pt x="40093" y="97716"/>
                  </a:lnTo>
                  <a:lnTo>
                    <a:pt x="39993" y="97650"/>
                  </a:lnTo>
                  <a:lnTo>
                    <a:pt x="39905" y="97571"/>
                  </a:lnTo>
                  <a:lnTo>
                    <a:pt x="39829" y="97474"/>
                  </a:lnTo>
                  <a:lnTo>
                    <a:pt x="39761" y="97370"/>
                  </a:lnTo>
                  <a:lnTo>
                    <a:pt x="39622" y="97170"/>
                  </a:lnTo>
                  <a:lnTo>
                    <a:pt x="39558" y="97067"/>
                  </a:lnTo>
                  <a:lnTo>
                    <a:pt x="39505" y="96958"/>
                  </a:lnTo>
                  <a:lnTo>
                    <a:pt x="39454" y="96842"/>
                  </a:lnTo>
                  <a:lnTo>
                    <a:pt x="39418" y="96726"/>
                  </a:lnTo>
                  <a:lnTo>
                    <a:pt x="39406" y="96605"/>
                  </a:lnTo>
                  <a:lnTo>
                    <a:pt x="39416" y="96472"/>
                  </a:lnTo>
                  <a:lnTo>
                    <a:pt x="39526" y="96295"/>
                  </a:lnTo>
                  <a:lnTo>
                    <a:pt x="39783" y="96350"/>
                  </a:lnTo>
                  <a:lnTo>
                    <a:pt x="40027" y="96337"/>
                  </a:lnTo>
                  <a:lnTo>
                    <a:pt x="40267" y="96368"/>
                  </a:lnTo>
                  <a:lnTo>
                    <a:pt x="40503" y="96423"/>
                  </a:lnTo>
                  <a:lnTo>
                    <a:pt x="40623" y="96447"/>
                  </a:lnTo>
                  <a:lnTo>
                    <a:pt x="40742" y="96471"/>
                  </a:lnTo>
                  <a:lnTo>
                    <a:pt x="40859" y="96501"/>
                  </a:lnTo>
                  <a:lnTo>
                    <a:pt x="40974" y="96544"/>
                  </a:lnTo>
                  <a:lnTo>
                    <a:pt x="41086" y="96593"/>
                  </a:lnTo>
                  <a:lnTo>
                    <a:pt x="41310" y="96684"/>
                  </a:lnTo>
                  <a:lnTo>
                    <a:pt x="41529" y="96799"/>
                  </a:lnTo>
                  <a:lnTo>
                    <a:pt x="41753" y="96884"/>
                  </a:lnTo>
                  <a:lnTo>
                    <a:pt x="41998" y="96884"/>
                  </a:lnTo>
                  <a:lnTo>
                    <a:pt x="42229" y="96811"/>
                  </a:lnTo>
                  <a:lnTo>
                    <a:pt x="42452" y="96715"/>
                  </a:lnTo>
                  <a:lnTo>
                    <a:pt x="42695" y="96702"/>
                  </a:lnTo>
                  <a:lnTo>
                    <a:pt x="42936" y="96738"/>
                  </a:lnTo>
                  <a:lnTo>
                    <a:pt x="43053" y="96775"/>
                  </a:lnTo>
                  <a:lnTo>
                    <a:pt x="43161" y="96830"/>
                  </a:lnTo>
                  <a:lnTo>
                    <a:pt x="43261" y="96897"/>
                  </a:lnTo>
                  <a:lnTo>
                    <a:pt x="43355" y="96981"/>
                  </a:lnTo>
                  <a:lnTo>
                    <a:pt x="43441" y="97066"/>
                  </a:lnTo>
                  <a:lnTo>
                    <a:pt x="43518" y="97164"/>
                  </a:lnTo>
                  <a:lnTo>
                    <a:pt x="43584" y="97273"/>
                  </a:lnTo>
                  <a:lnTo>
                    <a:pt x="43648" y="97383"/>
                  </a:lnTo>
                  <a:lnTo>
                    <a:pt x="43830" y="97498"/>
                  </a:lnTo>
                  <a:lnTo>
                    <a:pt x="43961" y="97480"/>
                  </a:lnTo>
                  <a:lnTo>
                    <a:pt x="44174" y="97358"/>
                  </a:lnTo>
                  <a:lnTo>
                    <a:pt x="44324" y="97164"/>
                  </a:lnTo>
                  <a:lnTo>
                    <a:pt x="44344" y="96921"/>
                  </a:lnTo>
                  <a:lnTo>
                    <a:pt x="44399" y="96678"/>
                  </a:lnTo>
                  <a:lnTo>
                    <a:pt x="44448" y="96569"/>
                  </a:lnTo>
                  <a:lnTo>
                    <a:pt x="44511" y="96465"/>
                  </a:lnTo>
                  <a:lnTo>
                    <a:pt x="44598" y="96386"/>
                  </a:lnTo>
                  <a:lnTo>
                    <a:pt x="44699" y="96313"/>
                  </a:lnTo>
                  <a:lnTo>
                    <a:pt x="44848" y="96125"/>
                  </a:lnTo>
                  <a:lnTo>
                    <a:pt x="44970" y="95912"/>
                  </a:lnTo>
                  <a:lnTo>
                    <a:pt x="45114" y="95712"/>
                  </a:lnTo>
                  <a:lnTo>
                    <a:pt x="45098" y="95475"/>
                  </a:lnTo>
                  <a:lnTo>
                    <a:pt x="45074" y="95226"/>
                  </a:lnTo>
                  <a:lnTo>
                    <a:pt x="45071" y="95098"/>
                  </a:lnTo>
                  <a:lnTo>
                    <a:pt x="44989" y="94892"/>
                  </a:lnTo>
                  <a:lnTo>
                    <a:pt x="44785" y="94746"/>
                  </a:lnTo>
                  <a:lnTo>
                    <a:pt x="44574" y="94624"/>
                  </a:lnTo>
                  <a:lnTo>
                    <a:pt x="44377" y="94485"/>
                  </a:lnTo>
                  <a:lnTo>
                    <a:pt x="44192" y="94326"/>
                  </a:lnTo>
                  <a:lnTo>
                    <a:pt x="44097" y="94248"/>
                  </a:lnTo>
                  <a:lnTo>
                    <a:pt x="44003" y="94169"/>
                  </a:lnTo>
                  <a:lnTo>
                    <a:pt x="43917" y="94083"/>
                  </a:lnTo>
                  <a:lnTo>
                    <a:pt x="43844" y="93987"/>
                  </a:lnTo>
                  <a:lnTo>
                    <a:pt x="43779" y="93883"/>
                  </a:lnTo>
                  <a:lnTo>
                    <a:pt x="43640" y="93689"/>
                  </a:lnTo>
                  <a:lnTo>
                    <a:pt x="43476" y="93506"/>
                  </a:lnTo>
                  <a:lnTo>
                    <a:pt x="43345" y="93300"/>
                  </a:lnTo>
                  <a:lnTo>
                    <a:pt x="43176" y="93051"/>
                  </a:lnTo>
                  <a:lnTo>
                    <a:pt x="43034" y="92857"/>
                  </a:lnTo>
                  <a:lnTo>
                    <a:pt x="42912" y="92650"/>
                  </a:lnTo>
                  <a:lnTo>
                    <a:pt x="42802" y="92419"/>
                  </a:lnTo>
                  <a:lnTo>
                    <a:pt x="42613" y="92310"/>
                  </a:lnTo>
                  <a:lnTo>
                    <a:pt x="42483" y="92309"/>
                  </a:lnTo>
                  <a:lnTo>
                    <a:pt x="42234" y="92322"/>
                  </a:lnTo>
                  <a:lnTo>
                    <a:pt x="42000" y="92285"/>
                  </a:lnTo>
                  <a:lnTo>
                    <a:pt x="41883" y="92225"/>
                  </a:lnTo>
                  <a:lnTo>
                    <a:pt x="41783" y="92145"/>
                  </a:lnTo>
                  <a:lnTo>
                    <a:pt x="41721" y="92061"/>
                  </a:lnTo>
                  <a:lnTo>
                    <a:pt x="41719" y="91939"/>
                  </a:lnTo>
                  <a:lnTo>
                    <a:pt x="41755" y="91811"/>
                  </a:lnTo>
                  <a:lnTo>
                    <a:pt x="41879" y="91605"/>
                  </a:lnTo>
                  <a:lnTo>
                    <a:pt x="42029" y="91404"/>
                  </a:lnTo>
                  <a:lnTo>
                    <a:pt x="42174" y="91210"/>
                  </a:lnTo>
                  <a:lnTo>
                    <a:pt x="42308" y="91004"/>
                  </a:lnTo>
                  <a:lnTo>
                    <a:pt x="42362" y="90772"/>
                  </a:lnTo>
                  <a:lnTo>
                    <a:pt x="42360" y="90645"/>
                  </a:lnTo>
                  <a:lnTo>
                    <a:pt x="42303" y="90414"/>
                  </a:lnTo>
                  <a:lnTo>
                    <a:pt x="42215" y="90189"/>
                  </a:lnTo>
                  <a:lnTo>
                    <a:pt x="42117" y="89964"/>
                  </a:lnTo>
                  <a:lnTo>
                    <a:pt x="42019" y="89740"/>
                  </a:lnTo>
                  <a:lnTo>
                    <a:pt x="41917" y="89521"/>
                  </a:lnTo>
                  <a:lnTo>
                    <a:pt x="41839" y="89290"/>
                  </a:lnTo>
                  <a:lnTo>
                    <a:pt x="41752" y="89066"/>
                  </a:lnTo>
                  <a:lnTo>
                    <a:pt x="41699" y="88956"/>
                  </a:lnTo>
                  <a:lnTo>
                    <a:pt x="41641" y="88846"/>
                  </a:lnTo>
                  <a:lnTo>
                    <a:pt x="41581" y="88743"/>
                  </a:lnTo>
                  <a:lnTo>
                    <a:pt x="41518" y="88640"/>
                  </a:lnTo>
                  <a:lnTo>
                    <a:pt x="41453" y="88537"/>
                  </a:lnTo>
                  <a:lnTo>
                    <a:pt x="41387" y="88434"/>
                  </a:lnTo>
                  <a:lnTo>
                    <a:pt x="41258" y="88227"/>
                  </a:lnTo>
                  <a:lnTo>
                    <a:pt x="41136" y="88020"/>
                  </a:lnTo>
                  <a:lnTo>
                    <a:pt x="41087" y="87905"/>
                  </a:lnTo>
                  <a:lnTo>
                    <a:pt x="41042" y="87790"/>
                  </a:lnTo>
                  <a:lnTo>
                    <a:pt x="41001" y="87680"/>
                  </a:lnTo>
                  <a:lnTo>
                    <a:pt x="40962" y="87564"/>
                  </a:lnTo>
                  <a:lnTo>
                    <a:pt x="40934" y="87443"/>
                  </a:lnTo>
                  <a:lnTo>
                    <a:pt x="40907" y="87328"/>
                  </a:lnTo>
                  <a:lnTo>
                    <a:pt x="40800" y="87109"/>
                  </a:lnTo>
                  <a:lnTo>
                    <a:pt x="40692" y="86891"/>
                  </a:lnTo>
                  <a:lnTo>
                    <a:pt x="40601" y="86665"/>
                  </a:lnTo>
                  <a:lnTo>
                    <a:pt x="40443" y="86477"/>
                  </a:lnTo>
                  <a:lnTo>
                    <a:pt x="40314" y="86276"/>
                  </a:lnTo>
                  <a:lnTo>
                    <a:pt x="40266" y="86040"/>
                  </a:lnTo>
                  <a:lnTo>
                    <a:pt x="40220" y="85797"/>
                  </a:lnTo>
                  <a:lnTo>
                    <a:pt x="40199" y="85681"/>
                  </a:lnTo>
                  <a:lnTo>
                    <a:pt x="40181" y="85560"/>
                  </a:lnTo>
                  <a:lnTo>
                    <a:pt x="40171" y="85438"/>
                  </a:lnTo>
                  <a:lnTo>
                    <a:pt x="40167" y="85317"/>
                  </a:lnTo>
                  <a:lnTo>
                    <a:pt x="40190" y="85074"/>
                  </a:lnTo>
                  <a:lnTo>
                    <a:pt x="40260" y="84843"/>
                  </a:lnTo>
                  <a:lnTo>
                    <a:pt x="40383" y="84630"/>
                  </a:lnTo>
                  <a:lnTo>
                    <a:pt x="40432" y="84521"/>
                  </a:lnTo>
                  <a:lnTo>
                    <a:pt x="40473" y="84406"/>
                  </a:lnTo>
                  <a:lnTo>
                    <a:pt x="40507" y="84290"/>
                  </a:lnTo>
                  <a:lnTo>
                    <a:pt x="40528" y="84168"/>
                  </a:lnTo>
                  <a:lnTo>
                    <a:pt x="40540" y="84047"/>
                  </a:lnTo>
                  <a:lnTo>
                    <a:pt x="40546" y="83925"/>
                  </a:lnTo>
                  <a:lnTo>
                    <a:pt x="40551" y="83804"/>
                  </a:lnTo>
                  <a:lnTo>
                    <a:pt x="40553" y="83682"/>
                  </a:lnTo>
                  <a:lnTo>
                    <a:pt x="40549" y="83439"/>
                  </a:lnTo>
                  <a:lnTo>
                    <a:pt x="40546" y="83196"/>
                  </a:lnTo>
                  <a:lnTo>
                    <a:pt x="40545" y="82953"/>
                  </a:lnTo>
                  <a:lnTo>
                    <a:pt x="40548" y="82710"/>
                  </a:lnTo>
                  <a:lnTo>
                    <a:pt x="40535" y="82467"/>
                  </a:lnTo>
                  <a:lnTo>
                    <a:pt x="40477" y="82230"/>
                  </a:lnTo>
                  <a:lnTo>
                    <a:pt x="40411" y="82000"/>
                  </a:lnTo>
                  <a:lnTo>
                    <a:pt x="40387" y="81872"/>
                  </a:lnTo>
                  <a:lnTo>
                    <a:pt x="40361" y="81757"/>
                  </a:lnTo>
                  <a:lnTo>
                    <a:pt x="40317" y="81641"/>
                  </a:lnTo>
                  <a:lnTo>
                    <a:pt x="40243" y="81556"/>
                  </a:lnTo>
                  <a:lnTo>
                    <a:pt x="40140" y="81489"/>
                  </a:lnTo>
                  <a:lnTo>
                    <a:pt x="40033" y="81422"/>
                  </a:lnTo>
                  <a:lnTo>
                    <a:pt x="39858" y="81252"/>
                  </a:lnTo>
                  <a:lnTo>
                    <a:pt x="39775" y="81161"/>
                  </a:lnTo>
                  <a:lnTo>
                    <a:pt x="39684" y="81082"/>
                  </a:lnTo>
                  <a:lnTo>
                    <a:pt x="39575" y="81034"/>
                  </a:lnTo>
                  <a:lnTo>
                    <a:pt x="39454" y="81003"/>
                  </a:lnTo>
                  <a:lnTo>
                    <a:pt x="39238" y="80894"/>
                  </a:lnTo>
                  <a:lnTo>
                    <a:pt x="39140" y="80821"/>
                  </a:lnTo>
                  <a:lnTo>
                    <a:pt x="39054" y="80736"/>
                  </a:lnTo>
                  <a:lnTo>
                    <a:pt x="38994" y="80633"/>
                  </a:lnTo>
                  <a:lnTo>
                    <a:pt x="38946" y="80517"/>
                  </a:lnTo>
                  <a:lnTo>
                    <a:pt x="38818" y="80310"/>
                  </a:lnTo>
                  <a:lnTo>
                    <a:pt x="38668" y="80122"/>
                  </a:lnTo>
                  <a:lnTo>
                    <a:pt x="38532" y="79916"/>
                  </a:lnTo>
                  <a:lnTo>
                    <a:pt x="38334" y="79782"/>
                  </a:lnTo>
                  <a:lnTo>
                    <a:pt x="38123" y="79667"/>
                  </a:lnTo>
                  <a:lnTo>
                    <a:pt x="37965" y="79478"/>
                  </a:lnTo>
                  <a:lnTo>
                    <a:pt x="37798" y="79302"/>
                  </a:lnTo>
                  <a:lnTo>
                    <a:pt x="37632" y="79126"/>
                  </a:lnTo>
                  <a:lnTo>
                    <a:pt x="37563" y="79028"/>
                  </a:lnTo>
                  <a:lnTo>
                    <a:pt x="37501" y="78925"/>
                  </a:lnTo>
                  <a:lnTo>
                    <a:pt x="37441" y="78816"/>
                  </a:lnTo>
                  <a:lnTo>
                    <a:pt x="37391" y="78707"/>
                  </a:lnTo>
                  <a:lnTo>
                    <a:pt x="37352" y="78591"/>
                  </a:lnTo>
                  <a:lnTo>
                    <a:pt x="37256" y="78366"/>
                  </a:lnTo>
                  <a:lnTo>
                    <a:pt x="37201" y="78251"/>
                  </a:lnTo>
                  <a:lnTo>
                    <a:pt x="37135" y="78154"/>
                  </a:lnTo>
                  <a:lnTo>
                    <a:pt x="37048" y="78075"/>
                  </a:lnTo>
                  <a:lnTo>
                    <a:pt x="36937" y="78020"/>
                  </a:lnTo>
                  <a:lnTo>
                    <a:pt x="36729" y="77892"/>
                  </a:lnTo>
                  <a:lnTo>
                    <a:pt x="36630" y="77820"/>
                  </a:lnTo>
                  <a:lnTo>
                    <a:pt x="36524" y="77765"/>
                  </a:lnTo>
                  <a:lnTo>
                    <a:pt x="36411" y="77716"/>
                  </a:lnTo>
                  <a:lnTo>
                    <a:pt x="36296" y="77680"/>
                  </a:lnTo>
                  <a:lnTo>
                    <a:pt x="36066" y="77583"/>
                  </a:lnTo>
                  <a:lnTo>
                    <a:pt x="35955" y="77522"/>
                  </a:lnTo>
                  <a:lnTo>
                    <a:pt x="35888" y="77437"/>
                  </a:lnTo>
                  <a:lnTo>
                    <a:pt x="35861" y="77315"/>
                  </a:lnTo>
                  <a:lnTo>
                    <a:pt x="35860" y="77188"/>
                  </a:lnTo>
                  <a:lnTo>
                    <a:pt x="35910" y="76951"/>
                  </a:lnTo>
                  <a:lnTo>
                    <a:pt x="36038" y="76744"/>
                  </a:lnTo>
                  <a:lnTo>
                    <a:pt x="36216" y="76574"/>
                  </a:lnTo>
                  <a:lnTo>
                    <a:pt x="36351" y="76374"/>
                  </a:lnTo>
                  <a:lnTo>
                    <a:pt x="36527" y="76204"/>
                  </a:lnTo>
                  <a:lnTo>
                    <a:pt x="36705" y="76040"/>
                  </a:lnTo>
                  <a:lnTo>
                    <a:pt x="36776" y="75809"/>
                  </a:lnTo>
                  <a:lnTo>
                    <a:pt x="36770" y="75566"/>
                  </a:lnTo>
                  <a:lnTo>
                    <a:pt x="36717" y="75329"/>
                  </a:lnTo>
                  <a:lnTo>
                    <a:pt x="36704" y="75086"/>
                  </a:lnTo>
                  <a:lnTo>
                    <a:pt x="36676" y="74849"/>
                  </a:lnTo>
                  <a:lnTo>
                    <a:pt x="36572" y="74624"/>
                  </a:lnTo>
                  <a:lnTo>
                    <a:pt x="36530" y="74387"/>
                  </a:lnTo>
                  <a:lnTo>
                    <a:pt x="36538" y="74144"/>
                  </a:lnTo>
                  <a:lnTo>
                    <a:pt x="36535" y="73901"/>
                  </a:lnTo>
                  <a:lnTo>
                    <a:pt x="36542" y="73658"/>
                  </a:lnTo>
                  <a:lnTo>
                    <a:pt x="36548" y="73536"/>
                  </a:lnTo>
                  <a:lnTo>
                    <a:pt x="36553" y="73415"/>
                  </a:lnTo>
                  <a:lnTo>
                    <a:pt x="36560" y="73293"/>
                  </a:lnTo>
                  <a:lnTo>
                    <a:pt x="36567" y="73172"/>
                  </a:lnTo>
                  <a:lnTo>
                    <a:pt x="36580" y="72929"/>
                  </a:lnTo>
                  <a:lnTo>
                    <a:pt x="36593" y="72686"/>
                  </a:lnTo>
                  <a:lnTo>
                    <a:pt x="36603" y="72443"/>
                  </a:lnTo>
                  <a:lnTo>
                    <a:pt x="36600" y="72200"/>
                  </a:lnTo>
                  <a:lnTo>
                    <a:pt x="36617" y="71963"/>
                  </a:lnTo>
                  <a:lnTo>
                    <a:pt x="36639" y="71720"/>
                  </a:lnTo>
                  <a:lnTo>
                    <a:pt x="36635" y="71477"/>
                  </a:lnTo>
                  <a:lnTo>
                    <a:pt x="36645" y="71234"/>
                  </a:lnTo>
                  <a:lnTo>
                    <a:pt x="36659" y="71112"/>
                  </a:lnTo>
                  <a:lnTo>
                    <a:pt x="36688" y="70991"/>
                  </a:lnTo>
                  <a:lnTo>
                    <a:pt x="36729" y="70876"/>
                  </a:lnTo>
                  <a:lnTo>
                    <a:pt x="36783" y="70766"/>
                  </a:lnTo>
                  <a:lnTo>
                    <a:pt x="36851" y="70669"/>
                  </a:lnTo>
                  <a:lnTo>
                    <a:pt x="36942" y="70590"/>
                  </a:lnTo>
                  <a:lnTo>
                    <a:pt x="37042" y="70511"/>
                  </a:lnTo>
                  <a:lnTo>
                    <a:pt x="37233" y="70353"/>
                  </a:lnTo>
                  <a:lnTo>
                    <a:pt x="37371" y="70164"/>
                  </a:lnTo>
                  <a:lnTo>
                    <a:pt x="37362" y="69922"/>
                  </a:lnTo>
                  <a:lnTo>
                    <a:pt x="37356" y="69794"/>
                  </a:lnTo>
                  <a:lnTo>
                    <a:pt x="37350" y="69551"/>
                  </a:lnTo>
                  <a:lnTo>
                    <a:pt x="37411" y="69320"/>
                  </a:lnTo>
                  <a:lnTo>
                    <a:pt x="37463" y="69205"/>
                  </a:lnTo>
                  <a:lnTo>
                    <a:pt x="37522" y="69101"/>
                  </a:lnTo>
                  <a:lnTo>
                    <a:pt x="37590" y="68998"/>
                  </a:lnTo>
                  <a:lnTo>
                    <a:pt x="37674" y="68913"/>
                  </a:lnTo>
                  <a:lnTo>
                    <a:pt x="37792" y="68864"/>
                  </a:lnTo>
                  <a:lnTo>
                    <a:pt x="37913" y="68816"/>
                  </a:lnTo>
                  <a:lnTo>
                    <a:pt x="37992" y="68622"/>
                  </a:lnTo>
                  <a:lnTo>
                    <a:pt x="37977" y="68494"/>
                  </a:lnTo>
                  <a:lnTo>
                    <a:pt x="37964" y="68366"/>
                  </a:lnTo>
                  <a:lnTo>
                    <a:pt x="37942" y="68123"/>
                  </a:lnTo>
                  <a:lnTo>
                    <a:pt x="37914" y="67880"/>
                  </a:lnTo>
                  <a:lnTo>
                    <a:pt x="37884" y="67637"/>
                  </a:lnTo>
                  <a:lnTo>
                    <a:pt x="37884" y="67516"/>
                  </a:lnTo>
                  <a:lnTo>
                    <a:pt x="37891" y="67394"/>
                  </a:lnTo>
                  <a:lnTo>
                    <a:pt x="37908" y="67273"/>
                  </a:lnTo>
                  <a:lnTo>
                    <a:pt x="37933" y="67158"/>
                  </a:lnTo>
                  <a:lnTo>
                    <a:pt x="37969" y="67035"/>
                  </a:lnTo>
                  <a:lnTo>
                    <a:pt x="38021" y="66926"/>
                  </a:lnTo>
                  <a:lnTo>
                    <a:pt x="38095" y="66835"/>
                  </a:lnTo>
                  <a:lnTo>
                    <a:pt x="38186" y="66744"/>
                  </a:lnTo>
                  <a:lnTo>
                    <a:pt x="38288" y="66684"/>
                  </a:lnTo>
                  <a:lnTo>
                    <a:pt x="38408" y="66659"/>
                  </a:lnTo>
                  <a:lnTo>
                    <a:pt x="38541" y="66665"/>
                  </a:lnTo>
                  <a:lnTo>
                    <a:pt x="38715" y="66550"/>
                  </a:lnTo>
                  <a:lnTo>
                    <a:pt x="38794" y="66306"/>
                  </a:lnTo>
                  <a:lnTo>
                    <a:pt x="38869" y="66069"/>
                  </a:lnTo>
                  <a:lnTo>
                    <a:pt x="38840" y="65833"/>
                  </a:lnTo>
                  <a:lnTo>
                    <a:pt x="38758" y="65602"/>
                  </a:lnTo>
                  <a:lnTo>
                    <a:pt x="38752" y="65359"/>
                  </a:lnTo>
                  <a:lnTo>
                    <a:pt x="38743" y="65116"/>
                  </a:lnTo>
                  <a:lnTo>
                    <a:pt x="38777" y="64873"/>
                  </a:lnTo>
                  <a:lnTo>
                    <a:pt x="38819" y="64745"/>
                  </a:lnTo>
                  <a:lnTo>
                    <a:pt x="38976" y="64612"/>
                  </a:lnTo>
                  <a:lnTo>
                    <a:pt x="39104" y="64624"/>
                  </a:lnTo>
                  <a:lnTo>
                    <a:pt x="39233" y="64660"/>
                  </a:lnTo>
                  <a:lnTo>
                    <a:pt x="39438" y="64788"/>
                  </a:lnTo>
                  <a:lnTo>
                    <a:pt x="39649" y="64903"/>
                  </a:lnTo>
                  <a:lnTo>
                    <a:pt x="39899" y="64940"/>
                  </a:lnTo>
                  <a:lnTo>
                    <a:pt x="40089" y="64812"/>
                  </a:lnTo>
                  <a:lnTo>
                    <a:pt x="40159" y="64703"/>
                  </a:lnTo>
                  <a:lnTo>
                    <a:pt x="40208" y="64587"/>
                  </a:lnTo>
                  <a:lnTo>
                    <a:pt x="40237" y="64472"/>
                  </a:lnTo>
                  <a:lnTo>
                    <a:pt x="40252" y="64344"/>
                  </a:lnTo>
                  <a:lnTo>
                    <a:pt x="40224" y="64107"/>
                  </a:lnTo>
                  <a:lnTo>
                    <a:pt x="40217" y="63858"/>
                  </a:lnTo>
                  <a:lnTo>
                    <a:pt x="40228" y="63724"/>
                  </a:lnTo>
                  <a:lnTo>
                    <a:pt x="40261" y="63609"/>
                  </a:lnTo>
                  <a:lnTo>
                    <a:pt x="40332" y="63543"/>
                  </a:lnTo>
                  <a:lnTo>
                    <a:pt x="40449" y="63512"/>
                  </a:lnTo>
                  <a:lnTo>
                    <a:pt x="40584" y="63500"/>
                  </a:lnTo>
                  <a:lnTo>
                    <a:pt x="40832" y="63494"/>
                  </a:lnTo>
                  <a:lnTo>
                    <a:pt x="41075" y="63488"/>
                  </a:lnTo>
                  <a:lnTo>
                    <a:pt x="41202" y="63469"/>
                  </a:lnTo>
                  <a:lnTo>
                    <a:pt x="41313" y="63427"/>
                  </a:lnTo>
                  <a:lnTo>
                    <a:pt x="41389" y="63342"/>
                  </a:lnTo>
                  <a:lnTo>
                    <a:pt x="41444" y="63233"/>
                  </a:lnTo>
                  <a:lnTo>
                    <a:pt x="41494" y="63117"/>
                  </a:lnTo>
                  <a:lnTo>
                    <a:pt x="41622" y="62904"/>
                  </a:lnTo>
                  <a:lnTo>
                    <a:pt x="41680" y="62674"/>
                  </a:lnTo>
                  <a:lnTo>
                    <a:pt x="41678" y="62430"/>
                  </a:lnTo>
                  <a:lnTo>
                    <a:pt x="41732" y="62194"/>
                  </a:lnTo>
                  <a:lnTo>
                    <a:pt x="41787" y="61957"/>
                  </a:lnTo>
                  <a:lnTo>
                    <a:pt x="41811" y="61841"/>
                  </a:lnTo>
                  <a:lnTo>
                    <a:pt x="41830" y="61720"/>
                  </a:lnTo>
                  <a:lnTo>
                    <a:pt x="41843" y="61598"/>
                  </a:lnTo>
                  <a:lnTo>
                    <a:pt x="41852" y="61476"/>
                  </a:lnTo>
                  <a:lnTo>
                    <a:pt x="41858" y="61355"/>
                  </a:lnTo>
                  <a:lnTo>
                    <a:pt x="41849" y="61113"/>
                  </a:lnTo>
                  <a:lnTo>
                    <a:pt x="41856" y="60991"/>
                  </a:lnTo>
                  <a:lnTo>
                    <a:pt x="41878" y="60869"/>
                  </a:lnTo>
                  <a:lnTo>
                    <a:pt x="41911" y="60754"/>
                  </a:lnTo>
                  <a:lnTo>
                    <a:pt x="41952" y="60638"/>
                  </a:lnTo>
                  <a:lnTo>
                    <a:pt x="41996" y="60517"/>
                  </a:lnTo>
                  <a:lnTo>
                    <a:pt x="42059" y="60413"/>
                  </a:lnTo>
                  <a:lnTo>
                    <a:pt x="42155" y="60352"/>
                  </a:lnTo>
                  <a:lnTo>
                    <a:pt x="42279" y="60317"/>
                  </a:lnTo>
                  <a:lnTo>
                    <a:pt x="42405" y="60310"/>
                  </a:lnTo>
                  <a:lnTo>
                    <a:pt x="42633" y="60401"/>
                  </a:lnTo>
                  <a:lnTo>
                    <a:pt x="42715" y="60487"/>
                  </a:lnTo>
                  <a:lnTo>
                    <a:pt x="42767" y="60596"/>
                  </a:lnTo>
                  <a:lnTo>
                    <a:pt x="42800" y="60717"/>
                  </a:lnTo>
                  <a:lnTo>
                    <a:pt x="42823" y="60839"/>
                  </a:lnTo>
                  <a:lnTo>
                    <a:pt x="42832" y="60960"/>
                  </a:lnTo>
                  <a:lnTo>
                    <a:pt x="42821" y="61203"/>
                  </a:lnTo>
                  <a:lnTo>
                    <a:pt x="42796" y="61331"/>
                  </a:lnTo>
                  <a:lnTo>
                    <a:pt x="42741" y="61568"/>
                  </a:lnTo>
                  <a:lnTo>
                    <a:pt x="42763" y="61677"/>
                  </a:lnTo>
                  <a:lnTo>
                    <a:pt x="42825" y="61793"/>
                  </a:lnTo>
                  <a:lnTo>
                    <a:pt x="42914" y="61890"/>
                  </a:lnTo>
                  <a:lnTo>
                    <a:pt x="43013" y="61944"/>
                  </a:lnTo>
                  <a:lnTo>
                    <a:pt x="43129" y="61957"/>
                  </a:lnTo>
                  <a:lnTo>
                    <a:pt x="43256" y="61945"/>
                  </a:lnTo>
                  <a:lnTo>
                    <a:pt x="43384" y="61932"/>
                  </a:lnTo>
                  <a:lnTo>
                    <a:pt x="43624" y="61902"/>
                  </a:lnTo>
                  <a:lnTo>
                    <a:pt x="43865" y="61865"/>
                  </a:lnTo>
                  <a:lnTo>
                    <a:pt x="43985" y="61847"/>
                  </a:lnTo>
                  <a:lnTo>
                    <a:pt x="44104" y="61817"/>
                  </a:lnTo>
                  <a:lnTo>
                    <a:pt x="44221" y="61786"/>
                  </a:lnTo>
                  <a:lnTo>
                    <a:pt x="44337" y="61744"/>
                  </a:lnTo>
                  <a:lnTo>
                    <a:pt x="44447" y="61696"/>
                  </a:lnTo>
                  <a:lnTo>
                    <a:pt x="44544" y="61623"/>
                  </a:lnTo>
                  <a:lnTo>
                    <a:pt x="44636" y="61538"/>
                  </a:lnTo>
                  <a:lnTo>
                    <a:pt x="44845" y="61428"/>
                  </a:lnTo>
                  <a:lnTo>
                    <a:pt x="45092" y="61416"/>
                  </a:lnTo>
                  <a:lnTo>
                    <a:pt x="45349" y="61428"/>
                  </a:lnTo>
                  <a:lnTo>
                    <a:pt x="45554" y="61519"/>
                  </a:lnTo>
                  <a:lnTo>
                    <a:pt x="45625" y="61756"/>
                  </a:lnTo>
                  <a:lnTo>
                    <a:pt x="45688" y="62005"/>
                  </a:lnTo>
                  <a:lnTo>
                    <a:pt x="45724" y="62121"/>
                  </a:lnTo>
                  <a:lnTo>
                    <a:pt x="45792" y="62212"/>
                  </a:lnTo>
                  <a:lnTo>
                    <a:pt x="45907" y="62279"/>
                  </a:lnTo>
                  <a:lnTo>
                    <a:pt x="46032" y="62309"/>
                  </a:lnTo>
                  <a:lnTo>
                    <a:pt x="46212" y="62175"/>
                  </a:lnTo>
                  <a:lnTo>
                    <a:pt x="46388" y="61993"/>
                  </a:lnTo>
                  <a:lnTo>
                    <a:pt x="46592" y="61866"/>
                  </a:lnTo>
                  <a:lnTo>
                    <a:pt x="46841" y="61841"/>
                  </a:lnTo>
                  <a:lnTo>
                    <a:pt x="47058" y="61926"/>
                  </a:lnTo>
                  <a:lnTo>
                    <a:pt x="47149" y="62017"/>
                  </a:lnTo>
                  <a:lnTo>
                    <a:pt x="47223" y="62121"/>
                  </a:lnTo>
                  <a:lnTo>
                    <a:pt x="47267" y="62230"/>
                  </a:lnTo>
                  <a:lnTo>
                    <a:pt x="47288" y="62352"/>
                  </a:lnTo>
                  <a:lnTo>
                    <a:pt x="47374" y="62583"/>
                  </a:lnTo>
                  <a:lnTo>
                    <a:pt x="47440" y="62685"/>
                  </a:lnTo>
                  <a:lnTo>
                    <a:pt x="47531" y="62759"/>
                  </a:lnTo>
                  <a:lnTo>
                    <a:pt x="47642" y="62814"/>
                  </a:lnTo>
                  <a:lnTo>
                    <a:pt x="47757" y="62856"/>
                  </a:lnTo>
                  <a:lnTo>
                    <a:pt x="47986" y="62941"/>
                  </a:lnTo>
                  <a:lnTo>
                    <a:pt x="48102" y="62978"/>
                  </a:lnTo>
                  <a:lnTo>
                    <a:pt x="48222" y="62996"/>
                  </a:lnTo>
                  <a:lnTo>
                    <a:pt x="48343" y="63008"/>
                  </a:lnTo>
                  <a:lnTo>
                    <a:pt x="48465" y="63014"/>
                  </a:lnTo>
                  <a:lnTo>
                    <a:pt x="48706" y="63044"/>
                  </a:lnTo>
                  <a:lnTo>
                    <a:pt x="48951" y="63050"/>
                  </a:lnTo>
                  <a:lnTo>
                    <a:pt x="49074" y="63044"/>
                  </a:lnTo>
                  <a:lnTo>
                    <a:pt x="49190" y="63062"/>
                  </a:lnTo>
                  <a:lnTo>
                    <a:pt x="49295" y="63117"/>
                  </a:lnTo>
                  <a:lnTo>
                    <a:pt x="49393" y="63196"/>
                  </a:lnTo>
                  <a:lnTo>
                    <a:pt x="49482" y="63281"/>
                  </a:lnTo>
                  <a:lnTo>
                    <a:pt x="49568" y="63367"/>
                  </a:lnTo>
                  <a:lnTo>
                    <a:pt x="49649" y="63457"/>
                  </a:lnTo>
                  <a:lnTo>
                    <a:pt x="49726" y="63548"/>
                  </a:lnTo>
                  <a:lnTo>
                    <a:pt x="49798" y="63646"/>
                  </a:lnTo>
                  <a:lnTo>
                    <a:pt x="49861" y="63755"/>
                  </a:lnTo>
                  <a:lnTo>
                    <a:pt x="49992" y="63955"/>
                  </a:lnTo>
                  <a:lnTo>
                    <a:pt x="50137" y="64150"/>
                  </a:lnTo>
                  <a:lnTo>
                    <a:pt x="50276" y="64357"/>
                  </a:lnTo>
                  <a:lnTo>
                    <a:pt x="50446" y="64521"/>
                  </a:lnTo>
                  <a:lnTo>
                    <a:pt x="50663" y="64636"/>
                  </a:lnTo>
                  <a:lnTo>
                    <a:pt x="50830" y="64818"/>
                  </a:lnTo>
                  <a:lnTo>
                    <a:pt x="51047" y="64903"/>
                  </a:lnTo>
                  <a:lnTo>
                    <a:pt x="51287" y="64958"/>
                  </a:lnTo>
                  <a:lnTo>
                    <a:pt x="51519" y="65037"/>
                  </a:lnTo>
                  <a:lnTo>
                    <a:pt x="51760" y="65061"/>
                  </a:lnTo>
                  <a:lnTo>
                    <a:pt x="52001" y="65025"/>
                  </a:lnTo>
                  <a:lnTo>
                    <a:pt x="52116" y="64982"/>
                  </a:lnTo>
                  <a:lnTo>
                    <a:pt x="52226" y="64934"/>
                  </a:lnTo>
                  <a:lnTo>
                    <a:pt x="52331" y="64873"/>
                  </a:lnTo>
                  <a:lnTo>
                    <a:pt x="52432" y="64806"/>
                  </a:lnTo>
                  <a:lnTo>
                    <a:pt x="52645" y="64684"/>
                  </a:lnTo>
                  <a:lnTo>
                    <a:pt x="52758" y="64642"/>
                  </a:lnTo>
                  <a:lnTo>
                    <a:pt x="52874" y="64606"/>
                  </a:lnTo>
                  <a:lnTo>
                    <a:pt x="52995" y="64581"/>
                  </a:lnTo>
                  <a:lnTo>
                    <a:pt x="53116" y="64563"/>
                  </a:lnTo>
                  <a:lnTo>
                    <a:pt x="53353" y="64508"/>
                  </a:lnTo>
                  <a:lnTo>
                    <a:pt x="53549" y="64374"/>
                  </a:lnTo>
                  <a:lnTo>
                    <a:pt x="53720" y="64199"/>
                  </a:lnTo>
                  <a:lnTo>
                    <a:pt x="53802" y="64107"/>
                  </a:lnTo>
                  <a:lnTo>
                    <a:pt x="53893" y="64028"/>
                  </a:lnTo>
                  <a:lnTo>
                    <a:pt x="54000" y="63974"/>
                  </a:lnTo>
                  <a:lnTo>
                    <a:pt x="54117" y="63931"/>
                  </a:lnTo>
                  <a:lnTo>
                    <a:pt x="54236" y="63907"/>
                  </a:lnTo>
                  <a:lnTo>
                    <a:pt x="54358" y="63901"/>
                  </a:lnTo>
                  <a:lnTo>
                    <a:pt x="54600" y="63901"/>
                  </a:lnTo>
                  <a:lnTo>
                    <a:pt x="54806" y="63773"/>
                  </a:lnTo>
                  <a:lnTo>
                    <a:pt x="55016" y="63652"/>
                  </a:lnTo>
                  <a:lnTo>
                    <a:pt x="55233" y="63536"/>
                  </a:lnTo>
                  <a:lnTo>
                    <a:pt x="55423" y="63390"/>
                  </a:lnTo>
                  <a:lnTo>
                    <a:pt x="55606" y="63227"/>
                  </a:lnTo>
                  <a:lnTo>
                    <a:pt x="55787" y="63069"/>
                  </a:lnTo>
                  <a:lnTo>
                    <a:pt x="55966" y="62905"/>
                  </a:lnTo>
                  <a:lnTo>
                    <a:pt x="56146" y="62740"/>
                  </a:lnTo>
                  <a:lnTo>
                    <a:pt x="56324" y="62576"/>
                  </a:lnTo>
                  <a:lnTo>
                    <a:pt x="56502" y="62407"/>
                  </a:lnTo>
                  <a:lnTo>
                    <a:pt x="56679" y="62242"/>
                  </a:lnTo>
                  <a:lnTo>
                    <a:pt x="56858" y="62078"/>
                  </a:lnTo>
                  <a:lnTo>
                    <a:pt x="57036" y="61908"/>
                  </a:lnTo>
                  <a:lnTo>
                    <a:pt x="57282" y="61684"/>
                  </a:lnTo>
                  <a:lnTo>
                    <a:pt x="57465" y="61520"/>
                  </a:lnTo>
                  <a:lnTo>
                    <a:pt x="57647" y="61361"/>
                  </a:lnTo>
                  <a:lnTo>
                    <a:pt x="57828" y="61197"/>
                  </a:lnTo>
                  <a:lnTo>
                    <a:pt x="57916" y="61112"/>
                  </a:lnTo>
                  <a:lnTo>
                    <a:pt x="58003" y="61027"/>
                  </a:lnTo>
                  <a:lnTo>
                    <a:pt x="58080" y="60936"/>
                  </a:lnTo>
                  <a:lnTo>
                    <a:pt x="58147" y="60839"/>
                  </a:lnTo>
                  <a:lnTo>
                    <a:pt x="58211" y="60729"/>
                  </a:lnTo>
                  <a:lnTo>
                    <a:pt x="58333" y="60523"/>
                  </a:lnTo>
                  <a:lnTo>
                    <a:pt x="58423" y="60292"/>
                  </a:lnTo>
                  <a:lnTo>
                    <a:pt x="58508" y="60067"/>
                  </a:lnTo>
                  <a:lnTo>
                    <a:pt x="58590" y="59836"/>
                  </a:lnTo>
                  <a:lnTo>
                    <a:pt x="58671" y="59605"/>
                  </a:lnTo>
                  <a:lnTo>
                    <a:pt x="58752" y="59375"/>
                  </a:lnTo>
                  <a:lnTo>
                    <a:pt x="58836" y="59150"/>
                  </a:lnTo>
                  <a:lnTo>
                    <a:pt x="58921" y="58919"/>
                  </a:lnTo>
                  <a:lnTo>
                    <a:pt x="59011" y="58694"/>
                  </a:lnTo>
                  <a:lnTo>
                    <a:pt x="59058" y="58585"/>
                  </a:lnTo>
                  <a:lnTo>
                    <a:pt x="59106" y="58476"/>
                  </a:lnTo>
                  <a:lnTo>
                    <a:pt x="59172" y="58378"/>
                  </a:lnTo>
                  <a:lnTo>
                    <a:pt x="59263" y="58294"/>
                  </a:lnTo>
                  <a:lnTo>
                    <a:pt x="59358" y="58214"/>
                  </a:lnTo>
                  <a:lnTo>
                    <a:pt x="59546" y="58056"/>
                  </a:lnTo>
                  <a:lnTo>
                    <a:pt x="59637" y="57978"/>
                  </a:lnTo>
                  <a:lnTo>
                    <a:pt x="59712" y="57886"/>
                  </a:lnTo>
                  <a:lnTo>
                    <a:pt x="59770" y="57777"/>
                  </a:lnTo>
                  <a:lnTo>
                    <a:pt x="59817" y="57661"/>
                  </a:lnTo>
                  <a:lnTo>
                    <a:pt x="59910" y="57437"/>
                  </a:lnTo>
                  <a:lnTo>
                    <a:pt x="59985" y="57206"/>
                  </a:lnTo>
                  <a:lnTo>
                    <a:pt x="59992" y="56963"/>
                  </a:lnTo>
                  <a:lnTo>
                    <a:pt x="59985" y="56720"/>
                  </a:lnTo>
                  <a:lnTo>
                    <a:pt x="59982" y="56477"/>
                  </a:lnTo>
                  <a:lnTo>
                    <a:pt x="59979" y="56234"/>
                  </a:lnTo>
                  <a:lnTo>
                    <a:pt x="60019" y="56118"/>
                  </a:lnTo>
                  <a:lnTo>
                    <a:pt x="60077" y="56009"/>
                  </a:lnTo>
                  <a:lnTo>
                    <a:pt x="60143" y="55905"/>
                  </a:lnTo>
                  <a:lnTo>
                    <a:pt x="60220" y="55815"/>
                  </a:lnTo>
                  <a:lnTo>
                    <a:pt x="60314" y="55736"/>
                  </a:lnTo>
                  <a:lnTo>
                    <a:pt x="60456" y="55541"/>
                  </a:lnTo>
                  <a:lnTo>
                    <a:pt x="60518" y="55304"/>
                  </a:lnTo>
                  <a:lnTo>
                    <a:pt x="60494" y="55061"/>
                  </a:lnTo>
                  <a:lnTo>
                    <a:pt x="60464" y="54818"/>
                  </a:lnTo>
                  <a:lnTo>
                    <a:pt x="60452" y="54696"/>
                  </a:lnTo>
                  <a:lnTo>
                    <a:pt x="60431" y="54581"/>
                  </a:lnTo>
                  <a:lnTo>
                    <a:pt x="60399" y="54466"/>
                  </a:lnTo>
                  <a:lnTo>
                    <a:pt x="60358" y="54350"/>
                  </a:lnTo>
                  <a:lnTo>
                    <a:pt x="60311" y="54235"/>
                  </a:lnTo>
                  <a:lnTo>
                    <a:pt x="60251" y="54131"/>
                  </a:lnTo>
                  <a:lnTo>
                    <a:pt x="60187" y="54028"/>
                  </a:lnTo>
                  <a:lnTo>
                    <a:pt x="60074" y="53810"/>
                  </a:lnTo>
                  <a:lnTo>
                    <a:pt x="59955" y="53597"/>
                  </a:lnTo>
                  <a:lnTo>
                    <a:pt x="59844" y="53384"/>
                  </a:lnTo>
                  <a:lnTo>
                    <a:pt x="59846" y="53263"/>
                  </a:lnTo>
                  <a:lnTo>
                    <a:pt x="59876" y="53141"/>
                  </a:lnTo>
                  <a:lnTo>
                    <a:pt x="59931" y="53032"/>
                  </a:lnTo>
                  <a:lnTo>
                    <a:pt x="60012" y="52947"/>
                  </a:lnTo>
                  <a:lnTo>
                    <a:pt x="60111" y="52868"/>
                  </a:lnTo>
                  <a:lnTo>
                    <a:pt x="60217" y="52801"/>
                  </a:lnTo>
                  <a:lnTo>
                    <a:pt x="60325" y="52753"/>
                  </a:lnTo>
                  <a:lnTo>
                    <a:pt x="60444" y="52722"/>
                  </a:lnTo>
                  <a:lnTo>
                    <a:pt x="60564" y="52698"/>
                  </a:lnTo>
                  <a:lnTo>
                    <a:pt x="60797" y="52631"/>
                  </a:lnTo>
                  <a:lnTo>
                    <a:pt x="60911" y="52588"/>
                  </a:lnTo>
                  <a:lnTo>
                    <a:pt x="61026" y="52540"/>
                  </a:lnTo>
                  <a:lnTo>
                    <a:pt x="61138" y="52485"/>
                  </a:lnTo>
                  <a:lnTo>
                    <a:pt x="61234" y="52418"/>
                  </a:lnTo>
                  <a:lnTo>
                    <a:pt x="61302" y="52321"/>
                  </a:lnTo>
                  <a:lnTo>
                    <a:pt x="61356" y="52206"/>
                  </a:lnTo>
                  <a:lnTo>
                    <a:pt x="61486" y="51993"/>
                  </a:lnTo>
                  <a:lnTo>
                    <a:pt x="61547" y="51768"/>
                  </a:lnTo>
                  <a:lnTo>
                    <a:pt x="61534" y="51525"/>
                  </a:lnTo>
                  <a:lnTo>
                    <a:pt x="61537" y="51282"/>
                  </a:lnTo>
                  <a:lnTo>
                    <a:pt x="61541" y="51039"/>
                  </a:lnTo>
                  <a:lnTo>
                    <a:pt x="61528" y="50918"/>
                  </a:lnTo>
                  <a:lnTo>
                    <a:pt x="61492" y="50802"/>
                  </a:lnTo>
                  <a:lnTo>
                    <a:pt x="61436" y="50693"/>
                  </a:lnTo>
                  <a:lnTo>
                    <a:pt x="61378" y="50584"/>
                  </a:lnTo>
                  <a:lnTo>
                    <a:pt x="61320" y="50474"/>
                  </a:lnTo>
                  <a:lnTo>
                    <a:pt x="61257" y="50371"/>
                  </a:lnTo>
                  <a:lnTo>
                    <a:pt x="61168" y="50152"/>
                  </a:lnTo>
                  <a:lnTo>
                    <a:pt x="61170" y="49903"/>
                  </a:lnTo>
                  <a:lnTo>
                    <a:pt x="61163" y="49660"/>
                  </a:lnTo>
                  <a:lnTo>
                    <a:pt x="61152" y="49539"/>
                  </a:lnTo>
                  <a:lnTo>
                    <a:pt x="61137" y="49417"/>
                  </a:lnTo>
                  <a:lnTo>
                    <a:pt x="61118" y="49301"/>
                  </a:lnTo>
                  <a:lnTo>
                    <a:pt x="61091" y="49180"/>
                  </a:lnTo>
                  <a:lnTo>
                    <a:pt x="61052" y="49065"/>
                  </a:lnTo>
                  <a:lnTo>
                    <a:pt x="60996" y="48956"/>
                  </a:lnTo>
                  <a:lnTo>
                    <a:pt x="60931" y="48852"/>
                  </a:lnTo>
                  <a:lnTo>
                    <a:pt x="60863" y="48749"/>
                  </a:lnTo>
                  <a:lnTo>
                    <a:pt x="60796" y="48652"/>
                  </a:lnTo>
                  <a:lnTo>
                    <a:pt x="60659" y="48451"/>
                  </a:lnTo>
                  <a:lnTo>
                    <a:pt x="60460" y="48305"/>
                  </a:lnTo>
                  <a:lnTo>
                    <a:pt x="60308" y="48135"/>
                  </a:lnTo>
                  <a:lnTo>
                    <a:pt x="60281" y="48013"/>
                  </a:lnTo>
                  <a:lnTo>
                    <a:pt x="60267" y="47886"/>
                  </a:lnTo>
                  <a:lnTo>
                    <a:pt x="60253" y="47765"/>
                  </a:lnTo>
                  <a:lnTo>
                    <a:pt x="60244" y="47643"/>
                  </a:lnTo>
                  <a:lnTo>
                    <a:pt x="60246" y="47515"/>
                  </a:lnTo>
                  <a:lnTo>
                    <a:pt x="60320" y="47297"/>
                  </a:lnTo>
                  <a:lnTo>
                    <a:pt x="60484" y="47108"/>
                  </a:lnTo>
                  <a:lnTo>
                    <a:pt x="60559" y="47012"/>
                  </a:lnTo>
                  <a:lnTo>
                    <a:pt x="60635" y="46914"/>
                  </a:lnTo>
                  <a:lnTo>
                    <a:pt x="60717" y="46829"/>
                  </a:lnTo>
                  <a:lnTo>
                    <a:pt x="60808" y="46744"/>
                  </a:lnTo>
                  <a:lnTo>
                    <a:pt x="60907" y="46671"/>
                  </a:lnTo>
                  <a:lnTo>
                    <a:pt x="61014" y="46622"/>
                  </a:lnTo>
                  <a:lnTo>
                    <a:pt x="61139" y="46616"/>
                  </a:lnTo>
                  <a:lnTo>
                    <a:pt x="61370" y="46574"/>
                  </a:lnTo>
                  <a:lnTo>
                    <a:pt x="61544" y="46386"/>
                  </a:lnTo>
                  <a:lnTo>
                    <a:pt x="61610" y="46167"/>
                  </a:lnTo>
                  <a:lnTo>
                    <a:pt x="61497" y="45936"/>
                  </a:lnTo>
                  <a:lnTo>
                    <a:pt x="61301" y="45790"/>
                  </a:lnTo>
                  <a:lnTo>
                    <a:pt x="61128" y="45626"/>
                  </a:lnTo>
                  <a:lnTo>
                    <a:pt x="61011" y="45413"/>
                  </a:lnTo>
                  <a:lnTo>
                    <a:pt x="60846" y="45225"/>
                  </a:lnTo>
                  <a:lnTo>
                    <a:pt x="60736" y="45024"/>
                  </a:lnTo>
                  <a:lnTo>
                    <a:pt x="60739" y="44897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2" name="object 79">
              <a:extLst>
                <a:ext uri="{FF2B5EF4-FFF2-40B4-BE49-F238E27FC236}">
                  <a16:creationId xmlns:a16="http://schemas.microsoft.com/office/drawing/2014/main" id="{962F3D2B-21F4-4D83-9F8B-867E151F6AC1}"/>
                </a:ext>
              </a:extLst>
            </p:cNvPr>
            <p:cNvSpPr/>
            <p:nvPr/>
          </p:nvSpPr>
          <p:spPr>
            <a:xfrm>
              <a:off x="8540169" y="282804"/>
              <a:ext cx="273991" cy="149207"/>
            </a:xfrm>
            <a:custGeom>
              <a:avLst/>
              <a:gdLst/>
              <a:ahLst/>
              <a:cxnLst/>
              <a:rect l="l" t="t" r="r" b="b"/>
              <a:pathLst>
                <a:path w="424220" h="231018">
                  <a:moveTo>
                    <a:pt x="399347" y="17682"/>
                  </a:moveTo>
                  <a:lnTo>
                    <a:pt x="393144" y="10915"/>
                  </a:lnTo>
                  <a:lnTo>
                    <a:pt x="389761" y="7530"/>
                  </a:lnTo>
                  <a:lnTo>
                    <a:pt x="388337" y="0"/>
                  </a:lnTo>
                  <a:lnTo>
                    <a:pt x="393389" y="3077"/>
                  </a:lnTo>
                  <a:lnTo>
                    <a:pt x="398362" y="6024"/>
                  </a:lnTo>
                  <a:lnTo>
                    <a:pt x="401677" y="12838"/>
                  </a:lnTo>
                  <a:lnTo>
                    <a:pt x="401677" y="19101"/>
                  </a:lnTo>
                  <a:lnTo>
                    <a:pt x="400756" y="24441"/>
                  </a:lnTo>
                  <a:lnTo>
                    <a:pt x="399283" y="33651"/>
                  </a:lnTo>
                  <a:lnTo>
                    <a:pt x="400204" y="42491"/>
                  </a:lnTo>
                  <a:lnTo>
                    <a:pt x="403365" y="49271"/>
                  </a:lnTo>
                  <a:lnTo>
                    <a:pt x="406275" y="50893"/>
                  </a:lnTo>
                  <a:lnTo>
                    <a:pt x="408084" y="51899"/>
                  </a:lnTo>
                  <a:lnTo>
                    <a:pt x="410442" y="52980"/>
                  </a:lnTo>
                  <a:lnTo>
                    <a:pt x="412408" y="53983"/>
                  </a:lnTo>
                  <a:lnTo>
                    <a:pt x="415237" y="55219"/>
                  </a:lnTo>
                  <a:lnTo>
                    <a:pt x="417047" y="56380"/>
                  </a:lnTo>
                  <a:lnTo>
                    <a:pt x="418384" y="57075"/>
                  </a:lnTo>
                  <a:lnTo>
                    <a:pt x="420899" y="58235"/>
                  </a:lnTo>
                  <a:lnTo>
                    <a:pt x="422554" y="59779"/>
                  </a:lnTo>
                  <a:lnTo>
                    <a:pt x="423582" y="61404"/>
                  </a:lnTo>
                  <a:lnTo>
                    <a:pt x="424058" y="62406"/>
                  </a:lnTo>
                  <a:lnTo>
                    <a:pt x="424220" y="63490"/>
                  </a:lnTo>
                  <a:lnTo>
                    <a:pt x="423992" y="64803"/>
                  </a:lnTo>
                  <a:lnTo>
                    <a:pt x="423606" y="66042"/>
                  </a:lnTo>
                  <a:lnTo>
                    <a:pt x="423061" y="66814"/>
                  </a:lnTo>
                  <a:lnTo>
                    <a:pt x="422596" y="67898"/>
                  </a:lnTo>
                  <a:lnTo>
                    <a:pt x="421662" y="69211"/>
                  </a:lnTo>
                  <a:lnTo>
                    <a:pt x="420176" y="69985"/>
                  </a:lnTo>
                  <a:lnTo>
                    <a:pt x="418768" y="70605"/>
                  </a:lnTo>
                  <a:lnTo>
                    <a:pt x="417749" y="70681"/>
                  </a:lnTo>
                  <a:lnTo>
                    <a:pt x="416338" y="70681"/>
                  </a:lnTo>
                  <a:lnTo>
                    <a:pt x="414769" y="70605"/>
                  </a:lnTo>
                  <a:lnTo>
                    <a:pt x="412888" y="70760"/>
                  </a:lnTo>
                  <a:lnTo>
                    <a:pt x="411557" y="71224"/>
                  </a:lnTo>
                  <a:lnTo>
                    <a:pt x="409603" y="72461"/>
                  </a:lnTo>
                  <a:lnTo>
                    <a:pt x="407887" y="74162"/>
                  </a:lnTo>
                  <a:lnTo>
                    <a:pt x="406249" y="75863"/>
                  </a:lnTo>
                  <a:lnTo>
                    <a:pt x="404867" y="86118"/>
                  </a:lnTo>
                  <a:lnTo>
                    <a:pt x="404867" y="89290"/>
                  </a:lnTo>
                  <a:lnTo>
                    <a:pt x="405220" y="91756"/>
                  </a:lnTo>
                  <a:lnTo>
                    <a:pt x="404163" y="97743"/>
                  </a:lnTo>
                  <a:lnTo>
                    <a:pt x="402402" y="101616"/>
                  </a:lnTo>
                  <a:lnTo>
                    <a:pt x="391130" y="113594"/>
                  </a:lnTo>
                  <a:lnTo>
                    <a:pt x="389369" y="117467"/>
                  </a:lnTo>
                  <a:lnTo>
                    <a:pt x="387959" y="120289"/>
                  </a:lnTo>
                  <a:lnTo>
                    <a:pt x="386902" y="122403"/>
                  </a:lnTo>
                  <a:lnTo>
                    <a:pt x="382676" y="126277"/>
                  </a:lnTo>
                  <a:lnTo>
                    <a:pt x="380914" y="128390"/>
                  </a:lnTo>
                  <a:lnTo>
                    <a:pt x="377392" y="131914"/>
                  </a:lnTo>
                  <a:lnTo>
                    <a:pt x="374926" y="135085"/>
                  </a:lnTo>
                  <a:lnTo>
                    <a:pt x="371756" y="138603"/>
                  </a:lnTo>
                  <a:lnTo>
                    <a:pt x="366119" y="144241"/>
                  </a:lnTo>
                  <a:lnTo>
                    <a:pt x="362949" y="146355"/>
                  </a:lnTo>
                  <a:lnTo>
                    <a:pt x="355552" y="153752"/>
                  </a:lnTo>
                  <a:lnTo>
                    <a:pt x="353086" y="156218"/>
                  </a:lnTo>
                  <a:lnTo>
                    <a:pt x="350346" y="158372"/>
                  </a:lnTo>
                  <a:lnTo>
                    <a:pt x="347511" y="161206"/>
                  </a:lnTo>
                  <a:lnTo>
                    <a:pt x="345284" y="163029"/>
                  </a:lnTo>
                  <a:lnTo>
                    <a:pt x="343259" y="164448"/>
                  </a:lnTo>
                  <a:lnTo>
                    <a:pt x="341235" y="165863"/>
                  </a:lnTo>
                  <a:lnTo>
                    <a:pt x="339210" y="166878"/>
                  </a:lnTo>
                  <a:lnTo>
                    <a:pt x="337185" y="168090"/>
                  </a:lnTo>
                  <a:lnTo>
                    <a:pt x="334147" y="168901"/>
                  </a:lnTo>
                  <a:lnTo>
                    <a:pt x="331110" y="169305"/>
                  </a:lnTo>
                  <a:lnTo>
                    <a:pt x="329896" y="169712"/>
                  </a:lnTo>
                  <a:lnTo>
                    <a:pt x="327668" y="169712"/>
                  </a:lnTo>
                  <a:lnTo>
                    <a:pt x="324631" y="170520"/>
                  </a:lnTo>
                  <a:lnTo>
                    <a:pt x="323416" y="171938"/>
                  </a:lnTo>
                  <a:lnTo>
                    <a:pt x="321999" y="173761"/>
                  </a:lnTo>
                  <a:lnTo>
                    <a:pt x="320177" y="176391"/>
                  </a:lnTo>
                  <a:lnTo>
                    <a:pt x="319366" y="179229"/>
                  </a:lnTo>
                  <a:lnTo>
                    <a:pt x="319569" y="181456"/>
                  </a:lnTo>
                  <a:lnTo>
                    <a:pt x="318759" y="182467"/>
                  </a:lnTo>
                  <a:lnTo>
                    <a:pt x="317342" y="183682"/>
                  </a:lnTo>
                  <a:lnTo>
                    <a:pt x="314597" y="184499"/>
                  </a:lnTo>
                  <a:lnTo>
                    <a:pt x="311937" y="185815"/>
                  </a:lnTo>
                  <a:lnTo>
                    <a:pt x="308967" y="187515"/>
                  </a:lnTo>
                  <a:lnTo>
                    <a:pt x="306703" y="189602"/>
                  </a:lnTo>
                  <a:lnTo>
                    <a:pt x="304362" y="191923"/>
                  </a:lnTo>
                  <a:lnTo>
                    <a:pt x="302018" y="193470"/>
                  </a:lnTo>
                  <a:lnTo>
                    <a:pt x="299985" y="194630"/>
                  </a:lnTo>
                  <a:lnTo>
                    <a:pt x="297561" y="195945"/>
                  </a:lnTo>
                  <a:lnTo>
                    <a:pt x="294276" y="197570"/>
                  </a:lnTo>
                  <a:lnTo>
                    <a:pt x="290835" y="199426"/>
                  </a:lnTo>
                  <a:lnTo>
                    <a:pt x="286453" y="201048"/>
                  </a:lnTo>
                  <a:lnTo>
                    <a:pt x="284575" y="201902"/>
                  </a:lnTo>
                  <a:lnTo>
                    <a:pt x="282463" y="202828"/>
                  </a:lnTo>
                  <a:lnTo>
                    <a:pt x="279878" y="203448"/>
                  </a:lnTo>
                  <a:lnTo>
                    <a:pt x="276279" y="204994"/>
                  </a:lnTo>
                  <a:lnTo>
                    <a:pt x="271812" y="205295"/>
                  </a:lnTo>
                  <a:lnTo>
                    <a:pt x="270478" y="205383"/>
                  </a:lnTo>
                  <a:lnTo>
                    <a:pt x="266244" y="205538"/>
                  </a:lnTo>
                  <a:lnTo>
                    <a:pt x="262010" y="205617"/>
                  </a:lnTo>
                  <a:lnTo>
                    <a:pt x="257226" y="205541"/>
                  </a:lnTo>
                  <a:lnTo>
                    <a:pt x="247257" y="203688"/>
                  </a:lnTo>
                  <a:lnTo>
                    <a:pt x="243961" y="203302"/>
                  </a:lnTo>
                  <a:lnTo>
                    <a:pt x="239884" y="203303"/>
                  </a:lnTo>
                  <a:lnTo>
                    <a:pt x="234313" y="202607"/>
                  </a:lnTo>
                  <a:lnTo>
                    <a:pt x="229841" y="202455"/>
                  </a:lnTo>
                  <a:lnTo>
                    <a:pt x="226392" y="202534"/>
                  </a:lnTo>
                  <a:lnTo>
                    <a:pt x="222471" y="202610"/>
                  </a:lnTo>
                  <a:lnTo>
                    <a:pt x="217769" y="203230"/>
                  </a:lnTo>
                  <a:lnTo>
                    <a:pt x="212596" y="203694"/>
                  </a:lnTo>
                  <a:lnTo>
                    <a:pt x="208362" y="203852"/>
                  </a:lnTo>
                  <a:lnTo>
                    <a:pt x="204525" y="204703"/>
                  </a:lnTo>
                  <a:lnTo>
                    <a:pt x="202172" y="204702"/>
                  </a:lnTo>
                  <a:lnTo>
                    <a:pt x="199272" y="205091"/>
                  </a:lnTo>
                  <a:lnTo>
                    <a:pt x="192455" y="206097"/>
                  </a:lnTo>
                  <a:lnTo>
                    <a:pt x="188694" y="206637"/>
                  </a:lnTo>
                  <a:lnTo>
                    <a:pt x="186818" y="207877"/>
                  </a:lnTo>
                  <a:lnTo>
                    <a:pt x="181267" y="210969"/>
                  </a:lnTo>
                  <a:lnTo>
                    <a:pt x="171573" y="216616"/>
                  </a:lnTo>
                  <a:lnTo>
                    <a:pt x="168444" y="218163"/>
                  </a:lnTo>
                  <a:lnTo>
                    <a:pt x="165629" y="219785"/>
                  </a:lnTo>
                  <a:lnTo>
                    <a:pt x="161173" y="222260"/>
                  </a:lnTo>
                  <a:lnTo>
                    <a:pt x="154516" y="224116"/>
                  </a:lnTo>
                  <a:lnTo>
                    <a:pt x="152163" y="224040"/>
                  </a:lnTo>
                  <a:lnTo>
                    <a:pt x="148712" y="223809"/>
                  </a:lnTo>
                  <a:lnTo>
                    <a:pt x="145028" y="224043"/>
                  </a:lnTo>
                  <a:lnTo>
                    <a:pt x="140953" y="224663"/>
                  </a:lnTo>
                  <a:lnTo>
                    <a:pt x="137035" y="225358"/>
                  </a:lnTo>
                  <a:lnTo>
                    <a:pt x="132727" y="226133"/>
                  </a:lnTo>
                  <a:lnTo>
                    <a:pt x="128493" y="226364"/>
                  </a:lnTo>
                  <a:lnTo>
                    <a:pt x="124966" y="226598"/>
                  </a:lnTo>
                  <a:lnTo>
                    <a:pt x="120260" y="226522"/>
                  </a:lnTo>
                  <a:lnTo>
                    <a:pt x="117513" y="225981"/>
                  </a:lnTo>
                  <a:lnTo>
                    <a:pt x="114532" y="225827"/>
                  </a:lnTo>
                  <a:lnTo>
                    <a:pt x="110846" y="225674"/>
                  </a:lnTo>
                  <a:lnTo>
                    <a:pt x="108259" y="226061"/>
                  </a:lnTo>
                  <a:lnTo>
                    <a:pt x="105360" y="226370"/>
                  </a:lnTo>
                  <a:lnTo>
                    <a:pt x="98696" y="226759"/>
                  </a:lnTo>
                  <a:lnTo>
                    <a:pt x="96500" y="226759"/>
                  </a:lnTo>
                  <a:lnTo>
                    <a:pt x="94385" y="227224"/>
                  </a:lnTo>
                  <a:lnTo>
                    <a:pt x="90544" y="227303"/>
                  </a:lnTo>
                  <a:lnTo>
                    <a:pt x="89681" y="227302"/>
                  </a:lnTo>
                  <a:lnTo>
                    <a:pt x="86703" y="227534"/>
                  </a:lnTo>
                  <a:lnTo>
                    <a:pt x="82860" y="227537"/>
                  </a:lnTo>
                  <a:lnTo>
                    <a:pt x="81608" y="228153"/>
                  </a:lnTo>
                  <a:lnTo>
                    <a:pt x="78629" y="228156"/>
                  </a:lnTo>
                  <a:lnTo>
                    <a:pt x="76513" y="228542"/>
                  </a:lnTo>
                  <a:lnTo>
                    <a:pt x="71339" y="228697"/>
                  </a:lnTo>
                  <a:lnTo>
                    <a:pt x="65379" y="228621"/>
                  </a:lnTo>
                  <a:lnTo>
                    <a:pt x="61927" y="228469"/>
                  </a:lnTo>
                  <a:lnTo>
                    <a:pt x="58475" y="228159"/>
                  </a:lnTo>
                  <a:lnTo>
                    <a:pt x="56591" y="227697"/>
                  </a:lnTo>
                  <a:lnTo>
                    <a:pt x="51961" y="227157"/>
                  </a:lnTo>
                  <a:lnTo>
                    <a:pt x="27653" y="231018"/>
                  </a:lnTo>
                  <a:lnTo>
                    <a:pt x="15955" y="215187"/>
                  </a:lnTo>
                  <a:lnTo>
                    <a:pt x="9307" y="207398"/>
                  </a:lnTo>
                  <a:lnTo>
                    <a:pt x="0" y="196759"/>
                  </a:lnTo>
                  <a:lnTo>
                    <a:pt x="5318" y="189350"/>
                  </a:lnTo>
                  <a:lnTo>
                    <a:pt x="14245" y="179661"/>
                  </a:lnTo>
                  <a:lnTo>
                    <a:pt x="22603" y="174152"/>
                  </a:lnTo>
                  <a:lnTo>
                    <a:pt x="32670" y="169972"/>
                  </a:lnTo>
                  <a:lnTo>
                    <a:pt x="39507" y="168453"/>
                  </a:lnTo>
                  <a:lnTo>
                    <a:pt x="48435" y="166743"/>
                  </a:lnTo>
                  <a:lnTo>
                    <a:pt x="69328" y="168453"/>
                  </a:lnTo>
                  <a:lnTo>
                    <a:pt x="114155" y="176431"/>
                  </a:lnTo>
                  <a:lnTo>
                    <a:pt x="145685" y="174152"/>
                  </a:lnTo>
                  <a:lnTo>
                    <a:pt x="173987" y="159524"/>
                  </a:lnTo>
                  <a:lnTo>
                    <a:pt x="193741" y="149265"/>
                  </a:lnTo>
                  <a:lnTo>
                    <a:pt x="216345" y="134636"/>
                  </a:lnTo>
                  <a:lnTo>
                    <a:pt x="237238" y="122858"/>
                  </a:lnTo>
                  <a:lnTo>
                    <a:pt x="248825" y="120198"/>
                  </a:lnTo>
                  <a:lnTo>
                    <a:pt x="268199" y="112029"/>
                  </a:lnTo>
                  <a:lnTo>
                    <a:pt x="291941" y="104240"/>
                  </a:lnTo>
                  <a:lnTo>
                    <a:pt x="301059" y="95501"/>
                  </a:lnTo>
                  <a:lnTo>
                    <a:pt x="326131" y="82582"/>
                  </a:lnTo>
                  <a:lnTo>
                    <a:pt x="347405" y="66814"/>
                  </a:lnTo>
                  <a:lnTo>
                    <a:pt x="352344" y="64534"/>
                  </a:lnTo>
                  <a:lnTo>
                    <a:pt x="358232" y="59974"/>
                  </a:lnTo>
                  <a:lnTo>
                    <a:pt x="365070" y="54845"/>
                  </a:lnTo>
                  <a:lnTo>
                    <a:pt x="366399" y="51236"/>
                  </a:lnTo>
                  <a:lnTo>
                    <a:pt x="376276" y="44586"/>
                  </a:lnTo>
                  <a:lnTo>
                    <a:pt x="379695" y="43826"/>
                  </a:lnTo>
                  <a:lnTo>
                    <a:pt x="384254" y="39837"/>
                  </a:lnTo>
                  <a:lnTo>
                    <a:pt x="387863" y="37747"/>
                  </a:lnTo>
                  <a:lnTo>
                    <a:pt x="391472" y="32048"/>
                  </a:lnTo>
                  <a:lnTo>
                    <a:pt x="395118" y="24733"/>
                  </a:lnTo>
                  <a:lnTo>
                    <a:pt x="395118" y="22758"/>
                  </a:lnTo>
                  <a:lnTo>
                    <a:pt x="399347" y="17682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3" name="object 80">
              <a:extLst>
                <a:ext uri="{FF2B5EF4-FFF2-40B4-BE49-F238E27FC236}">
                  <a16:creationId xmlns:a16="http://schemas.microsoft.com/office/drawing/2014/main" id="{408B2AF3-C831-4D89-9EDF-9F70D3413122}"/>
                </a:ext>
              </a:extLst>
            </p:cNvPr>
            <p:cNvSpPr/>
            <p:nvPr/>
          </p:nvSpPr>
          <p:spPr>
            <a:xfrm>
              <a:off x="8540169" y="282804"/>
              <a:ext cx="273991" cy="149207"/>
            </a:xfrm>
            <a:custGeom>
              <a:avLst/>
              <a:gdLst/>
              <a:ahLst/>
              <a:cxnLst/>
              <a:rect l="l" t="t" r="r" b="b"/>
              <a:pathLst>
                <a:path w="424220" h="231018">
                  <a:moveTo>
                    <a:pt x="388337" y="0"/>
                  </a:moveTo>
                  <a:lnTo>
                    <a:pt x="393389" y="3077"/>
                  </a:lnTo>
                  <a:lnTo>
                    <a:pt x="398362" y="6024"/>
                  </a:lnTo>
                  <a:lnTo>
                    <a:pt x="401677" y="12838"/>
                  </a:lnTo>
                  <a:lnTo>
                    <a:pt x="401677" y="19101"/>
                  </a:lnTo>
                  <a:lnTo>
                    <a:pt x="400756" y="24441"/>
                  </a:lnTo>
                  <a:lnTo>
                    <a:pt x="399283" y="33651"/>
                  </a:lnTo>
                  <a:lnTo>
                    <a:pt x="400204" y="42491"/>
                  </a:lnTo>
                  <a:lnTo>
                    <a:pt x="403365" y="49271"/>
                  </a:lnTo>
                  <a:lnTo>
                    <a:pt x="406275" y="50893"/>
                  </a:lnTo>
                  <a:lnTo>
                    <a:pt x="408084" y="51899"/>
                  </a:lnTo>
                  <a:lnTo>
                    <a:pt x="410442" y="52980"/>
                  </a:lnTo>
                  <a:lnTo>
                    <a:pt x="412408" y="53983"/>
                  </a:lnTo>
                  <a:lnTo>
                    <a:pt x="415237" y="55219"/>
                  </a:lnTo>
                  <a:lnTo>
                    <a:pt x="417047" y="56380"/>
                  </a:lnTo>
                  <a:lnTo>
                    <a:pt x="418384" y="57075"/>
                  </a:lnTo>
                  <a:lnTo>
                    <a:pt x="420899" y="58235"/>
                  </a:lnTo>
                  <a:lnTo>
                    <a:pt x="422554" y="59779"/>
                  </a:lnTo>
                  <a:lnTo>
                    <a:pt x="423582" y="61404"/>
                  </a:lnTo>
                  <a:lnTo>
                    <a:pt x="424058" y="62406"/>
                  </a:lnTo>
                  <a:lnTo>
                    <a:pt x="424220" y="63490"/>
                  </a:lnTo>
                  <a:lnTo>
                    <a:pt x="423992" y="64803"/>
                  </a:lnTo>
                  <a:lnTo>
                    <a:pt x="423606" y="66042"/>
                  </a:lnTo>
                  <a:lnTo>
                    <a:pt x="423061" y="66814"/>
                  </a:lnTo>
                  <a:lnTo>
                    <a:pt x="422596" y="67898"/>
                  </a:lnTo>
                  <a:lnTo>
                    <a:pt x="421662" y="69211"/>
                  </a:lnTo>
                  <a:lnTo>
                    <a:pt x="420176" y="69985"/>
                  </a:lnTo>
                  <a:lnTo>
                    <a:pt x="418768" y="70605"/>
                  </a:lnTo>
                  <a:lnTo>
                    <a:pt x="417749" y="70681"/>
                  </a:lnTo>
                  <a:lnTo>
                    <a:pt x="416338" y="70681"/>
                  </a:lnTo>
                  <a:lnTo>
                    <a:pt x="414769" y="70605"/>
                  </a:lnTo>
                  <a:lnTo>
                    <a:pt x="412888" y="70760"/>
                  </a:lnTo>
                  <a:lnTo>
                    <a:pt x="411557" y="71224"/>
                  </a:lnTo>
                  <a:lnTo>
                    <a:pt x="409603" y="72461"/>
                  </a:lnTo>
                  <a:lnTo>
                    <a:pt x="407887" y="74162"/>
                  </a:lnTo>
                  <a:lnTo>
                    <a:pt x="406249" y="75863"/>
                  </a:lnTo>
                  <a:lnTo>
                    <a:pt x="404867" y="86118"/>
                  </a:lnTo>
                  <a:lnTo>
                    <a:pt x="404867" y="89290"/>
                  </a:lnTo>
                  <a:lnTo>
                    <a:pt x="405220" y="91756"/>
                  </a:lnTo>
                  <a:lnTo>
                    <a:pt x="404163" y="97743"/>
                  </a:lnTo>
                  <a:lnTo>
                    <a:pt x="402402" y="101616"/>
                  </a:lnTo>
                  <a:lnTo>
                    <a:pt x="391130" y="113594"/>
                  </a:lnTo>
                  <a:lnTo>
                    <a:pt x="389369" y="117467"/>
                  </a:lnTo>
                  <a:lnTo>
                    <a:pt x="387959" y="120289"/>
                  </a:lnTo>
                  <a:lnTo>
                    <a:pt x="386902" y="122403"/>
                  </a:lnTo>
                  <a:lnTo>
                    <a:pt x="382676" y="126277"/>
                  </a:lnTo>
                  <a:lnTo>
                    <a:pt x="380914" y="128390"/>
                  </a:lnTo>
                  <a:lnTo>
                    <a:pt x="377392" y="131914"/>
                  </a:lnTo>
                  <a:lnTo>
                    <a:pt x="374926" y="135085"/>
                  </a:lnTo>
                  <a:lnTo>
                    <a:pt x="371756" y="138603"/>
                  </a:lnTo>
                  <a:lnTo>
                    <a:pt x="366119" y="144241"/>
                  </a:lnTo>
                  <a:lnTo>
                    <a:pt x="362949" y="146355"/>
                  </a:lnTo>
                  <a:lnTo>
                    <a:pt x="355552" y="153752"/>
                  </a:lnTo>
                  <a:lnTo>
                    <a:pt x="353086" y="156218"/>
                  </a:lnTo>
                  <a:lnTo>
                    <a:pt x="350346" y="158372"/>
                  </a:lnTo>
                  <a:lnTo>
                    <a:pt x="347511" y="161206"/>
                  </a:lnTo>
                  <a:lnTo>
                    <a:pt x="345284" y="163029"/>
                  </a:lnTo>
                  <a:lnTo>
                    <a:pt x="343259" y="164448"/>
                  </a:lnTo>
                  <a:lnTo>
                    <a:pt x="341235" y="165863"/>
                  </a:lnTo>
                  <a:lnTo>
                    <a:pt x="339210" y="166878"/>
                  </a:lnTo>
                  <a:lnTo>
                    <a:pt x="337185" y="168090"/>
                  </a:lnTo>
                  <a:lnTo>
                    <a:pt x="334147" y="168901"/>
                  </a:lnTo>
                  <a:lnTo>
                    <a:pt x="331110" y="169305"/>
                  </a:lnTo>
                  <a:lnTo>
                    <a:pt x="329896" y="169712"/>
                  </a:lnTo>
                  <a:lnTo>
                    <a:pt x="327668" y="169712"/>
                  </a:lnTo>
                  <a:lnTo>
                    <a:pt x="324631" y="170520"/>
                  </a:lnTo>
                  <a:lnTo>
                    <a:pt x="323416" y="171938"/>
                  </a:lnTo>
                  <a:lnTo>
                    <a:pt x="321999" y="173761"/>
                  </a:lnTo>
                  <a:lnTo>
                    <a:pt x="320177" y="176391"/>
                  </a:lnTo>
                  <a:lnTo>
                    <a:pt x="319366" y="179229"/>
                  </a:lnTo>
                  <a:lnTo>
                    <a:pt x="319569" y="181456"/>
                  </a:lnTo>
                  <a:lnTo>
                    <a:pt x="318759" y="182467"/>
                  </a:lnTo>
                  <a:lnTo>
                    <a:pt x="317342" y="183682"/>
                  </a:lnTo>
                  <a:lnTo>
                    <a:pt x="314597" y="184499"/>
                  </a:lnTo>
                  <a:lnTo>
                    <a:pt x="311937" y="185815"/>
                  </a:lnTo>
                  <a:lnTo>
                    <a:pt x="308967" y="187515"/>
                  </a:lnTo>
                  <a:lnTo>
                    <a:pt x="306703" y="189602"/>
                  </a:lnTo>
                  <a:lnTo>
                    <a:pt x="304362" y="191923"/>
                  </a:lnTo>
                  <a:lnTo>
                    <a:pt x="302018" y="193470"/>
                  </a:lnTo>
                  <a:lnTo>
                    <a:pt x="299985" y="194630"/>
                  </a:lnTo>
                  <a:lnTo>
                    <a:pt x="297561" y="195945"/>
                  </a:lnTo>
                  <a:lnTo>
                    <a:pt x="294276" y="197570"/>
                  </a:lnTo>
                  <a:lnTo>
                    <a:pt x="290835" y="199426"/>
                  </a:lnTo>
                  <a:lnTo>
                    <a:pt x="286453" y="201048"/>
                  </a:lnTo>
                  <a:lnTo>
                    <a:pt x="284575" y="201902"/>
                  </a:lnTo>
                  <a:lnTo>
                    <a:pt x="282463" y="202828"/>
                  </a:lnTo>
                  <a:lnTo>
                    <a:pt x="279878" y="203448"/>
                  </a:lnTo>
                  <a:lnTo>
                    <a:pt x="276279" y="204994"/>
                  </a:lnTo>
                  <a:lnTo>
                    <a:pt x="271812" y="205295"/>
                  </a:lnTo>
                  <a:lnTo>
                    <a:pt x="270478" y="205383"/>
                  </a:lnTo>
                  <a:lnTo>
                    <a:pt x="266244" y="205538"/>
                  </a:lnTo>
                  <a:lnTo>
                    <a:pt x="262010" y="205617"/>
                  </a:lnTo>
                  <a:lnTo>
                    <a:pt x="257226" y="205541"/>
                  </a:lnTo>
                  <a:lnTo>
                    <a:pt x="247257" y="203688"/>
                  </a:lnTo>
                  <a:lnTo>
                    <a:pt x="243961" y="203302"/>
                  </a:lnTo>
                  <a:lnTo>
                    <a:pt x="239884" y="203303"/>
                  </a:lnTo>
                  <a:lnTo>
                    <a:pt x="234313" y="202607"/>
                  </a:lnTo>
                  <a:lnTo>
                    <a:pt x="229841" y="202455"/>
                  </a:lnTo>
                  <a:lnTo>
                    <a:pt x="226392" y="202534"/>
                  </a:lnTo>
                  <a:lnTo>
                    <a:pt x="222471" y="202610"/>
                  </a:lnTo>
                  <a:lnTo>
                    <a:pt x="217769" y="203230"/>
                  </a:lnTo>
                  <a:lnTo>
                    <a:pt x="212596" y="203694"/>
                  </a:lnTo>
                  <a:lnTo>
                    <a:pt x="208362" y="203852"/>
                  </a:lnTo>
                  <a:lnTo>
                    <a:pt x="204525" y="204703"/>
                  </a:lnTo>
                  <a:lnTo>
                    <a:pt x="202172" y="204702"/>
                  </a:lnTo>
                  <a:lnTo>
                    <a:pt x="199272" y="205091"/>
                  </a:lnTo>
                  <a:lnTo>
                    <a:pt x="192455" y="206097"/>
                  </a:lnTo>
                  <a:lnTo>
                    <a:pt x="188694" y="206637"/>
                  </a:lnTo>
                  <a:lnTo>
                    <a:pt x="186818" y="207877"/>
                  </a:lnTo>
                  <a:lnTo>
                    <a:pt x="181267" y="210969"/>
                  </a:lnTo>
                  <a:lnTo>
                    <a:pt x="171573" y="216616"/>
                  </a:lnTo>
                  <a:lnTo>
                    <a:pt x="168444" y="218163"/>
                  </a:lnTo>
                  <a:lnTo>
                    <a:pt x="165629" y="219785"/>
                  </a:lnTo>
                  <a:lnTo>
                    <a:pt x="161173" y="222260"/>
                  </a:lnTo>
                  <a:lnTo>
                    <a:pt x="154516" y="224116"/>
                  </a:lnTo>
                  <a:lnTo>
                    <a:pt x="152163" y="224040"/>
                  </a:lnTo>
                  <a:lnTo>
                    <a:pt x="148712" y="223809"/>
                  </a:lnTo>
                  <a:lnTo>
                    <a:pt x="145028" y="224043"/>
                  </a:lnTo>
                  <a:lnTo>
                    <a:pt x="140953" y="224663"/>
                  </a:lnTo>
                  <a:lnTo>
                    <a:pt x="137035" y="225358"/>
                  </a:lnTo>
                  <a:lnTo>
                    <a:pt x="132727" y="226133"/>
                  </a:lnTo>
                  <a:lnTo>
                    <a:pt x="128493" y="226364"/>
                  </a:lnTo>
                  <a:lnTo>
                    <a:pt x="124966" y="226598"/>
                  </a:lnTo>
                  <a:lnTo>
                    <a:pt x="120260" y="226522"/>
                  </a:lnTo>
                  <a:lnTo>
                    <a:pt x="117513" y="225981"/>
                  </a:lnTo>
                  <a:lnTo>
                    <a:pt x="114532" y="225827"/>
                  </a:lnTo>
                  <a:lnTo>
                    <a:pt x="110846" y="225674"/>
                  </a:lnTo>
                  <a:lnTo>
                    <a:pt x="108259" y="226061"/>
                  </a:lnTo>
                  <a:lnTo>
                    <a:pt x="105360" y="226370"/>
                  </a:lnTo>
                  <a:lnTo>
                    <a:pt x="98696" y="226759"/>
                  </a:lnTo>
                  <a:lnTo>
                    <a:pt x="96500" y="226759"/>
                  </a:lnTo>
                  <a:lnTo>
                    <a:pt x="94385" y="227224"/>
                  </a:lnTo>
                  <a:lnTo>
                    <a:pt x="90544" y="227303"/>
                  </a:lnTo>
                  <a:lnTo>
                    <a:pt x="89681" y="227302"/>
                  </a:lnTo>
                  <a:lnTo>
                    <a:pt x="86703" y="227534"/>
                  </a:lnTo>
                  <a:lnTo>
                    <a:pt x="82860" y="227537"/>
                  </a:lnTo>
                  <a:lnTo>
                    <a:pt x="81608" y="228153"/>
                  </a:lnTo>
                  <a:lnTo>
                    <a:pt x="78629" y="228156"/>
                  </a:lnTo>
                  <a:lnTo>
                    <a:pt x="76513" y="228542"/>
                  </a:lnTo>
                  <a:lnTo>
                    <a:pt x="71339" y="228697"/>
                  </a:lnTo>
                  <a:lnTo>
                    <a:pt x="65379" y="228621"/>
                  </a:lnTo>
                  <a:lnTo>
                    <a:pt x="61927" y="228469"/>
                  </a:lnTo>
                  <a:lnTo>
                    <a:pt x="58475" y="228159"/>
                  </a:lnTo>
                  <a:lnTo>
                    <a:pt x="56591" y="227697"/>
                  </a:lnTo>
                  <a:lnTo>
                    <a:pt x="51961" y="227157"/>
                  </a:lnTo>
                  <a:lnTo>
                    <a:pt x="27653" y="231018"/>
                  </a:lnTo>
                  <a:lnTo>
                    <a:pt x="15955" y="215187"/>
                  </a:lnTo>
                  <a:lnTo>
                    <a:pt x="9307" y="207398"/>
                  </a:lnTo>
                  <a:lnTo>
                    <a:pt x="0" y="196759"/>
                  </a:lnTo>
                  <a:lnTo>
                    <a:pt x="5318" y="189350"/>
                  </a:lnTo>
                  <a:lnTo>
                    <a:pt x="14245" y="179661"/>
                  </a:lnTo>
                  <a:lnTo>
                    <a:pt x="22603" y="174152"/>
                  </a:lnTo>
                  <a:lnTo>
                    <a:pt x="32670" y="169972"/>
                  </a:lnTo>
                  <a:lnTo>
                    <a:pt x="39507" y="168453"/>
                  </a:lnTo>
                  <a:lnTo>
                    <a:pt x="48435" y="166743"/>
                  </a:lnTo>
                  <a:lnTo>
                    <a:pt x="69328" y="168453"/>
                  </a:lnTo>
                  <a:lnTo>
                    <a:pt x="114155" y="176431"/>
                  </a:lnTo>
                  <a:lnTo>
                    <a:pt x="145685" y="174152"/>
                  </a:lnTo>
                  <a:lnTo>
                    <a:pt x="173987" y="159524"/>
                  </a:lnTo>
                  <a:lnTo>
                    <a:pt x="193741" y="149265"/>
                  </a:lnTo>
                  <a:lnTo>
                    <a:pt x="216345" y="134636"/>
                  </a:lnTo>
                  <a:lnTo>
                    <a:pt x="237238" y="122858"/>
                  </a:lnTo>
                  <a:lnTo>
                    <a:pt x="248825" y="120198"/>
                  </a:lnTo>
                  <a:lnTo>
                    <a:pt x="268199" y="112029"/>
                  </a:lnTo>
                  <a:lnTo>
                    <a:pt x="291941" y="104240"/>
                  </a:lnTo>
                  <a:lnTo>
                    <a:pt x="301059" y="95501"/>
                  </a:lnTo>
                  <a:lnTo>
                    <a:pt x="326131" y="82582"/>
                  </a:lnTo>
                  <a:lnTo>
                    <a:pt x="347405" y="66814"/>
                  </a:lnTo>
                  <a:lnTo>
                    <a:pt x="352344" y="64534"/>
                  </a:lnTo>
                  <a:lnTo>
                    <a:pt x="358232" y="59974"/>
                  </a:lnTo>
                  <a:lnTo>
                    <a:pt x="365070" y="54845"/>
                  </a:lnTo>
                  <a:lnTo>
                    <a:pt x="366399" y="51236"/>
                  </a:lnTo>
                  <a:lnTo>
                    <a:pt x="376276" y="44586"/>
                  </a:lnTo>
                  <a:lnTo>
                    <a:pt x="379695" y="43826"/>
                  </a:lnTo>
                  <a:lnTo>
                    <a:pt x="384254" y="39837"/>
                  </a:lnTo>
                  <a:lnTo>
                    <a:pt x="387863" y="37747"/>
                  </a:lnTo>
                  <a:lnTo>
                    <a:pt x="391472" y="32048"/>
                  </a:lnTo>
                  <a:lnTo>
                    <a:pt x="395118" y="24733"/>
                  </a:lnTo>
                  <a:lnTo>
                    <a:pt x="395118" y="22758"/>
                  </a:lnTo>
                  <a:lnTo>
                    <a:pt x="399347" y="17682"/>
                  </a:lnTo>
                  <a:lnTo>
                    <a:pt x="393144" y="10915"/>
                  </a:lnTo>
                  <a:lnTo>
                    <a:pt x="389761" y="7530"/>
                  </a:lnTo>
                  <a:lnTo>
                    <a:pt x="388337" y="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4" name="object 81">
              <a:extLst>
                <a:ext uri="{FF2B5EF4-FFF2-40B4-BE49-F238E27FC236}">
                  <a16:creationId xmlns:a16="http://schemas.microsoft.com/office/drawing/2014/main" id="{E76DBD2F-78CE-4BC5-B806-31709B4C7525}"/>
                </a:ext>
              </a:extLst>
            </p:cNvPr>
            <p:cNvSpPr/>
            <p:nvPr/>
          </p:nvSpPr>
          <p:spPr>
            <a:xfrm>
              <a:off x="8558029" y="85341"/>
              <a:ext cx="405384" cy="395291"/>
            </a:xfrm>
            <a:custGeom>
              <a:avLst/>
              <a:gdLst/>
              <a:ahLst/>
              <a:cxnLst/>
              <a:rect l="l" t="t" r="r" b="b"/>
              <a:pathLst>
                <a:path w="627656" h="612030">
                  <a:moveTo>
                    <a:pt x="325174" y="117272"/>
                  </a:moveTo>
                  <a:lnTo>
                    <a:pt x="317842" y="105710"/>
                  </a:lnTo>
                  <a:lnTo>
                    <a:pt x="313614" y="95558"/>
                  </a:lnTo>
                  <a:lnTo>
                    <a:pt x="313050" y="84842"/>
                  </a:lnTo>
                  <a:lnTo>
                    <a:pt x="321508" y="75536"/>
                  </a:lnTo>
                  <a:lnTo>
                    <a:pt x="324610" y="67076"/>
                  </a:lnTo>
                  <a:lnTo>
                    <a:pt x="335042" y="53258"/>
                  </a:lnTo>
                  <a:lnTo>
                    <a:pt x="339834" y="46489"/>
                  </a:lnTo>
                  <a:lnTo>
                    <a:pt x="341808" y="38876"/>
                  </a:lnTo>
                  <a:lnTo>
                    <a:pt x="342936" y="26185"/>
                  </a:lnTo>
                  <a:lnTo>
                    <a:pt x="367465" y="22519"/>
                  </a:lnTo>
                  <a:lnTo>
                    <a:pt x="409194" y="33517"/>
                  </a:lnTo>
                  <a:lnTo>
                    <a:pt x="425828" y="33236"/>
                  </a:lnTo>
                  <a:lnTo>
                    <a:pt x="460790" y="1087"/>
                  </a:lnTo>
                  <a:lnTo>
                    <a:pt x="462121" y="0"/>
                  </a:lnTo>
                  <a:lnTo>
                    <a:pt x="466336" y="4939"/>
                  </a:lnTo>
                  <a:lnTo>
                    <a:pt x="466350" y="7491"/>
                  </a:lnTo>
                  <a:lnTo>
                    <a:pt x="466121" y="8727"/>
                  </a:lnTo>
                  <a:lnTo>
                    <a:pt x="465813" y="9733"/>
                  </a:lnTo>
                  <a:lnTo>
                    <a:pt x="465739" y="10659"/>
                  </a:lnTo>
                  <a:lnTo>
                    <a:pt x="465511" y="11975"/>
                  </a:lnTo>
                  <a:lnTo>
                    <a:pt x="464971" y="13597"/>
                  </a:lnTo>
                  <a:lnTo>
                    <a:pt x="464974" y="14293"/>
                  </a:lnTo>
                  <a:lnTo>
                    <a:pt x="465138" y="15608"/>
                  </a:lnTo>
                  <a:lnTo>
                    <a:pt x="465220" y="16304"/>
                  </a:lnTo>
                  <a:lnTo>
                    <a:pt x="465384" y="17694"/>
                  </a:lnTo>
                  <a:lnTo>
                    <a:pt x="465625" y="18855"/>
                  </a:lnTo>
                  <a:lnTo>
                    <a:pt x="465868" y="20401"/>
                  </a:lnTo>
                  <a:lnTo>
                    <a:pt x="466033" y="21793"/>
                  </a:lnTo>
                  <a:lnTo>
                    <a:pt x="465809" y="24034"/>
                  </a:lnTo>
                  <a:lnTo>
                    <a:pt x="465194" y="26276"/>
                  </a:lnTo>
                  <a:lnTo>
                    <a:pt x="465125" y="28284"/>
                  </a:lnTo>
                  <a:lnTo>
                    <a:pt x="465290" y="29754"/>
                  </a:lnTo>
                  <a:lnTo>
                    <a:pt x="465533" y="31069"/>
                  </a:lnTo>
                  <a:lnTo>
                    <a:pt x="465619" y="32616"/>
                  </a:lnTo>
                  <a:lnTo>
                    <a:pt x="465239" y="35013"/>
                  </a:lnTo>
                  <a:lnTo>
                    <a:pt x="465014" y="36944"/>
                  </a:lnTo>
                  <a:lnTo>
                    <a:pt x="464793" y="39727"/>
                  </a:lnTo>
                  <a:lnTo>
                    <a:pt x="464723" y="41273"/>
                  </a:lnTo>
                  <a:lnTo>
                    <a:pt x="464734" y="43360"/>
                  </a:lnTo>
                  <a:lnTo>
                    <a:pt x="464981" y="45601"/>
                  </a:lnTo>
                  <a:lnTo>
                    <a:pt x="465621" y="48154"/>
                  </a:lnTo>
                  <a:lnTo>
                    <a:pt x="467201" y="50161"/>
                  </a:lnTo>
                  <a:lnTo>
                    <a:pt x="469100" y="53488"/>
                  </a:lnTo>
                  <a:lnTo>
                    <a:pt x="469654" y="54490"/>
                  </a:lnTo>
                  <a:lnTo>
                    <a:pt x="470288" y="55805"/>
                  </a:lnTo>
                  <a:lnTo>
                    <a:pt x="471553" y="57737"/>
                  </a:lnTo>
                  <a:lnTo>
                    <a:pt x="472738" y="59284"/>
                  </a:lnTo>
                  <a:lnTo>
                    <a:pt x="473213" y="60210"/>
                  </a:lnTo>
                  <a:lnTo>
                    <a:pt x="474396" y="61525"/>
                  </a:lnTo>
                  <a:lnTo>
                    <a:pt x="476290" y="63843"/>
                  </a:lnTo>
                  <a:lnTo>
                    <a:pt x="477477" y="65854"/>
                  </a:lnTo>
                  <a:lnTo>
                    <a:pt x="478191" y="67400"/>
                  </a:lnTo>
                  <a:lnTo>
                    <a:pt x="478826" y="68946"/>
                  </a:lnTo>
                  <a:lnTo>
                    <a:pt x="479304" y="70338"/>
                  </a:lnTo>
                  <a:lnTo>
                    <a:pt x="479378" y="70675"/>
                  </a:lnTo>
                  <a:lnTo>
                    <a:pt x="479625" y="71805"/>
                  </a:lnTo>
                  <a:lnTo>
                    <a:pt x="479483" y="74587"/>
                  </a:lnTo>
                  <a:lnTo>
                    <a:pt x="479258" y="76522"/>
                  </a:lnTo>
                  <a:lnTo>
                    <a:pt x="478793" y="77603"/>
                  </a:lnTo>
                  <a:lnTo>
                    <a:pt x="477863" y="79769"/>
                  </a:lnTo>
                  <a:lnTo>
                    <a:pt x="477320" y="80926"/>
                  </a:lnTo>
                  <a:lnTo>
                    <a:pt x="476699" y="82166"/>
                  </a:lnTo>
                  <a:lnTo>
                    <a:pt x="475307" y="85720"/>
                  </a:lnTo>
                  <a:lnTo>
                    <a:pt x="474763" y="86726"/>
                  </a:lnTo>
                  <a:lnTo>
                    <a:pt x="473841" y="90282"/>
                  </a:lnTo>
                  <a:lnTo>
                    <a:pt x="474010" y="92680"/>
                  </a:lnTo>
                  <a:lnTo>
                    <a:pt x="474408" y="93761"/>
                  </a:lnTo>
                  <a:lnTo>
                    <a:pt x="475902" y="101255"/>
                  </a:lnTo>
                  <a:lnTo>
                    <a:pt x="477706" y="104563"/>
                  </a:lnTo>
                  <a:lnTo>
                    <a:pt x="480412" y="107871"/>
                  </a:lnTo>
                  <a:lnTo>
                    <a:pt x="482668" y="109672"/>
                  </a:lnTo>
                  <a:lnTo>
                    <a:pt x="487293" y="111583"/>
                  </a:lnTo>
                  <a:lnTo>
                    <a:pt x="488869" y="112567"/>
                  </a:lnTo>
                  <a:lnTo>
                    <a:pt x="492612" y="113946"/>
                  </a:lnTo>
                  <a:lnTo>
                    <a:pt x="495370" y="114144"/>
                  </a:lnTo>
                  <a:lnTo>
                    <a:pt x="497340" y="114341"/>
                  </a:lnTo>
                  <a:lnTo>
                    <a:pt x="499113" y="114930"/>
                  </a:lnTo>
                  <a:lnTo>
                    <a:pt x="501083" y="114930"/>
                  </a:lnTo>
                  <a:lnTo>
                    <a:pt x="502857" y="115128"/>
                  </a:lnTo>
                  <a:lnTo>
                    <a:pt x="504629" y="115325"/>
                  </a:lnTo>
                  <a:lnTo>
                    <a:pt x="507585" y="115128"/>
                  </a:lnTo>
                  <a:lnTo>
                    <a:pt x="510934" y="115128"/>
                  </a:lnTo>
                  <a:lnTo>
                    <a:pt x="515788" y="121054"/>
                  </a:lnTo>
                  <a:lnTo>
                    <a:pt x="520319" y="120893"/>
                  </a:lnTo>
                  <a:lnTo>
                    <a:pt x="525498" y="122512"/>
                  </a:lnTo>
                  <a:lnTo>
                    <a:pt x="531423" y="123797"/>
                  </a:lnTo>
                  <a:lnTo>
                    <a:pt x="532758" y="125058"/>
                  </a:lnTo>
                  <a:lnTo>
                    <a:pt x="533702" y="125675"/>
                  </a:lnTo>
                  <a:lnTo>
                    <a:pt x="534647" y="126449"/>
                  </a:lnTo>
                  <a:lnTo>
                    <a:pt x="535832" y="128071"/>
                  </a:lnTo>
                  <a:lnTo>
                    <a:pt x="536708" y="130623"/>
                  </a:lnTo>
                  <a:lnTo>
                    <a:pt x="539093" y="136592"/>
                  </a:lnTo>
                  <a:lnTo>
                    <a:pt x="540549" y="139991"/>
                  </a:lnTo>
                  <a:lnTo>
                    <a:pt x="540549" y="146464"/>
                  </a:lnTo>
                  <a:lnTo>
                    <a:pt x="541034" y="151158"/>
                  </a:lnTo>
                  <a:lnTo>
                    <a:pt x="541034" y="160058"/>
                  </a:lnTo>
                  <a:lnTo>
                    <a:pt x="540549" y="161516"/>
                  </a:lnTo>
                  <a:lnTo>
                    <a:pt x="539901" y="162971"/>
                  </a:lnTo>
                  <a:lnTo>
                    <a:pt x="538930" y="163782"/>
                  </a:lnTo>
                  <a:lnTo>
                    <a:pt x="537312" y="165562"/>
                  </a:lnTo>
                  <a:lnTo>
                    <a:pt x="536017" y="167828"/>
                  </a:lnTo>
                  <a:lnTo>
                    <a:pt x="537636" y="168961"/>
                  </a:lnTo>
                  <a:lnTo>
                    <a:pt x="538607" y="170094"/>
                  </a:lnTo>
                  <a:lnTo>
                    <a:pt x="539740" y="171063"/>
                  </a:lnTo>
                  <a:lnTo>
                    <a:pt x="541196" y="171874"/>
                  </a:lnTo>
                  <a:lnTo>
                    <a:pt x="543138" y="172682"/>
                  </a:lnTo>
                  <a:lnTo>
                    <a:pt x="544757" y="173654"/>
                  </a:lnTo>
                  <a:lnTo>
                    <a:pt x="546213" y="174302"/>
                  </a:lnTo>
                  <a:lnTo>
                    <a:pt x="547831" y="175596"/>
                  </a:lnTo>
                  <a:lnTo>
                    <a:pt x="552039" y="176811"/>
                  </a:lnTo>
                  <a:lnTo>
                    <a:pt x="554467" y="176972"/>
                  </a:lnTo>
                  <a:lnTo>
                    <a:pt x="557057" y="176972"/>
                  </a:lnTo>
                  <a:lnTo>
                    <a:pt x="558999" y="176646"/>
                  </a:lnTo>
                  <a:lnTo>
                    <a:pt x="562397" y="175192"/>
                  </a:lnTo>
                  <a:lnTo>
                    <a:pt x="566120" y="174381"/>
                  </a:lnTo>
                  <a:lnTo>
                    <a:pt x="568709" y="175514"/>
                  </a:lnTo>
                  <a:lnTo>
                    <a:pt x="570975" y="177780"/>
                  </a:lnTo>
                  <a:lnTo>
                    <a:pt x="573403" y="180207"/>
                  </a:lnTo>
                  <a:lnTo>
                    <a:pt x="575992" y="182637"/>
                  </a:lnTo>
                  <a:lnTo>
                    <a:pt x="579067" y="184578"/>
                  </a:lnTo>
                  <a:lnTo>
                    <a:pt x="584591" y="184802"/>
                  </a:lnTo>
                  <a:lnTo>
                    <a:pt x="587021" y="184569"/>
                  </a:lnTo>
                  <a:lnTo>
                    <a:pt x="588433" y="184803"/>
                  </a:lnTo>
                  <a:lnTo>
                    <a:pt x="589931" y="186194"/>
                  </a:lnTo>
                  <a:lnTo>
                    <a:pt x="590801" y="187740"/>
                  </a:lnTo>
                  <a:lnTo>
                    <a:pt x="592541" y="190444"/>
                  </a:lnTo>
                  <a:lnTo>
                    <a:pt x="593879" y="191525"/>
                  </a:lnTo>
                  <a:lnTo>
                    <a:pt x="595455" y="192996"/>
                  </a:lnTo>
                  <a:lnTo>
                    <a:pt x="595772" y="193536"/>
                  </a:lnTo>
                  <a:lnTo>
                    <a:pt x="596720" y="195003"/>
                  </a:lnTo>
                  <a:lnTo>
                    <a:pt x="597276" y="196164"/>
                  </a:lnTo>
                  <a:lnTo>
                    <a:pt x="599633" y="197014"/>
                  </a:lnTo>
                  <a:lnTo>
                    <a:pt x="601046" y="197324"/>
                  </a:lnTo>
                  <a:lnTo>
                    <a:pt x="602145" y="197631"/>
                  </a:lnTo>
                  <a:lnTo>
                    <a:pt x="606001" y="200259"/>
                  </a:lnTo>
                  <a:lnTo>
                    <a:pt x="607112" y="202579"/>
                  </a:lnTo>
                  <a:lnTo>
                    <a:pt x="608927" y="205340"/>
                  </a:lnTo>
                  <a:lnTo>
                    <a:pt x="611848" y="210240"/>
                  </a:lnTo>
                  <a:lnTo>
                    <a:pt x="612723" y="216890"/>
                  </a:lnTo>
                  <a:lnTo>
                    <a:pt x="612723" y="227211"/>
                  </a:lnTo>
                  <a:lnTo>
                    <a:pt x="615872" y="235784"/>
                  </a:lnTo>
                  <a:lnTo>
                    <a:pt x="620030" y="246322"/>
                  </a:lnTo>
                  <a:lnTo>
                    <a:pt x="622251" y="248746"/>
                  </a:lnTo>
                  <a:lnTo>
                    <a:pt x="624270" y="249958"/>
                  </a:lnTo>
                  <a:lnTo>
                    <a:pt x="627656" y="253494"/>
                  </a:lnTo>
                  <a:lnTo>
                    <a:pt x="627656" y="255909"/>
                  </a:lnTo>
                  <a:lnTo>
                    <a:pt x="626357" y="259250"/>
                  </a:lnTo>
                  <a:lnTo>
                    <a:pt x="624872" y="261476"/>
                  </a:lnTo>
                  <a:lnTo>
                    <a:pt x="622087" y="262218"/>
                  </a:lnTo>
                  <a:lnTo>
                    <a:pt x="618648" y="264344"/>
                  </a:lnTo>
                  <a:lnTo>
                    <a:pt x="617712" y="265271"/>
                  </a:lnTo>
                  <a:lnTo>
                    <a:pt x="616541" y="266276"/>
                  </a:lnTo>
                  <a:lnTo>
                    <a:pt x="615761" y="266896"/>
                  </a:lnTo>
                  <a:lnTo>
                    <a:pt x="617075" y="268900"/>
                  </a:lnTo>
                  <a:lnTo>
                    <a:pt x="619303" y="272242"/>
                  </a:lnTo>
                  <a:lnTo>
                    <a:pt x="620974" y="274283"/>
                  </a:lnTo>
                  <a:lnTo>
                    <a:pt x="621902" y="276328"/>
                  </a:lnTo>
                  <a:lnTo>
                    <a:pt x="621858" y="278335"/>
                  </a:lnTo>
                  <a:lnTo>
                    <a:pt x="622101" y="279727"/>
                  </a:lnTo>
                  <a:lnTo>
                    <a:pt x="621712" y="280343"/>
                  </a:lnTo>
                  <a:lnTo>
                    <a:pt x="621163" y="280498"/>
                  </a:lnTo>
                  <a:lnTo>
                    <a:pt x="620459" y="280653"/>
                  </a:lnTo>
                  <a:lnTo>
                    <a:pt x="619909" y="280422"/>
                  </a:lnTo>
                  <a:lnTo>
                    <a:pt x="619279" y="279882"/>
                  </a:lnTo>
                  <a:lnTo>
                    <a:pt x="618414" y="279572"/>
                  </a:lnTo>
                  <a:lnTo>
                    <a:pt x="617317" y="279572"/>
                  </a:lnTo>
                  <a:lnTo>
                    <a:pt x="616456" y="279882"/>
                  </a:lnTo>
                  <a:lnTo>
                    <a:pt x="615127" y="280811"/>
                  </a:lnTo>
                  <a:lnTo>
                    <a:pt x="614502" y="281273"/>
                  </a:lnTo>
                  <a:lnTo>
                    <a:pt x="613722" y="281893"/>
                  </a:lnTo>
                  <a:lnTo>
                    <a:pt x="613459" y="286191"/>
                  </a:lnTo>
                  <a:lnTo>
                    <a:pt x="613603" y="289314"/>
                  </a:lnTo>
                  <a:lnTo>
                    <a:pt x="615259" y="290936"/>
                  </a:lnTo>
                  <a:lnTo>
                    <a:pt x="616209" y="292637"/>
                  </a:lnTo>
                  <a:lnTo>
                    <a:pt x="616373" y="294107"/>
                  </a:lnTo>
                  <a:lnTo>
                    <a:pt x="615537" y="299207"/>
                  </a:lnTo>
                  <a:lnTo>
                    <a:pt x="607703" y="315599"/>
                  </a:lnTo>
                  <a:lnTo>
                    <a:pt x="606844" y="316373"/>
                  </a:lnTo>
                  <a:lnTo>
                    <a:pt x="605673" y="317455"/>
                  </a:lnTo>
                  <a:lnTo>
                    <a:pt x="603952" y="318150"/>
                  </a:lnTo>
                  <a:lnTo>
                    <a:pt x="602310" y="319080"/>
                  </a:lnTo>
                  <a:lnTo>
                    <a:pt x="600509" y="319544"/>
                  </a:lnTo>
                  <a:lnTo>
                    <a:pt x="598942" y="319930"/>
                  </a:lnTo>
                  <a:lnTo>
                    <a:pt x="598238" y="320164"/>
                  </a:lnTo>
                  <a:lnTo>
                    <a:pt x="596591" y="320165"/>
                  </a:lnTo>
                  <a:lnTo>
                    <a:pt x="595414" y="320085"/>
                  </a:lnTo>
                  <a:lnTo>
                    <a:pt x="593296" y="319855"/>
                  </a:lnTo>
                  <a:lnTo>
                    <a:pt x="590866" y="320088"/>
                  </a:lnTo>
                  <a:lnTo>
                    <a:pt x="589380" y="320784"/>
                  </a:lnTo>
                  <a:lnTo>
                    <a:pt x="587030" y="321324"/>
                  </a:lnTo>
                  <a:lnTo>
                    <a:pt x="584445" y="321865"/>
                  </a:lnTo>
                  <a:lnTo>
                    <a:pt x="582799" y="322023"/>
                  </a:lnTo>
                  <a:lnTo>
                    <a:pt x="581782" y="322485"/>
                  </a:lnTo>
                  <a:lnTo>
                    <a:pt x="579674" y="324186"/>
                  </a:lnTo>
                  <a:lnTo>
                    <a:pt x="578892" y="324575"/>
                  </a:lnTo>
                  <a:lnTo>
                    <a:pt x="578669" y="328436"/>
                  </a:lnTo>
                  <a:lnTo>
                    <a:pt x="584423" y="332458"/>
                  </a:lnTo>
                  <a:lnTo>
                    <a:pt x="585443" y="332689"/>
                  </a:lnTo>
                  <a:lnTo>
                    <a:pt x="587877" y="333229"/>
                  </a:lnTo>
                  <a:lnTo>
                    <a:pt x="589290" y="333615"/>
                  </a:lnTo>
                  <a:lnTo>
                    <a:pt x="590704" y="334080"/>
                  </a:lnTo>
                  <a:lnTo>
                    <a:pt x="593139" y="334930"/>
                  </a:lnTo>
                  <a:lnTo>
                    <a:pt x="594792" y="336012"/>
                  </a:lnTo>
                  <a:lnTo>
                    <a:pt x="596377" y="336279"/>
                  </a:lnTo>
                  <a:lnTo>
                    <a:pt x="597700" y="337248"/>
                  </a:lnTo>
                  <a:lnTo>
                    <a:pt x="597619" y="337521"/>
                  </a:lnTo>
                  <a:lnTo>
                    <a:pt x="599395" y="338409"/>
                  </a:lnTo>
                  <a:lnTo>
                    <a:pt x="601436" y="338676"/>
                  </a:lnTo>
                  <a:lnTo>
                    <a:pt x="604187" y="339739"/>
                  </a:lnTo>
                  <a:lnTo>
                    <a:pt x="605785" y="341425"/>
                  </a:lnTo>
                  <a:lnTo>
                    <a:pt x="606938" y="342580"/>
                  </a:lnTo>
                  <a:lnTo>
                    <a:pt x="608447" y="344265"/>
                  </a:lnTo>
                  <a:lnTo>
                    <a:pt x="608092" y="346218"/>
                  </a:lnTo>
                  <a:lnTo>
                    <a:pt x="607027" y="347816"/>
                  </a:lnTo>
                  <a:lnTo>
                    <a:pt x="605607" y="349502"/>
                  </a:lnTo>
                  <a:lnTo>
                    <a:pt x="603743" y="349769"/>
                  </a:lnTo>
                  <a:lnTo>
                    <a:pt x="601613" y="351100"/>
                  </a:lnTo>
                  <a:lnTo>
                    <a:pt x="599572" y="353673"/>
                  </a:lnTo>
                  <a:lnTo>
                    <a:pt x="599394" y="354827"/>
                  </a:lnTo>
                  <a:lnTo>
                    <a:pt x="598516" y="358430"/>
                  </a:lnTo>
                  <a:lnTo>
                    <a:pt x="598058" y="360671"/>
                  </a:lnTo>
                  <a:lnTo>
                    <a:pt x="598618" y="362759"/>
                  </a:lnTo>
                  <a:lnTo>
                    <a:pt x="599027" y="366082"/>
                  </a:lnTo>
                  <a:lnTo>
                    <a:pt x="599269" y="367318"/>
                  </a:lnTo>
                  <a:lnTo>
                    <a:pt x="599674" y="369793"/>
                  </a:lnTo>
                  <a:lnTo>
                    <a:pt x="600226" y="370411"/>
                  </a:lnTo>
                  <a:lnTo>
                    <a:pt x="601415" y="372807"/>
                  </a:lnTo>
                  <a:lnTo>
                    <a:pt x="601739" y="374818"/>
                  </a:lnTo>
                  <a:lnTo>
                    <a:pt x="601822" y="375590"/>
                  </a:lnTo>
                  <a:lnTo>
                    <a:pt x="600899" y="379225"/>
                  </a:lnTo>
                  <a:lnTo>
                    <a:pt x="600434" y="380383"/>
                  </a:lnTo>
                  <a:lnTo>
                    <a:pt x="599341" y="381233"/>
                  </a:lnTo>
                  <a:lnTo>
                    <a:pt x="599116" y="383090"/>
                  </a:lnTo>
                  <a:lnTo>
                    <a:pt x="598964" y="384019"/>
                  </a:lnTo>
                  <a:lnTo>
                    <a:pt x="598819" y="386337"/>
                  </a:lnTo>
                  <a:lnTo>
                    <a:pt x="598912" y="389120"/>
                  </a:lnTo>
                  <a:lnTo>
                    <a:pt x="598923" y="391206"/>
                  </a:lnTo>
                  <a:lnTo>
                    <a:pt x="598852" y="392752"/>
                  </a:lnTo>
                  <a:lnTo>
                    <a:pt x="598547" y="394299"/>
                  </a:lnTo>
                  <a:lnTo>
                    <a:pt x="597930" y="396233"/>
                  </a:lnTo>
                  <a:lnTo>
                    <a:pt x="596996" y="397546"/>
                  </a:lnTo>
                  <a:lnTo>
                    <a:pt x="595825" y="398630"/>
                  </a:lnTo>
                  <a:lnTo>
                    <a:pt x="594651" y="399092"/>
                  </a:lnTo>
                  <a:lnTo>
                    <a:pt x="593163" y="399326"/>
                  </a:lnTo>
                  <a:lnTo>
                    <a:pt x="591674" y="399557"/>
                  </a:lnTo>
                  <a:lnTo>
                    <a:pt x="590106" y="399636"/>
                  </a:lnTo>
                  <a:lnTo>
                    <a:pt x="588224" y="399715"/>
                  </a:lnTo>
                  <a:lnTo>
                    <a:pt x="585951" y="399870"/>
                  </a:lnTo>
                  <a:lnTo>
                    <a:pt x="583996" y="400951"/>
                  </a:lnTo>
                  <a:lnTo>
                    <a:pt x="582508" y="401416"/>
                  </a:lnTo>
                  <a:lnTo>
                    <a:pt x="580161" y="402342"/>
                  </a:lnTo>
                  <a:lnTo>
                    <a:pt x="578599" y="403658"/>
                  </a:lnTo>
                  <a:lnTo>
                    <a:pt x="577117" y="405128"/>
                  </a:lnTo>
                  <a:lnTo>
                    <a:pt x="575713" y="406595"/>
                  </a:lnTo>
                  <a:lnTo>
                    <a:pt x="574314" y="408916"/>
                  </a:lnTo>
                  <a:lnTo>
                    <a:pt x="571969" y="410462"/>
                  </a:lnTo>
                  <a:lnTo>
                    <a:pt x="570331" y="412008"/>
                  </a:lnTo>
                  <a:lnTo>
                    <a:pt x="568773" y="414098"/>
                  </a:lnTo>
                  <a:lnTo>
                    <a:pt x="568078" y="416185"/>
                  </a:lnTo>
                  <a:lnTo>
                    <a:pt x="566986" y="417267"/>
                  </a:lnTo>
                  <a:lnTo>
                    <a:pt x="565504" y="418737"/>
                  </a:lnTo>
                  <a:lnTo>
                    <a:pt x="564257" y="420128"/>
                  </a:lnTo>
                  <a:lnTo>
                    <a:pt x="563450" y="421653"/>
                  </a:lnTo>
                  <a:lnTo>
                    <a:pt x="563253" y="423226"/>
                  </a:lnTo>
                  <a:lnTo>
                    <a:pt x="562465" y="424605"/>
                  </a:lnTo>
                  <a:lnTo>
                    <a:pt x="561875" y="426771"/>
                  </a:lnTo>
                  <a:lnTo>
                    <a:pt x="560300" y="428740"/>
                  </a:lnTo>
                  <a:lnTo>
                    <a:pt x="559906" y="432285"/>
                  </a:lnTo>
                  <a:lnTo>
                    <a:pt x="558725" y="434645"/>
                  </a:lnTo>
                  <a:lnTo>
                    <a:pt x="556166" y="435431"/>
                  </a:lnTo>
                  <a:lnTo>
                    <a:pt x="552032" y="435629"/>
                  </a:lnTo>
                  <a:lnTo>
                    <a:pt x="549078" y="436811"/>
                  </a:lnTo>
                  <a:lnTo>
                    <a:pt x="545928" y="437598"/>
                  </a:lnTo>
                  <a:lnTo>
                    <a:pt x="543566" y="438190"/>
                  </a:lnTo>
                  <a:lnTo>
                    <a:pt x="541007" y="439764"/>
                  </a:lnTo>
                  <a:lnTo>
                    <a:pt x="539593" y="442552"/>
                  </a:lnTo>
                  <a:lnTo>
                    <a:pt x="539606" y="444949"/>
                  </a:lnTo>
                  <a:lnTo>
                    <a:pt x="539776" y="447576"/>
                  </a:lnTo>
                  <a:lnTo>
                    <a:pt x="540341" y="450514"/>
                  </a:lnTo>
                  <a:lnTo>
                    <a:pt x="540510" y="452910"/>
                  </a:lnTo>
                  <a:lnTo>
                    <a:pt x="540683" y="455927"/>
                  </a:lnTo>
                  <a:lnTo>
                    <a:pt x="540785" y="460487"/>
                  </a:lnTo>
                  <a:lnTo>
                    <a:pt x="541036" y="463424"/>
                  </a:lnTo>
                  <a:lnTo>
                    <a:pt x="541365" y="466440"/>
                  </a:lnTo>
                  <a:lnTo>
                    <a:pt x="541611" y="468448"/>
                  </a:lnTo>
                  <a:lnTo>
                    <a:pt x="541967" y="469691"/>
                  </a:lnTo>
                  <a:lnTo>
                    <a:pt x="539741" y="470769"/>
                  </a:lnTo>
                  <a:lnTo>
                    <a:pt x="535260" y="469535"/>
                  </a:lnTo>
                  <a:lnTo>
                    <a:pt x="533218" y="467491"/>
                  </a:lnTo>
                  <a:lnTo>
                    <a:pt x="532051" y="464578"/>
                  </a:lnTo>
                  <a:lnTo>
                    <a:pt x="530885" y="462537"/>
                  </a:lnTo>
                  <a:lnTo>
                    <a:pt x="526801" y="461367"/>
                  </a:lnTo>
                  <a:lnTo>
                    <a:pt x="523010" y="461953"/>
                  </a:lnTo>
                  <a:lnTo>
                    <a:pt x="520968" y="462242"/>
                  </a:lnTo>
                  <a:lnTo>
                    <a:pt x="516882" y="463120"/>
                  </a:lnTo>
                  <a:lnTo>
                    <a:pt x="514811" y="461999"/>
                  </a:lnTo>
                  <a:lnTo>
                    <a:pt x="512360" y="461246"/>
                  </a:lnTo>
                  <a:lnTo>
                    <a:pt x="511228" y="459547"/>
                  </a:lnTo>
                  <a:lnTo>
                    <a:pt x="509153" y="459925"/>
                  </a:lnTo>
                  <a:lnTo>
                    <a:pt x="506135" y="459924"/>
                  </a:lnTo>
                  <a:lnTo>
                    <a:pt x="503306" y="459171"/>
                  </a:lnTo>
                  <a:lnTo>
                    <a:pt x="501985" y="459359"/>
                  </a:lnTo>
                  <a:lnTo>
                    <a:pt x="500099" y="460304"/>
                  </a:lnTo>
                  <a:lnTo>
                    <a:pt x="498213" y="460869"/>
                  </a:lnTo>
                  <a:lnTo>
                    <a:pt x="496704" y="460869"/>
                  </a:lnTo>
                  <a:lnTo>
                    <a:pt x="495007" y="460112"/>
                  </a:lnTo>
                  <a:lnTo>
                    <a:pt x="493120" y="458983"/>
                  </a:lnTo>
                  <a:lnTo>
                    <a:pt x="490857" y="457662"/>
                  </a:lnTo>
                  <a:lnTo>
                    <a:pt x="489348" y="456720"/>
                  </a:lnTo>
                  <a:lnTo>
                    <a:pt x="487650" y="456343"/>
                  </a:lnTo>
                  <a:lnTo>
                    <a:pt x="486519" y="456343"/>
                  </a:lnTo>
                  <a:lnTo>
                    <a:pt x="484256" y="457284"/>
                  </a:lnTo>
                  <a:lnTo>
                    <a:pt x="476362" y="459718"/>
                  </a:lnTo>
                  <a:lnTo>
                    <a:pt x="476241" y="459462"/>
                  </a:lnTo>
                  <a:lnTo>
                    <a:pt x="472495" y="461513"/>
                  </a:lnTo>
                  <a:lnTo>
                    <a:pt x="467661" y="462203"/>
                  </a:lnTo>
                  <a:lnTo>
                    <a:pt x="465589" y="462479"/>
                  </a:lnTo>
                  <a:lnTo>
                    <a:pt x="462550" y="462202"/>
                  </a:lnTo>
                  <a:lnTo>
                    <a:pt x="460755" y="461926"/>
                  </a:lnTo>
                  <a:lnTo>
                    <a:pt x="458130" y="461789"/>
                  </a:lnTo>
                  <a:lnTo>
                    <a:pt x="456887" y="461789"/>
                  </a:lnTo>
                  <a:lnTo>
                    <a:pt x="455368" y="462066"/>
                  </a:lnTo>
                  <a:lnTo>
                    <a:pt x="453572" y="463032"/>
                  </a:lnTo>
                  <a:lnTo>
                    <a:pt x="451915" y="464001"/>
                  </a:lnTo>
                  <a:lnTo>
                    <a:pt x="450809" y="464691"/>
                  </a:lnTo>
                  <a:lnTo>
                    <a:pt x="448186" y="465244"/>
                  </a:lnTo>
                  <a:lnTo>
                    <a:pt x="446666" y="466622"/>
                  </a:lnTo>
                  <a:lnTo>
                    <a:pt x="446390" y="468421"/>
                  </a:lnTo>
                  <a:lnTo>
                    <a:pt x="444594" y="469523"/>
                  </a:lnTo>
                  <a:lnTo>
                    <a:pt x="443766" y="470769"/>
                  </a:lnTo>
                  <a:lnTo>
                    <a:pt x="441948" y="472172"/>
                  </a:lnTo>
                  <a:lnTo>
                    <a:pt x="441492" y="472415"/>
                  </a:lnTo>
                  <a:lnTo>
                    <a:pt x="438360" y="473421"/>
                  </a:lnTo>
                  <a:lnTo>
                    <a:pt x="434993" y="474505"/>
                  </a:lnTo>
                  <a:lnTo>
                    <a:pt x="431547" y="475201"/>
                  </a:lnTo>
                  <a:lnTo>
                    <a:pt x="427562" y="477831"/>
                  </a:lnTo>
                  <a:lnTo>
                    <a:pt x="424669" y="479608"/>
                  </a:lnTo>
                  <a:lnTo>
                    <a:pt x="420838" y="481698"/>
                  </a:lnTo>
                  <a:lnTo>
                    <a:pt x="418183" y="483940"/>
                  </a:lnTo>
                  <a:lnTo>
                    <a:pt x="415768" y="486953"/>
                  </a:lnTo>
                  <a:lnTo>
                    <a:pt x="414679" y="488733"/>
                  </a:lnTo>
                  <a:lnTo>
                    <a:pt x="413833" y="491902"/>
                  </a:lnTo>
                  <a:lnTo>
                    <a:pt x="413860" y="497005"/>
                  </a:lnTo>
                  <a:lnTo>
                    <a:pt x="413555" y="498706"/>
                  </a:lnTo>
                  <a:lnTo>
                    <a:pt x="413255" y="501258"/>
                  </a:lnTo>
                  <a:lnTo>
                    <a:pt x="412325" y="503345"/>
                  </a:lnTo>
                  <a:lnTo>
                    <a:pt x="410304" y="506823"/>
                  </a:lnTo>
                  <a:lnTo>
                    <a:pt x="409771" y="509915"/>
                  </a:lnTo>
                  <a:lnTo>
                    <a:pt x="408940" y="516024"/>
                  </a:lnTo>
                  <a:lnTo>
                    <a:pt x="408404" y="518342"/>
                  </a:lnTo>
                  <a:lnTo>
                    <a:pt x="407948" y="521203"/>
                  </a:lnTo>
                  <a:lnTo>
                    <a:pt x="406939" y="523135"/>
                  </a:lnTo>
                  <a:lnTo>
                    <a:pt x="406716" y="525456"/>
                  </a:lnTo>
                  <a:lnTo>
                    <a:pt x="405868" y="528238"/>
                  </a:lnTo>
                  <a:lnTo>
                    <a:pt x="405643" y="530250"/>
                  </a:lnTo>
                  <a:lnTo>
                    <a:pt x="406766" y="535119"/>
                  </a:lnTo>
                  <a:lnTo>
                    <a:pt x="408656" y="536586"/>
                  </a:lnTo>
                  <a:lnTo>
                    <a:pt x="410226" y="536974"/>
                  </a:lnTo>
                  <a:lnTo>
                    <a:pt x="412580" y="537206"/>
                  </a:lnTo>
                  <a:lnTo>
                    <a:pt x="414306" y="537282"/>
                  </a:lnTo>
                  <a:lnTo>
                    <a:pt x="417446" y="537898"/>
                  </a:lnTo>
                  <a:lnTo>
                    <a:pt x="421133" y="538208"/>
                  </a:lnTo>
                  <a:lnTo>
                    <a:pt x="429050" y="537588"/>
                  </a:lnTo>
                  <a:lnTo>
                    <a:pt x="431621" y="537586"/>
                  </a:lnTo>
                  <a:lnTo>
                    <a:pt x="434020" y="538387"/>
                  </a:lnTo>
                  <a:lnTo>
                    <a:pt x="435459" y="539186"/>
                  </a:lnTo>
                  <a:lnTo>
                    <a:pt x="436737" y="540623"/>
                  </a:lnTo>
                  <a:lnTo>
                    <a:pt x="438017" y="542704"/>
                  </a:lnTo>
                  <a:lnTo>
                    <a:pt x="438176" y="544942"/>
                  </a:lnTo>
                  <a:lnTo>
                    <a:pt x="438176" y="547500"/>
                  </a:lnTo>
                  <a:lnTo>
                    <a:pt x="437113" y="550031"/>
                  </a:lnTo>
                  <a:lnTo>
                    <a:pt x="436910" y="550811"/>
                  </a:lnTo>
                  <a:lnTo>
                    <a:pt x="436729" y="551501"/>
                  </a:lnTo>
                  <a:lnTo>
                    <a:pt x="436030" y="552816"/>
                  </a:lnTo>
                  <a:lnTo>
                    <a:pt x="434470" y="554283"/>
                  </a:lnTo>
                  <a:lnTo>
                    <a:pt x="430371" y="559019"/>
                  </a:lnTo>
                  <a:lnTo>
                    <a:pt x="427905" y="561115"/>
                  </a:lnTo>
                  <a:lnTo>
                    <a:pt x="424575" y="562224"/>
                  </a:lnTo>
                  <a:lnTo>
                    <a:pt x="421493" y="562470"/>
                  </a:lnTo>
                  <a:lnTo>
                    <a:pt x="418411" y="561854"/>
                  </a:lnTo>
                  <a:lnTo>
                    <a:pt x="414958" y="563087"/>
                  </a:lnTo>
                  <a:lnTo>
                    <a:pt x="412986" y="564566"/>
                  </a:lnTo>
                  <a:lnTo>
                    <a:pt x="411752" y="565183"/>
                  </a:lnTo>
                  <a:lnTo>
                    <a:pt x="410149" y="565924"/>
                  </a:lnTo>
                  <a:lnTo>
                    <a:pt x="408793" y="567403"/>
                  </a:lnTo>
                  <a:lnTo>
                    <a:pt x="407067" y="569007"/>
                  </a:lnTo>
                  <a:lnTo>
                    <a:pt x="405834" y="570237"/>
                  </a:lnTo>
                  <a:lnTo>
                    <a:pt x="404478" y="571471"/>
                  </a:lnTo>
                  <a:lnTo>
                    <a:pt x="403491" y="572704"/>
                  </a:lnTo>
                  <a:lnTo>
                    <a:pt x="401271" y="573445"/>
                  </a:lnTo>
                  <a:lnTo>
                    <a:pt x="399052" y="574924"/>
                  </a:lnTo>
                  <a:lnTo>
                    <a:pt x="397080" y="576158"/>
                  </a:lnTo>
                  <a:lnTo>
                    <a:pt x="395599" y="576404"/>
                  </a:lnTo>
                  <a:lnTo>
                    <a:pt x="393503" y="576279"/>
                  </a:lnTo>
                  <a:lnTo>
                    <a:pt x="391654" y="577020"/>
                  </a:lnTo>
                  <a:lnTo>
                    <a:pt x="388336" y="579706"/>
                  </a:lnTo>
                  <a:lnTo>
                    <a:pt x="386971" y="579706"/>
                  </a:lnTo>
                  <a:lnTo>
                    <a:pt x="384239" y="579933"/>
                  </a:lnTo>
                  <a:lnTo>
                    <a:pt x="381280" y="581073"/>
                  </a:lnTo>
                  <a:lnTo>
                    <a:pt x="378548" y="582437"/>
                  </a:lnTo>
                  <a:lnTo>
                    <a:pt x="376955" y="584715"/>
                  </a:lnTo>
                  <a:lnTo>
                    <a:pt x="376875" y="587421"/>
                  </a:lnTo>
                  <a:lnTo>
                    <a:pt x="376674" y="588928"/>
                  </a:lnTo>
                  <a:lnTo>
                    <a:pt x="375569" y="591343"/>
                  </a:lnTo>
                  <a:lnTo>
                    <a:pt x="373558" y="593555"/>
                  </a:lnTo>
                  <a:lnTo>
                    <a:pt x="372050" y="595766"/>
                  </a:lnTo>
                  <a:lnTo>
                    <a:pt x="371145" y="597473"/>
                  </a:lnTo>
                  <a:lnTo>
                    <a:pt x="370140" y="598578"/>
                  </a:lnTo>
                  <a:lnTo>
                    <a:pt x="368531" y="600188"/>
                  </a:lnTo>
                  <a:lnTo>
                    <a:pt x="367727" y="601595"/>
                  </a:lnTo>
                  <a:lnTo>
                    <a:pt x="365516" y="603406"/>
                  </a:lnTo>
                  <a:lnTo>
                    <a:pt x="362902" y="604812"/>
                  </a:lnTo>
                  <a:lnTo>
                    <a:pt x="360589" y="605917"/>
                  </a:lnTo>
                  <a:lnTo>
                    <a:pt x="358880" y="607023"/>
                  </a:lnTo>
                  <a:lnTo>
                    <a:pt x="356468" y="608934"/>
                  </a:lnTo>
                  <a:lnTo>
                    <a:pt x="353653" y="610544"/>
                  </a:lnTo>
                  <a:lnTo>
                    <a:pt x="348956" y="611802"/>
                  </a:lnTo>
                  <a:lnTo>
                    <a:pt x="342355" y="612030"/>
                  </a:lnTo>
                  <a:lnTo>
                    <a:pt x="340079" y="609754"/>
                  </a:lnTo>
                  <a:lnTo>
                    <a:pt x="337803" y="608160"/>
                  </a:lnTo>
                  <a:lnTo>
                    <a:pt x="335071" y="604745"/>
                  </a:lnTo>
                  <a:lnTo>
                    <a:pt x="327118" y="599842"/>
                  </a:lnTo>
                  <a:lnTo>
                    <a:pt x="316894" y="597528"/>
                  </a:lnTo>
                  <a:lnTo>
                    <a:pt x="310349" y="596301"/>
                  </a:lnTo>
                  <a:lnTo>
                    <a:pt x="303803" y="596301"/>
                  </a:lnTo>
                  <a:lnTo>
                    <a:pt x="294394" y="595890"/>
                  </a:lnTo>
                  <a:lnTo>
                    <a:pt x="287849" y="596707"/>
                  </a:lnTo>
                  <a:lnTo>
                    <a:pt x="281712" y="597527"/>
                  </a:lnTo>
                  <a:lnTo>
                    <a:pt x="276803" y="599162"/>
                  </a:lnTo>
                  <a:lnTo>
                    <a:pt x="268622" y="601617"/>
                  </a:lnTo>
                  <a:lnTo>
                    <a:pt x="260848" y="602843"/>
                  </a:lnTo>
                  <a:lnTo>
                    <a:pt x="256349" y="603257"/>
                  </a:lnTo>
                  <a:lnTo>
                    <a:pt x="249803" y="605298"/>
                  </a:lnTo>
                  <a:lnTo>
                    <a:pt x="243257" y="606118"/>
                  </a:lnTo>
                  <a:lnTo>
                    <a:pt x="235893" y="606938"/>
                  </a:lnTo>
                  <a:lnTo>
                    <a:pt x="227712" y="607345"/>
                  </a:lnTo>
                  <a:lnTo>
                    <a:pt x="219939" y="606118"/>
                  </a:lnTo>
                  <a:lnTo>
                    <a:pt x="213990" y="605514"/>
                  </a:lnTo>
                  <a:lnTo>
                    <a:pt x="210467" y="606595"/>
                  </a:lnTo>
                  <a:lnTo>
                    <a:pt x="206548" y="607139"/>
                  </a:lnTo>
                  <a:lnTo>
                    <a:pt x="204198" y="607448"/>
                  </a:lnTo>
                  <a:lnTo>
                    <a:pt x="201530" y="607139"/>
                  </a:lnTo>
                  <a:lnTo>
                    <a:pt x="199094" y="606133"/>
                  </a:lnTo>
                  <a:lnTo>
                    <a:pt x="195716" y="605052"/>
                  </a:lnTo>
                  <a:lnTo>
                    <a:pt x="193512" y="603429"/>
                  </a:lnTo>
                  <a:lnTo>
                    <a:pt x="191470" y="602889"/>
                  </a:lnTo>
                  <a:lnTo>
                    <a:pt x="189819" y="602117"/>
                  </a:lnTo>
                  <a:lnTo>
                    <a:pt x="187307" y="601653"/>
                  </a:lnTo>
                  <a:lnTo>
                    <a:pt x="184402" y="600957"/>
                  </a:lnTo>
                  <a:lnTo>
                    <a:pt x="180864" y="599104"/>
                  </a:lnTo>
                  <a:lnTo>
                    <a:pt x="170653" y="596090"/>
                  </a:lnTo>
                  <a:lnTo>
                    <a:pt x="167045" y="595784"/>
                  </a:lnTo>
                  <a:lnTo>
                    <a:pt x="163669" y="595164"/>
                  </a:lnTo>
                  <a:lnTo>
                    <a:pt x="158248" y="593157"/>
                  </a:lnTo>
                  <a:lnTo>
                    <a:pt x="154794" y="592539"/>
                  </a:lnTo>
                  <a:lnTo>
                    <a:pt x="152126" y="592154"/>
                  </a:lnTo>
                  <a:lnTo>
                    <a:pt x="146792" y="591768"/>
                  </a:lnTo>
                  <a:lnTo>
                    <a:pt x="143107" y="591999"/>
                  </a:lnTo>
                  <a:lnTo>
                    <a:pt x="140530" y="591932"/>
                  </a:lnTo>
                  <a:lnTo>
                    <a:pt x="140205" y="591923"/>
                  </a:lnTo>
                  <a:lnTo>
                    <a:pt x="134170" y="592388"/>
                  </a:lnTo>
                  <a:lnTo>
                    <a:pt x="130800" y="592852"/>
                  </a:lnTo>
                  <a:lnTo>
                    <a:pt x="126336" y="593858"/>
                  </a:lnTo>
                  <a:lnTo>
                    <a:pt x="124220" y="594322"/>
                  </a:lnTo>
                  <a:lnTo>
                    <a:pt x="119755" y="595098"/>
                  </a:lnTo>
                  <a:lnTo>
                    <a:pt x="115208" y="595331"/>
                  </a:lnTo>
                  <a:lnTo>
                    <a:pt x="111205" y="594636"/>
                  </a:lnTo>
                  <a:lnTo>
                    <a:pt x="108301" y="594328"/>
                  </a:lnTo>
                  <a:lnTo>
                    <a:pt x="105787" y="593399"/>
                  </a:lnTo>
                  <a:lnTo>
                    <a:pt x="101861" y="592242"/>
                  </a:lnTo>
                  <a:lnTo>
                    <a:pt x="100133" y="591856"/>
                  </a:lnTo>
                  <a:lnTo>
                    <a:pt x="97302" y="590231"/>
                  </a:lnTo>
                  <a:lnTo>
                    <a:pt x="94235" y="588764"/>
                  </a:lnTo>
                  <a:lnTo>
                    <a:pt x="91564" y="587682"/>
                  </a:lnTo>
                  <a:lnTo>
                    <a:pt x="89914" y="587142"/>
                  </a:lnTo>
                  <a:lnTo>
                    <a:pt x="82927" y="585675"/>
                  </a:lnTo>
                  <a:lnTo>
                    <a:pt x="80333" y="584517"/>
                  </a:lnTo>
                  <a:lnTo>
                    <a:pt x="78367" y="583357"/>
                  </a:lnTo>
                  <a:lnTo>
                    <a:pt x="75142" y="581580"/>
                  </a:lnTo>
                  <a:lnTo>
                    <a:pt x="68072" y="579186"/>
                  </a:lnTo>
                  <a:lnTo>
                    <a:pt x="65791" y="577716"/>
                  </a:lnTo>
                  <a:lnTo>
                    <a:pt x="61314" y="576480"/>
                  </a:lnTo>
                  <a:lnTo>
                    <a:pt x="58169" y="574781"/>
                  </a:lnTo>
                  <a:lnTo>
                    <a:pt x="53525" y="571534"/>
                  </a:lnTo>
                  <a:lnTo>
                    <a:pt x="49509" y="568290"/>
                  </a:lnTo>
                  <a:lnTo>
                    <a:pt x="47778" y="567205"/>
                  </a:lnTo>
                  <a:lnTo>
                    <a:pt x="42417" y="561719"/>
                  </a:lnTo>
                  <a:lnTo>
                    <a:pt x="39191" y="559787"/>
                  </a:lnTo>
                  <a:lnTo>
                    <a:pt x="34939" y="556388"/>
                  </a:lnTo>
                  <a:lnTo>
                    <a:pt x="32812" y="554608"/>
                  </a:lnTo>
                  <a:lnTo>
                    <a:pt x="29589" y="552986"/>
                  </a:lnTo>
                  <a:lnTo>
                    <a:pt x="27620" y="551364"/>
                  </a:lnTo>
                  <a:lnTo>
                    <a:pt x="23217" y="549201"/>
                  </a:lnTo>
                  <a:lnTo>
                    <a:pt x="20393" y="549046"/>
                  </a:lnTo>
                  <a:lnTo>
                    <a:pt x="18194" y="548505"/>
                  </a:lnTo>
                  <a:lnTo>
                    <a:pt x="12063" y="545723"/>
                  </a:lnTo>
                  <a:lnTo>
                    <a:pt x="11356" y="545337"/>
                  </a:lnTo>
                  <a:lnTo>
                    <a:pt x="8610" y="545182"/>
                  </a:lnTo>
                  <a:lnTo>
                    <a:pt x="7071" y="546172"/>
                  </a:lnTo>
                  <a:lnTo>
                    <a:pt x="1218" y="538398"/>
                  </a:lnTo>
                  <a:lnTo>
                    <a:pt x="0" y="536750"/>
                  </a:lnTo>
                  <a:lnTo>
                    <a:pt x="24308" y="532889"/>
                  </a:lnTo>
                  <a:lnTo>
                    <a:pt x="28938" y="533429"/>
                  </a:lnTo>
                  <a:lnTo>
                    <a:pt x="30822" y="533891"/>
                  </a:lnTo>
                  <a:lnTo>
                    <a:pt x="34274" y="534201"/>
                  </a:lnTo>
                  <a:lnTo>
                    <a:pt x="37725" y="534353"/>
                  </a:lnTo>
                  <a:lnTo>
                    <a:pt x="43686" y="534429"/>
                  </a:lnTo>
                  <a:lnTo>
                    <a:pt x="48860" y="534274"/>
                  </a:lnTo>
                  <a:lnTo>
                    <a:pt x="50976" y="533888"/>
                  </a:lnTo>
                  <a:lnTo>
                    <a:pt x="53955" y="533885"/>
                  </a:lnTo>
                  <a:lnTo>
                    <a:pt x="55207" y="533269"/>
                  </a:lnTo>
                  <a:lnTo>
                    <a:pt x="59050" y="533266"/>
                  </a:lnTo>
                  <a:lnTo>
                    <a:pt x="62028" y="533034"/>
                  </a:lnTo>
                  <a:lnTo>
                    <a:pt x="62891" y="533034"/>
                  </a:lnTo>
                  <a:lnTo>
                    <a:pt x="66732" y="532956"/>
                  </a:lnTo>
                  <a:lnTo>
                    <a:pt x="68847" y="532491"/>
                  </a:lnTo>
                  <a:lnTo>
                    <a:pt x="71043" y="532491"/>
                  </a:lnTo>
                  <a:lnTo>
                    <a:pt x="77707" y="532102"/>
                  </a:lnTo>
                  <a:lnTo>
                    <a:pt x="80606" y="531792"/>
                  </a:lnTo>
                  <a:lnTo>
                    <a:pt x="83193" y="531406"/>
                  </a:lnTo>
                  <a:lnTo>
                    <a:pt x="86879" y="531559"/>
                  </a:lnTo>
                  <a:lnTo>
                    <a:pt x="89860" y="531713"/>
                  </a:lnTo>
                  <a:lnTo>
                    <a:pt x="92607" y="532254"/>
                  </a:lnTo>
                  <a:lnTo>
                    <a:pt x="97313" y="532330"/>
                  </a:lnTo>
                  <a:lnTo>
                    <a:pt x="100840" y="532096"/>
                  </a:lnTo>
                  <a:lnTo>
                    <a:pt x="105073" y="531865"/>
                  </a:lnTo>
                  <a:lnTo>
                    <a:pt x="109382" y="531090"/>
                  </a:lnTo>
                  <a:lnTo>
                    <a:pt x="113300" y="530395"/>
                  </a:lnTo>
                  <a:lnTo>
                    <a:pt x="117374" y="529775"/>
                  </a:lnTo>
                  <a:lnTo>
                    <a:pt x="121059" y="529541"/>
                  </a:lnTo>
                  <a:lnTo>
                    <a:pt x="124510" y="529772"/>
                  </a:lnTo>
                  <a:lnTo>
                    <a:pt x="126863" y="529848"/>
                  </a:lnTo>
                  <a:lnTo>
                    <a:pt x="133520" y="527992"/>
                  </a:lnTo>
                  <a:lnTo>
                    <a:pt x="137976" y="525517"/>
                  </a:lnTo>
                  <a:lnTo>
                    <a:pt x="140791" y="523895"/>
                  </a:lnTo>
                  <a:lnTo>
                    <a:pt x="143920" y="522348"/>
                  </a:lnTo>
                  <a:lnTo>
                    <a:pt x="153614" y="516701"/>
                  </a:lnTo>
                  <a:lnTo>
                    <a:pt x="159165" y="513609"/>
                  </a:lnTo>
                  <a:lnTo>
                    <a:pt x="161041" y="512369"/>
                  </a:lnTo>
                  <a:lnTo>
                    <a:pt x="164802" y="511829"/>
                  </a:lnTo>
                  <a:lnTo>
                    <a:pt x="171619" y="510823"/>
                  </a:lnTo>
                  <a:lnTo>
                    <a:pt x="174519" y="510434"/>
                  </a:lnTo>
                  <a:lnTo>
                    <a:pt x="176871" y="510435"/>
                  </a:lnTo>
                  <a:lnTo>
                    <a:pt x="180709" y="509584"/>
                  </a:lnTo>
                  <a:lnTo>
                    <a:pt x="184943" y="509426"/>
                  </a:lnTo>
                  <a:lnTo>
                    <a:pt x="190116" y="508961"/>
                  </a:lnTo>
                  <a:lnTo>
                    <a:pt x="194818" y="508342"/>
                  </a:lnTo>
                  <a:lnTo>
                    <a:pt x="198738" y="508266"/>
                  </a:lnTo>
                  <a:lnTo>
                    <a:pt x="202188" y="508187"/>
                  </a:lnTo>
                  <a:lnTo>
                    <a:pt x="206660" y="508339"/>
                  </a:lnTo>
                  <a:lnTo>
                    <a:pt x="212231" y="509034"/>
                  </a:lnTo>
                  <a:lnTo>
                    <a:pt x="216308" y="509034"/>
                  </a:lnTo>
                  <a:lnTo>
                    <a:pt x="219604" y="509420"/>
                  </a:lnTo>
                  <a:lnTo>
                    <a:pt x="229573" y="511273"/>
                  </a:lnTo>
                  <a:lnTo>
                    <a:pt x="234356" y="511349"/>
                  </a:lnTo>
                  <a:lnTo>
                    <a:pt x="238591" y="511270"/>
                  </a:lnTo>
                  <a:lnTo>
                    <a:pt x="242825" y="511115"/>
                  </a:lnTo>
                  <a:lnTo>
                    <a:pt x="244159" y="511027"/>
                  </a:lnTo>
                  <a:lnTo>
                    <a:pt x="248626" y="510726"/>
                  </a:lnTo>
                  <a:lnTo>
                    <a:pt x="252224" y="509180"/>
                  </a:lnTo>
                  <a:lnTo>
                    <a:pt x="254809" y="508560"/>
                  </a:lnTo>
                  <a:lnTo>
                    <a:pt x="256922" y="507634"/>
                  </a:lnTo>
                  <a:lnTo>
                    <a:pt x="258799" y="506780"/>
                  </a:lnTo>
                  <a:lnTo>
                    <a:pt x="263182" y="505158"/>
                  </a:lnTo>
                  <a:lnTo>
                    <a:pt x="266623" y="503302"/>
                  </a:lnTo>
                  <a:lnTo>
                    <a:pt x="269908" y="501677"/>
                  </a:lnTo>
                  <a:lnTo>
                    <a:pt x="272332" y="500362"/>
                  </a:lnTo>
                  <a:lnTo>
                    <a:pt x="274365" y="499201"/>
                  </a:lnTo>
                  <a:lnTo>
                    <a:pt x="276709" y="497655"/>
                  </a:lnTo>
                  <a:lnTo>
                    <a:pt x="279050" y="495334"/>
                  </a:lnTo>
                  <a:lnTo>
                    <a:pt x="281313" y="493247"/>
                  </a:lnTo>
                  <a:lnTo>
                    <a:pt x="284284" y="491547"/>
                  </a:lnTo>
                  <a:lnTo>
                    <a:pt x="286944" y="490231"/>
                  </a:lnTo>
                  <a:lnTo>
                    <a:pt x="289689" y="489414"/>
                  </a:lnTo>
                  <a:lnTo>
                    <a:pt x="291106" y="488199"/>
                  </a:lnTo>
                  <a:lnTo>
                    <a:pt x="291916" y="487188"/>
                  </a:lnTo>
                  <a:lnTo>
                    <a:pt x="291713" y="484961"/>
                  </a:lnTo>
                  <a:lnTo>
                    <a:pt x="292523" y="482123"/>
                  </a:lnTo>
                  <a:lnTo>
                    <a:pt x="294346" y="479493"/>
                  </a:lnTo>
                  <a:lnTo>
                    <a:pt x="295763" y="477670"/>
                  </a:lnTo>
                  <a:lnTo>
                    <a:pt x="296978" y="476252"/>
                  </a:lnTo>
                  <a:lnTo>
                    <a:pt x="300015" y="475444"/>
                  </a:lnTo>
                  <a:lnTo>
                    <a:pt x="302242" y="475444"/>
                  </a:lnTo>
                  <a:lnTo>
                    <a:pt x="303457" y="475037"/>
                  </a:lnTo>
                  <a:lnTo>
                    <a:pt x="306494" y="474632"/>
                  </a:lnTo>
                  <a:lnTo>
                    <a:pt x="309531" y="473822"/>
                  </a:lnTo>
                  <a:lnTo>
                    <a:pt x="311557" y="472610"/>
                  </a:lnTo>
                  <a:lnTo>
                    <a:pt x="313582" y="471595"/>
                  </a:lnTo>
                  <a:lnTo>
                    <a:pt x="315606" y="470180"/>
                  </a:lnTo>
                  <a:lnTo>
                    <a:pt x="317631" y="468760"/>
                  </a:lnTo>
                  <a:lnTo>
                    <a:pt x="319858" y="466938"/>
                  </a:lnTo>
                  <a:lnTo>
                    <a:pt x="322693" y="464104"/>
                  </a:lnTo>
                  <a:lnTo>
                    <a:pt x="325433" y="461950"/>
                  </a:lnTo>
                  <a:lnTo>
                    <a:pt x="327898" y="459484"/>
                  </a:lnTo>
                  <a:lnTo>
                    <a:pt x="335296" y="452087"/>
                  </a:lnTo>
                  <a:lnTo>
                    <a:pt x="338466" y="449973"/>
                  </a:lnTo>
                  <a:lnTo>
                    <a:pt x="344102" y="444335"/>
                  </a:lnTo>
                  <a:lnTo>
                    <a:pt x="347273" y="440817"/>
                  </a:lnTo>
                  <a:lnTo>
                    <a:pt x="349739" y="437646"/>
                  </a:lnTo>
                  <a:lnTo>
                    <a:pt x="353261" y="434122"/>
                  </a:lnTo>
                  <a:lnTo>
                    <a:pt x="355022" y="432008"/>
                  </a:lnTo>
                  <a:lnTo>
                    <a:pt x="359249" y="428135"/>
                  </a:lnTo>
                  <a:lnTo>
                    <a:pt x="360306" y="426021"/>
                  </a:lnTo>
                  <a:lnTo>
                    <a:pt x="361715" y="423199"/>
                  </a:lnTo>
                  <a:lnTo>
                    <a:pt x="363477" y="419326"/>
                  </a:lnTo>
                  <a:lnTo>
                    <a:pt x="374749" y="407348"/>
                  </a:lnTo>
                  <a:lnTo>
                    <a:pt x="376510" y="403475"/>
                  </a:lnTo>
                  <a:lnTo>
                    <a:pt x="377567" y="397488"/>
                  </a:lnTo>
                  <a:lnTo>
                    <a:pt x="377214" y="395022"/>
                  </a:lnTo>
                  <a:lnTo>
                    <a:pt x="377214" y="391850"/>
                  </a:lnTo>
                  <a:lnTo>
                    <a:pt x="378595" y="381595"/>
                  </a:lnTo>
                  <a:lnTo>
                    <a:pt x="380233" y="379894"/>
                  </a:lnTo>
                  <a:lnTo>
                    <a:pt x="381949" y="378193"/>
                  </a:lnTo>
                  <a:lnTo>
                    <a:pt x="383904" y="376956"/>
                  </a:lnTo>
                  <a:lnTo>
                    <a:pt x="385235" y="376492"/>
                  </a:lnTo>
                  <a:lnTo>
                    <a:pt x="387115" y="376336"/>
                  </a:lnTo>
                  <a:lnTo>
                    <a:pt x="388684" y="376413"/>
                  </a:lnTo>
                  <a:lnTo>
                    <a:pt x="390096" y="376413"/>
                  </a:lnTo>
                  <a:lnTo>
                    <a:pt x="391115" y="376337"/>
                  </a:lnTo>
                  <a:lnTo>
                    <a:pt x="392523" y="375717"/>
                  </a:lnTo>
                  <a:lnTo>
                    <a:pt x="394009" y="374943"/>
                  </a:lnTo>
                  <a:lnTo>
                    <a:pt x="394943" y="373630"/>
                  </a:lnTo>
                  <a:lnTo>
                    <a:pt x="395408" y="372545"/>
                  </a:lnTo>
                  <a:lnTo>
                    <a:pt x="395953" y="371774"/>
                  </a:lnTo>
                  <a:lnTo>
                    <a:pt x="396339" y="370535"/>
                  </a:lnTo>
                  <a:lnTo>
                    <a:pt x="396567" y="369222"/>
                  </a:lnTo>
                  <a:lnTo>
                    <a:pt x="396404" y="368138"/>
                  </a:lnTo>
                  <a:lnTo>
                    <a:pt x="395929" y="367135"/>
                  </a:lnTo>
                  <a:lnTo>
                    <a:pt x="394901" y="365511"/>
                  </a:lnTo>
                  <a:lnTo>
                    <a:pt x="393246" y="363967"/>
                  </a:lnTo>
                  <a:lnTo>
                    <a:pt x="390731" y="362807"/>
                  </a:lnTo>
                  <a:lnTo>
                    <a:pt x="389394" y="362111"/>
                  </a:lnTo>
                  <a:lnTo>
                    <a:pt x="387584" y="360951"/>
                  </a:lnTo>
                  <a:lnTo>
                    <a:pt x="384755" y="359715"/>
                  </a:lnTo>
                  <a:lnTo>
                    <a:pt x="382789" y="358712"/>
                  </a:lnTo>
                  <a:lnTo>
                    <a:pt x="380431" y="357630"/>
                  </a:lnTo>
                  <a:lnTo>
                    <a:pt x="378622" y="356625"/>
                  </a:lnTo>
                  <a:lnTo>
                    <a:pt x="375712" y="355003"/>
                  </a:lnTo>
                  <a:lnTo>
                    <a:pt x="372551" y="348223"/>
                  </a:lnTo>
                  <a:lnTo>
                    <a:pt x="371629" y="339383"/>
                  </a:lnTo>
                  <a:lnTo>
                    <a:pt x="373103" y="330173"/>
                  </a:lnTo>
                  <a:lnTo>
                    <a:pt x="374024" y="324833"/>
                  </a:lnTo>
                  <a:lnTo>
                    <a:pt x="374024" y="318570"/>
                  </a:lnTo>
                  <a:lnTo>
                    <a:pt x="370708" y="311756"/>
                  </a:lnTo>
                  <a:lnTo>
                    <a:pt x="365736" y="308809"/>
                  </a:lnTo>
                  <a:lnTo>
                    <a:pt x="360684" y="305731"/>
                  </a:lnTo>
                  <a:lnTo>
                    <a:pt x="360135" y="302828"/>
                  </a:lnTo>
                  <a:lnTo>
                    <a:pt x="357879" y="298034"/>
                  </a:lnTo>
                  <a:lnTo>
                    <a:pt x="353086" y="296060"/>
                  </a:lnTo>
                  <a:lnTo>
                    <a:pt x="352804" y="278858"/>
                  </a:lnTo>
                  <a:lnTo>
                    <a:pt x="352804" y="265040"/>
                  </a:lnTo>
                  <a:lnTo>
                    <a:pt x="360134" y="261374"/>
                  </a:lnTo>
                  <a:lnTo>
                    <a:pt x="363800" y="255734"/>
                  </a:lnTo>
                  <a:lnTo>
                    <a:pt x="363236" y="250940"/>
                  </a:lnTo>
                  <a:lnTo>
                    <a:pt x="367747" y="245582"/>
                  </a:lnTo>
                  <a:lnTo>
                    <a:pt x="368311" y="238250"/>
                  </a:lnTo>
                  <a:lnTo>
                    <a:pt x="372258" y="232610"/>
                  </a:lnTo>
                  <a:lnTo>
                    <a:pt x="374232" y="223022"/>
                  </a:lnTo>
                  <a:lnTo>
                    <a:pt x="370003" y="216536"/>
                  </a:lnTo>
                  <a:lnTo>
                    <a:pt x="364082" y="213716"/>
                  </a:lnTo>
                  <a:lnTo>
                    <a:pt x="361262" y="207794"/>
                  </a:lnTo>
                  <a:lnTo>
                    <a:pt x="348857" y="199052"/>
                  </a:lnTo>
                  <a:lnTo>
                    <a:pt x="346319" y="188618"/>
                  </a:lnTo>
                  <a:lnTo>
                    <a:pt x="348293" y="183542"/>
                  </a:lnTo>
                  <a:lnTo>
                    <a:pt x="355342" y="173390"/>
                  </a:lnTo>
                  <a:lnTo>
                    <a:pt x="340680" y="165212"/>
                  </a:lnTo>
                  <a:lnTo>
                    <a:pt x="338425" y="144344"/>
                  </a:lnTo>
                  <a:lnTo>
                    <a:pt x="318688" y="127988"/>
                  </a:lnTo>
                  <a:lnTo>
                    <a:pt x="325174" y="117272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5" name="object 82">
              <a:extLst>
                <a:ext uri="{FF2B5EF4-FFF2-40B4-BE49-F238E27FC236}">
                  <a16:creationId xmlns:a16="http://schemas.microsoft.com/office/drawing/2014/main" id="{010A2979-9D44-43FD-A536-CE60DF681740}"/>
                </a:ext>
              </a:extLst>
            </p:cNvPr>
            <p:cNvSpPr/>
            <p:nvPr/>
          </p:nvSpPr>
          <p:spPr>
            <a:xfrm>
              <a:off x="8558029" y="85341"/>
              <a:ext cx="405384" cy="395291"/>
            </a:xfrm>
            <a:custGeom>
              <a:avLst/>
              <a:gdLst/>
              <a:ahLst/>
              <a:cxnLst/>
              <a:rect l="l" t="t" r="r" b="b"/>
              <a:pathLst>
                <a:path w="627656" h="612030">
                  <a:moveTo>
                    <a:pt x="0" y="536750"/>
                  </a:moveTo>
                  <a:lnTo>
                    <a:pt x="24308" y="532889"/>
                  </a:lnTo>
                  <a:lnTo>
                    <a:pt x="28938" y="533429"/>
                  </a:lnTo>
                  <a:lnTo>
                    <a:pt x="30822" y="533891"/>
                  </a:lnTo>
                  <a:lnTo>
                    <a:pt x="34274" y="534201"/>
                  </a:lnTo>
                  <a:lnTo>
                    <a:pt x="37725" y="534353"/>
                  </a:lnTo>
                  <a:lnTo>
                    <a:pt x="43686" y="534429"/>
                  </a:lnTo>
                  <a:lnTo>
                    <a:pt x="48860" y="534274"/>
                  </a:lnTo>
                  <a:lnTo>
                    <a:pt x="50976" y="533888"/>
                  </a:lnTo>
                  <a:lnTo>
                    <a:pt x="53955" y="533885"/>
                  </a:lnTo>
                  <a:lnTo>
                    <a:pt x="55207" y="533269"/>
                  </a:lnTo>
                  <a:lnTo>
                    <a:pt x="59050" y="533266"/>
                  </a:lnTo>
                  <a:lnTo>
                    <a:pt x="62028" y="533034"/>
                  </a:lnTo>
                  <a:lnTo>
                    <a:pt x="62891" y="533034"/>
                  </a:lnTo>
                  <a:lnTo>
                    <a:pt x="66732" y="532956"/>
                  </a:lnTo>
                  <a:lnTo>
                    <a:pt x="68847" y="532491"/>
                  </a:lnTo>
                  <a:lnTo>
                    <a:pt x="71043" y="532491"/>
                  </a:lnTo>
                  <a:lnTo>
                    <a:pt x="77707" y="532102"/>
                  </a:lnTo>
                  <a:lnTo>
                    <a:pt x="80606" y="531792"/>
                  </a:lnTo>
                  <a:lnTo>
                    <a:pt x="83193" y="531406"/>
                  </a:lnTo>
                  <a:lnTo>
                    <a:pt x="86879" y="531559"/>
                  </a:lnTo>
                  <a:lnTo>
                    <a:pt x="89860" y="531713"/>
                  </a:lnTo>
                  <a:lnTo>
                    <a:pt x="92607" y="532254"/>
                  </a:lnTo>
                  <a:lnTo>
                    <a:pt x="97313" y="532330"/>
                  </a:lnTo>
                  <a:lnTo>
                    <a:pt x="100840" y="532096"/>
                  </a:lnTo>
                  <a:lnTo>
                    <a:pt x="105073" y="531865"/>
                  </a:lnTo>
                  <a:lnTo>
                    <a:pt x="109382" y="531090"/>
                  </a:lnTo>
                  <a:lnTo>
                    <a:pt x="113300" y="530395"/>
                  </a:lnTo>
                  <a:lnTo>
                    <a:pt x="117374" y="529775"/>
                  </a:lnTo>
                  <a:lnTo>
                    <a:pt x="121059" y="529541"/>
                  </a:lnTo>
                  <a:lnTo>
                    <a:pt x="124510" y="529772"/>
                  </a:lnTo>
                  <a:lnTo>
                    <a:pt x="126863" y="529848"/>
                  </a:lnTo>
                  <a:lnTo>
                    <a:pt x="133520" y="527992"/>
                  </a:lnTo>
                  <a:lnTo>
                    <a:pt x="137976" y="525517"/>
                  </a:lnTo>
                  <a:lnTo>
                    <a:pt x="140791" y="523895"/>
                  </a:lnTo>
                  <a:lnTo>
                    <a:pt x="143920" y="522348"/>
                  </a:lnTo>
                  <a:lnTo>
                    <a:pt x="153614" y="516701"/>
                  </a:lnTo>
                  <a:lnTo>
                    <a:pt x="159165" y="513609"/>
                  </a:lnTo>
                  <a:lnTo>
                    <a:pt x="161041" y="512369"/>
                  </a:lnTo>
                  <a:lnTo>
                    <a:pt x="164802" y="511829"/>
                  </a:lnTo>
                  <a:lnTo>
                    <a:pt x="171619" y="510823"/>
                  </a:lnTo>
                  <a:lnTo>
                    <a:pt x="174519" y="510434"/>
                  </a:lnTo>
                  <a:lnTo>
                    <a:pt x="176871" y="510435"/>
                  </a:lnTo>
                  <a:lnTo>
                    <a:pt x="180709" y="509584"/>
                  </a:lnTo>
                  <a:lnTo>
                    <a:pt x="184943" y="509426"/>
                  </a:lnTo>
                  <a:lnTo>
                    <a:pt x="190116" y="508961"/>
                  </a:lnTo>
                  <a:lnTo>
                    <a:pt x="194818" y="508342"/>
                  </a:lnTo>
                  <a:lnTo>
                    <a:pt x="198738" y="508266"/>
                  </a:lnTo>
                  <a:lnTo>
                    <a:pt x="202188" y="508187"/>
                  </a:lnTo>
                  <a:lnTo>
                    <a:pt x="206660" y="508339"/>
                  </a:lnTo>
                  <a:lnTo>
                    <a:pt x="212231" y="509034"/>
                  </a:lnTo>
                  <a:lnTo>
                    <a:pt x="216308" y="509034"/>
                  </a:lnTo>
                  <a:lnTo>
                    <a:pt x="219604" y="509420"/>
                  </a:lnTo>
                  <a:lnTo>
                    <a:pt x="229573" y="511273"/>
                  </a:lnTo>
                  <a:lnTo>
                    <a:pt x="234356" y="511349"/>
                  </a:lnTo>
                  <a:lnTo>
                    <a:pt x="238591" y="511270"/>
                  </a:lnTo>
                  <a:lnTo>
                    <a:pt x="242825" y="511115"/>
                  </a:lnTo>
                  <a:lnTo>
                    <a:pt x="244159" y="511027"/>
                  </a:lnTo>
                  <a:lnTo>
                    <a:pt x="248626" y="510726"/>
                  </a:lnTo>
                  <a:lnTo>
                    <a:pt x="252224" y="509180"/>
                  </a:lnTo>
                  <a:lnTo>
                    <a:pt x="254809" y="508560"/>
                  </a:lnTo>
                  <a:lnTo>
                    <a:pt x="256922" y="507634"/>
                  </a:lnTo>
                  <a:lnTo>
                    <a:pt x="258799" y="506780"/>
                  </a:lnTo>
                  <a:lnTo>
                    <a:pt x="263182" y="505158"/>
                  </a:lnTo>
                  <a:lnTo>
                    <a:pt x="266623" y="503302"/>
                  </a:lnTo>
                  <a:lnTo>
                    <a:pt x="269908" y="501677"/>
                  </a:lnTo>
                  <a:lnTo>
                    <a:pt x="272332" y="500362"/>
                  </a:lnTo>
                  <a:lnTo>
                    <a:pt x="274365" y="499201"/>
                  </a:lnTo>
                  <a:lnTo>
                    <a:pt x="276709" y="497655"/>
                  </a:lnTo>
                  <a:lnTo>
                    <a:pt x="279050" y="495334"/>
                  </a:lnTo>
                  <a:lnTo>
                    <a:pt x="281313" y="493247"/>
                  </a:lnTo>
                  <a:lnTo>
                    <a:pt x="284284" y="491547"/>
                  </a:lnTo>
                  <a:lnTo>
                    <a:pt x="286944" y="490231"/>
                  </a:lnTo>
                  <a:lnTo>
                    <a:pt x="289689" y="489414"/>
                  </a:lnTo>
                  <a:lnTo>
                    <a:pt x="291106" y="488199"/>
                  </a:lnTo>
                  <a:lnTo>
                    <a:pt x="291916" y="487188"/>
                  </a:lnTo>
                  <a:lnTo>
                    <a:pt x="291713" y="484961"/>
                  </a:lnTo>
                  <a:lnTo>
                    <a:pt x="292523" y="482123"/>
                  </a:lnTo>
                  <a:lnTo>
                    <a:pt x="294346" y="479493"/>
                  </a:lnTo>
                  <a:lnTo>
                    <a:pt x="295763" y="477670"/>
                  </a:lnTo>
                  <a:lnTo>
                    <a:pt x="296978" y="476252"/>
                  </a:lnTo>
                  <a:lnTo>
                    <a:pt x="300015" y="475444"/>
                  </a:lnTo>
                  <a:lnTo>
                    <a:pt x="302242" y="475444"/>
                  </a:lnTo>
                  <a:lnTo>
                    <a:pt x="303457" y="475037"/>
                  </a:lnTo>
                  <a:lnTo>
                    <a:pt x="306494" y="474632"/>
                  </a:lnTo>
                  <a:lnTo>
                    <a:pt x="309531" y="473822"/>
                  </a:lnTo>
                  <a:lnTo>
                    <a:pt x="311557" y="472610"/>
                  </a:lnTo>
                  <a:lnTo>
                    <a:pt x="313582" y="471595"/>
                  </a:lnTo>
                  <a:lnTo>
                    <a:pt x="315606" y="470180"/>
                  </a:lnTo>
                  <a:lnTo>
                    <a:pt x="317631" y="468760"/>
                  </a:lnTo>
                  <a:lnTo>
                    <a:pt x="319858" y="466938"/>
                  </a:lnTo>
                  <a:lnTo>
                    <a:pt x="322693" y="464104"/>
                  </a:lnTo>
                  <a:lnTo>
                    <a:pt x="325433" y="461950"/>
                  </a:lnTo>
                  <a:lnTo>
                    <a:pt x="327898" y="459484"/>
                  </a:lnTo>
                  <a:lnTo>
                    <a:pt x="335296" y="452087"/>
                  </a:lnTo>
                  <a:lnTo>
                    <a:pt x="338466" y="449973"/>
                  </a:lnTo>
                  <a:lnTo>
                    <a:pt x="344102" y="444335"/>
                  </a:lnTo>
                  <a:lnTo>
                    <a:pt x="347273" y="440817"/>
                  </a:lnTo>
                  <a:lnTo>
                    <a:pt x="349739" y="437646"/>
                  </a:lnTo>
                  <a:lnTo>
                    <a:pt x="353261" y="434122"/>
                  </a:lnTo>
                  <a:lnTo>
                    <a:pt x="355022" y="432008"/>
                  </a:lnTo>
                  <a:lnTo>
                    <a:pt x="359249" y="428135"/>
                  </a:lnTo>
                  <a:lnTo>
                    <a:pt x="360306" y="426021"/>
                  </a:lnTo>
                  <a:lnTo>
                    <a:pt x="361715" y="423199"/>
                  </a:lnTo>
                  <a:lnTo>
                    <a:pt x="363477" y="419326"/>
                  </a:lnTo>
                  <a:lnTo>
                    <a:pt x="374749" y="407348"/>
                  </a:lnTo>
                  <a:lnTo>
                    <a:pt x="376510" y="403475"/>
                  </a:lnTo>
                  <a:lnTo>
                    <a:pt x="377567" y="397488"/>
                  </a:lnTo>
                  <a:lnTo>
                    <a:pt x="377214" y="395022"/>
                  </a:lnTo>
                  <a:lnTo>
                    <a:pt x="377214" y="391850"/>
                  </a:lnTo>
                  <a:lnTo>
                    <a:pt x="378595" y="381595"/>
                  </a:lnTo>
                  <a:lnTo>
                    <a:pt x="380233" y="379894"/>
                  </a:lnTo>
                  <a:lnTo>
                    <a:pt x="381949" y="378193"/>
                  </a:lnTo>
                  <a:lnTo>
                    <a:pt x="383904" y="376956"/>
                  </a:lnTo>
                  <a:lnTo>
                    <a:pt x="385235" y="376492"/>
                  </a:lnTo>
                  <a:lnTo>
                    <a:pt x="387115" y="376336"/>
                  </a:lnTo>
                  <a:lnTo>
                    <a:pt x="388684" y="376413"/>
                  </a:lnTo>
                  <a:lnTo>
                    <a:pt x="390096" y="376413"/>
                  </a:lnTo>
                  <a:lnTo>
                    <a:pt x="391115" y="376337"/>
                  </a:lnTo>
                  <a:lnTo>
                    <a:pt x="392523" y="375717"/>
                  </a:lnTo>
                  <a:lnTo>
                    <a:pt x="394009" y="374943"/>
                  </a:lnTo>
                  <a:lnTo>
                    <a:pt x="394943" y="373630"/>
                  </a:lnTo>
                  <a:lnTo>
                    <a:pt x="395408" y="372545"/>
                  </a:lnTo>
                  <a:lnTo>
                    <a:pt x="395953" y="371774"/>
                  </a:lnTo>
                  <a:lnTo>
                    <a:pt x="396339" y="370535"/>
                  </a:lnTo>
                  <a:lnTo>
                    <a:pt x="396567" y="369222"/>
                  </a:lnTo>
                  <a:lnTo>
                    <a:pt x="396404" y="368138"/>
                  </a:lnTo>
                  <a:lnTo>
                    <a:pt x="395929" y="367135"/>
                  </a:lnTo>
                  <a:lnTo>
                    <a:pt x="394901" y="365511"/>
                  </a:lnTo>
                  <a:lnTo>
                    <a:pt x="393246" y="363967"/>
                  </a:lnTo>
                  <a:lnTo>
                    <a:pt x="390731" y="362807"/>
                  </a:lnTo>
                  <a:lnTo>
                    <a:pt x="389394" y="362111"/>
                  </a:lnTo>
                  <a:lnTo>
                    <a:pt x="387584" y="360951"/>
                  </a:lnTo>
                  <a:lnTo>
                    <a:pt x="384755" y="359715"/>
                  </a:lnTo>
                  <a:lnTo>
                    <a:pt x="382789" y="358712"/>
                  </a:lnTo>
                  <a:lnTo>
                    <a:pt x="380431" y="357630"/>
                  </a:lnTo>
                  <a:lnTo>
                    <a:pt x="378622" y="356625"/>
                  </a:lnTo>
                  <a:lnTo>
                    <a:pt x="375712" y="355003"/>
                  </a:lnTo>
                  <a:lnTo>
                    <a:pt x="372551" y="348223"/>
                  </a:lnTo>
                  <a:lnTo>
                    <a:pt x="371629" y="339383"/>
                  </a:lnTo>
                  <a:lnTo>
                    <a:pt x="373103" y="330173"/>
                  </a:lnTo>
                  <a:lnTo>
                    <a:pt x="374024" y="324833"/>
                  </a:lnTo>
                  <a:lnTo>
                    <a:pt x="374024" y="318570"/>
                  </a:lnTo>
                  <a:lnTo>
                    <a:pt x="370708" y="311756"/>
                  </a:lnTo>
                  <a:lnTo>
                    <a:pt x="365736" y="308809"/>
                  </a:lnTo>
                  <a:lnTo>
                    <a:pt x="360684" y="305731"/>
                  </a:lnTo>
                  <a:lnTo>
                    <a:pt x="360135" y="302828"/>
                  </a:lnTo>
                  <a:lnTo>
                    <a:pt x="357879" y="298034"/>
                  </a:lnTo>
                  <a:lnTo>
                    <a:pt x="353086" y="296060"/>
                  </a:lnTo>
                  <a:lnTo>
                    <a:pt x="352804" y="278858"/>
                  </a:lnTo>
                  <a:lnTo>
                    <a:pt x="352804" y="265040"/>
                  </a:lnTo>
                  <a:lnTo>
                    <a:pt x="360134" y="261374"/>
                  </a:lnTo>
                  <a:lnTo>
                    <a:pt x="363800" y="255734"/>
                  </a:lnTo>
                  <a:lnTo>
                    <a:pt x="363236" y="250940"/>
                  </a:lnTo>
                  <a:lnTo>
                    <a:pt x="367747" y="245582"/>
                  </a:lnTo>
                  <a:lnTo>
                    <a:pt x="368311" y="238250"/>
                  </a:lnTo>
                  <a:lnTo>
                    <a:pt x="372258" y="232610"/>
                  </a:lnTo>
                  <a:lnTo>
                    <a:pt x="374232" y="223022"/>
                  </a:lnTo>
                  <a:lnTo>
                    <a:pt x="370003" y="216536"/>
                  </a:lnTo>
                  <a:lnTo>
                    <a:pt x="364082" y="213716"/>
                  </a:lnTo>
                  <a:lnTo>
                    <a:pt x="361262" y="207794"/>
                  </a:lnTo>
                  <a:lnTo>
                    <a:pt x="348857" y="199052"/>
                  </a:lnTo>
                  <a:lnTo>
                    <a:pt x="346319" y="188618"/>
                  </a:lnTo>
                  <a:lnTo>
                    <a:pt x="348293" y="183542"/>
                  </a:lnTo>
                  <a:lnTo>
                    <a:pt x="355342" y="173390"/>
                  </a:lnTo>
                  <a:lnTo>
                    <a:pt x="340680" y="165212"/>
                  </a:lnTo>
                  <a:lnTo>
                    <a:pt x="338425" y="144344"/>
                  </a:lnTo>
                  <a:lnTo>
                    <a:pt x="318688" y="127988"/>
                  </a:lnTo>
                  <a:lnTo>
                    <a:pt x="325174" y="117272"/>
                  </a:lnTo>
                  <a:lnTo>
                    <a:pt x="317842" y="105710"/>
                  </a:lnTo>
                  <a:lnTo>
                    <a:pt x="313614" y="95558"/>
                  </a:lnTo>
                  <a:lnTo>
                    <a:pt x="313050" y="84842"/>
                  </a:lnTo>
                  <a:lnTo>
                    <a:pt x="321508" y="75536"/>
                  </a:lnTo>
                  <a:lnTo>
                    <a:pt x="324610" y="67076"/>
                  </a:lnTo>
                  <a:lnTo>
                    <a:pt x="335042" y="53258"/>
                  </a:lnTo>
                  <a:lnTo>
                    <a:pt x="339834" y="46489"/>
                  </a:lnTo>
                  <a:lnTo>
                    <a:pt x="341808" y="38876"/>
                  </a:lnTo>
                  <a:lnTo>
                    <a:pt x="342936" y="26185"/>
                  </a:lnTo>
                  <a:lnTo>
                    <a:pt x="367465" y="22519"/>
                  </a:lnTo>
                  <a:lnTo>
                    <a:pt x="409194" y="33517"/>
                  </a:lnTo>
                  <a:lnTo>
                    <a:pt x="425828" y="33236"/>
                  </a:lnTo>
                  <a:lnTo>
                    <a:pt x="460790" y="1087"/>
                  </a:lnTo>
                  <a:lnTo>
                    <a:pt x="462121" y="0"/>
                  </a:lnTo>
                  <a:lnTo>
                    <a:pt x="466336" y="4939"/>
                  </a:lnTo>
                  <a:lnTo>
                    <a:pt x="466343" y="6252"/>
                  </a:lnTo>
                  <a:lnTo>
                    <a:pt x="466350" y="7491"/>
                  </a:lnTo>
                  <a:lnTo>
                    <a:pt x="466121" y="8727"/>
                  </a:lnTo>
                  <a:lnTo>
                    <a:pt x="465813" y="9733"/>
                  </a:lnTo>
                  <a:lnTo>
                    <a:pt x="465739" y="10659"/>
                  </a:lnTo>
                  <a:lnTo>
                    <a:pt x="465511" y="11975"/>
                  </a:lnTo>
                  <a:lnTo>
                    <a:pt x="464971" y="13597"/>
                  </a:lnTo>
                  <a:lnTo>
                    <a:pt x="464974" y="14293"/>
                  </a:lnTo>
                  <a:lnTo>
                    <a:pt x="465138" y="15608"/>
                  </a:lnTo>
                  <a:lnTo>
                    <a:pt x="465220" y="16304"/>
                  </a:lnTo>
                  <a:lnTo>
                    <a:pt x="465384" y="17694"/>
                  </a:lnTo>
                  <a:lnTo>
                    <a:pt x="465625" y="18855"/>
                  </a:lnTo>
                  <a:lnTo>
                    <a:pt x="465868" y="20401"/>
                  </a:lnTo>
                  <a:lnTo>
                    <a:pt x="466033" y="21793"/>
                  </a:lnTo>
                  <a:lnTo>
                    <a:pt x="465809" y="24034"/>
                  </a:lnTo>
                  <a:lnTo>
                    <a:pt x="465194" y="26276"/>
                  </a:lnTo>
                  <a:lnTo>
                    <a:pt x="465125" y="28284"/>
                  </a:lnTo>
                  <a:lnTo>
                    <a:pt x="465290" y="29754"/>
                  </a:lnTo>
                  <a:lnTo>
                    <a:pt x="465533" y="31069"/>
                  </a:lnTo>
                  <a:lnTo>
                    <a:pt x="465619" y="32616"/>
                  </a:lnTo>
                  <a:lnTo>
                    <a:pt x="465239" y="35013"/>
                  </a:lnTo>
                  <a:lnTo>
                    <a:pt x="465014" y="36944"/>
                  </a:lnTo>
                  <a:lnTo>
                    <a:pt x="464793" y="39727"/>
                  </a:lnTo>
                  <a:lnTo>
                    <a:pt x="464723" y="41273"/>
                  </a:lnTo>
                  <a:lnTo>
                    <a:pt x="464734" y="43360"/>
                  </a:lnTo>
                  <a:lnTo>
                    <a:pt x="464981" y="45601"/>
                  </a:lnTo>
                  <a:lnTo>
                    <a:pt x="465621" y="48154"/>
                  </a:lnTo>
                  <a:lnTo>
                    <a:pt x="467201" y="50161"/>
                  </a:lnTo>
                  <a:lnTo>
                    <a:pt x="469100" y="53488"/>
                  </a:lnTo>
                  <a:lnTo>
                    <a:pt x="469654" y="54490"/>
                  </a:lnTo>
                  <a:lnTo>
                    <a:pt x="470288" y="55805"/>
                  </a:lnTo>
                  <a:lnTo>
                    <a:pt x="471553" y="57737"/>
                  </a:lnTo>
                  <a:lnTo>
                    <a:pt x="472738" y="59284"/>
                  </a:lnTo>
                  <a:lnTo>
                    <a:pt x="473213" y="60210"/>
                  </a:lnTo>
                  <a:lnTo>
                    <a:pt x="474396" y="61525"/>
                  </a:lnTo>
                  <a:lnTo>
                    <a:pt x="476290" y="63843"/>
                  </a:lnTo>
                  <a:lnTo>
                    <a:pt x="477477" y="65854"/>
                  </a:lnTo>
                  <a:lnTo>
                    <a:pt x="478191" y="67400"/>
                  </a:lnTo>
                  <a:lnTo>
                    <a:pt x="478826" y="68946"/>
                  </a:lnTo>
                  <a:lnTo>
                    <a:pt x="479304" y="70338"/>
                  </a:lnTo>
                  <a:lnTo>
                    <a:pt x="479378" y="70675"/>
                  </a:lnTo>
                  <a:lnTo>
                    <a:pt x="479625" y="71805"/>
                  </a:lnTo>
                  <a:lnTo>
                    <a:pt x="479483" y="74587"/>
                  </a:lnTo>
                  <a:lnTo>
                    <a:pt x="479258" y="76522"/>
                  </a:lnTo>
                  <a:lnTo>
                    <a:pt x="478793" y="77603"/>
                  </a:lnTo>
                  <a:lnTo>
                    <a:pt x="477863" y="79769"/>
                  </a:lnTo>
                  <a:lnTo>
                    <a:pt x="477320" y="80926"/>
                  </a:lnTo>
                  <a:lnTo>
                    <a:pt x="476699" y="82166"/>
                  </a:lnTo>
                  <a:lnTo>
                    <a:pt x="475307" y="85720"/>
                  </a:lnTo>
                  <a:lnTo>
                    <a:pt x="474763" y="86726"/>
                  </a:lnTo>
                  <a:lnTo>
                    <a:pt x="473841" y="90282"/>
                  </a:lnTo>
                  <a:lnTo>
                    <a:pt x="474010" y="92680"/>
                  </a:lnTo>
                  <a:lnTo>
                    <a:pt x="474408" y="93761"/>
                  </a:lnTo>
                  <a:lnTo>
                    <a:pt x="475902" y="101255"/>
                  </a:lnTo>
                  <a:lnTo>
                    <a:pt x="477706" y="104563"/>
                  </a:lnTo>
                  <a:lnTo>
                    <a:pt x="480412" y="107871"/>
                  </a:lnTo>
                  <a:lnTo>
                    <a:pt x="482668" y="109672"/>
                  </a:lnTo>
                  <a:lnTo>
                    <a:pt x="487293" y="111583"/>
                  </a:lnTo>
                  <a:lnTo>
                    <a:pt x="488869" y="112567"/>
                  </a:lnTo>
                  <a:lnTo>
                    <a:pt x="492612" y="113946"/>
                  </a:lnTo>
                  <a:lnTo>
                    <a:pt x="495370" y="114144"/>
                  </a:lnTo>
                  <a:lnTo>
                    <a:pt x="497340" y="114341"/>
                  </a:lnTo>
                  <a:lnTo>
                    <a:pt x="499113" y="114930"/>
                  </a:lnTo>
                  <a:lnTo>
                    <a:pt x="501083" y="114930"/>
                  </a:lnTo>
                  <a:lnTo>
                    <a:pt x="502857" y="115128"/>
                  </a:lnTo>
                  <a:lnTo>
                    <a:pt x="504629" y="115325"/>
                  </a:lnTo>
                  <a:lnTo>
                    <a:pt x="507585" y="115128"/>
                  </a:lnTo>
                  <a:lnTo>
                    <a:pt x="510934" y="115128"/>
                  </a:lnTo>
                  <a:lnTo>
                    <a:pt x="515788" y="121054"/>
                  </a:lnTo>
                  <a:lnTo>
                    <a:pt x="520319" y="120893"/>
                  </a:lnTo>
                  <a:lnTo>
                    <a:pt x="525498" y="122512"/>
                  </a:lnTo>
                  <a:lnTo>
                    <a:pt x="531423" y="123797"/>
                  </a:lnTo>
                  <a:lnTo>
                    <a:pt x="532758" y="125058"/>
                  </a:lnTo>
                  <a:lnTo>
                    <a:pt x="533702" y="125675"/>
                  </a:lnTo>
                  <a:lnTo>
                    <a:pt x="534647" y="126449"/>
                  </a:lnTo>
                  <a:lnTo>
                    <a:pt x="535832" y="128071"/>
                  </a:lnTo>
                  <a:lnTo>
                    <a:pt x="536708" y="130623"/>
                  </a:lnTo>
                  <a:lnTo>
                    <a:pt x="539093" y="136592"/>
                  </a:lnTo>
                  <a:lnTo>
                    <a:pt x="540549" y="139991"/>
                  </a:lnTo>
                  <a:lnTo>
                    <a:pt x="540549" y="146464"/>
                  </a:lnTo>
                  <a:lnTo>
                    <a:pt x="541034" y="151158"/>
                  </a:lnTo>
                  <a:lnTo>
                    <a:pt x="541034" y="160058"/>
                  </a:lnTo>
                  <a:lnTo>
                    <a:pt x="540549" y="161516"/>
                  </a:lnTo>
                  <a:lnTo>
                    <a:pt x="539901" y="162971"/>
                  </a:lnTo>
                  <a:lnTo>
                    <a:pt x="538930" y="163782"/>
                  </a:lnTo>
                  <a:lnTo>
                    <a:pt x="537312" y="165562"/>
                  </a:lnTo>
                  <a:lnTo>
                    <a:pt x="536017" y="167828"/>
                  </a:lnTo>
                  <a:lnTo>
                    <a:pt x="537636" y="168961"/>
                  </a:lnTo>
                  <a:lnTo>
                    <a:pt x="538607" y="170094"/>
                  </a:lnTo>
                  <a:lnTo>
                    <a:pt x="539740" y="171063"/>
                  </a:lnTo>
                  <a:lnTo>
                    <a:pt x="541196" y="171874"/>
                  </a:lnTo>
                  <a:lnTo>
                    <a:pt x="543138" y="172682"/>
                  </a:lnTo>
                  <a:lnTo>
                    <a:pt x="544757" y="173654"/>
                  </a:lnTo>
                  <a:lnTo>
                    <a:pt x="546213" y="174302"/>
                  </a:lnTo>
                  <a:lnTo>
                    <a:pt x="547831" y="175596"/>
                  </a:lnTo>
                  <a:lnTo>
                    <a:pt x="552039" y="176811"/>
                  </a:lnTo>
                  <a:lnTo>
                    <a:pt x="554467" y="176972"/>
                  </a:lnTo>
                  <a:lnTo>
                    <a:pt x="557057" y="176972"/>
                  </a:lnTo>
                  <a:lnTo>
                    <a:pt x="558999" y="176646"/>
                  </a:lnTo>
                  <a:lnTo>
                    <a:pt x="562397" y="175192"/>
                  </a:lnTo>
                  <a:lnTo>
                    <a:pt x="566120" y="174381"/>
                  </a:lnTo>
                  <a:lnTo>
                    <a:pt x="568709" y="175514"/>
                  </a:lnTo>
                  <a:lnTo>
                    <a:pt x="570975" y="177780"/>
                  </a:lnTo>
                  <a:lnTo>
                    <a:pt x="573403" y="180207"/>
                  </a:lnTo>
                  <a:lnTo>
                    <a:pt x="575992" y="182637"/>
                  </a:lnTo>
                  <a:lnTo>
                    <a:pt x="579067" y="184578"/>
                  </a:lnTo>
                  <a:lnTo>
                    <a:pt x="584591" y="184802"/>
                  </a:lnTo>
                  <a:lnTo>
                    <a:pt x="587021" y="184569"/>
                  </a:lnTo>
                  <a:lnTo>
                    <a:pt x="588433" y="184803"/>
                  </a:lnTo>
                  <a:lnTo>
                    <a:pt x="589931" y="186194"/>
                  </a:lnTo>
                  <a:lnTo>
                    <a:pt x="590801" y="187740"/>
                  </a:lnTo>
                  <a:lnTo>
                    <a:pt x="592541" y="190444"/>
                  </a:lnTo>
                  <a:lnTo>
                    <a:pt x="593879" y="191525"/>
                  </a:lnTo>
                  <a:lnTo>
                    <a:pt x="595455" y="192996"/>
                  </a:lnTo>
                  <a:lnTo>
                    <a:pt x="595772" y="193536"/>
                  </a:lnTo>
                  <a:lnTo>
                    <a:pt x="596720" y="195003"/>
                  </a:lnTo>
                  <a:lnTo>
                    <a:pt x="597276" y="196164"/>
                  </a:lnTo>
                  <a:lnTo>
                    <a:pt x="599633" y="197014"/>
                  </a:lnTo>
                  <a:lnTo>
                    <a:pt x="601046" y="197324"/>
                  </a:lnTo>
                  <a:lnTo>
                    <a:pt x="602145" y="197631"/>
                  </a:lnTo>
                  <a:lnTo>
                    <a:pt x="606001" y="200259"/>
                  </a:lnTo>
                  <a:lnTo>
                    <a:pt x="607112" y="202579"/>
                  </a:lnTo>
                  <a:lnTo>
                    <a:pt x="608927" y="205340"/>
                  </a:lnTo>
                  <a:lnTo>
                    <a:pt x="611848" y="210240"/>
                  </a:lnTo>
                  <a:lnTo>
                    <a:pt x="612723" y="216890"/>
                  </a:lnTo>
                  <a:lnTo>
                    <a:pt x="612723" y="227211"/>
                  </a:lnTo>
                  <a:lnTo>
                    <a:pt x="615872" y="235784"/>
                  </a:lnTo>
                  <a:lnTo>
                    <a:pt x="620030" y="246322"/>
                  </a:lnTo>
                  <a:lnTo>
                    <a:pt x="622251" y="248746"/>
                  </a:lnTo>
                  <a:lnTo>
                    <a:pt x="624270" y="249958"/>
                  </a:lnTo>
                  <a:lnTo>
                    <a:pt x="627656" y="253494"/>
                  </a:lnTo>
                  <a:lnTo>
                    <a:pt x="627656" y="255909"/>
                  </a:lnTo>
                  <a:lnTo>
                    <a:pt x="626357" y="259250"/>
                  </a:lnTo>
                  <a:lnTo>
                    <a:pt x="624872" y="261476"/>
                  </a:lnTo>
                  <a:lnTo>
                    <a:pt x="622087" y="262218"/>
                  </a:lnTo>
                  <a:lnTo>
                    <a:pt x="618648" y="264344"/>
                  </a:lnTo>
                  <a:lnTo>
                    <a:pt x="617712" y="265271"/>
                  </a:lnTo>
                  <a:lnTo>
                    <a:pt x="616541" y="266276"/>
                  </a:lnTo>
                  <a:lnTo>
                    <a:pt x="615761" y="266896"/>
                  </a:lnTo>
                  <a:lnTo>
                    <a:pt x="617075" y="268900"/>
                  </a:lnTo>
                  <a:lnTo>
                    <a:pt x="619303" y="272242"/>
                  </a:lnTo>
                  <a:lnTo>
                    <a:pt x="620974" y="274283"/>
                  </a:lnTo>
                  <a:lnTo>
                    <a:pt x="621902" y="276328"/>
                  </a:lnTo>
                  <a:lnTo>
                    <a:pt x="621858" y="278335"/>
                  </a:lnTo>
                  <a:lnTo>
                    <a:pt x="622101" y="279727"/>
                  </a:lnTo>
                  <a:lnTo>
                    <a:pt x="621712" y="280343"/>
                  </a:lnTo>
                  <a:lnTo>
                    <a:pt x="621163" y="280498"/>
                  </a:lnTo>
                  <a:lnTo>
                    <a:pt x="620459" y="280653"/>
                  </a:lnTo>
                  <a:lnTo>
                    <a:pt x="619909" y="280422"/>
                  </a:lnTo>
                  <a:lnTo>
                    <a:pt x="619279" y="279882"/>
                  </a:lnTo>
                  <a:lnTo>
                    <a:pt x="618414" y="279572"/>
                  </a:lnTo>
                  <a:lnTo>
                    <a:pt x="617317" y="279572"/>
                  </a:lnTo>
                  <a:lnTo>
                    <a:pt x="616456" y="279882"/>
                  </a:lnTo>
                  <a:lnTo>
                    <a:pt x="615127" y="280811"/>
                  </a:lnTo>
                  <a:lnTo>
                    <a:pt x="614502" y="281273"/>
                  </a:lnTo>
                  <a:lnTo>
                    <a:pt x="613722" y="281893"/>
                  </a:lnTo>
                  <a:lnTo>
                    <a:pt x="613459" y="286191"/>
                  </a:lnTo>
                  <a:lnTo>
                    <a:pt x="613603" y="289314"/>
                  </a:lnTo>
                  <a:lnTo>
                    <a:pt x="615259" y="290936"/>
                  </a:lnTo>
                  <a:lnTo>
                    <a:pt x="616209" y="292637"/>
                  </a:lnTo>
                  <a:lnTo>
                    <a:pt x="616373" y="294107"/>
                  </a:lnTo>
                  <a:lnTo>
                    <a:pt x="615537" y="299207"/>
                  </a:lnTo>
                  <a:lnTo>
                    <a:pt x="607703" y="315599"/>
                  </a:lnTo>
                  <a:lnTo>
                    <a:pt x="606844" y="316373"/>
                  </a:lnTo>
                  <a:lnTo>
                    <a:pt x="605673" y="317455"/>
                  </a:lnTo>
                  <a:lnTo>
                    <a:pt x="603952" y="318150"/>
                  </a:lnTo>
                  <a:lnTo>
                    <a:pt x="602310" y="319080"/>
                  </a:lnTo>
                  <a:lnTo>
                    <a:pt x="600509" y="319544"/>
                  </a:lnTo>
                  <a:lnTo>
                    <a:pt x="598942" y="319930"/>
                  </a:lnTo>
                  <a:lnTo>
                    <a:pt x="598238" y="320164"/>
                  </a:lnTo>
                  <a:lnTo>
                    <a:pt x="596591" y="320165"/>
                  </a:lnTo>
                  <a:lnTo>
                    <a:pt x="595414" y="320085"/>
                  </a:lnTo>
                  <a:lnTo>
                    <a:pt x="593296" y="319855"/>
                  </a:lnTo>
                  <a:lnTo>
                    <a:pt x="590866" y="320088"/>
                  </a:lnTo>
                  <a:lnTo>
                    <a:pt x="589380" y="320784"/>
                  </a:lnTo>
                  <a:lnTo>
                    <a:pt x="587030" y="321324"/>
                  </a:lnTo>
                  <a:lnTo>
                    <a:pt x="584445" y="321865"/>
                  </a:lnTo>
                  <a:lnTo>
                    <a:pt x="582799" y="322023"/>
                  </a:lnTo>
                  <a:lnTo>
                    <a:pt x="581782" y="322485"/>
                  </a:lnTo>
                  <a:lnTo>
                    <a:pt x="579674" y="324186"/>
                  </a:lnTo>
                  <a:lnTo>
                    <a:pt x="578892" y="324575"/>
                  </a:lnTo>
                  <a:lnTo>
                    <a:pt x="578669" y="328436"/>
                  </a:lnTo>
                  <a:lnTo>
                    <a:pt x="584423" y="332458"/>
                  </a:lnTo>
                  <a:lnTo>
                    <a:pt x="585443" y="332689"/>
                  </a:lnTo>
                  <a:lnTo>
                    <a:pt x="587877" y="333229"/>
                  </a:lnTo>
                  <a:lnTo>
                    <a:pt x="589290" y="333615"/>
                  </a:lnTo>
                  <a:lnTo>
                    <a:pt x="590704" y="334080"/>
                  </a:lnTo>
                  <a:lnTo>
                    <a:pt x="593139" y="334930"/>
                  </a:lnTo>
                  <a:lnTo>
                    <a:pt x="594792" y="336012"/>
                  </a:lnTo>
                  <a:lnTo>
                    <a:pt x="596377" y="336279"/>
                  </a:lnTo>
                  <a:lnTo>
                    <a:pt x="597700" y="337248"/>
                  </a:lnTo>
                  <a:lnTo>
                    <a:pt x="597619" y="337521"/>
                  </a:lnTo>
                  <a:lnTo>
                    <a:pt x="599395" y="338409"/>
                  </a:lnTo>
                  <a:lnTo>
                    <a:pt x="601436" y="338676"/>
                  </a:lnTo>
                  <a:lnTo>
                    <a:pt x="604187" y="339739"/>
                  </a:lnTo>
                  <a:lnTo>
                    <a:pt x="605785" y="341425"/>
                  </a:lnTo>
                  <a:lnTo>
                    <a:pt x="606938" y="342580"/>
                  </a:lnTo>
                  <a:lnTo>
                    <a:pt x="608447" y="344265"/>
                  </a:lnTo>
                  <a:lnTo>
                    <a:pt x="608092" y="346218"/>
                  </a:lnTo>
                  <a:lnTo>
                    <a:pt x="607027" y="347816"/>
                  </a:lnTo>
                  <a:lnTo>
                    <a:pt x="605607" y="349502"/>
                  </a:lnTo>
                  <a:lnTo>
                    <a:pt x="603743" y="349769"/>
                  </a:lnTo>
                  <a:lnTo>
                    <a:pt x="601613" y="351100"/>
                  </a:lnTo>
                  <a:lnTo>
                    <a:pt x="599572" y="353673"/>
                  </a:lnTo>
                  <a:lnTo>
                    <a:pt x="599394" y="354827"/>
                  </a:lnTo>
                  <a:lnTo>
                    <a:pt x="598516" y="358430"/>
                  </a:lnTo>
                  <a:lnTo>
                    <a:pt x="598058" y="360671"/>
                  </a:lnTo>
                  <a:lnTo>
                    <a:pt x="598618" y="362759"/>
                  </a:lnTo>
                  <a:lnTo>
                    <a:pt x="599027" y="366082"/>
                  </a:lnTo>
                  <a:lnTo>
                    <a:pt x="599269" y="367318"/>
                  </a:lnTo>
                  <a:lnTo>
                    <a:pt x="599674" y="369793"/>
                  </a:lnTo>
                  <a:lnTo>
                    <a:pt x="600226" y="370411"/>
                  </a:lnTo>
                  <a:lnTo>
                    <a:pt x="601415" y="372807"/>
                  </a:lnTo>
                  <a:lnTo>
                    <a:pt x="601739" y="374818"/>
                  </a:lnTo>
                  <a:lnTo>
                    <a:pt x="601822" y="375590"/>
                  </a:lnTo>
                  <a:lnTo>
                    <a:pt x="600899" y="379225"/>
                  </a:lnTo>
                  <a:lnTo>
                    <a:pt x="600434" y="380383"/>
                  </a:lnTo>
                  <a:lnTo>
                    <a:pt x="599341" y="381233"/>
                  </a:lnTo>
                  <a:lnTo>
                    <a:pt x="599116" y="383090"/>
                  </a:lnTo>
                  <a:lnTo>
                    <a:pt x="598964" y="384019"/>
                  </a:lnTo>
                  <a:lnTo>
                    <a:pt x="598819" y="386337"/>
                  </a:lnTo>
                  <a:lnTo>
                    <a:pt x="598912" y="389120"/>
                  </a:lnTo>
                  <a:lnTo>
                    <a:pt x="598923" y="391206"/>
                  </a:lnTo>
                  <a:lnTo>
                    <a:pt x="598852" y="392752"/>
                  </a:lnTo>
                  <a:lnTo>
                    <a:pt x="598547" y="394299"/>
                  </a:lnTo>
                  <a:lnTo>
                    <a:pt x="597930" y="396233"/>
                  </a:lnTo>
                  <a:lnTo>
                    <a:pt x="596996" y="397546"/>
                  </a:lnTo>
                  <a:lnTo>
                    <a:pt x="595825" y="398630"/>
                  </a:lnTo>
                  <a:lnTo>
                    <a:pt x="594651" y="399092"/>
                  </a:lnTo>
                  <a:lnTo>
                    <a:pt x="593163" y="399326"/>
                  </a:lnTo>
                  <a:lnTo>
                    <a:pt x="591674" y="399557"/>
                  </a:lnTo>
                  <a:lnTo>
                    <a:pt x="590106" y="399636"/>
                  </a:lnTo>
                  <a:lnTo>
                    <a:pt x="588224" y="399715"/>
                  </a:lnTo>
                  <a:lnTo>
                    <a:pt x="585951" y="399870"/>
                  </a:lnTo>
                  <a:lnTo>
                    <a:pt x="583996" y="400951"/>
                  </a:lnTo>
                  <a:lnTo>
                    <a:pt x="582508" y="401416"/>
                  </a:lnTo>
                  <a:lnTo>
                    <a:pt x="580161" y="402342"/>
                  </a:lnTo>
                  <a:lnTo>
                    <a:pt x="578599" y="403658"/>
                  </a:lnTo>
                  <a:lnTo>
                    <a:pt x="577117" y="405128"/>
                  </a:lnTo>
                  <a:lnTo>
                    <a:pt x="575713" y="406595"/>
                  </a:lnTo>
                  <a:lnTo>
                    <a:pt x="574314" y="408916"/>
                  </a:lnTo>
                  <a:lnTo>
                    <a:pt x="571969" y="410462"/>
                  </a:lnTo>
                  <a:lnTo>
                    <a:pt x="570331" y="412008"/>
                  </a:lnTo>
                  <a:lnTo>
                    <a:pt x="568773" y="414098"/>
                  </a:lnTo>
                  <a:lnTo>
                    <a:pt x="568078" y="416185"/>
                  </a:lnTo>
                  <a:lnTo>
                    <a:pt x="566986" y="417267"/>
                  </a:lnTo>
                  <a:lnTo>
                    <a:pt x="565504" y="418737"/>
                  </a:lnTo>
                  <a:lnTo>
                    <a:pt x="564257" y="420128"/>
                  </a:lnTo>
                  <a:lnTo>
                    <a:pt x="563450" y="421653"/>
                  </a:lnTo>
                  <a:lnTo>
                    <a:pt x="563253" y="423226"/>
                  </a:lnTo>
                  <a:lnTo>
                    <a:pt x="562465" y="424605"/>
                  </a:lnTo>
                  <a:lnTo>
                    <a:pt x="561875" y="426771"/>
                  </a:lnTo>
                  <a:lnTo>
                    <a:pt x="560300" y="428740"/>
                  </a:lnTo>
                  <a:lnTo>
                    <a:pt x="559906" y="432285"/>
                  </a:lnTo>
                  <a:lnTo>
                    <a:pt x="558725" y="434645"/>
                  </a:lnTo>
                  <a:lnTo>
                    <a:pt x="556166" y="435431"/>
                  </a:lnTo>
                  <a:lnTo>
                    <a:pt x="552032" y="435629"/>
                  </a:lnTo>
                  <a:lnTo>
                    <a:pt x="549078" y="436811"/>
                  </a:lnTo>
                  <a:lnTo>
                    <a:pt x="545928" y="437598"/>
                  </a:lnTo>
                  <a:lnTo>
                    <a:pt x="543566" y="438190"/>
                  </a:lnTo>
                  <a:lnTo>
                    <a:pt x="541007" y="439764"/>
                  </a:lnTo>
                  <a:lnTo>
                    <a:pt x="539593" y="442552"/>
                  </a:lnTo>
                  <a:lnTo>
                    <a:pt x="539606" y="444949"/>
                  </a:lnTo>
                  <a:lnTo>
                    <a:pt x="539776" y="447576"/>
                  </a:lnTo>
                  <a:lnTo>
                    <a:pt x="540341" y="450514"/>
                  </a:lnTo>
                  <a:lnTo>
                    <a:pt x="540510" y="452910"/>
                  </a:lnTo>
                  <a:lnTo>
                    <a:pt x="540683" y="455927"/>
                  </a:lnTo>
                  <a:lnTo>
                    <a:pt x="540785" y="460487"/>
                  </a:lnTo>
                  <a:lnTo>
                    <a:pt x="541036" y="463424"/>
                  </a:lnTo>
                  <a:lnTo>
                    <a:pt x="541365" y="466440"/>
                  </a:lnTo>
                  <a:lnTo>
                    <a:pt x="541611" y="468448"/>
                  </a:lnTo>
                  <a:lnTo>
                    <a:pt x="541967" y="469691"/>
                  </a:lnTo>
                  <a:lnTo>
                    <a:pt x="539741" y="470769"/>
                  </a:lnTo>
                  <a:lnTo>
                    <a:pt x="535260" y="469535"/>
                  </a:lnTo>
                  <a:lnTo>
                    <a:pt x="533218" y="467491"/>
                  </a:lnTo>
                  <a:lnTo>
                    <a:pt x="532051" y="464578"/>
                  </a:lnTo>
                  <a:lnTo>
                    <a:pt x="530885" y="462537"/>
                  </a:lnTo>
                  <a:lnTo>
                    <a:pt x="526801" y="461367"/>
                  </a:lnTo>
                  <a:lnTo>
                    <a:pt x="523010" y="461953"/>
                  </a:lnTo>
                  <a:lnTo>
                    <a:pt x="520968" y="462242"/>
                  </a:lnTo>
                  <a:lnTo>
                    <a:pt x="516882" y="463120"/>
                  </a:lnTo>
                  <a:lnTo>
                    <a:pt x="514811" y="461999"/>
                  </a:lnTo>
                  <a:lnTo>
                    <a:pt x="512360" y="461246"/>
                  </a:lnTo>
                  <a:lnTo>
                    <a:pt x="511228" y="459547"/>
                  </a:lnTo>
                  <a:lnTo>
                    <a:pt x="509153" y="459925"/>
                  </a:lnTo>
                  <a:lnTo>
                    <a:pt x="506135" y="459924"/>
                  </a:lnTo>
                  <a:lnTo>
                    <a:pt x="503306" y="459171"/>
                  </a:lnTo>
                  <a:lnTo>
                    <a:pt x="501985" y="459359"/>
                  </a:lnTo>
                  <a:lnTo>
                    <a:pt x="500099" y="460304"/>
                  </a:lnTo>
                  <a:lnTo>
                    <a:pt x="498213" y="460869"/>
                  </a:lnTo>
                  <a:lnTo>
                    <a:pt x="496704" y="460869"/>
                  </a:lnTo>
                  <a:lnTo>
                    <a:pt x="495007" y="460112"/>
                  </a:lnTo>
                  <a:lnTo>
                    <a:pt x="493120" y="458983"/>
                  </a:lnTo>
                  <a:lnTo>
                    <a:pt x="490857" y="457662"/>
                  </a:lnTo>
                  <a:lnTo>
                    <a:pt x="489348" y="456720"/>
                  </a:lnTo>
                  <a:lnTo>
                    <a:pt x="487650" y="456343"/>
                  </a:lnTo>
                  <a:lnTo>
                    <a:pt x="486519" y="456343"/>
                  </a:lnTo>
                  <a:lnTo>
                    <a:pt x="484256" y="457284"/>
                  </a:lnTo>
                  <a:lnTo>
                    <a:pt x="476362" y="459718"/>
                  </a:lnTo>
                  <a:lnTo>
                    <a:pt x="476241" y="459462"/>
                  </a:lnTo>
                  <a:lnTo>
                    <a:pt x="472495" y="461513"/>
                  </a:lnTo>
                  <a:lnTo>
                    <a:pt x="467661" y="462203"/>
                  </a:lnTo>
                  <a:lnTo>
                    <a:pt x="465589" y="462479"/>
                  </a:lnTo>
                  <a:lnTo>
                    <a:pt x="462550" y="462202"/>
                  </a:lnTo>
                  <a:lnTo>
                    <a:pt x="460755" y="461926"/>
                  </a:lnTo>
                  <a:lnTo>
                    <a:pt x="458130" y="461789"/>
                  </a:lnTo>
                  <a:lnTo>
                    <a:pt x="456887" y="461789"/>
                  </a:lnTo>
                  <a:lnTo>
                    <a:pt x="455368" y="462066"/>
                  </a:lnTo>
                  <a:lnTo>
                    <a:pt x="453572" y="463032"/>
                  </a:lnTo>
                  <a:lnTo>
                    <a:pt x="451915" y="464001"/>
                  </a:lnTo>
                  <a:lnTo>
                    <a:pt x="450809" y="464691"/>
                  </a:lnTo>
                  <a:lnTo>
                    <a:pt x="448186" y="465244"/>
                  </a:lnTo>
                  <a:lnTo>
                    <a:pt x="446666" y="466622"/>
                  </a:lnTo>
                  <a:lnTo>
                    <a:pt x="446390" y="468421"/>
                  </a:lnTo>
                  <a:lnTo>
                    <a:pt x="444594" y="469523"/>
                  </a:lnTo>
                  <a:lnTo>
                    <a:pt x="443766" y="470769"/>
                  </a:lnTo>
                  <a:lnTo>
                    <a:pt x="441948" y="472172"/>
                  </a:lnTo>
                  <a:lnTo>
                    <a:pt x="441492" y="472415"/>
                  </a:lnTo>
                  <a:lnTo>
                    <a:pt x="438360" y="473421"/>
                  </a:lnTo>
                  <a:lnTo>
                    <a:pt x="434993" y="474505"/>
                  </a:lnTo>
                  <a:lnTo>
                    <a:pt x="431547" y="475201"/>
                  </a:lnTo>
                  <a:lnTo>
                    <a:pt x="427562" y="477831"/>
                  </a:lnTo>
                  <a:lnTo>
                    <a:pt x="424669" y="479608"/>
                  </a:lnTo>
                  <a:lnTo>
                    <a:pt x="420838" y="481698"/>
                  </a:lnTo>
                  <a:lnTo>
                    <a:pt x="418183" y="483940"/>
                  </a:lnTo>
                  <a:lnTo>
                    <a:pt x="415768" y="486953"/>
                  </a:lnTo>
                  <a:lnTo>
                    <a:pt x="414679" y="488733"/>
                  </a:lnTo>
                  <a:lnTo>
                    <a:pt x="413833" y="491902"/>
                  </a:lnTo>
                  <a:lnTo>
                    <a:pt x="413844" y="493913"/>
                  </a:lnTo>
                  <a:lnTo>
                    <a:pt x="413860" y="497005"/>
                  </a:lnTo>
                  <a:lnTo>
                    <a:pt x="413555" y="498706"/>
                  </a:lnTo>
                  <a:lnTo>
                    <a:pt x="413255" y="501258"/>
                  </a:lnTo>
                  <a:lnTo>
                    <a:pt x="412325" y="503345"/>
                  </a:lnTo>
                  <a:lnTo>
                    <a:pt x="410304" y="506823"/>
                  </a:lnTo>
                  <a:lnTo>
                    <a:pt x="409771" y="509915"/>
                  </a:lnTo>
                  <a:lnTo>
                    <a:pt x="408940" y="516024"/>
                  </a:lnTo>
                  <a:lnTo>
                    <a:pt x="408404" y="518342"/>
                  </a:lnTo>
                  <a:lnTo>
                    <a:pt x="407948" y="521203"/>
                  </a:lnTo>
                  <a:lnTo>
                    <a:pt x="406939" y="523135"/>
                  </a:lnTo>
                  <a:lnTo>
                    <a:pt x="406716" y="525456"/>
                  </a:lnTo>
                  <a:lnTo>
                    <a:pt x="405868" y="528238"/>
                  </a:lnTo>
                  <a:lnTo>
                    <a:pt x="405643" y="530250"/>
                  </a:lnTo>
                  <a:lnTo>
                    <a:pt x="406766" y="535119"/>
                  </a:lnTo>
                  <a:lnTo>
                    <a:pt x="408656" y="536586"/>
                  </a:lnTo>
                  <a:lnTo>
                    <a:pt x="410226" y="536974"/>
                  </a:lnTo>
                  <a:lnTo>
                    <a:pt x="412580" y="537206"/>
                  </a:lnTo>
                  <a:lnTo>
                    <a:pt x="414306" y="537282"/>
                  </a:lnTo>
                  <a:lnTo>
                    <a:pt x="417446" y="537898"/>
                  </a:lnTo>
                  <a:lnTo>
                    <a:pt x="421133" y="538208"/>
                  </a:lnTo>
                  <a:lnTo>
                    <a:pt x="429050" y="537588"/>
                  </a:lnTo>
                  <a:lnTo>
                    <a:pt x="431621" y="537586"/>
                  </a:lnTo>
                  <a:lnTo>
                    <a:pt x="434020" y="538387"/>
                  </a:lnTo>
                  <a:lnTo>
                    <a:pt x="435459" y="539186"/>
                  </a:lnTo>
                  <a:lnTo>
                    <a:pt x="436737" y="540623"/>
                  </a:lnTo>
                  <a:lnTo>
                    <a:pt x="438017" y="542704"/>
                  </a:lnTo>
                  <a:lnTo>
                    <a:pt x="438176" y="544942"/>
                  </a:lnTo>
                  <a:lnTo>
                    <a:pt x="438176" y="547500"/>
                  </a:lnTo>
                  <a:lnTo>
                    <a:pt x="437113" y="550031"/>
                  </a:lnTo>
                  <a:lnTo>
                    <a:pt x="436910" y="550811"/>
                  </a:lnTo>
                  <a:lnTo>
                    <a:pt x="436729" y="551501"/>
                  </a:lnTo>
                  <a:lnTo>
                    <a:pt x="436030" y="552816"/>
                  </a:lnTo>
                  <a:lnTo>
                    <a:pt x="434470" y="554283"/>
                  </a:lnTo>
                  <a:lnTo>
                    <a:pt x="430371" y="559019"/>
                  </a:lnTo>
                  <a:lnTo>
                    <a:pt x="427905" y="561115"/>
                  </a:lnTo>
                  <a:lnTo>
                    <a:pt x="424575" y="562224"/>
                  </a:lnTo>
                  <a:lnTo>
                    <a:pt x="421493" y="562470"/>
                  </a:lnTo>
                  <a:lnTo>
                    <a:pt x="418411" y="561854"/>
                  </a:lnTo>
                  <a:lnTo>
                    <a:pt x="414958" y="563087"/>
                  </a:lnTo>
                  <a:lnTo>
                    <a:pt x="412986" y="564566"/>
                  </a:lnTo>
                  <a:lnTo>
                    <a:pt x="411752" y="565183"/>
                  </a:lnTo>
                  <a:lnTo>
                    <a:pt x="410149" y="565924"/>
                  </a:lnTo>
                  <a:lnTo>
                    <a:pt x="408793" y="567403"/>
                  </a:lnTo>
                  <a:lnTo>
                    <a:pt x="407067" y="569007"/>
                  </a:lnTo>
                  <a:lnTo>
                    <a:pt x="405834" y="570237"/>
                  </a:lnTo>
                  <a:lnTo>
                    <a:pt x="404478" y="571471"/>
                  </a:lnTo>
                  <a:lnTo>
                    <a:pt x="403491" y="572704"/>
                  </a:lnTo>
                  <a:lnTo>
                    <a:pt x="401271" y="573445"/>
                  </a:lnTo>
                  <a:lnTo>
                    <a:pt x="399052" y="574924"/>
                  </a:lnTo>
                  <a:lnTo>
                    <a:pt x="397080" y="576158"/>
                  </a:lnTo>
                  <a:lnTo>
                    <a:pt x="395599" y="576404"/>
                  </a:lnTo>
                  <a:lnTo>
                    <a:pt x="393503" y="576279"/>
                  </a:lnTo>
                  <a:lnTo>
                    <a:pt x="391654" y="577020"/>
                  </a:lnTo>
                  <a:lnTo>
                    <a:pt x="388336" y="579706"/>
                  </a:lnTo>
                  <a:lnTo>
                    <a:pt x="386971" y="579706"/>
                  </a:lnTo>
                  <a:lnTo>
                    <a:pt x="384239" y="579933"/>
                  </a:lnTo>
                  <a:lnTo>
                    <a:pt x="381280" y="581073"/>
                  </a:lnTo>
                  <a:lnTo>
                    <a:pt x="378548" y="582437"/>
                  </a:lnTo>
                  <a:lnTo>
                    <a:pt x="376955" y="584715"/>
                  </a:lnTo>
                  <a:lnTo>
                    <a:pt x="376875" y="587421"/>
                  </a:lnTo>
                  <a:lnTo>
                    <a:pt x="376674" y="588928"/>
                  </a:lnTo>
                  <a:lnTo>
                    <a:pt x="375569" y="591343"/>
                  </a:lnTo>
                  <a:lnTo>
                    <a:pt x="373558" y="593555"/>
                  </a:lnTo>
                  <a:lnTo>
                    <a:pt x="372050" y="595766"/>
                  </a:lnTo>
                  <a:lnTo>
                    <a:pt x="371145" y="597473"/>
                  </a:lnTo>
                  <a:lnTo>
                    <a:pt x="370140" y="598578"/>
                  </a:lnTo>
                  <a:lnTo>
                    <a:pt x="368531" y="600188"/>
                  </a:lnTo>
                  <a:lnTo>
                    <a:pt x="367727" y="601595"/>
                  </a:lnTo>
                  <a:lnTo>
                    <a:pt x="365516" y="603406"/>
                  </a:lnTo>
                  <a:lnTo>
                    <a:pt x="362902" y="604812"/>
                  </a:lnTo>
                  <a:lnTo>
                    <a:pt x="360589" y="605917"/>
                  </a:lnTo>
                  <a:lnTo>
                    <a:pt x="358880" y="607023"/>
                  </a:lnTo>
                  <a:lnTo>
                    <a:pt x="356468" y="608934"/>
                  </a:lnTo>
                  <a:lnTo>
                    <a:pt x="353653" y="610544"/>
                  </a:lnTo>
                  <a:lnTo>
                    <a:pt x="348956" y="611802"/>
                  </a:lnTo>
                  <a:lnTo>
                    <a:pt x="342355" y="612030"/>
                  </a:lnTo>
                  <a:lnTo>
                    <a:pt x="340079" y="609754"/>
                  </a:lnTo>
                  <a:lnTo>
                    <a:pt x="337803" y="608160"/>
                  </a:lnTo>
                  <a:lnTo>
                    <a:pt x="335071" y="604745"/>
                  </a:lnTo>
                  <a:lnTo>
                    <a:pt x="327118" y="599842"/>
                  </a:lnTo>
                  <a:lnTo>
                    <a:pt x="316894" y="597528"/>
                  </a:lnTo>
                  <a:lnTo>
                    <a:pt x="310349" y="596301"/>
                  </a:lnTo>
                  <a:lnTo>
                    <a:pt x="303803" y="596301"/>
                  </a:lnTo>
                  <a:lnTo>
                    <a:pt x="294394" y="595890"/>
                  </a:lnTo>
                  <a:lnTo>
                    <a:pt x="287849" y="596707"/>
                  </a:lnTo>
                  <a:lnTo>
                    <a:pt x="281712" y="597527"/>
                  </a:lnTo>
                  <a:lnTo>
                    <a:pt x="276803" y="599162"/>
                  </a:lnTo>
                  <a:lnTo>
                    <a:pt x="268622" y="601617"/>
                  </a:lnTo>
                  <a:lnTo>
                    <a:pt x="260848" y="602843"/>
                  </a:lnTo>
                  <a:lnTo>
                    <a:pt x="256349" y="603257"/>
                  </a:lnTo>
                  <a:lnTo>
                    <a:pt x="249803" y="605298"/>
                  </a:lnTo>
                  <a:lnTo>
                    <a:pt x="243257" y="606118"/>
                  </a:lnTo>
                  <a:lnTo>
                    <a:pt x="235893" y="606938"/>
                  </a:lnTo>
                  <a:lnTo>
                    <a:pt x="227712" y="607345"/>
                  </a:lnTo>
                  <a:lnTo>
                    <a:pt x="219939" y="606118"/>
                  </a:lnTo>
                  <a:lnTo>
                    <a:pt x="213990" y="605514"/>
                  </a:lnTo>
                  <a:lnTo>
                    <a:pt x="210467" y="606595"/>
                  </a:lnTo>
                  <a:lnTo>
                    <a:pt x="206548" y="607139"/>
                  </a:lnTo>
                  <a:lnTo>
                    <a:pt x="204198" y="607448"/>
                  </a:lnTo>
                  <a:lnTo>
                    <a:pt x="201530" y="607139"/>
                  </a:lnTo>
                  <a:lnTo>
                    <a:pt x="199094" y="606133"/>
                  </a:lnTo>
                  <a:lnTo>
                    <a:pt x="195716" y="605052"/>
                  </a:lnTo>
                  <a:lnTo>
                    <a:pt x="193512" y="603429"/>
                  </a:lnTo>
                  <a:lnTo>
                    <a:pt x="191470" y="602889"/>
                  </a:lnTo>
                  <a:lnTo>
                    <a:pt x="189819" y="602117"/>
                  </a:lnTo>
                  <a:lnTo>
                    <a:pt x="187307" y="601653"/>
                  </a:lnTo>
                  <a:lnTo>
                    <a:pt x="184402" y="600957"/>
                  </a:lnTo>
                  <a:lnTo>
                    <a:pt x="180864" y="599104"/>
                  </a:lnTo>
                  <a:lnTo>
                    <a:pt x="170653" y="596090"/>
                  </a:lnTo>
                  <a:lnTo>
                    <a:pt x="167045" y="595784"/>
                  </a:lnTo>
                  <a:lnTo>
                    <a:pt x="163669" y="595164"/>
                  </a:lnTo>
                  <a:lnTo>
                    <a:pt x="158248" y="593157"/>
                  </a:lnTo>
                  <a:lnTo>
                    <a:pt x="154794" y="592539"/>
                  </a:lnTo>
                  <a:lnTo>
                    <a:pt x="152126" y="592154"/>
                  </a:lnTo>
                  <a:lnTo>
                    <a:pt x="146792" y="591768"/>
                  </a:lnTo>
                  <a:lnTo>
                    <a:pt x="143107" y="591999"/>
                  </a:lnTo>
                  <a:lnTo>
                    <a:pt x="140530" y="591932"/>
                  </a:lnTo>
                  <a:lnTo>
                    <a:pt x="140205" y="591923"/>
                  </a:lnTo>
                  <a:lnTo>
                    <a:pt x="134170" y="592388"/>
                  </a:lnTo>
                  <a:lnTo>
                    <a:pt x="130800" y="592852"/>
                  </a:lnTo>
                  <a:lnTo>
                    <a:pt x="126336" y="593858"/>
                  </a:lnTo>
                  <a:lnTo>
                    <a:pt x="124220" y="594322"/>
                  </a:lnTo>
                  <a:lnTo>
                    <a:pt x="119755" y="595098"/>
                  </a:lnTo>
                  <a:lnTo>
                    <a:pt x="115208" y="595331"/>
                  </a:lnTo>
                  <a:lnTo>
                    <a:pt x="111205" y="594636"/>
                  </a:lnTo>
                  <a:lnTo>
                    <a:pt x="108301" y="594328"/>
                  </a:lnTo>
                  <a:lnTo>
                    <a:pt x="105787" y="593399"/>
                  </a:lnTo>
                  <a:lnTo>
                    <a:pt x="101861" y="592242"/>
                  </a:lnTo>
                  <a:lnTo>
                    <a:pt x="100133" y="591856"/>
                  </a:lnTo>
                  <a:lnTo>
                    <a:pt x="97302" y="590231"/>
                  </a:lnTo>
                  <a:lnTo>
                    <a:pt x="94235" y="588764"/>
                  </a:lnTo>
                  <a:lnTo>
                    <a:pt x="91564" y="587682"/>
                  </a:lnTo>
                  <a:lnTo>
                    <a:pt x="89914" y="587142"/>
                  </a:lnTo>
                  <a:lnTo>
                    <a:pt x="82927" y="585675"/>
                  </a:lnTo>
                  <a:lnTo>
                    <a:pt x="80333" y="584517"/>
                  </a:lnTo>
                  <a:lnTo>
                    <a:pt x="78367" y="583357"/>
                  </a:lnTo>
                  <a:lnTo>
                    <a:pt x="75142" y="581580"/>
                  </a:lnTo>
                  <a:lnTo>
                    <a:pt x="68072" y="579186"/>
                  </a:lnTo>
                  <a:lnTo>
                    <a:pt x="65791" y="577716"/>
                  </a:lnTo>
                  <a:lnTo>
                    <a:pt x="61314" y="576480"/>
                  </a:lnTo>
                  <a:lnTo>
                    <a:pt x="58169" y="574781"/>
                  </a:lnTo>
                  <a:lnTo>
                    <a:pt x="53525" y="571534"/>
                  </a:lnTo>
                  <a:lnTo>
                    <a:pt x="49509" y="568290"/>
                  </a:lnTo>
                  <a:lnTo>
                    <a:pt x="47778" y="567205"/>
                  </a:lnTo>
                  <a:lnTo>
                    <a:pt x="42417" y="561719"/>
                  </a:lnTo>
                  <a:lnTo>
                    <a:pt x="39191" y="559787"/>
                  </a:lnTo>
                  <a:lnTo>
                    <a:pt x="34939" y="556388"/>
                  </a:lnTo>
                  <a:lnTo>
                    <a:pt x="32812" y="554608"/>
                  </a:lnTo>
                  <a:lnTo>
                    <a:pt x="29589" y="552986"/>
                  </a:lnTo>
                  <a:lnTo>
                    <a:pt x="27620" y="551364"/>
                  </a:lnTo>
                  <a:lnTo>
                    <a:pt x="23217" y="549201"/>
                  </a:lnTo>
                  <a:lnTo>
                    <a:pt x="20393" y="549046"/>
                  </a:lnTo>
                  <a:lnTo>
                    <a:pt x="18194" y="548505"/>
                  </a:lnTo>
                  <a:lnTo>
                    <a:pt x="12063" y="545723"/>
                  </a:lnTo>
                  <a:lnTo>
                    <a:pt x="11356" y="545337"/>
                  </a:lnTo>
                  <a:lnTo>
                    <a:pt x="8610" y="545182"/>
                  </a:lnTo>
                  <a:lnTo>
                    <a:pt x="7071" y="546172"/>
                  </a:lnTo>
                  <a:lnTo>
                    <a:pt x="1218" y="538398"/>
                  </a:lnTo>
                  <a:lnTo>
                    <a:pt x="0" y="53675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7" name="object 84">
              <a:extLst>
                <a:ext uri="{FF2B5EF4-FFF2-40B4-BE49-F238E27FC236}">
                  <a16:creationId xmlns:a16="http://schemas.microsoft.com/office/drawing/2014/main" id="{58A602D5-A05B-4C64-8A62-0CA916722293}"/>
                </a:ext>
              </a:extLst>
            </p:cNvPr>
            <p:cNvSpPr/>
            <p:nvPr/>
          </p:nvSpPr>
          <p:spPr>
            <a:xfrm>
              <a:off x="8856499" y="37232"/>
              <a:ext cx="486425" cy="1551875"/>
            </a:xfrm>
            <a:custGeom>
              <a:avLst/>
              <a:gdLst/>
              <a:ahLst/>
              <a:cxnLst/>
              <a:rect l="l" t="t" r="r" b="b"/>
              <a:pathLst>
                <a:path w="753133" h="2402770">
                  <a:moveTo>
                    <a:pt x="0" y="74487"/>
                  </a:moveTo>
                  <a:lnTo>
                    <a:pt x="13497" y="63457"/>
                  </a:lnTo>
                  <a:lnTo>
                    <a:pt x="16660" y="61131"/>
                  </a:lnTo>
                  <a:lnTo>
                    <a:pt x="21198" y="58416"/>
                  </a:lnTo>
                  <a:lnTo>
                    <a:pt x="31488" y="50032"/>
                  </a:lnTo>
                  <a:lnTo>
                    <a:pt x="41304" y="40732"/>
                  </a:lnTo>
                  <a:lnTo>
                    <a:pt x="91147" y="0"/>
                  </a:lnTo>
                  <a:lnTo>
                    <a:pt x="91710" y="71909"/>
                  </a:lnTo>
                  <a:lnTo>
                    <a:pt x="174603" y="157074"/>
                  </a:lnTo>
                  <a:lnTo>
                    <a:pt x="178832" y="162714"/>
                  </a:lnTo>
                  <a:lnTo>
                    <a:pt x="175731" y="166944"/>
                  </a:lnTo>
                  <a:lnTo>
                    <a:pt x="177141" y="172020"/>
                  </a:lnTo>
                  <a:lnTo>
                    <a:pt x="178832" y="175968"/>
                  </a:lnTo>
                  <a:lnTo>
                    <a:pt x="178832" y="181326"/>
                  </a:lnTo>
                  <a:lnTo>
                    <a:pt x="184471" y="187530"/>
                  </a:lnTo>
                  <a:lnTo>
                    <a:pt x="186727" y="189786"/>
                  </a:lnTo>
                  <a:lnTo>
                    <a:pt x="192647" y="196554"/>
                  </a:lnTo>
                  <a:lnTo>
                    <a:pt x="193494" y="203886"/>
                  </a:lnTo>
                  <a:lnTo>
                    <a:pt x="195185" y="209526"/>
                  </a:lnTo>
                  <a:lnTo>
                    <a:pt x="193775" y="215448"/>
                  </a:lnTo>
                  <a:lnTo>
                    <a:pt x="196595" y="222216"/>
                  </a:lnTo>
                  <a:lnTo>
                    <a:pt x="197159" y="231240"/>
                  </a:lnTo>
                  <a:lnTo>
                    <a:pt x="200260" y="237162"/>
                  </a:lnTo>
                  <a:lnTo>
                    <a:pt x="201106" y="243930"/>
                  </a:lnTo>
                  <a:lnTo>
                    <a:pt x="195467" y="250416"/>
                  </a:lnTo>
                  <a:lnTo>
                    <a:pt x="197158" y="259158"/>
                  </a:lnTo>
                  <a:lnTo>
                    <a:pt x="195749" y="262824"/>
                  </a:lnTo>
                  <a:lnTo>
                    <a:pt x="195749" y="264798"/>
                  </a:lnTo>
                  <a:lnTo>
                    <a:pt x="193493" y="269310"/>
                  </a:lnTo>
                  <a:lnTo>
                    <a:pt x="195185" y="272412"/>
                  </a:lnTo>
                  <a:lnTo>
                    <a:pt x="199696" y="275514"/>
                  </a:lnTo>
                  <a:lnTo>
                    <a:pt x="199696" y="278616"/>
                  </a:lnTo>
                  <a:lnTo>
                    <a:pt x="198569" y="281718"/>
                  </a:lnTo>
                  <a:lnTo>
                    <a:pt x="199414" y="284538"/>
                  </a:lnTo>
                  <a:lnTo>
                    <a:pt x="199696" y="289050"/>
                  </a:lnTo>
                  <a:lnTo>
                    <a:pt x="200260" y="293844"/>
                  </a:lnTo>
                  <a:lnTo>
                    <a:pt x="201952" y="297792"/>
                  </a:lnTo>
                  <a:lnTo>
                    <a:pt x="203644" y="302868"/>
                  </a:lnTo>
                  <a:lnTo>
                    <a:pt x="206745" y="307944"/>
                  </a:lnTo>
                  <a:lnTo>
                    <a:pt x="209564" y="312456"/>
                  </a:lnTo>
                  <a:lnTo>
                    <a:pt x="212102" y="316405"/>
                  </a:lnTo>
                  <a:lnTo>
                    <a:pt x="218041" y="314116"/>
                  </a:lnTo>
                  <a:lnTo>
                    <a:pt x="221742" y="310169"/>
                  </a:lnTo>
                  <a:lnTo>
                    <a:pt x="224268" y="307768"/>
                  </a:lnTo>
                  <a:lnTo>
                    <a:pt x="224726" y="309043"/>
                  </a:lnTo>
                  <a:lnTo>
                    <a:pt x="224595" y="309101"/>
                  </a:lnTo>
                  <a:lnTo>
                    <a:pt x="226606" y="308846"/>
                  </a:lnTo>
                  <a:lnTo>
                    <a:pt x="228916" y="307485"/>
                  </a:lnTo>
                  <a:lnTo>
                    <a:pt x="228402" y="310909"/>
                  </a:lnTo>
                  <a:lnTo>
                    <a:pt x="230376" y="319791"/>
                  </a:lnTo>
                  <a:lnTo>
                    <a:pt x="243450" y="328921"/>
                  </a:lnTo>
                  <a:lnTo>
                    <a:pt x="248385" y="323986"/>
                  </a:lnTo>
                  <a:lnTo>
                    <a:pt x="254552" y="323986"/>
                  </a:lnTo>
                  <a:lnTo>
                    <a:pt x="263187" y="330895"/>
                  </a:lnTo>
                  <a:lnTo>
                    <a:pt x="266640" y="330648"/>
                  </a:lnTo>
                  <a:lnTo>
                    <a:pt x="281442" y="333856"/>
                  </a:lnTo>
                  <a:lnTo>
                    <a:pt x="287116" y="338298"/>
                  </a:lnTo>
                  <a:lnTo>
                    <a:pt x="295257" y="336323"/>
                  </a:lnTo>
                  <a:lnTo>
                    <a:pt x="304878" y="338050"/>
                  </a:lnTo>
                  <a:lnTo>
                    <a:pt x="309812" y="337557"/>
                  </a:lnTo>
                  <a:lnTo>
                    <a:pt x="315486" y="339285"/>
                  </a:lnTo>
                  <a:lnTo>
                    <a:pt x="316719" y="342739"/>
                  </a:lnTo>
                  <a:lnTo>
                    <a:pt x="318939" y="342985"/>
                  </a:lnTo>
                  <a:lnTo>
                    <a:pt x="323133" y="349894"/>
                  </a:lnTo>
                  <a:lnTo>
                    <a:pt x="327081" y="352608"/>
                  </a:lnTo>
                  <a:lnTo>
                    <a:pt x="332755" y="354089"/>
                  </a:lnTo>
                  <a:lnTo>
                    <a:pt x="336455" y="359271"/>
                  </a:lnTo>
                  <a:lnTo>
                    <a:pt x="337442" y="365192"/>
                  </a:lnTo>
                  <a:lnTo>
                    <a:pt x="340156" y="366919"/>
                  </a:lnTo>
                  <a:lnTo>
                    <a:pt x="347556" y="363959"/>
                  </a:lnTo>
                  <a:lnTo>
                    <a:pt x="350023" y="365933"/>
                  </a:lnTo>
                  <a:lnTo>
                    <a:pt x="356931" y="379503"/>
                  </a:lnTo>
                  <a:lnTo>
                    <a:pt x="353970" y="381971"/>
                  </a:lnTo>
                  <a:lnTo>
                    <a:pt x="348296" y="384438"/>
                  </a:lnTo>
                  <a:lnTo>
                    <a:pt x="346569" y="392334"/>
                  </a:lnTo>
                  <a:lnTo>
                    <a:pt x="346076" y="395295"/>
                  </a:lnTo>
                  <a:lnTo>
                    <a:pt x="340649" y="394555"/>
                  </a:lnTo>
                  <a:lnTo>
                    <a:pt x="341389" y="396035"/>
                  </a:lnTo>
                  <a:lnTo>
                    <a:pt x="342622" y="400970"/>
                  </a:lnTo>
                  <a:lnTo>
                    <a:pt x="340895" y="402451"/>
                  </a:lnTo>
                  <a:lnTo>
                    <a:pt x="335961" y="401463"/>
                  </a:lnTo>
                  <a:lnTo>
                    <a:pt x="329054" y="408125"/>
                  </a:lnTo>
                  <a:lnTo>
                    <a:pt x="329794" y="414294"/>
                  </a:lnTo>
                  <a:lnTo>
                    <a:pt x="320173" y="420709"/>
                  </a:lnTo>
                  <a:lnTo>
                    <a:pt x="315732" y="422930"/>
                  </a:lnTo>
                  <a:lnTo>
                    <a:pt x="312772" y="421943"/>
                  </a:lnTo>
                  <a:lnTo>
                    <a:pt x="311045" y="424657"/>
                  </a:lnTo>
                  <a:lnTo>
                    <a:pt x="306851" y="432060"/>
                  </a:lnTo>
                  <a:lnTo>
                    <a:pt x="302411" y="435761"/>
                  </a:lnTo>
                  <a:lnTo>
                    <a:pt x="301424" y="442176"/>
                  </a:lnTo>
                  <a:lnTo>
                    <a:pt x="303398" y="449085"/>
                  </a:lnTo>
                  <a:lnTo>
                    <a:pt x="307591" y="455747"/>
                  </a:lnTo>
                  <a:lnTo>
                    <a:pt x="312032" y="460188"/>
                  </a:lnTo>
                  <a:lnTo>
                    <a:pt x="321900" y="474746"/>
                  </a:lnTo>
                  <a:lnTo>
                    <a:pt x="329301" y="479680"/>
                  </a:lnTo>
                  <a:lnTo>
                    <a:pt x="336208" y="481161"/>
                  </a:lnTo>
                  <a:lnTo>
                    <a:pt x="350023" y="491771"/>
                  </a:lnTo>
                  <a:lnTo>
                    <a:pt x="352490" y="495472"/>
                  </a:lnTo>
                  <a:lnTo>
                    <a:pt x="352490" y="501394"/>
                  </a:lnTo>
                  <a:lnTo>
                    <a:pt x="348296" y="506576"/>
                  </a:lnTo>
                  <a:lnTo>
                    <a:pt x="347063" y="513484"/>
                  </a:lnTo>
                  <a:lnTo>
                    <a:pt x="349283" y="519160"/>
                  </a:lnTo>
                  <a:lnTo>
                    <a:pt x="346569" y="528536"/>
                  </a:lnTo>
                  <a:lnTo>
                    <a:pt x="345583" y="530756"/>
                  </a:lnTo>
                  <a:lnTo>
                    <a:pt x="346816" y="534951"/>
                  </a:lnTo>
                  <a:lnTo>
                    <a:pt x="349036" y="536431"/>
                  </a:lnTo>
                  <a:lnTo>
                    <a:pt x="354464" y="540873"/>
                  </a:lnTo>
                  <a:lnTo>
                    <a:pt x="357917" y="545068"/>
                  </a:lnTo>
                  <a:lnTo>
                    <a:pt x="364578" y="547535"/>
                  </a:lnTo>
                  <a:lnTo>
                    <a:pt x="369759" y="553210"/>
                  </a:lnTo>
                  <a:lnTo>
                    <a:pt x="368279" y="556417"/>
                  </a:lnTo>
                  <a:lnTo>
                    <a:pt x="367045" y="556171"/>
                  </a:lnTo>
                  <a:lnTo>
                    <a:pt x="364332" y="562093"/>
                  </a:lnTo>
                  <a:lnTo>
                    <a:pt x="361125" y="565301"/>
                  </a:lnTo>
                  <a:lnTo>
                    <a:pt x="360384" y="569249"/>
                  </a:lnTo>
                  <a:lnTo>
                    <a:pt x="362111" y="573937"/>
                  </a:lnTo>
                  <a:lnTo>
                    <a:pt x="361124" y="580599"/>
                  </a:lnTo>
                  <a:lnTo>
                    <a:pt x="362111" y="584300"/>
                  </a:lnTo>
                  <a:lnTo>
                    <a:pt x="358904" y="589234"/>
                  </a:lnTo>
                  <a:lnTo>
                    <a:pt x="359644" y="592196"/>
                  </a:lnTo>
                  <a:lnTo>
                    <a:pt x="363591" y="598610"/>
                  </a:lnTo>
                  <a:lnTo>
                    <a:pt x="364084" y="605766"/>
                  </a:lnTo>
                  <a:lnTo>
                    <a:pt x="362605" y="616870"/>
                  </a:lnTo>
                  <a:lnTo>
                    <a:pt x="362852" y="624025"/>
                  </a:lnTo>
                  <a:lnTo>
                    <a:pt x="365318" y="626739"/>
                  </a:lnTo>
                  <a:lnTo>
                    <a:pt x="367045" y="630934"/>
                  </a:lnTo>
                  <a:lnTo>
                    <a:pt x="369759" y="637596"/>
                  </a:lnTo>
                  <a:lnTo>
                    <a:pt x="375186" y="637596"/>
                  </a:lnTo>
                  <a:lnTo>
                    <a:pt x="375926" y="639077"/>
                  </a:lnTo>
                  <a:lnTo>
                    <a:pt x="373706" y="644258"/>
                  </a:lnTo>
                  <a:lnTo>
                    <a:pt x="374446" y="646232"/>
                  </a:lnTo>
                  <a:lnTo>
                    <a:pt x="380860" y="650673"/>
                  </a:lnTo>
                  <a:lnTo>
                    <a:pt x="388014" y="656595"/>
                  </a:lnTo>
                  <a:lnTo>
                    <a:pt x="393688" y="661037"/>
                  </a:lnTo>
                  <a:lnTo>
                    <a:pt x="392455" y="663997"/>
                  </a:lnTo>
                  <a:lnTo>
                    <a:pt x="389001" y="662517"/>
                  </a:lnTo>
                  <a:lnTo>
                    <a:pt x="389001" y="665231"/>
                  </a:lnTo>
                  <a:lnTo>
                    <a:pt x="389494" y="670659"/>
                  </a:lnTo>
                  <a:lnTo>
                    <a:pt x="387768" y="679789"/>
                  </a:lnTo>
                  <a:lnTo>
                    <a:pt x="385054" y="684970"/>
                  </a:lnTo>
                  <a:lnTo>
                    <a:pt x="385301" y="688178"/>
                  </a:lnTo>
                  <a:lnTo>
                    <a:pt x="388261" y="687685"/>
                  </a:lnTo>
                  <a:lnTo>
                    <a:pt x="388755" y="692126"/>
                  </a:lnTo>
                  <a:lnTo>
                    <a:pt x="385548" y="697554"/>
                  </a:lnTo>
                  <a:lnTo>
                    <a:pt x="384314" y="701749"/>
                  </a:lnTo>
                  <a:lnTo>
                    <a:pt x="385301" y="705697"/>
                  </a:lnTo>
                  <a:lnTo>
                    <a:pt x="383080" y="713099"/>
                  </a:lnTo>
                  <a:lnTo>
                    <a:pt x="383081" y="720749"/>
                  </a:lnTo>
                  <a:lnTo>
                    <a:pt x="388261" y="742461"/>
                  </a:lnTo>
                  <a:lnTo>
                    <a:pt x="386287" y="744929"/>
                  </a:lnTo>
                  <a:lnTo>
                    <a:pt x="381600" y="743202"/>
                  </a:lnTo>
                  <a:lnTo>
                    <a:pt x="375433" y="744436"/>
                  </a:lnTo>
                  <a:lnTo>
                    <a:pt x="375926" y="747643"/>
                  </a:lnTo>
                  <a:lnTo>
                    <a:pt x="372719" y="750851"/>
                  </a:lnTo>
                  <a:lnTo>
                    <a:pt x="370746" y="751591"/>
                  </a:lnTo>
                  <a:lnTo>
                    <a:pt x="370746" y="757513"/>
                  </a:lnTo>
                  <a:lnTo>
                    <a:pt x="373952" y="765162"/>
                  </a:lnTo>
                  <a:lnTo>
                    <a:pt x="383820" y="765408"/>
                  </a:lnTo>
                  <a:lnTo>
                    <a:pt x="386287" y="766642"/>
                  </a:lnTo>
                  <a:lnTo>
                    <a:pt x="389494" y="772318"/>
                  </a:lnTo>
                  <a:lnTo>
                    <a:pt x="392948" y="774539"/>
                  </a:lnTo>
                  <a:lnTo>
                    <a:pt x="392208" y="779473"/>
                  </a:lnTo>
                  <a:lnTo>
                    <a:pt x="399609" y="790577"/>
                  </a:lnTo>
                  <a:lnTo>
                    <a:pt x="401829" y="796252"/>
                  </a:lnTo>
                  <a:lnTo>
                    <a:pt x="401582" y="804394"/>
                  </a:lnTo>
                  <a:lnTo>
                    <a:pt x="404296" y="808095"/>
                  </a:lnTo>
                  <a:lnTo>
                    <a:pt x="402323" y="815744"/>
                  </a:lnTo>
                  <a:lnTo>
                    <a:pt x="405530" y="823640"/>
                  </a:lnTo>
                  <a:lnTo>
                    <a:pt x="407010" y="825367"/>
                  </a:lnTo>
                  <a:lnTo>
                    <a:pt x="407257" y="832276"/>
                  </a:lnTo>
                  <a:lnTo>
                    <a:pt x="408490" y="836471"/>
                  </a:lnTo>
                  <a:lnTo>
                    <a:pt x="411944" y="844120"/>
                  </a:lnTo>
                  <a:lnTo>
                    <a:pt x="424525" y="870275"/>
                  </a:lnTo>
                  <a:lnTo>
                    <a:pt x="431186" y="884338"/>
                  </a:lnTo>
                  <a:lnTo>
                    <a:pt x="439820" y="899636"/>
                  </a:lnTo>
                  <a:lnTo>
                    <a:pt x="441547" y="910987"/>
                  </a:lnTo>
                  <a:lnTo>
                    <a:pt x="444754" y="920857"/>
                  </a:lnTo>
                  <a:lnTo>
                    <a:pt x="445494" y="928506"/>
                  </a:lnTo>
                  <a:lnTo>
                    <a:pt x="447221" y="933194"/>
                  </a:lnTo>
                  <a:lnTo>
                    <a:pt x="448701" y="935414"/>
                  </a:lnTo>
                  <a:lnTo>
                    <a:pt x="447961" y="937142"/>
                  </a:lnTo>
                  <a:lnTo>
                    <a:pt x="442781" y="941337"/>
                  </a:lnTo>
                  <a:lnTo>
                    <a:pt x="438587" y="953673"/>
                  </a:lnTo>
                  <a:lnTo>
                    <a:pt x="431433" y="956634"/>
                  </a:lnTo>
                  <a:lnTo>
                    <a:pt x="430693" y="962803"/>
                  </a:lnTo>
                  <a:lnTo>
                    <a:pt x="426252" y="966504"/>
                  </a:lnTo>
                  <a:lnTo>
                    <a:pt x="423045" y="969218"/>
                  </a:lnTo>
                  <a:lnTo>
                    <a:pt x="426813" y="966275"/>
                  </a:lnTo>
                  <a:lnTo>
                    <a:pt x="430803" y="972223"/>
                  </a:lnTo>
                  <a:lnTo>
                    <a:pt x="435180" y="978142"/>
                  </a:lnTo>
                  <a:lnTo>
                    <a:pt x="439043" y="983031"/>
                  </a:lnTo>
                  <a:lnTo>
                    <a:pt x="440587" y="984575"/>
                  </a:lnTo>
                  <a:lnTo>
                    <a:pt x="445998" y="996155"/>
                  </a:lnTo>
                  <a:lnTo>
                    <a:pt x="449863" y="1005934"/>
                  </a:lnTo>
                  <a:lnTo>
                    <a:pt x="453985" y="1014941"/>
                  </a:lnTo>
                  <a:lnTo>
                    <a:pt x="456306" y="1021117"/>
                  </a:lnTo>
                  <a:lnTo>
                    <a:pt x="457851" y="1024205"/>
                  </a:lnTo>
                  <a:lnTo>
                    <a:pt x="459398" y="1029094"/>
                  </a:lnTo>
                  <a:lnTo>
                    <a:pt x="460429" y="1032182"/>
                  </a:lnTo>
                  <a:lnTo>
                    <a:pt x="461460" y="1035013"/>
                  </a:lnTo>
                  <a:lnTo>
                    <a:pt x="461975" y="1036814"/>
                  </a:lnTo>
                  <a:lnTo>
                    <a:pt x="465363" y="1040962"/>
                  </a:lnTo>
                  <a:lnTo>
                    <a:pt x="466662" y="1042345"/>
                  </a:lnTo>
                  <a:lnTo>
                    <a:pt x="476360" y="1049693"/>
                  </a:lnTo>
                  <a:lnTo>
                    <a:pt x="493685" y="1056335"/>
                  </a:lnTo>
                  <a:lnTo>
                    <a:pt x="507370" y="1061943"/>
                  </a:lnTo>
                  <a:lnTo>
                    <a:pt x="513433" y="1064793"/>
                  </a:lnTo>
                  <a:lnTo>
                    <a:pt x="517330" y="1066951"/>
                  </a:lnTo>
                  <a:lnTo>
                    <a:pt x="530055" y="1080705"/>
                  </a:lnTo>
                  <a:lnTo>
                    <a:pt x="547715" y="1098088"/>
                  </a:lnTo>
                  <a:lnTo>
                    <a:pt x="554901" y="1105007"/>
                  </a:lnTo>
                  <a:lnTo>
                    <a:pt x="562519" y="1113311"/>
                  </a:lnTo>
                  <a:lnTo>
                    <a:pt x="573259" y="1120567"/>
                  </a:lnTo>
                  <a:lnTo>
                    <a:pt x="577587" y="1122815"/>
                  </a:lnTo>
                  <a:lnTo>
                    <a:pt x="585381" y="1127394"/>
                  </a:lnTo>
                  <a:lnTo>
                    <a:pt x="598284" y="1135949"/>
                  </a:lnTo>
                  <a:lnTo>
                    <a:pt x="601747" y="1139235"/>
                  </a:lnTo>
                  <a:lnTo>
                    <a:pt x="616806" y="1158702"/>
                  </a:lnTo>
                  <a:lnTo>
                    <a:pt x="624422" y="1167959"/>
                  </a:lnTo>
                  <a:lnTo>
                    <a:pt x="630479" y="1177391"/>
                  </a:lnTo>
                  <a:lnTo>
                    <a:pt x="634283" y="1186828"/>
                  </a:lnTo>
                  <a:lnTo>
                    <a:pt x="637481" y="1195399"/>
                  </a:lnTo>
                  <a:lnTo>
                    <a:pt x="641898" y="1196951"/>
                  </a:lnTo>
                  <a:lnTo>
                    <a:pt x="654374" y="1200049"/>
                  </a:lnTo>
                  <a:lnTo>
                    <a:pt x="664855" y="1203930"/>
                  </a:lnTo>
                  <a:lnTo>
                    <a:pt x="685732" y="1209699"/>
                  </a:lnTo>
                  <a:lnTo>
                    <a:pt x="692573" y="1214366"/>
                  </a:lnTo>
                  <a:lnTo>
                    <a:pt x="700886" y="1221283"/>
                  </a:lnTo>
                  <a:lnTo>
                    <a:pt x="712835" y="1230446"/>
                  </a:lnTo>
                  <a:lnTo>
                    <a:pt x="723916" y="1240737"/>
                  </a:lnTo>
                  <a:lnTo>
                    <a:pt x="722084" y="1253821"/>
                  </a:lnTo>
                  <a:lnTo>
                    <a:pt x="728401" y="1262734"/>
                  </a:lnTo>
                  <a:lnTo>
                    <a:pt x="735682" y="1260902"/>
                  </a:lnTo>
                  <a:lnTo>
                    <a:pt x="738192" y="1263064"/>
                  </a:lnTo>
                  <a:lnTo>
                    <a:pt x="740516" y="1279953"/>
                  </a:lnTo>
                  <a:lnTo>
                    <a:pt x="742245" y="1284455"/>
                  </a:lnTo>
                  <a:lnTo>
                    <a:pt x="746315" y="1287047"/>
                  </a:lnTo>
                  <a:lnTo>
                    <a:pt x="745273" y="1289388"/>
                  </a:lnTo>
                  <a:lnTo>
                    <a:pt x="746744" y="1290685"/>
                  </a:lnTo>
                  <a:lnTo>
                    <a:pt x="745270" y="1292853"/>
                  </a:lnTo>
                  <a:lnTo>
                    <a:pt x="746733" y="1302293"/>
                  </a:lnTo>
                  <a:lnTo>
                    <a:pt x="749853" y="1302461"/>
                  </a:lnTo>
                  <a:lnTo>
                    <a:pt x="753133" y="1315624"/>
                  </a:lnTo>
                  <a:lnTo>
                    <a:pt x="747669" y="1321351"/>
                  </a:lnTo>
                  <a:lnTo>
                    <a:pt x="744980" y="1323348"/>
                  </a:lnTo>
                  <a:lnTo>
                    <a:pt x="732578" y="1335063"/>
                  </a:lnTo>
                  <a:lnTo>
                    <a:pt x="710018" y="1365681"/>
                  </a:lnTo>
                  <a:lnTo>
                    <a:pt x="698219" y="1380861"/>
                  </a:lnTo>
                  <a:lnTo>
                    <a:pt x="689196" y="1392485"/>
                  </a:lnTo>
                  <a:lnTo>
                    <a:pt x="683035" y="1401677"/>
                  </a:lnTo>
                  <a:lnTo>
                    <a:pt x="681162" y="1405145"/>
                  </a:lnTo>
                  <a:lnTo>
                    <a:pt x="673234" y="1410964"/>
                  </a:lnTo>
                  <a:lnTo>
                    <a:pt x="668986" y="1413482"/>
                  </a:lnTo>
                  <a:lnTo>
                    <a:pt x="664302" y="1417995"/>
                  </a:lnTo>
                  <a:lnTo>
                    <a:pt x="651550" y="1432917"/>
                  </a:lnTo>
                  <a:lnTo>
                    <a:pt x="650682" y="1434304"/>
                  </a:lnTo>
                  <a:lnTo>
                    <a:pt x="649724" y="1439417"/>
                  </a:lnTo>
                  <a:lnTo>
                    <a:pt x="648160" y="1443578"/>
                  </a:lnTo>
                  <a:lnTo>
                    <a:pt x="649543" y="1447647"/>
                  </a:lnTo>
                  <a:lnTo>
                    <a:pt x="650581" y="1449725"/>
                  </a:lnTo>
                  <a:lnTo>
                    <a:pt x="646588" y="1456142"/>
                  </a:lnTo>
                  <a:lnTo>
                    <a:pt x="645633" y="1458050"/>
                  </a:lnTo>
                  <a:lnTo>
                    <a:pt x="644938" y="1460390"/>
                  </a:lnTo>
                  <a:lnTo>
                    <a:pt x="644156" y="1461950"/>
                  </a:lnTo>
                  <a:lnTo>
                    <a:pt x="640952" y="1460136"/>
                  </a:lnTo>
                  <a:lnTo>
                    <a:pt x="638698" y="1460833"/>
                  </a:lnTo>
                  <a:lnTo>
                    <a:pt x="637397" y="1462481"/>
                  </a:lnTo>
                  <a:lnTo>
                    <a:pt x="636789" y="1463868"/>
                  </a:lnTo>
                  <a:lnTo>
                    <a:pt x="636701" y="1465514"/>
                  </a:lnTo>
                  <a:lnTo>
                    <a:pt x="635920" y="1466729"/>
                  </a:lnTo>
                  <a:lnTo>
                    <a:pt x="635052" y="1468203"/>
                  </a:lnTo>
                  <a:lnTo>
                    <a:pt x="634098" y="1469244"/>
                  </a:lnTo>
                  <a:lnTo>
                    <a:pt x="634096" y="1470717"/>
                  </a:lnTo>
                  <a:lnTo>
                    <a:pt x="634355" y="1472449"/>
                  </a:lnTo>
                  <a:lnTo>
                    <a:pt x="635998" y="1475565"/>
                  </a:lnTo>
                  <a:lnTo>
                    <a:pt x="635910" y="1476345"/>
                  </a:lnTo>
                  <a:lnTo>
                    <a:pt x="635130" y="1477386"/>
                  </a:lnTo>
                  <a:lnTo>
                    <a:pt x="634263" y="1477820"/>
                  </a:lnTo>
                  <a:lnTo>
                    <a:pt x="634175" y="1478600"/>
                  </a:lnTo>
                  <a:lnTo>
                    <a:pt x="634434" y="1479639"/>
                  </a:lnTo>
                  <a:lnTo>
                    <a:pt x="634347" y="1480765"/>
                  </a:lnTo>
                  <a:lnTo>
                    <a:pt x="633220" y="1481373"/>
                  </a:lnTo>
                  <a:lnTo>
                    <a:pt x="629233" y="1481467"/>
                  </a:lnTo>
                  <a:lnTo>
                    <a:pt x="625334" y="1481647"/>
                  </a:lnTo>
                  <a:lnTo>
                    <a:pt x="622560" y="1482084"/>
                  </a:lnTo>
                  <a:lnTo>
                    <a:pt x="619873" y="1483735"/>
                  </a:lnTo>
                  <a:lnTo>
                    <a:pt x="599826" y="1491185"/>
                  </a:lnTo>
                  <a:lnTo>
                    <a:pt x="597652" y="1492417"/>
                  </a:lnTo>
                  <a:lnTo>
                    <a:pt x="597653" y="1494390"/>
                  </a:lnTo>
                  <a:lnTo>
                    <a:pt x="597435" y="1497239"/>
                  </a:lnTo>
                  <a:lnTo>
                    <a:pt x="596997" y="1498775"/>
                  </a:lnTo>
                  <a:lnTo>
                    <a:pt x="595245" y="1500312"/>
                  </a:lnTo>
                  <a:lnTo>
                    <a:pt x="591521" y="1504921"/>
                  </a:lnTo>
                  <a:lnTo>
                    <a:pt x="589768" y="1505361"/>
                  </a:lnTo>
                  <a:lnTo>
                    <a:pt x="588673" y="1506240"/>
                  </a:lnTo>
                  <a:lnTo>
                    <a:pt x="586702" y="1510189"/>
                  </a:lnTo>
                  <a:lnTo>
                    <a:pt x="586483" y="1511942"/>
                  </a:lnTo>
                  <a:lnTo>
                    <a:pt x="586049" y="1514112"/>
                  </a:lnTo>
                  <a:lnTo>
                    <a:pt x="588676" y="1514350"/>
                  </a:lnTo>
                  <a:lnTo>
                    <a:pt x="590867" y="1513031"/>
                  </a:lnTo>
                  <a:lnTo>
                    <a:pt x="592459" y="1512306"/>
                  </a:lnTo>
                  <a:lnTo>
                    <a:pt x="594372" y="1512369"/>
                  </a:lnTo>
                  <a:lnTo>
                    <a:pt x="596784" y="1514338"/>
                  </a:lnTo>
                  <a:lnTo>
                    <a:pt x="599829" y="1518543"/>
                  </a:lnTo>
                  <a:lnTo>
                    <a:pt x="601813" y="1518826"/>
                  </a:lnTo>
                  <a:lnTo>
                    <a:pt x="605214" y="1517551"/>
                  </a:lnTo>
                  <a:lnTo>
                    <a:pt x="608615" y="1516842"/>
                  </a:lnTo>
                  <a:lnTo>
                    <a:pt x="611309" y="1518684"/>
                  </a:lnTo>
                  <a:lnTo>
                    <a:pt x="613440" y="1519353"/>
                  </a:lnTo>
                  <a:lnTo>
                    <a:pt x="613440" y="1520888"/>
                  </a:lnTo>
                  <a:lnTo>
                    <a:pt x="612127" y="1522424"/>
                  </a:lnTo>
                  <a:lnTo>
                    <a:pt x="612565" y="1523958"/>
                  </a:lnTo>
                  <a:lnTo>
                    <a:pt x="614976" y="1525488"/>
                  </a:lnTo>
                  <a:lnTo>
                    <a:pt x="616695" y="1527331"/>
                  </a:lnTo>
                  <a:lnTo>
                    <a:pt x="619813" y="1529883"/>
                  </a:lnTo>
                  <a:lnTo>
                    <a:pt x="622506" y="1532292"/>
                  </a:lnTo>
                  <a:lnTo>
                    <a:pt x="624632" y="1533426"/>
                  </a:lnTo>
                  <a:lnTo>
                    <a:pt x="629224" y="1534891"/>
                  </a:lnTo>
                  <a:lnTo>
                    <a:pt x="631195" y="1535326"/>
                  </a:lnTo>
                  <a:lnTo>
                    <a:pt x="632993" y="1536403"/>
                  </a:lnTo>
                  <a:lnTo>
                    <a:pt x="636895" y="1539702"/>
                  </a:lnTo>
                  <a:lnTo>
                    <a:pt x="636457" y="1541456"/>
                  </a:lnTo>
                  <a:lnTo>
                    <a:pt x="635262" y="1544483"/>
                  </a:lnTo>
                  <a:lnTo>
                    <a:pt x="648444" y="1566737"/>
                  </a:lnTo>
                  <a:lnTo>
                    <a:pt x="650930" y="1566641"/>
                  </a:lnTo>
                  <a:lnTo>
                    <a:pt x="652682" y="1566638"/>
                  </a:lnTo>
                  <a:lnTo>
                    <a:pt x="654113" y="1568155"/>
                  </a:lnTo>
                  <a:lnTo>
                    <a:pt x="658790" y="1569146"/>
                  </a:lnTo>
                  <a:lnTo>
                    <a:pt x="663609" y="1571131"/>
                  </a:lnTo>
                  <a:lnTo>
                    <a:pt x="678065" y="1573966"/>
                  </a:lnTo>
                  <a:lnTo>
                    <a:pt x="695199" y="1577532"/>
                  </a:lnTo>
                  <a:lnTo>
                    <a:pt x="695419" y="1579066"/>
                  </a:lnTo>
                  <a:lnTo>
                    <a:pt x="694544" y="1582794"/>
                  </a:lnTo>
                  <a:lnTo>
                    <a:pt x="693668" y="1586083"/>
                  </a:lnTo>
                  <a:lnTo>
                    <a:pt x="691478" y="1590690"/>
                  </a:lnTo>
                  <a:lnTo>
                    <a:pt x="687975" y="1596613"/>
                  </a:lnTo>
                  <a:lnTo>
                    <a:pt x="687099" y="1599902"/>
                  </a:lnTo>
                  <a:lnTo>
                    <a:pt x="685567" y="1605603"/>
                  </a:lnTo>
                  <a:lnTo>
                    <a:pt x="685130" y="1607797"/>
                  </a:lnTo>
                  <a:lnTo>
                    <a:pt x="685131" y="1610207"/>
                  </a:lnTo>
                  <a:lnTo>
                    <a:pt x="687990" y="1614080"/>
                  </a:lnTo>
                  <a:lnTo>
                    <a:pt x="696092" y="1622684"/>
                  </a:lnTo>
                  <a:lnTo>
                    <a:pt x="699382" y="1627940"/>
                  </a:lnTo>
                  <a:lnTo>
                    <a:pt x="700259" y="1630569"/>
                  </a:lnTo>
                  <a:lnTo>
                    <a:pt x="699822" y="1632981"/>
                  </a:lnTo>
                  <a:lnTo>
                    <a:pt x="697852" y="1639341"/>
                  </a:lnTo>
                  <a:lnTo>
                    <a:pt x="692159" y="1650528"/>
                  </a:lnTo>
                  <a:lnTo>
                    <a:pt x="687342" y="1662810"/>
                  </a:lnTo>
                  <a:lnTo>
                    <a:pt x="680995" y="1681232"/>
                  </a:lnTo>
                  <a:lnTo>
                    <a:pt x="669831" y="1713471"/>
                  </a:lnTo>
                  <a:lnTo>
                    <a:pt x="668955" y="1714130"/>
                  </a:lnTo>
                  <a:lnTo>
                    <a:pt x="655974" y="1714722"/>
                  </a:lnTo>
                  <a:lnTo>
                    <a:pt x="623379" y="1714297"/>
                  </a:lnTo>
                  <a:lnTo>
                    <a:pt x="617021" y="1716183"/>
                  </a:lnTo>
                  <a:lnTo>
                    <a:pt x="603539" y="1720959"/>
                  </a:lnTo>
                  <a:lnTo>
                    <a:pt x="590948" y="1726964"/>
                  </a:lnTo>
                  <a:lnTo>
                    <a:pt x="567064" y="1730289"/>
                  </a:lnTo>
                  <a:lnTo>
                    <a:pt x="544275" y="1732516"/>
                  </a:lnTo>
                  <a:lnTo>
                    <a:pt x="544276" y="1734927"/>
                  </a:lnTo>
                  <a:lnTo>
                    <a:pt x="546468" y="1736678"/>
                  </a:lnTo>
                  <a:lnTo>
                    <a:pt x="547126" y="1738211"/>
                  </a:lnTo>
                  <a:lnTo>
                    <a:pt x="547127" y="1742156"/>
                  </a:lnTo>
                  <a:lnTo>
                    <a:pt x="547785" y="1743909"/>
                  </a:lnTo>
                  <a:lnTo>
                    <a:pt x="551951" y="1747628"/>
                  </a:lnTo>
                  <a:lnTo>
                    <a:pt x="553266" y="1749819"/>
                  </a:lnTo>
                  <a:lnTo>
                    <a:pt x="553924" y="1752667"/>
                  </a:lnTo>
                  <a:lnTo>
                    <a:pt x="553269" y="1756395"/>
                  </a:lnTo>
                  <a:lnTo>
                    <a:pt x="553269" y="1758805"/>
                  </a:lnTo>
                  <a:lnTo>
                    <a:pt x="552394" y="1760779"/>
                  </a:lnTo>
                  <a:lnTo>
                    <a:pt x="554586" y="1763626"/>
                  </a:lnTo>
                  <a:lnTo>
                    <a:pt x="556778" y="1765595"/>
                  </a:lnTo>
                  <a:lnTo>
                    <a:pt x="564012" y="1772160"/>
                  </a:lnTo>
                  <a:lnTo>
                    <a:pt x="566861" y="1772593"/>
                  </a:lnTo>
                  <a:lnTo>
                    <a:pt x="571683" y="1774340"/>
                  </a:lnTo>
                  <a:lnTo>
                    <a:pt x="572997" y="1773899"/>
                  </a:lnTo>
                  <a:lnTo>
                    <a:pt x="573873" y="1771706"/>
                  </a:lnTo>
                  <a:lnTo>
                    <a:pt x="573872" y="1769514"/>
                  </a:lnTo>
                  <a:lnTo>
                    <a:pt x="575844" y="1768853"/>
                  </a:lnTo>
                  <a:lnTo>
                    <a:pt x="579789" y="1769286"/>
                  </a:lnTo>
                  <a:lnTo>
                    <a:pt x="582200" y="1771693"/>
                  </a:lnTo>
                  <a:lnTo>
                    <a:pt x="584392" y="1773443"/>
                  </a:lnTo>
                  <a:lnTo>
                    <a:pt x="584831" y="1774538"/>
                  </a:lnTo>
                  <a:lnTo>
                    <a:pt x="584612" y="1775415"/>
                  </a:lnTo>
                  <a:lnTo>
                    <a:pt x="583297" y="1776513"/>
                  </a:lnTo>
                  <a:lnTo>
                    <a:pt x="581764" y="1778270"/>
                  </a:lnTo>
                  <a:lnTo>
                    <a:pt x="580669" y="1779806"/>
                  </a:lnTo>
                  <a:lnTo>
                    <a:pt x="578916" y="1781123"/>
                  </a:lnTo>
                  <a:lnTo>
                    <a:pt x="578698" y="1782220"/>
                  </a:lnTo>
                  <a:lnTo>
                    <a:pt x="579575" y="1783752"/>
                  </a:lnTo>
                  <a:lnTo>
                    <a:pt x="581548" y="1786161"/>
                  </a:lnTo>
                  <a:lnTo>
                    <a:pt x="581329" y="1788134"/>
                  </a:lnTo>
                  <a:lnTo>
                    <a:pt x="581988" y="1790105"/>
                  </a:lnTo>
                  <a:lnTo>
                    <a:pt x="584197" y="1790304"/>
                  </a:lnTo>
                  <a:lnTo>
                    <a:pt x="584837" y="1791197"/>
                  </a:lnTo>
                  <a:lnTo>
                    <a:pt x="585057" y="1792950"/>
                  </a:lnTo>
                  <a:lnTo>
                    <a:pt x="586591" y="1794263"/>
                  </a:lnTo>
                  <a:lnTo>
                    <a:pt x="588564" y="1796671"/>
                  </a:lnTo>
                  <a:lnTo>
                    <a:pt x="588565" y="1799740"/>
                  </a:lnTo>
                  <a:lnTo>
                    <a:pt x="586155" y="1799306"/>
                  </a:lnTo>
                  <a:lnTo>
                    <a:pt x="584402" y="1799965"/>
                  </a:lnTo>
                  <a:lnTo>
                    <a:pt x="582868" y="1800187"/>
                  </a:lnTo>
                  <a:lnTo>
                    <a:pt x="580677" y="1799971"/>
                  </a:lnTo>
                  <a:lnTo>
                    <a:pt x="578924" y="1801289"/>
                  </a:lnTo>
                  <a:lnTo>
                    <a:pt x="580021" y="1803918"/>
                  </a:lnTo>
                  <a:lnTo>
                    <a:pt x="580021" y="1805233"/>
                  </a:lnTo>
                  <a:lnTo>
                    <a:pt x="578926" y="1805892"/>
                  </a:lnTo>
                  <a:lnTo>
                    <a:pt x="578269" y="1807209"/>
                  </a:lnTo>
                  <a:lnTo>
                    <a:pt x="578488" y="1808085"/>
                  </a:lnTo>
                  <a:lnTo>
                    <a:pt x="579804" y="1809617"/>
                  </a:lnTo>
                  <a:lnTo>
                    <a:pt x="579805" y="1811370"/>
                  </a:lnTo>
                  <a:lnTo>
                    <a:pt x="578709" y="1811811"/>
                  </a:lnTo>
                  <a:lnTo>
                    <a:pt x="576956" y="1812691"/>
                  </a:lnTo>
                  <a:lnTo>
                    <a:pt x="576299" y="1814007"/>
                  </a:lnTo>
                  <a:lnTo>
                    <a:pt x="576738" y="1815979"/>
                  </a:lnTo>
                  <a:lnTo>
                    <a:pt x="577396" y="1816416"/>
                  </a:lnTo>
                  <a:lnTo>
                    <a:pt x="577397" y="1817731"/>
                  </a:lnTo>
                  <a:lnTo>
                    <a:pt x="577397" y="1819923"/>
                  </a:lnTo>
                  <a:lnTo>
                    <a:pt x="577617" y="1821457"/>
                  </a:lnTo>
                  <a:lnTo>
                    <a:pt x="580905" y="1823205"/>
                  </a:lnTo>
                  <a:lnTo>
                    <a:pt x="582219" y="1822327"/>
                  </a:lnTo>
                  <a:lnTo>
                    <a:pt x="583534" y="1822105"/>
                  </a:lnTo>
                  <a:lnTo>
                    <a:pt x="585944" y="1823198"/>
                  </a:lnTo>
                  <a:lnTo>
                    <a:pt x="585946" y="1826486"/>
                  </a:lnTo>
                  <a:lnTo>
                    <a:pt x="584632" y="1827583"/>
                  </a:lnTo>
                  <a:lnTo>
                    <a:pt x="580468" y="1828248"/>
                  </a:lnTo>
                  <a:lnTo>
                    <a:pt x="578058" y="1826717"/>
                  </a:lnTo>
                  <a:lnTo>
                    <a:pt x="576087" y="1829570"/>
                  </a:lnTo>
                  <a:lnTo>
                    <a:pt x="575868" y="1831762"/>
                  </a:lnTo>
                  <a:lnTo>
                    <a:pt x="575432" y="1836147"/>
                  </a:lnTo>
                  <a:lnTo>
                    <a:pt x="575872" y="1842283"/>
                  </a:lnTo>
                  <a:lnTo>
                    <a:pt x="576749" y="1843378"/>
                  </a:lnTo>
                  <a:lnTo>
                    <a:pt x="576312" y="1847982"/>
                  </a:lnTo>
                  <a:lnTo>
                    <a:pt x="577847" y="1849294"/>
                  </a:lnTo>
                  <a:lnTo>
                    <a:pt x="582010" y="1848850"/>
                  </a:lnTo>
                  <a:lnTo>
                    <a:pt x="583763" y="1848847"/>
                  </a:lnTo>
                  <a:lnTo>
                    <a:pt x="584640" y="1850380"/>
                  </a:lnTo>
                  <a:lnTo>
                    <a:pt x="585738" y="1855201"/>
                  </a:lnTo>
                  <a:lnTo>
                    <a:pt x="586397" y="1858926"/>
                  </a:lnTo>
                  <a:lnTo>
                    <a:pt x="587931" y="1860457"/>
                  </a:lnTo>
                  <a:lnTo>
                    <a:pt x="587931" y="1861773"/>
                  </a:lnTo>
                  <a:lnTo>
                    <a:pt x="588371" y="1864402"/>
                  </a:lnTo>
                  <a:lnTo>
                    <a:pt x="589687" y="1867250"/>
                  </a:lnTo>
                  <a:lnTo>
                    <a:pt x="589468" y="1868784"/>
                  </a:lnTo>
                  <a:lnTo>
                    <a:pt x="587716" y="1871198"/>
                  </a:lnTo>
                  <a:lnTo>
                    <a:pt x="586841" y="1873830"/>
                  </a:lnTo>
                  <a:lnTo>
                    <a:pt x="586623" y="1876899"/>
                  </a:lnTo>
                  <a:lnTo>
                    <a:pt x="587281" y="1879528"/>
                  </a:lnTo>
                  <a:lnTo>
                    <a:pt x="589254" y="1880402"/>
                  </a:lnTo>
                  <a:lnTo>
                    <a:pt x="592759" y="1879300"/>
                  </a:lnTo>
                  <a:lnTo>
                    <a:pt x="595169" y="1879078"/>
                  </a:lnTo>
                  <a:lnTo>
                    <a:pt x="597581" y="1879731"/>
                  </a:lnTo>
                  <a:lnTo>
                    <a:pt x="599334" y="1882359"/>
                  </a:lnTo>
                  <a:lnTo>
                    <a:pt x="599993" y="1884988"/>
                  </a:lnTo>
                  <a:lnTo>
                    <a:pt x="601746" y="1886739"/>
                  </a:lnTo>
                  <a:lnTo>
                    <a:pt x="602623" y="1887834"/>
                  </a:lnTo>
                  <a:lnTo>
                    <a:pt x="602624" y="1889807"/>
                  </a:lnTo>
                  <a:lnTo>
                    <a:pt x="603940" y="1891996"/>
                  </a:lnTo>
                  <a:lnTo>
                    <a:pt x="606351" y="1893965"/>
                  </a:lnTo>
                  <a:lnTo>
                    <a:pt x="608105" y="1895935"/>
                  </a:lnTo>
                  <a:lnTo>
                    <a:pt x="608763" y="1897031"/>
                  </a:lnTo>
                  <a:lnTo>
                    <a:pt x="608325" y="1898785"/>
                  </a:lnTo>
                  <a:lnTo>
                    <a:pt x="607230" y="1900540"/>
                  </a:lnTo>
                  <a:lnTo>
                    <a:pt x="605916" y="1902295"/>
                  </a:lnTo>
                  <a:lnTo>
                    <a:pt x="606793" y="1903609"/>
                  </a:lnTo>
                  <a:lnTo>
                    <a:pt x="610300" y="1905796"/>
                  </a:lnTo>
                  <a:lnTo>
                    <a:pt x="610740" y="1909521"/>
                  </a:lnTo>
                  <a:lnTo>
                    <a:pt x="610302" y="1912153"/>
                  </a:lnTo>
                  <a:lnTo>
                    <a:pt x="609427" y="1913908"/>
                  </a:lnTo>
                  <a:lnTo>
                    <a:pt x="608113" y="1916101"/>
                  </a:lnTo>
                  <a:lnTo>
                    <a:pt x="601322" y="1922468"/>
                  </a:lnTo>
                  <a:lnTo>
                    <a:pt x="599131" y="1923129"/>
                  </a:lnTo>
                  <a:lnTo>
                    <a:pt x="593433" y="1923796"/>
                  </a:lnTo>
                  <a:lnTo>
                    <a:pt x="589709" y="1925994"/>
                  </a:lnTo>
                  <a:lnTo>
                    <a:pt x="557497" y="1926482"/>
                  </a:lnTo>
                  <a:lnTo>
                    <a:pt x="557739" y="1986102"/>
                  </a:lnTo>
                  <a:lnTo>
                    <a:pt x="581194" y="2006231"/>
                  </a:lnTo>
                  <a:lnTo>
                    <a:pt x="596758" y="2021989"/>
                  </a:lnTo>
                  <a:lnTo>
                    <a:pt x="598950" y="2023082"/>
                  </a:lnTo>
                  <a:lnTo>
                    <a:pt x="603771" y="2024390"/>
                  </a:lnTo>
                  <a:lnTo>
                    <a:pt x="605305" y="2025483"/>
                  </a:lnTo>
                  <a:lnTo>
                    <a:pt x="605306" y="2026360"/>
                  </a:lnTo>
                  <a:lnTo>
                    <a:pt x="605087" y="2028333"/>
                  </a:lnTo>
                  <a:lnTo>
                    <a:pt x="605307" y="2029648"/>
                  </a:lnTo>
                  <a:lnTo>
                    <a:pt x="608156" y="2030301"/>
                  </a:lnTo>
                  <a:lnTo>
                    <a:pt x="611663" y="2032926"/>
                  </a:lnTo>
                  <a:lnTo>
                    <a:pt x="614731" y="2034017"/>
                  </a:lnTo>
                  <a:lnTo>
                    <a:pt x="619114" y="2033791"/>
                  </a:lnTo>
                  <a:lnTo>
                    <a:pt x="623717" y="2034880"/>
                  </a:lnTo>
                  <a:lnTo>
                    <a:pt x="628100" y="2037504"/>
                  </a:lnTo>
                  <a:lnTo>
                    <a:pt x="630292" y="2039254"/>
                  </a:lnTo>
                  <a:lnTo>
                    <a:pt x="632483" y="2039250"/>
                  </a:lnTo>
                  <a:lnTo>
                    <a:pt x="635333" y="2041000"/>
                  </a:lnTo>
                  <a:lnTo>
                    <a:pt x="636648" y="2042312"/>
                  </a:lnTo>
                  <a:lnTo>
                    <a:pt x="637306" y="2042311"/>
                  </a:lnTo>
                  <a:lnTo>
                    <a:pt x="639059" y="2044720"/>
                  </a:lnTo>
                  <a:lnTo>
                    <a:pt x="641909" y="2048661"/>
                  </a:lnTo>
                  <a:lnTo>
                    <a:pt x="644101" y="2048877"/>
                  </a:lnTo>
                  <a:lnTo>
                    <a:pt x="646511" y="2049750"/>
                  </a:lnTo>
                  <a:lnTo>
                    <a:pt x="648047" y="2051062"/>
                  </a:lnTo>
                  <a:lnTo>
                    <a:pt x="650457" y="2051059"/>
                  </a:lnTo>
                  <a:lnTo>
                    <a:pt x="651772" y="2052153"/>
                  </a:lnTo>
                  <a:lnTo>
                    <a:pt x="651773" y="2053468"/>
                  </a:lnTo>
                  <a:lnTo>
                    <a:pt x="651773" y="2055660"/>
                  </a:lnTo>
                  <a:lnTo>
                    <a:pt x="652650" y="2055878"/>
                  </a:lnTo>
                  <a:lnTo>
                    <a:pt x="659005" y="2056964"/>
                  </a:lnTo>
                  <a:lnTo>
                    <a:pt x="660101" y="2058716"/>
                  </a:lnTo>
                  <a:lnTo>
                    <a:pt x="660322" y="2061565"/>
                  </a:lnTo>
                  <a:lnTo>
                    <a:pt x="659884" y="2063757"/>
                  </a:lnTo>
                  <a:lnTo>
                    <a:pt x="659447" y="2066169"/>
                  </a:lnTo>
                  <a:lnTo>
                    <a:pt x="660324" y="2067264"/>
                  </a:lnTo>
                  <a:lnTo>
                    <a:pt x="663831" y="2068793"/>
                  </a:lnTo>
                  <a:lnTo>
                    <a:pt x="666460" y="2068789"/>
                  </a:lnTo>
                  <a:lnTo>
                    <a:pt x="667993" y="2066156"/>
                  </a:lnTo>
                  <a:lnTo>
                    <a:pt x="669527" y="2065058"/>
                  </a:lnTo>
                  <a:lnTo>
                    <a:pt x="676539" y="2064389"/>
                  </a:lnTo>
                  <a:lnTo>
                    <a:pt x="678293" y="2066140"/>
                  </a:lnTo>
                  <a:lnTo>
                    <a:pt x="683771" y="2066351"/>
                  </a:lnTo>
                  <a:lnTo>
                    <a:pt x="685524" y="2065252"/>
                  </a:lnTo>
                  <a:lnTo>
                    <a:pt x="686619" y="2064155"/>
                  </a:lnTo>
                  <a:lnTo>
                    <a:pt x="687934" y="2064371"/>
                  </a:lnTo>
                  <a:lnTo>
                    <a:pt x="689687" y="2066123"/>
                  </a:lnTo>
                  <a:lnTo>
                    <a:pt x="689688" y="2067657"/>
                  </a:lnTo>
                  <a:lnTo>
                    <a:pt x="696044" y="2070716"/>
                  </a:lnTo>
                  <a:lnTo>
                    <a:pt x="696466" y="2071764"/>
                  </a:lnTo>
                  <a:lnTo>
                    <a:pt x="696466" y="2073273"/>
                  </a:lnTo>
                  <a:lnTo>
                    <a:pt x="695607" y="2074881"/>
                  </a:lnTo>
                  <a:lnTo>
                    <a:pt x="695608" y="2077292"/>
                  </a:lnTo>
                  <a:lnTo>
                    <a:pt x="697581" y="2078604"/>
                  </a:lnTo>
                  <a:lnTo>
                    <a:pt x="699553" y="2078602"/>
                  </a:lnTo>
                  <a:lnTo>
                    <a:pt x="700869" y="2081011"/>
                  </a:lnTo>
                  <a:lnTo>
                    <a:pt x="701527" y="2083201"/>
                  </a:lnTo>
                  <a:lnTo>
                    <a:pt x="702228" y="2085071"/>
                  </a:lnTo>
                  <a:lnTo>
                    <a:pt x="702640" y="2086992"/>
                  </a:lnTo>
                  <a:lnTo>
                    <a:pt x="701337" y="2088844"/>
                  </a:lnTo>
                  <a:lnTo>
                    <a:pt x="702366" y="2090079"/>
                  </a:lnTo>
                  <a:lnTo>
                    <a:pt x="707008" y="2089111"/>
                  </a:lnTo>
                  <a:lnTo>
                    <a:pt x="709418" y="2088450"/>
                  </a:lnTo>
                  <a:lnTo>
                    <a:pt x="712705" y="2089102"/>
                  </a:lnTo>
                  <a:lnTo>
                    <a:pt x="717308" y="2091068"/>
                  </a:lnTo>
                  <a:lnTo>
                    <a:pt x="719499" y="2089969"/>
                  </a:lnTo>
                  <a:lnTo>
                    <a:pt x="720594" y="2089967"/>
                  </a:lnTo>
                  <a:lnTo>
                    <a:pt x="723444" y="2093908"/>
                  </a:lnTo>
                  <a:lnTo>
                    <a:pt x="727829" y="2097847"/>
                  </a:lnTo>
                  <a:lnTo>
                    <a:pt x="732650" y="2099812"/>
                  </a:lnTo>
                  <a:lnTo>
                    <a:pt x="735500" y="2101780"/>
                  </a:lnTo>
                  <a:lnTo>
                    <a:pt x="735500" y="2103095"/>
                  </a:lnTo>
                  <a:lnTo>
                    <a:pt x="735502" y="2107479"/>
                  </a:lnTo>
                  <a:lnTo>
                    <a:pt x="737475" y="2108791"/>
                  </a:lnTo>
                  <a:lnTo>
                    <a:pt x="741200" y="2108785"/>
                  </a:lnTo>
                  <a:lnTo>
                    <a:pt x="742296" y="2109880"/>
                  </a:lnTo>
                  <a:lnTo>
                    <a:pt x="744050" y="2112069"/>
                  </a:lnTo>
                  <a:lnTo>
                    <a:pt x="745260" y="2111528"/>
                  </a:lnTo>
                  <a:lnTo>
                    <a:pt x="746636" y="2110977"/>
                  </a:lnTo>
                  <a:lnTo>
                    <a:pt x="748176" y="2111858"/>
                  </a:lnTo>
                  <a:lnTo>
                    <a:pt x="748726" y="2113233"/>
                  </a:lnTo>
                  <a:lnTo>
                    <a:pt x="747736" y="2114334"/>
                  </a:lnTo>
                  <a:lnTo>
                    <a:pt x="746242" y="2115134"/>
                  </a:lnTo>
                  <a:lnTo>
                    <a:pt x="744711" y="2115820"/>
                  </a:lnTo>
                  <a:lnTo>
                    <a:pt x="743225" y="2118406"/>
                  </a:lnTo>
                  <a:lnTo>
                    <a:pt x="738440" y="2122148"/>
                  </a:lnTo>
                  <a:lnTo>
                    <a:pt x="734093" y="2121872"/>
                  </a:lnTo>
                  <a:lnTo>
                    <a:pt x="733598" y="2123028"/>
                  </a:lnTo>
                  <a:lnTo>
                    <a:pt x="732443" y="2124129"/>
                  </a:lnTo>
                  <a:lnTo>
                    <a:pt x="733874" y="2127375"/>
                  </a:lnTo>
                  <a:lnTo>
                    <a:pt x="733324" y="2128641"/>
                  </a:lnTo>
                  <a:lnTo>
                    <a:pt x="731178" y="2128366"/>
                  </a:lnTo>
                  <a:lnTo>
                    <a:pt x="728813" y="2130291"/>
                  </a:lnTo>
                  <a:lnTo>
                    <a:pt x="726007" y="2131117"/>
                  </a:lnTo>
                  <a:lnTo>
                    <a:pt x="723897" y="2131389"/>
                  </a:lnTo>
                  <a:lnTo>
                    <a:pt x="720829" y="2131394"/>
                  </a:lnTo>
                  <a:lnTo>
                    <a:pt x="718415" y="2131612"/>
                  </a:lnTo>
                  <a:lnTo>
                    <a:pt x="717866" y="2133153"/>
                  </a:lnTo>
                  <a:lnTo>
                    <a:pt x="715790" y="2133374"/>
                  </a:lnTo>
                  <a:lnTo>
                    <a:pt x="714124" y="2132547"/>
                  </a:lnTo>
                  <a:lnTo>
                    <a:pt x="712529" y="2131227"/>
                  </a:lnTo>
                  <a:lnTo>
                    <a:pt x="709833" y="2131557"/>
                  </a:lnTo>
                  <a:lnTo>
                    <a:pt x="709118" y="2133538"/>
                  </a:lnTo>
                  <a:lnTo>
                    <a:pt x="709943" y="2135244"/>
                  </a:lnTo>
                  <a:lnTo>
                    <a:pt x="710109" y="2136455"/>
                  </a:lnTo>
                  <a:lnTo>
                    <a:pt x="708568" y="2137555"/>
                  </a:lnTo>
                  <a:lnTo>
                    <a:pt x="706588" y="2138711"/>
                  </a:lnTo>
                  <a:lnTo>
                    <a:pt x="703342" y="2141352"/>
                  </a:lnTo>
                  <a:lnTo>
                    <a:pt x="702683" y="2142673"/>
                  </a:lnTo>
                  <a:lnTo>
                    <a:pt x="702463" y="2144874"/>
                  </a:lnTo>
                  <a:lnTo>
                    <a:pt x="699767" y="2147735"/>
                  </a:lnTo>
                  <a:lnTo>
                    <a:pt x="697071" y="2149716"/>
                  </a:lnTo>
                  <a:lnTo>
                    <a:pt x="695696" y="2151917"/>
                  </a:lnTo>
                  <a:lnTo>
                    <a:pt x="694926" y="2154118"/>
                  </a:lnTo>
                  <a:lnTo>
                    <a:pt x="695477" y="2156264"/>
                  </a:lnTo>
                  <a:lnTo>
                    <a:pt x="695588" y="2160281"/>
                  </a:lnTo>
                  <a:lnTo>
                    <a:pt x="695202" y="2163253"/>
                  </a:lnTo>
                  <a:lnTo>
                    <a:pt x="693388" y="2167930"/>
                  </a:lnTo>
                  <a:lnTo>
                    <a:pt x="692356" y="2170016"/>
                  </a:lnTo>
                  <a:lnTo>
                    <a:pt x="691078" y="2170516"/>
                  </a:lnTo>
                  <a:lnTo>
                    <a:pt x="687227" y="2170516"/>
                  </a:lnTo>
                  <a:lnTo>
                    <a:pt x="684695" y="2169305"/>
                  </a:lnTo>
                  <a:lnTo>
                    <a:pt x="682660" y="2168975"/>
                  </a:lnTo>
                  <a:lnTo>
                    <a:pt x="681181" y="2170253"/>
                  </a:lnTo>
                  <a:lnTo>
                    <a:pt x="680305" y="2171789"/>
                  </a:lnTo>
                  <a:lnTo>
                    <a:pt x="679868" y="2173981"/>
                  </a:lnTo>
                  <a:lnTo>
                    <a:pt x="679211" y="2177489"/>
                  </a:lnTo>
                  <a:lnTo>
                    <a:pt x="678287" y="2178247"/>
                  </a:lnTo>
                  <a:lnTo>
                    <a:pt x="676417" y="2178797"/>
                  </a:lnTo>
                  <a:lnTo>
                    <a:pt x="675867" y="2179568"/>
                  </a:lnTo>
                  <a:lnTo>
                    <a:pt x="675812" y="2180586"/>
                  </a:lnTo>
                  <a:lnTo>
                    <a:pt x="676307" y="2182209"/>
                  </a:lnTo>
                  <a:lnTo>
                    <a:pt x="676445" y="2185125"/>
                  </a:lnTo>
                  <a:lnTo>
                    <a:pt x="676148" y="2189549"/>
                  </a:lnTo>
                  <a:lnTo>
                    <a:pt x="676149" y="2191960"/>
                  </a:lnTo>
                  <a:lnTo>
                    <a:pt x="677464" y="2193931"/>
                  </a:lnTo>
                  <a:lnTo>
                    <a:pt x="679876" y="2197435"/>
                  </a:lnTo>
                  <a:lnTo>
                    <a:pt x="680535" y="2200722"/>
                  </a:lnTo>
                  <a:lnTo>
                    <a:pt x="684041" y="2201374"/>
                  </a:lnTo>
                  <a:lnTo>
                    <a:pt x="686453" y="2203123"/>
                  </a:lnTo>
                  <a:lnTo>
                    <a:pt x="687548" y="2204437"/>
                  </a:lnTo>
                  <a:lnTo>
                    <a:pt x="687111" y="2205534"/>
                  </a:lnTo>
                  <a:lnTo>
                    <a:pt x="684920" y="2207948"/>
                  </a:lnTo>
                  <a:lnTo>
                    <a:pt x="682292" y="2210802"/>
                  </a:lnTo>
                  <a:lnTo>
                    <a:pt x="681416" y="2213214"/>
                  </a:lnTo>
                  <a:lnTo>
                    <a:pt x="681637" y="2217817"/>
                  </a:lnTo>
                  <a:lnTo>
                    <a:pt x="681419" y="2221325"/>
                  </a:lnTo>
                  <a:lnTo>
                    <a:pt x="679229" y="2224397"/>
                  </a:lnTo>
                  <a:lnTo>
                    <a:pt x="677697" y="2227906"/>
                  </a:lnTo>
                  <a:lnTo>
                    <a:pt x="677698" y="2230756"/>
                  </a:lnTo>
                  <a:lnTo>
                    <a:pt x="677918" y="2232509"/>
                  </a:lnTo>
                  <a:lnTo>
                    <a:pt x="679013" y="2233384"/>
                  </a:lnTo>
                  <a:lnTo>
                    <a:pt x="680986" y="2234038"/>
                  </a:lnTo>
                  <a:lnTo>
                    <a:pt x="683396" y="2234034"/>
                  </a:lnTo>
                  <a:lnTo>
                    <a:pt x="683835" y="2234911"/>
                  </a:lnTo>
                  <a:lnTo>
                    <a:pt x="683616" y="2237103"/>
                  </a:lnTo>
                  <a:lnTo>
                    <a:pt x="683619" y="2241706"/>
                  </a:lnTo>
                  <a:lnTo>
                    <a:pt x="682962" y="2243241"/>
                  </a:lnTo>
                  <a:lnTo>
                    <a:pt x="680114" y="2244780"/>
                  </a:lnTo>
                  <a:lnTo>
                    <a:pt x="680114" y="2246753"/>
                  </a:lnTo>
                  <a:lnTo>
                    <a:pt x="680553" y="2249163"/>
                  </a:lnTo>
                  <a:lnTo>
                    <a:pt x="681431" y="2253327"/>
                  </a:lnTo>
                  <a:lnTo>
                    <a:pt x="682968" y="2259243"/>
                  </a:lnTo>
                  <a:lnTo>
                    <a:pt x="682092" y="2261655"/>
                  </a:lnTo>
                  <a:lnTo>
                    <a:pt x="680558" y="2262753"/>
                  </a:lnTo>
                  <a:lnTo>
                    <a:pt x="678149" y="2263415"/>
                  </a:lnTo>
                  <a:lnTo>
                    <a:pt x="676834" y="2266266"/>
                  </a:lnTo>
                  <a:lnTo>
                    <a:pt x="676397" y="2269555"/>
                  </a:lnTo>
                  <a:lnTo>
                    <a:pt x="677055" y="2270650"/>
                  </a:lnTo>
                  <a:lnTo>
                    <a:pt x="681440" y="2275465"/>
                  </a:lnTo>
                  <a:lnTo>
                    <a:pt x="681879" y="2277656"/>
                  </a:lnTo>
                  <a:lnTo>
                    <a:pt x="681880" y="2281163"/>
                  </a:lnTo>
                  <a:lnTo>
                    <a:pt x="682319" y="2282478"/>
                  </a:lnTo>
                  <a:lnTo>
                    <a:pt x="682320" y="2285327"/>
                  </a:lnTo>
                  <a:lnTo>
                    <a:pt x="682103" y="2289931"/>
                  </a:lnTo>
                  <a:lnTo>
                    <a:pt x="682323" y="2292342"/>
                  </a:lnTo>
                  <a:lnTo>
                    <a:pt x="685830" y="2294528"/>
                  </a:lnTo>
                  <a:lnTo>
                    <a:pt x="687802" y="2294744"/>
                  </a:lnTo>
                  <a:lnTo>
                    <a:pt x="690432" y="2295179"/>
                  </a:lnTo>
                  <a:lnTo>
                    <a:pt x="691528" y="2296931"/>
                  </a:lnTo>
                  <a:lnTo>
                    <a:pt x="693720" y="2298681"/>
                  </a:lnTo>
                  <a:lnTo>
                    <a:pt x="693940" y="2299995"/>
                  </a:lnTo>
                  <a:lnTo>
                    <a:pt x="695475" y="2301966"/>
                  </a:lnTo>
                  <a:lnTo>
                    <a:pt x="696133" y="2303937"/>
                  </a:lnTo>
                  <a:lnTo>
                    <a:pt x="696353" y="2307664"/>
                  </a:lnTo>
                  <a:lnTo>
                    <a:pt x="700518" y="2311821"/>
                  </a:lnTo>
                  <a:lnTo>
                    <a:pt x="702929" y="2312914"/>
                  </a:lnTo>
                  <a:lnTo>
                    <a:pt x="704684" y="2315980"/>
                  </a:lnTo>
                  <a:lnTo>
                    <a:pt x="707314" y="2316633"/>
                  </a:lnTo>
                  <a:lnTo>
                    <a:pt x="712135" y="2316626"/>
                  </a:lnTo>
                  <a:lnTo>
                    <a:pt x="713450" y="2317062"/>
                  </a:lnTo>
                  <a:lnTo>
                    <a:pt x="714546" y="2320568"/>
                  </a:lnTo>
                  <a:lnTo>
                    <a:pt x="715763" y="2323809"/>
                  </a:lnTo>
                  <a:lnTo>
                    <a:pt x="716843" y="2322633"/>
                  </a:lnTo>
                  <a:lnTo>
                    <a:pt x="701642" y="2357697"/>
                  </a:lnTo>
                  <a:lnTo>
                    <a:pt x="685792" y="2398426"/>
                  </a:lnTo>
                  <a:lnTo>
                    <a:pt x="679804" y="2402770"/>
                  </a:lnTo>
                  <a:lnTo>
                    <a:pt x="670148" y="2379751"/>
                  </a:lnTo>
                  <a:lnTo>
                    <a:pt x="666649" y="2374040"/>
                  </a:lnTo>
                  <a:lnTo>
                    <a:pt x="660940" y="2371646"/>
                  </a:lnTo>
                  <a:lnTo>
                    <a:pt x="648969" y="2370543"/>
                  </a:lnTo>
                  <a:lnTo>
                    <a:pt x="638102" y="2366673"/>
                  </a:lnTo>
                  <a:lnTo>
                    <a:pt x="629261" y="2363544"/>
                  </a:lnTo>
                  <a:lnTo>
                    <a:pt x="617399" y="2362721"/>
                  </a:lnTo>
                  <a:lnTo>
                    <a:pt x="610528" y="2361743"/>
                  </a:lnTo>
                  <a:lnTo>
                    <a:pt x="607903" y="2360458"/>
                  </a:lnTo>
                  <a:lnTo>
                    <a:pt x="604630" y="2360361"/>
                  </a:lnTo>
                  <a:lnTo>
                    <a:pt x="601762" y="2360634"/>
                  </a:lnTo>
                  <a:lnTo>
                    <a:pt x="597223" y="2361828"/>
                  </a:lnTo>
                  <a:lnTo>
                    <a:pt x="594615" y="2362709"/>
                  </a:lnTo>
                  <a:lnTo>
                    <a:pt x="590801" y="2362712"/>
                  </a:lnTo>
                  <a:lnTo>
                    <a:pt x="587322" y="2363244"/>
                  </a:lnTo>
                  <a:lnTo>
                    <a:pt x="586001" y="2363299"/>
                  </a:lnTo>
                  <a:lnTo>
                    <a:pt x="581867" y="2363083"/>
                  </a:lnTo>
                  <a:lnTo>
                    <a:pt x="579464" y="2361555"/>
                  </a:lnTo>
                  <a:lnTo>
                    <a:pt x="577454" y="2360091"/>
                  </a:lnTo>
                  <a:lnTo>
                    <a:pt x="577065" y="2358326"/>
                  </a:lnTo>
                  <a:lnTo>
                    <a:pt x="579084" y="2354684"/>
                  </a:lnTo>
                  <a:lnTo>
                    <a:pt x="580413" y="2349520"/>
                  </a:lnTo>
                  <a:lnTo>
                    <a:pt x="582401" y="2345182"/>
                  </a:lnTo>
                  <a:lnTo>
                    <a:pt x="586902" y="2339416"/>
                  </a:lnTo>
                  <a:lnTo>
                    <a:pt x="589296" y="2332785"/>
                  </a:lnTo>
                  <a:lnTo>
                    <a:pt x="590585" y="2327812"/>
                  </a:lnTo>
                  <a:lnTo>
                    <a:pt x="589296" y="2323945"/>
                  </a:lnTo>
                  <a:lnTo>
                    <a:pt x="585613" y="2321919"/>
                  </a:lnTo>
                  <a:lnTo>
                    <a:pt x="579719" y="2318605"/>
                  </a:lnTo>
                  <a:lnTo>
                    <a:pt x="574010" y="2318972"/>
                  </a:lnTo>
                  <a:lnTo>
                    <a:pt x="567748" y="2320260"/>
                  </a:lnTo>
                  <a:lnTo>
                    <a:pt x="562886" y="2324471"/>
                  </a:lnTo>
                  <a:lnTo>
                    <a:pt x="557740" y="2322682"/>
                  </a:lnTo>
                  <a:lnTo>
                    <a:pt x="557115" y="2322466"/>
                  </a:lnTo>
                  <a:lnTo>
                    <a:pt x="557065" y="2318238"/>
                  </a:lnTo>
                  <a:lnTo>
                    <a:pt x="557618" y="2312341"/>
                  </a:lnTo>
                  <a:lnTo>
                    <a:pt x="560164" y="2308641"/>
                  </a:lnTo>
                  <a:lnTo>
                    <a:pt x="562559" y="2306451"/>
                  </a:lnTo>
                  <a:lnTo>
                    <a:pt x="566090" y="2304793"/>
                  </a:lnTo>
                  <a:lnTo>
                    <a:pt x="567195" y="2301475"/>
                  </a:lnTo>
                  <a:lnTo>
                    <a:pt x="567897" y="2298648"/>
                  </a:lnTo>
                  <a:lnTo>
                    <a:pt x="568184" y="2296801"/>
                  </a:lnTo>
                  <a:lnTo>
                    <a:pt x="568032" y="2288669"/>
                  </a:lnTo>
                  <a:lnTo>
                    <a:pt x="567677" y="2280154"/>
                  </a:lnTo>
                  <a:lnTo>
                    <a:pt x="570772" y="2268529"/>
                  </a:lnTo>
                  <a:lnTo>
                    <a:pt x="567744" y="2265701"/>
                  </a:lnTo>
                  <a:lnTo>
                    <a:pt x="566128" y="2262672"/>
                  </a:lnTo>
                  <a:lnTo>
                    <a:pt x="564109" y="2259847"/>
                  </a:lnTo>
                  <a:lnTo>
                    <a:pt x="563100" y="2256010"/>
                  </a:lnTo>
                  <a:lnTo>
                    <a:pt x="561888" y="2253790"/>
                  </a:lnTo>
                  <a:lnTo>
                    <a:pt x="560071" y="2251566"/>
                  </a:lnTo>
                  <a:lnTo>
                    <a:pt x="559667" y="2249145"/>
                  </a:lnTo>
                  <a:lnTo>
                    <a:pt x="559869" y="2246722"/>
                  </a:lnTo>
                  <a:lnTo>
                    <a:pt x="560071" y="2241472"/>
                  </a:lnTo>
                  <a:lnTo>
                    <a:pt x="559667" y="2238240"/>
                  </a:lnTo>
                  <a:lnTo>
                    <a:pt x="558657" y="2234808"/>
                  </a:lnTo>
                  <a:lnTo>
                    <a:pt x="556840" y="2230771"/>
                  </a:lnTo>
                  <a:lnTo>
                    <a:pt x="553408" y="2227943"/>
                  </a:lnTo>
                  <a:lnTo>
                    <a:pt x="551591" y="2222897"/>
                  </a:lnTo>
                  <a:lnTo>
                    <a:pt x="550380" y="2217040"/>
                  </a:lnTo>
                  <a:lnTo>
                    <a:pt x="548966" y="2212195"/>
                  </a:lnTo>
                  <a:lnTo>
                    <a:pt x="547351" y="2208559"/>
                  </a:lnTo>
                  <a:lnTo>
                    <a:pt x="544322" y="2207754"/>
                  </a:lnTo>
                  <a:lnTo>
                    <a:pt x="542706" y="2205531"/>
                  </a:lnTo>
                  <a:lnTo>
                    <a:pt x="542303" y="2203918"/>
                  </a:lnTo>
                  <a:lnTo>
                    <a:pt x="544928" y="2200686"/>
                  </a:lnTo>
                  <a:lnTo>
                    <a:pt x="546745" y="2197456"/>
                  </a:lnTo>
                  <a:lnTo>
                    <a:pt x="546341" y="2190591"/>
                  </a:lnTo>
                  <a:lnTo>
                    <a:pt x="544322" y="2184331"/>
                  </a:lnTo>
                  <a:lnTo>
                    <a:pt x="542101" y="2181910"/>
                  </a:lnTo>
                  <a:lnTo>
                    <a:pt x="539678" y="2179486"/>
                  </a:lnTo>
                  <a:lnTo>
                    <a:pt x="537659" y="2175045"/>
                  </a:lnTo>
                  <a:lnTo>
                    <a:pt x="535842" y="2171005"/>
                  </a:lnTo>
                  <a:lnTo>
                    <a:pt x="533419" y="2167371"/>
                  </a:lnTo>
                  <a:lnTo>
                    <a:pt x="531198" y="2164947"/>
                  </a:lnTo>
                  <a:lnTo>
                    <a:pt x="527361" y="2163131"/>
                  </a:lnTo>
                  <a:lnTo>
                    <a:pt x="524131" y="2162526"/>
                  </a:lnTo>
                  <a:lnTo>
                    <a:pt x="519178" y="2160296"/>
                  </a:lnTo>
                  <a:lnTo>
                    <a:pt x="515767" y="2156888"/>
                  </a:lnTo>
                  <a:lnTo>
                    <a:pt x="513684" y="2151581"/>
                  </a:lnTo>
                  <a:lnTo>
                    <a:pt x="512736" y="2148173"/>
                  </a:lnTo>
                  <a:lnTo>
                    <a:pt x="512358" y="2146089"/>
                  </a:lnTo>
                  <a:lnTo>
                    <a:pt x="512168" y="2140786"/>
                  </a:lnTo>
                  <a:lnTo>
                    <a:pt x="512358" y="2137374"/>
                  </a:lnTo>
                  <a:lnTo>
                    <a:pt x="512736" y="2134534"/>
                  </a:lnTo>
                  <a:lnTo>
                    <a:pt x="513305" y="2132261"/>
                  </a:lnTo>
                  <a:lnTo>
                    <a:pt x="514063" y="2128659"/>
                  </a:lnTo>
                  <a:lnTo>
                    <a:pt x="514252" y="2126387"/>
                  </a:lnTo>
                  <a:lnTo>
                    <a:pt x="514631" y="2122222"/>
                  </a:lnTo>
                  <a:lnTo>
                    <a:pt x="513873" y="2118811"/>
                  </a:lnTo>
                  <a:lnTo>
                    <a:pt x="512926" y="2115023"/>
                  </a:lnTo>
                  <a:lnTo>
                    <a:pt x="512240" y="2104576"/>
                  </a:lnTo>
                  <a:lnTo>
                    <a:pt x="511248" y="2098963"/>
                  </a:lnTo>
                  <a:lnTo>
                    <a:pt x="507391" y="2092474"/>
                  </a:lnTo>
                  <a:lnTo>
                    <a:pt x="506359" y="2089719"/>
                  </a:lnTo>
                  <a:lnTo>
                    <a:pt x="504981" y="2086794"/>
                  </a:lnTo>
                  <a:lnTo>
                    <a:pt x="503604" y="2084728"/>
                  </a:lnTo>
                  <a:lnTo>
                    <a:pt x="502915" y="2082146"/>
                  </a:lnTo>
                  <a:lnTo>
                    <a:pt x="503260" y="2078874"/>
                  </a:lnTo>
                  <a:lnTo>
                    <a:pt x="504292" y="2075603"/>
                  </a:lnTo>
                  <a:lnTo>
                    <a:pt x="505842" y="2073021"/>
                  </a:lnTo>
                  <a:lnTo>
                    <a:pt x="510110" y="2069327"/>
                  </a:lnTo>
                  <a:lnTo>
                    <a:pt x="510285" y="2066180"/>
                  </a:lnTo>
                  <a:lnTo>
                    <a:pt x="509410" y="2061806"/>
                  </a:lnTo>
                  <a:lnTo>
                    <a:pt x="506875" y="2057529"/>
                  </a:lnTo>
                  <a:lnTo>
                    <a:pt x="506703" y="2053914"/>
                  </a:lnTo>
                  <a:lnTo>
                    <a:pt x="506531" y="2051676"/>
                  </a:lnTo>
                  <a:lnTo>
                    <a:pt x="506186" y="2049093"/>
                  </a:lnTo>
                  <a:lnTo>
                    <a:pt x="505497" y="2046168"/>
                  </a:lnTo>
                  <a:lnTo>
                    <a:pt x="506530" y="2043756"/>
                  </a:lnTo>
                  <a:lnTo>
                    <a:pt x="508424" y="2041691"/>
                  </a:lnTo>
                  <a:lnTo>
                    <a:pt x="509801" y="2039282"/>
                  </a:lnTo>
                  <a:lnTo>
                    <a:pt x="511006" y="2036353"/>
                  </a:lnTo>
                  <a:lnTo>
                    <a:pt x="512728" y="2033428"/>
                  </a:lnTo>
                  <a:lnTo>
                    <a:pt x="514449" y="2031016"/>
                  </a:lnTo>
                  <a:lnTo>
                    <a:pt x="514449" y="2029297"/>
                  </a:lnTo>
                  <a:lnTo>
                    <a:pt x="513416" y="2027401"/>
                  </a:lnTo>
                  <a:lnTo>
                    <a:pt x="512556" y="2024649"/>
                  </a:lnTo>
                  <a:lnTo>
                    <a:pt x="512040" y="2021721"/>
                  </a:lnTo>
                  <a:lnTo>
                    <a:pt x="512039" y="2018623"/>
                  </a:lnTo>
                  <a:lnTo>
                    <a:pt x="512039" y="2015867"/>
                  </a:lnTo>
                  <a:lnTo>
                    <a:pt x="511695" y="2012942"/>
                  </a:lnTo>
                  <a:lnTo>
                    <a:pt x="511178" y="2010360"/>
                  </a:lnTo>
                  <a:lnTo>
                    <a:pt x="510318" y="2006229"/>
                  </a:lnTo>
                  <a:lnTo>
                    <a:pt x="508593" y="2003826"/>
                  </a:lnTo>
                  <a:lnTo>
                    <a:pt x="508028" y="2001603"/>
                  </a:lnTo>
                  <a:lnTo>
                    <a:pt x="507115" y="1998546"/>
                  </a:lnTo>
                  <a:lnTo>
                    <a:pt x="505698" y="1992878"/>
                  </a:lnTo>
                  <a:lnTo>
                    <a:pt x="504590" y="1990557"/>
                  </a:lnTo>
                  <a:lnTo>
                    <a:pt x="504068" y="1989461"/>
                  </a:lnTo>
                  <a:lnTo>
                    <a:pt x="500486" y="1984114"/>
                  </a:lnTo>
                  <a:lnTo>
                    <a:pt x="498701" y="1980706"/>
                  </a:lnTo>
                  <a:lnTo>
                    <a:pt x="496710" y="1976143"/>
                  </a:lnTo>
                  <a:lnTo>
                    <a:pt x="494161" y="1971295"/>
                  </a:lnTo>
                  <a:lnTo>
                    <a:pt x="492248" y="1966730"/>
                  </a:lnTo>
                  <a:lnTo>
                    <a:pt x="490142" y="1963103"/>
                  </a:lnTo>
                  <a:lnTo>
                    <a:pt x="487628" y="1959029"/>
                  </a:lnTo>
                  <a:lnTo>
                    <a:pt x="486099" y="1956150"/>
                  </a:lnTo>
                  <a:lnTo>
                    <a:pt x="481144" y="1954935"/>
                  </a:lnTo>
                  <a:lnTo>
                    <a:pt x="478946" y="1953018"/>
                  </a:lnTo>
                  <a:lnTo>
                    <a:pt x="474552" y="1952464"/>
                  </a:lnTo>
                  <a:lnTo>
                    <a:pt x="469609" y="1951915"/>
                  </a:lnTo>
                  <a:lnTo>
                    <a:pt x="463018" y="1952741"/>
                  </a:lnTo>
                  <a:lnTo>
                    <a:pt x="457525" y="1952465"/>
                  </a:lnTo>
                  <a:lnTo>
                    <a:pt x="451758" y="1951368"/>
                  </a:lnTo>
                  <a:lnTo>
                    <a:pt x="445990" y="1951641"/>
                  </a:lnTo>
                  <a:lnTo>
                    <a:pt x="442420" y="1952192"/>
                  </a:lnTo>
                  <a:lnTo>
                    <a:pt x="439125" y="1953288"/>
                  </a:lnTo>
                  <a:lnTo>
                    <a:pt x="436189" y="1955733"/>
                  </a:lnTo>
                  <a:lnTo>
                    <a:pt x="433349" y="1956623"/>
                  </a:lnTo>
                  <a:lnTo>
                    <a:pt x="429903" y="1957926"/>
                  </a:lnTo>
                  <a:lnTo>
                    <a:pt x="427286" y="1958577"/>
                  </a:lnTo>
                  <a:lnTo>
                    <a:pt x="424948" y="1958519"/>
                  </a:lnTo>
                  <a:lnTo>
                    <a:pt x="419026" y="1956596"/>
                  </a:lnTo>
                  <a:lnTo>
                    <a:pt x="416532" y="1952984"/>
                  </a:lnTo>
                  <a:lnTo>
                    <a:pt x="410989" y="1945551"/>
                  </a:lnTo>
                  <a:lnTo>
                    <a:pt x="408627" y="1943173"/>
                  </a:lnTo>
                  <a:lnTo>
                    <a:pt x="407727" y="1940423"/>
                  </a:lnTo>
                  <a:lnTo>
                    <a:pt x="406828" y="1937674"/>
                  </a:lnTo>
                  <a:lnTo>
                    <a:pt x="406091" y="1935071"/>
                  </a:lnTo>
                  <a:lnTo>
                    <a:pt x="405590" y="1930760"/>
                  </a:lnTo>
                  <a:lnTo>
                    <a:pt x="405274" y="1927133"/>
                  </a:lnTo>
                  <a:lnTo>
                    <a:pt x="405232" y="1922647"/>
                  </a:lnTo>
                  <a:lnTo>
                    <a:pt x="405708" y="1919299"/>
                  </a:lnTo>
                  <a:lnTo>
                    <a:pt x="405915" y="1915189"/>
                  </a:lnTo>
                  <a:lnTo>
                    <a:pt x="405569" y="1910870"/>
                  </a:lnTo>
                  <a:lnTo>
                    <a:pt x="405047" y="1906091"/>
                  </a:lnTo>
                  <a:lnTo>
                    <a:pt x="404600" y="1903014"/>
                  </a:lnTo>
                  <a:lnTo>
                    <a:pt x="404299" y="1899700"/>
                  </a:lnTo>
                  <a:lnTo>
                    <a:pt x="403601" y="1896246"/>
                  </a:lnTo>
                  <a:lnTo>
                    <a:pt x="402624" y="1891720"/>
                  </a:lnTo>
                  <a:lnTo>
                    <a:pt x="401380" y="1888212"/>
                  </a:lnTo>
                  <a:lnTo>
                    <a:pt x="400973" y="1884281"/>
                  </a:lnTo>
                  <a:lnTo>
                    <a:pt x="399489" y="1880627"/>
                  </a:lnTo>
                  <a:lnTo>
                    <a:pt x="397075" y="1877091"/>
                  </a:lnTo>
                  <a:lnTo>
                    <a:pt x="394811" y="1873391"/>
                  </a:lnTo>
                  <a:lnTo>
                    <a:pt x="394174" y="1872489"/>
                  </a:lnTo>
                  <a:lnTo>
                    <a:pt x="393482" y="1871511"/>
                  </a:lnTo>
                  <a:lnTo>
                    <a:pt x="394072" y="1867231"/>
                  </a:lnTo>
                  <a:lnTo>
                    <a:pt x="395061" y="1864943"/>
                  </a:lnTo>
                  <a:lnTo>
                    <a:pt x="397725" y="1860038"/>
                  </a:lnTo>
                  <a:lnTo>
                    <a:pt x="398602" y="1856981"/>
                  </a:lnTo>
                  <a:lnTo>
                    <a:pt x="401077" y="1853087"/>
                  </a:lnTo>
                  <a:lnTo>
                    <a:pt x="403089" y="1849290"/>
                  </a:lnTo>
                  <a:lnTo>
                    <a:pt x="406664" y="1843880"/>
                  </a:lnTo>
                  <a:lnTo>
                    <a:pt x="409646" y="1840891"/>
                  </a:lnTo>
                  <a:lnTo>
                    <a:pt x="412965" y="1836732"/>
                  </a:lnTo>
                  <a:lnTo>
                    <a:pt x="415396" y="1833613"/>
                  </a:lnTo>
                  <a:lnTo>
                    <a:pt x="416990" y="1830915"/>
                  </a:lnTo>
                  <a:lnTo>
                    <a:pt x="418392" y="1829154"/>
                  </a:lnTo>
                  <a:lnTo>
                    <a:pt x="419363" y="1826483"/>
                  </a:lnTo>
                  <a:lnTo>
                    <a:pt x="420015" y="1825371"/>
                  </a:lnTo>
                  <a:lnTo>
                    <a:pt x="421828" y="1822358"/>
                  </a:lnTo>
                  <a:lnTo>
                    <a:pt x="422363" y="1818619"/>
                  </a:lnTo>
                  <a:lnTo>
                    <a:pt x="423241" y="1817346"/>
                  </a:lnTo>
                  <a:lnTo>
                    <a:pt x="423994" y="1813212"/>
                  </a:lnTo>
                  <a:lnTo>
                    <a:pt x="424484" y="1806690"/>
                  </a:lnTo>
                  <a:lnTo>
                    <a:pt x="423016" y="1799864"/>
                  </a:lnTo>
                  <a:lnTo>
                    <a:pt x="420997" y="1794685"/>
                  </a:lnTo>
                  <a:lnTo>
                    <a:pt x="419929" y="1791632"/>
                  </a:lnTo>
                  <a:lnTo>
                    <a:pt x="418857" y="1788503"/>
                  </a:lnTo>
                  <a:lnTo>
                    <a:pt x="418140" y="1786367"/>
                  </a:lnTo>
                  <a:lnTo>
                    <a:pt x="416443" y="1783184"/>
                  </a:lnTo>
                  <a:lnTo>
                    <a:pt x="414108" y="1779646"/>
                  </a:lnTo>
                  <a:lnTo>
                    <a:pt x="411353" y="1775423"/>
                  </a:lnTo>
                  <a:lnTo>
                    <a:pt x="408542" y="1773557"/>
                  </a:lnTo>
                  <a:lnTo>
                    <a:pt x="406904" y="1773090"/>
                  </a:lnTo>
                  <a:lnTo>
                    <a:pt x="403162" y="1774259"/>
                  </a:lnTo>
                  <a:lnTo>
                    <a:pt x="400588" y="1774961"/>
                  </a:lnTo>
                  <a:lnTo>
                    <a:pt x="398483" y="1775195"/>
                  </a:lnTo>
                  <a:lnTo>
                    <a:pt x="396143" y="1773558"/>
                  </a:lnTo>
                  <a:lnTo>
                    <a:pt x="394740" y="1771219"/>
                  </a:lnTo>
                  <a:lnTo>
                    <a:pt x="392167" y="1766775"/>
                  </a:lnTo>
                  <a:lnTo>
                    <a:pt x="388273" y="1760356"/>
                  </a:lnTo>
                  <a:lnTo>
                    <a:pt x="387495" y="1754229"/>
                  </a:lnTo>
                  <a:lnTo>
                    <a:pt x="388157" y="1752242"/>
                  </a:lnTo>
                  <a:lnTo>
                    <a:pt x="387992" y="1749594"/>
                  </a:lnTo>
                  <a:lnTo>
                    <a:pt x="385343" y="1747938"/>
                  </a:lnTo>
                  <a:lnTo>
                    <a:pt x="386921" y="1747333"/>
                  </a:lnTo>
                  <a:lnTo>
                    <a:pt x="388622" y="1743549"/>
                  </a:lnTo>
                  <a:lnTo>
                    <a:pt x="390648" y="1740058"/>
                  </a:lnTo>
                  <a:lnTo>
                    <a:pt x="395390" y="1731118"/>
                  </a:lnTo>
                  <a:lnTo>
                    <a:pt x="395866" y="1727771"/>
                  </a:lnTo>
                  <a:lnTo>
                    <a:pt x="396906" y="1724864"/>
                  </a:lnTo>
                  <a:lnTo>
                    <a:pt x="397728" y="1720571"/>
                  </a:lnTo>
                  <a:lnTo>
                    <a:pt x="398227" y="1717765"/>
                  </a:lnTo>
                  <a:lnTo>
                    <a:pt x="398942" y="1714563"/>
                  </a:lnTo>
                  <a:lnTo>
                    <a:pt x="400815" y="1709378"/>
                  </a:lnTo>
                  <a:lnTo>
                    <a:pt x="402236" y="1706301"/>
                  </a:lnTo>
                  <a:lnTo>
                    <a:pt x="403334" y="1704709"/>
                  </a:lnTo>
                  <a:lnTo>
                    <a:pt x="404619" y="1700320"/>
                  </a:lnTo>
                  <a:lnTo>
                    <a:pt x="405905" y="1695933"/>
                  </a:lnTo>
                  <a:lnTo>
                    <a:pt x="404497" y="1688716"/>
                  </a:lnTo>
                  <a:lnTo>
                    <a:pt x="404144" y="1686152"/>
                  </a:lnTo>
                  <a:lnTo>
                    <a:pt x="403524" y="1684286"/>
                  </a:lnTo>
                  <a:lnTo>
                    <a:pt x="403213" y="1682269"/>
                  </a:lnTo>
                  <a:lnTo>
                    <a:pt x="402903" y="1681027"/>
                  </a:lnTo>
                  <a:lnTo>
                    <a:pt x="401815" y="1680404"/>
                  </a:lnTo>
                  <a:lnTo>
                    <a:pt x="399485" y="1678543"/>
                  </a:lnTo>
                  <a:lnTo>
                    <a:pt x="397703" y="1677619"/>
                  </a:lnTo>
                  <a:lnTo>
                    <a:pt x="397324" y="1674308"/>
                  </a:lnTo>
                  <a:lnTo>
                    <a:pt x="393895" y="1666738"/>
                  </a:lnTo>
                  <a:lnTo>
                    <a:pt x="393429" y="1663944"/>
                  </a:lnTo>
                  <a:lnTo>
                    <a:pt x="393740" y="1661768"/>
                  </a:lnTo>
                  <a:lnTo>
                    <a:pt x="394613" y="1660489"/>
                  </a:lnTo>
                  <a:lnTo>
                    <a:pt x="394886" y="1657847"/>
                  </a:lnTo>
                  <a:lnTo>
                    <a:pt x="395943" y="1655325"/>
                  </a:lnTo>
                  <a:lnTo>
                    <a:pt x="397312" y="1653229"/>
                  </a:lnTo>
                  <a:lnTo>
                    <a:pt x="399020" y="1650590"/>
                  </a:lnTo>
                  <a:lnTo>
                    <a:pt x="401039" y="1647792"/>
                  </a:lnTo>
                  <a:lnTo>
                    <a:pt x="402436" y="1648260"/>
                  </a:lnTo>
                  <a:lnTo>
                    <a:pt x="404765" y="1648105"/>
                  </a:lnTo>
                  <a:lnTo>
                    <a:pt x="406164" y="1647173"/>
                  </a:lnTo>
                  <a:lnTo>
                    <a:pt x="406629" y="1644842"/>
                  </a:lnTo>
                  <a:lnTo>
                    <a:pt x="407406" y="1641270"/>
                  </a:lnTo>
                  <a:lnTo>
                    <a:pt x="415501" y="1639718"/>
                  </a:lnTo>
                  <a:lnTo>
                    <a:pt x="417345" y="1639253"/>
                  </a:lnTo>
                  <a:lnTo>
                    <a:pt x="419519" y="1637543"/>
                  </a:lnTo>
                  <a:lnTo>
                    <a:pt x="420140" y="1635526"/>
                  </a:lnTo>
                  <a:lnTo>
                    <a:pt x="425589" y="1630222"/>
                  </a:lnTo>
                  <a:lnTo>
                    <a:pt x="427665" y="1627261"/>
                  </a:lnTo>
                  <a:lnTo>
                    <a:pt x="430632" y="1622509"/>
                  </a:lnTo>
                  <a:lnTo>
                    <a:pt x="431011" y="1620462"/>
                  </a:lnTo>
                  <a:lnTo>
                    <a:pt x="432098" y="1619685"/>
                  </a:lnTo>
                  <a:lnTo>
                    <a:pt x="433961" y="1620772"/>
                  </a:lnTo>
                  <a:lnTo>
                    <a:pt x="436446" y="1621082"/>
                  </a:lnTo>
                  <a:lnTo>
                    <a:pt x="438465" y="1621237"/>
                  </a:lnTo>
                  <a:lnTo>
                    <a:pt x="440795" y="1620617"/>
                  </a:lnTo>
                  <a:lnTo>
                    <a:pt x="444873" y="1619839"/>
                  </a:lnTo>
                  <a:lnTo>
                    <a:pt x="447543" y="1620729"/>
                  </a:lnTo>
                  <a:lnTo>
                    <a:pt x="454959" y="1620729"/>
                  </a:lnTo>
                  <a:lnTo>
                    <a:pt x="459707" y="1618949"/>
                  </a:lnTo>
                  <a:lnTo>
                    <a:pt x="463267" y="1614201"/>
                  </a:lnTo>
                  <a:lnTo>
                    <a:pt x="466530" y="1609159"/>
                  </a:lnTo>
                  <a:lnTo>
                    <a:pt x="468465" y="1605432"/>
                  </a:lnTo>
                  <a:lnTo>
                    <a:pt x="469421" y="1604156"/>
                  </a:lnTo>
                  <a:lnTo>
                    <a:pt x="472881" y="1599678"/>
                  </a:lnTo>
                  <a:lnTo>
                    <a:pt x="475201" y="1597570"/>
                  </a:lnTo>
                  <a:lnTo>
                    <a:pt x="477248" y="1596325"/>
                  </a:lnTo>
                  <a:lnTo>
                    <a:pt x="478825" y="1595022"/>
                  </a:lnTo>
                  <a:lnTo>
                    <a:pt x="480101" y="1593961"/>
                  </a:lnTo>
                  <a:lnTo>
                    <a:pt x="483583" y="1589949"/>
                  </a:lnTo>
                  <a:lnTo>
                    <a:pt x="485390" y="1588557"/>
                  </a:lnTo>
                  <a:lnTo>
                    <a:pt x="487729" y="1585134"/>
                  </a:lnTo>
                  <a:lnTo>
                    <a:pt x="488763" y="1583852"/>
                  </a:lnTo>
                  <a:lnTo>
                    <a:pt x="490931" y="1581829"/>
                  </a:lnTo>
                  <a:lnTo>
                    <a:pt x="495812" y="1579758"/>
                  </a:lnTo>
                  <a:lnTo>
                    <a:pt x="499881" y="1576136"/>
                  </a:lnTo>
                  <a:lnTo>
                    <a:pt x="504854" y="1570939"/>
                  </a:lnTo>
                  <a:lnTo>
                    <a:pt x="512313" y="1561674"/>
                  </a:lnTo>
                  <a:lnTo>
                    <a:pt x="516834" y="1556021"/>
                  </a:lnTo>
                  <a:lnTo>
                    <a:pt x="521581" y="1551501"/>
                  </a:lnTo>
                  <a:lnTo>
                    <a:pt x="530397" y="1542910"/>
                  </a:lnTo>
                  <a:lnTo>
                    <a:pt x="537857" y="1537710"/>
                  </a:lnTo>
                  <a:lnTo>
                    <a:pt x="538310" y="1535799"/>
                  </a:lnTo>
                  <a:lnTo>
                    <a:pt x="538718" y="1533211"/>
                  </a:lnTo>
                  <a:lnTo>
                    <a:pt x="538718" y="1531303"/>
                  </a:lnTo>
                  <a:lnTo>
                    <a:pt x="538173" y="1528311"/>
                  </a:lnTo>
                  <a:lnTo>
                    <a:pt x="537629" y="1525723"/>
                  </a:lnTo>
                  <a:lnTo>
                    <a:pt x="536948" y="1522454"/>
                  </a:lnTo>
                  <a:lnTo>
                    <a:pt x="534634" y="1519733"/>
                  </a:lnTo>
                  <a:lnTo>
                    <a:pt x="531808" y="1518138"/>
                  </a:lnTo>
                  <a:lnTo>
                    <a:pt x="529371" y="1516993"/>
                  </a:lnTo>
                  <a:lnTo>
                    <a:pt x="527076" y="1516419"/>
                  </a:lnTo>
                  <a:lnTo>
                    <a:pt x="524208" y="1516130"/>
                  </a:lnTo>
                  <a:lnTo>
                    <a:pt x="521913" y="1515987"/>
                  </a:lnTo>
                  <a:lnTo>
                    <a:pt x="519905" y="1515413"/>
                  </a:lnTo>
                  <a:lnTo>
                    <a:pt x="517037" y="1513551"/>
                  </a:lnTo>
                  <a:lnTo>
                    <a:pt x="514025" y="1510538"/>
                  </a:lnTo>
                  <a:lnTo>
                    <a:pt x="512448" y="1507527"/>
                  </a:lnTo>
                  <a:lnTo>
                    <a:pt x="513021" y="1504371"/>
                  </a:lnTo>
                  <a:lnTo>
                    <a:pt x="512734" y="1502652"/>
                  </a:lnTo>
                  <a:lnTo>
                    <a:pt x="512591" y="1499638"/>
                  </a:lnTo>
                  <a:lnTo>
                    <a:pt x="513882" y="1495480"/>
                  </a:lnTo>
                  <a:lnTo>
                    <a:pt x="514169" y="1492755"/>
                  </a:lnTo>
                  <a:lnTo>
                    <a:pt x="513165" y="1490890"/>
                  </a:lnTo>
                  <a:lnTo>
                    <a:pt x="512017" y="1489456"/>
                  </a:lnTo>
                  <a:lnTo>
                    <a:pt x="509436" y="1486589"/>
                  </a:lnTo>
                  <a:lnTo>
                    <a:pt x="507715" y="1484581"/>
                  </a:lnTo>
                  <a:lnTo>
                    <a:pt x="506424" y="1483432"/>
                  </a:lnTo>
                  <a:lnTo>
                    <a:pt x="504416" y="1481425"/>
                  </a:lnTo>
                  <a:lnTo>
                    <a:pt x="502696" y="1478846"/>
                  </a:lnTo>
                  <a:lnTo>
                    <a:pt x="500975" y="1476406"/>
                  </a:lnTo>
                  <a:lnTo>
                    <a:pt x="499828" y="1474256"/>
                  </a:lnTo>
                  <a:lnTo>
                    <a:pt x="499254" y="1472248"/>
                  </a:lnTo>
                  <a:lnTo>
                    <a:pt x="499397" y="1469523"/>
                  </a:lnTo>
                  <a:lnTo>
                    <a:pt x="498250" y="1466798"/>
                  </a:lnTo>
                  <a:lnTo>
                    <a:pt x="497389" y="1465219"/>
                  </a:lnTo>
                  <a:lnTo>
                    <a:pt x="495669" y="1463930"/>
                  </a:lnTo>
                  <a:lnTo>
                    <a:pt x="492581" y="1460331"/>
                  </a:lnTo>
                  <a:lnTo>
                    <a:pt x="493661" y="1456571"/>
                  </a:lnTo>
                  <a:lnTo>
                    <a:pt x="494586" y="1452816"/>
                  </a:lnTo>
                  <a:lnTo>
                    <a:pt x="495122" y="1450860"/>
                  </a:lnTo>
                  <a:lnTo>
                    <a:pt x="495249" y="1448457"/>
                  </a:lnTo>
                  <a:lnTo>
                    <a:pt x="494915" y="1446148"/>
                  </a:lnTo>
                  <a:lnTo>
                    <a:pt x="494076" y="1444791"/>
                  </a:lnTo>
                  <a:lnTo>
                    <a:pt x="491907" y="1443253"/>
                  </a:lnTo>
                  <a:lnTo>
                    <a:pt x="490434" y="1443393"/>
                  </a:lnTo>
                  <a:lnTo>
                    <a:pt x="489434" y="1443666"/>
                  </a:lnTo>
                  <a:lnTo>
                    <a:pt x="488438" y="1444016"/>
                  </a:lnTo>
                  <a:lnTo>
                    <a:pt x="487459" y="1444754"/>
                  </a:lnTo>
                  <a:lnTo>
                    <a:pt x="485915" y="1445048"/>
                  </a:lnTo>
                  <a:lnTo>
                    <a:pt x="484828" y="1445094"/>
                  </a:lnTo>
                  <a:lnTo>
                    <a:pt x="482800" y="1445021"/>
                  </a:lnTo>
                  <a:lnTo>
                    <a:pt x="480696" y="1444955"/>
                  </a:lnTo>
                  <a:lnTo>
                    <a:pt x="479115" y="1444401"/>
                  </a:lnTo>
                  <a:lnTo>
                    <a:pt x="474827" y="1440708"/>
                  </a:lnTo>
                  <a:lnTo>
                    <a:pt x="473134" y="1439386"/>
                  </a:lnTo>
                  <a:lnTo>
                    <a:pt x="470857" y="1438937"/>
                  </a:lnTo>
                  <a:lnTo>
                    <a:pt x="468623" y="1436808"/>
                  </a:lnTo>
                  <a:lnTo>
                    <a:pt x="466052" y="1433952"/>
                  </a:lnTo>
                  <a:lnTo>
                    <a:pt x="463197" y="1430240"/>
                  </a:lnTo>
                  <a:lnTo>
                    <a:pt x="461055" y="1426810"/>
                  </a:lnTo>
                  <a:lnTo>
                    <a:pt x="458485" y="1424240"/>
                  </a:lnTo>
                  <a:lnTo>
                    <a:pt x="456201" y="1420671"/>
                  </a:lnTo>
                  <a:lnTo>
                    <a:pt x="454345" y="1418244"/>
                  </a:lnTo>
                  <a:lnTo>
                    <a:pt x="454345" y="1415531"/>
                  </a:lnTo>
                  <a:lnTo>
                    <a:pt x="454202" y="1413818"/>
                  </a:lnTo>
                  <a:lnTo>
                    <a:pt x="452489" y="1412676"/>
                  </a:lnTo>
                  <a:lnTo>
                    <a:pt x="450775" y="1411391"/>
                  </a:lnTo>
                  <a:lnTo>
                    <a:pt x="449062" y="1409678"/>
                  </a:lnTo>
                  <a:lnTo>
                    <a:pt x="448919" y="1407965"/>
                  </a:lnTo>
                  <a:lnTo>
                    <a:pt x="448205" y="1406537"/>
                  </a:lnTo>
                  <a:lnTo>
                    <a:pt x="446349" y="1405681"/>
                  </a:lnTo>
                  <a:lnTo>
                    <a:pt x="443350" y="1404823"/>
                  </a:lnTo>
                  <a:lnTo>
                    <a:pt x="443955" y="1398684"/>
                  </a:lnTo>
                  <a:lnTo>
                    <a:pt x="440007" y="1390792"/>
                  </a:lnTo>
                  <a:lnTo>
                    <a:pt x="439725" y="1385993"/>
                  </a:lnTo>
                  <a:lnTo>
                    <a:pt x="439160" y="1382047"/>
                  </a:lnTo>
                  <a:lnTo>
                    <a:pt x="438879" y="1377254"/>
                  </a:lnTo>
                  <a:lnTo>
                    <a:pt x="438879" y="1373025"/>
                  </a:lnTo>
                  <a:lnTo>
                    <a:pt x="438033" y="1367664"/>
                  </a:lnTo>
                  <a:lnTo>
                    <a:pt x="435495" y="1364565"/>
                  </a:lnTo>
                  <a:lnTo>
                    <a:pt x="432392" y="1363150"/>
                  </a:lnTo>
                  <a:lnTo>
                    <a:pt x="430418" y="1360896"/>
                  </a:lnTo>
                  <a:lnTo>
                    <a:pt x="428726" y="1357797"/>
                  </a:lnTo>
                  <a:lnTo>
                    <a:pt x="428162" y="1354413"/>
                  </a:lnTo>
                  <a:lnTo>
                    <a:pt x="429253" y="1352126"/>
                  </a:lnTo>
                  <a:lnTo>
                    <a:pt x="430021" y="1349514"/>
                  </a:lnTo>
                  <a:lnTo>
                    <a:pt x="429867" y="1346285"/>
                  </a:lnTo>
                  <a:lnTo>
                    <a:pt x="429714" y="1341980"/>
                  </a:lnTo>
                  <a:lnTo>
                    <a:pt x="429560" y="1339368"/>
                  </a:lnTo>
                  <a:lnTo>
                    <a:pt x="427869" y="1336755"/>
                  </a:lnTo>
                  <a:lnTo>
                    <a:pt x="425103" y="1333988"/>
                  </a:lnTo>
                  <a:lnTo>
                    <a:pt x="423412" y="1333219"/>
                  </a:lnTo>
                  <a:lnTo>
                    <a:pt x="421413" y="1331837"/>
                  </a:lnTo>
                  <a:lnTo>
                    <a:pt x="415880" y="1327071"/>
                  </a:lnTo>
                  <a:lnTo>
                    <a:pt x="412191" y="1323842"/>
                  </a:lnTo>
                  <a:lnTo>
                    <a:pt x="411115" y="1322460"/>
                  </a:lnTo>
                  <a:lnTo>
                    <a:pt x="410193" y="1319848"/>
                  </a:lnTo>
                  <a:lnTo>
                    <a:pt x="410346" y="1317849"/>
                  </a:lnTo>
                  <a:lnTo>
                    <a:pt x="411729" y="1316157"/>
                  </a:lnTo>
                  <a:lnTo>
                    <a:pt x="413728" y="1315850"/>
                  </a:lnTo>
                  <a:lnTo>
                    <a:pt x="415726" y="1316925"/>
                  </a:lnTo>
                  <a:lnTo>
                    <a:pt x="418947" y="1317433"/>
                  </a:lnTo>
                  <a:lnTo>
                    <a:pt x="420493" y="1316662"/>
                  </a:lnTo>
                  <a:lnTo>
                    <a:pt x="422811" y="1315115"/>
                  </a:lnTo>
                  <a:lnTo>
                    <a:pt x="426160" y="1313311"/>
                  </a:lnTo>
                  <a:lnTo>
                    <a:pt x="428736" y="1311510"/>
                  </a:lnTo>
                  <a:lnTo>
                    <a:pt x="431054" y="1309705"/>
                  </a:lnTo>
                  <a:lnTo>
                    <a:pt x="433888" y="1307901"/>
                  </a:lnTo>
                  <a:lnTo>
                    <a:pt x="436206" y="1304808"/>
                  </a:lnTo>
                  <a:lnTo>
                    <a:pt x="437752" y="1302235"/>
                  </a:lnTo>
                  <a:lnTo>
                    <a:pt x="439298" y="1299401"/>
                  </a:lnTo>
                  <a:lnTo>
                    <a:pt x="440114" y="1293672"/>
                  </a:lnTo>
                  <a:lnTo>
                    <a:pt x="441035" y="1291279"/>
                  </a:lnTo>
                  <a:lnTo>
                    <a:pt x="440071" y="1287293"/>
                  </a:lnTo>
                  <a:lnTo>
                    <a:pt x="436464" y="1281886"/>
                  </a:lnTo>
                  <a:lnTo>
                    <a:pt x="436206" y="1279565"/>
                  </a:lnTo>
                  <a:lnTo>
                    <a:pt x="435804" y="1276671"/>
                  </a:lnTo>
                  <a:lnTo>
                    <a:pt x="435604" y="1275170"/>
                  </a:lnTo>
                  <a:lnTo>
                    <a:pt x="435604" y="1274070"/>
                  </a:lnTo>
                  <a:lnTo>
                    <a:pt x="435105" y="1271673"/>
                  </a:lnTo>
                  <a:lnTo>
                    <a:pt x="434705" y="1270573"/>
                  </a:lnTo>
                  <a:lnTo>
                    <a:pt x="434405" y="1269875"/>
                  </a:lnTo>
                  <a:lnTo>
                    <a:pt x="434205" y="1269674"/>
                  </a:lnTo>
                  <a:lnTo>
                    <a:pt x="432906" y="1267876"/>
                  </a:lnTo>
                  <a:lnTo>
                    <a:pt x="431908" y="1266576"/>
                  </a:lnTo>
                  <a:lnTo>
                    <a:pt x="431508" y="1265079"/>
                  </a:lnTo>
                  <a:lnTo>
                    <a:pt x="431054" y="1262305"/>
                  </a:lnTo>
                  <a:lnTo>
                    <a:pt x="431055" y="1261278"/>
                  </a:lnTo>
                  <a:lnTo>
                    <a:pt x="431055" y="1259216"/>
                  </a:lnTo>
                  <a:lnTo>
                    <a:pt x="431055" y="1257414"/>
                  </a:lnTo>
                  <a:lnTo>
                    <a:pt x="430797" y="1255610"/>
                  </a:lnTo>
                  <a:lnTo>
                    <a:pt x="430539" y="1253806"/>
                  </a:lnTo>
                  <a:lnTo>
                    <a:pt x="428993" y="1246078"/>
                  </a:lnTo>
                  <a:lnTo>
                    <a:pt x="427706" y="1242730"/>
                  </a:lnTo>
                  <a:lnTo>
                    <a:pt x="420750" y="1236030"/>
                  </a:lnTo>
                  <a:lnTo>
                    <a:pt x="414311" y="1235777"/>
                  </a:lnTo>
                  <a:lnTo>
                    <a:pt x="410704" y="1236030"/>
                  </a:lnTo>
                  <a:lnTo>
                    <a:pt x="406325" y="1235258"/>
                  </a:lnTo>
                  <a:lnTo>
                    <a:pt x="402461" y="1233970"/>
                  </a:lnTo>
                  <a:lnTo>
                    <a:pt x="401366" y="1230273"/>
                  </a:lnTo>
                  <a:lnTo>
                    <a:pt x="401174" y="1226807"/>
                  </a:lnTo>
                  <a:lnTo>
                    <a:pt x="400403" y="1222184"/>
                  </a:lnTo>
                  <a:lnTo>
                    <a:pt x="399055" y="1215443"/>
                  </a:lnTo>
                  <a:lnTo>
                    <a:pt x="396551" y="1211782"/>
                  </a:lnTo>
                  <a:lnTo>
                    <a:pt x="395010" y="1211396"/>
                  </a:lnTo>
                  <a:lnTo>
                    <a:pt x="392506" y="1209471"/>
                  </a:lnTo>
                  <a:lnTo>
                    <a:pt x="388461" y="1206005"/>
                  </a:lnTo>
                  <a:lnTo>
                    <a:pt x="389617" y="1202539"/>
                  </a:lnTo>
                  <a:lnTo>
                    <a:pt x="401225" y="1190027"/>
                  </a:lnTo>
                  <a:lnTo>
                    <a:pt x="404310" y="1185819"/>
                  </a:lnTo>
                  <a:lnTo>
                    <a:pt x="404590" y="1183578"/>
                  </a:lnTo>
                  <a:lnTo>
                    <a:pt x="403749" y="1181336"/>
                  </a:lnTo>
                  <a:lnTo>
                    <a:pt x="400945" y="1177129"/>
                  </a:lnTo>
                  <a:lnTo>
                    <a:pt x="395897" y="1174605"/>
                  </a:lnTo>
                  <a:lnTo>
                    <a:pt x="389727" y="1172080"/>
                  </a:lnTo>
                  <a:lnTo>
                    <a:pt x="386362" y="1169835"/>
                  </a:lnTo>
                  <a:lnTo>
                    <a:pt x="383558" y="1166752"/>
                  </a:lnTo>
                  <a:lnTo>
                    <a:pt x="382294" y="1163636"/>
                  </a:lnTo>
                  <a:lnTo>
                    <a:pt x="382051" y="1162323"/>
                  </a:lnTo>
                  <a:lnTo>
                    <a:pt x="381960" y="1159926"/>
                  </a:lnTo>
                  <a:lnTo>
                    <a:pt x="382180" y="1156834"/>
                  </a:lnTo>
                  <a:lnTo>
                    <a:pt x="382481" y="1154593"/>
                  </a:lnTo>
                  <a:lnTo>
                    <a:pt x="382552" y="1153122"/>
                  </a:lnTo>
                  <a:lnTo>
                    <a:pt x="383089" y="1150804"/>
                  </a:lnTo>
                  <a:lnTo>
                    <a:pt x="383391" y="1148484"/>
                  </a:lnTo>
                  <a:lnTo>
                    <a:pt x="383615" y="1146476"/>
                  </a:lnTo>
                  <a:lnTo>
                    <a:pt x="383604" y="1144310"/>
                  </a:lnTo>
                  <a:lnTo>
                    <a:pt x="384136" y="1141142"/>
                  </a:lnTo>
                  <a:lnTo>
                    <a:pt x="384441" y="1139516"/>
                  </a:lnTo>
                  <a:lnTo>
                    <a:pt x="384743" y="1137120"/>
                  </a:lnTo>
                  <a:lnTo>
                    <a:pt x="386082" y="1134501"/>
                  </a:lnTo>
                  <a:lnTo>
                    <a:pt x="386081" y="1130859"/>
                  </a:lnTo>
                  <a:lnTo>
                    <a:pt x="385801" y="1128052"/>
                  </a:lnTo>
                  <a:lnTo>
                    <a:pt x="384680" y="1124687"/>
                  </a:lnTo>
                  <a:lnTo>
                    <a:pt x="382436" y="1121321"/>
                  </a:lnTo>
                  <a:lnTo>
                    <a:pt x="380754" y="1119638"/>
                  </a:lnTo>
                  <a:lnTo>
                    <a:pt x="379632" y="1117676"/>
                  </a:lnTo>
                  <a:lnTo>
                    <a:pt x="377982" y="1116035"/>
                  </a:lnTo>
                  <a:lnTo>
                    <a:pt x="378113" y="1114085"/>
                  </a:lnTo>
                  <a:lnTo>
                    <a:pt x="378338" y="1112074"/>
                  </a:lnTo>
                  <a:lnTo>
                    <a:pt x="378472" y="1107666"/>
                  </a:lnTo>
                  <a:lnTo>
                    <a:pt x="378698" y="1105968"/>
                  </a:lnTo>
                  <a:lnTo>
                    <a:pt x="378847" y="1098505"/>
                  </a:lnTo>
                  <a:lnTo>
                    <a:pt x="379286" y="1095868"/>
                  </a:lnTo>
                  <a:lnTo>
                    <a:pt x="380384" y="1093231"/>
                  </a:lnTo>
                  <a:lnTo>
                    <a:pt x="380164" y="1090154"/>
                  </a:lnTo>
                  <a:lnTo>
                    <a:pt x="380165" y="1088180"/>
                  </a:lnTo>
                  <a:lnTo>
                    <a:pt x="380164" y="1085106"/>
                  </a:lnTo>
                  <a:lnTo>
                    <a:pt x="380165" y="1082906"/>
                  </a:lnTo>
                  <a:lnTo>
                    <a:pt x="380165" y="1080273"/>
                  </a:lnTo>
                  <a:lnTo>
                    <a:pt x="380604" y="1076102"/>
                  </a:lnTo>
                  <a:lnTo>
                    <a:pt x="380824" y="1072584"/>
                  </a:lnTo>
                  <a:lnTo>
                    <a:pt x="381702" y="1069070"/>
                  </a:lnTo>
                  <a:lnTo>
                    <a:pt x="382467" y="1066217"/>
                  </a:lnTo>
                  <a:lnTo>
                    <a:pt x="383020" y="1063453"/>
                  </a:lnTo>
                  <a:lnTo>
                    <a:pt x="382099" y="1060139"/>
                  </a:lnTo>
                  <a:lnTo>
                    <a:pt x="378969" y="1058480"/>
                  </a:lnTo>
                  <a:lnTo>
                    <a:pt x="374673" y="1057208"/>
                  </a:lnTo>
                  <a:lnTo>
                    <a:pt x="374682" y="1052812"/>
                  </a:lnTo>
                  <a:lnTo>
                    <a:pt x="373921" y="1051099"/>
                  </a:lnTo>
                  <a:lnTo>
                    <a:pt x="372396" y="1049003"/>
                  </a:lnTo>
                  <a:lnTo>
                    <a:pt x="372206" y="1046715"/>
                  </a:lnTo>
                  <a:lnTo>
                    <a:pt x="372206" y="1044811"/>
                  </a:lnTo>
                  <a:lnTo>
                    <a:pt x="371445" y="1042527"/>
                  </a:lnTo>
                  <a:lnTo>
                    <a:pt x="370873" y="1040622"/>
                  </a:lnTo>
                  <a:lnTo>
                    <a:pt x="369730" y="1039288"/>
                  </a:lnTo>
                  <a:lnTo>
                    <a:pt x="368016" y="1037192"/>
                  </a:lnTo>
                  <a:lnTo>
                    <a:pt x="365921" y="1034529"/>
                  </a:lnTo>
                  <a:lnTo>
                    <a:pt x="362683" y="1031861"/>
                  </a:lnTo>
                  <a:lnTo>
                    <a:pt x="360778" y="1030148"/>
                  </a:lnTo>
                  <a:lnTo>
                    <a:pt x="358112" y="1029386"/>
                  </a:lnTo>
                  <a:lnTo>
                    <a:pt x="354874" y="1028243"/>
                  </a:lnTo>
                  <a:lnTo>
                    <a:pt x="351065" y="1028052"/>
                  </a:lnTo>
                  <a:lnTo>
                    <a:pt x="341161" y="1023672"/>
                  </a:lnTo>
                  <a:lnTo>
                    <a:pt x="334685" y="1016624"/>
                  </a:lnTo>
                  <a:lnTo>
                    <a:pt x="332209" y="1015671"/>
                  </a:lnTo>
                  <a:lnTo>
                    <a:pt x="330495" y="1013957"/>
                  </a:lnTo>
                  <a:lnTo>
                    <a:pt x="328971" y="1012052"/>
                  </a:lnTo>
                  <a:lnTo>
                    <a:pt x="327067" y="1010339"/>
                  </a:lnTo>
                  <a:lnTo>
                    <a:pt x="325733" y="1008052"/>
                  </a:lnTo>
                  <a:lnTo>
                    <a:pt x="323448" y="1006718"/>
                  </a:lnTo>
                  <a:lnTo>
                    <a:pt x="322114" y="1005197"/>
                  </a:lnTo>
                  <a:lnTo>
                    <a:pt x="320781" y="1002338"/>
                  </a:lnTo>
                  <a:lnTo>
                    <a:pt x="318496" y="1000625"/>
                  </a:lnTo>
                  <a:lnTo>
                    <a:pt x="317353" y="999671"/>
                  </a:lnTo>
                  <a:lnTo>
                    <a:pt x="316972" y="999100"/>
                  </a:lnTo>
                  <a:lnTo>
                    <a:pt x="314686" y="997387"/>
                  </a:lnTo>
                  <a:lnTo>
                    <a:pt x="313353" y="996436"/>
                  </a:lnTo>
                  <a:lnTo>
                    <a:pt x="312401" y="994911"/>
                  </a:lnTo>
                  <a:lnTo>
                    <a:pt x="312591" y="992815"/>
                  </a:lnTo>
                  <a:lnTo>
                    <a:pt x="313163" y="990722"/>
                  </a:lnTo>
                  <a:lnTo>
                    <a:pt x="313734" y="989197"/>
                  </a:lnTo>
                  <a:lnTo>
                    <a:pt x="315258" y="987292"/>
                  </a:lnTo>
                  <a:lnTo>
                    <a:pt x="314115" y="983101"/>
                  </a:lnTo>
                  <a:lnTo>
                    <a:pt x="312591" y="982150"/>
                  </a:lnTo>
                  <a:lnTo>
                    <a:pt x="311067" y="981196"/>
                  </a:lnTo>
                  <a:lnTo>
                    <a:pt x="309543" y="980436"/>
                  </a:lnTo>
                  <a:lnTo>
                    <a:pt x="308210" y="980245"/>
                  </a:lnTo>
                  <a:lnTo>
                    <a:pt x="307258" y="979291"/>
                  </a:lnTo>
                  <a:lnTo>
                    <a:pt x="306115" y="977578"/>
                  </a:lnTo>
                  <a:lnTo>
                    <a:pt x="303088" y="975051"/>
                  </a:lnTo>
                  <a:lnTo>
                    <a:pt x="302782" y="970722"/>
                  </a:lnTo>
                  <a:lnTo>
                    <a:pt x="302782" y="969197"/>
                  </a:lnTo>
                  <a:lnTo>
                    <a:pt x="301639" y="966533"/>
                  </a:lnTo>
                  <a:lnTo>
                    <a:pt x="299735" y="965388"/>
                  </a:lnTo>
                  <a:lnTo>
                    <a:pt x="298021" y="964816"/>
                  </a:lnTo>
                  <a:lnTo>
                    <a:pt x="297068" y="964054"/>
                  </a:lnTo>
                  <a:lnTo>
                    <a:pt x="297450" y="961961"/>
                  </a:lnTo>
                  <a:lnTo>
                    <a:pt x="297450" y="959103"/>
                  </a:lnTo>
                  <a:lnTo>
                    <a:pt x="297449" y="957010"/>
                  </a:lnTo>
                  <a:lnTo>
                    <a:pt x="297449" y="955865"/>
                  </a:lnTo>
                  <a:lnTo>
                    <a:pt x="296878" y="954723"/>
                  </a:lnTo>
                  <a:lnTo>
                    <a:pt x="296580" y="952046"/>
                  </a:lnTo>
                  <a:lnTo>
                    <a:pt x="297623" y="948745"/>
                  </a:lnTo>
                  <a:lnTo>
                    <a:pt x="298319" y="945093"/>
                  </a:lnTo>
                  <a:lnTo>
                    <a:pt x="299362" y="942657"/>
                  </a:lnTo>
                  <a:lnTo>
                    <a:pt x="301100" y="940224"/>
                  </a:lnTo>
                  <a:lnTo>
                    <a:pt x="301970" y="939006"/>
                  </a:lnTo>
                  <a:lnTo>
                    <a:pt x="303361" y="934835"/>
                  </a:lnTo>
                  <a:lnTo>
                    <a:pt x="304578" y="930488"/>
                  </a:lnTo>
                  <a:lnTo>
                    <a:pt x="304194" y="926244"/>
                  </a:lnTo>
                  <a:lnTo>
                    <a:pt x="299036" y="921086"/>
                  </a:lnTo>
                  <a:lnTo>
                    <a:pt x="292775" y="912615"/>
                  </a:lnTo>
                  <a:lnTo>
                    <a:pt x="288907" y="905248"/>
                  </a:lnTo>
                  <a:lnTo>
                    <a:pt x="287971" y="896487"/>
                  </a:lnTo>
                  <a:lnTo>
                    <a:pt x="288043" y="895251"/>
                  </a:lnTo>
                  <a:lnTo>
                    <a:pt x="288498" y="892235"/>
                  </a:lnTo>
                  <a:lnTo>
                    <a:pt x="288957" y="890148"/>
                  </a:lnTo>
                  <a:lnTo>
                    <a:pt x="289261" y="888292"/>
                  </a:lnTo>
                  <a:lnTo>
                    <a:pt x="289486" y="886284"/>
                  </a:lnTo>
                  <a:lnTo>
                    <a:pt x="289866" y="884118"/>
                  </a:lnTo>
                  <a:lnTo>
                    <a:pt x="290796" y="881876"/>
                  </a:lnTo>
                  <a:lnTo>
                    <a:pt x="285737" y="883435"/>
                  </a:lnTo>
                  <a:lnTo>
                    <a:pt x="283562" y="883434"/>
                  </a:lnTo>
                  <a:lnTo>
                    <a:pt x="281190" y="884425"/>
                  </a:lnTo>
                  <a:lnTo>
                    <a:pt x="277038" y="884819"/>
                  </a:lnTo>
                  <a:lnTo>
                    <a:pt x="273084" y="883237"/>
                  </a:lnTo>
                  <a:lnTo>
                    <a:pt x="269921" y="882053"/>
                  </a:lnTo>
                  <a:lnTo>
                    <a:pt x="267350" y="881260"/>
                  </a:lnTo>
                  <a:lnTo>
                    <a:pt x="265768" y="880075"/>
                  </a:lnTo>
                  <a:lnTo>
                    <a:pt x="264384" y="879088"/>
                  </a:lnTo>
                  <a:lnTo>
                    <a:pt x="263000" y="878097"/>
                  </a:lnTo>
                  <a:lnTo>
                    <a:pt x="261617" y="877308"/>
                  </a:lnTo>
                  <a:lnTo>
                    <a:pt x="259639" y="876120"/>
                  </a:lnTo>
                  <a:lnTo>
                    <a:pt x="258058" y="875130"/>
                  </a:lnTo>
                  <a:lnTo>
                    <a:pt x="256476" y="872757"/>
                  </a:lnTo>
                  <a:lnTo>
                    <a:pt x="253708" y="871770"/>
                  </a:lnTo>
                  <a:lnTo>
                    <a:pt x="242834" y="868013"/>
                  </a:lnTo>
                  <a:lnTo>
                    <a:pt x="239473" y="868012"/>
                  </a:lnTo>
                  <a:lnTo>
                    <a:pt x="238682" y="868212"/>
                  </a:lnTo>
                  <a:lnTo>
                    <a:pt x="237101" y="868604"/>
                  </a:lnTo>
                  <a:lnTo>
                    <a:pt x="235519" y="869200"/>
                  </a:lnTo>
                  <a:lnTo>
                    <a:pt x="233472" y="869383"/>
                  </a:lnTo>
                  <a:lnTo>
                    <a:pt x="233714" y="868128"/>
                  </a:lnTo>
                  <a:lnTo>
                    <a:pt x="235431" y="866581"/>
                  </a:lnTo>
                  <a:lnTo>
                    <a:pt x="237693" y="864340"/>
                  </a:lnTo>
                  <a:lnTo>
                    <a:pt x="240033" y="861943"/>
                  </a:lnTo>
                  <a:lnTo>
                    <a:pt x="241820" y="858772"/>
                  </a:lnTo>
                  <a:lnTo>
                    <a:pt x="243144" y="856919"/>
                  </a:lnTo>
                  <a:lnTo>
                    <a:pt x="242820" y="855062"/>
                  </a:lnTo>
                  <a:lnTo>
                    <a:pt x="243120" y="852356"/>
                  </a:lnTo>
                  <a:lnTo>
                    <a:pt x="243500" y="850114"/>
                  </a:lnTo>
                  <a:lnTo>
                    <a:pt x="244041" y="848492"/>
                  </a:lnTo>
                  <a:lnTo>
                    <a:pt x="244420" y="846016"/>
                  </a:lnTo>
                  <a:lnTo>
                    <a:pt x="244248" y="843234"/>
                  </a:lnTo>
                  <a:lnTo>
                    <a:pt x="244233" y="840297"/>
                  </a:lnTo>
                  <a:lnTo>
                    <a:pt x="244071" y="839291"/>
                  </a:lnTo>
                  <a:lnTo>
                    <a:pt x="243362" y="838595"/>
                  </a:lnTo>
                  <a:lnTo>
                    <a:pt x="244249" y="835600"/>
                  </a:lnTo>
                  <a:lnTo>
                    <a:pt x="245772" y="834076"/>
                  </a:lnTo>
                  <a:lnTo>
                    <a:pt x="245200" y="832362"/>
                  </a:lnTo>
                  <a:lnTo>
                    <a:pt x="244249" y="829316"/>
                  </a:lnTo>
                  <a:lnTo>
                    <a:pt x="242916" y="827793"/>
                  </a:lnTo>
                  <a:lnTo>
                    <a:pt x="242154" y="826460"/>
                  </a:lnTo>
                  <a:lnTo>
                    <a:pt x="241774" y="824938"/>
                  </a:lnTo>
                  <a:lnTo>
                    <a:pt x="240631" y="823984"/>
                  </a:lnTo>
                  <a:lnTo>
                    <a:pt x="239108" y="823984"/>
                  </a:lnTo>
                  <a:lnTo>
                    <a:pt x="236443" y="823413"/>
                  </a:lnTo>
                  <a:lnTo>
                    <a:pt x="234730" y="823413"/>
                  </a:lnTo>
                  <a:lnTo>
                    <a:pt x="230160" y="823605"/>
                  </a:lnTo>
                  <a:lnTo>
                    <a:pt x="227314" y="819291"/>
                  </a:lnTo>
                  <a:lnTo>
                    <a:pt x="221322" y="810318"/>
                  </a:lnTo>
                  <a:lnTo>
                    <a:pt x="221595" y="806078"/>
                  </a:lnTo>
                  <a:lnTo>
                    <a:pt x="221459" y="802797"/>
                  </a:lnTo>
                  <a:lnTo>
                    <a:pt x="220911" y="801019"/>
                  </a:lnTo>
                  <a:lnTo>
                    <a:pt x="219817" y="798556"/>
                  </a:lnTo>
                  <a:lnTo>
                    <a:pt x="218586" y="795275"/>
                  </a:lnTo>
                  <a:lnTo>
                    <a:pt x="215851" y="794179"/>
                  </a:lnTo>
                  <a:lnTo>
                    <a:pt x="215304" y="793222"/>
                  </a:lnTo>
                  <a:lnTo>
                    <a:pt x="214894" y="792265"/>
                  </a:lnTo>
                  <a:lnTo>
                    <a:pt x="213936" y="791172"/>
                  </a:lnTo>
                  <a:lnTo>
                    <a:pt x="212979" y="790215"/>
                  </a:lnTo>
                  <a:lnTo>
                    <a:pt x="211611" y="789257"/>
                  </a:lnTo>
                  <a:lnTo>
                    <a:pt x="210107" y="788571"/>
                  </a:lnTo>
                  <a:lnTo>
                    <a:pt x="209013" y="787614"/>
                  </a:lnTo>
                  <a:lnTo>
                    <a:pt x="208055" y="786658"/>
                  </a:lnTo>
                  <a:lnTo>
                    <a:pt x="207098" y="785427"/>
                  </a:lnTo>
                  <a:lnTo>
                    <a:pt x="205593" y="784197"/>
                  </a:lnTo>
                  <a:lnTo>
                    <a:pt x="205320" y="782964"/>
                  </a:lnTo>
                  <a:lnTo>
                    <a:pt x="206003" y="781187"/>
                  </a:lnTo>
                  <a:lnTo>
                    <a:pt x="205457" y="780777"/>
                  </a:lnTo>
                  <a:lnTo>
                    <a:pt x="204773" y="779683"/>
                  </a:lnTo>
                  <a:lnTo>
                    <a:pt x="203679" y="778180"/>
                  </a:lnTo>
                  <a:lnTo>
                    <a:pt x="202174" y="775306"/>
                  </a:lnTo>
                  <a:lnTo>
                    <a:pt x="198345" y="771749"/>
                  </a:lnTo>
                  <a:lnTo>
                    <a:pt x="195199" y="769835"/>
                  </a:lnTo>
                  <a:lnTo>
                    <a:pt x="192190" y="767375"/>
                  </a:lnTo>
                  <a:lnTo>
                    <a:pt x="185033" y="763984"/>
                  </a:lnTo>
                  <a:lnTo>
                    <a:pt x="181533" y="760670"/>
                  </a:lnTo>
                  <a:lnTo>
                    <a:pt x="179323" y="757171"/>
                  </a:lnTo>
                  <a:lnTo>
                    <a:pt x="174719" y="753119"/>
                  </a:lnTo>
                  <a:lnTo>
                    <a:pt x="167795" y="750166"/>
                  </a:lnTo>
                  <a:lnTo>
                    <a:pt x="163558" y="748349"/>
                  </a:lnTo>
                  <a:lnTo>
                    <a:pt x="157531" y="746845"/>
                  </a:lnTo>
                  <a:lnTo>
                    <a:pt x="150432" y="743641"/>
                  </a:lnTo>
                  <a:lnTo>
                    <a:pt x="149058" y="742037"/>
                  </a:lnTo>
                  <a:lnTo>
                    <a:pt x="146997" y="739291"/>
                  </a:lnTo>
                  <a:lnTo>
                    <a:pt x="144707" y="735856"/>
                  </a:lnTo>
                  <a:lnTo>
                    <a:pt x="146997" y="732879"/>
                  </a:lnTo>
                  <a:lnTo>
                    <a:pt x="148829" y="729443"/>
                  </a:lnTo>
                  <a:lnTo>
                    <a:pt x="148829" y="726694"/>
                  </a:lnTo>
                  <a:lnTo>
                    <a:pt x="147226" y="724862"/>
                  </a:lnTo>
                  <a:lnTo>
                    <a:pt x="145164" y="723944"/>
                  </a:lnTo>
                  <a:lnTo>
                    <a:pt x="142646" y="723030"/>
                  </a:lnTo>
                  <a:lnTo>
                    <a:pt x="140356" y="721427"/>
                  </a:lnTo>
                  <a:lnTo>
                    <a:pt x="139210" y="718449"/>
                  </a:lnTo>
                  <a:lnTo>
                    <a:pt x="139440" y="715931"/>
                  </a:lnTo>
                  <a:lnTo>
                    <a:pt x="140585" y="712724"/>
                  </a:lnTo>
                  <a:lnTo>
                    <a:pt x="141043" y="709977"/>
                  </a:lnTo>
                  <a:lnTo>
                    <a:pt x="139898" y="706770"/>
                  </a:lnTo>
                  <a:lnTo>
                    <a:pt x="139440" y="703793"/>
                  </a:lnTo>
                  <a:lnTo>
                    <a:pt x="136920" y="700129"/>
                  </a:lnTo>
                  <a:lnTo>
                    <a:pt x="134401" y="699443"/>
                  </a:lnTo>
                  <a:lnTo>
                    <a:pt x="132798" y="699212"/>
                  </a:lnTo>
                  <a:lnTo>
                    <a:pt x="130737" y="698525"/>
                  </a:lnTo>
                  <a:lnTo>
                    <a:pt x="128447" y="695549"/>
                  </a:lnTo>
                  <a:lnTo>
                    <a:pt x="126844" y="691885"/>
                  </a:lnTo>
                  <a:lnTo>
                    <a:pt x="126615" y="688450"/>
                  </a:lnTo>
                  <a:lnTo>
                    <a:pt x="126386" y="685014"/>
                  </a:lnTo>
                  <a:lnTo>
                    <a:pt x="125928" y="682037"/>
                  </a:lnTo>
                  <a:lnTo>
                    <a:pt x="124554" y="679060"/>
                  </a:lnTo>
                  <a:lnTo>
                    <a:pt x="123230" y="677632"/>
                  </a:lnTo>
                  <a:lnTo>
                    <a:pt x="122000" y="675327"/>
                  </a:lnTo>
                  <a:lnTo>
                    <a:pt x="122615" y="672253"/>
                  </a:lnTo>
                  <a:lnTo>
                    <a:pt x="123230" y="669640"/>
                  </a:lnTo>
                  <a:lnTo>
                    <a:pt x="122615" y="667797"/>
                  </a:lnTo>
                  <a:lnTo>
                    <a:pt x="120464" y="666721"/>
                  </a:lnTo>
                  <a:lnTo>
                    <a:pt x="119695" y="664570"/>
                  </a:lnTo>
                  <a:lnTo>
                    <a:pt x="119234" y="662268"/>
                  </a:lnTo>
                  <a:lnTo>
                    <a:pt x="118466" y="661344"/>
                  </a:lnTo>
                  <a:lnTo>
                    <a:pt x="117083" y="662113"/>
                  </a:lnTo>
                  <a:lnTo>
                    <a:pt x="115547" y="663802"/>
                  </a:lnTo>
                  <a:lnTo>
                    <a:pt x="112935" y="662574"/>
                  </a:lnTo>
                  <a:lnTo>
                    <a:pt x="110015" y="659655"/>
                  </a:lnTo>
                  <a:lnTo>
                    <a:pt x="110169" y="657195"/>
                  </a:lnTo>
                  <a:lnTo>
                    <a:pt x="109554" y="655045"/>
                  </a:lnTo>
                  <a:lnTo>
                    <a:pt x="107368" y="653972"/>
                  </a:lnTo>
                  <a:lnTo>
                    <a:pt x="106947" y="650606"/>
                  </a:lnTo>
                  <a:lnTo>
                    <a:pt x="106328" y="645673"/>
                  </a:lnTo>
                  <a:lnTo>
                    <a:pt x="106020" y="641676"/>
                  </a:lnTo>
                  <a:lnTo>
                    <a:pt x="104842" y="636287"/>
                  </a:lnTo>
                  <a:lnTo>
                    <a:pt x="103158" y="634184"/>
                  </a:lnTo>
                  <a:lnTo>
                    <a:pt x="101872" y="633686"/>
                  </a:lnTo>
                  <a:lnTo>
                    <a:pt x="100335" y="631997"/>
                  </a:lnTo>
                  <a:lnTo>
                    <a:pt x="100642" y="629692"/>
                  </a:lnTo>
                  <a:lnTo>
                    <a:pt x="100335" y="626928"/>
                  </a:lnTo>
                  <a:lnTo>
                    <a:pt x="99874" y="624622"/>
                  </a:lnTo>
                  <a:lnTo>
                    <a:pt x="98952" y="622010"/>
                  </a:lnTo>
                  <a:lnTo>
                    <a:pt x="98338" y="619090"/>
                  </a:lnTo>
                  <a:lnTo>
                    <a:pt x="97723" y="616171"/>
                  </a:lnTo>
                  <a:lnTo>
                    <a:pt x="96647" y="614634"/>
                  </a:lnTo>
                  <a:lnTo>
                    <a:pt x="93421" y="616323"/>
                  </a:lnTo>
                  <a:lnTo>
                    <a:pt x="91423" y="616323"/>
                  </a:lnTo>
                  <a:lnTo>
                    <a:pt x="91116" y="613865"/>
                  </a:lnTo>
                  <a:lnTo>
                    <a:pt x="91884" y="610640"/>
                  </a:lnTo>
                  <a:lnTo>
                    <a:pt x="92806" y="609564"/>
                  </a:lnTo>
                  <a:lnTo>
                    <a:pt x="92960" y="608641"/>
                  </a:lnTo>
                  <a:lnTo>
                    <a:pt x="92038" y="607720"/>
                  </a:lnTo>
                  <a:lnTo>
                    <a:pt x="90655" y="606797"/>
                  </a:lnTo>
                  <a:lnTo>
                    <a:pt x="89426" y="605877"/>
                  </a:lnTo>
                  <a:lnTo>
                    <a:pt x="88657" y="605108"/>
                  </a:lnTo>
                  <a:lnTo>
                    <a:pt x="87889" y="604495"/>
                  </a:lnTo>
                  <a:lnTo>
                    <a:pt x="87428" y="604033"/>
                  </a:lnTo>
                  <a:lnTo>
                    <a:pt x="87889" y="597884"/>
                  </a:lnTo>
                  <a:lnTo>
                    <a:pt x="86660" y="597119"/>
                  </a:lnTo>
                  <a:lnTo>
                    <a:pt x="84509" y="594965"/>
                  </a:lnTo>
                  <a:lnTo>
                    <a:pt x="83741" y="592815"/>
                  </a:lnTo>
                  <a:lnTo>
                    <a:pt x="83587" y="589588"/>
                  </a:lnTo>
                  <a:lnTo>
                    <a:pt x="83741" y="586056"/>
                  </a:lnTo>
                  <a:lnTo>
                    <a:pt x="84202" y="584057"/>
                  </a:lnTo>
                  <a:lnTo>
                    <a:pt x="83740" y="580218"/>
                  </a:lnTo>
                  <a:lnTo>
                    <a:pt x="83126" y="577911"/>
                  </a:lnTo>
                  <a:lnTo>
                    <a:pt x="83552" y="575390"/>
                  </a:lnTo>
                  <a:lnTo>
                    <a:pt x="85763" y="572629"/>
                  </a:lnTo>
                  <a:lnTo>
                    <a:pt x="89078" y="568209"/>
                  </a:lnTo>
                  <a:lnTo>
                    <a:pt x="92393" y="564157"/>
                  </a:lnTo>
                  <a:lnTo>
                    <a:pt x="93314" y="558079"/>
                  </a:lnTo>
                  <a:lnTo>
                    <a:pt x="91104" y="554579"/>
                  </a:lnTo>
                  <a:lnTo>
                    <a:pt x="89078" y="552001"/>
                  </a:lnTo>
                  <a:lnTo>
                    <a:pt x="83184" y="547580"/>
                  </a:lnTo>
                  <a:lnTo>
                    <a:pt x="80288" y="545721"/>
                  </a:lnTo>
                  <a:lnTo>
                    <a:pt x="79845" y="544179"/>
                  </a:lnTo>
                  <a:lnTo>
                    <a:pt x="79489" y="542936"/>
                  </a:lnTo>
                  <a:lnTo>
                    <a:pt x="79243" y="540928"/>
                  </a:lnTo>
                  <a:lnTo>
                    <a:pt x="78914" y="537911"/>
                  </a:lnTo>
                  <a:lnTo>
                    <a:pt x="78664" y="534975"/>
                  </a:lnTo>
                  <a:lnTo>
                    <a:pt x="78561" y="530415"/>
                  </a:lnTo>
                  <a:lnTo>
                    <a:pt x="78388" y="527398"/>
                  </a:lnTo>
                  <a:lnTo>
                    <a:pt x="78219" y="525002"/>
                  </a:lnTo>
                  <a:lnTo>
                    <a:pt x="77655" y="522064"/>
                  </a:lnTo>
                  <a:lnTo>
                    <a:pt x="77485" y="519437"/>
                  </a:lnTo>
                  <a:lnTo>
                    <a:pt x="77472" y="517040"/>
                  </a:lnTo>
                  <a:lnTo>
                    <a:pt x="78885" y="514252"/>
                  </a:lnTo>
                  <a:lnTo>
                    <a:pt x="81444" y="512678"/>
                  </a:lnTo>
                  <a:lnTo>
                    <a:pt x="83807" y="512085"/>
                  </a:lnTo>
                  <a:lnTo>
                    <a:pt x="86957" y="511299"/>
                  </a:lnTo>
                  <a:lnTo>
                    <a:pt x="89910" y="510117"/>
                  </a:lnTo>
                  <a:lnTo>
                    <a:pt x="94044" y="509919"/>
                  </a:lnTo>
                  <a:lnTo>
                    <a:pt x="96603" y="509133"/>
                  </a:lnTo>
                  <a:lnTo>
                    <a:pt x="97784" y="506773"/>
                  </a:lnTo>
                  <a:lnTo>
                    <a:pt x="98178" y="503228"/>
                  </a:lnTo>
                  <a:lnTo>
                    <a:pt x="99753" y="501259"/>
                  </a:lnTo>
                  <a:lnTo>
                    <a:pt x="100344" y="499093"/>
                  </a:lnTo>
                  <a:lnTo>
                    <a:pt x="101132" y="497714"/>
                  </a:lnTo>
                  <a:lnTo>
                    <a:pt x="101328" y="496141"/>
                  </a:lnTo>
                  <a:lnTo>
                    <a:pt x="102135" y="494616"/>
                  </a:lnTo>
                  <a:lnTo>
                    <a:pt x="103382" y="493225"/>
                  </a:lnTo>
                  <a:lnTo>
                    <a:pt x="104864" y="491755"/>
                  </a:lnTo>
                  <a:lnTo>
                    <a:pt x="105957" y="490673"/>
                  </a:lnTo>
                  <a:lnTo>
                    <a:pt x="106651" y="488586"/>
                  </a:lnTo>
                  <a:lnTo>
                    <a:pt x="108209" y="486496"/>
                  </a:lnTo>
                  <a:lnTo>
                    <a:pt x="109848" y="484950"/>
                  </a:lnTo>
                  <a:lnTo>
                    <a:pt x="112192" y="483404"/>
                  </a:lnTo>
                  <a:lnTo>
                    <a:pt x="113591" y="481083"/>
                  </a:lnTo>
                  <a:lnTo>
                    <a:pt x="114995" y="479616"/>
                  </a:lnTo>
                  <a:lnTo>
                    <a:pt x="116478" y="478146"/>
                  </a:lnTo>
                  <a:lnTo>
                    <a:pt x="118039" y="476830"/>
                  </a:lnTo>
                  <a:lnTo>
                    <a:pt x="120387" y="475904"/>
                  </a:lnTo>
                  <a:lnTo>
                    <a:pt x="121875" y="475439"/>
                  </a:lnTo>
                  <a:lnTo>
                    <a:pt x="123829" y="474358"/>
                  </a:lnTo>
                  <a:lnTo>
                    <a:pt x="126102" y="474203"/>
                  </a:lnTo>
                  <a:lnTo>
                    <a:pt x="127984" y="474124"/>
                  </a:lnTo>
                  <a:lnTo>
                    <a:pt x="129552" y="474045"/>
                  </a:lnTo>
                  <a:lnTo>
                    <a:pt x="131041" y="473814"/>
                  </a:lnTo>
                  <a:lnTo>
                    <a:pt x="132530" y="473580"/>
                  </a:lnTo>
                  <a:lnTo>
                    <a:pt x="133704" y="473118"/>
                  </a:lnTo>
                  <a:lnTo>
                    <a:pt x="134874" y="472034"/>
                  </a:lnTo>
                  <a:lnTo>
                    <a:pt x="135808" y="470721"/>
                  </a:lnTo>
                  <a:lnTo>
                    <a:pt x="136425" y="468787"/>
                  </a:lnTo>
                  <a:lnTo>
                    <a:pt x="136731" y="467240"/>
                  </a:lnTo>
                  <a:lnTo>
                    <a:pt x="136801" y="465694"/>
                  </a:lnTo>
                  <a:lnTo>
                    <a:pt x="136790" y="463607"/>
                  </a:lnTo>
                  <a:lnTo>
                    <a:pt x="136698" y="460825"/>
                  </a:lnTo>
                  <a:lnTo>
                    <a:pt x="136842" y="458507"/>
                  </a:lnTo>
                  <a:lnTo>
                    <a:pt x="136994" y="457578"/>
                  </a:lnTo>
                  <a:lnTo>
                    <a:pt x="137220" y="455721"/>
                  </a:lnTo>
                  <a:lnTo>
                    <a:pt x="138313" y="454871"/>
                  </a:lnTo>
                  <a:lnTo>
                    <a:pt x="138777" y="453713"/>
                  </a:lnTo>
                  <a:lnTo>
                    <a:pt x="139700" y="450078"/>
                  </a:lnTo>
                  <a:lnTo>
                    <a:pt x="139617" y="449306"/>
                  </a:lnTo>
                  <a:lnTo>
                    <a:pt x="139293" y="447295"/>
                  </a:lnTo>
                  <a:lnTo>
                    <a:pt x="138104" y="444899"/>
                  </a:lnTo>
                  <a:lnTo>
                    <a:pt x="137552" y="444281"/>
                  </a:lnTo>
                  <a:lnTo>
                    <a:pt x="137147" y="441806"/>
                  </a:lnTo>
                  <a:lnTo>
                    <a:pt x="136905" y="440570"/>
                  </a:lnTo>
                  <a:lnTo>
                    <a:pt x="136496" y="437247"/>
                  </a:lnTo>
                  <a:lnTo>
                    <a:pt x="135936" y="435159"/>
                  </a:lnTo>
                  <a:lnTo>
                    <a:pt x="136395" y="432918"/>
                  </a:lnTo>
                  <a:lnTo>
                    <a:pt x="137272" y="429315"/>
                  </a:lnTo>
                  <a:lnTo>
                    <a:pt x="137450" y="428161"/>
                  </a:lnTo>
                  <a:lnTo>
                    <a:pt x="139491" y="425588"/>
                  </a:lnTo>
                  <a:lnTo>
                    <a:pt x="141621" y="424257"/>
                  </a:lnTo>
                  <a:lnTo>
                    <a:pt x="143485" y="423990"/>
                  </a:lnTo>
                  <a:lnTo>
                    <a:pt x="144905" y="422304"/>
                  </a:lnTo>
                  <a:lnTo>
                    <a:pt x="145970" y="420706"/>
                  </a:lnTo>
                  <a:lnTo>
                    <a:pt x="146325" y="418753"/>
                  </a:lnTo>
                  <a:lnTo>
                    <a:pt x="144817" y="417067"/>
                  </a:lnTo>
                  <a:lnTo>
                    <a:pt x="143663" y="415913"/>
                  </a:lnTo>
                  <a:lnTo>
                    <a:pt x="142065" y="414227"/>
                  </a:lnTo>
                  <a:lnTo>
                    <a:pt x="139314" y="413164"/>
                  </a:lnTo>
                  <a:lnTo>
                    <a:pt x="137273" y="412897"/>
                  </a:lnTo>
                  <a:lnTo>
                    <a:pt x="135497" y="412009"/>
                  </a:lnTo>
                  <a:lnTo>
                    <a:pt x="135578" y="411736"/>
                  </a:lnTo>
                  <a:lnTo>
                    <a:pt x="134255" y="410767"/>
                  </a:lnTo>
                  <a:lnTo>
                    <a:pt x="132670" y="410500"/>
                  </a:lnTo>
                  <a:lnTo>
                    <a:pt x="131017" y="409418"/>
                  </a:lnTo>
                  <a:lnTo>
                    <a:pt x="128583" y="408568"/>
                  </a:lnTo>
                  <a:lnTo>
                    <a:pt x="127168" y="408103"/>
                  </a:lnTo>
                  <a:lnTo>
                    <a:pt x="125755" y="407717"/>
                  </a:lnTo>
                  <a:lnTo>
                    <a:pt x="123321" y="407176"/>
                  </a:lnTo>
                  <a:lnTo>
                    <a:pt x="122301" y="406946"/>
                  </a:lnTo>
                  <a:lnTo>
                    <a:pt x="116547" y="402924"/>
                  </a:lnTo>
                  <a:lnTo>
                    <a:pt x="116770" y="399063"/>
                  </a:lnTo>
                  <a:lnTo>
                    <a:pt x="117552" y="398674"/>
                  </a:lnTo>
                  <a:lnTo>
                    <a:pt x="119660" y="396973"/>
                  </a:lnTo>
                  <a:lnTo>
                    <a:pt x="120678" y="396511"/>
                  </a:lnTo>
                  <a:lnTo>
                    <a:pt x="122324" y="396353"/>
                  </a:lnTo>
                  <a:lnTo>
                    <a:pt x="124909" y="395812"/>
                  </a:lnTo>
                  <a:lnTo>
                    <a:pt x="127258" y="395272"/>
                  </a:lnTo>
                  <a:lnTo>
                    <a:pt x="128744" y="394576"/>
                  </a:lnTo>
                  <a:lnTo>
                    <a:pt x="131174" y="394342"/>
                  </a:lnTo>
                  <a:lnTo>
                    <a:pt x="133292" y="394573"/>
                  </a:lnTo>
                  <a:lnTo>
                    <a:pt x="134469" y="394652"/>
                  </a:lnTo>
                  <a:lnTo>
                    <a:pt x="136116" y="394652"/>
                  </a:lnTo>
                  <a:lnTo>
                    <a:pt x="136821" y="394418"/>
                  </a:lnTo>
                  <a:lnTo>
                    <a:pt x="138387" y="394032"/>
                  </a:lnTo>
                  <a:lnTo>
                    <a:pt x="140188" y="393568"/>
                  </a:lnTo>
                  <a:lnTo>
                    <a:pt x="141830" y="392638"/>
                  </a:lnTo>
                  <a:lnTo>
                    <a:pt x="143551" y="391943"/>
                  </a:lnTo>
                  <a:lnTo>
                    <a:pt x="144722" y="390861"/>
                  </a:lnTo>
                  <a:lnTo>
                    <a:pt x="145581" y="390087"/>
                  </a:lnTo>
                  <a:lnTo>
                    <a:pt x="153415" y="373695"/>
                  </a:lnTo>
                  <a:lnTo>
                    <a:pt x="154251" y="368595"/>
                  </a:lnTo>
                  <a:lnTo>
                    <a:pt x="154087" y="367125"/>
                  </a:lnTo>
                  <a:lnTo>
                    <a:pt x="153137" y="365423"/>
                  </a:lnTo>
                  <a:lnTo>
                    <a:pt x="151482" y="363802"/>
                  </a:lnTo>
                  <a:lnTo>
                    <a:pt x="151337" y="360679"/>
                  </a:lnTo>
                  <a:lnTo>
                    <a:pt x="151600" y="356381"/>
                  </a:lnTo>
                  <a:lnTo>
                    <a:pt x="152380" y="355761"/>
                  </a:lnTo>
                  <a:lnTo>
                    <a:pt x="153005" y="355299"/>
                  </a:lnTo>
                  <a:lnTo>
                    <a:pt x="154334" y="354370"/>
                  </a:lnTo>
                  <a:lnTo>
                    <a:pt x="155195" y="354060"/>
                  </a:lnTo>
                  <a:lnTo>
                    <a:pt x="156293" y="354060"/>
                  </a:lnTo>
                  <a:lnTo>
                    <a:pt x="157157" y="354370"/>
                  </a:lnTo>
                  <a:lnTo>
                    <a:pt x="157787" y="354910"/>
                  </a:lnTo>
                  <a:lnTo>
                    <a:pt x="158337" y="355141"/>
                  </a:lnTo>
                  <a:lnTo>
                    <a:pt x="159042" y="354986"/>
                  </a:lnTo>
                  <a:lnTo>
                    <a:pt x="159590" y="354831"/>
                  </a:lnTo>
                  <a:lnTo>
                    <a:pt x="159979" y="354215"/>
                  </a:lnTo>
                  <a:lnTo>
                    <a:pt x="159737" y="352823"/>
                  </a:lnTo>
                  <a:lnTo>
                    <a:pt x="159780" y="350815"/>
                  </a:lnTo>
                  <a:lnTo>
                    <a:pt x="158852" y="348771"/>
                  </a:lnTo>
                  <a:lnTo>
                    <a:pt x="157181" y="346730"/>
                  </a:lnTo>
                  <a:lnTo>
                    <a:pt x="154954" y="343388"/>
                  </a:lnTo>
                  <a:lnTo>
                    <a:pt x="153639" y="341384"/>
                  </a:lnTo>
                  <a:lnTo>
                    <a:pt x="154420" y="340764"/>
                  </a:lnTo>
                  <a:lnTo>
                    <a:pt x="155590" y="339759"/>
                  </a:lnTo>
                  <a:lnTo>
                    <a:pt x="156527" y="338832"/>
                  </a:lnTo>
                  <a:lnTo>
                    <a:pt x="159965" y="336706"/>
                  </a:lnTo>
                  <a:lnTo>
                    <a:pt x="162750" y="335964"/>
                  </a:lnTo>
                  <a:lnTo>
                    <a:pt x="164235" y="333738"/>
                  </a:lnTo>
                  <a:lnTo>
                    <a:pt x="165534" y="330397"/>
                  </a:lnTo>
                  <a:lnTo>
                    <a:pt x="165535" y="327982"/>
                  </a:lnTo>
                  <a:lnTo>
                    <a:pt x="162148" y="324446"/>
                  </a:lnTo>
                  <a:lnTo>
                    <a:pt x="160129" y="323234"/>
                  </a:lnTo>
                  <a:lnTo>
                    <a:pt x="157909" y="320810"/>
                  </a:lnTo>
                  <a:lnTo>
                    <a:pt x="153750" y="310272"/>
                  </a:lnTo>
                  <a:lnTo>
                    <a:pt x="150601" y="301699"/>
                  </a:lnTo>
                  <a:lnTo>
                    <a:pt x="150601" y="291378"/>
                  </a:lnTo>
                  <a:lnTo>
                    <a:pt x="149726" y="284728"/>
                  </a:lnTo>
                  <a:lnTo>
                    <a:pt x="146805" y="279828"/>
                  </a:lnTo>
                  <a:lnTo>
                    <a:pt x="144990" y="277067"/>
                  </a:lnTo>
                  <a:lnTo>
                    <a:pt x="143880" y="274747"/>
                  </a:lnTo>
                  <a:lnTo>
                    <a:pt x="140023" y="272118"/>
                  </a:lnTo>
                  <a:lnTo>
                    <a:pt x="138924" y="271812"/>
                  </a:lnTo>
                  <a:lnTo>
                    <a:pt x="137511" y="271502"/>
                  </a:lnTo>
                  <a:lnTo>
                    <a:pt x="135154" y="270651"/>
                  </a:lnTo>
                  <a:lnTo>
                    <a:pt x="134599" y="269491"/>
                  </a:lnTo>
                  <a:lnTo>
                    <a:pt x="133650" y="268024"/>
                  </a:lnTo>
                  <a:lnTo>
                    <a:pt x="133334" y="267483"/>
                  </a:lnTo>
                  <a:lnTo>
                    <a:pt x="131758" y="266013"/>
                  </a:lnTo>
                  <a:lnTo>
                    <a:pt x="130419" y="264932"/>
                  </a:lnTo>
                  <a:lnTo>
                    <a:pt x="128680" y="262228"/>
                  </a:lnTo>
                  <a:lnTo>
                    <a:pt x="127809" y="260682"/>
                  </a:lnTo>
                  <a:lnTo>
                    <a:pt x="126312" y="259290"/>
                  </a:lnTo>
                  <a:lnTo>
                    <a:pt x="124899" y="259057"/>
                  </a:lnTo>
                  <a:lnTo>
                    <a:pt x="122470" y="259290"/>
                  </a:lnTo>
                  <a:lnTo>
                    <a:pt x="116945" y="259066"/>
                  </a:lnTo>
                  <a:lnTo>
                    <a:pt x="113870" y="257125"/>
                  </a:lnTo>
                  <a:lnTo>
                    <a:pt x="111281" y="254695"/>
                  </a:lnTo>
                  <a:lnTo>
                    <a:pt x="108853" y="252267"/>
                  </a:lnTo>
                  <a:lnTo>
                    <a:pt x="106587" y="250002"/>
                  </a:lnTo>
                  <a:lnTo>
                    <a:pt x="103998" y="248869"/>
                  </a:lnTo>
                  <a:lnTo>
                    <a:pt x="100276" y="249679"/>
                  </a:lnTo>
                  <a:lnTo>
                    <a:pt x="96877" y="251134"/>
                  </a:lnTo>
                  <a:lnTo>
                    <a:pt x="94935" y="251460"/>
                  </a:lnTo>
                  <a:lnTo>
                    <a:pt x="92345" y="251459"/>
                  </a:lnTo>
                  <a:lnTo>
                    <a:pt x="89918" y="251299"/>
                  </a:lnTo>
                  <a:lnTo>
                    <a:pt x="85710" y="250084"/>
                  </a:lnTo>
                  <a:lnTo>
                    <a:pt x="84092" y="248790"/>
                  </a:lnTo>
                  <a:lnTo>
                    <a:pt x="82635" y="248142"/>
                  </a:lnTo>
                  <a:lnTo>
                    <a:pt x="81016" y="247170"/>
                  </a:lnTo>
                  <a:lnTo>
                    <a:pt x="79074" y="246362"/>
                  </a:lnTo>
                  <a:lnTo>
                    <a:pt x="77618" y="245551"/>
                  </a:lnTo>
                  <a:lnTo>
                    <a:pt x="76485" y="244582"/>
                  </a:lnTo>
                  <a:lnTo>
                    <a:pt x="75514" y="243449"/>
                  </a:lnTo>
                  <a:lnTo>
                    <a:pt x="73896" y="242316"/>
                  </a:lnTo>
                  <a:lnTo>
                    <a:pt x="75191" y="240050"/>
                  </a:lnTo>
                  <a:lnTo>
                    <a:pt x="76809" y="238270"/>
                  </a:lnTo>
                  <a:lnTo>
                    <a:pt x="77780" y="237459"/>
                  </a:lnTo>
                  <a:lnTo>
                    <a:pt x="78427" y="236004"/>
                  </a:lnTo>
                  <a:lnTo>
                    <a:pt x="78913" y="234546"/>
                  </a:lnTo>
                  <a:lnTo>
                    <a:pt x="78913" y="225646"/>
                  </a:lnTo>
                  <a:lnTo>
                    <a:pt x="78427" y="220952"/>
                  </a:lnTo>
                  <a:lnTo>
                    <a:pt x="78427" y="214479"/>
                  </a:lnTo>
                  <a:lnTo>
                    <a:pt x="76971" y="211080"/>
                  </a:lnTo>
                  <a:lnTo>
                    <a:pt x="74586" y="205111"/>
                  </a:lnTo>
                  <a:lnTo>
                    <a:pt x="73710" y="202559"/>
                  </a:lnTo>
                  <a:lnTo>
                    <a:pt x="72526" y="200937"/>
                  </a:lnTo>
                  <a:lnTo>
                    <a:pt x="71580" y="200163"/>
                  </a:lnTo>
                  <a:lnTo>
                    <a:pt x="70636" y="199546"/>
                  </a:lnTo>
                  <a:lnTo>
                    <a:pt x="69302" y="198285"/>
                  </a:lnTo>
                  <a:lnTo>
                    <a:pt x="63376" y="197000"/>
                  </a:lnTo>
                  <a:lnTo>
                    <a:pt x="58197" y="195381"/>
                  </a:lnTo>
                  <a:lnTo>
                    <a:pt x="53666" y="195542"/>
                  </a:lnTo>
                  <a:lnTo>
                    <a:pt x="48812" y="189616"/>
                  </a:lnTo>
                  <a:lnTo>
                    <a:pt x="45463" y="189615"/>
                  </a:lnTo>
                  <a:lnTo>
                    <a:pt x="42508" y="189813"/>
                  </a:lnTo>
                  <a:lnTo>
                    <a:pt x="40735" y="189616"/>
                  </a:lnTo>
                  <a:lnTo>
                    <a:pt x="38961" y="189418"/>
                  </a:lnTo>
                  <a:lnTo>
                    <a:pt x="36992" y="189418"/>
                  </a:lnTo>
                  <a:lnTo>
                    <a:pt x="35218" y="188829"/>
                  </a:lnTo>
                  <a:lnTo>
                    <a:pt x="33248" y="188632"/>
                  </a:lnTo>
                  <a:lnTo>
                    <a:pt x="30490" y="188434"/>
                  </a:lnTo>
                  <a:lnTo>
                    <a:pt x="26747" y="187055"/>
                  </a:lnTo>
                  <a:lnTo>
                    <a:pt x="25171" y="186071"/>
                  </a:lnTo>
                  <a:lnTo>
                    <a:pt x="20546" y="184160"/>
                  </a:lnTo>
                  <a:lnTo>
                    <a:pt x="18290" y="182359"/>
                  </a:lnTo>
                  <a:lnTo>
                    <a:pt x="15584" y="179051"/>
                  </a:lnTo>
                  <a:lnTo>
                    <a:pt x="13780" y="175742"/>
                  </a:lnTo>
                  <a:lnTo>
                    <a:pt x="12286" y="168248"/>
                  </a:lnTo>
                  <a:lnTo>
                    <a:pt x="11888" y="167167"/>
                  </a:lnTo>
                  <a:lnTo>
                    <a:pt x="11719" y="164770"/>
                  </a:lnTo>
                  <a:lnTo>
                    <a:pt x="12642" y="161214"/>
                  </a:lnTo>
                  <a:lnTo>
                    <a:pt x="13185" y="160208"/>
                  </a:lnTo>
                  <a:lnTo>
                    <a:pt x="14578" y="156654"/>
                  </a:lnTo>
                  <a:lnTo>
                    <a:pt x="15199" y="155414"/>
                  </a:lnTo>
                  <a:lnTo>
                    <a:pt x="15741" y="154257"/>
                  </a:lnTo>
                  <a:lnTo>
                    <a:pt x="16671" y="152091"/>
                  </a:lnTo>
                  <a:lnTo>
                    <a:pt x="17136" y="151010"/>
                  </a:lnTo>
                  <a:lnTo>
                    <a:pt x="17361" y="149075"/>
                  </a:lnTo>
                  <a:lnTo>
                    <a:pt x="17504" y="146293"/>
                  </a:lnTo>
                  <a:lnTo>
                    <a:pt x="17256" y="145163"/>
                  </a:lnTo>
                  <a:lnTo>
                    <a:pt x="17182" y="144826"/>
                  </a:lnTo>
                  <a:lnTo>
                    <a:pt x="16704" y="143434"/>
                  </a:lnTo>
                  <a:lnTo>
                    <a:pt x="16069" y="141888"/>
                  </a:lnTo>
                  <a:lnTo>
                    <a:pt x="15355" y="140342"/>
                  </a:lnTo>
                  <a:lnTo>
                    <a:pt x="14169" y="138331"/>
                  </a:lnTo>
                  <a:lnTo>
                    <a:pt x="12274" y="136013"/>
                  </a:lnTo>
                  <a:lnTo>
                    <a:pt x="11091" y="134698"/>
                  </a:lnTo>
                  <a:lnTo>
                    <a:pt x="10616" y="133771"/>
                  </a:lnTo>
                  <a:lnTo>
                    <a:pt x="9432" y="132225"/>
                  </a:lnTo>
                  <a:lnTo>
                    <a:pt x="8166" y="130293"/>
                  </a:lnTo>
                  <a:lnTo>
                    <a:pt x="7532" y="128978"/>
                  </a:lnTo>
                  <a:lnTo>
                    <a:pt x="6978" y="127975"/>
                  </a:lnTo>
                  <a:lnTo>
                    <a:pt x="5079" y="124649"/>
                  </a:lnTo>
                  <a:lnTo>
                    <a:pt x="3500" y="122641"/>
                  </a:lnTo>
                  <a:lnTo>
                    <a:pt x="2859" y="120089"/>
                  </a:lnTo>
                  <a:lnTo>
                    <a:pt x="2612" y="117848"/>
                  </a:lnTo>
                  <a:lnTo>
                    <a:pt x="2601" y="115761"/>
                  </a:lnTo>
                  <a:lnTo>
                    <a:pt x="2672" y="114215"/>
                  </a:lnTo>
                  <a:lnTo>
                    <a:pt x="2892" y="111432"/>
                  </a:lnTo>
                  <a:lnTo>
                    <a:pt x="3117" y="109501"/>
                  </a:lnTo>
                  <a:lnTo>
                    <a:pt x="3497" y="107104"/>
                  </a:lnTo>
                  <a:lnTo>
                    <a:pt x="3411" y="105557"/>
                  </a:lnTo>
                  <a:lnTo>
                    <a:pt x="3168" y="104242"/>
                  </a:lnTo>
                  <a:lnTo>
                    <a:pt x="3004" y="102772"/>
                  </a:lnTo>
                  <a:lnTo>
                    <a:pt x="3072" y="100764"/>
                  </a:lnTo>
                  <a:lnTo>
                    <a:pt x="3687" y="98522"/>
                  </a:lnTo>
                  <a:lnTo>
                    <a:pt x="3911" y="96281"/>
                  </a:lnTo>
                  <a:lnTo>
                    <a:pt x="3747" y="94889"/>
                  </a:lnTo>
                  <a:lnTo>
                    <a:pt x="3503" y="93343"/>
                  </a:lnTo>
                  <a:lnTo>
                    <a:pt x="3262" y="92182"/>
                  </a:lnTo>
                  <a:lnTo>
                    <a:pt x="3098" y="90792"/>
                  </a:lnTo>
                  <a:lnTo>
                    <a:pt x="3016" y="90095"/>
                  </a:lnTo>
                  <a:lnTo>
                    <a:pt x="2852" y="88781"/>
                  </a:lnTo>
                  <a:lnTo>
                    <a:pt x="2849" y="88085"/>
                  </a:lnTo>
                  <a:lnTo>
                    <a:pt x="3389" y="86463"/>
                  </a:lnTo>
                  <a:lnTo>
                    <a:pt x="3617" y="85147"/>
                  </a:lnTo>
                  <a:lnTo>
                    <a:pt x="3691" y="84221"/>
                  </a:lnTo>
                  <a:lnTo>
                    <a:pt x="3999" y="83215"/>
                  </a:lnTo>
                  <a:lnTo>
                    <a:pt x="4228" y="81979"/>
                  </a:lnTo>
                  <a:lnTo>
                    <a:pt x="4222" y="80740"/>
                  </a:lnTo>
                  <a:lnTo>
                    <a:pt x="4215" y="79427"/>
                  </a:lnTo>
                  <a:lnTo>
                    <a:pt x="0" y="74487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89" name="object 86">
              <a:extLst>
                <a:ext uri="{FF2B5EF4-FFF2-40B4-BE49-F238E27FC236}">
                  <a16:creationId xmlns:a16="http://schemas.microsoft.com/office/drawing/2014/main" id="{E7622DAD-FA82-4157-B4AE-F62ABA4F7361}"/>
                </a:ext>
              </a:extLst>
            </p:cNvPr>
            <p:cNvSpPr/>
            <p:nvPr/>
          </p:nvSpPr>
          <p:spPr>
            <a:xfrm>
              <a:off x="9295564" y="1532567"/>
              <a:ext cx="196809" cy="451355"/>
            </a:xfrm>
            <a:custGeom>
              <a:avLst/>
              <a:gdLst/>
              <a:ahLst/>
              <a:cxnLst/>
              <a:rect l="l" t="t" r="r" b="b"/>
              <a:pathLst>
                <a:path w="304720" h="698834">
                  <a:moveTo>
                    <a:pt x="0" y="87541"/>
                  </a:moveTo>
                  <a:lnTo>
                    <a:pt x="5988" y="83197"/>
                  </a:lnTo>
                  <a:lnTo>
                    <a:pt x="21838" y="42469"/>
                  </a:lnTo>
                  <a:lnTo>
                    <a:pt x="37040" y="7403"/>
                  </a:lnTo>
                  <a:lnTo>
                    <a:pt x="39344" y="4893"/>
                  </a:lnTo>
                  <a:lnTo>
                    <a:pt x="45261" y="6199"/>
                  </a:lnTo>
                  <a:lnTo>
                    <a:pt x="46794" y="4882"/>
                  </a:lnTo>
                  <a:lnTo>
                    <a:pt x="47012" y="1813"/>
                  </a:lnTo>
                  <a:lnTo>
                    <a:pt x="48766" y="1810"/>
                  </a:lnTo>
                  <a:lnTo>
                    <a:pt x="54682" y="1801"/>
                  </a:lnTo>
                  <a:lnTo>
                    <a:pt x="63009" y="2665"/>
                  </a:lnTo>
                  <a:lnTo>
                    <a:pt x="74842" y="2647"/>
                  </a:lnTo>
                  <a:lnTo>
                    <a:pt x="79444" y="1982"/>
                  </a:lnTo>
                  <a:lnTo>
                    <a:pt x="83826" y="660"/>
                  </a:lnTo>
                  <a:lnTo>
                    <a:pt x="85798" y="0"/>
                  </a:lnTo>
                  <a:lnTo>
                    <a:pt x="86456" y="875"/>
                  </a:lnTo>
                  <a:lnTo>
                    <a:pt x="87771" y="1530"/>
                  </a:lnTo>
                  <a:lnTo>
                    <a:pt x="89962" y="650"/>
                  </a:lnTo>
                  <a:lnTo>
                    <a:pt x="92154" y="1962"/>
                  </a:lnTo>
                  <a:lnTo>
                    <a:pt x="92374" y="5688"/>
                  </a:lnTo>
                  <a:lnTo>
                    <a:pt x="91279" y="7005"/>
                  </a:lnTo>
                  <a:lnTo>
                    <a:pt x="90842" y="9198"/>
                  </a:lnTo>
                  <a:lnTo>
                    <a:pt x="91938" y="11826"/>
                  </a:lnTo>
                  <a:lnTo>
                    <a:pt x="94132" y="15768"/>
                  </a:lnTo>
                  <a:lnTo>
                    <a:pt x="95228" y="18397"/>
                  </a:lnTo>
                  <a:lnTo>
                    <a:pt x="95448" y="20369"/>
                  </a:lnTo>
                  <a:lnTo>
                    <a:pt x="95887" y="22342"/>
                  </a:lnTo>
                  <a:lnTo>
                    <a:pt x="97641" y="24312"/>
                  </a:lnTo>
                  <a:lnTo>
                    <a:pt x="102244" y="26935"/>
                  </a:lnTo>
                  <a:lnTo>
                    <a:pt x="106408" y="29778"/>
                  </a:lnTo>
                  <a:lnTo>
                    <a:pt x="109697" y="32841"/>
                  </a:lnTo>
                  <a:lnTo>
                    <a:pt x="112546" y="36125"/>
                  </a:lnTo>
                  <a:lnTo>
                    <a:pt x="115834" y="37435"/>
                  </a:lnTo>
                  <a:lnTo>
                    <a:pt x="116931" y="41379"/>
                  </a:lnTo>
                  <a:lnTo>
                    <a:pt x="118028" y="44446"/>
                  </a:lnTo>
                  <a:lnTo>
                    <a:pt x="119563" y="46416"/>
                  </a:lnTo>
                  <a:lnTo>
                    <a:pt x="120878" y="49702"/>
                  </a:lnTo>
                  <a:lnTo>
                    <a:pt x="124825" y="54299"/>
                  </a:lnTo>
                  <a:lnTo>
                    <a:pt x="128114" y="58897"/>
                  </a:lnTo>
                  <a:lnTo>
                    <a:pt x="134691" y="69189"/>
                  </a:lnTo>
                  <a:lnTo>
                    <a:pt x="156617" y="102472"/>
                  </a:lnTo>
                  <a:lnTo>
                    <a:pt x="159248" y="104660"/>
                  </a:lnTo>
                  <a:lnTo>
                    <a:pt x="173283" y="133133"/>
                  </a:lnTo>
                  <a:lnTo>
                    <a:pt x="182055" y="149121"/>
                  </a:lnTo>
                  <a:lnTo>
                    <a:pt x="197405" y="179127"/>
                  </a:lnTo>
                  <a:lnTo>
                    <a:pt x="209028" y="201466"/>
                  </a:lnTo>
                  <a:lnTo>
                    <a:pt x="227668" y="236947"/>
                  </a:lnTo>
                  <a:lnTo>
                    <a:pt x="230909" y="242338"/>
                  </a:lnTo>
                  <a:lnTo>
                    <a:pt x="229906" y="298222"/>
                  </a:lnTo>
                  <a:lnTo>
                    <a:pt x="228901" y="398015"/>
                  </a:lnTo>
                  <a:lnTo>
                    <a:pt x="228231" y="448244"/>
                  </a:lnTo>
                  <a:lnTo>
                    <a:pt x="240869" y="464543"/>
                  </a:lnTo>
                  <a:lnTo>
                    <a:pt x="266143" y="493816"/>
                  </a:lnTo>
                  <a:lnTo>
                    <a:pt x="270134" y="503130"/>
                  </a:lnTo>
                  <a:lnTo>
                    <a:pt x="275787" y="510448"/>
                  </a:lnTo>
                  <a:lnTo>
                    <a:pt x="278115" y="520427"/>
                  </a:lnTo>
                  <a:lnTo>
                    <a:pt x="280775" y="528078"/>
                  </a:lnTo>
                  <a:lnTo>
                    <a:pt x="283103" y="535396"/>
                  </a:lnTo>
                  <a:lnTo>
                    <a:pt x="290752" y="542049"/>
                  </a:lnTo>
                  <a:lnTo>
                    <a:pt x="300064" y="553359"/>
                  </a:lnTo>
                  <a:lnTo>
                    <a:pt x="304720" y="560344"/>
                  </a:lnTo>
                  <a:lnTo>
                    <a:pt x="299058" y="653152"/>
                  </a:lnTo>
                  <a:lnTo>
                    <a:pt x="296726" y="698724"/>
                  </a:lnTo>
                  <a:lnTo>
                    <a:pt x="296860" y="698834"/>
                  </a:lnTo>
                  <a:lnTo>
                    <a:pt x="291400" y="698710"/>
                  </a:lnTo>
                  <a:lnTo>
                    <a:pt x="289727" y="696198"/>
                  </a:lnTo>
                  <a:lnTo>
                    <a:pt x="289158" y="691678"/>
                  </a:lnTo>
                  <a:lnTo>
                    <a:pt x="291679" y="684205"/>
                  </a:lnTo>
                  <a:lnTo>
                    <a:pt x="289169" y="675001"/>
                  </a:lnTo>
                  <a:lnTo>
                    <a:pt x="287812" y="665982"/>
                  </a:lnTo>
                  <a:lnTo>
                    <a:pt x="287238" y="656222"/>
                  </a:lnTo>
                  <a:lnTo>
                    <a:pt x="286090" y="649621"/>
                  </a:lnTo>
                  <a:lnTo>
                    <a:pt x="279775" y="641298"/>
                  </a:lnTo>
                  <a:lnTo>
                    <a:pt x="263414" y="628953"/>
                  </a:lnTo>
                  <a:lnTo>
                    <a:pt x="253654" y="622064"/>
                  </a:lnTo>
                  <a:lnTo>
                    <a:pt x="245904" y="617185"/>
                  </a:lnTo>
                  <a:lnTo>
                    <a:pt x="239876" y="613451"/>
                  </a:lnTo>
                  <a:lnTo>
                    <a:pt x="215190" y="596802"/>
                  </a:lnTo>
                  <a:lnTo>
                    <a:pt x="194522" y="581018"/>
                  </a:lnTo>
                  <a:lnTo>
                    <a:pt x="181318" y="569824"/>
                  </a:lnTo>
                  <a:lnTo>
                    <a:pt x="172707" y="567525"/>
                  </a:lnTo>
                  <a:lnTo>
                    <a:pt x="168895" y="565505"/>
                  </a:lnTo>
                  <a:lnTo>
                    <a:pt x="160834" y="563205"/>
                  </a:lnTo>
                  <a:lnTo>
                    <a:pt x="146947" y="563658"/>
                  </a:lnTo>
                  <a:lnTo>
                    <a:pt x="135748" y="566343"/>
                  </a:lnTo>
                  <a:lnTo>
                    <a:pt x="122308" y="573959"/>
                  </a:lnTo>
                  <a:lnTo>
                    <a:pt x="115140" y="575301"/>
                  </a:lnTo>
                  <a:lnTo>
                    <a:pt x="106629" y="575301"/>
                  </a:lnTo>
                  <a:lnTo>
                    <a:pt x="100805" y="571720"/>
                  </a:lnTo>
                  <a:lnTo>
                    <a:pt x="96773" y="568582"/>
                  </a:lnTo>
                  <a:lnTo>
                    <a:pt x="93190" y="562759"/>
                  </a:lnTo>
                  <a:lnTo>
                    <a:pt x="91398" y="557385"/>
                  </a:lnTo>
                  <a:lnTo>
                    <a:pt x="89605" y="548873"/>
                  </a:lnTo>
                  <a:lnTo>
                    <a:pt x="89158" y="541704"/>
                  </a:lnTo>
                  <a:lnTo>
                    <a:pt x="89158" y="534536"/>
                  </a:lnTo>
                  <a:lnTo>
                    <a:pt x="90502" y="525131"/>
                  </a:lnTo>
                  <a:lnTo>
                    <a:pt x="91397" y="510794"/>
                  </a:lnTo>
                  <a:lnTo>
                    <a:pt x="91195" y="501716"/>
                  </a:lnTo>
                  <a:lnTo>
                    <a:pt x="91905" y="494842"/>
                  </a:lnTo>
                  <a:lnTo>
                    <a:pt x="93637" y="485708"/>
                  </a:lnTo>
                  <a:lnTo>
                    <a:pt x="92294" y="476747"/>
                  </a:lnTo>
                  <a:lnTo>
                    <a:pt x="86470" y="468685"/>
                  </a:lnTo>
                  <a:lnTo>
                    <a:pt x="79475" y="467330"/>
                  </a:lnTo>
                  <a:lnTo>
                    <a:pt x="77131" y="465690"/>
                  </a:lnTo>
                  <a:lnTo>
                    <a:pt x="76193" y="461938"/>
                  </a:lnTo>
                  <a:lnTo>
                    <a:pt x="74317" y="456777"/>
                  </a:lnTo>
                  <a:lnTo>
                    <a:pt x="71503" y="453026"/>
                  </a:lnTo>
                  <a:lnTo>
                    <a:pt x="70097" y="450918"/>
                  </a:lnTo>
                  <a:lnTo>
                    <a:pt x="64469" y="449040"/>
                  </a:lnTo>
                  <a:lnTo>
                    <a:pt x="59311" y="447634"/>
                  </a:lnTo>
                  <a:lnTo>
                    <a:pt x="55559" y="444821"/>
                  </a:lnTo>
                  <a:lnTo>
                    <a:pt x="50870" y="439663"/>
                  </a:lnTo>
                  <a:lnTo>
                    <a:pt x="44070" y="434268"/>
                  </a:lnTo>
                  <a:lnTo>
                    <a:pt x="40318" y="430753"/>
                  </a:lnTo>
                  <a:lnTo>
                    <a:pt x="25547" y="416215"/>
                  </a:lnTo>
                  <a:lnTo>
                    <a:pt x="22498" y="413402"/>
                  </a:lnTo>
                  <a:lnTo>
                    <a:pt x="14291" y="406835"/>
                  </a:lnTo>
                  <a:lnTo>
                    <a:pt x="24273" y="392357"/>
                  </a:lnTo>
                  <a:lnTo>
                    <a:pt x="27183" y="379259"/>
                  </a:lnTo>
                  <a:lnTo>
                    <a:pt x="28639" y="369550"/>
                  </a:lnTo>
                  <a:lnTo>
                    <a:pt x="28640" y="358393"/>
                  </a:lnTo>
                  <a:lnTo>
                    <a:pt x="27669" y="349171"/>
                  </a:lnTo>
                  <a:lnTo>
                    <a:pt x="24757" y="339471"/>
                  </a:lnTo>
                  <a:lnTo>
                    <a:pt x="20434" y="332743"/>
                  </a:lnTo>
                  <a:lnTo>
                    <a:pt x="21069" y="324799"/>
                  </a:lnTo>
                  <a:lnTo>
                    <a:pt x="23293" y="309869"/>
                  </a:lnTo>
                  <a:lnTo>
                    <a:pt x="25199" y="298113"/>
                  </a:lnTo>
                  <a:lnTo>
                    <a:pt x="25835" y="288900"/>
                  </a:lnTo>
                  <a:lnTo>
                    <a:pt x="27741" y="279684"/>
                  </a:lnTo>
                  <a:lnTo>
                    <a:pt x="30918" y="270789"/>
                  </a:lnTo>
                  <a:lnTo>
                    <a:pt x="35048" y="261892"/>
                  </a:lnTo>
                  <a:lnTo>
                    <a:pt x="41761" y="252834"/>
                  </a:lnTo>
                  <a:lnTo>
                    <a:pt x="48882" y="244881"/>
                  </a:lnTo>
                  <a:lnTo>
                    <a:pt x="50858" y="238860"/>
                  </a:lnTo>
                  <a:lnTo>
                    <a:pt x="50857" y="234058"/>
                  </a:lnTo>
                  <a:lnTo>
                    <a:pt x="49257" y="226968"/>
                  </a:lnTo>
                  <a:lnTo>
                    <a:pt x="46512" y="220792"/>
                  </a:lnTo>
                  <a:lnTo>
                    <a:pt x="44427" y="213808"/>
                  </a:lnTo>
                  <a:lnTo>
                    <a:pt x="46036" y="203809"/>
                  </a:lnTo>
                  <a:lnTo>
                    <a:pt x="51013" y="188511"/>
                  </a:lnTo>
                  <a:lnTo>
                    <a:pt x="55764" y="165072"/>
                  </a:lnTo>
                  <a:lnTo>
                    <a:pt x="57538" y="162760"/>
                  </a:lnTo>
                  <a:lnTo>
                    <a:pt x="57538" y="159267"/>
                  </a:lnTo>
                  <a:lnTo>
                    <a:pt x="57305" y="156239"/>
                  </a:lnTo>
                  <a:lnTo>
                    <a:pt x="58237" y="153674"/>
                  </a:lnTo>
                  <a:lnTo>
                    <a:pt x="68257" y="145051"/>
                  </a:lnTo>
                  <a:lnTo>
                    <a:pt x="69189" y="140157"/>
                  </a:lnTo>
                  <a:lnTo>
                    <a:pt x="69422" y="135497"/>
                  </a:lnTo>
                  <a:lnTo>
                    <a:pt x="67558" y="130139"/>
                  </a:lnTo>
                  <a:lnTo>
                    <a:pt x="67325" y="127341"/>
                  </a:lnTo>
                  <a:lnTo>
                    <a:pt x="46269" y="119865"/>
                  </a:lnTo>
                  <a:lnTo>
                    <a:pt x="41073" y="116746"/>
                  </a:lnTo>
                  <a:lnTo>
                    <a:pt x="36197" y="111624"/>
                  </a:lnTo>
                  <a:lnTo>
                    <a:pt x="17882" y="96770"/>
                  </a:lnTo>
                  <a:lnTo>
                    <a:pt x="12145" y="93799"/>
                  </a:lnTo>
                  <a:lnTo>
                    <a:pt x="5955" y="89978"/>
                  </a:lnTo>
                  <a:lnTo>
                    <a:pt x="0" y="87541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1" name="object 88">
              <a:extLst>
                <a:ext uri="{FF2B5EF4-FFF2-40B4-BE49-F238E27FC236}">
                  <a16:creationId xmlns:a16="http://schemas.microsoft.com/office/drawing/2014/main" id="{877B8800-F83C-480D-9AA8-7949273BF212}"/>
                </a:ext>
              </a:extLst>
            </p:cNvPr>
            <p:cNvSpPr/>
            <p:nvPr/>
          </p:nvSpPr>
          <p:spPr>
            <a:xfrm>
              <a:off x="9224574" y="2158722"/>
              <a:ext cx="454842" cy="839797"/>
            </a:xfrm>
            <a:custGeom>
              <a:avLst/>
              <a:gdLst/>
              <a:ahLst/>
              <a:cxnLst/>
              <a:rect l="l" t="t" r="r" b="b"/>
              <a:pathLst>
                <a:path w="704233" h="1300259">
                  <a:moveTo>
                    <a:pt x="142087" y="325423"/>
                  </a:moveTo>
                  <a:lnTo>
                    <a:pt x="146760" y="318652"/>
                  </a:lnTo>
                  <a:lnTo>
                    <a:pt x="154238" y="314084"/>
                  </a:lnTo>
                  <a:lnTo>
                    <a:pt x="163058" y="312322"/>
                  </a:lnTo>
                  <a:lnTo>
                    <a:pt x="165822" y="308257"/>
                  </a:lnTo>
                  <a:lnTo>
                    <a:pt x="167143" y="289135"/>
                  </a:lnTo>
                  <a:lnTo>
                    <a:pt x="168179" y="270812"/>
                  </a:lnTo>
                  <a:lnTo>
                    <a:pt x="170391" y="258054"/>
                  </a:lnTo>
                  <a:lnTo>
                    <a:pt x="175631" y="239311"/>
                  </a:lnTo>
                  <a:lnTo>
                    <a:pt x="184814" y="223479"/>
                  </a:lnTo>
                  <a:lnTo>
                    <a:pt x="186219" y="218454"/>
                  </a:lnTo>
                  <a:lnTo>
                    <a:pt x="196788" y="207983"/>
                  </a:lnTo>
                  <a:lnTo>
                    <a:pt x="208800" y="202950"/>
                  </a:lnTo>
                  <a:lnTo>
                    <a:pt x="209713" y="202233"/>
                  </a:lnTo>
                  <a:lnTo>
                    <a:pt x="218081" y="187807"/>
                  </a:lnTo>
                  <a:lnTo>
                    <a:pt x="227484" y="160280"/>
                  </a:lnTo>
                  <a:lnTo>
                    <a:pt x="232466" y="152761"/>
                  </a:lnTo>
                  <a:lnTo>
                    <a:pt x="238423" y="147181"/>
                  </a:lnTo>
                  <a:lnTo>
                    <a:pt x="241857" y="144717"/>
                  </a:lnTo>
                  <a:lnTo>
                    <a:pt x="251335" y="128822"/>
                  </a:lnTo>
                  <a:lnTo>
                    <a:pt x="256367" y="112582"/>
                  </a:lnTo>
                  <a:lnTo>
                    <a:pt x="259568" y="105492"/>
                  </a:lnTo>
                  <a:lnTo>
                    <a:pt x="270089" y="96574"/>
                  </a:lnTo>
                  <a:lnTo>
                    <a:pt x="279694" y="88800"/>
                  </a:lnTo>
                  <a:lnTo>
                    <a:pt x="292958" y="71874"/>
                  </a:lnTo>
                  <a:lnTo>
                    <a:pt x="296846" y="65242"/>
                  </a:lnTo>
                  <a:lnTo>
                    <a:pt x="303935" y="63183"/>
                  </a:lnTo>
                  <a:lnTo>
                    <a:pt x="310339" y="63183"/>
                  </a:lnTo>
                  <a:lnTo>
                    <a:pt x="316285" y="61582"/>
                  </a:lnTo>
                  <a:lnTo>
                    <a:pt x="322918" y="55410"/>
                  </a:lnTo>
                  <a:lnTo>
                    <a:pt x="330922" y="47405"/>
                  </a:lnTo>
                  <a:lnTo>
                    <a:pt x="337553" y="43973"/>
                  </a:lnTo>
                  <a:lnTo>
                    <a:pt x="345101" y="42372"/>
                  </a:lnTo>
                  <a:lnTo>
                    <a:pt x="352190" y="38714"/>
                  </a:lnTo>
                  <a:lnTo>
                    <a:pt x="359280" y="31624"/>
                  </a:lnTo>
                  <a:lnTo>
                    <a:pt x="375060" y="22247"/>
                  </a:lnTo>
                  <a:lnTo>
                    <a:pt x="386244" y="22135"/>
                  </a:lnTo>
                  <a:lnTo>
                    <a:pt x="392346" y="23830"/>
                  </a:lnTo>
                  <a:lnTo>
                    <a:pt x="395867" y="25297"/>
                  </a:lnTo>
                  <a:lnTo>
                    <a:pt x="402322" y="22952"/>
                  </a:lnTo>
                  <a:lnTo>
                    <a:pt x="414648" y="22952"/>
                  </a:lnTo>
                  <a:lnTo>
                    <a:pt x="419049" y="22952"/>
                  </a:lnTo>
                  <a:lnTo>
                    <a:pt x="431080" y="24711"/>
                  </a:lnTo>
                  <a:lnTo>
                    <a:pt x="437722" y="26135"/>
                  </a:lnTo>
                  <a:lnTo>
                    <a:pt x="448394" y="24711"/>
                  </a:lnTo>
                  <a:lnTo>
                    <a:pt x="450758" y="20646"/>
                  </a:lnTo>
                  <a:lnTo>
                    <a:pt x="468935" y="10039"/>
                  </a:lnTo>
                  <a:lnTo>
                    <a:pt x="475391" y="5932"/>
                  </a:lnTo>
                  <a:lnTo>
                    <a:pt x="489398" y="0"/>
                  </a:lnTo>
                  <a:lnTo>
                    <a:pt x="491430" y="1016"/>
                  </a:lnTo>
                  <a:lnTo>
                    <a:pt x="493093" y="3344"/>
                  </a:lnTo>
                  <a:lnTo>
                    <a:pt x="495753" y="5673"/>
                  </a:lnTo>
                  <a:lnTo>
                    <a:pt x="498747" y="8334"/>
                  </a:lnTo>
                  <a:lnTo>
                    <a:pt x="501407" y="6338"/>
                  </a:lnTo>
                  <a:lnTo>
                    <a:pt x="510720" y="14654"/>
                  </a:lnTo>
                  <a:lnTo>
                    <a:pt x="512382" y="20974"/>
                  </a:lnTo>
                  <a:lnTo>
                    <a:pt x="512049" y="24966"/>
                  </a:lnTo>
                  <a:lnTo>
                    <a:pt x="511051" y="28958"/>
                  </a:lnTo>
                  <a:lnTo>
                    <a:pt x="515042" y="35278"/>
                  </a:lnTo>
                  <a:lnTo>
                    <a:pt x="517370" y="35278"/>
                  </a:lnTo>
                  <a:lnTo>
                    <a:pt x="520031" y="36276"/>
                  </a:lnTo>
                  <a:lnTo>
                    <a:pt x="521029" y="39269"/>
                  </a:lnTo>
                  <a:lnTo>
                    <a:pt x="518700" y="43262"/>
                  </a:lnTo>
                  <a:lnTo>
                    <a:pt x="515706" y="45590"/>
                  </a:lnTo>
                  <a:lnTo>
                    <a:pt x="515706" y="50580"/>
                  </a:lnTo>
                  <a:lnTo>
                    <a:pt x="516038" y="58563"/>
                  </a:lnTo>
                  <a:lnTo>
                    <a:pt x="514374" y="66879"/>
                  </a:lnTo>
                  <a:lnTo>
                    <a:pt x="514041" y="73532"/>
                  </a:lnTo>
                  <a:lnTo>
                    <a:pt x="517699" y="76858"/>
                  </a:lnTo>
                  <a:lnTo>
                    <a:pt x="518364" y="80518"/>
                  </a:lnTo>
                  <a:lnTo>
                    <a:pt x="517366" y="83511"/>
                  </a:lnTo>
                  <a:lnTo>
                    <a:pt x="519361" y="86173"/>
                  </a:lnTo>
                  <a:lnTo>
                    <a:pt x="521690" y="88833"/>
                  </a:lnTo>
                  <a:lnTo>
                    <a:pt x="524018" y="92825"/>
                  </a:lnTo>
                  <a:lnTo>
                    <a:pt x="527010" y="96485"/>
                  </a:lnTo>
                  <a:lnTo>
                    <a:pt x="530003" y="99145"/>
                  </a:lnTo>
                  <a:lnTo>
                    <a:pt x="532996" y="101142"/>
                  </a:lnTo>
                  <a:lnTo>
                    <a:pt x="536323" y="99811"/>
                  </a:lnTo>
                  <a:lnTo>
                    <a:pt x="538319" y="98480"/>
                  </a:lnTo>
                  <a:lnTo>
                    <a:pt x="547298" y="98480"/>
                  </a:lnTo>
                  <a:lnTo>
                    <a:pt x="548297" y="100144"/>
                  </a:lnTo>
                  <a:lnTo>
                    <a:pt x="547963" y="103470"/>
                  </a:lnTo>
                  <a:lnTo>
                    <a:pt x="545303" y="104135"/>
                  </a:lnTo>
                  <a:lnTo>
                    <a:pt x="543639" y="106463"/>
                  </a:lnTo>
                  <a:lnTo>
                    <a:pt x="545967" y="110122"/>
                  </a:lnTo>
                  <a:lnTo>
                    <a:pt x="544304" y="112784"/>
                  </a:lnTo>
                  <a:lnTo>
                    <a:pt x="543639" y="115778"/>
                  </a:lnTo>
                  <a:lnTo>
                    <a:pt x="545967" y="119104"/>
                  </a:lnTo>
                  <a:lnTo>
                    <a:pt x="547297" y="122098"/>
                  </a:lnTo>
                  <a:lnTo>
                    <a:pt x="544303" y="124426"/>
                  </a:lnTo>
                  <a:lnTo>
                    <a:pt x="545301" y="127420"/>
                  </a:lnTo>
                  <a:lnTo>
                    <a:pt x="549292" y="130081"/>
                  </a:lnTo>
                  <a:lnTo>
                    <a:pt x="550289" y="133408"/>
                  </a:lnTo>
                  <a:lnTo>
                    <a:pt x="549291" y="136402"/>
                  </a:lnTo>
                  <a:lnTo>
                    <a:pt x="547295" y="139062"/>
                  </a:lnTo>
                  <a:lnTo>
                    <a:pt x="541309" y="142056"/>
                  </a:lnTo>
                  <a:lnTo>
                    <a:pt x="537983" y="142056"/>
                  </a:lnTo>
                  <a:lnTo>
                    <a:pt x="534324" y="142722"/>
                  </a:lnTo>
                  <a:lnTo>
                    <a:pt x="533991" y="145050"/>
                  </a:lnTo>
                  <a:lnTo>
                    <a:pt x="533991" y="149042"/>
                  </a:lnTo>
                  <a:lnTo>
                    <a:pt x="536651" y="152369"/>
                  </a:lnTo>
                  <a:lnTo>
                    <a:pt x="537981" y="155362"/>
                  </a:lnTo>
                  <a:lnTo>
                    <a:pt x="537648" y="157691"/>
                  </a:lnTo>
                  <a:lnTo>
                    <a:pt x="535320" y="160684"/>
                  </a:lnTo>
                  <a:lnTo>
                    <a:pt x="532327" y="162348"/>
                  </a:lnTo>
                  <a:lnTo>
                    <a:pt x="525009" y="162348"/>
                  </a:lnTo>
                  <a:lnTo>
                    <a:pt x="522348" y="162348"/>
                  </a:lnTo>
                  <a:lnTo>
                    <a:pt x="521018" y="165009"/>
                  </a:lnTo>
                  <a:lnTo>
                    <a:pt x="521018" y="167337"/>
                  </a:lnTo>
                  <a:lnTo>
                    <a:pt x="522016" y="169666"/>
                  </a:lnTo>
                  <a:lnTo>
                    <a:pt x="525341" y="170997"/>
                  </a:lnTo>
                  <a:lnTo>
                    <a:pt x="526006" y="172660"/>
                  </a:lnTo>
                  <a:lnTo>
                    <a:pt x="524676" y="175321"/>
                  </a:lnTo>
                  <a:lnTo>
                    <a:pt x="524343" y="179313"/>
                  </a:lnTo>
                  <a:lnTo>
                    <a:pt x="523677" y="189292"/>
                  </a:lnTo>
                  <a:lnTo>
                    <a:pt x="528998" y="194282"/>
                  </a:lnTo>
                  <a:lnTo>
                    <a:pt x="528998" y="198273"/>
                  </a:lnTo>
                  <a:lnTo>
                    <a:pt x="528664" y="204261"/>
                  </a:lnTo>
                  <a:lnTo>
                    <a:pt x="527334" y="207255"/>
                  </a:lnTo>
                  <a:lnTo>
                    <a:pt x="525006" y="210248"/>
                  </a:lnTo>
                  <a:lnTo>
                    <a:pt x="519684" y="211911"/>
                  </a:lnTo>
                  <a:lnTo>
                    <a:pt x="517355" y="215904"/>
                  </a:lnTo>
                  <a:lnTo>
                    <a:pt x="518685" y="218232"/>
                  </a:lnTo>
                  <a:lnTo>
                    <a:pt x="518353" y="221226"/>
                  </a:lnTo>
                  <a:lnTo>
                    <a:pt x="515692" y="225217"/>
                  </a:lnTo>
                  <a:lnTo>
                    <a:pt x="517687" y="227878"/>
                  </a:lnTo>
                  <a:lnTo>
                    <a:pt x="517687" y="232203"/>
                  </a:lnTo>
                  <a:lnTo>
                    <a:pt x="520014" y="235197"/>
                  </a:lnTo>
                  <a:lnTo>
                    <a:pt x="523673" y="236527"/>
                  </a:lnTo>
                  <a:lnTo>
                    <a:pt x="525336" y="238523"/>
                  </a:lnTo>
                  <a:lnTo>
                    <a:pt x="528662" y="240519"/>
                  </a:lnTo>
                  <a:lnTo>
                    <a:pt x="529659" y="242515"/>
                  </a:lnTo>
                  <a:lnTo>
                    <a:pt x="527663" y="245842"/>
                  </a:lnTo>
                  <a:lnTo>
                    <a:pt x="524005" y="249833"/>
                  </a:lnTo>
                  <a:lnTo>
                    <a:pt x="524004" y="252494"/>
                  </a:lnTo>
                  <a:lnTo>
                    <a:pt x="526000" y="257151"/>
                  </a:lnTo>
                  <a:lnTo>
                    <a:pt x="526332" y="262141"/>
                  </a:lnTo>
                  <a:lnTo>
                    <a:pt x="527329" y="266132"/>
                  </a:lnTo>
                  <a:lnTo>
                    <a:pt x="527329" y="269126"/>
                  </a:lnTo>
                  <a:lnTo>
                    <a:pt x="524668" y="272120"/>
                  </a:lnTo>
                  <a:lnTo>
                    <a:pt x="519678" y="276112"/>
                  </a:lnTo>
                  <a:lnTo>
                    <a:pt x="521341" y="280104"/>
                  </a:lnTo>
                  <a:lnTo>
                    <a:pt x="521341" y="283763"/>
                  </a:lnTo>
                  <a:lnTo>
                    <a:pt x="518347" y="288420"/>
                  </a:lnTo>
                  <a:lnTo>
                    <a:pt x="517017" y="292411"/>
                  </a:lnTo>
                  <a:lnTo>
                    <a:pt x="518347" y="296403"/>
                  </a:lnTo>
                  <a:lnTo>
                    <a:pt x="518346" y="301393"/>
                  </a:lnTo>
                  <a:lnTo>
                    <a:pt x="520009" y="303056"/>
                  </a:lnTo>
                  <a:lnTo>
                    <a:pt x="522670" y="303056"/>
                  </a:lnTo>
                  <a:lnTo>
                    <a:pt x="527326" y="302058"/>
                  </a:lnTo>
                  <a:lnTo>
                    <a:pt x="531650" y="302058"/>
                  </a:lnTo>
                  <a:lnTo>
                    <a:pt x="534643" y="304054"/>
                  </a:lnTo>
                  <a:lnTo>
                    <a:pt x="535641" y="306715"/>
                  </a:lnTo>
                  <a:lnTo>
                    <a:pt x="540962" y="311039"/>
                  </a:lnTo>
                  <a:lnTo>
                    <a:pt x="547282" y="311705"/>
                  </a:lnTo>
                  <a:lnTo>
                    <a:pt x="553934" y="310707"/>
                  </a:lnTo>
                  <a:lnTo>
                    <a:pt x="555264" y="312037"/>
                  </a:lnTo>
                  <a:lnTo>
                    <a:pt x="554931" y="315696"/>
                  </a:lnTo>
                  <a:lnTo>
                    <a:pt x="556261" y="318025"/>
                  </a:lnTo>
                  <a:lnTo>
                    <a:pt x="572255" y="332390"/>
                  </a:lnTo>
                  <a:lnTo>
                    <a:pt x="571988" y="335474"/>
                  </a:lnTo>
                  <a:lnTo>
                    <a:pt x="572555" y="344928"/>
                  </a:lnTo>
                  <a:lnTo>
                    <a:pt x="572291" y="350010"/>
                  </a:lnTo>
                  <a:lnTo>
                    <a:pt x="576329" y="355180"/>
                  </a:lnTo>
                  <a:lnTo>
                    <a:pt x="580578" y="357732"/>
                  </a:lnTo>
                  <a:lnTo>
                    <a:pt x="585131" y="360444"/>
                  </a:lnTo>
                  <a:lnTo>
                    <a:pt x="588238" y="362431"/>
                  </a:lnTo>
                  <a:lnTo>
                    <a:pt x="591374" y="366736"/>
                  </a:lnTo>
                  <a:lnTo>
                    <a:pt x="593540" y="373179"/>
                  </a:lnTo>
                  <a:lnTo>
                    <a:pt x="593663" y="378115"/>
                  </a:lnTo>
                  <a:lnTo>
                    <a:pt x="592928" y="383649"/>
                  </a:lnTo>
                  <a:lnTo>
                    <a:pt x="593622" y="390603"/>
                  </a:lnTo>
                  <a:lnTo>
                    <a:pt x="599442" y="402204"/>
                  </a:lnTo>
                  <a:lnTo>
                    <a:pt x="601382" y="408410"/>
                  </a:lnTo>
                  <a:lnTo>
                    <a:pt x="601818" y="413121"/>
                  </a:lnTo>
                  <a:lnTo>
                    <a:pt x="602036" y="417213"/>
                  </a:lnTo>
                  <a:lnTo>
                    <a:pt x="601694" y="422371"/>
                  </a:lnTo>
                  <a:lnTo>
                    <a:pt x="604309" y="436025"/>
                  </a:lnTo>
                  <a:lnTo>
                    <a:pt x="611611" y="437620"/>
                  </a:lnTo>
                  <a:lnTo>
                    <a:pt x="614279" y="444072"/>
                  </a:lnTo>
                  <a:lnTo>
                    <a:pt x="616726" y="453413"/>
                  </a:lnTo>
                  <a:lnTo>
                    <a:pt x="618060" y="457416"/>
                  </a:lnTo>
                  <a:lnTo>
                    <a:pt x="616504" y="465199"/>
                  </a:lnTo>
                  <a:lnTo>
                    <a:pt x="617393" y="472316"/>
                  </a:lnTo>
                  <a:lnTo>
                    <a:pt x="619482" y="476536"/>
                  </a:lnTo>
                  <a:lnTo>
                    <a:pt x="620729" y="481882"/>
                  </a:lnTo>
                  <a:lnTo>
                    <a:pt x="621510" y="484464"/>
                  </a:lnTo>
                  <a:lnTo>
                    <a:pt x="622286" y="487663"/>
                  </a:lnTo>
                  <a:lnTo>
                    <a:pt x="624274" y="490913"/>
                  </a:lnTo>
                  <a:lnTo>
                    <a:pt x="627039" y="493863"/>
                  </a:lnTo>
                  <a:lnTo>
                    <a:pt x="631278" y="496994"/>
                  </a:lnTo>
                  <a:lnTo>
                    <a:pt x="634227" y="499021"/>
                  </a:lnTo>
                  <a:lnTo>
                    <a:pt x="636254" y="501602"/>
                  </a:lnTo>
                  <a:lnTo>
                    <a:pt x="635148" y="505102"/>
                  </a:lnTo>
                  <a:lnTo>
                    <a:pt x="633121" y="507866"/>
                  </a:lnTo>
                  <a:lnTo>
                    <a:pt x="632752" y="511183"/>
                  </a:lnTo>
                  <a:lnTo>
                    <a:pt x="633121" y="513580"/>
                  </a:lnTo>
                  <a:lnTo>
                    <a:pt x="634042" y="515606"/>
                  </a:lnTo>
                  <a:lnTo>
                    <a:pt x="635517" y="517083"/>
                  </a:lnTo>
                  <a:lnTo>
                    <a:pt x="636992" y="519297"/>
                  </a:lnTo>
                  <a:lnTo>
                    <a:pt x="638097" y="522061"/>
                  </a:lnTo>
                  <a:lnTo>
                    <a:pt x="639629" y="526554"/>
                  </a:lnTo>
                  <a:lnTo>
                    <a:pt x="640040" y="529017"/>
                  </a:lnTo>
                  <a:lnTo>
                    <a:pt x="640040" y="532098"/>
                  </a:lnTo>
                  <a:lnTo>
                    <a:pt x="639637" y="534947"/>
                  </a:lnTo>
                  <a:lnTo>
                    <a:pt x="640344" y="537420"/>
                  </a:lnTo>
                  <a:lnTo>
                    <a:pt x="640790" y="539422"/>
                  </a:lnTo>
                  <a:lnTo>
                    <a:pt x="641345" y="540868"/>
                  </a:lnTo>
                  <a:lnTo>
                    <a:pt x="642124" y="544315"/>
                  </a:lnTo>
                  <a:lnTo>
                    <a:pt x="641901" y="546648"/>
                  </a:lnTo>
                  <a:lnTo>
                    <a:pt x="640246" y="547295"/>
                  </a:lnTo>
                  <a:lnTo>
                    <a:pt x="637986" y="549556"/>
                  </a:lnTo>
                  <a:lnTo>
                    <a:pt x="636960" y="552019"/>
                  </a:lnTo>
                  <a:lnTo>
                    <a:pt x="634085" y="555099"/>
                  </a:lnTo>
                  <a:lnTo>
                    <a:pt x="633058" y="557563"/>
                  </a:lnTo>
                  <a:lnTo>
                    <a:pt x="632647" y="560029"/>
                  </a:lnTo>
                  <a:lnTo>
                    <a:pt x="632236" y="565983"/>
                  </a:lnTo>
                  <a:lnTo>
                    <a:pt x="632852" y="568037"/>
                  </a:lnTo>
                  <a:lnTo>
                    <a:pt x="632441" y="570707"/>
                  </a:lnTo>
                  <a:lnTo>
                    <a:pt x="632852" y="577074"/>
                  </a:lnTo>
                  <a:lnTo>
                    <a:pt x="631826" y="579127"/>
                  </a:lnTo>
                  <a:lnTo>
                    <a:pt x="629362" y="581387"/>
                  </a:lnTo>
                  <a:lnTo>
                    <a:pt x="627924" y="584054"/>
                  </a:lnTo>
                  <a:lnTo>
                    <a:pt x="625664" y="586314"/>
                  </a:lnTo>
                  <a:lnTo>
                    <a:pt x="626486" y="588164"/>
                  </a:lnTo>
                  <a:lnTo>
                    <a:pt x="628540" y="587958"/>
                  </a:lnTo>
                  <a:lnTo>
                    <a:pt x="632441" y="587138"/>
                  </a:lnTo>
                  <a:lnTo>
                    <a:pt x="635933" y="586725"/>
                  </a:lnTo>
                  <a:lnTo>
                    <a:pt x="638808" y="585698"/>
                  </a:lnTo>
                  <a:lnTo>
                    <a:pt x="641478" y="585288"/>
                  </a:lnTo>
                  <a:lnTo>
                    <a:pt x="652469" y="588498"/>
                  </a:lnTo>
                  <a:lnTo>
                    <a:pt x="660473" y="591014"/>
                  </a:lnTo>
                  <a:lnTo>
                    <a:pt x="665733" y="592387"/>
                  </a:lnTo>
                  <a:lnTo>
                    <a:pt x="672594" y="593759"/>
                  </a:lnTo>
                  <a:lnTo>
                    <a:pt x="675338" y="595360"/>
                  </a:lnTo>
                  <a:lnTo>
                    <a:pt x="676481" y="598331"/>
                  </a:lnTo>
                  <a:lnTo>
                    <a:pt x="675567" y="604507"/>
                  </a:lnTo>
                  <a:lnTo>
                    <a:pt x="676482" y="608854"/>
                  </a:lnTo>
                  <a:lnTo>
                    <a:pt x="679646" y="613766"/>
                  </a:lnTo>
                  <a:lnTo>
                    <a:pt x="681647" y="615768"/>
                  </a:lnTo>
                  <a:lnTo>
                    <a:pt x="683323" y="619464"/>
                  </a:lnTo>
                  <a:lnTo>
                    <a:pt x="685381" y="623873"/>
                  </a:lnTo>
                  <a:lnTo>
                    <a:pt x="686850" y="624753"/>
                  </a:lnTo>
                  <a:lnTo>
                    <a:pt x="688908" y="625926"/>
                  </a:lnTo>
                  <a:lnTo>
                    <a:pt x="691848" y="626518"/>
                  </a:lnTo>
                  <a:lnTo>
                    <a:pt x="694494" y="628283"/>
                  </a:lnTo>
                  <a:lnTo>
                    <a:pt x="696211" y="628341"/>
                  </a:lnTo>
                  <a:lnTo>
                    <a:pt x="693318" y="632396"/>
                  </a:lnTo>
                  <a:lnTo>
                    <a:pt x="691554" y="634455"/>
                  </a:lnTo>
                  <a:lnTo>
                    <a:pt x="690966" y="636509"/>
                  </a:lnTo>
                  <a:lnTo>
                    <a:pt x="690378" y="639747"/>
                  </a:lnTo>
                  <a:lnTo>
                    <a:pt x="690672" y="641512"/>
                  </a:lnTo>
                  <a:lnTo>
                    <a:pt x="691260" y="642393"/>
                  </a:lnTo>
                  <a:lnTo>
                    <a:pt x="693318" y="645039"/>
                  </a:lnTo>
                  <a:lnTo>
                    <a:pt x="693612" y="647092"/>
                  </a:lnTo>
                  <a:lnTo>
                    <a:pt x="694200" y="651797"/>
                  </a:lnTo>
                  <a:lnTo>
                    <a:pt x="695633" y="659659"/>
                  </a:lnTo>
                  <a:lnTo>
                    <a:pt x="698858" y="665391"/>
                  </a:lnTo>
                  <a:lnTo>
                    <a:pt x="701008" y="668617"/>
                  </a:lnTo>
                  <a:lnTo>
                    <a:pt x="702800" y="672560"/>
                  </a:lnTo>
                  <a:lnTo>
                    <a:pt x="704233" y="676500"/>
                  </a:lnTo>
                  <a:lnTo>
                    <a:pt x="703874" y="679367"/>
                  </a:lnTo>
                  <a:lnTo>
                    <a:pt x="704233" y="683666"/>
                  </a:lnTo>
                  <a:lnTo>
                    <a:pt x="703875" y="687609"/>
                  </a:lnTo>
                  <a:lnTo>
                    <a:pt x="700650" y="690115"/>
                  </a:lnTo>
                  <a:lnTo>
                    <a:pt x="697783" y="693699"/>
                  </a:lnTo>
                  <a:lnTo>
                    <a:pt x="693483" y="692266"/>
                  </a:lnTo>
                  <a:lnTo>
                    <a:pt x="689350" y="692785"/>
                  </a:lnTo>
                  <a:lnTo>
                    <a:pt x="684647" y="693666"/>
                  </a:lnTo>
                  <a:lnTo>
                    <a:pt x="680531" y="693080"/>
                  </a:lnTo>
                  <a:lnTo>
                    <a:pt x="674652" y="690725"/>
                  </a:lnTo>
                  <a:lnTo>
                    <a:pt x="672300" y="690139"/>
                  </a:lnTo>
                  <a:lnTo>
                    <a:pt x="668242" y="688481"/>
                  </a:lnTo>
                  <a:lnTo>
                    <a:pt x="667415" y="686658"/>
                  </a:lnTo>
                  <a:lnTo>
                    <a:pt x="664307" y="682418"/>
                  </a:lnTo>
                  <a:lnTo>
                    <a:pt x="661340" y="676205"/>
                  </a:lnTo>
                  <a:lnTo>
                    <a:pt x="657949" y="669140"/>
                  </a:lnTo>
                  <a:lnTo>
                    <a:pt x="651451" y="666175"/>
                  </a:lnTo>
                  <a:lnTo>
                    <a:pt x="640996" y="663207"/>
                  </a:lnTo>
                  <a:lnTo>
                    <a:pt x="634921" y="661090"/>
                  </a:lnTo>
                  <a:lnTo>
                    <a:pt x="629552" y="660242"/>
                  </a:lnTo>
                  <a:lnTo>
                    <a:pt x="622205" y="656567"/>
                  </a:lnTo>
                  <a:lnTo>
                    <a:pt x="619380" y="657129"/>
                  </a:lnTo>
                  <a:lnTo>
                    <a:pt x="611468" y="663065"/>
                  </a:lnTo>
                  <a:lnTo>
                    <a:pt x="609349" y="663769"/>
                  </a:lnTo>
                  <a:lnTo>
                    <a:pt x="607371" y="665328"/>
                  </a:lnTo>
                  <a:lnTo>
                    <a:pt x="605110" y="671260"/>
                  </a:lnTo>
                  <a:lnTo>
                    <a:pt x="603980" y="674368"/>
                  </a:lnTo>
                  <a:lnTo>
                    <a:pt x="603556" y="677053"/>
                  </a:lnTo>
                  <a:lnTo>
                    <a:pt x="603980" y="679596"/>
                  </a:lnTo>
                  <a:lnTo>
                    <a:pt x="605252" y="681856"/>
                  </a:lnTo>
                  <a:lnTo>
                    <a:pt x="605595" y="686120"/>
                  </a:lnTo>
                  <a:lnTo>
                    <a:pt x="604404" y="701777"/>
                  </a:lnTo>
                  <a:lnTo>
                    <a:pt x="604262" y="703612"/>
                  </a:lnTo>
                  <a:lnTo>
                    <a:pt x="607159" y="707876"/>
                  </a:lnTo>
                  <a:lnTo>
                    <a:pt x="608635" y="710440"/>
                  </a:lnTo>
                  <a:lnTo>
                    <a:pt x="609649" y="714496"/>
                  </a:lnTo>
                  <a:lnTo>
                    <a:pt x="610662" y="718548"/>
                  </a:lnTo>
                  <a:lnTo>
                    <a:pt x="611676" y="723107"/>
                  </a:lnTo>
                  <a:lnTo>
                    <a:pt x="615223" y="725388"/>
                  </a:lnTo>
                  <a:lnTo>
                    <a:pt x="615476" y="728937"/>
                  </a:lnTo>
                  <a:lnTo>
                    <a:pt x="615476" y="732989"/>
                  </a:lnTo>
                  <a:lnTo>
                    <a:pt x="615729" y="739071"/>
                  </a:lnTo>
                  <a:lnTo>
                    <a:pt x="615730" y="743882"/>
                  </a:lnTo>
                  <a:lnTo>
                    <a:pt x="614716" y="746923"/>
                  </a:lnTo>
                  <a:lnTo>
                    <a:pt x="612182" y="748952"/>
                  </a:lnTo>
                  <a:lnTo>
                    <a:pt x="609396" y="749204"/>
                  </a:lnTo>
                  <a:lnTo>
                    <a:pt x="605088" y="749963"/>
                  </a:lnTo>
                  <a:lnTo>
                    <a:pt x="602808" y="751485"/>
                  </a:lnTo>
                  <a:lnTo>
                    <a:pt x="599008" y="756552"/>
                  </a:lnTo>
                  <a:lnTo>
                    <a:pt x="596728" y="762379"/>
                  </a:lnTo>
                  <a:lnTo>
                    <a:pt x="590648" y="792273"/>
                  </a:lnTo>
                  <a:lnTo>
                    <a:pt x="585672" y="812686"/>
                  </a:lnTo>
                  <a:lnTo>
                    <a:pt x="584361" y="816438"/>
                  </a:lnTo>
                  <a:lnTo>
                    <a:pt x="581499" y="820775"/>
                  </a:lnTo>
                  <a:lnTo>
                    <a:pt x="577845" y="826176"/>
                  </a:lnTo>
                  <a:lnTo>
                    <a:pt x="575525" y="830368"/>
                  </a:lnTo>
                  <a:lnTo>
                    <a:pt x="576085" y="836176"/>
                  </a:lnTo>
                  <a:lnTo>
                    <a:pt x="579743" y="840524"/>
                  </a:lnTo>
                  <a:lnTo>
                    <a:pt x="582030" y="846927"/>
                  </a:lnTo>
                  <a:lnTo>
                    <a:pt x="580430" y="850128"/>
                  </a:lnTo>
                  <a:lnTo>
                    <a:pt x="576084" y="852872"/>
                  </a:lnTo>
                  <a:lnTo>
                    <a:pt x="571053" y="855159"/>
                  </a:lnTo>
                  <a:lnTo>
                    <a:pt x="569173" y="860924"/>
                  </a:lnTo>
                  <a:lnTo>
                    <a:pt x="568197" y="866920"/>
                  </a:lnTo>
                  <a:lnTo>
                    <a:pt x="566378" y="872820"/>
                  </a:lnTo>
                  <a:lnTo>
                    <a:pt x="563953" y="878246"/>
                  </a:lnTo>
                  <a:lnTo>
                    <a:pt x="560613" y="886967"/>
                  </a:lnTo>
                  <a:lnTo>
                    <a:pt x="557378" y="893005"/>
                  </a:lnTo>
                  <a:lnTo>
                    <a:pt x="555322" y="898661"/>
                  </a:lnTo>
                  <a:lnTo>
                    <a:pt x="554294" y="906374"/>
                  </a:lnTo>
                  <a:lnTo>
                    <a:pt x="551724" y="914597"/>
                  </a:lnTo>
                  <a:lnTo>
                    <a:pt x="550696" y="923337"/>
                  </a:lnTo>
                  <a:lnTo>
                    <a:pt x="550696" y="929503"/>
                  </a:lnTo>
                  <a:lnTo>
                    <a:pt x="550696" y="934129"/>
                  </a:lnTo>
                  <a:lnTo>
                    <a:pt x="551609" y="940445"/>
                  </a:lnTo>
                  <a:lnTo>
                    <a:pt x="551903" y="944616"/>
                  </a:lnTo>
                  <a:lnTo>
                    <a:pt x="553330" y="949655"/>
                  </a:lnTo>
                  <a:lnTo>
                    <a:pt x="554598" y="951454"/>
                  </a:lnTo>
                  <a:lnTo>
                    <a:pt x="555552" y="953552"/>
                  </a:lnTo>
                  <a:lnTo>
                    <a:pt x="559014" y="956936"/>
                  </a:lnTo>
                  <a:lnTo>
                    <a:pt x="562369" y="958161"/>
                  </a:lnTo>
                  <a:lnTo>
                    <a:pt x="564340" y="959433"/>
                  </a:lnTo>
                  <a:lnTo>
                    <a:pt x="569312" y="960533"/>
                  </a:lnTo>
                  <a:lnTo>
                    <a:pt x="576942" y="963152"/>
                  </a:lnTo>
                  <a:lnTo>
                    <a:pt x="580481" y="962991"/>
                  </a:lnTo>
                  <a:lnTo>
                    <a:pt x="581908" y="963896"/>
                  </a:lnTo>
                  <a:lnTo>
                    <a:pt x="583024" y="964606"/>
                  </a:lnTo>
                  <a:lnTo>
                    <a:pt x="578453" y="969598"/>
                  </a:lnTo>
                  <a:lnTo>
                    <a:pt x="573313" y="977307"/>
                  </a:lnTo>
                  <a:lnTo>
                    <a:pt x="570228" y="982450"/>
                  </a:lnTo>
                  <a:lnTo>
                    <a:pt x="565602" y="989133"/>
                  </a:lnTo>
                  <a:lnTo>
                    <a:pt x="563032" y="993246"/>
                  </a:lnTo>
                  <a:lnTo>
                    <a:pt x="557184" y="998683"/>
                  </a:lnTo>
                  <a:lnTo>
                    <a:pt x="552394" y="1003291"/>
                  </a:lnTo>
                  <a:lnTo>
                    <a:pt x="547175" y="1006502"/>
                  </a:lnTo>
                  <a:lnTo>
                    <a:pt x="541851" y="1010946"/>
                  </a:lnTo>
                  <a:lnTo>
                    <a:pt x="537137" y="1015631"/>
                  </a:lnTo>
                  <a:lnTo>
                    <a:pt x="533370" y="1019182"/>
                  </a:lnTo>
                  <a:lnTo>
                    <a:pt x="529602" y="1022806"/>
                  </a:lnTo>
                  <a:lnTo>
                    <a:pt x="525334" y="1028194"/>
                  </a:lnTo>
                  <a:lnTo>
                    <a:pt x="522264" y="1031527"/>
                  </a:lnTo>
                  <a:lnTo>
                    <a:pt x="519272" y="1034780"/>
                  </a:lnTo>
                  <a:lnTo>
                    <a:pt x="515562" y="1039255"/>
                  </a:lnTo>
                  <a:lnTo>
                    <a:pt x="509707" y="1046925"/>
                  </a:lnTo>
                  <a:lnTo>
                    <a:pt x="508324" y="1050446"/>
                  </a:lnTo>
                  <a:lnTo>
                    <a:pt x="506110" y="1053331"/>
                  </a:lnTo>
                  <a:lnTo>
                    <a:pt x="503331" y="1057362"/>
                  </a:lnTo>
                  <a:lnTo>
                    <a:pt x="501731" y="1060257"/>
                  </a:lnTo>
                  <a:lnTo>
                    <a:pt x="496474" y="1061618"/>
                  </a:lnTo>
                  <a:lnTo>
                    <a:pt x="492676" y="1063086"/>
                  </a:lnTo>
                  <a:lnTo>
                    <a:pt x="486601" y="1063195"/>
                  </a:lnTo>
                  <a:lnTo>
                    <a:pt x="484390" y="1062381"/>
                  </a:lnTo>
                  <a:lnTo>
                    <a:pt x="481992" y="1059559"/>
                  </a:lnTo>
                  <a:lnTo>
                    <a:pt x="480772" y="1055524"/>
                  </a:lnTo>
                  <a:lnTo>
                    <a:pt x="477908" y="1049376"/>
                  </a:lnTo>
                  <a:lnTo>
                    <a:pt x="475235" y="1048629"/>
                  </a:lnTo>
                  <a:lnTo>
                    <a:pt x="472878" y="1047426"/>
                  </a:lnTo>
                  <a:lnTo>
                    <a:pt x="470250" y="1048067"/>
                  </a:lnTo>
                  <a:lnTo>
                    <a:pt x="467571" y="1047554"/>
                  </a:lnTo>
                  <a:lnTo>
                    <a:pt x="460255" y="1051725"/>
                  </a:lnTo>
                  <a:lnTo>
                    <a:pt x="456193" y="1054726"/>
                  </a:lnTo>
                  <a:lnTo>
                    <a:pt x="451334" y="1059024"/>
                  </a:lnTo>
                  <a:lnTo>
                    <a:pt x="448161" y="1063511"/>
                  </a:lnTo>
                  <a:lnTo>
                    <a:pt x="445457" y="1067697"/>
                  </a:lnTo>
                  <a:lnTo>
                    <a:pt x="443673" y="1071977"/>
                  </a:lnTo>
                  <a:lnTo>
                    <a:pt x="442779" y="1077743"/>
                  </a:lnTo>
                  <a:lnTo>
                    <a:pt x="441843" y="1081886"/>
                  </a:lnTo>
                  <a:lnTo>
                    <a:pt x="441743" y="1086509"/>
                  </a:lnTo>
                  <a:lnTo>
                    <a:pt x="441139" y="1093052"/>
                  </a:lnTo>
                  <a:lnTo>
                    <a:pt x="441062" y="1096597"/>
                  </a:lnTo>
                  <a:lnTo>
                    <a:pt x="441098" y="1101992"/>
                  </a:lnTo>
                  <a:lnTo>
                    <a:pt x="440974" y="1107697"/>
                  </a:lnTo>
                  <a:lnTo>
                    <a:pt x="439369" y="1110826"/>
                  </a:lnTo>
                  <a:lnTo>
                    <a:pt x="436275" y="1115234"/>
                  </a:lnTo>
                  <a:lnTo>
                    <a:pt x="432899" y="1118484"/>
                  </a:lnTo>
                  <a:lnTo>
                    <a:pt x="430414" y="1123214"/>
                  </a:lnTo>
                  <a:lnTo>
                    <a:pt x="431182" y="1126774"/>
                  </a:lnTo>
                  <a:lnTo>
                    <a:pt x="433298" y="1129702"/>
                  </a:lnTo>
                  <a:lnTo>
                    <a:pt x="435400" y="1133557"/>
                  </a:lnTo>
                  <a:lnTo>
                    <a:pt x="436101" y="1137409"/>
                  </a:lnTo>
                  <a:lnTo>
                    <a:pt x="435750" y="1142667"/>
                  </a:lnTo>
                  <a:lnTo>
                    <a:pt x="433998" y="1150377"/>
                  </a:lnTo>
                  <a:lnTo>
                    <a:pt x="432597" y="1156337"/>
                  </a:lnTo>
                  <a:lnTo>
                    <a:pt x="432247" y="1163342"/>
                  </a:lnTo>
                  <a:lnTo>
                    <a:pt x="432247" y="1166145"/>
                  </a:lnTo>
                  <a:lnTo>
                    <a:pt x="432247" y="1168596"/>
                  </a:lnTo>
                  <a:lnTo>
                    <a:pt x="432247" y="1173855"/>
                  </a:lnTo>
                  <a:lnTo>
                    <a:pt x="431545" y="1178761"/>
                  </a:lnTo>
                  <a:lnTo>
                    <a:pt x="430494" y="1181914"/>
                  </a:lnTo>
                  <a:lnTo>
                    <a:pt x="428042" y="1187172"/>
                  </a:lnTo>
                  <a:lnTo>
                    <a:pt x="425939" y="1189624"/>
                  </a:lnTo>
                  <a:lnTo>
                    <a:pt x="422785" y="1193827"/>
                  </a:lnTo>
                  <a:lnTo>
                    <a:pt x="420683" y="1198733"/>
                  </a:lnTo>
                  <a:lnTo>
                    <a:pt x="419631" y="1202941"/>
                  </a:lnTo>
                  <a:lnTo>
                    <a:pt x="417879" y="1206795"/>
                  </a:lnTo>
                  <a:lnTo>
                    <a:pt x="415426" y="1210298"/>
                  </a:lnTo>
                  <a:lnTo>
                    <a:pt x="414025" y="1212400"/>
                  </a:lnTo>
                  <a:lnTo>
                    <a:pt x="410170" y="1214851"/>
                  </a:lnTo>
                  <a:lnTo>
                    <a:pt x="407367" y="1216255"/>
                  </a:lnTo>
                  <a:lnTo>
                    <a:pt x="405264" y="1219059"/>
                  </a:lnTo>
                  <a:lnTo>
                    <a:pt x="400147" y="1222910"/>
                  </a:lnTo>
                  <a:lnTo>
                    <a:pt x="395864" y="1225228"/>
                  </a:lnTo>
                  <a:lnTo>
                    <a:pt x="391905" y="1227555"/>
                  </a:lnTo>
                  <a:lnTo>
                    <a:pt x="387479" y="1231049"/>
                  </a:lnTo>
                  <a:lnTo>
                    <a:pt x="382123" y="1238035"/>
                  </a:lnTo>
                  <a:lnTo>
                    <a:pt x="372049" y="1247288"/>
                  </a:lnTo>
                  <a:lnTo>
                    <a:pt x="367289" y="1248321"/>
                  </a:lnTo>
                  <a:lnTo>
                    <a:pt x="358031" y="1253114"/>
                  </a:lnTo>
                  <a:lnTo>
                    <a:pt x="353753" y="1254022"/>
                  </a:lnTo>
                  <a:lnTo>
                    <a:pt x="349156" y="1254557"/>
                  </a:lnTo>
                  <a:lnTo>
                    <a:pt x="344685" y="1254238"/>
                  </a:lnTo>
                  <a:lnTo>
                    <a:pt x="339188" y="1253105"/>
                  </a:lnTo>
                  <a:lnTo>
                    <a:pt x="334399" y="1252486"/>
                  </a:lnTo>
                  <a:lnTo>
                    <a:pt x="330059" y="1251468"/>
                  </a:lnTo>
                  <a:lnTo>
                    <a:pt x="325962" y="1250830"/>
                  </a:lnTo>
                  <a:lnTo>
                    <a:pt x="321358" y="1251134"/>
                  </a:lnTo>
                  <a:lnTo>
                    <a:pt x="315967" y="1250921"/>
                  </a:lnTo>
                  <a:lnTo>
                    <a:pt x="311085" y="1251975"/>
                  </a:lnTo>
                  <a:lnTo>
                    <a:pt x="309091" y="1252947"/>
                  </a:lnTo>
                  <a:lnTo>
                    <a:pt x="304714" y="1255086"/>
                  </a:lnTo>
                  <a:lnTo>
                    <a:pt x="301453" y="1256325"/>
                  </a:lnTo>
                  <a:lnTo>
                    <a:pt x="297636" y="1259609"/>
                  </a:lnTo>
                  <a:lnTo>
                    <a:pt x="293176" y="1261991"/>
                  </a:lnTo>
                  <a:lnTo>
                    <a:pt x="289140" y="1265590"/>
                  </a:lnTo>
                  <a:lnTo>
                    <a:pt x="284251" y="1268986"/>
                  </a:lnTo>
                  <a:lnTo>
                    <a:pt x="282229" y="1270672"/>
                  </a:lnTo>
                  <a:lnTo>
                    <a:pt x="280595" y="1272237"/>
                  </a:lnTo>
                  <a:lnTo>
                    <a:pt x="278723" y="1274026"/>
                  </a:lnTo>
                  <a:lnTo>
                    <a:pt x="274992" y="1277540"/>
                  </a:lnTo>
                  <a:lnTo>
                    <a:pt x="271148" y="1279976"/>
                  </a:lnTo>
                  <a:lnTo>
                    <a:pt x="265823" y="1281769"/>
                  </a:lnTo>
                  <a:lnTo>
                    <a:pt x="262169" y="1283102"/>
                  </a:lnTo>
                  <a:lnTo>
                    <a:pt x="260502" y="1283713"/>
                  </a:lnTo>
                  <a:lnTo>
                    <a:pt x="258277" y="1285259"/>
                  </a:lnTo>
                  <a:lnTo>
                    <a:pt x="256334" y="1286083"/>
                  </a:lnTo>
                  <a:lnTo>
                    <a:pt x="255718" y="1286244"/>
                  </a:lnTo>
                  <a:lnTo>
                    <a:pt x="251853" y="1287249"/>
                  </a:lnTo>
                  <a:lnTo>
                    <a:pt x="248463" y="1287948"/>
                  </a:lnTo>
                  <a:lnTo>
                    <a:pt x="246715" y="1288856"/>
                  </a:lnTo>
                  <a:lnTo>
                    <a:pt x="237842" y="1290375"/>
                  </a:lnTo>
                  <a:lnTo>
                    <a:pt x="232540" y="1289141"/>
                  </a:lnTo>
                  <a:lnTo>
                    <a:pt x="228053" y="1288099"/>
                  </a:lnTo>
                  <a:lnTo>
                    <a:pt x="223694" y="1286845"/>
                  </a:lnTo>
                  <a:lnTo>
                    <a:pt x="222747" y="1286316"/>
                  </a:lnTo>
                  <a:lnTo>
                    <a:pt x="220385" y="1284618"/>
                  </a:lnTo>
                  <a:lnTo>
                    <a:pt x="218290" y="1282850"/>
                  </a:lnTo>
                  <a:lnTo>
                    <a:pt x="216582" y="1281411"/>
                  </a:lnTo>
                  <a:lnTo>
                    <a:pt x="214557" y="1279980"/>
                  </a:lnTo>
                  <a:lnTo>
                    <a:pt x="214088" y="1279329"/>
                  </a:lnTo>
                  <a:lnTo>
                    <a:pt x="212686" y="1277388"/>
                  </a:lnTo>
                  <a:lnTo>
                    <a:pt x="212398" y="1276875"/>
                  </a:lnTo>
                  <a:lnTo>
                    <a:pt x="210082" y="1272841"/>
                  </a:lnTo>
                  <a:lnTo>
                    <a:pt x="208643" y="1266407"/>
                  </a:lnTo>
                  <a:lnTo>
                    <a:pt x="206110" y="1259469"/>
                  </a:lnTo>
                  <a:lnTo>
                    <a:pt x="205210" y="1255411"/>
                  </a:lnTo>
                  <a:lnTo>
                    <a:pt x="203622" y="1251529"/>
                  </a:lnTo>
                  <a:lnTo>
                    <a:pt x="202781" y="1246926"/>
                  </a:lnTo>
                  <a:lnTo>
                    <a:pt x="202451" y="1243853"/>
                  </a:lnTo>
                  <a:lnTo>
                    <a:pt x="202929" y="1237725"/>
                  </a:lnTo>
                  <a:lnTo>
                    <a:pt x="203064" y="1236003"/>
                  </a:lnTo>
                  <a:lnTo>
                    <a:pt x="202822" y="1231577"/>
                  </a:lnTo>
                  <a:lnTo>
                    <a:pt x="202997" y="1225092"/>
                  </a:lnTo>
                  <a:lnTo>
                    <a:pt x="203289" y="1217522"/>
                  </a:lnTo>
                  <a:lnTo>
                    <a:pt x="203224" y="1213129"/>
                  </a:lnTo>
                  <a:lnTo>
                    <a:pt x="202171" y="1206759"/>
                  </a:lnTo>
                  <a:lnTo>
                    <a:pt x="201741" y="1200602"/>
                  </a:lnTo>
                  <a:lnTo>
                    <a:pt x="201003" y="1194457"/>
                  </a:lnTo>
                  <a:lnTo>
                    <a:pt x="200266" y="1188308"/>
                  </a:lnTo>
                  <a:lnTo>
                    <a:pt x="199826" y="1184235"/>
                  </a:lnTo>
                  <a:lnTo>
                    <a:pt x="199657" y="1181385"/>
                  </a:lnTo>
                  <a:lnTo>
                    <a:pt x="199115" y="1176544"/>
                  </a:lnTo>
                  <a:lnTo>
                    <a:pt x="197305" y="1170511"/>
                  </a:lnTo>
                  <a:lnTo>
                    <a:pt x="193563" y="1164305"/>
                  </a:lnTo>
                  <a:lnTo>
                    <a:pt x="191013" y="1161355"/>
                  </a:lnTo>
                  <a:lnTo>
                    <a:pt x="187523" y="1157591"/>
                  </a:lnTo>
                  <a:lnTo>
                    <a:pt x="184033" y="1154505"/>
                  </a:lnTo>
                  <a:lnTo>
                    <a:pt x="180543" y="1151689"/>
                  </a:lnTo>
                  <a:lnTo>
                    <a:pt x="178261" y="1150210"/>
                  </a:lnTo>
                  <a:lnTo>
                    <a:pt x="175174" y="1148600"/>
                  </a:lnTo>
                  <a:lnTo>
                    <a:pt x="172758" y="1146452"/>
                  </a:lnTo>
                  <a:lnTo>
                    <a:pt x="171147" y="1144441"/>
                  </a:lnTo>
                  <a:lnTo>
                    <a:pt x="169268" y="1142026"/>
                  </a:lnTo>
                  <a:lnTo>
                    <a:pt x="167657" y="1139875"/>
                  </a:lnTo>
                  <a:lnTo>
                    <a:pt x="165644" y="1137324"/>
                  </a:lnTo>
                  <a:lnTo>
                    <a:pt x="161751" y="1134906"/>
                  </a:lnTo>
                  <a:lnTo>
                    <a:pt x="156517" y="1133566"/>
                  </a:lnTo>
                  <a:lnTo>
                    <a:pt x="150879" y="1133432"/>
                  </a:lnTo>
                  <a:lnTo>
                    <a:pt x="148731" y="1133432"/>
                  </a:lnTo>
                  <a:lnTo>
                    <a:pt x="146449" y="1133566"/>
                  </a:lnTo>
                  <a:lnTo>
                    <a:pt x="143630" y="1134775"/>
                  </a:lnTo>
                  <a:lnTo>
                    <a:pt x="142825" y="1138399"/>
                  </a:lnTo>
                  <a:lnTo>
                    <a:pt x="142959" y="1139875"/>
                  </a:lnTo>
                  <a:lnTo>
                    <a:pt x="143093" y="1142424"/>
                  </a:lnTo>
                  <a:lnTo>
                    <a:pt x="141482" y="1142831"/>
                  </a:lnTo>
                  <a:lnTo>
                    <a:pt x="138664" y="1140951"/>
                  </a:lnTo>
                  <a:lnTo>
                    <a:pt x="136516" y="1140544"/>
                  </a:lnTo>
                  <a:lnTo>
                    <a:pt x="133429" y="1142290"/>
                  </a:lnTo>
                  <a:lnTo>
                    <a:pt x="130745" y="1145647"/>
                  </a:lnTo>
                  <a:lnTo>
                    <a:pt x="129536" y="1160815"/>
                  </a:lnTo>
                  <a:lnTo>
                    <a:pt x="128194" y="1176252"/>
                  </a:lnTo>
                  <a:lnTo>
                    <a:pt x="124743" y="1188694"/>
                  </a:lnTo>
                  <a:lnTo>
                    <a:pt x="126241" y="1200429"/>
                  </a:lnTo>
                  <a:lnTo>
                    <a:pt x="129735" y="1208913"/>
                  </a:lnTo>
                  <a:lnTo>
                    <a:pt x="130275" y="1213263"/>
                  </a:lnTo>
                  <a:lnTo>
                    <a:pt x="133819" y="1219441"/>
                  </a:lnTo>
                  <a:lnTo>
                    <a:pt x="135020" y="1223910"/>
                  </a:lnTo>
                  <a:lnTo>
                    <a:pt x="135799" y="1225790"/>
                  </a:lnTo>
                  <a:lnTo>
                    <a:pt x="137756" y="1234028"/>
                  </a:lnTo>
                  <a:lnTo>
                    <a:pt x="137788" y="1237294"/>
                  </a:lnTo>
                  <a:lnTo>
                    <a:pt x="137101" y="1244566"/>
                  </a:lnTo>
                  <a:lnTo>
                    <a:pt x="134421" y="1249667"/>
                  </a:lnTo>
                  <a:lnTo>
                    <a:pt x="130482" y="1253883"/>
                  </a:lnTo>
                  <a:lnTo>
                    <a:pt x="128611" y="1255487"/>
                  </a:lnTo>
                  <a:lnTo>
                    <a:pt x="124683" y="1257696"/>
                  </a:lnTo>
                  <a:lnTo>
                    <a:pt x="122175" y="1259011"/>
                  </a:lnTo>
                  <a:lnTo>
                    <a:pt x="118255" y="1261064"/>
                  </a:lnTo>
                  <a:lnTo>
                    <a:pt x="114657" y="1263956"/>
                  </a:lnTo>
                  <a:lnTo>
                    <a:pt x="111295" y="1266997"/>
                  </a:lnTo>
                  <a:lnTo>
                    <a:pt x="109780" y="1270247"/>
                  </a:lnTo>
                  <a:lnTo>
                    <a:pt x="103835" y="1281155"/>
                  </a:lnTo>
                  <a:lnTo>
                    <a:pt x="96883" y="1299008"/>
                  </a:lnTo>
                  <a:lnTo>
                    <a:pt x="90452" y="1300083"/>
                  </a:lnTo>
                  <a:lnTo>
                    <a:pt x="86432" y="1299965"/>
                  </a:lnTo>
                  <a:lnTo>
                    <a:pt x="83783" y="1300259"/>
                  </a:lnTo>
                  <a:lnTo>
                    <a:pt x="81724" y="1298495"/>
                  </a:lnTo>
                  <a:lnTo>
                    <a:pt x="80252" y="1293786"/>
                  </a:lnTo>
                  <a:lnTo>
                    <a:pt x="69565" y="1273440"/>
                  </a:lnTo>
                  <a:lnTo>
                    <a:pt x="64441" y="1264354"/>
                  </a:lnTo>
                  <a:lnTo>
                    <a:pt x="60714" y="1257367"/>
                  </a:lnTo>
                  <a:lnTo>
                    <a:pt x="45168" y="1242975"/>
                  </a:lnTo>
                  <a:lnTo>
                    <a:pt x="40345" y="1239220"/>
                  </a:lnTo>
                  <a:lnTo>
                    <a:pt x="33914" y="1230648"/>
                  </a:lnTo>
                  <a:lnTo>
                    <a:pt x="33378" y="1224751"/>
                  </a:lnTo>
                  <a:lnTo>
                    <a:pt x="34450" y="1218858"/>
                  </a:lnTo>
                  <a:lnTo>
                    <a:pt x="34986" y="1211890"/>
                  </a:lnTo>
                  <a:lnTo>
                    <a:pt x="36594" y="1203318"/>
                  </a:lnTo>
                  <a:lnTo>
                    <a:pt x="36593" y="1196887"/>
                  </a:lnTo>
                  <a:lnTo>
                    <a:pt x="27671" y="1181738"/>
                  </a:lnTo>
                  <a:lnTo>
                    <a:pt x="25384" y="1178764"/>
                  </a:lnTo>
                  <a:lnTo>
                    <a:pt x="24240" y="1175562"/>
                  </a:lnTo>
                  <a:lnTo>
                    <a:pt x="23326" y="1172133"/>
                  </a:lnTo>
                  <a:lnTo>
                    <a:pt x="21496" y="1167786"/>
                  </a:lnTo>
                  <a:lnTo>
                    <a:pt x="20810" y="1161841"/>
                  </a:lnTo>
                  <a:lnTo>
                    <a:pt x="20353" y="1152005"/>
                  </a:lnTo>
                  <a:lnTo>
                    <a:pt x="20353" y="1142400"/>
                  </a:lnTo>
                  <a:lnTo>
                    <a:pt x="20811" y="1130280"/>
                  </a:lnTo>
                  <a:lnTo>
                    <a:pt x="22411" y="1116330"/>
                  </a:lnTo>
                  <a:lnTo>
                    <a:pt x="22660" y="1106321"/>
                  </a:lnTo>
                  <a:lnTo>
                    <a:pt x="23732" y="1099350"/>
                  </a:lnTo>
                  <a:lnTo>
                    <a:pt x="17057" y="1090692"/>
                  </a:lnTo>
                  <a:lnTo>
                    <a:pt x="16477" y="1084760"/>
                  </a:lnTo>
                  <a:lnTo>
                    <a:pt x="16225" y="1083633"/>
                  </a:lnTo>
                  <a:lnTo>
                    <a:pt x="15950" y="1079760"/>
                  </a:lnTo>
                  <a:lnTo>
                    <a:pt x="14470" y="1074963"/>
                  </a:lnTo>
                  <a:lnTo>
                    <a:pt x="14161" y="1072603"/>
                  </a:lnTo>
                  <a:lnTo>
                    <a:pt x="13411" y="1070510"/>
                  </a:lnTo>
                  <a:lnTo>
                    <a:pt x="13336" y="1065434"/>
                  </a:lnTo>
                  <a:lnTo>
                    <a:pt x="13324" y="1064556"/>
                  </a:lnTo>
                  <a:lnTo>
                    <a:pt x="13831" y="1058259"/>
                  </a:lnTo>
                  <a:lnTo>
                    <a:pt x="11725" y="1045498"/>
                  </a:lnTo>
                  <a:lnTo>
                    <a:pt x="10987" y="1041470"/>
                  </a:lnTo>
                  <a:lnTo>
                    <a:pt x="11868" y="1023012"/>
                  </a:lnTo>
                  <a:lnTo>
                    <a:pt x="13263" y="1020048"/>
                  </a:lnTo>
                  <a:lnTo>
                    <a:pt x="14178" y="1017533"/>
                  </a:lnTo>
                  <a:lnTo>
                    <a:pt x="13721" y="1012411"/>
                  </a:lnTo>
                  <a:lnTo>
                    <a:pt x="14048" y="1011646"/>
                  </a:lnTo>
                  <a:lnTo>
                    <a:pt x="14380" y="1010534"/>
                  </a:lnTo>
                  <a:lnTo>
                    <a:pt x="14599" y="1009386"/>
                  </a:lnTo>
                  <a:lnTo>
                    <a:pt x="14850" y="1008505"/>
                  </a:lnTo>
                  <a:lnTo>
                    <a:pt x="14990" y="1007387"/>
                  </a:lnTo>
                  <a:lnTo>
                    <a:pt x="15178" y="1005850"/>
                  </a:lnTo>
                  <a:lnTo>
                    <a:pt x="15404" y="1004349"/>
                  </a:lnTo>
                  <a:lnTo>
                    <a:pt x="15620" y="1003317"/>
                  </a:lnTo>
                  <a:lnTo>
                    <a:pt x="17837" y="998550"/>
                  </a:lnTo>
                  <a:lnTo>
                    <a:pt x="17837" y="995580"/>
                  </a:lnTo>
                  <a:lnTo>
                    <a:pt x="16174" y="992107"/>
                  </a:lnTo>
                  <a:lnTo>
                    <a:pt x="15662" y="990819"/>
                  </a:lnTo>
                  <a:lnTo>
                    <a:pt x="15331" y="990084"/>
                  </a:lnTo>
                  <a:lnTo>
                    <a:pt x="14864" y="985515"/>
                  </a:lnTo>
                  <a:lnTo>
                    <a:pt x="13109" y="978663"/>
                  </a:lnTo>
                  <a:lnTo>
                    <a:pt x="13172" y="977544"/>
                  </a:lnTo>
                  <a:lnTo>
                    <a:pt x="13475" y="976087"/>
                  </a:lnTo>
                  <a:lnTo>
                    <a:pt x="13616" y="974932"/>
                  </a:lnTo>
                  <a:lnTo>
                    <a:pt x="13754" y="973857"/>
                  </a:lnTo>
                  <a:lnTo>
                    <a:pt x="13936" y="972624"/>
                  </a:lnTo>
                  <a:lnTo>
                    <a:pt x="14237" y="971244"/>
                  </a:lnTo>
                  <a:lnTo>
                    <a:pt x="14349" y="969665"/>
                  </a:lnTo>
                  <a:lnTo>
                    <a:pt x="14268" y="968043"/>
                  </a:lnTo>
                  <a:lnTo>
                    <a:pt x="14382" y="966390"/>
                  </a:lnTo>
                  <a:lnTo>
                    <a:pt x="14561" y="965236"/>
                  </a:lnTo>
                  <a:lnTo>
                    <a:pt x="14794" y="963425"/>
                  </a:lnTo>
                  <a:lnTo>
                    <a:pt x="14750" y="961882"/>
                  </a:lnTo>
                  <a:lnTo>
                    <a:pt x="14820" y="960461"/>
                  </a:lnTo>
                  <a:lnTo>
                    <a:pt x="14848" y="959185"/>
                  </a:lnTo>
                  <a:lnTo>
                    <a:pt x="14882" y="957648"/>
                  </a:lnTo>
                  <a:lnTo>
                    <a:pt x="14830" y="956487"/>
                  </a:lnTo>
                  <a:lnTo>
                    <a:pt x="14817" y="955290"/>
                  </a:lnTo>
                  <a:lnTo>
                    <a:pt x="14889" y="953790"/>
                  </a:lnTo>
                  <a:lnTo>
                    <a:pt x="15150" y="952447"/>
                  </a:lnTo>
                  <a:lnTo>
                    <a:pt x="15446" y="951293"/>
                  </a:lnTo>
                  <a:lnTo>
                    <a:pt x="15384" y="948826"/>
                  </a:lnTo>
                  <a:lnTo>
                    <a:pt x="15525" y="947635"/>
                  </a:lnTo>
                  <a:lnTo>
                    <a:pt x="15745" y="946445"/>
                  </a:lnTo>
                  <a:lnTo>
                    <a:pt x="15880" y="945558"/>
                  </a:lnTo>
                  <a:lnTo>
                    <a:pt x="16108" y="943984"/>
                  </a:lnTo>
                  <a:lnTo>
                    <a:pt x="16252" y="942715"/>
                  </a:lnTo>
                  <a:lnTo>
                    <a:pt x="16326" y="941098"/>
                  </a:lnTo>
                  <a:lnTo>
                    <a:pt x="16400" y="940330"/>
                  </a:lnTo>
                  <a:lnTo>
                    <a:pt x="16525" y="939057"/>
                  </a:lnTo>
                  <a:lnTo>
                    <a:pt x="16859" y="937909"/>
                  </a:lnTo>
                  <a:lnTo>
                    <a:pt x="17393" y="936378"/>
                  </a:lnTo>
                  <a:lnTo>
                    <a:pt x="17766" y="935266"/>
                  </a:lnTo>
                  <a:lnTo>
                    <a:pt x="18255" y="934081"/>
                  </a:lnTo>
                  <a:lnTo>
                    <a:pt x="19103" y="932404"/>
                  </a:lnTo>
                  <a:lnTo>
                    <a:pt x="20139" y="929185"/>
                  </a:lnTo>
                  <a:lnTo>
                    <a:pt x="20558" y="927690"/>
                  </a:lnTo>
                  <a:lnTo>
                    <a:pt x="20864" y="926038"/>
                  </a:lnTo>
                  <a:lnTo>
                    <a:pt x="21117" y="925041"/>
                  </a:lnTo>
                  <a:lnTo>
                    <a:pt x="21452" y="923856"/>
                  </a:lnTo>
                  <a:lnTo>
                    <a:pt x="21642" y="922277"/>
                  </a:lnTo>
                  <a:lnTo>
                    <a:pt x="21938" y="921086"/>
                  </a:lnTo>
                  <a:lnTo>
                    <a:pt x="22101" y="918929"/>
                  </a:lnTo>
                  <a:lnTo>
                    <a:pt x="22250" y="917392"/>
                  </a:lnTo>
                  <a:lnTo>
                    <a:pt x="22354" y="916159"/>
                  </a:lnTo>
                  <a:lnTo>
                    <a:pt x="22093" y="913996"/>
                  </a:lnTo>
                  <a:lnTo>
                    <a:pt x="22013" y="912374"/>
                  </a:lnTo>
                  <a:lnTo>
                    <a:pt x="22179" y="910065"/>
                  </a:lnTo>
                  <a:lnTo>
                    <a:pt x="22565" y="908340"/>
                  </a:lnTo>
                  <a:lnTo>
                    <a:pt x="22793" y="906724"/>
                  </a:lnTo>
                  <a:lnTo>
                    <a:pt x="23334" y="904962"/>
                  </a:lnTo>
                  <a:lnTo>
                    <a:pt x="24506" y="902556"/>
                  </a:lnTo>
                  <a:lnTo>
                    <a:pt x="25158" y="900989"/>
                  </a:lnTo>
                  <a:lnTo>
                    <a:pt x="25889" y="899348"/>
                  </a:lnTo>
                  <a:lnTo>
                    <a:pt x="26424" y="897817"/>
                  </a:lnTo>
                  <a:lnTo>
                    <a:pt x="26608" y="896475"/>
                  </a:lnTo>
                  <a:lnTo>
                    <a:pt x="27020" y="895284"/>
                  </a:lnTo>
                  <a:lnTo>
                    <a:pt x="27896" y="894069"/>
                  </a:lnTo>
                  <a:lnTo>
                    <a:pt x="28116" y="892842"/>
                  </a:lnTo>
                  <a:lnTo>
                    <a:pt x="28529" y="891693"/>
                  </a:lnTo>
                  <a:lnTo>
                    <a:pt x="29410" y="890205"/>
                  </a:lnTo>
                  <a:lnTo>
                    <a:pt x="29744" y="889057"/>
                  </a:lnTo>
                  <a:lnTo>
                    <a:pt x="30154" y="887951"/>
                  </a:lnTo>
                  <a:lnTo>
                    <a:pt x="30566" y="886760"/>
                  </a:lnTo>
                  <a:lnTo>
                    <a:pt x="30832" y="885186"/>
                  </a:lnTo>
                  <a:lnTo>
                    <a:pt x="31128" y="884038"/>
                  </a:lnTo>
                  <a:lnTo>
                    <a:pt x="31394" y="882459"/>
                  </a:lnTo>
                  <a:lnTo>
                    <a:pt x="31661" y="880849"/>
                  </a:lnTo>
                  <a:lnTo>
                    <a:pt x="31751" y="880272"/>
                  </a:lnTo>
                  <a:lnTo>
                    <a:pt x="31477" y="878686"/>
                  </a:lnTo>
                  <a:lnTo>
                    <a:pt x="31271" y="877483"/>
                  </a:lnTo>
                  <a:lnTo>
                    <a:pt x="31113" y="875904"/>
                  </a:lnTo>
                  <a:lnTo>
                    <a:pt x="30416" y="874227"/>
                  </a:lnTo>
                  <a:lnTo>
                    <a:pt x="29655" y="871973"/>
                  </a:lnTo>
                  <a:lnTo>
                    <a:pt x="28962" y="870108"/>
                  </a:lnTo>
                  <a:lnTo>
                    <a:pt x="27918" y="868431"/>
                  </a:lnTo>
                  <a:lnTo>
                    <a:pt x="27280" y="865794"/>
                  </a:lnTo>
                  <a:lnTo>
                    <a:pt x="26986" y="865095"/>
                  </a:lnTo>
                  <a:lnTo>
                    <a:pt x="26923" y="864512"/>
                  </a:lnTo>
                  <a:lnTo>
                    <a:pt x="26897" y="863899"/>
                  </a:lnTo>
                  <a:lnTo>
                    <a:pt x="26797" y="863200"/>
                  </a:lnTo>
                  <a:lnTo>
                    <a:pt x="25978" y="861797"/>
                  </a:lnTo>
                  <a:lnTo>
                    <a:pt x="25437" y="860047"/>
                  </a:lnTo>
                  <a:lnTo>
                    <a:pt x="25044" y="858577"/>
                  </a:lnTo>
                  <a:lnTo>
                    <a:pt x="24389" y="856748"/>
                  </a:lnTo>
                  <a:lnTo>
                    <a:pt x="23948" y="855776"/>
                  </a:lnTo>
                  <a:lnTo>
                    <a:pt x="23129" y="854373"/>
                  </a:lnTo>
                  <a:lnTo>
                    <a:pt x="22578" y="853048"/>
                  </a:lnTo>
                  <a:lnTo>
                    <a:pt x="21871" y="851796"/>
                  </a:lnTo>
                  <a:lnTo>
                    <a:pt x="20565" y="849768"/>
                  </a:lnTo>
                  <a:lnTo>
                    <a:pt x="19896" y="848558"/>
                  </a:lnTo>
                  <a:lnTo>
                    <a:pt x="18875" y="847611"/>
                  </a:lnTo>
                  <a:lnTo>
                    <a:pt x="18207" y="846323"/>
                  </a:lnTo>
                  <a:lnTo>
                    <a:pt x="17653" y="845193"/>
                  </a:lnTo>
                  <a:lnTo>
                    <a:pt x="17297" y="843838"/>
                  </a:lnTo>
                  <a:lnTo>
                    <a:pt x="17014" y="842635"/>
                  </a:lnTo>
                  <a:lnTo>
                    <a:pt x="16789" y="840545"/>
                  </a:lnTo>
                  <a:lnTo>
                    <a:pt x="16709" y="838929"/>
                  </a:lnTo>
                  <a:lnTo>
                    <a:pt x="16698" y="837690"/>
                  </a:lnTo>
                  <a:lnTo>
                    <a:pt x="16655" y="836073"/>
                  </a:lnTo>
                  <a:lnTo>
                    <a:pt x="16391" y="834020"/>
                  </a:lnTo>
                  <a:lnTo>
                    <a:pt x="16300" y="832938"/>
                  </a:lnTo>
                  <a:lnTo>
                    <a:pt x="15951" y="831237"/>
                  </a:lnTo>
                  <a:lnTo>
                    <a:pt x="15942" y="829846"/>
                  </a:lnTo>
                  <a:lnTo>
                    <a:pt x="16250" y="828157"/>
                  </a:lnTo>
                  <a:lnTo>
                    <a:pt x="16669" y="826626"/>
                  </a:lnTo>
                  <a:lnTo>
                    <a:pt x="17140" y="824555"/>
                  </a:lnTo>
                  <a:lnTo>
                    <a:pt x="17514" y="823291"/>
                  </a:lnTo>
                  <a:lnTo>
                    <a:pt x="17785" y="821523"/>
                  </a:lnTo>
                  <a:lnTo>
                    <a:pt x="18050" y="820022"/>
                  </a:lnTo>
                  <a:lnTo>
                    <a:pt x="18096" y="817902"/>
                  </a:lnTo>
                  <a:lnTo>
                    <a:pt x="17974" y="816438"/>
                  </a:lnTo>
                  <a:lnTo>
                    <a:pt x="17816" y="814852"/>
                  </a:lnTo>
                  <a:lnTo>
                    <a:pt x="17272" y="813218"/>
                  </a:lnTo>
                  <a:lnTo>
                    <a:pt x="16231" y="811347"/>
                  </a:lnTo>
                  <a:lnTo>
                    <a:pt x="15227" y="809628"/>
                  </a:lnTo>
                  <a:lnTo>
                    <a:pt x="14113" y="807598"/>
                  </a:lnTo>
                  <a:lnTo>
                    <a:pt x="12942" y="806420"/>
                  </a:lnTo>
                  <a:lnTo>
                    <a:pt x="12311" y="805210"/>
                  </a:lnTo>
                  <a:lnTo>
                    <a:pt x="11642" y="804038"/>
                  </a:lnTo>
                  <a:lnTo>
                    <a:pt x="10592" y="802629"/>
                  </a:lnTo>
                  <a:lnTo>
                    <a:pt x="10269" y="801505"/>
                  </a:lnTo>
                  <a:lnTo>
                    <a:pt x="9263" y="799822"/>
                  </a:lnTo>
                  <a:lnTo>
                    <a:pt x="8596" y="798576"/>
                  </a:lnTo>
                  <a:lnTo>
                    <a:pt x="7811" y="797361"/>
                  </a:lnTo>
                  <a:lnTo>
                    <a:pt x="7267" y="795769"/>
                  </a:lnTo>
                  <a:lnTo>
                    <a:pt x="7023" y="794572"/>
                  </a:lnTo>
                  <a:lnTo>
                    <a:pt x="6893" y="793449"/>
                  </a:lnTo>
                  <a:lnTo>
                    <a:pt x="7072" y="792337"/>
                  </a:lnTo>
                  <a:lnTo>
                    <a:pt x="7319" y="791644"/>
                  </a:lnTo>
                  <a:lnTo>
                    <a:pt x="7845" y="790538"/>
                  </a:lnTo>
                  <a:lnTo>
                    <a:pt x="8363" y="789779"/>
                  </a:lnTo>
                  <a:lnTo>
                    <a:pt x="9198" y="788679"/>
                  </a:lnTo>
                  <a:lnTo>
                    <a:pt x="10373" y="787932"/>
                  </a:lnTo>
                  <a:lnTo>
                    <a:pt x="10965" y="787368"/>
                  </a:lnTo>
                  <a:lnTo>
                    <a:pt x="12136" y="786778"/>
                  </a:lnTo>
                  <a:lnTo>
                    <a:pt x="12878" y="786407"/>
                  </a:lnTo>
                  <a:lnTo>
                    <a:pt x="14210" y="785508"/>
                  </a:lnTo>
                  <a:lnTo>
                    <a:pt x="15384" y="784804"/>
                  </a:lnTo>
                  <a:lnTo>
                    <a:pt x="16055" y="784123"/>
                  </a:lnTo>
                  <a:lnTo>
                    <a:pt x="16801" y="783595"/>
                  </a:lnTo>
                  <a:lnTo>
                    <a:pt x="17246" y="782640"/>
                  </a:lnTo>
                  <a:lnTo>
                    <a:pt x="17612" y="781802"/>
                  </a:lnTo>
                  <a:lnTo>
                    <a:pt x="17779" y="781267"/>
                  </a:lnTo>
                  <a:lnTo>
                    <a:pt x="17892" y="779609"/>
                  </a:lnTo>
                  <a:lnTo>
                    <a:pt x="17834" y="778758"/>
                  </a:lnTo>
                  <a:lnTo>
                    <a:pt x="17585" y="777756"/>
                  </a:lnTo>
                  <a:lnTo>
                    <a:pt x="17269" y="776322"/>
                  </a:lnTo>
                  <a:lnTo>
                    <a:pt x="16879" y="774731"/>
                  </a:lnTo>
                  <a:lnTo>
                    <a:pt x="16287" y="773521"/>
                  </a:lnTo>
                  <a:lnTo>
                    <a:pt x="15667" y="771930"/>
                  </a:lnTo>
                  <a:lnTo>
                    <a:pt x="15187" y="770878"/>
                  </a:lnTo>
                  <a:lnTo>
                    <a:pt x="14715" y="769518"/>
                  </a:lnTo>
                  <a:lnTo>
                    <a:pt x="14087" y="768193"/>
                  </a:lnTo>
                  <a:lnTo>
                    <a:pt x="13726" y="767070"/>
                  </a:lnTo>
                  <a:lnTo>
                    <a:pt x="13299" y="765399"/>
                  </a:lnTo>
                  <a:lnTo>
                    <a:pt x="13093" y="764238"/>
                  </a:lnTo>
                  <a:lnTo>
                    <a:pt x="12885" y="763157"/>
                  </a:lnTo>
                  <a:lnTo>
                    <a:pt x="12839" y="761729"/>
                  </a:lnTo>
                  <a:lnTo>
                    <a:pt x="12704" y="760836"/>
                  </a:lnTo>
                  <a:lnTo>
                    <a:pt x="12118" y="759396"/>
                  </a:lnTo>
                  <a:lnTo>
                    <a:pt x="11835" y="758199"/>
                  </a:lnTo>
                  <a:lnTo>
                    <a:pt x="11828" y="757749"/>
                  </a:lnTo>
                  <a:lnTo>
                    <a:pt x="11820" y="757154"/>
                  </a:lnTo>
                  <a:lnTo>
                    <a:pt x="11652" y="755957"/>
                  </a:lnTo>
                  <a:lnTo>
                    <a:pt x="11341" y="754293"/>
                  </a:lnTo>
                  <a:lnTo>
                    <a:pt x="10672" y="753120"/>
                  </a:lnTo>
                  <a:lnTo>
                    <a:pt x="10300" y="750684"/>
                  </a:lnTo>
                  <a:lnTo>
                    <a:pt x="10056" y="749487"/>
                  </a:lnTo>
                  <a:lnTo>
                    <a:pt x="10057" y="747713"/>
                  </a:lnTo>
                  <a:lnTo>
                    <a:pt x="10082" y="746553"/>
                  </a:lnTo>
                  <a:lnTo>
                    <a:pt x="9914" y="745435"/>
                  </a:lnTo>
                  <a:lnTo>
                    <a:pt x="9774" y="744737"/>
                  </a:lnTo>
                  <a:lnTo>
                    <a:pt x="9494" y="743418"/>
                  </a:lnTo>
                  <a:lnTo>
                    <a:pt x="9327" y="742258"/>
                  </a:lnTo>
                  <a:lnTo>
                    <a:pt x="9276" y="741060"/>
                  </a:lnTo>
                  <a:lnTo>
                    <a:pt x="9266" y="739712"/>
                  </a:lnTo>
                  <a:lnTo>
                    <a:pt x="9230" y="737859"/>
                  </a:lnTo>
                  <a:lnTo>
                    <a:pt x="9295" y="736625"/>
                  </a:lnTo>
                  <a:lnTo>
                    <a:pt x="9333" y="734931"/>
                  </a:lnTo>
                  <a:lnTo>
                    <a:pt x="9334" y="733120"/>
                  </a:lnTo>
                  <a:lnTo>
                    <a:pt x="9331" y="731461"/>
                  </a:lnTo>
                  <a:lnTo>
                    <a:pt x="9204" y="730228"/>
                  </a:lnTo>
                  <a:lnTo>
                    <a:pt x="8871" y="727792"/>
                  </a:lnTo>
                  <a:lnTo>
                    <a:pt x="8635" y="726206"/>
                  </a:lnTo>
                  <a:lnTo>
                    <a:pt x="8472" y="724851"/>
                  </a:lnTo>
                  <a:lnTo>
                    <a:pt x="8161" y="723224"/>
                  </a:lnTo>
                  <a:lnTo>
                    <a:pt x="7854" y="721371"/>
                  </a:lnTo>
                  <a:lnTo>
                    <a:pt x="7463" y="719815"/>
                  </a:lnTo>
                  <a:lnTo>
                    <a:pt x="7137" y="718807"/>
                  </a:lnTo>
                  <a:lnTo>
                    <a:pt x="6159" y="717671"/>
                  </a:lnTo>
                  <a:lnTo>
                    <a:pt x="5718" y="716577"/>
                  </a:lnTo>
                  <a:lnTo>
                    <a:pt x="5200" y="715568"/>
                  </a:lnTo>
                  <a:lnTo>
                    <a:pt x="4893" y="713709"/>
                  </a:lnTo>
                  <a:lnTo>
                    <a:pt x="4995" y="712592"/>
                  </a:lnTo>
                  <a:lnTo>
                    <a:pt x="5061" y="711358"/>
                  </a:lnTo>
                  <a:lnTo>
                    <a:pt x="5278" y="710246"/>
                  </a:lnTo>
                  <a:lnTo>
                    <a:pt x="5571" y="709250"/>
                  </a:lnTo>
                  <a:lnTo>
                    <a:pt x="5740" y="708521"/>
                  </a:lnTo>
                  <a:lnTo>
                    <a:pt x="6046" y="706947"/>
                  </a:lnTo>
                  <a:lnTo>
                    <a:pt x="6310" y="705410"/>
                  </a:lnTo>
                  <a:lnTo>
                    <a:pt x="6459" y="703909"/>
                  </a:lnTo>
                  <a:lnTo>
                    <a:pt x="6605" y="702561"/>
                  </a:lnTo>
                  <a:lnTo>
                    <a:pt x="6560" y="701097"/>
                  </a:lnTo>
                  <a:lnTo>
                    <a:pt x="6455" y="698819"/>
                  </a:lnTo>
                  <a:lnTo>
                    <a:pt x="6487" y="697391"/>
                  </a:lnTo>
                  <a:lnTo>
                    <a:pt x="6434" y="696237"/>
                  </a:lnTo>
                  <a:lnTo>
                    <a:pt x="6159" y="694724"/>
                  </a:lnTo>
                  <a:lnTo>
                    <a:pt x="5662" y="692713"/>
                  </a:lnTo>
                  <a:lnTo>
                    <a:pt x="5316" y="690854"/>
                  </a:lnTo>
                  <a:lnTo>
                    <a:pt x="4821" y="688801"/>
                  </a:lnTo>
                  <a:lnTo>
                    <a:pt x="3888" y="687312"/>
                  </a:lnTo>
                  <a:lnTo>
                    <a:pt x="2744" y="684900"/>
                  </a:lnTo>
                  <a:lnTo>
                    <a:pt x="0" y="676243"/>
                  </a:lnTo>
                  <a:lnTo>
                    <a:pt x="225" y="674742"/>
                  </a:lnTo>
                  <a:lnTo>
                    <a:pt x="1708" y="672269"/>
                  </a:lnTo>
                  <a:lnTo>
                    <a:pt x="2883" y="671522"/>
                  </a:lnTo>
                  <a:lnTo>
                    <a:pt x="4062" y="670544"/>
                  </a:lnTo>
                  <a:lnTo>
                    <a:pt x="5861" y="669505"/>
                  </a:lnTo>
                  <a:lnTo>
                    <a:pt x="19943" y="658627"/>
                  </a:lnTo>
                  <a:lnTo>
                    <a:pt x="22114" y="658384"/>
                  </a:lnTo>
                  <a:lnTo>
                    <a:pt x="24284" y="656938"/>
                  </a:lnTo>
                  <a:lnTo>
                    <a:pt x="24766" y="654769"/>
                  </a:lnTo>
                  <a:lnTo>
                    <a:pt x="24043" y="650911"/>
                  </a:lnTo>
                  <a:lnTo>
                    <a:pt x="23801" y="647534"/>
                  </a:lnTo>
                  <a:lnTo>
                    <a:pt x="22114" y="644159"/>
                  </a:lnTo>
                  <a:lnTo>
                    <a:pt x="21391" y="642712"/>
                  </a:lnTo>
                  <a:lnTo>
                    <a:pt x="20426" y="640544"/>
                  </a:lnTo>
                  <a:lnTo>
                    <a:pt x="18979" y="638372"/>
                  </a:lnTo>
                  <a:lnTo>
                    <a:pt x="17774" y="633791"/>
                  </a:lnTo>
                  <a:lnTo>
                    <a:pt x="14133" y="628524"/>
                  </a:lnTo>
                  <a:lnTo>
                    <a:pt x="13201" y="625030"/>
                  </a:lnTo>
                  <a:lnTo>
                    <a:pt x="14133" y="620607"/>
                  </a:lnTo>
                  <a:lnTo>
                    <a:pt x="16462" y="616880"/>
                  </a:lnTo>
                  <a:lnTo>
                    <a:pt x="18738" y="613055"/>
                  </a:lnTo>
                  <a:lnTo>
                    <a:pt x="18979" y="611606"/>
                  </a:lnTo>
                  <a:lnTo>
                    <a:pt x="19220" y="607749"/>
                  </a:lnTo>
                  <a:lnTo>
                    <a:pt x="22114" y="597865"/>
                  </a:lnTo>
                  <a:lnTo>
                    <a:pt x="24766" y="592560"/>
                  </a:lnTo>
                  <a:lnTo>
                    <a:pt x="26695" y="589186"/>
                  </a:lnTo>
                  <a:lnTo>
                    <a:pt x="33205" y="584361"/>
                  </a:lnTo>
                  <a:lnTo>
                    <a:pt x="36581" y="580987"/>
                  </a:lnTo>
                  <a:lnTo>
                    <a:pt x="40921" y="576646"/>
                  </a:lnTo>
                  <a:lnTo>
                    <a:pt x="43091" y="572305"/>
                  </a:lnTo>
                  <a:lnTo>
                    <a:pt x="44537" y="564833"/>
                  </a:lnTo>
                  <a:lnTo>
                    <a:pt x="45984" y="560491"/>
                  </a:lnTo>
                  <a:lnTo>
                    <a:pt x="48154" y="556874"/>
                  </a:lnTo>
                  <a:lnTo>
                    <a:pt x="53459" y="553499"/>
                  </a:lnTo>
                  <a:lnTo>
                    <a:pt x="57799" y="551330"/>
                  </a:lnTo>
                  <a:lnTo>
                    <a:pt x="60452" y="548918"/>
                  </a:lnTo>
                  <a:lnTo>
                    <a:pt x="61657" y="544337"/>
                  </a:lnTo>
                  <a:lnTo>
                    <a:pt x="62621" y="537827"/>
                  </a:lnTo>
                  <a:lnTo>
                    <a:pt x="62533" y="529006"/>
                  </a:lnTo>
                  <a:lnTo>
                    <a:pt x="62568" y="527390"/>
                  </a:lnTo>
                  <a:lnTo>
                    <a:pt x="62526" y="525810"/>
                  </a:lnTo>
                  <a:lnTo>
                    <a:pt x="62408" y="524109"/>
                  </a:lnTo>
                  <a:lnTo>
                    <a:pt x="62272" y="523259"/>
                  </a:lnTo>
                  <a:lnTo>
                    <a:pt x="61931" y="521205"/>
                  </a:lnTo>
                  <a:lnTo>
                    <a:pt x="61533" y="520002"/>
                  </a:lnTo>
                  <a:lnTo>
                    <a:pt x="61405" y="518806"/>
                  </a:lnTo>
                  <a:lnTo>
                    <a:pt x="60943" y="516983"/>
                  </a:lnTo>
                  <a:lnTo>
                    <a:pt x="60652" y="516169"/>
                  </a:lnTo>
                  <a:lnTo>
                    <a:pt x="60138" y="514923"/>
                  </a:lnTo>
                  <a:lnTo>
                    <a:pt x="60039" y="514188"/>
                  </a:lnTo>
                  <a:lnTo>
                    <a:pt x="59756" y="513022"/>
                  </a:lnTo>
                  <a:lnTo>
                    <a:pt x="59194" y="512244"/>
                  </a:lnTo>
                  <a:lnTo>
                    <a:pt x="58788" y="511345"/>
                  </a:lnTo>
                  <a:lnTo>
                    <a:pt x="58077" y="510288"/>
                  </a:lnTo>
                  <a:lnTo>
                    <a:pt x="57495" y="508696"/>
                  </a:lnTo>
                  <a:lnTo>
                    <a:pt x="57087" y="507918"/>
                  </a:lnTo>
                  <a:lnTo>
                    <a:pt x="56297" y="506934"/>
                  </a:lnTo>
                  <a:lnTo>
                    <a:pt x="55801" y="506733"/>
                  </a:lnTo>
                  <a:lnTo>
                    <a:pt x="55014" y="505597"/>
                  </a:lnTo>
                  <a:lnTo>
                    <a:pt x="54036" y="504419"/>
                  </a:lnTo>
                  <a:lnTo>
                    <a:pt x="53429" y="503909"/>
                  </a:lnTo>
                  <a:lnTo>
                    <a:pt x="52825" y="503277"/>
                  </a:lnTo>
                  <a:lnTo>
                    <a:pt x="52178" y="502839"/>
                  </a:lnTo>
                  <a:lnTo>
                    <a:pt x="51535" y="502244"/>
                  </a:lnTo>
                  <a:lnTo>
                    <a:pt x="51041" y="501892"/>
                  </a:lnTo>
                  <a:lnTo>
                    <a:pt x="50437" y="501223"/>
                  </a:lnTo>
                  <a:lnTo>
                    <a:pt x="49909" y="500707"/>
                  </a:lnTo>
                  <a:lnTo>
                    <a:pt x="49268" y="500002"/>
                  </a:lnTo>
                  <a:lnTo>
                    <a:pt x="48274" y="499516"/>
                  </a:lnTo>
                  <a:lnTo>
                    <a:pt x="47668" y="498964"/>
                  </a:lnTo>
                  <a:lnTo>
                    <a:pt x="47288" y="498683"/>
                  </a:lnTo>
                  <a:lnTo>
                    <a:pt x="46913" y="498179"/>
                  </a:lnTo>
                  <a:lnTo>
                    <a:pt x="46458" y="497778"/>
                  </a:lnTo>
                  <a:lnTo>
                    <a:pt x="45781" y="496959"/>
                  </a:lnTo>
                  <a:lnTo>
                    <a:pt x="44711" y="496472"/>
                  </a:lnTo>
                  <a:lnTo>
                    <a:pt x="43604" y="495871"/>
                  </a:lnTo>
                  <a:lnTo>
                    <a:pt x="42880" y="495434"/>
                  </a:lnTo>
                  <a:lnTo>
                    <a:pt x="42162" y="494722"/>
                  </a:lnTo>
                  <a:lnTo>
                    <a:pt x="41059" y="494005"/>
                  </a:lnTo>
                  <a:lnTo>
                    <a:pt x="39923" y="492979"/>
                  </a:lnTo>
                  <a:lnTo>
                    <a:pt x="39165" y="492268"/>
                  </a:lnTo>
                  <a:lnTo>
                    <a:pt x="38174" y="491667"/>
                  </a:lnTo>
                  <a:lnTo>
                    <a:pt x="37418" y="490956"/>
                  </a:lnTo>
                  <a:lnTo>
                    <a:pt x="36020" y="489540"/>
                  </a:lnTo>
                  <a:lnTo>
                    <a:pt x="33676" y="487256"/>
                  </a:lnTo>
                  <a:lnTo>
                    <a:pt x="31322" y="485913"/>
                  </a:lnTo>
                  <a:lnTo>
                    <a:pt x="31598" y="485166"/>
                  </a:lnTo>
                  <a:lnTo>
                    <a:pt x="32075" y="484558"/>
                  </a:lnTo>
                  <a:lnTo>
                    <a:pt x="32314" y="484176"/>
                  </a:lnTo>
                  <a:lnTo>
                    <a:pt x="32591" y="483915"/>
                  </a:lnTo>
                  <a:lnTo>
                    <a:pt x="33066" y="483386"/>
                  </a:lnTo>
                  <a:lnTo>
                    <a:pt x="33811" y="482864"/>
                  </a:lnTo>
                  <a:lnTo>
                    <a:pt x="34210" y="482293"/>
                  </a:lnTo>
                  <a:lnTo>
                    <a:pt x="35037" y="481576"/>
                  </a:lnTo>
                  <a:lnTo>
                    <a:pt x="35509" y="481163"/>
                  </a:lnTo>
                  <a:lnTo>
                    <a:pt x="40675" y="468082"/>
                  </a:lnTo>
                  <a:lnTo>
                    <a:pt x="45837" y="463778"/>
                  </a:lnTo>
                  <a:lnTo>
                    <a:pt x="59231" y="466833"/>
                  </a:lnTo>
                  <a:lnTo>
                    <a:pt x="68836" y="473693"/>
                  </a:lnTo>
                  <a:lnTo>
                    <a:pt x="76841" y="475525"/>
                  </a:lnTo>
                  <a:lnTo>
                    <a:pt x="83473" y="475524"/>
                  </a:lnTo>
                  <a:lnTo>
                    <a:pt x="102912" y="475524"/>
                  </a:lnTo>
                  <a:lnTo>
                    <a:pt x="114346" y="471864"/>
                  </a:lnTo>
                  <a:lnTo>
                    <a:pt x="118006" y="462259"/>
                  </a:lnTo>
                  <a:lnTo>
                    <a:pt x="115947" y="448079"/>
                  </a:lnTo>
                  <a:lnTo>
                    <a:pt x="111145" y="438474"/>
                  </a:lnTo>
                  <a:lnTo>
                    <a:pt x="104970" y="425667"/>
                  </a:lnTo>
                  <a:lnTo>
                    <a:pt x="99481" y="410117"/>
                  </a:lnTo>
                  <a:lnTo>
                    <a:pt x="97423" y="400512"/>
                  </a:lnTo>
                  <a:lnTo>
                    <a:pt x="97457" y="390652"/>
                  </a:lnTo>
                  <a:lnTo>
                    <a:pt x="103479" y="378607"/>
                  </a:lnTo>
                  <a:lnTo>
                    <a:pt x="106060" y="373446"/>
                  </a:lnTo>
                  <a:lnTo>
                    <a:pt x="113803" y="361402"/>
                  </a:lnTo>
                  <a:lnTo>
                    <a:pt x="120685" y="354515"/>
                  </a:lnTo>
                  <a:lnTo>
                    <a:pt x="130149" y="347635"/>
                  </a:lnTo>
                  <a:lnTo>
                    <a:pt x="135311" y="342474"/>
                  </a:lnTo>
                  <a:lnTo>
                    <a:pt x="138871" y="333482"/>
                  </a:lnTo>
                  <a:lnTo>
                    <a:pt x="141808" y="325827"/>
                  </a:lnTo>
                  <a:lnTo>
                    <a:pt x="142087" y="325423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3" name="object 90">
              <a:extLst>
                <a:ext uri="{FF2B5EF4-FFF2-40B4-BE49-F238E27FC236}">
                  <a16:creationId xmlns:a16="http://schemas.microsoft.com/office/drawing/2014/main" id="{9F40B519-995E-4243-BE9E-5ACA30B60814}"/>
                </a:ext>
              </a:extLst>
            </p:cNvPr>
            <p:cNvSpPr/>
            <p:nvPr/>
          </p:nvSpPr>
          <p:spPr>
            <a:xfrm>
              <a:off x="9464869" y="2346507"/>
              <a:ext cx="448713" cy="661164"/>
            </a:xfrm>
            <a:custGeom>
              <a:avLst/>
              <a:gdLst/>
              <a:ahLst/>
              <a:cxnLst/>
              <a:rect l="l" t="t" r="r" b="b"/>
              <a:pathLst>
                <a:path w="694743" h="1023681">
                  <a:moveTo>
                    <a:pt x="221573" y="99855"/>
                  </a:moveTo>
                  <a:lnTo>
                    <a:pt x="220878" y="92902"/>
                  </a:lnTo>
                  <a:lnTo>
                    <a:pt x="221614" y="87367"/>
                  </a:lnTo>
                  <a:lnTo>
                    <a:pt x="221490" y="82431"/>
                  </a:lnTo>
                  <a:lnTo>
                    <a:pt x="219324" y="75988"/>
                  </a:lnTo>
                  <a:lnTo>
                    <a:pt x="216189" y="71683"/>
                  </a:lnTo>
                  <a:lnTo>
                    <a:pt x="213081" y="69696"/>
                  </a:lnTo>
                  <a:lnTo>
                    <a:pt x="208529" y="66984"/>
                  </a:lnTo>
                  <a:lnTo>
                    <a:pt x="204280" y="64432"/>
                  </a:lnTo>
                  <a:lnTo>
                    <a:pt x="200241" y="59262"/>
                  </a:lnTo>
                  <a:lnTo>
                    <a:pt x="200505" y="54180"/>
                  </a:lnTo>
                  <a:lnTo>
                    <a:pt x="199939" y="44727"/>
                  </a:lnTo>
                  <a:lnTo>
                    <a:pt x="200206" y="41643"/>
                  </a:lnTo>
                  <a:lnTo>
                    <a:pt x="200508" y="41913"/>
                  </a:lnTo>
                  <a:lnTo>
                    <a:pt x="346850" y="58878"/>
                  </a:lnTo>
                  <a:lnTo>
                    <a:pt x="584996" y="0"/>
                  </a:lnTo>
                  <a:lnTo>
                    <a:pt x="592295" y="8428"/>
                  </a:lnTo>
                  <a:lnTo>
                    <a:pt x="592319" y="8724"/>
                  </a:lnTo>
                  <a:lnTo>
                    <a:pt x="597114" y="13993"/>
                  </a:lnTo>
                  <a:lnTo>
                    <a:pt x="694743" y="126737"/>
                  </a:lnTo>
                  <a:lnTo>
                    <a:pt x="656151" y="260127"/>
                  </a:lnTo>
                  <a:lnTo>
                    <a:pt x="534053" y="674601"/>
                  </a:lnTo>
                  <a:lnTo>
                    <a:pt x="486864" y="823575"/>
                  </a:lnTo>
                  <a:lnTo>
                    <a:pt x="27144" y="1016560"/>
                  </a:lnTo>
                  <a:lnTo>
                    <a:pt x="9419" y="1023681"/>
                  </a:lnTo>
                  <a:lnTo>
                    <a:pt x="12249" y="1018214"/>
                  </a:lnTo>
                  <a:lnTo>
                    <a:pt x="14904" y="1016772"/>
                  </a:lnTo>
                  <a:lnTo>
                    <a:pt x="16962" y="1016316"/>
                  </a:lnTo>
                  <a:lnTo>
                    <a:pt x="22451" y="1012427"/>
                  </a:lnTo>
                  <a:lnTo>
                    <a:pt x="22908" y="1009681"/>
                  </a:lnTo>
                  <a:lnTo>
                    <a:pt x="23594" y="1006480"/>
                  </a:lnTo>
                  <a:lnTo>
                    <a:pt x="22210" y="1000462"/>
                  </a:lnTo>
                  <a:lnTo>
                    <a:pt x="16733" y="986127"/>
                  </a:lnTo>
                  <a:lnTo>
                    <a:pt x="14675" y="977436"/>
                  </a:lnTo>
                  <a:lnTo>
                    <a:pt x="10101" y="967832"/>
                  </a:lnTo>
                  <a:lnTo>
                    <a:pt x="8957" y="963943"/>
                  </a:lnTo>
                  <a:lnTo>
                    <a:pt x="6899" y="959599"/>
                  </a:lnTo>
                  <a:lnTo>
                    <a:pt x="3012" y="957767"/>
                  </a:lnTo>
                  <a:lnTo>
                    <a:pt x="0" y="956540"/>
                  </a:lnTo>
                  <a:lnTo>
                    <a:pt x="10074" y="947287"/>
                  </a:lnTo>
                  <a:lnTo>
                    <a:pt x="15430" y="940301"/>
                  </a:lnTo>
                  <a:lnTo>
                    <a:pt x="19856" y="936808"/>
                  </a:lnTo>
                  <a:lnTo>
                    <a:pt x="23815" y="934481"/>
                  </a:lnTo>
                  <a:lnTo>
                    <a:pt x="28097" y="932163"/>
                  </a:lnTo>
                  <a:lnTo>
                    <a:pt x="38205" y="928815"/>
                  </a:lnTo>
                  <a:lnTo>
                    <a:pt x="43166" y="926910"/>
                  </a:lnTo>
                  <a:lnTo>
                    <a:pt x="48445" y="924550"/>
                  </a:lnTo>
                  <a:lnTo>
                    <a:pt x="54986" y="920671"/>
                  </a:lnTo>
                  <a:lnTo>
                    <a:pt x="60371" y="916923"/>
                  </a:lnTo>
                  <a:lnTo>
                    <a:pt x="63702" y="915696"/>
                  </a:lnTo>
                  <a:lnTo>
                    <a:pt x="67907" y="913594"/>
                  </a:lnTo>
                  <a:lnTo>
                    <a:pt x="71060" y="910789"/>
                  </a:lnTo>
                  <a:lnTo>
                    <a:pt x="74214" y="905883"/>
                  </a:lnTo>
                  <a:lnTo>
                    <a:pt x="75615" y="901679"/>
                  </a:lnTo>
                  <a:lnTo>
                    <a:pt x="77718" y="897475"/>
                  </a:lnTo>
                  <a:lnTo>
                    <a:pt x="81923" y="893617"/>
                  </a:lnTo>
                  <a:lnTo>
                    <a:pt x="85427" y="891166"/>
                  </a:lnTo>
                  <a:lnTo>
                    <a:pt x="91384" y="888362"/>
                  </a:lnTo>
                  <a:lnTo>
                    <a:pt x="98042" y="885562"/>
                  </a:lnTo>
                  <a:lnTo>
                    <a:pt x="106452" y="881707"/>
                  </a:lnTo>
                  <a:lnTo>
                    <a:pt x="111708" y="876798"/>
                  </a:lnTo>
                  <a:lnTo>
                    <a:pt x="112409" y="869440"/>
                  </a:lnTo>
                  <a:lnTo>
                    <a:pt x="109606" y="863131"/>
                  </a:lnTo>
                  <a:lnTo>
                    <a:pt x="110657" y="856475"/>
                  </a:lnTo>
                  <a:lnTo>
                    <a:pt x="114162" y="849817"/>
                  </a:lnTo>
                  <a:lnTo>
                    <a:pt x="116264" y="845610"/>
                  </a:lnTo>
                  <a:lnTo>
                    <a:pt x="119067" y="841758"/>
                  </a:lnTo>
                  <a:lnTo>
                    <a:pt x="123622" y="838605"/>
                  </a:lnTo>
                  <a:lnTo>
                    <a:pt x="129229" y="836150"/>
                  </a:lnTo>
                  <a:lnTo>
                    <a:pt x="135638" y="834926"/>
                  </a:lnTo>
                  <a:lnTo>
                    <a:pt x="147090" y="834729"/>
                  </a:lnTo>
                  <a:lnTo>
                    <a:pt x="155552" y="836560"/>
                  </a:lnTo>
                  <a:lnTo>
                    <a:pt x="159211" y="839531"/>
                  </a:lnTo>
                  <a:lnTo>
                    <a:pt x="164013" y="842505"/>
                  </a:lnTo>
                  <a:lnTo>
                    <a:pt x="165386" y="845707"/>
                  </a:lnTo>
                  <a:lnTo>
                    <a:pt x="165386" y="851424"/>
                  </a:lnTo>
                  <a:lnTo>
                    <a:pt x="164242" y="855771"/>
                  </a:lnTo>
                  <a:lnTo>
                    <a:pt x="162184" y="861715"/>
                  </a:lnTo>
                  <a:lnTo>
                    <a:pt x="161269" y="866518"/>
                  </a:lnTo>
                  <a:lnTo>
                    <a:pt x="160812" y="870178"/>
                  </a:lnTo>
                  <a:lnTo>
                    <a:pt x="162169" y="873644"/>
                  </a:lnTo>
                  <a:lnTo>
                    <a:pt x="167074" y="877499"/>
                  </a:lnTo>
                  <a:lnTo>
                    <a:pt x="170860" y="879656"/>
                  </a:lnTo>
                  <a:lnTo>
                    <a:pt x="172546" y="881722"/>
                  </a:lnTo>
                  <a:lnTo>
                    <a:pt x="174233" y="885094"/>
                  </a:lnTo>
                  <a:lnTo>
                    <a:pt x="175835" y="888715"/>
                  </a:lnTo>
                  <a:lnTo>
                    <a:pt x="176536" y="891515"/>
                  </a:lnTo>
                  <a:lnTo>
                    <a:pt x="177587" y="894319"/>
                  </a:lnTo>
                  <a:lnTo>
                    <a:pt x="177587" y="897126"/>
                  </a:lnTo>
                  <a:lnTo>
                    <a:pt x="179339" y="899577"/>
                  </a:lnTo>
                  <a:lnTo>
                    <a:pt x="184685" y="901740"/>
                  </a:lnTo>
                  <a:lnTo>
                    <a:pt x="187689" y="901898"/>
                  </a:lnTo>
                  <a:lnTo>
                    <a:pt x="188762" y="902147"/>
                  </a:lnTo>
                  <a:lnTo>
                    <a:pt x="192622" y="899635"/>
                  </a:lnTo>
                  <a:lnTo>
                    <a:pt x="195633" y="895118"/>
                  </a:lnTo>
                  <a:lnTo>
                    <a:pt x="199900" y="890094"/>
                  </a:lnTo>
                  <a:lnTo>
                    <a:pt x="206928" y="885576"/>
                  </a:lnTo>
                  <a:lnTo>
                    <a:pt x="209828" y="881740"/>
                  </a:lnTo>
                  <a:lnTo>
                    <a:pt x="215216" y="879799"/>
                  </a:lnTo>
                  <a:lnTo>
                    <a:pt x="222328" y="875704"/>
                  </a:lnTo>
                  <a:lnTo>
                    <a:pt x="225130" y="876567"/>
                  </a:lnTo>
                  <a:lnTo>
                    <a:pt x="229010" y="876998"/>
                  </a:lnTo>
                  <a:lnTo>
                    <a:pt x="232027" y="874841"/>
                  </a:lnTo>
                  <a:lnTo>
                    <a:pt x="235475" y="872040"/>
                  </a:lnTo>
                  <a:lnTo>
                    <a:pt x="240864" y="868593"/>
                  </a:lnTo>
                  <a:lnTo>
                    <a:pt x="244958" y="864066"/>
                  </a:lnTo>
                  <a:lnTo>
                    <a:pt x="248191" y="861478"/>
                  </a:lnTo>
                  <a:lnTo>
                    <a:pt x="252502" y="857600"/>
                  </a:lnTo>
                  <a:lnTo>
                    <a:pt x="256813" y="853504"/>
                  </a:lnTo>
                  <a:lnTo>
                    <a:pt x="258752" y="851567"/>
                  </a:lnTo>
                  <a:lnTo>
                    <a:pt x="264639" y="843413"/>
                  </a:lnTo>
                  <a:lnTo>
                    <a:pt x="267899" y="841548"/>
                  </a:lnTo>
                  <a:lnTo>
                    <a:pt x="273722" y="840151"/>
                  </a:lnTo>
                  <a:lnTo>
                    <a:pt x="276451" y="837894"/>
                  </a:lnTo>
                  <a:lnTo>
                    <a:pt x="277955" y="831010"/>
                  </a:lnTo>
                  <a:lnTo>
                    <a:pt x="277955" y="825472"/>
                  </a:lnTo>
                  <a:lnTo>
                    <a:pt x="277285" y="814464"/>
                  </a:lnTo>
                  <a:lnTo>
                    <a:pt x="278073" y="806539"/>
                  </a:lnTo>
                  <a:lnTo>
                    <a:pt x="278210" y="800220"/>
                  </a:lnTo>
                  <a:lnTo>
                    <a:pt x="279547" y="795311"/>
                  </a:lnTo>
                  <a:lnTo>
                    <a:pt x="283382" y="792149"/>
                  </a:lnTo>
                  <a:lnTo>
                    <a:pt x="284584" y="791696"/>
                  </a:lnTo>
                  <a:lnTo>
                    <a:pt x="287644" y="790540"/>
                  </a:lnTo>
                  <a:lnTo>
                    <a:pt x="292132" y="789163"/>
                  </a:lnTo>
                  <a:lnTo>
                    <a:pt x="295692" y="788079"/>
                  </a:lnTo>
                  <a:lnTo>
                    <a:pt x="298852" y="787678"/>
                  </a:lnTo>
                  <a:lnTo>
                    <a:pt x="304318" y="787326"/>
                  </a:lnTo>
                  <a:lnTo>
                    <a:pt x="312071" y="787787"/>
                  </a:lnTo>
                  <a:lnTo>
                    <a:pt x="317390" y="787046"/>
                  </a:lnTo>
                  <a:lnTo>
                    <a:pt x="322766" y="787307"/>
                  </a:lnTo>
                  <a:lnTo>
                    <a:pt x="328084" y="786642"/>
                  </a:lnTo>
                  <a:lnTo>
                    <a:pt x="335069" y="787088"/>
                  </a:lnTo>
                  <a:lnTo>
                    <a:pt x="340353" y="787966"/>
                  </a:lnTo>
                  <a:lnTo>
                    <a:pt x="346209" y="790858"/>
                  </a:lnTo>
                  <a:lnTo>
                    <a:pt x="355594" y="799048"/>
                  </a:lnTo>
                  <a:lnTo>
                    <a:pt x="357764" y="802204"/>
                  </a:lnTo>
                  <a:lnTo>
                    <a:pt x="360329" y="806347"/>
                  </a:lnTo>
                  <a:lnTo>
                    <a:pt x="361513" y="811083"/>
                  </a:lnTo>
                  <a:lnTo>
                    <a:pt x="363684" y="814242"/>
                  </a:lnTo>
                  <a:lnTo>
                    <a:pt x="365475" y="816897"/>
                  </a:lnTo>
                  <a:lnTo>
                    <a:pt x="368631" y="820715"/>
                  </a:lnTo>
                  <a:lnTo>
                    <a:pt x="371289" y="827195"/>
                  </a:lnTo>
                  <a:lnTo>
                    <a:pt x="371953" y="833009"/>
                  </a:lnTo>
                  <a:lnTo>
                    <a:pt x="372784" y="836333"/>
                  </a:lnTo>
                  <a:lnTo>
                    <a:pt x="373947" y="841645"/>
                  </a:lnTo>
                  <a:lnTo>
                    <a:pt x="375276" y="845801"/>
                  </a:lnTo>
                  <a:lnTo>
                    <a:pt x="377933" y="847961"/>
                  </a:lnTo>
                  <a:lnTo>
                    <a:pt x="380758" y="849288"/>
                  </a:lnTo>
                  <a:lnTo>
                    <a:pt x="383914" y="849619"/>
                  </a:lnTo>
                  <a:lnTo>
                    <a:pt x="390226" y="848292"/>
                  </a:lnTo>
                  <a:lnTo>
                    <a:pt x="392054" y="848623"/>
                  </a:lnTo>
                  <a:lnTo>
                    <a:pt x="394379" y="848292"/>
                  </a:lnTo>
                  <a:lnTo>
                    <a:pt x="398200" y="848459"/>
                  </a:lnTo>
                  <a:lnTo>
                    <a:pt x="401190" y="848459"/>
                  </a:lnTo>
                  <a:lnTo>
                    <a:pt x="409496" y="846299"/>
                  </a:lnTo>
                  <a:lnTo>
                    <a:pt x="413151" y="840983"/>
                  </a:lnTo>
                  <a:lnTo>
                    <a:pt x="414978" y="834009"/>
                  </a:lnTo>
                  <a:lnTo>
                    <a:pt x="415553" y="829242"/>
                  </a:lnTo>
                  <a:lnTo>
                    <a:pt x="414981" y="820211"/>
                  </a:lnTo>
                  <a:lnTo>
                    <a:pt x="416431" y="813608"/>
                  </a:lnTo>
                  <a:lnTo>
                    <a:pt x="423336" y="808157"/>
                  </a:lnTo>
                  <a:lnTo>
                    <a:pt x="431539" y="800955"/>
                  </a:lnTo>
                  <a:lnTo>
                    <a:pt x="440542" y="790551"/>
                  </a:lnTo>
                  <a:lnTo>
                    <a:pt x="443543" y="786347"/>
                  </a:lnTo>
                  <a:lnTo>
                    <a:pt x="447745" y="783947"/>
                  </a:lnTo>
                  <a:lnTo>
                    <a:pt x="453146" y="780548"/>
                  </a:lnTo>
                  <a:lnTo>
                    <a:pt x="458348" y="774943"/>
                  </a:lnTo>
                  <a:lnTo>
                    <a:pt x="460349" y="770144"/>
                  </a:lnTo>
                  <a:lnTo>
                    <a:pt x="463150" y="767143"/>
                  </a:lnTo>
                  <a:lnTo>
                    <a:pt x="467952" y="764740"/>
                  </a:lnTo>
                  <a:lnTo>
                    <a:pt x="471553" y="762741"/>
                  </a:lnTo>
                  <a:lnTo>
                    <a:pt x="476755" y="760539"/>
                  </a:lnTo>
                  <a:lnTo>
                    <a:pt x="481156" y="757139"/>
                  </a:lnTo>
                  <a:lnTo>
                    <a:pt x="484357" y="751137"/>
                  </a:lnTo>
                  <a:lnTo>
                    <a:pt x="486558" y="745736"/>
                  </a:lnTo>
                  <a:lnTo>
                    <a:pt x="487759" y="740535"/>
                  </a:lnTo>
                  <a:lnTo>
                    <a:pt x="488959" y="735931"/>
                  </a:lnTo>
                  <a:lnTo>
                    <a:pt x="489628" y="731341"/>
                  </a:lnTo>
                  <a:lnTo>
                    <a:pt x="489393" y="728020"/>
                  </a:lnTo>
                  <a:lnTo>
                    <a:pt x="486330" y="723953"/>
                  </a:lnTo>
                  <a:lnTo>
                    <a:pt x="479956" y="720126"/>
                  </a:lnTo>
                  <a:lnTo>
                    <a:pt x="472950" y="717133"/>
                  </a:lnTo>
                  <a:lnTo>
                    <a:pt x="468703" y="714503"/>
                  </a:lnTo>
                  <a:lnTo>
                    <a:pt x="465558" y="710663"/>
                  </a:lnTo>
                  <a:lnTo>
                    <a:pt x="461608" y="704958"/>
                  </a:lnTo>
                  <a:lnTo>
                    <a:pt x="459496" y="699597"/>
                  </a:lnTo>
                  <a:lnTo>
                    <a:pt x="459705" y="693509"/>
                  </a:lnTo>
                  <a:lnTo>
                    <a:pt x="460438" y="691599"/>
                  </a:lnTo>
                  <a:lnTo>
                    <a:pt x="461388" y="686836"/>
                  </a:lnTo>
                  <a:lnTo>
                    <a:pt x="462151" y="683536"/>
                  </a:lnTo>
                  <a:lnTo>
                    <a:pt x="462774" y="679618"/>
                  </a:lnTo>
                  <a:lnTo>
                    <a:pt x="461229" y="672880"/>
                  </a:lnTo>
                  <a:lnTo>
                    <a:pt x="459805" y="667686"/>
                  </a:lnTo>
                  <a:lnTo>
                    <a:pt x="457665" y="660089"/>
                  </a:lnTo>
                  <a:lnTo>
                    <a:pt x="456133" y="656280"/>
                  </a:lnTo>
                  <a:lnTo>
                    <a:pt x="454654" y="650082"/>
                  </a:lnTo>
                  <a:lnTo>
                    <a:pt x="452210" y="645793"/>
                  </a:lnTo>
                  <a:lnTo>
                    <a:pt x="450205" y="642594"/>
                  </a:lnTo>
                  <a:lnTo>
                    <a:pt x="447987" y="642087"/>
                  </a:lnTo>
                  <a:lnTo>
                    <a:pt x="442822" y="642756"/>
                  </a:lnTo>
                  <a:lnTo>
                    <a:pt x="438097" y="640887"/>
                  </a:lnTo>
                  <a:lnTo>
                    <a:pt x="435555" y="637597"/>
                  </a:lnTo>
                  <a:lnTo>
                    <a:pt x="434872" y="633655"/>
                  </a:lnTo>
                  <a:lnTo>
                    <a:pt x="438573" y="623500"/>
                  </a:lnTo>
                  <a:lnTo>
                    <a:pt x="439121" y="617834"/>
                  </a:lnTo>
                  <a:lnTo>
                    <a:pt x="438025" y="611808"/>
                  </a:lnTo>
                  <a:lnTo>
                    <a:pt x="436016" y="606695"/>
                  </a:lnTo>
                  <a:lnTo>
                    <a:pt x="434372" y="599572"/>
                  </a:lnTo>
                  <a:lnTo>
                    <a:pt x="435377" y="592919"/>
                  </a:lnTo>
                  <a:lnTo>
                    <a:pt x="438665" y="583420"/>
                  </a:lnTo>
                  <a:lnTo>
                    <a:pt x="441222" y="576115"/>
                  </a:lnTo>
                  <a:lnTo>
                    <a:pt x="440491" y="571364"/>
                  </a:lnTo>
                  <a:lnTo>
                    <a:pt x="439395" y="563329"/>
                  </a:lnTo>
                  <a:lnTo>
                    <a:pt x="436838" y="558214"/>
                  </a:lnTo>
                  <a:lnTo>
                    <a:pt x="434281" y="551637"/>
                  </a:lnTo>
                  <a:lnTo>
                    <a:pt x="434064" y="543593"/>
                  </a:lnTo>
                  <a:lnTo>
                    <a:pt x="434172" y="538584"/>
                  </a:lnTo>
                  <a:lnTo>
                    <a:pt x="435119" y="530431"/>
                  </a:lnTo>
                  <a:lnTo>
                    <a:pt x="434696" y="522281"/>
                  </a:lnTo>
                  <a:lnTo>
                    <a:pt x="435109" y="518988"/>
                  </a:lnTo>
                  <a:lnTo>
                    <a:pt x="437169" y="514043"/>
                  </a:lnTo>
                  <a:lnTo>
                    <a:pt x="442515" y="508450"/>
                  </a:lnTo>
                  <a:lnTo>
                    <a:pt x="446816" y="501035"/>
                  </a:lnTo>
                  <a:lnTo>
                    <a:pt x="451249" y="496604"/>
                  </a:lnTo>
                  <a:lnTo>
                    <a:pt x="459376" y="490321"/>
                  </a:lnTo>
                  <a:lnTo>
                    <a:pt x="465515" y="489656"/>
                  </a:lnTo>
                  <a:lnTo>
                    <a:pt x="474255" y="480121"/>
                  </a:lnTo>
                  <a:lnTo>
                    <a:pt x="477169" y="471646"/>
                  </a:lnTo>
                  <a:lnTo>
                    <a:pt x="477556" y="460124"/>
                  </a:lnTo>
                  <a:lnTo>
                    <a:pt x="477608" y="456582"/>
                  </a:lnTo>
                  <a:lnTo>
                    <a:pt x="477608" y="454006"/>
                  </a:lnTo>
                  <a:lnTo>
                    <a:pt x="476349" y="448872"/>
                  </a:lnTo>
                  <a:lnTo>
                    <a:pt x="473321" y="446077"/>
                  </a:lnTo>
                  <a:lnTo>
                    <a:pt x="472622" y="441187"/>
                  </a:lnTo>
                  <a:lnTo>
                    <a:pt x="473899" y="437523"/>
                  </a:lnTo>
                  <a:lnTo>
                    <a:pt x="475977" y="432180"/>
                  </a:lnTo>
                  <a:lnTo>
                    <a:pt x="479420" y="429531"/>
                  </a:lnTo>
                  <a:lnTo>
                    <a:pt x="484109" y="426712"/>
                  </a:lnTo>
                  <a:lnTo>
                    <a:pt x="490294" y="417970"/>
                  </a:lnTo>
                  <a:lnTo>
                    <a:pt x="494018" y="412878"/>
                  </a:lnTo>
                  <a:lnTo>
                    <a:pt x="495627" y="406050"/>
                  </a:lnTo>
                  <a:lnTo>
                    <a:pt x="497629" y="400196"/>
                  </a:lnTo>
                  <a:lnTo>
                    <a:pt x="500703" y="388094"/>
                  </a:lnTo>
                  <a:lnTo>
                    <a:pt x="503968" y="382714"/>
                  </a:lnTo>
                  <a:lnTo>
                    <a:pt x="510115" y="376952"/>
                  </a:lnTo>
                  <a:lnTo>
                    <a:pt x="512229" y="373112"/>
                  </a:lnTo>
                  <a:lnTo>
                    <a:pt x="512612" y="368884"/>
                  </a:lnTo>
                  <a:lnTo>
                    <a:pt x="511460" y="365235"/>
                  </a:lnTo>
                  <a:lnTo>
                    <a:pt x="509923" y="361587"/>
                  </a:lnTo>
                  <a:lnTo>
                    <a:pt x="511076" y="356208"/>
                  </a:lnTo>
                  <a:lnTo>
                    <a:pt x="513958" y="351791"/>
                  </a:lnTo>
                  <a:lnTo>
                    <a:pt x="518760" y="350253"/>
                  </a:lnTo>
                  <a:lnTo>
                    <a:pt x="521056" y="350123"/>
                  </a:lnTo>
                  <a:lnTo>
                    <a:pt x="526187" y="350995"/>
                  </a:lnTo>
                  <a:lnTo>
                    <a:pt x="531071" y="352635"/>
                  </a:lnTo>
                  <a:lnTo>
                    <a:pt x="534657" y="353863"/>
                  </a:lnTo>
                  <a:lnTo>
                    <a:pt x="541062" y="356226"/>
                  </a:lnTo>
                  <a:lnTo>
                    <a:pt x="547422" y="357122"/>
                  </a:lnTo>
                  <a:lnTo>
                    <a:pt x="551546" y="354813"/>
                  </a:lnTo>
                  <a:lnTo>
                    <a:pt x="553776" y="351235"/>
                  </a:lnTo>
                  <a:lnTo>
                    <a:pt x="551251" y="347176"/>
                  </a:lnTo>
                  <a:lnTo>
                    <a:pt x="546660" y="342690"/>
                  </a:lnTo>
                  <a:lnTo>
                    <a:pt x="542027" y="340132"/>
                  </a:lnTo>
                  <a:lnTo>
                    <a:pt x="537642" y="336730"/>
                  </a:lnTo>
                  <a:lnTo>
                    <a:pt x="533429" y="332559"/>
                  </a:lnTo>
                  <a:lnTo>
                    <a:pt x="536420" y="329303"/>
                  </a:lnTo>
                  <a:lnTo>
                    <a:pt x="542181" y="325949"/>
                  </a:lnTo>
                  <a:lnTo>
                    <a:pt x="549105" y="325703"/>
                  </a:lnTo>
                  <a:lnTo>
                    <a:pt x="556628" y="326159"/>
                  </a:lnTo>
                  <a:lnTo>
                    <a:pt x="561852" y="326265"/>
                  </a:lnTo>
                  <a:lnTo>
                    <a:pt x="570616" y="326208"/>
                  </a:lnTo>
                  <a:lnTo>
                    <a:pt x="575816" y="323920"/>
                  </a:lnTo>
                  <a:lnTo>
                    <a:pt x="577735" y="320490"/>
                  </a:lnTo>
                  <a:lnTo>
                    <a:pt x="579495" y="310272"/>
                  </a:lnTo>
                  <a:lnTo>
                    <a:pt x="579761" y="305110"/>
                  </a:lnTo>
                  <a:lnTo>
                    <a:pt x="580214" y="298413"/>
                  </a:lnTo>
                  <a:lnTo>
                    <a:pt x="580478" y="293330"/>
                  </a:lnTo>
                  <a:lnTo>
                    <a:pt x="581389" y="290341"/>
                  </a:lnTo>
                  <a:lnTo>
                    <a:pt x="582066" y="283956"/>
                  </a:lnTo>
                  <a:lnTo>
                    <a:pt x="585223" y="276617"/>
                  </a:lnTo>
                  <a:lnTo>
                    <a:pt x="587799" y="271274"/>
                  </a:lnTo>
                  <a:lnTo>
                    <a:pt x="589608" y="262289"/>
                  </a:lnTo>
                  <a:lnTo>
                    <a:pt x="590086" y="259536"/>
                  </a:lnTo>
                  <a:lnTo>
                    <a:pt x="590183" y="258980"/>
                  </a:lnTo>
                  <a:lnTo>
                    <a:pt x="590488" y="257219"/>
                  </a:lnTo>
                  <a:lnTo>
                    <a:pt x="586811" y="253060"/>
                  </a:lnTo>
                  <a:lnTo>
                    <a:pt x="582526" y="248655"/>
                  </a:lnTo>
                  <a:lnTo>
                    <a:pt x="577714" y="243704"/>
                  </a:lnTo>
                  <a:lnTo>
                    <a:pt x="574091" y="240623"/>
                  </a:lnTo>
                  <a:lnTo>
                    <a:pt x="567215" y="238716"/>
                  </a:lnTo>
                  <a:lnTo>
                    <a:pt x="560846" y="238203"/>
                  </a:lnTo>
                  <a:lnTo>
                    <a:pt x="555210" y="237370"/>
                  </a:lnTo>
                  <a:lnTo>
                    <a:pt x="546066" y="235077"/>
                  </a:lnTo>
                  <a:lnTo>
                    <a:pt x="539316" y="233950"/>
                  </a:lnTo>
                  <a:lnTo>
                    <a:pt x="532003" y="231699"/>
                  </a:lnTo>
                  <a:lnTo>
                    <a:pt x="523002" y="231699"/>
                  </a:lnTo>
                  <a:lnTo>
                    <a:pt x="516814" y="233388"/>
                  </a:lnTo>
                  <a:lnTo>
                    <a:pt x="510064" y="235636"/>
                  </a:lnTo>
                  <a:lnTo>
                    <a:pt x="505000" y="237325"/>
                  </a:lnTo>
                  <a:lnTo>
                    <a:pt x="500124" y="241696"/>
                  </a:lnTo>
                  <a:lnTo>
                    <a:pt x="494836" y="240857"/>
                  </a:lnTo>
                  <a:lnTo>
                    <a:pt x="490197" y="240195"/>
                  </a:lnTo>
                  <a:lnTo>
                    <a:pt x="488209" y="242182"/>
                  </a:lnTo>
                  <a:lnTo>
                    <a:pt x="482700" y="244050"/>
                  </a:lnTo>
                  <a:lnTo>
                    <a:pt x="476830" y="241851"/>
                  </a:lnTo>
                  <a:lnTo>
                    <a:pt x="471846" y="237744"/>
                  </a:lnTo>
                  <a:lnTo>
                    <a:pt x="469338" y="232914"/>
                  </a:lnTo>
                  <a:lnTo>
                    <a:pt x="469362" y="227379"/>
                  </a:lnTo>
                  <a:lnTo>
                    <a:pt x="472389" y="224585"/>
                  </a:lnTo>
                  <a:lnTo>
                    <a:pt x="481007" y="216432"/>
                  </a:lnTo>
                  <a:lnTo>
                    <a:pt x="486829" y="201061"/>
                  </a:lnTo>
                  <a:lnTo>
                    <a:pt x="485431" y="185222"/>
                  </a:lnTo>
                  <a:lnTo>
                    <a:pt x="482637" y="177072"/>
                  </a:lnTo>
                  <a:lnTo>
                    <a:pt x="475184" y="172646"/>
                  </a:lnTo>
                  <a:lnTo>
                    <a:pt x="467335" y="171279"/>
                  </a:lnTo>
                  <a:lnTo>
                    <a:pt x="466342" y="167965"/>
                  </a:lnTo>
                  <a:lnTo>
                    <a:pt x="463043" y="166559"/>
                  </a:lnTo>
                  <a:lnTo>
                    <a:pt x="457198" y="164311"/>
                  </a:lnTo>
                  <a:lnTo>
                    <a:pt x="452544" y="160660"/>
                  </a:lnTo>
                  <a:lnTo>
                    <a:pt x="447647" y="155477"/>
                  </a:lnTo>
                  <a:lnTo>
                    <a:pt x="442174" y="149429"/>
                  </a:lnTo>
                  <a:lnTo>
                    <a:pt x="439006" y="146547"/>
                  </a:lnTo>
                  <a:lnTo>
                    <a:pt x="434685" y="143956"/>
                  </a:lnTo>
                  <a:lnTo>
                    <a:pt x="430078" y="142804"/>
                  </a:lnTo>
                  <a:lnTo>
                    <a:pt x="423741" y="141942"/>
                  </a:lnTo>
                  <a:lnTo>
                    <a:pt x="419132" y="142227"/>
                  </a:lnTo>
                  <a:lnTo>
                    <a:pt x="409052" y="142227"/>
                  </a:lnTo>
                  <a:lnTo>
                    <a:pt x="403097" y="140240"/>
                  </a:lnTo>
                  <a:lnTo>
                    <a:pt x="397730" y="136046"/>
                  </a:lnTo>
                  <a:lnTo>
                    <a:pt x="395562" y="133226"/>
                  </a:lnTo>
                  <a:lnTo>
                    <a:pt x="392926" y="130708"/>
                  </a:lnTo>
                  <a:lnTo>
                    <a:pt x="390330" y="128691"/>
                  </a:lnTo>
                  <a:lnTo>
                    <a:pt x="388026" y="126963"/>
                  </a:lnTo>
                  <a:lnTo>
                    <a:pt x="382841" y="124371"/>
                  </a:lnTo>
                  <a:lnTo>
                    <a:pt x="378521" y="122932"/>
                  </a:lnTo>
                  <a:lnTo>
                    <a:pt x="372184" y="120915"/>
                  </a:lnTo>
                  <a:lnTo>
                    <a:pt x="364539" y="119201"/>
                  </a:lnTo>
                  <a:lnTo>
                    <a:pt x="358427" y="120034"/>
                  </a:lnTo>
                  <a:lnTo>
                    <a:pt x="353704" y="119758"/>
                  </a:lnTo>
                  <a:lnTo>
                    <a:pt x="348981" y="118925"/>
                  </a:lnTo>
                  <a:lnTo>
                    <a:pt x="345900" y="117449"/>
                  </a:lnTo>
                  <a:lnTo>
                    <a:pt x="342165" y="110887"/>
                  </a:lnTo>
                  <a:lnTo>
                    <a:pt x="339156" y="107899"/>
                  </a:lnTo>
                  <a:lnTo>
                    <a:pt x="334725" y="103108"/>
                  </a:lnTo>
                  <a:lnTo>
                    <a:pt x="333275" y="95523"/>
                  </a:lnTo>
                  <a:lnTo>
                    <a:pt x="334620" y="85978"/>
                  </a:lnTo>
                  <a:lnTo>
                    <a:pt x="335077" y="79347"/>
                  </a:lnTo>
                  <a:lnTo>
                    <a:pt x="334162" y="72713"/>
                  </a:lnTo>
                  <a:lnTo>
                    <a:pt x="331418" y="69056"/>
                  </a:lnTo>
                  <a:lnTo>
                    <a:pt x="326625" y="65556"/>
                  </a:lnTo>
                  <a:lnTo>
                    <a:pt x="323250" y="65258"/>
                  </a:lnTo>
                  <a:lnTo>
                    <a:pt x="321234" y="65219"/>
                  </a:lnTo>
                  <a:lnTo>
                    <a:pt x="316978" y="67370"/>
                  </a:lnTo>
                  <a:lnTo>
                    <a:pt x="314561" y="68940"/>
                  </a:lnTo>
                  <a:lnTo>
                    <a:pt x="309561" y="72619"/>
                  </a:lnTo>
                  <a:lnTo>
                    <a:pt x="306505" y="75331"/>
                  </a:lnTo>
                  <a:lnTo>
                    <a:pt x="301440" y="78470"/>
                  </a:lnTo>
                  <a:lnTo>
                    <a:pt x="295747" y="82212"/>
                  </a:lnTo>
                  <a:lnTo>
                    <a:pt x="290404" y="87576"/>
                  </a:lnTo>
                  <a:lnTo>
                    <a:pt x="288627" y="91474"/>
                  </a:lnTo>
                  <a:lnTo>
                    <a:pt x="287240" y="96301"/>
                  </a:lnTo>
                  <a:lnTo>
                    <a:pt x="286078" y="99791"/>
                  </a:lnTo>
                  <a:lnTo>
                    <a:pt x="284527" y="102892"/>
                  </a:lnTo>
                  <a:lnTo>
                    <a:pt x="281232" y="105991"/>
                  </a:lnTo>
                  <a:lnTo>
                    <a:pt x="276969" y="107154"/>
                  </a:lnTo>
                  <a:lnTo>
                    <a:pt x="273480" y="108123"/>
                  </a:lnTo>
                  <a:lnTo>
                    <a:pt x="269410" y="108123"/>
                  </a:lnTo>
                  <a:lnTo>
                    <a:pt x="260301" y="107154"/>
                  </a:lnTo>
                  <a:lnTo>
                    <a:pt x="255844" y="105991"/>
                  </a:lnTo>
                  <a:lnTo>
                    <a:pt x="250224" y="104827"/>
                  </a:lnTo>
                  <a:lnTo>
                    <a:pt x="244603" y="102504"/>
                  </a:lnTo>
                  <a:lnTo>
                    <a:pt x="240146" y="101340"/>
                  </a:lnTo>
                  <a:lnTo>
                    <a:pt x="235302" y="100757"/>
                  </a:lnTo>
                  <a:lnTo>
                    <a:pt x="230456" y="100371"/>
                  </a:lnTo>
                  <a:lnTo>
                    <a:pt x="221573" y="99855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5" name="object 92">
              <a:extLst>
                <a:ext uri="{FF2B5EF4-FFF2-40B4-BE49-F238E27FC236}">
                  <a16:creationId xmlns:a16="http://schemas.microsoft.com/office/drawing/2014/main" id="{AD99884C-CE3F-4E0F-BE07-28BBAC9E187C}"/>
                </a:ext>
              </a:extLst>
            </p:cNvPr>
            <p:cNvSpPr/>
            <p:nvPr/>
          </p:nvSpPr>
          <p:spPr>
            <a:xfrm>
              <a:off x="9012602" y="2465109"/>
              <a:ext cx="467507" cy="1003735"/>
            </a:xfrm>
            <a:custGeom>
              <a:avLst/>
              <a:gdLst/>
              <a:ahLst/>
              <a:cxnLst/>
              <a:rect l="l" t="t" r="r" b="b"/>
              <a:pathLst>
                <a:path w="723841" h="1554084">
                  <a:moveTo>
                    <a:pt x="75016" y="768790"/>
                  </a:moveTo>
                  <a:lnTo>
                    <a:pt x="77324" y="768793"/>
                  </a:lnTo>
                  <a:lnTo>
                    <a:pt x="81928" y="768489"/>
                  </a:lnTo>
                  <a:lnTo>
                    <a:pt x="87026" y="766782"/>
                  </a:lnTo>
                  <a:lnTo>
                    <a:pt x="90855" y="766275"/>
                  </a:lnTo>
                  <a:lnTo>
                    <a:pt x="96022" y="764333"/>
                  </a:lnTo>
                  <a:lnTo>
                    <a:pt x="100735" y="760448"/>
                  </a:lnTo>
                  <a:lnTo>
                    <a:pt x="101523" y="759558"/>
                  </a:lnTo>
                  <a:lnTo>
                    <a:pt x="100415" y="751724"/>
                  </a:lnTo>
                  <a:lnTo>
                    <a:pt x="98814" y="744865"/>
                  </a:lnTo>
                  <a:lnTo>
                    <a:pt x="93554" y="733887"/>
                  </a:lnTo>
                  <a:lnTo>
                    <a:pt x="84177" y="723595"/>
                  </a:lnTo>
                  <a:lnTo>
                    <a:pt x="72743" y="711475"/>
                  </a:lnTo>
                  <a:lnTo>
                    <a:pt x="67926" y="701912"/>
                  </a:lnTo>
                  <a:lnTo>
                    <a:pt x="67253" y="695375"/>
                  </a:lnTo>
                  <a:lnTo>
                    <a:pt x="66418" y="688616"/>
                  </a:lnTo>
                  <a:lnTo>
                    <a:pt x="66583" y="681824"/>
                  </a:lnTo>
                  <a:lnTo>
                    <a:pt x="66968" y="674712"/>
                  </a:lnTo>
                  <a:lnTo>
                    <a:pt x="66148" y="668415"/>
                  </a:lnTo>
                  <a:lnTo>
                    <a:pt x="66318" y="664165"/>
                  </a:lnTo>
                  <a:lnTo>
                    <a:pt x="65828" y="656161"/>
                  </a:lnTo>
                  <a:lnTo>
                    <a:pt x="66288" y="651365"/>
                  </a:lnTo>
                  <a:lnTo>
                    <a:pt x="67362" y="646547"/>
                  </a:lnTo>
                  <a:lnTo>
                    <a:pt x="67910" y="639742"/>
                  </a:lnTo>
                  <a:lnTo>
                    <a:pt x="69579" y="634287"/>
                  </a:lnTo>
                  <a:lnTo>
                    <a:pt x="70193" y="629487"/>
                  </a:lnTo>
                  <a:lnTo>
                    <a:pt x="73024" y="624305"/>
                  </a:lnTo>
                  <a:lnTo>
                    <a:pt x="75689" y="618740"/>
                  </a:lnTo>
                  <a:lnTo>
                    <a:pt x="78645" y="615022"/>
                  </a:lnTo>
                  <a:lnTo>
                    <a:pt x="81250" y="612315"/>
                  </a:lnTo>
                  <a:lnTo>
                    <a:pt x="83561" y="610080"/>
                  </a:lnTo>
                  <a:lnTo>
                    <a:pt x="86535" y="609290"/>
                  </a:lnTo>
                  <a:lnTo>
                    <a:pt x="88686" y="609220"/>
                  </a:lnTo>
                  <a:lnTo>
                    <a:pt x="91739" y="608506"/>
                  </a:lnTo>
                  <a:lnTo>
                    <a:pt x="95010" y="607397"/>
                  </a:lnTo>
                  <a:lnTo>
                    <a:pt x="99190" y="603484"/>
                  </a:lnTo>
                  <a:lnTo>
                    <a:pt x="103064" y="601972"/>
                  </a:lnTo>
                  <a:lnTo>
                    <a:pt x="108516" y="599326"/>
                  </a:lnTo>
                  <a:lnTo>
                    <a:pt x="113030" y="593859"/>
                  </a:lnTo>
                  <a:lnTo>
                    <a:pt x="114937" y="588630"/>
                  </a:lnTo>
                  <a:lnTo>
                    <a:pt x="115032" y="582069"/>
                  </a:lnTo>
                  <a:lnTo>
                    <a:pt x="114537" y="578691"/>
                  </a:lnTo>
                  <a:lnTo>
                    <a:pt x="112733" y="575204"/>
                  </a:lnTo>
                  <a:lnTo>
                    <a:pt x="112022" y="569903"/>
                  </a:lnTo>
                  <a:lnTo>
                    <a:pt x="110346" y="565638"/>
                  </a:lnTo>
                  <a:lnTo>
                    <a:pt x="108960" y="560823"/>
                  </a:lnTo>
                  <a:lnTo>
                    <a:pt x="107146" y="554711"/>
                  </a:lnTo>
                  <a:lnTo>
                    <a:pt x="105489" y="548669"/>
                  </a:lnTo>
                  <a:lnTo>
                    <a:pt x="103818" y="544560"/>
                  </a:lnTo>
                  <a:lnTo>
                    <a:pt x="101213" y="537777"/>
                  </a:lnTo>
                  <a:lnTo>
                    <a:pt x="100199" y="534958"/>
                  </a:lnTo>
                  <a:lnTo>
                    <a:pt x="98815" y="530219"/>
                  </a:lnTo>
                  <a:lnTo>
                    <a:pt x="98950" y="524891"/>
                  </a:lnTo>
                  <a:lnTo>
                    <a:pt x="97464" y="518032"/>
                  </a:lnTo>
                  <a:lnTo>
                    <a:pt x="93123" y="513588"/>
                  </a:lnTo>
                  <a:lnTo>
                    <a:pt x="89266" y="510857"/>
                  </a:lnTo>
                  <a:lnTo>
                    <a:pt x="81815" y="508782"/>
                  </a:lnTo>
                  <a:lnTo>
                    <a:pt x="76311" y="507418"/>
                  </a:lnTo>
                  <a:lnTo>
                    <a:pt x="68818" y="506424"/>
                  </a:lnTo>
                  <a:lnTo>
                    <a:pt x="65199" y="503918"/>
                  </a:lnTo>
                  <a:lnTo>
                    <a:pt x="62871" y="500908"/>
                  </a:lnTo>
                  <a:lnTo>
                    <a:pt x="60734" y="496655"/>
                  </a:lnTo>
                  <a:lnTo>
                    <a:pt x="60351" y="491962"/>
                  </a:lnTo>
                  <a:lnTo>
                    <a:pt x="61103" y="484304"/>
                  </a:lnTo>
                  <a:lnTo>
                    <a:pt x="61564" y="479584"/>
                  </a:lnTo>
                  <a:lnTo>
                    <a:pt x="59033" y="475036"/>
                  </a:lnTo>
                  <a:lnTo>
                    <a:pt x="50475" y="470595"/>
                  </a:lnTo>
                  <a:lnTo>
                    <a:pt x="47926" y="467588"/>
                  </a:lnTo>
                  <a:lnTo>
                    <a:pt x="47641" y="464161"/>
                  </a:lnTo>
                  <a:lnTo>
                    <a:pt x="48497" y="460449"/>
                  </a:lnTo>
                  <a:lnTo>
                    <a:pt x="49640" y="457591"/>
                  </a:lnTo>
                  <a:lnTo>
                    <a:pt x="49925" y="451880"/>
                  </a:lnTo>
                  <a:lnTo>
                    <a:pt x="51354" y="446737"/>
                  </a:lnTo>
                  <a:lnTo>
                    <a:pt x="52210" y="442739"/>
                  </a:lnTo>
                  <a:lnTo>
                    <a:pt x="60168" y="424632"/>
                  </a:lnTo>
                  <a:lnTo>
                    <a:pt x="61327" y="415337"/>
                  </a:lnTo>
                  <a:lnTo>
                    <a:pt x="61914" y="409690"/>
                  </a:lnTo>
                  <a:lnTo>
                    <a:pt x="63275" y="404246"/>
                  </a:lnTo>
                  <a:lnTo>
                    <a:pt x="63861" y="398596"/>
                  </a:lnTo>
                  <a:lnTo>
                    <a:pt x="66006" y="393590"/>
                  </a:lnTo>
                  <a:lnTo>
                    <a:pt x="68242" y="386652"/>
                  </a:lnTo>
                  <a:lnTo>
                    <a:pt x="68863" y="382083"/>
                  </a:lnTo>
                  <a:lnTo>
                    <a:pt x="67311" y="376886"/>
                  </a:lnTo>
                  <a:lnTo>
                    <a:pt x="65366" y="371472"/>
                  </a:lnTo>
                  <a:lnTo>
                    <a:pt x="63885" y="366120"/>
                  </a:lnTo>
                  <a:lnTo>
                    <a:pt x="63554" y="360655"/>
                  </a:lnTo>
                  <a:lnTo>
                    <a:pt x="63154" y="355424"/>
                  </a:lnTo>
                  <a:lnTo>
                    <a:pt x="62981" y="350105"/>
                  </a:lnTo>
                  <a:lnTo>
                    <a:pt x="62744" y="345178"/>
                  </a:lnTo>
                  <a:lnTo>
                    <a:pt x="63293" y="338371"/>
                  </a:lnTo>
                  <a:lnTo>
                    <a:pt x="62302" y="322800"/>
                  </a:lnTo>
                  <a:lnTo>
                    <a:pt x="65968" y="314003"/>
                  </a:lnTo>
                  <a:lnTo>
                    <a:pt x="68167" y="307408"/>
                  </a:lnTo>
                  <a:lnTo>
                    <a:pt x="68900" y="297143"/>
                  </a:lnTo>
                  <a:lnTo>
                    <a:pt x="72565" y="286879"/>
                  </a:lnTo>
                  <a:lnTo>
                    <a:pt x="72565" y="279549"/>
                  </a:lnTo>
                  <a:lnTo>
                    <a:pt x="71099" y="270020"/>
                  </a:lnTo>
                  <a:lnTo>
                    <a:pt x="68900" y="262687"/>
                  </a:lnTo>
                  <a:lnTo>
                    <a:pt x="73604" y="255505"/>
                  </a:lnTo>
                  <a:lnTo>
                    <a:pt x="76384" y="248707"/>
                  </a:lnTo>
                  <a:lnTo>
                    <a:pt x="80926" y="246478"/>
                  </a:lnTo>
                  <a:lnTo>
                    <a:pt x="84123" y="247839"/>
                  </a:lnTo>
                  <a:lnTo>
                    <a:pt x="114614" y="250496"/>
                  </a:lnTo>
                  <a:lnTo>
                    <a:pt x="116550" y="245093"/>
                  </a:lnTo>
                  <a:lnTo>
                    <a:pt x="118016" y="239230"/>
                  </a:lnTo>
                  <a:lnTo>
                    <a:pt x="119482" y="234099"/>
                  </a:lnTo>
                  <a:lnTo>
                    <a:pt x="120948" y="228233"/>
                  </a:lnTo>
                  <a:lnTo>
                    <a:pt x="123148" y="220903"/>
                  </a:lnTo>
                  <a:lnTo>
                    <a:pt x="127546" y="213571"/>
                  </a:lnTo>
                  <a:lnTo>
                    <a:pt x="131944" y="201110"/>
                  </a:lnTo>
                  <a:lnTo>
                    <a:pt x="131944" y="195976"/>
                  </a:lnTo>
                  <a:lnTo>
                    <a:pt x="132678" y="192313"/>
                  </a:lnTo>
                  <a:lnTo>
                    <a:pt x="133410" y="183515"/>
                  </a:lnTo>
                  <a:lnTo>
                    <a:pt x="134144" y="179117"/>
                  </a:lnTo>
                  <a:lnTo>
                    <a:pt x="136343" y="172519"/>
                  </a:lnTo>
                  <a:lnTo>
                    <a:pt x="150271" y="156201"/>
                  </a:lnTo>
                  <a:lnTo>
                    <a:pt x="157131" y="150711"/>
                  </a:lnTo>
                  <a:lnTo>
                    <a:pt x="162849" y="148652"/>
                  </a:lnTo>
                  <a:lnTo>
                    <a:pt x="169710" y="150712"/>
                  </a:lnTo>
                  <a:lnTo>
                    <a:pt x="174512" y="152540"/>
                  </a:lnTo>
                  <a:lnTo>
                    <a:pt x="180001" y="152540"/>
                  </a:lnTo>
                  <a:lnTo>
                    <a:pt x="188692" y="152085"/>
                  </a:lnTo>
                  <a:lnTo>
                    <a:pt x="210189" y="143163"/>
                  </a:lnTo>
                  <a:lnTo>
                    <a:pt x="219794" y="137218"/>
                  </a:lnTo>
                  <a:lnTo>
                    <a:pt x="234202" y="129673"/>
                  </a:lnTo>
                  <a:lnTo>
                    <a:pt x="246323" y="124184"/>
                  </a:lnTo>
                  <a:lnTo>
                    <a:pt x="253641" y="115948"/>
                  </a:lnTo>
                  <a:lnTo>
                    <a:pt x="261645" y="105656"/>
                  </a:lnTo>
                  <a:lnTo>
                    <a:pt x="268507" y="94451"/>
                  </a:lnTo>
                  <a:lnTo>
                    <a:pt x="274453" y="75471"/>
                  </a:lnTo>
                  <a:lnTo>
                    <a:pt x="273080" y="61750"/>
                  </a:lnTo>
                  <a:lnTo>
                    <a:pt x="269878" y="47797"/>
                  </a:lnTo>
                  <a:lnTo>
                    <a:pt x="268049" y="35678"/>
                  </a:lnTo>
                  <a:lnTo>
                    <a:pt x="264847" y="27901"/>
                  </a:lnTo>
                  <a:lnTo>
                    <a:pt x="261874" y="24699"/>
                  </a:lnTo>
                  <a:lnTo>
                    <a:pt x="260731" y="16239"/>
                  </a:lnTo>
                  <a:lnTo>
                    <a:pt x="261874" y="11664"/>
                  </a:lnTo>
                  <a:lnTo>
                    <a:pt x="264847" y="8004"/>
                  </a:lnTo>
                  <a:lnTo>
                    <a:pt x="272623" y="1373"/>
                  </a:lnTo>
                  <a:lnTo>
                    <a:pt x="282914" y="0"/>
                  </a:lnTo>
                  <a:lnTo>
                    <a:pt x="300981" y="0"/>
                  </a:lnTo>
                  <a:lnTo>
                    <a:pt x="319048" y="2287"/>
                  </a:lnTo>
                  <a:lnTo>
                    <a:pt x="332055" y="7530"/>
                  </a:lnTo>
                  <a:lnTo>
                    <a:pt x="336311" y="8320"/>
                  </a:lnTo>
                  <a:lnTo>
                    <a:pt x="342502" y="9508"/>
                  </a:lnTo>
                  <a:lnTo>
                    <a:pt x="349638" y="11360"/>
                  </a:lnTo>
                  <a:lnTo>
                    <a:pt x="359519" y="11534"/>
                  </a:lnTo>
                  <a:lnTo>
                    <a:pt x="361873" y="12876"/>
                  </a:lnTo>
                  <a:lnTo>
                    <a:pt x="364218" y="15161"/>
                  </a:lnTo>
                  <a:lnTo>
                    <a:pt x="365615" y="16577"/>
                  </a:lnTo>
                  <a:lnTo>
                    <a:pt x="366371" y="17287"/>
                  </a:lnTo>
                  <a:lnTo>
                    <a:pt x="367363" y="17889"/>
                  </a:lnTo>
                  <a:lnTo>
                    <a:pt x="368120" y="18600"/>
                  </a:lnTo>
                  <a:lnTo>
                    <a:pt x="369256" y="19626"/>
                  </a:lnTo>
                  <a:lnTo>
                    <a:pt x="370360" y="20343"/>
                  </a:lnTo>
                  <a:lnTo>
                    <a:pt x="371077" y="21054"/>
                  </a:lnTo>
                  <a:lnTo>
                    <a:pt x="371801" y="21491"/>
                  </a:lnTo>
                  <a:lnTo>
                    <a:pt x="372909" y="22093"/>
                  </a:lnTo>
                  <a:lnTo>
                    <a:pt x="373979" y="22579"/>
                  </a:lnTo>
                  <a:lnTo>
                    <a:pt x="374655" y="23399"/>
                  </a:lnTo>
                  <a:lnTo>
                    <a:pt x="375111" y="23800"/>
                  </a:lnTo>
                  <a:lnTo>
                    <a:pt x="375485" y="24304"/>
                  </a:lnTo>
                  <a:lnTo>
                    <a:pt x="375866" y="24584"/>
                  </a:lnTo>
                  <a:lnTo>
                    <a:pt x="376472" y="25136"/>
                  </a:lnTo>
                  <a:lnTo>
                    <a:pt x="377465" y="25622"/>
                  </a:lnTo>
                  <a:lnTo>
                    <a:pt x="378106" y="26328"/>
                  </a:lnTo>
                  <a:lnTo>
                    <a:pt x="378635" y="26844"/>
                  </a:lnTo>
                  <a:lnTo>
                    <a:pt x="379238" y="27512"/>
                  </a:lnTo>
                  <a:lnTo>
                    <a:pt x="379732" y="27864"/>
                  </a:lnTo>
                  <a:lnTo>
                    <a:pt x="380375" y="28460"/>
                  </a:lnTo>
                  <a:lnTo>
                    <a:pt x="381022" y="28897"/>
                  </a:lnTo>
                  <a:lnTo>
                    <a:pt x="381627" y="29529"/>
                  </a:lnTo>
                  <a:lnTo>
                    <a:pt x="382233" y="30040"/>
                  </a:lnTo>
                  <a:lnTo>
                    <a:pt x="383212" y="31218"/>
                  </a:lnTo>
                  <a:lnTo>
                    <a:pt x="383998" y="32354"/>
                  </a:lnTo>
                  <a:lnTo>
                    <a:pt x="384494" y="32555"/>
                  </a:lnTo>
                  <a:lnTo>
                    <a:pt x="385284" y="33539"/>
                  </a:lnTo>
                  <a:lnTo>
                    <a:pt x="385692" y="34317"/>
                  </a:lnTo>
                  <a:lnTo>
                    <a:pt x="386275" y="35908"/>
                  </a:lnTo>
                  <a:lnTo>
                    <a:pt x="386985" y="36965"/>
                  </a:lnTo>
                  <a:lnTo>
                    <a:pt x="387391" y="37865"/>
                  </a:lnTo>
                  <a:lnTo>
                    <a:pt x="387953" y="38642"/>
                  </a:lnTo>
                  <a:lnTo>
                    <a:pt x="388237" y="39809"/>
                  </a:lnTo>
                  <a:lnTo>
                    <a:pt x="388336" y="40543"/>
                  </a:lnTo>
                  <a:lnTo>
                    <a:pt x="388849" y="41789"/>
                  </a:lnTo>
                  <a:lnTo>
                    <a:pt x="389141" y="42604"/>
                  </a:lnTo>
                  <a:lnTo>
                    <a:pt x="389602" y="44426"/>
                  </a:lnTo>
                  <a:lnTo>
                    <a:pt x="389730" y="45623"/>
                  </a:lnTo>
                  <a:lnTo>
                    <a:pt x="390129" y="46826"/>
                  </a:lnTo>
                  <a:lnTo>
                    <a:pt x="390470" y="48879"/>
                  </a:lnTo>
                  <a:lnTo>
                    <a:pt x="390606" y="49730"/>
                  </a:lnTo>
                  <a:lnTo>
                    <a:pt x="390723" y="51431"/>
                  </a:lnTo>
                  <a:lnTo>
                    <a:pt x="390766" y="53011"/>
                  </a:lnTo>
                  <a:lnTo>
                    <a:pt x="390730" y="54627"/>
                  </a:lnTo>
                  <a:lnTo>
                    <a:pt x="390819" y="63448"/>
                  </a:lnTo>
                  <a:lnTo>
                    <a:pt x="389855" y="69958"/>
                  </a:lnTo>
                  <a:lnTo>
                    <a:pt x="388649" y="74539"/>
                  </a:lnTo>
                  <a:lnTo>
                    <a:pt x="385996" y="76950"/>
                  </a:lnTo>
                  <a:lnTo>
                    <a:pt x="381656" y="79119"/>
                  </a:lnTo>
                  <a:lnTo>
                    <a:pt x="376352" y="82494"/>
                  </a:lnTo>
                  <a:lnTo>
                    <a:pt x="374181" y="86112"/>
                  </a:lnTo>
                  <a:lnTo>
                    <a:pt x="372735" y="90453"/>
                  </a:lnTo>
                  <a:lnTo>
                    <a:pt x="371288" y="97925"/>
                  </a:lnTo>
                  <a:lnTo>
                    <a:pt x="369118" y="102266"/>
                  </a:lnTo>
                  <a:lnTo>
                    <a:pt x="364778" y="106607"/>
                  </a:lnTo>
                  <a:lnTo>
                    <a:pt x="361403" y="109982"/>
                  </a:lnTo>
                  <a:lnTo>
                    <a:pt x="354893" y="114806"/>
                  </a:lnTo>
                  <a:lnTo>
                    <a:pt x="352964" y="118181"/>
                  </a:lnTo>
                  <a:lnTo>
                    <a:pt x="350311" y="123485"/>
                  </a:lnTo>
                  <a:lnTo>
                    <a:pt x="347418" y="133370"/>
                  </a:lnTo>
                  <a:lnTo>
                    <a:pt x="347177" y="137227"/>
                  </a:lnTo>
                  <a:lnTo>
                    <a:pt x="346936" y="138676"/>
                  </a:lnTo>
                  <a:lnTo>
                    <a:pt x="344659" y="142501"/>
                  </a:lnTo>
                  <a:lnTo>
                    <a:pt x="342331" y="146228"/>
                  </a:lnTo>
                  <a:lnTo>
                    <a:pt x="341399" y="150651"/>
                  </a:lnTo>
                  <a:lnTo>
                    <a:pt x="342331" y="154144"/>
                  </a:lnTo>
                  <a:lnTo>
                    <a:pt x="345971" y="159411"/>
                  </a:lnTo>
                  <a:lnTo>
                    <a:pt x="347176" y="163992"/>
                  </a:lnTo>
                  <a:lnTo>
                    <a:pt x="348623" y="166165"/>
                  </a:lnTo>
                  <a:lnTo>
                    <a:pt x="349588" y="168333"/>
                  </a:lnTo>
                  <a:lnTo>
                    <a:pt x="350311" y="169779"/>
                  </a:lnTo>
                  <a:lnTo>
                    <a:pt x="351999" y="173154"/>
                  </a:lnTo>
                  <a:lnTo>
                    <a:pt x="352240" y="176532"/>
                  </a:lnTo>
                  <a:lnTo>
                    <a:pt x="352964" y="180390"/>
                  </a:lnTo>
                  <a:lnTo>
                    <a:pt x="352481" y="182558"/>
                  </a:lnTo>
                  <a:lnTo>
                    <a:pt x="350311" y="184004"/>
                  </a:lnTo>
                  <a:lnTo>
                    <a:pt x="348141" y="184248"/>
                  </a:lnTo>
                  <a:lnTo>
                    <a:pt x="334059" y="195125"/>
                  </a:lnTo>
                  <a:lnTo>
                    <a:pt x="332260" y="196164"/>
                  </a:lnTo>
                  <a:lnTo>
                    <a:pt x="331080" y="197143"/>
                  </a:lnTo>
                  <a:lnTo>
                    <a:pt x="329905" y="197889"/>
                  </a:lnTo>
                  <a:lnTo>
                    <a:pt x="328422" y="200362"/>
                  </a:lnTo>
                  <a:lnTo>
                    <a:pt x="328197" y="201863"/>
                  </a:lnTo>
                  <a:lnTo>
                    <a:pt x="330942" y="210521"/>
                  </a:lnTo>
                  <a:lnTo>
                    <a:pt x="332085" y="212932"/>
                  </a:lnTo>
                  <a:lnTo>
                    <a:pt x="333018" y="214421"/>
                  </a:lnTo>
                  <a:lnTo>
                    <a:pt x="333514" y="216474"/>
                  </a:lnTo>
                  <a:lnTo>
                    <a:pt x="333859" y="218333"/>
                  </a:lnTo>
                  <a:lnTo>
                    <a:pt x="334356" y="220345"/>
                  </a:lnTo>
                  <a:lnTo>
                    <a:pt x="334632" y="221857"/>
                  </a:lnTo>
                  <a:lnTo>
                    <a:pt x="334684" y="223011"/>
                  </a:lnTo>
                  <a:lnTo>
                    <a:pt x="334652" y="224439"/>
                  </a:lnTo>
                  <a:lnTo>
                    <a:pt x="334757" y="226717"/>
                  </a:lnTo>
                  <a:lnTo>
                    <a:pt x="334803" y="228182"/>
                  </a:lnTo>
                  <a:lnTo>
                    <a:pt x="334657" y="229530"/>
                  </a:lnTo>
                  <a:lnTo>
                    <a:pt x="334508" y="231031"/>
                  </a:lnTo>
                  <a:lnTo>
                    <a:pt x="334243" y="232568"/>
                  </a:lnTo>
                  <a:lnTo>
                    <a:pt x="333938" y="234141"/>
                  </a:lnTo>
                  <a:lnTo>
                    <a:pt x="333768" y="234871"/>
                  </a:lnTo>
                  <a:lnTo>
                    <a:pt x="333476" y="235867"/>
                  </a:lnTo>
                  <a:lnTo>
                    <a:pt x="333258" y="236979"/>
                  </a:lnTo>
                  <a:lnTo>
                    <a:pt x="333193" y="238212"/>
                  </a:lnTo>
                  <a:lnTo>
                    <a:pt x="333091" y="239330"/>
                  </a:lnTo>
                  <a:lnTo>
                    <a:pt x="333398" y="241189"/>
                  </a:lnTo>
                  <a:lnTo>
                    <a:pt x="333916" y="242197"/>
                  </a:lnTo>
                  <a:lnTo>
                    <a:pt x="334356" y="243291"/>
                  </a:lnTo>
                  <a:lnTo>
                    <a:pt x="335335" y="244427"/>
                  </a:lnTo>
                  <a:lnTo>
                    <a:pt x="335660" y="245435"/>
                  </a:lnTo>
                  <a:lnTo>
                    <a:pt x="336051" y="246991"/>
                  </a:lnTo>
                  <a:lnTo>
                    <a:pt x="336358" y="248844"/>
                  </a:lnTo>
                  <a:lnTo>
                    <a:pt x="336669" y="250472"/>
                  </a:lnTo>
                  <a:lnTo>
                    <a:pt x="336833" y="251827"/>
                  </a:lnTo>
                  <a:lnTo>
                    <a:pt x="337068" y="253413"/>
                  </a:lnTo>
                  <a:lnTo>
                    <a:pt x="337402" y="255849"/>
                  </a:lnTo>
                  <a:lnTo>
                    <a:pt x="337529" y="257082"/>
                  </a:lnTo>
                  <a:lnTo>
                    <a:pt x="337531" y="258740"/>
                  </a:lnTo>
                  <a:lnTo>
                    <a:pt x="337531" y="260551"/>
                  </a:lnTo>
                  <a:lnTo>
                    <a:pt x="337492" y="262246"/>
                  </a:lnTo>
                  <a:lnTo>
                    <a:pt x="337427" y="263479"/>
                  </a:lnTo>
                  <a:lnTo>
                    <a:pt x="337464" y="265332"/>
                  </a:lnTo>
                  <a:lnTo>
                    <a:pt x="337473" y="266681"/>
                  </a:lnTo>
                  <a:lnTo>
                    <a:pt x="337524" y="267878"/>
                  </a:lnTo>
                  <a:lnTo>
                    <a:pt x="337692" y="269038"/>
                  </a:lnTo>
                  <a:lnTo>
                    <a:pt x="337972" y="270357"/>
                  </a:lnTo>
                  <a:lnTo>
                    <a:pt x="338111" y="271055"/>
                  </a:lnTo>
                  <a:lnTo>
                    <a:pt x="338279" y="272173"/>
                  </a:lnTo>
                  <a:lnTo>
                    <a:pt x="338255" y="273334"/>
                  </a:lnTo>
                  <a:lnTo>
                    <a:pt x="338254" y="275108"/>
                  </a:lnTo>
                  <a:lnTo>
                    <a:pt x="338498" y="276305"/>
                  </a:lnTo>
                  <a:lnTo>
                    <a:pt x="338869" y="278741"/>
                  </a:lnTo>
                  <a:lnTo>
                    <a:pt x="339539" y="279913"/>
                  </a:lnTo>
                  <a:lnTo>
                    <a:pt x="339850" y="281578"/>
                  </a:lnTo>
                  <a:lnTo>
                    <a:pt x="340017" y="282775"/>
                  </a:lnTo>
                  <a:lnTo>
                    <a:pt x="340026" y="283370"/>
                  </a:lnTo>
                  <a:lnTo>
                    <a:pt x="340032" y="283820"/>
                  </a:lnTo>
                  <a:lnTo>
                    <a:pt x="340315" y="285016"/>
                  </a:lnTo>
                  <a:lnTo>
                    <a:pt x="340902" y="286456"/>
                  </a:lnTo>
                  <a:lnTo>
                    <a:pt x="341036" y="287350"/>
                  </a:lnTo>
                  <a:lnTo>
                    <a:pt x="341083" y="288777"/>
                  </a:lnTo>
                  <a:lnTo>
                    <a:pt x="341290" y="289859"/>
                  </a:lnTo>
                  <a:lnTo>
                    <a:pt x="341496" y="291019"/>
                  </a:lnTo>
                  <a:lnTo>
                    <a:pt x="341924" y="292690"/>
                  </a:lnTo>
                  <a:lnTo>
                    <a:pt x="342285" y="293813"/>
                  </a:lnTo>
                  <a:lnTo>
                    <a:pt x="342913" y="295139"/>
                  </a:lnTo>
                  <a:lnTo>
                    <a:pt x="343385" y="296499"/>
                  </a:lnTo>
                  <a:lnTo>
                    <a:pt x="343864" y="297550"/>
                  </a:lnTo>
                  <a:lnTo>
                    <a:pt x="344485" y="299142"/>
                  </a:lnTo>
                  <a:lnTo>
                    <a:pt x="345077" y="300351"/>
                  </a:lnTo>
                  <a:lnTo>
                    <a:pt x="345466" y="301943"/>
                  </a:lnTo>
                  <a:lnTo>
                    <a:pt x="345782" y="303377"/>
                  </a:lnTo>
                  <a:lnTo>
                    <a:pt x="346031" y="304379"/>
                  </a:lnTo>
                  <a:lnTo>
                    <a:pt x="346089" y="305230"/>
                  </a:lnTo>
                  <a:lnTo>
                    <a:pt x="345977" y="306888"/>
                  </a:lnTo>
                  <a:lnTo>
                    <a:pt x="345810" y="307422"/>
                  </a:lnTo>
                  <a:lnTo>
                    <a:pt x="345443" y="308261"/>
                  </a:lnTo>
                  <a:lnTo>
                    <a:pt x="344998" y="309215"/>
                  </a:lnTo>
                  <a:lnTo>
                    <a:pt x="344253" y="309744"/>
                  </a:lnTo>
                  <a:lnTo>
                    <a:pt x="343582" y="310424"/>
                  </a:lnTo>
                  <a:lnTo>
                    <a:pt x="342408" y="311128"/>
                  </a:lnTo>
                  <a:lnTo>
                    <a:pt x="341076" y="312028"/>
                  </a:lnTo>
                  <a:lnTo>
                    <a:pt x="340333" y="312399"/>
                  </a:lnTo>
                  <a:lnTo>
                    <a:pt x="339162" y="312988"/>
                  </a:lnTo>
                  <a:lnTo>
                    <a:pt x="338570" y="313552"/>
                  </a:lnTo>
                  <a:lnTo>
                    <a:pt x="337395" y="314300"/>
                  </a:lnTo>
                  <a:lnTo>
                    <a:pt x="336561" y="315400"/>
                  </a:lnTo>
                  <a:lnTo>
                    <a:pt x="336042" y="316159"/>
                  </a:lnTo>
                  <a:lnTo>
                    <a:pt x="335517" y="317265"/>
                  </a:lnTo>
                  <a:lnTo>
                    <a:pt x="335269" y="317957"/>
                  </a:lnTo>
                  <a:lnTo>
                    <a:pt x="335091" y="319069"/>
                  </a:lnTo>
                  <a:lnTo>
                    <a:pt x="335220" y="320193"/>
                  </a:lnTo>
                  <a:lnTo>
                    <a:pt x="335465" y="321390"/>
                  </a:lnTo>
                  <a:lnTo>
                    <a:pt x="336009" y="322982"/>
                  </a:lnTo>
                  <a:lnTo>
                    <a:pt x="336794" y="324197"/>
                  </a:lnTo>
                  <a:lnTo>
                    <a:pt x="337461" y="325442"/>
                  </a:lnTo>
                  <a:lnTo>
                    <a:pt x="338466" y="327125"/>
                  </a:lnTo>
                  <a:lnTo>
                    <a:pt x="338789" y="328249"/>
                  </a:lnTo>
                  <a:lnTo>
                    <a:pt x="339840" y="329658"/>
                  </a:lnTo>
                  <a:lnTo>
                    <a:pt x="340509" y="330831"/>
                  </a:lnTo>
                  <a:lnTo>
                    <a:pt x="341139" y="332040"/>
                  </a:lnTo>
                  <a:lnTo>
                    <a:pt x="342310" y="333218"/>
                  </a:lnTo>
                  <a:lnTo>
                    <a:pt x="343425" y="335248"/>
                  </a:lnTo>
                  <a:lnTo>
                    <a:pt x="344429" y="336967"/>
                  </a:lnTo>
                  <a:lnTo>
                    <a:pt x="345469" y="338838"/>
                  </a:lnTo>
                  <a:lnTo>
                    <a:pt x="346013" y="340472"/>
                  </a:lnTo>
                  <a:lnTo>
                    <a:pt x="346171" y="342058"/>
                  </a:lnTo>
                  <a:lnTo>
                    <a:pt x="346293" y="343523"/>
                  </a:lnTo>
                  <a:lnTo>
                    <a:pt x="346247" y="345643"/>
                  </a:lnTo>
                  <a:lnTo>
                    <a:pt x="345982" y="347143"/>
                  </a:lnTo>
                  <a:lnTo>
                    <a:pt x="345712" y="348912"/>
                  </a:lnTo>
                  <a:lnTo>
                    <a:pt x="345337" y="350175"/>
                  </a:lnTo>
                  <a:lnTo>
                    <a:pt x="344867" y="352247"/>
                  </a:lnTo>
                  <a:lnTo>
                    <a:pt x="344447" y="353778"/>
                  </a:lnTo>
                  <a:lnTo>
                    <a:pt x="344139" y="355467"/>
                  </a:lnTo>
                  <a:lnTo>
                    <a:pt x="344148" y="356858"/>
                  </a:lnTo>
                  <a:lnTo>
                    <a:pt x="344497" y="358559"/>
                  </a:lnTo>
                  <a:lnTo>
                    <a:pt x="344588" y="359641"/>
                  </a:lnTo>
                  <a:lnTo>
                    <a:pt x="344853" y="361694"/>
                  </a:lnTo>
                  <a:lnTo>
                    <a:pt x="344895" y="363310"/>
                  </a:lnTo>
                  <a:lnTo>
                    <a:pt x="344906" y="364549"/>
                  </a:lnTo>
                  <a:lnTo>
                    <a:pt x="344986" y="366166"/>
                  </a:lnTo>
                  <a:lnTo>
                    <a:pt x="345211" y="368255"/>
                  </a:lnTo>
                  <a:lnTo>
                    <a:pt x="345494" y="369459"/>
                  </a:lnTo>
                  <a:lnTo>
                    <a:pt x="345850" y="370813"/>
                  </a:lnTo>
                  <a:lnTo>
                    <a:pt x="346404" y="371943"/>
                  </a:lnTo>
                  <a:lnTo>
                    <a:pt x="347072" y="373231"/>
                  </a:lnTo>
                  <a:lnTo>
                    <a:pt x="348094" y="374179"/>
                  </a:lnTo>
                  <a:lnTo>
                    <a:pt x="348762" y="375388"/>
                  </a:lnTo>
                  <a:lnTo>
                    <a:pt x="350068" y="377417"/>
                  </a:lnTo>
                  <a:lnTo>
                    <a:pt x="350776" y="378669"/>
                  </a:lnTo>
                  <a:lnTo>
                    <a:pt x="351326" y="379993"/>
                  </a:lnTo>
                  <a:lnTo>
                    <a:pt x="352145" y="381397"/>
                  </a:lnTo>
                  <a:lnTo>
                    <a:pt x="352586" y="382368"/>
                  </a:lnTo>
                  <a:lnTo>
                    <a:pt x="353242" y="384197"/>
                  </a:lnTo>
                  <a:lnTo>
                    <a:pt x="353635" y="385667"/>
                  </a:lnTo>
                  <a:lnTo>
                    <a:pt x="354175" y="387417"/>
                  </a:lnTo>
                  <a:lnTo>
                    <a:pt x="354994" y="388821"/>
                  </a:lnTo>
                  <a:lnTo>
                    <a:pt x="355094" y="389519"/>
                  </a:lnTo>
                  <a:lnTo>
                    <a:pt x="355120" y="390133"/>
                  </a:lnTo>
                  <a:lnTo>
                    <a:pt x="355184" y="390716"/>
                  </a:lnTo>
                  <a:lnTo>
                    <a:pt x="355478" y="391415"/>
                  </a:lnTo>
                  <a:lnTo>
                    <a:pt x="356115" y="394051"/>
                  </a:lnTo>
                  <a:lnTo>
                    <a:pt x="357159" y="395728"/>
                  </a:lnTo>
                  <a:lnTo>
                    <a:pt x="357852" y="397593"/>
                  </a:lnTo>
                  <a:lnTo>
                    <a:pt x="358614" y="399847"/>
                  </a:lnTo>
                  <a:lnTo>
                    <a:pt x="359311" y="401524"/>
                  </a:lnTo>
                  <a:lnTo>
                    <a:pt x="359469" y="403104"/>
                  </a:lnTo>
                  <a:lnTo>
                    <a:pt x="359674" y="404306"/>
                  </a:lnTo>
                  <a:lnTo>
                    <a:pt x="359949" y="405892"/>
                  </a:lnTo>
                  <a:lnTo>
                    <a:pt x="359859" y="406469"/>
                  </a:lnTo>
                  <a:lnTo>
                    <a:pt x="359592" y="408080"/>
                  </a:lnTo>
                  <a:lnTo>
                    <a:pt x="359326" y="409659"/>
                  </a:lnTo>
                  <a:lnTo>
                    <a:pt x="359030" y="410807"/>
                  </a:lnTo>
                  <a:lnTo>
                    <a:pt x="358764" y="412381"/>
                  </a:lnTo>
                  <a:lnTo>
                    <a:pt x="358352" y="413572"/>
                  </a:lnTo>
                  <a:lnTo>
                    <a:pt x="357942" y="414677"/>
                  </a:lnTo>
                  <a:lnTo>
                    <a:pt x="357608" y="415825"/>
                  </a:lnTo>
                  <a:lnTo>
                    <a:pt x="356726" y="417314"/>
                  </a:lnTo>
                  <a:lnTo>
                    <a:pt x="356314" y="418462"/>
                  </a:lnTo>
                  <a:lnTo>
                    <a:pt x="356094" y="419689"/>
                  </a:lnTo>
                  <a:lnTo>
                    <a:pt x="355218" y="420905"/>
                  </a:lnTo>
                  <a:lnTo>
                    <a:pt x="354806" y="422095"/>
                  </a:lnTo>
                  <a:lnTo>
                    <a:pt x="354622" y="423438"/>
                  </a:lnTo>
                  <a:lnTo>
                    <a:pt x="354086" y="424969"/>
                  </a:lnTo>
                  <a:lnTo>
                    <a:pt x="353355" y="426609"/>
                  </a:lnTo>
                  <a:lnTo>
                    <a:pt x="352703" y="428177"/>
                  </a:lnTo>
                  <a:lnTo>
                    <a:pt x="351531" y="430583"/>
                  </a:lnTo>
                  <a:lnTo>
                    <a:pt x="350991" y="432344"/>
                  </a:lnTo>
                  <a:lnTo>
                    <a:pt x="350762" y="433960"/>
                  </a:lnTo>
                  <a:lnTo>
                    <a:pt x="350377" y="435686"/>
                  </a:lnTo>
                  <a:lnTo>
                    <a:pt x="350210" y="437995"/>
                  </a:lnTo>
                  <a:lnTo>
                    <a:pt x="350291" y="439617"/>
                  </a:lnTo>
                  <a:lnTo>
                    <a:pt x="350551" y="441780"/>
                  </a:lnTo>
                  <a:lnTo>
                    <a:pt x="350448" y="443013"/>
                  </a:lnTo>
                  <a:lnTo>
                    <a:pt x="350298" y="444550"/>
                  </a:lnTo>
                  <a:lnTo>
                    <a:pt x="350135" y="446707"/>
                  </a:lnTo>
                  <a:lnTo>
                    <a:pt x="349839" y="447897"/>
                  </a:lnTo>
                  <a:lnTo>
                    <a:pt x="349649" y="449477"/>
                  </a:lnTo>
                  <a:lnTo>
                    <a:pt x="349315" y="450661"/>
                  </a:lnTo>
                  <a:lnTo>
                    <a:pt x="349062" y="451658"/>
                  </a:lnTo>
                  <a:lnTo>
                    <a:pt x="348755" y="453310"/>
                  </a:lnTo>
                  <a:lnTo>
                    <a:pt x="348336" y="454805"/>
                  </a:lnTo>
                  <a:lnTo>
                    <a:pt x="347300" y="458025"/>
                  </a:lnTo>
                  <a:lnTo>
                    <a:pt x="346453" y="459702"/>
                  </a:lnTo>
                  <a:lnTo>
                    <a:pt x="345963" y="460886"/>
                  </a:lnTo>
                  <a:lnTo>
                    <a:pt x="345591" y="461998"/>
                  </a:lnTo>
                  <a:lnTo>
                    <a:pt x="345056" y="463529"/>
                  </a:lnTo>
                  <a:lnTo>
                    <a:pt x="344722" y="464677"/>
                  </a:lnTo>
                  <a:lnTo>
                    <a:pt x="344598" y="465950"/>
                  </a:lnTo>
                  <a:lnTo>
                    <a:pt x="344523" y="466719"/>
                  </a:lnTo>
                  <a:lnTo>
                    <a:pt x="344449" y="468335"/>
                  </a:lnTo>
                  <a:lnTo>
                    <a:pt x="344306" y="469605"/>
                  </a:lnTo>
                  <a:lnTo>
                    <a:pt x="344078" y="471178"/>
                  </a:lnTo>
                  <a:lnTo>
                    <a:pt x="343942" y="472065"/>
                  </a:lnTo>
                  <a:lnTo>
                    <a:pt x="343723" y="473256"/>
                  </a:lnTo>
                  <a:lnTo>
                    <a:pt x="343582" y="474447"/>
                  </a:lnTo>
                  <a:lnTo>
                    <a:pt x="343644" y="476913"/>
                  </a:lnTo>
                  <a:lnTo>
                    <a:pt x="343348" y="478068"/>
                  </a:lnTo>
                  <a:lnTo>
                    <a:pt x="343087" y="479410"/>
                  </a:lnTo>
                  <a:lnTo>
                    <a:pt x="343015" y="480911"/>
                  </a:lnTo>
                  <a:lnTo>
                    <a:pt x="343027" y="482108"/>
                  </a:lnTo>
                  <a:lnTo>
                    <a:pt x="343079" y="483268"/>
                  </a:lnTo>
                  <a:lnTo>
                    <a:pt x="343045" y="484805"/>
                  </a:lnTo>
                  <a:lnTo>
                    <a:pt x="343018" y="486081"/>
                  </a:lnTo>
                  <a:lnTo>
                    <a:pt x="342948" y="487503"/>
                  </a:lnTo>
                  <a:lnTo>
                    <a:pt x="342992" y="489046"/>
                  </a:lnTo>
                  <a:lnTo>
                    <a:pt x="342759" y="490856"/>
                  </a:lnTo>
                  <a:lnTo>
                    <a:pt x="342579" y="492011"/>
                  </a:lnTo>
                  <a:lnTo>
                    <a:pt x="342465" y="493663"/>
                  </a:lnTo>
                  <a:lnTo>
                    <a:pt x="342546" y="495286"/>
                  </a:lnTo>
                  <a:lnTo>
                    <a:pt x="342434" y="496865"/>
                  </a:lnTo>
                  <a:lnTo>
                    <a:pt x="342134" y="498244"/>
                  </a:lnTo>
                  <a:lnTo>
                    <a:pt x="341952" y="499477"/>
                  </a:lnTo>
                  <a:lnTo>
                    <a:pt x="341813" y="500553"/>
                  </a:lnTo>
                  <a:lnTo>
                    <a:pt x="341672" y="501707"/>
                  </a:lnTo>
                  <a:lnTo>
                    <a:pt x="341369" y="503165"/>
                  </a:lnTo>
                  <a:lnTo>
                    <a:pt x="341306" y="504283"/>
                  </a:lnTo>
                  <a:lnTo>
                    <a:pt x="343062" y="511136"/>
                  </a:lnTo>
                  <a:lnTo>
                    <a:pt x="343528" y="515705"/>
                  </a:lnTo>
                  <a:lnTo>
                    <a:pt x="343859" y="516440"/>
                  </a:lnTo>
                  <a:lnTo>
                    <a:pt x="344372" y="517728"/>
                  </a:lnTo>
                  <a:lnTo>
                    <a:pt x="346035" y="521200"/>
                  </a:lnTo>
                  <a:lnTo>
                    <a:pt x="346034" y="524170"/>
                  </a:lnTo>
                  <a:lnTo>
                    <a:pt x="343817" y="528937"/>
                  </a:lnTo>
                  <a:lnTo>
                    <a:pt x="343601" y="529970"/>
                  </a:lnTo>
                  <a:lnTo>
                    <a:pt x="343375" y="531471"/>
                  </a:lnTo>
                  <a:lnTo>
                    <a:pt x="343187" y="533007"/>
                  </a:lnTo>
                  <a:lnTo>
                    <a:pt x="343047" y="534125"/>
                  </a:lnTo>
                  <a:lnTo>
                    <a:pt x="342796" y="535006"/>
                  </a:lnTo>
                  <a:lnTo>
                    <a:pt x="342578" y="536154"/>
                  </a:lnTo>
                  <a:lnTo>
                    <a:pt x="342245" y="537266"/>
                  </a:lnTo>
                  <a:lnTo>
                    <a:pt x="341919" y="538032"/>
                  </a:lnTo>
                  <a:lnTo>
                    <a:pt x="342376" y="543153"/>
                  </a:lnTo>
                  <a:lnTo>
                    <a:pt x="341461" y="545668"/>
                  </a:lnTo>
                  <a:lnTo>
                    <a:pt x="340065" y="548633"/>
                  </a:lnTo>
                  <a:lnTo>
                    <a:pt x="339185" y="567090"/>
                  </a:lnTo>
                  <a:lnTo>
                    <a:pt x="339923" y="571118"/>
                  </a:lnTo>
                  <a:lnTo>
                    <a:pt x="342028" y="583880"/>
                  </a:lnTo>
                  <a:lnTo>
                    <a:pt x="341521" y="590177"/>
                  </a:lnTo>
                  <a:lnTo>
                    <a:pt x="341534" y="591054"/>
                  </a:lnTo>
                  <a:lnTo>
                    <a:pt x="341608" y="596130"/>
                  </a:lnTo>
                  <a:lnTo>
                    <a:pt x="342359" y="598223"/>
                  </a:lnTo>
                  <a:lnTo>
                    <a:pt x="342668" y="600583"/>
                  </a:lnTo>
                  <a:lnTo>
                    <a:pt x="344147" y="605381"/>
                  </a:lnTo>
                  <a:lnTo>
                    <a:pt x="344423" y="609253"/>
                  </a:lnTo>
                  <a:lnTo>
                    <a:pt x="344674" y="610380"/>
                  </a:lnTo>
                  <a:lnTo>
                    <a:pt x="345254" y="616313"/>
                  </a:lnTo>
                  <a:lnTo>
                    <a:pt x="351930" y="624971"/>
                  </a:lnTo>
                  <a:lnTo>
                    <a:pt x="350858" y="631942"/>
                  </a:lnTo>
                  <a:lnTo>
                    <a:pt x="350609" y="641951"/>
                  </a:lnTo>
                  <a:lnTo>
                    <a:pt x="349008" y="655900"/>
                  </a:lnTo>
                  <a:lnTo>
                    <a:pt x="348550" y="668020"/>
                  </a:lnTo>
                  <a:lnTo>
                    <a:pt x="348550" y="677625"/>
                  </a:lnTo>
                  <a:lnTo>
                    <a:pt x="349008" y="687461"/>
                  </a:lnTo>
                  <a:lnTo>
                    <a:pt x="349694" y="693406"/>
                  </a:lnTo>
                  <a:lnTo>
                    <a:pt x="351524" y="697753"/>
                  </a:lnTo>
                  <a:lnTo>
                    <a:pt x="352438" y="701182"/>
                  </a:lnTo>
                  <a:lnTo>
                    <a:pt x="353582" y="704384"/>
                  </a:lnTo>
                  <a:lnTo>
                    <a:pt x="355869" y="707359"/>
                  </a:lnTo>
                  <a:lnTo>
                    <a:pt x="364791" y="722508"/>
                  </a:lnTo>
                  <a:lnTo>
                    <a:pt x="364791" y="728938"/>
                  </a:lnTo>
                  <a:lnTo>
                    <a:pt x="363183" y="737511"/>
                  </a:lnTo>
                  <a:lnTo>
                    <a:pt x="362648" y="744479"/>
                  </a:lnTo>
                  <a:lnTo>
                    <a:pt x="361576" y="750372"/>
                  </a:lnTo>
                  <a:lnTo>
                    <a:pt x="362112" y="756268"/>
                  </a:lnTo>
                  <a:lnTo>
                    <a:pt x="368542" y="764841"/>
                  </a:lnTo>
                  <a:lnTo>
                    <a:pt x="373365" y="768595"/>
                  </a:lnTo>
                  <a:lnTo>
                    <a:pt x="388912" y="782988"/>
                  </a:lnTo>
                  <a:lnTo>
                    <a:pt x="392638" y="789974"/>
                  </a:lnTo>
                  <a:lnTo>
                    <a:pt x="397762" y="799060"/>
                  </a:lnTo>
                  <a:lnTo>
                    <a:pt x="408450" y="819407"/>
                  </a:lnTo>
                  <a:lnTo>
                    <a:pt x="409921" y="824115"/>
                  </a:lnTo>
                  <a:lnTo>
                    <a:pt x="411980" y="825880"/>
                  </a:lnTo>
                  <a:lnTo>
                    <a:pt x="414629" y="825585"/>
                  </a:lnTo>
                  <a:lnTo>
                    <a:pt x="418649" y="825704"/>
                  </a:lnTo>
                  <a:lnTo>
                    <a:pt x="425080" y="824628"/>
                  </a:lnTo>
                  <a:lnTo>
                    <a:pt x="432032" y="806776"/>
                  </a:lnTo>
                  <a:lnTo>
                    <a:pt x="437977" y="795868"/>
                  </a:lnTo>
                  <a:lnTo>
                    <a:pt x="439492" y="792617"/>
                  </a:lnTo>
                  <a:lnTo>
                    <a:pt x="442854" y="789576"/>
                  </a:lnTo>
                  <a:lnTo>
                    <a:pt x="446453" y="786685"/>
                  </a:lnTo>
                  <a:lnTo>
                    <a:pt x="450372" y="784631"/>
                  </a:lnTo>
                  <a:lnTo>
                    <a:pt x="452880" y="783316"/>
                  </a:lnTo>
                  <a:lnTo>
                    <a:pt x="456808" y="781107"/>
                  </a:lnTo>
                  <a:lnTo>
                    <a:pt x="458679" y="779504"/>
                  </a:lnTo>
                  <a:lnTo>
                    <a:pt x="462619" y="775287"/>
                  </a:lnTo>
                  <a:lnTo>
                    <a:pt x="465299" y="770187"/>
                  </a:lnTo>
                  <a:lnTo>
                    <a:pt x="465986" y="762915"/>
                  </a:lnTo>
                  <a:lnTo>
                    <a:pt x="465953" y="759649"/>
                  </a:lnTo>
                  <a:lnTo>
                    <a:pt x="463996" y="751411"/>
                  </a:lnTo>
                  <a:lnTo>
                    <a:pt x="463218" y="749531"/>
                  </a:lnTo>
                  <a:lnTo>
                    <a:pt x="462016" y="745062"/>
                  </a:lnTo>
                  <a:lnTo>
                    <a:pt x="458473" y="738883"/>
                  </a:lnTo>
                  <a:lnTo>
                    <a:pt x="457933" y="734533"/>
                  </a:lnTo>
                  <a:lnTo>
                    <a:pt x="454438" y="726050"/>
                  </a:lnTo>
                  <a:lnTo>
                    <a:pt x="452940" y="714315"/>
                  </a:lnTo>
                  <a:lnTo>
                    <a:pt x="456391" y="701873"/>
                  </a:lnTo>
                  <a:lnTo>
                    <a:pt x="457734" y="686435"/>
                  </a:lnTo>
                  <a:lnTo>
                    <a:pt x="458942" y="671267"/>
                  </a:lnTo>
                  <a:lnTo>
                    <a:pt x="461626" y="667911"/>
                  </a:lnTo>
                  <a:lnTo>
                    <a:pt x="464713" y="666164"/>
                  </a:lnTo>
                  <a:lnTo>
                    <a:pt x="466861" y="666571"/>
                  </a:lnTo>
                  <a:lnTo>
                    <a:pt x="469680" y="668452"/>
                  </a:lnTo>
                  <a:lnTo>
                    <a:pt x="471291" y="668045"/>
                  </a:lnTo>
                  <a:lnTo>
                    <a:pt x="471157" y="665496"/>
                  </a:lnTo>
                  <a:lnTo>
                    <a:pt x="471022" y="664019"/>
                  </a:lnTo>
                  <a:lnTo>
                    <a:pt x="471828" y="660396"/>
                  </a:lnTo>
                  <a:lnTo>
                    <a:pt x="474647" y="659187"/>
                  </a:lnTo>
                  <a:lnTo>
                    <a:pt x="476928" y="659053"/>
                  </a:lnTo>
                  <a:lnTo>
                    <a:pt x="479076" y="659053"/>
                  </a:lnTo>
                  <a:lnTo>
                    <a:pt x="484714" y="659187"/>
                  </a:lnTo>
                  <a:lnTo>
                    <a:pt x="489948" y="660527"/>
                  </a:lnTo>
                  <a:lnTo>
                    <a:pt x="493841" y="662945"/>
                  </a:lnTo>
                  <a:lnTo>
                    <a:pt x="495855" y="665496"/>
                  </a:lnTo>
                  <a:lnTo>
                    <a:pt x="497465" y="667647"/>
                  </a:lnTo>
                  <a:lnTo>
                    <a:pt x="499345" y="670062"/>
                  </a:lnTo>
                  <a:lnTo>
                    <a:pt x="500955" y="672073"/>
                  </a:lnTo>
                  <a:lnTo>
                    <a:pt x="503372" y="674220"/>
                  </a:lnTo>
                  <a:lnTo>
                    <a:pt x="506459" y="675830"/>
                  </a:lnTo>
                  <a:lnTo>
                    <a:pt x="508741" y="677310"/>
                  </a:lnTo>
                  <a:lnTo>
                    <a:pt x="512231" y="680126"/>
                  </a:lnTo>
                  <a:lnTo>
                    <a:pt x="515720" y="683212"/>
                  </a:lnTo>
                  <a:lnTo>
                    <a:pt x="519210" y="686975"/>
                  </a:lnTo>
                  <a:lnTo>
                    <a:pt x="521761" y="689925"/>
                  </a:lnTo>
                  <a:lnTo>
                    <a:pt x="525502" y="696131"/>
                  </a:lnTo>
                  <a:lnTo>
                    <a:pt x="527313" y="702164"/>
                  </a:lnTo>
                  <a:lnTo>
                    <a:pt x="527854" y="707006"/>
                  </a:lnTo>
                  <a:lnTo>
                    <a:pt x="528023" y="709855"/>
                  </a:lnTo>
                  <a:lnTo>
                    <a:pt x="528463" y="713929"/>
                  </a:lnTo>
                  <a:lnTo>
                    <a:pt x="529201" y="720077"/>
                  </a:lnTo>
                  <a:lnTo>
                    <a:pt x="529938" y="726223"/>
                  </a:lnTo>
                  <a:lnTo>
                    <a:pt x="530369" y="732379"/>
                  </a:lnTo>
                  <a:lnTo>
                    <a:pt x="531421" y="738750"/>
                  </a:lnTo>
                  <a:lnTo>
                    <a:pt x="531487" y="743143"/>
                  </a:lnTo>
                  <a:lnTo>
                    <a:pt x="531194" y="750712"/>
                  </a:lnTo>
                  <a:lnTo>
                    <a:pt x="531019" y="757198"/>
                  </a:lnTo>
                  <a:lnTo>
                    <a:pt x="531261" y="761624"/>
                  </a:lnTo>
                  <a:lnTo>
                    <a:pt x="531127" y="763346"/>
                  </a:lnTo>
                  <a:lnTo>
                    <a:pt x="530648" y="769473"/>
                  </a:lnTo>
                  <a:lnTo>
                    <a:pt x="530978" y="772547"/>
                  </a:lnTo>
                  <a:lnTo>
                    <a:pt x="531820" y="777149"/>
                  </a:lnTo>
                  <a:lnTo>
                    <a:pt x="533407" y="781031"/>
                  </a:lnTo>
                  <a:lnTo>
                    <a:pt x="534308" y="785090"/>
                  </a:lnTo>
                  <a:lnTo>
                    <a:pt x="536840" y="792028"/>
                  </a:lnTo>
                  <a:lnTo>
                    <a:pt x="538279" y="798462"/>
                  </a:lnTo>
                  <a:lnTo>
                    <a:pt x="540595" y="802496"/>
                  </a:lnTo>
                  <a:lnTo>
                    <a:pt x="540883" y="803009"/>
                  </a:lnTo>
                  <a:lnTo>
                    <a:pt x="542285" y="804950"/>
                  </a:lnTo>
                  <a:lnTo>
                    <a:pt x="542754" y="805601"/>
                  </a:lnTo>
                  <a:lnTo>
                    <a:pt x="544780" y="807031"/>
                  </a:lnTo>
                  <a:lnTo>
                    <a:pt x="546488" y="808471"/>
                  </a:lnTo>
                  <a:lnTo>
                    <a:pt x="548582" y="810239"/>
                  </a:lnTo>
                  <a:lnTo>
                    <a:pt x="550944" y="811937"/>
                  </a:lnTo>
                  <a:lnTo>
                    <a:pt x="551891" y="812465"/>
                  </a:lnTo>
                  <a:lnTo>
                    <a:pt x="556250" y="813720"/>
                  </a:lnTo>
                  <a:lnTo>
                    <a:pt x="560738" y="814762"/>
                  </a:lnTo>
                  <a:lnTo>
                    <a:pt x="566040" y="815995"/>
                  </a:lnTo>
                  <a:lnTo>
                    <a:pt x="574912" y="814477"/>
                  </a:lnTo>
                  <a:lnTo>
                    <a:pt x="576660" y="813568"/>
                  </a:lnTo>
                  <a:lnTo>
                    <a:pt x="580050" y="812869"/>
                  </a:lnTo>
                  <a:lnTo>
                    <a:pt x="583916" y="811864"/>
                  </a:lnTo>
                  <a:lnTo>
                    <a:pt x="584531" y="811703"/>
                  </a:lnTo>
                  <a:lnTo>
                    <a:pt x="586475" y="810879"/>
                  </a:lnTo>
                  <a:lnTo>
                    <a:pt x="588700" y="809333"/>
                  </a:lnTo>
                  <a:lnTo>
                    <a:pt x="590367" y="808723"/>
                  </a:lnTo>
                  <a:lnTo>
                    <a:pt x="594020" y="807390"/>
                  </a:lnTo>
                  <a:lnTo>
                    <a:pt x="599345" y="805597"/>
                  </a:lnTo>
                  <a:lnTo>
                    <a:pt x="603189" y="803161"/>
                  </a:lnTo>
                  <a:lnTo>
                    <a:pt x="606920" y="799646"/>
                  </a:lnTo>
                  <a:lnTo>
                    <a:pt x="608792" y="797857"/>
                  </a:lnTo>
                  <a:lnTo>
                    <a:pt x="610427" y="796293"/>
                  </a:lnTo>
                  <a:lnTo>
                    <a:pt x="612449" y="794607"/>
                  </a:lnTo>
                  <a:lnTo>
                    <a:pt x="617337" y="791210"/>
                  </a:lnTo>
                  <a:lnTo>
                    <a:pt x="621373" y="787611"/>
                  </a:lnTo>
                  <a:lnTo>
                    <a:pt x="625834" y="785229"/>
                  </a:lnTo>
                  <a:lnTo>
                    <a:pt x="629650" y="781946"/>
                  </a:lnTo>
                  <a:lnTo>
                    <a:pt x="632912" y="780706"/>
                  </a:lnTo>
                  <a:lnTo>
                    <a:pt x="637288" y="778568"/>
                  </a:lnTo>
                  <a:lnTo>
                    <a:pt x="639283" y="777596"/>
                  </a:lnTo>
                  <a:lnTo>
                    <a:pt x="644165" y="776542"/>
                  </a:lnTo>
                  <a:lnTo>
                    <a:pt x="649555" y="776754"/>
                  </a:lnTo>
                  <a:lnTo>
                    <a:pt x="654160" y="776450"/>
                  </a:lnTo>
                  <a:lnTo>
                    <a:pt x="658257" y="777088"/>
                  </a:lnTo>
                  <a:lnTo>
                    <a:pt x="662597" y="778106"/>
                  </a:lnTo>
                  <a:lnTo>
                    <a:pt x="667385" y="778726"/>
                  </a:lnTo>
                  <a:lnTo>
                    <a:pt x="672882" y="779858"/>
                  </a:lnTo>
                  <a:lnTo>
                    <a:pt x="677353" y="780178"/>
                  </a:lnTo>
                  <a:lnTo>
                    <a:pt x="681951" y="779643"/>
                  </a:lnTo>
                  <a:lnTo>
                    <a:pt x="686229" y="778735"/>
                  </a:lnTo>
                  <a:lnTo>
                    <a:pt x="695486" y="773941"/>
                  </a:lnTo>
                  <a:lnTo>
                    <a:pt x="700246" y="772908"/>
                  </a:lnTo>
                  <a:lnTo>
                    <a:pt x="703259" y="774136"/>
                  </a:lnTo>
                  <a:lnTo>
                    <a:pt x="707146" y="775968"/>
                  </a:lnTo>
                  <a:lnTo>
                    <a:pt x="709204" y="780311"/>
                  </a:lnTo>
                  <a:lnTo>
                    <a:pt x="710348" y="784200"/>
                  </a:lnTo>
                  <a:lnTo>
                    <a:pt x="714922" y="793805"/>
                  </a:lnTo>
                  <a:lnTo>
                    <a:pt x="716980" y="802495"/>
                  </a:lnTo>
                  <a:lnTo>
                    <a:pt x="722457" y="816831"/>
                  </a:lnTo>
                  <a:lnTo>
                    <a:pt x="723841" y="822848"/>
                  </a:lnTo>
                  <a:lnTo>
                    <a:pt x="723155" y="826050"/>
                  </a:lnTo>
                  <a:lnTo>
                    <a:pt x="722697" y="828796"/>
                  </a:lnTo>
                  <a:lnTo>
                    <a:pt x="717209" y="832684"/>
                  </a:lnTo>
                  <a:lnTo>
                    <a:pt x="715150" y="833140"/>
                  </a:lnTo>
                  <a:lnTo>
                    <a:pt x="712496" y="834583"/>
                  </a:lnTo>
                  <a:lnTo>
                    <a:pt x="709665" y="840050"/>
                  </a:lnTo>
                  <a:lnTo>
                    <a:pt x="612308" y="879166"/>
                  </a:lnTo>
                  <a:lnTo>
                    <a:pt x="612640" y="881827"/>
                  </a:lnTo>
                  <a:lnTo>
                    <a:pt x="607651" y="881827"/>
                  </a:lnTo>
                  <a:lnTo>
                    <a:pt x="606321" y="884155"/>
                  </a:lnTo>
                  <a:lnTo>
                    <a:pt x="606321" y="887814"/>
                  </a:lnTo>
                  <a:lnTo>
                    <a:pt x="606985" y="892472"/>
                  </a:lnTo>
                  <a:lnTo>
                    <a:pt x="604989" y="895466"/>
                  </a:lnTo>
                  <a:lnTo>
                    <a:pt x="604324" y="898459"/>
                  </a:lnTo>
                  <a:lnTo>
                    <a:pt x="604323" y="902119"/>
                  </a:lnTo>
                  <a:lnTo>
                    <a:pt x="601995" y="904780"/>
                  </a:lnTo>
                  <a:lnTo>
                    <a:pt x="597671" y="906443"/>
                  </a:lnTo>
                  <a:lnTo>
                    <a:pt x="590686" y="911100"/>
                  </a:lnTo>
                  <a:lnTo>
                    <a:pt x="588026" y="913095"/>
                  </a:lnTo>
                  <a:lnTo>
                    <a:pt x="584699" y="919083"/>
                  </a:lnTo>
                  <a:lnTo>
                    <a:pt x="582703" y="922410"/>
                  </a:lnTo>
                  <a:lnTo>
                    <a:pt x="582037" y="926402"/>
                  </a:lnTo>
                  <a:lnTo>
                    <a:pt x="581704" y="933387"/>
                  </a:lnTo>
                  <a:lnTo>
                    <a:pt x="580374" y="936380"/>
                  </a:lnTo>
                  <a:lnTo>
                    <a:pt x="577380" y="938377"/>
                  </a:lnTo>
                  <a:lnTo>
                    <a:pt x="576714" y="942036"/>
                  </a:lnTo>
                  <a:lnTo>
                    <a:pt x="572391" y="942036"/>
                  </a:lnTo>
                  <a:lnTo>
                    <a:pt x="565074" y="942369"/>
                  </a:lnTo>
                  <a:lnTo>
                    <a:pt x="560084" y="943699"/>
                  </a:lnTo>
                  <a:lnTo>
                    <a:pt x="555428" y="942368"/>
                  </a:lnTo>
                  <a:lnTo>
                    <a:pt x="550107" y="941703"/>
                  </a:lnTo>
                  <a:lnTo>
                    <a:pt x="544785" y="940705"/>
                  </a:lnTo>
                  <a:lnTo>
                    <a:pt x="540461" y="943034"/>
                  </a:lnTo>
                  <a:lnTo>
                    <a:pt x="533477" y="941370"/>
                  </a:lnTo>
                  <a:lnTo>
                    <a:pt x="529486" y="938377"/>
                  </a:lnTo>
                  <a:lnTo>
                    <a:pt x="527823" y="940040"/>
                  </a:lnTo>
                  <a:lnTo>
                    <a:pt x="526159" y="944697"/>
                  </a:lnTo>
                  <a:lnTo>
                    <a:pt x="528155" y="948688"/>
                  </a:lnTo>
                  <a:lnTo>
                    <a:pt x="526824" y="951350"/>
                  </a:lnTo>
                  <a:lnTo>
                    <a:pt x="519507" y="952348"/>
                  </a:lnTo>
                  <a:lnTo>
                    <a:pt x="517178" y="956340"/>
                  </a:lnTo>
                  <a:lnTo>
                    <a:pt x="517178" y="960331"/>
                  </a:lnTo>
                  <a:lnTo>
                    <a:pt x="520171" y="964323"/>
                  </a:lnTo>
                  <a:lnTo>
                    <a:pt x="516845" y="966652"/>
                  </a:lnTo>
                  <a:lnTo>
                    <a:pt x="514848" y="974967"/>
                  </a:lnTo>
                  <a:lnTo>
                    <a:pt x="513185" y="978626"/>
                  </a:lnTo>
                  <a:lnTo>
                    <a:pt x="510856" y="983284"/>
                  </a:lnTo>
                  <a:lnTo>
                    <a:pt x="506532" y="985945"/>
                  </a:lnTo>
                  <a:lnTo>
                    <a:pt x="506532" y="990934"/>
                  </a:lnTo>
                  <a:lnTo>
                    <a:pt x="504204" y="993928"/>
                  </a:lnTo>
                  <a:lnTo>
                    <a:pt x="501210" y="996922"/>
                  </a:lnTo>
                  <a:lnTo>
                    <a:pt x="501210" y="1001912"/>
                  </a:lnTo>
                  <a:lnTo>
                    <a:pt x="500544" y="1005571"/>
                  </a:lnTo>
                  <a:lnTo>
                    <a:pt x="498548" y="1014885"/>
                  </a:lnTo>
                  <a:lnTo>
                    <a:pt x="499545" y="1019875"/>
                  </a:lnTo>
                  <a:lnTo>
                    <a:pt x="491895" y="1015217"/>
                  </a:lnTo>
                  <a:lnTo>
                    <a:pt x="490232" y="1016881"/>
                  </a:lnTo>
                  <a:lnTo>
                    <a:pt x="488569" y="1020207"/>
                  </a:lnTo>
                  <a:lnTo>
                    <a:pt x="487903" y="1025196"/>
                  </a:lnTo>
                  <a:lnTo>
                    <a:pt x="485575" y="1027858"/>
                  </a:lnTo>
                  <a:lnTo>
                    <a:pt x="479921" y="1029854"/>
                  </a:lnTo>
                  <a:lnTo>
                    <a:pt x="476928" y="1029189"/>
                  </a:lnTo>
                  <a:lnTo>
                    <a:pt x="472272" y="1022536"/>
                  </a:lnTo>
                  <a:lnTo>
                    <a:pt x="466951" y="1014552"/>
                  </a:lnTo>
                  <a:lnTo>
                    <a:pt x="464623" y="1014219"/>
                  </a:lnTo>
                  <a:lnTo>
                    <a:pt x="462294" y="1015550"/>
                  </a:lnTo>
                  <a:lnTo>
                    <a:pt x="461296" y="1018876"/>
                  </a:lnTo>
                  <a:lnTo>
                    <a:pt x="458635" y="1023201"/>
                  </a:lnTo>
                  <a:lnTo>
                    <a:pt x="457970" y="1026860"/>
                  </a:lnTo>
                  <a:lnTo>
                    <a:pt x="461628" y="1031184"/>
                  </a:lnTo>
                  <a:lnTo>
                    <a:pt x="459965" y="1034178"/>
                  </a:lnTo>
                  <a:lnTo>
                    <a:pt x="459299" y="1036506"/>
                  </a:lnTo>
                  <a:lnTo>
                    <a:pt x="462292" y="1039501"/>
                  </a:lnTo>
                  <a:lnTo>
                    <a:pt x="467281" y="1041164"/>
                  </a:lnTo>
                  <a:lnTo>
                    <a:pt x="465950" y="1047817"/>
                  </a:lnTo>
                  <a:lnTo>
                    <a:pt x="461626" y="1051476"/>
                  </a:lnTo>
                  <a:lnTo>
                    <a:pt x="463622" y="1055800"/>
                  </a:lnTo>
                  <a:lnTo>
                    <a:pt x="463621" y="1058794"/>
                  </a:lnTo>
                  <a:lnTo>
                    <a:pt x="461625" y="1060790"/>
                  </a:lnTo>
                  <a:lnTo>
                    <a:pt x="460960" y="1064116"/>
                  </a:lnTo>
                  <a:lnTo>
                    <a:pt x="457966" y="1065779"/>
                  </a:lnTo>
                  <a:lnTo>
                    <a:pt x="455970" y="1070104"/>
                  </a:lnTo>
                  <a:lnTo>
                    <a:pt x="448319" y="1085738"/>
                  </a:lnTo>
                  <a:lnTo>
                    <a:pt x="442332" y="1088732"/>
                  </a:lnTo>
                  <a:lnTo>
                    <a:pt x="438009" y="1088399"/>
                  </a:lnTo>
                  <a:lnTo>
                    <a:pt x="436345" y="1093721"/>
                  </a:lnTo>
                  <a:lnTo>
                    <a:pt x="432021" y="1097048"/>
                  </a:lnTo>
                  <a:lnTo>
                    <a:pt x="431688" y="1103036"/>
                  </a:lnTo>
                  <a:lnTo>
                    <a:pt x="431687" y="1108357"/>
                  </a:lnTo>
                  <a:lnTo>
                    <a:pt x="429026" y="1112682"/>
                  </a:lnTo>
                  <a:lnTo>
                    <a:pt x="427363" y="1118005"/>
                  </a:lnTo>
                  <a:lnTo>
                    <a:pt x="425035" y="1121663"/>
                  </a:lnTo>
                  <a:lnTo>
                    <a:pt x="421708" y="1128982"/>
                  </a:lnTo>
                  <a:lnTo>
                    <a:pt x="418714" y="1134304"/>
                  </a:lnTo>
                  <a:lnTo>
                    <a:pt x="419379" y="1136633"/>
                  </a:lnTo>
                  <a:lnTo>
                    <a:pt x="420044" y="1141622"/>
                  </a:lnTo>
                  <a:lnTo>
                    <a:pt x="417050" y="1143951"/>
                  </a:lnTo>
                  <a:lnTo>
                    <a:pt x="417050" y="1147942"/>
                  </a:lnTo>
                  <a:lnTo>
                    <a:pt x="420043" y="1150604"/>
                  </a:lnTo>
                  <a:lnTo>
                    <a:pt x="425364" y="1153597"/>
                  </a:lnTo>
                  <a:lnTo>
                    <a:pt x="427360" y="1154928"/>
                  </a:lnTo>
                  <a:lnTo>
                    <a:pt x="427027" y="1158587"/>
                  </a:lnTo>
                  <a:lnTo>
                    <a:pt x="428024" y="1161248"/>
                  </a:lnTo>
                  <a:lnTo>
                    <a:pt x="434676" y="1165572"/>
                  </a:lnTo>
                  <a:lnTo>
                    <a:pt x="436006" y="1168566"/>
                  </a:lnTo>
                  <a:lnTo>
                    <a:pt x="438334" y="1174221"/>
                  </a:lnTo>
                  <a:lnTo>
                    <a:pt x="438001" y="1178546"/>
                  </a:lnTo>
                  <a:lnTo>
                    <a:pt x="438666" y="1185198"/>
                  </a:lnTo>
                  <a:lnTo>
                    <a:pt x="440661" y="1190521"/>
                  </a:lnTo>
                  <a:lnTo>
                    <a:pt x="444652" y="1193848"/>
                  </a:lnTo>
                  <a:lnTo>
                    <a:pt x="446315" y="1195178"/>
                  </a:lnTo>
                  <a:lnTo>
                    <a:pt x="446314" y="1200168"/>
                  </a:lnTo>
                  <a:lnTo>
                    <a:pt x="451303" y="1200500"/>
                  </a:lnTo>
                  <a:lnTo>
                    <a:pt x="457290" y="1197507"/>
                  </a:lnTo>
                  <a:lnTo>
                    <a:pt x="458620" y="1198505"/>
                  </a:lnTo>
                  <a:lnTo>
                    <a:pt x="461281" y="1203162"/>
                  </a:lnTo>
                  <a:lnTo>
                    <a:pt x="460616" y="1206155"/>
                  </a:lnTo>
                  <a:lnTo>
                    <a:pt x="460616" y="1208151"/>
                  </a:lnTo>
                  <a:lnTo>
                    <a:pt x="464274" y="1210147"/>
                  </a:lnTo>
                  <a:lnTo>
                    <a:pt x="466270" y="1213141"/>
                  </a:lnTo>
                  <a:lnTo>
                    <a:pt x="474917" y="1214804"/>
                  </a:lnTo>
                  <a:lnTo>
                    <a:pt x="481901" y="1215469"/>
                  </a:lnTo>
                  <a:lnTo>
                    <a:pt x="485892" y="1216467"/>
                  </a:lnTo>
                  <a:lnTo>
                    <a:pt x="491214" y="1216134"/>
                  </a:lnTo>
                  <a:lnTo>
                    <a:pt x="494872" y="1219128"/>
                  </a:lnTo>
                  <a:lnTo>
                    <a:pt x="499862" y="1218796"/>
                  </a:lnTo>
                  <a:lnTo>
                    <a:pt x="501857" y="1222122"/>
                  </a:lnTo>
                  <a:lnTo>
                    <a:pt x="501524" y="1224783"/>
                  </a:lnTo>
                  <a:lnTo>
                    <a:pt x="498863" y="1227112"/>
                  </a:lnTo>
                  <a:lnTo>
                    <a:pt x="495537" y="1229440"/>
                  </a:lnTo>
                  <a:lnTo>
                    <a:pt x="499195" y="1234763"/>
                  </a:lnTo>
                  <a:lnTo>
                    <a:pt x="502188" y="1242746"/>
                  </a:lnTo>
                  <a:lnTo>
                    <a:pt x="502520" y="1250729"/>
                  </a:lnTo>
                  <a:lnTo>
                    <a:pt x="502852" y="1255054"/>
                  </a:lnTo>
                  <a:lnTo>
                    <a:pt x="506177" y="1258047"/>
                  </a:lnTo>
                  <a:lnTo>
                    <a:pt x="508838" y="1260376"/>
                  </a:lnTo>
                  <a:lnTo>
                    <a:pt x="512829" y="1263703"/>
                  </a:lnTo>
                  <a:lnTo>
                    <a:pt x="513161" y="1267361"/>
                  </a:lnTo>
                  <a:lnTo>
                    <a:pt x="508172" y="1271354"/>
                  </a:lnTo>
                  <a:lnTo>
                    <a:pt x="506509" y="1275012"/>
                  </a:lnTo>
                  <a:lnTo>
                    <a:pt x="508836" y="1280667"/>
                  </a:lnTo>
                  <a:lnTo>
                    <a:pt x="512495" y="1283661"/>
                  </a:lnTo>
                  <a:lnTo>
                    <a:pt x="512827" y="1290314"/>
                  </a:lnTo>
                  <a:lnTo>
                    <a:pt x="510830" y="1298963"/>
                  </a:lnTo>
                  <a:lnTo>
                    <a:pt x="517815" y="1306946"/>
                  </a:lnTo>
                  <a:lnTo>
                    <a:pt x="520808" y="1306946"/>
                  </a:lnTo>
                  <a:lnTo>
                    <a:pt x="526462" y="1310605"/>
                  </a:lnTo>
                  <a:lnTo>
                    <a:pt x="528457" y="1310605"/>
                  </a:lnTo>
                  <a:lnTo>
                    <a:pt x="533114" y="1307611"/>
                  </a:lnTo>
                  <a:lnTo>
                    <a:pt x="535775" y="1309275"/>
                  </a:lnTo>
                  <a:lnTo>
                    <a:pt x="535774" y="1312934"/>
                  </a:lnTo>
                  <a:lnTo>
                    <a:pt x="539433" y="1315928"/>
                  </a:lnTo>
                  <a:lnTo>
                    <a:pt x="541760" y="1318589"/>
                  </a:lnTo>
                  <a:lnTo>
                    <a:pt x="541761" y="1321583"/>
                  </a:lnTo>
                  <a:lnTo>
                    <a:pt x="537436" y="1324909"/>
                  </a:lnTo>
                  <a:lnTo>
                    <a:pt x="536771" y="1328568"/>
                  </a:lnTo>
                  <a:lnTo>
                    <a:pt x="539764" y="1335221"/>
                  </a:lnTo>
                  <a:lnTo>
                    <a:pt x="540096" y="1339213"/>
                  </a:lnTo>
                  <a:lnTo>
                    <a:pt x="543089" y="1340211"/>
                  </a:lnTo>
                  <a:lnTo>
                    <a:pt x="544752" y="1341874"/>
                  </a:lnTo>
                  <a:lnTo>
                    <a:pt x="545084" y="1352519"/>
                  </a:lnTo>
                  <a:lnTo>
                    <a:pt x="551735" y="1357176"/>
                  </a:lnTo>
                  <a:lnTo>
                    <a:pt x="553398" y="1358506"/>
                  </a:lnTo>
                  <a:lnTo>
                    <a:pt x="527787" y="1372810"/>
                  </a:lnTo>
                  <a:lnTo>
                    <a:pt x="515480" y="1382790"/>
                  </a:lnTo>
                  <a:lnTo>
                    <a:pt x="511489" y="1380793"/>
                  </a:lnTo>
                  <a:lnTo>
                    <a:pt x="506833" y="1377467"/>
                  </a:lnTo>
                  <a:lnTo>
                    <a:pt x="502177" y="1372145"/>
                  </a:lnTo>
                  <a:lnTo>
                    <a:pt x="500846" y="1372144"/>
                  </a:lnTo>
                  <a:lnTo>
                    <a:pt x="494527" y="1369484"/>
                  </a:lnTo>
                  <a:lnTo>
                    <a:pt x="491867" y="1370482"/>
                  </a:lnTo>
                  <a:lnTo>
                    <a:pt x="487210" y="1371812"/>
                  </a:lnTo>
                  <a:lnTo>
                    <a:pt x="481556" y="1369816"/>
                  </a:lnTo>
                  <a:lnTo>
                    <a:pt x="477564" y="1372810"/>
                  </a:lnTo>
                  <a:lnTo>
                    <a:pt x="472243" y="1373143"/>
                  </a:lnTo>
                  <a:lnTo>
                    <a:pt x="471910" y="1376802"/>
                  </a:lnTo>
                  <a:lnTo>
                    <a:pt x="471910" y="1381459"/>
                  </a:lnTo>
                  <a:lnTo>
                    <a:pt x="471909" y="1385118"/>
                  </a:lnTo>
                  <a:lnTo>
                    <a:pt x="468583" y="1386116"/>
                  </a:lnTo>
                  <a:lnTo>
                    <a:pt x="465257" y="1391106"/>
                  </a:lnTo>
                  <a:lnTo>
                    <a:pt x="455611" y="1394099"/>
                  </a:lnTo>
                  <a:lnTo>
                    <a:pt x="453282" y="1398091"/>
                  </a:lnTo>
                  <a:lnTo>
                    <a:pt x="452949" y="1410731"/>
                  </a:lnTo>
                  <a:lnTo>
                    <a:pt x="457604" y="1426366"/>
                  </a:lnTo>
                  <a:lnTo>
                    <a:pt x="457936" y="1430690"/>
                  </a:lnTo>
                  <a:lnTo>
                    <a:pt x="456939" y="1434349"/>
                  </a:lnTo>
                  <a:lnTo>
                    <a:pt x="453612" y="1437343"/>
                  </a:lnTo>
                  <a:lnTo>
                    <a:pt x="446960" y="1438008"/>
                  </a:lnTo>
                  <a:lnTo>
                    <a:pt x="444632" y="1438673"/>
                  </a:lnTo>
                  <a:lnTo>
                    <a:pt x="440973" y="1442665"/>
                  </a:lnTo>
                  <a:lnTo>
                    <a:pt x="435652" y="1442998"/>
                  </a:lnTo>
                  <a:lnTo>
                    <a:pt x="434320" y="1449983"/>
                  </a:lnTo>
                  <a:lnTo>
                    <a:pt x="430661" y="1453643"/>
                  </a:lnTo>
                  <a:lnTo>
                    <a:pt x="430661" y="1457302"/>
                  </a:lnTo>
                  <a:lnTo>
                    <a:pt x="424674" y="1459297"/>
                  </a:lnTo>
                  <a:lnTo>
                    <a:pt x="423010" y="1466616"/>
                  </a:lnTo>
                  <a:lnTo>
                    <a:pt x="427334" y="1472603"/>
                  </a:lnTo>
                  <a:lnTo>
                    <a:pt x="432988" y="1476595"/>
                  </a:lnTo>
                  <a:lnTo>
                    <a:pt x="434650" y="1481252"/>
                  </a:lnTo>
                  <a:lnTo>
                    <a:pt x="433319" y="1484246"/>
                  </a:lnTo>
                  <a:lnTo>
                    <a:pt x="429328" y="1485576"/>
                  </a:lnTo>
                  <a:lnTo>
                    <a:pt x="429577" y="1487545"/>
                  </a:lnTo>
                  <a:lnTo>
                    <a:pt x="429056" y="1487729"/>
                  </a:lnTo>
                  <a:lnTo>
                    <a:pt x="428213" y="1487863"/>
                  </a:lnTo>
                  <a:lnTo>
                    <a:pt x="426388" y="1488361"/>
                  </a:lnTo>
                  <a:lnTo>
                    <a:pt x="424584" y="1489211"/>
                  </a:lnTo>
                  <a:lnTo>
                    <a:pt x="421035" y="1489977"/>
                  </a:lnTo>
                  <a:lnTo>
                    <a:pt x="418092" y="1489272"/>
                  </a:lnTo>
                  <a:lnTo>
                    <a:pt x="414142" y="1485456"/>
                  </a:lnTo>
                  <a:lnTo>
                    <a:pt x="409303" y="1480383"/>
                  </a:lnTo>
                  <a:lnTo>
                    <a:pt x="407230" y="1480013"/>
                  </a:lnTo>
                  <a:lnTo>
                    <a:pt x="405051" y="1481660"/>
                  </a:lnTo>
                  <a:lnTo>
                    <a:pt x="402706" y="1485013"/>
                  </a:lnTo>
                  <a:lnTo>
                    <a:pt x="400699" y="1488810"/>
                  </a:lnTo>
                  <a:lnTo>
                    <a:pt x="397797" y="1492516"/>
                  </a:lnTo>
                  <a:lnTo>
                    <a:pt x="392900" y="1494636"/>
                  </a:lnTo>
                  <a:lnTo>
                    <a:pt x="387286" y="1495760"/>
                  </a:lnTo>
                  <a:lnTo>
                    <a:pt x="376181" y="1496301"/>
                  </a:lnTo>
                  <a:lnTo>
                    <a:pt x="362787" y="1499193"/>
                  </a:lnTo>
                  <a:lnTo>
                    <a:pt x="356083" y="1501471"/>
                  </a:lnTo>
                  <a:lnTo>
                    <a:pt x="355166" y="1502881"/>
                  </a:lnTo>
                  <a:lnTo>
                    <a:pt x="354168" y="1505493"/>
                  </a:lnTo>
                  <a:lnTo>
                    <a:pt x="353213" y="1512553"/>
                  </a:lnTo>
                  <a:lnTo>
                    <a:pt x="352125" y="1518689"/>
                  </a:lnTo>
                  <a:lnTo>
                    <a:pt x="346904" y="1526794"/>
                  </a:lnTo>
                  <a:lnTo>
                    <a:pt x="345547" y="1530469"/>
                  </a:lnTo>
                  <a:lnTo>
                    <a:pt x="343665" y="1533798"/>
                  </a:lnTo>
                  <a:lnTo>
                    <a:pt x="341999" y="1533750"/>
                  </a:lnTo>
                  <a:lnTo>
                    <a:pt x="340192" y="1532663"/>
                  </a:lnTo>
                  <a:lnTo>
                    <a:pt x="337724" y="1531544"/>
                  </a:lnTo>
                  <a:lnTo>
                    <a:pt x="335517" y="1532104"/>
                  </a:lnTo>
                  <a:lnTo>
                    <a:pt x="330962" y="1535366"/>
                  </a:lnTo>
                  <a:lnTo>
                    <a:pt x="326606" y="1539315"/>
                  </a:lnTo>
                  <a:lnTo>
                    <a:pt x="320900" y="1546156"/>
                  </a:lnTo>
                  <a:lnTo>
                    <a:pt x="319731" y="1547559"/>
                  </a:lnTo>
                  <a:lnTo>
                    <a:pt x="317421" y="1547121"/>
                  </a:lnTo>
                  <a:lnTo>
                    <a:pt x="314817" y="1545664"/>
                  </a:lnTo>
                  <a:lnTo>
                    <a:pt x="310068" y="1543288"/>
                  </a:lnTo>
                  <a:lnTo>
                    <a:pt x="305598" y="1541678"/>
                  </a:lnTo>
                  <a:lnTo>
                    <a:pt x="302043" y="1541702"/>
                  </a:lnTo>
                  <a:lnTo>
                    <a:pt x="299407" y="1544115"/>
                  </a:lnTo>
                  <a:lnTo>
                    <a:pt x="297087" y="1548471"/>
                  </a:lnTo>
                  <a:lnTo>
                    <a:pt x="294547" y="1553039"/>
                  </a:lnTo>
                  <a:lnTo>
                    <a:pt x="291479" y="1554084"/>
                  </a:lnTo>
                  <a:lnTo>
                    <a:pt x="288677" y="1553179"/>
                  </a:lnTo>
                  <a:lnTo>
                    <a:pt x="286617" y="1551138"/>
                  </a:lnTo>
                  <a:lnTo>
                    <a:pt x="284990" y="1549230"/>
                  </a:lnTo>
                  <a:lnTo>
                    <a:pt x="281115" y="1547231"/>
                  </a:lnTo>
                  <a:lnTo>
                    <a:pt x="278005" y="1545724"/>
                  </a:lnTo>
                  <a:lnTo>
                    <a:pt x="272852" y="1543689"/>
                  </a:lnTo>
                  <a:lnTo>
                    <a:pt x="270624" y="1541429"/>
                  </a:lnTo>
                  <a:lnTo>
                    <a:pt x="267031" y="1537753"/>
                  </a:lnTo>
                  <a:lnTo>
                    <a:pt x="262689" y="1533847"/>
                  </a:lnTo>
                  <a:lnTo>
                    <a:pt x="259487" y="1533968"/>
                  </a:lnTo>
                  <a:lnTo>
                    <a:pt x="255400" y="1536047"/>
                  </a:lnTo>
                  <a:lnTo>
                    <a:pt x="251506" y="1539959"/>
                  </a:lnTo>
                  <a:lnTo>
                    <a:pt x="245064" y="1542723"/>
                  </a:lnTo>
                  <a:lnTo>
                    <a:pt x="239021" y="1542559"/>
                  </a:lnTo>
                  <a:lnTo>
                    <a:pt x="233501" y="1541478"/>
                  </a:lnTo>
                  <a:lnTo>
                    <a:pt x="229527" y="1540372"/>
                  </a:lnTo>
                  <a:lnTo>
                    <a:pt x="224765" y="1538428"/>
                  </a:lnTo>
                  <a:lnTo>
                    <a:pt x="220858" y="1538404"/>
                  </a:lnTo>
                  <a:lnTo>
                    <a:pt x="215836" y="1538482"/>
                  </a:lnTo>
                  <a:lnTo>
                    <a:pt x="210756" y="1538264"/>
                  </a:lnTo>
                  <a:lnTo>
                    <a:pt x="206330" y="1538616"/>
                  </a:lnTo>
                  <a:lnTo>
                    <a:pt x="201919" y="1539819"/>
                  </a:lnTo>
                  <a:lnTo>
                    <a:pt x="198157" y="1541526"/>
                  </a:lnTo>
                  <a:lnTo>
                    <a:pt x="195639" y="1542687"/>
                  </a:lnTo>
                  <a:lnTo>
                    <a:pt x="189304" y="1544054"/>
                  </a:lnTo>
                  <a:lnTo>
                    <a:pt x="186576" y="1544339"/>
                  </a:lnTo>
                  <a:lnTo>
                    <a:pt x="184426" y="1544588"/>
                  </a:lnTo>
                  <a:lnTo>
                    <a:pt x="181173" y="1545761"/>
                  </a:lnTo>
                  <a:lnTo>
                    <a:pt x="177568" y="1547493"/>
                  </a:lnTo>
                  <a:lnTo>
                    <a:pt x="176158" y="1547966"/>
                  </a:lnTo>
                  <a:lnTo>
                    <a:pt x="174462" y="1548537"/>
                  </a:lnTo>
                  <a:lnTo>
                    <a:pt x="173778" y="1548118"/>
                  </a:lnTo>
                  <a:lnTo>
                    <a:pt x="173095" y="1547079"/>
                  </a:lnTo>
                  <a:lnTo>
                    <a:pt x="169496" y="1541429"/>
                  </a:lnTo>
                  <a:lnTo>
                    <a:pt x="168904" y="1541235"/>
                  </a:lnTo>
                  <a:lnTo>
                    <a:pt x="166248" y="1540821"/>
                  </a:lnTo>
                  <a:lnTo>
                    <a:pt x="162579" y="1540895"/>
                  </a:lnTo>
                  <a:lnTo>
                    <a:pt x="160200" y="1541198"/>
                  </a:lnTo>
                  <a:lnTo>
                    <a:pt x="159037" y="1541776"/>
                  </a:lnTo>
                  <a:lnTo>
                    <a:pt x="157908" y="1542267"/>
                  </a:lnTo>
                  <a:lnTo>
                    <a:pt x="156064" y="1541842"/>
                  </a:lnTo>
                  <a:lnTo>
                    <a:pt x="152780" y="1540657"/>
                  </a:lnTo>
                  <a:lnTo>
                    <a:pt x="151635" y="1540591"/>
                  </a:lnTo>
                  <a:lnTo>
                    <a:pt x="150305" y="1540645"/>
                  </a:lnTo>
                  <a:lnTo>
                    <a:pt x="149155" y="1540336"/>
                  </a:lnTo>
                  <a:lnTo>
                    <a:pt x="148666" y="1540202"/>
                  </a:lnTo>
                  <a:lnTo>
                    <a:pt x="147469" y="1540178"/>
                  </a:lnTo>
                  <a:lnTo>
                    <a:pt x="146697" y="1540123"/>
                  </a:lnTo>
                  <a:lnTo>
                    <a:pt x="144446" y="1540585"/>
                  </a:lnTo>
                  <a:lnTo>
                    <a:pt x="141692" y="1541028"/>
                  </a:lnTo>
                  <a:lnTo>
                    <a:pt x="137975" y="1541338"/>
                  </a:lnTo>
                  <a:lnTo>
                    <a:pt x="135457" y="1541599"/>
                  </a:lnTo>
                  <a:lnTo>
                    <a:pt x="134099" y="1541879"/>
                  </a:lnTo>
                  <a:lnTo>
                    <a:pt x="131539" y="1542292"/>
                  </a:lnTo>
                  <a:lnTo>
                    <a:pt x="130025" y="1542608"/>
                  </a:lnTo>
                  <a:lnTo>
                    <a:pt x="129170" y="1542857"/>
                  </a:lnTo>
                  <a:lnTo>
                    <a:pt x="128623" y="1543118"/>
                  </a:lnTo>
                  <a:lnTo>
                    <a:pt x="128157" y="1543340"/>
                  </a:lnTo>
                  <a:lnTo>
                    <a:pt x="126880" y="1543312"/>
                  </a:lnTo>
                  <a:lnTo>
                    <a:pt x="126117" y="1542796"/>
                  </a:lnTo>
                  <a:lnTo>
                    <a:pt x="125547" y="1542401"/>
                  </a:lnTo>
                  <a:lnTo>
                    <a:pt x="125287" y="1541891"/>
                  </a:lnTo>
                  <a:lnTo>
                    <a:pt x="125036" y="1540998"/>
                  </a:lnTo>
                  <a:lnTo>
                    <a:pt x="123837" y="1539272"/>
                  </a:lnTo>
                  <a:lnTo>
                    <a:pt x="123243" y="1538100"/>
                  </a:lnTo>
                  <a:lnTo>
                    <a:pt x="122805" y="1536933"/>
                  </a:lnTo>
                  <a:lnTo>
                    <a:pt x="122059" y="1535676"/>
                  </a:lnTo>
                  <a:lnTo>
                    <a:pt x="120639" y="1533410"/>
                  </a:lnTo>
                  <a:lnTo>
                    <a:pt x="119223" y="1530980"/>
                  </a:lnTo>
                  <a:lnTo>
                    <a:pt x="118036" y="1528677"/>
                  </a:lnTo>
                  <a:lnTo>
                    <a:pt x="116463" y="1526405"/>
                  </a:lnTo>
                  <a:lnTo>
                    <a:pt x="115343" y="1524564"/>
                  </a:lnTo>
                  <a:lnTo>
                    <a:pt x="114904" y="1523434"/>
                  </a:lnTo>
                  <a:lnTo>
                    <a:pt x="114272" y="1522262"/>
                  </a:lnTo>
                  <a:lnTo>
                    <a:pt x="112990" y="1520767"/>
                  </a:lnTo>
                  <a:lnTo>
                    <a:pt x="112080" y="1519977"/>
                  </a:lnTo>
                  <a:lnTo>
                    <a:pt x="111774" y="1519813"/>
                  </a:lnTo>
                  <a:lnTo>
                    <a:pt x="111083" y="1519606"/>
                  </a:lnTo>
                  <a:lnTo>
                    <a:pt x="109666" y="1519035"/>
                  </a:lnTo>
                  <a:lnTo>
                    <a:pt x="108131" y="1518501"/>
                  </a:lnTo>
                  <a:lnTo>
                    <a:pt x="105399" y="1517942"/>
                  </a:lnTo>
                  <a:lnTo>
                    <a:pt x="102790" y="1517042"/>
                  </a:lnTo>
                  <a:lnTo>
                    <a:pt x="100950" y="1516386"/>
                  </a:lnTo>
                  <a:lnTo>
                    <a:pt x="98993" y="1515724"/>
                  </a:lnTo>
                  <a:lnTo>
                    <a:pt x="96491" y="1515250"/>
                  </a:lnTo>
                  <a:lnTo>
                    <a:pt x="94688" y="1514630"/>
                  </a:lnTo>
                  <a:lnTo>
                    <a:pt x="93265" y="1514333"/>
                  </a:lnTo>
                  <a:lnTo>
                    <a:pt x="92497" y="1514126"/>
                  </a:lnTo>
                  <a:lnTo>
                    <a:pt x="91763" y="1514071"/>
                  </a:lnTo>
                  <a:lnTo>
                    <a:pt x="91111" y="1513822"/>
                  </a:lnTo>
                  <a:lnTo>
                    <a:pt x="89922" y="1513416"/>
                  </a:lnTo>
                  <a:lnTo>
                    <a:pt x="88520" y="1512146"/>
                  </a:lnTo>
                  <a:lnTo>
                    <a:pt x="87571" y="1511356"/>
                  </a:lnTo>
                  <a:lnTo>
                    <a:pt x="87014" y="1510263"/>
                  </a:lnTo>
                  <a:lnTo>
                    <a:pt x="86329" y="1509783"/>
                  </a:lnTo>
                  <a:lnTo>
                    <a:pt x="85528" y="1509302"/>
                  </a:lnTo>
                  <a:lnTo>
                    <a:pt x="84805" y="1508786"/>
                  </a:lnTo>
                  <a:lnTo>
                    <a:pt x="83302" y="1506787"/>
                  </a:lnTo>
                  <a:lnTo>
                    <a:pt x="81789" y="1505244"/>
                  </a:lnTo>
                  <a:lnTo>
                    <a:pt x="80008" y="1503628"/>
                  </a:lnTo>
                  <a:lnTo>
                    <a:pt x="77873" y="1502304"/>
                  </a:lnTo>
                  <a:lnTo>
                    <a:pt x="76501" y="1501350"/>
                  </a:lnTo>
                  <a:lnTo>
                    <a:pt x="75505" y="1500979"/>
                  </a:lnTo>
                  <a:lnTo>
                    <a:pt x="75045" y="1500815"/>
                  </a:lnTo>
                  <a:lnTo>
                    <a:pt x="74125" y="1500487"/>
                  </a:lnTo>
                  <a:lnTo>
                    <a:pt x="73784" y="1500134"/>
                  </a:lnTo>
                  <a:lnTo>
                    <a:pt x="73025" y="1499460"/>
                  </a:lnTo>
                  <a:lnTo>
                    <a:pt x="70930" y="1498105"/>
                  </a:lnTo>
                  <a:lnTo>
                    <a:pt x="69818" y="1497656"/>
                  </a:lnTo>
                  <a:lnTo>
                    <a:pt x="66905" y="1496593"/>
                  </a:lnTo>
                  <a:lnTo>
                    <a:pt x="65528" y="1495906"/>
                  </a:lnTo>
                  <a:lnTo>
                    <a:pt x="62967" y="1494582"/>
                  </a:lnTo>
                  <a:lnTo>
                    <a:pt x="61869" y="1493513"/>
                  </a:lnTo>
                  <a:lnTo>
                    <a:pt x="61186" y="1492960"/>
                  </a:lnTo>
                  <a:lnTo>
                    <a:pt x="60733" y="1492450"/>
                  </a:lnTo>
                  <a:lnTo>
                    <a:pt x="60204" y="1491897"/>
                  </a:lnTo>
                  <a:lnTo>
                    <a:pt x="59322" y="1491569"/>
                  </a:lnTo>
                  <a:lnTo>
                    <a:pt x="58903" y="1491289"/>
                  </a:lnTo>
                  <a:lnTo>
                    <a:pt x="58103" y="1490767"/>
                  </a:lnTo>
                  <a:lnTo>
                    <a:pt x="56882" y="1490007"/>
                  </a:lnTo>
                  <a:lnTo>
                    <a:pt x="55818" y="1489175"/>
                  </a:lnTo>
                  <a:lnTo>
                    <a:pt x="55438" y="1488896"/>
                  </a:lnTo>
                  <a:lnTo>
                    <a:pt x="54599" y="1488342"/>
                  </a:lnTo>
                  <a:lnTo>
                    <a:pt x="53768" y="1487474"/>
                  </a:lnTo>
                  <a:lnTo>
                    <a:pt x="53087" y="1486799"/>
                  </a:lnTo>
                  <a:lnTo>
                    <a:pt x="52521" y="1486174"/>
                  </a:lnTo>
                  <a:lnTo>
                    <a:pt x="51918" y="1485463"/>
                  </a:lnTo>
                  <a:lnTo>
                    <a:pt x="51129" y="1484405"/>
                  </a:lnTo>
                  <a:lnTo>
                    <a:pt x="49887" y="1482868"/>
                  </a:lnTo>
                  <a:lnTo>
                    <a:pt x="49007" y="1482468"/>
                  </a:lnTo>
                  <a:lnTo>
                    <a:pt x="48320" y="1482066"/>
                  </a:lnTo>
                  <a:lnTo>
                    <a:pt x="47714" y="1481471"/>
                  </a:lnTo>
                  <a:lnTo>
                    <a:pt x="46921" y="1480645"/>
                  </a:lnTo>
                  <a:lnTo>
                    <a:pt x="46656" y="1480372"/>
                  </a:lnTo>
                  <a:lnTo>
                    <a:pt x="45858" y="1479734"/>
                  </a:lnTo>
                  <a:lnTo>
                    <a:pt x="45176" y="1479139"/>
                  </a:lnTo>
                  <a:lnTo>
                    <a:pt x="44300" y="1478543"/>
                  </a:lnTo>
                  <a:lnTo>
                    <a:pt x="43654" y="1478026"/>
                  </a:lnTo>
                  <a:lnTo>
                    <a:pt x="42477" y="1477036"/>
                  </a:lnTo>
                  <a:lnTo>
                    <a:pt x="42225" y="1476180"/>
                  </a:lnTo>
                  <a:lnTo>
                    <a:pt x="41708" y="1475086"/>
                  </a:lnTo>
                  <a:lnTo>
                    <a:pt x="41606" y="1474430"/>
                  </a:lnTo>
                  <a:lnTo>
                    <a:pt x="41432" y="1473537"/>
                  </a:lnTo>
                  <a:lnTo>
                    <a:pt x="41223" y="1472449"/>
                  </a:lnTo>
                  <a:lnTo>
                    <a:pt x="40747" y="1471240"/>
                  </a:lnTo>
                  <a:lnTo>
                    <a:pt x="40275" y="1469843"/>
                  </a:lnTo>
                  <a:lnTo>
                    <a:pt x="39905" y="1469101"/>
                  </a:lnTo>
                  <a:lnTo>
                    <a:pt x="39572" y="1468361"/>
                  </a:lnTo>
                  <a:lnTo>
                    <a:pt x="39469" y="1467814"/>
                  </a:lnTo>
                  <a:lnTo>
                    <a:pt x="39182" y="1466763"/>
                  </a:lnTo>
                  <a:lnTo>
                    <a:pt x="39000" y="1466222"/>
                  </a:lnTo>
                  <a:lnTo>
                    <a:pt x="38476" y="1465475"/>
                  </a:lnTo>
                  <a:lnTo>
                    <a:pt x="38060" y="1465043"/>
                  </a:lnTo>
                  <a:lnTo>
                    <a:pt x="37531" y="1464490"/>
                  </a:lnTo>
                  <a:lnTo>
                    <a:pt x="37161" y="1463706"/>
                  </a:lnTo>
                  <a:lnTo>
                    <a:pt x="36949" y="1462777"/>
                  </a:lnTo>
                  <a:lnTo>
                    <a:pt x="36858" y="1461653"/>
                  </a:lnTo>
                  <a:lnTo>
                    <a:pt x="36757" y="1460955"/>
                  </a:lnTo>
                  <a:lnTo>
                    <a:pt x="36467" y="1460062"/>
                  </a:lnTo>
                  <a:lnTo>
                    <a:pt x="36181" y="1458974"/>
                  </a:lnTo>
                  <a:lnTo>
                    <a:pt x="35685" y="1456914"/>
                  </a:lnTo>
                  <a:lnTo>
                    <a:pt x="35507" y="1456179"/>
                  </a:lnTo>
                  <a:lnTo>
                    <a:pt x="34954" y="1454965"/>
                  </a:lnTo>
                  <a:lnTo>
                    <a:pt x="34849" y="1454460"/>
                  </a:lnTo>
                  <a:lnTo>
                    <a:pt x="34711" y="1453689"/>
                  </a:lnTo>
                  <a:lnTo>
                    <a:pt x="34496" y="1452947"/>
                  </a:lnTo>
                  <a:lnTo>
                    <a:pt x="34249" y="1451823"/>
                  </a:lnTo>
                  <a:lnTo>
                    <a:pt x="34119" y="1450699"/>
                  </a:lnTo>
                  <a:lnTo>
                    <a:pt x="33974" y="1450268"/>
                  </a:lnTo>
                  <a:lnTo>
                    <a:pt x="33676" y="1449764"/>
                  </a:lnTo>
                  <a:lnTo>
                    <a:pt x="33266" y="1449017"/>
                  </a:lnTo>
                  <a:lnTo>
                    <a:pt x="32889" y="1448585"/>
                  </a:lnTo>
                  <a:lnTo>
                    <a:pt x="32367" y="1447722"/>
                  </a:lnTo>
                  <a:lnTo>
                    <a:pt x="31992" y="1447212"/>
                  </a:lnTo>
                  <a:lnTo>
                    <a:pt x="31775" y="1446477"/>
                  </a:lnTo>
                  <a:lnTo>
                    <a:pt x="31589" y="1446125"/>
                  </a:lnTo>
                  <a:lnTo>
                    <a:pt x="31099" y="1445572"/>
                  </a:lnTo>
                  <a:lnTo>
                    <a:pt x="30722" y="1445141"/>
                  </a:lnTo>
                  <a:lnTo>
                    <a:pt x="30231" y="1444630"/>
                  </a:lnTo>
                  <a:lnTo>
                    <a:pt x="28985" y="1443288"/>
                  </a:lnTo>
                  <a:lnTo>
                    <a:pt x="28456" y="1442698"/>
                  </a:lnTo>
                  <a:lnTo>
                    <a:pt x="27481" y="1441325"/>
                  </a:lnTo>
                  <a:lnTo>
                    <a:pt x="27028" y="1440815"/>
                  </a:lnTo>
                  <a:lnTo>
                    <a:pt x="26537" y="1440298"/>
                  </a:lnTo>
                  <a:lnTo>
                    <a:pt x="25654" y="1440049"/>
                  </a:lnTo>
                  <a:lnTo>
                    <a:pt x="24038" y="1439709"/>
                  </a:lnTo>
                  <a:lnTo>
                    <a:pt x="23266" y="1439654"/>
                  </a:lnTo>
                  <a:lnTo>
                    <a:pt x="22722" y="1439794"/>
                  </a:lnTo>
                  <a:lnTo>
                    <a:pt x="22212" y="1440134"/>
                  </a:lnTo>
                  <a:lnTo>
                    <a:pt x="21740" y="1440547"/>
                  </a:lnTo>
                  <a:lnTo>
                    <a:pt x="21103" y="1441350"/>
                  </a:lnTo>
                  <a:lnTo>
                    <a:pt x="20356" y="1441951"/>
                  </a:lnTo>
                  <a:lnTo>
                    <a:pt x="19730" y="1442327"/>
                  </a:lnTo>
                  <a:lnTo>
                    <a:pt x="18788" y="1443002"/>
                  </a:lnTo>
                  <a:lnTo>
                    <a:pt x="18474" y="1443227"/>
                  </a:lnTo>
                  <a:lnTo>
                    <a:pt x="17804" y="1443792"/>
                  </a:lnTo>
                  <a:lnTo>
                    <a:pt x="17020" y="1444357"/>
                  </a:lnTo>
                  <a:lnTo>
                    <a:pt x="16354" y="1444727"/>
                  </a:lnTo>
                  <a:lnTo>
                    <a:pt x="15922" y="1445067"/>
                  </a:lnTo>
                  <a:lnTo>
                    <a:pt x="15576" y="1444946"/>
                  </a:lnTo>
                  <a:lnTo>
                    <a:pt x="15311" y="1444709"/>
                  </a:lnTo>
                  <a:lnTo>
                    <a:pt x="15049" y="1444314"/>
                  </a:lnTo>
                  <a:lnTo>
                    <a:pt x="14909" y="1443658"/>
                  </a:lnTo>
                  <a:lnTo>
                    <a:pt x="14957" y="1443232"/>
                  </a:lnTo>
                  <a:lnTo>
                    <a:pt x="15081" y="1442850"/>
                  </a:lnTo>
                  <a:lnTo>
                    <a:pt x="16532" y="1434721"/>
                  </a:lnTo>
                  <a:lnTo>
                    <a:pt x="17069" y="1433148"/>
                  </a:lnTo>
                  <a:lnTo>
                    <a:pt x="17274" y="1432570"/>
                  </a:lnTo>
                  <a:lnTo>
                    <a:pt x="17641" y="1431690"/>
                  </a:lnTo>
                  <a:lnTo>
                    <a:pt x="18054" y="1430462"/>
                  </a:lnTo>
                  <a:lnTo>
                    <a:pt x="18344" y="1429618"/>
                  </a:lnTo>
                  <a:lnTo>
                    <a:pt x="18472" y="1429041"/>
                  </a:lnTo>
                  <a:lnTo>
                    <a:pt x="18483" y="1428500"/>
                  </a:lnTo>
                  <a:lnTo>
                    <a:pt x="18423" y="1427686"/>
                  </a:lnTo>
                  <a:lnTo>
                    <a:pt x="18319" y="1427145"/>
                  </a:lnTo>
                  <a:lnTo>
                    <a:pt x="18186" y="1426137"/>
                  </a:lnTo>
                  <a:lnTo>
                    <a:pt x="18084" y="1425517"/>
                  </a:lnTo>
                  <a:lnTo>
                    <a:pt x="18059" y="1424897"/>
                  </a:lnTo>
                  <a:lnTo>
                    <a:pt x="17812" y="1423810"/>
                  </a:lnTo>
                  <a:lnTo>
                    <a:pt x="17666" y="1423384"/>
                  </a:lnTo>
                  <a:lnTo>
                    <a:pt x="17647" y="1422491"/>
                  </a:lnTo>
                  <a:lnTo>
                    <a:pt x="17584" y="1421835"/>
                  </a:lnTo>
                  <a:lnTo>
                    <a:pt x="17516" y="1421367"/>
                  </a:lnTo>
                  <a:lnTo>
                    <a:pt x="17376" y="1420711"/>
                  </a:lnTo>
                  <a:lnTo>
                    <a:pt x="16902" y="1419424"/>
                  </a:lnTo>
                  <a:lnTo>
                    <a:pt x="16680" y="1418919"/>
                  </a:lnTo>
                  <a:lnTo>
                    <a:pt x="16118" y="1418129"/>
                  </a:lnTo>
                  <a:lnTo>
                    <a:pt x="15512" y="1417540"/>
                  </a:lnTo>
                  <a:lnTo>
                    <a:pt x="14977" y="1417297"/>
                  </a:lnTo>
                  <a:lnTo>
                    <a:pt x="14094" y="1417005"/>
                  </a:lnTo>
                  <a:lnTo>
                    <a:pt x="13096" y="1416677"/>
                  </a:lnTo>
                  <a:lnTo>
                    <a:pt x="11795" y="1416112"/>
                  </a:lnTo>
                  <a:lnTo>
                    <a:pt x="11148" y="1415632"/>
                  </a:lnTo>
                  <a:lnTo>
                    <a:pt x="10468" y="1414885"/>
                  </a:lnTo>
                  <a:lnTo>
                    <a:pt x="10013" y="1414490"/>
                  </a:lnTo>
                  <a:lnTo>
                    <a:pt x="9370" y="1413859"/>
                  </a:lnTo>
                  <a:lnTo>
                    <a:pt x="8880" y="1413305"/>
                  </a:lnTo>
                  <a:lnTo>
                    <a:pt x="8617" y="1412953"/>
                  </a:lnTo>
                  <a:lnTo>
                    <a:pt x="7978" y="1412090"/>
                  </a:lnTo>
                  <a:lnTo>
                    <a:pt x="7338" y="1411306"/>
                  </a:lnTo>
                  <a:lnTo>
                    <a:pt x="6731" y="1410790"/>
                  </a:lnTo>
                  <a:lnTo>
                    <a:pt x="5853" y="1410304"/>
                  </a:lnTo>
                  <a:lnTo>
                    <a:pt x="5434" y="1409988"/>
                  </a:lnTo>
                  <a:lnTo>
                    <a:pt x="5051" y="1409867"/>
                  </a:lnTo>
                  <a:lnTo>
                    <a:pt x="3997" y="1408567"/>
                  </a:lnTo>
                  <a:lnTo>
                    <a:pt x="3663" y="1407941"/>
                  </a:lnTo>
                  <a:lnTo>
                    <a:pt x="3172" y="1407351"/>
                  </a:lnTo>
                  <a:lnTo>
                    <a:pt x="2687" y="1406568"/>
                  </a:lnTo>
                  <a:lnTo>
                    <a:pt x="2196" y="1406021"/>
                  </a:lnTo>
                  <a:lnTo>
                    <a:pt x="1781" y="1405584"/>
                  </a:lnTo>
                  <a:lnTo>
                    <a:pt x="1445" y="1405037"/>
                  </a:lnTo>
                  <a:lnTo>
                    <a:pt x="1183" y="1404605"/>
                  </a:lnTo>
                  <a:lnTo>
                    <a:pt x="856" y="1403670"/>
                  </a:lnTo>
                  <a:lnTo>
                    <a:pt x="682" y="1402783"/>
                  </a:lnTo>
                  <a:lnTo>
                    <a:pt x="215" y="1401149"/>
                  </a:lnTo>
                  <a:lnTo>
                    <a:pt x="0" y="1400371"/>
                  </a:lnTo>
                  <a:lnTo>
                    <a:pt x="52" y="1399751"/>
                  </a:lnTo>
                  <a:lnTo>
                    <a:pt x="303" y="1398871"/>
                  </a:lnTo>
                  <a:lnTo>
                    <a:pt x="548" y="1398257"/>
                  </a:lnTo>
                  <a:lnTo>
                    <a:pt x="641" y="1397485"/>
                  </a:lnTo>
                  <a:lnTo>
                    <a:pt x="614" y="1396981"/>
                  </a:lnTo>
                  <a:lnTo>
                    <a:pt x="671" y="1396131"/>
                  </a:lnTo>
                  <a:lnTo>
                    <a:pt x="807" y="1395207"/>
                  </a:lnTo>
                  <a:lnTo>
                    <a:pt x="939" y="1394435"/>
                  </a:lnTo>
                  <a:lnTo>
                    <a:pt x="1185" y="1393821"/>
                  </a:lnTo>
                  <a:lnTo>
                    <a:pt x="1633" y="1392789"/>
                  </a:lnTo>
                  <a:lnTo>
                    <a:pt x="2084" y="1391561"/>
                  </a:lnTo>
                  <a:lnTo>
                    <a:pt x="2326" y="1391063"/>
                  </a:lnTo>
                  <a:lnTo>
                    <a:pt x="2905" y="1389730"/>
                  </a:lnTo>
                  <a:lnTo>
                    <a:pt x="10833" y="1387913"/>
                  </a:lnTo>
                  <a:lnTo>
                    <a:pt x="14360" y="1386738"/>
                  </a:lnTo>
                  <a:lnTo>
                    <a:pt x="17182" y="1384857"/>
                  </a:lnTo>
                  <a:lnTo>
                    <a:pt x="17887" y="1383211"/>
                  </a:lnTo>
                  <a:lnTo>
                    <a:pt x="20003" y="1380155"/>
                  </a:lnTo>
                  <a:lnTo>
                    <a:pt x="20709" y="1377099"/>
                  </a:lnTo>
                  <a:lnTo>
                    <a:pt x="20474" y="1372864"/>
                  </a:lnTo>
                  <a:lnTo>
                    <a:pt x="20708" y="1369575"/>
                  </a:lnTo>
                  <a:lnTo>
                    <a:pt x="18592" y="1368867"/>
                  </a:lnTo>
                  <a:lnTo>
                    <a:pt x="17417" y="1367929"/>
                  </a:lnTo>
                  <a:lnTo>
                    <a:pt x="18122" y="1364635"/>
                  </a:lnTo>
                  <a:lnTo>
                    <a:pt x="20943" y="1361346"/>
                  </a:lnTo>
                  <a:lnTo>
                    <a:pt x="23765" y="1358757"/>
                  </a:lnTo>
                  <a:lnTo>
                    <a:pt x="23295" y="1356643"/>
                  </a:lnTo>
                  <a:lnTo>
                    <a:pt x="23060" y="1352408"/>
                  </a:lnTo>
                  <a:lnTo>
                    <a:pt x="23295" y="1349353"/>
                  </a:lnTo>
                  <a:lnTo>
                    <a:pt x="22824" y="1347236"/>
                  </a:lnTo>
                  <a:lnTo>
                    <a:pt x="22354" y="1343946"/>
                  </a:lnTo>
                  <a:lnTo>
                    <a:pt x="23060" y="1342533"/>
                  </a:lnTo>
                  <a:lnTo>
                    <a:pt x="24471" y="1339715"/>
                  </a:lnTo>
                  <a:lnTo>
                    <a:pt x="25881" y="1336187"/>
                  </a:lnTo>
                  <a:lnTo>
                    <a:pt x="27997" y="1333365"/>
                  </a:lnTo>
                  <a:lnTo>
                    <a:pt x="30349" y="1330310"/>
                  </a:lnTo>
                  <a:lnTo>
                    <a:pt x="31759" y="1326780"/>
                  </a:lnTo>
                  <a:lnTo>
                    <a:pt x="33640" y="1323253"/>
                  </a:lnTo>
                  <a:lnTo>
                    <a:pt x="34111" y="1321372"/>
                  </a:lnTo>
                  <a:lnTo>
                    <a:pt x="35522" y="1318083"/>
                  </a:lnTo>
                  <a:lnTo>
                    <a:pt x="40316" y="1310711"/>
                  </a:lnTo>
                  <a:lnTo>
                    <a:pt x="40325" y="1310285"/>
                  </a:lnTo>
                  <a:lnTo>
                    <a:pt x="40569" y="1309750"/>
                  </a:lnTo>
                  <a:lnTo>
                    <a:pt x="40902" y="1308596"/>
                  </a:lnTo>
                  <a:lnTo>
                    <a:pt x="41225" y="1307983"/>
                  </a:lnTo>
                  <a:lnTo>
                    <a:pt x="41681" y="1306561"/>
                  </a:lnTo>
                  <a:lnTo>
                    <a:pt x="41752" y="1303387"/>
                  </a:lnTo>
                  <a:lnTo>
                    <a:pt x="42457" y="1299860"/>
                  </a:lnTo>
                  <a:lnTo>
                    <a:pt x="43868" y="1297275"/>
                  </a:lnTo>
                  <a:lnTo>
                    <a:pt x="45514" y="1295157"/>
                  </a:lnTo>
                  <a:lnTo>
                    <a:pt x="47395" y="1292806"/>
                  </a:lnTo>
                  <a:lnTo>
                    <a:pt x="46690" y="1288575"/>
                  </a:lnTo>
                  <a:lnTo>
                    <a:pt x="48806" y="1284577"/>
                  </a:lnTo>
                  <a:lnTo>
                    <a:pt x="49041" y="1279638"/>
                  </a:lnTo>
                  <a:lnTo>
                    <a:pt x="49276" y="1274231"/>
                  </a:lnTo>
                  <a:lnTo>
                    <a:pt x="50452" y="1270233"/>
                  </a:lnTo>
                  <a:lnTo>
                    <a:pt x="51392" y="1265297"/>
                  </a:lnTo>
                  <a:lnTo>
                    <a:pt x="52568" y="1260828"/>
                  </a:lnTo>
                  <a:lnTo>
                    <a:pt x="53038" y="1257302"/>
                  </a:lnTo>
                  <a:lnTo>
                    <a:pt x="53038" y="1254246"/>
                  </a:lnTo>
                  <a:lnTo>
                    <a:pt x="54919" y="1251894"/>
                  </a:lnTo>
                  <a:lnTo>
                    <a:pt x="57068" y="1251305"/>
                  </a:lnTo>
                  <a:lnTo>
                    <a:pt x="58069" y="1249665"/>
                  </a:lnTo>
                  <a:lnTo>
                    <a:pt x="59781" y="1247520"/>
                  </a:lnTo>
                  <a:lnTo>
                    <a:pt x="61540" y="1246312"/>
                  </a:lnTo>
                  <a:lnTo>
                    <a:pt x="63380" y="1245169"/>
                  </a:lnTo>
                  <a:lnTo>
                    <a:pt x="65408" y="1244677"/>
                  </a:lnTo>
                  <a:lnTo>
                    <a:pt x="67600" y="1244373"/>
                  </a:lnTo>
                  <a:lnTo>
                    <a:pt x="70139" y="1244051"/>
                  </a:lnTo>
                  <a:lnTo>
                    <a:pt x="72252" y="1243711"/>
                  </a:lnTo>
                  <a:lnTo>
                    <a:pt x="73594" y="1241900"/>
                  </a:lnTo>
                  <a:lnTo>
                    <a:pt x="74410" y="1241202"/>
                  </a:lnTo>
                  <a:lnTo>
                    <a:pt x="74778" y="1240060"/>
                  </a:lnTo>
                  <a:lnTo>
                    <a:pt x="75699" y="1238347"/>
                  </a:lnTo>
                  <a:lnTo>
                    <a:pt x="76235" y="1235916"/>
                  </a:lnTo>
                  <a:lnTo>
                    <a:pt x="76807" y="1234993"/>
                  </a:lnTo>
                  <a:lnTo>
                    <a:pt x="78946" y="1232095"/>
                  </a:lnTo>
                  <a:lnTo>
                    <a:pt x="79437" y="1230327"/>
                  </a:lnTo>
                  <a:lnTo>
                    <a:pt x="78761" y="1228425"/>
                  </a:lnTo>
                  <a:lnTo>
                    <a:pt x="77477" y="1226007"/>
                  </a:lnTo>
                  <a:lnTo>
                    <a:pt x="76200" y="1223711"/>
                  </a:lnTo>
                  <a:lnTo>
                    <a:pt x="75556" y="1222459"/>
                  </a:lnTo>
                  <a:lnTo>
                    <a:pt x="75323" y="1220151"/>
                  </a:lnTo>
                  <a:lnTo>
                    <a:pt x="75880" y="1217369"/>
                  </a:lnTo>
                  <a:lnTo>
                    <a:pt x="76546" y="1215977"/>
                  </a:lnTo>
                  <a:lnTo>
                    <a:pt x="76985" y="1214713"/>
                  </a:lnTo>
                  <a:lnTo>
                    <a:pt x="77865" y="1213741"/>
                  </a:lnTo>
                  <a:lnTo>
                    <a:pt x="78643" y="1212265"/>
                  </a:lnTo>
                  <a:lnTo>
                    <a:pt x="79564" y="1211329"/>
                  </a:lnTo>
                  <a:lnTo>
                    <a:pt x="80765" y="1209798"/>
                  </a:lnTo>
                  <a:lnTo>
                    <a:pt x="81735" y="1208310"/>
                  </a:lnTo>
                  <a:lnTo>
                    <a:pt x="82210" y="1204683"/>
                  </a:lnTo>
                  <a:lnTo>
                    <a:pt x="81952" y="1202642"/>
                  </a:lnTo>
                  <a:lnTo>
                    <a:pt x="81317" y="1200042"/>
                  </a:lnTo>
                  <a:lnTo>
                    <a:pt x="80165" y="1197927"/>
                  </a:lnTo>
                  <a:lnTo>
                    <a:pt x="78900" y="1196633"/>
                  </a:lnTo>
                  <a:lnTo>
                    <a:pt x="78314" y="1194999"/>
                  </a:lnTo>
                  <a:lnTo>
                    <a:pt x="77334" y="1193224"/>
                  </a:lnTo>
                  <a:lnTo>
                    <a:pt x="76663" y="1191438"/>
                  </a:lnTo>
                  <a:lnTo>
                    <a:pt x="75829" y="1189506"/>
                  </a:lnTo>
                  <a:lnTo>
                    <a:pt x="75099" y="1188067"/>
                  </a:lnTo>
                  <a:lnTo>
                    <a:pt x="73694" y="1187095"/>
                  </a:lnTo>
                  <a:lnTo>
                    <a:pt x="72770" y="1186444"/>
                  </a:lnTo>
                  <a:lnTo>
                    <a:pt x="71891" y="1184354"/>
                  </a:lnTo>
                  <a:lnTo>
                    <a:pt x="71444" y="1183176"/>
                  </a:lnTo>
                  <a:lnTo>
                    <a:pt x="70675" y="1181742"/>
                  </a:lnTo>
                  <a:lnTo>
                    <a:pt x="70193" y="1179865"/>
                  </a:lnTo>
                  <a:lnTo>
                    <a:pt x="69626" y="1178620"/>
                  </a:lnTo>
                  <a:lnTo>
                    <a:pt x="69144" y="1176742"/>
                  </a:lnTo>
                  <a:lnTo>
                    <a:pt x="68947" y="1175126"/>
                  </a:lnTo>
                  <a:lnTo>
                    <a:pt x="68177" y="1172143"/>
                  </a:lnTo>
                  <a:lnTo>
                    <a:pt x="68058" y="1170558"/>
                  </a:lnTo>
                  <a:lnTo>
                    <a:pt x="68378" y="1169227"/>
                  </a:lnTo>
                  <a:lnTo>
                    <a:pt x="68485" y="1168292"/>
                  </a:lnTo>
                  <a:lnTo>
                    <a:pt x="68617" y="1167040"/>
                  </a:lnTo>
                  <a:lnTo>
                    <a:pt x="68768" y="1163892"/>
                  </a:lnTo>
                  <a:lnTo>
                    <a:pt x="68771" y="1163194"/>
                  </a:lnTo>
                  <a:lnTo>
                    <a:pt x="68783" y="1161918"/>
                  </a:lnTo>
                  <a:lnTo>
                    <a:pt x="68920" y="1160788"/>
                  </a:lnTo>
                  <a:lnTo>
                    <a:pt x="68991" y="1159117"/>
                  </a:lnTo>
                  <a:lnTo>
                    <a:pt x="68949" y="1158267"/>
                  </a:lnTo>
                  <a:lnTo>
                    <a:pt x="68391" y="1157209"/>
                  </a:lnTo>
                  <a:lnTo>
                    <a:pt x="67410" y="1156171"/>
                  </a:lnTo>
                  <a:lnTo>
                    <a:pt x="66581" y="1155090"/>
                  </a:lnTo>
                  <a:lnTo>
                    <a:pt x="66400" y="1153820"/>
                  </a:lnTo>
                  <a:lnTo>
                    <a:pt x="66423" y="1151960"/>
                  </a:lnTo>
                  <a:lnTo>
                    <a:pt x="66565" y="1150168"/>
                  </a:lnTo>
                  <a:lnTo>
                    <a:pt x="66481" y="1148510"/>
                  </a:lnTo>
                  <a:lnTo>
                    <a:pt x="66474" y="1147617"/>
                  </a:lnTo>
                  <a:lnTo>
                    <a:pt x="65931" y="1146055"/>
                  </a:lnTo>
                  <a:lnTo>
                    <a:pt x="65749" y="1145521"/>
                  </a:lnTo>
                  <a:lnTo>
                    <a:pt x="65774" y="1144476"/>
                  </a:lnTo>
                  <a:lnTo>
                    <a:pt x="65693" y="1143625"/>
                  </a:lnTo>
                  <a:lnTo>
                    <a:pt x="65673" y="1142465"/>
                  </a:lnTo>
                  <a:lnTo>
                    <a:pt x="65742" y="1141529"/>
                  </a:lnTo>
                  <a:lnTo>
                    <a:pt x="65735" y="1140636"/>
                  </a:lnTo>
                  <a:lnTo>
                    <a:pt x="65706" y="1140059"/>
                  </a:lnTo>
                  <a:lnTo>
                    <a:pt x="65889" y="1138303"/>
                  </a:lnTo>
                  <a:lnTo>
                    <a:pt x="65145" y="1136602"/>
                  </a:lnTo>
                  <a:lnTo>
                    <a:pt x="64012" y="1136426"/>
                  </a:lnTo>
                  <a:lnTo>
                    <a:pt x="62885" y="1135551"/>
                  </a:lnTo>
                  <a:lnTo>
                    <a:pt x="61978" y="1134475"/>
                  </a:lnTo>
                  <a:lnTo>
                    <a:pt x="61498" y="1133412"/>
                  </a:lnTo>
                  <a:lnTo>
                    <a:pt x="61318" y="1132143"/>
                  </a:lnTo>
                  <a:lnTo>
                    <a:pt x="61217" y="1130132"/>
                  </a:lnTo>
                  <a:lnTo>
                    <a:pt x="61085" y="1129056"/>
                  </a:lnTo>
                  <a:lnTo>
                    <a:pt x="61198" y="1127459"/>
                  </a:lnTo>
                  <a:lnTo>
                    <a:pt x="60877" y="1125691"/>
                  </a:lnTo>
                  <a:lnTo>
                    <a:pt x="60308" y="1123631"/>
                  </a:lnTo>
                  <a:lnTo>
                    <a:pt x="59275" y="1120812"/>
                  </a:lnTo>
                  <a:lnTo>
                    <a:pt x="57924" y="1118595"/>
                  </a:lnTo>
                  <a:lnTo>
                    <a:pt x="56895" y="1116632"/>
                  </a:lnTo>
                  <a:lnTo>
                    <a:pt x="56453" y="1114755"/>
                  </a:lnTo>
                  <a:lnTo>
                    <a:pt x="56654" y="1113388"/>
                  </a:lnTo>
                  <a:lnTo>
                    <a:pt x="56843" y="1111748"/>
                  </a:lnTo>
                  <a:lnTo>
                    <a:pt x="56906" y="1109925"/>
                  </a:lnTo>
                  <a:lnTo>
                    <a:pt x="57154" y="1108710"/>
                  </a:lnTo>
                  <a:lnTo>
                    <a:pt x="56782" y="1106718"/>
                  </a:lnTo>
                  <a:lnTo>
                    <a:pt x="56559" y="1104597"/>
                  </a:lnTo>
                  <a:lnTo>
                    <a:pt x="56423" y="1103437"/>
                  </a:lnTo>
                  <a:lnTo>
                    <a:pt x="54905" y="1101736"/>
                  </a:lnTo>
                  <a:lnTo>
                    <a:pt x="54417" y="1099743"/>
                  </a:lnTo>
                  <a:lnTo>
                    <a:pt x="53628" y="1097920"/>
                  </a:lnTo>
                  <a:lnTo>
                    <a:pt x="52347" y="1095544"/>
                  </a:lnTo>
                  <a:lnTo>
                    <a:pt x="50726" y="1094889"/>
                  </a:lnTo>
                  <a:lnTo>
                    <a:pt x="49545" y="1092975"/>
                  </a:lnTo>
                  <a:lnTo>
                    <a:pt x="48348" y="1091523"/>
                  </a:lnTo>
                  <a:lnTo>
                    <a:pt x="48008" y="1089372"/>
                  </a:lnTo>
                  <a:lnTo>
                    <a:pt x="48063" y="1088163"/>
                  </a:lnTo>
                  <a:lnTo>
                    <a:pt x="48155" y="1086924"/>
                  </a:lnTo>
                  <a:lnTo>
                    <a:pt x="48693" y="1085302"/>
                  </a:lnTo>
                  <a:lnTo>
                    <a:pt x="49431" y="1084572"/>
                  </a:lnTo>
                  <a:lnTo>
                    <a:pt x="49405" y="1083291"/>
                  </a:lnTo>
                  <a:lnTo>
                    <a:pt x="47944" y="1078175"/>
                  </a:lnTo>
                  <a:lnTo>
                    <a:pt x="46348" y="1073923"/>
                  </a:lnTo>
                  <a:lnTo>
                    <a:pt x="44930" y="1071441"/>
                  </a:lnTo>
                  <a:lnTo>
                    <a:pt x="44044" y="1067719"/>
                  </a:lnTo>
                  <a:lnTo>
                    <a:pt x="42626" y="1062935"/>
                  </a:lnTo>
                  <a:lnTo>
                    <a:pt x="41563" y="1060098"/>
                  </a:lnTo>
                  <a:lnTo>
                    <a:pt x="40145" y="1058148"/>
                  </a:lnTo>
                  <a:lnTo>
                    <a:pt x="39259" y="1054958"/>
                  </a:lnTo>
                  <a:lnTo>
                    <a:pt x="37841" y="1050881"/>
                  </a:lnTo>
                  <a:lnTo>
                    <a:pt x="36778" y="1045210"/>
                  </a:lnTo>
                  <a:lnTo>
                    <a:pt x="36069" y="1041489"/>
                  </a:lnTo>
                  <a:lnTo>
                    <a:pt x="35537" y="1037412"/>
                  </a:lnTo>
                  <a:lnTo>
                    <a:pt x="35537" y="1034399"/>
                  </a:lnTo>
                  <a:lnTo>
                    <a:pt x="35714" y="1031562"/>
                  </a:lnTo>
                  <a:lnTo>
                    <a:pt x="36423" y="1029791"/>
                  </a:lnTo>
                  <a:lnTo>
                    <a:pt x="36423" y="1026422"/>
                  </a:lnTo>
                  <a:lnTo>
                    <a:pt x="38550" y="1020219"/>
                  </a:lnTo>
                  <a:lnTo>
                    <a:pt x="36955" y="1015258"/>
                  </a:lnTo>
                  <a:lnTo>
                    <a:pt x="37309" y="1012777"/>
                  </a:lnTo>
                  <a:lnTo>
                    <a:pt x="38018" y="1011358"/>
                  </a:lnTo>
                  <a:lnTo>
                    <a:pt x="39081" y="1009587"/>
                  </a:lnTo>
                  <a:lnTo>
                    <a:pt x="39082" y="1007637"/>
                  </a:lnTo>
                  <a:lnTo>
                    <a:pt x="39082" y="1005331"/>
                  </a:lnTo>
                  <a:lnTo>
                    <a:pt x="38372" y="1002849"/>
                  </a:lnTo>
                  <a:lnTo>
                    <a:pt x="36955" y="1000547"/>
                  </a:lnTo>
                  <a:lnTo>
                    <a:pt x="36069" y="998773"/>
                  </a:lnTo>
                  <a:lnTo>
                    <a:pt x="33764" y="997178"/>
                  </a:lnTo>
                  <a:lnTo>
                    <a:pt x="33765" y="994165"/>
                  </a:lnTo>
                  <a:lnTo>
                    <a:pt x="33765" y="991507"/>
                  </a:lnTo>
                  <a:lnTo>
                    <a:pt x="33765" y="988493"/>
                  </a:lnTo>
                  <a:lnTo>
                    <a:pt x="34119" y="986015"/>
                  </a:lnTo>
                  <a:lnTo>
                    <a:pt x="35005" y="984065"/>
                  </a:lnTo>
                  <a:lnTo>
                    <a:pt x="35182" y="982646"/>
                  </a:lnTo>
                  <a:lnTo>
                    <a:pt x="34651" y="980696"/>
                  </a:lnTo>
                  <a:lnTo>
                    <a:pt x="33764" y="976619"/>
                  </a:lnTo>
                  <a:lnTo>
                    <a:pt x="33368" y="973919"/>
                  </a:lnTo>
                  <a:lnTo>
                    <a:pt x="35740" y="968831"/>
                  </a:lnTo>
                  <a:lnTo>
                    <a:pt x="37154" y="962613"/>
                  </a:lnTo>
                  <a:lnTo>
                    <a:pt x="36863" y="958381"/>
                  </a:lnTo>
                  <a:lnTo>
                    <a:pt x="36141" y="955085"/>
                  </a:lnTo>
                  <a:lnTo>
                    <a:pt x="39811" y="946446"/>
                  </a:lnTo>
                  <a:lnTo>
                    <a:pt x="38538" y="940930"/>
                  </a:lnTo>
                  <a:lnTo>
                    <a:pt x="38750" y="934772"/>
                  </a:lnTo>
                  <a:lnTo>
                    <a:pt x="40660" y="931166"/>
                  </a:lnTo>
                  <a:lnTo>
                    <a:pt x="42146" y="928830"/>
                  </a:lnTo>
                  <a:lnTo>
                    <a:pt x="43207" y="925646"/>
                  </a:lnTo>
                  <a:lnTo>
                    <a:pt x="43207" y="920130"/>
                  </a:lnTo>
                  <a:lnTo>
                    <a:pt x="42146" y="912278"/>
                  </a:lnTo>
                  <a:lnTo>
                    <a:pt x="42570" y="900604"/>
                  </a:lnTo>
                  <a:lnTo>
                    <a:pt x="40820" y="885901"/>
                  </a:lnTo>
                  <a:lnTo>
                    <a:pt x="44263" y="880622"/>
                  </a:lnTo>
                  <a:lnTo>
                    <a:pt x="47259" y="875743"/>
                  </a:lnTo>
                  <a:lnTo>
                    <a:pt x="52035" y="866488"/>
                  </a:lnTo>
                  <a:lnTo>
                    <a:pt x="54457" y="860546"/>
                  </a:lnTo>
                  <a:lnTo>
                    <a:pt x="56753" y="853068"/>
                  </a:lnTo>
                  <a:lnTo>
                    <a:pt x="59356" y="845579"/>
                  </a:lnTo>
                  <a:lnTo>
                    <a:pt x="62667" y="836217"/>
                  </a:lnTo>
                  <a:lnTo>
                    <a:pt x="65165" y="827882"/>
                  </a:lnTo>
                  <a:lnTo>
                    <a:pt x="67852" y="820622"/>
                  </a:lnTo>
                  <a:lnTo>
                    <a:pt x="68728" y="814425"/>
                  </a:lnTo>
                  <a:lnTo>
                    <a:pt x="69101" y="809322"/>
                  </a:lnTo>
                  <a:lnTo>
                    <a:pt x="69732" y="805060"/>
                  </a:lnTo>
                  <a:lnTo>
                    <a:pt x="69983" y="798571"/>
                  </a:lnTo>
                  <a:lnTo>
                    <a:pt x="70782" y="792374"/>
                  </a:lnTo>
                  <a:lnTo>
                    <a:pt x="71033" y="785886"/>
                  </a:lnTo>
                  <a:lnTo>
                    <a:pt x="73265" y="778795"/>
                  </a:lnTo>
                  <a:lnTo>
                    <a:pt x="75016" y="76879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7" name="object 94">
              <a:extLst>
                <a:ext uri="{FF2B5EF4-FFF2-40B4-BE49-F238E27FC236}">
                  <a16:creationId xmlns:a16="http://schemas.microsoft.com/office/drawing/2014/main" id="{1C2795BD-C6E7-4364-B8BA-17CB227BD8D6}"/>
                </a:ext>
              </a:extLst>
            </p:cNvPr>
            <p:cNvSpPr/>
            <p:nvPr/>
          </p:nvSpPr>
          <p:spPr>
            <a:xfrm>
              <a:off x="8987505" y="3421004"/>
              <a:ext cx="410249" cy="1058996"/>
            </a:xfrm>
            <a:custGeom>
              <a:avLst/>
              <a:gdLst/>
              <a:ahLst/>
              <a:cxnLst/>
              <a:rect l="l" t="t" r="r" b="b"/>
              <a:pathLst>
                <a:path w="635189" h="1639645">
                  <a:moveTo>
                    <a:pt x="138655" y="198610"/>
                  </a:moveTo>
                  <a:lnTo>
                    <a:pt x="139089" y="198191"/>
                  </a:lnTo>
                  <a:lnTo>
                    <a:pt x="139522" y="197814"/>
                  </a:lnTo>
                  <a:lnTo>
                    <a:pt x="140228" y="197364"/>
                  </a:lnTo>
                  <a:lnTo>
                    <a:pt x="140968" y="197073"/>
                  </a:lnTo>
                  <a:lnTo>
                    <a:pt x="142069" y="196204"/>
                  </a:lnTo>
                  <a:lnTo>
                    <a:pt x="143872" y="195044"/>
                  </a:lnTo>
                  <a:lnTo>
                    <a:pt x="144618" y="194521"/>
                  </a:lnTo>
                  <a:lnTo>
                    <a:pt x="145134" y="193914"/>
                  </a:lnTo>
                  <a:lnTo>
                    <a:pt x="145958" y="193349"/>
                  </a:lnTo>
                  <a:lnTo>
                    <a:pt x="147408" y="192371"/>
                  </a:lnTo>
                  <a:lnTo>
                    <a:pt x="149755" y="191107"/>
                  </a:lnTo>
                  <a:lnTo>
                    <a:pt x="150307" y="190579"/>
                  </a:lnTo>
                  <a:lnTo>
                    <a:pt x="150702" y="190159"/>
                  </a:lnTo>
                  <a:lnTo>
                    <a:pt x="151102" y="189552"/>
                  </a:lnTo>
                  <a:lnTo>
                    <a:pt x="152907" y="188270"/>
                  </a:lnTo>
                  <a:lnTo>
                    <a:pt x="153541" y="187553"/>
                  </a:lnTo>
                  <a:lnTo>
                    <a:pt x="154217" y="186714"/>
                  </a:lnTo>
                  <a:lnTo>
                    <a:pt x="154812" y="185991"/>
                  </a:lnTo>
                  <a:lnTo>
                    <a:pt x="155332" y="185189"/>
                  </a:lnTo>
                  <a:lnTo>
                    <a:pt x="155812" y="184430"/>
                  </a:lnTo>
                  <a:lnTo>
                    <a:pt x="155976" y="184005"/>
                  </a:lnTo>
                  <a:lnTo>
                    <a:pt x="156186" y="183239"/>
                  </a:lnTo>
                  <a:lnTo>
                    <a:pt x="156591" y="182358"/>
                  </a:lnTo>
                  <a:lnTo>
                    <a:pt x="156919" y="181472"/>
                  </a:lnTo>
                  <a:lnTo>
                    <a:pt x="157452" y="180092"/>
                  </a:lnTo>
                  <a:lnTo>
                    <a:pt x="157662" y="179326"/>
                  </a:lnTo>
                  <a:lnTo>
                    <a:pt x="157597" y="178744"/>
                  </a:lnTo>
                  <a:lnTo>
                    <a:pt x="157572" y="178124"/>
                  </a:lnTo>
                  <a:lnTo>
                    <a:pt x="157546" y="177504"/>
                  </a:lnTo>
                  <a:lnTo>
                    <a:pt x="157535" y="176228"/>
                  </a:lnTo>
                  <a:lnTo>
                    <a:pt x="157630" y="175457"/>
                  </a:lnTo>
                  <a:lnTo>
                    <a:pt x="157923" y="174382"/>
                  </a:lnTo>
                  <a:lnTo>
                    <a:pt x="157979" y="173573"/>
                  </a:lnTo>
                  <a:lnTo>
                    <a:pt x="158311" y="172535"/>
                  </a:lnTo>
                  <a:lnTo>
                    <a:pt x="158598" y="171769"/>
                  </a:lnTo>
                  <a:lnTo>
                    <a:pt x="159200" y="170700"/>
                  </a:lnTo>
                  <a:lnTo>
                    <a:pt x="159641" y="170013"/>
                  </a:lnTo>
                  <a:lnTo>
                    <a:pt x="160120" y="169284"/>
                  </a:lnTo>
                  <a:lnTo>
                    <a:pt x="160912" y="168452"/>
                  </a:lnTo>
                  <a:lnTo>
                    <a:pt x="161667" y="167425"/>
                  </a:lnTo>
                  <a:lnTo>
                    <a:pt x="162181" y="166933"/>
                  </a:lnTo>
                  <a:lnTo>
                    <a:pt x="162889" y="166368"/>
                  </a:lnTo>
                  <a:lnTo>
                    <a:pt x="163399" y="166028"/>
                  </a:lnTo>
                  <a:lnTo>
                    <a:pt x="163829" y="165767"/>
                  </a:lnTo>
                  <a:lnTo>
                    <a:pt x="164996" y="165445"/>
                  </a:lnTo>
                  <a:lnTo>
                    <a:pt x="166044" y="165195"/>
                  </a:lnTo>
                  <a:lnTo>
                    <a:pt x="166703" y="165129"/>
                  </a:lnTo>
                  <a:lnTo>
                    <a:pt x="167748" y="165037"/>
                  </a:lnTo>
                  <a:lnTo>
                    <a:pt x="168873" y="164831"/>
                  </a:lnTo>
                  <a:lnTo>
                    <a:pt x="170312" y="164472"/>
                  </a:lnTo>
                  <a:lnTo>
                    <a:pt x="171288" y="163950"/>
                  </a:lnTo>
                  <a:lnTo>
                    <a:pt x="172079" y="163191"/>
                  </a:lnTo>
                  <a:lnTo>
                    <a:pt x="172483" y="162353"/>
                  </a:lnTo>
                  <a:lnTo>
                    <a:pt x="172853" y="161313"/>
                  </a:lnTo>
                  <a:lnTo>
                    <a:pt x="173020" y="160736"/>
                  </a:lnTo>
                  <a:lnTo>
                    <a:pt x="173242" y="159430"/>
                  </a:lnTo>
                  <a:lnTo>
                    <a:pt x="173258" y="158658"/>
                  </a:lnTo>
                  <a:lnTo>
                    <a:pt x="173252" y="157146"/>
                  </a:lnTo>
                  <a:lnTo>
                    <a:pt x="173304" y="156569"/>
                  </a:lnTo>
                  <a:lnTo>
                    <a:pt x="173472" y="155919"/>
                  </a:lnTo>
                  <a:lnTo>
                    <a:pt x="173557" y="155572"/>
                  </a:lnTo>
                  <a:lnTo>
                    <a:pt x="173843" y="154843"/>
                  </a:lnTo>
                  <a:lnTo>
                    <a:pt x="174250" y="153920"/>
                  </a:lnTo>
                  <a:lnTo>
                    <a:pt x="174657" y="152923"/>
                  </a:lnTo>
                  <a:lnTo>
                    <a:pt x="174868" y="152115"/>
                  </a:lnTo>
                  <a:lnTo>
                    <a:pt x="174963" y="151307"/>
                  </a:lnTo>
                  <a:lnTo>
                    <a:pt x="175172" y="150578"/>
                  </a:lnTo>
                  <a:lnTo>
                    <a:pt x="175537" y="149776"/>
                  </a:lnTo>
                  <a:lnTo>
                    <a:pt x="176175" y="148895"/>
                  </a:lnTo>
                  <a:lnTo>
                    <a:pt x="176574" y="148324"/>
                  </a:lnTo>
                  <a:lnTo>
                    <a:pt x="177398" y="147765"/>
                  </a:lnTo>
                  <a:lnTo>
                    <a:pt x="177946" y="147389"/>
                  </a:lnTo>
                  <a:lnTo>
                    <a:pt x="178882" y="147024"/>
                  </a:lnTo>
                  <a:lnTo>
                    <a:pt x="180671" y="146514"/>
                  </a:lnTo>
                  <a:lnTo>
                    <a:pt x="182768" y="146058"/>
                  </a:lnTo>
                  <a:lnTo>
                    <a:pt x="184167" y="145663"/>
                  </a:lnTo>
                  <a:lnTo>
                    <a:pt x="185290" y="145608"/>
                  </a:lnTo>
                  <a:lnTo>
                    <a:pt x="186559" y="145864"/>
                  </a:lnTo>
                  <a:lnTo>
                    <a:pt x="187448" y="145882"/>
                  </a:lnTo>
                  <a:lnTo>
                    <a:pt x="187855" y="146010"/>
                  </a:lnTo>
                  <a:lnTo>
                    <a:pt x="188369" y="146210"/>
                  </a:lnTo>
                  <a:lnTo>
                    <a:pt x="188742" y="146349"/>
                  </a:lnTo>
                  <a:lnTo>
                    <a:pt x="189162" y="146526"/>
                  </a:lnTo>
                  <a:lnTo>
                    <a:pt x="189314" y="146593"/>
                  </a:lnTo>
                  <a:lnTo>
                    <a:pt x="190000" y="147055"/>
                  </a:lnTo>
                  <a:lnTo>
                    <a:pt x="190571" y="147516"/>
                  </a:lnTo>
                  <a:lnTo>
                    <a:pt x="192049" y="147656"/>
                  </a:lnTo>
                  <a:lnTo>
                    <a:pt x="192957" y="146094"/>
                  </a:lnTo>
                  <a:lnTo>
                    <a:pt x="193459" y="142965"/>
                  </a:lnTo>
                  <a:lnTo>
                    <a:pt x="193754" y="140244"/>
                  </a:lnTo>
                  <a:lnTo>
                    <a:pt x="193935" y="138804"/>
                  </a:lnTo>
                  <a:lnTo>
                    <a:pt x="192675" y="134703"/>
                  </a:lnTo>
                  <a:lnTo>
                    <a:pt x="191394" y="133397"/>
                  </a:lnTo>
                  <a:lnTo>
                    <a:pt x="189610" y="132030"/>
                  </a:lnTo>
                  <a:lnTo>
                    <a:pt x="189162" y="131046"/>
                  </a:lnTo>
                  <a:lnTo>
                    <a:pt x="186246" y="129089"/>
                  </a:lnTo>
                  <a:lnTo>
                    <a:pt x="184150" y="126994"/>
                  </a:lnTo>
                  <a:lnTo>
                    <a:pt x="182985" y="124663"/>
                  </a:lnTo>
                  <a:lnTo>
                    <a:pt x="182520" y="121869"/>
                  </a:lnTo>
                  <a:lnTo>
                    <a:pt x="182758" y="110766"/>
                  </a:lnTo>
                  <a:lnTo>
                    <a:pt x="181122" y="108130"/>
                  </a:lnTo>
                  <a:lnTo>
                    <a:pt x="179725" y="106732"/>
                  </a:lnTo>
                  <a:lnTo>
                    <a:pt x="177862" y="106030"/>
                  </a:lnTo>
                  <a:lnTo>
                    <a:pt x="175175" y="105778"/>
                  </a:lnTo>
                  <a:lnTo>
                    <a:pt x="174292" y="105529"/>
                  </a:lnTo>
                  <a:lnTo>
                    <a:pt x="173175" y="105353"/>
                  </a:lnTo>
                  <a:lnTo>
                    <a:pt x="172288" y="105220"/>
                  </a:lnTo>
                  <a:lnTo>
                    <a:pt x="171747" y="105244"/>
                  </a:lnTo>
                  <a:lnTo>
                    <a:pt x="171281" y="105317"/>
                  </a:lnTo>
                  <a:lnTo>
                    <a:pt x="170169" y="104946"/>
                  </a:lnTo>
                  <a:lnTo>
                    <a:pt x="169523" y="104430"/>
                  </a:lnTo>
                  <a:lnTo>
                    <a:pt x="169227" y="103840"/>
                  </a:lnTo>
                  <a:lnTo>
                    <a:pt x="168180" y="100420"/>
                  </a:lnTo>
                  <a:lnTo>
                    <a:pt x="168240" y="99417"/>
                  </a:lnTo>
                  <a:lnTo>
                    <a:pt x="168490" y="98609"/>
                  </a:lnTo>
                  <a:lnTo>
                    <a:pt x="169170" y="97540"/>
                  </a:lnTo>
                  <a:lnTo>
                    <a:pt x="169602" y="97243"/>
                  </a:lnTo>
                  <a:lnTo>
                    <a:pt x="170384" y="96793"/>
                  </a:lnTo>
                  <a:lnTo>
                    <a:pt x="170856" y="96416"/>
                  </a:lnTo>
                  <a:lnTo>
                    <a:pt x="171679" y="95894"/>
                  </a:lnTo>
                  <a:lnTo>
                    <a:pt x="172460" y="95523"/>
                  </a:lnTo>
                  <a:lnTo>
                    <a:pt x="173357" y="95152"/>
                  </a:lnTo>
                  <a:lnTo>
                    <a:pt x="174526" y="94672"/>
                  </a:lnTo>
                  <a:lnTo>
                    <a:pt x="175932" y="94047"/>
                  </a:lnTo>
                  <a:lnTo>
                    <a:pt x="176915" y="93257"/>
                  </a:lnTo>
                  <a:lnTo>
                    <a:pt x="178328" y="92236"/>
                  </a:lnTo>
                  <a:lnTo>
                    <a:pt x="180963" y="90092"/>
                  </a:lnTo>
                  <a:lnTo>
                    <a:pt x="182458" y="88925"/>
                  </a:lnTo>
                  <a:lnTo>
                    <a:pt x="183327" y="88050"/>
                  </a:lnTo>
                  <a:lnTo>
                    <a:pt x="184314" y="87066"/>
                  </a:lnTo>
                  <a:lnTo>
                    <a:pt x="184643" y="86142"/>
                  </a:lnTo>
                  <a:lnTo>
                    <a:pt x="184973" y="85189"/>
                  </a:lnTo>
                  <a:lnTo>
                    <a:pt x="185308" y="83992"/>
                  </a:lnTo>
                  <a:lnTo>
                    <a:pt x="185324" y="83263"/>
                  </a:lnTo>
                  <a:lnTo>
                    <a:pt x="185257" y="82795"/>
                  </a:lnTo>
                  <a:lnTo>
                    <a:pt x="184963" y="82096"/>
                  </a:lnTo>
                  <a:lnTo>
                    <a:pt x="184592" y="81349"/>
                  </a:lnTo>
                  <a:lnTo>
                    <a:pt x="184297" y="80687"/>
                  </a:lnTo>
                  <a:lnTo>
                    <a:pt x="183776" y="79788"/>
                  </a:lnTo>
                  <a:lnTo>
                    <a:pt x="183247" y="79198"/>
                  </a:lnTo>
                  <a:lnTo>
                    <a:pt x="182485" y="78719"/>
                  </a:lnTo>
                  <a:lnTo>
                    <a:pt x="182028" y="78439"/>
                  </a:lnTo>
                  <a:lnTo>
                    <a:pt x="181227" y="77923"/>
                  </a:lnTo>
                  <a:lnTo>
                    <a:pt x="180620" y="77364"/>
                  </a:lnTo>
                  <a:lnTo>
                    <a:pt x="179897" y="76847"/>
                  </a:lnTo>
                  <a:lnTo>
                    <a:pt x="179252" y="76294"/>
                  </a:lnTo>
                  <a:lnTo>
                    <a:pt x="178575" y="75468"/>
                  </a:lnTo>
                  <a:lnTo>
                    <a:pt x="177630" y="74447"/>
                  </a:lnTo>
                  <a:lnTo>
                    <a:pt x="176836" y="73658"/>
                  </a:lnTo>
                  <a:lnTo>
                    <a:pt x="172323" y="69660"/>
                  </a:lnTo>
                  <a:lnTo>
                    <a:pt x="170271" y="68068"/>
                  </a:lnTo>
                  <a:lnTo>
                    <a:pt x="169280" y="67430"/>
                  </a:lnTo>
                  <a:lnTo>
                    <a:pt x="168217" y="66519"/>
                  </a:lnTo>
                  <a:lnTo>
                    <a:pt x="167689" y="65930"/>
                  </a:lnTo>
                  <a:lnTo>
                    <a:pt x="167008" y="65219"/>
                  </a:lnTo>
                  <a:lnTo>
                    <a:pt x="166525" y="64320"/>
                  </a:lnTo>
                  <a:lnTo>
                    <a:pt x="166653" y="63785"/>
                  </a:lnTo>
                  <a:lnTo>
                    <a:pt x="166784" y="63591"/>
                  </a:lnTo>
                  <a:lnTo>
                    <a:pt x="166933" y="63366"/>
                  </a:lnTo>
                  <a:lnTo>
                    <a:pt x="167479" y="63105"/>
                  </a:lnTo>
                  <a:lnTo>
                    <a:pt x="168026" y="62844"/>
                  </a:lnTo>
                  <a:lnTo>
                    <a:pt x="168882" y="62595"/>
                  </a:lnTo>
                  <a:lnTo>
                    <a:pt x="170396" y="62279"/>
                  </a:lnTo>
                  <a:lnTo>
                    <a:pt x="172956" y="61866"/>
                  </a:lnTo>
                  <a:lnTo>
                    <a:pt x="174314" y="61586"/>
                  </a:lnTo>
                  <a:lnTo>
                    <a:pt x="176832" y="61325"/>
                  </a:lnTo>
                  <a:lnTo>
                    <a:pt x="180549" y="61015"/>
                  </a:lnTo>
                  <a:lnTo>
                    <a:pt x="183302" y="60572"/>
                  </a:lnTo>
                  <a:lnTo>
                    <a:pt x="185554" y="60109"/>
                  </a:lnTo>
                  <a:lnTo>
                    <a:pt x="186326" y="60164"/>
                  </a:lnTo>
                  <a:lnTo>
                    <a:pt x="187523" y="60189"/>
                  </a:lnTo>
                  <a:lnTo>
                    <a:pt x="188012" y="60322"/>
                  </a:lnTo>
                  <a:lnTo>
                    <a:pt x="189162" y="60632"/>
                  </a:lnTo>
                  <a:lnTo>
                    <a:pt x="190492" y="60577"/>
                  </a:lnTo>
                  <a:lnTo>
                    <a:pt x="191637" y="60644"/>
                  </a:lnTo>
                  <a:lnTo>
                    <a:pt x="194921" y="61829"/>
                  </a:lnTo>
                  <a:lnTo>
                    <a:pt x="196765" y="62254"/>
                  </a:lnTo>
                  <a:lnTo>
                    <a:pt x="197894" y="61762"/>
                  </a:lnTo>
                  <a:lnTo>
                    <a:pt x="199056" y="61185"/>
                  </a:lnTo>
                  <a:lnTo>
                    <a:pt x="201436" y="60882"/>
                  </a:lnTo>
                  <a:lnTo>
                    <a:pt x="205105" y="60808"/>
                  </a:lnTo>
                  <a:lnTo>
                    <a:pt x="207761" y="61222"/>
                  </a:lnTo>
                  <a:lnTo>
                    <a:pt x="208353" y="61416"/>
                  </a:lnTo>
                  <a:lnTo>
                    <a:pt x="211952" y="67066"/>
                  </a:lnTo>
                  <a:lnTo>
                    <a:pt x="212635" y="68105"/>
                  </a:lnTo>
                  <a:lnTo>
                    <a:pt x="213319" y="68524"/>
                  </a:lnTo>
                  <a:lnTo>
                    <a:pt x="215014" y="67953"/>
                  </a:lnTo>
                  <a:lnTo>
                    <a:pt x="216425" y="67479"/>
                  </a:lnTo>
                  <a:lnTo>
                    <a:pt x="220030" y="65747"/>
                  </a:lnTo>
                  <a:lnTo>
                    <a:pt x="223283" y="64575"/>
                  </a:lnTo>
                  <a:lnTo>
                    <a:pt x="225433" y="64326"/>
                  </a:lnTo>
                  <a:lnTo>
                    <a:pt x="228161" y="64041"/>
                  </a:lnTo>
                  <a:lnTo>
                    <a:pt x="234496" y="62673"/>
                  </a:lnTo>
                  <a:lnTo>
                    <a:pt x="237014" y="61513"/>
                  </a:lnTo>
                  <a:lnTo>
                    <a:pt x="240776" y="59806"/>
                  </a:lnTo>
                  <a:lnTo>
                    <a:pt x="245187" y="58603"/>
                  </a:lnTo>
                  <a:lnTo>
                    <a:pt x="249613" y="58251"/>
                  </a:lnTo>
                  <a:lnTo>
                    <a:pt x="254693" y="58469"/>
                  </a:lnTo>
                  <a:lnTo>
                    <a:pt x="259715" y="58390"/>
                  </a:lnTo>
                  <a:lnTo>
                    <a:pt x="263622" y="58415"/>
                  </a:lnTo>
                  <a:lnTo>
                    <a:pt x="268384" y="60359"/>
                  </a:lnTo>
                  <a:lnTo>
                    <a:pt x="272358" y="61464"/>
                  </a:lnTo>
                  <a:lnTo>
                    <a:pt x="277878" y="62546"/>
                  </a:lnTo>
                  <a:lnTo>
                    <a:pt x="283921" y="62710"/>
                  </a:lnTo>
                  <a:lnTo>
                    <a:pt x="290363" y="59945"/>
                  </a:lnTo>
                  <a:lnTo>
                    <a:pt x="294257" y="56033"/>
                  </a:lnTo>
                  <a:lnTo>
                    <a:pt x="298344" y="53955"/>
                  </a:lnTo>
                  <a:lnTo>
                    <a:pt x="301546" y="53833"/>
                  </a:lnTo>
                  <a:lnTo>
                    <a:pt x="305888" y="57740"/>
                  </a:lnTo>
                  <a:lnTo>
                    <a:pt x="309481" y="61416"/>
                  </a:lnTo>
                  <a:lnTo>
                    <a:pt x="311709" y="63676"/>
                  </a:lnTo>
                  <a:lnTo>
                    <a:pt x="316862" y="65711"/>
                  </a:lnTo>
                  <a:lnTo>
                    <a:pt x="319972" y="67217"/>
                  </a:lnTo>
                  <a:lnTo>
                    <a:pt x="323847" y="69216"/>
                  </a:lnTo>
                  <a:lnTo>
                    <a:pt x="325474" y="71124"/>
                  </a:lnTo>
                  <a:lnTo>
                    <a:pt x="327534" y="73166"/>
                  </a:lnTo>
                  <a:lnTo>
                    <a:pt x="330336" y="74071"/>
                  </a:lnTo>
                  <a:lnTo>
                    <a:pt x="333404" y="73026"/>
                  </a:lnTo>
                  <a:lnTo>
                    <a:pt x="335944" y="68457"/>
                  </a:lnTo>
                  <a:lnTo>
                    <a:pt x="338264" y="64101"/>
                  </a:lnTo>
                  <a:lnTo>
                    <a:pt x="340899" y="61689"/>
                  </a:lnTo>
                  <a:lnTo>
                    <a:pt x="344455" y="61665"/>
                  </a:lnTo>
                  <a:lnTo>
                    <a:pt x="348925" y="63275"/>
                  </a:lnTo>
                  <a:lnTo>
                    <a:pt x="353674" y="65650"/>
                  </a:lnTo>
                  <a:lnTo>
                    <a:pt x="356278" y="67108"/>
                  </a:lnTo>
                  <a:lnTo>
                    <a:pt x="358587" y="67546"/>
                  </a:lnTo>
                  <a:lnTo>
                    <a:pt x="359757" y="66142"/>
                  </a:lnTo>
                  <a:lnTo>
                    <a:pt x="365462" y="59302"/>
                  </a:lnTo>
                  <a:lnTo>
                    <a:pt x="369818" y="55353"/>
                  </a:lnTo>
                  <a:lnTo>
                    <a:pt x="374374" y="52090"/>
                  </a:lnTo>
                  <a:lnTo>
                    <a:pt x="376581" y="51531"/>
                  </a:lnTo>
                  <a:lnTo>
                    <a:pt x="379049" y="52649"/>
                  </a:lnTo>
                  <a:lnTo>
                    <a:pt x="380856" y="53737"/>
                  </a:lnTo>
                  <a:lnTo>
                    <a:pt x="382522" y="53785"/>
                  </a:lnTo>
                  <a:lnTo>
                    <a:pt x="384404" y="50456"/>
                  </a:lnTo>
                  <a:lnTo>
                    <a:pt x="385761" y="46780"/>
                  </a:lnTo>
                  <a:lnTo>
                    <a:pt x="390982" y="38675"/>
                  </a:lnTo>
                  <a:lnTo>
                    <a:pt x="392070" y="32539"/>
                  </a:lnTo>
                  <a:lnTo>
                    <a:pt x="393024" y="25480"/>
                  </a:lnTo>
                  <a:lnTo>
                    <a:pt x="394023" y="22868"/>
                  </a:lnTo>
                  <a:lnTo>
                    <a:pt x="394940" y="21458"/>
                  </a:lnTo>
                  <a:lnTo>
                    <a:pt x="401644" y="19179"/>
                  </a:lnTo>
                  <a:lnTo>
                    <a:pt x="415038" y="16288"/>
                  </a:lnTo>
                  <a:lnTo>
                    <a:pt x="426143" y="15747"/>
                  </a:lnTo>
                  <a:lnTo>
                    <a:pt x="431757" y="14623"/>
                  </a:lnTo>
                  <a:lnTo>
                    <a:pt x="436654" y="12503"/>
                  </a:lnTo>
                  <a:lnTo>
                    <a:pt x="439556" y="8797"/>
                  </a:lnTo>
                  <a:lnTo>
                    <a:pt x="441563" y="5000"/>
                  </a:lnTo>
                  <a:lnTo>
                    <a:pt x="443908" y="1646"/>
                  </a:lnTo>
                  <a:lnTo>
                    <a:pt x="446087" y="0"/>
                  </a:lnTo>
                  <a:lnTo>
                    <a:pt x="448160" y="370"/>
                  </a:lnTo>
                  <a:lnTo>
                    <a:pt x="452999" y="5443"/>
                  </a:lnTo>
                  <a:lnTo>
                    <a:pt x="456949" y="9258"/>
                  </a:lnTo>
                  <a:lnTo>
                    <a:pt x="459892" y="9964"/>
                  </a:lnTo>
                  <a:lnTo>
                    <a:pt x="463441" y="9198"/>
                  </a:lnTo>
                  <a:lnTo>
                    <a:pt x="465245" y="8347"/>
                  </a:lnTo>
                  <a:lnTo>
                    <a:pt x="467070" y="7849"/>
                  </a:lnTo>
                  <a:lnTo>
                    <a:pt x="467913" y="7716"/>
                  </a:lnTo>
                  <a:lnTo>
                    <a:pt x="468434" y="7532"/>
                  </a:lnTo>
                  <a:lnTo>
                    <a:pt x="468541" y="8376"/>
                  </a:lnTo>
                  <a:lnTo>
                    <a:pt x="468185" y="15542"/>
                  </a:lnTo>
                  <a:lnTo>
                    <a:pt x="474503" y="21862"/>
                  </a:lnTo>
                  <a:lnTo>
                    <a:pt x="478162" y="22195"/>
                  </a:lnTo>
                  <a:lnTo>
                    <a:pt x="480822" y="25189"/>
                  </a:lnTo>
                  <a:lnTo>
                    <a:pt x="484148" y="32840"/>
                  </a:lnTo>
                  <a:lnTo>
                    <a:pt x="484480" y="35501"/>
                  </a:lnTo>
                  <a:lnTo>
                    <a:pt x="481819" y="39160"/>
                  </a:lnTo>
                  <a:lnTo>
                    <a:pt x="480489" y="42819"/>
                  </a:lnTo>
                  <a:lnTo>
                    <a:pt x="480821" y="45148"/>
                  </a:lnTo>
                  <a:lnTo>
                    <a:pt x="481153" y="48141"/>
                  </a:lnTo>
                  <a:lnTo>
                    <a:pt x="478824" y="54129"/>
                  </a:lnTo>
                  <a:lnTo>
                    <a:pt x="478824" y="57123"/>
                  </a:lnTo>
                  <a:lnTo>
                    <a:pt x="477161" y="60117"/>
                  </a:lnTo>
                  <a:lnTo>
                    <a:pt x="474167" y="60117"/>
                  </a:lnTo>
                  <a:lnTo>
                    <a:pt x="470176" y="60782"/>
                  </a:lnTo>
                  <a:lnTo>
                    <a:pt x="466185" y="64441"/>
                  </a:lnTo>
                  <a:lnTo>
                    <a:pt x="465187" y="67102"/>
                  </a:lnTo>
                  <a:lnTo>
                    <a:pt x="465519" y="70096"/>
                  </a:lnTo>
                  <a:lnTo>
                    <a:pt x="462858" y="72092"/>
                  </a:lnTo>
                  <a:lnTo>
                    <a:pt x="458867" y="75751"/>
                  </a:lnTo>
                  <a:lnTo>
                    <a:pt x="454542" y="81406"/>
                  </a:lnTo>
                  <a:lnTo>
                    <a:pt x="450551" y="84067"/>
                  </a:lnTo>
                  <a:lnTo>
                    <a:pt x="450883" y="87726"/>
                  </a:lnTo>
                  <a:lnTo>
                    <a:pt x="449220" y="91053"/>
                  </a:lnTo>
                  <a:lnTo>
                    <a:pt x="444564" y="93381"/>
                  </a:lnTo>
                  <a:lnTo>
                    <a:pt x="442568" y="95709"/>
                  </a:lnTo>
                  <a:lnTo>
                    <a:pt x="442235" y="99036"/>
                  </a:lnTo>
                  <a:lnTo>
                    <a:pt x="442234" y="101364"/>
                  </a:lnTo>
                  <a:lnTo>
                    <a:pt x="442234" y="104691"/>
                  </a:lnTo>
                  <a:lnTo>
                    <a:pt x="441236" y="107019"/>
                  </a:lnTo>
                  <a:lnTo>
                    <a:pt x="445227" y="110346"/>
                  </a:lnTo>
                  <a:lnTo>
                    <a:pt x="447888" y="112009"/>
                  </a:lnTo>
                  <a:lnTo>
                    <a:pt x="448886" y="114671"/>
                  </a:lnTo>
                  <a:lnTo>
                    <a:pt x="448885" y="119328"/>
                  </a:lnTo>
                  <a:lnTo>
                    <a:pt x="450548" y="123319"/>
                  </a:lnTo>
                  <a:lnTo>
                    <a:pt x="450548" y="126313"/>
                  </a:lnTo>
                  <a:lnTo>
                    <a:pt x="452210" y="128309"/>
                  </a:lnTo>
                  <a:lnTo>
                    <a:pt x="452876" y="129972"/>
                  </a:lnTo>
                  <a:lnTo>
                    <a:pt x="451877" y="132633"/>
                  </a:lnTo>
                  <a:lnTo>
                    <a:pt x="452210" y="134962"/>
                  </a:lnTo>
                  <a:lnTo>
                    <a:pt x="451544" y="137623"/>
                  </a:lnTo>
                  <a:lnTo>
                    <a:pt x="452875" y="140616"/>
                  </a:lnTo>
                  <a:lnTo>
                    <a:pt x="455535" y="140617"/>
                  </a:lnTo>
                  <a:lnTo>
                    <a:pt x="456533" y="142612"/>
                  </a:lnTo>
                  <a:lnTo>
                    <a:pt x="454537" y="144276"/>
                  </a:lnTo>
                  <a:lnTo>
                    <a:pt x="454537" y="147270"/>
                  </a:lnTo>
                  <a:lnTo>
                    <a:pt x="452541" y="149931"/>
                  </a:lnTo>
                  <a:lnTo>
                    <a:pt x="450213" y="152592"/>
                  </a:lnTo>
                  <a:lnTo>
                    <a:pt x="452541" y="155585"/>
                  </a:lnTo>
                  <a:lnTo>
                    <a:pt x="455201" y="156916"/>
                  </a:lnTo>
                  <a:lnTo>
                    <a:pt x="458195" y="160908"/>
                  </a:lnTo>
                  <a:lnTo>
                    <a:pt x="460522" y="162904"/>
                  </a:lnTo>
                  <a:lnTo>
                    <a:pt x="463849" y="163237"/>
                  </a:lnTo>
                  <a:lnTo>
                    <a:pt x="465844" y="165565"/>
                  </a:lnTo>
                  <a:lnTo>
                    <a:pt x="466842" y="164234"/>
                  </a:lnTo>
                  <a:lnTo>
                    <a:pt x="469502" y="164235"/>
                  </a:lnTo>
                  <a:lnTo>
                    <a:pt x="471166" y="166231"/>
                  </a:lnTo>
                  <a:lnTo>
                    <a:pt x="472495" y="167894"/>
                  </a:lnTo>
                  <a:lnTo>
                    <a:pt x="472828" y="170555"/>
                  </a:lnTo>
                  <a:lnTo>
                    <a:pt x="469502" y="173216"/>
                  </a:lnTo>
                  <a:lnTo>
                    <a:pt x="470167" y="174879"/>
                  </a:lnTo>
                  <a:lnTo>
                    <a:pt x="472163" y="176210"/>
                  </a:lnTo>
                  <a:lnTo>
                    <a:pt x="476153" y="178538"/>
                  </a:lnTo>
                  <a:lnTo>
                    <a:pt x="478149" y="178871"/>
                  </a:lnTo>
                  <a:lnTo>
                    <a:pt x="479479" y="180867"/>
                  </a:lnTo>
                  <a:lnTo>
                    <a:pt x="479146" y="186189"/>
                  </a:lnTo>
                  <a:lnTo>
                    <a:pt x="483137" y="188850"/>
                  </a:lnTo>
                  <a:lnTo>
                    <a:pt x="482804" y="190513"/>
                  </a:lnTo>
                  <a:lnTo>
                    <a:pt x="480476" y="193507"/>
                  </a:lnTo>
                  <a:lnTo>
                    <a:pt x="477150" y="194505"/>
                  </a:lnTo>
                  <a:lnTo>
                    <a:pt x="476817" y="195836"/>
                  </a:lnTo>
                  <a:lnTo>
                    <a:pt x="474156" y="198497"/>
                  </a:lnTo>
                  <a:lnTo>
                    <a:pt x="475819" y="201158"/>
                  </a:lnTo>
                  <a:lnTo>
                    <a:pt x="472160" y="204817"/>
                  </a:lnTo>
                  <a:lnTo>
                    <a:pt x="470164" y="206148"/>
                  </a:lnTo>
                  <a:lnTo>
                    <a:pt x="470496" y="210472"/>
                  </a:lnTo>
                  <a:lnTo>
                    <a:pt x="470829" y="215462"/>
                  </a:lnTo>
                  <a:lnTo>
                    <a:pt x="470829" y="217790"/>
                  </a:lnTo>
                  <a:lnTo>
                    <a:pt x="468168" y="218455"/>
                  </a:lnTo>
                  <a:lnTo>
                    <a:pt x="467170" y="220451"/>
                  </a:lnTo>
                  <a:lnTo>
                    <a:pt x="466172" y="226772"/>
                  </a:lnTo>
                  <a:lnTo>
                    <a:pt x="467834" y="229765"/>
                  </a:lnTo>
                  <a:lnTo>
                    <a:pt x="469829" y="232094"/>
                  </a:lnTo>
                  <a:lnTo>
                    <a:pt x="470162" y="233758"/>
                  </a:lnTo>
                  <a:lnTo>
                    <a:pt x="472490" y="235088"/>
                  </a:lnTo>
                  <a:lnTo>
                    <a:pt x="478809" y="237416"/>
                  </a:lnTo>
                  <a:lnTo>
                    <a:pt x="481470" y="236086"/>
                  </a:lnTo>
                  <a:lnTo>
                    <a:pt x="483466" y="237416"/>
                  </a:lnTo>
                  <a:lnTo>
                    <a:pt x="483798" y="239412"/>
                  </a:lnTo>
                  <a:lnTo>
                    <a:pt x="483465" y="242073"/>
                  </a:lnTo>
                  <a:lnTo>
                    <a:pt x="483465" y="244734"/>
                  </a:lnTo>
                  <a:lnTo>
                    <a:pt x="487455" y="256710"/>
                  </a:lnTo>
                  <a:lnTo>
                    <a:pt x="490449" y="256710"/>
                  </a:lnTo>
                  <a:lnTo>
                    <a:pt x="493775" y="256710"/>
                  </a:lnTo>
                  <a:lnTo>
                    <a:pt x="495771" y="257042"/>
                  </a:lnTo>
                  <a:lnTo>
                    <a:pt x="496103" y="259038"/>
                  </a:lnTo>
                  <a:lnTo>
                    <a:pt x="494772" y="261699"/>
                  </a:lnTo>
                  <a:lnTo>
                    <a:pt x="494772" y="264361"/>
                  </a:lnTo>
                  <a:lnTo>
                    <a:pt x="499095" y="268352"/>
                  </a:lnTo>
                  <a:lnTo>
                    <a:pt x="502754" y="269683"/>
                  </a:lnTo>
                  <a:lnTo>
                    <a:pt x="504084" y="270680"/>
                  </a:lnTo>
                  <a:lnTo>
                    <a:pt x="503752" y="272344"/>
                  </a:lnTo>
                  <a:lnTo>
                    <a:pt x="503419" y="274007"/>
                  </a:lnTo>
                  <a:lnTo>
                    <a:pt x="504749" y="276668"/>
                  </a:lnTo>
                  <a:lnTo>
                    <a:pt x="506079" y="279995"/>
                  </a:lnTo>
                  <a:lnTo>
                    <a:pt x="506744" y="285317"/>
                  </a:lnTo>
                  <a:lnTo>
                    <a:pt x="524696" y="378790"/>
                  </a:lnTo>
                  <a:lnTo>
                    <a:pt x="546639" y="484571"/>
                  </a:lnTo>
                  <a:lnTo>
                    <a:pt x="566918" y="602327"/>
                  </a:lnTo>
                  <a:lnTo>
                    <a:pt x="457488" y="667526"/>
                  </a:lnTo>
                  <a:lnTo>
                    <a:pt x="449601" y="738847"/>
                  </a:lnTo>
                  <a:lnTo>
                    <a:pt x="440530" y="810540"/>
                  </a:lnTo>
                  <a:lnTo>
                    <a:pt x="463304" y="843925"/>
                  </a:lnTo>
                  <a:lnTo>
                    <a:pt x="484539" y="874848"/>
                  </a:lnTo>
                  <a:lnTo>
                    <a:pt x="498696" y="896079"/>
                  </a:lnTo>
                  <a:lnTo>
                    <a:pt x="501928" y="901002"/>
                  </a:lnTo>
                  <a:lnTo>
                    <a:pt x="506083" y="908695"/>
                  </a:lnTo>
                  <a:lnTo>
                    <a:pt x="522856" y="938233"/>
                  </a:lnTo>
                  <a:lnTo>
                    <a:pt x="532089" y="952541"/>
                  </a:lnTo>
                  <a:lnTo>
                    <a:pt x="577116" y="1015187"/>
                  </a:lnTo>
                  <a:lnTo>
                    <a:pt x="634881" y="1094235"/>
                  </a:lnTo>
                  <a:lnTo>
                    <a:pt x="635189" y="1097004"/>
                  </a:lnTo>
                  <a:lnTo>
                    <a:pt x="634420" y="1099004"/>
                  </a:lnTo>
                  <a:lnTo>
                    <a:pt x="632420" y="1100696"/>
                  </a:lnTo>
                  <a:lnTo>
                    <a:pt x="629804" y="1101466"/>
                  </a:lnTo>
                  <a:lnTo>
                    <a:pt x="625650" y="1101004"/>
                  </a:lnTo>
                  <a:lnTo>
                    <a:pt x="621957" y="1100081"/>
                  </a:lnTo>
                  <a:lnTo>
                    <a:pt x="620573" y="1100697"/>
                  </a:lnTo>
                  <a:lnTo>
                    <a:pt x="617803" y="1104081"/>
                  </a:lnTo>
                  <a:lnTo>
                    <a:pt x="617496" y="1105158"/>
                  </a:lnTo>
                  <a:lnTo>
                    <a:pt x="618419" y="1108697"/>
                  </a:lnTo>
                  <a:lnTo>
                    <a:pt x="618727" y="1112235"/>
                  </a:lnTo>
                  <a:lnTo>
                    <a:pt x="618574" y="1115466"/>
                  </a:lnTo>
                  <a:lnTo>
                    <a:pt x="617498" y="1122389"/>
                  </a:lnTo>
                  <a:lnTo>
                    <a:pt x="615959" y="1125312"/>
                  </a:lnTo>
                  <a:lnTo>
                    <a:pt x="612574" y="1129158"/>
                  </a:lnTo>
                  <a:lnTo>
                    <a:pt x="611190" y="1131005"/>
                  </a:lnTo>
                  <a:lnTo>
                    <a:pt x="607651" y="1132081"/>
                  </a:lnTo>
                  <a:lnTo>
                    <a:pt x="604420" y="1133928"/>
                  </a:lnTo>
                  <a:lnTo>
                    <a:pt x="603805" y="1136389"/>
                  </a:lnTo>
                  <a:lnTo>
                    <a:pt x="602728" y="1140697"/>
                  </a:lnTo>
                  <a:lnTo>
                    <a:pt x="602421" y="1143004"/>
                  </a:lnTo>
                  <a:lnTo>
                    <a:pt x="603652" y="1145004"/>
                  </a:lnTo>
                  <a:lnTo>
                    <a:pt x="607807" y="1150236"/>
                  </a:lnTo>
                  <a:lnTo>
                    <a:pt x="608115" y="1152851"/>
                  </a:lnTo>
                  <a:lnTo>
                    <a:pt x="608731" y="1155312"/>
                  </a:lnTo>
                  <a:lnTo>
                    <a:pt x="609500" y="1156851"/>
                  </a:lnTo>
                  <a:lnTo>
                    <a:pt x="613962" y="1162851"/>
                  </a:lnTo>
                  <a:lnTo>
                    <a:pt x="614578" y="1165467"/>
                  </a:lnTo>
                  <a:lnTo>
                    <a:pt x="615501" y="1169005"/>
                  </a:lnTo>
                  <a:lnTo>
                    <a:pt x="615809" y="1175313"/>
                  </a:lnTo>
                  <a:lnTo>
                    <a:pt x="616425" y="1176235"/>
                  </a:lnTo>
                  <a:lnTo>
                    <a:pt x="613810" y="1178851"/>
                  </a:lnTo>
                  <a:lnTo>
                    <a:pt x="604886" y="1178543"/>
                  </a:lnTo>
                  <a:lnTo>
                    <a:pt x="597500" y="1174697"/>
                  </a:lnTo>
                  <a:lnTo>
                    <a:pt x="585499" y="1174697"/>
                  </a:lnTo>
                  <a:lnTo>
                    <a:pt x="580268" y="1177467"/>
                  </a:lnTo>
                  <a:lnTo>
                    <a:pt x="576575" y="1178698"/>
                  </a:lnTo>
                  <a:lnTo>
                    <a:pt x="567190" y="1181159"/>
                  </a:lnTo>
                  <a:lnTo>
                    <a:pt x="565344" y="1182236"/>
                  </a:lnTo>
                  <a:lnTo>
                    <a:pt x="564267" y="1186390"/>
                  </a:lnTo>
                  <a:lnTo>
                    <a:pt x="562267" y="1186698"/>
                  </a:lnTo>
                  <a:lnTo>
                    <a:pt x="553651" y="1191774"/>
                  </a:lnTo>
                  <a:lnTo>
                    <a:pt x="549651" y="1195313"/>
                  </a:lnTo>
                  <a:lnTo>
                    <a:pt x="546420" y="1194236"/>
                  </a:lnTo>
                  <a:lnTo>
                    <a:pt x="543650" y="1194082"/>
                  </a:lnTo>
                  <a:lnTo>
                    <a:pt x="540727" y="1196236"/>
                  </a:lnTo>
                  <a:lnTo>
                    <a:pt x="537342" y="1196236"/>
                  </a:lnTo>
                  <a:lnTo>
                    <a:pt x="533342" y="1195621"/>
                  </a:lnTo>
                  <a:lnTo>
                    <a:pt x="531957" y="1197928"/>
                  </a:lnTo>
                  <a:lnTo>
                    <a:pt x="530112" y="1203928"/>
                  </a:lnTo>
                  <a:lnTo>
                    <a:pt x="524881" y="1211005"/>
                  </a:lnTo>
                  <a:lnTo>
                    <a:pt x="522112" y="1216082"/>
                  </a:lnTo>
                  <a:lnTo>
                    <a:pt x="516880" y="1213006"/>
                  </a:lnTo>
                  <a:lnTo>
                    <a:pt x="514726" y="1211774"/>
                  </a:lnTo>
                  <a:lnTo>
                    <a:pt x="508725" y="1205313"/>
                  </a:lnTo>
                  <a:lnTo>
                    <a:pt x="506417" y="1201928"/>
                  </a:lnTo>
                  <a:lnTo>
                    <a:pt x="505032" y="1197775"/>
                  </a:lnTo>
                  <a:lnTo>
                    <a:pt x="503492" y="1192082"/>
                  </a:lnTo>
                  <a:lnTo>
                    <a:pt x="503339" y="1190851"/>
                  </a:lnTo>
                  <a:lnTo>
                    <a:pt x="502569" y="1190544"/>
                  </a:lnTo>
                  <a:lnTo>
                    <a:pt x="502108" y="1191313"/>
                  </a:lnTo>
                  <a:lnTo>
                    <a:pt x="502108" y="1193005"/>
                  </a:lnTo>
                  <a:lnTo>
                    <a:pt x="502570" y="1196390"/>
                  </a:lnTo>
                  <a:lnTo>
                    <a:pt x="503647" y="1200236"/>
                  </a:lnTo>
                  <a:lnTo>
                    <a:pt x="504263" y="1206082"/>
                  </a:lnTo>
                  <a:lnTo>
                    <a:pt x="507496" y="1226544"/>
                  </a:lnTo>
                  <a:lnTo>
                    <a:pt x="503958" y="1233467"/>
                  </a:lnTo>
                  <a:lnTo>
                    <a:pt x="496112" y="1243006"/>
                  </a:lnTo>
                  <a:lnTo>
                    <a:pt x="491649" y="1241314"/>
                  </a:lnTo>
                  <a:lnTo>
                    <a:pt x="487341" y="1238852"/>
                  </a:lnTo>
                  <a:lnTo>
                    <a:pt x="483956" y="1236698"/>
                  </a:lnTo>
                  <a:lnTo>
                    <a:pt x="479494" y="1234237"/>
                  </a:lnTo>
                  <a:lnTo>
                    <a:pt x="469338" y="1225006"/>
                  </a:lnTo>
                  <a:lnTo>
                    <a:pt x="467799" y="1224852"/>
                  </a:lnTo>
                  <a:lnTo>
                    <a:pt x="464876" y="1227313"/>
                  </a:lnTo>
                  <a:lnTo>
                    <a:pt x="461646" y="1229159"/>
                  </a:lnTo>
                  <a:lnTo>
                    <a:pt x="457029" y="1229160"/>
                  </a:lnTo>
                  <a:lnTo>
                    <a:pt x="455337" y="1232390"/>
                  </a:lnTo>
                  <a:lnTo>
                    <a:pt x="455184" y="1233621"/>
                  </a:lnTo>
                  <a:lnTo>
                    <a:pt x="458262" y="1241006"/>
                  </a:lnTo>
                  <a:lnTo>
                    <a:pt x="457646" y="1243467"/>
                  </a:lnTo>
                  <a:lnTo>
                    <a:pt x="455185" y="1245467"/>
                  </a:lnTo>
                  <a:lnTo>
                    <a:pt x="453492" y="1245775"/>
                  </a:lnTo>
                  <a:lnTo>
                    <a:pt x="449646" y="1252698"/>
                  </a:lnTo>
                  <a:lnTo>
                    <a:pt x="449339" y="1256083"/>
                  </a:lnTo>
                  <a:lnTo>
                    <a:pt x="449032" y="1258698"/>
                  </a:lnTo>
                  <a:lnTo>
                    <a:pt x="449493" y="1260852"/>
                  </a:lnTo>
                  <a:lnTo>
                    <a:pt x="449339" y="1262390"/>
                  </a:lnTo>
                  <a:lnTo>
                    <a:pt x="447647" y="1264545"/>
                  </a:lnTo>
                  <a:lnTo>
                    <a:pt x="447340" y="1267006"/>
                  </a:lnTo>
                  <a:lnTo>
                    <a:pt x="447648" y="1270545"/>
                  </a:lnTo>
                  <a:lnTo>
                    <a:pt x="445494" y="1271314"/>
                  </a:lnTo>
                  <a:lnTo>
                    <a:pt x="441493" y="1267467"/>
                  </a:lnTo>
                  <a:lnTo>
                    <a:pt x="431953" y="1259160"/>
                  </a:lnTo>
                  <a:lnTo>
                    <a:pt x="430568" y="1259468"/>
                  </a:lnTo>
                  <a:lnTo>
                    <a:pt x="428414" y="1258237"/>
                  </a:lnTo>
                  <a:lnTo>
                    <a:pt x="426568" y="1259621"/>
                  </a:lnTo>
                  <a:lnTo>
                    <a:pt x="422414" y="1262852"/>
                  </a:lnTo>
                  <a:lnTo>
                    <a:pt x="419799" y="1265160"/>
                  </a:lnTo>
                  <a:lnTo>
                    <a:pt x="418722" y="1265006"/>
                  </a:lnTo>
                  <a:lnTo>
                    <a:pt x="416875" y="1263929"/>
                  </a:lnTo>
                  <a:lnTo>
                    <a:pt x="408873" y="1253313"/>
                  </a:lnTo>
                  <a:lnTo>
                    <a:pt x="408257" y="1248390"/>
                  </a:lnTo>
                  <a:lnTo>
                    <a:pt x="399179" y="1244236"/>
                  </a:lnTo>
                  <a:lnTo>
                    <a:pt x="398871" y="1239621"/>
                  </a:lnTo>
                  <a:lnTo>
                    <a:pt x="398102" y="1234852"/>
                  </a:lnTo>
                  <a:lnTo>
                    <a:pt x="394562" y="1231314"/>
                  </a:lnTo>
                  <a:lnTo>
                    <a:pt x="393177" y="1228698"/>
                  </a:lnTo>
                  <a:lnTo>
                    <a:pt x="390715" y="1223160"/>
                  </a:lnTo>
                  <a:lnTo>
                    <a:pt x="389483" y="1217928"/>
                  </a:lnTo>
                  <a:lnTo>
                    <a:pt x="388252" y="1217467"/>
                  </a:lnTo>
                  <a:lnTo>
                    <a:pt x="387330" y="1217467"/>
                  </a:lnTo>
                  <a:lnTo>
                    <a:pt x="385022" y="1218544"/>
                  </a:lnTo>
                  <a:lnTo>
                    <a:pt x="382406" y="1220390"/>
                  </a:lnTo>
                  <a:lnTo>
                    <a:pt x="372713" y="1217313"/>
                  </a:lnTo>
                  <a:lnTo>
                    <a:pt x="367328" y="1218852"/>
                  </a:lnTo>
                  <a:lnTo>
                    <a:pt x="365636" y="1219775"/>
                  </a:lnTo>
                  <a:lnTo>
                    <a:pt x="363635" y="1222082"/>
                  </a:lnTo>
                  <a:lnTo>
                    <a:pt x="360712" y="1222082"/>
                  </a:lnTo>
                  <a:lnTo>
                    <a:pt x="356865" y="1221313"/>
                  </a:lnTo>
                  <a:lnTo>
                    <a:pt x="351942" y="1220698"/>
                  </a:lnTo>
                  <a:lnTo>
                    <a:pt x="349634" y="1220698"/>
                  </a:lnTo>
                  <a:lnTo>
                    <a:pt x="347480" y="1221929"/>
                  </a:lnTo>
                  <a:lnTo>
                    <a:pt x="345018" y="1224082"/>
                  </a:lnTo>
                  <a:lnTo>
                    <a:pt x="342711" y="1226852"/>
                  </a:lnTo>
                  <a:lnTo>
                    <a:pt x="340864" y="1226237"/>
                  </a:lnTo>
                  <a:lnTo>
                    <a:pt x="334556" y="1222852"/>
                  </a:lnTo>
                  <a:lnTo>
                    <a:pt x="330401" y="1220236"/>
                  </a:lnTo>
                  <a:lnTo>
                    <a:pt x="325939" y="1218544"/>
                  </a:lnTo>
                  <a:lnTo>
                    <a:pt x="324400" y="1218698"/>
                  </a:lnTo>
                  <a:lnTo>
                    <a:pt x="322246" y="1218852"/>
                  </a:lnTo>
                  <a:lnTo>
                    <a:pt x="317016" y="1223775"/>
                  </a:lnTo>
                  <a:lnTo>
                    <a:pt x="314862" y="1229775"/>
                  </a:lnTo>
                  <a:lnTo>
                    <a:pt x="313785" y="1232544"/>
                  </a:lnTo>
                  <a:lnTo>
                    <a:pt x="310708" y="1236390"/>
                  </a:lnTo>
                  <a:lnTo>
                    <a:pt x="312401" y="1239159"/>
                  </a:lnTo>
                  <a:lnTo>
                    <a:pt x="307786" y="1246544"/>
                  </a:lnTo>
                  <a:lnTo>
                    <a:pt x="307171" y="1249006"/>
                  </a:lnTo>
                  <a:lnTo>
                    <a:pt x="307171" y="1251160"/>
                  </a:lnTo>
                  <a:lnTo>
                    <a:pt x="308710" y="1253775"/>
                  </a:lnTo>
                  <a:lnTo>
                    <a:pt x="308556" y="1254544"/>
                  </a:lnTo>
                  <a:lnTo>
                    <a:pt x="307786" y="1254545"/>
                  </a:lnTo>
                  <a:lnTo>
                    <a:pt x="299477" y="1250083"/>
                  </a:lnTo>
                  <a:lnTo>
                    <a:pt x="297785" y="1250082"/>
                  </a:lnTo>
                  <a:lnTo>
                    <a:pt x="292246" y="1251621"/>
                  </a:lnTo>
                  <a:lnTo>
                    <a:pt x="289323" y="1254236"/>
                  </a:lnTo>
                  <a:lnTo>
                    <a:pt x="285784" y="1257467"/>
                  </a:lnTo>
                  <a:lnTo>
                    <a:pt x="285015" y="1259313"/>
                  </a:lnTo>
                  <a:lnTo>
                    <a:pt x="285939" y="1261929"/>
                  </a:lnTo>
                  <a:lnTo>
                    <a:pt x="287632" y="1266236"/>
                  </a:lnTo>
                  <a:lnTo>
                    <a:pt x="285939" y="1267006"/>
                  </a:lnTo>
                  <a:lnTo>
                    <a:pt x="285478" y="1267929"/>
                  </a:lnTo>
                  <a:lnTo>
                    <a:pt x="285016" y="1270698"/>
                  </a:lnTo>
                  <a:lnTo>
                    <a:pt x="284093" y="1272391"/>
                  </a:lnTo>
                  <a:lnTo>
                    <a:pt x="281632" y="1272083"/>
                  </a:lnTo>
                  <a:lnTo>
                    <a:pt x="281324" y="1273314"/>
                  </a:lnTo>
                  <a:lnTo>
                    <a:pt x="280863" y="1275006"/>
                  </a:lnTo>
                  <a:lnTo>
                    <a:pt x="277478" y="1277776"/>
                  </a:lnTo>
                  <a:lnTo>
                    <a:pt x="276401" y="1280391"/>
                  </a:lnTo>
                  <a:lnTo>
                    <a:pt x="277632" y="1281776"/>
                  </a:lnTo>
                  <a:lnTo>
                    <a:pt x="278094" y="1283314"/>
                  </a:lnTo>
                  <a:lnTo>
                    <a:pt x="277478" y="1285314"/>
                  </a:lnTo>
                  <a:lnTo>
                    <a:pt x="277325" y="1287929"/>
                  </a:lnTo>
                  <a:lnTo>
                    <a:pt x="279326" y="1291468"/>
                  </a:lnTo>
                  <a:lnTo>
                    <a:pt x="280402" y="1293622"/>
                  </a:lnTo>
                  <a:lnTo>
                    <a:pt x="283173" y="1296391"/>
                  </a:lnTo>
                  <a:lnTo>
                    <a:pt x="283480" y="1297468"/>
                  </a:lnTo>
                  <a:lnTo>
                    <a:pt x="282250" y="1301007"/>
                  </a:lnTo>
                  <a:lnTo>
                    <a:pt x="281019" y="1303776"/>
                  </a:lnTo>
                  <a:lnTo>
                    <a:pt x="278096" y="1305468"/>
                  </a:lnTo>
                  <a:lnTo>
                    <a:pt x="276096" y="1306545"/>
                  </a:lnTo>
                  <a:lnTo>
                    <a:pt x="272557" y="1308698"/>
                  </a:lnTo>
                  <a:lnTo>
                    <a:pt x="270865" y="1310391"/>
                  </a:lnTo>
                  <a:lnTo>
                    <a:pt x="268249" y="1315314"/>
                  </a:lnTo>
                  <a:lnTo>
                    <a:pt x="269788" y="1317160"/>
                  </a:lnTo>
                  <a:lnTo>
                    <a:pt x="269635" y="1324699"/>
                  </a:lnTo>
                  <a:lnTo>
                    <a:pt x="269943" y="1325622"/>
                  </a:lnTo>
                  <a:lnTo>
                    <a:pt x="276559" y="1331007"/>
                  </a:lnTo>
                  <a:lnTo>
                    <a:pt x="275636" y="1333160"/>
                  </a:lnTo>
                  <a:lnTo>
                    <a:pt x="276714" y="1334391"/>
                  </a:lnTo>
                  <a:lnTo>
                    <a:pt x="280561" y="1336545"/>
                  </a:lnTo>
                  <a:lnTo>
                    <a:pt x="284253" y="1337007"/>
                  </a:lnTo>
                  <a:lnTo>
                    <a:pt x="285946" y="1337160"/>
                  </a:lnTo>
                  <a:lnTo>
                    <a:pt x="286869" y="1339776"/>
                  </a:lnTo>
                  <a:lnTo>
                    <a:pt x="294255" y="1344084"/>
                  </a:lnTo>
                  <a:lnTo>
                    <a:pt x="295178" y="1347007"/>
                  </a:lnTo>
                  <a:lnTo>
                    <a:pt x="294870" y="1349007"/>
                  </a:lnTo>
                  <a:lnTo>
                    <a:pt x="289178" y="1353469"/>
                  </a:lnTo>
                  <a:lnTo>
                    <a:pt x="280409" y="1361622"/>
                  </a:lnTo>
                  <a:lnTo>
                    <a:pt x="275793" y="1364391"/>
                  </a:lnTo>
                  <a:lnTo>
                    <a:pt x="269331" y="1364545"/>
                  </a:lnTo>
                  <a:lnTo>
                    <a:pt x="262100" y="1373930"/>
                  </a:lnTo>
                  <a:lnTo>
                    <a:pt x="261947" y="1377161"/>
                  </a:lnTo>
                  <a:lnTo>
                    <a:pt x="263794" y="1381469"/>
                  </a:lnTo>
                  <a:lnTo>
                    <a:pt x="260563" y="1384853"/>
                  </a:lnTo>
                  <a:lnTo>
                    <a:pt x="258408" y="1386392"/>
                  </a:lnTo>
                  <a:lnTo>
                    <a:pt x="256716" y="1387776"/>
                  </a:lnTo>
                  <a:lnTo>
                    <a:pt x="255332" y="1390392"/>
                  </a:lnTo>
                  <a:lnTo>
                    <a:pt x="255178" y="1392700"/>
                  </a:lnTo>
                  <a:lnTo>
                    <a:pt x="255794" y="1395930"/>
                  </a:lnTo>
                  <a:lnTo>
                    <a:pt x="257487" y="1400084"/>
                  </a:lnTo>
                  <a:lnTo>
                    <a:pt x="257949" y="1401930"/>
                  </a:lnTo>
                  <a:lnTo>
                    <a:pt x="257948" y="1403623"/>
                  </a:lnTo>
                  <a:lnTo>
                    <a:pt x="255795" y="1405930"/>
                  </a:lnTo>
                  <a:lnTo>
                    <a:pt x="255641" y="1408700"/>
                  </a:lnTo>
                  <a:lnTo>
                    <a:pt x="254718" y="1410700"/>
                  </a:lnTo>
                  <a:lnTo>
                    <a:pt x="255949" y="1412854"/>
                  </a:lnTo>
                  <a:lnTo>
                    <a:pt x="255796" y="1414853"/>
                  </a:lnTo>
                  <a:lnTo>
                    <a:pt x="256873" y="1417008"/>
                  </a:lnTo>
                  <a:lnTo>
                    <a:pt x="254257" y="1418546"/>
                  </a:lnTo>
                  <a:lnTo>
                    <a:pt x="251641" y="1418700"/>
                  </a:lnTo>
                  <a:lnTo>
                    <a:pt x="247180" y="1419931"/>
                  </a:lnTo>
                  <a:lnTo>
                    <a:pt x="241179" y="1420084"/>
                  </a:lnTo>
                  <a:lnTo>
                    <a:pt x="239333" y="1421161"/>
                  </a:lnTo>
                  <a:lnTo>
                    <a:pt x="235486" y="1424238"/>
                  </a:lnTo>
                  <a:lnTo>
                    <a:pt x="232563" y="1425315"/>
                  </a:lnTo>
                  <a:lnTo>
                    <a:pt x="232564" y="1426546"/>
                  </a:lnTo>
                  <a:lnTo>
                    <a:pt x="232256" y="1428392"/>
                  </a:lnTo>
                  <a:lnTo>
                    <a:pt x="233795" y="1431469"/>
                  </a:lnTo>
                  <a:lnTo>
                    <a:pt x="235180" y="1432546"/>
                  </a:lnTo>
                  <a:lnTo>
                    <a:pt x="236257" y="1433470"/>
                  </a:lnTo>
                  <a:lnTo>
                    <a:pt x="237950" y="1436084"/>
                  </a:lnTo>
                  <a:lnTo>
                    <a:pt x="235949" y="1437315"/>
                  </a:lnTo>
                  <a:lnTo>
                    <a:pt x="235180" y="1439008"/>
                  </a:lnTo>
                  <a:lnTo>
                    <a:pt x="233950" y="1446085"/>
                  </a:lnTo>
                  <a:lnTo>
                    <a:pt x="233027" y="1448392"/>
                  </a:lnTo>
                  <a:lnTo>
                    <a:pt x="230873" y="1451008"/>
                  </a:lnTo>
                  <a:lnTo>
                    <a:pt x="228720" y="1452546"/>
                  </a:lnTo>
                  <a:lnTo>
                    <a:pt x="216101" y="1441162"/>
                  </a:lnTo>
                  <a:lnTo>
                    <a:pt x="213486" y="1441162"/>
                  </a:lnTo>
                  <a:lnTo>
                    <a:pt x="208716" y="1442238"/>
                  </a:lnTo>
                  <a:lnTo>
                    <a:pt x="203793" y="1443777"/>
                  </a:lnTo>
                  <a:lnTo>
                    <a:pt x="198562" y="1451470"/>
                  </a:lnTo>
                  <a:lnTo>
                    <a:pt x="197332" y="1454700"/>
                  </a:lnTo>
                  <a:lnTo>
                    <a:pt x="200410" y="1457470"/>
                  </a:lnTo>
                  <a:lnTo>
                    <a:pt x="203333" y="1461008"/>
                  </a:lnTo>
                  <a:lnTo>
                    <a:pt x="204718" y="1462546"/>
                  </a:lnTo>
                  <a:lnTo>
                    <a:pt x="207949" y="1465623"/>
                  </a:lnTo>
                  <a:lnTo>
                    <a:pt x="209026" y="1466239"/>
                  </a:lnTo>
                  <a:lnTo>
                    <a:pt x="211180" y="1465777"/>
                  </a:lnTo>
                  <a:lnTo>
                    <a:pt x="212258" y="1465470"/>
                  </a:lnTo>
                  <a:lnTo>
                    <a:pt x="214104" y="1464239"/>
                  </a:lnTo>
                  <a:lnTo>
                    <a:pt x="216412" y="1464393"/>
                  </a:lnTo>
                  <a:lnTo>
                    <a:pt x="216411" y="1465470"/>
                  </a:lnTo>
                  <a:lnTo>
                    <a:pt x="213796" y="1470547"/>
                  </a:lnTo>
                  <a:lnTo>
                    <a:pt x="214412" y="1475777"/>
                  </a:lnTo>
                  <a:lnTo>
                    <a:pt x="215951" y="1477162"/>
                  </a:lnTo>
                  <a:lnTo>
                    <a:pt x="219490" y="1477931"/>
                  </a:lnTo>
                  <a:lnTo>
                    <a:pt x="222260" y="1479623"/>
                  </a:lnTo>
                  <a:lnTo>
                    <a:pt x="222260" y="1484239"/>
                  </a:lnTo>
                  <a:lnTo>
                    <a:pt x="221645" y="1486393"/>
                  </a:lnTo>
                  <a:lnTo>
                    <a:pt x="221183" y="1487931"/>
                  </a:lnTo>
                  <a:lnTo>
                    <a:pt x="222260" y="1489623"/>
                  </a:lnTo>
                  <a:lnTo>
                    <a:pt x="223953" y="1489778"/>
                  </a:lnTo>
                  <a:lnTo>
                    <a:pt x="224722" y="1490239"/>
                  </a:lnTo>
                  <a:lnTo>
                    <a:pt x="225339" y="1501624"/>
                  </a:lnTo>
                  <a:lnTo>
                    <a:pt x="223493" y="1503778"/>
                  </a:lnTo>
                  <a:lnTo>
                    <a:pt x="222416" y="1505316"/>
                  </a:lnTo>
                  <a:lnTo>
                    <a:pt x="220723" y="1506393"/>
                  </a:lnTo>
                  <a:lnTo>
                    <a:pt x="218569" y="1506393"/>
                  </a:lnTo>
                  <a:lnTo>
                    <a:pt x="203644" y="1504547"/>
                  </a:lnTo>
                  <a:lnTo>
                    <a:pt x="200414" y="1504085"/>
                  </a:lnTo>
                  <a:lnTo>
                    <a:pt x="200260" y="1505624"/>
                  </a:lnTo>
                  <a:lnTo>
                    <a:pt x="203953" y="1509932"/>
                  </a:lnTo>
                  <a:lnTo>
                    <a:pt x="207953" y="1513624"/>
                  </a:lnTo>
                  <a:lnTo>
                    <a:pt x="207954" y="1518393"/>
                  </a:lnTo>
                  <a:lnTo>
                    <a:pt x="207647" y="1520393"/>
                  </a:lnTo>
                  <a:lnTo>
                    <a:pt x="207647" y="1522393"/>
                  </a:lnTo>
                  <a:lnTo>
                    <a:pt x="206262" y="1523624"/>
                  </a:lnTo>
                  <a:lnTo>
                    <a:pt x="205031" y="1523624"/>
                  </a:lnTo>
                  <a:lnTo>
                    <a:pt x="203493" y="1525163"/>
                  </a:lnTo>
                  <a:lnTo>
                    <a:pt x="201031" y="1526547"/>
                  </a:lnTo>
                  <a:lnTo>
                    <a:pt x="197646" y="1527163"/>
                  </a:lnTo>
                  <a:lnTo>
                    <a:pt x="195338" y="1526855"/>
                  </a:lnTo>
                  <a:lnTo>
                    <a:pt x="193800" y="1527162"/>
                  </a:lnTo>
                  <a:lnTo>
                    <a:pt x="191799" y="1525316"/>
                  </a:lnTo>
                  <a:lnTo>
                    <a:pt x="188106" y="1524701"/>
                  </a:lnTo>
                  <a:lnTo>
                    <a:pt x="186260" y="1523317"/>
                  </a:lnTo>
                  <a:lnTo>
                    <a:pt x="185029" y="1523470"/>
                  </a:lnTo>
                  <a:lnTo>
                    <a:pt x="184567" y="1525316"/>
                  </a:lnTo>
                  <a:lnTo>
                    <a:pt x="182875" y="1526855"/>
                  </a:lnTo>
                  <a:lnTo>
                    <a:pt x="180567" y="1527932"/>
                  </a:lnTo>
                  <a:lnTo>
                    <a:pt x="180106" y="1529932"/>
                  </a:lnTo>
                  <a:lnTo>
                    <a:pt x="179798" y="1532701"/>
                  </a:lnTo>
                  <a:lnTo>
                    <a:pt x="179337" y="1534394"/>
                  </a:lnTo>
                  <a:lnTo>
                    <a:pt x="179491" y="1537316"/>
                  </a:lnTo>
                  <a:lnTo>
                    <a:pt x="180568" y="1540239"/>
                  </a:lnTo>
                  <a:lnTo>
                    <a:pt x="181645" y="1542855"/>
                  </a:lnTo>
                  <a:lnTo>
                    <a:pt x="181492" y="1545163"/>
                  </a:lnTo>
                  <a:lnTo>
                    <a:pt x="180107" y="1547009"/>
                  </a:lnTo>
                  <a:lnTo>
                    <a:pt x="178569" y="1548240"/>
                  </a:lnTo>
                  <a:lnTo>
                    <a:pt x="176569" y="1548240"/>
                  </a:lnTo>
                  <a:lnTo>
                    <a:pt x="174261" y="1549317"/>
                  </a:lnTo>
                  <a:lnTo>
                    <a:pt x="172876" y="1548393"/>
                  </a:lnTo>
                  <a:lnTo>
                    <a:pt x="169337" y="1548701"/>
                  </a:lnTo>
                  <a:lnTo>
                    <a:pt x="167645" y="1550393"/>
                  </a:lnTo>
                  <a:lnTo>
                    <a:pt x="166414" y="1553470"/>
                  </a:lnTo>
                  <a:lnTo>
                    <a:pt x="164876" y="1557778"/>
                  </a:lnTo>
                  <a:lnTo>
                    <a:pt x="163953" y="1561009"/>
                  </a:lnTo>
                  <a:lnTo>
                    <a:pt x="162876" y="1563316"/>
                  </a:lnTo>
                  <a:lnTo>
                    <a:pt x="160415" y="1565778"/>
                  </a:lnTo>
                  <a:lnTo>
                    <a:pt x="160415" y="1568701"/>
                  </a:lnTo>
                  <a:lnTo>
                    <a:pt x="159185" y="1574855"/>
                  </a:lnTo>
                  <a:lnTo>
                    <a:pt x="158262" y="1581624"/>
                  </a:lnTo>
                  <a:lnTo>
                    <a:pt x="157955" y="1587317"/>
                  </a:lnTo>
                  <a:lnTo>
                    <a:pt x="155647" y="1591163"/>
                  </a:lnTo>
                  <a:lnTo>
                    <a:pt x="154724" y="1594855"/>
                  </a:lnTo>
                  <a:lnTo>
                    <a:pt x="154263" y="1597471"/>
                  </a:lnTo>
                  <a:lnTo>
                    <a:pt x="155340" y="1598548"/>
                  </a:lnTo>
                  <a:lnTo>
                    <a:pt x="157956" y="1598702"/>
                  </a:lnTo>
                  <a:lnTo>
                    <a:pt x="160264" y="1601163"/>
                  </a:lnTo>
                  <a:lnTo>
                    <a:pt x="160572" y="1604856"/>
                  </a:lnTo>
                  <a:lnTo>
                    <a:pt x="159495" y="1606086"/>
                  </a:lnTo>
                  <a:lnTo>
                    <a:pt x="160265" y="1607933"/>
                  </a:lnTo>
                  <a:lnTo>
                    <a:pt x="162572" y="1607779"/>
                  </a:lnTo>
                  <a:lnTo>
                    <a:pt x="163496" y="1609471"/>
                  </a:lnTo>
                  <a:lnTo>
                    <a:pt x="165034" y="1608548"/>
                  </a:lnTo>
                  <a:lnTo>
                    <a:pt x="166265" y="1609471"/>
                  </a:lnTo>
                  <a:lnTo>
                    <a:pt x="166112" y="1611009"/>
                  </a:lnTo>
                  <a:lnTo>
                    <a:pt x="164265" y="1611778"/>
                  </a:lnTo>
                  <a:lnTo>
                    <a:pt x="162881" y="1613009"/>
                  </a:lnTo>
                  <a:lnTo>
                    <a:pt x="161804" y="1614702"/>
                  </a:lnTo>
                  <a:lnTo>
                    <a:pt x="162728" y="1618856"/>
                  </a:lnTo>
                  <a:lnTo>
                    <a:pt x="162728" y="1620702"/>
                  </a:lnTo>
                  <a:lnTo>
                    <a:pt x="161651" y="1622394"/>
                  </a:lnTo>
                  <a:lnTo>
                    <a:pt x="160112" y="1623933"/>
                  </a:lnTo>
                  <a:lnTo>
                    <a:pt x="157804" y="1625471"/>
                  </a:lnTo>
                  <a:lnTo>
                    <a:pt x="156727" y="1626702"/>
                  </a:lnTo>
                  <a:lnTo>
                    <a:pt x="156728" y="1628856"/>
                  </a:lnTo>
                  <a:lnTo>
                    <a:pt x="155958" y="1630856"/>
                  </a:lnTo>
                  <a:lnTo>
                    <a:pt x="154112" y="1631625"/>
                  </a:lnTo>
                  <a:lnTo>
                    <a:pt x="152881" y="1630086"/>
                  </a:lnTo>
                  <a:lnTo>
                    <a:pt x="149958" y="1627933"/>
                  </a:lnTo>
                  <a:lnTo>
                    <a:pt x="148727" y="1629625"/>
                  </a:lnTo>
                  <a:lnTo>
                    <a:pt x="146112" y="1630856"/>
                  </a:lnTo>
                  <a:lnTo>
                    <a:pt x="144573" y="1631779"/>
                  </a:lnTo>
                  <a:lnTo>
                    <a:pt x="142419" y="1635472"/>
                  </a:lnTo>
                  <a:lnTo>
                    <a:pt x="141650" y="1637010"/>
                  </a:lnTo>
                  <a:lnTo>
                    <a:pt x="141650" y="1638394"/>
                  </a:lnTo>
                  <a:lnTo>
                    <a:pt x="141838" y="1638746"/>
                  </a:lnTo>
                  <a:lnTo>
                    <a:pt x="138403" y="1638308"/>
                  </a:lnTo>
                  <a:lnTo>
                    <a:pt x="131162" y="1639645"/>
                  </a:lnTo>
                  <a:lnTo>
                    <a:pt x="126830" y="1634693"/>
                  </a:lnTo>
                  <a:lnTo>
                    <a:pt x="125592" y="1630052"/>
                  </a:lnTo>
                  <a:lnTo>
                    <a:pt x="121570" y="1619225"/>
                  </a:lnTo>
                  <a:lnTo>
                    <a:pt x="119404" y="1611488"/>
                  </a:lnTo>
                  <a:lnTo>
                    <a:pt x="113525" y="1619842"/>
                  </a:lnTo>
                  <a:lnTo>
                    <a:pt x="106409" y="1626032"/>
                  </a:lnTo>
                  <a:lnTo>
                    <a:pt x="96198" y="1626340"/>
                  </a:lnTo>
                  <a:lnTo>
                    <a:pt x="87224" y="1623867"/>
                  </a:lnTo>
                  <a:lnTo>
                    <a:pt x="75776" y="1621081"/>
                  </a:lnTo>
                  <a:lnTo>
                    <a:pt x="59266" y="1620732"/>
                  </a:lnTo>
                  <a:lnTo>
                    <a:pt x="58139" y="1601898"/>
                  </a:lnTo>
                  <a:lnTo>
                    <a:pt x="53188" y="1591066"/>
                  </a:lnTo>
                  <a:lnTo>
                    <a:pt x="53455" y="1573328"/>
                  </a:lnTo>
                  <a:lnTo>
                    <a:pt x="52128" y="1558346"/>
                  </a:lnTo>
                  <a:lnTo>
                    <a:pt x="50610" y="1543362"/>
                  </a:lnTo>
                  <a:lnTo>
                    <a:pt x="48210" y="1536788"/>
                  </a:lnTo>
                  <a:lnTo>
                    <a:pt x="43389" y="1522763"/>
                  </a:lnTo>
                  <a:lnTo>
                    <a:pt x="41197" y="1511806"/>
                  </a:lnTo>
                  <a:lnTo>
                    <a:pt x="36815" y="1503917"/>
                  </a:lnTo>
                  <a:lnTo>
                    <a:pt x="27172" y="1499533"/>
                  </a:lnTo>
                  <a:lnTo>
                    <a:pt x="19722" y="1500846"/>
                  </a:lnTo>
                  <a:lnTo>
                    <a:pt x="14462" y="1502161"/>
                  </a:lnTo>
                  <a:lnTo>
                    <a:pt x="10080" y="1498659"/>
                  </a:lnTo>
                  <a:lnTo>
                    <a:pt x="0" y="1487261"/>
                  </a:lnTo>
                  <a:lnTo>
                    <a:pt x="4820" y="1476742"/>
                  </a:lnTo>
                  <a:lnTo>
                    <a:pt x="6135" y="1468412"/>
                  </a:lnTo>
                  <a:lnTo>
                    <a:pt x="13586" y="1455266"/>
                  </a:lnTo>
                  <a:lnTo>
                    <a:pt x="18384" y="1443348"/>
                  </a:lnTo>
                  <a:lnTo>
                    <a:pt x="17907" y="1432349"/>
                  </a:lnTo>
                  <a:lnTo>
                    <a:pt x="20448" y="1418843"/>
                  </a:lnTo>
                  <a:lnTo>
                    <a:pt x="22862" y="1413047"/>
                  </a:lnTo>
                  <a:lnTo>
                    <a:pt x="25760" y="1406288"/>
                  </a:lnTo>
                  <a:lnTo>
                    <a:pt x="32278" y="1401702"/>
                  </a:lnTo>
                  <a:lnTo>
                    <a:pt x="35416" y="1397354"/>
                  </a:lnTo>
                  <a:lnTo>
                    <a:pt x="38555" y="1394699"/>
                  </a:lnTo>
                  <a:lnTo>
                    <a:pt x="44670" y="1381610"/>
                  </a:lnTo>
                  <a:lnTo>
                    <a:pt x="53132" y="1377491"/>
                  </a:lnTo>
                  <a:lnTo>
                    <a:pt x="62938" y="1370587"/>
                  </a:lnTo>
                  <a:lnTo>
                    <a:pt x="69197" y="1366983"/>
                  </a:lnTo>
                  <a:lnTo>
                    <a:pt x="76593" y="1364897"/>
                  </a:lnTo>
                  <a:lnTo>
                    <a:pt x="79817" y="1364705"/>
                  </a:lnTo>
                  <a:lnTo>
                    <a:pt x="83421" y="1363569"/>
                  </a:lnTo>
                  <a:lnTo>
                    <a:pt x="86645" y="1362621"/>
                  </a:lnTo>
                  <a:lnTo>
                    <a:pt x="90628" y="1361102"/>
                  </a:lnTo>
                  <a:lnTo>
                    <a:pt x="95369" y="1356932"/>
                  </a:lnTo>
                  <a:lnTo>
                    <a:pt x="104283" y="1346880"/>
                  </a:lnTo>
                  <a:lnTo>
                    <a:pt x="99323" y="1334018"/>
                  </a:lnTo>
                  <a:lnTo>
                    <a:pt x="93093" y="1323930"/>
                  </a:lnTo>
                  <a:lnTo>
                    <a:pt x="89110" y="1316154"/>
                  </a:lnTo>
                  <a:lnTo>
                    <a:pt x="87593" y="1311224"/>
                  </a:lnTo>
                  <a:lnTo>
                    <a:pt x="85696" y="1306862"/>
                  </a:lnTo>
                  <a:lnTo>
                    <a:pt x="74980" y="1296449"/>
                  </a:lnTo>
                  <a:lnTo>
                    <a:pt x="66547" y="1288089"/>
                  </a:lnTo>
                  <a:lnTo>
                    <a:pt x="58936" y="1282022"/>
                  </a:lnTo>
                  <a:lnTo>
                    <a:pt x="38381" y="1266463"/>
                  </a:lnTo>
                  <a:lnTo>
                    <a:pt x="43214" y="1245983"/>
                  </a:lnTo>
                  <a:lnTo>
                    <a:pt x="46059" y="1237067"/>
                  </a:lnTo>
                  <a:lnTo>
                    <a:pt x="49472" y="1220190"/>
                  </a:lnTo>
                  <a:lnTo>
                    <a:pt x="53103" y="1210269"/>
                  </a:lnTo>
                  <a:lnTo>
                    <a:pt x="56357" y="1195624"/>
                  </a:lnTo>
                  <a:lnTo>
                    <a:pt x="59937" y="1187486"/>
                  </a:lnTo>
                  <a:lnTo>
                    <a:pt x="63516" y="1182283"/>
                  </a:lnTo>
                  <a:lnTo>
                    <a:pt x="66770" y="1170891"/>
                  </a:lnTo>
                  <a:lnTo>
                    <a:pt x="73279" y="1164709"/>
                  </a:lnTo>
                  <a:lnTo>
                    <a:pt x="74580" y="1162428"/>
                  </a:lnTo>
                  <a:lnTo>
                    <a:pt x="66120" y="1156899"/>
                  </a:lnTo>
                  <a:lnTo>
                    <a:pt x="59840" y="1152853"/>
                  </a:lnTo>
                  <a:lnTo>
                    <a:pt x="63317" y="1140344"/>
                  </a:lnTo>
                  <a:lnTo>
                    <a:pt x="65214" y="1137501"/>
                  </a:lnTo>
                  <a:lnTo>
                    <a:pt x="66352" y="1134846"/>
                  </a:lnTo>
                  <a:lnTo>
                    <a:pt x="68627" y="1132947"/>
                  </a:lnTo>
                  <a:lnTo>
                    <a:pt x="69765" y="1130672"/>
                  </a:lnTo>
                  <a:lnTo>
                    <a:pt x="69955" y="1126690"/>
                  </a:lnTo>
                  <a:lnTo>
                    <a:pt x="68628" y="1122136"/>
                  </a:lnTo>
                  <a:lnTo>
                    <a:pt x="67679" y="1119293"/>
                  </a:lnTo>
                  <a:lnTo>
                    <a:pt x="67490" y="1115690"/>
                  </a:lnTo>
                  <a:lnTo>
                    <a:pt x="68491" y="1111468"/>
                  </a:lnTo>
                  <a:lnTo>
                    <a:pt x="67542" y="1103621"/>
                  </a:lnTo>
                  <a:lnTo>
                    <a:pt x="68048" y="1098679"/>
                  </a:lnTo>
                  <a:lnTo>
                    <a:pt x="70064" y="1092324"/>
                  </a:lnTo>
                  <a:lnTo>
                    <a:pt x="72433" y="1087965"/>
                  </a:lnTo>
                  <a:lnTo>
                    <a:pt x="75102" y="1083214"/>
                  </a:lnTo>
                  <a:lnTo>
                    <a:pt x="75552" y="1079198"/>
                  </a:lnTo>
                  <a:lnTo>
                    <a:pt x="75923" y="1075183"/>
                  </a:lnTo>
                  <a:lnTo>
                    <a:pt x="79085" y="1068341"/>
                  </a:lnTo>
                  <a:lnTo>
                    <a:pt x="81385" y="1060902"/>
                  </a:lnTo>
                  <a:lnTo>
                    <a:pt x="78925" y="1056446"/>
                  </a:lnTo>
                  <a:lnTo>
                    <a:pt x="77489" y="1052263"/>
                  </a:lnTo>
                  <a:lnTo>
                    <a:pt x="72231" y="1049498"/>
                  </a:lnTo>
                  <a:lnTo>
                    <a:pt x="67789" y="1044517"/>
                  </a:lnTo>
                  <a:lnTo>
                    <a:pt x="65403" y="1042530"/>
                  </a:lnTo>
                  <a:lnTo>
                    <a:pt x="66199" y="1036959"/>
                  </a:lnTo>
                  <a:lnTo>
                    <a:pt x="61824" y="1028207"/>
                  </a:lnTo>
                  <a:lnTo>
                    <a:pt x="63017" y="1017074"/>
                  </a:lnTo>
                  <a:lnTo>
                    <a:pt x="72165" y="1007530"/>
                  </a:lnTo>
                  <a:lnTo>
                    <a:pt x="84080" y="1003633"/>
                  </a:lnTo>
                  <a:lnTo>
                    <a:pt x="82845" y="1002867"/>
                  </a:lnTo>
                  <a:lnTo>
                    <a:pt x="76081" y="1000027"/>
                  </a:lnTo>
                  <a:lnTo>
                    <a:pt x="64645" y="991655"/>
                  </a:lnTo>
                  <a:lnTo>
                    <a:pt x="57248" y="985397"/>
                  </a:lnTo>
                  <a:lnTo>
                    <a:pt x="48939" y="979480"/>
                  </a:lnTo>
                  <a:lnTo>
                    <a:pt x="39432" y="968243"/>
                  </a:lnTo>
                  <a:lnTo>
                    <a:pt x="36765" y="959792"/>
                  </a:lnTo>
                  <a:lnTo>
                    <a:pt x="34679" y="952396"/>
                  </a:lnTo>
                  <a:lnTo>
                    <a:pt x="32593" y="938550"/>
                  </a:lnTo>
                  <a:lnTo>
                    <a:pt x="31645" y="924515"/>
                  </a:lnTo>
                  <a:lnTo>
                    <a:pt x="32078" y="908795"/>
                  </a:lnTo>
                  <a:lnTo>
                    <a:pt x="34300" y="883929"/>
                  </a:lnTo>
                  <a:lnTo>
                    <a:pt x="35249" y="877483"/>
                  </a:lnTo>
                  <a:lnTo>
                    <a:pt x="36955" y="872550"/>
                  </a:lnTo>
                  <a:lnTo>
                    <a:pt x="39231" y="866860"/>
                  </a:lnTo>
                  <a:lnTo>
                    <a:pt x="42455" y="862878"/>
                  </a:lnTo>
                  <a:lnTo>
                    <a:pt x="46059" y="861171"/>
                  </a:lnTo>
                  <a:lnTo>
                    <a:pt x="49473" y="859464"/>
                  </a:lnTo>
                  <a:lnTo>
                    <a:pt x="52128" y="857380"/>
                  </a:lnTo>
                  <a:lnTo>
                    <a:pt x="52531" y="854856"/>
                  </a:lnTo>
                  <a:lnTo>
                    <a:pt x="53720" y="846046"/>
                  </a:lnTo>
                  <a:lnTo>
                    <a:pt x="51912" y="841070"/>
                  </a:lnTo>
                  <a:lnTo>
                    <a:pt x="50839" y="837929"/>
                  </a:lnTo>
                  <a:lnTo>
                    <a:pt x="46867" y="832759"/>
                  </a:lnTo>
                  <a:lnTo>
                    <a:pt x="42504" y="827364"/>
                  </a:lnTo>
                  <a:lnTo>
                    <a:pt x="36262" y="820697"/>
                  </a:lnTo>
                  <a:lnTo>
                    <a:pt x="29310" y="813270"/>
                  </a:lnTo>
                  <a:lnTo>
                    <a:pt x="23625" y="807361"/>
                  </a:lnTo>
                  <a:lnTo>
                    <a:pt x="19341" y="802042"/>
                  </a:lnTo>
                  <a:lnTo>
                    <a:pt x="11745" y="793470"/>
                  </a:lnTo>
                  <a:lnTo>
                    <a:pt x="7861" y="785371"/>
                  </a:lnTo>
                  <a:lnTo>
                    <a:pt x="5240" y="775088"/>
                  </a:lnTo>
                  <a:lnTo>
                    <a:pt x="3072" y="767883"/>
                  </a:lnTo>
                  <a:lnTo>
                    <a:pt x="3469" y="758087"/>
                  </a:lnTo>
                  <a:lnTo>
                    <a:pt x="5707" y="751340"/>
                  </a:lnTo>
                  <a:lnTo>
                    <a:pt x="7900" y="745647"/>
                  </a:lnTo>
                  <a:lnTo>
                    <a:pt x="8548" y="743967"/>
                  </a:lnTo>
                  <a:lnTo>
                    <a:pt x="10615" y="736452"/>
                  </a:lnTo>
                  <a:lnTo>
                    <a:pt x="12119" y="731336"/>
                  </a:lnTo>
                  <a:lnTo>
                    <a:pt x="15839" y="718475"/>
                  </a:lnTo>
                  <a:lnTo>
                    <a:pt x="16579" y="710292"/>
                  </a:lnTo>
                  <a:lnTo>
                    <a:pt x="16974" y="700419"/>
                  </a:lnTo>
                  <a:lnTo>
                    <a:pt x="17190" y="689468"/>
                  </a:lnTo>
                  <a:lnTo>
                    <a:pt x="16982" y="680224"/>
                  </a:lnTo>
                  <a:lnTo>
                    <a:pt x="16518" y="669905"/>
                  </a:lnTo>
                  <a:lnTo>
                    <a:pt x="13586" y="659553"/>
                  </a:lnTo>
                  <a:lnTo>
                    <a:pt x="13596" y="653152"/>
                  </a:lnTo>
                  <a:lnTo>
                    <a:pt x="12905" y="642991"/>
                  </a:lnTo>
                  <a:lnTo>
                    <a:pt x="14921" y="633243"/>
                  </a:lnTo>
                  <a:lnTo>
                    <a:pt x="20568" y="620345"/>
                  </a:lnTo>
                  <a:lnTo>
                    <a:pt x="24248" y="613483"/>
                  </a:lnTo>
                  <a:lnTo>
                    <a:pt x="27283" y="611017"/>
                  </a:lnTo>
                  <a:lnTo>
                    <a:pt x="31456" y="607034"/>
                  </a:lnTo>
                  <a:lnTo>
                    <a:pt x="36765" y="600777"/>
                  </a:lnTo>
                  <a:lnTo>
                    <a:pt x="39990" y="595464"/>
                  </a:lnTo>
                  <a:lnTo>
                    <a:pt x="42645" y="589586"/>
                  </a:lnTo>
                  <a:lnTo>
                    <a:pt x="44162" y="580861"/>
                  </a:lnTo>
                  <a:lnTo>
                    <a:pt x="44352" y="574224"/>
                  </a:lnTo>
                  <a:lnTo>
                    <a:pt x="45110" y="568722"/>
                  </a:lnTo>
                  <a:lnTo>
                    <a:pt x="47262" y="550445"/>
                  </a:lnTo>
                  <a:lnTo>
                    <a:pt x="50120" y="548367"/>
                  </a:lnTo>
                  <a:lnTo>
                    <a:pt x="56877" y="543689"/>
                  </a:lnTo>
                  <a:lnTo>
                    <a:pt x="69351" y="537191"/>
                  </a:lnTo>
                  <a:lnTo>
                    <a:pt x="77927" y="531735"/>
                  </a:lnTo>
                  <a:lnTo>
                    <a:pt x="78238" y="528935"/>
                  </a:lnTo>
                  <a:lnTo>
                    <a:pt x="80276" y="527152"/>
                  </a:lnTo>
                  <a:lnTo>
                    <a:pt x="84424" y="526797"/>
                  </a:lnTo>
                  <a:lnTo>
                    <a:pt x="93520" y="525235"/>
                  </a:lnTo>
                  <a:lnTo>
                    <a:pt x="100796" y="524199"/>
                  </a:lnTo>
                  <a:lnTo>
                    <a:pt x="107033" y="521599"/>
                  </a:lnTo>
                  <a:lnTo>
                    <a:pt x="114050" y="519779"/>
                  </a:lnTo>
                  <a:lnTo>
                    <a:pt x="109113" y="510423"/>
                  </a:lnTo>
                  <a:lnTo>
                    <a:pt x="110152" y="497950"/>
                  </a:lnTo>
                  <a:lnTo>
                    <a:pt x="116909" y="481058"/>
                  </a:lnTo>
                  <a:lnTo>
                    <a:pt x="123405" y="473263"/>
                  </a:lnTo>
                  <a:lnTo>
                    <a:pt x="141484" y="450243"/>
                  </a:lnTo>
                  <a:lnTo>
                    <a:pt x="140986" y="446759"/>
                  </a:lnTo>
                  <a:lnTo>
                    <a:pt x="140986" y="440040"/>
                  </a:lnTo>
                  <a:lnTo>
                    <a:pt x="147207" y="433570"/>
                  </a:lnTo>
                  <a:lnTo>
                    <a:pt x="150441" y="424861"/>
                  </a:lnTo>
                  <a:lnTo>
                    <a:pt x="153179" y="424612"/>
                  </a:lnTo>
                  <a:lnTo>
                    <a:pt x="158404" y="421130"/>
                  </a:lnTo>
                  <a:lnTo>
                    <a:pt x="160395" y="415653"/>
                  </a:lnTo>
                  <a:lnTo>
                    <a:pt x="161888" y="410678"/>
                  </a:lnTo>
                  <a:lnTo>
                    <a:pt x="162883" y="408189"/>
                  </a:lnTo>
                  <a:lnTo>
                    <a:pt x="166957" y="406419"/>
                  </a:lnTo>
                  <a:lnTo>
                    <a:pt x="179804" y="397740"/>
                  </a:lnTo>
                  <a:lnTo>
                    <a:pt x="185776" y="396245"/>
                  </a:lnTo>
                  <a:lnTo>
                    <a:pt x="191158" y="397658"/>
                  </a:lnTo>
                  <a:lnTo>
                    <a:pt x="189438" y="385517"/>
                  </a:lnTo>
                  <a:lnTo>
                    <a:pt x="188111" y="372621"/>
                  </a:lnTo>
                  <a:lnTo>
                    <a:pt x="187731" y="358395"/>
                  </a:lnTo>
                  <a:lnTo>
                    <a:pt x="190821" y="339620"/>
                  </a:lnTo>
                  <a:lnTo>
                    <a:pt x="192056" y="325953"/>
                  </a:lnTo>
                  <a:lnTo>
                    <a:pt x="200755" y="300142"/>
                  </a:lnTo>
                  <a:lnTo>
                    <a:pt x="191372" y="296074"/>
                  </a:lnTo>
                  <a:lnTo>
                    <a:pt x="187352" y="290121"/>
                  </a:lnTo>
                  <a:lnTo>
                    <a:pt x="180834" y="276153"/>
                  </a:lnTo>
                  <a:lnTo>
                    <a:pt x="176648" y="268213"/>
                  </a:lnTo>
                  <a:lnTo>
                    <a:pt x="164024" y="263948"/>
                  </a:lnTo>
                  <a:lnTo>
                    <a:pt x="154483" y="257113"/>
                  </a:lnTo>
                  <a:lnTo>
                    <a:pt x="154610" y="256065"/>
                  </a:lnTo>
                  <a:lnTo>
                    <a:pt x="154733" y="255755"/>
                  </a:lnTo>
                  <a:lnTo>
                    <a:pt x="154832" y="254753"/>
                  </a:lnTo>
                  <a:lnTo>
                    <a:pt x="154779" y="253635"/>
                  </a:lnTo>
                  <a:lnTo>
                    <a:pt x="155001" y="252322"/>
                  </a:lnTo>
                  <a:lnTo>
                    <a:pt x="154944" y="251357"/>
                  </a:lnTo>
                  <a:lnTo>
                    <a:pt x="154897" y="249966"/>
                  </a:lnTo>
                  <a:lnTo>
                    <a:pt x="154768" y="248799"/>
                  </a:lnTo>
                  <a:lnTo>
                    <a:pt x="154592" y="248027"/>
                  </a:lnTo>
                  <a:lnTo>
                    <a:pt x="154264" y="247092"/>
                  </a:lnTo>
                  <a:lnTo>
                    <a:pt x="153775" y="244643"/>
                  </a:lnTo>
                  <a:lnTo>
                    <a:pt x="153520" y="243981"/>
                  </a:lnTo>
                  <a:lnTo>
                    <a:pt x="153190" y="243124"/>
                  </a:lnTo>
                  <a:lnTo>
                    <a:pt x="152935" y="242383"/>
                  </a:lnTo>
                  <a:lnTo>
                    <a:pt x="152756" y="241727"/>
                  </a:lnTo>
                  <a:lnTo>
                    <a:pt x="152816" y="240797"/>
                  </a:lnTo>
                  <a:lnTo>
                    <a:pt x="152800" y="239716"/>
                  </a:lnTo>
                  <a:lnTo>
                    <a:pt x="152748" y="238556"/>
                  </a:lnTo>
                  <a:lnTo>
                    <a:pt x="152351" y="237231"/>
                  </a:lnTo>
                  <a:lnTo>
                    <a:pt x="152135" y="236497"/>
                  </a:lnTo>
                  <a:lnTo>
                    <a:pt x="151927" y="235409"/>
                  </a:lnTo>
                  <a:lnTo>
                    <a:pt x="151654" y="233738"/>
                  </a:lnTo>
                  <a:lnTo>
                    <a:pt x="151369" y="232614"/>
                  </a:lnTo>
                  <a:lnTo>
                    <a:pt x="151166" y="231296"/>
                  </a:lnTo>
                  <a:lnTo>
                    <a:pt x="150948" y="230633"/>
                  </a:lnTo>
                  <a:lnTo>
                    <a:pt x="150769" y="229971"/>
                  </a:lnTo>
                  <a:lnTo>
                    <a:pt x="150592" y="229194"/>
                  </a:lnTo>
                  <a:lnTo>
                    <a:pt x="150365" y="227219"/>
                  </a:lnTo>
                  <a:lnTo>
                    <a:pt x="150183" y="226678"/>
                  </a:lnTo>
                  <a:lnTo>
                    <a:pt x="150010" y="225743"/>
                  </a:lnTo>
                  <a:lnTo>
                    <a:pt x="149909" y="225044"/>
                  </a:lnTo>
                  <a:lnTo>
                    <a:pt x="149844" y="224503"/>
                  </a:lnTo>
                  <a:lnTo>
                    <a:pt x="149750" y="223495"/>
                  </a:lnTo>
                  <a:lnTo>
                    <a:pt x="149859" y="221994"/>
                  </a:lnTo>
                  <a:lnTo>
                    <a:pt x="149796" y="221332"/>
                  </a:lnTo>
                  <a:lnTo>
                    <a:pt x="149862" y="220099"/>
                  </a:lnTo>
                  <a:lnTo>
                    <a:pt x="149702" y="218586"/>
                  </a:lnTo>
                  <a:lnTo>
                    <a:pt x="149495" y="217383"/>
                  </a:lnTo>
                  <a:lnTo>
                    <a:pt x="149396" y="216648"/>
                  </a:lnTo>
                  <a:lnTo>
                    <a:pt x="148958" y="215439"/>
                  </a:lnTo>
                  <a:lnTo>
                    <a:pt x="148366" y="214230"/>
                  </a:lnTo>
                  <a:lnTo>
                    <a:pt x="148116" y="213258"/>
                  </a:lnTo>
                  <a:lnTo>
                    <a:pt x="148130" y="212644"/>
                  </a:lnTo>
                  <a:lnTo>
                    <a:pt x="148302" y="211793"/>
                  </a:lnTo>
                  <a:lnTo>
                    <a:pt x="149082" y="207906"/>
                  </a:lnTo>
                  <a:lnTo>
                    <a:pt x="149149" y="206593"/>
                  </a:lnTo>
                  <a:lnTo>
                    <a:pt x="149288" y="205554"/>
                  </a:lnTo>
                  <a:lnTo>
                    <a:pt x="149345" y="204668"/>
                  </a:lnTo>
                  <a:lnTo>
                    <a:pt x="149243" y="204047"/>
                  </a:lnTo>
                  <a:lnTo>
                    <a:pt x="149180" y="203349"/>
                  </a:lnTo>
                  <a:lnTo>
                    <a:pt x="148998" y="202838"/>
                  </a:lnTo>
                  <a:lnTo>
                    <a:pt x="148477" y="201939"/>
                  </a:lnTo>
                  <a:lnTo>
                    <a:pt x="147843" y="200883"/>
                  </a:lnTo>
                  <a:lnTo>
                    <a:pt x="147622" y="200378"/>
                  </a:lnTo>
                  <a:lnTo>
                    <a:pt x="147168" y="199904"/>
                  </a:lnTo>
                  <a:lnTo>
                    <a:pt x="146401" y="199655"/>
                  </a:lnTo>
                  <a:lnTo>
                    <a:pt x="145972" y="199844"/>
                  </a:lnTo>
                  <a:lnTo>
                    <a:pt x="145530" y="200609"/>
                  </a:lnTo>
                  <a:lnTo>
                    <a:pt x="145097" y="200986"/>
                  </a:lnTo>
                  <a:lnTo>
                    <a:pt x="144625" y="201362"/>
                  </a:lnTo>
                  <a:lnTo>
                    <a:pt x="144115" y="201660"/>
                  </a:lnTo>
                  <a:lnTo>
                    <a:pt x="143455" y="201799"/>
                  </a:lnTo>
                  <a:lnTo>
                    <a:pt x="143031" y="201794"/>
                  </a:lnTo>
                  <a:lnTo>
                    <a:pt x="142528" y="201818"/>
                  </a:lnTo>
                  <a:lnTo>
                    <a:pt x="142027" y="201733"/>
                  </a:lnTo>
                  <a:lnTo>
                    <a:pt x="141417" y="201374"/>
                  </a:lnTo>
                  <a:lnTo>
                    <a:pt x="140729" y="200974"/>
                  </a:lnTo>
                  <a:lnTo>
                    <a:pt x="139890" y="200530"/>
                  </a:lnTo>
                  <a:lnTo>
                    <a:pt x="139314" y="200287"/>
                  </a:lnTo>
                  <a:lnTo>
                    <a:pt x="138625" y="200038"/>
                  </a:lnTo>
                  <a:lnTo>
                    <a:pt x="138358" y="199843"/>
                  </a:lnTo>
                  <a:lnTo>
                    <a:pt x="138328" y="199412"/>
                  </a:lnTo>
                  <a:lnTo>
                    <a:pt x="138415" y="198993"/>
                  </a:lnTo>
                  <a:lnTo>
                    <a:pt x="138655" y="19861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99" name="object 96">
              <a:extLst>
                <a:ext uri="{FF2B5EF4-FFF2-40B4-BE49-F238E27FC236}">
                  <a16:creationId xmlns:a16="http://schemas.microsoft.com/office/drawing/2014/main" id="{EA5DF63F-F3A0-440E-9894-4AEA1CF4A53F}"/>
                </a:ext>
              </a:extLst>
            </p:cNvPr>
            <p:cNvSpPr/>
            <p:nvPr/>
          </p:nvSpPr>
          <p:spPr>
            <a:xfrm>
              <a:off x="8356148" y="4018120"/>
              <a:ext cx="723640" cy="861124"/>
            </a:xfrm>
            <a:custGeom>
              <a:avLst/>
              <a:gdLst/>
              <a:ahLst/>
              <a:cxnLst/>
              <a:rect l="l" t="t" r="r" b="b"/>
              <a:pathLst>
                <a:path w="1120412" h="1333279">
                  <a:moveTo>
                    <a:pt x="602909" y="171177"/>
                  </a:moveTo>
                  <a:lnTo>
                    <a:pt x="608300" y="170849"/>
                  </a:lnTo>
                  <a:lnTo>
                    <a:pt x="611988" y="170299"/>
                  </a:lnTo>
                  <a:lnTo>
                    <a:pt x="614649" y="170542"/>
                  </a:lnTo>
                  <a:lnTo>
                    <a:pt x="618037" y="175138"/>
                  </a:lnTo>
                  <a:lnTo>
                    <a:pt x="620457" y="175624"/>
                  </a:lnTo>
                  <a:lnTo>
                    <a:pt x="622635" y="174412"/>
                  </a:lnTo>
                  <a:lnTo>
                    <a:pt x="625780" y="174172"/>
                  </a:lnTo>
                  <a:lnTo>
                    <a:pt x="629894" y="174412"/>
                  </a:lnTo>
                  <a:lnTo>
                    <a:pt x="632314" y="174412"/>
                  </a:lnTo>
                  <a:lnTo>
                    <a:pt x="635944" y="176107"/>
                  </a:lnTo>
                  <a:lnTo>
                    <a:pt x="639331" y="176107"/>
                  </a:lnTo>
                  <a:lnTo>
                    <a:pt x="639816" y="174655"/>
                  </a:lnTo>
                  <a:lnTo>
                    <a:pt x="639331" y="172720"/>
                  </a:lnTo>
                  <a:lnTo>
                    <a:pt x="638122" y="172234"/>
                  </a:lnTo>
                  <a:lnTo>
                    <a:pt x="636912" y="169816"/>
                  </a:lnTo>
                  <a:lnTo>
                    <a:pt x="636186" y="167395"/>
                  </a:lnTo>
                  <a:lnTo>
                    <a:pt x="637396" y="164974"/>
                  </a:lnTo>
                  <a:lnTo>
                    <a:pt x="638605" y="164008"/>
                  </a:lnTo>
                  <a:lnTo>
                    <a:pt x="640783" y="161587"/>
                  </a:lnTo>
                  <a:lnTo>
                    <a:pt x="640541" y="160378"/>
                  </a:lnTo>
                  <a:lnTo>
                    <a:pt x="640299" y="157474"/>
                  </a:lnTo>
                  <a:lnTo>
                    <a:pt x="640299" y="154327"/>
                  </a:lnTo>
                  <a:lnTo>
                    <a:pt x="643929" y="150217"/>
                  </a:lnTo>
                  <a:lnTo>
                    <a:pt x="648043" y="148279"/>
                  </a:lnTo>
                  <a:lnTo>
                    <a:pt x="653124" y="147796"/>
                  </a:lnTo>
                  <a:lnTo>
                    <a:pt x="660150" y="148400"/>
                  </a:lnTo>
                  <a:lnTo>
                    <a:pt x="667359" y="146653"/>
                  </a:lnTo>
                  <a:lnTo>
                    <a:pt x="676241" y="143871"/>
                  </a:lnTo>
                  <a:lnTo>
                    <a:pt x="689126" y="140785"/>
                  </a:lnTo>
                  <a:lnTo>
                    <a:pt x="697471" y="138167"/>
                  </a:lnTo>
                  <a:lnTo>
                    <a:pt x="706118" y="137388"/>
                  </a:lnTo>
                  <a:lnTo>
                    <a:pt x="710715" y="129402"/>
                  </a:lnTo>
                  <a:lnTo>
                    <a:pt x="713135" y="122146"/>
                  </a:lnTo>
                  <a:lnTo>
                    <a:pt x="712591" y="117929"/>
                  </a:lnTo>
                  <a:lnTo>
                    <a:pt x="714695" y="112033"/>
                  </a:lnTo>
                  <a:lnTo>
                    <a:pt x="719185" y="108837"/>
                  </a:lnTo>
                  <a:lnTo>
                    <a:pt x="723782" y="103995"/>
                  </a:lnTo>
                  <a:lnTo>
                    <a:pt x="723540" y="96498"/>
                  </a:lnTo>
                  <a:lnTo>
                    <a:pt x="724750" y="92625"/>
                  </a:lnTo>
                  <a:lnTo>
                    <a:pt x="731198" y="95006"/>
                  </a:lnTo>
                  <a:lnTo>
                    <a:pt x="737131" y="94821"/>
                  </a:lnTo>
                  <a:lnTo>
                    <a:pt x="743908" y="97859"/>
                  </a:lnTo>
                  <a:lnTo>
                    <a:pt x="748971" y="100223"/>
                  </a:lnTo>
                  <a:lnTo>
                    <a:pt x="753607" y="109284"/>
                  </a:lnTo>
                  <a:lnTo>
                    <a:pt x="758244" y="111179"/>
                  </a:lnTo>
                  <a:lnTo>
                    <a:pt x="762459" y="112237"/>
                  </a:lnTo>
                  <a:lnTo>
                    <a:pt x="767555" y="113795"/>
                  </a:lnTo>
                  <a:lnTo>
                    <a:pt x="771943" y="117294"/>
                  </a:lnTo>
                  <a:lnTo>
                    <a:pt x="774051" y="123615"/>
                  </a:lnTo>
                  <a:lnTo>
                    <a:pt x="772997" y="129728"/>
                  </a:lnTo>
                  <a:lnTo>
                    <a:pt x="772997" y="135417"/>
                  </a:lnTo>
                  <a:lnTo>
                    <a:pt x="772154" y="139424"/>
                  </a:lnTo>
                  <a:lnTo>
                    <a:pt x="770468" y="143218"/>
                  </a:lnTo>
                  <a:lnTo>
                    <a:pt x="771521" y="146799"/>
                  </a:lnTo>
                  <a:lnTo>
                    <a:pt x="772575" y="149749"/>
                  </a:lnTo>
                  <a:lnTo>
                    <a:pt x="783534" y="151857"/>
                  </a:lnTo>
                  <a:lnTo>
                    <a:pt x="795126" y="145533"/>
                  </a:lnTo>
                  <a:lnTo>
                    <a:pt x="797655" y="146587"/>
                  </a:lnTo>
                  <a:lnTo>
                    <a:pt x="801870" y="149117"/>
                  </a:lnTo>
                  <a:lnTo>
                    <a:pt x="805664" y="157547"/>
                  </a:lnTo>
                  <a:lnTo>
                    <a:pt x="806928" y="157759"/>
                  </a:lnTo>
                  <a:lnTo>
                    <a:pt x="813251" y="156070"/>
                  </a:lnTo>
                  <a:lnTo>
                    <a:pt x="818941" y="157547"/>
                  </a:lnTo>
                  <a:lnTo>
                    <a:pt x="822735" y="154807"/>
                  </a:lnTo>
                  <a:lnTo>
                    <a:pt x="826318" y="146377"/>
                  </a:lnTo>
                  <a:lnTo>
                    <a:pt x="826740" y="141529"/>
                  </a:lnTo>
                  <a:lnTo>
                    <a:pt x="826740" y="138792"/>
                  </a:lnTo>
                  <a:lnTo>
                    <a:pt x="825475" y="137525"/>
                  </a:lnTo>
                  <a:lnTo>
                    <a:pt x="824632" y="135839"/>
                  </a:lnTo>
                  <a:lnTo>
                    <a:pt x="825053" y="132258"/>
                  </a:lnTo>
                  <a:lnTo>
                    <a:pt x="825264" y="130147"/>
                  </a:lnTo>
                  <a:lnTo>
                    <a:pt x="824843" y="127832"/>
                  </a:lnTo>
                  <a:lnTo>
                    <a:pt x="824843" y="123193"/>
                  </a:lnTo>
                  <a:lnTo>
                    <a:pt x="824843" y="120663"/>
                  </a:lnTo>
                  <a:lnTo>
                    <a:pt x="825265" y="118136"/>
                  </a:lnTo>
                  <a:lnTo>
                    <a:pt x="825686" y="115399"/>
                  </a:lnTo>
                  <a:lnTo>
                    <a:pt x="827161" y="114132"/>
                  </a:lnTo>
                  <a:lnTo>
                    <a:pt x="833307" y="112613"/>
                  </a:lnTo>
                  <a:lnTo>
                    <a:pt x="836739" y="106896"/>
                  </a:lnTo>
                  <a:lnTo>
                    <a:pt x="840742" y="100034"/>
                  </a:lnTo>
                  <a:lnTo>
                    <a:pt x="843315" y="93743"/>
                  </a:lnTo>
                  <a:lnTo>
                    <a:pt x="844459" y="91741"/>
                  </a:lnTo>
                  <a:lnTo>
                    <a:pt x="844459" y="89165"/>
                  </a:lnTo>
                  <a:lnTo>
                    <a:pt x="847318" y="84876"/>
                  </a:lnTo>
                  <a:lnTo>
                    <a:pt x="848176" y="80301"/>
                  </a:lnTo>
                  <a:lnTo>
                    <a:pt x="849606" y="76300"/>
                  </a:lnTo>
                  <a:lnTo>
                    <a:pt x="848462" y="71437"/>
                  </a:lnTo>
                  <a:lnTo>
                    <a:pt x="847319" y="62002"/>
                  </a:lnTo>
                  <a:lnTo>
                    <a:pt x="848502" y="58348"/>
                  </a:lnTo>
                  <a:lnTo>
                    <a:pt x="852140" y="52114"/>
                  </a:lnTo>
                  <a:lnTo>
                    <a:pt x="856008" y="45802"/>
                  </a:lnTo>
                  <a:lnTo>
                    <a:pt x="863451" y="37342"/>
                  </a:lnTo>
                  <a:lnTo>
                    <a:pt x="873370" y="32691"/>
                  </a:lnTo>
                  <a:lnTo>
                    <a:pt x="878361" y="31753"/>
                  </a:lnTo>
                  <a:lnTo>
                    <a:pt x="890124" y="30228"/>
                  </a:lnTo>
                  <a:lnTo>
                    <a:pt x="898683" y="30228"/>
                  </a:lnTo>
                  <a:lnTo>
                    <a:pt x="904394" y="30432"/>
                  </a:lnTo>
                  <a:lnTo>
                    <a:pt x="916029" y="30067"/>
                  </a:lnTo>
                  <a:lnTo>
                    <a:pt x="923154" y="28010"/>
                  </a:lnTo>
                  <a:lnTo>
                    <a:pt x="928571" y="22054"/>
                  </a:lnTo>
                  <a:lnTo>
                    <a:pt x="930119" y="18867"/>
                  </a:lnTo>
                  <a:lnTo>
                    <a:pt x="932841" y="13035"/>
                  </a:lnTo>
                  <a:lnTo>
                    <a:pt x="935615" y="6124"/>
                  </a:lnTo>
                  <a:lnTo>
                    <a:pt x="938035" y="3691"/>
                  </a:lnTo>
                  <a:lnTo>
                    <a:pt x="950003" y="5121"/>
                  </a:lnTo>
                  <a:lnTo>
                    <a:pt x="958538" y="5121"/>
                  </a:lnTo>
                  <a:lnTo>
                    <a:pt x="969727" y="4553"/>
                  </a:lnTo>
                  <a:lnTo>
                    <a:pt x="983383" y="3414"/>
                  </a:lnTo>
                  <a:lnTo>
                    <a:pt x="993624" y="2278"/>
                  </a:lnTo>
                  <a:lnTo>
                    <a:pt x="1009176" y="0"/>
                  </a:lnTo>
                  <a:lnTo>
                    <a:pt x="1010124" y="14034"/>
                  </a:lnTo>
                  <a:lnTo>
                    <a:pt x="1012210" y="27880"/>
                  </a:lnTo>
                  <a:lnTo>
                    <a:pt x="1014296" y="35276"/>
                  </a:lnTo>
                  <a:lnTo>
                    <a:pt x="1016963" y="43727"/>
                  </a:lnTo>
                  <a:lnTo>
                    <a:pt x="1026470" y="54964"/>
                  </a:lnTo>
                  <a:lnTo>
                    <a:pt x="1034779" y="60881"/>
                  </a:lnTo>
                  <a:lnTo>
                    <a:pt x="1042176" y="67139"/>
                  </a:lnTo>
                  <a:lnTo>
                    <a:pt x="1053612" y="75511"/>
                  </a:lnTo>
                  <a:lnTo>
                    <a:pt x="1060376" y="78351"/>
                  </a:lnTo>
                  <a:lnTo>
                    <a:pt x="1061611" y="79117"/>
                  </a:lnTo>
                  <a:lnTo>
                    <a:pt x="1049696" y="83014"/>
                  </a:lnTo>
                  <a:lnTo>
                    <a:pt x="1040548" y="92558"/>
                  </a:lnTo>
                  <a:lnTo>
                    <a:pt x="1039355" y="103691"/>
                  </a:lnTo>
                  <a:lnTo>
                    <a:pt x="1043730" y="112443"/>
                  </a:lnTo>
                  <a:lnTo>
                    <a:pt x="1042934" y="118014"/>
                  </a:lnTo>
                  <a:lnTo>
                    <a:pt x="1045320" y="120001"/>
                  </a:lnTo>
                  <a:lnTo>
                    <a:pt x="1049762" y="124982"/>
                  </a:lnTo>
                  <a:lnTo>
                    <a:pt x="1055020" y="127747"/>
                  </a:lnTo>
                  <a:lnTo>
                    <a:pt x="1056456" y="131930"/>
                  </a:lnTo>
                  <a:lnTo>
                    <a:pt x="1058916" y="136387"/>
                  </a:lnTo>
                  <a:lnTo>
                    <a:pt x="1056616" y="143825"/>
                  </a:lnTo>
                  <a:lnTo>
                    <a:pt x="1053454" y="150667"/>
                  </a:lnTo>
                  <a:lnTo>
                    <a:pt x="1053083" y="154682"/>
                  </a:lnTo>
                  <a:lnTo>
                    <a:pt x="1052633" y="158698"/>
                  </a:lnTo>
                  <a:lnTo>
                    <a:pt x="1049964" y="163449"/>
                  </a:lnTo>
                  <a:lnTo>
                    <a:pt x="1047595" y="167808"/>
                  </a:lnTo>
                  <a:lnTo>
                    <a:pt x="1045579" y="174163"/>
                  </a:lnTo>
                  <a:lnTo>
                    <a:pt x="1045073" y="179105"/>
                  </a:lnTo>
                  <a:lnTo>
                    <a:pt x="1046022" y="186952"/>
                  </a:lnTo>
                  <a:lnTo>
                    <a:pt x="1045021" y="191174"/>
                  </a:lnTo>
                  <a:lnTo>
                    <a:pt x="1045210" y="194777"/>
                  </a:lnTo>
                  <a:lnTo>
                    <a:pt x="1046159" y="197620"/>
                  </a:lnTo>
                  <a:lnTo>
                    <a:pt x="1047486" y="202174"/>
                  </a:lnTo>
                  <a:lnTo>
                    <a:pt x="1047296" y="206156"/>
                  </a:lnTo>
                  <a:lnTo>
                    <a:pt x="1046158" y="208431"/>
                  </a:lnTo>
                  <a:lnTo>
                    <a:pt x="1043883" y="210330"/>
                  </a:lnTo>
                  <a:lnTo>
                    <a:pt x="1042745" y="212985"/>
                  </a:lnTo>
                  <a:lnTo>
                    <a:pt x="1040848" y="215828"/>
                  </a:lnTo>
                  <a:lnTo>
                    <a:pt x="1037371" y="228337"/>
                  </a:lnTo>
                  <a:lnTo>
                    <a:pt x="1043651" y="232384"/>
                  </a:lnTo>
                  <a:lnTo>
                    <a:pt x="1052111" y="237912"/>
                  </a:lnTo>
                  <a:lnTo>
                    <a:pt x="1050810" y="240193"/>
                  </a:lnTo>
                  <a:lnTo>
                    <a:pt x="1044301" y="246375"/>
                  </a:lnTo>
                  <a:lnTo>
                    <a:pt x="1041047" y="257767"/>
                  </a:lnTo>
                  <a:lnTo>
                    <a:pt x="1037468" y="262970"/>
                  </a:lnTo>
                  <a:lnTo>
                    <a:pt x="1033888" y="271108"/>
                  </a:lnTo>
                  <a:lnTo>
                    <a:pt x="1030634" y="285753"/>
                  </a:lnTo>
                  <a:lnTo>
                    <a:pt x="1027003" y="295674"/>
                  </a:lnTo>
                  <a:lnTo>
                    <a:pt x="1023590" y="312552"/>
                  </a:lnTo>
                  <a:lnTo>
                    <a:pt x="1020745" y="321467"/>
                  </a:lnTo>
                  <a:lnTo>
                    <a:pt x="1015912" y="341947"/>
                  </a:lnTo>
                  <a:lnTo>
                    <a:pt x="1036467" y="357506"/>
                  </a:lnTo>
                  <a:lnTo>
                    <a:pt x="1044078" y="363573"/>
                  </a:lnTo>
                  <a:lnTo>
                    <a:pt x="1052511" y="371933"/>
                  </a:lnTo>
                  <a:lnTo>
                    <a:pt x="1063227" y="382346"/>
                  </a:lnTo>
                  <a:lnTo>
                    <a:pt x="1065124" y="386708"/>
                  </a:lnTo>
                  <a:lnTo>
                    <a:pt x="1066641" y="391638"/>
                  </a:lnTo>
                  <a:lnTo>
                    <a:pt x="1070624" y="399414"/>
                  </a:lnTo>
                  <a:lnTo>
                    <a:pt x="1076854" y="409503"/>
                  </a:lnTo>
                  <a:lnTo>
                    <a:pt x="1081814" y="422365"/>
                  </a:lnTo>
                  <a:lnTo>
                    <a:pt x="1072900" y="432416"/>
                  </a:lnTo>
                  <a:lnTo>
                    <a:pt x="1068159" y="436587"/>
                  </a:lnTo>
                  <a:lnTo>
                    <a:pt x="1064176" y="438105"/>
                  </a:lnTo>
                  <a:lnTo>
                    <a:pt x="1060952" y="439053"/>
                  </a:lnTo>
                  <a:lnTo>
                    <a:pt x="1057348" y="440189"/>
                  </a:lnTo>
                  <a:lnTo>
                    <a:pt x="1054124" y="440381"/>
                  </a:lnTo>
                  <a:lnTo>
                    <a:pt x="1046728" y="442467"/>
                  </a:lnTo>
                  <a:lnTo>
                    <a:pt x="1040469" y="446071"/>
                  </a:lnTo>
                  <a:lnTo>
                    <a:pt x="1030663" y="452975"/>
                  </a:lnTo>
                  <a:lnTo>
                    <a:pt x="1022201" y="457094"/>
                  </a:lnTo>
                  <a:lnTo>
                    <a:pt x="1016086" y="470183"/>
                  </a:lnTo>
                  <a:lnTo>
                    <a:pt x="1012947" y="472839"/>
                  </a:lnTo>
                  <a:lnTo>
                    <a:pt x="1009809" y="477186"/>
                  </a:lnTo>
                  <a:lnTo>
                    <a:pt x="1003291" y="481772"/>
                  </a:lnTo>
                  <a:lnTo>
                    <a:pt x="1000393" y="488531"/>
                  </a:lnTo>
                  <a:lnTo>
                    <a:pt x="997979" y="494327"/>
                  </a:lnTo>
                  <a:lnTo>
                    <a:pt x="995438" y="507833"/>
                  </a:lnTo>
                  <a:lnTo>
                    <a:pt x="995915" y="518832"/>
                  </a:lnTo>
                  <a:lnTo>
                    <a:pt x="991117" y="530750"/>
                  </a:lnTo>
                  <a:lnTo>
                    <a:pt x="983666" y="543896"/>
                  </a:lnTo>
                  <a:lnTo>
                    <a:pt x="982351" y="552226"/>
                  </a:lnTo>
                  <a:lnTo>
                    <a:pt x="977530" y="562745"/>
                  </a:lnTo>
                  <a:lnTo>
                    <a:pt x="987611" y="574143"/>
                  </a:lnTo>
                  <a:lnTo>
                    <a:pt x="991993" y="577646"/>
                  </a:lnTo>
                  <a:lnTo>
                    <a:pt x="997253" y="576330"/>
                  </a:lnTo>
                  <a:lnTo>
                    <a:pt x="1004703" y="575018"/>
                  </a:lnTo>
                  <a:lnTo>
                    <a:pt x="1014346" y="579401"/>
                  </a:lnTo>
                  <a:lnTo>
                    <a:pt x="1018728" y="587290"/>
                  </a:lnTo>
                  <a:lnTo>
                    <a:pt x="1020920" y="598247"/>
                  </a:lnTo>
                  <a:lnTo>
                    <a:pt x="1025741" y="612272"/>
                  </a:lnTo>
                  <a:lnTo>
                    <a:pt x="1028141" y="618846"/>
                  </a:lnTo>
                  <a:lnTo>
                    <a:pt x="1029659" y="633830"/>
                  </a:lnTo>
                  <a:lnTo>
                    <a:pt x="1030986" y="648812"/>
                  </a:lnTo>
                  <a:lnTo>
                    <a:pt x="1030719" y="666550"/>
                  </a:lnTo>
                  <a:lnTo>
                    <a:pt x="1035670" y="677382"/>
                  </a:lnTo>
                  <a:lnTo>
                    <a:pt x="1036797" y="696216"/>
                  </a:lnTo>
                  <a:lnTo>
                    <a:pt x="1053307" y="696565"/>
                  </a:lnTo>
                  <a:lnTo>
                    <a:pt x="1064755" y="699351"/>
                  </a:lnTo>
                  <a:lnTo>
                    <a:pt x="1073729" y="701824"/>
                  </a:lnTo>
                  <a:lnTo>
                    <a:pt x="1083940" y="701516"/>
                  </a:lnTo>
                  <a:lnTo>
                    <a:pt x="1091056" y="695326"/>
                  </a:lnTo>
                  <a:lnTo>
                    <a:pt x="1096935" y="686972"/>
                  </a:lnTo>
                  <a:lnTo>
                    <a:pt x="1099101" y="694709"/>
                  </a:lnTo>
                  <a:lnTo>
                    <a:pt x="1103123" y="705536"/>
                  </a:lnTo>
                  <a:lnTo>
                    <a:pt x="1104361" y="710177"/>
                  </a:lnTo>
                  <a:lnTo>
                    <a:pt x="1108693" y="715129"/>
                  </a:lnTo>
                  <a:lnTo>
                    <a:pt x="1115934" y="713792"/>
                  </a:lnTo>
                  <a:lnTo>
                    <a:pt x="1119369" y="714230"/>
                  </a:lnTo>
                  <a:lnTo>
                    <a:pt x="1120412" y="716186"/>
                  </a:lnTo>
                  <a:lnTo>
                    <a:pt x="1119336" y="718647"/>
                  </a:lnTo>
                  <a:lnTo>
                    <a:pt x="1118259" y="723417"/>
                  </a:lnTo>
                  <a:lnTo>
                    <a:pt x="1118259" y="725571"/>
                  </a:lnTo>
                  <a:lnTo>
                    <a:pt x="1119337" y="728340"/>
                  </a:lnTo>
                  <a:lnTo>
                    <a:pt x="1117952" y="733879"/>
                  </a:lnTo>
                  <a:lnTo>
                    <a:pt x="1116722" y="737417"/>
                  </a:lnTo>
                  <a:lnTo>
                    <a:pt x="1116414" y="740955"/>
                  </a:lnTo>
                  <a:lnTo>
                    <a:pt x="1115799" y="746494"/>
                  </a:lnTo>
                  <a:lnTo>
                    <a:pt x="1115030" y="753263"/>
                  </a:lnTo>
                  <a:lnTo>
                    <a:pt x="1113646" y="755725"/>
                  </a:lnTo>
                  <a:lnTo>
                    <a:pt x="1112107" y="757418"/>
                  </a:lnTo>
                  <a:lnTo>
                    <a:pt x="1112108" y="761571"/>
                  </a:lnTo>
                  <a:lnTo>
                    <a:pt x="1111031" y="762802"/>
                  </a:lnTo>
                  <a:lnTo>
                    <a:pt x="1109800" y="765110"/>
                  </a:lnTo>
                  <a:lnTo>
                    <a:pt x="1108108" y="768956"/>
                  </a:lnTo>
                  <a:lnTo>
                    <a:pt x="1107800" y="771110"/>
                  </a:lnTo>
                  <a:lnTo>
                    <a:pt x="1108262" y="773725"/>
                  </a:lnTo>
                  <a:lnTo>
                    <a:pt x="1109340" y="775725"/>
                  </a:lnTo>
                  <a:lnTo>
                    <a:pt x="1107340" y="779110"/>
                  </a:lnTo>
                  <a:lnTo>
                    <a:pt x="1106878" y="780956"/>
                  </a:lnTo>
                  <a:lnTo>
                    <a:pt x="1107032" y="782494"/>
                  </a:lnTo>
                  <a:lnTo>
                    <a:pt x="1107956" y="784802"/>
                  </a:lnTo>
                  <a:lnTo>
                    <a:pt x="1107956" y="786033"/>
                  </a:lnTo>
                  <a:lnTo>
                    <a:pt x="1106109" y="786802"/>
                  </a:lnTo>
                  <a:lnTo>
                    <a:pt x="1102263" y="789110"/>
                  </a:lnTo>
                  <a:lnTo>
                    <a:pt x="1100879" y="791879"/>
                  </a:lnTo>
                  <a:lnTo>
                    <a:pt x="1101648" y="793572"/>
                  </a:lnTo>
                  <a:lnTo>
                    <a:pt x="1104110" y="795264"/>
                  </a:lnTo>
                  <a:lnTo>
                    <a:pt x="1105649" y="797110"/>
                  </a:lnTo>
                  <a:lnTo>
                    <a:pt x="1105495" y="799110"/>
                  </a:lnTo>
                  <a:lnTo>
                    <a:pt x="1104418" y="800341"/>
                  </a:lnTo>
                  <a:lnTo>
                    <a:pt x="1103187" y="799571"/>
                  </a:lnTo>
                  <a:lnTo>
                    <a:pt x="1101802" y="801264"/>
                  </a:lnTo>
                  <a:lnTo>
                    <a:pt x="1095495" y="805879"/>
                  </a:lnTo>
                  <a:lnTo>
                    <a:pt x="1091187" y="810648"/>
                  </a:lnTo>
                  <a:lnTo>
                    <a:pt x="1090572" y="813726"/>
                  </a:lnTo>
                  <a:lnTo>
                    <a:pt x="1090727" y="825572"/>
                  </a:lnTo>
                  <a:lnTo>
                    <a:pt x="1091958" y="827110"/>
                  </a:lnTo>
                  <a:lnTo>
                    <a:pt x="1092265" y="828803"/>
                  </a:lnTo>
                  <a:lnTo>
                    <a:pt x="1090573" y="830495"/>
                  </a:lnTo>
                  <a:lnTo>
                    <a:pt x="1089497" y="832341"/>
                  </a:lnTo>
                  <a:lnTo>
                    <a:pt x="1090112" y="834033"/>
                  </a:lnTo>
                  <a:lnTo>
                    <a:pt x="1091959" y="835572"/>
                  </a:lnTo>
                  <a:lnTo>
                    <a:pt x="1092882" y="836187"/>
                  </a:lnTo>
                  <a:lnTo>
                    <a:pt x="1092728" y="837110"/>
                  </a:lnTo>
                  <a:lnTo>
                    <a:pt x="1092728" y="838649"/>
                  </a:lnTo>
                  <a:lnTo>
                    <a:pt x="1093651" y="839880"/>
                  </a:lnTo>
                  <a:lnTo>
                    <a:pt x="1094729" y="841726"/>
                  </a:lnTo>
                  <a:lnTo>
                    <a:pt x="1094113" y="843111"/>
                  </a:lnTo>
                  <a:lnTo>
                    <a:pt x="1091959" y="843111"/>
                  </a:lnTo>
                  <a:lnTo>
                    <a:pt x="1089651" y="843880"/>
                  </a:lnTo>
                  <a:lnTo>
                    <a:pt x="1087036" y="844033"/>
                  </a:lnTo>
                  <a:lnTo>
                    <a:pt x="1084420" y="845418"/>
                  </a:lnTo>
                  <a:lnTo>
                    <a:pt x="1082113" y="847111"/>
                  </a:lnTo>
                  <a:lnTo>
                    <a:pt x="1081189" y="848803"/>
                  </a:lnTo>
                  <a:lnTo>
                    <a:pt x="1079497" y="849880"/>
                  </a:lnTo>
                  <a:lnTo>
                    <a:pt x="1076574" y="851572"/>
                  </a:lnTo>
                  <a:lnTo>
                    <a:pt x="1075343" y="852649"/>
                  </a:lnTo>
                  <a:lnTo>
                    <a:pt x="1075036" y="854649"/>
                  </a:lnTo>
                  <a:lnTo>
                    <a:pt x="1075190" y="856803"/>
                  </a:lnTo>
                  <a:lnTo>
                    <a:pt x="1076267" y="859111"/>
                  </a:lnTo>
                  <a:lnTo>
                    <a:pt x="1076113" y="862342"/>
                  </a:lnTo>
                  <a:lnTo>
                    <a:pt x="1075036" y="865111"/>
                  </a:lnTo>
                  <a:lnTo>
                    <a:pt x="1071651" y="865880"/>
                  </a:lnTo>
                  <a:lnTo>
                    <a:pt x="1070267" y="866803"/>
                  </a:lnTo>
                  <a:lnTo>
                    <a:pt x="1069190" y="869110"/>
                  </a:lnTo>
                  <a:lnTo>
                    <a:pt x="1069036" y="871573"/>
                  </a:lnTo>
                  <a:lnTo>
                    <a:pt x="1069498" y="873572"/>
                  </a:lnTo>
                  <a:lnTo>
                    <a:pt x="1070575" y="875111"/>
                  </a:lnTo>
                  <a:lnTo>
                    <a:pt x="1066114" y="880496"/>
                  </a:lnTo>
                  <a:lnTo>
                    <a:pt x="1062267" y="880034"/>
                  </a:lnTo>
                  <a:lnTo>
                    <a:pt x="1062267" y="878649"/>
                  </a:lnTo>
                  <a:lnTo>
                    <a:pt x="1061190" y="876957"/>
                  </a:lnTo>
                  <a:lnTo>
                    <a:pt x="1059498" y="875572"/>
                  </a:lnTo>
                  <a:lnTo>
                    <a:pt x="1058112" y="875880"/>
                  </a:lnTo>
                  <a:lnTo>
                    <a:pt x="1057805" y="877265"/>
                  </a:lnTo>
                  <a:lnTo>
                    <a:pt x="1054420" y="877572"/>
                  </a:lnTo>
                  <a:lnTo>
                    <a:pt x="1052112" y="878649"/>
                  </a:lnTo>
                  <a:lnTo>
                    <a:pt x="1049496" y="877265"/>
                  </a:lnTo>
                  <a:lnTo>
                    <a:pt x="1046111" y="876342"/>
                  </a:lnTo>
                  <a:lnTo>
                    <a:pt x="1044265" y="875880"/>
                  </a:lnTo>
                  <a:lnTo>
                    <a:pt x="1042727" y="876188"/>
                  </a:lnTo>
                  <a:lnTo>
                    <a:pt x="1037957" y="878650"/>
                  </a:lnTo>
                  <a:lnTo>
                    <a:pt x="1035957" y="879572"/>
                  </a:lnTo>
                  <a:lnTo>
                    <a:pt x="1034264" y="878495"/>
                  </a:lnTo>
                  <a:lnTo>
                    <a:pt x="1033956" y="877111"/>
                  </a:lnTo>
                  <a:lnTo>
                    <a:pt x="1033802" y="875264"/>
                  </a:lnTo>
                  <a:lnTo>
                    <a:pt x="1029340" y="875419"/>
                  </a:lnTo>
                  <a:lnTo>
                    <a:pt x="1027648" y="877111"/>
                  </a:lnTo>
                  <a:lnTo>
                    <a:pt x="1027187" y="880034"/>
                  </a:lnTo>
                  <a:lnTo>
                    <a:pt x="1027187" y="884034"/>
                  </a:lnTo>
                  <a:lnTo>
                    <a:pt x="1025956" y="885726"/>
                  </a:lnTo>
                  <a:lnTo>
                    <a:pt x="1024418" y="886342"/>
                  </a:lnTo>
                  <a:lnTo>
                    <a:pt x="1021341" y="888034"/>
                  </a:lnTo>
                  <a:lnTo>
                    <a:pt x="1017802" y="887880"/>
                  </a:lnTo>
                  <a:lnTo>
                    <a:pt x="1016725" y="888496"/>
                  </a:lnTo>
                  <a:lnTo>
                    <a:pt x="1016263" y="890495"/>
                  </a:lnTo>
                  <a:lnTo>
                    <a:pt x="1015494" y="892188"/>
                  </a:lnTo>
                  <a:lnTo>
                    <a:pt x="1015495" y="896496"/>
                  </a:lnTo>
                  <a:lnTo>
                    <a:pt x="1015033" y="897727"/>
                  </a:lnTo>
                  <a:lnTo>
                    <a:pt x="1015034" y="899265"/>
                  </a:lnTo>
                  <a:lnTo>
                    <a:pt x="1015341" y="901419"/>
                  </a:lnTo>
                  <a:lnTo>
                    <a:pt x="1016418" y="902188"/>
                  </a:lnTo>
                  <a:lnTo>
                    <a:pt x="1017649" y="901726"/>
                  </a:lnTo>
                  <a:lnTo>
                    <a:pt x="1018573" y="902034"/>
                  </a:lnTo>
                  <a:lnTo>
                    <a:pt x="1018573" y="902957"/>
                  </a:lnTo>
                  <a:lnTo>
                    <a:pt x="1017957" y="904342"/>
                  </a:lnTo>
                  <a:lnTo>
                    <a:pt x="1015803" y="904650"/>
                  </a:lnTo>
                  <a:lnTo>
                    <a:pt x="1013957" y="904342"/>
                  </a:lnTo>
                  <a:lnTo>
                    <a:pt x="1013803" y="905573"/>
                  </a:lnTo>
                  <a:lnTo>
                    <a:pt x="1013496" y="908342"/>
                  </a:lnTo>
                  <a:lnTo>
                    <a:pt x="1011342" y="909419"/>
                  </a:lnTo>
                  <a:lnTo>
                    <a:pt x="1009341" y="911880"/>
                  </a:lnTo>
                  <a:lnTo>
                    <a:pt x="1009650" y="918034"/>
                  </a:lnTo>
                  <a:lnTo>
                    <a:pt x="1010420" y="919881"/>
                  </a:lnTo>
                  <a:lnTo>
                    <a:pt x="1011805" y="921881"/>
                  </a:lnTo>
                  <a:lnTo>
                    <a:pt x="1012881" y="924496"/>
                  </a:lnTo>
                  <a:lnTo>
                    <a:pt x="1012882" y="926804"/>
                  </a:lnTo>
                  <a:lnTo>
                    <a:pt x="1011343" y="930034"/>
                  </a:lnTo>
                  <a:lnTo>
                    <a:pt x="1009805" y="931881"/>
                  </a:lnTo>
                  <a:lnTo>
                    <a:pt x="1005959" y="934342"/>
                  </a:lnTo>
                  <a:lnTo>
                    <a:pt x="1004728" y="934342"/>
                  </a:lnTo>
                  <a:lnTo>
                    <a:pt x="998112" y="938035"/>
                  </a:lnTo>
                  <a:lnTo>
                    <a:pt x="995958" y="940035"/>
                  </a:lnTo>
                  <a:lnTo>
                    <a:pt x="993958" y="942342"/>
                  </a:lnTo>
                  <a:lnTo>
                    <a:pt x="991343" y="944342"/>
                  </a:lnTo>
                  <a:lnTo>
                    <a:pt x="989650" y="946343"/>
                  </a:lnTo>
                  <a:lnTo>
                    <a:pt x="990574" y="950496"/>
                  </a:lnTo>
                  <a:lnTo>
                    <a:pt x="991805" y="952189"/>
                  </a:lnTo>
                  <a:lnTo>
                    <a:pt x="991651" y="956035"/>
                  </a:lnTo>
                  <a:lnTo>
                    <a:pt x="986729" y="965881"/>
                  </a:lnTo>
                  <a:lnTo>
                    <a:pt x="986114" y="967420"/>
                  </a:lnTo>
                  <a:lnTo>
                    <a:pt x="986883" y="969419"/>
                  </a:lnTo>
                  <a:lnTo>
                    <a:pt x="987191" y="971727"/>
                  </a:lnTo>
                  <a:lnTo>
                    <a:pt x="986884" y="974804"/>
                  </a:lnTo>
                  <a:lnTo>
                    <a:pt x="986576" y="977266"/>
                  </a:lnTo>
                  <a:lnTo>
                    <a:pt x="986576" y="978958"/>
                  </a:lnTo>
                  <a:lnTo>
                    <a:pt x="985192" y="981574"/>
                  </a:lnTo>
                  <a:lnTo>
                    <a:pt x="984576" y="984804"/>
                  </a:lnTo>
                  <a:lnTo>
                    <a:pt x="984269" y="986805"/>
                  </a:lnTo>
                  <a:lnTo>
                    <a:pt x="981653" y="988497"/>
                  </a:lnTo>
                  <a:lnTo>
                    <a:pt x="979653" y="989727"/>
                  </a:lnTo>
                  <a:lnTo>
                    <a:pt x="979500" y="991420"/>
                  </a:lnTo>
                  <a:lnTo>
                    <a:pt x="977345" y="992959"/>
                  </a:lnTo>
                  <a:lnTo>
                    <a:pt x="976576" y="994496"/>
                  </a:lnTo>
                  <a:lnTo>
                    <a:pt x="975038" y="996035"/>
                  </a:lnTo>
                  <a:lnTo>
                    <a:pt x="974730" y="998497"/>
                  </a:lnTo>
                  <a:lnTo>
                    <a:pt x="973500" y="999574"/>
                  </a:lnTo>
                  <a:lnTo>
                    <a:pt x="973500" y="1001420"/>
                  </a:lnTo>
                  <a:lnTo>
                    <a:pt x="972884" y="1003727"/>
                  </a:lnTo>
                  <a:lnTo>
                    <a:pt x="970269" y="1005574"/>
                  </a:lnTo>
                  <a:lnTo>
                    <a:pt x="968731" y="1007881"/>
                  </a:lnTo>
                  <a:lnTo>
                    <a:pt x="968423" y="1010189"/>
                  </a:lnTo>
                  <a:lnTo>
                    <a:pt x="965654" y="1012189"/>
                  </a:lnTo>
                  <a:lnTo>
                    <a:pt x="958884" y="1015266"/>
                  </a:lnTo>
                  <a:lnTo>
                    <a:pt x="957807" y="1016343"/>
                  </a:lnTo>
                  <a:lnTo>
                    <a:pt x="957346" y="1017882"/>
                  </a:lnTo>
                  <a:lnTo>
                    <a:pt x="955499" y="1018959"/>
                  </a:lnTo>
                  <a:lnTo>
                    <a:pt x="954269" y="1020497"/>
                  </a:lnTo>
                  <a:lnTo>
                    <a:pt x="952576" y="1021420"/>
                  </a:lnTo>
                  <a:lnTo>
                    <a:pt x="949499" y="1021112"/>
                  </a:lnTo>
                  <a:lnTo>
                    <a:pt x="946576" y="1022958"/>
                  </a:lnTo>
                  <a:lnTo>
                    <a:pt x="945191" y="1022959"/>
                  </a:lnTo>
                  <a:lnTo>
                    <a:pt x="943037" y="1022651"/>
                  </a:lnTo>
                  <a:lnTo>
                    <a:pt x="940268" y="1023882"/>
                  </a:lnTo>
                  <a:lnTo>
                    <a:pt x="938575" y="1027420"/>
                  </a:lnTo>
                  <a:lnTo>
                    <a:pt x="938883" y="1028805"/>
                  </a:lnTo>
                  <a:lnTo>
                    <a:pt x="940576" y="1030651"/>
                  </a:lnTo>
                  <a:lnTo>
                    <a:pt x="941345" y="1032189"/>
                  </a:lnTo>
                  <a:lnTo>
                    <a:pt x="942577" y="1032344"/>
                  </a:lnTo>
                  <a:lnTo>
                    <a:pt x="943653" y="1033882"/>
                  </a:lnTo>
                  <a:lnTo>
                    <a:pt x="943346" y="1035420"/>
                  </a:lnTo>
                  <a:lnTo>
                    <a:pt x="942115" y="1037113"/>
                  </a:lnTo>
                  <a:lnTo>
                    <a:pt x="941962" y="1038959"/>
                  </a:lnTo>
                  <a:lnTo>
                    <a:pt x="941039" y="1042190"/>
                  </a:lnTo>
                  <a:lnTo>
                    <a:pt x="941039" y="1044190"/>
                  </a:lnTo>
                  <a:lnTo>
                    <a:pt x="940270" y="1045882"/>
                  </a:lnTo>
                  <a:lnTo>
                    <a:pt x="938116" y="1049113"/>
                  </a:lnTo>
                  <a:lnTo>
                    <a:pt x="936116" y="1050344"/>
                  </a:lnTo>
                  <a:lnTo>
                    <a:pt x="934269" y="1050190"/>
                  </a:lnTo>
                  <a:lnTo>
                    <a:pt x="933346" y="1048959"/>
                  </a:lnTo>
                  <a:lnTo>
                    <a:pt x="931192" y="1044959"/>
                  </a:lnTo>
                  <a:lnTo>
                    <a:pt x="929653" y="1041574"/>
                  </a:lnTo>
                  <a:lnTo>
                    <a:pt x="928422" y="1041882"/>
                  </a:lnTo>
                  <a:lnTo>
                    <a:pt x="926576" y="1042189"/>
                  </a:lnTo>
                  <a:lnTo>
                    <a:pt x="924729" y="1039574"/>
                  </a:lnTo>
                  <a:lnTo>
                    <a:pt x="920729" y="1038343"/>
                  </a:lnTo>
                  <a:lnTo>
                    <a:pt x="916574" y="1038036"/>
                  </a:lnTo>
                  <a:lnTo>
                    <a:pt x="913497" y="1036343"/>
                  </a:lnTo>
                  <a:lnTo>
                    <a:pt x="910574" y="1033728"/>
                  </a:lnTo>
                  <a:lnTo>
                    <a:pt x="909189" y="1031420"/>
                  </a:lnTo>
                  <a:lnTo>
                    <a:pt x="906419" y="1027420"/>
                  </a:lnTo>
                  <a:lnTo>
                    <a:pt x="901803" y="1024343"/>
                  </a:lnTo>
                  <a:lnTo>
                    <a:pt x="899956" y="1023112"/>
                  </a:lnTo>
                  <a:lnTo>
                    <a:pt x="897648" y="1022651"/>
                  </a:lnTo>
                  <a:lnTo>
                    <a:pt x="896263" y="1023266"/>
                  </a:lnTo>
                  <a:lnTo>
                    <a:pt x="893033" y="1025882"/>
                  </a:lnTo>
                  <a:lnTo>
                    <a:pt x="892725" y="1027112"/>
                  </a:lnTo>
                  <a:lnTo>
                    <a:pt x="892109" y="1029266"/>
                  </a:lnTo>
                  <a:lnTo>
                    <a:pt x="891802" y="1030651"/>
                  </a:lnTo>
                  <a:lnTo>
                    <a:pt x="888879" y="1033113"/>
                  </a:lnTo>
                  <a:lnTo>
                    <a:pt x="887648" y="1034190"/>
                  </a:lnTo>
                  <a:lnTo>
                    <a:pt x="887956" y="1036036"/>
                  </a:lnTo>
                  <a:lnTo>
                    <a:pt x="887187" y="1039267"/>
                  </a:lnTo>
                  <a:lnTo>
                    <a:pt x="886879" y="1040036"/>
                  </a:lnTo>
                  <a:lnTo>
                    <a:pt x="885341" y="1040343"/>
                  </a:lnTo>
                  <a:lnTo>
                    <a:pt x="883187" y="1045266"/>
                  </a:lnTo>
                  <a:lnTo>
                    <a:pt x="882879" y="1047420"/>
                  </a:lnTo>
                  <a:lnTo>
                    <a:pt x="881957" y="1049267"/>
                  </a:lnTo>
                  <a:lnTo>
                    <a:pt x="882264" y="1050959"/>
                  </a:lnTo>
                  <a:lnTo>
                    <a:pt x="885342" y="1052805"/>
                  </a:lnTo>
                  <a:lnTo>
                    <a:pt x="885034" y="1056959"/>
                  </a:lnTo>
                  <a:lnTo>
                    <a:pt x="883958" y="1059574"/>
                  </a:lnTo>
                  <a:lnTo>
                    <a:pt x="880727" y="1064959"/>
                  </a:lnTo>
                  <a:lnTo>
                    <a:pt x="878266" y="1069574"/>
                  </a:lnTo>
                  <a:lnTo>
                    <a:pt x="876265" y="1071421"/>
                  </a:lnTo>
                  <a:lnTo>
                    <a:pt x="873650" y="1073421"/>
                  </a:lnTo>
                  <a:lnTo>
                    <a:pt x="871188" y="1074805"/>
                  </a:lnTo>
                  <a:lnTo>
                    <a:pt x="869034" y="1076959"/>
                  </a:lnTo>
                  <a:lnTo>
                    <a:pt x="867496" y="1079421"/>
                  </a:lnTo>
                  <a:lnTo>
                    <a:pt x="867496" y="1082959"/>
                  </a:lnTo>
                  <a:lnTo>
                    <a:pt x="868574" y="1085575"/>
                  </a:lnTo>
                  <a:lnTo>
                    <a:pt x="869343" y="1087575"/>
                  </a:lnTo>
                  <a:lnTo>
                    <a:pt x="869036" y="1089728"/>
                  </a:lnTo>
                  <a:lnTo>
                    <a:pt x="867805" y="1092498"/>
                  </a:lnTo>
                  <a:lnTo>
                    <a:pt x="865959" y="1095882"/>
                  </a:lnTo>
                  <a:lnTo>
                    <a:pt x="864421" y="1099421"/>
                  </a:lnTo>
                  <a:lnTo>
                    <a:pt x="863959" y="1101267"/>
                  </a:lnTo>
                  <a:lnTo>
                    <a:pt x="863805" y="1104344"/>
                  </a:lnTo>
                  <a:lnTo>
                    <a:pt x="862883" y="1105883"/>
                  </a:lnTo>
                  <a:lnTo>
                    <a:pt x="861652" y="1107882"/>
                  </a:lnTo>
                  <a:lnTo>
                    <a:pt x="859498" y="1109267"/>
                  </a:lnTo>
                  <a:lnTo>
                    <a:pt x="858267" y="1110960"/>
                  </a:lnTo>
                  <a:lnTo>
                    <a:pt x="858267" y="1112498"/>
                  </a:lnTo>
                  <a:lnTo>
                    <a:pt x="857652" y="1114498"/>
                  </a:lnTo>
                  <a:lnTo>
                    <a:pt x="856575" y="1116190"/>
                  </a:lnTo>
                  <a:lnTo>
                    <a:pt x="856575" y="1117883"/>
                  </a:lnTo>
                  <a:lnTo>
                    <a:pt x="857037" y="1119575"/>
                  </a:lnTo>
                  <a:lnTo>
                    <a:pt x="856884" y="1121421"/>
                  </a:lnTo>
                  <a:lnTo>
                    <a:pt x="854729" y="1123421"/>
                  </a:lnTo>
                  <a:lnTo>
                    <a:pt x="851960" y="1124959"/>
                  </a:lnTo>
                  <a:lnTo>
                    <a:pt x="850422" y="1124037"/>
                  </a:lnTo>
                  <a:lnTo>
                    <a:pt x="848883" y="1123267"/>
                  </a:lnTo>
                  <a:lnTo>
                    <a:pt x="845959" y="1125113"/>
                  </a:lnTo>
                  <a:lnTo>
                    <a:pt x="844113" y="1127267"/>
                  </a:lnTo>
                  <a:lnTo>
                    <a:pt x="841960" y="1127421"/>
                  </a:lnTo>
                  <a:lnTo>
                    <a:pt x="841806" y="1129114"/>
                  </a:lnTo>
                  <a:lnTo>
                    <a:pt x="840421" y="1131421"/>
                  </a:lnTo>
                  <a:lnTo>
                    <a:pt x="840267" y="1133729"/>
                  </a:lnTo>
                  <a:lnTo>
                    <a:pt x="837806" y="1135729"/>
                  </a:lnTo>
                  <a:lnTo>
                    <a:pt x="835806" y="1133729"/>
                  </a:lnTo>
                  <a:lnTo>
                    <a:pt x="835652" y="1132498"/>
                  </a:lnTo>
                  <a:lnTo>
                    <a:pt x="835651" y="1131729"/>
                  </a:lnTo>
                  <a:lnTo>
                    <a:pt x="834421" y="1131421"/>
                  </a:lnTo>
                  <a:lnTo>
                    <a:pt x="833344" y="1131575"/>
                  </a:lnTo>
                  <a:lnTo>
                    <a:pt x="831805" y="1132498"/>
                  </a:lnTo>
                  <a:lnTo>
                    <a:pt x="831036" y="1134191"/>
                  </a:lnTo>
                  <a:lnTo>
                    <a:pt x="828574" y="1136344"/>
                  </a:lnTo>
                  <a:lnTo>
                    <a:pt x="828267" y="1137883"/>
                  </a:lnTo>
                  <a:lnTo>
                    <a:pt x="827959" y="1140499"/>
                  </a:lnTo>
                  <a:lnTo>
                    <a:pt x="827190" y="1142960"/>
                  </a:lnTo>
                  <a:lnTo>
                    <a:pt x="825806" y="1144345"/>
                  </a:lnTo>
                  <a:lnTo>
                    <a:pt x="824882" y="1144191"/>
                  </a:lnTo>
                  <a:lnTo>
                    <a:pt x="823343" y="1141883"/>
                  </a:lnTo>
                  <a:lnTo>
                    <a:pt x="821497" y="1140344"/>
                  </a:lnTo>
                  <a:lnTo>
                    <a:pt x="820882" y="1140190"/>
                  </a:lnTo>
                  <a:lnTo>
                    <a:pt x="819651" y="1141267"/>
                  </a:lnTo>
                  <a:lnTo>
                    <a:pt x="817959" y="1142960"/>
                  </a:lnTo>
                  <a:lnTo>
                    <a:pt x="816727" y="1143114"/>
                  </a:lnTo>
                  <a:lnTo>
                    <a:pt x="816728" y="1144652"/>
                  </a:lnTo>
                  <a:lnTo>
                    <a:pt x="817036" y="1147114"/>
                  </a:lnTo>
                  <a:lnTo>
                    <a:pt x="817959" y="1148806"/>
                  </a:lnTo>
                  <a:lnTo>
                    <a:pt x="818113" y="1150960"/>
                  </a:lnTo>
                  <a:lnTo>
                    <a:pt x="819190" y="1151883"/>
                  </a:lnTo>
                  <a:lnTo>
                    <a:pt x="819959" y="1153422"/>
                  </a:lnTo>
                  <a:lnTo>
                    <a:pt x="819498" y="1154499"/>
                  </a:lnTo>
                  <a:lnTo>
                    <a:pt x="817805" y="1155729"/>
                  </a:lnTo>
                  <a:lnTo>
                    <a:pt x="814575" y="1159576"/>
                  </a:lnTo>
                  <a:lnTo>
                    <a:pt x="812421" y="1162191"/>
                  </a:lnTo>
                  <a:lnTo>
                    <a:pt x="810267" y="1163268"/>
                  </a:lnTo>
                  <a:lnTo>
                    <a:pt x="807344" y="1163268"/>
                  </a:lnTo>
                  <a:lnTo>
                    <a:pt x="804113" y="1162499"/>
                  </a:lnTo>
                  <a:lnTo>
                    <a:pt x="801959" y="1161422"/>
                  </a:lnTo>
                  <a:lnTo>
                    <a:pt x="800265" y="1158806"/>
                  </a:lnTo>
                  <a:lnTo>
                    <a:pt x="798265" y="1154960"/>
                  </a:lnTo>
                  <a:lnTo>
                    <a:pt x="796419" y="1152806"/>
                  </a:lnTo>
                  <a:lnTo>
                    <a:pt x="795650" y="1153268"/>
                  </a:lnTo>
                  <a:lnTo>
                    <a:pt x="791495" y="1156344"/>
                  </a:lnTo>
                  <a:lnTo>
                    <a:pt x="791034" y="1158037"/>
                  </a:lnTo>
                  <a:lnTo>
                    <a:pt x="791034" y="1159576"/>
                  </a:lnTo>
                  <a:lnTo>
                    <a:pt x="792265" y="1161114"/>
                  </a:lnTo>
                  <a:lnTo>
                    <a:pt x="793804" y="1162653"/>
                  </a:lnTo>
                  <a:lnTo>
                    <a:pt x="793804" y="1163883"/>
                  </a:lnTo>
                  <a:lnTo>
                    <a:pt x="792727" y="1164653"/>
                  </a:lnTo>
                  <a:lnTo>
                    <a:pt x="791650" y="1164652"/>
                  </a:lnTo>
                  <a:lnTo>
                    <a:pt x="789342" y="1162653"/>
                  </a:lnTo>
                  <a:lnTo>
                    <a:pt x="788111" y="1161422"/>
                  </a:lnTo>
                  <a:lnTo>
                    <a:pt x="787342" y="1162037"/>
                  </a:lnTo>
                  <a:lnTo>
                    <a:pt x="786880" y="1163421"/>
                  </a:lnTo>
                  <a:lnTo>
                    <a:pt x="786573" y="1164806"/>
                  </a:lnTo>
                  <a:lnTo>
                    <a:pt x="786265" y="1166806"/>
                  </a:lnTo>
                  <a:lnTo>
                    <a:pt x="785496" y="1168345"/>
                  </a:lnTo>
                  <a:lnTo>
                    <a:pt x="783804" y="1167883"/>
                  </a:lnTo>
                  <a:lnTo>
                    <a:pt x="781188" y="1168806"/>
                  </a:lnTo>
                  <a:lnTo>
                    <a:pt x="780881" y="1172499"/>
                  </a:lnTo>
                  <a:lnTo>
                    <a:pt x="783035" y="1173575"/>
                  </a:lnTo>
                  <a:lnTo>
                    <a:pt x="782881" y="1177730"/>
                  </a:lnTo>
                  <a:lnTo>
                    <a:pt x="780112" y="1177883"/>
                  </a:lnTo>
                  <a:lnTo>
                    <a:pt x="780727" y="1180345"/>
                  </a:lnTo>
                  <a:lnTo>
                    <a:pt x="781651" y="1183884"/>
                  </a:lnTo>
                  <a:lnTo>
                    <a:pt x="784266" y="1184345"/>
                  </a:lnTo>
                  <a:lnTo>
                    <a:pt x="785189" y="1184960"/>
                  </a:lnTo>
                  <a:lnTo>
                    <a:pt x="786728" y="1186345"/>
                  </a:lnTo>
                  <a:lnTo>
                    <a:pt x="788421" y="1187422"/>
                  </a:lnTo>
                  <a:lnTo>
                    <a:pt x="791806" y="1189883"/>
                  </a:lnTo>
                  <a:lnTo>
                    <a:pt x="792114" y="1191268"/>
                  </a:lnTo>
                  <a:lnTo>
                    <a:pt x="791037" y="1192499"/>
                  </a:lnTo>
                  <a:lnTo>
                    <a:pt x="789037" y="1193576"/>
                  </a:lnTo>
                  <a:lnTo>
                    <a:pt x="787037" y="1196191"/>
                  </a:lnTo>
                  <a:lnTo>
                    <a:pt x="785344" y="1197576"/>
                  </a:lnTo>
                  <a:lnTo>
                    <a:pt x="783652" y="1198807"/>
                  </a:lnTo>
                  <a:lnTo>
                    <a:pt x="781344" y="1198191"/>
                  </a:lnTo>
                  <a:lnTo>
                    <a:pt x="779652" y="1198499"/>
                  </a:lnTo>
                  <a:lnTo>
                    <a:pt x="777344" y="1198961"/>
                  </a:lnTo>
                  <a:lnTo>
                    <a:pt x="774421" y="1201576"/>
                  </a:lnTo>
                  <a:lnTo>
                    <a:pt x="774729" y="1202960"/>
                  </a:lnTo>
                  <a:lnTo>
                    <a:pt x="775190" y="1204345"/>
                  </a:lnTo>
                  <a:lnTo>
                    <a:pt x="774729" y="1205884"/>
                  </a:lnTo>
                  <a:lnTo>
                    <a:pt x="773036" y="1206653"/>
                  </a:lnTo>
                  <a:lnTo>
                    <a:pt x="772113" y="1207422"/>
                  </a:lnTo>
                  <a:lnTo>
                    <a:pt x="771190" y="1208807"/>
                  </a:lnTo>
                  <a:lnTo>
                    <a:pt x="771652" y="1210345"/>
                  </a:lnTo>
                  <a:lnTo>
                    <a:pt x="772729" y="1211884"/>
                  </a:lnTo>
                  <a:lnTo>
                    <a:pt x="772575" y="1213422"/>
                  </a:lnTo>
                  <a:lnTo>
                    <a:pt x="772576" y="1214346"/>
                  </a:lnTo>
                  <a:lnTo>
                    <a:pt x="773652" y="1215422"/>
                  </a:lnTo>
                  <a:lnTo>
                    <a:pt x="773961" y="1216192"/>
                  </a:lnTo>
                  <a:lnTo>
                    <a:pt x="774422" y="1217422"/>
                  </a:lnTo>
                  <a:lnTo>
                    <a:pt x="774422" y="1218807"/>
                  </a:lnTo>
                  <a:lnTo>
                    <a:pt x="773653" y="1220192"/>
                  </a:lnTo>
                  <a:lnTo>
                    <a:pt x="772115" y="1220961"/>
                  </a:lnTo>
                  <a:lnTo>
                    <a:pt x="771191" y="1221884"/>
                  </a:lnTo>
                  <a:lnTo>
                    <a:pt x="771653" y="1223422"/>
                  </a:lnTo>
                  <a:lnTo>
                    <a:pt x="773038" y="1224653"/>
                  </a:lnTo>
                  <a:lnTo>
                    <a:pt x="772731" y="1229422"/>
                  </a:lnTo>
                  <a:lnTo>
                    <a:pt x="772115" y="1230807"/>
                  </a:lnTo>
                  <a:lnTo>
                    <a:pt x="772885" y="1232653"/>
                  </a:lnTo>
                  <a:lnTo>
                    <a:pt x="772732" y="1235269"/>
                  </a:lnTo>
                  <a:lnTo>
                    <a:pt x="773962" y="1236653"/>
                  </a:lnTo>
                  <a:lnTo>
                    <a:pt x="776270" y="1237423"/>
                  </a:lnTo>
                  <a:lnTo>
                    <a:pt x="778270" y="1238499"/>
                  </a:lnTo>
                  <a:lnTo>
                    <a:pt x="778886" y="1239423"/>
                  </a:lnTo>
                  <a:lnTo>
                    <a:pt x="776579" y="1242961"/>
                  </a:lnTo>
                  <a:lnTo>
                    <a:pt x="773963" y="1243884"/>
                  </a:lnTo>
                  <a:lnTo>
                    <a:pt x="772732" y="1245730"/>
                  </a:lnTo>
                  <a:lnTo>
                    <a:pt x="772886" y="1247884"/>
                  </a:lnTo>
                  <a:lnTo>
                    <a:pt x="774579" y="1249884"/>
                  </a:lnTo>
                  <a:lnTo>
                    <a:pt x="775502" y="1251884"/>
                  </a:lnTo>
                  <a:lnTo>
                    <a:pt x="777810" y="1253884"/>
                  </a:lnTo>
                  <a:lnTo>
                    <a:pt x="779657" y="1255269"/>
                  </a:lnTo>
                  <a:lnTo>
                    <a:pt x="781349" y="1256346"/>
                  </a:lnTo>
                  <a:lnTo>
                    <a:pt x="782580" y="1258038"/>
                  </a:lnTo>
                  <a:lnTo>
                    <a:pt x="782888" y="1259423"/>
                  </a:lnTo>
                  <a:lnTo>
                    <a:pt x="781811" y="1261577"/>
                  </a:lnTo>
                  <a:lnTo>
                    <a:pt x="780735" y="1261884"/>
                  </a:lnTo>
                  <a:lnTo>
                    <a:pt x="778427" y="1262653"/>
                  </a:lnTo>
                  <a:lnTo>
                    <a:pt x="776888" y="1263731"/>
                  </a:lnTo>
                  <a:lnTo>
                    <a:pt x="775503" y="1265731"/>
                  </a:lnTo>
                  <a:lnTo>
                    <a:pt x="775503" y="1268038"/>
                  </a:lnTo>
                  <a:lnTo>
                    <a:pt x="774581" y="1269269"/>
                  </a:lnTo>
                  <a:lnTo>
                    <a:pt x="773196" y="1270499"/>
                  </a:lnTo>
                  <a:lnTo>
                    <a:pt x="772888" y="1272654"/>
                  </a:lnTo>
                  <a:lnTo>
                    <a:pt x="771196" y="1273884"/>
                  </a:lnTo>
                  <a:lnTo>
                    <a:pt x="770427" y="1275115"/>
                  </a:lnTo>
                  <a:lnTo>
                    <a:pt x="771504" y="1276500"/>
                  </a:lnTo>
                  <a:lnTo>
                    <a:pt x="772735" y="1278346"/>
                  </a:lnTo>
                  <a:lnTo>
                    <a:pt x="772581" y="1279115"/>
                  </a:lnTo>
                  <a:lnTo>
                    <a:pt x="771812" y="1280038"/>
                  </a:lnTo>
                  <a:lnTo>
                    <a:pt x="770273" y="1280346"/>
                  </a:lnTo>
                  <a:lnTo>
                    <a:pt x="769965" y="1281269"/>
                  </a:lnTo>
                  <a:lnTo>
                    <a:pt x="771043" y="1282654"/>
                  </a:lnTo>
                  <a:lnTo>
                    <a:pt x="771197" y="1285269"/>
                  </a:lnTo>
                  <a:lnTo>
                    <a:pt x="770890" y="1287577"/>
                  </a:lnTo>
                  <a:lnTo>
                    <a:pt x="771198" y="1288653"/>
                  </a:lnTo>
                  <a:lnTo>
                    <a:pt x="772121" y="1289885"/>
                  </a:lnTo>
                  <a:lnTo>
                    <a:pt x="772121" y="1291269"/>
                  </a:lnTo>
                  <a:lnTo>
                    <a:pt x="774583" y="1293731"/>
                  </a:lnTo>
                  <a:lnTo>
                    <a:pt x="775044" y="1295731"/>
                  </a:lnTo>
                  <a:lnTo>
                    <a:pt x="774429" y="1297423"/>
                  </a:lnTo>
                  <a:lnTo>
                    <a:pt x="772122" y="1299115"/>
                  </a:lnTo>
                  <a:lnTo>
                    <a:pt x="769506" y="1301577"/>
                  </a:lnTo>
                  <a:lnTo>
                    <a:pt x="768582" y="1300038"/>
                  </a:lnTo>
                  <a:lnTo>
                    <a:pt x="767198" y="1297731"/>
                  </a:lnTo>
                  <a:lnTo>
                    <a:pt x="764890" y="1297116"/>
                  </a:lnTo>
                  <a:lnTo>
                    <a:pt x="761197" y="1296500"/>
                  </a:lnTo>
                  <a:lnTo>
                    <a:pt x="759043" y="1297423"/>
                  </a:lnTo>
                  <a:lnTo>
                    <a:pt x="758582" y="1299731"/>
                  </a:lnTo>
                  <a:lnTo>
                    <a:pt x="758889" y="1302039"/>
                  </a:lnTo>
                  <a:lnTo>
                    <a:pt x="760274" y="1303269"/>
                  </a:lnTo>
                  <a:lnTo>
                    <a:pt x="760428" y="1304654"/>
                  </a:lnTo>
                  <a:lnTo>
                    <a:pt x="760429" y="1306500"/>
                  </a:lnTo>
                  <a:lnTo>
                    <a:pt x="761660" y="1308038"/>
                  </a:lnTo>
                  <a:lnTo>
                    <a:pt x="761198" y="1309269"/>
                  </a:lnTo>
                  <a:lnTo>
                    <a:pt x="759660" y="1309423"/>
                  </a:lnTo>
                  <a:lnTo>
                    <a:pt x="757813" y="1310962"/>
                  </a:lnTo>
                  <a:lnTo>
                    <a:pt x="756428" y="1311269"/>
                  </a:lnTo>
                  <a:lnTo>
                    <a:pt x="754121" y="1313423"/>
                  </a:lnTo>
                  <a:lnTo>
                    <a:pt x="753783" y="1313929"/>
                  </a:lnTo>
                  <a:lnTo>
                    <a:pt x="752003" y="1302556"/>
                  </a:lnTo>
                  <a:lnTo>
                    <a:pt x="751244" y="1294588"/>
                  </a:lnTo>
                  <a:lnTo>
                    <a:pt x="748778" y="1292313"/>
                  </a:lnTo>
                  <a:lnTo>
                    <a:pt x="746123" y="1291177"/>
                  </a:lnTo>
                  <a:lnTo>
                    <a:pt x="742365" y="1290125"/>
                  </a:lnTo>
                  <a:lnTo>
                    <a:pt x="738433" y="1290125"/>
                  </a:lnTo>
                  <a:lnTo>
                    <a:pt x="738433" y="1293075"/>
                  </a:lnTo>
                  <a:lnTo>
                    <a:pt x="741382" y="1298322"/>
                  </a:lnTo>
                  <a:lnTo>
                    <a:pt x="739485" y="1305779"/>
                  </a:lnTo>
                  <a:lnTo>
                    <a:pt x="734827" y="1312086"/>
                  </a:lnTo>
                  <a:lnTo>
                    <a:pt x="726307" y="1312410"/>
                  </a:lnTo>
                  <a:lnTo>
                    <a:pt x="723685" y="1315360"/>
                  </a:lnTo>
                  <a:lnTo>
                    <a:pt x="716475" y="1329452"/>
                  </a:lnTo>
                  <a:lnTo>
                    <a:pt x="705660" y="1330108"/>
                  </a:lnTo>
                  <a:lnTo>
                    <a:pt x="695501" y="1332732"/>
                  </a:lnTo>
                  <a:lnTo>
                    <a:pt x="688847" y="1333279"/>
                  </a:lnTo>
                  <a:lnTo>
                    <a:pt x="678227" y="1331384"/>
                  </a:lnTo>
                  <a:lnTo>
                    <a:pt x="669502" y="1330244"/>
                  </a:lnTo>
                  <a:lnTo>
                    <a:pt x="662485" y="1327021"/>
                  </a:lnTo>
                  <a:lnTo>
                    <a:pt x="657933" y="1324743"/>
                  </a:lnTo>
                  <a:lnTo>
                    <a:pt x="654117" y="1321204"/>
                  </a:lnTo>
                  <a:lnTo>
                    <a:pt x="652243" y="1320952"/>
                  </a:lnTo>
                  <a:lnTo>
                    <a:pt x="650726" y="1321141"/>
                  </a:lnTo>
                  <a:lnTo>
                    <a:pt x="648046" y="1321122"/>
                  </a:lnTo>
                  <a:lnTo>
                    <a:pt x="646211" y="1320269"/>
                  </a:lnTo>
                  <a:lnTo>
                    <a:pt x="642950" y="1319625"/>
                  </a:lnTo>
                  <a:lnTo>
                    <a:pt x="640752" y="1318148"/>
                  </a:lnTo>
                  <a:lnTo>
                    <a:pt x="638209" y="1315831"/>
                  </a:lnTo>
                  <a:lnTo>
                    <a:pt x="633927" y="1315266"/>
                  </a:lnTo>
                  <a:lnTo>
                    <a:pt x="630287" y="1313142"/>
                  </a:lnTo>
                  <a:lnTo>
                    <a:pt x="624798" y="1312954"/>
                  </a:lnTo>
                  <a:lnTo>
                    <a:pt x="619928" y="1314054"/>
                  </a:lnTo>
                  <a:lnTo>
                    <a:pt x="617415" y="1313428"/>
                  </a:lnTo>
                  <a:lnTo>
                    <a:pt x="613802" y="1312170"/>
                  </a:lnTo>
                  <a:lnTo>
                    <a:pt x="610958" y="1309780"/>
                  </a:lnTo>
                  <a:lnTo>
                    <a:pt x="607907" y="1307668"/>
                  </a:lnTo>
                  <a:lnTo>
                    <a:pt x="605019" y="1305779"/>
                  </a:lnTo>
                  <a:lnTo>
                    <a:pt x="602364" y="1301229"/>
                  </a:lnTo>
                  <a:lnTo>
                    <a:pt x="598761" y="1296295"/>
                  </a:lnTo>
                  <a:lnTo>
                    <a:pt x="598002" y="1294020"/>
                  </a:lnTo>
                  <a:lnTo>
                    <a:pt x="595916" y="1293072"/>
                  </a:lnTo>
                  <a:lnTo>
                    <a:pt x="591553" y="1293260"/>
                  </a:lnTo>
                  <a:lnTo>
                    <a:pt x="580364" y="1296107"/>
                  </a:lnTo>
                  <a:lnTo>
                    <a:pt x="574675" y="1296295"/>
                  </a:lnTo>
                  <a:lnTo>
                    <a:pt x="568226" y="1295159"/>
                  </a:lnTo>
                  <a:lnTo>
                    <a:pt x="565088" y="1291362"/>
                  </a:lnTo>
                  <a:lnTo>
                    <a:pt x="559691" y="1289090"/>
                  </a:lnTo>
                  <a:lnTo>
                    <a:pt x="561035" y="1282322"/>
                  </a:lnTo>
                  <a:lnTo>
                    <a:pt x="558541" y="1279205"/>
                  </a:lnTo>
                  <a:lnTo>
                    <a:pt x="557917" y="1276398"/>
                  </a:lnTo>
                  <a:lnTo>
                    <a:pt x="558853" y="1273594"/>
                  </a:lnTo>
                  <a:lnTo>
                    <a:pt x="563105" y="1266711"/>
                  </a:lnTo>
                  <a:lnTo>
                    <a:pt x="563841" y="1259563"/>
                  </a:lnTo>
                  <a:lnTo>
                    <a:pt x="567581" y="1250213"/>
                  </a:lnTo>
                  <a:lnTo>
                    <a:pt x="566335" y="1246468"/>
                  </a:lnTo>
                  <a:lnTo>
                    <a:pt x="565192" y="1241865"/>
                  </a:lnTo>
                  <a:lnTo>
                    <a:pt x="565381" y="1237312"/>
                  </a:lnTo>
                  <a:lnTo>
                    <a:pt x="565474" y="1232066"/>
                  </a:lnTo>
                  <a:lnTo>
                    <a:pt x="564090" y="1229991"/>
                  </a:lnTo>
                  <a:lnTo>
                    <a:pt x="561667" y="1226531"/>
                  </a:lnTo>
                  <a:lnTo>
                    <a:pt x="560456" y="1222552"/>
                  </a:lnTo>
                  <a:lnTo>
                    <a:pt x="560456" y="1214590"/>
                  </a:lnTo>
                  <a:lnTo>
                    <a:pt x="559764" y="1211130"/>
                  </a:lnTo>
                  <a:lnTo>
                    <a:pt x="558380" y="1193657"/>
                  </a:lnTo>
                  <a:lnTo>
                    <a:pt x="555784" y="1188120"/>
                  </a:lnTo>
                  <a:lnTo>
                    <a:pt x="556303" y="1181026"/>
                  </a:lnTo>
                  <a:lnTo>
                    <a:pt x="558495" y="1179052"/>
                  </a:lnTo>
                  <a:lnTo>
                    <a:pt x="558617" y="1175771"/>
                  </a:lnTo>
                  <a:lnTo>
                    <a:pt x="557688" y="1174796"/>
                  </a:lnTo>
                  <a:lnTo>
                    <a:pt x="555785" y="1168569"/>
                  </a:lnTo>
                  <a:lnTo>
                    <a:pt x="554400" y="1164243"/>
                  </a:lnTo>
                  <a:lnTo>
                    <a:pt x="554107" y="1156324"/>
                  </a:lnTo>
                  <a:lnTo>
                    <a:pt x="553192" y="1150503"/>
                  </a:lnTo>
                  <a:lnTo>
                    <a:pt x="550784" y="1146810"/>
                  </a:lnTo>
                  <a:lnTo>
                    <a:pt x="547414" y="1143602"/>
                  </a:lnTo>
                  <a:lnTo>
                    <a:pt x="543883" y="1141354"/>
                  </a:lnTo>
                  <a:lnTo>
                    <a:pt x="541485" y="1139829"/>
                  </a:lnTo>
                  <a:lnTo>
                    <a:pt x="540916" y="1135279"/>
                  </a:lnTo>
                  <a:lnTo>
                    <a:pt x="542812" y="1130917"/>
                  </a:lnTo>
                  <a:lnTo>
                    <a:pt x="544899" y="1125227"/>
                  </a:lnTo>
                  <a:lnTo>
                    <a:pt x="545810" y="1117602"/>
                  </a:lnTo>
                  <a:lnTo>
                    <a:pt x="547933" y="1111573"/>
                  </a:lnTo>
                  <a:lnTo>
                    <a:pt x="548312" y="1104744"/>
                  </a:lnTo>
                  <a:lnTo>
                    <a:pt x="547933" y="1097727"/>
                  </a:lnTo>
                  <a:lnTo>
                    <a:pt x="546605" y="1092225"/>
                  </a:lnTo>
                  <a:lnTo>
                    <a:pt x="545204" y="1080120"/>
                  </a:lnTo>
                  <a:lnTo>
                    <a:pt x="544381" y="1077653"/>
                  </a:lnTo>
                  <a:lnTo>
                    <a:pt x="542325" y="1076830"/>
                  </a:lnTo>
                  <a:lnTo>
                    <a:pt x="540474" y="1073747"/>
                  </a:lnTo>
                  <a:lnTo>
                    <a:pt x="538007" y="1071690"/>
                  </a:lnTo>
                  <a:lnTo>
                    <a:pt x="535540" y="1070870"/>
                  </a:lnTo>
                  <a:lnTo>
                    <a:pt x="532571" y="1071174"/>
                  </a:lnTo>
                  <a:lnTo>
                    <a:pt x="531839" y="1068607"/>
                  </a:lnTo>
                  <a:lnTo>
                    <a:pt x="532571" y="1066432"/>
                  </a:lnTo>
                  <a:lnTo>
                    <a:pt x="532571" y="1060366"/>
                  </a:lnTo>
                  <a:lnTo>
                    <a:pt x="531623" y="1057708"/>
                  </a:lnTo>
                  <a:lnTo>
                    <a:pt x="527640" y="1057708"/>
                  </a:lnTo>
                  <a:lnTo>
                    <a:pt x="524026" y="1056681"/>
                  </a:lnTo>
                  <a:lnTo>
                    <a:pt x="524232" y="1051951"/>
                  </a:lnTo>
                  <a:lnTo>
                    <a:pt x="524848" y="1047018"/>
                  </a:lnTo>
                  <a:lnTo>
                    <a:pt x="525671" y="1043728"/>
                  </a:lnTo>
                  <a:lnTo>
                    <a:pt x="526699" y="1039206"/>
                  </a:lnTo>
                  <a:lnTo>
                    <a:pt x="524849" y="1036122"/>
                  </a:lnTo>
                  <a:lnTo>
                    <a:pt x="520971" y="1033379"/>
                  </a:lnTo>
                  <a:lnTo>
                    <a:pt x="518471" y="1031349"/>
                  </a:lnTo>
                  <a:lnTo>
                    <a:pt x="518315" y="1030256"/>
                  </a:lnTo>
                  <a:lnTo>
                    <a:pt x="518783" y="1028069"/>
                  </a:lnTo>
                  <a:lnTo>
                    <a:pt x="518915" y="1026037"/>
                  </a:lnTo>
                  <a:lnTo>
                    <a:pt x="522520" y="1023950"/>
                  </a:lnTo>
                  <a:lnTo>
                    <a:pt x="523847" y="1019020"/>
                  </a:lnTo>
                  <a:lnTo>
                    <a:pt x="525554" y="1014278"/>
                  </a:lnTo>
                  <a:lnTo>
                    <a:pt x="525933" y="1009916"/>
                  </a:lnTo>
                  <a:lnTo>
                    <a:pt x="527067" y="1003685"/>
                  </a:lnTo>
                  <a:lnTo>
                    <a:pt x="526502" y="1001383"/>
                  </a:lnTo>
                  <a:lnTo>
                    <a:pt x="526692" y="999484"/>
                  </a:lnTo>
                  <a:lnTo>
                    <a:pt x="526692" y="996830"/>
                  </a:lnTo>
                  <a:lnTo>
                    <a:pt x="526123" y="993795"/>
                  </a:lnTo>
                  <a:lnTo>
                    <a:pt x="526123" y="991140"/>
                  </a:lnTo>
                  <a:lnTo>
                    <a:pt x="527451" y="988485"/>
                  </a:lnTo>
                  <a:lnTo>
                    <a:pt x="529916" y="985641"/>
                  </a:lnTo>
                  <a:lnTo>
                    <a:pt x="532950" y="981848"/>
                  </a:lnTo>
                  <a:lnTo>
                    <a:pt x="536175" y="979381"/>
                  </a:lnTo>
                  <a:lnTo>
                    <a:pt x="538830" y="977485"/>
                  </a:lnTo>
                  <a:lnTo>
                    <a:pt x="542812" y="974830"/>
                  </a:lnTo>
                  <a:lnTo>
                    <a:pt x="544330" y="969520"/>
                  </a:lnTo>
                  <a:lnTo>
                    <a:pt x="545468" y="966866"/>
                  </a:lnTo>
                  <a:lnTo>
                    <a:pt x="544330" y="963831"/>
                  </a:lnTo>
                  <a:lnTo>
                    <a:pt x="542244" y="962312"/>
                  </a:lnTo>
                  <a:lnTo>
                    <a:pt x="539588" y="960604"/>
                  </a:lnTo>
                  <a:lnTo>
                    <a:pt x="537122" y="959848"/>
                  </a:lnTo>
                  <a:lnTo>
                    <a:pt x="533899" y="960605"/>
                  </a:lnTo>
                  <a:lnTo>
                    <a:pt x="531054" y="962312"/>
                  </a:lnTo>
                  <a:lnTo>
                    <a:pt x="527830" y="964967"/>
                  </a:lnTo>
                  <a:lnTo>
                    <a:pt x="524037" y="966294"/>
                  </a:lnTo>
                  <a:lnTo>
                    <a:pt x="520623" y="965726"/>
                  </a:lnTo>
                  <a:lnTo>
                    <a:pt x="514744" y="963639"/>
                  </a:lnTo>
                  <a:lnTo>
                    <a:pt x="508893" y="960924"/>
                  </a:lnTo>
                  <a:lnTo>
                    <a:pt x="504882" y="958898"/>
                  </a:lnTo>
                  <a:lnTo>
                    <a:pt x="502037" y="954156"/>
                  </a:lnTo>
                  <a:lnTo>
                    <a:pt x="504123" y="951501"/>
                  </a:lnTo>
                  <a:lnTo>
                    <a:pt x="507157" y="949605"/>
                  </a:lnTo>
                  <a:lnTo>
                    <a:pt x="511330" y="947898"/>
                  </a:lnTo>
                  <a:lnTo>
                    <a:pt x="511519" y="944484"/>
                  </a:lnTo>
                  <a:lnTo>
                    <a:pt x="510571" y="940693"/>
                  </a:lnTo>
                  <a:lnTo>
                    <a:pt x="508295" y="938414"/>
                  </a:lnTo>
                  <a:lnTo>
                    <a:pt x="504502" y="935191"/>
                  </a:lnTo>
                  <a:lnTo>
                    <a:pt x="502226" y="930450"/>
                  </a:lnTo>
                  <a:lnTo>
                    <a:pt x="498623" y="925519"/>
                  </a:lnTo>
                  <a:lnTo>
                    <a:pt x="494640" y="919070"/>
                  </a:lnTo>
                  <a:lnTo>
                    <a:pt x="492467" y="912162"/>
                  </a:lnTo>
                  <a:lnTo>
                    <a:pt x="488153" y="901862"/>
                  </a:lnTo>
                  <a:lnTo>
                    <a:pt x="483604" y="894881"/>
                  </a:lnTo>
                  <a:lnTo>
                    <a:pt x="473320" y="886412"/>
                  </a:lnTo>
                  <a:lnTo>
                    <a:pt x="464921" y="883058"/>
                  </a:lnTo>
                  <a:lnTo>
                    <a:pt x="459022" y="874258"/>
                  </a:lnTo>
                  <a:lnTo>
                    <a:pt x="458499" y="864643"/>
                  </a:lnTo>
                  <a:lnTo>
                    <a:pt x="452613" y="852994"/>
                  </a:lnTo>
                  <a:lnTo>
                    <a:pt x="448986" y="845837"/>
                  </a:lnTo>
                  <a:lnTo>
                    <a:pt x="447939" y="836928"/>
                  </a:lnTo>
                  <a:lnTo>
                    <a:pt x="447500" y="827620"/>
                  </a:lnTo>
                  <a:lnTo>
                    <a:pt x="447141" y="818465"/>
                  </a:lnTo>
                  <a:lnTo>
                    <a:pt x="442332" y="810178"/>
                  </a:lnTo>
                  <a:lnTo>
                    <a:pt x="432494" y="814789"/>
                  </a:lnTo>
                  <a:lnTo>
                    <a:pt x="424713" y="818355"/>
                  </a:lnTo>
                  <a:lnTo>
                    <a:pt x="418519" y="823960"/>
                  </a:lnTo>
                  <a:lnTo>
                    <a:pt x="410615" y="828914"/>
                  </a:lnTo>
                  <a:lnTo>
                    <a:pt x="402465" y="829713"/>
                  </a:lnTo>
                  <a:lnTo>
                    <a:pt x="394633" y="824115"/>
                  </a:lnTo>
                  <a:lnTo>
                    <a:pt x="387864" y="818553"/>
                  </a:lnTo>
                  <a:lnTo>
                    <a:pt x="383881" y="812863"/>
                  </a:lnTo>
                  <a:lnTo>
                    <a:pt x="379899" y="804898"/>
                  </a:lnTo>
                  <a:lnTo>
                    <a:pt x="376632" y="797954"/>
                  </a:lnTo>
                  <a:lnTo>
                    <a:pt x="370308" y="790858"/>
                  </a:lnTo>
                  <a:lnTo>
                    <a:pt x="370443" y="783075"/>
                  </a:lnTo>
                  <a:lnTo>
                    <a:pt x="371718" y="774655"/>
                  </a:lnTo>
                  <a:lnTo>
                    <a:pt x="373182" y="764302"/>
                  </a:lnTo>
                  <a:lnTo>
                    <a:pt x="369878" y="754366"/>
                  </a:lnTo>
                  <a:lnTo>
                    <a:pt x="361995" y="746456"/>
                  </a:lnTo>
                  <a:lnTo>
                    <a:pt x="359211" y="739126"/>
                  </a:lnTo>
                  <a:lnTo>
                    <a:pt x="359486" y="730727"/>
                  </a:lnTo>
                  <a:lnTo>
                    <a:pt x="362590" y="721337"/>
                  </a:lnTo>
                  <a:lnTo>
                    <a:pt x="367265" y="713302"/>
                  </a:lnTo>
                  <a:lnTo>
                    <a:pt x="367481" y="702285"/>
                  </a:lnTo>
                  <a:lnTo>
                    <a:pt x="359457" y="698384"/>
                  </a:lnTo>
                  <a:lnTo>
                    <a:pt x="351526" y="695252"/>
                  </a:lnTo>
                  <a:lnTo>
                    <a:pt x="345761" y="687312"/>
                  </a:lnTo>
                  <a:lnTo>
                    <a:pt x="367761" y="682950"/>
                  </a:lnTo>
                  <a:lnTo>
                    <a:pt x="345515" y="640094"/>
                  </a:lnTo>
                  <a:lnTo>
                    <a:pt x="342437" y="629921"/>
                  </a:lnTo>
                  <a:lnTo>
                    <a:pt x="335709" y="624726"/>
                  </a:lnTo>
                  <a:lnTo>
                    <a:pt x="320537" y="630036"/>
                  </a:lnTo>
                  <a:lnTo>
                    <a:pt x="307640" y="630036"/>
                  </a:lnTo>
                  <a:lnTo>
                    <a:pt x="295692" y="626810"/>
                  </a:lnTo>
                  <a:lnTo>
                    <a:pt x="279243" y="609170"/>
                  </a:lnTo>
                  <a:lnTo>
                    <a:pt x="273342" y="600294"/>
                  </a:lnTo>
                  <a:lnTo>
                    <a:pt x="272598" y="591144"/>
                  </a:lnTo>
                  <a:lnTo>
                    <a:pt x="272378" y="581293"/>
                  </a:lnTo>
                  <a:lnTo>
                    <a:pt x="273512" y="569947"/>
                  </a:lnTo>
                  <a:lnTo>
                    <a:pt x="271891" y="559510"/>
                  </a:lnTo>
                  <a:lnTo>
                    <a:pt x="264312" y="554832"/>
                  </a:lnTo>
                  <a:lnTo>
                    <a:pt x="253930" y="548905"/>
                  </a:lnTo>
                  <a:lnTo>
                    <a:pt x="242069" y="548407"/>
                  </a:lnTo>
                  <a:lnTo>
                    <a:pt x="238714" y="557988"/>
                  </a:lnTo>
                  <a:lnTo>
                    <a:pt x="232004" y="563504"/>
                  </a:lnTo>
                  <a:lnTo>
                    <a:pt x="218585" y="564221"/>
                  </a:lnTo>
                  <a:lnTo>
                    <a:pt x="209478" y="570691"/>
                  </a:lnTo>
                  <a:lnTo>
                    <a:pt x="197581" y="578674"/>
                  </a:lnTo>
                  <a:lnTo>
                    <a:pt x="182730" y="579665"/>
                  </a:lnTo>
                  <a:lnTo>
                    <a:pt x="175470" y="567784"/>
                  </a:lnTo>
                  <a:lnTo>
                    <a:pt x="165899" y="554251"/>
                  </a:lnTo>
                  <a:lnTo>
                    <a:pt x="161279" y="550952"/>
                  </a:lnTo>
                  <a:lnTo>
                    <a:pt x="157319" y="545342"/>
                  </a:lnTo>
                  <a:lnTo>
                    <a:pt x="160397" y="539540"/>
                  </a:lnTo>
                  <a:lnTo>
                    <a:pt x="161867" y="528780"/>
                  </a:lnTo>
                  <a:lnTo>
                    <a:pt x="157580" y="523881"/>
                  </a:lnTo>
                  <a:lnTo>
                    <a:pt x="131657" y="512857"/>
                  </a:lnTo>
                  <a:lnTo>
                    <a:pt x="127984" y="505712"/>
                  </a:lnTo>
                  <a:lnTo>
                    <a:pt x="125126" y="511836"/>
                  </a:lnTo>
                  <a:lnTo>
                    <a:pt x="120839" y="513470"/>
                  </a:lnTo>
                  <a:lnTo>
                    <a:pt x="113899" y="512039"/>
                  </a:lnTo>
                  <a:lnTo>
                    <a:pt x="100351" y="511325"/>
                  </a:lnTo>
                  <a:lnTo>
                    <a:pt x="82465" y="512856"/>
                  </a:lnTo>
                  <a:lnTo>
                    <a:pt x="76954" y="519795"/>
                  </a:lnTo>
                  <a:lnTo>
                    <a:pt x="54625" y="527158"/>
                  </a:lnTo>
                  <a:lnTo>
                    <a:pt x="40502" y="519011"/>
                  </a:lnTo>
                  <a:lnTo>
                    <a:pt x="40230" y="513309"/>
                  </a:lnTo>
                  <a:lnTo>
                    <a:pt x="36420" y="505836"/>
                  </a:lnTo>
                  <a:lnTo>
                    <a:pt x="34757" y="493476"/>
                  </a:lnTo>
                  <a:lnTo>
                    <a:pt x="28003" y="484387"/>
                  </a:lnTo>
                  <a:lnTo>
                    <a:pt x="19714" y="475566"/>
                  </a:lnTo>
                  <a:lnTo>
                    <a:pt x="11776" y="468658"/>
                  </a:lnTo>
                  <a:lnTo>
                    <a:pt x="0" y="462357"/>
                  </a:lnTo>
                  <a:lnTo>
                    <a:pt x="96" y="462118"/>
                  </a:lnTo>
                  <a:lnTo>
                    <a:pt x="266" y="461528"/>
                  </a:lnTo>
                  <a:lnTo>
                    <a:pt x="404" y="460939"/>
                  </a:lnTo>
                  <a:lnTo>
                    <a:pt x="707" y="460082"/>
                  </a:lnTo>
                  <a:lnTo>
                    <a:pt x="835" y="459797"/>
                  </a:lnTo>
                  <a:lnTo>
                    <a:pt x="1309" y="459438"/>
                  </a:lnTo>
                  <a:lnTo>
                    <a:pt x="1605" y="459365"/>
                  </a:lnTo>
                  <a:lnTo>
                    <a:pt x="1992" y="459445"/>
                  </a:lnTo>
                  <a:lnTo>
                    <a:pt x="2475" y="459815"/>
                  </a:lnTo>
                  <a:lnTo>
                    <a:pt x="2937" y="460210"/>
                  </a:lnTo>
                  <a:lnTo>
                    <a:pt x="3206" y="460392"/>
                  </a:lnTo>
                  <a:lnTo>
                    <a:pt x="3740" y="460277"/>
                  </a:lnTo>
                  <a:lnTo>
                    <a:pt x="3997" y="460082"/>
                  </a:lnTo>
                  <a:lnTo>
                    <a:pt x="4235" y="459888"/>
                  </a:lnTo>
                  <a:lnTo>
                    <a:pt x="5599" y="458259"/>
                  </a:lnTo>
                  <a:lnTo>
                    <a:pt x="5887" y="457725"/>
                  </a:lnTo>
                  <a:lnTo>
                    <a:pt x="6266" y="456255"/>
                  </a:lnTo>
                  <a:lnTo>
                    <a:pt x="6622" y="455094"/>
                  </a:lnTo>
                  <a:lnTo>
                    <a:pt x="6733" y="454499"/>
                  </a:lnTo>
                  <a:lnTo>
                    <a:pt x="6737" y="453582"/>
                  </a:lnTo>
                  <a:lnTo>
                    <a:pt x="6599" y="452379"/>
                  </a:lnTo>
                  <a:lnTo>
                    <a:pt x="6556" y="451468"/>
                  </a:lnTo>
                  <a:lnTo>
                    <a:pt x="6580" y="450860"/>
                  </a:lnTo>
                  <a:lnTo>
                    <a:pt x="6648" y="450258"/>
                  </a:lnTo>
                  <a:lnTo>
                    <a:pt x="6717" y="449961"/>
                  </a:lnTo>
                  <a:lnTo>
                    <a:pt x="7027" y="449104"/>
                  </a:lnTo>
                  <a:lnTo>
                    <a:pt x="7346" y="447932"/>
                  </a:lnTo>
                  <a:lnTo>
                    <a:pt x="7677" y="446953"/>
                  </a:lnTo>
                  <a:lnTo>
                    <a:pt x="7761" y="446656"/>
                  </a:lnTo>
                  <a:lnTo>
                    <a:pt x="7764" y="444535"/>
                  </a:lnTo>
                  <a:lnTo>
                    <a:pt x="7655" y="443326"/>
                  </a:lnTo>
                  <a:lnTo>
                    <a:pt x="21656" y="448646"/>
                  </a:lnTo>
                  <a:lnTo>
                    <a:pt x="30693" y="449596"/>
                  </a:lnTo>
                  <a:lnTo>
                    <a:pt x="38348" y="450732"/>
                  </a:lnTo>
                  <a:lnTo>
                    <a:pt x="50657" y="447017"/>
                  </a:lnTo>
                  <a:lnTo>
                    <a:pt x="66588" y="443983"/>
                  </a:lnTo>
                  <a:lnTo>
                    <a:pt x="82898" y="436777"/>
                  </a:lnTo>
                  <a:lnTo>
                    <a:pt x="88206" y="429969"/>
                  </a:lnTo>
                  <a:lnTo>
                    <a:pt x="86868" y="413724"/>
                  </a:lnTo>
                  <a:lnTo>
                    <a:pt x="89932" y="405927"/>
                  </a:lnTo>
                  <a:lnTo>
                    <a:pt x="95224" y="396734"/>
                  </a:lnTo>
                  <a:lnTo>
                    <a:pt x="101192" y="393791"/>
                  </a:lnTo>
                  <a:lnTo>
                    <a:pt x="109004" y="391613"/>
                  </a:lnTo>
                  <a:lnTo>
                    <a:pt x="118125" y="392868"/>
                  </a:lnTo>
                  <a:lnTo>
                    <a:pt x="126646" y="394833"/>
                  </a:lnTo>
                  <a:lnTo>
                    <a:pt x="140195" y="396182"/>
                  </a:lnTo>
                  <a:lnTo>
                    <a:pt x="148807" y="399623"/>
                  </a:lnTo>
                  <a:lnTo>
                    <a:pt x="159141" y="402038"/>
                  </a:lnTo>
                  <a:lnTo>
                    <a:pt x="166029" y="403071"/>
                  </a:lnTo>
                  <a:lnTo>
                    <a:pt x="176246" y="403879"/>
                  </a:lnTo>
                  <a:lnTo>
                    <a:pt x="191866" y="402831"/>
                  </a:lnTo>
                  <a:lnTo>
                    <a:pt x="205359" y="403144"/>
                  </a:lnTo>
                  <a:lnTo>
                    <a:pt x="216753" y="402655"/>
                  </a:lnTo>
                  <a:lnTo>
                    <a:pt x="224001" y="399335"/>
                  </a:lnTo>
                  <a:lnTo>
                    <a:pt x="237134" y="397345"/>
                  </a:lnTo>
                  <a:lnTo>
                    <a:pt x="239168" y="398175"/>
                  </a:lnTo>
                  <a:lnTo>
                    <a:pt x="246505" y="395978"/>
                  </a:lnTo>
                  <a:lnTo>
                    <a:pt x="245183" y="392534"/>
                  </a:lnTo>
                  <a:lnTo>
                    <a:pt x="245183" y="388023"/>
                  </a:lnTo>
                  <a:lnTo>
                    <a:pt x="247439" y="386896"/>
                  </a:lnTo>
                  <a:lnTo>
                    <a:pt x="251011" y="388211"/>
                  </a:lnTo>
                  <a:lnTo>
                    <a:pt x="254395" y="388587"/>
                  </a:lnTo>
                  <a:lnTo>
                    <a:pt x="258343" y="388587"/>
                  </a:lnTo>
                  <a:lnTo>
                    <a:pt x="260975" y="389526"/>
                  </a:lnTo>
                  <a:lnTo>
                    <a:pt x="263795" y="391406"/>
                  </a:lnTo>
                  <a:lnTo>
                    <a:pt x="267366" y="391971"/>
                  </a:lnTo>
                  <a:lnTo>
                    <a:pt x="268306" y="393287"/>
                  </a:lnTo>
                  <a:lnTo>
                    <a:pt x="276356" y="393764"/>
                  </a:lnTo>
                  <a:lnTo>
                    <a:pt x="285116" y="392643"/>
                  </a:lnTo>
                  <a:lnTo>
                    <a:pt x="303461" y="384074"/>
                  </a:lnTo>
                  <a:lnTo>
                    <a:pt x="307682" y="372427"/>
                  </a:lnTo>
                  <a:lnTo>
                    <a:pt x="315508" y="360331"/>
                  </a:lnTo>
                  <a:lnTo>
                    <a:pt x="335195" y="358432"/>
                  </a:lnTo>
                  <a:lnTo>
                    <a:pt x="339464" y="363651"/>
                  </a:lnTo>
                  <a:lnTo>
                    <a:pt x="343496" y="371239"/>
                  </a:lnTo>
                  <a:lnTo>
                    <a:pt x="353790" y="365526"/>
                  </a:lnTo>
                  <a:lnTo>
                    <a:pt x="355830" y="361756"/>
                  </a:lnTo>
                  <a:lnTo>
                    <a:pt x="357728" y="358432"/>
                  </a:lnTo>
                  <a:lnTo>
                    <a:pt x="375158" y="363040"/>
                  </a:lnTo>
                  <a:lnTo>
                    <a:pt x="384529" y="364125"/>
                  </a:lnTo>
                  <a:lnTo>
                    <a:pt x="389273" y="364836"/>
                  </a:lnTo>
                  <a:lnTo>
                    <a:pt x="396202" y="363336"/>
                  </a:lnTo>
                  <a:lnTo>
                    <a:pt x="407773" y="361755"/>
                  </a:lnTo>
                  <a:lnTo>
                    <a:pt x="413336" y="357557"/>
                  </a:lnTo>
                  <a:lnTo>
                    <a:pt x="416717" y="350243"/>
                  </a:lnTo>
                  <a:lnTo>
                    <a:pt x="420865" y="335689"/>
                  </a:lnTo>
                  <a:lnTo>
                    <a:pt x="424847" y="329052"/>
                  </a:lnTo>
                  <a:lnTo>
                    <a:pt x="429020" y="325261"/>
                  </a:lnTo>
                  <a:lnTo>
                    <a:pt x="432519" y="322855"/>
                  </a:lnTo>
                  <a:lnTo>
                    <a:pt x="433192" y="319000"/>
                  </a:lnTo>
                  <a:lnTo>
                    <a:pt x="431592" y="314553"/>
                  </a:lnTo>
                  <a:lnTo>
                    <a:pt x="427168" y="299109"/>
                  </a:lnTo>
                  <a:lnTo>
                    <a:pt x="426323" y="293189"/>
                  </a:lnTo>
                  <a:lnTo>
                    <a:pt x="426604" y="289529"/>
                  </a:lnTo>
                  <a:lnTo>
                    <a:pt x="433087" y="283608"/>
                  </a:lnTo>
                  <a:lnTo>
                    <a:pt x="437880" y="281072"/>
                  </a:lnTo>
                  <a:lnTo>
                    <a:pt x="444364" y="277123"/>
                  </a:lnTo>
                  <a:lnTo>
                    <a:pt x="452257" y="270640"/>
                  </a:lnTo>
                  <a:lnTo>
                    <a:pt x="451246" y="267426"/>
                  </a:lnTo>
                  <a:lnTo>
                    <a:pt x="452222" y="256369"/>
                  </a:lnTo>
                  <a:lnTo>
                    <a:pt x="459656" y="260798"/>
                  </a:lnTo>
                  <a:lnTo>
                    <a:pt x="466593" y="257280"/>
                  </a:lnTo>
                  <a:lnTo>
                    <a:pt x="479380" y="251934"/>
                  </a:lnTo>
                  <a:lnTo>
                    <a:pt x="488052" y="251934"/>
                  </a:lnTo>
                  <a:lnTo>
                    <a:pt x="496268" y="250564"/>
                  </a:lnTo>
                  <a:lnTo>
                    <a:pt x="510419" y="253760"/>
                  </a:lnTo>
                  <a:lnTo>
                    <a:pt x="518635" y="255130"/>
                  </a:lnTo>
                  <a:lnTo>
                    <a:pt x="523461" y="265099"/>
                  </a:lnTo>
                  <a:lnTo>
                    <a:pt x="526013" y="266536"/>
                  </a:lnTo>
                  <a:lnTo>
                    <a:pt x="549640" y="276877"/>
                  </a:lnTo>
                  <a:lnTo>
                    <a:pt x="566124" y="273666"/>
                  </a:lnTo>
                  <a:lnTo>
                    <a:pt x="573278" y="269449"/>
                  </a:lnTo>
                  <a:lnTo>
                    <a:pt x="579834" y="262702"/>
                  </a:lnTo>
                  <a:lnTo>
                    <a:pt x="591715" y="249307"/>
                  </a:lnTo>
                  <a:lnTo>
                    <a:pt x="594829" y="243778"/>
                  </a:lnTo>
                  <a:lnTo>
                    <a:pt x="599101" y="238304"/>
                  </a:lnTo>
                  <a:lnTo>
                    <a:pt x="602832" y="232763"/>
                  </a:lnTo>
                  <a:lnTo>
                    <a:pt x="606348" y="229294"/>
                  </a:lnTo>
                  <a:lnTo>
                    <a:pt x="607865" y="223225"/>
                  </a:lnTo>
                  <a:lnTo>
                    <a:pt x="608244" y="216396"/>
                  </a:lnTo>
                  <a:lnTo>
                    <a:pt x="606348" y="201605"/>
                  </a:lnTo>
                  <a:lnTo>
                    <a:pt x="603124" y="189655"/>
                  </a:lnTo>
                  <a:lnTo>
                    <a:pt x="601796" y="177708"/>
                  </a:lnTo>
                  <a:lnTo>
                    <a:pt x="601796" y="173154"/>
                  </a:lnTo>
                  <a:lnTo>
                    <a:pt x="602909" y="171177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1" name="object 98">
              <a:extLst>
                <a:ext uri="{FF2B5EF4-FFF2-40B4-BE49-F238E27FC236}">
                  <a16:creationId xmlns:a16="http://schemas.microsoft.com/office/drawing/2014/main" id="{8B7783DF-4BAD-43D9-ADA5-D4245593E1A0}"/>
                </a:ext>
              </a:extLst>
            </p:cNvPr>
            <p:cNvSpPr/>
            <p:nvPr/>
          </p:nvSpPr>
          <p:spPr>
            <a:xfrm>
              <a:off x="8677261" y="1490616"/>
              <a:ext cx="868371" cy="915893"/>
            </a:xfrm>
            <a:custGeom>
              <a:avLst/>
              <a:gdLst/>
              <a:ahLst/>
              <a:cxnLst/>
              <a:rect l="l" t="t" r="r" b="b"/>
              <a:pathLst>
                <a:path w="1344499" h="1418079">
                  <a:moveTo>
                    <a:pt x="1254179" y="763787"/>
                  </a:moveTo>
                  <a:lnTo>
                    <a:pt x="1287303" y="790953"/>
                  </a:lnTo>
                  <a:lnTo>
                    <a:pt x="1291626" y="801265"/>
                  </a:lnTo>
                  <a:lnTo>
                    <a:pt x="1294952" y="802595"/>
                  </a:lnTo>
                  <a:lnTo>
                    <a:pt x="1299940" y="803593"/>
                  </a:lnTo>
                  <a:lnTo>
                    <a:pt x="1306925" y="806920"/>
                  </a:lnTo>
                  <a:lnTo>
                    <a:pt x="1312578" y="811577"/>
                  </a:lnTo>
                  <a:lnTo>
                    <a:pt x="1316569" y="812575"/>
                  </a:lnTo>
                  <a:lnTo>
                    <a:pt x="1319895" y="811577"/>
                  </a:lnTo>
                  <a:lnTo>
                    <a:pt x="1320894" y="813240"/>
                  </a:lnTo>
                  <a:lnTo>
                    <a:pt x="1319895" y="816234"/>
                  </a:lnTo>
                  <a:lnTo>
                    <a:pt x="1319230" y="820225"/>
                  </a:lnTo>
                  <a:lnTo>
                    <a:pt x="1319562" y="823884"/>
                  </a:lnTo>
                  <a:lnTo>
                    <a:pt x="1319562" y="826213"/>
                  </a:lnTo>
                  <a:lnTo>
                    <a:pt x="1321225" y="829539"/>
                  </a:lnTo>
                  <a:lnTo>
                    <a:pt x="1328874" y="834862"/>
                  </a:lnTo>
                  <a:lnTo>
                    <a:pt x="1328873" y="840184"/>
                  </a:lnTo>
                  <a:lnTo>
                    <a:pt x="1331201" y="844176"/>
                  </a:lnTo>
                  <a:lnTo>
                    <a:pt x="1334527" y="848833"/>
                  </a:lnTo>
                  <a:lnTo>
                    <a:pt x="1334527" y="851494"/>
                  </a:lnTo>
                  <a:lnTo>
                    <a:pt x="1332863" y="856483"/>
                  </a:lnTo>
                  <a:lnTo>
                    <a:pt x="1334193" y="860143"/>
                  </a:lnTo>
                  <a:lnTo>
                    <a:pt x="1333860" y="862804"/>
                  </a:lnTo>
                  <a:lnTo>
                    <a:pt x="1330534" y="867128"/>
                  </a:lnTo>
                  <a:lnTo>
                    <a:pt x="1325545" y="874447"/>
                  </a:lnTo>
                  <a:lnTo>
                    <a:pt x="1323881" y="878438"/>
                  </a:lnTo>
                  <a:lnTo>
                    <a:pt x="1324546" y="888750"/>
                  </a:lnTo>
                  <a:lnTo>
                    <a:pt x="1325543" y="891411"/>
                  </a:lnTo>
                  <a:lnTo>
                    <a:pt x="1332860" y="896401"/>
                  </a:lnTo>
                  <a:lnTo>
                    <a:pt x="1334523" y="899062"/>
                  </a:lnTo>
                  <a:lnTo>
                    <a:pt x="1335853" y="903054"/>
                  </a:lnTo>
                  <a:lnTo>
                    <a:pt x="1334190" y="907045"/>
                  </a:lnTo>
                  <a:lnTo>
                    <a:pt x="1337183" y="909706"/>
                  </a:lnTo>
                  <a:lnTo>
                    <a:pt x="1339510" y="913698"/>
                  </a:lnTo>
                  <a:lnTo>
                    <a:pt x="1342836" y="918023"/>
                  </a:lnTo>
                  <a:lnTo>
                    <a:pt x="1344166" y="921349"/>
                  </a:lnTo>
                  <a:lnTo>
                    <a:pt x="1344499" y="924343"/>
                  </a:lnTo>
                  <a:lnTo>
                    <a:pt x="1343500" y="927004"/>
                  </a:lnTo>
                  <a:lnTo>
                    <a:pt x="1342835" y="931328"/>
                  </a:lnTo>
                  <a:lnTo>
                    <a:pt x="1344165" y="935320"/>
                  </a:lnTo>
                  <a:lnTo>
                    <a:pt x="1344497" y="951619"/>
                  </a:lnTo>
                  <a:lnTo>
                    <a:pt x="1342501" y="954946"/>
                  </a:lnTo>
                  <a:lnTo>
                    <a:pt x="1338842" y="954614"/>
                  </a:lnTo>
                  <a:lnTo>
                    <a:pt x="1337512" y="958272"/>
                  </a:lnTo>
                  <a:lnTo>
                    <a:pt x="1336846" y="962930"/>
                  </a:lnTo>
                  <a:lnTo>
                    <a:pt x="1338176" y="966921"/>
                  </a:lnTo>
                  <a:lnTo>
                    <a:pt x="1335848" y="970913"/>
                  </a:lnTo>
                  <a:lnTo>
                    <a:pt x="1334184" y="974239"/>
                  </a:lnTo>
                  <a:lnTo>
                    <a:pt x="1336845" y="978231"/>
                  </a:lnTo>
                  <a:lnTo>
                    <a:pt x="1337510" y="982888"/>
                  </a:lnTo>
                  <a:lnTo>
                    <a:pt x="1335180" y="989874"/>
                  </a:lnTo>
                  <a:lnTo>
                    <a:pt x="1333517" y="997192"/>
                  </a:lnTo>
                  <a:lnTo>
                    <a:pt x="1333517" y="1001849"/>
                  </a:lnTo>
                  <a:lnTo>
                    <a:pt x="1337175" y="1007504"/>
                  </a:lnTo>
                  <a:lnTo>
                    <a:pt x="1336842" y="1013824"/>
                  </a:lnTo>
                  <a:lnTo>
                    <a:pt x="1335844" y="1019812"/>
                  </a:lnTo>
                  <a:lnTo>
                    <a:pt x="1338504" y="1023138"/>
                  </a:lnTo>
                  <a:lnTo>
                    <a:pt x="1338504" y="1025466"/>
                  </a:lnTo>
                  <a:lnTo>
                    <a:pt x="1335843" y="1029458"/>
                  </a:lnTo>
                  <a:lnTo>
                    <a:pt x="1332516" y="1031787"/>
                  </a:lnTo>
                  <a:lnTo>
                    <a:pt x="1333514" y="1034115"/>
                  </a:lnTo>
                  <a:lnTo>
                    <a:pt x="1336175" y="1034115"/>
                  </a:lnTo>
                  <a:lnTo>
                    <a:pt x="1336803" y="1034429"/>
                  </a:lnTo>
                  <a:lnTo>
                    <a:pt x="1322796" y="1040362"/>
                  </a:lnTo>
                  <a:lnTo>
                    <a:pt x="1316341" y="1044469"/>
                  </a:lnTo>
                  <a:lnTo>
                    <a:pt x="1298163" y="1055076"/>
                  </a:lnTo>
                  <a:lnTo>
                    <a:pt x="1295799" y="1059141"/>
                  </a:lnTo>
                  <a:lnTo>
                    <a:pt x="1285128" y="1060565"/>
                  </a:lnTo>
                  <a:lnTo>
                    <a:pt x="1278486" y="1059141"/>
                  </a:lnTo>
                  <a:lnTo>
                    <a:pt x="1266454" y="1057382"/>
                  </a:lnTo>
                  <a:lnTo>
                    <a:pt x="1262053" y="1057382"/>
                  </a:lnTo>
                  <a:lnTo>
                    <a:pt x="1249727" y="1057382"/>
                  </a:lnTo>
                  <a:lnTo>
                    <a:pt x="1243272" y="1059727"/>
                  </a:lnTo>
                  <a:lnTo>
                    <a:pt x="1239751" y="1058260"/>
                  </a:lnTo>
                  <a:lnTo>
                    <a:pt x="1233650" y="1056565"/>
                  </a:lnTo>
                  <a:lnTo>
                    <a:pt x="1222466" y="1056677"/>
                  </a:lnTo>
                  <a:lnTo>
                    <a:pt x="1206685" y="1066054"/>
                  </a:lnTo>
                  <a:lnTo>
                    <a:pt x="1199595" y="1073144"/>
                  </a:lnTo>
                  <a:lnTo>
                    <a:pt x="1192506" y="1076802"/>
                  </a:lnTo>
                  <a:lnTo>
                    <a:pt x="1184959" y="1078403"/>
                  </a:lnTo>
                  <a:lnTo>
                    <a:pt x="1178327" y="1081835"/>
                  </a:lnTo>
                  <a:lnTo>
                    <a:pt x="1170323" y="1089840"/>
                  </a:lnTo>
                  <a:lnTo>
                    <a:pt x="1163690" y="1096012"/>
                  </a:lnTo>
                  <a:lnTo>
                    <a:pt x="1157744" y="1097613"/>
                  </a:lnTo>
                  <a:lnTo>
                    <a:pt x="1151341" y="1097613"/>
                  </a:lnTo>
                  <a:lnTo>
                    <a:pt x="1144251" y="1099672"/>
                  </a:lnTo>
                  <a:lnTo>
                    <a:pt x="1140363" y="1106304"/>
                  </a:lnTo>
                  <a:lnTo>
                    <a:pt x="1127099" y="1123229"/>
                  </a:lnTo>
                  <a:lnTo>
                    <a:pt x="1117494" y="1131004"/>
                  </a:lnTo>
                  <a:lnTo>
                    <a:pt x="1106974" y="1139922"/>
                  </a:lnTo>
                  <a:lnTo>
                    <a:pt x="1103772" y="1147012"/>
                  </a:lnTo>
                  <a:lnTo>
                    <a:pt x="1098741" y="1163251"/>
                  </a:lnTo>
                  <a:lnTo>
                    <a:pt x="1089262" y="1179147"/>
                  </a:lnTo>
                  <a:lnTo>
                    <a:pt x="1085829" y="1181611"/>
                  </a:lnTo>
                  <a:lnTo>
                    <a:pt x="1079872" y="1187191"/>
                  </a:lnTo>
                  <a:lnTo>
                    <a:pt x="1074889" y="1194710"/>
                  </a:lnTo>
                  <a:lnTo>
                    <a:pt x="1065487" y="1222237"/>
                  </a:lnTo>
                  <a:lnTo>
                    <a:pt x="1057118" y="1236663"/>
                  </a:lnTo>
                  <a:lnTo>
                    <a:pt x="1056206" y="1237380"/>
                  </a:lnTo>
                  <a:lnTo>
                    <a:pt x="1044193" y="1242413"/>
                  </a:lnTo>
                  <a:lnTo>
                    <a:pt x="1033624" y="1252884"/>
                  </a:lnTo>
                  <a:lnTo>
                    <a:pt x="1032219" y="1257909"/>
                  </a:lnTo>
                  <a:lnTo>
                    <a:pt x="1023037" y="1273741"/>
                  </a:lnTo>
                  <a:lnTo>
                    <a:pt x="1017797" y="1292484"/>
                  </a:lnTo>
                  <a:lnTo>
                    <a:pt x="1015584" y="1305242"/>
                  </a:lnTo>
                  <a:lnTo>
                    <a:pt x="1014548" y="1323565"/>
                  </a:lnTo>
                  <a:lnTo>
                    <a:pt x="1013227" y="1342687"/>
                  </a:lnTo>
                  <a:lnTo>
                    <a:pt x="1010463" y="1346752"/>
                  </a:lnTo>
                  <a:lnTo>
                    <a:pt x="1001643" y="1348514"/>
                  </a:lnTo>
                  <a:lnTo>
                    <a:pt x="994165" y="1353082"/>
                  </a:lnTo>
                  <a:lnTo>
                    <a:pt x="989492" y="1359853"/>
                  </a:lnTo>
                  <a:lnTo>
                    <a:pt x="964725" y="1351697"/>
                  </a:lnTo>
                  <a:lnTo>
                    <a:pt x="933394" y="1343693"/>
                  </a:lnTo>
                  <a:lnTo>
                    <a:pt x="905950" y="1333171"/>
                  </a:lnTo>
                  <a:lnTo>
                    <a:pt x="879878" y="1322879"/>
                  </a:lnTo>
                  <a:lnTo>
                    <a:pt x="854493" y="1309157"/>
                  </a:lnTo>
                  <a:lnTo>
                    <a:pt x="838027" y="1295436"/>
                  </a:lnTo>
                  <a:lnTo>
                    <a:pt x="836427" y="1288577"/>
                  </a:lnTo>
                  <a:lnTo>
                    <a:pt x="838485" y="1281029"/>
                  </a:lnTo>
                  <a:lnTo>
                    <a:pt x="836427" y="1267307"/>
                  </a:lnTo>
                  <a:lnTo>
                    <a:pt x="831167" y="1248783"/>
                  </a:lnTo>
                  <a:lnTo>
                    <a:pt x="824306" y="1237578"/>
                  </a:lnTo>
                  <a:lnTo>
                    <a:pt x="816759" y="1230715"/>
                  </a:lnTo>
                  <a:lnTo>
                    <a:pt x="805781" y="1221110"/>
                  </a:lnTo>
                  <a:lnTo>
                    <a:pt x="801893" y="1215849"/>
                  </a:lnTo>
                  <a:lnTo>
                    <a:pt x="796634" y="1209446"/>
                  </a:lnTo>
                  <a:lnTo>
                    <a:pt x="786113" y="1201441"/>
                  </a:lnTo>
                  <a:lnTo>
                    <a:pt x="759127" y="1195038"/>
                  </a:lnTo>
                  <a:lnTo>
                    <a:pt x="735114" y="1199385"/>
                  </a:lnTo>
                  <a:lnTo>
                    <a:pt x="716590" y="1213793"/>
                  </a:lnTo>
                  <a:lnTo>
                    <a:pt x="699249" y="1238905"/>
                  </a:lnTo>
                  <a:lnTo>
                    <a:pt x="692721" y="1248698"/>
                  </a:lnTo>
                  <a:lnTo>
                    <a:pt x="676366" y="1277505"/>
                  </a:lnTo>
                  <a:lnTo>
                    <a:pt x="668853" y="1284266"/>
                  </a:lnTo>
                  <a:lnTo>
                    <a:pt x="664086" y="1285384"/>
                  </a:lnTo>
                  <a:lnTo>
                    <a:pt x="655504" y="1283085"/>
                  </a:lnTo>
                  <a:lnTo>
                    <a:pt x="647796" y="1282174"/>
                  </a:lnTo>
                  <a:lnTo>
                    <a:pt x="641911" y="1280807"/>
                  </a:lnTo>
                  <a:lnTo>
                    <a:pt x="631826" y="1279759"/>
                  </a:lnTo>
                  <a:lnTo>
                    <a:pt x="616539" y="1278103"/>
                  </a:lnTo>
                  <a:lnTo>
                    <a:pt x="606410" y="1277368"/>
                  </a:lnTo>
                  <a:lnTo>
                    <a:pt x="597017" y="1281788"/>
                  </a:lnTo>
                  <a:lnTo>
                    <a:pt x="587439" y="1293206"/>
                  </a:lnTo>
                  <a:lnTo>
                    <a:pt x="576388" y="1300755"/>
                  </a:lnTo>
                  <a:lnTo>
                    <a:pt x="562943" y="1304443"/>
                  </a:lnTo>
                  <a:lnTo>
                    <a:pt x="549771" y="1306901"/>
                  </a:lnTo>
                  <a:lnTo>
                    <a:pt x="538493" y="1306044"/>
                  </a:lnTo>
                  <a:lnTo>
                    <a:pt x="519898" y="1308362"/>
                  </a:lnTo>
                  <a:lnTo>
                    <a:pt x="499774" y="1309744"/>
                  </a:lnTo>
                  <a:lnTo>
                    <a:pt x="488302" y="1314276"/>
                  </a:lnTo>
                  <a:lnTo>
                    <a:pt x="479441" y="1318750"/>
                  </a:lnTo>
                  <a:lnTo>
                    <a:pt x="469382" y="1329452"/>
                  </a:lnTo>
                  <a:lnTo>
                    <a:pt x="464183" y="1336961"/>
                  </a:lnTo>
                  <a:lnTo>
                    <a:pt x="461198" y="1346102"/>
                  </a:lnTo>
                  <a:lnTo>
                    <a:pt x="454411" y="1360989"/>
                  </a:lnTo>
                  <a:lnTo>
                    <a:pt x="445256" y="1374009"/>
                  </a:lnTo>
                  <a:lnTo>
                    <a:pt x="436918" y="1380412"/>
                  </a:lnTo>
                  <a:lnTo>
                    <a:pt x="417455" y="1385884"/>
                  </a:lnTo>
                  <a:lnTo>
                    <a:pt x="403722" y="1395172"/>
                  </a:lnTo>
                  <a:lnTo>
                    <a:pt x="393386" y="1401791"/>
                  </a:lnTo>
                  <a:lnTo>
                    <a:pt x="378636" y="1413611"/>
                  </a:lnTo>
                  <a:lnTo>
                    <a:pt x="368931" y="1418079"/>
                  </a:lnTo>
                  <a:lnTo>
                    <a:pt x="360878" y="1416941"/>
                  </a:lnTo>
                  <a:lnTo>
                    <a:pt x="331474" y="1396299"/>
                  </a:lnTo>
                  <a:lnTo>
                    <a:pt x="325430" y="1393404"/>
                  </a:lnTo>
                  <a:lnTo>
                    <a:pt x="319397" y="1389121"/>
                  </a:lnTo>
                  <a:lnTo>
                    <a:pt x="316276" y="1385552"/>
                  </a:lnTo>
                  <a:lnTo>
                    <a:pt x="309561" y="1379957"/>
                  </a:lnTo>
                  <a:lnTo>
                    <a:pt x="305294" y="1375609"/>
                  </a:lnTo>
                  <a:lnTo>
                    <a:pt x="303471" y="1372976"/>
                  </a:lnTo>
                  <a:lnTo>
                    <a:pt x="300342" y="1370488"/>
                  </a:lnTo>
                  <a:lnTo>
                    <a:pt x="285041" y="1355582"/>
                  </a:lnTo>
                  <a:lnTo>
                    <a:pt x="282983" y="1350552"/>
                  </a:lnTo>
                  <a:lnTo>
                    <a:pt x="281958" y="1344082"/>
                  </a:lnTo>
                  <a:lnTo>
                    <a:pt x="279994" y="1339677"/>
                  </a:lnTo>
                  <a:lnTo>
                    <a:pt x="276022" y="1336949"/>
                  </a:lnTo>
                  <a:lnTo>
                    <a:pt x="270813" y="1335445"/>
                  </a:lnTo>
                  <a:lnTo>
                    <a:pt x="265599" y="1334634"/>
                  </a:lnTo>
                  <a:lnTo>
                    <a:pt x="258877" y="1330038"/>
                  </a:lnTo>
                  <a:lnTo>
                    <a:pt x="252612" y="1325986"/>
                  </a:lnTo>
                  <a:lnTo>
                    <a:pt x="245911" y="1318462"/>
                  </a:lnTo>
                  <a:lnTo>
                    <a:pt x="219611" y="1293304"/>
                  </a:lnTo>
                  <a:lnTo>
                    <a:pt x="208547" y="1284130"/>
                  </a:lnTo>
                  <a:lnTo>
                    <a:pt x="199573" y="1272507"/>
                  </a:lnTo>
                  <a:lnTo>
                    <a:pt x="196306" y="1268015"/>
                  </a:lnTo>
                  <a:lnTo>
                    <a:pt x="193329" y="1255284"/>
                  </a:lnTo>
                  <a:lnTo>
                    <a:pt x="190606" y="1249719"/>
                  </a:lnTo>
                  <a:lnTo>
                    <a:pt x="185446" y="1241438"/>
                  </a:lnTo>
                  <a:lnTo>
                    <a:pt x="180648" y="1236241"/>
                  </a:lnTo>
                  <a:lnTo>
                    <a:pt x="174764" y="1232498"/>
                  </a:lnTo>
                  <a:lnTo>
                    <a:pt x="166343" y="1229351"/>
                  </a:lnTo>
                  <a:lnTo>
                    <a:pt x="160436" y="1228689"/>
                  </a:lnTo>
                  <a:lnTo>
                    <a:pt x="144513" y="1222635"/>
                  </a:lnTo>
                  <a:lnTo>
                    <a:pt x="138170" y="1215958"/>
                  </a:lnTo>
                  <a:lnTo>
                    <a:pt x="133502" y="1214400"/>
                  </a:lnTo>
                  <a:lnTo>
                    <a:pt x="127277" y="1214399"/>
                  </a:lnTo>
                  <a:lnTo>
                    <a:pt x="118717" y="1212844"/>
                  </a:lnTo>
                  <a:lnTo>
                    <a:pt x="112492" y="1205840"/>
                  </a:lnTo>
                  <a:lnTo>
                    <a:pt x="109380" y="1199615"/>
                  </a:lnTo>
                  <a:lnTo>
                    <a:pt x="104711" y="1192614"/>
                  </a:lnTo>
                  <a:lnTo>
                    <a:pt x="101495" y="1184636"/>
                  </a:lnTo>
                  <a:lnTo>
                    <a:pt x="99838" y="1180235"/>
                  </a:lnTo>
                  <a:lnTo>
                    <a:pt x="95581" y="1174579"/>
                  </a:lnTo>
                  <a:lnTo>
                    <a:pt x="90787" y="1168765"/>
                  </a:lnTo>
                  <a:lnTo>
                    <a:pt x="88725" y="1167285"/>
                  </a:lnTo>
                  <a:lnTo>
                    <a:pt x="85754" y="1164259"/>
                  </a:lnTo>
                  <a:lnTo>
                    <a:pt x="85245" y="1160329"/>
                  </a:lnTo>
                  <a:lnTo>
                    <a:pt x="87808" y="1156343"/>
                  </a:lnTo>
                  <a:lnTo>
                    <a:pt x="90827" y="1152978"/>
                  </a:lnTo>
                  <a:lnTo>
                    <a:pt x="91085" y="1149129"/>
                  </a:lnTo>
                  <a:lnTo>
                    <a:pt x="93747" y="1143093"/>
                  </a:lnTo>
                  <a:lnTo>
                    <a:pt x="96323" y="1139487"/>
                  </a:lnTo>
                  <a:lnTo>
                    <a:pt x="97354" y="1134849"/>
                  </a:lnTo>
                  <a:lnTo>
                    <a:pt x="96581" y="1129694"/>
                  </a:lnTo>
                  <a:lnTo>
                    <a:pt x="96581" y="1122221"/>
                  </a:lnTo>
                  <a:lnTo>
                    <a:pt x="97354" y="1115520"/>
                  </a:lnTo>
                  <a:lnTo>
                    <a:pt x="98384" y="1106501"/>
                  </a:lnTo>
                  <a:lnTo>
                    <a:pt x="97611" y="1099287"/>
                  </a:lnTo>
                  <a:lnTo>
                    <a:pt x="96199" y="1090407"/>
                  </a:lnTo>
                  <a:lnTo>
                    <a:pt x="99975" y="1077728"/>
                  </a:lnTo>
                  <a:lnTo>
                    <a:pt x="102656" y="1071030"/>
                  </a:lnTo>
                  <a:lnTo>
                    <a:pt x="104667" y="1067008"/>
                  </a:lnTo>
                  <a:lnTo>
                    <a:pt x="110028" y="1052261"/>
                  </a:lnTo>
                  <a:lnTo>
                    <a:pt x="116730" y="1030820"/>
                  </a:lnTo>
                  <a:lnTo>
                    <a:pt x="119411" y="1021434"/>
                  </a:lnTo>
                  <a:lnTo>
                    <a:pt x="122761" y="1009371"/>
                  </a:lnTo>
                  <a:lnTo>
                    <a:pt x="122761" y="999988"/>
                  </a:lnTo>
                  <a:lnTo>
                    <a:pt x="118810" y="991005"/>
                  </a:lnTo>
                  <a:lnTo>
                    <a:pt x="115401" y="984742"/>
                  </a:lnTo>
                  <a:lnTo>
                    <a:pt x="111862" y="975395"/>
                  </a:lnTo>
                  <a:lnTo>
                    <a:pt x="110612" y="967916"/>
                  </a:lnTo>
                  <a:lnTo>
                    <a:pt x="111897" y="960225"/>
                  </a:lnTo>
                  <a:lnTo>
                    <a:pt x="119145" y="955890"/>
                  </a:lnTo>
                  <a:lnTo>
                    <a:pt x="127513" y="955878"/>
                  </a:lnTo>
                  <a:lnTo>
                    <a:pt x="135160" y="953362"/>
                  </a:lnTo>
                  <a:lnTo>
                    <a:pt x="136500" y="945996"/>
                  </a:lnTo>
                  <a:lnTo>
                    <a:pt x="136500" y="932591"/>
                  </a:lnTo>
                  <a:lnTo>
                    <a:pt x="135830" y="921868"/>
                  </a:lnTo>
                  <a:lnTo>
                    <a:pt x="131848" y="909243"/>
                  </a:lnTo>
                  <a:lnTo>
                    <a:pt x="127960" y="905592"/>
                  </a:lnTo>
                  <a:lnTo>
                    <a:pt x="125965" y="902092"/>
                  </a:lnTo>
                  <a:lnTo>
                    <a:pt x="123639" y="898010"/>
                  </a:lnTo>
                  <a:lnTo>
                    <a:pt x="122677" y="893153"/>
                  </a:lnTo>
                  <a:lnTo>
                    <a:pt x="120909" y="882973"/>
                  </a:lnTo>
                  <a:lnTo>
                    <a:pt x="121756" y="872195"/>
                  </a:lnTo>
                  <a:lnTo>
                    <a:pt x="121810" y="864881"/>
                  </a:lnTo>
                  <a:lnTo>
                    <a:pt x="121465" y="859565"/>
                  </a:lnTo>
                  <a:lnTo>
                    <a:pt x="119964" y="855009"/>
                  </a:lnTo>
                  <a:lnTo>
                    <a:pt x="117314" y="849905"/>
                  </a:lnTo>
                  <a:lnTo>
                    <a:pt x="108641" y="839179"/>
                  </a:lnTo>
                  <a:lnTo>
                    <a:pt x="104971" y="831625"/>
                  </a:lnTo>
                  <a:lnTo>
                    <a:pt x="101302" y="822126"/>
                  </a:lnTo>
                  <a:lnTo>
                    <a:pt x="100870" y="813708"/>
                  </a:lnTo>
                  <a:lnTo>
                    <a:pt x="100654" y="805937"/>
                  </a:lnTo>
                  <a:lnTo>
                    <a:pt x="103094" y="789647"/>
                  </a:lnTo>
                  <a:lnTo>
                    <a:pt x="104860" y="779185"/>
                  </a:lnTo>
                  <a:lnTo>
                    <a:pt x="108706" y="767818"/>
                  </a:lnTo>
                  <a:lnTo>
                    <a:pt x="112605" y="759455"/>
                  </a:lnTo>
                  <a:lnTo>
                    <a:pt x="114328" y="754923"/>
                  </a:lnTo>
                  <a:lnTo>
                    <a:pt x="114364" y="752545"/>
                  </a:lnTo>
                  <a:lnTo>
                    <a:pt x="118574" y="752162"/>
                  </a:lnTo>
                  <a:lnTo>
                    <a:pt x="119530" y="751843"/>
                  </a:lnTo>
                  <a:lnTo>
                    <a:pt x="124947" y="750886"/>
                  </a:lnTo>
                  <a:lnTo>
                    <a:pt x="129407" y="748337"/>
                  </a:lnTo>
                  <a:lnTo>
                    <a:pt x="132913" y="745151"/>
                  </a:lnTo>
                  <a:lnTo>
                    <a:pt x="131767" y="736220"/>
                  </a:lnTo>
                  <a:lnTo>
                    <a:pt x="129015" y="728881"/>
                  </a:lnTo>
                  <a:lnTo>
                    <a:pt x="127179" y="720622"/>
                  </a:lnTo>
                  <a:lnTo>
                    <a:pt x="126262" y="710530"/>
                  </a:lnTo>
                  <a:lnTo>
                    <a:pt x="127179" y="702271"/>
                  </a:lnTo>
                  <a:lnTo>
                    <a:pt x="126262" y="694012"/>
                  </a:lnTo>
                  <a:lnTo>
                    <a:pt x="126261" y="683917"/>
                  </a:lnTo>
                  <a:lnTo>
                    <a:pt x="118002" y="677496"/>
                  </a:lnTo>
                  <a:lnTo>
                    <a:pt x="106073" y="672905"/>
                  </a:lnTo>
                  <a:lnTo>
                    <a:pt x="99650" y="669236"/>
                  </a:lnTo>
                  <a:lnTo>
                    <a:pt x="97815" y="660977"/>
                  </a:lnTo>
                  <a:lnTo>
                    <a:pt x="98733" y="650883"/>
                  </a:lnTo>
                  <a:lnTo>
                    <a:pt x="98732" y="647213"/>
                  </a:lnTo>
                  <a:lnTo>
                    <a:pt x="100568" y="641709"/>
                  </a:lnTo>
                  <a:lnTo>
                    <a:pt x="108826" y="634364"/>
                  </a:lnTo>
                  <a:lnTo>
                    <a:pt x="120943" y="628884"/>
                  </a:lnTo>
                  <a:lnTo>
                    <a:pt x="122767" y="627228"/>
                  </a:lnTo>
                  <a:lnTo>
                    <a:pt x="124756" y="624904"/>
                  </a:lnTo>
                  <a:lnTo>
                    <a:pt x="129066" y="620095"/>
                  </a:lnTo>
                  <a:lnTo>
                    <a:pt x="131388" y="615791"/>
                  </a:lnTo>
                  <a:lnTo>
                    <a:pt x="133377" y="612474"/>
                  </a:lnTo>
                  <a:lnTo>
                    <a:pt x="136527" y="609154"/>
                  </a:lnTo>
                  <a:lnTo>
                    <a:pt x="139346" y="606338"/>
                  </a:lnTo>
                  <a:lnTo>
                    <a:pt x="142330" y="601529"/>
                  </a:lnTo>
                  <a:lnTo>
                    <a:pt x="145314" y="600202"/>
                  </a:lnTo>
                  <a:lnTo>
                    <a:pt x="150454" y="600035"/>
                  </a:lnTo>
                  <a:lnTo>
                    <a:pt x="155925" y="598713"/>
                  </a:lnTo>
                  <a:lnTo>
                    <a:pt x="159572" y="598546"/>
                  </a:lnTo>
                  <a:lnTo>
                    <a:pt x="163385" y="596891"/>
                  </a:lnTo>
                  <a:lnTo>
                    <a:pt x="170348" y="594734"/>
                  </a:lnTo>
                  <a:lnTo>
                    <a:pt x="173167" y="591417"/>
                  </a:lnTo>
                  <a:lnTo>
                    <a:pt x="174824" y="587437"/>
                  </a:lnTo>
                  <a:lnTo>
                    <a:pt x="175488" y="583124"/>
                  </a:lnTo>
                  <a:lnTo>
                    <a:pt x="173996" y="579148"/>
                  </a:lnTo>
                  <a:lnTo>
                    <a:pt x="171536" y="572778"/>
                  </a:lnTo>
                  <a:lnTo>
                    <a:pt x="172060" y="570050"/>
                  </a:lnTo>
                  <a:lnTo>
                    <a:pt x="172060" y="567954"/>
                  </a:lnTo>
                  <a:lnTo>
                    <a:pt x="171640" y="565961"/>
                  </a:lnTo>
                  <a:lnTo>
                    <a:pt x="171535" y="563546"/>
                  </a:lnTo>
                  <a:lnTo>
                    <a:pt x="172795" y="561866"/>
                  </a:lnTo>
                  <a:lnTo>
                    <a:pt x="175942" y="560712"/>
                  </a:lnTo>
                  <a:lnTo>
                    <a:pt x="178830" y="557887"/>
                  </a:lnTo>
                  <a:lnTo>
                    <a:pt x="179750" y="556049"/>
                  </a:lnTo>
                  <a:lnTo>
                    <a:pt x="184090" y="546186"/>
                  </a:lnTo>
                  <a:lnTo>
                    <a:pt x="188692" y="537769"/>
                  </a:lnTo>
                  <a:lnTo>
                    <a:pt x="191717" y="528695"/>
                  </a:lnTo>
                  <a:lnTo>
                    <a:pt x="193690" y="521201"/>
                  </a:lnTo>
                  <a:lnTo>
                    <a:pt x="193701" y="515569"/>
                  </a:lnTo>
                  <a:lnTo>
                    <a:pt x="190817" y="511079"/>
                  </a:lnTo>
                  <a:lnTo>
                    <a:pt x="185631" y="506420"/>
                  </a:lnTo>
                  <a:lnTo>
                    <a:pt x="179519" y="502367"/>
                  </a:lnTo>
                  <a:lnTo>
                    <a:pt x="172950" y="497847"/>
                  </a:lnTo>
                  <a:lnTo>
                    <a:pt x="166609" y="493640"/>
                  </a:lnTo>
                  <a:lnTo>
                    <a:pt x="161652" y="489211"/>
                  </a:lnTo>
                  <a:lnTo>
                    <a:pt x="157010" y="483707"/>
                  </a:lnTo>
                  <a:lnTo>
                    <a:pt x="151621" y="475192"/>
                  </a:lnTo>
                  <a:lnTo>
                    <a:pt x="148431" y="470547"/>
                  </a:lnTo>
                  <a:lnTo>
                    <a:pt x="145323" y="465210"/>
                  </a:lnTo>
                  <a:lnTo>
                    <a:pt x="137036" y="443813"/>
                  </a:lnTo>
                  <a:lnTo>
                    <a:pt x="132349" y="433995"/>
                  </a:lnTo>
                  <a:lnTo>
                    <a:pt x="130062" y="431665"/>
                  </a:lnTo>
                  <a:lnTo>
                    <a:pt x="124525" y="433087"/>
                  </a:lnTo>
                  <a:lnTo>
                    <a:pt x="120900" y="435368"/>
                  </a:lnTo>
                  <a:lnTo>
                    <a:pt x="116886" y="438339"/>
                  </a:lnTo>
                  <a:lnTo>
                    <a:pt x="112270" y="441525"/>
                  </a:lnTo>
                  <a:lnTo>
                    <a:pt x="107080" y="445915"/>
                  </a:lnTo>
                  <a:lnTo>
                    <a:pt x="103886" y="449505"/>
                  </a:lnTo>
                  <a:lnTo>
                    <a:pt x="99095" y="454299"/>
                  </a:lnTo>
                  <a:lnTo>
                    <a:pt x="94704" y="458293"/>
                  </a:lnTo>
                  <a:lnTo>
                    <a:pt x="89514" y="462680"/>
                  </a:lnTo>
                  <a:lnTo>
                    <a:pt x="81130" y="467473"/>
                  </a:lnTo>
                  <a:lnTo>
                    <a:pt x="57176" y="473063"/>
                  </a:lnTo>
                  <a:lnTo>
                    <a:pt x="46398" y="473460"/>
                  </a:lnTo>
                  <a:lnTo>
                    <a:pt x="40808" y="471866"/>
                  </a:lnTo>
                  <a:lnTo>
                    <a:pt x="30428" y="466273"/>
                  </a:lnTo>
                  <a:lnTo>
                    <a:pt x="23404" y="455696"/>
                  </a:lnTo>
                  <a:lnTo>
                    <a:pt x="19694" y="449420"/>
                  </a:lnTo>
                  <a:lnTo>
                    <a:pt x="12274" y="443712"/>
                  </a:lnTo>
                  <a:lnTo>
                    <a:pt x="5710" y="440319"/>
                  </a:lnTo>
                  <a:lnTo>
                    <a:pt x="2856" y="438573"/>
                  </a:lnTo>
                  <a:lnTo>
                    <a:pt x="3293" y="434910"/>
                  </a:lnTo>
                  <a:lnTo>
                    <a:pt x="6566" y="434007"/>
                  </a:lnTo>
                  <a:lnTo>
                    <a:pt x="8564" y="428299"/>
                  </a:lnTo>
                  <a:lnTo>
                    <a:pt x="8564" y="422592"/>
                  </a:lnTo>
                  <a:lnTo>
                    <a:pt x="5680" y="413056"/>
                  </a:lnTo>
                  <a:lnTo>
                    <a:pt x="4967" y="405030"/>
                  </a:lnTo>
                  <a:lnTo>
                    <a:pt x="4874" y="404752"/>
                  </a:lnTo>
                  <a:lnTo>
                    <a:pt x="5007" y="404567"/>
                  </a:lnTo>
                  <a:lnTo>
                    <a:pt x="5502" y="400112"/>
                  </a:lnTo>
                  <a:lnTo>
                    <a:pt x="4489" y="396395"/>
                  </a:lnTo>
                  <a:lnTo>
                    <a:pt x="4018" y="394668"/>
                  </a:lnTo>
                  <a:lnTo>
                    <a:pt x="3801" y="394420"/>
                  </a:lnTo>
                  <a:lnTo>
                    <a:pt x="3" y="387584"/>
                  </a:lnTo>
                  <a:lnTo>
                    <a:pt x="1280" y="388773"/>
                  </a:lnTo>
                  <a:lnTo>
                    <a:pt x="2646" y="390259"/>
                  </a:lnTo>
                  <a:lnTo>
                    <a:pt x="7355" y="387011"/>
                  </a:lnTo>
                  <a:lnTo>
                    <a:pt x="9349" y="386173"/>
                  </a:lnTo>
                  <a:lnTo>
                    <a:pt x="10379" y="384514"/>
                  </a:lnTo>
                  <a:lnTo>
                    <a:pt x="12276" y="383139"/>
                  </a:lnTo>
                  <a:lnTo>
                    <a:pt x="13802" y="382312"/>
                  </a:lnTo>
                  <a:lnTo>
                    <a:pt x="14657" y="382285"/>
                  </a:lnTo>
                  <a:lnTo>
                    <a:pt x="16128" y="382084"/>
                  </a:lnTo>
                  <a:lnTo>
                    <a:pt x="17361" y="381731"/>
                  </a:lnTo>
                  <a:lnTo>
                    <a:pt x="19102" y="380361"/>
                  </a:lnTo>
                  <a:lnTo>
                    <a:pt x="21371" y="378509"/>
                  </a:lnTo>
                  <a:lnTo>
                    <a:pt x="23143" y="375820"/>
                  </a:lnTo>
                  <a:lnTo>
                    <a:pt x="25794" y="373798"/>
                  </a:lnTo>
                  <a:lnTo>
                    <a:pt x="28635" y="370532"/>
                  </a:lnTo>
                  <a:lnTo>
                    <a:pt x="29673" y="369107"/>
                  </a:lnTo>
                  <a:lnTo>
                    <a:pt x="29658" y="366476"/>
                  </a:lnTo>
                  <a:lnTo>
                    <a:pt x="29531" y="365088"/>
                  </a:lnTo>
                  <a:lnTo>
                    <a:pt x="29457" y="363001"/>
                  </a:lnTo>
                  <a:lnTo>
                    <a:pt x="29291" y="360532"/>
                  </a:lnTo>
                  <a:lnTo>
                    <a:pt x="29284" y="358132"/>
                  </a:lnTo>
                  <a:lnTo>
                    <a:pt x="29279" y="355811"/>
                  </a:lnTo>
                  <a:lnTo>
                    <a:pt x="29252" y="355039"/>
                  </a:lnTo>
                  <a:lnTo>
                    <a:pt x="29222" y="352023"/>
                  </a:lnTo>
                  <a:lnTo>
                    <a:pt x="29506" y="349074"/>
                  </a:lnTo>
                  <a:lnTo>
                    <a:pt x="29338" y="346525"/>
                  </a:lnTo>
                  <a:lnTo>
                    <a:pt x="29002" y="345838"/>
                  </a:lnTo>
                  <a:lnTo>
                    <a:pt x="28134" y="343314"/>
                  </a:lnTo>
                  <a:lnTo>
                    <a:pt x="27741" y="341006"/>
                  </a:lnTo>
                  <a:lnTo>
                    <a:pt x="27428" y="338773"/>
                  </a:lnTo>
                  <a:lnTo>
                    <a:pt x="27223" y="337388"/>
                  </a:lnTo>
                  <a:lnTo>
                    <a:pt x="26857" y="335851"/>
                  </a:lnTo>
                  <a:lnTo>
                    <a:pt x="25797" y="334493"/>
                  </a:lnTo>
                  <a:lnTo>
                    <a:pt x="24992" y="333746"/>
                  </a:lnTo>
                  <a:lnTo>
                    <a:pt x="23744" y="331464"/>
                  </a:lnTo>
                  <a:lnTo>
                    <a:pt x="23387" y="330161"/>
                  </a:lnTo>
                  <a:lnTo>
                    <a:pt x="22788" y="328633"/>
                  </a:lnTo>
                  <a:lnTo>
                    <a:pt x="22913" y="327779"/>
                  </a:lnTo>
                  <a:lnTo>
                    <a:pt x="23191" y="326841"/>
                  </a:lnTo>
                  <a:lnTo>
                    <a:pt x="23477" y="326136"/>
                  </a:lnTo>
                  <a:lnTo>
                    <a:pt x="23994" y="325343"/>
                  </a:lnTo>
                  <a:lnTo>
                    <a:pt x="24874" y="323846"/>
                  </a:lnTo>
                  <a:lnTo>
                    <a:pt x="26427" y="321553"/>
                  </a:lnTo>
                  <a:lnTo>
                    <a:pt x="27324" y="320516"/>
                  </a:lnTo>
                  <a:lnTo>
                    <a:pt x="28376" y="319475"/>
                  </a:lnTo>
                  <a:lnTo>
                    <a:pt x="29731" y="318193"/>
                  </a:lnTo>
                  <a:lnTo>
                    <a:pt x="31378" y="316361"/>
                  </a:lnTo>
                  <a:lnTo>
                    <a:pt x="33194" y="314909"/>
                  </a:lnTo>
                  <a:lnTo>
                    <a:pt x="34177" y="314104"/>
                  </a:lnTo>
                  <a:lnTo>
                    <a:pt x="36220" y="312488"/>
                  </a:lnTo>
                  <a:lnTo>
                    <a:pt x="37431" y="311522"/>
                  </a:lnTo>
                  <a:lnTo>
                    <a:pt x="38256" y="310644"/>
                  </a:lnTo>
                  <a:lnTo>
                    <a:pt x="39933" y="309660"/>
                  </a:lnTo>
                  <a:lnTo>
                    <a:pt x="42015" y="309128"/>
                  </a:lnTo>
                  <a:lnTo>
                    <a:pt x="43225" y="308159"/>
                  </a:lnTo>
                  <a:lnTo>
                    <a:pt x="44547" y="308116"/>
                  </a:lnTo>
                  <a:lnTo>
                    <a:pt x="46082" y="307524"/>
                  </a:lnTo>
                  <a:lnTo>
                    <a:pt x="47314" y="307175"/>
                  </a:lnTo>
                  <a:lnTo>
                    <a:pt x="48406" y="307217"/>
                  </a:lnTo>
                  <a:lnTo>
                    <a:pt x="49571" y="307178"/>
                  </a:lnTo>
                  <a:lnTo>
                    <a:pt x="50668" y="307375"/>
                  </a:lnTo>
                  <a:lnTo>
                    <a:pt x="52294" y="307166"/>
                  </a:lnTo>
                  <a:lnTo>
                    <a:pt x="53760" y="306811"/>
                  </a:lnTo>
                  <a:lnTo>
                    <a:pt x="56331" y="306880"/>
                  </a:lnTo>
                  <a:lnTo>
                    <a:pt x="57652" y="306838"/>
                  </a:lnTo>
                  <a:lnTo>
                    <a:pt x="58363" y="307123"/>
                  </a:lnTo>
                  <a:lnTo>
                    <a:pt x="60092" y="307609"/>
                  </a:lnTo>
                  <a:lnTo>
                    <a:pt x="61038" y="307965"/>
                  </a:lnTo>
                  <a:lnTo>
                    <a:pt x="63395" y="308584"/>
                  </a:lnTo>
                  <a:lnTo>
                    <a:pt x="66323" y="309961"/>
                  </a:lnTo>
                  <a:lnTo>
                    <a:pt x="68293" y="310668"/>
                  </a:lnTo>
                  <a:lnTo>
                    <a:pt x="71052" y="311662"/>
                  </a:lnTo>
                  <a:lnTo>
                    <a:pt x="72937" y="312142"/>
                  </a:lnTo>
                  <a:lnTo>
                    <a:pt x="75854" y="313208"/>
                  </a:lnTo>
                  <a:lnTo>
                    <a:pt x="78457" y="314207"/>
                  </a:lnTo>
                  <a:lnTo>
                    <a:pt x="80217" y="315541"/>
                  </a:lnTo>
                  <a:lnTo>
                    <a:pt x="81724" y="316343"/>
                  </a:lnTo>
                  <a:lnTo>
                    <a:pt x="83128" y="316452"/>
                  </a:lnTo>
                  <a:lnTo>
                    <a:pt x="84441" y="316179"/>
                  </a:lnTo>
                  <a:lnTo>
                    <a:pt x="86110" y="314964"/>
                  </a:lnTo>
                  <a:lnTo>
                    <a:pt x="87781" y="313824"/>
                  </a:lnTo>
                  <a:lnTo>
                    <a:pt x="89941" y="313290"/>
                  </a:lnTo>
                  <a:lnTo>
                    <a:pt x="91637" y="312846"/>
                  </a:lnTo>
                  <a:lnTo>
                    <a:pt x="93650" y="312549"/>
                  </a:lnTo>
                  <a:lnTo>
                    <a:pt x="94888" y="312354"/>
                  </a:lnTo>
                  <a:lnTo>
                    <a:pt x="96292" y="312463"/>
                  </a:lnTo>
                  <a:lnTo>
                    <a:pt x="97905" y="311868"/>
                  </a:lnTo>
                  <a:lnTo>
                    <a:pt x="100467" y="311707"/>
                  </a:lnTo>
                  <a:lnTo>
                    <a:pt x="101703" y="311437"/>
                  </a:lnTo>
                  <a:lnTo>
                    <a:pt x="103863" y="310902"/>
                  </a:lnTo>
                  <a:lnTo>
                    <a:pt x="106789" y="310033"/>
                  </a:lnTo>
                  <a:lnTo>
                    <a:pt x="111939" y="308238"/>
                  </a:lnTo>
                  <a:lnTo>
                    <a:pt x="114312" y="307157"/>
                  </a:lnTo>
                  <a:lnTo>
                    <a:pt x="119906" y="304730"/>
                  </a:lnTo>
                  <a:lnTo>
                    <a:pt x="123785" y="302205"/>
                  </a:lnTo>
                  <a:lnTo>
                    <a:pt x="125884" y="299970"/>
                  </a:lnTo>
                  <a:lnTo>
                    <a:pt x="127989" y="297889"/>
                  </a:lnTo>
                  <a:lnTo>
                    <a:pt x="129253" y="296224"/>
                  </a:lnTo>
                  <a:lnTo>
                    <a:pt x="131416" y="293600"/>
                  </a:lnTo>
                  <a:lnTo>
                    <a:pt x="132985" y="291768"/>
                  </a:lnTo>
                  <a:lnTo>
                    <a:pt x="134485" y="290173"/>
                  </a:lnTo>
                  <a:lnTo>
                    <a:pt x="135385" y="289216"/>
                  </a:lnTo>
                  <a:lnTo>
                    <a:pt x="138057" y="285568"/>
                  </a:lnTo>
                  <a:lnTo>
                    <a:pt x="140286" y="282634"/>
                  </a:lnTo>
                  <a:lnTo>
                    <a:pt x="142564" y="278846"/>
                  </a:lnTo>
                  <a:lnTo>
                    <a:pt x="143173" y="276273"/>
                  </a:lnTo>
                  <a:lnTo>
                    <a:pt x="145234" y="272956"/>
                  </a:lnTo>
                  <a:lnTo>
                    <a:pt x="146667" y="269505"/>
                  </a:lnTo>
                  <a:lnTo>
                    <a:pt x="148006" y="267758"/>
                  </a:lnTo>
                  <a:lnTo>
                    <a:pt x="149261" y="265859"/>
                  </a:lnTo>
                  <a:lnTo>
                    <a:pt x="150500" y="263499"/>
                  </a:lnTo>
                  <a:lnTo>
                    <a:pt x="152355" y="260963"/>
                  </a:lnTo>
                  <a:lnTo>
                    <a:pt x="153975" y="258356"/>
                  </a:lnTo>
                  <a:lnTo>
                    <a:pt x="155991" y="255969"/>
                  </a:lnTo>
                  <a:lnTo>
                    <a:pt x="158318" y="253572"/>
                  </a:lnTo>
                  <a:lnTo>
                    <a:pt x="159945" y="251197"/>
                  </a:lnTo>
                  <a:lnTo>
                    <a:pt x="162958" y="248390"/>
                  </a:lnTo>
                  <a:lnTo>
                    <a:pt x="165068" y="246467"/>
                  </a:lnTo>
                  <a:lnTo>
                    <a:pt x="166854" y="244165"/>
                  </a:lnTo>
                  <a:lnTo>
                    <a:pt x="169053" y="242545"/>
                  </a:lnTo>
                  <a:lnTo>
                    <a:pt x="170370" y="240179"/>
                  </a:lnTo>
                  <a:lnTo>
                    <a:pt x="172616" y="237709"/>
                  </a:lnTo>
                  <a:lnTo>
                    <a:pt x="174188" y="235954"/>
                  </a:lnTo>
                  <a:lnTo>
                    <a:pt x="176659" y="233244"/>
                  </a:lnTo>
                  <a:lnTo>
                    <a:pt x="178440" y="230786"/>
                  </a:lnTo>
                  <a:lnTo>
                    <a:pt x="180956" y="227147"/>
                  </a:lnTo>
                  <a:lnTo>
                    <a:pt x="181681" y="225653"/>
                  </a:lnTo>
                  <a:lnTo>
                    <a:pt x="183611" y="223034"/>
                  </a:lnTo>
                  <a:lnTo>
                    <a:pt x="186552" y="220386"/>
                  </a:lnTo>
                  <a:lnTo>
                    <a:pt x="188265" y="218241"/>
                  </a:lnTo>
                  <a:lnTo>
                    <a:pt x="189934" y="217026"/>
                  </a:lnTo>
                  <a:lnTo>
                    <a:pt x="192397" y="214082"/>
                  </a:lnTo>
                  <a:lnTo>
                    <a:pt x="195121" y="211904"/>
                  </a:lnTo>
                  <a:lnTo>
                    <a:pt x="197654" y="208727"/>
                  </a:lnTo>
                  <a:lnTo>
                    <a:pt x="198468" y="207542"/>
                  </a:lnTo>
                  <a:lnTo>
                    <a:pt x="200025" y="205401"/>
                  </a:lnTo>
                  <a:lnTo>
                    <a:pt x="203697" y="201412"/>
                  </a:lnTo>
                  <a:lnTo>
                    <a:pt x="205657" y="199647"/>
                  </a:lnTo>
                  <a:lnTo>
                    <a:pt x="207526" y="197497"/>
                  </a:lnTo>
                  <a:lnTo>
                    <a:pt x="209131" y="196671"/>
                  </a:lnTo>
                  <a:lnTo>
                    <a:pt x="210860" y="194990"/>
                  </a:lnTo>
                  <a:lnTo>
                    <a:pt x="213882" y="192414"/>
                  </a:lnTo>
                  <a:lnTo>
                    <a:pt x="215911" y="190416"/>
                  </a:lnTo>
                  <a:lnTo>
                    <a:pt x="217878" y="188803"/>
                  </a:lnTo>
                  <a:lnTo>
                    <a:pt x="220435" y="186321"/>
                  </a:lnTo>
                  <a:lnTo>
                    <a:pt x="222823" y="183457"/>
                  </a:lnTo>
                  <a:lnTo>
                    <a:pt x="225264" y="182062"/>
                  </a:lnTo>
                  <a:lnTo>
                    <a:pt x="226247" y="181258"/>
                  </a:lnTo>
                  <a:lnTo>
                    <a:pt x="227763" y="180124"/>
                  </a:lnTo>
                  <a:lnTo>
                    <a:pt x="229803" y="178432"/>
                  </a:lnTo>
                  <a:lnTo>
                    <a:pt x="232597" y="176020"/>
                  </a:lnTo>
                  <a:lnTo>
                    <a:pt x="235016" y="174007"/>
                  </a:lnTo>
                  <a:lnTo>
                    <a:pt x="236585" y="172177"/>
                  </a:lnTo>
                  <a:lnTo>
                    <a:pt x="238106" y="171199"/>
                  </a:lnTo>
                  <a:lnTo>
                    <a:pt x="239592" y="169216"/>
                  </a:lnTo>
                  <a:lnTo>
                    <a:pt x="240688" y="167244"/>
                  </a:lnTo>
                  <a:lnTo>
                    <a:pt x="241175" y="166169"/>
                  </a:lnTo>
                  <a:lnTo>
                    <a:pt x="244600" y="163019"/>
                  </a:lnTo>
                  <a:lnTo>
                    <a:pt x="246505" y="160310"/>
                  </a:lnTo>
                  <a:lnTo>
                    <a:pt x="249354" y="156090"/>
                  </a:lnTo>
                  <a:lnTo>
                    <a:pt x="252973" y="151686"/>
                  </a:lnTo>
                  <a:lnTo>
                    <a:pt x="257120" y="146871"/>
                  </a:lnTo>
                  <a:lnTo>
                    <a:pt x="260010" y="143578"/>
                  </a:lnTo>
                  <a:lnTo>
                    <a:pt x="264399" y="142466"/>
                  </a:lnTo>
                  <a:lnTo>
                    <a:pt x="268735" y="141977"/>
                  </a:lnTo>
                  <a:lnTo>
                    <a:pt x="273012" y="141880"/>
                  </a:lnTo>
                  <a:lnTo>
                    <a:pt x="277217" y="140157"/>
                  </a:lnTo>
                  <a:lnTo>
                    <a:pt x="282000" y="139185"/>
                  </a:lnTo>
                  <a:lnTo>
                    <a:pt x="286104" y="138709"/>
                  </a:lnTo>
                  <a:lnTo>
                    <a:pt x="302922" y="135307"/>
                  </a:lnTo>
                  <a:lnTo>
                    <a:pt x="309488" y="134182"/>
                  </a:lnTo>
                  <a:lnTo>
                    <a:pt x="320214" y="133818"/>
                  </a:lnTo>
                  <a:lnTo>
                    <a:pt x="324257" y="133727"/>
                  </a:lnTo>
                  <a:lnTo>
                    <a:pt x="327845" y="133891"/>
                  </a:lnTo>
                  <a:lnTo>
                    <a:pt x="330122" y="134337"/>
                  </a:lnTo>
                  <a:lnTo>
                    <a:pt x="335159" y="135601"/>
                  </a:lnTo>
                  <a:lnTo>
                    <a:pt x="336513" y="136318"/>
                  </a:lnTo>
                  <a:lnTo>
                    <a:pt x="342263" y="136081"/>
                  </a:lnTo>
                  <a:lnTo>
                    <a:pt x="347887" y="134766"/>
                  </a:lnTo>
                  <a:lnTo>
                    <a:pt x="355945" y="130407"/>
                  </a:lnTo>
                  <a:lnTo>
                    <a:pt x="359154" y="129036"/>
                  </a:lnTo>
                  <a:lnTo>
                    <a:pt x="363936" y="126284"/>
                  </a:lnTo>
                  <a:lnTo>
                    <a:pt x="366759" y="123228"/>
                  </a:lnTo>
                  <a:lnTo>
                    <a:pt x="370082" y="120923"/>
                  </a:lnTo>
                  <a:lnTo>
                    <a:pt x="374480" y="118265"/>
                  </a:lnTo>
                  <a:lnTo>
                    <a:pt x="377172" y="117536"/>
                  </a:lnTo>
                  <a:lnTo>
                    <a:pt x="380262" y="117023"/>
                  </a:lnTo>
                  <a:lnTo>
                    <a:pt x="384350" y="116157"/>
                  </a:lnTo>
                  <a:lnTo>
                    <a:pt x="387984" y="115619"/>
                  </a:lnTo>
                  <a:lnTo>
                    <a:pt x="390419" y="114359"/>
                  </a:lnTo>
                  <a:lnTo>
                    <a:pt x="395006" y="112466"/>
                  </a:lnTo>
                  <a:lnTo>
                    <a:pt x="399724" y="110027"/>
                  </a:lnTo>
                  <a:lnTo>
                    <a:pt x="403878" y="107147"/>
                  </a:lnTo>
                  <a:lnTo>
                    <a:pt x="406073" y="105741"/>
                  </a:lnTo>
                  <a:lnTo>
                    <a:pt x="410569" y="103542"/>
                  </a:lnTo>
                  <a:lnTo>
                    <a:pt x="414598" y="101363"/>
                  </a:lnTo>
                  <a:lnTo>
                    <a:pt x="417266" y="100093"/>
                  </a:lnTo>
                  <a:lnTo>
                    <a:pt x="420184" y="99198"/>
                  </a:lnTo>
                  <a:lnTo>
                    <a:pt x="428601" y="94131"/>
                  </a:lnTo>
                  <a:lnTo>
                    <a:pt x="431836" y="91597"/>
                  </a:lnTo>
                  <a:lnTo>
                    <a:pt x="434824" y="88766"/>
                  </a:lnTo>
                  <a:lnTo>
                    <a:pt x="437084" y="87047"/>
                  </a:lnTo>
                  <a:lnTo>
                    <a:pt x="440984" y="83712"/>
                  </a:lnTo>
                  <a:lnTo>
                    <a:pt x="445249" y="79823"/>
                  </a:lnTo>
                  <a:lnTo>
                    <a:pt x="447725" y="77709"/>
                  </a:lnTo>
                  <a:lnTo>
                    <a:pt x="450166" y="74820"/>
                  </a:lnTo>
                  <a:lnTo>
                    <a:pt x="462077" y="66047"/>
                  </a:lnTo>
                  <a:lnTo>
                    <a:pt x="465647" y="64042"/>
                  </a:lnTo>
                  <a:lnTo>
                    <a:pt x="470990" y="61655"/>
                  </a:lnTo>
                  <a:lnTo>
                    <a:pt x="477692" y="58283"/>
                  </a:lnTo>
                  <a:lnTo>
                    <a:pt x="481434" y="56658"/>
                  </a:lnTo>
                  <a:lnTo>
                    <a:pt x="485949" y="54923"/>
                  </a:lnTo>
                  <a:lnTo>
                    <a:pt x="488694" y="53572"/>
                  </a:lnTo>
                  <a:lnTo>
                    <a:pt x="491434" y="52220"/>
                  </a:lnTo>
                  <a:lnTo>
                    <a:pt x="496531" y="49534"/>
                  </a:lnTo>
                  <a:lnTo>
                    <a:pt x="501280" y="47791"/>
                  </a:lnTo>
                  <a:lnTo>
                    <a:pt x="504951" y="46324"/>
                  </a:lnTo>
                  <a:lnTo>
                    <a:pt x="513051" y="44674"/>
                  </a:lnTo>
                  <a:lnTo>
                    <a:pt x="515551" y="44881"/>
                  </a:lnTo>
                  <a:lnTo>
                    <a:pt x="518828" y="45054"/>
                  </a:lnTo>
                  <a:lnTo>
                    <a:pt x="523266" y="45103"/>
                  </a:lnTo>
                  <a:lnTo>
                    <a:pt x="525293" y="45176"/>
                  </a:lnTo>
                  <a:lnTo>
                    <a:pt x="527797" y="45458"/>
                  </a:lnTo>
                  <a:lnTo>
                    <a:pt x="533019" y="45628"/>
                  </a:lnTo>
                  <a:lnTo>
                    <a:pt x="537079" y="45926"/>
                  </a:lnTo>
                  <a:lnTo>
                    <a:pt x="546579" y="45998"/>
                  </a:lnTo>
                  <a:lnTo>
                    <a:pt x="556142" y="47539"/>
                  </a:lnTo>
                  <a:lnTo>
                    <a:pt x="568064" y="49601"/>
                  </a:lnTo>
                  <a:lnTo>
                    <a:pt x="574415" y="50655"/>
                  </a:lnTo>
                  <a:lnTo>
                    <a:pt x="577982" y="52132"/>
                  </a:lnTo>
                  <a:lnTo>
                    <a:pt x="585523" y="53678"/>
                  </a:lnTo>
                  <a:lnTo>
                    <a:pt x="589624" y="54902"/>
                  </a:lnTo>
                  <a:lnTo>
                    <a:pt x="593894" y="54650"/>
                  </a:lnTo>
                  <a:lnTo>
                    <a:pt x="602774" y="53043"/>
                  </a:lnTo>
                  <a:lnTo>
                    <a:pt x="606925" y="51867"/>
                  </a:lnTo>
                  <a:lnTo>
                    <a:pt x="624911" y="44933"/>
                  </a:lnTo>
                  <a:lnTo>
                    <a:pt x="629464" y="42268"/>
                  </a:lnTo>
                  <a:lnTo>
                    <a:pt x="631479" y="40328"/>
                  </a:lnTo>
                  <a:lnTo>
                    <a:pt x="635991" y="36737"/>
                  </a:lnTo>
                  <a:lnTo>
                    <a:pt x="639861" y="32706"/>
                  </a:lnTo>
                  <a:lnTo>
                    <a:pt x="645335" y="27991"/>
                  </a:lnTo>
                  <a:lnTo>
                    <a:pt x="649395" y="24729"/>
                  </a:lnTo>
                  <a:lnTo>
                    <a:pt x="651660" y="23164"/>
                  </a:lnTo>
                  <a:lnTo>
                    <a:pt x="656169" y="19495"/>
                  </a:lnTo>
                  <a:lnTo>
                    <a:pt x="660945" y="17584"/>
                  </a:lnTo>
                  <a:lnTo>
                    <a:pt x="665866" y="16354"/>
                  </a:lnTo>
                  <a:lnTo>
                    <a:pt x="670665" y="13997"/>
                  </a:lnTo>
                  <a:lnTo>
                    <a:pt x="676190" y="9760"/>
                  </a:lnTo>
                  <a:lnTo>
                    <a:pt x="682084" y="7918"/>
                  </a:lnTo>
                  <a:lnTo>
                    <a:pt x="689819" y="5892"/>
                  </a:lnTo>
                  <a:lnTo>
                    <a:pt x="696265" y="4052"/>
                  </a:lnTo>
                  <a:lnTo>
                    <a:pt x="702343" y="0"/>
                  </a:lnTo>
                  <a:lnTo>
                    <a:pt x="711552" y="5710"/>
                  </a:lnTo>
                  <a:lnTo>
                    <a:pt x="722233" y="9392"/>
                  </a:lnTo>
                  <a:lnTo>
                    <a:pt x="733284" y="15838"/>
                  </a:lnTo>
                  <a:lnTo>
                    <a:pt x="734390" y="20075"/>
                  </a:lnTo>
                  <a:lnTo>
                    <a:pt x="736415" y="25968"/>
                  </a:lnTo>
                  <a:lnTo>
                    <a:pt x="736968" y="32600"/>
                  </a:lnTo>
                  <a:lnTo>
                    <a:pt x="742970" y="37505"/>
                  </a:lnTo>
                  <a:lnTo>
                    <a:pt x="748308" y="38526"/>
                  </a:lnTo>
                  <a:lnTo>
                    <a:pt x="752375" y="38975"/>
                  </a:lnTo>
                  <a:lnTo>
                    <a:pt x="759164" y="39392"/>
                  </a:lnTo>
                  <a:lnTo>
                    <a:pt x="764103" y="38414"/>
                  </a:lnTo>
                  <a:lnTo>
                    <a:pt x="767933" y="37019"/>
                  </a:lnTo>
                  <a:lnTo>
                    <a:pt x="771517" y="35321"/>
                  </a:lnTo>
                  <a:lnTo>
                    <a:pt x="772803" y="34495"/>
                  </a:lnTo>
                  <a:lnTo>
                    <a:pt x="775032" y="32080"/>
                  </a:lnTo>
                  <a:lnTo>
                    <a:pt x="776552" y="31245"/>
                  </a:lnTo>
                  <a:lnTo>
                    <a:pt x="778775" y="30458"/>
                  </a:lnTo>
                  <a:lnTo>
                    <a:pt x="781132" y="29197"/>
                  </a:lnTo>
                  <a:lnTo>
                    <a:pt x="784699" y="28897"/>
                  </a:lnTo>
                  <a:lnTo>
                    <a:pt x="787766" y="29622"/>
                  </a:lnTo>
                  <a:lnTo>
                    <a:pt x="790831" y="30269"/>
                  </a:lnTo>
                  <a:lnTo>
                    <a:pt x="792827" y="31424"/>
                  </a:lnTo>
                  <a:lnTo>
                    <a:pt x="795932" y="33001"/>
                  </a:lnTo>
                  <a:lnTo>
                    <a:pt x="798473" y="34133"/>
                  </a:lnTo>
                  <a:lnTo>
                    <a:pt x="801605" y="36324"/>
                  </a:lnTo>
                  <a:lnTo>
                    <a:pt x="804446" y="37214"/>
                  </a:lnTo>
                  <a:lnTo>
                    <a:pt x="810254" y="40069"/>
                  </a:lnTo>
                  <a:lnTo>
                    <a:pt x="815177" y="42265"/>
                  </a:lnTo>
                  <a:lnTo>
                    <a:pt x="819444" y="43714"/>
                  </a:lnTo>
                  <a:lnTo>
                    <a:pt x="823595" y="44319"/>
                  </a:lnTo>
                  <a:lnTo>
                    <a:pt x="827730" y="44534"/>
                  </a:lnTo>
                  <a:lnTo>
                    <a:pt x="830034" y="45601"/>
                  </a:lnTo>
                  <a:lnTo>
                    <a:pt x="833642" y="46226"/>
                  </a:lnTo>
                  <a:lnTo>
                    <a:pt x="838013" y="46509"/>
                  </a:lnTo>
                  <a:lnTo>
                    <a:pt x="839885" y="46588"/>
                  </a:lnTo>
                  <a:lnTo>
                    <a:pt x="842918" y="46540"/>
                  </a:lnTo>
                  <a:lnTo>
                    <a:pt x="845699" y="46524"/>
                  </a:lnTo>
                  <a:lnTo>
                    <a:pt x="845412" y="48371"/>
                  </a:lnTo>
                  <a:lnTo>
                    <a:pt x="844710" y="51199"/>
                  </a:lnTo>
                  <a:lnTo>
                    <a:pt x="843605" y="54517"/>
                  </a:lnTo>
                  <a:lnTo>
                    <a:pt x="840074" y="56175"/>
                  </a:lnTo>
                  <a:lnTo>
                    <a:pt x="837679" y="58365"/>
                  </a:lnTo>
                  <a:lnTo>
                    <a:pt x="835133" y="62065"/>
                  </a:lnTo>
                  <a:lnTo>
                    <a:pt x="834580" y="67961"/>
                  </a:lnTo>
                  <a:lnTo>
                    <a:pt x="834631" y="72189"/>
                  </a:lnTo>
                  <a:lnTo>
                    <a:pt x="835255" y="72405"/>
                  </a:lnTo>
                  <a:lnTo>
                    <a:pt x="840401" y="74194"/>
                  </a:lnTo>
                  <a:lnTo>
                    <a:pt x="845263" y="69984"/>
                  </a:lnTo>
                  <a:lnTo>
                    <a:pt x="851525" y="68696"/>
                  </a:lnTo>
                  <a:lnTo>
                    <a:pt x="857234" y="68328"/>
                  </a:lnTo>
                  <a:lnTo>
                    <a:pt x="863128" y="71643"/>
                  </a:lnTo>
                  <a:lnTo>
                    <a:pt x="866811" y="73669"/>
                  </a:lnTo>
                  <a:lnTo>
                    <a:pt x="868100" y="77536"/>
                  </a:lnTo>
                  <a:lnTo>
                    <a:pt x="866811" y="82508"/>
                  </a:lnTo>
                  <a:lnTo>
                    <a:pt x="864417" y="89140"/>
                  </a:lnTo>
                  <a:lnTo>
                    <a:pt x="859916" y="94905"/>
                  </a:lnTo>
                  <a:lnTo>
                    <a:pt x="857928" y="99243"/>
                  </a:lnTo>
                  <a:lnTo>
                    <a:pt x="856599" y="104407"/>
                  </a:lnTo>
                  <a:lnTo>
                    <a:pt x="854580" y="108049"/>
                  </a:lnTo>
                  <a:lnTo>
                    <a:pt x="854969" y="109814"/>
                  </a:lnTo>
                  <a:lnTo>
                    <a:pt x="856979" y="111279"/>
                  </a:lnTo>
                  <a:lnTo>
                    <a:pt x="859382" y="112807"/>
                  </a:lnTo>
                  <a:lnTo>
                    <a:pt x="863516" y="113022"/>
                  </a:lnTo>
                  <a:lnTo>
                    <a:pt x="864837" y="112968"/>
                  </a:lnTo>
                  <a:lnTo>
                    <a:pt x="868317" y="112436"/>
                  </a:lnTo>
                  <a:lnTo>
                    <a:pt x="872130" y="112432"/>
                  </a:lnTo>
                  <a:lnTo>
                    <a:pt x="874738" y="111552"/>
                  </a:lnTo>
                  <a:lnTo>
                    <a:pt x="879277" y="110358"/>
                  </a:lnTo>
                  <a:lnTo>
                    <a:pt x="882145" y="110085"/>
                  </a:lnTo>
                  <a:lnTo>
                    <a:pt x="885419" y="110182"/>
                  </a:lnTo>
                  <a:lnTo>
                    <a:pt x="888044" y="111467"/>
                  </a:lnTo>
                  <a:lnTo>
                    <a:pt x="894914" y="112445"/>
                  </a:lnTo>
                  <a:lnTo>
                    <a:pt x="906777" y="113268"/>
                  </a:lnTo>
                  <a:lnTo>
                    <a:pt x="915617" y="116397"/>
                  </a:lnTo>
                  <a:lnTo>
                    <a:pt x="926484" y="120267"/>
                  </a:lnTo>
                  <a:lnTo>
                    <a:pt x="938455" y="121369"/>
                  </a:lnTo>
                  <a:lnTo>
                    <a:pt x="944165" y="123764"/>
                  </a:lnTo>
                  <a:lnTo>
                    <a:pt x="947663" y="129474"/>
                  </a:lnTo>
                  <a:lnTo>
                    <a:pt x="957319" y="152493"/>
                  </a:lnTo>
                  <a:lnTo>
                    <a:pt x="963274" y="154930"/>
                  </a:lnTo>
                  <a:lnTo>
                    <a:pt x="969464" y="158751"/>
                  </a:lnTo>
                  <a:lnTo>
                    <a:pt x="975201" y="161722"/>
                  </a:lnTo>
                  <a:lnTo>
                    <a:pt x="993516" y="176576"/>
                  </a:lnTo>
                  <a:lnTo>
                    <a:pt x="998392" y="181698"/>
                  </a:lnTo>
                  <a:lnTo>
                    <a:pt x="1003589" y="184817"/>
                  </a:lnTo>
                  <a:lnTo>
                    <a:pt x="1024644" y="192293"/>
                  </a:lnTo>
                  <a:lnTo>
                    <a:pt x="1024877" y="195091"/>
                  </a:lnTo>
                  <a:lnTo>
                    <a:pt x="1026741" y="200449"/>
                  </a:lnTo>
                  <a:lnTo>
                    <a:pt x="1026508" y="205109"/>
                  </a:lnTo>
                  <a:lnTo>
                    <a:pt x="1025576" y="210003"/>
                  </a:lnTo>
                  <a:lnTo>
                    <a:pt x="1015556" y="218627"/>
                  </a:lnTo>
                  <a:lnTo>
                    <a:pt x="1014624" y="221191"/>
                  </a:lnTo>
                  <a:lnTo>
                    <a:pt x="1014857" y="224219"/>
                  </a:lnTo>
                  <a:lnTo>
                    <a:pt x="1014857" y="227713"/>
                  </a:lnTo>
                  <a:lnTo>
                    <a:pt x="1013083" y="230024"/>
                  </a:lnTo>
                  <a:lnTo>
                    <a:pt x="1008333" y="253463"/>
                  </a:lnTo>
                  <a:lnTo>
                    <a:pt x="1003356" y="268761"/>
                  </a:lnTo>
                  <a:lnTo>
                    <a:pt x="1001746" y="278760"/>
                  </a:lnTo>
                  <a:lnTo>
                    <a:pt x="1003832" y="285744"/>
                  </a:lnTo>
                  <a:lnTo>
                    <a:pt x="1006576" y="291920"/>
                  </a:lnTo>
                  <a:lnTo>
                    <a:pt x="1008177" y="299010"/>
                  </a:lnTo>
                  <a:lnTo>
                    <a:pt x="1008177" y="303812"/>
                  </a:lnTo>
                  <a:lnTo>
                    <a:pt x="1006201" y="309833"/>
                  </a:lnTo>
                  <a:lnTo>
                    <a:pt x="999080" y="317786"/>
                  </a:lnTo>
                  <a:lnTo>
                    <a:pt x="992367" y="326844"/>
                  </a:lnTo>
                  <a:lnTo>
                    <a:pt x="988237" y="335742"/>
                  </a:lnTo>
                  <a:lnTo>
                    <a:pt x="985060" y="344636"/>
                  </a:lnTo>
                  <a:lnTo>
                    <a:pt x="983154" y="353852"/>
                  </a:lnTo>
                  <a:lnTo>
                    <a:pt x="982518" y="363065"/>
                  </a:lnTo>
                  <a:lnTo>
                    <a:pt x="980612" y="374821"/>
                  </a:lnTo>
                  <a:lnTo>
                    <a:pt x="978388" y="389751"/>
                  </a:lnTo>
                  <a:lnTo>
                    <a:pt x="977753" y="397695"/>
                  </a:lnTo>
                  <a:lnTo>
                    <a:pt x="982077" y="404423"/>
                  </a:lnTo>
                  <a:lnTo>
                    <a:pt x="984988" y="414123"/>
                  </a:lnTo>
                  <a:lnTo>
                    <a:pt x="985959" y="423345"/>
                  </a:lnTo>
                  <a:lnTo>
                    <a:pt x="985958" y="434502"/>
                  </a:lnTo>
                  <a:lnTo>
                    <a:pt x="984503" y="444211"/>
                  </a:lnTo>
                  <a:lnTo>
                    <a:pt x="981592" y="457309"/>
                  </a:lnTo>
                  <a:lnTo>
                    <a:pt x="971611" y="471787"/>
                  </a:lnTo>
                  <a:lnTo>
                    <a:pt x="979817" y="478354"/>
                  </a:lnTo>
                  <a:lnTo>
                    <a:pt x="982866" y="481168"/>
                  </a:lnTo>
                  <a:lnTo>
                    <a:pt x="997637" y="495706"/>
                  </a:lnTo>
                  <a:lnTo>
                    <a:pt x="1001389" y="499220"/>
                  </a:lnTo>
                  <a:lnTo>
                    <a:pt x="1008189" y="504615"/>
                  </a:lnTo>
                  <a:lnTo>
                    <a:pt x="1012878" y="509773"/>
                  </a:lnTo>
                  <a:lnTo>
                    <a:pt x="1016630" y="512586"/>
                  </a:lnTo>
                  <a:lnTo>
                    <a:pt x="1021788" y="513992"/>
                  </a:lnTo>
                  <a:lnTo>
                    <a:pt x="1027416" y="515870"/>
                  </a:lnTo>
                  <a:lnTo>
                    <a:pt x="1028822" y="517978"/>
                  </a:lnTo>
                  <a:lnTo>
                    <a:pt x="1031636" y="521729"/>
                  </a:lnTo>
                  <a:lnTo>
                    <a:pt x="1033512" y="526891"/>
                  </a:lnTo>
                  <a:lnTo>
                    <a:pt x="1034450" y="530642"/>
                  </a:lnTo>
                  <a:lnTo>
                    <a:pt x="1036794" y="532283"/>
                  </a:lnTo>
                  <a:lnTo>
                    <a:pt x="1043789" y="533637"/>
                  </a:lnTo>
                  <a:lnTo>
                    <a:pt x="1049613" y="541699"/>
                  </a:lnTo>
                  <a:lnTo>
                    <a:pt x="1050957" y="550661"/>
                  </a:lnTo>
                  <a:lnTo>
                    <a:pt x="1049225" y="559795"/>
                  </a:lnTo>
                  <a:lnTo>
                    <a:pt x="1048514" y="566669"/>
                  </a:lnTo>
                  <a:lnTo>
                    <a:pt x="1048717" y="575746"/>
                  </a:lnTo>
                  <a:lnTo>
                    <a:pt x="1047821" y="590083"/>
                  </a:lnTo>
                  <a:lnTo>
                    <a:pt x="1046477" y="599488"/>
                  </a:lnTo>
                  <a:lnTo>
                    <a:pt x="1046477" y="606657"/>
                  </a:lnTo>
                  <a:lnTo>
                    <a:pt x="1046925" y="613826"/>
                  </a:lnTo>
                  <a:lnTo>
                    <a:pt x="1048717" y="622337"/>
                  </a:lnTo>
                  <a:lnTo>
                    <a:pt x="1050509" y="627711"/>
                  </a:lnTo>
                  <a:lnTo>
                    <a:pt x="1054093" y="633534"/>
                  </a:lnTo>
                  <a:lnTo>
                    <a:pt x="1058124" y="636672"/>
                  </a:lnTo>
                  <a:lnTo>
                    <a:pt x="1063948" y="640253"/>
                  </a:lnTo>
                  <a:lnTo>
                    <a:pt x="1072459" y="640253"/>
                  </a:lnTo>
                  <a:lnTo>
                    <a:pt x="1079627" y="638911"/>
                  </a:lnTo>
                  <a:lnTo>
                    <a:pt x="1093067" y="631295"/>
                  </a:lnTo>
                  <a:lnTo>
                    <a:pt x="1104266" y="628610"/>
                  </a:lnTo>
                  <a:lnTo>
                    <a:pt x="1118153" y="628158"/>
                  </a:lnTo>
                  <a:lnTo>
                    <a:pt x="1126214" y="630457"/>
                  </a:lnTo>
                  <a:lnTo>
                    <a:pt x="1130026" y="632477"/>
                  </a:lnTo>
                  <a:lnTo>
                    <a:pt x="1138638" y="634777"/>
                  </a:lnTo>
                  <a:lnTo>
                    <a:pt x="1151842" y="645970"/>
                  </a:lnTo>
                  <a:lnTo>
                    <a:pt x="1172509" y="661754"/>
                  </a:lnTo>
                  <a:lnTo>
                    <a:pt x="1197196" y="678404"/>
                  </a:lnTo>
                  <a:lnTo>
                    <a:pt x="1203223" y="682137"/>
                  </a:lnTo>
                  <a:lnTo>
                    <a:pt x="1210973" y="687016"/>
                  </a:lnTo>
                  <a:lnTo>
                    <a:pt x="1220733" y="693905"/>
                  </a:lnTo>
                  <a:lnTo>
                    <a:pt x="1237094" y="706251"/>
                  </a:lnTo>
                  <a:lnTo>
                    <a:pt x="1243409" y="714573"/>
                  </a:lnTo>
                  <a:lnTo>
                    <a:pt x="1244557" y="721174"/>
                  </a:lnTo>
                  <a:lnTo>
                    <a:pt x="1245132" y="730934"/>
                  </a:lnTo>
                  <a:lnTo>
                    <a:pt x="1246488" y="739953"/>
                  </a:lnTo>
                  <a:lnTo>
                    <a:pt x="1248998" y="749157"/>
                  </a:lnTo>
                  <a:lnTo>
                    <a:pt x="1246478" y="756630"/>
                  </a:lnTo>
                  <a:lnTo>
                    <a:pt x="1247046" y="761150"/>
                  </a:lnTo>
                  <a:lnTo>
                    <a:pt x="1248719" y="763662"/>
                  </a:lnTo>
                  <a:lnTo>
                    <a:pt x="1254179" y="763787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3" name="object 100">
              <a:extLst>
                <a:ext uri="{FF2B5EF4-FFF2-40B4-BE49-F238E27FC236}">
                  <a16:creationId xmlns:a16="http://schemas.microsoft.com/office/drawing/2014/main" id="{D65BDBD1-1E2E-40A9-A911-52DCE425D2E2}"/>
                </a:ext>
              </a:extLst>
            </p:cNvPr>
            <p:cNvSpPr/>
            <p:nvPr/>
          </p:nvSpPr>
          <p:spPr>
            <a:xfrm>
              <a:off x="8251795" y="4785415"/>
              <a:ext cx="594005" cy="572290"/>
            </a:xfrm>
            <a:custGeom>
              <a:avLst/>
              <a:gdLst/>
              <a:ahLst/>
              <a:cxnLst/>
              <a:rect l="l" t="t" r="r" b="b"/>
              <a:pathLst>
                <a:path w="919699" h="886077">
                  <a:moveTo>
                    <a:pt x="5158" y="33405"/>
                  </a:moveTo>
                  <a:lnTo>
                    <a:pt x="6734" y="33536"/>
                  </a:lnTo>
                  <a:lnTo>
                    <a:pt x="7270" y="35144"/>
                  </a:lnTo>
                  <a:lnTo>
                    <a:pt x="8744" y="35815"/>
                  </a:lnTo>
                  <a:lnTo>
                    <a:pt x="9951" y="35279"/>
                  </a:lnTo>
                  <a:lnTo>
                    <a:pt x="12632" y="32866"/>
                  </a:lnTo>
                  <a:lnTo>
                    <a:pt x="14240" y="29783"/>
                  </a:lnTo>
                  <a:lnTo>
                    <a:pt x="16385" y="25359"/>
                  </a:lnTo>
                  <a:lnTo>
                    <a:pt x="17323" y="22410"/>
                  </a:lnTo>
                  <a:lnTo>
                    <a:pt x="18395" y="20400"/>
                  </a:lnTo>
                  <a:lnTo>
                    <a:pt x="19333" y="18121"/>
                  </a:lnTo>
                  <a:lnTo>
                    <a:pt x="19199" y="15708"/>
                  </a:lnTo>
                  <a:lnTo>
                    <a:pt x="19468" y="14099"/>
                  </a:lnTo>
                  <a:lnTo>
                    <a:pt x="19601" y="10480"/>
                  </a:lnTo>
                  <a:lnTo>
                    <a:pt x="19735" y="5252"/>
                  </a:lnTo>
                  <a:lnTo>
                    <a:pt x="19735" y="4716"/>
                  </a:lnTo>
                  <a:lnTo>
                    <a:pt x="20807" y="3912"/>
                  </a:lnTo>
                  <a:lnTo>
                    <a:pt x="20808" y="3763"/>
                  </a:lnTo>
                  <a:lnTo>
                    <a:pt x="27941" y="5434"/>
                  </a:lnTo>
                  <a:lnTo>
                    <a:pt x="32621" y="6065"/>
                  </a:lnTo>
                  <a:lnTo>
                    <a:pt x="36224" y="5309"/>
                  </a:lnTo>
                  <a:lnTo>
                    <a:pt x="40017" y="3411"/>
                  </a:lnTo>
                  <a:lnTo>
                    <a:pt x="44569" y="1327"/>
                  </a:lnTo>
                  <a:lnTo>
                    <a:pt x="51017" y="0"/>
                  </a:lnTo>
                  <a:lnTo>
                    <a:pt x="54241" y="567"/>
                  </a:lnTo>
                  <a:lnTo>
                    <a:pt x="57466" y="3982"/>
                  </a:lnTo>
                  <a:lnTo>
                    <a:pt x="60500" y="10051"/>
                  </a:lnTo>
                  <a:lnTo>
                    <a:pt x="66189" y="16892"/>
                  </a:lnTo>
                  <a:lnTo>
                    <a:pt x="75351" y="19920"/>
                  </a:lnTo>
                  <a:lnTo>
                    <a:pt x="97456" y="19043"/>
                  </a:lnTo>
                  <a:lnTo>
                    <a:pt x="106208" y="14450"/>
                  </a:lnTo>
                  <a:lnTo>
                    <a:pt x="114322" y="12032"/>
                  </a:lnTo>
                  <a:lnTo>
                    <a:pt x="122450" y="10231"/>
                  </a:lnTo>
                  <a:lnTo>
                    <a:pt x="132379" y="11755"/>
                  </a:lnTo>
                  <a:lnTo>
                    <a:pt x="141673" y="15741"/>
                  </a:lnTo>
                  <a:lnTo>
                    <a:pt x="150966" y="19152"/>
                  </a:lnTo>
                  <a:lnTo>
                    <a:pt x="166006" y="28116"/>
                  </a:lnTo>
                  <a:lnTo>
                    <a:pt x="179206" y="29128"/>
                  </a:lnTo>
                  <a:lnTo>
                    <a:pt x="188394" y="29921"/>
                  </a:lnTo>
                  <a:lnTo>
                    <a:pt x="200703" y="32415"/>
                  </a:lnTo>
                  <a:lnTo>
                    <a:pt x="208383" y="31239"/>
                  </a:lnTo>
                  <a:lnTo>
                    <a:pt x="217504" y="29034"/>
                  </a:lnTo>
                  <a:lnTo>
                    <a:pt x="224849" y="23168"/>
                  </a:lnTo>
                  <a:lnTo>
                    <a:pt x="234780" y="13150"/>
                  </a:lnTo>
                  <a:lnTo>
                    <a:pt x="244867" y="12011"/>
                  </a:lnTo>
                  <a:lnTo>
                    <a:pt x="252068" y="17007"/>
                  </a:lnTo>
                  <a:lnTo>
                    <a:pt x="256992" y="23521"/>
                  </a:lnTo>
                  <a:lnTo>
                    <a:pt x="263564" y="31382"/>
                  </a:lnTo>
                  <a:lnTo>
                    <a:pt x="274621" y="45325"/>
                  </a:lnTo>
                  <a:lnTo>
                    <a:pt x="285146" y="31589"/>
                  </a:lnTo>
                  <a:lnTo>
                    <a:pt x="291937" y="25119"/>
                  </a:lnTo>
                  <a:lnTo>
                    <a:pt x="299514" y="19326"/>
                  </a:lnTo>
                  <a:lnTo>
                    <a:pt x="304397" y="17445"/>
                  </a:lnTo>
                  <a:lnTo>
                    <a:pt x="308569" y="17445"/>
                  </a:lnTo>
                  <a:lnTo>
                    <a:pt x="313121" y="15550"/>
                  </a:lnTo>
                  <a:lnTo>
                    <a:pt x="317673" y="13463"/>
                  </a:lnTo>
                  <a:lnTo>
                    <a:pt x="322035" y="10808"/>
                  </a:lnTo>
                  <a:lnTo>
                    <a:pt x="327914" y="9860"/>
                  </a:lnTo>
                  <a:lnTo>
                    <a:pt x="333035" y="11756"/>
                  </a:lnTo>
                  <a:lnTo>
                    <a:pt x="336638" y="14791"/>
                  </a:lnTo>
                  <a:lnTo>
                    <a:pt x="340431" y="17637"/>
                  </a:lnTo>
                  <a:lnTo>
                    <a:pt x="342518" y="20103"/>
                  </a:lnTo>
                  <a:lnTo>
                    <a:pt x="344983" y="23326"/>
                  </a:lnTo>
                  <a:lnTo>
                    <a:pt x="346344" y="30781"/>
                  </a:lnTo>
                  <a:lnTo>
                    <a:pt x="351233" y="35201"/>
                  </a:lnTo>
                  <a:lnTo>
                    <a:pt x="352863" y="40559"/>
                  </a:lnTo>
                  <a:lnTo>
                    <a:pt x="354959" y="43819"/>
                  </a:lnTo>
                  <a:lnTo>
                    <a:pt x="357520" y="46848"/>
                  </a:lnTo>
                  <a:lnTo>
                    <a:pt x="361479" y="49405"/>
                  </a:lnTo>
                  <a:lnTo>
                    <a:pt x="362410" y="54530"/>
                  </a:lnTo>
                  <a:lnTo>
                    <a:pt x="384764" y="69430"/>
                  </a:lnTo>
                  <a:lnTo>
                    <a:pt x="384065" y="64776"/>
                  </a:lnTo>
                  <a:lnTo>
                    <a:pt x="385229" y="61283"/>
                  </a:lnTo>
                  <a:lnTo>
                    <a:pt x="387558" y="58023"/>
                  </a:lnTo>
                  <a:lnTo>
                    <a:pt x="390585" y="56158"/>
                  </a:lnTo>
                  <a:lnTo>
                    <a:pt x="394543" y="55927"/>
                  </a:lnTo>
                  <a:lnTo>
                    <a:pt x="398967" y="55693"/>
                  </a:lnTo>
                  <a:lnTo>
                    <a:pt x="402693" y="54296"/>
                  </a:lnTo>
                  <a:lnTo>
                    <a:pt x="408048" y="54761"/>
                  </a:lnTo>
                  <a:lnTo>
                    <a:pt x="410609" y="51966"/>
                  </a:lnTo>
                  <a:lnTo>
                    <a:pt x="417362" y="47546"/>
                  </a:lnTo>
                  <a:lnTo>
                    <a:pt x="421554" y="49405"/>
                  </a:lnTo>
                  <a:lnTo>
                    <a:pt x="430402" y="47774"/>
                  </a:lnTo>
                  <a:lnTo>
                    <a:pt x="436688" y="46149"/>
                  </a:lnTo>
                  <a:lnTo>
                    <a:pt x="439242" y="35654"/>
                  </a:lnTo>
                  <a:lnTo>
                    <a:pt x="439425" y="31377"/>
                  </a:lnTo>
                  <a:lnTo>
                    <a:pt x="447400" y="36628"/>
                  </a:lnTo>
                  <a:lnTo>
                    <a:pt x="455394" y="42607"/>
                  </a:lnTo>
                  <a:lnTo>
                    <a:pt x="463864" y="49193"/>
                  </a:lnTo>
                  <a:lnTo>
                    <a:pt x="471925" y="58175"/>
                  </a:lnTo>
                  <a:lnTo>
                    <a:pt x="476027" y="65860"/>
                  </a:lnTo>
                  <a:lnTo>
                    <a:pt x="478483" y="75739"/>
                  </a:lnTo>
                  <a:lnTo>
                    <a:pt x="477890" y="83686"/>
                  </a:lnTo>
                  <a:lnTo>
                    <a:pt x="473646" y="93792"/>
                  </a:lnTo>
                  <a:lnTo>
                    <a:pt x="468868" y="100675"/>
                  </a:lnTo>
                  <a:lnTo>
                    <a:pt x="466173" y="109810"/>
                  </a:lnTo>
                  <a:lnTo>
                    <a:pt x="466173" y="118343"/>
                  </a:lnTo>
                  <a:lnTo>
                    <a:pt x="467880" y="127067"/>
                  </a:lnTo>
                  <a:lnTo>
                    <a:pt x="469208" y="133704"/>
                  </a:lnTo>
                  <a:lnTo>
                    <a:pt x="469208" y="137119"/>
                  </a:lnTo>
                  <a:lnTo>
                    <a:pt x="466173" y="142428"/>
                  </a:lnTo>
                  <a:lnTo>
                    <a:pt x="467311" y="146223"/>
                  </a:lnTo>
                  <a:lnTo>
                    <a:pt x="470535" y="148310"/>
                  </a:lnTo>
                  <a:lnTo>
                    <a:pt x="473000" y="152860"/>
                  </a:lnTo>
                  <a:lnTo>
                    <a:pt x="473570" y="157793"/>
                  </a:lnTo>
                  <a:lnTo>
                    <a:pt x="483786" y="167620"/>
                  </a:lnTo>
                  <a:lnTo>
                    <a:pt x="486296" y="163127"/>
                  </a:lnTo>
                  <a:lnTo>
                    <a:pt x="488674" y="160749"/>
                  </a:lnTo>
                  <a:lnTo>
                    <a:pt x="493035" y="158371"/>
                  </a:lnTo>
                  <a:lnTo>
                    <a:pt x="497263" y="155069"/>
                  </a:lnTo>
                  <a:lnTo>
                    <a:pt x="499112" y="153085"/>
                  </a:lnTo>
                  <a:lnTo>
                    <a:pt x="499906" y="144719"/>
                  </a:lnTo>
                  <a:lnTo>
                    <a:pt x="503345" y="141293"/>
                  </a:lnTo>
                  <a:lnTo>
                    <a:pt x="507912" y="140840"/>
                  </a:lnTo>
                  <a:lnTo>
                    <a:pt x="511501" y="142429"/>
                  </a:lnTo>
                  <a:lnTo>
                    <a:pt x="514439" y="146700"/>
                  </a:lnTo>
                  <a:lnTo>
                    <a:pt x="518139" y="148878"/>
                  </a:lnTo>
                  <a:lnTo>
                    <a:pt x="522450" y="149984"/>
                  </a:lnTo>
                  <a:lnTo>
                    <a:pt x="523260" y="153808"/>
                  </a:lnTo>
                  <a:lnTo>
                    <a:pt x="523070" y="158170"/>
                  </a:lnTo>
                  <a:lnTo>
                    <a:pt x="526863" y="165758"/>
                  </a:lnTo>
                  <a:lnTo>
                    <a:pt x="533690" y="168602"/>
                  </a:lnTo>
                  <a:lnTo>
                    <a:pt x="537863" y="168601"/>
                  </a:lnTo>
                  <a:lnTo>
                    <a:pt x="540708" y="168602"/>
                  </a:lnTo>
                  <a:lnTo>
                    <a:pt x="543174" y="169549"/>
                  </a:lnTo>
                  <a:lnTo>
                    <a:pt x="544311" y="176190"/>
                  </a:lnTo>
                  <a:lnTo>
                    <a:pt x="544311" y="181880"/>
                  </a:lnTo>
                  <a:lnTo>
                    <a:pt x="544902" y="188952"/>
                  </a:lnTo>
                  <a:lnTo>
                    <a:pt x="548040" y="192539"/>
                  </a:lnTo>
                  <a:lnTo>
                    <a:pt x="551329" y="194966"/>
                  </a:lnTo>
                  <a:lnTo>
                    <a:pt x="553225" y="193068"/>
                  </a:lnTo>
                  <a:lnTo>
                    <a:pt x="554553" y="189653"/>
                  </a:lnTo>
                  <a:lnTo>
                    <a:pt x="555122" y="186621"/>
                  </a:lnTo>
                  <a:lnTo>
                    <a:pt x="556449" y="184343"/>
                  </a:lnTo>
                  <a:lnTo>
                    <a:pt x="557208" y="183015"/>
                  </a:lnTo>
                  <a:lnTo>
                    <a:pt x="559294" y="183016"/>
                  </a:lnTo>
                  <a:lnTo>
                    <a:pt x="567070" y="183964"/>
                  </a:lnTo>
                  <a:lnTo>
                    <a:pt x="571622" y="182068"/>
                  </a:lnTo>
                  <a:lnTo>
                    <a:pt x="574467" y="178465"/>
                  </a:lnTo>
                  <a:lnTo>
                    <a:pt x="578449" y="176758"/>
                  </a:lnTo>
                  <a:lnTo>
                    <a:pt x="582242" y="173155"/>
                  </a:lnTo>
                  <a:lnTo>
                    <a:pt x="589639" y="164052"/>
                  </a:lnTo>
                  <a:lnTo>
                    <a:pt x="599880" y="156086"/>
                  </a:lnTo>
                  <a:lnTo>
                    <a:pt x="602157" y="150777"/>
                  </a:lnTo>
                  <a:lnTo>
                    <a:pt x="604825" y="145831"/>
                  </a:lnTo>
                  <a:lnTo>
                    <a:pt x="612129" y="142371"/>
                  </a:lnTo>
                  <a:lnTo>
                    <a:pt x="621312" y="133136"/>
                  </a:lnTo>
                  <a:lnTo>
                    <a:pt x="625199" y="121806"/>
                  </a:lnTo>
                  <a:lnTo>
                    <a:pt x="632118" y="116617"/>
                  </a:lnTo>
                  <a:lnTo>
                    <a:pt x="636863" y="108862"/>
                  </a:lnTo>
                  <a:lnTo>
                    <a:pt x="638380" y="105448"/>
                  </a:lnTo>
                  <a:lnTo>
                    <a:pt x="642743" y="102033"/>
                  </a:lnTo>
                  <a:lnTo>
                    <a:pt x="651864" y="99394"/>
                  </a:lnTo>
                  <a:lnTo>
                    <a:pt x="661209" y="103504"/>
                  </a:lnTo>
                  <a:lnTo>
                    <a:pt x="671597" y="112711"/>
                  </a:lnTo>
                  <a:lnTo>
                    <a:pt x="677645" y="121648"/>
                  </a:lnTo>
                  <a:lnTo>
                    <a:pt x="686718" y="133483"/>
                  </a:lnTo>
                  <a:lnTo>
                    <a:pt x="695265" y="144659"/>
                  </a:lnTo>
                  <a:lnTo>
                    <a:pt x="698157" y="141372"/>
                  </a:lnTo>
                  <a:lnTo>
                    <a:pt x="701839" y="139006"/>
                  </a:lnTo>
                  <a:lnTo>
                    <a:pt x="703285" y="136903"/>
                  </a:lnTo>
                  <a:lnTo>
                    <a:pt x="703679" y="134534"/>
                  </a:lnTo>
                  <a:lnTo>
                    <a:pt x="701838" y="131381"/>
                  </a:lnTo>
                  <a:lnTo>
                    <a:pt x="702101" y="128881"/>
                  </a:lnTo>
                  <a:lnTo>
                    <a:pt x="703416" y="127040"/>
                  </a:lnTo>
                  <a:lnTo>
                    <a:pt x="704731" y="125068"/>
                  </a:lnTo>
                  <a:lnTo>
                    <a:pt x="707229" y="122568"/>
                  </a:lnTo>
                  <a:lnTo>
                    <a:pt x="708743" y="122137"/>
                  </a:lnTo>
                  <a:lnTo>
                    <a:pt x="713146" y="122304"/>
                  </a:lnTo>
                  <a:lnTo>
                    <a:pt x="714856" y="122438"/>
                  </a:lnTo>
                  <a:lnTo>
                    <a:pt x="716959" y="121912"/>
                  </a:lnTo>
                  <a:lnTo>
                    <a:pt x="720247" y="118626"/>
                  </a:lnTo>
                  <a:lnTo>
                    <a:pt x="723156" y="117016"/>
                  </a:lnTo>
                  <a:lnTo>
                    <a:pt x="725812" y="115120"/>
                  </a:lnTo>
                  <a:lnTo>
                    <a:pt x="725812" y="112845"/>
                  </a:lnTo>
                  <a:lnTo>
                    <a:pt x="725053" y="110946"/>
                  </a:lnTo>
                  <a:lnTo>
                    <a:pt x="726656" y="103358"/>
                  </a:lnTo>
                  <a:lnTo>
                    <a:pt x="729794" y="107155"/>
                  </a:lnTo>
                  <a:lnTo>
                    <a:pt x="736243" y="108291"/>
                  </a:lnTo>
                  <a:lnTo>
                    <a:pt x="741932" y="108103"/>
                  </a:lnTo>
                  <a:lnTo>
                    <a:pt x="753122" y="105257"/>
                  </a:lnTo>
                  <a:lnTo>
                    <a:pt x="757484" y="105069"/>
                  </a:lnTo>
                  <a:lnTo>
                    <a:pt x="759570" y="106016"/>
                  </a:lnTo>
                  <a:lnTo>
                    <a:pt x="760329" y="108291"/>
                  </a:lnTo>
                  <a:lnTo>
                    <a:pt x="763933" y="113225"/>
                  </a:lnTo>
                  <a:lnTo>
                    <a:pt x="766587" y="117775"/>
                  </a:lnTo>
                  <a:lnTo>
                    <a:pt x="769476" y="119665"/>
                  </a:lnTo>
                  <a:lnTo>
                    <a:pt x="772526" y="121776"/>
                  </a:lnTo>
                  <a:lnTo>
                    <a:pt x="775370" y="124166"/>
                  </a:lnTo>
                  <a:lnTo>
                    <a:pt x="778983" y="125424"/>
                  </a:lnTo>
                  <a:lnTo>
                    <a:pt x="781496" y="126050"/>
                  </a:lnTo>
                  <a:lnTo>
                    <a:pt x="786366" y="124950"/>
                  </a:lnTo>
                  <a:lnTo>
                    <a:pt x="791856" y="125138"/>
                  </a:lnTo>
                  <a:lnTo>
                    <a:pt x="795496" y="127262"/>
                  </a:lnTo>
                  <a:lnTo>
                    <a:pt x="799778" y="127827"/>
                  </a:lnTo>
                  <a:lnTo>
                    <a:pt x="802320" y="130145"/>
                  </a:lnTo>
                  <a:lnTo>
                    <a:pt x="804519" y="131621"/>
                  </a:lnTo>
                  <a:lnTo>
                    <a:pt x="807780" y="132265"/>
                  </a:lnTo>
                  <a:lnTo>
                    <a:pt x="809615" y="133119"/>
                  </a:lnTo>
                  <a:lnTo>
                    <a:pt x="812295" y="133137"/>
                  </a:lnTo>
                  <a:lnTo>
                    <a:pt x="813812" y="132949"/>
                  </a:lnTo>
                  <a:lnTo>
                    <a:pt x="815686" y="133200"/>
                  </a:lnTo>
                  <a:lnTo>
                    <a:pt x="819502" y="136739"/>
                  </a:lnTo>
                  <a:lnTo>
                    <a:pt x="824053" y="139018"/>
                  </a:lnTo>
                  <a:lnTo>
                    <a:pt x="831071" y="142241"/>
                  </a:lnTo>
                  <a:lnTo>
                    <a:pt x="839795" y="143380"/>
                  </a:lnTo>
                  <a:lnTo>
                    <a:pt x="850416" y="145275"/>
                  </a:lnTo>
                  <a:lnTo>
                    <a:pt x="857069" y="144728"/>
                  </a:lnTo>
                  <a:lnTo>
                    <a:pt x="867229" y="142104"/>
                  </a:lnTo>
                  <a:lnTo>
                    <a:pt x="878044" y="141448"/>
                  </a:lnTo>
                  <a:lnTo>
                    <a:pt x="885253" y="127356"/>
                  </a:lnTo>
                  <a:lnTo>
                    <a:pt x="887875" y="124406"/>
                  </a:lnTo>
                  <a:lnTo>
                    <a:pt x="896396" y="124082"/>
                  </a:lnTo>
                  <a:lnTo>
                    <a:pt x="901053" y="117775"/>
                  </a:lnTo>
                  <a:lnTo>
                    <a:pt x="902950" y="110318"/>
                  </a:lnTo>
                  <a:lnTo>
                    <a:pt x="900001" y="105071"/>
                  </a:lnTo>
                  <a:lnTo>
                    <a:pt x="900001" y="102122"/>
                  </a:lnTo>
                  <a:lnTo>
                    <a:pt x="903934" y="102122"/>
                  </a:lnTo>
                  <a:lnTo>
                    <a:pt x="907692" y="103173"/>
                  </a:lnTo>
                  <a:lnTo>
                    <a:pt x="910347" y="104309"/>
                  </a:lnTo>
                  <a:lnTo>
                    <a:pt x="912812" y="106584"/>
                  </a:lnTo>
                  <a:lnTo>
                    <a:pt x="913571" y="114552"/>
                  </a:lnTo>
                  <a:lnTo>
                    <a:pt x="915352" y="125925"/>
                  </a:lnTo>
                  <a:lnTo>
                    <a:pt x="914459" y="127265"/>
                  </a:lnTo>
                  <a:lnTo>
                    <a:pt x="914305" y="129112"/>
                  </a:lnTo>
                  <a:lnTo>
                    <a:pt x="913689" y="130804"/>
                  </a:lnTo>
                  <a:lnTo>
                    <a:pt x="914459" y="132035"/>
                  </a:lnTo>
                  <a:lnTo>
                    <a:pt x="915536" y="133881"/>
                  </a:lnTo>
                  <a:lnTo>
                    <a:pt x="915536" y="136343"/>
                  </a:lnTo>
                  <a:lnTo>
                    <a:pt x="915690" y="138035"/>
                  </a:lnTo>
                  <a:lnTo>
                    <a:pt x="916767" y="138804"/>
                  </a:lnTo>
                  <a:lnTo>
                    <a:pt x="917537" y="139574"/>
                  </a:lnTo>
                  <a:lnTo>
                    <a:pt x="918768" y="141574"/>
                  </a:lnTo>
                  <a:lnTo>
                    <a:pt x="918614" y="142650"/>
                  </a:lnTo>
                  <a:lnTo>
                    <a:pt x="915845" y="142497"/>
                  </a:lnTo>
                  <a:lnTo>
                    <a:pt x="914768" y="145112"/>
                  </a:lnTo>
                  <a:lnTo>
                    <a:pt x="913691" y="146035"/>
                  </a:lnTo>
                  <a:lnTo>
                    <a:pt x="911691" y="146958"/>
                  </a:lnTo>
                  <a:lnTo>
                    <a:pt x="911537" y="148189"/>
                  </a:lnTo>
                  <a:lnTo>
                    <a:pt x="909998" y="149727"/>
                  </a:lnTo>
                  <a:lnTo>
                    <a:pt x="908152" y="152343"/>
                  </a:lnTo>
                  <a:lnTo>
                    <a:pt x="906768" y="153727"/>
                  </a:lnTo>
                  <a:lnTo>
                    <a:pt x="906922" y="155574"/>
                  </a:lnTo>
                  <a:lnTo>
                    <a:pt x="904614" y="158651"/>
                  </a:lnTo>
                  <a:lnTo>
                    <a:pt x="903075" y="158497"/>
                  </a:lnTo>
                  <a:lnTo>
                    <a:pt x="901999" y="160036"/>
                  </a:lnTo>
                  <a:lnTo>
                    <a:pt x="901384" y="162343"/>
                  </a:lnTo>
                  <a:lnTo>
                    <a:pt x="900460" y="162497"/>
                  </a:lnTo>
                  <a:lnTo>
                    <a:pt x="898922" y="165574"/>
                  </a:lnTo>
                  <a:lnTo>
                    <a:pt x="897999" y="167266"/>
                  </a:lnTo>
                  <a:lnTo>
                    <a:pt x="898307" y="169112"/>
                  </a:lnTo>
                  <a:lnTo>
                    <a:pt x="897384" y="169420"/>
                  </a:lnTo>
                  <a:lnTo>
                    <a:pt x="895538" y="169882"/>
                  </a:lnTo>
                  <a:lnTo>
                    <a:pt x="895384" y="171882"/>
                  </a:lnTo>
                  <a:lnTo>
                    <a:pt x="896769" y="173882"/>
                  </a:lnTo>
                  <a:lnTo>
                    <a:pt x="898615" y="180189"/>
                  </a:lnTo>
                  <a:lnTo>
                    <a:pt x="898770" y="181574"/>
                  </a:lnTo>
                  <a:lnTo>
                    <a:pt x="896462" y="182959"/>
                  </a:lnTo>
                  <a:lnTo>
                    <a:pt x="895692" y="184497"/>
                  </a:lnTo>
                  <a:lnTo>
                    <a:pt x="896154" y="186805"/>
                  </a:lnTo>
                  <a:lnTo>
                    <a:pt x="896462" y="188190"/>
                  </a:lnTo>
                  <a:lnTo>
                    <a:pt x="897232" y="189882"/>
                  </a:lnTo>
                  <a:lnTo>
                    <a:pt x="898155" y="190343"/>
                  </a:lnTo>
                  <a:lnTo>
                    <a:pt x="898770" y="189882"/>
                  </a:lnTo>
                  <a:lnTo>
                    <a:pt x="900463" y="190036"/>
                  </a:lnTo>
                  <a:lnTo>
                    <a:pt x="900616" y="191728"/>
                  </a:lnTo>
                  <a:lnTo>
                    <a:pt x="899540" y="192959"/>
                  </a:lnTo>
                  <a:lnTo>
                    <a:pt x="898309" y="194344"/>
                  </a:lnTo>
                  <a:lnTo>
                    <a:pt x="897694" y="196497"/>
                  </a:lnTo>
                  <a:lnTo>
                    <a:pt x="898617" y="198189"/>
                  </a:lnTo>
                  <a:lnTo>
                    <a:pt x="898618" y="200343"/>
                  </a:lnTo>
                  <a:lnTo>
                    <a:pt x="900310" y="202497"/>
                  </a:lnTo>
                  <a:lnTo>
                    <a:pt x="900310" y="203574"/>
                  </a:lnTo>
                  <a:lnTo>
                    <a:pt x="901695" y="205113"/>
                  </a:lnTo>
                  <a:lnTo>
                    <a:pt x="902311" y="208805"/>
                  </a:lnTo>
                  <a:lnTo>
                    <a:pt x="903388" y="211728"/>
                  </a:lnTo>
                  <a:lnTo>
                    <a:pt x="905542" y="213574"/>
                  </a:lnTo>
                  <a:lnTo>
                    <a:pt x="910005" y="216036"/>
                  </a:lnTo>
                  <a:lnTo>
                    <a:pt x="912313" y="216805"/>
                  </a:lnTo>
                  <a:lnTo>
                    <a:pt x="914313" y="218959"/>
                  </a:lnTo>
                  <a:lnTo>
                    <a:pt x="919545" y="227267"/>
                  </a:lnTo>
                  <a:lnTo>
                    <a:pt x="919699" y="228652"/>
                  </a:lnTo>
                  <a:lnTo>
                    <a:pt x="918930" y="230652"/>
                  </a:lnTo>
                  <a:lnTo>
                    <a:pt x="918314" y="231575"/>
                  </a:lnTo>
                  <a:lnTo>
                    <a:pt x="917083" y="231575"/>
                  </a:lnTo>
                  <a:lnTo>
                    <a:pt x="915083" y="232190"/>
                  </a:lnTo>
                  <a:lnTo>
                    <a:pt x="913545" y="233267"/>
                  </a:lnTo>
                  <a:lnTo>
                    <a:pt x="913545" y="235883"/>
                  </a:lnTo>
                  <a:lnTo>
                    <a:pt x="913237" y="237882"/>
                  </a:lnTo>
                  <a:lnTo>
                    <a:pt x="912007" y="238498"/>
                  </a:lnTo>
                  <a:lnTo>
                    <a:pt x="910930" y="241729"/>
                  </a:lnTo>
                  <a:lnTo>
                    <a:pt x="911546" y="249267"/>
                  </a:lnTo>
                  <a:lnTo>
                    <a:pt x="910777" y="250344"/>
                  </a:lnTo>
                  <a:lnTo>
                    <a:pt x="909546" y="251113"/>
                  </a:lnTo>
                  <a:lnTo>
                    <a:pt x="909546" y="252344"/>
                  </a:lnTo>
                  <a:lnTo>
                    <a:pt x="907700" y="254805"/>
                  </a:lnTo>
                  <a:lnTo>
                    <a:pt x="907238" y="256344"/>
                  </a:lnTo>
                  <a:lnTo>
                    <a:pt x="907392" y="260190"/>
                  </a:lnTo>
                  <a:lnTo>
                    <a:pt x="908778" y="264036"/>
                  </a:lnTo>
                  <a:lnTo>
                    <a:pt x="908470" y="265575"/>
                  </a:lnTo>
                  <a:lnTo>
                    <a:pt x="907547" y="267267"/>
                  </a:lnTo>
                  <a:lnTo>
                    <a:pt x="904778" y="267883"/>
                  </a:lnTo>
                  <a:lnTo>
                    <a:pt x="903239" y="268498"/>
                  </a:lnTo>
                  <a:lnTo>
                    <a:pt x="902162" y="270960"/>
                  </a:lnTo>
                  <a:lnTo>
                    <a:pt x="901393" y="273114"/>
                  </a:lnTo>
                  <a:lnTo>
                    <a:pt x="902470" y="274498"/>
                  </a:lnTo>
                  <a:lnTo>
                    <a:pt x="901086" y="275883"/>
                  </a:lnTo>
                  <a:lnTo>
                    <a:pt x="900778" y="276806"/>
                  </a:lnTo>
                  <a:lnTo>
                    <a:pt x="901701" y="278191"/>
                  </a:lnTo>
                  <a:lnTo>
                    <a:pt x="901701" y="279421"/>
                  </a:lnTo>
                  <a:lnTo>
                    <a:pt x="900471" y="280652"/>
                  </a:lnTo>
                  <a:lnTo>
                    <a:pt x="898471" y="281883"/>
                  </a:lnTo>
                  <a:lnTo>
                    <a:pt x="897086" y="281268"/>
                  </a:lnTo>
                  <a:lnTo>
                    <a:pt x="896163" y="282960"/>
                  </a:lnTo>
                  <a:lnTo>
                    <a:pt x="895394" y="284191"/>
                  </a:lnTo>
                  <a:lnTo>
                    <a:pt x="893547" y="282191"/>
                  </a:lnTo>
                  <a:lnTo>
                    <a:pt x="889855" y="281883"/>
                  </a:lnTo>
                  <a:lnTo>
                    <a:pt x="888008" y="281883"/>
                  </a:lnTo>
                  <a:lnTo>
                    <a:pt x="887547" y="282806"/>
                  </a:lnTo>
                  <a:lnTo>
                    <a:pt x="888008" y="285422"/>
                  </a:lnTo>
                  <a:lnTo>
                    <a:pt x="889855" y="288191"/>
                  </a:lnTo>
                  <a:lnTo>
                    <a:pt x="890624" y="290806"/>
                  </a:lnTo>
                  <a:lnTo>
                    <a:pt x="890625" y="292345"/>
                  </a:lnTo>
                  <a:lnTo>
                    <a:pt x="891702" y="294345"/>
                  </a:lnTo>
                  <a:lnTo>
                    <a:pt x="892164" y="297268"/>
                  </a:lnTo>
                  <a:lnTo>
                    <a:pt x="891548" y="299268"/>
                  </a:lnTo>
                  <a:lnTo>
                    <a:pt x="889549" y="301268"/>
                  </a:lnTo>
                  <a:lnTo>
                    <a:pt x="888163" y="303268"/>
                  </a:lnTo>
                  <a:lnTo>
                    <a:pt x="888164" y="305114"/>
                  </a:lnTo>
                  <a:lnTo>
                    <a:pt x="887548" y="306191"/>
                  </a:lnTo>
                  <a:lnTo>
                    <a:pt x="886318" y="307883"/>
                  </a:lnTo>
                  <a:lnTo>
                    <a:pt x="886010" y="310499"/>
                  </a:lnTo>
                  <a:lnTo>
                    <a:pt x="884164" y="311575"/>
                  </a:lnTo>
                  <a:lnTo>
                    <a:pt x="881549" y="312806"/>
                  </a:lnTo>
                  <a:lnTo>
                    <a:pt x="879394" y="314807"/>
                  </a:lnTo>
                  <a:lnTo>
                    <a:pt x="879241" y="315883"/>
                  </a:lnTo>
                  <a:lnTo>
                    <a:pt x="879241" y="317114"/>
                  </a:lnTo>
                  <a:lnTo>
                    <a:pt x="880011" y="319729"/>
                  </a:lnTo>
                  <a:lnTo>
                    <a:pt x="878472" y="320806"/>
                  </a:lnTo>
                  <a:lnTo>
                    <a:pt x="878165" y="321883"/>
                  </a:lnTo>
                  <a:lnTo>
                    <a:pt x="879395" y="323268"/>
                  </a:lnTo>
                  <a:lnTo>
                    <a:pt x="878164" y="324037"/>
                  </a:lnTo>
                  <a:lnTo>
                    <a:pt x="876472" y="325730"/>
                  </a:lnTo>
                  <a:lnTo>
                    <a:pt x="876472" y="327730"/>
                  </a:lnTo>
                  <a:lnTo>
                    <a:pt x="876934" y="328961"/>
                  </a:lnTo>
                  <a:lnTo>
                    <a:pt x="878627" y="329268"/>
                  </a:lnTo>
                  <a:lnTo>
                    <a:pt x="878627" y="330191"/>
                  </a:lnTo>
                  <a:lnTo>
                    <a:pt x="877088" y="330345"/>
                  </a:lnTo>
                  <a:lnTo>
                    <a:pt x="876319" y="331730"/>
                  </a:lnTo>
                  <a:lnTo>
                    <a:pt x="875858" y="334191"/>
                  </a:lnTo>
                  <a:lnTo>
                    <a:pt x="876781" y="336191"/>
                  </a:lnTo>
                  <a:lnTo>
                    <a:pt x="878320" y="337268"/>
                  </a:lnTo>
                  <a:lnTo>
                    <a:pt x="881859" y="340960"/>
                  </a:lnTo>
                  <a:lnTo>
                    <a:pt x="881090" y="342191"/>
                  </a:lnTo>
                  <a:lnTo>
                    <a:pt x="881243" y="343268"/>
                  </a:lnTo>
                  <a:lnTo>
                    <a:pt x="883090" y="345268"/>
                  </a:lnTo>
                  <a:lnTo>
                    <a:pt x="883705" y="346961"/>
                  </a:lnTo>
                  <a:lnTo>
                    <a:pt x="882475" y="350499"/>
                  </a:lnTo>
                  <a:lnTo>
                    <a:pt x="881860" y="352345"/>
                  </a:lnTo>
                  <a:lnTo>
                    <a:pt x="881860" y="354191"/>
                  </a:lnTo>
                  <a:lnTo>
                    <a:pt x="883091" y="356191"/>
                  </a:lnTo>
                  <a:lnTo>
                    <a:pt x="882783" y="358345"/>
                  </a:lnTo>
                  <a:lnTo>
                    <a:pt x="881245" y="360037"/>
                  </a:lnTo>
                  <a:lnTo>
                    <a:pt x="878937" y="361730"/>
                  </a:lnTo>
                  <a:lnTo>
                    <a:pt x="877706" y="363114"/>
                  </a:lnTo>
                  <a:lnTo>
                    <a:pt x="879092" y="365268"/>
                  </a:lnTo>
                  <a:lnTo>
                    <a:pt x="878937" y="366961"/>
                  </a:lnTo>
                  <a:lnTo>
                    <a:pt x="878784" y="368807"/>
                  </a:lnTo>
                  <a:lnTo>
                    <a:pt x="879246" y="369730"/>
                  </a:lnTo>
                  <a:lnTo>
                    <a:pt x="881707" y="372192"/>
                  </a:lnTo>
                  <a:lnTo>
                    <a:pt x="882785" y="373115"/>
                  </a:lnTo>
                  <a:lnTo>
                    <a:pt x="882785" y="374346"/>
                  </a:lnTo>
                  <a:lnTo>
                    <a:pt x="879554" y="378500"/>
                  </a:lnTo>
                  <a:lnTo>
                    <a:pt x="876938" y="378653"/>
                  </a:lnTo>
                  <a:lnTo>
                    <a:pt x="875246" y="379423"/>
                  </a:lnTo>
                  <a:lnTo>
                    <a:pt x="874785" y="382653"/>
                  </a:lnTo>
                  <a:lnTo>
                    <a:pt x="871708" y="387731"/>
                  </a:lnTo>
                  <a:lnTo>
                    <a:pt x="870324" y="389730"/>
                  </a:lnTo>
                  <a:lnTo>
                    <a:pt x="869708" y="390807"/>
                  </a:lnTo>
                  <a:lnTo>
                    <a:pt x="870324" y="393423"/>
                  </a:lnTo>
                  <a:lnTo>
                    <a:pt x="871093" y="394961"/>
                  </a:lnTo>
                  <a:lnTo>
                    <a:pt x="872016" y="396038"/>
                  </a:lnTo>
                  <a:lnTo>
                    <a:pt x="871401" y="397115"/>
                  </a:lnTo>
                  <a:lnTo>
                    <a:pt x="869093" y="398346"/>
                  </a:lnTo>
                  <a:lnTo>
                    <a:pt x="865247" y="401884"/>
                  </a:lnTo>
                  <a:lnTo>
                    <a:pt x="864940" y="404499"/>
                  </a:lnTo>
                  <a:lnTo>
                    <a:pt x="864017" y="405884"/>
                  </a:lnTo>
                  <a:lnTo>
                    <a:pt x="863863" y="407885"/>
                  </a:lnTo>
                  <a:lnTo>
                    <a:pt x="867249" y="415269"/>
                  </a:lnTo>
                  <a:lnTo>
                    <a:pt x="867249" y="420500"/>
                  </a:lnTo>
                  <a:lnTo>
                    <a:pt x="864941" y="420653"/>
                  </a:lnTo>
                  <a:lnTo>
                    <a:pt x="862787" y="419577"/>
                  </a:lnTo>
                  <a:lnTo>
                    <a:pt x="862325" y="420346"/>
                  </a:lnTo>
                  <a:lnTo>
                    <a:pt x="862479" y="421884"/>
                  </a:lnTo>
                  <a:lnTo>
                    <a:pt x="861710" y="424500"/>
                  </a:lnTo>
                  <a:lnTo>
                    <a:pt x="861095" y="425115"/>
                  </a:lnTo>
                  <a:lnTo>
                    <a:pt x="859095" y="424654"/>
                  </a:lnTo>
                  <a:lnTo>
                    <a:pt x="859710" y="425731"/>
                  </a:lnTo>
                  <a:lnTo>
                    <a:pt x="860326" y="427577"/>
                  </a:lnTo>
                  <a:lnTo>
                    <a:pt x="861557" y="428962"/>
                  </a:lnTo>
                  <a:lnTo>
                    <a:pt x="861711" y="430192"/>
                  </a:lnTo>
                  <a:lnTo>
                    <a:pt x="860787" y="430961"/>
                  </a:lnTo>
                  <a:lnTo>
                    <a:pt x="859865" y="432346"/>
                  </a:lnTo>
                  <a:lnTo>
                    <a:pt x="859865" y="434039"/>
                  </a:lnTo>
                  <a:lnTo>
                    <a:pt x="861250" y="435884"/>
                  </a:lnTo>
                  <a:lnTo>
                    <a:pt x="861250" y="437116"/>
                  </a:lnTo>
                  <a:lnTo>
                    <a:pt x="861250" y="438808"/>
                  </a:lnTo>
                  <a:lnTo>
                    <a:pt x="859403" y="439731"/>
                  </a:lnTo>
                  <a:lnTo>
                    <a:pt x="858942" y="441116"/>
                  </a:lnTo>
                  <a:lnTo>
                    <a:pt x="859865" y="442193"/>
                  </a:lnTo>
                  <a:lnTo>
                    <a:pt x="861712" y="444192"/>
                  </a:lnTo>
                  <a:lnTo>
                    <a:pt x="862019" y="445885"/>
                  </a:lnTo>
                  <a:lnTo>
                    <a:pt x="862636" y="448192"/>
                  </a:lnTo>
                  <a:lnTo>
                    <a:pt x="864944" y="452192"/>
                  </a:lnTo>
                  <a:lnTo>
                    <a:pt x="865713" y="454038"/>
                  </a:lnTo>
                  <a:lnTo>
                    <a:pt x="865559" y="456039"/>
                  </a:lnTo>
                  <a:lnTo>
                    <a:pt x="862329" y="461731"/>
                  </a:lnTo>
                  <a:lnTo>
                    <a:pt x="862329" y="464654"/>
                  </a:lnTo>
                  <a:lnTo>
                    <a:pt x="863560" y="465578"/>
                  </a:lnTo>
                  <a:lnTo>
                    <a:pt x="864175" y="466500"/>
                  </a:lnTo>
                  <a:lnTo>
                    <a:pt x="863868" y="467885"/>
                  </a:lnTo>
                  <a:lnTo>
                    <a:pt x="864022" y="468654"/>
                  </a:lnTo>
                  <a:lnTo>
                    <a:pt x="863868" y="470193"/>
                  </a:lnTo>
                  <a:lnTo>
                    <a:pt x="862945" y="471731"/>
                  </a:lnTo>
                  <a:lnTo>
                    <a:pt x="864945" y="473731"/>
                  </a:lnTo>
                  <a:lnTo>
                    <a:pt x="864176" y="474346"/>
                  </a:lnTo>
                  <a:lnTo>
                    <a:pt x="862330" y="473116"/>
                  </a:lnTo>
                  <a:lnTo>
                    <a:pt x="860176" y="473578"/>
                  </a:lnTo>
                  <a:lnTo>
                    <a:pt x="858483" y="475116"/>
                  </a:lnTo>
                  <a:lnTo>
                    <a:pt x="856022" y="475885"/>
                  </a:lnTo>
                  <a:lnTo>
                    <a:pt x="853098" y="473731"/>
                  </a:lnTo>
                  <a:lnTo>
                    <a:pt x="848636" y="473885"/>
                  </a:lnTo>
                  <a:lnTo>
                    <a:pt x="846944" y="473116"/>
                  </a:lnTo>
                  <a:lnTo>
                    <a:pt x="846021" y="474808"/>
                  </a:lnTo>
                  <a:lnTo>
                    <a:pt x="843098" y="474808"/>
                  </a:lnTo>
                  <a:lnTo>
                    <a:pt x="841866" y="472808"/>
                  </a:lnTo>
                  <a:lnTo>
                    <a:pt x="841559" y="471885"/>
                  </a:lnTo>
                  <a:lnTo>
                    <a:pt x="839404" y="471731"/>
                  </a:lnTo>
                  <a:lnTo>
                    <a:pt x="838789" y="470501"/>
                  </a:lnTo>
                  <a:lnTo>
                    <a:pt x="837712" y="470039"/>
                  </a:lnTo>
                  <a:lnTo>
                    <a:pt x="835404" y="470347"/>
                  </a:lnTo>
                  <a:lnTo>
                    <a:pt x="834481" y="470962"/>
                  </a:lnTo>
                  <a:lnTo>
                    <a:pt x="834327" y="473116"/>
                  </a:lnTo>
                  <a:lnTo>
                    <a:pt x="832635" y="474039"/>
                  </a:lnTo>
                  <a:lnTo>
                    <a:pt x="829711" y="476962"/>
                  </a:lnTo>
                  <a:lnTo>
                    <a:pt x="823711" y="476501"/>
                  </a:lnTo>
                  <a:lnTo>
                    <a:pt x="821711" y="477424"/>
                  </a:lnTo>
                  <a:lnTo>
                    <a:pt x="820634" y="478808"/>
                  </a:lnTo>
                  <a:lnTo>
                    <a:pt x="819557" y="479885"/>
                  </a:lnTo>
                  <a:lnTo>
                    <a:pt x="818019" y="479885"/>
                  </a:lnTo>
                  <a:lnTo>
                    <a:pt x="816480" y="481423"/>
                  </a:lnTo>
                  <a:lnTo>
                    <a:pt x="814018" y="481423"/>
                  </a:lnTo>
                  <a:lnTo>
                    <a:pt x="812479" y="480500"/>
                  </a:lnTo>
                  <a:lnTo>
                    <a:pt x="811556" y="480039"/>
                  </a:lnTo>
                  <a:lnTo>
                    <a:pt x="810941" y="481270"/>
                  </a:lnTo>
                  <a:lnTo>
                    <a:pt x="810941" y="482501"/>
                  </a:lnTo>
                  <a:lnTo>
                    <a:pt x="810172" y="483885"/>
                  </a:lnTo>
                  <a:lnTo>
                    <a:pt x="808787" y="483270"/>
                  </a:lnTo>
                  <a:lnTo>
                    <a:pt x="808633" y="481577"/>
                  </a:lnTo>
                  <a:lnTo>
                    <a:pt x="807556" y="482962"/>
                  </a:lnTo>
                  <a:lnTo>
                    <a:pt x="806941" y="484654"/>
                  </a:lnTo>
                  <a:lnTo>
                    <a:pt x="805095" y="485270"/>
                  </a:lnTo>
                  <a:lnTo>
                    <a:pt x="799248" y="486808"/>
                  </a:lnTo>
                  <a:lnTo>
                    <a:pt x="798017" y="487731"/>
                  </a:lnTo>
                  <a:lnTo>
                    <a:pt x="797709" y="489116"/>
                  </a:lnTo>
                  <a:lnTo>
                    <a:pt x="797556" y="491885"/>
                  </a:lnTo>
                  <a:lnTo>
                    <a:pt x="797248" y="495116"/>
                  </a:lnTo>
                  <a:lnTo>
                    <a:pt x="796633" y="497885"/>
                  </a:lnTo>
                  <a:lnTo>
                    <a:pt x="795249" y="500809"/>
                  </a:lnTo>
                  <a:lnTo>
                    <a:pt x="792172" y="502808"/>
                  </a:lnTo>
                  <a:lnTo>
                    <a:pt x="790018" y="505116"/>
                  </a:lnTo>
                  <a:lnTo>
                    <a:pt x="788787" y="507270"/>
                  </a:lnTo>
                  <a:lnTo>
                    <a:pt x="786941" y="508655"/>
                  </a:lnTo>
                  <a:lnTo>
                    <a:pt x="785248" y="510039"/>
                  </a:lnTo>
                  <a:lnTo>
                    <a:pt x="783710" y="512655"/>
                  </a:lnTo>
                  <a:lnTo>
                    <a:pt x="782172" y="513117"/>
                  </a:lnTo>
                  <a:lnTo>
                    <a:pt x="773709" y="513424"/>
                  </a:lnTo>
                  <a:lnTo>
                    <a:pt x="772478" y="512347"/>
                  </a:lnTo>
                  <a:lnTo>
                    <a:pt x="770786" y="512039"/>
                  </a:lnTo>
                  <a:lnTo>
                    <a:pt x="769555" y="513578"/>
                  </a:lnTo>
                  <a:lnTo>
                    <a:pt x="769247" y="515270"/>
                  </a:lnTo>
                  <a:lnTo>
                    <a:pt x="769555" y="516347"/>
                  </a:lnTo>
                  <a:lnTo>
                    <a:pt x="770786" y="518655"/>
                  </a:lnTo>
                  <a:lnTo>
                    <a:pt x="770633" y="520963"/>
                  </a:lnTo>
                  <a:lnTo>
                    <a:pt x="770787" y="522501"/>
                  </a:lnTo>
                  <a:lnTo>
                    <a:pt x="772018" y="524347"/>
                  </a:lnTo>
                  <a:lnTo>
                    <a:pt x="771095" y="528809"/>
                  </a:lnTo>
                  <a:lnTo>
                    <a:pt x="771403" y="532194"/>
                  </a:lnTo>
                  <a:lnTo>
                    <a:pt x="769711" y="533270"/>
                  </a:lnTo>
                  <a:lnTo>
                    <a:pt x="769095" y="534501"/>
                  </a:lnTo>
                  <a:lnTo>
                    <a:pt x="769557" y="536809"/>
                  </a:lnTo>
                  <a:lnTo>
                    <a:pt x="772480" y="541424"/>
                  </a:lnTo>
                  <a:lnTo>
                    <a:pt x="774173" y="544040"/>
                  </a:lnTo>
                  <a:lnTo>
                    <a:pt x="775250" y="546040"/>
                  </a:lnTo>
                  <a:lnTo>
                    <a:pt x="776020" y="549116"/>
                  </a:lnTo>
                  <a:lnTo>
                    <a:pt x="775866" y="551732"/>
                  </a:lnTo>
                  <a:lnTo>
                    <a:pt x="776790" y="553117"/>
                  </a:lnTo>
                  <a:lnTo>
                    <a:pt x="776175" y="553732"/>
                  </a:lnTo>
                  <a:lnTo>
                    <a:pt x="776021" y="554963"/>
                  </a:lnTo>
                  <a:lnTo>
                    <a:pt x="775251" y="555886"/>
                  </a:lnTo>
                  <a:lnTo>
                    <a:pt x="770329" y="564502"/>
                  </a:lnTo>
                  <a:lnTo>
                    <a:pt x="768482" y="566040"/>
                  </a:lnTo>
                  <a:lnTo>
                    <a:pt x="758174" y="569271"/>
                  </a:lnTo>
                  <a:lnTo>
                    <a:pt x="755866" y="569732"/>
                  </a:lnTo>
                  <a:lnTo>
                    <a:pt x="754020" y="571271"/>
                  </a:lnTo>
                  <a:lnTo>
                    <a:pt x="752482" y="572348"/>
                  </a:lnTo>
                  <a:lnTo>
                    <a:pt x="749558" y="572809"/>
                  </a:lnTo>
                  <a:lnTo>
                    <a:pt x="747404" y="573732"/>
                  </a:lnTo>
                  <a:lnTo>
                    <a:pt x="746481" y="574963"/>
                  </a:lnTo>
                  <a:lnTo>
                    <a:pt x="745404" y="576194"/>
                  </a:lnTo>
                  <a:lnTo>
                    <a:pt x="743096" y="577578"/>
                  </a:lnTo>
                  <a:lnTo>
                    <a:pt x="742173" y="579117"/>
                  </a:lnTo>
                  <a:lnTo>
                    <a:pt x="741250" y="581733"/>
                  </a:lnTo>
                  <a:lnTo>
                    <a:pt x="742328" y="582502"/>
                  </a:lnTo>
                  <a:lnTo>
                    <a:pt x="742943" y="582963"/>
                  </a:lnTo>
                  <a:lnTo>
                    <a:pt x="741712" y="584348"/>
                  </a:lnTo>
                  <a:lnTo>
                    <a:pt x="739712" y="585733"/>
                  </a:lnTo>
                  <a:lnTo>
                    <a:pt x="739712" y="587886"/>
                  </a:lnTo>
                  <a:lnTo>
                    <a:pt x="739559" y="589579"/>
                  </a:lnTo>
                  <a:lnTo>
                    <a:pt x="737251" y="590810"/>
                  </a:lnTo>
                  <a:lnTo>
                    <a:pt x="736635" y="592502"/>
                  </a:lnTo>
                  <a:lnTo>
                    <a:pt x="735097" y="597886"/>
                  </a:lnTo>
                  <a:lnTo>
                    <a:pt x="725404" y="604194"/>
                  </a:lnTo>
                  <a:lnTo>
                    <a:pt x="730483" y="613733"/>
                  </a:lnTo>
                  <a:lnTo>
                    <a:pt x="732176" y="614963"/>
                  </a:lnTo>
                  <a:lnTo>
                    <a:pt x="732791" y="615579"/>
                  </a:lnTo>
                  <a:lnTo>
                    <a:pt x="732791" y="617425"/>
                  </a:lnTo>
                  <a:lnTo>
                    <a:pt x="733253" y="618502"/>
                  </a:lnTo>
                  <a:lnTo>
                    <a:pt x="733868" y="621271"/>
                  </a:lnTo>
                  <a:lnTo>
                    <a:pt x="734484" y="623579"/>
                  </a:lnTo>
                  <a:lnTo>
                    <a:pt x="733869" y="625117"/>
                  </a:lnTo>
                  <a:lnTo>
                    <a:pt x="733869" y="626348"/>
                  </a:lnTo>
                  <a:lnTo>
                    <a:pt x="734792" y="628041"/>
                  </a:lnTo>
                  <a:lnTo>
                    <a:pt x="734638" y="629271"/>
                  </a:lnTo>
                  <a:lnTo>
                    <a:pt x="732638" y="629733"/>
                  </a:lnTo>
                  <a:lnTo>
                    <a:pt x="730330" y="628502"/>
                  </a:lnTo>
                  <a:lnTo>
                    <a:pt x="728330" y="628810"/>
                  </a:lnTo>
                  <a:lnTo>
                    <a:pt x="726792" y="629733"/>
                  </a:lnTo>
                  <a:lnTo>
                    <a:pt x="725561" y="630810"/>
                  </a:lnTo>
                  <a:lnTo>
                    <a:pt x="725715" y="632503"/>
                  </a:lnTo>
                  <a:lnTo>
                    <a:pt x="726484" y="633271"/>
                  </a:lnTo>
                  <a:lnTo>
                    <a:pt x="729100" y="634502"/>
                  </a:lnTo>
                  <a:lnTo>
                    <a:pt x="730485" y="635272"/>
                  </a:lnTo>
                  <a:lnTo>
                    <a:pt x="731100" y="636502"/>
                  </a:lnTo>
                  <a:lnTo>
                    <a:pt x="730793" y="640810"/>
                  </a:lnTo>
                  <a:lnTo>
                    <a:pt x="730024" y="642964"/>
                  </a:lnTo>
                  <a:lnTo>
                    <a:pt x="729408" y="645271"/>
                  </a:lnTo>
                  <a:lnTo>
                    <a:pt x="728947" y="646810"/>
                  </a:lnTo>
                  <a:lnTo>
                    <a:pt x="729870" y="647734"/>
                  </a:lnTo>
                  <a:lnTo>
                    <a:pt x="732178" y="647425"/>
                  </a:lnTo>
                  <a:lnTo>
                    <a:pt x="732794" y="648656"/>
                  </a:lnTo>
                  <a:lnTo>
                    <a:pt x="732178" y="648964"/>
                  </a:lnTo>
                  <a:lnTo>
                    <a:pt x="730332" y="650503"/>
                  </a:lnTo>
                  <a:lnTo>
                    <a:pt x="730332" y="652195"/>
                  </a:lnTo>
                  <a:lnTo>
                    <a:pt x="731871" y="652502"/>
                  </a:lnTo>
                  <a:lnTo>
                    <a:pt x="734179" y="652964"/>
                  </a:lnTo>
                  <a:lnTo>
                    <a:pt x="735718" y="654041"/>
                  </a:lnTo>
                  <a:lnTo>
                    <a:pt x="737718" y="655118"/>
                  </a:lnTo>
                  <a:lnTo>
                    <a:pt x="739256" y="654964"/>
                  </a:lnTo>
                  <a:lnTo>
                    <a:pt x="740795" y="654810"/>
                  </a:lnTo>
                  <a:lnTo>
                    <a:pt x="744641" y="656503"/>
                  </a:lnTo>
                  <a:lnTo>
                    <a:pt x="746027" y="657734"/>
                  </a:lnTo>
                  <a:lnTo>
                    <a:pt x="747719" y="657733"/>
                  </a:lnTo>
                  <a:lnTo>
                    <a:pt x="748796" y="658348"/>
                  </a:lnTo>
                  <a:lnTo>
                    <a:pt x="748950" y="660349"/>
                  </a:lnTo>
                  <a:lnTo>
                    <a:pt x="750335" y="661118"/>
                  </a:lnTo>
                  <a:lnTo>
                    <a:pt x="751412" y="660195"/>
                  </a:lnTo>
                  <a:lnTo>
                    <a:pt x="752951" y="661272"/>
                  </a:lnTo>
                  <a:lnTo>
                    <a:pt x="756182" y="659887"/>
                  </a:lnTo>
                  <a:lnTo>
                    <a:pt x="756951" y="660041"/>
                  </a:lnTo>
                  <a:lnTo>
                    <a:pt x="758643" y="660964"/>
                  </a:lnTo>
                  <a:lnTo>
                    <a:pt x="760490" y="661426"/>
                  </a:lnTo>
                  <a:lnTo>
                    <a:pt x="761105" y="662195"/>
                  </a:lnTo>
                  <a:lnTo>
                    <a:pt x="760336" y="663272"/>
                  </a:lnTo>
                  <a:lnTo>
                    <a:pt x="759721" y="664349"/>
                  </a:lnTo>
                  <a:lnTo>
                    <a:pt x="759721" y="666964"/>
                  </a:lnTo>
                  <a:lnTo>
                    <a:pt x="761106" y="669272"/>
                  </a:lnTo>
                  <a:lnTo>
                    <a:pt x="761106" y="671887"/>
                  </a:lnTo>
                  <a:lnTo>
                    <a:pt x="760799" y="673888"/>
                  </a:lnTo>
                  <a:lnTo>
                    <a:pt x="759722" y="676810"/>
                  </a:lnTo>
                  <a:lnTo>
                    <a:pt x="758799" y="678657"/>
                  </a:lnTo>
                  <a:lnTo>
                    <a:pt x="758799" y="681272"/>
                  </a:lnTo>
                  <a:lnTo>
                    <a:pt x="758491" y="682810"/>
                  </a:lnTo>
                  <a:lnTo>
                    <a:pt x="757261" y="683734"/>
                  </a:lnTo>
                  <a:lnTo>
                    <a:pt x="756645" y="685733"/>
                  </a:lnTo>
                  <a:lnTo>
                    <a:pt x="755107" y="687580"/>
                  </a:lnTo>
                  <a:lnTo>
                    <a:pt x="754338" y="689118"/>
                  </a:lnTo>
                  <a:lnTo>
                    <a:pt x="753569" y="689888"/>
                  </a:lnTo>
                  <a:lnTo>
                    <a:pt x="751568" y="689888"/>
                  </a:lnTo>
                  <a:lnTo>
                    <a:pt x="750953" y="690657"/>
                  </a:lnTo>
                  <a:lnTo>
                    <a:pt x="751107" y="692349"/>
                  </a:lnTo>
                  <a:lnTo>
                    <a:pt x="752338" y="694503"/>
                  </a:lnTo>
                  <a:lnTo>
                    <a:pt x="753415" y="694657"/>
                  </a:lnTo>
                  <a:lnTo>
                    <a:pt x="754954" y="693580"/>
                  </a:lnTo>
                  <a:lnTo>
                    <a:pt x="756184" y="693119"/>
                  </a:lnTo>
                  <a:lnTo>
                    <a:pt x="757262" y="694503"/>
                  </a:lnTo>
                  <a:lnTo>
                    <a:pt x="757570" y="696657"/>
                  </a:lnTo>
                  <a:lnTo>
                    <a:pt x="757570" y="698964"/>
                  </a:lnTo>
                  <a:lnTo>
                    <a:pt x="756955" y="701888"/>
                  </a:lnTo>
                  <a:lnTo>
                    <a:pt x="758494" y="702965"/>
                  </a:lnTo>
                  <a:lnTo>
                    <a:pt x="760647" y="700042"/>
                  </a:lnTo>
                  <a:lnTo>
                    <a:pt x="762801" y="698503"/>
                  </a:lnTo>
                  <a:lnTo>
                    <a:pt x="765570" y="698042"/>
                  </a:lnTo>
                  <a:lnTo>
                    <a:pt x="766802" y="698195"/>
                  </a:lnTo>
                  <a:lnTo>
                    <a:pt x="767571" y="699426"/>
                  </a:lnTo>
                  <a:lnTo>
                    <a:pt x="767417" y="700504"/>
                  </a:lnTo>
                  <a:lnTo>
                    <a:pt x="765263" y="701426"/>
                  </a:lnTo>
                  <a:lnTo>
                    <a:pt x="764494" y="703119"/>
                  </a:lnTo>
                  <a:lnTo>
                    <a:pt x="763571" y="705119"/>
                  </a:lnTo>
                  <a:lnTo>
                    <a:pt x="763879" y="707118"/>
                  </a:lnTo>
                  <a:lnTo>
                    <a:pt x="765264" y="708196"/>
                  </a:lnTo>
                  <a:lnTo>
                    <a:pt x="767418" y="709273"/>
                  </a:lnTo>
                  <a:lnTo>
                    <a:pt x="769110" y="710965"/>
                  </a:lnTo>
                  <a:lnTo>
                    <a:pt x="770188" y="712350"/>
                  </a:lnTo>
                  <a:lnTo>
                    <a:pt x="770803" y="714504"/>
                  </a:lnTo>
                  <a:lnTo>
                    <a:pt x="772034" y="714657"/>
                  </a:lnTo>
                  <a:lnTo>
                    <a:pt x="772804" y="714965"/>
                  </a:lnTo>
                  <a:lnTo>
                    <a:pt x="773573" y="715888"/>
                  </a:lnTo>
                  <a:lnTo>
                    <a:pt x="773265" y="717119"/>
                  </a:lnTo>
                  <a:lnTo>
                    <a:pt x="771419" y="717734"/>
                  </a:lnTo>
                  <a:lnTo>
                    <a:pt x="770496" y="718965"/>
                  </a:lnTo>
                  <a:lnTo>
                    <a:pt x="769265" y="722196"/>
                  </a:lnTo>
                  <a:lnTo>
                    <a:pt x="768650" y="725273"/>
                  </a:lnTo>
                  <a:lnTo>
                    <a:pt x="771266" y="728042"/>
                  </a:lnTo>
                  <a:lnTo>
                    <a:pt x="772036" y="729734"/>
                  </a:lnTo>
                  <a:lnTo>
                    <a:pt x="772036" y="730658"/>
                  </a:lnTo>
                  <a:lnTo>
                    <a:pt x="772805" y="731427"/>
                  </a:lnTo>
                  <a:lnTo>
                    <a:pt x="772805" y="732503"/>
                  </a:lnTo>
                  <a:lnTo>
                    <a:pt x="772651" y="733580"/>
                  </a:lnTo>
                  <a:lnTo>
                    <a:pt x="772497" y="734503"/>
                  </a:lnTo>
                  <a:lnTo>
                    <a:pt x="773113" y="735734"/>
                  </a:lnTo>
                  <a:lnTo>
                    <a:pt x="773728" y="736504"/>
                  </a:lnTo>
                  <a:lnTo>
                    <a:pt x="772959" y="737735"/>
                  </a:lnTo>
                  <a:lnTo>
                    <a:pt x="772498" y="738504"/>
                  </a:lnTo>
                  <a:lnTo>
                    <a:pt x="772498" y="741119"/>
                  </a:lnTo>
                  <a:lnTo>
                    <a:pt x="772037" y="742657"/>
                  </a:lnTo>
                  <a:lnTo>
                    <a:pt x="771113" y="743581"/>
                  </a:lnTo>
                  <a:lnTo>
                    <a:pt x="768652" y="743888"/>
                  </a:lnTo>
                  <a:lnTo>
                    <a:pt x="768652" y="745734"/>
                  </a:lnTo>
                  <a:lnTo>
                    <a:pt x="768498" y="746504"/>
                  </a:lnTo>
                  <a:lnTo>
                    <a:pt x="767113" y="746504"/>
                  </a:lnTo>
                  <a:lnTo>
                    <a:pt x="767114" y="747119"/>
                  </a:lnTo>
                  <a:lnTo>
                    <a:pt x="768037" y="748196"/>
                  </a:lnTo>
                  <a:lnTo>
                    <a:pt x="768652" y="748812"/>
                  </a:lnTo>
                  <a:lnTo>
                    <a:pt x="768652" y="749888"/>
                  </a:lnTo>
                  <a:lnTo>
                    <a:pt x="769114" y="750812"/>
                  </a:lnTo>
                  <a:lnTo>
                    <a:pt x="770499" y="751273"/>
                  </a:lnTo>
                  <a:lnTo>
                    <a:pt x="770961" y="752042"/>
                  </a:lnTo>
                  <a:lnTo>
                    <a:pt x="771730" y="753119"/>
                  </a:lnTo>
                  <a:lnTo>
                    <a:pt x="772499" y="753581"/>
                  </a:lnTo>
                  <a:lnTo>
                    <a:pt x="772653" y="754504"/>
                  </a:lnTo>
                  <a:lnTo>
                    <a:pt x="773269" y="757427"/>
                  </a:lnTo>
                  <a:lnTo>
                    <a:pt x="773269" y="758350"/>
                  </a:lnTo>
                  <a:lnTo>
                    <a:pt x="774192" y="759581"/>
                  </a:lnTo>
                  <a:lnTo>
                    <a:pt x="775423" y="760196"/>
                  </a:lnTo>
                  <a:lnTo>
                    <a:pt x="776346" y="760350"/>
                  </a:lnTo>
                  <a:lnTo>
                    <a:pt x="777115" y="760196"/>
                  </a:lnTo>
                  <a:lnTo>
                    <a:pt x="777269" y="758966"/>
                  </a:lnTo>
                  <a:lnTo>
                    <a:pt x="777885" y="758196"/>
                  </a:lnTo>
                  <a:lnTo>
                    <a:pt x="778808" y="757581"/>
                  </a:lnTo>
                  <a:lnTo>
                    <a:pt x="779423" y="757581"/>
                  </a:lnTo>
                  <a:lnTo>
                    <a:pt x="779731" y="758196"/>
                  </a:lnTo>
                  <a:lnTo>
                    <a:pt x="779885" y="758658"/>
                  </a:lnTo>
                  <a:lnTo>
                    <a:pt x="778962" y="759581"/>
                  </a:lnTo>
                  <a:lnTo>
                    <a:pt x="778346" y="760504"/>
                  </a:lnTo>
                  <a:lnTo>
                    <a:pt x="778193" y="761889"/>
                  </a:lnTo>
                  <a:lnTo>
                    <a:pt x="777578" y="763273"/>
                  </a:lnTo>
                  <a:lnTo>
                    <a:pt x="777270" y="764811"/>
                  </a:lnTo>
                  <a:lnTo>
                    <a:pt x="777732" y="765735"/>
                  </a:lnTo>
                  <a:lnTo>
                    <a:pt x="778501" y="765889"/>
                  </a:lnTo>
                  <a:lnTo>
                    <a:pt x="779117" y="766658"/>
                  </a:lnTo>
                  <a:lnTo>
                    <a:pt x="779424" y="767735"/>
                  </a:lnTo>
                  <a:lnTo>
                    <a:pt x="779732" y="768504"/>
                  </a:lnTo>
                  <a:lnTo>
                    <a:pt x="779732" y="770350"/>
                  </a:lnTo>
                  <a:lnTo>
                    <a:pt x="780262" y="772939"/>
                  </a:lnTo>
                  <a:lnTo>
                    <a:pt x="780262" y="775027"/>
                  </a:lnTo>
                  <a:lnTo>
                    <a:pt x="780262" y="777116"/>
                  </a:lnTo>
                  <a:lnTo>
                    <a:pt x="781456" y="779652"/>
                  </a:lnTo>
                  <a:lnTo>
                    <a:pt x="781456" y="781144"/>
                  </a:lnTo>
                  <a:lnTo>
                    <a:pt x="781157" y="784276"/>
                  </a:lnTo>
                  <a:lnTo>
                    <a:pt x="780859" y="787110"/>
                  </a:lnTo>
                  <a:lnTo>
                    <a:pt x="780860" y="789348"/>
                  </a:lnTo>
                  <a:lnTo>
                    <a:pt x="778921" y="791287"/>
                  </a:lnTo>
                  <a:lnTo>
                    <a:pt x="778026" y="795166"/>
                  </a:lnTo>
                  <a:lnTo>
                    <a:pt x="776534" y="798000"/>
                  </a:lnTo>
                  <a:lnTo>
                    <a:pt x="776982" y="800386"/>
                  </a:lnTo>
                  <a:lnTo>
                    <a:pt x="777878" y="802326"/>
                  </a:lnTo>
                  <a:lnTo>
                    <a:pt x="778027" y="803668"/>
                  </a:lnTo>
                  <a:lnTo>
                    <a:pt x="778325" y="805906"/>
                  </a:lnTo>
                  <a:lnTo>
                    <a:pt x="777580" y="810381"/>
                  </a:lnTo>
                  <a:lnTo>
                    <a:pt x="776536" y="820226"/>
                  </a:lnTo>
                  <a:lnTo>
                    <a:pt x="776537" y="823657"/>
                  </a:lnTo>
                  <a:lnTo>
                    <a:pt x="776985" y="826044"/>
                  </a:lnTo>
                  <a:lnTo>
                    <a:pt x="778327" y="827834"/>
                  </a:lnTo>
                  <a:lnTo>
                    <a:pt x="780117" y="829475"/>
                  </a:lnTo>
                  <a:lnTo>
                    <a:pt x="780715" y="831265"/>
                  </a:lnTo>
                  <a:lnTo>
                    <a:pt x="780714" y="833801"/>
                  </a:lnTo>
                  <a:lnTo>
                    <a:pt x="781610" y="834845"/>
                  </a:lnTo>
                  <a:lnTo>
                    <a:pt x="783698" y="835591"/>
                  </a:lnTo>
                  <a:lnTo>
                    <a:pt x="785489" y="836933"/>
                  </a:lnTo>
                  <a:lnTo>
                    <a:pt x="787428" y="839767"/>
                  </a:lnTo>
                  <a:lnTo>
                    <a:pt x="786981" y="841558"/>
                  </a:lnTo>
                  <a:lnTo>
                    <a:pt x="788473" y="843944"/>
                  </a:lnTo>
                  <a:lnTo>
                    <a:pt x="788175" y="844989"/>
                  </a:lnTo>
                  <a:lnTo>
                    <a:pt x="787727" y="846480"/>
                  </a:lnTo>
                  <a:lnTo>
                    <a:pt x="788920" y="848420"/>
                  </a:lnTo>
                  <a:lnTo>
                    <a:pt x="791606" y="849911"/>
                  </a:lnTo>
                  <a:lnTo>
                    <a:pt x="793844" y="851850"/>
                  </a:lnTo>
                  <a:lnTo>
                    <a:pt x="794590" y="855132"/>
                  </a:lnTo>
                  <a:lnTo>
                    <a:pt x="795187" y="856624"/>
                  </a:lnTo>
                  <a:lnTo>
                    <a:pt x="797424" y="856325"/>
                  </a:lnTo>
                  <a:lnTo>
                    <a:pt x="799960" y="854536"/>
                  </a:lnTo>
                  <a:lnTo>
                    <a:pt x="802496" y="852447"/>
                  </a:lnTo>
                  <a:lnTo>
                    <a:pt x="804286" y="853491"/>
                  </a:lnTo>
                  <a:lnTo>
                    <a:pt x="805629" y="856176"/>
                  </a:lnTo>
                  <a:lnTo>
                    <a:pt x="806972" y="857967"/>
                  </a:lnTo>
                  <a:lnTo>
                    <a:pt x="808762" y="859607"/>
                  </a:lnTo>
                  <a:lnTo>
                    <a:pt x="810701" y="861994"/>
                  </a:lnTo>
                  <a:lnTo>
                    <a:pt x="811000" y="863187"/>
                  </a:lnTo>
                  <a:lnTo>
                    <a:pt x="809658" y="864828"/>
                  </a:lnTo>
                  <a:lnTo>
                    <a:pt x="808762" y="866171"/>
                  </a:lnTo>
                  <a:lnTo>
                    <a:pt x="809210" y="868259"/>
                  </a:lnTo>
                  <a:lnTo>
                    <a:pt x="808465" y="870646"/>
                  </a:lnTo>
                  <a:lnTo>
                    <a:pt x="808763" y="871988"/>
                  </a:lnTo>
                  <a:lnTo>
                    <a:pt x="811448" y="873182"/>
                  </a:lnTo>
                  <a:lnTo>
                    <a:pt x="813835" y="874076"/>
                  </a:lnTo>
                  <a:lnTo>
                    <a:pt x="808928" y="874774"/>
                  </a:lnTo>
                  <a:lnTo>
                    <a:pt x="808181" y="875661"/>
                  </a:lnTo>
                  <a:lnTo>
                    <a:pt x="801961" y="875229"/>
                  </a:lnTo>
                  <a:lnTo>
                    <a:pt x="793716" y="874795"/>
                  </a:lnTo>
                  <a:lnTo>
                    <a:pt x="780986" y="873349"/>
                  </a:lnTo>
                  <a:lnTo>
                    <a:pt x="774910" y="874215"/>
                  </a:lnTo>
                  <a:lnTo>
                    <a:pt x="771531" y="876381"/>
                  </a:lnTo>
                  <a:lnTo>
                    <a:pt x="767316" y="876943"/>
                  </a:lnTo>
                  <a:lnTo>
                    <a:pt x="762181" y="879568"/>
                  </a:lnTo>
                  <a:lnTo>
                    <a:pt x="758998" y="882317"/>
                  </a:lnTo>
                  <a:lnTo>
                    <a:pt x="753501" y="885065"/>
                  </a:lnTo>
                  <a:lnTo>
                    <a:pt x="745690" y="886077"/>
                  </a:lnTo>
                  <a:lnTo>
                    <a:pt x="739759" y="884051"/>
                  </a:lnTo>
                  <a:lnTo>
                    <a:pt x="733410" y="883550"/>
                  </a:lnTo>
                  <a:lnTo>
                    <a:pt x="729307" y="883413"/>
                  </a:lnTo>
                  <a:lnTo>
                    <a:pt x="724450" y="882241"/>
                  </a:lnTo>
                  <a:lnTo>
                    <a:pt x="720771" y="881460"/>
                  </a:lnTo>
                  <a:lnTo>
                    <a:pt x="713134" y="880381"/>
                  </a:lnTo>
                  <a:lnTo>
                    <a:pt x="708895" y="880564"/>
                  </a:lnTo>
                  <a:lnTo>
                    <a:pt x="700616" y="880300"/>
                  </a:lnTo>
                  <a:lnTo>
                    <a:pt x="693720" y="880233"/>
                  </a:lnTo>
                  <a:lnTo>
                    <a:pt x="688551" y="882751"/>
                  </a:lnTo>
                  <a:lnTo>
                    <a:pt x="684935" y="885500"/>
                  </a:lnTo>
                  <a:lnTo>
                    <a:pt x="679727" y="885500"/>
                  </a:lnTo>
                  <a:lnTo>
                    <a:pt x="676689" y="882751"/>
                  </a:lnTo>
                  <a:lnTo>
                    <a:pt x="670469" y="878699"/>
                  </a:lnTo>
                  <a:lnTo>
                    <a:pt x="668444" y="877253"/>
                  </a:lnTo>
                  <a:lnTo>
                    <a:pt x="666381" y="875068"/>
                  </a:lnTo>
                  <a:lnTo>
                    <a:pt x="663006" y="872960"/>
                  </a:lnTo>
                  <a:lnTo>
                    <a:pt x="658854" y="870746"/>
                  </a:lnTo>
                  <a:lnTo>
                    <a:pt x="654101" y="867565"/>
                  </a:lnTo>
                  <a:lnTo>
                    <a:pt x="646294" y="865725"/>
                  </a:lnTo>
                  <a:lnTo>
                    <a:pt x="639187" y="862881"/>
                  </a:lnTo>
                  <a:lnTo>
                    <a:pt x="634213" y="861223"/>
                  </a:lnTo>
                  <a:lnTo>
                    <a:pt x="630186" y="860511"/>
                  </a:lnTo>
                  <a:lnTo>
                    <a:pt x="626632" y="860038"/>
                  </a:lnTo>
                  <a:lnTo>
                    <a:pt x="624737" y="860275"/>
                  </a:lnTo>
                  <a:lnTo>
                    <a:pt x="622368" y="859327"/>
                  </a:lnTo>
                  <a:lnTo>
                    <a:pt x="619762" y="860275"/>
                  </a:lnTo>
                  <a:lnTo>
                    <a:pt x="616683" y="862404"/>
                  </a:lnTo>
                  <a:lnTo>
                    <a:pt x="613367" y="865248"/>
                  </a:lnTo>
                  <a:lnTo>
                    <a:pt x="609576" y="868328"/>
                  </a:lnTo>
                  <a:lnTo>
                    <a:pt x="604839" y="867857"/>
                  </a:lnTo>
                  <a:lnTo>
                    <a:pt x="602233" y="866198"/>
                  </a:lnTo>
                  <a:lnTo>
                    <a:pt x="599864" y="863826"/>
                  </a:lnTo>
                  <a:lnTo>
                    <a:pt x="596873" y="860630"/>
                  </a:lnTo>
                  <a:lnTo>
                    <a:pt x="591572" y="858643"/>
                  </a:lnTo>
                  <a:lnTo>
                    <a:pt x="590389" y="858619"/>
                  </a:lnTo>
                  <a:lnTo>
                    <a:pt x="581730" y="850770"/>
                  </a:lnTo>
                  <a:lnTo>
                    <a:pt x="578356" y="847507"/>
                  </a:lnTo>
                  <a:lnTo>
                    <a:pt x="575829" y="844114"/>
                  </a:lnTo>
                  <a:lnTo>
                    <a:pt x="574638" y="837392"/>
                  </a:lnTo>
                  <a:lnTo>
                    <a:pt x="573326" y="833692"/>
                  </a:lnTo>
                  <a:lnTo>
                    <a:pt x="571668" y="829394"/>
                  </a:lnTo>
                  <a:lnTo>
                    <a:pt x="569433" y="824594"/>
                  </a:lnTo>
                  <a:lnTo>
                    <a:pt x="567410" y="821900"/>
                  </a:lnTo>
                  <a:lnTo>
                    <a:pt x="564568" y="818345"/>
                  </a:lnTo>
                  <a:lnTo>
                    <a:pt x="559593" y="812659"/>
                  </a:lnTo>
                  <a:lnTo>
                    <a:pt x="555092" y="811237"/>
                  </a:lnTo>
                  <a:lnTo>
                    <a:pt x="552724" y="813846"/>
                  </a:lnTo>
                  <a:lnTo>
                    <a:pt x="549407" y="813609"/>
                  </a:lnTo>
                  <a:lnTo>
                    <a:pt x="546802" y="811714"/>
                  </a:lnTo>
                  <a:lnTo>
                    <a:pt x="545143" y="808160"/>
                  </a:lnTo>
                  <a:lnTo>
                    <a:pt x="543757" y="806774"/>
                  </a:lnTo>
                  <a:lnTo>
                    <a:pt x="540643" y="803658"/>
                  </a:lnTo>
                  <a:lnTo>
                    <a:pt x="538747" y="800578"/>
                  </a:lnTo>
                  <a:lnTo>
                    <a:pt x="537285" y="796586"/>
                  </a:lnTo>
                  <a:lnTo>
                    <a:pt x="533290" y="790894"/>
                  </a:lnTo>
                  <a:lnTo>
                    <a:pt x="531467" y="788925"/>
                  </a:lnTo>
                  <a:lnTo>
                    <a:pt x="528954" y="787154"/>
                  </a:lnTo>
                  <a:lnTo>
                    <a:pt x="525657" y="785125"/>
                  </a:lnTo>
                  <a:lnTo>
                    <a:pt x="523812" y="782925"/>
                  </a:lnTo>
                  <a:lnTo>
                    <a:pt x="520295" y="778670"/>
                  </a:lnTo>
                  <a:lnTo>
                    <a:pt x="517818" y="776203"/>
                  </a:lnTo>
                  <a:lnTo>
                    <a:pt x="512155" y="769845"/>
                  </a:lnTo>
                  <a:lnTo>
                    <a:pt x="508225" y="766464"/>
                  </a:lnTo>
                  <a:lnTo>
                    <a:pt x="504843" y="763129"/>
                  </a:lnTo>
                  <a:lnTo>
                    <a:pt x="500338" y="757333"/>
                  </a:lnTo>
                  <a:lnTo>
                    <a:pt x="498747" y="754875"/>
                  </a:lnTo>
                  <a:lnTo>
                    <a:pt x="498024" y="754007"/>
                  </a:lnTo>
                  <a:lnTo>
                    <a:pt x="496866" y="753861"/>
                  </a:lnTo>
                  <a:lnTo>
                    <a:pt x="495275" y="754441"/>
                  </a:lnTo>
                  <a:lnTo>
                    <a:pt x="493828" y="754441"/>
                  </a:lnTo>
                  <a:lnTo>
                    <a:pt x="492816" y="754007"/>
                  </a:lnTo>
                  <a:lnTo>
                    <a:pt x="492526" y="752126"/>
                  </a:lnTo>
                  <a:lnTo>
                    <a:pt x="494117" y="750969"/>
                  </a:lnTo>
                  <a:lnTo>
                    <a:pt x="494117" y="750246"/>
                  </a:lnTo>
                  <a:lnTo>
                    <a:pt x="493683" y="748800"/>
                  </a:lnTo>
                  <a:lnTo>
                    <a:pt x="490791" y="746197"/>
                  </a:lnTo>
                  <a:lnTo>
                    <a:pt x="488365" y="742560"/>
                  </a:lnTo>
                  <a:lnTo>
                    <a:pt x="486623" y="732415"/>
                  </a:lnTo>
                  <a:lnTo>
                    <a:pt x="485166" y="725859"/>
                  </a:lnTo>
                  <a:lnTo>
                    <a:pt x="480067" y="720759"/>
                  </a:lnTo>
                  <a:lnTo>
                    <a:pt x="477122" y="714319"/>
                  </a:lnTo>
                  <a:lnTo>
                    <a:pt x="476425" y="693080"/>
                  </a:lnTo>
                  <a:lnTo>
                    <a:pt x="479338" y="681424"/>
                  </a:lnTo>
                  <a:lnTo>
                    <a:pt x="474968" y="670497"/>
                  </a:lnTo>
                  <a:lnTo>
                    <a:pt x="472783" y="662487"/>
                  </a:lnTo>
                  <a:lnTo>
                    <a:pt x="475202" y="654898"/>
                  </a:lnTo>
                  <a:lnTo>
                    <a:pt x="472219" y="649792"/>
                  </a:lnTo>
                  <a:lnTo>
                    <a:pt x="470403" y="649567"/>
                  </a:lnTo>
                  <a:lnTo>
                    <a:pt x="466833" y="646262"/>
                  </a:lnTo>
                  <a:lnTo>
                    <a:pt x="459984" y="642477"/>
                  </a:lnTo>
                  <a:lnTo>
                    <a:pt x="458526" y="641377"/>
                  </a:lnTo>
                  <a:lnTo>
                    <a:pt x="458336" y="640825"/>
                  </a:lnTo>
                  <a:lnTo>
                    <a:pt x="458153" y="639604"/>
                  </a:lnTo>
                  <a:lnTo>
                    <a:pt x="458245" y="638419"/>
                  </a:lnTo>
                  <a:lnTo>
                    <a:pt x="459721" y="636481"/>
                  </a:lnTo>
                  <a:lnTo>
                    <a:pt x="461604" y="633364"/>
                  </a:lnTo>
                  <a:lnTo>
                    <a:pt x="463607" y="629616"/>
                  </a:lnTo>
                  <a:lnTo>
                    <a:pt x="464950" y="626262"/>
                  </a:lnTo>
                  <a:lnTo>
                    <a:pt x="467495" y="622847"/>
                  </a:lnTo>
                  <a:lnTo>
                    <a:pt x="467962" y="622471"/>
                  </a:lnTo>
                  <a:lnTo>
                    <a:pt x="469122" y="622173"/>
                  </a:lnTo>
                  <a:lnTo>
                    <a:pt x="470566" y="621074"/>
                  </a:lnTo>
                  <a:lnTo>
                    <a:pt x="471727" y="620709"/>
                  </a:lnTo>
                  <a:lnTo>
                    <a:pt x="472558" y="619853"/>
                  </a:lnTo>
                  <a:lnTo>
                    <a:pt x="473374" y="618243"/>
                  </a:lnTo>
                  <a:lnTo>
                    <a:pt x="473373" y="617629"/>
                  </a:lnTo>
                  <a:lnTo>
                    <a:pt x="474100" y="614682"/>
                  </a:lnTo>
                  <a:lnTo>
                    <a:pt x="474065" y="611031"/>
                  </a:lnTo>
                  <a:lnTo>
                    <a:pt x="473820" y="610472"/>
                  </a:lnTo>
                  <a:lnTo>
                    <a:pt x="472826" y="609797"/>
                  </a:lnTo>
                  <a:lnTo>
                    <a:pt x="472697" y="609196"/>
                  </a:lnTo>
                  <a:lnTo>
                    <a:pt x="471281" y="608103"/>
                  </a:lnTo>
                  <a:lnTo>
                    <a:pt x="468858" y="605362"/>
                  </a:lnTo>
                  <a:lnTo>
                    <a:pt x="467919" y="603151"/>
                  </a:lnTo>
                  <a:lnTo>
                    <a:pt x="466630" y="601103"/>
                  </a:lnTo>
                  <a:lnTo>
                    <a:pt x="466455" y="599931"/>
                  </a:lnTo>
                  <a:lnTo>
                    <a:pt x="465852" y="598862"/>
                  </a:lnTo>
                  <a:lnTo>
                    <a:pt x="465800" y="597045"/>
                  </a:lnTo>
                  <a:lnTo>
                    <a:pt x="465111" y="595363"/>
                  </a:lnTo>
                  <a:lnTo>
                    <a:pt x="464871" y="594214"/>
                  </a:lnTo>
                  <a:lnTo>
                    <a:pt x="464513" y="593710"/>
                  </a:lnTo>
                  <a:lnTo>
                    <a:pt x="464509" y="593102"/>
                  </a:lnTo>
                  <a:lnTo>
                    <a:pt x="464123" y="592634"/>
                  </a:lnTo>
                  <a:lnTo>
                    <a:pt x="462674" y="591796"/>
                  </a:lnTo>
                  <a:lnTo>
                    <a:pt x="462080" y="591675"/>
                  </a:lnTo>
                  <a:lnTo>
                    <a:pt x="454215" y="584973"/>
                  </a:lnTo>
                  <a:lnTo>
                    <a:pt x="453553" y="583303"/>
                  </a:lnTo>
                  <a:lnTo>
                    <a:pt x="452868" y="582306"/>
                  </a:lnTo>
                  <a:lnTo>
                    <a:pt x="452824" y="580471"/>
                  </a:lnTo>
                  <a:lnTo>
                    <a:pt x="453488" y="578163"/>
                  </a:lnTo>
                  <a:lnTo>
                    <a:pt x="455282" y="574997"/>
                  </a:lnTo>
                  <a:lnTo>
                    <a:pt x="455651" y="573242"/>
                  </a:lnTo>
                  <a:lnTo>
                    <a:pt x="457064" y="570550"/>
                  </a:lnTo>
                  <a:lnTo>
                    <a:pt x="458704" y="566626"/>
                  </a:lnTo>
                  <a:lnTo>
                    <a:pt x="458870" y="565429"/>
                  </a:lnTo>
                  <a:lnTo>
                    <a:pt x="460328" y="562774"/>
                  </a:lnTo>
                  <a:lnTo>
                    <a:pt x="462860" y="556590"/>
                  </a:lnTo>
                  <a:lnTo>
                    <a:pt x="463128" y="555411"/>
                  </a:lnTo>
                  <a:lnTo>
                    <a:pt x="463025" y="553582"/>
                  </a:lnTo>
                  <a:lnTo>
                    <a:pt x="463194" y="552992"/>
                  </a:lnTo>
                  <a:lnTo>
                    <a:pt x="463058" y="552507"/>
                  </a:lnTo>
                  <a:lnTo>
                    <a:pt x="461872" y="551103"/>
                  </a:lnTo>
                  <a:lnTo>
                    <a:pt x="459328" y="548503"/>
                  </a:lnTo>
                  <a:lnTo>
                    <a:pt x="457167" y="544846"/>
                  </a:lnTo>
                  <a:lnTo>
                    <a:pt x="456773" y="543728"/>
                  </a:lnTo>
                  <a:lnTo>
                    <a:pt x="455690" y="542446"/>
                  </a:lnTo>
                  <a:lnTo>
                    <a:pt x="453298" y="542215"/>
                  </a:lnTo>
                  <a:lnTo>
                    <a:pt x="452745" y="541942"/>
                  </a:lnTo>
                  <a:lnTo>
                    <a:pt x="451560" y="541808"/>
                  </a:lnTo>
                  <a:lnTo>
                    <a:pt x="448300" y="540197"/>
                  </a:lnTo>
                  <a:lnTo>
                    <a:pt x="447433" y="538958"/>
                  </a:lnTo>
                  <a:lnTo>
                    <a:pt x="445123" y="536553"/>
                  </a:lnTo>
                  <a:lnTo>
                    <a:pt x="444459" y="535538"/>
                  </a:lnTo>
                  <a:lnTo>
                    <a:pt x="444418" y="533108"/>
                  </a:lnTo>
                  <a:lnTo>
                    <a:pt x="444150" y="531297"/>
                  </a:lnTo>
                  <a:lnTo>
                    <a:pt x="444554" y="530173"/>
                  </a:lnTo>
                  <a:lnTo>
                    <a:pt x="444561" y="527749"/>
                  </a:lnTo>
                  <a:lnTo>
                    <a:pt x="444897" y="526595"/>
                  </a:lnTo>
                  <a:lnTo>
                    <a:pt x="444723" y="518691"/>
                  </a:lnTo>
                  <a:lnTo>
                    <a:pt x="445010" y="516899"/>
                  </a:lnTo>
                  <a:lnTo>
                    <a:pt x="444945" y="515070"/>
                  </a:lnTo>
                  <a:lnTo>
                    <a:pt x="445323" y="513302"/>
                  </a:lnTo>
                  <a:lnTo>
                    <a:pt x="445294" y="511485"/>
                  </a:lnTo>
                  <a:lnTo>
                    <a:pt x="445609" y="510957"/>
                  </a:lnTo>
                  <a:lnTo>
                    <a:pt x="445658" y="509754"/>
                  </a:lnTo>
                  <a:lnTo>
                    <a:pt x="445997" y="508593"/>
                  </a:lnTo>
                  <a:lnTo>
                    <a:pt x="445879" y="501910"/>
                  </a:lnTo>
                  <a:lnTo>
                    <a:pt x="445262" y="500197"/>
                  </a:lnTo>
                  <a:lnTo>
                    <a:pt x="443853" y="497518"/>
                  </a:lnTo>
                  <a:lnTo>
                    <a:pt x="443704" y="496844"/>
                  </a:lnTo>
                  <a:lnTo>
                    <a:pt x="443273" y="496005"/>
                  </a:lnTo>
                  <a:lnTo>
                    <a:pt x="442461" y="496029"/>
                  </a:lnTo>
                  <a:lnTo>
                    <a:pt x="441859" y="496470"/>
                  </a:lnTo>
                  <a:lnTo>
                    <a:pt x="441675" y="496242"/>
                  </a:lnTo>
                  <a:lnTo>
                    <a:pt x="441358" y="495823"/>
                  </a:lnTo>
                  <a:lnTo>
                    <a:pt x="441041" y="495361"/>
                  </a:lnTo>
                  <a:lnTo>
                    <a:pt x="440765" y="494984"/>
                  </a:lnTo>
                  <a:lnTo>
                    <a:pt x="440606" y="494717"/>
                  </a:lnTo>
                  <a:lnTo>
                    <a:pt x="440330" y="494377"/>
                  </a:lnTo>
                  <a:lnTo>
                    <a:pt x="440132" y="494067"/>
                  </a:lnTo>
                  <a:lnTo>
                    <a:pt x="439700" y="493654"/>
                  </a:lnTo>
                  <a:lnTo>
                    <a:pt x="439385" y="493271"/>
                  </a:lnTo>
                  <a:lnTo>
                    <a:pt x="439149" y="493046"/>
                  </a:lnTo>
                  <a:lnTo>
                    <a:pt x="438913" y="492779"/>
                  </a:lnTo>
                  <a:lnTo>
                    <a:pt x="438558" y="492360"/>
                  </a:lnTo>
                  <a:lnTo>
                    <a:pt x="438283" y="492062"/>
                  </a:lnTo>
                  <a:lnTo>
                    <a:pt x="438006" y="491680"/>
                  </a:lnTo>
                  <a:lnTo>
                    <a:pt x="437769" y="491333"/>
                  </a:lnTo>
                  <a:lnTo>
                    <a:pt x="437571" y="491072"/>
                  </a:lnTo>
                  <a:lnTo>
                    <a:pt x="437254" y="490610"/>
                  </a:lnTo>
                  <a:lnTo>
                    <a:pt x="436938" y="490234"/>
                  </a:lnTo>
                  <a:lnTo>
                    <a:pt x="436661" y="489814"/>
                  </a:lnTo>
                  <a:lnTo>
                    <a:pt x="436423" y="489468"/>
                  </a:lnTo>
                  <a:lnTo>
                    <a:pt x="436145" y="489012"/>
                  </a:lnTo>
                  <a:lnTo>
                    <a:pt x="435867" y="488557"/>
                  </a:lnTo>
                  <a:lnTo>
                    <a:pt x="435551" y="488174"/>
                  </a:lnTo>
                  <a:lnTo>
                    <a:pt x="435354" y="487907"/>
                  </a:lnTo>
                  <a:lnTo>
                    <a:pt x="435078" y="487603"/>
                  </a:lnTo>
                  <a:lnTo>
                    <a:pt x="434764" y="487263"/>
                  </a:lnTo>
                  <a:lnTo>
                    <a:pt x="434525" y="486886"/>
                  </a:lnTo>
                  <a:lnTo>
                    <a:pt x="434326" y="486540"/>
                  </a:lnTo>
                  <a:lnTo>
                    <a:pt x="434205" y="486236"/>
                  </a:lnTo>
                  <a:lnTo>
                    <a:pt x="434004" y="485774"/>
                  </a:lnTo>
                  <a:lnTo>
                    <a:pt x="433844" y="485470"/>
                  </a:lnTo>
                  <a:lnTo>
                    <a:pt x="433605" y="485051"/>
                  </a:lnTo>
                  <a:lnTo>
                    <a:pt x="433483" y="484668"/>
                  </a:lnTo>
                  <a:lnTo>
                    <a:pt x="433361" y="484359"/>
                  </a:lnTo>
                  <a:lnTo>
                    <a:pt x="433161" y="483939"/>
                  </a:lnTo>
                  <a:lnTo>
                    <a:pt x="432763" y="483253"/>
                  </a:lnTo>
                  <a:lnTo>
                    <a:pt x="432448" y="482870"/>
                  </a:lnTo>
                  <a:lnTo>
                    <a:pt x="432132" y="482493"/>
                  </a:lnTo>
                  <a:lnTo>
                    <a:pt x="431934" y="482226"/>
                  </a:lnTo>
                  <a:lnTo>
                    <a:pt x="431620" y="481922"/>
                  </a:lnTo>
                  <a:lnTo>
                    <a:pt x="431307" y="481661"/>
                  </a:lnTo>
                  <a:lnTo>
                    <a:pt x="431071" y="481394"/>
                  </a:lnTo>
                  <a:lnTo>
                    <a:pt x="430719" y="481127"/>
                  </a:lnTo>
                  <a:lnTo>
                    <a:pt x="430407" y="480902"/>
                  </a:lnTo>
                  <a:lnTo>
                    <a:pt x="430134" y="480756"/>
                  </a:lnTo>
                  <a:lnTo>
                    <a:pt x="429784" y="480568"/>
                  </a:lnTo>
                  <a:lnTo>
                    <a:pt x="429394" y="480306"/>
                  </a:lnTo>
                  <a:lnTo>
                    <a:pt x="429120" y="480155"/>
                  </a:lnTo>
                  <a:lnTo>
                    <a:pt x="428729" y="479814"/>
                  </a:lnTo>
                  <a:lnTo>
                    <a:pt x="428338" y="479516"/>
                  </a:lnTo>
                  <a:lnTo>
                    <a:pt x="427946" y="479176"/>
                  </a:lnTo>
                  <a:lnTo>
                    <a:pt x="427633" y="478909"/>
                  </a:lnTo>
                  <a:lnTo>
                    <a:pt x="427321" y="478727"/>
                  </a:lnTo>
                  <a:lnTo>
                    <a:pt x="426969" y="478460"/>
                  </a:lnTo>
                  <a:lnTo>
                    <a:pt x="426501" y="478162"/>
                  </a:lnTo>
                  <a:lnTo>
                    <a:pt x="426150" y="477937"/>
                  </a:lnTo>
                  <a:lnTo>
                    <a:pt x="425799" y="477712"/>
                  </a:lnTo>
                  <a:lnTo>
                    <a:pt x="425526" y="477523"/>
                  </a:lnTo>
                  <a:lnTo>
                    <a:pt x="425289" y="477257"/>
                  </a:lnTo>
                  <a:lnTo>
                    <a:pt x="425015" y="477032"/>
                  </a:lnTo>
                  <a:lnTo>
                    <a:pt x="424701" y="476728"/>
                  </a:lnTo>
                  <a:lnTo>
                    <a:pt x="424386" y="476309"/>
                  </a:lnTo>
                  <a:lnTo>
                    <a:pt x="424226" y="476005"/>
                  </a:lnTo>
                  <a:lnTo>
                    <a:pt x="424182" y="475695"/>
                  </a:lnTo>
                  <a:lnTo>
                    <a:pt x="424136" y="475312"/>
                  </a:lnTo>
                  <a:lnTo>
                    <a:pt x="424246" y="475002"/>
                  </a:lnTo>
                  <a:lnTo>
                    <a:pt x="424316" y="474577"/>
                  </a:lnTo>
                  <a:lnTo>
                    <a:pt x="424462" y="474146"/>
                  </a:lnTo>
                  <a:lnTo>
                    <a:pt x="424494" y="473800"/>
                  </a:lnTo>
                  <a:lnTo>
                    <a:pt x="424414" y="469480"/>
                  </a:lnTo>
                  <a:lnTo>
                    <a:pt x="424367" y="468982"/>
                  </a:lnTo>
                  <a:lnTo>
                    <a:pt x="424319" y="468484"/>
                  </a:lnTo>
                  <a:lnTo>
                    <a:pt x="424233" y="467979"/>
                  </a:lnTo>
                  <a:lnTo>
                    <a:pt x="424147" y="467518"/>
                  </a:lnTo>
                  <a:lnTo>
                    <a:pt x="424100" y="467056"/>
                  </a:lnTo>
                  <a:lnTo>
                    <a:pt x="423977" y="466673"/>
                  </a:lnTo>
                  <a:lnTo>
                    <a:pt x="423893" y="466254"/>
                  </a:lnTo>
                  <a:lnTo>
                    <a:pt x="423771" y="465944"/>
                  </a:lnTo>
                  <a:lnTo>
                    <a:pt x="423726" y="465597"/>
                  </a:lnTo>
                  <a:lnTo>
                    <a:pt x="423529" y="465331"/>
                  </a:lnTo>
                  <a:lnTo>
                    <a:pt x="423369" y="465026"/>
                  </a:lnTo>
                  <a:lnTo>
                    <a:pt x="423132" y="464687"/>
                  </a:lnTo>
                  <a:lnTo>
                    <a:pt x="422896" y="464455"/>
                  </a:lnTo>
                  <a:lnTo>
                    <a:pt x="422582" y="464152"/>
                  </a:lnTo>
                  <a:lnTo>
                    <a:pt x="422269" y="463891"/>
                  </a:lnTo>
                  <a:lnTo>
                    <a:pt x="421759" y="463435"/>
                  </a:lnTo>
                  <a:lnTo>
                    <a:pt x="421096" y="462985"/>
                  </a:lnTo>
                  <a:lnTo>
                    <a:pt x="420785" y="462839"/>
                  </a:lnTo>
                  <a:lnTo>
                    <a:pt x="420433" y="462615"/>
                  </a:lnTo>
                  <a:lnTo>
                    <a:pt x="420081" y="462311"/>
                  </a:lnTo>
                  <a:lnTo>
                    <a:pt x="419730" y="462123"/>
                  </a:lnTo>
                  <a:lnTo>
                    <a:pt x="419301" y="461825"/>
                  </a:lnTo>
                  <a:lnTo>
                    <a:pt x="419027" y="461637"/>
                  </a:lnTo>
                  <a:lnTo>
                    <a:pt x="418715" y="461412"/>
                  </a:lnTo>
                  <a:lnTo>
                    <a:pt x="418363" y="461145"/>
                  </a:lnTo>
                  <a:lnTo>
                    <a:pt x="418010" y="460804"/>
                  </a:lnTo>
                  <a:lnTo>
                    <a:pt x="417656" y="460428"/>
                  </a:lnTo>
                  <a:lnTo>
                    <a:pt x="417497" y="460160"/>
                  </a:lnTo>
                  <a:lnTo>
                    <a:pt x="417334" y="459698"/>
                  </a:lnTo>
                  <a:lnTo>
                    <a:pt x="417095" y="459243"/>
                  </a:lnTo>
                  <a:lnTo>
                    <a:pt x="416932" y="458745"/>
                  </a:lnTo>
                  <a:lnTo>
                    <a:pt x="416807" y="458283"/>
                  </a:lnTo>
                  <a:lnTo>
                    <a:pt x="416801" y="457900"/>
                  </a:lnTo>
                  <a:lnTo>
                    <a:pt x="416795" y="457590"/>
                  </a:lnTo>
                  <a:lnTo>
                    <a:pt x="416787" y="457165"/>
                  </a:lnTo>
                  <a:lnTo>
                    <a:pt x="416780" y="456819"/>
                  </a:lnTo>
                  <a:lnTo>
                    <a:pt x="416773" y="456393"/>
                  </a:lnTo>
                  <a:lnTo>
                    <a:pt x="416844" y="456084"/>
                  </a:lnTo>
                  <a:lnTo>
                    <a:pt x="416915" y="455738"/>
                  </a:lnTo>
                  <a:lnTo>
                    <a:pt x="416909" y="455427"/>
                  </a:lnTo>
                  <a:lnTo>
                    <a:pt x="417562" y="451096"/>
                  </a:lnTo>
                  <a:lnTo>
                    <a:pt x="417631" y="450671"/>
                  </a:lnTo>
                  <a:lnTo>
                    <a:pt x="417664" y="450324"/>
                  </a:lnTo>
                  <a:lnTo>
                    <a:pt x="417812" y="450008"/>
                  </a:lnTo>
                  <a:lnTo>
                    <a:pt x="417957" y="449504"/>
                  </a:lnTo>
                  <a:lnTo>
                    <a:pt x="418101" y="448964"/>
                  </a:lnTo>
                  <a:lnTo>
                    <a:pt x="418284" y="448459"/>
                  </a:lnTo>
                  <a:lnTo>
                    <a:pt x="418354" y="448034"/>
                  </a:lnTo>
                  <a:lnTo>
                    <a:pt x="418426" y="447724"/>
                  </a:lnTo>
                  <a:lnTo>
                    <a:pt x="418496" y="447335"/>
                  </a:lnTo>
                  <a:lnTo>
                    <a:pt x="418566" y="446989"/>
                  </a:lnTo>
                  <a:lnTo>
                    <a:pt x="418715" y="446679"/>
                  </a:lnTo>
                  <a:lnTo>
                    <a:pt x="418863" y="446363"/>
                  </a:lnTo>
                  <a:lnTo>
                    <a:pt x="419048" y="445938"/>
                  </a:lnTo>
                  <a:lnTo>
                    <a:pt x="419273" y="445586"/>
                  </a:lnTo>
                  <a:lnTo>
                    <a:pt x="419458" y="445160"/>
                  </a:lnTo>
                  <a:lnTo>
                    <a:pt x="419642" y="444729"/>
                  </a:lnTo>
                  <a:lnTo>
                    <a:pt x="419751" y="444346"/>
                  </a:lnTo>
                  <a:lnTo>
                    <a:pt x="419823" y="444036"/>
                  </a:lnTo>
                  <a:lnTo>
                    <a:pt x="420008" y="443647"/>
                  </a:lnTo>
                  <a:lnTo>
                    <a:pt x="420080" y="443337"/>
                  </a:lnTo>
                  <a:lnTo>
                    <a:pt x="420149" y="442912"/>
                  </a:lnTo>
                  <a:lnTo>
                    <a:pt x="420258" y="442560"/>
                  </a:lnTo>
                  <a:lnTo>
                    <a:pt x="420330" y="442250"/>
                  </a:lnTo>
                  <a:lnTo>
                    <a:pt x="420400" y="441904"/>
                  </a:lnTo>
                  <a:lnTo>
                    <a:pt x="420393" y="441515"/>
                  </a:lnTo>
                  <a:lnTo>
                    <a:pt x="420426" y="441169"/>
                  </a:lnTo>
                  <a:lnTo>
                    <a:pt x="420418" y="440743"/>
                  </a:lnTo>
                  <a:lnTo>
                    <a:pt x="420408" y="440245"/>
                  </a:lnTo>
                  <a:lnTo>
                    <a:pt x="420402" y="439899"/>
                  </a:lnTo>
                  <a:lnTo>
                    <a:pt x="420396" y="439546"/>
                  </a:lnTo>
                  <a:lnTo>
                    <a:pt x="420273" y="439163"/>
                  </a:lnTo>
                  <a:lnTo>
                    <a:pt x="420264" y="438702"/>
                  </a:lnTo>
                  <a:lnTo>
                    <a:pt x="420259" y="438392"/>
                  </a:lnTo>
                  <a:lnTo>
                    <a:pt x="420252" y="438046"/>
                  </a:lnTo>
                  <a:lnTo>
                    <a:pt x="420245" y="437663"/>
                  </a:lnTo>
                  <a:lnTo>
                    <a:pt x="420389" y="437122"/>
                  </a:lnTo>
                  <a:lnTo>
                    <a:pt x="420459" y="436691"/>
                  </a:lnTo>
                  <a:lnTo>
                    <a:pt x="420489" y="436272"/>
                  </a:lnTo>
                  <a:lnTo>
                    <a:pt x="420521" y="435883"/>
                  </a:lnTo>
                  <a:lnTo>
                    <a:pt x="420513" y="435421"/>
                  </a:lnTo>
                  <a:lnTo>
                    <a:pt x="420544" y="435032"/>
                  </a:lnTo>
                  <a:lnTo>
                    <a:pt x="420575" y="434607"/>
                  </a:lnTo>
                  <a:lnTo>
                    <a:pt x="420605" y="434182"/>
                  </a:lnTo>
                  <a:lnTo>
                    <a:pt x="420599" y="433799"/>
                  </a:lnTo>
                  <a:lnTo>
                    <a:pt x="420589" y="433295"/>
                  </a:lnTo>
                  <a:lnTo>
                    <a:pt x="420581" y="432833"/>
                  </a:lnTo>
                  <a:lnTo>
                    <a:pt x="420498" y="432487"/>
                  </a:lnTo>
                  <a:lnTo>
                    <a:pt x="419096" y="429662"/>
                  </a:lnTo>
                  <a:lnTo>
                    <a:pt x="418820" y="429322"/>
                  </a:lnTo>
                  <a:lnTo>
                    <a:pt x="418622" y="429054"/>
                  </a:lnTo>
                  <a:lnTo>
                    <a:pt x="418268" y="428635"/>
                  </a:lnTo>
                  <a:lnTo>
                    <a:pt x="417991" y="428252"/>
                  </a:lnTo>
                  <a:lnTo>
                    <a:pt x="417755" y="428027"/>
                  </a:lnTo>
                  <a:lnTo>
                    <a:pt x="417441" y="427687"/>
                  </a:lnTo>
                  <a:lnTo>
                    <a:pt x="417088" y="427347"/>
                  </a:lnTo>
                  <a:lnTo>
                    <a:pt x="416852" y="427116"/>
                  </a:lnTo>
                  <a:lnTo>
                    <a:pt x="416498" y="426703"/>
                  </a:lnTo>
                  <a:lnTo>
                    <a:pt x="416183" y="426357"/>
                  </a:lnTo>
                  <a:lnTo>
                    <a:pt x="415908" y="426096"/>
                  </a:lnTo>
                  <a:lnTo>
                    <a:pt x="415594" y="425756"/>
                  </a:lnTo>
                  <a:lnTo>
                    <a:pt x="415317" y="425409"/>
                  </a:lnTo>
                  <a:lnTo>
                    <a:pt x="415002" y="425032"/>
                  </a:lnTo>
                  <a:lnTo>
                    <a:pt x="414647" y="424613"/>
                  </a:lnTo>
                  <a:lnTo>
                    <a:pt x="414293" y="424194"/>
                  </a:lnTo>
                  <a:lnTo>
                    <a:pt x="413978" y="423854"/>
                  </a:lnTo>
                  <a:lnTo>
                    <a:pt x="413704" y="423587"/>
                  </a:lnTo>
                  <a:lnTo>
                    <a:pt x="413390" y="423325"/>
                  </a:lnTo>
                  <a:lnTo>
                    <a:pt x="413076" y="423021"/>
                  </a:lnTo>
                  <a:lnTo>
                    <a:pt x="412762" y="422717"/>
                  </a:lnTo>
                  <a:lnTo>
                    <a:pt x="412488" y="422493"/>
                  </a:lnTo>
                  <a:lnTo>
                    <a:pt x="412213" y="422226"/>
                  </a:lnTo>
                  <a:lnTo>
                    <a:pt x="411991" y="421980"/>
                  </a:lnTo>
                  <a:lnTo>
                    <a:pt x="423002" y="416043"/>
                  </a:lnTo>
                  <a:lnTo>
                    <a:pt x="429125" y="409829"/>
                  </a:lnTo>
                  <a:lnTo>
                    <a:pt x="435166" y="402954"/>
                  </a:lnTo>
                  <a:lnTo>
                    <a:pt x="437458" y="396080"/>
                  </a:lnTo>
                  <a:lnTo>
                    <a:pt x="439124" y="392954"/>
                  </a:lnTo>
                  <a:lnTo>
                    <a:pt x="439750" y="389622"/>
                  </a:lnTo>
                  <a:lnTo>
                    <a:pt x="441833" y="385664"/>
                  </a:lnTo>
                  <a:lnTo>
                    <a:pt x="442458" y="382331"/>
                  </a:lnTo>
                  <a:lnTo>
                    <a:pt x="440791" y="378789"/>
                  </a:lnTo>
                  <a:lnTo>
                    <a:pt x="439749" y="375873"/>
                  </a:lnTo>
                  <a:lnTo>
                    <a:pt x="434958" y="372957"/>
                  </a:lnTo>
                  <a:lnTo>
                    <a:pt x="434542" y="369831"/>
                  </a:lnTo>
                  <a:lnTo>
                    <a:pt x="434542" y="363167"/>
                  </a:lnTo>
                  <a:lnTo>
                    <a:pt x="433708" y="358792"/>
                  </a:lnTo>
                  <a:lnTo>
                    <a:pt x="431201" y="357835"/>
                  </a:lnTo>
                  <a:lnTo>
                    <a:pt x="428292" y="356708"/>
                  </a:lnTo>
                  <a:lnTo>
                    <a:pt x="427667" y="355044"/>
                  </a:lnTo>
                  <a:lnTo>
                    <a:pt x="428740" y="349226"/>
                  </a:lnTo>
                  <a:lnTo>
                    <a:pt x="433323" y="336815"/>
                  </a:lnTo>
                  <a:lnTo>
                    <a:pt x="431233" y="323919"/>
                  </a:lnTo>
                  <a:lnTo>
                    <a:pt x="428890" y="320666"/>
                  </a:lnTo>
                  <a:lnTo>
                    <a:pt x="421400" y="314600"/>
                  </a:lnTo>
                  <a:lnTo>
                    <a:pt x="408942" y="308631"/>
                  </a:lnTo>
                  <a:lnTo>
                    <a:pt x="399284" y="308946"/>
                  </a:lnTo>
                  <a:lnTo>
                    <a:pt x="395643" y="305307"/>
                  </a:lnTo>
                  <a:lnTo>
                    <a:pt x="390102" y="299448"/>
                  </a:lnTo>
                  <a:lnTo>
                    <a:pt x="382328" y="302328"/>
                  </a:lnTo>
                  <a:lnTo>
                    <a:pt x="380818" y="304216"/>
                  </a:lnTo>
                  <a:lnTo>
                    <a:pt x="379497" y="306856"/>
                  </a:lnTo>
                  <a:lnTo>
                    <a:pt x="376666" y="308934"/>
                  </a:lnTo>
                  <a:lnTo>
                    <a:pt x="374968" y="311577"/>
                  </a:lnTo>
                  <a:lnTo>
                    <a:pt x="375157" y="314029"/>
                  </a:lnTo>
                  <a:lnTo>
                    <a:pt x="375911" y="317616"/>
                  </a:lnTo>
                  <a:lnTo>
                    <a:pt x="377799" y="321012"/>
                  </a:lnTo>
                  <a:lnTo>
                    <a:pt x="379309" y="323278"/>
                  </a:lnTo>
                  <a:lnTo>
                    <a:pt x="379309" y="325165"/>
                  </a:lnTo>
                  <a:lnTo>
                    <a:pt x="376100" y="326483"/>
                  </a:lnTo>
                  <a:lnTo>
                    <a:pt x="371760" y="326298"/>
                  </a:lnTo>
                  <a:lnTo>
                    <a:pt x="367985" y="327239"/>
                  </a:lnTo>
                  <a:lnTo>
                    <a:pt x="365909" y="326483"/>
                  </a:lnTo>
                  <a:lnTo>
                    <a:pt x="364966" y="327239"/>
                  </a:lnTo>
                  <a:lnTo>
                    <a:pt x="364022" y="329694"/>
                  </a:lnTo>
                  <a:lnTo>
                    <a:pt x="363644" y="333093"/>
                  </a:lnTo>
                  <a:lnTo>
                    <a:pt x="362323" y="333844"/>
                  </a:lnTo>
                  <a:lnTo>
                    <a:pt x="358737" y="333658"/>
                  </a:lnTo>
                  <a:lnTo>
                    <a:pt x="355906" y="331769"/>
                  </a:lnTo>
                  <a:lnTo>
                    <a:pt x="351943" y="331580"/>
                  </a:lnTo>
                  <a:lnTo>
                    <a:pt x="342696" y="334791"/>
                  </a:lnTo>
                  <a:lnTo>
                    <a:pt x="339298" y="336674"/>
                  </a:lnTo>
                  <a:lnTo>
                    <a:pt x="336069" y="334363"/>
                  </a:lnTo>
                  <a:lnTo>
                    <a:pt x="336090" y="332146"/>
                  </a:lnTo>
                  <a:lnTo>
                    <a:pt x="336090" y="328938"/>
                  </a:lnTo>
                  <a:lnTo>
                    <a:pt x="334362" y="325638"/>
                  </a:lnTo>
                  <a:lnTo>
                    <a:pt x="330806" y="324031"/>
                  </a:lnTo>
                  <a:lnTo>
                    <a:pt x="326277" y="320447"/>
                  </a:lnTo>
                  <a:lnTo>
                    <a:pt x="322502" y="317616"/>
                  </a:lnTo>
                  <a:lnTo>
                    <a:pt x="321370" y="315918"/>
                  </a:lnTo>
                  <a:lnTo>
                    <a:pt x="322879" y="311762"/>
                  </a:lnTo>
                  <a:lnTo>
                    <a:pt x="323446" y="307989"/>
                  </a:lnTo>
                  <a:lnTo>
                    <a:pt x="323931" y="302688"/>
                  </a:lnTo>
                  <a:lnTo>
                    <a:pt x="321936" y="299687"/>
                  </a:lnTo>
                  <a:lnTo>
                    <a:pt x="319671" y="295535"/>
                  </a:lnTo>
                  <a:lnTo>
                    <a:pt x="314069" y="290741"/>
                  </a:lnTo>
                  <a:lnTo>
                    <a:pt x="308725" y="289116"/>
                  </a:lnTo>
                  <a:lnTo>
                    <a:pt x="307052" y="288086"/>
                  </a:lnTo>
                  <a:lnTo>
                    <a:pt x="305517" y="285343"/>
                  </a:lnTo>
                  <a:lnTo>
                    <a:pt x="301742" y="278739"/>
                  </a:lnTo>
                  <a:lnTo>
                    <a:pt x="299289" y="275152"/>
                  </a:lnTo>
                  <a:lnTo>
                    <a:pt x="296269" y="271564"/>
                  </a:lnTo>
                  <a:lnTo>
                    <a:pt x="292872" y="269490"/>
                  </a:lnTo>
                  <a:lnTo>
                    <a:pt x="289475" y="270246"/>
                  </a:lnTo>
                  <a:lnTo>
                    <a:pt x="287588" y="271944"/>
                  </a:lnTo>
                  <a:lnTo>
                    <a:pt x="284672" y="275947"/>
                  </a:lnTo>
                  <a:lnTo>
                    <a:pt x="284190" y="279304"/>
                  </a:lnTo>
                  <a:lnTo>
                    <a:pt x="283813" y="280623"/>
                  </a:lnTo>
                  <a:lnTo>
                    <a:pt x="282115" y="281571"/>
                  </a:lnTo>
                  <a:lnTo>
                    <a:pt x="279850" y="281756"/>
                  </a:lnTo>
                  <a:lnTo>
                    <a:pt x="277019" y="281191"/>
                  </a:lnTo>
                  <a:lnTo>
                    <a:pt x="273244" y="282321"/>
                  </a:lnTo>
                  <a:lnTo>
                    <a:pt x="265517" y="288654"/>
                  </a:lnTo>
                  <a:lnTo>
                    <a:pt x="248153" y="290094"/>
                  </a:lnTo>
                  <a:lnTo>
                    <a:pt x="240362" y="289733"/>
                  </a:lnTo>
                  <a:lnTo>
                    <a:pt x="232680" y="290829"/>
                  </a:lnTo>
                  <a:lnTo>
                    <a:pt x="220540" y="282093"/>
                  </a:lnTo>
                  <a:lnTo>
                    <a:pt x="216555" y="270759"/>
                  </a:lnTo>
                  <a:lnTo>
                    <a:pt x="216293" y="260316"/>
                  </a:lnTo>
                  <a:lnTo>
                    <a:pt x="215510" y="253268"/>
                  </a:lnTo>
                  <a:lnTo>
                    <a:pt x="213161" y="245698"/>
                  </a:lnTo>
                  <a:lnTo>
                    <a:pt x="210812" y="240218"/>
                  </a:lnTo>
                  <a:lnTo>
                    <a:pt x="207418" y="239435"/>
                  </a:lnTo>
                  <a:lnTo>
                    <a:pt x="206896" y="227165"/>
                  </a:lnTo>
                  <a:lnTo>
                    <a:pt x="199327" y="221682"/>
                  </a:lnTo>
                  <a:lnTo>
                    <a:pt x="191741" y="217153"/>
                  </a:lnTo>
                  <a:lnTo>
                    <a:pt x="183776" y="219619"/>
                  </a:lnTo>
                  <a:lnTo>
                    <a:pt x="178967" y="225598"/>
                  </a:lnTo>
                  <a:lnTo>
                    <a:pt x="176356" y="232126"/>
                  </a:lnTo>
                  <a:lnTo>
                    <a:pt x="169570" y="236822"/>
                  </a:lnTo>
                  <a:lnTo>
                    <a:pt x="168244" y="245887"/>
                  </a:lnTo>
                  <a:lnTo>
                    <a:pt x="159187" y="245631"/>
                  </a:lnTo>
                  <a:lnTo>
                    <a:pt x="154379" y="245604"/>
                  </a:lnTo>
                  <a:lnTo>
                    <a:pt x="150565" y="247879"/>
                  </a:lnTo>
                  <a:lnTo>
                    <a:pt x="147753" y="249753"/>
                  </a:lnTo>
                  <a:lnTo>
                    <a:pt x="145305" y="229422"/>
                  </a:lnTo>
                  <a:lnTo>
                    <a:pt x="136857" y="221752"/>
                  </a:lnTo>
                  <a:lnTo>
                    <a:pt x="131259" y="219577"/>
                  </a:lnTo>
                  <a:lnTo>
                    <a:pt x="122888" y="220117"/>
                  </a:lnTo>
                  <a:lnTo>
                    <a:pt x="116451" y="217326"/>
                  </a:lnTo>
                  <a:lnTo>
                    <a:pt x="110189" y="220299"/>
                  </a:lnTo>
                  <a:lnTo>
                    <a:pt x="103331" y="220889"/>
                  </a:lnTo>
                  <a:lnTo>
                    <a:pt x="99493" y="218802"/>
                  </a:lnTo>
                  <a:lnTo>
                    <a:pt x="97078" y="214880"/>
                  </a:lnTo>
                  <a:lnTo>
                    <a:pt x="94210" y="213222"/>
                  </a:lnTo>
                  <a:lnTo>
                    <a:pt x="91342" y="210354"/>
                  </a:lnTo>
                  <a:lnTo>
                    <a:pt x="89229" y="207787"/>
                  </a:lnTo>
                  <a:lnTo>
                    <a:pt x="85606" y="204167"/>
                  </a:lnTo>
                  <a:lnTo>
                    <a:pt x="88625" y="197827"/>
                  </a:lnTo>
                  <a:lnTo>
                    <a:pt x="87620" y="192878"/>
                  </a:lnTo>
                  <a:lnTo>
                    <a:pt x="88568" y="188516"/>
                  </a:lnTo>
                  <a:lnTo>
                    <a:pt x="90276" y="183015"/>
                  </a:lnTo>
                  <a:lnTo>
                    <a:pt x="92931" y="176757"/>
                  </a:lnTo>
                  <a:lnTo>
                    <a:pt x="104120" y="164619"/>
                  </a:lnTo>
                  <a:lnTo>
                    <a:pt x="101086" y="159497"/>
                  </a:lnTo>
                  <a:lnTo>
                    <a:pt x="99379" y="154379"/>
                  </a:lnTo>
                  <a:lnTo>
                    <a:pt x="99759" y="147550"/>
                  </a:lnTo>
                  <a:lnTo>
                    <a:pt x="100328" y="141672"/>
                  </a:lnTo>
                  <a:lnTo>
                    <a:pt x="99569" y="137498"/>
                  </a:lnTo>
                  <a:lnTo>
                    <a:pt x="94448" y="134843"/>
                  </a:lnTo>
                  <a:lnTo>
                    <a:pt x="89896" y="133135"/>
                  </a:lnTo>
                  <a:lnTo>
                    <a:pt x="85913" y="133704"/>
                  </a:lnTo>
                  <a:lnTo>
                    <a:pt x="70362" y="132376"/>
                  </a:lnTo>
                  <a:lnTo>
                    <a:pt x="64672" y="133515"/>
                  </a:lnTo>
                  <a:lnTo>
                    <a:pt x="62206" y="135602"/>
                  </a:lnTo>
                  <a:lnTo>
                    <a:pt x="56327" y="135791"/>
                  </a:lnTo>
                  <a:lnTo>
                    <a:pt x="48172" y="132568"/>
                  </a:lnTo>
                  <a:lnTo>
                    <a:pt x="44189" y="128774"/>
                  </a:lnTo>
                  <a:lnTo>
                    <a:pt x="36034" y="123084"/>
                  </a:lnTo>
                  <a:lnTo>
                    <a:pt x="28629" y="119007"/>
                  </a:lnTo>
                  <a:lnTo>
                    <a:pt x="23706" y="117394"/>
                  </a:lnTo>
                  <a:lnTo>
                    <a:pt x="18775" y="116067"/>
                  </a:lnTo>
                  <a:lnTo>
                    <a:pt x="11758" y="112652"/>
                  </a:lnTo>
                  <a:lnTo>
                    <a:pt x="6827" y="105826"/>
                  </a:lnTo>
                  <a:lnTo>
                    <a:pt x="1138" y="99220"/>
                  </a:lnTo>
                  <a:lnTo>
                    <a:pt x="0" y="92169"/>
                  </a:lnTo>
                  <a:lnTo>
                    <a:pt x="379" y="84775"/>
                  </a:lnTo>
                  <a:lnTo>
                    <a:pt x="1138" y="76999"/>
                  </a:lnTo>
                  <a:lnTo>
                    <a:pt x="1896" y="68843"/>
                  </a:lnTo>
                  <a:lnTo>
                    <a:pt x="1358" y="57321"/>
                  </a:lnTo>
                  <a:lnTo>
                    <a:pt x="1458" y="48001"/>
                  </a:lnTo>
                  <a:lnTo>
                    <a:pt x="5158" y="33405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5" name="object 102">
              <a:extLst>
                <a:ext uri="{FF2B5EF4-FFF2-40B4-BE49-F238E27FC236}">
                  <a16:creationId xmlns:a16="http://schemas.microsoft.com/office/drawing/2014/main" id="{FAD85AD6-A88C-43B5-9D16-CF7EAA15A757}"/>
                </a:ext>
              </a:extLst>
            </p:cNvPr>
            <p:cNvSpPr/>
            <p:nvPr/>
          </p:nvSpPr>
          <p:spPr>
            <a:xfrm>
              <a:off x="8221086" y="5193007"/>
              <a:ext cx="584132" cy="496405"/>
            </a:xfrm>
            <a:custGeom>
              <a:avLst/>
              <a:gdLst/>
              <a:ahLst/>
              <a:cxnLst/>
              <a:rect l="l" t="t" r="r" b="b"/>
              <a:pathLst>
                <a:path w="904412" h="768585">
                  <a:moveTo>
                    <a:pt x="0" y="276828"/>
                  </a:moveTo>
                  <a:lnTo>
                    <a:pt x="157" y="276727"/>
                  </a:lnTo>
                  <a:lnTo>
                    <a:pt x="386" y="276649"/>
                  </a:lnTo>
                  <a:lnTo>
                    <a:pt x="615" y="276564"/>
                  </a:lnTo>
                  <a:lnTo>
                    <a:pt x="726" y="276509"/>
                  </a:lnTo>
                  <a:lnTo>
                    <a:pt x="816" y="276430"/>
                  </a:lnTo>
                  <a:lnTo>
                    <a:pt x="876" y="276327"/>
                  </a:lnTo>
                  <a:lnTo>
                    <a:pt x="908" y="276212"/>
                  </a:lnTo>
                  <a:lnTo>
                    <a:pt x="921" y="276090"/>
                  </a:lnTo>
                  <a:lnTo>
                    <a:pt x="927" y="275968"/>
                  </a:lnTo>
                  <a:lnTo>
                    <a:pt x="930" y="275847"/>
                  </a:lnTo>
                  <a:lnTo>
                    <a:pt x="946" y="275604"/>
                  </a:lnTo>
                  <a:lnTo>
                    <a:pt x="976" y="275482"/>
                  </a:lnTo>
                  <a:lnTo>
                    <a:pt x="1025" y="275373"/>
                  </a:lnTo>
                  <a:lnTo>
                    <a:pt x="1092" y="275269"/>
                  </a:lnTo>
                  <a:lnTo>
                    <a:pt x="1164" y="275172"/>
                  </a:lnTo>
                  <a:lnTo>
                    <a:pt x="1236" y="275075"/>
                  </a:lnTo>
                  <a:lnTo>
                    <a:pt x="1365" y="274868"/>
                  </a:lnTo>
                  <a:lnTo>
                    <a:pt x="1407" y="274759"/>
                  </a:lnTo>
                  <a:lnTo>
                    <a:pt x="1431" y="274638"/>
                  </a:lnTo>
                  <a:lnTo>
                    <a:pt x="1443" y="274516"/>
                  </a:lnTo>
                  <a:lnTo>
                    <a:pt x="1449" y="274395"/>
                  </a:lnTo>
                  <a:lnTo>
                    <a:pt x="1442" y="274152"/>
                  </a:lnTo>
                  <a:lnTo>
                    <a:pt x="1432" y="274030"/>
                  </a:lnTo>
                  <a:lnTo>
                    <a:pt x="1417" y="273908"/>
                  </a:lnTo>
                  <a:lnTo>
                    <a:pt x="1396" y="273787"/>
                  </a:lnTo>
                  <a:lnTo>
                    <a:pt x="1370" y="273672"/>
                  </a:lnTo>
                  <a:lnTo>
                    <a:pt x="1355" y="273601"/>
                  </a:lnTo>
                  <a:lnTo>
                    <a:pt x="1714" y="273241"/>
                  </a:lnTo>
                  <a:lnTo>
                    <a:pt x="1014" y="269917"/>
                  </a:lnTo>
                  <a:lnTo>
                    <a:pt x="1197" y="269771"/>
                  </a:lnTo>
                  <a:lnTo>
                    <a:pt x="1389" y="269625"/>
                  </a:lnTo>
                  <a:lnTo>
                    <a:pt x="1466" y="269528"/>
                  </a:lnTo>
                  <a:lnTo>
                    <a:pt x="1527" y="269425"/>
                  </a:lnTo>
                  <a:lnTo>
                    <a:pt x="1580" y="269316"/>
                  </a:lnTo>
                  <a:lnTo>
                    <a:pt x="1625" y="269200"/>
                  </a:lnTo>
                  <a:lnTo>
                    <a:pt x="1662" y="269085"/>
                  </a:lnTo>
                  <a:lnTo>
                    <a:pt x="1693" y="268964"/>
                  </a:lnTo>
                  <a:lnTo>
                    <a:pt x="1718" y="268848"/>
                  </a:lnTo>
                  <a:lnTo>
                    <a:pt x="1736" y="268726"/>
                  </a:lnTo>
                  <a:lnTo>
                    <a:pt x="1740" y="268605"/>
                  </a:lnTo>
                  <a:lnTo>
                    <a:pt x="1711" y="268368"/>
                  </a:lnTo>
                  <a:lnTo>
                    <a:pt x="1688" y="268193"/>
                  </a:lnTo>
                  <a:lnTo>
                    <a:pt x="2196" y="267939"/>
                  </a:lnTo>
                  <a:lnTo>
                    <a:pt x="2196" y="266905"/>
                  </a:lnTo>
                  <a:lnTo>
                    <a:pt x="2273" y="266861"/>
                  </a:lnTo>
                  <a:lnTo>
                    <a:pt x="2382" y="266806"/>
                  </a:lnTo>
                  <a:lnTo>
                    <a:pt x="2495" y="266758"/>
                  </a:lnTo>
                  <a:lnTo>
                    <a:pt x="2611" y="266722"/>
                  </a:lnTo>
                  <a:lnTo>
                    <a:pt x="2727" y="266691"/>
                  </a:lnTo>
                  <a:lnTo>
                    <a:pt x="2845" y="266661"/>
                  </a:lnTo>
                  <a:lnTo>
                    <a:pt x="2964" y="266636"/>
                  </a:lnTo>
                  <a:lnTo>
                    <a:pt x="3085" y="266618"/>
                  </a:lnTo>
                  <a:lnTo>
                    <a:pt x="3206" y="266612"/>
                  </a:lnTo>
                  <a:lnTo>
                    <a:pt x="3449" y="266612"/>
                  </a:lnTo>
                  <a:lnTo>
                    <a:pt x="3692" y="266606"/>
                  </a:lnTo>
                  <a:lnTo>
                    <a:pt x="3935" y="266606"/>
                  </a:lnTo>
                  <a:lnTo>
                    <a:pt x="4178" y="266600"/>
                  </a:lnTo>
                  <a:lnTo>
                    <a:pt x="4420" y="266564"/>
                  </a:lnTo>
                  <a:lnTo>
                    <a:pt x="4537" y="266375"/>
                  </a:lnTo>
                  <a:lnTo>
                    <a:pt x="4519" y="266132"/>
                  </a:lnTo>
                  <a:lnTo>
                    <a:pt x="4552" y="265895"/>
                  </a:lnTo>
                  <a:lnTo>
                    <a:pt x="4720" y="265719"/>
                  </a:lnTo>
                  <a:lnTo>
                    <a:pt x="4901" y="265555"/>
                  </a:lnTo>
                  <a:lnTo>
                    <a:pt x="5071" y="265385"/>
                  </a:lnTo>
                  <a:lnTo>
                    <a:pt x="5228" y="265197"/>
                  </a:lnTo>
                  <a:lnTo>
                    <a:pt x="5389" y="265014"/>
                  </a:lnTo>
                  <a:lnTo>
                    <a:pt x="5479" y="264929"/>
                  </a:lnTo>
                  <a:lnTo>
                    <a:pt x="5580" y="264863"/>
                  </a:lnTo>
                  <a:lnTo>
                    <a:pt x="5690" y="264814"/>
                  </a:lnTo>
                  <a:lnTo>
                    <a:pt x="5811" y="264807"/>
                  </a:lnTo>
                  <a:lnTo>
                    <a:pt x="6054" y="264832"/>
                  </a:lnTo>
                  <a:lnTo>
                    <a:pt x="6297" y="264844"/>
                  </a:lnTo>
                  <a:lnTo>
                    <a:pt x="6539" y="264844"/>
                  </a:lnTo>
                  <a:lnTo>
                    <a:pt x="6783" y="264838"/>
                  </a:lnTo>
                  <a:lnTo>
                    <a:pt x="7026" y="264838"/>
                  </a:lnTo>
                  <a:lnTo>
                    <a:pt x="7268" y="264838"/>
                  </a:lnTo>
                  <a:lnTo>
                    <a:pt x="7512" y="264851"/>
                  </a:lnTo>
                  <a:lnTo>
                    <a:pt x="7754" y="264850"/>
                  </a:lnTo>
                  <a:lnTo>
                    <a:pt x="7873" y="264826"/>
                  </a:lnTo>
                  <a:lnTo>
                    <a:pt x="7986" y="264784"/>
                  </a:lnTo>
                  <a:lnTo>
                    <a:pt x="8081" y="264704"/>
                  </a:lnTo>
                  <a:lnTo>
                    <a:pt x="8158" y="264613"/>
                  </a:lnTo>
                  <a:lnTo>
                    <a:pt x="8228" y="264510"/>
                  </a:lnTo>
                  <a:lnTo>
                    <a:pt x="8292" y="264407"/>
                  </a:lnTo>
                  <a:lnTo>
                    <a:pt x="8352" y="264303"/>
                  </a:lnTo>
                  <a:lnTo>
                    <a:pt x="8411" y="264200"/>
                  </a:lnTo>
                  <a:lnTo>
                    <a:pt x="8468" y="264091"/>
                  </a:lnTo>
                  <a:lnTo>
                    <a:pt x="8524" y="263981"/>
                  </a:lnTo>
                  <a:lnTo>
                    <a:pt x="8575" y="263872"/>
                  </a:lnTo>
                  <a:lnTo>
                    <a:pt x="8621" y="263757"/>
                  </a:lnTo>
                  <a:lnTo>
                    <a:pt x="8662" y="263648"/>
                  </a:lnTo>
                  <a:lnTo>
                    <a:pt x="8690" y="263526"/>
                  </a:lnTo>
                  <a:lnTo>
                    <a:pt x="8703" y="263404"/>
                  </a:lnTo>
                  <a:lnTo>
                    <a:pt x="8944" y="263360"/>
                  </a:lnTo>
                  <a:lnTo>
                    <a:pt x="9165" y="262258"/>
                  </a:lnTo>
                  <a:lnTo>
                    <a:pt x="9306" y="262031"/>
                  </a:lnTo>
                  <a:lnTo>
                    <a:pt x="9426" y="261812"/>
                  </a:lnTo>
                  <a:lnTo>
                    <a:pt x="9534" y="261600"/>
                  </a:lnTo>
                  <a:lnTo>
                    <a:pt x="9577" y="261485"/>
                  </a:lnTo>
                  <a:lnTo>
                    <a:pt x="9610" y="261369"/>
                  </a:lnTo>
                  <a:lnTo>
                    <a:pt x="9633" y="261248"/>
                  </a:lnTo>
                  <a:lnTo>
                    <a:pt x="9646" y="261126"/>
                  </a:lnTo>
                  <a:lnTo>
                    <a:pt x="9649" y="261004"/>
                  </a:lnTo>
                  <a:lnTo>
                    <a:pt x="9651" y="260883"/>
                  </a:lnTo>
                  <a:lnTo>
                    <a:pt x="10149" y="260468"/>
                  </a:lnTo>
                  <a:lnTo>
                    <a:pt x="9185" y="256130"/>
                  </a:lnTo>
                  <a:lnTo>
                    <a:pt x="9184" y="255436"/>
                  </a:lnTo>
                  <a:lnTo>
                    <a:pt x="9319" y="255239"/>
                  </a:lnTo>
                  <a:lnTo>
                    <a:pt x="9464" y="255039"/>
                  </a:lnTo>
                  <a:lnTo>
                    <a:pt x="9613" y="254850"/>
                  </a:lnTo>
                  <a:lnTo>
                    <a:pt x="9765" y="254662"/>
                  </a:lnTo>
                  <a:lnTo>
                    <a:pt x="9915" y="254468"/>
                  </a:lnTo>
                  <a:lnTo>
                    <a:pt x="10060" y="254273"/>
                  </a:lnTo>
                  <a:lnTo>
                    <a:pt x="10125" y="254170"/>
                  </a:lnTo>
                  <a:lnTo>
                    <a:pt x="10179" y="254060"/>
                  </a:lnTo>
                  <a:lnTo>
                    <a:pt x="10222" y="253951"/>
                  </a:lnTo>
                  <a:lnTo>
                    <a:pt x="10255" y="253830"/>
                  </a:lnTo>
                  <a:lnTo>
                    <a:pt x="10280" y="253708"/>
                  </a:lnTo>
                  <a:lnTo>
                    <a:pt x="10300" y="253593"/>
                  </a:lnTo>
                  <a:lnTo>
                    <a:pt x="10314" y="253471"/>
                  </a:lnTo>
                  <a:lnTo>
                    <a:pt x="10325" y="253350"/>
                  </a:lnTo>
                  <a:lnTo>
                    <a:pt x="10334" y="253228"/>
                  </a:lnTo>
                  <a:lnTo>
                    <a:pt x="10342" y="253106"/>
                  </a:lnTo>
                  <a:lnTo>
                    <a:pt x="10345" y="253041"/>
                  </a:lnTo>
                  <a:lnTo>
                    <a:pt x="11353" y="252033"/>
                  </a:lnTo>
                  <a:lnTo>
                    <a:pt x="10441" y="250390"/>
                  </a:lnTo>
                  <a:lnTo>
                    <a:pt x="10494" y="250221"/>
                  </a:lnTo>
                  <a:lnTo>
                    <a:pt x="10546" y="249984"/>
                  </a:lnTo>
                  <a:lnTo>
                    <a:pt x="10544" y="249741"/>
                  </a:lnTo>
                  <a:lnTo>
                    <a:pt x="10522" y="249503"/>
                  </a:lnTo>
                  <a:lnTo>
                    <a:pt x="11112" y="248899"/>
                  </a:lnTo>
                  <a:lnTo>
                    <a:pt x="10148" y="247212"/>
                  </a:lnTo>
                  <a:lnTo>
                    <a:pt x="8460" y="245043"/>
                  </a:lnTo>
                  <a:lnTo>
                    <a:pt x="7176" y="243209"/>
                  </a:lnTo>
                  <a:lnTo>
                    <a:pt x="7237" y="243107"/>
                  </a:lnTo>
                  <a:lnTo>
                    <a:pt x="7312" y="243009"/>
                  </a:lnTo>
                  <a:lnTo>
                    <a:pt x="7397" y="242924"/>
                  </a:lnTo>
                  <a:lnTo>
                    <a:pt x="7484" y="242839"/>
                  </a:lnTo>
                  <a:lnTo>
                    <a:pt x="7576" y="242760"/>
                  </a:lnTo>
                  <a:lnTo>
                    <a:pt x="7668" y="242681"/>
                  </a:lnTo>
                  <a:lnTo>
                    <a:pt x="7762" y="242602"/>
                  </a:lnTo>
                  <a:lnTo>
                    <a:pt x="7860" y="242529"/>
                  </a:lnTo>
                  <a:lnTo>
                    <a:pt x="7964" y="242469"/>
                  </a:lnTo>
                  <a:lnTo>
                    <a:pt x="8070" y="242408"/>
                  </a:lnTo>
                  <a:lnTo>
                    <a:pt x="8178" y="242353"/>
                  </a:lnTo>
                  <a:lnTo>
                    <a:pt x="8391" y="242232"/>
                  </a:lnTo>
                  <a:lnTo>
                    <a:pt x="8483" y="242152"/>
                  </a:lnTo>
                  <a:lnTo>
                    <a:pt x="8556" y="242061"/>
                  </a:lnTo>
                  <a:lnTo>
                    <a:pt x="8603" y="241946"/>
                  </a:lnTo>
                  <a:lnTo>
                    <a:pt x="8633" y="241831"/>
                  </a:lnTo>
                  <a:lnTo>
                    <a:pt x="8649" y="241709"/>
                  </a:lnTo>
                  <a:lnTo>
                    <a:pt x="8659" y="241588"/>
                  </a:lnTo>
                  <a:lnTo>
                    <a:pt x="8665" y="241466"/>
                  </a:lnTo>
                  <a:lnTo>
                    <a:pt x="8645" y="241223"/>
                  </a:lnTo>
                  <a:lnTo>
                    <a:pt x="8600" y="240986"/>
                  </a:lnTo>
                  <a:lnTo>
                    <a:pt x="8559" y="240749"/>
                  </a:lnTo>
                  <a:lnTo>
                    <a:pt x="8554" y="240622"/>
                  </a:lnTo>
                  <a:lnTo>
                    <a:pt x="8727" y="240360"/>
                  </a:lnTo>
                  <a:lnTo>
                    <a:pt x="8833" y="240299"/>
                  </a:lnTo>
                  <a:lnTo>
                    <a:pt x="8941" y="240245"/>
                  </a:lnTo>
                  <a:lnTo>
                    <a:pt x="9051" y="240197"/>
                  </a:lnTo>
                  <a:lnTo>
                    <a:pt x="9165" y="240154"/>
                  </a:lnTo>
                  <a:lnTo>
                    <a:pt x="9280" y="240111"/>
                  </a:lnTo>
                  <a:lnTo>
                    <a:pt x="9399" y="240087"/>
                  </a:lnTo>
                  <a:lnTo>
                    <a:pt x="9520" y="240075"/>
                  </a:lnTo>
                  <a:lnTo>
                    <a:pt x="9642" y="240069"/>
                  </a:lnTo>
                  <a:lnTo>
                    <a:pt x="9884" y="240050"/>
                  </a:lnTo>
                  <a:lnTo>
                    <a:pt x="10127" y="240038"/>
                  </a:lnTo>
                  <a:lnTo>
                    <a:pt x="10369" y="240020"/>
                  </a:lnTo>
                  <a:lnTo>
                    <a:pt x="10611" y="239990"/>
                  </a:lnTo>
                  <a:lnTo>
                    <a:pt x="10730" y="239965"/>
                  </a:lnTo>
                  <a:lnTo>
                    <a:pt x="10847" y="239935"/>
                  </a:lnTo>
                  <a:lnTo>
                    <a:pt x="10963" y="239899"/>
                  </a:lnTo>
                  <a:lnTo>
                    <a:pt x="11079" y="239862"/>
                  </a:lnTo>
                  <a:lnTo>
                    <a:pt x="11310" y="239789"/>
                  </a:lnTo>
                  <a:lnTo>
                    <a:pt x="11541" y="239710"/>
                  </a:lnTo>
                  <a:lnTo>
                    <a:pt x="11774" y="239643"/>
                  </a:lnTo>
                  <a:lnTo>
                    <a:pt x="12009" y="239583"/>
                  </a:lnTo>
                  <a:lnTo>
                    <a:pt x="12249" y="239534"/>
                  </a:lnTo>
                  <a:lnTo>
                    <a:pt x="12364" y="239497"/>
                  </a:lnTo>
                  <a:lnTo>
                    <a:pt x="12467" y="239437"/>
                  </a:lnTo>
                  <a:lnTo>
                    <a:pt x="12560" y="239358"/>
                  </a:lnTo>
                  <a:lnTo>
                    <a:pt x="12649" y="239273"/>
                  </a:lnTo>
                  <a:lnTo>
                    <a:pt x="12734" y="239188"/>
                  </a:lnTo>
                  <a:lnTo>
                    <a:pt x="12814" y="239097"/>
                  </a:lnTo>
                  <a:lnTo>
                    <a:pt x="12894" y="239006"/>
                  </a:lnTo>
                  <a:lnTo>
                    <a:pt x="12971" y="238914"/>
                  </a:lnTo>
                  <a:lnTo>
                    <a:pt x="13049" y="238817"/>
                  </a:lnTo>
                  <a:lnTo>
                    <a:pt x="13206" y="238635"/>
                  </a:lnTo>
                  <a:lnTo>
                    <a:pt x="13373" y="238459"/>
                  </a:lnTo>
                  <a:lnTo>
                    <a:pt x="13536" y="238276"/>
                  </a:lnTo>
                  <a:lnTo>
                    <a:pt x="13608" y="238179"/>
                  </a:lnTo>
                  <a:lnTo>
                    <a:pt x="13671" y="238070"/>
                  </a:lnTo>
                  <a:lnTo>
                    <a:pt x="13716" y="237960"/>
                  </a:lnTo>
                  <a:lnTo>
                    <a:pt x="13731" y="237839"/>
                  </a:lnTo>
                  <a:lnTo>
                    <a:pt x="13719" y="237674"/>
                  </a:lnTo>
                  <a:lnTo>
                    <a:pt x="14726" y="236849"/>
                  </a:lnTo>
                  <a:lnTo>
                    <a:pt x="12316" y="234198"/>
                  </a:lnTo>
                  <a:lnTo>
                    <a:pt x="11593" y="232511"/>
                  </a:lnTo>
                  <a:lnTo>
                    <a:pt x="11340" y="232258"/>
                  </a:lnTo>
                  <a:lnTo>
                    <a:pt x="11439" y="232055"/>
                  </a:lnTo>
                  <a:lnTo>
                    <a:pt x="11534" y="231831"/>
                  </a:lnTo>
                  <a:lnTo>
                    <a:pt x="11623" y="231606"/>
                  </a:lnTo>
                  <a:lnTo>
                    <a:pt x="11665" y="231490"/>
                  </a:lnTo>
                  <a:lnTo>
                    <a:pt x="11704" y="231375"/>
                  </a:lnTo>
                  <a:lnTo>
                    <a:pt x="11739" y="231259"/>
                  </a:lnTo>
                  <a:lnTo>
                    <a:pt x="11759" y="231138"/>
                  </a:lnTo>
                  <a:lnTo>
                    <a:pt x="11764" y="231016"/>
                  </a:lnTo>
                  <a:lnTo>
                    <a:pt x="11744" y="230779"/>
                  </a:lnTo>
                  <a:lnTo>
                    <a:pt x="11730" y="230530"/>
                  </a:lnTo>
                  <a:lnTo>
                    <a:pt x="11780" y="230299"/>
                  </a:lnTo>
                  <a:lnTo>
                    <a:pt x="11880" y="230075"/>
                  </a:lnTo>
                  <a:lnTo>
                    <a:pt x="11982" y="229856"/>
                  </a:lnTo>
                  <a:lnTo>
                    <a:pt x="12078" y="229631"/>
                  </a:lnTo>
                  <a:lnTo>
                    <a:pt x="12102" y="229510"/>
                  </a:lnTo>
                  <a:lnTo>
                    <a:pt x="12119" y="229388"/>
                  </a:lnTo>
                  <a:lnTo>
                    <a:pt x="12128" y="229267"/>
                  </a:lnTo>
                  <a:lnTo>
                    <a:pt x="12129" y="229151"/>
                  </a:lnTo>
                  <a:lnTo>
                    <a:pt x="12123" y="228908"/>
                  </a:lnTo>
                  <a:lnTo>
                    <a:pt x="12112" y="228746"/>
                  </a:lnTo>
                  <a:lnTo>
                    <a:pt x="13039" y="227450"/>
                  </a:lnTo>
                  <a:lnTo>
                    <a:pt x="11979" y="226391"/>
                  </a:lnTo>
                  <a:lnTo>
                    <a:pt x="12009" y="226253"/>
                  </a:lnTo>
                  <a:lnTo>
                    <a:pt x="12035" y="226138"/>
                  </a:lnTo>
                  <a:lnTo>
                    <a:pt x="12059" y="226016"/>
                  </a:lnTo>
                  <a:lnTo>
                    <a:pt x="12080" y="225895"/>
                  </a:lnTo>
                  <a:lnTo>
                    <a:pt x="12098" y="225773"/>
                  </a:lnTo>
                  <a:lnTo>
                    <a:pt x="12114" y="225652"/>
                  </a:lnTo>
                  <a:lnTo>
                    <a:pt x="12125" y="225530"/>
                  </a:lnTo>
                  <a:lnTo>
                    <a:pt x="12133" y="225415"/>
                  </a:lnTo>
                  <a:lnTo>
                    <a:pt x="12138" y="225329"/>
                  </a:lnTo>
                  <a:lnTo>
                    <a:pt x="12315" y="224799"/>
                  </a:lnTo>
                  <a:lnTo>
                    <a:pt x="13279" y="223353"/>
                  </a:lnTo>
                  <a:lnTo>
                    <a:pt x="12556" y="221906"/>
                  </a:lnTo>
                  <a:lnTo>
                    <a:pt x="12074" y="219017"/>
                  </a:lnTo>
                  <a:lnTo>
                    <a:pt x="12234" y="219023"/>
                  </a:lnTo>
                  <a:lnTo>
                    <a:pt x="12476" y="219011"/>
                  </a:lnTo>
                  <a:lnTo>
                    <a:pt x="12597" y="218987"/>
                  </a:lnTo>
                  <a:lnTo>
                    <a:pt x="12711" y="218950"/>
                  </a:lnTo>
                  <a:lnTo>
                    <a:pt x="12821" y="218896"/>
                  </a:lnTo>
                  <a:lnTo>
                    <a:pt x="12929" y="218841"/>
                  </a:lnTo>
                  <a:lnTo>
                    <a:pt x="13037" y="218781"/>
                  </a:lnTo>
                  <a:lnTo>
                    <a:pt x="13256" y="218677"/>
                  </a:lnTo>
                  <a:lnTo>
                    <a:pt x="13481" y="218586"/>
                  </a:lnTo>
                  <a:lnTo>
                    <a:pt x="13707" y="218495"/>
                  </a:lnTo>
                  <a:lnTo>
                    <a:pt x="13817" y="218440"/>
                  </a:lnTo>
                  <a:lnTo>
                    <a:pt x="13912" y="218367"/>
                  </a:lnTo>
                  <a:lnTo>
                    <a:pt x="14001" y="218282"/>
                  </a:lnTo>
                  <a:lnTo>
                    <a:pt x="14081" y="218191"/>
                  </a:lnTo>
                  <a:lnTo>
                    <a:pt x="14148" y="218088"/>
                  </a:lnTo>
                  <a:lnTo>
                    <a:pt x="14205" y="217985"/>
                  </a:lnTo>
                  <a:lnTo>
                    <a:pt x="14253" y="217869"/>
                  </a:lnTo>
                  <a:lnTo>
                    <a:pt x="14271" y="217753"/>
                  </a:lnTo>
                  <a:lnTo>
                    <a:pt x="14265" y="217562"/>
                  </a:lnTo>
                  <a:lnTo>
                    <a:pt x="15207" y="217327"/>
                  </a:lnTo>
                  <a:lnTo>
                    <a:pt x="15206" y="215399"/>
                  </a:lnTo>
                  <a:lnTo>
                    <a:pt x="14001" y="213712"/>
                  </a:lnTo>
                  <a:lnTo>
                    <a:pt x="14200" y="213050"/>
                  </a:lnTo>
                  <a:lnTo>
                    <a:pt x="14242" y="212966"/>
                  </a:lnTo>
                  <a:lnTo>
                    <a:pt x="14288" y="212857"/>
                  </a:lnTo>
                  <a:lnTo>
                    <a:pt x="14323" y="212741"/>
                  </a:lnTo>
                  <a:lnTo>
                    <a:pt x="14354" y="212620"/>
                  </a:lnTo>
                  <a:lnTo>
                    <a:pt x="14379" y="212504"/>
                  </a:lnTo>
                  <a:lnTo>
                    <a:pt x="14399" y="212386"/>
                  </a:lnTo>
                  <a:lnTo>
                    <a:pt x="14724" y="211302"/>
                  </a:lnTo>
                  <a:lnTo>
                    <a:pt x="15206" y="209615"/>
                  </a:lnTo>
                  <a:lnTo>
                    <a:pt x="14118" y="209252"/>
                  </a:lnTo>
                  <a:lnTo>
                    <a:pt x="14307" y="209066"/>
                  </a:lnTo>
                  <a:lnTo>
                    <a:pt x="14505" y="208920"/>
                  </a:lnTo>
                  <a:lnTo>
                    <a:pt x="14726" y="208823"/>
                  </a:lnTo>
                  <a:lnTo>
                    <a:pt x="14955" y="208737"/>
                  </a:lnTo>
                  <a:lnTo>
                    <a:pt x="15058" y="208671"/>
                  </a:lnTo>
                  <a:lnTo>
                    <a:pt x="15137" y="208580"/>
                  </a:lnTo>
                  <a:lnTo>
                    <a:pt x="15188" y="208471"/>
                  </a:lnTo>
                  <a:lnTo>
                    <a:pt x="15228" y="208355"/>
                  </a:lnTo>
                  <a:lnTo>
                    <a:pt x="15265" y="208239"/>
                  </a:lnTo>
                  <a:lnTo>
                    <a:pt x="15346" y="208009"/>
                  </a:lnTo>
                  <a:lnTo>
                    <a:pt x="15452" y="207790"/>
                  </a:lnTo>
                  <a:lnTo>
                    <a:pt x="15929" y="207687"/>
                  </a:lnTo>
                  <a:lnTo>
                    <a:pt x="15993" y="207451"/>
                  </a:lnTo>
                  <a:lnTo>
                    <a:pt x="19069" y="208331"/>
                  </a:lnTo>
                  <a:lnTo>
                    <a:pt x="19754" y="215475"/>
                  </a:lnTo>
                  <a:lnTo>
                    <a:pt x="22820" y="218094"/>
                  </a:lnTo>
                  <a:lnTo>
                    <a:pt x="26750" y="229868"/>
                  </a:lnTo>
                  <a:lnTo>
                    <a:pt x="29206" y="232851"/>
                  </a:lnTo>
                  <a:lnTo>
                    <a:pt x="32624" y="234027"/>
                  </a:lnTo>
                  <a:lnTo>
                    <a:pt x="35731" y="233228"/>
                  </a:lnTo>
                  <a:lnTo>
                    <a:pt x="38256" y="231867"/>
                  </a:lnTo>
                  <a:lnTo>
                    <a:pt x="39006" y="228616"/>
                  </a:lnTo>
                  <a:lnTo>
                    <a:pt x="40007" y="226113"/>
                  </a:lnTo>
                  <a:lnTo>
                    <a:pt x="41508" y="224865"/>
                  </a:lnTo>
                  <a:lnTo>
                    <a:pt x="43453" y="224649"/>
                  </a:lnTo>
                  <a:lnTo>
                    <a:pt x="54168" y="223890"/>
                  </a:lnTo>
                  <a:lnTo>
                    <a:pt x="61509" y="218076"/>
                  </a:lnTo>
                  <a:lnTo>
                    <a:pt x="68211" y="215384"/>
                  </a:lnTo>
                  <a:lnTo>
                    <a:pt x="68774" y="213106"/>
                  </a:lnTo>
                  <a:lnTo>
                    <a:pt x="70274" y="210105"/>
                  </a:lnTo>
                  <a:lnTo>
                    <a:pt x="74133" y="208805"/>
                  </a:lnTo>
                  <a:lnTo>
                    <a:pt x="78399" y="207583"/>
                  </a:lnTo>
                  <a:lnTo>
                    <a:pt x="82506" y="208768"/>
                  </a:lnTo>
                  <a:lnTo>
                    <a:pt x="91065" y="206687"/>
                  </a:lnTo>
                  <a:lnTo>
                    <a:pt x="93090" y="202926"/>
                  </a:lnTo>
                  <a:lnTo>
                    <a:pt x="96638" y="196855"/>
                  </a:lnTo>
                  <a:lnTo>
                    <a:pt x="101191" y="195396"/>
                  </a:lnTo>
                  <a:lnTo>
                    <a:pt x="103127" y="192978"/>
                  </a:lnTo>
                  <a:lnTo>
                    <a:pt x="104579" y="190801"/>
                  </a:lnTo>
                  <a:lnTo>
                    <a:pt x="111840" y="184023"/>
                  </a:lnTo>
                  <a:lnTo>
                    <a:pt x="114745" y="183780"/>
                  </a:lnTo>
                  <a:lnTo>
                    <a:pt x="117649" y="181116"/>
                  </a:lnTo>
                  <a:lnTo>
                    <a:pt x="137002" y="179497"/>
                  </a:lnTo>
                  <a:lnTo>
                    <a:pt x="140280" y="177692"/>
                  </a:lnTo>
                  <a:lnTo>
                    <a:pt x="143336" y="175691"/>
                  </a:lnTo>
                  <a:lnTo>
                    <a:pt x="143525" y="173804"/>
                  </a:lnTo>
                  <a:lnTo>
                    <a:pt x="143336" y="171918"/>
                  </a:lnTo>
                  <a:lnTo>
                    <a:pt x="142015" y="170408"/>
                  </a:lnTo>
                  <a:lnTo>
                    <a:pt x="140505" y="168330"/>
                  </a:lnTo>
                  <a:lnTo>
                    <a:pt x="141638" y="165500"/>
                  </a:lnTo>
                  <a:lnTo>
                    <a:pt x="142770" y="164746"/>
                  </a:lnTo>
                  <a:lnTo>
                    <a:pt x="146168" y="164934"/>
                  </a:lnTo>
                  <a:lnTo>
                    <a:pt x="148622" y="164934"/>
                  </a:lnTo>
                  <a:lnTo>
                    <a:pt x="151642" y="164555"/>
                  </a:lnTo>
                  <a:lnTo>
                    <a:pt x="154095" y="162292"/>
                  </a:lnTo>
                  <a:lnTo>
                    <a:pt x="155475" y="160007"/>
                  </a:lnTo>
                  <a:lnTo>
                    <a:pt x="158248" y="155120"/>
                  </a:lnTo>
                  <a:lnTo>
                    <a:pt x="160702" y="155120"/>
                  </a:lnTo>
                  <a:lnTo>
                    <a:pt x="163533" y="155496"/>
                  </a:lnTo>
                  <a:lnTo>
                    <a:pt x="165798" y="156817"/>
                  </a:lnTo>
                  <a:lnTo>
                    <a:pt x="172027" y="153798"/>
                  </a:lnTo>
                  <a:lnTo>
                    <a:pt x="175236" y="153041"/>
                  </a:lnTo>
                  <a:lnTo>
                    <a:pt x="177501" y="151155"/>
                  </a:lnTo>
                  <a:lnTo>
                    <a:pt x="178634" y="149266"/>
                  </a:lnTo>
                  <a:lnTo>
                    <a:pt x="180144" y="147568"/>
                  </a:lnTo>
                  <a:lnTo>
                    <a:pt x="182220" y="145113"/>
                  </a:lnTo>
                  <a:lnTo>
                    <a:pt x="183873" y="143491"/>
                  </a:lnTo>
                  <a:lnTo>
                    <a:pt x="188260" y="145493"/>
                  </a:lnTo>
                  <a:lnTo>
                    <a:pt x="189393" y="147568"/>
                  </a:lnTo>
                  <a:lnTo>
                    <a:pt x="189393" y="150211"/>
                  </a:lnTo>
                  <a:lnTo>
                    <a:pt x="191280" y="155120"/>
                  </a:lnTo>
                  <a:lnTo>
                    <a:pt x="192371" y="155937"/>
                  </a:lnTo>
                  <a:lnTo>
                    <a:pt x="194867" y="156438"/>
                  </a:lnTo>
                  <a:lnTo>
                    <a:pt x="196943" y="157383"/>
                  </a:lnTo>
                  <a:lnTo>
                    <a:pt x="199208" y="159272"/>
                  </a:lnTo>
                  <a:lnTo>
                    <a:pt x="200718" y="161912"/>
                  </a:lnTo>
                  <a:lnTo>
                    <a:pt x="202228" y="163613"/>
                  </a:lnTo>
                  <a:lnTo>
                    <a:pt x="204493" y="167577"/>
                  </a:lnTo>
                  <a:lnTo>
                    <a:pt x="207224" y="168355"/>
                  </a:lnTo>
                  <a:lnTo>
                    <a:pt x="213009" y="166909"/>
                  </a:lnTo>
                  <a:lnTo>
                    <a:pt x="216337" y="164883"/>
                  </a:lnTo>
                  <a:lnTo>
                    <a:pt x="222846" y="156927"/>
                  </a:lnTo>
                  <a:lnTo>
                    <a:pt x="229356" y="150129"/>
                  </a:lnTo>
                  <a:lnTo>
                    <a:pt x="235431" y="148027"/>
                  </a:lnTo>
                  <a:lnTo>
                    <a:pt x="245702" y="145499"/>
                  </a:lnTo>
                  <a:lnTo>
                    <a:pt x="251488" y="141738"/>
                  </a:lnTo>
                  <a:lnTo>
                    <a:pt x="256406" y="136675"/>
                  </a:lnTo>
                  <a:lnTo>
                    <a:pt x="258884" y="132741"/>
                  </a:lnTo>
                  <a:lnTo>
                    <a:pt x="259784" y="130760"/>
                  </a:lnTo>
                  <a:lnTo>
                    <a:pt x="264073" y="126404"/>
                  </a:lnTo>
                  <a:lnTo>
                    <a:pt x="266446" y="127881"/>
                  </a:lnTo>
                  <a:lnTo>
                    <a:pt x="269507" y="129499"/>
                  </a:lnTo>
                  <a:lnTo>
                    <a:pt x="270407" y="131660"/>
                  </a:lnTo>
                  <a:lnTo>
                    <a:pt x="270582" y="134071"/>
                  </a:lnTo>
                  <a:lnTo>
                    <a:pt x="274343" y="136674"/>
                  </a:lnTo>
                  <a:lnTo>
                    <a:pt x="279407" y="136675"/>
                  </a:lnTo>
                  <a:lnTo>
                    <a:pt x="282010" y="134795"/>
                  </a:lnTo>
                  <a:lnTo>
                    <a:pt x="285591" y="132765"/>
                  </a:lnTo>
                  <a:lnTo>
                    <a:pt x="288954" y="133349"/>
                  </a:lnTo>
                  <a:lnTo>
                    <a:pt x="290834" y="137544"/>
                  </a:lnTo>
                  <a:lnTo>
                    <a:pt x="288086" y="164160"/>
                  </a:lnTo>
                  <a:lnTo>
                    <a:pt x="292715" y="165317"/>
                  </a:lnTo>
                  <a:lnTo>
                    <a:pt x="295319" y="167921"/>
                  </a:lnTo>
                  <a:lnTo>
                    <a:pt x="298356" y="171827"/>
                  </a:lnTo>
                  <a:lnTo>
                    <a:pt x="299513" y="176022"/>
                  </a:lnTo>
                  <a:lnTo>
                    <a:pt x="306022" y="182529"/>
                  </a:lnTo>
                  <a:lnTo>
                    <a:pt x="310218" y="182098"/>
                  </a:lnTo>
                  <a:lnTo>
                    <a:pt x="314123" y="178337"/>
                  </a:lnTo>
                  <a:lnTo>
                    <a:pt x="320922" y="177468"/>
                  </a:lnTo>
                  <a:lnTo>
                    <a:pt x="328878" y="179060"/>
                  </a:lnTo>
                  <a:lnTo>
                    <a:pt x="337524" y="183039"/>
                  </a:lnTo>
                  <a:lnTo>
                    <a:pt x="339744" y="186630"/>
                  </a:lnTo>
                  <a:lnTo>
                    <a:pt x="344520" y="186903"/>
                  </a:lnTo>
                  <a:lnTo>
                    <a:pt x="352921" y="180244"/>
                  </a:lnTo>
                  <a:lnTo>
                    <a:pt x="361209" y="179984"/>
                  </a:lnTo>
                  <a:lnTo>
                    <a:pt x="372664" y="188106"/>
                  </a:lnTo>
                  <a:lnTo>
                    <a:pt x="392237" y="224046"/>
                  </a:lnTo>
                  <a:lnTo>
                    <a:pt x="394257" y="223277"/>
                  </a:lnTo>
                  <a:lnTo>
                    <a:pt x="411521" y="224935"/>
                  </a:lnTo>
                  <a:lnTo>
                    <a:pt x="423353" y="227202"/>
                  </a:lnTo>
                  <a:lnTo>
                    <a:pt x="426741" y="228435"/>
                  </a:lnTo>
                  <a:lnTo>
                    <a:pt x="428590" y="230437"/>
                  </a:lnTo>
                  <a:lnTo>
                    <a:pt x="431516" y="230747"/>
                  </a:lnTo>
                  <a:lnTo>
                    <a:pt x="432440" y="233210"/>
                  </a:lnTo>
                  <a:lnTo>
                    <a:pt x="433518" y="235212"/>
                  </a:lnTo>
                  <a:lnTo>
                    <a:pt x="435521" y="236445"/>
                  </a:lnTo>
                  <a:lnTo>
                    <a:pt x="436599" y="238754"/>
                  </a:lnTo>
                  <a:lnTo>
                    <a:pt x="438139" y="242606"/>
                  </a:lnTo>
                  <a:lnTo>
                    <a:pt x="440296" y="238754"/>
                  </a:lnTo>
                  <a:lnTo>
                    <a:pt x="441682" y="237062"/>
                  </a:lnTo>
                  <a:lnTo>
                    <a:pt x="446457" y="231515"/>
                  </a:lnTo>
                  <a:lnTo>
                    <a:pt x="451232" y="228897"/>
                  </a:lnTo>
                  <a:lnTo>
                    <a:pt x="451232" y="227512"/>
                  </a:lnTo>
                  <a:lnTo>
                    <a:pt x="450923" y="222120"/>
                  </a:lnTo>
                  <a:lnTo>
                    <a:pt x="450770" y="220886"/>
                  </a:lnTo>
                  <a:lnTo>
                    <a:pt x="449229" y="217654"/>
                  </a:lnTo>
                  <a:lnTo>
                    <a:pt x="447689" y="215649"/>
                  </a:lnTo>
                  <a:lnTo>
                    <a:pt x="444520" y="209984"/>
                  </a:lnTo>
                  <a:lnTo>
                    <a:pt x="443172" y="204097"/>
                  </a:lnTo>
                  <a:lnTo>
                    <a:pt x="443620" y="201342"/>
                  </a:lnTo>
                  <a:lnTo>
                    <a:pt x="445781" y="197922"/>
                  </a:lnTo>
                  <a:lnTo>
                    <a:pt x="448121" y="194322"/>
                  </a:lnTo>
                  <a:lnTo>
                    <a:pt x="448301" y="190360"/>
                  </a:lnTo>
                  <a:lnTo>
                    <a:pt x="446680" y="184057"/>
                  </a:lnTo>
                  <a:lnTo>
                    <a:pt x="448081" y="177244"/>
                  </a:lnTo>
                  <a:lnTo>
                    <a:pt x="452576" y="167052"/>
                  </a:lnTo>
                  <a:lnTo>
                    <a:pt x="458506" y="165026"/>
                  </a:lnTo>
                  <a:lnTo>
                    <a:pt x="463499" y="160518"/>
                  </a:lnTo>
                  <a:lnTo>
                    <a:pt x="463066" y="156150"/>
                  </a:lnTo>
                  <a:lnTo>
                    <a:pt x="461805" y="153628"/>
                  </a:lnTo>
                  <a:lnTo>
                    <a:pt x="460905" y="149847"/>
                  </a:lnTo>
                  <a:lnTo>
                    <a:pt x="460365" y="145527"/>
                  </a:lnTo>
                  <a:lnTo>
                    <a:pt x="459645" y="143546"/>
                  </a:lnTo>
                  <a:lnTo>
                    <a:pt x="458924" y="139944"/>
                  </a:lnTo>
                  <a:lnTo>
                    <a:pt x="460365" y="137963"/>
                  </a:lnTo>
                  <a:lnTo>
                    <a:pt x="462267" y="137687"/>
                  </a:lnTo>
                  <a:lnTo>
                    <a:pt x="463581" y="130524"/>
                  </a:lnTo>
                  <a:lnTo>
                    <a:pt x="463426" y="127881"/>
                  </a:lnTo>
                  <a:lnTo>
                    <a:pt x="465947" y="123738"/>
                  </a:lnTo>
                  <a:lnTo>
                    <a:pt x="469187" y="119776"/>
                  </a:lnTo>
                  <a:lnTo>
                    <a:pt x="470088" y="117258"/>
                  </a:lnTo>
                  <a:lnTo>
                    <a:pt x="471709" y="113834"/>
                  </a:lnTo>
                  <a:lnTo>
                    <a:pt x="475287" y="107832"/>
                  </a:lnTo>
                  <a:lnTo>
                    <a:pt x="475573" y="101963"/>
                  </a:lnTo>
                  <a:lnTo>
                    <a:pt x="477637" y="94333"/>
                  </a:lnTo>
                  <a:lnTo>
                    <a:pt x="477252" y="84691"/>
                  </a:lnTo>
                  <a:lnTo>
                    <a:pt x="475090" y="78712"/>
                  </a:lnTo>
                  <a:lnTo>
                    <a:pt x="469950" y="77923"/>
                  </a:lnTo>
                  <a:lnTo>
                    <a:pt x="469100" y="75894"/>
                  </a:lnTo>
                  <a:lnTo>
                    <a:pt x="478612" y="64089"/>
                  </a:lnTo>
                  <a:lnTo>
                    <a:pt x="476390" y="63512"/>
                  </a:lnTo>
                  <a:lnTo>
                    <a:pt x="476210" y="60629"/>
                  </a:lnTo>
                  <a:lnTo>
                    <a:pt x="475489" y="58828"/>
                  </a:lnTo>
                  <a:lnTo>
                    <a:pt x="474769" y="58290"/>
                  </a:lnTo>
                  <a:lnTo>
                    <a:pt x="474410" y="55590"/>
                  </a:lnTo>
                  <a:lnTo>
                    <a:pt x="474909" y="51632"/>
                  </a:lnTo>
                  <a:lnTo>
                    <a:pt x="472522" y="49894"/>
                  </a:lnTo>
                  <a:lnTo>
                    <a:pt x="470570" y="48160"/>
                  </a:lnTo>
                  <a:lnTo>
                    <a:pt x="467533" y="46640"/>
                  </a:lnTo>
                  <a:lnTo>
                    <a:pt x="465797" y="44687"/>
                  </a:lnTo>
                  <a:lnTo>
                    <a:pt x="465580" y="40784"/>
                  </a:lnTo>
                  <a:lnTo>
                    <a:pt x="464279" y="34708"/>
                  </a:lnTo>
                  <a:lnTo>
                    <a:pt x="469268" y="17138"/>
                  </a:lnTo>
                  <a:lnTo>
                    <a:pt x="473607" y="10413"/>
                  </a:lnTo>
                  <a:lnTo>
                    <a:pt x="479893" y="4860"/>
                  </a:lnTo>
                  <a:lnTo>
                    <a:pt x="488337" y="1299"/>
                  </a:lnTo>
                  <a:lnTo>
                    <a:pt x="491396" y="0"/>
                  </a:lnTo>
                  <a:lnTo>
                    <a:pt x="496169" y="431"/>
                  </a:lnTo>
                  <a:lnTo>
                    <a:pt x="500074" y="2384"/>
                  </a:lnTo>
                  <a:lnTo>
                    <a:pt x="504514" y="8450"/>
                  </a:lnTo>
                  <a:lnTo>
                    <a:pt x="505298" y="9659"/>
                  </a:lnTo>
                  <a:lnTo>
                    <a:pt x="505721" y="10337"/>
                  </a:lnTo>
                  <a:lnTo>
                    <a:pt x="506314" y="10823"/>
                  </a:lnTo>
                  <a:lnTo>
                    <a:pt x="507112" y="11084"/>
                  </a:lnTo>
                  <a:lnTo>
                    <a:pt x="507533" y="11403"/>
                  </a:lnTo>
                  <a:lnTo>
                    <a:pt x="514381" y="15188"/>
                  </a:lnTo>
                  <a:lnTo>
                    <a:pt x="517952" y="18493"/>
                  </a:lnTo>
                  <a:lnTo>
                    <a:pt x="519767" y="18718"/>
                  </a:lnTo>
                  <a:lnTo>
                    <a:pt x="522750" y="23824"/>
                  </a:lnTo>
                  <a:lnTo>
                    <a:pt x="520331" y="31413"/>
                  </a:lnTo>
                  <a:lnTo>
                    <a:pt x="522516" y="39423"/>
                  </a:lnTo>
                  <a:lnTo>
                    <a:pt x="526887" y="50350"/>
                  </a:lnTo>
                  <a:lnTo>
                    <a:pt x="523973" y="62005"/>
                  </a:lnTo>
                  <a:lnTo>
                    <a:pt x="524671" y="83245"/>
                  </a:lnTo>
                  <a:lnTo>
                    <a:pt x="527615" y="89685"/>
                  </a:lnTo>
                  <a:lnTo>
                    <a:pt x="532714" y="94785"/>
                  </a:lnTo>
                  <a:lnTo>
                    <a:pt x="534171" y="101341"/>
                  </a:lnTo>
                  <a:lnTo>
                    <a:pt x="535914" y="111486"/>
                  </a:lnTo>
                  <a:lnTo>
                    <a:pt x="538339" y="115123"/>
                  </a:lnTo>
                  <a:lnTo>
                    <a:pt x="541232" y="117726"/>
                  </a:lnTo>
                  <a:lnTo>
                    <a:pt x="541666" y="119172"/>
                  </a:lnTo>
                  <a:lnTo>
                    <a:pt x="541666" y="119895"/>
                  </a:lnTo>
                  <a:lnTo>
                    <a:pt x="540075" y="121052"/>
                  </a:lnTo>
                  <a:lnTo>
                    <a:pt x="540364" y="122933"/>
                  </a:lnTo>
                  <a:lnTo>
                    <a:pt x="541377" y="123367"/>
                  </a:lnTo>
                  <a:lnTo>
                    <a:pt x="542823" y="123367"/>
                  </a:lnTo>
                  <a:lnTo>
                    <a:pt x="544414" y="122787"/>
                  </a:lnTo>
                  <a:lnTo>
                    <a:pt x="545572" y="122933"/>
                  </a:lnTo>
                  <a:lnTo>
                    <a:pt x="546295" y="123801"/>
                  </a:lnTo>
                  <a:lnTo>
                    <a:pt x="547886" y="126259"/>
                  </a:lnTo>
                  <a:lnTo>
                    <a:pt x="552392" y="132055"/>
                  </a:lnTo>
                  <a:lnTo>
                    <a:pt x="555773" y="135390"/>
                  </a:lnTo>
                  <a:lnTo>
                    <a:pt x="559704" y="138771"/>
                  </a:lnTo>
                  <a:lnTo>
                    <a:pt x="565366" y="145129"/>
                  </a:lnTo>
                  <a:lnTo>
                    <a:pt x="567844" y="147596"/>
                  </a:lnTo>
                  <a:lnTo>
                    <a:pt x="571361" y="151851"/>
                  </a:lnTo>
                  <a:lnTo>
                    <a:pt x="573205" y="154051"/>
                  </a:lnTo>
                  <a:lnTo>
                    <a:pt x="576502" y="156080"/>
                  </a:lnTo>
                  <a:lnTo>
                    <a:pt x="579015" y="157851"/>
                  </a:lnTo>
                  <a:lnTo>
                    <a:pt x="580839" y="159820"/>
                  </a:lnTo>
                  <a:lnTo>
                    <a:pt x="584833" y="165512"/>
                  </a:lnTo>
                  <a:lnTo>
                    <a:pt x="586295" y="169504"/>
                  </a:lnTo>
                  <a:lnTo>
                    <a:pt x="588191" y="172584"/>
                  </a:lnTo>
                  <a:lnTo>
                    <a:pt x="591306" y="175700"/>
                  </a:lnTo>
                  <a:lnTo>
                    <a:pt x="592691" y="177086"/>
                  </a:lnTo>
                  <a:lnTo>
                    <a:pt x="594350" y="180640"/>
                  </a:lnTo>
                  <a:lnTo>
                    <a:pt x="596956" y="182535"/>
                  </a:lnTo>
                  <a:lnTo>
                    <a:pt x="600272" y="182772"/>
                  </a:lnTo>
                  <a:lnTo>
                    <a:pt x="602641" y="180163"/>
                  </a:lnTo>
                  <a:lnTo>
                    <a:pt x="607142" y="181584"/>
                  </a:lnTo>
                  <a:lnTo>
                    <a:pt x="612117" y="187271"/>
                  </a:lnTo>
                  <a:lnTo>
                    <a:pt x="614959" y="190826"/>
                  </a:lnTo>
                  <a:lnTo>
                    <a:pt x="616982" y="193520"/>
                  </a:lnTo>
                  <a:lnTo>
                    <a:pt x="619216" y="198320"/>
                  </a:lnTo>
                  <a:lnTo>
                    <a:pt x="620875" y="202618"/>
                  </a:lnTo>
                  <a:lnTo>
                    <a:pt x="622186" y="206318"/>
                  </a:lnTo>
                  <a:lnTo>
                    <a:pt x="623377" y="213040"/>
                  </a:lnTo>
                  <a:lnTo>
                    <a:pt x="625905" y="216433"/>
                  </a:lnTo>
                  <a:lnTo>
                    <a:pt x="629278" y="219696"/>
                  </a:lnTo>
                  <a:lnTo>
                    <a:pt x="637694" y="227324"/>
                  </a:lnTo>
                  <a:lnTo>
                    <a:pt x="637937" y="227545"/>
                  </a:lnTo>
                  <a:lnTo>
                    <a:pt x="639121" y="227569"/>
                  </a:lnTo>
                  <a:lnTo>
                    <a:pt x="644421" y="229556"/>
                  </a:lnTo>
                  <a:lnTo>
                    <a:pt x="647412" y="232752"/>
                  </a:lnTo>
                  <a:lnTo>
                    <a:pt x="649781" y="235124"/>
                  </a:lnTo>
                  <a:lnTo>
                    <a:pt x="652387" y="236783"/>
                  </a:lnTo>
                  <a:lnTo>
                    <a:pt x="657125" y="237254"/>
                  </a:lnTo>
                  <a:lnTo>
                    <a:pt x="660915" y="234174"/>
                  </a:lnTo>
                  <a:lnTo>
                    <a:pt x="664232" y="231330"/>
                  </a:lnTo>
                  <a:lnTo>
                    <a:pt x="667311" y="229201"/>
                  </a:lnTo>
                  <a:lnTo>
                    <a:pt x="669917" y="228253"/>
                  </a:lnTo>
                  <a:lnTo>
                    <a:pt x="672285" y="229201"/>
                  </a:lnTo>
                  <a:lnTo>
                    <a:pt x="674181" y="228964"/>
                  </a:lnTo>
                  <a:lnTo>
                    <a:pt x="677734" y="229437"/>
                  </a:lnTo>
                  <a:lnTo>
                    <a:pt x="681761" y="230149"/>
                  </a:lnTo>
                  <a:lnTo>
                    <a:pt x="686736" y="231807"/>
                  </a:lnTo>
                  <a:lnTo>
                    <a:pt x="693842" y="234651"/>
                  </a:lnTo>
                  <a:lnTo>
                    <a:pt x="701649" y="236491"/>
                  </a:lnTo>
                  <a:lnTo>
                    <a:pt x="706403" y="239672"/>
                  </a:lnTo>
                  <a:lnTo>
                    <a:pt x="710554" y="241886"/>
                  </a:lnTo>
                  <a:lnTo>
                    <a:pt x="713929" y="243994"/>
                  </a:lnTo>
                  <a:lnTo>
                    <a:pt x="715993" y="246178"/>
                  </a:lnTo>
                  <a:lnTo>
                    <a:pt x="718018" y="247625"/>
                  </a:lnTo>
                  <a:lnTo>
                    <a:pt x="724237" y="251677"/>
                  </a:lnTo>
                  <a:lnTo>
                    <a:pt x="727275" y="254426"/>
                  </a:lnTo>
                  <a:lnTo>
                    <a:pt x="732483" y="254426"/>
                  </a:lnTo>
                  <a:lnTo>
                    <a:pt x="736100" y="251677"/>
                  </a:lnTo>
                  <a:lnTo>
                    <a:pt x="741269" y="249159"/>
                  </a:lnTo>
                  <a:lnTo>
                    <a:pt x="748164" y="249226"/>
                  </a:lnTo>
                  <a:lnTo>
                    <a:pt x="756443" y="249489"/>
                  </a:lnTo>
                  <a:lnTo>
                    <a:pt x="760683" y="249307"/>
                  </a:lnTo>
                  <a:lnTo>
                    <a:pt x="768319" y="250386"/>
                  </a:lnTo>
                  <a:lnTo>
                    <a:pt x="771998" y="251167"/>
                  </a:lnTo>
                  <a:lnTo>
                    <a:pt x="776855" y="252339"/>
                  </a:lnTo>
                  <a:lnTo>
                    <a:pt x="780958" y="252476"/>
                  </a:lnTo>
                  <a:lnTo>
                    <a:pt x="787307" y="252977"/>
                  </a:lnTo>
                  <a:lnTo>
                    <a:pt x="793238" y="255003"/>
                  </a:lnTo>
                  <a:lnTo>
                    <a:pt x="801050" y="253991"/>
                  </a:lnTo>
                  <a:lnTo>
                    <a:pt x="806546" y="251242"/>
                  </a:lnTo>
                  <a:lnTo>
                    <a:pt x="809729" y="248494"/>
                  </a:lnTo>
                  <a:lnTo>
                    <a:pt x="814865" y="245869"/>
                  </a:lnTo>
                  <a:lnTo>
                    <a:pt x="819079" y="245307"/>
                  </a:lnTo>
                  <a:lnTo>
                    <a:pt x="822459" y="243141"/>
                  </a:lnTo>
                  <a:lnTo>
                    <a:pt x="828534" y="242275"/>
                  </a:lnTo>
                  <a:lnTo>
                    <a:pt x="841264" y="243721"/>
                  </a:lnTo>
                  <a:lnTo>
                    <a:pt x="849509" y="244155"/>
                  </a:lnTo>
                  <a:lnTo>
                    <a:pt x="855729" y="244587"/>
                  </a:lnTo>
                  <a:lnTo>
                    <a:pt x="856476" y="243700"/>
                  </a:lnTo>
                  <a:lnTo>
                    <a:pt x="861384" y="243002"/>
                  </a:lnTo>
                  <a:lnTo>
                    <a:pt x="861384" y="243748"/>
                  </a:lnTo>
                  <a:lnTo>
                    <a:pt x="860190" y="244793"/>
                  </a:lnTo>
                  <a:lnTo>
                    <a:pt x="860041" y="245986"/>
                  </a:lnTo>
                  <a:lnTo>
                    <a:pt x="860191" y="247776"/>
                  </a:lnTo>
                  <a:lnTo>
                    <a:pt x="859445" y="248821"/>
                  </a:lnTo>
                  <a:lnTo>
                    <a:pt x="857804" y="250461"/>
                  </a:lnTo>
                  <a:lnTo>
                    <a:pt x="856611" y="251953"/>
                  </a:lnTo>
                  <a:lnTo>
                    <a:pt x="855716" y="253743"/>
                  </a:lnTo>
                  <a:lnTo>
                    <a:pt x="854225" y="256876"/>
                  </a:lnTo>
                  <a:lnTo>
                    <a:pt x="854224" y="258218"/>
                  </a:lnTo>
                  <a:lnTo>
                    <a:pt x="853329" y="259411"/>
                  </a:lnTo>
                  <a:lnTo>
                    <a:pt x="851838" y="260754"/>
                  </a:lnTo>
                  <a:lnTo>
                    <a:pt x="850794" y="262097"/>
                  </a:lnTo>
                  <a:lnTo>
                    <a:pt x="850645" y="263737"/>
                  </a:lnTo>
                  <a:lnTo>
                    <a:pt x="851540" y="265080"/>
                  </a:lnTo>
                  <a:lnTo>
                    <a:pt x="852882" y="266572"/>
                  </a:lnTo>
                  <a:lnTo>
                    <a:pt x="852585" y="271494"/>
                  </a:lnTo>
                  <a:lnTo>
                    <a:pt x="850646" y="273583"/>
                  </a:lnTo>
                  <a:lnTo>
                    <a:pt x="849751" y="275373"/>
                  </a:lnTo>
                  <a:lnTo>
                    <a:pt x="849453" y="277461"/>
                  </a:lnTo>
                  <a:lnTo>
                    <a:pt x="847066" y="279997"/>
                  </a:lnTo>
                  <a:lnTo>
                    <a:pt x="846619" y="282384"/>
                  </a:lnTo>
                  <a:lnTo>
                    <a:pt x="846321" y="284771"/>
                  </a:lnTo>
                  <a:lnTo>
                    <a:pt x="844680" y="286113"/>
                  </a:lnTo>
                  <a:lnTo>
                    <a:pt x="842144" y="287754"/>
                  </a:lnTo>
                  <a:lnTo>
                    <a:pt x="842144" y="290737"/>
                  </a:lnTo>
                  <a:lnTo>
                    <a:pt x="841846" y="292527"/>
                  </a:lnTo>
                  <a:lnTo>
                    <a:pt x="840354" y="294019"/>
                  </a:lnTo>
                  <a:lnTo>
                    <a:pt x="841100" y="294616"/>
                  </a:lnTo>
                  <a:lnTo>
                    <a:pt x="841249" y="297002"/>
                  </a:lnTo>
                  <a:lnTo>
                    <a:pt x="841399" y="298494"/>
                  </a:lnTo>
                  <a:lnTo>
                    <a:pt x="843040" y="299091"/>
                  </a:lnTo>
                  <a:lnTo>
                    <a:pt x="845277" y="299090"/>
                  </a:lnTo>
                  <a:lnTo>
                    <a:pt x="846471" y="299688"/>
                  </a:lnTo>
                  <a:lnTo>
                    <a:pt x="848261" y="299837"/>
                  </a:lnTo>
                  <a:lnTo>
                    <a:pt x="849604" y="301179"/>
                  </a:lnTo>
                  <a:lnTo>
                    <a:pt x="848709" y="302522"/>
                  </a:lnTo>
                  <a:lnTo>
                    <a:pt x="851245" y="305803"/>
                  </a:lnTo>
                  <a:lnTo>
                    <a:pt x="853781" y="307146"/>
                  </a:lnTo>
                  <a:lnTo>
                    <a:pt x="854826" y="307742"/>
                  </a:lnTo>
                  <a:lnTo>
                    <a:pt x="852290" y="309234"/>
                  </a:lnTo>
                  <a:lnTo>
                    <a:pt x="850052" y="311323"/>
                  </a:lnTo>
                  <a:lnTo>
                    <a:pt x="850052" y="313262"/>
                  </a:lnTo>
                  <a:lnTo>
                    <a:pt x="850948" y="315201"/>
                  </a:lnTo>
                  <a:lnTo>
                    <a:pt x="850799" y="316395"/>
                  </a:lnTo>
                  <a:lnTo>
                    <a:pt x="849158" y="319378"/>
                  </a:lnTo>
                  <a:lnTo>
                    <a:pt x="849009" y="321914"/>
                  </a:lnTo>
                  <a:lnTo>
                    <a:pt x="850053" y="324599"/>
                  </a:lnTo>
                  <a:lnTo>
                    <a:pt x="852292" y="328328"/>
                  </a:lnTo>
                  <a:lnTo>
                    <a:pt x="853783" y="329223"/>
                  </a:lnTo>
                  <a:lnTo>
                    <a:pt x="856319" y="328776"/>
                  </a:lnTo>
                  <a:lnTo>
                    <a:pt x="857960" y="330119"/>
                  </a:lnTo>
                  <a:lnTo>
                    <a:pt x="859154" y="332207"/>
                  </a:lnTo>
                  <a:lnTo>
                    <a:pt x="860049" y="332356"/>
                  </a:lnTo>
                  <a:lnTo>
                    <a:pt x="861392" y="333549"/>
                  </a:lnTo>
                  <a:lnTo>
                    <a:pt x="863182" y="335041"/>
                  </a:lnTo>
                  <a:lnTo>
                    <a:pt x="862436" y="336085"/>
                  </a:lnTo>
                  <a:lnTo>
                    <a:pt x="860795" y="337427"/>
                  </a:lnTo>
                  <a:lnTo>
                    <a:pt x="859304" y="339516"/>
                  </a:lnTo>
                  <a:lnTo>
                    <a:pt x="858260" y="341754"/>
                  </a:lnTo>
                  <a:lnTo>
                    <a:pt x="853188" y="344140"/>
                  </a:lnTo>
                  <a:lnTo>
                    <a:pt x="851547" y="345781"/>
                  </a:lnTo>
                  <a:lnTo>
                    <a:pt x="851995" y="347124"/>
                  </a:lnTo>
                  <a:lnTo>
                    <a:pt x="853934" y="349660"/>
                  </a:lnTo>
                  <a:lnTo>
                    <a:pt x="855426" y="350704"/>
                  </a:lnTo>
                  <a:lnTo>
                    <a:pt x="856470" y="351300"/>
                  </a:lnTo>
                  <a:lnTo>
                    <a:pt x="856023" y="353836"/>
                  </a:lnTo>
                  <a:lnTo>
                    <a:pt x="854531" y="354433"/>
                  </a:lnTo>
                  <a:lnTo>
                    <a:pt x="852443" y="356074"/>
                  </a:lnTo>
                  <a:lnTo>
                    <a:pt x="852294" y="358162"/>
                  </a:lnTo>
                  <a:lnTo>
                    <a:pt x="853637" y="359654"/>
                  </a:lnTo>
                  <a:lnTo>
                    <a:pt x="855427" y="361742"/>
                  </a:lnTo>
                  <a:lnTo>
                    <a:pt x="856621" y="363085"/>
                  </a:lnTo>
                  <a:lnTo>
                    <a:pt x="856471" y="364129"/>
                  </a:lnTo>
                  <a:lnTo>
                    <a:pt x="854533" y="365919"/>
                  </a:lnTo>
                  <a:lnTo>
                    <a:pt x="851251" y="369649"/>
                  </a:lnTo>
                  <a:lnTo>
                    <a:pt x="848864" y="371737"/>
                  </a:lnTo>
                  <a:lnTo>
                    <a:pt x="847522" y="373378"/>
                  </a:lnTo>
                  <a:lnTo>
                    <a:pt x="847074" y="375317"/>
                  </a:lnTo>
                  <a:lnTo>
                    <a:pt x="845732" y="377405"/>
                  </a:lnTo>
                  <a:lnTo>
                    <a:pt x="844688" y="379494"/>
                  </a:lnTo>
                  <a:lnTo>
                    <a:pt x="844539" y="382179"/>
                  </a:lnTo>
                  <a:lnTo>
                    <a:pt x="844539" y="384416"/>
                  </a:lnTo>
                  <a:lnTo>
                    <a:pt x="845434" y="386057"/>
                  </a:lnTo>
                  <a:lnTo>
                    <a:pt x="846479" y="386952"/>
                  </a:lnTo>
                  <a:lnTo>
                    <a:pt x="848418" y="385759"/>
                  </a:lnTo>
                  <a:lnTo>
                    <a:pt x="850656" y="384864"/>
                  </a:lnTo>
                  <a:lnTo>
                    <a:pt x="852147" y="385162"/>
                  </a:lnTo>
                  <a:lnTo>
                    <a:pt x="851849" y="389637"/>
                  </a:lnTo>
                  <a:lnTo>
                    <a:pt x="851104" y="392919"/>
                  </a:lnTo>
                  <a:lnTo>
                    <a:pt x="849762" y="395157"/>
                  </a:lnTo>
                  <a:lnTo>
                    <a:pt x="850209" y="396946"/>
                  </a:lnTo>
                  <a:lnTo>
                    <a:pt x="850508" y="399930"/>
                  </a:lnTo>
                  <a:lnTo>
                    <a:pt x="849165" y="403062"/>
                  </a:lnTo>
                  <a:lnTo>
                    <a:pt x="845288" y="407239"/>
                  </a:lnTo>
                  <a:lnTo>
                    <a:pt x="845437" y="410969"/>
                  </a:lnTo>
                  <a:lnTo>
                    <a:pt x="844542" y="412610"/>
                  </a:lnTo>
                  <a:lnTo>
                    <a:pt x="842603" y="413206"/>
                  </a:lnTo>
                  <a:lnTo>
                    <a:pt x="838873" y="416488"/>
                  </a:lnTo>
                  <a:lnTo>
                    <a:pt x="837830" y="417980"/>
                  </a:lnTo>
                  <a:lnTo>
                    <a:pt x="837233" y="420814"/>
                  </a:lnTo>
                  <a:lnTo>
                    <a:pt x="837084" y="423350"/>
                  </a:lnTo>
                  <a:lnTo>
                    <a:pt x="834847" y="428571"/>
                  </a:lnTo>
                  <a:lnTo>
                    <a:pt x="834400" y="430659"/>
                  </a:lnTo>
                  <a:lnTo>
                    <a:pt x="834847" y="432747"/>
                  </a:lnTo>
                  <a:lnTo>
                    <a:pt x="835892" y="434985"/>
                  </a:lnTo>
                  <a:lnTo>
                    <a:pt x="837234" y="436775"/>
                  </a:lnTo>
                  <a:lnTo>
                    <a:pt x="839025" y="439460"/>
                  </a:lnTo>
                  <a:lnTo>
                    <a:pt x="841561" y="444084"/>
                  </a:lnTo>
                  <a:lnTo>
                    <a:pt x="841561" y="445278"/>
                  </a:lnTo>
                  <a:lnTo>
                    <a:pt x="838876" y="447665"/>
                  </a:lnTo>
                  <a:lnTo>
                    <a:pt x="837236" y="449753"/>
                  </a:lnTo>
                  <a:lnTo>
                    <a:pt x="837236" y="452587"/>
                  </a:lnTo>
                  <a:lnTo>
                    <a:pt x="835446" y="453930"/>
                  </a:lnTo>
                  <a:lnTo>
                    <a:pt x="832910" y="457211"/>
                  </a:lnTo>
                  <a:lnTo>
                    <a:pt x="830971" y="459151"/>
                  </a:lnTo>
                  <a:lnTo>
                    <a:pt x="830679" y="463062"/>
                  </a:lnTo>
                  <a:lnTo>
                    <a:pt x="829486" y="463957"/>
                  </a:lnTo>
                  <a:lnTo>
                    <a:pt x="826354" y="464554"/>
                  </a:lnTo>
                  <a:lnTo>
                    <a:pt x="825161" y="466194"/>
                  </a:lnTo>
                  <a:lnTo>
                    <a:pt x="825161" y="467835"/>
                  </a:lnTo>
                  <a:lnTo>
                    <a:pt x="823072" y="470371"/>
                  </a:lnTo>
                  <a:lnTo>
                    <a:pt x="821730" y="472460"/>
                  </a:lnTo>
                  <a:lnTo>
                    <a:pt x="820537" y="474399"/>
                  </a:lnTo>
                  <a:lnTo>
                    <a:pt x="817852" y="475294"/>
                  </a:lnTo>
                  <a:lnTo>
                    <a:pt x="814868" y="475443"/>
                  </a:lnTo>
                  <a:lnTo>
                    <a:pt x="813824" y="477532"/>
                  </a:lnTo>
                  <a:lnTo>
                    <a:pt x="814570" y="478725"/>
                  </a:lnTo>
                  <a:lnTo>
                    <a:pt x="815913" y="479769"/>
                  </a:lnTo>
                  <a:lnTo>
                    <a:pt x="816659" y="481111"/>
                  </a:lnTo>
                  <a:lnTo>
                    <a:pt x="815465" y="483349"/>
                  </a:lnTo>
                  <a:lnTo>
                    <a:pt x="812333" y="486631"/>
                  </a:lnTo>
                  <a:lnTo>
                    <a:pt x="813974" y="489316"/>
                  </a:lnTo>
                  <a:lnTo>
                    <a:pt x="819793" y="491703"/>
                  </a:lnTo>
                  <a:lnTo>
                    <a:pt x="821732" y="492001"/>
                  </a:lnTo>
                  <a:lnTo>
                    <a:pt x="824268" y="492001"/>
                  </a:lnTo>
                  <a:lnTo>
                    <a:pt x="825312" y="492597"/>
                  </a:lnTo>
                  <a:lnTo>
                    <a:pt x="825760" y="495581"/>
                  </a:lnTo>
                  <a:lnTo>
                    <a:pt x="826805" y="499907"/>
                  </a:lnTo>
                  <a:lnTo>
                    <a:pt x="824716" y="503935"/>
                  </a:lnTo>
                  <a:lnTo>
                    <a:pt x="824866" y="505725"/>
                  </a:lnTo>
                  <a:lnTo>
                    <a:pt x="825910" y="507366"/>
                  </a:lnTo>
                  <a:lnTo>
                    <a:pt x="827849" y="508857"/>
                  </a:lnTo>
                  <a:lnTo>
                    <a:pt x="830087" y="509901"/>
                  </a:lnTo>
                  <a:lnTo>
                    <a:pt x="833966" y="509752"/>
                  </a:lnTo>
                  <a:lnTo>
                    <a:pt x="835010" y="508559"/>
                  </a:lnTo>
                  <a:lnTo>
                    <a:pt x="836352" y="507962"/>
                  </a:lnTo>
                  <a:lnTo>
                    <a:pt x="837844" y="507813"/>
                  </a:lnTo>
                  <a:lnTo>
                    <a:pt x="839038" y="507067"/>
                  </a:lnTo>
                  <a:lnTo>
                    <a:pt x="839485" y="505128"/>
                  </a:lnTo>
                  <a:lnTo>
                    <a:pt x="840081" y="504084"/>
                  </a:lnTo>
                  <a:lnTo>
                    <a:pt x="841722" y="503487"/>
                  </a:lnTo>
                  <a:lnTo>
                    <a:pt x="843960" y="503487"/>
                  </a:lnTo>
                  <a:lnTo>
                    <a:pt x="847540" y="500802"/>
                  </a:lnTo>
                  <a:lnTo>
                    <a:pt x="849031" y="500504"/>
                  </a:lnTo>
                  <a:lnTo>
                    <a:pt x="852015" y="501100"/>
                  </a:lnTo>
                  <a:lnTo>
                    <a:pt x="855595" y="502741"/>
                  </a:lnTo>
                  <a:lnTo>
                    <a:pt x="857386" y="502742"/>
                  </a:lnTo>
                  <a:lnTo>
                    <a:pt x="860369" y="502294"/>
                  </a:lnTo>
                  <a:lnTo>
                    <a:pt x="863949" y="503487"/>
                  </a:lnTo>
                  <a:lnTo>
                    <a:pt x="868873" y="504233"/>
                  </a:lnTo>
                  <a:lnTo>
                    <a:pt x="870066" y="504233"/>
                  </a:lnTo>
                  <a:lnTo>
                    <a:pt x="871856" y="505426"/>
                  </a:lnTo>
                  <a:lnTo>
                    <a:pt x="873199" y="506918"/>
                  </a:lnTo>
                  <a:lnTo>
                    <a:pt x="873647" y="509007"/>
                  </a:lnTo>
                  <a:lnTo>
                    <a:pt x="874243" y="510648"/>
                  </a:lnTo>
                  <a:lnTo>
                    <a:pt x="875884" y="512139"/>
                  </a:lnTo>
                  <a:lnTo>
                    <a:pt x="877973" y="511841"/>
                  </a:lnTo>
                  <a:lnTo>
                    <a:pt x="879017" y="512288"/>
                  </a:lnTo>
                  <a:lnTo>
                    <a:pt x="879167" y="513780"/>
                  </a:lnTo>
                  <a:lnTo>
                    <a:pt x="879614" y="514675"/>
                  </a:lnTo>
                  <a:lnTo>
                    <a:pt x="881106" y="516018"/>
                  </a:lnTo>
                  <a:lnTo>
                    <a:pt x="882747" y="516166"/>
                  </a:lnTo>
                  <a:lnTo>
                    <a:pt x="884984" y="515868"/>
                  </a:lnTo>
                  <a:lnTo>
                    <a:pt x="887004" y="514722"/>
                  </a:lnTo>
                  <a:lnTo>
                    <a:pt x="889161" y="513631"/>
                  </a:lnTo>
                  <a:lnTo>
                    <a:pt x="891846" y="512885"/>
                  </a:lnTo>
                  <a:lnTo>
                    <a:pt x="898708" y="515868"/>
                  </a:lnTo>
                  <a:lnTo>
                    <a:pt x="898559" y="518106"/>
                  </a:lnTo>
                  <a:lnTo>
                    <a:pt x="899104" y="518872"/>
                  </a:lnTo>
                  <a:lnTo>
                    <a:pt x="901239" y="519415"/>
                  </a:lnTo>
                  <a:lnTo>
                    <a:pt x="901387" y="520907"/>
                  </a:lnTo>
                  <a:lnTo>
                    <a:pt x="903775" y="523741"/>
                  </a:lnTo>
                  <a:lnTo>
                    <a:pt x="904073" y="525084"/>
                  </a:lnTo>
                  <a:lnTo>
                    <a:pt x="903178" y="526277"/>
                  </a:lnTo>
                  <a:lnTo>
                    <a:pt x="902581" y="527769"/>
                  </a:lnTo>
                  <a:lnTo>
                    <a:pt x="903477" y="529112"/>
                  </a:lnTo>
                  <a:lnTo>
                    <a:pt x="904412" y="531545"/>
                  </a:lnTo>
                  <a:lnTo>
                    <a:pt x="903368" y="532291"/>
                  </a:lnTo>
                  <a:lnTo>
                    <a:pt x="900235" y="533037"/>
                  </a:lnTo>
                  <a:lnTo>
                    <a:pt x="898594" y="534081"/>
                  </a:lnTo>
                  <a:lnTo>
                    <a:pt x="897699" y="535722"/>
                  </a:lnTo>
                  <a:lnTo>
                    <a:pt x="894865" y="535722"/>
                  </a:lnTo>
                  <a:lnTo>
                    <a:pt x="893225" y="537065"/>
                  </a:lnTo>
                  <a:lnTo>
                    <a:pt x="893225" y="539004"/>
                  </a:lnTo>
                  <a:lnTo>
                    <a:pt x="895164" y="540793"/>
                  </a:lnTo>
                  <a:lnTo>
                    <a:pt x="896805" y="541987"/>
                  </a:lnTo>
                  <a:lnTo>
                    <a:pt x="897402" y="543628"/>
                  </a:lnTo>
                  <a:lnTo>
                    <a:pt x="896059" y="544374"/>
                  </a:lnTo>
                  <a:lnTo>
                    <a:pt x="897999" y="546313"/>
                  </a:lnTo>
                  <a:lnTo>
                    <a:pt x="898745" y="547954"/>
                  </a:lnTo>
                  <a:lnTo>
                    <a:pt x="898297" y="549744"/>
                  </a:lnTo>
                  <a:lnTo>
                    <a:pt x="898148" y="551683"/>
                  </a:lnTo>
                  <a:lnTo>
                    <a:pt x="898298" y="553921"/>
                  </a:lnTo>
                  <a:lnTo>
                    <a:pt x="895911" y="555413"/>
                  </a:lnTo>
                  <a:lnTo>
                    <a:pt x="894867" y="556606"/>
                  </a:lnTo>
                  <a:lnTo>
                    <a:pt x="894569" y="557949"/>
                  </a:lnTo>
                  <a:lnTo>
                    <a:pt x="893674" y="559887"/>
                  </a:lnTo>
                  <a:lnTo>
                    <a:pt x="893226" y="561976"/>
                  </a:lnTo>
                  <a:lnTo>
                    <a:pt x="892630" y="564512"/>
                  </a:lnTo>
                  <a:lnTo>
                    <a:pt x="891437" y="568987"/>
                  </a:lnTo>
                  <a:lnTo>
                    <a:pt x="890841" y="571224"/>
                  </a:lnTo>
                  <a:lnTo>
                    <a:pt x="890542" y="573462"/>
                  </a:lnTo>
                  <a:lnTo>
                    <a:pt x="889647" y="575103"/>
                  </a:lnTo>
                  <a:lnTo>
                    <a:pt x="887559" y="576147"/>
                  </a:lnTo>
                  <a:lnTo>
                    <a:pt x="885471" y="576147"/>
                  </a:lnTo>
                  <a:lnTo>
                    <a:pt x="882785" y="574805"/>
                  </a:lnTo>
                  <a:lnTo>
                    <a:pt x="878758" y="574208"/>
                  </a:lnTo>
                  <a:lnTo>
                    <a:pt x="876927" y="573266"/>
                  </a:lnTo>
                  <a:lnTo>
                    <a:pt x="876331" y="571774"/>
                  </a:lnTo>
                  <a:lnTo>
                    <a:pt x="874392" y="571775"/>
                  </a:lnTo>
                  <a:lnTo>
                    <a:pt x="870513" y="569388"/>
                  </a:lnTo>
                  <a:lnTo>
                    <a:pt x="869021" y="569686"/>
                  </a:lnTo>
                  <a:lnTo>
                    <a:pt x="866037" y="569686"/>
                  </a:lnTo>
                  <a:lnTo>
                    <a:pt x="864247" y="571029"/>
                  </a:lnTo>
                  <a:lnTo>
                    <a:pt x="863800" y="572371"/>
                  </a:lnTo>
                  <a:lnTo>
                    <a:pt x="861562" y="573714"/>
                  </a:lnTo>
                  <a:lnTo>
                    <a:pt x="859922" y="574907"/>
                  </a:lnTo>
                  <a:lnTo>
                    <a:pt x="859027" y="577443"/>
                  </a:lnTo>
                  <a:lnTo>
                    <a:pt x="858878" y="580277"/>
                  </a:lnTo>
                  <a:lnTo>
                    <a:pt x="860370" y="583260"/>
                  </a:lnTo>
                  <a:lnTo>
                    <a:pt x="859326" y="585199"/>
                  </a:lnTo>
                  <a:lnTo>
                    <a:pt x="858730" y="586990"/>
                  </a:lnTo>
                  <a:lnTo>
                    <a:pt x="859177" y="589078"/>
                  </a:lnTo>
                  <a:lnTo>
                    <a:pt x="859923" y="589973"/>
                  </a:lnTo>
                  <a:lnTo>
                    <a:pt x="860432" y="593332"/>
                  </a:lnTo>
                  <a:lnTo>
                    <a:pt x="859388" y="593928"/>
                  </a:lnTo>
                  <a:lnTo>
                    <a:pt x="859835" y="595420"/>
                  </a:lnTo>
                  <a:lnTo>
                    <a:pt x="862521" y="598701"/>
                  </a:lnTo>
                  <a:lnTo>
                    <a:pt x="863864" y="600193"/>
                  </a:lnTo>
                  <a:lnTo>
                    <a:pt x="864162" y="601536"/>
                  </a:lnTo>
                  <a:lnTo>
                    <a:pt x="864162" y="603475"/>
                  </a:lnTo>
                  <a:lnTo>
                    <a:pt x="863715" y="605415"/>
                  </a:lnTo>
                  <a:lnTo>
                    <a:pt x="863417" y="606757"/>
                  </a:lnTo>
                  <a:lnTo>
                    <a:pt x="862671" y="608249"/>
                  </a:lnTo>
                  <a:lnTo>
                    <a:pt x="861776" y="608845"/>
                  </a:lnTo>
                  <a:lnTo>
                    <a:pt x="861776" y="611232"/>
                  </a:lnTo>
                  <a:lnTo>
                    <a:pt x="861030" y="611680"/>
                  </a:lnTo>
                  <a:lnTo>
                    <a:pt x="859240" y="612127"/>
                  </a:lnTo>
                  <a:lnTo>
                    <a:pt x="857749" y="613469"/>
                  </a:lnTo>
                  <a:lnTo>
                    <a:pt x="856257" y="612276"/>
                  </a:lnTo>
                  <a:lnTo>
                    <a:pt x="855362" y="612276"/>
                  </a:lnTo>
                  <a:lnTo>
                    <a:pt x="855362" y="614513"/>
                  </a:lnTo>
                  <a:lnTo>
                    <a:pt x="854914" y="615707"/>
                  </a:lnTo>
                  <a:lnTo>
                    <a:pt x="853423" y="617497"/>
                  </a:lnTo>
                  <a:lnTo>
                    <a:pt x="853125" y="618989"/>
                  </a:lnTo>
                  <a:lnTo>
                    <a:pt x="854318" y="619735"/>
                  </a:lnTo>
                  <a:lnTo>
                    <a:pt x="855362" y="620332"/>
                  </a:lnTo>
                  <a:lnTo>
                    <a:pt x="855512" y="621972"/>
                  </a:lnTo>
                  <a:lnTo>
                    <a:pt x="855064" y="622718"/>
                  </a:lnTo>
                  <a:lnTo>
                    <a:pt x="853572" y="622420"/>
                  </a:lnTo>
                  <a:lnTo>
                    <a:pt x="851783" y="621525"/>
                  </a:lnTo>
                  <a:lnTo>
                    <a:pt x="851036" y="622121"/>
                  </a:lnTo>
                  <a:lnTo>
                    <a:pt x="851186" y="623464"/>
                  </a:lnTo>
                  <a:lnTo>
                    <a:pt x="850141" y="624508"/>
                  </a:lnTo>
                  <a:lnTo>
                    <a:pt x="850142" y="626149"/>
                  </a:lnTo>
                  <a:lnTo>
                    <a:pt x="851335" y="627342"/>
                  </a:lnTo>
                  <a:lnTo>
                    <a:pt x="850738" y="628535"/>
                  </a:lnTo>
                  <a:lnTo>
                    <a:pt x="851783" y="629879"/>
                  </a:lnTo>
                  <a:lnTo>
                    <a:pt x="852976" y="630922"/>
                  </a:lnTo>
                  <a:lnTo>
                    <a:pt x="852679" y="633309"/>
                  </a:lnTo>
                  <a:lnTo>
                    <a:pt x="851336" y="634652"/>
                  </a:lnTo>
                  <a:lnTo>
                    <a:pt x="851784" y="636591"/>
                  </a:lnTo>
                  <a:lnTo>
                    <a:pt x="849844" y="636889"/>
                  </a:lnTo>
                  <a:lnTo>
                    <a:pt x="848651" y="637785"/>
                  </a:lnTo>
                  <a:lnTo>
                    <a:pt x="848353" y="639724"/>
                  </a:lnTo>
                  <a:lnTo>
                    <a:pt x="848055" y="641066"/>
                  </a:lnTo>
                  <a:lnTo>
                    <a:pt x="847906" y="643154"/>
                  </a:lnTo>
                  <a:lnTo>
                    <a:pt x="847906" y="645392"/>
                  </a:lnTo>
                  <a:lnTo>
                    <a:pt x="849398" y="647331"/>
                  </a:lnTo>
                  <a:lnTo>
                    <a:pt x="849846" y="647928"/>
                  </a:lnTo>
                  <a:lnTo>
                    <a:pt x="848951" y="649718"/>
                  </a:lnTo>
                  <a:lnTo>
                    <a:pt x="848951" y="651060"/>
                  </a:lnTo>
                  <a:lnTo>
                    <a:pt x="849100" y="655983"/>
                  </a:lnTo>
                  <a:lnTo>
                    <a:pt x="849697" y="658220"/>
                  </a:lnTo>
                  <a:lnTo>
                    <a:pt x="851487" y="660011"/>
                  </a:lnTo>
                  <a:lnTo>
                    <a:pt x="854173" y="661801"/>
                  </a:lnTo>
                  <a:lnTo>
                    <a:pt x="856262" y="662994"/>
                  </a:lnTo>
                  <a:lnTo>
                    <a:pt x="857007" y="664187"/>
                  </a:lnTo>
                  <a:lnTo>
                    <a:pt x="856858" y="665381"/>
                  </a:lnTo>
                  <a:lnTo>
                    <a:pt x="855068" y="667171"/>
                  </a:lnTo>
                  <a:lnTo>
                    <a:pt x="853129" y="667768"/>
                  </a:lnTo>
                  <a:lnTo>
                    <a:pt x="850145" y="666574"/>
                  </a:lnTo>
                  <a:lnTo>
                    <a:pt x="847311" y="666425"/>
                  </a:lnTo>
                  <a:lnTo>
                    <a:pt x="844327" y="665083"/>
                  </a:lnTo>
                  <a:lnTo>
                    <a:pt x="842239" y="664486"/>
                  </a:lnTo>
                  <a:lnTo>
                    <a:pt x="838957" y="665679"/>
                  </a:lnTo>
                  <a:lnTo>
                    <a:pt x="837913" y="666873"/>
                  </a:lnTo>
                  <a:lnTo>
                    <a:pt x="835974" y="668215"/>
                  </a:lnTo>
                  <a:lnTo>
                    <a:pt x="832842" y="670005"/>
                  </a:lnTo>
                  <a:lnTo>
                    <a:pt x="831350" y="671049"/>
                  </a:lnTo>
                  <a:lnTo>
                    <a:pt x="830455" y="674182"/>
                  </a:lnTo>
                  <a:lnTo>
                    <a:pt x="828814" y="677911"/>
                  </a:lnTo>
                  <a:lnTo>
                    <a:pt x="827472" y="680149"/>
                  </a:lnTo>
                  <a:lnTo>
                    <a:pt x="827025" y="681790"/>
                  </a:lnTo>
                  <a:lnTo>
                    <a:pt x="825085" y="684326"/>
                  </a:lnTo>
                  <a:lnTo>
                    <a:pt x="823594" y="685817"/>
                  </a:lnTo>
                  <a:lnTo>
                    <a:pt x="821804" y="687756"/>
                  </a:lnTo>
                  <a:lnTo>
                    <a:pt x="820163" y="688503"/>
                  </a:lnTo>
                  <a:lnTo>
                    <a:pt x="818970" y="687607"/>
                  </a:lnTo>
                  <a:lnTo>
                    <a:pt x="817179" y="686861"/>
                  </a:lnTo>
                  <a:lnTo>
                    <a:pt x="815390" y="687756"/>
                  </a:lnTo>
                  <a:lnTo>
                    <a:pt x="813301" y="688204"/>
                  </a:lnTo>
                  <a:lnTo>
                    <a:pt x="810765" y="687607"/>
                  </a:lnTo>
                  <a:lnTo>
                    <a:pt x="808080" y="686563"/>
                  </a:lnTo>
                  <a:lnTo>
                    <a:pt x="803157" y="684475"/>
                  </a:lnTo>
                  <a:lnTo>
                    <a:pt x="800471" y="683878"/>
                  </a:lnTo>
                  <a:lnTo>
                    <a:pt x="797339" y="684177"/>
                  </a:lnTo>
                  <a:lnTo>
                    <a:pt x="793461" y="687757"/>
                  </a:lnTo>
                  <a:lnTo>
                    <a:pt x="792566" y="688950"/>
                  </a:lnTo>
                  <a:lnTo>
                    <a:pt x="792267" y="690591"/>
                  </a:lnTo>
                  <a:lnTo>
                    <a:pt x="790477" y="691336"/>
                  </a:lnTo>
                  <a:lnTo>
                    <a:pt x="786897" y="692083"/>
                  </a:lnTo>
                  <a:lnTo>
                    <a:pt x="784510" y="695066"/>
                  </a:lnTo>
                  <a:lnTo>
                    <a:pt x="782124" y="696409"/>
                  </a:lnTo>
                  <a:lnTo>
                    <a:pt x="780334" y="696110"/>
                  </a:lnTo>
                  <a:lnTo>
                    <a:pt x="778096" y="694170"/>
                  </a:lnTo>
                  <a:lnTo>
                    <a:pt x="775858" y="693425"/>
                  </a:lnTo>
                  <a:lnTo>
                    <a:pt x="773173" y="692828"/>
                  </a:lnTo>
                  <a:lnTo>
                    <a:pt x="770786" y="691933"/>
                  </a:lnTo>
                  <a:lnTo>
                    <a:pt x="767952" y="691784"/>
                  </a:lnTo>
                  <a:lnTo>
                    <a:pt x="765714" y="691038"/>
                  </a:lnTo>
                  <a:lnTo>
                    <a:pt x="763626" y="691038"/>
                  </a:lnTo>
                  <a:lnTo>
                    <a:pt x="762581" y="691933"/>
                  </a:lnTo>
                  <a:lnTo>
                    <a:pt x="761090" y="692381"/>
                  </a:lnTo>
                  <a:lnTo>
                    <a:pt x="760195" y="693574"/>
                  </a:lnTo>
                  <a:lnTo>
                    <a:pt x="759002" y="694917"/>
                  </a:lnTo>
                  <a:lnTo>
                    <a:pt x="756913" y="694767"/>
                  </a:lnTo>
                  <a:lnTo>
                    <a:pt x="755421" y="694170"/>
                  </a:lnTo>
                  <a:lnTo>
                    <a:pt x="753780" y="692381"/>
                  </a:lnTo>
                  <a:lnTo>
                    <a:pt x="752139" y="690740"/>
                  </a:lnTo>
                  <a:lnTo>
                    <a:pt x="751990" y="689397"/>
                  </a:lnTo>
                  <a:lnTo>
                    <a:pt x="750647" y="687906"/>
                  </a:lnTo>
                  <a:lnTo>
                    <a:pt x="749453" y="686414"/>
                  </a:lnTo>
                  <a:lnTo>
                    <a:pt x="747812" y="686116"/>
                  </a:lnTo>
                  <a:lnTo>
                    <a:pt x="746619" y="684475"/>
                  </a:lnTo>
                  <a:lnTo>
                    <a:pt x="746619" y="683281"/>
                  </a:lnTo>
                  <a:lnTo>
                    <a:pt x="747215" y="682088"/>
                  </a:lnTo>
                  <a:lnTo>
                    <a:pt x="747216" y="681491"/>
                  </a:lnTo>
                  <a:lnTo>
                    <a:pt x="746171" y="681641"/>
                  </a:lnTo>
                  <a:lnTo>
                    <a:pt x="743784" y="681641"/>
                  </a:lnTo>
                  <a:lnTo>
                    <a:pt x="741248" y="681043"/>
                  </a:lnTo>
                  <a:lnTo>
                    <a:pt x="738861" y="679254"/>
                  </a:lnTo>
                  <a:lnTo>
                    <a:pt x="736773" y="678209"/>
                  </a:lnTo>
                  <a:lnTo>
                    <a:pt x="734685" y="677613"/>
                  </a:lnTo>
                  <a:lnTo>
                    <a:pt x="733640" y="676121"/>
                  </a:lnTo>
                  <a:lnTo>
                    <a:pt x="733788" y="669408"/>
                  </a:lnTo>
                  <a:lnTo>
                    <a:pt x="732297" y="667320"/>
                  </a:lnTo>
                  <a:lnTo>
                    <a:pt x="731252" y="666574"/>
                  </a:lnTo>
                  <a:lnTo>
                    <a:pt x="728866" y="665828"/>
                  </a:lnTo>
                  <a:lnTo>
                    <a:pt x="726180" y="664337"/>
                  </a:lnTo>
                  <a:lnTo>
                    <a:pt x="720660" y="661801"/>
                  </a:lnTo>
                  <a:lnTo>
                    <a:pt x="716036" y="660011"/>
                  </a:lnTo>
                  <a:lnTo>
                    <a:pt x="713052" y="659115"/>
                  </a:lnTo>
                  <a:lnTo>
                    <a:pt x="709173" y="658967"/>
                  </a:lnTo>
                  <a:lnTo>
                    <a:pt x="706936" y="659712"/>
                  </a:lnTo>
                  <a:lnTo>
                    <a:pt x="704550" y="662099"/>
                  </a:lnTo>
                  <a:lnTo>
                    <a:pt x="704102" y="663889"/>
                  </a:lnTo>
                  <a:lnTo>
                    <a:pt x="704251" y="665679"/>
                  </a:lnTo>
                  <a:lnTo>
                    <a:pt x="704848" y="668364"/>
                  </a:lnTo>
                  <a:lnTo>
                    <a:pt x="704252" y="670303"/>
                  </a:lnTo>
                  <a:lnTo>
                    <a:pt x="703208" y="672243"/>
                  </a:lnTo>
                  <a:lnTo>
                    <a:pt x="703506" y="674182"/>
                  </a:lnTo>
                  <a:lnTo>
                    <a:pt x="704402" y="675972"/>
                  </a:lnTo>
                  <a:lnTo>
                    <a:pt x="705595" y="676867"/>
                  </a:lnTo>
                  <a:lnTo>
                    <a:pt x="706788" y="678358"/>
                  </a:lnTo>
                  <a:lnTo>
                    <a:pt x="708728" y="679254"/>
                  </a:lnTo>
                  <a:lnTo>
                    <a:pt x="710369" y="680298"/>
                  </a:lnTo>
                  <a:lnTo>
                    <a:pt x="710966" y="682684"/>
                  </a:lnTo>
                  <a:lnTo>
                    <a:pt x="711563" y="685071"/>
                  </a:lnTo>
                  <a:lnTo>
                    <a:pt x="712010" y="688353"/>
                  </a:lnTo>
                  <a:lnTo>
                    <a:pt x="713204" y="689696"/>
                  </a:lnTo>
                  <a:lnTo>
                    <a:pt x="713204" y="690740"/>
                  </a:lnTo>
                  <a:lnTo>
                    <a:pt x="714995" y="692381"/>
                  </a:lnTo>
                  <a:lnTo>
                    <a:pt x="714547" y="694022"/>
                  </a:lnTo>
                  <a:lnTo>
                    <a:pt x="715293" y="695663"/>
                  </a:lnTo>
                  <a:lnTo>
                    <a:pt x="716337" y="697154"/>
                  </a:lnTo>
                  <a:lnTo>
                    <a:pt x="716934" y="698944"/>
                  </a:lnTo>
                  <a:lnTo>
                    <a:pt x="716636" y="700137"/>
                  </a:lnTo>
                  <a:lnTo>
                    <a:pt x="716636" y="701182"/>
                  </a:lnTo>
                  <a:lnTo>
                    <a:pt x="718427" y="702375"/>
                  </a:lnTo>
                  <a:lnTo>
                    <a:pt x="719620" y="703569"/>
                  </a:lnTo>
                  <a:lnTo>
                    <a:pt x="721261" y="704165"/>
                  </a:lnTo>
                  <a:lnTo>
                    <a:pt x="721261" y="705955"/>
                  </a:lnTo>
                  <a:lnTo>
                    <a:pt x="722306" y="707895"/>
                  </a:lnTo>
                  <a:lnTo>
                    <a:pt x="723350" y="709983"/>
                  </a:lnTo>
                  <a:lnTo>
                    <a:pt x="723350" y="711624"/>
                  </a:lnTo>
                  <a:lnTo>
                    <a:pt x="723947" y="713115"/>
                  </a:lnTo>
                  <a:lnTo>
                    <a:pt x="725588" y="714906"/>
                  </a:lnTo>
                  <a:lnTo>
                    <a:pt x="726185" y="717143"/>
                  </a:lnTo>
                  <a:lnTo>
                    <a:pt x="726036" y="718187"/>
                  </a:lnTo>
                  <a:lnTo>
                    <a:pt x="726484" y="720276"/>
                  </a:lnTo>
                  <a:lnTo>
                    <a:pt x="724246" y="721618"/>
                  </a:lnTo>
                  <a:lnTo>
                    <a:pt x="722456" y="723259"/>
                  </a:lnTo>
                  <a:lnTo>
                    <a:pt x="721860" y="724750"/>
                  </a:lnTo>
                  <a:lnTo>
                    <a:pt x="721860" y="727286"/>
                  </a:lnTo>
                  <a:lnTo>
                    <a:pt x="721561" y="729076"/>
                  </a:lnTo>
                  <a:lnTo>
                    <a:pt x="718218" y="729447"/>
                  </a:lnTo>
                  <a:lnTo>
                    <a:pt x="717920" y="731237"/>
                  </a:lnTo>
                  <a:lnTo>
                    <a:pt x="717324" y="734221"/>
                  </a:lnTo>
                  <a:lnTo>
                    <a:pt x="715141" y="738351"/>
                  </a:lnTo>
                  <a:lnTo>
                    <a:pt x="712903" y="738500"/>
                  </a:lnTo>
                  <a:lnTo>
                    <a:pt x="711114" y="739843"/>
                  </a:lnTo>
                  <a:lnTo>
                    <a:pt x="709025" y="741335"/>
                  </a:lnTo>
                  <a:lnTo>
                    <a:pt x="707683" y="741484"/>
                  </a:lnTo>
                  <a:lnTo>
                    <a:pt x="706489" y="742230"/>
                  </a:lnTo>
                  <a:lnTo>
                    <a:pt x="705445" y="743423"/>
                  </a:lnTo>
                  <a:lnTo>
                    <a:pt x="703805" y="744318"/>
                  </a:lnTo>
                  <a:lnTo>
                    <a:pt x="702015" y="745809"/>
                  </a:lnTo>
                  <a:lnTo>
                    <a:pt x="700672" y="745810"/>
                  </a:lnTo>
                  <a:lnTo>
                    <a:pt x="698136" y="747301"/>
                  </a:lnTo>
                  <a:lnTo>
                    <a:pt x="697838" y="748644"/>
                  </a:lnTo>
                  <a:lnTo>
                    <a:pt x="695749" y="749986"/>
                  </a:lnTo>
                  <a:lnTo>
                    <a:pt x="693065" y="751776"/>
                  </a:lnTo>
                  <a:lnTo>
                    <a:pt x="691573" y="752970"/>
                  </a:lnTo>
                  <a:lnTo>
                    <a:pt x="688589" y="755804"/>
                  </a:lnTo>
                  <a:lnTo>
                    <a:pt x="685457" y="756849"/>
                  </a:lnTo>
                  <a:lnTo>
                    <a:pt x="680535" y="760876"/>
                  </a:lnTo>
                  <a:lnTo>
                    <a:pt x="682243" y="763649"/>
                  </a:lnTo>
                  <a:lnTo>
                    <a:pt x="681651" y="764037"/>
                  </a:lnTo>
                  <a:lnTo>
                    <a:pt x="673744" y="768585"/>
                  </a:lnTo>
                  <a:lnTo>
                    <a:pt x="661211" y="760735"/>
                  </a:lnTo>
                  <a:lnTo>
                    <a:pt x="651504" y="760368"/>
                  </a:lnTo>
                  <a:lnTo>
                    <a:pt x="642803" y="756969"/>
                  </a:lnTo>
                  <a:lnTo>
                    <a:pt x="636462" y="751586"/>
                  </a:lnTo>
                  <a:lnTo>
                    <a:pt x="632247" y="749071"/>
                  </a:lnTo>
                  <a:lnTo>
                    <a:pt x="624010" y="746525"/>
                  </a:lnTo>
                  <a:lnTo>
                    <a:pt x="623546" y="744779"/>
                  </a:lnTo>
                  <a:lnTo>
                    <a:pt x="624088" y="741944"/>
                  </a:lnTo>
                  <a:lnTo>
                    <a:pt x="620073" y="726923"/>
                  </a:lnTo>
                  <a:lnTo>
                    <a:pt x="615031" y="723502"/>
                  </a:lnTo>
                  <a:lnTo>
                    <a:pt x="613591" y="722242"/>
                  </a:lnTo>
                  <a:lnTo>
                    <a:pt x="612330" y="720261"/>
                  </a:lnTo>
                  <a:lnTo>
                    <a:pt x="610890" y="716658"/>
                  </a:lnTo>
                  <a:lnTo>
                    <a:pt x="607469" y="714860"/>
                  </a:lnTo>
                  <a:lnTo>
                    <a:pt x="601167" y="712518"/>
                  </a:lnTo>
                  <a:lnTo>
                    <a:pt x="595765" y="710359"/>
                  </a:lnTo>
                  <a:lnTo>
                    <a:pt x="588864" y="709526"/>
                  </a:lnTo>
                  <a:lnTo>
                    <a:pt x="584879" y="712794"/>
                  </a:lnTo>
                  <a:lnTo>
                    <a:pt x="579617" y="724720"/>
                  </a:lnTo>
                  <a:lnTo>
                    <a:pt x="574350" y="726409"/>
                  </a:lnTo>
                  <a:lnTo>
                    <a:pt x="571830" y="728041"/>
                  </a:lnTo>
                  <a:lnTo>
                    <a:pt x="569458" y="728338"/>
                  </a:lnTo>
                  <a:lnTo>
                    <a:pt x="568865" y="727005"/>
                  </a:lnTo>
                  <a:lnTo>
                    <a:pt x="567530" y="727151"/>
                  </a:lnTo>
                  <a:lnTo>
                    <a:pt x="566344" y="728189"/>
                  </a:lnTo>
                  <a:lnTo>
                    <a:pt x="564417" y="729672"/>
                  </a:lnTo>
                  <a:lnTo>
                    <a:pt x="563231" y="730264"/>
                  </a:lnTo>
                  <a:lnTo>
                    <a:pt x="560711" y="731303"/>
                  </a:lnTo>
                  <a:lnTo>
                    <a:pt x="558043" y="731303"/>
                  </a:lnTo>
                  <a:lnTo>
                    <a:pt x="555671" y="732637"/>
                  </a:lnTo>
                  <a:lnTo>
                    <a:pt x="554337" y="732488"/>
                  </a:lnTo>
                  <a:lnTo>
                    <a:pt x="551668" y="731005"/>
                  </a:lnTo>
                  <a:lnTo>
                    <a:pt x="549889" y="726115"/>
                  </a:lnTo>
                  <a:lnTo>
                    <a:pt x="548407" y="725668"/>
                  </a:lnTo>
                  <a:lnTo>
                    <a:pt x="547517" y="723742"/>
                  </a:lnTo>
                  <a:lnTo>
                    <a:pt x="546331" y="721370"/>
                  </a:lnTo>
                  <a:lnTo>
                    <a:pt x="544997" y="720777"/>
                  </a:lnTo>
                  <a:lnTo>
                    <a:pt x="543663" y="719295"/>
                  </a:lnTo>
                  <a:lnTo>
                    <a:pt x="543960" y="717220"/>
                  </a:lnTo>
                  <a:lnTo>
                    <a:pt x="542773" y="714997"/>
                  </a:lnTo>
                  <a:lnTo>
                    <a:pt x="540550" y="714401"/>
                  </a:lnTo>
                  <a:lnTo>
                    <a:pt x="538474" y="714256"/>
                  </a:lnTo>
                  <a:lnTo>
                    <a:pt x="537437" y="715143"/>
                  </a:lnTo>
                  <a:lnTo>
                    <a:pt x="536251" y="716330"/>
                  </a:lnTo>
                  <a:lnTo>
                    <a:pt x="535509" y="716032"/>
                  </a:lnTo>
                  <a:lnTo>
                    <a:pt x="533137" y="713366"/>
                  </a:lnTo>
                  <a:lnTo>
                    <a:pt x="531507" y="711142"/>
                  </a:lnTo>
                  <a:lnTo>
                    <a:pt x="530024" y="709067"/>
                  </a:lnTo>
                  <a:lnTo>
                    <a:pt x="530024" y="705954"/>
                  </a:lnTo>
                  <a:lnTo>
                    <a:pt x="528838" y="703876"/>
                  </a:lnTo>
                  <a:lnTo>
                    <a:pt x="527504" y="701652"/>
                  </a:lnTo>
                  <a:lnTo>
                    <a:pt x="525873" y="700765"/>
                  </a:lnTo>
                  <a:lnTo>
                    <a:pt x="522909" y="701357"/>
                  </a:lnTo>
                  <a:lnTo>
                    <a:pt x="518516" y="701084"/>
                  </a:lnTo>
                  <a:lnTo>
                    <a:pt x="515964" y="701166"/>
                  </a:lnTo>
                  <a:lnTo>
                    <a:pt x="506375" y="700316"/>
                  </a:lnTo>
                  <a:lnTo>
                    <a:pt x="505800" y="696290"/>
                  </a:lnTo>
                  <a:lnTo>
                    <a:pt x="504362" y="694276"/>
                  </a:lnTo>
                  <a:lnTo>
                    <a:pt x="503212" y="692408"/>
                  </a:lnTo>
                  <a:lnTo>
                    <a:pt x="503355" y="689674"/>
                  </a:lnTo>
                  <a:lnTo>
                    <a:pt x="504650" y="687806"/>
                  </a:lnTo>
                  <a:lnTo>
                    <a:pt x="504362" y="686223"/>
                  </a:lnTo>
                  <a:lnTo>
                    <a:pt x="504506" y="684786"/>
                  </a:lnTo>
                  <a:lnTo>
                    <a:pt x="505944" y="683204"/>
                  </a:lnTo>
                  <a:lnTo>
                    <a:pt x="508532" y="678605"/>
                  </a:lnTo>
                  <a:lnTo>
                    <a:pt x="509538" y="675297"/>
                  </a:lnTo>
                  <a:lnTo>
                    <a:pt x="509358" y="671138"/>
                  </a:lnTo>
                  <a:lnTo>
                    <a:pt x="508391" y="669625"/>
                  </a:lnTo>
                  <a:lnTo>
                    <a:pt x="504757" y="666916"/>
                  </a:lnTo>
                  <a:lnTo>
                    <a:pt x="502115" y="662432"/>
                  </a:lnTo>
                  <a:lnTo>
                    <a:pt x="497598" y="659671"/>
                  </a:lnTo>
                  <a:lnTo>
                    <a:pt x="491827" y="656412"/>
                  </a:lnTo>
                  <a:lnTo>
                    <a:pt x="487310" y="655406"/>
                  </a:lnTo>
                  <a:lnTo>
                    <a:pt x="482021" y="649774"/>
                  </a:lnTo>
                  <a:lnTo>
                    <a:pt x="481304" y="646545"/>
                  </a:lnTo>
                  <a:lnTo>
                    <a:pt x="480945" y="642960"/>
                  </a:lnTo>
                  <a:lnTo>
                    <a:pt x="476642" y="639014"/>
                  </a:lnTo>
                  <a:lnTo>
                    <a:pt x="474489" y="634710"/>
                  </a:lnTo>
                  <a:lnTo>
                    <a:pt x="474131" y="630767"/>
                  </a:lnTo>
                  <a:lnTo>
                    <a:pt x="473056" y="628255"/>
                  </a:lnTo>
                  <a:lnTo>
                    <a:pt x="473055" y="622517"/>
                  </a:lnTo>
                  <a:lnTo>
                    <a:pt x="474128" y="617201"/>
                  </a:lnTo>
                  <a:lnTo>
                    <a:pt x="475086" y="613774"/>
                  </a:lnTo>
                  <a:lnTo>
                    <a:pt x="474765" y="610840"/>
                  </a:lnTo>
                  <a:lnTo>
                    <a:pt x="475469" y="609254"/>
                  </a:lnTo>
                  <a:lnTo>
                    <a:pt x="475381" y="607933"/>
                  </a:lnTo>
                  <a:lnTo>
                    <a:pt x="473972" y="606347"/>
                  </a:lnTo>
                  <a:lnTo>
                    <a:pt x="471980" y="603510"/>
                  </a:lnTo>
                  <a:lnTo>
                    <a:pt x="470186" y="600642"/>
                  </a:lnTo>
                  <a:lnTo>
                    <a:pt x="468752" y="596696"/>
                  </a:lnTo>
                  <a:lnTo>
                    <a:pt x="465883" y="592036"/>
                  </a:lnTo>
                  <a:lnTo>
                    <a:pt x="463731" y="588090"/>
                  </a:lnTo>
                  <a:lnTo>
                    <a:pt x="462513" y="585490"/>
                  </a:lnTo>
                  <a:lnTo>
                    <a:pt x="461579" y="582710"/>
                  </a:lnTo>
                  <a:lnTo>
                    <a:pt x="460907" y="578907"/>
                  </a:lnTo>
                  <a:lnTo>
                    <a:pt x="461514" y="574318"/>
                  </a:lnTo>
                  <a:lnTo>
                    <a:pt x="459798" y="574038"/>
                  </a:lnTo>
                  <a:lnTo>
                    <a:pt x="458017" y="573284"/>
                  </a:lnTo>
                  <a:lnTo>
                    <a:pt x="455852" y="575429"/>
                  </a:lnTo>
                  <a:lnTo>
                    <a:pt x="455026" y="577528"/>
                  </a:lnTo>
                  <a:lnTo>
                    <a:pt x="454427" y="581325"/>
                  </a:lnTo>
                  <a:lnTo>
                    <a:pt x="454027" y="584925"/>
                  </a:lnTo>
                  <a:lnTo>
                    <a:pt x="452427" y="588522"/>
                  </a:lnTo>
                  <a:lnTo>
                    <a:pt x="450629" y="590922"/>
                  </a:lnTo>
                  <a:lnTo>
                    <a:pt x="449505" y="593200"/>
                  </a:lnTo>
                  <a:lnTo>
                    <a:pt x="447738" y="594002"/>
                  </a:lnTo>
                  <a:lnTo>
                    <a:pt x="445956" y="592960"/>
                  </a:lnTo>
                  <a:lnTo>
                    <a:pt x="444824" y="590925"/>
                  </a:lnTo>
                  <a:lnTo>
                    <a:pt x="444032" y="589339"/>
                  </a:lnTo>
                  <a:lnTo>
                    <a:pt x="441202" y="587300"/>
                  </a:lnTo>
                  <a:lnTo>
                    <a:pt x="438147" y="586171"/>
                  </a:lnTo>
                  <a:lnTo>
                    <a:pt x="434638" y="585378"/>
                  </a:lnTo>
                  <a:lnTo>
                    <a:pt x="427395" y="584244"/>
                  </a:lnTo>
                  <a:lnTo>
                    <a:pt x="424678" y="582662"/>
                  </a:lnTo>
                  <a:lnTo>
                    <a:pt x="420647" y="580526"/>
                  </a:lnTo>
                  <a:lnTo>
                    <a:pt x="416049" y="575128"/>
                  </a:lnTo>
                  <a:lnTo>
                    <a:pt x="414863" y="574208"/>
                  </a:lnTo>
                  <a:lnTo>
                    <a:pt x="411652" y="571933"/>
                  </a:lnTo>
                  <a:lnTo>
                    <a:pt x="406855" y="571130"/>
                  </a:lnTo>
                  <a:lnTo>
                    <a:pt x="403657" y="572732"/>
                  </a:lnTo>
                  <a:lnTo>
                    <a:pt x="402492" y="572859"/>
                  </a:lnTo>
                  <a:lnTo>
                    <a:pt x="402247" y="573841"/>
                  </a:lnTo>
                  <a:lnTo>
                    <a:pt x="402458" y="575529"/>
                  </a:lnTo>
                  <a:lnTo>
                    <a:pt x="402258" y="578728"/>
                  </a:lnTo>
                  <a:lnTo>
                    <a:pt x="399859" y="581325"/>
                  </a:lnTo>
                  <a:lnTo>
                    <a:pt x="396661" y="583926"/>
                  </a:lnTo>
                  <a:lnTo>
                    <a:pt x="393064" y="584925"/>
                  </a:lnTo>
                  <a:lnTo>
                    <a:pt x="390065" y="588120"/>
                  </a:lnTo>
                  <a:lnTo>
                    <a:pt x="388666" y="591921"/>
                  </a:lnTo>
                  <a:lnTo>
                    <a:pt x="384668" y="594718"/>
                  </a:lnTo>
                  <a:lnTo>
                    <a:pt x="383384" y="595153"/>
                  </a:lnTo>
                  <a:lnTo>
                    <a:pt x="382282" y="596255"/>
                  </a:lnTo>
                  <a:lnTo>
                    <a:pt x="380934" y="596866"/>
                  </a:lnTo>
                  <a:lnTo>
                    <a:pt x="379587" y="596991"/>
                  </a:lnTo>
                  <a:lnTo>
                    <a:pt x="378607" y="597847"/>
                  </a:lnTo>
                  <a:lnTo>
                    <a:pt x="377995" y="598704"/>
                  </a:lnTo>
                  <a:lnTo>
                    <a:pt x="377698" y="599795"/>
                  </a:lnTo>
                  <a:lnTo>
                    <a:pt x="377516" y="599925"/>
                  </a:lnTo>
                  <a:lnTo>
                    <a:pt x="372035" y="600831"/>
                  </a:lnTo>
                  <a:lnTo>
                    <a:pt x="366977" y="603285"/>
                  </a:lnTo>
                  <a:lnTo>
                    <a:pt x="365340" y="603045"/>
                  </a:lnTo>
                  <a:lnTo>
                    <a:pt x="362255" y="599810"/>
                  </a:lnTo>
                  <a:lnTo>
                    <a:pt x="360420" y="599379"/>
                  </a:lnTo>
                  <a:lnTo>
                    <a:pt x="353277" y="600284"/>
                  </a:lnTo>
                  <a:lnTo>
                    <a:pt x="349043" y="598151"/>
                  </a:lnTo>
                  <a:lnTo>
                    <a:pt x="343970" y="597161"/>
                  </a:lnTo>
                  <a:lnTo>
                    <a:pt x="341172" y="594889"/>
                  </a:lnTo>
                  <a:lnTo>
                    <a:pt x="339235" y="594642"/>
                  </a:lnTo>
                  <a:lnTo>
                    <a:pt x="338718" y="594624"/>
                  </a:lnTo>
                  <a:lnTo>
                    <a:pt x="336182" y="596241"/>
                  </a:lnTo>
                  <a:lnTo>
                    <a:pt x="335239" y="597537"/>
                  </a:lnTo>
                  <a:lnTo>
                    <a:pt x="334649" y="599190"/>
                  </a:lnTo>
                  <a:lnTo>
                    <a:pt x="332998" y="600721"/>
                  </a:lnTo>
                  <a:lnTo>
                    <a:pt x="330639" y="601428"/>
                  </a:lnTo>
                  <a:lnTo>
                    <a:pt x="327573" y="601547"/>
                  </a:lnTo>
                  <a:lnTo>
                    <a:pt x="323799" y="603081"/>
                  </a:lnTo>
                  <a:lnTo>
                    <a:pt x="320968" y="604260"/>
                  </a:lnTo>
                  <a:lnTo>
                    <a:pt x="319789" y="604497"/>
                  </a:lnTo>
                  <a:lnTo>
                    <a:pt x="318054" y="603989"/>
                  </a:lnTo>
                  <a:lnTo>
                    <a:pt x="316432" y="602237"/>
                  </a:lnTo>
                  <a:lnTo>
                    <a:pt x="315362" y="602204"/>
                  </a:lnTo>
                  <a:lnTo>
                    <a:pt x="314914" y="602188"/>
                  </a:lnTo>
                  <a:lnTo>
                    <a:pt x="311954" y="604451"/>
                  </a:lnTo>
                  <a:lnTo>
                    <a:pt x="309728" y="608868"/>
                  </a:lnTo>
                  <a:lnTo>
                    <a:pt x="308117" y="610332"/>
                  </a:lnTo>
                  <a:lnTo>
                    <a:pt x="306709" y="609776"/>
                  </a:lnTo>
                  <a:lnTo>
                    <a:pt x="305714" y="608361"/>
                  </a:lnTo>
                  <a:lnTo>
                    <a:pt x="305356" y="602905"/>
                  </a:lnTo>
                  <a:lnTo>
                    <a:pt x="303291" y="603045"/>
                  </a:lnTo>
                  <a:lnTo>
                    <a:pt x="300253" y="602319"/>
                  </a:lnTo>
                  <a:lnTo>
                    <a:pt x="298517" y="601307"/>
                  </a:lnTo>
                  <a:lnTo>
                    <a:pt x="298662" y="599138"/>
                  </a:lnTo>
                  <a:lnTo>
                    <a:pt x="298315" y="597920"/>
                  </a:lnTo>
                  <a:lnTo>
                    <a:pt x="296347" y="597692"/>
                  </a:lnTo>
                  <a:lnTo>
                    <a:pt x="292855" y="599533"/>
                  </a:lnTo>
                  <a:lnTo>
                    <a:pt x="290444" y="599539"/>
                  </a:lnTo>
                  <a:lnTo>
                    <a:pt x="273224" y="597802"/>
                  </a:lnTo>
                  <a:lnTo>
                    <a:pt x="270166" y="595681"/>
                  </a:lnTo>
                  <a:lnTo>
                    <a:pt x="268602" y="593315"/>
                  </a:lnTo>
                  <a:lnTo>
                    <a:pt x="269273" y="591480"/>
                  </a:lnTo>
                  <a:lnTo>
                    <a:pt x="268677" y="590638"/>
                  </a:lnTo>
                  <a:lnTo>
                    <a:pt x="261649" y="591428"/>
                  </a:lnTo>
                  <a:lnTo>
                    <a:pt x="260190" y="590177"/>
                  </a:lnTo>
                  <a:lnTo>
                    <a:pt x="262229" y="586265"/>
                  </a:lnTo>
                  <a:lnTo>
                    <a:pt x="263631" y="581434"/>
                  </a:lnTo>
                  <a:lnTo>
                    <a:pt x="263077" y="580864"/>
                  </a:lnTo>
                  <a:lnTo>
                    <a:pt x="260405" y="584050"/>
                  </a:lnTo>
                  <a:lnTo>
                    <a:pt x="257290" y="585684"/>
                  </a:lnTo>
                  <a:lnTo>
                    <a:pt x="254831" y="586264"/>
                  </a:lnTo>
                  <a:lnTo>
                    <a:pt x="253819" y="585250"/>
                  </a:lnTo>
                  <a:lnTo>
                    <a:pt x="252372" y="584815"/>
                  </a:lnTo>
                  <a:lnTo>
                    <a:pt x="248536" y="586207"/>
                  </a:lnTo>
                  <a:lnTo>
                    <a:pt x="246760" y="587631"/>
                  </a:lnTo>
                  <a:lnTo>
                    <a:pt x="246323" y="590684"/>
                  </a:lnTo>
                  <a:lnTo>
                    <a:pt x="246542" y="594828"/>
                  </a:lnTo>
                  <a:lnTo>
                    <a:pt x="245887" y="597993"/>
                  </a:lnTo>
                  <a:lnTo>
                    <a:pt x="243924" y="598537"/>
                  </a:lnTo>
                  <a:lnTo>
                    <a:pt x="241851" y="598427"/>
                  </a:lnTo>
                  <a:lnTo>
                    <a:pt x="239779" y="597555"/>
                  </a:lnTo>
                  <a:lnTo>
                    <a:pt x="237816" y="596903"/>
                  </a:lnTo>
                  <a:lnTo>
                    <a:pt x="235416" y="596575"/>
                  </a:lnTo>
                  <a:lnTo>
                    <a:pt x="233235" y="597665"/>
                  </a:lnTo>
                  <a:lnTo>
                    <a:pt x="232362" y="599408"/>
                  </a:lnTo>
                  <a:lnTo>
                    <a:pt x="231162" y="599518"/>
                  </a:lnTo>
                  <a:lnTo>
                    <a:pt x="226614" y="600733"/>
                  </a:lnTo>
                  <a:lnTo>
                    <a:pt x="222433" y="601951"/>
                  </a:lnTo>
                  <a:lnTo>
                    <a:pt x="218949" y="603172"/>
                  </a:lnTo>
                  <a:lnTo>
                    <a:pt x="214768" y="603694"/>
                  </a:lnTo>
                  <a:lnTo>
                    <a:pt x="210587" y="604041"/>
                  </a:lnTo>
                  <a:lnTo>
                    <a:pt x="205332" y="605368"/>
                  </a:lnTo>
                  <a:lnTo>
                    <a:pt x="201469" y="608500"/>
                  </a:lnTo>
                  <a:lnTo>
                    <a:pt x="201340" y="614245"/>
                  </a:lnTo>
                  <a:lnTo>
                    <a:pt x="187520" y="618212"/>
                  </a:lnTo>
                  <a:lnTo>
                    <a:pt x="184442" y="619278"/>
                  </a:lnTo>
                  <a:lnTo>
                    <a:pt x="180630" y="618695"/>
                  </a:lnTo>
                  <a:lnTo>
                    <a:pt x="177683" y="618285"/>
                  </a:lnTo>
                  <a:lnTo>
                    <a:pt x="174951" y="617704"/>
                  </a:lnTo>
                  <a:lnTo>
                    <a:pt x="172974" y="616915"/>
                  </a:lnTo>
                  <a:lnTo>
                    <a:pt x="169103" y="616568"/>
                  </a:lnTo>
                  <a:lnTo>
                    <a:pt x="164870" y="615399"/>
                  </a:lnTo>
                  <a:lnTo>
                    <a:pt x="160191" y="614490"/>
                  </a:lnTo>
                  <a:lnTo>
                    <a:pt x="156652" y="614512"/>
                  </a:lnTo>
                  <a:lnTo>
                    <a:pt x="150977" y="614755"/>
                  </a:lnTo>
                  <a:lnTo>
                    <a:pt x="146581" y="615684"/>
                  </a:lnTo>
                  <a:lnTo>
                    <a:pt x="141965" y="616787"/>
                  </a:lnTo>
                  <a:lnTo>
                    <a:pt x="138389" y="617349"/>
                  </a:lnTo>
                  <a:lnTo>
                    <a:pt x="135115" y="616729"/>
                  </a:lnTo>
                  <a:lnTo>
                    <a:pt x="132110" y="616635"/>
                  </a:lnTo>
                  <a:lnTo>
                    <a:pt x="129887" y="616863"/>
                  </a:lnTo>
                  <a:lnTo>
                    <a:pt x="128668" y="616186"/>
                  </a:lnTo>
                  <a:lnTo>
                    <a:pt x="127449" y="614427"/>
                  </a:lnTo>
                  <a:lnTo>
                    <a:pt x="126367" y="612665"/>
                  </a:lnTo>
                  <a:lnTo>
                    <a:pt x="126231" y="611040"/>
                  </a:lnTo>
                  <a:lnTo>
                    <a:pt x="126254" y="609123"/>
                  </a:lnTo>
                  <a:lnTo>
                    <a:pt x="126773" y="606167"/>
                  </a:lnTo>
                  <a:lnTo>
                    <a:pt x="127585" y="604542"/>
                  </a:lnTo>
                  <a:lnTo>
                    <a:pt x="128262" y="601833"/>
                  </a:lnTo>
                  <a:lnTo>
                    <a:pt x="127314" y="600073"/>
                  </a:lnTo>
                  <a:lnTo>
                    <a:pt x="126502" y="597908"/>
                  </a:lnTo>
                  <a:lnTo>
                    <a:pt x="126081" y="593992"/>
                  </a:lnTo>
                  <a:lnTo>
                    <a:pt x="126816" y="592336"/>
                  </a:lnTo>
                  <a:lnTo>
                    <a:pt x="129481" y="591407"/>
                  </a:lnTo>
                  <a:lnTo>
                    <a:pt x="132912" y="590529"/>
                  </a:lnTo>
                  <a:lnTo>
                    <a:pt x="136928" y="588697"/>
                  </a:lnTo>
                  <a:lnTo>
                    <a:pt x="140720" y="589104"/>
                  </a:lnTo>
                  <a:lnTo>
                    <a:pt x="143834" y="588697"/>
                  </a:lnTo>
                  <a:lnTo>
                    <a:pt x="146415" y="587616"/>
                  </a:lnTo>
                  <a:lnTo>
                    <a:pt x="152097" y="586984"/>
                  </a:lnTo>
                  <a:lnTo>
                    <a:pt x="156516" y="587616"/>
                  </a:lnTo>
                  <a:lnTo>
                    <a:pt x="162830" y="585723"/>
                  </a:lnTo>
                  <a:lnTo>
                    <a:pt x="169144" y="582564"/>
                  </a:lnTo>
                  <a:lnTo>
                    <a:pt x="175457" y="580672"/>
                  </a:lnTo>
                  <a:lnTo>
                    <a:pt x="182402" y="579408"/>
                  </a:lnTo>
                  <a:lnTo>
                    <a:pt x="188716" y="576252"/>
                  </a:lnTo>
                  <a:lnTo>
                    <a:pt x="195029" y="571200"/>
                  </a:lnTo>
                  <a:lnTo>
                    <a:pt x="198818" y="565520"/>
                  </a:lnTo>
                  <a:lnTo>
                    <a:pt x="196292" y="560468"/>
                  </a:lnTo>
                  <a:lnTo>
                    <a:pt x="192895" y="558630"/>
                  </a:lnTo>
                  <a:lnTo>
                    <a:pt x="189314" y="559192"/>
                  </a:lnTo>
                  <a:lnTo>
                    <a:pt x="186899" y="558742"/>
                  </a:lnTo>
                  <a:lnTo>
                    <a:pt x="185413" y="557300"/>
                  </a:lnTo>
                  <a:lnTo>
                    <a:pt x="183882" y="554086"/>
                  </a:lnTo>
                  <a:lnTo>
                    <a:pt x="183336" y="549487"/>
                  </a:lnTo>
                  <a:lnTo>
                    <a:pt x="182879" y="546194"/>
                  </a:lnTo>
                  <a:lnTo>
                    <a:pt x="181636" y="545037"/>
                  </a:lnTo>
                  <a:lnTo>
                    <a:pt x="179345" y="543597"/>
                  </a:lnTo>
                  <a:lnTo>
                    <a:pt x="176606" y="543138"/>
                  </a:lnTo>
                  <a:lnTo>
                    <a:pt x="173563" y="543597"/>
                  </a:lnTo>
                  <a:lnTo>
                    <a:pt x="171128" y="542378"/>
                  </a:lnTo>
                  <a:lnTo>
                    <a:pt x="168085" y="541009"/>
                  </a:lnTo>
                  <a:lnTo>
                    <a:pt x="166868" y="539638"/>
                  </a:lnTo>
                  <a:lnTo>
                    <a:pt x="166352" y="536534"/>
                  </a:lnTo>
                  <a:lnTo>
                    <a:pt x="164613" y="534727"/>
                  </a:lnTo>
                  <a:lnTo>
                    <a:pt x="162373" y="529271"/>
                  </a:lnTo>
                  <a:lnTo>
                    <a:pt x="158594" y="528120"/>
                  </a:lnTo>
                  <a:lnTo>
                    <a:pt x="157115" y="528612"/>
                  </a:lnTo>
                  <a:lnTo>
                    <a:pt x="155308" y="527791"/>
                  </a:lnTo>
                  <a:lnTo>
                    <a:pt x="153829" y="526640"/>
                  </a:lnTo>
                  <a:lnTo>
                    <a:pt x="151693" y="526804"/>
                  </a:lnTo>
                  <a:lnTo>
                    <a:pt x="150379" y="527132"/>
                  </a:lnTo>
                  <a:lnTo>
                    <a:pt x="149065" y="527132"/>
                  </a:lnTo>
                  <a:lnTo>
                    <a:pt x="146600" y="526640"/>
                  </a:lnTo>
                  <a:lnTo>
                    <a:pt x="145450" y="526148"/>
                  </a:lnTo>
                  <a:lnTo>
                    <a:pt x="143149" y="524340"/>
                  </a:lnTo>
                  <a:lnTo>
                    <a:pt x="141506" y="522041"/>
                  </a:lnTo>
                  <a:lnTo>
                    <a:pt x="137805" y="518131"/>
                  </a:lnTo>
                  <a:lnTo>
                    <a:pt x="133265" y="515683"/>
                  </a:lnTo>
                  <a:lnTo>
                    <a:pt x="130744" y="511351"/>
                  </a:lnTo>
                  <a:lnTo>
                    <a:pt x="130352" y="508796"/>
                  </a:lnTo>
                  <a:lnTo>
                    <a:pt x="131923" y="505850"/>
                  </a:lnTo>
                  <a:lnTo>
                    <a:pt x="134044" y="503374"/>
                  </a:lnTo>
                  <a:lnTo>
                    <a:pt x="138239" y="498602"/>
                  </a:lnTo>
                  <a:lnTo>
                    <a:pt x="139386" y="494458"/>
                  </a:lnTo>
                  <a:lnTo>
                    <a:pt x="141133" y="491224"/>
                  </a:lnTo>
                  <a:lnTo>
                    <a:pt x="141154" y="489550"/>
                  </a:lnTo>
                  <a:lnTo>
                    <a:pt x="139975" y="488331"/>
                  </a:lnTo>
                  <a:lnTo>
                    <a:pt x="139386" y="486603"/>
                  </a:lnTo>
                  <a:lnTo>
                    <a:pt x="137226" y="487174"/>
                  </a:lnTo>
                  <a:lnTo>
                    <a:pt x="129566" y="490336"/>
                  </a:lnTo>
                  <a:lnTo>
                    <a:pt x="126227" y="493872"/>
                  </a:lnTo>
                  <a:lnTo>
                    <a:pt x="123477" y="497211"/>
                  </a:lnTo>
                  <a:lnTo>
                    <a:pt x="119942" y="500549"/>
                  </a:lnTo>
                  <a:lnTo>
                    <a:pt x="118567" y="499173"/>
                  </a:lnTo>
                  <a:lnTo>
                    <a:pt x="118764" y="497013"/>
                  </a:lnTo>
                  <a:lnTo>
                    <a:pt x="118371" y="495835"/>
                  </a:lnTo>
                  <a:lnTo>
                    <a:pt x="116397" y="492815"/>
                  </a:lnTo>
                  <a:lnTo>
                    <a:pt x="116211" y="487979"/>
                  </a:lnTo>
                  <a:lnTo>
                    <a:pt x="117585" y="483854"/>
                  </a:lnTo>
                  <a:lnTo>
                    <a:pt x="119549" y="477766"/>
                  </a:lnTo>
                  <a:lnTo>
                    <a:pt x="120925" y="467748"/>
                  </a:lnTo>
                  <a:lnTo>
                    <a:pt x="120728" y="464410"/>
                  </a:lnTo>
                  <a:lnTo>
                    <a:pt x="121514" y="459501"/>
                  </a:lnTo>
                  <a:lnTo>
                    <a:pt x="119942" y="458322"/>
                  </a:lnTo>
                  <a:lnTo>
                    <a:pt x="119943" y="454589"/>
                  </a:lnTo>
                  <a:lnTo>
                    <a:pt x="118371" y="452235"/>
                  </a:lnTo>
                  <a:lnTo>
                    <a:pt x="115032" y="447322"/>
                  </a:lnTo>
                  <a:lnTo>
                    <a:pt x="113068" y="446931"/>
                  </a:lnTo>
                  <a:lnTo>
                    <a:pt x="111104" y="444181"/>
                  </a:lnTo>
                  <a:lnTo>
                    <a:pt x="103273" y="437106"/>
                  </a:lnTo>
                  <a:lnTo>
                    <a:pt x="98579" y="434500"/>
                  </a:lnTo>
                  <a:lnTo>
                    <a:pt x="95266" y="431660"/>
                  </a:lnTo>
                  <a:lnTo>
                    <a:pt x="93951" y="429163"/>
                  </a:lnTo>
                  <a:lnTo>
                    <a:pt x="92242" y="426666"/>
                  </a:lnTo>
                  <a:lnTo>
                    <a:pt x="90007" y="424430"/>
                  </a:lnTo>
                  <a:lnTo>
                    <a:pt x="86326" y="421013"/>
                  </a:lnTo>
                  <a:lnTo>
                    <a:pt x="84617" y="419564"/>
                  </a:lnTo>
                  <a:lnTo>
                    <a:pt x="81881" y="419178"/>
                  </a:lnTo>
                  <a:lnTo>
                    <a:pt x="79492" y="415256"/>
                  </a:lnTo>
                  <a:lnTo>
                    <a:pt x="78860" y="407680"/>
                  </a:lnTo>
                  <a:lnTo>
                    <a:pt x="77597" y="402628"/>
                  </a:lnTo>
                  <a:lnTo>
                    <a:pt x="74441" y="398840"/>
                  </a:lnTo>
                  <a:lnTo>
                    <a:pt x="75314" y="389387"/>
                  </a:lnTo>
                  <a:lnTo>
                    <a:pt x="75459" y="388518"/>
                  </a:lnTo>
                  <a:lnTo>
                    <a:pt x="74302" y="387653"/>
                  </a:lnTo>
                  <a:lnTo>
                    <a:pt x="72855" y="387073"/>
                  </a:lnTo>
                  <a:lnTo>
                    <a:pt x="69383" y="387073"/>
                  </a:lnTo>
                  <a:lnTo>
                    <a:pt x="65622" y="386204"/>
                  </a:lnTo>
                  <a:lnTo>
                    <a:pt x="61521" y="385447"/>
                  </a:lnTo>
                  <a:lnTo>
                    <a:pt x="58314" y="382662"/>
                  </a:lnTo>
                  <a:lnTo>
                    <a:pt x="55070" y="380496"/>
                  </a:lnTo>
                  <a:lnTo>
                    <a:pt x="49933" y="376614"/>
                  </a:lnTo>
                  <a:lnTo>
                    <a:pt x="46976" y="375204"/>
                  </a:lnTo>
                  <a:lnTo>
                    <a:pt x="43375" y="373375"/>
                  </a:lnTo>
                  <a:lnTo>
                    <a:pt x="42757" y="373183"/>
                  </a:lnTo>
                  <a:lnTo>
                    <a:pt x="43178" y="366994"/>
                  </a:lnTo>
                  <a:lnTo>
                    <a:pt x="42213" y="357836"/>
                  </a:lnTo>
                  <a:lnTo>
                    <a:pt x="41248" y="347232"/>
                  </a:lnTo>
                  <a:lnTo>
                    <a:pt x="39560" y="335904"/>
                  </a:lnTo>
                  <a:lnTo>
                    <a:pt x="35944" y="324817"/>
                  </a:lnTo>
                  <a:lnTo>
                    <a:pt x="34256" y="321925"/>
                  </a:lnTo>
                  <a:lnTo>
                    <a:pt x="32569" y="321203"/>
                  </a:lnTo>
                  <a:lnTo>
                    <a:pt x="28231" y="321925"/>
                  </a:lnTo>
                  <a:lnTo>
                    <a:pt x="24856" y="320961"/>
                  </a:lnTo>
                  <a:lnTo>
                    <a:pt x="21241" y="319274"/>
                  </a:lnTo>
                  <a:lnTo>
                    <a:pt x="20938" y="318364"/>
                  </a:lnTo>
                  <a:lnTo>
                    <a:pt x="21012" y="318198"/>
                  </a:lnTo>
                  <a:lnTo>
                    <a:pt x="21101" y="317973"/>
                  </a:lnTo>
                  <a:lnTo>
                    <a:pt x="21132" y="317858"/>
                  </a:lnTo>
                  <a:lnTo>
                    <a:pt x="21158" y="317736"/>
                  </a:lnTo>
                  <a:lnTo>
                    <a:pt x="21182" y="317615"/>
                  </a:lnTo>
                  <a:lnTo>
                    <a:pt x="21204" y="317500"/>
                  </a:lnTo>
                  <a:lnTo>
                    <a:pt x="21223" y="317378"/>
                  </a:lnTo>
                  <a:lnTo>
                    <a:pt x="21235" y="317257"/>
                  </a:lnTo>
                  <a:lnTo>
                    <a:pt x="21237" y="317135"/>
                  </a:lnTo>
                  <a:lnTo>
                    <a:pt x="21203" y="316898"/>
                  </a:lnTo>
                  <a:lnTo>
                    <a:pt x="21723" y="315659"/>
                  </a:lnTo>
                  <a:lnTo>
                    <a:pt x="20517" y="314936"/>
                  </a:lnTo>
                  <a:lnTo>
                    <a:pt x="19103" y="314936"/>
                  </a:lnTo>
                  <a:lnTo>
                    <a:pt x="19091" y="314693"/>
                  </a:lnTo>
                  <a:lnTo>
                    <a:pt x="19075" y="314571"/>
                  </a:lnTo>
                  <a:lnTo>
                    <a:pt x="19055" y="314450"/>
                  </a:lnTo>
                  <a:lnTo>
                    <a:pt x="19033" y="314328"/>
                  </a:lnTo>
                  <a:lnTo>
                    <a:pt x="19011" y="314213"/>
                  </a:lnTo>
                  <a:lnTo>
                    <a:pt x="18965" y="313970"/>
                  </a:lnTo>
                  <a:lnTo>
                    <a:pt x="18855" y="313093"/>
                  </a:lnTo>
                  <a:lnTo>
                    <a:pt x="18866" y="312888"/>
                  </a:lnTo>
                  <a:lnTo>
                    <a:pt x="18880" y="312646"/>
                  </a:lnTo>
                  <a:lnTo>
                    <a:pt x="18880" y="312524"/>
                  </a:lnTo>
                  <a:lnTo>
                    <a:pt x="18869" y="312403"/>
                  </a:lnTo>
                  <a:lnTo>
                    <a:pt x="18851" y="312281"/>
                  </a:lnTo>
                  <a:lnTo>
                    <a:pt x="18817" y="312166"/>
                  </a:lnTo>
                  <a:lnTo>
                    <a:pt x="18769" y="312050"/>
                  </a:lnTo>
                  <a:lnTo>
                    <a:pt x="18719" y="311947"/>
                  </a:lnTo>
                  <a:lnTo>
                    <a:pt x="18589" y="310839"/>
                  </a:lnTo>
                  <a:lnTo>
                    <a:pt x="17235" y="309871"/>
                  </a:lnTo>
                  <a:lnTo>
                    <a:pt x="17228" y="309772"/>
                  </a:lnTo>
                  <a:lnTo>
                    <a:pt x="17220" y="309650"/>
                  </a:lnTo>
                  <a:lnTo>
                    <a:pt x="17214" y="309529"/>
                  </a:lnTo>
                  <a:lnTo>
                    <a:pt x="17208" y="309408"/>
                  </a:lnTo>
                  <a:lnTo>
                    <a:pt x="17204" y="309286"/>
                  </a:lnTo>
                  <a:lnTo>
                    <a:pt x="17202" y="309164"/>
                  </a:lnTo>
                  <a:lnTo>
                    <a:pt x="17214" y="308922"/>
                  </a:lnTo>
                  <a:lnTo>
                    <a:pt x="17241" y="308685"/>
                  </a:lnTo>
                  <a:lnTo>
                    <a:pt x="17246" y="308441"/>
                  </a:lnTo>
                  <a:lnTo>
                    <a:pt x="17205" y="308198"/>
                  </a:lnTo>
                  <a:lnTo>
                    <a:pt x="17175" y="308083"/>
                  </a:lnTo>
                  <a:lnTo>
                    <a:pt x="17139" y="307967"/>
                  </a:lnTo>
                  <a:lnTo>
                    <a:pt x="17101" y="307852"/>
                  </a:lnTo>
                  <a:lnTo>
                    <a:pt x="17058" y="307736"/>
                  </a:lnTo>
                  <a:lnTo>
                    <a:pt x="17014" y="307621"/>
                  </a:lnTo>
                  <a:lnTo>
                    <a:pt x="16968" y="307512"/>
                  </a:lnTo>
                  <a:lnTo>
                    <a:pt x="16919" y="307402"/>
                  </a:lnTo>
                  <a:lnTo>
                    <a:pt x="16902" y="307223"/>
                  </a:lnTo>
                  <a:lnTo>
                    <a:pt x="15993" y="304046"/>
                  </a:lnTo>
                  <a:lnTo>
                    <a:pt x="15935" y="303812"/>
                  </a:lnTo>
                  <a:lnTo>
                    <a:pt x="15214" y="301198"/>
                  </a:lnTo>
                  <a:lnTo>
                    <a:pt x="14507" y="299076"/>
                  </a:lnTo>
                  <a:lnTo>
                    <a:pt x="14491" y="298933"/>
                  </a:lnTo>
                  <a:lnTo>
                    <a:pt x="14491" y="297468"/>
                  </a:lnTo>
                  <a:lnTo>
                    <a:pt x="14514" y="297262"/>
                  </a:lnTo>
                  <a:lnTo>
                    <a:pt x="14528" y="297141"/>
                  </a:lnTo>
                  <a:lnTo>
                    <a:pt x="14544" y="297020"/>
                  </a:lnTo>
                  <a:lnTo>
                    <a:pt x="14560" y="296904"/>
                  </a:lnTo>
                  <a:lnTo>
                    <a:pt x="14579" y="296783"/>
                  </a:lnTo>
                  <a:lnTo>
                    <a:pt x="14602" y="296661"/>
                  </a:lnTo>
                  <a:lnTo>
                    <a:pt x="14631" y="296540"/>
                  </a:lnTo>
                  <a:lnTo>
                    <a:pt x="14664" y="296424"/>
                  </a:lnTo>
                  <a:lnTo>
                    <a:pt x="14703" y="296309"/>
                  </a:lnTo>
                  <a:lnTo>
                    <a:pt x="14762" y="296206"/>
                  </a:lnTo>
                  <a:lnTo>
                    <a:pt x="14846" y="296114"/>
                  </a:lnTo>
                  <a:lnTo>
                    <a:pt x="14935" y="296035"/>
                  </a:lnTo>
                  <a:lnTo>
                    <a:pt x="15107" y="295859"/>
                  </a:lnTo>
                  <a:lnTo>
                    <a:pt x="15198" y="295640"/>
                  </a:lnTo>
                  <a:lnTo>
                    <a:pt x="15201" y="295397"/>
                  </a:lnTo>
                  <a:lnTo>
                    <a:pt x="15197" y="295155"/>
                  </a:lnTo>
                  <a:lnTo>
                    <a:pt x="15209" y="294911"/>
                  </a:lnTo>
                  <a:lnTo>
                    <a:pt x="15240" y="294669"/>
                  </a:lnTo>
                  <a:lnTo>
                    <a:pt x="15235" y="294426"/>
                  </a:lnTo>
                  <a:lnTo>
                    <a:pt x="15203" y="294310"/>
                  </a:lnTo>
                  <a:lnTo>
                    <a:pt x="15164" y="294195"/>
                  </a:lnTo>
                  <a:lnTo>
                    <a:pt x="15115" y="294079"/>
                  </a:lnTo>
                  <a:lnTo>
                    <a:pt x="15063" y="293970"/>
                  </a:lnTo>
                  <a:lnTo>
                    <a:pt x="15008" y="293860"/>
                  </a:lnTo>
                  <a:lnTo>
                    <a:pt x="14954" y="293751"/>
                  </a:lnTo>
                  <a:lnTo>
                    <a:pt x="14856" y="293532"/>
                  </a:lnTo>
                  <a:lnTo>
                    <a:pt x="14789" y="293301"/>
                  </a:lnTo>
                  <a:lnTo>
                    <a:pt x="14972" y="291317"/>
                  </a:lnTo>
                  <a:lnTo>
                    <a:pt x="13885" y="290541"/>
                  </a:lnTo>
                  <a:lnTo>
                    <a:pt x="13859" y="290428"/>
                  </a:lnTo>
                  <a:lnTo>
                    <a:pt x="13819" y="290313"/>
                  </a:lnTo>
                  <a:lnTo>
                    <a:pt x="13770" y="290197"/>
                  </a:lnTo>
                  <a:lnTo>
                    <a:pt x="13708" y="290094"/>
                  </a:lnTo>
                  <a:lnTo>
                    <a:pt x="13632" y="290002"/>
                  </a:lnTo>
                  <a:lnTo>
                    <a:pt x="13542" y="289917"/>
                  </a:lnTo>
                  <a:lnTo>
                    <a:pt x="13442" y="289851"/>
                  </a:lnTo>
                  <a:lnTo>
                    <a:pt x="13337" y="289784"/>
                  </a:lnTo>
                  <a:lnTo>
                    <a:pt x="13285" y="289757"/>
                  </a:lnTo>
                  <a:lnTo>
                    <a:pt x="13285" y="288425"/>
                  </a:lnTo>
                  <a:lnTo>
                    <a:pt x="12080" y="288425"/>
                  </a:lnTo>
                  <a:lnTo>
                    <a:pt x="9429" y="289630"/>
                  </a:lnTo>
                  <a:lnTo>
                    <a:pt x="7741" y="288666"/>
                  </a:lnTo>
                  <a:lnTo>
                    <a:pt x="6250" y="288666"/>
                  </a:lnTo>
                  <a:lnTo>
                    <a:pt x="6062" y="288617"/>
                  </a:lnTo>
                  <a:lnTo>
                    <a:pt x="5813" y="287461"/>
                  </a:lnTo>
                  <a:lnTo>
                    <a:pt x="4367" y="286979"/>
                  </a:lnTo>
                  <a:lnTo>
                    <a:pt x="3162" y="285292"/>
                  </a:lnTo>
                  <a:lnTo>
                    <a:pt x="2198" y="283605"/>
                  </a:lnTo>
                  <a:lnTo>
                    <a:pt x="2357" y="280564"/>
                  </a:lnTo>
                  <a:lnTo>
                    <a:pt x="2369" y="280434"/>
                  </a:lnTo>
                  <a:lnTo>
                    <a:pt x="2438" y="279026"/>
                  </a:lnTo>
                  <a:lnTo>
                    <a:pt x="1233" y="278062"/>
                  </a:lnTo>
                  <a:lnTo>
                    <a:pt x="0" y="276828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7" name="object 104">
              <a:extLst>
                <a:ext uri="{FF2B5EF4-FFF2-40B4-BE49-F238E27FC236}">
                  <a16:creationId xmlns:a16="http://schemas.microsoft.com/office/drawing/2014/main" id="{D9E95C9F-768F-4F6F-B0D1-A504081C2121}"/>
                </a:ext>
              </a:extLst>
            </p:cNvPr>
            <p:cNvSpPr/>
            <p:nvPr/>
          </p:nvSpPr>
          <p:spPr>
            <a:xfrm>
              <a:off x="8092328" y="5561882"/>
              <a:ext cx="573522" cy="536702"/>
            </a:xfrm>
            <a:custGeom>
              <a:avLst/>
              <a:gdLst/>
              <a:ahLst/>
              <a:cxnLst/>
              <a:rect l="l" t="t" r="r" b="b"/>
              <a:pathLst>
                <a:path w="887985" h="830977">
                  <a:moveTo>
                    <a:pt x="0" y="362807"/>
                  </a:moveTo>
                  <a:lnTo>
                    <a:pt x="15297" y="355307"/>
                  </a:lnTo>
                  <a:lnTo>
                    <a:pt x="16665" y="352105"/>
                  </a:lnTo>
                  <a:lnTo>
                    <a:pt x="18220" y="347269"/>
                  </a:lnTo>
                  <a:lnTo>
                    <a:pt x="18817" y="343977"/>
                  </a:lnTo>
                  <a:lnTo>
                    <a:pt x="19510" y="341911"/>
                  </a:lnTo>
                  <a:lnTo>
                    <a:pt x="20082" y="338308"/>
                  </a:lnTo>
                  <a:lnTo>
                    <a:pt x="18887" y="328721"/>
                  </a:lnTo>
                  <a:lnTo>
                    <a:pt x="17694" y="322157"/>
                  </a:lnTo>
                  <a:lnTo>
                    <a:pt x="15605" y="318278"/>
                  </a:lnTo>
                  <a:lnTo>
                    <a:pt x="14412" y="313208"/>
                  </a:lnTo>
                  <a:lnTo>
                    <a:pt x="12920" y="307239"/>
                  </a:lnTo>
                  <a:lnTo>
                    <a:pt x="14710" y="299778"/>
                  </a:lnTo>
                  <a:lnTo>
                    <a:pt x="18255" y="291555"/>
                  </a:lnTo>
                  <a:lnTo>
                    <a:pt x="19302" y="285279"/>
                  </a:lnTo>
                  <a:lnTo>
                    <a:pt x="22788" y="281792"/>
                  </a:lnTo>
                  <a:lnTo>
                    <a:pt x="26622" y="280747"/>
                  </a:lnTo>
                  <a:lnTo>
                    <a:pt x="35687" y="282141"/>
                  </a:lnTo>
                  <a:lnTo>
                    <a:pt x="39173" y="281791"/>
                  </a:lnTo>
                  <a:lnTo>
                    <a:pt x="42310" y="279699"/>
                  </a:lnTo>
                  <a:lnTo>
                    <a:pt x="44053" y="277609"/>
                  </a:lnTo>
                  <a:lnTo>
                    <a:pt x="46217" y="274055"/>
                  </a:lnTo>
                  <a:lnTo>
                    <a:pt x="48206" y="269881"/>
                  </a:lnTo>
                  <a:lnTo>
                    <a:pt x="51997" y="267195"/>
                  </a:lnTo>
                  <a:lnTo>
                    <a:pt x="55788" y="267603"/>
                  </a:lnTo>
                  <a:lnTo>
                    <a:pt x="60436" y="267174"/>
                  </a:lnTo>
                  <a:lnTo>
                    <a:pt x="64096" y="267903"/>
                  </a:lnTo>
                  <a:lnTo>
                    <a:pt x="69191" y="270458"/>
                  </a:lnTo>
                  <a:lnTo>
                    <a:pt x="74049" y="272093"/>
                  </a:lnTo>
                  <a:lnTo>
                    <a:pt x="74908" y="272378"/>
                  </a:lnTo>
                  <a:lnTo>
                    <a:pt x="87669" y="276646"/>
                  </a:lnTo>
                  <a:lnTo>
                    <a:pt x="92581" y="276664"/>
                  </a:lnTo>
                  <a:lnTo>
                    <a:pt x="97153" y="276242"/>
                  </a:lnTo>
                  <a:lnTo>
                    <a:pt x="101267" y="274851"/>
                  </a:lnTo>
                  <a:lnTo>
                    <a:pt x="106268" y="272931"/>
                  </a:lnTo>
                  <a:lnTo>
                    <a:pt x="112668" y="271291"/>
                  </a:lnTo>
                  <a:lnTo>
                    <a:pt x="117040" y="270267"/>
                  </a:lnTo>
                  <a:lnTo>
                    <a:pt x="122597" y="269699"/>
                  </a:lnTo>
                  <a:lnTo>
                    <a:pt x="128205" y="269820"/>
                  </a:lnTo>
                  <a:lnTo>
                    <a:pt x="133413" y="271831"/>
                  </a:lnTo>
                  <a:lnTo>
                    <a:pt x="138766" y="273751"/>
                  </a:lnTo>
                  <a:lnTo>
                    <a:pt x="143517" y="275796"/>
                  </a:lnTo>
                  <a:lnTo>
                    <a:pt x="149201" y="276999"/>
                  </a:lnTo>
                  <a:lnTo>
                    <a:pt x="152596" y="278293"/>
                  </a:lnTo>
                  <a:lnTo>
                    <a:pt x="155949" y="280130"/>
                  </a:lnTo>
                  <a:lnTo>
                    <a:pt x="159434" y="280646"/>
                  </a:lnTo>
                  <a:lnTo>
                    <a:pt x="163431" y="281819"/>
                  </a:lnTo>
                  <a:lnTo>
                    <a:pt x="168046" y="280939"/>
                  </a:lnTo>
                  <a:lnTo>
                    <a:pt x="171703" y="278502"/>
                  </a:lnTo>
                  <a:lnTo>
                    <a:pt x="174550" y="275431"/>
                  </a:lnTo>
                  <a:lnTo>
                    <a:pt x="177832" y="273098"/>
                  </a:lnTo>
                  <a:lnTo>
                    <a:pt x="179948" y="270546"/>
                  </a:lnTo>
                  <a:lnTo>
                    <a:pt x="182533" y="267029"/>
                  </a:lnTo>
                  <a:lnTo>
                    <a:pt x="185325" y="262108"/>
                  </a:lnTo>
                  <a:lnTo>
                    <a:pt x="188355" y="257323"/>
                  </a:lnTo>
                  <a:lnTo>
                    <a:pt x="190697" y="254675"/>
                  </a:lnTo>
                  <a:lnTo>
                    <a:pt x="194161" y="251637"/>
                  </a:lnTo>
                  <a:lnTo>
                    <a:pt x="195884" y="248957"/>
                  </a:lnTo>
                  <a:lnTo>
                    <a:pt x="198419" y="246357"/>
                  </a:lnTo>
                  <a:lnTo>
                    <a:pt x="200580" y="245816"/>
                  </a:lnTo>
                  <a:lnTo>
                    <a:pt x="203101" y="247077"/>
                  </a:lnTo>
                  <a:lnTo>
                    <a:pt x="207422" y="247979"/>
                  </a:lnTo>
                  <a:lnTo>
                    <a:pt x="210843" y="248159"/>
                  </a:lnTo>
                  <a:lnTo>
                    <a:pt x="211743" y="246719"/>
                  </a:lnTo>
                  <a:lnTo>
                    <a:pt x="212463" y="243477"/>
                  </a:lnTo>
                  <a:lnTo>
                    <a:pt x="212823" y="239337"/>
                  </a:lnTo>
                  <a:lnTo>
                    <a:pt x="212644" y="236816"/>
                  </a:lnTo>
                  <a:lnTo>
                    <a:pt x="212463" y="233933"/>
                  </a:lnTo>
                  <a:lnTo>
                    <a:pt x="210483" y="232134"/>
                  </a:lnTo>
                  <a:lnTo>
                    <a:pt x="207782" y="230513"/>
                  </a:lnTo>
                  <a:lnTo>
                    <a:pt x="205981" y="228893"/>
                  </a:lnTo>
                  <a:lnTo>
                    <a:pt x="204361" y="227633"/>
                  </a:lnTo>
                  <a:lnTo>
                    <a:pt x="201840" y="224571"/>
                  </a:lnTo>
                  <a:lnTo>
                    <a:pt x="200940" y="219890"/>
                  </a:lnTo>
                  <a:lnTo>
                    <a:pt x="200400" y="215209"/>
                  </a:lnTo>
                  <a:lnTo>
                    <a:pt x="199319" y="211788"/>
                  </a:lnTo>
                  <a:lnTo>
                    <a:pt x="198239" y="207827"/>
                  </a:lnTo>
                  <a:lnTo>
                    <a:pt x="198779" y="203686"/>
                  </a:lnTo>
                  <a:lnTo>
                    <a:pt x="198599" y="199185"/>
                  </a:lnTo>
                  <a:lnTo>
                    <a:pt x="197006" y="189394"/>
                  </a:lnTo>
                  <a:lnTo>
                    <a:pt x="197741" y="186669"/>
                  </a:lnTo>
                  <a:lnTo>
                    <a:pt x="199733" y="184658"/>
                  </a:lnTo>
                  <a:lnTo>
                    <a:pt x="206409" y="181320"/>
                  </a:lnTo>
                  <a:lnTo>
                    <a:pt x="211918" y="175369"/>
                  </a:lnTo>
                  <a:lnTo>
                    <a:pt x="211609" y="170572"/>
                  </a:lnTo>
                  <a:lnTo>
                    <a:pt x="212559" y="169160"/>
                  </a:lnTo>
                  <a:lnTo>
                    <a:pt x="215106" y="167836"/>
                  </a:lnTo>
                  <a:lnTo>
                    <a:pt x="215651" y="162942"/>
                  </a:lnTo>
                  <a:lnTo>
                    <a:pt x="218634" y="157194"/>
                  </a:lnTo>
                  <a:lnTo>
                    <a:pt x="218830" y="149792"/>
                  </a:lnTo>
                  <a:lnTo>
                    <a:pt x="219650" y="147528"/>
                  </a:lnTo>
                  <a:lnTo>
                    <a:pt x="220858" y="145612"/>
                  </a:lnTo>
                  <a:lnTo>
                    <a:pt x="223027" y="144166"/>
                  </a:lnTo>
                  <a:lnTo>
                    <a:pt x="226354" y="143732"/>
                  </a:lnTo>
                  <a:lnTo>
                    <a:pt x="243858" y="146623"/>
                  </a:lnTo>
                  <a:lnTo>
                    <a:pt x="242767" y="143309"/>
                  </a:lnTo>
                  <a:lnTo>
                    <a:pt x="240483" y="136572"/>
                  </a:lnTo>
                  <a:lnTo>
                    <a:pt x="240165" y="128673"/>
                  </a:lnTo>
                  <a:lnTo>
                    <a:pt x="237017" y="121210"/>
                  </a:lnTo>
                  <a:lnTo>
                    <a:pt x="235653" y="117367"/>
                  </a:lnTo>
                  <a:lnTo>
                    <a:pt x="234150" y="112242"/>
                  </a:lnTo>
                  <a:lnTo>
                    <a:pt x="233918" y="109560"/>
                  </a:lnTo>
                  <a:lnTo>
                    <a:pt x="232858" y="102677"/>
                  </a:lnTo>
                  <a:lnTo>
                    <a:pt x="237989" y="103998"/>
                  </a:lnTo>
                  <a:lnTo>
                    <a:pt x="238344" y="101862"/>
                  </a:lnTo>
                  <a:lnTo>
                    <a:pt x="235520" y="95444"/>
                  </a:lnTo>
                  <a:lnTo>
                    <a:pt x="235263" y="93937"/>
                  </a:lnTo>
                  <a:lnTo>
                    <a:pt x="235974" y="92142"/>
                  </a:lnTo>
                  <a:lnTo>
                    <a:pt x="237049" y="92470"/>
                  </a:lnTo>
                  <a:lnTo>
                    <a:pt x="239034" y="92470"/>
                  </a:lnTo>
                  <a:lnTo>
                    <a:pt x="240866" y="92928"/>
                  </a:lnTo>
                  <a:lnTo>
                    <a:pt x="243155" y="93080"/>
                  </a:lnTo>
                  <a:lnTo>
                    <a:pt x="245293" y="91707"/>
                  </a:lnTo>
                  <a:lnTo>
                    <a:pt x="247888" y="90335"/>
                  </a:lnTo>
                  <a:lnTo>
                    <a:pt x="250025" y="89569"/>
                  </a:lnTo>
                  <a:lnTo>
                    <a:pt x="252314" y="89724"/>
                  </a:lnTo>
                  <a:lnTo>
                    <a:pt x="254451" y="88503"/>
                  </a:lnTo>
                  <a:lnTo>
                    <a:pt x="256669" y="87190"/>
                  </a:lnTo>
                  <a:lnTo>
                    <a:pt x="258290" y="86425"/>
                  </a:lnTo>
                  <a:lnTo>
                    <a:pt x="260710" y="83922"/>
                  </a:lnTo>
                  <a:lnTo>
                    <a:pt x="264374" y="82397"/>
                  </a:lnTo>
                  <a:lnTo>
                    <a:pt x="267426" y="81939"/>
                  </a:lnTo>
                  <a:lnTo>
                    <a:pt x="275376" y="82084"/>
                  </a:lnTo>
                  <a:lnTo>
                    <a:pt x="279638" y="81021"/>
                  </a:lnTo>
                  <a:lnTo>
                    <a:pt x="278570" y="79189"/>
                  </a:lnTo>
                  <a:lnTo>
                    <a:pt x="278723" y="77053"/>
                  </a:lnTo>
                  <a:lnTo>
                    <a:pt x="279943" y="75070"/>
                  </a:lnTo>
                  <a:lnTo>
                    <a:pt x="280860" y="72780"/>
                  </a:lnTo>
                  <a:lnTo>
                    <a:pt x="279791" y="69879"/>
                  </a:lnTo>
                  <a:lnTo>
                    <a:pt x="280096" y="66826"/>
                  </a:lnTo>
                  <a:lnTo>
                    <a:pt x="281928" y="64994"/>
                  </a:lnTo>
                  <a:lnTo>
                    <a:pt x="282844" y="60568"/>
                  </a:lnTo>
                  <a:lnTo>
                    <a:pt x="283760" y="56753"/>
                  </a:lnTo>
                  <a:lnTo>
                    <a:pt x="284371" y="52934"/>
                  </a:lnTo>
                  <a:lnTo>
                    <a:pt x="284065" y="49423"/>
                  </a:lnTo>
                  <a:lnTo>
                    <a:pt x="282844" y="46370"/>
                  </a:lnTo>
                  <a:lnTo>
                    <a:pt x="281936" y="43997"/>
                  </a:lnTo>
                  <a:lnTo>
                    <a:pt x="282067" y="42409"/>
                  </a:lnTo>
                  <a:lnTo>
                    <a:pt x="283418" y="41761"/>
                  </a:lnTo>
                  <a:lnTo>
                    <a:pt x="285641" y="40586"/>
                  </a:lnTo>
                  <a:lnTo>
                    <a:pt x="286590" y="40723"/>
                  </a:lnTo>
                  <a:lnTo>
                    <a:pt x="292954" y="40179"/>
                  </a:lnTo>
                  <a:lnTo>
                    <a:pt x="295255" y="39908"/>
                  </a:lnTo>
                  <a:lnTo>
                    <a:pt x="298911" y="39368"/>
                  </a:lnTo>
                  <a:lnTo>
                    <a:pt x="301349" y="39908"/>
                  </a:lnTo>
                  <a:lnTo>
                    <a:pt x="305276" y="40045"/>
                  </a:lnTo>
                  <a:lnTo>
                    <a:pt x="305953" y="40316"/>
                  </a:lnTo>
                  <a:lnTo>
                    <a:pt x="307578" y="42618"/>
                  </a:lnTo>
                  <a:lnTo>
                    <a:pt x="308254" y="42619"/>
                  </a:lnTo>
                  <a:lnTo>
                    <a:pt x="309473" y="41670"/>
                  </a:lnTo>
                  <a:lnTo>
                    <a:pt x="310286" y="40723"/>
                  </a:lnTo>
                  <a:lnTo>
                    <a:pt x="311911" y="40045"/>
                  </a:lnTo>
                  <a:lnTo>
                    <a:pt x="313129" y="39098"/>
                  </a:lnTo>
                  <a:lnTo>
                    <a:pt x="313671" y="37473"/>
                  </a:lnTo>
                  <a:lnTo>
                    <a:pt x="315025" y="35984"/>
                  </a:lnTo>
                  <a:lnTo>
                    <a:pt x="316244" y="36254"/>
                  </a:lnTo>
                  <a:lnTo>
                    <a:pt x="317056" y="36932"/>
                  </a:lnTo>
                  <a:lnTo>
                    <a:pt x="318952" y="37609"/>
                  </a:lnTo>
                  <a:lnTo>
                    <a:pt x="320712" y="38150"/>
                  </a:lnTo>
                  <a:lnTo>
                    <a:pt x="325227" y="37792"/>
                  </a:lnTo>
                  <a:lnTo>
                    <a:pt x="325610" y="37992"/>
                  </a:lnTo>
                  <a:lnTo>
                    <a:pt x="325587" y="39909"/>
                  </a:lnTo>
                  <a:lnTo>
                    <a:pt x="325722" y="41534"/>
                  </a:lnTo>
                  <a:lnTo>
                    <a:pt x="326805" y="43296"/>
                  </a:lnTo>
                  <a:lnTo>
                    <a:pt x="328024" y="45055"/>
                  </a:lnTo>
                  <a:lnTo>
                    <a:pt x="329243" y="45732"/>
                  </a:lnTo>
                  <a:lnTo>
                    <a:pt x="331466" y="45504"/>
                  </a:lnTo>
                  <a:lnTo>
                    <a:pt x="334471" y="45598"/>
                  </a:lnTo>
                  <a:lnTo>
                    <a:pt x="337744" y="46218"/>
                  </a:lnTo>
                  <a:lnTo>
                    <a:pt x="341321" y="45656"/>
                  </a:lnTo>
                  <a:lnTo>
                    <a:pt x="345937" y="44553"/>
                  </a:lnTo>
                  <a:lnTo>
                    <a:pt x="350332" y="43624"/>
                  </a:lnTo>
                  <a:lnTo>
                    <a:pt x="356008" y="43381"/>
                  </a:lnTo>
                  <a:lnTo>
                    <a:pt x="359546" y="43359"/>
                  </a:lnTo>
                  <a:lnTo>
                    <a:pt x="364225" y="44268"/>
                  </a:lnTo>
                  <a:lnTo>
                    <a:pt x="368459" y="45437"/>
                  </a:lnTo>
                  <a:lnTo>
                    <a:pt x="372329" y="45784"/>
                  </a:lnTo>
                  <a:lnTo>
                    <a:pt x="374307" y="46573"/>
                  </a:lnTo>
                  <a:lnTo>
                    <a:pt x="377039" y="47154"/>
                  </a:lnTo>
                  <a:lnTo>
                    <a:pt x="379986" y="47564"/>
                  </a:lnTo>
                  <a:lnTo>
                    <a:pt x="383798" y="48147"/>
                  </a:lnTo>
                  <a:lnTo>
                    <a:pt x="386876" y="47081"/>
                  </a:lnTo>
                  <a:lnTo>
                    <a:pt x="400696" y="43114"/>
                  </a:lnTo>
                  <a:lnTo>
                    <a:pt x="400824" y="37369"/>
                  </a:lnTo>
                  <a:lnTo>
                    <a:pt x="404688" y="34237"/>
                  </a:lnTo>
                  <a:lnTo>
                    <a:pt x="409943" y="32910"/>
                  </a:lnTo>
                  <a:lnTo>
                    <a:pt x="414124" y="32563"/>
                  </a:lnTo>
                  <a:lnTo>
                    <a:pt x="418305" y="32041"/>
                  </a:lnTo>
                  <a:lnTo>
                    <a:pt x="421789" y="30820"/>
                  </a:lnTo>
                  <a:lnTo>
                    <a:pt x="425970" y="29602"/>
                  </a:lnTo>
                  <a:lnTo>
                    <a:pt x="430518" y="28387"/>
                  </a:lnTo>
                  <a:lnTo>
                    <a:pt x="431718" y="28278"/>
                  </a:lnTo>
                  <a:lnTo>
                    <a:pt x="432590" y="26534"/>
                  </a:lnTo>
                  <a:lnTo>
                    <a:pt x="434772" y="25444"/>
                  </a:lnTo>
                  <a:lnTo>
                    <a:pt x="437172" y="25772"/>
                  </a:lnTo>
                  <a:lnTo>
                    <a:pt x="439135" y="26424"/>
                  </a:lnTo>
                  <a:lnTo>
                    <a:pt x="441207" y="27296"/>
                  </a:lnTo>
                  <a:lnTo>
                    <a:pt x="443279" y="27406"/>
                  </a:lnTo>
                  <a:lnTo>
                    <a:pt x="445243" y="26862"/>
                  </a:lnTo>
                  <a:lnTo>
                    <a:pt x="445897" y="23697"/>
                  </a:lnTo>
                  <a:lnTo>
                    <a:pt x="445679" y="19553"/>
                  </a:lnTo>
                  <a:lnTo>
                    <a:pt x="446115" y="16500"/>
                  </a:lnTo>
                  <a:lnTo>
                    <a:pt x="447891" y="15076"/>
                  </a:lnTo>
                  <a:lnTo>
                    <a:pt x="451727" y="13684"/>
                  </a:lnTo>
                  <a:lnTo>
                    <a:pt x="453174" y="14119"/>
                  </a:lnTo>
                  <a:lnTo>
                    <a:pt x="454187" y="15133"/>
                  </a:lnTo>
                  <a:lnTo>
                    <a:pt x="456646" y="14553"/>
                  </a:lnTo>
                  <a:lnTo>
                    <a:pt x="459760" y="12919"/>
                  </a:lnTo>
                  <a:lnTo>
                    <a:pt x="462433" y="9733"/>
                  </a:lnTo>
                  <a:lnTo>
                    <a:pt x="462987" y="10303"/>
                  </a:lnTo>
                  <a:lnTo>
                    <a:pt x="461585" y="15134"/>
                  </a:lnTo>
                  <a:lnTo>
                    <a:pt x="459546" y="19046"/>
                  </a:lnTo>
                  <a:lnTo>
                    <a:pt x="461004" y="20297"/>
                  </a:lnTo>
                  <a:lnTo>
                    <a:pt x="468032" y="19507"/>
                  </a:lnTo>
                  <a:lnTo>
                    <a:pt x="468629" y="20349"/>
                  </a:lnTo>
                  <a:lnTo>
                    <a:pt x="467958" y="22184"/>
                  </a:lnTo>
                  <a:lnTo>
                    <a:pt x="469522" y="24550"/>
                  </a:lnTo>
                  <a:lnTo>
                    <a:pt x="472579" y="26671"/>
                  </a:lnTo>
                  <a:lnTo>
                    <a:pt x="489799" y="28408"/>
                  </a:lnTo>
                  <a:lnTo>
                    <a:pt x="492211" y="28402"/>
                  </a:lnTo>
                  <a:lnTo>
                    <a:pt x="495703" y="26561"/>
                  </a:lnTo>
                  <a:lnTo>
                    <a:pt x="497670" y="26789"/>
                  </a:lnTo>
                  <a:lnTo>
                    <a:pt x="498018" y="28007"/>
                  </a:lnTo>
                  <a:lnTo>
                    <a:pt x="497873" y="30176"/>
                  </a:lnTo>
                  <a:lnTo>
                    <a:pt x="499609" y="31188"/>
                  </a:lnTo>
                  <a:lnTo>
                    <a:pt x="502647" y="31914"/>
                  </a:lnTo>
                  <a:lnTo>
                    <a:pt x="504712" y="31774"/>
                  </a:lnTo>
                  <a:lnTo>
                    <a:pt x="505070" y="37230"/>
                  </a:lnTo>
                  <a:lnTo>
                    <a:pt x="506064" y="38645"/>
                  </a:lnTo>
                  <a:lnTo>
                    <a:pt x="507473" y="39201"/>
                  </a:lnTo>
                  <a:lnTo>
                    <a:pt x="509084" y="37737"/>
                  </a:lnTo>
                  <a:lnTo>
                    <a:pt x="511310" y="33320"/>
                  </a:lnTo>
                  <a:lnTo>
                    <a:pt x="514270" y="31057"/>
                  </a:lnTo>
                  <a:lnTo>
                    <a:pt x="514718" y="31073"/>
                  </a:lnTo>
                  <a:lnTo>
                    <a:pt x="515787" y="31106"/>
                  </a:lnTo>
                  <a:lnTo>
                    <a:pt x="517409" y="32858"/>
                  </a:lnTo>
                  <a:lnTo>
                    <a:pt x="519145" y="33366"/>
                  </a:lnTo>
                  <a:lnTo>
                    <a:pt x="520324" y="33129"/>
                  </a:lnTo>
                  <a:lnTo>
                    <a:pt x="523155" y="31950"/>
                  </a:lnTo>
                  <a:lnTo>
                    <a:pt x="526929" y="30416"/>
                  </a:lnTo>
                  <a:lnTo>
                    <a:pt x="529995" y="30297"/>
                  </a:lnTo>
                  <a:lnTo>
                    <a:pt x="532354" y="29590"/>
                  </a:lnTo>
                  <a:lnTo>
                    <a:pt x="534004" y="28059"/>
                  </a:lnTo>
                  <a:lnTo>
                    <a:pt x="534594" y="26406"/>
                  </a:lnTo>
                  <a:lnTo>
                    <a:pt x="535538" y="25110"/>
                  </a:lnTo>
                  <a:lnTo>
                    <a:pt x="538074" y="23493"/>
                  </a:lnTo>
                  <a:lnTo>
                    <a:pt x="538591" y="23511"/>
                  </a:lnTo>
                  <a:lnTo>
                    <a:pt x="540528" y="23758"/>
                  </a:lnTo>
                  <a:lnTo>
                    <a:pt x="543326" y="26030"/>
                  </a:lnTo>
                  <a:lnTo>
                    <a:pt x="548398" y="27020"/>
                  </a:lnTo>
                  <a:lnTo>
                    <a:pt x="552632" y="29153"/>
                  </a:lnTo>
                  <a:lnTo>
                    <a:pt x="559776" y="28248"/>
                  </a:lnTo>
                  <a:lnTo>
                    <a:pt x="561611" y="28679"/>
                  </a:lnTo>
                  <a:lnTo>
                    <a:pt x="564696" y="31914"/>
                  </a:lnTo>
                  <a:lnTo>
                    <a:pt x="566333" y="32154"/>
                  </a:lnTo>
                  <a:lnTo>
                    <a:pt x="571390" y="29700"/>
                  </a:lnTo>
                  <a:lnTo>
                    <a:pt x="576872" y="28794"/>
                  </a:lnTo>
                  <a:lnTo>
                    <a:pt x="577053" y="28664"/>
                  </a:lnTo>
                  <a:lnTo>
                    <a:pt x="577350" y="27573"/>
                  </a:lnTo>
                  <a:lnTo>
                    <a:pt x="577963" y="26716"/>
                  </a:lnTo>
                  <a:lnTo>
                    <a:pt x="578943" y="25860"/>
                  </a:lnTo>
                  <a:lnTo>
                    <a:pt x="580290" y="25735"/>
                  </a:lnTo>
                  <a:lnTo>
                    <a:pt x="581637" y="25124"/>
                  </a:lnTo>
                  <a:lnTo>
                    <a:pt x="582740" y="24022"/>
                  </a:lnTo>
                  <a:lnTo>
                    <a:pt x="584024" y="23587"/>
                  </a:lnTo>
                  <a:lnTo>
                    <a:pt x="588021" y="20790"/>
                  </a:lnTo>
                  <a:lnTo>
                    <a:pt x="589421" y="16989"/>
                  </a:lnTo>
                  <a:lnTo>
                    <a:pt x="592419" y="13794"/>
                  </a:lnTo>
                  <a:lnTo>
                    <a:pt x="596017" y="12795"/>
                  </a:lnTo>
                  <a:lnTo>
                    <a:pt x="599215" y="10194"/>
                  </a:lnTo>
                  <a:lnTo>
                    <a:pt x="601614" y="7597"/>
                  </a:lnTo>
                  <a:lnTo>
                    <a:pt x="601814" y="4398"/>
                  </a:lnTo>
                  <a:lnTo>
                    <a:pt x="601603" y="2710"/>
                  </a:lnTo>
                  <a:lnTo>
                    <a:pt x="601848" y="1728"/>
                  </a:lnTo>
                  <a:lnTo>
                    <a:pt x="603013" y="1601"/>
                  </a:lnTo>
                  <a:lnTo>
                    <a:pt x="606211" y="0"/>
                  </a:lnTo>
                  <a:lnTo>
                    <a:pt x="611008" y="802"/>
                  </a:lnTo>
                  <a:lnTo>
                    <a:pt x="614218" y="3077"/>
                  </a:lnTo>
                  <a:lnTo>
                    <a:pt x="615405" y="3997"/>
                  </a:lnTo>
                  <a:lnTo>
                    <a:pt x="620003" y="9395"/>
                  </a:lnTo>
                  <a:lnTo>
                    <a:pt x="624034" y="11531"/>
                  </a:lnTo>
                  <a:lnTo>
                    <a:pt x="626751" y="13113"/>
                  </a:lnTo>
                  <a:lnTo>
                    <a:pt x="633994" y="14247"/>
                  </a:lnTo>
                  <a:lnTo>
                    <a:pt x="637503" y="15040"/>
                  </a:lnTo>
                  <a:lnTo>
                    <a:pt x="640558" y="16169"/>
                  </a:lnTo>
                  <a:lnTo>
                    <a:pt x="643387" y="18208"/>
                  </a:lnTo>
                  <a:lnTo>
                    <a:pt x="644180" y="19794"/>
                  </a:lnTo>
                  <a:lnTo>
                    <a:pt x="645312" y="21829"/>
                  </a:lnTo>
                  <a:lnTo>
                    <a:pt x="647094" y="22871"/>
                  </a:lnTo>
                  <a:lnTo>
                    <a:pt x="648861" y="22069"/>
                  </a:lnTo>
                  <a:lnTo>
                    <a:pt x="649984" y="19791"/>
                  </a:lnTo>
                  <a:lnTo>
                    <a:pt x="651783" y="17391"/>
                  </a:lnTo>
                  <a:lnTo>
                    <a:pt x="653382" y="13794"/>
                  </a:lnTo>
                  <a:lnTo>
                    <a:pt x="653782" y="10195"/>
                  </a:lnTo>
                  <a:lnTo>
                    <a:pt x="654382" y="6397"/>
                  </a:lnTo>
                  <a:lnTo>
                    <a:pt x="655207" y="4298"/>
                  </a:lnTo>
                  <a:lnTo>
                    <a:pt x="657372" y="2153"/>
                  </a:lnTo>
                  <a:lnTo>
                    <a:pt x="659153" y="2907"/>
                  </a:lnTo>
                  <a:lnTo>
                    <a:pt x="660869" y="3187"/>
                  </a:lnTo>
                  <a:lnTo>
                    <a:pt x="660263" y="7776"/>
                  </a:lnTo>
                  <a:lnTo>
                    <a:pt x="660935" y="11579"/>
                  </a:lnTo>
                  <a:lnTo>
                    <a:pt x="661869" y="14359"/>
                  </a:lnTo>
                  <a:lnTo>
                    <a:pt x="663087" y="16959"/>
                  </a:lnTo>
                  <a:lnTo>
                    <a:pt x="665238" y="20905"/>
                  </a:lnTo>
                  <a:lnTo>
                    <a:pt x="668108" y="25565"/>
                  </a:lnTo>
                  <a:lnTo>
                    <a:pt x="669542" y="29511"/>
                  </a:lnTo>
                  <a:lnTo>
                    <a:pt x="671335" y="32379"/>
                  </a:lnTo>
                  <a:lnTo>
                    <a:pt x="673327" y="35216"/>
                  </a:lnTo>
                  <a:lnTo>
                    <a:pt x="674737" y="36802"/>
                  </a:lnTo>
                  <a:lnTo>
                    <a:pt x="674825" y="38123"/>
                  </a:lnTo>
                  <a:lnTo>
                    <a:pt x="674120" y="39709"/>
                  </a:lnTo>
                  <a:lnTo>
                    <a:pt x="674441" y="42643"/>
                  </a:lnTo>
                  <a:lnTo>
                    <a:pt x="673484" y="46070"/>
                  </a:lnTo>
                  <a:lnTo>
                    <a:pt x="672411" y="51386"/>
                  </a:lnTo>
                  <a:lnTo>
                    <a:pt x="672411" y="57124"/>
                  </a:lnTo>
                  <a:lnTo>
                    <a:pt x="673487" y="59636"/>
                  </a:lnTo>
                  <a:lnTo>
                    <a:pt x="673845" y="63579"/>
                  </a:lnTo>
                  <a:lnTo>
                    <a:pt x="675997" y="67883"/>
                  </a:lnTo>
                  <a:lnTo>
                    <a:pt x="680301" y="71829"/>
                  </a:lnTo>
                  <a:lnTo>
                    <a:pt x="680660" y="75414"/>
                  </a:lnTo>
                  <a:lnTo>
                    <a:pt x="681376" y="78643"/>
                  </a:lnTo>
                  <a:lnTo>
                    <a:pt x="686666" y="84275"/>
                  </a:lnTo>
                  <a:lnTo>
                    <a:pt x="691182" y="85281"/>
                  </a:lnTo>
                  <a:lnTo>
                    <a:pt x="696954" y="88540"/>
                  </a:lnTo>
                  <a:lnTo>
                    <a:pt x="701470" y="91301"/>
                  </a:lnTo>
                  <a:lnTo>
                    <a:pt x="704112" y="95785"/>
                  </a:lnTo>
                  <a:lnTo>
                    <a:pt x="707747" y="98494"/>
                  </a:lnTo>
                  <a:lnTo>
                    <a:pt x="708714" y="100007"/>
                  </a:lnTo>
                  <a:lnTo>
                    <a:pt x="708894" y="104166"/>
                  </a:lnTo>
                  <a:lnTo>
                    <a:pt x="707887" y="107474"/>
                  </a:lnTo>
                  <a:lnTo>
                    <a:pt x="705299" y="112073"/>
                  </a:lnTo>
                  <a:lnTo>
                    <a:pt x="703862" y="113655"/>
                  </a:lnTo>
                  <a:lnTo>
                    <a:pt x="703718" y="115093"/>
                  </a:lnTo>
                  <a:lnTo>
                    <a:pt x="704005" y="116675"/>
                  </a:lnTo>
                  <a:lnTo>
                    <a:pt x="702711" y="118543"/>
                  </a:lnTo>
                  <a:lnTo>
                    <a:pt x="702567" y="121277"/>
                  </a:lnTo>
                  <a:lnTo>
                    <a:pt x="703718" y="123145"/>
                  </a:lnTo>
                  <a:lnTo>
                    <a:pt x="705155" y="125160"/>
                  </a:lnTo>
                  <a:lnTo>
                    <a:pt x="705730" y="129185"/>
                  </a:lnTo>
                  <a:lnTo>
                    <a:pt x="715319" y="130035"/>
                  </a:lnTo>
                  <a:lnTo>
                    <a:pt x="717872" y="129953"/>
                  </a:lnTo>
                  <a:lnTo>
                    <a:pt x="722264" y="130226"/>
                  </a:lnTo>
                  <a:lnTo>
                    <a:pt x="725229" y="129634"/>
                  </a:lnTo>
                  <a:lnTo>
                    <a:pt x="726860" y="130521"/>
                  </a:lnTo>
                  <a:lnTo>
                    <a:pt x="728194" y="132745"/>
                  </a:lnTo>
                  <a:lnTo>
                    <a:pt x="729380" y="134823"/>
                  </a:lnTo>
                  <a:lnTo>
                    <a:pt x="729380" y="137936"/>
                  </a:lnTo>
                  <a:lnTo>
                    <a:pt x="730863" y="140011"/>
                  </a:lnTo>
                  <a:lnTo>
                    <a:pt x="732493" y="142235"/>
                  </a:lnTo>
                  <a:lnTo>
                    <a:pt x="734865" y="144901"/>
                  </a:lnTo>
                  <a:lnTo>
                    <a:pt x="735606" y="145199"/>
                  </a:lnTo>
                  <a:lnTo>
                    <a:pt x="736792" y="144012"/>
                  </a:lnTo>
                  <a:lnTo>
                    <a:pt x="737830" y="143125"/>
                  </a:lnTo>
                  <a:lnTo>
                    <a:pt x="739905" y="143270"/>
                  </a:lnTo>
                  <a:lnTo>
                    <a:pt x="742129" y="143866"/>
                  </a:lnTo>
                  <a:lnTo>
                    <a:pt x="743315" y="146089"/>
                  </a:lnTo>
                  <a:lnTo>
                    <a:pt x="743019" y="148164"/>
                  </a:lnTo>
                  <a:lnTo>
                    <a:pt x="744353" y="149646"/>
                  </a:lnTo>
                  <a:lnTo>
                    <a:pt x="745687" y="150239"/>
                  </a:lnTo>
                  <a:lnTo>
                    <a:pt x="746873" y="152611"/>
                  </a:lnTo>
                  <a:lnTo>
                    <a:pt x="747762" y="154537"/>
                  </a:lnTo>
                  <a:lnTo>
                    <a:pt x="749245" y="154984"/>
                  </a:lnTo>
                  <a:lnTo>
                    <a:pt x="751024" y="159874"/>
                  </a:lnTo>
                  <a:lnTo>
                    <a:pt x="753692" y="161357"/>
                  </a:lnTo>
                  <a:lnTo>
                    <a:pt x="755026" y="161506"/>
                  </a:lnTo>
                  <a:lnTo>
                    <a:pt x="757399" y="160172"/>
                  </a:lnTo>
                  <a:lnTo>
                    <a:pt x="760067" y="160172"/>
                  </a:lnTo>
                  <a:lnTo>
                    <a:pt x="762587" y="159133"/>
                  </a:lnTo>
                  <a:lnTo>
                    <a:pt x="763773" y="158541"/>
                  </a:lnTo>
                  <a:lnTo>
                    <a:pt x="765700" y="157058"/>
                  </a:lnTo>
                  <a:lnTo>
                    <a:pt x="766886" y="156020"/>
                  </a:lnTo>
                  <a:lnTo>
                    <a:pt x="768220" y="155874"/>
                  </a:lnTo>
                  <a:lnTo>
                    <a:pt x="768813" y="157207"/>
                  </a:lnTo>
                  <a:lnTo>
                    <a:pt x="771185" y="156910"/>
                  </a:lnTo>
                  <a:lnTo>
                    <a:pt x="773705" y="155278"/>
                  </a:lnTo>
                  <a:lnTo>
                    <a:pt x="778972" y="153589"/>
                  </a:lnTo>
                  <a:lnTo>
                    <a:pt x="784235" y="141663"/>
                  </a:lnTo>
                  <a:lnTo>
                    <a:pt x="788219" y="138395"/>
                  </a:lnTo>
                  <a:lnTo>
                    <a:pt x="795121" y="139228"/>
                  </a:lnTo>
                  <a:lnTo>
                    <a:pt x="800523" y="141387"/>
                  </a:lnTo>
                  <a:lnTo>
                    <a:pt x="806825" y="143729"/>
                  </a:lnTo>
                  <a:lnTo>
                    <a:pt x="810246" y="145527"/>
                  </a:lnTo>
                  <a:lnTo>
                    <a:pt x="811686" y="149130"/>
                  </a:lnTo>
                  <a:lnTo>
                    <a:pt x="812946" y="151111"/>
                  </a:lnTo>
                  <a:lnTo>
                    <a:pt x="814387" y="152371"/>
                  </a:lnTo>
                  <a:lnTo>
                    <a:pt x="819429" y="155792"/>
                  </a:lnTo>
                  <a:lnTo>
                    <a:pt x="823444" y="170813"/>
                  </a:lnTo>
                  <a:lnTo>
                    <a:pt x="822902" y="173648"/>
                  </a:lnTo>
                  <a:lnTo>
                    <a:pt x="823365" y="175394"/>
                  </a:lnTo>
                  <a:lnTo>
                    <a:pt x="831602" y="177940"/>
                  </a:lnTo>
                  <a:lnTo>
                    <a:pt x="835817" y="180455"/>
                  </a:lnTo>
                  <a:lnTo>
                    <a:pt x="842159" y="185838"/>
                  </a:lnTo>
                  <a:lnTo>
                    <a:pt x="850860" y="189237"/>
                  </a:lnTo>
                  <a:lnTo>
                    <a:pt x="860567" y="189604"/>
                  </a:lnTo>
                  <a:lnTo>
                    <a:pt x="873100" y="197454"/>
                  </a:lnTo>
                  <a:lnTo>
                    <a:pt x="881007" y="192907"/>
                  </a:lnTo>
                  <a:lnTo>
                    <a:pt x="881599" y="192518"/>
                  </a:lnTo>
                  <a:lnTo>
                    <a:pt x="886941" y="201187"/>
                  </a:lnTo>
                  <a:lnTo>
                    <a:pt x="887985" y="203126"/>
                  </a:lnTo>
                  <a:lnTo>
                    <a:pt x="887687" y="204916"/>
                  </a:lnTo>
                  <a:lnTo>
                    <a:pt x="887090" y="207302"/>
                  </a:lnTo>
                  <a:lnTo>
                    <a:pt x="885748" y="209092"/>
                  </a:lnTo>
                  <a:lnTo>
                    <a:pt x="884256" y="210286"/>
                  </a:lnTo>
                  <a:lnTo>
                    <a:pt x="883063" y="211032"/>
                  </a:lnTo>
                  <a:lnTo>
                    <a:pt x="882168" y="212673"/>
                  </a:lnTo>
                  <a:lnTo>
                    <a:pt x="880975" y="213419"/>
                  </a:lnTo>
                  <a:lnTo>
                    <a:pt x="880826" y="214463"/>
                  </a:lnTo>
                  <a:lnTo>
                    <a:pt x="881572" y="216402"/>
                  </a:lnTo>
                  <a:lnTo>
                    <a:pt x="882765" y="217446"/>
                  </a:lnTo>
                  <a:lnTo>
                    <a:pt x="882616" y="218043"/>
                  </a:lnTo>
                  <a:lnTo>
                    <a:pt x="880826" y="218192"/>
                  </a:lnTo>
                  <a:lnTo>
                    <a:pt x="878589" y="218938"/>
                  </a:lnTo>
                  <a:lnTo>
                    <a:pt x="878141" y="220281"/>
                  </a:lnTo>
                  <a:lnTo>
                    <a:pt x="878738" y="221921"/>
                  </a:lnTo>
                  <a:lnTo>
                    <a:pt x="880528" y="223861"/>
                  </a:lnTo>
                  <a:lnTo>
                    <a:pt x="881722" y="225949"/>
                  </a:lnTo>
                  <a:lnTo>
                    <a:pt x="882468" y="228634"/>
                  </a:lnTo>
                  <a:lnTo>
                    <a:pt x="878441" y="231319"/>
                  </a:lnTo>
                  <a:lnTo>
                    <a:pt x="874413" y="233855"/>
                  </a:lnTo>
                  <a:lnTo>
                    <a:pt x="872921" y="235645"/>
                  </a:lnTo>
                  <a:lnTo>
                    <a:pt x="872474" y="237137"/>
                  </a:lnTo>
                  <a:lnTo>
                    <a:pt x="873071" y="239672"/>
                  </a:lnTo>
                  <a:lnTo>
                    <a:pt x="873370" y="241761"/>
                  </a:lnTo>
                  <a:lnTo>
                    <a:pt x="872624" y="243253"/>
                  </a:lnTo>
                  <a:lnTo>
                    <a:pt x="870834" y="245192"/>
                  </a:lnTo>
                  <a:lnTo>
                    <a:pt x="865165" y="249816"/>
                  </a:lnTo>
                  <a:lnTo>
                    <a:pt x="864868" y="255336"/>
                  </a:lnTo>
                  <a:lnTo>
                    <a:pt x="864719" y="257424"/>
                  </a:lnTo>
                  <a:lnTo>
                    <a:pt x="866211" y="259065"/>
                  </a:lnTo>
                  <a:lnTo>
                    <a:pt x="865614" y="260407"/>
                  </a:lnTo>
                  <a:lnTo>
                    <a:pt x="862332" y="264286"/>
                  </a:lnTo>
                  <a:lnTo>
                    <a:pt x="862333" y="266374"/>
                  </a:lnTo>
                  <a:lnTo>
                    <a:pt x="859797" y="268164"/>
                  </a:lnTo>
                  <a:lnTo>
                    <a:pt x="855322" y="270849"/>
                  </a:lnTo>
                  <a:lnTo>
                    <a:pt x="854427" y="272490"/>
                  </a:lnTo>
                  <a:lnTo>
                    <a:pt x="854577" y="278159"/>
                  </a:lnTo>
                  <a:lnTo>
                    <a:pt x="854694" y="280241"/>
                  </a:lnTo>
                  <a:lnTo>
                    <a:pt x="852903" y="282777"/>
                  </a:lnTo>
                  <a:lnTo>
                    <a:pt x="852009" y="284418"/>
                  </a:lnTo>
                  <a:lnTo>
                    <a:pt x="850666" y="286953"/>
                  </a:lnTo>
                  <a:lnTo>
                    <a:pt x="851114" y="288445"/>
                  </a:lnTo>
                  <a:lnTo>
                    <a:pt x="851114" y="290832"/>
                  </a:lnTo>
                  <a:lnTo>
                    <a:pt x="850219" y="292025"/>
                  </a:lnTo>
                  <a:lnTo>
                    <a:pt x="850816" y="293070"/>
                  </a:lnTo>
                  <a:lnTo>
                    <a:pt x="850667" y="294114"/>
                  </a:lnTo>
                  <a:lnTo>
                    <a:pt x="848728" y="294859"/>
                  </a:lnTo>
                  <a:lnTo>
                    <a:pt x="848429" y="299036"/>
                  </a:lnTo>
                  <a:lnTo>
                    <a:pt x="849176" y="300080"/>
                  </a:lnTo>
                  <a:lnTo>
                    <a:pt x="849176" y="304705"/>
                  </a:lnTo>
                  <a:lnTo>
                    <a:pt x="849922" y="305898"/>
                  </a:lnTo>
                  <a:lnTo>
                    <a:pt x="851265" y="306495"/>
                  </a:lnTo>
                  <a:lnTo>
                    <a:pt x="854099" y="306644"/>
                  </a:lnTo>
                  <a:lnTo>
                    <a:pt x="855292" y="307240"/>
                  </a:lnTo>
                  <a:lnTo>
                    <a:pt x="855442" y="308881"/>
                  </a:lnTo>
                  <a:lnTo>
                    <a:pt x="854995" y="310224"/>
                  </a:lnTo>
                  <a:lnTo>
                    <a:pt x="853801" y="311865"/>
                  </a:lnTo>
                  <a:lnTo>
                    <a:pt x="853503" y="313058"/>
                  </a:lnTo>
                  <a:lnTo>
                    <a:pt x="852011" y="313804"/>
                  </a:lnTo>
                  <a:lnTo>
                    <a:pt x="848133" y="313953"/>
                  </a:lnTo>
                  <a:lnTo>
                    <a:pt x="847387" y="315445"/>
                  </a:lnTo>
                  <a:lnTo>
                    <a:pt x="847387" y="318279"/>
                  </a:lnTo>
                  <a:lnTo>
                    <a:pt x="847089" y="320964"/>
                  </a:lnTo>
                  <a:lnTo>
                    <a:pt x="846134" y="323001"/>
                  </a:lnTo>
                  <a:lnTo>
                    <a:pt x="845686" y="324492"/>
                  </a:lnTo>
                  <a:lnTo>
                    <a:pt x="845388" y="326432"/>
                  </a:lnTo>
                  <a:lnTo>
                    <a:pt x="844195" y="328818"/>
                  </a:lnTo>
                  <a:lnTo>
                    <a:pt x="845090" y="330459"/>
                  </a:lnTo>
                  <a:lnTo>
                    <a:pt x="846134" y="332399"/>
                  </a:lnTo>
                  <a:lnTo>
                    <a:pt x="846433" y="337023"/>
                  </a:lnTo>
                  <a:lnTo>
                    <a:pt x="847478" y="339260"/>
                  </a:lnTo>
                  <a:lnTo>
                    <a:pt x="848074" y="341050"/>
                  </a:lnTo>
                  <a:lnTo>
                    <a:pt x="850014" y="343885"/>
                  </a:lnTo>
                  <a:lnTo>
                    <a:pt x="852103" y="347166"/>
                  </a:lnTo>
                  <a:lnTo>
                    <a:pt x="849567" y="349255"/>
                  </a:lnTo>
                  <a:lnTo>
                    <a:pt x="847479" y="350597"/>
                  </a:lnTo>
                  <a:lnTo>
                    <a:pt x="843302" y="353581"/>
                  </a:lnTo>
                  <a:lnTo>
                    <a:pt x="841512" y="355669"/>
                  </a:lnTo>
                  <a:lnTo>
                    <a:pt x="841513" y="356862"/>
                  </a:lnTo>
                  <a:lnTo>
                    <a:pt x="839872" y="358056"/>
                  </a:lnTo>
                  <a:lnTo>
                    <a:pt x="838082" y="360144"/>
                  </a:lnTo>
                  <a:lnTo>
                    <a:pt x="838380" y="361785"/>
                  </a:lnTo>
                  <a:lnTo>
                    <a:pt x="836739" y="363873"/>
                  </a:lnTo>
                  <a:lnTo>
                    <a:pt x="836591" y="367453"/>
                  </a:lnTo>
                  <a:lnTo>
                    <a:pt x="836292" y="370735"/>
                  </a:lnTo>
                  <a:lnTo>
                    <a:pt x="837570" y="374594"/>
                  </a:lnTo>
                  <a:lnTo>
                    <a:pt x="837570" y="376682"/>
                  </a:lnTo>
                  <a:lnTo>
                    <a:pt x="836675" y="378770"/>
                  </a:lnTo>
                  <a:lnTo>
                    <a:pt x="836675" y="380859"/>
                  </a:lnTo>
                  <a:lnTo>
                    <a:pt x="837123" y="383693"/>
                  </a:lnTo>
                  <a:lnTo>
                    <a:pt x="835930" y="385334"/>
                  </a:lnTo>
                  <a:lnTo>
                    <a:pt x="833692" y="386676"/>
                  </a:lnTo>
                  <a:lnTo>
                    <a:pt x="831156" y="385632"/>
                  </a:lnTo>
                  <a:lnTo>
                    <a:pt x="829814" y="386676"/>
                  </a:lnTo>
                  <a:lnTo>
                    <a:pt x="828023" y="388764"/>
                  </a:lnTo>
                  <a:lnTo>
                    <a:pt x="827726" y="389808"/>
                  </a:lnTo>
                  <a:lnTo>
                    <a:pt x="827129" y="391748"/>
                  </a:lnTo>
                  <a:lnTo>
                    <a:pt x="827129" y="394284"/>
                  </a:lnTo>
                  <a:lnTo>
                    <a:pt x="826532" y="395627"/>
                  </a:lnTo>
                  <a:lnTo>
                    <a:pt x="826533" y="396820"/>
                  </a:lnTo>
                  <a:lnTo>
                    <a:pt x="828174" y="397864"/>
                  </a:lnTo>
                  <a:lnTo>
                    <a:pt x="830262" y="398908"/>
                  </a:lnTo>
                  <a:lnTo>
                    <a:pt x="831605" y="399803"/>
                  </a:lnTo>
                  <a:lnTo>
                    <a:pt x="833246" y="401743"/>
                  </a:lnTo>
                  <a:lnTo>
                    <a:pt x="834887" y="404875"/>
                  </a:lnTo>
                  <a:lnTo>
                    <a:pt x="834589" y="406367"/>
                  </a:lnTo>
                  <a:lnTo>
                    <a:pt x="832203" y="409052"/>
                  </a:lnTo>
                  <a:lnTo>
                    <a:pt x="833694" y="410693"/>
                  </a:lnTo>
                  <a:lnTo>
                    <a:pt x="834142" y="412333"/>
                  </a:lnTo>
                  <a:lnTo>
                    <a:pt x="833397" y="418897"/>
                  </a:lnTo>
                  <a:lnTo>
                    <a:pt x="831756" y="420836"/>
                  </a:lnTo>
                  <a:lnTo>
                    <a:pt x="831159" y="422178"/>
                  </a:lnTo>
                  <a:lnTo>
                    <a:pt x="831010" y="423671"/>
                  </a:lnTo>
                  <a:lnTo>
                    <a:pt x="829966" y="424864"/>
                  </a:lnTo>
                  <a:lnTo>
                    <a:pt x="827728" y="425908"/>
                  </a:lnTo>
                  <a:lnTo>
                    <a:pt x="825192" y="426355"/>
                  </a:lnTo>
                  <a:lnTo>
                    <a:pt x="824447" y="427847"/>
                  </a:lnTo>
                  <a:lnTo>
                    <a:pt x="824447" y="429339"/>
                  </a:lnTo>
                  <a:lnTo>
                    <a:pt x="824447" y="432322"/>
                  </a:lnTo>
                  <a:lnTo>
                    <a:pt x="824448" y="435455"/>
                  </a:lnTo>
                  <a:lnTo>
                    <a:pt x="821763" y="436798"/>
                  </a:lnTo>
                  <a:lnTo>
                    <a:pt x="821530" y="440398"/>
                  </a:lnTo>
                  <a:lnTo>
                    <a:pt x="820337" y="442486"/>
                  </a:lnTo>
                  <a:lnTo>
                    <a:pt x="820337" y="444127"/>
                  </a:lnTo>
                  <a:lnTo>
                    <a:pt x="819442" y="446514"/>
                  </a:lnTo>
                  <a:lnTo>
                    <a:pt x="819890" y="449497"/>
                  </a:lnTo>
                  <a:lnTo>
                    <a:pt x="819741" y="451436"/>
                  </a:lnTo>
                  <a:lnTo>
                    <a:pt x="819144" y="452928"/>
                  </a:lnTo>
                  <a:lnTo>
                    <a:pt x="817802" y="454122"/>
                  </a:lnTo>
                  <a:lnTo>
                    <a:pt x="817802" y="455464"/>
                  </a:lnTo>
                  <a:lnTo>
                    <a:pt x="818399" y="457552"/>
                  </a:lnTo>
                  <a:lnTo>
                    <a:pt x="818101" y="458447"/>
                  </a:lnTo>
                  <a:lnTo>
                    <a:pt x="818101" y="460984"/>
                  </a:lnTo>
                  <a:lnTo>
                    <a:pt x="817504" y="464265"/>
                  </a:lnTo>
                  <a:lnTo>
                    <a:pt x="816162" y="465160"/>
                  </a:lnTo>
                  <a:lnTo>
                    <a:pt x="814521" y="466801"/>
                  </a:lnTo>
                  <a:lnTo>
                    <a:pt x="814969" y="468292"/>
                  </a:lnTo>
                  <a:lnTo>
                    <a:pt x="814671" y="469337"/>
                  </a:lnTo>
                  <a:lnTo>
                    <a:pt x="812332" y="473987"/>
                  </a:lnTo>
                  <a:lnTo>
                    <a:pt x="812333" y="475927"/>
                  </a:lnTo>
                  <a:lnTo>
                    <a:pt x="812482" y="477717"/>
                  </a:lnTo>
                  <a:lnTo>
                    <a:pt x="811587" y="479059"/>
                  </a:lnTo>
                  <a:lnTo>
                    <a:pt x="809349" y="480402"/>
                  </a:lnTo>
                  <a:lnTo>
                    <a:pt x="808604" y="482938"/>
                  </a:lnTo>
                  <a:lnTo>
                    <a:pt x="808604" y="484728"/>
                  </a:lnTo>
                  <a:lnTo>
                    <a:pt x="808902" y="486518"/>
                  </a:lnTo>
                  <a:lnTo>
                    <a:pt x="812483" y="491142"/>
                  </a:lnTo>
                  <a:lnTo>
                    <a:pt x="813032" y="493652"/>
                  </a:lnTo>
                  <a:lnTo>
                    <a:pt x="813861" y="495925"/>
                  </a:lnTo>
                  <a:lnTo>
                    <a:pt x="813563" y="500400"/>
                  </a:lnTo>
                  <a:lnTo>
                    <a:pt x="816994" y="503830"/>
                  </a:lnTo>
                  <a:lnTo>
                    <a:pt x="823707" y="506068"/>
                  </a:lnTo>
                  <a:lnTo>
                    <a:pt x="824752" y="508455"/>
                  </a:lnTo>
                  <a:lnTo>
                    <a:pt x="825796" y="510394"/>
                  </a:lnTo>
                  <a:lnTo>
                    <a:pt x="826990" y="512930"/>
                  </a:lnTo>
                  <a:lnTo>
                    <a:pt x="826095" y="516958"/>
                  </a:lnTo>
                  <a:lnTo>
                    <a:pt x="825498" y="519195"/>
                  </a:lnTo>
                  <a:lnTo>
                    <a:pt x="824454" y="520687"/>
                  </a:lnTo>
                  <a:lnTo>
                    <a:pt x="824007" y="522924"/>
                  </a:lnTo>
                  <a:lnTo>
                    <a:pt x="822516" y="525460"/>
                  </a:lnTo>
                  <a:lnTo>
                    <a:pt x="821471" y="527549"/>
                  </a:lnTo>
                  <a:lnTo>
                    <a:pt x="821620" y="529339"/>
                  </a:lnTo>
                  <a:lnTo>
                    <a:pt x="823113" y="529936"/>
                  </a:lnTo>
                  <a:lnTo>
                    <a:pt x="824902" y="529786"/>
                  </a:lnTo>
                  <a:lnTo>
                    <a:pt x="825648" y="531576"/>
                  </a:lnTo>
                  <a:lnTo>
                    <a:pt x="825052" y="532471"/>
                  </a:lnTo>
                  <a:lnTo>
                    <a:pt x="824605" y="534560"/>
                  </a:lnTo>
                  <a:lnTo>
                    <a:pt x="826395" y="536499"/>
                  </a:lnTo>
                  <a:lnTo>
                    <a:pt x="826843" y="539184"/>
                  </a:lnTo>
                  <a:lnTo>
                    <a:pt x="825351" y="541869"/>
                  </a:lnTo>
                  <a:lnTo>
                    <a:pt x="824307" y="544703"/>
                  </a:lnTo>
                  <a:lnTo>
                    <a:pt x="824904" y="545896"/>
                  </a:lnTo>
                  <a:lnTo>
                    <a:pt x="826545" y="546494"/>
                  </a:lnTo>
                  <a:lnTo>
                    <a:pt x="828186" y="546792"/>
                  </a:lnTo>
                  <a:lnTo>
                    <a:pt x="829827" y="547687"/>
                  </a:lnTo>
                  <a:lnTo>
                    <a:pt x="831318" y="546345"/>
                  </a:lnTo>
                  <a:lnTo>
                    <a:pt x="832512" y="545002"/>
                  </a:lnTo>
                  <a:lnTo>
                    <a:pt x="836540" y="545748"/>
                  </a:lnTo>
                  <a:lnTo>
                    <a:pt x="837435" y="547538"/>
                  </a:lnTo>
                  <a:lnTo>
                    <a:pt x="838330" y="548432"/>
                  </a:lnTo>
                  <a:lnTo>
                    <a:pt x="840120" y="551118"/>
                  </a:lnTo>
                  <a:lnTo>
                    <a:pt x="840121" y="557234"/>
                  </a:lnTo>
                  <a:lnTo>
                    <a:pt x="841165" y="558427"/>
                  </a:lnTo>
                  <a:lnTo>
                    <a:pt x="841016" y="561112"/>
                  </a:lnTo>
                  <a:lnTo>
                    <a:pt x="840271" y="560963"/>
                  </a:lnTo>
                  <a:lnTo>
                    <a:pt x="838182" y="562306"/>
                  </a:lnTo>
                  <a:lnTo>
                    <a:pt x="835348" y="563052"/>
                  </a:lnTo>
                  <a:lnTo>
                    <a:pt x="833409" y="561858"/>
                  </a:lnTo>
                  <a:lnTo>
                    <a:pt x="831618" y="561261"/>
                  </a:lnTo>
                  <a:lnTo>
                    <a:pt x="830425" y="561858"/>
                  </a:lnTo>
                  <a:lnTo>
                    <a:pt x="828486" y="563200"/>
                  </a:lnTo>
                  <a:lnTo>
                    <a:pt x="826248" y="563499"/>
                  </a:lnTo>
                  <a:lnTo>
                    <a:pt x="822668" y="563051"/>
                  </a:lnTo>
                  <a:lnTo>
                    <a:pt x="818789" y="561709"/>
                  </a:lnTo>
                  <a:lnTo>
                    <a:pt x="816402" y="561112"/>
                  </a:lnTo>
                  <a:lnTo>
                    <a:pt x="811330" y="560814"/>
                  </a:lnTo>
                  <a:lnTo>
                    <a:pt x="809391" y="563648"/>
                  </a:lnTo>
                  <a:lnTo>
                    <a:pt x="808944" y="564991"/>
                  </a:lnTo>
                  <a:lnTo>
                    <a:pt x="808944" y="567377"/>
                  </a:lnTo>
                  <a:lnTo>
                    <a:pt x="807453" y="568571"/>
                  </a:lnTo>
                  <a:lnTo>
                    <a:pt x="807452" y="570062"/>
                  </a:lnTo>
                  <a:lnTo>
                    <a:pt x="807602" y="572002"/>
                  </a:lnTo>
                  <a:lnTo>
                    <a:pt x="809094" y="573792"/>
                  </a:lnTo>
                  <a:lnTo>
                    <a:pt x="809774" y="575376"/>
                  </a:lnTo>
                  <a:lnTo>
                    <a:pt x="807387" y="575376"/>
                  </a:lnTo>
                  <a:lnTo>
                    <a:pt x="805895" y="575675"/>
                  </a:lnTo>
                  <a:lnTo>
                    <a:pt x="803210" y="577316"/>
                  </a:lnTo>
                  <a:lnTo>
                    <a:pt x="801420" y="578211"/>
                  </a:lnTo>
                  <a:lnTo>
                    <a:pt x="799182" y="580001"/>
                  </a:lnTo>
                  <a:lnTo>
                    <a:pt x="798138" y="580896"/>
                  </a:lnTo>
                  <a:lnTo>
                    <a:pt x="798735" y="582387"/>
                  </a:lnTo>
                  <a:lnTo>
                    <a:pt x="799481" y="583730"/>
                  </a:lnTo>
                  <a:lnTo>
                    <a:pt x="798288" y="584774"/>
                  </a:lnTo>
                  <a:lnTo>
                    <a:pt x="796200" y="587012"/>
                  </a:lnTo>
                  <a:lnTo>
                    <a:pt x="794708" y="589249"/>
                  </a:lnTo>
                  <a:lnTo>
                    <a:pt x="794559" y="591487"/>
                  </a:lnTo>
                  <a:lnTo>
                    <a:pt x="793366" y="593128"/>
                  </a:lnTo>
                  <a:lnTo>
                    <a:pt x="791576" y="593426"/>
                  </a:lnTo>
                  <a:lnTo>
                    <a:pt x="790233" y="595217"/>
                  </a:lnTo>
                  <a:lnTo>
                    <a:pt x="789786" y="598498"/>
                  </a:lnTo>
                  <a:lnTo>
                    <a:pt x="787996" y="599691"/>
                  </a:lnTo>
                  <a:lnTo>
                    <a:pt x="786504" y="601929"/>
                  </a:lnTo>
                  <a:lnTo>
                    <a:pt x="785311" y="604017"/>
                  </a:lnTo>
                  <a:lnTo>
                    <a:pt x="783969" y="608343"/>
                  </a:lnTo>
                  <a:lnTo>
                    <a:pt x="784566" y="610431"/>
                  </a:lnTo>
                  <a:lnTo>
                    <a:pt x="786505" y="611327"/>
                  </a:lnTo>
                  <a:lnTo>
                    <a:pt x="787699" y="612968"/>
                  </a:lnTo>
                  <a:lnTo>
                    <a:pt x="787699" y="614758"/>
                  </a:lnTo>
                  <a:lnTo>
                    <a:pt x="786953" y="616249"/>
                  </a:lnTo>
                  <a:lnTo>
                    <a:pt x="787550" y="618189"/>
                  </a:lnTo>
                  <a:lnTo>
                    <a:pt x="786655" y="619978"/>
                  </a:lnTo>
                  <a:lnTo>
                    <a:pt x="787103" y="621172"/>
                  </a:lnTo>
                  <a:lnTo>
                    <a:pt x="788893" y="622216"/>
                  </a:lnTo>
                  <a:lnTo>
                    <a:pt x="788744" y="623410"/>
                  </a:lnTo>
                  <a:lnTo>
                    <a:pt x="787103" y="625199"/>
                  </a:lnTo>
                  <a:lnTo>
                    <a:pt x="786805" y="626691"/>
                  </a:lnTo>
                  <a:lnTo>
                    <a:pt x="782330" y="630868"/>
                  </a:lnTo>
                  <a:lnTo>
                    <a:pt x="781584" y="632360"/>
                  </a:lnTo>
                  <a:lnTo>
                    <a:pt x="781286" y="634597"/>
                  </a:lnTo>
                  <a:lnTo>
                    <a:pt x="780092" y="635343"/>
                  </a:lnTo>
                  <a:lnTo>
                    <a:pt x="778601" y="635194"/>
                  </a:lnTo>
                  <a:lnTo>
                    <a:pt x="776363" y="635045"/>
                  </a:lnTo>
                  <a:lnTo>
                    <a:pt x="773827" y="636089"/>
                  </a:lnTo>
                  <a:lnTo>
                    <a:pt x="770695" y="638923"/>
                  </a:lnTo>
                  <a:lnTo>
                    <a:pt x="769651" y="641906"/>
                  </a:lnTo>
                  <a:lnTo>
                    <a:pt x="767861" y="643995"/>
                  </a:lnTo>
                  <a:lnTo>
                    <a:pt x="766519" y="645636"/>
                  </a:lnTo>
                  <a:lnTo>
                    <a:pt x="765027" y="646233"/>
                  </a:lnTo>
                  <a:lnTo>
                    <a:pt x="763237" y="645338"/>
                  </a:lnTo>
                  <a:lnTo>
                    <a:pt x="761446" y="643249"/>
                  </a:lnTo>
                  <a:lnTo>
                    <a:pt x="760700" y="641906"/>
                  </a:lnTo>
                  <a:lnTo>
                    <a:pt x="759954" y="640713"/>
                  </a:lnTo>
                  <a:lnTo>
                    <a:pt x="758910" y="639371"/>
                  </a:lnTo>
                  <a:lnTo>
                    <a:pt x="758463" y="637879"/>
                  </a:lnTo>
                  <a:lnTo>
                    <a:pt x="758761" y="636835"/>
                  </a:lnTo>
                  <a:lnTo>
                    <a:pt x="759805" y="634896"/>
                  </a:lnTo>
                  <a:lnTo>
                    <a:pt x="760252" y="633255"/>
                  </a:lnTo>
                  <a:lnTo>
                    <a:pt x="759655" y="631912"/>
                  </a:lnTo>
                  <a:lnTo>
                    <a:pt x="758909" y="629973"/>
                  </a:lnTo>
                  <a:lnTo>
                    <a:pt x="758312" y="626095"/>
                  </a:lnTo>
                  <a:lnTo>
                    <a:pt x="757566" y="623410"/>
                  </a:lnTo>
                  <a:lnTo>
                    <a:pt x="754732" y="620874"/>
                  </a:lnTo>
                  <a:lnTo>
                    <a:pt x="753090" y="618935"/>
                  </a:lnTo>
                  <a:lnTo>
                    <a:pt x="751897" y="616995"/>
                  </a:lnTo>
                  <a:lnTo>
                    <a:pt x="752046" y="615951"/>
                  </a:lnTo>
                  <a:lnTo>
                    <a:pt x="750852" y="614161"/>
                  </a:lnTo>
                  <a:lnTo>
                    <a:pt x="749509" y="610283"/>
                  </a:lnTo>
                  <a:lnTo>
                    <a:pt x="748913" y="608045"/>
                  </a:lnTo>
                  <a:lnTo>
                    <a:pt x="748017" y="605807"/>
                  </a:lnTo>
                  <a:lnTo>
                    <a:pt x="747420" y="603122"/>
                  </a:lnTo>
                  <a:lnTo>
                    <a:pt x="746973" y="601332"/>
                  </a:lnTo>
                  <a:lnTo>
                    <a:pt x="745481" y="599393"/>
                  </a:lnTo>
                  <a:lnTo>
                    <a:pt x="743690" y="597155"/>
                  </a:lnTo>
                  <a:lnTo>
                    <a:pt x="741900" y="595365"/>
                  </a:lnTo>
                  <a:lnTo>
                    <a:pt x="739364" y="594470"/>
                  </a:lnTo>
                  <a:lnTo>
                    <a:pt x="737574" y="593128"/>
                  </a:lnTo>
                  <a:lnTo>
                    <a:pt x="735635" y="591188"/>
                  </a:lnTo>
                  <a:lnTo>
                    <a:pt x="734590" y="588504"/>
                  </a:lnTo>
                  <a:lnTo>
                    <a:pt x="734291" y="587459"/>
                  </a:lnTo>
                  <a:lnTo>
                    <a:pt x="733546" y="588056"/>
                  </a:lnTo>
                  <a:lnTo>
                    <a:pt x="733397" y="588951"/>
                  </a:lnTo>
                  <a:lnTo>
                    <a:pt x="732054" y="591039"/>
                  </a:lnTo>
                  <a:lnTo>
                    <a:pt x="731309" y="592829"/>
                  </a:lnTo>
                  <a:lnTo>
                    <a:pt x="731010" y="595514"/>
                  </a:lnTo>
                  <a:lnTo>
                    <a:pt x="729966" y="598199"/>
                  </a:lnTo>
                  <a:lnTo>
                    <a:pt x="728773" y="600736"/>
                  </a:lnTo>
                  <a:lnTo>
                    <a:pt x="728624" y="602227"/>
                  </a:lnTo>
                  <a:lnTo>
                    <a:pt x="727879" y="603122"/>
                  </a:lnTo>
                  <a:lnTo>
                    <a:pt x="726536" y="604465"/>
                  </a:lnTo>
                  <a:lnTo>
                    <a:pt x="724597" y="607895"/>
                  </a:lnTo>
                  <a:lnTo>
                    <a:pt x="724149" y="608045"/>
                  </a:lnTo>
                  <a:lnTo>
                    <a:pt x="722061" y="611028"/>
                  </a:lnTo>
                  <a:lnTo>
                    <a:pt x="719823" y="611476"/>
                  </a:lnTo>
                  <a:lnTo>
                    <a:pt x="715348" y="611625"/>
                  </a:lnTo>
                  <a:lnTo>
                    <a:pt x="710127" y="615354"/>
                  </a:lnTo>
                  <a:lnTo>
                    <a:pt x="709680" y="616697"/>
                  </a:lnTo>
                  <a:lnTo>
                    <a:pt x="709979" y="618636"/>
                  </a:lnTo>
                  <a:lnTo>
                    <a:pt x="711172" y="621321"/>
                  </a:lnTo>
                  <a:lnTo>
                    <a:pt x="711471" y="623410"/>
                  </a:lnTo>
                  <a:lnTo>
                    <a:pt x="710576" y="626094"/>
                  </a:lnTo>
                  <a:lnTo>
                    <a:pt x="708189" y="629675"/>
                  </a:lnTo>
                  <a:lnTo>
                    <a:pt x="706549" y="629675"/>
                  </a:lnTo>
                  <a:lnTo>
                    <a:pt x="704908" y="630719"/>
                  </a:lnTo>
                  <a:lnTo>
                    <a:pt x="703118" y="632658"/>
                  </a:lnTo>
                  <a:lnTo>
                    <a:pt x="702820" y="634448"/>
                  </a:lnTo>
                  <a:lnTo>
                    <a:pt x="703864" y="636238"/>
                  </a:lnTo>
                  <a:lnTo>
                    <a:pt x="701477" y="641459"/>
                  </a:lnTo>
                  <a:lnTo>
                    <a:pt x="699539" y="643398"/>
                  </a:lnTo>
                  <a:lnTo>
                    <a:pt x="698942" y="645039"/>
                  </a:lnTo>
                  <a:lnTo>
                    <a:pt x="699390" y="647575"/>
                  </a:lnTo>
                  <a:lnTo>
                    <a:pt x="699987" y="649813"/>
                  </a:lnTo>
                  <a:lnTo>
                    <a:pt x="698495" y="651453"/>
                  </a:lnTo>
                  <a:lnTo>
                    <a:pt x="696854" y="654138"/>
                  </a:lnTo>
                  <a:lnTo>
                    <a:pt x="696258" y="656525"/>
                  </a:lnTo>
                  <a:lnTo>
                    <a:pt x="695298" y="658970"/>
                  </a:lnTo>
                  <a:lnTo>
                    <a:pt x="694254" y="660910"/>
                  </a:lnTo>
                  <a:lnTo>
                    <a:pt x="695148" y="661506"/>
                  </a:lnTo>
                  <a:lnTo>
                    <a:pt x="697088" y="661507"/>
                  </a:lnTo>
                  <a:lnTo>
                    <a:pt x="698281" y="661954"/>
                  </a:lnTo>
                  <a:lnTo>
                    <a:pt x="698431" y="663297"/>
                  </a:lnTo>
                  <a:lnTo>
                    <a:pt x="699475" y="664639"/>
                  </a:lnTo>
                  <a:lnTo>
                    <a:pt x="700370" y="665087"/>
                  </a:lnTo>
                  <a:lnTo>
                    <a:pt x="700520" y="666279"/>
                  </a:lnTo>
                  <a:lnTo>
                    <a:pt x="699773" y="668070"/>
                  </a:lnTo>
                  <a:lnTo>
                    <a:pt x="698730" y="669561"/>
                  </a:lnTo>
                  <a:lnTo>
                    <a:pt x="699177" y="672247"/>
                  </a:lnTo>
                  <a:lnTo>
                    <a:pt x="698282" y="674037"/>
                  </a:lnTo>
                  <a:lnTo>
                    <a:pt x="698282" y="675230"/>
                  </a:lnTo>
                  <a:lnTo>
                    <a:pt x="697984" y="677169"/>
                  </a:lnTo>
                  <a:lnTo>
                    <a:pt x="697090" y="679258"/>
                  </a:lnTo>
                  <a:lnTo>
                    <a:pt x="697089" y="680600"/>
                  </a:lnTo>
                  <a:lnTo>
                    <a:pt x="698880" y="683285"/>
                  </a:lnTo>
                  <a:lnTo>
                    <a:pt x="698880" y="685075"/>
                  </a:lnTo>
                  <a:lnTo>
                    <a:pt x="699179" y="686716"/>
                  </a:lnTo>
                  <a:lnTo>
                    <a:pt x="699924" y="688804"/>
                  </a:lnTo>
                  <a:lnTo>
                    <a:pt x="699477" y="690595"/>
                  </a:lnTo>
                  <a:lnTo>
                    <a:pt x="697836" y="691191"/>
                  </a:lnTo>
                  <a:lnTo>
                    <a:pt x="693958" y="693429"/>
                  </a:lnTo>
                  <a:lnTo>
                    <a:pt x="693809" y="694622"/>
                  </a:lnTo>
                  <a:lnTo>
                    <a:pt x="690676" y="697755"/>
                  </a:lnTo>
                  <a:lnTo>
                    <a:pt x="690527" y="699097"/>
                  </a:lnTo>
                  <a:lnTo>
                    <a:pt x="691572" y="700440"/>
                  </a:lnTo>
                  <a:lnTo>
                    <a:pt x="692914" y="700887"/>
                  </a:lnTo>
                  <a:lnTo>
                    <a:pt x="693810" y="701932"/>
                  </a:lnTo>
                  <a:lnTo>
                    <a:pt x="694705" y="703722"/>
                  </a:lnTo>
                  <a:lnTo>
                    <a:pt x="694705" y="706108"/>
                  </a:lnTo>
                  <a:lnTo>
                    <a:pt x="693512" y="707898"/>
                  </a:lnTo>
                  <a:lnTo>
                    <a:pt x="693512" y="709689"/>
                  </a:lnTo>
                  <a:lnTo>
                    <a:pt x="693959" y="711479"/>
                  </a:lnTo>
                  <a:lnTo>
                    <a:pt x="693512" y="713269"/>
                  </a:lnTo>
                  <a:lnTo>
                    <a:pt x="692170" y="716550"/>
                  </a:lnTo>
                  <a:lnTo>
                    <a:pt x="692170" y="718192"/>
                  </a:lnTo>
                  <a:lnTo>
                    <a:pt x="693811" y="719981"/>
                  </a:lnTo>
                  <a:lnTo>
                    <a:pt x="693812" y="721622"/>
                  </a:lnTo>
                  <a:lnTo>
                    <a:pt x="692021" y="723561"/>
                  </a:lnTo>
                  <a:lnTo>
                    <a:pt x="691574" y="724606"/>
                  </a:lnTo>
                  <a:lnTo>
                    <a:pt x="691872" y="727290"/>
                  </a:lnTo>
                  <a:lnTo>
                    <a:pt x="690083" y="727290"/>
                  </a:lnTo>
                  <a:lnTo>
                    <a:pt x="688889" y="728186"/>
                  </a:lnTo>
                  <a:lnTo>
                    <a:pt x="688591" y="730423"/>
                  </a:lnTo>
                  <a:lnTo>
                    <a:pt x="686950" y="733108"/>
                  </a:lnTo>
                  <a:lnTo>
                    <a:pt x="686950" y="735345"/>
                  </a:lnTo>
                  <a:lnTo>
                    <a:pt x="686503" y="736838"/>
                  </a:lnTo>
                  <a:lnTo>
                    <a:pt x="684564" y="738031"/>
                  </a:lnTo>
                  <a:lnTo>
                    <a:pt x="683371" y="739671"/>
                  </a:lnTo>
                  <a:lnTo>
                    <a:pt x="683299" y="740897"/>
                  </a:lnTo>
                  <a:lnTo>
                    <a:pt x="679574" y="740165"/>
                  </a:lnTo>
                  <a:lnTo>
                    <a:pt x="677352" y="742847"/>
                  </a:lnTo>
                  <a:lnTo>
                    <a:pt x="675432" y="744047"/>
                  </a:lnTo>
                  <a:lnTo>
                    <a:pt x="674471" y="743087"/>
                  </a:lnTo>
                  <a:lnTo>
                    <a:pt x="673751" y="739484"/>
                  </a:lnTo>
                  <a:lnTo>
                    <a:pt x="671830" y="732762"/>
                  </a:lnTo>
                  <a:lnTo>
                    <a:pt x="669962" y="733023"/>
                  </a:lnTo>
                  <a:lnTo>
                    <a:pt x="666308" y="733962"/>
                  </a:lnTo>
                  <a:lnTo>
                    <a:pt x="664388" y="731082"/>
                  </a:lnTo>
                  <a:lnTo>
                    <a:pt x="662227" y="728920"/>
                  </a:lnTo>
                  <a:lnTo>
                    <a:pt x="660066" y="725799"/>
                  </a:lnTo>
                  <a:lnTo>
                    <a:pt x="656313" y="725955"/>
                  </a:lnTo>
                  <a:lnTo>
                    <a:pt x="653887" y="725393"/>
                  </a:lnTo>
                  <a:lnTo>
                    <a:pt x="651460" y="726140"/>
                  </a:lnTo>
                  <a:lnTo>
                    <a:pt x="649383" y="728200"/>
                  </a:lnTo>
                  <a:lnTo>
                    <a:pt x="647462" y="730122"/>
                  </a:lnTo>
                  <a:lnTo>
                    <a:pt x="645061" y="734922"/>
                  </a:lnTo>
                  <a:lnTo>
                    <a:pt x="644821" y="738045"/>
                  </a:lnTo>
                  <a:lnTo>
                    <a:pt x="644341" y="739724"/>
                  </a:lnTo>
                  <a:lnTo>
                    <a:pt x="640271" y="741690"/>
                  </a:lnTo>
                  <a:lnTo>
                    <a:pt x="616003" y="759063"/>
                  </a:lnTo>
                  <a:lnTo>
                    <a:pt x="599643" y="766553"/>
                  </a:lnTo>
                  <a:lnTo>
                    <a:pt x="586017" y="769017"/>
                  </a:lnTo>
                  <a:lnTo>
                    <a:pt x="584207" y="770335"/>
                  </a:lnTo>
                  <a:lnTo>
                    <a:pt x="580159" y="773282"/>
                  </a:lnTo>
                  <a:lnTo>
                    <a:pt x="578661" y="772571"/>
                  </a:lnTo>
                  <a:lnTo>
                    <a:pt x="575784" y="769367"/>
                  </a:lnTo>
                  <a:lnTo>
                    <a:pt x="574119" y="769321"/>
                  </a:lnTo>
                  <a:lnTo>
                    <a:pt x="570963" y="771577"/>
                  </a:lnTo>
                  <a:lnTo>
                    <a:pt x="567891" y="774731"/>
                  </a:lnTo>
                  <a:lnTo>
                    <a:pt x="566270" y="774190"/>
                  </a:lnTo>
                  <a:lnTo>
                    <a:pt x="565370" y="772750"/>
                  </a:lnTo>
                  <a:lnTo>
                    <a:pt x="565370" y="770229"/>
                  </a:lnTo>
                  <a:lnTo>
                    <a:pt x="565550" y="766626"/>
                  </a:lnTo>
                  <a:lnTo>
                    <a:pt x="564469" y="764287"/>
                  </a:lnTo>
                  <a:lnTo>
                    <a:pt x="563750" y="762665"/>
                  </a:lnTo>
                  <a:lnTo>
                    <a:pt x="563290" y="760800"/>
                  </a:lnTo>
                  <a:lnTo>
                    <a:pt x="561409" y="760505"/>
                  </a:lnTo>
                  <a:lnTo>
                    <a:pt x="561413" y="759333"/>
                  </a:lnTo>
                  <a:lnTo>
                    <a:pt x="559443" y="759375"/>
                  </a:lnTo>
                  <a:lnTo>
                    <a:pt x="557087" y="761225"/>
                  </a:lnTo>
                  <a:lnTo>
                    <a:pt x="555647" y="763385"/>
                  </a:lnTo>
                  <a:lnTo>
                    <a:pt x="554566" y="765548"/>
                  </a:lnTo>
                  <a:lnTo>
                    <a:pt x="555287" y="768070"/>
                  </a:lnTo>
                  <a:lnTo>
                    <a:pt x="551866" y="772210"/>
                  </a:lnTo>
                  <a:lnTo>
                    <a:pt x="550965" y="774011"/>
                  </a:lnTo>
                  <a:lnTo>
                    <a:pt x="551146" y="776171"/>
                  </a:lnTo>
                  <a:lnTo>
                    <a:pt x="550605" y="778331"/>
                  </a:lnTo>
                  <a:lnTo>
                    <a:pt x="547725" y="778871"/>
                  </a:lnTo>
                  <a:lnTo>
                    <a:pt x="545384" y="779412"/>
                  </a:lnTo>
                  <a:lnTo>
                    <a:pt x="543223" y="781210"/>
                  </a:lnTo>
                  <a:lnTo>
                    <a:pt x="542143" y="782471"/>
                  </a:lnTo>
                  <a:lnTo>
                    <a:pt x="541062" y="783552"/>
                  </a:lnTo>
                  <a:lnTo>
                    <a:pt x="541005" y="785980"/>
                  </a:lnTo>
                  <a:lnTo>
                    <a:pt x="538722" y="787152"/>
                  </a:lnTo>
                  <a:lnTo>
                    <a:pt x="537101" y="788054"/>
                  </a:lnTo>
                  <a:lnTo>
                    <a:pt x="536201" y="788413"/>
                  </a:lnTo>
                  <a:lnTo>
                    <a:pt x="536021" y="790575"/>
                  </a:lnTo>
                  <a:lnTo>
                    <a:pt x="535301" y="792556"/>
                  </a:lnTo>
                  <a:lnTo>
                    <a:pt x="532960" y="793276"/>
                  </a:lnTo>
                  <a:lnTo>
                    <a:pt x="530924" y="794756"/>
                  </a:lnTo>
                  <a:lnTo>
                    <a:pt x="532006" y="797571"/>
                  </a:lnTo>
                  <a:lnTo>
                    <a:pt x="533780" y="801426"/>
                  </a:lnTo>
                  <a:lnTo>
                    <a:pt x="534020" y="812952"/>
                  </a:lnTo>
                  <a:lnTo>
                    <a:pt x="529459" y="818474"/>
                  </a:lnTo>
                  <a:lnTo>
                    <a:pt x="520613" y="820555"/>
                  </a:lnTo>
                  <a:lnTo>
                    <a:pt x="518615" y="821797"/>
                  </a:lnTo>
                  <a:lnTo>
                    <a:pt x="514506" y="830050"/>
                  </a:lnTo>
                  <a:lnTo>
                    <a:pt x="512688" y="830977"/>
                  </a:lnTo>
                  <a:lnTo>
                    <a:pt x="510895" y="830628"/>
                  </a:lnTo>
                  <a:lnTo>
                    <a:pt x="504151" y="824064"/>
                  </a:lnTo>
                  <a:lnTo>
                    <a:pt x="502328" y="823756"/>
                  </a:lnTo>
                  <a:lnTo>
                    <a:pt x="498247" y="820633"/>
                  </a:lnTo>
                  <a:lnTo>
                    <a:pt x="496326" y="817994"/>
                  </a:lnTo>
                  <a:lnTo>
                    <a:pt x="494886" y="817034"/>
                  </a:lnTo>
                  <a:lnTo>
                    <a:pt x="492005" y="815111"/>
                  </a:lnTo>
                  <a:lnTo>
                    <a:pt x="490136" y="813823"/>
                  </a:lnTo>
                  <a:lnTo>
                    <a:pt x="486002" y="814391"/>
                  </a:lnTo>
                  <a:lnTo>
                    <a:pt x="482401" y="810552"/>
                  </a:lnTo>
                  <a:lnTo>
                    <a:pt x="482401" y="803589"/>
                  </a:lnTo>
                  <a:lnTo>
                    <a:pt x="482401" y="801426"/>
                  </a:lnTo>
                  <a:lnTo>
                    <a:pt x="482401" y="800226"/>
                  </a:lnTo>
                  <a:lnTo>
                    <a:pt x="482641" y="797826"/>
                  </a:lnTo>
                  <a:lnTo>
                    <a:pt x="483602" y="790864"/>
                  </a:lnTo>
                  <a:lnTo>
                    <a:pt x="483361" y="778859"/>
                  </a:lnTo>
                  <a:lnTo>
                    <a:pt x="483866" y="776882"/>
                  </a:lnTo>
                  <a:lnTo>
                    <a:pt x="482882" y="774536"/>
                  </a:lnTo>
                  <a:lnTo>
                    <a:pt x="480721" y="773816"/>
                  </a:lnTo>
                  <a:lnTo>
                    <a:pt x="479520" y="774057"/>
                  </a:lnTo>
                  <a:lnTo>
                    <a:pt x="477600" y="774776"/>
                  </a:lnTo>
                  <a:lnTo>
                    <a:pt x="475679" y="776699"/>
                  </a:lnTo>
                  <a:lnTo>
                    <a:pt x="473518" y="775976"/>
                  </a:lnTo>
                  <a:lnTo>
                    <a:pt x="472798" y="773336"/>
                  </a:lnTo>
                  <a:lnTo>
                    <a:pt x="471837" y="769977"/>
                  </a:lnTo>
                  <a:lnTo>
                    <a:pt x="470877" y="765894"/>
                  </a:lnTo>
                  <a:lnTo>
                    <a:pt x="470877" y="762775"/>
                  </a:lnTo>
                  <a:lnTo>
                    <a:pt x="471838" y="760132"/>
                  </a:lnTo>
                  <a:lnTo>
                    <a:pt x="469815" y="758634"/>
                  </a:lnTo>
                  <a:lnTo>
                    <a:pt x="466013" y="755508"/>
                  </a:lnTo>
                  <a:lnTo>
                    <a:pt x="464096" y="754968"/>
                  </a:lnTo>
                  <a:lnTo>
                    <a:pt x="462301" y="755508"/>
                  </a:lnTo>
                  <a:lnTo>
                    <a:pt x="460433" y="755569"/>
                  </a:lnTo>
                  <a:lnTo>
                    <a:pt x="459473" y="756772"/>
                  </a:lnTo>
                  <a:lnTo>
                    <a:pt x="456276" y="759473"/>
                  </a:lnTo>
                  <a:lnTo>
                    <a:pt x="454191" y="760132"/>
                  </a:lnTo>
                  <a:lnTo>
                    <a:pt x="452511" y="759891"/>
                  </a:lnTo>
                  <a:lnTo>
                    <a:pt x="451310" y="758932"/>
                  </a:lnTo>
                  <a:lnTo>
                    <a:pt x="450382" y="756237"/>
                  </a:lnTo>
                  <a:lnTo>
                    <a:pt x="448181" y="756328"/>
                  </a:lnTo>
                  <a:lnTo>
                    <a:pt x="444347" y="760132"/>
                  </a:lnTo>
                  <a:lnTo>
                    <a:pt x="442426" y="761331"/>
                  </a:lnTo>
                  <a:lnTo>
                    <a:pt x="439785" y="763254"/>
                  </a:lnTo>
                  <a:lnTo>
                    <a:pt x="436490" y="762619"/>
                  </a:lnTo>
                  <a:lnTo>
                    <a:pt x="432776" y="761614"/>
                  </a:lnTo>
                  <a:lnTo>
                    <a:pt x="430245" y="762146"/>
                  </a:lnTo>
                  <a:lnTo>
                    <a:pt x="425997" y="769825"/>
                  </a:lnTo>
                  <a:lnTo>
                    <a:pt x="423591" y="771511"/>
                  </a:lnTo>
                  <a:lnTo>
                    <a:pt x="420339" y="773576"/>
                  </a:lnTo>
                  <a:lnTo>
                    <a:pt x="416779" y="774193"/>
                  </a:lnTo>
                  <a:lnTo>
                    <a:pt x="414353" y="778200"/>
                  </a:lnTo>
                  <a:lnTo>
                    <a:pt x="411455" y="780779"/>
                  </a:lnTo>
                  <a:lnTo>
                    <a:pt x="410975" y="783182"/>
                  </a:lnTo>
                  <a:lnTo>
                    <a:pt x="411455" y="786782"/>
                  </a:lnTo>
                  <a:lnTo>
                    <a:pt x="411083" y="790867"/>
                  </a:lnTo>
                  <a:lnTo>
                    <a:pt x="405329" y="797681"/>
                  </a:lnTo>
                  <a:lnTo>
                    <a:pt x="403503" y="799342"/>
                  </a:lnTo>
                  <a:lnTo>
                    <a:pt x="401354" y="799743"/>
                  </a:lnTo>
                  <a:lnTo>
                    <a:pt x="393708" y="798127"/>
                  </a:lnTo>
                  <a:lnTo>
                    <a:pt x="391427" y="797179"/>
                  </a:lnTo>
                  <a:lnTo>
                    <a:pt x="389575" y="795402"/>
                  </a:lnTo>
                  <a:lnTo>
                    <a:pt x="388167" y="793744"/>
                  </a:lnTo>
                  <a:lnTo>
                    <a:pt x="386246" y="790624"/>
                  </a:lnTo>
                  <a:lnTo>
                    <a:pt x="384566" y="787741"/>
                  </a:lnTo>
                  <a:lnTo>
                    <a:pt x="382885" y="785102"/>
                  </a:lnTo>
                  <a:lnTo>
                    <a:pt x="380149" y="781486"/>
                  </a:lnTo>
                  <a:lnTo>
                    <a:pt x="376883" y="778139"/>
                  </a:lnTo>
                  <a:lnTo>
                    <a:pt x="374002" y="775976"/>
                  </a:lnTo>
                  <a:lnTo>
                    <a:pt x="371712" y="772829"/>
                  </a:lnTo>
                  <a:lnTo>
                    <a:pt x="371696" y="768652"/>
                  </a:lnTo>
                  <a:lnTo>
                    <a:pt x="369878" y="765827"/>
                  </a:lnTo>
                  <a:lnTo>
                    <a:pt x="369943" y="765204"/>
                  </a:lnTo>
                  <a:lnTo>
                    <a:pt x="370078" y="763901"/>
                  </a:lnTo>
                  <a:lnTo>
                    <a:pt x="371131" y="756765"/>
                  </a:lnTo>
                  <a:lnTo>
                    <a:pt x="370621" y="753771"/>
                  </a:lnTo>
                  <a:lnTo>
                    <a:pt x="368195" y="750235"/>
                  </a:lnTo>
                  <a:lnTo>
                    <a:pt x="367147" y="742583"/>
                  </a:lnTo>
                  <a:lnTo>
                    <a:pt x="364995" y="739156"/>
                  </a:lnTo>
                  <a:lnTo>
                    <a:pt x="362611" y="731944"/>
                  </a:lnTo>
                  <a:lnTo>
                    <a:pt x="360317" y="728679"/>
                  </a:lnTo>
                  <a:lnTo>
                    <a:pt x="357676" y="726039"/>
                  </a:lnTo>
                  <a:lnTo>
                    <a:pt x="353835" y="725799"/>
                  </a:lnTo>
                  <a:lnTo>
                    <a:pt x="350473" y="724599"/>
                  </a:lnTo>
                  <a:lnTo>
                    <a:pt x="347352" y="718837"/>
                  </a:lnTo>
                  <a:lnTo>
                    <a:pt x="345431" y="714514"/>
                  </a:lnTo>
                  <a:lnTo>
                    <a:pt x="345296" y="708575"/>
                  </a:lnTo>
                  <a:lnTo>
                    <a:pt x="344871" y="706698"/>
                  </a:lnTo>
                  <a:lnTo>
                    <a:pt x="347475" y="701370"/>
                  </a:lnTo>
                  <a:lnTo>
                    <a:pt x="348671" y="694705"/>
                  </a:lnTo>
                  <a:lnTo>
                    <a:pt x="347686" y="692388"/>
                  </a:lnTo>
                  <a:lnTo>
                    <a:pt x="345312" y="690127"/>
                  </a:lnTo>
                  <a:lnTo>
                    <a:pt x="341625" y="688852"/>
                  </a:lnTo>
                  <a:lnTo>
                    <a:pt x="340489" y="687546"/>
                  </a:lnTo>
                  <a:lnTo>
                    <a:pt x="340800" y="681925"/>
                  </a:lnTo>
                  <a:lnTo>
                    <a:pt x="339410" y="680088"/>
                  </a:lnTo>
                  <a:lnTo>
                    <a:pt x="335711" y="677575"/>
                  </a:lnTo>
                  <a:lnTo>
                    <a:pt x="333034" y="677378"/>
                  </a:lnTo>
                  <a:lnTo>
                    <a:pt x="330856" y="676114"/>
                  </a:lnTo>
                  <a:lnTo>
                    <a:pt x="327500" y="672542"/>
                  </a:lnTo>
                  <a:lnTo>
                    <a:pt x="324967" y="671138"/>
                  </a:lnTo>
                  <a:lnTo>
                    <a:pt x="321626" y="670762"/>
                  </a:lnTo>
                  <a:lnTo>
                    <a:pt x="319723" y="670546"/>
                  </a:lnTo>
                  <a:lnTo>
                    <a:pt x="314461" y="669859"/>
                  </a:lnTo>
                  <a:lnTo>
                    <a:pt x="311820" y="669860"/>
                  </a:lnTo>
                  <a:lnTo>
                    <a:pt x="308218" y="670339"/>
                  </a:lnTo>
                  <a:lnTo>
                    <a:pt x="300295" y="669619"/>
                  </a:lnTo>
                  <a:lnTo>
                    <a:pt x="295733" y="668900"/>
                  </a:lnTo>
                  <a:lnTo>
                    <a:pt x="293333" y="667697"/>
                  </a:lnTo>
                  <a:lnTo>
                    <a:pt x="290211" y="666977"/>
                  </a:lnTo>
                  <a:lnTo>
                    <a:pt x="286412" y="668265"/>
                  </a:lnTo>
                  <a:lnTo>
                    <a:pt x="283687" y="667836"/>
                  </a:lnTo>
                  <a:lnTo>
                    <a:pt x="281088" y="668176"/>
                  </a:lnTo>
                  <a:lnTo>
                    <a:pt x="277007" y="668417"/>
                  </a:lnTo>
                  <a:lnTo>
                    <a:pt x="274126" y="669620"/>
                  </a:lnTo>
                  <a:lnTo>
                    <a:pt x="271485" y="671060"/>
                  </a:lnTo>
                  <a:lnTo>
                    <a:pt x="269316" y="673906"/>
                  </a:lnTo>
                  <a:lnTo>
                    <a:pt x="266848" y="673994"/>
                  </a:lnTo>
                  <a:lnTo>
                    <a:pt x="259960" y="672980"/>
                  </a:lnTo>
                  <a:lnTo>
                    <a:pt x="253958" y="670340"/>
                  </a:lnTo>
                  <a:lnTo>
                    <a:pt x="251557" y="666257"/>
                  </a:lnTo>
                  <a:lnTo>
                    <a:pt x="249397" y="660735"/>
                  </a:lnTo>
                  <a:lnTo>
                    <a:pt x="247956" y="656894"/>
                  </a:lnTo>
                  <a:lnTo>
                    <a:pt x="252132" y="645178"/>
                  </a:lnTo>
                  <a:lnTo>
                    <a:pt x="246909" y="638286"/>
                  </a:lnTo>
                  <a:lnTo>
                    <a:pt x="251798" y="636967"/>
                  </a:lnTo>
                  <a:lnTo>
                    <a:pt x="254199" y="637207"/>
                  </a:lnTo>
                  <a:lnTo>
                    <a:pt x="255159" y="635767"/>
                  </a:lnTo>
                  <a:lnTo>
                    <a:pt x="256119" y="633364"/>
                  </a:lnTo>
                  <a:lnTo>
                    <a:pt x="259314" y="632663"/>
                  </a:lnTo>
                  <a:lnTo>
                    <a:pt x="258239" y="628562"/>
                  </a:lnTo>
                  <a:lnTo>
                    <a:pt x="259876" y="620597"/>
                  </a:lnTo>
                  <a:lnTo>
                    <a:pt x="257814" y="612808"/>
                  </a:lnTo>
                  <a:lnTo>
                    <a:pt x="258820" y="601168"/>
                  </a:lnTo>
                  <a:lnTo>
                    <a:pt x="259927" y="599506"/>
                  </a:lnTo>
                  <a:lnTo>
                    <a:pt x="257074" y="596766"/>
                  </a:lnTo>
                  <a:lnTo>
                    <a:pt x="253196" y="594539"/>
                  </a:lnTo>
                  <a:lnTo>
                    <a:pt x="253661" y="589260"/>
                  </a:lnTo>
                  <a:lnTo>
                    <a:pt x="253821" y="584636"/>
                  </a:lnTo>
                  <a:lnTo>
                    <a:pt x="254618" y="580329"/>
                  </a:lnTo>
                  <a:lnTo>
                    <a:pt x="255256" y="577777"/>
                  </a:lnTo>
                  <a:lnTo>
                    <a:pt x="257489" y="573789"/>
                  </a:lnTo>
                  <a:lnTo>
                    <a:pt x="259403" y="569804"/>
                  </a:lnTo>
                  <a:lnTo>
                    <a:pt x="259882" y="566134"/>
                  </a:lnTo>
                  <a:lnTo>
                    <a:pt x="260041" y="561188"/>
                  </a:lnTo>
                  <a:lnTo>
                    <a:pt x="260201" y="556723"/>
                  </a:lnTo>
                  <a:lnTo>
                    <a:pt x="259084" y="551462"/>
                  </a:lnTo>
                  <a:lnTo>
                    <a:pt x="257020" y="542546"/>
                  </a:lnTo>
                  <a:lnTo>
                    <a:pt x="257021" y="537482"/>
                  </a:lnTo>
                  <a:lnTo>
                    <a:pt x="255430" y="533287"/>
                  </a:lnTo>
                  <a:lnTo>
                    <a:pt x="249065" y="527935"/>
                  </a:lnTo>
                  <a:lnTo>
                    <a:pt x="243278" y="525331"/>
                  </a:lnTo>
                  <a:lnTo>
                    <a:pt x="237782" y="523739"/>
                  </a:lnTo>
                  <a:lnTo>
                    <a:pt x="233660" y="519754"/>
                  </a:lnTo>
                  <a:lnTo>
                    <a:pt x="229830" y="517138"/>
                  </a:lnTo>
                  <a:lnTo>
                    <a:pt x="229055" y="514301"/>
                  </a:lnTo>
                  <a:lnTo>
                    <a:pt x="230639" y="512712"/>
                  </a:lnTo>
                  <a:lnTo>
                    <a:pt x="232224" y="509942"/>
                  </a:lnTo>
                  <a:lnTo>
                    <a:pt x="232280" y="507223"/>
                  </a:lnTo>
                  <a:lnTo>
                    <a:pt x="231135" y="505620"/>
                  </a:lnTo>
                  <a:lnTo>
                    <a:pt x="229990" y="503101"/>
                  </a:lnTo>
                  <a:lnTo>
                    <a:pt x="227986" y="501075"/>
                  </a:lnTo>
                  <a:lnTo>
                    <a:pt x="226840" y="500042"/>
                  </a:lnTo>
                  <a:lnTo>
                    <a:pt x="225489" y="498851"/>
                  </a:lnTo>
                  <a:lnTo>
                    <a:pt x="224436" y="498326"/>
                  </a:lnTo>
                  <a:lnTo>
                    <a:pt x="223062" y="498326"/>
                  </a:lnTo>
                  <a:lnTo>
                    <a:pt x="221925" y="498851"/>
                  </a:lnTo>
                  <a:lnTo>
                    <a:pt x="220085" y="498666"/>
                  </a:lnTo>
                  <a:lnTo>
                    <a:pt x="218825" y="497864"/>
                  </a:lnTo>
                  <a:lnTo>
                    <a:pt x="217567" y="496871"/>
                  </a:lnTo>
                  <a:lnTo>
                    <a:pt x="216650" y="495692"/>
                  </a:lnTo>
                  <a:lnTo>
                    <a:pt x="216307" y="493973"/>
                  </a:lnTo>
                  <a:lnTo>
                    <a:pt x="216379" y="492117"/>
                  </a:lnTo>
                  <a:lnTo>
                    <a:pt x="216307" y="490884"/>
                  </a:lnTo>
                  <a:lnTo>
                    <a:pt x="216879" y="489395"/>
                  </a:lnTo>
                  <a:lnTo>
                    <a:pt x="217567" y="487758"/>
                  </a:lnTo>
                  <a:lnTo>
                    <a:pt x="216234" y="485239"/>
                  </a:lnTo>
                  <a:lnTo>
                    <a:pt x="214520" y="484383"/>
                  </a:lnTo>
                  <a:lnTo>
                    <a:pt x="213021" y="483310"/>
                  </a:lnTo>
                  <a:lnTo>
                    <a:pt x="212378" y="480528"/>
                  </a:lnTo>
                  <a:lnTo>
                    <a:pt x="211950" y="478599"/>
                  </a:lnTo>
                  <a:lnTo>
                    <a:pt x="209892" y="476652"/>
                  </a:lnTo>
                  <a:lnTo>
                    <a:pt x="208577" y="475747"/>
                  </a:lnTo>
                  <a:lnTo>
                    <a:pt x="207269" y="473499"/>
                  </a:lnTo>
                  <a:lnTo>
                    <a:pt x="206476" y="471916"/>
                  </a:lnTo>
                  <a:lnTo>
                    <a:pt x="200013" y="466789"/>
                  </a:lnTo>
                  <a:lnTo>
                    <a:pt x="196211" y="463842"/>
                  </a:lnTo>
                  <a:lnTo>
                    <a:pt x="195163" y="470412"/>
                  </a:lnTo>
                  <a:lnTo>
                    <a:pt x="193582" y="473213"/>
                  </a:lnTo>
                  <a:lnTo>
                    <a:pt x="190134" y="475802"/>
                  </a:lnTo>
                  <a:lnTo>
                    <a:pt x="182067" y="473672"/>
                  </a:lnTo>
                  <a:lnTo>
                    <a:pt x="178425" y="472387"/>
                  </a:lnTo>
                  <a:lnTo>
                    <a:pt x="175494" y="472509"/>
                  </a:lnTo>
                  <a:lnTo>
                    <a:pt x="172030" y="473310"/>
                  </a:lnTo>
                  <a:lnTo>
                    <a:pt x="168571" y="474528"/>
                  </a:lnTo>
                  <a:lnTo>
                    <a:pt x="167071" y="476457"/>
                  </a:lnTo>
                  <a:lnTo>
                    <a:pt x="166429" y="477742"/>
                  </a:lnTo>
                  <a:lnTo>
                    <a:pt x="164715" y="477743"/>
                  </a:lnTo>
                  <a:lnTo>
                    <a:pt x="160859" y="477098"/>
                  </a:lnTo>
                  <a:lnTo>
                    <a:pt x="159146" y="477527"/>
                  </a:lnTo>
                  <a:lnTo>
                    <a:pt x="154472" y="480996"/>
                  </a:lnTo>
                  <a:lnTo>
                    <a:pt x="146821" y="488061"/>
                  </a:lnTo>
                  <a:lnTo>
                    <a:pt x="143028" y="489538"/>
                  </a:lnTo>
                  <a:lnTo>
                    <a:pt x="136701" y="480473"/>
                  </a:lnTo>
                  <a:lnTo>
                    <a:pt x="134940" y="479243"/>
                  </a:lnTo>
                  <a:lnTo>
                    <a:pt x="134297" y="477742"/>
                  </a:lnTo>
                  <a:lnTo>
                    <a:pt x="132154" y="476886"/>
                  </a:lnTo>
                  <a:lnTo>
                    <a:pt x="128941" y="476029"/>
                  </a:lnTo>
                  <a:lnTo>
                    <a:pt x="125728" y="474744"/>
                  </a:lnTo>
                  <a:lnTo>
                    <a:pt x="123586" y="474316"/>
                  </a:lnTo>
                  <a:lnTo>
                    <a:pt x="122729" y="471959"/>
                  </a:lnTo>
                  <a:lnTo>
                    <a:pt x="118017" y="470485"/>
                  </a:lnTo>
                  <a:lnTo>
                    <a:pt x="112510" y="468046"/>
                  </a:lnTo>
                  <a:lnTo>
                    <a:pt x="107706" y="463386"/>
                  </a:lnTo>
                  <a:lnTo>
                    <a:pt x="106161" y="459018"/>
                  </a:lnTo>
                  <a:lnTo>
                    <a:pt x="105771" y="454716"/>
                  </a:lnTo>
                  <a:lnTo>
                    <a:pt x="103267" y="451888"/>
                  </a:lnTo>
                  <a:lnTo>
                    <a:pt x="100545" y="450236"/>
                  </a:lnTo>
                  <a:lnTo>
                    <a:pt x="97129" y="448483"/>
                  </a:lnTo>
                  <a:lnTo>
                    <a:pt x="95121" y="447165"/>
                  </a:lnTo>
                  <a:lnTo>
                    <a:pt x="94682" y="440160"/>
                  </a:lnTo>
                  <a:lnTo>
                    <a:pt x="93502" y="435534"/>
                  </a:lnTo>
                  <a:lnTo>
                    <a:pt x="91080" y="431693"/>
                  </a:lnTo>
                  <a:lnTo>
                    <a:pt x="88518" y="426007"/>
                  </a:lnTo>
                  <a:lnTo>
                    <a:pt x="86846" y="421958"/>
                  </a:lnTo>
                  <a:lnTo>
                    <a:pt x="86674" y="417562"/>
                  </a:lnTo>
                  <a:lnTo>
                    <a:pt x="86857" y="412753"/>
                  </a:lnTo>
                  <a:lnTo>
                    <a:pt x="86587" y="406973"/>
                  </a:lnTo>
                  <a:lnTo>
                    <a:pt x="86125" y="401748"/>
                  </a:lnTo>
                  <a:lnTo>
                    <a:pt x="82187" y="397094"/>
                  </a:lnTo>
                  <a:lnTo>
                    <a:pt x="79057" y="395165"/>
                  </a:lnTo>
                  <a:lnTo>
                    <a:pt x="76645" y="393570"/>
                  </a:lnTo>
                  <a:lnTo>
                    <a:pt x="75550" y="390171"/>
                  </a:lnTo>
                  <a:lnTo>
                    <a:pt x="74441" y="387549"/>
                  </a:lnTo>
                  <a:lnTo>
                    <a:pt x="72390" y="384323"/>
                  </a:lnTo>
                  <a:lnTo>
                    <a:pt x="71347" y="385265"/>
                  </a:lnTo>
                  <a:lnTo>
                    <a:pt x="69278" y="387592"/>
                  </a:lnTo>
                  <a:lnTo>
                    <a:pt x="66950" y="387072"/>
                  </a:lnTo>
                  <a:lnTo>
                    <a:pt x="63587" y="389403"/>
                  </a:lnTo>
                  <a:lnTo>
                    <a:pt x="60477" y="390308"/>
                  </a:lnTo>
                  <a:lnTo>
                    <a:pt x="56818" y="392598"/>
                  </a:lnTo>
                  <a:lnTo>
                    <a:pt x="53228" y="394804"/>
                  </a:lnTo>
                  <a:lnTo>
                    <a:pt x="48692" y="394530"/>
                  </a:lnTo>
                  <a:lnTo>
                    <a:pt x="43200" y="393786"/>
                  </a:lnTo>
                  <a:lnTo>
                    <a:pt x="39407" y="393224"/>
                  </a:lnTo>
                  <a:lnTo>
                    <a:pt x="34178" y="392926"/>
                  </a:lnTo>
                  <a:lnTo>
                    <a:pt x="31410" y="395845"/>
                  </a:lnTo>
                  <a:lnTo>
                    <a:pt x="28852" y="397510"/>
                  </a:lnTo>
                  <a:lnTo>
                    <a:pt x="24359" y="394761"/>
                  </a:lnTo>
                  <a:lnTo>
                    <a:pt x="22191" y="391368"/>
                  </a:lnTo>
                  <a:lnTo>
                    <a:pt x="21168" y="387850"/>
                  </a:lnTo>
                  <a:lnTo>
                    <a:pt x="20133" y="383455"/>
                  </a:lnTo>
                  <a:lnTo>
                    <a:pt x="18322" y="380089"/>
                  </a:lnTo>
                  <a:lnTo>
                    <a:pt x="15994" y="376729"/>
                  </a:lnTo>
                  <a:lnTo>
                    <a:pt x="11597" y="374919"/>
                  </a:lnTo>
                  <a:lnTo>
                    <a:pt x="7459" y="375435"/>
                  </a:lnTo>
                  <a:lnTo>
                    <a:pt x="3456" y="376761"/>
                  </a:lnTo>
                  <a:lnTo>
                    <a:pt x="4186" y="375448"/>
                  </a:lnTo>
                  <a:lnTo>
                    <a:pt x="5391" y="372075"/>
                  </a:lnTo>
                  <a:lnTo>
                    <a:pt x="4427" y="371352"/>
                  </a:lnTo>
                  <a:lnTo>
                    <a:pt x="4668" y="370147"/>
                  </a:lnTo>
                  <a:lnTo>
                    <a:pt x="6595" y="367978"/>
                  </a:lnTo>
                  <a:lnTo>
                    <a:pt x="6354" y="366050"/>
                  </a:lnTo>
                  <a:lnTo>
                    <a:pt x="3704" y="365568"/>
                  </a:lnTo>
                  <a:lnTo>
                    <a:pt x="1535" y="364123"/>
                  </a:lnTo>
                  <a:lnTo>
                    <a:pt x="0" y="362807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09" name="object 106">
              <a:extLst>
                <a:ext uri="{FF2B5EF4-FFF2-40B4-BE49-F238E27FC236}">
                  <a16:creationId xmlns:a16="http://schemas.microsoft.com/office/drawing/2014/main" id="{3CBEA04D-A58E-4DC8-9B5C-9A8B0E91F95B}"/>
                </a:ext>
              </a:extLst>
            </p:cNvPr>
            <p:cNvSpPr/>
            <p:nvPr/>
          </p:nvSpPr>
          <p:spPr>
            <a:xfrm>
              <a:off x="8154535" y="5973818"/>
              <a:ext cx="508338" cy="490568"/>
            </a:xfrm>
            <a:custGeom>
              <a:avLst/>
              <a:gdLst/>
              <a:ahLst/>
              <a:cxnLst/>
              <a:rect l="l" t="t" r="r" b="b"/>
              <a:pathLst>
                <a:path w="787061" h="759547">
                  <a:moveTo>
                    <a:pt x="0" y="320360"/>
                  </a:moveTo>
                  <a:lnTo>
                    <a:pt x="400" y="319949"/>
                  </a:lnTo>
                  <a:lnTo>
                    <a:pt x="1605" y="317085"/>
                  </a:lnTo>
                  <a:lnTo>
                    <a:pt x="2694" y="313613"/>
                  </a:lnTo>
                  <a:lnTo>
                    <a:pt x="4841" y="310921"/>
                  </a:lnTo>
                  <a:lnTo>
                    <a:pt x="7454" y="308196"/>
                  </a:lnTo>
                  <a:lnTo>
                    <a:pt x="11117" y="305016"/>
                  </a:lnTo>
                  <a:lnTo>
                    <a:pt x="15749" y="302392"/>
                  </a:lnTo>
                  <a:lnTo>
                    <a:pt x="21244" y="299940"/>
                  </a:lnTo>
                  <a:lnTo>
                    <a:pt x="25310" y="299287"/>
                  </a:lnTo>
                  <a:lnTo>
                    <a:pt x="30939" y="296519"/>
                  </a:lnTo>
                  <a:lnTo>
                    <a:pt x="34718" y="295034"/>
                  </a:lnTo>
                  <a:lnTo>
                    <a:pt x="37740" y="291434"/>
                  </a:lnTo>
                  <a:lnTo>
                    <a:pt x="37891" y="290146"/>
                  </a:lnTo>
                  <a:lnTo>
                    <a:pt x="38236" y="287151"/>
                  </a:lnTo>
                  <a:lnTo>
                    <a:pt x="37365" y="284502"/>
                  </a:lnTo>
                  <a:lnTo>
                    <a:pt x="35846" y="280274"/>
                  </a:lnTo>
                  <a:lnTo>
                    <a:pt x="34239" y="276981"/>
                  </a:lnTo>
                  <a:lnTo>
                    <a:pt x="31638" y="273982"/>
                  </a:lnTo>
                  <a:lnTo>
                    <a:pt x="29172" y="269429"/>
                  </a:lnTo>
                  <a:lnTo>
                    <a:pt x="27399" y="267230"/>
                  </a:lnTo>
                  <a:lnTo>
                    <a:pt x="25211" y="264590"/>
                  </a:lnTo>
                  <a:lnTo>
                    <a:pt x="22465" y="260520"/>
                  </a:lnTo>
                  <a:lnTo>
                    <a:pt x="19042" y="254411"/>
                  </a:lnTo>
                  <a:lnTo>
                    <a:pt x="20431" y="247658"/>
                  </a:lnTo>
                  <a:lnTo>
                    <a:pt x="19952" y="243335"/>
                  </a:lnTo>
                  <a:lnTo>
                    <a:pt x="19231" y="240215"/>
                  </a:lnTo>
                  <a:lnTo>
                    <a:pt x="17551" y="237332"/>
                  </a:lnTo>
                  <a:lnTo>
                    <a:pt x="14910" y="233493"/>
                  </a:lnTo>
                  <a:lnTo>
                    <a:pt x="11308" y="229410"/>
                  </a:lnTo>
                  <a:lnTo>
                    <a:pt x="9628" y="225567"/>
                  </a:lnTo>
                  <a:lnTo>
                    <a:pt x="7997" y="221983"/>
                  </a:lnTo>
                  <a:lnTo>
                    <a:pt x="8733" y="215519"/>
                  </a:lnTo>
                  <a:lnTo>
                    <a:pt x="8900" y="209790"/>
                  </a:lnTo>
                  <a:lnTo>
                    <a:pt x="10117" y="204686"/>
                  </a:lnTo>
                  <a:lnTo>
                    <a:pt x="11536" y="200263"/>
                  </a:lnTo>
                  <a:lnTo>
                    <a:pt x="12783" y="196782"/>
                  </a:lnTo>
                  <a:lnTo>
                    <a:pt x="15040" y="192149"/>
                  </a:lnTo>
                  <a:lnTo>
                    <a:pt x="18327" y="181885"/>
                  </a:lnTo>
                  <a:lnTo>
                    <a:pt x="19782" y="179164"/>
                  </a:lnTo>
                  <a:lnTo>
                    <a:pt x="23406" y="175214"/>
                  </a:lnTo>
                  <a:lnTo>
                    <a:pt x="30390" y="169270"/>
                  </a:lnTo>
                  <a:lnTo>
                    <a:pt x="33284" y="165989"/>
                  </a:lnTo>
                  <a:lnTo>
                    <a:pt x="34586" y="160955"/>
                  </a:lnTo>
                  <a:lnTo>
                    <a:pt x="33801" y="158458"/>
                  </a:lnTo>
                  <a:lnTo>
                    <a:pt x="31395" y="156065"/>
                  </a:lnTo>
                  <a:lnTo>
                    <a:pt x="27103" y="155728"/>
                  </a:lnTo>
                  <a:lnTo>
                    <a:pt x="24456" y="153276"/>
                  </a:lnTo>
                  <a:lnTo>
                    <a:pt x="24518" y="152513"/>
                  </a:lnTo>
                  <a:lnTo>
                    <a:pt x="24802" y="149078"/>
                  </a:lnTo>
                  <a:lnTo>
                    <a:pt x="27498" y="146350"/>
                  </a:lnTo>
                  <a:lnTo>
                    <a:pt x="31875" y="143206"/>
                  </a:lnTo>
                  <a:lnTo>
                    <a:pt x="32411" y="142729"/>
                  </a:lnTo>
                  <a:lnTo>
                    <a:pt x="33692" y="131726"/>
                  </a:lnTo>
                  <a:lnTo>
                    <a:pt x="31272" y="126784"/>
                  </a:lnTo>
                  <a:lnTo>
                    <a:pt x="26203" y="120548"/>
                  </a:lnTo>
                  <a:lnTo>
                    <a:pt x="24036" y="117133"/>
                  </a:lnTo>
                  <a:lnTo>
                    <a:pt x="20313" y="110113"/>
                  </a:lnTo>
                  <a:lnTo>
                    <a:pt x="20061" y="106267"/>
                  </a:lnTo>
                  <a:lnTo>
                    <a:pt x="22628" y="100302"/>
                  </a:lnTo>
                  <a:lnTo>
                    <a:pt x="26110" y="97677"/>
                  </a:lnTo>
                  <a:lnTo>
                    <a:pt x="29436" y="90158"/>
                  </a:lnTo>
                  <a:lnTo>
                    <a:pt x="32077" y="86319"/>
                  </a:lnTo>
                  <a:lnTo>
                    <a:pt x="31837" y="82956"/>
                  </a:lnTo>
                  <a:lnTo>
                    <a:pt x="34477" y="78636"/>
                  </a:lnTo>
                  <a:lnTo>
                    <a:pt x="35437" y="75753"/>
                  </a:lnTo>
                  <a:lnTo>
                    <a:pt x="36398" y="71914"/>
                  </a:lnTo>
                  <a:lnTo>
                    <a:pt x="38079" y="66152"/>
                  </a:lnTo>
                  <a:lnTo>
                    <a:pt x="37118" y="58469"/>
                  </a:lnTo>
                  <a:lnTo>
                    <a:pt x="36225" y="56057"/>
                  </a:lnTo>
                  <a:lnTo>
                    <a:pt x="33727" y="51121"/>
                  </a:lnTo>
                  <a:lnTo>
                    <a:pt x="34557" y="48363"/>
                  </a:lnTo>
                  <a:lnTo>
                    <a:pt x="36398" y="43341"/>
                  </a:lnTo>
                  <a:lnTo>
                    <a:pt x="39279" y="40702"/>
                  </a:lnTo>
                  <a:lnTo>
                    <a:pt x="39279" y="36859"/>
                  </a:lnTo>
                  <a:lnTo>
                    <a:pt x="41200" y="31340"/>
                  </a:lnTo>
                  <a:lnTo>
                    <a:pt x="41440" y="27257"/>
                  </a:lnTo>
                  <a:lnTo>
                    <a:pt x="41441" y="25337"/>
                  </a:lnTo>
                  <a:lnTo>
                    <a:pt x="39863" y="23441"/>
                  </a:lnTo>
                  <a:lnTo>
                    <a:pt x="41297" y="19176"/>
                  </a:lnTo>
                  <a:lnTo>
                    <a:pt x="44101" y="19225"/>
                  </a:lnTo>
                  <a:lnTo>
                    <a:pt x="49328" y="20586"/>
                  </a:lnTo>
                  <a:lnTo>
                    <a:pt x="50257" y="15264"/>
                  </a:lnTo>
                  <a:lnTo>
                    <a:pt x="53695" y="15048"/>
                  </a:lnTo>
                  <a:lnTo>
                    <a:pt x="56566" y="16931"/>
                  </a:lnTo>
                  <a:lnTo>
                    <a:pt x="58966" y="20054"/>
                  </a:lnTo>
                  <a:lnTo>
                    <a:pt x="60407" y="22934"/>
                  </a:lnTo>
                  <a:lnTo>
                    <a:pt x="63181" y="23818"/>
                  </a:lnTo>
                  <a:lnTo>
                    <a:pt x="65359" y="25082"/>
                  </a:lnTo>
                  <a:lnTo>
                    <a:pt x="67881" y="25285"/>
                  </a:lnTo>
                  <a:lnTo>
                    <a:pt x="72444" y="22463"/>
                  </a:lnTo>
                  <a:lnTo>
                    <a:pt x="71932" y="20534"/>
                  </a:lnTo>
                  <a:lnTo>
                    <a:pt x="73372" y="15972"/>
                  </a:lnTo>
                  <a:lnTo>
                    <a:pt x="75052" y="13092"/>
                  </a:lnTo>
                  <a:lnTo>
                    <a:pt x="77213" y="12852"/>
                  </a:lnTo>
                  <a:lnTo>
                    <a:pt x="80094" y="12132"/>
                  </a:lnTo>
                  <a:lnTo>
                    <a:pt x="81295" y="14052"/>
                  </a:lnTo>
                  <a:lnTo>
                    <a:pt x="83215" y="15252"/>
                  </a:lnTo>
                  <a:lnTo>
                    <a:pt x="86817" y="16212"/>
                  </a:lnTo>
                  <a:lnTo>
                    <a:pt x="89549" y="15216"/>
                  </a:lnTo>
                  <a:lnTo>
                    <a:pt x="99301" y="10449"/>
                  </a:lnTo>
                  <a:lnTo>
                    <a:pt x="105784" y="7810"/>
                  </a:lnTo>
                  <a:lnTo>
                    <a:pt x="108905" y="7330"/>
                  </a:lnTo>
                  <a:lnTo>
                    <a:pt x="111721" y="7096"/>
                  </a:lnTo>
                  <a:lnTo>
                    <a:pt x="116863" y="7074"/>
                  </a:lnTo>
                  <a:lnTo>
                    <a:pt x="127010" y="4598"/>
                  </a:lnTo>
                  <a:lnTo>
                    <a:pt x="135679" y="7740"/>
                  </a:lnTo>
                  <a:lnTo>
                    <a:pt x="135864" y="6473"/>
                  </a:lnTo>
                  <a:lnTo>
                    <a:pt x="141461" y="1521"/>
                  </a:lnTo>
                  <a:lnTo>
                    <a:pt x="143706" y="616"/>
                  </a:lnTo>
                  <a:lnTo>
                    <a:pt x="149210" y="0"/>
                  </a:lnTo>
                  <a:lnTo>
                    <a:pt x="150593" y="486"/>
                  </a:lnTo>
                  <a:lnTo>
                    <a:pt x="155816" y="7378"/>
                  </a:lnTo>
                  <a:lnTo>
                    <a:pt x="151640" y="19094"/>
                  </a:lnTo>
                  <a:lnTo>
                    <a:pt x="153081" y="22935"/>
                  </a:lnTo>
                  <a:lnTo>
                    <a:pt x="155241" y="28457"/>
                  </a:lnTo>
                  <a:lnTo>
                    <a:pt x="157642" y="32540"/>
                  </a:lnTo>
                  <a:lnTo>
                    <a:pt x="163644" y="35180"/>
                  </a:lnTo>
                  <a:lnTo>
                    <a:pt x="170532" y="36194"/>
                  </a:lnTo>
                  <a:lnTo>
                    <a:pt x="173001" y="36106"/>
                  </a:lnTo>
                  <a:lnTo>
                    <a:pt x="175169" y="33260"/>
                  </a:lnTo>
                  <a:lnTo>
                    <a:pt x="177810" y="31820"/>
                  </a:lnTo>
                  <a:lnTo>
                    <a:pt x="180691" y="30617"/>
                  </a:lnTo>
                  <a:lnTo>
                    <a:pt x="184773" y="30377"/>
                  </a:lnTo>
                  <a:lnTo>
                    <a:pt x="187371" y="30036"/>
                  </a:lnTo>
                  <a:lnTo>
                    <a:pt x="190096" y="30465"/>
                  </a:lnTo>
                  <a:lnTo>
                    <a:pt x="193895" y="29177"/>
                  </a:lnTo>
                  <a:lnTo>
                    <a:pt x="197017" y="29897"/>
                  </a:lnTo>
                  <a:lnTo>
                    <a:pt x="199418" y="31100"/>
                  </a:lnTo>
                  <a:lnTo>
                    <a:pt x="203979" y="31820"/>
                  </a:lnTo>
                  <a:lnTo>
                    <a:pt x="211902" y="32539"/>
                  </a:lnTo>
                  <a:lnTo>
                    <a:pt x="215504" y="32060"/>
                  </a:lnTo>
                  <a:lnTo>
                    <a:pt x="218145" y="32060"/>
                  </a:lnTo>
                  <a:lnTo>
                    <a:pt x="223407" y="32746"/>
                  </a:lnTo>
                  <a:lnTo>
                    <a:pt x="225310" y="32962"/>
                  </a:lnTo>
                  <a:lnTo>
                    <a:pt x="228651" y="33338"/>
                  </a:lnTo>
                  <a:lnTo>
                    <a:pt x="231184" y="34742"/>
                  </a:lnTo>
                  <a:lnTo>
                    <a:pt x="234540" y="38314"/>
                  </a:lnTo>
                  <a:lnTo>
                    <a:pt x="236718" y="39578"/>
                  </a:lnTo>
                  <a:lnTo>
                    <a:pt x="239395" y="39776"/>
                  </a:lnTo>
                  <a:lnTo>
                    <a:pt x="243094" y="42288"/>
                  </a:lnTo>
                  <a:lnTo>
                    <a:pt x="244484" y="44125"/>
                  </a:lnTo>
                  <a:lnTo>
                    <a:pt x="244173" y="49746"/>
                  </a:lnTo>
                  <a:lnTo>
                    <a:pt x="245309" y="51052"/>
                  </a:lnTo>
                  <a:lnTo>
                    <a:pt x="248996" y="52327"/>
                  </a:lnTo>
                  <a:lnTo>
                    <a:pt x="251371" y="54588"/>
                  </a:lnTo>
                  <a:lnTo>
                    <a:pt x="252355" y="56905"/>
                  </a:lnTo>
                  <a:lnTo>
                    <a:pt x="251159" y="63570"/>
                  </a:lnTo>
                  <a:lnTo>
                    <a:pt x="248555" y="68898"/>
                  </a:lnTo>
                  <a:lnTo>
                    <a:pt x="248980" y="70775"/>
                  </a:lnTo>
                  <a:lnTo>
                    <a:pt x="249116" y="76714"/>
                  </a:lnTo>
                  <a:lnTo>
                    <a:pt x="251036" y="81037"/>
                  </a:lnTo>
                  <a:lnTo>
                    <a:pt x="254158" y="86799"/>
                  </a:lnTo>
                  <a:lnTo>
                    <a:pt x="257519" y="87999"/>
                  </a:lnTo>
                  <a:lnTo>
                    <a:pt x="261360" y="88240"/>
                  </a:lnTo>
                  <a:lnTo>
                    <a:pt x="264001" y="90879"/>
                  </a:lnTo>
                  <a:lnTo>
                    <a:pt x="266295" y="94144"/>
                  </a:lnTo>
                  <a:lnTo>
                    <a:pt x="268679" y="101356"/>
                  </a:lnTo>
                  <a:lnTo>
                    <a:pt x="270831" y="104783"/>
                  </a:lnTo>
                  <a:lnTo>
                    <a:pt x="271879" y="112435"/>
                  </a:lnTo>
                  <a:lnTo>
                    <a:pt x="274306" y="115971"/>
                  </a:lnTo>
                  <a:lnTo>
                    <a:pt x="274815" y="118965"/>
                  </a:lnTo>
                  <a:lnTo>
                    <a:pt x="273762" y="126101"/>
                  </a:lnTo>
                  <a:lnTo>
                    <a:pt x="273627" y="127404"/>
                  </a:lnTo>
                  <a:lnTo>
                    <a:pt x="273562" y="128027"/>
                  </a:lnTo>
                  <a:lnTo>
                    <a:pt x="275380" y="130852"/>
                  </a:lnTo>
                  <a:lnTo>
                    <a:pt x="275396" y="135029"/>
                  </a:lnTo>
                  <a:lnTo>
                    <a:pt x="277686" y="138176"/>
                  </a:lnTo>
                  <a:lnTo>
                    <a:pt x="280567" y="140339"/>
                  </a:lnTo>
                  <a:lnTo>
                    <a:pt x="283833" y="143686"/>
                  </a:lnTo>
                  <a:lnTo>
                    <a:pt x="286569" y="147302"/>
                  </a:lnTo>
                  <a:lnTo>
                    <a:pt x="288250" y="149941"/>
                  </a:lnTo>
                  <a:lnTo>
                    <a:pt x="289930" y="152824"/>
                  </a:lnTo>
                  <a:lnTo>
                    <a:pt x="291851" y="155944"/>
                  </a:lnTo>
                  <a:lnTo>
                    <a:pt x="293259" y="157603"/>
                  </a:lnTo>
                  <a:lnTo>
                    <a:pt x="295111" y="159379"/>
                  </a:lnTo>
                  <a:lnTo>
                    <a:pt x="297392" y="160327"/>
                  </a:lnTo>
                  <a:lnTo>
                    <a:pt x="305038" y="161943"/>
                  </a:lnTo>
                  <a:lnTo>
                    <a:pt x="307187" y="161542"/>
                  </a:lnTo>
                  <a:lnTo>
                    <a:pt x="309013" y="159881"/>
                  </a:lnTo>
                  <a:lnTo>
                    <a:pt x="314767" y="153067"/>
                  </a:lnTo>
                  <a:lnTo>
                    <a:pt x="315140" y="148982"/>
                  </a:lnTo>
                  <a:lnTo>
                    <a:pt x="314659" y="145382"/>
                  </a:lnTo>
                  <a:lnTo>
                    <a:pt x="315139" y="142979"/>
                  </a:lnTo>
                  <a:lnTo>
                    <a:pt x="318037" y="140400"/>
                  </a:lnTo>
                  <a:lnTo>
                    <a:pt x="320463" y="136393"/>
                  </a:lnTo>
                  <a:lnTo>
                    <a:pt x="324023" y="135776"/>
                  </a:lnTo>
                  <a:lnTo>
                    <a:pt x="327275" y="133711"/>
                  </a:lnTo>
                  <a:lnTo>
                    <a:pt x="329681" y="132025"/>
                  </a:lnTo>
                  <a:lnTo>
                    <a:pt x="333929" y="124346"/>
                  </a:lnTo>
                  <a:lnTo>
                    <a:pt x="336460" y="123814"/>
                  </a:lnTo>
                  <a:lnTo>
                    <a:pt x="340175" y="124819"/>
                  </a:lnTo>
                  <a:lnTo>
                    <a:pt x="343470" y="125454"/>
                  </a:lnTo>
                  <a:lnTo>
                    <a:pt x="346111" y="123531"/>
                  </a:lnTo>
                  <a:lnTo>
                    <a:pt x="348031" y="122332"/>
                  </a:lnTo>
                  <a:lnTo>
                    <a:pt x="351865" y="118528"/>
                  </a:lnTo>
                  <a:lnTo>
                    <a:pt x="354066" y="118437"/>
                  </a:lnTo>
                  <a:lnTo>
                    <a:pt x="354994" y="121132"/>
                  </a:lnTo>
                  <a:lnTo>
                    <a:pt x="356195" y="122091"/>
                  </a:lnTo>
                  <a:lnTo>
                    <a:pt x="357875" y="122332"/>
                  </a:lnTo>
                  <a:lnTo>
                    <a:pt x="359960" y="121673"/>
                  </a:lnTo>
                  <a:lnTo>
                    <a:pt x="363157" y="118972"/>
                  </a:lnTo>
                  <a:lnTo>
                    <a:pt x="364117" y="117769"/>
                  </a:lnTo>
                  <a:lnTo>
                    <a:pt x="365985" y="117709"/>
                  </a:lnTo>
                  <a:lnTo>
                    <a:pt x="367780" y="117168"/>
                  </a:lnTo>
                  <a:lnTo>
                    <a:pt x="369697" y="117708"/>
                  </a:lnTo>
                  <a:lnTo>
                    <a:pt x="373499" y="120834"/>
                  </a:lnTo>
                  <a:lnTo>
                    <a:pt x="375522" y="122332"/>
                  </a:lnTo>
                  <a:lnTo>
                    <a:pt x="374561" y="124975"/>
                  </a:lnTo>
                  <a:lnTo>
                    <a:pt x="374561" y="128094"/>
                  </a:lnTo>
                  <a:lnTo>
                    <a:pt x="375521" y="132177"/>
                  </a:lnTo>
                  <a:lnTo>
                    <a:pt x="376482" y="135536"/>
                  </a:lnTo>
                  <a:lnTo>
                    <a:pt x="377202" y="138176"/>
                  </a:lnTo>
                  <a:lnTo>
                    <a:pt x="379363" y="138899"/>
                  </a:lnTo>
                  <a:lnTo>
                    <a:pt x="381284" y="136976"/>
                  </a:lnTo>
                  <a:lnTo>
                    <a:pt x="383204" y="136257"/>
                  </a:lnTo>
                  <a:lnTo>
                    <a:pt x="384405" y="136016"/>
                  </a:lnTo>
                  <a:lnTo>
                    <a:pt x="386566" y="136737"/>
                  </a:lnTo>
                  <a:lnTo>
                    <a:pt x="387550" y="139082"/>
                  </a:lnTo>
                  <a:lnTo>
                    <a:pt x="387045" y="141059"/>
                  </a:lnTo>
                  <a:lnTo>
                    <a:pt x="387286" y="153064"/>
                  </a:lnTo>
                  <a:lnTo>
                    <a:pt x="386325" y="160026"/>
                  </a:lnTo>
                  <a:lnTo>
                    <a:pt x="386085" y="162426"/>
                  </a:lnTo>
                  <a:lnTo>
                    <a:pt x="386085" y="163626"/>
                  </a:lnTo>
                  <a:lnTo>
                    <a:pt x="386085" y="165789"/>
                  </a:lnTo>
                  <a:lnTo>
                    <a:pt x="386085" y="172752"/>
                  </a:lnTo>
                  <a:lnTo>
                    <a:pt x="389686" y="176591"/>
                  </a:lnTo>
                  <a:lnTo>
                    <a:pt x="393820" y="176023"/>
                  </a:lnTo>
                  <a:lnTo>
                    <a:pt x="395689" y="177311"/>
                  </a:lnTo>
                  <a:lnTo>
                    <a:pt x="398570" y="179234"/>
                  </a:lnTo>
                  <a:lnTo>
                    <a:pt x="400010" y="180194"/>
                  </a:lnTo>
                  <a:lnTo>
                    <a:pt x="401931" y="182833"/>
                  </a:lnTo>
                  <a:lnTo>
                    <a:pt x="406013" y="185956"/>
                  </a:lnTo>
                  <a:lnTo>
                    <a:pt x="407835" y="186264"/>
                  </a:lnTo>
                  <a:lnTo>
                    <a:pt x="414579" y="192828"/>
                  </a:lnTo>
                  <a:lnTo>
                    <a:pt x="416372" y="193177"/>
                  </a:lnTo>
                  <a:lnTo>
                    <a:pt x="418190" y="192250"/>
                  </a:lnTo>
                  <a:lnTo>
                    <a:pt x="422299" y="183997"/>
                  </a:lnTo>
                  <a:lnTo>
                    <a:pt x="424297" y="182755"/>
                  </a:lnTo>
                  <a:lnTo>
                    <a:pt x="433143" y="180674"/>
                  </a:lnTo>
                  <a:lnTo>
                    <a:pt x="437704" y="175152"/>
                  </a:lnTo>
                  <a:lnTo>
                    <a:pt x="437464" y="163626"/>
                  </a:lnTo>
                  <a:lnTo>
                    <a:pt x="435690" y="159771"/>
                  </a:lnTo>
                  <a:lnTo>
                    <a:pt x="434608" y="156956"/>
                  </a:lnTo>
                  <a:lnTo>
                    <a:pt x="436644" y="155476"/>
                  </a:lnTo>
                  <a:lnTo>
                    <a:pt x="438985" y="154756"/>
                  </a:lnTo>
                  <a:lnTo>
                    <a:pt x="439705" y="152775"/>
                  </a:lnTo>
                  <a:lnTo>
                    <a:pt x="439885" y="150613"/>
                  </a:lnTo>
                  <a:lnTo>
                    <a:pt x="440785" y="150254"/>
                  </a:lnTo>
                  <a:lnTo>
                    <a:pt x="442406" y="149352"/>
                  </a:lnTo>
                  <a:lnTo>
                    <a:pt x="444689" y="148180"/>
                  </a:lnTo>
                  <a:lnTo>
                    <a:pt x="444746" y="145752"/>
                  </a:lnTo>
                  <a:lnTo>
                    <a:pt x="445827" y="144671"/>
                  </a:lnTo>
                  <a:lnTo>
                    <a:pt x="446907" y="143410"/>
                  </a:lnTo>
                  <a:lnTo>
                    <a:pt x="449068" y="141612"/>
                  </a:lnTo>
                  <a:lnTo>
                    <a:pt x="451409" y="141071"/>
                  </a:lnTo>
                  <a:lnTo>
                    <a:pt x="454289" y="140531"/>
                  </a:lnTo>
                  <a:lnTo>
                    <a:pt x="454830" y="138371"/>
                  </a:lnTo>
                  <a:lnTo>
                    <a:pt x="454649" y="136211"/>
                  </a:lnTo>
                  <a:lnTo>
                    <a:pt x="455550" y="134410"/>
                  </a:lnTo>
                  <a:lnTo>
                    <a:pt x="458971" y="130270"/>
                  </a:lnTo>
                  <a:lnTo>
                    <a:pt x="458250" y="127748"/>
                  </a:lnTo>
                  <a:lnTo>
                    <a:pt x="459331" y="125585"/>
                  </a:lnTo>
                  <a:lnTo>
                    <a:pt x="460772" y="123425"/>
                  </a:lnTo>
                  <a:lnTo>
                    <a:pt x="463127" y="121575"/>
                  </a:lnTo>
                  <a:lnTo>
                    <a:pt x="465097" y="121533"/>
                  </a:lnTo>
                  <a:lnTo>
                    <a:pt x="465093" y="122705"/>
                  </a:lnTo>
                  <a:lnTo>
                    <a:pt x="466975" y="123000"/>
                  </a:lnTo>
                  <a:lnTo>
                    <a:pt x="467434" y="124865"/>
                  </a:lnTo>
                  <a:lnTo>
                    <a:pt x="468153" y="126487"/>
                  </a:lnTo>
                  <a:lnTo>
                    <a:pt x="469234" y="128826"/>
                  </a:lnTo>
                  <a:lnTo>
                    <a:pt x="469054" y="132429"/>
                  </a:lnTo>
                  <a:lnTo>
                    <a:pt x="469054" y="134950"/>
                  </a:lnTo>
                  <a:lnTo>
                    <a:pt x="469954" y="136390"/>
                  </a:lnTo>
                  <a:lnTo>
                    <a:pt x="471575" y="136931"/>
                  </a:lnTo>
                  <a:lnTo>
                    <a:pt x="474647" y="133778"/>
                  </a:lnTo>
                  <a:lnTo>
                    <a:pt x="477803" y="131521"/>
                  </a:lnTo>
                  <a:lnTo>
                    <a:pt x="479468" y="131567"/>
                  </a:lnTo>
                  <a:lnTo>
                    <a:pt x="482345" y="134771"/>
                  </a:lnTo>
                  <a:lnTo>
                    <a:pt x="483843" y="135482"/>
                  </a:lnTo>
                  <a:lnTo>
                    <a:pt x="487891" y="132536"/>
                  </a:lnTo>
                  <a:lnTo>
                    <a:pt x="489701" y="131217"/>
                  </a:lnTo>
                  <a:lnTo>
                    <a:pt x="503328" y="128753"/>
                  </a:lnTo>
                  <a:lnTo>
                    <a:pt x="519687" y="121263"/>
                  </a:lnTo>
                  <a:lnTo>
                    <a:pt x="543955" y="103890"/>
                  </a:lnTo>
                  <a:lnTo>
                    <a:pt x="548025" y="101925"/>
                  </a:lnTo>
                  <a:lnTo>
                    <a:pt x="548505" y="100245"/>
                  </a:lnTo>
                  <a:lnTo>
                    <a:pt x="548745" y="97122"/>
                  </a:lnTo>
                  <a:lnTo>
                    <a:pt x="551146" y="92323"/>
                  </a:lnTo>
                  <a:lnTo>
                    <a:pt x="553067" y="90400"/>
                  </a:lnTo>
                  <a:lnTo>
                    <a:pt x="555144" y="88340"/>
                  </a:lnTo>
                  <a:lnTo>
                    <a:pt x="557571" y="87593"/>
                  </a:lnTo>
                  <a:lnTo>
                    <a:pt x="559997" y="88155"/>
                  </a:lnTo>
                  <a:lnTo>
                    <a:pt x="563750" y="87999"/>
                  </a:lnTo>
                  <a:lnTo>
                    <a:pt x="565911" y="91120"/>
                  </a:lnTo>
                  <a:lnTo>
                    <a:pt x="568072" y="93283"/>
                  </a:lnTo>
                  <a:lnTo>
                    <a:pt x="569992" y="96162"/>
                  </a:lnTo>
                  <a:lnTo>
                    <a:pt x="573646" y="95223"/>
                  </a:lnTo>
                  <a:lnTo>
                    <a:pt x="575514" y="94962"/>
                  </a:lnTo>
                  <a:lnTo>
                    <a:pt x="577435" y="101684"/>
                  </a:lnTo>
                  <a:lnTo>
                    <a:pt x="578155" y="105287"/>
                  </a:lnTo>
                  <a:lnTo>
                    <a:pt x="579116" y="106247"/>
                  </a:lnTo>
                  <a:lnTo>
                    <a:pt x="581037" y="105047"/>
                  </a:lnTo>
                  <a:lnTo>
                    <a:pt x="583258" y="102365"/>
                  </a:lnTo>
                  <a:lnTo>
                    <a:pt x="586983" y="103097"/>
                  </a:lnTo>
                  <a:lnTo>
                    <a:pt x="586906" y="104408"/>
                  </a:lnTo>
                  <a:lnTo>
                    <a:pt x="586458" y="106347"/>
                  </a:lnTo>
                  <a:lnTo>
                    <a:pt x="586310" y="107838"/>
                  </a:lnTo>
                  <a:lnTo>
                    <a:pt x="588398" y="110225"/>
                  </a:lnTo>
                  <a:lnTo>
                    <a:pt x="588249" y="112612"/>
                  </a:lnTo>
                  <a:lnTo>
                    <a:pt x="588448" y="116900"/>
                  </a:lnTo>
                  <a:lnTo>
                    <a:pt x="588597" y="118392"/>
                  </a:lnTo>
                  <a:lnTo>
                    <a:pt x="590835" y="120779"/>
                  </a:lnTo>
                  <a:lnTo>
                    <a:pt x="589195" y="123613"/>
                  </a:lnTo>
                  <a:lnTo>
                    <a:pt x="589642" y="125552"/>
                  </a:lnTo>
                  <a:lnTo>
                    <a:pt x="593670" y="128685"/>
                  </a:lnTo>
                  <a:lnTo>
                    <a:pt x="594864" y="129580"/>
                  </a:lnTo>
                  <a:lnTo>
                    <a:pt x="595342" y="135073"/>
                  </a:lnTo>
                  <a:lnTo>
                    <a:pt x="595342" y="137758"/>
                  </a:lnTo>
                  <a:lnTo>
                    <a:pt x="595044" y="139995"/>
                  </a:lnTo>
                  <a:lnTo>
                    <a:pt x="597132" y="140742"/>
                  </a:lnTo>
                  <a:lnTo>
                    <a:pt x="598027" y="141488"/>
                  </a:lnTo>
                  <a:lnTo>
                    <a:pt x="598326" y="142830"/>
                  </a:lnTo>
                  <a:lnTo>
                    <a:pt x="597580" y="144918"/>
                  </a:lnTo>
                  <a:lnTo>
                    <a:pt x="596685" y="147604"/>
                  </a:lnTo>
                  <a:lnTo>
                    <a:pt x="595940" y="150139"/>
                  </a:lnTo>
                  <a:lnTo>
                    <a:pt x="593554" y="153570"/>
                  </a:lnTo>
                  <a:lnTo>
                    <a:pt x="592808" y="154913"/>
                  </a:lnTo>
                  <a:lnTo>
                    <a:pt x="591316" y="156554"/>
                  </a:lnTo>
                  <a:lnTo>
                    <a:pt x="591764" y="159985"/>
                  </a:lnTo>
                  <a:lnTo>
                    <a:pt x="593107" y="164012"/>
                  </a:lnTo>
                  <a:lnTo>
                    <a:pt x="594599" y="166697"/>
                  </a:lnTo>
                  <a:lnTo>
                    <a:pt x="595643" y="168786"/>
                  </a:lnTo>
                  <a:lnTo>
                    <a:pt x="595792" y="170874"/>
                  </a:lnTo>
                  <a:lnTo>
                    <a:pt x="594450" y="172217"/>
                  </a:lnTo>
                  <a:lnTo>
                    <a:pt x="590571" y="171023"/>
                  </a:lnTo>
                  <a:lnTo>
                    <a:pt x="585798" y="171172"/>
                  </a:lnTo>
                  <a:lnTo>
                    <a:pt x="582367" y="173858"/>
                  </a:lnTo>
                  <a:lnTo>
                    <a:pt x="582665" y="175797"/>
                  </a:lnTo>
                  <a:lnTo>
                    <a:pt x="579682" y="178631"/>
                  </a:lnTo>
                  <a:lnTo>
                    <a:pt x="579384" y="180123"/>
                  </a:lnTo>
                  <a:lnTo>
                    <a:pt x="580876" y="182659"/>
                  </a:lnTo>
                  <a:lnTo>
                    <a:pt x="582368" y="184449"/>
                  </a:lnTo>
                  <a:lnTo>
                    <a:pt x="584606" y="185343"/>
                  </a:lnTo>
                  <a:lnTo>
                    <a:pt x="585501" y="185940"/>
                  </a:lnTo>
                  <a:lnTo>
                    <a:pt x="585501" y="187581"/>
                  </a:lnTo>
                  <a:lnTo>
                    <a:pt x="587142" y="189073"/>
                  </a:lnTo>
                  <a:lnTo>
                    <a:pt x="587142" y="190266"/>
                  </a:lnTo>
                  <a:lnTo>
                    <a:pt x="585054" y="192056"/>
                  </a:lnTo>
                  <a:lnTo>
                    <a:pt x="584755" y="193249"/>
                  </a:lnTo>
                  <a:lnTo>
                    <a:pt x="585502" y="194443"/>
                  </a:lnTo>
                  <a:lnTo>
                    <a:pt x="586546" y="196531"/>
                  </a:lnTo>
                  <a:lnTo>
                    <a:pt x="586695" y="198471"/>
                  </a:lnTo>
                  <a:lnTo>
                    <a:pt x="585800" y="201007"/>
                  </a:lnTo>
                  <a:lnTo>
                    <a:pt x="584309" y="202797"/>
                  </a:lnTo>
                  <a:lnTo>
                    <a:pt x="580281" y="204437"/>
                  </a:lnTo>
                  <a:lnTo>
                    <a:pt x="578492" y="206973"/>
                  </a:lnTo>
                  <a:lnTo>
                    <a:pt x="574912" y="214731"/>
                  </a:lnTo>
                  <a:lnTo>
                    <a:pt x="574763" y="216819"/>
                  </a:lnTo>
                  <a:lnTo>
                    <a:pt x="575807" y="218608"/>
                  </a:lnTo>
                  <a:lnTo>
                    <a:pt x="577299" y="219056"/>
                  </a:lnTo>
                  <a:lnTo>
                    <a:pt x="578791" y="220697"/>
                  </a:lnTo>
                  <a:lnTo>
                    <a:pt x="578493" y="222636"/>
                  </a:lnTo>
                  <a:lnTo>
                    <a:pt x="577747" y="224277"/>
                  </a:lnTo>
                  <a:lnTo>
                    <a:pt x="577747" y="225918"/>
                  </a:lnTo>
                  <a:lnTo>
                    <a:pt x="577747" y="227410"/>
                  </a:lnTo>
                  <a:lnTo>
                    <a:pt x="577449" y="228305"/>
                  </a:lnTo>
                  <a:lnTo>
                    <a:pt x="576703" y="230841"/>
                  </a:lnTo>
                  <a:lnTo>
                    <a:pt x="576555" y="233526"/>
                  </a:lnTo>
                  <a:lnTo>
                    <a:pt x="581627" y="238747"/>
                  </a:lnTo>
                  <a:lnTo>
                    <a:pt x="582224" y="239343"/>
                  </a:lnTo>
                  <a:lnTo>
                    <a:pt x="584014" y="239343"/>
                  </a:lnTo>
                  <a:lnTo>
                    <a:pt x="584909" y="239791"/>
                  </a:lnTo>
                  <a:lnTo>
                    <a:pt x="585208" y="241283"/>
                  </a:lnTo>
                  <a:lnTo>
                    <a:pt x="584760" y="242774"/>
                  </a:lnTo>
                  <a:lnTo>
                    <a:pt x="583268" y="244564"/>
                  </a:lnTo>
                  <a:lnTo>
                    <a:pt x="582224" y="245608"/>
                  </a:lnTo>
                  <a:lnTo>
                    <a:pt x="582374" y="247100"/>
                  </a:lnTo>
                  <a:lnTo>
                    <a:pt x="582523" y="248890"/>
                  </a:lnTo>
                  <a:lnTo>
                    <a:pt x="582523" y="251128"/>
                  </a:lnTo>
                  <a:lnTo>
                    <a:pt x="583120" y="253664"/>
                  </a:lnTo>
                  <a:lnTo>
                    <a:pt x="583120" y="255006"/>
                  </a:lnTo>
                  <a:lnTo>
                    <a:pt x="582375" y="256498"/>
                  </a:lnTo>
                  <a:lnTo>
                    <a:pt x="582374" y="258437"/>
                  </a:lnTo>
                  <a:lnTo>
                    <a:pt x="581151" y="258463"/>
                  </a:lnTo>
                  <a:lnTo>
                    <a:pt x="581300" y="260402"/>
                  </a:lnTo>
                  <a:lnTo>
                    <a:pt x="582046" y="261446"/>
                  </a:lnTo>
                  <a:lnTo>
                    <a:pt x="582047" y="262640"/>
                  </a:lnTo>
                  <a:lnTo>
                    <a:pt x="581151" y="264728"/>
                  </a:lnTo>
                  <a:lnTo>
                    <a:pt x="581152" y="267264"/>
                  </a:lnTo>
                  <a:lnTo>
                    <a:pt x="580853" y="268309"/>
                  </a:lnTo>
                  <a:lnTo>
                    <a:pt x="579810" y="270546"/>
                  </a:lnTo>
                  <a:lnTo>
                    <a:pt x="579874" y="274220"/>
                  </a:lnTo>
                  <a:lnTo>
                    <a:pt x="582125" y="283448"/>
                  </a:lnTo>
                  <a:lnTo>
                    <a:pt x="581081" y="285386"/>
                  </a:lnTo>
                  <a:lnTo>
                    <a:pt x="580037" y="287027"/>
                  </a:lnTo>
                  <a:lnTo>
                    <a:pt x="577800" y="289116"/>
                  </a:lnTo>
                  <a:lnTo>
                    <a:pt x="577501" y="290458"/>
                  </a:lnTo>
                  <a:lnTo>
                    <a:pt x="578098" y="293740"/>
                  </a:lnTo>
                  <a:lnTo>
                    <a:pt x="578695" y="295232"/>
                  </a:lnTo>
                  <a:lnTo>
                    <a:pt x="580933" y="297320"/>
                  </a:lnTo>
                  <a:lnTo>
                    <a:pt x="579441" y="298812"/>
                  </a:lnTo>
                  <a:lnTo>
                    <a:pt x="577950" y="300005"/>
                  </a:lnTo>
                  <a:lnTo>
                    <a:pt x="577801" y="301199"/>
                  </a:lnTo>
                  <a:lnTo>
                    <a:pt x="578397" y="302093"/>
                  </a:lnTo>
                  <a:lnTo>
                    <a:pt x="580933" y="302989"/>
                  </a:lnTo>
                  <a:lnTo>
                    <a:pt x="582426" y="303436"/>
                  </a:lnTo>
                  <a:lnTo>
                    <a:pt x="584216" y="304481"/>
                  </a:lnTo>
                  <a:lnTo>
                    <a:pt x="585707" y="304480"/>
                  </a:lnTo>
                  <a:lnTo>
                    <a:pt x="588840" y="304779"/>
                  </a:lnTo>
                  <a:lnTo>
                    <a:pt x="589884" y="305972"/>
                  </a:lnTo>
                  <a:lnTo>
                    <a:pt x="590630" y="307911"/>
                  </a:lnTo>
                  <a:lnTo>
                    <a:pt x="590481" y="309552"/>
                  </a:lnTo>
                  <a:lnTo>
                    <a:pt x="591228" y="311790"/>
                  </a:lnTo>
                  <a:lnTo>
                    <a:pt x="591675" y="313580"/>
                  </a:lnTo>
                  <a:lnTo>
                    <a:pt x="593018" y="316115"/>
                  </a:lnTo>
                  <a:lnTo>
                    <a:pt x="594659" y="318353"/>
                  </a:lnTo>
                  <a:lnTo>
                    <a:pt x="595704" y="320143"/>
                  </a:lnTo>
                  <a:lnTo>
                    <a:pt x="597196" y="321486"/>
                  </a:lnTo>
                  <a:lnTo>
                    <a:pt x="598091" y="323126"/>
                  </a:lnTo>
                  <a:lnTo>
                    <a:pt x="598091" y="325663"/>
                  </a:lnTo>
                  <a:lnTo>
                    <a:pt x="599433" y="326856"/>
                  </a:lnTo>
                  <a:lnTo>
                    <a:pt x="600477" y="327602"/>
                  </a:lnTo>
                  <a:lnTo>
                    <a:pt x="601672" y="328795"/>
                  </a:lnTo>
                  <a:lnTo>
                    <a:pt x="603611" y="329988"/>
                  </a:lnTo>
                  <a:lnTo>
                    <a:pt x="605550" y="330585"/>
                  </a:lnTo>
                  <a:lnTo>
                    <a:pt x="607191" y="331928"/>
                  </a:lnTo>
                  <a:lnTo>
                    <a:pt x="609279" y="332823"/>
                  </a:lnTo>
                  <a:lnTo>
                    <a:pt x="610921" y="334464"/>
                  </a:lnTo>
                  <a:lnTo>
                    <a:pt x="612711" y="335956"/>
                  </a:lnTo>
                  <a:lnTo>
                    <a:pt x="613308" y="337149"/>
                  </a:lnTo>
                  <a:lnTo>
                    <a:pt x="613755" y="338342"/>
                  </a:lnTo>
                  <a:lnTo>
                    <a:pt x="614502" y="339834"/>
                  </a:lnTo>
                  <a:lnTo>
                    <a:pt x="614651" y="340579"/>
                  </a:lnTo>
                  <a:lnTo>
                    <a:pt x="613756" y="341325"/>
                  </a:lnTo>
                  <a:lnTo>
                    <a:pt x="612115" y="341773"/>
                  </a:lnTo>
                  <a:lnTo>
                    <a:pt x="611518" y="342817"/>
                  </a:lnTo>
                  <a:lnTo>
                    <a:pt x="611071" y="344757"/>
                  </a:lnTo>
                  <a:lnTo>
                    <a:pt x="610325" y="348038"/>
                  </a:lnTo>
                  <a:lnTo>
                    <a:pt x="609729" y="351022"/>
                  </a:lnTo>
                  <a:lnTo>
                    <a:pt x="610325" y="352811"/>
                  </a:lnTo>
                  <a:lnTo>
                    <a:pt x="611221" y="352662"/>
                  </a:lnTo>
                  <a:lnTo>
                    <a:pt x="612563" y="352961"/>
                  </a:lnTo>
                  <a:lnTo>
                    <a:pt x="614353" y="353408"/>
                  </a:lnTo>
                  <a:lnTo>
                    <a:pt x="616740" y="353557"/>
                  </a:lnTo>
                  <a:lnTo>
                    <a:pt x="618083" y="353707"/>
                  </a:lnTo>
                  <a:lnTo>
                    <a:pt x="619276" y="354453"/>
                  </a:lnTo>
                  <a:lnTo>
                    <a:pt x="620619" y="355049"/>
                  </a:lnTo>
                  <a:lnTo>
                    <a:pt x="621961" y="356541"/>
                  </a:lnTo>
                  <a:lnTo>
                    <a:pt x="622857" y="356541"/>
                  </a:lnTo>
                  <a:lnTo>
                    <a:pt x="623752" y="355795"/>
                  </a:lnTo>
                  <a:lnTo>
                    <a:pt x="624796" y="355646"/>
                  </a:lnTo>
                  <a:lnTo>
                    <a:pt x="625989" y="356243"/>
                  </a:lnTo>
                  <a:lnTo>
                    <a:pt x="626288" y="357883"/>
                  </a:lnTo>
                  <a:lnTo>
                    <a:pt x="629271" y="359375"/>
                  </a:lnTo>
                  <a:lnTo>
                    <a:pt x="629570" y="360270"/>
                  </a:lnTo>
                  <a:lnTo>
                    <a:pt x="629272" y="362060"/>
                  </a:lnTo>
                  <a:lnTo>
                    <a:pt x="630018" y="363552"/>
                  </a:lnTo>
                  <a:lnTo>
                    <a:pt x="631211" y="364000"/>
                  </a:lnTo>
                  <a:lnTo>
                    <a:pt x="634195" y="364298"/>
                  </a:lnTo>
                  <a:lnTo>
                    <a:pt x="635836" y="365491"/>
                  </a:lnTo>
                  <a:lnTo>
                    <a:pt x="636284" y="367580"/>
                  </a:lnTo>
                  <a:lnTo>
                    <a:pt x="635986" y="369817"/>
                  </a:lnTo>
                  <a:lnTo>
                    <a:pt x="635389" y="372204"/>
                  </a:lnTo>
                  <a:lnTo>
                    <a:pt x="636732" y="375336"/>
                  </a:lnTo>
                  <a:lnTo>
                    <a:pt x="638373" y="376530"/>
                  </a:lnTo>
                  <a:lnTo>
                    <a:pt x="638074" y="377425"/>
                  </a:lnTo>
                  <a:lnTo>
                    <a:pt x="636732" y="378916"/>
                  </a:lnTo>
                  <a:lnTo>
                    <a:pt x="637180" y="380707"/>
                  </a:lnTo>
                  <a:lnTo>
                    <a:pt x="639119" y="384287"/>
                  </a:lnTo>
                  <a:lnTo>
                    <a:pt x="640611" y="386823"/>
                  </a:lnTo>
                  <a:lnTo>
                    <a:pt x="641656" y="389657"/>
                  </a:lnTo>
                  <a:lnTo>
                    <a:pt x="641059" y="390254"/>
                  </a:lnTo>
                  <a:lnTo>
                    <a:pt x="640314" y="391894"/>
                  </a:lnTo>
                  <a:lnTo>
                    <a:pt x="640313" y="393684"/>
                  </a:lnTo>
                  <a:lnTo>
                    <a:pt x="639568" y="395176"/>
                  </a:lnTo>
                  <a:lnTo>
                    <a:pt x="639419" y="397563"/>
                  </a:lnTo>
                  <a:lnTo>
                    <a:pt x="638375" y="398159"/>
                  </a:lnTo>
                  <a:lnTo>
                    <a:pt x="636734" y="399055"/>
                  </a:lnTo>
                  <a:lnTo>
                    <a:pt x="635784" y="402542"/>
                  </a:lnTo>
                  <a:lnTo>
                    <a:pt x="635634" y="404780"/>
                  </a:lnTo>
                  <a:lnTo>
                    <a:pt x="633397" y="406420"/>
                  </a:lnTo>
                  <a:lnTo>
                    <a:pt x="633845" y="408061"/>
                  </a:lnTo>
                  <a:lnTo>
                    <a:pt x="635784" y="409105"/>
                  </a:lnTo>
                  <a:lnTo>
                    <a:pt x="635784" y="410597"/>
                  </a:lnTo>
                  <a:lnTo>
                    <a:pt x="635635" y="412835"/>
                  </a:lnTo>
                  <a:lnTo>
                    <a:pt x="636083" y="416116"/>
                  </a:lnTo>
                  <a:lnTo>
                    <a:pt x="636531" y="418205"/>
                  </a:lnTo>
                  <a:lnTo>
                    <a:pt x="638172" y="420443"/>
                  </a:lnTo>
                  <a:lnTo>
                    <a:pt x="639216" y="422232"/>
                  </a:lnTo>
                  <a:lnTo>
                    <a:pt x="638023" y="424172"/>
                  </a:lnTo>
                  <a:lnTo>
                    <a:pt x="638769" y="425813"/>
                  </a:lnTo>
                  <a:lnTo>
                    <a:pt x="638918" y="427752"/>
                  </a:lnTo>
                  <a:lnTo>
                    <a:pt x="638769" y="429243"/>
                  </a:lnTo>
                  <a:lnTo>
                    <a:pt x="640858" y="431332"/>
                  </a:lnTo>
                  <a:lnTo>
                    <a:pt x="642947" y="432675"/>
                  </a:lnTo>
                  <a:lnTo>
                    <a:pt x="641903" y="436255"/>
                  </a:lnTo>
                  <a:lnTo>
                    <a:pt x="640709" y="437895"/>
                  </a:lnTo>
                  <a:lnTo>
                    <a:pt x="640709" y="439238"/>
                  </a:lnTo>
                  <a:lnTo>
                    <a:pt x="643246" y="440431"/>
                  </a:lnTo>
                  <a:lnTo>
                    <a:pt x="645931" y="441326"/>
                  </a:lnTo>
                  <a:lnTo>
                    <a:pt x="646080" y="442221"/>
                  </a:lnTo>
                  <a:lnTo>
                    <a:pt x="645036" y="443415"/>
                  </a:lnTo>
                  <a:lnTo>
                    <a:pt x="644141" y="445503"/>
                  </a:lnTo>
                  <a:lnTo>
                    <a:pt x="643992" y="447741"/>
                  </a:lnTo>
                  <a:lnTo>
                    <a:pt x="643097" y="449530"/>
                  </a:lnTo>
                  <a:lnTo>
                    <a:pt x="642949" y="451321"/>
                  </a:lnTo>
                  <a:lnTo>
                    <a:pt x="641606" y="453558"/>
                  </a:lnTo>
                  <a:lnTo>
                    <a:pt x="641159" y="455796"/>
                  </a:lnTo>
                  <a:lnTo>
                    <a:pt x="641755" y="457884"/>
                  </a:lnTo>
                  <a:lnTo>
                    <a:pt x="641458" y="459824"/>
                  </a:lnTo>
                  <a:lnTo>
                    <a:pt x="640861" y="462210"/>
                  </a:lnTo>
                  <a:lnTo>
                    <a:pt x="640563" y="464000"/>
                  </a:lnTo>
                  <a:lnTo>
                    <a:pt x="640861" y="464895"/>
                  </a:lnTo>
                  <a:lnTo>
                    <a:pt x="642651" y="465343"/>
                  </a:lnTo>
                  <a:lnTo>
                    <a:pt x="643696" y="466089"/>
                  </a:lnTo>
                  <a:lnTo>
                    <a:pt x="643695" y="467133"/>
                  </a:lnTo>
                  <a:lnTo>
                    <a:pt x="644144" y="468177"/>
                  </a:lnTo>
                  <a:lnTo>
                    <a:pt x="646530" y="468177"/>
                  </a:lnTo>
                  <a:lnTo>
                    <a:pt x="647276" y="469072"/>
                  </a:lnTo>
                  <a:lnTo>
                    <a:pt x="649066" y="470116"/>
                  </a:lnTo>
                  <a:lnTo>
                    <a:pt x="650409" y="469669"/>
                  </a:lnTo>
                  <a:lnTo>
                    <a:pt x="651901" y="468624"/>
                  </a:lnTo>
                  <a:lnTo>
                    <a:pt x="654436" y="469370"/>
                  </a:lnTo>
                  <a:lnTo>
                    <a:pt x="656376" y="471011"/>
                  </a:lnTo>
                  <a:lnTo>
                    <a:pt x="658017" y="471757"/>
                  </a:lnTo>
                  <a:lnTo>
                    <a:pt x="659359" y="471608"/>
                  </a:lnTo>
                  <a:lnTo>
                    <a:pt x="660404" y="472652"/>
                  </a:lnTo>
                  <a:lnTo>
                    <a:pt x="661896" y="474591"/>
                  </a:lnTo>
                  <a:lnTo>
                    <a:pt x="663686" y="475934"/>
                  </a:lnTo>
                  <a:lnTo>
                    <a:pt x="665626" y="476680"/>
                  </a:lnTo>
                  <a:lnTo>
                    <a:pt x="668162" y="478917"/>
                  </a:lnTo>
                  <a:lnTo>
                    <a:pt x="669803" y="479962"/>
                  </a:lnTo>
                  <a:lnTo>
                    <a:pt x="671593" y="480857"/>
                  </a:lnTo>
                  <a:lnTo>
                    <a:pt x="672040" y="482050"/>
                  </a:lnTo>
                  <a:lnTo>
                    <a:pt x="672787" y="483840"/>
                  </a:lnTo>
                  <a:lnTo>
                    <a:pt x="674129" y="485033"/>
                  </a:lnTo>
                  <a:lnTo>
                    <a:pt x="676516" y="485481"/>
                  </a:lnTo>
                  <a:lnTo>
                    <a:pt x="681141" y="488464"/>
                  </a:lnTo>
                  <a:lnTo>
                    <a:pt x="682931" y="487569"/>
                  </a:lnTo>
                  <a:lnTo>
                    <a:pt x="685317" y="487569"/>
                  </a:lnTo>
                  <a:lnTo>
                    <a:pt x="687406" y="488315"/>
                  </a:lnTo>
                  <a:lnTo>
                    <a:pt x="688451" y="489210"/>
                  </a:lnTo>
                  <a:lnTo>
                    <a:pt x="689345" y="491149"/>
                  </a:lnTo>
                  <a:lnTo>
                    <a:pt x="690092" y="492343"/>
                  </a:lnTo>
                  <a:lnTo>
                    <a:pt x="693075" y="489658"/>
                  </a:lnTo>
                  <a:lnTo>
                    <a:pt x="695611" y="489061"/>
                  </a:lnTo>
                  <a:lnTo>
                    <a:pt x="697252" y="488912"/>
                  </a:lnTo>
                  <a:lnTo>
                    <a:pt x="698296" y="489210"/>
                  </a:lnTo>
                  <a:lnTo>
                    <a:pt x="700385" y="490851"/>
                  </a:lnTo>
                  <a:lnTo>
                    <a:pt x="701280" y="491895"/>
                  </a:lnTo>
                  <a:lnTo>
                    <a:pt x="703070" y="494133"/>
                  </a:lnTo>
                  <a:lnTo>
                    <a:pt x="704711" y="494133"/>
                  </a:lnTo>
                  <a:lnTo>
                    <a:pt x="705457" y="495177"/>
                  </a:lnTo>
                  <a:lnTo>
                    <a:pt x="706799" y="494282"/>
                  </a:lnTo>
                  <a:lnTo>
                    <a:pt x="707098" y="493536"/>
                  </a:lnTo>
                  <a:lnTo>
                    <a:pt x="708142" y="492492"/>
                  </a:lnTo>
                  <a:lnTo>
                    <a:pt x="710082" y="492045"/>
                  </a:lnTo>
                  <a:lnTo>
                    <a:pt x="710976" y="492641"/>
                  </a:lnTo>
                  <a:lnTo>
                    <a:pt x="712021" y="492194"/>
                  </a:lnTo>
                  <a:lnTo>
                    <a:pt x="712617" y="492194"/>
                  </a:lnTo>
                  <a:lnTo>
                    <a:pt x="713811" y="491149"/>
                  </a:lnTo>
                  <a:lnTo>
                    <a:pt x="714706" y="490702"/>
                  </a:lnTo>
                  <a:lnTo>
                    <a:pt x="717689" y="491149"/>
                  </a:lnTo>
                  <a:lnTo>
                    <a:pt x="723059" y="489061"/>
                  </a:lnTo>
                  <a:lnTo>
                    <a:pt x="724551" y="488315"/>
                  </a:lnTo>
                  <a:lnTo>
                    <a:pt x="726192" y="488315"/>
                  </a:lnTo>
                  <a:lnTo>
                    <a:pt x="728430" y="489807"/>
                  </a:lnTo>
                  <a:lnTo>
                    <a:pt x="729474" y="491149"/>
                  </a:lnTo>
                  <a:lnTo>
                    <a:pt x="736933" y="490851"/>
                  </a:lnTo>
                  <a:lnTo>
                    <a:pt x="738872" y="489956"/>
                  </a:lnTo>
                  <a:lnTo>
                    <a:pt x="741259" y="489210"/>
                  </a:lnTo>
                  <a:lnTo>
                    <a:pt x="743944" y="489807"/>
                  </a:lnTo>
                  <a:lnTo>
                    <a:pt x="745138" y="491299"/>
                  </a:lnTo>
                  <a:lnTo>
                    <a:pt x="747226" y="492940"/>
                  </a:lnTo>
                  <a:lnTo>
                    <a:pt x="748867" y="494282"/>
                  </a:lnTo>
                  <a:lnTo>
                    <a:pt x="748867" y="495625"/>
                  </a:lnTo>
                  <a:lnTo>
                    <a:pt x="749912" y="497265"/>
                  </a:lnTo>
                  <a:lnTo>
                    <a:pt x="751404" y="499652"/>
                  </a:lnTo>
                  <a:lnTo>
                    <a:pt x="751404" y="500697"/>
                  </a:lnTo>
                  <a:lnTo>
                    <a:pt x="750957" y="502337"/>
                  </a:lnTo>
                  <a:lnTo>
                    <a:pt x="751553" y="503382"/>
                  </a:lnTo>
                  <a:lnTo>
                    <a:pt x="753194" y="505172"/>
                  </a:lnTo>
                  <a:lnTo>
                    <a:pt x="753344" y="506514"/>
                  </a:lnTo>
                  <a:lnTo>
                    <a:pt x="754538" y="508752"/>
                  </a:lnTo>
                  <a:lnTo>
                    <a:pt x="757074" y="509349"/>
                  </a:lnTo>
                  <a:lnTo>
                    <a:pt x="759460" y="510989"/>
                  </a:lnTo>
                  <a:lnTo>
                    <a:pt x="761101" y="510989"/>
                  </a:lnTo>
                  <a:lnTo>
                    <a:pt x="762444" y="510989"/>
                  </a:lnTo>
                  <a:lnTo>
                    <a:pt x="763786" y="511735"/>
                  </a:lnTo>
                  <a:lnTo>
                    <a:pt x="766472" y="512332"/>
                  </a:lnTo>
                  <a:lnTo>
                    <a:pt x="767814" y="512929"/>
                  </a:lnTo>
                  <a:lnTo>
                    <a:pt x="768113" y="515315"/>
                  </a:lnTo>
                  <a:lnTo>
                    <a:pt x="769008" y="516210"/>
                  </a:lnTo>
                  <a:lnTo>
                    <a:pt x="771246" y="516956"/>
                  </a:lnTo>
                  <a:lnTo>
                    <a:pt x="773185" y="518000"/>
                  </a:lnTo>
                  <a:lnTo>
                    <a:pt x="772589" y="519641"/>
                  </a:lnTo>
                  <a:lnTo>
                    <a:pt x="774230" y="522177"/>
                  </a:lnTo>
                  <a:lnTo>
                    <a:pt x="774677" y="523221"/>
                  </a:lnTo>
                  <a:lnTo>
                    <a:pt x="775423" y="525458"/>
                  </a:lnTo>
                  <a:lnTo>
                    <a:pt x="775424" y="527398"/>
                  </a:lnTo>
                  <a:lnTo>
                    <a:pt x="776915" y="529337"/>
                  </a:lnTo>
                  <a:lnTo>
                    <a:pt x="778407" y="532321"/>
                  </a:lnTo>
                  <a:lnTo>
                    <a:pt x="783480" y="535304"/>
                  </a:lnTo>
                  <a:lnTo>
                    <a:pt x="783182" y="537094"/>
                  </a:lnTo>
                  <a:lnTo>
                    <a:pt x="784674" y="538735"/>
                  </a:lnTo>
                  <a:lnTo>
                    <a:pt x="785718" y="540525"/>
                  </a:lnTo>
                  <a:lnTo>
                    <a:pt x="785420" y="541868"/>
                  </a:lnTo>
                  <a:lnTo>
                    <a:pt x="785121" y="544254"/>
                  </a:lnTo>
                  <a:lnTo>
                    <a:pt x="785122" y="545895"/>
                  </a:lnTo>
                  <a:lnTo>
                    <a:pt x="785718" y="549028"/>
                  </a:lnTo>
                  <a:lnTo>
                    <a:pt x="787061" y="552160"/>
                  </a:lnTo>
                  <a:lnTo>
                    <a:pt x="785719" y="553950"/>
                  </a:lnTo>
                  <a:lnTo>
                    <a:pt x="784526" y="553951"/>
                  </a:lnTo>
                  <a:lnTo>
                    <a:pt x="782736" y="555143"/>
                  </a:lnTo>
                  <a:lnTo>
                    <a:pt x="780946" y="555740"/>
                  </a:lnTo>
                  <a:lnTo>
                    <a:pt x="778857" y="555740"/>
                  </a:lnTo>
                  <a:lnTo>
                    <a:pt x="775426" y="554696"/>
                  </a:lnTo>
                  <a:lnTo>
                    <a:pt x="774531" y="556188"/>
                  </a:lnTo>
                  <a:lnTo>
                    <a:pt x="771548" y="559022"/>
                  </a:lnTo>
                  <a:lnTo>
                    <a:pt x="771399" y="561110"/>
                  </a:lnTo>
                  <a:lnTo>
                    <a:pt x="768565" y="562304"/>
                  </a:lnTo>
                  <a:lnTo>
                    <a:pt x="765283" y="562006"/>
                  </a:lnTo>
                  <a:lnTo>
                    <a:pt x="763194" y="562751"/>
                  </a:lnTo>
                  <a:lnTo>
                    <a:pt x="762747" y="563796"/>
                  </a:lnTo>
                  <a:lnTo>
                    <a:pt x="762896" y="564690"/>
                  </a:lnTo>
                  <a:lnTo>
                    <a:pt x="763940" y="567226"/>
                  </a:lnTo>
                  <a:lnTo>
                    <a:pt x="764687" y="570359"/>
                  </a:lnTo>
                  <a:lnTo>
                    <a:pt x="762748" y="572000"/>
                  </a:lnTo>
                  <a:lnTo>
                    <a:pt x="762449" y="573193"/>
                  </a:lnTo>
                  <a:lnTo>
                    <a:pt x="762897" y="575133"/>
                  </a:lnTo>
                  <a:lnTo>
                    <a:pt x="763942" y="575879"/>
                  </a:lnTo>
                  <a:lnTo>
                    <a:pt x="763559" y="580488"/>
                  </a:lnTo>
                  <a:lnTo>
                    <a:pt x="764471" y="584525"/>
                  </a:lnTo>
                  <a:lnTo>
                    <a:pt x="761189" y="585270"/>
                  </a:lnTo>
                  <a:lnTo>
                    <a:pt x="758951" y="586165"/>
                  </a:lnTo>
                  <a:lnTo>
                    <a:pt x="758354" y="587060"/>
                  </a:lnTo>
                  <a:lnTo>
                    <a:pt x="758205" y="588253"/>
                  </a:lnTo>
                  <a:lnTo>
                    <a:pt x="757161" y="589596"/>
                  </a:lnTo>
                  <a:lnTo>
                    <a:pt x="757758" y="590939"/>
                  </a:lnTo>
                  <a:lnTo>
                    <a:pt x="758057" y="592729"/>
                  </a:lnTo>
                  <a:lnTo>
                    <a:pt x="756714" y="594369"/>
                  </a:lnTo>
                  <a:lnTo>
                    <a:pt x="755223" y="594071"/>
                  </a:lnTo>
                  <a:lnTo>
                    <a:pt x="754029" y="592729"/>
                  </a:lnTo>
                  <a:lnTo>
                    <a:pt x="752388" y="591834"/>
                  </a:lnTo>
                  <a:lnTo>
                    <a:pt x="750001" y="592729"/>
                  </a:lnTo>
                  <a:lnTo>
                    <a:pt x="747465" y="594071"/>
                  </a:lnTo>
                  <a:lnTo>
                    <a:pt x="745377" y="594071"/>
                  </a:lnTo>
                  <a:lnTo>
                    <a:pt x="744631" y="594817"/>
                  </a:lnTo>
                  <a:lnTo>
                    <a:pt x="744184" y="598994"/>
                  </a:lnTo>
                  <a:lnTo>
                    <a:pt x="743438" y="601828"/>
                  </a:lnTo>
                  <a:lnTo>
                    <a:pt x="741648" y="603022"/>
                  </a:lnTo>
                  <a:lnTo>
                    <a:pt x="740007" y="603320"/>
                  </a:lnTo>
                  <a:lnTo>
                    <a:pt x="738516" y="604215"/>
                  </a:lnTo>
                  <a:lnTo>
                    <a:pt x="737322" y="603618"/>
                  </a:lnTo>
                  <a:lnTo>
                    <a:pt x="736576" y="602425"/>
                  </a:lnTo>
                  <a:lnTo>
                    <a:pt x="735831" y="602425"/>
                  </a:lnTo>
                  <a:lnTo>
                    <a:pt x="733294" y="601679"/>
                  </a:lnTo>
                  <a:lnTo>
                    <a:pt x="729415" y="601082"/>
                  </a:lnTo>
                  <a:lnTo>
                    <a:pt x="725835" y="600933"/>
                  </a:lnTo>
                  <a:lnTo>
                    <a:pt x="722404" y="602425"/>
                  </a:lnTo>
                  <a:lnTo>
                    <a:pt x="720316" y="601977"/>
                  </a:lnTo>
                  <a:lnTo>
                    <a:pt x="718377" y="601381"/>
                  </a:lnTo>
                  <a:lnTo>
                    <a:pt x="717929" y="599889"/>
                  </a:lnTo>
                  <a:lnTo>
                    <a:pt x="715244" y="599590"/>
                  </a:lnTo>
                  <a:lnTo>
                    <a:pt x="713454" y="599590"/>
                  </a:lnTo>
                  <a:lnTo>
                    <a:pt x="712260" y="598248"/>
                  </a:lnTo>
                  <a:lnTo>
                    <a:pt x="710619" y="598099"/>
                  </a:lnTo>
                  <a:lnTo>
                    <a:pt x="708530" y="595861"/>
                  </a:lnTo>
                  <a:lnTo>
                    <a:pt x="708381" y="593176"/>
                  </a:lnTo>
                  <a:lnTo>
                    <a:pt x="707784" y="591237"/>
                  </a:lnTo>
                  <a:lnTo>
                    <a:pt x="707038" y="589895"/>
                  </a:lnTo>
                  <a:lnTo>
                    <a:pt x="706441" y="587657"/>
                  </a:lnTo>
                  <a:lnTo>
                    <a:pt x="705248" y="586911"/>
                  </a:lnTo>
                  <a:lnTo>
                    <a:pt x="703905" y="586911"/>
                  </a:lnTo>
                  <a:lnTo>
                    <a:pt x="702115" y="586762"/>
                  </a:lnTo>
                  <a:lnTo>
                    <a:pt x="696446" y="586165"/>
                  </a:lnTo>
                  <a:lnTo>
                    <a:pt x="694656" y="586315"/>
                  </a:lnTo>
                  <a:lnTo>
                    <a:pt x="693314" y="587209"/>
                  </a:lnTo>
                  <a:lnTo>
                    <a:pt x="692568" y="586762"/>
                  </a:lnTo>
                  <a:lnTo>
                    <a:pt x="691225" y="586165"/>
                  </a:lnTo>
                  <a:lnTo>
                    <a:pt x="689584" y="587209"/>
                  </a:lnTo>
                  <a:lnTo>
                    <a:pt x="688689" y="588254"/>
                  </a:lnTo>
                  <a:lnTo>
                    <a:pt x="688839" y="590044"/>
                  </a:lnTo>
                  <a:lnTo>
                    <a:pt x="689585" y="591833"/>
                  </a:lnTo>
                  <a:lnTo>
                    <a:pt x="689286" y="592728"/>
                  </a:lnTo>
                  <a:lnTo>
                    <a:pt x="687645" y="593773"/>
                  </a:lnTo>
                  <a:lnTo>
                    <a:pt x="686452" y="595116"/>
                  </a:lnTo>
                  <a:lnTo>
                    <a:pt x="686453" y="596607"/>
                  </a:lnTo>
                  <a:lnTo>
                    <a:pt x="685558" y="598099"/>
                  </a:lnTo>
                  <a:lnTo>
                    <a:pt x="684662" y="599143"/>
                  </a:lnTo>
                  <a:lnTo>
                    <a:pt x="684663" y="600336"/>
                  </a:lnTo>
                  <a:lnTo>
                    <a:pt x="685856" y="600784"/>
                  </a:lnTo>
                  <a:lnTo>
                    <a:pt x="686751" y="601232"/>
                  </a:lnTo>
                  <a:lnTo>
                    <a:pt x="688691" y="603767"/>
                  </a:lnTo>
                  <a:lnTo>
                    <a:pt x="689884" y="604811"/>
                  </a:lnTo>
                  <a:lnTo>
                    <a:pt x="691227" y="605259"/>
                  </a:lnTo>
                  <a:lnTo>
                    <a:pt x="692868" y="606452"/>
                  </a:lnTo>
                  <a:lnTo>
                    <a:pt x="695851" y="606602"/>
                  </a:lnTo>
                  <a:lnTo>
                    <a:pt x="697493" y="606602"/>
                  </a:lnTo>
                  <a:lnTo>
                    <a:pt x="698387" y="607944"/>
                  </a:lnTo>
                  <a:lnTo>
                    <a:pt x="699730" y="608541"/>
                  </a:lnTo>
                  <a:lnTo>
                    <a:pt x="701968" y="608392"/>
                  </a:lnTo>
                  <a:lnTo>
                    <a:pt x="703609" y="610033"/>
                  </a:lnTo>
                  <a:lnTo>
                    <a:pt x="705548" y="610927"/>
                  </a:lnTo>
                  <a:lnTo>
                    <a:pt x="707786" y="611226"/>
                  </a:lnTo>
                  <a:lnTo>
                    <a:pt x="710620" y="613612"/>
                  </a:lnTo>
                  <a:lnTo>
                    <a:pt x="711814" y="614806"/>
                  </a:lnTo>
                  <a:lnTo>
                    <a:pt x="714648" y="615701"/>
                  </a:lnTo>
                  <a:lnTo>
                    <a:pt x="715395" y="617193"/>
                  </a:lnTo>
                  <a:lnTo>
                    <a:pt x="715246" y="620474"/>
                  </a:lnTo>
                  <a:lnTo>
                    <a:pt x="714948" y="621071"/>
                  </a:lnTo>
                  <a:lnTo>
                    <a:pt x="714052" y="622413"/>
                  </a:lnTo>
                  <a:lnTo>
                    <a:pt x="713605" y="623906"/>
                  </a:lnTo>
                  <a:lnTo>
                    <a:pt x="712114" y="625397"/>
                  </a:lnTo>
                  <a:lnTo>
                    <a:pt x="711069" y="626292"/>
                  </a:lnTo>
                  <a:lnTo>
                    <a:pt x="708235" y="626441"/>
                  </a:lnTo>
                  <a:lnTo>
                    <a:pt x="707638" y="627336"/>
                  </a:lnTo>
                  <a:lnTo>
                    <a:pt x="707639" y="630021"/>
                  </a:lnTo>
                  <a:lnTo>
                    <a:pt x="708235" y="631066"/>
                  </a:lnTo>
                  <a:lnTo>
                    <a:pt x="708683" y="632109"/>
                  </a:lnTo>
                  <a:lnTo>
                    <a:pt x="710324" y="632856"/>
                  </a:lnTo>
                  <a:lnTo>
                    <a:pt x="711070" y="633751"/>
                  </a:lnTo>
                  <a:lnTo>
                    <a:pt x="710772" y="635690"/>
                  </a:lnTo>
                  <a:lnTo>
                    <a:pt x="711219" y="636585"/>
                  </a:lnTo>
                  <a:lnTo>
                    <a:pt x="712413" y="636585"/>
                  </a:lnTo>
                  <a:lnTo>
                    <a:pt x="713755" y="637032"/>
                  </a:lnTo>
                  <a:lnTo>
                    <a:pt x="714203" y="637778"/>
                  </a:lnTo>
                  <a:lnTo>
                    <a:pt x="713756" y="639270"/>
                  </a:lnTo>
                  <a:lnTo>
                    <a:pt x="711966" y="642254"/>
                  </a:lnTo>
                  <a:lnTo>
                    <a:pt x="712712" y="643596"/>
                  </a:lnTo>
                  <a:lnTo>
                    <a:pt x="714651" y="646281"/>
                  </a:lnTo>
                  <a:lnTo>
                    <a:pt x="716143" y="647176"/>
                  </a:lnTo>
                  <a:lnTo>
                    <a:pt x="716591" y="647475"/>
                  </a:lnTo>
                  <a:lnTo>
                    <a:pt x="717038" y="648817"/>
                  </a:lnTo>
                  <a:lnTo>
                    <a:pt x="719724" y="652546"/>
                  </a:lnTo>
                  <a:lnTo>
                    <a:pt x="720321" y="653590"/>
                  </a:lnTo>
                  <a:lnTo>
                    <a:pt x="720321" y="654933"/>
                  </a:lnTo>
                  <a:lnTo>
                    <a:pt x="722707" y="654187"/>
                  </a:lnTo>
                  <a:lnTo>
                    <a:pt x="724050" y="655828"/>
                  </a:lnTo>
                  <a:lnTo>
                    <a:pt x="725393" y="657767"/>
                  </a:lnTo>
                  <a:lnTo>
                    <a:pt x="726139" y="657022"/>
                  </a:lnTo>
                  <a:lnTo>
                    <a:pt x="728078" y="656872"/>
                  </a:lnTo>
                  <a:lnTo>
                    <a:pt x="728973" y="657469"/>
                  </a:lnTo>
                  <a:lnTo>
                    <a:pt x="731360" y="658065"/>
                  </a:lnTo>
                  <a:lnTo>
                    <a:pt x="733300" y="659856"/>
                  </a:lnTo>
                  <a:lnTo>
                    <a:pt x="734344" y="661198"/>
                  </a:lnTo>
                  <a:lnTo>
                    <a:pt x="734045" y="662839"/>
                  </a:lnTo>
                  <a:lnTo>
                    <a:pt x="733300" y="664182"/>
                  </a:lnTo>
                  <a:lnTo>
                    <a:pt x="730764" y="666568"/>
                  </a:lnTo>
                  <a:lnTo>
                    <a:pt x="727482" y="668806"/>
                  </a:lnTo>
                  <a:lnTo>
                    <a:pt x="726438" y="670297"/>
                  </a:lnTo>
                  <a:lnTo>
                    <a:pt x="726289" y="672236"/>
                  </a:lnTo>
                  <a:lnTo>
                    <a:pt x="727483" y="675220"/>
                  </a:lnTo>
                  <a:lnTo>
                    <a:pt x="728527" y="677905"/>
                  </a:lnTo>
                  <a:lnTo>
                    <a:pt x="729423" y="679696"/>
                  </a:lnTo>
                  <a:lnTo>
                    <a:pt x="729125" y="680590"/>
                  </a:lnTo>
                  <a:lnTo>
                    <a:pt x="727484" y="681634"/>
                  </a:lnTo>
                  <a:lnTo>
                    <a:pt x="728229" y="682828"/>
                  </a:lnTo>
                  <a:lnTo>
                    <a:pt x="728677" y="684469"/>
                  </a:lnTo>
                  <a:lnTo>
                    <a:pt x="728230" y="685065"/>
                  </a:lnTo>
                  <a:lnTo>
                    <a:pt x="728230" y="685811"/>
                  </a:lnTo>
                  <a:lnTo>
                    <a:pt x="727484" y="687005"/>
                  </a:lnTo>
                  <a:lnTo>
                    <a:pt x="727036" y="688347"/>
                  </a:lnTo>
                  <a:lnTo>
                    <a:pt x="727932" y="690734"/>
                  </a:lnTo>
                  <a:lnTo>
                    <a:pt x="729573" y="692226"/>
                  </a:lnTo>
                  <a:lnTo>
                    <a:pt x="731065" y="692226"/>
                  </a:lnTo>
                  <a:lnTo>
                    <a:pt x="731065" y="693718"/>
                  </a:lnTo>
                  <a:lnTo>
                    <a:pt x="732109" y="694911"/>
                  </a:lnTo>
                  <a:lnTo>
                    <a:pt x="731363" y="695955"/>
                  </a:lnTo>
                  <a:lnTo>
                    <a:pt x="730916" y="697298"/>
                  </a:lnTo>
                  <a:lnTo>
                    <a:pt x="731961" y="698491"/>
                  </a:lnTo>
                  <a:lnTo>
                    <a:pt x="731662" y="698938"/>
                  </a:lnTo>
                  <a:lnTo>
                    <a:pt x="731662" y="700430"/>
                  </a:lnTo>
                  <a:lnTo>
                    <a:pt x="730767" y="702220"/>
                  </a:lnTo>
                  <a:lnTo>
                    <a:pt x="731215" y="702519"/>
                  </a:lnTo>
                  <a:lnTo>
                    <a:pt x="733303" y="703413"/>
                  </a:lnTo>
                  <a:lnTo>
                    <a:pt x="734348" y="704010"/>
                  </a:lnTo>
                  <a:lnTo>
                    <a:pt x="734795" y="705502"/>
                  </a:lnTo>
                  <a:lnTo>
                    <a:pt x="735691" y="706248"/>
                  </a:lnTo>
                  <a:lnTo>
                    <a:pt x="736138" y="706844"/>
                  </a:lnTo>
                  <a:lnTo>
                    <a:pt x="736138" y="708485"/>
                  </a:lnTo>
                  <a:lnTo>
                    <a:pt x="735243" y="709082"/>
                  </a:lnTo>
                  <a:lnTo>
                    <a:pt x="735392" y="710723"/>
                  </a:lnTo>
                  <a:lnTo>
                    <a:pt x="733603" y="712363"/>
                  </a:lnTo>
                  <a:lnTo>
                    <a:pt x="732260" y="713856"/>
                  </a:lnTo>
                  <a:lnTo>
                    <a:pt x="731663" y="716242"/>
                  </a:lnTo>
                  <a:lnTo>
                    <a:pt x="730470" y="717734"/>
                  </a:lnTo>
                  <a:lnTo>
                    <a:pt x="730470" y="719076"/>
                  </a:lnTo>
                  <a:lnTo>
                    <a:pt x="731217" y="721314"/>
                  </a:lnTo>
                  <a:lnTo>
                    <a:pt x="732709" y="723700"/>
                  </a:lnTo>
                  <a:lnTo>
                    <a:pt x="734051" y="724894"/>
                  </a:lnTo>
                  <a:lnTo>
                    <a:pt x="735245" y="725043"/>
                  </a:lnTo>
                  <a:lnTo>
                    <a:pt x="734648" y="728026"/>
                  </a:lnTo>
                  <a:lnTo>
                    <a:pt x="732709" y="729369"/>
                  </a:lnTo>
                  <a:lnTo>
                    <a:pt x="731366" y="731160"/>
                  </a:lnTo>
                  <a:lnTo>
                    <a:pt x="730024" y="733397"/>
                  </a:lnTo>
                  <a:lnTo>
                    <a:pt x="729726" y="735187"/>
                  </a:lnTo>
                  <a:lnTo>
                    <a:pt x="729129" y="737275"/>
                  </a:lnTo>
                  <a:lnTo>
                    <a:pt x="727787" y="740109"/>
                  </a:lnTo>
                  <a:lnTo>
                    <a:pt x="725848" y="745479"/>
                  </a:lnTo>
                  <a:lnTo>
                    <a:pt x="725998" y="748762"/>
                  </a:lnTo>
                  <a:lnTo>
                    <a:pt x="724141" y="750215"/>
                  </a:lnTo>
                  <a:lnTo>
                    <a:pt x="722827" y="752335"/>
                  </a:lnTo>
                  <a:lnTo>
                    <a:pt x="721281" y="753684"/>
                  </a:lnTo>
                  <a:lnTo>
                    <a:pt x="719890" y="754687"/>
                  </a:lnTo>
                  <a:lnTo>
                    <a:pt x="717920" y="754917"/>
                  </a:lnTo>
                  <a:lnTo>
                    <a:pt x="716375" y="754912"/>
                  </a:lnTo>
                  <a:lnTo>
                    <a:pt x="715371" y="753872"/>
                  </a:lnTo>
                  <a:lnTo>
                    <a:pt x="712783" y="752129"/>
                  </a:lnTo>
                  <a:lnTo>
                    <a:pt x="711200" y="750738"/>
                  </a:lnTo>
                  <a:lnTo>
                    <a:pt x="709771" y="748302"/>
                  </a:lnTo>
                  <a:lnTo>
                    <a:pt x="709385" y="746868"/>
                  </a:lnTo>
                  <a:lnTo>
                    <a:pt x="708883" y="745482"/>
                  </a:lnTo>
                  <a:lnTo>
                    <a:pt x="707880" y="744012"/>
                  </a:lnTo>
                  <a:lnTo>
                    <a:pt x="706721" y="743162"/>
                  </a:lnTo>
                  <a:lnTo>
                    <a:pt x="705601" y="742232"/>
                  </a:lnTo>
                  <a:lnTo>
                    <a:pt x="704326" y="741381"/>
                  </a:lnTo>
                  <a:lnTo>
                    <a:pt x="701931" y="740604"/>
                  </a:lnTo>
                  <a:lnTo>
                    <a:pt x="700270" y="740598"/>
                  </a:lnTo>
                  <a:lnTo>
                    <a:pt x="698918" y="741679"/>
                  </a:lnTo>
                  <a:lnTo>
                    <a:pt x="698029" y="742529"/>
                  </a:lnTo>
                  <a:lnTo>
                    <a:pt x="696754" y="743952"/>
                  </a:lnTo>
                  <a:lnTo>
                    <a:pt x="695209" y="745768"/>
                  </a:lnTo>
                  <a:lnTo>
                    <a:pt x="693663" y="747001"/>
                  </a:lnTo>
                  <a:lnTo>
                    <a:pt x="691229" y="748350"/>
                  </a:lnTo>
                  <a:lnTo>
                    <a:pt x="690147" y="749079"/>
                  </a:lnTo>
                  <a:lnTo>
                    <a:pt x="688563" y="749620"/>
                  </a:lnTo>
                  <a:lnTo>
                    <a:pt x="687365" y="750543"/>
                  </a:lnTo>
                  <a:lnTo>
                    <a:pt x="683502" y="752232"/>
                  </a:lnTo>
                  <a:lnTo>
                    <a:pt x="680836" y="752809"/>
                  </a:lnTo>
                  <a:lnTo>
                    <a:pt x="679445" y="753235"/>
                  </a:lnTo>
                  <a:lnTo>
                    <a:pt x="677939" y="753769"/>
                  </a:lnTo>
                  <a:lnTo>
                    <a:pt x="676779" y="754808"/>
                  </a:lnTo>
                  <a:lnTo>
                    <a:pt x="674268" y="756698"/>
                  </a:lnTo>
                  <a:lnTo>
                    <a:pt x="672916" y="757816"/>
                  </a:lnTo>
                  <a:lnTo>
                    <a:pt x="671602" y="758781"/>
                  </a:lnTo>
                  <a:lnTo>
                    <a:pt x="670173" y="759359"/>
                  </a:lnTo>
                  <a:lnTo>
                    <a:pt x="669563" y="759419"/>
                  </a:lnTo>
                  <a:lnTo>
                    <a:pt x="668395" y="759547"/>
                  </a:lnTo>
                  <a:lnTo>
                    <a:pt x="667198" y="758696"/>
                  </a:lnTo>
                  <a:lnTo>
                    <a:pt x="666117" y="757882"/>
                  </a:lnTo>
                  <a:lnTo>
                    <a:pt x="665229" y="756995"/>
                  </a:lnTo>
                  <a:lnTo>
                    <a:pt x="663955" y="756145"/>
                  </a:lnTo>
                  <a:lnTo>
                    <a:pt x="663569" y="754985"/>
                  </a:lnTo>
                  <a:lnTo>
                    <a:pt x="661714" y="752815"/>
                  </a:lnTo>
                  <a:lnTo>
                    <a:pt x="660170" y="752469"/>
                  </a:lnTo>
                  <a:lnTo>
                    <a:pt x="658779" y="752390"/>
                  </a:lnTo>
                  <a:lnTo>
                    <a:pt x="657504" y="751959"/>
                  </a:lnTo>
                  <a:lnTo>
                    <a:pt x="657507" y="742189"/>
                  </a:lnTo>
                  <a:lnTo>
                    <a:pt x="657314" y="740257"/>
                  </a:lnTo>
                  <a:lnTo>
                    <a:pt x="658087" y="737675"/>
                  </a:lnTo>
                  <a:lnTo>
                    <a:pt x="658127" y="733696"/>
                  </a:lnTo>
                  <a:lnTo>
                    <a:pt x="658901" y="731108"/>
                  </a:lnTo>
                  <a:lnTo>
                    <a:pt x="658902" y="726940"/>
                  </a:lnTo>
                  <a:lnTo>
                    <a:pt x="659249" y="725203"/>
                  </a:lnTo>
                  <a:lnTo>
                    <a:pt x="659134" y="723969"/>
                  </a:lnTo>
                  <a:lnTo>
                    <a:pt x="658324" y="722997"/>
                  </a:lnTo>
                  <a:lnTo>
                    <a:pt x="656624" y="722609"/>
                  </a:lnTo>
                  <a:lnTo>
                    <a:pt x="655233" y="722220"/>
                  </a:lnTo>
                  <a:lnTo>
                    <a:pt x="652181" y="721751"/>
                  </a:lnTo>
                  <a:lnTo>
                    <a:pt x="650791" y="721016"/>
                  </a:lnTo>
                  <a:lnTo>
                    <a:pt x="649324" y="720670"/>
                  </a:lnTo>
                  <a:lnTo>
                    <a:pt x="648203" y="719814"/>
                  </a:lnTo>
                  <a:lnTo>
                    <a:pt x="647083" y="718890"/>
                  </a:lnTo>
                  <a:lnTo>
                    <a:pt x="646273" y="717730"/>
                  </a:lnTo>
                  <a:lnTo>
                    <a:pt x="645694" y="715992"/>
                  </a:lnTo>
                  <a:lnTo>
                    <a:pt x="645693" y="715676"/>
                  </a:lnTo>
                  <a:lnTo>
                    <a:pt x="645694" y="713866"/>
                  </a:lnTo>
                  <a:lnTo>
                    <a:pt x="645385" y="712511"/>
                  </a:lnTo>
                  <a:lnTo>
                    <a:pt x="645424" y="710622"/>
                  </a:lnTo>
                  <a:lnTo>
                    <a:pt x="645811" y="709157"/>
                  </a:lnTo>
                  <a:lnTo>
                    <a:pt x="646198" y="707881"/>
                  </a:lnTo>
                  <a:lnTo>
                    <a:pt x="646662" y="706721"/>
                  </a:lnTo>
                  <a:lnTo>
                    <a:pt x="647164" y="704443"/>
                  </a:lnTo>
                  <a:lnTo>
                    <a:pt x="647745" y="702711"/>
                  </a:lnTo>
                  <a:lnTo>
                    <a:pt x="648093" y="700621"/>
                  </a:lnTo>
                  <a:lnTo>
                    <a:pt x="648596" y="698963"/>
                  </a:lnTo>
                  <a:lnTo>
                    <a:pt x="648673" y="696800"/>
                  </a:lnTo>
                  <a:lnTo>
                    <a:pt x="648673" y="695567"/>
                  </a:lnTo>
                  <a:lnTo>
                    <a:pt x="648327" y="693598"/>
                  </a:lnTo>
                  <a:lnTo>
                    <a:pt x="647671" y="691818"/>
                  </a:lnTo>
                  <a:lnTo>
                    <a:pt x="646859" y="690463"/>
                  </a:lnTo>
                  <a:lnTo>
                    <a:pt x="646435" y="688999"/>
                  </a:lnTo>
                  <a:lnTo>
                    <a:pt x="645470" y="687298"/>
                  </a:lnTo>
                  <a:lnTo>
                    <a:pt x="644118" y="686058"/>
                  </a:lnTo>
                  <a:lnTo>
                    <a:pt x="641993" y="685518"/>
                  </a:lnTo>
                  <a:lnTo>
                    <a:pt x="639753" y="685281"/>
                  </a:lnTo>
                  <a:lnTo>
                    <a:pt x="638362" y="684892"/>
                  </a:lnTo>
                  <a:lnTo>
                    <a:pt x="636817" y="684886"/>
                  </a:lnTo>
                  <a:lnTo>
                    <a:pt x="634809" y="684655"/>
                  </a:lnTo>
                  <a:lnTo>
                    <a:pt x="632645" y="684649"/>
                  </a:lnTo>
                  <a:lnTo>
                    <a:pt x="630405" y="684837"/>
                  </a:lnTo>
                  <a:lnTo>
                    <a:pt x="628434" y="685378"/>
                  </a:lnTo>
                  <a:lnTo>
                    <a:pt x="626889" y="685372"/>
                  </a:lnTo>
                  <a:lnTo>
                    <a:pt x="625306" y="685487"/>
                  </a:lnTo>
                  <a:lnTo>
                    <a:pt x="624030" y="685487"/>
                  </a:lnTo>
                  <a:lnTo>
                    <a:pt x="622795" y="685098"/>
                  </a:lnTo>
                  <a:lnTo>
                    <a:pt x="621018" y="683859"/>
                  </a:lnTo>
                  <a:lnTo>
                    <a:pt x="620091" y="682893"/>
                  </a:lnTo>
                  <a:lnTo>
                    <a:pt x="619741" y="678263"/>
                  </a:lnTo>
                  <a:lnTo>
                    <a:pt x="619435" y="677632"/>
                  </a:lnTo>
                  <a:lnTo>
                    <a:pt x="618765" y="676247"/>
                  </a:lnTo>
                  <a:lnTo>
                    <a:pt x="618307" y="676308"/>
                  </a:lnTo>
                  <a:lnTo>
                    <a:pt x="617765" y="676769"/>
                  </a:lnTo>
                  <a:lnTo>
                    <a:pt x="617049" y="676733"/>
                  </a:lnTo>
                  <a:lnTo>
                    <a:pt x="615017" y="677863"/>
                  </a:lnTo>
                  <a:lnTo>
                    <a:pt x="610228" y="674345"/>
                  </a:lnTo>
                  <a:lnTo>
                    <a:pt x="608951" y="673719"/>
                  </a:lnTo>
                  <a:lnTo>
                    <a:pt x="608267" y="673525"/>
                  </a:lnTo>
                  <a:lnTo>
                    <a:pt x="607095" y="673446"/>
                  </a:lnTo>
                  <a:lnTo>
                    <a:pt x="603777" y="672170"/>
                  </a:lnTo>
                  <a:lnTo>
                    <a:pt x="602512" y="671526"/>
                  </a:lnTo>
                  <a:lnTo>
                    <a:pt x="601849" y="671462"/>
                  </a:lnTo>
                  <a:lnTo>
                    <a:pt x="601141" y="671192"/>
                  </a:lnTo>
                  <a:lnTo>
                    <a:pt x="600436" y="671259"/>
                  </a:lnTo>
                  <a:lnTo>
                    <a:pt x="599761" y="671490"/>
                  </a:lnTo>
                  <a:lnTo>
                    <a:pt x="598581" y="671562"/>
                  </a:lnTo>
                  <a:lnTo>
                    <a:pt x="598163" y="671781"/>
                  </a:lnTo>
                  <a:lnTo>
                    <a:pt x="597888" y="672431"/>
                  </a:lnTo>
                  <a:lnTo>
                    <a:pt x="598041" y="674077"/>
                  </a:lnTo>
                  <a:lnTo>
                    <a:pt x="598267" y="674746"/>
                  </a:lnTo>
                  <a:lnTo>
                    <a:pt x="599434" y="676805"/>
                  </a:lnTo>
                  <a:lnTo>
                    <a:pt x="600677" y="678537"/>
                  </a:lnTo>
                  <a:lnTo>
                    <a:pt x="602014" y="679886"/>
                  </a:lnTo>
                  <a:lnTo>
                    <a:pt x="602393" y="680749"/>
                  </a:lnTo>
                  <a:lnTo>
                    <a:pt x="602272" y="682164"/>
                  </a:lnTo>
                  <a:lnTo>
                    <a:pt x="602307" y="683106"/>
                  </a:lnTo>
                  <a:lnTo>
                    <a:pt x="601839" y="685183"/>
                  </a:lnTo>
                  <a:lnTo>
                    <a:pt x="600646" y="687231"/>
                  </a:lnTo>
                  <a:lnTo>
                    <a:pt x="600092" y="687644"/>
                  </a:lnTo>
                  <a:lnTo>
                    <a:pt x="599374" y="687644"/>
                  </a:lnTo>
                  <a:lnTo>
                    <a:pt x="598485" y="687942"/>
                  </a:lnTo>
                  <a:lnTo>
                    <a:pt x="595163" y="688015"/>
                  </a:lnTo>
                  <a:lnTo>
                    <a:pt x="593556" y="687626"/>
                  </a:lnTo>
                  <a:lnTo>
                    <a:pt x="592135" y="687705"/>
                  </a:lnTo>
                  <a:lnTo>
                    <a:pt x="590984" y="687432"/>
                  </a:lnTo>
                  <a:lnTo>
                    <a:pt x="590336" y="687146"/>
                  </a:lnTo>
                  <a:lnTo>
                    <a:pt x="588712" y="686168"/>
                  </a:lnTo>
                  <a:lnTo>
                    <a:pt x="588006" y="685536"/>
                  </a:lnTo>
                  <a:lnTo>
                    <a:pt x="586721" y="684928"/>
                  </a:lnTo>
                  <a:lnTo>
                    <a:pt x="585915" y="684430"/>
                  </a:lnTo>
                  <a:lnTo>
                    <a:pt x="583110" y="682249"/>
                  </a:lnTo>
                  <a:lnTo>
                    <a:pt x="580437" y="681277"/>
                  </a:lnTo>
                  <a:lnTo>
                    <a:pt x="577841" y="681283"/>
                  </a:lnTo>
                  <a:lnTo>
                    <a:pt x="577388" y="681435"/>
                  </a:lnTo>
                  <a:lnTo>
                    <a:pt x="576395" y="682079"/>
                  </a:lnTo>
                  <a:lnTo>
                    <a:pt x="575530" y="682468"/>
                  </a:lnTo>
                  <a:lnTo>
                    <a:pt x="574609" y="682687"/>
                  </a:lnTo>
                  <a:lnTo>
                    <a:pt x="573186" y="682729"/>
                  </a:lnTo>
                  <a:lnTo>
                    <a:pt x="572492" y="682583"/>
                  </a:lnTo>
                  <a:lnTo>
                    <a:pt x="571004" y="681854"/>
                  </a:lnTo>
                  <a:lnTo>
                    <a:pt x="568395" y="680226"/>
                  </a:lnTo>
                  <a:lnTo>
                    <a:pt x="567686" y="680159"/>
                  </a:lnTo>
                  <a:lnTo>
                    <a:pt x="565412" y="679503"/>
                  </a:lnTo>
                  <a:lnTo>
                    <a:pt x="563280" y="679540"/>
                  </a:lnTo>
                  <a:lnTo>
                    <a:pt x="562063" y="679570"/>
                  </a:lnTo>
                  <a:lnTo>
                    <a:pt x="561363" y="679460"/>
                  </a:lnTo>
                  <a:lnTo>
                    <a:pt x="560461" y="679157"/>
                  </a:lnTo>
                  <a:lnTo>
                    <a:pt x="559880" y="678756"/>
                  </a:lnTo>
                  <a:lnTo>
                    <a:pt x="559379" y="678245"/>
                  </a:lnTo>
                  <a:lnTo>
                    <a:pt x="558975" y="677656"/>
                  </a:lnTo>
                  <a:lnTo>
                    <a:pt x="558850" y="677213"/>
                  </a:lnTo>
                  <a:lnTo>
                    <a:pt x="558859" y="676726"/>
                  </a:lnTo>
                  <a:lnTo>
                    <a:pt x="558185" y="674971"/>
                  </a:lnTo>
                  <a:lnTo>
                    <a:pt x="557500" y="673719"/>
                  </a:lnTo>
                  <a:lnTo>
                    <a:pt x="556932" y="672966"/>
                  </a:lnTo>
                  <a:lnTo>
                    <a:pt x="556216" y="672346"/>
                  </a:lnTo>
                  <a:lnTo>
                    <a:pt x="555453" y="671453"/>
                  </a:lnTo>
                  <a:lnTo>
                    <a:pt x="551363" y="669053"/>
                  </a:lnTo>
                  <a:lnTo>
                    <a:pt x="550467" y="668750"/>
                  </a:lnTo>
                  <a:lnTo>
                    <a:pt x="549525" y="668792"/>
                  </a:lnTo>
                  <a:lnTo>
                    <a:pt x="547899" y="668458"/>
                  </a:lnTo>
                  <a:lnTo>
                    <a:pt x="545062" y="668464"/>
                  </a:lnTo>
                  <a:lnTo>
                    <a:pt x="543509" y="667875"/>
                  </a:lnTo>
                  <a:lnTo>
                    <a:pt x="541456" y="667304"/>
                  </a:lnTo>
                  <a:lnTo>
                    <a:pt x="536797" y="665560"/>
                  </a:lnTo>
                  <a:lnTo>
                    <a:pt x="535332" y="664782"/>
                  </a:lnTo>
                  <a:lnTo>
                    <a:pt x="533513" y="663640"/>
                  </a:lnTo>
                  <a:lnTo>
                    <a:pt x="533391" y="663215"/>
                  </a:lnTo>
                  <a:lnTo>
                    <a:pt x="533369" y="661781"/>
                  </a:lnTo>
                  <a:lnTo>
                    <a:pt x="532613" y="659284"/>
                  </a:lnTo>
                  <a:lnTo>
                    <a:pt x="532492" y="658348"/>
                  </a:lnTo>
                  <a:lnTo>
                    <a:pt x="532355" y="653366"/>
                  </a:lnTo>
                  <a:lnTo>
                    <a:pt x="532693" y="652243"/>
                  </a:lnTo>
                  <a:lnTo>
                    <a:pt x="532781" y="651544"/>
                  </a:lnTo>
                  <a:lnTo>
                    <a:pt x="532598" y="645141"/>
                  </a:lnTo>
                  <a:lnTo>
                    <a:pt x="532166" y="644308"/>
                  </a:lnTo>
                  <a:lnTo>
                    <a:pt x="532040" y="643379"/>
                  </a:lnTo>
                  <a:lnTo>
                    <a:pt x="530656" y="641167"/>
                  </a:lnTo>
                  <a:lnTo>
                    <a:pt x="530428" y="640499"/>
                  </a:lnTo>
                  <a:lnTo>
                    <a:pt x="530411" y="635292"/>
                  </a:lnTo>
                  <a:lnTo>
                    <a:pt x="530750" y="633913"/>
                  </a:lnTo>
                  <a:lnTo>
                    <a:pt x="530806" y="632734"/>
                  </a:lnTo>
                  <a:lnTo>
                    <a:pt x="530928" y="632273"/>
                  </a:lnTo>
                  <a:lnTo>
                    <a:pt x="531982" y="630153"/>
                  </a:lnTo>
                  <a:lnTo>
                    <a:pt x="532705" y="628931"/>
                  </a:lnTo>
                  <a:lnTo>
                    <a:pt x="533280" y="628178"/>
                  </a:lnTo>
                  <a:lnTo>
                    <a:pt x="533792" y="627679"/>
                  </a:lnTo>
                  <a:lnTo>
                    <a:pt x="536843" y="625426"/>
                  </a:lnTo>
                  <a:lnTo>
                    <a:pt x="536948" y="624976"/>
                  </a:lnTo>
                  <a:lnTo>
                    <a:pt x="536945" y="624010"/>
                  </a:lnTo>
                  <a:lnTo>
                    <a:pt x="536490" y="623196"/>
                  </a:lnTo>
                  <a:lnTo>
                    <a:pt x="536423" y="622485"/>
                  </a:lnTo>
                  <a:lnTo>
                    <a:pt x="536096" y="621853"/>
                  </a:lnTo>
                  <a:lnTo>
                    <a:pt x="535240" y="620717"/>
                  </a:lnTo>
                  <a:lnTo>
                    <a:pt x="533661" y="619290"/>
                  </a:lnTo>
                  <a:lnTo>
                    <a:pt x="532294" y="618348"/>
                  </a:lnTo>
                  <a:lnTo>
                    <a:pt x="531960" y="617716"/>
                  </a:lnTo>
                  <a:lnTo>
                    <a:pt x="531192" y="617181"/>
                  </a:lnTo>
                  <a:lnTo>
                    <a:pt x="530621" y="615887"/>
                  </a:lnTo>
                  <a:lnTo>
                    <a:pt x="529775" y="615031"/>
                  </a:lnTo>
                  <a:lnTo>
                    <a:pt x="529618" y="614618"/>
                  </a:lnTo>
                  <a:lnTo>
                    <a:pt x="529641" y="612704"/>
                  </a:lnTo>
                  <a:lnTo>
                    <a:pt x="529550" y="612242"/>
                  </a:lnTo>
                  <a:lnTo>
                    <a:pt x="528861" y="610711"/>
                  </a:lnTo>
                  <a:lnTo>
                    <a:pt x="528527" y="610426"/>
                  </a:lnTo>
                  <a:lnTo>
                    <a:pt x="528109" y="610416"/>
                  </a:lnTo>
                  <a:lnTo>
                    <a:pt x="527090" y="610389"/>
                  </a:lnTo>
                  <a:lnTo>
                    <a:pt x="525696" y="610638"/>
                  </a:lnTo>
                  <a:lnTo>
                    <a:pt x="524774" y="611154"/>
                  </a:lnTo>
                  <a:lnTo>
                    <a:pt x="523216" y="612029"/>
                  </a:lnTo>
                  <a:lnTo>
                    <a:pt x="521891" y="613025"/>
                  </a:lnTo>
                  <a:lnTo>
                    <a:pt x="521231" y="613293"/>
                  </a:lnTo>
                  <a:lnTo>
                    <a:pt x="519808" y="613269"/>
                  </a:lnTo>
                  <a:lnTo>
                    <a:pt x="518441" y="612904"/>
                  </a:lnTo>
                  <a:lnTo>
                    <a:pt x="516551" y="612959"/>
                  </a:lnTo>
                  <a:lnTo>
                    <a:pt x="515171" y="612643"/>
                  </a:lnTo>
                  <a:lnTo>
                    <a:pt x="513072" y="613038"/>
                  </a:lnTo>
                  <a:lnTo>
                    <a:pt x="511712" y="614727"/>
                  </a:lnTo>
                  <a:lnTo>
                    <a:pt x="511315" y="614994"/>
                  </a:lnTo>
                  <a:lnTo>
                    <a:pt x="510610" y="615085"/>
                  </a:lnTo>
                  <a:lnTo>
                    <a:pt x="510137" y="614988"/>
                  </a:lnTo>
                  <a:lnTo>
                    <a:pt x="509748" y="614745"/>
                  </a:lnTo>
                  <a:lnTo>
                    <a:pt x="508713" y="612874"/>
                  </a:lnTo>
                  <a:lnTo>
                    <a:pt x="508407" y="611731"/>
                  </a:lnTo>
                  <a:lnTo>
                    <a:pt x="508333" y="609125"/>
                  </a:lnTo>
                  <a:lnTo>
                    <a:pt x="508428" y="608420"/>
                  </a:lnTo>
                  <a:lnTo>
                    <a:pt x="508758" y="607789"/>
                  </a:lnTo>
                  <a:lnTo>
                    <a:pt x="508781" y="607321"/>
                  </a:lnTo>
                  <a:lnTo>
                    <a:pt x="508497" y="606166"/>
                  </a:lnTo>
                  <a:lnTo>
                    <a:pt x="508388" y="604988"/>
                  </a:lnTo>
                  <a:lnTo>
                    <a:pt x="508059" y="603852"/>
                  </a:lnTo>
                  <a:lnTo>
                    <a:pt x="508011" y="602661"/>
                  </a:lnTo>
                  <a:lnTo>
                    <a:pt x="507547" y="601853"/>
                  </a:lnTo>
                  <a:lnTo>
                    <a:pt x="507356" y="600686"/>
                  </a:lnTo>
                  <a:lnTo>
                    <a:pt x="506770" y="599392"/>
                  </a:lnTo>
                  <a:lnTo>
                    <a:pt x="505750" y="598080"/>
                  </a:lnTo>
                  <a:lnTo>
                    <a:pt x="505487" y="597181"/>
                  </a:lnTo>
                  <a:lnTo>
                    <a:pt x="505265" y="596762"/>
                  </a:lnTo>
                  <a:lnTo>
                    <a:pt x="504065" y="595298"/>
                  </a:lnTo>
                  <a:lnTo>
                    <a:pt x="502361" y="594009"/>
                  </a:lnTo>
                  <a:lnTo>
                    <a:pt x="501435" y="593827"/>
                  </a:lnTo>
                  <a:lnTo>
                    <a:pt x="498855" y="592643"/>
                  </a:lnTo>
                  <a:lnTo>
                    <a:pt x="491276" y="592806"/>
                  </a:lnTo>
                  <a:lnTo>
                    <a:pt x="490346" y="592637"/>
                  </a:lnTo>
                  <a:lnTo>
                    <a:pt x="489321" y="592047"/>
                  </a:lnTo>
                  <a:lnTo>
                    <a:pt x="488389" y="591974"/>
                  </a:lnTo>
                  <a:lnTo>
                    <a:pt x="488000" y="591682"/>
                  </a:lnTo>
                  <a:lnTo>
                    <a:pt x="487575" y="590589"/>
                  </a:lnTo>
                  <a:lnTo>
                    <a:pt x="485647" y="587606"/>
                  </a:lnTo>
                  <a:lnTo>
                    <a:pt x="485101" y="587150"/>
                  </a:lnTo>
                  <a:lnTo>
                    <a:pt x="484074" y="586549"/>
                  </a:lnTo>
                  <a:lnTo>
                    <a:pt x="483631" y="586427"/>
                  </a:lnTo>
                  <a:lnTo>
                    <a:pt x="482202" y="586494"/>
                  </a:lnTo>
                  <a:lnTo>
                    <a:pt x="481517" y="586664"/>
                  </a:lnTo>
                  <a:lnTo>
                    <a:pt x="479474" y="587867"/>
                  </a:lnTo>
                  <a:lnTo>
                    <a:pt x="475988" y="590322"/>
                  </a:lnTo>
                  <a:lnTo>
                    <a:pt x="475338" y="590613"/>
                  </a:lnTo>
                  <a:lnTo>
                    <a:pt x="474400" y="591683"/>
                  </a:lnTo>
                  <a:lnTo>
                    <a:pt x="473925" y="591883"/>
                  </a:lnTo>
                  <a:lnTo>
                    <a:pt x="473539" y="592047"/>
                  </a:lnTo>
                  <a:lnTo>
                    <a:pt x="472439" y="592952"/>
                  </a:lnTo>
                  <a:lnTo>
                    <a:pt x="468232" y="595613"/>
                  </a:lnTo>
                  <a:lnTo>
                    <a:pt x="465608" y="598663"/>
                  </a:lnTo>
                  <a:lnTo>
                    <a:pt x="464814" y="599179"/>
                  </a:lnTo>
                  <a:lnTo>
                    <a:pt x="463735" y="599672"/>
                  </a:lnTo>
                  <a:lnTo>
                    <a:pt x="462315" y="599720"/>
                  </a:lnTo>
                  <a:lnTo>
                    <a:pt x="461215" y="600115"/>
                  </a:lnTo>
                  <a:lnTo>
                    <a:pt x="459315" y="600140"/>
                  </a:lnTo>
                  <a:lnTo>
                    <a:pt x="457719" y="600577"/>
                  </a:lnTo>
                  <a:lnTo>
                    <a:pt x="455117" y="600650"/>
                  </a:lnTo>
                  <a:lnTo>
                    <a:pt x="453084" y="601288"/>
                  </a:lnTo>
                  <a:lnTo>
                    <a:pt x="452478" y="601658"/>
                  </a:lnTo>
                  <a:lnTo>
                    <a:pt x="451580" y="602442"/>
                  </a:lnTo>
                  <a:lnTo>
                    <a:pt x="451159" y="602643"/>
                  </a:lnTo>
                  <a:lnTo>
                    <a:pt x="450686" y="602685"/>
                  </a:lnTo>
                  <a:lnTo>
                    <a:pt x="449998" y="602496"/>
                  </a:lnTo>
                  <a:lnTo>
                    <a:pt x="449285" y="602497"/>
                  </a:lnTo>
                  <a:lnTo>
                    <a:pt x="448658" y="602156"/>
                  </a:lnTo>
                  <a:lnTo>
                    <a:pt x="448296" y="601549"/>
                  </a:lnTo>
                  <a:lnTo>
                    <a:pt x="447858" y="600194"/>
                  </a:lnTo>
                  <a:lnTo>
                    <a:pt x="447875" y="599489"/>
                  </a:lnTo>
                  <a:lnTo>
                    <a:pt x="447784" y="599028"/>
                  </a:lnTo>
                  <a:lnTo>
                    <a:pt x="447039" y="596774"/>
                  </a:lnTo>
                  <a:lnTo>
                    <a:pt x="446705" y="596124"/>
                  </a:lnTo>
                  <a:lnTo>
                    <a:pt x="446339" y="595899"/>
                  </a:lnTo>
                  <a:lnTo>
                    <a:pt x="445132" y="595965"/>
                  </a:lnTo>
                  <a:lnTo>
                    <a:pt x="443788" y="596409"/>
                  </a:lnTo>
                  <a:lnTo>
                    <a:pt x="442320" y="597187"/>
                  </a:lnTo>
                  <a:lnTo>
                    <a:pt x="439395" y="599593"/>
                  </a:lnTo>
                  <a:lnTo>
                    <a:pt x="436916" y="601792"/>
                  </a:lnTo>
                  <a:lnTo>
                    <a:pt x="435859" y="602326"/>
                  </a:lnTo>
                  <a:lnTo>
                    <a:pt x="434930" y="603056"/>
                  </a:lnTo>
                  <a:lnTo>
                    <a:pt x="433865" y="603572"/>
                  </a:lnTo>
                  <a:lnTo>
                    <a:pt x="433279" y="603973"/>
                  </a:lnTo>
                  <a:lnTo>
                    <a:pt x="430800" y="605802"/>
                  </a:lnTo>
                  <a:lnTo>
                    <a:pt x="428678" y="606859"/>
                  </a:lnTo>
                  <a:lnTo>
                    <a:pt x="427499" y="607649"/>
                  </a:lnTo>
                  <a:lnTo>
                    <a:pt x="426634" y="608031"/>
                  </a:lnTo>
                  <a:lnTo>
                    <a:pt x="425477" y="608281"/>
                  </a:lnTo>
                  <a:lnTo>
                    <a:pt x="424053" y="608287"/>
                  </a:lnTo>
                  <a:lnTo>
                    <a:pt x="423152" y="608566"/>
                  </a:lnTo>
                  <a:lnTo>
                    <a:pt x="421256" y="608609"/>
                  </a:lnTo>
                  <a:lnTo>
                    <a:pt x="420157" y="609022"/>
                  </a:lnTo>
                  <a:lnTo>
                    <a:pt x="415176" y="609088"/>
                  </a:lnTo>
                  <a:lnTo>
                    <a:pt x="413807" y="609459"/>
                  </a:lnTo>
                  <a:lnTo>
                    <a:pt x="412635" y="609514"/>
                  </a:lnTo>
                  <a:lnTo>
                    <a:pt x="411288" y="609963"/>
                  </a:lnTo>
                  <a:lnTo>
                    <a:pt x="410361" y="610705"/>
                  </a:lnTo>
                  <a:lnTo>
                    <a:pt x="409507" y="611106"/>
                  </a:lnTo>
                  <a:lnTo>
                    <a:pt x="407506" y="612776"/>
                  </a:lnTo>
                  <a:lnTo>
                    <a:pt x="406512" y="613420"/>
                  </a:lnTo>
                  <a:lnTo>
                    <a:pt x="405661" y="613833"/>
                  </a:lnTo>
                  <a:lnTo>
                    <a:pt x="403865" y="614441"/>
                  </a:lnTo>
                  <a:lnTo>
                    <a:pt x="402584" y="615066"/>
                  </a:lnTo>
                  <a:lnTo>
                    <a:pt x="401418" y="615231"/>
                  </a:lnTo>
                  <a:lnTo>
                    <a:pt x="399838" y="615747"/>
                  </a:lnTo>
                  <a:lnTo>
                    <a:pt x="399375" y="615832"/>
                  </a:lnTo>
                  <a:lnTo>
                    <a:pt x="398183" y="615808"/>
                  </a:lnTo>
                  <a:lnTo>
                    <a:pt x="397105" y="616240"/>
                  </a:lnTo>
                  <a:lnTo>
                    <a:pt x="395910" y="616209"/>
                  </a:lnTo>
                  <a:lnTo>
                    <a:pt x="395110" y="616695"/>
                  </a:lnTo>
                  <a:lnTo>
                    <a:pt x="393501" y="617090"/>
                  </a:lnTo>
                  <a:lnTo>
                    <a:pt x="391848" y="618014"/>
                  </a:lnTo>
                  <a:lnTo>
                    <a:pt x="391145" y="618129"/>
                  </a:lnTo>
                  <a:lnTo>
                    <a:pt x="389827" y="618670"/>
                  </a:lnTo>
                  <a:lnTo>
                    <a:pt x="387940" y="618706"/>
                  </a:lnTo>
                  <a:lnTo>
                    <a:pt x="386820" y="618323"/>
                  </a:lnTo>
                  <a:lnTo>
                    <a:pt x="385878" y="618281"/>
                  </a:lnTo>
                  <a:lnTo>
                    <a:pt x="383878" y="617552"/>
                  </a:lnTo>
                  <a:lnTo>
                    <a:pt x="381746" y="617673"/>
                  </a:lnTo>
                  <a:lnTo>
                    <a:pt x="381150" y="618056"/>
                  </a:lnTo>
                  <a:lnTo>
                    <a:pt x="380226" y="618214"/>
                  </a:lnTo>
                  <a:lnTo>
                    <a:pt x="378228" y="619484"/>
                  </a:lnTo>
                  <a:lnTo>
                    <a:pt x="375903" y="621853"/>
                  </a:lnTo>
                  <a:lnTo>
                    <a:pt x="375372" y="622637"/>
                  </a:lnTo>
                  <a:lnTo>
                    <a:pt x="374410" y="624538"/>
                  </a:lnTo>
                  <a:lnTo>
                    <a:pt x="373677" y="625753"/>
                  </a:lnTo>
                  <a:lnTo>
                    <a:pt x="372323" y="627722"/>
                  </a:lnTo>
                  <a:lnTo>
                    <a:pt x="371901" y="627843"/>
                  </a:lnTo>
                  <a:lnTo>
                    <a:pt x="371413" y="627765"/>
                  </a:lnTo>
                  <a:lnTo>
                    <a:pt x="370984" y="627558"/>
                  </a:lnTo>
                  <a:lnTo>
                    <a:pt x="369321" y="626227"/>
                  </a:lnTo>
                  <a:lnTo>
                    <a:pt x="368840" y="625704"/>
                  </a:lnTo>
                  <a:lnTo>
                    <a:pt x="367777" y="624137"/>
                  </a:lnTo>
                  <a:lnTo>
                    <a:pt x="367467" y="622995"/>
                  </a:lnTo>
                  <a:lnTo>
                    <a:pt x="367434" y="621337"/>
                  </a:lnTo>
                  <a:lnTo>
                    <a:pt x="367063" y="620219"/>
                  </a:lnTo>
                  <a:lnTo>
                    <a:pt x="366993" y="617612"/>
                  </a:lnTo>
                  <a:lnTo>
                    <a:pt x="366794" y="616926"/>
                  </a:lnTo>
                  <a:lnTo>
                    <a:pt x="366543" y="616531"/>
                  </a:lnTo>
                  <a:lnTo>
                    <a:pt x="365871" y="615850"/>
                  </a:lnTo>
                  <a:lnTo>
                    <a:pt x="365231" y="615522"/>
                  </a:lnTo>
                  <a:lnTo>
                    <a:pt x="364786" y="615565"/>
                  </a:lnTo>
                  <a:lnTo>
                    <a:pt x="364151" y="615899"/>
                  </a:lnTo>
                  <a:lnTo>
                    <a:pt x="362244" y="615960"/>
                  </a:lnTo>
                  <a:lnTo>
                    <a:pt x="361804" y="615838"/>
                  </a:lnTo>
                  <a:lnTo>
                    <a:pt x="360827" y="615127"/>
                  </a:lnTo>
                  <a:lnTo>
                    <a:pt x="360702" y="614696"/>
                  </a:lnTo>
                  <a:lnTo>
                    <a:pt x="360569" y="609945"/>
                  </a:lnTo>
                  <a:lnTo>
                    <a:pt x="360157" y="608584"/>
                  </a:lnTo>
                  <a:lnTo>
                    <a:pt x="360090" y="607412"/>
                  </a:lnTo>
                  <a:lnTo>
                    <a:pt x="359508" y="605595"/>
                  </a:lnTo>
                  <a:lnTo>
                    <a:pt x="357728" y="604987"/>
                  </a:lnTo>
                  <a:lnTo>
                    <a:pt x="356547" y="604982"/>
                  </a:lnTo>
                  <a:lnTo>
                    <a:pt x="355411" y="604641"/>
                  </a:lnTo>
                  <a:lnTo>
                    <a:pt x="354234" y="604635"/>
                  </a:lnTo>
                  <a:lnTo>
                    <a:pt x="352851" y="604307"/>
                  </a:lnTo>
                  <a:lnTo>
                    <a:pt x="351197" y="604283"/>
                  </a:lnTo>
                  <a:lnTo>
                    <a:pt x="348434" y="603621"/>
                  </a:lnTo>
                  <a:lnTo>
                    <a:pt x="348238" y="603578"/>
                  </a:lnTo>
                  <a:lnTo>
                    <a:pt x="347342" y="603377"/>
                  </a:lnTo>
                  <a:lnTo>
                    <a:pt x="346410" y="603523"/>
                  </a:lnTo>
                  <a:lnTo>
                    <a:pt x="344992" y="603590"/>
                  </a:lnTo>
                  <a:lnTo>
                    <a:pt x="344392" y="603973"/>
                  </a:lnTo>
                  <a:lnTo>
                    <a:pt x="343690" y="604095"/>
                  </a:lnTo>
                  <a:lnTo>
                    <a:pt x="346053" y="597816"/>
                  </a:lnTo>
                  <a:lnTo>
                    <a:pt x="347876" y="587156"/>
                  </a:lnTo>
                  <a:lnTo>
                    <a:pt x="349137" y="583377"/>
                  </a:lnTo>
                  <a:lnTo>
                    <a:pt x="350217" y="577435"/>
                  </a:lnTo>
                  <a:lnTo>
                    <a:pt x="350937" y="574194"/>
                  </a:lnTo>
                  <a:lnTo>
                    <a:pt x="350397" y="571852"/>
                  </a:lnTo>
                  <a:lnTo>
                    <a:pt x="348956" y="570051"/>
                  </a:lnTo>
                  <a:lnTo>
                    <a:pt x="348021" y="567678"/>
                  </a:lnTo>
                  <a:lnTo>
                    <a:pt x="346255" y="560868"/>
                  </a:lnTo>
                  <a:lnTo>
                    <a:pt x="347516" y="559625"/>
                  </a:lnTo>
                  <a:lnTo>
                    <a:pt x="347876" y="554206"/>
                  </a:lnTo>
                  <a:lnTo>
                    <a:pt x="348776" y="552046"/>
                  </a:lnTo>
                  <a:lnTo>
                    <a:pt x="348597" y="550066"/>
                  </a:lnTo>
                  <a:lnTo>
                    <a:pt x="348236" y="548446"/>
                  </a:lnTo>
                  <a:lnTo>
                    <a:pt x="348456" y="541730"/>
                  </a:lnTo>
                  <a:lnTo>
                    <a:pt x="347153" y="537787"/>
                  </a:lnTo>
                  <a:lnTo>
                    <a:pt x="342474" y="535661"/>
                  </a:lnTo>
                  <a:lnTo>
                    <a:pt x="339773" y="534042"/>
                  </a:lnTo>
                  <a:lnTo>
                    <a:pt x="337433" y="531520"/>
                  </a:lnTo>
                  <a:lnTo>
                    <a:pt x="333000" y="529446"/>
                  </a:lnTo>
                  <a:lnTo>
                    <a:pt x="315397" y="521967"/>
                  </a:lnTo>
                  <a:lnTo>
                    <a:pt x="310426" y="513564"/>
                  </a:lnTo>
                  <a:lnTo>
                    <a:pt x="296342" y="513528"/>
                  </a:lnTo>
                  <a:lnTo>
                    <a:pt x="288122" y="510581"/>
                  </a:lnTo>
                  <a:lnTo>
                    <a:pt x="283963" y="508030"/>
                  </a:lnTo>
                  <a:lnTo>
                    <a:pt x="282152" y="500970"/>
                  </a:lnTo>
                  <a:lnTo>
                    <a:pt x="277531" y="495284"/>
                  </a:lnTo>
                  <a:lnTo>
                    <a:pt x="269282" y="495429"/>
                  </a:lnTo>
                  <a:lnTo>
                    <a:pt x="261781" y="495229"/>
                  </a:lnTo>
                  <a:lnTo>
                    <a:pt x="251755" y="498309"/>
                  </a:lnTo>
                  <a:lnTo>
                    <a:pt x="244841" y="500909"/>
                  </a:lnTo>
                  <a:lnTo>
                    <a:pt x="241912" y="502392"/>
                  </a:lnTo>
                  <a:lnTo>
                    <a:pt x="238740" y="509342"/>
                  </a:lnTo>
                  <a:lnTo>
                    <a:pt x="234707" y="509992"/>
                  </a:lnTo>
                  <a:lnTo>
                    <a:pt x="231501" y="508461"/>
                  </a:lnTo>
                  <a:lnTo>
                    <a:pt x="228354" y="506189"/>
                  </a:lnTo>
                  <a:lnTo>
                    <a:pt x="226786" y="501672"/>
                  </a:lnTo>
                  <a:lnTo>
                    <a:pt x="224042" y="496535"/>
                  </a:lnTo>
                  <a:lnTo>
                    <a:pt x="221024" y="493986"/>
                  </a:lnTo>
                  <a:lnTo>
                    <a:pt x="217464" y="492926"/>
                  </a:lnTo>
                  <a:lnTo>
                    <a:pt x="216284" y="489250"/>
                  </a:lnTo>
                  <a:lnTo>
                    <a:pt x="209525" y="486116"/>
                  </a:lnTo>
                  <a:lnTo>
                    <a:pt x="206190" y="482653"/>
                  </a:lnTo>
                  <a:lnTo>
                    <a:pt x="205899" y="479342"/>
                  </a:lnTo>
                  <a:lnTo>
                    <a:pt x="204960" y="475617"/>
                  </a:lnTo>
                  <a:lnTo>
                    <a:pt x="203498" y="474782"/>
                  </a:lnTo>
                  <a:lnTo>
                    <a:pt x="201337" y="475982"/>
                  </a:lnTo>
                  <a:lnTo>
                    <a:pt x="198548" y="476832"/>
                  </a:lnTo>
                  <a:lnTo>
                    <a:pt x="196022" y="474700"/>
                  </a:lnTo>
                  <a:lnTo>
                    <a:pt x="192256" y="462361"/>
                  </a:lnTo>
                  <a:lnTo>
                    <a:pt x="191225" y="461395"/>
                  </a:lnTo>
                  <a:lnTo>
                    <a:pt x="185127" y="461243"/>
                  </a:lnTo>
                  <a:lnTo>
                    <a:pt x="176171" y="455350"/>
                  </a:lnTo>
                  <a:lnTo>
                    <a:pt x="170914" y="449268"/>
                  </a:lnTo>
                  <a:lnTo>
                    <a:pt x="161302" y="431880"/>
                  </a:lnTo>
                  <a:lnTo>
                    <a:pt x="142104" y="419613"/>
                  </a:lnTo>
                  <a:lnTo>
                    <a:pt x="140121" y="416193"/>
                  </a:lnTo>
                  <a:lnTo>
                    <a:pt x="138079" y="403386"/>
                  </a:lnTo>
                  <a:lnTo>
                    <a:pt x="139873" y="391205"/>
                  </a:lnTo>
                  <a:lnTo>
                    <a:pt x="135263" y="377614"/>
                  </a:lnTo>
                  <a:lnTo>
                    <a:pt x="129191" y="373945"/>
                  </a:lnTo>
                  <a:lnTo>
                    <a:pt x="124149" y="370822"/>
                  </a:lnTo>
                  <a:lnTo>
                    <a:pt x="121988" y="368902"/>
                  </a:lnTo>
                  <a:lnTo>
                    <a:pt x="119588" y="367942"/>
                  </a:lnTo>
                  <a:lnTo>
                    <a:pt x="116619" y="365397"/>
                  </a:lnTo>
                  <a:lnTo>
                    <a:pt x="113434" y="363486"/>
                  </a:lnTo>
                  <a:lnTo>
                    <a:pt x="109931" y="358389"/>
                  </a:lnTo>
                  <a:lnTo>
                    <a:pt x="106428" y="354251"/>
                  </a:lnTo>
                  <a:lnTo>
                    <a:pt x="103542" y="350564"/>
                  </a:lnTo>
                  <a:lnTo>
                    <a:pt x="102101" y="348945"/>
                  </a:lnTo>
                  <a:lnTo>
                    <a:pt x="101021" y="348224"/>
                  </a:lnTo>
                  <a:lnTo>
                    <a:pt x="98681" y="347505"/>
                  </a:lnTo>
                  <a:lnTo>
                    <a:pt x="97420" y="346963"/>
                  </a:lnTo>
                  <a:lnTo>
                    <a:pt x="96556" y="345014"/>
                  </a:lnTo>
                  <a:lnTo>
                    <a:pt x="95600" y="342468"/>
                  </a:lnTo>
                  <a:lnTo>
                    <a:pt x="94963" y="337051"/>
                  </a:lnTo>
                  <a:lnTo>
                    <a:pt x="95281" y="333230"/>
                  </a:lnTo>
                  <a:lnTo>
                    <a:pt x="94138" y="331927"/>
                  </a:lnTo>
                  <a:lnTo>
                    <a:pt x="92415" y="330685"/>
                  </a:lnTo>
                  <a:lnTo>
                    <a:pt x="88594" y="332596"/>
                  </a:lnTo>
                  <a:lnTo>
                    <a:pt x="83817" y="333549"/>
                  </a:lnTo>
                  <a:lnTo>
                    <a:pt x="79358" y="333230"/>
                  </a:lnTo>
                  <a:lnTo>
                    <a:pt x="73043" y="331623"/>
                  </a:lnTo>
                  <a:lnTo>
                    <a:pt x="72464" y="330466"/>
                  </a:lnTo>
                  <a:lnTo>
                    <a:pt x="71740" y="327139"/>
                  </a:lnTo>
                  <a:lnTo>
                    <a:pt x="71162" y="324825"/>
                  </a:lnTo>
                  <a:lnTo>
                    <a:pt x="68992" y="322221"/>
                  </a:lnTo>
                  <a:lnTo>
                    <a:pt x="66099" y="321930"/>
                  </a:lnTo>
                  <a:lnTo>
                    <a:pt x="62483" y="321498"/>
                  </a:lnTo>
                  <a:lnTo>
                    <a:pt x="59879" y="319907"/>
                  </a:lnTo>
                  <a:lnTo>
                    <a:pt x="58143" y="317303"/>
                  </a:lnTo>
                  <a:lnTo>
                    <a:pt x="54382" y="314266"/>
                  </a:lnTo>
                  <a:lnTo>
                    <a:pt x="49320" y="313108"/>
                  </a:lnTo>
                  <a:lnTo>
                    <a:pt x="45124" y="312962"/>
                  </a:lnTo>
                  <a:lnTo>
                    <a:pt x="41794" y="313786"/>
                  </a:lnTo>
                  <a:lnTo>
                    <a:pt x="37987" y="313057"/>
                  </a:lnTo>
                  <a:lnTo>
                    <a:pt x="33647" y="313032"/>
                  </a:lnTo>
                  <a:lnTo>
                    <a:pt x="27332" y="311951"/>
                  </a:lnTo>
                  <a:lnTo>
                    <a:pt x="22558" y="312093"/>
                  </a:lnTo>
                  <a:lnTo>
                    <a:pt x="18652" y="313539"/>
                  </a:lnTo>
                  <a:lnTo>
                    <a:pt x="13552" y="318458"/>
                  </a:lnTo>
                  <a:lnTo>
                    <a:pt x="7470" y="325718"/>
                  </a:lnTo>
                  <a:lnTo>
                    <a:pt x="7429" y="325523"/>
                  </a:lnTo>
                  <a:lnTo>
                    <a:pt x="7435" y="325280"/>
                  </a:lnTo>
                  <a:lnTo>
                    <a:pt x="7438" y="325038"/>
                  </a:lnTo>
                  <a:lnTo>
                    <a:pt x="7381" y="324800"/>
                  </a:lnTo>
                  <a:lnTo>
                    <a:pt x="7318" y="324563"/>
                  </a:lnTo>
                  <a:lnTo>
                    <a:pt x="7254" y="324333"/>
                  </a:lnTo>
                  <a:lnTo>
                    <a:pt x="7189" y="324096"/>
                  </a:lnTo>
                  <a:lnTo>
                    <a:pt x="7124" y="323865"/>
                  </a:lnTo>
                  <a:lnTo>
                    <a:pt x="7059" y="323628"/>
                  </a:lnTo>
                  <a:lnTo>
                    <a:pt x="6858" y="323688"/>
                  </a:lnTo>
                  <a:lnTo>
                    <a:pt x="6645" y="323810"/>
                  </a:lnTo>
                  <a:lnTo>
                    <a:pt x="6455" y="323956"/>
                  </a:lnTo>
                  <a:lnTo>
                    <a:pt x="6282" y="324132"/>
                  </a:lnTo>
                  <a:lnTo>
                    <a:pt x="6202" y="324223"/>
                  </a:lnTo>
                  <a:lnTo>
                    <a:pt x="6128" y="324320"/>
                  </a:lnTo>
                  <a:lnTo>
                    <a:pt x="6057" y="324418"/>
                  </a:lnTo>
                  <a:lnTo>
                    <a:pt x="5986" y="324515"/>
                  </a:lnTo>
                  <a:lnTo>
                    <a:pt x="5918" y="324618"/>
                  </a:lnTo>
                  <a:lnTo>
                    <a:pt x="5791" y="324825"/>
                  </a:lnTo>
                  <a:lnTo>
                    <a:pt x="5751" y="324940"/>
                  </a:lnTo>
                  <a:lnTo>
                    <a:pt x="5717" y="325056"/>
                  </a:lnTo>
                  <a:lnTo>
                    <a:pt x="5701" y="325177"/>
                  </a:lnTo>
                  <a:lnTo>
                    <a:pt x="5694" y="325298"/>
                  </a:lnTo>
                  <a:lnTo>
                    <a:pt x="5690" y="325420"/>
                  </a:lnTo>
                  <a:lnTo>
                    <a:pt x="5687" y="325542"/>
                  </a:lnTo>
                  <a:lnTo>
                    <a:pt x="5686" y="325663"/>
                  </a:lnTo>
                  <a:lnTo>
                    <a:pt x="5684" y="325784"/>
                  </a:lnTo>
                  <a:lnTo>
                    <a:pt x="5683" y="325906"/>
                  </a:lnTo>
                  <a:lnTo>
                    <a:pt x="5655" y="326198"/>
                  </a:lnTo>
                  <a:lnTo>
                    <a:pt x="5570" y="326429"/>
                  </a:lnTo>
                  <a:lnTo>
                    <a:pt x="5403" y="326599"/>
                  </a:lnTo>
                  <a:lnTo>
                    <a:pt x="4068" y="325463"/>
                  </a:lnTo>
                  <a:lnTo>
                    <a:pt x="2379" y="322569"/>
                  </a:lnTo>
                  <a:lnTo>
                    <a:pt x="0" y="32036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1" name="object 108">
              <a:extLst>
                <a:ext uri="{FF2B5EF4-FFF2-40B4-BE49-F238E27FC236}">
                  <a16:creationId xmlns:a16="http://schemas.microsoft.com/office/drawing/2014/main" id="{668FC68B-D9D2-4DB7-AED6-C9818A7A4AC8}"/>
                </a:ext>
              </a:extLst>
            </p:cNvPr>
            <p:cNvSpPr/>
            <p:nvPr/>
          </p:nvSpPr>
          <p:spPr>
            <a:xfrm>
              <a:off x="8173362" y="6452147"/>
              <a:ext cx="579141" cy="405852"/>
            </a:xfrm>
            <a:custGeom>
              <a:avLst/>
              <a:gdLst/>
              <a:ahLst/>
              <a:cxnLst/>
              <a:rect l="l" t="t" r="r" b="b"/>
              <a:pathLst>
                <a:path w="896685" h="628381">
                  <a:moveTo>
                    <a:pt x="0" y="475115"/>
                  </a:moveTo>
                  <a:lnTo>
                    <a:pt x="206" y="474926"/>
                  </a:lnTo>
                  <a:lnTo>
                    <a:pt x="387" y="474763"/>
                  </a:lnTo>
                  <a:lnTo>
                    <a:pt x="534" y="474568"/>
                  </a:lnTo>
                  <a:lnTo>
                    <a:pt x="603" y="474338"/>
                  </a:lnTo>
                  <a:lnTo>
                    <a:pt x="588" y="474094"/>
                  </a:lnTo>
                  <a:lnTo>
                    <a:pt x="579" y="473851"/>
                  </a:lnTo>
                  <a:lnTo>
                    <a:pt x="597" y="473608"/>
                  </a:lnTo>
                  <a:lnTo>
                    <a:pt x="623" y="473487"/>
                  </a:lnTo>
                  <a:lnTo>
                    <a:pt x="655" y="473371"/>
                  </a:lnTo>
                  <a:lnTo>
                    <a:pt x="689" y="473256"/>
                  </a:lnTo>
                  <a:lnTo>
                    <a:pt x="726" y="473134"/>
                  </a:lnTo>
                  <a:lnTo>
                    <a:pt x="775" y="473025"/>
                  </a:lnTo>
                  <a:lnTo>
                    <a:pt x="847" y="472934"/>
                  </a:lnTo>
                  <a:lnTo>
                    <a:pt x="948" y="472867"/>
                  </a:lnTo>
                  <a:lnTo>
                    <a:pt x="1061" y="472806"/>
                  </a:lnTo>
                  <a:lnTo>
                    <a:pt x="1261" y="472672"/>
                  </a:lnTo>
                  <a:lnTo>
                    <a:pt x="1469" y="472539"/>
                  </a:lnTo>
                  <a:lnTo>
                    <a:pt x="1665" y="472405"/>
                  </a:lnTo>
                  <a:lnTo>
                    <a:pt x="1697" y="472162"/>
                  </a:lnTo>
                  <a:lnTo>
                    <a:pt x="1776" y="471943"/>
                  </a:lnTo>
                  <a:lnTo>
                    <a:pt x="1989" y="471816"/>
                  </a:lnTo>
                  <a:lnTo>
                    <a:pt x="2137" y="471616"/>
                  </a:lnTo>
                  <a:lnTo>
                    <a:pt x="2203" y="471402"/>
                  </a:lnTo>
                  <a:lnTo>
                    <a:pt x="2066" y="470512"/>
                  </a:lnTo>
                  <a:lnTo>
                    <a:pt x="2046" y="470431"/>
                  </a:lnTo>
                  <a:lnTo>
                    <a:pt x="2018" y="470315"/>
                  </a:lnTo>
                  <a:lnTo>
                    <a:pt x="1992" y="470194"/>
                  </a:lnTo>
                  <a:lnTo>
                    <a:pt x="1965" y="470073"/>
                  </a:lnTo>
                  <a:lnTo>
                    <a:pt x="1910" y="469835"/>
                  </a:lnTo>
                  <a:lnTo>
                    <a:pt x="1832" y="469605"/>
                  </a:lnTo>
                  <a:lnTo>
                    <a:pt x="1783" y="469374"/>
                  </a:lnTo>
                  <a:lnTo>
                    <a:pt x="1787" y="469246"/>
                  </a:lnTo>
                  <a:lnTo>
                    <a:pt x="1776" y="469003"/>
                  </a:lnTo>
                  <a:lnTo>
                    <a:pt x="1748" y="468760"/>
                  </a:lnTo>
                  <a:lnTo>
                    <a:pt x="1722" y="468523"/>
                  </a:lnTo>
                  <a:lnTo>
                    <a:pt x="1700" y="468280"/>
                  </a:lnTo>
                  <a:lnTo>
                    <a:pt x="1695" y="468152"/>
                  </a:lnTo>
                  <a:lnTo>
                    <a:pt x="1673" y="468037"/>
                  </a:lnTo>
                  <a:lnTo>
                    <a:pt x="1613" y="467934"/>
                  </a:lnTo>
                  <a:lnTo>
                    <a:pt x="1531" y="467843"/>
                  </a:lnTo>
                  <a:lnTo>
                    <a:pt x="1466" y="467782"/>
                  </a:lnTo>
                  <a:lnTo>
                    <a:pt x="1429" y="467557"/>
                  </a:lnTo>
                  <a:lnTo>
                    <a:pt x="1601" y="466521"/>
                  </a:lnTo>
                  <a:lnTo>
                    <a:pt x="1701" y="466421"/>
                  </a:lnTo>
                  <a:lnTo>
                    <a:pt x="1795" y="466342"/>
                  </a:lnTo>
                  <a:lnTo>
                    <a:pt x="1896" y="466269"/>
                  </a:lnTo>
                  <a:lnTo>
                    <a:pt x="2003" y="466215"/>
                  </a:lnTo>
                  <a:lnTo>
                    <a:pt x="2117" y="466178"/>
                  </a:lnTo>
                  <a:lnTo>
                    <a:pt x="2238" y="466166"/>
                  </a:lnTo>
                  <a:lnTo>
                    <a:pt x="2361" y="466159"/>
                  </a:lnTo>
                  <a:lnTo>
                    <a:pt x="2483" y="466154"/>
                  </a:lnTo>
                  <a:lnTo>
                    <a:pt x="2604" y="466154"/>
                  </a:lnTo>
                  <a:lnTo>
                    <a:pt x="2847" y="466160"/>
                  </a:lnTo>
                  <a:lnTo>
                    <a:pt x="3091" y="466154"/>
                  </a:lnTo>
                  <a:lnTo>
                    <a:pt x="3333" y="466153"/>
                  </a:lnTo>
                  <a:lnTo>
                    <a:pt x="3577" y="466160"/>
                  </a:lnTo>
                  <a:lnTo>
                    <a:pt x="3819" y="466154"/>
                  </a:lnTo>
                  <a:lnTo>
                    <a:pt x="4058" y="466111"/>
                  </a:lnTo>
                  <a:lnTo>
                    <a:pt x="4294" y="466051"/>
                  </a:lnTo>
                  <a:lnTo>
                    <a:pt x="4529" y="465990"/>
                  </a:lnTo>
                  <a:lnTo>
                    <a:pt x="4760" y="465911"/>
                  </a:lnTo>
                  <a:lnTo>
                    <a:pt x="4989" y="465832"/>
                  </a:lnTo>
                  <a:lnTo>
                    <a:pt x="5217" y="465747"/>
                  </a:lnTo>
                  <a:lnTo>
                    <a:pt x="5418" y="465607"/>
                  </a:lnTo>
                  <a:lnTo>
                    <a:pt x="5628" y="465503"/>
                  </a:lnTo>
                  <a:lnTo>
                    <a:pt x="5876" y="465510"/>
                  </a:lnTo>
                  <a:lnTo>
                    <a:pt x="6114" y="465558"/>
                  </a:lnTo>
                  <a:lnTo>
                    <a:pt x="6344" y="465637"/>
                  </a:lnTo>
                  <a:lnTo>
                    <a:pt x="6582" y="465698"/>
                  </a:lnTo>
                  <a:lnTo>
                    <a:pt x="6770" y="465844"/>
                  </a:lnTo>
                  <a:lnTo>
                    <a:pt x="6926" y="466032"/>
                  </a:lnTo>
                  <a:lnTo>
                    <a:pt x="7113" y="466190"/>
                  </a:lnTo>
                  <a:lnTo>
                    <a:pt x="7293" y="466354"/>
                  </a:lnTo>
                  <a:lnTo>
                    <a:pt x="7455" y="466531"/>
                  </a:lnTo>
                  <a:lnTo>
                    <a:pt x="7592" y="466743"/>
                  </a:lnTo>
                  <a:lnTo>
                    <a:pt x="7802" y="466834"/>
                  </a:lnTo>
                  <a:lnTo>
                    <a:pt x="8052" y="466853"/>
                  </a:lnTo>
                  <a:lnTo>
                    <a:pt x="8294" y="466888"/>
                  </a:lnTo>
                  <a:lnTo>
                    <a:pt x="8525" y="466956"/>
                  </a:lnTo>
                  <a:lnTo>
                    <a:pt x="8635" y="467010"/>
                  </a:lnTo>
                  <a:lnTo>
                    <a:pt x="8742" y="467065"/>
                  </a:lnTo>
                  <a:lnTo>
                    <a:pt x="8850" y="467126"/>
                  </a:lnTo>
                  <a:lnTo>
                    <a:pt x="8953" y="467187"/>
                  </a:lnTo>
                  <a:lnTo>
                    <a:pt x="9055" y="467253"/>
                  </a:lnTo>
                  <a:lnTo>
                    <a:pt x="9275" y="467356"/>
                  </a:lnTo>
                  <a:lnTo>
                    <a:pt x="9499" y="467448"/>
                  </a:lnTo>
                  <a:lnTo>
                    <a:pt x="9689" y="467606"/>
                  </a:lnTo>
                  <a:lnTo>
                    <a:pt x="9905" y="467709"/>
                  </a:lnTo>
                  <a:lnTo>
                    <a:pt x="10145" y="467757"/>
                  </a:lnTo>
                  <a:lnTo>
                    <a:pt x="10387" y="467776"/>
                  </a:lnTo>
                  <a:lnTo>
                    <a:pt x="10630" y="467764"/>
                  </a:lnTo>
                  <a:lnTo>
                    <a:pt x="10872" y="467739"/>
                  </a:lnTo>
                  <a:lnTo>
                    <a:pt x="11117" y="467709"/>
                  </a:lnTo>
                  <a:lnTo>
                    <a:pt x="11237" y="467685"/>
                  </a:lnTo>
                  <a:lnTo>
                    <a:pt x="11343" y="467630"/>
                  </a:lnTo>
                  <a:lnTo>
                    <a:pt x="11440" y="467563"/>
                  </a:lnTo>
                  <a:lnTo>
                    <a:pt x="11535" y="467490"/>
                  </a:lnTo>
                  <a:lnTo>
                    <a:pt x="11628" y="467412"/>
                  </a:lnTo>
                  <a:lnTo>
                    <a:pt x="11721" y="467333"/>
                  </a:lnTo>
                  <a:lnTo>
                    <a:pt x="11813" y="467253"/>
                  </a:lnTo>
                  <a:lnTo>
                    <a:pt x="11996" y="467089"/>
                  </a:lnTo>
                  <a:lnTo>
                    <a:pt x="12179" y="466925"/>
                  </a:lnTo>
                  <a:lnTo>
                    <a:pt x="12271" y="466846"/>
                  </a:lnTo>
                  <a:lnTo>
                    <a:pt x="12365" y="466768"/>
                  </a:lnTo>
                  <a:lnTo>
                    <a:pt x="12460" y="466694"/>
                  </a:lnTo>
                  <a:lnTo>
                    <a:pt x="12563" y="466628"/>
                  </a:lnTo>
                  <a:lnTo>
                    <a:pt x="12669" y="466567"/>
                  </a:lnTo>
                  <a:lnTo>
                    <a:pt x="12856" y="466415"/>
                  </a:lnTo>
                  <a:lnTo>
                    <a:pt x="12940" y="466330"/>
                  </a:lnTo>
                  <a:lnTo>
                    <a:pt x="13022" y="466239"/>
                  </a:lnTo>
                  <a:lnTo>
                    <a:pt x="13104" y="466148"/>
                  </a:lnTo>
                  <a:lnTo>
                    <a:pt x="13186" y="466057"/>
                  </a:lnTo>
                  <a:lnTo>
                    <a:pt x="13264" y="465965"/>
                  </a:lnTo>
                  <a:lnTo>
                    <a:pt x="13340" y="465868"/>
                  </a:lnTo>
                  <a:lnTo>
                    <a:pt x="13408" y="465777"/>
                  </a:lnTo>
                  <a:lnTo>
                    <a:pt x="15653" y="464654"/>
                  </a:lnTo>
                  <a:lnTo>
                    <a:pt x="16814" y="462622"/>
                  </a:lnTo>
                  <a:lnTo>
                    <a:pt x="17685" y="460009"/>
                  </a:lnTo>
                  <a:lnTo>
                    <a:pt x="19427" y="459138"/>
                  </a:lnTo>
                  <a:lnTo>
                    <a:pt x="20683" y="459390"/>
                  </a:lnTo>
                  <a:lnTo>
                    <a:pt x="20878" y="459519"/>
                  </a:lnTo>
                  <a:lnTo>
                    <a:pt x="21086" y="459647"/>
                  </a:lnTo>
                  <a:lnTo>
                    <a:pt x="21291" y="459781"/>
                  </a:lnTo>
                  <a:lnTo>
                    <a:pt x="21501" y="459902"/>
                  </a:lnTo>
                  <a:lnTo>
                    <a:pt x="21715" y="460018"/>
                  </a:lnTo>
                  <a:lnTo>
                    <a:pt x="21823" y="460078"/>
                  </a:lnTo>
                  <a:lnTo>
                    <a:pt x="21934" y="460121"/>
                  </a:lnTo>
                  <a:lnTo>
                    <a:pt x="22053" y="460145"/>
                  </a:lnTo>
                  <a:lnTo>
                    <a:pt x="22176" y="460151"/>
                  </a:lnTo>
                  <a:lnTo>
                    <a:pt x="22298" y="460157"/>
                  </a:lnTo>
                  <a:lnTo>
                    <a:pt x="22540" y="460158"/>
                  </a:lnTo>
                  <a:lnTo>
                    <a:pt x="22662" y="460151"/>
                  </a:lnTo>
                  <a:lnTo>
                    <a:pt x="22782" y="460139"/>
                  </a:lnTo>
                  <a:lnTo>
                    <a:pt x="22903" y="460121"/>
                  </a:lnTo>
                  <a:lnTo>
                    <a:pt x="23023" y="460097"/>
                  </a:lnTo>
                  <a:lnTo>
                    <a:pt x="23263" y="460054"/>
                  </a:lnTo>
                  <a:lnTo>
                    <a:pt x="23477" y="459944"/>
                  </a:lnTo>
                  <a:lnTo>
                    <a:pt x="23702" y="459853"/>
                  </a:lnTo>
                  <a:lnTo>
                    <a:pt x="23945" y="459817"/>
                  </a:lnTo>
                  <a:lnTo>
                    <a:pt x="24041" y="459750"/>
                  </a:lnTo>
                  <a:lnTo>
                    <a:pt x="24133" y="459677"/>
                  </a:lnTo>
                  <a:lnTo>
                    <a:pt x="24223" y="459598"/>
                  </a:lnTo>
                  <a:lnTo>
                    <a:pt x="24310" y="459513"/>
                  </a:lnTo>
                  <a:lnTo>
                    <a:pt x="24396" y="459422"/>
                  </a:lnTo>
                  <a:lnTo>
                    <a:pt x="24567" y="459246"/>
                  </a:lnTo>
                  <a:lnTo>
                    <a:pt x="24737" y="459070"/>
                  </a:lnTo>
                  <a:lnTo>
                    <a:pt x="25750" y="458705"/>
                  </a:lnTo>
                  <a:lnTo>
                    <a:pt x="25724" y="458493"/>
                  </a:lnTo>
                  <a:lnTo>
                    <a:pt x="25707" y="458250"/>
                  </a:lnTo>
                  <a:lnTo>
                    <a:pt x="25738" y="458006"/>
                  </a:lnTo>
                  <a:lnTo>
                    <a:pt x="25760" y="457885"/>
                  </a:lnTo>
                  <a:lnTo>
                    <a:pt x="25788" y="457770"/>
                  </a:lnTo>
                  <a:lnTo>
                    <a:pt x="25821" y="457654"/>
                  </a:lnTo>
                  <a:lnTo>
                    <a:pt x="25858" y="457539"/>
                  </a:lnTo>
                  <a:lnTo>
                    <a:pt x="25871" y="457502"/>
                  </a:lnTo>
                  <a:lnTo>
                    <a:pt x="26394" y="457397"/>
                  </a:lnTo>
                  <a:lnTo>
                    <a:pt x="26394" y="454861"/>
                  </a:lnTo>
                  <a:lnTo>
                    <a:pt x="26429" y="454707"/>
                  </a:lnTo>
                  <a:lnTo>
                    <a:pt x="26457" y="454465"/>
                  </a:lnTo>
                  <a:lnTo>
                    <a:pt x="26450" y="454221"/>
                  </a:lnTo>
                  <a:lnTo>
                    <a:pt x="26476" y="453979"/>
                  </a:lnTo>
                  <a:lnTo>
                    <a:pt x="26525" y="453742"/>
                  </a:lnTo>
                  <a:lnTo>
                    <a:pt x="26565" y="453505"/>
                  </a:lnTo>
                  <a:lnTo>
                    <a:pt x="26556" y="453262"/>
                  </a:lnTo>
                  <a:lnTo>
                    <a:pt x="26602" y="453019"/>
                  </a:lnTo>
                  <a:lnTo>
                    <a:pt x="26639" y="452782"/>
                  </a:lnTo>
                  <a:lnTo>
                    <a:pt x="26632" y="452538"/>
                  </a:lnTo>
                  <a:lnTo>
                    <a:pt x="26630" y="452296"/>
                  </a:lnTo>
                  <a:lnTo>
                    <a:pt x="26628" y="452052"/>
                  </a:lnTo>
                  <a:lnTo>
                    <a:pt x="26626" y="451810"/>
                  </a:lnTo>
                  <a:lnTo>
                    <a:pt x="26628" y="451566"/>
                  </a:lnTo>
                  <a:lnTo>
                    <a:pt x="26604" y="451324"/>
                  </a:lnTo>
                  <a:lnTo>
                    <a:pt x="26579" y="451081"/>
                  </a:lnTo>
                  <a:lnTo>
                    <a:pt x="26581" y="450837"/>
                  </a:lnTo>
                  <a:lnTo>
                    <a:pt x="26580" y="450622"/>
                  </a:lnTo>
                  <a:lnTo>
                    <a:pt x="45813" y="449844"/>
                  </a:lnTo>
                  <a:lnTo>
                    <a:pt x="53305" y="448735"/>
                  </a:lnTo>
                  <a:lnTo>
                    <a:pt x="53937" y="448641"/>
                  </a:lnTo>
                  <a:lnTo>
                    <a:pt x="56946" y="447134"/>
                  </a:lnTo>
                  <a:lnTo>
                    <a:pt x="59955" y="444729"/>
                  </a:lnTo>
                  <a:lnTo>
                    <a:pt x="62964" y="441718"/>
                  </a:lnTo>
                  <a:lnTo>
                    <a:pt x="66629" y="440072"/>
                  </a:lnTo>
                  <a:lnTo>
                    <a:pt x="67770" y="438775"/>
                  </a:lnTo>
                  <a:lnTo>
                    <a:pt x="70973" y="436320"/>
                  </a:lnTo>
                  <a:lnTo>
                    <a:pt x="73224" y="434549"/>
                  </a:lnTo>
                  <a:lnTo>
                    <a:pt x="76072" y="431345"/>
                  </a:lnTo>
                  <a:lnTo>
                    <a:pt x="79261" y="428659"/>
                  </a:lnTo>
                  <a:lnTo>
                    <a:pt x="82489" y="423270"/>
                  </a:lnTo>
                  <a:lnTo>
                    <a:pt x="87842" y="417918"/>
                  </a:lnTo>
                  <a:lnTo>
                    <a:pt x="90815" y="416430"/>
                  </a:lnTo>
                  <a:lnTo>
                    <a:pt x="94086" y="416430"/>
                  </a:lnTo>
                  <a:lnTo>
                    <a:pt x="97654" y="417025"/>
                  </a:lnTo>
                  <a:lnTo>
                    <a:pt x="102412" y="416429"/>
                  </a:lnTo>
                  <a:lnTo>
                    <a:pt x="105980" y="415540"/>
                  </a:lnTo>
                  <a:lnTo>
                    <a:pt x="108954" y="412566"/>
                  </a:lnTo>
                  <a:lnTo>
                    <a:pt x="111036" y="408106"/>
                  </a:lnTo>
                  <a:lnTo>
                    <a:pt x="113712" y="405132"/>
                  </a:lnTo>
                  <a:lnTo>
                    <a:pt x="116983" y="404834"/>
                  </a:lnTo>
                  <a:lnTo>
                    <a:pt x="122911" y="396873"/>
                  </a:lnTo>
                  <a:lnTo>
                    <a:pt x="122930" y="393832"/>
                  </a:lnTo>
                  <a:lnTo>
                    <a:pt x="124120" y="389965"/>
                  </a:lnTo>
                  <a:lnTo>
                    <a:pt x="126498" y="386696"/>
                  </a:lnTo>
                  <a:lnTo>
                    <a:pt x="128811" y="383965"/>
                  </a:lnTo>
                  <a:lnTo>
                    <a:pt x="131669" y="379604"/>
                  </a:lnTo>
                  <a:lnTo>
                    <a:pt x="134311" y="377884"/>
                  </a:lnTo>
                  <a:lnTo>
                    <a:pt x="137335" y="373744"/>
                  </a:lnTo>
                  <a:lnTo>
                    <a:pt x="141210" y="369782"/>
                  </a:lnTo>
                  <a:lnTo>
                    <a:pt x="143151" y="368258"/>
                  </a:lnTo>
                  <a:lnTo>
                    <a:pt x="143238" y="365554"/>
                  </a:lnTo>
                  <a:lnTo>
                    <a:pt x="143312" y="362942"/>
                  </a:lnTo>
                  <a:lnTo>
                    <a:pt x="140623" y="359637"/>
                  </a:lnTo>
                  <a:lnTo>
                    <a:pt x="138542" y="354579"/>
                  </a:lnTo>
                  <a:lnTo>
                    <a:pt x="139136" y="351903"/>
                  </a:lnTo>
                  <a:lnTo>
                    <a:pt x="141515" y="347740"/>
                  </a:lnTo>
                  <a:lnTo>
                    <a:pt x="139731" y="344469"/>
                  </a:lnTo>
                  <a:lnTo>
                    <a:pt x="136758" y="342984"/>
                  </a:lnTo>
                  <a:lnTo>
                    <a:pt x="134081" y="343579"/>
                  </a:lnTo>
                  <a:lnTo>
                    <a:pt x="132892" y="341793"/>
                  </a:lnTo>
                  <a:lnTo>
                    <a:pt x="132892" y="339712"/>
                  </a:lnTo>
                  <a:lnTo>
                    <a:pt x="133487" y="337036"/>
                  </a:lnTo>
                  <a:lnTo>
                    <a:pt x="135270" y="333467"/>
                  </a:lnTo>
                  <a:lnTo>
                    <a:pt x="134973" y="329900"/>
                  </a:lnTo>
                  <a:lnTo>
                    <a:pt x="136460" y="328114"/>
                  </a:lnTo>
                  <a:lnTo>
                    <a:pt x="138839" y="326331"/>
                  </a:lnTo>
                  <a:lnTo>
                    <a:pt x="142287" y="324244"/>
                  </a:lnTo>
                  <a:lnTo>
                    <a:pt x="147530" y="321699"/>
                  </a:lnTo>
                  <a:lnTo>
                    <a:pt x="150162" y="318727"/>
                  </a:lnTo>
                  <a:lnTo>
                    <a:pt x="152844" y="314232"/>
                  </a:lnTo>
                  <a:lnTo>
                    <a:pt x="153841" y="308418"/>
                  </a:lnTo>
                  <a:lnTo>
                    <a:pt x="151649" y="305167"/>
                  </a:lnTo>
                  <a:lnTo>
                    <a:pt x="146880" y="303424"/>
                  </a:lnTo>
                  <a:lnTo>
                    <a:pt x="143113" y="300550"/>
                  </a:lnTo>
                  <a:lnTo>
                    <a:pt x="138878" y="297622"/>
                  </a:lnTo>
                  <a:lnTo>
                    <a:pt x="135747" y="293253"/>
                  </a:lnTo>
                  <a:lnTo>
                    <a:pt x="134880" y="287825"/>
                  </a:lnTo>
                  <a:lnTo>
                    <a:pt x="138474" y="284693"/>
                  </a:lnTo>
                  <a:lnTo>
                    <a:pt x="138737" y="284428"/>
                  </a:lnTo>
                  <a:lnTo>
                    <a:pt x="139628" y="284198"/>
                  </a:lnTo>
                  <a:lnTo>
                    <a:pt x="143354" y="283168"/>
                  </a:lnTo>
                  <a:lnTo>
                    <a:pt x="145126" y="279182"/>
                  </a:lnTo>
                  <a:lnTo>
                    <a:pt x="147558" y="276132"/>
                  </a:lnTo>
                  <a:lnTo>
                    <a:pt x="149544" y="271318"/>
                  </a:lnTo>
                  <a:lnTo>
                    <a:pt x="148950" y="267156"/>
                  </a:lnTo>
                  <a:lnTo>
                    <a:pt x="151626" y="265373"/>
                  </a:lnTo>
                  <a:lnTo>
                    <a:pt x="155455" y="264529"/>
                  </a:lnTo>
                  <a:lnTo>
                    <a:pt x="159969" y="262985"/>
                  </a:lnTo>
                  <a:lnTo>
                    <a:pt x="165007" y="262992"/>
                  </a:lnTo>
                  <a:lnTo>
                    <a:pt x="167981" y="260316"/>
                  </a:lnTo>
                  <a:lnTo>
                    <a:pt x="168575" y="258234"/>
                  </a:lnTo>
                  <a:lnTo>
                    <a:pt x="169765" y="254963"/>
                  </a:lnTo>
                  <a:lnTo>
                    <a:pt x="171549" y="251396"/>
                  </a:lnTo>
                  <a:lnTo>
                    <a:pt x="173631" y="246342"/>
                  </a:lnTo>
                  <a:lnTo>
                    <a:pt x="177199" y="243368"/>
                  </a:lnTo>
                  <a:lnTo>
                    <a:pt x="182848" y="242772"/>
                  </a:lnTo>
                  <a:lnTo>
                    <a:pt x="187606" y="242773"/>
                  </a:lnTo>
                  <a:lnTo>
                    <a:pt x="191770" y="243070"/>
                  </a:lnTo>
                  <a:lnTo>
                    <a:pt x="196028" y="241770"/>
                  </a:lnTo>
                  <a:lnTo>
                    <a:pt x="196282" y="242046"/>
                  </a:lnTo>
                  <a:lnTo>
                    <a:pt x="200541" y="241880"/>
                  </a:lnTo>
                  <a:lnTo>
                    <a:pt x="205002" y="239501"/>
                  </a:lnTo>
                  <a:lnTo>
                    <a:pt x="208799" y="238602"/>
                  </a:lnTo>
                  <a:lnTo>
                    <a:pt x="209708" y="238383"/>
                  </a:lnTo>
                  <a:lnTo>
                    <a:pt x="212734" y="236229"/>
                  </a:lnTo>
                  <a:lnTo>
                    <a:pt x="215707" y="235935"/>
                  </a:lnTo>
                  <a:lnTo>
                    <a:pt x="218680" y="238313"/>
                  </a:lnTo>
                  <a:lnTo>
                    <a:pt x="223141" y="241880"/>
                  </a:lnTo>
                  <a:lnTo>
                    <a:pt x="227006" y="245151"/>
                  </a:lnTo>
                  <a:lnTo>
                    <a:pt x="228494" y="245746"/>
                  </a:lnTo>
                  <a:lnTo>
                    <a:pt x="230364" y="247888"/>
                  </a:lnTo>
                  <a:lnTo>
                    <a:pt x="232954" y="248422"/>
                  </a:lnTo>
                  <a:lnTo>
                    <a:pt x="239088" y="251379"/>
                  </a:lnTo>
                  <a:lnTo>
                    <a:pt x="243451" y="252831"/>
                  </a:lnTo>
                  <a:lnTo>
                    <a:pt x="246561" y="252640"/>
                  </a:lnTo>
                  <a:lnTo>
                    <a:pt x="251201" y="253150"/>
                  </a:lnTo>
                  <a:lnTo>
                    <a:pt x="257992" y="252542"/>
                  </a:lnTo>
                  <a:lnTo>
                    <a:pt x="261203" y="250503"/>
                  </a:lnTo>
                  <a:lnTo>
                    <a:pt x="260906" y="248125"/>
                  </a:lnTo>
                  <a:lnTo>
                    <a:pt x="262393" y="242475"/>
                  </a:lnTo>
                  <a:lnTo>
                    <a:pt x="261482" y="240907"/>
                  </a:lnTo>
                  <a:lnTo>
                    <a:pt x="261501" y="239203"/>
                  </a:lnTo>
                  <a:lnTo>
                    <a:pt x="262095" y="237123"/>
                  </a:lnTo>
                  <a:lnTo>
                    <a:pt x="263879" y="235935"/>
                  </a:lnTo>
                  <a:lnTo>
                    <a:pt x="269529" y="234149"/>
                  </a:lnTo>
                  <a:lnTo>
                    <a:pt x="272800" y="234446"/>
                  </a:lnTo>
                  <a:lnTo>
                    <a:pt x="275797" y="235483"/>
                  </a:lnTo>
                  <a:lnTo>
                    <a:pt x="278626" y="240200"/>
                  </a:lnTo>
                  <a:lnTo>
                    <a:pt x="277212" y="246801"/>
                  </a:lnTo>
                  <a:lnTo>
                    <a:pt x="276269" y="251515"/>
                  </a:lnTo>
                  <a:lnTo>
                    <a:pt x="281608" y="259702"/>
                  </a:lnTo>
                  <a:lnTo>
                    <a:pt x="289720" y="259377"/>
                  </a:lnTo>
                  <a:lnTo>
                    <a:pt x="293729" y="257852"/>
                  </a:lnTo>
                  <a:lnTo>
                    <a:pt x="294341" y="253873"/>
                  </a:lnTo>
                  <a:lnTo>
                    <a:pt x="296284" y="250343"/>
                  </a:lnTo>
                  <a:lnTo>
                    <a:pt x="300352" y="249206"/>
                  </a:lnTo>
                  <a:lnTo>
                    <a:pt x="306269" y="253702"/>
                  </a:lnTo>
                  <a:lnTo>
                    <a:pt x="309759" y="256904"/>
                  </a:lnTo>
                  <a:lnTo>
                    <a:pt x="312990" y="257341"/>
                  </a:lnTo>
                  <a:lnTo>
                    <a:pt x="316664" y="259754"/>
                  </a:lnTo>
                  <a:lnTo>
                    <a:pt x="320642" y="259359"/>
                  </a:lnTo>
                  <a:lnTo>
                    <a:pt x="325739" y="257791"/>
                  </a:lnTo>
                  <a:lnTo>
                    <a:pt x="329802" y="257549"/>
                  </a:lnTo>
                  <a:lnTo>
                    <a:pt x="333810" y="257809"/>
                  </a:lnTo>
                  <a:lnTo>
                    <a:pt x="335933" y="256904"/>
                  </a:lnTo>
                  <a:lnTo>
                    <a:pt x="338841" y="254866"/>
                  </a:lnTo>
                  <a:lnTo>
                    <a:pt x="342331" y="252250"/>
                  </a:lnTo>
                  <a:lnTo>
                    <a:pt x="344948" y="250795"/>
                  </a:lnTo>
                  <a:lnTo>
                    <a:pt x="346743" y="251704"/>
                  </a:lnTo>
                  <a:lnTo>
                    <a:pt x="352438" y="252360"/>
                  </a:lnTo>
                  <a:lnTo>
                    <a:pt x="355999" y="250504"/>
                  </a:lnTo>
                  <a:lnTo>
                    <a:pt x="361234" y="246725"/>
                  </a:lnTo>
                  <a:lnTo>
                    <a:pt x="364433" y="244398"/>
                  </a:lnTo>
                  <a:lnTo>
                    <a:pt x="367341" y="243526"/>
                  </a:lnTo>
                  <a:lnTo>
                    <a:pt x="369890" y="245756"/>
                  </a:lnTo>
                  <a:lnTo>
                    <a:pt x="373742" y="245057"/>
                  </a:lnTo>
                  <a:lnTo>
                    <a:pt x="378244" y="246965"/>
                  </a:lnTo>
                  <a:lnTo>
                    <a:pt x="383263" y="247305"/>
                  </a:lnTo>
                  <a:lnTo>
                    <a:pt x="387037" y="249365"/>
                  </a:lnTo>
                  <a:lnTo>
                    <a:pt x="393887" y="251685"/>
                  </a:lnTo>
                  <a:lnTo>
                    <a:pt x="398292" y="254025"/>
                  </a:lnTo>
                  <a:lnTo>
                    <a:pt x="403368" y="253934"/>
                  </a:lnTo>
                  <a:lnTo>
                    <a:pt x="407828" y="255689"/>
                  </a:lnTo>
                  <a:lnTo>
                    <a:pt x="414358" y="248842"/>
                  </a:lnTo>
                  <a:lnTo>
                    <a:pt x="424132" y="246558"/>
                  </a:lnTo>
                  <a:lnTo>
                    <a:pt x="428329" y="241661"/>
                  </a:lnTo>
                  <a:lnTo>
                    <a:pt x="428329" y="237463"/>
                  </a:lnTo>
                  <a:lnTo>
                    <a:pt x="429728" y="232569"/>
                  </a:lnTo>
                  <a:lnTo>
                    <a:pt x="428329" y="226971"/>
                  </a:lnTo>
                  <a:lnTo>
                    <a:pt x="429029" y="222773"/>
                  </a:lnTo>
                  <a:lnTo>
                    <a:pt x="429029" y="218577"/>
                  </a:lnTo>
                  <a:lnTo>
                    <a:pt x="428592" y="210907"/>
                  </a:lnTo>
                  <a:lnTo>
                    <a:pt x="428949" y="207797"/>
                  </a:lnTo>
                  <a:lnTo>
                    <a:pt x="429272" y="202909"/>
                  </a:lnTo>
                  <a:lnTo>
                    <a:pt x="429892" y="199088"/>
                  </a:lnTo>
                  <a:lnTo>
                    <a:pt x="432531" y="198386"/>
                  </a:lnTo>
                  <a:lnTo>
                    <a:pt x="435438" y="196976"/>
                  </a:lnTo>
                  <a:lnTo>
                    <a:pt x="437829" y="193283"/>
                  </a:lnTo>
                  <a:lnTo>
                    <a:pt x="439167" y="191269"/>
                  </a:lnTo>
                  <a:lnTo>
                    <a:pt x="441073" y="187216"/>
                  </a:lnTo>
                  <a:lnTo>
                    <a:pt x="444450" y="183383"/>
                  </a:lnTo>
                  <a:lnTo>
                    <a:pt x="446403" y="183960"/>
                  </a:lnTo>
                  <a:lnTo>
                    <a:pt x="448922" y="183811"/>
                  </a:lnTo>
                  <a:lnTo>
                    <a:pt x="452025" y="184473"/>
                  </a:lnTo>
                  <a:lnTo>
                    <a:pt x="457908" y="184892"/>
                  </a:lnTo>
                  <a:lnTo>
                    <a:pt x="460877" y="185102"/>
                  </a:lnTo>
                  <a:lnTo>
                    <a:pt x="463094" y="182423"/>
                  </a:lnTo>
                  <a:lnTo>
                    <a:pt x="464597" y="179246"/>
                  </a:lnTo>
                  <a:lnTo>
                    <a:pt x="466614" y="174337"/>
                  </a:lnTo>
                  <a:lnTo>
                    <a:pt x="469531" y="169142"/>
                  </a:lnTo>
                  <a:lnTo>
                    <a:pt x="472243" y="167322"/>
                  </a:lnTo>
                  <a:lnTo>
                    <a:pt x="476935" y="164193"/>
                  </a:lnTo>
                  <a:lnTo>
                    <a:pt x="477717" y="163805"/>
                  </a:lnTo>
                  <a:lnTo>
                    <a:pt x="485147" y="161068"/>
                  </a:lnTo>
                  <a:lnTo>
                    <a:pt x="495314" y="157939"/>
                  </a:lnTo>
                  <a:lnTo>
                    <a:pt x="504308" y="154418"/>
                  </a:lnTo>
                  <a:lnTo>
                    <a:pt x="511543" y="147945"/>
                  </a:lnTo>
                  <a:lnTo>
                    <a:pt x="510422" y="139883"/>
                  </a:lnTo>
                  <a:lnTo>
                    <a:pt x="513969" y="139765"/>
                  </a:lnTo>
                  <a:lnTo>
                    <a:pt x="514525" y="135396"/>
                  </a:lnTo>
                  <a:lnTo>
                    <a:pt x="518373" y="131866"/>
                  </a:lnTo>
                  <a:lnTo>
                    <a:pt x="520358" y="128300"/>
                  </a:lnTo>
                  <a:lnTo>
                    <a:pt x="522666" y="122346"/>
                  </a:lnTo>
                  <a:lnTo>
                    <a:pt x="524881" y="118688"/>
                  </a:lnTo>
                  <a:lnTo>
                    <a:pt x="526940" y="114108"/>
                  </a:lnTo>
                  <a:lnTo>
                    <a:pt x="526353" y="108506"/>
                  </a:lnTo>
                  <a:lnTo>
                    <a:pt x="527532" y="104272"/>
                  </a:lnTo>
                  <a:lnTo>
                    <a:pt x="529309" y="99430"/>
                  </a:lnTo>
                  <a:lnTo>
                    <a:pt x="528386" y="94934"/>
                  </a:lnTo>
                  <a:lnTo>
                    <a:pt x="527426" y="90590"/>
                  </a:lnTo>
                  <a:lnTo>
                    <a:pt x="526856" y="83439"/>
                  </a:lnTo>
                  <a:lnTo>
                    <a:pt x="529816" y="80097"/>
                  </a:lnTo>
                  <a:lnTo>
                    <a:pt x="533068" y="77096"/>
                  </a:lnTo>
                  <a:lnTo>
                    <a:pt x="537105" y="77127"/>
                  </a:lnTo>
                  <a:lnTo>
                    <a:pt x="541521" y="81641"/>
                  </a:lnTo>
                  <a:lnTo>
                    <a:pt x="545393" y="83263"/>
                  </a:lnTo>
                  <a:lnTo>
                    <a:pt x="549661" y="85146"/>
                  </a:lnTo>
                  <a:lnTo>
                    <a:pt x="551954" y="80596"/>
                  </a:lnTo>
                  <a:lnTo>
                    <a:pt x="557007" y="78913"/>
                  </a:lnTo>
                  <a:lnTo>
                    <a:pt x="562381" y="80322"/>
                  </a:lnTo>
                  <a:lnTo>
                    <a:pt x="566836" y="79211"/>
                  </a:lnTo>
                  <a:lnTo>
                    <a:pt x="570918" y="72521"/>
                  </a:lnTo>
                  <a:lnTo>
                    <a:pt x="572953" y="68743"/>
                  </a:lnTo>
                  <a:lnTo>
                    <a:pt x="576078" y="68330"/>
                  </a:lnTo>
                  <a:lnTo>
                    <a:pt x="580871" y="67005"/>
                  </a:lnTo>
                  <a:lnTo>
                    <a:pt x="585547" y="68408"/>
                  </a:lnTo>
                  <a:lnTo>
                    <a:pt x="591944" y="68773"/>
                  </a:lnTo>
                  <a:lnTo>
                    <a:pt x="592157" y="68798"/>
                  </a:lnTo>
                  <a:lnTo>
                    <a:pt x="592472" y="68834"/>
                  </a:lnTo>
                  <a:lnTo>
                    <a:pt x="593459" y="68986"/>
                  </a:lnTo>
                  <a:lnTo>
                    <a:pt x="594246" y="68985"/>
                  </a:lnTo>
                  <a:lnTo>
                    <a:pt x="595572" y="68986"/>
                  </a:lnTo>
                  <a:lnTo>
                    <a:pt x="596506" y="69083"/>
                  </a:lnTo>
                  <a:lnTo>
                    <a:pt x="597243" y="69083"/>
                  </a:lnTo>
                  <a:lnTo>
                    <a:pt x="597445" y="69046"/>
                  </a:lnTo>
                  <a:lnTo>
                    <a:pt x="598053" y="69113"/>
                  </a:lnTo>
                  <a:lnTo>
                    <a:pt x="598903" y="69132"/>
                  </a:lnTo>
                  <a:lnTo>
                    <a:pt x="599715" y="69156"/>
                  </a:lnTo>
                  <a:lnTo>
                    <a:pt x="600872" y="69137"/>
                  </a:lnTo>
                  <a:lnTo>
                    <a:pt x="601571" y="69314"/>
                  </a:lnTo>
                  <a:lnTo>
                    <a:pt x="602423" y="69453"/>
                  </a:lnTo>
                  <a:lnTo>
                    <a:pt x="603084" y="69751"/>
                  </a:lnTo>
                  <a:lnTo>
                    <a:pt x="603826" y="70201"/>
                  </a:lnTo>
                  <a:lnTo>
                    <a:pt x="604682" y="70571"/>
                  </a:lnTo>
                  <a:lnTo>
                    <a:pt x="605453" y="70480"/>
                  </a:lnTo>
                  <a:lnTo>
                    <a:pt x="606332" y="70000"/>
                  </a:lnTo>
                  <a:lnTo>
                    <a:pt x="606824" y="69490"/>
                  </a:lnTo>
                  <a:lnTo>
                    <a:pt x="607197" y="68791"/>
                  </a:lnTo>
                  <a:lnTo>
                    <a:pt x="607298" y="67941"/>
                  </a:lnTo>
                  <a:lnTo>
                    <a:pt x="607631" y="67199"/>
                  </a:lnTo>
                  <a:lnTo>
                    <a:pt x="608042" y="66464"/>
                  </a:lnTo>
                  <a:lnTo>
                    <a:pt x="608412" y="65607"/>
                  </a:lnTo>
                  <a:lnTo>
                    <a:pt x="608670" y="64946"/>
                  </a:lnTo>
                  <a:lnTo>
                    <a:pt x="608884" y="64016"/>
                  </a:lnTo>
                  <a:lnTo>
                    <a:pt x="609063" y="63245"/>
                  </a:lnTo>
                  <a:lnTo>
                    <a:pt x="609048" y="62436"/>
                  </a:lnTo>
                  <a:lnTo>
                    <a:pt x="609071" y="61550"/>
                  </a:lnTo>
                  <a:lnTo>
                    <a:pt x="609289" y="60851"/>
                  </a:lnTo>
                  <a:lnTo>
                    <a:pt x="609468" y="60073"/>
                  </a:lnTo>
                  <a:lnTo>
                    <a:pt x="609684" y="59259"/>
                  </a:lnTo>
                  <a:lnTo>
                    <a:pt x="609978" y="58445"/>
                  </a:lnTo>
                  <a:lnTo>
                    <a:pt x="610465" y="57630"/>
                  </a:lnTo>
                  <a:lnTo>
                    <a:pt x="610995" y="57121"/>
                  </a:lnTo>
                  <a:lnTo>
                    <a:pt x="611123" y="56977"/>
                  </a:lnTo>
                  <a:lnTo>
                    <a:pt x="613513" y="55756"/>
                  </a:lnTo>
                  <a:lnTo>
                    <a:pt x="615701" y="55027"/>
                  </a:lnTo>
                  <a:lnTo>
                    <a:pt x="618132" y="54785"/>
                  </a:lnTo>
                  <a:lnTo>
                    <a:pt x="623723" y="55027"/>
                  </a:lnTo>
                  <a:lnTo>
                    <a:pt x="626154" y="55270"/>
                  </a:lnTo>
                  <a:lnTo>
                    <a:pt x="627613" y="55271"/>
                  </a:lnTo>
                  <a:lnTo>
                    <a:pt x="628828" y="54542"/>
                  </a:lnTo>
                  <a:lnTo>
                    <a:pt x="629557" y="52355"/>
                  </a:lnTo>
                  <a:lnTo>
                    <a:pt x="630044" y="50167"/>
                  </a:lnTo>
                  <a:lnTo>
                    <a:pt x="630044" y="48466"/>
                  </a:lnTo>
                  <a:lnTo>
                    <a:pt x="630287" y="46519"/>
                  </a:lnTo>
                  <a:lnTo>
                    <a:pt x="631745" y="42631"/>
                  </a:lnTo>
                  <a:lnTo>
                    <a:pt x="633447" y="40687"/>
                  </a:lnTo>
                  <a:lnTo>
                    <a:pt x="634906" y="38742"/>
                  </a:lnTo>
                  <a:lnTo>
                    <a:pt x="636364" y="37041"/>
                  </a:lnTo>
                  <a:lnTo>
                    <a:pt x="637579" y="36066"/>
                  </a:lnTo>
                  <a:lnTo>
                    <a:pt x="638309" y="34122"/>
                  </a:lnTo>
                  <a:lnTo>
                    <a:pt x="639524" y="32178"/>
                  </a:lnTo>
                  <a:lnTo>
                    <a:pt x="641226" y="29991"/>
                  </a:lnTo>
                  <a:lnTo>
                    <a:pt x="641469" y="28047"/>
                  </a:lnTo>
                  <a:lnTo>
                    <a:pt x="641226" y="25370"/>
                  </a:lnTo>
                  <a:lnTo>
                    <a:pt x="641226" y="22454"/>
                  </a:lnTo>
                  <a:lnTo>
                    <a:pt x="641024" y="18760"/>
                  </a:lnTo>
                  <a:lnTo>
                    <a:pt x="642454" y="18183"/>
                  </a:lnTo>
                  <a:lnTo>
                    <a:pt x="643767" y="17217"/>
                  </a:lnTo>
                  <a:lnTo>
                    <a:pt x="645119" y="16099"/>
                  </a:lnTo>
                  <a:lnTo>
                    <a:pt x="647631" y="14210"/>
                  </a:lnTo>
                  <a:lnTo>
                    <a:pt x="648790" y="13171"/>
                  </a:lnTo>
                  <a:lnTo>
                    <a:pt x="650297" y="12636"/>
                  </a:lnTo>
                  <a:lnTo>
                    <a:pt x="651688" y="12211"/>
                  </a:lnTo>
                  <a:lnTo>
                    <a:pt x="654354" y="11634"/>
                  </a:lnTo>
                  <a:lnTo>
                    <a:pt x="658217" y="9945"/>
                  </a:lnTo>
                  <a:lnTo>
                    <a:pt x="659415" y="9021"/>
                  </a:lnTo>
                  <a:lnTo>
                    <a:pt x="660999" y="8481"/>
                  </a:lnTo>
                  <a:lnTo>
                    <a:pt x="662080" y="7751"/>
                  </a:lnTo>
                  <a:lnTo>
                    <a:pt x="664515" y="6403"/>
                  </a:lnTo>
                  <a:lnTo>
                    <a:pt x="666060" y="5170"/>
                  </a:lnTo>
                  <a:lnTo>
                    <a:pt x="667606" y="3353"/>
                  </a:lnTo>
                  <a:lnTo>
                    <a:pt x="668881" y="1931"/>
                  </a:lnTo>
                  <a:lnTo>
                    <a:pt x="669769" y="1080"/>
                  </a:lnTo>
                  <a:lnTo>
                    <a:pt x="671122" y="0"/>
                  </a:lnTo>
                  <a:lnTo>
                    <a:pt x="672783" y="5"/>
                  </a:lnTo>
                  <a:lnTo>
                    <a:pt x="675178" y="783"/>
                  </a:lnTo>
                  <a:lnTo>
                    <a:pt x="676452" y="1634"/>
                  </a:lnTo>
                  <a:lnTo>
                    <a:pt x="677573" y="2563"/>
                  </a:lnTo>
                  <a:lnTo>
                    <a:pt x="678731" y="3414"/>
                  </a:lnTo>
                  <a:lnTo>
                    <a:pt x="679735" y="4884"/>
                  </a:lnTo>
                  <a:lnTo>
                    <a:pt x="680237" y="6269"/>
                  </a:lnTo>
                  <a:lnTo>
                    <a:pt x="680622" y="7703"/>
                  </a:lnTo>
                  <a:lnTo>
                    <a:pt x="682052" y="10139"/>
                  </a:lnTo>
                  <a:lnTo>
                    <a:pt x="683635" y="11531"/>
                  </a:lnTo>
                  <a:lnTo>
                    <a:pt x="686222" y="13274"/>
                  </a:lnTo>
                  <a:lnTo>
                    <a:pt x="687227" y="14313"/>
                  </a:lnTo>
                  <a:lnTo>
                    <a:pt x="688772" y="14319"/>
                  </a:lnTo>
                  <a:lnTo>
                    <a:pt x="690742" y="14088"/>
                  </a:lnTo>
                  <a:lnTo>
                    <a:pt x="692133" y="13086"/>
                  </a:lnTo>
                  <a:lnTo>
                    <a:pt x="693679" y="11737"/>
                  </a:lnTo>
                  <a:lnTo>
                    <a:pt x="694992" y="9617"/>
                  </a:lnTo>
                  <a:lnTo>
                    <a:pt x="696849" y="8163"/>
                  </a:lnTo>
                  <a:lnTo>
                    <a:pt x="698789" y="9505"/>
                  </a:lnTo>
                  <a:lnTo>
                    <a:pt x="701922" y="10997"/>
                  </a:lnTo>
                  <a:lnTo>
                    <a:pt x="705651" y="12638"/>
                  </a:lnTo>
                  <a:lnTo>
                    <a:pt x="709679" y="14279"/>
                  </a:lnTo>
                  <a:lnTo>
                    <a:pt x="711768" y="16666"/>
                  </a:lnTo>
                  <a:lnTo>
                    <a:pt x="712067" y="18903"/>
                  </a:lnTo>
                  <a:lnTo>
                    <a:pt x="712813" y="20843"/>
                  </a:lnTo>
                  <a:lnTo>
                    <a:pt x="714155" y="22334"/>
                  </a:lnTo>
                  <a:lnTo>
                    <a:pt x="716393" y="23826"/>
                  </a:lnTo>
                  <a:lnTo>
                    <a:pt x="719227" y="24124"/>
                  </a:lnTo>
                  <a:lnTo>
                    <a:pt x="720868" y="24124"/>
                  </a:lnTo>
                  <a:lnTo>
                    <a:pt x="723255" y="24124"/>
                  </a:lnTo>
                  <a:lnTo>
                    <a:pt x="725343" y="24124"/>
                  </a:lnTo>
                  <a:lnTo>
                    <a:pt x="727133" y="23378"/>
                  </a:lnTo>
                  <a:lnTo>
                    <a:pt x="729073" y="23677"/>
                  </a:lnTo>
                  <a:lnTo>
                    <a:pt x="729968" y="24273"/>
                  </a:lnTo>
                  <a:lnTo>
                    <a:pt x="729819" y="26212"/>
                  </a:lnTo>
                  <a:lnTo>
                    <a:pt x="730416" y="27704"/>
                  </a:lnTo>
                  <a:lnTo>
                    <a:pt x="731460" y="28301"/>
                  </a:lnTo>
                  <a:lnTo>
                    <a:pt x="732355" y="29345"/>
                  </a:lnTo>
                  <a:lnTo>
                    <a:pt x="734593" y="31732"/>
                  </a:lnTo>
                  <a:lnTo>
                    <a:pt x="736085" y="32329"/>
                  </a:lnTo>
                  <a:lnTo>
                    <a:pt x="737278" y="33522"/>
                  </a:lnTo>
                  <a:lnTo>
                    <a:pt x="738770" y="35610"/>
                  </a:lnTo>
                  <a:lnTo>
                    <a:pt x="739665" y="37699"/>
                  </a:lnTo>
                  <a:lnTo>
                    <a:pt x="741157" y="38743"/>
                  </a:lnTo>
                  <a:lnTo>
                    <a:pt x="742799" y="40981"/>
                  </a:lnTo>
                  <a:lnTo>
                    <a:pt x="746080" y="41129"/>
                  </a:lnTo>
                  <a:lnTo>
                    <a:pt x="748020" y="42174"/>
                  </a:lnTo>
                  <a:lnTo>
                    <a:pt x="750407" y="43516"/>
                  </a:lnTo>
                  <a:lnTo>
                    <a:pt x="751899" y="45307"/>
                  </a:lnTo>
                  <a:lnTo>
                    <a:pt x="753689" y="47694"/>
                  </a:lnTo>
                  <a:lnTo>
                    <a:pt x="754734" y="48887"/>
                  </a:lnTo>
                  <a:lnTo>
                    <a:pt x="755778" y="50975"/>
                  </a:lnTo>
                  <a:lnTo>
                    <a:pt x="754904" y="53248"/>
                  </a:lnTo>
                  <a:lnTo>
                    <a:pt x="754421" y="54939"/>
                  </a:lnTo>
                  <a:lnTo>
                    <a:pt x="754663" y="57837"/>
                  </a:lnTo>
                  <a:lnTo>
                    <a:pt x="754663" y="60252"/>
                  </a:lnTo>
                  <a:lnTo>
                    <a:pt x="752731" y="63875"/>
                  </a:lnTo>
                  <a:lnTo>
                    <a:pt x="749832" y="69430"/>
                  </a:lnTo>
                  <a:lnTo>
                    <a:pt x="749591" y="71121"/>
                  </a:lnTo>
                  <a:lnTo>
                    <a:pt x="750557" y="73054"/>
                  </a:lnTo>
                  <a:lnTo>
                    <a:pt x="751281" y="74744"/>
                  </a:lnTo>
                  <a:lnTo>
                    <a:pt x="751764" y="77643"/>
                  </a:lnTo>
                  <a:lnTo>
                    <a:pt x="753938" y="81266"/>
                  </a:lnTo>
                  <a:lnTo>
                    <a:pt x="756112" y="83681"/>
                  </a:lnTo>
                  <a:lnTo>
                    <a:pt x="755146" y="85130"/>
                  </a:lnTo>
                  <a:lnTo>
                    <a:pt x="753938" y="87062"/>
                  </a:lnTo>
                  <a:lnTo>
                    <a:pt x="752972" y="88512"/>
                  </a:lnTo>
                  <a:lnTo>
                    <a:pt x="751523" y="89961"/>
                  </a:lnTo>
                  <a:lnTo>
                    <a:pt x="748624" y="89478"/>
                  </a:lnTo>
                  <a:lnTo>
                    <a:pt x="747658" y="89478"/>
                  </a:lnTo>
                  <a:lnTo>
                    <a:pt x="747175" y="91410"/>
                  </a:lnTo>
                  <a:lnTo>
                    <a:pt x="747175" y="94067"/>
                  </a:lnTo>
                  <a:lnTo>
                    <a:pt x="746451" y="95758"/>
                  </a:lnTo>
                  <a:lnTo>
                    <a:pt x="744277" y="98898"/>
                  </a:lnTo>
                  <a:lnTo>
                    <a:pt x="744519" y="101555"/>
                  </a:lnTo>
                  <a:lnTo>
                    <a:pt x="745726" y="104695"/>
                  </a:lnTo>
                  <a:lnTo>
                    <a:pt x="745726" y="105661"/>
                  </a:lnTo>
                  <a:lnTo>
                    <a:pt x="745484" y="109525"/>
                  </a:lnTo>
                  <a:lnTo>
                    <a:pt x="745967" y="110975"/>
                  </a:lnTo>
                  <a:lnTo>
                    <a:pt x="747658" y="112182"/>
                  </a:lnTo>
                  <a:lnTo>
                    <a:pt x="748625" y="113390"/>
                  </a:lnTo>
                  <a:lnTo>
                    <a:pt x="749591" y="116530"/>
                  </a:lnTo>
                  <a:lnTo>
                    <a:pt x="753697" y="116530"/>
                  </a:lnTo>
                  <a:lnTo>
                    <a:pt x="755629" y="116772"/>
                  </a:lnTo>
                  <a:lnTo>
                    <a:pt x="756836" y="118221"/>
                  </a:lnTo>
                  <a:lnTo>
                    <a:pt x="758527" y="120877"/>
                  </a:lnTo>
                  <a:lnTo>
                    <a:pt x="759977" y="122568"/>
                  </a:lnTo>
                  <a:lnTo>
                    <a:pt x="762150" y="123534"/>
                  </a:lnTo>
                  <a:lnTo>
                    <a:pt x="766015" y="123534"/>
                  </a:lnTo>
                  <a:lnTo>
                    <a:pt x="767705" y="125708"/>
                  </a:lnTo>
                  <a:lnTo>
                    <a:pt x="769638" y="128365"/>
                  </a:lnTo>
                  <a:lnTo>
                    <a:pt x="770846" y="129331"/>
                  </a:lnTo>
                  <a:lnTo>
                    <a:pt x="776884" y="129090"/>
                  </a:lnTo>
                  <a:lnTo>
                    <a:pt x="779782" y="131022"/>
                  </a:lnTo>
                  <a:lnTo>
                    <a:pt x="782681" y="130781"/>
                  </a:lnTo>
                  <a:lnTo>
                    <a:pt x="786545" y="133196"/>
                  </a:lnTo>
                  <a:lnTo>
                    <a:pt x="787994" y="134645"/>
                  </a:lnTo>
                  <a:lnTo>
                    <a:pt x="791376" y="137060"/>
                  </a:lnTo>
                  <a:lnTo>
                    <a:pt x="793791" y="138510"/>
                  </a:lnTo>
                  <a:lnTo>
                    <a:pt x="794033" y="139717"/>
                  </a:lnTo>
                  <a:lnTo>
                    <a:pt x="795241" y="141649"/>
                  </a:lnTo>
                  <a:lnTo>
                    <a:pt x="795723" y="143099"/>
                  </a:lnTo>
                  <a:lnTo>
                    <a:pt x="797414" y="145031"/>
                  </a:lnTo>
                  <a:lnTo>
                    <a:pt x="799346" y="146722"/>
                  </a:lnTo>
                  <a:lnTo>
                    <a:pt x="799105" y="149620"/>
                  </a:lnTo>
                  <a:lnTo>
                    <a:pt x="799830" y="152277"/>
                  </a:lnTo>
                  <a:lnTo>
                    <a:pt x="801037" y="153485"/>
                  </a:lnTo>
                  <a:lnTo>
                    <a:pt x="803452" y="154451"/>
                  </a:lnTo>
                  <a:lnTo>
                    <a:pt x="803694" y="156625"/>
                  </a:lnTo>
                  <a:lnTo>
                    <a:pt x="802004" y="158315"/>
                  </a:lnTo>
                  <a:lnTo>
                    <a:pt x="800554" y="160731"/>
                  </a:lnTo>
                  <a:lnTo>
                    <a:pt x="800313" y="162663"/>
                  </a:lnTo>
                  <a:lnTo>
                    <a:pt x="801521" y="164354"/>
                  </a:lnTo>
                  <a:lnTo>
                    <a:pt x="801762" y="166045"/>
                  </a:lnTo>
                  <a:lnTo>
                    <a:pt x="803694" y="168218"/>
                  </a:lnTo>
                  <a:lnTo>
                    <a:pt x="804902" y="170875"/>
                  </a:lnTo>
                  <a:lnTo>
                    <a:pt x="805627" y="174257"/>
                  </a:lnTo>
                  <a:lnTo>
                    <a:pt x="806351" y="176431"/>
                  </a:lnTo>
                  <a:lnTo>
                    <a:pt x="807076" y="179571"/>
                  </a:lnTo>
                  <a:lnTo>
                    <a:pt x="808766" y="182228"/>
                  </a:lnTo>
                  <a:lnTo>
                    <a:pt x="810216" y="185126"/>
                  </a:lnTo>
                  <a:lnTo>
                    <a:pt x="810940" y="187300"/>
                  </a:lnTo>
                  <a:lnTo>
                    <a:pt x="810699" y="188991"/>
                  </a:lnTo>
                  <a:lnTo>
                    <a:pt x="810215" y="191164"/>
                  </a:lnTo>
                  <a:lnTo>
                    <a:pt x="810941" y="192130"/>
                  </a:lnTo>
                  <a:lnTo>
                    <a:pt x="810216" y="193580"/>
                  </a:lnTo>
                  <a:lnTo>
                    <a:pt x="809250" y="194787"/>
                  </a:lnTo>
                  <a:lnTo>
                    <a:pt x="808767" y="197203"/>
                  </a:lnTo>
                  <a:lnTo>
                    <a:pt x="808283" y="198410"/>
                  </a:lnTo>
                  <a:lnTo>
                    <a:pt x="809491" y="199860"/>
                  </a:lnTo>
                  <a:lnTo>
                    <a:pt x="809491" y="200826"/>
                  </a:lnTo>
                  <a:lnTo>
                    <a:pt x="808766" y="202275"/>
                  </a:lnTo>
                  <a:lnTo>
                    <a:pt x="808042" y="204690"/>
                  </a:lnTo>
                  <a:lnTo>
                    <a:pt x="808042" y="206381"/>
                  </a:lnTo>
                  <a:lnTo>
                    <a:pt x="809491" y="210487"/>
                  </a:lnTo>
                  <a:lnTo>
                    <a:pt x="809491" y="212661"/>
                  </a:lnTo>
                  <a:lnTo>
                    <a:pt x="809008" y="214110"/>
                  </a:lnTo>
                  <a:lnTo>
                    <a:pt x="807559" y="215076"/>
                  </a:lnTo>
                  <a:lnTo>
                    <a:pt x="805626" y="215076"/>
                  </a:lnTo>
                  <a:lnTo>
                    <a:pt x="804177" y="214593"/>
                  </a:lnTo>
                  <a:lnTo>
                    <a:pt x="802970" y="216042"/>
                  </a:lnTo>
                  <a:lnTo>
                    <a:pt x="800313" y="217250"/>
                  </a:lnTo>
                  <a:lnTo>
                    <a:pt x="797656" y="217250"/>
                  </a:lnTo>
                  <a:lnTo>
                    <a:pt x="795482" y="217009"/>
                  </a:lnTo>
                  <a:lnTo>
                    <a:pt x="794516" y="219907"/>
                  </a:lnTo>
                  <a:lnTo>
                    <a:pt x="792584" y="222081"/>
                  </a:lnTo>
                  <a:lnTo>
                    <a:pt x="791376" y="224013"/>
                  </a:lnTo>
                  <a:lnTo>
                    <a:pt x="788961" y="227153"/>
                  </a:lnTo>
                  <a:lnTo>
                    <a:pt x="788719" y="230534"/>
                  </a:lnTo>
                  <a:lnTo>
                    <a:pt x="788477" y="233433"/>
                  </a:lnTo>
                  <a:lnTo>
                    <a:pt x="787270" y="235123"/>
                  </a:lnTo>
                  <a:lnTo>
                    <a:pt x="786545" y="238264"/>
                  </a:lnTo>
                  <a:lnTo>
                    <a:pt x="787270" y="241404"/>
                  </a:lnTo>
                  <a:lnTo>
                    <a:pt x="785579" y="242611"/>
                  </a:lnTo>
                  <a:lnTo>
                    <a:pt x="783888" y="243819"/>
                  </a:lnTo>
                  <a:lnTo>
                    <a:pt x="783164" y="245993"/>
                  </a:lnTo>
                  <a:lnTo>
                    <a:pt x="784613" y="248649"/>
                  </a:lnTo>
                  <a:lnTo>
                    <a:pt x="787028" y="249133"/>
                  </a:lnTo>
                  <a:lnTo>
                    <a:pt x="789926" y="249857"/>
                  </a:lnTo>
                  <a:lnTo>
                    <a:pt x="792584" y="251306"/>
                  </a:lnTo>
                  <a:lnTo>
                    <a:pt x="794274" y="254205"/>
                  </a:lnTo>
                  <a:lnTo>
                    <a:pt x="794999" y="256137"/>
                  </a:lnTo>
                  <a:lnTo>
                    <a:pt x="794757" y="259035"/>
                  </a:lnTo>
                  <a:lnTo>
                    <a:pt x="794758" y="260968"/>
                  </a:lnTo>
                  <a:lnTo>
                    <a:pt x="797656" y="263624"/>
                  </a:lnTo>
                  <a:lnTo>
                    <a:pt x="797897" y="265074"/>
                  </a:lnTo>
                  <a:lnTo>
                    <a:pt x="797414" y="267006"/>
                  </a:lnTo>
                  <a:lnTo>
                    <a:pt x="796448" y="268938"/>
                  </a:lnTo>
                  <a:lnTo>
                    <a:pt x="798139" y="270146"/>
                  </a:lnTo>
                  <a:lnTo>
                    <a:pt x="798622" y="272079"/>
                  </a:lnTo>
                  <a:lnTo>
                    <a:pt x="798863" y="274977"/>
                  </a:lnTo>
                  <a:lnTo>
                    <a:pt x="798864" y="279324"/>
                  </a:lnTo>
                  <a:lnTo>
                    <a:pt x="798863" y="280774"/>
                  </a:lnTo>
                  <a:lnTo>
                    <a:pt x="800313" y="284638"/>
                  </a:lnTo>
                  <a:lnTo>
                    <a:pt x="800313" y="295024"/>
                  </a:lnTo>
                  <a:lnTo>
                    <a:pt x="799588" y="296715"/>
                  </a:lnTo>
                  <a:lnTo>
                    <a:pt x="799105" y="298888"/>
                  </a:lnTo>
                  <a:lnTo>
                    <a:pt x="798381" y="302270"/>
                  </a:lnTo>
                  <a:lnTo>
                    <a:pt x="799588" y="303961"/>
                  </a:lnTo>
                  <a:lnTo>
                    <a:pt x="800312" y="308550"/>
                  </a:lnTo>
                  <a:lnTo>
                    <a:pt x="799588" y="313864"/>
                  </a:lnTo>
                  <a:lnTo>
                    <a:pt x="800795" y="316279"/>
                  </a:lnTo>
                  <a:lnTo>
                    <a:pt x="803936" y="318936"/>
                  </a:lnTo>
                  <a:lnTo>
                    <a:pt x="805385" y="321835"/>
                  </a:lnTo>
                  <a:lnTo>
                    <a:pt x="804902" y="324491"/>
                  </a:lnTo>
                  <a:lnTo>
                    <a:pt x="805868" y="326665"/>
                  </a:lnTo>
                  <a:lnTo>
                    <a:pt x="809008" y="330530"/>
                  </a:lnTo>
                  <a:lnTo>
                    <a:pt x="809249" y="333428"/>
                  </a:lnTo>
                  <a:lnTo>
                    <a:pt x="809249" y="335844"/>
                  </a:lnTo>
                  <a:lnTo>
                    <a:pt x="811181" y="338500"/>
                  </a:lnTo>
                  <a:lnTo>
                    <a:pt x="813356" y="340433"/>
                  </a:lnTo>
                  <a:lnTo>
                    <a:pt x="816737" y="342607"/>
                  </a:lnTo>
                  <a:lnTo>
                    <a:pt x="818428" y="344297"/>
                  </a:lnTo>
                  <a:lnTo>
                    <a:pt x="818669" y="347437"/>
                  </a:lnTo>
                  <a:lnTo>
                    <a:pt x="819636" y="349370"/>
                  </a:lnTo>
                  <a:lnTo>
                    <a:pt x="819152" y="351785"/>
                  </a:lnTo>
                  <a:lnTo>
                    <a:pt x="820360" y="353476"/>
                  </a:lnTo>
                  <a:lnTo>
                    <a:pt x="822051" y="355408"/>
                  </a:lnTo>
                  <a:lnTo>
                    <a:pt x="822051" y="359272"/>
                  </a:lnTo>
                  <a:lnTo>
                    <a:pt x="821568" y="363620"/>
                  </a:lnTo>
                  <a:lnTo>
                    <a:pt x="822292" y="366277"/>
                  </a:lnTo>
                  <a:lnTo>
                    <a:pt x="825674" y="365552"/>
                  </a:lnTo>
                  <a:lnTo>
                    <a:pt x="830746" y="367001"/>
                  </a:lnTo>
                  <a:lnTo>
                    <a:pt x="834611" y="369900"/>
                  </a:lnTo>
                  <a:lnTo>
                    <a:pt x="834611" y="372074"/>
                  </a:lnTo>
                  <a:lnTo>
                    <a:pt x="836784" y="374731"/>
                  </a:lnTo>
                  <a:lnTo>
                    <a:pt x="838233" y="376663"/>
                  </a:lnTo>
                  <a:lnTo>
                    <a:pt x="838475" y="378354"/>
                  </a:lnTo>
                  <a:lnTo>
                    <a:pt x="839683" y="380286"/>
                  </a:lnTo>
                  <a:lnTo>
                    <a:pt x="841615" y="381011"/>
                  </a:lnTo>
                  <a:lnTo>
                    <a:pt x="844513" y="382460"/>
                  </a:lnTo>
                  <a:lnTo>
                    <a:pt x="847653" y="383909"/>
                  </a:lnTo>
                  <a:lnTo>
                    <a:pt x="850794" y="386325"/>
                  </a:lnTo>
                  <a:lnTo>
                    <a:pt x="852726" y="387532"/>
                  </a:lnTo>
                  <a:lnTo>
                    <a:pt x="853692" y="390431"/>
                  </a:lnTo>
                  <a:lnTo>
                    <a:pt x="853209" y="392363"/>
                  </a:lnTo>
                  <a:lnTo>
                    <a:pt x="852726" y="399368"/>
                  </a:lnTo>
                  <a:lnTo>
                    <a:pt x="851518" y="402266"/>
                  </a:lnTo>
                  <a:lnTo>
                    <a:pt x="852243" y="403956"/>
                  </a:lnTo>
                  <a:lnTo>
                    <a:pt x="853933" y="405647"/>
                  </a:lnTo>
                  <a:lnTo>
                    <a:pt x="856349" y="408062"/>
                  </a:lnTo>
                  <a:lnTo>
                    <a:pt x="857315" y="409270"/>
                  </a:lnTo>
                  <a:lnTo>
                    <a:pt x="858281" y="410720"/>
                  </a:lnTo>
                  <a:lnTo>
                    <a:pt x="860455" y="412411"/>
                  </a:lnTo>
                  <a:lnTo>
                    <a:pt x="864078" y="414101"/>
                  </a:lnTo>
                  <a:lnTo>
                    <a:pt x="867459" y="415550"/>
                  </a:lnTo>
                  <a:lnTo>
                    <a:pt x="869875" y="415551"/>
                  </a:lnTo>
                  <a:lnTo>
                    <a:pt x="871565" y="417241"/>
                  </a:lnTo>
                  <a:lnTo>
                    <a:pt x="873981" y="418449"/>
                  </a:lnTo>
                  <a:lnTo>
                    <a:pt x="877845" y="419173"/>
                  </a:lnTo>
                  <a:lnTo>
                    <a:pt x="880985" y="419173"/>
                  </a:lnTo>
                  <a:lnTo>
                    <a:pt x="882918" y="419898"/>
                  </a:lnTo>
                  <a:lnTo>
                    <a:pt x="889439" y="429076"/>
                  </a:lnTo>
                  <a:lnTo>
                    <a:pt x="889680" y="431491"/>
                  </a:lnTo>
                  <a:lnTo>
                    <a:pt x="889439" y="433665"/>
                  </a:lnTo>
                  <a:lnTo>
                    <a:pt x="888956" y="435598"/>
                  </a:lnTo>
                  <a:lnTo>
                    <a:pt x="888473" y="438254"/>
                  </a:lnTo>
                  <a:lnTo>
                    <a:pt x="888231" y="440428"/>
                  </a:lnTo>
                  <a:lnTo>
                    <a:pt x="886299" y="442360"/>
                  </a:lnTo>
                  <a:lnTo>
                    <a:pt x="882918" y="444534"/>
                  </a:lnTo>
                  <a:lnTo>
                    <a:pt x="881710" y="447674"/>
                  </a:lnTo>
                  <a:lnTo>
                    <a:pt x="881710" y="450090"/>
                  </a:lnTo>
                  <a:lnTo>
                    <a:pt x="880260" y="452747"/>
                  </a:lnTo>
                  <a:lnTo>
                    <a:pt x="880261" y="454921"/>
                  </a:lnTo>
                  <a:lnTo>
                    <a:pt x="880744" y="456611"/>
                  </a:lnTo>
                  <a:lnTo>
                    <a:pt x="880502" y="458544"/>
                  </a:lnTo>
                  <a:lnTo>
                    <a:pt x="882193" y="460718"/>
                  </a:lnTo>
                  <a:lnTo>
                    <a:pt x="881951" y="462166"/>
                  </a:lnTo>
                  <a:lnTo>
                    <a:pt x="881468" y="464823"/>
                  </a:lnTo>
                  <a:lnTo>
                    <a:pt x="880260" y="466031"/>
                  </a:lnTo>
                  <a:lnTo>
                    <a:pt x="879777" y="467963"/>
                  </a:lnTo>
                  <a:lnTo>
                    <a:pt x="880502" y="469171"/>
                  </a:lnTo>
                  <a:lnTo>
                    <a:pt x="882676" y="469654"/>
                  </a:lnTo>
                  <a:lnTo>
                    <a:pt x="885091" y="470379"/>
                  </a:lnTo>
                  <a:lnTo>
                    <a:pt x="885091" y="471587"/>
                  </a:lnTo>
                  <a:lnTo>
                    <a:pt x="886782" y="475693"/>
                  </a:lnTo>
                  <a:lnTo>
                    <a:pt x="888714" y="479074"/>
                  </a:lnTo>
                  <a:lnTo>
                    <a:pt x="890647" y="481006"/>
                  </a:lnTo>
                  <a:lnTo>
                    <a:pt x="892579" y="481972"/>
                  </a:lnTo>
                  <a:lnTo>
                    <a:pt x="894753" y="482939"/>
                  </a:lnTo>
                  <a:lnTo>
                    <a:pt x="895960" y="484388"/>
                  </a:lnTo>
                  <a:lnTo>
                    <a:pt x="896685" y="486562"/>
                  </a:lnTo>
                  <a:lnTo>
                    <a:pt x="895477" y="488252"/>
                  </a:lnTo>
                  <a:lnTo>
                    <a:pt x="895477" y="489943"/>
                  </a:lnTo>
                  <a:lnTo>
                    <a:pt x="894511" y="493566"/>
                  </a:lnTo>
                  <a:lnTo>
                    <a:pt x="893062" y="496465"/>
                  </a:lnTo>
                  <a:lnTo>
                    <a:pt x="891854" y="497430"/>
                  </a:lnTo>
                  <a:lnTo>
                    <a:pt x="889680" y="497431"/>
                  </a:lnTo>
                  <a:lnTo>
                    <a:pt x="886299" y="495981"/>
                  </a:lnTo>
                  <a:lnTo>
                    <a:pt x="880260" y="495015"/>
                  </a:lnTo>
                  <a:lnTo>
                    <a:pt x="878570" y="495498"/>
                  </a:lnTo>
                  <a:lnTo>
                    <a:pt x="876879" y="497430"/>
                  </a:lnTo>
                  <a:lnTo>
                    <a:pt x="876396" y="499846"/>
                  </a:lnTo>
                  <a:lnTo>
                    <a:pt x="874464" y="501537"/>
                  </a:lnTo>
                  <a:lnTo>
                    <a:pt x="872773" y="503711"/>
                  </a:lnTo>
                  <a:lnTo>
                    <a:pt x="870357" y="505884"/>
                  </a:lnTo>
                  <a:lnTo>
                    <a:pt x="869150" y="507575"/>
                  </a:lnTo>
                  <a:lnTo>
                    <a:pt x="867459" y="511198"/>
                  </a:lnTo>
                  <a:lnTo>
                    <a:pt x="865044" y="514580"/>
                  </a:lnTo>
                  <a:lnTo>
                    <a:pt x="862628" y="515063"/>
                  </a:lnTo>
                  <a:lnTo>
                    <a:pt x="859730" y="516753"/>
                  </a:lnTo>
                  <a:lnTo>
                    <a:pt x="856832" y="517961"/>
                  </a:lnTo>
                  <a:lnTo>
                    <a:pt x="852484" y="518203"/>
                  </a:lnTo>
                  <a:lnTo>
                    <a:pt x="849103" y="518686"/>
                  </a:lnTo>
                  <a:lnTo>
                    <a:pt x="844755" y="519169"/>
                  </a:lnTo>
                  <a:lnTo>
                    <a:pt x="840166" y="519652"/>
                  </a:lnTo>
                  <a:lnTo>
                    <a:pt x="837992" y="521584"/>
                  </a:lnTo>
                  <a:lnTo>
                    <a:pt x="837750" y="522792"/>
                  </a:lnTo>
                  <a:lnTo>
                    <a:pt x="836543" y="524241"/>
                  </a:lnTo>
                  <a:lnTo>
                    <a:pt x="834852" y="525690"/>
                  </a:lnTo>
                  <a:lnTo>
                    <a:pt x="834852" y="527623"/>
                  </a:lnTo>
                  <a:lnTo>
                    <a:pt x="835577" y="529796"/>
                  </a:lnTo>
                  <a:lnTo>
                    <a:pt x="833886" y="531245"/>
                  </a:lnTo>
                  <a:lnTo>
                    <a:pt x="832437" y="531970"/>
                  </a:lnTo>
                  <a:lnTo>
                    <a:pt x="831471" y="533661"/>
                  </a:lnTo>
                  <a:lnTo>
                    <a:pt x="831127" y="534014"/>
                  </a:lnTo>
                  <a:lnTo>
                    <a:pt x="830935" y="534334"/>
                  </a:lnTo>
                  <a:lnTo>
                    <a:pt x="830125" y="534832"/>
                  </a:lnTo>
                  <a:lnTo>
                    <a:pt x="829660" y="535451"/>
                  </a:lnTo>
                  <a:lnTo>
                    <a:pt x="828039" y="536254"/>
                  </a:lnTo>
                  <a:lnTo>
                    <a:pt x="827460" y="536254"/>
                  </a:lnTo>
                  <a:lnTo>
                    <a:pt x="826494" y="537061"/>
                  </a:lnTo>
                  <a:lnTo>
                    <a:pt x="825837" y="537523"/>
                  </a:lnTo>
                  <a:lnTo>
                    <a:pt x="825451" y="537985"/>
                  </a:lnTo>
                  <a:lnTo>
                    <a:pt x="824909" y="538526"/>
                  </a:lnTo>
                  <a:lnTo>
                    <a:pt x="824908" y="539094"/>
                  </a:lnTo>
                  <a:lnTo>
                    <a:pt x="824908" y="539255"/>
                  </a:lnTo>
                  <a:lnTo>
                    <a:pt x="824366" y="540372"/>
                  </a:lnTo>
                  <a:lnTo>
                    <a:pt x="823910" y="541013"/>
                  </a:lnTo>
                  <a:lnTo>
                    <a:pt x="823708" y="541296"/>
                  </a:lnTo>
                  <a:lnTo>
                    <a:pt x="823073" y="542058"/>
                  </a:lnTo>
                  <a:lnTo>
                    <a:pt x="822934" y="542225"/>
                  </a:lnTo>
                  <a:lnTo>
                    <a:pt x="822432" y="542687"/>
                  </a:lnTo>
                  <a:lnTo>
                    <a:pt x="821659" y="543222"/>
                  </a:lnTo>
                  <a:lnTo>
                    <a:pt x="821272" y="543684"/>
                  </a:lnTo>
                  <a:lnTo>
                    <a:pt x="820943" y="544051"/>
                  </a:lnTo>
                  <a:lnTo>
                    <a:pt x="820308" y="544145"/>
                  </a:lnTo>
                  <a:lnTo>
                    <a:pt x="819420" y="544644"/>
                  </a:lnTo>
                  <a:lnTo>
                    <a:pt x="818647" y="545184"/>
                  </a:lnTo>
                  <a:lnTo>
                    <a:pt x="817991" y="545221"/>
                  </a:lnTo>
                  <a:lnTo>
                    <a:pt x="817180" y="545682"/>
                  </a:lnTo>
                  <a:lnTo>
                    <a:pt x="816253" y="546259"/>
                  </a:lnTo>
                  <a:lnTo>
                    <a:pt x="815789" y="546642"/>
                  </a:lnTo>
                  <a:lnTo>
                    <a:pt x="815403" y="547067"/>
                  </a:lnTo>
                  <a:lnTo>
                    <a:pt x="815401" y="547760"/>
                  </a:lnTo>
                  <a:lnTo>
                    <a:pt x="815014" y="548496"/>
                  </a:lnTo>
                  <a:lnTo>
                    <a:pt x="815013" y="549036"/>
                  </a:lnTo>
                  <a:lnTo>
                    <a:pt x="814586" y="549844"/>
                  </a:lnTo>
                  <a:lnTo>
                    <a:pt x="814199" y="550804"/>
                  </a:lnTo>
                  <a:lnTo>
                    <a:pt x="814198" y="551424"/>
                  </a:lnTo>
                  <a:lnTo>
                    <a:pt x="813346" y="552730"/>
                  </a:lnTo>
                  <a:lnTo>
                    <a:pt x="812535" y="553422"/>
                  </a:lnTo>
                  <a:lnTo>
                    <a:pt x="812071" y="553926"/>
                  </a:lnTo>
                  <a:lnTo>
                    <a:pt x="811722" y="554461"/>
                  </a:lnTo>
                  <a:lnTo>
                    <a:pt x="811721" y="555081"/>
                  </a:lnTo>
                  <a:lnTo>
                    <a:pt x="811719" y="556083"/>
                  </a:lnTo>
                  <a:lnTo>
                    <a:pt x="811782" y="556709"/>
                  </a:lnTo>
                  <a:lnTo>
                    <a:pt x="811870" y="557584"/>
                  </a:lnTo>
                  <a:lnTo>
                    <a:pt x="811869" y="558125"/>
                  </a:lnTo>
                  <a:lnTo>
                    <a:pt x="811867" y="558939"/>
                  </a:lnTo>
                  <a:lnTo>
                    <a:pt x="812136" y="559783"/>
                  </a:lnTo>
                  <a:lnTo>
                    <a:pt x="812133" y="560865"/>
                  </a:lnTo>
                  <a:lnTo>
                    <a:pt x="812172" y="560993"/>
                  </a:lnTo>
                  <a:lnTo>
                    <a:pt x="812516" y="562135"/>
                  </a:lnTo>
                  <a:lnTo>
                    <a:pt x="812515" y="562490"/>
                  </a:lnTo>
                  <a:lnTo>
                    <a:pt x="812514" y="563022"/>
                  </a:lnTo>
                  <a:lnTo>
                    <a:pt x="812126" y="563988"/>
                  </a:lnTo>
                  <a:lnTo>
                    <a:pt x="812125" y="564492"/>
                  </a:lnTo>
                  <a:lnTo>
                    <a:pt x="812124" y="565415"/>
                  </a:lnTo>
                  <a:lnTo>
                    <a:pt x="811618" y="566995"/>
                  </a:lnTo>
                  <a:lnTo>
                    <a:pt x="810922" y="567882"/>
                  </a:lnTo>
                  <a:lnTo>
                    <a:pt x="810304" y="568301"/>
                  </a:lnTo>
                  <a:lnTo>
                    <a:pt x="809570" y="568684"/>
                  </a:lnTo>
                  <a:lnTo>
                    <a:pt x="808567" y="569110"/>
                  </a:lnTo>
                  <a:lnTo>
                    <a:pt x="807987" y="569492"/>
                  </a:lnTo>
                  <a:lnTo>
                    <a:pt x="807253" y="569881"/>
                  </a:lnTo>
                  <a:lnTo>
                    <a:pt x="806559" y="569875"/>
                  </a:lnTo>
                  <a:lnTo>
                    <a:pt x="805904" y="569875"/>
                  </a:lnTo>
                  <a:lnTo>
                    <a:pt x="805325" y="569875"/>
                  </a:lnTo>
                  <a:lnTo>
                    <a:pt x="804514" y="570336"/>
                  </a:lnTo>
                  <a:lnTo>
                    <a:pt x="803743" y="570373"/>
                  </a:lnTo>
                  <a:lnTo>
                    <a:pt x="802970" y="570713"/>
                  </a:lnTo>
                  <a:lnTo>
                    <a:pt x="802777" y="570798"/>
                  </a:lnTo>
                  <a:lnTo>
                    <a:pt x="802776" y="571297"/>
                  </a:lnTo>
                  <a:lnTo>
                    <a:pt x="802350" y="572184"/>
                  </a:lnTo>
                  <a:lnTo>
                    <a:pt x="801963" y="573107"/>
                  </a:lnTo>
                  <a:lnTo>
                    <a:pt x="801962" y="573654"/>
                  </a:lnTo>
                  <a:lnTo>
                    <a:pt x="801960" y="574304"/>
                  </a:lnTo>
                  <a:lnTo>
                    <a:pt x="801958" y="575075"/>
                  </a:lnTo>
                  <a:lnTo>
                    <a:pt x="801455" y="575847"/>
                  </a:lnTo>
                  <a:lnTo>
                    <a:pt x="801030" y="576424"/>
                  </a:lnTo>
                  <a:lnTo>
                    <a:pt x="800527" y="577038"/>
                  </a:lnTo>
                  <a:lnTo>
                    <a:pt x="799960" y="577603"/>
                  </a:lnTo>
                  <a:lnTo>
                    <a:pt x="798672" y="578575"/>
                  </a:lnTo>
                  <a:lnTo>
                    <a:pt x="798247" y="578963"/>
                  </a:lnTo>
                  <a:lnTo>
                    <a:pt x="797825" y="579085"/>
                  </a:lnTo>
                  <a:lnTo>
                    <a:pt x="797591" y="579152"/>
                  </a:lnTo>
                  <a:lnTo>
                    <a:pt x="797052" y="579152"/>
                  </a:lnTo>
                  <a:lnTo>
                    <a:pt x="796511" y="579152"/>
                  </a:lnTo>
                  <a:lnTo>
                    <a:pt x="795740" y="579152"/>
                  </a:lnTo>
                  <a:lnTo>
                    <a:pt x="794892" y="578763"/>
                  </a:lnTo>
                  <a:lnTo>
                    <a:pt x="794198" y="578763"/>
                  </a:lnTo>
                  <a:lnTo>
                    <a:pt x="793736" y="578302"/>
                  </a:lnTo>
                  <a:lnTo>
                    <a:pt x="793158" y="578295"/>
                  </a:lnTo>
                  <a:lnTo>
                    <a:pt x="792734" y="577913"/>
                  </a:lnTo>
                  <a:lnTo>
                    <a:pt x="792311" y="577524"/>
                  </a:lnTo>
                  <a:lnTo>
                    <a:pt x="791810" y="577444"/>
                  </a:lnTo>
                  <a:lnTo>
                    <a:pt x="791232" y="576946"/>
                  </a:lnTo>
                  <a:lnTo>
                    <a:pt x="790655" y="576290"/>
                  </a:lnTo>
                  <a:lnTo>
                    <a:pt x="789808" y="575324"/>
                  </a:lnTo>
                  <a:lnTo>
                    <a:pt x="789424" y="574705"/>
                  </a:lnTo>
                  <a:lnTo>
                    <a:pt x="789040" y="573818"/>
                  </a:lnTo>
                  <a:lnTo>
                    <a:pt x="788655" y="573435"/>
                  </a:lnTo>
                  <a:lnTo>
                    <a:pt x="788271" y="572548"/>
                  </a:lnTo>
                  <a:lnTo>
                    <a:pt x="787848" y="572195"/>
                  </a:lnTo>
                  <a:lnTo>
                    <a:pt x="787502" y="571466"/>
                  </a:lnTo>
                  <a:lnTo>
                    <a:pt x="787003" y="570810"/>
                  </a:lnTo>
                  <a:lnTo>
                    <a:pt x="786656" y="570227"/>
                  </a:lnTo>
                  <a:lnTo>
                    <a:pt x="786118" y="569534"/>
                  </a:lnTo>
                  <a:lnTo>
                    <a:pt x="785733" y="569031"/>
                  </a:lnTo>
                  <a:lnTo>
                    <a:pt x="784924" y="568799"/>
                  </a:lnTo>
                  <a:lnTo>
                    <a:pt x="784421" y="569340"/>
                  </a:lnTo>
                  <a:lnTo>
                    <a:pt x="783610" y="570069"/>
                  </a:lnTo>
                  <a:lnTo>
                    <a:pt x="783069" y="570452"/>
                  </a:lnTo>
                  <a:lnTo>
                    <a:pt x="781988" y="571071"/>
                  </a:lnTo>
                  <a:lnTo>
                    <a:pt x="781486" y="571066"/>
                  </a:lnTo>
                  <a:lnTo>
                    <a:pt x="781175" y="571196"/>
                  </a:lnTo>
                  <a:lnTo>
                    <a:pt x="780559" y="571455"/>
                  </a:lnTo>
                  <a:lnTo>
                    <a:pt x="779806" y="571448"/>
                  </a:lnTo>
                  <a:lnTo>
                    <a:pt x="779055" y="571448"/>
                  </a:lnTo>
                  <a:lnTo>
                    <a:pt x="777936" y="571715"/>
                  </a:lnTo>
                  <a:lnTo>
                    <a:pt x="777396" y="571715"/>
                  </a:lnTo>
                  <a:lnTo>
                    <a:pt x="776701" y="572177"/>
                  </a:lnTo>
                  <a:lnTo>
                    <a:pt x="776045" y="572603"/>
                  </a:lnTo>
                  <a:lnTo>
                    <a:pt x="774462" y="573064"/>
                  </a:lnTo>
                  <a:lnTo>
                    <a:pt x="773612" y="573830"/>
                  </a:lnTo>
                  <a:lnTo>
                    <a:pt x="773034" y="573981"/>
                  </a:lnTo>
                  <a:lnTo>
                    <a:pt x="772338" y="574522"/>
                  </a:lnTo>
                  <a:lnTo>
                    <a:pt x="771565" y="575100"/>
                  </a:lnTo>
                  <a:lnTo>
                    <a:pt x="771563" y="575871"/>
                  </a:lnTo>
                  <a:lnTo>
                    <a:pt x="771870" y="576527"/>
                  </a:lnTo>
                  <a:lnTo>
                    <a:pt x="771869" y="577141"/>
                  </a:lnTo>
                  <a:lnTo>
                    <a:pt x="772676" y="578417"/>
                  </a:lnTo>
                  <a:lnTo>
                    <a:pt x="773228" y="578821"/>
                  </a:lnTo>
                  <a:lnTo>
                    <a:pt x="773524" y="579037"/>
                  </a:lnTo>
                  <a:lnTo>
                    <a:pt x="774023" y="579887"/>
                  </a:lnTo>
                  <a:lnTo>
                    <a:pt x="774600" y="580500"/>
                  </a:lnTo>
                  <a:lnTo>
                    <a:pt x="775217" y="581157"/>
                  </a:lnTo>
                  <a:lnTo>
                    <a:pt x="775600" y="581813"/>
                  </a:lnTo>
                  <a:lnTo>
                    <a:pt x="775599" y="582317"/>
                  </a:lnTo>
                  <a:lnTo>
                    <a:pt x="775328" y="582779"/>
                  </a:lnTo>
                  <a:lnTo>
                    <a:pt x="775327" y="583617"/>
                  </a:lnTo>
                  <a:lnTo>
                    <a:pt x="775326" y="583976"/>
                  </a:lnTo>
                  <a:lnTo>
                    <a:pt x="774977" y="584358"/>
                  </a:lnTo>
                  <a:lnTo>
                    <a:pt x="774553" y="584705"/>
                  </a:lnTo>
                  <a:lnTo>
                    <a:pt x="773510" y="585088"/>
                  </a:lnTo>
                  <a:lnTo>
                    <a:pt x="772662" y="584972"/>
                  </a:lnTo>
                  <a:lnTo>
                    <a:pt x="771544" y="584972"/>
                  </a:lnTo>
                  <a:lnTo>
                    <a:pt x="770580" y="584966"/>
                  </a:lnTo>
                  <a:lnTo>
                    <a:pt x="769384" y="585002"/>
                  </a:lnTo>
                  <a:lnTo>
                    <a:pt x="768690" y="585003"/>
                  </a:lnTo>
                  <a:lnTo>
                    <a:pt x="768072" y="585385"/>
                  </a:lnTo>
                  <a:lnTo>
                    <a:pt x="766953" y="585385"/>
                  </a:lnTo>
                  <a:lnTo>
                    <a:pt x="766105" y="585422"/>
                  </a:lnTo>
                  <a:lnTo>
                    <a:pt x="764986" y="585805"/>
                  </a:lnTo>
                  <a:lnTo>
                    <a:pt x="764213" y="586230"/>
                  </a:lnTo>
                  <a:lnTo>
                    <a:pt x="763441" y="586613"/>
                  </a:lnTo>
                  <a:lnTo>
                    <a:pt x="762437" y="586807"/>
                  </a:lnTo>
                  <a:lnTo>
                    <a:pt x="761548" y="587500"/>
                  </a:lnTo>
                  <a:lnTo>
                    <a:pt x="760854" y="587688"/>
                  </a:lnTo>
                  <a:lnTo>
                    <a:pt x="760197" y="588308"/>
                  </a:lnTo>
                  <a:lnTo>
                    <a:pt x="759811" y="588769"/>
                  </a:lnTo>
                  <a:lnTo>
                    <a:pt x="759231" y="589304"/>
                  </a:lnTo>
                  <a:lnTo>
                    <a:pt x="758186" y="590653"/>
                  </a:lnTo>
                  <a:lnTo>
                    <a:pt x="757259" y="591576"/>
                  </a:lnTo>
                  <a:lnTo>
                    <a:pt x="756988" y="592001"/>
                  </a:lnTo>
                  <a:lnTo>
                    <a:pt x="756022" y="592961"/>
                  </a:lnTo>
                  <a:lnTo>
                    <a:pt x="755564" y="593338"/>
                  </a:lnTo>
                  <a:lnTo>
                    <a:pt x="754901" y="593885"/>
                  </a:lnTo>
                  <a:lnTo>
                    <a:pt x="754514" y="594462"/>
                  </a:lnTo>
                  <a:lnTo>
                    <a:pt x="753508" y="595616"/>
                  </a:lnTo>
                  <a:lnTo>
                    <a:pt x="753507" y="596199"/>
                  </a:lnTo>
                  <a:lnTo>
                    <a:pt x="753583" y="596855"/>
                  </a:lnTo>
                  <a:lnTo>
                    <a:pt x="753968" y="597275"/>
                  </a:lnTo>
                  <a:lnTo>
                    <a:pt x="753966" y="597858"/>
                  </a:lnTo>
                  <a:lnTo>
                    <a:pt x="754506" y="598284"/>
                  </a:lnTo>
                  <a:lnTo>
                    <a:pt x="755083" y="598709"/>
                  </a:lnTo>
                  <a:lnTo>
                    <a:pt x="756007" y="599596"/>
                  </a:lnTo>
                  <a:lnTo>
                    <a:pt x="756391" y="600058"/>
                  </a:lnTo>
                  <a:lnTo>
                    <a:pt x="756391" y="600404"/>
                  </a:lnTo>
                  <a:lnTo>
                    <a:pt x="756391" y="600561"/>
                  </a:lnTo>
                  <a:lnTo>
                    <a:pt x="756736" y="601370"/>
                  </a:lnTo>
                  <a:lnTo>
                    <a:pt x="757120" y="602336"/>
                  </a:lnTo>
                  <a:lnTo>
                    <a:pt x="757118" y="603374"/>
                  </a:lnTo>
                  <a:lnTo>
                    <a:pt x="757116" y="603952"/>
                  </a:lnTo>
                  <a:lnTo>
                    <a:pt x="756729" y="604377"/>
                  </a:lnTo>
                  <a:lnTo>
                    <a:pt x="756653" y="604854"/>
                  </a:lnTo>
                  <a:lnTo>
                    <a:pt x="756612" y="605106"/>
                  </a:lnTo>
                  <a:lnTo>
                    <a:pt x="755722" y="606418"/>
                  </a:lnTo>
                  <a:lnTo>
                    <a:pt x="755297" y="606801"/>
                  </a:lnTo>
                  <a:lnTo>
                    <a:pt x="755093" y="607004"/>
                  </a:lnTo>
                  <a:lnTo>
                    <a:pt x="754408" y="607688"/>
                  </a:lnTo>
                  <a:lnTo>
                    <a:pt x="753558" y="608763"/>
                  </a:lnTo>
                  <a:lnTo>
                    <a:pt x="752939" y="609456"/>
                  </a:lnTo>
                  <a:lnTo>
                    <a:pt x="752705" y="610343"/>
                  </a:lnTo>
                  <a:lnTo>
                    <a:pt x="752240" y="611424"/>
                  </a:lnTo>
                  <a:lnTo>
                    <a:pt x="751854" y="611850"/>
                  </a:lnTo>
                  <a:lnTo>
                    <a:pt x="751774" y="612810"/>
                  </a:lnTo>
                  <a:lnTo>
                    <a:pt x="751077" y="614274"/>
                  </a:lnTo>
                  <a:lnTo>
                    <a:pt x="750651" y="615124"/>
                  </a:lnTo>
                  <a:lnTo>
                    <a:pt x="750649" y="616084"/>
                  </a:lnTo>
                  <a:lnTo>
                    <a:pt x="750261" y="617050"/>
                  </a:lnTo>
                  <a:lnTo>
                    <a:pt x="750258" y="618132"/>
                  </a:lnTo>
                  <a:lnTo>
                    <a:pt x="750257" y="618861"/>
                  </a:lnTo>
                  <a:lnTo>
                    <a:pt x="749869" y="619596"/>
                  </a:lnTo>
                  <a:lnTo>
                    <a:pt x="749868" y="620440"/>
                  </a:lnTo>
                  <a:lnTo>
                    <a:pt x="749670" y="620853"/>
                  </a:lnTo>
                  <a:lnTo>
                    <a:pt x="749481" y="621249"/>
                  </a:lnTo>
                  <a:lnTo>
                    <a:pt x="749479" y="621868"/>
                  </a:lnTo>
                  <a:lnTo>
                    <a:pt x="749092" y="622907"/>
                  </a:lnTo>
                  <a:lnTo>
                    <a:pt x="748394" y="624220"/>
                  </a:lnTo>
                  <a:lnTo>
                    <a:pt x="747737" y="624833"/>
                  </a:lnTo>
                  <a:lnTo>
                    <a:pt x="747736" y="625453"/>
                  </a:lnTo>
                  <a:lnTo>
                    <a:pt x="747733" y="626643"/>
                  </a:lnTo>
                  <a:lnTo>
                    <a:pt x="747731" y="627804"/>
                  </a:lnTo>
                  <a:lnTo>
                    <a:pt x="747729" y="628381"/>
                  </a:lnTo>
                  <a:lnTo>
                    <a:pt x="747382" y="628338"/>
                  </a:lnTo>
                  <a:lnTo>
                    <a:pt x="747071" y="628029"/>
                  </a:lnTo>
                  <a:lnTo>
                    <a:pt x="746613" y="627530"/>
                  </a:lnTo>
                  <a:lnTo>
                    <a:pt x="746111" y="627530"/>
                  </a:lnTo>
                  <a:lnTo>
                    <a:pt x="745379" y="627105"/>
                  </a:lnTo>
                  <a:lnTo>
                    <a:pt x="744878" y="627105"/>
                  </a:lnTo>
                  <a:lnTo>
                    <a:pt x="744339" y="626753"/>
                  </a:lnTo>
                  <a:lnTo>
                    <a:pt x="743683" y="626753"/>
                  </a:lnTo>
                  <a:lnTo>
                    <a:pt x="743091" y="626683"/>
                  </a:lnTo>
                  <a:lnTo>
                    <a:pt x="742950" y="626674"/>
                  </a:lnTo>
                  <a:lnTo>
                    <a:pt x="742449" y="626674"/>
                  </a:lnTo>
                  <a:lnTo>
                    <a:pt x="741369" y="626826"/>
                  </a:lnTo>
                  <a:lnTo>
                    <a:pt x="740829" y="626826"/>
                  </a:lnTo>
                  <a:lnTo>
                    <a:pt x="739842" y="627027"/>
                  </a:lnTo>
                  <a:lnTo>
                    <a:pt x="739517" y="627093"/>
                  </a:lnTo>
                  <a:lnTo>
                    <a:pt x="738977" y="627093"/>
                  </a:lnTo>
                  <a:lnTo>
                    <a:pt x="738013" y="627014"/>
                  </a:lnTo>
                  <a:lnTo>
                    <a:pt x="737589" y="626510"/>
                  </a:lnTo>
                  <a:lnTo>
                    <a:pt x="737630" y="625550"/>
                  </a:lnTo>
                  <a:lnTo>
                    <a:pt x="737787" y="624663"/>
                  </a:lnTo>
                  <a:lnTo>
                    <a:pt x="737788" y="623739"/>
                  </a:lnTo>
                  <a:lnTo>
                    <a:pt x="737790" y="623041"/>
                  </a:lnTo>
                  <a:lnTo>
                    <a:pt x="737985" y="622348"/>
                  </a:lnTo>
                  <a:lnTo>
                    <a:pt x="737986" y="621461"/>
                  </a:lnTo>
                  <a:lnTo>
                    <a:pt x="737989" y="619882"/>
                  </a:lnTo>
                  <a:lnTo>
                    <a:pt x="737991" y="619305"/>
                  </a:lnTo>
                  <a:lnTo>
                    <a:pt x="737645" y="618496"/>
                  </a:lnTo>
                  <a:lnTo>
                    <a:pt x="737647" y="617840"/>
                  </a:lnTo>
                  <a:lnTo>
                    <a:pt x="737649" y="616722"/>
                  </a:lnTo>
                  <a:lnTo>
                    <a:pt x="737264" y="616370"/>
                  </a:lnTo>
                  <a:lnTo>
                    <a:pt x="736882" y="615063"/>
                  </a:lnTo>
                  <a:lnTo>
                    <a:pt x="736420" y="614596"/>
                  </a:lnTo>
                  <a:lnTo>
                    <a:pt x="736344" y="613788"/>
                  </a:lnTo>
                  <a:lnTo>
                    <a:pt x="735882" y="613478"/>
                  </a:lnTo>
                  <a:lnTo>
                    <a:pt x="735498" y="612743"/>
                  </a:lnTo>
                  <a:lnTo>
                    <a:pt x="735075" y="611856"/>
                  </a:lnTo>
                  <a:lnTo>
                    <a:pt x="734691" y="611315"/>
                  </a:lnTo>
                  <a:lnTo>
                    <a:pt x="734230" y="610702"/>
                  </a:lnTo>
                  <a:lnTo>
                    <a:pt x="733884" y="610003"/>
                  </a:lnTo>
                  <a:lnTo>
                    <a:pt x="733345" y="609116"/>
                  </a:lnTo>
                  <a:lnTo>
                    <a:pt x="732692" y="608345"/>
                  </a:lnTo>
                  <a:lnTo>
                    <a:pt x="732616" y="607767"/>
                  </a:lnTo>
                  <a:lnTo>
                    <a:pt x="732194" y="606650"/>
                  </a:lnTo>
                  <a:lnTo>
                    <a:pt x="731772" y="605647"/>
                  </a:lnTo>
                  <a:lnTo>
                    <a:pt x="731350" y="604796"/>
                  </a:lnTo>
                  <a:lnTo>
                    <a:pt x="731352" y="603642"/>
                  </a:lnTo>
                  <a:lnTo>
                    <a:pt x="731353" y="603101"/>
                  </a:lnTo>
                  <a:lnTo>
                    <a:pt x="731354" y="602560"/>
                  </a:lnTo>
                  <a:lnTo>
                    <a:pt x="731357" y="601595"/>
                  </a:lnTo>
                  <a:lnTo>
                    <a:pt x="731744" y="600592"/>
                  </a:lnTo>
                  <a:lnTo>
                    <a:pt x="731746" y="599632"/>
                  </a:lnTo>
                  <a:lnTo>
                    <a:pt x="732134" y="598551"/>
                  </a:lnTo>
                  <a:lnTo>
                    <a:pt x="732561" y="597591"/>
                  </a:lnTo>
                  <a:lnTo>
                    <a:pt x="732563" y="596473"/>
                  </a:lnTo>
                  <a:lnTo>
                    <a:pt x="732951" y="595276"/>
                  </a:lnTo>
                  <a:lnTo>
                    <a:pt x="733377" y="594662"/>
                  </a:lnTo>
                  <a:lnTo>
                    <a:pt x="733379" y="594043"/>
                  </a:lnTo>
                  <a:lnTo>
                    <a:pt x="733380" y="593077"/>
                  </a:lnTo>
                  <a:lnTo>
                    <a:pt x="733267" y="591922"/>
                  </a:lnTo>
                  <a:lnTo>
                    <a:pt x="732844" y="591303"/>
                  </a:lnTo>
                  <a:lnTo>
                    <a:pt x="732460" y="590841"/>
                  </a:lnTo>
                  <a:lnTo>
                    <a:pt x="732460" y="590343"/>
                  </a:lnTo>
                  <a:lnTo>
                    <a:pt x="731651" y="589954"/>
                  </a:lnTo>
                  <a:lnTo>
                    <a:pt x="731190" y="589644"/>
                  </a:lnTo>
                  <a:lnTo>
                    <a:pt x="730649" y="589832"/>
                  </a:lnTo>
                  <a:lnTo>
                    <a:pt x="729530" y="590064"/>
                  </a:lnTo>
                  <a:lnTo>
                    <a:pt x="728411" y="590258"/>
                  </a:lnTo>
                  <a:lnTo>
                    <a:pt x="727601" y="590251"/>
                  </a:lnTo>
                  <a:lnTo>
                    <a:pt x="725335" y="589823"/>
                  </a:lnTo>
                  <a:lnTo>
                    <a:pt x="722886" y="589823"/>
                  </a:lnTo>
                  <a:lnTo>
                    <a:pt x="720892" y="589732"/>
                  </a:lnTo>
                  <a:lnTo>
                    <a:pt x="719441" y="589189"/>
                  </a:lnTo>
                  <a:lnTo>
                    <a:pt x="718807" y="587375"/>
                  </a:lnTo>
                  <a:lnTo>
                    <a:pt x="716924" y="584173"/>
                  </a:lnTo>
                  <a:lnTo>
                    <a:pt x="716357" y="582098"/>
                  </a:lnTo>
                  <a:lnTo>
                    <a:pt x="716011" y="581442"/>
                  </a:lnTo>
                  <a:lnTo>
                    <a:pt x="715896" y="580901"/>
                  </a:lnTo>
                  <a:lnTo>
                    <a:pt x="715396" y="580094"/>
                  </a:lnTo>
                  <a:lnTo>
                    <a:pt x="714819" y="579322"/>
                  </a:lnTo>
                  <a:lnTo>
                    <a:pt x="714242" y="578781"/>
                  </a:lnTo>
                  <a:lnTo>
                    <a:pt x="713819" y="578320"/>
                  </a:lnTo>
                  <a:lnTo>
                    <a:pt x="712895" y="577505"/>
                  </a:lnTo>
                  <a:lnTo>
                    <a:pt x="712047" y="577116"/>
                  </a:lnTo>
                  <a:lnTo>
                    <a:pt x="711083" y="576733"/>
                  </a:lnTo>
                  <a:lnTo>
                    <a:pt x="710196" y="576734"/>
                  </a:lnTo>
                  <a:lnTo>
                    <a:pt x="709503" y="576345"/>
                  </a:lnTo>
                  <a:lnTo>
                    <a:pt x="708616" y="576345"/>
                  </a:lnTo>
                  <a:lnTo>
                    <a:pt x="707498" y="575798"/>
                  </a:lnTo>
                  <a:lnTo>
                    <a:pt x="706999" y="575142"/>
                  </a:lnTo>
                  <a:lnTo>
                    <a:pt x="706306" y="574413"/>
                  </a:lnTo>
                  <a:lnTo>
                    <a:pt x="705767" y="574024"/>
                  </a:lnTo>
                  <a:lnTo>
                    <a:pt x="705575" y="573447"/>
                  </a:lnTo>
                  <a:lnTo>
                    <a:pt x="704960" y="572517"/>
                  </a:lnTo>
                  <a:lnTo>
                    <a:pt x="704344" y="572056"/>
                  </a:lnTo>
                  <a:lnTo>
                    <a:pt x="703534" y="572056"/>
                  </a:lnTo>
                  <a:lnTo>
                    <a:pt x="703034" y="571667"/>
                  </a:lnTo>
                  <a:lnTo>
                    <a:pt x="701671" y="570783"/>
                  </a:lnTo>
                  <a:lnTo>
                    <a:pt x="700091" y="568997"/>
                  </a:lnTo>
                  <a:lnTo>
                    <a:pt x="697997" y="567949"/>
                  </a:lnTo>
                  <a:lnTo>
                    <a:pt x="696369" y="567918"/>
                  </a:lnTo>
                  <a:lnTo>
                    <a:pt x="694857" y="567688"/>
                  </a:lnTo>
                  <a:lnTo>
                    <a:pt x="690409" y="568386"/>
                  </a:lnTo>
                  <a:lnTo>
                    <a:pt x="687296" y="572335"/>
                  </a:lnTo>
                  <a:lnTo>
                    <a:pt x="686252" y="573180"/>
                  </a:lnTo>
                  <a:lnTo>
                    <a:pt x="685517" y="573988"/>
                  </a:lnTo>
                  <a:lnTo>
                    <a:pt x="684528" y="574370"/>
                  </a:lnTo>
                  <a:lnTo>
                    <a:pt x="683897" y="574413"/>
                  </a:lnTo>
                  <a:lnTo>
                    <a:pt x="682700" y="574832"/>
                  </a:lnTo>
                  <a:lnTo>
                    <a:pt x="681620" y="575215"/>
                  </a:lnTo>
                  <a:lnTo>
                    <a:pt x="680925" y="575215"/>
                  </a:lnTo>
                  <a:lnTo>
                    <a:pt x="680038" y="575215"/>
                  </a:lnTo>
                  <a:lnTo>
                    <a:pt x="679074" y="575215"/>
                  </a:lnTo>
                  <a:lnTo>
                    <a:pt x="678187" y="575209"/>
                  </a:lnTo>
                  <a:lnTo>
                    <a:pt x="676837" y="575209"/>
                  </a:lnTo>
                  <a:lnTo>
                    <a:pt x="676259" y="575130"/>
                  </a:lnTo>
                  <a:lnTo>
                    <a:pt x="675409" y="575130"/>
                  </a:lnTo>
                  <a:lnTo>
                    <a:pt x="674021" y="575130"/>
                  </a:lnTo>
                  <a:lnTo>
                    <a:pt x="673405" y="574741"/>
                  </a:lnTo>
                  <a:lnTo>
                    <a:pt x="671862" y="574741"/>
                  </a:lnTo>
                  <a:lnTo>
                    <a:pt x="671631" y="574620"/>
                  </a:lnTo>
                  <a:lnTo>
                    <a:pt x="671536" y="574471"/>
                  </a:lnTo>
                  <a:lnTo>
                    <a:pt x="671093" y="573775"/>
                  </a:lnTo>
                  <a:lnTo>
                    <a:pt x="671096" y="572657"/>
                  </a:lnTo>
                  <a:lnTo>
                    <a:pt x="670710" y="572347"/>
                  </a:lnTo>
                  <a:lnTo>
                    <a:pt x="670712" y="571576"/>
                  </a:lnTo>
                  <a:lnTo>
                    <a:pt x="670250" y="571035"/>
                  </a:lnTo>
                  <a:lnTo>
                    <a:pt x="669867" y="569917"/>
                  </a:lnTo>
                  <a:lnTo>
                    <a:pt x="669485" y="568568"/>
                  </a:lnTo>
                  <a:lnTo>
                    <a:pt x="669370" y="567560"/>
                  </a:lnTo>
                  <a:lnTo>
                    <a:pt x="669333" y="567025"/>
                  </a:lnTo>
                  <a:lnTo>
                    <a:pt x="668719" y="565980"/>
                  </a:lnTo>
                  <a:lnTo>
                    <a:pt x="667872" y="565015"/>
                  </a:lnTo>
                  <a:lnTo>
                    <a:pt x="667335" y="563896"/>
                  </a:lnTo>
                  <a:lnTo>
                    <a:pt x="666642" y="562857"/>
                  </a:lnTo>
                  <a:lnTo>
                    <a:pt x="666142" y="562080"/>
                  </a:lnTo>
                  <a:lnTo>
                    <a:pt x="665450" y="561041"/>
                  </a:lnTo>
                  <a:lnTo>
                    <a:pt x="664719" y="560422"/>
                  </a:lnTo>
                  <a:lnTo>
                    <a:pt x="664567" y="559577"/>
                  </a:lnTo>
                  <a:lnTo>
                    <a:pt x="663836" y="558416"/>
                  </a:lnTo>
                  <a:lnTo>
                    <a:pt x="663146" y="556758"/>
                  </a:lnTo>
                  <a:lnTo>
                    <a:pt x="662684" y="555870"/>
                  </a:lnTo>
                  <a:lnTo>
                    <a:pt x="661839" y="554674"/>
                  </a:lnTo>
                  <a:lnTo>
                    <a:pt x="661725" y="553902"/>
                  </a:lnTo>
                  <a:lnTo>
                    <a:pt x="661015" y="552338"/>
                  </a:lnTo>
                  <a:lnTo>
                    <a:pt x="660230" y="551290"/>
                  </a:lnTo>
                  <a:lnTo>
                    <a:pt x="658955" y="550579"/>
                  </a:lnTo>
                  <a:lnTo>
                    <a:pt x="658531" y="550154"/>
                  </a:lnTo>
                  <a:lnTo>
                    <a:pt x="658031" y="549807"/>
                  </a:lnTo>
                  <a:lnTo>
                    <a:pt x="657491" y="549807"/>
                  </a:lnTo>
                  <a:lnTo>
                    <a:pt x="656913" y="549498"/>
                  </a:lnTo>
                  <a:lnTo>
                    <a:pt x="655988" y="549498"/>
                  </a:lnTo>
                  <a:lnTo>
                    <a:pt x="654869" y="549497"/>
                  </a:lnTo>
                  <a:lnTo>
                    <a:pt x="654445" y="549109"/>
                  </a:lnTo>
                  <a:lnTo>
                    <a:pt x="653868" y="548416"/>
                  </a:lnTo>
                  <a:lnTo>
                    <a:pt x="653408" y="547104"/>
                  </a:lnTo>
                  <a:lnTo>
                    <a:pt x="653564" y="546332"/>
                  </a:lnTo>
                  <a:lnTo>
                    <a:pt x="653565" y="545639"/>
                  </a:lnTo>
                  <a:lnTo>
                    <a:pt x="653606" y="544941"/>
                  </a:lnTo>
                  <a:lnTo>
                    <a:pt x="654031" y="544595"/>
                  </a:lnTo>
                  <a:lnTo>
                    <a:pt x="654187" y="543866"/>
                  </a:lnTo>
                  <a:lnTo>
                    <a:pt x="654922" y="542596"/>
                  </a:lnTo>
                  <a:lnTo>
                    <a:pt x="655890" y="540937"/>
                  </a:lnTo>
                  <a:lnTo>
                    <a:pt x="656703" y="539588"/>
                  </a:lnTo>
                  <a:lnTo>
                    <a:pt x="657129" y="538780"/>
                  </a:lnTo>
                  <a:lnTo>
                    <a:pt x="657555" y="537815"/>
                  </a:lnTo>
                  <a:lnTo>
                    <a:pt x="657944" y="536660"/>
                  </a:lnTo>
                  <a:lnTo>
                    <a:pt x="658409" y="535816"/>
                  </a:lnTo>
                  <a:lnTo>
                    <a:pt x="658874" y="534583"/>
                  </a:lnTo>
                  <a:lnTo>
                    <a:pt x="659339" y="533191"/>
                  </a:lnTo>
                  <a:lnTo>
                    <a:pt x="659341" y="532383"/>
                  </a:lnTo>
                  <a:lnTo>
                    <a:pt x="659729" y="531539"/>
                  </a:lnTo>
                  <a:lnTo>
                    <a:pt x="659731" y="530573"/>
                  </a:lnTo>
                  <a:lnTo>
                    <a:pt x="659465" y="528489"/>
                  </a:lnTo>
                  <a:lnTo>
                    <a:pt x="658965" y="527717"/>
                  </a:lnTo>
                  <a:lnTo>
                    <a:pt x="658466" y="527219"/>
                  </a:lnTo>
                  <a:lnTo>
                    <a:pt x="657658" y="526369"/>
                  </a:lnTo>
                  <a:lnTo>
                    <a:pt x="656772" y="525554"/>
                  </a:lnTo>
                  <a:lnTo>
                    <a:pt x="656311" y="524898"/>
                  </a:lnTo>
                  <a:lnTo>
                    <a:pt x="655502" y="524242"/>
                  </a:lnTo>
                  <a:lnTo>
                    <a:pt x="654809" y="523702"/>
                  </a:lnTo>
                  <a:lnTo>
                    <a:pt x="653692" y="522887"/>
                  </a:lnTo>
                  <a:lnTo>
                    <a:pt x="652844" y="522347"/>
                  </a:lnTo>
                  <a:lnTo>
                    <a:pt x="651882" y="521691"/>
                  </a:lnTo>
                  <a:lnTo>
                    <a:pt x="650879" y="521612"/>
                  </a:lnTo>
                  <a:lnTo>
                    <a:pt x="650378" y="521150"/>
                  </a:lnTo>
                  <a:lnTo>
                    <a:pt x="649454" y="520725"/>
                  </a:lnTo>
                  <a:lnTo>
                    <a:pt x="648722" y="520336"/>
                  </a:lnTo>
                  <a:lnTo>
                    <a:pt x="647604" y="519946"/>
                  </a:lnTo>
                  <a:lnTo>
                    <a:pt x="646872" y="519448"/>
                  </a:lnTo>
                  <a:lnTo>
                    <a:pt x="646101" y="519370"/>
                  </a:lnTo>
                  <a:lnTo>
                    <a:pt x="644945" y="518981"/>
                  </a:lnTo>
                  <a:lnTo>
                    <a:pt x="643942" y="518981"/>
                  </a:lnTo>
                  <a:lnTo>
                    <a:pt x="643056" y="518628"/>
                  </a:lnTo>
                  <a:lnTo>
                    <a:pt x="641474" y="518628"/>
                  </a:lnTo>
                  <a:lnTo>
                    <a:pt x="640954" y="518671"/>
                  </a:lnTo>
                  <a:lnTo>
                    <a:pt x="640163" y="518780"/>
                  </a:lnTo>
                  <a:lnTo>
                    <a:pt x="639160" y="518780"/>
                  </a:lnTo>
                  <a:lnTo>
                    <a:pt x="638735" y="519163"/>
                  </a:lnTo>
                  <a:lnTo>
                    <a:pt x="637616" y="519278"/>
                  </a:lnTo>
                  <a:lnTo>
                    <a:pt x="636882" y="519661"/>
                  </a:lnTo>
                  <a:lnTo>
                    <a:pt x="636303" y="520275"/>
                  </a:lnTo>
                  <a:lnTo>
                    <a:pt x="635685" y="520816"/>
                  </a:lnTo>
                  <a:lnTo>
                    <a:pt x="635142" y="521551"/>
                  </a:lnTo>
                  <a:lnTo>
                    <a:pt x="634679" y="522279"/>
                  </a:lnTo>
                  <a:lnTo>
                    <a:pt x="633943" y="523398"/>
                  </a:lnTo>
                  <a:lnTo>
                    <a:pt x="633054" y="524284"/>
                  </a:lnTo>
                  <a:lnTo>
                    <a:pt x="631624" y="525511"/>
                  </a:lnTo>
                  <a:lnTo>
                    <a:pt x="630927" y="526593"/>
                  </a:lnTo>
                  <a:lnTo>
                    <a:pt x="630154" y="527669"/>
                  </a:lnTo>
                  <a:lnTo>
                    <a:pt x="629419" y="528671"/>
                  </a:lnTo>
                  <a:lnTo>
                    <a:pt x="628955" y="529327"/>
                  </a:lnTo>
                  <a:lnTo>
                    <a:pt x="628104" y="530287"/>
                  </a:lnTo>
                  <a:lnTo>
                    <a:pt x="627176" y="531484"/>
                  </a:lnTo>
                  <a:lnTo>
                    <a:pt x="626557" y="532061"/>
                  </a:lnTo>
                  <a:lnTo>
                    <a:pt x="625592" y="532790"/>
                  </a:lnTo>
                  <a:lnTo>
                    <a:pt x="624895" y="533750"/>
                  </a:lnTo>
                  <a:lnTo>
                    <a:pt x="624778" y="534522"/>
                  </a:lnTo>
                  <a:lnTo>
                    <a:pt x="624120" y="535603"/>
                  </a:lnTo>
                  <a:lnTo>
                    <a:pt x="623654" y="536721"/>
                  </a:lnTo>
                  <a:lnTo>
                    <a:pt x="622919" y="538185"/>
                  </a:lnTo>
                  <a:lnTo>
                    <a:pt x="622454" y="539030"/>
                  </a:lnTo>
                  <a:lnTo>
                    <a:pt x="621912" y="540069"/>
                  </a:lnTo>
                  <a:lnTo>
                    <a:pt x="621369" y="541071"/>
                  </a:lnTo>
                  <a:lnTo>
                    <a:pt x="620750" y="542456"/>
                  </a:lnTo>
                  <a:lnTo>
                    <a:pt x="620207" y="543574"/>
                  </a:lnTo>
                  <a:lnTo>
                    <a:pt x="619588" y="544461"/>
                  </a:lnTo>
                  <a:lnTo>
                    <a:pt x="618930" y="545773"/>
                  </a:lnTo>
                  <a:lnTo>
                    <a:pt x="618194" y="547006"/>
                  </a:lnTo>
                  <a:lnTo>
                    <a:pt x="617229" y="547505"/>
                  </a:lnTo>
                  <a:lnTo>
                    <a:pt x="616495" y="547967"/>
                  </a:lnTo>
                  <a:lnTo>
                    <a:pt x="615722" y="548349"/>
                  </a:lnTo>
                  <a:lnTo>
                    <a:pt x="614640" y="549619"/>
                  </a:lnTo>
                  <a:lnTo>
                    <a:pt x="614253" y="550044"/>
                  </a:lnTo>
                  <a:lnTo>
                    <a:pt x="613866" y="550773"/>
                  </a:lnTo>
                  <a:lnTo>
                    <a:pt x="613285" y="551812"/>
                  </a:lnTo>
                  <a:lnTo>
                    <a:pt x="612511" y="553277"/>
                  </a:lnTo>
                  <a:lnTo>
                    <a:pt x="611582" y="554546"/>
                  </a:lnTo>
                  <a:lnTo>
                    <a:pt x="610769" y="555664"/>
                  </a:lnTo>
                  <a:lnTo>
                    <a:pt x="609958" y="556745"/>
                  </a:lnTo>
                  <a:lnTo>
                    <a:pt x="609223" y="557590"/>
                  </a:lnTo>
                  <a:lnTo>
                    <a:pt x="608642" y="558325"/>
                  </a:lnTo>
                  <a:lnTo>
                    <a:pt x="607676" y="559285"/>
                  </a:lnTo>
                  <a:lnTo>
                    <a:pt x="606711" y="559784"/>
                  </a:lnTo>
                  <a:lnTo>
                    <a:pt x="605707" y="560360"/>
                  </a:lnTo>
                  <a:lnTo>
                    <a:pt x="604432" y="561320"/>
                  </a:lnTo>
                  <a:lnTo>
                    <a:pt x="603428" y="561782"/>
                  </a:lnTo>
                  <a:lnTo>
                    <a:pt x="602232" y="562323"/>
                  </a:lnTo>
                  <a:lnTo>
                    <a:pt x="601075" y="562317"/>
                  </a:lnTo>
                  <a:lnTo>
                    <a:pt x="599139" y="563498"/>
                  </a:lnTo>
                  <a:lnTo>
                    <a:pt x="595036" y="562375"/>
                  </a:lnTo>
                  <a:lnTo>
                    <a:pt x="594274" y="562165"/>
                  </a:lnTo>
                  <a:lnTo>
                    <a:pt x="593543" y="560458"/>
                  </a:lnTo>
                  <a:lnTo>
                    <a:pt x="592627" y="558948"/>
                  </a:lnTo>
                  <a:lnTo>
                    <a:pt x="590722" y="556943"/>
                  </a:lnTo>
                  <a:lnTo>
                    <a:pt x="589968" y="555582"/>
                  </a:lnTo>
                  <a:lnTo>
                    <a:pt x="589773" y="554664"/>
                  </a:lnTo>
                  <a:lnTo>
                    <a:pt x="588705" y="552310"/>
                  </a:lnTo>
                  <a:lnTo>
                    <a:pt x="587304" y="550323"/>
                  </a:lnTo>
                  <a:lnTo>
                    <a:pt x="586267" y="548705"/>
                  </a:lnTo>
                  <a:lnTo>
                    <a:pt x="585165" y="546469"/>
                  </a:lnTo>
                  <a:lnTo>
                    <a:pt x="584823" y="544822"/>
                  </a:lnTo>
                  <a:lnTo>
                    <a:pt x="584783" y="543896"/>
                  </a:lnTo>
                  <a:lnTo>
                    <a:pt x="584100" y="540597"/>
                  </a:lnTo>
                  <a:lnTo>
                    <a:pt x="583559" y="539731"/>
                  </a:lnTo>
                  <a:lnTo>
                    <a:pt x="581762" y="537526"/>
                  </a:lnTo>
                  <a:lnTo>
                    <a:pt x="579383" y="535272"/>
                  </a:lnTo>
                  <a:lnTo>
                    <a:pt x="578698" y="534643"/>
                  </a:lnTo>
                  <a:lnTo>
                    <a:pt x="575067" y="531165"/>
                  </a:lnTo>
                  <a:lnTo>
                    <a:pt x="574528" y="530339"/>
                  </a:lnTo>
                  <a:lnTo>
                    <a:pt x="574770" y="528780"/>
                  </a:lnTo>
                  <a:lnTo>
                    <a:pt x="576014" y="527100"/>
                  </a:lnTo>
                  <a:lnTo>
                    <a:pt x="577218" y="525424"/>
                  </a:lnTo>
                  <a:lnTo>
                    <a:pt x="577864" y="523346"/>
                  </a:lnTo>
                  <a:lnTo>
                    <a:pt x="577619" y="521268"/>
                  </a:lnTo>
                  <a:lnTo>
                    <a:pt x="577272" y="520393"/>
                  </a:lnTo>
                  <a:lnTo>
                    <a:pt x="576200" y="518853"/>
                  </a:lnTo>
                  <a:lnTo>
                    <a:pt x="574530" y="516915"/>
                  </a:lnTo>
                  <a:lnTo>
                    <a:pt x="573992" y="516086"/>
                  </a:lnTo>
                  <a:lnTo>
                    <a:pt x="572455" y="513640"/>
                  </a:lnTo>
                  <a:lnTo>
                    <a:pt x="571530" y="511010"/>
                  </a:lnTo>
                  <a:lnTo>
                    <a:pt x="571300" y="510168"/>
                  </a:lnTo>
                  <a:lnTo>
                    <a:pt x="570350" y="507890"/>
                  </a:lnTo>
                  <a:lnTo>
                    <a:pt x="569714" y="506705"/>
                  </a:lnTo>
                  <a:lnTo>
                    <a:pt x="568555" y="506295"/>
                  </a:lnTo>
                  <a:lnTo>
                    <a:pt x="568385" y="505602"/>
                  </a:lnTo>
                  <a:lnTo>
                    <a:pt x="568157" y="505189"/>
                  </a:lnTo>
                  <a:lnTo>
                    <a:pt x="566774" y="503270"/>
                  </a:lnTo>
                  <a:lnTo>
                    <a:pt x="563383" y="499302"/>
                  </a:lnTo>
                  <a:lnTo>
                    <a:pt x="562933" y="497978"/>
                  </a:lnTo>
                  <a:lnTo>
                    <a:pt x="561603" y="496015"/>
                  </a:lnTo>
                  <a:lnTo>
                    <a:pt x="559486" y="493786"/>
                  </a:lnTo>
                  <a:lnTo>
                    <a:pt x="558837" y="493500"/>
                  </a:lnTo>
                  <a:lnTo>
                    <a:pt x="558275" y="493069"/>
                  </a:lnTo>
                  <a:lnTo>
                    <a:pt x="557078" y="491307"/>
                  </a:lnTo>
                  <a:lnTo>
                    <a:pt x="555690" y="489691"/>
                  </a:lnTo>
                  <a:lnTo>
                    <a:pt x="554394" y="488658"/>
                  </a:lnTo>
                  <a:lnTo>
                    <a:pt x="550897" y="486665"/>
                  </a:lnTo>
                  <a:lnTo>
                    <a:pt x="549784" y="486258"/>
                  </a:lnTo>
                  <a:lnTo>
                    <a:pt x="548612" y="486137"/>
                  </a:lnTo>
                  <a:lnTo>
                    <a:pt x="547471" y="485772"/>
                  </a:lnTo>
                  <a:lnTo>
                    <a:pt x="547127" y="485468"/>
                  </a:lnTo>
                  <a:lnTo>
                    <a:pt x="546960" y="485019"/>
                  </a:lnTo>
                  <a:lnTo>
                    <a:pt x="547214" y="484351"/>
                  </a:lnTo>
                  <a:lnTo>
                    <a:pt x="547286" y="483409"/>
                  </a:lnTo>
                  <a:lnTo>
                    <a:pt x="548037" y="481665"/>
                  </a:lnTo>
                  <a:lnTo>
                    <a:pt x="548045" y="480730"/>
                  </a:lnTo>
                  <a:lnTo>
                    <a:pt x="548356" y="480086"/>
                  </a:lnTo>
                  <a:lnTo>
                    <a:pt x="548437" y="479624"/>
                  </a:lnTo>
                  <a:lnTo>
                    <a:pt x="548372" y="477959"/>
                  </a:lnTo>
                  <a:lnTo>
                    <a:pt x="547981" y="477115"/>
                  </a:lnTo>
                  <a:lnTo>
                    <a:pt x="547964" y="476404"/>
                  </a:lnTo>
                  <a:lnTo>
                    <a:pt x="546552" y="474806"/>
                  </a:lnTo>
                  <a:lnTo>
                    <a:pt x="545774" y="473342"/>
                  </a:lnTo>
                  <a:lnTo>
                    <a:pt x="544966" y="472170"/>
                  </a:lnTo>
                  <a:lnTo>
                    <a:pt x="544026" y="469496"/>
                  </a:lnTo>
                  <a:lnTo>
                    <a:pt x="543430" y="468470"/>
                  </a:lnTo>
                  <a:lnTo>
                    <a:pt x="543106" y="468129"/>
                  </a:lnTo>
                  <a:lnTo>
                    <a:pt x="542429" y="467899"/>
                  </a:lnTo>
                  <a:lnTo>
                    <a:pt x="541814" y="467200"/>
                  </a:lnTo>
                  <a:lnTo>
                    <a:pt x="540765" y="466640"/>
                  </a:lnTo>
                  <a:lnTo>
                    <a:pt x="539361" y="465790"/>
                  </a:lnTo>
                  <a:lnTo>
                    <a:pt x="538719" y="466118"/>
                  </a:lnTo>
                  <a:lnTo>
                    <a:pt x="538026" y="466282"/>
                  </a:lnTo>
                  <a:lnTo>
                    <a:pt x="537624" y="466543"/>
                  </a:lnTo>
                  <a:lnTo>
                    <a:pt x="537336" y="466908"/>
                  </a:lnTo>
                  <a:lnTo>
                    <a:pt x="536416" y="468834"/>
                  </a:lnTo>
                  <a:lnTo>
                    <a:pt x="535663" y="470043"/>
                  </a:lnTo>
                  <a:lnTo>
                    <a:pt x="535409" y="470711"/>
                  </a:lnTo>
                  <a:lnTo>
                    <a:pt x="535063" y="471021"/>
                  </a:lnTo>
                  <a:lnTo>
                    <a:pt x="533433" y="471975"/>
                  </a:lnTo>
                  <a:lnTo>
                    <a:pt x="532486" y="471884"/>
                  </a:lnTo>
                  <a:lnTo>
                    <a:pt x="530996" y="471161"/>
                  </a:lnTo>
                  <a:lnTo>
                    <a:pt x="530052" y="471179"/>
                  </a:lnTo>
                  <a:lnTo>
                    <a:pt x="529218" y="470784"/>
                  </a:lnTo>
                  <a:lnTo>
                    <a:pt x="528503" y="470827"/>
                  </a:lnTo>
                  <a:lnTo>
                    <a:pt x="527125" y="470475"/>
                  </a:lnTo>
                  <a:lnTo>
                    <a:pt x="525940" y="470456"/>
                  </a:lnTo>
                  <a:lnTo>
                    <a:pt x="525059" y="470116"/>
                  </a:lnTo>
                  <a:lnTo>
                    <a:pt x="522930" y="470164"/>
                  </a:lnTo>
                  <a:lnTo>
                    <a:pt x="520140" y="469630"/>
                  </a:lnTo>
                  <a:lnTo>
                    <a:pt x="517767" y="469606"/>
                  </a:lnTo>
                  <a:lnTo>
                    <a:pt x="517308" y="469678"/>
                  </a:lnTo>
                  <a:lnTo>
                    <a:pt x="516683" y="470025"/>
                  </a:lnTo>
                  <a:lnTo>
                    <a:pt x="515015" y="471355"/>
                  </a:lnTo>
                  <a:lnTo>
                    <a:pt x="513440" y="472801"/>
                  </a:lnTo>
                  <a:lnTo>
                    <a:pt x="512990" y="472874"/>
                  </a:lnTo>
                  <a:lnTo>
                    <a:pt x="509944" y="472771"/>
                  </a:lnTo>
                  <a:lnTo>
                    <a:pt x="509207" y="472716"/>
                  </a:lnTo>
                  <a:lnTo>
                    <a:pt x="507794" y="472886"/>
                  </a:lnTo>
                  <a:lnTo>
                    <a:pt x="505892" y="473852"/>
                  </a:lnTo>
                  <a:lnTo>
                    <a:pt x="505069" y="474678"/>
                  </a:lnTo>
                  <a:lnTo>
                    <a:pt x="503981" y="475158"/>
                  </a:lnTo>
                  <a:lnTo>
                    <a:pt x="503423" y="475596"/>
                  </a:lnTo>
                  <a:lnTo>
                    <a:pt x="502560" y="475985"/>
                  </a:lnTo>
                  <a:lnTo>
                    <a:pt x="502096" y="476088"/>
                  </a:lnTo>
                  <a:lnTo>
                    <a:pt x="501155" y="476106"/>
                  </a:lnTo>
                  <a:lnTo>
                    <a:pt x="500515" y="476422"/>
                  </a:lnTo>
                  <a:lnTo>
                    <a:pt x="497666" y="476538"/>
                  </a:lnTo>
                  <a:lnTo>
                    <a:pt x="496829" y="476137"/>
                  </a:lnTo>
                  <a:lnTo>
                    <a:pt x="495637" y="476197"/>
                  </a:lnTo>
                  <a:lnTo>
                    <a:pt x="494749" y="475894"/>
                  </a:lnTo>
                  <a:lnTo>
                    <a:pt x="493811" y="475808"/>
                  </a:lnTo>
                  <a:lnTo>
                    <a:pt x="492078" y="475019"/>
                  </a:lnTo>
                  <a:lnTo>
                    <a:pt x="491621" y="474952"/>
                  </a:lnTo>
                  <a:lnTo>
                    <a:pt x="490433" y="475043"/>
                  </a:lnTo>
                  <a:lnTo>
                    <a:pt x="489739" y="475207"/>
                  </a:lnTo>
                  <a:lnTo>
                    <a:pt x="489171" y="475638"/>
                  </a:lnTo>
                  <a:lnTo>
                    <a:pt x="488265" y="475851"/>
                  </a:lnTo>
                  <a:lnTo>
                    <a:pt x="487717" y="476312"/>
                  </a:lnTo>
                  <a:lnTo>
                    <a:pt x="487068" y="476598"/>
                  </a:lnTo>
                  <a:lnTo>
                    <a:pt x="486357" y="476592"/>
                  </a:lnTo>
                  <a:lnTo>
                    <a:pt x="485434" y="476386"/>
                  </a:lnTo>
                  <a:lnTo>
                    <a:pt x="484246" y="476373"/>
                  </a:lnTo>
                  <a:lnTo>
                    <a:pt x="482637" y="476756"/>
                  </a:lnTo>
                  <a:lnTo>
                    <a:pt x="480269" y="476768"/>
                  </a:lnTo>
                  <a:lnTo>
                    <a:pt x="479570" y="476641"/>
                  </a:lnTo>
                  <a:lnTo>
                    <a:pt x="477783" y="476021"/>
                  </a:lnTo>
                  <a:lnTo>
                    <a:pt x="476450" y="475037"/>
                  </a:lnTo>
                  <a:lnTo>
                    <a:pt x="475198" y="473950"/>
                  </a:lnTo>
                  <a:lnTo>
                    <a:pt x="474707" y="473606"/>
                  </a:lnTo>
                  <a:lnTo>
                    <a:pt x="474190" y="473244"/>
                  </a:lnTo>
                  <a:lnTo>
                    <a:pt x="473698" y="472722"/>
                  </a:lnTo>
                  <a:lnTo>
                    <a:pt x="473524" y="471804"/>
                  </a:lnTo>
                  <a:lnTo>
                    <a:pt x="473144" y="470942"/>
                  </a:lnTo>
                  <a:lnTo>
                    <a:pt x="472989" y="469290"/>
                  </a:lnTo>
                  <a:lnTo>
                    <a:pt x="473123" y="468111"/>
                  </a:lnTo>
                  <a:lnTo>
                    <a:pt x="473011" y="464089"/>
                  </a:lnTo>
                  <a:lnTo>
                    <a:pt x="472760" y="461974"/>
                  </a:lnTo>
                  <a:lnTo>
                    <a:pt x="472152" y="460183"/>
                  </a:lnTo>
                  <a:lnTo>
                    <a:pt x="470603" y="458104"/>
                  </a:lnTo>
                  <a:lnTo>
                    <a:pt x="468599" y="456835"/>
                  </a:lnTo>
                  <a:lnTo>
                    <a:pt x="468162" y="456665"/>
                  </a:lnTo>
                  <a:lnTo>
                    <a:pt x="467686" y="456610"/>
                  </a:lnTo>
                  <a:lnTo>
                    <a:pt x="466883" y="456118"/>
                  </a:lnTo>
                  <a:lnTo>
                    <a:pt x="465778" y="455650"/>
                  </a:lnTo>
                  <a:lnTo>
                    <a:pt x="464911" y="455918"/>
                  </a:lnTo>
                  <a:lnTo>
                    <a:pt x="463657" y="455905"/>
                  </a:lnTo>
                  <a:lnTo>
                    <a:pt x="462289" y="456300"/>
                  </a:lnTo>
                  <a:lnTo>
                    <a:pt x="461572" y="456294"/>
                  </a:lnTo>
                  <a:lnTo>
                    <a:pt x="460846" y="456884"/>
                  </a:lnTo>
                  <a:lnTo>
                    <a:pt x="459809" y="457461"/>
                  </a:lnTo>
                  <a:lnTo>
                    <a:pt x="458441" y="458403"/>
                  </a:lnTo>
                  <a:lnTo>
                    <a:pt x="454887" y="458414"/>
                  </a:lnTo>
                  <a:lnTo>
                    <a:pt x="453061" y="458882"/>
                  </a:lnTo>
                  <a:lnTo>
                    <a:pt x="449167" y="461556"/>
                  </a:lnTo>
                  <a:lnTo>
                    <a:pt x="448254" y="462297"/>
                  </a:lnTo>
                  <a:lnTo>
                    <a:pt x="447536" y="462303"/>
                  </a:lnTo>
                  <a:lnTo>
                    <a:pt x="446157" y="462625"/>
                  </a:lnTo>
                  <a:lnTo>
                    <a:pt x="445494" y="462363"/>
                  </a:lnTo>
                  <a:lnTo>
                    <a:pt x="443355" y="462509"/>
                  </a:lnTo>
                  <a:lnTo>
                    <a:pt x="442577" y="462023"/>
                  </a:lnTo>
                  <a:lnTo>
                    <a:pt x="441872" y="461944"/>
                  </a:lnTo>
                  <a:lnTo>
                    <a:pt x="441137" y="461343"/>
                  </a:lnTo>
                  <a:lnTo>
                    <a:pt x="440390" y="460414"/>
                  </a:lnTo>
                  <a:lnTo>
                    <a:pt x="439698" y="460268"/>
                  </a:lnTo>
                  <a:lnTo>
                    <a:pt x="439009" y="459630"/>
                  </a:lnTo>
                  <a:lnTo>
                    <a:pt x="437328" y="458730"/>
                  </a:lnTo>
                  <a:lnTo>
                    <a:pt x="436876" y="458676"/>
                  </a:lnTo>
                  <a:lnTo>
                    <a:pt x="435454" y="458797"/>
                  </a:lnTo>
                  <a:lnTo>
                    <a:pt x="434758" y="458663"/>
                  </a:lnTo>
                  <a:lnTo>
                    <a:pt x="433640" y="458256"/>
                  </a:lnTo>
                  <a:lnTo>
                    <a:pt x="432303" y="457291"/>
                  </a:lnTo>
                  <a:lnTo>
                    <a:pt x="431292" y="456276"/>
                  </a:lnTo>
                  <a:lnTo>
                    <a:pt x="430130" y="456221"/>
                  </a:lnTo>
                  <a:lnTo>
                    <a:pt x="428413" y="455419"/>
                  </a:lnTo>
                  <a:lnTo>
                    <a:pt x="427233" y="455486"/>
                  </a:lnTo>
                  <a:lnTo>
                    <a:pt x="426316" y="455729"/>
                  </a:lnTo>
                  <a:lnTo>
                    <a:pt x="425261" y="456264"/>
                  </a:lnTo>
                  <a:lnTo>
                    <a:pt x="424319" y="456986"/>
                  </a:lnTo>
                  <a:lnTo>
                    <a:pt x="423407" y="457218"/>
                  </a:lnTo>
                  <a:lnTo>
                    <a:pt x="422118" y="457813"/>
                  </a:lnTo>
                  <a:lnTo>
                    <a:pt x="420708" y="457959"/>
                  </a:lnTo>
                  <a:lnTo>
                    <a:pt x="419795" y="458208"/>
                  </a:lnTo>
                  <a:lnTo>
                    <a:pt x="417666" y="458287"/>
                  </a:lnTo>
                  <a:lnTo>
                    <a:pt x="416980" y="458099"/>
                  </a:lnTo>
                  <a:lnTo>
                    <a:pt x="415571" y="457904"/>
                  </a:lnTo>
                  <a:lnTo>
                    <a:pt x="414892" y="457685"/>
                  </a:lnTo>
                  <a:lnTo>
                    <a:pt x="413239" y="457637"/>
                  </a:lnTo>
                  <a:lnTo>
                    <a:pt x="410542" y="456732"/>
                  </a:lnTo>
                  <a:lnTo>
                    <a:pt x="409974" y="456300"/>
                  </a:lnTo>
                  <a:lnTo>
                    <a:pt x="409278" y="456233"/>
                  </a:lnTo>
                  <a:lnTo>
                    <a:pt x="408852" y="456069"/>
                  </a:lnTo>
                  <a:lnTo>
                    <a:pt x="407854" y="455413"/>
                  </a:lnTo>
                  <a:lnTo>
                    <a:pt x="406570" y="454374"/>
                  </a:lnTo>
                  <a:lnTo>
                    <a:pt x="404563" y="453669"/>
                  </a:lnTo>
                  <a:lnTo>
                    <a:pt x="403173" y="453979"/>
                  </a:lnTo>
                  <a:lnTo>
                    <a:pt x="402511" y="454240"/>
                  </a:lnTo>
                  <a:lnTo>
                    <a:pt x="400674" y="455729"/>
                  </a:lnTo>
                  <a:lnTo>
                    <a:pt x="399251" y="456579"/>
                  </a:lnTo>
                  <a:lnTo>
                    <a:pt x="396506" y="458833"/>
                  </a:lnTo>
                  <a:lnTo>
                    <a:pt x="395385" y="459216"/>
                  </a:lnTo>
                  <a:lnTo>
                    <a:pt x="394596" y="459745"/>
                  </a:lnTo>
                  <a:lnTo>
                    <a:pt x="393895" y="459842"/>
                  </a:lnTo>
                  <a:lnTo>
                    <a:pt x="393078" y="460297"/>
                  </a:lnTo>
                  <a:lnTo>
                    <a:pt x="391713" y="460687"/>
                  </a:lnTo>
                  <a:lnTo>
                    <a:pt x="390291" y="460729"/>
                  </a:lnTo>
                  <a:lnTo>
                    <a:pt x="389620" y="460960"/>
                  </a:lnTo>
                  <a:lnTo>
                    <a:pt x="388681" y="461027"/>
                  </a:lnTo>
                  <a:lnTo>
                    <a:pt x="386674" y="461756"/>
                  </a:lnTo>
                  <a:lnTo>
                    <a:pt x="384310" y="461834"/>
                  </a:lnTo>
                  <a:lnTo>
                    <a:pt x="382952" y="462248"/>
                  </a:lnTo>
                  <a:lnTo>
                    <a:pt x="382014" y="462345"/>
                  </a:lnTo>
                  <a:lnTo>
                    <a:pt x="381356" y="462606"/>
                  </a:lnTo>
                  <a:lnTo>
                    <a:pt x="378430" y="464630"/>
                  </a:lnTo>
                  <a:lnTo>
                    <a:pt x="377769" y="464897"/>
                  </a:lnTo>
                  <a:lnTo>
                    <a:pt x="377069" y="464824"/>
                  </a:lnTo>
                  <a:lnTo>
                    <a:pt x="375945" y="464447"/>
                  </a:lnTo>
                  <a:lnTo>
                    <a:pt x="374355" y="463414"/>
                  </a:lnTo>
                  <a:lnTo>
                    <a:pt x="373893" y="463384"/>
                  </a:lnTo>
                  <a:lnTo>
                    <a:pt x="372239" y="463609"/>
                  </a:lnTo>
                  <a:lnTo>
                    <a:pt x="371797" y="463773"/>
                  </a:lnTo>
                  <a:lnTo>
                    <a:pt x="371206" y="464161"/>
                  </a:lnTo>
                  <a:lnTo>
                    <a:pt x="369403" y="466057"/>
                  </a:lnTo>
                  <a:lnTo>
                    <a:pt x="368480" y="466172"/>
                  </a:lnTo>
                  <a:lnTo>
                    <a:pt x="367872" y="466549"/>
                  </a:lnTo>
                  <a:lnTo>
                    <a:pt x="367326" y="467321"/>
                  </a:lnTo>
                  <a:lnTo>
                    <a:pt x="366657" y="468840"/>
                  </a:lnTo>
                  <a:lnTo>
                    <a:pt x="365788" y="470250"/>
                  </a:lnTo>
                  <a:lnTo>
                    <a:pt x="365267" y="471300"/>
                  </a:lnTo>
                  <a:lnTo>
                    <a:pt x="364653" y="471664"/>
                  </a:lnTo>
                  <a:lnTo>
                    <a:pt x="363952" y="471799"/>
                  </a:lnTo>
                  <a:lnTo>
                    <a:pt x="363011" y="471829"/>
                  </a:lnTo>
                  <a:lnTo>
                    <a:pt x="362093" y="472127"/>
                  </a:lnTo>
                  <a:lnTo>
                    <a:pt x="361732" y="472394"/>
                  </a:lnTo>
                  <a:lnTo>
                    <a:pt x="361518" y="472831"/>
                  </a:lnTo>
                  <a:lnTo>
                    <a:pt x="361227" y="473980"/>
                  </a:lnTo>
                  <a:lnTo>
                    <a:pt x="360347" y="475389"/>
                  </a:lnTo>
                  <a:lnTo>
                    <a:pt x="360261" y="476319"/>
                  </a:lnTo>
                  <a:lnTo>
                    <a:pt x="359903" y="477193"/>
                  </a:lnTo>
                  <a:lnTo>
                    <a:pt x="358472" y="479375"/>
                  </a:lnTo>
                  <a:lnTo>
                    <a:pt x="357728" y="480292"/>
                  </a:lnTo>
                  <a:lnTo>
                    <a:pt x="354751" y="484861"/>
                  </a:lnTo>
                  <a:lnTo>
                    <a:pt x="354151" y="485590"/>
                  </a:lnTo>
                  <a:lnTo>
                    <a:pt x="352144" y="487606"/>
                  </a:lnTo>
                  <a:lnTo>
                    <a:pt x="351580" y="488032"/>
                  </a:lnTo>
                  <a:lnTo>
                    <a:pt x="350740" y="488475"/>
                  </a:lnTo>
                  <a:lnTo>
                    <a:pt x="350286" y="488603"/>
                  </a:lnTo>
                  <a:lnTo>
                    <a:pt x="349338" y="488658"/>
                  </a:lnTo>
                  <a:lnTo>
                    <a:pt x="347934" y="488463"/>
                  </a:lnTo>
                  <a:lnTo>
                    <a:pt x="346039" y="488512"/>
                  </a:lnTo>
                  <a:lnTo>
                    <a:pt x="344431" y="488129"/>
                  </a:lnTo>
                  <a:lnTo>
                    <a:pt x="342536" y="488220"/>
                  </a:lnTo>
                  <a:lnTo>
                    <a:pt x="340172" y="488081"/>
                  </a:lnTo>
                  <a:lnTo>
                    <a:pt x="339058" y="488469"/>
                  </a:lnTo>
                  <a:lnTo>
                    <a:pt x="338592" y="488555"/>
                  </a:lnTo>
                  <a:lnTo>
                    <a:pt x="337882" y="488524"/>
                  </a:lnTo>
                  <a:lnTo>
                    <a:pt x="336775" y="488949"/>
                  </a:lnTo>
                  <a:lnTo>
                    <a:pt x="335616" y="489162"/>
                  </a:lnTo>
                  <a:lnTo>
                    <a:pt x="332036" y="491021"/>
                  </a:lnTo>
                  <a:lnTo>
                    <a:pt x="331358" y="491185"/>
                  </a:lnTo>
                  <a:lnTo>
                    <a:pt x="328270" y="491240"/>
                  </a:lnTo>
                  <a:lnTo>
                    <a:pt x="327158" y="490888"/>
                  </a:lnTo>
                  <a:lnTo>
                    <a:pt x="325967" y="490936"/>
                  </a:lnTo>
                  <a:lnTo>
                    <a:pt x="325281" y="490760"/>
                  </a:lnTo>
                  <a:lnTo>
                    <a:pt x="324235" y="490243"/>
                  </a:lnTo>
                  <a:lnTo>
                    <a:pt x="323753" y="490292"/>
                  </a:lnTo>
                  <a:lnTo>
                    <a:pt x="322871" y="490620"/>
                  </a:lnTo>
                  <a:lnTo>
                    <a:pt x="321212" y="490639"/>
                  </a:lnTo>
                  <a:lnTo>
                    <a:pt x="320113" y="491076"/>
                  </a:lnTo>
                  <a:lnTo>
                    <a:pt x="319645" y="491137"/>
                  </a:lnTo>
                  <a:lnTo>
                    <a:pt x="314669" y="491203"/>
                  </a:lnTo>
                  <a:lnTo>
                    <a:pt x="313969" y="491094"/>
                  </a:lnTo>
                  <a:lnTo>
                    <a:pt x="313311" y="490827"/>
                  </a:lnTo>
                  <a:lnTo>
                    <a:pt x="311179" y="490899"/>
                  </a:lnTo>
                  <a:lnTo>
                    <a:pt x="309535" y="490693"/>
                  </a:lnTo>
                  <a:lnTo>
                    <a:pt x="309306" y="490690"/>
                  </a:lnTo>
                  <a:lnTo>
                    <a:pt x="308113" y="490681"/>
                  </a:lnTo>
                  <a:lnTo>
                    <a:pt x="307965" y="491112"/>
                  </a:lnTo>
                  <a:lnTo>
                    <a:pt x="307477" y="491628"/>
                  </a:lnTo>
                  <a:lnTo>
                    <a:pt x="306768" y="491713"/>
                  </a:lnTo>
                  <a:lnTo>
                    <a:pt x="306417" y="492023"/>
                  </a:lnTo>
                  <a:lnTo>
                    <a:pt x="305927" y="492838"/>
                  </a:lnTo>
                  <a:lnTo>
                    <a:pt x="305418" y="493336"/>
                  </a:lnTo>
                  <a:lnTo>
                    <a:pt x="305196" y="494235"/>
                  </a:lnTo>
                  <a:lnTo>
                    <a:pt x="304308" y="495353"/>
                  </a:lnTo>
                  <a:lnTo>
                    <a:pt x="303999" y="496969"/>
                  </a:lnTo>
                  <a:lnTo>
                    <a:pt x="303365" y="497972"/>
                  </a:lnTo>
                  <a:lnTo>
                    <a:pt x="303394" y="498919"/>
                  </a:lnTo>
                  <a:lnTo>
                    <a:pt x="303184" y="500802"/>
                  </a:lnTo>
                  <a:lnTo>
                    <a:pt x="303174" y="501750"/>
                  </a:lnTo>
                  <a:lnTo>
                    <a:pt x="302764" y="502686"/>
                  </a:lnTo>
                  <a:lnTo>
                    <a:pt x="302786" y="503403"/>
                  </a:lnTo>
                  <a:lnTo>
                    <a:pt x="302615" y="504333"/>
                  </a:lnTo>
                  <a:lnTo>
                    <a:pt x="302794" y="510730"/>
                  </a:lnTo>
                  <a:lnTo>
                    <a:pt x="302681" y="511301"/>
                  </a:lnTo>
                  <a:lnTo>
                    <a:pt x="302524" y="511878"/>
                  </a:lnTo>
                  <a:lnTo>
                    <a:pt x="302418" y="513895"/>
                  </a:lnTo>
                  <a:lnTo>
                    <a:pt x="302944" y="515341"/>
                  </a:lnTo>
                  <a:lnTo>
                    <a:pt x="304058" y="516957"/>
                  </a:lnTo>
                  <a:lnTo>
                    <a:pt x="304479" y="517753"/>
                  </a:lnTo>
                  <a:lnTo>
                    <a:pt x="305509" y="520104"/>
                  </a:lnTo>
                  <a:lnTo>
                    <a:pt x="305839" y="525080"/>
                  </a:lnTo>
                  <a:lnTo>
                    <a:pt x="307039" y="528704"/>
                  </a:lnTo>
                  <a:lnTo>
                    <a:pt x="307229" y="529509"/>
                  </a:lnTo>
                  <a:lnTo>
                    <a:pt x="309870" y="536046"/>
                  </a:lnTo>
                  <a:lnTo>
                    <a:pt x="312154" y="538771"/>
                  </a:lnTo>
                  <a:lnTo>
                    <a:pt x="314361" y="544205"/>
                  </a:lnTo>
                  <a:lnTo>
                    <a:pt x="312924" y="546785"/>
                  </a:lnTo>
                  <a:lnTo>
                    <a:pt x="311710" y="548227"/>
                  </a:lnTo>
                  <a:lnTo>
                    <a:pt x="310243" y="550111"/>
                  </a:lnTo>
                  <a:lnTo>
                    <a:pt x="308816" y="552921"/>
                  </a:lnTo>
                  <a:lnTo>
                    <a:pt x="307101" y="555315"/>
                  </a:lnTo>
                  <a:lnTo>
                    <a:pt x="304734" y="557854"/>
                  </a:lnTo>
                  <a:lnTo>
                    <a:pt x="304375" y="558489"/>
                  </a:lnTo>
                  <a:lnTo>
                    <a:pt x="301553" y="562131"/>
                  </a:lnTo>
                  <a:lnTo>
                    <a:pt x="301082" y="562887"/>
                  </a:lnTo>
                  <a:lnTo>
                    <a:pt x="299834" y="565339"/>
                  </a:lnTo>
                  <a:lnTo>
                    <a:pt x="299826" y="566964"/>
                  </a:lnTo>
                  <a:lnTo>
                    <a:pt x="300318" y="567517"/>
                  </a:lnTo>
                  <a:lnTo>
                    <a:pt x="300261" y="567723"/>
                  </a:lnTo>
                  <a:lnTo>
                    <a:pt x="300187" y="568082"/>
                  </a:lnTo>
                  <a:lnTo>
                    <a:pt x="300078" y="568562"/>
                  </a:lnTo>
                  <a:lnTo>
                    <a:pt x="300003" y="569467"/>
                  </a:lnTo>
                  <a:lnTo>
                    <a:pt x="298921" y="571684"/>
                  </a:lnTo>
                  <a:lnTo>
                    <a:pt x="298755" y="572049"/>
                  </a:lnTo>
                  <a:lnTo>
                    <a:pt x="298466" y="572487"/>
                  </a:lnTo>
                  <a:lnTo>
                    <a:pt x="297307" y="573616"/>
                  </a:lnTo>
                  <a:lnTo>
                    <a:pt x="296921" y="573769"/>
                  </a:lnTo>
                  <a:lnTo>
                    <a:pt x="296565" y="573872"/>
                  </a:lnTo>
                  <a:lnTo>
                    <a:pt x="296154" y="573933"/>
                  </a:lnTo>
                  <a:lnTo>
                    <a:pt x="295689" y="574060"/>
                  </a:lnTo>
                  <a:lnTo>
                    <a:pt x="295303" y="574230"/>
                  </a:lnTo>
                  <a:lnTo>
                    <a:pt x="293340" y="575074"/>
                  </a:lnTo>
                  <a:lnTo>
                    <a:pt x="292991" y="575160"/>
                  </a:lnTo>
                  <a:lnTo>
                    <a:pt x="292140" y="575378"/>
                  </a:lnTo>
                  <a:lnTo>
                    <a:pt x="290535" y="575591"/>
                  </a:lnTo>
                  <a:lnTo>
                    <a:pt x="290084" y="575634"/>
                  </a:lnTo>
                  <a:lnTo>
                    <a:pt x="289617" y="575567"/>
                  </a:lnTo>
                  <a:lnTo>
                    <a:pt x="289112" y="575524"/>
                  </a:lnTo>
                  <a:lnTo>
                    <a:pt x="288568" y="575536"/>
                  </a:lnTo>
                  <a:lnTo>
                    <a:pt x="286582" y="575743"/>
                  </a:lnTo>
                  <a:lnTo>
                    <a:pt x="286000" y="575803"/>
                  </a:lnTo>
                  <a:lnTo>
                    <a:pt x="285581" y="575882"/>
                  </a:lnTo>
                  <a:lnTo>
                    <a:pt x="285132" y="575974"/>
                  </a:lnTo>
                  <a:lnTo>
                    <a:pt x="284776" y="576053"/>
                  </a:lnTo>
                  <a:lnTo>
                    <a:pt x="283310" y="576891"/>
                  </a:lnTo>
                  <a:lnTo>
                    <a:pt x="282886" y="577068"/>
                  </a:lnTo>
                  <a:lnTo>
                    <a:pt x="282140" y="577073"/>
                  </a:lnTo>
                  <a:lnTo>
                    <a:pt x="281346" y="576977"/>
                  </a:lnTo>
                  <a:lnTo>
                    <a:pt x="279283" y="575439"/>
                  </a:lnTo>
                  <a:lnTo>
                    <a:pt x="278698" y="574753"/>
                  </a:lnTo>
                  <a:lnTo>
                    <a:pt x="277682" y="574224"/>
                  </a:lnTo>
                  <a:lnTo>
                    <a:pt x="277161" y="574206"/>
                  </a:lnTo>
                  <a:lnTo>
                    <a:pt x="276644" y="574455"/>
                  </a:lnTo>
                  <a:lnTo>
                    <a:pt x="276174" y="574747"/>
                  </a:lnTo>
                  <a:lnTo>
                    <a:pt x="275719" y="575020"/>
                  </a:lnTo>
                  <a:lnTo>
                    <a:pt x="275280" y="575330"/>
                  </a:lnTo>
                  <a:lnTo>
                    <a:pt x="273547" y="576454"/>
                  </a:lnTo>
                  <a:lnTo>
                    <a:pt x="273169" y="576684"/>
                  </a:lnTo>
                  <a:lnTo>
                    <a:pt x="272746" y="577013"/>
                  </a:lnTo>
                  <a:lnTo>
                    <a:pt x="272077" y="577565"/>
                  </a:lnTo>
                  <a:lnTo>
                    <a:pt x="270781" y="578853"/>
                  </a:lnTo>
                  <a:lnTo>
                    <a:pt x="270371" y="579011"/>
                  </a:lnTo>
                  <a:lnTo>
                    <a:pt x="269677" y="579461"/>
                  </a:lnTo>
                  <a:lnTo>
                    <a:pt x="269238" y="579723"/>
                  </a:lnTo>
                  <a:lnTo>
                    <a:pt x="268017" y="580239"/>
                  </a:lnTo>
                  <a:lnTo>
                    <a:pt x="267490" y="580323"/>
                  </a:lnTo>
                  <a:lnTo>
                    <a:pt x="267154" y="580743"/>
                  </a:lnTo>
                  <a:lnTo>
                    <a:pt x="266591" y="581065"/>
                  </a:lnTo>
                  <a:lnTo>
                    <a:pt x="266106" y="581448"/>
                  </a:lnTo>
                  <a:lnTo>
                    <a:pt x="264657" y="582395"/>
                  </a:lnTo>
                  <a:lnTo>
                    <a:pt x="264273" y="582681"/>
                  </a:lnTo>
                  <a:lnTo>
                    <a:pt x="263856" y="582863"/>
                  </a:lnTo>
                  <a:lnTo>
                    <a:pt x="263478" y="583094"/>
                  </a:lnTo>
                  <a:lnTo>
                    <a:pt x="263132" y="583331"/>
                  </a:lnTo>
                  <a:lnTo>
                    <a:pt x="262000" y="584115"/>
                  </a:lnTo>
                  <a:lnTo>
                    <a:pt x="261660" y="584327"/>
                  </a:lnTo>
                  <a:lnTo>
                    <a:pt x="261028" y="584649"/>
                  </a:lnTo>
                  <a:lnTo>
                    <a:pt x="260641" y="584783"/>
                  </a:lnTo>
                  <a:lnTo>
                    <a:pt x="260055" y="585190"/>
                  </a:lnTo>
                  <a:lnTo>
                    <a:pt x="258554" y="586180"/>
                  </a:lnTo>
                  <a:lnTo>
                    <a:pt x="258254" y="586466"/>
                  </a:lnTo>
                  <a:lnTo>
                    <a:pt x="257862" y="586818"/>
                  </a:lnTo>
                  <a:lnTo>
                    <a:pt x="257470" y="587153"/>
                  </a:lnTo>
                  <a:lnTo>
                    <a:pt x="257118" y="587462"/>
                  </a:lnTo>
                  <a:lnTo>
                    <a:pt x="255403" y="588884"/>
                  </a:lnTo>
                  <a:lnTo>
                    <a:pt x="254779" y="589242"/>
                  </a:lnTo>
                  <a:lnTo>
                    <a:pt x="254221" y="589382"/>
                  </a:lnTo>
                  <a:lnTo>
                    <a:pt x="251295" y="588434"/>
                  </a:lnTo>
                  <a:lnTo>
                    <a:pt x="250856" y="588088"/>
                  </a:lnTo>
                  <a:lnTo>
                    <a:pt x="248474" y="587183"/>
                  </a:lnTo>
                  <a:lnTo>
                    <a:pt x="248145" y="587529"/>
                  </a:lnTo>
                  <a:lnTo>
                    <a:pt x="247878" y="587900"/>
                  </a:lnTo>
                  <a:lnTo>
                    <a:pt x="247509" y="588203"/>
                  </a:lnTo>
                  <a:lnTo>
                    <a:pt x="247102" y="588556"/>
                  </a:lnTo>
                  <a:lnTo>
                    <a:pt x="245412" y="589570"/>
                  </a:lnTo>
                  <a:lnTo>
                    <a:pt x="244859" y="589984"/>
                  </a:lnTo>
                  <a:lnTo>
                    <a:pt x="244250" y="590336"/>
                  </a:lnTo>
                  <a:lnTo>
                    <a:pt x="243647" y="590561"/>
                  </a:lnTo>
                  <a:lnTo>
                    <a:pt x="241959" y="591016"/>
                  </a:lnTo>
                  <a:lnTo>
                    <a:pt x="241518" y="591150"/>
                  </a:lnTo>
                  <a:lnTo>
                    <a:pt x="241169" y="591229"/>
                  </a:lnTo>
                  <a:lnTo>
                    <a:pt x="240807" y="591484"/>
                  </a:lnTo>
                  <a:lnTo>
                    <a:pt x="240507" y="591697"/>
                  </a:lnTo>
                  <a:lnTo>
                    <a:pt x="239770" y="593003"/>
                  </a:lnTo>
                  <a:lnTo>
                    <a:pt x="239596" y="593921"/>
                  </a:lnTo>
                  <a:lnTo>
                    <a:pt x="239553" y="594261"/>
                  </a:lnTo>
                  <a:lnTo>
                    <a:pt x="239406" y="594862"/>
                  </a:lnTo>
                  <a:lnTo>
                    <a:pt x="239460" y="596618"/>
                  </a:lnTo>
                  <a:lnTo>
                    <a:pt x="239561" y="597213"/>
                  </a:lnTo>
                  <a:lnTo>
                    <a:pt x="239600" y="597809"/>
                  </a:lnTo>
                  <a:lnTo>
                    <a:pt x="239604" y="598137"/>
                  </a:lnTo>
                  <a:lnTo>
                    <a:pt x="240108" y="599802"/>
                  </a:lnTo>
                  <a:lnTo>
                    <a:pt x="240344" y="600063"/>
                  </a:lnTo>
                  <a:lnTo>
                    <a:pt x="240736" y="600397"/>
                  </a:lnTo>
                  <a:lnTo>
                    <a:pt x="240954" y="601035"/>
                  </a:lnTo>
                  <a:lnTo>
                    <a:pt x="240402" y="601582"/>
                  </a:lnTo>
                  <a:lnTo>
                    <a:pt x="240104" y="601758"/>
                  </a:lnTo>
                  <a:lnTo>
                    <a:pt x="239983" y="601782"/>
                  </a:lnTo>
                  <a:lnTo>
                    <a:pt x="238473" y="602025"/>
                  </a:lnTo>
                  <a:lnTo>
                    <a:pt x="238077" y="602031"/>
                  </a:lnTo>
                  <a:lnTo>
                    <a:pt x="237720" y="602007"/>
                  </a:lnTo>
                  <a:lnTo>
                    <a:pt x="237013" y="602019"/>
                  </a:lnTo>
                  <a:lnTo>
                    <a:pt x="235886" y="602025"/>
                  </a:lnTo>
                  <a:lnTo>
                    <a:pt x="235559" y="601953"/>
                  </a:lnTo>
                  <a:lnTo>
                    <a:pt x="235202" y="601989"/>
                  </a:lnTo>
                  <a:lnTo>
                    <a:pt x="234783" y="602043"/>
                  </a:lnTo>
                  <a:lnTo>
                    <a:pt x="234216" y="602056"/>
                  </a:lnTo>
                  <a:lnTo>
                    <a:pt x="233822" y="602219"/>
                  </a:lnTo>
                  <a:lnTo>
                    <a:pt x="232819" y="602772"/>
                  </a:lnTo>
                  <a:lnTo>
                    <a:pt x="231983" y="603641"/>
                  </a:lnTo>
                  <a:lnTo>
                    <a:pt x="231754" y="603884"/>
                  </a:lnTo>
                  <a:lnTo>
                    <a:pt x="231197" y="604759"/>
                  </a:lnTo>
                  <a:lnTo>
                    <a:pt x="230703" y="605573"/>
                  </a:lnTo>
                  <a:lnTo>
                    <a:pt x="230167" y="606150"/>
                  </a:lnTo>
                  <a:lnTo>
                    <a:pt x="229828" y="606333"/>
                  </a:lnTo>
                  <a:lnTo>
                    <a:pt x="228704" y="606606"/>
                  </a:lnTo>
                  <a:lnTo>
                    <a:pt x="227767" y="606800"/>
                  </a:lnTo>
                  <a:lnTo>
                    <a:pt x="226516" y="606788"/>
                  </a:lnTo>
                  <a:lnTo>
                    <a:pt x="225461" y="606284"/>
                  </a:lnTo>
                  <a:lnTo>
                    <a:pt x="224463" y="606065"/>
                  </a:lnTo>
                  <a:lnTo>
                    <a:pt x="222927" y="605591"/>
                  </a:lnTo>
                  <a:lnTo>
                    <a:pt x="221990" y="605300"/>
                  </a:lnTo>
                  <a:lnTo>
                    <a:pt x="221516" y="605257"/>
                  </a:lnTo>
                  <a:lnTo>
                    <a:pt x="221167" y="605294"/>
                  </a:lnTo>
                  <a:lnTo>
                    <a:pt x="220802" y="605330"/>
                  </a:lnTo>
                  <a:lnTo>
                    <a:pt x="220062" y="605779"/>
                  </a:lnTo>
                  <a:lnTo>
                    <a:pt x="219636" y="605877"/>
                  </a:lnTo>
                  <a:lnTo>
                    <a:pt x="218115" y="606011"/>
                  </a:lnTo>
                  <a:lnTo>
                    <a:pt x="216896" y="606065"/>
                  </a:lnTo>
                  <a:lnTo>
                    <a:pt x="216523" y="606029"/>
                  </a:lnTo>
                  <a:lnTo>
                    <a:pt x="214718" y="606466"/>
                  </a:lnTo>
                  <a:lnTo>
                    <a:pt x="214846" y="607390"/>
                  </a:lnTo>
                  <a:lnTo>
                    <a:pt x="215093" y="608386"/>
                  </a:lnTo>
                  <a:lnTo>
                    <a:pt x="215260" y="608672"/>
                  </a:lnTo>
                  <a:lnTo>
                    <a:pt x="215586" y="609869"/>
                  </a:lnTo>
                  <a:lnTo>
                    <a:pt x="215262" y="610707"/>
                  </a:lnTo>
                  <a:lnTo>
                    <a:pt x="214460" y="611126"/>
                  </a:lnTo>
                  <a:lnTo>
                    <a:pt x="214127" y="611248"/>
                  </a:lnTo>
                  <a:lnTo>
                    <a:pt x="213172" y="611278"/>
                  </a:lnTo>
                  <a:lnTo>
                    <a:pt x="212867" y="611132"/>
                  </a:lnTo>
                  <a:lnTo>
                    <a:pt x="212006" y="611211"/>
                  </a:lnTo>
                  <a:lnTo>
                    <a:pt x="210912" y="611940"/>
                  </a:lnTo>
                  <a:lnTo>
                    <a:pt x="210227" y="612456"/>
                  </a:lnTo>
                  <a:lnTo>
                    <a:pt x="209503" y="612930"/>
                  </a:lnTo>
                  <a:lnTo>
                    <a:pt x="209379" y="614176"/>
                  </a:lnTo>
                  <a:lnTo>
                    <a:pt x="209654" y="615002"/>
                  </a:lnTo>
                  <a:lnTo>
                    <a:pt x="209674" y="615367"/>
                  </a:lnTo>
                  <a:lnTo>
                    <a:pt x="209285" y="616442"/>
                  </a:lnTo>
                  <a:lnTo>
                    <a:pt x="208705" y="617268"/>
                  </a:lnTo>
                  <a:lnTo>
                    <a:pt x="207443" y="617602"/>
                  </a:lnTo>
                  <a:lnTo>
                    <a:pt x="206612" y="617645"/>
                  </a:lnTo>
                  <a:lnTo>
                    <a:pt x="206279" y="617718"/>
                  </a:lnTo>
                  <a:lnTo>
                    <a:pt x="205821" y="617888"/>
                  </a:lnTo>
                  <a:lnTo>
                    <a:pt x="205350" y="617426"/>
                  </a:lnTo>
                  <a:lnTo>
                    <a:pt x="205197" y="616989"/>
                  </a:lnTo>
                  <a:lnTo>
                    <a:pt x="205030" y="616649"/>
                  </a:lnTo>
                  <a:lnTo>
                    <a:pt x="204949" y="615847"/>
                  </a:lnTo>
                  <a:lnTo>
                    <a:pt x="204773" y="615458"/>
                  </a:lnTo>
                  <a:lnTo>
                    <a:pt x="204601" y="614710"/>
                  </a:lnTo>
                  <a:lnTo>
                    <a:pt x="204518" y="614352"/>
                  </a:lnTo>
                  <a:lnTo>
                    <a:pt x="203522" y="613064"/>
                  </a:lnTo>
                  <a:lnTo>
                    <a:pt x="203160" y="612706"/>
                  </a:lnTo>
                  <a:lnTo>
                    <a:pt x="203025" y="612420"/>
                  </a:lnTo>
                  <a:lnTo>
                    <a:pt x="202947" y="611837"/>
                  </a:lnTo>
                  <a:lnTo>
                    <a:pt x="202568" y="611332"/>
                  </a:lnTo>
                  <a:lnTo>
                    <a:pt x="202284" y="611005"/>
                  </a:lnTo>
                  <a:lnTo>
                    <a:pt x="201969" y="610713"/>
                  </a:lnTo>
                  <a:lnTo>
                    <a:pt x="201617" y="610549"/>
                  </a:lnTo>
                  <a:lnTo>
                    <a:pt x="200890" y="610191"/>
                  </a:lnTo>
                  <a:lnTo>
                    <a:pt x="200342" y="609856"/>
                  </a:lnTo>
                  <a:lnTo>
                    <a:pt x="200267" y="609480"/>
                  </a:lnTo>
                  <a:lnTo>
                    <a:pt x="200209" y="609164"/>
                  </a:lnTo>
                  <a:lnTo>
                    <a:pt x="199882" y="608550"/>
                  </a:lnTo>
                  <a:lnTo>
                    <a:pt x="199620" y="608094"/>
                  </a:lnTo>
                  <a:lnTo>
                    <a:pt x="199402" y="607523"/>
                  </a:lnTo>
                  <a:lnTo>
                    <a:pt x="199310" y="607013"/>
                  </a:lnTo>
                  <a:lnTo>
                    <a:pt x="198885" y="606582"/>
                  </a:lnTo>
                  <a:lnTo>
                    <a:pt x="198594" y="606272"/>
                  </a:lnTo>
                  <a:lnTo>
                    <a:pt x="198295" y="605974"/>
                  </a:lnTo>
                  <a:lnTo>
                    <a:pt x="198036" y="605737"/>
                  </a:lnTo>
                  <a:lnTo>
                    <a:pt x="197636" y="605457"/>
                  </a:lnTo>
                  <a:lnTo>
                    <a:pt x="197369" y="605227"/>
                  </a:lnTo>
                  <a:lnTo>
                    <a:pt x="197040" y="605033"/>
                  </a:lnTo>
                  <a:lnTo>
                    <a:pt x="196522" y="604698"/>
                  </a:lnTo>
                  <a:lnTo>
                    <a:pt x="196202" y="604552"/>
                  </a:lnTo>
                  <a:lnTo>
                    <a:pt x="195702" y="604334"/>
                  </a:lnTo>
                  <a:lnTo>
                    <a:pt x="195304" y="604188"/>
                  </a:lnTo>
                  <a:lnTo>
                    <a:pt x="194617" y="603963"/>
                  </a:lnTo>
                  <a:lnTo>
                    <a:pt x="194268" y="603957"/>
                  </a:lnTo>
                  <a:lnTo>
                    <a:pt x="193608" y="604030"/>
                  </a:lnTo>
                  <a:lnTo>
                    <a:pt x="193228" y="604085"/>
                  </a:lnTo>
                  <a:lnTo>
                    <a:pt x="192748" y="604206"/>
                  </a:lnTo>
                  <a:lnTo>
                    <a:pt x="192020" y="604352"/>
                  </a:lnTo>
                  <a:lnTo>
                    <a:pt x="191516" y="604461"/>
                  </a:lnTo>
                  <a:lnTo>
                    <a:pt x="191044" y="604631"/>
                  </a:lnTo>
                  <a:lnTo>
                    <a:pt x="190381" y="604984"/>
                  </a:lnTo>
                  <a:lnTo>
                    <a:pt x="189993" y="605026"/>
                  </a:lnTo>
                  <a:lnTo>
                    <a:pt x="189419" y="605111"/>
                  </a:lnTo>
                  <a:lnTo>
                    <a:pt x="188833" y="604892"/>
                  </a:lnTo>
                  <a:lnTo>
                    <a:pt x="188301" y="604583"/>
                  </a:lnTo>
                  <a:lnTo>
                    <a:pt x="187974" y="604510"/>
                  </a:lnTo>
                  <a:lnTo>
                    <a:pt x="187640" y="604474"/>
                  </a:lnTo>
                  <a:lnTo>
                    <a:pt x="187206" y="604577"/>
                  </a:lnTo>
                  <a:lnTo>
                    <a:pt x="186734" y="604723"/>
                  </a:lnTo>
                  <a:lnTo>
                    <a:pt x="186559" y="605051"/>
                  </a:lnTo>
                  <a:lnTo>
                    <a:pt x="186376" y="605342"/>
                  </a:lnTo>
                  <a:lnTo>
                    <a:pt x="186056" y="605810"/>
                  </a:lnTo>
                  <a:lnTo>
                    <a:pt x="185827" y="606114"/>
                  </a:lnTo>
                  <a:lnTo>
                    <a:pt x="185549" y="606315"/>
                  </a:lnTo>
                  <a:lnTo>
                    <a:pt x="185133" y="606485"/>
                  </a:lnTo>
                  <a:lnTo>
                    <a:pt x="184823" y="606618"/>
                  </a:lnTo>
                  <a:lnTo>
                    <a:pt x="184482" y="606631"/>
                  </a:lnTo>
                  <a:lnTo>
                    <a:pt x="183879" y="606891"/>
                  </a:lnTo>
                  <a:lnTo>
                    <a:pt x="183407" y="607049"/>
                  </a:lnTo>
                  <a:lnTo>
                    <a:pt x="183202" y="606788"/>
                  </a:lnTo>
                  <a:lnTo>
                    <a:pt x="182891" y="606247"/>
                  </a:lnTo>
                  <a:lnTo>
                    <a:pt x="182654" y="605889"/>
                  </a:lnTo>
                  <a:lnTo>
                    <a:pt x="182395" y="605694"/>
                  </a:lnTo>
                  <a:lnTo>
                    <a:pt x="182158" y="605354"/>
                  </a:lnTo>
                  <a:lnTo>
                    <a:pt x="181780" y="605002"/>
                  </a:lnTo>
                  <a:lnTo>
                    <a:pt x="181498" y="604795"/>
                  </a:lnTo>
                  <a:lnTo>
                    <a:pt x="181231" y="604565"/>
                  </a:lnTo>
                  <a:lnTo>
                    <a:pt x="180972" y="604364"/>
                  </a:lnTo>
                  <a:lnTo>
                    <a:pt x="180625" y="604036"/>
                  </a:lnTo>
                  <a:lnTo>
                    <a:pt x="180333" y="603678"/>
                  </a:lnTo>
                  <a:lnTo>
                    <a:pt x="180034" y="603319"/>
                  </a:lnTo>
                  <a:lnTo>
                    <a:pt x="179787" y="602949"/>
                  </a:lnTo>
                  <a:lnTo>
                    <a:pt x="179490" y="602736"/>
                  </a:lnTo>
                  <a:lnTo>
                    <a:pt x="179119" y="602329"/>
                  </a:lnTo>
                  <a:lnTo>
                    <a:pt x="178680" y="602000"/>
                  </a:lnTo>
                  <a:lnTo>
                    <a:pt x="178611" y="601448"/>
                  </a:lnTo>
                  <a:lnTo>
                    <a:pt x="178443" y="601029"/>
                  </a:lnTo>
                  <a:lnTo>
                    <a:pt x="178244" y="600780"/>
                  </a:lnTo>
                  <a:lnTo>
                    <a:pt x="178176" y="600306"/>
                  </a:lnTo>
                  <a:lnTo>
                    <a:pt x="177885" y="600014"/>
                  </a:lnTo>
                  <a:lnTo>
                    <a:pt x="177639" y="599643"/>
                  </a:lnTo>
                  <a:lnTo>
                    <a:pt x="177205" y="599115"/>
                  </a:lnTo>
                  <a:lnTo>
                    <a:pt x="176903" y="598622"/>
                  </a:lnTo>
                  <a:lnTo>
                    <a:pt x="176510" y="598210"/>
                  </a:lnTo>
                  <a:lnTo>
                    <a:pt x="176209" y="597839"/>
                  </a:lnTo>
                  <a:lnTo>
                    <a:pt x="175825" y="597487"/>
                  </a:lnTo>
                  <a:lnTo>
                    <a:pt x="175580" y="597243"/>
                  </a:lnTo>
                  <a:lnTo>
                    <a:pt x="174985" y="596848"/>
                  </a:lnTo>
                  <a:lnTo>
                    <a:pt x="174609" y="596606"/>
                  </a:lnTo>
                  <a:lnTo>
                    <a:pt x="173884" y="596399"/>
                  </a:lnTo>
                  <a:lnTo>
                    <a:pt x="173461" y="596162"/>
                  </a:lnTo>
                  <a:lnTo>
                    <a:pt x="172914" y="595883"/>
                  </a:lnTo>
                  <a:lnTo>
                    <a:pt x="172561" y="595646"/>
                  </a:lnTo>
                  <a:lnTo>
                    <a:pt x="172340" y="595385"/>
                  </a:lnTo>
                  <a:lnTo>
                    <a:pt x="171969" y="595026"/>
                  </a:lnTo>
                  <a:lnTo>
                    <a:pt x="171711" y="594808"/>
                  </a:lnTo>
                  <a:lnTo>
                    <a:pt x="171311" y="594467"/>
                  </a:lnTo>
                  <a:lnTo>
                    <a:pt x="171020" y="594260"/>
                  </a:lnTo>
                  <a:lnTo>
                    <a:pt x="170466" y="594090"/>
                  </a:lnTo>
                  <a:lnTo>
                    <a:pt x="169730" y="593647"/>
                  </a:lnTo>
                  <a:lnTo>
                    <a:pt x="169528" y="593027"/>
                  </a:lnTo>
                  <a:lnTo>
                    <a:pt x="169228" y="592681"/>
                  </a:lnTo>
                  <a:lnTo>
                    <a:pt x="168883" y="592414"/>
                  </a:lnTo>
                  <a:lnTo>
                    <a:pt x="168267" y="592244"/>
                  </a:lnTo>
                  <a:lnTo>
                    <a:pt x="167737" y="592165"/>
                  </a:lnTo>
                  <a:lnTo>
                    <a:pt x="167211" y="591752"/>
                  </a:lnTo>
                  <a:lnTo>
                    <a:pt x="166788" y="591454"/>
                  </a:lnTo>
                  <a:lnTo>
                    <a:pt x="166107" y="591059"/>
                  </a:lnTo>
                  <a:lnTo>
                    <a:pt x="165364" y="590712"/>
                  </a:lnTo>
                  <a:lnTo>
                    <a:pt x="163048" y="588270"/>
                  </a:lnTo>
                  <a:lnTo>
                    <a:pt x="161450" y="584276"/>
                  </a:lnTo>
                  <a:lnTo>
                    <a:pt x="160385" y="582146"/>
                  </a:lnTo>
                  <a:lnTo>
                    <a:pt x="160695" y="578790"/>
                  </a:lnTo>
                  <a:lnTo>
                    <a:pt x="160992" y="574330"/>
                  </a:lnTo>
                  <a:lnTo>
                    <a:pt x="159803" y="569867"/>
                  </a:lnTo>
                  <a:lnTo>
                    <a:pt x="155639" y="567192"/>
                  </a:lnTo>
                  <a:lnTo>
                    <a:pt x="153855" y="563625"/>
                  </a:lnTo>
                  <a:lnTo>
                    <a:pt x="150287" y="559758"/>
                  </a:lnTo>
                  <a:lnTo>
                    <a:pt x="142537" y="554445"/>
                  </a:lnTo>
                  <a:lnTo>
                    <a:pt x="137742" y="549649"/>
                  </a:lnTo>
                  <a:lnTo>
                    <a:pt x="132682" y="544855"/>
                  </a:lnTo>
                  <a:lnTo>
                    <a:pt x="131083" y="542990"/>
                  </a:lnTo>
                  <a:lnTo>
                    <a:pt x="128992" y="542474"/>
                  </a:lnTo>
                  <a:lnTo>
                    <a:pt x="128807" y="542468"/>
                  </a:lnTo>
                  <a:lnTo>
                    <a:pt x="128321" y="542394"/>
                  </a:lnTo>
                  <a:lnTo>
                    <a:pt x="128108" y="542364"/>
                  </a:lnTo>
                  <a:lnTo>
                    <a:pt x="127853" y="542316"/>
                  </a:lnTo>
                  <a:lnTo>
                    <a:pt x="127703" y="542243"/>
                  </a:lnTo>
                  <a:lnTo>
                    <a:pt x="127524" y="542127"/>
                  </a:lnTo>
                  <a:lnTo>
                    <a:pt x="127349" y="542005"/>
                  </a:lnTo>
                  <a:lnTo>
                    <a:pt x="127212" y="541878"/>
                  </a:lnTo>
                  <a:lnTo>
                    <a:pt x="127056" y="541750"/>
                  </a:lnTo>
                  <a:lnTo>
                    <a:pt x="126834" y="541678"/>
                  </a:lnTo>
                  <a:lnTo>
                    <a:pt x="126612" y="541532"/>
                  </a:lnTo>
                  <a:lnTo>
                    <a:pt x="126405" y="541447"/>
                  </a:lnTo>
                  <a:lnTo>
                    <a:pt x="126238" y="541331"/>
                  </a:lnTo>
                  <a:lnTo>
                    <a:pt x="125972" y="541185"/>
                  </a:lnTo>
                  <a:lnTo>
                    <a:pt x="125820" y="541100"/>
                  </a:lnTo>
                  <a:lnTo>
                    <a:pt x="125559" y="540906"/>
                  </a:lnTo>
                  <a:lnTo>
                    <a:pt x="125399" y="540858"/>
                  </a:lnTo>
                  <a:lnTo>
                    <a:pt x="125248" y="540779"/>
                  </a:lnTo>
                  <a:lnTo>
                    <a:pt x="125084" y="540730"/>
                  </a:lnTo>
                  <a:lnTo>
                    <a:pt x="124915" y="540754"/>
                  </a:lnTo>
                  <a:lnTo>
                    <a:pt x="124747" y="540797"/>
                  </a:lnTo>
                  <a:lnTo>
                    <a:pt x="124597" y="540827"/>
                  </a:lnTo>
                  <a:lnTo>
                    <a:pt x="124376" y="540967"/>
                  </a:lnTo>
                  <a:lnTo>
                    <a:pt x="124204" y="541076"/>
                  </a:lnTo>
                  <a:lnTo>
                    <a:pt x="124119" y="541216"/>
                  </a:lnTo>
                  <a:lnTo>
                    <a:pt x="123843" y="541544"/>
                  </a:lnTo>
                  <a:lnTo>
                    <a:pt x="123738" y="541757"/>
                  </a:lnTo>
                  <a:lnTo>
                    <a:pt x="123604" y="541884"/>
                  </a:lnTo>
                  <a:lnTo>
                    <a:pt x="123509" y="542042"/>
                  </a:lnTo>
                  <a:lnTo>
                    <a:pt x="123376" y="542121"/>
                  </a:lnTo>
                  <a:lnTo>
                    <a:pt x="123195" y="542194"/>
                  </a:lnTo>
                  <a:lnTo>
                    <a:pt x="123053" y="542243"/>
                  </a:lnTo>
                  <a:lnTo>
                    <a:pt x="122841" y="542230"/>
                  </a:lnTo>
                  <a:lnTo>
                    <a:pt x="122572" y="542127"/>
                  </a:lnTo>
                  <a:lnTo>
                    <a:pt x="122413" y="542091"/>
                  </a:lnTo>
                  <a:lnTo>
                    <a:pt x="122246" y="542012"/>
                  </a:lnTo>
                  <a:lnTo>
                    <a:pt x="122045" y="541878"/>
                  </a:lnTo>
                  <a:lnTo>
                    <a:pt x="121775" y="541739"/>
                  </a:lnTo>
                  <a:lnTo>
                    <a:pt x="121575" y="541647"/>
                  </a:lnTo>
                  <a:lnTo>
                    <a:pt x="121403" y="541526"/>
                  </a:lnTo>
                  <a:lnTo>
                    <a:pt x="121258" y="541386"/>
                  </a:lnTo>
                  <a:lnTo>
                    <a:pt x="121118" y="541198"/>
                  </a:lnTo>
                  <a:lnTo>
                    <a:pt x="120896" y="540943"/>
                  </a:lnTo>
                  <a:lnTo>
                    <a:pt x="120802" y="540779"/>
                  </a:lnTo>
                  <a:lnTo>
                    <a:pt x="120675" y="540639"/>
                  </a:lnTo>
                  <a:lnTo>
                    <a:pt x="120501" y="540438"/>
                  </a:lnTo>
                  <a:lnTo>
                    <a:pt x="120386" y="540244"/>
                  </a:lnTo>
                  <a:lnTo>
                    <a:pt x="120246" y="540044"/>
                  </a:lnTo>
                  <a:lnTo>
                    <a:pt x="120126" y="539873"/>
                  </a:lnTo>
                  <a:lnTo>
                    <a:pt x="119956" y="539715"/>
                  </a:lnTo>
                  <a:lnTo>
                    <a:pt x="119913" y="539582"/>
                  </a:lnTo>
                  <a:lnTo>
                    <a:pt x="119714" y="539326"/>
                  </a:lnTo>
                  <a:lnTo>
                    <a:pt x="119616" y="539163"/>
                  </a:lnTo>
                  <a:lnTo>
                    <a:pt x="119534" y="539023"/>
                  </a:lnTo>
                  <a:lnTo>
                    <a:pt x="119386" y="538731"/>
                  </a:lnTo>
                  <a:lnTo>
                    <a:pt x="119189" y="538348"/>
                  </a:lnTo>
                  <a:lnTo>
                    <a:pt x="119064" y="538172"/>
                  </a:lnTo>
                  <a:lnTo>
                    <a:pt x="118907" y="538026"/>
                  </a:lnTo>
                  <a:lnTo>
                    <a:pt x="118822" y="537881"/>
                  </a:lnTo>
                  <a:lnTo>
                    <a:pt x="118607" y="537613"/>
                  </a:lnTo>
                  <a:lnTo>
                    <a:pt x="118498" y="537437"/>
                  </a:lnTo>
                  <a:lnTo>
                    <a:pt x="118405" y="537297"/>
                  </a:lnTo>
                  <a:lnTo>
                    <a:pt x="118241" y="537073"/>
                  </a:lnTo>
                  <a:lnTo>
                    <a:pt x="118186" y="537012"/>
                  </a:lnTo>
                  <a:lnTo>
                    <a:pt x="118023" y="536854"/>
                  </a:lnTo>
                  <a:lnTo>
                    <a:pt x="117820" y="536684"/>
                  </a:lnTo>
                  <a:lnTo>
                    <a:pt x="117637" y="536562"/>
                  </a:lnTo>
                  <a:lnTo>
                    <a:pt x="117275" y="536380"/>
                  </a:lnTo>
                  <a:lnTo>
                    <a:pt x="116858" y="536337"/>
                  </a:lnTo>
                  <a:lnTo>
                    <a:pt x="116614" y="536270"/>
                  </a:lnTo>
                  <a:lnTo>
                    <a:pt x="116392" y="536204"/>
                  </a:lnTo>
                  <a:lnTo>
                    <a:pt x="116200" y="536119"/>
                  </a:lnTo>
                  <a:lnTo>
                    <a:pt x="116064" y="536051"/>
                  </a:lnTo>
                  <a:lnTo>
                    <a:pt x="115766" y="535784"/>
                  </a:lnTo>
                  <a:lnTo>
                    <a:pt x="115539" y="535602"/>
                  </a:lnTo>
                  <a:lnTo>
                    <a:pt x="115272" y="535347"/>
                  </a:lnTo>
                  <a:lnTo>
                    <a:pt x="114876" y="535092"/>
                  </a:lnTo>
                  <a:lnTo>
                    <a:pt x="114740" y="534995"/>
                  </a:lnTo>
                  <a:lnTo>
                    <a:pt x="114367" y="534733"/>
                  </a:lnTo>
                  <a:lnTo>
                    <a:pt x="113963" y="534381"/>
                  </a:lnTo>
                  <a:lnTo>
                    <a:pt x="113825" y="534247"/>
                  </a:lnTo>
                  <a:lnTo>
                    <a:pt x="113647" y="534132"/>
                  </a:lnTo>
                  <a:lnTo>
                    <a:pt x="113478" y="533998"/>
                  </a:lnTo>
                  <a:lnTo>
                    <a:pt x="113106" y="533761"/>
                  </a:lnTo>
                  <a:lnTo>
                    <a:pt x="112869" y="533579"/>
                  </a:lnTo>
                  <a:lnTo>
                    <a:pt x="112701" y="533445"/>
                  </a:lnTo>
                  <a:lnTo>
                    <a:pt x="112425" y="533282"/>
                  </a:lnTo>
                  <a:lnTo>
                    <a:pt x="112119" y="533075"/>
                  </a:lnTo>
                  <a:lnTo>
                    <a:pt x="111906" y="532954"/>
                  </a:lnTo>
                  <a:lnTo>
                    <a:pt x="111727" y="532911"/>
                  </a:lnTo>
                  <a:lnTo>
                    <a:pt x="111482" y="532929"/>
                  </a:lnTo>
                  <a:lnTo>
                    <a:pt x="111351" y="532929"/>
                  </a:lnTo>
                  <a:lnTo>
                    <a:pt x="110851" y="532929"/>
                  </a:lnTo>
                  <a:lnTo>
                    <a:pt x="110689" y="532911"/>
                  </a:lnTo>
                  <a:lnTo>
                    <a:pt x="110524" y="532844"/>
                  </a:lnTo>
                  <a:lnTo>
                    <a:pt x="110364" y="532820"/>
                  </a:lnTo>
                  <a:lnTo>
                    <a:pt x="110234" y="532783"/>
                  </a:lnTo>
                  <a:lnTo>
                    <a:pt x="109795" y="532650"/>
                  </a:lnTo>
                  <a:lnTo>
                    <a:pt x="109618" y="532576"/>
                  </a:lnTo>
                  <a:lnTo>
                    <a:pt x="109411" y="532503"/>
                  </a:lnTo>
                  <a:lnTo>
                    <a:pt x="109221" y="532388"/>
                  </a:lnTo>
                  <a:lnTo>
                    <a:pt x="108862" y="532121"/>
                  </a:lnTo>
                  <a:lnTo>
                    <a:pt x="108639" y="531926"/>
                  </a:lnTo>
                  <a:lnTo>
                    <a:pt x="108468" y="531811"/>
                  </a:lnTo>
                  <a:lnTo>
                    <a:pt x="108313" y="531793"/>
                  </a:lnTo>
                  <a:lnTo>
                    <a:pt x="108148" y="531720"/>
                  </a:lnTo>
                  <a:lnTo>
                    <a:pt x="107816" y="531659"/>
                  </a:lnTo>
                  <a:lnTo>
                    <a:pt x="107631" y="531556"/>
                  </a:lnTo>
                  <a:lnTo>
                    <a:pt x="107398" y="531513"/>
                  </a:lnTo>
                  <a:lnTo>
                    <a:pt x="107266" y="531429"/>
                  </a:lnTo>
                  <a:lnTo>
                    <a:pt x="107119" y="531343"/>
                  </a:lnTo>
                  <a:lnTo>
                    <a:pt x="106783" y="531155"/>
                  </a:lnTo>
                  <a:lnTo>
                    <a:pt x="106562" y="531100"/>
                  </a:lnTo>
                  <a:lnTo>
                    <a:pt x="106236" y="530979"/>
                  </a:lnTo>
                  <a:lnTo>
                    <a:pt x="105705" y="530833"/>
                  </a:lnTo>
                  <a:lnTo>
                    <a:pt x="105409" y="530687"/>
                  </a:lnTo>
                  <a:lnTo>
                    <a:pt x="105129" y="530602"/>
                  </a:lnTo>
                  <a:lnTo>
                    <a:pt x="104728" y="530407"/>
                  </a:lnTo>
                  <a:lnTo>
                    <a:pt x="104511" y="530268"/>
                  </a:lnTo>
                  <a:lnTo>
                    <a:pt x="104318" y="530074"/>
                  </a:lnTo>
                  <a:lnTo>
                    <a:pt x="104180" y="529922"/>
                  </a:lnTo>
                  <a:lnTo>
                    <a:pt x="103858" y="529648"/>
                  </a:lnTo>
                  <a:lnTo>
                    <a:pt x="103668" y="529502"/>
                  </a:lnTo>
                  <a:lnTo>
                    <a:pt x="102954" y="529047"/>
                  </a:lnTo>
                  <a:lnTo>
                    <a:pt x="102781" y="528974"/>
                  </a:lnTo>
                  <a:lnTo>
                    <a:pt x="102611" y="528901"/>
                  </a:lnTo>
                  <a:lnTo>
                    <a:pt x="102478" y="528871"/>
                  </a:lnTo>
                  <a:lnTo>
                    <a:pt x="102095" y="528743"/>
                  </a:lnTo>
                  <a:lnTo>
                    <a:pt x="101916" y="528652"/>
                  </a:lnTo>
                  <a:lnTo>
                    <a:pt x="101717" y="528537"/>
                  </a:lnTo>
                  <a:lnTo>
                    <a:pt x="101438" y="528300"/>
                  </a:lnTo>
                  <a:lnTo>
                    <a:pt x="101285" y="528232"/>
                  </a:lnTo>
                  <a:lnTo>
                    <a:pt x="100879" y="528002"/>
                  </a:lnTo>
                  <a:lnTo>
                    <a:pt x="100700" y="527892"/>
                  </a:lnTo>
                  <a:lnTo>
                    <a:pt x="100568" y="527801"/>
                  </a:lnTo>
                  <a:lnTo>
                    <a:pt x="100437" y="527729"/>
                  </a:lnTo>
                  <a:lnTo>
                    <a:pt x="100296" y="527631"/>
                  </a:lnTo>
                  <a:lnTo>
                    <a:pt x="100215" y="527485"/>
                  </a:lnTo>
                  <a:lnTo>
                    <a:pt x="100129" y="527139"/>
                  </a:lnTo>
                  <a:lnTo>
                    <a:pt x="100076" y="526969"/>
                  </a:lnTo>
                  <a:lnTo>
                    <a:pt x="100067" y="526842"/>
                  </a:lnTo>
                  <a:lnTo>
                    <a:pt x="100011" y="526677"/>
                  </a:lnTo>
                  <a:lnTo>
                    <a:pt x="99952" y="526544"/>
                  </a:lnTo>
                  <a:lnTo>
                    <a:pt x="99577" y="526052"/>
                  </a:lnTo>
                  <a:lnTo>
                    <a:pt x="99372" y="525857"/>
                  </a:lnTo>
                  <a:lnTo>
                    <a:pt x="99237" y="525699"/>
                  </a:lnTo>
                  <a:lnTo>
                    <a:pt x="99096" y="525486"/>
                  </a:lnTo>
                  <a:lnTo>
                    <a:pt x="98966" y="525092"/>
                  </a:lnTo>
                  <a:lnTo>
                    <a:pt x="98899" y="524836"/>
                  </a:lnTo>
                  <a:lnTo>
                    <a:pt x="98866" y="524691"/>
                  </a:lnTo>
                  <a:lnTo>
                    <a:pt x="98812" y="524472"/>
                  </a:lnTo>
                  <a:lnTo>
                    <a:pt x="98700" y="524065"/>
                  </a:lnTo>
                  <a:lnTo>
                    <a:pt x="98638" y="523938"/>
                  </a:lnTo>
                  <a:lnTo>
                    <a:pt x="98518" y="523773"/>
                  </a:lnTo>
                  <a:lnTo>
                    <a:pt x="98372" y="523621"/>
                  </a:lnTo>
                  <a:lnTo>
                    <a:pt x="98131" y="523384"/>
                  </a:lnTo>
                  <a:lnTo>
                    <a:pt x="97810" y="523287"/>
                  </a:lnTo>
                  <a:lnTo>
                    <a:pt x="97611" y="523208"/>
                  </a:lnTo>
                  <a:lnTo>
                    <a:pt x="97418" y="523196"/>
                  </a:lnTo>
                  <a:lnTo>
                    <a:pt x="97251" y="523190"/>
                  </a:lnTo>
                  <a:lnTo>
                    <a:pt x="97067" y="523208"/>
                  </a:lnTo>
                  <a:lnTo>
                    <a:pt x="96653" y="523329"/>
                  </a:lnTo>
                  <a:lnTo>
                    <a:pt x="96309" y="523415"/>
                  </a:lnTo>
                  <a:lnTo>
                    <a:pt x="96172" y="523470"/>
                  </a:lnTo>
                  <a:lnTo>
                    <a:pt x="95973" y="523488"/>
                  </a:lnTo>
                  <a:lnTo>
                    <a:pt x="95822" y="523488"/>
                  </a:lnTo>
                  <a:lnTo>
                    <a:pt x="95618" y="523476"/>
                  </a:lnTo>
                  <a:lnTo>
                    <a:pt x="95411" y="523494"/>
                  </a:lnTo>
                  <a:lnTo>
                    <a:pt x="95270" y="523457"/>
                  </a:lnTo>
                  <a:lnTo>
                    <a:pt x="95008" y="523439"/>
                  </a:lnTo>
                  <a:lnTo>
                    <a:pt x="94751" y="523421"/>
                  </a:lnTo>
                  <a:lnTo>
                    <a:pt x="94595" y="523390"/>
                  </a:lnTo>
                  <a:lnTo>
                    <a:pt x="94077" y="523360"/>
                  </a:lnTo>
                  <a:lnTo>
                    <a:pt x="93911" y="523366"/>
                  </a:lnTo>
                  <a:lnTo>
                    <a:pt x="93695" y="523372"/>
                  </a:lnTo>
                  <a:lnTo>
                    <a:pt x="93404" y="523348"/>
                  </a:lnTo>
                  <a:lnTo>
                    <a:pt x="92989" y="523257"/>
                  </a:lnTo>
                  <a:lnTo>
                    <a:pt x="92802" y="523202"/>
                  </a:lnTo>
                  <a:lnTo>
                    <a:pt x="92614" y="523136"/>
                  </a:lnTo>
                  <a:lnTo>
                    <a:pt x="92439" y="523105"/>
                  </a:lnTo>
                  <a:lnTo>
                    <a:pt x="92252" y="523056"/>
                  </a:lnTo>
                  <a:lnTo>
                    <a:pt x="91795" y="522959"/>
                  </a:lnTo>
                  <a:lnTo>
                    <a:pt x="91630" y="522923"/>
                  </a:lnTo>
                  <a:lnTo>
                    <a:pt x="91460" y="522886"/>
                  </a:lnTo>
                  <a:lnTo>
                    <a:pt x="91242" y="522826"/>
                  </a:lnTo>
                  <a:lnTo>
                    <a:pt x="91072" y="522819"/>
                  </a:lnTo>
                  <a:lnTo>
                    <a:pt x="90726" y="522856"/>
                  </a:lnTo>
                  <a:lnTo>
                    <a:pt x="90577" y="522898"/>
                  </a:lnTo>
                  <a:lnTo>
                    <a:pt x="90138" y="523050"/>
                  </a:lnTo>
                  <a:lnTo>
                    <a:pt x="89992" y="523069"/>
                  </a:lnTo>
                  <a:lnTo>
                    <a:pt x="89560" y="523129"/>
                  </a:lnTo>
                  <a:lnTo>
                    <a:pt x="89391" y="523142"/>
                  </a:lnTo>
                  <a:lnTo>
                    <a:pt x="89224" y="523135"/>
                  </a:lnTo>
                  <a:lnTo>
                    <a:pt x="88987" y="523123"/>
                  </a:lnTo>
                  <a:lnTo>
                    <a:pt x="88872" y="523111"/>
                  </a:lnTo>
                  <a:lnTo>
                    <a:pt x="88685" y="523051"/>
                  </a:lnTo>
                  <a:lnTo>
                    <a:pt x="88617" y="523002"/>
                  </a:lnTo>
                  <a:lnTo>
                    <a:pt x="87988" y="521738"/>
                  </a:lnTo>
                  <a:lnTo>
                    <a:pt x="87417" y="521131"/>
                  </a:lnTo>
                  <a:lnTo>
                    <a:pt x="86552" y="521100"/>
                  </a:lnTo>
                  <a:lnTo>
                    <a:pt x="85670" y="521513"/>
                  </a:lnTo>
                  <a:lnTo>
                    <a:pt x="85068" y="521617"/>
                  </a:lnTo>
                  <a:lnTo>
                    <a:pt x="84248" y="521368"/>
                  </a:lnTo>
                  <a:lnTo>
                    <a:pt x="83638" y="521070"/>
                  </a:lnTo>
                  <a:lnTo>
                    <a:pt x="82882" y="520626"/>
                  </a:lnTo>
                  <a:lnTo>
                    <a:pt x="82341" y="520681"/>
                  </a:lnTo>
                  <a:lnTo>
                    <a:pt x="81985" y="520930"/>
                  </a:lnTo>
                  <a:lnTo>
                    <a:pt x="80957" y="520584"/>
                  </a:lnTo>
                  <a:lnTo>
                    <a:pt x="80038" y="520316"/>
                  </a:lnTo>
                  <a:lnTo>
                    <a:pt x="79412" y="520232"/>
                  </a:lnTo>
                  <a:lnTo>
                    <a:pt x="78532" y="519873"/>
                  </a:lnTo>
                  <a:lnTo>
                    <a:pt x="77883" y="519690"/>
                  </a:lnTo>
                  <a:lnTo>
                    <a:pt x="77003" y="519696"/>
                  </a:lnTo>
                  <a:lnTo>
                    <a:pt x="76183" y="519715"/>
                  </a:lnTo>
                  <a:lnTo>
                    <a:pt x="75179" y="519338"/>
                  </a:lnTo>
                  <a:lnTo>
                    <a:pt x="74755" y="518694"/>
                  </a:lnTo>
                  <a:lnTo>
                    <a:pt x="74493" y="518002"/>
                  </a:lnTo>
                  <a:lnTo>
                    <a:pt x="74315" y="517491"/>
                  </a:lnTo>
                  <a:lnTo>
                    <a:pt x="74139" y="516987"/>
                  </a:lnTo>
                  <a:lnTo>
                    <a:pt x="73770" y="516458"/>
                  </a:lnTo>
                  <a:lnTo>
                    <a:pt x="73479" y="515675"/>
                  </a:lnTo>
                  <a:lnTo>
                    <a:pt x="73241" y="515650"/>
                  </a:lnTo>
                  <a:lnTo>
                    <a:pt x="72683" y="515699"/>
                  </a:lnTo>
                  <a:lnTo>
                    <a:pt x="72380" y="515584"/>
                  </a:lnTo>
                  <a:lnTo>
                    <a:pt x="72107" y="515462"/>
                  </a:lnTo>
                  <a:lnTo>
                    <a:pt x="71970" y="515389"/>
                  </a:lnTo>
                  <a:lnTo>
                    <a:pt x="71741" y="515298"/>
                  </a:lnTo>
                  <a:lnTo>
                    <a:pt x="71508" y="515140"/>
                  </a:lnTo>
                  <a:lnTo>
                    <a:pt x="71334" y="515019"/>
                  </a:lnTo>
                  <a:lnTo>
                    <a:pt x="71062" y="514903"/>
                  </a:lnTo>
                  <a:lnTo>
                    <a:pt x="70591" y="514764"/>
                  </a:lnTo>
                  <a:lnTo>
                    <a:pt x="70007" y="514666"/>
                  </a:lnTo>
                  <a:lnTo>
                    <a:pt x="69814" y="514557"/>
                  </a:lnTo>
                  <a:lnTo>
                    <a:pt x="69678" y="514435"/>
                  </a:lnTo>
                  <a:lnTo>
                    <a:pt x="67126" y="513776"/>
                  </a:lnTo>
                  <a:lnTo>
                    <a:pt x="67135" y="513946"/>
                  </a:lnTo>
                  <a:lnTo>
                    <a:pt x="67212" y="514298"/>
                  </a:lnTo>
                  <a:lnTo>
                    <a:pt x="66911" y="514584"/>
                  </a:lnTo>
                  <a:lnTo>
                    <a:pt x="66524" y="514882"/>
                  </a:lnTo>
                  <a:lnTo>
                    <a:pt x="66031" y="515104"/>
                  </a:lnTo>
                  <a:lnTo>
                    <a:pt x="65503" y="515140"/>
                  </a:lnTo>
                  <a:lnTo>
                    <a:pt x="64862" y="515204"/>
                  </a:lnTo>
                  <a:lnTo>
                    <a:pt x="64281" y="515265"/>
                  </a:lnTo>
                  <a:lnTo>
                    <a:pt x="63742" y="515286"/>
                  </a:lnTo>
                  <a:lnTo>
                    <a:pt x="63365" y="515304"/>
                  </a:lnTo>
                  <a:lnTo>
                    <a:pt x="62762" y="515274"/>
                  </a:lnTo>
                  <a:lnTo>
                    <a:pt x="62353" y="515197"/>
                  </a:lnTo>
                  <a:lnTo>
                    <a:pt x="62006" y="514995"/>
                  </a:lnTo>
                  <a:lnTo>
                    <a:pt x="61763" y="514797"/>
                  </a:lnTo>
                  <a:lnTo>
                    <a:pt x="61543" y="514490"/>
                  </a:lnTo>
                  <a:lnTo>
                    <a:pt x="61316" y="514214"/>
                  </a:lnTo>
                  <a:lnTo>
                    <a:pt x="61062" y="513903"/>
                  </a:lnTo>
                  <a:lnTo>
                    <a:pt x="60776" y="513551"/>
                  </a:lnTo>
                  <a:lnTo>
                    <a:pt x="60509" y="513254"/>
                  </a:lnTo>
                  <a:lnTo>
                    <a:pt x="60155" y="512941"/>
                  </a:lnTo>
                  <a:lnTo>
                    <a:pt x="59863" y="512682"/>
                  </a:lnTo>
                  <a:lnTo>
                    <a:pt x="59573" y="512518"/>
                  </a:lnTo>
                  <a:lnTo>
                    <a:pt x="59309" y="512345"/>
                  </a:lnTo>
                  <a:lnTo>
                    <a:pt x="59153" y="511987"/>
                  </a:lnTo>
                  <a:lnTo>
                    <a:pt x="58973" y="511492"/>
                  </a:lnTo>
                  <a:lnTo>
                    <a:pt x="58805" y="511179"/>
                  </a:lnTo>
                  <a:lnTo>
                    <a:pt x="58636" y="510790"/>
                  </a:lnTo>
                  <a:lnTo>
                    <a:pt x="58515" y="510428"/>
                  </a:lnTo>
                  <a:lnTo>
                    <a:pt x="58350" y="510052"/>
                  </a:lnTo>
                  <a:lnTo>
                    <a:pt x="58115" y="509669"/>
                  </a:lnTo>
                  <a:lnTo>
                    <a:pt x="57739" y="509155"/>
                  </a:lnTo>
                  <a:lnTo>
                    <a:pt x="57526" y="508925"/>
                  </a:lnTo>
                  <a:lnTo>
                    <a:pt x="57259" y="508639"/>
                  </a:lnTo>
                  <a:lnTo>
                    <a:pt x="56945" y="508378"/>
                  </a:lnTo>
                  <a:lnTo>
                    <a:pt x="56669" y="508247"/>
                  </a:lnTo>
                  <a:lnTo>
                    <a:pt x="56407" y="508165"/>
                  </a:lnTo>
                  <a:lnTo>
                    <a:pt x="56137" y="508117"/>
                  </a:lnTo>
                  <a:lnTo>
                    <a:pt x="55816" y="508111"/>
                  </a:lnTo>
                  <a:lnTo>
                    <a:pt x="55517" y="508092"/>
                  </a:lnTo>
                  <a:lnTo>
                    <a:pt x="55181" y="508001"/>
                  </a:lnTo>
                  <a:lnTo>
                    <a:pt x="54902" y="507923"/>
                  </a:lnTo>
                  <a:lnTo>
                    <a:pt x="54584" y="507704"/>
                  </a:lnTo>
                  <a:lnTo>
                    <a:pt x="54384" y="507482"/>
                  </a:lnTo>
                  <a:lnTo>
                    <a:pt x="54170" y="507224"/>
                  </a:lnTo>
                  <a:lnTo>
                    <a:pt x="53940" y="507014"/>
                  </a:lnTo>
                  <a:lnTo>
                    <a:pt x="53538" y="506889"/>
                  </a:lnTo>
                  <a:lnTo>
                    <a:pt x="53285" y="506841"/>
                  </a:lnTo>
                  <a:lnTo>
                    <a:pt x="53025" y="506649"/>
                  </a:lnTo>
                  <a:lnTo>
                    <a:pt x="52817" y="506464"/>
                  </a:lnTo>
                  <a:lnTo>
                    <a:pt x="52585" y="506176"/>
                  </a:lnTo>
                  <a:lnTo>
                    <a:pt x="52352" y="505833"/>
                  </a:lnTo>
                  <a:lnTo>
                    <a:pt x="52201" y="505517"/>
                  </a:lnTo>
                  <a:lnTo>
                    <a:pt x="51960" y="505228"/>
                  </a:lnTo>
                  <a:lnTo>
                    <a:pt x="51632" y="504918"/>
                  </a:lnTo>
                  <a:lnTo>
                    <a:pt x="51355" y="504727"/>
                  </a:lnTo>
                  <a:lnTo>
                    <a:pt x="51015" y="504468"/>
                  </a:lnTo>
                  <a:lnTo>
                    <a:pt x="50732" y="504262"/>
                  </a:lnTo>
                  <a:lnTo>
                    <a:pt x="50431" y="504192"/>
                  </a:lnTo>
                  <a:lnTo>
                    <a:pt x="50086" y="504231"/>
                  </a:lnTo>
                  <a:lnTo>
                    <a:pt x="49831" y="504268"/>
                  </a:lnTo>
                  <a:lnTo>
                    <a:pt x="49485" y="504313"/>
                  </a:lnTo>
                  <a:lnTo>
                    <a:pt x="49256" y="504323"/>
                  </a:lnTo>
                  <a:lnTo>
                    <a:pt x="49068" y="504259"/>
                  </a:lnTo>
                  <a:lnTo>
                    <a:pt x="48800" y="504107"/>
                  </a:lnTo>
                  <a:lnTo>
                    <a:pt x="48516" y="504025"/>
                  </a:lnTo>
                  <a:lnTo>
                    <a:pt x="48303" y="503991"/>
                  </a:lnTo>
                  <a:lnTo>
                    <a:pt x="48147" y="504025"/>
                  </a:lnTo>
                  <a:lnTo>
                    <a:pt x="47840" y="504058"/>
                  </a:lnTo>
                  <a:lnTo>
                    <a:pt x="47474" y="504119"/>
                  </a:lnTo>
                  <a:lnTo>
                    <a:pt x="47297" y="504192"/>
                  </a:lnTo>
                  <a:lnTo>
                    <a:pt x="47039" y="504268"/>
                  </a:lnTo>
                  <a:lnTo>
                    <a:pt x="46859" y="504332"/>
                  </a:lnTo>
                  <a:lnTo>
                    <a:pt x="46657" y="504429"/>
                  </a:lnTo>
                  <a:lnTo>
                    <a:pt x="46443" y="504359"/>
                  </a:lnTo>
                  <a:lnTo>
                    <a:pt x="46093" y="504213"/>
                  </a:lnTo>
                  <a:lnTo>
                    <a:pt x="46061" y="503955"/>
                  </a:lnTo>
                  <a:lnTo>
                    <a:pt x="45967" y="503651"/>
                  </a:lnTo>
                  <a:lnTo>
                    <a:pt x="45849" y="503436"/>
                  </a:lnTo>
                  <a:lnTo>
                    <a:pt x="45673" y="503132"/>
                  </a:lnTo>
                  <a:lnTo>
                    <a:pt x="45540" y="502850"/>
                  </a:lnTo>
                  <a:lnTo>
                    <a:pt x="45232" y="502628"/>
                  </a:lnTo>
                  <a:lnTo>
                    <a:pt x="44982" y="502536"/>
                  </a:lnTo>
                  <a:lnTo>
                    <a:pt x="44756" y="502673"/>
                  </a:lnTo>
                  <a:lnTo>
                    <a:pt x="44627" y="502703"/>
                  </a:lnTo>
                  <a:lnTo>
                    <a:pt x="44416" y="502776"/>
                  </a:lnTo>
                  <a:lnTo>
                    <a:pt x="44145" y="502870"/>
                  </a:lnTo>
                  <a:lnTo>
                    <a:pt x="43925" y="502934"/>
                  </a:lnTo>
                  <a:lnTo>
                    <a:pt x="43654" y="503038"/>
                  </a:lnTo>
                  <a:lnTo>
                    <a:pt x="43474" y="503080"/>
                  </a:lnTo>
                  <a:lnTo>
                    <a:pt x="43253" y="503083"/>
                  </a:lnTo>
                  <a:lnTo>
                    <a:pt x="43101" y="503071"/>
                  </a:lnTo>
                  <a:lnTo>
                    <a:pt x="42937" y="502922"/>
                  </a:lnTo>
                  <a:lnTo>
                    <a:pt x="42837" y="502737"/>
                  </a:lnTo>
                  <a:lnTo>
                    <a:pt x="42588" y="502633"/>
                  </a:lnTo>
                  <a:lnTo>
                    <a:pt x="42470" y="502415"/>
                  </a:lnTo>
                  <a:lnTo>
                    <a:pt x="42482" y="502202"/>
                  </a:lnTo>
                  <a:lnTo>
                    <a:pt x="42498" y="501969"/>
                  </a:lnTo>
                  <a:lnTo>
                    <a:pt x="42497" y="501725"/>
                  </a:lnTo>
                  <a:lnTo>
                    <a:pt x="42425" y="501461"/>
                  </a:lnTo>
                  <a:lnTo>
                    <a:pt x="42381" y="501230"/>
                  </a:lnTo>
                  <a:lnTo>
                    <a:pt x="42274" y="500938"/>
                  </a:lnTo>
                  <a:lnTo>
                    <a:pt x="42113" y="500735"/>
                  </a:lnTo>
                  <a:lnTo>
                    <a:pt x="42001" y="500562"/>
                  </a:lnTo>
                  <a:lnTo>
                    <a:pt x="41884" y="500380"/>
                  </a:lnTo>
                  <a:lnTo>
                    <a:pt x="41746" y="500215"/>
                  </a:lnTo>
                  <a:lnTo>
                    <a:pt x="41542" y="500009"/>
                  </a:lnTo>
                  <a:lnTo>
                    <a:pt x="41304" y="499845"/>
                  </a:lnTo>
                  <a:lnTo>
                    <a:pt x="40962" y="499702"/>
                  </a:lnTo>
                  <a:lnTo>
                    <a:pt x="40646" y="499556"/>
                  </a:lnTo>
                  <a:lnTo>
                    <a:pt x="40476" y="499478"/>
                  </a:lnTo>
                  <a:lnTo>
                    <a:pt x="40141" y="499268"/>
                  </a:lnTo>
                  <a:lnTo>
                    <a:pt x="39934" y="499147"/>
                  </a:lnTo>
                  <a:lnTo>
                    <a:pt x="39711" y="499058"/>
                  </a:lnTo>
                  <a:lnTo>
                    <a:pt x="39341" y="498967"/>
                  </a:lnTo>
                  <a:lnTo>
                    <a:pt x="39035" y="498885"/>
                  </a:lnTo>
                  <a:lnTo>
                    <a:pt x="38798" y="498770"/>
                  </a:lnTo>
                  <a:lnTo>
                    <a:pt x="38546" y="498575"/>
                  </a:lnTo>
                  <a:lnTo>
                    <a:pt x="38331" y="498448"/>
                  </a:lnTo>
                  <a:lnTo>
                    <a:pt x="37981" y="498320"/>
                  </a:lnTo>
                  <a:lnTo>
                    <a:pt x="37825" y="498150"/>
                  </a:lnTo>
                  <a:lnTo>
                    <a:pt x="37606" y="498019"/>
                  </a:lnTo>
                  <a:lnTo>
                    <a:pt x="35402" y="496710"/>
                  </a:lnTo>
                  <a:lnTo>
                    <a:pt x="30378" y="493630"/>
                  </a:lnTo>
                  <a:lnTo>
                    <a:pt x="28141" y="492196"/>
                  </a:lnTo>
                  <a:lnTo>
                    <a:pt x="26667" y="491145"/>
                  </a:lnTo>
                  <a:lnTo>
                    <a:pt x="25908" y="490583"/>
                  </a:lnTo>
                  <a:lnTo>
                    <a:pt x="24932" y="489818"/>
                  </a:lnTo>
                  <a:lnTo>
                    <a:pt x="24218" y="489508"/>
                  </a:lnTo>
                  <a:lnTo>
                    <a:pt x="23920" y="489186"/>
                  </a:lnTo>
                  <a:lnTo>
                    <a:pt x="23609" y="488709"/>
                  </a:lnTo>
                  <a:lnTo>
                    <a:pt x="23323" y="488198"/>
                  </a:lnTo>
                  <a:lnTo>
                    <a:pt x="22681" y="487785"/>
                  </a:lnTo>
                  <a:lnTo>
                    <a:pt x="21774" y="487415"/>
                  </a:lnTo>
                  <a:lnTo>
                    <a:pt x="21014" y="487184"/>
                  </a:lnTo>
                  <a:lnTo>
                    <a:pt x="19633" y="486768"/>
                  </a:lnTo>
                  <a:lnTo>
                    <a:pt x="5934" y="481190"/>
                  </a:lnTo>
                  <a:lnTo>
                    <a:pt x="5436" y="480883"/>
                  </a:lnTo>
                  <a:lnTo>
                    <a:pt x="4794" y="480525"/>
                  </a:lnTo>
                  <a:lnTo>
                    <a:pt x="4393" y="480264"/>
                  </a:lnTo>
                  <a:lnTo>
                    <a:pt x="4021" y="480100"/>
                  </a:lnTo>
                  <a:lnTo>
                    <a:pt x="3517" y="479908"/>
                  </a:lnTo>
                  <a:lnTo>
                    <a:pt x="3170" y="479694"/>
                  </a:lnTo>
                  <a:lnTo>
                    <a:pt x="3170" y="479169"/>
                  </a:lnTo>
                  <a:lnTo>
                    <a:pt x="1719" y="478008"/>
                  </a:lnTo>
                  <a:lnTo>
                    <a:pt x="1138" y="475685"/>
                  </a:lnTo>
                  <a:lnTo>
                    <a:pt x="0" y="475115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6" name="object 113">
              <a:extLst>
                <a:ext uri="{FF2B5EF4-FFF2-40B4-BE49-F238E27FC236}">
                  <a16:creationId xmlns:a16="http://schemas.microsoft.com/office/drawing/2014/main" id="{553E78FF-C41A-44EE-A2E3-31C4E8E33D32}"/>
                </a:ext>
              </a:extLst>
            </p:cNvPr>
            <p:cNvSpPr/>
            <p:nvPr/>
          </p:nvSpPr>
          <p:spPr>
            <a:xfrm>
              <a:off x="8256210" y="516217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7" name="object 114">
              <a:extLst>
                <a:ext uri="{FF2B5EF4-FFF2-40B4-BE49-F238E27FC236}">
                  <a16:creationId xmlns:a16="http://schemas.microsoft.com/office/drawing/2014/main" id="{DCA17364-C6EB-4D8E-B0E3-45B994536900}"/>
                </a:ext>
              </a:extLst>
            </p:cNvPr>
            <p:cNvSpPr/>
            <p:nvPr/>
          </p:nvSpPr>
          <p:spPr>
            <a:xfrm>
              <a:off x="8256210" y="516217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8" name="object 115">
              <a:extLst>
                <a:ext uri="{FF2B5EF4-FFF2-40B4-BE49-F238E27FC236}">
                  <a16:creationId xmlns:a16="http://schemas.microsoft.com/office/drawing/2014/main" id="{EBD33745-5D23-4CDA-8EDE-25088486B7ED}"/>
                </a:ext>
              </a:extLst>
            </p:cNvPr>
            <p:cNvSpPr/>
            <p:nvPr/>
          </p:nvSpPr>
          <p:spPr>
            <a:xfrm>
              <a:off x="8285658" y="519162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19" name="object 116">
              <a:extLst>
                <a:ext uri="{FF2B5EF4-FFF2-40B4-BE49-F238E27FC236}">
                  <a16:creationId xmlns:a16="http://schemas.microsoft.com/office/drawing/2014/main" id="{F1E16372-2A0C-4CDB-B758-1F35CA6878B3}"/>
                </a:ext>
              </a:extLst>
            </p:cNvPr>
            <p:cNvSpPr/>
            <p:nvPr/>
          </p:nvSpPr>
          <p:spPr>
            <a:xfrm>
              <a:off x="8285658" y="519162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0" name="object 117">
              <a:extLst>
                <a:ext uri="{FF2B5EF4-FFF2-40B4-BE49-F238E27FC236}">
                  <a16:creationId xmlns:a16="http://schemas.microsoft.com/office/drawing/2014/main" id="{6DF2FB3C-BA91-4BC6-B03F-D2823BAD84E5}"/>
                </a:ext>
              </a:extLst>
            </p:cNvPr>
            <p:cNvSpPr/>
            <p:nvPr/>
          </p:nvSpPr>
          <p:spPr>
            <a:xfrm>
              <a:off x="8210175" y="4778708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3" name="object 120">
              <a:extLst>
                <a:ext uri="{FF2B5EF4-FFF2-40B4-BE49-F238E27FC236}">
                  <a16:creationId xmlns:a16="http://schemas.microsoft.com/office/drawing/2014/main" id="{95445E28-9BCE-46E3-9012-3969C10E9724}"/>
                </a:ext>
              </a:extLst>
            </p:cNvPr>
            <p:cNvSpPr/>
            <p:nvPr/>
          </p:nvSpPr>
          <p:spPr>
            <a:xfrm>
              <a:off x="8236911" y="4805444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4" name="object 121">
              <a:extLst>
                <a:ext uri="{FF2B5EF4-FFF2-40B4-BE49-F238E27FC236}">
                  <a16:creationId xmlns:a16="http://schemas.microsoft.com/office/drawing/2014/main" id="{95CF194D-A7E2-4489-BAC9-10C70F69834F}"/>
                </a:ext>
              </a:extLst>
            </p:cNvPr>
            <p:cNvSpPr/>
            <p:nvPr/>
          </p:nvSpPr>
          <p:spPr>
            <a:xfrm>
              <a:off x="8819440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5" name="object 122">
              <a:extLst>
                <a:ext uri="{FF2B5EF4-FFF2-40B4-BE49-F238E27FC236}">
                  <a16:creationId xmlns:a16="http://schemas.microsoft.com/office/drawing/2014/main" id="{A930A2F4-4F74-4681-AAB5-8D85733676F2}"/>
                </a:ext>
              </a:extLst>
            </p:cNvPr>
            <p:cNvSpPr/>
            <p:nvPr/>
          </p:nvSpPr>
          <p:spPr>
            <a:xfrm>
              <a:off x="8819440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6" name="object 123">
              <a:extLst>
                <a:ext uri="{FF2B5EF4-FFF2-40B4-BE49-F238E27FC236}">
                  <a16:creationId xmlns:a16="http://schemas.microsoft.com/office/drawing/2014/main" id="{4F7C0B04-2474-4A9C-87E7-0662E47A9FB7}"/>
                </a:ext>
              </a:extLst>
            </p:cNvPr>
            <p:cNvSpPr/>
            <p:nvPr/>
          </p:nvSpPr>
          <p:spPr>
            <a:xfrm>
              <a:off x="8848888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27" name="object 124">
              <a:extLst>
                <a:ext uri="{FF2B5EF4-FFF2-40B4-BE49-F238E27FC236}">
                  <a16:creationId xmlns:a16="http://schemas.microsoft.com/office/drawing/2014/main" id="{3F6BC378-2499-4A3C-915D-04E62BC14008}"/>
                </a:ext>
              </a:extLst>
            </p:cNvPr>
            <p:cNvSpPr/>
            <p:nvPr/>
          </p:nvSpPr>
          <p:spPr>
            <a:xfrm>
              <a:off x="8848888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6" name="object 153">
              <a:extLst>
                <a:ext uri="{FF2B5EF4-FFF2-40B4-BE49-F238E27FC236}">
                  <a16:creationId xmlns:a16="http://schemas.microsoft.com/office/drawing/2014/main" id="{5C21D472-9577-4C98-9EFF-EA7A0A74F8E8}"/>
                </a:ext>
              </a:extLst>
            </p:cNvPr>
            <p:cNvSpPr/>
            <p:nvPr/>
          </p:nvSpPr>
          <p:spPr>
            <a:xfrm>
              <a:off x="8819439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7" name="object 154">
              <a:extLst>
                <a:ext uri="{FF2B5EF4-FFF2-40B4-BE49-F238E27FC236}">
                  <a16:creationId xmlns:a16="http://schemas.microsoft.com/office/drawing/2014/main" id="{CE780806-07A9-4085-962C-F1F5B64DFB88}"/>
                </a:ext>
              </a:extLst>
            </p:cNvPr>
            <p:cNvSpPr/>
            <p:nvPr/>
          </p:nvSpPr>
          <p:spPr>
            <a:xfrm>
              <a:off x="8819439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8" name="object 155">
              <a:extLst>
                <a:ext uri="{FF2B5EF4-FFF2-40B4-BE49-F238E27FC236}">
                  <a16:creationId xmlns:a16="http://schemas.microsoft.com/office/drawing/2014/main" id="{BAFB7070-CB98-435D-A951-72380B4CA269}"/>
                </a:ext>
              </a:extLst>
            </p:cNvPr>
            <p:cNvSpPr/>
            <p:nvPr/>
          </p:nvSpPr>
          <p:spPr>
            <a:xfrm>
              <a:off x="8848887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59" name="object 156">
              <a:extLst>
                <a:ext uri="{FF2B5EF4-FFF2-40B4-BE49-F238E27FC236}">
                  <a16:creationId xmlns:a16="http://schemas.microsoft.com/office/drawing/2014/main" id="{43D34967-9540-4781-8525-BA22BF621C10}"/>
                </a:ext>
              </a:extLst>
            </p:cNvPr>
            <p:cNvSpPr/>
            <p:nvPr/>
          </p:nvSpPr>
          <p:spPr>
            <a:xfrm>
              <a:off x="8848887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6" name="object 193">
              <a:extLst>
                <a:ext uri="{FF2B5EF4-FFF2-40B4-BE49-F238E27FC236}">
                  <a16:creationId xmlns:a16="http://schemas.microsoft.com/office/drawing/2014/main" id="{15E6D77F-B3BB-4F96-81EA-03708642F51A}"/>
                </a:ext>
              </a:extLst>
            </p:cNvPr>
            <p:cNvSpPr/>
            <p:nvPr/>
          </p:nvSpPr>
          <p:spPr>
            <a:xfrm>
              <a:off x="8819436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7" name="object 194">
              <a:extLst>
                <a:ext uri="{FF2B5EF4-FFF2-40B4-BE49-F238E27FC236}">
                  <a16:creationId xmlns:a16="http://schemas.microsoft.com/office/drawing/2014/main" id="{20210AF4-07F6-4E05-B9B9-344EA5199EA8}"/>
                </a:ext>
              </a:extLst>
            </p:cNvPr>
            <p:cNvSpPr/>
            <p:nvPr/>
          </p:nvSpPr>
          <p:spPr>
            <a:xfrm>
              <a:off x="8819436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8" name="object 195">
              <a:extLst>
                <a:ext uri="{FF2B5EF4-FFF2-40B4-BE49-F238E27FC236}">
                  <a16:creationId xmlns:a16="http://schemas.microsoft.com/office/drawing/2014/main" id="{D972CD4F-43DD-4E2B-831C-62986F379C09}"/>
                </a:ext>
              </a:extLst>
            </p:cNvPr>
            <p:cNvSpPr/>
            <p:nvPr/>
          </p:nvSpPr>
          <p:spPr>
            <a:xfrm>
              <a:off x="8848885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199" name="object 196">
              <a:extLst>
                <a:ext uri="{FF2B5EF4-FFF2-40B4-BE49-F238E27FC236}">
                  <a16:creationId xmlns:a16="http://schemas.microsoft.com/office/drawing/2014/main" id="{1F921FCA-EF0E-450D-A32F-638421EDDB2A}"/>
                </a:ext>
              </a:extLst>
            </p:cNvPr>
            <p:cNvSpPr/>
            <p:nvPr/>
          </p:nvSpPr>
          <p:spPr>
            <a:xfrm>
              <a:off x="8848885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6" name="object 213">
              <a:extLst>
                <a:ext uri="{FF2B5EF4-FFF2-40B4-BE49-F238E27FC236}">
                  <a16:creationId xmlns:a16="http://schemas.microsoft.com/office/drawing/2014/main" id="{A3BFD4EB-2CA4-4B38-8F34-7C87B3385587}"/>
                </a:ext>
              </a:extLst>
            </p:cNvPr>
            <p:cNvSpPr/>
            <p:nvPr/>
          </p:nvSpPr>
          <p:spPr>
            <a:xfrm>
              <a:off x="8342405" y="4994301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7" name="object 214">
              <a:extLst>
                <a:ext uri="{FF2B5EF4-FFF2-40B4-BE49-F238E27FC236}">
                  <a16:creationId xmlns:a16="http://schemas.microsoft.com/office/drawing/2014/main" id="{43516654-9081-4C2F-954C-AA99BE24AE86}"/>
                </a:ext>
              </a:extLst>
            </p:cNvPr>
            <p:cNvSpPr/>
            <p:nvPr/>
          </p:nvSpPr>
          <p:spPr>
            <a:xfrm>
              <a:off x="8342404" y="4994301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8" name="object 215">
              <a:extLst>
                <a:ext uri="{FF2B5EF4-FFF2-40B4-BE49-F238E27FC236}">
                  <a16:creationId xmlns:a16="http://schemas.microsoft.com/office/drawing/2014/main" id="{911B0CA9-74D7-49E6-8FE2-D68A508A88EA}"/>
                </a:ext>
              </a:extLst>
            </p:cNvPr>
            <p:cNvSpPr/>
            <p:nvPr/>
          </p:nvSpPr>
          <p:spPr>
            <a:xfrm>
              <a:off x="8371851" y="5023749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9" name="object 216">
              <a:extLst>
                <a:ext uri="{FF2B5EF4-FFF2-40B4-BE49-F238E27FC236}">
                  <a16:creationId xmlns:a16="http://schemas.microsoft.com/office/drawing/2014/main" id="{8AF596F6-5D54-48C7-AEC5-55FD4F928F52}"/>
                </a:ext>
              </a:extLst>
            </p:cNvPr>
            <p:cNvSpPr/>
            <p:nvPr/>
          </p:nvSpPr>
          <p:spPr>
            <a:xfrm>
              <a:off x="8371851" y="5023749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0" name="object 217">
              <a:extLst>
                <a:ext uri="{FF2B5EF4-FFF2-40B4-BE49-F238E27FC236}">
                  <a16:creationId xmlns:a16="http://schemas.microsoft.com/office/drawing/2014/main" id="{19CD6655-5EFC-40D6-94F5-C34CCE1DCE5B}"/>
                </a:ext>
              </a:extLst>
            </p:cNvPr>
            <p:cNvSpPr/>
            <p:nvPr/>
          </p:nvSpPr>
          <p:spPr>
            <a:xfrm>
              <a:off x="8819435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1" name="object 218">
              <a:extLst>
                <a:ext uri="{FF2B5EF4-FFF2-40B4-BE49-F238E27FC236}">
                  <a16:creationId xmlns:a16="http://schemas.microsoft.com/office/drawing/2014/main" id="{3A5C2FBD-2BEF-4F36-9704-A46D0A6D54F4}"/>
                </a:ext>
              </a:extLst>
            </p:cNvPr>
            <p:cNvSpPr/>
            <p:nvPr/>
          </p:nvSpPr>
          <p:spPr>
            <a:xfrm>
              <a:off x="8819435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2" name="object 219">
              <a:extLst>
                <a:ext uri="{FF2B5EF4-FFF2-40B4-BE49-F238E27FC236}">
                  <a16:creationId xmlns:a16="http://schemas.microsoft.com/office/drawing/2014/main" id="{ED0FF0AF-8051-436F-89ED-EB0AF979F849}"/>
                </a:ext>
              </a:extLst>
            </p:cNvPr>
            <p:cNvSpPr/>
            <p:nvPr/>
          </p:nvSpPr>
          <p:spPr>
            <a:xfrm>
              <a:off x="8848883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3" name="object 220">
              <a:extLst>
                <a:ext uri="{FF2B5EF4-FFF2-40B4-BE49-F238E27FC236}">
                  <a16:creationId xmlns:a16="http://schemas.microsoft.com/office/drawing/2014/main" id="{5FFC6358-F76E-4938-B575-1E4605B70B53}"/>
                </a:ext>
              </a:extLst>
            </p:cNvPr>
            <p:cNvSpPr/>
            <p:nvPr/>
          </p:nvSpPr>
          <p:spPr>
            <a:xfrm>
              <a:off x="8848883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0" name="object 237">
              <a:extLst>
                <a:ext uri="{FF2B5EF4-FFF2-40B4-BE49-F238E27FC236}">
                  <a16:creationId xmlns:a16="http://schemas.microsoft.com/office/drawing/2014/main" id="{FD1F678C-4299-4B93-A4B8-3B4F3BE5EAAB}"/>
                </a:ext>
              </a:extLst>
            </p:cNvPr>
            <p:cNvSpPr/>
            <p:nvPr/>
          </p:nvSpPr>
          <p:spPr>
            <a:xfrm>
              <a:off x="8819435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1" name="object 238">
              <a:extLst>
                <a:ext uri="{FF2B5EF4-FFF2-40B4-BE49-F238E27FC236}">
                  <a16:creationId xmlns:a16="http://schemas.microsoft.com/office/drawing/2014/main" id="{8A86D832-9AE3-4FE3-8805-458037FB2025}"/>
                </a:ext>
              </a:extLst>
            </p:cNvPr>
            <p:cNvSpPr/>
            <p:nvPr/>
          </p:nvSpPr>
          <p:spPr>
            <a:xfrm>
              <a:off x="8819435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2" name="object 239">
              <a:extLst>
                <a:ext uri="{FF2B5EF4-FFF2-40B4-BE49-F238E27FC236}">
                  <a16:creationId xmlns:a16="http://schemas.microsoft.com/office/drawing/2014/main" id="{331C38EA-4A6A-4FB6-83F9-5414DBCE4F13}"/>
                </a:ext>
              </a:extLst>
            </p:cNvPr>
            <p:cNvSpPr/>
            <p:nvPr/>
          </p:nvSpPr>
          <p:spPr>
            <a:xfrm>
              <a:off x="8848883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3" name="object 240">
              <a:extLst>
                <a:ext uri="{FF2B5EF4-FFF2-40B4-BE49-F238E27FC236}">
                  <a16:creationId xmlns:a16="http://schemas.microsoft.com/office/drawing/2014/main" id="{357DA345-364C-4493-8B10-A6AC67905985}"/>
                </a:ext>
              </a:extLst>
            </p:cNvPr>
            <p:cNvSpPr/>
            <p:nvPr/>
          </p:nvSpPr>
          <p:spPr>
            <a:xfrm>
              <a:off x="8848883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6" name="object 253">
              <a:extLst>
                <a:ext uri="{FF2B5EF4-FFF2-40B4-BE49-F238E27FC236}">
                  <a16:creationId xmlns:a16="http://schemas.microsoft.com/office/drawing/2014/main" id="{8D255037-D567-453A-ABBF-33CD5929D7D6}"/>
                </a:ext>
              </a:extLst>
            </p:cNvPr>
            <p:cNvSpPr/>
            <p:nvPr/>
          </p:nvSpPr>
          <p:spPr>
            <a:xfrm>
              <a:off x="8819434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7" name="object 254">
              <a:extLst>
                <a:ext uri="{FF2B5EF4-FFF2-40B4-BE49-F238E27FC236}">
                  <a16:creationId xmlns:a16="http://schemas.microsoft.com/office/drawing/2014/main" id="{D3D9C26C-5692-4DE5-AAF3-DF2838B6A7BB}"/>
                </a:ext>
              </a:extLst>
            </p:cNvPr>
            <p:cNvSpPr/>
            <p:nvPr/>
          </p:nvSpPr>
          <p:spPr>
            <a:xfrm>
              <a:off x="8819434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8" name="object 255">
              <a:extLst>
                <a:ext uri="{FF2B5EF4-FFF2-40B4-BE49-F238E27FC236}">
                  <a16:creationId xmlns:a16="http://schemas.microsoft.com/office/drawing/2014/main" id="{E03EF1D1-5177-4BED-BB9B-A27C8E6EA831}"/>
                </a:ext>
              </a:extLst>
            </p:cNvPr>
            <p:cNvSpPr/>
            <p:nvPr/>
          </p:nvSpPr>
          <p:spPr>
            <a:xfrm>
              <a:off x="8848883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9" name="object 256">
              <a:extLst>
                <a:ext uri="{FF2B5EF4-FFF2-40B4-BE49-F238E27FC236}">
                  <a16:creationId xmlns:a16="http://schemas.microsoft.com/office/drawing/2014/main" id="{07178CFB-E1F1-4F75-B37E-E0809FBC888D}"/>
                </a:ext>
              </a:extLst>
            </p:cNvPr>
            <p:cNvSpPr/>
            <p:nvPr/>
          </p:nvSpPr>
          <p:spPr>
            <a:xfrm>
              <a:off x="8848883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4" name="object 261">
              <a:extLst>
                <a:ext uri="{FF2B5EF4-FFF2-40B4-BE49-F238E27FC236}">
                  <a16:creationId xmlns:a16="http://schemas.microsoft.com/office/drawing/2014/main" id="{BB57778A-DC73-4277-8FD1-CEFEFA148286}"/>
                </a:ext>
              </a:extLst>
            </p:cNvPr>
            <p:cNvSpPr/>
            <p:nvPr/>
          </p:nvSpPr>
          <p:spPr>
            <a:xfrm>
              <a:off x="8987454" y="11195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5" name="object 262">
              <a:extLst>
                <a:ext uri="{FF2B5EF4-FFF2-40B4-BE49-F238E27FC236}">
                  <a16:creationId xmlns:a16="http://schemas.microsoft.com/office/drawing/2014/main" id="{EA3B3D8C-4435-4A40-A545-BFEEBFDACC4D}"/>
                </a:ext>
              </a:extLst>
            </p:cNvPr>
            <p:cNvSpPr/>
            <p:nvPr/>
          </p:nvSpPr>
          <p:spPr>
            <a:xfrm>
              <a:off x="8987453" y="11195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6" name="object 263">
              <a:extLst>
                <a:ext uri="{FF2B5EF4-FFF2-40B4-BE49-F238E27FC236}">
                  <a16:creationId xmlns:a16="http://schemas.microsoft.com/office/drawing/2014/main" id="{C9909E71-E673-4D00-A79C-771AD5D65983}"/>
                </a:ext>
              </a:extLst>
            </p:cNvPr>
            <p:cNvSpPr/>
            <p:nvPr/>
          </p:nvSpPr>
          <p:spPr>
            <a:xfrm>
              <a:off x="9016900" y="11490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7" name="object 264">
              <a:extLst>
                <a:ext uri="{FF2B5EF4-FFF2-40B4-BE49-F238E27FC236}">
                  <a16:creationId xmlns:a16="http://schemas.microsoft.com/office/drawing/2014/main" id="{3A2BDAE6-75B7-4238-9C20-BA7849FFC201}"/>
                </a:ext>
              </a:extLst>
            </p:cNvPr>
            <p:cNvSpPr/>
            <p:nvPr/>
          </p:nvSpPr>
          <p:spPr>
            <a:xfrm>
              <a:off x="9016900" y="11490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8" name="object 265">
              <a:extLst>
                <a:ext uri="{FF2B5EF4-FFF2-40B4-BE49-F238E27FC236}">
                  <a16:creationId xmlns:a16="http://schemas.microsoft.com/office/drawing/2014/main" id="{A1ED0D57-FD15-4075-A2FE-F8C34A4F80DC}"/>
                </a:ext>
              </a:extLst>
            </p:cNvPr>
            <p:cNvSpPr/>
            <p:nvPr/>
          </p:nvSpPr>
          <p:spPr>
            <a:xfrm>
              <a:off x="8987451" y="11195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9" name="object 266">
              <a:extLst>
                <a:ext uri="{FF2B5EF4-FFF2-40B4-BE49-F238E27FC236}">
                  <a16:creationId xmlns:a16="http://schemas.microsoft.com/office/drawing/2014/main" id="{6A7B66F9-2AC9-4096-8A41-C57CCE0CD18E}"/>
                </a:ext>
              </a:extLst>
            </p:cNvPr>
            <p:cNvSpPr/>
            <p:nvPr/>
          </p:nvSpPr>
          <p:spPr>
            <a:xfrm>
              <a:off x="8987450" y="11195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CC3030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0" name="object 267">
              <a:extLst>
                <a:ext uri="{FF2B5EF4-FFF2-40B4-BE49-F238E27FC236}">
                  <a16:creationId xmlns:a16="http://schemas.microsoft.com/office/drawing/2014/main" id="{B0B3D2BE-0932-44CE-B6B4-EEE5D4BB0032}"/>
                </a:ext>
              </a:extLst>
            </p:cNvPr>
            <p:cNvSpPr/>
            <p:nvPr/>
          </p:nvSpPr>
          <p:spPr>
            <a:xfrm>
              <a:off x="9016898" y="11490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1" name="object 268">
              <a:extLst>
                <a:ext uri="{FF2B5EF4-FFF2-40B4-BE49-F238E27FC236}">
                  <a16:creationId xmlns:a16="http://schemas.microsoft.com/office/drawing/2014/main" id="{226D378F-5BFC-455A-8AF3-A96E60BC13CA}"/>
                </a:ext>
              </a:extLst>
            </p:cNvPr>
            <p:cNvSpPr/>
            <p:nvPr/>
          </p:nvSpPr>
          <p:spPr>
            <a:xfrm>
              <a:off x="9016899" y="11490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" name="CuadroTexto 23">
              <a:extLst>
                <a:ext uri="{FF2B5EF4-FFF2-40B4-BE49-F238E27FC236}">
                  <a16:creationId xmlns:a16="http://schemas.microsoft.com/office/drawing/2014/main" id="{B5B883CC-E11A-4F67-B813-8189A4E79ADF}"/>
                </a:ext>
              </a:extLst>
            </p:cNvPr>
            <p:cNvSpPr txBox="1"/>
            <p:nvPr/>
          </p:nvSpPr>
          <p:spPr>
            <a:xfrm>
              <a:off x="8813741" y="925449"/>
              <a:ext cx="60814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s-CL"/>
              </a:defPPr>
              <a:lvl1pPr>
                <a:defRPr sz="900" b="1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defRPr>
              </a:lvl1pPr>
            </a:lstStyle>
            <a:p>
              <a:r>
                <a:rPr lang="es-CL" dirty="0"/>
                <a:t>D-1</a:t>
              </a:r>
            </a:p>
          </p:txBody>
        </p:sp>
      </p:grpSp>
      <p:graphicFrame>
        <p:nvGraphicFramePr>
          <p:cNvPr id="364" name="Gráfico 363">
            <a:extLst>
              <a:ext uri="{FF2B5EF4-FFF2-40B4-BE49-F238E27FC236}">
                <a16:creationId xmlns:a16="http://schemas.microsoft.com/office/drawing/2014/main" id="{37E6EA5C-C173-4402-A15A-849C1EB7449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49470307"/>
              </p:ext>
            </p:extLst>
          </p:nvPr>
        </p:nvGraphicFramePr>
        <p:xfrm>
          <a:off x="8069303" y="3730864"/>
          <a:ext cx="4427080" cy="27205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" name="CuadroTexto 2">
            <a:extLst>
              <a:ext uri="{FF2B5EF4-FFF2-40B4-BE49-F238E27FC236}">
                <a16:creationId xmlns:a16="http://schemas.microsoft.com/office/drawing/2014/main" id="{71E0A5DE-0AED-4227-91DA-B138D1FBFB36}"/>
              </a:ext>
            </a:extLst>
          </p:cNvPr>
          <p:cNvSpPr txBox="1"/>
          <p:nvPr/>
        </p:nvSpPr>
        <p:spPr>
          <a:xfrm>
            <a:off x="234977" y="130699"/>
            <a:ext cx="74949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2800" b="1" dirty="0">
                <a:solidFill>
                  <a:schemeClr val="bg1"/>
                </a:solidFill>
              </a:rPr>
              <a:t>Año </a:t>
            </a:r>
            <a:r>
              <a:rPr lang="es-CL" sz="3200" b="1" dirty="0">
                <a:solidFill>
                  <a:srgbClr val="294666"/>
                </a:solidFill>
              </a:rPr>
              <a:t>2017</a:t>
            </a:r>
            <a:r>
              <a:rPr lang="es-CL" sz="2800" b="1" dirty="0">
                <a:solidFill>
                  <a:schemeClr val="bg1"/>
                </a:solidFill>
              </a:rPr>
              <a:t> / Individualización Causas en Cuencas </a:t>
            </a:r>
          </a:p>
        </p:txBody>
      </p:sp>
      <p:sp>
        <p:nvSpPr>
          <p:cNvPr id="365" name="CuadroTexto 364">
            <a:extLst>
              <a:ext uri="{FF2B5EF4-FFF2-40B4-BE49-F238E27FC236}">
                <a16:creationId xmlns:a16="http://schemas.microsoft.com/office/drawing/2014/main" id="{969488AC-1DFE-4050-BF9E-3FC3CBA6030F}"/>
              </a:ext>
            </a:extLst>
          </p:cNvPr>
          <p:cNvSpPr txBox="1"/>
          <p:nvPr/>
        </p:nvSpPr>
        <p:spPr>
          <a:xfrm>
            <a:off x="7978570" y="1517434"/>
            <a:ext cx="4490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S-2</a:t>
            </a:r>
          </a:p>
        </p:txBody>
      </p:sp>
      <p:sp>
        <p:nvSpPr>
          <p:cNvPr id="366" name="CuadroTexto 365">
            <a:extLst>
              <a:ext uri="{FF2B5EF4-FFF2-40B4-BE49-F238E27FC236}">
                <a16:creationId xmlns:a16="http://schemas.microsoft.com/office/drawing/2014/main" id="{1A7A8FBD-560F-4CE4-952A-3D70AA64F8B3}"/>
              </a:ext>
            </a:extLst>
          </p:cNvPr>
          <p:cNvSpPr txBox="1"/>
          <p:nvPr/>
        </p:nvSpPr>
        <p:spPr>
          <a:xfrm>
            <a:off x="7498170" y="4892217"/>
            <a:ext cx="4490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S-1</a:t>
            </a:r>
          </a:p>
        </p:txBody>
      </p:sp>
      <p:sp>
        <p:nvSpPr>
          <p:cNvPr id="367" name="CuadroTexto 366">
            <a:extLst>
              <a:ext uri="{FF2B5EF4-FFF2-40B4-BE49-F238E27FC236}">
                <a16:creationId xmlns:a16="http://schemas.microsoft.com/office/drawing/2014/main" id="{065ECC49-D96C-4D7B-A6A4-B7F935A72911}"/>
              </a:ext>
            </a:extLst>
          </p:cNvPr>
          <p:cNvSpPr txBox="1"/>
          <p:nvPr/>
        </p:nvSpPr>
        <p:spPr>
          <a:xfrm>
            <a:off x="7066114" y="4680025"/>
            <a:ext cx="4490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R-2</a:t>
            </a:r>
          </a:p>
        </p:txBody>
      </p:sp>
      <p:sp>
        <p:nvSpPr>
          <p:cNvPr id="368" name="CuadroTexto 367">
            <a:extLst>
              <a:ext uri="{FF2B5EF4-FFF2-40B4-BE49-F238E27FC236}">
                <a16:creationId xmlns:a16="http://schemas.microsoft.com/office/drawing/2014/main" id="{E6F72E55-F0D7-4924-8EFA-7DF5BD56617D}"/>
              </a:ext>
            </a:extLst>
          </p:cNvPr>
          <p:cNvSpPr txBox="1"/>
          <p:nvPr/>
        </p:nvSpPr>
        <p:spPr>
          <a:xfrm>
            <a:off x="7072840" y="5111810"/>
            <a:ext cx="4490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R-1</a:t>
            </a:r>
          </a:p>
        </p:txBody>
      </p:sp>
      <p:grpSp>
        <p:nvGrpSpPr>
          <p:cNvPr id="160" name="Grupo 159">
            <a:extLst>
              <a:ext uri="{FF2B5EF4-FFF2-40B4-BE49-F238E27FC236}">
                <a16:creationId xmlns:a16="http://schemas.microsoft.com/office/drawing/2014/main" id="{99CD91BC-63C0-490A-B715-E851CF90F93F}"/>
              </a:ext>
            </a:extLst>
          </p:cNvPr>
          <p:cNvGrpSpPr/>
          <p:nvPr/>
        </p:nvGrpSpPr>
        <p:grpSpPr>
          <a:xfrm>
            <a:off x="10461800" y="230977"/>
            <a:ext cx="973186" cy="364107"/>
            <a:chOff x="11203059" y="6709445"/>
            <a:chExt cx="3796633" cy="1420470"/>
          </a:xfrm>
          <a:solidFill>
            <a:schemeClr val="bg1"/>
          </a:solidFill>
        </p:grpSpPr>
        <p:grpSp>
          <p:nvGrpSpPr>
            <p:cNvPr id="161" name="Grupo 160">
              <a:extLst>
                <a:ext uri="{FF2B5EF4-FFF2-40B4-BE49-F238E27FC236}">
                  <a16:creationId xmlns:a16="http://schemas.microsoft.com/office/drawing/2014/main" id="{3CF6F666-7853-47C3-ADB4-9B3FAF1FD709}"/>
                </a:ext>
              </a:extLst>
            </p:cNvPr>
            <p:cNvGrpSpPr/>
            <p:nvPr/>
          </p:nvGrpSpPr>
          <p:grpSpPr>
            <a:xfrm>
              <a:off x="11203059" y="6930654"/>
              <a:ext cx="2016957" cy="987205"/>
              <a:chOff x="9134476" y="289491"/>
              <a:chExt cx="2098957" cy="1027340"/>
            </a:xfrm>
            <a:grpFill/>
          </p:grpSpPr>
          <p:sp>
            <p:nvSpPr>
              <p:cNvPr id="207" name="Forma libre: forma 206">
                <a:extLst>
                  <a:ext uri="{FF2B5EF4-FFF2-40B4-BE49-F238E27FC236}">
                    <a16:creationId xmlns:a16="http://schemas.microsoft.com/office/drawing/2014/main" id="{254D43E0-AB25-4636-854A-E3497857C32C}"/>
                  </a:ext>
                </a:extLst>
              </p:cNvPr>
              <p:cNvSpPr/>
              <p:nvPr/>
            </p:nvSpPr>
            <p:spPr>
              <a:xfrm>
                <a:off x="9134476" y="289491"/>
                <a:ext cx="569224" cy="1017815"/>
              </a:xfrm>
              <a:custGeom>
                <a:avLst/>
                <a:gdLst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97631 w 569119"/>
                  <a:gd name="connsiteY2" fmla="*/ 154781 h 973931"/>
                  <a:gd name="connsiteX3" fmla="*/ 185738 w 569119"/>
                  <a:gd name="connsiteY3" fmla="*/ 78581 h 973931"/>
                  <a:gd name="connsiteX4" fmla="*/ 235744 w 569119"/>
                  <a:gd name="connsiteY4" fmla="*/ 2381 h 973931"/>
                  <a:gd name="connsiteX5" fmla="*/ 414338 w 569119"/>
                  <a:gd name="connsiteY5" fmla="*/ 0 h 973931"/>
                  <a:gd name="connsiteX6" fmla="*/ 409575 w 569119"/>
                  <a:gd name="connsiteY6" fmla="*/ 802481 h 973931"/>
                  <a:gd name="connsiteX7" fmla="*/ 564356 w 569119"/>
                  <a:gd name="connsiteY7" fmla="*/ 807244 h 973931"/>
                  <a:gd name="connsiteX8" fmla="*/ 569119 w 569119"/>
                  <a:gd name="connsiteY8" fmla="*/ 971550 h 973931"/>
                  <a:gd name="connsiteX9" fmla="*/ 78581 w 569119"/>
                  <a:gd name="connsiteY9" fmla="*/ 973931 h 973931"/>
                  <a:gd name="connsiteX10" fmla="*/ 76200 w 569119"/>
                  <a:gd name="connsiteY10" fmla="*/ 807244 h 973931"/>
                  <a:gd name="connsiteX11" fmla="*/ 200025 w 569119"/>
                  <a:gd name="connsiteY11" fmla="*/ 809625 h 973931"/>
                  <a:gd name="connsiteX12" fmla="*/ 195263 w 569119"/>
                  <a:gd name="connsiteY12" fmla="*/ 302419 h 973931"/>
                  <a:gd name="connsiteX13" fmla="*/ 157163 w 569119"/>
                  <a:gd name="connsiteY13" fmla="*/ 326231 h 973931"/>
                  <a:gd name="connsiteX14" fmla="*/ 126206 w 569119"/>
                  <a:gd name="connsiteY14" fmla="*/ 352425 h 973931"/>
                  <a:gd name="connsiteX15" fmla="*/ 95250 w 569119"/>
                  <a:gd name="connsiteY15" fmla="*/ 373856 h 973931"/>
                  <a:gd name="connsiteX16" fmla="*/ 54769 w 569119"/>
                  <a:gd name="connsiteY16" fmla="*/ 373856 h 973931"/>
                  <a:gd name="connsiteX17" fmla="*/ 0 w 569119"/>
                  <a:gd name="connsiteY17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185738 w 569119"/>
                  <a:gd name="connsiteY2" fmla="*/ 78581 h 973931"/>
                  <a:gd name="connsiteX3" fmla="*/ 235744 w 569119"/>
                  <a:gd name="connsiteY3" fmla="*/ 2381 h 973931"/>
                  <a:gd name="connsiteX4" fmla="*/ 414338 w 569119"/>
                  <a:gd name="connsiteY4" fmla="*/ 0 h 973931"/>
                  <a:gd name="connsiteX5" fmla="*/ 409575 w 569119"/>
                  <a:gd name="connsiteY5" fmla="*/ 802481 h 973931"/>
                  <a:gd name="connsiteX6" fmla="*/ 564356 w 569119"/>
                  <a:gd name="connsiteY6" fmla="*/ 807244 h 973931"/>
                  <a:gd name="connsiteX7" fmla="*/ 569119 w 569119"/>
                  <a:gd name="connsiteY7" fmla="*/ 971550 h 973931"/>
                  <a:gd name="connsiteX8" fmla="*/ 78581 w 569119"/>
                  <a:gd name="connsiteY8" fmla="*/ 973931 h 973931"/>
                  <a:gd name="connsiteX9" fmla="*/ 76200 w 569119"/>
                  <a:gd name="connsiteY9" fmla="*/ 807244 h 973931"/>
                  <a:gd name="connsiteX10" fmla="*/ 200025 w 569119"/>
                  <a:gd name="connsiteY10" fmla="*/ 809625 h 973931"/>
                  <a:gd name="connsiteX11" fmla="*/ 195263 w 569119"/>
                  <a:gd name="connsiteY11" fmla="*/ 302419 h 973931"/>
                  <a:gd name="connsiteX12" fmla="*/ 157163 w 569119"/>
                  <a:gd name="connsiteY12" fmla="*/ 326231 h 973931"/>
                  <a:gd name="connsiteX13" fmla="*/ 126206 w 569119"/>
                  <a:gd name="connsiteY13" fmla="*/ 352425 h 973931"/>
                  <a:gd name="connsiteX14" fmla="*/ 95250 w 569119"/>
                  <a:gd name="connsiteY14" fmla="*/ 373856 h 973931"/>
                  <a:gd name="connsiteX15" fmla="*/ 54769 w 569119"/>
                  <a:gd name="connsiteY15" fmla="*/ 373856 h 973931"/>
                  <a:gd name="connsiteX16" fmla="*/ 0 w 569119"/>
                  <a:gd name="connsiteY16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0 w 569119"/>
                  <a:gd name="connsiteY14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0 w 569119"/>
                  <a:gd name="connsiteY13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0 w 569119"/>
                  <a:gd name="connsiteY12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71500"/>
                  <a:gd name="connsiteY0" fmla="*/ 342900 h 973931"/>
                  <a:gd name="connsiteX1" fmla="*/ 0 w 571500"/>
                  <a:gd name="connsiteY1" fmla="*/ 183356 h 973931"/>
                  <a:gd name="connsiteX2" fmla="*/ 235744 w 571500"/>
                  <a:gd name="connsiteY2" fmla="*/ 2381 h 973931"/>
                  <a:gd name="connsiteX3" fmla="*/ 414338 w 571500"/>
                  <a:gd name="connsiteY3" fmla="*/ 0 h 973931"/>
                  <a:gd name="connsiteX4" fmla="*/ 409575 w 571500"/>
                  <a:gd name="connsiteY4" fmla="*/ 802481 h 973931"/>
                  <a:gd name="connsiteX5" fmla="*/ 571500 w 571500"/>
                  <a:gd name="connsiteY5" fmla="*/ 797719 h 973931"/>
                  <a:gd name="connsiteX6" fmla="*/ 569119 w 571500"/>
                  <a:gd name="connsiteY6" fmla="*/ 971550 h 973931"/>
                  <a:gd name="connsiteX7" fmla="*/ 78581 w 571500"/>
                  <a:gd name="connsiteY7" fmla="*/ 973931 h 973931"/>
                  <a:gd name="connsiteX8" fmla="*/ 76200 w 571500"/>
                  <a:gd name="connsiteY8" fmla="*/ 807244 h 973931"/>
                  <a:gd name="connsiteX9" fmla="*/ 197644 w 571500"/>
                  <a:gd name="connsiteY9" fmla="*/ 807244 h 973931"/>
                  <a:gd name="connsiteX10" fmla="*/ 195263 w 571500"/>
                  <a:gd name="connsiteY10" fmla="*/ 302419 h 973931"/>
                  <a:gd name="connsiteX11" fmla="*/ 0 w 571500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09575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4337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9224" h="973931">
                    <a:moveTo>
                      <a:pt x="0" y="342900"/>
                    </a:moveTo>
                    <a:lnTo>
                      <a:pt x="0" y="183356"/>
                    </a:lnTo>
                    <a:cubicBezTo>
                      <a:pt x="152400" y="146843"/>
                      <a:pt x="188119" y="69850"/>
                      <a:pt x="235744" y="2381"/>
                    </a:cubicBezTo>
                    <a:lnTo>
                      <a:pt x="414338" y="0"/>
                    </a:lnTo>
                    <a:cubicBezTo>
                      <a:pt x="412750" y="267494"/>
                      <a:pt x="413544" y="534987"/>
                      <a:pt x="411956" y="802481"/>
                    </a:cubicBezTo>
                    <a:lnTo>
                      <a:pt x="566738" y="800100"/>
                    </a:lnTo>
                    <a:cubicBezTo>
                      <a:pt x="565944" y="858044"/>
                      <a:pt x="569913" y="913606"/>
                      <a:pt x="569119" y="971550"/>
                    </a:cubicBezTo>
                    <a:lnTo>
                      <a:pt x="78581" y="973931"/>
                    </a:lnTo>
                    <a:cubicBezTo>
                      <a:pt x="77787" y="918369"/>
                      <a:pt x="76994" y="862806"/>
                      <a:pt x="76200" y="807244"/>
                    </a:cubicBezTo>
                    <a:lnTo>
                      <a:pt x="197644" y="807244"/>
                    </a:lnTo>
                    <a:cubicBezTo>
                      <a:pt x="196057" y="638175"/>
                      <a:pt x="196850" y="471488"/>
                      <a:pt x="195263" y="302419"/>
                    </a:cubicBezTo>
                    <a:cubicBezTo>
                      <a:pt x="142081" y="346869"/>
                      <a:pt x="103186" y="410368"/>
                      <a:pt x="0" y="3429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08" name="Forma libre: forma 207">
                <a:extLst>
                  <a:ext uri="{FF2B5EF4-FFF2-40B4-BE49-F238E27FC236}">
                    <a16:creationId xmlns:a16="http://schemas.microsoft.com/office/drawing/2014/main" id="{BFD9C1A4-64A5-4507-B7D0-B71F46CC6E9B}"/>
                  </a:ext>
                </a:extLst>
              </p:cNvPr>
              <p:cNvSpPr/>
              <p:nvPr/>
            </p:nvSpPr>
            <p:spPr>
              <a:xfrm>
                <a:off x="9672638" y="290512"/>
                <a:ext cx="726281" cy="1026319"/>
              </a:xfrm>
              <a:custGeom>
                <a:avLst/>
                <a:gdLst>
                  <a:gd name="connsiteX0" fmla="*/ 0 w 726281"/>
                  <a:gd name="connsiteY0" fmla="*/ 180975 h 1021556"/>
                  <a:gd name="connsiteX1" fmla="*/ 0 w 726281"/>
                  <a:gd name="connsiteY1" fmla="*/ 2381 h 1021556"/>
                  <a:gd name="connsiteX2" fmla="*/ 726281 w 726281"/>
                  <a:gd name="connsiteY2" fmla="*/ 0 h 1021556"/>
                  <a:gd name="connsiteX3" fmla="*/ 726281 w 726281"/>
                  <a:gd name="connsiteY3" fmla="*/ 185737 h 1021556"/>
                  <a:gd name="connsiteX4" fmla="*/ 471487 w 726281"/>
                  <a:gd name="connsiteY4" fmla="*/ 190500 h 1021556"/>
                  <a:gd name="connsiteX5" fmla="*/ 471487 w 726281"/>
                  <a:gd name="connsiteY5" fmla="*/ 1014412 h 1021556"/>
                  <a:gd name="connsiteX6" fmla="*/ 266700 w 726281"/>
                  <a:gd name="connsiteY6" fmla="*/ 1021556 h 1021556"/>
                  <a:gd name="connsiteX7" fmla="*/ 250031 w 726281"/>
                  <a:gd name="connsiteY7" fmla="*/ 183356 h 1021556"/>
                  <a:gd name="connsiteX8" fmla="*/ 0 w 726281"/>
                  <a:gd name="connsiteY8" fmla="*/ 180975 h 1021556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7175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8119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5737 h 1019175"/>
                  <a:gd name="connsiteX1" fmla="*/ 0 w 726281"/>
                  <a:gd name="connsiteY1" fmla="*/ 7143 h 1019175"/>
                  <a:gd name="connsiteX2" fmla="*/ 726281 w 726281"/>
                  <a:gd name="connsiteY2" fmla="*/ 0 h 1019175"/>
                  <a:gd name="connsiteX3" fmla="*/ 726281 w 726281"/>
                  <a:gd name="connsiteY3" fmla="*/ 192881 h 1019175"/>
                  <a:gd name="connsiteX4" fmla="*/ 471487 w 726281"/>
                  <a:gd name="connsiteY4" fmla="*/ 195262 h 1019175"/>
                  <a:gd name="connsiteX5" fmla="*/ 471487 w 726281"/>
                  <a:gd name="connsiteY5" fmla="*/ 1019174 h 1019175"/>
                  <a:gd name="connsiteX6" fmla="*/ 252412 w 726281"/>
                  <a:gd name="connsiteY6" fmla="*/ 1019175 h 1019175"/>
                  <a:gd name="connsiteX7" fmla="*/ 250031 w 726281"/>
                  <a:gd name="connsiteY7" fmla="*/ 188118 h 1019175"/>
                  <a:gd name="connsiteX8" fmla="*/ 0 w 726281"/>
                  <a:gd name="connsiteY8" fmla="*/ 185737 h 1019175"/>
                  <a:gd name="connsiteX0" fmla="*/ 0 w 726281"/>
                  <a:gd name="connsiteY0" fmla="*/ 188119 h 1021557"/>
                  <a:gd name="connsiteX1" fmla="*/ 0 w 726281"/>
                  <a:gd name="connsiteY1" fmla="*/ 0 h 1021557"/>
                  <a:gd name="connsiteX2" fmla="*/ 726281 w 726281"/>
                  <a:gd name="connsiteY2" fmla="*/ 2382 h 1021557"/>
                  <a:gd name="connsiteX3" fmla="*/ 726281 w 726281"/>
                  <a:gd name="connsiteY3" fmla="*/ 195263 h 1021557"/>
                  <a:gd name="connsiteX4" fmla="*/ 471487 w 726281"/>
                  <a:gd name="connsiteY4" fmla="*/ 197644 h 1021557"/>
                  <a:gd name="connsiteX5" fmla="*/ 471487 w 726281"/>
                  <a:gd name="connsiteY5" fmla="*/ 1021556 h 1021557"/>
                  <a:gd name="connsiteX6" fmla="*/ 252412 w 726281"/>
                  <a:gd name="connsiteY6" fmla="*/ 1021557 h 1021557"/>
                  <a:gd name="connsiteX7" fmla="*/ 250031 w 726281"/>
                  <a:gd name="connsiteY7" fmla="*/ 190500 h 1021557"/>
                  <a:gd name="connsiteX8" fmla="*/ 0 w 726281"/>
                  <a:gd name="connsiteY8" fmla="*/ 188119 h 1021557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6281 w 726281"/>
                  <a:gd name="connsiteY2" fmla="*/ 7144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1519 w 726281"/>
                  <a:gd name="connsiteY2" fmla="*/ 2382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6281" h="1026319">
                    <a:moveTo>
                      <a:pt x="0" y="192881"/>
                    </a:moveTo>
                    <a:lnTo>
                      <a:pt x="0" y="0"/>
                    </a:lnTo>
                    <a:lnTo>
                      <a:pt x="721519" y="2382"/>
                    </a:lnTo>
                    <a:lnTo>
                      <a:pt x="726281" y="200025"/>
                    </a:lnTo>
                    <a:lnTo>
                      <a:pt x="471487" y="202406"/>
                    </a:lnTo>
                    <a:lnTo>
                      <a:pt x="471487" y="1026318"/>
                    </a:lnTo>
                    <a:lnTo>
                      <a:pt x="252412" y="1026319"/>
                    </a:lnTo>
                    <a:cubicBezTo>
                      <a:pt x="250031" y="749300"/>
                      <a:pt x="252412" y="472281"/>
                      <a:pt x="250031" y="195262"/>
                    </a:cubicBezTo>
                    <a:lnTo>
                      <a:pt x="0" y="192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209" name="Grupo 208">
                <a:extLst>
                  <a:ext uri="{FF2B5EF4-FFF2-40B4-BE49-F238E27FC236}">
                    <a16:creationId xmlns:a16="http://schemas.microsoft.com/office/drawing/2014/main" id="{BD8AB2FD-35B8-41A8-97FB-E7D640DF1442}"/>
                  </a:ext>
                </a:extLst>
              </p:cNvPr>
              <p:cNvGrpSpPr/>
              <p:nvPr/>
            </p:nvGrpSpPr>
            <p:grpSpPr>
              <a:xfrm>
                <a:off x="10330939" y="294083"/>
                <a:ext cx="902494" cy="1019174"/>
                <a:chOff x="10330939" y="294083"/>
                <a:chExt cx="902494" cy="1019174"/>
              </a:xfrm>
              <a:grpFill/>
            </p:grpSpPr>
            <p:sp>
              <p:nvSpPr>
                <p:cNvPr id="210" name="Forma libre: forma 209">
                  <a:extLst>
                    <a:ext uri="{FF2B5EF4-FFF2-40B4-BE49-F238E27FC236}">
                      <a16:creationId xmlns:a16="http://schemas.microsoft.com/office/drawing/2014/main" id="{F88867C3-D764-4D9A-AAC6-4479E91DE980}"/>
                    </a:ext>
                  </a:extLst>
                </p:cNvPr>
                <p:cNvSpPr/>
                <p:nvPr/>
              </p:nvSpPr>
              <p:spPr>
                <a:xfrm>
                  <a:off x="10330939" y="294083"/>
                  <a:ext cx="902494" cy="1019174"/>
                </a:xfrm>
                <a:custGeom>
                  <a:avLst/>
                  <a:gdLst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09550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4813 w 897731"/>
                    <a:gd name="connsiteY6" fmla="*/ 200025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6793"/>
                    <a:gd name="connsiteX1" fmla="*/ 276225 w 897731"/>
                    <a:gd name="connsiteY1" fmla="*/ 0 h 1016793"/>
                    <a:gd name="connsiteX2" fmla="*/ 635794 w 897731"/>
                    <a:gd name="connsiteY2" fmla="*/ 0 h 1016793"/>
                    <a:gd name="connsiteX3" fmla="*/ 897731 w 897731"/>
                    <a:gd name="connsiteY3" fmla="*/ 1012031 h 1016793"/>
                    <a:gd name="connsiteX4" fmla="*/ 654844 w 897731"/>
                    <a:gd name="connsiteY4" fmla="*/ 1016793 h 1016793"/>
                    <a:gd name="connsiteX5" fmla="*/ 469106 w 897731"/>
                    <a:gd name="connsiteY5" fmla="*/ 204787 h 1016793"/>
                    <a:gd name="connsiteX6" fmla="*/ 404813 w 897731"/>
                    <a:gd name="connsiteY6" fmla="*/ 200025 h 1016793"/>
                    <a:gd name="connsiteX7" fmla="*/ 219075 w 897731"/>
                    <a:gd name="connsiteY7" fmla="*/ 1014412 h 1016793"/>
                    <a:gd name="connsiteX8" fmla="*/ 0 w 897731"/>
                    <a:gd name="connsiteY8" fmla="*/ 1007269 h 1016793"/>
                    <a:gd name="connsiteX0" fmla="*/ 0 w 895350"/>
                    <a:gd name="connsiteY0" fmla="*/ 1007269 h 1016793"/>
                    <a:gd name="connsiteX1" fmla="*/ 276225 w 895350"/>
                    <a:gd name="connsiteY1" fmla="*/ 0 h 1016793"/>
                    <a:gd name="connsiteX2" fmla="*/ 635794 w 895350"/>
                    <a:gd name="connsiteY2" fmla="*/ 0 h 1016793"/>
                    <a:gd name="connsiteX3" fmla="*/ 895350 w 895350"/>
                    <a:gd name="connsiteY3" fmla="*/ 1016793 h 1016793"/>
                    <a:gd name="connsiteX4" fmla="*/ 654844 w 895350"/>
                    <a:gd name="connsiteY4" fmla="*/ 1016793 h 1016793"/>
                    <a:gd name="connsiteX5" fmla="*/ 469106 w 895350"/>
                    <a:gd name="connsiteY5" fmla="*/ 204787 h 1016793"/>
                    <a:gd name="connsiteX6" fmla="*/ 404813 w 895350"/>
                    <a:gd name="connsiteY6" fmla="*/ 200025 h 1016793"/>
                    <a:gd name="connsiteX7" fmla="*/ 219075 w 895350"/>
                    <a:gd name="connsiteY7" fmla="*/ 1014412 h 1016793"/>
                    <a:gd name="connsiteX8" fmla="*/ 0 w 895350"/>
                    <a:gd name="connsiteY8" fmla="*/ 1007269 h 1016793"/>
                    <a:gd name="connsiteX0" fmla="*/ 0 w 902494"/>
                    <a:gd name="connsiteY0" fmla="*/ 1007269 h 1019174"/>
                    <a:gd name="connsiteX1" fmla="*/ 276225 w 902494"/>
                    <a:gd name="connsiteY1" fmla="*/ 0 h 1019174"/>
                    <a:gd name="connsiteX2" fmla="*/ 635794 w 902494"/>
                    <a:gd name="connsiteY2" fmla="*/ 0 h 1019174"/>
                    <a:gd name="connsiteX3" fmla="*/ 902494 w 902494"/>
                    <a:gd name="connsiteY3" fmla="*/ 1019174 h 1019174"/>
                    <a:gd name="connsiteX4" fmla="*/ 654844 w 902494"/>
                    <a:gd name="connsiteY4" fmla="*/ 1016793 h 1019174"/>
                    <a:gd name="connsiteX5" fmla="*/ 469106 w 902494"/>
                    <a:gd name="connsiteY5" fmla="*/ 204787 h 1019174"/>
                    <a:gd name="connsiteX6" fmla="*/ 404813 w 902494"/>
                    <a:gd name="connsiteY6" fmla="*/ 200025 h 1019174"/>
                    <a:gd name="connsiteX7" fmla="*/ 219075 w 902494"/>
                    <a:gd name="connsiteY7" fmla="*/ 1014412 h 1019174"/>
                    <a:gd name="connsiteX8" fmla="*/ 0 w 902494"/>
                    <a:gd name="connsiteY8" fmla="*/ 1007269 h 101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2494" h="1019174">
                      <a:moveTo>
                        <a:pt x="0" y="1007269"/>
                      </a:moveTo>
                      <a:lnTo>
                        <a:pt x="276225" y="0"/>
                      </a:lnTo>
                      <a:lnTo>
                        <a:pt x="635794" y="0"/>
                      </a:lnTo>
                      <a:lnTo>
                        <a:pt x="902494" y="1019174"/>
                      </a:lnTo>
                      <a:lnTo>
                        <a:pt x="654844" y="1016793"/>
                      </a:lnTo>
                      <a:lnTo>
                        <a:pt x="469106" y="204787"/>
                      </a:lnTo>
                      <a:lnTo>
                        <a:pt x="404813" y="200025"/>
                      </a:lnTo>
                      <a:lnTo>
                        <a:pt x="219075" y="1014412"/>
                      </a:lnTo>
                      <a:lnTo>
                        <a:pt x="0" y="10072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1" name="Rectángulo 210">
                  <a:extLst>
                    <a:ext uri="{FF2B5EF4-FFF2-40B4-BE49-F238E27FC236}">
                      <a16:creationId xmlns:a16="http://schemas.microsoft.com/office/drawing/2014/main" id="{CB4BF820-24D9-4988-A821-77FC5FBAC047}"/>
                    </a:ext>
                  </a:extLst>
                </p:cNvPr>
                <p:cNvSpPr/>
                <p:nvPr/>
              </p:nvSpPr>
              <p:spPr>
                <a:xfrm>
                  <a:off x="10598944" y="924129"/>
                  <a:ext cx="402431" cy="17002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162" name="Grupo 161">
              <a:extLst>
                <a:ext uri="{FF2B5EF4-FFF2-40B4-BE49-F238E27FC236}">
                  <a16:creationId xmlns:a16="http://schemas.microsoft.com/office/drawing/2014/main" id="{FF7C95D9-70AC-4E94-8293-1ABBCBB980AF}"/>
                </a:ext>
              </a:extLst>
            </p:cNvPr>
            <p:cNvGrpSpPr/>
            <p:nvPr/>
          </p:nvGrpSpPr>
          <p:grpSpPr>
            <a:xfrm>
              <a:off x="13446672" y="6709445"/>
              <a:ext cx="1553020" cy="1420470"/>
              <a:chOff x="4472073" y="2818787"/>
              <a:chExt cx="2784843" cy="2547157"/>
            </a:xfrm>
            <a:grpFill/>
          </p:grpSpPr>
          <p:grpSp>
            <p:nvGrpSpPr>
              <p:cNvPr id="163" name="Grupo 162">
                <a:extLst>
                  <a:ext uri="{FF2B5EF4-FFF2-40B4-BE49-F238E27FC236}">
                    <a16:creationId xmlns:a16="http://schemas.microsoft.com/office/drawing/2014/main" id="{F6173A46-D023-4E2C-9376-BB366CCBEB25}"/>
                  </a:ext>
                </a:extLst>
              </p:cNvPr>
              <p:cNvGrpSpPr/>
              <p:nvPr/>
            </p:nvGrpSpPr>
            <p:grpSpPr>
              <a:xfrm>
                <a:off x="4842173" y="2962206"/>
                <a:ext cx="2293128" cy="1909647"/>
                <a:chOff x="4842173" y="2962206"/>
                <a:chExt cx="2293128" cy="1909647"/>
              </a:xfrm>
              <a:grpFill/>
            </p:grpSpPr>
            <p:grpSp>
              <p:nvGrpSpPr>
                <p:cNvPr id="185" name="Grupo 184">
                  <a:extLst>
                    <a:ext uri="{FF2B5EF4-FFF2-40B4-BE49-F238E27FC236}">
                      <a16:creationId xmlns:a16="http://schemas.microsoft.com/office/drawing/2014/main" id="{5F017AAD-FC9A-4EA8-BB36-4E2345BDB70E}"/>
                    </a:ext>
                  </a:extLst>
                </p:cNvPr>
                <p:cNvGrpSpPr/>
                <p:nvPr/>
              </p:nvGrpSpPr>
              <p:grpSpPr>
                <a:xfrm>
                  <a:off x="4842173" y="2962206"/>
                  <a:ext cx="2027276" cy="1909647"/>
                  <a:chOff x="4842173" y="2962206"/>
                  <a:chExt cx="2027276" cy="1909647"/>
                </a:xfrm>
                <a:grpFill/>
              </p:grpSpPr>
              <p:grpSp>
                <p:nvGrpSpPr>
                  <p:cNvPr id="187" name="Grupo 186">
                    <a:extLst>
                      <a:ext uri="{FF2B5EF4-FFF2-40B4-BE49-F238E27FC236}">
                        <a16:creationId xmlns:a16="http://schemas.microsoft.com/office/drawing/2014/main" id="{61885A2A-4D30-4F8B-9C92-871AB3F6FE14}"/>
                      </a:ext>
                    </a:extLst>
                  </p:cNvPr>
                  <p:cNvGrpSpPr/>
                  <p:nvPr/>
                </p:nvGrpSpPr>
                <p:grpSpPr>
                  <a:xfrm>
                    <a:off x="4842173" y="2962206"/>
                    <a:ext cx="2027276" cy="1909647"/>
                    <a:chOff x="4842173" y="2962206"/>
                    <a:chExt cx="2027276" cy="1909647"/>
                  </a:xfrm>
                  <a:grpFill/>
                </p:grpSpPr>
                <p:sp>
                  <p:nvSpPr>
                    <p:cNvPr id="189" name="Forma libre: forma 188">
                      <a:extLst>
                        <a:ext uri="{FF2B5EF4-FFF2-40B4-BE49-F238E27FC236}">
                          <a16:creationId xmlns:a16="http://schemas.microsoft.com/office/drawing/2014/main" id="{611A4644-134F-452A-B56E-56C8286887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92" y="4259896"/>
                      <a:ext cx="372252" cy="113680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90" name="Forma libre: forma 189">
                      <a:extLst>
                        <a:ext uri="{FF2B5EF4-FFF2-40B4-BE49-F238E27FC236}">
                          <a16:creationId xmlns:a16="http://schemas.microsoft.com/office/drawing/2014/main" id="{38C5512C-2573-46CA-9E82-616759C3DD3E}"/>
                        </a:ext>
                      </a:extLst>
                    </p:cNvPr>
                    <p:cNvSpPr/>
                    <p:nvPr/>
                  </p:nvSpPr>
                  <p:spPr>
                    <a:xfrm rot="18585001" flipV="1">
                      <a:off x="4748939" y="3757648"/>
                      <a:ext cx="392642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91" name="Forma libre: forma 190">
                      <a:extLst>
                        <a:ext uri="{FF2B5EF4-FFF2-40B4-BE49-F238E27FC236}">
                          <a16:creationId xmlns:a16="http://schemas.microsoft.com/office/drawing/2014/main" id="{2ADF01F4-7878-4B1B-8DA3-0B1C3FFB44AB}"/>
                        </a:ext>
                      </a:extLst>
                    </p:cNvPr>
                    <p:cNvSpPr/>
                    <p:nvPr/>
                  </p:nvSpPr>
                  <p:spPr>
                    <a:xfrm rot="21335326">
                      <a:off x="5300747" y="3655222"/>
                      <a:ext cx="181381" cy="396843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92" name="Rectángulo 191">
                      <a:extLst>
                        <a:ext uri="{FF2B5EF4-FFF2-40B4-BE49-F238E27FC236}">
                          <a16:creationId xmlns:a16="http://schemas.microsoft.com/office/drawing/2014/main" id="{0C1D8F4B-30DB-452E-9BA1-BBD4A85E476B}"/>
                        </a:ext>
                      </a:extLst>
                    </p:cNvPr>
                    <p:cNvSpPr/>
                    <p:nvPr/>
                  </p:nvSpPr>
                  <p:spPr>
                    <a:xfrm rot="1300841">
                      <a:off x="5391885" y="4557199"/>
                      <a:ext cx="83352" cy="314654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93" name="Forma libre: forma 192">
                      <a:extLst>
                        <a:ext uri="{FF2B5EF4-FFF2-40B4-BE49-F238E27FC236}">
                          <a16:creationId xmlns:a16="http://schemas.microsoft.com/office/drawing/2014/main" id="{4FAD44BB-DA8B-4581-8C45-E94240378E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58263" y="4483202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94" name="Forma libre: forma 193">
                      <a:extLst>
                        <a:ext uri="{FF2B5EF4-FFF2-40B4-BE49-F238E27FC236}">
                          <a16:creationId xmlns:a16="http://schemas.microsoft.com/office/drawing/2014/main" id="{88C30B79-50C8-4C5B-B794-D9E29D0F567B}"/>
                        </a:ext>
                      </a:extLst>
                    </p:cNvPr>
                    <p:cNvSpPr/>
                    <p:nvPr/>
                  </p:nvSpPr>
                  <p:spPr>
                    <a:xfrm rot="14248479">
                      <a:off x="6383531" y="4242755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195" name="Forma libre: forma 194">
                      <a:extLst>
                        <a:ext uri="{FF2B5EF4-FFF2-40B4-BE49-F238E27FC236}">
                          <a16:creationId xmlns:a16="http://schemas.microsoft.com/office/drawing/2014/main" id="{DF717173-9792-441C-97EF-2CF13B9FB2BB}"/>
                        </a:ext>
                      </a:extLst>
                    </p:cNvPr>
                    <p:cNvSpPr/>
                    <p:nvPr/>
                  </p:nvSpPr>
                  <p:spPr>
                    <a:xfrm rot="16698033">
                      <a:off x="6651650" y="3604511"/>
                      <a:ext cx="274281" cy="161317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20322 w 421612"/>
                        <a:gd name="connsiteY0" fmla="*/ 123323 h 294384"/>
                        <a:gd name="connsiteX1" fmla="*/ 388146 w 421612"/>
                        <a:gd name="connsiteY1" fmla="*/ 289439 h 294384"/>
                        <a:gd name="connsiteX2" fmla="*/ 375173 w 421612"/>
                        <a:gd name="connsiteY2" fmla="*/ 183383 h 294384"/>
                        <a:gd name="connsiteX3" fmla="*/ 68843 w 421612"/>
                        <a:gd name="connsiteY3" fmla="*/ 4066 h 294384"/>
                        <a:gd name="connsiteX4" fmla="*/ 20322 w 421612"/>
                        <a:gd name="connsiteY4" fmla="*/ 123323 h 294384"/>
                        <a:gd name="connsiteX0" fmla="*/ 20322 w 421612"/>
                        <a:gd name="connsiteY0" fmla="*/ 123321 h 294382"/>
                        <a:gd name="connsiteX1" fmla="*/ 388146 w 421612"/>
                        <a:gd name="connsiteY1" fmla="*/ 289437 h 294382"/>
                        <a:gd name="connsiteX2" fmla="*/ 375173 w 421612"/>
                        <a:gd name="connsiteY2" fmla="*/ 183381 h 294382"/>
                        <a:gd name="connsiteX3" fmla="*/ 68843 w 421612"/>
                        <a:gd name="connsiteY3" fmla="*/ 4064 h 294382"/>
                        <a:gd name="connsiteX4" fmla="*/ 20322 w 421612"/>
                        <a:gd name="connsiteY4" fmla="*/ 123321 h 294382"/>
                        <a:gd name="connsiteX0" fmla="*/ 19963 w 421253"/>
                        <a:gd name="connsiteY0" fmla="*/ 111890 h 282951"/>
                        <a:gd name="connsiteX1" fmla="*/ 387787 w 421253"/>
                        <a:gd name="connsiteY1" fmla="*/ 278006 h 282951"/>
                        <a:gd name="connsiteX2" fmla="*/ 374814 w 421253"/>
                        <a:gd name="connsiteY2" fmla="*/ 171950 h 282951"/>
                        <a:gd name="connsiteX3" fmla="*/ 70068 w 421253"/>
                        <a:gd name="connsiteY3" fmla="*/ 4536 h 282951"/>
                        <a:gd name="connsiteX4" fmla="*/ 19963 w 421253"/>
                        <a:gd name="connsiteY4" fmla="*/ 111890 h 28295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1787"/>
                        <a:gd name="connsiteY0" fmla="*/ 92586 h 272252"/>
                        <a:gd name="connsiteX1" fmla="*/ 389062 w 421787"/>
                        <a:gd name="connsiteY1" fmla="*/ 266634 h 272252"/>
                        <a:gd name="connsiteX2" fmla="*/ 374055 w 421787"/>
                        <a:gd name="connsiteY2" fmla="*/ 173060 h 272252"/>
                        <a:gd name="connsiteX3" fmla="*/ 69309 w 421787"/>
                        <a:gd name="connsiteY3" fmla="*/ 5646 h 272252"/>
                        <a:gd name="connsiteX4" fmla="*/ 20184 w 421787"/>
                        <a:gd name="connsiteY4" fmla="*/ 92586 h 272252"/>
                        <a:gd name="connsiteX0" fmla="*/ 20184 w 421226"/>
                        <a:gd name="connsiteY0" fmla="*/ 92586 h 271607"/>
                        <a:gd name="connsiteX1" fmla="*/ 389062 w 421226"/>
                        <a:gd name="connsiteY1" fmla="*/ 266634 h 271607"/>
                        <a:gd name="connsiteX2" fmla="*/ 372471 w 421226"/>
                        <a:gd name="connsiteY2" fmla="*/ 161158 h 271607"/>
                        <a:gd name="connsiteX3" fmla="*/ 69309 w 421226"/>
                        <a:gd name="connsiteY3" fmla="*/ 5646 h 271607"/>
                        <a:gd name="connsiteX4" fmla="*/ 20184 w 421226"/>
                        <a:gd name="connsiteY4" fmla="*/ 92586 h 271607"/>
                        <a:gd name="connsiteX0" fmla="*/ 20184 w 421228"/>
                        <a:gd name="connsiteY0" fmla="*/ 92586 h 271607"/>
                        <a:gd name="connsiteX1" fmla="*/ 389062 w 421228"/>
                        <a:gd name="connsiteY1" fmla="*/ 266634 h 271607"/>
                        <a:gd name="connsiteX2" fmla="*/ 372471 w 421228"/>
                        <a:gd name="connsiteY2" fmla="*/ 161158 h 271607"/>
                        <a:gd name="connsiteX3" fmla="*/ 69309 w 421228"/>
                        <a:gd name="connsiteY3" fmla="*/ 5646 h 271607"/>
                        <a:gd name="connsiteX4" fmla="*/ 20184 w 421228"/>
                        <a:gd name="connsiteY4" fmla="*/ 92586 h 2716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1228" h="271607">
                          <a:moveTo>
                            <a:pt x="20184" y="92586"/>
                          </a:moveTo>
                          <a:cubicBezTo>
                            <a:pt x="53990" y="165537"/>
                            <a:pt x="233392" y="272314"/>
                            <a:pt x="389062" y="266634"/>
                          </a:cubicBezTo>
                          <a:cubicBezTo>
                            <a:pt x="446609" y="292431"/>
                            <a:pt x="418111" y="211958"/>
                            <a:pt x="372471" y="161158"/>
                          </a:cubicBezTo>
                          <a:cubicBezTo>
                            <a:pt x="279716" y="153356"/>
                            <a:pt x="138538" y="95553"/>
                            <a:pt x="69309" y="5646"/>
                          </a:cubicBezTo>
                          <a:cubicBezTo>
                            <a:pt x="12953" y="-18960"/>
                            <a:pt x="-25456" y="41786"/>
                            <a:pt x="20184" y="9258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00" name="Forma libre: forma 199">
                      <a:extLst>
                        <a:ext uri="{FF2B5EF4-FFF2-40B4-BE49-F238E27FC236}">
                          <a16:creationId xmlns:a16="http://schemas.microsoft.com/office/drawing/2014/main" id="{7B3DECD8-DB00-4F9F-A36E-F3D7F7DB9FC6}"/>
                        </a:ext>
                      </a:extLst>
                    </p:cNvPr>
                    <p:cNvSpPr/>
                    <p:nvPr/>
                  </p:nvSpPr>
                  <p:spPr>
                    <a:xfrm rot="11874946">
                      <a:off x="6172662" y="3365332"/>
                      <a:ext cx="359911" cy="30201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9622"/>
                        <a:gd name="connsiteY0" fmla="*/ 71966 h 321207"/>
                        <a:gd name="connsiteX1" fmla="*/ 351406 w 399622"/>
                        <a:gd name="connsiteY1" fmla="*/ 312472 h 321207"/>
                        <a:gd name="connsiteX2" fmla="*/ 369394 w 399622"/>
                        <a:gd name="connsiteY2" fmla="*/ 252721 h 321207"/>
                        <a:gd name="connsiteX3" fmla="*/ 77563 w 399622"/>
                        <a:gd name="connsiteY3" fmla="*/ 7672 h 321207"/>
                        <a:gd name="connsiteX4" fmla="*/ 18031 w 399622"/>
                        <a:gd name="connsiteY4" fmla="*/ 71966 h 321207"/>
                        <a:gd name="connsiteX0" fmla="*/ 23816 w 405405"/>
                        <a:gd name="connsiteY0" fmla="*/ 80385 h 329624"/>
                        <a:gd name="connsiteX1" fmla="*/ 357191 w 405405"/>
                        <a:gd name="connsiteY1" fmla="*/ 320891 h 329624"/>
                        <a:gd name="connsiteX2" fmla="*/ 375179 w 405405"/>
                        <a:gd name="connsiteY2" fmla="*/ 261140 h 329624"/>
                        <a:gd name="connsiteX3" fmla="*/ 59003 w 405405"/>
                        <a:gd name="connsiteY3" fmla="*/ 6689 h 329624"/>
                        <a:gd name="connsiteX4" fmla="*/ 23816 w 405405"/>
                        <a:gd name="connsiteY4" fmla="*/ 80385 h 329624"/>
                        <a:gd name="connsiteX0" fmla="*/ 15812 w 435036"/>
                        <a:gd name="connsiteY0" fmla="*/ 48129 h 336150"/>
                        <a:gd name="connsiteX1" fmla="*/ 386820 w 435036"/>
                        <a:gd name="connsiteY1" fmla="*/ 327416 h 336150"/>
                        <a:gd name="connsiteX2" fmla="*/ 404808 w 435036"/>
                        <a:gd name="connsiteY2" fmla="*/ 267665 h 336150"/>
                        <a:gd name="connsiteX3" fmla="*/ 88632 w 435036"/>
                        <a:gd name="connsiteY3" fmla="*/ 13214 h 336150"/>
                        <a:gd name="connsiteX4" fmla="*/ 15812 w 435036"/>
                        <a:gd name="connsiteY4" fmla="*/ 48129 h 336150"/>
                        <a:gd name="connsiteX0" fmla="*/ 15813 w 432563"/>
                        <a:gd name="connsiteY0" fmla="*/ 48129 h 335385"/>
                        <a:gd name="connsiteX1" fmla="*/ 380493 w 432563"/>
                        <a:gd name="connsiteY1" fmla="*/ 326528 h 335385"/>
                        <a:gd name="connsiteX2" fmla="*/ 404809 w 432563"/>
                        <a:gd name="connsiteY2" fmla="*/ 267665 h 335385"/>
                        <a:gd name="connsiteX3" fmla="*/ 88633 w 432563"/>
                        <a:gd name="connsiteY3" fmla="*/ 13214 h 335385"/>
                        <a:gd name="connsiteX4" fmla="*/ 15813 w 432563"/>
                        <a:gd name="connsiteY4" fmla="*/ 48129 h 3353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32563" h="335385">
                          <a:moveTo>
                            <a:pt x="15813" y="48129"/>
                          </a:moveTo>
                          <a:cubicBezTo>
                            <a:pt x="61453" y="98929"/>
                            <a:pt x="280083" y="303112"/>
                            <a:pt x="380493" y="326528"/>
                          </a:cubicBezTo>
                          <a:cubicBezTo>
                            <a:pt x="438040" y="352325"/>
                            <a:pt x="450449" y="318465"/>
                            <a:pt x="404809" y="267665"/>
                          </a:cubicBezTo>
                          <a:cubicBezTo>
                            <a:pt x="318688" y="226390"/>
                            <a:pt x="152132" y="87826"/>
                            <a:pt x="88633" y="13214"/>
                          </a:cubicBezTo>
                          <a:cubicBezTo>
                            <a:pt x="32277" y="-11392"/>
                            <a:pt x="-29827" y="-2671"/>
                            <a:pt x="15813" y="481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01" name="Forma libre: forma 200">
                      <a:extLst>
                        <a:ext uri="{FF2B5EF4-FFF2-40B4-BE49-F238E27FC236}">
                          <a16:creationId xmlns:a16="http://schemas.microsoft.com/office/drawing/2014/main" id="{BC7903CD-1878-449F-BDF0-90876F98DFC8}"/>
                        </a:ext>
                      </a:extLst>
                    </p:cNvPr>
                    <p:cNvSpPr/>
                    <p:nvPr/>
                  </p:nvSpPr>
                  <p:spPr>
                    <a:xfrm rot="921035" flipV="1">
                      <a:off x="6249402" y="3213098"/>
                      <a:ext cx="433142" cy="6955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75037"/>
                        <a:gd name="connsiteY0" fmla="*/ 61912 h 106446"/>
                        <a:gd name="connsiteX1" fmla="*/ 375037 w 375037"/>
                        <a:gd name="connsiteY1" fmla="*/ 92601 h 106446"/>
                        <a:gd name="connsiteX2" fmla="*/ 352425 w 375037"/>
                        <a:gd name="connsiteY2" fmla="*/ 28574 h 106446"/>
                        <a:gd name="connsiteX3" fmla="*/ 73818 w 375037"/>
                        <a:gd name="connsiteY3" fmla="*/ 0 h 106446"/>
                        <a:gd name="connsiteX4" fmla="*/ 0 w 375037"/>
                        <a:gd name="connsiteY4" fmla="*/ 61912 h 106446"/>
                        <a:gd name="connsiteX0" fmla="*/ 0 w 375037"/>
                        <a:gd name="connsiteY0" fmla="*/ 61912 h 112019"/>
                        <a:gd name="connsiteX1" fmla="*/ 375037 w 375037"/>
                        <a:gd name="connsiteY1" fmla="*/ 92601 h 112019"/>
                        <a:gd name="connsiteX2" fmla="*/ 352425 w 375037"/>
                        <a:gd name="connsiteY2" fmla="*/ 28574 h 112019"/>
                        <a:gd name="connsiteX3" fmla="*/ 73818 w 375037"/>
                        <a:gd name="connsiteY3" fmla="*/ 0 h 112019"/>
                        <a:gd name="connsiteX4" fmla="*/ 0 w 375037"/>
                        <a:gd name="connsiteY4" fmla="*/ 61912 h 112019"/>
                        <a:gd name="connsiteX0" fmla="*/ 0 w 375037"/>
                        <a:gd name="connsiteY0" fmla="*/ 61912 h 115860"/>
                        <a:gd name="connsiteX1" fmla="*/ 375037 w 375037"/>
                        <a:gd name="connsiteY1" fmla="*/ 92601 h 115860"/>
                        <a:gd name="connsiteX2" fmla="*/ 352425 w 375037"/>
                        <a:gd name="connsiteY2" fmla="*/ 28574 h 115860"/>
                        <a:gd name="connsiteX3" fmla="*/ 73818 w 375037"/>
                        <a:gd name="connsiteY3" fmla="*/ 0 h 115860"/>
                        <a:gd name="connsiteX4" fmla="*/ 0 w 375037"/>
                        <a:gd name="connsiteY4" fmla="*/ 61912 h 1158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5037" h="115860">
                          <a:moveTo>
                            <a:pt x="0" y="61912"/>
                          </a:moveTo>
                          <a:cubicBezTo>
                            <a:pt x="55517" y="123758"/>
                            <a:pt x="301004" y="130206"/>
                            <a:pt x="375037" y="92601"/>
                          </a:cubicBezTo>
                          <a:cubicBezTo>
                            <a:pt x="372258" y="58073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02" name="Rectángulo 201">
                      <a:extLst>
                        <a:ext uri="{FF2B5EF4-FFF2-40B4-BE49-F238E27FC236}">
                          <a16:creationId xmlns:a16="http://schemas.microsoft.com/office/drawing/2014/main" id="{1B32FF0E-5977-4BC3-9410-2EF639EB2920}"/>
                        </a:ext>
                      </a:extLst>
                    </p:cNvPr>
                    <p:cNvSpPr/>
                    <p:nvPr/>
                  </p:nvSpPr>
                  <p:spPr>
                    <a:xfrm rot="1848189">
                      <a:off x="6188765" y="2962206"/>
                      <a:ext cx="45719" cy="134015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03" name="Forma libre: forma 202">
                      <a:extLst>
                        <a:ext uri="{FF2B5EF4-FFF2-40B4-BE49-F238E27FC236}">
                          <a16:creationId xmlns:a16="http://schemas.microsoft.com/office/drawing/2014/main" id="{EA19027A-4AC2-44A9-8452-2C01203F50F8}"/>
                        </a:ext>
                      </a:extLst>
                    </p:cNvPr>
                    <p:cNvSpPr/>
                    <p:nvPr/>
                  </p:nvSpPr>
                  <p:spPr>
                    <a:xfrm rot="18069118" flipV="1">
                      <a:off x="5196457" y="3164951"/>
                      <a:ext cx="244988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04" name="Forma libre: forma 203">
                      <a:extLst>
                        <a:ext uri="{FF2B5EF4-FFF2-40B4-BE49-F238E27FC236}">
                          <a16:creationId xmlns:a16="http://schemas.microsoft.com/office/drawing/2014/main" id="{41D84E02-2E27-425D-A283-906822A07E7D}"/>
                        </a:ext>
                      </a:extLst>
                    </p:cNvPr>
                    <p:cNvSpPr/>
                    <p:nvPr/>
                  </p:nvSpPr>
                  <p:spPr>
                    <a:xfrm rot="1384792" flipV="1">
                      <a:off x="5635913" y="2989672"/>
                      <a:ext cx="335572" cy="7134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05" name="Forma libre: forma 204">
                      <a:extLst>
                        <a:ext uri="{FF2B5EF4-FFF2-40B4-BE49-F238E27FC236}">
                          <a16:creationId xmlns:a16="http://schemas.microsoft.com/office/drawing/2014/main" id="{AC58F36B-2090-47D8-921D-FD70662361A6}"/>
                        </a:ext>
                      </a:extLst>
                    </p:cNvPr>
                    <p:cNvSpPr/>
                    <p:nvPr/>
                  </p:nvSpPr>
                  <p:spPr>
                    <a:xfrm rot="6991877">
                      <a:off x="4898981" y="3316020"/>
                      <a:ext cx="118757" cy="232374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206" name="Forma libre: forma 205">
                      <a:extLst>
                        <a:ext uri="{FF2B5EF4-FFF2-40B4-BE49-F238E27FC236}">
                          <a16:creationId xmlns:a16="http://schemas.microsoft.com/office/drawing/2014/main" id="{AA949C0B-4E16-4823-9773-28C045CEA9CE}"/>
                        </a:ext>
                      </a:extLst>
                    </p:cNvPr>
                    <p:cNvSpPr/>
                    <p:nvPr/>
                  </p:nvSpPr>
                  <p:spPr>
                    <a:xfrm rot="15664287">
                      <a:off x="6025676" y="3900780"/>
                      <a:ext cx="159511" cy="472640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188" name="Forma libre: forma 187">
                    <a:extLst>
                      <a:ext uri="{FF2B5EF4-FFF2-40B4-BE49-F238E27FC236}">
                        <a16:creationId xmlns:a16="http://schemas.microsoft.com/office/drawing/2014/main" id="{5F58CCA1-2309-4CA1-8FB3-9A4FD85FCBE8}"/>
                      </a:ext>
                    </a:extLst>
                  </p:cNvPr>
                  <p:cNvSpPr/>
                  <p:nvPr/>
                </p:nvSpPr>
                <p:spPr>
                  <a:xfrm rot="20640057" flipV="1">
                    <a:off x="5436782" y="3279071"/>
                    <a:ext cx="437297" cy="75066"/>
                  </a:xfrm>
                  <a:custGeom>
                    <a:avLst/>
                    <a:gdLst>
                      <a:gd name="connsiteX0" fmla="*/ 18429 w 434669"/>
                      <a:gd name="connsiteY0" fmla="*/ 67243 h 115262"/>
                      <a:gd name="connsiteX1" fmla="*/ 392285 w 434669"/>
                      <a:gd name="connsiteY1" fmla="*/ 114868 h 115262"/>
                      <a:gd name="connsiteX2" fmla="*/ 392285 w 434669"/>
                      <a:gd name="connsiteY2" fmla="*/ 41049 h 115262"/>
                      <a:gd name="connsiteX3" fmla="*/ 89866 w 434669"/>
                      <a:gd name="connsiteY3" fmla="*/ 568 h 115262"/>
                      <a:gd name="connsiteX4" fmla="*/ 18429 w 434669"/>
                      <a:gd name="connsiteY4" fmla="*/ 67243 h 115262"/>
                      <a:gd name="connsiteX0" fmla="*/ 18429 w 440406"/>
                      <a:gd name="connsiteY0" fmla="*/ 67243 h 120815"/>
                      <a:gd name="connsiteX1" fmla="*/ 392285 w 440406"/>
                      <a:gd name="connsiteY1" fmla="*/ 114868 h 120815"/>
                      <a:gd name="connsiteX2" fmla="*/ 392285 w 440406"/>
                      <a:gd name="connsiteY2" fmla="*/ 41049 h 120815"/>
                      <a:gd name="connsiteX3" fmla="*/ 89866 w 440406"/>
                      <a:gd name="connsiteY3" fmla="*/ 568 h 120815"/>
                      <a:gd name="connsiteX4" fmla="*/ 18429 w 440406"/>
                      <a:gd name="connsiteY4" fmla="*/ 67243 h 120815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59531 h 116327"/>
                      <a:gd name="connsiteX1" fmla="*/ 373856 w 421977"/>
                      <a:gd name="connsiteY1" fmla="*/ 107156 h 116327"/>
                      <a:gd name="connsiteX2" fmla="*/ 373856 w 421977"/>
                      <a:gd name="connsiteY2" fmla="*/ 33337 h 116327"/>
                      <a:gd name="connsiteX3" fmla="*/ 90487 w 421977"/>
                      <a:gd name="connsiteY3" fmla="*/ 0 h 116327"/>
                      <a:gd name="connsiteX4" fmla="*/ 0 w 421977"/>
                      <a:gd name="connsiteY4" fmla="*/ 59531 h 116327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76602"/>
                      <a:gd name="connsiteY0" fmla="*/ 69056 h 110553"/>
                      <a:gd name="connsiteX1" fmla="*/ 354806 w 376602"/>
                      <a:gd name="connsiteY1" fmla="*/ 107156 h 110553"/>
                      <a:gd name="connsiteX2" fmla="*/ 354806 w 376602"/>
                      <a:gd name="connsiteY2" fmla="*/ 33337 h 110553"/>
                      <a:gd name="connsiteX3" fmla="*/ 71437 w 376602"/>
                      <a:gd name="connsiteY3" fmla="*/ 0 h 110553"/>
                      <a:gd name="connsiteX4" fmla="*/ 0 w 376602"/>
                      <a:gd name="connsiteY4" fmla="*/ 69056 h 110553"/>
                      <a:gd name="connsiteX0" fmla="*/ 0 w 354806"/>
                      <a:gd name="connsiteY0" fmla="*/ 69056 h 110553"/>
                      <a:gd name="connsiteX1" fmla="*/ 354806 w 354806"/>
                      <a:gd name="connsiteY1" fmla="*/ 107156 h 110553"/>
                      <a:gd name="connsiteX2" fmla="*/ 354806 w 354806"/>
                      <a:gd name="connsiteY2" fmla="*/ 33337 h 110553"/>
                      <a:gd name="connsiteX3" fmla="*/ 71437 w 354806"/>
                      <a:gd name="connsiteY3" fmla="*/ 0 h 110553"/>
                      <a:gd name="connsiteX4" fmla="*/ 0 w 354806"/>
                      <a:gd name="connsiteY4" fmla="*/ 69056 h 110553"/>
                      <a:gd name="connsiteX0" fmla="*/ 0 w 354806"/>
                      <a:gd name="connsiteY0" fmla="*/ 69056 h 118996"/>
                      <a:gd name="connsiteX1" fmla="*/ 354806 w 354806"/>
                      <a:gd name="connsiteY1" fmla="*/ 107156 h 118996"/>
                      <a:gd name="connsiteX2" fmla="*/ 354806 w 354806"/>
                      <a:gd name="connsiteY2" fmla="*/ 33337 h 118996"/>
                      <a:gd name="connsiteX3" fmla="*/ 71437 w 354806"/>
                      <a:gd name="connsiteY3" fmla="*/ 0 h 118996"/>
                      <a:gd name="connsiteX4" fmla="*/ 0 w 354806"/>
                      <a:gd name="connsiteY4" fmla="*/ 69056 h 118996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4294 h 116062"/>
                      <a:gd name="connsiteX1" fmla="*/ 352425 w 352425"/>
                      <a:gd name="connsiteY1" fmla="*/ 104775 h 116062"/>
                      <a:gd name="connsiteX2" fmla="*/ 352425 w 352425"/>
                      <a:gd name="connsiteY2" fmla="*/ 30956 h 116062"/>
                      <a:gd name="connsiteX3" fmla="*/ 66675 w 352425"/>
                      <a:gd name="connsiteY3" fmla="*/ 0 h 116062"/>
                      <a:gd name="connsiteX4" fmla="*/ 0 w 352425"/>
                      <a:gd name="connsiteY4" fmla="*/ 64294 h 116062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2425" h="113680">
                        <a:moveTo>
                          <a:pt x="0" y="61912"/>
                        </a:moveTo>
                        <a:cubicBezTo>
                          <a:pt x="55166" y="109537"/>
                          <a:pt x="288528" y="127396"/>
                          <a:pt x="352425" y="102393"/>
                        </a:cubicBezTo>
                        <a:cubicBezTo>
                          <a:pt x="349646" y="67865"/>
                          <a:pt x="348059" y="57149"/>
                          <a:pt x="352425" y="28574"/>
                        </a:cubicBezTo>
                        <a:cubicBezTo>
                          <a:pt x="232965" y="38099"/>
                          <a:pt x="152003" y="47625"/>
                          <a:pt x="73818" y="0"/>
                        </a:cubicBezTo>
                        <a:cubicBezTo>
                          <a:pt x="50403" y="28576"/>
                          <a:pt x="54372" y="45243"/>
                          <a:pt x="0" y="6191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86" name="Forma libre: forma 185">
                  <a:extLst>
                    <a:ext uri="{FF2B5EF4-FFF2-40B4-BE49-F238E27FC236}">
                      <a16:creationId xmlns:a16="http://schemas.microsoft.com/office/drawing/2014/main" id="{496D02E8-8C3A-4FC4-BD31-20429616F36E}"/>
                    </a:ext>
                  </a:extLst>
                </p:cNvPr>
                <p:cNvSpPr/>
                <p:nvPr/>
              </p:nvSpPr>
              <p:spPr>
                <a:xfrm rot="7940955">
                  <a:off x="6825102" y="3890118"/>
                  <a:ext cx="147758" cy="472640"/>
                </a:xfrm>
                <a:custGeom>
                  <a:avLst/>
                  <a:gdLst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0 w 208130"/>
                    <a:gd name="connsiteY0" fmla="*/ 46545 h 394824"/>
                    <a:gd name="connsiteX1" fmla="*/ 133350 w 208130"/>
                    <a:gd name="connsiteY1" fmla="*/ 370395 h 394824"/>
                    <a:gd name="connsiteX2" fmla="*/ 207169 w 208130"/>
                    <a:gd name="connsiteY2" fmla="*/ 332295 h 394824"/>
                    <a:gd name="connsiteX3" fmla="*/ 83344 w 208130"/>
                    <a:gd name="connsiteY3" fmla="*/ 17970 h 394824"/>
                    <a:gd name="connsiteX4" fmla="*/ 0 w 208130"/>
                    <a:gd name="connsiteY4" fmla="*/ 46545 h 394824"/>
                    <a:gd name="connsiteX0" fmla="*/ 0 w 208130"/>
                    <a:gd name="connsiteY0" fmla="*/ 28575 h 376854"/>
                    <a:gd name="connsiteX1" fmla="*/ 133350 w 208130"/>
                    <a:gd name="connsiteY1" fmla="*/ 352425 h 376854"/>
                    <a:gd name="connsiteX2" fmla="*/ 207169 w 208130"/>
                    <a:gd name="connsiteY2" fmla="*/ 314325 h 376854"/>
                    <a:gd name="connsiteX3" fmla="*/ 83344 w 208130"/>
                    <a:gd name="connsiteY3" fmla="*/ 0 h 376854"/>
                    <a:gd name="connsiteX4" fmla="*/ 0 w 208130"/>
                    <a:gd name="connsiteY4" fmla="*/ 28575 h 376854"/>
                    <a:gd name="connsiteX0" fmla="*/ 0 w 207962"/>
                    <a:gd name="connsiteY0" fmla="*/ 28575 h 352425"/>
                    <a:gd name="connsiteX1" fmla="*/ 133350 w 207962"/>
                    <a:gd name="connsiteY1" fmla="*/ 352425 h 352425"/>
                    <a:gd name="connsiteX2" fmla="*/ 207169 w 207962"/>
                    <a:gd name="connsiteY2" fmla="*/ 314325 h 352425"/>
                    <a:gd name="connsiteX3" fmla="*/ 83344 w 207962"/>
                    <a:gd name="connsiteY3" fmla="*/ 0 h 352425"/>
                    <a:gd name="connsiteX4" fmla="*/ 0 w 207962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169" h="352425">
                      <a:moveTo>
                        <a:pt x="0" y="28575"/>
                      </a:moveTo>
                      <a:cubicBezTo>
                        <a:pt x="8334" y="87312"/>
                        <a:pt x="98822" y="304800"/>
                        <a:pt x="133350" y="352425"/>
                      </a:cubicBezTo>
                      <a:cubicBezTo>
                        <a:pt x="155972" y="335757"/>
                        <a:pt x="177403" y="337343"/>
                        <a:pt x="207169" y="314325"/>
                      </a:cubicBezTo>
                      <a:cubicBezTo>
                        <a:pt x="148829" y="200819"/>
                        <a:pt x="108744" y="85725"/>
                        <a:pt x="83344" y="0"/>
                      </a:cubicBezTo>
                      <a:cubicBezTo>
                        <a:pt x="50800" y="2381"/>
                        <a:pt x="22622" y="12700"/>
                        <a:pt x="0" y="285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64" name="Elipse 163">
                <a:extLst>
                  <a:ext uri="{FF2B5EF4-FFF2-40B4-BE49-F238E27FC236}">
                    <a16:creationId xmlns:a16="http://schemas.microsoft.com/office/drawing/2014/main" id="{21636901-B8C1-458B-81CF-49BABC49AAE5}"/>
                  </a:ext>
                </a:extLst>
              </p:cNvPr>
              <p:cNvSpPr/>
              <p:nvPr/>
            </p:nvSpPr>
            <p:spPr>
              <a:xfrm rot="19528455">
                <a:off x="5287860" y="3982765"/>
                <a:ext cx="649640" cy="63579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65" name="Elipse 164">
                <a:extLst>
                  <a:ext uri="{FF2B5EF4-FFF2-40B4-BE49-F238E27FC236}">
                    <a16:creationId xmlns:a16="http://schemas.microsoft.com/office/drawing/2014/main" id="{F057D016-4C46-4628-8DF6-F1631A2665DA}"/>
                  </a:ext>
                </a:extLst>
              </p:cNvPr>
              <p:cNvSpPr/>
              <p:nvPr/>
            </p:nvSpPr>
            <p:spPr>
              <a:xfrm>
                <a:off x="6092448" y="4448011"/>
                <a:ext cx="512522" cy="5203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66" name="Elipse 165">
                <a:extLst>
                  <a:ext uri="{FF2B5EF4-FFF2-40B4-BE49-F238E27FC236}">
                    <a16:creationId xmlns:a16="http://schemas.microsoft.com/office/drawing/2014/main" id="{0A5C9C1C-E45F-47BD-8A70-BA311E70C245}"/>
                  </a:ext>
                </a:extLst>
              </p:cNvPr>
              <p:cNvSpPr/>
              <p:nvPr/>
            </p:nvSpPr>
            <p:spPr>
              <a:xfrm rot="2245573">
                <a:off x="6201534" y="3665998"/>
                <a:ext cx="620102" cy="5280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67" name="Elipse 166">
                <a:extLst>
                  <a:ext uri="{FF2B5EF4-FFF2-40B4-BE49-F238E27FC236}">
                    <a16:creationId xmlns:a16="http://schemas.microsoft.com/office/drawing/2014/main" id="{EB6B56CB-182E-4D6F-9639-0BC136885569}"/>
                  </a:ext>
                </a:extLst>
              </p:cNvPr>
              <p:cNvSpPr/>
              <p:nvPr/>
            </p:nvSpPr>
            <p:spPr>
              <a:xfrm rot="18347581">
                <a:off x="4633835" y="3930709"/>
                <a:ext cx="474002" cy="39887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68" name="Elipse 167">
                <a:extLst>
                  <a:ext uri="{FF2B5EF4-FFF2-40B4-BE49-F238E27FC236}">
                    <a16:creationId xmlns:a16="http://schemas.microsoft.com/office/drawing/2014/main" id="{B50DC1E4-3083-4B29-A17F-F307F9928A14}"/>
                  </a:ext>
                </a:extLst>
              </p:cNvPr>
              <p:cNvSpPr/>
              <p:nvPr/>
            </p:nvSpPr>
            <p:spPr>
              <a:xfrm rot="20053029">
                <a:off x="4991046" y="3295454"/>
                <a:ext cx="574760" cy="4104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69" name="Elipse 168">
                <a:extLst>
                  <a:ext uri="{FF2B5EF4-FFF2-40B4-BE49-F238E27FC236}">
                    <a16:creationId xmlns:a16="http://schemas.microsoft.com/office/drawing/2014/main" id="{FCF26754-5666-48BA-BC3A-48EE172A4B91}"/>
                  </a:ext>
                </a:extLst>
              </p:cNvPr>
              <p:cNvSpPr/>
              <p:nvPr/>
            </p:nvSpPr>
            <p:spPr>
              <a:xfrm rot="514851">
                <a:off x="5827588" y="3058327"/>
                <a:ext cx="533885" cy="33635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70" name="Elipse 169">
                <a:extLst>
                  <a:ext uri="{FF2B5EF4-FFF2-40B4-BE49-F238E27FC236}">
                    <a16:creationId xmlns:a16="http://schemas.microsoft.com/office/drawing/2014/main" id="{38AB9480-6D8E-4C97-AB3C-50FC23871842}"/>
                  </a:ext>
                </a:extLst>
              </p:cNvPr>
              <p:cNvSpPr/>
              <p:nvPr/>
            </p:nvSpPr>
            <p:spPr>
              <a:xfrm rot="2032607">
                <a:off x="6558601" y="3311546"/>
                <a:ext cx="419444" cy="24804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71" name="Elipse 170">
                <a:extLst>
                  <a:ext uri="{FF2B5EF4-FFF2-40B4-BE49-F238E27FC236}">
                    <a16:creationId xmlns:a16="http://schemas.microsoft.com/office/drawing/2014/main" id="{5A6F4031-A308-4B8A-AEBB-70343A3CFA99}"/>
                  </a:ext>
                </a:extLst>
              </p:cNvPr>
              <p:cNvSpPr/>
              <p:nvPr/>
            </p:nvSpPr>
            <p:spPr>
              <a:xfrm rot="4254409">
                <a:off x="6945387" y="4113353"/>
                <a:ext cx="361455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72" name="Elipse 171">
                <a:extLst>
                  <a:ext uri="{FF2B5EF4-FFF2-40B4-BE49-F238E27FC236}">
                    <a16:creationId xmlns:a16="http://schemas.microsoft.com/office/drawing/2014/main" id="{F4CDD26B-9C2C-4F00-9ED6-79EC7804AF55}"/>
                  </a:ext>
                </a:extLst>
              </p:cNvPr>
              <p:cNvSpPr/>
              <p:nvPr/>
            </p:nvSpPr>
            <p:spPr>
              <a:xfrm rot="3363619">
                <a:off x="7012955" y="3655498"/>
                <a:ext cx="269064" cy="144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73" name="Elipse 172">
                <a:extLst>
                  <a:ext uri="{FF2B5EF4-FFF2-40B4-BE49-F238E27FC236}">
                    <a16:creationId xmlns:a16="http://schemas.microsoft.com/office/drawing/2014/main" id="{84F8D4E7-C997-4676-824A-3EC32A772A37}"/>
                  </a:ext>
                </a:extLst>
              </p:cNvPr>
              <p:cNvSpPr/>
              <p:nvPr/>
            </p:nvSpPr>
            <p:spPr>
              <a:xfrm rot="1974097">
                <a:off x="6614768" y="3091064"/>
                <a:ext cx="240953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74" name="Elipse 173">
                <a:extLst>
                  <a:ext uri="{FF2B5EF4-FFF2-40B4-BE49-F238E27FC236}">
                    <a16:creationId xmlns:a16="http://schemas.microsoft.com/office/drawing/2014/main" id="{1FD09DBB-362D-44F2-8569-EFDBD26B5768}"/>
                  </a:ext>
                </a:extLst>
              </p:cNvPr>
              <p:cNvSpPr/>
              <p:nvPr/>
            </p:nvSpPr>
            <p:spPr>
              <a:xfrm rot="715556">
                <a:off x="6127217" y="2873992"/>
                <a:ext cx="289582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75" name="Elipse 174">
                <a:extLst>
                  <a:ext uri="{FF2B5EF4-FFF2-40B4-BE49-F238E27FC236}">
                    <a16:creationId xmlns:a16="http://schemas.microsoft.com/office/drawing/2014/main" id="{82C3D8D8-650A-4CAF-AA19-AC3C351FEF1B}"/>
                  </a:ext>
                </a:extLst>
              </p:cNvPr>
              <p:cNvSpPr/>
              <p:nvPr/>
            </p:nvSpPr>
            <p:spPr>
              <a:xfrm rot="21439050">
                <a:off x="5680790" y="2818787"/>
                <a:ext cx="207170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76" name="Elipse 175">
                <a:extLst>
                  <a:ext uri="{FF2B5EF4-FFF2-40B4-BE49-F238E27FC236}">
                    <a16:creationId xmlns:a16="http://schemas.microsoft.com/office/drawing/2014/main" id="{EB4263CD-A662-47C7-A4EB-91DCA8CEFB5B}"/>
                  </a:ext>
                </a:extLst>
              </p:cNvPr>
              <p:cNvSpPr/>
              <p:nvPr/>
            </p:nvSpPr>
            <p:spPr>
              <a:xfrm rot="20039878">
                <a:off x="5000644" y="3019145"/>
                <a:ext cx="230364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77" name="Elipse 176">
                <a:extLst>
                  <a:ext uri="{FF2B5EF4-FFF2-40B4-BE49-F238E27FC236}">
                    <a16:creationId xmlns:a16="http://schemas.microsoft.com/office/drawing/2014/main" id="{3058F29F-9D2E-4165-A27E-FAC4E5162087}"/>
                  </a:ext>
                </a:extLst>
              </p:cNvPr>
              <p:cNvSpPr/>
              <p:nvPr/>
            </p:nvSpPr>
            <p:spPr>
              <a:xfrm rot="18960564">
                <a:off x="4620826" y="3333913"/>
                <a:ext cx="305734" cy="1515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78" name="Elipse 177">
                <a:extLst>
                  <a:ext uri="{FF2B5EF4-FFF2-40B4-BE49-F238E27FC236}">
                    <a16:creationId xmlns:a16="http://schemas.microsoft.com/office/drawing/2014/main" id="{C337070B-4375-4131-A5BE-C4691C3B147F}"/>
                  </a:ext>
                </a:extLst>
              </p:cNvPr>
              <p:cNvSpPr/>
              <p:nvPr/>
            </p:nvSpPr>
            <p:spPr>
              <a:xfrm rot="18293511">
                <a:off x="4413891" y="3808799"/>
                <a:ext cx="273519" cy="15715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79" name="Elipse 178">
                <a:extLst>
                  <a:ext uri="{FF2B5EF4-FFF2-40B4-BE49-F238E27FC236}">
                    <a16:creationId xmlns:a16="http://schemas.microsoft.com/office/drawing/2014/main" id="{B4F472BF-3AEF-4CF9-820F-9BF22A4F6DB4}"/>
                  </a:ext>
                </a:extLst>
              </p:cNvPr>
              <p:cNvSpPr/>
              <p:nvPr/>
            </p:nvSpPr>
            <p:spPr>
              <a:xfrm rot="461863">
                <a:off x="5679131" y="3509118"/>
                <a:ext cx="393331" cy="32036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80" name="Elipse 179">
                <a:extLst>
                  <a:ext uri="{FF2B5EF4-FFF2-40B4-BE49-F238E27FC236}">
                    <a16:creationId xmlns:a16="http://schemas.microsoft.com/office/drawing/2014/main" id="{97768712-EBAB-49B3-A190-9200477927DD}"/>
                  </a:ext>
                </a:extLst>
              </p:cNvPr>
              <p:cNvSpPr/>
              <p:nvPr/>
            </p:nvSpPr>
            <p:spPr>
              <a:xfrm rot="20864984">
                <a:off x="5317575" y="2936783"/>
                <a:ext cx="393331" cy="1829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81" name="Elipse 180">
                <a:extLst>
                  <a:ext uri="{FF2B5EF4-FFF2-40B4-BE49-F238E27FC236}">
                    <a16:creationId xmlns:a16="http://schemas.microsoft.com/office/drawing/2014/main" id="{E550AD6B-052C-46B1-9174-2776C16F6E70}"/>
                  </a:ext>
                </a:extLst>
              </p:cNvPr>
              <p:cNvSpPr/>
              <p:nvPr/>
            </p:nvSpPr>
            <p:spPr>
              <a:xfrm rot="5111713">
                <a:off x="6720953" y="4676776"/>
                <a:ext cx="315709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82" name="Elipse 181">
                <a:extLst>
                  <a:ext uri="{FF2B5EF4-FFF2-40B4-BE49-F238E27FC236}">
                    <a16:creationId xmlns:a16="http://schemas.microsoft.com/office/drawing/2014/main" id="{C26CF21E-5D15-449C-81A9-2CE9CC801D8F}"/>
                  </a:ext>
                </a:extLst>
              </p:cNvPr>
              <p:cNvSpPr/>
              <p:nvPr/>
            </p:nvSpPr>
            <p:spPr>
              <a:xfrm rot="5111713">
                <a:off x="5847579" y="5041291"/>
                <a:ext cx="315709" cy="33359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83" name="Elipse 182">
                <a:extLst>
                  <a:ext uri="{FF2B5EF4-FFF2-40B4-BE49-F238E27FC236}">
                    <a16:creationId xmlns:a16="http://schemas.microsoft.com/office/drawing/2014/main" id="{27950302-73FF-41F7-9114-41D862CD2643}"/>
                  </a:ext>
                </a:extLst>
              </p:cNvPr>
              <p:cNvSpPr/>
              <p:nvPr/>
            </p:nvSpPr>
            <p:spPr>
              <a:xfrm rot="5111713">
                <a:off x="5111754" y="4844584"/>
                <a:ext cx="400621" cy="37882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184" name="Elipse 183">
                <a:extLst>
                  <a:ext uri="{FF2B5EF4-FFF2-40B4-BE49-F238E27FC236}">
                    <a16:creationId xmlns:a16="http://schemas.microsoft.com/office/drawing/2014/main" id="{C1B4B7DC-8877-433D-9940-8AE9C8919CA1}"/>
                  </a:ext>
                </a:extLst>
              </p:cNvPr>
              <p:cNvSpPr/>
              <p:nvPr/>
            </p:nvSpPr>
            <p:spPr>
              <a:xfrm rot="5400000">
                <a:off x="4604010" y="4546358"/>
                <a:ext cx="306218" cy="2381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45994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" grpId="0"/>
      <p:bldP spid="36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" name="object 3">
            <a:extLst>
              <a:ext uri="{FF2B5EF4-FFF2-40B4-BE49-F238E27FC236}">
                <a16:creationId xmlns:a16="http://schemas.microsoft.com/office/drawing/2014/main" id="{427A0EB0-469C-4257-A651-784FC3EA6E7B}"/>
              </a:ext>
            </a:extLst>
          </p:cNvPr>
          <p:cNvSpPr/>
          <p:nvPr/>
        </p:nvSpPr>
        <p:spPr>
          <a:xfrm flipH="1">
            <a:off x="10642347" y="-10868"/>
            <a:ext cx="1539653" cy="6863744"/>
          </a:xfrm>
          <a:prstGeom prst="rect">
            <a:avLst/>
          </a:prstGeom>
          <a:blipFill>
            <a:blip r:embed="rId2" cstate="print"/>
            <a:stretch>
              <a:fillRect l="-206460" t="1" r="-7502" b="-420"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 dirty="0"/>
          </a:p>
        </p:txBody>
      </p:sp>
      <p:sp>
        <p:nvSpPr>
          <p:cNvPr id="604" name="object 3">
            <a:extLst>
              <a:ext uri="{FF2B5EF4-FFF2-40B4-BE49-F238E27FC236}">
                <a16:creationId xmlns:a16="http://schemas.microsoft.com/office/drawing/2014/main" id="{928147E3-351E-4E3C-91CD-2D711FF0BC80}"/>
              </a:ext>
            </a:extLst>
          </p:cNvPr>
          <p:cNvSpPr/>
          <p:nvPr/>
        </p:nvSpPr>
        <p:spPr>
          <a:xfrm>
            <a:off x="6472528" y="-5744"/>
            <a:ext cx="4169049" cy="6863744"/>
          </a:xfrm>
          <a:prstGeom prst="rect">
            <a:avLst/>
          </a:prstGeom>
          <a:blipFill>
            <a:blip r:embed="rId2" cstate="print"/>
            <a:stretch>
              <a:fillRect l="-15851" t="1" r="-913" b="-420"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 dirty="0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B9F420E4-6FEA-442E-9114-65534CA5E3EF}"/>
              </a:ext>
            </a:extLst>
          </p:cNvPr>
          <p:cNvSpPr/>
          <p:nvPr/>
        </p:nvSpPr>
        <p:spPr>
          <a:xfrm>
            <a:off x="6472576" y="-7996"/>
            <a:ext cx="5719424" cy="6858000"/>
          </a:xfrm>
          <a:prstGeom prst="rect">
            <a:avLst/>
          </a:prstGeom>
          <a:solidFill>
            <a:schemeClr val="tx1">
              <a:alpha val="4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id="{98D9AC5A-435A-4DD6-9178-BA6B31B28B8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09" t="6959" r="3018" b="17166"/>
          <a:stretch/>
        </p:blipFill>
        <p:spPr>
          <a:xfrm>
            <a:off x="234977" y="6012806"/>
            <a:ext cx="2295525" cy="696639"/>
          </a:xfrm>
          <a:prstGeom prst="rect">
            <a:avLst/>
          </a:prstGeom>
        </p:spPr>
      </p:pic>
      <p:sp>
        <p:nvSpPr>
          <p:cNvPr id="331" name="Rectángulo 330">
            <a:extLst>
              <a:ext uri="{FF2B5EF4-FFF2-40B4-BE49-F238E27FC236}">
                <a16:creationId xmlns:a16="http://schemas.microsoft.com/office/drawing/2014/main" id="{A73AE4B5-DE76-4E48-830F-8F1A8C30E84F}"/>
              </a:ext>
            </a:extLst>
          </p:cNvPr>
          <p:cNvSpPr/>
          <p:nvPr/>
        </p:nvSpPr>
        <p:spPr>
          <a:xfrm>
            <a:off x="8477052" y="1091589"/>
            <a:ext cx="2069894" cy="8925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22 Causas</a:t>
            </a:r>
            <a:r>
              <a:rPr lang="es-MX" sz="2000" dirty="0">
                <a:solidFill>
                  <a:schemeClr val="bg1">
                    <a:lumMod val="95000"/>
                  </a:schemeClr>
                </a:solidFill>
              </a:rPr>
              <a:t> </a:t>
            </a:r>
          </a:p>
          <a:p>
            <a:pPr algn="ctr"/>
            <a:r>
              <a:rPr lang="es-MX" sz="2400" dirty="0">
                <a:solidFill>
                  <a:schemeClr val="bg1">
                    <a:lumMod val="95000"/>
                  </a:schemeClr>
                </a:solidFill>
              </a:rPr>
              <a:t>Año 2018</a:t>
            </a:r>
          </a:p>
        </p:txBody>
      </p:sp>
      <p:sp>
        <p:nvSpPr>
          <p:cNvPr id="25" name="Rectángulo 24">
            <a:extLst>
              <a:ext uri="{FF2B5EF4-FFF2-40B4-BE49-F238E27FC236}">
                <a16:creationId xmlns:a16="http://schemas.microsoft.com/office/drawing/2014/main" id="{9B620006-D08E-45FF-8C6C-391CFD885C16}"/>
              </a:ext>
            </a:extLst>
          </p:cNvPr>
          <p:cNvSpPr/>
          <p:nvPr/>
        </p:nvSpPr>
        <p:spPr>
          <a:xfrm>
            <a:off x="567909" y="1096438"/>
            <a:ext cx="122822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sz="1600" b="1" i="1" dirty="0"/>
              <a:t>D-2</a:t>
            </a:r>
            <a:r>
              <a:rPr lang="es-CL" sz="1600" i="1" dirty="0"/>
              <a:t> </a:t>
            </a:r>
            <a:r>
              <a:rPr lang="es-CL" sz="1600" i="1" dirty="0" err="1"/>
              <a:t>Mamiña</a:t>
            </a:r>
            <a:endParaRPr lang="es-CL" sz="1600" dirty="0"/>
          </a:p>
        </p:txBody>
      </p:sp>
      <p:sp>
        <p:nvSpPr>
          <p:cNvPr id="27" name="Rectángulo 26">
            <a:extLst>
              <a:ext uri="{FF2B5EF4-FFF2-40B4-BE49-F238E27FC236}">
                <a16:creationId xmlns:a16="http://schemas.microsoft.com/office/drawing/2014/main" id="{C5DC1636-69D0-499D-BD38-8C7A25CC991B}"/>
              </a:ext>
            </a:extLst>
          </p:cNvPr>
          <p:cNvSpPr/>
          <p:nvPr/>
        </p:nvSpPr>
        <p:spPr>
          <a:xfrm>
            <a:off x="420896" y="1556225"/>
            <a:ext cx="15999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b="1" dirty="0">
                <a:solidFill>
                  <a:srgbClr val="294666"/>
                </a:solidFill>
              </a:rPr>
              <a:t>Reclamaciones</a:t>
            </a:r>
          </a:p>
        </p:txBody>
      </p:sp>
      <p:sp>
        <p:nvSpPr>
          <p:cNvPr id="28" name="Rectángulo 27">
            <a:extLst>
              <a:ext uri="{FF2B5EF4-FFF2-40B4-BE49-F238E27FC236}">
                <a16:creationId xmlns:a16="http://schemas.microsoft.com/office/drawing/2014/main" id="{C925D887-15B3-40E3-A5AA-6C19CBF6FEFB}"/>
              </a:ext>
            </a:extLst>
          </p:cNvPr>
          <p:cNvSpPr/>
          <p:nvPr/>
        </p:nvSpPr>
        <p:spPr>
          <a:xfrm>
            <a:off x="524238" y="1820171"/>
            <a:ext cx="165519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sz="1600" b="1" i="1" dirty="0"/>
              <a:t>R-3|R-11</a:t>
            </a:r>
            <a:r>
              <a:rPr lang="es-CL" sz="1600" i="1" dirty="0"/>
              <a:t> </a:t>
            </a:r>
            <a:r>
              <a:rPr lang="es-CL" sz="1600" dirty="0"/>
              <a:t>Llamara</a:t>
            </a:r>
          </a:p>
        </p:txBody>
      </p:sp>
      <p:sp>
        <p:nvSpPr>
          <p:cNvPr id="30" name="Rectángulo 29">
            <a:extLst>
              <a:ext uri="{FF2B5EF4-FFF2-40B4-BE49-F238E27FC236}">
                <a16:creationId xmlns:a16="http://schemas.microsoft.com/office/drawing/2014/main" id="{8CAA5CFD-3D74-4FCC-BA7F-81576C789C10}"/>
              </a:ext>
            </a:extLst>
          </p:cNvPr>
          <p:cNvSpPr/>
          <p:nvPr/>
        </p:nvSpPr>
        <p:spPr>
          <a:xfrm>
            <a:off x="529155" y="2063587"/>
            <a:ext cx="129804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sz="1600" b="1" i="1" dirty="0"/>
              <a:t>R-4</a:t>
            </a:r>
            <a:r>
              <a:rPr lang="es-CL" sz="1600" i="1" dirty="0"/>
              <a:t> </a:t>
            </a:r>
            <a:r>
              <a:rPr lang="es-CL" sz="1600" dirty="0" err="1"/>
              <a:t>Interchile</a:t>
            </a:r>
            <a:endParaRPr lang="es-CL" sz="1600" i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32" name="Rectángulo 31">
            <a:extLst>
              <a:ext uri="{FF2B5EF4-FFF2-40B4-BE49-F238E27FC236}">
                <a16:creationId xmlns:a16="http://schemas.microsoft.com/office/drawing/2014/main" id="{254559A1-3577-40C6-83EE-3ADB9DD72229}"/>
              </a:ext>
            </a:extLst>
          </p:cNvPr>
          <p:cNvSpPr/>
          <p:nvPr/>
        </p:nvSpPr>
        <p:spPr>
          <a:xfrm>
            <a:off x="541279" y="3576042"/>
            <a:ext cx="121539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b="1" dirty="0">
                <a:solidFill>
                  <a:srgbClr val="294666"/>
                </a:solidFill>
              </a:rPr>
              <a:t>Solicitudes</a:t>
            </a:r>
            <a:endParaRPr lang="es-CL" b="1" dirty="0">
              <a:solidFill>
                <a:srgbClr val="294666"/>
              </a:solidFill>
              <a:latin typeface="Calibri" panose="020F0502020204030204" pitchFamily="34" charset="0"/>
            </a:endParaRPr>
          </a:p>
        </p:txBody>
      </p:sp>
      <p:grpSp>
        <p:nvGrpSpPr>
          <p:cNvPr id="323" name="Grupo 322">
            <a:extLst>
              <a:ext uri="{FF2B5EF4-FFF2-40B4-BE49-F238E27FC236}">
                <a16:creationId xmlns:a16="http://schemas.microsoft.com/office/drawing/2014/main" id="{8DB0327F-A38D-4EE8-81A3-68F60905B3B7}"/>
              </a:ext>
            </a:extLst>
          </p:cNvPr>
          <p:cNvGrpSpPr/>
          <p:nvPr/>
        </p:nvGrpSpPr>
        <p:grpSpPr>
          <a:xfrm>
            <a:off x="132340" y="1560891"/>
            <a:ext cx="360000" cy="360000"/>
            <a:chOff x="4722891" y="1371645"/>
            <a:chExt cx="360000" cy="360000"/>
          </a:xfrm>
        </p:grpSpPr>
        <p:sp>
          <p:nvSpPr>
            <p:cNvPr id="324" name="Elipse 323">
              <a:extLst>
                <a:ext uri="{FF2B5EF4-FFF2-40B4-BE49-F238E27FC236}">
                  <a16:creationId xmlns:a16="http://schemas.microsoft.com/office/drawing/2014/main" id="{FD828F4D-4664-4F3F-9ACE-CB882CCBC512}"/>
                </a:ext>
              </a:extLst>
            </p:cNvPr>
            <p:cNvSpPr/>
            <p:nvPr/>
          </p:nvSpPr>
          <p:spPr>
            <a:xfrm>
              <a:off x="4722891" y="1371645"/>
              <a:ext cx="360000" cy="360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grpSp>
          <p:nvGrpSpPr>
            <p:cNvPr id="326" name="Grupo 325">
              <a:extLst>
                <a:ext uri="{FF2B5EF4-FFF2-40B4-BE49-F238E27FC236}">
                  <a16:creationId xmlns:a16="http://schemas.microsoft.com/office/drawing/2014/main" id="{BCBC038A-D0C3-4ABC-9EEE-A8B47645B5F0}"/>
                </a:ext>
              </a:extLst>
            </p:cNvPr>
            <p:cNvGrpSpPr/>
            <p:nvPr/>
          </p:nvGrpSpPr>
          <p:grpSpPr>
            <a:xfrm>
              <a:off x="4747361" y="1392081"/>
              <a:ext cx="310457" cy="310440"/>
              <a:chOff x="9778025" y="1271953"/>
              <a:chExt cx="74398" cy="74394"/>
            </a:xfrm>
          </p:grpSpPr>
          <p:sp>
            <p:nvSpPr>
              <p:cNvPr id="327" name="object 261">
                <a:extLst>
                  <a:ext uri="{FF2B5EF4-FFF2-40B4-BE49-F238E27FC236}">
                    <a16:creationId xmlns:a16="http://schemas.microsoft.com/office/drawing/2014/main" id="{E2E432CC-E392-413F-A4A1-7E57110C7A03}"/>
                  </a:ext>
                </a:extLst>
              </p:cNvPr>
              <p:cNvSpPr/>
              <p:nvPr/>
            </p:nvSpPr>
            <p:spPr>
              <a:xfrm>
                <a:off x="9778029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29" name="object 262">
                <a:extLst>
                  <a:ext uri="{FF2B5EF4-FFF2-40B4-BE49-F238E27FC236}">
                    <a16:creationId xmlns:a16="http://schemas.microsoft.com/office/drawing/2014/main" id="{A014902F-D9F8-451B-A942-6A4E71257B55}"/>
                  </a:ext>
                </a:extLst>
              </p:cNvPr>
              <p:cNvSpPr/>
              <p:nvPr/>
            </p:nvSpPr>
            <p:spPr>
              <a:xfrm>
                <a:off x="9778028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32" name="object 263">
                <a:extLst>
                  <a:ext uri="{FF2B5EF4-FFF2-40B4-BE49-F238E27FC236}">
                    <a16:creationId xmlns:a16="http://schemas.microsoft.com/office/drawing/2014/main" id="{10B6D40A-ECA3-46A8-A8C6-274F1792F589}"/>
                  </a:ext>
                </a:extLst>
              </p:cNvPr>
              <p:cNvSpPr/>
              <p:nvPr/>
            </p:nvSpPr>
            <p:spPr>
              <a:xfrm>
                <a:off x="9807475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33" name="object 264">
                <a:extLst>
                  <a:ext uri="{FF2B5EF4-FFF2-40B4-BE49-F238E27FC236}">
                    <a16:creationId xmlns:a16="http://schemas.microsoft.com/office/drawing/2014/main" id="{57695F74-B01F-43E6-9A1D-8E196863372A}"/>
                  </a:ext>
                </a:extLst>
              </p:cNvPr>
              <p:cNvSpPr/>
              <p:nvPr/>
            </p:nvSpPr>
            <p:spPr>
              <a:xfrm>
                <a:off x="9807475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34" name="object 265">
                <a:extLst>
                  <a:ext uri="{FF2B5EF4-FFF2-40B4-BE49-F238E27FC236}">
                    <a16:creationId xmlns:a16="http://schemas.microsoft.com/office/drawing/2014/main" id="{49265D96-485D-45A2-9761-51E6A9DE5971}"/>
                  </a:ext>
                </a:extLst>
              </p:cNvPr>
              <p:cNvSpPr/>
              <p:nvPr/>
            </p:nvSpPr>
            <p:spPr>
              <a:xfrm>
                <a:off x="9778026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35" name="object 266">
                <a:extLst>
                  <a:ext uri="{FF2B5EF4-FFF2-40B4-BE49-F238E27FC236}">
                    <a16:creationId xmlns:a16="http://schemas.microsoft.com/office/drawing/2014/main" id="{F683A20C-09B7-48F2-8948-4B2EB16F121A}"/>
                  </a:ext>
                </a:extLst>
              </p:cNvPr>
              <p:cNvSpPr/>
              <p:nvPr/>
            </p:nvSpPr>
            <p:spPr>
              <a:xfrm>
                <a:off x="9778025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E3E92A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36" name="object 267">
                <a:extLst>
                  <a:ext uri="{FF2B5EF4-FFF2-40B4-BE49-F238E27FC236}">
                    <a16:creationId xmlns:a16="http://schemas.microsoft.com/office/drawing/2014/main" id="{79E09549-6224-497D-891A-0A8103B472CD}"/>
                  </a:ext>
                </a:extLst>
              </p:cNvPr>
              <p:cNvSpPr/>
              <p:nvPr/>
            </p:nvSpPr>
            <p:spPr>
              <a:xfrm>
                <a:off x="9807473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37" name="object 268">
                <a:extLst>
                  <a:ext uri="{FF2B5EF4-FFF2-40B4-BE49-F238E27FC236}">
                    <a16:creationId xmlns:a16="http://schemas.microsoft.com/office/drawing/2014/main" id="{B741BC15-F998-45AB-8E87-42682BF50153}"/>
                  </a:ext>
                </a:extLst>
              </p:cNvPr>
              <p:cNvSpPr/>
              <p:nvPr/>
            </p:nvSpPr>
            <p:spPr>
              <a:xfrm>
                <a:off x="9807474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0">
                <a:solidFill>
                  <a:schemeClr val="bg1">
                    <a:lumMod val="50000"/>
                  </a:schemeClr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349" name="Grupo 348">
            <a:extLst>
              <a:ext uri="{FF2B5EF4-FFF2-40B4-BE49-F238E27FC236}">
                <a16:creationId xmlns:a16="http://schemas.microsoft.com/office/drawing/2014/main" id="{7CA10170-8EF0-4A1F-8E80-CA1D8F37557B}"/>
              </a:ext>
            </a:extLst>
          </p:cNvPr>
          <p:cNvGrpSpPr/>
          <p:nvPr/>
        </p:nvGrpSpPr>
        <p:grpSpPr>
          <a:xfrm>
            <a:off x="182977" y="3585374"/>
            <a:ext cx="360000" cy="360000"/>
            <a:chOff x="4722891" y="1371645"/>
            <a:chExt cx="360000" cy="360000"/>
          </a:xfrm>
        </p:grpSpPr>
        <p:sp>
          <p:nvSpPr>
            <p:cNvPr id="350" name="Elipse 349">
              <a:extLst>
                <a:ext uri="{FF2B5EF4-FFF2-40B4-BE49-F238E27FC236}">
                  <a16:creationId xmlns:a16="http://schemas.microsoft.com/office/drawing/2014/main" id="{651F8157-F8CD-45A1-9F1F-8036D1AF80D2}"/>
                </a:ext>
              </a:extLst>
            </p:cNvPr>
            <p:cNvSpPr/>
            <p:nvPr/>
          </p:nvSpPr>
          <p:spPr>
            <a:xfrm>
              <a:off x="4722891" y="1371645"/>
              <a:ext cx="360000" cy="360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grpSp>
          <p:nvGrpSpPr>
            <p:cNvPr id="351" name="Grupo 350">
              <a:extLst>
                <a:ext uri="{FF2B5EF4-FFF2-40B4-BE49-F238E27FC236}">
                  <a16:creationId xmlns:a16="http://schemas.microsoft.com/office/drawing/2014/main" id="{AD1CF3E1-ADE5-45FB-91E6-E564E3F9EE48}"/>
                </a:ext>
              </a:extLst>
            </p:cNvPr>
            <p:cNvGrpSpPr/>
            <p:nvPr/>
          </p:nvGrpSpPr>
          <p:grpSpPr>
            <a:xfrm>
              <a:off x="4747361" y="1392081"/>
              <a:ext cx="310457" cy="310440"/>
              <a:chOff x="9778025" y="1271953"/>
              <a:chExt cx="74398" cy="74394"/>
            </a:xfrm>
          </p:grpSpPr>
          <p:sp>
            <p:nvSpPr>
              <p:cNvPr id="352" name="object 261">
                <a:extLst>
                  <a:ext uri="{FF2B5EF4-FFF2-40B4-BE49-F238E27FC236}">
                    <a16:creationId xmlns:a16="http://schemas.microsoft.com/office/drawing/2014/main" id="{105D6D57-C397-4873-A423-DFD822352234}"/>
                  </a:ext>
                </a:extLst>
              </p:cNvPr>
              <p:cNvSpPr/>
              <p:nvPr/>
            </p:nvSpPr>
            <p:spPr>
              <a:xfrm>
                <a:off x="9778029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3" name="object 262">
                <a:extLst>
                  <a:ext uri="{FF2B5EF4-FFF2-40B4-BE49-F238E27FC236}">
                    <a16:creationId xmlns:a16="http://schemas.microsoft.com/office/drawing/2014/main" id="{F893BF5B-CE48-4676-A6AD-B7149CACFE25}"/>
                  </a:ext>
                </a:extLst>
              </p:cNvPr>
              <p:cNvSpPr/>
              <p:nvPr/>
            </p:nvSpPr>
            <p:spPr>
              <a:xfrm>
                <a:off x="9778028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4" name="object 263">
                <a:extLst>
                  <a:ext uri="{FF2B5EF4-FFF2-40B4-BE49-F238E27FC236}">
                    <a16:creationId xmlns:a16="http://schemas.microsoft.com/office/drawing/2014/main" id="{6587DFA9-69CF-4993-950D-F4569851F40B}"/>
                  </a:ext>
                </a:extLst>
              </p:cNvPr>
              <p:cNvSpPr/>
              <p:nvPr/>
            </p:nvSpPr>
            <p:spPr>
              <a:xfrm>
                <a:off x="9807475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5" name="object 264">
                <a:extLst>
                  <a:ext uri="{FF2B5EF4-FFF2-40B4-BE49-F238E27FC236}">
                    <a16:creationId xmlns:a16="http://schemas.microsoft.com/office/drawing/2014/main" id="{56248C2A-1CBE-442B-8E38-B59185600379}"/>
                  </a:ext>
                </a:extLst>
              </p:cNvPr>
              <p:cNvSpPr/>
              <p:nvPr/>
            </p:nvSpPr>
            <p:spPr>
              <a:xfrm>
                <a:off x="9807475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6" name="object 265">
                <a:extLst>
                  <a:ext uri="{FF2B5EF4-FFF2-40B4-BE49-F238E27FC236}">
                    <a16:creationId xmlns:a16="http://schemas.microsoft.com/office/drawing/2014/main" id="{E2D8F43C-3A4E-4764-BBE7-E5EE2AF22811}"/>
                  </a:ext>
                </a:extLst>
              </p:cNvPr>
              <p:cNvSpPr/>
              <p:nvPr/>
            </p:nvSpPr>
            <p:spPr>
              <a:xfrm>
                <a:off x="9778026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7" name="object 266">
                <a:extLst>
                  <a:ext uri="{FF2B5EF4-FFF2-40B4-BE49-F238E27FC236}">
                    <a16:creationId xmlns:a16="http://schemas.microsoft.com/office/drawing/2014/main" id="{EC082E08-8807-4C9F-B0F8-8F7BBEB10D19}"/>
                  </a:ext>
                </a:extLst>
              </p:cNvPr>
              <p:cNvSpPr/>
              <p:nvPr/>
            </p:nvSpPr>
            <p:spPr>
              <a:xfrm>
                <a:off x="9778025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1C90E8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8" name="object 267">
                <a:extLst>
                  <a:ext uri="{FF2B5EF4-FFF2-40B4-BE49-F238E27FC236}">
                    <a16:creationId xmlns:a16="http://schemas.microsoft.com/office/drawing/2014/main" id="{A4A4633B-DC33-425F-A642-02B3BFD69B97}"/>
                  </a:ext>
                </a:extLst>
              </p:cNvPr>
              <p:cNvSpPr/>
              <p:nvPr/>
            </p:nvSpPr>
            <p:spPr>
              <a:xfrm>
                <a:off x="9807473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59" name="object 268">
                <a:extLst>
                  <a:ext uri="{FF2B5EF4-FFF2-40B4-BE49-F238E27FC236}">
                    <a16:creationId xmlns:a16="http://schemas.microsoft.com/office/drawing/2014/main" id="{DB84DB78-B3B3-4882-98A2-249CD1ADBC2B}"/>
                  </a:ext>
                </a:extLst>
              </p:cNvPr>
              <p:cNvSpPr/>
              <p:nvPr/>
            </p:nvSpPr>
            <p:spPr>
              <a:xfrm>
                <a:off x="9807474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</p:grpSp>
      </p:grpSp>
      <p:sp>
        <p:nvSpPr>
          <p:cNvPr id="46" name="Rectángulo 45">
            <a:extLst>
              <a:ext uri="{FF2B5EF4-FFF2-40B4-BE49-F238E27FC236}">
                <a16:creationId xmlns:a16="http://schemas.microsoft.com/office/drawing/2014/main" id="{9E9D3B79-F436-44DE-BB55-74CCD58E9D51}"/>
              </a:ext>
            </a:extLst>
          </p:cNvPr>
          <p:cNvSpPr/>
          <p:nvPr/>
        </p:nvSpPr>
        <p:spPr>
          <a:xfrm>
            <a:off x="3664382" y="1128216"/>
            <a:ext cx="163217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600" dirty="0">
                <a:solidFill>
                  <a:srgbClr val="000000"/>
                </a:solidFill>
                <a:latin typeface="Calibri" panose="020F0502020204030204" pitchFamily="34" charset="0"/>
              </a:rPr>
              <a:t>MM</a:t>
            </a:r>
            <a:r>
              <a:rPr lang="es-CL" sz="1600" dirty="0"/>
              <a:t> </a:t>
            </a:r>
            <a:r>
              <a:rPr lang="es-CL" sz="1600" dirty="0">
                <a:solidFill>
                  <a:srgbClr val="000000"/>
                </a:solidFill>
                <a:latin typeface="Calibri" panose="020F0502020204030204" pitchFamily="34" charset="0"/>
              </a:rPr>
              <a:t>US$ 850,00*</a:t>
            </a:r>
            <a:endParaRPr lang="es-CL" sz="1600" dirty="0"/>
          </a:p>
        </p:txBody>
      </p:sp>
      <p:sp>
        <p:nvSpPr>
          <p:cNvPr id="48" name="Rectángulo 47">
            <a:extLst>
              <a:ext uri="{FF2B5EF4-FFF2-40B4-BE49-F238E27FC236}">
                <a16:creationId xmlns:a16="http://schemas.microsoft.com/office/drawing/2014/main" id="{1B16B6BD-30E6-499A-A28B-E4BA91D6017B}"/>
              </a:ext>
            </a:extLst>
          </p:cNvPr>
          <p:cNvSpPr/>
          <p:nvPr/>
        </p:nvSpPr>
        <p:spPr>
          <a:xfrm>
            <a:off x="3586230" y="1837327"/>
            <a:ext cx="183415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600" dirty="0">
                <a:solidFill>
                  <a:srgbClr val="000000"/>
                </a:solidFill>
                <a:latin typeface="Calibri" panose="020F0502020204030204" pitchFamily="34" charset="0"/>
              </a:rPr>
              <a:t>MM US$ 1.033,00 *</a:t>
            </a:r>
            <a:endParaRPr lang="es-CL" sz="1600" dirty="0"/>
          </a:p>
        </p:txBody>
      </p:sp>
      <p:sp>
        <p:nvSpPr>
          <p:cNvPr id="50" name="Rectángulo 49">
            <a:extLst>
              <a:ext uri="{FF2B5EF4-FFF2-40B4-BE49-F238E27FC236}">
                <a16:creationId xmlns:a16="http://schemas.microsoft.com/office/drawing/2014/main" id="{CF4CF7A7-2FEA-4D8A-9118-8B7E517CB2BF}"/>
              </a:ext>
            </a:extLst>
          </p:cNvPr>
          <p:cNvSpPr/>
          <p:nvPr/>
        </p:nvSpPr>
        <p:spPr>
          <a:xfrm>
            <a:off x="3554332" y="2061621"/>
            <a:ext cx="168507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600" dirty="0">
                <a:solidFill>
                  <a:srgbClr val="000000"/>
                </a:solidFill>
                <a:latin typeface="Calibri" panose="020F0502020204030204" pitchFamily="34" charset="0"/>
              </a:rPr>
              <a:t>MM US$ 1.000,00</a:t>
            </a:r>
            <a:endParaRPr lang="es-CL" sz="1600" dirty="0"/>
          </a:p>
        </p:txBody>
      </p:sp>
      <p:sp>
        <p:nvSpPr>
          <p:cNvPr id="361" name="Rectángulo 360">
            <a:extLst>
              <a:ext uri="{FF2B5EF4-FFF2-40B4-BE49-F238E27FC236}">
                <a16:creationId xmlns:a16="http://schemas.microsoft.com/office/drawing/2014/main" id="{DDCF0204-9331-4A4D-B635-47897572E18A}"/>
              </a:ext>
            </a:extLst>
          </p:cNvPr>
          <p:cNvSpPr/>
          <p:nvPr/>
        </p:nvSpPr>
        <p:spPr>
          <a:xfrm>
            <a:off x="10163803" y="691480"/>
            <a:ext cx="1937383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s-MX" sz="2800" b="1" dirty="0">
                <a:solidFill>
                  <a:schemeClr val="bg1">
                    <a:lumMod val="95000"/>
                  </a:schemeClr>
                </a:solidFill>
              </a:rPr>
              <a:t>MM US$ 3.035,02</a:t>
            </a:r>
            <a:endParaRPr lang="es-MX" sz="2000" dirty="0">
              <a:solidFill>
                <a:schemeClr val="bg1">
                  <a:lumMod val="95000"/>
                </a:schemeClr>
              </a:solidFill>
            </a:endParaRPr>
          </a:p>
          <a:p>
            <a:pPr algn="ctr"/>
            <a:r>
              <a:rPr lang="es-MX" sz="2400" dirty="0">
                <a:solidFill>
                  <a:schemeClr val="bg1">
                    <a:lumMod val="95000"/>
                  </a:schemeClr>
                </a:solidFill>
              </a:rPr>
              <a:t>Inversión Asociada</a:t>
            </a:r>
          </a:p>
        </p:txBody>
      </p:sp>
      <p:graphicFrame>
        <p:nvGraphicFramePr>
          <p:cNvPr id="362" name="Gráfico 361">
            <a:extLst>
              <a:ext uri="{FF2B5EF4-FFF2-40B4-BE49-F238E27FC236}">
                <a16:creationId xmlns:a16="http://schemas.microsoft.com/office/drawing/2014/main" id="{37E6EA5C-C173-4402-A15A-849C1EB7449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54785530"/>
              </p:ext>
            </p:extLst>
          </p:nvPr>
        </p:nvGraphicFramePr>
        <p:xfrm>
          <a:off x="8069303" y="3738422"/>
          <a:ext cx="4427080" cy="27243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Rectángulo 25">
            <a:extLst>
              <a:ext uri="{FF2B5EF4-FFF2-40B4-BE49-F238E27FC236}">
                <a16:creationId xmlns:a16="http://schemas.microsoft.com/office/drawing/2014/main" id="{F911941E-079F-4969-BC18-12FE147B4179}"/>
              </a:ext>
            </a:extLst>
          </p:cNvPr>
          <p:cNvSpPr/>
          <p:nvPr/>
        </p:nvSpPr>
        <p:spPr>
          <a:xfrm>
            <a:off x="132340" y="148555"/>
            <a:ext cx="11659573" cy="542925"/>
          </a:xfrm>
          <a:custGeom>
            <a:avLst/>
            <a:gdLst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86200 w 10686200"/>
              <a:gd name="connsiteY2" fmla="*/ 13150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619525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67138 w 10686200"/>
              <a:gd name="connsiteY2" fmla="*/ 117214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557613 w 10686200"/>
              <a:gd name="connsiteY2" fmla="*/ 119595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5691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9953591 w 10686200"/>
              <a:gd name="connsiteY2" fmla="*/ 127723 h 131501"/>
              <a:gd name="connsiteX3" fmla="*/ 0 w 10686200"/>
              <a:gd name="connsiteY3" fmla="*/ 131501 h 131501"/>
              <a:gd name="connsiteX4" fmla="*/ 0 w 10686200"/>
              <a:gd name="connsiteY4" fmla="*/ 0 h 131501"/>
              <a:gd name="connsiteX0" fmla="*/ 0 w 10686200"/>
              <a:gd name="connsiteY0" fmla="*/ 0 h 131501"/>
              <a:gd name="connsiteX1" fmla="*/ 10686200 w 10686200"/>
              <a:gd name="connsiteY1" fmla="*/ 0 h 131501"/>
              <a:gd name="connsiteX2" fmla="*/ 10251780 w 10686200"/>
              <a:gd name="connsiteY2" fmla="*/ 129755 h 131501"/>
              <a:gd name="connsiteX3" fmla="*/ 0 w 10686200"/>
              <a:gd name="connsiteY3" fmla="*/ 131501 h 131501"/>
              <a:gd name="connsiteX4" fmla="*/ 0 w 10686200"/>
              <a:gd name="connsiteY4" fmla="*/ 0 h 131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86200" h="131501">
                <a:moveTo>
                  <a:pt x="0" y="0"/>
                </a:moveTo>
                <a:lnTo>
                  <a:pt x="10686200" y="0"/>
                </a:lnTo>
                <a:lnTo>
                  <a:pt x="10251780" y="129755"/>
                </a:lnTo>
                <a:lnTo>
                  <a:pt x="0" y="13150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71E0A5DE-0AED-4227-91DA-B138D1FBFB36}"/>
              </a:ext>
            </a:extLst>
          </p:cNvPr>
          <p:cNvSpPr txBox="1"/>
          <p:nvPr/>
        </p:nvSpPr>
        <p:spPr>
          <a:xfrm>
            <a:off x="234977" y="130699"/>
            <a:ext cx="1158140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2800" b="1" dirty="0">
                <a:solidFill>
                  <a:schemeClr val="bg1"/>
                </a:solidFill>
              </a:rPr>
              <a:t>Año </a:t>
            </a:r>
            <a:r>
              <a:rPr lang="es-CL" sz="3200" b="1" dirty="0">
                <a:solidFill>
                  <a:srgbClr val="294666"/>
                </a:solidFill>
              </a:rPr>
              <a:t>2018</a:t>
            </a:r>
            <a:r>
              <a:rPr lang="es-CL" sz="2800" b="1" dirty="0">
                <a:solidFill>
                  <a:schemeClr val="bg1"/>
                </a:solidFill>
              </a:rPr>
              <a:t> / Individualización Causas en Cuencas </a:t>
            </a:r>
          </a:p>
        </p:txBody>
      </p:sp>
      <p:sp>
        <p:nvSpPr>
          <p:cNvPr id="20" name="Rectángulo 19">
            <a:extLst>
              <a:ext uri="{FF2B5EF4-FFF2-40B4-BE49-F238E27FC236}">
                <a16:creationId xmlns:a16="http://schemas.microsoft.com/office/drawing/2014/main" id="{008BFFBD-C2B7-4936-AD92-CF8C2C587D35}"/>
              </a:ext>
            </a:extLst>
          </p:cNvPr>
          <p:cNvSpPr/>
          <p:nvPr/>
        </p:nvSpPr>
        <p:spPr>
          <a:xfrm>
            <a:off x="448620" y="828888"/>
            <a:ext cx="119936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b="1" dirty="0">
                <a:solidFill>
                  <a:srgbClr val="294666"/>
                </a:solidFill>
              </a:rPr>
              <a:t>Demandas</a:t>
            </a:r>
            <a:endParaRPr lang="es-CL" dirty="0">
              <a:solidFill>
                <a:srgbClr val="294666"/>
              </a:solidFill>
            </a:endParaRPr>
          </a:p>
        </p:txBody>
      </p:sp>
      <p:grpSp>
        <p:nvGrpSpPr>
          <p:cNvPr id="44" name="Grupo 43">
            <a:extLst>
              <a:ext uri="{FF2B5EF4-FFF2-40B4-BE49-F238E27FC236}">
                <a16:creationId xmlns:a16="http://schemas.microsoft.com/office/drawing/2014/main" id="{54EB2A00-B305-4FEB-A0DF-870486EA4630}"/>
              </a:ext>
            </a:extLst>
          </p:cNvPr>
          <p:cNvGrpSpPr/>
          <p:nvPr/>
        </p:nvGrpSpPr>
        <p:grpSpPr>
          <a:xfrm>
            <a:off x="157430" y="846510"/>
            <a:ext cx="360000" cy="360000"/>
            <a:chOff x="4722891" y="1371645"/>
            <a:chExt cx="360000" cy="360000"/>
          </a:xfrm>
        </p:grpSpPr>
        <p:sp>
          <p:nvSpPr>
            <p:cNvPr id="40" name="Elipse 39">
              <a:extLst>
                <a:ext uri="{FF2B5EF4-FFF2-40B4-BE49-F238E27FC236}">
                  <a16:creationId xmlns:a16="http://schemas.microsoft.com/office/drawing/2014/main" id="{40580B21-A3ED-43BE-82AF-971D7D043C59}"/>
                </a:ext>
              </a:extLst>
            </p:cNvPr>
            <p:cNvSpPr/>
            <p:nvPr/>
          </p:nvSpPr>
          <p:spPr>
            <a:xfrm>
              <a:off x="4722891" y="1371645"/>
              <a:ext cx="360000" cy="360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grpSp>
          <p:nvGrpSpPr>
            <p:cNvPr id="38" name="Grupo 37">
              <a:extLst>
                <a:ext uri="{FF2B5EF4-FFF2-40B4-BE49-F238E27FC236}">
                  <a16:creationId xmlns:a16="http://schemas.microsoft.com/office/drawing/2014/main" id="{02F109AB-9F11-405C-BA19-A832A2F008B4}"/>
                </a:ext>
              </a:extLst>
            </p:cNvPr>
            <p:cNvGrpSpPr/>
            <p:nvPr/>
          </p:nvGrpSpPr>
          <p:grpSpPr>
            <a:xfrm>
              <a:off x="4747361" y="1392081"/>
              <a:ext cx="310457" cy="310440"/>
              <a:chOff x="9778025" y="1271953"/>
              <a:chExt cx="74398" cy="74394"/>
            </a:xfrm>
          </p:grpSpPr>
          <p:sp>
            <p:nvSpPr>
              <p:cNvPr id="312" name="object 261">
                <a:extLst>
                  <a:ext uri="{FF2B5EF4-FFF2-40B4-BE49-F238E27FC236}">
                    <a16:creationId xmlns:a16="http://schemas.microsoft.com/office/drawing/2014/main" id="{8E4E0E3F-585E-4B88-970C-E35D01FEC30D}"/>
                  </a:ext>
                </a:extLst>
              </p:cNvPr>
              <p:cNvSpPr/>
              <p:nvPr/>
            </p:nvSpPr>
            <p:spPr>
              <a:xfrm>
                <a:off x="9778029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14" name="object 262">
                <a:extLst>
                  <a:ext uri="{FF2B5EF4-FFF2-40B4-BE49-F238E27FC236}">
                    <a16:creationId xmlns:a16="http://schemas.microsoft.com/office/drawing/2014/main" id="{3A1F75B5-EB91-4950-ABAA-F1ADCA9D190B}"/>
                  </a:ext>
                </a:extLst>
              </p:cNvPr>
              <p:cNvSpPr/>
              <p:nvPr/>
            </p:nvSpPr>
            <p:spPr>
              <a:xfrm>
                <a:off x="9778028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15" name="object 263">
                <a:extLst>
                  <a:ext uri="{FF2B5EF4-FFF2-40B4-BE49-F238E27FC236}">
                    <a16:creationId xmlns:a16="http://schemas.microsoft.com/office/drawing/2014/main" id="{5CCC48CC-C849-4959-8958-7EF610EB67DB}"/>
                  </a:ext>
                </a:extLst>
              </p:cNvPr>
              <p:cNvSpPr/>
              <p:nvPr/>
            </p:nvSpPr>
            <p:spPr>
              <a:xfrm>
                <a:off x="9807475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17" name="object 264">
                <a:extLst>
                  <a:ext uri="{FF2B5EF4-FFF2-40B4-BE49-F238E27FC236}">
                    <a16:creationId xmlns:a16="http://schemas.microsoft.com/office/drawing/2014/main" id="{AF2F7DB5-719E-4FBF-9361-B9A4C59E509F}"/>
                  </a:ext>
                </a:extLst>
              </p:cNvPr>
              <p:cNvSpPr/>
              <p:nvPr/>
            </p:nvSpPr>
            <p:spPr>
              <a:xfrm>
                <a:off x="9807475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18" name="object 265">
                <a:extLst>
                  <a:ext uri="{FF2B5EF4-FFF2-40B4-BE49-F238E27FC236}">
                    <a16:creationId xmlns:a16="http://schemas.microsoft.com/office/drawing/2014/main" id="{610F0B12-FF24-49DD-8167-B8EAADEB6BBC}"/>
                  </a:ext>
                </a:extLst>
              </p:cNvPr>
              <p:cNvSpPr/>
              <p:nvPr/>
            </p:nvSpPr>
            <p:spPr>
              <a:xfrm>
                <a:off x="9778026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19" name="object 266">
                <a:extLst>
                  <a:ext uri="{FF2B5EF4-FFF2-40B4-BE49-F238E27FC236}">
                    <a16:creationId xmlns:a16="http://schemas.microsoft.com/office/drawing/2014/main" id="{FB6AD463-22AC-4023-8D46-FB81359ADCBE}"/>
                  </a:ext>
                </a:extLst>
              </p:cNvPr>
              <p:cNvSpPr/>
              <p:nvPr/>
            </p:nvSpPr>
            <p:spPr>
              <a:xfrm>
                <a:off x="9778025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CC3030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20" name="object 267">
                <a:extLst>
                  <a:ext uri="{FF2B5EF4-FFF2-40B4-BE49-F238E27FC236}">
                    <a16:creationId xmlns:a16="http://schemas.microsoft.com/office/drawing/2014/main" id="{557A5C54-5471-4079-9573-C77463897D76}"/>
                  </a:ext>
                </a:extLst>
              </p:cNvPr>
              <p:cNvSpPr/>
              <p:nvPr/>
            </p:nvSpPr>
            <p:spPr>
              <a:xfrm>
                <a:off x="9807473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321" name="object 268">
                <a:extLst>
                  <a:ext uri="{FF2B5EF4-FFF2-40B4-BE49-F238E27FC236}">
                    <a16:creationId xmlns:a16="http://schemas.microsoft.com/office/drawing/2014/main" id="{F30CA0C4-7D55-44D6-8F29-49D8D0164469}"/>
                  </a:ext>
                </a:extLst>
              </p:cNvPr>
              <p:cNvSpPr/>
              <p:nvPr/>
            </p:nvSpPr>
            <p:spPr>
              <a:xfrm>
                <a:off x="9807474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</p:grpSp>
      </p:grpSp>
      <p:sp>
        <p:nvSpPr>
          <p:cNvPr id="166" name="Rectángulo 165">
            <a:extLst>
              <a:ext uri="{FF2B5EF4-FFF2-40B4-BE49-F238E27FC236}">
                <a16:creationId xmlns:a16="http://schemas.microsoft.com/office/drawing/2014/main" id="{A5251C73-EF61-4F63-87BC-9D989DA59942}"/>
              </a:ext>
            </a:extLst>
          </p:cNvPr>
          <p:cNvSpPr/>
          <p:nvPr/>
        </p:nvSpPr>
        <p:spPr>
          <a:xfrm>
            <a:off x="532413" y="2301762"/>
            <a:ext cx="195636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sz="1600" b="1" i="1" dirty="0"/>
              <a:t>R-5|R-6 </a:t>
            </a:r>
            <a:r>
              <a:rPr lang="es-CL" sz="1600" dirty="0"/>
              <a:t>Pascua Lama</a:t>
            </a:r>
            <a:endParaRPr lang="es-CL" sz="16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167" name="Rectángulo 166">
            <a:extLst>
              <a:ext uri="{FF2B5EF4-FFF2-40B4-BE49-F238E27FC236}">
                <a16:creationId xmlns:a16="http://schemas.microsoft.com/office/drawing/2014/main" id="{3C235F65-41CF-4441-A373-29EA4FB2A1FA}"/>
              </a:ext>
            </a:extLst>
          </p:cNvPr>
          <p:cNvSpPr/>
          <p:nvPr/>
        </p:nvSpPr>
        <p:spPr>
          <a:xfrm>
            <a:off x="3557591" y="2299796"/>
            <a:ext cx="168507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600" dirty="0">
                <a:solidFill>
                  <a:srgbClr val="000000"/>
                </a:solidFill>
                <a:latin typeface="Calibri" panose="020F0502020204030204" pitchFamily="34" charset="0"/>
              </a:rPr>
              <a:t>MM US$ 1.450,00</a:t>
            </a:r>
            <a:endParaRPr lang="es-CL" sz="1600" dirty="0"/>
          </a:p>
        </p:txBody>
      </p:sp>
      <p:sp>
        <p:nvSpPr>
          <p:cNvPr id="168" name="Rectángulo 167">
            <a:extLst>
              <a:ext uri="{FF2B5EF4-FFF2-40B4-BE49-F238E27FC236}">
                <a16:creationId xmlns:a16="http://schemas.microsoft.com/office/drawing/2014/main" id="{AF357D74-9248-40C6-AE2B-83A2480F4D5B}"/>
              </a:ext>
            </a:extLst>
          </p:cNvPr>
          <p:cNvSpPr/>
          <p:nvPr/>
        </p:nvSpPr>
        <p:spPr>
          <a:xfrm>
            <a:off x="518853" y="2523210"/>
            <a:ext cx="253774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sz="1600" b="1" i="1" dirty="0"/>
              <a:t>R-7|R-8|R-9|R-10</a:t>
            </a:r>
            <a:r>
              <a:rPr lang="es-CL" sz="1600" i="1" dirty="0"/>
              <a:t> </a:t>
            </a:r>
            <a:r>
              <a:rPr lang="es-CL" sz="1600" dirty="0"/>
              <a:t>Guacolda</a:t>
            </a:r>
          </a:p>
        </p:txBody>
      </p:sp>
      <p:sp>
        <p:nvSpPr>
          <p:cNvPr id="169" name="Rectángulo 168">
            <a:extLst>
              <a:ext uri="{FF2B5EF4-FFF2-40B4-BE49-F238E27FC236}">
                <a16:creationId xmlns:a16="http://schemas.microsoft.com/office/drawing/2014/main" id="{899B4693-E4A6-4DFE-BC2F-2B13FDF87F5D}"/>
              </a:ext>
            </a:extLst>
          </p:cNvPr>
          <p:cNvSpPr/>
          <p:nvPr/>
        </p:nvSpPr>
        <p:spPr>
          <a:xfrm>
            <a:off x="508345" y="2758742"/>
            <a:ext cx="225390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"/>
            <a:r>
              <a:rPr lang="es-CL" sz="1600" b="1" i="1" dirty="0"/>
              <a:t>R-12</a:t>
            </a:r>
            <a:r>
              <a:rPr lang="es-CL" sz="1600" i="1" dirty="0"/>
              <a:t> </a:t>
            </a:r>
            <a:r>
              <a:rPr lang="es-CL" sz="1600" dirty="0"/>
              <a:t>Maldita Barra</a:t>
            </a:r>
            <a:endParaRPr lang="es-CL" sz="16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170" name="Rectángulo 169">
            <a:extLst>
              <a:ext uri="{FF2B5EF4-FFF2-40B4-BE49-F238E27FC236}">
                <a16:creationId xmlns:a16="http://schemas.microsoft.com/office/drawing/2014/main" id="{011FDD78-5AD5-44C3-99F5-5BB523ECCD1E}"/>
              </a:ext>
            </a:extLst>
          </p:cNvPr>
          <p:cNvSpPr/>
          <p:nvPr/>
        </p:nvSpPr>
        <p:spPr>
          <a:xfrm>
            <a:off x="3821784" y="2522957"/>
            <a:ext cx="142539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600" dirty="0">
                <a:solidFill>
                  <a:srgbClr val="000000"/>
                </a:solidFill>
                <a:latin typeface="Calibri" panose="020F0502020204030204" pitchFamily="34" charset="0"/>
              </a:rPr>
              <a:t>MM US$ 72,00</a:t>
            </a:r>
            <a:endParaRPr lang="es-CL" sz="1600" dirty="0"/>
          </a:p>
        </p:txBody>
      </p:sp>
      <p:sp>
        <p:nvSpPr>
          <p:cNvPr id="171" name="Rectángulo 170">
            <a:extLst>
              <a:ext uri="{FF2B5EF4-FFF2-40B4-BE49-F238E27FC236}">
                <a16:creationId xmlns:a16="http://schemas.microsoft.com/office/drawing/2014/main" id="{46B318FB-4369-4908-905D-BDEB1A5C3144}"/>
              </a:ext>
            </a:extLst>
          </p:cNvPr>
          <p:cNvSpPr/>
          <p:nvPr/>
        </p:nvSpPr>
        <p:spPr>
          <a:xfrm>
            <a:off x="3897404" y="2756776"/>
            <a:ext cx="132119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600" dirty="0">
                <a:solidFill>
                  <a:srgbClr val="000000"/>
                </a:solidFill>
                <a:latin typeface="Calibri" panose="020F0502020204030204" pitchFamily="34" charset="0"/>
              </a:rPr>
              <a:t>MM US$ 0,01</a:t>
            </a:r>
            <a:endParaRPr lang="es-CL" sz="1600" dirty="0"/>
          </a:p>
        </p:txBody>
      </p:sp>
      <p:sp>
        <p:nvSpPr>
          <p:cNvPr id="172" name="Rectángulo 171">
            <a:extLst>
              <a:ext uri="{FF2B5EF4-FFF2-40B4-BE49-F238E27FC236}">
                <a16:creationId xmlns:a16="http://schemas.microsoft.com/office/drawing/2014/main" id="{34CECA9C-B5F9-49E2-90F4-4AEEBBBC0F26}"/>
              </a:ext>
            </a:extLst>
          </p:cNvPr>
          <p:cNvSpPr/>
          <p:nvPr/>
        </p:nvSpPr>
        <p:spPr>
          <a:xfrm>
            <a:off x="511603" y="2987392"/>
            <a:ext cx="221637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sz="1600" b="1" i="1" dirty="0"/>
              <a:t>R-13 </a:t>
            </a:r>
            <a:r>
              <a:rPr lang="es-CL" sz="1600" dirty="0"/>
              <a:t>Puerto Antofagasta</a:t>
            </a:r>
            <a:endParaRPr lang="es-CL" sz="16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173" name="Rectángulo 172">
            <a:extLst>
              <a:ext uri="{FF2B5EF4-FFF2-40B4-BE49-F238E27FC236}">
                <a16:creationId xmlns:a16="http://schemas.microsoft.com/office/drawing/2014/main" id="{61FE9F65-FAE8-4D09-9D9B-11DB82A624FD}"/>
              </a:ext>
            </a:extLst>
          </p:cNvPr>
          <p:cNvSpPr/>
          <p:nvPr/>
        </p:nvSpPr>
        <p:spPr>
          <a:xfrm>
            <a:off x="3796467" y="2985426"/>
            <a:ext cx="142539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600" dirty="0">
                <a:solidFill>
                  <a:srgbClr val="000000"/>
                </a:solidFill>
                <a:latin typeface="Calibri" panose="020F0502020204030204" pitchFamily="34" charset="0"/>
              </a:rPr>
              <a:t>MM US$ 43,00</a:t>
            </a:r>
            <a:endParaRPr lang="es-CL" sz="1600" dirty="0"/>
          </a:p>
        </p:txBody>
      </p:sp>
      <p:sp>
        <p:nvSpPr>
          <p:cNvPr id="174" name="Rectángulo 173">
            <a:extLst>
              <a:ext uri="{FF2B5EF4-FFF2-40B4-BE49-F238E27FC236}">
                <a16:creationId xmlns:a16="http://schemas.microsoft.com/office/drawing/2014/main" id="{5DF0D0F2-ED86-4EB1-B87F-516BFE1237DC}"/>
              </a:ext>
            </a:extLst>
          </p:cNvPr>
          <p:cNvSpPr/>
          <p:nvPr/>
        </p:nvSpPr>
        <p:spPr>
          <a:xfrm>
            <a:off x="502503" y="3216284"/>
            <a:ext cx="166334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sz="1600" b="1" i="1" dirty="0"/>
              <a:t>R-14 </a:t>
            </a:r>
            <a:r>
              <a:rPr lang="es-CL" sz="1600" dirty="0"/>
              <a:t>Ruta Del Loa</a:t>
            </a:r>
            <a:endParaRPr lang="es-CL" sz="16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175" name="Rectángulo 174">
            <a:extLst>
              <a:ext uri="{FF2B5EF4-FFF2-40B4-BE49-F238E27FC236}">
                <a16:creationId xmlns:a16="http://schemas.microsoft.com/office/drawing/2014/main" id="{1BDE113D-413A-4B0C-9710-B1DBF1B56533}"/>
              </a:ext>
            </a:extLst>
          </p:cNvPr>
          <p:cNvSpPr/>
          <p:nvPr/>
        </p:nvSpPr>
        <p:spPr>
          <a:xfrm>
            <a:off x="3683172" y="3214318"/>
            <a:ext cx="152958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600" dirty="0">
                <a:solidFill>
                  <a:srgbClr val="000000"/>
                </a:solidFill>
                <a:latin typeface="Calibri" panose="020F0502020204030204" pitchFamily="34" charset="0"/>
              </a:rPr>
              <a:t>MM US$ 300,00</a:t>
            </a:r>
            <a:endParaRPr lang="es-CL" sz="1600" dirty="0"/>
          </a:p>
        </p:txBody>
      </p:sp>
      <p:sp>
        <p:nvSpPr>
          <p:cNvPr id="176" name="Rectángulo 175">
            <a:extLst>
              <a:ext uri="{FF2B5EF4-FFF2-40B4-BE49-F238E27FC236}">
                <a16:creationId xmlns:a16="http://schemas.microsoft.com/office/drawing/2014/main" id="{2F55F2CE-14D1-4B83-B76F-EAF9B8F380B0}"/>
              </a:ext>
            </a:extLst>
          </p:cNvPr>
          <p:cNvSpPr/>
          <p:nvPr/>
        </p:nvSpPr>
        <p:spPr>
          <a:xfrm>
            <a:off x="521442" y="3835698"/>
            <a:ext cx="2022092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sz="1600" b="1" i="1" dirty="0"/>
              <a:t>S-3|S-10 </a:t>
            </a:r>
            <a:r>
              <a:rPr lang="es-CL" sz="1600" dirty="0"/>
              <a:t>Pascua Lama</a:t>
            </a:r>
          </a:p>
        </p:txBody>
      </p:sp>
      <p:sp>
        <p:nvSpPr>
          <p:cNvPr id="177" name="Rectángulo 176">
            <a:extLst>
              <a:ext uri="{FF2B5EF4-FFF2-40B4-BE49-F238E27FC236}">
                <a16:creationId xmlns:a16="http://schemas.microsoft.com/office/drawing/2014/main" id="{8B8A16BE-0D2C-4736-96C1-8F00AE61C788}"/>
              </a:ext>
            </a:extLst>
          </p:cNvPr>
          <p:cNvSpPr/>
          <p:nvPr/>
        </p:nvSpPr>
        <p:spPr>
          <a:xfrm>
            <a:off x="510934" y="4080755"/>
            <a:ext cx="153798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sz="1600" b="1" i="1" dirty="0"/>
              <a:t>S-4</a:t>
            </a:r>
            <a:r>
              <a:rPr lang="es-CL" sz="1600" i="1" dirty="0"/>
              <a:t> </a:t>
            </a:r>
            <a:r>
              <a:rPr lang="es-CL" sz="1600" dirty="0"/>
              <a:t>Pampa Puno</a:t>
            </a:r>
            <a:endParaRPr lang="es-CL" sz="1600" i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178" name="Rectángulo 177">
            <a:extLst>
              <a:ext uri="{FF2B5EF4-FFF2-40B4-BE49-F238E27FC236}">
                <a16:creationId xmlns:a16="http://schemas.microsoft.com/office/drawing/2014/main" id="{7CD40EEE-4E3F-409F-B71E-365740CD0388}"/>
              </a:ext>
            </a:extLst>
          </p:cNvPr>
          <p:cNvSpPr/>
          <p:nvPr/>
        </p:nvSpPr>
        <p:spPr>
          <a:xfrm>
            <a:off x="3519245" y="3854495"/>
            <a:ext cx="178766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600" dirty="0">
                <a:solidFill>
                  <a:srgbClr val="000000"/>
                </a:solidFill>
                <a:latin typeface="Calibri" panose="020F0502020204030204" pitchFamily="34" charset="0"/>
              </a:rPr>
              <a:t>MM US$ 1.450,00*</a:t>
            </a:r>
            <a:endParaRPr lang="es-CL" sz="1600" dirty="0"/>
          </a:p>
        </p:txBody>
      </p:sp>
      <p:sp>
        <p:nvSpPr>
          <p:cNvPr id="179" name="Rectángulo 178">
            <a:extLst>
              <a:ext uri="{FF2B5EF4-FFF2-40B4-BE49-F238E27FC236}">
                <a16:creationId xmlns:a16="http://schemas.microsoft.com/office/drawing/2014/main" id="{E376B66D-4C59-4E45-8EE6-1348C4261C8F}"/>
              </a:ext>
            </a:extLst>
          </p:cNvPr>
          <p:cNvSpPr/>
          <p:nvPr/>
        </p:nvSpPr>
        <p:spPr>
          <a:xfrm>
            <a:off x="3795798" y="4078789"/>
            <a:ext cx="142539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600" dirty="0">
                <a:solidFill>
                  <a:srgbClr val="000000"/>
                </a:solidFill>
                <a:latin typeface="Calibri" panose="020F0502020204030204" pitchFamily="34" charset="0"/>
              </a:rPr>
              <a:t>MM US$ 60,00</a:t>
            </a:r>
            <a:endParaRPr lang="es-CL" sz="1600" dirty="0"/>
          </a:p>
        </p:txBody>
      </p:sp>
      <p:sp>
        <p:nvSpPr>
          <p:cNvPr id="180" name="Rectángulo 179">
            <a:extLst>
              <a:ext uri="{FF2B5EF4-FFF2-40B4-BE49-F238E27FC236}">
                <a16:creationId xmlns:a16="http://schemas.microsoft.com/office/drawing/2014/main" id="{36648194-784C-4CF3-BC37-9905063D543F}"/>
              </a:ext>
            </a:extLst>
          </p:cNvPr>
          <p:cNvSpPr/>
          <p:nvPr/>
        </p:nvSpPr>
        <p:spPr>
          <a:xfrm>
            <a:off x="514192" y="4318930"/>
            <a:ext cx="177555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es-CL" sz="1600" b="1" i="1" dirty="0"/>
              <a:t>S-6|S-9 </a:t>
            </a:r>
            <a:r>
              <a:rPr lang="es-CL" sz="1600" dirty="0"/>
              <a:t>Pedernales</a:t>
            </a:r>
            <a:endParaRPr lang="es-CL" sz="16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181" name="Rectángulo 180">
            <a:extLst>
              <a:ext uri="{FF2B5EF4-FFF2-40B4-BE49-F238E27FC236}">
                <a16:creationId xmlns:a16="http://schemas.microsoft.com/office/drawing/2014/main" id="{E3A9D2EB-0AAD-4E47-9FB0-50706C559079}"/>
              </a:ext>
            </a:extLst>
          </p:cNvPr>
          <p:cNvSpPr/>
          <p:nvPr/>
        </p:nvSpPr>
        <p:spPr>
          <a:xfrm>
            <a:off x="3694861" y="4316964"/>
            <a:ext cx="152958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600" dirty="0">
                <a:solidFill>
                  <a:srgbClr val="000000"/>
                </a:solidFill>
                <a:latin typeface="Calibri" panose="020F0502020204030204" pitchFamily="34" charset="0"/>
              </a:rPr>
              <a:t>MM US$ 100,00</a:t>
            </a:r>
            <a:endParaRPr lang="es-CL" sz="1600" dirty="0"/>
          </a:p>
        </p:txBody>
      </p:sp>
      <p:sp>
        <p:nvSpPr>
          <p:cNvPr id="182" name="Rectángulo 181">
            <a:extLst>
              <a:ext uri="{FF2B5EF4-FFF2-40B4-BE49-F238E27FC236}">
                <a16:creationId xmlns:a16="http://schemas.microsoft.com/office/drawing/2014/main" id="{9F84985F-E8AF-4B9A-A617-0DE681BF2E4A}"/>
              </a:ext>
            </a:extLst>
          </p:cNvPr>
          <p:cNvSpPr/>
          <p:nvPr/>
        </p:nvSpPr>
        <p:spPr>
          <a:xfrm>
            <a:off x="500632" y="4540378"/>
            <a:ext cx="115185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sz="1600" b="1" i="1" dirty="0"/>
              <a:t>S-7</a:t>
            </a:r>
            <a:r>
              <a:rPr lang="es-CL" sz="1600" i="1" dirty="0"/>
              <a:t> </a:t>
            </a:r>
            <a:r>
              <a:rPr lang="es-CL" sz="1600" dirty="0"/>
              <a:t>Llamara</a:t>
            </a:r>
          </a:p>
        </p:txBody>
      </p:sp>
      <p:sp>
        <p:nvSpPr>
          <p:cNvPr id="183" name="Rectángulo 182">
            <a:extLst>
              <a:ext uri="{FF2B5EF4-FFF2-40B4-BE49-F238E27FC236}">
                <a16:creationId xmlns:a16="http://schemas.microsoft.com/office/drawing/2014/main" id="{09DA8BC1-25E6-46D2-8DCD-49EE53D15907}"/>
              </a:ext>
            </a:extLst>
          </p:cNvPr>
          <p:cNvSpPr/>
          <p:nvPr/>
        </p:nvSpPr>
        <p:spPr>
          <a:xfrm>
            <a:off x="490124" y="4775910"/>
            <a:ext cx="225390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"/>
            <a:r>
              <a:rPr lang="es-CL" sz="1600" b="1" i="1" dirty="0"/>
              <a:t>S-8</a:t>
            </a:r>
            <a:r>
              <a:rPr lang="es-CL" sz="1600" i="1" dirty="0"/>
              <a:t> </a:t>
            </a:r>
            <a:r>
              <a:rPr lang="es-CL" sz="1600" dirty="0"/>
              <a:t>Caserones </a:t>
            </a:r>
            <a:endParaRPr lang="es-CL" sz="16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184" name="Rectángulo 183">
            <a:extLst>
              <a:ext uri="{FF2B5EF4-FFF2-40B4-BE49-F238E27FC236}">
                <a16:creationId xmlns:a16="http://schemas.microsoft.com/office/drawing/2014/main" id="{A0F453BF-7680-4B5D-A4E3-0E7C8D24B741}"/>
              </a:ext>
            </a:extLst>
          </p:cNvPr>
          <p:cNvSpPr/>
          <p:nvPr/>
        </p:nvSpPr>
        <p:spPr>
          <a:xfrm>
            <a:off x="3537673" y="4559175"/>
            <a:ext cx="183415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600" dirty="0">
                <a:solidFill>
                  <a:srgbClr val="000000"/>
                </a:solidFill>
                <a:latin typeface="Calibri" panose="020F0502020204030204" pitchFamily="34" charset="0"/>
              </a:rPr>
              <a:t>MM US$ 1.033,00*</a:t>
            </a:r>
            <a:endParaRPr lang="es-CL" sz="1600" dirty="0"/>
          </a:p>
        </p:txBody>
      </p:sp>
      <p:sp>
        <p:nvSpPr>
          <p:cNvPr id="185" name="Rectángulo 184">
            <a:extLst>
              <a:ext uri="{FF2B5EF4-FFF2-40B4-BE49-F238E27FC236}">
                <a16:creationId xmlns:a16="http://schemas.microsoft.com/office/drawing/2014/main" id="{691F836B-D7A9-498E-A942-6295869E8481}"/>
              </a:ext>
            </a:extLst>
          </p:cNvPr>
          <p:cNvSpPr/>
          <p:nvPr/>
        </p:nvSpPr>
        <p:spPr>
          <a:xfrm>
            <a:off x="3774988" y="4773944"/>
            <a:ext cx="142539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600" dirty="0">
                <a:solidFill>
                  <a:srgbClr val="000000"/>
                </a:solidFill>
                <a:latin typeface="Calibri" panose="020F0502020204030204" pitchFamily="34" charset="0"/>
              </a:rPr>
              <a:t>MM US$ 10,00</a:t>
            </a:r>
            <a:endParaRPr lang="es-CL" sz="1600" dirty="0"/>
          </a:p>
        </p:txBody>
      </p:sp>
      <p:sp>
        <p:nvSpPr>
          <p:cNvPr id="186" name="Rectángulo 185">
            <a:extLst>
              <a:ext uri="{FF2B5EF4-FFF2-40B4-BE49-F238E27FC236}">
                <a16:creationId xmlns:a16="http://schemas.microsoft.com/office/drawing/2014/main" id="{83CA4DAB-9E2C-4BCE-AFB2-B2066C9A0333}"/>
              </a:ext>
            </a:extLst>
          </p:cNvPr>
          <p:cNvSpPr/>
          <p:nvPr/>
        </p:nvSpPr>
        <p:spPr>
          <a:xfrm>
            <a:off x="493382" y="5004560"/>
            <a:ext cx="257992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"/>
            <a:r>
              <a:rPr lang="es-CL" sz="1600" b="1" i="1" dirty="0"/>
              <a:t>S-11 </a:t>
            </a:r>
            <a:r>
              <a:rPr lang="es-CL" sz="1600" dirty="0" err="1"/>
              <a:t>Peninsula</a:t>
            </a:r>
            <a:r>
              <a:rPr lang="es-CL" sz="1600" dirty="0"/>
              <a:t> Cavancha</a:t>
            </a:r>
          </a:p>
        </p:txBody>
      </p:sp>
      <p:sp>
        <p:nvSpPr>
          <p:cNvPr id="187" name="Rectángulo 186">
            <a:extLst>
              <a:ext uri="{FF2B5EF4-FFF2-40B4-BE49-F238E27FC236}">
                <a16:creationId xmlns:a16="http://schemas.microsoft.com/office/drawing/2014/main" id="{17FC4C79-3AC2-4089-8443-EE699A49B658}"/>
              </a:ext>
            </a:extLst>
          </p:cNvPr>
          <p:cNvSpPr/>
          <p:nvPr/>
        </p:nvSpPr>
        <p:spPr>
          <a:xfrm>
            <a:off x="3882442" y="5002594"/>
            <a:ext cx="132119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600" dirty="0">
                <a:solidFill>
                  <a:srgbClr val="000000"/>
                </a:solidFill>
                <a:latin typeface="Calibri" panose="020F0502020204030204" pitchFamily="34" charset="0"/>
              </a:rPr>
              <a:t>MM US$ 0,01</a:t>
            </a:r>
            <a:endParaRPr lang="es-CL" sz="1600" dirty="0"/>
          </a:p>
        </p:txBody>
      </p:sp>
      <p:sp>
        <p:nvSpPr>
          <p:cNvPr id="190" name="Rectángulo 189">
            <a:extLst>
              <a:ext uri="{FF2B5EF4-FFF2-40B4-BE49-F238E27FC236}">
                <a16:creationId xmlns:a16="http://schemas.microsoft.com/office/drawing/2014/main" id="{BA709C8B-353C-4D97-AD40-0867B0B16A19}"/>
              </a:ext>
            </a:extLst>
          </p:cNvPr>
          <p:cNvSpPr/>
          <p:nvPr/>
        </p:nvSpPr>
        <p:spPr>
          <a:xfrm>
            <a:off x="567909" y="5688852"/>
            <a:ext cx="155722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sz="1600" b="1" i="1" dirty="0"/>
              <a:t>S-5 </a:t>
            </a:r>
            <a:r>
              <a:rPr lang="es-CL" sz="1600" dirty="0"/>
              <a:t>Pascua Lama</a:t>
            </a:r>
          </a:p>
        </p:txBody>
      </p:sp>
      <p:sp>
        <p:nvSpPr>
          <p:cNvPr id="191" name="Rectángulo 190">
            <a:extLst>
              <a:ext uri="{FF2B5EF4-FFF2-40B4-BE49-F238E27FC236}">
                <a16:creationId xmlns:a16="http://schemas.microsoft.com/office/drawing/2014/main" id="{16D1142D-A65D-4A67-844D-A5C758CEDE8F}"/>
              </a:ext>
            </a:extLst>
          </p:cNvPr>
          <p:cNvSpPr/>
          <p:nvPr/>
        </p:nvSpPr>
        <p:spPr>
          <a:xfrm>
            <a:off x="3508891" y="5720630"/>
            <a:ext cx="178766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600" dirty="0">
                <a:solidFill>
                  <a:srgbClr val="000000"/>
                </a:solidFill>
                <a:latin typeface="Calibri" panose="020F0502020204030204" pitchFamily="34" charset="0"/>
              </a:rPr>
              <a:t>MM US$ 1.450,00*</a:t>
            </a:r>
            <a:endParaRPr lang="es-CL" sz="1600" dirty="0"/>
          </a:p>
        </p:txBody>
      </p:sp>
      <p:sp>
        <p:nvSpPr>
          <p:cNvPr id="192" name="Rectángulo 191">
            <a:extLst>
              <a:ext uri="{FF2B5EF4-FFF2-40B4-BE49-F238E27FC236}">
                <a16:creationId xmlns:a16="http://schemas.microsoft.com/office/drawing/2014/main" id="{36522D39-5421-4788-9C41-39F74A0FC136}"/>
              </a:ext>
            </a:extLst>
          </p:cNvPr>
          <p:cNvSpPr/>
          <p:nvPr/>
        </p:nvSpPr>
        <p:spPr>
          <a:xfrm>
            <a:off x="448620" y="5421302"/>
            <a:ext cx="110735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CL" b="1" dirty="0">
                <a:solidFill>
                  <a:srgbClr val="294666"/>
                </a:solidFill>
              </a:rPr>
              <a:t>Consultas</a:t>
            </a:r>
            <a:endParaRPr lang="es-CL" dirty="0">
              <a:solidFill>
                <a:srgbClr val="294666"/>
              </a:solidFill>
            </a:endParaRPr>
          </a:p>
        </p:txBody>
      </p:sp>
      <p:grpSp>
        <p:nvGrpSpPr>
          <p:cNvPr id="193" name="Grupo 192">
            <a:extLst>
              <a:ext uri="{FF2B5EF4-FFF2-40B4-BE49-F238E27FC236}">
                <a16:creationId xmlns:a16="http://schemas.microsoft.com/office/drawing/2014/main" id="{87BD50D9-804E-4FD5-8BC4-E4494AF351AE}"/>
              </a:ext>
            </a:extLst>
          </p:cNvPr>
          <p:cNvGrpSpPr/>
          <p:nvPr/>
        </p:nvGrpSpPr>
        <p:grpSpPr>
          <a:xfrm>
            <a:off x="157430" y="5438924"/>
            <a:ext cx="360000" cy="360000"/>
            <a:chOff x="4722891" y="1371645"/>
            <a:chExt cx="360000" cy="360000"/>
          </a:xfrm>
        </p:grpSpPr>
        <p:sp>
          <p:nvSpPr>
            <p:cNvPr id="194" name="Elipse 193">
              <a:extLst>
                <a:ext uri="{FF2B5EF4-FFF2-40B4-BE49-F238E27FC236}">
                  <a16:creationId xmlns:a16="http://schemas.microsoft.com/office/drawing/2014/main" id="{CC97F025-F3F2-435D-B289-E09926EB82D3}"/>
                </a:ext>
              </a:extLst>
            </p:cNvPr>
            <p:cNvSpPr/>
            <p:nvPr/>
          </p:nvSpPr>
          <p:spPr>
            <a:xfrm>
              <a:off x="4722891" y="1371645"/>
              <a:ext cx="360000" cy="360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L"/>
            </a:p>
          </p:txBody>
        </p:sp>
        <p:grpSp>
          <p:nvGrpSpPr>
            <p:cNvPr id="195" name="Grupo 194">
              <a:extLst>
                <a:ext uri="{FF2B5EF4-FFF2-40B4-BE49-F238E27FC236}">
                  <a16:creationId xmlns:a16="http://schemas.microsoft.com/office/drawing/2014/main" id="{28728BC9-C989-42EC-88FF-25D54243AC0A}"/>
                </a:ext>
              </a:extLst>
            </p:cNvPr>
            <p:cNvGrpSpPr/>
            <p:nvPr/>
          </p:nvGrpSpPr>
          <p:grpSpPr>
            <a:xfrm>
              <a:off x="4747361" y="1392081"/>
              <a:ext cx="310457" cy="310440"/>
              <a:chOff x="9778025" y="1271953"/>
              <a:chExt cx="74398" cy="74394"/>
            </a:xfrm>
          </p:grpSpPr>
          <p:sp>
            <p:nvSpPr>
              <p:cNvPr id="200" name="object 261">
                <a:extLst>
                  <a:ext uri="{FF2B5EF4-FFF2-40B4-BE49-F238E27FC236}">
                    <a16:creationId xmlns:a16="http://schemas.microsoft.com/office/drawing/2014/main" id="{60B987F4-C5ED-4BD0-A688-268278F26EF4}"/>
                  </a:ext>
                </a:extLst>
              </p:cNvPr>
              <p:cNvSpPr/>
              <p:nvPr/>
            </p:nvSpPr>
            <p:spPr>
              <a:xfrm>
                <a:off x="9778029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201" name="object 262">
                <a:extLst>
                  <a:ext uri="{FF2B5EF4-FFF2-40B4-BE49-F238E27FC236}">
                    <a16:creationId xmlns:a16="http://schemas.microsoft.com/office/drawing/2014/main" id="{33C3C274-1665-44EE-8C14-09C4AE158B41}"/>
                  </a:ext>
                </a:extLst>
              </p:cNvPr>
              <p:cNvSpPr/>
              <p:nvPr/>
            </p:nvSpPr>
            <p:spPr>
              <a:xfrm>
                <a:off x="9778028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202" name="object 263">
                <a:extLst>
                  <a:ext uri="{FF2B5EF4-FFF2-40B4-BE49-F238E27FC236}">
                    <a16:creationId xmlns:a16="http://schemas.microsoft.com/office/drawing/2014/main" id="{493C6289-D04D-440C-8AF9-AA2C20F851D8}"/>
                  </a:ext>
                </a:extLst>
              </p:cNvPr>
              <p:cNvSpPr/>
              <p:nvPr/>
            </p:nvSpPr>
            <p:spPr>
              <a:xfrm>
                <a:off x="9807475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203" name="object 264">
                <a:extLst>
                  <a:ext uri="{FF2B5EF4-FFF2-40B4-BE49-F238E27FC236}">
                    <a16:creationId xmlns:a16="http://schemas.microsoft.com/office/drawing/2014/main" id="{30235D2C-070F-4A63-978E-34C615A321B9}"/>
                  </a:ext>
                </a:extLst>
              </p:cNvPr>
              <p:cNvSpPr/>
              <p:nvPr/>
            </p:nvSpPr>
            <p:spPr>
              <a:xfrm>
                <a:off x="9807475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204" name="object 265">
                <a:extLst>
                  <a:ext uri="{FF2B5EF4-FFF2-40B4-BE49-F238E27FC236}">
                    <a16:creationId xmlns:a16="http://schemas.microsoft.com/office/drawing/2014/main" id="{3B5CF5E2-0163-4230-8585-8BDE54D131CF}"/>
                  </a:ext>
                </a:extLst>
              </p:cNvPr>
              <p:cNvSpPr/>
              <p:nvPr/>
            </p:nvSpPr>
            <p:spPr>
              <a:xfrm>
                <a:off x="9778026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205" name="object 266">
                <a:extLst>
                  <a:ext uri="{FF2B5EF4-FFF2-40B4-BE49-F238E27FC236}">
                    <a16:creationId xmlns:a16="http://schemas.microsoft.com/office/drawing/2014/main" id="{8A8169EA-56AC-4263-A73F-8ED10677790D}"/>
                  </a:ext>
                </a:extLst>
              </p:cNvPr>
              <p:cNvSpPr/>
              <p:nvPr/>
            </p:nvSpPr>
            <p:spPr>
              <a:xfrm>
                <a:off x="9778025" y="1271953"/>
                <a:ext cx="74394" cy="74394"/>
              </a:xfrm>
              <a:custGeom>
                <a:avLst/>
                <a:gdLst/>
                <a:ahLst/>
                <a:cxnLst/>
                <a:rect l="l" t="t" r="r" b="b"/>
                <a:pathLst>
                  <a:path w="115185" h="115185">
                    <a:moveTo>
                      <a:pt x="115185" y="57592"/>
                    </a:moveTo>
                    <a:lnTo>
                      <a:pt x="113379" y="71957"/>
                    </a:lnTo>
                    <a:lnTo>
                      <a:pt x="108261" y="84994"/>
                    </a:lnTo>
                    <a:lnTo>
                      <a:pt x="100281" y="96253"/>
                    </a:lnTo>
                    <a:lnTo>
                      <a:pt x="89888" y="105285"/>
                    </a:lnTo>
                    <a:lnTo>
                      <a:pt x="77531" y="111640"/>
                    </a:lnTo>
                    <a:lnTo>
                      <a:pt x="63661" y="114869"/>
                    </a:lnTo>
                    <a:lnTo>
                      <a:pt x="57592" y="115185"/>
                    </a:lnTo>
                    <a:lnTo>
                      <a:pt x="43227" y="113379"/>
                    </a:lnTo>
                    <a:lnTo>
                      <a:pt x="30191" y="108261"/>
                    </a:lnTo>
                    <a:lnTo>
                      <a:pt x="18932" y="100281"/>
                    </a:lnTo>
                    <a:lnTo>
                      <a:pt x="9900" y="89888"/>
                    </a:lnTo>
                    <a:lnTo>
                      <a:pt x="3544" y="77531"/>
                    </a:lnTo>
                    <a:lnTo>
                      <a:pt x="315" y="63661"/>
                    </a:lnTo>
                    <a:lnTo>
                      <a:pt x="0" y="57592"/>
                    </a:lnTo>
                    <a:lnTo>
                      <a:pt x="1805" y="43227"/>
                    </a:lnTo>
                    <a:lnTo>
                      <a:pt x="6923" y="30191"/>
                    </a:lnTo>
                    <a:lnTo>
                      <a:pt x="14903" y="18932"/>
                    </a:lnTo>
                    <a:lnTo>
                      <a:pt x="25297" y="9900"/>
                    </a:lnTo>
                    <a:lnTo>
                      <a:pt x="37653" y="3544"/>
                    </a:lnTo>
                    <a:lnTo>
                      <a:pt x="51524" y="315"/>
                    </a:lnTo>
                    <a:lnTo>
                      <a:pt x="57592" y="0"/>
                    </a:lnTo>
                    <a:lnTo>
                      <a:pt x="71957" y="1805"/>
                    </a:lnTo>
                    <a:lnTo>
                      <a:pt x="84994" y="6923"/>
                    </a:lnTo>
                    <a:lnTo>
                      <a:pt x="96253" y="14903"/>
                    </a:lnTo>
                    <a:lnTo>
                      <a:pt x="105285" y="25297"/>
                    </a:lnTo>
                    <a:lnTo>
                      <a:pt x="111640" y="37653"/>
                    </a:lnTo>
                    <a:lnTo>
                      <a:pt x="114869" y="51524"/>
                    </a:lnTo>
                    <a:lnTo>
                      <a:pt x="115185" y="57592"/>
                    </a:lnTo>
                    <a:close/>
                  </a:path>
                </a:pathLst>
              </a:custGeom>
              <a:solidFill>
                <a:srgbClr val="C50BA6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206" name="object 267">
                <a:extLst>
                  <a:ext uri="{FF2B5EF4-FFF2-40B4-BE49-F238E27FC236}">
                    <a16:creationId xmlns:a16="http://schemas.microsoft.com/office/drawing/2014/main" id="{4B5A4AD9-8701-46C1-8045-6450DFEA706E}"/>
                  </a:ext>
                </a:extLst>
              </p:cNvPr>
              <p:cNvSpPr/>
              <p:nvPr/>
            </p:nvSpPr>
            <p:spPr>
              <a:xfrm>
                <a:off x="9807473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rgbClr val="020B13"/>
              </a:solidFill>
              <a:ln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  <p:sp>
            <p:nvSpPr>
              <p:cNvPr id="207" name="object 268">
                <a:extLst>
                  <a:ext uri="{FF2B5EF4-FFF2-40B4-BE49-F238E27FC236}">
                    <a16:creationId xmlns:a16="http://schemas.microsoft.com/office/drawing/2014/main" id="{2C69D9CF-97C2-4524-A4FA-DBC8C29CD457}"/>
                  </a:ext>
                </a:extLst>
              </p:cNvPr>
              <p:cNvSpPr/>
              <p:nvPr/>
            </p:nvSpPr>
            <p:spPr>
              <a:xfrm>
                <a:off x="9807474" y="1301401"/>
                <a:ext cx="15498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3996" h="23996">
                    <a:moveTo>
                      <a:pt x="23996" y="11998"/>
                    </a:moveTo>
                    <a:lnTo>
                      <a:pt x="23996" y="18625"/>
                    </a:lnTo>
                    <a:lnTo>
                      <a:pt x="18625" y="23996"/>
                    </a:lnTo>
                    <a:lnTo>
                      <a:pt x="11998" y="23996"/>
                    </a:lnTo>
                    <a:lnTo>
                      <a:pt x="5371" y="23996"/>
                    </a:lnTo>
                    <a:lnTo>
                      <a:pt x="0" y="18625"/>
                    </a:lnTo>
                    <a:lnTo>
                      <a:pt x="0" y="11998"/>
                    </a:lnTo>
                    <a:lnTo>
                      <a:pt x="0" y="5371"/>
                    </a:lnTo>
                    <a:lnTo>
                      <a:pt x="5371" y="0"/>
                    </a:lnTo>
                    <a:lnTo>
                      <a:pt x="11998" y="0"/>
                    </a:lnTo>
                    <a:lnTo>
                      <a:pt x="18625" y="0"/>
                    </a:lnTo>
                    <a:lnTo>
                      <a:pt x="23996" y="5371"/>
                    </a:lnTo>
                    <a:lnTo>
                      <a:pt x="23996" y="11998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solidFill>
                  <a:schemeClr val="bg1"/>
                </a:solidFill>
              </a:ln>
            </p:spPr>
            <p:txBody>
              <a:bodyPr wrap="square" lIns="0" tIns="0" rIns="0" bIns="0" rtlCol="0">
                <a:noAutofit/>
              </a:bodyPr>
              <a:lstStyle/>
              <a:p>
                <a:endParaRPr/>
              </a:p>
            </p:txBody>
          </p:sp>
        </p:grpSp>
      </p:grpSp>
      <p:sp>
        <p:nvSpPr>
          <p:cNvPr id="209" name="Rectángulo 208">
            <a:extLst>
              <a:ext uri="{FF2B5EF4-FFF2-40B4-BE49-F238E27FC236}">
                <a16:creationId xmlns:a16="http://schemas.microsoft.com/office/drawing/2014/main" id="{8C9AFAF1-7F6E-4B8C-BB44-A3E03253C4B5}"/>
              </a:ext>
            </a:extLst>
          </p:cNvPr>
          <p:cNvSpPr/>
          <p:nvPr/>
        </p:nvSpPr>
        <p:spPr>
          <a:xfrm>
            <a:off x="2713992" y="6464646"/>
            <a:ext cx="356398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s-CL" sz="1600" dirty="0">
                <a:solidFill>
                  <a:srgbClr val="000000"/>
                </a:solidFill>
                <a:latin typeface="Calibri" panose="020F0502020204030204" pitchFamily="34" charset="0"/>
              </a:rPr>
              <a:t>*El monto es contabilizado solo una vez</a:t>
            </a:r>
            <a:endParaRPr lang="es-CL" sz="1600" dirty="0"/>
          </a:p>
        </p:txBody>
      </p:sp>
      <p:grpSp>
        <p:nvGrpSpPr>
          <p:cNvPr id="211" name="Grupo 210">
            <a:extLst>
              <a:ext uri="{FF2B5EF4-FFF2-40B4-BE49-F238E27FC236}">
                <a16:creationId xmlns:a16="http://schemas.microsoft.com/office/drawing/2014/main" id="{1010B836-FD7E-4A54-A09A-CB4DBF8BA66F}"/>
              </a:ext>
            </a:extLst>
          </p:cNvPr>
          <p:cNvGrpSpPr/>
          <p:nvPr/>
        </p:nvGrpSpPr>
        <p:grpSpPr>
          <a:xfrm>
            <a:off x="7213323" y="22108"/>
            <a:ext cx="1825687" cy="6820767"/>
            <a:chOff x="8087895" y="37232"/>
            <a:chExt cx="1825687" cy="6820767"/>
          </a:xfrm>
        </p:grpSpPr>
        <p:sp>
          <p:nvSpPr>
            <p:cNvPr id="212" name="object 5">
              <a:extLst>
                <a:ext uri="{FF2B5EF4-FFF2-40B4-BE49-F238E27FC236}">
                  <a16:creationId xmlns:a16="http://schemas.microsoft.com/office/drawing/2014/main" id="{34D58785-F0BF-4B76-B523-5322B7C7F3E9}"/>
                </a:ext>
              </a:extLst>
            </p:cNvPr>
            <p:cNvSpPr/>
            <p:nvPr/>
          </p:nvSpPr>
          <p:spPr>
            <a:xfrm>
              <a:off x="8553995" y="380079"/>
              <a:ext cx="433082" cy="213170"/>
            </a:xfrm>
            <a:custGeom>
              <a:avLst/>
              <a:gdLst/>
              <a:ahLst/>
              <a:cxnLst/>
              <a:rect l="l" t="t" r="r" b="b"/>
              <a:pathLst>
                <a:path w="670542" h="330051">
                  <a:moveTo>
                    <a:pt x="619117" y="286324"/>
                  </a:moveTo>
                  <a:lnTo>
                    <a:pt x="612375" y="295179"/>
                  </a:lnTo>
                  <a:lnTo>
                    <a:pt x="602671" y="300286"/>
                  </a:lnTo>
                  <a:lnTo>
                    <a:pt x="591944" y="300286"/>
                  </a:lnTo>
                  <a:lnTo>
                    <a:pt x="586326" y="296713"/>
                  </a:lnTo>
                  <a:lnTo>
                    <a:pt x="579998" y="292855"/>
                  </a:lnTo>
                  <a:lnTo>
                    <a:pt x="575240" y="291176"/>
                  </a:lnTo>
                  <a:lnTo>
                    <a:pt x="573000" y="290896"/>
                  </a:lnTo>
                  <a:lnTo>
                    <a:pt x="570060" y="289918"/>
                  </a:lnTo>
                  <a:lnTo>
                    <a:pt x="567541" y="288099"/>
                  </a:lnTo>
                  <a:lnTo>
                    <a:pt x="565022" y="286418"/>
                  </a:lnTo>
                  <a:lnTo>
                    <a:pt x="562083" y="284319"/>
                  </a:lnTo>
                  <a:lnTo>
                    <a:pt x="560403" y="282919"/>
                  </a:lnTo>
                  <a:lnTo>
                    <a:pt x="558303" y="280820"/>
                  </a:lnTo>
                  <a:lnTo>
                    <a:pt x="554525" y="279140"/>
                  </a:lnTo>
                  <a:lnTo>
                    <a:pt x="550604" y="278348"/>
                  </a:lnTo>
                  <a:lnTo>
                    <a:pt x="550035" y="278581"/>
                  </a:lnTo>
                  <a:lnTo>
                    <a:pt x="541373" y="275000"/>
                  </a:lnTo>
                  <a:lnTo>
                    <a:pt x="530443" y="273633"/>
                  </a:lnTo>
                  <a:lnTo>
                    <a:pt x="521790" y="273180"/>
                  </a:lnTo>
                  <a:lnTo>
                    <a:pt x="512226" y="273633"/>
                  </a:lnTo>
                  <a:lnTo>
                    <a:pt x="504028" y="274547"/>
                  </a:lnTo>
                  <a:lnTo>
                    <a:pt x="494920" y="280921"/>
                  </a:lnTo>
                  <a:lnTo>
                    <a:pt x="484445" y="284566"/>
                  </a:lnTo>
                  <a:lnTo>
                    <a:pt x="470327" y="284566"/>
                  </a:lnTo>
                  <a:lnTo>
                    <a:pt x="460764" y="286385"/>
                  </a:lnTo>
                  <a:lnTo>
                    <a:pt x="447101" y="289116"/>
                  </a:lnTo>
                  <a:lnTo>
                    <a:pt x="435261" y="292761"/>
                  </a:lnTo>
                  <a:lnTo>
                    <a:pt x="427063" y="295948"/>
                  </a:lnTo>
                  <a:lnTo>
                    <a:pt x="420687" y="299141"/>
                  </a:lnTo>
                  <a:lnTo>
                    <a:pt x="400648" y="309158"/>
                  </a:lnTo>
                  <a:lnTo>
                    <a:pt x="355858" y="320990"/>
                  </a:lnTo>
                  <a:lnTo>
                    <a:pt x="353426" y="320759"/>
                  </a:lnTo>
                  <a:lnTo>
                    <a:pt x="349270" y="320914"/>
                  </a:lnTo>
                  <a:lnTo>
                    <a:pt x="346217" y="321920"/>
                  </a:lnTo>
                  <a:lnTo>
                    <a:pt x="344180" y="322229"/>
                  </a:lnTo>
                  <a:lnTo>
                    <a:pt x="340338" y="322385"/>
                  </a:lnTo>
                  <a:lnTo>
                    <a:pt x="337988" y="322849"/>
                  </a:lnTo>
                  <a:lnTo>
                    <a:pt x="332511" y="325246"/>
                  </a:lnTo>
                  <a:lnTo>
                    <a:pt x="329456" y="325944"/>
                  </a:lnTo>
                  <a:lnTo>
                    <a:pt x="327420" y="326406"/>
                  </a:lnTo>
                  <a:lnTo>
                    <a:pt x="323737" y="326795"/>
                  </a:lnTo>
                  <a:lnTo>
                    <a:pt x="320367" y="327336"/>
                  </a:lnTo>
                  <a:lnTo>
                    <a:pt x="315193" y="327569"/>
                  </a:lnTo>
                  <a:lnTo>
                    <a:pt x="311821" y="327649"/>
                  </a:lnTo>
                  <a:lnTo>
                    <a:pt x="306337" y="328499"/>
                  </a:lnTo>
                  <a:lnTo>
                    <a:pt x="303748" y="328500"/>
                  </a:lnTo>
                  <a:lnTo>
                    <a:pt x="295518" y="329274"/>
                  </a:lnTo>
                  <a:lnTo>
                    <a:pt x="277565" y="330051"/>
                  </a:lnTo>
                  <a:lnTo>
                    <a:pt x="260842" y="326191"/>
                  </a:lnTo>
                  <a:lnTo>
                    <a:pt x="257384" y="324799"/>
                  </a:lnTo>
                  <a:lnTo>
                    <a:pt x="254716" y="324493"/>
                  </a:lnTo>
                  <a:lnTo>
                    <a:pt x="251732" y="323642"/>
                  </a:lnTo>
                  <a:lnTo>
                    <a:pt x="247963" y="322791"/>
                  </a:lnTo>
                  <a:lnTo>
                    <a:pt x="243089" y="320474"/>
                  </a:lnTo>
                  <a:lnTo>
                    <a:pt x="241752" y="319702"/>
                  </a:lnTo>
                  <a:lnTo>
                    <a:pt x="237747" y="318541"/>
                  </a:lnTo>
                  <a:lnTo>
                    <a:pt x="232880" y="317616"/>
                  </a:lnTo>
                  <a:lnTo>
                    <a:pt x="228801" y="317385"/>
                  </a:lnTo>
                  <a:lnTo>
                    <a:pt x="225665" y="317543"/>
                  </a:lnTo>
                  <a:lnTo>
                    <a:pt x="222606" y="317542"/>
                  </a:lnTo>
                  <a:lnTo>
                    <a:pt x="218136" y="317387"/>
                  </a:lnTo>
                  <a:lnTo>
                    <a:pt x="214607" y="317236"/>
                  </a:lnTo>
                  <a:lnTo>
                    <a:pt x="209431" y="317390"/>
                  </a:lnTo>
                  <a:lnTo>
                    <a:pt x="206062" y="317855"/>
                  </a:lnTo>
                  <a:lnTo>
                    <a:pt x="202924" y="317625"/>
                  </a:lnTo>
                  <a:lnTo>
                    <a:pt x="200335" y="317470"/>
                  </a:lnTo>
                  <a:lnTo>
                    <a:pt x="194214" y="316622"/>
                  </a:lnTo>
                  <a:lnTo>
                    <a:pt x="189430" y="316543"/>
                  </a:lnTo>
                  <a:lnTo>
                    <a:pt x="184883" y="316856"/>
                  </a:lnTo>
                  <a:lnTo>
                    <a:pt x="181905" y="317166"/>
                  </a:lnTo>
                  <a:lnTo>
                    <a:pt x="175635" y="317861"/>
                  </a:lnTo>
                  <a:lnTo>
                    <a:pt x="170306" y="318405"/>
                  </a:lnTo>
                  <a:lnTo>
                    <a:pt x="165604" y="319101"/>
                  </a:lnTo>
                  <a:lnTo>
                    <a:pt x="161060" y="319796"/>
                  </a:lnTo>
                  <a:lnTo>
                    <a:pt x="158159" y="319954"/>
                  </a:lnTo>
                  <a:lnTo>
                    <a:pt x="153770" y="320340"/>
                  </a:lnTo>
                  <a:lnTo>
                    <a:pt x="148127" y="320960"/>
                  </a:lnTo>
                  <a:lnTo>
                    <a:pt x="144912" y="320960"/>
                  </a:lnTo>
                  <a:lnTo>
                    <a:pt x="140599" y="321039"/>
                  </a:lnTo>
                  <a:lnTo>
                    <a:pt x="137383" y="320732"/>
                  </a:lnTo>
                  <a:lnTo>
                    <a:pt x="133380" y="320112"/>
                  </a:lnTo>
                  <a:lnTo>
                    <a:pt x="131330" y="319760"/>
                  </a:lnTo>
                  <a:lnTo>
                    <a:pt x="130240" y="319572"/>
                  </a:lnTo>
                  <a:lnTo>
                    <a:pt x="127650" y="318955"/>
                  </a:lnTo>
                  <a:lnTo>
                    <a:pt x="125134" y="317873"/>
                  </a:lnTo>
                  <a:lnTo>
                    <a:pt x="121278" y="315322"/>
                  </a:lnTo>
                  <a:lnTo>
                    <a:pt x="117268" y="313238"/>
                  </a:lnTo>
                  <a:lnTo>
                    <a:pt x="114907" y="311692"/>
                  </a:lnTo>
                  <a:lnTo>
                    <a:pt x="110345" y="308833"/>
                  </a:lnTo>
                  <a:lnTo>
                    <a:pt x="108689" y="307208"/>
                  </a:lnTo>
                  <a:lnTo>
                    <a:pt x="105925" y="303499"/>
                  </a:lnTo>
                  <a:lnTo>
                    <a:pt x="103876" y="301567"/>
                  </a:lnTo>
                  <a:lnTo>
                    <a:pt x="102066" y="300252"/>
                  </a:lnTo>
                  <a:lnTo>
                    <a:pt x="99386" y="297703"/>
                  </a:lnTo>
                  <a:lnTo>
                    <a:pt x="98034" y="294225"/>
                  </a:lnTo>
                  <a:lnTo>
                    <a:pt x="96841" y="290823"/>
                  </a:lnTo>
                  <a:lnTo>
                    <a:pt x="95250" y="286649"/>
                  </a:lnTo>
                  <a:lnTo>
                    <a:pt x="93897" y="282861"/>
                  </a:lnTo>
                  <a:lnTo>
                    <a:pt x="93483" y="278608"/>
                  </a:lnTo>
                  <a:lnTo>
                    <a:pt x="92364" y="274510"/>
                  </a:lnTo>
                  <a:lnTo>
                    <a:pt x="91963" y="272733"/>
                  </a:lnTo>
                  <a:lnTo>
                    <a:pt x="91083" y="269486"/>
                  </a:lnTo>
                  <a:lnTo>
                    <a:pt x="90670" y="265547"/>
                  </a:lnTo>
                  <a:lnTo>
                    <a:pt x="89640" y="263456"/>
                  </a:lnTo>
                  <a:lnTo>
                    <a:pt x="88370" y="260598"/>
                  </a:lnTo>
                  <a:lnTo>
                    <a:pt x="87178" y="257661"/>
                  </a:lnTo>
                  <a:lnTo>
                    <a:pt x="85128" y="255498"/>
                  </a:lnTo>
                  <a:lnTo>
                    <a:pt x="82053" y="252251"/>
                  </a:lnTo>
                  <a:lnTo>
                    <a:pt x="80241" y="250704"/>
                  </a:lnTo>
                  <a:lnTo>
                    <a:pt x="77250" y="248462"/>
                  </a:lnTo>
                  <a:lnTo>
                    <a:pt x="74180" y="246300"/>
                  </a:lnTo>
                  <a:lnTo>
                    <a:pt x="72292" y="245139"/>
                  </a:lnTo>
                  <a:lnTo>
                    <a:pt x="67896" y="244291"/>
                  </a:lnTo>
                  <a:lnTo>
                    <a:pt x="66563" y="244292"/>
                  </a:lnTo>
                  <a:lnTo>
                    <a:pt x="64135" y="244987"/>
                  </a:lnTo>
                  <a:lnTo>
                    <a:pt x="61792" y="246688"/>
                  </a:lnTo>
                  <a:lnTo>
                    <a:pt x="59208" y="247308"/>
                  </a:lnTo>
                  <a:lnTo>
                    <a:pt x="56708" y="249164"/>
                  </a:lnTo>
                  <a:lnTo>
                    <a:pt x="54442" y="250710"/>
                  </a:lnTo>
                  <a:lnTo>
                    <a:pt x="52019" y="252256"/>
                  </a:lnTo>
                  <a:lnTo>
                    <a:pt x="49908" y="253572"/>
                  </a:lnTo>
                  <a:lnTo>
                    <a:pt x="45128" y="254268"/>
                  </a:lnTo>
                  <a:lnTo>
                    <a:pt x="42780" y="255042"/>
                  </a:lnTo>
                  <a:lnTo>
                    <a:pt x="39097" y="255507"/>
                  </a:lnTo>
                  <a:lnTo>
                    <a:pt x="36431" y="255662"/>
                  </a:lnTo>
                  <a:lnTo>
                    <a:pt x="33608" y="255661"/>
                  </a:lnTo>
                  <a:lnTo>
                    <a:pt x="32039" y="255586"/>
                  </a:lnTo>
                  <a:lnTo>
                    <a:pt x="26709" y="256050"/>
                  </a:lnTo>
                  <a:lnTo>
                    <a:pt x="24433" y="255589"/>
                  </a:lnTo>
                  <a:lnTo>
                    <a:pt x="20588" y="255124"/>
                  </a:lnTo>
                  <a:lnTo>
                    <a:pt x="17917" y="254276"/>
                  </a:lnTo>
                  <a:lnTo>
                    <a:pt x="15720" y="253966"/>
                  </a:lnTo>
                  <a:lnTo>
                    <a:pt x="14151" y="253891"/>
                  </a:lnTo>
                  <a:lnTo>
                    <a:pt x="10697" y="253040"/>
                  </a:lnTo>
                  <a:lnTo>
                    <a:pt x="9594" y="252190"/>
                  </a:lnTo>
                  <a:lnTo>
                    <a:pt x="8260" y="251880"/>
                  </a:lnTo>
                  <a:lnTo>
                    <a:pt x="6848" y="251880"/>
                  </a:lnTo>
                  <a:lnTo>
                    <a:pt x="4889" y="252190"/>
                  </a:lnTo>
                  <a:lnTo>
                    <a:pt x="4367" y="252533"/>
                  </a:lnTo>
                  <a:lnTo>
                    <a:pt x="1564" y="248966"/>
                  </a:lnTo>
                  <a:lnTo>
                    <a:pt x="1252" y="247369"/>
                  </a:lnTo>
                  <a:lnTo>
                    <a:pt x="0" y="245382"/>
                  </a:lnTo>
                  <a:lnTo>
                    <a:pt x="0" y="240996"/>
                  </a:lnTo>
                  <a:lnTo>
                    <a:pt x="735" y="237582"/>
                  </a:lnTo>
                  <a:lnTo>
                    <a:pt x="1354" y="235957"/>
                  </a:lnTo>
                  <a:lnTo>
                    <a:pt x="2440" y="233715"/>
                  </a:lnTo>
                  <a:lnTo>
                    <a:pt x="3757" y="230777"/>
                  </a:lnTo>
                  <a:lnTo>
                    <a:pt x="4538" y="229926"/>
                  </a:lnTo>
                  <a:lnTo>
                    <a:pt x="6008" y="226293"/>
                  </a:lnTo>
                  <a:lnTo>
                    <a:pt x="7169" y="223277"/>
                  </a:lnTo>
                  <a:lnTo>
                    <a:pt x="8168" y="219568"/>
                  </a:lnTo>
                  <a:lnTo>
                    <a:pt x="8634" y="218562"/>
                  </a:lnTo>
                  <a:lnTo>
                    <a:pt x="9477" y="214695"/>
                  </a:lnTo>
                  <a:lnTo>
                    <a:pt x="10867" y="210677"/>
                  </a:lnTo>
                  <a:lnTo>
                    <a:pt x="13432" y="206424"/>
                  </a:lnTo>
                  <a:lnTo>
                    <a:pt x="14987" y="203794"/>
                  </a:lnTo>
                  <a:lnTo>
                    <a:pt x="16076" y="202092"/>
                  </a:lnTo>
                  <a:lnTo>
                    <a:pt x="18786" y="195367"/>
                  </a:lnTo>
                  <a:lnTo>
                    <a:pt x="21350" y="190883"/>
                  </a:lnTo>
                  <a:lnTo>
                    <a:pt x="21957" y="186940"/>
                  </a:lnTo>
                  <a:lnTo>
                    <a:pt x="22801" y="183538"/>
                  </a:lnTo>
                  <a:lnTo>
                    <a:pt x="23009" y="178204"/>
                  </a:lnTo>
                  <a:lnTo>
                    <a:pt x="23617" y="174492"/>
                  </a:lnTo>
                  <a:lnTo>
                    <a:pt x="23994" y="171555"/>
                  </a:lnTo>
                  <a:lnTo>
                    <a:pt x="24129" y="167460"/>
                  </a:lnTo>
                  <a:lnTo>
                    <a:pt x="24190" y="164213"/>
                  </a:lnTo>
                  <a:lnTo>
                    <a:pt x="24421" y="163283"/>
                  </a:lnTo>
                  <a:lnTo>
                    <a:pt x="23617" y="159419"/>
                  </a:lnTo>
                  <a:lnTo>
                    <a:pt x="21248" y="156327"/>
                  </a:lnTo>
                  <a:lnTo>
                    <a:pt x="19747" y="154316"/>
                  </a:lnTo>
                  <a:lnTo>
                    <a:pt x="18087" y="151767"/>
                  </a:lnTo>
                  <a:lnTo>
                    <a:pt x="15570" y="150297"/>
                  </a:lnTo>
                  <a:lnTo>
                    <a:pt x="15891" y="151959"/>
                  </a:lnTo>
                  <a:lnTo>
                    <a:pt x="15636" y="151910"/>
                  </a:lnTo>
                  <a:lnTo>
                    <a:pt x="15280" y="150944"/>
                  </a:lnTo>
                  <a:lnTo>
                    <a:pt x="15275" y="150330"/>
                  </a:lnTo>
                  <a:lnTo>
                    <a:pt x="14566" y="148714"/>
                  </a:lnTo>
                  <a:lnTo>
                    <a:pt x="13817" y="147062"/>
                  </a:lnTo>
                  <a:lnTo>
                    <a:pt x="12806" y="146187"/>
                  </a:lnTo>
                  <a:lnTo>
                    <a:pt x="12185" y="145804"/>
                  </a:lnTo>
                  <a:lnTo>
                    <a:pt x="11832" y="145227"/>
                  </a:lnTo>
                  <a:lnTo>
                    <a:pt x="10386" y="143198"/>
                  </a:lnTo>
                  <a:lnTo>
                    <a:pt x="10457" y="142542"/>
                  </a:lnTo>
                  <a:lnTo>
                    <a:pt x="10297" y="141849"/>
                  </a:lnTo>
                  <a:lnTo>
                    <a:pt x="9370" y="141819"/>
                  </a:lnTo>
                  <a:lnTo>
                    <a:pt x="8785" y="141090"/>
                  </a:lnTo>
                  <a:lnTo>
                    <a:pt x="8470" y="140398"/>
                  </a:lnTo>
                  <a:lnTo>
                    <a:pt x="8193" y="139668"/>
                  </a:lnTo>
                  <a:lnTo>
                    <a:pt x="8455" y="138818"/>
                  </a:lnTo>
                  <a:lnTo>
                    <a:pt x="9263" y="138459"/>
                  </a:lnTo>
                  <a:lnTo>
                    <a:pt x="9954" y="138028"/>
                  </a:lnTo>
                  <a:lnTo>
                    <a:pt x="9910" y="137487"/>
                  </a:lnTo>
                  <a:lnTo>
                    <a:pt x="9552" y="136296"/>
                  </a:lnTo>
                  <a:lnTo>
                    <a:pt x="9621" y="135409"/>
                  </a:lnTo>
                  <a:lnTo>
                    <a:pt x="8959" y="134759"/>
                  </a:lnTo>
                  <a:lnTo>
                    <a:pt x="8339" y="134492"/>
                  </a:lnTo>
                  <a:lnTo>
                    <a:pt x="8030" y="134419"/>
                  </a:lnTo>
                  <a:lnTo>
                    <a:pt x="7297" y="134468"/>
                  </a:lnTo>
                  <a:lnTo>
                    <a:pt x="6449" y="134589"/>
                  </a:lnTo>
                  <a:lnTo>
                    <a:pt x="5634" y="134134"/>
                  </a:lnTo>
                  <a:lnTo>
                    <a:pt x="5129" y="133678"/>
                  </a:lnTo>
                  <a:lnTo>
                    <a:pt x="4926" y="132597"/>
                  </a:lnTo>
                  <a:lnTo>
                    <a:pt x="5729" y="131855"/>
                  </a:lnTo>
                  <a:lnTo>
                    <a:pt x="6465" y="132159"/>
                  </a:lnTo>
                  <a:lnTo>
                    <a:pt x="7081" y="131959"/>
                  </a:lnTo>
                  <a:lnTo>
                    <a:pt x="7740" y="132263"/>
                  </a:lnTo>
                  <a:lnTo>
                    <a:pt x="7476" y="132955"/>
                  </a:lnTo>
                  <a:lnTo>
                    <a:pt x="7907" y="133648"/>
                  </a:lnTo>
                  <a:lnTo>
                    <a:pt x="8294" y="133720"/>
                  </a:lnTo>
                  <a:lnTo>
                    <a:pt x="8912" y="133830"/>
                  </a:lnTo>
                  <a:lnTo>
                    <a:pt x="9183" y="133830"/>
                  </a:lnTo>
                  <a:lnTo>
                    <a:pt x="9796" y="133362"/>
                  </a:lnTo>
                  <a:lnTo>
                    <a:pt x="10248" y="132196"/>
                  </a:lnTo>
                  <a:lnTo>
                    <a:pt x="10783" y="131576"/>
                  </a:lnTo>
                  <a:lnTo>
                    <a:pt x="10508" y="131035"/>
                  </a:lnTo>
                  <a:lnTo>
                    <a:pt x="9847" y="130543"/>
                  </a:lnTo>
                  <a:lnTo>
                    <a:pt x="8955" y="129972"/>
                  </a:lnTo>
                  <a:lnTo>
                    <a:pt x="8681" y="129626"/>
                  </a:lnTo>
                  <a:lnTo>
                    <a:pt x="8126" y="128010"/>
                  </a:lnTo>
                  <a:lnTo>
                    <a:pt x="8390" y="127311"/>
                  </a:lnTo>
                  <a:lnTo>
                    <a:pt x="8616" y="126844"/>
                  </a:lnTo>
                  <a:lnTo>
                    <a:pt x="9324" y="125300"/>
                  </a:lnTo>
                  <a:lnTo>
                    <a:pt x="10413" y="125580"/>
                  </a:lnTo>
                  <a:lnTo>
                    <a:pt x="9970" y="126989"/>
                  </a:lnTo>
                  <a:lnTo>
                    <a:pt x="9626" y="127457"/>
                  </a:lnTo>
                  <a:lnTo>
                    <a:pt x="9136" y="128775"/>
                  </a:lnTo>
                  <a:lnTo>
                    <a:pt x="12470" y="130324"/>
                  </a:lnTo>
                  <a:lnTo>
                    <a:pt x="13240" y="130081"/>
                  </a:lnTo>
                  <a:lnTo>
                    <a:pt x="13695" y="129303"/>
                  </a:lnTo>
                  <a:lnTo>
                    <a:pt x="13770" y="128994"/>
                  </a:lnTo>
                  <a:lnTo>
                    <a:pt x="12685" y="128544"/>
                  </a:lnTo>
                  <a:lnTo>
                    <a:pt x="12446" y="127737"/>
                  </a:lnTo>
                  <a:lnTo>
                    <a:pt x="12441" y="127117"/>
                  </a:lnTo>
                  <a:lnTo>
                    <a:pt x="13093" y="126728"/>
                  </a:lnTo>
                  <a:lnTo>
                    <a:pt x="13259" y="127998"/>
                  </a:lnTo>
                  <a:lnTo>
                    <a:pt x="13882" y="128569"/>
                  </a:lnTo>
                  <a:lnTo>
                    <a:pt x="14614" y="128447"/>
                  </a:lnTo>
                  <a:lnTo>
                    <a:pt x="16768" y="127694"/>
                  </a:lnTo>
                  <a:lnTo>
                    <a:pt x="17691" y="127299"/>
                  </a:lnTo>
                  <a:lnTo>
                    <a:pt x="18566" y="125859"/>
                  </a:lnTo>
                  <a:lnTo>
                    <a:pt x="19252" y="124930"/>
                  </a:lnTo>
                  <a:lnTo>
                    <a:pt x="19983" y="124614"/>
                  </a:lnTo>
                  <a:lnTo>
                    <a:pt x="21945" y="123975"/>
                  </a:lnTo>
                  <a:lnTo>
                    <a:pt x="22901" y="123004"/>
                  </a:lnTo>
                  <a:lnTo>
                    <a:pt x="23663" y="121795"/>
                  </a:lnTo>
                  <a:lnTo>
                    <a:pt x="23955" y="119978"/>
                  </a:lnTo>
                  <a:lnTo>
                    <a:pt x="25042" y="116418"/>
                  </a:lnTo>
                  <a:lnTo>
                    <a:pt x="25462" y="116029"/>
                  </a:lnTo>
                  <a:lnTo>
                    <a:pt x="25325" y="113672"/>
                  </a:lnTo>
                  <a:lnTo>
                    <a:pt x="25112" y="111400"/>
                  </a:lnTo>
                  <a:lnTo>
                    <a:pt x="24232" y="107894"/>
                  </a:lnTo>
                  <a:lnTo>
                    <a:pt x="23561" y="106278"/>
                  </a:lnTo>
                  <a:lnTo>
                    <a:pt x="22732" y="104243"/>
                  </a:lnTo>
                  <a:lnTo>
                    <a:pt x="21986" y="102937"/>
                  </a:lnTo>
                  <a:lnTo>
                    <a:pt x="20657" y="100981"/>
                  </a:lnTo>
                  <a:lnTo>
                    <a:pt x="18509" y="98186"/>
                  </a:lnTo>
                  <a:lnTo>
                    <a:pt x="17257" y="96345"/>
                  </a:lnTo>
                  <a:lnTo>
                    <a:pt x="14998" y="94049"/>
                  </a:lnTo>
                  <a:lnTo>
                    <a:pt x="13274" y="91169"/>
                  </a:lnTo>
                  <a:lnTo>
                    <a:pt x="12516" y="90346"/>
                  </a:lnTo>
                  <a:lnTo>
                    <a:pt x="14857" y="88839"/>
                  </a:lnTo>
                  <a:lnTo>
                    <a:pt x="17602" y="88994"/>
                  </a:lnTo>
                  <a:lnTo>
                    <a:pt x="18310" y="89380"/>
                  </a:lnTo>
                  <a:lnTo>
                    <a:pt x="24441" y="92162"/>
                  </a:lnTo>
                  <a:lnTo>
                    <a:pt x="26640" y="92703"/>
                  </a:lnTo>
                  <a:lnTo>
                    <a:pt x="29463" y="92858"/>
                  </a:lnTo>
                  <a:lnTo>
                    <a:pt x="33867" y="95021"/>
                  </a:lnTo>
                  <a:lnTo>
                    <a:pt x="35835" y="96643"/>
                  </a:lnTo>
                  <a:lnTo>
                    <a:pt x="39059" y="98265"/>
                  </a:lnTo>
                  <a:lnTo>
                    <a:pt x="41185" y="100045"/>
                  </a:lnTo>
                  <a:lnTo>
                    <a:pt x="45438" y="103444"/>
                  </a:lnTo>
                  <a:lnTo>
                    <a:pt x="48663" y="105376"/>
                  </a:lnTo>
                  <a:lnTo>
                    <a:pt x="54024" y="110862"/>
                  </a:lnTo>
                  <a:lnTo>
                    <a:pt x="55755" y="111947"/>
                  </a:lnTo>
                  <a:lnTo>
                    <a:pt x="59771" y="115190"/>
                  </a:lnTo>
                  <a:lnTo>
                    <a:pt x="64415" y="118438"/>
                  </a:lnTo>
                  <a:lnTo>
                    <a:pt x="67561" y="120136"/>
                  </a:lnTo>
                  <a:lnTo>
                    <a:pt x="72037" y="121373"/>
                  </a:lnTo>
                  <a:lnTo>
                    <a:pt x="74318" y="122843"/>
                  </a:lnTo>
                  <a:lnTo>
                    <a:pt x="81389" y="125236"/>
                  </a:lnTo>
                  <a:lnTo>
                    <a:pt x="84614" y="127013"/>
                  </a:lnTo>
                  <a:lnTo>
                    <a:pt x="86580" y="128174"/>
                  </a:lnTo>
                  <a:lnTo>
                    <a:pt x="89174" y="129331"/>
                  </a:lnTo>
                  <a:lnTo>
                    <a:pt x="96161" y="130798"/>
                  </a:lnTo>
                  <a:lnTo>
                    <a:pt x="97811" y="131339"/>
                  </a:lnTo>
                  <a:lnTo>
                    <a:pt x="100482" y="132420"/>
                  </a:lnTo>
                  <a:lnTo>
                    <a:pt x="103548" y="133888"/>
                  </a:lnTo>
                  <a:lnTo>
                    <a:pt x="106380" y="135513"/>
                  </a:lnTo>
                  <a:lnTo>
                    <a:pt x="108107" y="135898"/>
                  </a:lnTo>
                  <a:lnTo>
                    <a:pt x="112034" y="137056"/>
                  </a:lnTo>
                  <a:lnTo>
                    <a:pt x="114548" y="137985"/>
                  </a:lnTo>
                  <a:lnTo>
                    <a:pt x="117451" y="138293"/>
                  </a:lnTo>
                  <a:lnTo>
                    <a:pt x="121454" y="138988"/>
                  </a:lnTo>
                  <a:lnTo>
                    <a:pt x="126001" y="138754"/>
                  </a:lnTo>
                  <a:lnTo>
                    <a:pt x="130467" y="137979"/>
                  </a:lnTo>
                  <a:lnTo>
                    <a:pt x="132582" y="137515"/>
                  </a:lnTo>
                  <a:lnTo>
                    <a:pt x="137047" y="136509"/>
                  </a:lnTo>
                  <a:lnTo>
                    <a:pt x="140416" y="136044"/>
                  </a:lnTo>
                  <a:lnTo>
                    <a:pt x="146452" y="135580"/>
                  </a:lnTo>
                  <a:lnTo>
                    <a:pt x="146776" y="135589"/>
                  </a:lnTo>
                  <a:lnTo>
                    <a:pt x="149354" y="135656"/>
                  </a:lnTo>
                  <a:lnTo>
                    <a:pt x="153038" y="135425"/>
                  </a:lnTo>
                  <a:lnTo>
                    <a:pt x="158373" y="135811"/>
                  </a:lnTo>
                  <a:lnTo>
                    <a:pt x="161041" y="136196"/>
                  </a:lnTo>
                  <a:lnTo>
                    <a:pt x="164495" y="136813"/>
                  </a:lnTo>
                  <a:lnTo>
                    <a:pt x="169916" y="138821"/>
                  </a:lnTo>
                  <a:lnTo>
                    <a:pt x="173291" y="139441"/>
                  </a:lnTo>
                  <a:lnTo>
                    <a:pt x="176900" y="139747"/>
                  </a:lnTo>
                  <a:lnTo>
                    <a:pt x="187110" y="142761"/>
                  </a:lnTo>
                  <a:lnTo>
                    <a:pt x="190649" y="144614"/>
                  </a:lnTo>
                  <a:lnTo>
                    <a:pt x="193554" y="145309"/>
                  </a:lnTo>
                  <a:lnTo>
                    <a:pt x="196066" y="145774"/>
                  </a:lnTo>
                  <a:lnTo>
                    <a:pt x="197717" y="146546"/>
                  </a:lnTo>
                  <a:lnTo>
                    <a:pt x="199758" y="147086"/>
                  </a:lnTo>
                  <a:lnTo>
                    <a:pt x="201962" y="148709"/>
                  </a:lnTo>
                  <a:lnTo>
                    <a:pt x="205340" y="149790"/>
                  </a:lnTo>
                  <a:lnTo>
                    <a:pt x="207776" y="150795"/>
                  </a:lnTo>
                  <a:lnTo>
                    <a:pt x="210444" y="151105"/>
                  </a:lnTo>
                  <a:lnTo>
                    <a:pt x="212795" y="150795"/>
                  </a:lnTo>
                  <a:lnTo>
                    <a:pt x="216713" y="150252"/>
                  </a:lnTo>
                  <a:lnTo>
                    <a:pt x="220236" y="149171"/>
                  </a:lnTo>
                  <a:lnTo>
                    <a:pt x="226186" y="149775"/>
                  </a:lnTo>
                  <a:lnTo>
                    <a:pt x="233958" y="151002"/>
                  </a:lnTo>
                  <a:lnTo>
                    <a:pt x="242140" y="150595"/>
                  </a:lnTo>
                  <a:lnTo>
                    <a:pt x="249504" y="149775"/>
                  </a:lnTo>
                  <a:lnTo>
                    <a:pt x="256050" y="148955"/>
                  </a:lnTo>
                  <a:lnTo>
                    <a:pt x="262595" y="146913"/>
                  </a:lnTo>
                  <a:lnTo>
                    <a:pt x="267095" y="146500"/>
                  </a:lnTo>
                  <a:lnTo>
                    <a:pt x="274868" y="145273"/>
                  </a:lnTo>
                  <a:lnTo>
                    <a:pt x="283050" y="142819"/>
                  </a:lnTo>
                  <a:lnTo>
                    <a:pt x="287959" y="141184"/>
                  </a:lnTo>
                  <a:lnTo>
                    <a:pt x="294095" y="140364"/>
                  </a:lnTo>
                  <a:lnTo>
                    <a:pt x="300641" y="139547"/>
                  </a:lnTo>
                  <a:lnTo>
                    <a:pt x="310050" y="139957"/>
                  </a:lnTo>
                  <a:lnTo>
                    <a:pt x="316595" y="139957"/>
                  </a:lnTo>
                  <a:lnTo>
                    <a:pt x="323141" y="141185"/>
                  </a:lnTo>
                  <a:lnTo>
                    <a:pt x="333364" y="143499"/>
                  </a:lnTo>
                  <a:lnTo>
                    <a:pt x="341317" y="148402"/>
                  </a:lnTo>
                  <a:lnTo>
                    <a:pt x="344050" y="151816"/>
                  </a:lnTo>
                  <a:lnTo>
                    <a:pt x="346326" y="153411"/>
                  </a:lnTo>
                  <a:lnTo>
                    <a:pt x="348602" y="155686"/>
                  </a:lnTo>
                  <a:lnTo>
                    <a:pt x="355203" y="155458"/>
                  </a:lnTo>
                  <a:lnTo>
                    <a:pt x="359899" y="154201"/>
                  </a:lnTo>
                  <a:lnTo>
                    <a:pt x="362714" y="152591"/>
                  </a:lnTo>
                  <a:lnTo>
                    <a:pt x="365127" y="150680"/>
                  </a:lnTo>
                  <a:lnTo>
                    <a:pt x="366836" y="149574"/>
                  </a:lnTo>
                  <a:lnTo>
                    <a:pt x="369148" y="148469"/>
                  </a:lnTo>
                  <a:lnTo>
                    <a:pt x="371762" y="147063"/>
                  </a:lnTo>
                  <a:lnTo>
                    <a:pt x="373974" y="145252"/>
                  </a:lnTo>
                  <a:lnTo>
                    <a:pt x="374778" y="143845"/>
                  </a:lnTo>
                  <a:lnTo>
                    <a:pt x="376387" y="142235"/>
                  </a:lnTo>
                  <a:lnTo>
                    <a:pt x="377392" y="141130"/>
                  </a:lnTo>
                  <a:lnTo>
                    <a:pt x="378297" y="139423"/>
                  </a:lnTo>
                  <a:lnTo>
                    <a:pt x="379805" y="137211"/>
                  </a:lnTo>
                  <a:lnTo>
                    <a:pt x="381816" y="135000"/>
                  </a:lnTo>
                  <a:lnTo>
                    <a:pt x="382921" y="132585"/>
                  </a:lnTo>
                  <a:lnTo>
                    <a:pt x="383122" y="131078"/>
                  </a:lnTo>
                  <a:lnTo>
                    <a:pt x="383201" y="128371"/>
                  </a:lnTo>
                  <a:lnTo>
                    <a:pt x="384795" y="126093"/>
                  </a:lnTo>
                  <a:lnTo>
                    <a:pt x="387526" y="124730"/>
                  </a:lnTo>
                  <a:lnTo>
                    <a:pt x="390485" y="123590"/>
                  </a:lnTo>
                  <a:lnTo>
                    <a:pt x="393217" y="123363"/>
                  </a:lnTo>
                  <a:lnTo>
                    <a:pt x="394583" y="123362"/>
                  </a:lnTo>
                  <a:lnTo>
                    <a:pt x="397901" y="120677"/>
                  </a:lnTo>
                  <a:lnTo>
                    <a:pt x="399750" y="119936"/>
                  </a:lnTo>
                  <a:lnTo>
                    <a:pt x="401846" y="120060"/>
                  </a:lnTo>
                  <a:lnTo>
                    <a:pt x="403326" y="119814"/>
                  </a:lnTo>
                  <a:lnTo>
                    <a:pt x="405299" y="118581"/>
                  </a:lnTo>
                  <a:lnTo>
                    <a:pt x="407518" y="117102"/>
                  </a:lnTo>
                  <a:lnTo>
                    <a:pt x="409737" y="116361"/>
                  </a:lnTo>
                  <a:lnTo>
                    <a:pt x="410724" y="115128"/>
                  </a:lnTo>
                  <a:lnTo>
                    <a:pt x="412080" y="113894"/>
                  </a:lnTo>
                  <a:lnTo>
                    <a:pt x="413314" y="112664"/>
                  </a:lnTo>
                  <a:lnTo>
                    <a:pt x="415040" y="111060"/>
                  </a:lnTo>
                  <a:lnTo>
                    <a:pt x="416396" y="109581"/>
                  </a:lnTo>
                  <a:lnTo>
                    <a:pt x="417999" y="108840"/>
                  </a:lnTo>
                  <a:lnTo>
                    <a:pt x="419232" y="108223"/>
                  </a:lnTo>
                  <a:lnTo>
                    <a:pt x="421204" y="106744"/>
                  </a:lnTo>
                  <a:lnTo>
                    <a:pt x="424657" y="105510"/>
                  </a:lnTo>
                  <a:lnTo>
                    <a:pt x="427740" y="106127"/>
                  </a:lnTo>
                  <a:lnTo>
                    <a:pt x="430822" y="105881"/>
                  </a:lnTo>
                  <a:lnTo>
                    <a:pt x="434152" y="104772"/>
                  </a:lnTo>
                  <a:lnTo>
                    <a:pt x="436618" y="102676"/>
                  </a:lnTo>
                  <a:lnTo>
                    <a:pt x="440716" y="97940"/>
                  </a:lnTo>
                  <a:lnTo>
                    <a:pt x="442277" y="96473"/>
                  </a:lnTo>
                  <a:lnTo>
                    <a:pt x="442976" y="95158"/>
                  </a:lnTo>
                  <a:lnTo>
                    <a:pt x="443156" y="94468"/>
                  </a:lnTo>
                  <a:lnTo>
                    <a:pt x="443360" y="93688"/>
                  </a:lnTo>
                  <a:lnTo>
                    <a:pt x="444423" y="91157"/>
                  </a:lnTo>
                  <a:lnTo>
                    <a:pt x="444423" y="88599"/>
                  </a:lnTo>
                  <a:lnTo>
                    <a:pt x="444263" y="86361"/>
                  </a:lnTo>
                  <a:lnTo>
                    <a:pt x="442984" y="84280"/>
                  </a:lnTo>
                  <a:lnTo>
                    <a:pt x="441705" y="82843"/>
                  </a:lnTo>
                  <a:lnTo>
                    <a:pt x="440266" y="82044"/>
                  </a:lnTo>
                  <a:lnTo>
                    <a:pt x="437868" y="81242"/>
                  </a:lnTo>
                  <a:lnTo>
                    <a:pt x="435296" y="81245"/>
                  </a:lnTo>
                  <a:lnTo>
                    <a:pt x="427380" y="81865"/>
                  </a:lnTo>
                  <a:lnTo>
                    <a:pt x="423692" y="81555"/>
                  </a:lnTo>
                  <a:lnTo>
                    <a:pt x="420552" y="80938"/>
                  </a:lnTo>
                  <a:lnTo>
                    <a:pt x="418826" y="80862"/>
                  </a:lnTo>
                  <a:lnTo>
                    <a:pt x="416473" y="80631"/>
                  </a:lnTo>
                  <a:lnTo>
                    <a:pt x="414903" y="80243"/>
                  </a:lnTo>
                  <a:lnTo>
                    <a:pt x="413013" y="78776"/>
                  </a:lnTo>
                  <a:lnTo>
                    <a:pt x="411890" y="73906"/>
                  </a:lnTo>
                  <a:lnTo>
                    <a:pt x="412114" y="71895"/>
                  </a:lnTo>
                  <a:lnTo>
                    <a:pt x="412962" y="69113"/>
                  </a:lnTo>
                  <a:lnTo>
                    <a:pt x="413186" y="66792"/>
                  </a:lnTo>
                  <a:lnTo>
                    <a:pt x="414195" y="64860"/>
                  </a:lnTo>
                  <a:lnTo>
                    <a:pt x="414650" y="61999"/>
                  </a:lnTo>
                  <a:lnTo>
                    <a:pt x="415187" y="59681"/>
                  </a:lnTo>
                  <a:lnTo>
                    <a:pt x="416018" y="53572"/>
                  </a:lnTo>
                  <a:lnTo>
                    <a:pt x="416550" y="50480"/>
                  </a:lnTo>
                  <a:lnTo>
                    <a:pt x="418571" y="47002"/>
                  </a:lnTo>
                  <a:lnTo>
                    <a:pt x="419501" y="44914"/>
                  </a:lnTo>
                  <a:lnTo>
                    <a:pt x="419802" y="42363"/>
                  </a:lnTo>
                  <a:lnTo>
                    <a:pt x="420106" y="40662"/>
                  </a:lnTo>
                  <a:lnTo>
                    <a:pt x="420079" y="35559"/>
                  </a:lnTo>
                  <a:lnTo>
                    <a:pt x="420926" y="32390"/>
                  </a:lnTo>
                  <a:lnTo>
                    <a:pt x="422014" y="30610"/>
                  </a:lnTo>
                  <a:lnTo>
                    <a:pt x="424430" y="27597"/>
                  </a:lnTo>
                  <a:lnTo>
                    <a:pt x="427084" y="25355"/>
                  </a:lnTo>
                  <a:lnTo>
                    <a:pt x="430916" y="23265"/>
                  </a:lnTo>
                  <a:lnTo>
                    <a:pt x="433808" y="21488"/>
                  </a:lnTo>
                  <a:lnTo>
                    <a:pt x="437793" y="18858"/>
                  </a:lnTo>
                  <a:lnTo>
                    <a:pt x="441240" y="18162"/>
                  </a:lnTo>
                  <a:lnTo>
                    <a:pt x="444607" y="17078"/>
                  </a:lnTo>
                  <a:lnTo>
                    <a:pt x="447738" y="16072"/>
                  </a:lnTo>
                  <a:lnTo>
                    <a:pt x="448195" y="15829"/>
                  </a:lnTo>
                  <a:lnTo>
                    <a:pt x="450012" y="14425"/>
                  </a:lnTo>
                  <a:lnTo>
                    <a:pt x="450841" y="13180"/>
                  </a:lnTo>
                  <a:lnTo>
                    <a:pt x="452637" y="12077"/>
                  </a:lnTo>
                  <a:lnTo>
                    <a:pt x="452913" y="10279"/>
                  </a:lnTo>
                  <a:lnTo>
                    <a:pt x="454432" y="8900"/>
                  </a:lnTo>
                  <a:lnTo>
                    <a:pt x="457056" y="8347"/>
                  </a:lnTo>
                  <a:lnTo>
                    <a:pt x="458161" y="7658"/>
                  </a:lnTo>
                  <a:lnTo>
                    <a:pt x="459819" y="6689"/>
                  </a:lnTo>
                  <a:lnTo>
                    <a:pt x="461614" y="5723"/>
                  </a:lnTo>
                  <a:lnTo>
                    <a:pt x="463134" y="5446"/>
                  </a:lnTo>
                  <a:lnTo>
                    <a:pt x="464377" y="5446"/>
                  </a:lnTo>
                  <a:lnTo>
                    <a:pt x="467001" y="5583"/>
                  </a:lnTo>
                  <a:lnTo>
                    <a:pt x="468797" y="5859"/>
                  </a:lnTo>
                  <a:lnTo>
                    <a:pt x="471835" y="6135"/>
                  </a:lnTo>
                  <a:lnTo>
                    <a:pt x="473907" y="5860"/>
                  </a:lnTo>
                  <a:lnTo>
                    <a:pt x="478741" y="5170"/>
                  </a:lnTo>
                  <a:lnTo>
                    <a:pt x="482487" y="3119"/>
                  </a:lnTo>
                  <a:lnTo>
                    <a:pt x="482609" y="3374"/>
                  </a:lnTo>
                  <a:lnTo>
                    <a:pt x="490502" y="941"/>
                  </a:lnTo>
                  <a:lnTo>
                    <a:pt x="492765" y="0"/>
                  </a:lnTo>
                  <a:lnTo>
                    <a:pt x="493897" y="0"/>
                  </a:lnTo>
                  <a:lnTo>
                    <a:pt x="495595" y="377"/>
                  </a:lnTo>
                  <a:lnTo>
                    <a:pt x="497104" y="1318"/>
                  </a:lnTo>
                  <a:lnTo>
                    <a:pt x="499367" y="2640"/>
                  </a:lnTo>
                  <a:lnTo>
                    <a:pt x="501253" y="3769"/>
                  </a:lnTo>
                  <a:lnTo>
                    <a:pt x="502951" y="4526"/>
                  </a:lnTo>
                  <a:lnTo>
                    <a:pt x="504460" y="4526"/>
                  </a:lnTo>
                  <a:lnTo>
                    <a:pt x="506346" y="3961"/>
                  </a:lnTo>
                  <a:lnTo>
                    <a:pt x="508232" y="3016"/>
                  </a:lnTo>
                  <a:lnTo>
                    <a:pt x="509552" y="2828"/>
                  </a:lnTo>
                  <a:lnTo>
                    <a:pt x="512382" y="3581"/>
                  </a:lnTo>
                  <a:lnTo>
                    <a:pt x="515400" y="3581"/>
                  </a:lnTo>
                  <a:lnTo>
                    <a:pt x="517474" y="3204"/>
                  </a:lnTo>
                  <a:lnTo>
                    <a:pt x="518606" y="4903"/>
                  </a:lnTo>
                  <a:lnTo>
                    <a:pt x="521058" y="5656"/>
                  </a:lnTo>
                  <a:lnTo>
                    <a:pt x="523128" y="6777"/>
                  </a:lnTo>
                  <a:lnTo>
                    <a:pt x="527215" y="5899"/>
                  </a:lnTo>
                  <a:lnTo>
                    <a:pt x="529256" y="5610"/>
                  </a:lnTo>
                  <a:lnTo>
                    <a:pt x="533048" y="5024"/>
                  </a:lnTo>
                  <a:lnTo>
                    <a:pt x="537131" y="6194"/>
                  </a:lnTo>
                  <a:lnTo>
                    <a:pt x="538298" y="8235"/>
                  </a:lnTo>
                  <a:lnTo>
                    <a:pt x="539465" y="11148"/>
                  </a:lnTo>
                  <a:lnTo>
                    <a:pt x="541506" y="13192"/>
                  </a:lnTo>
                  <a:lnTo>
                    <a:pt x="545988" y="14426"/>
                  </a:lnTo>
                  <a:lnTo>
                    <a:pt x="548214" y="13347"/>
                  </a:lnTo>
                  <a:lnTo>
                    <a:pt x="548656" y="14890"/>
                  </a:lnTo>
                  <a:lnTo>
                    <a:pt x="551552" y="16749"/>
                  </a:lnTo>
                  <a:lnTo>
                    <a:pt x="557446" y="21170"/>
                  </a:lnTo>
                  <a:lnTo>
                    <a:pt x="559472" y="23748"/>
                  </a:lnTo>
                  <a:lnTo>
                    <a:pt x="561682" y="27247"/>
                  </a:lnTo>
                  <a:lnTo>
                    <a:pt x="560761" y="33326"/>
                  </a:lnTo>
                  <a:lnTo>
                    <a:pt x="557446" y="37378"/>
                  </a:lnTo>
                  <a:lnTo>
                    <a:pt x="554131" y="41798"/>
                  </a:lnTo>
                  <a:lnTo>
                    <a:pt x="551921" y="44559"/>
                  </a:lnTo>
                  <a:lnTo>
                    <a:pt x="551494" y="47080"/>
                  </a:lnTo>
                  <a:lnTo>
                    <a:pt x="552109" y="49386"/>
                  </a:lnTo>
                  <a:lnTo>
                    <a:pt x="552570" y="53225"/>
                  </a:lnTo>
                  <a:lnTo>
                    <a:pt x="552109" y="55224"/>
                  </a:lnTo>
                  <a:lnTo>
                    <a:pt x="551955" y="58757"/>
                  </a:lnTo>
                  <a:lnTo>
                    <a:pt x="552109" y="61983"/>
                  </a:lnTo>
                  <a:lnTo>
                    <a:pt x="552878" y="64134"/>
                  </a:lnTo>
                  <a:lnTo>
                    <a:pt x="555028" y="66288"/>
                  </a:lnTo>
                  <a:lnTo>
                    <a:pt x="556258" y="67053"/>
                  </a:lnTo>
                  <a:lnTo>
                    <a:pt x="555796" y="73202"/>
                  </a:lnTo>
                  <a:lnTo>
                    <a:pt x="556258" y="73663"/>
                  </a:lnTo>
                  <a:lnTo>
                    <a:pt x="557026" y="74277"/>
                  </a:lnTo>
                  <a:lnTo>
                    <a:pt x="557794" y="75046"/>
                  </a:lnTo>
                  <a:lnTo>
                    <a:pt x="559023" y="75966"/>
                  </a:lnTo>
                  <a:lnTo>
                    <a:pt x="560406" y="76889"/>
                  </a:lnTo>
                  <a:lnTo>
                    <a:pt x="561328" y="77810"/>
                  </a:lnTo>
                  <a:lnTo>
                    <a:pt x="561174" y="78733"/>
                  </a:lnTo>
                  <a:lnTo>
                    <a:pt x="560252" y="79808"/>
                  </a:lnTo>
                  <a:lnTo>
                    <a:pt x="559484" y="83034"/>
                  </a:lnTo>
                  <a:lnTo>
                    <a:pt x="559792" y="85492"/>
                  </a:lnTo>
                  <a:lnTo>
                    <a:pt x="561789" y="85492"/>
                  </a:lnTo>
                  <a:lnTo>
                    <a:pt x="565016" y="83803"/>
                  </a:lnTo>
                  <a:lnTo>
                    <a:pt x="566092" y="85340"/>
                  </a:lnTo>
                  <a:lnTo>
                    <a:pt x="566706" y="88259"/>
                  </a:lnTo>
                  <a:lnTo>
                    <a:pt x="567320" y="91179"/>
                  </a:lnTo>
                  <a:lnTo>
                    <a:pt x="568243" y="93791"/>
                  </a:lnTo>
                  <a:lnTo>
                    <a:pt x="568703" y="96096"/>
                  </a:lnTo>
                  <a:lnTo>
                    <a:pt x="569011" y="98860"/>
                  </a:lnTo>
                  <a:lnTo>
                    <a:pt x="568703" y="101166"/>
                  </a:lnTo>
                  <a:lnTo>
                    <a:pt x="570240" y="102855"/>
                  </a:lnTo>
                  <a:lnTo>
                    <a:pt x="571526" y="103353"/>
                  </a:lnTo>
                  <a:lnTo>
                    <a:pt x="573210" y="105456"/>
                  </a:lnTo>
                  <a:lnTo>
                    <a:pt x="574388" y="110845"/>
                  </a:lnTo>
                  <a:lnTo>
                    <a:pt x="574696" y="114842"/>
                  </a:lnTo>
                  <a:lnTo>
                    <a:pt x="575316" y="119775"/>
                  </a:lnTo>
                  <a:lnTo>
                    <a:pt x="575736" y="123141"/>
                  </a:lnTo>
                  <a:lnTo>
                    <a:pt x="577922" y="124213"/>
                  </a:lnTo>
                  <a:lnTo>
                    <a:pt x="578537" y="126364"/>
                  </a:lnTo>
                  <a:lnTo>
                    <a:pt x="578383" y="128824"/>
                  </a:lnTo>
                  <a:lnTo>
                    <a:pt x="581303" y="131743"/>
                  </a:lnTo>
                  <a:lnTo>
                    <a:pt x="583915" y="132970"/>
                  </a:lnTo>
                  <a:lnTo>
                    <a:pt x="585452" y="131282"/>
                  </a:lnTo>
                  <a:lnTo>
                    <a:pt x="586835" y="130513"/>
                  </a:lnTo>
                  <a:lnTo>
                    <a:pt x="587603" y="131436"/>
                  </a:lnTo>
                  <a:lnTo>
                    <a:pt x="588064" y="133739"/>
                  </a:lnTo>
                  <a:lnTo>
                    <a:pt x="588832" y="135890"/>
                  </a:lnTo>
                  <a:lnTo>
                    <a:pt x="590983" y="136965"/>
                  </a:lnTo>
                  <a:lnTo>
                    <a:pt x="591598" y="138809"/>
                  </a:lnTo>
                  <a:lnTo>
                    <a:pt x="590983" y="141421"/>
                  </a:lnTo>
                  <a:lnTo>
                    <a:pt x="590368" y="144496"/>
                  </a:lnTo>
                  <a:lnTo>
                    <a:pt x="591598" y="146801"/>
                  </a:lnTo>
                  <a:lnTo>
                    <a:pt x="592922" y="148229"/>
                  </a:lnTo>
                  <a:lnTo>
                    <a:pt x="594296" y="151206"/>
                  </a:lnTo>
                  <a:lnTo>
                    <a:pt x="594754" y="154183"/>
                  </a:lnTo>
                  <a:lnTo>
                    <a:pt x="594983" y="157618"/>
                  </a:lnTo>
                  <a:lnTo>
                    <a:pt x="595212" y="161054"/>
                  </a:lnTo>
                  <a:lnTo>
                    <a:pt x="596815" y="164717"/>
                  </a:lnTo>
                  <a:lnTo>
                    <a:pt x="599106" y="167694"/>
                  </a:lnTo>
                  <a:lnTo>
                    <a:pt x="601167" y="168381"/>
                  </a:lnTo>
                  <a:lnTo>
                    <a:pt x="602770" y="168611"/>
                  </a:lnTo>
                  <a:lnTo>
                    <a:pt x="605288" y="169298"/>
                  </a:lnTo>
                  <a:lnTo>
                    <a:pt x="607808" y="172962"/>
                  </a:lnTo>
                  <a:lnTo>
                    <a:pt x="608266" y="175938"/>
                  </a:lnTo>
                  <a:lnTo>
                    <a:pt x="609411" y="179146"/>
                  </a:lnTo>
                  <a:lnTo>
                    <a:pt x="608953" y="181893"/>
                  </a:lnTo>
                  <a:lnTo>
                    <a:pt x="607808" y="185100"/>
                  </a:lnTo>
                  <a:lnTo>
                    <a:pt x="607579" y="187618"/>
                  </a:lnTo>
                  <a:lnTo>
                    <a:pt x="608724" y="190596"/>
                  </a:lnTo>
                  <a:lnTo>
                    <a:pt x="611014" y="192199"/>
                  </a:lnTo>
                  <a:lnTo>
                    <a:pt x="613533" y="193113"/>
                  </a:lnTo>
                  <a:lnTo>
                    <a:pt x="615594" y="194031"/>
                  </a:lnTo>
                  <a:lnTo>
                    <a:pt x="617197" y="195863"/>
                  </a:lnTo>
                  <a:lnTo>
                    <a:pt x="617197" y="198611"/>
                  </a:lnTo>
                  <a:lnTo>
                    <a:pt x="615365" y="202048"/>
                  </a:lnTo>
                  <a:lnTo>
                    <a:pt x="613075" y="205024"/>
                  </a:lnTo>
                  <a:lnTo>
                    <a:pt x="615365" y="208460"/>
                  </a:lnTo>
                  <a:lnTo>
                    <a:pt x="617426" y="211206"/>
                  </a:lnTo>
                  <a:lnTo>
                    <a:pt x="618800" y="212810"/>
                  </a:lnTo>
                  <a:lnTo>
                    <a:pt x="625899" y="216014"/>
                  </a:lnTo>
                  <a:lnTo>
                    <a:pt x="631926" y="217518"/>
                  </a:lnTo>
                  <a:lnTo>
                    <a:pt x="636164" y="219335"/>
                  </a:lnTo>
                  <a:lnTo>
                    <a:pt x="643087" y="222288"/>
                  </a:lnTo>
                  <a:lnTo>
                    <a:pt x="647691" y="226340"/>
                  </a:lnTo>
                  <a:lnTo>
                    <a:pt x="649902" y="229839"/>
                  </a:lnTo>
                  <a:lnTo>
                    <a:pt x="653401" y="233153"/>
                  </a:lnTo>
                  <a:lnTo>
                    <a:pt x="660558" y="236543"/>
                  </a:lnTo>
                  <a:lnTo>
                    <a:pt x="663567" y="239004"/>
                  </a:lnTo>
                  <a:lnTo>
                    <a:pt x="666713" y="240918"/>
                  </a:lnTo>
                  <a:lnTo>
                    <a:pt x="670542" y="244475"/>
                  </a:lnTo>
                  <a:lnTo>
                    <a:pt x="663962" y="252272"/>
                  </a:lnTo>
                  <a:lnTo>
                    <a:pt x="658855" y="257892"/>
                  </a:lnTo>
                  <a:lnTo>
                    <a:pt x="654258" y="260446"/>
                  </a:lnTo>
                  <a:lnTo>
                    <a:pt x="650683" y="264529"/>
                  </a:lnTo>
                  <a:lnTo>
                    <a:pt x="645064" y="269642"/>
                  </a:lnTo>
                  <a:lnTo>
                    <a:pt x="637581" y="272375"/>
                  </a:lnTo>
                  <a:lnTo>
                    <a:pt x="634572" y="274289"/>
                  </a:lnTo>
                  <a:lnTo>
                    <a:pt x="632521" y="274973"/>
                  </a:lnTo>
                  <a:lnTo>
                    <a:pt x="630879" y="276206"/>
                  </a:lnTo>
                  <a:lnTo>
                    <a:pt x="628965" y="277846"/>
                  </a:lnTo>
                  <a:lnTo>
                    <a:pt x="627871" y="279077"/>
                  </a:lnTo>
                  <a:lnTo>
                    <a:pt x="626503" y="279213"/>
                  </a:lnTo>
                  <a:lnTo>
                    <a:pt x="625682" y="280034"/>
                  </a:lnTo>
                  <a:lnTo>
                    <a:pt x="625135" y="280170"/>
                  </a:lnTo>
                  <a:lnTo>
                    <a:pt x="623904" y="281813"/>
                  </a:lnTo>
                  <a:lnTo>
                    <a:pt x="620896" y="285231"/>
                  </a:lnTo>
                  <a:lnTo>
                    <a:pt x="619117" y="286324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3" name="object 6">
              <a:extLst>
                <a:ext uri="{FF2B5EF4-FFF2-40B4-BE49-F238E27FC236}">
                  <a16:creationId xmlns:a16="http://schemas.microsoft.com/office/drawing/2014/main" id="{770EB081-FBD4-48D5-A235-D7B626B40EBA}"/>
                </a:ext>
              </a:extLst>
            </p:cNvPr>
            <p:cNvSpPr/>
            <p:nvPr/>
          </p:nvSpPr>
          <p:spPr>
            <a:xfrm>
              <a:off x="8553995" y="380079"/>
              <a:ext cx="433082" cy="213170"/>
            </a:xfrm>
            <a:custGeom>
              <a:avLst/>
              <a:gdLst/>
              <a:ahLst/>
              <a:cxnLst/>
              <a:rect l="l" t="t" r="r" b="b"/>
              <a:pathLst>
                <a:path w="670542" h="330051">
                  <a:moveTo>
                    <a:pt x="15891" y="151959"/>
                  </a:moveTo>
                  <a:lnTo>
                    <a:pt x="15636" y="151910"/>
                  </a:lnTo>
                  <a:lnTo>
                    <a:pt x="15280" y="150944"/>
                  </a:lnTo>
                  <a:lnTo>
                    <a:pt x="15275" y="150330"/>
                  </a:lnTo>
                  <a:lnTo>
                    <a:pt x="14566" y="148714"/>
                  </a:lnTo>
                  <a:lnTo>
                    <a:pt x="13817" y="147062"/>
                  </a:lnTo>
                  <a:lnTo>
                    <a:pt x="12806" y="146187"/>
                  </a:lnTo>
                  <a:lnTo>
                    <a:pt x="12185" y="145804"/>
                  </a:lnTo>
                  <a:lnTo>
                    <a:pt x="11832" y="145227"/>
                  </a:lnTo>
                  <a:lnTo>
                    <a:pt x="10386" y="143198"/>
                  </a:lnTo>
                  <a:lnTo>
                    <a:pt x="10457" y="142542"/>
                  </a:lnTo>
                  <a:lnTo>
                    <a:pt x="10297" y="141849"/>
                  </a:lnTo>
                  <a:lnTo>
                    <a:pt x="9370" y="141819"/>
                  </a:lnTo>
                  <a:lnTo>
                    <a:pt x="8785" y="141090"/>
                  </a:lnTo>
                  <a:lnTo>
                    <a:pt x="8470" y="140398"/>
                  </a:lnTo>
                  <a:lnTo>
                    <a:pt x="8193" y="139668"/>
                  </a:lnTo>
                  <a:lnTo>
                    <a:pt x="8152" y="139358"/>
                  </a:lnTo>
                  <a:lnTo>
                    <a:pt x="8455" y="138818"/>
                  </a:lnTo>
                  <a:lnTo>
                    <a:pt x="9263" y="138459"/>
                  </a:lnTo>
                  <a:lnTo>
                    <a:pt x="9954" y="138028"/>
                  </a:lnTo>
                  <a:lnTo>
                    <a:pt x="9910" y="137487"/>
                  </a:lnTo>
                  <a:lnTo>
                    <a:pt x="9552" y="136296"/>
                  </a:lnTo>
                  <a:lnTo>
                    <a:pt x="9621" y="135409"/>
                  </a:lnTo>
                  <a:lnTo>
                    <a:pt x="9464" y="135179"/>
                  </a:lnTo>
                  <a:lnTo>
                    <a:pt x="9230" y="134911"/>
                  </a:lnTo>
                  <a:lnTo>
                    <a:pt x="8959" y="134759"/>
                  </a:lnTo>
                  <a:lnTo>
                    <a:pt x="8339" y="134492"/>
                  </a:lnTo>
                  <a:lnTo>
                    <a:pt x="8030" y="134419"/>
                  </a:lnTo>
                  <a:lnTo>
                    <a:pt x="7297" y="134468"/>
                  </a:lnTo>
                  <a:lnTo>
                    <a:pt x="7027" y="134583"/>
                  </a:lnTo>
                  <a:lnTo>
                    <a:pt x="6449" y="134589"/>
                  </a:lnTo>
                  <a:lnTo>
                    <a:pt x="6022" y="134364"/>
                  </a:lnTo>
                  <a:lnTo>
                    <a:pt x="5634" y="134134"/>
                  </a:lnTo>
                  <a:lnTo>
                    <a:pt x="5401" y="133945"/>
                  </a:lnTo>
                  <a:lnTo>
                    <a:pt x="5129" y="133678"/>
                  </a:lnTo>
                  <a:lnTo>
                    <a:pt x="4926" y="132597"/>
                  </a:lnTo>
                  <a:lnTo>
                    <a:pt x="5229" y="132013"/>
                  </a:lnTo>
                  <a:lnTo>
                    <a:pt x="5729" y="131855"/>
                  </a:lnTo>
                  <a:lnTo>
                    <a:pt x="6465" y="132159"/>
                  </a:lnTo>
                  <a:lnTo>
                    <a:pt x="6735" y="132153"/>
                  </a:lnTo>
                  <a:lnTo>
                    <a:pt x="7081" y="131959"/>
                  </a:lnTo>
                  <a:lnTo>
                    <a:pt x="7466" y="131880"/>
                  </a:lnTo>
                  <a:lnTo>
                    <a:pt x="7740" y="132263"/>
                  </a:lnTo>
                  <a:lnTo>
                    <a:pt x="7476" y="132955"/>
                  </a:lnTo>
                  <a:lnTo>
                    <a:pt x="7907" y="133648"/>
                  </a:lnTo>
                  <a:lnTo>
                    <a:pt x="8294" y="133720"/>
                  </a:lnTo>
                  <a:lnTo>
                    <a:pt x="8912" y="133830"/>
                  </a:lnTo>
                  <a:lnTo>
                    <a:pt x="9183" y="133830"/>
                  </a:lnTo>
                  <a:lnTo>
                    <a:pt x="9796" y="133362"/>
                  </a:lnTo>
                  <a:lnTo>
                    <a:pt x="10248" y="132196"/>
                  </a:lnTo>
                  <a:lnTo>
                    <a:pt x="10783" y="131576"/>
                  </a:lnTo>
                  <a:lnTo>
                    <a:pt x="10508" y="131035"/>
                  </a:lnTo>
                  <a:lnTo>
                    <a:pt x="9847" y="130543"/>
                  </a:lnTo>
                  <a:lnTo>
                    <a:pt x="8955" y="129972"/>
                  </a:lnTo>
                  <a:lnTo>
                    <a:pt x="8681" y="129626"/>
                  </a:lnTo>
                  <a:lnTo>
                    <a:pt x="8126" y="128010"/>
                  </a:lnTo>
                  <a:lnTo>
                    <a:pt x="8239" y="127621"/>
                  </a:lnTo>
                  <a:lnTo>
                    <a:pt x="8390" y="127311"/>
                  </a:lnTo>
                  <a:lnTo>
                    <a:pt x="8616" y="126844"/>
                  </a:lnTo>
                  <a:lnTo>
                    <a:pt x="9324" y="125300"/>
                  </a:lnTo>
                  <a:lnTo>
                    <a:pt x="10413" y="125580"/>
                  </a:lnTo>
                  <a:lnTo>
                    <a:pt x="9970" y="126989"/>
                  </a:lnTo>
                  <a:lnTo>
                    <a:pt x="9626" y="127457"/>
                  </a:lnTo>
                  <a:lnTo>
                    <a:pt x="9136" y="128775"/>
                  </a:lnTo>
                  <a:lnTo>
                    <a:pt x="12470" y="130324"/>
                  </a:lnTo>
                  <a:lnTo>
                    <a:pt x="13240" y="130081"/>
                  </a:lnTo>
                  <a:lnTo>
                    <a:pt x="13391" y="129772"/>
                  </a:lnTo>
                  <a:lnTo>
                    <a:pt x="13695" y="129303"/>
                  </a:lnTo>
                  <a:lnTo>
                    <a:pt x="13770" y="128994"/>
                  </a:lnTo>
                  <a:lnTo>
                    <a:pt x="12685" y="128544"/>
                  </a:lnTo>
                  <a:lnTo>
                    <a:pt x="12446" y="127737"/>
                  </a:lnTo>
                  <a:lnTo>
                    <a:pt x="12441" y="127117"/>
                  </a:lnTo>
                  <a:lnTo>
                    <a:pt x="12553" y="126692"/>
                  </a:lnTo>
                  <a:lnTo>
                    <a:pt x="13093" y="126728"/>
                  </a:lnTo>
                  <a:lnTo>
                    <a:pt x="13259" y="127998"/>
                  </a:lnTo>
                  <a:lnTo>
                    <a:pt x="13379" y="128459"/>
                  </a:lnTo>
                  <a:lnTo>
                    <a:pt x="13882" y="128569"/>
                  </a:lnTo>
                  <a:lnTo>
                    <a:pt x="14614" y="128447"/>
                  </a:lnTo>
                  <a:lnTo>
                    <a:pt x="16768" y="127694"/>
                  </a:lnTo>
                  <a:lnTo>
                    <a:pt x="17691" y="127299"/>
                  </a:lnTo>
                  <a:lnTo>
                    <a:pt x="18566" y="125859"/>
                  </a:lnTo>
                  <a:lnTo>
                    <a:pt x="19252" y="124930"/>
                  </a:lnTo>
                  <a:lnTo>
                    <a:pt x="19983" y="124614"/>
                  </a:lnTo>
                  <a:lnTo>
                    <a:pt x="21945" y="123975"/>
                  </a:lnTo>
                  <a:lnTo>
                    <a:pt x="22901" y="123004"/>
                  </a:lnTo>
                  <a:lnTo>
                    <a:pt x="23663" y="121795"/>
                  </a:lnTo>
                  <a:lnTo>
                    <a:pt x="23955" y="119978"/>
                  </a:lnTo>
                  <a:lnTo>
                    <a:pt x="25042" y="116418"/>
                  </a:lnTo>
                  <a:lnTo>
                    <a:pt x="25462" y="116029"/>
                  </a:lnTo>
                  <a:lnTo>
                    <a:pt x="25325" y="113672"/>
                  </a:lnTo>
                  <a:lnTo>
                    <a:pt x="25112" y="111400"/>
                  </a:lnTo>
                  <a:lnTo>
                    <a:pt x="24232" y="107894"/>
                  </a:lnTo>
                  <a:lnTo>
                    <a:pt x="23561" y="106278"/>
                  </a:lnTo>
                  <a:lnTo>
                    <a:pt x="22732" y="104243"/>
                  </a:lnTo>
                  <a:lnTo>
                    <a:pt x="21986" y="102937"/>
                  </a:lnTo>
                  <a:lnTo>
                    <a:pt x="20657" y="100981"/>
                  </a:lnTo>
                  <a:lnTo>
                    <a:pt x="18509" y="98186"/>
                  </a:lnTo>
                  <a:lnTo>
                    <a:pt x="17257" y="96345"/>
                  </a:lnTo>
                  <a:lnTo>
                    <a:pt x="14998" y="94049"/>
                  </a:lnTo>
                  <a:lnTo>
                    <a:pt x="13274" y="91169"/>
                  </a:lnTo>
                  <a:lnTo>
                    <a:pt x="12516" y="90346"/>
                  </a:lnTo>
                  <a:lnTo>
                    <a:pt x="14857" y="88839"/>
                  </a:lnTo>
                  <a:lnTo>
                    <a:pt x="17602" y="88994"/>
                  </a:lnTo>
                  <a:lnTo>
                    <a:pt x="18310" y="89380"/>
                  </a:lnTo>
                  <a:lnTo>
                    <a:pt x="24441" y="92162"/>
                  </a:lnTo>
                  <a:lnTo>
                    <a:pt x="26640" y="92703"/>
                  </a:lnTo>
                  <a:lnTo>
                    <a:pt x="29463" y="92858"/>
                  </a:lnTo>
                  <a:lnTo>
                    <a:pt x="33867" y="95021"/>
                  </a:lnTo>
                  <a:lnTo>
                    <a:pt x="35835" y="96643"/>
                  </a:lnTo>
                  <a:lnTo>
                    <a:pt x="39059" y="98265"/>
                  </a:lnTo>
                  <a:lnTo>
                    <a:pt x="41185" y="100045"/>
                  </a:lnTo>
                  <a:lnTo>
                    <a:pt x="45438" y="103444"/>
                  </a:lnTo>
                  <a:lnTo>
                    <a:pt x="48663" y="105376"/>
                  </a:lnTo>
                  <a:lnTo>
                    <a:pt x="54024" y="110862"/>
                  </a:lnTo>
                  <a:lnTo>
                    <a:pt x="55755" y="111947"/>
                  </a:lnTo>
                  <a:lnTo>
                    <a:pt x="59771" y="115190"/>
                  </a:lnTo>
                  <a:lnTo>
                    <a:pt x="64415" y="118438"/>
                  </a:lnTo>
                  <a:lnTo>
                    <a:pt x="67561" y="120136"/>
                  </a:lnTo>
                  <a:lnTo>
                    <a:pt x="72037" y="121373"/>
                  </a:lnTo>
                  <a:lnTo>
                    <a:pt x="74318" y="122843"/>
                  </a:lnTo>
                  <a:lnTo>
                    <a:pt x="81389" y="125236"/>
                  </a:lnTo>
                  <a:lnTo>
                    <a:pt x="84614" y="127013"/>
                  </a:lnTo>
                  <a:lnTo>
                    <a:pt x="86580" y="128174"/>
                  </a:lnTo>
                  <a:lnTo>
                    <a:pt x="89174" y="129331"/>
                  </a:lnTo>
                  <a:lnTo>
                    <a:pt x="96161" y="130798"/>
                  </a:lnTo>
                  <a:lnTo>
                    <a:pt x="97811" y="131339"/>
                  </a:lnTo>
                  <a:lnTo>
                    <a:pt x="100482" y="132420"/>
                  </a:lnTo>
                  <a:lnTo>
                    <a:pt x="103548" y="133888"/>
                  </a:lnTo>
                  <a:lnTo>
                    <a:pt x="106380" y="135513"/>
                  </a:lnTo>
                  <a:lnTo>
                    <a:pt x="108107" y="135898"/>
                  </a:lnTo>
                  <a:lnTo>
                    <a:pt x="112034" y="137056"/>
                  </a:lnTo>
                  <a:lnTo>
                    <a:pt x="114548" y="137985"/>
                  </a:lnTo>
                  <a:lnTo>
                    <a:pt x="117451" y="138293"/>
                  </a:lnTo>
                  <a:lnTo>
                    <a:pt x="121454" y="138988"/>
                  </a:lnTo>
                  <a:lnTo>
                    <a:pt x="126001" y="138754"/>
                  </a:lnTo>
                  <a:lnTo>
                    <a:pt x="130467" y="137979"/>
                  </a:lnTo>
                  <a:lnTo>
                    <a:pt x="132582" y="137515"/>
                  </a:lnTo>
                  <a:lnTo>
                    <a:pt x="137047" y="136509"/>
                  </a:lnTo>
                  <a:lnTo>
                    <a:pt x="140416" y="136044"/>
                  </a:lnTo>
                  <a:lnTo>
                    <a:pt x="146452" y="135580"/>
                  </a:lnTo>
                  <a:lnTo>
                    <a:pt x="146776" y="135589"/>
                  </a:lnTo>
                  <a:lnTo>
                    <a:pt x="149354" y="135656"/>
                  </a:lnTo>
                  <a:lnTo>
                    <a:pt x="153038" y="135425"/>
                  </a:lnTo>
                  <a:lnTo>
                    <a:pt x="158373" y="135811"/>
                  </a:lnTo>
                  <a:lnTo>
                    <a:pt x="161041" y="136196"/>
                  </a:lnTo>
                  <a:lnTo>
                    <a:pt x="164495" y="136813"/>
                  </a:lnTo>
                  <a:lnTo>
                    <a:pt x="169916" y="138821"/>
                  </a:lnTo>
                  <a:lnTo>
                    <a:pt x="173291" y="139441"/>
                  </a:lnTo>
                  <a:lnTo>
                    <a:pt x="176900" y="139747"/>
                  </a:lnTo>
                  <a:lnTo>
                    <a:pt x="187110" y="142761"/>
                  </a:lnTo>
                  <a:lnTo>
                    <a:pt x="190649" y="144614"/>
                  </a:lnTo>
                  <a:lnTo>
                    <a:pt x="193554" y="145309"/>
                  </a:lnTo>
                  <a:lnTo>
                    <a:pt x="196066" y="145774"/>
                  </a:lnTo>
                  <a:lnTo>
                    <a:pt x="197717" y="146546"/>
                  </a:lnTo>
                  <a:lnTo>
                    <a:pt x="199758" y="147086"/>
                  </a:lnTo>
                  <a:lnTo>
                    <a:pt x="201962" y="148709"/>
                  </a:lnTo>
                  <a:lnTo>
                    <a:pt x="205340" y="149790"/>
                  </a:lnTo>
                  <a:lnTo>
                    <a:pt x="207776" y="150795"/>
                  </a:lnTo>
                  <a:lnTo>
                    <a:pt x="210444" y="151105"/>
                  </a:lnTo>
                  <a:lnTo>
                    <a:pt x="212795" y="150795"/>
                  </a:lnTo>
                  <a:lnTo>
                    <a:pt x="216713" y="150252"/>
                  </a:lnTo>
                  <a:lnTo>
                    <a:pt x="220236" y="149171"/>
                  </a:lnTo>
                  <a:lnTo>
                    <a:pt x="226186" y="149775"/>
                  </a:lnTo>
                  <a:lnTo>
                    <a:pt x="233958" y="151002"/>
                  </a:lnTo>
                  <a:lnTo>
                    <a:pt x="242140" y="150595"/>
                  </a:lnTo>
                  <a:lnTo>
                    <a:pt x="249504" y="149775"/>
                  </a:lnTo>
                  <a:lnTo>
                    <a:pt x="256050" y="148955"/>
                  </a:lnTo>
                  <a:lnTo>
                    <a:pt x="262595" y="146913"/>
                  </a:lnTo>
                  <a:lnTo>
                    <a:pt x="267095" y="146500"/>
                  </a:lnTo>
                  <a:lnTo>
                    <a:pt x="274868" y="145273"/>
                  </a:lnTo>
                  <a:lnTo>
                    <a:pt x="283050" y="142819"/>
                  </a:lnTo>
                  <a:lnTo>
                    <a:pt x="287959" y="141184"/>
                  </a:lnTo>
                  <a:lnTo>
                    <a:pt x="294095" y="140364"/>
                  </a:lnTo>
                  <a:lnTo>
                    <a:pt x="300641" y="139547"/>
                  </a:lnTo>
                  <a:lnTo>
                    <a:pt x="310050" y="139957"/>
                  </a:lnTo>
                  <a:lnTo>
                    <a:pt x="316595" y="139957"/>
                  </a:lnTo>
                  <a:lnTo>
                    <a:pt x="323141" y="141185"/>
                  </a:lnTo>
                  <a:lnTo>
                    <a:pt x="333364" y="143499"/>
                  </a:lnTo>
                  <a:lnTo>
                    <a:pt x="341317" y="148402"/>
                  </a:lnTo>
                  <a:lnTo>
                    <a:pt x="344050" y="151816"/>
                  </a:lnTo>
                  <a:lnTo>
                    <a:pt x="346326" y="153411"/>
                  </a:lnTo>
                  <a:lnTo>
                    <a:pt x="348602" y="155686"/>
                  </a:lnTo>
                  <a:lnTo>
                    <a:pt x="355203" y="155458"/>
                  </a:lnTo>
                  <a:lnTo>
                    <a:pt x="359899" y="154201"/>
                  </a:lnTo>
                  <a:lnTo>
                    <a:pt x="362714" y="152591"/>
                  </a:lnTo>
                  <a:lnTo>
                    <a:pt x="365127" y="150680"/>
                  </a:lnTo>
                  <a:lnTo>
                    <a:pt x="366836" y="149574"/>
                  </a:lnTo>
                  <a:lnTo>
                    <a:pt x="369148" y="148469"/>
                  </a:lnTo>
                  <a:lnTo>
                    <a:pt x="371762" y="147063"/>
                  </a:lnTo>
                  <a:lnTo>
                    <a:pt x="373974" y="145252"/>
                  </a:lnTo>
                  <a:lnTo>
                    <a:pt x="374778" y="143845"/>
                  </a:lnTo>
                  <a:lnTo>
                    <a:pt x="376387" y="142235"/>
                  </a:lnTo>
                  <a:lnTo>
                    <a:pt x="377392" y="141130"/>
                  </a:lnTo>
                  <a:lnTo>
                    <a:pt x="378297" y="139423"/>
                  </a:lnTo>
                  <a:lnTo>
                    <a:pt x="379805" y="137211"/>
                  </a:lnTo>
                  <a:lnTo>
                    <a:pt x="381816" y="135000"/>
                  </a:lnTo>
                  <a:lnTo>
                    <a:pt x="382921" y="132585"/>
                  </a:lnTo>
                  <a:lnTo>
                    <a:pt x="383122" y="131078"/>
                  </a:lnTo>
                  <a:lnTo>
                    <a:pt x="383201" y="128371"/>
                  </a:lnTo>
                  <a:lnTo>
                    <a:pt x="384795" y="126093"/>
                  </a:lnTo>
                  <a:lnTo>
                    <a:pt x="387526" y="124730"/>
                  </a:lnTo>
                  <a:lnTo>
                    <a:pt x="390485" y="123590"/>
                  </a:lnTo>
                  <a:lnTo>
                    <a:pt x="393217" y="123363"/>
                  </a:lnTo>
                  <a:lnTo>
                    <a:pt x="394583" y="123362"/>
                  </a:lnTo>
                  <a:lnTo>
                    <a:pt x="397901" y="120677"/>
                  </a:lnTo>
                  <a:lnTo>
                    <a:pt x="399750" y="119936"/>
                  </a:lnTo>
                  <a:lnTo>
                    <a:pt x="401846" y="120060"/>
                  </a:lnTo>
                  <a:lnTo>
                    <a:pt x="403326" y="119814"/>
                  </a:lnTo>
                  <a:lnTo>
                    <a:pt x="405299" y="118581"/>
                  </a:lnTo>
                  <a:lnTo>
                    <a:pt x="407518" y="117102"/>
                  </a:lnTo>
                  <a:lnTo>
                    <a:pt x="409737" y="116361"/>
                  </a:lnTo>
                  <a:lnTo>
                    <a:pt x="410724" y="115128"/>
                  </a:lnTo>
                  <a:lnTo>
                    <a:pt x="412080" y="113894"/>
                  </a:lnTo>
                  <a:lnTo>
                    <a:pt x="413314" y="112664"/>
                  </a:lnTo>
                  <a:lnTo>
                    <a:pt x="415040" y="111060"/>
                  </a:lnTo>
                  <a:lnTo>
                    <a:pt x="416396" y="109581"/>
                  </a:lnTo>
                  <a:lnTo>
                    <a:pt x="417999" y="108840"/>
                  </a:lnTo>
                  <a:lnTo>
                    <a:pt x="419232" y="108223"/>
                  </a:lnTo>
                  <a:lnTo>
                    <a:pt x="421204" y="106744"/>
                  </a:lnTo>
                  <a:lnTo>
                    <a:pt x="424657" y="105510"/>
                  </a:lnTo>
                  <a:lnTo>
                    <a:pt x="427740" y="106127"/>
                  </a:lnTo>
                  <a:lnTo>
                    <a:pt x="430822" y="105881"/>
                  </a:lnTo>
                  <a:lnTo>
                    <a:pt x="434152" y="104772"/>
                  </a:lnTo>
                  <a:lnTo>
                    <a:pt x="436618" y="102676"/>
                  </a:lnTo>
                  <a:lnTo>
                    <a:pt x="440716" y="97940"/>
                  </a:lnTo>
                  <a:lnTo>
                    <a:pt x="442277" y="96473"/>
                  </a:lnTo>
                  <a:lnTo>
                    <a:pt x="442976" y="95158"/>
                  </a:lnTo>
                  <a:lnTo>
                    <a:pt x="443156" y="94468"/>
                  </a:lnTo>
                  <a:lnTo>
                    <a:pt x="443360" y="93688"/>
                  </a:lnTo>
                  <a:lnTo>
                    <a:pt x="444423" y="91157"/>
                  </a:lnTo>
                  <a:lnTo>
                    <a:pt x="444423" y="88599"/>
                  </a:lnTo>
                  <a:lnTo>
                    <a:pt x="444263" y="86361"/>
                  </a:lnTo>
                  <a:lnTo>
                    <a:pt x="442984" y="84280"/>
                  </a:lnTo>
                  <a:lnTo>
                    <a:pt x="441705" y="82843"/>
                  </a:lnTo>
                  <a:lnTo>
                    <a:pt x="440266" y="82044"/>
                  </a:lnTo>
                  <a:lnTo>
                    <a:pt x="437868" y="81242"/>
                  </a:lnTo>
                  <a:lnTo>
                    <a:pt x="435296" y="81245"/>
                  </a:lnTo>
                  <a:lnTo>
                    <a:pt x="427380" y="81865"/>
                  </a:lnTo>
                  <a:lnTo>
                    <a:pt x="423692" y="81555"/>
                  </a:lnTo>
                  <a:lnTo>
                    <a:pt x="420552" y="80938"/>
                  </a:lnTo>
                  <a:lnTo>
                    <a:pt x="418826" y="80862"/>
                  </a:lnTo>
                  <a:lnTo>
                    <a:pt x="416473" y="80631"/>
                  </a:lnTo>
                  <a:lnTo>
                    <a:pt x="414903" y="80243"/>
                  </a:lnTo>
                  <a:lnTo>
                    <a:pt x="413013" y="78776"/>
                  </a:lnTo>
                  <a:lnTo>
                    <a:pt x="411890" y="73906"/>
                  </a:lnTo>
                  <a:lnTo>
                    <a:pt x="412114" y="71895"/>
                  </a:lnTo>
                  <a:lnTo>
                    <a:pt x="412962" y="69113"/>
                  </a:lnTo>
                  <a:lnTo>
                    <a:pt x="413186" y="66792"/>
                  </a:lnTo>
                  <a:lnTo>
                    <a:pt x="414195" y="64860"/>
                  </a:lnTo>
                  <a:lnTo>
                    <a:pt x="414650" y="61999"/>
                  </a:lnTo>
                  <a:lnTo>
                    <a:pt x="415187" y="59681"/>
                  </a:lnTo>
                  <a:lnTo>
                    <a:pt x="416018" y="53572"/>
                  </a:lnTo>
                  <a:lnTo>
                    <a:pt x="416550" y="50480"/>
                  </a:lnTo>
                  <a:lnTo>
                    <a:pt x="418571" y="47002"/>
                  </a:lnTo>
                  <a:lnTo>
                    <a:pt x="419501" y="44914"/>
                  </a:lnTo>
                  <a:lnTo>
                    <a:pt x="419802" y="42363"/>
                  </a:lnTo>
                  <a:lnTo>
                    <a:pt x="420106" y="40662"/>
                  </a:lnTo>
                  <a:lnTo>
                    <a:pt x="420090" y="37569"/>
                  </a:lnTo>
                  <a:lnTo>
                    <a:pt x="420079" y="35559"/>
                  </a:lnTo>
                  <a:lnTo>
                    <a:pt x="420926" y="32390"/>
                  </a:lnTo>
                  <a:lnTo>
                    <a:pt x="422014" y="30610"/>
                  </a:lnTo>
                  <a:lnTo>
                    <a:pt x="424430" y="27597"/>
                  </a:lnTo>
                  <a:lnTo>
                    <a:pt x="427084" y="25355"/>
                  </a:lnTo>
                  <a:lnTo>
                    <a:pt x="430916" y="23265"/>
                  </a:lnTo>
                  <a:lnTo>
                    <a:pt x="433808" y="21488"/>
                  </a:lnTo>
                  <a:lnTo>
                    <a:pt x="437793" y="18858"/>
                  </a:lnTo>
                  <a:lnTo>
                    <a:pt x="441240" y="18162"/>
                  </a:lnTo>
                  <a:lnTo>
                    <a:pt x="444607" y="17078"/>
                  </a:lnTo>
                  <a:lnTo>
                    <a:pt x="447738" y="16072"/>
                  </a:lnTo>
                  <a:lnTo>
                    <a:pt x="448195" y="15829"/>
                  </a:lnTo>
                  <a:lnTo>
                    <a:pt x="450012" y="14425"/>
                  </a:lnTo>
                  <a:lnTo>
                    <a:pt x="450841" y="13180"/>
                  </a:lnTo>
                  <a:lnTo>
                    <a:pt x="452637" y="12077"/>
                  </a:lnTo>
                  <a:lnTo>
                    <a:pt x="452913" y="10279"/>
                  </a:lnTo>
                  <a:lnTo>
                    <a:pt x="454432" y="8900"/>
                  </a:lnTo>
                  <a:lnTo>
                    <a:pt x="457056" y="8347"/>
                  </a:lnTo>
                  <a:lnTo>
                    <a:pt x="458161" y="7658"/>
                  </a:lnTo>
                  <a:lnTo>
                    <a:pt x="459819" y="6689"/>
                  </a:lnTo>
                  <a:lnTo>
                    <a:pt x="461614" y="5723"/>
                  </a:lnTo>
                  <a:lnTo>
                    <a:pt x="463134" y="5446"/>
                  </a:lnTo>
                  <a:lnTo>
                    <a:pt x="464377" y="5446"/>
                  </a:lnTo>
                  <a:lnTo>
                    <a:pt x="467001" y="5583"/>
                  </a:lnTo>
                  <a:lnTo>
                    <a:pt x="468797" y="5859"/>
                  </a:lnTo>
                  <a:lnTo>
                    <a:pt x="471835" y="6135"/>
                  </a:lnTo>
                  <a:lnTo>
                    <a:pt x="473907" y="5860"/>
                  </a:lnTo>
                  <a:lnTo>
                    <a:pt x="478741" y="5170"/>
                  </a:lnTo>
                  <a:lnTo>
                    <a:pt x="482487" y="3119"/>
                  </a:lnTo>
                  <a:lnTo>
                    <a:pt x="482609" y="3374"/>
                  </a:lnTo>
                  <a:lnTo>
                    <a:pt x="490502" y="941"/>
                  </a:lnTo>
                  <a:lnTo>
                    <a:pt x="492765" y="0"/>
                  </a:lnTo>
                  <a:lnTo>
                    <a:pt x="493897" y="0"/>
                  </a:lnTo>
                  <a:lnTo>
                    <a:pt x="495595" y="377"/>
                  </a:lnTo>
                  <a:lnTo>
                    <a:pt x="497104" y="1318"/>
                  </a:lnTo>
                  <a:lnTo>
                    <a:pt x="499367" y="2640"/>
                  </a:lnTo>
                  <a:lnTo>
                    <a:pt x="501253" y="3769"/>
                  </a:lnTo>
                  <a:lnTo>
                    <a:pt x="502951" y="4526"/>
                  </a:lnTo>
                  <a:lnTo>
                    <a:pt x="504460" y="4526"/>
                  </a:lnTo>
                  <a:lnTo>
                    <a:pt x="506346" y="3961"/>
                  </a:lnTo>
                  <a:lnTo>
                    <a:pt x="508232" y="3016"/>
                  </a:lnTo>
                  <a:lnTo>
                    <a:pt x="509552" y="2828"/>
                  </a:lnTo>
                  <a:lnTo>
                    <a:pt x="512382" y="3581"/>
                  </a:lnTo>
                  <a:lnTo>
                    <a:pt x="515400" y="3581"/>
                  </a:lnTo>
                  <a:lnTo>
                    <a:pt x="517474" y="3204"/>
                  </a:lnTo>
                  <a:lnTo>
                    <a:pt x="518606" y="4903"/>
                  </a:lnTo>
                  <a:lnTo>
                    <a:pt x="521058" y="5656"/>
                  </a:lnTo>
                  <a:lnTo>
                    <a:pt x="523128" y="6777"/>
                  </a:lnTo>
                  <a:lnTo>
                    <a:pt x="527215" y="5899"/>
                  </a:lnTo>
                  <a:lnTo>
                    <a:pt x="529256" y="5610"/>
                  </a:lnTo>
                  <a:lnTo>
                    <a:pt x="533048" y="5024"/>
                  </a:lnTo>
                  <a:lnTo>
                    <a:pt x="537131" y="6194"/>
                  </a:lnTo>
                  <a:lnTo>
                    <a:pt x="538298" y="8235"/>
                  </a:lnTo>
                  <a:lnTo>
                    <a:pt x="539465" y="11148"/>
                  </a:lnTo>
                  <a:lnTo>
                    <a:pt x="541506" y="13192"/>
                  </a:lnTo>
                  <a:lnTo>
                    <a:pt x="545988" y="14426"/>
                  </a:lnTo>
                  <a:lnTo>
                    <a:pt x="548214" y="13347"/>
                  </a:lnTo>
                  <a:lnTo>
                    <a:pt x="548656" y="14890"/>
                  </a:lnTo>
                  <a:lnTo>
                    <a:pt x="551552" y="16749"/>
                  </a:lnTo>
                  <a:lnTo>
                    <a:pt x="557446" y="21170"/>
                  </a:lnTo>
                  <a:lnTo>
                    <a:pt x="559472" y="23748"/>
                  </a:lnTo>
                  <a:lnTo>
                    <a:pt x="561682" y="27247"/>
                  </a:lnTo>
                  <a:lnTo>
                    <a:pt x="560761" y="33326"/>
                  </a:lnTo>
                  <a:lnTo>
                    <a:pt x="557446" y="37378"/>
                  </a:lnTo>
                  <a:lnTo>
                    <a:pt x="554131" y="41798"/>
                  </a:lnTo>
                  <a:lnTo>
                    <a:pt x="551921" y="44559"/>
                  </a:lnTo>
                  <a:lnTo>
                    <a:pt x="551494" y="47080"/>
                  </a:lnTo>
                  <a:lnTo>
                    <a:pt x="552109" y="49386"/>
                  </a:lnTo>
                  <a:lnTo>
                    <a:pt x="552570" y="53225"/>
                  </a:lnTo>
                  <a:lnTo>
                    <a:pt x="552109" y="55224"/>
                  </a:lnTo>
                  <a:lnTo>
                    <a:pt x="551955" y="58757"/>
                  </a:lnTo>
                  <a:lnTo>
                    <a:pt x="552109" y="61983"/>
                  </a:lnTo>
                  <a:lnTo>
                    <a:pt x="552878" y="64134"/>
                  </a:lnTo>
                  <a:lnTo>
                    <a:pt x="555028" y="66288"/>
                  </a:lnTo>
                  <a:lnTo>
                    <a:pt x="556258" y="67053"/>
                  </a:lnTo>
                  <a:lnTo>
                    <a:pt x="555796" y="73202"/>
                  </a:lnTo>
                  <a:lnTo>
                    <a:pt x="556258" y="73663"/>
                  </a:lnTo>
                  <a:lnTo>
                    <a:pt x="557026" y="74277"/>
                  </a:lnTo>
                  <a:lnTo>
                    <a:pt x="557794" y="75046"/>
                  </a:lnTo>
                  <a:lnTo>
                    <a:pt x="559023" y="75966"/>
                  </a:lnTo>
                  <a:lnTo>
                    <a:pt x="560406" y="76889"/>
                  </a:lnTo>
                  <a:lnTo>
                    <a:pt x="561328" y="77810"/>
                  </a:lnTo>
                  <a:lnTo>
                    <a:pt x="561174" y="78733"/>
                  </a:lnTo>
                  <a:lnTo>
                    <a:pt x="560252" y="79808"/>
                  </a:lnTo>
                  <a:lnTo>
                    <a:pt x="559484" y="83034"/>
                  </a:lnTo>
                  <a:lnTo>
                    <a:pt x="559792" y="85492"/>
                  </a:lnTo>
                  <a:lnTo>
                    <a:pt x="561789" y="85492"/>
                  </a:lnTo>
                  <a:lnTo>
                    <a:pt x="565016" y="83803"/>
                  </a:lnTo>
                  <a:lnTo>
                    <a:pt x="566092" y="85340"/>
                  </a:lnTo>
                  <a:lnTo>
                    <a:pt x="566706" y="88259"/>
                  </a:lnTo>
                  <a:lnTo>
                    <a:pt x="567320" y="91179"/>
                  </a:lnTo>
                  <a:lnTo>
                    <a:pt x="568243" y="93791"/>
                  </a:lnTo>
                  <a:lnTo>
                    <a:pt x="568703" y="96096"/>
                  </a:lnTo>
                  <a:lnTo>
                    <a:pt x="569011" y="98860"/>
                  </a:lnTo>
                  <a:lnTo>
                    <a:pt x="568703" y="101166"/>
                  </a:lnTo>
                  <a:lnTo>
                    <a:pt x="570240" y="102855"/>
                  </a:lnTo>
                  <a:lnTo>
                    <a:pt x="571526" y="103353"/>
                  </a:lnTo>
                  <a:lnTo>
                    <a:pt x="573210" y="105456"/>
                  </a:lnTo>
                  <a:lnTo>
                    <a:pt x="574388" y="110845"/>
                  </a:lnTo>
                  <a:lnTo>
                    <a:pt x="574696" y="114842"/>
                  </a:lnTo>
                  <a:lnTo>
                    <a:pt x="575316" y="119775"/>
                  </a:lnTo>
                  <a:lnTo>
                    <a:pt x="575736" y="123141"/>
                  </a:lnTo>
                  <a:lnTo>
                    <a:pt x="577922" y="124213"/>
                  </a:lnTo>
                  <a:lnTo>
                    <a:pt x="578537" y="126364"/>
                  </a:lnTo>
                  <a:lnTo>
                    <a:pt x="578383" y="128824"/>
                  </a:lnTo>
                  <a:lnTo>
                    <a:pt x="581303" y="131743"/>
                  </a:lnTo>
                  <a:lnTo>
                    <a:pt x="583915" y="132970"/>
                  </a:lnTo>
                  <a:lnTo>
                    <a:pt x="585452" y="131282"/>
                  </a:lnTo>
                  <a:lnTo>
                    <a:pt x="586835" y="130513"/>
                  </a:lnTo>
                  <a:lnTo>
                    <a:pt x="587603" y="131436"/>
                  </a:lnTo>
                  <a:lnTo>
                    <a:pt x="588064" y="133739"/>
                  </a:lnTo>
                  <a:lnTo>
                    <a:pt x="588832" y="135890"/>
                  </a:lnTo>
                  <a:lnTo>
                    <a:pt x="590983" y="136965"/>
                  </a:lnTo>
                  <a:lnTo>
                    <a:pt x="591598" y="138809"/>
                  </a:lnTo>
                  <a:lnTo>
                    <a:pt x="590983" y="141421"/>
                  </a:lnTo>
                  <a:lnTo>
                    <a:pt x="590368" y="144496"/>
                  </a:lnTo>
                  <a:lnTo>
                    <a:pt x="591598" y="146801"/>
                  </a:lnTo>
                  <a:lnTo>
                    <a:pt x="592922" y="148229"/>
                  </a:lnTo>
                  <a:lnTo>
                    <a:pt x="594296" y="151206"/>
                  </a:lnTo>
                  <a:lnTo>
                    <a:pt x="594754" y="154183"/>
                  </a:lnTo>
                  <a:lnTo>
                    <a:pt x="594983" y="157618"/>
                  </a:lnTo>
                  <a:lnTo>
                    <a:pt x="595212" y="161054"/>
                  </a:lnTo>
                  <a:lnTo>
                    <a:pt x="596815" y="164717"/>
                  </a:lnTo>
                  <a:lnTo>
                    <a:pt x="599106" y="167694"/>
                  </a:lnTo>
                  <a:lnTo>
                    <a:pt x="601167" y="168381"/>
                  </a:lnTo>
                  <a:lnTo>
                    <a:pt x="602770" y="168611"/>
                  </a:lnTo>
                  <a:lnTo>
                    <a:pt x="605288" y="169298"/>
                  </a:lnTo>
                  <a:lnTo>
                    <a:pt x="607808" y="172962"/>
                  </a:lnTo>
                  <a:lnTo>
                    <a:pt x="608266" y="175938"/>
                  </a:lnTo>
                  <a:lnTo>
                    <a:pt x="609411" y="179146"/>
                  </a:lnTo>
                  <a:lnTo>
                    <a:pt x="608953" y="181893"/>
                  </a:lnTo>
                  <a:lnTo>
                    <a:pt x="607808" y="185100"/>
                  </a:lnTo>
                  <a:lnTo>
                    <a:pt x="607579" y="187618"/>
                  </a:lnTo>
                  <a:lnTo>
                    <a:pt x="608724" y="190596"/>
                  </a:lnTo>
                  <a:lnTo>
                    <a:pt x="611014" y="192199"/>
                  </a:lnTo>
                  <a:lnTo>
                    <a:pt x="613533" y="193113"/>
                  </a:lnTo>
                  <a:lnTo>
                    <a:pt x="615594" y="194031"/>
                  </a:lnTo>
                  <a:lnTo>
                    <a:pt x="617197" y="195863"/>
                  </a:lnTo>
                  <a:lnTo>
                    <a:pt x="617197" y="198611"/>
                  </a:lnTo>
                  <a:lnTo>
                    <a:pt x="615365" y="202048"/>
                  </a:lnTo>
                  <a:lnTo>
                    <a:pt x="613075" y="205024"/>
                  </a:lnTo>
                  <a:lnTo>
                    <a:pt x="615365" y="208460"/>
                  </a:lnTo>
                  <a:lnTo>
                    <a:pt x="617426" y="211206"/>
                  </a:lnTo>
                  <a:lnTo>
                    <a:pt x="618800" y="212810"/>
                  </a:lnTo>
                  <a:lnTo>
                    <a:pt x="625899" y="216014"/>
                  </a:lnTo>
                  <a:lnTo>
                    <a:pt x="631926" y="217518"/>
                  </a:lnTo>
                  <a:lnTo>
                    <a:pt x="636164" y="219335"/>
                  </a:lnTo>
                  <a:lnTo>
                    <a:pt x="643087" y="222288"/>
                  </a:lnTo>
                  <a:lnTo>
                    <a:pt x="647691" y="226340"/>
                  </a:lnTo>
                  <a:lnTo>
                    <a:pt x="649902" y="229839"/>
                  </a:lnTo>
                  <a:lnTo>
                    <a:pt x="653401" y="233153"/>
                  </a:lnTo>
                  <a:lnTo>
                    <a:pt x="660558" y="236543"/>
                  </a:lnTo>
                  <a:lnTo>
                    <a:pt x="663567" y="239004"/>
                  </a:lnTo>
                  <a:lnTo>
                    <a:pt x="666713" y="240918"/>
                  </a:lnTo>
                  <a:lnTo>
                    <a:pt x="670542" y="244475"/>
                  </a:lnTo>
                  <a:lnTo>
                    <a:pt x="663962" y="252272"/>
                  </a:lnTo>
                  <a:lnTo>
                    <a:pt x="658855" y="257892"/>
                  </a:lnTo>
                  <a:lnTo>
                    <a:pt x="654258" y="260446"/>
                  </a:lnTo>
                  <a:lnTo>
                    <a:pt x="650683" y="264529"/>
                  </a:lnTo>
                  <a:lnTo>
                    <a:pt x="645064" y="269642"/>
                  </a:lnTo>
                  <a:lnTo>
                    <a:pt x="637581" y="272375"/>
                  </a:lnTo>
                  <a:lnTo>
                    <a:pt x="634572" y="274289"/>
                  </a:lnTo>
                  <a:lnTo>
                    <a:pt x="632521" y="274973"/>
                  </a:lnTo>
                  <a:lnTo>
                    <a:pt x="630879" y="276206"/>
                  </a:lnTo>
                  <a:lnTo>
                    <a:pt x="628965" y="277846"/>
                  </a:lnTo>
                  <a:lnTo>
                    <a:pt x="627871" y="279077"/>
                  </a:lnTo>
                  <a:lnTo>
                    <a:pt x="626503" y="279213"/>
                  </a:lnTo>
                  <a:lnTo>
                    <a:pt x="625682" y="280034"/>
                  </a:lnTo>
                  <a:lnTo>
                    <a:pt x="625135" y="280170"/>
                  </a:lnTo>
                  <a:lnTo>
                    <a:pt x="623904" y="281813"/>
                  </a:lnTo>
                  <a:lnTo>
                    <a:pt x="620896" y="285231"/>
                  </a:lnTo>
                  <a:lnTo>
                    <a:pt x="619117" y="286324"/>
                  </a:lnTo>
                  <a:lnTo>
                    <a:pt x="612375" y="295179"/>
                  </a:lnTo>
                  <a:lnTo>
                    <a:pt x="602671" y="300286"/>
                  </a:lnTo>
                  <a:lnTo>
                    <a:pt x="591944" y="300286"/>
                  </a:lnTo>
                  <a:lnTo>
                    <a:pt x="586326" y="296713"/>
                  </a:lnTo>
                  <a:lnTo>
                    <a:pt x="579998" y="292855"/>
                  </a:lnTo>
                  <a:lnTo>
                    <a:pt x="575240" y="291176"/>
                  </a:lnTo>
                  <a:lnTo>
                    <a:pt x="573000" y="290896"/>
                  </a:lnTo>
                  <a:lnTo>
                    <a:pt x="570060" y="289918"/>
                  </a:lnTo>
                  <a:lnTo>
                    <a:pt x="567541" y="288099"/>
                  </a:lnTo>
                  <a:lnTo>
                    <a:pt x="565022" y="286418"/>
                  </a:lnTo>
                  <a:lnTo>
                    <a:pt x="562083" y="284319"/>
                  </a:lnTo>
                  <a:lnTo>
                    <a:pt x="560403" y="282919"/>
                  </a:lnTo>
                  <a:lnTo>
                    <a:pt x="558303" y="280820"/>
                  </a:lnTo>
                  <a:lnTo>
                    <a:pt x="554525" y="279140"/>
                  </a:lnTo>
                  <a:lnTo>
                    <a:pt x="550604" y="278348"/>
                  </a:lnTo>
                  <a:lnTo>
                    <a:pt x="550035" y="278581"/>
                  </a:lnTo>
                  <a:lnTo>
                    <a:pt x="541373" y="275000"/>
                  </a:lnTo>
                  <a:lnTo>
                    <a:pt x="530443" y="273633"/>
                  </a:lnTo>
                  <a:lnTo>
                    <a:pt x="521790" y="273180"/>
                  </a:lnTo>
                  <a:lnTo>
                    <a:pt x="512226" y="273633"/>
                  </a:lnTo>
                  <a:lnTo>
                    <a:pt x="504028" y="274547"/>
                  </a:lnTo>
                  <a:lnTo>
                    <a:pt x="494920" y="280921"/>
                  </a:lnTo>
                  <a:lnTo>
                    <a:pt x="484445" y="284566"/>
                  </a:lnTo>
                  <a:lnTo>
                    <a:pt x="470327" y="284566"/>
                  </a:lnTo>
                  <a:lnTo>
                    <a:pt x="460764" y="286385"/>
                  </a:lnTo>
                  <a:lnTo>
                    <a:pt x="447101" y="289116"/>
                  </a:lnTo>
                  <a:lnTo>
                    <a:pt x="435261" y="292761"/>
                  </a:lnTo>
                  <a:lnTo>
                    <a:pt x="427063" y="295948"/>
                  </a:lnTo>
                  <a:lnTo>
                    <a:pt x="420687" y="299141"/>
                  </a:lnTo>
                  <a:lnTo>
                    <a:pt x="400648" y="309158"/>
                  </a:lnTo>
                  <a:lnTo>
                    <a:pt x="355858" y="320990"/>
                  </a:lnTo>
                  <a:lnTo>
                    <a:pt x="353426" y="320759"/>
                  </a:lnTo>
                  <a:lnTo>
                    <a:pt x="349270" y="320914"/>
                  </a:lnTo>
                  <a:lnTo>
                    <a:pt x="346217" y="321920"/>
                  </a:lnTo>
                  <a:lnTo>
                    <a:pt x="344180" y="322229"/>
                  </a:lnTo>
                  <a:lnTo>
                    <a:pt x="340338" y="322385"/>
                  </a:lnTo>
                  <a:lnTo>
                    <a:pt x="337988" y="322849"/>
                  </a:lnTo>
                  <a:lnTo>
                    <a:pt x="332511" y="325246"/>
                  </a:lnTo>
                  <a:lnTo>
                    <a:pt x="329456" y="325944"/>
                  </a:lnTo>
                  <a:lnTo>
                    <a:pt x="327420" y="326406"/>
                  </a:lnTo>
                  <a:lnTo>
                    <a:pt x="323737" y="326795"/>
                  </a:lnTo>
                  <a:lnTo>
                    <a:pt x="320367" y="327336"/>
                  </a:lnTo>
                  <a:lnTo>
                    <a:pt x="315193" y="327569"/>
                  </a:lnTo>
                  <a:lnTo>
                    <a:pt x="311821" y="327649"/>
                  </a:lnTo>
                  <a:lnTo>
                    <a:pt x="306337" y="328499"/>
                  </a:lnTo>
                  <a:lnTo>
                    <a:pt x="303748" y="328500"/>
                  </a:lnTo>
                  <a:lnTo>
                    <a:pt x="295518" y="329274"/>
                  </a:lnTo>
                  <a:lnTo>
                    <a:pt x="277565" y="330051"/>
                  </a:lnTo>
                  <a:lnTo>
                    <a:pt x="260842" y="326191"/>
                  </a:lnTo>
                  <a:lnTo>
                    <a:pt x="257384" y="324799"/>
                  </a:lnTo>
                  <a:lnTo>
                    <a:pt x="254716" y="324493"/>
                  </a:lnTo>
                  <a:lnTo>
                    <a:pt x="251732" y="323642"/>
                  </a:lnTo>
                  <a:lnTo>
                    <a:pt x="247963" y="322791"/>
                  </a:lnTo>
                  <a:lnTo>
                    <a:pt x="243089" y="320474"/>
                  </a:lnTo>
                  <a:lnTo>
                    <a:pt x="241752" y="319702"/>
                  </a:lnTo>
                  <a:lnTo>
                    <a:pt x="237747" y="318541"/>
                  </a:lnTo>
                  <a:lnTo>
                    <a:pt x="232880" y="317616"/>
                  </a:lnTo>
                  <a:lnTo>
                    <a:pt x="228801" y="317385"/>
                  </a:lnTo>
                  <a:lnTo>
                    <a:pt x="225665" y="317543"/>
                  </a:lnTo>
                  <a:lnTo>
                    <a:pt x="222606" y="317542"/>
                  </a:lnTo>
                  <a:lnTo>
                    <a:pt x="218136" y="317387"/>
                  </a:lnTo>
                  <a:lnTo>
                    <a:pt x="214607" y="317236"/>
                  </a:lnTo>
                  <a:lnTo>
                    <a:pt x="209431" y="317390"/>
                  </a:lnTo>
                  <a:lnTo>
                    <a:pt x="206062" y="317855"/>
                  </a:lnTo>
                  <a:lnTo>
                    <a:pt x="202924" y="317625"/>
                  </a:lnTo>
                  <a:lnTo>
                    <a:pt x="200335" y="317470"/>
                  </a:lnTo>
                  <a:lnTo>
                    <a:pt x="194214" y="316622"/>
                  </a:lnTo>
                  <a:lnTo>
                    <a:pt x="189430" y="316543"/>
                  </a:lnTo>
                  <a:lnTo>
                    <a:pt x="184883" y="316856"/>
                  </a:lnTo>
                  <a:lnTo>
                    <a:pt x="181905" y="317166"/>
                  </a:lnTo>
                  <a:lnTo>
                    <a:pt x="175635" y="317861"/>
                  </a:lnTo>
                  <a:lnTo>
                    <a:pt x="170306" y="318405"/>
                  </a:lnTo>
                  <a:lnTo>
                    <a:pt x="165604" y="319101"/>
                  </a:lnTo>
                  <a:lnTo>
                    <a:pt x="161060" y="319796"/>
                  </a:lnTo>
                  <a:lnTo>
                    <a:pt x="158159" y="319954"/>
                  </a:lnTo>
                  <a:lnTo>
                    <a:pt x="153770" y="320340"/>
                  </a:lnTo>
                  <a:lnTo>
                    <a:pt x="148127" y="320960"/>
                  </a:lnTo>
                  <a:lnTo>
                    <a:pt x="144912" y="320960"/>
                  </a:lnTo>
                  <a:lnTo>
                    <a:pt x="140599" y="321039"/>
                  </a:lnTo>
                  <a:lnTo>
                    <a:pt x="137383" y="320732"/>
                  </a:lnTo>
                  <a:lnTo>
                    <a:pt x="133380" y="320112"/>
                  </a:lnTo>
                  <a:lnTo>
                    <a:pt x="131330" y="319760"/>
                  </a:lnTo>
                  <a:lnTo>
                    <a:pt x="130240" y="319572"/>
                  </a:lnTo>
                  <a:lnTo>
                    <a:pt x="127650" y="318955"/>
                  </a:lnTo>
                  <a:lnTo>
                    <a:pt x="125134" y="317873"/>
                  </a:lnTo>
                  <a:lnTo>
                    <a:pt x="121278" y="315322"/>
                  </a:lnTo>
                  <a:lnTo>
                    <a:pt x="117268" y="313238"/>
                  </a:lnTo>
                  <a:lnTo>
                    <a:pt x="114907" y="311692"/>
                  </a:lnTo>
                  <a:lnTo>
                    <a:pt x="110345" y="308833"/>
                  </a:lnTo>
                  <a:lnTo>
                    <a:pt x="108689" y="307208"/>
                  </a:lnTo>
                  <a:lnTo>
                    <a:pt x="105925" y="303499"/>
                  </a:lnTo>
                  <a:lnTo>
                    <a:pt x="103876" y="301567"/>
                  </a:lnTo>
                  <a:lnTo>
                    <a:pt x="102066" y="300252"/>
                  </a:lnTo>
                  <a:lnTo>
                    <a:pt x="99386" y="297703"/>
                  </a:lnTo>
                  <a:lnTo>
                    <a:pt x="98034" y="294225"/>
                  </a:lnTo>
                  <a:lnTo>
                    <a:pt x="96841" y="290823"/>
                  </a:lnTo>
                  <a:lnTo>
                    <a:pt x="95250" y="286649"/>
                  </a:lnTo>
                  <a:lnTo>
                    <a:pt x="93897" y="282861"/>
                  </a:lnTo>
                  <a:lnTo>
                    <a:pt x="93483" y="278608"/>
                  </a:lnTo>
                  <a:lnTo>
                    <a:pt x="92364" y="274510"/>
                  </a:lnTo>
                  <a:lnTo>
                    <a:pt x="91963" y="272733"/>
                  </a:lnTo>
                  <a:lnTo>
                    <a:pt x="91083" y="269486"/>
                  </a:lnTo>
                  <a:lnTo>
                    <a:pt x="90670" y="265547"/>
                  </a:lnTo>
                  <a:lnTo>
                    <a:pt x="89640" y="263456"/>
                  </a:lnTo>
                  <a:lnTo>
                    <a:pt x="88370" y="260598"/>
                  </a:lnTo>
                  <a:lnTo>
                    <a:pt x="87178" y="257661"/>
                  </a:lnTo>
                  <a:lnTo>
                    <a:pt x="85128" y="255498"/>
                  </a:lnTo>
                  <a:lnTo>
                    <a:pt x="82053" y="252251"/>
                  </a:lnTo>
                  <a:lnTo>
                    <a:pt x="80241" y="250704"/>
                  </a:lnTo>
                  <a:lnTo>
                    <a:pt x="77250" y="248462"/>
                  </a:lnTo>
                  <a:lnTo>
                    <a:pt x="74180" y="246300"/>
                  </a:lnTo>
                  <a:lnTo>
                    <a:pt x="72292" y="245139"/>
                  </a:lnTo>
                  <a:lnTo>
                    <a:pt x="67896" y="244291"/>
                  </a:lnTo>
                  <a:lnTo>
                    <a:pt x="66563" y="244292"/>
                  </a:lnTo>
                  <a:lnTo>
                    <a:pt x="64135" y="244987"/>
                  </a:lnTo>
                  <a:lnTo>
                    <a:pt x="61792" y="246688"/>
                  </a:lnTo>
                  <a:lnTo>
                    <a:pt x="59208" y="247308"/>
                  </a:lnTo>
                  <a:lnTo>
                    <a:pt x="56708" y="249164"/>
                  </a:lnTo>
                  <a:lnTo>
                    <a:pt x="54442" y="250710"/>
                  </a:lnTo>
                  <a:lnTo>
                    <a:pt x="52019" y="252256"/>
                  </a:lnTo>
                  <a:lnTo>
                    <a:pt x="49908" y="253572"/>
                  </a:lnTo>
                  <a:lnTo>
                    <a:pt x="45128" y="254268"/>
                  </a:lnTo>
                  <a:lnTo>
                    <a:pt x="42780" y="255042"/>
                  </a:lnTo>
                  <a:lnTo>
                    <a:pt x="39097" y="255507"/>
                  </a:lnTo>
                  <a:lnTo>
                    <a:pt x="36431" y="255662"/>
                  </a:lnTo>
                  <a:lnTo>
                    <a:pt x="33608" y="255661"/>
                  </a:lnTo>
                  <a:lnTo>
                    <a:pt x="32039" y="255586"/>
                  </a:lnTo>
                  <a:lnTo>
                    <a:pt x="26709" y="256050"/>
                  </a:lnTo>
                  <a:lnTo>
                    <a:pt x="24433" y="255589"/>
                  </a:lnTo>
                  <a:lnTo>
                    <a:pt x="20588" y="255124"/>
                  </a:lnTo>
                  <a:lnTo>
                    <a:pt x="17917" y="254276"/>
                  </a:lnTo>
                  <a:lnTo>
                    <a:pt x="15720" y="253966"/>
                  </a:lnTo>
                  <a:lnTo>
                    <a:pt x="14151" y="253891"/>
                  </a:lnTo>
                  <a:lnTo>
                    <a:pt x="10697" y="253040"/>
                  </a:lnTo>
                  <a:lnTo>
                    <a:pt x="9594" y="252190"/>
                  </a:lnTo>
                  <a:lnTo>
                    <a:pt x="8260" y="251880"/>
                  </a:lnTo>
                  <a:lnTo>
                    <a:pt x="6848" y="251880"/>
                  </a:lnTo>
                  <a:lnTo>
                    <a:pt x="4889" y="252190"/>
                  </a:lnTo>
                  <a:lnTo>
                    <a:pt x="4367" y="252533"/>
                  </a:lnTo>
                  <a:lnTo>
                    <a:pt x="1564" y="248966"/>
                  </a:lnTo>
                  <a:lnTo>
                    <a:pt x="1252" y="247369"/>
                  </a:lnTo>
                  <a:lnTo>
                    <a:pt x="0" y="245382"/>
                  </a:lnTo>
                  <a:lnTo>
                    <a:pt x="0" y="240996"/>
                  </a:lnTo>
                  <a:lnTo>
                    <a:pt x="735" y="237582"/>
                  </a:lnTo>
                  <a:lnTo>
                    <a:pt x="1354" y="235957"/>
                  </a:lnTo>
                  <a:lnTo>
                    <a:pt x="2440" y="233715"/>
                  </a:lnTo>
                  <a:lnTo>
                    <a:pt x="3757" y="230777"/>
                  </a:lnTo>
                  <a:lnTo>
                    <a:pt x="4538" y="229926"/>
                  </a:lnTo>
                  <a:lnTo>
                    <a:pt x="6008" y="226293"/>
                  </a:lnTo>
                  <a:lnTo>
                    <a:pt x="7169" y="223277"/>
                  </a:lnTo>
                  <a:lnTo>
                    <a:pt x="8168" y="219568"/>
                  </a:lnTo>
                  <a:lnTo>
                    <a:pt x="8634" y="218562"/>
                  </a:lnTo>
                  <a:lnTo>
                    <a:pt x="9477" y="214695"/>
                  </a:lnTo>
                  <a:lnTo>
                    <a:pt x="10867" y="210677"/>
                  </a:lnTo>
                  <a:lnTo>
                    <a:pt x="13432" y="206424"/>
                  </a:lnTo>
                  <a:lnTo>
                    <a:pt x="14987" y="203794"/>
                  </a:lnTo>
                  <a:lnTo>
                    <a:pt x="16076" y="202092"/>
                  </a:lnTo>
                  <a:lnTo>
                    <a:pt x="18786" y="195367"/>
                  </a:lnTo>
                  <a:lnTo>
                    <a:pt x="21350" y="190883"/>
                  </a:lnTo>
                  <a:lnTo>
                    <a:pt x="21957" y="186940"/>
                  </a:lnTo>
                  <a:lnTo>
                    <a:pt x="22801" y="183538"/>
                  </a:lnTo>
                  <a:lnTo>
                    <a:pt x="23009" y="178204"/>
                  </a:lnTo>
                  <a:lnTo>
                    <a:pt x="23617" y="174492"/>
                  </a:lnTo>
                  <a:lnTo>
                    <a:pt x="23994" y="171555"/>
                  </a:lnTo>
                  <a:lnTo>
                    <a:pt x="24129" y="167460"/>
                  </a:lnTo>
                  <a:lnTo>
                    <a:pt x="24190" y="164213"/>
                  </a:lnTo>
                  <a:lnTo>
                    <a:pt x="24421" y="163283"/>
                  </a:lnTo>
                  <a:lnTo>
                    <a:pt x="23617" y="159419"/>
                  </a:lnTo>
                  <a:lnTo>
                    <a:pt x="21248" y="156327"/>
                  </a:lnTo>
                  <a:lnTo>
                    <a:pt x="19747" y="154316"/>
                  </a:lnTo>
                  <a:lnTo>
                    <a:pt x="18087" y="151767"/>
                  </a:lnTo>
                  <a:lnTo>
                    <a:pt x="15570" y="150297"/>
                  </a:lnTo>
                  <a:lnTo>
                    <a:pt x="15891" y="151959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4" name="object 7">
              <a:extLst>
                <a:ext uri="{FF2B5EF4-FFF2-40B4-BE49-F238E27FC236}">
                  <a16:creationId xmlns:a16="http://schemas.microsoft.com/office/drawing/2014/main" id="{A8C115EB-8BDF-4032-931E-87F253FEA3D0}"/>
                </a:ext>
              </a:extLst>
            </p:cNvPr>
            <p:cNvSpPr/>
            <p:nvPr/>
          </p:nvSpPr>
          <p:spPr>
            <a:xfrm>
              <a:off x="8547193" y="477152"/>
              <a:ext cx="468043" cy="293888"/>
            </a:xfrm>
            <a:custGeom>
              <a:avLst/>
              <a:gdLst/>
              <a:ahLst/>
              <a:cxnLst/>
              <a:rect l="l" t="t" r="r" b="b"/>
              <a:pathLst>
                <a:path w="724672" h="455027">
                  <a:moveTo>
                    <a:pt x="23759" y="16880"/>
                  </a:moveTo>
                  <a:lnTo>
                    <a:pt x="23899" y="15300"/>
                  </a:lnTo>
                  <a:lnTo>
                    <a:pt x="24540" y="13593"/>
                  </a:lnTo>
                  <a:lnTo>
                    <a:pt x="24872" y="11971"/>
                  </a:lnTo>
                  <a:lnTo>
                    <a:pt x="25437" y="10343"/>
                  </a:lnTo>
                  <a:lnTo>
                    <a:pt x="26236" y="9061"/>
                  </a:lnTo>
                  <a:lnTo>
                    <a:pt x="27030" y="7274"/>
                  </a:lnTo>
                  <a:lnTo>
                    <a:pt x="27756" y="6460"/>
                  </a:lnTo>
                  <a:lnTo>
                    <a:pt x="28174" y="5798"/>
                  </a:lnTo>
                  <a:lnTo>
                    <a:pt x="27823" y="5379"/>
                  </a:lnTo>
                  <a:lnTo>
                    <a:pt x="27312" y="4340"/>
                  </a:lnTo>
                  <a:lnTo>
                    <a:pt x="26687" y="3575"/>
                  </a:lnTo>
                  <a:lnTo>
                    <a:pt x="26876" y="3034"/>
                  </a:lnTo>
                  <a:lnTo>
                    <a:pt x="27139" y="2256"/>
                  </a:lnTo>
                  <a:lnTo>
                    <a:pt x="27135" y="1795"/>
                  </a:lnTo>
                  <a:lnTo>
                    <a:pt x="26423" y="1661"/>
                  </a:lnTo>
                  <a:lnTo>
                    <a:pt x="26102" y="0"/>
                  </a:lnTo>
                  <a:lnTo>
                    <a:pt x="28619" y="1470"/>
                  </a:lnTo>
                  <a:lnTo>
                    <a:pt x="30279" y="4018"/>
                  </a:lnTo>
                  <a:lnTo>
                    <a:pt x="31780" y="6029"/>
                  </a:lnTo>
                  <a:lnTo>
                    <a:pt x="34148" y="9121"/>
                  </a:lnTo>
                  <a:lnTo>
                    <a:pt x="34952" y="12986"/>
                  </a:lnTo>
                  <a:lnTo>
                    <a:pt x="34722" y="13915"/>
                  </a:lnTo>
                  <a:lnTo>
                    <a:pt x="34661" y="17163"/>
                  </a:lnTo>
                  <a:lnTo>
                    <a:pt x="34526" y="21257"/>
                  </a:lnTo>
                  <a:lnTo>
                    <a:pt x="34149" y="24194"/>
                  </a:lnTo>
                  <a:lnTo>
                    <a:pt x="33541" y="27906"/>
                  </a:lnTo>
                  <a:lnTo>
                    <a:pt x="33333" y="33240"/>
                  </a:lnTo>
                  <a:lnTo>
                    <a:pt x="32488" y="36643"/>
                  </a:lnTo>
                  <a:lnTo>
                    <a:pt x="31882" y="40586"/>
                  </a:lnTo>
                  <a:lnTo>
                    <a:pt x="29317" y="45069"/>
                  </a:lnTo>
                  <a:lnTo>
                    <a:pt x="26608" y="51794"/>
                  </a:lnTo>
                  <a:lnTo>
                    <a:pt x="25519" y="53496"/>
                  </a:lnTo>
                  <a:lnTo>
                    <a:pt x="23964" y="56127"/>
                  </a:lnTo>
                  <a:lnTo>
                    <a:pt x="21399" y="60379"/>
                  </a:lnTo>
                  <a:lnTo>
                    <a:pt x="20008" y="64398"/>
                  </a:lnTo>
                  <a:lnTo>
                    <a:pt x="19166" y="68265"/>
                  </a:lnTo>
                  <a:lnTo>
                    <a:pt x="18700" y="69271"/>
                  </a:lnTo>
                  <a:lnTo>
                    <a:pt x="17701" y="72980"/>
                  </a:lnTo>
                  <a:lnTo>
                    <a:pt x="16540" y="75996"/>
                  </a:lnTo>
                  <a:lnTo>
                    <a:pt x="15069" y="79629"/>
                  </a:lnTo>
                  <a:lnTo>
                    <a:pt x="14289" y="80479"/>
                  </a:lnTo>
                  <a:lnTo>
                    <a:pt x="12971" y="83417"/>
                  </a:lnTo>
                  <a:lnTo>
                    <a:pt x="11886" y="85659"/>
                  </a:lnTo>
                  <a:lnTo>
                    <a:pt x="11267" y="87284"/>
                  </a:lnTo>
                  <a:lnTo>
                    <a:pt x="10531" y="90698"/>
                  </a:lnTo>
                  <a:lnTo>
                    <a:pt x="10532" y="95085"/>
                  </a:lnTo>
                  <a:lnTo>
                    <a:pt x="11784" y="97071"/>
                  </a:lnTo>
                  <a:lnTo>
                    <a:pt x="12095" y="98669"/>
                  </a:lnTo>
                  <a:lnTo>
                    <a:pt x="14899" y="102236"/>
                  </a:lnTo>
                  <a:lnTo>
                    <a:pt x="15421" y="101892"/>
                  </a:lnTo>
                  <a:lnTo>
                    <a:pt x="17380" y="101582"/>
                  </a:lnTo>
                  <a:lnTo>
                    <a:pt x="18792" y="101582"/>
                  </a:lnTo>
                  <a:lnTo>
                    <a:pt x="20126" y="101892"/>
                  </a:lnTo>
                  <a:lnTo>
                    <a:pt x="21228" y="102742"/>
                  </a:lnTo>
                  <a:lnTo>
                    <a:pt x="24683" y="103593"/>
                  </a:lnTo>
                  <a:lnTo>
                    <a:pt x="26252" y="103669"/>
                  </a:lnTo>
                  <a:lnTo>
                    <a:pt x="28449" y="103979"/>
                  </a:lnTo>
                  <a:lnTo>
                    <a:pt x="31120" y="104827"/>
                  </a:lnTo>
                  <a:lnTo>
                    <a:pt x="34965" y="105291"/>
                  </a:lnTo>
                  <a:lnTo>
                    <a:pt x="37241" y="105753"/>
                  </a:lnTo>
                  <a:lnTo>
                    <a:pt x="42571" y="105288"/>
                  </a:lnTo>
                  <a:lnTo>
                    <a:pt x="44140" y="105364"/>
                  </a:lnTo>
                  <a:lnTo>
                    <a:pt x="46963" y="105364"/>
                  </a:lnTo>
                  <a:lnTo>
                    <a:pt x="49628" y="105209"/>
                  </a:lnTo>
                  <a:lnTo>
                    <a:pt x="53312" y="104745"/>
                  </a:lnTo>
                  <a:lnTo>
                    <a:pt x="55660" y="103970"/>
                  </a:lnTo>
                  <a:lnTo>
                    <a:pt x="60440" y="103275"/>
                  </a:lnTo>
                  <a:lnTo>
                    <a:pt x="62551" y="101959"/>
                  </a:lnTo>
                  <a:lnTo>
                    <a:pt x="64973" y="100413"/>
                  </a:lnTo>
                  <a:lnTo>
                    <a:pt x="67240" y="98866"/>
                  </a:lnTo>
                  <a:lnTo>
                    <a:pt x="69739" y="97011"/>
                  </a:lnTo>
                  <a:lnTo>
                    <a:pt x="72324" y="96391"/>
                  </a:lnTo>
                  <a:lnTo>
                    <a:pt x="74667" y="94690"/>
                  </a:lnTo>
                  <a:lnTo>
                    <a:pt x="77095" y="93994"/>
                  </a:lnTo>
                  <a:lnTo>
                    <a:pt x="78428" y="93994"/>
                  </a:lnTo>
                  <a:lnTo>
                    <a:pt x="82824" y="94842"/>
                  </a:lnTo>
                  <a:lnTo>
                    <a:pt x="84712" y="96002"/>
                  </a:lnTo>
                  <a:lnTo>
                    <a:pt x="87782" y="98165"/>
                  </a:lnTo>
                  <a:lnTo>
                    <a:pt x="90773" y="100407"/>
                  </a:lnTo>
                  <a:lnTo>
                    <a:pt x="92585" y="101953"/>
                  </a:lnTo>
                  <a:lnTo>
                    <a:pt x="95660" y="105200"/>
                  </a:lnTo>
                  <a:lnTo>
                    <a:pt x="97710" y="107363"/>
                  </a:lnTo>
                  <a:lnTo>
                    <a:pt x="98902" y="110300"/>
                  </a:lnTo>
                  <a:lnTo>
                    <a:pt x="100171" y="113159"/>
                  </a:lnTo>
                  <a:lnTo>
                    <a:pt x="101202" y="115249"/>
                  </a:lnTo>
                  <a:lnTo>
                    <a:pt x="101615" y="119189"/>
                  </a:lnTo>
                  <a:lnTo>
                    <a:pt x="102495" y="122436"/>
                  </a:lnTo>
                  <a:lnTo>
                    <a:pt x="102896" y="124213"/>
                  </a:lnTo>
                  <a:lnTo>
                    <a:pt x="104015" y="128311"/>
                  </a:lnTo>
                  <a:lnTo>
                    <a:pt x="104429" y="132564"/>
                  </a:lnTo>
                  <a:lnTo>
                    <a:pt x="105782" y="136351"/>
                  </a:lnTo>
                  <a:lnTo>
                    <a:pt x="107372" y="140525"/>
                  </a:lnTo>
                  <a:lnTo>
                    <a:pt x="108566" y="143928"/>
                  </a:lnTo>
                  <a:lnTo>
                    <a:pt x="109917" y="147405"/>
                  </a:lnTo>
                  <a:lnTo>
                    <a:pt x="112597" y="149954"/>
                  </a:lnTo>
                  <a:lnTo>
                    <a:pt x="114408" y="151270"/>
                  </a:lnTo>
                  <a:lnTo>
                    <a:pt x="116457" y="153201"/>
                  </a:lnTo>
                  <a:lnTo>
                    <a:pt x="119221" y="156911"/>
                  </a:lnTo>
                  <a:lnTo>
                    <a:pt x="120876" y="158535"/>
                  </a:lnTo>
                  <a:lnTo>
                    <a:pt x="125439" y="161394"/>
                  </a:lnTo>
                  <a:lnTo>
                    <a:pt x="127800" y="162940"/>
                  </a:lnTo>
                  <a:lnTo>
                    <a:pt x="131810" y="165024"/>
                  </a:lnTo>
                  <a:lnTo>
                    <a:pt x="135666" y="167576"/>
                  </a:lnTo>
                  <a:lnTo>
                    <a:pt x="138181" y="168657"/>
                  </a:lnTo>
                  <a:lnTo>
                    <a:pt x="140772" y="169274"/>
                  </a:lnTo>
                  <a:lnTo>
                    <a:pt x="141862" y="169462"/>
                  </a:lnTo>
                  <a:lnTo>
                    <a:pt x="143911" y="169815"/>
                  </a:lnTo>
                  <a:lnTo>
                    <a:pt x="147914" y="170434"/>
                  </a:lnTo>
                  <a:lnTo>
                    <a:pt x="151131" y="170741"/>
                  </a:lnTo>
                  <a:lnTo>
                    <a:pt x="155444" y="170662"/>
                  </a:lnTo>
                  <a:lnTo>
                    <a:pt x="158659" y="170662"/>
                  </a:lnTo>
                  <a:lnTo>
                    <a:pt x="164302" y="170043"/>
                  </a:lnTo>
                  <a:lnTo>
                    <a:pt x="168691" y="169656"/>
                  </a:lnTo>
                  <a:lnTo>
                    <a:pt x="171592" y="169499"/>
                  </a:lnTo>
                  <a:lnTo>
                    <a:pt x="176136" y="168803"/>
                  </a:lnTo>
                  <a:lnTo>
                    <a:pt x="180837" y="168108"/>
                  </a:lnTo>
                  <a:lnTo>
                    <a:pt x="186167" y="167564"/>
                  </a:lnTo>
                  <a:lnTo>
                    <a:pt x="192437" y="166868"/>
                  </a:lnTo>
                  <a:lnTo>
                    <a:pt x="195415" y="166558"/>
                  </a:lnTo>
                  <a:lnTo>
                    <a:pt x="199962" y="166245"/>
                  </a:lnTo>
                  <a:lnTo>
                    <a:pt x="204746" y="166324"/>
                  </a:lnTo>
                  <a:lnTo>
                    <a:pt x="210867" y="167172"/>
                  </a:lnTo>
                  <a:lnTo>
                    <a:pt x="213456" y="167327"/>
                  </a:lnTo>
                  <a:lnTo>
                    <a:pt x="216594" y="167558"/>
                  </a:lnTo>
                  <a:lnTo>
                    <a:pt x="219963" y="167093"/>
                  </a:lnTo>
                  <a:lnTo>
                    <a:pt x="225138" y="166938"/>
                  </a:lnTo>
                  <a:lnTo>
                    <a:pt x="228668" y="167090"/>
                  </a:lnTo>
                  <a:lnTo>
                    <a:pt x="233138" y="167245"/>
                  </a:lnTo>
                  <a:lnTo>
                    <a:pt x="236197" y="167245"/>
                  </a:lnTo>
                  <a:lnTo>
                    <a:pt x="239333" y="167087"/>
                  </a:lnTo>
                  <a:lnTo>
                    <a:pt x="243412" y="167318"/>
                  </a:lnTo>
                  <a:lnTo>
                    <a:pt x="248279" y="168244"/>
                  </a:lnTo>
                  <a:lnTo>
                    <a:pt x="252284" y="169405"/>
                  </a:lnTo>
                  <a:lnTo>
                    <a:pt x="253621" y="170176"/>
                  </a:lnTo>
                  <a:lnTo>
                    <a:pt x="258495" y="172494"/>
                  </a:lnTo>
                  <a:lnTo>
                    <a:pt x="262263" y="173344"/>
                  </a:lnTo>
                  <a:lnTo>
                    <a:pt x="265248" y="174195"/>
                  </a:lnTo>
                  <a:lnTo>
                    <a:pt x="267916" y="174501"/>
                  </a:lnTo>
                  <a:lnTo>
                    <a:pt x="271374" y="175893"/>
                  </a:lnTo>
                  <a:lnTo>
                    <a:pt x="288097" y="179754"/>
                  </a:lnTo>
                  <a:lnTo>
                    <a:pt x="306050" y="178976"/>
                  </a:lnTo>
                  <a:lnTo>
                    <a:pt x="314280" y="178202"/>
                  </a:lnTo>
                  <a:lnTo>
                    <a:pt x="316868" y="178201"/>
                  </a:lnTo>
                  <a:lnTo>
                    <a:pt x="322353" y="177351"/>
                  </a:lnTo>
                  <a:lnTo>
                    <a:pt x="325725" y="177272"/>
                  </a:lnTo>
                  <a:lnTo>
                    <a:pt x="330899" y="177038"/>
                  </a:lnTo>
                  <a:lnTo>
                    <a:pt x="334268" y="176498"/>
                  </a:lnTo>
                  <a:lnTo>
                    <a:pt x="337952" y="176109"/>
                  </a:lnTo>
                  <a:lnTo>
                    <a:pt x="339988" y="175647"/>
                  </a:lnTo>
                  <a:lnTo>
                    <a:pt x="343043" y="174948"/>
                  </a:lnTo>
                  <a:lnTo>
                    <a:pt x="348520" y="172552"/>
                  </a:lnTo>
                  <a:lnTo>
                    <a:pt x="350870" y="172087"/>
                  </a:lnTo>
                  <a:lnTo>
                    <a:pt x="354712" y="171932"/>
                  </a:lnTo>
                  <a:lnTo>
                    <a:pt x="356749" y="171622"/>
                  </a:lnTo>
                  <a:lnTo>
                    <a:pt x="359802" y="170617"/>
                  </a:lnTo>
                  <a:lnTo>
                    <a:pt x="363957" y="170462"/>
                  </a:lnTo>
                  <a:lnTo>
                    <a:pt x="366389" y="170693"/>
                  </a:lnTo>
                  <a:lnTo>
                    <a:pt x="411180" y="158861"/>
                  </a:lnTo>
                  <a:lnTo>
                    <a:pt x="431219" y="148843"/>
                  </a:lnTo>
                  <a:lnTo>
                    <a:pt x="437595" y="145650"/>
                  </a:lnTo>
                  <a:lnTo>
                    <a:pt x="445792" y="142464"/>
                  </a:lnTo>
                  <a:lnTo>
                    <a:pt x="457633" y="138818"/>
                  </a:lnTo>
                  <a:lnTo>
                    <a:pt x="471295" y="136087"/>
                  </a:lnTo>
                  <a:lnTo>
                    <a:pt x="480859" y="134268"/>
                  </a:lnTo>
                  <a:lnTo>
                    <a:pt x="494977" y="134268"/>
                  </a:lnTo>
                  <a:lnTo>
                    <a:pt x="505452" y="130623"/>
                  </a:lnTo>
                  <a:lnTo>
                    <a:pt x="514560" y="124250"/>
                  </a:lnTo>
                  <a:lnTo>
                    <a:pt x="522758" y="123336"/>
                  </a:lnTo>
                  <a:lnTo>
                    <a:pt x="532322" y="122883"/>
                  </a:lnTo>
                  <a:lnTo>
                    <a:pt x="540974" y="123335"/>
                  </a:lnTo>
                  <a:lnTo>
                    <a:pt x="551905" y="124702"/>
                  </a:lnTo>
                  <a:lnTo>
                    <a:pt x="560567" y="128284"/>
                  </a:lnTo>
                  <a:lnTo>
                    <a:pt x="561136" y="128050"/>
                  </a:lnTo>
                  <a:lnTo>
                    <a:pt x="565056" y="128843"/>
                  </a:lnTo>
                  <a:lnTo>
                    <a:pt x="568835" y="130523"/>
                  </a:lnTo>
                  <a:lnTo>
                    <a:pt x="570935" y="132622"/>
                  </a:lnTo>
                  <a:lnTo>
                    <a:pt x="572615" y="134022"/>
                  </a:lnTo>
                  <a:lnTo>
                    <a:pt x="575554" y="136121"/>
                  </a:lnTo>
                  <a:lnTo>
                    <a:pt x="578073" y="137801"/>
                  </a:lnTo>
                  <a:lnTo>
                    <a:pt x="580592" y="139620"/>
                  </a:lnTo>
                  <a:lnTo>
                    <a:pt x="583532" y="140598"/>
                  </a:lnTo>
                  <a:lnTo>
                    <a:pt x="585771" y="140878"/>
                  </a:lnTo>
                  <a:lnTo>
                    <a:pt x="590530" y="142558"/>
                  </a:lnTo>
                  <a:lnTo>
                    <a:pt x="596858" y="146416"/>
                  </a:lnTo>
                  <a:lnTo>
                    <a:pt x="602476" y="149988"/>
                  </a:lnTo>
                  <a:lnTo>
                    <a:pt x="613202" y="149988"/>
                  </a:lnTo>
                  <a:lnTo>
                    <a:pt x="622907" y="144882"/>
                  </a:lnTo>
                  <a:lnTo>
                    <a:pt x="629649" y="136027"/>
                  </a:lnTo>
                  <a:lnTo>
                    <a:pt x="631427" y="134933"/>
                  </a:lnTo>
                  <a:lnTo>
                    <a:pt x="634436" y="131516"/>
                  </a:lnTo>
                  <a:lnTo>
                    <a:pt x="635667" y="129873"/>
                  </a:lnTo>
                  <a:lnTo>
                    <a:pt x="636214" y="129736"/>
                  </a:lnTo>
                  <a:lnTo>
                    <a:pt x="637035" y="128915"/>
                  </a:lnTo>
                  <a:lnTo>
                    <a:pt x="638402" y="128779"/>
                  </a:lnTo>
                  <a:lnTo>
                    <a:pt x="639497" y="127548"/>
                  </a:lnTo>
                  <a:lnTo>
                    <a:pt x="641411" y="125908"/>
                  </a:lnTo>
                  <a:lnTo>
                    <a:pt x="643053" y="124675"/>
                  </a:lnTo>
                  <a:lnTo>
                    <a:pt x="645104" y="123991"/>
                  </a:lnTo>
                  <a:lnTo>
                    <a:pt x="648113" y="122078"/>
                  </a:lnTo>
                  <a:lnTo>
                    <a:pt x="655596" y="119344"/>
                  </a:lnTo>
                  <a:lnTo>
                    <a:pt x="661214" y="114232"/>
                  </a:lnTo>
                  <a:lnTo>
                    <a:pt x="664789" y="110149"/>
                  </a:lnTo>
                  <a:lnTo>
                    <a:pt x="669387" y="107594"/>
                  </a:lnTo>
                  <a:lnTo>
                    <a:pt x="674494" y="101974"/>
                  </a:lnTo>
                  <a:lnTo>
                    <a:pt x="681074" y="94177"/>
                  </a:lnTo>
                  <a:lnTo>
                    <a:pt x="682579" y="97051"/>
                  </a:lnTo>
                  <a:lnTo>
                    <a:pt x="683673" y="98554"/>
                  </a:lnTo>
                  <a:lnTo>
                    <a:pt x="684357" y="99648"/>
                  </a:lnTo>
                  <a:lnTo>
                    <a:pt x="684903" y="100058"/>
                  </a:lnTo>
                  <a:lnTo>
                    <a:pt x="684220" y="101835"/>
                  </a:lnTo>
                  <a:lnTo>
                    <a:pt x="684493" y="103068"/>
                  </a:lnTo>
                  <a:lnTo>
                    <a:pt x="685998" y="104298"/>
                  </a:lnTo>
                  <a:lnTo>
                    <a:pt x="686955" y="105529"/>
                  </a:lnTo>
                  <a:lnTo>
                    <a:pt x="687913" y="106485"/>
                  </a:lnTo>
                  <a:lnTo>
                    <a:pt x="689007" y="107442"/>
                  </a:lnTo>
                  <a:lnTo>
                    <a:pt x="690511" y="108129"/>
                  </a:lnTo>
                  <a:lnTo>
                    <a:pt x="691879" y="109086"/>
                  </a:lnTo>
                  <a:lnTo>
                    <a:pt x="692836" y="110043"/>
                  </a:lnTo>
                  <a:lnTo>
                    <a:pt x="693794" y="111136"/>
                  </a:lnTo>
                  <a:lnTo>
                    <a:pt x="694204" y="112093"/>
                  </a:lnTo>
                  <a:lnTo>
                    <a:pt x="694751" y="113050"/>
                  </a:lnTo>
                  <a:lnTo>
                    <a:pt x="697486" y="114146"/>
                  </a:lnTo>
                  <a:lnTo>
                    <a:pt x="698717" y="117427"/>
                  </a:lnTo>
                  <a:lnTo>
                    <a:pt x="699811" y="119891"/>
                  </a:lnTo>
                  <a:lnTo>
                    <a:pt x="700359" y="121668"/>
                  </a:lnTo>
                  <a:lnTo>
                    <a:pt x="700496" y="124949"/>
                  </a:lnTo>
                  <a:lnTo>
                    <a:pt x="700222" y="129189"/>
                  </a:lnTo>
                  <a:lnTo>
                    <a:pt x="706214" y="138163"/>
                  </a:lnTo>
                  <a:lnTo>
                    <a:pt x="709060" y="142476"/>
                  </a:lnTo>
                  <a:lnTo>
                    <a:pt x="713630" y="142284"/>
                  </a:lnTo>
                  <a:lnTo>
                    <a:pt x="715343" y="142284"/>
                  </a:lnTo>
                  <a:lnTo>
                    <a:pt x="718008" y="142856"/>
                  </a:lnTo>
                  <a:lnTo>
                    <a:pt x="719531" y="142856"/>
                  </a:lnTo>
                  <a:lnTo>
                    <a:pt x="720674" y="143809"/>
                  </a:lnTo>
                  <a:lnTo>
                    <a:pt x="721054" y="145331"/>
                  </a:lnTo>
                  <a:lnTo>
                    <a:pt x="721816" y="146665"/>
                  </a:lnTo>
                  <a:lnTo>
                    <a:pt x="723149" y="148187"/>
                  </a:lnTo>
                  <a:lnTo>
                    <a:pt x="724100" y="151233"/>
                  </a:lnTo>
                  <a:lnTo>
                    <a:pt x="724672" y="152947"/>
                  </a:lnTo>
                  <a:lnTo>
                    <a:pt x="723149" y="154471"/>
                  </a:lnTo>
                  <a:lnTo>
                    <a:pt x="722262" y="157466"/>
                  </a:lnTo>
                  <a:lnTo>
                    <a:pt x="722971" y="158163"/>
                  </a:lnTo>
                  <a:lnTo>
                    <a:pt x="723133" y="159168"/>
                  </a:lnTo>
                  <a:lnTo>
                    <a:pt x="723148" y="162106"/>
                  </a:lnTo>
                  <a:lnTo>
                    <a:pt x="723320" y="164888"/>
                  </a:lnTo>
                  <a:lnTo>
                    <a:pt x="722941" y="167363"/>
                  </a:lnTo>
                  <a:lnTo>
                    <a:pt x="722400" y="168985"/>
                  </a:lnTo>
                  <a:lnTo>
                    <a:pt x="722020" y="171228"/>
                  </a:lnTo>
                  <a:lnTo>
                    <a:pt x="721721" y="173934"/>
                  </a:lnTo>
                  <a:lnTo>
                    <a:pt x="722044" y="175790"/>
                  </a:lnTo>
                  <a:lnTo>
                    <a:pt x="720720" y="177643"/>
                  </a:lnTo>
                  <a:lnTo>
                    <a:pt x="718933" y="180814"/>
                  </a:lnTo>
                  <a:lnTo>
                    <a:pt x="716593" y="183211"/>
                  </a:lnTo>
                  <a:lnTo>
                    <a:pt x="714331" y="185453"/>
                  </a:lnTo>
                  <a:lnTo>
                    <a:pt x="712614" y="186999"/>
                  </a:lnTo>
                  <a:lnTo>
                    <a:pt x="712372" y="188254"/>
                  </a:lnTo>
                  <a:lnTo>
                    <a:pt x="710817" y="188314"/>
                  </a:lnTo>
                  <a:lnTo>
                    <a:pt x="707682" y="188703"/>
                  </a:lnTo>
                  <a:lnTo>
                    <a:pt x="705802" y="189089"/>
                  </a:lnTo>
                  <a:lnTo>
                    <a:pt x="702667" y="189399"/>
                  </a:lnTo>
                  <a:lnTo>
                    <a:pt x="699682" y="191139"/>
                  </a:lnTo>
                  <a:lnTo>
                    <a:pt x="695692" y="190143"/>
                  </a:lnTo>
                  <a:lnTo>
                    <a:pt x="692035" y="188147"/>
                  </a:lnTo>
                  <a:lnTo>
                    <a:pt x="689043" y="184821"/>
                  </a:lnTo>
                  <a:lnTo>
                    <a:pt x="687048" y="182828"/>
                  </a:lnTo>
                  <a:lnTo>
                    <a:pt x="683723" y="182494"/>
                  </a:lnTo>
                  <a:lnTo>
                    <a:pt x="679402" y="182828"/>
                  </a:lnTo>
                  <a:lnTo>
                    <a:pt x="676409" y="183824"/>
                  </a:lnTo>
                  <a:lnTo>
                    <a:pt x="673417" y="185486"/>
                  </a:lnTo>
                  <a:lnTo>
                    <a:pt x="671423" y="187479"/>
                  </a:lnTo>
                  <a:lnTo>
                    <a:pt x="669760" y="188812"/>
                  </a:lnTo>
                  <a:lnTo>
                    <a:pt x="667100" y="191804"/>
                  </a:lnTo>
                  <a:lnTo>
                    <a:pt x="665771" y="193463"/>
                  </a:lnTo>
                  <a:lnTo>
                    <a:pt x="662113" y="196127"/>
                  </a:lnTo>
                  <a:lnTo>
                    <a:pt x="660451" y="196789"/>
                  </a:lnTo>
                  <a:lnTo>
                    <a:pt x="657459" y="198451"/>
                  </a:lnTo>
                  <a:lnTo>
                    <a:pt x="654467" y="200116"/>
                  </a:lnTo>
                  <a:lnTo>
                    <a:pt x="650193" y="202090"/>
                  </a:lnTo>
                  <a:lnTo>
                    <a:pt x="647143" y="203712"/>
                  </a:lnTo>
                  <a:lnTo>
                    <a:pt x="645657" y="204487"/>
                  </a:lnTo>
                  <a:lnTo>
                    <a:pt x="642999" y="206033"/>
                  </a:lnTo>
                  <a:lnTo>
                    <a:pt x="641360" y="207503"/>
                  </a:lnTo>
                  <a:lnTo>
                    <a:pt x="640487" y="208187"/>
                  </a:lnTo>
                  <a:lnTo>
                    <a:pt x="639485" y="208974"/>
                  </a:lnTo>
                  <a:lnTo>
                    <a:pt x="637453" y="210134"/>
                  </a:lnTo>
                  <a:lnTo>
                    <a:pt x="636280" y="210830"/>
                  </a:lnTo>
                  <a:lnTo>
                    <a:pt x="632991" y="211601"/>
                  </a:lnTo>
                  <a:lnTo>
                    <a:pt x="629532" y="211416"/>
                  </a:lnTo>
                  <a:lnTo>
                    <a:pt x="626872" y="207761"/>
                  </a:lnTo>
                  <a:lnTo>
                    <a:pt x="625875" y="203438"/>
                  </a:lnTo>
                  <a:lnTo>
                    <a:pt x="623547" y="199447"/>
                  </a:lnTo>
                  <a:lnTo>
                    <a:pt x="620223" y="194463"/>
                  </a:lnTo>
                  <a:lnTo>
                    <a:pt x="619226" y="191139"/>
                  </a:lnTo>
                  <a:lnTo>
                    <a:pt x="615901" y="187151"/>
                  </a:lnTo>
                  <a:lnTo>
                    <a:pt x="612909" y="185155"/>
                  </a:lnTo>
                  <a:lnTo>
                    <a:pt x="607922" y="183824"/>
                  </a:lnTo>
                  <a:lnTo>
                    <a:pt x="602602" y="182163"/>
                  </a:lnTo>
                  <a:lnTo>
                    <a:pt x="599942" y="181829"/>
                  </a:lnTo>
                  <a:lnTo>
                    <a:pt x="594955" y="182163"/>
                  </a:lnTo>
                  <a:lnTo>
                    <a:pt x="589636" y="184159"/>
                  </a:lnTo>
                  <a:lnTo>
                    <a:pt x="585979" y="185820"/>
                  </a:lnTo>
                  <a:lnTo>
                    <a:pt x="581657" y="187813"/>
                  </a:lnTo>
                  <a:lnTo>
                    <a:pt x="577335" y="189809"/>
                  </a:lnTo>
                  <a:lnTo>
                    <a:pt x="571254" y="192601"/>
                  </a:lnTo>
                  <a:lnTo>
                    <a:pt x="569929" y="194147"/>
                  </a:lnTo>
                  <a:lnTo>
                    <a:pt x="565943" y="196619"/>
                  </a:lnTo>
                  <a:lnTo>
                    <a:pt x="562352" y="199714"/>
                  </a:lnTo>
                  <a:lnTo>
                    <a:pt x="560008" y="201492"/>
                  </a:lnTo>
                  <a:lnTo>
                    <a:pt x="557117" y="203348"/>
                  </a:lnTo>
                  <a:lnTo>
                    <a:pt x="553448" y="206519"/>
                  </a:lnTo>
                  <a:lnTo>
                    <a:pt x="550950" y="208606"/>
                  </a:lnTo>
                  <a:lnTo>
                    <a:pt x="548293" y="210462"/>
                  </a:lnTo>
                  <a:lnTo>
                    <a:pt x="545015" y="213478"/>
                  </a:lnTo>
                  <a:lnTo>
                    <a:pt x="541260" y="215180"/>
                  </a:lnTo>
                  <a:lnTo>
                    <a:pt x="537426" y="216959"/>
                  </a:lnTo>
                  <a:lnTo>
                    <a:pt x="533827" y="218506"/>
                  </a:lnTo>
                  <a:lnTo>
                    <a:pt x="530464" y="220052"/>
                  </a:lnTo>
                  <a:lnTo>
                    <a:pt x="527257" y="221598"/>
                  </a:lnTo>
                  <a:lnTo>
                    <a:pt x="523104" y="222218"/>
                  </a:lnTo>
                  <a:lnTo>
                    <a:pt x="519893" y="223071"/>
                  </a:lnTo>
                  <a:lnTo>
                    <a:pt x="516681" y="223533"/>
                  </a:lnTo>
                  <a:lnTo>
                    <a:pt x="514249" y="223536"/>
                  </a:lnTo>
                  <a:lnTo>
                    <a:pt x="512133" y="223691"/>
                  </a:lnTo>
                  <a:lnTo>
                    <a:pt x="509940" y="224307"/>
                  </a:lnTo>
                  <a:lnTo>
                    <a:pt x="507825" y="224772"/>
                  </a:lnTo>
                  <a:lnTo>
                    <a:pt x="505477" y="225623"/>
                  </a:lnTo>
                  <a:lnTo>
                    <a:pt x="502343" y="226088"/>
                  </a:lnTo>
                  <a:lnTo>
                    <a:pt x="500466" y="227017"/>
                  </a:lnTo>
                  <a:lnTo>
                    <a:pt x="498197" y="228023"/>
                  </a:lnTo>
                  <a:lnTo>
                    <a:pt x="492946" y="230532"/>
                  </a:lnTo>
                  <a:lnTo>
                    <a:pt x="487351" y="233515"/>
                  </a:lnTo>
                  <a:lnTo>
                    <a:pt x="481756" y="234818"/>
                  </a:lnTo>
                  <a:lnTo>
                    <a:pt x="475789" y="235006"/>
                  </a:lnTo>
                  <a:lnTo>
                    <a:pt x="467583" y="235006"/>
                  </a:lnTo>
                  <a:lnTo>
                    <a:pt x="461988" y="234074"/>
                  </a:lnTo>
                  <a:lnTo>
                    <a:pt x="456952" y="232582"/>
                  </a:lnTo>
                  <a:lnTo>
                    <a:pt x="450798" y="231276"/>
                  </a:lnTo>
                  <a:lnTo>
                    <a:pt x="445576" y="231090"/>
                  </a:lnTo>
                  <a:lnTo>
                    <a:pt x="439235" y="232208"/>
                  </a:lnTo>
                  <a:lnTo>
                    <a:pt x="434573" y="234259"/>
                  </a:lnTo>
                  <a:lnTo>
                    <a:pt x="431215" y="237057"/>
                  </a:lnTo>
                  <a:lnTo>
                    <a:pt x="428045" y="239295"/>
                  </a:lnTo>
                  <a:lnTo>
                    <a:pt x="426180" y="240972"/>
                  </a:lnTo>
                  <a:lnTo>
                    <a:pt x="421331" y="244147"/>
                  </a:lnTo>
                  <a:lnTo>
                    <a:pt x="417788" y="247126"/>
                  </a:lnTo>
                  <a:lnTo>
                    <a:pt x="412760" y="250462"/>
                  </a:lnTo>
                  <a:lnTo>
                    <a:pt x="408534" y="252163"/>
                  </a:lnTo>
                  <a:lnTo>
                    <a:pt x="403285" y="253169"/>
                  </a:lnTo>
                  <a:lnTo>
                    <a:pt x="399680" y="253557"/>
                  </a:lnTo>
                  <a:lnTo>
                    <a:pt x="396703" y="254253"/>
                  </a:lnTo>
                  <a:lnTo>
                    <a:pt x="391766" y="254797"/>
                  </a:lnTo>
                  <a:lnTo>
                    <a:pt x="388630" y="254951"/>
                  </a:lnTo>
                  <a:lnTo>
                    <a:pt x="385025" y="255261"/>
                  </a:lnTo>
                  <a:lnTo>
                    <a:pt x="381109" y="256188"/>
                  </a:lnTo>
                  <a:lnTo>
                    <a:pt x="376259" y="258509"/>
                  </a:lnTo>
                  <a:lnTo>
                    <a:pt x="372189" y="259979"/>
                  </a:lnTo>
                  <a:lnTo>
                    <a:pt x="369535" y="262376"/>
                  </a:lnTo>
                  <a:lnTo>
                    <a:pt x="366251" y="264310"/>
                  </a:lnTo>
                  <a:lnTo>
                    <a:pt x="357106" y="269955"/>
                  </a:lnTo>
                  <a:lnTo>
                    <a:pt x="351012" y="274286"/>
                  </a:lnTo>
                  <a:lnTo>
                    <a:pt x="347022" y="276142"/>
                  </a:lnTo>
                  <a:lnTo>
                    <a:pt x="343666" y="279158"/>
                  </a:lnTo>
                  <a:lnTo>
                    <a:pt x="340505" y="281224"/>
                  </a:lnTo>
                  <a:lnTo>
                    <a:pt x="339290" y="282020"/>
                  </a:lnTo>
                  <a:lnTo>
                    <a:pt x="336243" y="284338"/>
                  </a:lnTo>
                  <a:lnTo>
                    <a:pt x="332963" y="286890"/>
                  </a:lnTo>
                  <a:lnTo>
                    <a:pt x="331322" y="287895"/>
                  </a:lnTo>
                  <a:lnTo>
                    <a:pt x="327727" y="290216"/>
                  </a:lnTo>
                  <a:lnTo>
                    <a:pt x="325384" y="291996"/>
                  </a:lnTo>
                  <a:lnTo>
                    <a:pt x="322334" y="293773"/>
                  </a:lnTo>
                  <a:lnTo>
                    <a:pt x="318814" y="295553"/>
                  </a:lnTo>
                  <a:lnTo>
                    <a:pt x="315063" y="297795"/>
                  </a:lnTo>
                  <a:lnTo>
                    <a:pt x="311229" y="299496"/>
                  </a:lnTo>
                  <a:lnTo>
                    <a:pt x="304198" y="304524"/>
                  </a:lnTo>
                  <a:lnTo>
                    <a:pt x="301004" y="308621"/>
                  </a:lnTo>
                  <a:lnTo>
                    <a:pt x="295780" y="314420"/>
                  </a:lnTo>
                  <a:lnTo>
                    <a:pt x="293366" y="317512"/>
                  </a:lnTo>
                  <a:lnTo>
                    <a:pt x="290800" y="321765"/>
                  </a:lnTo>
                  <a:lnTo>
                    <a:pt x="288621" y="325091"/>
                  </a:lnTo>
                  <a:lnTo>
                    <a:pt x="285813" y="327798"/>
                  </a:lnTo>
                  <a:lnTo>
                    <a:pt x="282455" y="330580"/>
                  </a:lnTo>
                  <a:lnTo>
                    <a:pt x="280010" y="330851"/>
                  </a:lnTo>
                  <a:lnTo>
                    <a:pt x="278678" y="331349"/>
                  </a:lnTo>
                  <a:lnTo>
                    <a:pt x="275514" y="332846"/>
                  </a:lnTo>
                  <a:lnTo>
                    <a:pt x="273683" y="333347"/>
                  </a:lnTo>
                  <a:lnTo>
                    <a:pt x="271852" y="334013"/>
                  </a:lnTo>
                  <a:lnTo>
                    <a:pt x="268855" y="335012"/>
                  </a:lnTo>
                  <a:lnTo>
                    <a:pt x="267024" y="336510"/>
                  </a:lnTo>
                  <a:lnTo>
                    <a:pt x="265691" y="339675"/>
                  </a:lnTo>
                  <a:lnTo>
                    <a:pt x="262861" y="341507"/>
                  </a:lnTo>
                  <a:lnTo>
                    <a:pt x="260863" y="342172"/>
                  </a:lnTo>
                  <a:lnTo>
                    <a:pt x="259531" y="341340"/>
                  </a:lnTo>
                  <a:lnTo>
                    <a:pt x="258699" y="339675"/>
                  </a:lnTo>
                  <a:lnTo>
                    <a:pt x="257700" y="338342"/>
                  </a:lnTo>
                  <a:lnTo>
                    <a:pt x="255868" y="337342"/>
                  </a:lnTo>
                  <a:lnTo>
                    <a:pt x="254702" y="337175"/>
                  </a:lnTo>
                  <a:lnTo>
                    <a:pt x="252871" y="337175"/>
                  </a:lnTo>
                  <a:lnTo>
                    <a:pt x="250032" y="338706"/>
                  </a:lnTo>
                  <a:lnTo>
                    <a:pt x="247137" y="339942"/>
                  </a:lnTo>
                  <a:lnTo>
                    <a:pt x="245046" y="341005"/>
                  </a:lnTo>
                  <a:lnTo>
                    <a:pt x="242518" y="341413"/>
                  </a:lnTo>
                  <a:lnTo>
                    <a:pt x="237742" y="342883"/>
                  </a:lnTo>
                  <a:lnTo>
                    <a:pt x="233751" y="344353"/>
                  </a:lnTo>
                  <a:lnTo>
                    <a:pt x="230074" y="345978"/>
                  </a:lnTo>
                  <a:lnTo>
                    <a:pt x="226083" y="347679"/>
                  </a:lnTo>
                  <a:lnTo>
                    <a:pt x="220685" y="350076"/>
                  </a:lnTo>
                  <a:lnTo>
                    <a:pt x="215909" y="351622"/>
                  </a:lnTo>
                  <a:lnTo>
                    <a:pt x="212702" y="353171"/>
                  </a:lnTo>
                  <a:lnTo>
                    <a:pt x="208088" y="355568"/>
                  </a:lnTo>
                  <a:lnTo>
                    <a:pt x="200505" y="360055"/>
                  </a:lnTo>
                  <a:lnTo>
                    <a:pt x="197063" y="361756"/>
                  </a:lnTo>
                  <a:lnTo>
                    <a:pt x="191038" y="364076"/>
                  </a:lnTo>
                  <a:lnTo>
                    <a:pt x="185795" y="366318"/>
                  </a:lnTo>
                  <a:lnTo>
                    <a:pt x="181415" y="368484"/>
                  </a:lnTo>
                  <a:lnTo>
                    <a:pt x="170148" y="373357"/>
                  </a:lnTo>
                  <a:lnTo>
                    <a:pt x="149672" y="386659"/>
                  </a:lnTo>
                  <a:lnTo>
                    <a:pt x="145836" y="387974"/>
                  </a:lnTo>
                  <a:lnTo>
                    <a:pt x="143181" y="390061"/>
                  </a:lnTo>
                  <a:lnTo>
                    <a:pt x="140992" y="391376"/>
                  </a:lnTo>
                  <a:lnTo>
                    <a:pt x="137869" y="393928"/>
                  </a:lnTo>
                  <a:lnTo>
                    <a:pt x="135134" y="395784"/>
                  </a:lnTo>
                  <a:lnTo>
                    <a:pt x="131227" y="398569"/>
                  </a:lnTo>
                  <a:lnTo>
                    <a:pt x="128727" y="400270"/>
                  </a:lnTo>
                  <a:lnTo>
                    <a:pt x="126381" y="401583"/>
                  </a:lnTo>
                  <a:lnTo>
                    <a:pt x="123486" y="402743"/>
                  </a:lnTo>
                  <a:lnTo>
                    <a:pt x="122702" y="402743"/>
                  </a:lnTo>
                  <a:lnTo>
                    <a:pt x="120355" y="403827"/>
                  </a:lnTo>
                  <a:lnTo>
                    <a:pt x="119258" y="404059"/>
                  </a:lnTo>
                  <a:lnTo>
                    <a:pt x="117262" y="402610"/>
                  </a:lnTo>
                  <a:lnTo>
                    <a:pt x="116262" y="400890"/>
                  </a:lnTo>
                  <a:lnTo>
                    <a:pt x="114753" y="397336"/>
                  </a:lnTo>
                  <a:lnTo>
                    <a:pt x="113912" y="386358"/>
                  </a:lnTo>
                  <a:lnTo>
                    <a:pt x="114437" y="381950"/>
                  </a:lnTo>
                  <a:lnTo>
                    <a:pt x="113963" y="381178"/>
                  </a:lnTo>
                  <a:lnTo>
                    <a:pt x="113403" y="379092"/>
                  </a:lnTo>
                  <a:lnTo>
                    <a:pt x="112771" y="378086"/>
                  </a:lnTo>
                  <a:lnTo>
                    <a:pt x="112295" y="377081"/>
                  </a:lnTo>
                  <a:lnTo>
                    <a:pt x="111507" y="376464"/>
                  </a:lnTo>
                  <a:lnTo>
                    <a:pt x="110249" y="375769"/>
                  </a:lnTo>
                  <a:lnTo>
                    <a:pt x="109073" y="375845"/>
                  </a:lnTo>
                  <a:lnTo>
                    <a:pt x="107980" y="376619"/>
                  </a:lnTo>
                  <a:lnTo>
                    <a:pt x="105636" y="378475"/>
                  </a:lnTo>
                  <a:lnTo>
                    <a:pt x="104233" y="380021"/>
                  </a:lnTo>
                  <a:lnTo>
                    <a:pt x="102126" y="382032"/>
                  </a:lnTo>
                  <a:lnTo>
                    <a:pt x="99478" y="385589"/>
                  </a:lnTo>
                  <a:lnTo>
                    <a:pt x="97924" y="388372"/>
                  </a:lnTo>
                  <a:lnTo>
                    <a:pt x="96764" y="391385"/>
                  </a:lnTo>
                  <a:lnTo>
                    <a:pt x="94504" y="393937"/>
                  </a:lnTo>
                  <a:lnTo>
                    <a:pt x="90676" y="396723"/>
                  </a:lnTo>
                  <a:lnTo>
                    <a:pt x="86146" y="400356"/>
                  </a:lnTo>
                  <a:lnTo>
                    <a:pt x="83254" y="402212"/>
                  </a:lnTo>
                  <a:lnTo>
                    <a:pt x="81768" y="402986"/>
                  </a:lnTo>
                  <a:lnTo>
                    <a:pt x="79191" y="404918"/>
                  </a:lnTo>
                  <a:lnTo>
                    <a:pt x="75980" y="405772"/>
                  </a:lnTo>
                  <a:lnTo>
                    <a:pt x="73706" y="405927"/>
                  </a:lnTo>
                  <a:lnTo>
                    <a:pt x="71515" y="406698"/>
                  </a:lnTo>
                  <a:lnTo>
                    <a:pt x="69564" y="408478"/>
                  </a:lnTo>
                  <a:lnTo>
                    <a:pt x="67854" y="411416"/>
                  </a:lnTo>
                  <a:lnTo>
                    <a:pt x="65229" y="414870"/>
                  </a:lnTo>
                  <a:lnTo>
                    <a:pt x="64751" y="417260"/>
                  </a:lnTo>
                  <a:lnTo>
                    <a:pt x="66664" y="419651"/>
                  </a:lnTo>
                  <a:lnTo>
                    <a:pt x="68100" y="422044"/>
                  </a:lnTo>
                  <a:lnTo>
                    <a:pt x="69295" y="423958"/>
                  </a:lnTo>
                  <a:lnTo>
                    <a:pt x="69773" y="427306"/>
                  </a:lnTo>
                  <a:lnTo>
                    <a:pt x="70469" y="431515"/>
                  </a:lnTo>
                  <a:lnTo>
                    <a:pt x="67382" y="437111"/>
                  </a:lnTo>
                  <a:lnTo>
                    <a:pt x="65946" y="440699"/>
                  </a:lnTo>
                  <a:lnTo>
                    <a:pt x="63794" y="443569"/>
                  </a:lnTo>
                  <a:lnTo>
                    <a:pt x="61881" y="446917"/>
                  </a:lnTo>
                  <a:lnTo>
                    <a:pt x="58506" y="455027"/>
                  </a:lnTo>
                  <a:lnTo>
                    <a:pt x="58317" y="454353"/>
                  </a:lnTo>
                  <a:lnTo>
                    <a:pt x="57768" y="453740"/>
                  </a:lnTo>
                  <a:lnTo>
                    <a:pt x="57870" y="452847"/>
                  </a:lnTo>
                  <a:lnTo>
                    <a:pt x="58051" y="452032"/>
                  </a:lnTo>
                  <a:lnTo>
                    <a:pt x="57616" y="451376"/>
                  </a:lnTo>
                  <a:lnTo>
                    <a:pt x="57450" y="450605"/>
                  </a:lnTo>
                  <a:lnTo>
                    <a:pt x="57440" y="449912"/>
                  </a:lnTo>
                  <a:lnTo>
                    <a:pt x="57006" y="449299"/>
                  </a:lnTo>
                  <a:lnTo>
                    <a:pt x="57695" y="448940"/>
                  </a:lnTo>
                  <a:lnTo>
                    <a:pt x="57875" y="448083"/>
                  </a:lnTo>
                  <a:lnTo>
                    <a:pt x="57594" y="447311"/>
                  </a:lnTo>
                  <a:lnTo>
                    <a:pt x="57659" y="446498"/>
                  </a:lnTo>
                  <a:lnTo>
                    <a:pt x="58189" y="445872"/>
                  </a:lnTo>
                  <a:lnTo>
                    <a:pt x="58252" y="444942"/>
                  </a:lnTo>
                  <a:lnTo>
                    <a:pt x="58009" y="444171"/>
                  </a:lnTo>
                  <a:lnTo>
                    <a:pt x="57532" y="443211"/>
                  </a:lnTo>
                  <a:lnTo>
                    <a:pt x="57983" y="442391"/>
                  </a:lnTo>
                  <a:lnTo>
                    <a:pt x="58046" y="441498"/>
                  </a:lnTo>
                  <a:lnTo>
                    <a:pt x="58149" y="440647"/>
                  </a:lnTo>
                  <a:lnTo>
                    <a:pt x="58336" y="440258"/>
                  </a:lnTo>
                  <a:lnTo>
                    <a:pt x="58403" y="439639"/>
                  </a:lnTo>
                  <a:lnTo>
                    <a:pt x="58702" y="438976"/>
                  </a:lnTo>
                  <a:lnTo>
                    <a:pt x="59468" y="438618"/>
                  </a:lnTo>
                  <a:lnTo>
                    <a:pt x="60227" y="437755"/>
                  </a:lnTo>
                  <a:lnTo>
                    <a:pt x="60447" y="436977"/>
                  </a:lnTo>
                  <a:lnTo>
                    <a:pt x="60393" y="435969"/>
                  </a:lnTo>
                  <a:lnTo>
                    <a:pt x="60420" y="435198"/>
                  </a:lnTo>
                  <a:lnTo>
                    <a:pt x="60561" y="434268"/>
                  </a:lnTo>
                  <a:lnTo>
                    <a:pt x="60703" y="433412"/>
                  </a:lnTo>
                  <a:lnTo>
                    <a:pt x="60078" y="432992"/>
                  </a:lnTo>
                  <a:lnTo>
                    <a:pt x="60103" y="432062"/>
                  </a:lnTo>
                  <a:lnTo>
                    <a:pt x="60398" y="431206"/>
                  </a:lnTo>
                  <a:lnTo>
                    <a:pt x="61316" y="430617"/>
                  </a:lnTo>
                  <a:lnTo>
                    <a:pt x="61994" y="429481"/>
                  </a:lnTo>
                  <a:lnTo>
                    <a:pt x="61900" y="428442"/>
                  </a:lnTo>
                  <a:lnTo>
                    <a:pt x="61577" y="427475"/>
                  </a:lnTo>
                  <a:lnTo>
                    <a:pt x="61220" y="426820"/>
                  </a:lnTo>
                  <a:lnTo>
                    <a:pt x="60549" y="425866"/>
                  </a:lnTo>
                  <a:lnTo>
                    <a:pt x="59998" y="425094"/>
                  </a:lnTo>
                  <a:lnTo>
                    <a:pt x="59289" y="424140"/>
                  </a:lnTo>
                  <a:lnTo>
                    <a:pt x="58777" y="423527"/>
                  </a:lnTo>
                  <a:lnTo>
                    <a:pt x="58112" y="422877"/>
                  </a:lnTo>
                  <a:lnTo>
                    <a:pt x="57370" y="422306"/>
                  </a:lnTo>
                  <a:lnTo>
                    <a:pt x="56549" y="421619"/>
                  </a:lnTo>
                  <a:lnTo>
                    <a:pt x="56037" y="420926"/>
                  </a:lnTo>
                  <a:lnTo>
                    <a:pt x="55448" y="420276"/>
                  </a:lnTo>
                  <a:lnTo>
                    <a:pt x="54710" y="419942"/>
                  </a:lnTo>
                  <a:lnTo>
                    <a:pt x="54737" y="419165"/>
                  </a:lnTo>
                  <a:lnTo>
                    <a:pt x="54842" y="418430"/>
                  </a:lnTo>
                  <a:lnTo>
                    <a:pt x="55179" y="417768"/>
                  </a:lnTo>
                  <a:lnTo>
                    <a:pt x="55166" y="416953"/>
                  </a:lnTo>
                  <a:lnTo>
                    <a:pt x="54776" y="416570"/>
                  </a:lnTo>
                  <a:lnTo>
                    <a:pt x="54110" y="416000"/>
                  </a:lnTo>
                  <a:lnTo>
                    <a:pt x="53406" y="415349"/>
                  </a:lnTo>
                  <a:lnTo>
                    <a:pt x="52583" y="414511"/>
                  </a:lnTo>
                  <a:lnTo>
                    <a:pt x="51994" y="413861"/>
                  </a:lnTo>
                  <a:lnTo>
                    <a:pt x="51635" y="413126"/>
                  </a:lnTo>
                  <a:lnTo>
                    <a:pt x="51854" y="412232"/>
                  </a:lnTo>
                  <a:lnTo>
                    <a:pt x="51725" y="411425"/>
                  </a:lnTo>
                  <a:lnTo>
                    <a:pt x="51252" y="410732"/>
                  </a:lnTo>
                  <a:lnTo>
                    <a:pt x="51356" y="409918"/>
                  </a:lnTo>
                  <a:lnTo>
                    <a:pt x="51651" y="409025"/>
                  </a:lnTo>
                  <a:lnTo>
                    <a:pt x="52063" y="408247"/>
                  </a:lnTo>
                  <a:lnTo>
                    <a:pt x="52791" y="407846"/>
                  </a:lnTo>
                  <a:lnTo>
                    <a:pt x="53397" y="407105"/>
                  </a:lnTo>
                  <a:lnTo>
                    <a:pt x="53304" y="406060"/>
                  </a:lnTo>
                  <a:lnTo>
                    <a:pt x="52713" y="405252"/>
                  </a:lnTo>
                  <a:lnTo>
                    <a:pt x="52238" y="404450"/>
                  </a:lnTo>
                  <a:lnTo>
                    <a:pt x="52843" y="403624"/>
                  </a:lnTo>
                  <a:lnTo>
                    <a:pt x="52716" y="402895"/>
                  </a:lnTo>
                  <a:lnTo>
                    <a:pt x="52591" y="402275"/>
                  </a:lnTo>
                  <a:lnTo>
                    <a:pt x="53238" y="401686"/>
                  </a:lnTo>
                  <a:lnTo>
                    <a:pt x="53072" y="400951"/>
                  </a:lnTo>
                  <a:lnTo>
                    <a:pt x="52652" y="400033"/>
                  </a:lnTo>
                  <a:lnTo>
                    <a:pt x="52483" y="399669"/>
                  </a:lnTo>
                  <a:lnTo>
                    <a:pt x="52203" y="398982"/>
                  </a:lnTo>
                  <a:lnTo>
                    <a:pt x="51978" y="398041"/>
                  </a:lnTo>
                  <a:lnTo>
                    <a:pt x="51741" y="397099"/>
                  </a:lnTo>
                  <a:lnTo>
                    <a:pt x="50889" y="396880"/>
                  </a:lnTo>
                  <a:lnTo>
                    <a:pt x="50605" y="396030"/>
                  </a:lnTo>
                  <a:lnTo>
                    <a:pt x="50785" y="395173"/>
                  </a:lnTo>
                  <a:lnTo>
                    <a:pt x="50734" y="394323"/>
                  </a:lnTo>
                  <a:lnTo>
                    <a:pt x="49958" y="394061"/>
                  </a:lnTo>
                  <a:lnTo>
                    <a:pt x="49943" y="393095"/>
                  </a:lnTo>
                  <a:lnTo>
                    <a:pt x="49697" y="392093"/>
                  </a:lnTo>
                  <a:lnTo>
                    <a:pt x="48919" y="391716"/>
                  </a:lnTo>
                  <a:lnTo>
                    <a:pt x="48484" y="390987"/>
                  </a:lnTo>
                  <a:lnTo>
                    <a:pt x="48277" y="390057"/>
                  </a:lnTo>
                  <a:lnTo>
                    <a:pt x="47877" y="389177"/>
                  </a:lnTo>
                  <a:lnTo>
                    <a:pt x="47717" y="388752"/>
                  </a:lnTo>
                  <a:lnTo>
                    <a:pt x="47166" y="388102"/>
                  </a:lnTo>
                  <a:lnTo>
                    <a:pt x="46694" y="387488"/>
                  </a:lnTo>
                  <a:lnTo>
                    <a:pt x="45907" y="386412"/>
                  </a:lnTo>
                  <a:lnTo>
                    <a:pt x="45738" y="385447"/>
                  </a:lnTo>
                  <a:lnTo>
                    <a:pt x="45570" y="384596"/>
                  </a:lnTo>
                  <a:lnTo>
                    <a:pt x="44796" y="384456"/>
                  </a:lnTo>
                  <a:lnTo>
                    <a:pt x="44012" y="383648"/>
                  </a:lnTo>
                  <a:lnTo>
                    <a:pt x="43883" y="382804"/>
                  </a:lnTo>
                  <a:lnTo>
                    <a:pt x="43488" y="382148"/>
                  </a:lnTo>
                  <a:lnTo>
                    <a:pt x="42938" y="381497"/>
                  </a:lnTo>
                  <a:lnTo>
                    <a:pt x="42925" y="380647"/>
                  </a:lnTo>
                  <a:lnTo>
                    <a:pt x="43337" y="379790"/>
                  </a:lnTo>
                  <a:lnTo>
                    <a:pt x="43784" y="378812"/>
                  </a:lnTo>
                  <a:lnTo>
                    <a:pt x="43804" y="377537"/>
                  </a:lnTo>
                  <a:lnTo>
                    <a:pt x="43676" y="376722"/>
                  </a:lnTo>
                  <a:lnTo>
                    <a:pt x="43432" y="375951"/>
                  </a:lnTo>
                  <a:lnTo>
                    <a:pt x="43192" y="375337"/>
                  </a:lnTo>
                  <a:lnTo>
                    <a:pt x="42912" y="374681"/>
                  </a:lnTo>
                  <a:lnTo>
                    <a:pt x="42670" y="374031"/>
                  </a:lnTo>
                  <a:lnTo>
                    <a:pt x="42159" y="373338"/>
                  </a:lnTo>
                  <a:lnTo>
                    <a:pt x="41725" y="372725"/>
                  </a:lnTo>
                  <a:lnTo>
                    <a:pt x="40784" y="371771"/>
                  </a:lnTo>
                  <a:lnTo>
                    <a:pt x="40004" y="371200"/>
                  </a:lnTo>
                  <a:lnTo>
                    <a:pt x="39225" y="370744"/>
                  </a:lnTo>
                  <a:lnTo>
                    <a:pt x="38674" y="370015"/>
                  </a:lnTo>
                  <a:lnTo>
                    <a:pt x="38393" y="369286"/>
                  </a:lnTo>
                  <a:lnTo>
                    <a:pt x="38339" y="368320"/>
                  </a:lnTo>
                  <a:lnTo>
                    <a:pt x="38329" y="367622"/>
                  </a:lnTo>
                  <a:lnTo>
                    <a:pt x="38124" y="366850"/>
                  </a:lnTo>
                  <a:lnTo>
                    <a:pt x="37805" y="366157"/>
                  </a:lnTo>
                  <a:lnTo>
                    <a:pt x="37518" y="365076"/>
                  </a:lnTo>
                  <a:lnTo>
                    <a:pt x="37504" y="364110"/>
                  </a:lnTo>
                  <a:lnTo>
                    <a:pt x="37379" y="363490"/>
                  </a:lnTo>
                  <a:lnTo>
                    <a:pt x="37057" y="362646"/>
                  </a:lnTo>
                  <a:lnTo>
                    <a:pt x="36464" y="361685"/>
                  </a:lnTo>
                  <a:lnTo>
                    <a:pt x="35759" y="360993"/>
                  </a:lnTo>
                  <a:lnTo>
                    <a:pt x="34857" y="360076"/>
                  </a:lnTo>
                  <a:lnTo>
                    <a:pt x="34266" y="359274"/>
                  </a:lnTo>
                  <a:lnTo>
                    <a:pt x="34020" y="358272"/>
                  </a:lnTo>
                  <a:lnTo>
                    <a:pt x="33936" y="357804"/>
                  </a:lnTo>
                  <a:lnTo>
                    <a:pt x="33926" y="357148"/>
                  </a:lnTo>
                  <a:lnTo>
                    <a:pt x="33834" y="356497"/>
                  </a:lnTo>
                  <a:lnTo>
                    <a:pt x="34311" y="355410"/>
                  </a:lnTo>
                  <a:lnTo>
                    <a:pt x="34437" y="354638"/>
                  </a:lnTo>
                  <a:lnTo>
                    <a:pt x="34338" y="353854"/>
                  </a:lnTo>
                  <a:lnTo>
                    <a:pt x="34216" y="353430"/>
                  </a:lnTo>
                  <a:lnTo>
                    <a:pt x="34012" y="352658"/>
                  </a:lnTo>
                  <a:lnTo>
                    <a:pt x="33653" y="351850"/>
                  </a:lnTo>
                  <a:lnTo>
                    <a:pt x="33251" y="350847"/>
                  </a:lnTo>
                  <a:lnTo>
                    <a:pt x="32697" y="349961"/>
                  </a:lnTo>
                  <a:lnTo>
                    <a:pt x="32262" y="349195"/>
                  </a:lnTo>
                  <a:lnTo>
                    <a:pt x="31939" y="348308"/>
                  </a:lnTo>
                  <a:lnTo>
                    <a:pt x="31610" y="347670"/>
                  </a:lnTo>
                  <a:lnTo>
                    <a:pt x="30730" y="347087"/>
                  </a:lnTo>
                  <a:lnTo>
                    <a:pt x="30598" y="346351"/>
                  </a:lnTo>
                  <a:lnTo>
                    <a:pt x="30624" y="345580"/>
                  </a:lnTo>
                  <a:lnTo>
                    <a:pt x="29885" y="345124"/>
                  </a:lnTo>
                  <a:lnTo>
                    <a:pt x="29601" y="344237"/>
                  </a:lnTo>
                  <a:lnTo>
                    <a:pt x="29585" y="343193"/>
                  </a:lnTo>
                  <a:lnTo>
                    <a:pt x="29617" y="342767"/>
                  </a:lnTo>
                  <a:lnTo>
                    <a:pt x="29723" y="342069"/>
                  </a:lnTo>
                  <a:lnTo>
                    <a:pt x="29713" y="341406"/>
                  </a:lnTo>
                  <a:lnTo>
                    <a:pt x="30010" y="340629"/>
                  </a:lnTo>
                  <a:lnTo>
                    <a:pt x="30230" y="339851"/>
                  </a:lnTo>
                  <a:lnTo>
                    <a:pt x="30567" y="339189"/>
                  </a:lnTo>
                  <a:lnTo>
                    <a:pt x="30794" y="338879"/>
                  </a:lnTo>
                  <a:lnTo>
                    <a:pt x="31170" y="338210"/>
                  </a:lnTo>
                  <a:lnTo>
                    <a:pt x="31880" y="337427"/>
                  </a:lnTo>
                  <a:lnTo>
                    <a:pt x="32420" y="336710"/>
                  </a:lnTo>
                  <a:lnTo>
                    <a:pt x="32530" y="335811"/>
                  </a:lnTo>
                  <a:lnTo>
                    <a:pt x="32062" y="334894"/>
                  </a:lnTo>
                  <a:lnTo>
                    <a:pt x="31605" y="334231"/>
                  </a:lnTo>
                  <a:lnTo>
                    <a:pt x="31130" y="332883"/>
                  </a:lnTo>
                  <a:lnTo>
                    <a:pt x="31047" y="332226"/>
                  </a:lnTo>
                  <a:lnTo>
                    <a:pt x="31618" y="331412"/>
                  </a:lnTo>
                  <a:lnTo>
                    <a:pt x="32417" y="330130"/>
                  </a:lnTo>
                  <a:lnTo>
                    <a:pt x="32792" y="328891"/>
                  </a:lnTo>
                  <a:lnTo>
                    <a:pt x="34738" y="326400"/>
                  </a:lnTo>
                  <a:lnTo>
                    <a:pt x="34872" y="324165"/>
                  </a:lnTo>
                  <a:lnTo>
                    <a:pt x="34559" y="323739"/>
                  </a:lnTo>
                  <a:lnTo>
                    <a:pt x="33964" y="321935"/>
                  </a:lnTo>
                  <a:lnTo>
                    <a:pt x="33293" y="320319"/>
                  </a:lnTo>
                  <a:lnTo>
                    <a:pt x="32976" y="319353"/>
                  </a:lnTo>
                  <a:lnTo>
                    <a:pt x="32621" y="318472"/>
                  </a:lnTo>
                  <a:lnTo>
                    <a:pt x="32572" y="317390"/>
                  </a:lnTo>
                  <a:lnTo>
                    <a:pt x="33061" y="316036"/>
                  </a:lnTo>
                  <a:lnTo>
                    <a:pt x="33902" y="315021"/>
                  </a:lnTo>
                  <a:lnTo>
                    <a:pt x="33385" y="313332"/>
                  </a:lnTo>
                  <a:lnTo>
                    <a:pt x="33531" y="312403"/>
                  </a:lnTo>
                  <a:lnTo>
                    <a:pt x="33744" y="310428"/>
                  </a:lnTo>
                  <a:lnTo>
                    <a:pt x="33110" y="308544"/>
                  </a:lnTo>
                  <a:lnTo>
                    <a:pt x="32714" y="307506"/>
                  </a:lnTo>
                  <a:lnTo>
                    <a:pt x="32570" y="304304"/>
                  </a:lnTo>
                  <a:lnTo>
                    <a:pt x="32362" y="302646"/>
                  </a:lnTo>
                  <a:lnTo>
                    <a:pt x="31848" y="301260"/>
                  </a:lnTo>
                  <a:lnTo>
                    <a:pt x="31766" y="300720"/>
                  </a:lnTo>
                  <a:lnTo>
                    <a:pt x="30517" y="299189"/>
                  </a:lnTo>
                  <a:lnTo>
                    <a:pt x="29354" y="298624"/>
                  </a:lnTo>
                  <a:lnTo>
                    <a:pt x="28499" y="297974"/>
                  </a:lnTo>
                  <a:lnTo>
                    <a:pt x="27220" y="297330"/>
                  </a:lnTo>
                  <a:lnTo>
                    <a:pt x="25841" y="294219"/>
                  </a:lnTo>
                  <a:lnTo>
                    <a:pt x="26296" y="293363"/>
                  </a:lnTo>
                  <a:lnTo>
                    <a:pt x="27020" y="292390"/>
                  </a:lnTo>
                  <a:lnTo>
                    <a:pt x="27160" y="290732"/>
                  </a:lnTo>
                  <a:lnTo>
                    <a:pt x="27022" y="288223"/>
                  </a:lnTo>
                  <a:lnTo>
                    <a:pt x="27398" y="287178"/>
                  </a:lnTo>
                  <a:lnTo>
                    <a:pt x="27112" y="285441"/>
                  </a:lnTo>
                  <a:lnTo>
                    <a:pt x="26888" y="282008"/>
                  </a:lnTo>
                  <a:lnTo>
                    <a:pt x="25767" y="277506"/>
                  </a:lnTo>
                  <a:lnTo>
                    <a:pt x="25374" y="276813"/>
                  </a:lnTo>
                  <a:lnTo>
                    <a:pt x="23533" y="273745"/>
                  </a:lnTo>
                  <a:lnTo>
                    <a:pt x="22711" y="272555"/>
                  </a:lnTo>
                  <a:lnTo>
                    <a:pt x="22077" y="270708"/>
                  </a:lnTo>
                  <a:lnTo>
                    <a:pt x="21975" y="268736"/>
                  </a:lnTo>
                  <a:lnTo>
                    <a:pt x="21890" y="267117"/>
                  </a:lnTo>
                  <a:lnTo>
                    <a:pt x="22904" y="263982"/>
                  </a:lnTo>
                  <a:lnTo>
                    <a:pt x="22940" y="263636"/>
                  </a:lnTo>
                  <a:lnTo>
                    <a:pt x="21868" y="260288"/>
                  </a:lnTo>
                  <a:lnTo>
                    <a:pt x="20846" y="258290"/>
                  </a:lnTo>
                  <a:lnTo>
                    <a:pt x="20452" y="257408"/>
                  </a:lnTo>
                  <a:lnTo>
                    <a:pt x="20164" y="255361"/>
                  </a:lnTo>
                  <a:lnTo>
                    <a:pt x="20537" y="249802"/>
                  </a:lnTo>
                  <a:lnTo>
                    <a:pt x="20757" y="248447"/>
                  </a:lnTo>
                  <a:lnTo>
                    <a:pt x="21166" y="246820"/>
                  </a:lnTo>
                  <a:lnTo>
                    <a:pt x="20617" y="245744"/>
                  </a:lnTo>
                  <a:lnTo>
                    <a:pt x="20340" y="245057"/>
                  </a:lnTo>
                  <a:lnTo>
                    <a:pt x="19016" y="243642"/>
                  </a:lnTo>
                  <a:lnTo>
                    <a:pt x="18497" y="241910"/>
                  </a:lnTo>
                  <a:lnTo>
                    <a:pt x="17667" y="239675"/>
                  </a:lnTo>
                  <a:lnTo>
                    <a:pt x="16839" y="237718"/>
                  </a:lnTo>
                  <a:lnTo>
                    <a:pt x="16090" y="235950"/>
                  </a:lnTo>
                  <a:lnTo>
                    <a:pt x="15427" y="235142"/>
                  </a:lnTo>
                  <a:lnTo>
                    <a:pt x="14025" y="233727"/>
                  </a:lnTo>
                  <a:lnTo>
                    <a:pt x="13828" y="233308"/>
                  </a:lnTo>
                  <a:lnTo>
                    <a:pt x="13702" y="232263"/>
                  </a:lnTo>
                  <a:lnTo>
                    <a:pt x="13161" y="232153"/>
                  </a:lnTo>
                  <a:lnTo>
                    <a:pt x="11952" y="230781"/>
                  </a:lnTo>
                  <a:lnTo>
                    <a:pt x="11401" y="229626"/>
                  </a:lnTo>
                  <a:lnTo>
                    <a:pt x="10737" y="228703"/>
                  </a:lnTo>
                  <a:lnTo>
                    <a:pt x="10141" y="226819"/>
                  </a:lnTo>
                  <a:lnTo>
                    <a:pt x="9818" y="225239"/>
                  </a:lnTo>
                  <a:lnTo>
                    <a:pt x="8537" y="224481"/>
                  </a:lnTo>
                  <a:lnTo>
                    <a:pt x="8032" y="224098"/>
                  </a:lnTo>
                  <a:lnTo>
                    <a:pt x="6973" y="222220"/>
                  </a:lnTo>
                  <a:lnTo>
                    <a:pt x="6812" y="221528"/>
                  </a:lnTo>
                  <a:lnTo>
                    <a:pt x="7188" y="220361"/>
                  </a:lnTo>
                  <a:lnTo>
                    <a:pt x="7236" y="217123"/>
                  </a:lnTo>
                  <a:lnTo>
                    <a:pt x="7111" y="216041"/>
                  </a:lnTo>
                  <a:lnTo>
                    <a:pt x="7097" y="214535"/>
                  </a:lnTo>
                  <a:lnTo>
                    <a:pt x="7165" y="213532"/>
                  </a:lnTo>
                  <a:lnTo>
                    <a:pt x="7767" y="211825"/>
                  </a:lnTo>
                  <a:lnTo>
                    <a:pt x="6867" y="210482"/>
                  </a:lnTo>
                  <a:lnTo>
                    <a:pt x="6435" y="209681"/>
                  </a:lnTo>
                  <a:lnTo>
                    <a:pt x="5654" y="208642"/>
                  </a:lnTo>
                  <a:lnTo>
                    <a:pt x="6060" y="206515"/>
                  </a:lnTo>
                  <a:lnTo>
                    <a:pt x="6088" y="205434"/>
                  </a:lnTo>
                  <a:lnTo>
                    <a:pt x="5810" y="204511"/>
                  </a:lnTo>
                  <a:lnTo>
                    <a:pt x="5025" y="203089"/>
                  </a:lnTo>
                  <a:lnTo>
                    <a:pt x="4671" y="202323"/>
                  </a:lnTo>
                  <a:lnTo>
                    <a:pt x="4736" y="200969"/>
                  </a:lnTo>
                  <a:lnTo>
                    <a:pt x="4805" y="200081"/>
                  </a:lnTo>
                  <a:lnTo>
                    <a:pt x="4259" y="199431"/>
                  </a:lnTo>
                  <a:lnTo>
                    <a:pt x="3871" y="199201"/>
                  </a:lnTo>
                  <a:lnTo>
                    <a:pt x="2512" y="198326"/>
                  </a:lnTo>
                  <a:lnTo>
                    <a:pt x="2277" y="197986"/>
                  </a:lnTo>
                  <a:lnTo>
                    <a:pt x="2112" y="196752"/>
                  </a:lnTo>
                  <a:lnTo>
                    <a:pt x="2260" y="196017"/>
                  </a:lnTo>
                  <a:lnTo>
                    <a:pt x="2443" y="195009"/>
                  </a:lnTo>
                  <a:lnTo>
                    <a:pt x="2053" y="194511"/>
                  </a:lnTo>
                  <a:lnTo>
                    <a:pt x="1397" y="194444"/>
                  </a:lnTo>
                  <a:lnTo>
                    <a:pt x="777" y="194256"/>
                  </a:lnTo>
                  <a:lnTo>
                    <a:pt x="157" y="193952"/>
                  </a:lnTo>
                  <a:lnTo>
                    <a:pt x="0" y="193642"/>
                  </a:lnTo>
                  <a:lnTo>
                    <a:pt x="922" y="193290"/>
                  </a:lnTo>
                  <a:lnTo>
                    <a:pt x="1848" y="193241"/>
                  </a:lnTo>
                  <a:lnTo>
                    <a:pt x="2580" y="193004"/>
                  </a:lnTo>
                  <a:lnTo>
                    <a:pt x="3039" y="192573"/>
                  </a:lnTo>
                  <a:lnTo>
                    <a:pt x="3339" y="191643"/>
                  </a:lnTo>
                  <a:lnTo>
                    <a:pt x="3490" y="191290"/>
                  </a:lnTo>
                  <a:lnTo>
                    <a:pt x="3600" y="190598"/>
                  </a:lnTo>
                  <a:lnTo>
                    <a:pt x="3671" y="189899"/>
                  </a:lnTo>
                  <a:lnTo>
                    <a:pt x="3624" y="188897"/>
                  </a:lnTo>
                  <a:lnTo>
                    <a:pt x="4733" y="187925"/>
                  </a:lnTo>
                  <a:lnTo>
                    <a:pt x="5425" y="187530"/>
                  </a:lnTo>
                  <a:lnTo>
                    <a:pt x="5881" y="186716"/>
                  </a:lnTo>
                  <a:lnTo>
                    <a:pt x="6066" y="185938"/>
                  </a:lnTo>
                  <a:lnTo>
                    <a:pt x="6562" y="185240"/>
                  </a:lnTo>
                  <a:lnTo>
                    <a:pt x="6635" y="184814"/>
                  </a:lnTo>
                  <a:lnTo>
                    <a:pt x="5741" y="184055"/>
                  </a:lnTo>
                  <a:lnTo>
                    <a:pt x="5155" y="183290"/>
                  </a:lnTo>
                  <a:lnTo>
                    <a:pt x="5068" y="182245"/>
                  </a:lnTo>
                  <a:lnTo>
                    <a:pt x="5712" y="180847"/>
                  </a:lnTo>
                  <a:lnTo>
                    <a:pt x="5344" y="178575"/>
                  </a:lnTo>
                  <a:lnTo>
                    <a:pt x="5439" y="176260"/>
                  </a:lnTo>
                  <a:lnTo>
                    <a:pt x="6471" y="175203"/>
                  </a:lnTo>
                  <a:lnTo>
                    <a:pt x="6963" y="174122"/>
                  </a:lnTo>
                  <a:lnTo>
                    <a:pt x="7187" y="173229"/>
                  </a:lnTo>
                  <a:lnTo>
                    <a:pt x="8261" y="172560"/>
                  </a:lnTo>
                  <a:lnTo>
                    <a:pt x="9419" y="172554"/>
                  </a:lnTo>
                  <a:lnTo>
                    <a:pt x="10655" y="172615"/>
                  </a:lnTo>
                  <a:lnTo>
                    <a:pt x="12274" y="172445"/>
                  </a:lnTo>
                  <a:lnTo>
                    <a:pt x="13158" y="172050"/>
                  </a:lnTo>
                  <a:lnTo>
                    <a:pt x="14001" y="171352"/>
                  </a:lnTo>
                  <a:lnTo>
                    <a:pt x="15143" y="169601"/>
                  </a:lnTo>
                  <a:lnTo>
                    <a:pt x="15541" y="166582"/>
                  </a:lnTo>
                  <a:lnTo>
                    <a:pt x="15448" y="164887"/>
                  </a:lnTo>
                  <a:lnTo>
                    <a:pt x="15279" y="163265"/>
                  </a:lnTo>
                  <a:lnTo>
                    <a:pt x="14845" y="162190"/>
                  </a:lnTo>
                  <a:lnTo>
                    <a:pt x="15031" y="161497"/>
                  </a:lnTo>
                  <a:lnTo>
                    <a:pt x="15245" y="159823"/>
                  </a:lnTo>
                  <a:lnTo>
                    <a:pt x="14483" y="156327"/>
                  </a:lnTo>
                  <a:lnTo>
                    <a:pt x="13923" y="154134"/>
                  </a:lnTo>
                  <a:lnTo>
                    <a:pt x="13726" y="153709"/>
                  </a:lnTo>
                  <a:lnTo>
                    <a:pt x="12928" y="150787"/>
                  </a:lnTo>
                  <a:lnTo>
                    <a:pt x="12803" y="149821"/>
                  </a:lnTo>
                  <a:lnTo>
                    <a:pt x="12282" y="147700"/>
                  </a:lnTo>
                  <a:lnTo>
                    <a:pt x="11916" y="145580"/>
                  </a:lnTo>
                  <a:lnTo>
                    <a:pt x="12026" y="144966"/>
                  </a:lnTo>
                  <a:lnTo>
                    <a:pt x="12129" y="143575"/>
                  </a:lnTo>
                  <a:lnTo>
                    <a:pt x="12433" y="143071"/>
                  </a:lnTo>
                  <a:lnTo>
                    <a:pt x="12772" y="142098"/>
                  </a:lnTo>
                  <a:lnTo>
                    <a:pt x="12570" y="141096"/>
                  </a:lnTo>
                  <a:lnTo>
                    <a:pt x="12250" y="139790"/>
                  </a:lnTo>
                  <a:lnTo>
                    <a:pt x="12193" y="137822"/>
                  </a:lnTo>
                  <a:lnTo>
                    <a:pt x="14731" y="132469"/>
                  </a:lnTo>
                  <a:lnTo>
                    <a:pt x="15367" y="130300"/>
                  </a:lnTo>
                  <a:lnTo>
                    <a:pt x="15480" y="125708"/>
                  </a:lnTo>
                  <a:lnTo>
                    <a:pt x="15491" y="122737"/>
                  </a:lnTo>
                  <a:lnTo>
                    <a:pt x="15778" y="120258"/>
                  </a:lnTo>
                  <a:lnTo>
                    <a:pt x="15826" y="117056"/>
                  </a:lnTo>
                  <a:lnTo>
                    <a:pt x="15428" y="115708"/>
                  </a:lnTo>
                  <a:lnTo>
                    <a:pt x="14721" y="114328"/>
                  </a:lnTo>
                  <a:lnTo>
                    <a:pt x="13768" y="111364"/>
                  </a:lnTo>
                  <a:lnTo>
                    <a:pt x="12757" y="110598"/>
                  </a:lnTo>
                  <a:lnTo>
                    <a:pt x="12093" y="109760"/>
                  </a:lnTo>
                  <a:lnTo>
                    <a:pt x="11430" y="108915"/>
                  </a:lnTo>
                  <a:lnTo>
                    <a:pt x="11962" y="107986"/>
                  </a:lnTo>
                  <a:lnTo>
                    <a:pt x="12458" y="107324"/>
                  </a:lnTo>
                  <a:lnTo>
                    <a:pt x="11834" y="106673"/>
                  </a:lnTo>
                  <a:lnTo>
                    <a:pt x="10744" y="105641"/>
                  </a:lnTo>
                  <a:lnTo>
                    <a:pt x="10658" y="104638"/>
                  </a:lnTo>
                  <a:lnTo>
                    <a:pt x="10771" y="104292"/>
                  </a:lnTo>
                  <a:lnTo>
                    <a:pt x="10336" y="103210"/>
                  </a:lnTo>
                  <a:lnTo>
                    <a:pt x="9742" y="101442"/>
                  </a:lnTo>
                  <a:lnTo>
                    <a:pt x="9498" y="100093"/>
                  </a:lnTo>
                  <a:lnTo>
                    <a:pt x="9139" y="98824"/>
                  </a:lnTo>
                  <a:lnTo>
                    <a:pt x="8285" y="98289"/>
                  </a:lnTo>
                  <a:lnTo>
                    <a:pt x="8122" y="97408"/>
                  </a:lnTo>
                  <a:lnTo>
                    <a:pt x="7851" y="97256"/>
                  </a:lnTo>
                  <a:lnTo>
                    <a:pt x="7116" y="97032"/>
                  </a:lnTo>
                  <a:lnTo>
                    <a:pt x="6683" y="96187"/>
                  </a:lnTo>
                  <a:lnTo>
                    <a:pt x="7409" y="95252"/>
                  </a:lnTo>
                  <a:lnTo>
                    <a:pt x="7551" y="93897"/>
                  </a:lnTo>
                  <a:lnTo>
                    <a:pt x="7928" y="92931"/>
                  </a:lnTo>
                  <a:lnTo>
                    <a:pt x="8002" y="92542"/>
                  </a:lnTo>
                  <a:lnTo>
                    <a:pt x="7879" y="91849"/>
                  </a:lnTo>
                  <a:lnTo>
                    <a:pt x="7601" y="90889"/>
                  </a:lnTo>
                  <a:lnTo>
                    <a:pt x="7749" y="90227"/>
                  </a:lnTo>
                  <a:lnTo>
                    <a:pt x="8398" y="89450"/>
                  </a:lnTo>
                  <a:lnTo>
                    <a:pt x="8623" y="88751"/>
                  </a:lnTo>
                  <a:lnTo>
                    <a:pt x="9196" y="87973"/>
                  </a:lnTo>
                  <a:lnTo>
                    <a:pt x="10029" y="86230"/>
                  </a:lnTo>
                  <a:lnTo>
                    <a:pt x="10021" y="85343"/>
                  </a:lnTo>
                  <a:lnTo>
                    <a:pt x="10506" y="83526"/>
                  </a:lnTo>
                  <a:lnTo>
                    <a:pt x="11881" y="81929"/>
                  </a:lnTo>
                  <a:lnTo>
                    <a:pt x="12913" y="80877"/>
                  </a:lnTo>
                  <a:lnTo>
                    <a:pt x="13011" y="78903"/>
                  </a:lnTo>
                  <a:lnTo>
                    <a:pt x="13184" y="76552"/>
                  </a:lnTo>
                  <a:lnTo>
                    <a:pt x="13324" y="75045"/>
                  </a:lnTo>
                  <a:lnTo>
                    <a:pt x="13422" y="73149"/>
                  </a:lnTo>
                  <a:lnTo>
                    <a:pt x="13406" y="71333"/>
                  </a:lnTo>
                  <a:lnTo>
                    <a:pt x="14205" y="70051"/>
                  </a:lnTo>
                  <a:lnTo>
                    <a:pt x="13877" y="67937"/>
                  </a:lnTo>
                  <a:lnTo>
                    <a:pt x="13216" y="67360"/>
                  </a:lnTo>
                  <a:lnTo>
                    <a:pt x="12978" y="66746"/>
                  </a:lnTo>
                  <a:lnTo>
                    <a:pt x="13241" y="65932"/>
                  </a:lnTo>
                  <a:lnTo>
                    <a:pt x="13588" y="65738"/>
                  </a:lnTo>
                  <a:lnTo>
                    <a:pt x="13870" y="62876"/>
                  </a:lnTo>
                  <a:lnTo>
                    <a:pt x="14276" y="60786"/>
                  </a:lnTo>
                  <a:lnTo>
                    <a:pt x="14208" y="57585"/>
                  </a:lnTo>
                  <a:lnTo>
                    <a:pt x="13789" y="53964"/>
                  </a:lnTo>
                  <a:lnTo>
                    <a:pt x="13664" y="52803"/>
                  </a:lnTo>
                  <a:lnTo>
                    <a:pt x="13108" y="51072"/>
                  </a:lnTo>
                  <a:lnTo>
                    <a:pt x="12678" y="50574"/>
                  </a:lnTo>
                  <a:lnTo>
                    <a:pt x="12474" y="49383"/>
                  </a:lnTo>
                  <a:lnTo>
                    <a:pt x="12775" y="48569"/>
                  </a:lnTo>
                  <a:lnTo>
                    <a:pt x="12928" y="48332"/>
                  </a:lnTo>
                  <a:lnTo>
                    <a:pt x="13495" y="47093"/>
                  </a:lnTo>
                  <a:lnTo>
                    <a:pt x="13939" y="44808"/>
                  </a:lnTo>
                  <a:lnTo>
                    <a:pt x="14315" y="43727"/>
                  </a:lnTo>
                  <a:lnTo>
                    <a:pt x="14498" y="42682"/>
                  </a:lnTo>
                  <a:lnTo>
                    <a:pt x="14336" y="41874"/>
                  </a:lnTo>
                  <a:lnTo>
                    <a:pt x="14054" y="40604"/>
                  </a:lnTo>
                  <a:lnTo>
                    <a:pt x="13811" y="39328"/>
                  </a:lnTo>
                  <a:lnTo>
                    <a:pt x="13882" y="38557"/>
                  </a:lnTo>
                  <a:lnTo>
                    <a:pt x="14266" y="38441"/>
                  </a:lnTo>
                  <a:lnTo>
                    <a:pt x="14724" y="37736"/>
                  </a:lnTo>
                  <a:lnTo>
                    <a:pt x="14291" y="36892"/>
                  </a:lnTo>
                  <a:lnTo>
                    <a:pt x="14092" y="36163"/>
                  </a:lnTo>
                  <a:lnTo>
                    <a:pt x="14705" y="35653"/>
                  </a:lnTo>
                  <a:lnTo>
                    <a:pt x="15381" y="33642"/>
                  </a:lnTo>
                  <a:lnTo>
                    <a:pt x="15761" y="32979"/>
                  </a:lnTo>
                  <a:lnTo>
                    <a:pt x="16919" y="32894"/>
                  </a:lnTo>
                  <a:lnTo>
                    <a:pt x="17408" y="31576"/>
                  </a:lnTo>
                  <a:lnTo>
                    <a:pt x="17559" y="31187"/>
                  </a:lnTo>
                  <a:lnTo>
                    <a:pt x="18444" y="30829"/>
                  </a:lnTo>
                  <a:lnTo>
                    <a:pt x="18772" y="28702"/>
                  </a:lnTo>
                  <a:lnTo>
                    <a:pt x="18682" y="27396"/>
                  </a:lnTo>
                  <a:lnTo>
                    <a:pt x="18321" y="25817"/>
                  </a:lnTo>
                  <a:lnTo>
                    <a:pt x="17684" y="23617"/>
                  </a:lnTo>
                  <a:lnTo>
                    <a:pt x="17712" y="22500"/>
                  </a:lnTo>
                  <a:lnTo>
                    <a:pt x="18398" y="21570"/>
                  </a:lnTo>
                  <a:lnTo>
                    <a:pt x="19319" y="20981"/>
                  </a:lnTo>
                  <a:lnTo>
                    <a:pt x="21940" y="20604"/>
                  </a:lnTo>
                  <a:lnTo>
                    <a:pt x="22821" y="19862"/>
                  </a:lnTo>
                  <a:lnTo>
                    <a:pt x="23388" y="18587"/>
                  </a:lnTo>
                  <a:lnTo>
                    <a:pt x="23759" y="1688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15" name="object 8">
              <a:extLst>
                <a:ext uri="{FF2B5EF4-FFF2-40B4-BE49-F238E27FC236}">
                  <a16:creationId xmlns:a16="http://schemas.microsoft.com/office/drawing/2014/main" id="{00FB58EC-A70D-4846-9288-5F9696CB7E6B}"/>
                </a:ext>
              </a:extLst>
            </p:cNvPr>
            <p:cNvSpPr/>
            <p:nvPr/>
          </p:nvSpPr>
          <p:spPr>
            <a:xfrm>
              <a:off x="8547193" y="477152"/>
              <a:ext cx="468043" cy="293888"/>
            </a:xfrm>
            <a:custGeom>
              <a:avLst/>
              <a:gdLst/>
              <a:ahLst/>
              <a:cxnLst/>
              <a:rect l="l" t="t" r="r" b="b"/>
              <a:pathLst>
                <a:path w="724672" h="455027">
                  <a:moveTo>
                    <a:pt x="26423" y="1661"/>
                  </a:moveTo>
                  <a:lnTo>
                    <a:pt x="26102" y="0"/>
                  </a:lnTo>
                  <a:lnTo>
                    <a:pt x="28619" y="1470"/>
                  </a:lnTo>
                  <a:lnTo>
                    <a:pt x="30279" y="4018"/>
                  </a:lnTo>
                  <a:lnTo>
                    <a:pt x="31780" y="6029"/>
                  </a:lnTo>
                  <a:lnTo>
                    <a:pt x="34148" y="9121"/>
                  </a:lnTo>
                  <a:lnTo>
                    <a:pt x="34952" y="12986"/>
                  </a:lnTo>
                  <a:lnTo>
                    <a:pt x="34722" y="13915"/>
                  </a:lnTo>
                  <a:lnTo>
                    <a:pt x="34661" y="17163"/>
                  </a:lnTo>
                  <a:lnTo>
                    <a:pt x="34526" y="21257"/>
                  </a:lnTo>
                  <a:lnTo>
                    <a:pt x="34149" y="24194"/>
                  </a:lnTo>
                  <a:lnTo>
                    <a:pt x="33541" y="27906"/>
                  </a:lnTo>
                  <a:lnTo>
                    <a:pt x="33333" y="33240"/>
                  </a:lnTo>
                  <a:lnTo>
                    <a:pt x="32488" y="36643"/>
                  </a:lnTo>
                  <a:lnTo>
                    <a:pt x="31882" y="40586"/>
                  </a:lnTo>
                  <a:lnTo>
                    <a:pt x="29317" y="45069"/>
                  </a:lnTo>
                  <a:lnTo>
                    <a:pt x="26608" y="51794"/>
                  </a:lnTo>
                  <a:lnTo>
                    <a:pt x="25519" y="53496"/>
                  </a:lnTo>
                  <a:lnTo>
                    <a:pt x="23964" y="56127"/>
                  </a:lnTo>
                  <a:lnTo>
                    <a:pt x="21399" y="60379"/>
                  </a:lnTo>
                  <a:lnTo>
                    <a:pt x="20008" y="64398"/>
                  </a:lnTo>
                  <a:lnTo>
                    <a:pt x="19166" y="68265"/>
                  </a:lnTo>
                  <a:lnTo>
                    <a:pt x="18700" y="69271"/>
                  </a:lnTo>
                  <a:lnTo>
                    <a:pt x="17701" y="72980"/>
                  </a:lnTo>
                  <a:lnTo>
                    <a:pt x="16540" y="75996"/>
                  </a:lnTo>
                  <a:lnTo>
                    <a:pt x="15069" y="79629"/>
                  </a:lnTo>
                  <a:lnTo>
                    <a:pt x="14289" y="80479"/>
                  </a:lnTo>
                  <a:lnTo>
                    <a:pt x="12971" y="83417"/>
                  </a:lnTo>
                  <a:lnTo>
                    <a:pt x="11886" y="85659"/>
                  </a:lnTo>
                  <a:lnTo>
                    <a:pt x="11267" y="87284"/>
                  </a:lnTo>
                  <a:lnTo>
                    <a:pt x="10531" y="90698"/>
                  </a:lnTo>
                  <a:lnTo>
                    <a:pt x="10532" y="95085"/>
                  </a:lnTo>
                  <a:lnTo>
                    <a:pt x="11784" y="97071"/>
                  </a:lnTo>
                  <a:lnTo>
                    <a:pt x="12095" y="98669"/>
                  </a:lnTo>
                  <a:lnTo>
                    <a:pt x="14899" y="102236"/>
                  </a:lnTo>
                  <a:lnTo>
                    <a:pt x="15421" y="101892"/>
                  </a:lnTo>
                  <a:lnTo>
                    <a:pt x="17380" y="101582"/>
                  </a:lnTo>
                  <a:lnTo>
                    <a:pt x="18792" y="101582"/>
                  </a:lnTo>
                  <a:lnTo>
                    <a:pt x="20126" y="101892"/>
                  </a:lnTo>
                  <a:lnTo>
                    <a:pt x="21228" y="102742"/>
                  </a:lnTo>
                  <a:lnTo>
                    <a:pt x="24683" y="103593"/>
                  </a:lnTo>
                  <a:lnTo>
                    <a:pt x="26252" y="103669"/>
                  </a:lnTo>
                  <a:lnTo>
                    <a:pt x="28449" y="103979"/>
                  </a:lnTo>
                  <a:lnTo>
                    <a:pt x="31120" y="104827"/>
                  </a:lnTo>
                  <a:lnTo>
                    <a:pt x="34965" y="105291"/>
                  </a:lnTo>
                  <a:lnTo>
                    <a:pt x="37241" y="105753"/>
                  </a:lnTo>
                  <a:lnTo>
                    <a:pt x="42571" y="105288"/>
                  </a:lnTo>
                  <a:lnTo>
                    <a:pt x="44140" y="105364"/>
                  </a:lnTo>
                  <a:lnTo>
                    <a:pt x="46963" y="105364"/>
                  </a:lnTo>
                  <a:lnTo>
                    <a:pt x="49628" y="105209"/>
                  </a:lnTo>
                  <a:lnTo>
                    <a:pt x="53312" y="104745"/>
                  </a:lnTo>
                  <a:lnTo>
                    <a:pt x="55660" y="103970"/>
                  </a:lnTo>
                  <a:lnTo>
                    <a:pt x="60440" y="103275"/>
                  </a:lnTo>
                  <a:lnTo>
                    <a:pt x="62551" y="101959"/>
                  </a:lnTo>
                  <a:lnTo>
                    <a:pt x="64973" y="100413"/>
                  </a:lnTo>
                  <a:lnTo>
                    <a:pt x="67240" y="98866"/>
                  </a:lnTo>
                  <a:lnTo>
                    <a:pt x="69739" y="97011"/>
                  </a:lnTo>
                  <a:lnTo>
                    <a:pt x="72324" y="96391"/>
                  </a:lnTo>
                  <a:lnTo>
                    <a:pt x="74667" y="94690"/>
                  </a:lnTo>
                  <a:lnTo>
                    <a:pt x="77095" y="93994"/>
                  </a:lnTo>
                  <a:lnTo>
                    <a:pt x="78428" y="93994"/>
                  </a:lnTo>
                  <a:lnTo>
                    <a:pt x="82824" y="94842"/>
                  </a:lnTo>
                  <a:lnTo>
                    <a:pt x="84712" y="96002"/>
                  </a:lnTo>
                  <a:lnTo>
                    <a:pt x="87782" y="98165"/>
                  </a:lnTo>
                  <a:lnTo>
                    <a:pt x="90773" y="100407"/>
                  </a:lnTo>
                  <a:lnTo>
                    <a:pt x="92585" y="101953"/>
                  </a:lnTo>
                  <a:lnTo>
                    <a:pt x="95660" y="105200"/>
                  </a:lnTo>
                  <a:lnTo>
                    <a:pt x="97710" y="107363"/>
                  </a:lnTo>
                  <a:lnTo>
                    <a:pt x="98902" y="110300"/>
                  </a:lnTo>
                  <a:lnTo>
                    <a:pt x="100171" y="113159"/>
                  </a:lnTo>
                  <a:lnTo>
                    <a:pt x="101202" y="115249"/>
                  </a:lnTo>
                  <a:lnTo>
                    <a:pt x="101615" y="119189"/>
                  </a:lnTo>
                  <a:lnTo>
                    <a:pt x="102495" y="122436"/>
                  </a:lnTo>
                  <a:lnTo>
                    <a:pt x="102896" y="124213"/>
                  </a:lnTo>
                  <a:lnTo>
                    <a:pt x="104015" y="128311"/>
                  </a:lnTo>
                  <a:lnTo>
                    <a:pt x="104429" y="132564"/>
                  </a:lnTo>
                  <a:lnTo>
                    <a:pt x="105782" y="136351"/>
                  </a:lnTo>
                  <a:lnTo>
                    <a:pt x="107372" y="140525"/>
                  </a:lnTo>
                  <a:lnTo>
                    <a:pt x="108566" y="143928"/>
                  </a:lnTo>
                  <a:lnTo>
                    <a:pt x="109917" y="147405"/>
                  </a:lnTo>
                  <a:lnTo>
                    <a:pt x="112597" y="149954"/>
                  </a:lnTo>
                  <a:lnTo>
                    <a:pt x="114408" y="151270"/>
                  </a:lnTo>
                  <a:lnTo>
                    <a:pt x="116457" y="153201"/>
                  </a:lnTo>
                  <a:lnTo>
                    <a:pt x="119221" y="156911"/>
                  </a:lnTo>
                  <a:lnTo>
                    <a:pt x="120876" y="158535"/>
                  </a:lnTo>
                  <a:lnTo>
                    <a:pt x="125439" y="161394"/>
                  </a:lnTo>
                  <a:lnTo>
                    <a:pt x="127800" y="162940"/>
                  </a:lnTo>
                  <a:lnTo>
                    <a:pt x="131810" y="165024"/>
                  </a:lnTo>
                  <a:lnTo>
                    <a:pt x="135666" y="167576"/>
                  </a:lnTo>
                  <a:lnTo>
                    <a:pt x="138181" y="168657"/>
                  </a:lnTo>
                  <a:lnTo>
                    <a:pt x="140772" y="169274"/>
                  </a:lnTo>
                  <a:lnTo>
                    <a:pt x="141862" y="169462"/>
                  </a:lnTo>
                  <a:lnTo>
                    <a:pt x="143911" y="169815"/>
                  </a:lnTo>
                  <a:lnTo>
                    <a:pt x="147914" y="170434"/>
                  </a:lnTo>
                  <a:lnTo>
                    <a:pt x="151131" y="170741"/>
                  </a:lnTo>
                  <a:lnTo>
                    <a:pt x="155444" y="170662"/>
                  </a:lnTo>
                  <a:lnTo>
                    <a:pt x="158659" y="170662"/>
                  </a:lnTo>
                  <a:lnTo>
                    <a:pt x="164302" y="170043"/>
                  </a:lnTo>
                  <a:lnTo>
                    <a:pt x="168691" y="169656"/>
                  </a:lnTo>
                  <a:lnTo>
                    <a:pt x="171592" y="169499"/>
                  </a:lnTo>
                  <a:lnTo>
                    <a:pt x="176136" y="168803"/>
                  </a:lnTo>
                  <a:lnTo>
                    <a:pt x="180837" y="168108"/>
                  </a:lnTo>
                  <a:lnTo>
                    <a:pt x="186167" y="167564"/>
                  </a:lnTo>
                  <a:lnTo>
                    <a:pt x="192437" y="166868"/>
                  </a:lnTo>
                  <a:lnTo>
                    <a:pt x="195415" y="166558"/>
                  </a:lnTo>
                  <a:lnTo>
                    <a:pt x="199962" y="166245"/>
                  </a:lnTo>
                  <a:lnTo>
                    <a:pt x="204746" y="166324"/>
                  </a:lnTo>
                  <a:lnTo>
                    <a:pt x="210867" y="167172"/>
                  </a:lnTo>
                  <a:lnTo>
                    <a:pt x="213456" y="167327"/>
                  </a:lnTo>
                  <a:lnTo>
                    <a:pt x="216594" y="167558"/>
                  </a:lnTo>
                  <a:lnTo>
                    <a:pt x="219963" y="167093"/>
                  </a:lnTo>
                  <a:lnTo>
                    <a:pt x="225138" y="166938"/>
                  </a:lnTo>
                  <a:lnTo>
                    <a:pt x="228668" y="167090"/>
                  </a:lnTo>
                  <a:lnTo>
                    <a:pt x="233138" y="167245"/>
                  </a:lnTo>
                  <a:lnTo>
                    <a:pt x="236197" y="167245"/>
                  </a:lnTo>
                  <a:lnTo>
                    <a:pt x="239333" y="167087"/>
                  </a:lnTo>
                  <a:lnTo>
                    <a:pt x="243412" y="167318"/>
                  </a:lnTo>
                  <a:lnTo>
                    <a:pt x="248279" y="168244"/>
                  </a:lnTo>
                  <a:lnTo>
                    <a:pt x="252284" y="169405"/>
                  </a:lnTo>
                  <a:lnTo>
                    <a:pt x="253621" y="170176"/>
                  </a:lnTo>
                  <a:lnTo>
                    <a:pt x="258495" y="172494"/>
                  </a:lnTo>
                  <a:lnTo>
                    <a:pt x="262263" y="173344"/>
                  </a:lnTo>
                  <a:lnTo>
                    <a:pt x="265248" y="174195"/>
                  </a:lnTo>
                  <a:lnTo>
                    <a:pt x="267916" y="174501"/>
                  </a:lnTo>
                  <a:lnTo>
                    <a:pt x="271374" y="175893"/>
                  </a:lnTo>
                  <a:lnTo>
                    <a:pt x="288097" y="179754"/>
                  </a:lnTo>
                  <a:lnTo>
                    <a:pt x="306050" y="178976"/>
                  </a:lnTo>
                  <a:lnTo>
                    <a:pt x="314280" y="178202"/>
                  </a:lnTo>
                  <a:lnTo>
                    <a:pt x="316868" y="178201"/>
                  </a:lnTo>
                  <a:lnTo>
                    <a:pt x="322353" y="177351"/>
                  </a:lnTo>
                  <a:lnTo>
                    <a:pt x="325725" y="177272"/>
                  </a:lnTo>
                  <a:lnTo>
                    <a:pt x="330899" y="177038"/>
                  </a:lnTo>
                  <a:lnTo>
                    <a:pt x="334268" y="176498"/>
                  </a:lnTo>
                  <a:lnTo>
                    <a:pt x="337952" y="176109"/>
                  </a:lnTo>
                  <a:lnTo>
                    <a:pt x="339988" y="175647"/>
                  </a:lnTo>
                  <a:lnTo>
                    <a:pt x="343043" y="174948"/>
                  </a:lnTo>
                  <a:lnTo>
                    <a:pt x="348520" y="172552"/>
                  </a:lnTo>
                  <a:lnTo>
                    <a:pt x="350870" y="172087"/>
                  </a:lnTo>
                  <a:lnTo>
                    <a:pt x="354712" y="171932"/>
                  </a:lnTo>
                  <a:lnTo>
                    <a:pt x="356749" y="171622"/>
                  </a:lnTo>
                  <a:lnTo>
                    <a:pt x="359802" y="170617"/>
                  </a:lnTo>
                  <a:lnTo>
                    <a:pt x="363957" y="170462"/>
                  </a:lnTo>
                  <a:lnTo>
                    <a:pt x="366389" y="170693"/>
                  </a:lnTo>
                  <a:lnTo>
                    <a:pt x="411180" y="158861"/>
                  </a:lnTo>
                  <a:lnTo>
                    <a:pt x="431219" y="148843"/>
                  </a:lnTo>
                  <a:lnTo>
                    <a:pt x="437595" y="145650"/>
                  </a:lnTo>
                  <a:lnTo>
                    <a:pt x="445792" y="142464"/>
                  </a:lnTo>
                  <a:lnTo>
                    <a:pt x="457633" y="138818"/>
                  </a:lnTo>
                  <a:lnTo>
                    <a:pt x="471295" y="136087"/>
                  </a:lnTo>
                  <a:lnTo>
                    <a:pt x="480859" y="134268"/>
                  </a:lnTo>
                  <a:lnTo>
                    <a:pt x="494977" y="134268"/>
                  </a:lnTo>
                  <a:lnTo>
                    <a:pt x="505452" y="130623"/>
                  </a:lnTo>
                  <a:lnTo>
                    <a:pt x="514560" y="124250"/>
                  </a:lnTo>
                  <a:lnTo>
                    <a:pt x="522758" y="123336"/>
                  </a:lnTo>
                  <a:lnTo>
                    <a:pt x="532322" y="122883"/>
                  </a:lnTo>
                  <a:lnTo>
                    <a:pt x="540974" y="123335"/>
                  </a:lnTo>
                  <a:lnTo>
                    <a:pt x="551905" y="124702"/>
                  </a:lnTo>
                  <a:lnTo>
                    <a:pt x="560567" y="128284"/>
                  </a:lnTo>
                  <a:lnTo>
                    <a:pt x="561136" y="128050"/>
                  </a:lnTo>
                  <a:lnTo>
                    <a:pt x="565056" y="128843"/>
                  </a:lnTo>
                  <a:lnTo>
                    <a:pt x="568835" y="130523"/>
                  </a:lnTo>
                  <a:lnTo>
                    <a:pt x="570935" y="132622"/>
                  </a:lnTo>
                  <a:lnTo>
                    <a:pt x="572615" y="134022"/>
                  </a:lnTo>
                  <a:lnTo>
                    <a:pt x="575554" y="136121"/>
                  </a:lnTo>
                  <a:lnTo>
                    <a:pt x="578073" y="137801"/>
                  </a:lnTo>
                  <a:lnTo>
                    <a:pt x="580592" y="139620"/>
                  </a:lnTo>
                  <a:lnTo>
                    <a:pt x="583532" y="140598"/>
                  </a:lnTo>
                  <a:lnTo>
                    <a:pt x="585771" y="140878"/>
                  </a:lnTo>
                  <a:lnTo>
                    <a:pt x="590530" y="142558"/>
                  </a:lnTo>
                  <a:lnTo>
                    <a:pt x="596858" y="146416"/>
                  </a:lnTo>
                  <a:lnTo>
                    <a:pt x="602476" y="149988"/>
                  </a:lnTo>
                  <a:lnTo>
                    <a:pt x="613202" y="149988"/>
                  </a:lnTo>
                  <a:lnTo>
                    <a:pt x="622907" y="144882"/>
                  </a:lnTo>
                  <a:lnTo>
                    <a:pt x="629649" y="136027"/>
                  </a:lnTo>
                  <a:lnTo>
                    <a:pt x="631427" y="134933"/>
                  </a:lnTo>
                  <a:lnTo>
                    <a:pt x="634436" y="131516"/>
                  </a:lnTo>
                  <a:lnTo>
                    <a:pt x="635667" y="129873"/>
                  </a:lnTo>
                  <a:lnTo>
                    <a:pt x="636214" y="129736"/>
                  </a:lnTo>
                  <a:lnTo>
                    <a:pt x="637035" y="128915"/>
                  </a:lnTo>
                  <a:lnTo>
                    <a:pt x="638402" y="128779"/>
                  </a:lnTo>
                  <a:lnTo>
                    <a:pt x="639497" y="127548"/>
                  </a:lnTo>
                  <a:lnTo>
                    <a:pt x="641411" y="125908"/>
                  </a:lnTo>
                  <a:lnTo>
                    <a:pt x="643053" y="124675"/>
                  </a:lnTo>
                  <a:lnTo>
                    <a:pt x="645104" y="123991"/>
                  </a:lnTo>
                  <a:lnTo>
                    <a:pt x="648113" y="122078"/>
                  </a:lnTo>
                  <a:lnTo>
                    <a:pt x="655596" y="119344"/>
                  </a:lnTo>
                  <a:lnTo>
                    <a:pt x="661214" y="114232"/>
                  </a:lnTo>
                  <a:lnTo>
                    <a:pt x="664789" y="110149"/>
                  </a:lnTo>
                  <a:lnTo>
                    <a:pt x="669387" y="107594"/>
                  </a:lnTo>
                  <a:lnTo>
                    <a:pt x="674494" y="101974"/>
                  </a:lnTo>
                  <a:lnTo>
                    <a:pt x="681074" y="94177"/>
                  </a:lnTo>
                  <a:lnTo>
                    <a:pt x="682579" y="97051"/>
                  </a:lnTo>
                  <a:lnTo>
                    <a:pt x="683673" y="98554"/>
                  </a:lnTo>
                  <a:lnTo>
                    <a:pt x="684357" y="99648"/>
                  </a:lnTo>
                  <a:lnTo>
                    <a:pt x="684903" y="100058"/>
                  </a:lnTo>
                  <a:lnTo>
                    <a:pt x="684220" y="101835"/>
                  </a:lnTo>
                  <a:lnTo>
                    <a:pt x="684493" y="103068"/>
                  </a:lnTo>
                  <a:lnTo>
                    <a:pt x="685998" y="104298"/>
                  </a:lnTo>
                  <a:lnTo>
                    <a:pt x="686955" y="105529"/>
                  </a:lnTo>
                  <a:lnTo>
                    <a:pt x="687913" y="106485"/>
                  </a:lnTo>
                  <a:lnTo>
                    <a:pt x="689007" y="107442"/>
                  </a:lnTo>
                  <a:lnTo>
                    <a:pt x="690511" y="108129"/>
                  </a:lnTo>
                  <a:lnTo>
                    <a:pt x="691879" y="109086"/>
                  </a:lnTo>
                  <a:lnTo>
                    <a:pt x="692836" y="110043"/>
                  </a:lnTo>
                  <a:lnTo>
                    <a:pt x="693794" y="111136"/>
                  </a:lnTo>
                  <a:lnTo>
                    <a:pt x="694204" y="112093"/>
                  </a:lnTo>
                  <a:lnTo>
                    <a:pt x="694751" y="113050"/>
                  </a:lnTo>
                  <a:lnTo>
                    <a:pt x="697486" y="114146"/>
                  </a:lnTo>
                  <a:lnTo>
                    <a:pt x="698717" y="117427"/>
                  </a:lnTo>
                  <a:lnTo>
                    <a:pt x="699811" y="119891"/>
                  </a:lnTo>
                  <a:lnTo>
                    <a:pt x="700359" y="121668"/>
                  </a:lnTo>
                  <a:lnTo>
                    <a:pt x="700496" y="124949"/>
                  </a:lnTo>
                  <a:lnTo>
                    <a:pt x="700222" y="129189"/>
                  </a:lnTo>
                  <a:lnTo>
                    <a:pt x="706214" y="138163"/>
                  </a:lnTo>
                  <a:lnTo>
                    <a:pt x="709060" y="142476"/>
                  </a:lnTo>
                  <a:lnTo>
                    <a:pt x="713630" y="142284"/>
                  </a:lnTo>
                  <a:lnTo>
                    <a:pt x="715343" y="142284"/>
                  </a:lnTo>
                  <a:lnTo>
                    <a:pt x="718008" y="142856"/>
                  </a:lnTo>
                  <a:lnTo>
                    <a:pt x="719531" y="142856"/>
                  </a:lnTo>
                  <a:lnTo>
                    <a:pt x="720674" y="143809"/>
                  </a:lnTo>
                  <a:lnTo>
                    <a:pt x="721054" y="145331"/>
                  </a:lnTo>
                  <a:lnTo>
                    <a:pt x="721816" y="146665"/>
                  </a:lnTo>
                  <a:lnTo>
                    <a:pt x="723149" y="148187"/>
                  </a:lnTo>
                  <a:lnTo>
                    <a:pt x="724100" y="151233"/>
                  </a:lnTo>
                  <a:lnTo>
                    <a:pt x="724672" y="152947"/>
                  </a:lnTo>
                  <a:lnTo>
                    <a:pt x="723149" y="154471"/>
                  </a:lnTo>
                  <a:lnTo>
                    <a:pt x="722262" y="157466"/>
                  </a:lnTo>
                  <a:lnTo>
                    <a:pt x="722971" y="158163"/>
                  </a:lnTo>
                  <a:lnTo>
                    <a:pt x="723133" y="159168"/>
                  </a:lnTo>
                  <a:lnTo>
                    <a:pt x="723148" y="162106"/>
                  </a:lnTo>
                  <a:lnTo>
                    <a:pt x="723320" y="164888"/>
                  </a:lnTo>
                  <a:lnTo>
                    <a:pt x="722941" y="167363"/>
                  </a:lnTo>
                  <a:lnTo>
                    <a:pt x="722400" y="168985"/>
                  </a:lnTo>
                  <a:lnTo>
                    <a:pt x="722020" y="171228"/>
                  </a:lnTo>
                  <a:lnTo>
                    <a:pt x="721721" y="173934"/>
                  </a:lnTo>
                  <a:lnTo>
                    <a:pt x="722044" y="175790"/>
                  </a:lnTo>
                  <a:lnTo>
                    <a:pt x="720720" y="177643"/>
                  </a:lnTo>
                  <a:lnTo>
                    <a:pt x="718933" y="180814"/>
                  </a:lnTo>
                  <a:lnTo>
                    <a:pt x="716593" y="183211"/>
                  </a:lnTo>
                  <a:lnTo>
                    <a:pt x="714331" y="185453"/>
                  </a:lnTo>
                  <a:lnTo>
                    <a:pt x="712614" y="186999"/>
                  </a:lnTo>
                  <a:lnTo>
                    <a:pt x="712372" y="188254"/>
                  </a:lnTo>
                  <a:lnTo>
                    <a:pt x="710817" y="188314"/>
                  </a:lnTo>
                  <a:lnTo>
                    <a:pt x="707682" y="188703"/>
                  </a:lnTo>
                  <a:lnTo>
                    <a:pt x="705802" y="189089"/>
                  </a:lnTo>
                  <a:lnTo>
                    <a:pt x="702667" y="189399"/>
                  </a:lnTo>
                  <a:lnTo>
                    <a:pt x="699682" y="191139"/>
                  </a:lnTo>
                  <a:lnTo>
                    <a:pt x="695692" y="190143"/>
                  </a:lnTo>
                  <a:lnTo>
                    <a:pt x="692035" y="188147"/>
                  </a:lnTo>
                  <a:lnTo>
                    <a:pt x="689043" y="184821"/>
                  </a:lnTo>
                  <a:lnTo>
                    <a:pt x="687048" y="182828"/>
                  </a:lnTo>
                  <a:lnTo>
                    <a:pt x="683723" y="182494"/>
                  </a:lnTo>
                  <a:lnTo>
                    <a:pt x="679402" y="182828"/>
                  </a:lnTo>
                  <a:lnTo>
                    <a:pt x="676409" y="183824"/>
                  </a:lnTo>
                  <a:lnTo>
                    <a:pt x="673417" y="185486"/>
                  </a:lnTo>
                  <a:lnTo>
                    <a:pt x="671423" y="187479"/>
                  </a:lnTo>
                  <a:lnTo>
                    <a:pt x="669760" y="188812"/>
                  </a:lnTo>
                  <a:lnTo>
                    <a:pt x="667100" y="191804"/>
                  </a:lnTo>
                  <a:lnTo>
                    <a:pt x="665771" y="193463"/>
                  </a:lnTo>
                  <a:lnTo>
                    <a:pt x="662113" y="196127"/>
                  </a:lnTo>
                  <a:lnTo>
                    <a:pt x="660451" y="196789"/>
                  </a:lnTo>
                  <a:lnTo>
                    <a:pt x="657459" y="198451"/>
                  </a:lnTo>
                  <a:lnTo>
                    <a:pt x="654467" y="200116"/>
                  </a:lnTo>
                  <a:lnTo>
                    <a:pt x="650193" y="202090"/>
                  </a:lnTo>
                  <a:lnTo>
                    <a:pt x="647143" y="203712"/>
                  </a:lnTo>
                  <a:lnTo>
                    <a:pt x="645657" y="204487"/>
                  </a:lnTo>
                  <a:lnTo>
                    <a:pt x="642999" y="206033"/>
                  </a:lnTo>
                  <a:lnTo>
                    <a:pt x="641360" y="207503"/>
                  </a:lnTo>
                  <a:lnTo>
                    <a:pt x="640487" y="208187"/>
                  </a:lnTo>
                  <a:lnTo>
                    <a:pt x="639485" y="208974"/>
                  </a:lnTo>
                  <a:lnTo>
                    <a:pt x="637453" y="210134"/>
                  </a:lnTo>
                  <a:lnTo>
                    <a:pt x="636280" y="210830"/>
                  </a:lnTo>
                  <a:lnTo>
                    <a:pt x="632991" y="211601"/>
                  </a:lnTo>
                  <a:lnTo>
                    <a:pt x="629532" y="211416"/>
                  </a:lnTo>
                  <a:lnTo>
                    <a:pt x="626872" y="207761"/>
                  </a:lnTo>
                  <a:lnTo>
                    <a:pt x="625875" y="203438"/>
                  </a:lnTo>
                  <a:lnTo>
                    <a:pt x="623547" y="199447"/>
                  </a:lnTo>
                  <a:lnTo>
                    <a:pt x="620223" y="194463"/>
                  </a:lnTo>
                  <a:lnTo>
                    <a:pt x="619226" y="191139"/>
                  </a:lnTo>
                  <a:lnTo>
                    <a:pt x="615901" y="187151"/>
                  </a:lnTo>
                  <a:lnTo>
                    <a:pt x="612909" y="185155"/>
                  </a:lnTo>
                  <a:lnTo>
                    <a:pt x="607922" y="183824"/>
                  </a:lnTo>
                  <a:lnTo>
                    <a:pt x="602602" y="182163"/>
                  </a:lnTo>
                  <a:lnTo>
                    <a:pt x="599942" y="181829"/>
                  </a:lnTo>
                  <a:lnTo>
                    <a:pt x="594955" y="182163"/>
                  </a:lnTo>
                  <a:lnTo>
                    <a:pt x="589636" y="184159"/>
                  </a:lnTo>
                  <a:lnTo>
                    <a:pt x="585979" y="185820"/>
                  </a:lnTo>
                  <a:lnTo>
                    <a:pt x="581657" y="187813"/>
                  </a:lnTo>
                  <a:lnTo>
                    <a:pt x="577335" y="189809"/>
                  </a:lnTo>
                  <a:lnTo>
                    <a:pt x="571254" y="192601"/>
                  </a:lnTo>
                  <a:lnTo>
                    <a:pt x="569929" y="194147"/>
                  </a:lnTo>
                  <a:lnTo>
                    <a:pt x="565943" y="196619"/>
                  </a:lnTo>
                  <a:lnTo>
                    <a:pt x="562352" y="199714"/>
                  </a:lnTo>
                  <a:lnTo>
                    <a:pt x="560008" y="201492"/>
                  </a:lnTo>
                  <a:lnTo>
                    <a:pt x="557117" y="203348"/>
                  </a:lnTo>
                  <a:lnTo>
                    <a:pt x="553448" y="206519"/>
                  </a:lnTo>
                  <a:lnTo>
                    <a:pt x="550950" y="208606"/>
                  </a:lnTo>
                  <a:lnTo>
                    <a:pt x="548293" y="210462"/>
                  </a:lnTo>
                  <a:lnTo>
                    <a:pt x="545015" y="213478"/>
                  </a:lnTo>
                  <a:lnTo>
                    <a:pt x="541260" y="215180"/>
                  </a:lnTo>
                  <a:lnTo>
                    <a:pt x="537426" y="216959"/>
                  </a:lnTo>
                  <a:lnTo>
                    <a:pt x="533827" y="218506"/>
                  </a:lnTo>
                  <a:lnTo>
                    <a:pt x="530464" y="220052"/>
                  </a:lnTo>
                  <a:lnTo>
                    <a:pt x="527257" y="221598"/>
                  </a:lnTo>
                  <a:lnTo>
                    <a:pt x="523104" y="222218"/>
                  </a:lnTo>
                  <a:lnTo>
                    <a:pt x="519893" y="223071"/>
                  </a:lnTo>
                  <a:lnTo>
                    <a:pt x="516681" y="223533"/>
                  </a:lnTo>
                  <a:lnTo>
                    <a:pt x="514249" y="223536"/>
                  </a:lnTo>
                  <a:lnTo>
                    <a:pt x="512133" y="223691"/>
                  </a:lnTo>
                  <a:lnTo>
                    <a:pt x="509940" y="224307"/>
                  </a:lnTo>
                  <a:lnTo>
                    <a:pt x="507825" y="224772"/>
                  </a:lnTo>
                  <a:lnTo>
                    <a:pt x="505477" y="225623"/>
                  </a:lnTo>
                  <a:lnTo>
                    <a:pt x="502343" y="226088"/>
                  </a:lnTo>
                  <a:lnTo>
                    <a:pt x="500466" y="227017"/>
                  </a:lnTo>
                  <a:lnTo>
                    <a:pt x="498197" y="228023"/>
                  </a:lnTo>
                  <a:lnTo>
                    <a:pt x="492946" y="230532"/>
                  </a:lnTo>
                  <a:lnTo>
                    <a:pt x="487351" y="233515"/>
                  </a:lnTo>
                  <a:lnTo>
                    <a:pt x="481756" y="234818"/>
                  </a:lnTo>
                  <a:lnTo>
                    <a:pt x="475789" y="235006"/>
                  </a:lnTo>
                  <a:lnTo>
                    <a:pt x="472245" y="235006"/>
                  </a:lnTo>
                  <a:lnTo>
                    <a:pt x="467583" y="235006"/>
                  </a:lnTo>
                  <a:lnTo>
                    <a:pt x="461988" y="234074"/>
                  </a:lnTo>
                  <a:lnTo>
                    <a:pt x="456952" y="232582"/>
                  </a:lnTo>
                  <a:lnTo>
                    <a:pt x="450798" y="231276"/>
                  </a:lnTo>
                  <a:lnTo>
                    <a:pt x="445576" y="231090"/>
                  </a:lnTo>
                  <a:lnTo>
                    <a:pt x="439235" y="232208"/>
                  </a:lnTo>
                  <a:lnTo>
                    <a:pt x="434573" y="234259"/>
                  </a:lnTo>
                  <a:lnTo>
                    <a:pt x="431215" y="237057"/>
                  </a:lnTo>
                  <a:lnTo>
                    <a:pt x="428045" y="239295"/>
                  </a:lnTo>
                  <a:lnTo>
                    <a:pt x="426180" y="240972"/>
                  </a:lnTo>
                  <a:lnTo>
                    <a:pt x="421331" y="244147"/>
                  </a:lnTo>
                  <a:lnTo>
                    <a:pt x="417788" y="247126"/>
                  </a:lnTo>
                  <a:lnTo>
                    <a:pt x="412760" y="250462"/>
                  </a:lnTo>
                  <a:lnTo>
                    <a:pt x="408534" y="252163"/>
                  </a:lnTo>
                  <a:lnTo>
                    <a:pt x="403285" y="253169"/>
                  </a:lnTo>
                  <a:lnTo>
                    <a:pt x="399680" y="253557"/>
                  </a:lnTo>
                  <a:lnTo>
                    <a:pt x="396703" y="254253"/>
                  </a:lnTo>
                  <a:lnTo>
                    <a:pt x="391766" y="254797"/>
                  </a:lnTo>
                  <a:lnTo>
                    <a:pt x="388630" y="254951"/>
                  </a:lnTo>
                  <a:lnTo>
                    <a:pt x="385025" y="255261"/>
                  </a:lnTo>
                  <a:lnTo>
                    <a:pt x="381109" y="256188"/>
                  </a:lnTo>
                  <a:lnTo>
                    <a:pt x="376259" y="258509"/>
                  </a:lnTo>
                  <a:lnTo>
                    <a:pt x="372189" y="259979"/>
                  </a:lnTo>
                  <a:lnTo>
                    <a:pt x="369535" y="262376"/>
                  </a:lnTo>
                  <a:lnTo>
                    <a:pt x="366251" y="264310"/>
                  </a:lnTo>
                  <a:lnTo>
                    <a:pt x="357106" y="269955"/>
                  </a:lnTo>
                  <a:lnTo>
                    <a:pt x="351012" y="274286"/>
                  </a:lnTo>
                  <a:lnTo>
                    <a:pt x="347022" y="276142"/>
                  </a:lnTo>
                  <a:lnTo>
                    <a:pt x="343666" y="279158"/>
                  </a:lnTo>
                  <a:lnTo>
                    <a:pt x="340505" y="281224"/>
                  </a:lnTo>
                  <a:lnTo>
                    <a:pt x="339290" y="282020"/>
                  </a:lnTo>
                  <a:lnTo>
                    <a:pt x="336243" y="284338"/>
                  </a:lnTo>
                  <a:lnTo>
                    <a:pt x="332963" y="286890"/>
                  </a:lnTo>
                  <a:lnTo>
                    <a:pt x="331322" y="287895"/>
                  </a:lnTo>
                  <a:lnTo>
                    <a:pt x="327727" y="290216"/>
                  </a:lnTo>
                  <a:lnTo>
                    <a:pt x="325384" y="291996"/>
                  </a:lnTo>
                  <a:lnTo>
                    <a:pt x="322334" y="293773"/>
                  </a:lnTo>
                  <a:lnTo>
                    <a:pt x="318814" y="295553"/>
                  </a:lnTo>
                  <a:lnTo>
                    <a:pt x="315063" y="297795"/>
                  </a:lnTo>
                  <a:lnTo>
                    <a:pt x="311229" y="299496"/>
                  </a:lnTo>
                  <a:lnTo>
                    <a:pt x="304198" y="304524"/>
                  </a:lnTo>
                  <a:lnTo>
                    <a:pt x="301004" y="308621"/>
                  </a:lnTo>
                  <a:lnTo>
                    <a:pt x="295780" y="314420"/>
                  </a:lnTo>
                  <a:lnTo>
                    <a:pt x="293366" y="317512"/>
                  </a:lnTo>
                  <a:lnTo>
                    <a:pt x="290800" y="321765"/>
                  </a:lnTo>
                  <a:lnTo>
                    <a:pt x="288621" y="325091"/>
                  </a:lnTo>
                  <a:lnTo>
                    <a:pt x="285813" y="327798"/>
                  </a:lnTo>
                  <a:lnTo>
                    <a:pt x="282455" y="330580"/>
                  </a:lnTo>
                  <a:lnTo>
                    <a:pt x="280010" y="330851"/>
                  </a:lnTo>
                  <a:lnTo>
                    <a:pt x="278678" y="331349"/>
                  </a:lnTo>
                  <a:lnTo>
                    <a:pt x="275514" y="332846"/>
                  </a:lnTo>
                  <a:lnTo>
                    <a:pt x="273683" y="333347"/>
                  </a:lnTo>
                  <a:lnTo>
                    <a:pt x="271852" y="334013"/>
                  </a:lnTo>
                  <a:lnTo>
                    <a:pt x="268855" y="335012"/>
                  </a:lnTo>
                  <a:lnTo>
                    <a:pt x="267024" y="336510"/>
                  </a:lnTo>
                  <a:lnTo>
                    <a:pt x="265691" y="339675"/>
                  </a:lnTo>
                  <a:lnTo>
                    <a:pt x="262861" y="341507"/>
                  </a:lnTo>
                  <a:lnTo>
                    <a:pt x="260863" y="342172"/>
                  </a:lnTo>
                  <a:lnTo>
                    <a:pt x="259531" y="341340"/>
                  </a:lnTo>
                  <a:lnTo>
                    <a:pt x="258699" y="339675"/>
                  </a:lnTo>
                  <a:lnTo>
                    <a:pt x="257700" y="338342"/>
                  </a:lnTo>
                  <a:lnTo>
                    <a:pt x="255868" y="337342"/>
                  </a:lnTo>
                  <a:lnTo>
                    <a:pt x="254702" y="337175"/>
                  </a:lnTo>
                  <a:lnTo>
                    <a:pt x="252871" y="337175"/>
                  </a:lnTo>
                  <a:lnTo>
                    <a:pt x="250032" y="338706"/>
                  </a:lnTo>
                  <a:lnTo>
                    <a:pt x="247137" y="339942"/>
                  </a:lnTo>
                  <a:lnTo>
                    <a:pt x="245046" y="341005"/>
                  </a:lnTo>
                  <a:lnTo>
                    <a:pt x="242518" y="341413"/>
                  </a:lnTo>
                  <a:lnTo>
                    <a:pt x="237742" y="342883"/>
                  </a:lnTo>
                  <a:lnTo>
                    <a:pt x="233751" y="344353"/>
                  </a:lnTo>
                  <a:lnTo>
                    <a:pt x="230074" y="345978"/>
                  </a:lnTo>
                  <a:lnTo>
                    <a:pt x="226083" y="347679"/>
                  </a:lnTo>
                  <a:lnTo>
                    <a:pt x="220685" y="350076"/>
                  </a:lnTo>
                  <a:lnTo>
                    <a:pt x="215909" y="351622"/>
                  </a:lnTo>
                  <a:lnTo>
                    <a:pt x="212702" y="353171"/>
                  </a:lnTo>
                  <a:lnTo>
                    <a:pt x="208088" y="355568"/>
                  </a:lnTo>
                  <a:lnTo>
                    <a:pt x="200505" y="360055"/>
                  </a:lnTo>
                  <a:lnTo>
                    <a:pt x="197063" y="361756"/>
                  </a:lnTo>
                  <a:lnTo>
                    <a:pt x="191038" y="364076"/>
                  </a:lnTo>
                  <a:lnTo>
                    <a:pt x="185795" y="366318"/>
                  </a:lnTo>
                  <a:lnTo>
                    <a:pt x="181415" y="368484"/>
                  </a:lnTo>
                  <a:lnTo>
                    <a:pt x="170148" y="373357"/>
                  </a:lnTo>
                  <a:lnTo>
                    <a:pt x="149672" y="386659"/>
                  </a:lnTo>
                  <a:lnTo>
                    <a:pt x="145836" y="387974"/>
                  </a:lnTo>
                  <a:lnTo>
                    <a:pt x="143181" y="390061"/>
                  </a:lnTo>
                  <a:lnTo>
                    <a:pt x="140992" y="391376"/>
                  </a:lnTo>
                  <a:lnTo>
                    <a:pt x="137869" y="393928"/>
                  </a:lnTo>
                  <a:lnTo>
                    <a:pt x="135134" y="395784"/>
                  </a:lnTo>
                  <a:lnTo>
                    <a:pt x="131227" y="398569"/>
                  </a:lnTo>
                  <a:lnTo>
                    <a:pt x="128727" y="400270"/>
                  </a:lnTo>
                  <a:lnTo>
                    <a:pt x="126381" y="401583"/>
                  </a:lnTo>
                  <a:lnTo>
                    <a:pt x="123486" y="402743"/>
                  </a:lnTo>
                  <a:lnTo>
                    <a:pt x="122702" y="402743"/>
                  </a:lnTo>
                  <a:lnTo>
                    <a:pt x="120355" y="403827"/>
                  </a:lnTo>
                  <a:lnTo>
                    <a:pt x="119258" y="404059"/>
                  </a:lnTo>
                  <a:lnTo>
                    <a:pt x="117262" y="402610"/>
                  </a:lnTo>
                  <a:lnTo>
                    <a:pt x="116262" y="400890"/>
                  </a:lnTo>
                  <a:lnTo>
                    <a:pt x="114753" y="397336"/>
                  </a:lnTo>
                  <a:lnTo>
                    <a:pt x="113912" y="386358"/>
                  </a:lnTo>
                  <a:lnTo>
                    <a:pt x="114437" y="381950"/>
                  </a:lnTo>
                  <a:lnTo>
                    <a:pt x="113963" y="381178"/>
                  </a:lnTo>
                  <a:lnTo>
                    <a:pt x="113403" y="379092"/>
                  </a:lnTo>
                  <a:lnTo>
                    <a:pt x="112771" y="378086"/>
                  </a:lnTo>
                  <a:lnTo>
                    <a:pt x="112295" y="377081"/>
                  </a:lnTo>
                  <a:lnTo>
                    <a:pt x="111507" y="376464"/>
                  </a:lnTo>
                  <a:lnTo>
                    <a:pt x="110249" y="375769"/>
                  </a:lnTo>
                  <a:lnTo>
                    <a:pt x="109073" y="375845"/>
                  </a:lnTo>
                  <a:lnTo>
                    <a:pt x="107980" y="376619"/>
                  </a:lnTo>
                  <a:lnTo>
                    <a:pt x="105636" y="378475"/>
                  </a:lnTo>
                  <a:lnTo>
                    <a:pt x="104233" y="380021"/>
                  </a:lnTo>
                  <a:lnTo>
                    <a:pt x="102126" y="382032"/>
                  </a:lnTo>
                  <a:lnTo>
                    <a:pt x="99478" y="385589"/>
                  </a:lnTo>
                  <a:lnTo>
                    <a:pt x="97924" y="388372"/>
                  </a:lnTo>
                  <a:lnTo>
                    <a:pt x="96764" y="391385"/>
                  </a:lnTo>
                  <a:lnTo>
                    <a:pt x="94504" y="393937"/>
                  </a:lnTo>
                  <a:lnTo>
                    <a:pt x="90676" y="396723"/>
                  </a:lnTo>
                  <a:lnTo>
                    <a:pt x="86146" y="400356"/>
                  </a:lnTo>
                  <a:lnTo>
                    <a:pt x="83254" y="402212"/>
                  </a:lnTo>
                  <a:lnTo>
                    <a:pt x="81768" y="402986"/>
                  </a:lnTo>
                  <a:lnTo>
                    <a:pt x="79191" y="404918"/>
                  </a:lnTo>
                  <a:lnTo>
                    <a:pt x="75980" y="405772"/>
                  </a:lnTo>
                  <a:lnTo>
                    <a:pt x="73706" y="405927"/>
                  </a:lnTo>
                  <a:lnTo>
                    <a:pt x="71515" y="406698"/>
                  </a:lnTo>
                  <a:lnTo>
                    <a:pt x="69564" y="408478"/>
                  </a:lnTo>
                  <a:lnTo>
                    <a:pt x="67854" y="411416"/>
                  </a:lnTo>
                  <a:lnTo>
                    <a:pt x="65229" y="414870"/>
                  </a:lnTo>
                  <a:lnTo>
                    <a:pt x="64751" y="417260"/>
                  </a:lnTo>
                  <a:lnTo>
                    <a:pt x="66664" y="419651"/>
                  </a:lnTo>
                  <a:lnTo>
                    <a:pt x="68100" y="422044"/>
                  </a:lnTo>
                  <a:lnTo>
                    <a:pt x="69295" y="423958"/>
                  </a:lnTo>
                  <a:lnTo>
                    <a:pt x="69773" y="427306"/>
                  </a:lnTo>
                  <a:lnTo>
                    <a:pt x="70469" y="431515"/>
                  </a:lnTo>
                  <a:lnTo>
                    <a:pt x="67382" y="437111"/>
                  </a:lnTo>
                  <a:lnTo>
                    <a:pt x="65946" y="440699"/>
                  </a:lnTo>
                  <a:lnTo>
                    <a:pt x="63794" y="443569"/>
                  </a:lnTo>
                  <a:lnTo>
                    <a:pt x="61881" y="446917"/>
                  </a:lnTo>
                  <a:lnTo>
                    <a:pt x="58506" y="455027"/>
                  </a:lnTo>
                  <a:lnTo>
                    <a:pt x="58439" y="454772"/>
                  </a:lnTo>
                  <a:lnTo>
                    <a:pt x="58317" y="454353"/>
                  </a:lnTo>
                  <a:lnTo>
                    <a:pt x="57966" y="454043"/>
                  </a:lnTo>
                  <a:lnTo>
                    <a:pt x="57768" y="453740"/>
                  </a:lnTo>
                  <a:lnTo>
                    <a:pt x="57761" y="453272"/>
                  </a:lnTo>
                  <a:lnTo>
                    <a:pt x="57870" y="452847"/>
                  </a:lnTo>
                  <a:lnTo>
                    <a:pt x="58057" y="452457"/>
                  </a:lnTo>
                  <a:lnTo>
                    <a:pt x="58051" y="452032"/>
                  </a:lnTo>
                  <a:lnTo>
                    <a:pt x="57891" y="451644"/>
                  </a:lnTo>
                  <a:lnTo>
                    <a:pt x="57616" y="451376"/>
                  </a:lnTo>
                  <a:lnTo>
                    <a:pt x="57457" y="451030"/>
                  </a:lnTo>
                  <a:lnTo>
                    <a:pt x="57450" y="450605"/>
                  </a:lnTo>
                  <a:lnTo>
                    <a:pt x="57561" y="450258"/>
                  </a:lnTo>
                  <a:lnTo>
                    <a:pt x="57440" y="449912"/>
                  </a:lnTo>
                  <a:lnTo>
                    <a:pt x="57127" y="449681"/>
                  </a:lnTo>
                  <a:lnTo>
                    <a:pt x="57006" y="449299"/>
                  </a:lnTo>
                  <a:lnTo>
                    <a:pt x="57351" y="449134"/>
                  </a:lnTo>
                  <a:lnTo>
                    <a:pt x="57695" y="448940"/>
                  </a:lnTo>
                  <a:lnTo>
                    <a:pt x="57687" y="448399"/>
                  </a:lnTo>
                  <a:lnTo>
                    <a:pt x="57875" y="448083"/>
                  </a:lnTo>
                  <a:lnTo>
                    <a:pt x="57947" y="447695"/>
                  </a:lnTo>
                  <a:lnTo>
                    <a:pt x="57594" y="447311"/>
                  </a:lnTo>
                  <a:lnTo>
                    <a:pt x="57471" y="446850"/>
                  </a:lnTo>
                  <a:lnTo>
                    <a:pt x="57659" y="446498"/>
                  </a:lnTo>
                  <a:lnTo>
                    <a:pt x="57964" y="446260"/>
                  </a:lnTo>
                  <a:lnTo>
                    <a:pt x="58189" y="445872"/>
                  </a:lnTo>
                  <a:lnTo>
                    <a:pt x="58221" y="445410"/>
                  </a:lnTo>
                  <a:lnTo>
                    <a:pt x="58252" y="444942"/>
                  </a:lnTo>
                  <a:lnTo>
                    <a:pt x="58245" y="444438"/>
                  </a:lnTo>
                  <a:lnTo>
                    <a:pt x="58009" y="444171"/>
                  </a:lnTo>
                  <a:lnTo>
                    <a:pt x="57660" y="444025"/>
                  </a:lnTo>
                  <a:lnTo>
                    <a:pt x="57461" y="443636"/>
                  </a:lnTo>
                  <a:lnTo>
                    <a:pt x="57532" y="443211"/>
                  </a:lnTo>
                  <a:lnTo>
                    <a:pt x="57836" y="442895"/>
                  </a:lnTo>
                  <a:lnTo>
                    <a:pt x="57983" y="442391"/>
                  </a:lnTo>
                  <a:lnTo>
                    <a:pt x="58053" y="442002"/>
                  </a:lnTo>
                  <a:lnTo>
                    <a:pt x="58046" y="441498"/>
                  </a:lnTo>
                  <a:lnTo>
                    <a:pt x="58039" y="441036"/>
                  </a:lnTo>
                  <a:lnTo>
                    <a:pt x="58149" y="440647"/>
                  </a:lnTo>
                  <a:lnTo>
                    <a:pt x="58336" y="440258"/>
                  </a:lnTo>
                  <a:lnTo>
                    <a:pt x="58403" y="439639"/>
                  </a:lnTo>
                  <a:lnTo>
                    <a:pt x="58476" y="439286"/>
                  </a:lnTo>
                  <a:lnTo>
                    <a:pt x="58702" y="438976"/>
                  </a:lnTo>
                  <a:lnTo>
                    <a:pt x="59086" y="438812"/>
                  </a:lnTo>
                  <a:lnTo>
                    <a:pt x="59468" y="438618"/>
                  </a:lnTo>
                  <a:lnTo>
                    <a:pt x="59812" y="438381"/>
                  </a:lnTo>
                  <a:lnTo>
                    <a:pt x="60040" y="438108"/>
                  </a:lnTo>
                  <a:lnTo>
                    <a:pt x="60227" y="437755"/>
                  </a:lnTo>
                  <a:lnTo>
                    <a:pt x="60299" y="437366"/>
                  </a:lnTo>
                  <a:lnTo>
                    <a:pt x="60447" y="436977"/>
                  </a:lnTo>
                  <a:lnTo>
                    <a:pt x="60439" y="436437"/>
                  </a:lnTo>
                  <a:lnTo>
                    <a:pt x="60393" y="435969"/>
                  </a:lnTo>
                  <a:lnTo>
                    <a:pt x="60349" y="435586"/>
                  </a:lnTo>
                  <a:lnTo>
                    <a:pt x="60420" y="435198"/>
                  </a:lnTo>
                  <a:lnTo>
                    <a:pt x="60489" y="434693"/>
                  </a:lnTo>
                  <a:lnTo>
                    <a:pt x="60561" y="434268"/>
                  </a:lnTo>
                  <a:lnTo>
                    <a:pt x="60632" y="433879"/>
                  </a:lnTo>
                  <a:lnTo>
                    <a:pt x="60703" y="433412"/>
                  </a:lnTo>
                  <a:lnTo>
                    <a:pt x="60353" y="433260"/>
                  </a:lnTo>
                  <a:lnTo>
                    <a:pt x="60078" y="432992"/>
                  </a:lnTo>
                  <a:lnTo>
                    <a:pt x="60071" y="432567"/>
                  </a:lnTo>
                  <a:lnTo>
                    <a:pt x="60103" y="432062"/>
                  </a:lnTo>
                  <a:lnTo>
                    <a:pt x="60251" y="431637"/>
                  </a:lnTo>
                  <a:lnTo>
                    <a:pt x="60398" y="431206"/>
                  </a:lnTo>
                  <a:lnTo>
                    <a:pt x="60587" y="430896"/>
                  </a:lnTo>
                  <a:lnTo>
                    <a:pt x="60932" y="430738"/>
                  </a:lnTo>
                  <a:lnTo>
                    <a:pt x="61316" y="430617"/>
                  </a:lnTo>
                  <a:lnTo>
                    <a:pt x="61659" y="430380"/>
                  </a:lnTo>
                  <a:lnTo>
                    <a:pt x="61887" y="430064"/>
                  </a:lnTo>
                  <a:lnTo>
                    <a:pt x="61994" y="429481"/>
                  </a:lnTo>
                  <a:lnTo>
                    <a:pt x="61986" y="429019"/>
                  </a:lnTo>
                  <a:lnTo>
                    <a:pt x="61900" y="428442"/>
                  </a:lnTo>
                  <a:lnTo>
                    <a:pt x="61777" y="427937"/>
                  </a:lnTo>
                  <a:lnTo>
                    <a:pt x="61577" y="427475"/>
                  </a:lnTo>
                  <a:lnTo>
                    <a:pt x="61220" y="426820"/>
                  </a:lnTo>
                  <a:lnTo>
                    <a:pt x="60826" y="426248"/>
                  </a:lnTo>
                  <a:lnTo>
                    <a:pt x="60549" y="425866"/>
                  </a:lnTo>
                  <a:lnTo>
                    <a:pt x="59998" y="425094"/>
                  </a:lnTo>
                  <a:lnTo>
                    <a:pt x="59643" y="424596"/>
                  </a:lnTo>
                  <a:lnTo>
                    <a:pt x="59289" y="424140"/>
                  </a:lnTo>
                  <a:lnTo>
                    <a:pt x="58777" y="423527"/>
                  </a:lnTo>
                  <a:lnTo>
                    <a:pt x="58424" y="423144"/>
                  </a:lnTo>
                  <a:lnTo>
                    <a:pt x="58112" y="422877"/>
                  </a:lnTo>
                  <a:lnTo>
                    <a:pt x="57761" y="422609"/>
                  </a:lnTo>
                  <a:lnTo>
                    <a:pt x="57370" y="422306"/>
                  </a:lnTo>
                  <a:lnTo>
                    <a:pt x="56940" y="421923"/>
                  </a:lnTo>
                  <a:lnTo>
                    <a:pt x="56549" y="421619"/>
                  </a:lnTo>
                  <a:lnTo>
                    <a:pt x="56274" y="421273"/>
                  </a:lnTo>
                  <a:lnTo>
                    <a:pt x="56037" y="420926"/>
                  </a:lnTo>
                  <a:lnTo>
                    <a:pt x="55723" y="420544"/>
                  </a:lnTo>
                  <a:lnTo>
                    <a:pt x="55448" y="420276"/>
                  </a:lnTo>
                  <a:lnTo>
                    <a:pt x="55021" y="420131"/>
                  </a:lnTo>
                  <a:lnTo>
                    <a:pt x="54710" y="419942"/>
                  </a:lnTo>
                  <a:lnTo>
                    <a:pt x="54627" y="419596"/>
                  </a:lnTo>
                  <a:lnTo>
                    <a:pt x="54737" y="419165"/>
                  </a:lnTo>
                  <a:lnTo>
                    <a:pt x="54848" y="418818"/>
                  </a:lnTo>
                  <a:lnTo>
                    <a:pt x="54842" y="418430"/>
                  </a:lnTo>
                  <a:lnTo>
                    <a:pt x="54913" y="418077"/>
                  </a:lnTo>
                  <a:lnTo>
                    <a:pt x="55179" y="417768"/>
                  </a:lnTo>
                  <a:lnTo>
                    <a:pt x="55287" y="417299"/>
                  </a:lnTo>
                  <a:lnTo>
                    <a:pt x="55166" y="416953"/>
                  </a:lnTo>
                  <a:lnTo>
                    <a:pt x="54776" y="416570"/>
                  </a:lnTo>
                  <a:lnTo>
                    <a:pt x="54110" y="416000"/>
                  </a:lnTo>
                  <a:lnTo>
                    <a:pt x="53406" y="415349"/>
                  </a:lnTo>
                  <a:lnTo>
                    <a:pt x="53131" y="415082"/>
                  </a:lnTo>
                  <a:lnTo>
                    <a:pt x="52857" y="414778"/>
                  </a:lnTo>
                  <a:lnTo>
                    <a:pt x="52583" y="414511"/>
                  </a:lnTo>
                  <a:lnTo>
                    <a:pt x="52269" y="414207"/>
                  </a:lnTo>
                  <a:lnTo>
                    <a:pt x="51994" y="413861"/>
                  </a:lnTo>
                  <a:lnTo>
                    <a:pt x="51834" y="413472"/>
                  </a:lnTo>
                  <a:lnTo>
                    <a:pt x="51635" y="413126"/>
                  </a:lnTo>
                  <a:lnTo>
                    <a:pt x="51550" y="412549"/>
                  </a:lnTo>
                  <a:lnTo>
                    <a:pt x="51854" y="412232"/>
                  </a:lnTo>
                  <a:lnTo>
                    <a:pt x="51885" y="411771"/>
                  </a:lnTo>
                  <a:lnTo>
                    <a:pt x="51725" y="411425"/>
                  </a:lnTo>
                  <a:lnTo>
                    <a:pt x="51452" y="411194"/>
                  </a:lnTo>
                  <a:lnTo>
                    <a:pt x="51252" y="410732"/>
                  </a:lnTo>
                  <a:lnTo>
                    <a:pt x="51245" y="410306"/>
                  </a:lnTo>
                  <a:lnTo>
                    <a:pt x="51356" y="409918"/>
                  </a:lnTo>
                  <a:lnTo>
                    <a:pt x="51541" y="409450"/>
                  </a:lnTo>
                  <a:lnTo>
                    <a:pt x="51651" y="409025"/>
                  </a:lnTo>
                  <a:lnTo>
                    <a:pt x="51798" y="408600"/>
                  </a:lnTo>
                  <a:lnTo>
                    <a:pt x="52063" y="408247"/>
                  </a:lnTo>
                  <a:lnTo>
                    <a:pt x="52408" y="408083"/>
                  </a:lnTo>
                  <a:lnTo>
                    <a:pt x="52791" y="407846"/>
                  </a:lnTo>
                  <a:lnTo>
                    <a:pt x="53172" y="407494"/>
                  </a:lnTo>
                  <a:lnTo>
                    <a:pt x="53397" y="407105"/>
                  </a:lnTo>
                  <a:lnTo>
                    <a:pt x="53427" y="406565"/>
                  </a:lnTo>
                  <a:lnTo>
                    <a:pt x="53304" y="406060"/>
                  </a:lnTo>
                  <a:lnTo>
                    <a:pt x="53027" y="405599"/>
                  </a:lnTo>
                  <a:lnTo>
                    <a:pt x="52713" y="405252"/>
                  </a:lnTo>
                  <a:lnTo>
                    <a:pt x="52324" y="404991"/>
                  </a:lnTo>
                  <a:lnTo>
                    <a:pt x="52238" y="404450"/>
                  </a:lnTo>
                  <a:lnTo>
                    <a:pt x="52541" y="404098"/>
                  </a:lnTo>
                  <a:lnTo>
                    <a:pt x="52843" y="403624"/>
                  </a:lnTo>
                  <a:lnTo>
                    <a:pt x="52914" y="403278"/>
                  </a:lnTo>
                  <a:lnTo>
                    <a:pt x="52716" y="402895"/>
                  </a:lnTo>
                  <a:lnTo>
                    <a:pt x="52364" y="402628"/>
                  </a:lnTo>
                  <a:lnTo>
                    <a:pt x="52591" y="402275"/>
                  </a:lnTo>
                  <a:lnTo>
                    <a:pt x="52896" y="402075"/>
                  </a:lnTo>
                  <a:lnTo>
                    <a:pt x="53238" y="401686"/>
                  </a:lnTo>
                  <a:lnTo>
                    <a:pt x="53270" y="401261"/>
                  </a:lnTo>
                  <a:lnTo>
                    <a:pt x="53072" y="400951"/>
                  </a:lnTo>
                  <a:lnTo>
                    <a:pt x="52835" y="400604"/>
                  </a:lnTo>
                  <a:lnTo>
                    <a:pt x="52652" y="400033"/>
                  </a:lnTo>
                  <a:lnTo>
                    <a:pt x="52483" y="399669"/>
                  </a:lnTo>
                  <a:lnTo>
                    <a:pt x="52203" y="398982"/>
                  </a:lnTo>
                  <a:lnTo>
                    <a:pt x="52118" y="398521"/>
                  </a:lnTo>
                  <a:lnTo>
                    <a:pt x="51978" y="398041"/>
                  </a:lnTo>
                  <a:lnTo>
                    <a:pt x="51938" y="397445"/>
                  </a:lnTo>
                  <a:lnTo>
                    <a:pt x="51741" y="397099"/>
                  </a:lnTo>
                  <a:lnTo>
                    <a:pt x="51275" y="396947"/>
                  </a:lnTo>
                  <a:lnTo>
                    <a:pt x="50889" y="396880"/>
                  </a:lnTo>
                  <a:lnTo>
                    <a:pt x="50540" y="396807"/>
                  </a:lnTo>
                  <a:lnTo>
                    <a:pt x="50457" y="396455"/>
                  </a:lnTo>
                  <a:lnTo>
                    <a:pt x="50605" y="396030"/>
                  </a:lnTo>
                  <a:lnTo>
                    <a:pt x="50792" y="395598"/>
                  </a:lnTo>
                  <a:lnTo>
                    <a:pt x="50785" y="395173"/>
                  </a:lnTo>
                  <a:lnTo>
                    <a:pt x="50779" y="394748"/>
                  </a:lnTo>
                  <a:lnTo>
                    <a:pt x="50734" y="394323"/>
                  </a:lnTo>
                  <a:lnTo>
                    <a:pt x="50344" y="394061"/>
                  </a:lnTo>
                  <a:lnTo>
                    <a:pt x="49958" y="394061"/>
                  </a:lnTo>
                  <a:lnTo>
                    <a:pt x="49951" y="393563"/>
                  </a:lnTo>
                  <a:lnTo>
                    <a:pt x="49943" y="393095"/>
                  </a:lnTo>
                  <a:lnTo>
                    <a:pt x="49936" y="392591"/>
                  </a:lnTo>
                  <a:lnTo>
                    <a:pt x="49697" y="392093"/>
                  </a:lnTo>
                  <a:lnTo>
                    <a:pt x="49307" y="391868"/>
                  </a:lnTo>
                  <a:lnTo>
                    <a:pt x="48919" y="391716"/>
                  </a:lnTo>
                  <a:lnTo>
                    <a:pt x="48645" y="391412"/>
                  </a:lnTo>
                  <a:lnTo>
                    <a:pt x="48484" y="390987"/>
                  </a:lnTo>
                  <a:lnTo>
                    <a:pt x="48360" y="390447"/>
                  </a:lnTo>
                  <a:lnTo>
                    <a:pt x="48277" y="390057"/>
                  </a:lnTo>
                  <a:lnTo>
                    <a:pt x="48115" y="389560"/>
                  </a:lnTo>
                  <a:lnTo>
                    <a:pt x="47877" y="389177"/>
                  </a:lnTo>
                  <a:lnTo>
                    <a:pt x="47717" y="388752"/>
                  </a:lnTo>
                  <a:lnTo>
                    <a:pt x="47166" y="388102"/>
                  </a:lnTo>
                  <a:lnTo>
                    <a:pt x="46694" y="387488"/>
                  </a:lnTo>
                  <a:lnTo>
                    <a:pt x="46382" y="387257"/>
                  </a:lnTo>
                  <a:lnTo>
                    <a:pt x="46147" y="386989"/>
                  </a:lnTo>
                  <a:lnTo>
                    <a:pt x="45907" y="386412"/>
                  </a:lnTo>
                  <a:lnTo>
                    <a:pt x="45822" y="385908"/>
                  </a:lnTo>
                  <a:lnTo>
                    <a:pt x="45738" y="385447"/>
                  </a:lnTo>
                  <a:lnTo>
                    <a:pt x="45653" y="384985"/>
                  </a:lnTo>
                  <a:lnTo>
                    <a:pt x="45570" y="384596"/>
                  </a:lnTo>
                  <a:lnTo>
                    <a:pt x="45145" y="384523"/>
                  </a:lnTo>
                  <a:lnTo>
                    <a:pt x="44796" y="384456"/>
                  </a:lnTo>
                  <a:lnTo>
                    <a:pt x="44328" y="384110"/>
                  </a:lnTo>
                  <a:lnTo>
                    <a:pt x="44012" y="383648"/>
                  </a:lnTo>
                  <a:lnTo>
                    <a:pt x="43929" y="383302"/>
                  </a:lnTo>
                  <a:lnTo>
                    <a:pt x="43883" y="382804"/>
                  </a:lnTo>
                  <a:lnTo>
                    <a:pt x="43878" y="382415"/>
                  </a:lnTo>
                  <a:lnTo>
                    <a:pt x="43488" y="382148"/>
                  </a:lnTo>
                  <a:lnTo>
                    <a:pt x="43174" y="381801"/>
                  </a:lnTo>
                  <a:lnTo>
                    <a:pt x="42938" y="381497"/>
                  </a:lnTo>
                  <a:lnTo>
                    <a:pt x="42931" y="381072"/>
                  </a:lnTo>
                  <a:lnTo>
                    <a:pt x="42925" y="380647"/>
                  </a:lnTo>
                  <a:lnTo>
                    <a:pt x="43111" y="380179"/>
                  </a:lnTo>
                  <a:lnTo>
                    <a:pt x="43337" y="379790"/>
                  </a:lnTo>
                  <a:lnTo>
                    <a:pt x="43561" y="379322"/>
                  </a:lnTo>
                  <a:lnTo>
                    <a:pt x="43784" y="378812"/>
                  </a:lnTo>
                  <a:lnTo>
                    <a:pt x="43814" y="378192"/>
                  </a:lnTo>
                  <a:lnTo>
                    <a:pt x="43804" y="377537"/>
                  </a:lnTo>
                  <a:lnTo>
                    <a:pt x="43721" y="377147"/>
                  </a:lnTo>
                  <a:lnTo>
                    <a:pt x="43676" y="376722"/>
                  </a:lnTo>
                  <a:lnTo>
                    <a:pt x="43555" y="376376"/>
                  </a:lnTo>
                  <a:lnTo>
                    <a:pt x="43432" y="375951"/>
                  </a:lnTo>
                  <a:lnTo>
                    <a:pt x="43192" y="375337"/>
                  </a:lnTo>
                  <a:lnTo>
                    <a:pt x="42912" y="374681"/>
                  </a:lnTo>
                  <a:lnTo>
                    <a:pt x="42670" y="374031"/>
                  </a:lnTo>
                  <a:lnTo>
                    <a:pt x="42393" y="373606"/>
                  </a:lnTo>
                  <a:lnTo>
                    <a:pt x="42159" y="373338"/>
                  </a:lnTo>
                  <a:lnTo>
                    <a:pt x="41960" y="372992"/>
                  </a:lnTo>
                  <a:lnTo>
                    <a:pt x="41725" y="372725"/>
                  </a:lnTo>
                  <a:lnTo>
                    <a:pt x="41489" y="372458"/>
                  </a:lnTo>
                  <a:lnTo>
                    <a:pt x="41215" y="372148"/>
                  </a:lnTo>
                  <a:lnTo>
                    <a:pt x="40784" y="371771"/>
                  </a:lnTo>
                  <a:lnTo>
                    <a:pt x="40354" y="371425"/>
                  </a:lnTo>
                  <a:lnTo>
                    <a:pt x="40004" y="371200"/>
                  </a:lnTo>
                  <a:lnTo>
                    <a:pt x="39615" y="371011"/>
                  </a:lnTo>
                  <a:lnTo>
                    <a:pt x="39225" y="370744"/>
                  </a:lnTo>
                  <a:lnTo>
                    <a:pt x="38950" y="370441"/>
                  </a:lnTo>
                  <a:lnTo>
                    <a:pt x="38674" y="370015"/>
                  </a:lnTo>
                  <a:lnTo>
                    <a:pt x="38475" y="369669"/>
                  </a:lnTo>
                  <a:lnTo>
                    <a:pt x="38393" y="369286"/>
                  </a:lnTo>
                  <a:lnTo>
                    <a:pt x="38385" y="368782"/>
                  </a:lnTo>
                  <a:lnTo>
                    <a:pt x="38339" y="368320"/>
                  </a:lnTo>
                  <a:lnTo>
                    <a:pt x="38329" y="367622"/>
                  </a:lnTo>
                  <a:lnTo>
                    <a:pt x="38245" y="367232"/>
                  </a:lnTo>
                  <a:lnTo>
                    <a:pt x="38124" y="366850"/>
                  </a:lnTo>
                  <a:lnTo>
                    <a:pt x="37849" y="366540"/>
                  </a:lnTo>
                  <a:lnTo>
                    <a:pt x="37805" y="366157"/>
                  </a:lnTo>
                  <a:lnTo>
                    <a:pt x="37604" y="365617"/>
                  </a:lnTo>
                  <a:lnTo>
                    <a:pt x="37518" y="365076"/>
                  </a:lnTo>
                  <a:lnTo>
                    <a:pt x="37512" y="364614"/>
                  </a:lnTo>
                  <a:lnTo>
                    <a:pt x="37504" y="364110"/>
                  </a:lnTo>
                  <a:lnTo>
                    <a:pt x="37379" y="363490"/>
                  </a:lnTo>
                  <a:lnTo>
                    <a:pt x="37256" y="363065"/>
                  </a:lnTo>
                  <a:lnTo>
                    <a:pt x="37057" y="362646"/>
                  </a:lnTo>
                  <a:lnTo>
                    <a:pt x="36818" y="362184"/>
                  </a:lnTo>
                  <a:lnTo>
                    <a:pt x="36464" y="361685"/>
                  </a:lnTo>
                  <a:lnTo>
                    <a:pt x="35759" y="360993"/>
                  </a:lnTo>
                  <a:lnTo>
                    <a:pt x="35210" y="360458"/>
                  </a:lnTo>
                  <a:lnTo>
                    <a:pt x="34857" y="360076"/>
                  </a:lnTo>
                  <a:lnTo>
                    <a:pt x="34582" y="359735"/>
                  </a:lnTo>
                  <a:lnTo>
                    <a:pt x="34266" y="359274"/>
                  </a:lnTo>
                  <a:lnTo>
                    <a:pt x="34142" y="358696"/>
                  </a:lnTo>
                  <a:lnTo>
                    <a:pt x="34020" y="358272"/>
                  </a:lnTo>
                  <a:lnTo>
                    <a:pt x="33936" y="357804"/>
                  </a:lnTo>
                  <a:lnTo>
                    <a:pt x="33926" y="357148"/>
                  </a:lnTo>
                  <a:lnTo>
                    <a:pt x="33834" y="356497"/>
                  </a:lnTo>
                  <a:lnTo>
                    <a:pt x="33932" y="356248"/>
                  </a:lnTo>
                  <a:lnTo>
                    <a:pt x="34184" y="355933"/>
                  </a:lnTo>
                  <a:lnTo>
                    <a:pt x="34311" y="355410"/>
                  </a:lnTo>
                  <a:lnTo>
                    <a:pt x="34423" y="355076"/>
                  </a:lnTo>
                  <a:lnTo>
                    <a:pt x="34437" y="354638"/>
                  </a:lnTo>
                  <a:lnTo>
                    <a:pt x="34423" y="354238"/>
                  </a:lnTo>
                  <a:lnTo>
                    <a:pt x="34338" y="353854"/>
                  </a:lnTo>
                  <a:lnTo>
                    <a:pt x="34216" y="353430"/>
                  </a:lnTo>
                  <a:lnTo>
                    <a:pt x="34012" y="352658"/>
                  </a:lnTo>
                  <a:lnTo>
                    <a:pt x="33852" y="352269"/>
                  </a:lnTo>
                  <a:lnTo>
                    <a:pt x="33653" y="351850"/>
                  </a:lnTo>
                  <a:lnTo>
                    <a:pt x="33451" y="351267"/>
                  </a:lnTo>
                  <a:lnTo>
                    <a:pt x="33251" y="350847"/>
                  </a:lnTo>
                  <a:lnTo>
                    <a:pt x="33015" y="350501"/>
                  </a:lnTo>
                  <a:lnTo>
                    <a:pt x="32697" y="349961"/>
                  </a:lnTo>
                  <a:lnTo>
                    <a:pt x="32500" y="349620"/>
                  </a:lnTo>
                  <a:lnTo>
                    <a:pt x="32262" y="349195"/>
                  </a:lnTo>
                  <a:lnTo>
                    <a:pt x="32100" y="348733"/>
                  </a:lnTo>
                  <a:lnTo>
                    <a:pt x="31939" y="348308"/>
                  </a:lnTo>
                  <a:lnTo>
                    <a:pt x="31739" y="347943"/>
                  </a:lnTo>
                  <a:lnTo>
                    <a:pt x="31610" y="347670"/>
                  </a:lnTo>
                  <a:lnTo>
                    <a:pt x="31416" y="347445"/>
                  </a:lnTo>
                  <a:lnTo>
                    <a:pt x="31077" y="347330"/>
                  </a:lnTo>
                  <a:lnTo>
                    <a:pt x="30730" y="347087"/>
                  </a:lnTo>
                  <a:lnTo>
                    <a:pt x="30604" y="346741"/>
                  </a:lnTo>
                  <a:lnTo>
                    <a:pt x="30598" y="346351"/>
                  </a:lnTo>
                  <a:lnTo>
                    <a:pt x="30630" y="345963"/>
                  </a:lnTo>
                  <a:lnTo>
                    <a:pt x="30624" y="345580"/>
                  </a:lnTo>
                  <a:lnTo>
                    <a:pt x="30235" y="345392"/>
                  </a:lnTo>
                  <a:lnTo>
                    <a:pt x="29885" y="345124"/>
                  </a:lnTo>
                  <a:lnTo>
                    <a:pt x="29686" y="344736"/>
                  </a:lnTo>
                  <a:lnTo>
                    <a:pt x="29601" y="344237"/>
                  </a:lnTo>
                  <a:lnTo>
                    <a:pt x="29593" y="343654"/>
                  </a:lnTo>
                  <a:lnTo>
                    <a:pt x="29585" y="343193"/>
                  </a:lnTo>
                  <a:lnTo>
                    <a:pt x="29617" y="342767"/>
                  </a:lnTo>
                  <a:lnTo>
                    <a:pt x="29723" y="342069"/>
                  </a:lnTo>
                  <a:lnTo>
                    <a:pt x="29713" y="341406"/>
                  </a:lnTo>
                  <a:lnTo>
                    <a:pt x="29862" y="341060"/>
                  </a:lnTo>
                  <a:lnTo>
                    <a:pt x="30010" y="340629"/>
                  </a:lnTo>
                  <a:lnTo>
                    <a:pt x="30120" y="340283"/>
                  </a:lnTo>
                  <a:lnTo>
                    <a:pt x="30230" y="339851"/>
                  </a:lnTo>
                  <a:lnTo>
                    <a:pt x="30417" y="339541"/>
                  </a:lnTo>
                  <a:lnTo>
                    <a:pt x="30567" y="339189"/>
                  </a:lnTo>
                  <a:lnTo>
                    <a:pt x="30794" y="338879"/>
                  </a:lnTo>
                  <a:lnTo>
                    <a:pt x="31170" y="338210"/>
                  </a:lnTo>
                  <a:lnTo>
                    <a:pt x="31702" y="337700"/>
                  </a:lnTo>
                  <a:lnTo>
                    <a:pt x="31880" y="337427"/>
                  </a:lnTo>
                  <a:lnTo>
                    <a:pt x="32114" y="337032"/>
                  </a:lnTo>
                  <a:lnTo>
                    <a:pt x="32420" y="336710"/>
                  </a:lnTo>
                  <a:lnTo>
                    <a:pt x="32530" y="335811"/>
                  </a:lnTo>
                  <a:lnTo>
                    <a:pt x="32325" y="335270"/>
                  </a:lnTo>
                  <a:lnTo>
                    <a:pt x="32062" y="334894"/>
                  </a:lnTo>
                  <a:lnTo>
                    <a:pt x="31674" y="334602"/>
                  </a:lnTo>
                  <a:lnTo>
                    <a:pt x="31605" y="334231"/>
                  </a:lnTo>
                  <a:lnTo>
                    <a:pt x="31130" y="332883"/>
                  </a:lnTo>
                  <a:lnTo>
                    <a:pt x="31047" y="332226"/>
                  </a:lnTo>
                  <a:lnTo>
                    <a:pt x="31618" y="331412"/>
                  </a:lnTo>
                  <a:lnTo>
                    <a:pt x="32417" y="330130"/>
                  </a:lnTo>
                  <a:lnTo>
                    <a:pt x="32792" y="328891"/>
                  </a:lnTo>
                  <a:lnTo>
                    <a:pt x="34738" y="326400"/>
                  </a:lnTo>
                  <a:lnTo>
                    <a:pt x="34872" y="324165"/>
                  </a:lnTo>
                  <a:lnTo>
                    <a:pt x="34559" y="323739"/>
                  </a:lnTo>
                  <a:lnTo>
                    <a:pt x="33964" y="321935"/>
                  </a:lnTo>
                  <a:lnTo>
                    <a:pt x="33293" y="320319"/>
                  </a:lnTo>
                  <a:lnTo>
                    <a:pt x="32976" y="319353"/>
                  </a:lnTo>
                  <a:lnTo>
                    <a:pt x="32621" y="318472"/>
                  </a:lnTo>
                  <a:lnTo>
                    <a:pt x="32572" y="317390"/>
                  </a:lnTo>
                  <a:lnTo>
                    <a:pt x="33061" y="316036"/>
                  </a:lnTo>
                  <a:lnTo>
                    <a:pt x="33599" y="315604"/>
                  </a:lnTo>
                  <a:lnTo>
                    <a:pt x="33902" y="315021"/>
                  </a:lnTo>
                  <a:lnTo>
                    <a:pt x="33385" y="313332"/>
                  </a:lnTo>
                  <a:lnTo>
                    <a:pt x="33531" y="312403"/>
                  </a:lnTo>
                  <a:lnTo>
                    <a:pt x="33744" y="310428"/>
                  </a:lnTo>
                  <a:lnTo>
                    <a:pt x="33110" y="308544"/>
                  </a:lnTo>
                  <a:lnTo>
                    <a:pt x="32714" y="307506"/>
                  </a:lnTo>
                  <a:lnTo>
                    <a:pt x="32570" y="304304"/>
                  </a:lnTo>
                  <a:lnTo>
                    <a:pt x="32362" y="302646"/>
                  </a:lnTo>
                  <a:lnTo>
                    <a:pt x="31848" y="301260"/>
                  </a:lnTo>
                  <a:lnTo>
                    <a:pt x="31766" y="300720"/>
                  </a:lnTo>
                  <a:lnTo>
                    <a:pt x="30517" y="299189"/>
                  </a:lnTo>
                  <a:lnTo>
                    <a:pt x="29354" y="298624"/>
                  </a:lnTo>
                  <a:lnTo>
                    <a:pt x="28499" y="297974"/>
                  </a:lnTo>
                  <a:lnTo>
                    <a:pt x="27220" y="297330"/>
                  </a:lnTo>
                  <a:lnTo>
                    <a:pt x="25841" y="294219"/>
                  </a:lnTo>
                  <a:lnTo>
                    <a:pt x="26296" y="293363"/>
                  </a:lnTo>
                  <a:lnTo>
                    <a:pt x="27020" y="292390"/>
                  </a:lnTo>
                  <a:lnTo>
                    <a:pt x="27160" y="290732"/>
                  </a:lnTo>
                  <a:lnTo>
                    <a:pt x="27022" y="288223"/>
                  </a:lnTo>
                  <a:lnTo>
                    <a:pt x="27398" y="287178"/>
                  </a:lnTo>
                  <a:lnTo>
                    <a:pt x="27112" y="285441"/>
                  </a:lnTo>
                  <a:lnTo>
                    <a:pt x="26888" y="282008"/>
                  </a:lnTo>
                  <a:lnTo>
                    <a:pt x="25767" y="277506"/>
                  </a:lnTo>
                  <a:lnTo>
                    <a:pt x="25374" y="276813"/>
                  </a:lnTo>
                  <a:lnTo>
                    <a:pt x="23533" y="273745"/>
                  </a:lnTo>
                  <a:lnTo>
                    <a:pt x="22711" y="272555"/>
                  </a:lnTo>
                  <a:lnTo>
                    <a:pt x="22077" y="270708"/>
                  </a:lnTo>
                  <a:lnTo>
                    <a:pt x="21975" y="268736"/>
                  </a:lnTo>
                  <a:lnTo>
                    <a:pt x="21890" y="267117"/>
                  </a:lnTo>
                  <a:lnTo>
                    <a:pt x="22904" y="263982"/>
                  </a:lnTo>
                  <a:lnTo>
                    <a:pt x="22940" y="263636"/>
                  </a:lnTo>
                  <a:lnTo>
                    <a:pt x="21868" y="260288"/>
                  </a:lnTo>
                  <a:lnTo>
                    <a:pt x="20846" y="258290"/>
                  </a:lnTo>
                  <a:lnTo>
                    <a:pt x="20452" y="257408"/>
                  </a:lnTo>
                  <a:lnTo>
                    <a:pt x="20164" y="255361"/>
                  </a:lnTo>
                  <a:lnTo>
                    <a:pt x="20537" y="249802"/>
                  </a:lnTo>
                  <a:lnTo>
                    <a:pt x="20757" y="248447"/>
                  </a:lnTo>
                  <a:lnTo>
                    <a:pt x="21166" y="246820"/>
                  </a:lnTo>
                  <a:lnTo>
                    <a:pt x="20617" y="245744"/>
                  </a:lnTo>
                  <a:lnTo>
                    <a:pt x="20340" y="245057"/>
                  </a:lnTo>
                  <a:lnTo>
                    <a:pt x="19016" y="243642"/>
                  </a:lnTo>
                  <a:lnTo>
                    <a:pt x="18497" y="241910"/>
                  </a:lnTo>
                  <a:lnTo>
                    <a:pt x="17667" y="239675"/>
                  </a:lnTo>
                  <a:lnTo>
                    <a:pt x="16839" y="237718"/>
                  </a:lnTo>
                  <a:lnTo>
                    <a:pt x="16090" y="235950"/>
                  </a:lnTo>
                  <a:lnTo>
                    <a:pt x="15427" y="235142"/>
                  </a:lnTo>
                  <a:lnTo>
                    <a:pt x="14025" y="233727"/>
                  </a:lnTo>
                  <a:lnTo>
                    <a:pt x="13828" y="233308"/>
                  </a:lnTo>
                  <a:lnTo>
                    <a:pt x="13702" y="232263"/>
                  </a:lnTo>
                  <a:lnTo>
                    <a:pt x="13161" y="232153"/>
                  </a:lnTo>
                  <a:lnTo>
                    <a:pt x="11952" y="230781"/>
                  </a:lnTo>
                  <a:lnTo>
                    <a:pt x="11401" y="229626"/>
                  </a:lnTo>
                  <a:lnTo>
                    <a:pt x="10737" y="228703"/>
                  </a:lnTo>
                  <a:lnTo>
                    <a:pt x="10141" y="226819"/>
                  </a:lnTo>
                  <a:lnTo>
                    <a:pt x="9818" y="225239"/>
                  </a:lnTo>
                  <a:lnTo>
                    <a:pt x="8537" y="224481"/>
                  </a:lnTo>
                  <a:lnTo>
                    <a:pt x="8032" y="224098"/>
                  </a:lnTo>
                  <a:lnTo>
                    <a:pt x="6973" y="222220"/>
                  </a:lnTo>
                  <a:lnTo>
                    <a:pt x="6812" y="221528"/>
                  </a:lnTo>
                  <a:lnTo>
                    <a:pt x="7188" y="220361"/>
                  </a:lnTo>
                  <a:lnTo>
                    <a:pt x="7236" y="217123"/>
                  </a:lnTo>
                  <a:lnTo>
                    <a:pt x="7111" y="216041"/>
                  </a:lnTo>
                  <a:lnTo>
                    <a:pt x="7097" y="214535"/>
                  </a:lnTo>
                  <a:lnTo>
                    <a:pt x="7165" y="213532"/>
                  </a:lnTo>
                  <a:lnTo>
                    <a:pt x="7767" y="211825"/>
                  </a:lnTo>
                  <a:lnTo>
                    <a:pt x="6867" y="210482"/>
                  </a:lnTo>
                  <a:lnTo>
                    <a:pt x="6435" y="209681"/>
                  </a:lnTo>
                  <a:lnTo>
                    <a:pt x="5654" y="208642"/>
                  </a:lnTo>
                  <a:lnTo>
                    <a:pt x="6060" y="206515"/>
                  </a:lnTo>
                  <a:lnTo>
                    <a:pt x="6088" y="205434"/>
                  </a:lnTo>
                  <a:lnTo>
                    <a:pt x="5810" y="204511"/>
                  </a:lnTo>
                  <a:lnTo>
                    <a:pt x="5025" y="203089"/>
                  </a:lnTo>
                  <a:lnTo>
                    <a:pt x="4671" y="202323"/>
                  </a:lnTo>
                  <a:lnTo>
                    <a:pt x="4736" y="200969"/>
                  </a:lnTo>
                  <a:lnTo>
                    <a:pt x="4805" y="200081"/>
                  </a:lnTo>
                  <a:lnTo>
                    <a:pt x="4259" y="199431"/>
                  </a:lnTo>
                  <a:lnTo>
                    <a:pt x="3871" y="199201"/>
                  </a:lnTo>
                  <a:lnTo>
                    <a:pt x="2512" y="198326"/>
                  </a:lnTo>
                  <a:lnTo>
                    <a:pt x="2277" y="197986"/>
                  </a:lnTo>
                  <a:lnTo>
                    <a:pt x="2112" y="196752"/>
                  </a:lnTo>
                  <a:lnTo>
                    <a:pt x="2260" y="196017"/>
                  </a:lnTo>
                  <a:lnTo>
                    <a:pt x="2443" y="195009"/>
                  </a:lnTo>
                  <a:lnTo>
                    <a:pt x="2053" y="194511"/>
                  </a:lnTo>
                  <a:lnTo>
                    <a:pt x="1397" y="194444"/>
                  </a:lnTo>
                  <a:lnTo>
                    <a:pt x="777" y="194256"/>
                  </a:lnTo>
                  <a:lnTo>
                    <a:pt x="429" y="194140"/>
                  </a:lnTo>
                  <a:lnTo>
                    <a:pt x="157" y="193952"/>
                  </a:lnTo>
                  <a:lnTo>
                    <a:pt x="0" y="193642"/>
                  </a:lnTo>
                  <a:lnTo>
                    <a:pt x="922" y="193290"/>
                  </a:lnTo>
                  <a:lnTo>
                    <a:pt x="1848" y="193241"/>
                  </a:lnTo>
                  <a:lnTo>
                    <a:pt x="2580" y="193004"/>
                  </a:lnTo>
                  <a:lnTo>
                    <a:pt x="3039" y="192573"/>
                  </a:lnTo>
                  <a:lnTo>
                    <a:pt x="3339" y="191643"/>
                  </a:lnTo>
                  <a:lnTo>
                    <a:pt x="3490" y="191290"/>
                  </a:lnTo>
                  <a:lnTo>
                    <a:pt x="3600" y="190598"/>
                  </a:lnTo>
                  <a:lnTo>
                    <a:pt x="3671" y="189899"/>
                  </a:lnTo>
                  <a:lnTo>
                    <a:pt x="3624" y="188897"/>
                  </a:lnTo>
                  <a:lnTo>
                    <a:pt x="4733" y="187925"/>
                  </a:lnTo>
                  <a:lnTo>
                    <a:pt x="5425" y="187530"/>
                  </a:lnTo>
                  <a:lnTo>
                    <a:pt x="5881" y="186716"/>
                  </a:lnTo>
                  <a:lnTo>
                    <a:pt x="6066" y="185938"/>
                  </a:lnTo>
                  <a:lnTo>
                    <a:pt x="6334" y="185549"/>
                  </a:lnTo>
                  <a:lnTo>
                    <a:pt x="6562" y="185240"/>
                  </a:lnTo>
                  <a:lnTo>
                    <a:pt x="6635" y="184814"/>
                  </a:lnTo>
                  <a:lnTo>
                    <a:pt x="5741" y="184055"/>
                  </a:lnTo>
                  <a:lnTo>
                    <a:pt x="5155" y="183290"/>
                  </a:lnTo>
                  <a:lnTo>
                    <a:pt x="5068" y="182245"/>
                  </a:lnTo>
                  <a:lnTo>
                    <a:pt x="5712" y="180847"/>
                  </a:lnTo>
                  <a:lnTo>
                    <a:pt x="5344" y="178575"/>
                  </a:lnTo>
                  <a:lnTo>
                    <a:pt x="5439" y="176260"/>
                  </a:lnTo>
                  <a:lnTo>
                    <a:pt x="6471" y="175203"/>
                  </a:lnTo>
                  <a:lnTo>
                    <a:pt x="6963" y="174122"/>
                  </a:lnTo>
                  <a:lnTo>
                    <a:pt x="7187" y="173229"/>
                  </a:lnTo>
                  <a:lnTo>
                    <a:pt x="8261" y="172560"/>
                  </a:lnTo>
                  <a:lnTo>
                    <a:pt x="9419" y="172554"/>
                  </a:lnTo>
                  <a:lnTo>
                    <a:pt x="10655" y="172615"/>
                  </a:lnTo>
                  <a:lnTo>
                    <a:pt x="12274" y="172445"/>
                  </a:lnTo>
                  <a:lnTo>
                    <a:pt x="13158" y="172050"/>
                  </a:lnTo>
                  <a:lnTo>
                    <a:pt x="14001" y="171352"/>
                  </a:lnTo>
                  <a:lnTo>
                    <a:pt x="15143" y="169601"/>
                  </a:lnTo>
                  <a:lnTo>
                    <a:pt x="15541" y="166582"/>
                  </a:lnTo>
                  <a:lnTo>
                    <a:pt x="15448" y="164887"/>
                  </a:lnTo>
                  <a:lnTo>
                    <a:pt x="15279" y="163265"/>
                  </a:lnTo>
                  <a:lnTo>
                    <a:pt x="15235" y="162688"/>
                  </a:lnTo>
                  <a:lnTo>
                    <a:pt x="14845" y="162190"/>
                  </a:lnTo>
                  <a:lnTo>
                    <a:pt x="14726" y="161843"/>
                  </a:lnTo>
                  <a:lnTo>
                    <a:pt x="15031" y="161497"/>
                  </a:lnTo>
                  <a:lnTo>
                    <a:pt x="15245" y="159823"/>
                  </a:lnTo>
                  <a:lnTo>
                    <a:pt x="14483" y="156327"/>
                  </a:lnTo>
                  <a:lnTo>
                    <a:pt x="13923" y="154134"/>
                  </a:lnTo>
                  <a:lnTo>
                    <a:pt x="13726" y="153709"/>
                  </a:lnTo>
                  <a:lnTo>
                    <a:pt x="12928" y="150787"/>
                  </a:lnTo>
                  <a:lnTo>
                    <a:pt x="12803" y="149821"/>
                  </a:lnTo>
                  <a:lnTo>
                    <a:pt x="12282" y="147700"/>
                  </a:lnTo>
                  <a:lnTo>
                    <a:pt x="11916" y="145580"/>
                  </a:lnTo>
                  <a:lnTo>
                    <a:pt x="12026" y="144966"/>
                  </a:lnTo>
                  <a:lnTo>
                    <a:pt x="12129" y="143575"/>
                  </a:lnTo>
                  <a:lnTo>
                    <a:pt x="12433" y="143071"/>
                  </a:lnTo>
                  <a:lnTo>
                    <a:pt x="12772" y="142098"/>
                  </a:lnTo>
                  <a:lnTo>
                    <a:pt x="12570" y="141096"/>
                  </a:lnTo>
                  <a:lnTo>
                    <a:pt x="12250" y="139790"/>
                  </a:lnTo>
                  <a:lnTo>
                    <a:pt x="12193" y="137822"/>
                  </a:lnTo>
                  <a:lnTo>
                    <a:pt x="14731" y="132469"/>
                  </a:lnTo>
                  <a:lnTo>
                    <a:pt x="15367" y="130300"/>
                  </a:lnTo>
                  <a:lnTo>
                    <a:pt x="15480" y="125708"/>
                  </a:lnTo>
                  <a:lnTo>
                    <a:pt x="15491" y="122737"/>
                  </a:lnTo>
                  <a:lnTo>
                    <a:pt x="15778" y="120258"/>
                  </a:lnTo>
                  <a:lnTo>
                    <a:pt x="15826" y="117056"/>
                  </a:lnTo>
                  <a:lnTo>
                    <a:pt x="15428" y="115708"/>
                  </a:lnTo>
                  <a:lnTo>
                    <a:pt x="14721" y="114328"/>
                  </a:lnTo>
                  <a:lnTo>
                    <a:pt x="13768" y="111364"/>
                  </a:lnTo>
                  <a:lnTo>
                    <a:pt x="12757" y="110598"/>
                  </a:lnTo>
                  <a:lnTo>
                    <a:pt x="12093" y="109760"/>
                  </a:lnTo>
                  <a:lnTo>
                    <a:pt x="11430" y="108915"/>
                  </a:lnTo>
                  <a:lnTo>
                    <a:pt x="11580" y="108411"/>
                  </a:lnTo>
                  <a:lnTo>
                    <a:pt x="11962" y="107986"/>
                  </a:lnTo>
                  <a:lnTo>
                    <a:pt x="12458" y="107324"/>
                  </a:lnTo>
                  <a:lnTo>
                    <a:pt x="12105" y="106825"/>
                  </a:lnTo>
                  <a:lnTo>
                    <a:pt x="11834" y="106673"/>
                  </a:lnTo>
                  <a:lnTo>
                    <a:pt x="10744" y="105641"/>
                  </a:lnTo>
                  <a:lnTo>
                    <a:pt x="10658" y="104638"/>
                  </a:lnTo>
                  <a:lnTo>
                    <a:pt x="10771" y="104292"/>
                  </a:lnTo>
                  <a:lnTo>
                    <a:pt x="10336" y="103210"/>
                  </a:lnTo>
                  <a:lnTo>
                    <a:pt x="9742" y="101442"/>
                  </a:lnTo>
                  <a:lnTo>
                    <a:pt x="9498" y="100093"/>
                  </a:lnTo>
                  <a:lnTo>
                    <a:pt x="9139" y="98824"/>
                  </a:lnTo>
                  <a:lnTo>
                    <a:pt x="8285" y="98289"/>
                  </a:lnTo>
                  <a:lnTo>
                    <a:pt x="8122" y="97408"/>
                  </a:lnTo>
                  <a:lnTo>
                    <a:pt x="7851" y="97256"/>
                  </a:lnTo>
                  <a:lnTo>
                    <a:pt x="7116" y="97032"/>
                  </a:lnTo>
                  <a:lnTo>
                    <a:pt x="6880" y="96570"/>
                  </a:lnTo>
                  <a:lnTo>
                    <a:pt x="6683" y="96187"/>
                  </a:lnTo>
                  <a:lnTo>
                    <a:pt x="6719" y="95878"/>
                  </a:lnTo>
                  <a:lnTo>
                    <a:pt x="7026" y="95677"/>
                  </a:lnTo>
                  <a:lnTo>
                    <a:pt x="7409" y="95252"/>
                  </a:lnTo>
                  <a:lnTo>
                    <a:pt x="7551" y="93897"/>
                  </a:lnTo>
                  <a:lnTo>
                    <a:pt x="7928" y="92931"/>
                  </a:lnTo>
                  <a:lnTo>
                    <a:pt x="8002" y="92542"/>
                  </a:lnTo>
                  <a:lnTo>
                    <a:pt x="7879" y="91849"/>
                  </a:lnTo>
                  <a:lnTo>
                    <a:pt x="7601" y="90889"/>
                  </a:lnTo>
                  <a:lnTo>
                    <a:pt x="7749" y="90227"/>
                  </a:lnTo>
                  <a:lnTo>
                    <a:pt x="8398" y="89450"/>
                  </a:lnTo>
                  <a:lnTo>
                    <a:pt x="8623" y="88751"/>
                  </a:lnTo>
                  <a:lnTo>
                    <a:pt x="9196" y="87973"/>
                  </a:lnTo>
                  <a:lnTo>
                    <a:pt x="10029" y="86230"/>
                  </a:lnTo>
                  <a:lnTo>
                    <a:pt x="10021" y="85343"/>
                  </a:lnTo>
                  <a:lnTo>
                    <a:pt x="10506" y="83526"/>
                  </a:lnTo>
                  <a:lnTo>
                    <a:pt x="11881" y="81929"/>
                  </a:lnTo>
                  <a:lnTo>
                    <a:pt x="12913" y="80877"/>
                  </a:lnTo>
                  <a:lnTo>
                    <a:pt x="13011" y="78903"/>
                  </a:lnTo>
                  <a:lnTo>
                    <a:pt x="13184" y="76552"/>
                  </a:lnTo>
                  <a:lnTo>
                    <a:pt x="13324" y="75045"/>
                  </a:lnTo>
                  <a:lnTo>
                    <a:pt x="13422" y="73149"/>
                  </a:lnTo>
                  <a:lnTo>
                    <a:pt x="13406" y="71333"/>
                  </a:lnTo>
                  <a:lnTo>
                    <a:pt x="14205" y="70051"/>
                  </a:lnTo>
                  <a:lnTo>
                    <a:pt x="13877" y="67937"/>
                  </a:lnTo>
                  <a:lnTo>
                    <a:pt x="13216" y="67360"/>
                  </a:lnTo>
                  <a:lnTo>
                    <a:pt x="12978" y="66746"/>
                  </a:lnTo>
                  <a:lnTo>
                    <a:pt x="12976" y="66436"/>
                  </a:lnTo>
                  <a:lnTo>
                    <a:pt x="13241" y="65932"/>
                  </a:lnTo>
                  <a:lnTo>
                    <a:pt x="13588" y="65738"/>
                  </a:lnTo>
                  <a:lnTo>
                    <a:pt x="13870" y="62876"/>
                  </a:lnTo>
                  <a:lnTo>
                    <a:pt x="14276" y="60786"/>
                  </a:lnTo>
                  <a:lnTo>
                    <a:pt x="14208" y="57585"/>
                  </a:lnTo>
                  <a:lnTo>
                    <a:pt x="13789" y="53964"/>
                  </a:lnTo>
                  <a:lnTo>
                    <a:pt x="13664" y="52803"/>
                  </a:lnTo>
                  <a:lnTo>
                    <a:pt x="13108" y="51072"/>
                  </a:lnTo>
                  <a:lnTo>
                    <a:pt x="12678" y="50574"/>
                  </a:lnTo>
                  <a:lnTo>
                    <a:pt x="12474" y="49383"/>
                  </a:lnTo>
                  <a:lnTo>
                    <a:pt x="12775" y="48569"/>
                  </a:lnTo>
                  <a:lnTo>
                    <a:pt x="12928" y="48332"/>
                  </a:lnTo>
                  <a:lnTo>
                    <a:pt x="13495" y="47093"/>
                  </a:lnTo>
                  <a:lnTo>
                    <a:pt x="13939" y="44808"/>
                  </a:lnTo>
                  <a:lnTo>
                    <a:pt x="14315" y="43727"/>
                  </a:lnTo>
                  <a:lnTo>
                    <a:pt x="14498" y="42682"/>
                  </a:lnTo>
                  <a:lnTo>
                    <a:pt x="14336" y="41874"/>
                  </a:lnTo>
                  <a:lnTo>
                    <a:pt x="14054" y="40604"/>
                  </a:lnTo>
                  <a:lnTo>
                    <a:pt x="13811" y="39328"/>
                  </a:lnTo>
                  <a:lnTo>
                    <a:pt x="13882" y="38557"/>
                  </a:lnTo>
                  <a:lnTo>
                    <a:pt x="14266" y="38441"/>
                  </a:lnTo>
                  <a:lnTo>
                    <a:pt x="14724" y="37736"/>
                  </a:lnTo>
                  <a:lnTo>
                    <a:pt x="14526" y="37281"/>
                  </a:lnTo>
                  <a:lnTo>
                    <a:pt x="14291" y="36892"/>
                  </a:lnTo>
                  <a:lnTo>
                    <a:pt x="14092" y="36163"/>
                  </a:lnTo>
                  <a:lnTo>
                    <a:pt x="14705" y="35653"/>
                  </a:lnTo>
                  <a:lnTo>
                    <a:pt x="15381" y="33642"/>
                  </a:lnTo>
                  <a:lnTo>
                    <a:pt x="15761" y="32979"/>
                  </a:lnTo>
                  <a:lnTo>
                    <a:pt x="16919" y="32894"/>
                  </a:lnTo>
                  <a:lnTo>
                    <a:pt x="17408" y="31576"/>
                  </a:lnTo>
                  <a:lnTo>
                    <a:pt x="17559" y="31187"/>
                  </a:lnTo>
                  <a:lnTo>
                    <a:pt x="18444" y="30829"/>
                  </a:lnTo>
                  <a:lnTo>
                    <a:pt x="18772" y="28702"/>
                  </a:lnTo>
                  <a:lnTo>
                    <a:pt x="18682" y="27396"/>
                  </a:lnTo>
                  <a:lnTo>
                    <a:pt x="18321" y="25817"/>
                  </a:lnTo>
                  <a:lnTo>
                    <a:pt x="17684" y="23617"/>
                  </a:lnTo>
                  <a:lnTo>
                    <a:pt x="17712" y="22500"/>
                  </a:lnTo>
                  <a:lnTo>
                    <a:pt x="18398" y="21570"/>
                  </a:lnTo>
                  <a:lnTo>
                    <a:pt x="19319" y="20981"/>
                  </a:lnTo>
                  <a:lnTo>
                    <a:pt x="21940" y="20604"/>
                  </a:lnTo>
                  <a:lnTo>
                    <a:pt x="22438" y="20215"/>
                  </a:lnTo>
                  <a:lnTo>
                    <a:pt x="22821" y="19862"/>
                  </a:lnTo>
                  <a:lnTo>
                    <a:pt x="23388" y="18587"/>
                  </a:lnTo>
                  <a:lnTo>
                    <a:pt x="23759" y="16880"/>
                  </a:lnTo>
                  <a:lnTo>
                    <a:pt x="23899" y="15300"/>
                  </a:lnTo>
                  <a:lnTo>
                    <a:pt x="24540" y="13593"/>
                  </a:lnTo>
                  <a:lnTo>
                    <a:pt x="24872" y="11971"/>
                  </a:lnTo>
                  <a:lnTo>
                    <a:pt x="25437" y="10343"/>
                  </a:lnTo>
                  <a:lnTo>
                    <a:pt x="26236" y="9061"/>
                  </a:lnTo>
                  <a:lnTo>
                    <a:pt x="27030" y="7274"/>
                  </a:lnTo>
                  <a:lnTo>
                    <a:pt x="27756" y="6460"/>
                  </a:lnTo>
                  <a:lnTo>
                    <a:pt x="28174" y="5798"/>
                  </a:lnTo>
                  <a:lnTo>
                    <a:pt x="28018" y="5567"/>
                  </a:lnTo>
                  <a:lnTo>
                    <a:pt x="27823" y="5379"/>
                  </a:lnTo>
                  <a:lnTo>
                    <a:pt x="27312" y="4340"/>
                  </a:lnTo>
                  <a:lnTo>
                    <a:pt x="26923" y="3921"/>
                  </a:lnTo>
                  <a:lnTo>
                    <a:pt x="26687" y="3575"/>
                  </a:lnTo>
                  <a:lnTo>
                    <a:pt x="26876" y="3034"/>
                  </a:lnTo>
                  <a:lnTo>
                    <a:pt x="27139" y="2256"/>
                  </a:lnTo>
                  <a:lnTo>
                    <a:pt x="27135" y="1795"/>
                  </a:lnTo>
                  <a:lnTo>
                    <a:pt x="26423" y="1661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4" name="object 9">
              <a:extLst>
                <a:ext uri="{FF2B5EF4-FFF2-40B4-BE49-F238E27FC236}">
                  <a16:creationId xmlns:a16="http://schemas.microsoft.com/office/drawing/2014/main" id="{2EEAE38F-E513-442F-B66D-DE096CFF0E69}"/>
                </a:ext>
              </a:extLst>
            </p:cNvPr>
            <p:cNvSpPr/>
            <p:nvPr/>
          </p:nvSpPr>
          <p:spPr>
            <a:xfrm>
              <a:off x="8579567" y="594590"/>
              <a:ext cx="503674" cy="243331"/>
            </a:xfrm>
            <a:custGeom>
              <a:avLst/>
              <a:gdLst/>
              <a:ahLst/>
              <a:cxnLst/>
              <a:rect l="l" t="t" r="r" b="b"/>
              <a:pathLst>
                <a:path w="779839" h="376749">
                  <a:moveTo>
                    <a:pt x="1285" y="295573"/>
                  </a:moveTo>
                  <a:lnTo>
                    <a:pt x="1506" y="294795"/>
                  </a:lnTo>
                  <a:lnTo>
                    <a:pt x="2033" y="293939"/>
                  </a:lnTo>
                  <a:lnTo>
                    <a:pt x="2801" y="293696"/>
                  </a:lnTo>
                  <a:lnTo>
                    <a:pt x="3756" y="293101"/>
                  </a:lnTo>
                  <a:lnTo>
                    <a:pt x="4720" y="293052"/>
                  </a:lnTo>
                  <a:lnTo>
                    <a:pt x="5677" y="292536"/>
                  </a:lnTo>
                  <a:lnTo>
                    <a:pt x="6246" y="291903"/>
                  </a:lnTo>
                  <a:lnTo>
                    <a:pt x="6853" y="291163"/>
                  </a:lnTo>
                  <a:lnTo>
                    <a:pt x="7766" y="290300"/>
                  </a:lnTo>
                  <a:lnTo>
                    <a:pt x="7870" y="289522"/>
                  </a:lnTo>
                  <a:lnTo>
                    <a:pt x="8049" y="288593"/>
                  </a:lnTo>
                  <a:lnTo>
                    <a:pt x="8858" y="288501"/>
                  </a:lnTo>
                  <a:lnTo>
                    <a:pt x="9504" y="287833"/>
                  </a:lnTo>
                  <a:lnTo>
                    <a:pt x="10266" y="287165"/>
                  </a:lnTo>
                  <a:lnTo>
                    <a:pt x="10681" y="286546"/>
                  </a:lnTo>
                  <a:lnTo>
                    <a:pt x="11439" y="285640"/>
                  </a:lnTo>
                  <a:lnTo>
                    <a:pt x="11388" y="284789"/>
                  </a:lnTo>
                  <a:lnTo>
                    <a:pt x="11532" y="284127"/>
                  </a:lnTo>
                  <a:lnTo>
                    <a:pt x="11482" y="283398"/>
                  </a:lnTo>
                  <a:lnTo>
                    <a:pt x="11473" y="282778"/>
                  </a:lnTo>
                  <a:lnTo>
                    <a:pt x="12239" y="282377"/>
                  </a:lnTo>
                  <a:lnTo>
                    <a:pt x="12379" y="281448"/>
                  </a:lnTo>
                  <a:lnTo>
                    <a:pt x="12173" y="280597"/>
                  </a:lnTo>
                  <a:lnTo>
                    <a:pt x="11893" y="279941"/>
                  </a:lnTo>
                  <a:lnTo>
                    <a:pt x="11533" y="279060"/>
                  </a:lnTo>
                  <a:lnTo>
                    <a:pt x="11057" y="278289"/>
                  </a:lnTo>
                  <a:lnTo>
                    <a:pt x="10423" y="277178"/>
                  </a:lnTo>
                  <a:lnTo>
                    <a:pt x="9872" y="276412"/>
                  </a:lnTo>
                  <a:lnTo>
                    <a:pt x="9319" y="275603"/>
                  </a:lnTo>
                  <a:lnTo>
                    <a:pt x="8727" y="274723"/>
                  </a:lnTo>
                  <a:lnTo>
                    <a:pt x="8482" y="273836"/>
                  </a:lnTo>
                  <a:lnTo>
                    <a:pt x="8381" y="273198"/>
                  </a:lnTo>
                  <a:lnTo>
                    <a:pt x="11755" y="265087"/>
                  </a:lnTo>
                  <a:lnTo>
                    <a:pt x="13669" y="261740"/>
                  </a:lnTo>
                  <a:lnTo>
                    <a:pt x="15821" y="258869"/>
                  </a:lnTo>
                  <a:lnTo>
                    <a:pt x="17257" y="255282"/>
                  </a:lnTo>
                  <a:lnTo>
                    <a:pt x="20344" y="249686"/>
                  </a:lnTo>
                  <a:lnTo>
                    <a:pt x="19648" y="245476"/>
                  </a:lnTo>
                  <a:lnTo>
                    <a:pt x="19170" y="242129"/>
                  </a:lnTo>
                  <a:lnTo>
                    <a:pt x="17974" y="240215"/>
                  </a:lnTo>
                  <a:lnTo>
                    <a:pt x="16539" y="237821"/>
                  </a:lnTo>
                  <a:lnTo>
                    <a:pt x="14625" y="235431"/>
                  </a:lnTo>
                  <a:lnTo>
                    <a:pt x="15104" y="233040"/>
                  </a:lnTo>
                  <a:lnTo>
                    <a:pt x="17729" y="229586"/>
                  </a:lnTo>
                  <a:lnTo>
                    <a:pt x="19439" y="226649"/>
                  </a:lnTo>
                  <a:lnTo>
                    <a:pt x="21390" y="224868"/>
                  </a:lnTo>
                  <a:lnTo>
                    <a:pt x="23581" y="224097"/>
                  </a:lnTo>
                  <a:lnTo>
                    <a:pt x="25855" y="223942"/>
                  </a:lnTo>
                  <a:lnTo>
                    <a:pt x="29066" y="223088"/>
                  </a:lnTo>
                  <a:lnTo>
                    <a:pt x="31643" y="221156"/>
                  </a:lnTo>
                  <a:lnTo>
                    <a:pt x="33129" y="220382"/>
                  </a:lnTo>
                  <a:lnTo>
                    <a:pt x="36021" y="218526"/>
                  </a:lnTo>
                  <a:lnTo>
                    <a:pt x="40550" y="214893"/>
                  </a:lnTo>
                  <a:lnTo>
                    <a:pt x="44378" y="212107"/>
                  </a:lnTo>
                  <a:lnTo>
                    <a:pt x="46639" y="209556"/>
                  </a:lnTo>
                  <a:lnTo>
                    <a:pt x="47799" y="206542"/>
                  </a:lnTo>
                  <a:lnTo>
                    <a:pt x="49353" y="203760"/>
                  </a:lnTo>
                  <a:lnTo>
                    <a:pt x="52001" y="200203"/>
                  </a:lnTo>
                  <a:lnTo>
                    <a:pt x="54108" y="198191"/>
                  </a:lnTo>
                  <a:lnTo>
                    <a:pt x="55511" y="196645"/>
                  </a:lnTo>
                  <a:lnTo>
                    <a:pt x="57854" y="194790"/>
                  </a:lnTo>
                  <a:lnTo>
                    <a:pt x="58948" y="194015"/>
                  </a:lnTo>
                  <a:lnTo>
                    <a:pt x="60124" y="193939"/>
                  </a:lnTo>
                  <a:lnTo>
                    <a:pt x="61382" y="194635"/>
                  </a:lnTo>
                  <a:lnTo>
                    <a:pt x="62170" y="195251"/>
                  </a:lnTo>
                  <a:lnTo>
                    <a:pt x="62646" y="196257"/>
                  </a:lnTo>
                  <a:lnTo>
                    <a:pt x="63278" y="197262"/>
                  </a:lnTo>
                  <a:lnTo>
                    <a:pt x="63838" y="199349"/>
                  </a:lnTo>
                  <a:lnTo>
                    <a:pt x="64312" y="200120"/>
                  </a:lnTo>
                  <a:lnTo>
                    <a:pt x="63786" y="204529"/>
                  </a:lnTo>
                  <a:lnTo>
                    <a:pt x="64628" y="215506"/>
                  </a:lnTo>
                  <a:lnTo>
                    <a:pt x="66137" y="219061"/>
                  </a:lnTo>
                  <a:lnTo>
                    <a:pt x="67137" y="220780"/>
                  </a:lnTo>
                  <a:lnTo>
                    <a:pt x="69133" y="222229"/>
                  </a:lnTo>
                  <a:lnTo>
                    <a:pt x="70230" y="221998"/>
                  </a:lnTo>
                  <a:lnTo>
                    <a:pt x="72577" y="220914"/>
                  </a:lnTo>
                  <a:lnTo>
                    <a:pt x="73361" y="220914"/>
                  </a:lnTo>
                  <a:lnTo>
                    <a:pt x="76256" y="219753"/>
                  </a:lnTo>
                  <a:lnTo>
                    <a:pt x="78602" y="218441"/>
                  </a:lnTo>
                  <a:lnTo>
                    <a:pt x="81102" y="216740"/>
                  </a:lnTo>
                  <a:lnTo>
                    <a:pt x="85009" y="213954"/>
                  </a:lnTo>
                  <a:lnTo>
                    <a:pt x="87744" y="212098"/>
                  </a:lnTo>
                  <a:lnTo>
                    <a:pt x="90867" y="209546"/>
                  </a:lnTo>
                  <a:lnTo>
                    <a:pt x="93056" y="208231"/>
                  </a:lnTo>
                  <a:lnTo>
                    <a:pt x="95711" y="206144"/>
                  </a:lnTo>
                  <a:lnTo>
                    <a:pt x="99547" y="204829"/>
                  </a:lnTo>
                  <a:lnTo>
                    <a:pt x="120023" y="191527"/>
                  </a:lnTo>
                  <a:lnTo>
                    <a:pt x="131290" y="186654"/>
                  </a:lnTo>
                  <a:lnTo>
                    <a:pt x="135670" y="184489"/>
                  </a:lnTo>
                  <a:lnTo>
                    <a:pt x="140912" y="182247"/>
                  </a:lnTo>
                  <a:lnTo>
                    <a:pt x="146938" y="179926"/>
                  </a:lnTo>
                  <a:lnTo>
                    <a:pt x="150380" y="178225"/>
                  </a:lnTo>
                  <a:lnTo>
                    <a:pt x="157963" y="173738"/>
                  </a:lnTo>
                  <a:lnTo>
                    <a:pt x="162577" y="171342"/>
                  </a:lnTo>
                  <a:lnTo>
                    <a:pt x="165784" y="169793"/>
                  </a:lnTo>
                  <a:lnTo>
                    <a:pt x="170560" y="168246"/>
                  </a:lnTo>
                  <a:lnTo>
                    <a:pt x="175958" y="165850"/>
                  </a:lnTo>
                  <a:lnTo>
                    <a:pt x="179949" y="164149"/>
                  </a:lnTo>
                  <a:lnTo>
                    <a:pt x="183626" y="162524"/>
                  </a:lnTo>
                  <a:lnTo>
                    <a:pt x="187617" y="161053"/>
                  </a:lnTo>
                  <a:lnTo>
                    <a:pt x="192393" y="159583"/>
                  </a:lnTo>
                  <a:lnTo>
                    <a:pt x="194921" y="159176"/>
                  </a:lnTo>
                  <a:lnTo>
                    <a:pt x="197012" y="158113"/>
                  </a:lnTo>
                  <a:lnTo>
                    <a:pt x="199907" y="156876"/>
                  </a:lnTo>
                  <a:lnTo>
                    <a:pt x="202746" y="155345"/>
                  </a:lnTo>
                  <a:lnTo>
                    <a:pt x="204577" y="155345"/>
                  </a:lnTo>
                  <a:lnTo>
                    <a:pt x="205743" y="155513"/>
                  </a:lnTo>
                  <a:lnTo>
                    <a:pt x="207574" y="156512"/>
                  </a:lnTo>
                  <a:lnTo>
                    <a:pt x="208574" y="157846"/>
                  </a:lnTo>
                  <a:lnTo>
                    <a:pt x="209406" y="159510"/>
                  </a:lnTo>
                  <a:lnTo>
                    <a:pt x="210738" y="160342"/>
                  </a:lnTo>
                  <a:lnTo>
                    <a:pt x="212735" y="159677"/>
                  </a:lnTo>
                  <a:lnTo>
                    <a:pt x="215566" y="157845"/>
                  </a:lnTo>
                  <a:lnTo>
                    <a:pt x="216898" y="154680"/>
                  </a:lnTo>
                  <a:lnTo>
                    <a:pt x="218729" y="153183"/>
                  </a:lnTo>
                  <a:lnTo>
                    <a:pt x="221726" y="152183"/>
                  </a:lnTo>
                  <a:lnTo>
                    <a:pt x="223558" y="151518"/>
                  </a:lnTo>
                  <a:lnTo>
                    <a:pt x="225389" y="151017"/>
                  </a:lnTo>
                  <a:lnTo>
                    <a:pt x="228553" y="149519"/>
                  </a:lnTo>
                  <a:lnTo>
                    <a:pt x="229885" y="149021"/>
                  </a:lnTo>
                  <a:lnTo>
                    <a:pt x="232330" y="148751"/>
                  </a:lnTo>
                  <a:lnTo>
                    <a:pt x="235687" y="145968"/>
                  </a:lnTo>
                  <a:lnTo>
                    <a:pt x="238496" y="143261"/>
                  </a:lnTo>
                  <a:lnTo>
                    <a:pt x="240674" y="139936"/>
                  </a:lnTo>
                  <a:lnTo>
                    <a:pt x="243240" y="135683"/>
                  </a:lnTo>
                  <a:lnTo>
                    <a:pt x="245655" y="132591"/>
                  </a:lnTo>
                  <a:lnTo>
                    <a:pt x="250878" y="126792"/>
                  </a:lnTo>
                  <a:lnTo>
                    <a:pt x="254073" y="122694"/>
                  </a:lnTo>
                  <a:lnTo>
                    <a:pt x="261103" y="117666"/>
                  </a:lnTo>
                  <a:lnTo>
                    <a:pt x="264938" y="115965"/>
                  </a:lnTo>
                  <a:lnTo>
                    <a:pt x="268689" y="113723"/>
                  </a:lnTo>
                  <a:lnTo>
                    <a:pt x="272209" y="111943"/>
                  </a:lnTo>
                  <a:lnTo>
                    <a:pt x="275258" y="110167"/>
                  </a:lnTo>
                  <a:lnTo>
                    <a:pt x="277601" y="108386"/>
                  </a:lnTo>
                  <a:lnTo>
                    <a:pt x="281196" y="106065"/>
                  </a:lnTo>
                  <a:lnTo>
                    <a:pt x="282838" y="105060"/>
                  </a:lnTo>
                  <a:lnTo>
                    <a:pt x="286118" y="102508"/>
                  </a:lnTo>
                  <a:lnTo>
                    <a:pt x="289165" y="100190"/>
                  </a:lnTo>
                  <a:lnTo>
                    <a:pt x="290380" y="99395"/>
                  </a:lnTo>
                  <a:lnTo>
                    <a:pt x="293541" y="97329"/>
                  </a:lnTo>
                  <a:lnTo>
                    <a:pt x="296897" y="94313"/>
                  </a:lnTo>
                  <a:lnTo>
                    <a:pt x="300886" y="92457"/>
                  </a:lnTo>
                  <a:lnTo>
                    <a:pt x="306981" y="88125"/>
                  </a:lnTo>
                  <a:lnTo>
                    <a:pt x="316126" y="82481"/>
                  </a:lnTo>
                  <a:lnTo>
                    <a:pt x="319410" y="80546"/>
                  </a:lnTo>
                  <a:lnTo>
                    <a:pt x="322063" y="78149"/>
                  </a:lnTo>
                  <a:lnTo>
                    <a:pt x="326134" y="76679"/>
                  </a:lnTo>
                  <a:lnTo>
                    <a:pt x="330984" y="74358"/>
                  </a:lnTo>
                  <a:lnTo>
                    <a:pt x="334900" y="73432"/>
                  </a:lnTo>
                  <a:lnTo>
                    <a:pt x="338505" y="73122"/>
                  </a:lnTo>
                  <a:lnTo>
                    <a:pt x="341641" y="72967"/>
                  </a:lnTo>
                  <a:lnTo>
                    <a:pt x="346578" y="72423"/>
                  </a:lnTo>
                  <a:lnTo>
                    <a:pt x="349555" y="71728"/>
                  </a:lnTo>
                  <a:lnTo>
                    <a:pt x="353160" y="71339"/>
                  </a:lnTo>
                  <a:lnTo>
                    <a:pt x="358409" y="70333"/>
                  </a:lnTo>
                  <a:lnTo>
                    <a:pt x="362635" y="68632"/>
                  </a:lnTo>
                  <a:lnTo>
                    <a:pt x="367662" y="65297"/>
                  </a:lnTo>
                  <a:lnTo>
                    <a:pt x="371206" y="62317"/>
                  </a:lnTo>
                  <a:lnTo>
                    <a:pt x="376055" y="59142"/>
                  </a:lnTo>
                  <a:lnTo>
                    <a:pt x="377920" y="57466"/>
                  </a:lnTo>
                  <a:lnTo>
                    <a:pt x="381090" y="55227"/>
                  </a:lnTo>
                  <a:lnTo>
                    <a:pt x="384448" y="52429"/>
                  </a:lnTo>
                  <a:lnTo>
                    <a:pt x="389110" y="50379"/>
                  </a:lnTo>
                  <a:lnTo>
                    <a:pt x="395451" y="49261"/>
                  </a:lnTo>
                  <a:lnTo>
                    <a:pt x="400672" y="49446"/>
                  </a:lnTo>
                  <a:lnTo>
                    <a:pt x="406827" y="50753"/>
                  </a:lnTo>
                  <a:lnTo>
                    <a:pt x="411862" y="52244"/>
                  </a:lnTo>
                  <a:lnTo>
                    <a:pt x="417458" y="53177"/>
                  </a:lnTo>
                  <a:lnTo>
                    <a:pt x="425664" y="53177"/>
                  </a:lnTo>
                  <a:lnTo>
                    <a:pt x="431631" y="52989"/>
                  </a:lnTo>
                  <a:lnTo>
                    <a:pt x="437226" y="51685"/>
                  </a:lnTo>
                  <a:lnTo>
                    <a:pt x="442821" y="48702"/>
                  </a:lnTo>
                  <a:lnTo>
                    <a:pt x="448072" y="46193"/>
                  </a:lnTo>
                  <a:lnTo>
                    <a:pt x="450341" y="45187"/>
                  </a:lnTo>
                  <a:lnTo>
                    <a:pt x="452218" y="44258"/>
                  </a:lnTo>
                  <a:lnTo>
                    <a:pt x="455352" y="43793"/>
                  </a:lnTo>
                  <a:lnTo>
                    <a:pt x="457700" y="42942"/>
                  </a:lnTo>
                  <a:lnTo>
                    <a:pt x="459815" y="42478"/>
                  </a:lnTo>
                  <a:lnTo>
                    <a:pt x="462008" y="41861"/>
                  </a:lnTo>
                  <a:lnTo>
                    <a:pt x="464124" y="41707"/>
                  </a:lnTo>
                  <a:lnTo>
                    <a:pt x="466555" y="41704"/>
                  </a:lnTo>
                  <a:lnTo>
                    <a:pt x="469768" y="41242"/>
                  </a:lnTo>
                  <a:lnTo>
                    <a:pt x="472979" y="40388"/>
                  </a:lnTo>
                  <a:lnTo>
                    <a:pt x="477131" y="39769"/>
                  </a:lnTo>
                  <a:lnTo>
                    <a:pt x="480339" y="38222"/>
                  </a:lnTo>
                  <a:lnTo>
                    <a:pt x="483702" y="36676"/>
                  </a:lnTo>
                  <a:lnTo>
                    <a:pt x="487301" y="35130"/>
                  </a:lnTo>
                  <a:lnTo>
                    <a:pt x="491135" y="33350"/>
                  </a:lnTo>
                  <a:lnTo>
                    <a:pt x="494890" y="31648"/>
                  </a:lnTo>
                  <a:lnTo>
                    <a:pt x="498168" y="28632"/>
                  </a:lnTo>
                  <a:lnTo>
                    <a:pt x="500824" y="26777"/>
                  </a:lnTo>
                  <a:lnTo>
                    <a:pt x="503323" y="24690"/>
                  </a:lnTo>
                  <a:lnTo>
                    <a:pt x="506991" y="21518"/>
                  </a:lnTo>
                  <a:lnTo>
                    <a:pt x="509883" y="19662"/>
                  </a:lnTo>
                  <a:lnTo>
                    <a:pt x="512227" y="17885"/>
                  </a:lnTo>
                  <a:lnTo>
                    <a:pt x="515818" y="14790"/>
                  </a:lnTo>
                  <a:lnTo>
                    <a:pt x="519804" y="12317"/>
                  </a:lnTo>
                  <a:lnTo>
                    <a:pt x="521129" y="10771"/>
                  </a:lnTo>
                  <a:lnTo>
                    <a:pt x="527210" y="7979"/>
                  </a:lnTo>
                  <a:lnTo>
                    <a:pt x="531532" y="5983"/>
                  </a:lnTo>
                  <a:lnTo>
                    <a:pt x="535854" y="3990"/>
                  </a:lnTo>
                  <a:lnTo>
                    <a:pt x="539511" y="2329"/>
                  </a:lnTo>
                  <a:lnTo>
                    <a:pt x="544830" y="334"/>
                  </a:lnTo>
                  <a:lnTo>
                    <a:pt x="549817" y="0"/>
                  </a:lnTo>
                  <a:lnTo>
                    <a:pt x="552477" y="333"/>
                  </a:lnTo>
                  <a:lnTo>
                    <a:pt x="557796" y="1995"/>
                  </a:lnTo>
                  <a:lnTo>
                    <a:pt x="562784" y="3326"/>
                  </a:lnTo>
                  <a:lnTo>
                    <a:pt x="565776" y="5321"/>
                  </a:lnTo>
                  <a:lnTo>
                    <a:pt x="569100" y="9310"/>
                  </a:lnTo>
                  <a:lnTo>
                    <a:pt x="570098" y="12633"/>
                  </a:lnTo>
                  <a:lnTo>
                    <a:pt x="573422" y="17618"/>
                  </a:lnTo>
                  <a:lnTo>
                    <a:pt x="575750" y="21609"/>
                  </a:lnTo>
                  <a:lnTo>
                    <a:pt x="576747" y="25932"/>
                  </a:lnTo>
                  <a:lnTo>
                    <a:pt x="579406" y="29586"/>
                  </a:lnTo>
                  <a:lnTo>
                    <a:pt x="582865" y="29771"/>
                  </a:lnTo>
                  <a:lnTo>
                    <a:pt x="586155" y="29000"/>
                  </a:lnTo>
                  <a:lnTo>
                    <a:pt x="587328" y="28304"/>
                  </a:lnTo>
                  <a:lnTo>
                    <a:pt x="589360" y="27144"/>
                  </a:lnTo>
                  <a:lnTo>
                    <a:pt x="590362" y="26357"/>
                  </a:lnTo>
                  <a:lnTo>
                    <a:pt x="591235" y="25674"/>
                  </a:lnTo>
                  <a:lnTo>
                    <a:pt x="592874" y="24203"/>
                  </a:lnTo>
                  <a:lnTo>
                    <a:pt x="595532" y="22657"/>
                  </a:lnTo>
                  <a:lnTo>
                    <a:pt x="597018" y="21883"/>
                  </a:lnTo>
                  <a:lnTo>
                    <a:pt x="600068" y="20261"/>
                  </a:lnTo>
                  <a:lnTo>
                    <a:pt x="604342" y="18286"/>
                  </a:lnTo>
                  <a:lnTo>
                    <a:pt x="607333" y="16621"/>
                  </a:lnTo>
                  <a:lnTo>
                    <a:pt x="610326" y="14959"/>
                  </a:lnTo>
                  <a:lnTo>
                    <a:pt x="611988" y="14298"/>
                  </a:lnTo>
                  <a:lnTo>
                    <a:pt x="615645" y="11634"/>
                  </a:lnTo>
                  <a:lnTo>
                    <a:pt x="616975" y="9975"/>
                  </a:lnTo>
                  <a:lnTo>
                    <a:pt x="619635" y="6983"/>
                  </a:lnTo>
                  <a:lnTo>
                    <a:pt x="621297" y="5650"/>
                  </a:lnTo>
                  <a:lnTo>
                    <a:pt x="623292" y="3656"/>
                  </a:lnTo>
                  <a:lnTo>
                    <a:pt x="626284" y="1995"/>
                  </a:lnTo>
                  <a:lnTo>
                    <a:pt x="629276" y="999"/>
                  </a:lnTo>
                  <a:lnTo>
                    <a:pt x="633598" y="664"/>
                  </a:lnTo>
                  <a:lnTo>
                    <a:pt x="636922" y="999"/>
                  </a:lnTo>
                  <a:lnTo>
                    <a:pt x="638917" y="2991"/>
                  </a:lnTo>
                  <a:lnTo>
                    <a:pt x="641910" y="6317"/>
                  </a:lnTo>
                  <a:lnTo>
                    <a:pt x="645567" y="8314"/>
                  </a:lnTo>
                  <a:lnTo>
                    <a:pt x="649556" y="9310"/>
                  </a:lnTo>
                  <a:lnTo>
                    <a:pt x="652542" y="7569"/>
                  </a:lnTo>
                  <a:lnTo>
                    <a:pt x="655677" y="7259"/>
                  </a:lnTo>
                  <a:lnTo>
                    <a:pt x="657557" y="6873"/>
                  </a:lnTo>
                  <a:lnTo>
                    <a:pt x="660691" y="6485"/>
                  </a:lnTo>
                  <a:lnTo>
                    <a:pt x="662246" y="6424"/>
                  </a:lnTo>
                  <a:lnTo>
                    <a:pt x="664294" y="6242"/>
                  </a:lnTo>
                  <a:lnTo>
                    <a:pt x="665875" y="5646"/>
                  </a:lnTo>
                  <a:lnTo>
                    <a:pt x="667457" y="5254"/>
                  </a:lnTo>
                  <a:lnTo>
                    <a:pt x="668248" y="5054"/>
                  </a:lnTo>
                  <a:lnTo>
                    <a:pt x="671609" y="5054"/>
                  </a:lnTo>
                  <a:lnTo>
                    <a:pt x="682483" y="8811"/>
                  </a:lnTo>
                  <a:lnTo>
                    <a:pt x="685251" y="9799"/>
                  </a:lnTo>
                  <a:lnTo>
                    <a:pt x="686833" y="12171"/>
                  </a:lnTo>
                  <a:lnTo>
                    <a:pt x="688414" y="13162"/>
                  </a:lnTo>
                  <a:lnTo>
                    <a:pt x="690392" y="14349"/>
                  </a:lnTo>
                  <a:lnTo>
                    <a:pt x="691775" y="15139"/>
                  </a:lnTo>
                  <a:lnTo>
                    <a:pt x="693159" y="16129"/>
                  </a:lnTo>
                  <a:lnTo>
                    <a:pt x="694543" y="17117"/>
                  </a:lnTo>
                  <a:lnTo>
                    <a:pt x="696125" y="18301"/>
                  </a:lnTo>
                  <a:lnTo>
                    <a:pt x="698695" y="19094"/>
                  </a:lnTo>
                  <a:lnTo>
                    <a:pt x="701858" y="20279"/>
                  </a:lnTo>
                  <a:lnTo>
                    <a:pt x="705813" y="21861"/>
                  </a:lnTo>
                  <a:lnTo>
                    <a:pt x="709964" y="21466"/>
                  </a:lnTo>
                  <a:lnTo>
                    <a:pt x="712337" y="20476"/>
                  </a:lnTo>
                  <a:lnTo>
                    <a:pt x="714512" y="20476"/>
                  </a:lnTo>
                  <a:lnTo>
                    <a:pt x="719571" y="18918"/>
                  </a:lnTo>
                  <a:lnTo>
                    <a:pt x="718641" y="21160"/>
                  </a:lnTo>
                  <a:lnTo>
                    <a:pt x="718260" y="23325"/>
                  </a:lnTo>
                  <a:lnTo>
                    <a:pt x="718036" y="25333"/>
                  </a:lnTo>
                  <a:lnTo>
                    <a:pt x="717731" y="27190"/>
                  </a:lnTo>
                  <a:lnTo>
                    <a:pt x="717272" y="29277"/>
                  </a:lnTo>
                  <a:lnTo>
                    <a:pt x="716818" y="32293"/>
                  </a:lnTo>
                  <a:lnTo>
                    <a:pt x="716746" y="33529"/>
                  </a:lnTo>
                  <a:lnTo>
                    <a:pt x="717682" y="42290"/>
                  </a:lnTo>
                  <a:lnTo>
                    <a:pt x="721550" y="49656"/>
                  </a:lnTo>
                  <a:lnTo>
                    <a:pt x="727811" y="58128"/>
                  </a:lnTo>
                  <a:lnTo>
                    <a:pt x="732969" y="63286"/>
                  </a:lnTo>
                  <a:lnTo>
                    <a:pt x="733353" y="67530"/>
                  </a:lnTo>
                  <a:lnTo>
                    <a:pt x="732136" y="71877"/>
                  </a:lnTo>
                  <a:lnTo>
                    <a:pt x="730745" y="76048"/>
                  </a:lnTo>
                  <a:lnTo>
                    <a:pt x="729875" y="77266"/>
                  </a:lnTo>
                  <a:lnTo>
                    <a:pt x="728136" y="79699"/>
                  </a:lnTo>
                  <a:lnTo>
                    <a:pt x="727094" y="82135"/>
                  </a:lnTo>
                  <a:lnTo>
                    <a:pt x="726398" y="85786"/>
                  </a:lnTo>
                  <a:lnTo>
                    <a:pt x="725355" y="89088"/>
                  </a:lnTo>
                  <a:lnTo>
                    <a:pt x="725653" y="91764"/>
                  </a:lnTo>
                  <a:lnTo>
                    <a:pt x="726224" y="92907"/>
                  </a:lnTo>
                  <a:lnTo>
                    <a:pt x="726224" y="99003"/>
                  </a:lnTo>
                  <a:lnTo>
                    <a:pt x="725843" y="101096"/>
                  </a:lnTo>
                  <a:lnTo>
                    <a:pt x="726795" y="101858"/>
                  </a:lnTo>
                  <a:lnTo>
                    <a:pt x="728510" y="102429"/>
                  </a:lnTo>
                  <a:lnTo>
                    <a:pt x="730414" y="103575"/>
                  </a:lnTo>
                  <a:lnTo>
                    <a:pt x="731557" y="106239"/>
                  </a:lnTo>
                  <a:lnTo>
                    <a:pt x="731557" y="107764"/>
                  </a:lnTo>
                  <a:lnTo>
                    <a:pt x="731863" y="112093"/>
                  </a:lnTo>
                  <a:lnTo>
                    <a:pt x="734890" y="114620"/>
                  </a:lnTo>
                  <a:lnTo>
                    <a:pt x="736033" y="116333"/>
                  </a:lnTo>
                  <a:lnTo>
                    <a:pt x="736985" y="117287"/>
                  </a:lnTo>
                  <a:lnTo>
                    <a:pt x="738318" y="117478"/>
                  </a:lnTo>
                  <a:lnTo>
                    <a:pt x="739842" y="118237"/>
                  </a:lnTo>
                  <a:lnTo>
                    <a:pt x="741366" y="119191"/>
                  </a:lnTo>
                  <a:lnTo>
                    <a:pt x="742889" y="120142"/>
                  </a:lnTo>
                  <a:lnTo>
                    <a:pt x="744033" y="124334"/>
                  </a:lnTo>
                  <a:lnTo>
                    <a:pt x="742509" y="126239"/>
                  </a:lnTo>
                  <a:lnTo>
                    <a:pt x="741937" y="127764"/>
                  </a:lnTo>
                  <a:lnTo>
                    <a:pt x="741366" y="129857"/>
                  </a:lnTo>
                  <a:lnTo>
                    <a:pt x="741175" y="131952"/>
                  </a:lnTo>
                  <a:lnTo>
                    <a:pt x="742128" y="133478"/>
                  </a:lnTo>
                  <a:lnTo>
                    <a:pt x="743461" y="134429"/>
                  </a:lnTo>
                  <a:lnTo>
                    <a:pt x="745747" y="136142"/>
                  </a:lnTo>
                  <a:lnTo>
                    <a:pt x="746128" y="136713"/>
                  </a:lnTo>
                  <a:lnTo>
                    <a:pt x="747271" y="137667"/>
                  </a:lnTo>
                  <a:lnTo>
                    <a:pt x="749556" y="139380"/>
                  </a:lnTo>
                  <a:lnTo>
                    <a:pt x="750889" y="142238"/>
                  </a:lnTo>
                  <a:lnTo>
                    <a:pt x="752223" y="143760"/>
                  </a:lnTo>
                  <a:lnTo>
                    <a:pt x="754508" y="145094"/>
                  </a:lnTo>
                  <a:lnTo>
                    <a:pt x="755842" y="147381"/>
                  </a:lnTo>
                  <a:lnTo>
                    <a:pt x="757746" y="149094"/>
                  </a:lnTo>
                  <a:lnTo>
                    <a:pt x="759270" y="150999"/>
                  </a:lnTo>
                  <a:lnTo>
                    <a:pt x="760984" y="152712"/>
                  </a:lnTo>
                  <a:lnTo>
                    <a:pt x="763460" y="153666"/>
                  </a:lnTo>
                  <a:lnTo>
                    <a:pt x="769936" y="160713"/>
                  </a:lnTo>
                  <a:lnTo>
                    <a:pt x="779839" y="165094"/>
                  </a:lnTo>
                  <a:lnTo>
                    <a:pt x="778125" y="166427"/>
                  </a:lnTo>
                  <a:lnTo>
                    <a:pt x="777363" y="168140"/>
                  </a:lnTo>
                  <a:lnTo>
                    <a:pt x="776221" y="171949"/>
                  </a:lnTo>
                  <a:lnTo>
                    <a:pt x="775459" y="174426"/>
                  </a:lnTo>
                  <a:lnTo>
                    <a:pt x="772253" y="181093"/>
                  </a:lnTo>
                  <a:lnTo>
                    <a:pt x="770461" y="183183"/>
                  </a:lnTo>
                  <a:lnTo>
                    <a:pt x="768978" y="184729"/>
                  </a:lnTo>
                  <a:lnTo>
                    <a:pt x="766247" y="187281"/>
                  </a:lnTo>
                  <a:lnTo>
                    <a:pt x="763595" y="189987"/>
                  </a:lnTo>
                  <a:lnTo>
                    <a:pt x="761565" y="191610"/>
                  </a:lnTo>
                  <a:lnTo>
                    <a:pt x="760315" y="192539"/>
                  </a:lnTo>
                  <a:lnTo>
                    <a:pt x="756485" y="194860"/>
                  </a:lnTo>
                  <a:lnTo>
                    <a:pt x="754450" y="195710"/>
                  </a:lnTo>
                  <a:lnTo>
                    <a:pt x="750857" y="198417"/>
                  </a:lnTo>
                  <a:lnTo>
                    <a:pt x="747413" y="199577"/>
                  </a:lnTo>
                  <a:lnTo>
                    <a:pt x="743504" y="201895"/>
                  </a:lnTo>
                  <a:lnTo>
                    <a:pt x="740294" y="202825"/>
                  </a:lnTo>
                  <a:lnTo>
                    <a:pt x="736773" y="204450"/>
                  </a:lnTo>
                  <a:lnTo>
                    <a:pt x="732623" y="205686"/>
                  </a:lnTo>
                  <a:lnTo>
                    <a:pt x="728950" y="208007"/>
                  </a:lnTo>
                  <a:lnTo>
                    <a:pt x="724250" y="209091"/>
                  </a:lnTo>
                  <a:lnTo>
                    <a:pt x="719243" y="211102"/>
                  </a:lnTo>
                  <a:lnTo>
                    <a:pt x="713442" y="211643"/>
                  </a:lnTo>
                  <a:lnTo>
                    <a:pt x="708971" y="211412"/>
                  </a:lnTo>
                  <a:lnTo>
                    <a:pt x="705206" y="211181"/>
                  </a:lnTo>
                  <a:lnTo>
                    <a:pt x="701990" y="211029"/>
                  </a:lnTo>
                  <a:lnTo>
                    <a:pt x="698933" y="211184"/>
                  </a:lnTo>
                  <a:lnTo>
                    <a:pt x="694469" y="212345"/>
                  </a:lnTo>
                  <a:lnTo>
                    <a:pt x="691100" y="213040"/>
                  </a:lnTo>
                  <a:lnTo>
                    <a:pt x="687815" y="214586"/>
                  </a:lnTo>
                  <a:lnTo>
                    <a:pt x="684053" y="215051"/>
                  </a:lnTo>
                  <a:lnTo>
                    <a:pt x="680765" y="216060"/>
                  </a:lnTo>
                  <a:lnTo>
                    <a:pt x="676927" y="216831"/>
                  </a:lnTo>
                  <a:lnTo>
                    <a:pt x="671596" y="217296"/>
                  </a:lnTo>
                  <a:lnTo>
                    <a:pt x="669010" y="217530"/>
                  </a:lnTo>
                  <a:lnTo>
                    <a:pt x="664700" y="218150"/>
                  </a:lnTo>
                  <a:lnTo>
                    <a:pt x="663450" y="219076"/>
                  </a:lnTo>
                  <a:lnTo>
                    <a:pt x="661492" y="219541"/>
                  </a:lnTo>
                  <a:lnTo>
                    <a:pt x="659688" y="219465"/>
                  </a:lnTo>
                  <a:lnTo>
                    <a:pt x="657653" y="220240"/>
                  </a:lnTo>
                  <a:lnTo>
                    <a:pt x="656016" y="222092"/>
                  </a:lnTo>
                  <a:lnTo>
                    <a:pt x="653688" y="226734"/>
                  </a:lnTo>
                  <a:lnTo>
                    <a:pt x="652217" y="230367"/>
                  </a:lnTo>
                  <a:lnTo>
                    <a:pt x="649658" y="235777"/>
                  </a:lnTo>
                  <a:lnTo>
                    <a:pt x="647793" y="239896"/>
                  </a:lnTo>
                  <a:lnTo>
                    <a:pt x="646789" y="242117"/>
                  </a:lnTo>
                  <a:lnTo>
                    <a:pt x="643773" y="250312"/>
                  </a:lnTo>
                  <a:lnTo>
                    <a:pt x="641452" y="256266"/>
                  </a:lnTo>
                  <a:lnTo>
                    <a:pt x="638804" y="259747"/>
                  </a:lnTo>
                  <a:lnTo>
                    <a:pt x="637098" y="263381"/>
                  </a:lnTo>
                  <a:lnTo>
                    <a:pt x="635772" y="264848"/>
                  </a:lnTo>
                  <a:lnTo>
                    <a:pt x="633361" y="268639"/>
                  </a:lnTo>
                  <a:lnTo>
                    <a:pt x="631645" y="270340"/>
                  </a:lnTo>
                  <a:lnTo>
                    <a:pt x="627970" y="272427"/>
                  </a:lnTo>
                  <a:lnTo>
                    <a:pt x="625704" y="273973"/>
                  </a:lnTo>
                  <a:lnTo>
                    <a:pt x="610910" y="279155"/>
                  </a:lnTo>
                  <a:lnTo>
                    <a:pt x="608717" y="279699"/>
                  </a:lnTo>
                  <a:lnTo>
                    <a:pt x="606838" y="280315"/>
                  </a:lnTo>
                  <a:lnTo>
                    <a:pt x="604413" y="281245"/>
                  </a:lnTo>
                  <a:lnTo>
                    <a:pt x="601204" y="282482"/>
                  </a:lnTo>
                  <a:lnTo>
                    <a:pt x="599015" y="283876"/>
                  </a:lnTo>
                  <a:lnTo>
                    <a:pt x="597376" y="285343"/>
                  </a:lnTo>
                  <a:lnTo>
                    <a:pt x="594878" y="287433"/>
                  </a:lnTo>
                  <a:lnTo>
                    <a:pt x="588945" y="292612"/>
                  </a:lnTo>
                  <a:lnTo>
                    <a:pt x="586681" y="294623"/>
                  </a:lnTo>
                  <a:lnTo>
                    <a:pt x="584266" y="297560"/>
                  </a:lnTo>
                  <a:lnTo>
                    <a:pt x="582791" y="300422"/>
                  </a:lnTo>
                  <a:lnTo>
                    <a:pt x="581549" y="302974"/>
                  </a:lnTo>
                  <a:lnTo>
                    <a:pt x="581324" y="304906"/>
                  </a:lnTo>
                  <a:lnTo>
                    <a:pt x="579708" y="310629"/>
                  </a:lnTo>
                  <a:lnTo>
                    <a:pt x="579719" y="312715"/>
                  </a:lnTo>
                  <a:lnTo>
                    <a:pt x="578409" y="317199"/>
                  </a:lnTo>
                  <a:lnTo>
                    <a:pt x="577794" y="319671"/>
                  </a:lnTo>
                  <a:lnTo>
                    <a:pt x="577261" y="322688"/>
                  </a:lnTo>
                  <a:lnTo>
                    <a:pt x="577034" y="324234"/>
                  </a:lnTo>
                  <a:lnTo>
                    <a:pt x="576419" y="326552"/>
                  </a:lnTo>
                  <a:lnTo>
                    <a:pt x="575886" y="329645"/>
                  </a:lnTo>
                  <a:lnTo>
                    <a:pt x="575267" y="331191"/>
                  </a:lnTo>
                  <a:lnTo>
                    <a:pt x="574107" y="334286"/>
                  </a:lnTo>
                  <a:lnTo>
                    <a:pt x="573879" y="335677"/>
                  </a:lnTo>
                  <a:lnTo>
                    <a:pt x="572163" y="337454"/>
                  </a:lnTo>
                  <a:lnTo>
                    <a:pt x="568580" y="341208"/>
                  </a:lnTo>
                  <a:lnTo>
                    <a:pt x="565966" y="341208"/>
                  </a:lnTo>
                  <a:lnTo>
                    <a:pt x="564121" y="341977"/>
                  </a:lnTo>
                  <a:lnTo>
                    <a:pt x="561507" y="342591"/>
                  </a:lnTo>
                  <a:lnTo>
                    <a:pt x="559662" y="343821"/>
                  </a:lnTo>
                  <a:lnTo>
                    <a:pt x="558431" y="345206"/>
                  </a:lnTo>
                  <a:lnTo>
                    <a:pt x="555664" y="346281"/>
                  </a:lnTo>
                  <a:lnTo>
                    <a:pt x="553049" y="347667"/>
                  </a:lnTo>
                  <a:lnTo>
                    <a:pt x="550589" y="347667"/>
                  </a:lnTo>
                  <a:lnTo>
                    <a:pt x="548129" y="348128"/>
                  </a:lnTo>
                  <a:lnTo>
                    <a:pt x="545207" y="349049"/>
                  </a:lnTo>
                  <a:lnTo>
                    <a:pt x="543516" y="349204"/>
                  </a:lnTo>
                  <a:lnTo>
                    <a:pt x="541517" y="349666"/>
                  </a:lnTo>
                  <a:lnTo>
                    <a:pt x="538749" y="350279"/>
                  </a:lnTo>
                  <a:lnTo>
                    <a:pt x="536750" y="351358"/>
                  </a:lnTo>
                  <a:lnTo>
                    <a:pt x="533829" y="353201"/>
                  </a:lnTo>
                  <a:lnTo>
                    <a:pt x="531522" y="353818"/>
                  </a:lnTo>
                  <a:lnTo>
                    <a:pt x="529216" y="354586"/>
                  </a:lnTo>
                  <a:lnTo>
                    <a:pt x="519682" y="359507"/>
                  </a:lnTo>
                  <a:lnTo>
                    <a:pt x="516232" y="363830"/>
                  </a:lnTo>
                  <a:lnTo>
                    <a:pt x="513729" y="365143"/>
                  </a:lnTo>
                  <a:lnTo>
                    <a:pt x="509274" y="368083"/>
                  </a:lnTo>
                  <a:lnTo>
                    <a:pt x="506612" y="368854"/>
                  </a:lnTo>
                  <a:lnTo>
                    <a:pt x="503091" y="370325"/>
                  </a:lnTo>
                  <a:lnTo>
                    <a:pt x="501137" y="371485"/>
                  </a:lnTo>
                  <a:lnTo>
                    <a:pt x="496047" y="373034"/>
                  </a:lnTo>
                  <a:lnTo>
                    <a:pt x="493231" y="374271"/>
                  </a:lnTo>
                  <a:lnTo>
                    <a:pt x="491427" y="374271"/>
                  </a:lnTo>
                  <a:lnTo>
                    <a:pt x="487509" y="374659"/>
                  </a:lnTo>
                  <a:lnTo>
                    <a:pt x="484770" y="375741"/>
                  </a:lnTo>
                  <a:lnTo>
                    <a:pt x="482888" y="375820"/>
                  </a:lnTo>
                  <a:lnTo>
                    <a:pt x="478500" y="376440"/>
                  </a:lnTo>
                  <a:lnTo>
                    <a:pt x="476148" y="376595"/>
                  </a:lnTo>
                  <a:lnTo>
                    <a:pt x="472149" y="376749"/>
                  </a:lnTo>
                  <a:lnTo>
                    <a:pt x="468620" y="376518"/>
                  </a:lnTo>
                  <a:lnTo>
                    <a:pt x="465015" y="376124"/>
                  </a:lnTo>
                  <a:lnTo>
                    <a:pt x="464382" y="376054"/>
                  </a:lnTo>
                  <a:lnTo>
                    <a:pt x="461945" y="374818"/>
                  </a:lnTo>
                  <a:lnTo>
                    <a:pt x="455428" y="373274"/>
                  </a:lnTo>
                  <a:lnTo>
                    <a:pt x="452442" y="372193"/>
                  </a:lnTo>
                  <a:lnTo>
                    <a:pt x="449696" y="371883"/>
                  </a:lnTo>
                  <a:lnTo>
                    <a:pt x="445854" y="371886"/>
                  </a:lnTo>
                  <a:lnTo>
                    <a:pt x="441303" y="371501"/>
                  </a:lnTo>
                  <a:lnTo>
                    <a:pt x="433926" y="370419"/>
                  </a:lnTo>
                  <a:lnTo>
                    <a:pt x="429375" y="369879"/>
                  </a:lnTo>
                  <a:lnTo>
                    <a:pt x="423725" y="369185"/>
                  </a:lnTo>
                  <a:lnTo>
                    <a:pt x="419488" y="368645"/>
                  </a:lnTo>
                  <a:lnTo>
                    <a:pt x="413367" y="367873"/>
                  </a:lnTo>
                  <a:lnTo>
                    <a:pt x="410070" y="367023"/>
                  </a:lnTo>
                  <a:lnTo>
                    <a:pt x="404890" y="366251"/>
                  </a:lnTo>
                  <a:lnTo>
                    <a:pt x="402221" y="365787"/>
                  </a:lnTo>
                  <a:lnTo>
                    <a:pt x="397747" y="365015"/>
                  </a:lnTo>
                  <a:lnTo>
                    <a:pt x="392330" y="363782"/>
                  </a:lnTo>
                  <a:lnTo>
                    <a:pt x="389819" y="363471"/>
                  </a:lnTo>
                  <a:lnTo>
                    <a:pt x="385032" y="362776"/>
                  </a:lnTo>
                  <a:lnTo>
                    <a:pt x="379851" y="361850"/>
                  </a:lnTo>
                  <a:lnTo>
                    <a:pt x="378046" y="361464"/>
                  </a:lnTo>
                  <a:lnTo>
                    <a:pt x="373022" y="360537"/>
                  </a:lnTo>
                  <a:lnTo>
                    <a:pt x="370983" y="360616"/>
                  </a:lnTo>
                  <a:lnTo>
                    <a:pt x="364632" y="360771"/>
                  </a:lnTo>
                  <a:lnTo>
                    <a:pt x="358043" y="360309"/>
                  </a:lnTo>
                  <a:lnTo>
                    <a:pt x="355375" y="359999"/>
                  </a:lnTo>
                  <a:lnTo>
                    <a:pt x="350436" y="360313"/>
                  </a:lnTo>
                  <a:lnTo>
                    <a:pt x="347849" y="360544"/>
                  </a:lnTo>
                  <a:lnTo>
                    <a:pt x="344165" y="360777"/>
                  </a:lnTo>
                  <a:lnTo>
                    <a:pt x="336088" y="360778"/>
                  </a:lnTo>
                  <a:lnTo>
                    <a:pt x="332873" y="360856"/>
                  </a:lnTo>
                  <a:lnTo>
                    <a:pt x="328402" y="360549"/>
                  </a:lnTo>
                  <a:lnTo>
                    <a:pt x="323618" y="360473"/>
                  </a:lnTo>
                  <a:lnTo>
                    <a:pt x="318910" y="359933"/>
                  </a:lnTo>
                  <a:lnTo>
                    <a:pt x="313336" y="358696"/>
                  </a:lnTo>
                  <a:lnTo>
                    <a:pt x="307997" y="357460"/>
                  </a:lnTo>
                  <a:lnTo>
                    <a:pt x="304303" y="355838"/>
                  </a:lnTo>
                  <a:lnTo>
                    <a:pt x="300374" y="354447"/>
                  </a:lnTo>
                  <a:lnTo>
                    <a:pt x="295427" y="353059"/>
                  </a:lnTo>
                  <a:lnTo>
                    <a:pt x="292205" y="351822"/>
                  </a:lnTo>
                  <a:lnTo>
                    <a:pt x="287653" y="351048"/>
                  </a:lnTo>
                  <a:lnTo>
                    <a:pt x="282942" y="349969"/>
                  </a:lnTo>
                  <a:lnTo>
                    <a:pt x="278224" y="347497"/>
                  </a:lnTo>
                  <a:lnTo>
                    <a:pt x="274450" y="345565"/>
                  </a:lnTo>
                  <a:lnTo>
                    <a:pt x="269740" y="344638"/>
                  </a:lnTo>
                  <a:lnTo>
                    <a:pt x="268403" y="343942"/>
                  </a:lnTo>
                  <a:lnTo>
                    <a:pt x="264714" y="343168"/>
                  </a:lnTo>
                  <a:lnTo>
                    <a:pt x="262825" y="341777"/>
                  </a:lnTo>
                  <a:lnTo>
                    <a:pt x="259291" y="340850"/>
                  </a:lnTo>
                  <a:lnTo>
                    <a:pt x="255127" y="339462"/>
                  </a:lnTo>
                  <a:lnTo>
                    <a:pt x="251116" y="337296"/>
                  </a:lnTo>
                  <a:lnTo>
                    <a:pt x="247894" y="335829"/>
                  </a:lnTo>
                  <a:lnTo>
                    <a:pt x="240425" y="332120"/>
                  </a:lnTo>
                  <a:lnTo>
                    <a:pt x="236496" y="330573"/>
                  </a:lnTo>
                  <a:lnTo>
                    <a:pt x="232409" y="328876"/>
                  </a:lnTo>
                  <a:lnTo>
                    <a:pt x="229107" y="327254"/>
                  </a:lnTo>
                  <a:lnTo>
                    <a:pt x="224863" y="325477"/>
                  </a:lnTo>
                  <a:lnTo>
                    <a:pt x="220934" y="323930"/>
                  </a:lnTo>
                  <a:lnTo>
                    <a:pt x="216849" y="322618"/>
                  </a:lnTo>
                  <a:lnTo>
                    <a:pt x="213946" y="322232"/>
                  </a:lnTo>
                  <a:lnTo>
                    <a:pt x="210884" y="321692"/>
                  </a:lnTo>
                  <a:lnTo>
                    <a:pt x="208455" y="322001"/>
                  </a:lnTo>
                  <a:lnTo>
                    <a:pt x="203828" y="321925"/>
                  </a:lnTo>
                  <a:lnTo>
                    <a:pt x="200298" y="321691"/>
                  </a:lnTo>
                  <a:lnTo>
                    <a:pt x="197552" y="321539"/>
                  </a:lnTo>
                  <a:lnTo>
                    <a:pt x="193241" y="321771"/>
                  </a:lnTo>
                  <a:lnTo>
                    <a:pt x="189794" y="322314"/>
                  </a:lnTo>
                  <a:lnTo>
                    <a:pt x="187290" y="323629"/>
                  </a:lnTo>
                  <a:lnTo>
                    <a:pt x="183460" y="325871"/>
                  </a:lnTo>
                  <a:lnTo>
                    <a:pt x="179469" y="327417"/>
                  </a:lnTo>
                  <a:lnTo>
                    <a:pt x="175949" y="329197"/>
                  </a:lnTo>
                  <a:lnTo>
                    <a:pt x="170002" y="331594"/>
                  </a:lnTo>
                  <a:lnTo>
                    <a:pt x="166477" y="332369"/>
                  </a:lnTo>
                  <a:lnTo>
                    <a:pt x="161938" y="334149"/>
                  </a:lnTo>
                  <a:lnTo>
                    <a:pt x="156382" y="336314"/>
                  </a:lnTo>
                  <a:lnTo>
                    <a:pt x="148163" y="339176"/>
                  </a:lnTo>
                  <a:lnTo>
                    <a:pt x="144324" y="339796"/>
                  </a:lnTo>
                  <a:lnTo>
                    <a:pt x="141111" y="340182"/>
                  </a:lnTo>
                  <a:lnTo>
                    <a:pt x="138767" y="341883"/>
                  </a:lnTo>
                  <a:lnTo>
                    <a:pt x="135955" y="343973"/>
                  </a:lnTo>
                  <a:lnTo>
                    <a:pt x="132903" y="345288"/>
                  </a:lnTo>
                  <a:lnTo>
                    <a:pt x="128988" y="346370"/>
                  </a:lnTo>
                  <a:lnTo>
                    <a:pt x="124679" y="347144"/>
                  </a:lnTo>
                  <a:lnTo>
                    <a:pt x="121464" y="347144"/>
                  </a:lnTo>
                  <a:lnTo>
                    <a:pt x="117236" y="348384"/>
                  </a:lnTo>
                  <a:lnTo>
                    <a:pt x="112533" y="348848"/>
                  </a:lnTo>
                  <a:lnTo>
                    <a:pt x="108148" y="350085"/>
                  </a:lnTo>
                  <a:lnTo>
                    <a:pt x="106189" y="350318"/>
                  </a:lnTo>
                  <a:lnTo>
                    <a:pt x="100940" y="351403"/>
                  </a:lnTo>
                  <a:lnTo>
                    <a:pt x="98823" y="351402"/>
                  </a:lnTo>
                  <a:lnTo>
                    <a:pt x="96864" y="351634"/>
                  </a:lnTo>
                  <a:lnTo>
                    <a:pt x="94510" y="351403"/>
                  </a:lnTo>
                  <a:lnTo>
                    <a:pt x="93332" y="350938"/>
                  </a:lnTo>
                  <a:lnTo>
                    <a:pt x="90173" y="346688"/>
                  </a:lnTo>
                  <a:lnTo>
                    <a:pt x="87488" y="343134"/>
                  </a:lnTo>
                  <a:lnTo>
                    <a:pt x="85358" y="340813"/>
                  </a:lnTo>
                  <a:lnTo>
                    <a:pt x="83064" y="337026"/>
                  </a:lnTo>
                  <a:lnTo>
                    <a:pt x="81325" y="334322"/>
                  </a:lnTo>
                  <a:lnTo>
                    <a:pt x="80806" y="330707"/>
                  </a:lnTo>
                  <a:lnTo>
                    <a:pt x="80069" y="325735"/>
                  </a:lnTo>
                  <a:lnTo>
                    <a:pt x="79148" y="320024"/>
                  </a:lnTo>
                  <a:lnTo>
                    <a:pt x="76939" y="315236"/>
                  </a:lnTo>
                  <a:lnTo>
                    <a:pt x="74544" y="311919"/>
                  </a:lnTo>
                  <a:lnTo>
                    <a:pt x="71413" y="309896"/>
                  </a:lnTo>
                  <a:lnTo>
                    <a:pt x="60984" y="313608"/>
                  </a:lnTo>
                  <a:lnTo>
                    <a:pt x="58951" y="314614"/>
                  </a:lnTo>
                  <a:lnTo>
                    <a:pt x="56449" y="316084"/>
                  </a:lnTo>
                  <a:lnTo>
                    <a:pt x="55280" y="317396"/>
                  </a:lnTo>
                  <a:lnTo>
                    <a:pt x="53190" y="322578"/>
                  </a:lnTo>
                  <a:lnTo>
                    <a:pt x="51806" y="327833"/>
                  </a:lnTo>
                  <a:lnTo>
                    <a:pt x="49627" y="331080"/>
                  </a:lnTo>
                  <a:lnTo>
                    <a:pt x="47520" y="333092"/>
                  </a:lnTo>
                  <a:lnTo>
                    <a:pt x="45417" y="335799"/>
                  </a:lnTo>
                  <a:lnTo>
                    <a:pt x="42924" y="338890"/>
                  </a:lnTo>
                  <a:lnTo>
                    <a:pt x="40664" y="341676"/>
                  </a:lnTo>
                  <a:lnTo>
                    <a:pt x="38640" y="344380"/>
                  </a:lnTo>
                  <a:lnTo>
                    <a:pt x="35288" y="348402"/>
                  </a:lnTo>
                  <a:lnTo>
                    <a:pt x="29507" y="352423"/>
                  </a:lnTo>
                  <a:lnTo>
                    <a:pt x="27709" y="353739"/>
                  </a:lnTo>
                  <a:lnTo>
                    <a:pt x="25751" y="353969"/>
                  </a:lnTo>
                  <a:lnTo>
                    <a:pt x="24164" y="350492"/>
                  </a:lnTo>
                  <a:lnTo>
                    <a:pt x="22889" y="346548"/>
                  </a:lnTo>
                  <a:lnTo>
                    <a:pt x="19346" y="343845"/>
                  </a:lnTo>
                  <a:lnTo>
                    <a:pt x="18946" y="342530"/>
                  </a:lnTo>
                  <a:lnTo>
                    <a:pt x="18780" y="340598"/>
                  </a:lnTo>
                  <a:lnTo>
                    <a:pt x="19151" y="336579"/>
                  </a:lnTo>
                  <a:lnTo>
                    <a:pt x="19133" y="333098"/>
                  </a:lnTo>
                  <a:lnTo>
                    <a:pt x="18877" y="329309"/>
                  </a:lnTo>
                  <a:lnTo>
                    <a:pt x="18147" y="324440"/>
                  </a:lnTo>
                  <a:lnTo>
                    <a:pt x="17824" y="322894"/>
                  </a:lnTo>
                  <a:lnTo>
                    <a:pt x="17341" y="320343"/>
                  </a:lnTo>
                  <a:lnTo>
                    <a:pt x="16705" y="318645"/>
                  </a:lnTo>
                  <a:lnTo>
                    <a:pt x="3751" y="308034"/>
                  </a:lnTo>
                  <a:lnTo>
                    <a:pt x="4277" y="307147"/>
                  </a:lnTo>
                  <a:lnTo>
                    <a:pt x="4265" y="306332"/>
                  </a:lnTo>
                  <a:lnTo>
                    <a:pt x="4137" y="305561"/>
                  </a:lnTo>
                  <a:lnTo>
                    <a:pt x="3970" y="304637"/>
                  </a:lnTo>
                  <a:lnTo>
                    <a:pt x="3151" y="304103"/>
                  </a:lnTo>
                  <a:lnTo>
                    <a:pt x="2301" y="304037"/>
                  </a:lnTo>
                  <a:lnTo>
                    <a:pt x="1490" y="304012"/>
                  </a:lnTo>
                  <a:lnTo>
                    <a:pt x="562" y="303909"/>
                  </a:lnTo>
                  <a:lnTo>
                    <a:pt x="129" y="303295"/>
                  </a:lnTo>
                  <a:lnTo>
                    <a:pt x="0" y="302402"/>
                  </a:lnTo>
                  <a:lnTo>
                    <a:pt x="336" y="301740"/>
                  </a:lnTo>
                  <a:lnTo>
                    <a:pt x="595" y="300962"/>
                  </a:lnTo>
                  <a:lnTo>
                    <a:pt x="892" y="300185"/>
                  </a:lnTo>
                  <a:lnTo>
                    <a:pt x="415" y="299225"/>
                  </a:lnTo>
                  <a:lnTo>
                    <a:pt x="321" y="298143"/>
                  </a:lnTo>
                  <a:lnTo>
                    <a:pt x="657" y="297402"/>
                  </a:lnTo>
                  <a:lnTo>
                    <a:pt x="1071" y="296698"/>
                  </a:lnTo>
                  <a:lnTo>
                    <a:pt x="449" y="296400"/>
                  </a:lnTo>
                  <a:lnTo>
                    <a:pt x="1285" y="295573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5" name="object 10">
              <a:extLst>
                <a:ext uri="{FF2B5EF4-FFF2-40B4-BE49-F238E27FC236}">
                  <a16:creationId xmlns:a16="http://schemas.microsoft.com/office/drawing/2014/main" id="{66DC3C75-606D-4ECF-B5E8-A2E8ECDE7DAA}"/>
                </a:ext>
              </a:extLst>
            </p:cNvPr>
            <p:cNvSpPr/>
            <p:nvPr/>
          </p:nvSpPr>
          <p:spPr>
            <a:xfrm>
              <a:off x="8579567" y="594590"/>
              <a:ext cx="503674" cy="243331"/>
            </a:xfrm>
            <a:custGeom>
              <a:avLst/>
              <a:gdLst/>
              <a:ahLst/>
              <a:cxnLst/>
              <a:rect l="l" t="t" r="r" b="b"/>
              <a:pathLst>
                <a:path w="779839" h="376749">
                  <a:moveTo>
                    <a:pt x="662246" y="6424"/>
                  </a:moveTo>
                  <a:lnTo>
                    <a:pt x="664294" y="6242"/>
                  </a:lnTo>
                  <a:lnTo>
                    <a:pt x="665875" y="5646"/>
                  </a:lnTo>
                  <a:lnTo>
                    <a:pt x="667457" y="5254"/>
                  </a:lnTo>
                  <a:lnTo>
                    <a:pt x="668248" y="5054"/>
                  </a:lnTo>
                  <a:lnTo>
                    <a:pt x="671609" y="5054"/>
                  </a:lnTo>
                  <a:lnTo>
                    <a:pt x="682483" y="8811"/>
                  </a:lnTo>
                  <a:lnTo>
                    <a:pt x="685251" y="9799"/>
                  </a:lnTo>
                  <a:lnTo>
                    <a:pt x="686833" y="12171"/>
                  </a:lnTo>
                  <a:lnTo>
                    <a:pt x="688414" y="13162"/>
                  </a:lnTo>
                  <a:lnTo>
                    <a:pt x="690392" y="14349"/>
                  </a:lnTo>
                  <a:lnTo>
                    <a:pt x="691775" y="15139"/>
                  </a:lnTo>
                  <a:lnTo>
                    <a:pt x="693159" y="16129"/>
                  </a:lnTo>
                  <a:lnTo>
                    <a:pt x="694543" y="17117"/>
                  </a:lnTo>
                  <a:lnTo>
                    <a:pt x="696125" y="18301"/>
                  </a:lnTo>
                  <a:lnTo>
                    <a:pt x="698695" y="19094"/>
                  </a:lnTo>
                  <a:lnTo>
                    <a:pt x="701858" y="20279"/>
                  </a:lnTo>
                  <a:lnTo>
                    <a:pt x="705813" y="21861"/>
                  </a:lnTo>
                  <a:lnTo>
                    <a:pt x="709964" y="21466"/>
                  </a:lnTo>
                  <a:lnTo>
                    <a:pt x="712337" y="20476"/>
                  </a:lnTo>
                  <a:lnTo>
                    <a:pt x="714512" y="20476"/>
                  </a:lnTo>
                  <a:lnTo>
                    <a:pt x="719571" y="18918"/>
                  </a:lnTo>
                  <a:lnTo>
                    <a:pt x="718641" y="21160"/>
                  </a:lnTo>
                  <a:lnTo>
                    <a:pt x="718260" y="23325"/>
                  </a:lnTo>
                  <a:lnTo>
                    <a:pt x="718036" y="25333"/>
                  </a:lnTo>
                  <a:lnTo>
                    <a:pt x="717731" y="27190"/>
                  </a:lnTo>
                  <a:lnTo>
                    <a:pt x="717272" y="29277"/>
                  </a:lnTo>
                  <a:lnTo>
                    <a:pt x="716818" y="32293"/>
                  </a:lnTo>
                  <a:lnTo>
                    <a:pt x="716746" y="33529"/>
                  </a:lnTo>
                  <a:lnTo>
                    <a:pt x="717682" y="42290"/>
                  </a:lnTo>
                  <a:lnTo>
                    <a:pt x="721550" y="49656"/>
                  </a:lnTo>
                  <a:lnTo>
                    <a:pt x="727811" y="58128"/>
                  </a:lnTo>
                  <a:lnTo>
                    <a:pt x="732969" y="63286"/>
                  </a:lnTo>
                  <a:lnTo>
                    <a:pt x="733353" y="67530"/>
                  </a:lnTo>
                  <a:lnTo>
                    <a:pt x="732136" y="71877"/>
                  </a:lnTo>
                  <a:lnTo>
                    <a:pt x="730745" y="76048"/>
                  </a:lnTo>
                  <a:lnTo>
                    <a:pt x="729875" y="77266"/>
                  </a:lnTo>
                  <a:lnTo>
                    <a:pt x="728136" y="79699"/>
                  </a:lnTo>
                  <a:lnTo>
                    <a:pt x="727094" y="82135"/>
                  </a:lnTo>
                  <a:lnTo>
                    <a:pt x="726398" y="85786"/>
                  </a:lnTo>
                  <a:lnTo>
                    <a:pt x="725355" y="89088"/>
                  </a:lnTo>
                  <a:lnTo>
                    <a:pt x="725653" y="91764"/>
                  </a:lnTo>
                  <a:lnTo>
                    <a:pt x="726224" y="92907"/>
                  </a:lnTo>
                  <a:lnTo>
                    <a:pt x="726224" y="94051"/>
                  </a:lnTo>
                  <a:lnTo>
                    <a:pt x="726225" y="96145"/>
                  </a:lnTo>
                  <a:lnTo>
                    <a:pt x="726224" y="99003"/>
                  </a:lnTo>
                  <a:lnTo>
                    <a:pt x="725843" y="101096"/>
                  </a:lnTo>
                  <a:lnTo>
                    <a:pt x="726795" y="101858"/>
                  </a:lnTo>
                  <a:lnTo>
                    <a:pt x="728510" y="102429"/>
                  </a:lnTo>
                  <a:lnTo>
                    <a:pt x="730414" y="103575"/>
                  </a:lnTo>
                  <a:lnTo>
                    <a:pt x="731557" y="106239"/>
                  </a:lnTo>
                  <a:lnTo>
                    <a:pt x="731557" y="107764"/>
                  </a:lnTo>
                  <a:lnTo>
                    <a:pt x="731863" y="112093"/>
                  </a:lnTo>
                  <a:lnTo>
                    <a:pt x="734890" y="114620"/>
                  </a:lnTo>
                  <a:lnTo>
                    <a:pt x="736033" y="116333"/>
                  </a:lnTo>
                  <a:lnTo>
                    <a:pt x="736985" y="117287"/>
                  </a:lnTo>
                  <a:lnTo>
                    <a:pt x="738318" y="117478"/>
                  </a:lnTo>
                  <a:lnTo>
                    <a:pt x="739842" y="118237"/>
                  </a:lnTo>
                  <a:lnTo>
                    <a:pt x="741366" y="119191"/>
                  </a:lnTo>
                  <a:lnTo>
                    <a:pt x="742889" y="120142"/>
                  </a:lnTo>
                  <a:lnTo>
                    <a:pt x="744033" y="124334"/>
                  </a:lnTo>
                  <a:lnTo>
                    <a:pt x="742509" y="126239"/>
                  </a:lnTo>
                  <a:lnTo>
                    <a:pt x="741937" y="127764"/>
                  </a:lnTo>
                  <a:lnTo>
                    <a:pt x="741366" y="129857"/>
                  </a:lnTo>
                  <a:lnTo>
                    <a:pt x="741175" y="131952"/>
                  </a:lnTo>
                  <a:lnTo>
                    <a:pt x="742128" y="133478"/>
                  </a:lnTo>
                  <a:lnTo>
                    <a:pt x="743461" y="134429"/>
                  </a:lnTo>
                  <a:lnTo>
                    <a:pt x="745747" y="136142"/>
                  </a:lnTo>
                  <a:lnTo>
                    <a:pt x="746128" y="136713"/>
                  </a:lnTo>
                  <a:lnTo>
                    <a:pt x="747271" y="137667"/>
                  </a:lnTo>
                  <a:lnTo>
                    <a:pt x="749556" y="139380"/>
                  </a:lnTo>
                  <a:lnTo>
                    <a:pt x="750889" y="142238"/>
                  </a:lnTo>
                  <a:lnTo>
                    <a:pt x="752223" y="143760"/>
                  </a:lnTo>
                  <a:lnTo>
                    <a:pt x="754508" y="145094"/>
                  </a:lnTo>
                  <a:lnTo>
                    <a:pt x="755842" y="147381"/>
                  </a:lnTo>
                  <a:lnTo>
                    <a:pt x="757746" y="149094"/>
                  </a:lnTo>
                  <a:lnTo>
                    <a:pt x="759270" y="150999"/>
                  </a:lnTo>
                  <a:lnTo>
                    <a:pt x="760984" y="152712"/>
                  </a:lnTo>
                  <a:lnTo>
                    <a:pt x="763460" y="153666"/>
                  </a:lnTo>
                  <a:lnTo>
                    <a:pt x="769936" y="160713"/>
                  </a:lnTo>
                  <a:lnTo>
                    <a:pt x="779839" y="165094"/>
                  </a:lnTo>
                  <a:lnTo>
                    <a:pt x="778125" y="166427"/>
                  </a:lnTo>
                  <a:lnTo>
                    <a:pt x="777363" y="168140"/>
                  </a:lnTo>
                  <a:lnTo>
                    <a:pt x="776221" y="171949"/>
                  </a:lnTo>
                  <a:lnTo>
                    <a:pt x="775459" y="174426"/>
                  </a:lnTo>
                  <a:lnTo>
                    <a:pt x="772253" y="181093"/>
                  </a:lnTo>
                  <a:lnTo>
                    <a:pt x="770461" y="183183"/>
                  </a:lnTo>
                  <a:lnTo>
                    <a:pt x="768978" y="184729"/>
                  </a:lnTo>
                  <a:lnTo>
                    <a:pt x="766247" y="187281"/>
                  </a:lnTo>
                  <a:lnTo>
                    <a:pt x="763595" y="189987"/>
                  </a:lnTo>
                  <a:lnTo>
                    <a:pt x="761565" y="191610"/>
                  </a:lnTo>
                  <a:lnTo>
                    <a:pt x="760315" y="192539"/>
                  </a:lnTo>
                  <a:lnTo>
                    <a:pt x="756485" y="194860"/>
                  </a:lnTo>
                  <a:lnTo>
                    <a:pt x="754450" y="195710"/>
                  </a:lnTo>
                  <a:lnTo>
                    <a:pt x="750857" y="198417"/>
                  </a:lnTo>
                  <a:lnTo>
                    <a:pt x="747413" y="199577"/>
                  </a:lnTo>
                  <a:lnTo>
                    <a:pt x="743504" y="201895"/>
                  </a:lnTo>
                  <a:lnTo>
                    <a:pt x="740294" y="202825"/>
                  </a:lnTo>
                  <a:lnTo>
                    <a:pt x="736773" y="204450"/>
                  </a:lnTo>
                  <a:lnTo>
                    <a:pt x="732623" y="205686"/>
                  </a:lnTo>
                  <a:lnTo>
                    <a:pt x="728950" y="208007"/>
                  </a:lnTo>
                  <a:lnTo>
                    <a:pt x="724250" y="209091"/>
                  </a:lnTo>
                  <a:lnTo>
                    <a:pt x="719243" y="211102"/>
                  </a:lnTo>
                  <a:lnTo>
                    <a:pt x="713442" y="211643"/>
                  </a:lnTo>
                  <a:lnTo>
                    <a:pt x="708971" y="211412"/>
                  </a:lnTo>
                  <a:lnTo>
                    <a:pt x="705206" y="211181"/>
                  </a:lnTo>
                  <a:lnTo>
                    <a:pt x="701990" y="211029"/>
                  </a:lnTo>
                  <a:lnTo>
                    <a:pt x="698933" y="211184"/>
                  </a:lnTo>
                  <a:lnTo>
                    <a:pt x="694469" y="212345"/>
                  </a:lnTo>
                  <a:lnTo>
                    <a:pt x="691100" y="213040"/>
                  </a:lnTo>
                  <a:lnTo>
                    <a:pt x="687815" y="214586"/>
                  </a:lnTo>
                  <a:lnTo>
                    <a:pt x="684053" y="215051"/>
                  </a:lnTo>
                  <a:lnTo>
                    <a:pt x="680765" y="216060"/>
                  </a:lnTo>
                  <a:lnTo>
                    <a:pt x="676927" y="216831"/>
                  </a:lnTo>
                  <a:lnTo>
                    <a:pt x="671596" y="217296"/>
                  </a:lnTo>
                  <a:lnTo>
                    <a:pt x="669010" y="217530"/>
                  </a:lnTo>
                  <a:lnTo>
                    <a:pt x="664700" y="218150"/>
                  </a:lnTo>
                  <a:lnTo>
                    <a:pt x="663450" y="219076"/>
                  </a:lnTo>
                  <a:lnTo>
                    <a:pt x="661492" y="219541"/>
                  </a:lnTo>
                  <a:lnTo>
                    <a:pt x="659688" y="219465"/>
                  </a:lnTo>
                  <a:lnTo>
                    <a:pt x="657653" y="220240"/>
                  </a:lnTo>
                  <a:lnTo>
                    <a:pt x="656016" y="222092"/>
                  </a:lnTo>
                  <a:lnTo>
                    <a:pt x="653688" y="226734"/>
                  </a:lnTo>
                  <a:lnTo>
                    <a:pt x="652217" y="230367"/>
                  </a:lnTo>
                  <a:lnTo>
                    <a:pt x="649658" y="235777"/>
                  </a:lnTo>
                  <a:lnTo>
                    <a:pt x="647793" y="239896"/>
                  </a:lnTo>
                  <a:lnTo>
                    <a:pt x="646789" y="242117"/>
                  </a:lnTo>
                  <a:lnTo>
                    <a:pt x="643773" y="250312"/>
                  </a:lnTo>
                  <a:lnTo>
                    <a:pt x="641452" y="256266"/>
                  </a:lnTo>
                  <a:lnTo>
                    <a:pt x="638804" y="259747"/>
                  </a:lnTo>
                  <a:lnTo>
                    <a:pt x="637098" y="263381"/>
                  </a:lnTo>
                  <a:lnTo>
                    <a:pt x="635772" y="264848"/>
                  </a:lnTo>
                  <a:lnTo>
                    <a:pt x="633361" y="268639"/>
                  </a:lnTo>
                  <a:lnTo>
                    <a:pt x="631645" y="270340"/>
                  </a:lnTo>
                  <a:lnTo>
                    <a:pt x="627970" y="272427"/>
                  </a:lnTo>
                  <a:lnTo>
                    <a:pt x="625704" y="273973"/>
                  </a:lnTo>
                  <a:lnTo>
                    <a:pt x="610910" y="279155"/>
                  </a:lnTo>
                  <a:lnTo>
                    <a:pt x="608717" y="279699"/>
                  </a:lnTo>
                  <a:lnTo>
                    <a:pt x="606838" y="280315"/>
                  </a:lnTo>
                  <a:lnTo>
                    <a:pt x="604413" y="281245"/>
                  </a:lnTo>
                  <a:lnTo>
                    <a:pt x="601204" y="282482"/>
                  </a:lnTo>
                  <a:lnTo>
                    <a:pt x="599015" y="283876"/>
                  </a:lnTo>
                  <a:lnTo>
                    <a:pt x="597376" y="285343"/>
                  </a:lnTo>
                  <a:lnTo>
                    <a:pt x="594878" y="287433"/>
                  </a:lnTo>
                  <a:lnTo>
                    <a:pt x="588945" y="292612"/>
                  </a:lnTo>
                  <a:lnTo>
                    <a:pt x="586681" y="294623"/>
                  </a:lnTo>
                  <a:lnTo>
                    <a:pt x="584266" y="297560"/>
                  </a:lnTo>
                  <a:lnTo>
                    <a:pt x="582791" y="300422"/>
                  </a:lnTo>
                  <a:lnTo>
                    <a:pt x="581549" y="302974"/>
                  </a:lnTo>
                  <a:lnTo>
                    <a:pt x="581324" y="304906"/>
                  </a:lnTo>
                  <a:lnTo>
                    <a:pt x="579708" y="310629"/>
                  </a:lnTo>
                  <a:lnTo>
                    <a:pt x="579719" y="312715"/>
                  </a:lnTo>
                  <a:lnTo>
                    <a:pt x="578409" y="317199"/>
                  </a:lnTo>
                  <a:lnTo>
                    <a:pt x="577794" y="319671"/>
                  </a:lnTo>
                  <a:lnTo>
                    <a:pt x="577261" y="322688"/>
                  </a:lnTo>
                  <a:lnTo>
                    <a:pt x="577034" y="324234"/>
                  </a:lnTo>
                  <a:lnTo>
                    <a:pt x="576419" y="326552"/>
                  </a:lnTo>
                  <a:lnTo>
                    <a:pt x="575886" y="329645"/>
                  </a:lnTo>
                  <a:lnTo>
                    <a:pt x="575267" y="331191"/>
                  </a:lnTo>
                  <a:lnTo>
                    <a:pt x="574107" y="334286"/>
                  </a:lnTo>
                  <a:lnTo>
                    <a:pt x="573879" y="335677"/>
                  </a:lnTo>
                  <a:lnTo>
                    <a:pt x="572163" y="337454"/>
                  </a:lnTo>
                  <a:lnTo>
                    <a:pt x="568580" y="341208"/>
                  </a:lnTo>
                  <a:lnTo>
                    <a:pt x="565966" y="341208"/>
                  </a:lnTo>
                  <a:lnTo>
                    <a:pt x="564121" y="341977"/>
                  </a:lnTo>
                  <a:lnTo>
                    <a:pt x="561507" y="342591"/>
                  </a:lnTo>
                  <a:lnTo>
                    <a:pt x="559662" y="343821"/>
                  </a:lnTo>
                  <a:lnTo>
                    <a:pt x="558431" y="345206"/>
                  </a:lnTo>
                  <a:lnTo>
                    <a:pt x="555664" y="346281"/>
                  </a:lnTo>
                  <a:lnTo>
                    <a:pt x="553049" y="347667"/>
                  </a:lnTo>
                  <a:lnTo>
                    <a:pt x="550589" y="347667"/>
                  </a:lnTo>
                  <a:lnTo>
                    <a:pt x="548129" y="348128"/>
                  </a:lnTo>
                  <a:lnTo>
                    <a:pt x="545207" y="349049"/>
                  </a:lnTo>
                  <a:lnTo>
                    <a:pt x="543516" y="349204"/>
                  </a:lnTo>
                  <a:lnTo>
                    <a:pt x="541517" y="349666"/>
                  </a:lnTo>
                  <a:lnTo>
                    <a:pt x="538749" y="350279"/>
                  </a:lnTo>
                  <a:lnTo>
                    <a:pt x="536750" y="351358"/>
                  </a:lnTo>
                  <a:lnTo>
                    <a:pt x="533829" y="353201"/>
                  </a:lnTo>
                  <a:lnTo>
                    <a:pt x="531522" y="353818"/>
                  </a:lnTo>
                  <a:lnTo>
                    <a:pt x="529216" y="354586"/>
                  </a:lnTo>
                  <a:lnTo>
                    <a:pt x="519682" y="359507"/>
                  </a:lnTo>
                  <a:lnTo>
                    <a:pt x="516232" y="363830"/>
                  </a:lnTo>
                  <a:lnTo>
                    <a:pt x="513729" y="365143"/>
                  </a:lnTo>
                  <a:lnTo>
                    <a:pt x="509274" y="368083"/>
                  </a:lnTo>
                  <a:lnTo>
                    <a:pt x="506612" y="368854"/>
                  </a:lnTo>
                  <a:lnTo>
                    <a:pt x="503091" y="370325"/>
                  </a:lnTo>
                  <a:lnTo>
                    <a:pt x="501137" y="371485"/>
                  </a:lnTo>
                  <a:lnTo>
                    <a:pt x="496047" y="373034"/>
                  </a:lnTo>
                  <a:lnTo>
                    <a:pt x="493231" y="374271"/>
                  </a:lnTo>
                  <a:lnTo>
                    <a:pt x="491427" y="374271"/>
                  </a:lnTo>
                  <a:lnTo>
                    <a:pt x="487509" y="374659"/>
                  </a:lnTo>
                  <a:lnTo>
                    <a:pt x="484770" y="375741"/>
                  </a:lnTo>
                  <a:lnTo>
                    <a:pt x="482888" y="375820"/>
                  </a:lnTo>
                  <a:lnTo>
                    <a:pt x="478500" y="376440"/>
                  </a:lnTo>
                  <a:lnTo>
                    <a:pt x="476148" y="376595"/>
                  </a:lnTo>
                  <a:lnTo>
                    <a:pt x="472149" y="376749"/>
                  </a:lnTo>
                  <a:lnTo>
                    <a:pt x="468620" y="376518"/>
                  </a:lnTo>
                  <a:lnTo>
                    <a:pt x="465015" y="376124"/>
                  </a:lnTo>
                  <a:lnTo>
                    <a:pt x="464382" y="376054"/>
                  </a:lnTo>
                  <a:lnTo>
                    <a:pt x="461945" y="374818"/>
                  </a:lnTo>
                  <a:lnTo>
                    <a:pt x="455428" y="373274"/>
                  </a:lnTo>
                  <a:lnTo>
                    <a:pt x="452442" y="372193"/>
                  </a:lnTo>
                  <a:lnTo>
                    <a:pt x="449696" y="371883"/>
                  </a:lnTo>
                  <a:lnTo>
                    <a:pt x="445854" y="371886"/>
                  </a:lnTo>
                  <a:lnTo>
                    <a:pt x="441303" y="371501"/>
                  </a:lnTo>
                  <a:lnTo>
                    <a:pt x="433926" y="370419"/>
                  </a:lnTo>
                  <a:lnTo>
                    <a:pt x="429375" y="369879"/>
                  </a:lnTo>
                  <a:lnTo>
                    <a:pt x="423725" y="369185"/>
                  </a:lnTo>
                  <a:lnTo>
                    <a:pt x="419488" y="368645"/>
                  </a:lnTo>
                  <a:lnTo>
                    <a:pt x="413367" y="367873"/>
                  </a:lnTo>
                  <a:lnTo>
                    <a:pt x="410070" y="367023"/>
                  </a:lnTo>
                  <a:lnTo>
                    <a:pt x="404890" y="366251"/>
                  </a:lnTo>
                  <a:lnTo>
                    <a:pt x="402221" y="365787"/>
                  </a:lnTo>
                  <a:lnTo>
                    <a:pt x="397747" y="365015"/>
                  </a:lnTo>
                  <a:lnTo>
                    <a:pt x="392330" y="363782"/>
                  </a:lnTo>
                  <a:lnTo>
                    <a:pt x="389819" y="363471"/>
                  </a:lnTo>
                  <a:lnTo>
                    <a:pt x="385032" y="362776"/>
                  </a:lnTo>
                  <a:lnTo>
                    <a:pt x="379851" y="361850"/>
                  </a:lnTo>
                  <a:lnTo>
                    <a:pt x="378046" y="361464"/>
                  </a:lnTo>
                  <a:lnTo>
                    <a:pt x="373022" y="360537"/>
                  </a:lnTo>
                  <a:lnTo>
                    <a:pt x="370983" y="360616"/>
                  </a:lnTo>
                  <a:lnTo>
                    <a:pt x="364632" y="360771"/>
                  </a:lnTo>
                  <a:lnTo>
                    <a:pt x="358043" y="360309"/>
                  </a:lnTo>
                  <a:lnTo>
                    <a:pt x="355375" y="359999"/>
                  </a:lnTo>
                  <a:lnTo>
                    <a:pt x="350436" y="360313"/>
                  </a:lnTo>
                  <a:lnTo>
                    <a:pt x="347849" y="360544"/>
                  </a:lnTo>
                  <a:lnTo>
                    <a:pt x="344165" y="360777"/>
                  </a:lnTo>
                  <a:lnTo>
                    <a:pt x="340793" y="360777"/>
                  </a:lnTo>
                  <a:lnTo>
                    <a:pt x="336088" y="360778"/>
                  </a:lnTo>
                  <a:lnTo>
                    <a:pt x="332873" y="360856"/>
                  </a:lnTo>
                  <a:lnTo>
                    <a:pt x="328402" y="360549"/>
                  </a:lnTo>
                  <a:lnTo>
                    <a:pt x="323618" y="360473"/>
                  </a:lnTo>
                  <a:lnTo>
                    <a:pt x="318910" y="359933"/>
                  </a:lnTo>
                  <a:lnTo>
                    <a:pt x="313336" y="358696"/>
                  </a:lnTo>
                  <a:lnTo>
                    <a:pt x="307997" y="357460"/>
                  </a:lnTo>
                  <a:lnTo>
                    <a:pt x="304303" y="355838"/>
                  </a:lnTo>
                  <a:lnTo>
                    <a:pt x="300374" y="354447"/>
                  </a:lnTo>
                  <a:lnTo>
                    <a:pt x="295427" y="353059"/>
                  </a:lnTo>
                  <a:lnTo>
                    <a:pt x="292205" y="351822"/>
                  </a:lnTo>
                  <a:lnTo>
                    <a:pt x="287653" y="351048"/>
                  </a:lnTo>
                  <a:lnTo>
                    <a:pt x="282942" y="349969"/>
                  </a:lnTo>
                  <a:lnTo>
                    <a:pt x="278224" y="347497"/>
                  </a:lnTo>
                  <a:lnTo>
                    <a:pt x="274450" y="345565"/>
                  </a:lnTo>
                  <a:lnTo>
                    <a:pt x="269740" y="344638"/>
                  </a:lnTo>
                  <a:lnTo>
                    <a:pt x="268403" y="343942"/>
                  </a:lnTo>
                  <a:lnTo>
                    <a:pt x="264714" y="343168"/>
                  </a:lnTo>
                  <a:lnTo>
                    <a:pt x="262825" y="341777"/>
                  </a:lnTo>
                  <a:lnTo>
                    <a:pt x="259291" y="340850"/>
                  </a:lnTo>
                  <a:lnTo>
                    <a:pt x="255127" y="339462"/>
                  </a:lnTo>
                  <a:lnTo>
                    <a:pt x="251116" y="337296"/>
                  </a:lnTo>
                  <a:lnTo>
                    <a:pt x="247894" y="335829"/>
                  </a:lnTo>
                  <a:lnTo>
                    <a:pt x="240425" y="332120"/>
                  </a:lnTo>
                  <a:lnTo>
                    <a:pt x="236496" y="330573"/>
                  </a:lnTo>
                  <a:lnTo>
                    <a:pt x="232409" y="328876"/>
                  </a:lnTo>
                  <a:lnTo>
                    <a:pt x="229107" y="327254"/>
                  </a:lnTo>
                  <a:lnTo>
                    <a:pt x="224863" y="325477"/>
                  </a:lnTo>
                  <a:lnTo>
                    <a:pt x="220934" y="323930"/>
                  </a:lnTo>
                  <a:lnTo>
                    <a:pt x="216849" y="322618"/>
                  </a:lnTo>
                  <a:lnTo>
                    <a:pt x="213946" y="322232"/>
                  </a:lnTo>
                  <a:lnTo>
                    <a:pt x="210884" y="321692"/>
                  </a:lnTo>
                  <a:lnTo>
                    <a:pt x="208455" y="322001"/>
                  </a:lnTo>
                  <a:lnTo>
                    <a:pt x="203828" y="321925"/>
                  </a:lnTo>
                  <a:lnTo>
                    <a:pt x="200298" y="321691"/>
                  </a:lnTo>
                  <a:lnTo>
                    <a:pt x="197552" y="321539"/>
                  </a:lnTo>
                  <a:lnTo>
                    <a:pt x="193241" y="321771"/>
                  </a:lnTo>
                  <a:lnTo>
                    <a:pt x="189794" y="322314"/>
                  </a:lnTo>
                  <a:lnTo>
                    <a:pt x="187290" y="323629"/>
                  </a:lnTo>
                  <a:lnTo>
                    <a:pt x="183460" y="325871"/>
                  </a:lnTo>
                  <a:lnTo>
                    <a:pt x="179469" y="327417"/>
                  </a:lnTo>
                  <a:lnTo>
                    <a:pt x="175949" y="329197"/>
                  </a:lnTo>
                  <a:lnTo>
                    <a:pt x="170002" y="331594"/>
                  </a:lnTo>
                  <a:lnTo>
                    <a:pt x="166477" y="332369"/>
                  </a:lnTo>
                  <a:lnTo>
                    <a:pt x="161938" y="334149"/>
                  </a:lnTo>
                  <a:lnTo>
                    <a:pt x="156382" y="336314"/>
                  </a:lnTo>
                  <a:lnTo>
                    <a:pt x="148163" y="339176"/>
                  </a:lnTo>
                  <a:lnTo>
                    <a:pt x="144324" y="339796"/>
                  </a:lnTo>
                  <a:lnTo>
                    <a:pt x="141111" y="340182"/>
                  </a:lnTo>
                  <a:lnTo>
                    <a:pt x="138767" y="341883"/>
                  </a:lnTo>
                  <a:lnTo>
                    <a:pt x="135955" y="343973"/>
                  </a:lnTo>
                  <a:lnTo>
                    <a:pt x="132903" y="345288"/>
                  </a:lnTo>
                  <a:lnTo>
                    <a:pt x="128988" y="346370"/>
                  </a:lnTo>
                  <a:lnTo>
                    <a:pt x="124679" y="347144"/>
                  </a:lnTo>
                  <a:lnTo>
                    <a:pt x="121464" y="347144"/>
                  </a:lnTo>
                  <a:lnTo>
                    <a:pt x="117236" y="348384"/>
                  </a:lnTo>
                  <a:lnTo>
                    <a:pt x="112533" y="348848"/>
                  </a:lnTo>
                  <a:lnTo>
                    <a:pt x="108148" y="350085"/>
                  </a:lnTo>
                  <a:lnTo>
                    <a:pt x="106189" y="350318"/>
                  </a:lnTo>
                  <a:lnTo>
                    <a:pt x="100940" y="351403"/>
                  </a:lnTo>
                  <a:lnTo>
                    <a:pt x="98823" y="351402"/>
                  </a:lnTo>
                  <a:lnTo>
                    <a:pt x="96864" y="351634"/>
                  </a:lnTo>
                  <a:lnTo>
                    <a:pt x="94510" y="351403"/>
                  </a:lnTo>
                  <a:lnTo>
                    <a:pt x="93332" y="350938"/>
                  </a:lnTo>
                  <a:lnTo>
                    <a:pt x="90173" y="346688"/>
                  </a:lnTo>
                  <a:lnTo>
                    <a:pt x="87488" y="343134"/>
                  </a:lnTo>
                  <a:lnTo>
                    <a:pt x="85358" y="340813"/>
                  </a:lnTo>
                  <a:lnTo>
                    <a:pt x="83064" y="337026"/>
                  </a:lnTo>
                  <a:lnTo>
                    <a:pt x="81325" y="334322"/>
                  </a:lnTo>
                  <a:lnTo>
                    <a:pt x="80806" y="330707"/>
                  </a:lnTo>
                  <a:lnTo>
                    <a:pt x="80069" y="325735"/>
                  </a:lnTo>
                  <a:lnTo>
                    <a:pt x="79148" y="320024"/>
                  </a:lnTo>
                  <a:lnTo>
                    <a:pt x="76939" y="315236"/>
                  </a:lnTo>
                  <a:lnTo>
                    <a:pt x="74544" y="311919"/>
                  </a:lnTo>
                  <a:lnTo>
                    <a:pt x="71413" y="309896"/>
                  </a:lnTo>
                  <a:lnTo>
                    <a:pt x="60984" y="313608"/>
                  </a:lnTo>
                  <a:lnTo>
                    <a:pt x="58951" y="314614"/>
                  </a:lnTo>
                  <a:lnTo>
                    <a:pt x="56449" y="316084"/>
                  </a:lnTo>
                  <a:lnTo>
                    <a:pt x="55280" y="317396"/>
                  </a:lnTo>
                  <a:lnTo>
                    <a:pt x="53190" y="322578"/>
                  </a:lnTo>
                  <a:lnTo>
                    <a:pt x="51806" y="327833"/>
                  </a:lnTo>
                  <a:lnTo>
                    <a:pt x="49627" y="331080"/>
                  </a:lnTo>
                  <a:lnTo>
                    <a:pt x="47520" y="333092"/>
                  </a:lnTo>
                  <a:lnTo>
                    <a:pt x="45417" y="335799"/>
                  </a:lnTo>
                  <a:lnTo>
                    <a:pt x="42924" y="338890"/>
                  </a:lnTo>
                  <a:lnTo>
                    <a:pt x="40664" y="341676"/>
                  </a:lnTo>
                  <a:lnTo>
                    <a:pt x="38640" y="344380"/>
                  </a:lnTo>
                  <a:lnTo>
                    <a:pt x="35288" y="348402"/>
                  </a:lnTo>
                  <a:lnTo>
                    <a:pt x="29507" y="352423"/>
                  </a:lnTo>
                  <a:lnTo>
                    <a:pt x="27709" y="353739"/>
                  </a:lnTo>
                  <a:lnTo>
                    <a:pt x="25751" y="353969"/>
                  </a:lnTo>
                  <a:lnTo>
                    <a:pt x="24164" y="350492"/>
                  </a:lnTo>
                  <a:lnTo>
                    <a:pt x="22889" y="346548"/>
                  </a:lnTo>
                  <a:lnTo>
                    <a:pt x="19346" y="343845"/>
                  </a:lnTo>
                  <a:lnTo>
                    <a:pt x="18946" y="342530"/>
                  </a:lnTo>
                  <a:lnTo>
                    <a:pt x="18780" y="340598"/>
                  </a:lnTo>
                  <a:lnTo>
                    <a:pt x="19151" y="336579"/>
                  </a:lnTo>
                  <a:lnTo>
                    <a:pt x="19133" y="333098"/>
                  </a:lnTo>
                  <a:lnTo>
                    <a:pt x="18877" y="329309"/>
                  </a:lnTo>
                  <a:lnTo>
                    <a:pt x="18147" y="324440"/>
                  </a:lnTo>
                  <a:lnTo>
                    <a:pt x="17824" y="322894"/>
                  </a:lnTo>
                  <a:lnTo>
                    <a:pt x="17341" y="320343"/>
                  </a:lnTo>
                  <a:lnTo>
                    <a:pt x="16705" y="318645"/>
                  </a:lnTo>
                  <a:lnTo>
                    <a:pt x="3751" y="308034"/>
                  </a:lnTo>
                  <a:lnTo>
                    <a:pt x="4014" y="307578"/>
                  </a:lnTo>
                  <a:lnTo>
                    <a:pt x="4277" y="307147"/>
                  </a:lnTo>
                  <a:lnTo>
                    <a:pt x="4270" y="306722"/>
                  </a:lnTo>
                  <a:lnTo>
                    <a:pt x="4265" y="306332"/>
                  </a:lnTo>
                  <a:lnTo>
                    <a:pt x="4143" y="305950"/>
                  </a:lnTo>
                  <a:lnTo>
                    <a:pt x="4137" y="305561"/>
                  </a:lnTo>
                  <a:lnTo>
                    <a:pt x="4131" y="305100"/>
                  </a:lnTo>
                  <a:lnTo>
                    <a:pt x="3970" y="304637"/>
                  </a:lnTo>
                  <a:lnTo>
                    <a:pt x="3657" y="304407"/>
                  </a:lnTo>
                  <a:lnTo>
                    <a:pt x="3151" y="304103"/>
                  </a:lnTo>
                  <a:lnTo>
                    <a:pt x="2725" y="304030"/>
                  </a:lnTo>
                  <a:lnTo>
                    <a:pt x="2301" y="304037"/>
                  </a:lnTo>
                  <a:lnTo>
                    <a:pt x="1877" y="304042"/>
                  </a:lnTo>
                  <a:lnTo>
                    <a:pt x="1490" y="304012"/>
                  </a:lnTo>
                  <a:lnTo>
                    <a:pt x="948" y="303903"/>
                  </a:lnTo>
                  <a:lnTo>
                    <a:pt x="562" y="303909"/>
                  </a:lnTo>
                  <a:lnTo>
                    <a:pt x="251" y="303720"/>
                  </a:lnTo>
                  <a:lnTo>
                    <a:pt x="129" y="303295"/>
                  </a:lnTo>
                  <a:lnTo>
                    <a:pt x="8" y="302949"/>
                  </a:lnTo>
                  <a:lnTo>
                    <a:pt x="0" y="302402"/>
                  </a:lnTo>
                  <a:lnTo>
                    <a:pt x="72" y="302056"/>
                  </a:lnTo>
                  <a:lnTo>
                    <a:pt x="336" y="301740"/>
                  </a:lnTo>
                  <a:lnTo>
                    <a:pt x="485" y="301351"/>
                  </a:lnTo>
                  <a:lnTo>
                    <a:pt x="595" y="300962"/>
                  </a:lnTo>
                  <a:lnTo>
                    <a:pt x="900" y="300689"/>
                  </a:lnTo>
                  <a:lnTo>
                    <a:pt x="1166" y="300415"/>
                  </a:lnTo>
                  <a:lnTo>
                    <a:pt x="892" y="300185"/>
                  </a:lnTo>
                  <a:lnTo>
                    <a:pt x="577" y="299802"/>
                  </a:lnTo>
                  <a:lnTo>
                    <a:pt x="415" y="299225"/>
                  </a:lnTo>
                  <a:lnTo>
                    <a:pt x="367" y="298684"/>
                  </a:lnTo>
                  <a:lnTo>
                    <a:pt x="321" y="298143"/>
                  </a:lnTo>
                  <a:lnTo>
                    <a:pt x="390" y="297639"/>
                  </a:lnTo>
                  <a:lnTo>
                    <a:pt x="657" y="297402"/>
                  </a:lnTo>
                  <a:lnTo>
                    <a:pt x="1077" y="297122"/>
                  </a:lnTo>
                  <a:lnTo>
                    <a:pt x="1071" y="296698"/>
                  </a:lnTo>
                  <a:lnTo>
                    <a:pt x="685" y="296667"/>
                  </a:lnTo>
                  <a:lnTo>
                    <a:pt x="449" y="296400"/>
                  </a:lnTo>
                  <a:lnTo>
                    <a:pt x="676" y="296126"/>
                  </a:lnTo>
                  <a:lnTo>
                    <a:pt x="1019" y="295810"/>
                  </a:lnTo>
                  <a:lnTo>
                    <a:pt x="1285" y="295573"/>
                  </a:lnTo>
                  <a:lnTo>
                    <a:pt x="1434" y="295185"/>
                  </a:lnTo>
                  <a:lnTo>
                    <a:pt x="1506" y="294795"/>
                  </a:lnTo>
                  <a:lnTo>
                    <a:pt x="1925" y="294443"/>
                  </a:lnTo>
                  <a:lnTo>
                    <a:pt x="2033" y="293939"/>
                  </a:lnTo>
                  <a:lnTo>
                    <a:pt x="2376" y="293702"/>
                  </a:lnTo>
                  <a:lnTo>
                    <a:pt x="2801" y="293696"/>
                  </a:lnTo>
                  <a:lnTo>
                    <a:pt x="3067" y="293459"/>
                  </a:lnTo>
                  <a:lnTo>
                    <a:pt x="3372" y="293185"/>
                  </a:lnTo>
                  <a:lnTo>
                    <a:pt x="3756" y="293101"/>
                  </a:lnTo>
                  <a:lnTo>
                    <a:pt x="4257" y="293058"/>
                  </a:lnTo>
                  <a:lnTo>
                    <a:pt x="4720" y="293052"/>
                  </a:lnTo>
                  <a:lnTo>
                    <a:pt x="5219" y="292852"/>
                  </a:lnTo>
                  <a:lnTo>
                    <a:pt x="5677" y="292536"/>
                  </a:lnTo>
                  <a:lnTo>
                    <a:pt x="6020" y="292220"/>
                  </a:lnTo>
                  <a:lnTo>
                    <a:pt x="6246" y="291903"/>
                  </a:lnTo>
                  <a:lnTo>
                    <a:pt x="6511" y="291551"/>
                  </a:lnTo>
                  <a:lnTo>
                    <a:pt x="6853" y="291163"/>
                  </a:lnTo>
                  <a:lnTo>
                    <a:pt x="7119" y="290889"/>
                  </a:lnTo>
                  <a:lnTo>
                    <a:pt x="7424" y="290689"/>
                  </a:lnTo>
                  <a:lnTo>
                    <a:pt x="7766" y="290300"/>
                  </a:lnTo>
                  <a:lnTo>
                    <a:pt x="7876" y="289911"/>
                  </a:lnTo>
                  <a:lnTo>
                    <a:pt x="7870" y="289522"/>
                  </a:lnTo>
                  <a:lnTo>
                    <a:pt x="7862" y="289018"/>
                  </a:lnTo>
                  <a:lnTo>
                    <a:pt x="8049" y="288593"/>
                  </a:lnTo>
                  <a:lnTo>
                    <a:pt x="8434" y="288508"/>
                  </a:lnTo>
                  <a:lnTo>
                    <a:pt x="8858" y="288501"/>
                  </a:lnTo>
                  <a:lnTo>
                    <a:pt x="9279" y="288264"/>
                  </a:lnTo>
                  <a:lnTo>
                    <a:pt x="9504" y="287833"/>
                  </a:lnTo>
                  <a:lnTo>
                    <a:pt x="9808" y="287524"/>
                  </a:lnTo>
                  <a:lnTo>
                    <a:pt x="10266" y="287165"/>
                  </a:lnTo>
                  <a:lnTo>
                    <a:pt x="10493" y="286892"/>
                  </a:lnTo>
                  <a:lnTo>
                    <a:pt x="10681" y="286546"/>
                  </a:lnTo>
                  <a:lnTo>
                    <a:pt x="10908" y="286229"/>
                  </a:lnTo>
                  <a:lnTo>
                    <a:pt x="11135" y="285956"/>
                  </a:lnTo>
                  <a:lnTo>
                    <a:pt x="11439" y="285640"/>
                  </a:lnTo>
                  <a:lnTo>
                    <a:pt x="11549" y="285252"/>
                  </a:lnTo>
                  <a:lnTo>
                    <a:pt x="11388" y="284789"/>
                  </a:lnTo>
                  <a:lnTo>
                    <a:pt x="11227" y="284407"/>
                  </a:lnTo>
                  <a:lnTo>
                    <a:pt x="11532" y="284127"/>
                  </a:lnTo>
                  <a:lnTo>
                    <a:pt x="11915" y="283969"/>
                  </a:lnTo>
                  <a:lnTo>
                    <a:pt x="11871" y="283544"/>
                  </a:lnTo>
                  <a:lnTo>
                    <a:pt x="11482" y="283398"/>
                  </a:lnTo>
                  <a:lnTo>
                    <a:pt x="11247" y="283125"/>
                  </a:lnTo>
                  <a:lnTo>
                    <a:pt x="11473" y="282778"/>
                  </a:lnTo>
                  <a:lnTo>
                    <a:pt x="11934" y="282651"/>
                  </a:lnTo>
                  <a:lnTo>
                    <a:pt x="12239" y="282377"/>
                  </a:lnTo>
                  <a:lnTo>
                    <a:pt x="12387" y="281953"/>
                  </a:lnTo>
                  <a:lnTo>
                    <a:pt x="12379" y="281448"/>
                  </a:lnTo>
                  <a:lnTo>
                    <a:pt x="12173" y="280597"/>
                  </a:lnTo>
                  <a:lnTo>
                    <a:pt x="11893" y="279941"/>
                  </a:lnTo>
                  <a:lnTo>
                    <a:pt x="11615" y="279407"/>
                  </a:lnTo>
                  <a:lnTo>
                    <a:pt x="11533" y="279060"/>
                  </a:lnTo>
                  <a:lnTo>
                    <a:pt x="11335" y="278751"/>
                  </a:lnTo>
                  <a:lnTo>
                    <a:pt x="11057" y="278289"/>
                  </a:lnTo>
                  <a:lnTo>
                    <a:pt x="10741" y="277754"/>
                  </a:lnTo>
                  <a:lnTo>
                    <a:pt x="10423" y="277178"/>
                  </a:lnTo>
                  <a:lnTo>
                    <a:pt x="10108" y="276752"/>
                  </a:lnTo>
                  <a:lnTo>
                    <a:pt x="9872" y="276412"/>
                  </a:lnTo>
                  <a:lnTo>
                    <a:pt x="9556" y="275986"/>
                  </a:lnTo>
                  <a:lnTo>
                    <a:pt x="9319" y="275603"/>
                  </a:lnTo>
                  <a:lnTo>
                    <a:pt x="8936" y="275069"/>
                  </a:lnTo>
                  <a:lnTo>
                    <a:pt x="8727" y="274723"/>
                  </a:lnTo>
                  <a:lnTo>
                    <a:pt x="8566" y="274261"/>
                  </a:lnTo>
                  <a:lnTo>
                    <a:pt x="8482" y="273836"/>
                  </a:lnTo>
                  <a:lnTo>
                    <a:pt x="8438" y="273410"/>
                  </a:lnTo>
                  <a:lnTo>
                    <a:pt x="8381" y="273198"/>
                  </a:lnTo>
                  <a:lnTo>
                    <a:pt x="11755" y="265087"/>
                  </a:lnTo>
                  <a:lnTo>
                    <a:pt x="13669" y="261740"/>
                  </a:lnTo>
                  <a:lnTo>
                    <a:pt x="15821" y="258869"/>
                  </a:lnTo>
                  <a:lnTo>
                    <a:pt x="17257" y="255282"/>
                  </a:lnTo>
                  <a:lnTo>
                    <a:pt x="20344" y="249686"/>
                  </a:lnTo>
                  <a:lnTo>
                    <a:pt x="19648" y="245476"/>
                  </a:lnTo>
                  <a:lnTo>
                    <a:pt x="19170" y="242129"/>
                  </a:lnTo>
                  <a:lnTo>
                    <a:pt x="17974" y="240215"/>
                  </a:lnTo>
                  <a:lnTo>
                    <a:pt x="16539" y="237821"/>
                  </a:lnTo>
                  <a:lnTo>
                    <a:pt x="14625" y="235431"/>
                  </a:lnTo>
                  <a:lnTo>
                    <a:pt x="15104" y="233040"/>
                  </a:lnTo>
                  <a:lnTo>
                    <a:pt x="17729" y="229586"/>
                  </a:lnTo>
                  <a:lnTo>
                    <a:pt x="19439" y="226649"/>
                  </a:lnTo>
                  <a:lnTo>
                    <a:pt x="21390" y="224868"/>
                  </a:lnTo>
                  <a:lnTo>
                    <a:pt x="23581" y="224097"/>
                  </a:lnTo>
                  <a:lnTo>
                    <a:pt x="25855" y="223942"/>
                  </a:lnTo>
                  <a:lnTo>
                    <a:pt x="29066" y="223088"/>
                  </a:lnTo>
                  <a:lnTo>
                    <a:pt x="31643" y="221156"/>
                  </a:lnTo>
                  <a:lnTo>
                    <a:pt x="33129" y="220382"/>
                  </a:lnTo>
                  <a:lnTo>
                    <a:pt x="36021" y="218526"/>
                  </a:lnTo>
                  <a:lnTo>
                    <a:pt x="40550" y="214893"/>
                  </a:lnTo>
                  <a:lnTo>
                    <a:pt x="44378" y="212107"/>
                  </a:lnTo>
                  <a:lnTo>
                    <a:pt x="46639" y="209556"/>
                  </a:lnTo>
                  <a:lnTo>
                    <a:pt x="47799" y="206542"/>
                  </a:lnTo>
                  <a:lnTo>
                    <a:pt x="49353" y="203760"/>
                  </a:lnTo>
                  <a:lnTo>
                    <a:pt x="52001" y="200203"/>
                  </a:lnTo>
                  <a:lnTo>
                    <a:pt x="54108" y="198191"/>
                  </a:lnTo>
                  <a:lnTo>
                    <a:pt x="55511" y="196645"/>
                  </a:lnTo>
                  <a:lnTo>
                    <a:pt x="57854" y="194790"/>
                  </a:lnTo>
                  <a:lnTo>
                    <a:pt x="58948" y="194015"/>
                  </a:lnTo>
                  <a:lnTo>
                    <a:pt x="60124" y="193939"/>
                  </a:lnTo>
                  <a:lnTo>
                    <a:pt x="61382" y="194635"/>
                  </a:lnTo>
                  <a:lnTo>
                    <a:pt x="62170" y="195251"/>
                  </a:lnTo>
                  <a:lnTo>
                    <a:pt x="62646" y="196257"/>
                  </a:lnTo>
                  <a:lnTo>
                    <a:pt x="63278" y="197262"/>
                  </a:lnTo>
                  <a:lnTo>
                    <a:pt x="63838" y="199349"/>
                  </a:lnTo>
                  <a:lnTo>
                    <a:pt x="64312" y="200120"/>
                  </a:lnTo>
                  <a:lnTo>
                    <a:pt x="63786" y="204529"/>
                  </a:lnTo>
                  <a:lnTo>
                    <a:pt x="64628" y="215506"/>
                  </a:lnTo>
                  <a:lnTo>
                    <a:pt x="66137" y="219061"/>
                  </a:lnTo>
                  <a:lnTo>
                    <a:pt x="67137" y="220780"/>
                  </a:lnTo>
                  <a:lnTo>
                    <a:pt x="69133" y="222229"/>
                  </a:lnTo>
                  <a:lnTo>
                    <a:pt x="70230" y="221998"/>
                  </a:lnTo>
                  <a:lnTo>
                    <a:pt x="72577" y="220914"/>
                  </a:lnTo>
                  <a:lnTo>
                    <a:pt x="73361" y="220914"/>
                  </a:lnTo>
                  <a:lnTo>
                    <a:pt x="76256" y="219753"/>
                  </a:lnTo>
                  <a:lnTo>
                    <a:pt x="78602" y="218441"/>
                  </a:lnTo>
                  <a:lnTo>
                    <a:pt x="81102" y="216740"/>
                  </a:lnTo>
                  <a:lnTo>
                    <a:pt x="85009" y="213954"/>
                  </a:lnTo>
                  <a:lnTo>
                    <a:pt x="87744" y="212098"/>
                  </a:lnTo>
                  <a:lnTo>
                    <a:pt x="90867" y="209546"/>
                  </a:lnTo>
                  <a:lnTo>
                    <a:pt x="93056" y="208231"/>
                  </a:lnTo>
                  <a:lnTo>
                    <a:pt x="95711" y="206144"/>
                  </a:lnTo>
                  <a:lnTo>
                    <a:pt x="99547" y="204829"/>
                  </a:lnTo>
                  <a:lnTo>
                    <a:pt x="120023" y="191527"/>
                  </a:lnTo>
                  <a:lnTo>
                    <a:pt x="131290" y="186654"/>
                  </a:lnTo>
                  <a:lnTo>
                    <a:pt x="135670" y="184489"/>
                  </a:lnTo>
                  <a:lnTo>
                    <a:pt x="140912" y="182247"/>
                  </a:lnTo>
                  <a:lnTo>
                    <a:pt x="146938" y="179926"/>
                  </a:lnTo>
                  <a:lnTo>
                    <a:pt x="150380" y="178225"/>
                  </a:lnTo>
                  <a:lnTo>
                    <a:pt x="157963" y="173738"/>
                  </a:lnTo>
                  <a:lnTo>
                    <a:pt x="162577" y="171342"/>
                  </a:lnTo>
                  <a:lnTo>
                    <a:pt x="165784" y="169793"/>
                  </a:lnTo>
                  <a:lnTo>
                    <a:pt x="170560" y="168246"/>
                  </a:lnTo>
                  <a:lnTo>
                    <a:pt x="175958" y="165850"/>
                  </a:lnTo>
                  <a:lnTo>
                    <a:pt x="179949" y="164149"/>
                  </a:lnTo>
                  <a:lnTo>
                    <a:pt x="183626" y="162524"/>
                  </a:lnTo>
                  <a:lnTo>
                    <a:pt x="187617" y="161053"/>
                  </a:lnTo>
                  <a:lnTo>
                    <a:pt x="192393" y="159583"/>
                  </a:lnTo>
                  <a:lnTo>
                    <a:pt x="194921" y="159176"/>
                  </a:lnTo>
                  <a:lnTo>
                    <a:pt x="197012" y="158113"/>
                  </a:lnTo>
                  <a:lnTo>
                    <a:pt x="199907" y="156876"/>
                  </a:lnTo>
                  <a:lnTo>
                    <a:pt x="202746" y="155345"/>
                  </a:lnTo>
                  <a:lnTo>
                    <a:pt x="204577" y="155345"/>
                  </a:lnTo>
                  <a:lnTo>
                    <a:pt x="205743" y="155513"/>
                  </a:lnTo>
                  <a:lnTo>
                    <a:pt x="207574" y="156512"/>
                  </a:lnTo>
                  <a:lnTo>
                    <a:pt x="208574" y="157846"/>
                  </a:lnTo>
                  <a:lnTo>
                    <a:pt x="209406" y="159510"/>
                  </a:lnTo>
                  <a:lnTo>
                    <a:pt x="210738" y="160342"/>
                  </a:lnTo>
                  <a:lnTo>
                    <a:pt x="212735" y="159677"/>
                  </a:lnTo>
                  <a:lnTo>
                    <a:pt x="215566" y="157845"/>
                  </a:lnTo>
                  <a:lnTo>
                    <a:pt x="216898" y="154680"/>
                  </a:lnTo>
                  <a:lnTo>
                    <a:pt x="218729" y="153183"/>
                  </a:lnTo>
                  <a:lnTo>
                    <a:pt x="221726" y="152183"/>
                  </a:lnTo>
                  <a:lnTo>
                    <a:pt x="223558" y="151518"/>
                  </a:lnTo>
                  <a:lnTo>
                    <a:pt x="225389" y="151017"/>
                  </a:lnTo>
                  <a:lnTo>
                    <a:pt x="228553" y="149519"/>
                  </a:lnTo>
                  <a:lnTo>
                    <a:pt x="229885" y="149021"/>
                  </a:lnTo>
                  <a:lnTo>
                    <a:pt x="232330" y="148751"/>
                  </a:lnTo>
                  <a:lnTo>
                    <a:pt x="235687" y="145968"/>
                  </a:lnTo>
                  <a:lnTo>
                    <a:pt x="238496" y="143261"/>
                  </a:lnTo>
                  <a:lnTo>
                    <a:pt x="240674" y="139936"/>
                  </a:lnTo>
                  <a:lnTo>
                    <a:pt x="243240" y="135683"/>
                  </a:lnTo>
                  <a:lnTo>
                    <a:pt x="245655" y="132591"/>
                  </a:lnTo>
                  <a:lnTo>
                    <a:pt x="250878" y="126792"/>
                  </a:lnTo>
                  <a:lnTo>
                    <a:pt x="254073" y="122694"/>
                  </a:lnTo>
                  <a:lnTo>
                    <a:pt x="261103" y="117666"/>
                  </a:lnTo>
                  <a:lnTo>
                    <a:pt x="264938" y="115965"/>
                  </a:lnTo>
                  <a:lnTo>
                    <a:pt x="268689" y="113723"/>
                  </a:lnTo>
                  <a:lnTo>
                    <a:pt x="272209" y="111943"/>
                  </a:lnTo>
                  <a:lnTo>
                    <a:pt x="275258" y="110167"/>
                  </a:lnTo>
                  <a:lnTo>
                    <a:pt x="277601" y="108386"/>
                  </a:lnTo>
                  <a:lnTo>
                    <a:pt x="281196" y="106065"/>
                  </a:lnTo>
                  <a:lnTo>
                    <a:pt x="282838" y="105060"/>
                  </a:lnTo>
                  <a:lnTo>
                    <a:pt x="286118" y="102508"/>
                  </a:lnTo>
                  <a:lnTo>
                    <a:pt x="289165" y="100190"/>
                  </a:lnTo>
                  <a:lnTo>
                    <a:pt x="290380" y="99395"/>
                  </a:lnTo>
                  <a:lnTo>
                    <a:pt x="293541" y="97329"/>
                  </a:lnTo>
                  <a:lnTo>
                    <a:pt x="296897" y="94313"/>
                  </a:lnTo>
                  <a:lnTo>
                    <a:pt x="300886" y="92457"/>
                  </a:lnTo>
                  <a:lnTo>
                    <a:pt x="306981" y="88125"/>
                  </a:lnTo>
                  <a:lnTo>
                    <a:pt x="316126" y="82481"/>
                  </a:lnTo>
                  <a:lnTo>
                    <a:pt x="319410" y="80546"/>
                  </a:lnTo>
                  <a:lnTo>
                    <a:pt x="322063" y="78149"/>
                  </a:lnTo>
                  <a:lnTo>
                    <a:pt x="326134" y="76679"/>
                  </a:lnTo>
                  <a:lnTo>
                    <a:pt x="330984" y="74358"/>
                  </a:lnTo>
                  <a:lnTo>
                    <a:pt x="334900" y="73432"/>
                  </a:lnTo>
                  <a:lnTo>
                    <a:pt x="338505" y="73122"/>
                  </a:lnTo>
                  <a:lnTo>
                    <a:pt x="341641" y="72967"/>
                  </a:lnTo>
                  <a:lnTo>
                    <a:pt x="346578" y="72423"/>
                  </a:lnTo>
                  <a:lnTo>
                    <a:pt x="349555" y="71728"/>
                  </a:lnTo>
                  <a:lnTo>
                    <a:pt x="353160" y="71339"/>
                  </a:lnTo>
                  <a:lnTo>
                    <a:pt x="358409" y="70333"/>
                  </a:lnTo>
                  <a:lnTo>
                    <a:pt x="362635" y="68632"/>
                  </a:lnTo>
                  <a:lnTo>
                    <a:pt x="367662" y="65297"/>
                  </a:lnTo>
                  <a:lnTo>
                    <a:pt x="371206" y="62317"/>
                  </a:lnTo>
                  <a:lnTo>
                    <a:pt x="376055" y="59142"/>
                  </a:lnTo>
                  <a:lnTo>
                    <a:pt x="377920" y="57466"/>
                  </a:lnTo>
                  <a:lnTo>
                    <a:pt x="381090" y="55227"/>
                  </a:lnTo>
                  <a:lnTo>
                    <a:pt x="384448" y="52429"/>
                  </a:lnTo>
                  <a:lnTo>
                    <a:pt x="389110" y="50379"/>
                  </a:lnTo>
                  <a:lnTo>
                    <a:pt x="395451" y="49261"/>
                  </a:lnTo>
                  <a:lnTo>
                    <a:pt x="400672" y="49446"/>
                  </a:lnTo>
                  <a:lnTo>
                    <a:pt x="406827" y="50753"/>
                  </a:lnTo>
                  <a:lnTo>
                    <a:pt x="411862" y="52244"/>
                  </a:lnTo>
                  <a:lnTo>
                    <a:pt x="417458" y="53177"/>
                  </a:lnTo>
                  <a:lnTo>
                    <a:pt x="422120" y="53176"/>
                  </a:lnTo>
                  <a:lnTo>
                    <a:pt x="425664" y="53177"/>
                  </a:lnTo>
                  <a:lnTo>
                    <a:pt x="431631" y="52989"/>
                  </a:lnTo>
                  <a:lnTo>
                    <a:pt x="437226" y="51685"/>
                  </a:lnTo>
                  <a:lnTo>
                    <a:pt x="442821" y="48702"/>
                  </a:lnTo>
                  <a:lnTo>
                    <a:pt x="448072" y="46193"/>
                  </a:lnTo>
                  <a:lnTo>
                    <a:pt x="450341" y="45187"/>
                  </a:lnTo>
                  <a:lnTo>
                    <a:pt x="452218" y="44258"/>
                  </a:lnTo>
                  <a:lnTo>
                    <a:pt x="455352" y="43793"/>
                  </a:lnTo>
                  <a:lnTo>
                    <a:pt x="457700" y="42942"/>
                  </a:lnTo>
                  <a:lnTo>
                    <a:pt x="459815" y="42478"/>
                  </a:lnTo>
                  <a:lnTo>
                    <a:pt x="462008" y="41861"/>
                  </a:lnTo>
                  <a:lnTo>
                    <a:pt x="464124" y="41707"/>
                  </a:lnTo>
                  <a:lnTo>
                    <a:pt x="466555" y="41704"/>
                  </a:lnTo>
                  <a:lnTo>
                    <a:pt x="469768" y="41242"/>
                  </a:lnTo>
                  <a:lnTo>
                    <a:pt x="472979" y="40388"/>
                  </a:lnTo>
                  <a:lnTo>
                    <a:pt x="477131" y="39769"/>
                  </a:lnTo>
                  <a:lnTo>
                    <a:pt x="480339" y="38222"/>
                  </a:lnTo>
                  <a:lnTo>
                    <a:pt x="483702" y="36676"/>
                  </a:lnTo>
                  <a:lnTo>
                    <a:pt x="487301" y="35130"/>
                  </a:lnTo>
                  <a:lnTo>
                    <a:pt x="491135" y="33350"/>
                  </a:lnTo>
                  <a:lnTo>
                    <a:pt x="494890" y="31648"/>
                  </a:lnTo>
                  <a:lnTo>
                    <a:pt x="498168" y="28632"/>
                  </a:lnTo>
                  <a:lnTo>
                    <a:pt x="500824" y="26777"/>
                  </a:lnTo>
                  <a:lnTo>
                    <a:pt x="503323" y="24690"/>
                  </a:lnTo>
                  <a:lnTo>
                    <a:pt x="506991" y="21518"/>
                  </a:lnTo>
                  <a:lnTo>
                    <a:pt x="509883" y="19662"/>
                  </a:lnTo>
                  <a:lnTo>
                    <a:pt x="512227" y="17885"/>
                  </a:lnTo>
                  <a:lnTo>
                    <a:pt x="515818" y="14790"/>
                  </a:lnTo>
                  <a:lnTo>
                    <a:pt x="519804" y="12317"/>
                  </a:lnTo>
                  <a:lnTo>
                    <a:pt x="521129" y="10771"/>
                  </a:lnTo>
                  <a:lnTo>
                    <a:pt x="527210" y="7979"/>
                  </a:lnTo>
                  <a:lnTo>
                    <a:pt x="531532" y="5983"/>
                  </a:lnTo>
                  <a:lnTo>
                    <a:pt x="535854" y="3990"/>
                  </a:lnTo>
                  <a:lnTo>
                    <a:pt x="539511" y="2329"/>
                  </a:lnTo>
                  <a:lnTo>
                    <a:pt x="544830" y="334"/>
                  </a:lnTo>
                  <a:lnTo>
                    <a:pt x="549817" y="0"/>
                  </a:lnTo>
                  <a:lnTo>
                    <a:pt x="552477" y="333"/>
                  </a:lnTo>
                  <a:lnTo>
                    <a:pt x="557796" y="1995"/>
                  </a:lnTo>
                  <a:lnTo>
                    <a:pt x="562784" y="3326"/>
                  </a:lnTo>
                  <a:lnTo>
                    <a:pt x="565776" y="5321"/>
                  </a:lnTo>
                  <a:lnTo>
                    <a:pt x="569100" y="9310"/>
                  </a:lnTo>
                  <a:lnTo>
                    <a:pt x="570098" y="12633"/>
                  </a:lnTo>
                  <a:lnTo>
                    <a:pt x="573422" y="17618"/>
                  </a:lnTo>
                  <a:lnTo>
                    <a:pt x="575750" y="21609"/>
                  </a:lnTo>
                  <a:lnTo>
                    <a:pt x="576747" y="25932"/>
                  </a:lnTo>
                  <a:lnTo>
                    <a:pt x="579406" y="29586"/>
                  </a:lnTo>
                  <a:lnTo>
                    <a:pt x="582865" y="29771"/>
                  </a:lnTo>
                  <a:lnTo>
                    <a:pt x="586155" y="29000"/>
                  </a:lnTo>
                  <a:lnTo>
                    <a:pt x="587328" y="28304"/>
                  </a:lnTo>
                  <a:lnTo>
                    <a:pt x="589360" y="27144"/>
                  </a:lnTo>
                  <a:lnTo>
                    <a:pt x="590362" y="26357"/>
                  </a:lnTo>
                  <a:lnTo>
                    <a:pt x="591235" y="25674"/>
                  </a:lnTo>
                  <a:lnTo>
                    <a:pt x="592874" y="24203"/>
                  </a:lnTo>
                  <a:lnTo>
                    <a:pt x="595532" y="22657"/>
                  </a:lnTo>
                  <a:lnTo>
                    <a:pt x="597018" y="21883"/>
                  </a:lnTo>
                  <a:lnTo>
                    <a:pt x="600068" y="20261"/>
                  </a:lnTo>
                  <a:lnTo>
                    <a:pt x="604342" y="18286"/>
                  </a:lnTo>
                  <a:lnTo>
                    <a:pt x="607333" y="16621"/>
                  </a:lnTo>
                  <a:lnTo>
                    <a:pt x="610326" y="14959"/>
                  </a:lnTo>
                  <a:lnTo>
                    <a:pt x="611988" y="14298"/>
                  </a:lnTo>
                  <a:lnTo>
                    <a:pt x="615645" y="11634"/>
                  </a:lnTo>
                  <a:lnTo>
                    <a:pt x="616975" y="9975"/>
                  </a:lnTo>
                  <a:lnTo>
                    <a:pt x="619635" y="6983"/>
                  </a:lnTo>
                  <a:lnTo>
                    <a:pt x="621297" y="5650"/>
                  </a:lnTo>
                  <a:lnTo>
                    <a:pt x="623292" y="3656"/>
                  </a:lnTo>
                  <a:lnTo>
                    <a:pt x="626284" y="1995"/>
                  </a:lnTo>
                  <a:lnTo>
                    <a:pt x="629276" y="999"/>
                  </a:lnTo>
                  <a:lnTo>
                    <a:pt x="633598" y="664"/>
                  </a:lnTo>
                  <a:lnTo>
                    <a:pt x="636922" y="999"/>
                  </a:lnTo>
                  <a:lnTo>
                    <a:pt x="638917" y="2991"/>
                  </a:lnTo>
                  <a:lnTo>
                    <a:pt x="641910" y="6317"/>
                  </a:lnTo>
                  <a:lnTo>
                    <a:pt x="645567" y="8314"/>
                  </a:lnTo>
                  <a:lnTo>
                    <a:pt x="649556" y="9310"/>
                  </a:lnTo>
                  <a:lnTo>
                    <a:pt x="652542" y="7569"/>
                  </a:lnTo>
                  <a:lnTo>
                    <a:pt x="655677" y="7259"/>
                  </a:lnTo>
                  <a:lnTo>
                    <a:pt x="657557" y="6873"/>
                  </a:lnTo>
                  <a:lnTo>
                    <a:pt x="660691" y="6485"/>
                  </a:lnTo>
                  <a:lnTo>
                    <a:pt x="662246" y="6424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6" name="object 12">
              <a:extLst>
                <a:ext uri="{FF2B5EF4-FFF2-40B4-BE49-F238E27FC236}">
                  <a16:creationId xmlns:a16="http://schemas.microsoft.com/office/drawing/2014/main" id="{4522EF83-82DE-4954-883F-A79810CF800D}"/>
                </a:ext>
              </a:extLst>
            </p:cNvPr>
            <p:cNvSpPr/>
            <p:nvPr/>
          </p:nvSpPr>
          <p:spPr>
            <a:xfrm>
              <a:off x="8580115" y="701220"/>
              <a:ext cx="537696" cy="269707"/>
            </a:xfrm>
            <a:custGeom>
              <a:avLst/>
              <a:gdLst/>
              <a:ahLst/>
              <a:cxnLst/>
              <a:rect l="l" t="t" r="r" b="b"/>
              <a:pathLst>
                <a:path w="832516" h="417588">
                  <a:moveTo>
                    <a:pt x="778991" y="0"/>
                  </a:moveTo>
                  <a:lnTo>
                    <a:pt x="782800" y="190"/>
                  </a:lnTo>
                  <a:lnTo>
                    <a:pt x="786038" y="1333"/>
                  </a:lnTo>
                  <a:lnTo>
                    <a:pt x="788705" y="2095"/>
                  </a:lnTo>
                  <a:lnTo>
                    <a:pt x="790609" y="3809"/>
                  </a:lnTo>
                  <a:lnTo>
                    <a:pt x="793847" y="6476"/>
                  </a:lnTo>
                  <a:lnTo>
                    <a:pt x="795942" y="9139"/>
                  </a:lnTo>
                  <a:lnTo>
                    <a:pt x="797656" y="11236"/>
                  </a:lnTo>
                  <a:lnTo>
                    <a:pt x="798799" y="12569"/>
                  </a:lnTo>
                  <a:lnTo>
                    <a:pt x="799371" y="14474"/>
                  </a:lnTo>
                  <a:lnTo>
                    <a:pt x="800133" y="16758"/>
                  </a:lnTo>
                  <a:lnTo>
                    <a:pt x="800132" y="18663"/>
                  </a:lnTo>
                  <a:lnTo>
                    <a:pt x="800323" y="20950"/>
                  </a:lnTo>
                  <a:lnTo>
                    <a:pt x="801847" y="23046"/>
                  </a:lnTo>
                  <a:lnTo>
                    <a:pt x="802608" y="24759"/>
                  </a:lnTo>
                  <a:lnTo>
                    <a:pt x="802600" y="29155"/>
                  </a:lnTo>
                  <a:lnTo>
                    <a:pt x="806895" y="30427"/>
                  </a:lnTo>
                  <a:lnTo>
                    <a:pt x="810026" y="32086"/>
                  </a:lnTo>
                  <a:lnTo>
                    <a:pt x="810946" y="35400"/>
                  </a:lnTo>
                  <a:lnTo>
                    <a:pt x="810394" y="38164"/>
                  </a:lnTo>
                  <a:lnTo>
                    <a:pt x="809628" y="41017"/>
                  </a:lnTo>
                  <a:lnTo>
                    <a:pt x="808750" y="44531"/>
                  </a:lnTo>
                  <a:lnTo>
                    <a:pt x="808530" y="48049"/>
                  </a:lnTo>
                  <a:lnTo>
                    <a:pt x="808091" y="52220"/>
                  </a:lnTo>
                  <a:lnTo>
                    <a:pt x="808091" y="54853"/>
                  </a:lnTo>
                  <a:lnTo>
                    <a:pt x="808091" y="57053"/>
                  </a:lnTo>
                  <a:lnTo>
                    <a:pt x="808091" y="60127"/>
                  </a:lnTo>
                  <a:lnTo>
                    <a:pt x="808091" y="62101"/>
                  </a:lnTo>
                  <a:lnTo>
                    <a:pt x="808310" y="65178"/>
                  </a:lnTo>
                  <a:lnTo>
                    <a:pt x="807212" y="67815"/>
                  </a:lnTo>
                  <a:lnTo>
                    <a:pt x="806773" y="70452"/>
                  </a:lnTo>
                  <a:lnTo>
                    <a:pt x="806624" y="77915"/>
                  </a:lnTo>
                  <a:lnTo>
                    <a:pt x="806398" y="79613"/>
                  </a:lnTo>
                  <a:lnTo>
                    <a:pt x="806264" y="84021"/>
                  </a:lnTo>
                  <a:lnTo>
                    <a:pt x="806040" y="86032"/>
                  </a:lnTo>
                  <a:lnTo>
                    <a:pt x="805908" y="87982"/>
                  </a:lnTo>
                  <a:lnTo>
                    <a:pt x="807558" y="89623"/>
                  </a:lnTo>
                  <a:lnTo>
                    <a:pt x="808680" y="91585"/>
                  </a:lnTo>
                  <a:lnTo>
                    <a:pt x="810362" y="93268"/>
                  </a:lnTo>
                  <a:lnTo>
                    <a:pt x="812606" y="96634"/>
                  </a:lnTo>
                  <a:lnTo>
                    <a:pt x="813728" y="100000"/>
                  </a:lnTo>
                  <a:lnTo>
                    <a:pt x="814008" y="102806"/>
                  </a:lnTo>
                  <a:lnTo>
                    <a:pt x="814008" y="106448"/>
                  </a:lnTo>
                  <a:lnTo>
                    <a:pt x="812669" y="109067"/>
                  </a:lnTo>
                  <a:lnTo>
                    <a:pt x="812367" y="111463"/>
                  </a:lnTo>
                  <a:lnTo>
                    <a:pt x="812062" y="113089"/>
                  </a:lnTo>
                  <a:lnTo>
                    <a:pt x="811530" y="116257"/>
                  </a:lnTo>
                  <a:lnTo>
                    <a:pt x="811542" y="118423"/>
                  </a:lnTo>
                  <a:lnTo>
                    <a:pt x="811317" y="120431"/>
                  </a:lnTo>
                  <a:lnTo>
                    <a:pt x="811015" y="122752"/>
                  </a:lnTo>
                  <a:lnTo>
                    <a:pt x="810478" y="125070"/>
                  </a:lnTo>
                  <a:lnTo>
                    <a:pt x="810408" y="126540"/>
                  </a:lnTo>
                  <a:lnTo>
                    <a:pt x="810106" y="128781"/>
                  </a:lnTo>
                  <a:lnTo>
                    <a:pt x="809886" y="131873"/>
                  </a:lnTo>
                  <a:lnTo>
                    <a:pt x="809977" y="134271"/>
                  </a:lnTo>
                  <a:lnTo>
                    <a:pt x="810220" y="135583"/>
                  </a:lnTo>
                  <a:lnTo>
                    <a:pt x="811484" y="138699"/>
                  </a:lnTo>
                  <a:lnTo>
                    <a:pt x="814289" y="141782"/>
                  </a:lnTo>
                  <a:lnTo>
                    <a:pt x="817654" y="144028"/>
                  </a:lnTo>
                  <a:lnTo>
                    <a:pt x="823823" y="146552"/>
                  </a:lnTo>
                  <a:lnTo>
                    <a:pt x="828871" y="149076"/>
                  </a:lnTo>
                  <a:lnTo>
                    <a:pt x="831675" y="153283"/>
                  </a:lnTo>
                  <a:lnTo>
                    <a:pt x="832516" y="155525"/>
                  </a:lnTo>
                  <a:lnTo>
                    <a:pt x="832236" y="157767"/>
                  </a:lnTo>
                  <a:lnTo>
                    <a:pt x="829151" y="161974"/>
                  </a:lnTo>
                  <a:lnTo>
                    <a:pt x="817543" y="174486"/>
                  </a:lnTo>
                  <a:lnTo>
                    <a:pt x="810994" y="172560"/>
                  </a:lnTo>
                  <a:lnTo>
                    <a:pt x="807335" y="171980"/>
                  </a:lnTo>
                  <a:lnTo>
                    <a:pt x="803290" y="171212"/>
                  </a:lnTo>
                  <a:lnTo>
                    <a:pt x="799245" y="170826"/>
                  </a:lnTo>
                  <a:lnTo>
                    <a:pt x="794262" y="169708"/>
                  </a:lnTo>
                  <a:lnTo>
                    <a:pt x="793771" y="169544"/>
                  </a:lnTo>
                  <a:lnTo>
                    <a:pt x="789514" y="169708"/>
                  </a:lnTo>
                  <a:lnTo>
                    <a:pt x="782965" y="169872"/>
                  </a:lnTo>
                  <a:lnTo>
                    <a:pt x="781328" y="170036"/>
                  </a:lnTo>
                  <a:lnTo>
                    <a:pt x="778381" y="171673"/>
                  </a:lnTo>
                  <a:lnTo>
                    <a:pt x="776580" y="171837"/>
                  </a:lnTo>
                  <a:lnTo>
                    <a:pt x="772978" y="172165"/>
                  </a:lnTo>
                  <a:lnTo>
                    <a:pt x="769867" y="171837"/>
                  </a:lnTo>
                  <a:lnTo>
                    <a:pt x="765611" y="172490"/>
                  </a:lnTo>
                  <a:lnTo>
                    <a:pt x="756769" y="174292"/>
                  </a:lnTo>
                  <a:lnTo>
                    <a:pt x="750030" y="175711"/>
                  </a:lnTo>
                  <a:lnTo>
                    <a:pt x="745402" y="176674"/>
                  </a:lnTo>
                  <a:lnTo>
                    <a:pt x="740947" y="178019"/>
                  </a:lnTo>
                  <a:lnTo>
                    <a:pt x="735878" y="179544"/>
                  </a:lnTo>
                  <a:lnTo>
                    <a:pt x="732061" y="181248"/>
                  </a:lnTo>
                  <a:lnTo>
                    <a:pt x="728056" y="183466"/>
                  </a:lnTo>
                  <a:lnTo>
                    <a:pt x="722811" y="187044"/>
                  </a:lnTo>
                  <a:lnTo>
                    <a:pt x="718758" y="189422"/>
                  </a:lnTo>
                  <a:lnTo>
                    <a:pt x="715302" y="192284"/>
                  </a:lnTo>
                  <a:lnTo>
                    <a:pt x="713037" y="195504"/>
                  </a:lnTo>
                  <a:lnTo>
                    <a:pt x="710534" y="198839"/>
                  </a:lnTo>
                  <a:lnTo>
                    <a:pt x="706362" y="203845"/>
                  </a:lnTo>
                  <a:lnTo>
                    <a:pt x="704217" y="208377"/>
                  </a:lnTo>
                  <a:lnTo>
                    <a:pt x="703010" y="210850"/>
                  </a:lnTo>
                  <a:lnTo>
                    <a:pt x="700842" y="214656"/>
                  </a:lnTo>
                  <a:lnTo>
                    <a:pt x="698125" y="218329"/>
                  </a:lnTo>
                  <a:lnTo>
                    <a:pt x="695015" y="221941"/>
                  </a:lnTo>
                  <a:lnTo>
                    <a:pt x="687192" y="226363"/>
                  </a:lnTo>
                  <a:lnTo>
                    <a:pt x="682590" y="226062"/>
                  </a:lnTo>
                  <a:lnTo>
                    <a:pt x="680385" y="226914"/>
                  </a:lnTo>
                  <a:lnTo>
                    <a:pt x="679368" y="228098"/>
                  </a:lnTo>
                  <a:lnTo>
                    <a:pt x="678860" y="230133"/>
                  </a:lnTo>
                  <a:lnTo>
                    <a:pt x="679382" y="232800"/>
                  </a:lnTo>
                  <a:lnTo>
                    <a:pt x="678181" y="234034"/>
                  </a:lnTo>
                  <a:lnTo>
                    <a:pt x="675298" y="238444"/>
                  </a:lnTo>
                  <a:lnTo>
                    <a:pt x="672245" y="242004"/>
                  </a:lnTo>
                  <a:lnTo>
                    <a:pt x="669024" y="243700"/>
                  </a:lnTo>
                  <a:lnTo>
                    <a:pt x="666790" y="245549"/>
                  </a:lnTo>
                  <a:lnTo>
                    <a:pt x="663840" y="245209"/>
                  </a:lnTo>
                  <a:lnTo>
                    <a:pt x="661384" y="244228"/>
                  </a:lnTo>
                  <a:lnTo>
                    <a:pt x="659664" y="243982"/>
                  </a:lnTo>
                  <a:lnTo>
                    <a:pt x="655980" y="245209"/>
                  </a:lnTo>
                  <a:lnTo>
                    <a:pt x="652541" y="245455"/>
                  </a:lnTo>
                  <a:lnTo>
                    <a:pt x="651313" y="243736"/>
                  </a:lnTo>
                  <a:lnTo>
                    <a:pt x="648119" y="242017"/>
                  </a:lnTo>
                  <a:lnTo>
                    <a:pt x="645172" y="241527"/>
                  </a:lnTo>
                  <a:lnTo>
                    <a:pt x="641978" y="242263"/>
                  </a:lnTo>
                  <a:lnTo>
                    <a:pt x="640013" y="243490"/>
                  </a:lnTo>
                  <a:lnTo>
                    <a:pt x="636575" y="245209"/>
                  </a:lnTo>
                  <a:lnTo>
                    <a:pt x="629943" y="246193"/>
                  </a:lnTo>
                  <a:lnTo>
                    <a:pt x="625275" y="247913"/>
                  </a:lnTo>
                  <a:lnTo>
                    <a:pt x="621247" y="251789"/>
                  </a:lnTo>
                  <a:lnTo>
                    <a:pt x="619094" y="253225"/>
                  </a:lnTo>
                  <a:lnTo>
                    <a:pt x="618376" y="254659"/>
                  </a:lnTo>
                  <a:lnTo>
                    <a:pt x="617300" y="257171"/>
                  </a:lnTo>
                  <a:lnTo>
                    <a:pt x="616941" y="262554"/>
                  </a:lnTo>
                  <a:lnTo>
                    <a:pt x="616223" y="265425"/>
                  </a:lnTo>
                  <a:lnTo>
                    <a:pt x="614070" y="267579"/>
                  </a:lnTo>
                  <a:lnTo>
                    <a:pt x="611917" y="270449"/>
                  </a:lnTo>
                  <a:lnTo>
                    <a:pt x="609405" y="272961"/>
                  </a:lnTo>
                  <a:lnTo>
                    <a:pt x="607970" y="274757"/>
                  </a:lnTo>
                  <a:lnTo>
                    <a:pt x="607252" y="276190"/>
                  </a:lnTo>
                  <a:lnTo>
                    <a:pt x="603664" y="281932"/>
                  </a:lnTo>
                  <a:lnTo>
                    <a:pt x="597805" y="289182"/>
                  </a:lnTo>
                  <a:lnTo>
                    <a:pt x="596280" y="293423"/>
                  </a:lnTo>
                  <a:lnTo>
                    <a:pt x="595091" y="294711"/>
                  </a:lnTo>
                  <a:lnTo>
                    <a:pt x="591688" y="300501"/>
                  </a:lnTo>
                  <a:lnTo>
                    <a:pt x="590976" y="302001"/>
                  </a:lnTo>
                  <a:lnTo>
                    <a:pt x="587241" y="305561"/>
                  </a:lnTo>
                  <a:lnTo>
                    <a:pt x="576848" y="318760"/>
                  </a:lnTo>
                  <a:lnTo>
                    <a:pt x="575051" y="320382"/>
                  </a:lnTo>
                  <a:lnTo>
                    <a:pt x="572745" y="322798"/>
                  </a:lnTo>
                  <a:lnTo>
                    <a:pt x="567185" y="325583"/>
                  </a:lnTo>
                  <a:lnTo>
                    <a:pt x="562606" y="327627"/>
                  </a:lnTo>
                  <a:lnTo>
                    <a:pt x="561285" y="327682"/>
                  </a:lnTo>
                  <a:lnTo>
                    <a:pt x="558566" y="327794"/>
                  </a:lnTo>
                  <a:lnTo>
                    <a:pt x="555020" y="326218"/>
                  </a:lnTo>
                  <a:lnTo>
                    <a:pt x="547268" y="323399"/>
                  </a:lnTo>
                  <a:lnTo>
                    <a:pt x="538812" y="322342"/>
                  </a:lnTo>
                  <a:lnTo>
                    <a:pt x="526127" y="321285"/>
                  </a:lnTo>
                  <a:lnTo>
                    <a:pt x="521194" y="322341"/>
                  </a:lnTo>
                  <a:lnTo>
                    <a:pt x="514500" y="324811"/>
                  </a:lnTo>
                  <a:lnTo>
                    <a:pt x="507101" y="327983"/>
                  </a:lnTo>
                  <a:lnTo>
                    <a:pt x="501463" y="329741"/>
                  </a:lnTo>
                  <a:lnTo>
                    <a:pt x="495121" y="332560"/>
                  </a:lnTo>
                  <a:lnTo>
                    <a:pt x="490541" y="334325"/>
                  </a:lnTo>
                  <a:lnTo>
                    <a:pt x="486664" y="335732"/>
                  </a:lnTo>
                  <a:lnTo>
                    <a:pt x="481027" y="336789"/>
                  </a:lnTo>
                  <a:lnTo>
                    <a:pt x="472570" y="338903"/>
                  </a:lnTo>
                  <a:lnTo>
                    <a:pt x="469399" y="340312"/>
                  </a:lnTo>
                  <a:lnTo>
                    <a:pt x="463762" y="341370"/>
                  </a:lnTo>
                  <a:lnTo>
                    <a:pt x="460943" y="341370"/>
                  </a:lnTo>
                  <a:lnTo>
                    <a:pt x="456715" y="341722"/>
                  </a:lnTo>
                  <a:lnTo>
                    <a:pt x="451430" y="342427"/>
                  </a:lnTo>
                  <a:lnTo>
                    <a:pt x="444383" y="344894"/>
                  </a:lnTo>
                  <a:lnTo>
                    <a:pt x="439803" y="348770"/>
                  </a:lnTo>
                  <a:lnTo>
                    <a:pt x="434870" y="351589"/>
                  </a:lnTo>
                  <a:lnTo>
                    <a:pt x="430642" y="353350"/>
                  </a:lnTo>
                  <a:lnTo>
                    <a:pt x="425709" y="353350"/>
                  </a:lnTo>
                  <a:lnTo>
                    <a:pt x="418662" y="353702"/>
                  </a:lnTo>
                  <a:lnTo>
                    <a:pt x="415843" y="355464"/>
                  </a:lnTo>
                  <a:lnTo>
                    <a:pt x="410967" y="357259"/>
                  </a:lnTo>
                  <a:lnTo>
                    <a:pt x="407532" y="358794"/>
                  </a:lnTo>
                  <a:lnTo>
                    <a:pt x="399564" y="359897"/>
                  </a:lnTo>
                  <a:lnTo>
                    <a:pt x="390463" y="360966"/>
                  </a:lnTo>
                  <a:lnTo>
                    <a:pt x="377989" y="363195"/>
                  </a:lnTo>
                  <a:lnTo>
                    <a:pt x="364177" y="368541"/>
                  </a:lnTo>
                  <a:lnTo>
                    <a:pt x="356158" y="373442"/>
                  </a:lnTo>
                  <a:lnTo>
                    <a:pt x="347692" y="380571"/>
                  </a:lnTo>
                  <a:lnTo>
                    <a:pt x="340119" y="385027"/>
                  </a:lnTo>
                  <a:lnTo>
                    <a:pt x="332099" y="391710"/>
                  </a:lnTo>
                  <a:lnTo>
                    <a:pt x="324525" y="395273"/>
                  </a:lnTo>
                  <a:lnTo>
                    <a:pt x="314723" y="401066"/>
                  </a:lnTo>
                  <a:lnTo>
                    <a:pt x="301802" y="404185"/>
                  </a:lnTo>
                  <a:lnTo>
                    <a:pt x="289328" y="404629"/>
                  </a:lnTo>
                  <a:lnTo>
                    <a:pt x="275071" y="404629"/>
                  </a:lnTo>
                  <a:lnTo>
                    <a:pt x="265715" y="404186"/>
                  </a:lnTo>
                  <a:lnTo>
                    <a:pt x="255022" y="404629"/>
                  </a:lnTo>
                  <a:lnTo>
                    <a:pt x="247002" y="404186"/>
                  </a:lnTo>
                  <a:lnTo>
                    <a:pt x="237646" y="405076"/>
                  </a:lnTo>
                  <a:lnTo>
                    <a:pt x="228735" y="406859"/>
                  </a:lnTo>
                  <a:lnTo>
                    <a:pt x="225617" y="408639"/>
                  </a:lnTo>
                  <a:lnTo>
                    <a:pt x="217392" y="411992"/>
                  </a:lnTo>
                  <a:lnTo>
                    <a:pt x="215494" y="413077"/>
                  </a:lnTo>
                  <a:lnTo>
                    <a:pt x="212399" y="413514"/>
                  </a:lnTo>
                  <a:lnTo>
                    <a:pt x="210005" y="413924"/>
                  </a:lnTo>
                  <a:lnTo>
                    <a:pt x="207549" y="414720"/>
                  </a:lnTo>
                  <a:lnTo>
                    <a:pt x="203277" y="416677"/>
                  </a:lnTo>
                  <a:lnTo>
                    <a:pt x="198443" y="416491"/>
                  </a:lnTo>
                  <a:lnTo>
                    <a:pt x="193876" y="417065"/>
                  </a:lnTo>
                  <a:lnTo>
                    <a:pt x="190629" y="417588"/>
                  </a:lnTo>
                  <a:lnTo>
                    <a:pt x="185873" y="417396"/>
                  </a:lnTo>
                  <a:lnTo>
                    <a:pt x="183123" y="416813"/>
                  </a:lnTo>
                  <a:lnTo>
                    <a:pt x="177242" y="415817"/>
                  </a:lnTo>
                  <a:lnTo>
                    <a:pt x="172857" y="413445"/>
                  </a:lnTo>
                  <a:lnTo>
                    <a:pt x="169144" y="412205"/>
                  </a:lnTo>
                  <a:lnTo>
                    <a:pt x="166167" y="410006"/>
                  </a:lnTo>
                  <a:lnTo>
                    <a:pt x="164164" y="408697"/>
                  </a:lnTo>
                  <a:lnTo>
                    <a:pt x="161609" y="407254"/>
                  </a:lnTo>
                  <a:lnTo>
                    <a:pt x="159213" y="405881"/>
                  </a:lnTo>
                  <a:lnTo>
                    <a:pt x="156936" y="403654"/>
                  </a:lnTo>
                  <a:lnTo>
                    <a:pt x="155284" y="401476"/>
                  </a:lnTo>
                  <a:lnTo>
                    <a:pt x="152803" y="399954"/>
                  </a:lnTo>
                  <a:lnTo>
                    <a:pt x="151263" y="398547"/>
                  </a:lnTo>
                  <a:lnTo>
                    <a:pt x="147904" y="396519"/>
                  </a:lnTo>
                  <a:lnTo>
                    <a:pt x="146751" y="395920"/>
                  </a:lnTo>
                  <a:lnTo>
                    <a:pt x="145833" y="395443"/>
                  </a:lnTo>
                  <a:lnTo>
                    <a:pt x="142890" y="394016"/>
                  </a:lnTo>
                  <a:lnTo>
                    <a:pt x="140613" y="391789"/>
                  </a:lnTo>
                  <a:lnTo>
                    <a:pt x="139765" y="390200"/>
                  </a:lnTo>
                  <a:lnTo>
                    <a:pt x="139322" y="388979"/>
                  </a:lnTo>
                  <a:lnTo>
                    <a:pt x="138652" y="387922"/>
                  </a:lnTo>
                  <a:lnTo>
                    <a:pt x="137895" y="384857"/>
                  </a:lnTo>
                  <a:lnTo>
                    <a:pt x="137282" y="383335"/>
                  </a:lnTo>
                  <a:lnTo>
                    <a:pt x="136751" y="380106"/>
                  </a:lnTo>
                  <a:lnTo>
                    <a:pt x="136379" y="378730"/>
                  </a:lnTo>
                  <a:lnTo>
                    <a:pt x="135923" y="377199"/>
                  </a:lnTo>
                  <a:lnTo>
                    <a:pt x="135432" y="374899"/>
                  </a:lnTo>
                  <a:lnTo>
                    <a:pt x="134164" y="372630"/>
                  </a:lnTo>
                  <a:lnTo>
                    <a:pt x="133012" y="371206"/>
                  </a:lnTo>
                  <a:lnTo>
                    <a:pt x="131559" y="370027"/>
                  </a:lnTo>
                  <a:lnTo>
                    <a:pt x="129643" y="368946"/>
                  </a:lnTo>
                  <a:lnTo>
                    <a:pt x="128130" y="368158"/>
                  </a:lnTo>
                  <a:lnTo>
                    <a:pt x="126370" y="367068"/>
                  </a:lnTo>
                  <a:lnTo>
                    <a:pt x="120778" y="365598"/>
                  </a:lnTo>
                  <a:lnTo>
                    <a:pt x="118279" y="365391"/>
                  </a:lnTo>
                  <a:lnTo>
                    <a:pt x="116124" y="365944"/>
                  </a:lnTo>
                  <a:lnTo>
                    <a:pt x="114577" y="366163"/>
                  </a:lnTo>
                  <a:lnTo>
                    <a:pt x="111733" y="366977"/>
                  </a:lnTo>
                  <a:lnTo>
                    <a:pt x="109601" y="368071"/>
                  </a:lnTo>
                  <a:lnTo>
                    <a:pt x="108301" y="368590"/>
                  </a:lnTo>
                  <a:lnTo>
                    <a:pt x="107095" y="369489"/>
                  </a:lnTo>
                  <a:lnTo>
                    <a:pt x="105525" y="370947"/>
                  </a:lnTo>
                  <a:lnTo>
                    <a:pt x="103985" y="371321"/>
                  </a:lnTo>
                  <a:lnTo>
                    <a:pt x="101769" y="372263"/>
                  </a:lnTo>
                  <a:lnTo>
                    <a:pt x="98773" y="373161"/>
                  </a:lnTo>
                  <a:lnTo>
                    <a:pt x="97156" y="373539"/>
                  </a:lnTo>
                  <a:lnTo>
                    <a:pt x="93054" y="374095"/>
                  </a:lnTo>
                  <a:lnTo>
                    <a:pt x="91903" y="374450"/>
                  </a:lnTo>
                  <a:lnTo>
                    <a:pt x="90461" y="375285"/>
                  </a:lnTo>
                  <a:lnTo>
                    <a:pt x="88178" y="376460"/>
                  </a:lnTo>
                  <a:lnTo>
                    <a:pt x="87495" y="376877"/>
                  </a:lnTo>
                  <a:lnTo>
                    <a:pt x="85993" y="378101"/>
                  </a:lnTo>
                  <a:lnTo>
                    <a:pt x="84787" y="379000"/>
                  </a:lnTo>
                  <a:lnTo>
                    <a:pt x="82868" y="379623"/>
                  </a:lnTo>
                  <a:lnTo>
                    <a:pt x="82186" y="380036"/>
                  </a:lnTo>
                  <a:lnTo>
                    <a:pt x="79600" y="380914"/>
                  </a:lnTo>
                  <a:lnTo>
                    <a:pt x="76952" y="382615"/>
                  </a:lnTo>
                  <a:lnTo>
                    <a:pt x="73738" y="383560"/>
                  </a:lnTo>
                  <a:lnTo>
                    <a:pt x="72415" y="383559"/>
                  </a:lnTo>
                  <a:lnTo>
                    <a:pt x="69851" y="382712"/>
                  </a:lnTo>
                  <a:lnTo>
                    <a:pt x="68141" y="382785"/>
                  </a:lnTo>
                  <a:lnTo>
                    <a:pt x="66986" y="383064"/>
                  </a:lnTo>
                  <a:lnTo>
                    <a:pt x="64382" y="382241"/>
                  </a:lnTo>
                  <a:lnTo>
                    <a:pt x="61392" y="381515"/>
                  </a:lnTo>
                  <a:lnTo>
                    <a:pt x="59750" y="381351"/>
                  </a:lnTo>
                  <a:lnTo>
                    <a:pt x="57398" y="380984"/>
                  </a:lnTo>
                  <a:lnTo>
                    <a:pt x="56145" y="380801"/>
                  </a:lnTo>
                  <a:lnTo>
                    <a:pt x="54888" y="380543"/>
                  </a:lnTo>
                  <a:lnTo>
                    <a:pt x="52401" y="382107"/>
                  </a:lnTo>
                  <a:lnTo>
                    <a:pt x="52589" y="381791"/>
                  </a:lnTo>
                  <a:lnTo>
                    <a:pt x="52891" y="381403"/>
                  </a:lnTo>
                  <a:lnTo>
                    <a:pt x="53041" y="381051"/>
                  </a:lnTo>
                  <a:lnTo>
                    <a:pt x="53031" y="380431"/>
                  </a:lnTo>
                  <a:lnTo>
                    <a:pt x="52949" y="380084"/>
                  </a:lnTo>
                  <a:lnTo>
                    <a:pt x="53255" y="379847"/>
                  </a:lnTo>
                  <a:lnTo>
                    <a:pt x="53675" y="379610"/>
                  </a:lnTo>
                  <a:lnTo>
                    <a:pt x="53862" y="379222"/>
                  </a:lnTo>
                  <a:lnTo>
                    <a:pt x="53663" y="378833"/>
                  </a:lnTo>
                  <a:lnTo>
                    <a:pt x="53426" y="378450"/>
                  </a:lnTo>
                  <a:lnTo>
                    <a:pt x="53344" y="378104"/>
                  </a:lnTo>
                  <a:lnTo>
                    <a:pt x="53336" y="377563"/>
                  </a:lnTo>
                  <a:lnTo>
                    <a:pt x="53366" y="377095"/>
                  </a:lnTo>
                  <a:lnTo>
                    <a:pt x="53515" y="376707"/>
                  </a:lnTo>
                  <a:lnTo>
                    <a:pt x="53509" y="376281"/>
                  </a:lnTo>
                  <a:lnTo>
                    <a:pt x="53427" y="375935"/>
                  </a:lnTo>
                  <a:lnTo>
                    <a:pt x="53076" y="375704"/>
                  </a:lnTo>
                  <a:lnTo>
                    <a:pt x="53069" y="375279"/>
                  </a:lnTo>
                  <a:lnTo>
                    <a:pt x="53374" y="375048"/>
                  </a:lnTo>
                  <a:lnTo>
                    <a:pt x="53561" y="374617"/>
                  </a:lnTo>
                  <a:lnTo>
                    <a:pt x="53593" y="374191"/>
                  </a:lnTo>
                  <a:lnTo>
                    <a:pt x="53899" y="373991"/>
                  </a:lnTo>
                  <a:lnTo>
                    <a:pt x="54087" y="373681"/>
                  </a:lnTo>
                  <a:lnTo>
                    <a:pt x="54158" y="373256"/>
                  </a:lnTo>
                  <a:lnTo>
                    <a:pt x="53922" y="372989"/>
                  </a:lnTo>
                  <a:lnTo>
                    <a:pt x="53725" y="372679"/>
                  </a:lnTo>
                  <a:lnTo>
                    <a:pt x="53680" y="372290"/>
                  </a:lnTo>
                  <a:lnTo>
                    <a:pt x="53597" y="371907"/>
                  </a:lnTo>
                  <a:lnTo>
                    <a:pt x="53747" y="371554"/>
                  </a:lnTo>
                  <a:lnTo>
                    <a:pt x="54089" y="371239"/>
                  </a:lnTo>
                  <a:lnTo>
                    <a:pt x="54316" y="370965"/>
                  </a:lnTo>
                  <a:lnTo>
                    <a:pt x="54503" y="370540"/>
                  </a:lnTo>
                  <a:lnTo>
                    <a:pt x="54303" y="370115"/>
                  </a:lnTo>
                  <a:lnTo>
                    <a:pt x="54068" y="369848"/>
                  </a:lnTo>
                  <a:lnTo>
                    <a:pt x="53869" y="369465"/>
                  </a:lnTo>
                  <a:lnTo>
                    <a:pt x="53862" y="369039"/>
                  </a:lnTo>
                  <a:lnTo>
                    <a:pt x="53856" y="368615"/>
                  </a:lnTo>
                  <a:lnTo>
                    <a:pt x="53735" y="368262"/>
                  </a:lnTo>
                  <a:lnTo>
                    <a:pt x="53461" y="367995"/>
                  </a:lnTo>
                  <a:lnTo>
                    <a:pt x="53111" y="367806"/>
                  </a:lnTo>
                  <a:lnTo>
                    <a:pt x="52687" y="367812"/>
                  </a:lnTo>
                  <a:lnTo>
                    <a:pt x="52488" y="367466"/>
                  </a:lnTo>
                  <a:lnTo>
                    <a:pt x="52558" y="366961"/>
                  </a:lnTo>
                  <a:lnTo>
                    <a:pt x="52628" y="366537"/>
                  </a:lnTo>
                  <a:lnTo>
                    <a:pt x="52699" y="366111"/>
                  </a:lnTo>
                  <a:lnTo>
                    <a:pt x="52692" y="365643"/>
                  </a:lnTo>
                  <a:lnTo>
                    <a:pt x="52531" y="365224"/>
                  </a:lnTo>
                  <a:lnTo>
                    <a:pt x="52295" y="364957"/>
                  </a:lnTo>
                  <a:lnTo>
                    <a:pt x="51909" y="364884"/>
                  </a:lnTo>
                  <a:lnTo>
                    <a:pt x="51407" y="364847"/>
                  </a:lnTo>
                  <a:lnTo>
                    <a:pt x="51170" y="364508"/>
                  </a:lnTo>
                  <a:lnTo>
                    <a:pt x="51049" y="364118"/>
                  </a:lnTo>
                  <a:lnTo>
                    <a:pt x="51004" y="363729"/>
                  </a:lnTo>
                  <a:lnTo>
                    <a:pt x="50768" y="363462"/>
                  </a:lnTo>
                  <a:lnTo>
                    <a:pt x="50381" y="363432"/>
                  </a:lnTo>
                  <a:lnTo>
                    <a:pt x="50076" y="363626"/>
                  </a:lnTo>
                  <a:lnTo>
                    <a:pt x="49926" y="363978"/>
                  </a:lnTo>
                  <a:lnTo>
                    <a:pt x="49624" y="364331"/>
                  </a:lnTo>
                  <a:lnTo>
                    <a:pt x="49202" y="364495"/>
                  </a:lnTo>
                  <a:lnTo>
                    <a:pt x="48699" y="364422"/>
                  </a:lnTo>
                  <a:lnTo>
                    <a:pt x="48386" y="364118"/>
                  </a:lnTo>
                  <a:lnTo>
                    <a:pt x="48187" y="363730"/>
                  </a:lnTo>
                  <a:lnTo>
                    <a:pt x="48179" y="363268"/>
                  </a:lnTo>
                  <a:lnTo>
                    <a:pt x="48171" y="362685"/>
                  </a:lnTo>
                  <a:lnTo>
                    <a:pt x="48473" y="362259"/>
                  </a:lnTo>
                  <a:lnTo>
                    <a:pt x="48621" y="361828"/>
                  </a:lnTo>
                  <a:lnTo>
                    <a:pt x="48847" y="361439"/>
                  </a:lnTo>
                  <a:lnTo>
                    <a:pt x="49420" y="361080"/>
                  </a:lnTo>
                  <a:lnTo>
                    <a:pt x="49803" y="360923"/>
                  </a:lnTo>
                  <a:lnTo>
                    <a:pt x="50340" y="360680"/>
                  </a:lnTo>
                  <a:lnTo>
                    <a:pt x="50686" y="360565"/>
                  </a:lnTo>
                  <a:lnTo>
                    <a:pt x="51030" y="360364"/>
                  </a:lnTo>
                  <a:lnTo>
                    <a:pt x="51491" y="360200"/>
                  </a:lnTo>
                  <a:lnTo>
                    <a:pt x="51913" y="360042"/>
                  </a:lnTo>
                  <a:lnTo>
                    <a:pt x="52373" y="359884"/>
                  </a:lnTo>
                  <a:lnTo>
                    <a:pt x="52718" y="359720"/>
                  </a:lnTo>
                  <a:lnTo>
                    <a:pt x="53176" y="359331"/>
                  </a:lnTo>
                  <a:lnTo>
                    <a:pt x="53324" y="358936"/>
                  </a:lnTo>
                  <a:lnTo>
                    <a:pt x="53317" y="358474"/>
                  </a:lnTo>
                  <a:lnTo>
                    <a:pt x="53181" y="357904"/>
                  </a:lnTo>
                  <a:lnTo>
                    <a:pt x="53023" y="356931"/>
                  </a:lnTo>
                  <a:lnTo>
                    <a:pt x="52854" y="355923"/>
                  </a:lnTo>
                  <a:lnTo>
                    <a:pt x="52730" y="355382"/>
                  </a:lnTo>
                  <a:lnTo>
                    <a:pt x="52643" y="354769"/>
                  </a:lnTo>
                  <a:lnTo>
                    <a:pt x="52522" y="354422"/>
                  </a:lnTo>
                  <a:lnTo>
                    <a:pt x="52324" y="354033"/>
                  </a:lnTo>
                  <a:lnTo>
                    <a:pt x="52009" y="353651"/>
                  </a:lnTo>
                  <a:lnTo>
                    <a:pt x="51735" y="353426"/>
                  </a:lnTo>
                  <a:lnTo>
                    <a:pt x="51346" y="353237"/>
                  </a:lnTo>
                  <a:lnTo>
                    <a:pt x="50996" y="353006"/>
                  </a:lnTo>
                  <a:lnTo>
                    <a:pt x="50720" y="352624"/>
                  </a:lnTo>
                  <a:lnTo>
                    <a:pt x="50519" y="352083"/>
                  </a:lnTo>
                  <a:lnTo>
                    <a:pt x="50511" y="351579"/>
                  </a:lnTo>
                  <a:lnTo>
                    <a:pt x="50505" y="351117"/>
                  </a:lnTo>
                  <a:lnTo>
                    <a:pt x="50499" y="350728"/>
                  </a:lnTo>
                  <a:lnTo>
                    <a:pt x="50301" y="350382"/>
                  </a:lnTo>
                  <a:lnTo>
                    <a:pt x="50025" y="350042"/>
                  </a:lnTo>
                  <a:lnTo>
                    <a:pt x="49711" y="349696"/>
                  </a:lnTo>
                  <a:lnTo>
                    <a:pt x="49551" y="349349"/>
                  </a:lnTo>
                  <a:lnTo>
                    <a:pt x="49854" y="348918"/>
                  </a:lnTo>
                  <a:lnTo>
                    <a:pt x="50157" y="348608"/>
                  </a:lnTo>
                  <a:lnTo>
                    <a:pt x="50150" y="348104"/>
                  </a:lnTo>
                  <a:lnTo>
                    <a:pt x="50028" y="347678"/>
                  </a:lnTo>
                  <a:lnTo>
                    <a:pt x="50100" y="347326"/>
                  </a:lnTo>
                  <a:lnTo>
                    <a:pt x="50444" y="347132"/>
                  </a:lnTo>
                  <a:lnTo>
                    <a:pt x="50553" y="346664"/>
                  </a:lnTo>
                  <a:lnTo>
                    <a:pt x="50430" y="346239"/>
                  </a:lnTo>
                  <a:lnTo>
                    <a:pt x="50194" y="345893"/>
                  </a:lnTo>
                  <a:lnTo>
                    <a:pt x="50033" y="345473"/>
                  </a:lnTo>
                  <a:lnTo>
                    <a:pt x="49872" y="344969"/>
                  </a:lnTo>
                  <a:lnTo>
                    <a:pt x="49826" y="344580"/>
                  </a:lnTo>
                  <a:lnTo>
                    <a:pt x="49744" y="344197"/>
                  </a:lnTo>
                  <a:lnTo>
                    <a:pt x="49508" y="343888"/>
                  </a:lnTo>
                  <a:lnTo>
                    <a:pt x="49194" y="343584"/>
                  </a:lnTo>
                  <a:lnTo>
                    <a:pt x="49302" y="343079"/>
                  </a:lnTo>
                  <a:lnTo>
                    <a:pt x="49688" y="343073"/>
                  </a:lnTo>
                  <a:lnTo>
                    <a:pt x="49954" y="342800"/>
                  </a:lnTo>
                  <a:lnTo>
                    <a:pt x="49986" y="342338"/>
                  </a:lnTo>
                  <a:lnTo>
                    <a:pt x="49903" y="341986"/>
                  </a:lnTo>
                  <a:lnTo>
                    <a:pt x="49665" y="341524"/>
                  </a:lnTo>
                  <a:lnTo>
                    <a:pt x="49621" y="341141"/>
                  </a:lnTo>
                  <a:lnTo>
                    <a:pt x="49847" y="340789"/>
                  </a:lnTo>
                  <a:lnTo>
                    <a:pt x="49800" y="340285"/>
                  </a:lnTo>
                  <a:lnTo>
                    <a:pt x="50145" y="340091"/>
                  </a:lnTo>
                  <a:lnTo>
                    <a:pt x="50419" y="340394"/>
                  </a:lnTo>
                  <a:lnTo>
                    <a:pt x="50768" y="340467"/>
                  </a:lnTo>
                  <a:lnTo>
                    <a:pt x="51192" y="340461"/>
                  </a:lnTo>
                  <a:lnTo>
                    <a:pt x="51303" y="340109"/>
                  </a:lnTo>
                  <a:lnTo>
                    <a:pt x="51411" y="339647"/>
                  </a:lnTo>
                  <a:lnTo>
                    <a:pt x="51521" y="339258"/>
                  </a:lnTo>
                  <a:lnTo>
                    <a:pt x="51749" y="338985"/>
                  </a:lnTo>
                  <a:lnTo>
                    <a:pt x="52171" y="338857"/>
                  </a:lnTo>
                  <a:lnTo>
                    <a:pt x="52708" y="338620"/>
                  </a:lnTo>
                  <a:lnTo>
                    <a:pt x="53201" y="338073"/>
                  </a:lnTo>
                  <a:lnTo>
                    <a:pt x="53542" y="337642"/>
                  </a:lnTo>
                  <a:lnTo>
                    <a:pt x="53765" y="337059"/>
                  </a:lnTo>
                  <a:lnTo>
                    <a:pt x="53914" y="336670"/>
                  </a:lnTo>
                  <a:lnTo>
                    <a:pt x="54180" y="336433"/>
                  </a:lnTo>
                  <a:lnTo>
                    <a:pt x="54598" y="336038"/>
                  </a:lnTo>
                  <a:lnTo>
                    <a:pt x="54864" y="335728"/>
                  </a:lnTo>
                  <a:lnTo>
                    <a:pt x="55092" y="335455"/>
                  </a:lnTo>
                  <a:lnTo>
                    <a:pt x="55318" y="335139"/>
                  </a:lnTo>
                  <a:lnTo>
                    <a:pt x="55503" y="334635"/>
                  </a:lnTo>
                  <a:lnTo>
                    <a:pt x="55613" y="334210"/>
                  </a:lnTo>
                  <a:lnTo>
                    <a:pt x="55606" y="333742"/>
                  </a:lnTo>
                  <a:lnTo>
                    <a:pt x="55600" y="333353"/>
                  </a:lnTo>
                  <a:lnTo>
                    <a:pt x="55553" y="332812"/>
                  </a:lnTo>
                  <a:lnTo>
                    <a:pt x="55470" y="332429"/>
                  </a:lnTo>
                  <a:lnTo>
                    <a:pt x="55347" y="331962"/>
                  </a:lnTo>
                  <a:lnTo>
                    <a:pt x="55262" y="331421"/>
                  </a:lnTo>
                  <a:lnTo>
                    <a:pt x="55217" y="330996"/>
                  </a:lnTo>
                  <a:lnTo>
                    <a:pt x="55287" y="330534"/>
                  </a:lnTo>
                  <a:lnTo>
                    <a:pt x="55435" y="330066"/>
                  </a:lnTo>
                  <a:lnTo>
                    <a:pt x="55349" y="329525"/>
                  </a:lnTo>
                  <a:lnTo>
                    <a:pt x="55037" y="329258"/>
                  </a:lnTo>
                  <a:lnTo>
                    <a:pt x="54611" y="329185"/>
                  </a:lnTo>
                  <a:lnTo>
                    <a:pt x="54262" y="329076"/>
                  </a:lnTo>
                  <a:lnTo>
                    <a:pt x="53873" y="328924"/>
                  </a:lnTo>
                  <a:lnTo>
                    <a:pt x="53672" y="328347"/>
                  </a:lnTo>
                  <a:lnTo>
                    <a:pt x="53589" y="327964"/>
                  </a:lnTo>
                  <a:lnTo>
                    <a:pt x="53195" y="327423"/>
                  </a:lnTo>
                  <a:lnTo>
                    <a:pt x="52881" y="327041"/>
                  </a:lnTo>
                  <a:lnTo>
                    <a:pt x="52759" y="326695"/>
                  </a:lnTo>
                  <a:lnTo>
                    <a:pt x="52751" y="326117"/>
                  </a:lnTo>
                  <a:lnTo>
                    <a:pt x="52822" y="325729"/>
                  </a:lnTo>
                  <a:lnTo>
                    <a:pt x="53245" y="325644"/>
                  </a:lnTo>
                  <a:lnTo>
                    <a:pt x="53704" y="325364"/>
                  </a:lnTo>
                  <a:lnTo>
                    <a:pt x="53932" y="325091"/>
                  </a:lnTo>
                  <a:lnTo>
                    <a:pt x="54042" y="324744"/>
                  </a:lnTo>
                  <a:lnTo>
                    <a:pt x="53919" y="324319"/>
                  </a:lnTo>
                  <a:lnTo>
                    <a:pt x="53837" y="323930"/>
                  </a:lnTo>
                  <a:lnTo>
                    <a:pt x="53947" y="323584"/>
                  </a:lnTo>
                  <a:lnTo>
                    <a:pt x="54410" y="323535"/>
                  </a:lnTo>
                  <a:lnTo>
                    <a:pt x="54712" y="323104"/>
                  </a:lnTo>
                  <a:lnTo>
                    <a:pt x="54628" y="322642"/>
                  </a:lnTo>
                  <a:lnTo>
                    <a:pt x="54314" y="322339"/>
                  </a:lnTo>
                  <a:lnTo>
                    <a:pt x="54040" y="322107"/>
                  </a:lnTo>
                  <a:lnTo>
                    <a:pt x="53918" y="321609"/>
                  </a:lnTo>
                  <a:lnTo>
                    <a:pt x="53987" y="321105"/>
                  </a:lnTo>
                  <a:lnTo>
                    <a:pt x="54054" y="320443"/>
                  </a:lnTo>
                  <a:lnTo>
                    <a:pt x="54201" y="319975"/>
                  </a:lnTo>
                  <a:lnTo>
                    <a:pt x="54347" y="319392"/>
                  </a:lnTo>
                  <a:lnTo>
                    <a:pt x="54328" y="318159"/>
                  </a:lnTo>
                  <a:lnTo>
                    <a:pt x="54322" y="317733"/>
                  </a:lnTo>
                  <a:lnTo>
                    <a:pt x="54275" y="317229"/>
                  </a:lnTo>
                  <a:lnTo>
                    <a:pt x="54038" y="316804"/>
                  </a:lnTo>
                  <a:lnTo>
                    <a:pt x="53839" y="316384"/>
                  </a:lnTo>
                  <a:lnTo>
                    <a:pt x="53527" y="316190"/>
                  </a:lnTo>
                  <a:lnTo>
                    <a:pt x="53023" y="316044"/>
                  </a:lnTo>
                  <a:lnTo>
                    <a:pt x="52561" y="316129"/>
                  </a:lnTo>
                  <a:lnTo>
                    <a:pt x="52296" y="316439"/>
                  </a:lnTo>
                  <a:lnTo>
                    <a:pt x="52108" y="316791"/>
                  </a:lnTo>
                  <a:lnTo>
                    <a:pt x="51766" y="317065"/>
                  </a:lnTo>
                  <a:lnTo>
                    <a:pt x="51422" y="317302"/>
                  </a:lnTo>
                  <a:lnTo>
                    <a:pt x="51077" y="317502"/>
                  </a:lnTo>
                  <a:lnTo>
                    <a:pt x="50731" y="317588"/>
                  </a:lnTo>
                  <a:lnTo>
                    <a:pt x="50309" y="317709"/>
                  </a:lnTo>
                  <a:lnTo>
                    <a:pt x="49923" y="317751"/>
                  </a:lnTo>
                  <a:lnTo>
                    <a:pt x="49611" y="317521"/>
                  </a:lnTo>
                  <a:lnTo>
                    <a:pt x="49296" y="317138"/>
                  </a:lnTo>
                  <a:lnTo>
                    <a:pt x="49019" y="316639"/>
                  </a:lnTo>
                  <a:lnTo>
                    <a:pt x="48857" y="316178"/>
                  </a:lnTo>
                  <a:lnTo>
                    <a:pt x="48619" y="315679"/>
                  </a:lnTo>
                  <a:lnTo>
                    <a:pt x="48497" y="315333"/>
                  </a:lnTo>
                  <a:lnTo>
                    <a:pt x="48413" y="314866"/>
                  </a:lnTo>
                  <a:lnTo>
                    <a:pt x="48446" y="314477"/>
                  </a:lnTo>
                  <a:lnTo>
                    <a:pt x="48750" y="314203"/>
                  </a:lnTo>
                  <a:lnTo>
                    <a:pt x="49212" y="314161"/>
                  </a:lnTo>
                  <a:lnTo>
                    <a:pt x="49638" y="314192"/>
                  </a:lnTo>
                  <a:lnTo>
                    <a:pt x="49983" y="314033"/>
                  </a:lnTo>
                  <a:lnTo>
                    <a:pt x="49975" y="313529"/>
                  </a:lnTo>
                  <a:lnTo>
                    <a:pt x="49892" y="313183"/>
                  </a:lnTo>
                  <a:lnTo>
                    <a:pt x="49542" y="312952"/>
                  </a:lnTo>
                  <a:lnTo>
                    <a:pt x="49154" y="312806"/>
                  </a:lnTo>
                  <a:lnTo>
                    <a:pt x="48686" y="312539"/>
                  </a:lnTo>
                  <a:lnTo>
                    <a:pt x="48565" y="312193"/>
                  </a:lnTo>
                  <a:lnTo>
                    <a:pt x="48482" y="311846"/>
                  </a:lnTo>
                  <a:lnTo>
                    <a:pt x="48477" y="311458"/>
                  </a:lnTo>
                  <a:lnTo>
                    <a:pt x="48701" y="310989"/>
                  </a:lnTo>
                  <a:lnTo>
                    <a:pt x="48695" y="310528"/>
                  </a:lnTo>
                  <a:lnTo>
                    <a:pt x="48421" y="310261"/>
                  </a:lnTo>
                  <a:lnTo>
                    <a:pt x="48071" y="310108"/>
                  </a:lnTo>
                  <a:lnTo>
                    <a:pt x="48027" y="309720"/>
                  </a:lnTo>
                  <a:lnTo>
                    <a:pt x="48020" y="309337"/>
                  </a:lnTo>
                  <a:lnTo>
                    <a:pt x="48014" y="308869"/>
                  </a:lnTo>
                  <a:lnTo>
                    <a:pt x="48007" y="308408"/>
                  </a:lnTo>
                  <a:lnTo>
                    <a:pt x="47733" y="308177"/>
                  </a:lnTo>
                  <a:lnTo>
                    <a:pt x="47347" y="308183"/>
                  </a:lnTo>
                  <a:lnTo>
                    <a:pt x="46961" y="308189"/>
                  </a:lnTo>
                  <a:lnTo>
                    <a:pt x="46724" y="307806"/>
                  </a:lnTo>
                  <a:lnTo>
                    <a:pt x="46526" y="307460"/>
                  </a:lnTo>
                  <a:lnTo>
                    <a:pt x="46442" y="307071"/>
                  </a:lnTo>
                  <a:lnTo>
                    <a:pt x="46433" y="306415"/>
                  </a:lnTo>
                  <a:lnTo>
                    <a:pt x="46427" y="305989"/>
                  </a:lnTo>
                  <a:lnTo>
                    <a:pt x="46574" y="305522"/>
                  </a:lnTo>
                  <a:lnTo>
                    <a:pt x="46720" y="304975"/>
                  </a:lnTo>
                  <a:lnTo>
                    <a:pt x="46714" y="304592"/>
                  </a:lnTo>
                  <a:lnTo>
                    <a:pt x="46362" y="304289"/>
                  </a:lnTo>
                  <a:lnTo>
                    <a:pt x="46127" y="304015"/>
                  </a:lnTo>
                  <a:lnTo>
                    <a:pt x="45928" y="303675"/>
                  </a:lnTo>
                  <a:lnTo>
                    <a:pt x="45923" y="303286"/>
                  </a:lnTo>
                  <a:lnTo>
                    <a:pt x="45874" y="302666"/>
                  </a:lnTo>
                  <a:lnTo>
                    <a:pt x="45868" y="302278"/>
                  </a:lnTo>
                  <a:lnTo>
                    <a:pt x="45978" y="301852"/>
                  </a:lnTo>
                  <a:lnTo>
                    <a:pt x="45854" y="301311"/>
                  </a:lnTo>
                  <a:lnTo>
                    <a:pt x="45617" y="300928"/>
                  </a:lnTo>
                  <a:lnTo>
                    <a:pt x="45609" y="300388"/>
                  </a:lnTo>
                  <a:lnTo>
                    <a:pt x="45602" y="299921"/>
                  </a:lnTo>
                  <a:lnTo>
                    <a:pt x="45519" y="299537"/>
                  </a:lnTo>
                  <a:lnTo>
                    <a:pt x="45283" y="299264"/>
                  </a:lnTo>
                  <a:lnTo>
                    <a:pt x="44894" y="299076"/>
                  </a:lnTo>
                  <a:lnTo>
                    <a:pt x="44582" y="298888"/>
                  </a:lnTo>
                  <a:lnTo>
                    <a:pt x="44347" y="298584"/>
                  </a:lnTo>
                  <a:lnTo>
                    <a:pt x="44185" y="298122"/>
                  </a:lnTo>
                  <a:lnTo>
                    <a:pt x="44101" y="297697"/>
                  </a:lnTo>
                  <a:lnTo>
                    <a:pt x="44173" y="297345"/>
                  </a:lnTo>
                  <a:lnTo>
                    <a:pt x="44167" y="296961"/>
                  </a:lnTo>
                  <a:lnTo>
                    <a:pt x="43888" y="296384"/>
                  </a:lnTo>
                  <a:lnTo>
                    <a:pt x="43728" y="296038"/>
                  </a:lnTo>
                  <a:lnTo>
                    <a:pt x="43567" y="295534"/>
                  </a:lnTo>
                  <a:lnTo>
                    <a:pt x="43558" y="294993"/>
                  </a:lnTo>
                  <a:lnTo>
                    <a:pt x="43667" y="294489"/>
                  </a:lnTo>
                  <a:lnTo>
                    <a:pt x="44206" y="294440"/>
                  </a:lnTo>
                  <a:lnTo>
                    <a:pt x="44669" y="294355"/>
                  </a:lnTo>
                  <a:lnTo>
                    <a:pt x="44893" y="293887"/>
                  </a:lnTo>
                  <a:lnTo>
                    <a:pt x="44964" y="293462"/>
                  </a:lnTo>
                  <a:lnTo>
                    <a:pt x="45184" y="292727"/>
                  </a:lnTo>
                  <a:lnTo>
                    <a:pt x="45214" y="292144"/>
                  </a:lnTo>
                  <a:lnTo>
                    <a:pt x="45397" y="291482"/>
                  </a:lnTo>
                  <a:lnTo>
                    <a:pt x="45507" y="291136"/>
                  </a:lnTo>
                  <a:lnTo>
                    <a:pt x="45656" y="290747"/>
                  </a:lnTo>
                  <a:lnTo>
                    <a:pt x="45802" y="290236"/>
                  </a:lnTo>
                  <a:lnTo>
                    <a:pt x="45873" y="289775"/>
                  </a:lnTo>
                  <a:lnTo>
                    <a:pt x="45865" y="289307"/>
                  </a:lnTo>
                  <a:lnTo>
                    <a:pt x="45783" y="288960"/>
                  </a:lnTo>
                  <a:lnTo>
                    <a:pt x="45584" y="288541"/>
                  </a:lnTo>
                  <a:lnTo>
                    <a:pt x="45385" y="288152"/>
                  </a:lnTo>
                  <a:lnTo>
                    <a:pt x="45222" y="287611"/>
                  </a:lnTo>
                  <a:lnTo>
                    <a:pt x="45099" y="287071"/>
                  </a:lnTo>
                  <a:lnTo>
                    <a:pt x="45016" y="286725"/>
                  </a:lnTo>
                  <a:lnTo>
                    <a:pt x="45010" y="286342"/>
                  </a:lnTo>
                  <a:lnTo>
                    <a:pt x="45005" y="285953"/>
                  </a:lnTo>
                  <a:lnTo>
                    <a:pt x="44958" y="285449"/>
                  </a:lnTo>
                  <a:lnTo>
                    <a:pt x="44952" y="285060"/>
                  </a:lnTo>
                  <a:lnTo>
                    <a:pt x="45063" y="284714"/>
                  </a:lnTo>
                  <a:lnTo>
                    <a:pt x="45057" y="284325"/>
                  </a:lnTo>
                  <a:lnTo>
                    <a:pt x="44973" y="283863"/>
                  </a:lnTo>
                  <a:lnTo>
                    <a:pt x="44813" y="283517"/>
                  </a:lnTo>
                  <a:lnTo>
                    <a:pt x="44425" y="283365"/>
                  </a:lnTo>
                  <a:lnTo>
                    <a:pt x="44079" y="283486"/>
                  </a:lnTo>
                  <a:lnTo>
                    <a:pt x="43348" y="283571"/>
                  </a:lnTo>
                  <a:lnTo>
                    <a:pt x="42883" y="283462"/>
                  </a:lnTo>
                  <a:lnTo>
                    <a:pt x="42493" y="283201"/>
                  </a:lnTo>
                  <a:lnTo>
                    <a:pt x="42257" y="282928"/>
                  </a:lnTo>
                  <a:lnTo>
                    <a:pt x="42059" y="282545"/>
                  </a:lnTo>
                  <a:lnTo>
                    <a:pt x="41820" y="282083"/>
                  </a:lnTo>
                  <a:lnTo>
                    <a:pt x="41543" y="281664"/>
                  </a:lnTo>
                  <a:lnTo>
                    <a:pt x="41308" y="281397"/>
                  </a:lnTo>
                  <a:lnTo>
                    <a:pt x="40996" y="281165"/>
                  </a:lnTo>
                  <a:lnTo>
                    <a:pt x="40569" y="281056"/>
                  </a:lnTo>
                  <a:lnTo>
                    <a:pt x="40183" y="281020"/>
                  </a:lnTo>
                  <a:lnTo>
                    <a:pt x="39717" y="280795"/>
                  </a:lnTo>
                  <a:lnTo>
                    <a:pt x="39403" y="280528"/>
                  </a:lnTo>
                  <a:lnTo>
                    <a:pt x="39017" y="280498"/>
                  </a:lnTo>
                  <a:lnTo>
                    <a:pt x="38635" y="280692"/>
                  </a:lnTo>
                  <a:lnTo>
                    <a:pt x="38284" y="280467"/>
                  </a:lnTo>
                  <a:lnTo>
                    <a:pt x="38200" y="280005"/>
                  </a:lnTo>
                  <a:lnTo>
                    <a:pt x="38193" y="279580"/>
                  </a:lnTo>
                  <a:lnTo>
                    <a:pt x="38499" y="279343"/>
                  </a:lnTo>
                  <a:lnTo>
                    <a:pt x="38841" y="278991"/>
                  </a:lnTo>
                  <a:lnTo>
                    <a:pt x="39184" y="278675"/>
                  </a:lnTo>
                  <a:lnTo>
                    <a:pt x="39411" y="278402"/>
                  </a:lnTo>
                  <a:lnTo>
                    <a:pt x="39712" y="277970"/>
                  </a:lnTo>
                  <a:lnTo>
                    <a:pt x="39823" y="277581"/>
                  </a:lnTo>
                  <a:lnTo>
                    <a:pt x="39817" y="277193"/>
                  </a:lnTo>
                  <a:lnTo>
                    <a:pt x="39850" y="276804"/>
                  </a:lnTo>
                  <a:lnTo>
                    <a:pt x="39728" y="276421"/>
                  </a:lnTo>
                  <a:lnTo>
                    <a:pt x="39645" y="276032"/>
                  </a:lnTo>
                  <a:lnTo>
                    <a:pt x="39716" y="275649"/>
                  </a:lnTo>
                  <a:lnTo>
                    <a:pt x="39825" y="275181"/>
                  </a:lnTo>
                  <a:lnTo>
                    <a:pt x="40011" y="274750"/>
                  </a:lnTo>
                  <a:lnTo>
                    <a:pt x="40005" y="274325"/>
                  </a:lnTo>
                  <a:lnTo>
                    <a:pt x="39922" y="273942"/>
                  </a:lnTo>
                  <a:lnTo>
                    <a:pt x="39648" y="273675"/>
                  </a:lnTo>
                  <a:lnTo>
                    <a:pt x="39336" y="273444"/>
                  </a:lnTo>
                  <a:lnTo>
                    <a:pt x="39100" y="273140"/>
                  </a:lnTo>
                  <a:lnTo>
                    <a:pt x="38978" y="272794"/>
                  </a:lnTo>
                  <a:lnTo>
                    <a:pt x="38856" y="272369"/>
                  </a:lnTo>
                  <a:lnTo>
                    <a:pt x="38773" y="271943"/>
                  </a:lnTo>
                  <a:lnTo>
                    <a:pt x="38690" y="271597"/>
                  </a:lnTo>
                  <a:lnTo>
                    <a:pt x="38375" y="271172"/>
                  </a:lnTo>
                  <a:lnTo>
                    <a:pt x="38100" y="270868"/>
                  </a:lnTo>
                  <a:lnTo>
                    <a:pt x="37788" y="270637"/>
                  </a:lnTo>
                  <a:lnTo>
                    <a:pt x="37666" y="270212"/>
                  </a:lnTo>
                  <a:lnTo>
                    <a:pt x="37660" y="269829"/>
                  </a:lnTo>
                  <a:lnTo>
                    <a:pt x="37690" y="269246"/>
                  </a:lnTo>
                  <a:lnTo>
                    <a:pt x="37943" y="268122"/>
                  </a:lnTo>
                  <a:lnTo>
                    <a:pt x="37971" y="267423"/>
                  </a:lnTo>
                  <a:lnTo>
                    <a:pt x="38001" y="266840"/>
                  </a:lnTo>
                  <a:lnTo>
                    <a:pt x="37995" y="266415"/>
                  </a:lnTo>
                  <a:lnTo>
                    <a:pt x="38063" y="265874"/>
                  </a:lnTo>
                  <a:lnTo>
                    <a:pt x="38057" y="265485"/>
                  </a:lnTo>
                  <a:lnTo>
                    <a:pt x="38049" y="264908"/>
                  </a:lnTo>
                  <a:lnTo>
                    <a:pt x="37663" y="264908"/>
                  </a:lnTo>
                  <a:lnTo>
                    <a:pt x="37427" y="264605"/>
                  </a:lnTo>
                  <a:lnTo>
                    <a:pt x="37419" y="264137"/>
                  </a:lnTo>
                  <a:lnTo>
                    <a:pt x="37492" y="263790"/>
                  </a:lnTo>
                  <a:lnTo>
                    <a:pt x="37680" y="263480"/>
                  </a:lnTo>
                  <a:lnTo>
                    <a:pt x="37984" y="263164"/>
                  </a:lnTo>
                  <a:lnTo>
                    <a:pt x="38366" y="262885"/>
                  </a:lnTo>
                  <a:lnTo>
                    <a:pt x="38790" y="262843"/>
                  </a:lnTo>
                  <a:lnTo>
                    <a:pt x="39174" y="262763"/>
                  </a:lnTo>
                  <a:lnTo>
                    <a:pt x="39479" y="262526"/>
                  </a:lnTo>
                  <a:lnTo>
                    <a:pt x="39707" y="262253"/>
                  </a:lnTo>
                  <a:lnTo>
                    <a:pt x="39739" y="261864"/>
                  </a:lnTo>
                  <a:lnTo>
                    <a:pt x="39731" y="261281"/>
                  </a:lnTo>
                  <a:lnTo>
                    <a:pt x="39685" y="260820"/>
                  </a:lnTo>
                  <a:lnTo>
                    <a:pt x="39486" y="260394"/>
                  </a:lnTo>
                  <a:lnTo>
                    <a:pt x="39210" y="260011"/>
                  </a:lnTo>
                  <a:lnTo>
                    <a:pt x="38855" y="259550"/>
                  </a:lnTo>
                  <a:lnTo>
                    <a:pt x="38771" y="259052"/>
                  </a:lnTo>
                  <a:lnTo>
                    <a:pt x="38762" y="258504"/>
                  </a:lnTo>
                  <a:lnTo>
                    <a:pt x="38756" y="258079"/>
                  </a:lnTo>
                  <a:lnTo>
                    <a:pt x="38750" y="257697"/>
                  </a:lnTo>
                  <a:lnTo>
                    <a:pt x="38744" y="257308"/>
                  </a:lnTo>
                  <a:lnTo>
                    <a:pt x="38662" y="256961"/>
                  </a:lnTo>
                  <a:lnTo>
                    <a:pt x="38465" y="256694"/>
                  </a:lnTo>
                  <a:lnTo>
                    <a:pt x="38172" y="256269"/>
                  </a:lnTo>
                  <a:lnTo>
                    <a:pt x="37649" y="256354"/>
                  </a:lnTo>
                  <a:lnTo>
                    <a:pt x="37147" y="256281"/>
                  </a:lnTo>
                  <a:lnTo>
                    <a:pt x="36758" y="256056"/>
                  </a:lnTo>
                  <a:lnTo>
                    <a:pt x="36481" y="255637"/>
                  </a:lnTo>
                  <a:lnTo>
                    <a:pt x="36433" y="255054"/>
                  </a:lnTo>
                  <a:lnTo>
                    <a:pt x="36160" y="254823"/>
                  </a:lnTo>
                  <a:lnTo>
                    <a:pt x="35812" y="254750"/>
                  </a:lnTo>
                  <a:lnTo>
                    <a:pt x="35465" y="254835"/>
                  </a:lnTo>
                  <a:lnTo>
                    <a:pt x="35121" y="254993"/>
                  </a:lnTo>
                  <a:lnTo>
                    <a:pt x="34815" y="255230"/>
                  </a:lnTo>
                  <a:lnTo>
                    <a:pt x="34472" y="255546"/>
                  </a:lnTo>
                  <a:lnTo>
                    <a:pt x="34129" y="255783"/>
                  </a:lnTo>
                  <a:lnTo>
                    <a:pt x="33707" y="255941"/>
                  </a:lnTo>
                  <a:lnTo>
                    <a:pt x="33243" y="255874"/>
                  </a:lnTo>
                  <a:lnTo>
                    <a:pt x="33003" y="255370"/>
                  </a:lnTo>
                  <a:lnTo>
                    <a:pt x="32921" y="254987"/>
                  </a:lnTo>
                  <a:lnTo>
                    <a:pt x="32569" y="254677"/>
                  </a:lnTo>
                  <a:lnTo>
                    <a:pt x="32181" y="254531"/>
                  </a:lnTo>
                  <a:lnTo>
                    <a:pt x="31983" y="254222"/>
                  </a:lnTo>
                  <a:lnTo>
                    <a:pt x="31900" y="253838"/>
                  </a:lnTo>
                  <a:lnTo>
                    <a:pt x="31855" y="253414"/>
                  </a:lnTo>
                  <a:lnTo>
                    <a:pt x="31809" y="252873"/>
                  </a:lnTo>
                  <a:lnTo>
                    <a:pt x="31917" y="252442"/>
                  </a:lnTo>
                  <a:lnTo>
                    <a:pt x="32066" y="252053"/>
                  </a:lnTo>
                  <a:lnTo>
                    <a:pt x="32059" y="251627"/>
                  </a:lnTo>
                  <a:lnTo>
                    <a:pt x="31937" y="251202"/>
                  </a:lnTo>
                  <a:lnTo>
                    <a:pt x="31664" y="250977"/>
                  </a:lnTo>
                  <a:lnTo>
                    <a:pt x="31350" y="250595"/>
                  </a:lnTo>
                  <a:lnTo>
                    <a:pt x="31190" y="250248"/>
                  </a:lnTo>
                  <a:lnTo>
                    <a:pt x="31182" y="249702"/>
                  </a:lnTo>
                  <a:lnTo>
                    <a:pt x="31134" y="249161"/>
                  </a:lnTo>
                  <a:lnTo>
                    <a:pt x="31126" y="248584"/>
                  </a:lnTo>
                  <a:lnTo>
                    <a:pt x="31194" y="248000"/>
                  </a:lnTo>
                  <a:lnTo>
                    <a:pt x="31343" y="247575"/>
                  </a:lnTo>
                  <a:lnTo>
                    <a:pt x="31487" y="246949"/>
                  </a:lnTo>
                  <a:lnTo>
                    <a:pt x="31630" y="246214"/>
                  </a:lnTo>
                  <a:lnTo>
                    <a:pt x="31739" y="245746"/>
                  </a:lnTo>
                  <a:lnTo>
                    <a:pt x="31848" y="245278"/>
                  </a:lnTo>
                  <a:lnTo>
                    <a:pt x="32036" y="244932"/>
                  </a:lnTo>
                  <a:lnTo>
                    <a:pt x="32146" y="244543"/>
                  </a:lnTo>
                  <a:lnTo>
                    <a:pt x="32333" y="244191"/>
                  </a:lnTo>
                  <a:lnTo>
                    <a:pt x="32593" y="243529"/>
                  </a:lnTo>
                  <a:lnTo>
                    <a:pt x="32665" y="243140"/>
                  </a:lnTo>
                  <a:lnTo>
                    <a:pt x="32463" y="242563"/>
                  </a:lnTo>
                  <a:lnTo>
                    <a:pt x="31920" y="242417"/>
                  </a:lnTo>
                  <a:lnTo>
                    <a:pt x="31551" y="242356"/>
                  </a:lnTo>
                  <a:lnTo>
                    <a:pt x="31068" y="242235"/>
                  </a:lnTo>
                  <a:lnTo>
                    <a:pt x="30639" y="241889"/>
                  </a:lnTo>
                  <a:lnTo>
                    <a:pt x="30206" y="241318"/>
                  </a:lnTo>
                  <a:lnTo>
                    <a:pt x="30046" y="240971"/>
                  </a:lnTo>
                  <a:lnTo>
                    <a:pt x="29846" y="240509"/>
                  </a:lnTo>
                  <a:lnTo>
                    <a:pt x="29684" y="240042"/>
                  </a:lnTo>
                  <a:lnTo>
                    <a:pt x="29601" y="239580"/>
                  </a:lnTo>
                  <a:lnTo>
                    <a:pt x="29478" y="239118"/>
                  </a:lnTo>
                  <a:lnTo>
                    <a:pt x="29355" y="238693"/>
                  </a:lnTo>
                  <a:lnTo>
                    <a:pt x="29117" y="238231"/>
                  </a:lnTo>
                  <a:lnTo>
                    <a:pt x="28958" y="237885"/>
                  </a:lnTo>
                  <a:lnTo>
                    <a:pt x="28718" y="237350"/>
                  </a:lnTo>
                  <a:lnTo>
                    <a:pt x="28399" y="236731"/>
                  </a:lnTo>
                  <a:lnTo>
                    <a:pt x="28240" y="236348"/>
                  </a:lnTo>
                  <a:lnTo>
                    <a:pt x="28042" y="236038"/>
                  </a:lnTo>
                  <a:lnTo>
                    <a:pt x="27803" y="235576"/>
                  </a:lnTo>
                  <a:lnTo>
                    <a:pt x="27490" y="235236"/>
                  </a:lnTo>
                  <a:lnTo>
                    <a:pt x="27134" y="234738"/>
                  </a:lnTo>
                  <a:lnTo>
                    <a:pt x="26937" y="234392"/>
                  </a:lnTo>
                  <a:lnTo>
                    <a:pt x="26587" y="234240"/>
                  </a:lnTo>
                  <a:lnTo>
                    <a:pt x="26238" y="234087"/>
                  </a:lnTo>
                  <a:lnTo>
                    <a:pt x="26116" y="233741"/>
                  </a:lnTo>
                  <a:lnTo>
                    <a:pt x="25995" y="233359"/>
                  </a:lnTo>
                  <a:lnTo>
                    <a:pt x="25835" y="233012"/>
                  </a:lnTo>
                  <a:lnTo>
                    <a:pt x="25486" y="232897"/>
                  </a:lnTo>
                  <a:lnTo>
                    <a:pt x="25019" y="232593"/>
                  </a:lnTo>
                  <a:lnTo>
                    <a:pt x="24781" y="232253"/>
                  </a:lnTo>
                  <a:lnTo>
                    <a:pt x="24623" y="231907"/>
                  </a:lnTo>
                  <a:lnTo>
                    <a:pt x="24617" y="231518"/>
                  </a:lnTo>
                  <a:lnTo>
                    <a:pt x="24762" y="230971"/>
                  </a:lnTo>
                  <a:lnTo>
                    <a:pt x="24835" y="230625"/>
                  </a:lnTo>
                  <a:lnTo>
                    <a:pt x="24867" y="230199"/>
                  </a:lnTo>
                  <a:lnTo>
                    <a:pt x="24900" y="229810"/>
                  </a:lnTo>
                  <a:lnTo>
                    <a:pt x="24623" y="229428"/>
                  </a:lnTo>
                  <a:lnTo>
                    <a:pt x="24312" y="229240"/>
                  </a:lnTo>
                  <a:lnTo>
                    <a:pt x="23849" y="229246"/>
                  </a:lnTo>
                  <a:lnTo>
                    <a:pt x="23498" y="229015"/>
                  </a:lnTo>
                  <a:lnTo>
                    <a:pt x="23336" y="228517"/>
                  </a:lnTo>
                  <a:lnTo>
                    <a:pt x="23138" y="228207"/>
                  </a:lnTo>
                  <a:lnTo>
                    <a:pt x="22941" y="227903"/>
                  </a:lnTo>
                  <a:lnTo>
                    <a:pt x="22401" y="227946"/>
                  </a:lnTo>
                  <a:lnTo>
                    <a:pt x="21981" y="228225"/>
                  </a:lnTo>
                  <a:lnTo>
                    <a:pt x="21635" y="228347"/>
                  </a:lnTo>
                  <a:lnTo>
                    <a:pt x="21287" y="228274"/>
                  </a:lnTo>
                  <a:lnTo>
                    <a:pt x="21049" y="227812"/>
                  </a:lnTo>
                  <a:lnTo>
                    <a:pt x="21004" y="227423"/>
                  </a:lnTo>
                  <a:lnTo>
                    <a:pt x="20883" y="227040"/>
                  </a:lnTo>
                  <a:lnTo>
                    <a:pt x="20799" y="226572"/>
                  </a:lnTo>
                  <a:lnTo>
                    <a:pt x="20405" y="226074"/>
                  </a:lnTo>
                  <a:lnTo>
                    <a:pt x="20169" y="225807"/>
                  </a:lnTo>
                  <a:lnTo>
                    <a:pt x="19932" y="225461"/>
                  </a:lnTo>
                  <a:lnTo>
                    <a:pt x="19578" y="225005"/>
                  </a:lnTo>
                  <a:lnTo>
                    <a:pt x="19417" y="224544"/>
                  </a:lnTo>
                  <a:lnTo>
                    <a:pt x="19410" y="224112"/>
                  </a:lnTo>
                  <a:lnTo>
                    <a:pt x="19209" y="223498"/>
                  </a:lnTo>
                  <a:lnTo>
                    <a:pt x="18782" y="223347"/>
                  </a:lnTo>
                  <a:lnTo>
                    <a:pt x="18398" y="223468"/>
                  </a:lnTo>
                  <a:lnTo>
                    <a:pt x="18009" y="223280"/>
                  </a:lnTo>
                  <a:lnTo>
                    <a:pt x="17964" y="222854"/>
                  </a:lnTo>
                  <a:lnTo>
                    <a:pt x="17958" y="222472"/>
                  </a:lnTo>
                  <a:lnTo>
                    <a:pt x="17646" y="222278"/>
                  </a:lnTo>
                  <a:lnTo>
                    <a:pt x="17222" y="222362"/>
                  </a:lnTo>
                  <a:lnTo>
                    <a:pt x="16949" y="222095"/>
                  </a:lnTo>
                  <a:lnTo>
                    <a:pt x="16942" y="221670"/>
                  </a:lnTo>
                  <a:lnTo>
                    <a:pt x="17053" y="221318"/>
                  </a:lnTo>
                  <a:lnTo>
                    <a:pt x="16970" y="220934"/>
                  </a:lnTo>
                  <a:lnTo>
                    <a:pt x="16579" y="220631"/>
                  </a:lnTo>
                  <a:lnTo>
                    <a:pt x="16265" y="220285"/>
                  </a:lnTo>
                  <a:lnTo>
                    <a:pt x="16066" y="219859"/>
                  </a:lnTo>
                  <a:lnTo>
                    <a:pt x="15982" y="219434"/>
                  </a:lnTo>
                  <a:lnTo>
                    <a:pt x="16328" y="219319"/>
                  </a:lnTo>
                  <a:lnTo>
                    <a:pt x="16438" y="218966"/>
                  </a:lnTo>
                  <a:lnTo>
                    <a:pt x="16586" y="218541"/>
                  </a:lnTo>
                  <a:lnTo>
                    <a:pt x="16658" y="218189"/>
                  </a:lnTo>
                  <a:lnTo>
                    <a:pt x="16575" y="217842"/>
                  </a:lnTo>
                  <a:lnTo>
                    <a:pt x="16152" y="217849"/>
                  </a:lnTo>
                  <a:lnTo>
                    <a:pt x="15689" y="217891"/>
                  </a:lnTo>
                  <a:lnTo>
                    <a:pt x="15491" y="217545"/>
                  </a:lnTo>
                  <a:lnTo>
                    <a:pt x="15406" y="217004"/>
                  </a:lnTo>
                  <a:lnTo>
                    <a:pt x="15318" y="216384"/>
                  </a:lnTo>
                  <a:lnTo>
                    <a:pt x="15273" y="215923"/>
                  </a:lnTo>
                  <a:lnTo>
                    <a:pt x="15189" y="215418"/>
                  </a:lnTo>
                  <a:lnTo>
                    <a:pt x="15144" y="215035"/>
                  </a:lnTo>
                  <a:lnTo>
                    <a:pt x="15022" y="214610"/>
                  </a:lnTo>
                  <a:lnTo>
                    <a:pt x="14898" y="214106"/>
                  </a:lnTo>
                  <a:lnTo>
                    <a:pt x="14739" y="213760"/>
                  </a:lnTo>
                  <a:lnTo>
                    <a:pt x="14733" y="213377"/>
                  </a:lnTo>
                  <a:lnTo>
                    <a:pt x="14686" y="212836"/>
                  </a:lnTo>
                  <a:lnTo>
                    <a:pt x="14757" y="212447"/>
                  </a:lnTo>
                  <a:lnTo>
                    <a:pt x="15023" y="212168"/>
                  </a:lnTo>
                  <a:lnTo>
                    <a:pt x="15369" y="212053"/>
                  </a:lnTo>
                  <a:lnTo>
                    <a:pt x="15719" y="212198"/>
                  </a:lnTo>
                  <a:lnTo>
                    <a:pt x="15994" y="212508"/>
                  </a:lnTo>
                  <a:lnTo>
                    <a:pt x="16229" y="212812"/>
                  </a:lnTo>
                  <a:lnTo>
                    <a:pt x="16582" y="213116"/>
                  </a:lnTo>
                  <a:lnTo>
                    <a:pt x="16970" y="213268"/>
                  </a:lnTo>
                  <a:lnTo>
                    <a:pt x="17351" y="212951"/>
                  </a:lnTo>
                  <a:lnTo>
                    <a:pt x="17577" y="212563"/>
                  </a:lnTo>
                  <a:lnTo>
                    <a:pt x="17722" y="211980"/>
                  </a:lnTo>
                  <a:lnTo>
                    <a:pt x="17755" y="211555"/>
                  </a:lnTo>
                  <a:lnTo>
                    <a:pt x="17902" y="211123"/>
                  </a:lnTo>
                  <a:lnTo>
                    <a:pt x="18323" y="210850"/>
                  </a:lnTo>
                  <a:lnTo>
                    <a:pt x="18859" y="210570"/>
                  </a:lnTo>
                  <a:lnTo>
                    <a:pt x="19200" y="210181"/>
                  </a:lnTo>
                  <a:lnTo>
                    <a:pt x="19578" y="209671"/>
                  </a:lnTo>
                  <a:lnTo>
                    <a:pt x="19766" y="209318"/>
                  </a:lnTo>
                  <a:lnTo>
                    <a:pt x="19838" y="208972"/>
                  </a:lnTo>
                  <a:lnTo>
                    <a:pt x="19906" y="208352"/>
                  </a:lnTo>
                  <a:lnTo>
                    <a:pt x="19895" y="207690"/>
                  </a:lnTo>
                  <a:lnTo>
                    <a:pt x="19771" y="207150"/>
                  </a:lnTo>
                  <a:lnTo>
                    <a:pt x="19571" y="206652"/>
                  </a:lnTo>
                  <a:lnTo>
                    <a:pt x="19373" y="206305"/>
                  </a:lnTo>
                  <a:lnTo>
                    <a:pt x="19251" y="205922"/>
                  </a:lnTo>
                  <a:lnTo>
                    <a:pt x="19050" y="205339"/>
                  </a:lnTo>
                  <a:lnTo>
                    <a:pt x="18655" y="204804"/>
                  </a:lnTo>
                  <a:lnTo>
                    <a:pt x="18380" y="204458"/>
                  </a:lnTo>
                  <a:lnTo>
                    <a:pt x="17951" y="204118"/>
                  </a:lnTo>
                  <a:lnTo>
                    <a:pt x="17483" y="203814"/>
                  </a:lnTo>
                  <a:lnTo>
                    <a:pt x="17018" y="203705"/>
                  </a:lnTo>
                  <a:lnTo>
                    <a:pt x="16628" y="203474"/>
                  </a:lnTo>
                  <a:lnTo>
                    <a:pt x="16317" y="203249"/>
                  </a:lnTo>
                  <a:lnTo>
                    <a:pt x="16004" y="202982"/>
                  </a:lnTo>
                  <a:lnTo>
                    <a:pt x="15691" y="202678"/>
                  </a:lnTo>
                  <a:lnTo>
                    <a:pt x="15188" y="202605"/>
                  </a:lnTo>
                  <a:lnTo>
                    <a:pt x="14766" y="202763"/>
                  </a:lnTo>
                  <a:lnTo>
                    <a:pt x="14266" y="202927"/>
                  </a:lnTo>
                  <a:lnTo>
                    <a:pt x="13881" y="202970"/>
                  </a:lnTo>
                  <a:lnTo>
                    <a:pt x="13457" y="202976"/>
                  </a:lnTo>
                  <a:lnTo>
                    <a:pt x="13258" y="202630"/>
                  </a:lnTo>
                  <a:lnTo>
                    <a:pt x="13252" y="202168"/>
                  </a:lnTo>
                  <a:lnTo>
                    <a:pt x="13128" y="201627"/>
                  </a:lnTo>
                  <a:lnTo>
                    <a:pt x="12663" y="201475"/>
                  </a:lnTo>
                  <a:lnTo>
                    <a:pt x="12276" y="201481"/>
                  </a:lnTo>
                  <a:lnTo>
                    <a:pt x="11891" y="201524"/>
                  </a:lnTo>
                  <a:lnTo>
                    <a:pt x="11546" y="201646"/>
                  </a:lnTo>
                  <a:lnTo>
                    <a:pt x="11160" y="201652"/>
                  </a:lnTo>
                  <a:lnTo>
                    <a:pt x="10886" y="201426"/>
                  </a:lnTo>
                  <a:lnTo>
                    <a:pt x="10610" y="201001"/>
                  </a:lnTo>
                  <a:lnTo>
                    <a:pt x="10412" y="200698"/>
                  </a:lnTo>
                  <a:lnTo>
                    <a:pt x="10097" y="200272"/>
                  </a:lnTo>
                  <a:lnTo>
                    <a:pt x="9746" y="200005"/>
                  </a:lnTo>
                  <a:lnTo>
                    <a:pt x="9242" y="199823"/>
                  </a:lnTo>
                  <a:lnTo>
                    <a:pt x="8853" y="199635"/>
                  </a:lnTo>
                  <a:lnTo>
                    <a:pt x="8462" y="199325"/>
                  </a:lnTo>
                  <a:lnTo>
                    <a:pt x="8109" y="198905"/>
                  </a:lnTo>
                  <a:lnTo>
                    <a:pt x="7910" y="198559"/>
                  </a:lnTo>
                  <a:lnTo>
                    <a:pt x="7826" y="198098"/>
                  </a:lnTo>
                  <a:lnTo>
                    <a:pt x="7820" y="197672"/>
                  </a:lnTo>
                  <a:lnTo>
                    <a:pt x="7813" y="197204"/>
                  </a:lnTo>
                  <a:lnTo>
                    <a:pt x="7498" y="196822"/>
                  </a:lnTo>
                  <a:lnTo>
                    <a:pt x="7109" y="196633"/>
                  </a:lnTo>
                  <a:lnTo>
                    <a:pt x="6720" y="196372"/>
                  </a:lnTo>
                  <a:lnTo>
                    <a:pt x="6368" y="196105"/>
                  </a:lnTo>
                  <a:lnTo>
                    <a:pt x="6131" y="195759"/>
                  </a:lnTo>
                  <a:lnTo>
                    <a:pt x="5892" y="195260"/>
                  </a:lnTo>
                  <a:lnTo>
                    <a:pt x="5654" y="194756"/>
                  </a:lnTo>
                  <a:lnTo>
                    <a:pt x="5493" y="194374"/>
                  </a:lnTo>
                  <a:lnTo>
                    <a:pt x="5294" y="193990"/>
                  </a:lnTo>
                  <a:lnTo>
                    <a:pt x="5174" y="193638"/>
                  </a:lnTo>
                  <a:lnTo>
                    <a:pt x="4897" y="193256"/>
                  </a:lnTo>
                  <a:lnTo>
                    <a:pt x="4661" y="192951"/>
                  </a:lnTo>
                  <a:lnTo>
                    <a:pt x="4271" y="192648"/>
                  </a:lnTo>
                  <a:lnTo>
                    <a:pt x="3883" y="192496"/>
                  </a:lnTo>
                  <a:lnTo>
                    <a:pt x="3339" y="192308"/>
                  </a:lnTo>
                  <a:lnTo>
                    <a:pt x="2836" y="192241"/>
                  </a:lnTo>
                  <a:lnTo>
                    <a:pt x="2335" y="192247"/>
                  </a:lnTo>
                  <a:lnTo>
                    <a:pt x="1910" y="192217"/>
                  </a:lnTo>
                  <a:lnTo>
                    <a:pt x="1409" y="192222"/>
                  </a:lnTo>
                  <a:lnTo>
                    <a:pt x="1059" y="192107"/>
                  </a:lnTo>
                  <a:lnTo>
                    <a:pt x="633" y="191961"/>
                  </a:lnTo>
                  <a:lnTo>
                    <a:pt x="317" y="191463"/>
                  </a:lnTo>
                  <a:lnTo>
                    <a:pt x="156" y="191074"/>
                  </a:lnTo>
                  <a:lnTo>
                    <a:pt x="111" y="190649"/>
                  </a:lnTo>
                  <a:lnTo>
                    <a:pt x="181" y="190187"/>
                  </a:lnTo>
                  <a:lnTo>
                    <a:pt x="448" y="189950"/>
                  </a:lnTo>
                  <a:lnTo>
                    <a:pt x="909" y="189787"/>
                  </a:lnTo>
                  <a:lnTo>
                    <a:pt x="1370" y="189701"/>
                  </a:lnTo>
                  <a:lnTo>
                    <a:pt x="1832" y="189580"/>
                  </a:lnTo>
                  <a:lnTo>
                    <a:pt x="2292" y="189458"/>
                  </a:lnTo>
                  <a:lnTo>
                    <a:pt x="2715" y="189300"/>
                  </a:lnTo>
                  <a:lnTo>
                    <a:pt x="3177" y="189215"/>
                  </a:lnTo>
                  <a:lnTo>
                    <a:pt x="3482" y="189015"/>
                  </a:lnTo>
                  <a:lnTo>
                    <a:pt x="3710" y="188705"/>
                  </a:lnTo>
                  <a:lnTo>
                    <a:pt x="3897" y="188316"/>
                  </a:lnTo>
                  <a:lnTo>
                    <a:pt x="3888" y="187776"/>
                  </a:lnTo>
                  <a:lnTo>
                    <a:pt x="3728" y="187350"/>
                  </a:lnTo>
                  <a:lnTo>
                    <a:pt x="3606" y="187004"/>
                  </a:lnTo>
                  <a:lnTo>
                    <a:pt x="3367" y="186500"/>
                  </a:lnTo>
                  <a:lnTo>
                    <a:pt x="3169" y="186117"/>
                  </a:lnTo>
                  <a:lnTo>
                    <a:pt x="3124" y="185655"/>
                  </a:lnTo>
                  <a:lnTo>
                    <a:pt x="3311" y="185339"/>
                  </a:lnTo>
                  <a:lnTo>
                    <a:pt x="3697" y="185296"/>
                  </a:lnTo>
                  <a:lnTo>
                    <a:pt x="3962" y="185060"/>
                  </a:lnTo>
                  <a:lnTo>
                    <a:pt x="4268" y="184823"/>
                  </a:lnTo>
                  <a:lnTo>
                    <a:pt x="4573" y="184550"/>
                  </a:lnTo>
                  <a:lnTo>
                    <a:pt x="4760" y="184161"/>
                  </a:lnTo>
                  <a:lnTo>
                    <a:pt x="4987" y="183851"/>
                  </a:lnTo>
                  <a:lnTo>
                    <a:pt x="5097" y="183498"/>
                  </a:lnTo>
                  <a:lnTo>
                    <a:pt x="5128" y="182994"/>
                  </a:lnTo>
                  <a:lnTo>
                    <a:pt x="5122" y="182569"/>
                  </a:lnTo>
                  <a:lnTo>
                    <a:pt x="5035" y="181949"/>
                  </a:lnTo>
                  <a:lnTo>
                    <a:pt x="4721" y="181609"/>
                  </a:lnTo>
                  <a:lnTo>
                    <a:pt x="4334" y="181536"/>
                  </a:lnTo>
                  <a:lnTo>
                    <a:pt x="4029" y="181730"/>
                  </a:lnTo>
                  <a:lnTo>
                    <a:pt x="3606" y="181895"/>
                  </a:lnTo>
                  <a:lnTo>
                    <a:pt x="3220" y="181894"/>
                  </a:lnTo>
                  <a:lnTo>
                    <a:pt x="2715" y="181633"/>
                  </a:lnTo>
                  <a:lnTo>
                    <a:pt x="2326" y="181445"/>
                  </a:lnTo>
                  <a:lnTo>
                    <a:pt x="1936" y="181177"/>
                  </a:lnTo>
                  <a:lnTo>
                    <a:pt x="1701" y="180910"/>
                  </a:lnTo>
                  <a:lnTo>
                    <a:pt x="1422" y="180376"/>
                  </a:lnTo>
                  <a:lnTo>
                    <a:pt x="1298" y="179835"/>
                  </a:lnTo>
                  <a:lnTo>
                    <a:pt x="1214" y="179331"/>
                  </a:lnTo>
                  <a:lnTo>
                    <a:pt x="1207" y="178827"/>
                  </a:lnTo>
                  <a:lnTo>
                    <a:pt x="1199" y="178365"/>
                  </a:lnTo>
                  <a:lnTo>
                    <a:pt x="1270" y="177933"/>
                  </a:lnTo>
                  <a:lnTo>
                    <a:pt x="1341" y="177508"/>
                  </a:lnTo>
                  <a:lnTo>
                    <a:pt x="1333" y="177047"/>
                  </a:lnTo>
                  <a:lnTo>
                    <a:pt x="1249" y="176579"/>
                  </a:lnTo>
                  <a:lnTo>
                    <a:pt x="1089" y="176196"/>
                  </a:lnTo>
                  <a:lnTo>
                    <a:pt x="851" y="175734"/>
                  </a:lnTo>
                  <a:lnTo>
                    <a:pt x="653" y="175424"/>
                  </a:lnTo>
                  <a:lnTo>
                    <a:pt x="454" y="175005"/>
                  </a:lnTo>
                  <a:lnTo>
                    <a:pt x="252" y="174464"/>
                  </a:lnTo>
                  <a:lnTo>
                    <a:pt x="91" y="174002"/>
                  </a:lnTo>
                  <a:lnTo>
                    <a:pt x="7" y="173541"/>
                  </a:lnTo>
                  <a:lnTo>
                    <a:pt x="0" y="173073"/>
                  </a:lnTo>
                  <a:lnTo>
                    <a:pt x="70" y="172569"/>
                  </a:lnTo>
                  <a:lnTo>
                    <a:pt x="454" y="172447"/>
                  </a:lnTo>
                  <a:lnTo>
                    <a:pt x="916" y="172405"/>
                  </a:lnTo>
                  <a:lnTo>
                    <a:pt x="1417" y="172356"/>
                  </a:lnTo>
                  <a:lnTo>
                    <a:pt x="1802" y="172277"/>
                  </a:lnTo>
                  <a:lnTo>
                    <a:pt x="2221" y="171919"/>
                  </a:lnTo>
                  <a:lnTo>
                    <a:pt x="2369" y="171530"/>
                  </a:lnTo>
                  <a:lnTo>
                    <a:pt x="2362" y="171032"/>
                  </a:lnTo>
                  <a:lnTo>
                    <a:pt x="2161" y="170570"/>
                  </a:lnTo>
                  <a:lnTo>
                    <a:pt x="2040" y="170145"/>
                  </a:lnTo>
                  <a:lnTo>
                    <a:pt x="2033" y="169719"/>
                  </a:lnTo>
                  <a:lnTo>
                    <a:pt x="2027" y="169331"/>
                  </a:lnTo>
                  <a:lnTo>
                    <a:pt x="2136" y="168905"/>
                  </a:lnTo>
                  <a:lnTo>
                    <a:pt x="2361" y="168395"/>
                  </a:lnTo>
                  <a:lnTo>
                    <a:pt x="2546" y="167970"/>
                  </a:lnTo>
                  <a:lnTo>
                    <a:pt x="2618" y="167581"/>
                  </a:lnTo>
                  <a:lnTo>
                    <a:pt x="2690" y="167229"/>
                  </a:lnTo>
                  <a:lnTo>
                    <a:pt x="2915" y="166803"/>
                  </a:lnTo>
                  <a:lnTo>
                    <a:pt x="3139" y="166293"/>
                  </a:lnTo>
                  <a:lnTo>
                    <a:pt x="3287" y="165904"/>
                  </a:lnTo>
                  <a:lnTo>
                    <a:pt x="3204" y="165479"/>
                  </a:lnTo>
                  <a:lnTo>
                    <a:pt x="3006" y="165132"/>
                  </a:lnTo>
                  <a:lnTo>
                    <a:pt x="2807" y="164792"/>
                  </a:lnTo>
                  <a:lnTo>
                    <a:pt x="2957" y="164440"/>
                  </a:lnTo>
                  <a:lnTo>
                    <a:pt x="3143" y="163972"/>
                  </a:lnTo>
                  <a:lnTo>
                    <a:pt x="3366" y="163425"/>
                  </a:lnTo>
                  <a:lnTo>
                    <a:pt x="3435" y="162921"/>
                  </a:lnTo>
                  <a:lnTo>
                    <a:pt x="3427" y="162381"/>
                  </a:lnTo>
                  <a:lnTo>
                    <a:pt x="3421" y="161955"/>
                  </a:lnTo>
                  <a:lnTo>
                    <a:pt x="3414" y="161530"/>
                  </a:lnTo>
                  <a:lnTo>
                    <a:pt x="3408" y="161104"/>
                  </a:lnTo>
                  <a:lnTo>
                    <a:pt x="3401" y="160680"/>
                  </a:lnTo>
                  <a:lnTo>
                    <a:pt x="3509" y="160175"/>
                  </a:lnTo>
                  <a:lnTo>
                    <a:pt x="3582" y="159823"/>
                  </a:lnTo>
                  <a:lnTo>
                    <a:pt x="3688" y="159203"/>
                  </a:lnTo>
                  <a:lnTo>
                    <a:pt x="3795" y="158583"/>
                  </a:lnTo>
                  <a:lnTo>
                    <a:pt x="3865" y="158152"/>
                  </a:lnTo>
                  <a:lnTo>
                    <a:pt x="3897" y="157690"/>
                  </a:lnTo>
                  <a:lnTo>
                    <a:pt x="4007" y="157338"/>
                  </a:lnTo>
                  <a:lnTo>
                    <a:pt x="4115" y="156833"/>
                  </a:lnTo>
                  <a:lnTo>
                    <a:pt x="4184" y="156293"/>
                  </a:lnTo>
                  <a:lnTo>
                    <a:pt x="4176" y="155752"/>
                  </a:lnTo>
                  <a:lnTo>
                    <a:pt x="4169" y="155327"/>
                  </a:lnTo>
                  <a:lnTo>
                    <a:pt x="4124" y="154859"/>
                  </a:lnTo>
                  <a:lnTo>
                    <a:pt x="4040" y="154434"/>
                  </a:lnTo>
                  <a:lnTo>
                    <a:pt x="3843" y="154130"/>
                  </a:lnTo>
                  <a:lnTo>
                    <a:pt x="3568" y="153820"/>
                  </a:lnTo>
                  <a:lnTo>
                    <a:pt x="3368" y="153359"/>
                  </a:lnTo>
                  <a:lnTo>
                    <a:pt x="3130" y="152939"/>
                  </a:lnTo>
                  <a:lnTo>
                    <a:pt x="3006" y="152399"/>
                  </a:lnTo>
                  <a:lnTo>
                    <a:pt x="2998" y="151858"/>
                  </a:lnTo>
                  <a:lnTo>
                    <a:pt x="2991" y="151427"/>
                  </a:lnTo>
                  <a:lnTo>
                    <a:pt x="3139" y="150965"/>
                  </a:lnTo>
                  <a:lnTo>
                    <a:pt x="3285" y="150460"/>
                  </a:lnTo>
                  <a:lnTo>
                    <a:pt x="3279" y="150029"/>
                  </a:lnTo>
                  <a:lnTo>
                    <a:pt x="3188" y="149768"/>
                  </a:lnTo>
                  <a:lnTo>
                    <a:pt x="3088" y="149519"/>
                  </a:lnTo>
                  <a:lnTo>
                    <a:pt x="2997" y="149227"/>
                  </a:lnTo>
                  <a:lnTo>
                    <a:pt x="2947" y="148893"/>
                  </a:lnTo>
                  <a:lnTo>
                    <a:pt x="2980" y="148462"/>
                  </a:lnTo>
                  <a:lnTo>
                    <a:pt x="3297" y="148225"/>
                  </a:lnTo>
                  <a:lnTo>
                    <a:pt x="3588" y="148013"/>
                  </a:lnTo>
                  <a:lnTo>
                    <a:pt x="3596" y="147721"/>
                  </a:lnTo>
                  <a:lnTo>
                    <a:pt x="3355" y="147380"/>
                  </a:lnTo>
                  <a:lnTo>
                    <a:pt x="2855" y="147010"/>
                  </a:lnTo>
                  <a:lnTo>
                    <a:pt x="2456" y="146530"/>
                  </a:lnTo>
                  <a:lnTo>
                    <a:pt x="2327" y="145783"/>
                  </a:lnTo>
                  <a:lnTo>
                    <a:pt x="2321" y="145400"/>
                  </a:lnTo>
                  <a:lnTo>
                    <a:pt x="2627" y="145200"/>
                  </a:lnTo>
                  <a:lnTo>
                    <a:pt x="2893" y="144890"/>
                  </a:lnTo>
                  <a:lnTo>
                    <a:pt x="3040" y="144422"/>
                  </a:lnTo>
                  <a:lnTo>
                    <a:pt x="3035" y="144033"/>
                  </a:lnTo>
                  <a:lnTo>
                    <a:pt x="2990" y="143650"/>
                  </a:lnTo>
                  <a:lnTo>
                    <a:pt x="2906" y="143225"/>
                  </a:lnTo>
                  <a:lnTo>
                    <a:pt x="2902" y="142940"/>
                  </a:lnTo>
                  <a:lnTo>
                    <a:pt x="15856" y="153550"/>
                  </a:lnTo>
                  <a:lnTo>
                    <a:pt x="16492" y="155248"/>
                  </a:lnTo>
                  <a:lnTo>
                    <a:pt x="16976" y="157800"/>
                  </a:lnTo>
                  <a:lnTo>
                    <a:pt x="17298" y="159346"/>
                  </a:lnTo>
                  <a:lnTo>
                    <a:pt x="18029" y="164215"/>
                  </a:lnTo>
                  <a:lnTo>
                    <a:pt x="18284" y="168004"/>
                  </a:lnTo>
                  <a:lnTo>
                    <a:pt x="18302" y="171484"/>
                  </a:lnTo>
                  <a:lnTo>
                    <a:pt x="17931" y="175503"/>
                  </a:lnTo>
                  <a:lnTo>
                    <a:pt x="18098" y="177435"/>
                  </a:lnTo>
                  <a:lnTo>
                    <a:pt x="18497" y="178750"/>
                  </a:lnTo>
                  <a:lnTo>
                    <a:pt x="22040" y="181454"/>
                  </a:lnTo>
                  <a:lnTo>
                    <a:pt x="23315" y="185397"/>
                  </a:lnTo>
                  <a:lnTo>
                    <a:pt x="24902" y="188875"/>
                  </a:lnTo>
                  <a:lnTo>
                    <a:pt x="26861" y="188644"/>
                  </a:lnTo>
                  <a:lnTo>
                    <a:pt x="28658" y="187329"/>
                  </a:lnTo>
                  <a:lnTo>
                    <a:pt x="34440" y="183307"/>
                  </a:lnTo>
                  <a:lnTo>
                    <a:pt x="37791" y="179285"/>
                  </a:lnTo>
                  <a:lnTo>
                    <a:pt x="39816" y="176582"/>
                  </a:lnTo>
                  <a:lnTo>
                    <a:pt x="42075" y="173796"/>
                  </a:lnTo>
                  <a:lnTo>
                    <a:pt x="44568" y="170704"/>
                  </a:lnTo>
                  <a:lnTo>
                    <a:pt x="46672" y="167997"/>
                  </a:lnTo>
                  <a:lnTo>
                    <a:pt x="48778" y="165986"/>
                  </a:lnTo>
                  <a:lnTo>
                    <a:pt x="50957" y="162739"/>
                  </a:lnTo>
                  <a:lnTo>
                    <a:pt x="52341" y="157484"/>
                  </a:lnTo>
                  <a:lnTo>
                    <a:pt x="54432" y="152301"/>
                  </a:lnTo>
                  <a:lnTo>
                    <a:pt x="55601" y="150989"/>
                  </a:lnTo>
                  <a:lnTo>
                    <a:pt x="58102" y="149519"/>
                  </a:lnTo>
                  <a:lnTo>
                    <a:pt x="60136" y="148513"/>
                  </a:lnTo>
                  <a:lnTo>
                    <a:pt x="70564" y="144801"/>
                  </a:lnTo>
                  <a:lnTo>
                    <a:pt x="73696" y="146825"/>
                  </a:lnTo>
                  <a:lnTo>
                    <a:pt x="76090" y="150142"/>
                  </a:lnTo>
                  <a:lnTo>
                    <a:pt x="78300" y="154929"/>
                  </a:lnTo>
                  <a:lnTo>
                    <a:pt x="79220" y="160640"/>
                  </a:lnTo>
                  <a:lnTo>
                    <a:pt x="79957" y="165612"/>
                  </a:lnTo>
                  <a:lnTo>
                    <a:pt x="80476" y="169228"/>
                  </a:lnTo>
                  <a:lnTo>
                    <a:pt x="82216" y="171931"/>
                  </a:lnTo>
                  <a:lnTo>
                    <a:pt x="84510" y="175719"/>
                  </a:lnTo>
                  <a:lnTo>
                    <a:pt x="86639" y="178040"/>
                  </a:lnTo>
                  <a:lnTo>
                    <a:pt x="89324" y="181594"/>
                  </a:lnTo>
                  <a:lnTo>
                    <a:pt x="92483" y="185844"/>
                  </a:lnTo>
                  <a:lnTo>
                    <a:pt x="93661" y="186308"/>
                  </a:lnTo>
                  <a:lnTo>
                    <a:pt x="96015" y="186539"/>
                  </a:lnTo>
                  <a:lnTo>
                    <a:pt x="97974" y="186308"/>
                  </a:lnTo>
                  <a:lnTo>
                    <a:pt x="100092" y="186308"/>
                  </a:lnTo>
                  <a:lnTo>
                    <a:pt x="105340" y="185224"/>
                  </a:lnTo>
                  <a:lnTo>
                    <a:pt x="107300" y="184990"/>
                  </a:lnTo>
                  <a:lnTo>
                    <a:pt x="111685" y="183754"/>
                  </a:lnTo>
                  <a:lnTo>
                    <a:pt x="116387" y="183289"/>
                  </a:lnTo>
                  <a:lnTo>
                    <a:pt x="120615" y="182049"/>
                  </a:lnTo>
                  <a:lnTo>
                    <a:pt x="123830" y="182049"/>
                  </a:lnTo>
                  <a:lnTo>
                    <a:pt x="128139" y="181275"/>
                  </a:lnTo>
                  <a:lnTo>
                    <a:pt x="132055" y="180194"/>
                  </a:lnTo>
                  <a:lnTo>
                    <a:pt x="135106" y="178879"/>
                  </a:lnTo>
                  <a:lnTo>
                    <a:pt x="137918" y="176788"/>
                  </a:lnTo>
                  <a:lnTo>
                    <a:pt x="140262" y="175087"/>
                  </a:lnTo>
                  <a:lnTo>
                    <a:pt x="143475" y="174701"/>
                  </a:lnTo>
                  <a:lnTo>
                    <a:pt x="147314" y="174082"/>
                  </a:lnTo>
                  <a:lnTo>
                    <a:pt x="155533" y="171220"/>
                  </a:lnTo>
                  <a:lnTo>
                    <a:pt x="161090" y="169055"/>
                  </a:lnTo>
                  <a:lnTo>
                    <a:pt x="165628" y="167274"/>
                  </a:lnTo>
                  <a:lnTo>
                    <a:pt x="169153" y="166500"/>
                  </a:lnTo>
                  <a:lnTo>
                    <a:pt x="175101" y="164103"/>
                  </a:lnTo>
                  <a:lnTo>
                    <a:pt x="178620" y="162323"/>
                  </a:lnTo>
                  <a:lnTo>
                    <a:pt x="182611" y="160777"/>
                  </a:lnTo>
                  <a:lnTo>
                    <a:pt x="186442" y="158535"/>
                  </a:lnTo>
                  <a:lnTo>
                    <a:pt x="188945" y="157220"/>
                  </a:lnTo>
                  <a:lnTo>
                    <a:pt x="192392" y="156676"/>
                  </a:lnTo>
                  <a:lnTo>
                    <a:pt x="196704" y="156445"/>
                  </a:lnTo>
                  <a:lnTo>
                    <a:pt x="199450" y="156597"/>
                  </a:lnTo>
                  <a:lnTo>
                    <a:pt x="202979" y="156831"/>
                  </a:lnTo>
                  <a:lnTo>
                    <a:pt x="207607" y="156907"/>
                  </a:lnTo>
                  <a:lnTo>
                    <a:pt x="210036" y="156597"/>
                  </a:lnTo>
                  <a:lnTo>
                    <a:pt x="213097" y="157138"/>
                  </a:lnTo>
                  <a:lnTo>
                    <a:pt x="216001" y="157524"/>
                  </a:lnTo>
                  <a:lnTo>
                    <a:pt x="220086" y="158835"/>
                  </a:lnTo>
                  <a:lnTo>
                    <a:pt x="224014" y="160382"/>
                  </a:lnTo>
                  <a:lnTo>
                    <a:pt x="228258" y="162159"/>
                  </a:lnTo>
                  <a:lnTo>
                    <a:pt x="231560" y="163781"/>
                  </a:lnTo>
                  <a:lnTo>
                    <a:pt x="235647" y="165479"/>
                  </a:lnTo>
                  <a:lnTo>
                    <a:pt x="239576" y="167025"/>
                  </a:lnTo>
                  <a:lnTo>
                    <a:pt x="247045" y="170735"/>
                  </a:lnTo>
                  <a:lnTo>
                    <a:pt x="250268" y="172202"/>
                  </a:lnTo>
                  <a:lnTo>
                    <a:pt x="254278" y="174368"/>
                  </a:lnTo>
                  <a:lnTo>
                    <a:pt x="258442" y="175755"/>
                  </a:lnTo>
                  <a:lnTo>
                    <a:pt x="261976" y="176682"/>
                  </a:lnTo>
                  <a:lnTo>
                    <a:pt x="263865" y="178073"/>
                  </a:lnTo>
                  <a:lnTo>
                    <a:pt x="267555" y="178848"/>
                  </a:lnTo>
                  <a:lnTo>
                    <a:pt x="268891" y="179544"/>
                  </a:lnTo>
                  <a:lnTo>
                    <a:pt x="273601" y="180470"/>
                  </a:lnTo>
                  <a:lnTo>
                    <a:pt x="277376" y="182402"/>
                  </a:lnTo>
                  <a:lnTo>
                    <a:pt x="282094" y="184875"/>
                  </a:lnTo>
                  <a:lnTo>
                    <a:pt x="286804" y="185953"/>
                  </a:lnTo>
                  <a:lnTo>
                    <a:pt x="291357" y="186728"/>
                  </a:lnTo>
                  <a:lnTo>
                    <a:pt x="294578" y="187964"/>
                  </a:lnTo>
                  <a:lnTo>
                    <a:pt x="299526" y="189352"/>
                  </a:lnTo>
                  <a:lnTo>
                    <a:pt x="303454" y="190744"/>
                  </a:lnTo>
                  <a:lnTo>
                    <a:pt x="307148" y="192365"/>
                  </a:lnTo>
                  <a:lnTo>
                    <a:pt x="312488" y="193602"/>
                  </a:lnTo>
                  <a:lnTo>
                    <a:pt x="318062" y="194838"/>
                  </a:lnTo>
                  <a:lnTo>
                    <a:pt x="322769" y="195379"/>
                  </a:lnTo>
                  <a:lnTo>
                    <a:pt x="327553" y="195455"/>
                  </a:lnTo>
                  <a:lnTo>
                    <a:pt x="332025" y="195762"/>
                  </a:lnTo>
                  <a:lnTo>
                    <a:pt x="335239" y="195683"/>
                  </a:lnTo>
                  <a:lnTo>
                    <a:pt x="339944" y="195683"/>
                  </a:lnTo>
                  <a:lnTo>
                    <a:pt x="343316" y="195683"/>
                  </a:lnTo>
                  <a:lnTo>
                    <a:pt x="347001" y="195449"/>
                  </a:lnTo>
                  <a:lnTo>
                    <a:pt x="349587" y="195218"/>
                  </a:lnTo>
                  <a:lnTo>
                    <a:pt x="354526" y="194905"/>
                  </a:lnTo>
                  <a:lnTo>
                    <a:pt x="357194" y="195215"/>
                  </a:lnTo>
                  <a:lnTo>
                    <a:pt x="363783" y="195677"/>
                  </a:lnTo>
                  <a:lnTo>
                    <a:pt x="370135" y="195522"/>
                  </a:lnTo>
                  <a:lnTo>
                    <a:pt x="372174" y="195443"/>
                  </a:lnTo>
                  <a:lnTo>
                    <a:pt x="377197" y="196369"/>
                  </a:lnTo>
                  <a:lnTo>
                    <a:pt x="379003" y="196755"/>
                  </a:lnTo>
                  <a:lnTo>
                    <a:pt x="384183" y="197682"/>
                  </a:lnTo>
                  <a:lnTo>
                    <a:pt x="388970" y="198377"/>
                  </a:lnTo>
                  <a:lnTo>
                    <a:pt x="391481" y="198687"/>
                  </a:lnTo>
                  <a:lnTo>
                    <a:pt x="396898" y="199920"/>
                  </a:lnTo>
                  <a:lnTo>
                    <a:pt x="401373" y="200692"/>
                  </a:lnTo>
                  <a:lnTo>
                    <a:pt x="404041" y="201157"/>
                  </a:lnTo>
                  <a:lnTo>
                    <a:pt x="409221" y="201929"/>
                  </a:lnTo>
                  <a:lnTo>
                    <a:pt x="412519" y="202779"/>
                  </a:lnTo>
                  <a:lnTo>
                    <a:pt x="418639" y="203550"/>
                  </a:lnTo>
                  <a:lnTo>
                    <a:pt x="422877" y="204091"/>
                  </a:lnTo>
                  <a:lnTo>
                    <a:pt x="428527" y="204784"/>
                  </a:lnTo>
                  <a:lnTo>
                    <a:pt x="433078" y="205325"/>
                  </a:lnTo>
                  <a:lnTo>
                    <a:pt x="440454" y="206406"/>
                  </a:lnTo>
                  <a:lnTo>
                    <a:pt x="445005" y="206792"/>
                  </a:lnTo>
                  <a:lnTo>
                    <a:pt x="448848" y="206788"/>
                  </a:lnTo>
                  <a:lnTo>
                    <a:pt x="451593" y="207098"/>
                  </a:lnTo>
                  <a:lnTo>
                    <a:pt x="454579" y="208180"/>
                  </a:lnTo>
                  <a:lnTo>
                    <a:pt x="461096" y="209723"/>
                  </a:lnTo>
                  <a:lnTo>
                    <a:pt x="463533" y="210960"/>
                  </a:lnTo>
                  <a:lnTo>
                    <a:pt x="464166" y="211030"/>
                  </a:lnTo>
                  <a:lnTo>
                    <a:pt x="467771" y="211424"/>
                  </a:lnTo>
                  <a:lnTo>
                    <a:pt x="471300" y="211655"/>
                  </a:lnTo>
                  <a:lnTo>
                    <a:pt x="475299" y="211500"/>
                  </a:lnTo>
                  <a:lnTo>
                    <a:pt x="477651" y="211345"/>
                  </a:lnTo>
                  <a:lnTo>
                    <a:pt x="482039" y="210726"/>
                  </a:lnTo>
                  <a:lnTo>
                    <a:pt x="483921" y="210647"/>
                  </a:lnTo>
                  <a:lnTo>
                    <a:pt x="486660" y="209565"/>
                  </a:lnTo>
                  <a:lnTo>
                    <a:pt x="490578" y="209176"/>
                  </a:lnTo>
                  <a:lnTo>
                    <a:pt x="492382" y="209176"/>
                  </a:lnTo>
                  <a:lnTo>
                    <a:pt x="495199" y="207940"/>
                  </a:lnTo>
                  <a:lnTo>
                    <a:pt x="500288" y="206391"/>
                  </a:lnTo>
                  <a:lnTo>
                    <a:pt x="502243" y="205230"/>
                  </a:lnTo>
                  <a:lnTo>
                    <a:pt x="505764" y="203760"/>
                  </a:lnTo>
                  <a:lnTo>
                    <a:pt x="508426" y="202989"/>
                  </a:lnTo>
                  <a:lnTo>
                    <a:pt x="512880" y="200048"/>
                  </a:lnTo>
                  <a:lnTo>
                    <a:pt x="515383" y="198736"/>
                  </a:lnTo>
                  <a:lnTo>
                    <a:pt x="518833" y="194413"/>
                  </a:lnTo>
                  <a:lnTo>
                    <a:pt x="528367" y="189492"/>
                  </a:lnTo>
                  <a:lnTo>
                    <a:pt x="530674" y="188723"/>
                  </a:lnTo>
                  <a:lnTo>
                    <a:pt x="532980" y="188107"/>
                  </a:lnTo>
                  <a:lnTo>
                    <a:pt x="535902" y="186263"/>
                  </a:lnTo>
                  <a:lnTo>
                    <a:pt x="537901" y="185185"/>
                  </a:lnTo>
                  <a:lnTo>
                    <a:pt x="540669" y="184571"/>
                  </a:lnTo>
                  <a:lnTo>
                    <a:pt x="542667" y="184110"/>
                  </a:lnTo>
                  <a:lnTo>
                    <a:pt x="544359" y="183954"/>
                  </a:lnTo>
                  <a:lnTo>
                    <a:pt x="547281" y="183034"/>
                  </a:lnTo>
                  <a:lnTo>
                    <a:pt x="549741" y="182572"/>
                  </a:lnTo>
                  <a:lnTo>
                    <a:pt x="552201" y="182572"/>
                  </a:lnTo>
                  <a:lnTo>
                    <a:pt x="554815" y="181187"/>
                  </a:lnTo>
                  <a:lnTo>
                    <a:pt x="557583" y="180111"/>
                  </a:lnTo>
                  <a:lnTo>
                    <a:pt x="558813" y="178726"/>
                  </a:lnTo>
                  <a:lnTo>
                    <a:pt x="560658" y="177496"/>
                  </a:lnTo>
                  <a:lnTo>
                    <a:pt x="563272" y="176883"/>
                  </a:lnTo>
                  <a:lnTo>
                    <a:pt x="565117" y="176114"/>
                  </a:lnTo>
                  <a:lnTo>
                    <a:pt x="567732" y="176114"/>
                  </a:lnTo>
                  <a:lnTo>
                    <a:pt x="571314" y="172359"/>
                  </a:lnTo>
                  <a:lnTo>
                    <a:pt x="573030" y="170583"/>
                  </a:lnTo>
                  <a:lnTo>
                    <a:pt x="573258" y="169191"/>
                  </a:lnTo>
                  <a:lnTo>
                    <a:pt x="574418" y="166096"/>
                  </a:lnTo>
                  <a:lnTo>
                    <a:pt x="575037" y="164550"/>
                  </a:lnTo>
                  <a:lnTo>
                    <a:pt x="575570" y="161457"/>
                  </a:lnTo>
                  <a:lnTo>
                    <a:pt x="576185" y="159140"/>
                  </a:lnTo>
                  <a:lnTo>
                    <a:pt x="576413" y="157594"/>
                  </a:lnTo>
                  <a:lnTo>
                    <a:pt x="576946" y="154577"/>
                  </a:lnTo>
                  <a:lnTo>
                    <a:pt x="577560" y="152104"/>
                  </a:lnTo>
                  <a:lnTo>
                    <a:pt x="578870" y="147621"/>
                  </a:lnTo>
                  <a:lnTo>
                    <a:pt x="578859" y="145534"/>
                  </a:lnTo>
                  <a:lnTo>
                    <a:pt x="580475" y="139811"/>
                  </a:lnTo>
                  <a:lnTo>
                    <a:pt x="580700" y="137879"/>
                  </a:lnTo>
                  <a:lnTo>
                    <a:pt x="581942" y="135327"/>
                  </a:lnTo>
                  <a:lnTo>
                    <a:pt x="583417" y="132466"/>
                  </a:lnTo>
                  <a:lnTo>
                    <a:pt x="585833" y="129528"/>
                  </a:lnTo>
                  <a:lnTo>
                    <a:pt x="588096" y="127518"/>
                  </a:lnTo>
                  <a:lnTo>
                    <a:pt x="594029" y="122338"/>
                  </a:lnTo>
                  <a:lnTo>
                    <a:pt x="596528" y="120249"/>
                  </a:lnTo>
                  <a:lnTo>
                    <a:pt x="598167" y="118781"/>
                  </a:lnTo>
                  <a:lnTo>
                    <a:pt x="600355" y="117387"/>
                  </a:lnTo>
                  <a:lnTo>
                    <a:pt x="603564" y="116151"/>
                  </a:lnTo>
                  <a:lnTo>
                    <a:pt x="605990" y="115221"/>
                  </a:lnTo>
                  <a:lnTo>
                    <a:pt x="607869" y="114604"/>
                  </a:lnTo>
                  <a:lnTo>
                    <a:pt x="610062" y="114061"/>
                  </a:lnTo>
                  <a:lnTo>
                    <a:pt x="624856" y="108878"/>
                  </a:lnTo>
                  <a:lnTo>
                    <a:pt x="627122" y="107332"/>
                  </a:lnTo>
                  <a:lnTo>
                    <a:pt x="630797" y="105245"/>
                  </a:lnTo>
                  <a:lnTo>
                    <a:pt x="632513" y="103544"/>
                  </a:lnTo>
                  <a:lnTo>
                    <a:pt x="634924" y="99753"/>
                  </a:lnTo>
                  <a:lnTo>
                    <a:pt x="636249" y="98286"/>
                  </a:lnTo>
                  <a:lnTo>
                    <a:pt x="637955" y="94653"/>
                  </a:lnTo>
                  <a:lnTo>
                    <a:pt x="640604" y="91172"/>
                  </a:lnTo>
                  <a:lnTo>
                    <a:pt x="642925" y="85218"/>
                  </a:lnTo>
                  <a:lnTo>
                    <a:pt x="645941" y="77022"/>
                  </a:lnTo>
                  <a:lnTo>
                    <a:pt x="646945" y="74802"/>
                  </a:lnTo>
                  <a:lnTo>
                    <a:pt x="648809" y="70683"/>
                  </a:lnTo>
                  <a:lnTo>
                    <a:pt x="651369" y="65273"/>
                  </a:lnTo>
                  <a:lnTo>
                    <a:pt x="652839" y="61640"/>
                  </a:lnTo>
                  <a:lnTo>
                    <a:pt x="655168" y="56998"/>
                  </a:lnTo>
                  <a:lnTo>
                    <a:pt x="656805" y="55145"/>
                  </a:lnTo>
                  <a:lnTo>
                    <a:pt x="658839" y="54371"/>
                  </a:lnTo>
                  <a:lnTo>
                    <a:pt x="660643" y="54447"/>
                  </a:lnTo>
                  <a:lnTo>
                    <a:pt x="662601" y="53981"/>
                  </a:lnTo>
                  <a:lnTo>
                    <a:pt x="663851" y="53055"/>
                  </a:lnTo>
                  <a:lnTo>
                    <a:pt x="668161" y="52436"/>
                  </a:lnTo>
                  <a:lnTo>
                    <a:pt x="670748" y="52201"/>
                  </a:lnTo>
                  <a:lnTo>
                    <a:pt x="676078" y="51737"/>
                  </a:lnTo>
                  <a:lnTo>
                    <a:pt x="679916" y="50965"/>
                  </a:lnTo>
                  <a:lnTo>
                    <a:pt x="683205" y="49957"/>
                  </a:lnTo>
                  <a:lnTo>
                    <a:pt x="686966" y="49492"/>
                  </a:lnTo>
                  <a:lnTo>
                    <a:pt x="690252" y="47946"/>
                  </a:lnTo>
                  <a:lnTo>
                    <a:pt x="693620" y="47250"/>
                  </a:lnTo>
                  <a:lnTo>
                    <a:pt x="698084" y="46090"/>
                  </a:lnTo>
                  <a:lnTo>
                    <a:pt x="701142" y="45935"/>
                  </a:lnTo>
                  <a:lnTo>
                    <a:pt x="704358" y="46087"/>
                  </a:lnTo>
                  <a:lnTo>
                    <a:pt x="708122" y="46318"/>
                  </a:lnTo>
                  <a:lnTo>
                    <a:pt x="712594" y="46548"/>
                  </a:lnTo>
                  <a:lnTo>
                    <a:pt x="718394" y="46008"/>
                  </a:lnTo>
                  <a:lnTo>
                    <a:pt x="723402" y="43997"/>
                  </a:lnTo>
                  <a:lnTo>
                    <a:pt x="728101" y="42912"/>
                  </a:lnTo>
                  <a:lnTo>
                    <a:pt x="731775" y="40592"/>
                  </a:lnTo>
                  <a:lnTo>
                    <a:pt x="735925" y="39356"/>
                  </a:lnTo>
                  <a:lnTo>
                    <a:pt x="739445" y="37730"/>
                  </a:lnTo>
                  <a:lnTo>
                    <a:pt x="742655" y="36801"/>
                  </a:lnTo>
                  <a:lnTo>
                    <a:pt x="746564" y="34483"/>
                  </a:lnTo>
                  <a:lnTo>
                    <a:pt x="750008" y="33322"/>
                  </a:lnTo>
                  <a:lnTo>
                    <a:pt x="753601" y="30616"/>
                  </a:lnTo>
                  <a:lnTo>
                    <a:pt x="755636" y="29766"/>
                  </a:lnTo>
                  <a:lnTo>
                    <a:pt x="759466" y="27445"/>
                  </a:lnTo>
                  <a:lnTo>
                    <a:pt x="760716" y="26515"/>
                  </a:lnTo>
                  <a:lnTo>
                    <a:pt x="762746" y="24893"/>
                  </a:lnTo>
                  <a:lnTo>
                    <a:pt x="765398" y="22186"/>
                  </a:lnTo>
                  <a:lnTo>
                    <a:pt x="768130" y="19635"/>
                  </a:lnTo>
                  <a:lnTo>
                    <a:pt x="769612" y="18088"/>
                  </a:lnTo>
                  <a:lnTo>
                    <a:pt x="771405" y="15999"/>
                  </a:lnTo>
                  <a:lnTo>
                    <a:pt x="774610" y="9331"/>
                  </a:lnTo>
                  <a:lnTo>
                    <a:pt x="775372" y="6855"/>
                  </a:lnTo>
                  <a:lnTo>
                    <a:pt x="776515" y="3046"/>
                  </a:lnTo>
                  <a:lnTo>
                    <a:pt x="777277" y="1333"/>
                  </a:lnTo>
                  <a:lnTo>
                    <a:pt x="778991" y="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7" name="object 14">
              <a:extLst>
                <a:ext uri="{FF2B5EF4-FFF2-40B4-BE49-F238E27FC236}">
                  <a16:creationId xmlns:a16="http://schemas.microsoft.com/office/drawing/2014/main" id="{731CF181-5A97-4BC3-8C54-2BACF7E4A87A}"/>
                </a:ext>
              </a:extLst>
            </p:cNvPr>
            <p:cNvSpPr/>
            <p:nvPr/>
          </p:nvSpPr>
          <p:spPr>
            <a:xfrm>
              <a:off x="8674897" y="810723"/>
              <a:ext cx="550246" cy="787642"/>
            </a:xfrm>
            <a:custGeom>
              <a:avLst/>
              <a:gdLst/>
              <a:ahLst/>
              <a:cxnLst/>
              <a:rect l="l" t="t" r="r" b="b"/>
              <a:pathLst>
                <a:path w="851947" h="1219507">
                  <a:moveTo>
                    <a:pt x="0" y="226375"/>
                  </a:moveTo>
                  <a:lnTo>
                    <a:pt x="1153" y="226974"/>
                  </a:lnTo>
                  <a:lnTo>
                    <a:pt x="4511" y="229003"/>
                  </a:lnTo>
                  <a:lnTo>
                    <a:pt x="6052" y="230409"/>
                  </a:lnTo>
                  <a:lnTo>
                    <a:pt x="8533" y="231931"/>
                  </a:lnTo>
                  <a:lnTo>
                    <a:pt x="10185" y="234110"/>
                  </a:lnTo>
                  <a:lnTo>
                    <a:pt x="12462" y="236336"/>
                  </a:lnTo>
                  <a:lnTo>
                    <a:pt x="14858" y="237709"/>
                  </a:lnTo>
                  <a:lnTo>
                    <a:pt x="17412" y="239152"/>
                  </a:lnTo>
                  <a:lnTo>
                    <a:pt x="19416" y="240461"/>
                  </a:lnTo>
                  <a:lnTo>
                    <a:pt x="22393" y="242660"/>
                  </a:lnTo>
                  <a:lnTo>
                    <a:pt x="26106" y="243900"/>
                  </a:lnTo>
                  <a:lnTo>
                    <a:pt x="30491" y="246272"/>
                  </a:lnTo>
                  <a:lnTo>
                    <a:pt x="36372" y="247269"/>
                  </a:lnTo>
                  <a:lnTo>
                    <a:pt x="39122" y="247852"/>
                  </a:lnTo>
                  <a:lnTo>
                    <a:pt x="43878" y="248043"/>
                  </a:lnTo>
                  <a:lnTo>
                    <a:pt x="47125" y="247521"/>
                  </a:lnTo>
                  <a:lnTo>
                    <a:pt x="51692" y="246947"/>
                  </a:lnTo>
                  <a:lnTo>
                    <a:pt x="56526" y="247132"/>
                  </a:lnTo>
                  <a:lnTo>
                    <a:pt x="60798" y="245176"/>
                  </a:lnTo>
                  <a:lnTo>
                    <a:pt x="63254" y="244380"/>
                  </a:lnTo>
                  <a:lnTo>
                    <a:pt x="65648" y="243970"/>
                  </a:lnTo>
                  <a:lnTo>
                    <a:pt x="68743" y="243532"/>
                  </a:lnTo>
                  <a:lnTo>
                    <a:pt x="70641" y="242448"/>
                  </a:lnTo>
                  <a:lnTo>
                    <a:pt x="78866" y="239094"/>
                  </a:lnTo>
                  <a:lnTo>
                    <a:pt x="81984" y="237314"/>
                  </a:lnTo>
                  <a:lnTo>
                    <a:pt x="90895" y="235531"/>
                  </a:lnTo>
                  <a:lnTo>
                    <a:pt x="100251" y="234641"/>
                  </a:lnTo>
                  <a:lnTo>
                    <a:pt x="108271" y="235084"/>
                  </a:lnTo>
                  <a:lnTo>
                    <a:pt x="118964" y="234641"/>
                  </a:lnTo>
                  <a:lnTo>
                    <a:pt x="128320" y="235085"/>
                  </a:lnTo>
                  <a:lnTo>
                    <a:pt x="142577" y="235084"/>
                  </a:lnTo>
                  <a:lnTo>
                    <a:pt x="155051" y="234641"/>
                  </a:lnTo>
                  <a:lnTo>
                    <a:pt x="167972" y="231521"/>
                  </a:lnTo>
                  <a:lnTo>
                    <a:pt x="177774" y="225728"/>
                  </a:lnTo>
                  <a:lnTo>
                    <a:pt x="185348" y="222166"/>
                  </a:lnTo>
                  <a:lnTo>
                    <a:pt x="193368" y="215483"/>
                  </a:lnTo>
                  <a:lnTo>
                    <a:pt x="200941" y="211026"/>
                  </a:lnTo>
                  <a:lnTo>
                    <a:pt x="209406" y="203897"/>
                  </a:lnTo>
                  <a:lnTo>
                    <a:pt x="217426" y="198997"/>
                  </a:lnTo>
                  <a:lnTo>
                    <a:pt x="231237" y="193651"/>
                  </a:lnTo>
                  <a:lnTo>
                    <a:pt x="243712" y="191421"/>
                  </a:lnTo>
                  <a:lnTo>
                    <a:pt x="252812" y="190352"/>
                  </a:lnTo>
                  <a:lnTo>
                    <a:pt x="260781" y="189249"/>
                  </a:lnTo>
                  <a:lnTo>
                    <a:pt x="264216" y="187715"/>
                  </a:lnTo>
                  <a:lnTo>
                    <a:pt x="269092" y="185920"/>
                  </a:lnTo>
                  <a:lnTo>
                    <a:pt x="271911" y="184158"/>
                  </a:lnTo>
                  <a:lnTo>
                    <a:pt x="278958" y="183806"/>
                  </a:lnTo>
                  <a:lnTo>
                    <a:pt x="283891" y="183806"/>
                  </a:lnTo>
                  <a:lnTo>
                    <a:pt x="288119" y="182044"/>
                  </a:lnTo>
                  <a:lnTo>
                    <a:pt x="293052" y="179225"/>
                  </a:lnTo>
                  <a:lnTo>
                    <a:pt x="297632" y="175349"/>
                  </a:lnTo>
                  <a:lnTo>
                    <a:pt x="304679" y="172883"/>
                  </a:lnTo>
                  <a:lnTo>
                    <a:pt x="309964" y="172178"/>
                  </a:lnTo>
                  <a:lnTo>
                    <a:pt x="314192" y="171825"/>
                  </a:lnTo>
                  <a:lnTo>
                    <a:pt x="317011" y="171826"/>
                  </a:lnTo>
                  <a:lnTo>
                    <a:pt x="322648" y="170768"/>
                  </a:lnTo>
                  <a:lnTo>
                    <a:pt x="325819" y="169359"/>
                  </a:lnTo>
                  <a:lnTo>
                    <a:pt x="334276" y="167245"/>
                  </a:lnTo>
                  <a:lnTo>
                    <a:pt x="339913" y="166187"/>
                  </a:lnTo>
                  <a:lnTo>
                    <a:pt x="343790" y="164781"/>
                  </a:lnTo>
                  <a:lnTo>
                    <a:pt x="348370" y="163016"/>
                  </a:lnTo>
                  <a:lnTo>
                    <a:pt x="354712" y="160197"/>
                  </a:lnTo>
                  <a:lnTo>
                    <a:pt x="360350" y="158438"/>
                  </a:lnTo>
                  <a:lnTo>
                    <a:pt x="367749" y="155267"/>
                  </a:lnTo>
                  <a:lnTo>
                    <a:pt x="374443" y="152797"/>
                  </a:lnTo>
                  <a:lnTo>
                    <a:pt x="379376" y="151740"/>
                  </a:lnTo>
                  <a:lnTo>
                    <a:pt x="392061" y="152797"/>
                  </a:lnTo>
                  <a:lnTo>
                    <a:pt x="400517" y="153855"/>
                  </a:lnTo>
                  <a:lnTo>
                    <a:pt x="408269" y="156673"/>
                  </a:lnTo>
                  <a:lnTo>
                    <a:pt x="411815" y="158250"/>
                  </a:lnTo>
                  <a:lnTo>
                    <a:pt x="414534" y="158138"/>
                  </a:lnTo>
                  <a:lnTo>
                    <a:pt x="415855" y="158083"/>
                  </a:lnTo>
                  <a:lnTo>
                    <a:pt x="420434" y="156038"/>
                  </a:lnTo>
                  <a:lnTo>
                    <a:pt x="425994" y="153253"/>
                  </a:lnTo>
                  <a:lnTo>
                    <a:pt x="428300" y="150838"/>
                  </a:lnTo>
                  <a:lnTo>
                    <a:pt x="430097" y="149216"/>
                  </a:lnTo>
                  <a:lnTo>
                    <a:pt x="440490" y="136017"/>
                  </a:lnTo>
                  <a:lnTo>
                    <a:pt x="444225" y="132457"/>
                  </a:lnTo>
                  <a:lnTo>
                    <a:pt x="444937" y="130956"/>
                  </a:lnTo>
                  <a:lnTo>
                    <a:pt x="448340" y="125167"/>
                  </a:lnTo>
                  <a:lnTo>
                    <a:pt x="449529" y="123878"/>
                  </a:lnTo>
                  <a:lnTo>
                    <a:pt x="451054" y="119638"/>
                  </a:lnTo>
                  <a:lnTo>
                    <a:pt x="456913" y="112387"/>
                  </a:lnTo>
                  <a:lnTo>
                    <a:pt x="460501" y="106646"/>
                  </a:lnTo>
                  <a:lnTo>
                    <a:pt x="461219" y="105212"/>
                  </a:lnTo>
                  <a:lnTo>
                    <a:pt x="462654" y="103417"/>
                  </a:lnTo>
                  <a:lnTo>
                    <a:pt x="465166" y="100905"/>
                  </a:lnTo>
                  <a:lnTo>
                    <a:pt x="467319" y="98034"/>
                  </a:lnTo>
                  <a:lnTo>
                    <a:pt x="469472" y="95880"/>
                  </a:lnTo>
                  <a:lnTo>
                    <a:pt x="470190" y="93010"/>
                  </a:lnTo>
                  <a:lnTo>
                    <a:pt x="470549" y="87627"/>
                  </a:lnTo>
                  <a:lnTo>
                    <a:pt x="471625" y="85115"/>
                  </a:lnTo>
                  <a:lnTo>
                    <a:pt x="472343" y="83681"/>
                  </a:lnTo>
                  <a:lnTo>
                    <a:pt x="474496" y="82244"/>
                  </a:lnTo>
                  <a:lnTo>
                    <a:pt x="478524" y="78368"/>
                  </a:lnTo>
                  <a:lnTo>
                    <a:pt x="483192" y="76649"/>
                  </a:lnTo>
                  <a:lnTo>
                    <a:pt x="489824" y="75665"/>
                  </a:lnTo>
                  <a:lnTo>
                    <a:pt x="493262" y="73946"/>
                  </a:lnTo>
                  <a:lnTo>
                    <a:pt x="495227" y="72718"/>
                  </a:lnTo>
                  <a:lnTo>
                    <a:pt x="498421" y="71983"/>
                  </a:lnTo>
                  <a:lnTo>
                    <a:pt x="501368" y="72472"/>
                  </a:lnTo>
                  <a:lnTo>
                    <a:pt x="504562" y="74192"/>
                  </a:lnTo>
                  <a:lnTo>
                    <a:pt x="505790" y="75911"/>
                  </a:lnTo>
                  <a:lnTo>
                    <a:pt x="509229" y="75665"/>
                  </a:lnTo>
                  <a:lnTo>
                    <a:pt x="512913" y="74437"/>
                  </a:lnTo>
                  <a:lnTo>
                    <a:pt x="514633" y="74684"/>
                  </a:lnTo>
                  <a:lnTo>
                    <a:pt x="517089" y="75665"/>
                  </a:lnTo>
                  <a:lnTo>
                    <a:pt x="520039" y="76005"/>
                  </a:lnTo>
                  <a:lnTo>
                    <a:pt x="522273" y="74155"/>
                  </a:lnTo>
                  <a:lnTo>
                    <a:pt x="525494" y="72460"/>
                  </a:lnTo>
                  <a:lnTo>
                    <a:pt x="528547" y="68900"/>
                  </a:lnTo>
                  <a:lnTo>
                    <a:pt x="531430" y="64489"/>
                  </a:lnTo>
                  <a:lnTo>
                    <a:pt x="532631" y="63256"/>
                  </a:lnTo>
                  <a:lnTo>
                    <a:pt x="532109" y="60589"/>
                  </a:lnTo>
                  <a:lnTo>
                    <a:pt x="532617" y="58554"/>
                  </a:lnTo>
                  <a:lnTo>
                    <a:pt x="533634" y="57369"/>
                  </a:lnTo>
                  <a:lnTo>
                    <a:pt x="535839" y="56518"/>
                  </a:lnTo>
                  <a:lnTo>
                    <a:pt x="540441" y="56819"/>
                  </a:lnTo>
                  <a:lnTo>
                    <a:pt x="548264" y="52396"/>
                  </a:lnTo>
                  <a:lnTo>
                    <a:pt x="551374" y="48785"/>
                  </a:lnTo>
                  <a:lnTo>
                    <a:pt x="554091" y="45112"/>
                  </a:lnTo>
                  <a:lnTo>
                    <a:pt x="556259" y="41306"/>
                  </a:lnTo>
                  <a:lnTo>
                    <a:pt x="557466" y="38833"/>
                  </a:lnTo>
                  <a:lnTo>
                    <a:pt x="559611" y="34301"/>
                  </a:lnTo>
                  <a:lnTo>
                    <a:pt x="563783" y="29294"/>
                  </a:lnTo>
                  <a:lnTo>
                    <a:pt x="566286" y="25960"/>
                  </a:lnTo>
                  <a:lnTo>
                    <a:pt x="568551" y="22739"/>
                  </a:lnTo>
                  <a:lnTo>
                    <a:pt x="572007" y="19878"/>
                  </a:lnTo>
                  <a:lnTo>
                    <a:pt x="576060" y="17500"/>
                  </a:lnTo>
                  <a:lnTo>
                    <a:pt x="581305" y="13921"/>
                  </a:lnTo>
                  <a:lnTo>
                    <a:pt x="585310" y="11704"/>
                  </a:lnTo>
                  <a:lnTo>
                    <a:pt x="589127" y="9999"/>
                  </a:lnTo>
                  <a:lnTo>
                    <a:pt x="594196" y="8475"/>
                  </a:lnTo>
                  <a:lnTo>
                    <a:pt x="598651" y="7129"/>
                  </a:lnTo>
                  <a:lnTo>
                    <a:pt x="603279" y="6166"/>
                  </a:lnTo>
                  <a:lnTo>
                    <a:pt x="610018" y="4748"/>
                  </a:lnTo>
                  <a:lnTo>
                    <a:pt x="618860" y="2946"/>
                  </a:lnTo>
                  <a:lnTo>
                    <a:pt x="623116" y="2293"/>
                  </a:lnTo>
                  <a:lnTo>
                    <a:pt x="626227" y="2621"/>
                  </a:lnTo>
                  <a:lnTo>
                    <a:pt x="629829" y="2293"/>
                  </a:lnTo>
                  <a:lnTo>
                    <a:pt x="631630" y="2129"/>
                  </a:lnTo>
                  <a:lnTo>
                    <a:pt x="634577" y="491"/>
                  </a:lnTo>
                  <a:lnTo>
                    <a:pt x="636214" y="327"/>
                  </a:lnTo>
                  <a:lnTo>
                    <a:pt x="642763" y="163"/>
                  </a:lnTo>
                  <a:lnTo>
                    <a:pt x="647020" y="0"/>
                  </a:lnTo>
                  <a:lnTo>
                    <a:pt x="647511" y="163"/>
                  </a:lnTo>
                  <a:lnTo>
                    <a:pt x="652494" y="1282"/>
                  </a:lnTo>
                  <a:lnTo>
                    <a:pt x="656539" y="1667"/>
                  </a:lnTo>
                  <a:lnTo>
                    <a:pt x="660584" y="2436"/>
                  </a:lnTo>
                  <a:lnTo>
                    <a:pt x="664243" y="3016"/>
                  </a:lnTo>
                  <a:lnTo>
                    <a:pt x="670792" y="4942"/>
                  </a:lnTo>
                  <a:lnTo>
                    <a:pt x="669636" y="8408"/>
                  </a:lnTo>
                  <a:lnTo>
                    <a:pt x="673681" y="11874"/>
                  </a:lnTo>
                  <a:lnTo>
                    <a:pt x="676185" y="13799"/>
                  </a:lnTo>
                  <a:lnTo>
                    <a:pt x="677726" y="14185"/>
                  </a:lnTo>
                  <a:lnTo>
                    <a:pt x="680230" y="17846"/>
                  </a:lnTo>
                  <a:lnTo>
                    <a:pt x="681578" y="24586"/>
                  </a:lnTo>
                  <a:lnTo>
                    <a:pt x="682349" y="29209"/>
                  </a:lnTo>
                  <a:lnTo>
                    <a:pt x="682542" y="32676"/>
                  </a:lnTo>
                  <a:lnTo>
                    <a:pt x="683636" y="36372"/>
                  </a:lnTo>
                  <a:lnTo>
                    <a:pt x="687500" y="37661"/>
                  </a:lnTo>
                  <a:lnTo>
                    <a:pt x="691880" y="38432"/>
                  </a:lnTo>
                  <a:lnTo>
                    <a:pt x="695486" y="38180"/>
                  </a:lnTo>
                  <a:lnTo>
                    <a:pt x="701926" y="38432"/>
                  </a:lnTo>
                  <a:lnTo>
                    <a:pt x="708881" y="45133"/>
                  </a:lnTo>
                  <a:lnTo>
                    <a:pt x="710168" y="48481"/>
                  </a:lnTo>
                  <a:lnTo>
                    <a:pt x="711714" y="56209"/>
                  </a:lnTo>
                  <a:lnTo>
                    <a:pt x="711972" y="58013"/>
                  </a:lnTo>
                  <a:lnTo>
                    <a:pt x="712230" y="59817"/>
                  </a:lnTo>
                  <a:lnTo>
                    <a:pt x="712230" y="61619"/>
                  </a:lnTo>
                  <a:lnTo>
                    <a:pt x="712230" y="63681"/>
                  </a:lnTo>
                  <a:lnTo>
                    <a:pt x="712230" y="64708"/>
                  </a:lnTo>
                  <a:lnTo>
                    <a:pt x="712683" y="67481"/>
                  </a:lnTo>
                  <a:lnTo>
                    <a:pt x="713083" y="68979"/>
                  </a:lnTo>
                  <a:lnTo>
                    <a:pt x="714082" y="70279"/>
                  </a:lnTo>
                  <a:lnTo>
                    <a:pt x="715380" y="72077"/>
                  </a:lnTo>
                  <a:lnTo>
                    <a:pt x="715580" y="72278"/>
                  </a:lnTo>
                  <a:lnTo>
                    <a:pt x="715880" y="72976"/>
                  </a:lnTo>
                  <a:lnTo>
                    <a:pt x="716280" y="74076"/>
                  </a:lnTo>
                  <a:lnTo>
                    <a:pt x="716779" y="76473"/>
                  </a:lnTo>
                  <a:lnTo>
                    <a:pt x="716779" y="77573"/>
                  </a:lnTo>
                  <a:lnTo>
                    <a:pt x="716979" y="79073"/>
                  </a:lnTo>
                  <a:lnTo>
                    <a:pt x="717382" y="81968"/>
                  </a:lnTo>
                  <a:lnTo>
                    <a:pt x="717639" y="84289"/>
                  </a:lnTo>
                  <a:lnTo>
                    <a:pt x="721246" y="89696"/>
                  </a:lnTo>
                  <a:lnTo>
                    <a:pt x="722210" y="93682"/>
                  </a:lnTo>
                  <a:lnTo>
                    <a:pt x="721290" y="96075"/>
                  </a:lnTo>
                  <a:lnTo>
                    <a:pt x="720473" y="101804"/>
                  </a:lnTo>
                  <a:lnTo>
                    <a:pt x="718927" y="104638"/>
                  </a:lnTo>
                  <a:lnTo>
                    <a:pt x="717381" y="107211"/>
                  </a:lnTo>
                  <a:lnTo>
                    <a:pt x="715063" y="110304"/>
                  </a:lnTo>
                  <a:lnTo>
                    <a:pt x="712229" y="112108"/>
                  </a:lnTo>
                  <a:lnTo>
                    <a:pt x="709911" y="113912"/>
                  </a:lnTo>
                  <a:lnTo>
                    <a:pt x="707335" y="115713"/>
                  </a:lnTo>
                  <a:lnTo>
                    <a:pt x="703986" y="117518"/>
                  </a:lnTo>
                  <a:lnTo>
                    <a:pt x="701668" y="119064"/>
                  </a:lnTo>
                  <a:lnTo>
                    <a:pt x="700122" y="119836"/>
                  </a:lnTo>
                  <a:lnTo>
                    <a:pt x="696901" y="119328"/>
                  </a:lnTo>
                  <a:lnTo>
                    <a:pt x="694903" y="118253"/>
                  </a:lnTo>
                  <a:lnTo>
                    <a:pt x="692905" y="118560"/>
                  </a:lnTo>
                  <a:lnTo>
                    <a:pt x="691521" y="120252"/>
                  </a:lnTo>
                  <a:lnTo>
                    <a:pt x="691368" y="122251"/>
                  </a:lnTo>
                  <a:lnTo>
                    <a:pt x="692290" y="124863"/>
                  </a:lnTo>
                  <a:lnTo>
                    <a:pt x="693366" y="126245"/>
                  </a:lnTo>
                  <a:lnTo>
                    <a:pt x="697055" y="129474"/>
                  </a:lnTo>
                  <a:lnTo>
                    <a:pt x="702589" y="134240"/>
                  </a:lnTo>
                  <a:lnTo>
                    <a:pt x="704587" y="135622"/>
                  </a:lnTo>
                  <a:lnTo>
                    <a:pt x="706278" y="136391"/>
                  </a:lnTo>
                  <a:lnTo>
                    <a:pt x="709044" y="139158"/>
                  </a:lnTo>
                  <a:lnTo>
                    <a:pt x="710735" y="141770"/>
                  </a:lnTo>
                  <a:lnTo>
                    <a:pt x="710889" y="144383"/>
                  </a:lnTo>
                  <a:lnTo>
                    <a:pt x="711043" y="148687"/>
                  </a:lnTo>
                  <a:lnTo>
                    <a:pt x="711196" y="151916"/>
                  </a:lnTo>
                  <a:lnTo>
                    <a:pt x="710428" y="154529"/>
                  </a:lnTo>
                  <a:lnTo>
                    <a:pt x="709337" y="156816"/>
                  </a:lnTo>
                  <a:lnTo>
                    <a:pt x="709902" y="160200"/>
                  </a:lnTo>
                  <a:lnTo>
                    <a:pt x="711594" y="163299"/>
                  </a:lnTo>
                  <a:lnTo>
                    <a:pt x="713567" y="165553"/>
                  </a:lnTo>
                  <a:lnTo>
                    <a:pt x="716670" y="166968"/>
                  </a:lnTo>
                  <a:lnTo>
                    <a:pt x="719208" y="170066"/>
                  </a:lnTo>
                  <a:lnTo>
                    <a:pt x="720054" y="175428"/>
                  </a:lnTo>
                  <a:lnTo>
                    <a:pt x="720054" y="179657"/>
                  </a:lnTo>
                  <a:lnTo>
                    <a:pt x="720336" y="184450"/>
                  </a:lnTo>
                  <a:lnTo>
                    <a:pt x="720900" y="188396"/>
                  </a:lnTo>
                  <a:lnTo>
                    <a:pt x="721182" y="193195"/>
                  </a:lnTo>
                  <a:lnTo>
                    <a:pt x="725130" y="201087"/>
                  </a:lnTo>
                  <a:lnTo>
                    <a:pt x="724526" y="207226"/>
                  </a:lnTo>
                  <a:lnTo>
                    <a:pt x="727524" y="208083"/>
                  </a:lnTo>
                  <a:lnTo>
                    <a:pt x="729380" y="208939"/>
                  </a:lnTo>
                  <a:lnTo>
                    <a:pt x="730094" y="210368"/>
                  </a:lnTo>
                  <a:lnTo>
                    <a:pt x="730237" y="212081"/>
                  </a:lnTo>
                  <a:lnTo>
                    <a:pt x="731950" y="213794"/>
                  </a:lnTo>
                  <a:lnTo>
                    <a:pt x="733664" y="215079"/>
                  </a:lnTo>
                  <a:lnTo>
                    <a:pt x="735377" y="216221"/>
                  </a:lnTo>
                  <a:lnTo>
                    <a:pt x="735520" y="217934"/>
                  </a:lnTo>
                  <a:lnTo>
                    <a:pt x="735520" y="220647"/>
                  </a:lnTo>
                  <a:lnTo>
                    <a:pt x="737376" y="223074"/>
                  </a:lnTo>
                  <a:lnTo>
                    <a:pt x="739660" y="226643"/>
                  </a:lnTo>
                  <a:lnTo>
                    <a:pt x="742230" y="229213"/>
                  </a:lnTo>
                  <a:lnTo>
                    <a:pt x="744372" y="232643"/>
                  </a:lnTo>
                  <a:lnTo>
                    <a:pt x="747228" y="236355"/>
                  </a:lnTo>
                  <a:lnTo>
                    <a:pt x="749798" y="239210"/>
                  </a:lnTo>
                  <a:lnTo>
                    <a:pt x="752033" y="241340"/>
                  </a:lnTo>
                  <a:lnTo>
                    <a:pt x="754309" y="241789"/>
                  </a:lnTo>
                  <a:lnTo>
                    <a:pt x="756002" y="243111"/>
                  </a:lnTo>
                  <a:lnTo>
                    <a:pt x="760290" y="246804"/>
                  </a:lnTo>
                  <a:lnTo>
                    <a:pt x="761871" y="247357"/>
                  </a:lnTo>
                  <a:lnTo>
                    <a:pt x="763975" y="247424"/>
                  </a:lnTo>
                  <a:lnTo>
                    <a:pt x="766003" y="247496"/>
                  </a:lnTo>
                  <a:lnTo>
                    <a:pt x="767090" y="247451"/>
                  </a:lnTo>
                  <a:lnTo>
                    <a:pt x="768634" y="247157"/>
                  </a:lnTo>
                  <a:lnTo>
                    <a:pt x="769613" y="246419"/>
                  </a:lnTo>
                  <a:lnTo>
                    <a:pt x="770609" y="246069"/>
                  </a:lnTo>
                  <a:lnTo>
                    <a:pt x="771609" y="245796"/>
                  </a:lnTo>
                  <a:lnTo>
                    <a:pt x="773082" y="245656"/>
                  </a:lnTo>
                  <a:lnTo>
                    <a:pt x="775251" y="247193"/>
                  </a:lnTo>
                  <a:lnTo>
                    <a:pt x="776090" y="248551"/>
                  </a:lnTo>
                  <a:lnTo>
                    <a:pt x="776425" y="250860"/>
                  </a:lnTo>
                  <a:lnTo>
                    <a:pt x="776297" y="253262"/>
                  </a:lnTo>
                  <a:lnTo>
                    <a:pt x="775761" y="255219"/>
                  </a:lnTo>
                  <a:lnTo>
                    <a:pt x="774836" y="258973"/>
                  </a:lnTo>
                  <a:lnTo>
                    <a:pt x="773757" y="262734"/>
                  </a:lnTo>
                  <a:lnTo>
                    <a:pt x="776844" y="266333"/>
                  </a:lnTo>
                  <a:lnTo>
                    <a:pt x="778564" y="267622"/>
                  </a:lnTo>
                  <a:lnTo>
                    <a:pt x="779425" y="269201"/>
                  </a:lnTo>
                  <a:lnTo>
                    <a:pt x="780573" y="271926"/>
                  </a:lnTo>
                  <a:lnTo>
                    <a:pt x="780429" y="274651"/>
                  </a:lnTo>
                  <a:lnTo>
                    <a:pt x="781003" y="276659"/>
                  </a:lnTo>
                  <a:lnTo>
                    <a:pt x="782150" y="278809"/>
                  </a:lnTo>
                  <a:lnTo>
                    <a:pt x="783871" y="281248"/>
                  </a:lnTo>
                  <a:lnTo>
                    <a:pt x="785591" y="283828"/>
                  </a:lnTo>
                  <a:lnTo>
                    <a:pt x="787599" y="285835"/>
                  </a:lnTo>
                  <a:lnTo>
                    <a:pt x="788890" y="286983"/>
                  </a:lnTo>
                  <a:lnTo>
                    <a:pt x="790611" y="288991"/>
                  </a:lnTo>
                  <a:lnTo>
                    <a:pt x="793193" y="291859"/>
                  </a:lnTo>
                  <a:lnTo>
                    <a:pt x="794340" y="293293"/>
                  </a:lnTo>
                  <a:lnTo>
                    <a:pt x="795344" y="295158"/>
                  </a:lnTo>
                  <a:lnTo>
                    <a:pt x="795057" y="297882"/>
                  </a:lnTo>
                  <a:lnTo>
                    <a:pt x="793766" y="302041"/>
                  </a:lnTo>
                  <a:lnTo>
                    <a:pt x="793909" y="305054"/>
                  </a:lnTo>
                  <a:lnTo>
                    <a:pt x="794197" y="306774"/>
                  </a:lnTo>
                  <a:lnTo>
                    <a:pt x="793623" y="309930"/>
                  </a:lnTo>
                  <a:lnTo>
                    <a:pt x="795201" y="312940"/>
                  </a:lnTo>
                  <a:lnTo>
                    <a:pt x="798212" y="315954"/>
                  </a:lnTo>
                  <a:lnTo>
                    <a:pt x="801080" y="317816"/>
                  </a:lnTo>
                  <a:lnTo>
                    <a:pt x="803088" y="318390"/>
                  </a:lnTo>
                  <a:lnTo>
                    <a:pt x="805383" y="318533"/>
                  </a:lnTo>
                  <a:lnTo>
                    <a:pt x="808251" y="318821"/>
                  </a:lnTo>
                  <a:lnTo>
                    <a:pt x="810546" y="319396"/>
                  </a:lnTo>
                  <a:lnTo>
                    <a:pt x="812983" y="320541"/>
                  </a:lnTo>
                  <a:lnTo>
                    <a:pt x="815809" y="322135"/>
                  </a:lnTo>
                  <a:lnTo>
                    <a:pt x="818123" y="324857"/>
                  </a:lnTo>
                  <a:lnTo>
                    <a:pt x="818804" y="328126"/>
                  </a:lnTo>
                  <a:lnTo>
                    <a:pt x="819348" y="330714"/>
                  </a:lnTo>
                  <a:lnTo>
                    <a:pt x="819893" y="333706"/>
                  </a:lnTo>
                  <a:lnTo>
                    <a:pt x="819893" y="335613"/>
                  </a:lnTo>
                  <a:lnTo>
                    <a:pt x="819485" y="338202"/>
                  </a:lnTo>
                  <a:lnTo>
                    <a:pt x="819032" y="340112"/>
                  </a:lnTo>
                  <a:lnTo>
                    <a:pt x="811572" y="345313"/>
                  </a:lnTo>
                  <a:lnTo>
                    <a:pt x="802756" y="353903"/>
                  </a:lnTo>
                  <a:lnTo>
                    <a:pt x="798009" y="358424"/>
                  </a:lnTo>
                  <a:lnTo>
                    <a:pt x="793488" y="364077"/>
                  </a:lnTo>
                  <a:lnTo>
                    <a:pt x="786029" y="373341"/>
                  </a:lnTo>
                  <a:lnTo>
                    <a:pt x="781056" y="378539"/>
                  </a:lnTo>
                  <a:lnTo>
                    <a:pt x="776987" y="382160"/>
                  </a:lnTo>
                  <a:lnTo>
                    <a:pt x="772106" y="384232"/>
                  </a:lnTo>
                  <a:lnTo>
                    <a:pt x="769938" y="386255"/>
                  </a:lnTo>
                  <a:lnTo>
                    <a:pt x="768905" y="387537"/>
                  </a:lnTo>
                  <a:lnTo>
                    <a:pt x="766565" y="390960"/>
                  </a:lnTo>
                  <a:lnTo>
                    <a:pt x="764758" y="392351"/>
                  </a:lnTo>
                  <a:lnTo>
                    <a:pt x="761276" y="396364"/>
                  </a:lnTo>
                  <a:lnTo>
                    <a:pt x="760000" y="397425"/>
                  </a:lnTo>
                  <a:lnTo>
                    <a:pt x="758423" y="398728"/>
                  </a:lnTo>
                  <a:lnTo>
                    <a:pt x="756376" y="399973"/>
                  </a:lnTo>
                  <a:lnTo>
                    <a:pt x="754056" y="402081"/>
                  </a:lnTo>
                  <a:lnTo>
                    <a:pt x="750596" y="406559"/>
                  </a:lnTo>
                  <a:lnTo>
                    <a:pt x="749640" y="407835"/>
                  </a:lnTo>
                  <a:lnTo>
                    <a:pt x="747705" y="411562"/>
                  </a:lnTo>
                  <a:lnTo>
                    <a:pt x="744442" y="416604"/>
                  </a:lnTo>
                  <a:lnTo>
                    <a:pt x="740882" y="421352"/>
                  </a:lnTo>
                  <a:lnTo>
                    <a:pt x="736134" y="423132"/>
                  </a:lnTo>
                  <a:lnTo>
                    <a:pt x="728718" y="423132"/>
                  </a:lnTo>
                  <a:lnTo>
                    <a:pt x="726048" y="422242"/>
                  </a:lnTo>
                  <a:lnTo>
                    <a:pt x="721970" y="423020"/>
                  </a:lnTo>
                  <a:lnTo>
                    <a:pt x="719640" y="423640"/>
                  </a:lnTo>
                  <a:lnTo>
                    <a:pt x="717621" y="423485"/>
                  </a:lnTo>
                  <a:lnTo>
                    <a:pt x="715137" y="423175"/>
                  </a:lnTo>
                  <a:lnTo>
                    <a:pt x="713273" y="422087"/>
                  </a:lnTo>
                  <a:lnTo>
                    <a:pt x="712186" y="422865"/>
                  </a:lnTo>
                  <a:lnTo>
                    <a:pt x="711807" y="424912"/>
                  </a:lnTo>
                  <a:lnTo>
                    <a:pt x="708841" y="429663"/>
                  </a:lnTo>
                  <a:lnTo>
                    <a:pt x="706764" y="432625"/>
                  </a:lnTo>
                  <a:lnTo>
                    <a:pt x="701315" y="437928"/>
                  </a:lnTo>
                  <a:lnTo>
                    <a:pt x="700694" y="439946"/>
                  </a:lnTo>
                  <a:lnTo>
                    <a:pt x="698520" y="441656"/>
                  </a:lnTo>
                  <a:lnTo>
                    <a:pt x="696676" y="442120"/>
                  </a:lnTo>
                  <a:lnTo>
                    <a:pt x="688581" y="443673"/>
                  </a:lnTo>
                  <a:lnTo>
                    <a:pt x="687804" y="447245"/>
                  </a:lnTo>
                  <a:lnTo>
                    <a:pt x="687339" y="449575"/>
                  </a:lnTo>
                  <a:lnTo>
                    <a:pt x="685941" y="450508"/>
                  </a:lnTo>
                  <a:lnTo>
                    <a:pt x="683611" y="450663"/>
                  </a:lnTo>
                  <a:lnTo>
                    <a:pt x="682214" y="450195"/>
                  </a:lnTo>
                  <a:lnTo>
                    <a:pt x="680195" y="452993"/>
                  </a:lnTo>
                  <a:lnTo>
                    <a:pt x="678487" y="455632"/>
                  </a:lnTo>
                  <a:lnTo>
                    <a:pt x="677118" y="457728"/>
                  </a:lnTo>
                  <a:lnTo>
                    <a:pt x="676061" y="460249"/>
                  </a:lnTo>
                  <a:lnTo>
                    <a:pt x="675788" y="462892"/>
                  </a:lnTo>
                  <a:lnTo>
                    <a:pt x="674915" y="464171"/>
                  </a:lnTo>
                  <a:lnTo>
                    <a:pt x="674605" y="466346"/>
                  </a:lnTo>
                  <a:lnTo>
                    <a:pt x="675070" y="469141"/>
                  </a:lnTo>
                  <a:lnTo>
                    <a:pt x="678499" y="476711"/>
                  </a:lnTo>
                  <a:lnTo>
                    <a:pt x="678879" y="480022"/>
                  </a:lnTo>
                  <a:lnTo>
                    <a:pt x="680661" y="480945"/>
                  </a:lnTo>
                  <a:lnTo>
                    <a:pt x="682990" y="482807"/>
                  </a:lnTo>
                  <a:lnTo>
                    <a:pt x="684078" y="483430"/>
                  </a:lnTo>
                  <a:lnTo>
                    <a:pt x="684388" y="484672"/>
                  </a:lnTo>
                  <a:lnTo>
                    <a:pt x="684699" y="486689"/>
                  </a:lnTo>
                  <a:lnTo>
                    <a:pt x="685320" y="488555"/>
                  </a:lnTo>
                  <a:lnTo>
                    <a:pt x="685672" y="491118"/>
                  </a:lnTo>
                  <a:lnTo>
                    <a:pt x="687080" y="498336"/>
                  </a:lnTo>
                  <a:lnTo>
                    <a:pt x="685794" y="502722"/>
                  </a:lnTo>
                  <a:lnTo>
                    <a:pt x="684509" y="507112"/>
                  </a:lnTo>
                  <a:lnTo>
                    <a:pt x="683411" y="508704"/>
                  </a:lnTo>
                  <a:lnTo>
                    <a:pt x="681990" y="511781"/>
                  </a:lnTo>
                  <a:lnTo>
                    <a:pt x="680117" y="516966"/>
                  </a:lnTo>
                  <a:lnTo>
                    <a:pt x="679402" y="520167"/>
                  </a:lnTo>
                  <a:lnTo>
                    <a:pt x="678904" y="522974"/>
                  </a:lnTo>
                  <a:lnTo>
                    <a:pt x="678081" y="527267"/>
                  </a:lnTo>
                  <a:lnTo>
                    <a:pt x="677041" y="530174"/>
                  </a:lnTo>
                  <a:lnTo>
                    <a:pt x="676566" y="533521"/>
                  </a:lnTo>
                  <a:lnTo>
                    <a:pt x="671823" y="542461"/>
                  </a:lnTo>
                  <a:lnTo>
                    <a:pt x="669797" y="545952"/>
                  </a:lnTo>
                  <a:lnTo>
                    <a:pt x="668096" y="549736"/>
                  </a:lnTo>
                  <a:lnTo>
                    <a:pt x="666518" y="550341"/>
                  </a:lnTo>
                  <a:lnTo>
                    <a:pt x="669167" y="551996"/>
                  </a:lnTo>
                  <a:lnTo>
                    <a:pt x="669332" y="554645"/>
                  </a:lnTo>
                  <a:lnTo>
                    <a:pt x="668670" y="556632"/>
                  </a:lnTo>
                  <a:lnTo>
                    <a:pt x="669448" y="562759"/>
                  </a:lnTo>
                  <a:lnTo>
                    <a:pt x="673342" y="569178"/>
                  </a:lnTo>
                  <a:lnTo>
                    <a:pt x="675915" y="573622"/>
                  </a:lnTo>
                  <a:lnTo>
                    <a:pt x="677319" y="575961"/>
                  </a:lnTo>
                  <a:lnTo>
                    <a:pt x="679658" y="577598"/>
                  </a:lnTo>
                  <a:lnTo>
                    <a:pt x="681763" y="577364"/>
                  </a:lnTo>
                  <a:lnTo>
                    <a:pt x="684337" y="576662"/>
                  </a:lnTo>
                  <a:lnTo>
                    <a:pt x="688079" y="575493"/>
                  </a:lnTo>
                  <a:lnTo>
                    <a:pt x="689718" y="575960"/>
                  </a:lnTo>
                  <a:lnTo>
                    <a:pt x="692528" y="577826"/>
                  </a:lnTo>
                  <a:lnTo>
                    <a:pt x="695283" y="582048"/>
                  </a:lnTo>
                  <a:lnTo>
                    <a:pt x="697618" y="585587"/>
                  </a:lnTo>
                  <a:lnTo>
                    <a:pt x="699315" y="588770"/>
                  </a:lnTo>
                  <a:lnTo>
                    <a:pt x="700032" y="590906"/>
                  </a:lnTo>
                  <a:lnTo>
                    <a:pt x="701104" y="594035"/>
                  </a:lnTo>
                  <a:lnTo>
                    <a:pt x="702173" y="597087"/>
                  </a:lnTo>
                  <a:lnTo>
                    <a:pt x="704191" y="602267"/>
                  </a:lnTo>
                  <a:lnTo>
                    <a:pt x="705659" y="609092"/>
                  </a:lnTo>
                  <a:lnTo>
                    <a:pt x="705169" y="615614"/>
                  </a:lnTo>
                  <a:lnTo>
                    <a:pt x="704417" y="619748"/>
                  </a:lnTo>
                  <a:lnTo>
                    <a:pt x="703538" y="621021"/>
                  </a:lnTo>
                  <a:lnTo>
                    <a:pt x="703003" y="624761"/>
                  </a:lnTo>
                  <a:lnTo>
                    <a:pt x="701190" y="627774"/>
                  </a:lnTo>
                  <a:lnTo>
                    <a:pt x="700538" y="628886"/>
                  </a:lnTo>
                  <a:lnTo>
                    <a:pt x="699567" y="631556"/>
                  </a:lnTo>
                  <a:lnTo>
                    <a:pt x="698165" y="633318"/>
                  </a:lnTo>
                  <a:lnTo>
                    <a:pt x="696572" y="636016"/>
                  </a:lnTo>
                  <a:lnTo>
                    <a:pt x="694140" y="639135"/>
                  </a:lnTo>
                  <a:lnTo>
                    <a:pt x="690822" y="643294"/>
                  </a:lnTo>
                  <a:lnTo>
                    <a:pt x="687839" y="646283"/>
                  </a:lnTo>
                  <a:lnTo>
                    <a:pt x="684264" y="651693"/>
                  </a:lnTo>
                  <a:lnTo>
                    <a:pt x="682252" y="655490"/>
                  </a:lnTo>
                  <a:lnTo>
                    <a:pt x="679778" y="659384"/>
                  </a:lnTo>
                  <a:lnTo>
                    <a:pt x="678900" y="662440"/>
                  </a:lnTo>
                  <a:lnTo>
                    <a:pt x="676237" y="667346"/>
                  </a:lnTo>
                  <a:lnTo>
                    <a:pt x="675248" y="669633"/>
                  </a:lnTo>
                  <a:lnTo>
                    <a:pt x="674658" y="673913"/>
                  </a:lnTo>
                  <a:lnTo>
                    <a:pt x="675350" y="674892"/>
                  </a:lnTo>
                  <a:lnTo>
                    <a:pt x="675986" y="675794"/>
                  </a:lnTo>
                  <a:lnTo>
                    <a:pt x="678250" y="679494"/>
                  </a:lnTo>
                  <a:lnTo>
                    <a:pt x="680664" y="683030"/>
                  </a:lnTo>
                  <a:lnTo>
                    <a:pt x="682148" y="686684"/>
                  </a:lnTo>
                  <a:lnTo>
                    <a:pt x="682555" y="690615"/>
                  </a:lnTo>
                  <a:lnTo>
                    <a:pt x="683799" y="694123"/>
                  </a:lnTo>
                  <a:lnTo>
                    <a:pt x="684777" y="698649"/>
                  </a:lnTo>
                  <a:lnTo>
                    <a:pt x="685474" y="702103"/>
                  </a:lnTo>
                  <a:lnTo>
                    <a:pt x="685775" y="705417"/>
                  </a:lnTo>
                  <a:lnTo>
                    <a:pt x="686222" y="708494"/>
                  </a:lnTo>
                  <a:lnTo>
                    <a:pt x="686744" y="713272"/>
                  </a:lnTo>
                  <a:lnTo>
                    <a:pt x="687091" y="717592"/>
                  </a:lnTo>
                  <a:lnTo>
                    <a:pt x="686883" y="721702"/>
                  </a:lnTo>
                  <a:lnTo>
                    <a:pt x="686407" y="725050"/>
                  </a:lnTo>
                  <a:lnTo>
                    <a:pt x="686449" y="729536"/>
                  </a:lnTo>
                  <a:lnTo>
                    <a:pt x="686765" y="733163"/>
                  </a:lnTo>
                  <a:lnTo>
                    <a:pt x="687266" y="737474"/>
                  </a:lnTo>
                  <a:lnTo>
                    <a:pt x="688003" y="740077"/>
                  </a:lnTo>
                  <a:lnTo>
                    <a:pt x="688903" y="742826"/>
                  </a:lnTo>
                  <a:lnTo>
                    <a:pt x="689802" y="745575"/>
                  </a:lnTo>
                  <a:lnTo>
                    <a:pt x="692164" y="747954"/>
                  </a:lnTo>
                  <a:lnTo>
                    <a:pt x="697707" y="755387"/>
                  </a:lnTo>
                  <a:lnTo>
                    <a:pt x="700201" y="758999"/>
                  </a:lnTo>
                  <a:lnTo>
                    <a:pt x="706124" y="760922"/>
                  </a:lnTo>
                  <a:lnTo>
                    <a:pt x="708461" y="760980"/>
                  </a:lnTo>
                  <a:lnTo>
                    <a:pt x="711078" y="760329"/>
                  </a:lnTo>
                  <a:lnTo>
                    <a:pt x="714524" y="759026"/>
                  </a:lnTo>
                  <a:lnTo>
                    <a:pt x="717365" y="758136"/>
                  </a:lnTo>
                  <a:lnTo>
                    <a:pt x="720300" y="755691"/>
                  </a:lnTo>
                  <a:lnTo>
                    <a:pt x="723595" y="754594"/>
                  </a:lnTo>
                  <a:lnTo>
                    <a:pt x="727165" y="754044"/>
                  </a:lnTo>
                  <a:lnTo>
                    <a:pt x="732933" y="753771"/>
                  </a:lnTo>
                  <a:lnTo>
                    <a:pt x="738701" y="754867"/>
                  </a:lnTo>
                  <a:lnTo>
                    <a:pt x="744193" y="755144"/>
                  </a:lnTo>
                  <a:lnTo>
                    <a:pt x="750784" y="754318"/>
                  </a:lnTo>
                  <a:lnTo>
                    <a:pt x="755727" y="754867"/>
                  </a:lnTo>
                  <a:lnTo>
                    <a:pt x="760121" y="755421"/>
                  </a:lnTo>
                  <a:lnTo>
                    <a:pt x="762319" y="757337"/>
                  </a:lnTo>
                  <a:lnTo>
                    <a:pt x="767275" y="758552"/>
                  </a:lnTo>
                  <a:lnTo>
                    <a:pt x="768803" y="761432"/>
                  </a:lnTo>
                  <a:lnTo>
                    <a:pt x="771317" y="765505"/>
                  </a:lnTo>
                  <a:lnTo>
                    <a:pt x="773423" y="769133"/>
                  </a:lnTo>
                  <a:lnTo>
                    <a:pt x="775337" y="773698"/>
                  </a:lnTo>
                  <a:lnTo>
                    <a:pt x="777885" y="778546"/>
                  </a:lnTo>
                  <a:lnTo>
                    <a:pt x="779876" y="783109"/>
                  </a:lnTo>
                  <a:lnTo>
                    <a:pt x="781661" y="786517"/>
                  </a:lnTo>
                  <a:lnTo>
                    <a:pt x="785243" y="791863"/>
                  </a:lnTo>
                  <a:lnTo>
                    <a:pt x="785766" y="792960"/>
                  </a:lnTo>
                  <a:lnTo>
                    <a:pt x="786873" y="795280"/>
                  </a:lnTo>
                  <a:lnTo>
                    <a:pt x="788290" y="800949"/>
                  </a:lnTo>
                  <a:lnTo>
                    <a:pt x="789203" y="804005"/>
                  </a:lnTo>
                  <a:lnTo>
                    <a:pt x="789768" y="806229"/>
                  </a:lnTo>
                  <a:lnTo>
                    <a:pt x="791493" y="808632"/>
                  </a:lnTo>
                  <a:lnTo>
                    <a:pt x="792353" y="812763"/>
                  </a:lnTo>
                  <a:lnTo>
                    <a:pt x="792870" y="815344"/>
                  </a:lnTo>
                  <a:lnTo>
                    <a:pt x="793214" y="818270"/>
                  </a:lnTo>
                  <a:lnTo>
                    <a:pt x="793214" y="821025"/>
                  </a:lnTo>
                  <a:lnTo>
                    <a:pt x="793215" y="824123"/>
                  </a:lnTo>
                  <a:lnTo>
                    <a:pt x="793731" y="827051"/>
                  </a:lnTo>
                  <a:lnTo>
                    <a:pt x="794592" y="829804"/>
                  </a:lnTo>
                  <a:lnTo>
                    <a:pt x="795624" y="831700"/>
                  </a:lnTo>
                  <a:lnTo>
                    <a:pt x="795624" y="833419"/>
                  </a:lnTo>
                  <a:lnTo>
                    <a:pt x="793903" y="835830"/>
                  </a:lnTo>
                  <a:lnTo>
                    <a:pt x="792181" y="838756"/>
                  </a:lnTo>
                  <a:lnTo>
                    <a:pt x="790977" y="841685"/>
                  </a:lnTo>
                  <a:lnTo>
                    <a:pt x="789600" y="844093"/>
                  </a:lnTo>
                  <a:lnTo>
                    <a:pt x="787706" y="846159"/>
                  </a:lnTo>
                  <a:lnTo>
                    <a:pt x="786672" y="848571"/>
                  </a:lnTo>
                  <a:lnTo>
                    <a:pt x="787362" y="851496"/>
                  </a:lnTo>
                  <a:lnTo>
                    <a:pt x="787706" y="854078"/>
                  </a:lnTo>
                  <a:lnTo>
                    <a:pt x="787878" y="856317"/>
                  </a:lnTo>
                  <a:lnTo>
                    <a:pt x="788050" y="859931"/>
                  </a:lnTo>
                  <a:lnTo>
                    <a:pt x="790585" y="864208"/>
                  </a:lnTo>
                  <a:lnTo>
                    <a:pt x="791461" y="868583"/>
                  </a:lnTo>
                  <a:lnTo>
                    <a:pt x="791285" y="871730"/>
                  </a:lnTo>
                  <a:lnTo>
                    <a:pt x="787017" y="875424"/>
                  </a:lnTo>
                  <a:lnTo>
                    <a:pt x="785467" y="878006"/>
                  </a:lnTo>
                  <a:lnTo>
                    <a:pt x="784435" y="881277"/>
                  </a:lnTo>
                  <a:lnTo>
                    <a:pt x="784090" y="884549"/>
                  </a:lnTo>
                  <a:lnTo>
                    <a:pt x="784779" y="887131"/>
                  </a:lnTo>
                  <a:lnTo>
                    <a:pt x="786156" y="889197"/>
                  </a:lnTo>
                  <a:lnTo>
                    <a:pt x="787534" y="892122"/>
                  </a:lnTo>
                  <a:lnTo>
                    <a:pt x="788566" y="894877"/>
                  </a:lnTo>
                  <a:lnTo>
                    <a:pt x="792423" y="901366"/>
                  </a:lnTo>
                  <a:lnTo>
                    <a:pt x="793415" y="906979"/>
                  </a:lnTo>
                  <a:lnTo>
                    <a:pt x="794101" y="917426"/>
                  </a:lnTo>
                  <a:lnTo>
                    <a:pt x="795048" y="921214"/>
                  </a:lnTo>
                  <a:lnTo>
                    <a:pt x="795806" y="924625"/>
                  </a:lnTo>
                  <a:lnTo>
                    <a:pt x="795427" y="928790"/>
                  </a:lnTo>
                  <a:lnTo>
                    <a:pt x="795238" y="931062"/>
                  </a:lnTo>
                  <a:lnTo>
                    <a:pt x="794480" y="934664"/>
                  </a:lnTo>
                  <a:lnTo>
                    <a:pt x="793912" y="936937"/>
                  </a:lnTo>
                  <a:lnTo>
                    <a:pt x="793533" y="939777"/>
                  </a:lnTo>
                  <a:lnTo>
                    <a:pt x="793343" y="943188"/>
                  </a:lnTo>
                  <a:lnTo>
                    <a:pt x="793533" y="948492"/>
                  </a:lnTo>
                  <a:lnTo>
                    <a:pt x="793912" y="950576"/>
                  </a:lnTo>
                  <a:lnTo>
                    <a:pt x="794859" y="953984"/>
                  </a:lnTo>
                  <a:lnTo>
                    <a:pt x="796943" y="959291"/>
                  </a:lnTo>
                  <a:lnTo>
                    <a:pt x="800353" y="962699"/>
                  </a:lnTo>
                  <a:lnTo>
                    <a:pt x="805306" y="964929"/>
                  </a:lnTo>
                  <a:lnTo>
                    <a:pt x="808536" y="965533"/>
                  </a:lnTo>
                  <a:lnTo>
                    <a:pt x="812373" y="967350"/>
                  </a:lnTo>
                  <a:lnTo>
                    <a:pt x="814594" y="969774"/>
                  </a:lnTo>
                  <a:lnTo>
                    <a:pt x="817017" y="973407"/>
                  </a:lnTo>
                  <a:lnTo>
                    <a:pt x="818834" y="977447"/>
                  </a:lnTo>
                  <a:lnTo>
                    <a:pt x="820853" y="981889"/>
                  </a:lnTo>
                  <a:lnTo>
                    <a:pt x="823276" y="984313"/>
                  </a:lnTo>
                  <a:lnTo>
                    <a:pt x="825497" y="986734"/>
                  </a:lnTo>
                  <a:lnTo>
                    <a:pt x="827516" y="992994"/>
                  </a:lnTo>
                  <a:lnTo>
                    <a:pt x="827920" y="999859"/>
                  </a:lnTo>
                  <a:lnTo>
                    <a:pt x="826103" y="1003088"/>
                  </a:lnTo>
                  <a:lnTo>
                    <a:pt x="823478" y="1006321"/>
                  </a:lnTo>
                  <a:lnTo>
                    <a:pt x="823881" y="1007934"/>
                  </a:lnTo>
                  <a:lnTo>
                    <a:pt x="825497" y="1010157"/>
                  </a:lnTo>
                  <a:lnTo>
                    <a:pt x="828526" y="1010962"/>
                  </a:lnTo>
                  <a:lnTo>
                    <a:pt x="830141" y="1014598"/>
                  </a:lnTo>
                  <a:lnTo>
                    <a:pt x="831555" y="1019443"/>
                  </a:lnTo>
                  <a:lnTo>
                    <a:pt x="832766" y="1025300"/>
                  </a:lnTo>
                  <a:lnTo>
                    <a:pt x="834583" y="1030346"/>
                  </a:lnTo>
                  <a:lnTo>
                    <a:pt x="838015" y="1033174"/>
                  </a:lnTo>
                  <a:lnTo>
                    <a:pt x="839833" y="1037211"/>
                  </a:lnTo>
                  <a:lnTo>
                    <a:pt x="840842" y="1040643"/>
                  </a:lnTo>
                  <a:lnTo>
                    <a:pt x="841246" y="1043875"/>
                  </a:lnTo>
                  <a:lnTo>
                    <a:pt x="841044" y="1049124"/>
                  </a:lnTo>
                  <a:lnTo>
                    <a:pt x="840842" y="1051548"/>
                  </a:lnTo>
                  <a:lnTo>
                    <a:pt x="841246" y="1053969"/>
                  </a:lnTo>
                  <a:lnTo>
                    <a:pt x="843063" y="1056193"/>
                  </a:lnTo>
                  <a:lnTo>
                    <a:pt x="844275" y="1058413"/>
                  </a:lnTo>
                  <a:lnTo>
                    <a:pt x="845284" y="1062250"/>
                  </a:lnTo>
                  <a:lnTo>
                    <a:pt x="847304" y="1065075"/>
                  </a:lnTo>
                  <a:lnTo>
                    <a:pt x="848919" y="1068104"/>
                  </a:lnTo>
                  <a:lnTo>
                    <a:pt x="851947" y="1070932"/>
                  </a:lnTo>
                  <a:lnTo>
                    <a:pt x="848852" y="1082557"/>
                  </a:lnTo>
                  <a:lnTo>
                    <a:pt x="849207" y="1091071"/>
                  </a:lnTo>
                  <a:lnTo>
                    <a:pt x="849359" y="1099203"/>
                  </a:lnTo>
                  <a:lnTo>
                    <a:pt x="846578" y="1099219"/>
                  </a:lnTo>
                  <a:lnTo>
                    <a:pt x="843545" y="1099267"/>
                  </a:lnTo>
                  <a:lnTo>
                    <a:pt x="841673" y="1099188"/>
                  </a:lnTo>
                  <a:lnTo>
                    <a:pt x="837302" y="1098906"/>
                  </a:lnTo>
                  <a:lnTo>
                    <a:pt x="833694" y="1098280"/>
                  </a:lnTo>
                  <a:lnTo>
                    <a:pt x="831390" y="1097213"/>
                  </a:lnTo>
                  <a:lnTo>
                    <a:pt x="827255" y="1096998"/>
                  </a:lnTo>
                  <a:lnTo>
                    <a:pt x="823104" y="1096393"/>
                  </a:lnTo>
                  <a:lnTo>
                    <a:pt x="818837" y="1094944"/>
                  </a:lnTo>
                  <a:lnTo>
                    <a:pt x="813914" y="1092748"/>
                  </a:lnTo>
                  <a:lnTo>
                    <a:pt x="808106" y="1089893"/>
                  </a:lnTo>
                  <a:lnTo>
                    <a:pt x="805265" y="1089003"/>
                  </a:lnTo>
                  <a:lnTo>
                    <a:pt x="802133" y="1086812"/>
                  </a:lnTo>
                  <a:lnTo>
                    <a:pt x="799592" y="1085680"/>
                  </a:lnTo>
                  <a:lnTo>
                    <a:pt x="796487" y="1084103"/>
                  </a:lnTo>
                  <a:lnTo>
                    <a:pt x="794491" y="1082948"/>
                  </a:lnTo>
                  <a:lnTo>
                    <a:pt x="791426" y="1082301"/>
                  </a:lnTo>
                  <a:lnTo>
                    <a:pt x="788359" y="1081576"/>
                  </a:lnTo>
                  <a:lnTo>
                    <a:pt x="784792" y="1081876"/>
                  </a:lnTo>
                  <a:lnTo>
                    <a:pt x="782435" y="1083137"/>
                  </a:lnTo>
                  <a:lnTo>
                    <a:pt x="780212" y="1083924"/>
                  </a:lnTo>
                  <a:lnTo>
                    <a:pt x="778692" y="1084759"/>
                  </a:lnTo>
                  <a:lnTo>
                    <a:pt x="776463" y="1087174"/>
                  </a:lnTo>
                  <a:lnTo>
                    <a:pt x="775177" y="1088001"/>
                  </a:lnTo>
                  <a:lnTo>
                    <a:pt x="771593" y="1089698"/>
                  </a:lnTo>
                  <a:lnTo>
                    <a:pt x="767763" y="1091093"/>
                  </a:lnTo>
                  <a:lnTo>
                    <a:pt x="762824" y="1092071"/>
                  </a:lnTo>
                  <a:lnTo>
                    <a:pt x="756035" y="1091655"/>
                  </a:lnTo>
                  <a:lnTo>
                    <a:pt x="751968" y="1091205"/>
                  </a:lnTo>
                  <a:lnTo>
                    <a:pt x="746630" y="1090184"/>
                  </a:lnTo>
                  <a:lnTo>
                    <a:pt x="740628" y="1085279"/>
                  </a:lnTo>
                  <a:lnTo>
                    <a:pt x="740075" y="1078647"/>
                  </a:lnTo>
                  <a:lnTo>
                    <a:pt x="738049" y="1072754"/>
                  </a:lnTo>
                  <a:lnTo>
                    <a:pt x="736944" y="1068517"/>
                  </a:lnTo>
                  <a:lnTo>
                    <a:pt x="725893" y="1062071"/>
                  </a:lnTo>
                  <a:lnTo>
                    <a:pt x="715212" y="1058389"/>
                  </a:lnTo>
                  <a:lnTo>
                    <a:pt x="709050" y="1054568"/>
                  </a:lnTo>
                  <a:lnTo>
                    <a:pt x="706003" y="1052679"/>
                  </a:lnTo>
                  <a:lnTo>
                    <a:pt x="699925" y="1056731"/>
                  </a:lnTo>
                  <a:lnTo>
                    <a:pt x="693479" y="1058571"/>
                  </a:lnTo>
                  <a:lnTo>
                    <a:pt x="685744" y="1060598"/>
                  </a:lnTo>
                  <a:lnTo>
                    <a:pt x="679850" y="1062439"/>
                  </a:lnTo>
                  <a:lnTo>
                    <a:pt x="674325" y="1066676"/>
                  </a:lnTo>
                  <a:lnTo>
                    <a:pt x="669526" y="1069033"/>
                  </a:lnTo>
                  <a:lnTo>
                    <a:pt x="664605" y="1070263"/>
                  </a:lnTo>
                  <a:lnTo>
                    <a:pt x="659829" y="1072174"/>
                  </a:lnTo>
                  <a:lnTo>
                    <a:pt x="655320" y="1075843"/>
                  </a:lnTo>
                  <a:lnTo>
                    <a:pt x="653055" y="1077408"/>
                  </a:lnTo>
                  <a:lnTo>
                    <a:pt x="648995" y="1080670"/>
                  </a:lnTo>
                  <a:lnTo>
                    <a:pt x="643521" y="1085385"/>
                  </a:lnTo>
                  <a:lnTo>
                    <a:pt x="639651" y="1089416"/>
                  </a:lnTo>
                  <a:lnTo>
                    <a:pt x="635139" y="1093007"/>
                  </a:lnTo>
                  <a:lnTo>
                    <a:pt x="633124" y="1094947"/>
                  </a:lnTo>
                  <a:lnTo>
                    <a:pt x="628571" y="1097612"/>
                  </a:lnTo>
                  <a:lnTo>
                    <a:pt x="610585" y="1104546"/>
                  </a:lnTo>
                  <a:lnTo>
                    <a:pt x="606434" y="1105722"/>
                  </a:lnTo>
                  <a:lnTo>
                    <a:pt x="597554" y="1107329"/>
                  </a:lnTo>
                  <a:lnTo>
                    <a:pt x="593284" y="1107581"/>
                  </a:lnTo>
                  <a:lnTo>
                    <a:pt x="589183" y="1106357"/>
                  </a:lnTo>
                  <a:lnTo>
                    <a:pt x="581642" y="1104811"/>
                  </a:lnTo>
                  <a:lnTo>
                    <a:pt x="578075" y="1103334"/>
                  </a:lnTo>
                  <a:lnTo>
                    <a:pt x="571724" y="1102280"/>
                  </a:lnTo>
                  <a:lnTo>
                    <a:pt x="559802" y="1100218"/>
                  </a:lnTo>
                  <a:lnTo>
                    <a:pt x="550239" y="1098678"/>
                  </a:lnTo>
                  <a:lnTo>
                    <a:pt x="540739" y="1098605"/>
                  </a:lnTo>
                  <a:lnTo>
                    <a:pt x="536679" y="1098307"/>
                  </a:lnTo>
                  <a:lnTo>
                    <a:pt x="531457" y="1098137"/>
                  </a:lnTo>
                  <a:lnTo>
                    <a:pt x="528953" y="1097855"/>
                  </a:lnTo>
                  <a:lnTo>
                    <a:pt x="526926" y="1097782"/>
                  </a:lnTo>
                  <a:lnTo>
                    <a:pt x="522488" y="1097733"/>
                  </a:lnTo>
                  <a:lnTo>
                    <a:pt x="519211" y="1097560"/>
                  </a:lnTo>
                  <a:lnTo>
                    <a:pt x="516711" y="1097353"/>
                  </a:lnTo>
                  <a:lnTo>
                    <a:pt x="508611" y="1099003"/>
                  </a:lnTo>
                  <a:lnTo>
                    <a:pt x="504940" y="1100470"/>
                  </a:lnTo>
                  <a:lnTo>
                    <a:pt x="500191" y="1102213"/>
                  </a:lnTo>
                  <a:lnTo>
                    <a:pt x="495094" y="1104899"/>
                  </a:lnTo>
                  <a:lnTo>
                    <a:pt x="492769" y="1106047"/>
                  </a:lnTo>
                  <a:lnTo>
                    <a:pt x="492354" y="1106251"/>
                  </a:lnTo>
                  <a:lnTo>
                    <a:pt x="489609" y="1107602"/>
                  </a:lnTo>
                  <a:lnTo>
                    <a:pt x="485094" y="1109337"/>
                  </a:lnTo>
                  <a:lnTo>
                    <a:pt x="481352" y="1110962"/>
                  </a:lnTo>
                  <a:lnTo>
                    <a:pt x="474650" y="1114334"/>
                  </a:lnTo>
                  <a:lnTo>
                    <a:pt x="469307" y="1116721"/>
                  </a:lnTo>
                  <a:lnTo>
                    <a:pt x="465737" y="1118726"/>
                  </a:lnTo>
                  <a:lnTo>
                    <a:pt x="453826" y="1127499"/>
                  </a:lnTo>
                  <a:lnTo>
                    <a:pt x="451385" y="1130388"/>
                  </a:lnTo>
                  <a:lnTo>
                    <a:pt x="448909" y="1132502"/>
                  </a:lnTo>
                  <a:lnTo>
                    <a:pt x="444644" y="1136391"/>
                  </a:lnTo>
                  <a:lnTo>
                    <a:pt x="440744" y="1139726"/>
                  </a:lnTo>
                  <a:lnTo>
                    <a:pt x="438484" y="1141445"/>
                  </a:lnTo>
                  <a:lnTo>
                    <a:pt x="435496" y="1144276"/>
                  </a:lnTo>
                  <a:lnTo>
                    <a:pt x="432261" y="1146810"/>
                  </a:lnTo>
                  <a:lnTo>
                    <a:pt x="423844" y="1151877"/>
                  </a:lnTo>
                  <a:lnTo>
                    <a:pt x="420926" y="1152772"/>
                  </a:lnTo>
                  <a:lnTo>
                    <a:pt x="418258" y="1154043"/>
                  </a:lnTo>
                  <a:lnTo>
                    <a:pt x="414229" y="1156221"/>
                  </a:lnTo>
                  <a:lnTo>
                    <a:pt x="409733" y="1158420"/>
                  </a:lnTo>
                  <a:lnTo>
                    <a:pt x="407538" y="1159826"/>
                  </a:lnTo>
                  <a:lnTo>
                    <a:pt x="403384" y="1162706"/>
                  </a:lnTo>
                  <a:lnTo>
                    <a:pt x="398666" y="1165145"/>
                  </a:lnTo>
                  <a:lnTo>
                    <a:pt x="394079" y="1167038"/>
                  </a:lnTo>
                  <a:lnTo>
                    <a:pt x="391644" y="1168299"/>
                  </a:lnTo>
                  <a:lnTo>
                    <a:pt x="388010" y="1168836"/>
                  </a:lnTo>
                  <a:lnTo>
                    <a:pt x="383922" y="1169702"/>
                  </a:lnTo>
                  <a:lnTo>
                    <a:pt x="380832" y="1170215"/>
                  </a:lnTo>
                  <a:lnTo>
                    <a:pt x="378140" y="1170944"/>
                  </a:lnTo>
                  <a:lnTo>
                    <a:pt x="373742" y="1173602"/>
                  </a:lnTo>
                  <a:lnTo>
                    <a:pt x="370419" y="1175907"/>
                  </a:lnTo>
                  <a:lnTo>
                    <a:pt x="367596" y="1178963"/>
                  </a:lnTo>
                  <a:lnTo>
                    <a:pt x="362814" y="1181715"/>
                  </a:lnTo>
                  <a:lnTo>
                    <a:pt x="359605" y="1183086"/>
                  </a:lnTo>
                  <a:lnTo>
                    <a:pt x="351547" y="1187445"/>
                  </a:lnTo>
                  <a:lnTo>
                    <a:pt x="345923" y="1188760"/>
                  </a:lnTo>
                  <a:lnTo>
                    <a:pt x="340173" y="1188997"/>
                  </a:lnTo>
                  <a:lnTo>
                    <a:pt x="338819" y="1188280"/>
                  </a:lnTo>
                  <a:lnTo>
                    <a:pt x="333782" y="1187017"/>
                  </a:lnTo>
                  <a:lnTo>
                    <a:pt x="331505" y="1186570"/>
                  </a:lnTo>
                  <a:lnTo>
                    <a:pt x="327917" y="1186406"/>
                  </a:lnTo>
                  <a:lnTo>
                    <a:pt x="323874" y="1186497"/>
                  </a:lnTo>
                  <a:lnTo>
                    <a:pt x="313148" y="1186861"/>
                  </a:lnTo>
                  <a:lnTo>
                    <a:pt x="306582" y="1187986"/>
                  </a:lnTo>
                  <a:lnTo>
                    <a:pt x="289764" y="1191388"/>
                  </a:lnTo>
                  <a:lnTo>
                    <a:pt x="285660" y="1191864"/>
                  </a:lnTo>
                  <a:lnTo>
                    <a:pt x="280877" y="1192836"/>
                  </a:lnTo>
                  <a:lnTo>
                    <a:pt x="276672" y="1194559"/>
                  </a:lnTo>
                  <a:lnTo>
                    <a:pt x="272395" y="1194657"/>
                  </a:lnTo>
                  <a:lnTo>
                    <a:pt x="268059" y="1195145"/>
                  </a:lnTo>
                  <a:lnTo>
                    <a:pt x="263670" y="1196257"/>
                  </a:lnTo>
                  <a:lnTo>
                    <a:pt x="260780" y="1199550"/>
                  </a:lnTo>
                  <a:lnTo>
                    <a:pt x="256633" y="1204365"/>
                  </a:lnTo>
                  <a:lnTo>
                    <a:pt x="253014" y="1208769"/>
                  </a:lnTo>
                  <a:lnTo>
                    <a:pt x="250165" y="1212989"/>
                  </a:lnTo>
                  <a:lnTo>
                    <a:pt x="248260" y="1215698"/>
                  </a:lnTo>
                  <a:lnTo>
                    <a:pt x="244774" y="1219507"/>
                  </a:lnTo>
                  <a:lnTo>
                    <a:pt x="244828" y="1217311"/>
                  </a:lnTo>
                  <a:lnTo>
                    <a:pt x="244602" y="1215695"/>
                  </a:lnTo>
                  <a:lnTo>
                    <a:pt x="244054" y="1213861"/>
                  </a:lnTo>
                  <a:lnTo>
                    <a:pt x="243013" y="1211427"/>
                  </a:lnTo>
                  <a:lnTo>
                    <a:pt x="241288" y="1207627"/>
                  </a:lnTo>
                  <a:lnTo>
                    <a:pt x="239085" y="1205319"/>
                  </a:lnTo>
                  <a:lnTo>
                    <a:pt x="237648" y="1202749"/>
                  </a:lnTo>
                  <a:lnTo>
                    <a:pt x="235917" y="1198794"/>
                  </a:lnTo>
                  <a:lnTo>
                    <a:pt x="233940" y="1196321"/>
                  </a:lnTo>
                  <a:lnTo>
                    <a:pt x="233049" y="1193727"/>
                  </a:lnTo>
                  <a:lnTo>
                    <a:pt x="230368" y="1189426"/>
                  </a:lnTo>
                  <a:lnTo>
                    <a:pt x="228296" y="1186570"/>
                  </a:lnTo>
                  <a:lnTo>
                    <a:pt x="227190" y="1182670"/>
                  </a:lnTo>
                  <a:lnTo>
                    <a:pt x="226544" y="1180373"/>
                  </a:lnTo>
                  <a:lnTo>
                    <a:pt x="222890" y="1173405"/>
                  </a:lnTo>
                  <a:lnTo>
                    <a:pt x="220305" y="1169486"/>
                  </a:lnTo>
                  <a:lnTo>
                    <a:pt x="218688" y="1164601"/>
                  </a:lnTo>
                  <a:lnTo>
                    <a:pt x="215905" y="1163247"/>
                  </a:lnTo>
                  <a:lnTo>
                    <a:pt x="214725" y="1162985"/>
                  </a:lnTo>
                  <a:lnTo>
                    <a:pt x="212053" y="1162399"/>
                  </a:lnTo>
                  <a:lnTo>
                    <a:pt x="209773" y="1161873"/>
                  </a:lnTo>
                  <a:lnTo>
                    <a:pt x="205087" y="1161524"/>
                  </a:lnTo>
                  <a:lnTo>
                    <a:pt x="203824" y="1161111"/>
                  </a:lnTo>
                  <a:lnTo>
                    <a:pt x="200824" y="1160151"/>
                  </a:lnTo>
                  <a:lnTo>
                    <a:pt x="199060" y="1158987"/>
                  </a:lnTo>
                  <a:lnTo>
                    <a:pt x="196567" y="1157156"/>
                  </a:lnTo>
                  <a:lnTo>
                    <a:pt x="193431" y="1154884"/>
                  </a:lnTo>
                  <a:lnTo>
                    <a:pt x="189606" y="1151096"/>
                  </a:lnTo>
                  <a:lnTo>
                    <a:pt x="186721" y="1149203"/>
                  </a:lnTo>
                  <a:lnTo>
                    <a:pt x="183142" y="1145713"/>
                  </a:lnTo>
                  <a:lnTo>
                    <a:pt x="180725" y="1142099"/>
                  </a:lnTo>
                  <a:lnTo>
                    <a:pt x="178056" y="1139808"/>
                  </a:lnTo>
                  <a:lnTo>
                    <a:pt x="174251" y="1134705"/>
                  </a:lnTo>
                  <a:lnTo>
                    <a:pt x="171172" y="1130188"/>
                  </a:lnTo>
                  <a:lnTo>
                    <a:pt x="168674" y="1126497"/>
                  </a:lnTo>
                  <a:lnTo>
                    <a:pt x="168007" y="1120178"/>
                  </a:lnTo>
                  <a:lnTo>
                    <a:pt x="167137" y="1118125"/>
                  </a:lnTo>
                  <a:lnTo>
                    <a:pt x="164619" y="1112192"/>
                  </a:lnTo>
                  <a:lnTo>
                    <a:pt x="164533" y="1106700"/>
                  </a:lnTo>
                  <a:lnTo>
                    <a:pt x="164386" y="1103380"/>
                  </a:lnTo>
                  <a:lnTo>
                    <a:pt x="165115" y="1100485"/>
                  </a:lnTo>
                  <a:lnTo>
                    <a:pt x="165965" y="1096812"/>
                  </a:lnTo>
                  <a:lnTo>
                    <a:pt x="168362" y="1092921"/>
                  </a:lnTo>
                  <a:lnTo>
                    <a:pt x="168663" y="1092350"/>
                  </a:lnTo>
                  <a:lnTo>
                    <a:pt x="170445" y="1088966"/>
                  </a:lnTo>
                  <a:lnTo>
                    <a:pt x="174044" y="1084097"/>
                  </a:lnTo>
                  <a:lnTo>
                    <a:pt x="177468" y="1078768"/>
                  </a:lnTo>
                  <a:lnTo>
                    <a:pt x="183781" y="1068371"/>
                  </a:lnTo>
                  <a:lnTo>
                    <a:pt x="187495" y="1062565"/>
                  </a:lnTo>
                  <a:lnTo>
                    <a:pt x="188899" y="1059102"/>
                  </a:lnTo>
                  <a:lnTo>
                    <a:pt x="193004" y="1053361"/>
                  </a:lnTo>
                  <a:lnTo>
                    <a:pt x="194943" y="1049644"/>
                  </a:lnTo>
                  <a:lnTo>
                    <a:pt x="197058" y="1041123"/>
                  </a:lnTo>
                  <a:lnTo>
                    <a:pt x="199215" y="1037086"/>
                  </a:lnTo>
                  <a:lnTo>
                    <a:pt x="199919" y="1033650"/>
                  </a:lnTo>
                  <a:lnTo>
                    <a:pt x="201394" y="1028249"/>
                  </a:lnTo>
                  <a:lnTo>
                    <a:pt x="202642" y="1024792"/>
                  </a:lnTo>
                  <a:lnTo>
                    <a:pt x="203707" y="1017165"/>
                  </a:lnTo>
                  <a:lnTo>
                    <a:pt x="203131" y="1011150"/>
                  </a:lnTo>
                  <a:lnTo>
                    <a:pt x="202511" y="1005913"/>
                  </a:lnTo>
                  <a:lnTo>
                    <a:pt x="200983" y="1001256"/>
                  </a:lnTo>
                  <a:lnTo>
                    <a:pt x="199161" y="996998"/>
                  </a:lnTo>
                  <a:lnTo>
                    <a:pt x="197112" y="992903"/>
                  </a:lnTo>
                  <a:lnTo>
                    <a:pt x="194855" y="991138"/>
                  </a:lnTo>
                  <a:lnTo>
                    <a:pt x="192481" y="984969"/>
                  </a:lnTo>
                  <a:lnTo>
                    <a:pt x="191500" y="980363"/>
                  </a:lnTo>
                  <a:lnTo>
                    <a:pt x="190583" y="975448"/>
                  </a:lnTo>
                  <a:lnTo>
                    <a:pt x="190155" y="967495"/>
                  </a:lnTo>
                  <a:lnTo>
                    <a:pt x="189623" y="964266"/>
                  </a:lnTo>
                  <a:lnTo>
                    <a:pt x="187865" y="959695"/>
                  </a:lnTo>
                  <a:lnTo>
                    <a:pt x="186127" y="953808"/>
                  </a:lnTo>
                  <a:lnTo>
                    <a:pt x="185173" y="949823"/>
                  </a:lnTo>
                  <a:lnTo>
                    <a:pt x="183841" y="946086"/>
                  </a:lnTo>
                  <a:lnTo>
                    <a:pt x="182566" y="941882"/>
                  </a:lnTo>
                  <a:lnTo>
                    <a:pt x="180879" y="938933"/>
                  </a:lnTo>
                  <a:lnTo>
                    <a:pt x="179821" y="936113"/>
                  </a:lnTo>
                  <a:lnTo>
                    <a:pt x="178549" y="931985"/>
                  </a:lnTo>
                  <a:lnTo>
                    <a:pt x="178720" y="928805"/>
                  </a:lnTo>
                  <a:lnTo>
                    <a:pt x="179090" y="923063"/>
                  </a:lnTo>
                  <a:lnTo>
                    <a:pt x="180318" y="919142"/>
                  </a:lnTo>
                  <a:lnTo>
                    <a:pt x="181593" y="912745"/>
                  </a:lnTo>
                  <a:lnTo>
                    <a:pt x="183655" y="908325"/>
                  </a:lnTo>
                  <a:lnTo>
                    <a:pt x="185934" y="903510"/>
                  </a:lnTo>
                  <a:lnTo>
                    <a:pt x="188935" y="897425"/>
                  </a:lnTo>
                  <a:lnTo>
                    <a:pt x="193019" y="887662"/>
                  </a:lnTo>
                  <a:lnTo>
                    <a:pt x="193321" y="882155"/>
                  </a:lnTo>
                  <a:lnTo>
                    <a:pt x="192357" y="877936"/>
                  </a:lnTo>
                  <a:lnTo>
                    <a:pt x="189633" y="872632"/>
                  </a:lnTo>
                  <a:lnTo>
                    <a:pt x="186314" y="869749"/>
                  </a:lnTo>
                  <a:lnTo>
                    <a:pt x="182960" y="867799"/>
                  </a:lnTo>
                  <a:lnTo>
                    <a:pt x="180446" y="867283"/>
                  </a:lnTo>
                  <a:lnTo>
                    <a:pt x="173193" y="865183"/>
                  </a:lnTo>
                  <a:lnTo>
                    <a:pt x="169200" y="864652"/>
                  </a:lnTo>
                  <a:lnTo>
                    <a:pt x="165858" y="863008"/>
                  </a:lnTo>
                  <a:lnTo>
                    <a:pt x="161610" y="858464"/>
                  </a:lnTo>
                  <a:lnTo>
                    <a:pt x="156220" y="850946"/>
                  </a:lnTo>
                  <a:lnTo>
                    <a:pt x="151888" y="846250"/>
                  </a:lnTo>
                  <a:lnTo>
                    <a:pt x="148509" y="841979"/>
                  </a:lnTo>
                  <a:lnTo>
                    <a:pt x="143527" y="836690"/>
                  </a:lnTo>
                  <a:lnTo>
                    <a:pt x="139746" y="832125"/>
                  </a:lnTo>
                  <a:lnTo>
                    <a:pt x="136045" y="825851"/>
                  </a:lnTo>
                  <a:lnTo>
                    <a:pt x="134493" y="822434"/>
                  </a:lnTo>
                  <a:lnTo>
                    <a:pt x="134631" y="818482"/>
                  </a:lnTo>
                  <a:lnTo>
                    <a:pt x="134937" y="816611"/>
                  </a:lnTo>
                  <a:lnTo>
                    <a:pt x="135562" y="814883"/>
                  </a:lnTo>
                  <a:lnTo>
                    <a:pt x="136888" y="813203"/>
                  </a:lnTo>
                  <a:lnTo>
                    <a:pt x="144921" y="805596"/>
                  </a:lnTo>
                  <a:lnTo>
                    <a:pt x="153424" y="796210"/>
                  </a:lnTo>
                  <a:lnTo>
                    <a:pt x="156612" y="793729"/>
                  </a:lnTo>
                  <a:lnTo>
                    <a:pt x="158738" y="790894"/>
                  </a:lnTo>
                  <a:lnTo>
                    <a:pt x="159446" y="787528"/>
                  </a:lnTo>
                  <a:lnTo>
                    <a:pt x="159978" y="785226"/>
                  </a:lnTo>
                  <a:lnTo>
                    <a:pt x="161572" y="783455"/>
                  </a:lnTo>
                  <a:lnTo>
                    <a:pt x="163698" y="782036"/>
                  </a:lnTo>
                  <a:lnTo>
                    <a:pt x="166340" y="780332"/>
                  </a:lnTo>
                  <a:lnTo>
                    <a:pt x="166355" y="776547"/>
                  </a:lnTo>
                  <a:lnTo>
                    <a:pt x="166532" y="773358"/>
                  </a:lnTo>
                  <a:lnTo>
                    <a:pt x="166886" y="770347"/>
                  </a:lnTo>
                  <a:lnTo>
                    <a:pt x="167156" y="767066"/>
                  </a:lnTo>
                  <a:lnTo>
                    <a:pt x="165666" y="763257"/>
                  </a:lnTo>
                  <a:lnTo>
                    <a:pt x="163310" y="761034"/>
                  </a:lnTo>
                  <a:lnTo>
                    <a:pt x="160658" y="759129"/>
                  </a:lnTo>
                  <a:lnTo>
                    <a:pt x="157729" y="758011"/>
                  </a:lnTo>
                  <a:lnTo>
                    <a:pt x="154195" y="757307"/>
                  </a:lnTo>
                  <a:lnTo>
                    <a:pt x="150844" y="755432"/>
                  </a:lnTo>
                  <a:lnTo>
                    <a:pt x="148364" y="753911"/>
                  </a:lnTo>
                  <a:lnTo>
                    <a:pt x="144866" y="750493"/>
                  </a:lnTo>
                  <a:lnTo>
                    <a:pt x="136647" y="746383"/>
                  </a:lnTo>
                  <a:lnTo>
                    <a:pt x="130114" y="740317"/>
                  </a:lnTo>
                  <a:lnTo>
                    <a:pt x="126381" y="734253"/>
                  </a:lnTo>
                  <a:lnTo>
                    <a:pt x="124048" y="729117"/>
                  </a:lnTo>
                  <a:lnTo>
                    <a:pt x="122647" y="722118"/>
                  </a:lnTo>
                  <a:lnTo>
                    <a:pt x="122648" y="715119"/>
                  </a:lnTo>
                  <a:lnTo>
                    <a:pt x="123115" y="711386"/>
                  </a:lnTo>
                  <a:lnTo>
                    <a:pt x="121248" y="705320"/>
                  </a:lnTo>
                  <a:lnTo>
                    <a:pt x="114295" y="701450"/>
                  </a:lnTo>
                  <a:lnTo>
                    <a:pt x="106448" y="699995"/>
                  </a:lnTo>
                  <a:lnTo>
                    <a:pt x="101559" y="698570"/>
                  </a:lnTo>
                  <a:lnTo>
                    <a:pt x="98640" y="697686"/>
                  </a:lnTo>
                  <a:lnTo>
                    <a:pt x="94705" y="696687"/>
                  </a:lnTo>
                  <a:lnTo>
                    <a:pt x="89150" y="694284"/>
                  </a:lnTo>
                  <a:lnTo>
                    <a:pt x="86299" y="693163"/>
                  </a:lnTo>
                  <a:lnTo>
                    <a:pt x="82262" y="691626"/>
                  </a:lnTo>
                  <a:lnTo>
                    <a:pt x="79504" y="689111"/>
                  </a:lnTo>
                  <a:lnTo>
                    <a:pt x="75801" y="686322"/>
                  </a:lnTo>
                  <a:lnTo>
                    <a:pt x="72250" y="683448"/>
                  </a:lnTo>
                  <a:lnTo>
                    <a:pt x="68715" y="679184"/>
                  </a:lnTo>
                  <a:lnTo>
                    <a:pt x="66142" y="673795"/>
                  </a:lnTo>
                  <a:lnTo>
                    <a:pt x="68113" y="668187"/>
                  </a:lnTo>
                  <a:lnTo>
                    <a:pt x="70070" y="664469"/>
                  </a:lnTo>
                  <a:lnTo>
                    <a:pt x="71831" y="660946"/>
                  </a:lnTo>
                  <a:lnTo>
                    <a:pt x="73788" y="656641"/>
                  </a:lnTo>
                  <a:lnTo>
                    <a:pt x="76667" y="649448"/>
                  </a:lnTo>
                  <a:lnTo>
                    <a:pt x="80497" y="646271"/>
                  </a:lnTo>
                  <a:lnTo>
                    <a:pt x="82859" y="641608"/>
                  </a:lnTo>
                  <a:lnTo>
                    <a:pt x="86566" y="633868"/>
                  </a:lnTo>
                  <a:lnTo>
                    <a:pt x="88902" y="630368"/>
                  </a:lnTo>
                  <a:lnTo>
                    <a:pt x="90468" y="628211"/>
                  </a:lnTo>
                  <a:lnTo>
                    <a:pt x="91104" y="627336"/>
                  </a:lnTo>
                  <a:lnTo>
                    <a:pt x="93896" y="623582"/>
                  </a:lnTo>
                  <a:lnTo>
                    <a:pt x="95756" y="619867"/>
                  </a:lnTo>
                  <a:lnTo>
                    <a:pt x="98129" y="615435"/>
                  </a:lnTo>
                  <a:lnTo>
                    <a:pt x="100155" y="611948"/>
                  </a:lnTo>
                  <a:lnTo>
                    <a:pt x="101951" y="608546"/>
                  </a:lnTo>
                  <a:lnTo>
                    <a:pt x="103207" y="605243"/>
                  </a:lnTo>
                  <a:lnTo>
                    <a:pt x="105387" y="599967"/>
                  </a:lnTo>
                  <a:lnTo>
                    <a:pt x="108032" y="589332"/>
                  </a:lnTo>
                  <a:lnTo>
                    <a:pt x="105676" y="583506"/>
                  </a:lnTo>
                  <a:lnTo>
                    <a:pt x="105513" y="582199"/>
                  </a:lnTo>
                  <a:lnTo>
                    <a:pt x="106818" y="581057"/>
                  </a:lnTo>
                  <a:lnTo>
                    <a:pt x="110080" y="577145"/>
                  </a:lnTo>
                  <a:lnTo>
                    <a:pt x="111548" y="575839"/>
                  </a:lnTo>
                  <a:lnTo>
                    <a:pt x="111385" y="573393"/>
                  </a:lnTo>
                  <a:lnTo>
                    <a:pt x="108123" y="570945"/>
                  </a:lnTo>
                  <a:lnTo>
                    <a:pt x="107110" y="570177"/>
                  </a:lnTo>
                  <a:lnTo>
                    <a:pt x="106008" y="568132"/>
                  </a:lnTo>
                  <a:lnTo>
                    <a:pt x="103814" y="566058"/>
                  </a:lnTo>
                  <a:lnTo>
                    <a:pt x="101213" y="563533"/>
                  </a:lnTo>
                  <a:lnTo>
                    <a:pt x="99902" y="562039"/>
                  </a:lnTo>
                  <a:lnTo>
                    <a:pt x="99221" y="558971"/>
                  </a:lnTo>
                  <a:lnTo>
                    <a:pt x="98055" y="555459"/>
                  </a:lnTo>
                  <a:lnTo>
                    <a:pt x="97770" y="552530"/>
                  </a:lnTo>
                  <a:lnTo>
                    <a:pt x="97036" y="550006"/>
                  </a:lnTo>
                  <a:lnTo>
                    <a:pt x="95411" y="546668"/>
                  </a:lnTo>
                  <a:lnTo>
                    <a:pt x="92549" y="545316"/>
                  </a:lnTo>
                  <a:lnTo>
                    <a:pt x="90312" y="545793"/>
                  </a:lnTo>
                  <a:lnTo>
                    <a:pt x="88695" y="546170"/>
                  </a:lnTo>
                  <a:lnTo>
                    <a:pt x="86323" y="545340"/>
                  </a:lnTo>
                  <a:lnTo>
                    <a:pt x="85887" y="544274"/>
                  </a:lnTo>
                  <a:lnTo>
                    <a:pt x="85397" y="541972"/>
                  </a:lnTo>
                  <a:lnTo>
                    <a:pt x="85268" y="540818"/>
                  </a:lnTo>
                  <a:lnTo>
                    <a:pt x="85338" y="538879"/>
                  </a:lnTo>
                  <a:lnTo>
                    <a:pt x="85814" y="537312"/>
                  </a:lnTo>
                  <a:lnTo>
                    <a:pt x="86833" y="535723"/>
                  </a:lnTo>
                  <a:lnTo>
                    <a:pt x="88228" y="533806"/>
                  </a:lnTo>
                  <a:lnTo>
                    <a:pt x="90460" y="531471"/>
                  </a:lnTo>
                  <a:lnTo>
                    <a:pt x="92094" y="529700"/>
                  </a:lnTo>
                  <a:lnTo>
                    <a:pt x="95401" y="527561"/>
                  </a:lnTo>
                  <a:lnTo>
                    <a:pt x="98174" y="525605"/>
                  </a:lnTo>
                  <a:lnTo>
                    <a:pt x="99642" y="523649"/>
                  </a:lnTo>
                  <a:lnTo>
                    <a:pt x="99009" y="520593"/>
                  </a:lnTo>
                  <a:lnTo>
                    <a:pt x="99103" y="517415"/>
                  </a:lnTo>
                  <a:lnTo>
                    <a:pt x="99153" y="515167"/>
                  </a:lnTo>
                  <a:lnTo>
                    <a:pt x="98500" y="512066"/>
                  </a:lnTo>
                  <a:lnTo>
                    <a:pt x="97358" y="510110"/>
                  </a:lnTo>
                  <a:lnTo>
                    <a:pt x="96543" y="506686"/>
                  </a:lnTo>
                  <a:lnTo>
                    <a:pt x="96217" y="504402"/>
                  </a:lnTo>
                  <a:lnTo>
                    <a:pt x="96543" y="500814"/>
                  </a:lnTo>
                  <a:lnTo>
                    <a:pt x="96168" y="498497"/>
                  </a:lnTo>
                  <a:lnTo>
                    <a:pt x="93119" y="494675"/>
                  </a:lnTo>
                  <a:lnTo>
                    <a:pt x="90349" y="491850"/>
                  </a:lnTo>
                  <a:lnTo>
                    <a:pt x="88567" y="490298"/>
                  </a:lnTo>
                  <a:lnTo>
                    <a:pt x="86381" y="488375"/>
                  </a:lnTo>
                  <a:lnTo>
                    <a:pt x="83979" y="486850"/>
                  </a:lnTo>
                  <a:lnTo>
                    <a:pt x="82836" y="483879"/>
                  </a:lnTo>
                  <a:lnTo>
                    <a:pt x="83153" y="482239"/>
                  </a:lnTo>
                  <a:lnTo>
                    <a:pt x="84709" y="478694"/>
                  </a:lnTo>
                  <a:lnTo>
                    <a:pt x="86891" y="475198"/>
                  </a:lnTo>
                  <a:lnTo>
                    <a:pt x="88066" y="473603"/>
                  </a:lnTo>
                  <a:lnTo>
                    <a:pt x="89111" y="469071"/>
                  </a:lnTo>
                  <a:lnTo>
                    <a:pt x="89748" y="465869"/>
                  </a:lnTo>
                  <a:lnTo>
                    <a:pt x="90718" y="464900"/>
                  </a:lnTo>
                  <a:lnTo>
                    <a:pt x="92520" y="459873"/>
                  </a:lnTo>
                  <a:lnTo>
                    <a:pt x="94005" y="456485"/>
                  </a:lnTo>
                  <a:lnTo>
                    <a:pt x="95132" y="453806"/>
                  </a:lnTo>
                  <a:lnTo>
                    <a:pt x="95854" y="450759"/>
                  </a:lnTo>
                  <a:lnTo>
                    <a:pt x="96862" y="445377"/>
                  </a:lnTo>
                  <a:lnTo>
                    <a:pt x="97533" y="441169"/>
                  </a:lnTo>
                  <a:lnTo>
                    <a:pt x="97920" y="437594"/>
                  </a:lnTo>
                  <a:lnTo>
                    <a:pt x="97142" y="432284"/>
                  </a:lnTo>
                  <a:lnTo>
                    <a:pt x="96019" y="429778"/>
                  </a:lnTo>
                  <a:lnTo>
                    <a:pt x="93525" y="426166"/>
                  </a:lnTo>
                  <a:lnTo>
                    <a:pt x="91886" y="424298"/>
                  </a:lnTo>
                  <a:lnTo>
                    <a:pt x="88456" y="420647"/>
                  </a:lnTo>
                  <a:lnTo>
                    <a:pt x="86830" y="419089"/>
                  </a:lnTo>
                  <a:lnTo>
                    <a:pt x="84769" y="416467"/>
                  </a:lnTo>
                  <a:lnTo>
                    <a:pt x="83123" y="412664"/>
                  </a:lnTo>
                  <a:lnTo>
                    <a:pt x="81426" y="409484"/>
                  </a:lnTo>
                  <a:lnTo>
                    <a:pt x="80378" y="408676"/>
                  </a:lnTo>
                  <a:lnTo>
                    <a:pt x="77969" y="405216"/>
                  </a:lnTo>
                  <a:lnTo>
                    <a:pt x="76106" y="401810"/>
                  </a:lnTo>
                  <a:lnTo>
                    <a:pt x="75207" y="399061"/>
                  </a:lnTo>
                  <a:lnTo>
                    <a:pt x="72959" y="395747"/>
                  </a:lnTo>
                  <a:lnTo>
                    <a:pt x="71192" y="392724"/>
                  </a:lnTo>
                  <a:lnTo>
                    <a:pt x="69644" y="391163"/>
                  </a:lnTo>
                  <a:lnTo>
                    <a:pt x="65001" y="386479"/>
                  </a:lnTo>
                  <a:lnTo>
                    <a:pt x="63044" y="384471"/>
                  </a:lnTo>
                  <a:lnTo>
                    <a:pt x="59625" y="382831"/>
                  </a:lnTo>
                  <a:lnTo>
                    <a:pt x="56858" y="380082"/>
                  </a:lnTo>
                  <a:lnTo>
                    <a:pt x="55039" y="375899"/>
                  </a:lnTo>
                  <a:lnTo>
                    <a:pt x="53238" y="373885"/>
                  </a:lnTo>
                  <a:lnTo>
                    <a:pt x="46815" y="365100"/>
                  </a:lnTo>
                  <a:lnTo>
                    <a:pt x="43970" y="365489"/>
                  </a:lnTo>
                  <a:lnTo>
                    <a:pt x="42548" y="366005"/>
                  </a:lnTo>
                  <a:lnTo>
                    <a:pt x="40737" y="367041"/>
                  </a:lnTo>
                  <a:lnTo>
                    <a:pt x="38926" y="367558"/>
                  </a:lnTo>
                  <a:lnTo>
                    <a:pt x="36340" y="368204"/>
                  </a:lnTo>
                  <a:lnTo>
                    <a:pt x="34400" y="369629"/>
                  </a:lnTo>
                  <a:lnTo>
                    <a:pt x="31167" y="370273"/>
                  </a:lnTo>
                  <a:lnTo>
                    <a:pt x="28006" y="371209"/>
                  </a:lnTo>
                  <a:lnTo>
                    <a:pt x="25191" y="370604"/>
                  </a:lnTo>
                  <a:lnTo>
                    <a:pt x="22576" y="369195"/>
                  </a:lnTo>
                  <a:lnTo>
                    <a:pt x="20364" y="367989"/>
                  </a:lnTo>
                  <a:lnTo>
                    <a:pt x="18956" y="366983"/>
                  </a:lnTo>
                  <a:lnTo>
                    <a:pt x="16811" y="363162"/>
                  </a:lnTo>
                  <a:lnTo>
                    <a:pt x="16164" y="361351"/>
                  </a:lnTo>
                  <a:lnTo>
                    <a:pt x="15388" y="357858"/>
                  </a:lnTo>
                  <a:lnTo>
                    <a:pt x="14224" y="356695"/>
                  </a:lnTo>
                  <a:lnTo>
                    <a:pt x="12155" y="357211"/>
                  </a:lnTo>
                  <a:lnTo>
                    <a:pt x="10215" y="356695"/>
                  </a:lnTo>
                  <a:lnTo>
                    <a:pt x="10337" y="354772"/>
                  </a:lnTo>
                  <a:lnTo>
                    <a:pt x="11561" y="353023"/>
                  </a:lnTo>
                  <a:lnTo>
                    <a:pt x="11911" y="350225"/>
                  </a:lnTo>
                  <a:lnTo>
                    <a:pt x="10991" y="348028"/>
                  </a:lnTo>
                  <a:lnTo>
                    <a:pt x="9627" y="345237"/>
                  </a:lnTo>
                  <a:lnTo>
                    <a:pt x="8176" y="317466"/>
                  </a:lnTo>
                  <a:lnTo>
                    <a:pt x="7024" y="305440"/>
                  </a:lnTo>
                  <a:lnTo>
                    <a:pt x="6678" y="301120"/>
                  </a:lnTo>
                  <a:lnTo>
                    <a:pt x="6112" y="297120"/>
                  </a:lnTo>
                  <a:lnTo>
                    <a:pt x="5929" y="292949"/>
                  </a:lnTo>
                  <a:lnTo>
                    <a:pt x="5319" y="287943"/>
                  </a:lnTo>
                  <a:lnTo>
                    <a:pt x="4739" y="281852"/>
                  </a:lnTo>
                  <a:lnTo>
                    <a:pt x="4971" y="278283"/>
                  </a:lnTo>
                  <a:lnTo>
                    <a:pt x="4773" y="273803"/>
                  </a:lnTo>
                  <a:lnTo>
                    <a:pt x="4119" y="267794"/>
                  </a:lnTo>
                  <a:lnTo>
                    <a:pt x="3956" y="264085"/>
                  </a:lnTo>
                  <a:lnTo>
                    <a:pt x="3728" y="258909"/>
                  </a:lnTo>
                  <a:lnTo>
                    <a:pt x="4852" y="256154"/>
                  </a:lnTo>
                  <a:lnTo>
                    <a:pt x="5262" y="251339"/>
                  </a:lnTo>
                  <a:lnTo>
                    <a:pt x="5336" y="249477"/>
                  </a:lnTo>
                  <a:lnTo>
                    <a:pt x="6074" y="245036"/>
                  </a:lnTo>
                  <a:lnTo>
                    <a:pt x="4583" y="239446"/>
                  </a:lnTo>
                  <a:lnTo>
                    <a:pt x="3477" y="237327"/>
                  </a:lnTo>
                  <a:lnTo>
                    <a:pt x="2567" y="234346"/>
                  </a:lnTo>
                  <a:lnTo>
                    <a:pt x="2017" y="232433"/>
                  </a:lnTo>
                  <a:lnTo>
                    <a:pt x="1408" y="230987"/>
                  </a:lnTo>
                  <a:lnTo>
                    <a:pt x="958" y="229614"/>
                  </a:lnTo>
                  <a:lnTo>
                    <a:pt x="322" y="227551"/>
                  </a:lnTo>
                  <a:lnTo>
                    <a:pt x="0" y="226375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8" name="object 20">
              <a:extLst>
                <a:ext uri="{FF2B5EF4-FFF2-40B4-BE49-F238E27FC236}">
                  <a16:creationId xmlns:a16="http://schemas.microsoft.com/office/drawing/2014/main" id="{F8841EE1-90FB-4734-B139-3A9068EFB8DF}"/>
                </a:ext>
              </a:extLst>
            </p:cNvPr>
            <p:cNvSpPr/>
            <p:nvPr/>
          </p:nvSpPr>
          <p:spPr>
            <a:xfrm>
              <a:off x="8600233" y="937215"/>
              <a:ext cx="232791" cy="805457"/>
            </a:xfrm>
            <a:custGeom>
              <a:avLst/>
              <a:gdLst/>
              <a:ahLst/>
              <a:cxnLst/>
              <a:rect l="l" t="t" r="r" b="b"/>
              <a:pathLst>
                <a:path w="360431" h="1247090">
                  <a:moveTo>
                    <a:pt x="21253" y="16715"/>
                  </a:moveTo>
                  <a:lnTo>
                    <a:pt x="23740" y="15151"/>
                  </a:lnTo>
                  <a:lnTo>
                    <a:pt x="24997" y="15409"/>
                  </a:lnTo>
                  <a:lnTo>
                    <a:pt x="26250" y="15592"/>
                  </a:lnTo>
                  <a:lnTo>
                    <a:pt x="28602" y="15959"/>
                  </a:lnTo>
                  <a:lnTo>
                    <a:pt x="30244" y="16123"/>
                  </a:lnTo>
                  <a:lnTo>
                    <a:pt x="33234" y="16849"/>
                  </a:lnTo>
                  <a:lnTo>
                    <a:pt x="35838" y="17672"/>
                  </a:lnTo>
                  <a:lnTo>
                    <a:pt x="36993" y="17393"/>
                  </a:lnTo>
                  <a:lnTo>
                    <a:pt x="38703" y="17320"/>
                  </a:lnTo>
                  <a:lnTo>
                    <a:pt x="41267" y="18168"/>
                  </a:lnTo>
                  <a:lnTo>
                    <a:pt x="42590" y="18168"/>
                  </a:lnTo>
                  <a:lnTo>
                    <a:pt x="45804" y="17223"/>
                  </a:lnTo>
                  <a:lnTo>
                    <a:pt x="48452" y="15522"/>
                  </a:lnTo>
                  <a:lnTo>
                    <a:pt x="51038" y="14644"/>
                  </a:lnTo>
                  <a:lnTo>
                    <a:pt x="51720" y="14231"/>
                  </a:lnTo>
                  <a:lnTo>
                    <a:pt x="53639" y="13608"/>
                  </a:lnTo>
                  <a:lnTo>
                    <a:pt x="54845" y="12709"/>
                  </a:lnTo>
                  <a:lnTo>
                    <a:pt x="56347" y="11485"/>
                  </a:lnTo>
                  <a:lnTo>
                    <a:pt x="57030" y="11069"/>
                  </a:lnTo>
                  <a:lnTo>
                    <a:pt x="59313" y="9893"/>
                  </a:lnTo>
                  <a:lnTo>
                    <a:pt x="60755" y="9058"/>
                  </a:lnTo>
                  <a:lnTo>
                    <a:pt x="61906" y="8703"/>
                  </a:lnTo>
                  <a:lnTo>
                    <a:pt x="66008" y="8147"/>
                  </a:lnTo>
                  <a:lnTo>
                    <a:pt x="67625" y="7770"/>
                  </a:lnTo>
                  <a:lnTo>
                    <a:pt x="70621" y="6871"/>
                  </a:lnTo>
                  <a:lnTo>
                    <a:pt x="72837" y="5929"/>
                  </a:lnTo>
                  <a:lnTo>
                    <a:pt x="74377" y="5555"/>
                  </a:lnTo>
                  <a:lnTo>
                    <a:pt x="75947" y="4097"/>
                  </a:lnTo>
                  <a:lnTo>
                    <a:pt x="77153" y="3198"/>
                  </a:lnTo>
                  <a:lnTo>
                    <a:pt x="78453" y="2679"/>
                  </a:lnTo>
                  <a:lnTo>
                    <a:pt x="80585" y="1585"/>
                  </a:lnTo>
                  <a:lnTo>
                    <a:pt x="83429" y="771"/>
                  </a:lnTo>
                  <a:lnTo>
                    <a:pt x="84976" y="552"/>
                  </a:lnTo>
                  <a:lnTo>
                    <a:pt x="87131" y="0"/>
                  </a:lnTo>
                  <a:lnTo>
                    <a:pt x="89630" y="206"/>
                  </a:lnTo>
                  <a:lnTo>
                    <a:pt x="95222" y="1676"/>
                  </a:lnTo>
                  <a:lnTo>
                    <a:pt x="96982" y="2766"/>
                  </a:lnTo>
                  <a:lnTo>
                    <a:pt x="98495" y="3554"/>
                  </a:lnTo>
                  <a:lnTo>
                    <a:pt x="100411" y="4635"/>
                  </a:lnTo>
                  <a:lnTo>
                    <a:pt x="101864" y="5814"/>
                  </a:lnTo>
                  <a:lnTo>
                    <a:pt x="103016" y="7238"/>
                  </a:lnTo>
                  <a:lnTo>
                    <a:pt x="104284" y="9507"/>
                  </a:lnTo>
                  <a:lnTo>
                    <a:pt x="104775" y="11807"/>
                  </a:lnTo>
                  <a:lnTo>
                    <a:pt x="105231" y="13338"/>
                  </a:lnTo>
                  <a:lnTo>
                    <a:pt x="105603" y="14714"/>
                  </a:lnTo>
                  <a:lnTo>
                    <a:pt x="106134" y="17943"/>
                  </a:lnTo>
                  <a:lnTo>
                    <a:pt x="106747" y="19465"/>
                  </a:lnTo>
                  <a:lnTo>
                    <a:pt x="107504" y="22530"/>
                  </a:lnTo>
                  <a:lnTo>
                    <a:pt x="108174" y="23587"/>
                  </a:lnTo>
                  <a:lnTo>
                    <a:pt x="108617" y="24808"/>
                  </a:lnTo>
                  <a:lnTo>
                    <a:pt x="109465" y="26397"/>
                  </a:lnTo>
                  <a:lnTo>
                    <a:pt x="111742" y="28624"/>
                  </a:lnTo>
                  <a:lnTo>
                    <a:pt x="114685" y="30051"/>
                  </a:lnTo>
                  <a:lnTo>
                    <a:pt x="115603" y="30528"/>
                  </a:lnTo>
                  <a:lnTo>
                    <a:pt x="115925" y="31703"/>
                  </a:lnTo>
                  <a:lnTo>
                    <a:pt x="116561" y="33766"/>
                  </a:lnTo>
                  <a:lnTo>
                    <a:pt x="117011" y="35139"/>
                  </a:lnTo>
                  <a:lnTo>
                    <a:pt x="117620" y="36585"/>
                  </a:lnTo>
                  <a:lnTo>
                    <a:pt x="118171" y="38499"/>
                  </a:lnTo>
                  <a:lnTo>
                    <a:pt x="119080" y="41479"/>
                  </a:lnTo>
                  <a:lnTo>
                    <a:pt x="120186" y="43599"/>
                  </a:lnTo>
                  <a:lnTo>
                    <a:pt x="121677" y="49189"/>
                  </a:lnTo>
                  <a:lnTo>
                    <a:pt x="120939" y="53630"/>
                  </a:lnTo>
                  <a:lnTo>
                    <a:pt x="120865" y="55492"/>
                  </a:lnTo>
                  <a:lnTo>
                    <a:pt x="120455" y="60306"/>
                  </a:lnTo>
                  <a:lnTo>
                    <a:pt x="119331" y="63062"/>
                  </a:lnTo>
                  <a:lnTo>
                    <a:pt x="119559" y="68238"/>
                  </a:lnTo>
                  <a:lnTo>
                    <a:pt x="119722" y="71947"/>
                  </a:lnTo>
                  <a:lnTo>
                    <a:pt x="120377" y="77955"/>
                  </a:lnTo>
                  <a:lnTo>
                    <a:pt x="120574" y="82436"/>
                  </a:lnTo>
                  <a:lnTo>
                    <a:pt x="120342" y="86005"/>
                  </a:lnTo>
                  <a:lnTo>
                    <a:pt x="120922" y="92096"/>
                  </a:lnTo>
                  <a:lnTo>
                    <a:pt x="121532" y="97102"/>
                  </a:lnTo>
                  <a:lnTo>
                    <a:pt x="121715" y="101272"/>
                  </a:lnTo>
                  <a:lnTo>
                    <a:pt x="122281" y="105273"/>
                  </a:lnTo>
                  <a:lnTo>
                    <a:pt x="122627" y="109593"/>
                  </a:lnTo>
                  <a:lnTo>
                    <a:pt x="123779" y="121619"/>
                  </a:lnTo>
                  <a:lnTo>
                    <a:pt x="125230" y="149389"/>
                  </a:lnTo>
                  <a:lnTo>
                    <a:pt x="126594" y="152181"/>
                  </a:lnTo>
                  <a:lnTo>
                    <a:pt x="127514" y="154377"/>
                  </a:lnTo>
                  <a:lnTo>
                    <a:pt x="127164" y="157175"/>
                  </a:lnTo>
                  <a:lnTo>
                    <a:pt x="125940" y="158925"/>
                  </a:lnTo>
                  <a:lnTo>
                    <a:pt x="125818" y="160847"/>
                  </a:lnTo>
                  <a:lnTo>
                    <a:pt x="127758" y="161364"/>
                  </a:lnTo>
                  <a:lnTo>
                    <a:pt x="129827" y="160847"/>
                  </a:lnTo>
                  <a:lnTo>
                    <a:pt x="130991" y="162011"/>
                  </a:lnTo>
                  <a:lnTo>
                    <a:pt x="131767" y="165504"/>
                  </a:lnTo>
                  <a:lnTo>
                    <a:pt x="132414" y="167315"/>
                  </a:lnTo>
                  <a:lnTo>
                    <a:pt x="134559" y="171136"/>
                  </a:lnTo>
                  <a:lnTo>
                    <a:pt x="135967" y="172142"/>
                  </a:lnTo>
                  <a:lnTo>
                    <a:pt x="138180" y="173347"/>
                  </a:lnTo>
                  <a:lnTo>
                    <a:pt x="140794" y="174757"/>
                  </a:lnTo>
                  <a:lnTo>
                    <a:pt x="143609" y="175361"/>
                  </a:lnTo>
                  <a:lnTo>
                    <a:pt x="146770" y="174426"/>
                  </a:lnTo>
                  <a:lnTo>
                    <a:pt x="150003" y="173782"/>
                  </a:lnTo>
                  <a:lnTo>
                    <a:pt x="151943" y="172357"/>
                  </a:lnTo>
                  <a:lnTo>
                    <a:pt x="154529" y="171710"/>
                  </a:lnTo>
                  <a:lnTo>
                    <a:pt x="156340" y="171194"/>
                  </a:lnTo>
                  <a:lnTo>
                    <a:pt x="158151" y="170158"/>
                  </a:lnTo>
                  <a:lnTo>
                    <a:pt x="159573" y="169641"/>
                  </a:lnTo>
                  <a:lnTo>
                    <a:pt x="162419" y="169253"/>
                  </a:lnTo>
                  <a:lnTo>
                    <a:pt x="168841" y="178038"/>
                  </a:lnTo>
                  <a:lnTo>
                    <a:pt x="170642" y="180051"/>
                  </a:lnTo>
                  <a:lnTo>
                    <a:pt x="172461" y="184234"/>
                  </a:lnTo>
                  <a:lnTo>
                    <a:pt x="175228" y="186983"/>
                  </a:lnTo>
                  <a:lnTo>
                    <a:pt x="178648" y="188624"/>
                  </a:lnTo>
                  <a:lnTo>
                    <a:pt x="180604" y="190632"/>
                  </a:lnTo>
                  <a:lnTo>
                    <a:pt x="185247" y="195316"/>
                  </a:lnTo>
                  <a:lnTo>
                    <a:pt x="186795" y="196877"/>
                  </a:lnTo>
                  <a:lnTo>
                    <a:pt x="188562" y="199899"/>
                  </a:lnTo>
                  <a:lnTo>
                    <a:pt x="190810" y="203214"/>
                  </a:lnTo>
                  <a:lnTo>
                    <a:pt x="191709" y="205963"/>
                  </a:lnTo>
                  <a:lnTo>
                    <a:pt x="193572" y="209368"/>
                  </a:lnTo>
                  <a:lnTo>
                    <a:pt x="195981" y="212828"/>
                  </a:lnTo>
                  <a:lnTo>
                    <a:pt x="197029" y="213636"/>
                  </a:lnTo>
                  <a:lnTo>
                    <a:pt x="198726" y="216816"/>
                  </a:lnTo>
                  <a:lnTo>
                    <a:pt x="200372" y="220620"/>
                  </a:lnTo>
                  <a:lnTo>
                    <a:pt x="202434" y="223241"/>
                  </a:lnTo>
                  <a:lnTo>
                    <a:pt x="204059" y="224799"/>
                  </a:lnTo>
                  <a:lnTo>
                    <a:pt x="207489" y="228451"/>
                  </a:lnTo>
                  <a:lnTo>
                    <a:pt x="209128" y="230319"/>
                  </a:lnTo>
                  <a:lnTo>
                    <a:pt x="211622" y="233931"/>
                  </a:lnTo>
                  <a:lnTo>
                    <a:pt x="212745" y="236437"/>
                  </a:lnTo>
                  <a:lnTo>
                    <a:pt x="213523" y="241747"/>
                  </a:lnTo>
                  <a:lnTo>
                    <a:pt x="213136" y="245322"/>
                  </a:lnTo>
                  <a:lnTo>
                    <a:pt x="212465" y="249529"/>
                  </a:lnTo>
                  <a:lnTo>
                    <a:pt x="211457" y="254912"/>
                  </a:lnTo>
                  <a:lnTo>
                    <a:pt x="210735" y="257959"/>
                  </a:lnTo>
                  <a:lnTo>
                    <a:pt x="209608" y="260638"/>
                  </a:lnTo>
                  <a:lnTo>
                    <a:pt x="208123" y="264025"/>
                  </a:lnTo>
                  <a:lnTo>
                    <a:pt x="206321" y="269052"/>
                  </a:lnTo>
                  <a:lnTo>
                    <a:pt x="205351" y="270021"/>
                  </a:lnTo>
                  <a:lnTo>
                    <a:pt x="204714" y="273223"/>
                  </a:lnTo>
                  <a:lnTo>
                    <a:pt x="203669" y="277755"/>
                  </a:lnTo>
                  <a:lnTo>
                    <a:pt x="202494" y="279350"/>
                  </a:lnTo>
                  <a:lnTo>
                    <a:pt x="200312" y="282846"/>
                  </a:lnTo>
                  <a:lnTo>
                    <a:pt x="198756" y="286391"/>
                  </a:lnTo>
                  <a:lnTo>
                    <a:pt x="198439" y="288031"/>
                  </a:lnTo>
                  <a:lnTo>
                    <a:pt x="199582" y="291002"/>
                  </a:lnTo>
                  <a:lnTo>
                    <a:pt x="201984" y="292528"/>
                  </a:lnTo>
                  <a:lnTo>
                    <a:pt x="204170" y="294451"/>
                  </a:lnTo>
                  <a:lnTo>
                    <a:pt x="205952" y="296003"/>
                  </a:lnTo>
                  <a:lnTo>
                    <a:pt x="208722" y="298828"/>
                  </a:lnTo>
                  <a:lnTo>
                    <a:pt x="211771" y="302649"/>
                  </a:lnTo>
                  <a:lnTo>
                    <a:pt x="212146" y="304967"/>
                  </a:lnTo>
                  <a:lnTo>
                    <a:pt x="211820" y="308554"/>
                  </a:lnTo>
                  <a:lnTo>
                    <a:pt x="212146" y="310839"/>
                  </a:lnTo>
                  <a:lnTo>
                    <a:pt x="212961" y="314262"/>
                  </a:lnTo>
                  <a:lnTo>
                    <a:pt x="214103" y="316219"/>
                  </a:lnTo>
                  <a:lnTo>
                    <a:pt x="214756" y="319320"/>
                  </a:lnTo>
                  <a:lnTo>
                    <a:pt x="214706" y="321568"/>
                  </a:lnTo>
                  <a:lnTo>
                    <a:pt x="214612" y="324745"/>
                  </a:lnTo>
                  <a:lnTo>
                    <a:pt x="215245" y="327801"/>
                  </a:lnTo>
                  <a:lnTo>
                    <a:pt x="213777" y="329758"/>
                  </a:lnTo>
                  <a:lnTo>
                    <a:pt x="211005" y="331714"/>
                  </a:lnTo>
                  <a:lnTo>
                    <a:pt x="207697" y="333852"/>
                  </a:lnTo>
                  <a:lnTo>
                    <a:pt x="206063" y="335623"/>
                  </a:lnTo>
                  <a:lnTo>
                    <a:pt x="203831" y="337959"/>
                  </a:lnTo>
                  <a:lnTo>
                    <a:pt x="202436" y="339875"/>
                  </a:lnTo>
                  <a:lnTo>
                    <a:pt x="201417" y="341465"/>
                  </a:lnTo>
                  <a:lnTo>
                    <a:pt x="200941" y="343032"/>
                  </a:lnTo>
                  <a:lnTo>
                    <a:pt x="200871" y="344970"/>
                  </a:lnTo>
                  <a:lnTo>
                    <a:pt x="201000" y="346125"/>
                  </a:lnTo>
                  <a:lnTo>
                    <a:pt x="201490" y="348427"/>
                  </a:lnTo>
                  <a:lnTo>
                    <a:pt x="201926" y="349493"/>
                  </a:lnTo>
                  <a:lnTo>
                    <a:pt x="204298" y="350322"/>
                  </a:lnTo>
                  <a:lnTo>
                    <a:pt x="205916" y="349945"/>
                  </a:lnTo>
                  <a:lnTo>
                    <a:pt x="208152" y="349468"/>
                  </a:lnTo>
                  <a:lnTo>
                    <a:pt x="211014" y="350820"/>
                  </a:lnTo>
                  <a:lnTo>
                    <a:pt x="212640" y="354159"/>
                  </a:lnTo>
                  <a:lnTo>
                    <a:pt x="213373" y="356683"/>
                  </a:lnTo>
                  <a:lnTo>
                    <a:pt x="213658" y="359612"/>
                  </a:lnTo>
                  <a:lnTo>
                    <a:pt x="214825" y="363123"/>
                  </a:lnTo>
                  <a:lnTo>
                    <a:pt x="215505" y="366191"/>
                  </a:lnTo>
                  <a:lnTo>
                    <a:pt x="216816" y="367685"/>
                  </a:lnTo>
                  <a:lnTo>
                    <a:pt x="219417" y="370210"/>
                  </a:lnTo>
                  <a:lnTo>
                    <a:pt x="221611" y="372285"/>
                  </a:lnTo>
                  <a:lnTo>
                    <a:pt x="222713" y="374329"/>
                  </a:lnTo>
                  <a:lnTo>
                    <a:pt x="223726" y="375098"/>
                  </a:lnTo>
                  <a:lnTo>
                    <a:pt x="226988" y="377546"/>
                  </a:lnTo>
                  <a:lnTo>
                    <a:pt x="227151" y="379991"/>
                  </a:lnTo>
                  <a:lnTo>
                    <a:pt x="225684" y="381297"/>
                  </a:lnTo>
                  <a:lnTo>
                    <a:pt x="222421" y="385210"/>
                  </a:lnTo>
                  <a:lnTo>
                    <a:pt x="221116" y="386352"/>
                  </a:lnTo>
                  <a:lnTo>
                    <a:pt x="221279" y="387658"/>
                  </a:lnTo>
                  <a:lnTo>
                    <a:pt x="223635" y="393485"/>
                  </a:lnTo>
                  <a:lnTo>
                    <a:pt x="220990" y="404119"/>
                  </a:lnTo>
                  <a:lnTo>
                    <a:pt x="218810" y="409396"/>
                  </a:lnTo>
                  <a:lnTo>
                    <a:pt x="217554" y="412698"/>
                  </a:lnTo>
                  <a:lnTo>
                    <a:pt x="215758" y="416100"/>
                  </a:lnTo>
                  <a:lnTo>
                    <a:pt x="213732" y="419587"/>
                  </a:lnTo>
                  <a:lnTo>
                    <a:pt x="211359" y="424020"/>
                  </a:lnTo>
                  <a:lnTo>
                    <a:pt x="209499" y="427735"/>
                  </a:lnTo>
                  <a:lnTo>
                    <a:pt x="206707" y="431489"/>
                  </a:lnTo>
                  <a:lnTo>
                    <a:pt x="206071" y="432364"/>
                  </a:lnTo>
                  <a:lnTo>
                    <a:pt x="204505" y="434521"/>
                  </a:lnTo>
                  <a:lnTo>
                    <a:pt x="202169" y="438020"/>
                  </a:lnTo>
                  <a:lnTo>
                    <a:pt x="198462" y="445760"/>
                  </a:lnTo>
                  <a:lnTo>
                    <a:pt x="196100" y="450423"/>
                  </a:lnTo>
                  <a:lnTo>
                    <a:pt x="192270" y="453600"/>
                  </a:lnTo>
                  <a:lnTo>
                    <a:pt x="189391" y="460793"/>
                  </a:lnTo>
                  <a:lnTo>
                    <a:pt x="187434" y="465098"/>
                  </a:lnTo>
                  <a:lnTo>
                    <a:pt x="185673" y="468622"/>
                  </a:lnTo>
                  <a:lnTo>
                    <a:pt x="183716" y="472340"/>
                  </a:lnTo>
                  <a:lnTo>
                    <a:pt x="181745" y="477947"/>
                  </a:lnTo>
                  <a:lnTo>
                    <a:pt x="184318" y="483336"/>
                  </a:lnTo>
                  <a:lnTo>
                    <a:pt x="187853" y="487601"/>
                  </a:lnTo>
                  <a:lnTo>
                    <a:pt x="191404" y="490474"/>
                  </a:lnTo>
                  <a:lnTo>
                    <a:pt x="195107" y="493263"/>
                  </a:lnTo>
                  <a:lnTo>
                    <a:pt x="197865" y="495779"/>
                  </a:lnTo>
                  <a:lnTo>
                    <a:pt x="201902" y="497315"/>
                  </a:lnTo>
                  <a:lnTo>
                    <a:pt x="204753" y="498436"/>
                  </a:lnTo>
                  <a:lnTo>
                    <a:pt x="210308" y="500839"/>
                  </a:lnTo>
                  <a:lnTo>
                    <a:pt x="214243" y="501838"/>
                  </a:lnTo>
                  <a:lnTo>
                    <a:pt x="217162" y="502723"/>
                  </a:lnTo>
                  <a:lnTo>
                    <a:pt x="222051" y="504147"/>
                  </a:lnTo>
                  <a:lnTo>
                    <a:pt x="229898" y="505602"/>
                  </a:lnTo>
                  <a:lnTo>
                    <a:pt x="236851" y="509473"/>
                  </a:lnTo>
                  <a:lnTo>
                    <a:pt x="238718" y="515538"/>
                  </a:lnTo>
                  <a:lnTo>
                    <a:pt x="238251" y="519271"/>
                  </a:lnTo>
                  <a:lnTo>
                    <a:pt x="238250" y="526270"/>
                  </a:lnTo>
                  <a:lnTo>
                    <a:pt x="239651" y="533270"/>
                  </a:lnTo>
                  <a:lnTo>
                    <a:pt x="241984" y="538406"/>
                  </a:lnTo>
                  <a:lnTo>
                    <a:pt x="245717" y="544470"/>
                  </a:lnTo>
                  <a:lnTo>
                    <a:pt x="252250" y="550536"/>
                  </a:lnTo>
                  <a:lnTo>
                    <a:pt x="260469" y="554646"/>
                  </a:lnTo>
                  <a:lnTo>
                    <a:pt x="263967" y="558063"/>
                  </a:lnTo>
                  <a:lnTo>
                    <a:pt x="266447" y="559584"/>
                  </a:lnTo>
                  <a:lnTo>
                    <a:pt x="269799" y="561459"/>
                  </a:lnTo>
                  <a:lnTo>
                    <a:pt x="273332" y="562164"/>
                  </a:lnTo>
                  <a:lnTo>
                    <a:pt x="276261" y="563282"/>
                  </a:lnTo>
                  <a:lnTo>
                    <a:pt x="278913" y="565186"/>
                  </a:lnTo>
                  <a:lnTo>
                    <a:pt x="281269" y="567410"/>
                  </a:lnTo>
                  <a:lnTo>
                    <a:pt x="282759" y="571219"/>
                  </a:lnTo>
                  <a:lnTo>
                    <a:pt x="282490" y="574499"/>
                  </a:lnTo>
                  <a:lnTo>
                    <a:pt x="282135" y="577510"/>
                  </a:lnTo>
                  <a:lnTo>
                    <a:pt x="281958" y="580700"/>
                  </a:lnTo>
                  <a:lnTo>
                    <a:pt x="281943" y="584485"/>
                  </a:lnTo>
                  <a:lnTo>
                    <a:pt x="279301" y="586189"/>
                  </a:lnTo>
                  <a:lnTo>
                    <a:pt x="277175" y="587607"/>
                  </a:lnTo>
                  <a:lnTo>
                    <a:pt x="275581" y="589379"/>
                  </a:lnTo>
                  <a:lnTo>
                    <a:pt x="275050" y="591681"/>
                  </a:lnTo>
                  <a:lnTo>
                    <a:pt x="274341" y="595046"/>
                  </a:lnTo>
                  <a:lnTo>
                    <a:pt x="272215" y="597881"/>
                  </a:lnTo>
                  <a:lnTo>
                    <a:pt x="269027" y="600363"/>
                  </a:lnTo>
                  <a:lnTo>
                    <a:pt x="260524" y="609749"/>
                  </a:lnTo>
                  <a:lnTo>
                    <a:pt x="252491" y="617355"/>
                  </a:lnTo>
                  <a:lnTo>
                    <a:pt x="251165" y="619035"/>
                  </a:lnTo>
                  <a:lnTo>
                    <a:pt x="250540" y="620763"/>
                  </a:lnTo>
                  <a:lnTo>
                    <a:pt x="250234" y="622635"/>
                  </a:lnTo>
                  <a:lnTo>
                    <a:pt x="250096" y="626587"/>
                  </a:lnTo>
                  <a:lnTo>
                    <a:pt x="251648" y="630004"/>
                  </a:lnTo>
                  <a:lnTo>
                    <a:pt x="255349" y="636277"/>
                  </a:lnTo>
                  <a:lnTo>
                    <a:pt x="259130" y="640843"/>
                  </a:lnTo>
                  <a:lnTo>
                    <a:pt x="264112" y="646131"/>
                  </a:lnTo>
                  <a:lnTo>
                    <a:pt x="267491" y="650402"/>
                  </a:lnTo>
                  <a:lnTo>
                    <a:pt x="271823" y="655099"/>
                  </a:lnTo>
                  <a:lnTo>
                    <a:pt x="277213" y="662617"/>
                  </a:lnTo>
                  <a:lnTo>
                    <a:pt x="281461" y="667161"/>
                  </a:lnTo>
                  <a:lnTo>
                    <a:pt x="284803" y="668805"/>
                  </a:lnTo>
                  <a:lnTo>
                    <a:pt x="288796" y="669336"/>
                  </a:lnTo>
                  <a:lnTo>
                    <a:pt x="296049" y="671435"/>
                  </a:lnTo>
                  <a:lnTo>
                    <a:pt x="298563" y="671952"/>
                  </a:lnTo>
                  <a:lnTo>
                    <a:pt x="301917" y="673902"/>
                  </a:lnTo>
                  <a:lnTo>
                    <a:pt x="305236" y="676784"/>
                  </a:lnTo>
                  <a:lnTo>
                    <a:pt x="307960" y="682088"/>
                  </a:lnTo>
                  <a:lnTo>
                    <a:pt x="308924" y="686308"/>
                  </a:lnTo>
                  <a:lnTo>
                    <a:pt x="308622" y="691815"/>
                  </a:lnTo>
                  <a:lnTo>
                    <a:pt x="304538" y="701578"/>
                  </a:lnTo>
                  <a:lnTo>
                    <a:pt x="301537" y="707662"/>
                  </a:lnTo>
                  <a:lnTo>
                    <a:pt x="299258" y="712477"/>
                  </a:lnTo>
                  <a:lnTo>
                    <a:pt x="297196" y="716897"/>
                  </a:lnTo>
                  <a:lnTo>
                    <a:pt x="295921" y="723295"/>
                  </a:lnTo>
                  <a:lnTo>
                    <a:pt x="294693" y="727216"/>
                  </a:lnTo>
                  <a:lnTo>
                    <a:pt x="294324" y="732957"/>
                  </a:lnTo>
                  <a:lnTo>
                    <a:pt x="294152" y="736137"/>
                  </a:lnTo>
                  <a:lnTo>
                    <a:pt x="295424" y="740266"/>
                  </a:lnTo>
                  <a:lnTo>
                    <a:pt x="296482" y="743085"/>
                  </a:lnTo>
                  <a:lnTo>
                    <a:pt x="298169" y="746034"/>
                  </a:lnTo>
                  <a:lnTo>
                    <a:pt x="299444" y="750239"/>
                  </a:lnTo>
                  <a:lnTo>
                    <a:pt x="300776" y="753975"/>
                  </a:lnTo>
                  <a:lnTo>
                    <a:pt x="301730" y="757961"/>
                  </a:lnTo>
                  <a:lnTo>
                    <a:pt x="303468" y="763847"/>
                  </a:lnTo>
                  <a:lnTo>
                    <a:pt x="305226" y="768419"/>
                  </a:lnTo>
                  <a:lnTo>
                    <a:pt x="305758" y="771648"/>
                  </a:lnTo>
                  <a:lnTo>
                    <a:pt x="306186" y="779601"/>
                  </a:lnTo>
                  <a:lnTo>
                    <a:pt x="307103" y="784516"/>
                  </a:lnTo>
                  <a:lnTo>
                    <a:pt x="308085" y="789121"/>
                  </a:lnTo>
                  <a:lnTo>
                    <a:pt x="310458" y="795290"/>
                  </a:lnTo>
                  <a:lnTo>
                    <a:pt x="312715" y="797055"/>
                  </a:lnTo>
                  <a:lnTo>
                    <a:pt x="314764" y="801150"/>
                  </a:lnTo>
                  <a:lnTo>
                    <a:pt x="316586" y="805409"/>
                  </a:lnTo>
                  <a:lnTo>
                    <a:pt x="318114" y="810066"/>
                  </a:lnTo>
                  <a:lnTo>
                    <a:pt x="318734" y="815302"/>
                  </a:lnTo>
                  <a:lnTo>
                    <a:pt x="319310" y="821317"/>
                  </a:lnTo>
                  <a:lnTo>
                    <a:pt x="318246" y="828945"/>
                  </a:lnTo>
                  <a:lnTo>
                    <a:pt x="316997" y="832402"/>
                  </a:lnTo>
                  <a:lnTo>
                    <a:pt x="315522" y="837803"/>
                  </a:lnTo>
                  <a:lnTo>
                    <a:pt x="314818" y="841238"/>
                  </a:lnTo>
                  <a:lnTo>
                    <a:pt x="312661" y="845275"/>
                  </a:lnTo>
                  <a:lnTo>
                    <a:pt x="310546" y="853796"/>
                  </a:lnTo>
                  <a:lnTo>
                    <a:pt x="308607" y="857514"/>
                  </a:lnTo>
                  <a:lnTo>
                    <a:pt x="304502" y="863255"/>
                  </a:lnTo>
                  <a:lnTo>
                    <a:pt x="303098" y="866718"/>
                  </a:lnTo>
                  <a:lnTo>
                    <a:pt x="299384" y="872523"/>
                  </a:lnTo>
                  <a:lnTo>
                    <a:pt x="293071" y="882921"/>
                  </a:lnTo>
                  <a:lnTo>
                    <a:pt x="289647" y="888249"/>
                  </a:lnTo>
                  <a:lnTo>
                    <a:pt x="286048" y="893119"/>
                  </a:lnTo>
                  <a:lnTo>
                    <a:pt x="284266" y="896503"/>
                  </a:lnTo>
                  <a:lnTo>
                    <a:pt x="283965" y="897074"/>
                  </a:lnTo>
                  <a:lnTo>
                    <a:pt x="281568" y="900965"/>
                  </a:lnTo>
                  <a:lnTo>
                    <a:pt x="280718" y="904637"/>
                  </a:lnTo>
                  <a:lnTo>
                    <a:pt x="279989" y="907532"/>
                  </a:lnTo>
                  <a:lnTo>
                    <a:pt x="280136" y="910853"/>
                  </a:lnTo>
                  <a:lnTo>
                    <a:pt x="280222" y="916345"/>
                  </a:lnTo>
                  <a:lnTo>
                    <a:pt x="282740" y="922277"/>
                  </a:lnTo>
                  <a:lnTo>
                    <a:pt x="283610" y="924331"/>
                  </a:lnTo>
                  <a:lnTo>
                    <a:pt x="284277" y="930649"/>
                  </a:lnTo>
                  <a:lnTo>
                    <a:pt x="286775" y="934340"/>
                  </a:lnTo>
                  <a:lnTo>
                    <a:pt x="289854" y="938857"/>
                  </a:lnTo>
                  <a:lnTo>
                    <a:pt x="293659" y="943960"/>
                  </a:lnTo>
                  <a:lnTo>
                    <a:pt x="296328" y="946251"/>
                  </a:lnTo>
                  <a:lnTo>
                    <a:pt x="298745" y="949866"/>
                  </a:lnTo>
                  <a:lnTo>
                    <a:pt x="302324" y="953356"/>
                  </a:lnTo>
                  <a:lnTo>
                    <a:pt x="305209" y="955248"/>
                  </a:lnTo>
                  <a:lnTo>
                    <a:pt x="309034" y="959037"/>
                  </a:lnTo>
                  <a:lnTo>
                    <a:pt x="312170" y="961309"/>
                  </a:lnTo>
                  <a:lnTo>
                    <a:pt x="314663" y="963140"/>
                  </a:lnTo>
                  <a:lnTo>
                    <a:pt x="316427" y="964304"/>
                  </a:lnTo>
                  <a:lnTo>
                    <a:pt x="319427" y="965263"/>
                  </a:lnTo>
                  <a:lnTo>
                    <a:pt x="320690" y="965676"/>
                  </a:lnTo>
                  <a:lnTo>
                    <a:pt x="325376" y="966026"/>
                  </a:lnTo>
                  <a:lnTo>
                    <a:pt x="327657" y="966551"/>
                  </a:lnTo>
                  <a:lnTo>
                    <a:pt x="330328" y="967138"/>
                  </a:lnTo>
                  <a:lnTo>
                    <a:pt x="331508" y="967399"/>
                  </a:lnTo>
                  <a:lnTo>
                    <a:pt x="334291" y="968754"/>
                  </a:lnTo>
                  <a:lnTo>
                    <a:pt x="335908" y="973638"/>
                  </a:lnTo>
                  <a:lnTo>
                    <a:pt x="338493" y="977557"/>
                  </a:lnTo>
                  <a:lnTo>
                    <a:pt x="342147" y="984525"/>
                  </a:lnTo>
                  <a:lnTo>
                    <a:pt x="342793" y="986822"/>
                  </a:lnTo>
                  <a:lnTo>
                    <a:pt x="343899" y="990723"/>
                  </a:lnTo>
                  <a:lnTo>
                    <a:pt x="345971" y="993578"/>
                  </a:lnTo>
                  <a:lnTo>
                    <a:pt x="348652" y="997879"/>
                  </a:lnTo>
                  <a:lnTo>
                    <a:pt x="349543" y="1000474"/>
                  </a:lnTo>
                  <a:lnTo>
                    <a:pt x="351520" y="1002946"/>
                  </a:lnTo>
                  <a:lnTo>
                    <a:pt x="353251" y="1006901"/>
                  </a:lnTo>
                  <a:lnTo>
                    <a:pt x="354688" y="1009471"/>
                  </a:lnTo>
                  <a:lnTo>
                    <a:pt x="356891" y="1011780"/>
                  </a:lnTo>
                  <a:lnTo>
                    <a:pt x="358616" y="1015579"/>
                  </a:lnTo>
                  <a:lnTo>
                    <a:pt x="359657" y="1018013"/>
                  </a:lnTo>
                  <a:lnTo>
                    <a:pt x="360205" y="1019848"/>
                  </a:lnTo>
                  <a:lnTo>
                    <a:pt x="360431" y="1021463"/>
                  </a:lnTo>
                  <a:lnTo>
                    <a:pt x="360378" y="1023660"/>
                  </a:lnTo>
                  <a:lnTo>
                    <a:pt x="359951" y="1024076"/>
                  </a:lnTo>
                  <a:lnTo>
                    <a:pt x="358855" y="1026047"/>
                  </a:lnTo>
                  <a:lnTo>
                    <a:pt x="357369" y="1028031"/>
                  </a:lnTo>
                  <a:lnTo>
                    <a:pt x="355848" y="1029009"/>
                  </a:lnTo>
                  <a:lnTo>
                    <a:pt x="354279" y="1030838"/>
                  </a:lnTo>
                  <a:lnTo>
                    <a:pt x="351860" y="1032852"/>
                  </a:lnTo>
                  <a:lnTo>
                    <a:pt x="349066" y="1035264"/>
                  </a:lnTo>
                  <a:lnTo>
                    <a:pt x="347026" y="1036955"/>
                  </a:lnTo>
                  <a:lnTo>
                    <a:pt x="345510" y="1038089"/>
                  </a:lnTo>
                  <a:lnTo>
                    <a:pt x="344527" y="1038894"/>
                  </a:lnTo>
                  <a:lnTo>
                    <a:pt x="342086" y="1040288"/>
                  </a:lnTo>
                  <a:lnTo>
                    <a:pt x="339698" y="1043152"/>
                  </a:lnTo>
                  <a:lnTo>
                    <a:pt x="337141" y="1045634"/>
                  </a:lnTo>
                  <a:lnTo>
                    <a:pt x="335175" y="1047248"/>
                  </a:lnTo>
                  <a:lnTo>
                    <a:pt x="333145" y="1049246"/>
                  </a:lnTo>
                  <a:lnTo>
                    <a:pt x="330124" y="1051822"/>
                  </a:lnTo>
                  <a:lnTo>
                    <a:pt x="328394" y="1053502"/>
                  </a:lnTo>
                  <a:lnTo>
                    <a:pt x="326789" y="1054329"/>
                  </a:lnTo>
                  <a:lnTo>
                    <a:pt x="324920" y="1056479"/>
                  </a:lnTo>
                  <a:lnTo>
                    <a:pt x="322960" y="1058244"/>
                  </a:lnTo>
                  <a:lnTo>
                    <a:pt x="319288" y="1062233"/>
                  </a:lnTo>
                  <a:lnTo>
                    <a:pt x="317731" y="1064374"/>
                  </a:lnTo>
                  <a:lnTo>
                    <a:pt x="316917" y="1065558"/>
                  </a:lnTo>
                  <a:lnTo>
                    <a:pt x="314384" y="1068736"/>
                  </a:lnTo>
                  <a:lnTo>
                    <a:pt x="311660" y="1070914"/>
                  </a:lnTo>
                  <a:lnTo>
                    <a:pt x="309197" y="1073857"/>
                  </a:lnTo>
                  <a:lnTo>
                    <a:pt x="307529" y="1075072"/>
                  </a:lnTo>
                  <a:lnTo>
                    <a:pt x="305815" y="1077217"/>
                  </a:lnTo>
                  <a:lnTo>
                    <a:pt x="302874" y="1079866"/>
                  </a:lnTo>
                  <a:lnTo>
                    <a:pt x="300944" y="1082485"/>
                  </a:lnTo>
                  <a:lnTo>
                    <a:pt x="300219" y="1083979"/>
                  </a:lnTo>
                  <a:lnTo>
                    <a:pt x="297703" y="1087618"/>
                  </a:lnTo>
                  <a:lnTo>
                    <a:pt x="295922" y="1090076"/>
                  </a:lnTo>
                  <a:lnTo>
                    <a:pt x="293451" y="1092785"/>
                  </a:lnTo>
                  <a:lnTo>
                    <a:pt x="291880" y="1094541"/>
                  </a:lnTo>
                  <a:lnTo>
                    <a:pt x="289633" y="1097011"/>
                  </a:lnTo>
                  <a:lnTo>
                    <a:pt x="288316" y="1099377"/>
                  </a:lnTo>
                  <a:lnTo>
                    <a:pt x="286117" y="1100996"/>
                  </a:lnTo>
                  <a:lnTo>
                    <a:pt x="284331" y="1103298"/>
                  </a:lnTo>
                  <a:lnTo>
                    <a:pt x="282221" y="1105222"/>
                  </a:lnTo>
                  <a:lnTo>
                    <a:pt x="279209" y="1108028"/>
                  </a:lnTo>
                  <a:lnTo>
                    <a:pt x="277581" y="1110404"/>
                  </a:lnTo>
                  <a:lnTo>
                    <a:pt x="275254" y="1112800"/>
                  </a:lnTo>
                  <a:lnTo>
                    <a:pt x="273238" y="1115188"/>
                  </a:lnTo>
                  <a:lnTo>
                    <a:pt x="271618" y="1117794"/>
                  </a:lnTo>
                  <a:lnTo>
                    <a:pt x="269763" y="1120331"/>
                  </a:lnTo>
                  <a:lnTo>
                    <a:pt x="268524" y="1122691"/>
                  </a:lnTo>
                  <a:lnTo>
                    <a:pt x="267269" y="1124590"/>
                  </a:lnTo>
                  <a:lnTo>
                    <a:pt x="265930" y="1126337"/>
                  </a:lnTo>
                  <a:lnTo>
                    <a:pt x="264497" y="1129787"/>
                  </a:lnTo>
                  <a:lnTo>
                    <a:pt x="262436" y="1133105"/>
                  </a:lnTo>
                  <a:lnTo>
                    <a:pt x="261827" y="1135677"/>
                  </a:lnTo>
                  <a:lnTo>
                    <a:pt x="259549" y="1139465"/>
                  </a:lnTo>
                  <a:lnTo>
                    <a:pt x="257320" y="1142400"/>
                  </a:lnTo>
                  <a:lnTo>
                    <a:pt x="254648" y="1146048"/>
                  </a:lnTo>
                  <a:lnTo>
                    <a:pt x="253748" y="1147005"/>
                  </a:lnTo>
                  <a:lnTo>
                    <a:pt x="252248" y="1148600"/>
                  </a:lnTo>
                  <a:lnTo>
                    <a:pt x="250679" y="1150431"/>
                  </a:lnTo>
                  <a:lnTo>
                    <a:pt x="248516" y="1153056"/>
                  </a:lnTo>
                  <a:lnTo>
                    <a:pt x="247253" y="1154720"/>
                  </a:lnTo>
                  <a:lnTo>
                    <a:pt x="245147" y="1156802"/>
                  </a:lnTo>
                  <a:lnTo>
                    <a:pt x="243048" y="1159037"/>
                  </a:lnTo>
                  <a:lnTo>
                    <a:pt x="239169" y="1161561"/>
                  </a:lnTo>
                  <a:lnTo>
                    <a:pt x="233575" y="1163989"/>
                  </a:lnTo>
                  <a:lnTo>
                    <a:pt x="231202" y="1165070"/>
                  </a:lnTo>
                  <a:lnTo>
                    <a:pt x="226052" y="1166865"/>
                  </a:lnTo>
                  <a:lnTo>
                    <a:pt x="223126" y="1167734"/>
                  </a:lnTo>
                  <a:lnTo>
                    <a:pt x="220966" y="1168268"/>
                  </a:lnTo>
                  <a:lnTo>
                    <a:pt x="219731" y="1168538"/>
                  </a:lnTo>
                  <a:lnTo>
                    <a:pt x="217169" y="1168700"/>
                  </a:lnTo>
                  <a:lnTo>
                    <a:pt x="215556" y="1169295"/>
                  </a:lnTo>
                  <a:lnTo>
                    <a:pt x="214151" y="1169186"/>
                  </a:lnTo>
                  <a:lnTo>
                    <a:pt x="212913" y="1169380"/>
                  </a:lnTo>
                  <a:lnTo>
                    <a:pt x="210900" y="1169678"/>
                  </a:lnTo>
                  <a:lnTo>
                    <a:pt x="209204" y="1170121"/>
                  </a:lnTo>
                  <a:lnTo>
                    <a:pt x="207044" y="1170656"/>
                  </a:lnTo>
                  <a:lnTo>
                    <a:pt x="205373" y="1171795"/>
                  </a:lnTo>
                  <a:lnTo>
                    <a:pt x="203704" y="1173010"/>
                  </a:lnTo>
                  <a:lnTo>
                    <a:pt x="202391" y="1173284"/>
                  </a:lnTo>
                  <a:lnTo>
                    <a:pt x="200987" y="1173174"/>
                  </a:lnTo>
                  <a:lnTo>
                    <a:pt x="199480" y="1172372"/>
                  </a:lnTo>
                  <a:lnTo>
                    <a:pt x="197720" y="1171039"/>
                  </a:lnTo>
                  <a:lnTo>
                    <a:pt x="195117" y="1170039"/>
                  </a:lnTo>
                  <a:lnTo>
                    <a:pt x="192200" y="1168973"/>
                  </a:lnTo>
                  <a:lnTo>
                    <a:pt x="190315" y="1168493"/>
                  </a:lnTo>
                  <a:lnTo>
                    <a:pt x="187556" y="1167500"/>
                  </a:lnTo>
                  <a:lnTo>
                    <a:pt x="185586" y="1166792"/>
                  </a:lnTo>
                  <a:lnTo>
                    <a:pt x="182658" y="1165416"/>
                  </a:lnTo>
                  <a:lnTo>
                    <a:pt x="180301" y="1164796"/>
                  </a:lnTo>
                  <a:lnTo>
                    <a:pt x="179355" y="1164441"/>
                  </a:lnTo>
                  <a:lnTo>
                    <a:pt x="177626" y="1163955"/>
                  </a:lnTo>
                  <a:lnTo>
                    <a:pt x="176915" y="1163669"/>
                  </a:lnTo>
                  <a:lnTo>
                    <a:pt x="175594" y="1163712"/>
                  </a:lnTo>
                  <a:lnTo>
                    <a:pt x="173023" y="1163642"/>
                  </a:lnTo>
                  <a:lnTo>
                    <a:pt x="171558" y="1163998"/>
                  </a:lnTo>
                  <a:lnTo>
                    <a:pt x="169931" y="1164207"/>
                  </a:lnTo>
                  <a:lnTo>
                    <a:pt x="168834" y="1164010"/>
                  </a:lnTo>
                  <a:lnTo>
                    <a:pt x="167669" y="1164049"/>
                  </a:lnTo>
                  <a:lnTo>
                    <a:pt x="166578" y="1164007"/>
                  </a:lnTo>
                  <a:lnTo>
                    <a:pt x="165345" y="1164356"/>
                  </a:lnTo>
                  <a:lnTo>
                    <a:pt x="163810" y="1164948"/>
                  </a:lnTo>
                  <a:lnTo>
                    <a:pt x="162488" y="1164991"/>
                  </a:lnTo>
                  <a:lnTo>
                    <a:pt x="161278" y="1165960"/>
                  </a:lnTo>
                  <a:lnTo>
                    <a:pt x="159196" y="1166492"/>
                  </a:lnTo>
                  <a:lnTo>
                    <a:pt x="157519" y="1167475"/>
                  </a:lnTo>
                  <a:lnTo>
                    <a:pt x="156694" y="1168354"/>
                  </a:lnTo>
                  <a:lnTo>
                    <a:pt x="155483" y="1169320"/>
                  </a:lnTo>
                  <a:lnTo>
                    <a:pt x="153440" y="1170935"/>
                  </a:lnTo>
                  <a:lnTo>
                    <a:pt x="152457" y="1171740"/>
                  </a:lnTo>
                  <a:lnTo>
                    <a:pt x="150641" y="1173193"/>
                  </a:lnTo>
                  <a:lnTo>
                    <a:pt x="148994" y="1175024"/>
                  </a:lnTo>
                  <a:lnTo>
                    <a:pt x="147639" y="1176306"/>
                  </a:lnTo>
                  <a:lnTo>
                    <a:pt x="146587" y="1177348"/>
                  </a:lnTo>
                  <a:lnTo>
                    <a:pt x="145690" y="1178384"/>
                  </a:lnTo>
                  <a:lnTo>
                    <a:pt x="144137" y="1180677"/>
                  </a:lnTo>
                  <a:lnTo>
                    <a:pt x="143257" y="1182175"/>
                  </a:lnTo>
                  <a:lnTo>
                    <a:pt x="142740" y="1182968"/>
                  </a:lnTo>
                  <a:lnTo>
                    <a:pt x="142454" y="1183672"/>
                  </a:lnTo>
                  <a:lnTo>
                    <a:pt x="142176" y="1184611"/>
                  </a:lnTo>
                  <a:lnTo>
                    <a:pt x="142051" y="1185465"/>
                  </a:lnTo>
                  <a:lnTo>
                    <a:pt x="142650" y="1186993"/>
                  </a:lnTo>
                  <a:lnTo>
                    <a:pt x="143008" y="1188296"/>
                  </a:lnTo>
                  <a:lnTo>
                    <a:pt x="144255" y="1190577"/>
                  </a:lnTo>
                  <a:lnTo>
                    <a:pt x="145061" y="1191325"/>
                  </a:lnTo>
                  <a:lnTo>
                    <a:pt x="146120" y="1192682"/>
                  </a:lnTo>
                  <a:lnTo>
                    <a:pt x="146486" y="1194219"/>
                  </a:lnTo>
                  <a:lnTo>
                    <a:pt x="146691" y="1195605"/>
                  </a:lnTo>
                  <a:lnTo>
                    <a:pt x="147004" y="1197837"/>
                  </a:lnTo>
                  <a:lnTo>
                    <a:pt x="147397" y="1200146"/>
                  </a:lnTo>
                  <a:lnTo>
                    <a:pt x="148265" y="1202670"/>
                  </a:lnTo>
                  <a:lnTo>
                    <a:pt x="148601" y="1203356"/>
                  </a:lnTo>
                  <a:lnTo>
                    <a:pt x="148769" y="1205906"/>
                  </a:lnTo>
                  <a:lnTo>
                    <a:pt x="148485" y="1208855"/>
                  </a:lnTo>
                  <a:lnTo>
                    <a:pt x="148515" y="1211871"/>
                  </a:lnTo>
                  <a:lnTo>
                    <a:pt x="148542" y="1212643"/>
                  </a:lnTo>
                  <a:lnTo>
                    <a:pt x="148547" y="1214964"/>
                  </a:lnTo>
                  <a:lnTo>
                    <a:pt x="148554" y="1217363"/>
                  </a:lnTo>
                  <a:lnTo>
                    <a:pt x="148720" y="1219833"/>
                  </a:lnTo>
                  <a:lnTo>
                    <a:pt x="148794" y="1221920"/>
                  </a:lnTo>
                  <a:lnTo>
                    <a:pt x="148921" y="1223308"/>
                  </a:lnTo>
                  <a:lnTo>
                    <a:pt x="148937" y="1225939"/>
                  </a:lnTo>
                  <a:lnTo>
                    <a:pt x="147898" y="1227364"/>
                  </a:lnTo>
                  <a:lnTo>
                    <a:pt x="145057" y="1230629"/>
                  </a:lnTo>
                  <a:lnTo>
                    <a:pt x="142406" y="1232652"/>
                  </a:lnTo>
                  <a:lnTo>
                    <a:pt x="140634" y="1235340"/>
                  </a:lnTo>
                  <a:lnTo>
                    <a:pt x="138365" y="1237193"/>
                  </a:lnTo>
                  <a:lnTo>
                    <a:pt x="136624" y="1238563"/>
                  </a:lnTo>
                  <a:lnTo>
                    <a:pt x="135391" y="1238916"/>
                  </a:lnTo>
                  <a:lnTo>
                    <a:pt x="133920" y="1239116"/>
                  </a:lnTo>
                  <a:lnTo>
                    <a:pt x="133065" y="1239144"/>
                  </a:lnTo>
                  <a:lnTo>
                    <a:pt x="131539" y="1239970"/>
                  </a:lnTo>
                  <a:lnTo>
                    <a:pt x="129642" y="1241346"/>
                  </a:lnTo>
                  <a:lnTo>
                    <a:pt x="128612" y="1243005"/>
                  </a:lnTo>
                  <a:lnTo>
                    <a:pt x="126618" y="1243842"/>
                  </a:lnTo>
                  <a:lnTo>
                    <a:pt x="121909" y="1247090"/>
                  </a:lnTo>
                  <a:lnTo>
                    <a:pt x="120543" y="1245604"/>
                  </a:lnTo>
                  <a:lnTo>
                    <a:pt x="118039" y="1243290"/>
                  </a:lnTo>
                  <a:lnTo>
                    <a:pt x="117815" y="1242764"/>
                  </a:lnTo>
                  <a:lnTo>
                    <a:pt x="117582" y="1242266"/>
                  </a:lnTo>
                  <a:lnTo>
                    <a:pt x="117196" y="1241725"/>
                  </a:lnTo>
                  <a:lnTo>
                    <a:pt x="117004" y="1241336"/>
                  </a:lnTo>
                  <a:lnTo>
                    <a:pt x="116579" y="1240796"/>
                  </a:lnTo>
                  <a:lnTo>
                    <a:pt x="116424" y="1240450"/>
                  </a:lnTo>
                  <a:lnTo>
                    <a:pt x="116193" y="1240183"/>
                  </a:lnTo>
                  <a:lnTo>
                    <a:pt x="115999" y="1239909"/>
                  </a:lnTo>
                  <a:lnTo>
                    <a:pt x="115729" y="1239447"/>
                  </a:lnTo>
                  <a:lnTo>
                    <a:pt x="115497" y="1239138"/>
                  </a:lnTo>
                  <a:lnTo>
                    <a:pt x="115149" y="1238524"/>
                  </a:lnTo>
                  <a:lnTo>
                    <a:pt x="114956" y="1238257"/>
                  </a:lnTo>
                  <a:lnTo>
                    <a:pt x="114802" y="1237946"/>
                  </a:lnTo>
                  <a:lnTo>
                    <a:pt x="114686" y="1237637"/>
                  </a:lnTo>
                  <a:lnTo>
                    <a:pt x="114570" y="1237212"/>
                  </a:lnTo>
                  <a:lnTo>
                    <a:pt x="114493" y="1236901"/>
                  </a:lnTo>
                  <a:lnTo>
                    <a:pt x="114416" y="1236404"/>
                  </a:lnTo>
                  <a:lnTo>
                    <a:pt x="114416" y="1236015"/>
                  </a:lnTo>
                  <a:lnTo>
                    <a:pt x="114416" y="1235669"/>
                  </a:lnTo>
                  <a:lnTo>
                    <a:pt x="114416" y="1235243"/>
                  </a:lnTo>
                  <a:lnTo>
                    <a:pt x="114455" y="1234818"/>
                  </a:lnTo>
                  <a:lnTo>
                    <a:pt x="114493" y="1234398"/>
                  </a:lnTo>
                  <a:lnTo>
                    <a:pt x="114494" y="1234089"/>
                  </a:lnTo>
                  <a:lnTo>
                    <a:pt x="114416" y="1233700"/>
                  </a:lnTo>
                  <a:lnTo>
                    <a:pt x="114108" y="1233390"/>
                  </a:lnTo>
                  <a:lnTo>
                    <a:pt x="113837" y="1233202"/>
                  </a:lnTo>
                  <a:lnTo>
                    <a:pt x="113566" y="1232971"/>
                  </a:lnTo>
                  <a:lnTo>
                    <a:pt x="113258" y="1232697"/>
                  </a:lnTo>
                  <a:lnTo>
                    <a:pt x="113026" y="1232467"/>
                  </a:lnTo>
                  <a:lnTo>
                    <a:pt x="112832" y="1232199"/>
                  </a:lnTo>
                  <a:lnTo>
                    <a:pt x="112678" y="1231811"/>
                  </a:lnTo>
                  <a:lnTo>
                    <a:pt x="112601" y="1231464"/>
                  </a:lnTo>
                  <a:lnTo>
                    <a:pt x="112447" y="1231155"/>
                  </a:lnTo>
                  <a:lnTo>
                    <a:pt x="112292" y="1230772"/>
                  </a:lnTo>
                  <a:lnTo>
                    <a:pt x="112137" y="1230462"/>
                  </a:lnTo>
                  <a:lnTo>
                    <a:pt x="111867" y="1230037"/>
                  </a:lnTo>
                  <a:lnTo>
                    <a:pt x="111674" y="1229653"/>
                  </a:lnTo>
                  <a:lnTo>
                    <a:pt x="111442" y="1229344"/>
                  </a:lnTo>
                  <a:lnTo>
                    <a:pt x="111326" y="1229034"/>
                  </a:lnTo>
                  <a:lnTo>
                    <a:pt x="111133" y="1228688"/>
                  </a:lnTo>
                  <a:lnTo>
                    <a:pt x="111056" y="1228262"/>
                  </a:lnTo>
                  <a:lnTo>
                    <a:pt x="110979" y="1227916"/>
                  </a:lnTo>
                  <a:lnTo>
                    <a:pt x="110862" y="1227454"/>
                  </a:lnTo>
                  <a:lnTo>
                    <a:pt x="110708" y="1226950"/>
                  </a:lnTo>
                  <a:lnTo>
                    <a:pt x="110554" y="1226531"/>
                  </a:lnTo>
                  <a:lnTo>
                    <a:pt x="110322" y="1226221"/>
                  </a:lnTo>
                  <a:lnTo>
                    <a:pt x="110206" y="1225760"/>
                  </a:lnTo>
                  <a:lnTo>
                    <a:pt x="110206" y="1225371"/>
                  </a:lnTo>
                  <a:lnTo>
                    <a:pt x="110168" y="1224988"/>
                  </a:lnTo>
                  <a:lnTo>
                    <a:pt x="110169" y="1224635"/>
                  </a:lnTo>
                  <a:lnTo>
                    <a:pt x="109975" y="1224332"/>
                  </a:lnTo>
                  <a:lnTo>
                    <a:pt x="109705" y="1223985"/>
                  </a:lnTo>
                  <a:lnTo>
                    <a:pt x="109512" y="1223712"/>
                  </a:lnTo>
                  <a:lnTo>
                    <a:pt x="109357" y="1223444"/>
                  </a:lnTo>
                  <a:lnTo>
                    <a:pt x="109009" y="1223020"/>
                  </a:lnTo>
                  <a:lnTo>
                    <a:pt x="108855" y="1222746"/>
                  </a:lnTo>
                  <a:lnTo>
                    <a:pt x="108585" y="1222400"/>
                  </a:lnTo>
                  <a:lnTo>
                    <a:pt x="108391" y="1221859"/>
                  </a:lnTo>
                  <a:lnTo>
                    <a:pt x="108083" y="1221513"/>
                  </a:lnTo>
                  <a:lnTo>
                    <a:pt x="107889" y="1221209"/>
                  </a:lnTo>
                  <a:lnTo>
                    <a:pt x="107658" y="1220936"/>
                  </a:lnTo>
                  <a:lnTo>
                    <a:pt x="107310" y="1220626"/>
                  </a:lnTo>
                  <a:lnTo>
                    <a:pt x="107078" y="1220395"/>
                  </a:lnTo>
                  <a:lnTo>
                    <a:pt x="106769" y="1220128"/>
                  </a:lnTo>
                  <a:lnTo>
                    <a:pt x="106460" y="1219818"/>
                  </a:lnTo>
                  <a:lnTo>
                    <a:pt x="106189" y="1219587"/>
                  </a:lnTo>
                  <a:lnTo>
                    <a:pt x="105997" y="1219204"/>
                  </a:lnTo>
                  <a:lnTo>
                    <a:pt x="105880" y="1218858"/>
                  </a:lnTo>
                  <a:lnTo>
                    <a:pt x="105726" y="1218354"/>
                  </a:lnTo>
                  <a:lnTo>
                    <a:pt x="105610" y="1218007"/>
                  </a:lnTo>
                  <a:lnTo>
                    <a:pt x="105649" y="1217661"/>
                  </a:lnTo>
                  <a:lnTo>
                    <a:pt x="105649" y="1217351"/>
                  </a:lnTo>
                  <a:lnTo>
                    <a:pt x="105765" y="1217041"/>
                  </a:lnTo>
                  <a:lnTo>
                    <a:pt x="105803" y="1216695"/>
                  </a:lnTo>
                  <a:lnTo>
                    <a:pt x="105997" y="1216385"/>
                  </a:lnTo>
                  <a:lnTo>
                    <a:pt x="106190" y="1216075"/>
                  </a:lnTo>
                  <a:lnTo>
                    <a:pt x="106229" y="1215692"/>
                  </a:lnTo>
                  <a:lnTo>
                    <a:pt x="106229" y="1215383"/>
                  </a:lnTo>
                  <a:lnTo>
                    <a:pt x="106152" y="1215073"/>
                  </a:lnTo>
                  <a:lnTo>
                    <a:pt x="105843" y="1214727"/>
                  </a:lnTo>
                  <a:lnTo>
                    <a:pt x="105649" y="1214460"/>
                  </a:lnTo>
                  <a:lnTo>
                    <a:pt x="105302" y="1214034"/>
                  </a:lnTo>
                  <a:lnTo>
                    <a:pt x="105032" y="1213688"/>
                  </a:lnTo>
                  <a:lnTo>
                    <a:pt x="104761" y="1213341"/>
                  </a:lnTo>
                  <a:lnTo>
                    <a:pt x="104453" y="1212874"/>
                  </a:lnTo>
                  <a:lnTo>
                    <a:pt x="104182" y="1212570"/>
                  </a:lnTo>
                  <a:lnTo>
                    <a:pt x="104028" y="1212218"/>
                  </a:lnTo>
                  <a:lnTo>
                    <a:pt x="103834" y="1211798"/>
                  </a:lnTo>
                  <a:lnTo>
                    <a:pt x="103680" y="1211488"/>
                  </a:lnTo>
                  <a:lnTo>
                    <a:pt x="103525" y="1211027"/>
                  </a:lnTo>
                  <a:lnTo>
                    <a:pt x="103294" y="1210565"/>
                  </a:lnTo>
                  <a:lnTo>
                    <a:pt x="103139" y="1210212"/>
                  </a:lnTo>
                  <a:lnTo>
                    <a:pt x="102985" y="1209866"/>
                  </a:lnTo>
                  <a:lnTo>
                    <a:pt x="102831" y="1209520"/>
                  </a:lnTo>
                  <a:lnTo>
                    <a:pt x="102791" y="1209210"/>
                  </a:lnTo>
                  <a:lnTo>
                    <a:pt x="102715" y="1208827"/>
                  </a:lnTo>
                  <a:lnTo>
                    <a:pt x="102714" y="1208439"/>
                  </a:lnTo>
                  <a:lnTo>
                    <a:pt x="102715" y="1207940"/>
                  </a:lnTo>
                  <a:lnTo>
                    <a:pt x="102715" y="1207515"/>
                  </a:lnTo>
                  <a:lnTo>
                    <a:pt x="102715" y="1207169"/>
                  </a:lnTo>
                  <a:lnTo>
                    <a:pt x="102715" y="1206859"/>
                  </a:lnTo>
                  <a:lnTo>
                    <a:pt x="102715" y="1206549"/>
                  </a:lnTo>
                  <a:lnTo>
                    <a:pt x="102715" y="1206124"/>
                  </a:lnTo>
                  <a:lnTo>
                    <a:pt x="102599" y="1205777"/>
                  </a:lnTo>
                  <a:lnTo>
                    <a:pt x="102600" y="1205395"/>
                  </a:lnTo>
                  <a:lnTo>
                    <a:pt x="102523" y="1204970"/>
                  </a:lnTo>
                  <a:lnTo>
                    <a:pt x="102445" y="1204465"/>
                  </a:lnTo>
                  <a:lnTo>
                    <a:pt x="102329" y="1204040"/>
                  </a:lnTo>
                  <a:lnTo>
                    <a:pt x="102175" y="1203621"/>
                  </a:lnTo>
                  <a:lnTo>
                    <a:pt x="101944" y="1203232"/>
                  </a:lnTo>
                  <a:lnTo>
                    <a:pt x="101750" y="1202885"/>
                  </a:lnTo>
                  <a:lnTo>
                    <a:pt x="101479" y="1202618"/>
                  </a:lnTo>
                  <a:lnTo>
                    <a:pt x="101287" y="1202266"/>
                  </a:lnTo>
                  <a:lnTo>
                    <a:pt x="101094" y="1201963"/>
                  </a:lnTo>
                  <a:lnTo>
                    <a:pt x="100978" y="1201573"/>
                  </a:lnTo>
                  <a:lnTo>
                    <a:pt x="100862" y="1201191"/>
                  </a:lnTo>
                  <a:lnTo>
                    <a:pt x="100707" y="1200802"/>
                  </a:lnTo>
                  <a:lnTo>
                    <a:pt x="100630" y="1200492"/>
                  </a:lnTo>
                  <a:lnTo>
                    <a:pt x="100514" y="1200109"/>
                  </a:lnTo>
                  <a:lnTo>
                    <a:pt x="100322" y="1199836"/>
                  </a:lnTo>
                  <a:lnTo>
                    <a:pt x="100090" y="1199532"/>
                  </a:lnTo>
                  <a:lnTo>
                    <a:pt x="99819" y="1199222"/>
                  </a:lnTo>
                  <a:lnTo>
                    <a:pt x="99471" y="1198991"/>
                  </a:lnTo>
                  <a:lnTo>
                    <a:pt x="99201" y="1198840"/>
                  </a:lnTo>
                  <a:lnTo>
                    <a:pt x="99123" y="1198530"/>
                  </a:lnTo>
                  <a:lnTo>
                    <a:pt x="99008" y="1198068"/>
                  </a:lnTo>
                  <a:lnTo>
                    <a:pt x="99085" y="1197643"/>
                  </a:lnTo>
                  <a:lnTo>
                    <a:pt x="99201" y="1197254"/>
                  </a:lnTo>
                  <a:lnTo>
                    <a:pt x="99317" y="1196907"/>
                  </a:lnTo>
                  <a:lnTo>
                    <a:pt x="99549" y="1196518"/>
                  </a:lnTo>
                  <a:lnTo>
                    <a:pt x="99743" y="1196136"/>
                  </a:lnTo>
                  <a:lnTo>
                    <a:pt x="99897" y="1195862"/>
                  </a:lnTo>
                  <a:lnTo>
                    <a:pt x="100129" y="1195443"/>
                  </a:lnTo>
                  <a:lnTo>
                    <a:pt x="100090" y="1195133"/>
                  </a:lnTo>
                  <a:lnTo>
                    <a:pt x="100052" y="1194745"/>
                  </a:lnTo>
                  <a:lnTo>
                    <a:pt x="99743" y="1194477"/>
                  </a:lnTo>
                  <a:lnTo>
                    <a:pt x="99473" y="1194283"/>
                  </a:lnTo>
                  <a:lnTo>
                    <a:pt x="99241" y="1194015"/>
                  </a:lnTo>
                  <a:lnTo>
                    <a:pt x="99318" y="1193591"/>
                  </a:lnTo>
                  <a:lnTo>
                    <a:pt x="99512" y="1193280"/>
                  </a:lnTo>
                  <a:lnTo>
                    <a:pt x="99511" y="1192970"/>
                  </a:lnTo>
                  <a:lnTo>
                    <a:pt x="99434" y="1192661"/>
                  </a:lnTo>
                  <a:lnTo>
                    <a:pt x="99318" y="1192357"/>
                  </a:lnTo>
                  <a:lnTo>
                    <a:pt x="99357" y="1192005"/>
                  </a:lnTo>
                  <a:lnTo>
                    <a:pt x="99396" y="1191701"/>
                  </a:lnTo>
                  <a:lnTo>
                    <a:pt x="99705" y="1191428"/>
                  </a:lnTo>
                  <a:lnTo>
                    <a:pt x="100014" y="1191349"/>
                  </a:lnTo>
                  <a:lnTo>
                    <a:pt x="100400" y="1191313"/>
                  </a:lnTo>
                  <a:lnTo>
                    <a:pt x="100710" y="1191312"/>
                  </a:lnTo>
                  <a:lnTo>
                    <a:pt x="101058" y="1191197"/>
                  </a:lnTo>
                  <a:lnTo>
                    <a:pt x="101366" y="1191118"/>
                  </a:lnTo>
                  <a:lnTo>
                    <a:pt x="101830" y="1191081"/>
                  </a:lnTo>
                  <a:lnTo>
                    <a:pt x="102217" y="1191081"/>
                  </a:lnTo>
                  <a:lnTo>
                    <a:pt x="102797" y="1190960"/>
                  </a:lnTo>
                  <a:lnTo>
                    <a:pt x="103105" y="1190887"/>
                  </a:lnTo>
                  <a:lnTo>
                    <a:pt x="103415" y="1190844"/>
                  </a:lnTo>
                  <a:lnTo>
                    <a:pt x="103917" y="1190844"/>
                  </a:lnTo>
                  <a:lnTo>
                    <a:pt x="104226" y="1190808"/>
                  </a:lnTo>
                  <a:lnTo>
                    <a:pt x="104690" y="1190729"/>
                  </a:lnTo>
                  <a:lnTo>
                    <a:pt x="105153" y="1190729"/>
                  </a:lnTo>
                  <a:lnTo>
                    <a:pt x="105579" y="1190650"/>
                  </a:lnTo>
                  <a:lnTo>
                    <a:pt x="105888" y="1190498"/>
                  </a:lnTo>
                  <a:lnTo>
                    <a:pt x="106158" y="1190189"/>
                  </a:lnTo>
                  <a:lnTo>
                    <a:pt x="106352" y="1189842"/>
                  </a:lnTo>
                  <a:lnTo>
                    <a:pt x="106584" y="1189490"/>
                  </a:lnTo>
                  <a:lnTo>
                    <a:pt x="106777" y="1189071"/>
                  </a:lnTo>
                  <a:lnTo>
                    <a:pt x="107009" y="1188797"/>
                  </a:lnTo>
                  <a:lnTo>
                    <a:pt x="107319" y="1188566"/>
                  </a:lnTo>
                  <a:lnTo>
                    <a:pt x="107472" y="1188220"/>
                  </a:lnTo>
                  <a:lnTo>
                    <a:pt x="107627" y="1187946"/>
                  </a:lnTo>
                  <a:lnTo>
                    <a:pt x="107859" y="1187637"/>
                  </a:lnTo>
                  <a:lnTo>
                    <a:pt x="108053" y="1187369"/>
                  </a:lnTo>
                  <a:lnTo>
                    <a:pt x="108169" y="1187060"/>
                  </a:lnTo>
                  <a:lnTo>
                    <a:pt x="108478" y="1186482"/>
                  </a:lnTo>
                  <a:lnTo>
                    <a:pt x="108632" y="1186173"/>
                  </a:lnTo>
                  <a:lnTo>
                    <a:pt x="108787" y="1185711"/>
                  </a:lnTo>
                  <a:lnTo>
                    <a:pt x="108981" y="1185170"/>
                  </a:lnTo>
                  <a:lnTo>
                    <a:pt x="109290" y="1184744"/>
                  </a:lnTo>
                  <a:lnTo>
                    <a:pt x="109522" y="1184399"/>
                  </a:lnTo>
                  <a:lnTo>
                    <a:pt x="109831" y="1184088"/>
                  </a:lnTo>
                  <a:lnTo>
                    <a:pt x="110217" y="1183742"/>
                  </a:lnTo>
                  <a:lnTo>
                    <a:pt x="110527" y="1183548"/>
                  </a:lnTo>
                  <a:lnTo>
                    <a:pt x="110836" y="1183317"/>
                  </a:lnTo>
                  <a:lnTo>
                    <a:pt x="111145" y="1183080"/>
                  </a:lnTo>
                  <a:lnTo>
                    <a:pt x="111531" y="1182849"/>
                  </a:lnTo>
                  <a:lnTo>
                    <a:pt x="111841" y="1182770"/>
                  </a:lnTo>
                  <a:lnTo>
                    <a:pt x="112150" y="1182582"/>
                  </a:lnTo>
                  <a:lnTo>
                    <a:pt x="112536" y="1182467"/>
                  </a:lnTo>
                  <a:lnTo>
                    <a:pt x="112961" y="1182193"/>
                  </a:lnTo>
                  <a:lnTo>
                    <a:pt x="113193" y="1181926"/>
                  </a:lnTo>
                  <a:lnTo>
                    <a:pt x="113542" y="1181689"/>
                  </a:lnTo>
                  <a:lnTo>
                    <a:pt x="113851" y="1181458"/>
                  </a:lnTo>
                  <a:lnTo>
                    <a:pt x="114198" y="1181148"/>
                  </a:lnTo>
                  <a:lnTo>
                    <a:pt x="114469" y="1180960"/>
                  </a:lnTo>
                  <a:lnTo>
                    <a:pt x="114701" y="1180686"/>
                  </a:lnTo>
                  <a:lnTo>
                    <a:pt x="115088" y="1180340"/>
                  </a:lnTo>
                  <a:lnTo>
                    <a:pt x="115281" y="1180066"/>
                  </a:lnTo>
                  <a:lnTo>
                    <a:pt x="115513" y="1179721"/>
                  </a:lnTo>
                  <a:lnTo>
                    <a:pt x="115744" y="1179410"/>
                  </a:lnTo>
                  <a:lnTo>
                    <a:pt x="116016" y="1178985"/>
                  </a:lnTo>
                  <a:lnTo>
                    <a:pt x="116208" y="1178718"/>
                  </a:lnTo>
                  <a:lnTo>
                    <a:pt x="116402" y="1178408"/>
                  </a:lnTo>
                  <a:lnTo>
                    <a:pt x="116556" y="1178062"/>
                  </a:lnTo>
                  <a:lnTo>
                    <a:pt x="116750" y="1177637"/>
                  </a:lnTo>
                  <a:lnTo>
                    <a:pt x="116904" y="1177327"/>
                  </a:lnTo>
                  <a:lnTo>
                    <a:pt x="117059" y="1177060"/>
                  </a:lnTo>
                  <a:lnTo>
                    <a:pt x="117252" y="1176670"/>
                  </a:lnTo>
                  <a:lnTo>
                    <a:pt x="117484" y="1176324"/>
                  </a:lnTo>
                  <a:lnTo>
                    <a:pt x="117600" y="1176014"/>
                  </a:lnTo>
                  <a:lnTo>
                    <a:pt x="117793" y="1175668"/>
                  </a:lnTo>
                  <a:lnTo>
                    <a:pt x="117947" y="1175243"/>
                  </a:lnTo>
                  <a:lnTo>
                    <a:pt x="118103" y="1174781"/>
                  </a:lnTo>
                  <a:lnTo>
                    <a:pt x="118219" y="1174392"/>
                  </a:lnTo>
                  <a:lnTo>
                    <a:pt x="118296" y="1173931"/>
                  </a:lnTo>
                  <a:lnTo>
                    <a:pt x="118374" y="1173621"/>
                  </a:lnTo>
                  <a:lnTo>
                    <a:pt x="118490" y="1173238"/>
                  </a:lnTo>
                  <a:lnTo>
                    <a:pt x="118490" y="1172734"/>
                  </a:lnTo>
                  <a:lnTo>
                    <a:pt x="118567" y="1172351"/>
                  </a:lnTo>
                  <a:lnTo>
                    <a:pt x="118567" y="1172041"/>
                  </a:lnTo>
                  <a:lnTo>
                    <a:pt x="118568" y="1171616"/>
                  </a:lnTo>
                  <a:lnTo>
                    <a:pt x="118567" y="1171306"/>
                  </a:lnTo>
                  <a:lnTo>
                    <a:pt x="118567" y="1170808"/>
                  </a:lnTo>
                  <a:lnTo>
                    <a:pt x="118567" y="1170383"/>
                  </a:lnTo>
                  <a:lnTo>
                    <a:pt x="118530" y="1169994"/>
                  </a:lnTo>
                  <a:lnTo>
                    <a:pt x="118490" y="1169568"/>
                  </a:lnTo>
                  <a:lnTo>
                    <a:pt x="118490" y="1169223"/>
                  </a:lnTo>
                  <a:lnTo>
                    <a:pt x="118491" y="1168797"/>
                  </a:lnTo>
                  <a:lnTo>
                    <a:pt x="118375" y="1168451"/>
                  </a:lnTo>
                  <a:lnTo>
                    <a:pt x="118375" y="1168141"/>
                  </a:lnTo>
                  <a:lnTo>
                    <a:pt x="118375" y="1167643"/>
                  </a:lnTo>
                  <a:lnTo>
                    <a:pt x="118336" y="1167254"/>
                  </a:lnTo>
                  <a:lnTo>
                    <a:pt x="118336" y="1166871"/>
                  </a:lnTo>
                  <a:lnTo>
                    <a:pt x="118337" y="1166445"/>
                  </a:lnTo>
                  <a:lnTo>
                    <a:pt x="118337" y="1166020"/>
                  </a:lnTo>
                  <a:lnTo>
                    <a:pt x="118337" y="1165595"/>
                  </a:lnTo>
                  <a:lnTo>
                    <a:pt x="118298" y="1165170"/>
                  </a:lnTo>
                  <a:lnTo>
                    <a:pt x="118260" y="1164672"/>
                  </a:lnTo>
                  <a:lnTo>
                    <a:pt x="118144" y="1164326"/>
                  </a:lnTo>
                  <a:lnTo>
                    <a:pt x="118067" y="1163979"/>
                  </a:lnTo>
                  <a:lnTo>
                    <a:pt x="118028" y="1163554"/>
                  </a:lnTo>
                  <a:lnTo>
                    <a:pt x="117951" y="1163208"/>
                  </a:lnTo>
                  <a:lnTo>
                    <a:pt x="117874" y="1162855"/>
                  </a:lnTo>
                  <a:lnTo>
                    <a:pt x="117797" y="1162551"/>
                  </a:lnTo>
                  <a:lnTo>
                    <a:pt x="117681" y="1162205"/>
                  </a:lnTo>
                  <a:lnTo>
                    <a:pt x="117604" y="1161853"/>
                  </a:lnTo>
                  <a:lnTo>
                    <a:pt x="117488" y="1161507"/>
                  </a:lnTo>
                  <a:lnTo>
                    <a:pt x="117450" y="1161124"/>
                  </a:lnTo>
                  <a:lnTo>
                    <a:pt x="117295" y="1160778"/>
                  </a:lnTo>
                  <a:lnTo>
                    <a:pt x="117179" y="1160468"/>
                  </a:lnTo>
                  <a:lnTo>
                    <a:pt x="117101" y="1160121"/>
                  </a:lnTo>
                  <a:lnTo>
                    <a:pt x="116948" y="1159732"/>
                  </a:lnTo>
                  <a:lnTo>
                    <a:pt x="116870" y="1159423"/>
                  </a:lnTo>
                  <a:lnTo>
                    <a:pt x="116677" y="1159076"/>
                  </a:lnTo>
                  <a:lnTo>
                    <a:pt x="116561" y="1158730"/>
                  </a:lnTo>
                  <a:lnTo>
                    <a:pt x="116175" y="1158347"/>
                  </a:lnTo>
                  <a:lnTo>
                    <a:pt x="115982" y="1158074"/>
                  </a:lnTo>
                  <a:lnTo>
                    <a:pt x="115672" y="1157843"/>
                  </a:lnTo>
                  <a:lnTo>
                    <a:pt x="115596" y="1157497"/>
                  </a:lnTo>
                  <a:lnTo>
                    <a:pt x="115441" y="1157114"/>
                  </a:lnTo>
                  <a:lnTo>
                    <a:pt x="115325" y="1156761"/>
                  </a:lnTo>
                  <a:lnTo>
                    <a:pt x="115171" y="1156379"/>
                  </a:lnTo>
                  <a:lnTo>
                    <a:pt x="115016" y="1155838"/>
                  </a:lnTo>
                  <a:lnTo>
                    <a:pt x="114900" y="1155340"/>
                  </a:lnTo>
                  <a:lnTo>
                    <a:pt x="114785" y="1154872"/>
                  </a:lnTo>
                  <a:lnTo>
                    <a:pt x="114630" y="1154605"/>
                  </a:lnTo>
                  <a:lnTo>
                    <a:pt x="114515" y="1154258"/>
                  </a:lnTo>
                  <a:lnTo>
                    <a:pt x="114399" y="1153912"/>
                  </a:lnTo>
                  <a:lnTo>
                    <a:pt x="114283" y="1153487"/>
                  </a:lnTo>
                  <a:lnTo>
                    <a:pt x="114128" y="1153177"/>
                  </a:lnTo>
                  <a:lnTo>
                    <a:pt x="113974" y="1152752"/>
                  </a:lnTo>
                  <a:lnTo>
                    <a:pt x="113820" y="1152327"/>
                  </a:lnTo>
                  <a:lnTo>
                    <a:pt x="113742" y="1151980"/>
                  </a:lnTo>
                  <a:lnTo>
                    <a:pt x="113665" y="1151670"/>
                  </a:lnTo>
                  <a:lnTo>
                    <a:pt x="113549" y="1151251"/>
                  </a:lnTo>
                  <a:lnTo>
                    <a:pt x="113395" y="1150826"/>
                  </a:lnTo>
                  <a:lnTo>
                    <a:pt x="113318" y="1150401"/>
                  </a:lnTo>
                  <a:lnTo>
                    <a:pt x="113202" y="1150091"/>
                  </a:lnTo>
                  <a:lnTo>
                    <a:pt x="113086" y="1149665"/>
                  </a:lnTo>
                  <a:lnTo>
                    <a:pt x="112931" y="1149356"/>
                  </a:lnTo>
                  <a:lnTo>
                    <a:pt x="112777" y="1149052"/>
                  </a:lnTo>
                  <a:lnTo>
                    <a:pt x="112545" y="1148706"/>
                  </a:lnTo>
                  <a:lnTo>
                    <a:pt x="112391" y="1148432"/>
                  </a:lnTo>
                  <a:lnTo>
                    <a:pt x="112236" y="1148165"/>
                  </a:lnTo>
                  <a:lnTo>
                    <a:pt x="111965" y="1147819"/>
                  </a:lnTo>
                  <a:lnTo>
                    <a:pt x="111850" y="1147509"/>
                  </a:lnTo>
                  <a:lnTo>
                    <a:pt x="111657" y="1147163"/>
                  </a:lnTo>
                  <a:lnTo>
                    <a:pt x="111463" y="1146889"/>
                  </a:lnTo>
                  <a:lnTo>
                    <a:pt x="111464" y="1146580"/>
                  </a:lnTo>
                  <a:lnTo>
                    <a:pt x="111464" y="1146160"/>
                  </a:lnTo>
                  <a:lnTo>
                    <a:pt x="111619" y="1145808"/>
                  </a:lnTo>
                  <a:lnTo>
                    <a:pt x="111542" y="1145504"/>
                  </a:lnTo>
                  <a:lnTo>
                    <a:pt x="111387" y="1145194"/>
                  </a:lnTo>
                  <a:lnTo>
                    <a:pt x="111039" y="1145079"/>
                  </a:lnTo>
                  <a:lnTo>
                    <a:pt x="110769" y="1144848"/>
                  </a:lnTo>
                  <a:lnTo>
                    <a:pt x="110537" y="1144574"/>
                  </a:lnTo>
                  <a:lnTo>
                    <a:pt x="110305" y="1144344"/>
                  </a:lnTo>
                  <a:lnTo>
                    <a:pt x="110112" y="1144076"/>
                  </a:lnTo>
                  <a:lnTo>
                    <a:pt x="109958" y="1143767"/>
                  </a:lnTo>
                  <a:lnTo>
                    <a:pt x="109957" y="1143457"/>
                  </a:lnTo>
                  <a:lnTo>
                    <a:pt x="109919" y="1143147"/>
                  </a:lnTo>
                  <a:lnTo>
                    <a:pt x="109919" y="1142728"/>
                  </a:lnTo>
                  <a:lnTo>
                    <a:pt x="109764" y="1142417"/>
                  </a:lnTo>
                  <a:lnTo>
                    <a:pt x="109571" y="1142144"/>
                  </a:lnTo>
                  <a:lnTo>
                    <a:pt x="109340" y="1141913"/>
                  </a:lnTo>
                  <a:lnTo>
                    <a:pt x="109069" y="1141725"/>
                  </a:lnTo>
                  <a:lnTo>
                    <a:pt x="108953" y="1141379"/>
                  </a:lnTo>
                  <a:lnTo>
                    <a:pt x="108953" y="1140954"/>
                  </a:lnTo>
                  <a:lnTo>
                    <a:pt x="108954" y="1140644"/>
                  </a:lnTo>
                  <a:lnTo>
                    <a:pt x="108954" y="1140334"/>
                  </a:lnTo>
                  <a:lnTo>
                    <a:pt x="108915" y="1139987"/>
                  </a:lnTo>
                  <a:lnTo>
                    <a:pt x="108722" y="1139562"/>
                  </a:lnTo>
                  <a:lnTo>
                    <a:pt x="108413" y="1139180"/>
                  </a:lnTo>
                  <a:lnTo>
                    <a:pt x="108181" y="1138791"/>
                  </a:lnTo>
                  <a:lnTo>
                    <a:pt x="107911" y="1138481"/>
                  </a:lnTo>
                  <a:lnTo>
                    <a:pt x="107795" y="1138134"/>
                  </a:lnTo>
                  <a:lnTo>
                    <a:pt x="107640" y="1137788"/>
                  </a:lnTo>
                  <a:lnTo>
                    <a:pt x="107564" y="1137442"/>
                  </a:lnTo>
                  <a:lnTo>
                    <a:pt x="107293" y="1137053"/>
                  </a:lnTo>
                  <a:lnTo>
                    <a:pt x="106906" y="1136750"/>
                  </a:lnTo>
                  <a:lnTo>
                    <a:pt x="106520" y="1136439"/>
                  </a:lnTo>
                  <a:lnTo>
                    <a:pt x="106212" y="1136288"/>
                  </a:lnTo>
                  <a:lnTo>
                    <a:pt x="105941" y="1136129"/>
                  </a:lnTo>
                  <a:lnTo>
                    <a:pt x="105709" y="1135899"/>
                  </a:lnTo>
                  <a:lnTo>
                    <a:pt x="105555" y="1135552"/>
                  </a:lnTo>
                  <a:lnTo>
                    <a:pt x="105555" y="1135170"/>
                  </a:lnTo>
                  <a:lnTo>
                    <a:pt x="105555" y="1134817"/>
                  </a:lnTo>
                  <a:lnTo>
                    <a:pt x="105555" y="1134471"/>
                  </a:lnTo>
                  <a:lnTo>
                    <a:pt x="105207" y="1134125"/>
                  </a:lnTo>
                  <a:lnTo>
                    <a:pt x="104898" y="1133931"/>
                  </a:lnTo>
                  <a:lnTo>
                    <a:pt x="104628" y="1133700"/>
                  </a:lnTo>
                  <a:lnTo>
                    <a:pt x="104434" y="1133432"/>
                  </a:lnTo>
                  <a:lnTo>
                    <a:pt x="104435" y="1133122"/>
                  </a:lnTo>
                  <a:lnTo>
                    <a:pt x="104434" y="1132776"/>
                  </a:lnTo>
                  <a:lnTo>
                    <a:pt x="104435" y="1132466"/>
                  </a:lnTo>
                  <a:lnTo>
                    <a:pt x="104473" y="1132120"/>
                  </a:lnTo>
                  <a:lnTo>
                    <a:pt x="104590" y="1131810"/>
                  </a:lnTo>
                  <a:lnTo>
                    <a:pt x="104783" y="1131543"/>
                  </a:lnTo>
                  <a:lnTo>
                    <a:pt x="104899" y="1131196"/>
                  </a:lnTo>
                  <a:lnTo>
                    <a:pt x="104898" y="1130887"/>
                  </a:lnTo>
                  <a:lnTo>
                    <a:pt x="104977" y="1130498"/>
                  </a:lnTo>
                  <a:lnTo>
                    <a:pt x="105247" y="1130231"/>
                  </a:lnTo>
                  <a:lnTo>
                    <a:pt x="105556" y="1130036"/>
                  </a:lnTo>
                  <a:lnTo>
                    <a:pt x="105865" y="1129921"/>
                  </a:lnTo>
                  <a:lnTo>
                    <a:pt x="106174" y="1129726"/>
                  </a:lnTo>
                  <a:lnTo>
                    <a:pt x="106484" y="1129380"/>
                  </a:lnTo>
                  <a:lnTo>
                    <a:pt x="106677" y="1129107"/>
                  </a:lnTo>
                  <a:lnTo>
                    <a:pt x="106909" y="1128760"/>
                  </a:lnTo>
                  <a:lnTo>
                    <a:pt x="107295" y="1128566"/>
                  </a:lnTo>
                  <a:lnTo>
                    <a:pt x="107643" y="1128530"/>
                  </a:lnTo>
                  <a:lnTo>
                    <a:pt x="107952" y="1128414"/>
                  </a:lnTo>
                  <a:lnTo>
                    <a:pt x="108300" y="1128068"/>
                  </a:lnTo>
                  <a:lnTo>
                    <a:pt x="108300" y="1127642"/>
                  </a:lnTo>
                  <a:lnTo>
                    <a:pt x="108107" y="1127369"/>
                  </a:lnTo>
                  <a:lnTo>
                    <a:pt x="107914" y="1127065"/>
                  </a:lnTo>
                  <a:lnTo>
                    <a:pt x="107605" y="1126871"/>
                  </a:lnTo>
                  <a:lnTo>
                    <a:pt x="107605" y="1126525"/>
                  </a:lnTo>
                  <a:lnTo>
                    <a:pt x="107837" y="1126136"/>
                  </a:lnTo>
                  <a:lnTo>
                    <a:pt x="108107" y="1125984"/>
                  </a:lnTo>
                  <a:lnTo>
                    <a:pt x="108455" y="1125905"/>
                  </a:lnTo>
                  <a:lnTo>
                    <a:pt x="108841" y="1125790"/>
                  </a:lnTo>
                  <a:lnTo>
                    <a:pt x="108803" y="1125479"/>
                  </a:lnTo>
                  <a:lnTo>
                    <a:pt x="108764" y="1125133"/>
                  </a:lnTo>
                  <a:lnTo>
                    <a:pt x="108687" y="1124787"/>
                  </a:lnTo>
                  <a:lnTo>
                    <a:pt x="108610" y="1124477"/>
                  </a:lnTo>
                  <a:lnTo>
                    <a:pt x="108456" y="1124131"/>
                  </a:lnTo>
                  <a:lnTo>
                    <a:pt x="108379" y="1123785"/>
                  </a:lnTo>
                  <a:lnTo>
                    <a:pt x="108340" y="1123432"/>
                  </a:lnTo>
                  <a:lnTo>
                    <a:pt x="108302" y="1123128"/>
                  </a:lnTo>
                  <a:lnTo>
                    <a:pt x="108225" y="1122739"/>
                  </a:lnTo>
                  <a:lnTo>
                    <a:pt x="108147" y="1122357"/>
                  </a:lnTo>
                  <a:lnTo>
                    <a:pt x="108031" y="1122010"/>
                  </a:lnTo>
                  <a:lnTo>
                    <a:pt x="107954" y="1121701"/>
                  </a:lnTo>
                  <a:lnTo>
                    <a:pt x="107954" y="1121391"/>
                  </a:lnTo>
                  <a:lnTo>
                    <a:pt x="108031" y="1121081"/>
                  </a:lnTo>
                  <a:lnTo>
                    <a:pt x="108031" y="1120698"/>
                  </a:lnTo>
                  <a:lnTo>
                    <a:pt x="107993" y="1120273"/>
                  </a:lnTo>
                  <a:lnTo>
                    <a:pt x="107993" y="1119884"/>
                  </a:lnTo>
                  <a:lnTo>
                    <a:pt x="107878" y="1119502"/>
                  </a:lnTo>
                  <a:lnTo>
                    <a:pt x="107684" y="1119155"/>
                  </a:lnTo>
                  <a:lnTo>
                    <a:pt x="107530" y="1118882"/>
                  </a:lnTo>
                  <a:lnTo>
                    <a:pt x="107298" y="1118572"/>
                  </a:lnTo>
                  <a:lnTo>
                    <a:pt x="107105" y="1118304"/>
                  </a:lnTo>
                  <a:lnTo>
                    <a:pt x="106951" y="1117995"/>
                  </a:lnTo>
                  <a:lnTo>
                    <a:pt x="106757" y="1117728"/>
                  </a:lnTo>
                  <a:lnTo>
                    <a:pt x="106641" y="1117381"/>
                  </a:lnTo>
                  <a:lnTo>
                    <a:pt x="106564" y="1117071"/>
                  </a:lnTo>
                  <a:lnTo>
                    <a:pt x="106410" y="1116798"/>
                  </a:lnTo>
                  <a:lnTo>
                    <a:pt x="106371" y="1116415"/>
                  </a:lnTo>
                  <a:lnTo>
                    <a:pt x="106216" y="1115990"/>
                  </a:lnTo>
                  <a:lnTo>
                    <a:pt x="105985" y="1115644"/>
                  </a:lnTo>
                  <a:lnTo>
                    <a:pt x="105792" y="1115255"/>
                  </a:lnTo>
                  <a:lnTo>
                    <a:pt x="105676" y="1114951"/>
                  </a:lnTo>
                  <a:lnTo>
                    <a:pt x="105521" y="1114605"/>
                  </a:lnTo>
                  <a:lnTo>
                    <a:pt x="105290" y="1114180"/>
                  </a:lnTo>
                  <a:lnTo>
                    <a:pt x="105135" y="1113906"/>
                  </a:lnTo>
                  <a:lnTo>
                    <a:pt x="104980" y="1113639"/>
                  </a:lnTo>
                  <a:lnTo>
                    <a:pt x="104749" y="1113408"/>
                  </a:lnTo>
                  <a:lnTo>
                    <a:pt x="104672" y="1113098"/>
                  </a:lnTo>
                  <a:lnTo>
                    <a:pt x="104440" y="1112867"/>
                  </a:lnTo>
                  <a:lnTo>
                    <a:pt x="104131" y="1112673"/>
                  </a:lnTo>
                  <a:lnTo>
                    <a:pt x="103861" y="1112442"/>
                  </a:lnTo>
                  <a:lnTo>
                    <a:pt x="103513" y="1112211"/>
                  </a:lnTo>
                  <a:lnTo>
                    <a:pt x="103320" y="1111829"/>
                  </a:lnTo>
                  <a:lnTo>
                    <a:pt x="103049" y="1111598"/>
                  </a:lnTo>
                  <a:lnTo>
                    <a:pt x="102894" y="1111324"/>
                  </a:lnTo>
                  <a:lnTo>
                    <a:pt x="102740" y="1110978"/>
                  </a:lnTo>
                  <a:lnTo>
                    <a:pt x="102586" y="1110710"/>
                  </a:lnTo>
                  <a:lnTo>
                    <a:pt x="102470" y="1110401"/>
                  </a:lnTo>
                  <a:lnTo>
                    <a:pt x="102238" y="1110011"/>
                  </a:lnTo>
                  <a:lnTo>
                    <a:pt x="102084" y="1109629"/>
                  </a:lnTo>
                  <a:lnTo>
                    <a:pt x="101813" y="1109355"/>
                  </a:lnTo>
                  <a:lnTo>
                    <a:pt x="101195" y="1108973"/>
                  </a:lnTo>
                  <a:lnTo>
                    <a:pt x="100847" y="1108778"/>
                  </a:lnTo>
                  <a:lnTo>
                    <a:pt x="100500" y="1108705"/>
                  </a:lnTo>
                  <a:lnTo>
                    <a:pt x="100152" y="1108548"/>
                  </a:lnTo>
                  <a:lnTo>
                    <a:pt x="99843" y="1108280"/>
                  </a:lnTo>
                  <a:lnTo>
                    <a:pt x="99766" y="1107855"/>
                  </a:lnTo>
                  <a:lnTo>
                    <a:pt x="99688" y="1107393"/>
                  </a:lnTo>
                  <a:lnTo>
                    <a:pt x="99650" y="1107084"/>
                  </a:lnTo>
                  <a:lnTo>
                    <a:pt x="99650" y="1106658"/>
                  </a:lnTo>
                  <a:lnTo>
                    <a:pt x="99573" y="1106312"/>
                  </a:lnTo>
                  <a:lnTo>
                    <a:pt x="99495" y="1105850"/>
                  </a:lnTo>
                  <a:lnTo>
                    <a:pt x="99341" y="1105540"/>
                  </a:lnTo>
                  <a:lnTo>
                    <a:pt x="99264" y="1105194"/>
                  </a:lnTo>
                  <a:lnTo>
                    <a:pt x="99148" y="1104769"/>
                  </a:lnTo>
                  <a:lnTo>
                    <a:pt x="99148" y="1104307"/>
                  </a:lnTo>
                  <a:lnTo>
                    <a:pt x="99148" y="1103918"/>
                  </a:lnTo>
                  <a:lnTo>
                    <a:pt x="99148" y="1103536"/>
                  </a:lnTo>
                  <a:lnTo>
                    <a:pt x="99225" y="1103189"/>
                  </a:lnTo>
                  <a:lnTo>
                    <a:pt x="99226" y="1102727"/>
                  </a:lnTo>
                  <a:lnTo>
                    <a:pt x="99226" y="1102417"/>
                  </a:lnTo>
                  <a:lnTo>
                    <a:pt x="99072" y="1102029"/>
                  </a:lnTo>
                  <a:lnTo>
                    <a:pt x="98956" y="1101682"/>
                  </a:lnTo>
                  <a:lnTo>
                    <a:pt x="98801" y="1101258"/>
                  </a:lnTo>
                  <a:lnTo>
                    <a:pt x="98802" y="1100911"/>
                  </a:lnTo>
                  <a:lnTo>
                    <a:pt x="98724" y="1100601"/>
                  </a:lnTo>
                  <a:lnTo>
                    <a:pt x="98608" y="1100060"/>
                  </a:lnTo>
                  <a:lnTo>
                    <a:pt x="98570" y="1099757"/>
                  </a:lnTo>
                  <a:lnTo>
                    <a:pt x="98570" y="1099404"/>
                  </a:lnTo>
                  <a:lnTo>
                    <a:pt x="98608" y="1099058"/>
                  </a:lnTo>
                  <a:lnTo>
                    <a:pt x="98686" y="1098675"/>
                  </a:lnTo>
                  <a:lnTo>
                    <a:pt x="98725" y="1098366"/>
                  </a:lnTo>
                  <a:lnTo>
                    <a:pt x="98725" y="1098056"/>
                  </a:lnTo>
                  <a:lnTo>
                    <a:pt x="98802" y="1097673"/>
                  </a:lnTo>
                  <a:lnTo>
                    <a:pt x="98802" y="1097321"/>
                  </a:lnTo>
                  <a:lnTo>
                    <a:pt x="98880" y="1096901"/>
                  </a:lnTo>
                  <a:lnTo>
                    <a:pt x="98880" y="1096397"/>
                  </a:lnTo>
                  <a:lnTo>
                    <a:pt x="98880" y="1096087"/>
                  </a:lnTo>
                  <a:lnTo>
                    <a:pt x="98880" y="1095704"/>
                  </a:lnTo>
                  <a:lnTo>
                    <a:pt x="98880" y="1095243"/>
                  </a:lnTo>
                  <a:lnTo>
                    <a:pt x="98881" y="1094933"/>
                  </a:lnTo>
                  <a:lnTo>
                    <a:pt x="98803" y="1094586"/>
                  </a:lnTo>
                  <a:lnTo>
                    <a:pt x="98803" y="1094197"/>
                  </a:lnTo>
                  <a:lnTo>
                    <a:pt x="98726" y="1093888"/>
                  </a:lnTo>
                  <a:lnTo>
                    <a:pt x="98610" y="1093462"/>
                  </a:lnTo>
                  <a:lnTo>
                    <a:pt x="98533" y="1093159"/>
                  </a:lnTo>
                  <a:lnTo>
                    <a:pt x="98455" y="1092806"/>
                  </a:lnTo>
                  <a:lnTo>
                    <a:pt x="98379" y="1092503"/>
                  </a:lnTo>
                  <a:lnTo>
                    <a:pt x="98262" y="1092077"/>
                  </a:lnTo>
                  <a:lnTo>
                    <a:pt x="98146" y="1091731"/>
                  </a:lnTo>
                  <a:lnTo>
                    <a:pt x="97992" y="1091385"/>
                  </a:lnTo>
                  <a:lnTo>
                    <a:pt x="97799" y="1090996"/>
                  </a:lnTo>
                  <a:lnTo>
                    <a:pt x="97684" y="1090686"/>
                  </a:lnTo>
                  <a:lnTo>
                    <a:pt x="97490" y="1090340"/>
                  </a:lnTo>
                  <a:lnTo>
                    <a:pt x="97181" y="1089957"/>
                  </a:lnTo>
                  <a:lnTo>
                    <a:pt x="96911" y="1089684"/>
                  </a:lnTo>
                  <a:lnTo>
                    <a:pt x="96680" y="1089380"/>
                  </a:lnTo>
                  <a:lnTo>
                    <a:pt x="96331" y="1089070"/>
                  </a:lnTo>
                  <a:lnTo>
                    <a:pt x="96061" y="1088760"/>
                  </a:lnTo>
                  <a:lnTo>
                    <a:pt x="95829" y="1088529"/>
                  </a:lnTo>
                  <a:lnTo>
                    <a:pt x="95597" y="1088262"/>
                  </a:lnTo>
                  <a:lnTo>
                    <a:pt x="95288" y="1088031"/>
                  </a:lnTo>
                  <a:lnTo>
                    <a:pt x="94940" y="1087794"/>
                  </a:lnTo>
                  <a:lnTo>
                    <a:pt x="94670" y="1087527"/>
                  </a:lnTo>
                  <a:lnTo>
                    <a:pt x="94516" y="1087102"/>
                  </a:lnTo>
                  <a:lnTo>
                    <a:pt x="94439" y="1086640"/>
                  </a:lnTo>
                  <a:lnTo>
                    <a:pt x="94516" y="1086330"/>
                  </a:lnTo>
                  <a:lnTo>
                    <a:pt x="94516" y="1085868"/>
                  </a:lnTo>
                  <a:lnTo>
                    <a:pt x="94478" y="1085522"/>
                  </a:lnTo>
                  <a:lnTo>
                    <a:pt x="94477" y="1085175"/>
                  </a:lnTo>
                  <a:lnTo>
                    <a:pt x="94324" y="1084829"/>
                  </a:lnTo>
                  <a:lnTo>
                    <a:pt x="94130" y="1084441"/>
                  </a:lnTo>
                  <a:lnTo>
                    <a:pt x="93744" y="1083979"/>
                  </a:lnTo>
                  <a:lnTo>
                    <a:pt x="93512" y="1083633"/>
                  </a:lnTo>
                  <a:lnTo>
                    <a:pt x="93203" y="1083438"/>
                  </a:lnTo>
                  <a:lnTo>
                    <a:pt x="92971" y="1083128"/>
                  </a:lnTo>
                  <a:lnTo>
                    <a:pt x="92740" y="1082898"/>
                  </a:lnTo>
                  <a:lnTo>
                    <a:pt x="92469" y="1082587"/>
                  </a:lnTo>
                  <a:lnTo>
                    <a:pt x="92121" y="1082320"/>
                  </a:lnTo>
                  <a:lnTo>
                    <a:pt x="91812" y="1082168"/>
                  </a:lnTo>
                  <a:lnTo>
                    <a:pt x="91387" y="1082053"/>
                  </a:lnTo>
                  <a:lnTo>
                    <a:pt x="91001" y="1082011"/>
                  </a:lnTo>
                  <a:lnTo>
                    <a:pt x="90498" y="1081859"/>
                  </a:lnTo>
                  <a:lnTo>
                    <a:pt x="90112" y="1081785"/>
                  </a:lnTo>
                  <a:lnTo>
                    <a:pt x="89841" y="1081397"/>
                  </a:lnTo>
                  <a:lnTo>
                    <a:pt x="89881" y="1081051"/>
                  </a:lnTo>
                  <a:lnTo>
                    <a:pt x="89958" y="1080625"/>
                  </a:lnTo>
                  <a:lnTo>
                    <a:pt x="90035" y="1080315"/>
                  </a:lnTo>
                  <a:lnTo>
                    <a:pt x="90113" y="1079890"/>
                  </a:lnTo>
                  <a:lnTo>
                    <a:pt x="90306" y="1079508"/>
                  </a:lnTo>
                  <a:lnTo>
                    <a:pt x="90461" y="1079198"/>
                  </a:lnTo>
                  <a:lnTo>
                    <a:pt x="90538" y="1078888"/>
                  </a:lnTo>
                  <a:lnTo>
                    <a:pt x="90538" y="1078542"/>
                  </a:lnTo>
                  <a:lnTo>
                    <a:pt x="90499" y="1078232"/>
                  </a:lnTo>
                  <a:lnTo>
                    <a:pt x="90500" y="1077922"/>
                  </a:lnTo>
                  <a:lnTo>
                    <a:pt x="90422" y="1077575"/>
                  </a:lnTo>
                  <a:lnTo>
                    <a:pt x="90345" y="1077193"/>
                  </a:lnTo>
                  <a:lnTo>
                    <a:pt x="90191" y="1076883"/>
                  </a:lnTo>
                  <a:lnTo>
                    <a:pt x="90191" y="1076494"/>
                  </a:lnTo>
                  <a:lnTo>
                    <a:pt x="90229" y="1076190"/>
                  </a:lnTo>
                  <a:lnTo>
                    <a:pt x="90384" y="1075917"/>
                  </a:lnTo>
                  <a:lnTo>
                    <a:pt x="90423" y="1075607"/>
                  </a:lnTo>
                  <a:lnTo>
                    <a:pt x="90423" y="1075304"/>
                  </a:lnTo>
                  <a:lnTo>
                    <a:pt x="90307" y="1074914"/>
                  </a:lnTo>
                  <a:lnTo>
                    <a:pt x="90229" y="1074568"/>
                  </a:lnTo>
                  <a:lnTo>
                    <a:pt x="90113" y="1074222"/>
                  </a:lnTo>
                  <a:lnTo>
                    <a:pt x="89959" y="1073833"/>
                  </a:lnTo>
                  <a:lnTo>
                    <a:pt x="89844" y="1073408"/>
                  </a:lnTo>
                  <a:lnTo>
                    <a:pt x="89766" y="1073104"/>
                  </a:lnTo>
                  <a:lnTo>
                    <a:pt x="89689" y="1072715"/>
                  </a:lnTo>
                  <a:lnTo>
                    <a:pt x="89496" y="1072290"/>
                  </a:lnTo>
                  <a:lnTo>
                    <a:pt x="89342" y="1072023"/>
                  </a:lnTo>
                  <a:lnTo>
                    <a:pt x="89110" y="1071713"/>
                  </a:lnTo>
                  <a:lnTo>
                    <a:pt x="88839" y="1071482"/>
                  </a:lnTo>
                  <a:lnTo>
                    <a:pt x="88376" y="1071287"/>
                  </a:lnTo>
                  <a:lnTo>
                    <a:pt x="88067" y="1071214"/>
                  </a:lnTo>
                  <a:lnTo>
                    <a:pt x="87641" y="1071099"/>
                  </a:lnTo>
                  <a:lnTo>
                    <a:pt x="87217" y="1070905"/>
                  </a:lnTo>
                  <a:lnTo>
                    <a:pt x="86869" y="1070826"/>
                  </a:lnTo>
                  <a:lnTo>
                    <a:pt x="86483" y="1070674"/>
                  </a:lnTo>
                  <a:lnTo>
                    <a:pt x="85980" y="1070479"/>
                  </a:lnTo>
                  <a:lnTo>
                    <a:pt x="85555" y="1070406"/>
                  </a:lnTo>
                  <a:lnTo>
                    <a:pt x="85130" y="1070364"/>
                  </a:lnTo>
                  <a:lnTo>
                    <a:pt x="84666" y="1070370"/>
                  </a:lnTo>
                  <a:lnTo>
                    <a:pt x="84280" y="1070370"/>
                  </a:lnTo>
                  <a:lnTo>
                    <a:pt x="83971" y="1070255"/>
                  </a:lnTo>
                  <a:lnTo>
                    <a:pt x="83739" y="1070023"/>
                  </a:lnTo>
                  <a:lnTo>
                    <a:pt x="83584" y="1069750"/>
                  </a:lnTo>
                  <a:lnTo>
                    <a:pt x="83508" y="1069404"/>
                  </a:lnTo>
                  <a:lnTo>
                    <a:pt x="83585" y="1068942"/>
                  </a:lnTo>
                  <a:lnTo>
                    <a:pt x="83701" y="1068632"/>
                  </a:lnTo>
                  <a:lnTo>
                    <a:pt x="84010" y="1068323"/>
                  </a:lnTo>
                  <a:lnTo>
                    <a:pt x="84280" y="1068171"/>
                  </a:lnTo>
                  <a:lnTo>
                    <a:pt x="84745" y="1068049"/>
                  </a:lnTo>
                  <a:lnTo>
                    <a:pt x="85054" y="1067976"/>
                  </a:lnTo>
                  <a:lnTo>
                    <a:pt x="85401" y="1067934"/>
                  </a:lnTo>
                  <a:lnTo>
                    <a:pt x="85710" y="1067934"/>
                  </a:lnTo>
                  <a:lnTo>
                    <a:pt x="86058" y="1067934"/>
                  </a:lnTo>
                  <a:lnTo>
                    <a:pt x="86367" y="1067855"/>
                  </a:lnTo>
                  <a:lnTo>
                    <a:pt x="86754" y="1067667"/>
                  </a:lnTo>
                  <a:lnTo>
                    <a:pt x="86947" y="1067357"/>
                  </a:lnTo>
                  <a:lnTo>
                    <a:pt x="86947" y="1067047"/>
                  </a:lnTo>
                  <a:lnTo>
                    <a:pt x="86908" y="1066664"/>
                  </a:lnTo>
                  <a:lnTo>
                    <a:pt x="86909" y="1066239"/>
                  </a:lnTo>
                  <a:lnTo>
                    <a:pt x="86793" y="1065929"/>
                  </a:lnTo>
                  <a:lnTo>
                    <a:pt x="86677" y="1065619"/>
                  </a:lnTo>
                  <a:lnTo>
                    <a:pt x="86561" y="1065157"/>
                  </a:lnTo>
                  <a:lnTo>
                    <a:pt x="86523" y="1064768"/>
                  </a:lnTo>
                  <a:lnTo>
                    <a:pt x="86406" y="1064465"/>
                  </a:lnTo>
                  <a:lnTo>
                    <a:pt x="86214" y="1063997"/>
                  </a:lnTo>
                  <a:lnTo>
                    <a:pt x="86021" y="1063462"/>
                  </a:lnTo>
                  <a:lnTo>
                    <a:pt x="85750" y="1062958"/>
                  </a:lnTo>
                  <a:lnTo>
                    <a:pt x="85519" y="1062691"/>
                  </a:lnTo>
                  <a:lnTo>
                    <a:pt x="85171" y="1062302"/>
                  </a:lnTo>
                  <a:lnTo>
                    <a:pt x="84939" y="1061992"/>
                  </a:lnTo>
                  <a:lnTo>
                    <a:pt x="84746" y="1061725"/>
                  </a:lnTo>
                  <a:lnTo>
                    <a:pt x="84592" y="1061458"/>
                  </a:lnTo>
                  <a:lnTo>
                    <a:pt x="84321" y="1061184"/>
                  </a:lnTo>
                  <a:lnTo>
                    <a:pt x="83858" y="1060801"/>
                  </a:lnTo>
                  <a:lnTo>
                    <a:pt x="83587" y="1060570"/>
                  </a:lnTo>
                  <a:lnTo>
                    <a:pt x="83278" y="1060297"/>
                  </a:lnTo>
                  <a:lnTo>
                    <a:pt x="83007" y="1060030"/>
                  </a:lnTo>
                  <a:lnTo>
                    <a:pt x="82737" y="1059683"/>
                  </a:lnTo>
                  <a:lnTo>
                    <a:pt x="82505" y="1059453"/>
                  </a:lnTo>
                  <a:lnTo>
                    <a:pt x="82197" y="1059143"/>
                  </a:lnTo>
                  <a:lnTo>
                    <a:pt x="81965" y="1058870"/>
                  </a:lnTo>
                  <a:lnTo>
                    <a:pt x="81617" y="1058639"/>
                  </a:lnTo>
                  <a:lnTo>
                    <a:pt x="81076" y="1058523"/>
                  </a:lnTo>
                  <a:lnTo>
                    <a:pt x="80690" y="1058566"/>
                  </a:lnTo>
                  <a:lnTo>
                    <a:pt x="80342" y="1058602"/>
                  </a:lnTo>
                  <a:lnTo>
                    <a:pt x="79878" y="1058602"/>
                  </a:lnTo>
                  <a:lnTo>
                    <a:pt x="79569" y="1058602"/>
                  </a:lnTo>
                  <a:lnTo>
                    <a:pt x="79338" y="1058298"/>
                  </a:lnTo>
                  <a:lnTo>
                    <a:pt x="79414" y="1057794"/>
                  </a:lnTo>
                  <a:lnTo>
                    <a:pt x="79569" y="1057369"/>
                  </a:lnTo>
                  <a:lnTo>
                    <a:pt x="79685" y="1056943"/>
                  </a:lnTo>
                  <a:lnTo>
                    <a:pt x="79724" y="1056597"/>
                  </a:lnTo>
                  <a:lnTo>
                    <a:pt x="79724" y="1056214"/>
                  </a:lnTo>
                  <a:lnTo>
                    <a:pt x="79685" y="1055710"/>
                  </a:lnTo>
                  <a:lnTo>
                    <a:pt x="79493" y="1055327"/>
                  </a:lnTo>
                  <a:lnTo>
                    <a:pt x="79338" y="1055054"/>
                  </a:lnTo>
                  <a:lnTo>
                    <a:pt x="79068" y="1054787"/>
                  </a:lnTo>
                  <a:lnTo>
                    <a:pt x="78797" y="1054513"/>
                  </a:lnTo>
                  <a:lnTo>
                    <a:pt x="78488" y="1054209"/>
                  </a:lnTo>
                  <a:lnTo>
                    <a:pt x="78257" y="1053936"/>
                  </a:lnTo>
                  <a:lnTo>
                    <a:pt x="77986" y="1053785"/>
                  </a:lnTo>
                  <a:lnTo>
                    <a:pt x="77715" y="1053553"/>
                  </a:lnTo>
                  <a:lnTo>
                    <a:pt x="77407" y="1053395"/>
                  </a:lnTo>
                  <a:lnTo>
                    <a:pt x="77175" y="1053128"/>
                  </a:lnTo>
                  <a:lnTo>
                    <a:pt x="76827" y="1052782"/>
                  </a:lnTo>
                  <a:lnTo>
                    <a:pt x="76518" y="1052508"/>
                  </a:lnTo>
                  <a:lnTo>
                    <a:pt x="76209" y="1052241"/>
                  </a:lnTo>
                  <a:lnTo>
                    <a:pt x="75977" y="1051974"/>
                  </a:lnTo>
                  <a:lnTo>
                    <a:pt x="75745" y="1051664"/>
                  </a:lnTo>
                  <a:lnTo>
                    <a:pt x="75397" y="1051318"/>
                  </a:lnTo>
                  <a:lnTo>
                    <a:pt x="74972" y="1051239"/>
                  </a:lnTo>
                  <a:lnTo>
                    <a:pt x="74508" y="1051397"/>
                  </a:lnTo>
                  <a:lnTo>
                    <a:pt x="74199" y="1051318"/>
                  </a:lnTo>
                  <a:lnTo>
                    <a:pt x="73968" y="1051087"/>
                  </a:lnTo>
                  <a:lnTo>
                    <a:pt x="74122" y="1050813"/>
                  </a:lnTo>
                  <a:lnTo>
                    <a:pt x="74316" y="1050510"/>
                  </a:lnTo>
                  <a:lnTo>
                    <a:pt x="74625" y="1050272"/>
                  </a:lnTo>
                  <a:lnTo>
                    <a:pt x="74856" y="1050042"/>
                  </a:lnTo>
                  <a:lnTo>
                    <a:pt x="75127" y="1049890"/>
                  </a:lnTo>
                  <a:lnTo>
                    <a:pt x="75475" y="1049695"/>
                  </a:lnTo>
                  <a:lnTo>
                    <a:pt x="75630" y="1049428"/>
                  </a:lnTo>
                  <a:lnTo>
                    <a:pt x="75746" y="1049118"/>
                  </a:lnTo>
                  <a:lnTo>
                    <a:pt x="75900" y="1048845"/>
                  </a:lnTo>
                  <a:lnTo>
                    <a:pt x="76133" y="1048499"/>
                  </a:lnTo>
                  <a:lnTo>
                    <a:pt x="76326" y="1048153"/>
                  </a:lnTo>
                  <a:lnTo>
                    <a:pt x="76558" y="1047806"/>
                  </a:lnTo>
                  <a:lnTo>
                    <a:pt x="76867" y="1047569"/>
                  </a:lnTo>
                  <a:lnTo>
                    <a:pt x="77176" y="1047338"/>
                  </a:lnTo>
                  <a:lnTo>
                    <a:pt x="77485" y="1047107"/>
                  </a:lnTo>
                  <a:lnTo>
                    <a:pt x="77756" y="1046840"/>
                  </a:lnTo>
                  <a:lnTo>
                    <a:pt x="78065" y="1046610"/>
                  </a:lnTo>
                  <a:lnTo>
                    <a:pt x="78374" y="1046336"/>
                  </a:lnTo>
                  <a:lnTo>
                    <a:pt x="78645" y="1046105"/>
                  </a:lnTo>
                  <a:lnTo>
                    <a:pt x="78954" y="1045874"/>
                  </a:lnTo>
                  <a:lnTo>
                    <a:pt x="79186" y="1045565"/>
                  </a:lnTo>
                  <a:lnTo>
                    <a:pt x="79263" y="1045255"/>
                  </a:lnTo>
                  <a:lnTo>
                    <a:pt x="79263" y="1044945"/>
                  </a:lnTo>
                  <a:lnTo>
                    <a:pt x="79148" y="1044635"/>
                  </a:lnTo>
                  <a:lnTo>
                    <a:pt x="78993" y="1044173"/>
                  </a:lnTo>
                  <a:lnTo>
                    <a:pt x="78994" y="1043791"/>
                  </a:lnTo>
                  <a:lnTo>
                    <a:pt x="78993" y="1043444"/>
                  </a:lnTo>
                  <a:lnTo>
                    <a:pt x="79070" y="1043134"/>
                  </a:lnTo>
                  <a:lnTo>
                    <a:pt x="79071" y="1042746"/>
                  </a:lnTo>
                  <a:lnTo>
                    <a:pt x="79187" y="1042435"/>
                  </a:lnTo>
                  <a:lnTo>
                    <a:pt x="79341" y="1042168"/>
                  </a:lnTo>
                  <a:lnTo>
                    <a:pt x="79535" y="1041822"/>
                  </a:lnTo>
                  <a:lnTo>
                    <a:pt x="79728" y="1041433"/>
                  </a:lnTo>
                  <a:lnTo>
                    <a:pt x="79960" y="1041087"/>
                  </a:lnTo>
                  <a:lnTo>
                    <a:pt x="80192" y="1040820"/>
                  </a:lnTo>
                  <a:lnTo>
                    <a:pt x="80385" y="1040546"/>
                  </a:lnTo>
                  <a:lnTo>
                    <a:pt x="80617" y="1040315"/>
                  </a:lnTo>
                  <a:lnTo>
                    <a:pt x="80810" y="1040042"/>
                  </a:lnTo>
                  <a:lnTo>
                    <a:pt x="81042" y="1039738"/>
                  </a:lnTo>
                  <a:lnTo>
                    <a:pt x="81235" y="1039465"/>
                  </a:lnTo>
                  <a:lnTo>
                    <a:pt x="81313" y="1039155"/>
                  </a:lnTo>
                  <a:lnTo>
                    <a:pt x="81467" y="1038809"/>
                  </a:lnTo>
                  <a:lnTo>
                    <a:pt x="81583" y="1038347"/>
                  </a:lnTo>
                  <a:lnTo>
                    <a:pt x="81738" y="1037922"/>
                  </a:lnTo>
                  <a:lnTo>
                    <a:pt x="81854" y="1037460"/>
                  </a:lnTo>
                  <a:lnTo>
                    <a:pt x="81854" y="1037071"/>
                  </a:lnTo>
                  <a:lnTo>
                    <a:pt x="81854" y="1036725"/>
                  </a:lnTo>
                  <a:lnTo>
                    <a:pt x="81816" y="1036342"/>
                  </a:lnTo>
                  <a:lnTo>
                    <a:pt x="81816" y="1035990"/>
                  </a:lnTo>
                  <a:lnTo>
                    <a:pt x="81816" y="1035528"/>
                  </a:lnTo>
                  <a:lnTo>
                    <a:pt x="81701" y="1035103"/>
                  </a:lnTo>
                  <a:lnTo>
                    <a:pt x="81623" y="1034799"/>
                  </a:lnTo>
                  <a:lnTo>
                    <a:pt x="81623" y="1034446"/>
                  </a:lnTo>
                  <a:lnTo>
                    <a:pt x="81546" y="1034064"/>
                  </a:lnTo>
                  <a:lnTo>
                    <a:pt x="81469" y="1033638"/>
                  </a:lnTo>
                  <a:lnTo>
                    <a:pt x="81353" y="1033213"/>
                  </a:lnTo>
                  <a:lnTo>
                    <a:pt x="81199" y="1032751"/>
                  </a:lnTo>
                  <a:lnTo>
                    <a:pt x="81083" y="1032442"/>
                  </a:lnTo>
                  <a:lnTo>
                    <a:pt x="80890" y="1032096"/>
                  </a:lnTo>
                  <a:lnTo>
                    <a:pt x="80812" y="1031749"/>
                  </a:lnTo>
                  <a:lnTo>
                    <a:pt x="80580" y="1031439"/>
                  </a:lnTo>
                  <a:lnTo>
                    <a:pt x="80542" y="1031093"/>
                  </a:lnTo>
                  <a:lnTo>
                    <a:pt x="80542" y="1030783"/>
                  </a:lnTo>
                  <a:lnTo>
                    <a:pt x="80542" y="1030473"/>
                  </a:lnTo>
                  <a:lnTo>
                    <a:pt x="80581" y="1030012"/>
                  </a:lnTo>
                  <a:lnTo>
                    <a:pt x="80620" y="1029586"/>
                  </a:lnTo>
                  <a:lnTo>
                    <a:pt x="80697" y="1029240"/>
                  </a:lnTo>
                  <a:lnTo>
                    <a:pt x="80697" y="1028894"/>
                  </a:lnTo>
                  <a:lnTo>
                    <a:pt x="80697" y="1028432"/>
                  </a:lnTo>
                  <a:lnTo>
                    <a:pt x="80698" y="1028122"/>
                  </a:lnTo>
                  <a:lnTo>
                    <a:pt x="80698" y="1027739"/>
                  </a:lnTo>
                  <a:lnTo>
                    <a:pt x="80697" y="1027430"/>
                  </a:lnTo>
                  <a:lnTo>
                    <a:pt x="80659" y="1027041"/>
                  </a:lnTo>
                  <a:lnTo>
                    <a:pt x="80582" y="1026731"/>
                  </a:lnTo>
                  <a:lnTo>
                    <a:pt x="80582" y="1026348"/>
                  </a:lnTo>
                  <a:lnTo>
                    <a:pt x="80544" y="1026038"/>
                  </a:lnTo>
                  <a:lnTo>
                    <a:pt x="80466" y="1025540"/>
                  </a:lnTo>
                  <a:lnTo>
                    <a:pt x="80389" y="1025230"/>
                  </a:lnTo>
                  <a:lnTo>
                    <a:pt x="80312" y="1024841"/>
                  </a:lnTo>
                  <a:lnTo>
                    <a:pt x="80235" y="1024495"/>
                  </a:lnTo>
                  <a:lnTo>
                    <a:pt x="80042" y="1024228"/>
                  </a:lnTo>
                  <a:lnTo>
                    <a:pt x="80004" y="1023839"/>
                  </a:lnTo>
                  <a:lnTo>
                    <a:pt x="79849" y="1023529"/>
                  </a:lnTo>
                  <a:lnTo>
                    <a:pt x="79656" y="1023225"/>
                  </a:lnTo>
                  <a:lnTo>
                    <a:pt x="79540" y="1022873"/>
                  </a:lnTo>
                  <a:lnTo>
                    <a:pt x="79347" y="1022526"/>
                  </a:lnTo>
                  <a:lnTo>
                    <a:pt x="79192" y="1022107"/>
                  </a:lnTo>
                  <a:lnTo>
                    <a:pt x="78922" y="1021798"/>
                  </a:lnTo>
                  <a:lnTo>
                    <a:pt x="78806" y="1021409"/>
                  </a:lnTo>
                  <a:lnTo>
                    <a:pt x="78574" y="1021141"/>
                  </a:lnTo>
                  <a:lnTo>
                    <a:pt x="78342" y="1020911"/>
                  </a:lnTo>
                  <a:lnTo>
                    <a:pt x="78188" y="1020637"/>
                  </a:lnTo>
                  <a:lnTo>
                    <a:pt x="77879" y="1020291"/>
                  </a:lnTo>
                  <a:lnTo>
                    <a:pt x="77685" y="1020024"/>
                  </a:lnTo>
                  <a:lnTo>
                    <a:pt x="77338" y="1019713"/>
                  </a:lnTo>
                  <a:lnTo>
                    <a:pt x="77184" y="1019404"/>
                  </a:lnTo>
                  <a:lnTo>
                    <a:pt x="76797" y="1019058"/>
                  </a:lnTo>
                  <a:lnTo>
                    <a:pt x="76488" y="1018711"/>
                  </a:lnTo>
                  <a:lnTo>
                    <a:pt x="76179" y="1018286"/>
                  </a:lnTo>
                  <a:lnTo>
                    <a:pt x="75870" y="1017903"/>
                  </a:lnTo>
                  <a:lnTo>
                    <a:pt x="75638" y="1017594"/>
                  </a:lnTo>
                  <a:lnTo>
                    <a:pt x="75290" y="1017326"/>
                  </a:lnTo>
                  <a:lnTo>
                    <a:pt x="74942" y="1017168"/>
                  </a:lnTo>
                  <a:lnTo>
                    <a:pt x="74634" y="1017168"/>
                  </a:lnTo>
                  <a:lnTo>
                    <a:pt x="74169" y="1017211"/>
                  </a:lnTo>
                  <a:lnTo>
                    <a:pt x="73861" y="1017290"/>
                  </a:lnTo>
                  <a:lnTo>
                    <a:pt x="73552" y="1017247"/>
                  </a:lnTo>
                  <a:lnTo>
                    <a:pt x="73165" y="1016980"/>
                  </a:lnTo>
                  <a:lnTo>
                    <a:pt x="72663" y="1016591"/>
                  </a:lnTo>
                  <a:lnTo>
                    <a:pt x="72276" y="1016244"/>
                  </a:lnTo>
                  <a:lnTo>
                    <a:pt x="72045" y="1015978"/>
                  </a:lnTo>
                  <a:lnTo>
                    <a:pt x="71890" y="1015631"/>
                  </a:lnTo>
                  <a:lnTo>
                    <a:pt x="71620" y="1015170"/>
                  </a:lnTo>
                  <a:lnTo>
                    <a:pt x="71620" y="1014780"/>
                  </a:lnTo>
                  <a:lnTo>
                    <a:pt x="71620" y="1014355"/>
                  </a:lnTo>
                  <a:lnTo>
                    <a:pt x="71621" y="1014045"/>
                  </a:lnTo>
                  <a:lnTo>
                    <a:pt x="71620" y="1013742"/>
                  </a:lnTo>
                  <a:lnTo>
                    <a:pt x="71582" y="1013353"/>
                  </a:lnTo>
                  <a:lnTo>
                    <a:pt x="71428" y="1013086"/>
                  </a:lnTo>
                  <a:lnTo>
                    <a:pt x="71196" y="1012812"/>
                  </a:lnTo>
                  <a:lnTo>
                    <a:pt x="70887" y="1012660"/>
                  </a:lnTo>
                  <a:lnTo>
                    <a:pt x="70539" y="1012429"/>
                  </a:lnTo>
                  <a:lnTo>
                    <a:pt x="70153" y="1012156"/>
                  </a:lnTo>
                  <a:lnTo>
                    <a:pt x="69805" y="1011967"/>
                  </a:lnTo>
                  <a:lnTo>
                    <a:pt x="69303" y="1011737"/>
                  </a:lnTo>
                  <a:lnTo>
                    <a:pt x="69032" y="1011506"/>
                  </a:lnTo>
                  <a:lnTo>
                    <a:pt x="68723" y="1011391"/>
                  </a:lnTo>
                  <a:lnTo>
                    <a:pt x="68375" y="1011117"/>
                  </a:lnTo>
                  <a:lnTo>
                    <a:pt x="67950" y="1010929"/>
                  </a:lnTo>
                  <a:lnTo>
                    <a:pt x="67680" y="1010771"/>
                  </a:lnTo>
                  <a:lnTo>
                    <a:pt x="67525" y="1010425"/>
                  </a:lnTo>
                  <a:lnTo>
                    <a:pt x="67525" y="1009926"/>
                  </a:lnTo>
                  <a:lnTo>
                    <a:pt x="67526" y="1009616"/>
                  </a:lnTo>
                  <a:lnTo>
                    <a:pt x="67409" y="1009228"/>
                  </a:lnTo>
                  <a:lnTo>
                    <a:pt x="67216" y="1008882"/>
                  </a:lnTo>
                  <a:lnTo>
                    <a:pt x="66985" y="1008614"/>
                  </a:lnTo>
                  <a:lnTo>
                    <a:pt x="66714" y="1008340"/>
                  </a:lnTo>
                  <a:lnTo>
                    <a:pt x="66367" y="1008037"/>
                  </a:lnTo>
                  <a:lnTo>
                    <a:pt x="66019" y="1007764"/>
                  </a:lnTo>
                  <a:lnTo>
                    <a:pt x="65671" y="1007690"/>
                  </a:lnTo>
                  <a:lnTo>
                    <a:pt x="65169" y="1007532"/>
                  </a:lnTo>
                  <a:lnTo>
                    <a:pt x="64860" y="1007338"/>
                  </a:lnTo>
                  <a:lnTo>
                    <a:pt x="64667" y="1006956"/>
                  </a:lnTo>
                  <a:lnTo>
                    <a:pt x="64512" y="1006645"/>
                  </a:lnTo>
                  <a:lnTo>
                    <a:pt x="64242" y="1006378"/>
                  </a:lnTo>
                  <a:lnTo>
                    <a:pt x="63894" y="1006220"/>
                  </a:lnTo>
                  <a:lnTo>
                    <a:pt x="63585" y="1006105"/>
                  </a:lnTo>
                  <a:lnTo>
                    <a:pt x="63276" y="1006111"/>
                  </a:lnTo>
                  <a:lnTo>
                    <a:pt x="62966" y="1005953"/>
                  </a:lnTo>
                  <a:lnTo>
                    <a:pt x="62696" y="1005685"/>
                  </a:lnTo>
                  <a:lnTo>
                    <a:pt x="62735" y="1005339"/>
                  </a:lnTo>
                  <a:lnTo>
                    <a:pt x="62735" y="1005029"/>
                  </a:lnTo>
                  <a:lnTo>
                    <a:pt x="62735" y="1004719"/>
                  </a:lnTo>
                  <a:lnTo>
                    <a:pt x="62658" y="1004410"/>
                  </a:lnTo>
                  <a:lnTo>
                    <a:pt x="62349" y="1004142"/>
                  </a:lnTo>
                  <a:lnTo>
                    <a:pt x="62040" y="1003869"/>
                  </a:lnTo>
                  <a:lnTo>
                    <a:pt x="61576" y="1003754"/>
                  </a:lnTo>
                  <a:lnTo>
                    <a:pt x="61189" y="1003602"/>
                  </a:lnTo>
                  <a:lnTo>
                    <a:pt x="61112" y="1003256"/>
                  </a:lnTo>
                  <a:lnTo>
                    <a:pt x="60958" y="1002982"/>
                  </a:lnTo>
                  <a:lnTo>
                    <a:pt x="60610" y="1002910"/>
                  </a:lnTo>
                  <a:lnTo>
                    <a:pt x="60611" y="1002520"/>
                  </a:lnTo>
                  <a:lnTo>
                    <a:pt x="60572" y="1002216"/>
                  </a:lnTo>
                  <a:lnTo>
                    <a:pt x="60572" y="1001907"/>
                  </a:lnTo>
                  <a:lnTo>
                    <a:pt x="60572" y="1001403"/>
                  </a:lnTo>
                  <a:lnTo>
                    <a:pt x="60572" y="1001056"/>
                  </a:lnTo>
                  <a:lnTo>
                    <a:pt x="60534" y="1000747"/>
                  </a:lnTo>
                  <a:lnTo>
                    <a:pt x="60534" y="1000364"/>
                  </a:lnTo>
                  <a:lnTo>
                    <a:pt x="60456" y="999902"/>
                  </a:lnTo>
                  <a:lnTo>
                    <a:pt x="60341" y="999513"/>
                  </a:lnTo>
                  <a:lnTo>
                    <a:pt x="60187" y="999052"/>
                  </a:lnTo>
                  <a:lnTo>
                    <a:pt x="59993" y="998705"/>
                  </a:lnTo>
                  <a:lnTo>
                    <a:pt x="59877" y="998359"/>
                  </a:lnTo>
                  <a:lnTo>
                    <a:pt x="59762" y="997970"/>
                  </a:lnTo>
                  <a:lnTo>
                    <a:pt x="59530" y="997545"/>
                  </a:lnTo>
                  <a:lnTo>
                    <a:pt x="59414" y="997235"/>
                  </a:lnTo>
                  <a:lnTo>
                    <a:pt x="59259" y="996816"/>
                  </a:lnTo>
                  <a:lnTo>
                    <a:pt x="59105" y="996506"/>
                  </a:lnTo>
                  <a:lnTo>
                    <a:pt x="58951" y="996159"/>
                  </a:lnTo>
                  <a:lnTo>
                    <a:pt x="58835" y="995850"/>
                  </a:lnTo>
                  <a:lnTo>
                    <a:pt x="58681" y="995461"/>
                  </a:lnTo>
                  <a:lnTo>
                    <a:pt x="58371" y="995078"/>
                  </a:lnTo>
                  <a:lnTo>
                    <a:pt x="57985" y="994847"/>
                  </a:lnTo>
                  <a:lnTo>
                    <a:pt x="57676" y="994769"/>
                  </a:lnTo>
                  <a:lnTo>
                    <a:pt x="57328" y="994696"/>
                  </a:lnTo>
                  <a:lnTo>
                    <a:pt x="57058" y="994538"/>
                  </a:lnTo>
                  <a:lnTo>
                    <a:pt x="56710" y="994465"/>
                  </a:lnTo>
                  <a:lnTo>
                    <a:pt x="56400" y="994306"/>
                  </a:lnTo>
                  <a:lnTo>
                    <a:pt x="56092" y="994039"/>
                  </a:lnTo>
                  <a:lnTo>
                    <a:pt x="55859" y="993577"/>
                  </a:lnTo>
                  <a:lnTo>
                    <a:pt x="55705" y="993231"/>
                  </a:lnTo>
                  <a:lnTo>
                    <a:pt x="55589" y="992879"/>
                  </a:lnTo>
                  <a:lnTo>
                    <a:pt x="55551" y="992532"/>
                  </a:lnTo>
                  <a:lnTo>
                    <a:pt x="55397" y="992107"/>
                  </a:lnTo>
                  <a:lnTo>
                    <a:pt x="55397" y="991761"/>
                  </a:lnTo>
                  <a:lnTo>
                    <a:pt x="55319" y="991457"/>
                  </a:lnTo>
                  <a:lnTo>
                    <a:pt x="55203" y="991148"/>
                  </a:lnTo>
                  <a:lnTo>
                    <a:pt x="55204" y="990759"/>
                  </a:lnTo>
                  <a:lnTo>
                    <a:pt x="55204" y="990412"/>
                  </a:lnTo>
                  <a:lnTo>
                    <a:pt x="55205" y="989908"/>
                  </a:lnTo>
                  <a:lnTo>
                    <a:pt x="55127" y="989489"/>
                  </a:lnTo>
                  <a:lnTo>
                    <a:pt x="55011" y="989143"/>
                  </a:lnTo>
                  <a:lnTo>
                    <a:pt x="54741" y="988790"/>
                  </a:lnTo>
                  <a:lnTo>
                    <a:pt x="54315" y="988754"/>
                  </a:lnTo>
                  <a:lnTo>
                    <a:pt x="54200" y="988408"/>
                  </a:lnTo>
                  <a:lnTo>
                    <a:pt x="54084" y="988061"/>
                  </a:lnTo>
                  <a:lnTo>
                    <a:pt x="53852" y="987787"/>
                  </a:lnTo>
                  <a:lnTo>
                    <a:pt x="53504" y="987484"/>
                  </a:lnTo>
                  <a:lnTo>
                    <a:pt x="53466" y="987138"/>
                  </a:lnTo>
                  <a:lnTo>
                    <a:pt x="53659" y="986828"/>
                  </a:lnTo>
                  <a:lnTo>
                    <a:pt x="53814" y="986554"/>
                  </a:lnTo>
                  <a:lnTo>
                    <a:pt x="54123" y="986287"/>
                  </a:lnTo>
                  <a:lnTo>
                    <a:pt x="54278" y="986014"/>
                  </a:lnTo>
                  <a:lnTo>
                    <a:pt x="54510" y="985704"/>
                  </a:lnTo>
                  <a:lnTo>
                    <a:pt x="54471" y="985358"/>
                  </a:lnTo>
                  <a:lnTo>
                    <a:pt x="54355" y="984975"/>
                  </a:lnTo>
                  <a:lnTo>
                    <a:pt x="54201" y="984665"/>
                  </a:lnTo>
                  <a:lnTo>
                    <a:pt x="53930" y="984355"/>
                  </a:lnTo>
                  <a:lnTo>
                    <a:pt x="53699" y="984124"/>
                  </a:lnTo>
                  <a:lnTo>
                    <a:pt x="53390" y="983894"/>
                  </a:lnTo>
                  <a:lnTo>
                    <a:pt x="53080" y="983814"/>
                  </a:lnTo>
                  <a:lnTo>
                    <a:pt x="52694" y="983815"/>
                  </a:lnTo>
                  <a:lnTo>
                    <a:pt x="52191" y="983742"/>
                  </a:lnTo>
                  <a:lnTo>
                    <a:pt x="51921" y="983431"/>
                  </a:lnTo>
                  <a:lnTo>
                    <a:pt x="51651" y="983049"/>
                  </a:lnTo>
                  <a:lnTo>
                    <a:pt x="51535" y="982739"/>
                  </a:lnTo>
                  <a:lnTo>
                    <a:pt x="51149" y="982508"/>
                  </a:lnTo>
                  <a:lnTo>
                    <a:pt x="50801" y="982660"/>
                  </a:lnTo>
                  <a:lnTo>
                    <a:pt x="50453" y="982776"/>
                  </a:lnTo>
                  <a:lnTo>
                    <a:pt x="50144" y="982775"/>
                  </a:lnTo>
                  <a:lnTo>
                    <a:pt x="49873" y="982623"/>
                  </a:lnTo>
                  <a:lnTo>
                    <a:pt x="49603" y="982241"/>
                  </a:lnTo>
                  <a:lnTo>
                    <a:pt x="49525" y="981852"/>
                  </a:lnTo>
                  <a:lnTo>
                    <a:pt x="49178" y="981542"/>
                  </a:lnTo>
                  <a:lnTo>
                    <a:pt x="48869" y="981816"/>
                  </a:lnTo>
                  <a:lnTo>
                    <a:pt x="48715" y="982083"/>
                  </a:lnTo>
                  <a:lnTo>
                    <a:pt x="48367" y="982435"/>
                  </a:lnTo>
                  <a:lnTo>
                    <a:pt x="48057" y="982508"/>
                  </a:lnTo>
                  <a:lnTo>
                    <a:pt x="47748" y="982472"/>
                  </a:lnTo>
                  <a:lnTo>
                    <a:pt x="47593" y="982126"/>
                  </a:lnTo>
                  <a:lnTo>
                    <a:pt x="47517" y="981816"/>
                  </a:lnTo>
                  <a:lnTo>
                    <a:pt x="47323" y="981506"/>
                  </a:lnTo>
                  <a:lnTo>
                    <a:pt x="46976" y="981275"/>
                  </a:lnTo>
                  <a:lnTo>
                    <a:pt x="46590" y="981275"/>
                  </a:lnTo>
                  <a:lnTo>
                    <a:pt x="46087" y="981044"/>
                  </a:lnTo>
                  <a:lnTo>
                    <a:pt x="46203" y="980698"/>
                  </a:lnTo>
                  <a:lnTo>
                    <a:pt x="46280" y="980388"/>
                  </a:lnTo>
                  <a:lnTo>
                    <a:pt x="46357" y="980078"/>
                  </a:lnTo>
                  <a:lnTo>
                    <a:pt x="46551" y="979774"/>
                  </a:lnTo>
                  <a:lnTo>
                    <a:pt x="46628" y="979464"/>
                  </a:lnTo>
                  <a:lnTo>
                    <a:pt x="46783" y="979154"/>
                  </a:lnTo>
                  <a:lnTo>
                    <a:pt x="46976" y="978809"/>
                  </a:lnTo>
                  <a:lnTo>
                    <a:pt x="47131" y="978535"/>
                  </a:lnTo>
                  <a:lnTo>
                    <a:pt x="47286" y="978152"/>
                  </a:lnTo>
                  <a:lnTo>
                    <a:pt x="47440" y="977806"/>
                  </a:lnTo>
                  <a:lnTo>
                    <a:pt x="47595" y="977417"/>
                  </a:lnTo>
                  <a:lnTo>
                    <a:pt x="47749" y="977107"/>
                  </a:lnTo>
                  <a:lnTo>
                    <a:pt x="47904" y="976724"/>
                  </a:lnTo>
                  <a:lnTo>
                    <a:pt x="48059" y="976299"/>
                  </a:lnTo>
                  <a:lnTo>
                    <a:pt x="48175" y="975989"/>
                  </a:lnTo>
                  <a:lnTo>
                    <a:pt x="48252" y="975679"/>
                  </a:lnTo>
                  <a:lnTo>
                    <a:pt x="48407" y="975297"/>
                  </a:lnTo>
                  <a:lnTo>
                    <a:pt x="48523" y="974908"/>
                  </a:lnTo>
                  <a:lnTo>
                    <a:pt x="48561" y="974561"/>
                  </a:lnTo>
                  <a:lnTo>
                    <a:pt x="48639" y="974173"/>
                  </a:lnTo>
                  <a:lnTo>
                    <a:pt x="48639" y="973826"/>
                  </a:lnTo>
                  <a:lnTo>
                    <a:pt x="48755" y="973480"/>
                  </a:lnTo>
                  <a:lnTo>
                    <a:pt x="48871" y="973134"/>
                  </a:lnTo>
                  <a:lnTo>
                    <a:pt x="49026" y="972861"/>
                  </a:lnTo>
                  <a:lnTo>
                    <a:pt x="49335" y="972478"/>
                  </a:lnTo>
                  <a:lnTo>
                    <a:pt x="49490" y="972168"/>
                  </a:lnTo>
                  <a:lnTo>
                    <a:pt x="49683" y="971858"/>
                  </a:lnTo>
                  <a:lnTo>
                    <a:pt x="49954" y="971475"/>
                  </a:lnTo>
                  <a:lnTo>
                    <a:pt x="50185" y="971087"/>
                  </a:lnTo>
                  <a:lnTo>
                    <a:pt x="50417" y="970777"/>
                  </a:lnTo>
                  <a:lnTo>
                    <a:pt x="50688" y="970582"/>
                  </a:lnTo>
                  <a:lnTo>
                    <a:pt x="50920" y="970315"/>
                  </a:lnTo>
                  <a:lnTo>
                    <a:pt x="51306" y="969969"/>
                  </a:lnTo>
                  <a:lnTo>
                    <a:pt x="51577" y="969695"/>
                  </a:lnTo>
                  <a:lnTo>
                    <a:pt x="51847" y="969464"/>
                  </a:lnTo>
                  <a:lnTo>
                    <a:pt x="52118" y="969313"/>
                  </a:lnTo>
                  <a:lnTo>
                    <a:pt x="52350" y="969075"/>
                  </a:lnTo>
                  <a:lnTo>
                    <a:pt x="52698" y="968808"/>
                  </a:lnTo>
                  <a:lnTo>
                    <a:pt x="52891" y="968535"/>
                  </a:lnTo>
                  <a:lnTo>
                    <a:pt x="53123" y="968231"/>
                  </a:lnTo>
                  <a:lnTo>
                    <a:pt x="53278" y="967958"/>
                  </a:lnTo>
                  <a:lnTo>
                    <a:pt x="53355" y="967611"/>
                  </a:lnTo>
                  <a:lnTo>
                    <a:pt x="53510" y="967265"/>
                  </a:lnTo>
                  <a:lnTo>
                    <a:pt x="53626" y="966840"/>
                  </a:lnTo>
                  <a:lnTo>
                    <a:pt x="53846" y="966457"/>
                  </a:lnTo>
                  <a:lnTo>
                    <a:pt x="53921" y="964726"/>
                  </a:lnTo>
                  <a:lnTo>
                    <a:pt x="53663" y="963109"/>
                  </a:lnTo>
                  <a:lnTo>
                    <a:pt x="53988" y="961712"/>
                  </a:lnTo>
                  <a:lnTo>
                    <a:pt x="55128" y="960612"/>
                  </a:lnTo>
                  <a:lnTo>
                    <a:pt x="55869" y="958711"/>
                  </a:lnTo>
                  <a:lnTo>
                    <a:pt x="56741" y="957769"/>
                  </a:lnTo>
                  <a:lnTo>
                    <a:pt x="57964" y="957058"/>
                  </a:lnTo>
                  <a:lnTo>
                    <a:pt x="59051" y="955030"/>
                  </a:lnTo>
                  <a:lnTo>
                    <a:pt x="58997" y="954027"/>
                  </a:lnTo>
                  <a:lnTo>
                    <a:pt x="58987" y="953492"/>
                  </a:lnTo>
                  <a:lnTo>
                    <a:pt x="59057" y="952988"/>
                  </a:lnTo>
                  <a:lnTo>
                    <a:pt x="59127" y="952599"/>
                  </a:lnTo>
                  <a:lnTo>
                    <a:pt x="59238" y="952289"/>
                  </a:lnTo>
                  <a:lnTo>
                    <a:pt x="59113" y="951676"/>
                  </a:lnTo>
                  <a:lnTo>
                    <a:pt x="58222" y="951494"/>
                  </a:lnTo>
                  <a:lnTo>
                    <a:pt x="57680" y="951427"/>
                  </a:lnTo>
                  <a:lnTo>
                    <a:pt x="57099" y="951281"/>
                  </a:lnTo>
                  <a:lnTo>
                    <a:pt x="56788" y="951172"/>
                  </a:lnTo>
                  <a:lnTo>
                    <a:pt x="56323" y="951062"/>
                  </a:lnTo>
                  <a:lnTo>
                    <a:pt x="55858" y="950916"/>
                  </a:lnTo>
                  <a:lnTo>
                    <a:pt x="55507" y="950685"/>
                  </a:lnTo>
                  <a:lnTo>
                    <a:pt x="55232" y="950424"/>
                  </a:lnTo>
                  <a:lnTo>
                    <a:pt x="55299" y="949768"/>
                  </a:lnTo>
                  <a:lnTo>
                    <a:pt x="55869" y="949215"/>
                  </a:lnTo>
                  <a:lnTo>
                    <a:pt x="56175" y="949057"/>
                  </a:lnTo>
                  <a:lnTo>
                    <a:pt x="56673" y="948857"/>
                  </a:lnTo>
                  <a:lnTo>
                    <a:pt x="57095" y="948656"/>
                  </a:lnTo>
                  <a:lnTo>
                    <a:pt x="58015" y="948292"/>
                  </a:lnTo>
                  <a:lnTo>
                    <a:pt x="58591" y="948128"/>
                  </a:lnTo>
                  <a:lnTo>
                    <a:pt x="58938" y="948049"/>
                  </a:lnTo>
                  <a:lnTo>
                    <a:pt x="59626" y="947648"/>
                  </a:lnTo>
                  <a:lnTo>
                    <a:pt x="60009" y="947454"/>
                  </a:lnTo>
                  <a:lnTo>
                    <a:pt x="60312" y="947101"/>
                  </a:lnTo>
                  <a:lnTo>
                    <a:pt x="60875" y="946202"/>
                  </a:lnTo>
                  <a:lnTo>
                    <a:pt x="61143" y="946044"/>
                  </a:lnTo>
                  <a:lnTo>
                    <a:pt x="61720" y="945916"/>
                  </a:lnTo>
                  <a:lnTo>
                    <a:pt x="62068" y="945916"/>
                  </a:lnTo>
                  <a:lnTo>
                    <a:pt x="62414" y="945831"/>
                  </a:lnTo>
                  <a:lnTo>
                    <a:pt x="62681" y="945631"/>
                  </a:lnTo>
                  <a:lnTo>
                    <a:pt x="63022" y="945278"/>
                  </a:lnTo>
                  <a:lnTo>
                    <a:pt x="63132" y="944896"/>
                  </a:lnTo>
                  <a:lnTo>
                    <a:pt x="63276" y="944276"/>
                  </a:lnTo>
                  <a:lnTo>
                    <a:pt x="63616" y="943802"/>
                  </a:lnTo>
                  <a:lnTo>
                    <a:pt x="63996" y="943492"/>
                  </a:lnTo>
                  <a:lnTo>
                    <a:pt x="64264" y="943328"/>
                  </a:lnTo>
                  <a:lnTo>
                    <a:pt x="64674" y="942478"/>
                  </a:lnTo>
                  <a:lnTo>
                    <a:pt x="64668" y="942052"/>
                  </a:lnTo>
                  <a:lnTo>
                    <a:pt x="64542" y="941397"/>
                  </a:lnTo>
                  <a:lnTo>
                    <a:pt x="64536" y="941013"/>
                  </a:lnTo>
                  <a:lnTo>
                    <a:pt x="64680" y="940431"/>
                  </a:lnTo>
                  <a:lnTo>
                    <a:pt x="64791" y="940120"/>
                  </a:lnTo>
                  <a:lnTo>
                    <a:pt x="65134" y="939841"/>
                  </a:lnTo>
                  <a:lnTo>
                    <a:pt x="65514" y="939488"/>
                  </a:lnTo>
                  <a:lnTo>
                    <a:pt x="65896" y="939252"/>
                  </a:lnTo>
                  <a:lnTo>
                    <a:pt x="66470" y="938936"/>
                  </a:lnTo>
                  <a:lnTo>
                    <a:pt x="66619" y="938583"/>
                  </a:lnTo>
                  <a:lnTo>
                    <a:pt x="66959" y="938195"/>
                  </a:lnTo>
                  <a:lnTo>
                    <a:pt x="67491" y="937684"/>
                  </a:lnTo>
                  <a:lnTo>
                    <a:pt x="67798" y="937527"/>
                  </a:lnTo>
                  <a:lnTo>
                    <a:pt x="68141" y="937289"/>
                  </a:lnTo>
                  <a:lnTo>
                    <a:pt x="68831" y="936967"/>
                  </a:lnTo>
                  <a:lnTo>
                    <a:pt x="69410" y="936955"/>
                  </a:lnTo>
                  <a:lnTo>
                    <a:pt x="69797" y="937028"/>
                  </a:lnTo>
                  <a:lnTo>
                    <a:pt x="70181" y="936943"/>
                  </a:lnTo>
                  <a:lnTo>
                    <a:pt x="70601" y="936633"/>
                  </a:lnTo>
                  <a:lnTo>
                    <a:pt x="70746" y="936087"/>
                  </a:lnTo>
                  <a:lnTo>
                    <a:pt x="71314" y="935382"/>
                  </a:lnTo>
                  <a:lnTo>
                    <a:pt x="71734" y="935145"/>
                  </a:lnTo>
                  <a:lnTo>
                    <a:pt x="72156" y="934944"/>
                  </a:lnTo>
                  <a:lnTo>
                    <a:pt x="72689" y="934513"/>
                  </a:lnTo>
                  <a:lnTo>
                    <a:pt x="73071" y="934239"/>
                  </a:lnTo>
                  <a:lnTo>
                    <a:pt x="73454" y="934075"/>
                  </a:lnTo>
                  <a:lnTo>
                    <a:pt x="74027" y="933717"/>
                  </a:lnTo>
                  <a:lnTo>
                    <a:pt x="74331" y="933407"/>
                  </a:lnTo>
                  <a:lnTo>
                    <a:pt x="74633" y="932976"/>
                  </a:lnTo>
                  <a:lnTo>
                    <a:pt x="75305" y="931579"/>
                  </a:lnTo>
                  <a:lnTo>
                    <a:pt x="75487" y="930959"/>
                  </a:lnTo>
                  <a:lnTo>
                    <a:pt x="75636" y="930607"/>
                  </a:lnTo>
                  <a:lnTo>
                    <a:pt x="75629" y="930181"/>
                  </a:lnTo>
                  <a:lnTo>
                    <a:pt x="75738" y="929756"/>
                  </a:lnTo>
                  <a:lnTo>
                    <a:pt x="75731" y="929294"/>
                  </a:lnTo>
                  <a:lnTo>
                    <a:pt x="75838" y="928790"/>
                  </a:lnTo>
                  <a:lnTo>
                    <a:pt x="76253" y="928201"/>
                  </a:lnTo>
                  <a:lnTo>
                    <a:pt x="76788" y="927885"/>
                  </a:lnTo>
                  <a:lnTo>
                    <a:pt x="77287" y="927721"/>
                  </a:lnTo>
                  <a:lnTo>
                    <a:pt x="77666" y="927296"/>
                  </a:lnTo>
                  <a:lnTo>
                    <a:pt x="77816" y="926979"/>
                  </a:lnTo>
                  <a:lnTo>
                    <a:pt x="77961" y="926439"/>
                  </a:lnTo>
                  <a:lnTo>
                    <a:pt x="78142" y="925668"/>
                  </a:lnTo>
                  <a:lnTo>
                    <a:pt x="78244" y="924853"/>
                  </a:lnTo>
                  <a:lnTo>
                    <a:pt x="78231" y="924002"/>
                  </a:lnTo>
                  <a:lnTo>
                    <a:pt x="78063" y="923195"/>
                  </a:lnTo>
                  <a:lnTo>
                    <a:pt x="78014" y="922581"/>
                  </a:lnTo>
                  <a:lnTo>
                    <a:pt x="78002" y="921809"/>
                  </a:lnTo>
                  <a:lnTo>
                    <a:pt x="77913" y="921111"/>
                  </a:lnTo>
                  <a:lnTo>
                    <a:pt x="77863" y="920382"/>
                  </a:lnTo>
                  <a:lnTo>
                    <a:pt x="77692" y="919379"/>
                  </a:lnTo>
                  <a:lnTo>
                    <a:pt x="77450" y="918729"/>
                  </a:lnTo>
                  <a:lnTo>
                    <a:pt x="77365" y="918267"/>
                  </a:lnTo>
                  <a:lnTo>
                    <a:pt x="77318" y="917726"/>
                  </a:lnTo>
                  <a:lnTo>
                    <a:pt x="77234" y="917381"/>
                  </a:lnTo>
                  <a:lnTo>
                    <a:pt x="77035" y="916919"/>
                  </a:lnTo>
                  <a:lnTo>
                    <a:pt x="76798" y="916651"/>
                  </a:lnTo>
                  <a:lnTo>
                    <a:pt x="76482" y="916159"/>
                  </a:lnTo>
                  <a:lnTo>
                    <a:pt x="76283" y="915777"/>
                  </a:lnTo>
                  <a:lnTo>
                    <a:pt x="76084" y="915430"/>
                  </a:lnTo>
                  <a:lnTo>
                    <a:pt x="75843" y="914895"/>
                  </a:lnTo>
                  <a:lnTo>
                    <a:pt x="75325" y="913820"/>
                  </a:lnTo>
                  <a:lnTo>
                    <a:pt x="75045" y="913206"/>
                  </a:lnTo>
                  <a:lnTo>
                    <a:pt x="74768" y="912787"/>
                  </a:lnTo>
                  <a:lnTo>
                    <a:pt x="74528" y="912289"/>
                  </a:lnTo>
                  <a:lnTo>
                    <a:pt x="74330" y="911985"/>
                  </a:lnTo>
                  <a:lnTo>
                    <a:pt x="73853" y="911141"/>
                  </a:lnTo>
                  <a:lnTo>
                    <a:pt x="73459" y="910686"/>
                  </a:lnTo>
                  <a:lnTo>
                    <a:pt x="72873" y="910230"/>
                  </a:lnTo>
                  <a:lnTo>
                    <a:pt x="72523" y="910084"/>
                  </a:lnTo>
                  <a:lnTo>
                    <a:pt x="72137" y="910047"/>
                  </a:lnTo>
                  <a:lnTo>
                    <a:pt x="71745" y="909671"/>
                  </a:lnTo>
                  <a:lnTo>
                    <a:pt x="71584" y="909324"/>
                  </a:lnTo>
                  <a:lnTo>
                    <a:pt x="71464" y="909020"/>
                  </a:lnTo>
                  <a:lnTo>
                    <a:pt x="71000" y="908948"/>
                  </a:lnTo>
                  <a:lnTo>
                    <a:pt x="70421" y="908960"/>
                  </a:lnTo>
                  <a:lnTo>
                    <a:pt x="70147" y="908729"/>
                  </a:lnTo>
                  <a:lnTo>
                    <a:pt x="69403" y="908049"/>
                  </a:lnTo>
                  <a:lnTo>
                    <a:pt x="69051" y="907745"/>
                  </a:lnTo>
                  <a:lnTo>
                    <a:pt x="68812" y="907362"/>
                  </a:lnTo>
                  <a:lnTo>
                    <a:pt x="68650" y="906821"/>
                  </a:lnTo>
                  <a:lnTo>
                    <a:pt x="68525" y="906287"/>
                  </a:lnTo>
                  <a:lnTo>
                    <a:pt x="68510" y="905357"/>
                  </a:lnTo>
                  <a:lnTo>
                    <a:pt x="68621" y="905047"/>
                  </a:lnTo>
                  <a:lnTo>
                    <a:pt x="68691" y="904622"/>
                  </a:lnTo>
                  <a:lnTo>
                    <a:pt x="68917" y="904270"/>
                  </a:lnTo>
                  <a:lnTo>
                    <a:pt x="69489" y="903838"/>
                  </a:lnTo>
                  <a:lnTo>
                    <a:pt x="69755" y="903601"/>
                  </a:lnTo>
                  <a:lnTo>
                    <a:pt x="70480" y="903049"/>
                  </a:lnTo>
                  <a:lnTo>
                    <a:pt x="70935" y="902617"/>
                  </a:lnTo>
                  <a:lnTo>
                    <a:pt x="71238" y="902228"/>
                  </a:lnTo>
                  <a:lnTo>
                    <a:pt x="71420" y="901566"/>
                  </a:lnTo>
                  <a:lnTo>
                    <a:pt x="71478" y="900412"/>
                  </a:lnTo>
                  <a:lnTo>
                    <a:pt x="71462" y="899410"/>
                  </a:lnTo>
                  <a:lnTo>
                    <a:pt x="71147" y="898990"/>
                  </a:lnTo>
                  <a:lnTo>
                    <a:pt x="70874" y="898838"/>
                  </a:lnTo>
                  <a:lnTo>
                    <a:pt x="70102" y="898850"/>
                  </a:lnTo>
                  <a:lnTo>
                    <a:pt x="69527" y="899051"/>
                  </a:lnTo>
                  <a:lnTo>
                    <a:pt x="69024" y="898942"/>
                  </a:lnTo>
                  <a:lnTo>
                    <a:pt x="68787" y="898717"/>
                  </a:lnTo>
                  <a:lnTo>
                    <a:pt x="68891" y="897945"/>
                  </a:lnTo>
                  <a:lnTo>
                    <a:pt x="69156" y="897593"/>
                  </a:lnTo>
                  <a:lnTo>
                    <a:pt x="69497" y="897241"/>
                  </a:lnTo>
                  <a:lnTo>
                    <a:pt x="69837" y="896767"/>
                  </a:lnTo>
                  <a:lnTo>
                    <a:pt x="70061" y="896305"/>
                  </a:lnTo>
                  <a:lnTo>
                    <a:pt x="70171" y="895953"/>
                  </a:lnTo>
                  <a:lnTo>
                    <a:pt x="70282" y="895643"/>
                  </a:lnTo>
                  <a:lnTo>
                    <a:pt x="70549" y="895448"/>
                  </a:lnTo>
                  <a:lnTo>
                    <a:pt x="70850" y="894980"/>
                  </a:lnTo>
                  <a:lnTo>
                    <a:pt x="70916" y="894282"/>
                  </a:lnTo>
                  <a:lnTo>
                    <a:pt x="71103" y="893929"/>
                  </a:lnTo>
                  <a:lnTo>
                    <a:pt x="71406" y="893577"/>
                  </a:lnTo>
                  <a:lnTo>
                    <a:pt x="71894" y="892763"/>
                  </a:lnTo>
                  <a:lnTo>
                    <a:pt x="71966" y="892411"/>
                  </a:lnTo>
                  <a:lnTo>
                    <a:pt x="71958" y="891949"/>
                  </a:lnTo>
                  <a:lnTo>
                    <a:pt x="71796" y="891451"/>
                  </a:lnTo>
                  <a:lnTo>
                    <a:pt x="71598" y="891105"/>
                  </a:lnTo>
                  <a:lnTo>
                    <a:pt x="71438" y="890758"/>
                  </a:lnTo>
                  <a:lnTo>
                    <a:pt x="71278" y="890491"/>
                  </a:lnTo>
                  <a:lnTo>
                    <a:pt x="71192" y="889914"/>
                  </a:lnTo>
                  <a:lnTo>
                    <a:pt x="71164" y="888219"/>
                  </a:lnTo>
                  <a:lnTo>
                    <a:pt x="70791" y="886603"/>
                  </a:lnTo>
                  <a:lnTo>
                    <a:pt x="70631" y="886256"/>
                  </a:lnTo>
                  <a:lnTo>
                    <a:pt x="70472" y="885989"/>
                  </a:lnTo>
                  <a:lnTo>
                    <a:pt x="69922" y="885382"/>
                  </a:lnTo>
                  <a:lnTo>
                    <a:pt x="69648" y="885157"/>
                  </a:lnTo>
                  <a:lnTo>
                    <a:pt x="69097" y="884506"/>
                  </a:lnTo>
                  <a:lnTo>
                    <a:pt x="68187" y="883091"/>
                  </a:lnTo>
                  <a:lnTo>
                    <a:pt x="67820" y="881864"/>
                  </a:lnTo>
                  <a:lnTo>
                    <a:pt x="67964" y="881244"/>
                  </a:lnTo>
                  <a:lnTo>
                    <a:pt x="68071" y="880703"/>
                  </a:lnTo>
                  <a:lnTo>
                    <a:pt x="68062" y="880199"/>
                  </a:lnTo>
                  <a:lnTo>
                    <a:pt x="67897" y="879507"/>
                  </a:lnTo>
                  <a:lnTo>
                    <a:pt x="67653" y="878741"/>
                  </a:lnTo>
                  <a:lnTo>
                    <a:pt x="67413" y="878243"/>
                  </a:lnTo>
                  <a:lnTo>
                    <a:pt x="67214" y="877933"/>
                  </a:lnTo>
                  <a:lnTo>
                    <a:pt x="66900" y="877556"/>
                  </a:lnTo>
                  <a:lnTo>
                    <a:pt x="66587" y="877289"/>
                  </a:lnTo>
                  <a:lnTo>
                    <a:pt x="66389" y="877022"/>
                  </a:lnTo>
                  <a:lnTo>
                    <a:pt x="66075" y="876682"/>
                  </a:lnTo>
                  <a:lnTo>
                    <a:pt x="65801" y="876450"/>
                  </a:lnTo>
                  <a:lnTo>
                    <a:pt x="65642" y="876147"/>
                  </a:lnTo>
                  <a:lnTo>
                    <a:pt x="65481" y="875722"/>
                  </a:lnTo>
                  <a:lnTo>
                    <a:pt x="65280" y="875266"/>
                  </a:lnTo>
                  <a:lnTo>
                    <a:pt x="65159" y="874956"/>
                  </a:lnTo>
                  <a:lnTo>
                    <a:pt x="64767" y="874501"/>
                  </a:lnTo>
                  <a:lnTo>
                    <a:pt x="64450" y="874045"/>
                  </a:lnTo>
                  <a:lnTo>
                    <a:pt x="63977" y="873431"/>
                  </a:lnTo>
                  <a:lnTo>
                    <a:pt x="63349" y="872787"/>
                  </a:lnTo>
                  <a:lnTo>
                    <a:pt x="62957" y="872447"/>
                  </a:lnTo>
                  <a:lnTo>
                    <a:pt x="62565" y="872065"/>
                  </a:lnTo>
                  <a:lnTo>
                    <a:pt x="62175" y="871803"/>
                  </a:lnTo>
                  <a:lnTo>
                    <a:pt x="61669" y="871578"/>
                  </a:lnTo>
                  <a:lnTo>
                    <a:pt x="61204" y="871390"/>
                  </a:lnTo>
                  <a:lnTo>
                    <a:pt x="60815" y="871208"/>
                  </a:lnTo>
                  <a:lnTo>
                    <a:pt x="60346" y="870867"/>
                  </a:lnTo>
                  <a:lnTo>
                    <a:pt x="60033" y="870564"/>
                  </a:lnTo>
                  <a:lnTo>
                    <a:pt x="59873" y="870296"/>
                  </a:lnTo>
                  <a:lnTo>
                    <a:pt x="59788" y="869756"/>
                  </a:lnTo>
                  <a:lnTo>
                    <a:pt x="59770" y="868638"/>
                  </a:lnTo>
                  <a:lnTo>
                    <a:pt x="59684" y="868176"/>
                  </a:lnTo>
                  <a:lnTo>
                    <a:pt x="59129" y="867259"/>
                  </a:lnTo>
                  <a:lnTo>
                    <a:pt x="58381" y="866341"/>
                  </a:lnTo>
                  <a:lnTo>
                    <a:pt x="58065" y="865922"/>
                  </a:lnTo>
                  <a:lnTo>
                    <a:pt x="57791" y="865655"/>
                  </a:lnTo>
                  <a:lnTo>
                    <a:pt x="57317" y="865005"/>
                  </a:lnTo>
                  <a:lnTo>
                    <a:pt x="56838" y="864014"/>
                  </a:lnTo>
                  <a:lnTo>
                    <a:pt x="56252" y="863595"/>
                  </a:lnTo>
                  <a:lnTo>
                    <a:pt x="55626" y="863067"/>
                  </a:lnTo>
                  <a:lnTo>
                    <a:pt x="55156" y="862648"/>
                  </a:lnTo>
                  <a:lnTo>
                    <a:pt x="54570" y="862156"/>
                  </a:lnTo>
                  <a:lnTo>
                    <a:pt x="54099" y="861700"/>
                  </a:lnTo>
                  <a:lnTo>
                    <a:pt x="53707" y="861360"/>
                  </a:lnTo>
                  <a:lnTo>
                    <a:pt x="53236" y="860904"/>
                  </a:lnTo>
                  <a:lnTo>
                    <a:pt x="52884" y="860600"/>
                  </a:lnTo>
                  <a:lnTo>
                    <a:pt x="52454" y="860260"/>
                  </a:lnTo>
                  <a:lnTo>
                    <a:pt x="51982" y="859725"/>
                  </a:lnTo>
                  <a:lnTo>
                    <a:pt x="51592" y="859385"/>
                  </a:lnTo>
                  <a:lnTo>
                    <a:pt x="51121" y="858929"/>
                  </a:lnTo>
                  <a:lnTo>
                    <a:pt x="50729" y="858589"/>
                  </a:lnTo>
                  <a:lnTo>
                    <a:pt x="50416" y="858322"/>
                  </a:lnTo>
                  <a:lnTo>
                    <a:pt x="49322" y="857490"/>
                  </a:lnTo>
                  <a:lnTo>
                    <a:pt x="49046" y="857149"/>
                  </a:lnTo>
                  <a:lnTo>
                    <a:pt x="48732" y="856809"/>
                  </a:lnTo>
                  <a:lnTo>
                    <a:pt x="48497" y="856578"/>
                  </a:lnTo>
                  <a:lnTo>
                    <a:pt x="48223" y="856354"/>
                  </a:lnTo>
                  <a:lnTo>
                    <a:pt x="47868" y="855935"/>
                  </a:lnTo>
                  <a:lnTo>
                    <a:pt x="47517" y="855667"/>
                  </a:lnTo>
                  <a:lnTo>
                    <a:pt x="47204" y="855399"/>
                  </a:lnTo>
                  <a:lnTo>
                    <a:pt x="46736" y="855139"/>
                  </a:lnTo>
                  <a:lnTo>
                    <a:pt x="46230" y="854914"/>
                  </a:lnTo>
                  <a:lnTo>
                    <a:pt x="45846" y="854998"/>
                  </a:lnTo>
                  <a:lnTo>
                    <a:pt x="45427" y="855315"/>
                  </a:lnTo>
                  <a:lnTo>
                    <a:pt x="45082" y="855436"/>
                  </a:lnTo>
                  <a:lnTo>
                    <a:pt x="44694" y="855363"/>
                  </a:lnTo>
                  <a:lnTo>
                    <a:pt x="44379" y="854986"/>
                  </a:lnTo>
                  <a:lnTo>
                    <a:pt x="44330" y="854288"/>
                  </a:lnTo>
                  <a:lnTo>
                    <a:pt x="44477" y="853899"/>
                  </a:lnTo>
                  <a:lnTo>
                    <a:pt x="44627" y="853589"/>
                  </a:lnTo>
                  <a:lnTo>
                    <a:pt x="44617" y="853012"/>
                  </a:lnTo>
                  <a:lnTo>
                    <a:pt x="44339" y="852514"/>
                  </a:lnTo>
                  <a:lnTo>
                    <a:pt x="44024" y="852131"/>
                  </a:lnTo>
                  <a:lnTo>
                    <a:pt x="43589" y="851523"/>
                  </a:lnTo>
                  <a:lnTo>
                    <a:pt x="43429" y="851140"/>
                  </a:lnTo>
                  <a:lnTo>
                    <a:pt x="43270" y="850831"/>
                  </a:lnTo>
                  <a:lnTo>
                    <a:pt x="43111" y="850564"/>
                  </a:lnTo>
                  <a:lnTo>
                    <a:pt x="42836" y="850223"/>
                  </a:lnTo>
                  <a:lnTo>
                    <a:pt x="42523" y="850035"/>
                  </a:lnTo>
                  <a:lnTo>
                    <a:pt x="41973" y="849385"/>
                  </a:lnTo>
                  <a:lnTo>
                    <a:pt x="41616" y="848814"/>
                  </a:lnTo>
                  <a:lnTo>
                    <a:pt x="41455" y="848389"/>
                  </a:lnTo>
                  <a:lnTo>
                    <a:pt x="41025" y="848091"/>
                  </a:lnTo>
                  <a:lnTo>
                    <a:pt x="40714" y="847939"/>
                  </a:lnTo>
                  <a:lnTo>
                    <a:pt x="40438" y="847599"/>
                  </a:lnTo>
                  <a:lnTo>
                    <a:pt x="40544" y="846979"/>
                  </a:lnTo>
                  <a:lnTo>
                    <a:pt x="40500" y="846633"/>
                  </a:lnTo>
                  <a:lnTo>
                    <a:pt x="40185" y="846287"/>
                  </a:lnTo>
                  <a:lnTo>
                    <a:pt x="39840" y="846408"/>
                  </a:lnTo>
                  <a:lnTo>
                    <a:pt x="39417" y="846456"/>
                  </a:lnTo>
                  <a:lnTo>
                    <a:pt x="39287" y="845648"/>
                  </a:lnTo>
                  <a:lnTo>
                    <a:pt x="39013" y="845381"/>
                  </a:lnTo>
                  <a:lnTo>
                    <a:pt x="38740" y="845229"/>
                  </a:lnTo>
                  <a:lnTo>
                    <a:pt x="38077" y="844780"/>
                  </a:lnTo>
                  <a:lnTo>
                    <a:pt x="37763" y="844476"/>
                  </a:lnTo>
                  <a:lnTo>
                    <a:pt x="37449" y="844130"/>
                  </a:lnTo>
                  <a:lnTo>
                    <a:pt x="37172" y="843790"/>
                  </a:lnTo>
                  <a:lnTo>
                    <a:pt x="36825" y="843717"/>
                  </a:lnTo>
                  <a:lnTo>
                    <a:pt x="36478" y="843801"/>
                  </a:lnTo>
                  <a:lnTo>
                    <a:pt x="35941" y="843959"/>
                  </a:lnTo>
                  <a:lnTo>
                    <a:pt x="35401" y="844051"/>
                  </a:lnTo>
                  <a:lnTo>
                    <a:pt x="35012" y="843783"/>
                  </a:lnTo>
                  <a:lnTo>
                    <a:pt x="34927" y="843358"/>
                  </a:lnTo>
                  <a:lnTo>
                    <a:pt x="34995" y="842781"/>
                  </a:lnTo>
                  <a:lnTo>
                    <a:pt x="34990" y="842435"/>
                  </a:lnTo>
                  <a:lnTo>
                    <a:pt x="34907" y="842125"/>
                  </a:lnTo>
                  <a:lnTo>
                    <a:pt x="34635" y="841979"/>
                  </a:lnTo>
                  <a:lnTo>
                    <a:pt x="34254" y="842332"/>
                  </a:lnTo>
                  <a:lnTo>
                    <a:pt x="33832" y="842453"/>
                  </a:lnTo>
                  <a:lnTo>
                    <a:pt x="33329" y="842380"/>
                  </a:lnTo>
                  <a:lnTo>
                    <a:pt x="33167" y="841924"/>
                  </a:lnTo>
                  <a:lnTo>
                    <a:pt x="33351" y="841377"/>
                  </a:lnTo>
                  <a:lnTo>
                    <a:pt x="33347" y="841068"/>
                  </a:lnTo>
                  <a:lnTo>
                    <a:pt x="32912" y="840460"/>
                  </a:lnTo>
                  <a:lnTo>
                    <a:pt x="32563" y="840387"/>
                  </a:lnTo>
                  <a:lnTo>
                    <a:pt x="32296" y="840545"/>
                  </a:lnTo>
                  <a:lnTo>
                    <a:pt x="31949" y="840588"/>
                  </a:lnTo>
                  <a:lnTo>
                    <a:pt x="31638" y="840406"/>
                  </a:lnTo>
                  <a:lnTo>
                    <a:pt x="31020" y="840412"/>
                  </a:lnTo>
                  <a:lnTo>
                    <a:pt x="30714" y="840570"/>
                  </a:lnTo>
                  <a:lnTo>
                    <a:pt x="30251" y="840582"/>
                  </a:lnTo>
                  <a:lnTo>
                    <a:pt x="29901" y="840430"/>
                  </a:lnTo>
                  <a:lnTo>
                    <a:pt x="29282" y="840363"/>
                  </a:lnTo>
                  <a:lnTo>
                    <a:pt x="28779" y="840253"/>
                  </a:lnTo>
                  <a:lnTo>
                    <a:pt x="28617" y="839792"/>
                  </a:lnTo>
                  <a:lnTo>
                    <a:pt x="28493" y="839330"/>
                  </a:lnTo>
                  <a:lnTo>
                    <a:pt x="28143" y="839105"/>
                  </a:lnTo>
                  <a:lnTo>
                    <a:pt x="27756" y="839038"/>
                  </a:lnTo>
                  <a:lnTo>
                    <a:pt x="26511" y="838437"/>
                  </a:lnTo>
                  <a:lnTo>
                    <a:pt x="26009" y="838444"/>
                  </a:lnTo>
                  <a:lnTo>
                    <a:pt x="25626" y="838571"/>
                  </a:lnTo>
                  <a:lnTo>
                    <a:pt x="25280" y="838729"/>
                  </a:lnTo>
                  <a:lnTo>
                    <a:pt x="24893" y="838656"/>
                  </a:lnTo>
                  <a:lnTo>
                    <a:pt x="24769" y="838121"/>
                  </a:lnTo>
                  <a:lnTo>
                    <a:pt x="24918" y="837769"/>
                  </a:lnTo>
                  <a:lnTo>
                    <a:pt x="25261" y="837532"/>
                  </a:lnTo>
                  <a:lnTo>
                    <a:pt x="25758" y="837252"/>
                  </a:lnTo>
                  <a:lnTo>
                    <a:pt x="26066" y="837173"/>
                  </a:lnTo>
                  <a:lnTo>
                    <a:pt x="26566" y="837088"/>
                  </a:lnTo>
                  <a:lnTo>
                    <a:pt x="26970" y="837079"/>
                  </a:lnTo>
                  <a:lnTo>
                    <a:pt x="27184" y="837076"/>
                  </a:lnTo>
                  <a:lnTo>
                    <a:pt x="27645" y="836954"/>
                  </a:lnTo>
                  <a:lnTo>
                    <a:pt x="28066" y="836754"/>
                  </a:lnTo>
                  <a:lnTo>
                    <a:pt x="28410" y="836554"/>
                  </a:lnTo>
                  <a:lnTo>
                    <a:pt x="28868" y="836238"/>
                  </a:lnTo>
                  <a:lnTo>
                    <a:pt x="29405" y="836037"/>
                  </a:lnTo>
                  <a:lnTo>
                    <a:pt x="29828" y="835916"/>
                  </a:lnTo>
                  <a:lnTo>
                    <a:pt x="30249" y="835752"/>
                  </a:lnTo>
                  <a:lnTo>
                    <a:pt x="31472" y="834998"/>
                  </a:lnTo>
                  <a:lnTo>
                    <a:pt x="31972" y="834841"/>
                  </a:lnTo>
                  <a:lnTo>
                    <a:pt x="32665" y="834792"/>
                  </a:lnTo>
                  <a:lnTo>
                    <a:pt x="33088" y="834707"/>
                  </a:lnTo>
                  <a:lnTo>
                    <a:pt x="33665" y="834543"/>
                  </a:lnTo>
                  <a:lnTo>
                    <a:pt x="34279" y="834336"/>
                  </a:lnTo>
                  <a:lnTo>
                    <a:pt x="34700" y="834142"/>
                  </a:lnTo>
                  <a:lnTo>
                    <a:pt x="35006" y="833978"/>
                  </a:lnTo>
                  <a:lnTo>
                    <a:pt x="35349" y="833668"/>
                  </a:lnTo>
                  <a:lnTo>
                    <a:pt x="35654" y="833431"/>
                  </a:lnTo>
                  <a:lnTo>
                    <a:pt x="35842" y="833115"/>
                  </a:lnTo>
                  <a:lnTo>
                    <a:pt x="35910" y="832575"/>
                  </a:lnTo>
                  <a:lnTo>
                    <a:pt x="35826" y="832191"/>
                  </a:lnTo>
                  <a:lnTo>
                    <a:pt x="35776" y="831457"/>
                  </a:lnTo>
                  <a:lnTo>
                    <a:pt x="36430" y="831335"/>
                  </a:lnTo>
                  <a:lnTo>
                    <a:pt x="36816" y="831329"/>
                  </a:lnTo>
                  <a:lnTo>
                    <a:pt x="37355" y="831202"/>
                  </a:lnTo>
                  <a:lnTo>
                    <a:pt x="37851" y="830885"/>
                  </a:lnTo>
                  <a:lnTo>
                    <a:pt x="38385" y="830527"/>
                  </a:lnTo>
                  <a:lnTo>
                    <a:pt x="38884" y="830327"/>
                  </a:lnTo>
                  <a:lnTo>
                    <a:pt x="39458" y="830011"/>
                  </a:lnTo>
                  <a:lnTo>
                    <a:pt x="39955" y="829774"/>
                  </a:lnTo>
                  <a:lnTo>
                    <a:pt x="40449" y="829264"/>
                  </a:lnTo>
                  <a:lnTo>
                    <a:pt x="40436" y="828492"/>
                  </a:lnTo>
                  <a:lnTo>
                    <a:pt x="40351" y="827988"/>
                  </a:lnTo>
                  <a:lnTo>
                    <a:pt x="40228" y="827568"/>
                  </a:lnTo>
                  <a:lnTo>
                    <a:pt x="40222" y="827180"/>
                  </a:lnTo>
                  <a:lnTo>
                    <a:pt x="40292" y="826718"/>
                  </a:lnTo>
                  <a:lnTo>
                    <a:pt x="40285" y="826256"/>
                  </a:lnTo>
                  <a:lnTo>
                    <a:pt x="40201" y="825867"/>
                  </a:lnTo>
                  <a:lnTo>
                    <a:pt x="39658" y="825685"/>
                  </a:lnTo>
                  <a:lnTo>
                    <a:pt x="39227" y="825308"/>
                  </a:lnTo>
                  <a:lnTo>
                    <a:pt x="39067" y="824999"/>
                  </a:lnTo>
                  <a:lnTo>
                    <a:pt x="38945" y="824537"/>
                  </a:lnTo>
                  <a:lnTo>
                    <a:pt x="38893" y="823765"/>
                  </a:lnTo>
                  <a:lnTo>
                    <a:pt x="38875" y="822648"/>
                  </a:lnTo>
                  <a:lnTo>
                    <a:pt x="38754" y="822301"/>
                  </a:lnTo>
                  <a:lnTo>
                    <a:pt x="38666" y="821687"/>
                  </a:lnTo>
                  <a:lnTo>
                    <a:pt x="38657" y="821067"/>
                  </a:lnTo>
                  <a:lnTo>
                    <a:pt x="38762" y="820448"/>
                  </a:lnTo>
                  <a:lnTo>
                    <a:pt x="38755" y="820065"/>
                  </a:lnTo>
                  <a:lnTo>
                    <a:pt x="38707" y="819446"/>
                  </a:lnTo>
                  <a:lnTo>
                    <a:pt x="38544" y="818911"/>
                  </a:lnTo>
                  <a:lnTo>
                    <a:pt x="38460" y="818522"/>
                  </a:lnTo>
                  <a:lnTo>
                    <a:pt x="38259" y="817951"/>
                  </a:lnTo>
                  <a:lnTo>
                    <a:pt x="38134" y="817490"/>
                  </a:lnTo>
                  <a:lnTo>
                    <a:pt x="37856" y="816949"/>
                  </a:lnTo>
                  <a:lnTo>
                    <a:pt x="37657" y="816609"/>
                  </a:lnTo>
                  <a:lnTo>
                    <a:pt x="37497" y="816262"/>
                  </a:lnTo>
                  <a:lnTo>
                    <a:pt x="37262" y="816037"/>
                  </a:lnTo>
                  <a:lnTo>
                    <a:pt x="36794" y="815733"/>
                  </a:lnTo>
                  <a:lnTo>
                    <a:pt x="36328" y="815545"/>
                  </a:lnTo>
                  <a:lnTo>
                    <a:pt x="36052" y="815241"/>
                  </a:lnTo>
                  <a:lnTo>
                    <a:pt x="35814" y="814786"/>
                  </a:lnTo>
                  <a:lnTo>
                    <a:pt x="35692" y="814440"/>
                  </a:lnTo>
                  <a:lnTo>
                    <a:pt x="35332" y="813631"/>
                  </a:lnTo>
                  <a:lnTo>
                    <a:pt x="35168" y="813054"/>
                  </a:lnTo>
                  <a:lnTo>
                    <a:pt x="35235" y="812441"/>
                  </a:lnTo>
                  <a:lnTo>
                    <a:pt x="35386" y="812167"/>
                  </a:lnTo>
                  <a:lnTo>
                    <a:pt x="35568" y="811505"/>
                  </a:lnTo>
                  <a:lnTo>
                    <a:pt x="35289" y="811007"/>
                  </a:lnTo>
                  <a:lnTo>
                    <a:pt x="35127" y="810551"/>
                  </a:lnTo>
                  <a:lnTo>
                    <a:pt x="35002" y="809974"/>
                  </a:lnTo>
                  <a:lnTo>
                    <a:pt x="34966" y="807775"/>
                  </a:lnTo>
                  <a:lnTo>
                    <a:pt x="34804" y="807271"/>
                  </a:lnTo>
                  <a:lnTo>
                    <a:pt x="34722" y="806967"/>
                  </a:lnTo>
                  <a:lnTo>
                    <a:pt x="34482" y="806505"/>
                  </a:lnTo>
                  <a:lnTo>
                    <a:pt x="34161" y="805740"/>
                  </a:lnTo>
                  <a:lnTo>
                    <a:pt x="33885" y="805320"/>
                  </a:lnTo>
                  <a:lnTo>
                    <a:pt x="33534" y="805096"/>
                  </a:lnTo>
                  <a:lnTo>
                    <a:pt x="33145" y="804980"/>
                  </a:lnTo>
                  <a:lnTo>
                    <a:pt x="32833" y="804755"/>
                  </a:lnTo>
                  <a:lnTo>
                    <a:pt x="32750" y="804336"/>
                  </a:lnTo>
                  <a:lnTo>
                    <a:pt x="32857" y="803869"/>
                  </a:lnTo>
                  <a:lnTo>
                    <a:pt x="33004" y="803401"/>
                  </a:lnTo>
                  <a:lnTo>
                    <a:pt x="32997" y="802975"/>
                  </a:lnTo>
                  <a:lnTo>
                    <a:pt x="32756" y="802362"/>
                  </a:lnTo>
                  <a:lnTo>
                    <a:pt x="32516" y="801906"/>
                  </a:lnTo>
                  <a:lnTo>
                    <a:pt x="32319" y="801602"/>
                  </a:lnTo>
                  <a:lnTo>
                    <a:pt x="31964" y="801141"/>
                  </a:lnTo>
                  <a:lnTo>
                    <a:pt x="31688" y="800758"/>
                  </a:lnTo>
                  <a:lnTo>
                    <a:pt x="31333" y="800338"/>
                  </a:lnTo>
                  <a:lnTo>
                    <a:pt x="31174" y="800035"/>
                  </a:lnTo>
                  <a:lnTo>
                    <a:pt x="31323" y="799682"/>
                  </a:lnTo>
                  <a:lnTo>
                    <a:pt x="31312" y="799027"/>
                  </a:lnTo>
                  <a:lnTo>
                    <a:pt x="31266" y="798607"/>
                  </a:lnTo>
                  <a:lnTo>
                    <a:pt x="31491" y="798176"/>
                  </a:lnTo>
                  <a:lnTo>
                    <a:pt x="32024" y="797708"/>
                  </a:lnTo>
                  <a:lnTo>
                    <a:pt x="32517" y="797198"/>
                  </a:lnTo>
                  <a:lnTo>
                    <a:pt x="32738" y="796499"/>
                  </a:lnTo>
                  <a:lnTo>
                    <a:pt x="32924" y="796110"/>
                  </a:lnTo>
                  <a:lnTo>
                    <a:pt x="33112" y="795837"/>
                  </a:lnTo>
                  <a:lnTo>
                    <a:pt x="33768" y="795745"/>
                  </a:lnTo>
                  <a:lnTo>
                    <a:pt x="34228" y="795588"/>
                  </a:lnTo>
                  <a:lnTo>
                    <a:pt x="34536" y="795502"/>
                  </a:lnTo>
                  <a:lnTo>
                    <a:pt x="35070" y="795108"/>
                  </a:lnTo>
                  <a:lnTo>
                    <a:pt x="35485" y="794561"/>
                  </a:lnTo>
                  <a:lnTo>
                    <a:pt x="35788" y="794251"/>
                  </a:lnTo>
                  <a:lnTo>
                    <a:pt x="36210" y="794087"/>
                  </a:lnTo>
                  <a:lnTo>
                    <a:pt x="36716" y="794312"/>
                  </a:lnTo>
                  <a:lnTo>
                    <a:pt x="37373" y="794342"/>
                  </a:lnTo>
                  <a:lnTo>
                    <a:pt x="37756" y="794178"/>
                  </a:lnTo>
                  <a:lnTo>
                    <a:pt x="38059" y="793826"/>
                  </a:lnTo>
                  <a:lnTo>
                    <a:pt x="38480" y="793589"/>
                  </a:lnTo>
                  <a:lnTo>
                    <a:pt x="39015" y="793309"/>
                  </a:lnTo>
                  <a:lnTo>
                    <a:pt x="39473" y="792957"/>
                  </a:lnTo>
                  <a:lnTo>
                    <a:pt x="40115" y="792095"/>
                  </a:lnTo>
                  <a:lnTo>
                    <a:pt x="40454" y="791548"/>
                  </a:lnTo>
                  <a:lnTo>
                    <a:pt x="40903" y="790733"/>
                  </a:lnTo>
                  <a:lnTo>
                    <a:pt x="41122" y="789919"/>
                  </a:lnTo>
                  <a:lnTo>
                    <a:pt x="41228" y="789336"/>
                  </a:lnTo>
                  <a:lnTo>
                    <a:pt x="41295" y="788759"/>
                  </a:lnTo>
                  <a:lnTo>
                    <a:pt x="41321" y="787988"/>
                  </a:lnTo>
                  <a:lnTo>
                    <a:pt x="41307" y="787101"/>
                  </a:lnTo>
                  <a:lnTo>
                    <a:pt x="41140" y="786292"/>
                  </a:lnTo>
                  <a:lnTo>
                    <a:pt x="40938" y="785752"/>
                  </a:lnTo>
                  <a:lnTo>
                    <a:pt x="40306" y="784834"/>
                  </a:lnTo>
                  <a:lnTo>
                    <a:pt x="39795" y="784263"/>
                  </a:lnTo>
                  <a:lnTo>
                    <a:pt x="39402" y="783850"/>
                  </a:lnTo>
                  <a:lnTo>
                    <a:pt x="38777" y="783394"/>
                  </a:lnTo>
                  <a:lnTo>
                    <a:pt x="38156" y="783170"/>
                  </a:lnTo>
                  <a:lnTo>
                    <a:pt x="37687" y="782829"/>
                  </a:lnTo>
                  <a:lnTo>
                    <a:pt x="37333" y="782374"/>
                  </a:lnTo>
                  <a:lnTo>
                    <a:pt x="37210" y="781955"/>
                  </a:lnTo>
                  <a:lnTo>
                    <a:pt x="37126" y="781566"/>
                  </a:lnTo>
                  <a:lnTo>
                    <a:pt x="36505" y="781305"/>
                  </a:lnTo>
                  <a:lnTo>
                    <a:pt x="35728" y="781013"/>
                  </a:lnTo>
                  <a:lnTo>
                    <a:pt x="35222" y="780788"/>
                  </a:lnTo>
                  <a:lnTo>
                    <a:pt x="34055" y="780229"/>
                  </a:lnTo>
                  <a:lnTo>
                    <a:pt x="33894" y="779804"/>
                  </a:lnTo>
                  <a:lnTo>
                    <a:pt x="33849" y="779421"/>
                  </a:lnTo>
                  <a:lnTo>
                    <a:pt x="33420" y="779118"/>
                  </a:lnTo>
                  <a:lnTo>
                    <a:pt x="33259" y="778735"/>
                  </a:lnTo>
                  <a:lnTo>
                    <a:pt x="33525" y="778461"/>
                  </a:lnTo>
                  <a:lnTo>
                    <a:pt x="33713" y="778109"/>
                  </a:lnTo>
                  <a:lnTo>
                    <a:pt x="33587" y="777495"/>
                  </a:lnTo>
                  <a:lnTo>
                    <a:pt x="33349" y="777149"/>
                  </a:lnTo>
                  <a:lnTo>
                    <a:pt x="33113" y="776882"/>
                  </a:lnTo>
                  <a:lnTo>
                    <a:pt x="32837" y="776542"/>
                  </a:lnTo>
                  <a:lnTo>
                    <a:pt x="32486" y="776274"/>
                  </a:lnTo>
                  <a:lnTo>
                    <a:pt x="32403" y="775928"/>
                  </a:lnTo>
                  <a:lnTo>
                    <a:pt x="32739" y="775230"/>
                  </a:lnTo>
                  <a:lnTo>
                    <a:pt x="32718" y="773917"/>
                  </a:lnTo>
                  <a:lnTo>
                    <a:pt x="32666" y="773109"/>
                  </a:lnTo>
                  <a:lnTo>
                    <a:pt x="32652" y="772258"/>
                  </a:lnTo>
                  <a:lnTo>
                    <a:pt x="32909" y="771444"/>
                  </a:lnTo>
                  <a:lnTo>
                    <a:pt x="33135" y="771092"/>
                  </a:lnTo>
                  <a:lnTo>
                    <a:pt x="33435" y="770545"/>
                  </a:lnTo>
                  <a:lnTo>
                    <a:pt x="33500" y="769816"/>
                  </a:lnTo>
                  <a:lnTo>
                    <a:pt x="33417" y="769427"/>
                  </a:lnTo>
                  <a:lnTo>
                    <a:pt x="34106" y="769069"/>
                  </a:lnTo>
                  <a:lnTo>
                    <a:pt x="34716" y="768637"/>
                  </a:lnTo>
                  <a:lnTo>
                    <a:pt x="35163" y="767623"/>
                  </a:lnTo>
                  <a:lnTo>
                    <a:pt x="35272" y="767240"/>
                  </a:lnTo>
                  <a:lnTo>
                    <a:pt x="35416" y="766578"/>
                  </a:lnTo>
                  <a:lnTo>
                    <a:pt x="35640" y="766074"/>
                  </a:lnTo>
                  <a:lnTo>
                    <a:pt x="35866" y="765722"/>
                  </a:lnTo>
                  <a:lnTo>
                    <a:pt x="36286" y="765484"/>
                  </a:lnTo>
                  <a:lnTo>
                    <a:pt x="36636" y="765637"/>
                  </a:lnTo>
                  <a:lnTo>
                    <a:pt x="36909" y="765825"/>
                  </a:lnTo>
                  <a:lnTo>
                    <a:pt x="37219" y="765934"/>
                  </a:lnTo>
                  <a:lnTo>
                    <a:pt x="37644" y="765928"/>
                  </a:lnTo>
                  <a:lnTo>
                    <a:pt x="38067" y="765843"/>
                  </a:lnTo>
                  <a:lnTo>
                    <a:pt x="38176" y="765417"/>
                  </a:lnTo>
                  <a:lnTo>
                    <a:pt x="37860" y="764998"/>
                  </a:lnTo>
                  <a:lnTo>
                    <a:pt x="37968" y="764457"/>
                  </a:lnTo>
                  <a:lnTo>
                    <a:pt x="37841" y="763801"/>
                  </a:lnTo>
                  <a:lnTo>
                    <a:pt x="37568" y="763613"/>
                  </a:lnTo>
                  <a:lnTo>
                    <a:pt x="37333" y="763383"/>
                  </a:lnTo>
                  <a:lnTo>
                    <a:pt x="37095" y="763000"/>
                  </a:lnTo>
                  <a:lnTo>
                    <a:pt x="36971" y="762538"/>
                  </a:lnTo>
                  <a:lnTo>
                    <a:pt x="36966" y="762192"/>
                  </a:lnTo>
                  <a:lnTo>
                    <a:pt x="36806" y="761809"/>
                  </a:lnTo>
                  <a:lnTo>
                    <a:pt x="36912" y="761268"/>
                  </a:lnTo>
                  <a:lnTo>
                    <a:pt x="37178" y="761031"/>
                  </a:lnTo>
                  <a:lnTo>
                    <a:pt x="37404" y="760679"/>
                  </a:lnTo>
                  <a:lnTo>
                    <a:pt x="37399" y="760332"/>
                  </a:lnTo>
                  <a:lnTo>
                    <a:pt x="37625" y="759943"/>
                  </a:lnTo>
                  <a:lnTo>
                    <a:pt x="38160" y="759664"/>
                  </a:lnTo>
                  <a:lnTo>
                    <a:pt x="38504" y="759506"/>
                  </a:lnTo>
                  <a:lnTo>
                    <a:pt x="38728" y="759002"/>
                  </a:lnTo>
                  <a:lnTo>
                    <a:pt x="39023" y="758182"/>
                  </a:lnTo>
                  <a:lnTo>
                    <a:pt x="39276" y="757101"/>
                  </a:lnTo>
                  <a:lnTo>
                    <a:pt x="39415" y="756171"/>
                  </a:lnTo>
                  <a:lnTo>
                    <a:pt x="39410" y="755825"/>
                  </a:lnTo>
                  <a:lnTo>
                    <a:pt x="39097" y="755600"/>
                  </a:lnTo>
                  <a:lnTo>
                    <a:pt x="38479" y="755606"/>
                  </a:lnTo>
                  <a:lnTo>
                    <a:pt x="38430" y="754949"/>
                  </a:lnTo>
                  <a:lnTo>
                    <a:pt x="38387" y="754646"/>
                  </a:lnTo>
                  <a:lnTo>
                    <a:pt x="38148" y="754221"/>
                  </a:lnTo>
                  <a:lnTo>
                    <a:pt x="38024" y="753722"/>
                  </a:lnTo>
                  <a:lnTo>
                    <a:pt x="38127" y="752909"/>
                  </a:lnTo>
                  <a:lnTo>
                    <a:pt x="38006" y="752605"/>
                  </a:lnTo>
                  <a:lnTo>
                    <a:pt x="37731" y="752301"/>
                  </a:lnTo>
                  <a:lnTo>
                    <a:pt x="37881" y="752027"/>
                  </a:lnTo>
                  <a:lnTo>
                    <a:pt x="38028" y="751560"/>
                  </a:lnTo>
                  <a:lnTo>
                    <a:pt x="37943" y="751098"/>
                  </a:lnTo>
                  <a:lnTo>
                    <a:pt x="37670" y="750909"/>
                  </a:lnTo>
                  <a:lnTo>
                    <a:pt x="37398" y="750764"/>
                  </a:lnTo>
                  <a:lnTo>
                    <a:pt x="37006" y="750460"/>
                  </a:lnTo>
                  <a:lnTo>
                    <a:pt x="36536" y="750004"/>
                  </a:lnTo>
                  <a:lnTo>
                    <a:pt x="36451" y="749500"/>
                  </a:lnTo>
                  <a:lnTo>
                    <a:pt x="36634" y="748923"/>
                  </a:lnTo>
                  <a:lnTo>
                    <a:pt x="36859" y="748492"/>
                  </a:lnTo>
                  <a:lnTo>
                    <a:pt x="37008" y="748145"/>
                  </a:lnTo>
                  <a:lnTo>
                    <a:pt x="37233" y="747750"/>
                  </a:lnTo>
                  <a:lnTo>
                    <a:pt x="37500" y="747556"/>
                  </a:lnTo>
                  <a:lnTo>
                    <a:pt x="37998" y="747319"/>
                  </a:lnTo>
                  <a:lnTo>
                    <a:pt x="38574" y="747155"/>
                  </a:lnTo>
                  <a:lnTo>
                    <a:pt x="38841" y="746955"/>
                  </a:lnTo>
                  <a:lnTo>
                    <a:pt x="39142" y="746487"/>
                  </a:lnTo>
                  <a:lnTo>
                    <a:pt x="39290" y="746098"/>
                  </a:lnTo>
                  <a:lnTo>
                    <a:pt x="39282" y="745600"/>
                  </a:lnTo>
                  <a:lnTo>
                    <a:pt x="39197" y="745095"/>
                  </a:lnTo>
                  <a:lnTo>
                    <a:pt x="39226" y="744555"/>
                  </a:lnTo>
                  <a:lnTo>
                    <a:pt x="39681" y="744008"/>
                  </a:lnTo>
                  <a:lnTo>
                    <a:pt x="39864" y="743468"/>
                  </a:lnTo>
                  <a:lnTo>
                    <a:pt x="39701" y="742927"/>
                  </a:lnTo>
                  <a:lnTo>
                    <a:pt x="39466" y="742702"/>
                  </a:lnTo>
                  <a:lnTo>
                    <a:pt x="39457" y="742161"/>
                  </a:lnTo>
                  <a:lnTo>
                    <a:pt x="38913" y="741937"/>
                  </a:lnTo>
                  <a:lnTo>
                    <a:pt x="38565" y="741827"/>
                  </a:lnTo>
                  <a:lnTo>
                    <a:pt x="38249" y="741407"/>
                  </a:lnTo>
                  <a:lnTo>
                    <a:pt x="38391" y="740630"/>
                  </a:lnTo>
                  <a:lnTo>
                    <a:pt x="38617" y="740284"/>
                  </a:lnTo>
                  <a:lnTo>
                    <a:pt x="38764" y="739852"/>
                  </a:lnTo>
                  <a:lnTo>
                    <a:pt x="39064" y="739312"/>
                  </a:lnTo>
                  <a:lnTo>
                    <a:pt x="39671" y="738680"/>
                  </a:lnTo>
                  <a:lnTo>
                    <a:pt x="39930" y="737982"/>
                  </a:lnTo>
                  <a:lnTo>
                    <a:pt x="39957" y="737289"/>
                  </a:lnTo>
                  <a:lnTo>
                    <a:pt x="40029" y="736936"/>
                  </a:lnTo>
                  <a:lnTo>
                    <a:pt x="40176" y="736475"/>
                  </a:lnTo>
                  <a:lnTo>
                    <a:pt x="40362" y="736086"/>
                  </a:lnTo>
                  <a:lnTo>
                    <a:pt x="40748" y="736080"/>
                  </a:lnTo>
                  <a:lnTo>
                    <a:pt x="41212" y="736110"/>
                  </a:lnTo>
                  <a:lnTo>
                    <a:pt x="41865" y="735946"/>
                  </a:lnTo>
                  <a:lnTo>
                    <a:pt x="42090" y="735557"/>
                  </a:lnTo>
                  <a:lnTo>
                    <a:pt x="42273" y="734938"/>
                  </a:lnTo>
                  <a:lnTo>
                    <a:pt x="42379" y="734318"/>
                  </a:lnTo>
                  <a:lnTo>
                    <a:pt x="42347" y="732349"/>
                  </a:lnTo>
                  <a:lnTo>
                    <a:pt x="42261" y="731809"/>
                  </a:lnTo>
                  <a:lnTo>
                    <a:pt x="42174" y="731153"/>
                  </a:lnTo>
                  <a:lnTo>
                    <a:pt x="42165" y="730655"/>
                  </a:lnTo>
                  <a:lnTo>
                    <a:pt x="42079" y="730114"/>
                  </a:lnTo>
                  <a:lnTo>
                    <a:pt x="42074" y="729768"/>
                  </a:lnTo>
                  <a:lnTo>
                    <a:pt x="41862" y="728649"/>
                  </a:lnTo>
                  <a:lnTo>
                    <a:pt x="41569" y="727185"/>
                  </a:lnTo>
                  <a:lnTo>
                    <a:pt x="40633" y="726627"/>
                  </a:lnTo>
                  <a:lnTo>
                    <a:pt x="40203" y="726244"/>
                  </a:lnTo>
                  <a:lnTo>
                    <a:pt x="40005" y="725976"/>
                  </a:lnTo>
                  <a:lnTo>
                    <a:pt x="39799" y="725168"/>
                  </a:lnTo>
                  <a:lnTo>
                    <a:pt x="39524" y="724865"/>
                  </a:lnTo>
                  <a:lnTo>
                    <a:pt x="38908" y="724949"/>
                  </a:lnTo>
                  <a:lnTo>
                    <a:pt x="38405" y="724883"/>
                  </a:lnTo>
                  <a:lnTo>
                    <a:pt x="38054" y="724695"/>
                  </a:lnTo>
                  <a:lnTo>
                    <a:pt x="37739" y="724275"/>
                  </a:lnTo>
                  <a:lnTo>
                    <a:pt x="37464" y="723971"/>
                  </a:lnTo>
                  <a:lnTo>
                    <a:pt x="36994" y="723595"/>
                  </a:lnTo>
                  <a:lnTo>
                    <a:pt x="36644" y="723406"/>
                  </a:lnTo>
                  <a:lnTo>
                    <a:pt x="36370" y="723139"/>
                  </a:lnTo>
                  <a:lnTo>
                    <a:pt x="36281" y="722483"/>
                  </a:lnTo>
                  <a:lnTo>
                    <a:pt x="36275" y="722100"/>
                  </a:lnTo>
                  <a:lnTo>
                    <a:pt x="36539" y="721669"/>
                  </a:lnTo>
                  <a:lnTo>
                    <a:pt x="36723" y="721128"/>
                  </a:lnTo>
                  <a:lnTo>
                    <a:pt x="36791" y="720545"/>
                  </a:lnTo>
                  <a:lnTo>
                    <a:pt x="36550" y="720010"/>
                  </a:lnTo>
                  <a:lnTo>
                    <a:pt x="36158" y="719634"/>
                  </a:lnTo>
                  <a:lnTo>
                    <a:pt x="35842" y="719172"/>
                  </a:lnTo>
                  <a:lnTo>
                    <a:pt x="35757" y="718710"/>
                  </a:lnTo>
                  <a:lnTo>
                    <a:pt x="35749" y="718248"/>
                  </a:lnTo>
                  <a:lnTo>
                    <a:pt x="35586" y="717671"/>
                  </a:lnTo>
                  <a:lnTo>
                    <a:pt x="35343" y="716979"/>
                  </a:lnTo>
                  <a:lnTo>
                    <a:pt x="35261" y="716675"/>
                  </a:lnTo>
                  <a:lnTo>
                    <a:pt x="35020" y="716098"/>
                  </a:lnTo>
                  <a:lnTo>
                    <a:pt x="34855" y="715405"/>
                  </a:lnTo>
                  <a:lnTo>
                    <a:pt x="34650" y="714755"/>
                  </a:lnTo>
                  <a:lnTo>
                    <a:pt x="33594" y="713844"/>
                  </a:lnTo>
                  <a:lnTo>
                    <a:pt x="33156" y="713042"/>
                  </a:lnTo>
                  <a:lnTo>
                    <a:pt x="32752" y="711924"/>
                  </a:lnTo>
                  <a:lnTo>
                    <a:pt x="32351" y="711007"/>
                  </a:lnTo>
                  <a:lnTo>
                    <a:pt x="32106" y="710162"/>
                  </a:lnTo>
                  <a:lnTo>
                    <a:pt x="31979" y="709470"/>
                  </a:lnTo>
                  <a:lnTo>
                    <a:pt x="31968" y="708771"/>
                  </a:lnTo>
                  <a:lnTo>
                    <a:pt x="32032" y="707963"/>
                  </a:lnTo>
                  <a:lnTo>
                    <a:pt x="32021" y="707307"/>
                  </a:lnTo>
                  <a:lnTo>
                    <a:pt x="31971" y="706614"/>
                  </a:lnTo>
                  <a:lnTo>
                    <a:pt x="31338" y="705697"/>
                  </a:lnTo>
                  <a:lnTo>
                    <a:pt x="31332" y="705271"/>
                  </a:lnTo>
                  <a:lnTo>
                    <a:pt x="31516" y="704688"/>
                  </a:lnTo>
                  <a:lnTo>
                    <a:pt x="31425" y="703917"/>
                  </a:lnTo>
                  <a:lnTo>
                    <a:pt x="31340" y="703382"/>
                  </a:lnTo>
                  <a:lnTo>
                    <a:pt x="31329" y="702762"/>
                  </a:lnTo>
                  <a:lnTo>
                    <a:pt x="31356" y="701991"/>
                  </a:lnTo>
                  <a:lnTo>
                    <a:pt x="31542" y="701602"/>
                  </a:lnTo>
                  <a:lnTo>
                    <a:pt x="31727" y="701098"/>
                  </a:lnTo>
                  <a:lnTo>
                    <a:pt x="32032" y="700861"/>
                  </a:lnTo>
                  <a:lnTo>
                    <a:pt x="32335" y="700509"/>
                  </a:lnTo>
                  <a:lnTo>
                    <a:pt x="32715" y="700156"/>
                  </a:lnTo>
                  <a:lnTo>
                    <a:pt x="33054" y="699609"/>
                  </a:lnTo>
                  <a:lnTo>
                    <a:pt x="33123" y="699184"/>
                  </a:lnTo>
                  <a:lnTo>
                    <a:pt x="32924" y="698759"/>
                  </a:lnTo>
                  <a:lnTo>
                    <a:pt x="32688" y="698497"/>
                  </a:lnTo>
                  <a:lnTo>
                    <a:pt x="32752" y="697683"/>
                  </a:lnTo>
                  <a:lnTo>
                    <a:pt x="33012" y="697022"/>
                  </a:lnTo>
                  <a:lnTo>
                    <a:pt x="33144" y="695630"/>
                  </a:lnTo>
                  <a:lnTo>
                    <a:pt x="33252" y="695168"/>
                  </a:lnTo>
                  <a:lnTo>
                    <a:pt x="33437" y="694664"/>
                  </a:lnTo>
                  <a:lnTo>
                    <a:pt x="33778" y="694312"/>
                  </a:lnTo>
                  <a:lnTo>
                    <a:pt x="34468" y="693989"/>
                  </a:lnTo>
                  <a:lnTo>
                    <a:pt x="35117" y="693595"/>
                  </a:lnTo>
                  <a:lnTo>
                    <a:pt x="35537" y="693279"/>
                  </a:lnTo>
                  <a:lnTo>
                    <a:pt x="35876" y="692769"/>
                  </a:lnTo>
                  <a:lnTo>
                    <a:pt x="36013" y="691766"/>
                  </a:lnTo>
                  <a:lnTo>
                    <a:pt x="36078" y="690994"/>
                  </a:lnTo>
                  <a:lnTo>
                    <a:pt x="36071" y="690569"/>
                  </a:lnTo>
                  <a:lnTo>
                    <a:pt x="36137" y="689834"/>
                  </a:lnTo>
                  <a:lnTo>
                    <a:pt x="36165" y="689178"/>
                  </a:lnTo>
                  <a:lnTo>
                    <a:pt x="36157" y="688710"/>
                  </a:lnTo>
                  <a:lnTo>
                    <a:pt x="35917" y="688176"/>
                  </a:lnTo>
                  <a:lnTo>
                    <a:pt x="35408" y="687720"/>
                  </a:lnTo>
                  <a:lnTo>
                    <a:pt x="35011" y="687033"/>
                  </a:lnTo>
                  <a:lnTo>
                    <a:pt x="34999" y="686341"/>
                  </a:lnTo>
                  <a:lnTo>
                    <a:pt x="35374" y="685679"/>
                  </a:lnTo>
                  <a:lnTo>
                    <a:pt x="35437" y="684785"/>
                  </a:lnTo>
                  <a:lnTo>
                    <a:pt x="35428" y="684245"/>
                  </a:lnTo>
                  <a:lnTo>
                    <a:pt x="35189" y="683747"/>
                  </a:lnTo>
                  <a:lnTo>
                    <a:pt x="34874" y="683370"/>
                  </a:lnTo>
                  <a:lnTo>
                    <a:pt x="34677" y="683103"/>
                  </a:lnTo>
                  <a:lnTo>
                    <a:pt x="34551" y="682525"/>
                  </a:lnTo>
                  <a:lnTo>
                    <a:pt x="34506" y="682136"/>
                  </a:lnTo>
                  <a:lnTo>
                    <a:pt x="34767" y="681553"/>
                  </a:lnTo>
                  <a:lnTo>
                    <a:pt x="34798" y="681128"/>
                  </a:lnTo>
                  <a:lnTo>
                    <a:pt x="35681" y="680806"/>
                  </a:lnTo>
                  <a:lnTo>
                    <a:pt x="35988" y="680648"/>
                  </a:lnTo>
                  <a:lnTo>
                    <a:pt x="36288" y="680181"/>
                  </a:lnTo>
                  <a:lnTo>
                    <a:pt x="36203" y="679640"/>
                  </a:lnTo>
                  <a:lnTo>
                    <a:pt x="36082" y="679336"/>
                  </a:lnTo>
                  <a:lnTo>
                    <a:pt x="35690" y="678953"/>
                  </a:lnTo>
                  <a:lnTo>
                    <a:pt x="35605" y="678534"/>
                  </a:lnTo>
                  <a:lnTo>
                    <a:pt x="35289" y="678036"/>
                  </a:lnTo>
                  <a:lnTo>
                    <a:pt x="35274" y="677106"/>
                  </a:lnTo>
                  <a:lnTo>
                    <a:pt x="34916" y="676499"/>
                  </a:lnTo>
                  <a:lnTo>
                    <a:pt x="34834" y="676189"/>
                  </a:lnTo>
                  <a:lnTo>
                    <a:pt x="34712" y="675806"/>
                  </a:lnTo>
                  <a:lnTo>
                    <a:pt x="34585" y="675071"/>
                  </a:lnTo>
                  <a:lnTo>
                    <a:pt x="34577" y="674652"/>
                  </a:lnTo>
                  <a:lnTo>
                    <a:pt x="34530" y="674111"/>
                  </a:lnTo>
                  <a:lnTo>
                    <a:pt x="34512" y="672993"/>
                  </a:lnTo>
                  <a:lnTo>
                    <a:pt x="34240" y="672841"/>
                  </a:lnTo>
                  <a:lnTo>
                    <a:pt x="33701" y="672927"/>
                  </a:lnTo>
                  <a:lnTo>
                    <a:pt x="33278" y="673084"/>
                  </a:lnTo>
                  <a:lnTo>
                    <a:pt x="33012" y="673248"/>
                  </a:lnTo>
                  <a:lnTo>
                    <a:pt x="32471" y="673254"/>
                  </a:lnTo>
                  <a:lnTo>
                    <a:pt x="32235" y="673029"/>
                  </a:lnTo>
                  <a:lnTo>
                    <a:pt x="32267" y="672604"/>
                  </a:lnTo>
                  <a:lnTo>
                    <a:pt x="32494" y="672325"/>
                  </a:lnTo>
                  <a:lnTo>
                    <a:pt x="32601" y="671784"/>
                  </a:lnTo>
                  <a:lnTo>
                    <a:pt x="32593" y="671286"/>
                  </a:lnTo>
                  <a:lnTo>
                    <a:pt x="32626" y="670897"/>
                  </a:lnTo>
                  <a:lnTo>
                    <a:pt x="32620" y="670551"/>
                  </a:lnTo>
                  <a:lnTo>
                    <a:pt x="32691" y="670162"/>
                  </a:lnTo>
                  <a:lnTo>
                    <a:pt x="32685" y="669816"/>
                  </a:lnTo>
                  <a:lnTo>
                    <a:pt x="32715" y="669312"/>
                  </a:lnTo>
                  <a:lnTo>
                    <a:pt x="32710" y="668965"/>
                  </a:lnTo>
                  <a:lnTo>
                    <a:pt x="32971" y="668382"/>
                  </a:lnTo>
                  <a:lnTo>
                    <a:pt x="33387" y="667914"/>
                  </a:lnTo>
                  <a:lnTo>
                    <a:pt x="33576" y="667641"/>
                  </a:lnTo>
                  <a:lnTo>
                    <a:pt x="33645" y="667137"/>
                  </a:lnTo>
                  <a:lnTo>
                    <a:pt x="33637" y="666675"/>
                  </a:lnTo>
                  <a:lnTo>
                    <a:pt x="33550" y="666018"/>
                  </a:lnTo>
                  <a:lnTo>
                    <a:pt x="33541" y="665520"/>
                  </a:lnTo>
                  <a:lnTo>
                    <a:pt x="33495" y="665016"/>
                  </a:lnTo>
                  <a:lnTo>
                    <a:pt x="33604" y="664591"/>
                  </a:lnTo>
                  <a:lnTo>
                    <a:pt x="33752" y="664202"/>
                  </a:lnTo>
                  <a:lnTo>
                    <a:pt x="34050" y="663540"/>
                  </a:lnTo>
                  <a:lnTo>
                    <a:pt x="34079" y="662999"/>
                  </a:lnTo>
                  <a:lnTo>
                    <a:pt x="34073" y="662617"/>
                  </a:lnTo>
                  <a:lnTo>
                    <a:pt x="33826" y="661693"/>
                  </a:lnTo>
                  <a:lnTo>
                    <a:pt x="33406" y="659572"/>
                  </a:lnTo>
                  <a:lnTo>
                    <a:pt x="33127" y="659001"/>
                  </a:lnTo>
                  <a:lnTo>
                    <a:pt x="32734" y="658583"/>
                  </a:lnTo>
                  <a:lnTo>
                    <a:pt x="32299" y="657975"/>
                  </a:lnTo>
                  <a:lnTo>
                    <a:pt x="31943" y="657398"/>
                  </a:lnTo>
                  <a:lnTo>
                    <a:pt x="31704" y="656942"/>
                  </a:lnTo>
                  <a:lnTo>
                    <a:pt x="30515" y="655028"/>
                  </a:lnTo>
                  <a:lnTo>
                    <a:pt x="30586" y="654640"/>
                  </a:lnTo>
                  <a:lnTo>
                    <a:pt x="30658" y="654330"/>
                  </a:lnTo>
                  <a:lnTo>
                    <a:pt x="30728" y="653904"/>
                  </a:lnTo>
                  <a:lnTo>
                    <a:pt x="30491" y="653522"/>
                  </a:lnTo>
                  <a:lnTo>
                    <a:pt x="30290" y="653066"/>
                  </a:lnTo>
                  <a:lnTo>
                    <a:pt x="30283" y="652640"/>
                  </a:lnTo>
                  <a:lnTo>
                    <a:pt x="30427" y="652021"/>
                  </a:lnTo>
                  <a:lnTo>
                    <a:pt x="30730" y="651589"/>
                  </a:lnTo>
                  <a:lnTo>
                    <a:pt x="31110" y="651274"/>
                  </a:lnTo>
                  <a:lnTo>
                    <a:pt x="31528" y="650879"/>
                  </a:lnTo>
                  <a:lnTo>
                    <a:pt x="31678" y="650569"/>
                  </a:lnTo>
                  <a:lnTo>
                    <a:pt x="31629" y="649955"/>
                  </a:lnTo>
                  <a:lnTo>
                    <a:pt x="31543" y="649415"/>
                  </a:lnTo>
                  <a:lnTo>
                    <a:pt x="31690" y="648989"/>
                  </a:lnTo>
                  <a:lnTo>
                    <a:pt x="32092" y="647556"/>
                  </a:lnTo>
                  <a:lnTo>
                    <a:pt x="32428" y="646894"/>
                  </a:lnTo>
                  <a:lnTo>
                    <a:pt x="32655" y="646577"/>
                  </a:lnTo>
                  <a:lnTo>
                    <a:pt x="33117" y="646493"/>
                  </a:lnTo>
                  <a:lnTo>
                    <a:pt x="33430" y="646796"/>
                  </a:lnTo>
                  <a:lnTo>
                    <a:pt x="33705" y="647106"/>
                  </a:lnTo>
                  <a:lnTo>
                    <a:pt x="34478" y="647167"/>
                  </a:lnTo>
                  <a:lnTo>
                    <a:pt x="34937" y="646894"/>
                  </a:lnTo>
                  <a:lnTo>
                    <a:pt x="35164" y="646577"/>
                  </a:lnTo>
                  <a:lnTo>
                    <a:pt x="35660" y="646262"/>
                  </a:lnTo>
                  <a:lnTo>
                    <a:pt x="36044" y="646140"/>
                  </a:lnTo>
                  <a:lnTo>
                    <a:pt x="36244" y="646523"/>
                  </a:lnTo>
                  <a:lnTo>
                    <a:pt x="36595" y="646790"/>
                  </a:lnTo>
                  <a:lnTo>
                    <a:pt x="37095" y="646699"/>
                  </a:lnTo>
                  <a:lnTo>
                    <a:pt x="37203" y="646201"/>
                  </a:lnTo>
                  <a:lnTo>
                    <a:pt x="37510" y="646116"/>
                  </a:lnTo>
                  <a:lnTo>
                    <a:pt x="37856" y="645994"/>
                  </a:lnTo>
                  <a:lnTo>
                    <a:pt x="38040" y="645490"/>
                  </a:lnTo>
                  <a:lnTo>
                    <a:pt x="38144" y="644718"/>
                  </a:lnTo>
                  <a:lnTo>
                    <a:pt x="38136" y="644293"/>
                  </a:lnTo>
                  <a:lnTo>
                    <a:pt x="38631" y="643819"/>
                  </a:lnTo>
                  <a:lnTo>
                    <a:pt x="39206" y="643582"/>
                  </a:lnTo>
                  <a:lnTo>
                    <a:pt x="39588" y="643345"/>
                  </a:lnTo>
                  <a:lnTo>
                    <a:pt x="39920" y="642373"/>
                  </a:lnTo>
                  <a:lnTo>
                    <a:pt x="39987" y="641753"/>
                  </a:lnTo>
                  <a:lnTo>
                    <a:pt x="39900" y="641176"/>
                  </a:lnTo>
                  <a:lnTo>
                    <a:pt x="39736" y="640599"/>
                  </a:lnTo>
                  <a:lnTo>
                    <a:pt x="39845" y="640174"/>
                  </a:lnTo>
                  <a:lnTo>
                    <a:pt x="40032" y="639785"/>
                  </a:lnTo>
                  <a:lnTo>
                    <a:pt x="40217" y="639317"/>
                  </a:lnTo>
                  <a:lnTo>
                    <a:pt x="40441" y="638850"/>
                  </a:lnTo>
                  <a:lnTo>
                    <a:pt x="41554" y="638485"/>
                  </a:lnTo>
                  <a:lnTo>
                    <a:pt x="41861" y="638327"/>
                  </a:lnTo>
                  <a:lnTo>
                    <a:pt x="42199" y="637780"/>
                  </a:lnTo>
                  <a:lnTo>
                    <a:pt x="42303" y="637088"/>
                  </a:lnTo>
                  <a:lnTo>
                    <a:pt x="42296" y="636620"/>
                  </a:lnTo>
                  <a:lnTo>
                    <a:pt x="42405" y="636195"/>
                  </a:lnTo>
                  <a:lnTo>
                    <a:pt x="42709" y="635885"/>
                  </a:lnTo>
                  <a:lnTo>
                    <a:pt x="43052" y="635606"/>
                  </a:lnTo>
                  <a:lnTo>
                    <a:pt x="43508" y="635174"/>
                  </a:lnTo>
                  <a:lnTo>
                    <a:pt x="43922" y="634548"/>
                  </a:lnTo>
                  <a:lnTo>
                    <a:pt x="44408" y="633619"/>
                  </a:lnTo>
                  <a:lnTo>
                    <a:pt x="44557" y="633187"/>
                  </a:lnTo>
                  <a:lnTo>
                    <a:pt x="44936" y="632798"/>
                  </a:lnTo>
                  <a:lnTo>
                    <a:pt x="45392" y="632368"/>
                  </a:lnTo>
                  <a:lnTo>
                    <a:pt x="45695" y="632051"/>
                  </a:lnTo>
                  <a:lnTo>
                    <a:pt x="46191" y="631699"/>
                  </a:lnTo>
                  <a:lnTo>
                    <a:pt x="46459" y="631541"/>
                  </a:lnTo>
                  <a:lnTo>
                    <a:pt x="47573" y="631213"/>
                  </a:lnTo>
                  <a:lnTo>
                    <a:pt x="47996" y="631128"/>
                  </a:lnTo>
                  <a:lnTo>
                    <a:pt x="48417" y="630928"/>
                  </a:lnTo>
                  <a:lnTo>
                    <a:pt x="48762" y="630727"/>
                  </a:lnTo>
                  <a:lnTo>
                    <a:pt x="49105" y="630490"/>
                  </a:lnTo>
                  <a:lnTo>
                    <a:pt x="49634" y="629791"/>
                  </a:lnTo>
                  <a:lnTo>
                    <a:pt x="50088" y="629281"/>
                  </a:lnTo>
                  <a:lnTo>
                    <a:pt x="50354" y="628965"/>
                  </a:lnTo>
                  <a:lnTo>
                    <a:pt x="50542" y="628656"/>
                  </a:lnTo>
                  <a:lnTo>
                    <a:pt x="50532" y="627999"/>
                  </a:lnTo>
                  <a:lnTo>
                    <a:pt x="50216" y="627580"/>
                  </a:lnTo>
                  <a:lnTo>
                    <a:pt x="50013" y="627003"/>
                  </a:lnTo>
                  <a:lnTo>
                    <a:pt x="50006" y="626541"/>
                  </a:lnTo>
                  <a:lnTo>
                    <a:pt x="50146" y="625691"/>
                  </a:lnTo>
                  <a:lnTo>
                    <a:pt x="50519" y="624913"/>
                  </a:lnTo>
                  <a:lnTo>
                    <a:pt x="50822" y="624481"/>
                  </a:lnTo>
                  <a:lnTo>
                    <a:pt x="51388" y="623740"/>
                  </a:lnTo>
                  <a:lnTo>
                    <a:pt x="51767" y="623309"/>
                  </a:lnTo>
                  <a:lnTo>
                    <a:pt x="52145" y="622805"/>
                  </a:lnTo>
                  <a:lnTo>
                    <a:pt x="52446" y="622337"/>
                  </a:lnTo>
                  <a:lnTo>
                    <a:pt x="52634" y="622021"/>
                  </a:lnTo>
                  <a:lnTo>
                    <a:pt x="52852" y="621207"/>
                  </a:lnTo>
                  <a:lnTo>
                    <a:pt x="52924" y="620861"/>
                  </a:lnTo>
                  <a:lnTo>
                    <a:pt x="53061" y="619779"/>
                  </a:lnTo>
                  <a:lnTo>
                    <a:pt x="53130" y="619311"/>
                  </a:lnTo>
                  <a:lnTo>
                    <a:pt x="53104" y="617689"/>
                  </a:lnTo>
                  <a:lnTo>
                    <a:pt x="52827" y="617270"/>
                  </a:lnTo>
                  <a:lnTo>
                    <a:pt x="52592" y="617045"/>
                  </a:lnTo>
                  <a:lnTo>
                    <a:pt x="52007" y="616705"/>
                  </a:lnTo>
                  <a:lnTo>
                    <a:pt x="51694" y="616438"/>
                  </a:lnTo>
                  <a:lnTo>
                    <a:pt x="51261" y="615909"/>
                  </a:lnTo>
                  <a:lnTo>
                    <a:pt x="50900" y="615101"/>
                  </a:lnTo>
                  <a:lnTo>
                    <a:pt x="50048" y="614846"/>
                  </a:lnTo>
                  <a:lnTo>
                    <a:pt x="49657" y="614543"/>
                  </a:lnTo>
                  <a:lnTo>
                    <a:pt x="49342" y="614238"/>
                  </a:lnTo>
                  <a:lnTo>
                    <a:pt x="49259" y="613855"/>
                  </a:lnTo>
                  <a:lnTo>
                    <a:pt x="49254" y="613546"/>
                  </a:lnTo>
                  <a:lnTo>
                    <a:pt x="49165" y="612774"/>
                  </a:lnTo>
                  <a:lnTo>
                    <a:pt x="49037" y="612045"/>
                  </a:lnTo>
                  <a:lnTo>
                    <a:pt x="48955" y="611735"/>
                  </a:lnTo>
                  <a:lnTo>
                    <a:pt x="48869" y="611238"/>
                  </a:lnTo>
                  <a:lnTo>
                    <a:pt x="48821" y="610660"/>
                  </a:lnTo>
                  <a:lnTo>
                    <a:pt x="48931" y="610308"/>
                  </a:lnTo>
                  <a:lnTo>
                    <a:pt x="49776" y="610065"/>
                  </a:lnTo>
                  <a:lnTo>
                    <a:pt x="50354" y="609980"/>
                  </a:lnTo>
                  <a:lnTo>
                    <a:pt x="51011" y="610047"/>
                  </a:lnTo>
                  <a:lnTo>
                    <a:pt x="51818" y="609840"/>
                  </a:lnTo>
                  <a:lnTo>
                    <a:pt x="52847" y="609050"/>
                  </a:lnTo>
                  <a:lnTo>
                    <a:pt x="53490" y="608230"/>
                  </a:lnTo>
                  <a:lnTo>
                    <a:pt x="53867" y="607683"/>
                  </a:lnTo>
                  <a:lnTo>
                    <a:pt x="54355" y="606784"/>
                  </a:lnTo>
                  <a:lnTo>
                    <a:pt x="54725" y="605854"/>
                  </a:lnTo>
                  <a:lnTo>
                    <a:pt x="54795" y="605393"/>
                  </a:lnTo>
                  <a:lnTo>
                    <a:pt x="54669" y="604773"/>
                  </a:lnTo>
                  <a:lnTo>
                    <a:pt x="54581" y="604081"/>
                  </a:lnTo>
                  <a:lnTo>
                    <a:pt x="54572" y="603539"/>
                  </a:lnTo>
                  <a:lnTo>
                    <a:pt x="54723" y="603266"/>
                  </a:lnTo>
                  <a:lnTo>
                    <a:pt x="54985" y="602841"/>
                  </a:lnTo>
                  <a:lnTo>
                    <a:pt x="55209" y="602373"/>
                  </a:lnTo>
                  <a:lnTo>
                    <a:pt x="55275" y="601674"/>
                  </a:lnTo>
                  <a:lnTo>
                    <a:pt x="55067" y="600715"/>
                  </a:lnTo>
                  <a:lnTo>
                    <a:pt x="55022" y="600332"/>
                  </a:lnTo>
                  <a:lnTo>
                    <a:pt x="55004" y="600098"/>
                  </a:lnTo>
                  <a:lnTo>
                    <a:pt x="54973" y="599676"/>
                  </a:lnTo>
                  <a:lnTo>
                    <a:pt x="54963" y="599135"/>
                  </a:lnTo>
                  <a:lnTo>
                    <a:pt x="55148" y="598588"/>
                  </a:lnTo>
                  <a:lnTo>
                    <a:pt x="55256" y="598127"/>
                  </a:lnTo>
                  <a:lnTo>
                    <a:pt x="55248" y="597622"/>
                  </a:lnTo>
                  <a:lnTo>
                    <a:pt x="54740" y="597288"/>
                  </a:lnTo>
                  <a:lnTo>
                    <a:pt x="54040" y="596869"/>
                  </a:lnTo>
                  <a:lnTo>
                    <a:pt x="53724" y="596450"/>
                  </a:lnTo>
                  <a:lnTo>
                    <a:pt x="53523" y="595994"/>
                  </a:lnTo>
                  <a:lnTo>
                    <a:pt x="53814" y="594943"/>
                  </a:lnTo>
                  <a:lnTo>
                    <a:pt x="53568" y="593983"/>
                  </a:lnTo>
                  <a:lnTo>
                    <a:pt x="53406" y="593564"/>
                  </a:lnTo>
                  <a:lnTo>
                    <a:pt x="53128" y="593066"/>
                  </a:lnTo>
                  <a:lnTo>
                    <a:pt x="52966" y="592567"/>
                  </a:lnTo>
                  <a:lnTo>
                    <a:pt x="52957" y="592027"/>
                  </a:lnTo>
                  <a:lnTo>
                    <a:pt x="53105" y="591595"/>
                  </a:lnTo>
                  <a:lnTo>
                    <a:pt x="53597" y="591092"/>
                  </a:lnTo>
                  <a:lnTo>
                    <a:pt x="54086" y="590235"/>
                  </a:lnTo>
                  <a:lnTo>
                    <a:pt x="54267" y="589536"/>
                  </a:lnTo>
                  <a:lnTo>
                    <a:pt x="54335" y="588953"/>
                  </a:lnTo>
                  <a:lnTo>
                    <a:pt x="54327" y="588455"/>
                  </a:lnTo>
                  <a:lnTo>
                    <a:pt x="54009" y="587841"/>
                  </a:lnTo>
                  <a:lnTo>
                    <a:pt x="53770" y="587458"/>
                  </a:lnTo>
                  <a:lnTo>
                    <a:pt x="53724" y="586997"/>
                  </a:lnTo>
                  <a:lnTo>
                    <a:pt x="53719" y="586650"/>
                  </a:lnTo>
                  <a:lnTo>
                    <a:pt x="53674" y="586304"/>
                  </a:lnTo>
                  <a:lnTo>
                    <a:pt x="53662" y="585569"/>
                  </a:lnTo>
                  <a:lnTo>
                    <a:pt x="53502" y="585186"/>
                  </a:lnTo>
                  <a:lnTo>
                    <a:pt x="53340" y="584724"/>
                  </a:lnTo>
                  <a:lnTo>
                    <a:pt x="53409" y="584220"/>
                  </a:lnTo>
                  <a:lnTo>
                    <a:pt x="53402" y="583758"/>
                  </a:lnTo>
                  <a:lnTo>
                    <a:pt x="53240" y="583333"/>
                  </a:lnTo>
                  <a:lnTo>
                    <a:pt x="52960" y="582726"/>
                  </a:lnTo>
                  <a:lnTo>
                    <a:pt x="52877" y="582379"/>
                  </a:lnTo>
                  <a:lnTo>
                    <a:pt x="52554" y="581456"/>
                  </a:lnTo>
                  <a:lnTo>
                    <a:pt x="52312" y="580842"/>
                  </a:lnTo>
                  <a:lnTo>
                    <a:pt x="52037" y="580496"/>
                  </a:lnTo>
                  <a:lnTo>
                    <a:pt x="51722" y="580156"/>
                  </a:lnTo>
                  <a:lnTo>
                    <a:pt x="51366" y="579657"/>
                  </a:lnTo>
                  <a:lnTo>
                    <a:pt x="51244" y="579275"/>
                  </a:lnTo>
                  <a:lnTo>
                    <a:pt x="51238" y="578850"/>
                  </a:lnTo>
                  <a:lnTo>
                    <a:pt x="51419" y="578157"/>
                  </a:lnTo>
                  <a:lnTo>
                    <a:pt x="51487" y="577610"/>
                  </a:lnTo>
                  <a:lnTo>
                    <a:pt x="51437" y="576838"/>
                  </a:lnTo>
                  <a:lnTo>
                    <a:pt x="51050" y="576808"/>
                  </a:lnTo>
                  <a:lnTo>
                    <a:pt x="50782" y="576966"/>
                  </a:lnTo>
                  <a:lnTo>
                    <a:pt x="50357" y="576935"/>
                  </a:lnTo>
                  <a:lnTo>
                    <a:pt x="49965" y="576517"/>
                  </a:lnTo>
                  <a:lnTo>
                    <a:pt x="50113" y="576171"/>
                  </a:lnTo>
                  <a:lnTo>
                    <a:pt x="49554" y="575016"/>
                  </a:lnTo>
                  <a:lnTo>
                    <a:pt x="49626" y="574670"/>
                  </a:lnTo>
                  <a:lnTo>
                    <a:pt x="50269" y="573886"/>
                  </a:lnTo>
                  <a:lnTo>
                    <a:pt x="50684" y="573266"/>
                  </a:lnTo>
                  <a:lnTo>
                    <a:pt x="51666" y="571972"/>
                  </a:lnTo>
                  <a:lnTo>
                    <a:pt x="52155" y="571231"/>
                  </a:lnTo>
                  <a:lnTo>
                    <a:pt x="52453" y="570532"/>
                  </a:lnTo>
                  <a:lnTo>
                    <a:pt x="52793" y="570101"/>
                  </a:lnTo>
                  <a:lnTo>
                    <a:pt x="53248" y="569554"/>
                  </a:lnTo>
                  <a:lnTo>
                    <a:pt x="54220" y="567574"/>
                  </a:lnTo>
                  <a:lnTo>
                    <a:pt x="54361" y="566796"/>
                  </a:lnTo>
                  <a:lnTo>
                    <a:pt x="54353" y="566298"/>
                  </a:lnTo>
                  <a:lnTo>
                    <a:pt x="54036" y="565800"/>
                  </a:lnTo>
                  <a:lnTo>
                    <a:pt x="53570" y="565575"/>
                  </a:lnTo>
                  <a:lnTo>
                    <a:pt x="52874" y="565587"/>
                  </a:lnTo>
                  <a:lnTo>
                    <a:pt x="52487" y="565514"/>
                  </a:lnTo>
                  <a:lnTo>
                    <a:pt x="52132" y="565022"/>
                  </a:lnTo>
                  <a:lnTo>
                    <a:pt x="52049" y="564676"/>
                  </a:lnTo>
                  <a:lnTo>
                    <a:pt x="51963" y="564171"/>
                  </a:lnTo>
                  <a:lnTo>
                    <a:pt x="52306" y="563819"/>
                  </a:lnTo>
                  <a:lnTo>
                    <a:pt x="52876" y="563273"/>
                  </a:lnTo>
                  <a:lnTo>
                    <a:pt x="53214" y="562725"/>
                  </a:lnTo>
                  <a:lnTo>
                    <a:pt x="53204" y="562106"/>
                  </a:lnTo>
                  <a:lnTo>
                    <a:pt x="52455" y="561116"/>
                  </a:lnTo>
                  <a:lnTo>
                    <a:pt x="51867" y="560545"/>
                  </a:lnTo>
                  <a:lnTo>
                    <a:pt x="51394" y="560010"/>
                  </a:lnTo>
                  <a:lnTo>
                    <a:pt x="50611" y="559329"/>
                  </a:lnTo>
                  <a:lnTo>
                    <a:pt x="50023" y="558722"/>
                  </a:lnTo>
                  <a:lnTo>
                    <a:pt x="49234" y="557732"/>
                  </a:lnTo>
                  <a:lnTo>
                    <a:pt x="49073" y="557306"/>
                  </a:lnTo>
                  <a:lnTo>
                    <a:pt x="48990" y="556960"/>
                  </a:lnTo>
                  <a:lnTo>
                    <a:pt x="48984" y="556541"/>
                  </a:lnTo>
                  <a:lnTo>
                    <a:pt x="48701" y="555769"/>
                  </a:lnTo>
                  <a:lnTo>
                    <a:pt x="48460" y="555235"/>
                  </a:lnTo>
                  <a:lnTo>
                    <a:pt x="47841" y="555131"/>
                  </a:lnTo>
                  <a:lnTo>
                    <a:pt x="47108" y="555138"/>
                  </a:lnTo>
                  <a:lnTo>
                    <a:pt x="46720" y="554992"/>
                  </a:lnTo>
                  <a:lnTo>
                    <a:pt x="46477" y="554341"/>
                  </a:lnTo>
                  <a:lnTo>
                    <a:pt x="46156" y="553534"/>
                  </a:lnTo>
                  <a:lnTo>
                    <a:pt x="45633" y="552270"/>
                  </a:lnTo>
                  <a:lnTo>
                    <a:pt x="45435" y="551887"/>
                  </a:lnTo>
                  <a:lnTo>
                    <a:pt x="44965" y="551468"/>
                  </a:lnTo>
                  <a:lnTo>
                    <a:pt x="44650" y="551085"/>
                  </a:lnTo>
                  <a:lnTo>
                    <a:pt x="44374" y="550781"/>
                  </a:lnTo>
                  <a:lnTo>
                    <a:pt x="43629" y="550064"/>
                  </a:lnTo>
                  <a:lnTo>
                    <a:pt x="43353" y="549682"/>
                  </a:lnTo>
                  <a:lnTo>
                    <a:pt x="43117" y="549378"/>
                  </a:lnTo>
                  <a:lnTo>
                    <a:pt x="42919" y="549068"/>
                  </a:lnTo>
                  <a:lnTo>
                    <a:pt x="42759" y="548764"/>
                  </a:lnTo>
                  <a:lnTo>
                    <a:pt x="42482" y="548345"/>
                  </a:lnTo>
                  <a:lnTo>
                    <a:pt x="42359" y="547883"/>
                  </a:lnTo>
                  <a:lnTo>
                    <a:pt x="42037" y="547112"/>
                  </a:lnTo>
                  <a:lnTo>
                    <a:pt x="41608" y="546814"/>
                  </a:lnTo>
                  <a:lnTo>
                    <a:pt x="41223" y="546893"/>
                  </a:lnTo>
                  <a:lnTo>
                    <a:pt x="40800" y="546942"/>
                  </a:lnTo>
                  <a:lnTo>
                    <a:pt x="40136" y="546486"/>
                  </a:lnTo>
                  <a:lnTo>
                    <a:pt x="39937" y="546103"/>
                  </a:lnTo>
                  <a:lnTo>
                    <a:pt x="40048" y="545794"/>
                  </a:lnTo>
                  <a:lnTo>
                    <a:pt x="40500" y="545131"/>
                  </a:lnTo>
                  <a:lnTo>
                    <a:pt x="40800" y="544585"/>
                  </a:lnTo>
                  <a:lnTo>
                    <a:pt x="40950" y="544275"/>
                  </a:lnTo>
                  <a:lnTo>
                    <a:pt x="41056" y="543734"/>
                  </a:lnTo>
                  <a:lnTo>
                    <a:pt x="41048" y="543272"/>
                  </a:lnTo>
                  <a:lnTo>
                    <a:pt x="40888" y="542889"/>
                  </a:lnTo>
                  <a:lnTo>
                    <a:pt x="40689" y="542543"/>
                  </a:lnTo>
                  <a:lnTo>
                    <a:pt x="40608" y="542233"/>
                  </a:lnTo>
                  <a:lnTo>
                    <a:pt x="40678" y="541808"/>
                  </a:lnTo>
                  <a:lnTo>
                    <a:pt x="40745" y="541188"/>
                  </a:lnTo>
                  <a:lnTo>
                    <a:pt x="40737" y="540726"/>
                  </a:lnTo>
                  <a:lnTo>
                    <a:pt x="40573" y="540113"/>
                  </a:lnTo>
                  <a:lnTo>
                    <a:pt x="40253" y="539463"/>
                  </a:lnTo>
                  <a:lnTo>
                    <a:pt x="40052" y="538922"/>
                  </a:lnTo>
                  <a:lnTo>
                    <a:pt x="40044" y="538424"/>
                  </a:lnTo>
                  <a:lnTo>
                    <a:pt x="39914" y="537537"/>
                  </a:lnTo>
                  <a:lnTo>
                    <a:pt x="39830" y="537154"/>
                  </a:lnTo>
                  <a:lnTo>
                    <a:pt x="39800" y="535259"/>
                  </a:lnTo>
                  <a:lnTo>
                    <a:pt x="39948" y="534913"/>
                  </a:lnTo>
                  <a:lnTo>
                    <a:pt x="40276" y="533710"/>
                  </a:lnTo>
                  <a:lnTo>
                    <a:pt x="40347" y="533321"/>
                  </a:lnTo>
                  <a:lnTo>
                    <a:pt x="40495" y="532975"/>
                  </a:lnTo>
                  <a:lnTo>
                    <a:pt x="40606" y="532664"/>
                  </a:lnTo>
                  <a:lnTo>
                    <a:pt x="40677" y="532312"/>
                  </a:lnTo>
                  <a:lnTo>
                    <a:pt x="40823" y="531772"/>
                  </a:lnTo>
                  <a:lnTo>
                    <a:pt x="41119" y="530957"/>
                  </a:lnTo>
                  <a:lnTo>
                    <a:pt x="41268" y="530684"/>
                  </a:lnTo>
                  <a:lnTo>
                    <a:pt x="41495" y="530332"/>
                  </a:lnTo>
                  <a:lnTo>
                    <a:pt x="42025" y="529706"/>
                  </a:lnTo>
                  <a:lnTo>
                    <a:pt x="42211" y="529281"/>
                  </a:lnTo>
                  <a:lnTo>
                    <a:pt x="42398" y="528892"/>
                  </a:lnTo>
                  <a:lnTo>
                    <a:pt x="42698" y="528381"/>
                  </a:lnTo>
                  <a:lnTo>
                    <a:pt x="43152" y="527835"/>
                  </a:lnTo>
                  <a:lnTo>
                    <a:pt x="43457" y="527640"/>
                  </a:lnTo>
                  <a:lnTo>
                    <a:pt x="43765" y="527555"/>
                  </a:lnTo>
                  <a:lnTo>
                    <a:pt x="44845" y="527537"/>
                  </a:lnTo>
                  <a:lnTo>
                    <a:pt x="45501" y="527452"/>
                  </a:lnTo>
                  <a:lnTo>
                    <a:pt x="45884" y="527330"/>
                  </a:lnTo>
                  <a:lnTo>
                    <a:pt x="46736" y="527470"/>
                  </a:lnTo>
                  <a:lnTo>
                    <a:pt x="47738" y="527415"/>
                  </a:lnTo>
                  <a:lnTo>
                    <a:pt x="48122" y="527294"/>
                  </a:lnTo>
                  <a:lnTo>
                    <a:pt x="48424" y="526862"/>
                  </a:lnTo>
                  <a:lnTo>
                    <a:pt x="48574" y="526589"/>
                  </a:lnTo>
                  <a:lnTo>
                    <a:pt x="48881" y="526510"/>
                  </a:lnTo>
                  <a:lnTo>
                    <a:pt x="49687" y="526225"/>
                  </a:lnTo>
                  <a:lnTo>
                    <a:pt x="50977" y="524815"/>
                  </a:lnTo>
                  <a:lnTo>
                    <a:pt x="51326" y="524925"/>
                  </a:lnTo>
                  <a:lnTo>
                    <a:pt x="51673" y="524925"/>
                  </a:lnTo>
                  <a:lnTo>
                    <a:pt x="51862" y="524651"/>
                  </a:lnTo>
                  <a:lnTo>
                    <a:pt x="52089" y="524414"/>
                  </a:lnTo>
                  <a:lnTo>
                    <a:pt x="52701" y="524019"/>
                  </a:lnTo>
                  <a:lnTo>
                    <a:pt x="52928" y="523782"/>
                  </a:lnTo>
                  <a:lnTo>
                    <a:pt x="53234" y="523582"/>
                  </a:lnTo>
                  <a:lnTo>
                    <a:pt x="53773" y="523497"/>
                  </a:lnTo>
                  <a:lnTo>
                    <a:pt x="54195" y="523375"/>
                  </a:lnTo>
                  <a:lnTo>
                    <a:pt x="54581" y="523369"/>
                  </a:lnTo>
                  <a:lnTo>
                    <a:pt x="54848" y="523175"/>
                  </a:lnTo>
                  <a:lnTo>
                    <a:pt x="55036" y="522859"/>
                  </a:lnTo>
                  <a:lnTo>
                    <a:pt x="55186" y="522549"/>
                  </a:lnTo>
                  <a:lnTo>
                    <a:pt x="55490" y="522312"/>
                  </a:lnTo>
                  <a:lnTo>
                    <a:pt x="55836" y="522191"/>
                  </a:lnTo>
                  <a:lnTo>
                    <a:pt x="56182" y="522148"/>
                  </a:lnTo>
                  <a:lnTo>
                    <a:pt x="56408" y="521759"/>
                  </a:lnTo>
                  <a:lnTo>
                    <a:pt x="56517" y="521334"/>
                  </a:lnTo>
                  <a:lnTo>
                    <a:pt x="56899" y="521134"/>
                  </a:lnTo>
                  <a:lnTo>
                    <a:pt x="57860" y="520885"/>
                  </a:lnTo>
                  <a:lnTo>
                    <a:pt x="58009" y="520574"/>
                  </a:lnTo>
                  <a:lnTo>
                    <a:pt x="58043" y="520265"/>
                  </a:lnTo>
                  <a:lnTo>
                    <a:pt x="58038" y="519955"/>
                  </a:lnTo>
                  <a:lnTo>
                    <a:pt x="57879" y="519651"/>
                  </a:lnTo>
                  <a:lnTo>
                    <a:pt x="57911" y="519305"/>
                  </a:lnTo>
                  <a:lnTo>
                    <a:pt x="58061" y="518989"/>
                  </a:lnTo>
                  <a:lnTo>
                    <a:pt x="58249" y="518715"/>
                  </a:lnTo>
                  <a:lnTo>
                    <a:pt x="59016" y="518400"/>
                  </a:lnTo>
                  <a:lnTo>
                    <a:pt x="59361" y="518278"/>
                  </a:lnTo>
                  <a:lnTo>
                    <a:pt x="59549" y="517963"/>
                  </a:lnTo>
                  <a:lnTo>
                    <a:pt x="59582" y="517616"/>
                  </a:lnTo>
                  <a:lnTo>
                    <a:pt x="59577" y="517306"/>
                  </a:lnTo>
                  <a:lnTo>
                    <a:pt x="59495" y="517003"/>
                  </a:lnTo>
                  <a:lnTo>
                    <a:pt x="59488" y="516577"/>
                  </a:lnTo>
                  <a:lnTo>
                    <a:pt x="59560" y="516267"/>
                  </a:lnTo>
                  <a:lnTo>
                    <a:pt x="59749" y="515994"/>
                  </a:lnTo>
                  <a:lnTo>
                    <a:pt x="60247" y="515793"/>
                  </a:lnTo>
                  <a:lnTo>
                    <a:pt x="60514" y="515635"/>
                  </a:lnTo>
                  <a:lnTo>
                    <a:pt x="60899" y="515551"/>
                  </a:lnTo>
                  <a:lnTo>
                    <a:pt x="61207" y="515508"/>
                  </a:lnTo>
                  <a:lnTo>
                    <a:pt x="61709" y="515496"/>
                  </a:lnTo>
                  <a:lnTo>
                    <a:pt x="62096" y="515568"/>
                  </a:lnTo>
                  <a:lnTo>
                    <a:pt x="62522" y="515599"/>
                  </a:lnTo>
                  <a:lnTo>
                    <a:pt x="62869" y="515599"/>
                  </a:lnTo>
                  <a:lnTo>
                    <a:pt x="63212" y="515399"/>
                  </a:lnTo>
                  <a:lnTo>
                    <a:pt x="63743" y="514773"/>
                  </a:lnTo>
                  <a:lnTo>
                    <a:pt x="64008" y="514499"/>
                  </a:lnTo>
                  <a:lnTo>
                    <a:pt x="64234" y="514110"/>
                  </a:lnTo>
                  <a:lnTo>
                    <a:pt x="64499" y="513831"/>
                  </a:lnTo>
                  <a:lnTo>
                    <a:pt x="64766" y="513637"/>
                  </a:lnTo>
                  <a:lnTo>
                    <a:pt x="64916" y="513327"/>
                  </a:lnTo>
                  <a:lnTo>
                    <a:pt x="65027" y="513017"/>
                  </a:lnTo>
                  <a:lnTo>
                    <a:pt x="65171" y="512434"/>
                  </a:lnTo>
                  <a:lnTo>
                    <a:pt x="65242" y="512045"/>
                  </a:lnTo>
                  <a:lnTo>
                    <a:pt x="65429" y="511693"/>
                  </a:lnTo>
                  <a:lnTo>
                    <a:pt x="65686" y="510842"/>
                  </a:lnTo>
                  <a:lnTo>
                    <a:pt x="65873" y="510490"/>
                  </a:lnTo>
                  <a:lnTo>
                    <a:pt x="66179" y="510332"/>
                  </a:lnTo>
                  <a:lnTo>
                    <a:pt x="66640" y="510210"/>
                  </a:lnTo>
                  <a:lnTo>
                    <a:pt x="66829" y="509937"/>
                  </a:lnTo>
                  <a:lnTo>
                    <a:pt x="66938" y="509512"/>
                  </a:lnTo>
                  <a:lnTo>
                    <a:pt x="67008" y="509086"/>
                  </a:lnTo>
                  <a:lnTo>
                    <a:pt x="67306" y="508424"/>
                  </a:lnTo>
                  <a:lnTo>
                    <a:pt x="67417" y="508114"/>
                  </a:lnTo>
                  <a:lnTo>
                    <a:pt x="67567" y="507841"/>
                  </a:lnTo>
                  <a:lnTo>
                    <a:pt x="67714" y="507373"/>
                  </a:lnTo>
                  <a:lnTo>
                    <a:pt x="67824" y="507063"/>
                  </a:lnTo>
                  <a:lnTo>
                    <a:pt x="68011" y="506674"/>
                  </a:lnTo>
                  <a:lnTo>
                    <a:pt x="68158" y="506213"/>
                  </a:lnTo>
                  <a:lnTo>
                    <a:pt x="68150" y="505745"/>
                  </a:lnTo>
                  <a:lnTo>
                    <a:pt x="68183" y="505362"/>
                  </a:lnTo>
                  <a:lnTo>
                    <a:pt x="68253" y="504974"/>
                  </a:lnTo>
                  <a:lnTo>
                    <a:pt x="68247" y="504584"/>
                  </a:lnTo>
                  <a:lnTo>
                    <a:pt x="68315" y="504007"/>
                  </a:lnTo>
                  <a:lnTo>
                    <a:pt x="68342" y="503272"/>
                  </a:lnTo>
                  <a:lnTo>
                    <a:pt x="68336" y="502926"/>
                  </a:lnTo>
                  <a:lnTo>
                    <a:pt x="68215" y="502580"/>
                  </a:lnTo>
                  <a:lnTo>
                    <a:pt x="67977" y="502197"/>
                  </a:lnTo>
                  <a:lnTo>
                    <a:pt x="68049" y="501887"/>
                  </a:lnTo>
                  <a:lnTo>
                    <a:pt x="68160" y="501577"/>
                  </a:lnTo>
                  <a:lnTo>
                    <a:pt x="68610" y="500800"/>
                  </a:lnTo>
                  <a:lnTo>
                    <a:pt x="68643" y="500453"/>
                  </a:lnTo>
                  <a:lnTo>
                    <a:pt x="68637" y="500101"/>
                  </a:lnTo>
                  <a:lnTo>
                    <a:pt x="68401" y="499761"/>
                  </a:lnTo>
                  <a:lnTo>
                    <a:pt x="68511" y="499409"/>
                  </a:lnTo>
                  <a:lnTo>
                    <a:pt x="68659" y="499062"/>
                  </a:lnTo>
                  <a:lnTo>
                    <a:pt x="68809" y="498752"/>
                  </a:lnTo>
                  <a:lnTo>
                    <a:pt x="68919" y="498400"/>
                  </a:lnTo>
                  <a:lnTo>
                    <a:pt x="68948" y="497859"/>
                  </a:lnTo>
                  <a:lnTo>
                    <a:pt x="68982" y="497549"/>
                  </a:lnTo>
                  <a:lnTo>
                    <a:pt x="69206" y="497082"/>
                  </a:lnTo>
                  <a:lnTo>
                    <a:pt x="69315" y="496698"/>
                  </a:lnTo>
                  <a:lnTo>
                    <a:pt x="69464" y="496346"/>
                  </a:lnTo>
                  <a:lnTo>
                    <a:pt x="69684" y="495647"/>
                  </a:lnTo>
                  <a:lnTo>
                    <a:pt x="69746" y="494718"/>
                  </a:lnTo>
                  <a:lnTo>
                    <a:pt x="69586" y="494378"/>
                  </a:lnTo>
                  <a:lnTo>
                    <a:pt x="69309" y="493916"/>
                  </a:lnTo>
                  <a:lnTo>
                    <a:pt x="69417" y="493412"/>
                  </a:lnTo>
                  <a:lnTo>
                    <a:pt x="69643" y="493102"/>
                  </a:lnTo>
                  <a:lnTo>
                    <a:pt x="69792" y="492792"/>
                  </a:lnTo>
                  <a:lnTo>
                    <a:pt x="70020" y="492555"/>
                  </a:lnTo>
                  <a:lnTo>
                    <a:pt x="70440" y="492318"/>
                  </a:lnTo>
                  <a:lnTo>
                    <a:pt x="70744" y="492002"/>
                  </a:lnTo>
                  <a:lnTo>
                    <a:pt x="70969" y="491535"/>
                  </a:lnTo>
                  <a:lnTo>
                    <a:pt x="71391" y="491450"/>
                  </a:lnTo>
                  <a:lnTo>
                    <a:pt x="71701" y="491486"/>
                  </a:lnTo>
                  <a:lnTo>
                    <a:pt x="72163" y="491438"/>
                  </a:lnTo>
                  <a:lnTo>
                    <a:pt x="72391" y="491164"/>
                  </a:lnTo>
                  <a:lnTo>
                    <a:pt x="72694" y="490891"/>
                  </a:lnTo>
                  <a:lnTo>
                    <a:pt x="72922" y="490617"/>
                  </a:lnTo>
                  <a:lnTo>
                    <a:pt x="73184" y="490113"/>
                  </a:lnTo>
                  <a:lnTo>
                    <a:pt x="73217" y="489761"/>
                  </a:lnTo>
                  <a:lnTo>
                    <a:pt x="73019" y="489457"/>
                  </a:lnTo>
                  <a:lnTo>
                    <a:pt x="72783" y="489232"/>
                  </a:lnTo>
                  <a:lnTo>
                    <a:pt x="72663" y="488922"/>
                  </a:lnTo>
                  <a:lnTo>
                    <a:pt x="72619" y="488576"/>
                  </a:lnTo>
                  <a:lnTo>
                    <a:pt x="72420" y="488230"/>
                  </a:lnTo>
                  <a:lnTo>
                    <a:pt x="72185" y="487968"/>
                  </a:lnTo>
                  <a:lnTo>
                    <a:pt x="71405" y="487513"/>
                  </a:lnTo>
                  <a:lnTo>
                    <a:pt x="71168" y="487209"/>
                  </a:lnTo>
                  <a:lnTo>
                    <a:pt x="71201" y="486826"/>
                  </a:lnTo>
                  <a:lnTo>
                    <a:pt x="71573" y="486006"/>
                  </a:lnTo>
                  <a:lnTo>
                    <a:pt x="71915" y="485654"/>
                  </a:lnTo>
                  <a:lnTo>
                    <a:pt x="72258" y="485417"/>
                  </a:lnTo>
                  <a:lnTo>
                    <a:pt x="72565" y="485295"/>
                  </a:lnTo>
                  <a:lnTo>
                    <a:pt x="72873" y="485253"/>
                  </a:lnTo>
                  <a:lnTo>
                    <a:pt x="73215" y="484900"/>
                  </a:lnTo>
                  <a:lnTo>
                    <a:pt x="73403" y="484590"/>
                  </a:lnTo>
                  <a:lnTo>
                    <a:pt x="73510" y="484044"/>
                  </a:lnTo>
                  <a:lnTo>
                    <a:pt x="73733" y="483503"/>
                  </a:lnTo>
                  <a:lnTo>
                    <a:pt x="73803" y="483078"/>
                  </a:lnTo>
                  <a:lnTo>
                    <a:pt x="73644" y="482811"/>
                  </a:lnTo>
                  <a:lnTo>
                    <a:pt x="73402" y="482154"/>
                  </a:lnTo>
                  <a:lnTo>
                    <a:pt x="73356" y="481772"/>
                  </a:lnTo>
                  <a:lnTo>
                    <a:pt x="73344" y="480964"/>
                  </a:lnTo>
                  <a:lnTo>
                    <a:pt x="73488" y="480380"/>
                  </a:lnTo>
                  <a:lnTo>
                    <a:pt x="73557" y="479797"/>
                  </a:lnTo>
                  <a:lnTo>
                    <a:pt x="73513" y="479451"/>
                  </a:lnTo>
                  <a:lnTo>
                    <a:pt x="72882" y="478655"/>
                  </a:lnTo>
                  <a:lnTo>
                    <a:pt x="72644" y="478272"/>
                  </a:lnTo>
                  <a:lnTo>
                    <a:pt x="72369" y="478005"/>
                  </a:lnTo>
                  <a:lnTo>
                    <a:pt x="72285" y="477580"/>
                  </a:lnTo>
                  <a:lnTo>
                    <a:pt x="72278" y="477118"/>
                  </a:lnTo>
                  <a:lnTo>
                    <a:pt x="72037" y="476540"/>
                  </a:lnTo>
                  <a:lnTo>
                    <a:pt x="71992" y="476122"/>
                  </a:lnTo>
                  <a:lnTo>
                    <a:pt x="72025" y="475811"/>
                  </a:lnTo>
                  <a:lnTo>
                    <a:pt x="72175" y="475496"/>
                  </a:lnTo>
                  <a:lnTo>
                    <a:pt x="72481" y="475338"/>
                  </a:lnTo>
                  <a:lnTo>
                    <a:pt x="72709" y="475101"/>
                  </a:lnTo>
                  <a:lnTo>
                    <a:pt x="72699" y="474566"/>
                  </a:lnTo>
                  <a:lnTo>
                    <a:pt x="72463" y="474256"/>
                  </a:lnTo>
                  <a:lnTo>
                    <a:pt x="72261" y="473685"/>
                  </a:lnTo>
                  <a:lnTo>
                    <a:pt x="72370" y="473332"/>
                  </a:lnTo>
                  <a:lnTo>
                    <a:pt x="72596" y="472981"/>
                  </a:lnTo>
                  <a:lnTo>
                    <a:pt x="72628" y="472518"/>
                  </a:lnTo>
                  <a:lnTo>
                    <a:pt x="72428" y="472136"/>
                  </a:lnTo>
                  <a:lnTo>
                    <a:pt x="72266" y="471674"/>
                  </a:lnTo>
                  <a:lnTo>
                    <a:pt x="72526" y="471018"/>
                  </a:lnTo>
                  <a:lnTo>
                    <a:pt x="72751" y="470623"/>
                  </a:lnTo>
                  <a:lnTo>
                    <a:pt x="72744" y="470204"/>
                  </a:lnTo>
                  <a:lnTo>
                    <a:pt x="72662" y="469894"/>
                  </a:lnTo>
                  <a:lnTo>
                    <a:pt x="72224" y="469050"/>
                  </a:lnTo>
                  <a:lnTo>
                    <a:pt x="72026" y="468746"/>
                  </a:lnTo>
                  <a:lnTo>
                    <a:pt x="71596" y="468442"/>
                  </a:lnTo>
                  <a:lnTo>
                    <a:pt x="71283" y="468181"/>
                  </a:lnTo>
                  <a:lnTo>
                    <a:pt x="71009" y="467871"/>
                  </a:lnTo>
                  <a:lnTo>
                    <a:pt x="70926" y="467567"/>
                  </a:lnTo>
                  <a:lnTo>
                    <a:pt x="70902" y="466103"/>
                  </a:lnTo>
                  <a:lnTo>
                    <a:pt x="70821" y="465794"/>
                  </a:lnTo>
                  <a:lnTo>
                    <a:pt x="70582" y="465374"/>
                  </a:lnTo>
                  <a:lnTo>
                    <a:pt x="70384" y="465107"/>
                  </a:lnTo>
                  <a:lnTo>
                    <a:pt x="69797" y="464615"/>
                  </a:lnTo>
                  <a:lnTo>
                    <a:pt x="69561" y="464348"/>
                  </a:lnTo>
                  <a:lnTo>
                    <a:pt x="69402" y="464037"/>
                  </a:lnTo>
                  <a:lnTo>
                    <a:pt x="69356" y="463576"/>
                  </a:lnTo>
                  <a:lnTo>
                    <a:pt x="69272" y="463157"/>
                  </a:lnTo>
                  <a:lnTo>
                    <a:pt x="69108" y="462580"/>
                  </a:lnTo>
                  <a:lnTo>
                    <a:pt x="68869" y="462082"/>
                  </a:lnTo>
                  <a:lnTo>
                    <a:pt x="68630" y="461656"/>
                  </a:lnTo>
                  <a:lnTo>
                    <a:pt x="67793" y="460052"/>
                  </a:lnTo>
                  <a:lnTo>
                    <a:pt x="66851" y="459026"/>
                  </a:lnTo>
                  <a:lnTo>
                    <a:pt x="66419" y="458606"/>
                  </a:lnTo>
                  <a:lnTo>
                    <a:pt x="66144" y="458302"/>
                  </a:lnTo>
                  <a:lnTo>
                    <a:pt x="65947" y="458035"/>
                  </a:lnTo>
                  <a:lnTo>
                    <a:pt x="65398" y="457500"/>
                  </a:lnTo>
                  <a:lnTo>
                    <a:pt x="64965" y="457009"/>
                  </a:lnTo>
                  <a:lnTo>
                    <a:pt x="64413" y="456243"/>
                  </a:lnTo>
                  <a:lnTo>
                    <a:pt x="64061" y="455982"/>
                  </a:lnTo>
                  <a:lnTo>
                    <a:pt x="63825" y="455751"/>
                  </a:lnTo>
                  <a:lnTo>
                    <a:pt x="63552" y="455526"/>
                  </a:lnTo>
                  <a:lnTo>
                    <a:pt x="63083" y="455186"/>
                  </a:lnTo>
                  <a:lnTo>
                    <a:pt x="62456" y="454578"/>
                  </a:lnTo>
                  <a:lnTo>
                    <a:pt x="61907" y="454086"/>
                  </a:lnTo>
                  <a:lnTo>
                    <a:pt x="61437" y="453630"/>
                  </a:lnTo>
                  <a:lnTo>
                    <a:pt x="60890" y="453254"/>
                  </a:lnTo>
                  <a:lnTo>
                    <a:pt x="60538" y="452986"/>
                  </a:lnTo>
                  <a:lnTo>
                    <a:pt x="60109" y="452725"/>
                  </a:lnTo>
                  <a:lnTo>
                    <a:pt x="59681" y="452421"/>
                  </a:lnTo>
                  <a:lnTo>
                    <a:pt x="59290" y="452117"/>
                  </a:lnTo>
                  <a:lnTo>
                    <a:pt x="59014" y="451778"/>
                  </a:lnTo>
                  <a:lnTo>
                    <a:pt x="58660" y="451431"/>
                  </a:lnTo>
                  <a:lnTo>
                    <a:pt x="58233" y="451170"/>
                  </a:lnTo>
                  <a:lnTo>
                    <a:pt x="57918" y="450866"/>
                  </a:lnTo>
                  <a:lnTo>
                    <a:pt x="57796" y="450520"/>
                  </a:lnTo>
                  <a:lnTo>
                    <a:pt x="57549" y="449560"/>
                  </a:lnTo>
                  <a:lnTo>
                    <a:pt x="57776" y="449287"/>
                  </a:lnTo>
                  <a:lnTo>
                    <a:pt x="58200" y="449165"/>
                  </a:lnTo>
                  <a:lnTo>
                    <a:pt x="58701" y="449153"/>
                  </a:lnTo>
                  <a:lnTo>
                    <a:pt x="59242" y="449183"/>
                  </a:lnTo>
                  <a:lnTo>
                    <a:pt x="60168" y="449171"/>
                  </a:lnTo>
                  <a:lnTo>
                    <a:pt x="60474" y="449013"/>
                  </a:lnTo>
                  <a:lnTo>
                    <a:pt x="60853" y="448545"/>
                  </a:lnTo>
                  <a:lnTo>
                    <a:pt x="61149" y="447804"/>
                  </a:lnTo>
                  <a:lnTo>
                    <a:pt x="61259" y="447458"/>
                  </a:lnTo>
                  <a:lnTo>
                    <a:pt x="61448" y="447185"/>
                  </a:lnTo>
                  <a:lnTo>
                    <a:pt x="61515" y="446601"/>
                  </a:lnTo>
                  <a:lnTo>
                    <a:pt x="61510" y="446291"/>
                  </a:lnTo>
                  <a:lnTo>
                    <a:pt x="61275" y="446066"/>
                  </a:lnTo>
                  <a:lnTo>
                    <a:pt x="61077" y="445720"/>
                  </a:lnTo>
                  <a:lnTo>
                    <a:pt x="60877" y="445338"/>
                  </a:lnTo>
                  <a:lnTo>
                    <a:pt x="60557" y="444651"/>
                  </a:lnTo>
                  <a:lnTo>
                    <a:pt x="60042" y="443807"/>
                  </a:lnTo>
                  <a:lnTo>
                    <a:pt x="59844" y="443503"/>
                  </a:lnTo>
                  <a:lnTo>
                    <a:pt x="59569" y="443199"/>
                  </a:lnTo>
                  <a:lnTo>
                    <a:pt x="59178" y="442896"/>
                  </a:lnTo>
                  <a:lnTo>
                    <a:pt x="58788" y="442670"/>
                  </a:lnTo>
                  <a:lnTo>
                    <a:pt x="58200" y="442099"/>
                  </a:lnTo>
                  <a:lnTo>
                    <a:pt x="57848" y="441838"/>
                  </a:lnTo>
                  <a:lnTo>
                    <a:pt x="57457" y="441456"/>
                  </a:lnTo>
                  <a:lnTo>
                    <a:pt x="57183" y="441267"/>
                  </a:lnTo>
                  <a:lnTo>
                    <a:pt x="56947" y="440964"/>
                  </a:lnTo>
                  <a:lnTo>
                    <a:pt x="56594" y="440659"/>
                  </a:lnTo>
                  <a:lnTo>
                    <a:pt x="56318" y="440277"/>
                  </a:lnTo>
                  <a:lnTo>
                    <a:pt x="56235" y="439894"/>
                  </a:lnTo>
                  <a:lnTo>
                    <a:pt x="56228" y="439548"/>
                  </a:lnTo>
                  <a:lnTo>
                    <a:pt x="56299" y="439080"/>
                  </a:lnTo>
                  <a:lnTo>
                    <a:pt x="56293" y="438734"/>
                  </a:lnTo>
                  <a:lnTo>
                    <a:pt x="56018" y="438467"/>
                  </a:lnTo>
                  <a:lnTo>
                    <a:pt x="55632" y="438436"/>
                  </a:lnTo>
                  <a:lnTo>
                    <a:pt x="55359" y="438248"/>
                  </a:lnTo>
                  <a:lnTo>
                    <a:pt x="55046" y="437980"/>
                  </a:lnTo>
                  <a:lnTo>
                    <a:pt x="54923" y="437561"/>
                  </a:lnTo>
                  <a:lnTo>
                    <a:pt x="54877" y="437136"/>
                  </a:lnTo>
                  <a:lnTo>
                    <a:pt x="54794" y="436711"/>
                  </a:lnTo>
                  <a:lnTo>
                    <a:pt x="54858" y="435975"/>
                  </a:lnTo>
                  <a:lnTo>
                    <a:pt x="55007" y="435587"/>
                  </a:lnTo>
                  <a:lnTo>
                    <a:pt x="55390" y="435429"/>
                  </a:lnTo>
                  <a:lnTo>
                    <a:pt x="55774" y="435307"/>
                  </a:lnTo>
                  <a:lnTo>
                    <a:pt x="56157" y="435107"/>
                  </a:lnTo>
                  <a:lnTo>
                    <a:pt x="56385" y="434870"/>
                  </a:lnTo>
                  <a:lnTo>
                    <a:pt x="56573" y="434560"/>
                  </a:lnTo>
                  <a:lnTo>
                    <a:pt x="56799" y="434250"/>
                  </a:lnTo>
                  <a:lnTo>
                    <a:pt x="56832" y="433898"/>
                  </a:lnTo>
                  <a:lnTo>
                    <a:pt x="56633" y="433557"/>
                  </a:lnTo>
                  <a:lnTo>
                    <a:pt x="56474" y="433248"/>
                  </a:lnTo>
                  <a:lnTo>
                    <a:pt x="56199" y="432944"/>
                  </a:lnTo>
                  <a:lnTo>
                    <a:pt x="55499" y="432567"/>
                  </a:lnTo>
                  <a:lnTo>
                    <a:pt x="55151" y="432573"/>
                  </a:lnTo>
                  <a:lnTo>
                    <a:pt x="54575" y="432816"/>
                  </a:lnTo>
                  <a:lnTo>
                    <a:pt x="54232" y="433053"/>
                  </a:lnTo>
                  <a:lnTo>
                    <a:pt x="53769" y="433060"/>
                  </a:lnTo>
                  <a:lnTo>
                    <a:pt x="53422" y="433102"/>
                  </a:lnTo>
                  <a:lnTo>
                    <a:pt x="52804" y="433078"/>
                  </a:lnTo>
                  <a:lnTo>
                    <a:pt x="52529" y="432774"/>
                  </a:lnTo>
                  <a:lnTo>
                    <a:pt x="52370" y="432507"/>
                  </a:lnTo>
                  <a:lnTo>
                    <a:pt x="52097" y="432318"/>
                  </a:lnTo>
                  <a:lnTo>
                    <a:pt x="52013" y="431856"/>
                  </a:lnTo>
                  <a:lnTo>
                    <a:pt x="52084" y="431540"/>
                  </a:lnTo>
                  <a:lnTo>
                    <a:pt x="52196" y="431231"/>
                  </a:lnTo>
                  <a:lnTo>
                    <a:pt x="52421" y="430842"/>
                  </a:lnTo>
                  <a:lnTo>
                    <a:pt x="52687" y="430605"/>
                  </a:lnTo>
                  <a:lnTo>
                    <a:pt x="52720" y="430259"/>
                  </a:lnTo>
                  <a:lnTo>
                    <a:pt x="52870" y="429985"/>
                  </a:lnTo>
                  <a:lnTo>
                    <a:pt x="53137" y="429791"/>
                  </a:lnTo>
                  <a:lnTo>
                    <a:pt x="53791" y="429627"/>
                  </a:lnTo>
                  <a:lnTo>
                    <a:pt x="54057" y="429469"/>
                  </a:lnTo>
                  <a:lnTo>
                    <a:pt x="54557" y="429268"/>
                  </a:lnTo>
                  <a:lnTo>
                    <a:pt x="54862" y="429031"/>
                  </a:lnTo>
                  <a:lnTo>
                    <a:pt x="55127" y="428794"/>
                  </a:lnTo>
                  <a:lnTo>
                    <a:pt x="55435" y="428673"/>
                  </a:lnTo>
                  <a:lnTo>
                    <a:pt x="55897" y="428667"/>
                  </a:lnTo>
                  <a:lnTo>
                    <a:pt x="56019" y="429050"/>
                  </a:lnTo>
                  <a:lnTo>
                    <a:pt x="56025" y="429360"/>
                  </a:lnTo>
                  <a:lnTo>
                    <a:pt x="55952" y="429669"/>
                  </a:lnTo>
                  <a:lnTo>
                    <a:pt x="55882" y="430058"/>
                  </a:lnTo>
                  <a:lnTo>
                    <a:pt x="55850" y="430477"/>
                  </a:lnTo>
                  <a:lnTo>
                    <a:pt x="55858" y="430981"/>
                  </a:lnTo>
                  <a:lnTo>
                    <a:pt x="56136" y="431443"/>
                  </a:lnTo>
                  <a:lnTo>
                    <a:pt x="56103" y="431826"/>
                  </a:lnTo>
                  <a:lnTo>
                    <a:pt x="56225" y="432172"/>
                  </a:lnTo>
                  <a:lnTo>
                    <a:pt x="56231" y="432519"/>
                  </a:lnTo>
                  <a:lnTo>
                    <a:pt x="56777" y="432938"/>
                  </a:lnTo>
                  <a:lnTo>
                    <a:pt x="57167" y="433120"/>
                  </a:lnTo>
                  <a:lnTo>
                    <a:pt x="57518" y="433351"/>
                  </a:lnTo>
                  <a:lnTo>
                    <a:pt x="57947" y="433612"/>
                  </a:lnTo>
                  <a:lnTo>
                    <a:pt x="58372" y="433685"/>
                  </a:lnTo>
                  <a:lnTo>
                    <a:pt x="58444" y="433375"/>
                  </a:lnTo>
                  <a:lnTo>
                    <a:pt x="58671" y="433023"/>
                  </a:lnTo>
                  <a:lnTo>
                    <a:pt x="58931" y="432440"/>
                  </a:lnTo>
                  <a:lnTo>
                    <a:pt x="59041" y="432087"/>
                  </a:lnTo>
                  <a:lnTo>
                    <a:pt x="59112" y="431741"/>
                  </a:lnTo>
                  <a:lnTo>
                    <a:pt x="59378" y="431468"/>
                  </a:lnTo>
                  <a:lnTo>
                    <a:pt x="59803" y="431462"/>
                  </a:lnTo>
                  <a:lnTo>
                    <a:pt x="60382" y="431492"/>
                  </a:lnTo>
                  <a:lnTo>
                    <a:pt x="60686" y="431255"/>
                  </a:lnTo>
                  <a:lnTo>
                    <a:pt x="60991" y="430975"/>
                  </a:lnTo>
                  <a:lnTo>
                    <a:pt x="61335" y="430702"/>
                  </a:lnTo>
                  <a:lnTo>
                    <a:pt x="61680" y="430617"/>
                  </a:lnTo>
                  <a:lnTo>
                    <a:pt x="62329" y="430143"/>
                  </a:lnTo>
                  <a:lnTo>
                    <a:pt x="62673" y="429949"/>
                  </a:lnTo>
                  <a:lnTo>
                    <a:pt x="62978" y="429712"/>
                  </a:lnTo>
                  <a:lnTo>
                    <a:pt x="63283" y="429512"/>
                  </a:lnTo>
                  <a:lnTo>
                    <a:pt x="63550" y="429317"/>
                  </a:lnTo>
                  <a:lnTo>
                    <a:pt x="63856" y="429196"/>
                  </a:lnTo>
                  <a:lnTo>
                    <a:pt x="64123" y="428958"/>
                  </a:lnTo>
                  <a:lnTo>
                    <a:pt x="64389" y="428685"/>
                  </a:lnTo>
                  <a:lnTo>
                    <a:pt x="64616" y="428412"/>
                  </a:lnTo>
                  <a:lnTo>
                    <a:pt x="64921" y="428175"/>
                  </a:lnTo>
                  <a:lnTo>
                    <a:pt x="65302" y="427901"/>
                  </a:lnTo>
                  <a:lnTo>
                    <a:pt x="65642" y="427428"/>
                  </a:lnTo>
                  <a:lnTo>
                    <a:pt x="65752" y="427045"/>
                  </a:lnTo>
                  <a:lnTo>
                    <a:pt x="66241" y="426261"/>
                  </a:lnTo>
                  <a:lnTo>
                    <a:pt x="66466" y="425873"/>
                  </a:lnTo>
                  <a:lnTo>
                    <a:pt x="66537" y="425483"/>
                  </a:lnTo>
                  <a:lnTo>
                    <a:pt x="66757" y="424785"/>
                  </a:lnTo>
                  <a:lnTo>
                    <a:pt x="66868" y="424475"/>
                  </a:lnTo>
                  <a:lnTo>
                    <a:pt x="66977" y="424092"/>
                  </a:lnTo>
                  <a:lnTo>
                    <a:pt x="67048" y="423703"/>
                  </a:lnTo>
                  <a:lnTo>
                    <a:pt x="67195" y="423236"/>
                  </a:lnTo>
                  <a:lnTo>
                    <a:pt x="67261" y="422579"/>
                  </a:lnTo>
                  <a:lnTo>
                    <a:pt x="67253" y="422075"/>
                  </a:lnTo>
                  <a:lnTo>
                    <a:pt x="67325" y="421729"/>
                  </a:lnTo>
                  <a:lnTo>
                    <a:pt x="67424" y="420726"/>
                  </a:lnTo>
                  <a:lnTo>
                    <a:pt x="67495" y="420301"/>
                  </a:lnTo>
                  <a:lnTo>
                    <a:pt x="67484" y="419645"/>
                  </a:lnTo>
                  <a:lnTo>
                    <a:pt x="67555" y="419293"/>
                  </a:lnTo>
                  <a:lnTo>
                    <a:pt x="67521" y="417173"/>
                  </a:lnTo>
                  <a:lnTo>
                    <a:pt x="67397" y="416711"/>
                  </a:lnTo>
                  <a:lnTo>
                    <a:pt x="67197" y="416213"/>
                  </a:lnTo>
                  <a:lnTo>
                    <a:pt x="67037" y="415866"/>
                  </a:lnTo>
                  <a:lnTo>
                    <a:pt x="66763" y="415641"/>
                  </a:lnTo>
                  <a:lnTo>
                    <a:pt x="66564" y="415295"/>
                  </a:lnTo>
                  <a:lnTo>
                    <a:pt x="66325" y="414797"/>
                  </a:lnTo>
                  <a:lnTo>
                    <a:pt x="66280" y="414450"/>
                  </a:lnTo>
                  <a:lnTo>
                    <a:pt x="66391" y="414141"/>
                  </a:lnTo>
                  <a:lnTo>
                    <a:pt x="66463" y="413831"/>
                  </a:lnTo>
                  <a:lnTo>
                    <a:pt x="66434" y="411978"/>
                  </a:lnTo>
                  <a:lnTo>
                    <a:pt x="65606" y="410951"/>
                  </a:lnTo>
                  <a:lnTo>
                    <a:pt x="65399" y="410101"/>
                  </a:lnTo>
                  <a:lnTo>
                    <a:pt x="65089" y="410028"/>
                  </a:lnTo>
                  <a:lnTo>
                    <a:pt x="64667" y="410155"/>
                  </a:lnTo>
                  <a:lnTo>
                    <a:pt x="64439" y="410429"/>
                  </a:lnTo>
                  <a:lnTo>
                    <a:pt x="64090" y="410277"/>
                  </a:lnTo>
                  <a:lnTo>
                    <a:pt x="64160" y="409851"/>
                  </a:lnTo>
                  <a:lnTo>
                    <a:pt x="64044" y="409010"/>
                  </a:lnTo>
                  <a:lnTo>
                    <a:pt x="63985" y="408581"/>
                  </a:lnTo>
                  <a:lnTo>
                    <a:pt x="63670" y="408199"/>
                  </a:lnTo>
                  <a:lnTo>
                    <a:pt x="63205" y="408090"/>
                  </a:lnTo>
                  <a:lnTo>
                    <a:pt x="62583" y="407835"/>
                  </a:lnTo>
                  <a:lnTo>
                    <a:pt x="62302" y="407106"/>
                  </a:lnTo>
                  <a:lnTo>
                    <a:pt x="62251" y="406407"/>
                  </a:lnTo>
                  <a:lnTo>
                    <a:pt x="62053" y="406066"/>
                  </a:lnTo>
                  <a:lnTo>
                    <a:pt x="61738" y="405720"/>
                  </a:lnTo>
                  <a:lnTo>
                    <a:pt x="61273" y="405611"/>
                  </a:lnTo>
                  <a:lnTo>
                    <a:pt x="60884" y="405386"/>
                  </a:lnTo>
                  <a:lnTo>
                    <a:pt x="60684" y="404967"/>
                  </a:lnTo>
                  <a:lnTo>
                    <a:pt x="60561" y="404505"/>
                  </a:lnTo>
                  <a:lnTo>
                    <a:pt x="60360" y="404043"/>
                  </a:lnTo>
                  <a:lnTo>
                    <a:pt x="60087" y="403855"/>
                  </a:lnTo>
                  <a:lnTo>
                    <a:pt x="59889" y="403552"/>
                  </a:lnTo>
                  <a:lnTo>
                    <a:pt x="59654" y="403321"/>
                  </a:lnTo>
                  <a:lnTo>
                    <a:pt x="59378" y="402980"/>
                  </a:lnTo>
                  <a:lnTo>
                    <a:pt x="59104" y="402755"/>
                  </a:lnTo>
                  <a:lnTo>
                    <a:pt x="58789" y="402372"/>
                  </a:lnTo>
                  <a:lnTo>
                    <a:pt x="58770" y="401213"/>
                  </a:lnTo>
                  <a:lnTo>
                    <a:pt x="58841" y="400787"/>
                  </a:lnTo>
                  <a:lnTo>
                    <a:pt x="58596" y="399979"/>
                  </a:lnTo>
                  <a:lnTo>
                    <a:pt x="58428" y="399134"/>
                  </a:lnTo>
                  <a:lnTo>
                    <a:pt x="58384" y="398825"/>
                  </a:lnTo>
                  <a:lnTo>
                    <a:pt x="58416" y="398363"/>
                  </a:lnTo>
                  <a:lnTo>
                    <a:pt x="58332" y="397980"/>
                  </a:lnTo>
                  <a:lnTo>
                    <a:pt x="58520" y="397664"/>
                  </a:lnTo>
                  <a:lnTo>
                    <a:pt x="58706" y="397239"/>
                  </a:lnTo>
                  <a:lnTo>
                    <a:pt x="58932" y="396887"/>
                  </a:lnTo>
                  <a:lnTo>
                    <a:pt x="59042" y="396577"/>
                  </a:lnTo>
                  <a:lnTo>
                    <a:pt x="59383" y="396145"/>
                  </a:lnTo>
                  <a:lnTo>
                    <a:pt x="59690" y="396067"/>
                  </a:lnTo>
                  <a:lnTo>
                    <a:pt x="60115" y="396060"/>
                  </a:lnTo>
                  <a:lnTo>
                    <a:pt x="60461" y="395975"/>
                  </a:lnTo>
                  <a:lnTo>
                    <a:pt x="60569" y="395550"/>
                  </a:lnTo>
                  <a:lnTo>
                    <a:pt x="60944" y="394852"/>
                  </a:lnTo>
                  <a:lnTo>
                    <a:pt x="61084" y="393958"/>
                  </a:lnTo>
                  <a:lnTo>
                    <a:pt x="61272" y="393612"/>
                  </a:lnTo>
                  <a:lnTo>
                    <a:pt x="61654" y="393412"/>
                  </a:lnTo>
                  <a:lnTo>
                    <a:pt x="62271" y="393363"/>
                  </a:lnTo>
                  <a:lnTo>
                    <a:pt x="63040" y="393193"/>
                  </a:lnTo>
                  <a:lnTo>
                    <a:pt x="63764" y="392604"/>
                  </a:lnTo>
                  <a:lnTo>
                    <a:pt x="64070" y="392446"/>
                  </a:lnTo>
                  <a:lnTo>
                    <a:pt x="64415" y="392324"/>
                  </a:lnTo>
                  <a:lnTo>
                    <a:pt x="64721" y="392124"/>
                  </a:lnTo>
                  <a:lnTo>
                    <a:pt x="65101" y="391771"/>
                  </a:lnTo>
                  <a:lnTo>
                    <a:pt x="65589" y="390915"/>
                  </a:lnTo>
                  <a:lnTo>
                    <a:pt x="65737" y="390526"/>
                  </a:lnTo>
                  <a:lnTo>
                    <a:pt x="65804" y="389870"/>
                  </a:lnTo>
                  <a:lnTo>
                    <a:pt x="65950" y="389402"/>
                  </a:lnTo>
                  <a:lnTo>
                    <a:pt x="66215" y="389056"/>
                  </a:lnTo>
                  <a:lnTo>
                    <a:pt x="66636" y="388855"/>
                  </a:lnTo>
                  <a:lnTo>
                    <a:pt x="66622" y="387968"/>
                  </a:lnTo>
                  <a:lnTo>
                    <a:pt x="66919" y="387270"/>
                  </a:lnTo>
                  <a:lnTo>
                    <a:pt x="67379" y="387027"/>
                  </a:lnTo>
                  <a:lnTo>
                    <a:pt x="67991" y="386747"/>
                  </a:lnTo>
                  <a:lnTo>
                    <a:pt x="68440" y="385854"/>
                  </a:lnTo>
                  <a:lnTo>
                    <a:pt x="68473" y="385507"/>
                  </a:lnTo>
                  <a:lnTo>
                    <a:pt x="68624" y="385270"/>
                  </a:lnTo>
                  <a:lnTo>
                    <a:pt x="67836" y="384280"/>
                  </a:lnTo>
                  <a:lnTo>
                    <a:pt x="67438" y="383552"/>
                  </a:lnTo>
                  <a:lnTo>
                    <a:pt x="67507" y="383047"/>
                  </a:lnTo>
                  <a:lnTo>
                    <a:pt x="67617" y="382700"/>
                  </a:lnTo>
                  <a:lnTo>
                    <a:pt x="67688" y="382354"/>
                  </a:lnTo>
                  <a:lnTo>
                    <a:pt x="67718" y="381813"/>
                  </a:lnTo>
                  <a:lnTo>
                    <a:pt x="67790" y="381461"/>
                  </a:lnTo>
                  <a:lnTo>
                    <a:pt x="68055" y="381151"/>
                  </a:lnTo>
                  <a:lnTo>
                    <a:pt x="68318" y="380757"/>
                  </a:lnTo>
                  <a:lnTo>
                    <a:pt x="68583" y="380410"/>
                  </a:lnTo>
                  <a:lnTo>
                    <a:pt x="68771" y="380137"/>
                  </a:lnTo>
                  <a:lnTo>
                    <a:pt x="69268" y="379779"/>
                  </a:lnTo>
                  <a:lnTo>
                    <a:pt x="69492" y="379311"/>
                  </a:lnTo>
                  <a:lnTo>
                    <a:pt x="69408" y="378928"/>
                  </a:lnTo>
                  <a:lnTo>
                    <a:pt x="69249" y="378661"/>
                  </a:lnTo>
                  <a:lnTo>
                    <a:pt x="69477" y="378424"/>
                  </a:lnTo>
                  <a:lnTo>
                    <a:pt x="69783" y="378266"/>
                  </a:lnTo>
                  <a:lnTo>
                    <a:pt x="70089" y="378065"/>
                  </a:lnTo>
                  <a:lnTo>
                    <a:pt x="70354" y="377755"/>
                  </a:lnTo>
                  <a:lnTo>
                    <a:pt x="70539" y="377330"/>
                  </a:lnTo>
                  <a:lnTo>
                    <a:pt x="70566" y="376595"/>
                  </a:lnTo>
                  <a:lnTo>
                    <a:pt x="70638" y="376243"/>
                  </a:lnTo>
                  <a:lnTo>
                    <a:pt x="70705" y="375666"/>
                  </a:lnTo>
                  <a:lnTo>
                    <a:pt x="70964" y="374930"/>
                  </a:lnTo>
                  <a:lnTo>
                    <a:pt x="70996" y="374578"/>
                  </a:lnTo>
                  <a:lnTo>
                    <a:pt x="71068" y="374195"/>
                  </a:lnTo>
                  <a:lnTo>
                    <a:pt x="70717" y="374007"/>
                  </a:lnTo>
                  <a:lnTo>
                    <a:pt x="70252" y="373861"/>
                  </a:lnTo>
                  <a:lnTo>
                    <a:pt x="70478" y="373545"/>
                  </a:lnTo>
                  <a:lnTo>
                    <a:pt x="70819" y="373156"/>
                  </a:lnTo>
                  <a:lnTo>
                    <a:pt x="71164" y="372956"/>
                  </a:lnTo>
                  <a:lnTo>
                    <a:pt x="71152" y="372300"/>
                  </a:lnTo>
                  <a:lnTo>
                    <a:pt x="71185" y="371911"/>
                  </a:lnTo>
                  <a:lnTo>
                    <a:pt x="71411" y="371601"/>
                  </a:lnTo>
                  <a:lnTo>
                    <a:pt x="71560" y="371212"/>
                  </a:lnTo>
                  <a:lnTo>
                    <a:pt x="71552" y="370751"/>
                  </a:lnTo>
                  <a:lnTo>
                    <a:pt x="71278" y="370483"/>
                  </a:lnTo>
                  <a:lnTo>
                    <a:pt x="70929" y="370410"/>
                  </a:lnTo>
                  <a:lnTo>
                    <a:pt x="70651" y="369954"/>
                  </a:lnTo>
                  <a:lnTo>
                    <a:pt x="70452" y="369572"/>
                  </a:lnTo>
                  <a:lnTo>
                    <a:pt x="70438" y="368721"/>
                  </a:lnTo>
                  <a:lnTo>
                    <a:pt x="70356" y="368412"/>
                  </a:lnTo>
                  <a:lnTo>
                    <a:pt x="70920" y="367476"/>
                  </a:lnTo>
                  <a:lnTo>
                    <a:pt x="71069" y="367166"/>
                  </a:lnTo>
                  <a:lnTo>
                    <a:pt x="71410" y="366735"/>
                  </a:lnTo>
                  <a:lnTo>
                    <a:pt x="71559" y="366425"/>
                  </a:lnTo>
                  <a:lnTo>
                    <a:pt x="72087" y="365647"/>
                  </a:lnTo>
                  <a:lnTo>
                    <a:pt x="72503" y="365100"/>
                  </a:lnTo>
                  <a:lnTo>
                    <a:pt x="72841" y="364517"/>
                  </a:lnTo>
                  <a:lnTo>
                    <a:pt x="73255" y="363928"/>
                  </a:lnTo>
                  <a:lnTo>
                    <a:pt x="73556" y="363460"/>
                  </a:lnTo>
                  <a:lnTo>
                    <a:pt x="73783" y="363187"/>
                  </a:lnTo>
                  <a:lnTo>
                    <a:pt x="74161" y="362682"/>
                  </a:lnTo>
                  <a:lnTo>
                    <a:pt x="74423" y="362172"/>
                  </a:lnTo>
                  <a:lnTo>
                    <a:pt x="74608" y="361668"/>
                  </a:lnTo>
                  <a:lnTo>
                    <a:pt x="74673" y="360933"/>
                  </a:lnTo>
                  <a:lnTo>
                    <a:pt x="74657" y="359894"/>
                  </a:lnTo>
                  <a:lnTo>
                    <a:pt x="74762" y="359311"/>
                  </a:lnTo>
                  <a:lnTo>
                    <a:pt x="75099" y="358648"/>
                  </a:lnTo>
                  <a:lnTo>
                    <a:pt x="75554" y="358144"/>
                  </a:lnTo>
                  <a:lnTo>
                    <a:pt x="76007" y="357518"/>
                  </a:lnTo>
                  <a:lnTo>
                    <a:pt x="76346" y="356971"/>
                  </a:lnTo>
                  <a:lnTo>
                    <a:pt x="76683" y="356388"/>
                  </a:lnTo>
                  <a:lnTo>
                    <a:pt x="76755" y="356036"/>
                  </a:lnTo>
                  <a:lnTo>
                    <a:pt x="76939" y="355532"/>
                  </a:lnTo>
                  <a:lnTo>
                    <a:pt x="77192" y="354450"/>
                  </a:lnTo>
                  <a:lnTo>
                    <a:pt x="77302" y="354098"/>
                  </a:lnTo>
                  <a:lnTo>
                    <a:pt x="77371" y="353557"/>
                  </a:lnTo>
                  <a:lnTo>
                    <a:pt x="77401" y="353016"/>
                  </a:lnTo>
                  <a:lnTo>
                    <a:pt x="77585" y="352476"/>
                  </a:lnTo>
                  <a:lnTo>
                    <a:pt x="77579" y="352124"/>
                  </a:lnTo>
                  <a:lnTo>
                    <a:pt x="77607" y="351431"/>
                  </a:lnTo>
                  <a:lnTo>
                    <a:pt x="77560" y="350933"/>
                  </a:lnTo>
                  <a:lnTo>
                    <a:pt x="77546" y="350119"/>
                  </a:lnTo>
                  <a:lnTo>
                    <a:pt x="77425" y="349772"/>
                  </a:lnTo>
                  <a:lnTo>
                    <a:pt x="77575" y="349499"/>
                  </a:lnTo>
                  <a:lnTo>
                    <a:pt x="77724" y="349189"/>
                  </a:lnTo>
                  <a:lnTo>
                    <a:pt x="77796" y="348843"/>
                  </a:lnTo>
                  <a:lnTo>
                    <a:pt x="77435" y="348035"/>
                  </a:lnTo>
                  <a:lnTo>
                    <a:pt x="77199" y="347695"/>
                  </a:lnTo>
                  <a:lnTo>
                    <a:pt x="76769" y="347427"/>
                  </a:lnTo>
                  <a:lnTo>
                    <a:pt x="76302" y="347166"/>
                  </a:lnTo>
                  <a:lnTo>
                    <a:pt x="75826" y="346400"/>
                  </a:lnTo>
                  <a:lnTo>
                    <a:pt x="75514" y="346176"/>
                  </a:lnTo>
                  <a:lnTo>
                    <a:pt x="74583" y="345884"/>
                  </a:lnTo>
                  <a:lnTo>
                    <a:pt x="74385" y="345574"/>
                  </a:lnTo>
                  <a:lnTo>
                    <a:pt x="74103" y="344888"/>
                  </a:lnTo>
                  <a:lnTo>
                    <a:pt x="74213" y="344499"/>
                  </a:lnTo>
                  <a:lnTo>
                    <a:pt x="74630" y="344068"/>
                  </a:lnTo>
                  <a:lnTo>
                    <a:pt x="74966" y="343290"/>
                  </a:lnTo>
                  <a:lnTo>
                    <a:pt x="74763" y="342755"/>
                  </a:lnTo>
                  <a:lnTo>
                    <a:pt x="74566" y="342445"/>
                  </a:lnTo>
                  <a:lnTo>
                    <a:pt x="73856" y="341491"/>
                  </a:lnTo>
                  <a:lnTo>
                    <a:pt x="73655" y="340994"/>
                  </a:lnTo>
                  <a:lnTo>
                    <a:pt x="73416" y="340574"/>
                  </a:lnTo>
                  <a:lnTo>
                    <a:pt x="73217" y="340192"/>
                  </a:lnTo>
                  <a:lnTo>
                    <a:pt x="72747" y="339773"/>
                  </a:lnTo>
                  <a:lnTo>
                    <a:pt x="72396" y="339548"/>
                  </a:lnTo>
                  <a:lnTo>
                    <a:pt x="72007" y="339359"/>
                  </a:lnTo>
                  <a:lnTo>
                    <a:pt x="71734" y="339171"/>
                  </a:lnTo>
                  <a:lnTo>
                    <a:pt x="71423" y="339061"/>
                  </a:lnTo>
                  <a:lnTo>
                    <a:pt x="71264" y="338758"/>
                  </a:lnTo>
                  <a:lnTo>
                    <a:pt x="71258" y="338406"/>
                  </a:lnTo>
                  <a:lnTo>
                    <a:pt x="70791" y="338144"/>
                  </a:lnTo>
                  <a:lnTo>
                    <a:pt x="70366" y="338150"/>
                  </a:lnTo>
                  <a:lnTo>
                    <a:pt x="69977" y="337968"/>
                  </a:lnTo>
                  <a:lnTo>
                    <a:pt x="70007" y="337427"/>
                  </a:lnTo>
                  <a:lnTo>
                    <a:pt x="70234" y="337111"/>
                  </a:lnTo>
                  <a:lnTo>
                    <a:pt x="70501" y="336954"/>
                  </a:lnTo>
                  <a:lnTo>
                    <a:pt x="70495" y="336564"/>
                  </a:lnTo>
                  <a:lnTo>
                    <a:pt x="70682" y="336176"/>
                  </a:lnTo>
                  <a:lnTo>
                    <a:pt x="71211" y="335477"/>
                  </a:lnTo>
                  <a:lnTo>
                    <a:pt x="71356" y="334973"/>
                  </a:lnTo>
                  <a:lnTo>
                    <a:pt x="71084" y="334821"/>
                  </a:lnTo>
                  <a:lnTo>
                    <a:pt x="70499" y="334408"/>
                  </a:lnTo>
                  <a:lnTo>
                    <a:pt x="70262" y="334098"/>
                  </a:lnTo>
                  <a:lnTo>
                    <a:pt x="70138" y="333642"/>
                  </a:lnTo>
                  <a:lnTo>
                    <a:pt x="70132" y="333254"/>
                  </a:lnTo>
                  <a:lnTo>
                    <a:pt x="69825" y="333338"/>
                  </a:lnTo>
                  <a:lnTo>
                    <a:pt x="69363" y="333418"/>
                  </a:lnTo>
                  <a:lnTo>
                    <a:pt x="68162" y="333168"/>
                  </a:lnTo>
                  <a:lnTo>
                    <a:pt x="68041" y="332864"/>
                  </a:lnTo>
                  <a:lnTo>
                    <a:pt x="68343" y="332397"/>
                  </a:lnTo>
                  <a:lnTo>
                    <a:pt x="68569" y="332123"/>
                  </a:lnTo>
                  <a:lnTo>
                    <a:pt x="68950" y="331765"/>
                  </a:lnTo>
                  <a:lnTo>
                    <a:pt x="69300" y="331917"/>
                  </a:lnTo>
                  <a:lnTo>
                    <a:pt x="69801" y="331911"/>
                  </a:lnTo>
                  <a:lnTo>
                    <a:pt x="70880" y="331777"/>
                  </a:lnTo>
                  <a:lnTo>
                    <a:pt x="71224" y="331577"/>
                  </a:lnTo>
                  <a:lnTo>
                    <a:pt x="71407" y="330957"/>
                  </a:lnTo>
                  <a:lnTo>
                    <a:pt x="71401" y="330610"/>
                  </a:lnTo>
                  <a:lnTo>
                    <a:pt x="71699" y="329912"/>
                  </a:lnTo>
                  <a:lnTo>
                    <a:pt x="71925" y="329560"/>
                  </a:lnTo>
                  <a:lnTo>
                    <a:pt x="72152" y="329323"/>
                  </a:lnTo>
                  <a:lnTo>
                    <a:pt x="72186" y="329013"/>
                  </a:lnTo>
                  <a:lnTo>
                    <a:pt x="72060" y="328399"/>
                  </a:lnTo>
                  <a:lnTo>
                    <a:pt x="71936" y="327901"/>
                  </a:lnTo>
                  <a:lnTo>
                    <a:pt x="71924" y="327130"/>
                  </a:lnTo>
                  <a:lnTo>
                    <a:pt x="72376" y="326425"/>
                  </a:lnTo>
                  <a:lnTo>
                    <a:pt x="72525" y="326115"/>
                  </a:lnTo>
                  <a:lnTo>
                    <a:pt x="72635" y="325763"/>
                  </a:lnTo>
                  <a:lnTo>
                    <a:pt x="73165" y="325179"/>
                  </a:lnTo>
                  <a:lnTo>
                    <a:pt x="73465" y="324596"/>
                  </a:lnTo>
                  <a:lnTo>
                    <a:pt x="73879" y="323928"/>
                  </a:lnTo>
                  <a:lnTo>
                    <a:pt x="73950" y="323545"/>
                  </a:lnTo>
                  <a:lnTo>
                    <a:pt x="73983" y="323193"/>
                  </a:lnTo>
                  <a:lnTo>
                    <a:pt x="73859" y="322695"/>
                  </a:lnTo>
                  <a:lnTo>
                    <a:pt x="73769" y="321923"/>
                  </a:lnTo>
                  <a:lnTo>
                    <a:pt x="73570" y="321582"/>
                  </a:lnTo>
                  <a:lnTo>
                    <a:pt x="73411" y="321273"/>
                  </a:lnTo>
                  <a:lnTo>
                    <a:pt x="73213" y="320969"/>
                  </a:lnTo>
                  <a:lnTo>
                    <a:pt x="73091" y="320586"/>
                  </a:lnTo>
                  <a:lnTo>
                    <a:pt x="72886" y="319815"/>
                  </a:lnTo>
                  <a:lnTo>
                    <a:pt x="72878" y="319316"/>
                  </a:lnTo>
                  <a:lnTo>
                    <a:pt x="73134" y="318460"/>
                  </a:lnTo>
                  <a:lnTo>
                    <a:pt x="73279" y="317919"/>
                  </a:lnTo>
                  <a:lnTo>
                    <a:pt x="73268" y="317184"/>
                  </a:lnTo>
                  <a:lnTo>
                    <a:pt x="73218" y="316528"/>
                  </a:lnTo>
                  <a:lnTo>
                    <a:pt x="73175" y="316225"/>
                  </a:lnTo>
                  <a:lnTo>
                    <a:pt x="73164" y="315605"/>
                  </a:lnTo>
                  <a:lnTo>
                    <a:pt x="73194" y="315064"/>
                  </a:lnTo>
                  <a:lnTo>
                    <a:pt x="73186" y="314559"/>
                  </a:lnTo>
                  <a:lnTo>
                    <a:pt x="73142" y="314256"/>
                  </a:lnTo>
                  <a:lnTo>
                    <a:pt x="73288" y="313709"/>
                  </a:lnTo>
                  <a:lnTo>
                    <a:pt x="73202" y="313174"/>
                  </a:lnTo>
                  <a:lnTo>
                    <a:pt x="72927" y="312907"/>
                  </a:lnTo>
                  <a:lnTo>
                    <a:pt x="72725" y="312366"/>
                  </a:lnTo>
                  <a:lnTo>
                    <a:pt x="72713" y="311558"/>
                  </a:lnTo>
                  <a:lnTo>
                    <a:pt x="72823" y="311212"/>
                  </a:lnTo>
                  <a:lnTo>
                    <a:pt x="73159" y="310508"/>
                  </a:lnTo>
                  <a:lnTo>
                    <a:pt x="73338" y="309657"/>
                  </a:lnTo>
                  <a:lnTo>
                    <a:pt x="73408" y="309195"/>
                  </a:lnTo>
                  <a:lnTo>
                    <a:pt x="73402" y="308849"/>
                  </a:lnTo>
                  <a:lnTo>
                    <a:pt x="73549" y="308381"/>
                  </a:lnTo>
                  <a:lnTo>
                    <a:pt x="73816" y="308181"/>
                  </a:lnTo>
                  <a:lnTo>
                    <a:pt x="74123" y="308065"/>
                  </a:lnTo>
                  <a:lnTo>
                    <a:pt x="74381" y="307366"/>
                  </a:lnTo>
                  <a:lnTo>
                    <a:pt x="74258" y="306905"/>
                  </a:lnTo>
                  <a:lnTo>
                    <a:pt x="73944" y="306558"/>
                  </a:lnTo>
                  <a:lnTo>
                    <a:pt x="73666" y="306102"/>
                  </a:lnTo>
                  <a:lnTo>
                    <a:pt x="73621" y="305714"/>
                  </a:lnTo>
                  <a:lnTo>
                    <a:pt x="73614" y="305252"/>
                  </a:lnTo>
                  <a:lnTo>
                    <a:pt x="73837" y="304785"/>
                  </a:lnTo>
                  <a:lnTo>
                    <a:pt x="74215" y="304280"/>
                  </a:lnTo>
                  <a:lnTo>
                    <a:pt x="74558" y="303964"/>
                  </a:lnTo>
                  <a:lnTo>
                    <a:pt x="74707" y="303655"/>
                  </a:lnTo>
                  <a:lnTo>
                    <a:pt x="74973" y="303381"/>
                  </a:lnTo>
                  <a:lnTo>
                    <a:pt x="75044" y="302992"/>
                  </a:lnTo>
                  <a:lnTo>
                    <a:pt x="75154" y="302683"/>
                  </a:lnTo>
                  <a:lnTo>
                    <a:pt x="75303" y="302330"/>
                  </a:lnTo>
                  <a:lnTo>
                    <a:pt x="75642" y="301862"/>
                  </a:lnTo>
                  <a:lnTo>
                    <a:pt x="75714" y="301516"/>
                  </a:lnTo>
                  <a:lnTo>
                    <a:pt x="75938" y="301048"/>
                  </a:lnTo>
                  <a:lnTo>
                    <a:pt x="76041" y="300234"/>
                  </a:lnTo>
                  <a:lnTo>
                    <a:pt x="76105" y="299463"/>
                  </a:lnTo>
                  <a:lnTo>
                    <a:pt x="76211" y="298843"/>
                  </a:lnTo>
                  <a:lnTo>
                    <a:pt x="76274" y="297956"/>
                  </a:lnTo>
                  <a:lnTo>
                    <a:pt x="76269" y="297646"/>
                  </a:lnTo>
                  <a:lnTo>
                    <a:pt x="76110" y="297336"/>
                  </a:lnTo>
                  <a:lnTo>
                    <a:pt x="75943" y="296607"/>
                  </a:lnTo>
                  <a:lnTo>
                    <a:pt x="75816" y="295878"/>
                  </a:lnTo>
                  <a:lnTo>
                    <a:pt x="75770" y="295452"/>
                  </a:lnTo>
                  <a:lnTo>
                    <a:pt x="75755" y="294566"/>
                  </a:lnTo>
                  <a:lnTo>
                    <a:pt x="75578" y="293818"/>
                  </a:lnTo>
                  <a:lnTo>
                    <a:pt x="75487" y="293436"/>
                  </a:lnTo>
                  <a:lnTo>
                    <a:pt x="75596" y="293011"/>
                  </a:lnTo>
                  <a:lnTo>
                    <a:pt x="75705" y="292543"/>
                  </a:lnTo>
                  <a:lnTo>
                    <a:pt x="75814" y="292154"/>
                  </a:lnTo>
                  <a:lnTo>
                    <a:pt x="75846" y="291686"/>
                  </a:lnTo>
                  <a:lnTo>
                    <a:pt x="75878" y="291260"/>
                  </a:lnTo>
                  <a:lnTo>
                    <a:pt x="75872" y="290836"/>
                  </a:lnTo>
                  <a:lnTo>
                    <a:pt x="75785" y="290215"/>
                  </a:lnTo>
                  <a:lnTo>
                    <a:pt x="75664" y="289869"/>
                  </a:lnTo>
                  <a:lnTo>
                    <a:pt x="75389" y="289529"/>
                  </a:lnTo>
                  <a:lnTo>
                    <a:pt x="75153" y="289219"/>
                  </a:lnTo>
                  <a:lnTo>
                    <a:pt x="74955" y="288916"/>
                  </a:lnTo>
                  <a:lnTo>
                    <a:pt x="74795" y="288527"/>
                  </a:lnTo>
                  <a:lnTo>
                    <a:pt x="74712" y="288144"/>
                  </a:lnTo>
                  <a:lnTo>
                    <a:pt x="74703" y="287561"/>
                  </a:lnTo>
                  <a:lnTo>
                    <a:pt x="74697" y="287172"/>
                  </a:lnTo>
                  <a:lnTo>
                    <a:pt x="74769" y="286783"/>
                  </a:lnTo>
                  <a:lnTo>
                    <a:pt x="74799" y="286243"/>
                  </a:lnTo>
                  <a:lnTo>
                    <a:pt x="74909" y="285853"/>
                  </a:lnTo>
                  <a:lnTo>
                    <a:pt x="75214" y="285659"/>
                  </a:lnTo>
                  <a:lnTo>
                    <a:pt x="75403" y="285343"/>
                  </a:lnTo>
                  <a:lnTo>
                    <a:pt x="75667" y="284955"/>
                  </a:lnTo>
                  <a:lnTo>
                    <a:pt x="75659" y="284414"/>
                  </a:lnTo>
                  <a:lnTo>
                    <a:pt x="75576" y="283988"/>
                  </a:lnTo>
                  <a:lnTo>
                    <a:pt x="75188" y="283879"/>
                  </a:lnTo>
                  <a:lnTo>
                    <a:pt x="74876" y="283649"/>
                  </a:lnTo>
                  <a:lnTo>
                    <a:pt x="74639" y="283302"/>
                  </a:lnTo>
                  <a:lnTo>
                    <a:pt x="74518" y="282956"/>
                  </a:lnTo>
                  <a:lnTo>
                    <a:pt x="74318" y="282457"/>
                  </a:lnTo>
                  <a:lnTo>
                    <a:pt x="74233" y="282032"/>
                  </a:lnTo>
                  <a:lnTo>
                    <a:pt x="74227" y="281607"/>
                  </a:lnTo>
                  <a:lnTo>
                    <a:pt x="74180" y="281066"/>
                  </a:lnTo>
                  <a:lnTo>
                    <a:pt x="74137" y="280677"/>
                  </a:lnTo>
                  <a:lnTo>
                    <a:pt x="74013" y="280216"/>
                  </a:lnTo>
                  <a:lnTo>
                    <a:pt x="73853" y="279790"/>
                  </a:lnTo>
                  <a:lnTo>
                    <a:pt x="73577" y="279371"/>
                  </a:lnTo>
                  <a:lnTo>
                    <a:pt x="73340" y="279062"/>
                  </a:lnTo>
                  <a:lnTo>
                    <a:pt x="73028" y="278873"/>
                  </a:lnTo>
                  <a:lnTo>
                    <a:pt x="72868" y="278527"/>
                  </a:lnTo>
                  <a:lnTo>
                    <a:pt x="72824" y="278101"/>
                  </a:lnTo>
                  <a:lnTo>
                    <a:pt x="72933" y="277676"/>
                  </a:lnTo>
                  <a:lnTo>
                    <a:pt x="73003" y="277172"/>
                  </a:lnTo>
                  <a:lnTo>
                    <a:pt x="72995" y="276667"/>
                  </a:lnTo>
                  <a:lnTo>
                    <a:pt x="72989" y="276242"/>
                  </a:lnTo>
                  <a:lnTo>
                    <a:pt x="72752" y="275933"/>
                  </a:lnTo>
                  <a:lnTo>
                    <a:pt x="72479" y="275666"/>
                  </a:lnTo>
                  <a:lnTo>
                    <a:pt x="72204" y="275398"/>
                  </a:lnTo>
                  <a:lnTo>
                    <a:pt x="72081" y="274936"/>
                  </a:lnTo>
                  <a:lnTo>
                    <a:pt x="71960" y="274590"/>
                  </a:lnTo>
                  <a:lnTo>
                    <a:pt x="71724" y="274280"/>
                  </a:lnTo>
                  <a:lnTo>
                    <a:pt x="71372" y="273940"/>
                  </a:lnTo>
                  <a:lnTo>
                    <a:pt x="70947" y="273903"/>
                  </a:lnTo>
                  <a:lnTo>
                    <a:pt x="70559" y="273794"/>
                  </a:lnTo>
                  <a:lnTo>
                    <a:pt x="70324" y="273527"/>
                  </a:lnTo>
                  <a:lnTo>
                    <a:pt x="69870" y="273417"/>
                  </a:lnTo>
                  <a:lnTo>
                    <a:pt x="69604" y="273120"/>
                  </a:lnTo>
                  <a:lnTo>
                    <a:pt x="69567" y="272688"/>
                  </a:lnTo>
                  <a:lnTo>
                    <a:pt x="69756" y="272232"/>
                  </a:lnTo>
                  <a:lnTo>
                    <a:pt x="69794" y="271862"/>
                  </a:lnTo>
                  <a:lnTo>
                    <a:pt x="69614" y="271486"/>
                  </a:lnTo>
                  <a:lnTo>
                    <a:pt x="69330" y="271151"/>
                  </a:lnTo>
                  <a:lnTo>
                    <a:pt x="68980" y="270890"/>
                  </a:lnTo>
                  <a:lnTo>
                    <a:pt x="68620" y="270763"/>
                  </a:lnTo>
                  <a:lnTo>
                    <a:pt x="68193" y="270708"/>
                  </a:lnTo>
                  <a:lnTo>
                    <a:pt x="67635" y="270453"/>
                  </a:lnTo>
                  <a:lnTo>
                    <a:pt x="67427" y="270064"/>
                  </a:lnTo>
                  <a:lnTo>
                    <a:pt x="67334" y="269736"/>
                  </a:lnTo>
                  <a:lnTo>
                    <a:pt x="67287" y="269231"/>
                  </a:lnTo>
                  <a:lnTo>
                    <a:pt x="67281" y="268843"/>
                  </a:lnTo>
                  <a:lnTo>
                    <a:pt x="67276" y="268460"/>
                  </a:lnTo>
                  <a:lnTo>
                    <a:pt x="67269" y="268071"/>
                  </a:lnTo>
                  <a:lnTo>
                    <a:pt x="67072" y="267761"/>
                  </a:lnTo>
                  <a:lnTo>
                    <a:pt x="66798" y="267494"/>
                  </a:lnTo>
                  <a:lnTo>
                    <a:pt x="66448" y="267384"/>
                  </a:lnTo>
                  <a:lnTo>
                    <a:pt x="66213" y="267117"/>
                  </a:lnTo>
                  <a:lnTo>
                    <a:pt x="66167" y="266613"/>
                  </a:lnTo>
                  <a:lnTo>
                    <a:pt x="66393" y="266260"/>
                  </a:lnTo>
                  <a:lnTo>
                    <a:pt x="66503" y="265872"/>
                  </a:lnTo>
                  <a:lnTo>
                    <a:pt x="66613" y="265525"/>
                  </a:lnTo>
                  <a:lnTo>
                    <a:pt x="66920" y="265325"/>
                  </a:lnTo>
                  <a:lnTo>
                    <a:pt x="67145" y="264972"/>
                  </a:lnTo>
                  <a:lnTo>
                    <a:pt x="67137" y="264432"/>
                  </a:lnTo>
                  <a:lnTo>
                    <a:pt x="66970" y="263582"/>
                  </a:lnTo>
                  <a:lnTo>
                    <a:pt x="66847" y="263083"/>
                  </a:lnTo>
                  <a:lnTo>
                    <a:pt x="66608" y="262542"/>
                  </a:lnTo>
                  <a:lnTo>
                    <a:pt x="66446" y="262081"/>
                  </a:lnTo>
                  <a:lnTo>
                    <a:pt x="66361" y="261576"/>
                  </a:lnTo>
                  <a:lnTo>
                    <a:pt x="66278" y="261230"/>
                  </a:lnTo>
                  <a:lnTo>
                    <a:pt x="66192" y="260653"/>
                  </a:lnTo>
                  <a:lnTo>
                    <a:pt x="66069" y="260113"/>
                  </a:lnTo>
                  <a:lnTo>
                    <a:pt x="66060" y="259529"/>
                  </a:lnTo>
                  <a:lnTo>
                    <a:pt x="66131" y="259140"/>
                  </a:lnTo>
                  <a:lnTo>
                    <a:pt x="66164" y="258752"/>
                  </a:lnTo>
                  <a:lnTo>
                    <a:pt x="66158" y="258369"/>
                  </a:lnTo>
                  <a:lnTo>
                    <a:pt x="66151" y="257865"/>
                  </a:lnTo>
                  <a:lnTo>
                    <a:pt x="66145" y="257475"/>
                  </a:lnTo>
                  <a:lnTo>
                    <a:pt x="66410" y="257166"/>
                  </a:lnTo>
                  <a:lnTo>
                    <a:pt x="66481" y="256734"/>
                  </a:lnTo>
                  <a:lnTo>
                    <a:pt x="66628" y="256267"/>
                  </a:lnTo>
                  <a:lnTo>
                    <a:pt x="66853" y="255805"/>
                  </a:lnTo>
                  <a:lnTo>
                    <a:pt x="67038" y="255295"/>
                  </a:lnTo>
                  <a:lnTo>
                    <a:pt x="67070" y="254870"/>
                  </a:lnTo>
                  <a:lnTo>
                    <a:pt x="67141" y="254444"/>
                  </a:lnTo>
                  <a:lnTo>
                    <a:pt x="67135" y="254055"/>
                  </a:lnTo>
                  <a:lnTo>
                    <a:pt x="67090" y="253666"/>
                  </a:lnTo>
                  <a:lnTo>
                    <a:pt x="66815" y="253326"/>
                  </a:lnTo>
                  <a:lnTo>
                    <a:pt x="66503" y="253138"/>
                  </a:lnTo>
                  <a:lnTo>
                    <a:pt x="66117" y="253101"/>
                  </a:lnTo>
                  <a:lnTo>
                    <a:pt x="65731" y="253107"/>
                  </a:lnTo>
                  <a:lnTo>
                    <a:pt x="65383" y="253035"/>
                  </a:lnTo>
                  <a:lnTo>
                    <a:pt x="65031" y="252731"/>
                  </a:lnTo>
                  <a:lnTo>
                    <a:pt x="64870" y="252306"/>
                  </a:lnTo>
                  <a:lnTo>
                    <a:pt x="64863" y="251838"/>
                  </a:lnTo>
                  <a:lnTo>
                    <a:pt x="64856" y="251376"/>
                  </a:lnTo>
                  <a:lnTo>
                    <a:pt x="64849" y="250914"/>
                  </a:lnTo>
                  <a:lnTo>
                    <a:pt x="64650" y="250525"/>
                  </a:lnTo>
                  <a:lnTo>
                    <a:pt x="64375" y="250143"/>
                  </a:lnTo>
                  <a:lnTo>
                    <a:pt x="64139" y="249875"/>
                  </a:lnTo>
                  <a:lnTo>
                    <a:pt x="63863" y="249492"/>
                  </a:lnTo>
                  <a:lnTo>
                    <a:pt x="63663" y="249031"/>
                  </a:lnTo>
                  <a:lnTo>
                    <a:pt x="63500" y="248490"/>
                  </a:lnTo>
                  <a:lnTo>
                    <a:pt x="63416" y="247986"/>
                  </a:lnTo>
                  <a:lnTo>
                    <a:pt x="63407" y="247445"/>
                  </a:lnTo>
                  <a:lnTo>
                    <a:pt x="63399" y="246941"/>
                  </a:lnTo>
                  <a:lnTo>
                    <a:pt x="63393" y="246479"/>
                  </a:lnTo>
                  <a:lnTo>
                    <a:pt x="63387" y="246054"/>
                  </a:lnTo>
                  <a:lnTo>
                    <a:pt x="63574" y="245702"/>
                  </a:lnTo>
                  <a:lnTo>
                    <a:pt x="63959" y="245617"/>
                  </a:lnTo>
                  <a:lnTo>
                    <a:pt x="64343" y="245495"/>
                  </a:lnTo>
                  <a:lnTo>
                    <a:pt x="64729" y="245495"/>
                  </a:lnTo>
                  <a:lnTo>
                    <a:pt x="65151" y="245374"/>
                  </a:lnTo>
                  <a:lnTo>
                    <a:pt x="65535" y="245252"/>
                  </a:lnTo>
                  <a:lnTo>
                    <a:pt x="65722" y="244821"/>
                  </a:lnTo>
                  <a:lnTo>
                    <a:pt x="65831" y="244432"/>
                  </a:lnTo>
                  <a:lnTo>
                    <a:pt x="65864" y="244007"/>
                  </a:lnTo>
                  <a:lnTo>
                    <a:pt x="65936" y="243654"/>
                  </a:lnTo>
                  <a:lnTo>
                    <a:pt x="66200" y="243308"/>
                  </a:lnTo>
                  <a:lnTo>
                    <a:pt x="66467" y="243071"/>
                  </a:lnTo>
                  <a:lnTo>
                    <a:pt x="66616" y="242719"/>
                  </a:lnTo>
                  <a:lnTo>
                    <a:pt x="66840" y="242172"/>
                  </a:lnTo>
                  <a:lnTo>
                    <a:pt x="66830" y="241413"/>
                  </a:lnTo>
                  <a:lnTo>
                    <a:pt x="66660" y="240920"/>
                  </a:lnTo>
                  <a:lnTo>
                    <a:pt x="66470" y="240410"/>
                  </a:lnTo>
                  <a:lnTo>
                    <a:pt x="66243" y="239857"/>
                  </a:lnTo>
                  <a:lnTo>
                    <a:pt x="66206" y="239292"/>
                  </a:lnTo>
                  <a:lnTo>
                    <a:pt x="66433" y="238764"/>
                  </a:lnTo>
                  <a:lnTo>
                    <a:pt x="66527" y="238211"/>
                  </a:lnTo>
                  <a:lnTo>
                    <a:pt x="66413" y="237646"/>
                  </a:lnTo>
                  <a:lnTo>
                    <a:pt x="66206" y="237226"/>
                  </a:lnTo>
                  <a:lnTo>
                    <a:pt x="65978" y="236771"/>
                  </a:lnTo>
                  <a:lnTo>
                    <a:pt x="65959" y="236170"/>
                  </a:lnTo>
                  <a:lnTo>
                    <a:pt x="66130" y="235732"/>
                  </a:lnTo>
                  <a:lnTo>
                    <a:pt x="66231" y="235094"/>
                  </a:lnTo>
                  <a:lnTo>
                    <a:pt x="65997" y="234711"/>
                  </a:lnTo>
                  <a:lnTo>
                    <a:pt x="65675" y="234292"/>
                  </a:lnTo>
                  <a:lnTo>
                    <a:pt x="65429" y="233897"/>
                  </a:lnTo>
                  <a:lnTo>
                    <a:pt x="65335" y="233424"/>
                  </a:lnTo>
                  <a:lnTo>
                    <a:pt x="65523" y="232888"/>
                  </a:lnTo>
                  <a:lnTo>
                    <a:pt x="65599" y="232457"/>
                  </a:lnTo>
                  <a:lnTo>
                    <a:pt x="65528" y="231971"/>
                  </a:lnTo>
                  <a:lnTo>
                    <a:pt x="65407" y="231625"/>
                  </a:lnTo>
                  <a:lnTo>
                    <a:pt x="65286" y="231279"/>
                  </a:lnTo>
                  <a:lnTo>
                    <a:pt x="65084" y="230738"/>
                  </a:lnTo>
                  <a:lnTo>
                    <a:pt x="64847" y="230355"/>
                  </a:lnTo>
                  <a:lnTo>
                    <a:pt x="64569" y="229814"/>
                  </a:lnTo>
                  <a:lnTo>
                    <a:pt x="64371" y="229504"/>
                  </a:lnTo>
                  <a:lnTo>
                    <a:pt x="64096" y="229165"/>
                  </a:lnTo>
                  <a:lnTo>
                    <a:pt x="63821" y="228855"/>
                  </a:lnTo>
                  <a:lnTo>
                    <a:pt x="63508" y="228551"/>
                  </a:lnTo>
                  <a:lnTo>
                    <a:pt x="63196" y="228284"/>
                  </a:lnTo>
                  <a:lnTo>
                    <a:pt x="62730" y="228174"/>
                  </a:lnTo>
                  <a:lnTo>
                    <a:pt x="62158" y="228606"/>
                  </a:lnTo>
                  <a:lnTo>
                    <a:pt x="61660" y="228885"/>
                  </a:lnTo>
                  <a:lnTo>
                    <a:pt x="61275" y="228891"/>
                  </a:lnTo>
                  <a:lnTo>
                    <a:pt x="60926" y="228781"/>
                  </a:lnTo>
                  <a:lnTo>
                    <a:pt x="60688" y="228393"/>
                  </a:lnTo>
                  <a:lnTo>
                    <a:pt x="60681" y="227931"/>
                  </a:lnTo>
                  <a:lnTo>
                    <a:pt x="60674" y="227463"/>
                  </a:lnTo>
                  <a:lnTo>
                    <a:pt x="60592" y="227117"/>
                  </a:lnTo>
                  <a:lnTo>
                    <a:pt x="60317" y="226813"/>
                  </a:lnTo>
                  <a:lnTo>
                    <a:pt x="60043" y="226546"/>
                  </a:lnTo>
                  <a:lnTo>
                    <a:pt x="59922" y="226199"/>
                  </a:lnTo>
                  <a:lnTo>
                    <a:pt x="60033" y="225847"/>
                  </a:lnTo>
                  <a:lnTo>
                    <a:pt x="60376" y="225574"/>
                  </a:lnTo>
                  <a:lnTo>
                    <a:pt x="60561" y="225027"/>
                  </a:lnTo>
                  <a:lnTo>
                    <a:pt x="60632" y="224639"/>
                  </a:lnTo>
                  <a:lnTo>
                    <a:pt x="60625" y="224213"/>
                  </a:lnTo>
                  <a:lnTo>
                    <a:pt x="60890" y="223861"/>
                  </a:lnTo>
                  <a:lnTo>
                    <a:pt x="61389" y="223703"/>
                  </a:lnTo>
                  <a:lnTo>
                    <a:pt x="61849" y="223502"/>
                  </a:lnTo>
                  <a:lnTo>
                    <a:pt x="62231" y="223223"/>
                  </a:lnTo>
                  <a:lnTo>
                    <a:pt x="62458" y="222949"/>
                  </a:lnTo>
                  <a:lnTo>
                    <a:pt x="62647" y="222639"/>
                  </a:lnTo>
                  <a:lnTo>
                    <a:pt x="62715" y="222056"/>
                  </a:lnTo>
                  <a:lnTo>
                    <a:pt x="62709" y="221668"/>
                  </a:lnTo>
                  <a:lnTo>
                    <a:pt x="62742" y="221242"/>
                  </a:lnTo>
                  <a:lnTo>
                    <a:pt x="62812" y="220854"/>
                  </a:lnTo>
                  <a:lnTo>
                    <a:pt x="62960" y="220428"/>
                  </a:lnTo>
                  <a:lnTo>
                    <a:pt x="63070" y="220039"/>
                  </a:lnTo>
                  <a:lnTo>
                    <a:pt x="63452" y="219760"/>
                  </a:lnTo>
                  <a:lnTo>
                    <a:pt x="63872" y="219407"/>
                  </a:lnTo>
                  <a:lnTo>
                    <a:pt x="64444" y="219055"/>
                  </a:lnTo>
                  <a:lnTo>
                    <a:pt x="64789" y="218854"/>
                  </a:lnTo>
                  <a:lnTo>
                    <a:pt x="65132" y="218581"/>
                  </a:lnTo>
                  <a:lnTo>
                    <a:pt x="65477" y="218381"/>
                  </a:lnTo>
                  <a:lnTo>
                    <a:pt x="65782" y="218144"/>
                  </a:lnTo>
                  <a:lnTo>
                    <a:pt x="66622" y="217554"/>
                  </a:lnTo>
                  <a:lnTo>
                    <a:pt x="66963" y="217159"/>
                  </a:lnTo>
                  <a:lnTo>
                    <a:pt x="67459" y="216807"/>
                  </a:lnTo>
                  <a:lnTo>
                    <a:pt x="67804" y="216607"/>
                  </a:lnTo>
                  <a:lnTo>
                    <a:pt x="68148" y="216406"/>
                  </a:lnTo>
                  <a:lnTo>
                    <a:pt x="68646" y="216133"/>
                  </a:lnTo>
                  <a:lnTo>
                    <a:pt x="69030" y="216012"/>
                  </a:lnTo>
                  <a:lnTo>
                    <a:pt x="69487" y="215695"/>
                  </a:lnTo>
                  <a:lnTo>
                    <a:pt x="69754" y="215459"/>
                  </a:lnTo>
                  <a:lnTo>
                    <a:pt x="69982" y="215185"/>
                  </a:lnTo>
                  <a:lnTo>
                    <a:pt x="70168" y="214754"/>
                  </a:lnTo>
                  <a:lnTo>
                    <a:pt x="70240" y="214365"/>
                  </a:lnTo>
                  <a:lnTo>
                    <a:pt x="70311" y="213903"/>
                  </a:lnTo>
                  <a:lnTo>
                    <a:pt x="70455" y="213320"/>
                  </a:lnTo>
                  <a:lnTo>
                    <a:pt x="70527" y="212968"/>
                  </a:lnTo>
                  <a:lnTo>
                    <a:pt x="70522" y="212585"/>
                  </a:lnTo>
                  <a:lnTo>
                    <a:pt x="70436" y="212081"/>
                  </a:lnTo>
                  <a:lnTo>
                    <a:pt x="70239" y="211734"/>
                  </a:lnTo>
                  <a:lnTo>
                    <a:pt x="70079" y="211388"/>
                  </a:lnTo>
                  <a:lnTo>
                    <a:pt x="69956" y="210926"/>
                  </a:lnTo>
                  <a:lnTo>
                    <a:pt x="69793" y="210306"/>
                  </a:lnTo>
                  <a:lnTo>
                    <a:pt x="69205" y="209699"/>
                  </a:lnTo>
                  <a:lnTo>
                    <a:pt x="68772" y="209158"/>
                  </a:lnTo>
                  <a:lnTo>
                    <a:pt x="68574" y="208855"/>
                  </a:lnTo>
                  <a:lnTo>
                    <a:pt x="68337" y="208508"/>
                  </a:lnTo>
                  <a:lnTo>
                    <a:pt x="68059" y="207931"/>
                  </a:lnTo>
                  <a:lnTo>
                    <a:pt x="67861" y="207621"/>
                  </a:lnTo>
                  <a:lnTo>
                    <a:pt x="67700" y="207202"/>
                  </a:lnTo>
                  <a:lnTo>
                    <a:pt x="67540" y="206814"/>
                  </a:lnTo>
                  <a:lnTo>
                    <a:pt x="67379" y="206431"/>
                  </a:lnTo>
                  <a:lnTo>
                    <a:pt x="67179" y="205926"/>
                  </a:lnTo>
                  <a:lnTo>
                    <a:pt x="67096" y="205507"/>
                  </a:lnTo>
                  <a:lnTo>
                    <a:pt x="67011" y="205039"/>
                  </a:lnTo>
                  <a:lnTo>
                    <a:pt x="66966" y="204578"/>
                  </a:lnTo>
                  <a:lnTo>
                    <a:pt x="66919" y="204074"/>
                  </a:lnTo>
                  <a:lnTo>
                    <a:pt x="66721" y="203654"/>
                  </a:lnTo>
                  <a:lnTo>
                    <a:pt x="66406" y="203308"/>
                  </a:lnTo>
                  <a:lnTo>
                    <a:pt x="66057" y="203156"/>
                  </a:lnTo>
                  <a:lnTo>
                    <a:pt x="65670" y="203083"/>
                  </a:lnTo>
                  <a:lnTo>
                    <a:pt x="65320" y="202937"/>
                  </a:lnTo>
                  <a:lnTo>
                    <a:pt x="64931" y="202707"/>
                  </a:lnTo>
                  <a:lnTo>
                    <a:pt x="64769" y="202208"/>
                  </a:lnTo>
                  <a:lnTo>
                    <a:pt x="64683" y="201625"/>
                  </a:lnTo>
                  <a:lnTo>
                    <a:pt x="64790" y="201005"/>
                  </a:lnTo>
                  <a:lnTo>
                    <a:pt x="64937" y="200580"/>
                  </a:lnTo>
                  <a:lnTo>
                    <a:pt x="65204" y="200343"/>
                  </a:lnTo>
                  <a:lnTo>
                    <a:pt x="65431" y="200070"/>
                  </a:lnTo>
                  <a:lnTo>
                    <a:pt x="65695" y="199639"/>
                  </a:lnTo>
                  <a:lnTo>
                    <a:pt x="65688" y="199177"/>
                  </a:lnTo>
                  <a:lnTo>
                    <a:pt x="65681" y="198709"/>
                  </a:lnTo>
                  <a:lnTo>
                    <a:pt x="65479" y="198132"/>
                  </a:lnTo>
                  <a:lnTo>
                    <a:pt x="65282" y="197822"/>
                  </a:lnTo>
                  <a:lnTo>
                    <a:pt x="65005" y="197366"/>
                  </a:lnTo>
                  <a:lnTo>
                    <a:pt x="64729" y="196978"/>
                  </a:lnTo>
                  <a:lnTo>
                    <a:pt x="64567" y="196479"/>
                  </a:lnTo>
                  <a:lnTo>
                    <a:pt x="64367" y="196017"/>
                  </a:lnTo>
                  <a:lnTo>
                    <a:pt x="64282" y="195513"/>
                  </a:lnTo>
                  <a:lnTo>
                    <a:pt x="64121" y="195051"/>
                  </a:lnTo>
                  <a:lnTo>
                    <a:pt x="63961" y="194705"/>
                  </a:lnTo>
                  <a:lnTo>
                    <a:pt x="63725" y="194359"/>
                  </a:lnTo>
                  <a:lnTo>
                    <a:pt x="63332" y="193940"/>
                  </a:lnTo>
                  <a:lnTo>
                    <a:pt x="63131" y="193399"/>
                  </a:lnTo>
                  <a:lnTo>
                    <a:pt x="63045" y="192858"/>
                  </a:lnTo>
                  <a:lnTo>
                    <a:pt x="62998" y="192317"/>
                  </a:lnTo>
                  <a:lnTo>
                    <a:pt x="62992" y="191892"/>
                  </a:lnTo>
                  <a:lnTo>
                    <a:pt x="62985" y="191388"/>
                  </a:lnTo>
                  <a:lnTo>
                    <a:pt x="62979" y="190963"/>
                  </a:lnTo>
                  <a:lnTo>
                    <a:pt x="62856" y="190580"/>
                  </a:lnTo>
                  <a:lnTo>
                    <a:pt x="62581" y="190234"/>
                  </a:lnTo>
                  <a:lnTo>
                    <a:pt x="62195" y="190240"/>
                  </a:lnTo>
                  <a:lnTo>
                    <a:pt x="62010" y="190708"/>
                  </a:lnTo>
                  <a:lnTo>
                    <a:pt x="61938" y="191054"/>
                  </a:lnTo>
                  <a:lnTo>
                    <a:pt x="61440" y="191291"/>
                  </a:lnTo>
                  <a:lnTo>
                    <a:pt x="61014" y="191224"/>
                  </a:lnTo>
                  <a:lnTo>
                    <a:pt x="60777" y="190878"/>
                  </a:lnTo>
                  <a:lnTo>
                    <a:pt x="60656" y="190531"/>
                  </a:lnTo>
                  <a:lnTo>
                    <a:pt x="60573" y="190106"/>
                  </a:lnTo>
                  <a:lnTo>
                    <a:pt x="60566" y="189717"/>
                  </a:lnTo>
                  <a:lnTo>
                    <a:pt x="60445" y="189334"/>
                  </a:lnTo>
                  <a:lnTo>
                    <a:pt x="60209" y="189025"/>
                  </a:lnTo>
                  <a:lnTo>
                    <a:pt x="59820" y="188800"/>
                  </a:lnTo>
                  <a:lnTo>
                    <a:pt x="59434" y="188806"/>
                  </a:lnTo>
                  <a:lnTo>
                    <a:pt x="59088" y="188885"/>
                  </a:lnTo>
                  <a:lnTo>
                    <a:pt x="58585" y="188775"/>
                  </a:lnTo>
                  <a:lnTo>
                    <a:pt x="58347" y="188393"/>
                  </a:lnTo>
                  <a:lnTo>
                    <a:pt x="58341" y="188004"/>
                  </a:lnTo>
                  <a:lnTo>
                    <a:pt x="58373" y="187579"/>
                  </a:lnTo>
                  <a:lnTo>
                    <a:pt x="58755" y="187342"/>
                  </a:lnTo>
                  <a:lnTo>
                    <a:pt x="59139" y="187105"/>
                  </a:lnTo>
                  <a:lnTo>
                    <a:pt x="59557" y="186752"/>
                  </a:lnTo>
                  <a:lnTo>
                    <a:pt x="59823" y="186436"/>
                  </a:lnTo>
                  <a:lnTo>
                    <a:pt x="59970" y="186011"/>
                  </a:lnTo>
                  <a:lnTo>
                    <a:pt x="59965" y="185622"/>
                  </a:lnTo>
                  <a:lnTo>
                    <a:pt x="59842" y="185161"/>
                  </a:lnTo>
                  <a:lnTo>
                    <a:pt x="59604" y="184735"/>
                  </a:lnTo>
                  <a:lnTo>
                    <a:pt x="59367" y="184353"/>
                  </a:lnTo>
                  <a:lnTo>
                    <a:pt x="59243" y="183812"/>
                  </a:lnTo>
                  <a:lnTo>
                    <a:pt x="59081" y="183350"/>
                  </a:lnTo>
                  <a:lnTo>
                    <a:pt x="58919" y="182809"/>
                  </a:lnTo>
                  <a:lnTo>
                    <a:pt x="58721" y="182463"/>
                  </a:lnTo>
                  <a:lnTo>
                    <a:pt x="58485" y="182196"/>
                  </a:lnTo>
                  <a:lnTo>
                    <a:pt x="58212" y="181965"/>
                  </a:lnTo>
                  <a:lnTo>
                    <a:pt x="57782" y="181625"/>
                  </a:lnTo>
                  <a:lnTo>
                    <a:pt x="57465" y="181084"/>
                  </a:lnTo>
                  <a:lnTo>
                    <a:pt x="57342" y="180665"/>
                  </a:lnTo>
                  <a:lnTo>
                    <a:pt x="57144" y="180276"/>
                  </a:lnTo>
                  <a:lnTo>
                    <a:pt x="56907" y="179893"/>
                  </a:lnTo>
                  <a:lnTo>
                    <a:pt x="56633" y="179663"/>
                  </a:lnTo>
                  <a:lnTo>
                    <a:pt x="56244" y="179474"/>
                  </a:lnTo>
                  <a:lnTo>
                    <a:pt x="55819" y="179407"/>
                  </a:lnTo>
                  <a:lnTo>
                    <a:pt x="55354" y="179298"/>
                  </a:lnTo>
                  <a:lnTo>
                    <a:pt x="54926" y="179067"/>
                  </a:lnTo>
                  <a:lnTo>
                    <a:pt x="54462" y="178958"/>
                  </a:lnTo>
                  <a:lnTo>
                    <a:pt x="54037" y="178964"/>
                  </a:lnTo>
                  <a:lnTo>
                    <a:pt x="53694" y="179238"/>
                  </a:lnTo>
                  <a:lnTo>
                    <a:pt x="53310" y="179359"/>
                  </a:lnTo>
                  <a:lnTo>
                    <a:pt x="52957" y="178976"/>
                  </a:lnTo>
                  <a:lnTo>
                    <a:pt x="52720" y="178672"/>
                  </a:lnTo>
                  <a:lnTo>
                    <a:pt x="52482" y="178247"/>
                  </a:lnTo>
                  <a:lnTo>
                    <a:pt x="52094" y="178101"/>
                  </a:lnTo>
                  <a:lnTo>
                    <a:pt x="51668" y="177992"/>
                  </a:lnTo>
                  <a:lnTo>
                    <a:pt x="51204" y="177919"/>
                  </a:lnTo>
                  <a:lnTo>
                    <a:pt x="50816" y="177767"/>
                  </a:lnTo>
                  <a:lnTo>
                    <a:pt x="50505" y="177578"/>
                  </a:lnTo>
                  <a:lnTo>
                    <a:pt x="50421" y="177117"/>
                  </a:lnTo>
                  <a:lnTo>
                    <a:pt x="50296" y="176534"/>
                  </a:lnTo>
                  <a:lnTo>
                    <a:pt x="50173" y="176072"/>
                  </a:lnTo>
                  <a:lnTo>
                    <a:pt x="50051" y="175647"/>
                  </a:lnTo>
                  <a:lnTo>
                    <a:pt x="49775" y="175264"/>
                  </a:lnTo>
                  <a:lnTo>
                    <a:pt x="49424" y="175039"/>
                  </a:lnTo>
                  <a:lnTo>
                    <a:pt x="49119" y="175276"/>
                  </a:lnTo>
                  <a:lnTo>
                    <a:pt x="48773" y="175398"/>
                  </a:lnTo>
                  <a:lnTo>
                    <a:pt x="48387" y="175361"/>
                  </a:lnTo>
                  <a:lnTo>
                    <a:pt x="48226" y="174978"/>
                  </a:lnTo>
                  <a:lnTo>
                    <a:pt x="48106" y="174632"/>
                  </a:lnTo>
                  <a:lnTo>
                    <a:pt x="48061" y="174243"/>
                  </a:lnTo>
                  <a:lnTo>
                    <a:pt x="48055" y="173781"/>
                  </a:lnTo>
                  <a:lnTo>
                    <a:pt x="48279" y="173314"/>
                  </a:lnTo>
                  <a:lnTo>
                    <a:pt x="48583" y="173035"/>
                  </a:lnTo>
                  <a:lnTo>
                    <a:pt x="48929" y="172913"/>
                  </a:lnTo>
                  <a:lnTo>
                    <a:pt x="49393" y="172986"/>
                  </a:lnTo>
                  <a:lnTo>
                    <a:pt x="49744" y="173253"/>
                  </a:lnTo>
                  <a:lnTo>
                    <a:pt x="49827" y="173600"/>
                  </a:lnTo>
                  <a:lnTo>
                    <a:pt x="49986" y="173946"/>
                  </a:lnTo>
                  <a:lnTo>
                    <a:pt x="50223" y="174292"/>
                  </a:lnTo>
                  <a:lnTo>
                    <a:pt x="50421" y="174601"/>
                  </a:lnTo>
                  <a:lnTo>
                    <a:pt x="50695" y="174869"/>
                  </a:lnTo>
                  <a:lnTo>
                    <a:pt x="51043" y="174942"/>
                  </a:lnTo>
                  <a:lnTo>
                    <a:pt x="51428" y="174893"/>
                  </a:lnTo>
                  <a:lnTo>
                    <a:pt x="51734" y="174656"/>
                  </a:lnTo>
                  <a:lnTo>
                    <a:pt x="52077" y="174419"/>
                  </a:lnTo>
                  <a:lnTo>
                    <a:pt x="52463" y="174419"/>
                  </a:lnTo>
                  <a:lnTo>
                    <a:pt x="52887" y="174371"/>
                  </a:lnTo>
                  <a:lnTo>
                    <a:pt x="53237" y="174559"/>
                  </a:lnTo>
                  <a:lnTo>
                    <a:pt x="53623" y="174553"/>
                  </a:lnTo>
                  <a:lnTo>
                    <a:pt x="53968" y="174396"/>
                  </a:lnTo>
                  <a:lnTo>
                    <a:pt x="54348" y="174043"/>
                  </a:lnTo>
                  <a:lnTo>
                    <a:pt x="54572" y="173496"/>
                  </a:lnTo>
                  <a:lnTo>
                    <a:pt x="54679" y="172919"/>
                  </a:lnTo>
                  <a:lnTo>
                    <a:pt x="54673" y="172488"/>
                  </a:lnTo>
                  <a:lnTo>
                    <a:pt x="54589" y="172141"/>
                  </a:lnTo>
                  <a:lnTo>
                    <a:pt x="54392" y="171795"/>
                  </a:lnTo>
                  <a:lnTo>
                    <a:pt x="54154" y="171448"/>
                  </a:lnTo>
                  <a:lnTo>
                    <a:pt x="53881" y="171224"/>
                  </a:lnTo>
                  <a:lnTo>
                    <a:pt x="53568" y="170920"/>
                  </a:lnTo>
                  <a:lnTo>
                    <a:pt x="53446" y="170495"/>
                  </a:lnTo>
                  <a:lnTo>
                    <a:pt x="53749" y="170100"/>
                  </a:lnTo>
                  <a:lnTo>
                    <a:pt x="54173" y="170094"/>
                  </a:lnTo>
                  <a:lnTo>
                    <a:pt x="54636" y="170088"/>
                  </a:lnTo>
                  <a:lnTo>
                    <a:pt x="55018" y="169815"/>
                  </a:lnTo>
                  <a:lnTo>
                    <a:pt x="55245" y="169541"/>
                  </a:lnTo>
                  <a:lnTo>
                    <a:pt x="55509" y="169152"/>
                  </a:lnTo>
                  <a:lnTo>
                    <a:pt x="55620" y="168800"/>
                  </a:lnTo>
                  <a:lnTo>
                    <a:pt x="55885" y="168448"/>
                  </a:lnTo>
                  <a:lnTo>
                    <a:pt x="56223" y="167821"/>
                  </a:lnTo>
                  <a:lnTo>
                    <a:pt x="56525" y="167433"/>
                  </a:lnTo>
                  <a:lnTo>
                    <a:pt x="56941" y="167001"/>
                  </a:lnTo>
                  <a:lnTo>
                    <a:pt x="57322" y="166631"/>
                  </a:lnTo>
                  <a:lnTo>
                    <a:pt x="57546" y="166230"/>
                  </a:lnTo>
                  <a:lnTo>
                    <a:pt x="57735" y="165780"/>
                  </a:lnTo>
                  <a:lnTo>
                    <a:pt x="57724" y="165288"/>
                  </a:lnTo>
                  <a:lnTo>
                    <a:pt x="57713" y="164687"/>
                  </a:lnTo>
                  <a:lnTo>
                    <a:pt x="57769" y="164116"/>
                  </a:lnTo>
                  <a:lnTo>
                    <a:pt x="57836" y="163648"/>
                  </a:lnTo>
                  <a:lnTo>
                    <a:pt x="57959" y="163168"/>
                  </a:lnTo>
                  <a:lnTo>
                    <a:pt x="58094" y="162846"/>
                  </a:lnTo>
                  <a:lnTo>
                    <a:pt x="58108" y="162342"/>
                  </a:lnTo>
                  <a:lnTo>
                    <a:pt x="58025" y="161989"/>
                  </a:lnTo>
                  <a:lnTo>
                    <a:pt x="58057" y="161564"/>
                  </a:lnTo>
                  <a:lnTo>
                    <a:pt x="58242" y="161024"/>
                  </a:lnTo>
                  <a:lnTo>
                    <a:pt x="58235" y="160519"/>
                  </a:lnTo>
                  <a:lnTo>
                    <a:pt x="58147" y="159821"/>
                  </a:lnTo>
                  <a:lnTo>
                    <a:pt x="58065" y="159474"/>
                  </a:lnTo>
                  <a:lnTo>
                    <a:pt x="57982" y="159085"/>
                  </a:lnTo>
                  <a:lnTo>
                    <a:pt x="57666" y="158630"/>
                  </a:lnTo>
                  <a:lnTo>
                    <a:pt x="57852" y="158199"/>
                  </a:lnTo>
                  <a:lnTo>
                    <a:pt x="57922" y="157737"/>
                  </a:lnTo>
                  <a:lnTo>
                    <a:pt x="57913" y="157153"/>
                  </a:lnTo>
                  <a:lnTo>
                    <a:pt x="57830" y="156728"/>
                  </a:lnTo>
                  <a:lnTo>
                    <a:pt x="57632" y="156382"/>
                  </a:lnTo>
                  <a:lnTo>
                    <a:pt x="57472" y="155999"/>
                  </a:lnTo>
                  <a:lnTo>
                    <a:pt x="57890" y="155525"/>
                  </a:lnTo>
                  <a:lnTo>
                    <a:pt x="58155" y="155252"/>
                  </a:lnTo>
                  <a:lnTo>
                    <a:pt x="58419" y="154863"/>
                  </a:lnTo>
                  <a:lnTo>
                    <a:pt x="58643" y="154358"/>
                  </a:lnTo>
                  <a:lnTo>
                    <a:pt x="58790" y="153891"/>
                  </a:lnTo>
                  <a:lnTo>
                    <a:pt x="59121" y="152803"/>
                  </a:lnTo>
                  <a:lnTo>
                    <a:pt x="59342" y="152062"/>
                  </a:lnTo>
                  <a:lnTo>
                    <a:pt x="59375" y="151673"/>
                  </a:lnTo>
                  <a:lnTo>
                    <a:pt x="59446" y="151285"/>
                  </a:lnTo>
                  <a:lnTo>
                    <a:pt x="59475" y="150708"/>
                  </a:lnTo>
                  <a:lnTo>
                    <a:pt x="59507" y="150239"/>
                  </a:lnTo>
                  <a:lnTo>
                    <a:pt x="59540" y="149851"/>
                  </a:lnTo>
                  <a:lnTo>
                    <a:pt x="59191" y="149778"/>
                  </a:lnTo>
                  <a:lnTo>
                    <a:pt x="58993" y="149431"/>
                  </a:lnTo>
                  <a:lnTo>
                    <a:pt x="59299" y="149237"/>
                  </a:lnTo>
                  <a:lnTo>
                    <a:pt x="59685" y="149195"/>
                  </a:lnTo>
                  <a:lnTo>
                    <a:pt x="60030" y="149110"/>
                  </a:lnTo>
                  <a:lnTo>
                    <a:pt x="60332" y="148642"/>
                  </a:lnTo>
                  <a:lnTo>
                    <a:pt x="60556" y="148174"/>
                  </a:lnTo>
                  <a:lnTo>
                    <a:pt x="60589" y="147785"/>
                  </a:lnTo>
                  <a:lnTo>
                    <a:pt x="60582" y="147323"/>
                  </a:lnTo>
                  <a:lnTo>
                    <a:pt x="60538" y="146935"/>
                  </a:lnTo>
                  <a:lnTo>
                    <a:pt x="60338" y="146473"/>
                  </a:lnTo>
                  <a:lnTo>
                    <a:pt x="60061" y="146054"/>
                  </a:lnTo>
                  <a:lnTo>
                    <a:pt x="59825" y="145707"/>
                  </a:lnTo>
                  <a:lnTo>
                    <a:pt x="59549" y="145398"/>
                  </a:lnTo>
                  <a:lnTo>
                    <a:pt x="59275" y="145094"/>
                  </a:lnTo>
                  <a:lnTo>
                    <a:pt x="58921" y="144632"/>
                  </a:lnTo>
                  <a:lnTo>
                    <a:pt x="58838" y="144286"/>
                  </a:lnTo>
                  <a:lnTo>
                    <a:pt x="58677" y="143860"/>
                  </a:lnTo>
                  <a:lnTo>
                    <a:pt x="58475" y="143204"/>
                  </a:lnTo>
                  <a:lnTo>
                    <a:pt x="58232" y="142476"/>
                  </a:lnTo>
                  <a:lnTo>
                    <a:pt x="58028" y="141783"/>
                  </a:lnTo>
                  <a:lnTo>
                    <a:pt x="57829" y="141357"/>
                  </a:lnTo>
                  <a:lnTo>
                    <a:pt x="57707" y="140932"/>
                  </a:lnTo>
                  <a:lnTo>
                    <a:pt x="57427" y="140276"/>
                  </a:lnTo>
                  <a:lnTo>
                    <a:pt x="57225" y="139699"/>
                  </a:lnTo>
                  <a:lnTo>
                    <a:pt x="57028" y="139395"/>
                  </a:lnTo>
                  <a:lnTo>
                    <a:pt x="56831" y="139085"/>
                  </a:lnTo>
                  <a:lnTo>
                    <a:pt x="56554" y="138666"/>
                  </a:lnTo>
                  <a:lnTo>
                    <a:pt x="56356" y="138356"/>
                  </a:lnTo>
                  <a:lnTo>
                    <a:pt x="56043" y="138053"/>
                  </a:lnTo>
                  <a:lnTo>
                    <a:pt x="55769" y="137858"/>
                  </a:lnTo>
                  <a:lnTo>
                    <a:pt x="55390" y="137706"/>
                  </a:lnTo>
                  <a:lnTo>
                    <a:pt x="54968" y="137348"/>
                  </a:lnTo>
                  <a:lnTo>
                    <a:pt x="54863" y="136801"/>
                  </a:lnTo>
                  <a:lnTo>
                    <a:pt x="54568" y="136382"/>
                  </a:lnTo>
                  <a:lnTo>
                    <a:pt x="54210" y="136126"/>
                  </a:lnTo>
                  <a:lnTo>
                    <a:pt x="53936" y="135811"/>
                  </a:lnTo>
                  <a:lnTo>
                    <a:pt x="53514" y="135665"/>
                  </a:lnTo>
                  <a:lnTo>
                    <a:pt x="53114" y="135452"/>
                  </a:lnTo>
                  <a:lnTo>
                    <a:pt x="52756" y="135307"/>
                  </a:lnTo>
                  <a:lnTo>
                    <a:pt x="52440" y="135051"/>
                  </a:lnTo>
                  <a:lnTo>
                    <a:pt x="52334" y="134589"/>
                  </a:lnTo>
                  <a:lnTo>
                    <a:pt x="52250" y="134043"/>
                  </a:lnTo>
                  <a:lnTo>
                    <a:pt x="52397" y="133581"/>
                  </a:lnTo>
                  <a:lnTo>
                    <a:pt x="52587" y="133223"/>
                  </a:lnTo>
                  <a:lnTo>
                    <a:pt x="52880" y="133059"/>
                  </a:lnTo>
                  <a:lnTo>
                    <a:pt x="53262" y="132821"/>
                  </a:lnTo>
                  <a:lnTo>
                    <a:pt x="53606" y="132548"/>
                  </a:lnTo>
                  <a:lnTo>
                    <a:pt x="53910" y="132275"/>
                  </a:lnTo>
                  <a:lnTo>
                    <a:pt x="54173" y="131843"/>
                  </a:lnTo>
                  <a:lnTo>
                    <a:pt x="54438" y="131455"/>
                  </a:lnTo>
                  <a:lnTo>
                    <a:pt x="54622" y="130871"/>
                  </a:lnTo>
                  <a:lnTo>
                    <a:pt x="54807" y="130361"/>
                  </a:lnTo>
                  <a:lnTo>
                    <a:pt x="54968" y="129827"/>
                  </a:lnTo>
                  <a:lnTo>
                    <a:pt x="55115" y="129510"/>
                  </a:lnTo>
                  <a:lnTo>
                    <a:pt x="55178" y="129237"/>
                  </a:lnTo>
                  <a:lnTo>
                    <a:pt x="55095" y="128878"/>
                  </a:lnTo>
                  <a:lnTo>
                    <a:pt x="54989" y="128502"/>
                  </a:lnTo>
                  <a:lnTo>
                    <a:pt x="55005" y="128156"/>
                  </a:lnTo>
                  <a:lnTo>
                    <a:pt x="55193" y="127803"/>
                  </a:lnTo>
                  <a:lnTo>
                    <a:pt x="55420" y="127530"/>
                  </a:lnTo>
                  <a:lnTo>
                    <a:pt x="55570" y="127177"/>
                  </a:lnTo>
                  <a:lnTo>
                    <a:pt x="55718" y="126825"/>
                  </a:lnTo>
                  <a:lnTo>
                    <a:pt x="55791" y="126479"/>
                  </a:lnTo>
                  <a:lnTo>
                    <a:pt x="55785" y="126054"/>
                  </a:lnTo>
                  <a:lnTo>
                    <a:pt x="55778" y="125665"/>
                  </a:lnTo>
                  <a:lnTo>
                    <a:pt x="55965" y="125276"/>
                  </a:lnTo>
                  <a:lnTo>
                    <a:pt x="56087" y="124893"/>
                  </a:lnTo>
                  <a:lnTo>
                    <a:pt x="56182" y="124541"/>
                  </a:lnTo>
                  <a:lnTo>
                    <a:pt x="56195" y="124188"/>
                  </a:lnTo>
                  <a:lnTo>
                    <a:pt x="56182" y="123878"/>
                  </a:lnTo>
                  <a:lnTo>
                    <a:pt x="56053" y="123557"/>
                  </a:lnTo>
                  <a:lnTo>
                    <a:pt x="55857" y="123308"/>
                  </a:lnTo>
                  <a:lnTo>
                    <a:pt x="55479" y="122821"/>
                  </a:lnTo>
                  <a:lnTo>
                    <a:pt x="55302" y="122579"/>
                  </a:lnTo>
                  <a:lnTo>
                    <a:pt x="55031" y="122105"/>
                  </a:lnTo>
                  <a:lnTo>
                    <a:pt x="54897" y="121509"/>
                  </a:lnTo>
                  <a:lnTo>
                    <a:pt x="54774" y="120938"/>
                  </a:lnTo>
                  <a:lnTo>
                    <a:pt x="54707" y="120209"/>
                  </a:lnTo>
                  <a:lnTo>
                    <a:pt x="54774" y="119693"/>
                  </a:lnTo>
                  <a:lnTo>
                    <a:pt x="54815" y="119219"/>
                  </a:lnTo>
                  <a:lnTo>
                    <a:pt x="55020" y="118903"/>
                  </a:lnTo>
                  <a:lnTo>
                    <a:pt x="55205" y="118435"/>
                  </a:lnTo>
                  <a:lnTo>
                    <a:pt x="55394" y="118119"/>
                  </a:lnTo>
                  <a:lnTo>
                    <a:pt x="55776" y="117883"/>
                  </a:lnTo>
                  <a:lnTo>
                    <a:pt x="56237" y="117682"/>
                  </a:lnTo>
                  <a:lnTo>
                    <a:pt x="56541" y="117409"/>
                  </a:lnTo>
                  <a:lnTo>
                    <a:pt x="56710" y="116855"/>
                  </a:lnTo>
                  <a:lnTo>
                    <a:pt x="56764" y="116351"/>
                  </a:lnTo>
                  <a:lnTo>
                    <a:pt x="56792" y="115744"/>
                  </a:lnTo>
                  <a:lnTo>
                    <a:pt x="56845" y="115239"/>
                  </a:lnTo>
                  <a:lnTo>
                    <a:pt x="57008" y="114820"/>
                  </a:lnTo>
                  <a:lnTo>
                    <a:pt x="57279" y="114377"/>
                  </a:lnTo>
                  <a:lnTo>
                    <a:pt x="57414" y="113994"/>
                  </a:lnTo>
                  <a:lnTo>
                    <a:pt x="57468" y="113605"/>
                  </a:lnTo>
                  <a:lnTo>
                    <a:pt x="57495" y="113186"/>
                  </a:lnTo>
                  <a:lnTo>
                    <a:pt x="57401" y="112779"/>
                  </a:lnTo>
                  <a:lnTo>
                    <a:pt x="57130" y="112329"/>
                  </a:lnTo>
                  <a:lnTo>
                    <a:pt x="56859" y="111910"/>
                  </a:lnTo>
                  <a:lnTo>
                    <a:pt x="56764" y="111424"/>
                  </a:lnTo>
                  <a:lnTo>
                    <a:pt x="56723" y="110962"/>
                  </a:lnTo>
                  <a:lnTo>
                    <a:pt x="56697" y="110367"/>
                  </a:lnTo>
                  <a:lnTo>
                    <a:pt x="56805" y="109911"/>
                  </a:lnTo>
                  <a:lnTo>
                    <a:pt x="56846" y="109352"/>
                  </a:lnTo>
                  <a:lnTo>
                    <a:pt x="56873" y="108921"/>
                  </a:lnTo>
                  <a:lnTo>
                    <a:pt x="56778" y="108447"/>
                  </a:lnTo>
                  <a:lnTo>
                    <a:pt x="56751" y="107949"/>
                  </a:lnTo>
                  <a:lnTo>
                    <a:pt x="56738" y="107323"/>
                  </a:lnTo>
                  <a:lnTo>
                    <a:pt x="56882" y="106759"/>
                  </a:lnTo>
                  <a:lnTo>
                    <a:pt x="56870" y="105981"/>
                  </a:lnTo>
                  <a:lnTo>
                    <a:pt x="56864" y="105519"/>
                  </a:lnTo>
                  <a:lnTo>
                    <a:pt x="56818" y="105051"/>
                  </a:lnTo>
                  <a:lnTo>
                    <a:pt x="56771" y="104510"/>
                  </a:lnTo>
                  <a:lnTo>
                    <a:pt x="56764" y="104085"/>
                  </a:lnTo>
                  <a:lnTo>
                    <a:pt x="56758" y="103660"/>
                  </a:lnTo>
                  <a:lnTo>
                    <a:pt x="56518" y="103162"/>
                  </a:lnTo>
                  <a:lnTo>
                    <a:pt x="56169" y="102974"/>
                  </a:lnTo>
                  <a:lnTo>
                    <a:pt x="55820" y="102858"/>
                  </a:lnTo>
                  <a:lnTo>
                    <a:pt x="55433" y="102827"/>
                  </a:lnTo>
                  <a:lnTo>
                    <a:pt x="55045" y="102675"/>
                  </a:lnTo>
                  <a:lnTo>
                    <a:pt x="54654" y="102336"/>
                  </a:lnTo>
                  <a:lnTo>
                    <a:pt x="54570" y="101868"/>
                  </a:lnTo>
                  <a:lnTo>
                    <a:pt x="54564" y="101485"/>
                  </a:lnTo>
                  <a:lnTo>
                    <a:pt x="54593" y="100902"/>
                  </a:lnTo>
                  <a:lnTo>
                    <a:pt x="54586" y="100398"/>
                  </a:lnTo>
                  <a:lnTo>
                    <a:pt x="54542" y="100015"/>
                  </a:lnTo>
                  <a:lnTo>
                    <a:pt x="54190" y="99748"/>
                  </a:lnTo>
                  <a:lnTo>
                    <a:pt x="53801" y="99559"/>
                  </a:lnTo>
                  <a:lnTo>
                    <a:pt x="53336" y="99407"/>
                  </a:lnTo>
                  <a:lnTo>
                    <a:pt x="53062" y="99140"/>
                  </a:lnTo>
                  <a:lnTo>
                    <a:pt x="52750" y="98952"/>
                  </a:lnTo>
                  <a:lnTo>
                    <a:pt x="52402" y="98842"/>
                  </a:lnTo>
                  <a:lnTo>
                    <a:pt x="52053" y="98770"/>
                  </a:lnTo>
                  <a:lnTo>
                    <a:pt x="51629" y="98775"/>
                  </a:lnTo>
                  <a:lnTo>
                    <a:pt x="51204" y="98781"/>
                  </a:lnTo>
                  <a:lnTo>
                    <a:pt x="50741" y="98787"/>
                  </a:lnTo>
                  <a:lnTo>
                    <a:pt x="50391" y="98556"/>
                  </a:lnTo>
                  <a:lnTo>
                    <a:pt x="50269" y="98132"/>
                  </a:lnTo>
                  <a:lnTo>
                    <a:pt x="50416" y="97669"/>
                  </a:lnTo>
                  <a:lnTo>
                    <a:pt x="50601" y="97202"/>
                  </a:lnTo>
                  <a:lnTo>
                    <a:pt x="50674" y="96849"/>
                  </a:lnTo>
                  <a:lnTo>
                    <a:pt x="50475" y="96503"/>
                  </a:lnTo>
                  <a:lnTo>
                    <a:pt x="50126" y="96357"/>
                  </a:lnTo>
                  <a:lnTo>
                    <a:pt x="49739" y="96321"/>
                  </a:lnTo>
                  <a:lnTo>
                    <a:pt x="49276" y="96327"/>
                  </a:lnTo>
                  <a:lnTo>
                    <a:pt x="48889" y="96254"/>
                  </a:lnTo>
                  <a:lnTo>
                    <a:pt x="48690" y="95835"/>
                  </a:lnTo>
                  <a:lnTo>
                    <a:pt x="48645" y="95409"/>
                  </a:lnTo>
                  <a:lnTo>
                    <a:pt x="48677" y="94978"/>
                  </a:lnTo>
                  <a:lnTo>
                    <a:pt x="48439" y="94559"/>
                  </a:lnTo>
                  <a:lnTo>
                    <a:pt x="48471" y="94134"/>
                  </a:lnTo>
                  <a:lnTo>
                    <a:pt x="48465" y="93745"/>
                  </a:lnTo>
                  <a:lnTo>
                    <a:pt x="48230" y="93435"/>
                  </a:lnTo>
                  <a:lnTo>
                    <a:pt x="47918" y="93247"/>
                  </a:lnTo>
                  <a:lnTo>
                    <a:pt x="47795" y="92822"/>
                  </a:lnTo>
                  <a:lnTo>
                    <a:pt x="47826" y="92323"/>
                  </a:lnTo>
                  <a:lnTo>
                    <a:pt x="47742" y="91856"/>
                  </a:lnTo>
                  <a:lnTo>
                    <a:pt x="47390" y="91552"/>
                  </a:lnTo>
                  <a:lnTo>
                    <a:pt x="47001" y="91285"/>
                  </a:lnTo>
                  <a:lnTo>
                    <a:pt x="46879" y="90901"/>
                  </a:lnTo>
                  <a:lnTo>
                    <a:pt x="46757" y="90440"/>
                  </a:lnTo>
                  <a:lnTo>
                    <a:pt x="46368" y="90288"/>
                  </a:lnTo>
                  <a:lnTo>
                    <a:pt x="46130" y="89863"/>
                  </a:lnTo>
                  <a:lnTo>
                    <a:pt x="45894" y="89596"/>
                  </a:lnTo>
                  <a:lnTo>
                    <a:pt x="45468" y="89450"/>
                  </a:lnTo>
                  <a:lnTo>
                    <a:pt x="45347" y="89103"/>
                  </a:lnTo>
                  <a:lnTo>
                    <a:pt x="44998" y="89030"/>
                  </a:lnTo>
                  <a:lnTo>
                    <a:pt x="44992" y="88642"/>
                  </a:lnTo>
                  <a:lnTo>
                    <a:pt x="44910" y="88295"/>
                  </a:lnTo>
                  <a:lnTo>
                    <a:pt x="44559" y="88064"/>
                  </a:lnTo>
                  <a:lnTo>
                    <a:pt x="44135" y="88071"/>
                  </a:lnTo>
                  <a:lnTo>
                    <a:pt x="43634" y="88155"/>
                  </a:lnTo>
                  <a:lnTo>
                    <a:pt x="43173" y="88241"/>
                  </a:lnTo>
                  <a:lnTo>
                    <a:pt x="42671" y="88283"/>
                  </a:lnTo>
                  <a:lnTo>
                    <a:pt x="42206" y="88101"/>
                  </a:lnTo>
                  <a:lnTo>
                    <a:pt x="42008" y="87791"/>
                  </a:lnTo>
                  <a:lnTo>
                    <a:pt x="41925" y="87366"/>
                  </a:lnTo>
                  <a:lnTo>
                    <a:pt x="42073" y="86977"/>
                  </a:lnTo>
                  <a:lnTo>
                    <a:pt x="42647" y="86661"/>
                  </a:lnTo>
                  <a:lnTo>
                    <a:pt x="42992" y="86497"/>
                  </a:lnTo>
                  <a:lnTo>
                    <a:pt x="43375" y="86339"/>
                  </a:lnTo>
                  <a:lnTo>
                    <a:pt x="43718" y="85987"/>
                  </a:lnTo>
                  <a:lnTo>
                    <a:pt x="44099" y="85750"/>
                  </a:lnTo>
                  <a:lnTo>
                    <a:pt x="44446" y="85665"/>
                  </a:lnTo>
                  <a:lnTo>
                    <a:pt x="44791" y="85549"/>
                  </a:lnTo>
                  <a:lnTo>
                    <a:pt x="44782" y="84966"/>
                  </a:lnTo>
                  <a:lnTo>
                    <a:pt x="44776" y="84577"/>
                  </a:lnTo>
                  <a:lnTo>
                    <a:pt x="44847" y="84152"/>
                  </a:lnTo>
                  <a:lnTo>
                    <a:pt x="45035" y="83763"/>
                  </a:lnTo>
                  <a:lnTo>
                    <a:pt x="45220" y="83259"/>
                  </a:lnTo>
                  <a:lnTo>
                    <a:pt x="45487" y="83022"/>
                  </a:lnTo>
                  <a:lnTo>
                    <a:pt x="45753" y="82785"/>
                  </a:lnTo>
                  <a:lnTo>
                    <a:pt x="46098" y="82627"/>
                  </a:lnTo>
                  <a:lnTo>
                    <a:pt x="46596" y="82384"/>
                  </a:lnTo>
                  <a:lnTo>
                    <a:pt x="47018" y="82189"/>
                  </a:lnTo>
                  <a:lnTo>
                    <a:pt x="47438" y="81946"/>
                  </a:lnTo>
                  <a:lnTo>
                    <a:pt x="47705" y="81716"/>
                  </a:lnTo>
                  <a:lnTo>
                    <a:pt x="48123" y="81321"/>
                  </a:lnTo>
                  <a:lnTo>
                    <a:pt x="48388" y="80968"/>
                  </a:lnTo>
                  <a:lnTo>
                    <a:pt x="48537" y="80580"/>
                  </a:lnTo>
                  <a:lnTo>
                    <a:pt x="48647" y="80191"/>
                  </a:lnTo>
                  <a:lnTo>
                    <a:pt x="48793" y="79644"/>
                  </a:lnTo>
                  <a:lnTo>
                    <a:pt x="48903" y="79255"/>
                  </a:lnTo>
                  <a:lnTo>
                    <a:pt x="48895" y="78757"/>
                  </a:lnTo>
                  <a:lnTo>
                    <a:pt x="48860" y="78454"/>
                  </a:lnTo>
                  <a:lnTo>
                    <a:pt x="48685" y="78150"/>
                  </a:lnTo>
                  <a:lnTo>
                    <a:pt x="48458" y="77906"/>
                  </a:lnTo>
                  <a:lnTo>
                    <a:pt x="48376" y="77561"/>
                  </a:lnTo>
                  <a:lnTo>
                    <a:pt x="48510" y="77305"/>
                  </a:lnTo>
                  <a:lnTo>
                    <a:pt x="48637" y="76922"/>
                  </a:lnTo>
                  <a:lnTo>
                    <a:pt x="48637" y="76601"/>
                  </a:lnTo>
                  <a:lnTo>
                    <a:pt x="48573" y="76284"/>
                  </a:lnTo>
                  <a:lnTo>
                    <a:pt x="48446" y="75902"/>
                  </a:lnTo>
                  <a:lnTo>
                    <a:pt x="48350" y="75646"/>
                  </a:lnTo>
                  <a:lnTo>
                    <a:pt x="47983" y="75149"/>
                  </a:lnTo>
                  <a:lnTo>
                    <a:pt x="47552" y="75057"/>
                  </a:lnTo>
                  <a:lnTo>
                    <a:pt x="47154" y="74972"/>
                  </a:lnTo>
                  <a:lnTo>
                    <a:pt x="46770" y="74814"/>
                  </a:lnTo>
                  <a:lnTo>
                    <a:pt x="46356" y="74608"/>
                  </a:lnTo>
                  <a:lnTo>
                    <a:pt x="45701" y="74401"/>
                  </a:lnTo>
                  <a:lnTo>
                    <a:pt x="45367" y="74243"/>
                  </a:lnTo>
                  <a:lnTo>
                    <a:pt x="45096" y="74031"/>
                  </a:lnTo>
                  <a:lnTo>
                    <a:pt x="44856" y="73794"/>
                  </a:lnTo>
                  <a:lnTo>
                    <a:pt x="44617" y="73459"/>
                  </a:lnTo>
                  <a:lnTo>
                    <a:pt x="44297" y="72979"/>
                  </a:lnTo>
                  <a:lnTo>
                    <a:pt x="44058" y="72518"/>
                  </a:lnTo>
                  <a:lnTo>
                    <a:pt x="44048" y="72159"/>
                  </a:lnTo>
                  <a:lnTo>
                    <a:pt x="43927" y="71777"/>
                  </a:lnTo>
                  <a:lnTo>
                    <a:pt x="43424" y="71667"/>
                  </a:lnTo>
                  <a:lnTo>
                    <a:pt x="42999" y="71631"/>
                  </a:lnTo>
                  <a:lnTo>
                    <a:pt x="42498" y="71637"/>
                  </a:lnTo>
                  <a:lnTo>
                    <a:pt x="42110" y="71528"/>
                  </a:lnTo>
                  <a:lnTo>
                    <a:pt x="41758" y="71260"/>
                  </a:lnTo>
                  <a:lnTo>
                    <a:pt x="41598" y="70914"/>
                  </a:lnTo>
                  <a:lnTo>
                    <a:pt x="41591" y="70452"/>
                  </a:lnTo>
                  <a:lnTo>
                    <a:pt x="41509" y="70106"/>
                  </a:lnTo>
                  <a:lnTo>
                    <a:pt x="41426" y="69717"/>
                  </a:lnTo>
                  <a:lnTo>
                    <a:pt x="41498" y="69328"/>
                  </a:lnTo>
                  <a:lnTo>
                    <a:pt x="41958" y="69170"/>
                  </a:lnTo>
                  <a:lnTo>
                    <a:pt x="42382" y="69121"/>
                  </a:lnTo>
                  <a:lnTo>
                    <a:pt x="42766" y="69043"/>
                  </a:lnTo>
                  <a:lnTo>
                    <a:pt x="43072" y="68842"/>
                  </a:lnTo>
                  <a:lnTo>
                    <a:pt x="43337" y="68490"/>
                  </a:lnTo>
                  <a:lnTo>
                    <a:pt x="43254" y="68144"/>
                  </a:lnTo>
                  <a:lnTo>
                    <a:pt x="43095" y="67797"/>
                  </a:lnTo>
                  <a:lnTo>
                    <a:pt x="43244" y="67408"/>
                  </a:lnTo>
                  <a:lnTo>
                    <a:pt x="43353" y="66983"/>
                  </a:lnTo>
                  <a:lnTo>
                    <a:pt x="43347" y="66594"/>
                  </a:lnTo>
                  <a:lnTo>
                    <a:pt x="43341" y="66205"/>
                  </a:lnTo>
                  <a:lnTo>
                    <a:pt x="43567" y="65853"/>
                  </a:lnTo>
                  <a:lnTo>
                    <a:pt x="43834" y="65580"/>
                  </a:lnTo>
                  <a:lnTo>
                    <a:pt x="44139" y="65385"/>
                  </a:lnTo>
                  <a:lnTo>
                    <a:pt x="44403" y="64990"/>
                  </a:lnTo>
                  <a:lnTo>
                    <a:pt x="44592" y="64717"/>
                  </a:lnTo>
                  <a:lnTo>
                    <a:pt x="44780" y="64407"/>
                  </a:lnTo>
                  <a:lnTo>
                    <a:pt x="44969" y="64097"/>
                  </a:lnTo>
                  <a:lnTo>
                    <a:pt x="45155" y="63629"/>
                  </a:lnTo>
                  <a:lnTo>
                    <a:pt x="45457" y="63235"/>
                  </a:lnTo>
                  <a:lnTo>
                    <a:pt x="45642" y="62651"/>
                  </a:lnTo>
                  <a:lnTo>
                    <a:pt x="45789" y="62226"/>
                  </a:lnTo>
                  <a:lnTo>
                    <a:pt x="45859" y="61722"/>
                  </a:lnTo>
                  <a:lnTo>
                    <a:pt x="45852" y="61297"/>
                  </a:lnTo>
                  <a:lnTo>
                    <a:pt x="45808" y="60908"/>
                  </a:lnTo>
                  <a:lnTo>
                    <a:pt x="45494" y="60568"/>
                  </a:lnTo>
                  <a:lnTo>
                    <a:pt x="45144" y="60373"/>
                  </a:lnTo>
                  <a:lnTo>
                    <a:pt x="44677" y="60148"/>
                  </a:lnTo>
                  <a:lnTo>
                    <a:pt x="44287" y="59881"/>
                  </a:lnTo>
                  <a:lnTo>
                    <a:pt x="43898" y="59620"/>
                  </a:lnTo>
                  <a:lnTo>
                    <a:pt x="43623" y="59389"/>
                  </a:lnTo>
                  <a:lnTo>
                    <a:pt x="43155" y="58970"/>
                  </a:lnTo>
                  <a:lnTo>
                    <a:pt x="42568" y="58435"/>
                  </a:lnTo>
                  <a:lnTo>
                    <a:pt x="42177" y="58095"/>
                  </a:lnTo>
                  <a:lnTo>
                    <a:pt x="41902" y="57785"/>
                  </a:lnTo>
                  <a:lnTo>
                    <a:pt x="41628" y="57560"/>
                  </a:lnTo>
                  <a:lnTo>
                    <a:pt x="41354" y="57250"/>
                  </a:lnTo>
                  <a:lnTo>
                    <a:pt x="41117" y="56983"/>
                  </a:lnTo>
                  <a:lnTo>
                    <a:pt x="40881" y="56679"/>
                  </a:lnTo>
                  <a:lnTo>
                    <a:pt x="40449" y="56181"/>
                  </a:lnTo>
                  <a:lnTo>
                    <a:pt x="40212" y="55798"/>
                  </a:lnTo>
                  <a:lnTo>
                    <a:pt x="39977" y="55525"/>
                  </a:lnTo>
                  <a:lnTo>
                    <a:pt x="39544" y="54954"/>
                  </a:lnTo>
                  <a:lnTo>
                    <a:pt x="39268" y="54571"/>
                  </a:lnTo>
                  <a:lnTo>
                    <a:pt x="39031" y="54225"/>
                  </a:lnTo>
                  <a:lnTo>
                    <a:pt x="38680" y="53994"/>
                  </a:lnTo>
                  <a:lnTo>
                    <a:pt x="38253" y="53848"/>
                  </a:lnTo>
                  <a:lnTo>
                    <a:pt x="37866" y="53775"/>
                  </a:lnTo>
                  <a:lnTo>
                    <a:pt x="37401" y="53666"/>
                  </a:lnTo>
                  <a:lnTo>
                    <a:pt x="36860" y="53593"/>
                  </a:lnTo>
                  <a:lnTo>
                    <a:pt x="36394" y="53405"/>
                  </a:lnTo>
                  <a:lnTo>
                    <a:pt x="36082" y="53180"/>
                  </a:lnTo>
                  <a:lnTo>
                    <a:pt x="35806" y="52797"/>
                  </a:lnTo>
                  <a:lnTo>
                    <a:pt x="35569" y="52372"/>
                  </a:lnTo>
                  <a:lnTo>
                    <a:pt x="35292" y="51989"/>
                  </a:lnTo>
                  <a:lnTo>
                    <a:pt x="34980" y="51722"/>
                  </a:lnTo>
                  <a:lnTo>
                    <a:pt x="34551" y="51418"/>
                  </a:lnTo>
                  <a:lnTo>
                    <a:pt x="34235" y="50956"/>
                  </a:lnTo>
                  <a:lnTo>
                    <a:pt x="34075" y="50610"/>
                  </a:lnTo>
                  <a:lnTo>
                    <a:pt x="33913" y="50033"/>
                  </a:lnTo>
                  <a:lnTo>
                    <a:pt x="33788" y="49456"/>
                  </a:lnTo>
                  <a:lnTo>
                    <a:pt x="33703" y="48994"/>
                  </a:lnTo>
                  <a:lnTo>
                    <a:pt x="33696" y="48447"/>
                  </a:lnTo>
                  <a:lnTo>
                    <a:pt x="33534" y="47949"/>
                  </a:lnTo>
                  <a:lnTo>
                    <a:pt x="33108" y="47912"/>
                  </a:lnTo>
                  <a:lnTo>
                    <a:pt x="32948" y="47530"/>
                  </a:lnTo>
                  <a:lnTo>
                    <a:pt x="32940" y="47025"/>
                  </a:lnTo>
                  <a:lnTo>
                    <a:pt x="32935" y="46637"/>
                  </a:lnTo>
                  <a:lnTo>
                    <a:pt x="32472" y="46686"/>
                  </a:lnTo>
                  <a:lnTo>
                    <a:pt x="32206" y="46922"/>
                  </a:lnTo>
                  <a:lnTo>
                    <a:pt x="31782" y="46965"/>
                  </a:lnTo>
                  <a:lnTo>
                    <a:pt x="31585" y="46655"/>
                  </a:lnTo>
                  <a:lnTo>
                    <a:pt x="31423" y="46236"/>
                  </a:lnTo>
                  <a:lnTo>
                    <a:pt x="31265" y="45889"/>
                  </a:lnTo>
                  <a:lnTo>
                    <a:pt x="30989" y="45580"/>
                  </a:lnTo>
                  <a:lnTo>
                    <a:pt x="30525" y="45513"/>
                  </a:lnTo>
                  <a:lnTo>
                    <a:pt x="30138" y="45476"/>
                  </a:lnTo>
                  <a:lnTo>
                    <a:pt x="29793" y="45598"/>
                  </a:lnTo>
                  <a:lnTo>
                    <a:pt x="29672" y="45251"/>
                  </a:lnTo>
                  <a:lnTo>
                    <a:pt x="29437" y="44984"/>
                  </a:lnTo>
                  <a:lnTo>
                    <a:pt x="28935" y="44990"/>
                  </a:lnTo>
                  <a:lnTo>
                    <a:pt x="28668" y="45228"/>
                  </a:lnTo>
                  <a:lnTo>
                    <a:pt x="28324" y="45385"/>
                  </a:lnTo>
                  <a:lnTo>
                    <a:pt x="27862" y="45471"/>
                  </a:lnTo>
                  <a:lnTo>
                    <a:pt x="27587" y="45161"/>
                  </a:lnTo>
                  <a:lnTo>
                    <a:pt x="27276" y="44972"/>
                  </a:lnTo>
                  <a:lnTo>
                    <a:pt x="26887" y="44783"/>
                  </a:lnTo>
                  <a:lnTo>
                    <a:pt x="26574" y="44559"/>
                  </a:lnTo>
                  <a:lnTo>
                    <a:pt x="26339" y="44292"/>
                  </a:lnTo>
                  <a:lnTo>
                    <a:pt x="25913" y="44255"/>
                  </a:lnTo>
                  <a:lnTo>
                    <a:pt x="25564" y="44067"/>
                  </a:lnTo>
                  <a:lnTo>
                    <a:pt x="25519" y="43641"/>
                  </a:lnTo>
                  <a:lnTo>
                    <a:pt x="25590" y="43253"/>
                  </a:lnTo>
                  <a:lnTo>
                    <a:pt x="25545" y="42827"/>
                  </a:lnTo>
                  <a:lnTo>
                    <a:pt x="25232" y="42560"/>
                  </a:lnTo>
                  <a:lnTo>
                    <a:pt x="24843" y="42372"/>
                  </a:lnTo>
                  <a:lnTo>
                    <a:pt x="24492" y="42105"/>
                  </a:lnTo>
                  <a:lnTo>
                    <a:pt x="24368" y="41564"/>
                  </a:lnTo>
                  <a:lnTo>
                    <a:pt x="24017" y="41302"/>
                  </a:lnTo>
                  <a:lnTo>
                    <a:pt x="23633" y="41424"/>
                  </a:lnTo>
                  <a:lnTo>
                    <a:pt x="23171" y="41466"/>
                  </a:lnTo>
                  <a:lnTo>
                    <a:pt x="22821" y="41357"/>
                  </a:lnTo>
                  <a:lnTo>
                    <a:pt x="22355" y="41169"/>
                  </a:lnTo>
                  <a:lnTo>
                    <a:pt x="21930" y="41132"/>
                  </a:lnTo>
                  <a:lnTo>
                    <a:pt x="21508" y="41254"/>
                  </a:lnTo>
                  <a:lnTo>
                    <a:pt x="21045" y="41303"/>
                  </a:lnTo>
                  <a:lnTo>
                    <a:pt x="20544" y="41345"/>
                  </a:lnTo>
                  <a:lnTo>
                    <a:pt x="20233" y="41157"/>
                  </a:lnTo>
                  <a:lnTo>
                    <a:pt x="20149" y="40731"/>
                  </a:lnTo>
                  <a:lnTo>
                    <a:pt x="20565" y="40148"/>
                  </a:lnTo>
                  <a:lnTo>
                    <a:pt x="20792" y="39875"/>
                  </a:lnTo>
                  <a:lnTo>
                    <a:pt x="21135" y="39595"/>
                  </a:lnTo>
                  <a:lnTo>
                    <a:pt x="21480" y="39401"/>
                  </a:lnTo>
                  <a:lnTo>
                    <a:pt x="21863" y="39200"/>
                  </a:lnTo>
                  <a:lnTo>
                    <a:pt x="22129" y="38964"/>
                  </a:lnTo>
                  <a:lnTo>
                    <a:pt x="22278" y="38611"/>
                  </a:lnTo>
                  <a:lnTo>
                    <a:pt x="22349" y="38186"/>
                  </a:lnTo>
                  <a:lnTo>
                    <a:pt x="22535" y="37718"/>
                  </a:lnTo>
                  <a:lnTo>
                    <a:pt x="22996" y="37560"/>
                  </a:lnTo>
                  <a:lnTo>
                    <a:pt x="23380" y="37475"/>
                  </a:lnTo>
                  <a:lnTo>
                    <a:pt x="23766" y="37469"/>
                  </a:lnTo>
                  <a:lnTo>
                    <a:pt x="24147" y="37153"/>
                  </a:lnTo>
                  <a:lnTo>
                    <a:pt x="24255" y="36649"/>
                  </a:lnTo>
                  <a:lnTo>
                    <a:pt x="23978" y="36187"/>
                  </a:lnTo>
                  <a:lnTo>
                    <a:pt x="23626" y="35847"/>
                  </a:lnTo>
                  <a:lnTo>
                    <a:pt x="23158" y="35543"/>
                  </a:lnTo>
                  <a:lnTo>
                    <a:pt x="22656" y="35470"/>
                  </a:lnTo>
                  <a:lnTo>
                    <a:pt x="22270" y="35476"/>
                  </a:lnTo>
                  <a:lnTo>
                    <a:pt x="21806" y="35482"/>
                  </a:lnTo>
                  <a:lnTo>
                    <a:pt x="21419" y="35452"/>
                  </a:lnTo>
                  <a:lnTo>
                    <a:pt x="21030" y="35148"/>
                  </a:lnTo>
                  <a:lnTo>
                    <a:pt x="20791" y="34686"/>
                  </a:lnTo>
                  <a:lnTo>
                    <a:pt x="20594" y="34376"/>
                  </a:lnTo>
                  <a:lnTo>
                    <a:pt x="20205" y="34225"/>
                  </a:lnTo>
                  <a:lnTo>
                    <a:pt x="19857" y="34152"/>
                  </a:lnTo>
                  <a:lnTo>
                    <a:pt x="19469" y="34042"/>
                  </a:lnTo>
                  <a:lnTo>
                    <a:pt x="19080" y="33818"/>
                  </a:lnTo>
                  <a:lnTo>
                    <a:pt x="18729" y="33587"/>
                  </a:lnTo>
                  <a:lnTo>
                    <a:pt x="18378" y="33320"/>
                  </a:lnTo>
                  <a:lnTo>
                    <a:pt x="18101" y="32900"/>
                  </a:lnTo>
                  <a:lnTo>
                    <a:pt x="17980" y="32554"/>
                  </a:lnTo>
                  <a:lnTo>
                    <a:pt x="17819" y="32129"/>
                  </a:lnTo>
                  <a:lnTo>
                    <a:pt x="17545" y="31825"/>
                  </a:lnTo>
                  <a:lnTo>
                    <a:pt x="17040" y="31637"/>
                  </a:lnTo>
                  <a:lnTo>
                    <a:pt x="16653" y="31563"/>
                  </a:lnTo>
                  <a:lnTo>
                    <a:pt x="16230" y="31649"/>
                  </a:lnTo>
                  <a:lnTo>
                    <a:pt x="15967" y="32074"/>
                  </a:lnTo>
                  <a:lnTo>
                    <a:pt x="15739" y="32353"/>
                  </a:lnTo>
                  <a:lnTo>
                    <a:pt x="15393" y="32432"/>
                  </a:lnTo>
                  <a:lnTo>
                    <a:pt x="15119" y="32165"/>
                  </a:lnTo>
                  <a:lnTo>
                    <a:pt x="14845" y="31934"/>
                  </a:lnTo>
                  <a:lnTo>
                    <a:pt x="14417" y="31710"/>
                  </a:lnTo>
                  <a:lnTo>
                    <a:pt x="14032" y="31715"/>
                  </a:lnTo>
                  <a:lnTo>
                    <a:pt x="13686" y="31837"/>
                  </a:lnTo>
                  <a:lnTo>
                    <a:pt x="13299" y="31801"/>
                  </a:lnTo>
                  <a:lnTo>
                    <a:pt x="12913" y="31770"/>
                  </a:lnTo>
                  <a:lnTo>
                    <a:pt x="12527" y="31734"/>
                  </a:lnTo>
                  <a:lnTo>
                    <a:pt x="12213" y="31430"/>
                  </a:lnTo>
                  <a:lnTo>
                    <a:pt x="12091" y="31005"/>
                  </a:lnTo>
                  <a:lnTo>
                    <a:pt x="12085" y="30622"/>
                  </a:lnTo>
                  <a:lnTo>
                    <a:pt x="12079" y="30233"/>
                  </a:lnTo>
                  <a:lnTo>
                    <a:pt x="11614" y="30081"/>
                  </a:lnTo>
                  <a:lnTo>
                    <a:pt x="11188" y="30014"/>
                  </a:lnTo>
                  <a:lnTo>
                    <a:pt x="10875" y="29668"/>
                  </a:lnTo>
                  <a:lnTo>
                    <a:pt x="10830" y="29243"/>
                  </a:lnTo>
                  <a:lnTo>
                    <a:pt x="10785" y="28854"/>
                  </a:lnTo>
                  <a:lnTo>
                    <a:pt x="10547" y="28435"/>
                  </a:lnTo>
                  <a:lnTo>
                    <a:pt x="10044" y="28326"/>
                  </a:lnTo>
                  <a:lnTo>
                    <a:pt x="9692" y="28016"/>
                  </a:lnTo>
                  <a:lnTo>
                    <a:pt x="9609" y="27669"/>
                  </a:lnTo>
                  <a:lnTo>
                    <a:pt x="9409" y="27171"/>
                  </a:lnTo>
                  <a:lnTo>
                    <a:pt x="9059" y="26983"/>
                  </a:lnTo>
                  <a:lnTo>
                    <a:pt x="8633" y="26947"/>
                  </a:lnTo>
                  <a:lnTo>
                    <a:pt x="8248" y="26952"/>
                  </a:lnTo>
                  <a:lnTo>
                    <a:pt x="7784" y="26880"/>
                  </a:lnTo>
                  <a:lnTo>
                    <a:pt x="7586" y="26576"/>
                  </a:lnTo>
                  <a:lnTo>
                    <a:pt x="7388" y="26266"/>
                  </a:lnTo>
                  <a:lnTo>
                    <a:pt x="7191" y="25920"/>
                  </a:lnTo>
                  <a:lnTo>
                    <a:pt x="6651" y="25932"/>
                  </a:lnTo>
                  <a:lnTo>
                    <a:pt x="6305" y="26053"/>
                  </a:lnTo>
                  <a:lnTo>
                    <a:pt x="6000" y="26327"/>
                  </a:lnTo>
                  <a:lnTo>
                    <a:pt x="5578" y="26485"/>
                  </a:lnTo>
                  <a:lnTo>
                    <a:pt x="5153" y="26375"/>
                  </a:lnTo>
                  <a:lnTo>
                    <a:pt x="4800" y="26071"/>
                  </a:lnTo>
                  <a:lnTo>
                    <a:pt x="4564" y="25762"/>
                  </a:lnTo>
                  <a:lnTo>
                    <a:pt x="4482" y="25415"/>
                  </a:lnTo>
                  <a:lnTo>
                    <a:pt x="4322" y="25069"/>
                  </a:lnTo>
                  <a:lnTo>
                    <a:pt x="4122" y="24650"/>
                  </a:lnTo>
                  <a:lnTo>
                    <a:pt x="3735" y="24498"/>
                  </a:lnTo>
                  <a:lnTo>
                    <a:pt x="3311" y="24583"/>
                  </a:lnTo>
                  <a:lnTo>
                    <a:pt x="2852" y="24820"/>
                  </a:lnTo>
                  <a:lnTo>
                    <a:pt x="2498" y="24401"/>
                  </a:lnTo>
                  <a:lnTo>
                    <a:pt x="2337" y="23976"/>
                  </a:lnTo>
                  <a:lnTo>
                    <a:pt x="2140" y="23666"/>
                  </a:lnTo>
                  <a:lnTo>
                    <a:pt x="1795" y="23866"/>
                  </a:lnTo>
                  <a:lnTo>
                    <a:pt x="1568" y="24139"/>
                  </a:lnTo>
                  <a:lnTo>
                    <a:pt x="1144" y="24224"/>
                  </a:lnTo>
                  <a:lnTo>
                    <a:pt x="1097" y="23605"/>
                  </a:lnTo>
                  <a:lnTo>
                    <a:pt x="1285" y="23289"/>
                  </a:lnTo>
                  <a:lnTo>
                    <a:pt x="1670" y="23246"/>
                  </a:lnTo>
                  <a:lnTo>
                    <a:pt x="1701" y="22785"/>
                  </a:lnTo>
                  <a:lnTo>
                    <a:pt x="1428" y="22554"/>
                  </a:lnTo>
                  <a:lnTo>
                    <a:pt x="1044" y="22675"/>
                  </a:lnTo>
                  <a:lnTo>
                    <a:pt x="662" y="22876"/>
                  </a:lnTo>
                  <a:lnTo>
                    <a:pt x="276" y="22919"/>
                  </a:lnTo>
                  <a:lnTo>
                    <a:pt x="0" y="22536"/>
                  </a:lnTo>
                  <a:lnTo>
                    <a:pt x="32" y="22110"/>
                  </a:lnTo>
                  <a:lnTo>
                    <a:pt x="377" y="21946"/>
                  </a:lnTo>
                  <a:lnTo>
                    <a:pt x="488" y="21600"/>
                  </a:lnTo>
                  <a:lnTo>
                    <a:pt x="520" y="21175"/>
                  </a:lnTo>
                  <a:lnTo>
                    <a:pt x="943" y="21126"/>
                  </a:lnTo>
                  <a:lnTo>
                    <a:pt x="1332" y="21279"/>
                  </a:lnTo>
                  <a:lnTo>
                    <a:pt x="1796" y="21351"/>
                  </a:lnTo>
                  <a:lnTo>
                    <a:pt x="2217" y="21150"/>
                  </a:lnTo>
                  <a:lnTo>
                    <a:pt x="2562" y="20914"/>
                  </a:lnTo>
                  <a:lnTo>
                    <a:pt x="2947" y="20908"/>
                  </a:lnTo>
                  <a:lnTo>
                    <a:pt x="3490" y="21096"/>
                  </a:lnTo>
                  <a:lnTo>
                    <a:pt x="3838" y="21169"/>
                  </a:lnTo>
                  <a:lnTo>
                    <a:pt x="4263" y="21199"/>
                  </a:lnTo>
                  <a:lnTo>
                    <a:pt x="4648" y="21156"/>
                  </a:lnTo>
                  <a:lnTo>
                    <a:pt x="5072" y="21072"/>
                  </a:lnTo>
                  <a:lnTo>
                    <a:pt x="5496" y="21066"/>
                  </a:lnTo>
                  <a:lnTo>
                    <a:pt x="5886" y="21297"/>
                  </a:lnTo>
                  <a:lnTo>
                    <a:pt x="6310" y="21248"/>
                  </a:lnTo>
                  <a:lnTo>
                    <a:pt x="6732" y="21127"/>
                  </a:lnTo>
                  <a:lnTo>
                    <a:pt x="7044" y="21315"/>
                  </a:lnTo>
                  <a:lnTo>
                    <a:pt x="7358" y="21661"/>
                  </a:lnTo>
                  <a:lnTo>
                    <a:pt x="7707" y="21770"/>
                  </a:lnTo>
                  <a:lnTo>
                    <a:pt x="8248" y="21843"/>
                  </a:lnTo>
                  <a:lnTo>
                    <a:pt x="8673" y="21837"/>
                  </a:lnTo>
                  <a:lnTo>
                    <a:pt x="9135" y="21831"/>
                  </a:lnTo>
                  <a:lnTo>
                    <a:pt x="9713" y="21746"/>
                  </a:lnTo>
                  <a:lnTo>
                    <a:pt x="10098" y="21661"/>
                  </a:lnTo>
                  <a:lnTo>
                    <a:pt x="10637" y="21576"/>
                  </a:lnTo>
                  <a:lnTo>
                    <a:pt x="11177" y="21570"/>
                  </a:lnTo>
                  <a:lnTo>
                    <a:pt x="11715" y="21485"/>
                  </a:lnTo>
                  <a:lnTo>
                    <a:pt x="12099" y="21363"/>
                  </a:lnTo>
                  <a:lnTo>
                    <a:pt x="12484" y="21284"/>
                  </a:lnTo>
                  <a:lnTo>
                    <a:pt x="13021" y="21041"/>
                  </a:lnTo>
                  <a:lnTo>
                    <a:pt x="13634" y="20762"/>
                  </a:lnTo>
                  <a:lnTo>
                    <a:pt x="14017" y="20604"/>
                  </a:lnTo>
                  <a:lnTo>
                    <a:pt x="14205" y="20251"/>
                  </a:lnTo>
                  <a:lnTo>
                    <a:pt x="14704" y="20051"/>
                  </a:lnTo>
                  <a:lnTo>
                    <a:pt x="15167" y="20045"/>
                  </a:lnTo>
                  <a:lnTo>
                    <a:pt x="15669" y="20039"/>
                  </a:lnTo>
                  <a:lnTo>
                    <a:pt x="16248" y="20069"/>
                  </a:lnTo>
                  <a:lnTo>
                    <a:pt x="16787" y="19948"/>
                  </a:lnTo>
                  <a:lnTo>
                    <a:pt x="17206" y="19668"/>
                  </a:lnTo>
                  <a:lnTo>
                    <a:pt x="17512" y="19395"/>
                  </a:lnTo>
                  <a:lnTo>
                    <a:pt x="17853" y="19006"/>
                  </a:lnTo>
                  <a:lnTo>
                    <a:pt x="18158" y="18806"/>
                  </a:lnTo>
                  <a:lnTo>
                    <a:pt x="18620" y="18720"/>
                  </a:lnTo>
                  <a:lnTo>
                    <a:pt x="19006" y="18714"/>
                  </a:lnTo>
                  <a:lnTo>
                    <a:pt x="19273" y="18484"/>
                  </a:lnTo>
                  <a:lnTo>
                    <a:pt x="19654" y="18204"/>
                  </a:lnTo>
                  <a:lnTo>
                    <a:pt x="19919" y="17894"/>
                  </a:lnTo>
                  <a:lnTo>
                    <a:pt x="20300" y="17500"/>
                  </a:lnTo>
                  <a:lnTo>
                    <a:pt x="20605" y="17263"/>
                  </a:lnTo>
                  <a:lnTo>
                    <a:pt x="20909" y="16953"/>
                  </a:lnTo>
                  <a:lnTo>
                    <a:pt x="21253" y="16715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29" name="object 26">
              <a:extLst>
                <a:ext uri="{FF2B5EF4-FFF2-40B4-BE49-F238E27FC236}">
                  <a16:creationId xmlns:a16="http://schemas.microsoft.com/office/drawing/2014/main" id="{BC6344F3-47FB-48B7-B337-3897DFD7609A}"/>
                </a:ext>
              </a:extLst>
            </p:cNvPr>
            <p:cNvSpPr/>
            <p:nvPr/>
          </p:nvSpPr>
          <p:spPr>
            <a:xfrm>
              <a:off x="8458480" y="1750566"/>
              <a:ext cx="347679" cy="961199"/>
            </a:xfrm>
            <a:custGeom>
              <a:avLst/>
              <a:gdLst/>
              <a:ahLst/>
              <a:cxnLst/>
              <a:rect l="l" t="t" r="r" b="b"/>
              <a:pathLst>
                <a:path w="538312" h="1488225">
                  <a:moveTo>
                    <a:pt x="317322" y="109467"/>
                  </a:moveTo>
                  <a:lnTo>
                    <a:pt x="317589" y="109103"/>
                  </a:lnTo>
                  <a:lnTo>
                    <a:pt x="317743" y="108829"/>
                  </a:lnTo>
                  <a:lnTo>
                    <a:pt x="317936" y="108483"/>
                  </a:lnTo>
                  <a:lnTo>
                    <a:pt x="318091" y="108057"/>
                  </a:lnTo>
                  <a:lnTo>
                    <a:pt x="318246" y="107675"/>
                  </a:lnTo>
                  <a:lnTo>
                    <a:pt x="318324" y="107365"/>
                  </a:lnTo>
                  <a:lnTo>
                    <a:pt x="318440" y="107055"/>
                  </a:lnTo>
                  <a:lnTo>
                    <a:pt x="318517" y="106666"/>
                  </a:lnTo>
                  <a:lnTo>
                    <a:pt x="318710" y="106283"/>
                  </a:lnTo>
                  <a:lnTo>
                    <a:pt x="318826" y="105822"/>
                  </a:lnTo>
                  <a:lnTo>
                    <a:pt x="318981" y="105354"/>
                  </a:lnTo>
                  <a:lnTo>
                    <a:pt x="319213" y="104971"/>
                  </a:lnTo>
                  <a:lnTo>
                    <a:pt x="319329" y="104625"/>
                  </a:lnTo>
                  <a:lnTo>
                    <a:pt x="319483" y="104236"/>
                  </a:lnTo>
                  <a:lnTo>
                    <a:pt x="319831" y="103659"/>
                  </a:lnTo>
                  <a:lnTo>
                    <a:pt x="320025" y="103386"/>
                  </a:lnTo>
                  <a:lnTo>
                    <a:pt x="320218" y="102960"/>
                  </a:lnTo>
                  <a:lnTo>
                    <a:pt x="320527" y="102614"/>
                  </a:lnTo>
                  <a:lnTo>
                    <a:pt x="320759" y="102231"/>
                  </a:lnTo>
                  <a:lnTo>
                    <a:pt x="320952" y="101806"/>
                  </a:lnTo>
                  <a:lnTo>
                    <a:pt x="321185" y="101381"/>
                  </a:lnTo>
                  <a:lnTo>
                    <a:pt x="321340" y="100955"/>
                  </a:lnTo>
                  <a:lnTo>
                    <a:pt x="321532" y="100645"/>
                  </a:lnTo>
                  <a:lnTo>
                    <a:pt x="321687" y="100299"/>
                  </a:lnTo>
                  <a:lnTo>
                    <a:pt x="321803" y="99837"/>
                  </a:lnTo>
                  <a:lnTo>
                    <a:pt x="321881" y="99333"/>
                  </a:lnTo>
                  <a:lnTo>
                    <a:pt x="321958" y="98951"/>
                  </a:lnTo>
                  <a:lnTo>
                    <a:pt x="321997" y="98604"/>
                  </a:lnTo>
                  <a:lnTo>
                    <a:pt x="321997" y="98100"/>
                  </a:lnTo>
                  <a:lnTo>
                    <a:pt x="321919" y="97717"/>
                  </a:lnTo>
                  <a:lnTo>
                    <a:pt x="321881" y="97328"/>
                  </a:lnTo>
                  <a:lnTo>
                    <a:pt x="321843" y="97019"/>
                  </a:lnTo>
                  <a:lnTo>
                    <a:pt x="321804" y="96635"/>
                  </a:lnTo>
                  <a:lnTo>
                    <a:pt x="321688" y="96289"/>
                  </a:lnTo>
                  <a:lnTo>
                    <a:pt x="321572" y="95821"/>
                  </a:lnTo>
                  <a:lnTo>
                    <a:pt x="321418" y="95475"/>
                  </a:lnTo>
                  <a:lnTo>
                    <a:pt x="321341" y="95165"/>
                  </a:lnTo>
                  <a:lnTo>
                    <a:pt x="321187" y="94746"/>
                  </a:lnTo>
                  <a:lnTo>
                    <a:pt x="321109" y="94436"/>
                  </a:lnTo>
                  <a:lnTo>
                    <a:pt x="320993" y="94126"/>
                  </a:lnTo>
                  <a:lnTo>
                    <a:pt x="320800" y="93701"/>
                  </a:lnTo>
                  <a:lnTo>
                    <a:pt x="320529" y="93355"/>
                  </a:lnTo>
                  <a:lnTo>
                    <a:pt x="320375" y="93088"/>
                  </a:lnTo>
                  <a:lnTo>
                    <a:pt x="320105" y="92778"/>
                  </a:lnTo>
                  <a:lnTo>
                    <a:pt x="320105" y="92352"/>
                  </a:lnTo>
                  <a:lnTo>
                    <a:pt x="320221" y="91964"/>
                  </a:lnTo>
                  <a:lnTo>
                    <a:pt x="320183" y="91581"/>
                  </a:lnTo>
                  <a:lnTo>
                    <a:pt x="320183" y="91155"/>
                  </a:lnTo>
                  <a:lnTo>
                    <a:pt x="320221" y="90810"/>
                  </a:lnTo>
                  <a:lnTo>
                    <a:pt x="320299" y="90463"/>
                  </a:lnTo>
                  <a:lnTo>
                    <a:pt x="320376" y="90116"/>
                  </a:lnTo>
                  <a:lnTo>
                    <a:pt x="320415" y="89807"/>
                  </a:lnTo>
                  <a:lnTo>
                    <a:pt x="320531" y="89497"/>
                  </a:lnTo>
                  <a:lnTo>
                    <a:pt x="320686" y="88877"/>
                  </a:lnTo>
                  <a:lnTo>
                    <a:pt x="320840" y="88494"/>
                  </a:lnTo>
                  <a:lnTo>
                    <a:pt x="320879" y="88148"/>
                  </a:lnTo>
                  <a:lnTo>
                    <a:pt x="320956" y="87838"/>
                  </a:lnTo>
                  <a:lnTo>
                    <a:pt x="321034" y="87414"/>
                  </a:lnTo>
                  <a:lnTo>
                    <a:pt x="321150" y="86951"/>
                  </a:lnTo>
                  <a:lnTo>
                    <a:pt x="321227" y="86563"/>
                  </a:lnTo>
                  <a:lnTo>
                    <a:pt x="321266" y="86137"/>
                  </a:lnTo>
                  <a:lnTo>
                    <a:pt x="321304" y="85834"/>
                  </a:lnTo>
                  <a:lnTo>
                    <a:pt x="321382" y="85524"/>
                  </a:lnTo>
                  <a:lnTo>
                    <a:pt x="321498" y="85177"/>
                  </a:lnTo>
                  <a:lnTo>
                    <a:pt x="321575" y="84709"/>
                  </a:lnTo>
                  <a:lnTo>
                    <a:pt x="321691" y="84327"/>
                  </a:lnTo>
                  <a:lnTo>
                    <a:pt x="321846" y="83902"/>
                  </a:lnTo>
                  <a:lnTo>
                    <a:pt x="321885" y="83513"/>
                  </a:lnTo>
                  <a:lnTo>
                    <a:pt x="322001" y="83015"/>
                  </a:lnTo>
                  <a:lnTo>
                    <a:pt x="322117" y="82668"/>
                  </a:lnTo>
                  <a:lnTo>
                    <a:pt x="322195" y="82243"/>
                  </a:lnTo>
                  <a:lnTo>
                    <a:pt x="322272" y="81933"/>
                  </a:lnTo>
                  <a:lnTo>
                    <a:pt x="322349" y="81587"/>
                  </a:lnTo>
                  <a:lnTo>
                    <a:pt x="322427" y="81241"/>
                  </a:lnTo>
                  <a:lnTo>
                    <a:pt x="322504" y="80736"/>
                  </a:lnTo>
                  <a:lnTo>
                    <a:pt x="322542" y="80427"/>
                  </a:lnTo>
                  <a:lnTo>
                    <a:pt x="322619" y="79928"/>
                  </a:lnTo>
                  <a:lnTo>
                    <a:pt x="322620" y="79424"/>
                  </a:lnTo>
                  <a:lnTo>
                    <a:pt x="322621" y="78926"/>
                  </a:lnTo>
                  <a:lnTo>
                    <a:pt x="322620" y="78574"/>
                  </a:lnTo>
                  <a:lnTo>
                    <a:pt x="322620" y="78076"/>
                  </a:lnTo>
                  <a:lnTo>
                    <a:pt x="322543" y="77729"/>
                  </a:lnTo>
                  <a:lnTo>
                    <a:pt x="322543" y="77419"/>
                  </a:lnTo>
                  <a:lnTo>
                    <a:pt x="322505" y="76915"/>
                  </a:lnTo>
                  <a:lnTo>
                    <a:pt x="322505" y="76453"/>
                  </a:lnTo>
                  <a:lnTo>
                    <a:pt x="322505" y="76107"/>
                  </a:lnTo>
                  <a:lnTo>
                    <a:pt x="322583" y="75761"/>
                  </a:lnTo>
                  <a:lnTo>
                    <a:pt x="322776" y="75451"/>
                  </a:lnTo>
                  <a:lnTo>
                    <a:pt x="323046" y="75257"/>
                  </a:lnTo>
                  <a:lnTo>
                    <a:pt x="323201" y="74989"/>
                  </a:lnTo>
                  <a:lnTo>
                    <a:pt x="323356" y="74716"/>
                  </a:lnTo>
                  <a:lnTo>
                    <a:pt x="323433" y="74369"/>
                  </a:lnTo>
                  <a:lnTo>
                    <a:pt x="323587" y="73944"/>
                  </a:lnTo>
                  <a:lnTo>
                    <a:pt x="323588" y="73634"/>
                  </a:lnTo>
                  <a:lnTo>
                    <a:pt x="323704" y="73324"/>
                  </a:lnTo>
                  <a:lnTo>
                    <a:pt x="323858" y="72941"/>
                  </a:lnTo>
                  <a:lnTo>
                    <a:pt x="324013" y="72669"/>
                  </a:lnTo>
                  <a:lnTo>
                    <a:pt x="324245" y="72364"/>
                  </a:lnTo>
                  <a:lnTo>
                    <a:pt x="324400" y="72055"/>
                  </a:lnTo>
                  <a:lnTo>
                    <a:pt x="324709" y="71666"/>
                  </a:lnTo>
                  <a:lnTo>
                    <a:pt x="324941" y="71398"/>
                  </a:lnTo>
                  <a:lnTo>
                    <a:pt x="325250" y="71052"/>
                  </a:lnTo>
                  <a:lnTo>
                    <a:pt x="325482" y="70816"/>
                  </a:lnTo>
                  <a:lnTo>
                    <a:pt x="325830" y="70548"/>
                  </a:lnTo>
                  <a:lnTo>
                    <a:pt x="326139" y="70238"/>
                  </a:lnTo>
                  <a:lnTo>
                    <a:pt x="326370" y="70007"/>
                  </a:lnTo>
                  <a:lnTo>
                    <a:pt x="327685" y="69272"/>
                  </a:lnTo>
                  <a:lnTo>
                    <a:pt x="328071" y="69078"/>
                  </a:lnTo>
                  <a:lnTo>
                    <a:pt x="328419" y="68847"/>
                  </a:lnTo>
                  <a:lnTo>
                    <a:pt x="328844" y="68652"/>
                  </a:lnTo>
                  <a:lnTo>
                    <a:pt x="329424" y="68307"/>
                  </a:lnTo>
                  <a:lnTo>
                    <a:pt x="330042" y="67918"/>
                  </a:lnTo>
                  <a:lnTo>
                    <a:pt x="330583" y="67608"/>
                  </a:lnTo>
                  <a:lnTo>
                    <a:pt x="330893" y="67492"/>
                  </a:lnTo>
                  <a:lnTo>
                    <a:pt x="331511" y="67109"/>
                  </a:lnTo>
                  <a:lnTo>
                    <a:pt x="331859" y="66757"/>
                  </a:lnTo>
                  <a:lnTo>
                    <a:pt x="332168" y="66454"/>
                  </a:lnTo>
                  <a:lnTo>
                    <a:pt x="332516" y="66101"/>
                  </a:lnTo>
                  <a:lnTo>
                    <a:pt x="332825" y="65834"/>
                  </a:lnTo>
                  <a:lnTo>
                    <a:pt x="333018" y="65560"/>
                  </a:lnTo>
                  <a:lnTo>
                    <a:pt x="333173" y="65256"/>
                  </a:lnTo>
                  <a:lnTo>
                    <a:pt x="333327" y="64946"/>
                  </a:lnTo>
                  <a:lnTo>
                    <a:pt x="333559" y="64557"/>
                  </a:lnTo>
                  <a:lnTo>
                    <a:pt x="333714" y="64175"/>
                  </a:lnTo>
                  <a:lnTo>
                    <a:pt x="333907" y="63865"/>
                  </a:lnTo>
                  <a:lnTo>
                    <a:pt x="334024" y="63476"/>
                  </a:lnTo>
                  <a:lnTo>
                    <a:pt x="334217" y="63051"/>
                  </a:lnTo>
                  <a:lnTo>
                    <a:pt x="334333" y="62668"/>
                  </a:lnTo>
                  <a:lnTo>
                    <a:pt x="334410" y="62280"/>
                  </a:lnTo>
                  <a:lnTo>
                    <a:pt x="334526" y="61897"/>
                  </a:lnTo>
                  <a:lnTo>
                    <a:pt x="334643" y="61508"/>
                  </a:lnTo>
                  <a:lnTo>
                    <a:pt x="334681" y="61046"/>
                  </a:lnTo>
                  <a:lnTo>
                    <a:pt x="334758" y="60548"/>
                  </a:lnTo>
                  <a:lnTo>
                    <a:pt x="334758" y="60196"/>
                  </a:lnTo>
                  <a:lnTo>
                    <a:pt x="334875" y="59770"/>
                  </a:lnTo>
                  <a:lnTo>
                    <a:pt x="334875" y="59424"/>
                  </a:lnTo>
                  <a:lnTo>
                    <a:pt x="334952" y="59077"/>
                  </a:lnTo>
                  <a:lnTo>
                    <a:pt x="334991" y="58732"/>
                  </a:lnTo>
                  <a:lnTo>
                    <a:pt x="334991" y="58385"/>
                  </a:lnTo>
                  <a:lnTo>
                    <a:pt x="334991" y="58075"/>
                  </a:lnTo>
                  <a:lnTo>
                    <a:pt x="335030" y="57650"/>
                  </a:lnTo>
                  <a:lnTo>
                    <a:pt x="335068" y="57188"/>
                  </a:lnTo>
                  <a:lnTo>
                    <a:pt x="335107" y="56727"/>
                  </a:lnTo>
                  <a:lnTo>
                    <a:pt x="335108" y="56302"/>
                  </a:lnTo>
                  <a:lnTo>
                    <a:pt x="335107" y="55913"/>
                  </a:lnTo>
                  <a:lnTo>
                    <a:pt x="335108" y="55493"/>
                  </a:lnTo>
                  <a:lnTo>
                    <a:pt x="335108" y="55104"/>
                  </a:lnTo>
                  <a:lnTo>
                    <a:pt x="335107" y="54794"/>
                  </a:lnTo>
                  <a:lnTo>
                    <a:pt x="335069" y="54370"/>
                  </a:lnTo>
                  <a:lnTo>
                    <a:pt x="335069" y="53987"/>
                  </a:lnTo>
                  <a:lnTo>
                    <a:pt x="335069" y="53641"/>
                  </a:lnTo>
                  <a:lnTo>
                    <a:pt x="334876" y="53172"/>
                  </a:lnTo>
                  <a:lnTo>
                    <a:pt x="334799" y="52711"/>
                  </a:lnTo>
                  <a:lnTo>
                    <a:pt x="334568" y="52444"/>
                  </a:lnTo>
                  <a:lnTo>
                    <a:pt x="334374" y="52133"/>
                  </a:lnTo>
                  <a:lnTo>
                    <a:pt x="334220" y="51824"/>
                  </a:lnTo>
                  <a:lnTo>
                    <a:pt x="333911" y="51478"/>
                  </a:lnTo>
                  <a:lnTo>
                    <a:pt x="333640" y="51167"/>
                  </a:lnTo>
                  <a:lnTo>
                    <a:pt x="333409" y="50937"/>
                  </a:lnTo>
                  <a:lnTo>
                    <a:pt x="333100" y="50633"/>
                  </a:lnTo>
                  <a:lnTo>
                    <a:pt x="332868" y="50402"/>
                  </a:lnTo>
                  <a:lnTo>
                    <a:pt x="332520" y="49898"/>
                  </a:lnTo>
                  <a:lnTo>
                    <a:pt x="332327" y="49515"/>
                  </a:lnTo>
                  <a:lnTo>
                    <a:pt x="332211" y="49126"/>
                  </a:lnTo>
                  <a:lnTo>
                    <a:pt x="332211" y="48780"/>
                  </a:lnTo>
                  <a:lnTo>
                    <a:pt x="332211" y="48470"/>
                  </a:lnTo>
                  <a:lnTo>
                    <a:pt x="332288" y="48088"/>
                  </a:lnTo>
                  <a:lnTo>
                    <a:pt x="332598" y="47930"/>
                  </a:lnTo>
                  <a:lnTo>
                    <a:pt x="332907" y="47814"/>
                  </a:lnTo>
                  <a:lnTo>
                    <a:pt x="333216" y="47814"/>
                  </a:lnTo>
                  <a:lnTo>
                    <a:pt x="333680" y="47814"/>
                  </a:lnTo>
                  <a:lnTo>
                    <a:pt x="333834" y="47540"/>
                  </a:lnTo>
                  <a:lnTo>
                    <a:pt x="333757" y="47237"/>
                  </a:lnTo>
                  <a:lnTo>
                    <a:pt x="333603" y="46927"/>
                  </a:lnTo>
                  <a:lnTo>
                    <a:pt x="333332" y="46581"/>
                  </a:lnTo>
                  <a:lnTo>
                    <a:pt x="333062" y="46386"/>
                  </a:lnTo>
                  <a:lnTo>
                    <a:pt x="332791" y="46077"/>
                  </a:lnTo>
                  <a:lnTo>
                    <a:pt x="332443" y="45809"/>
                  </a:lnTo>
                  <a:lnTo>
                    <a:pt x="332135" y="45578"/>
                  </a:lnTo>
                  <a:lnTo>
                    <a:pt x="331787" y="45347"/>
                  </a:lnTo>
                  <a:lnTo>
                    <a:pt x="331323" y="45038"/>
                  </a:lnTo>
                  <a:lnTo>
                    <a:pt x="331014" y="44655"/>
                  </a:lnTo>
                  <a:lnTo>
                    <a:pt x="330937" y="44345"/>
                  </a:lnTo>
                  <a:lnTo>
                    <a:pt x="330937" y="43920"/>
                  </a:lnTo>
                  <a:lnTo>
                    <a:pt x="330937" y="43531"/>
                  </a:lnTo>
                  <a:lnTo>
                    <a:pt x="331015" y="43227"/>
                  </a:lnTo>
                  <a:lnTo>
                    <a:pt x="331208" y="42607"/>
                  </a:lnTo>
                  <a:lnTo>
                    <a:pt x="331209" y="42261"/>
                  </a:lnTo>
                  <a:lnTo>
                    <a:pt x="330938" y="42030"/>
                  </a:lnTo>
                  <a:lnTo>
                    <a:pt x="330706" y="41800"/>
                  </a:lnTo>
                  <a:lnTo>
                    <a:pt x="330359" y="41569"/>
                  </a:lnTo>
                  <a:lnTo>
                    <a:pt x="330049" y="41337"/>
                  </a:lnTo>
                  <a:lnTo>
                    <a:pt x="329972" y="40986"/>
                  </a:lnTo>
                  <a:lnTo>
                    <a:pt x="329895" y="40603"/>
                  </a:lnTo>
                  <a:lnTo>
                    <a:pt x="329741" y="40292"/>
                  </a:lnTo>
                  <a:lnTo>
                    <a:pt x="329585" y="39983"/>
                  </a:lnTo>
                  <a:lnTo>
                    <a:pt x="329431" y="39679"/>
                  </a:lnTo>
                  <a:lnTo>
                    <a:pt x="329161" y="39327"/>
                  </a:lnTo>
                  <a:lnTo>
                    <a:pt x="329007" y="38944"/>
                  </a:lnTo>
                  <a:lnTo>
                    <a:pt x="328736" y="38598"/>
                  </a:lnTo>
                  <a:lnTo>
                    <a:pt x="328697" y="38252"/>
                  </a:lnTo>
                  <a:lnTo>
                    <a:pt x="328698" y="37826"/>
                  </a:lnTo>
                  <a:lnTo>
                    <a:pt x="328814" y="37249"/>
                  </a:lnTo>
                  <a:lnTo>
                    <a:pt x="328929" y="36939"/>
                  </a:lnTo>
                  <a:lnTo>
                    <a:pt x="329007" y="36477"/>
                  </a:lnTo>
                  <a:lnTo>
                    <a:pt x="328968" y="36125"/>
                  </a:lnTo>
                  <a:lnTo>
                    <a:pt x="328698" y="35779"/>
                  </a:lnTo>
                  <a:lnTo>
                    <a:pt x="328698" y="35469"/>
                  </a:lnTo>
                  <a:lnTo>
                    <a:pt x="328892" y="35122"/>
                  </a:lnTo>
                  <a:lnTo>
                    <a:pt x="329046" y="34855"/>
                  </a:lnTo>
                  <a:lnTo>
                    <a:pt x="329162" y="34546"/>
                  </a:lnTo>
                  <a:lnTo>
                    <a:pt x="328969" y="34236"/>
                  </a:lnTo>
                  <a:lnTo>
                    <a:pt x="328699" y="33926"/>
                  </a:lnTo>
                  <a:lnTo>
                    <a:pt x="328738" y="33622"/>
                  </a:lnTo>
                  <a:lnTo>
                    <a:pt x="328970" y="33233"/>
                  </a:lnTo>
                  <a:lnTo>
                    <a:pt x="329240" y="32850"/>
                  </a:lnTo>
                  <a:lnTo>
                    <a:pt x="329163" y="32541"/>
                  </a:lnTo>
                  <a:lnTo>
                    <a:pt x="328931" y="32231"/>
                  </a:lnTo>
                  <a:lnTo>
                    <a:pt x="328892" y="31884"/>
                  </a:lnTo>
                  <a:lnTo>
                    <a:pt x="328931" y="31575"/>
                  </a:lnTo>
                  <a:lnTo>
                    <a:pt x="329163" y="31301"/>
                  </a:lnTo>
                  <a:lnTo>
                    <a:pt x="329318" y="31034"/>
                  </a:lnTo>
                  <a:lnTo>
                    <a:pt x="329472" y="30766"/>
                  </a:lnTo>
                  <a:lnTo>
                    <a:pt x="329588" y="30457"/>
                  </a:lnTo>
                  <a:lnTo>
                    <a:pt x="329820" y="30068"/>
                  </a:lnTo>
                  <a:lnTo>
                    <a:pt x="329975" y="29801"/>
                  </a:lnTo>
                  <a:lnTo>
                    <a:pt x="330129" y="29527"/>
                  </a:lnTo>
                  <a:lnTo>
                    <a:pt x="330400" y="29217"/>
                  </a:lnTo>
                  <a:lnTo>
                    <a:pt x="330631" y="28950"/>
                  </a:lnTo>
                  <a:lnTo>
                    <a:pt x="330864" y="28677"/>
                  </a:lnTo>
                  <a:lnTo>
                    <a:pt x="331250" y="28330"/>
                  </a:lnTo>
                  <a:lnTo>
                    <a:pt x="331560" y="28100"/>
                  </a:lnTo>
                  <a:lnTo>
                    <a:pt x="331791" y="27826"/>
                  </a:lnTo>
                  <a:lnTo>
                    <a:pt x="332062" y="27559"/>
                  </a:lnTo>
                  <a:lnTo>
                    <a:pt x="332333" y="27249"/>
                  </a:lnTo>
                  <a:lnTo>
                    <a:pt x="332642" y="27134"/>
                  </a:lnTo>
                  <a:lnTo>
                    <a:pt x="332913" y="26939"/>
                  </a:lnTo>
                  <a:lnTo>
                    <a:pt x="333183" y="26514"/>
                  </a:lnTo>
                  <a:lnTo>
                    <a:pt x="333338" y="26167"/>
                  </a:lnTo>
                  <a:lnTo>
                    <a:pt x="333570" y="25706"/>
                  </a:lnTo>
                  <a:lnTo>
                    <a:pt x="333801" y="25360"/>
                  </a:lnTo>
                  <a:lnTo>
                    <a:pt x="333956" y="24934"/>
                  </a:lnTo>
                  <a:lnTo>
                    <a:pt x="334073" y="24624"/>
                  </a:lnTo>
                  <a:lnTo>
                    <a:pt x="334227" y="24314"/>
                  </a:lnTo>
                  <a:lnTo>
                    <a:pt x="334305" y="23932"/>
                  </a:lnTo>
                  <a:lnTo>
                    <a:pt x="334459" y="23543"/>
                  </a:lnTo>
                  <a:lnTo>
                    <a:pt x="334575" y="23118"/>
                  </a:lnTo>
                  <a:lnTo>
                    <a:pt x="334691" y="22808"/>
                  </a:lnTo>
                  <a:lnTo>
                    <a:pt x="334923" y="22383"/>
                  </a:lnTo>
                  <a:lnTo>
                    <a:pt x="335116" y="22115"/>
                  </a:lnTo>
                  <a:lnTo>
                    <a:pt x="335387" y="21769"/>
                  </a:lnTo>
                  <a:lnTo>
                    <a:pt x="335541" y="21496"/>
                  </a:lnTo>
                  <a:lnTo>
                    <a:pt x="335774" y="21228"/>
                  </a:lnTo>
                  <a:lnTo>
                    <a:pt x="336006" y="20997"/>
                  </a:lnTo>
                  <a:lnTo>
                    <a:pt x="336392" y="20687"/>
                  </a:lnTo>
                  <a:lnTo>
                    <a:pt x="336547" y="20378"/>
                  </a:lnTo>
                  <a:lnTo>
                    <a:pt x="336740" y="19916"/>
                  </a:lnTo>
                  <a:lnTo>
                    <a:pt x="336856" y="19606"/>
                  </a:lnTo>
                  <a:lnTo>
                    <a:pt x="336972" y="19296"/>
                  </a:lnTo>
                  <a:lnTo>
                    <a:pt x="337165" y="18913"/>
                  </a:lnTo>
                  <a:lnTo>
                    <a:pt x="337204" y="18604"/>
                  </a:lnTo>
                  <a:lnTo>
                    <a:pt x="337320" y="18257"/>
                  </a:lnTo>
                  <a:lnTo>
                    <a:pt x="337398" y="17905"/>
                  </a:lnTo>
                  <a:lnTo>
                    <a:pt x="337514" y="17364"/>
                  </a:lnTo>
                  <a:lnTo>
                    <a:pt x="337591" y="17018"/>
                  </a:lnTo>
                  <a:lnTo>
                    <a:pt x="337668" y="16593"/>
                  </a:lnTo>
                  <a:lnTo>
                    <a:pt x="337746" y="16131"/>
                  </a:lnTo>
                  <a:lnTo>
                    <a:pt x="337785" y="15748"/>
                  </a:lnTo>
                  <a:lnTo>
                    <a:pt x="337900" y="15281"/>
                  </a:lnTo>
                  <a:lnTo>
                    <a:pt x="338016" y="14898"/>
                  </a:lnTo>
                  <a:lnTo>
                    <a:pt x="338171" y="14472"/>
                  </a:lnTo>
                  <a:lnTo>
                    <a:pt x="338249" y="14090"/>
                  </a:lnTo>
                  <a:lnTo>
                    <a:pt x="338442" y="13780"/>
                  </a:lnTo>
                  <a:lnTo>
                    <a:pt x="338558" y="13433"/>
                  </a:lnTo>
                  <a:lnTo>
                    <a:pt x="338712" y="13160"/>
                  </a:lnTo>
                  <a:lnTo>
                    <a:pt x="338983" y="12772"/>
                  </a:lnTo>
                  <a:lnTo>
                    <a:pt x="339138" y="12425"/>
                  </a:lnTo>
                  <a:lnTo>
                    <a:pt x="339369" y="12158"/>
                  </a:lnTo>
                  <a:lnTo>
                    <a:pt x="339602" y="11884"/>
                  </a:lnTo>
                  <a:lnTo>
                    <a:pt x="339949" y="11690"/>
                  </a:lnTo>
                  <a:lnTo>
                    <a:pt x="340335" y="11538"/>
                  </a:lnTo>
                  <a:lnTo>
                    <a:pt x="340645" y="11386"/>
                  </a:lnTo>
                  <a:lnTo>
                    <a:pt x="340993" y="11077"/>
                  </a:lnTo>
                  <a:lnTo>
                    <a:pt x="341147" y="10803"/>
                  </a:lnTo>
                  <a:lnTo>
                    <a:pt x="341186" y="10341"/>
                  </a:lnTo>
                  <a:lnTo>
                    <a:pt x="341186" y="9952"/>
                  </a:lnTo>
                  <a:lnTo>
                    <a:pt x="341225" y="9533"/>
                  </a:lnTo>
                  <a:lnTo>
                    <a:pt x="341225" y="9223"/>
                  </a:lnTo>
                  <a:lnTo>
                    <a:pt x="341225" y="8913"/>
                  </a:lnTo>
                  <a:lnTo>
                    <a:pt x="341225" y="8531"/>
                  </a:lnTo>
                  <a:lnTo>
                    <a:pt x="341263" y="8221"/>
                  </a:lnTo>
                  <a:lnTo>
                    <a:pt x="341264" y="7911"/>
                  </a:lnTo>
                  <a:lnTo>
                    <a:pt x="341419" y="7565"/>
                  </a:lnTo>
                  <a:lnTo>
                    <a:pt x="341612" y="7139"/>
                  </a:lnTo>
                  <a:lnTo>
                    <a:pt x="341805" y="6751"/>
                  </a:lnTo>
                  <a:lnTo>
                    <a:pt x="341960" y="6368"/>
                  </a:lnTo>
                  <a:lnTo>
                    <a:pt x="339720" y="5258"/>
                  </a:lnTo>
                  <a:lnTo>
                    <a:pt x="339875" y="4984"/>
                  </a:lnTo>
                  <a:lnTo>
                    <a:pt x="340107" y="4638"/>
                  </a:lnTo>
                  <a:lnTo>
                    <a:pt x="340338" y="4364"/>
                  </a:lnTo>
                  <a:lnTo>
                    <a:pt x="340609" y="4097"/>
                  </a:lnTo>
                  <a:lnTo>
                    <a:pt x="340803" y="3824"/>
                  </a:lnTo>
                  <a:lnTo>
                    <a:pt x="341034" y="3441"/>
                  </a:lnTo>
                  <a:lnTo>
                    <a:pt x="341034" y="3131"/>
                  </a:lnTo>
                  <a:lnTo>
                    <a:pt x="341035" y="2785"/>
                  </a:lnTo>
                  <a:lnTo>
                    <a:pt x="341035" y="2439"/>
                  </a:lnTo>
                  <a:lnTo>
                    <a:pt x="342853" y="0"/>
                  </a:lnTo>
                  <a:lnTo>
                    <a:pt x="343706" y="2549"/>
                  </a:lnTo>
                  <a:lnTo>
                    <a:pt x="344419" y="10575"/>
                  </a:lnTo>
                  <a:lnTo>
                    <a:pt x="347302" y="20110"/>
                  </a:lnTo>
                  <a:lnTo>
                    <a:pt x="347302" y="25818"/>
                  </a:lnTo>
                  <a:lnTo>
                    <a:pt x="345305" y="31526"/>
                  </a:lnTo>
                  <a:lnTo>
                    <a:pt x="342032" y="32428"/>
                  </a:lnTo>
                  <a:lnTo>
                    <a:pt x="341595" y="36092"/>
                  </a:lnTo>
                  <a:lnTo>
                    <a:pt x="344449" y="37838"/>
                  </a:lnTo>
                  <a:lnTo>
                    <a:pt x="351012" y="41231"/>
                  </a:lnTo>
                  <a:lnTo>
                    <a:pt x="358433" y="46939"/>
                  </a:lnTo>
                  <a:lnTo>
                    <a:pt x="362142" y="53215"/>
                  </a:lnTo>
                  <a:lnTo>
                    <a:pt x="369167" y="63792"/>
                  </a:lnTo>
                  <a:lnTo>
                    <a:pt x="379547" y="69385"/>
                  </a:lnTo>
                  <a:lnTo>
                    <a:pt x="385136" y="70979"/>
                  </a:lnTo>
                  <a:lnTo>
                    <a:pt x="395915" y="70582"/>
                  </a:lnTo>
                  <a:lnTo>
                    <a:pt x="419869" y="64992"/>
                  </a:lnTo>
                  <a:lnTo>
                    <a:pt x="428253" y="60198"/>
                  </a:lnTo>
                  <a:lnTo>
                    <a:pt x="433443" y="55812"/>
                  </a:lnTo>
                  <a:lnTo>
                    <a:pt x="437834" y="51818"/>
                  </a:lnTo>
                  <a:lnTo>
                    <a:pt x="442625" y="47024"/>
                  </a:lnTo>
                  <a:lnTo>
                    <a:pt x="445819" y="43434"/>
                  </a:lnTo>
                  <a:lnTo>
                    <a:pt x="451009" y="39044"/>
                  </a:lnTo>
                  <a:lnTo>
                    <a:pt x="455625" y="35858"/>
                  </a:lnTo>
                  <a:lnTo>
                    <a:pt x="459639" y="32887"/>
                  </a:lnTo>
                  <a:lnTo>
                    <a:pt x="463263" y="30606"/>
                  </a:lnTo>
                  <a:lnTo>
                    <a:pt x="468801" y="29184"/>
                  </a:lnTo>
                  <a:lnTo>
                    <a:pt x="471087" y="31514"/>
                  </a:lnTo>
                  <a:lnTo>
                    <a:pt x="475775" y="41331"/>
                  </a:lnTo>
                  <a:lnTo>
                    <a:pt x="484062" y="62729"/>
                  </a:lnTo>
                  <a:lnTo>
                    <a:pt x="487170" y="68066"/>
                  </a:lnTo>
                  <a:lnTo>
                    <a:pt x="490360" y="72711"/>
                  </a:lnTo>
                  <a:lnTo>
                    <a:pt x="495749" y="81226"/>
                  </a:lnTo>
                  <a:lnTo>
                    <a:pt x="500391" y="86730"/>
                  </a:lnTo>
                  <a:lnTo>
                    <a:pt x="505348" y="91159"/>
                  </a:lnTo>
                  <a:lnTo>
                    <a:pt x="511689" y="95366"/>
                  </a:lnTo>
                  <a:lnTo>
                    <a:pt x="518258" y="99886"/>
                  </a:lnTo>
                  <a:lnTo>
                    <a:pt x="524370" y="103939"/>
                  </a:lnTo>
                  <a:lnTo>
                    <a:pt x="529556" y="108598"/>
                  </a:lnTo>
                  <a:lnTo>
                    <a:pt x="532440" y="113088"/>
                  </a:lnTo>
                  <a:lnTo>
                    <a:pt x="532428" y="118720"/>
                  </a:lnTo>
                  <a:lnTo>
                    <a:pt x="530455" y="126214"/>
                  </a:lnTo>
                  <a:lnTo>
                    <a:pt x="527431" y="135288"/>
                  </a:lnTo>
                  <a:lnTo>
                    <a:pt x="522829" y="143704"/>
                  </a:lnTo>
                  <a:lnTo>
                    <a:pt x="518489" y="153568"/>
                  </a:lnTo>
                  <a:lnTo>
                    <a:pt x="517569" y="155406"/>
                  </a:lnTo>
                  <a:lnTo>
                    <a:pt x="514681" y="158231"/>
                  </a:lnTo>
                  <a:lnTo>
                    <a:pt x="511533" y="159385"/>
                  </a:lnTo>
                  <a:lnTo>
                    <a:pt x="510274" y="161065"/>
                  </a:lnTo>
                  <a:lnTo>
                    <a:pt x="510379" y="163480"/>
                  </a:lnTo>
                  <a:lnTo>
                    <a:pt x="510799" y="165473"/>
                  </a:lnTo>
                  <a:lnTo>
                    <a:pt x="510799" y="167569"/>
                  </a:lnTo>
                  <a:lnTo>
                    <a:pt x="510274" y="170296"/>
                  </a:lnTo>
                  <a:lnTo>
                    <a:pt x="512735" y="176667"/>
                  </a:lnTo>
                  <a:lnTo>
                    <a:pt x="514227" y="180643"/>
                  </a:lnTo>
                  <a:lnTo>
                    <a:pt x="513563" y="184956"/>
                  </a:lnTo>
                  <a:lnTo>
                    <a:pt x="511906" y="188936"/>
                  </a:lnTo>
                  <a:lnTo>
                    <a:pt x="509087" y="192253"/>
                  </a:lnTo>
                  <a:lnTo>
                    <a:pt x="502124" y="194409"/>
                  </a:lnTo>
                  <a:lnTo>
                    <a:pt x="498311" y="196065"/>
                  </a:lnTo>
                  <a:lnTo>
                    <a:pt x="494663" y="196232"/>
                  </a:lnTo>
                  <a:lnTo>
                    <a:pt x="489193" y="197554"/>
                  </a:lnTo>
                  <a:lnTo>
                    <a:pt x="484053" y="197721"/>
                  </a:lnTo>
                  <a:lnTo>
                    <a:pt x="481068" y="199048"/>
                  </a:lnTo>
                  <a:lnTo>
                    <a:pt x="478085" y="203857"/>
                  </a:lnTo>
                  <a:lnTo>
                    <a:pt x="475266" y="206673"/>
                  </a:lnTo>
                  <a:lnTo>
                    <a:pt x="472116" y="209993"/>
                  </a:lnTo>
                  <a:lnTo>
                    <a:pt x="470126" y="213310"/>
                  </a:lnTo>
                  <a:lnTo>
                    <a:pt x="467805" y="217614"/>
                  </a:lnTo>
                  <a:lnTo>
                    <a:pt x="463495" y="222423"/>
                  </a:lnTo>
                  <a:lnTo>
                    <a:pt x="461506" y="224747"/>
                  </a:lnTo>
                  <a:lnTo>
                    <a:pt x="459682" y="226403"/>
                  </a:lnTo>
                  <a:lnTo>
                    <a:pt x="447565" y="231882"/>
                  </a:lnTo>
                  <a:lnTo>
                    <a:pt x="439306" y="239228"/>
                  </a:lnTo>
                  <a:lnTo>
                    <a:pt x="437471" y="244732"/>
                  </a:lnTo>
                  <a:lnTo>
                    <a:pt x="437471" y="248402"/>
                  </a:lnTo>
                  <a:lnTo>
                    <a:pt x="436553" y="258496"/>
                  </a:lnTo>
                  <a:lnTo>
                    <a:pt x="438389" y="266755"/>
                  </a:lnTo>
                  <a:lnTo>
                    <a:pt x="444812" y="270424"/>
                  </a:lnTo>
                  <a:lnTo>
                    <a:pt x="456741" y="275014"/>
                  </a:lnTo>
                  <a:lnTo>
                    <a:pt x="465000" y="281436"/>
                  </a:lnTo>
                  <a:lnTo>
                    <a:pt x="465001" y="291530"/>
                  </a:lnTo>
                  <a:lnTo>
                    <a:pt x="465918" y="299790"/>
                  </a:lnTo>
                  <a:lnTo>
                    <a:pt x="465000" y="308049"/>
                  </a:lnTo>
                  <a:lnTo>
                    <a:pt x="465918" y="318140"/>
                  </a:lnTo>
                  <a:lnTo>
                    <a:pt x="467753" y="326399"/>
                  </a:lnTo>
                  <a:lnTo>
                    <a:pt x="470506" y="333739"/>
                  </a:lnTo>
                  <a:lnTo>
                    <a:pt x="471651" y="342670"/>
                  </a:lnTo>
                  <a:lnTo>
                    <a:pt x="468146" y="345856"/>
                  </a:lnTo>
                  <a:lnTo>
                    <a:pt x="463686" y="348405"/>
                  </a:lnTo>
                  <a:lnTo>
                    <a:pt x="458269" y="349362"/>
                  </a:lnTo>
                  <a:lnTo>
                    <a:pt x="457313" y="349681"/>
                  </a:lnTo>
                  <a:lnTo>
                    <a:pt x="453103" y="350063"/>
                  </a:lnTo>
                  <a:lnTo>
                    <a:pt x="453066" y="352442"/>
                  </a:lnTo>
                  <a:lnTo>
                    <a:pt x="451344" y="356974"/>
                  </a:lnTo>
                  <a:lnTo>
                    <a:pt x="447445" y="365337"/>
                  </a:lnTo>
                  <a:lnTo>
                    <a:pt x="443599" y="376704"/>
                  </a:lnTo>
                  <a:lnTo>
                    <a:pt x="441833" y="387166"/>
                  </a:lnTo>
                  <a:lnTo>
                    <a:pt x="439393" y="403456"/>
                  </a:lnTo>
                  <a:lnTo>
                    <a:pt x="439609" y="411227"/>
                  </a:lnTo>
                  <a:lnTo>
                    <a:pt x="440041" y="419645"/>
                  </a:lnTo>
                  <a:lnTo>
                    <a:pt x="443710" y="429143"/>
                  </a:lnTo>
                  <a:lnTo>
                    <a:pt x="447380" y="436698"/>
                  </a:lnTo>
                  <a:lnTo>
                    <a:pt x="456053" y="447424"/>
                  </a:lnTo>
                  <a:lnTo>
                    <a:pt x="458702" y="452528"/>
                  </a:lnTo>
                  <a:lnTo>
                    <a:pt x="460204" y="457084"/>
                  </a:lnTo>
                  <a:lnTo>
                    <a:pt x="460549" y="462400"/>
                  </a:lnTo>
                  <a:lnTo>
                    <a:pt x="460495" y="469714"/>
                  </a:lnTo>
                  <a:lnTo>
                    <a:pt x="459648" y="480492"/>
                  </a:lnTo>
                  <a:lnTo>
                    <a:pt x="461416" y="490672"/>
                  </a:lnTo>
                  <a:lnTo>
                    <a:pt x="462378" y="495529"/>
                  </a:lnTo>
                  <a:lnTo>
                    <a:pt x="464704" y="499611"/>
                  </a:lnTo>
                  <a:lnTo>
                    <a:pt x="466698" y="503111"/>
                  </a:lnTo>
                  <a:lnTo>
                    <a:pt x="470587" y="506762"/>
                  </a:lnTo>
                  <a:lnTo>
                    <a:pt x="474569" y="519387"/>
                  </a:lnTo>
                  <a:lnTo>
                    <a:pt x="475239" y="530110"/>
                  </a:lnTo>
                  <a:lnTo>
                    <a:pt x="475239" y="543515"/>
                  </a:lnTo>
                  <a:lnTo>
                    <a:pt x="473899" y="550881"/>
                  </a:lnTo>
                  <a:lnTo>
                    <a:pt x="466251" y="553397"/>
                  </a:lnTo>
                  <a:lnTo>
                    <a:pt x="457884" y="553409"/>
                  </a:lnTo>
                  <a:lnTo>
                    <a:pt x="450636" y="557743"/>
                  </a:lnTo>
                  <a:lnTo>
                    <a:pt x="449350" y="565435"/>
                  </a:lnTo>
                  <a:lnTo>
                    <a:pt x="450601" y="572914"/>
                  </a:lnTo>
                  <a:lnTo>
                    <a:pt x="454140" y="582261"/>
                  </a:lnTo>
                  <a:lnTo>
                    <a:pt x="457549" y="588524"/>
                  </a:lnTo>
                  <a:lnTo>
                    <a:pt x="461500" y="597507"/>
                  </a:lnTo>
                  <a:lnTo>
                    <a:pt x="461500" y="606890"/>
                  </a:lnTo>
                  <a:lnTo>
                    <a:pt x="458150" y="618953"/>
                  </a:lnTo>
                  <a:lnTo>
                    <a:pt x="455469" y="628339"/>
                  </a:lnTo>
                  <a:lnTo>
                    <a:pt x="448767" y="649779"/>
                  </a:lnTo>
                  <a:lnTo>
                    <a:pt x="443405" y="664527"/>
                  </a:lnTo>
                  <a:lnTo>
                    <a:pt x="441395" y="668549"/>
                  </a:lnTo>
                  <a:lnTo>
                    <a:pt x="438714" y="675247"/>
                  </a:lnTo>
                  <a:lnTo>
                    <a:pt x="434938" y="687926"/>
                  </a:lnTo>
                  <a:lnTo>
                    <a:pt x="436350" y="696806"/>
                  </a:lnTo>
                  <a:lnTo>
                    <a:pt x="437123" y="704020"/>
                  </a:lnTo>
                  <a:lnTo>
                    <a:pt x="436093" y="713039"/>
                  </a:lnTo>
                  <a:lnTo>
                    <a:pt x="435320" y="719740"/>
                  </a:lnTo>
                  <a:lnTo>
                    <a:pt x="435319" y="727213"/>
                  </a:lnTo>
                  <a:lnTo>
                    <a:pt x="436093" y="732368"/>
                  </a:lnTo>
                  <a:lnTo>
                    <a:pt x="435062" y="737006"/>
                  </a:lnTo>
                  <a:lnTo>
                    <a:pt x="432485" y="740612"/>
                  </a:lnTo>
                  <a:lnTo>
                    <a:pt x="429824" y="746648"/>
                  </a:lnTo>
                  <a:lnTo>
                    <a:pt x="429565" y="750497"/>
                  </a:lnTo>
                  <a:lnTo>
                    <a:pt x="426547" y="753862"/>
                  </a:lnTo>
                  <a:lnTo>
                    <a:pt x="423984" y="757848"/>
                  </a:lnTo>
                  <a:lnTo>
                    <a:pt x="424492" y="761778"/>
                  </a:lnTo>
                  <a:lnTo>
                    <a:pt x="427464" y="764804"/>
                  </a:lnTo>
                  <a:lnTo>
                    <a:pt x="429526" y="766283"/>
                  </a:lnTo>
                  <a:lnTo>
                    <a:pt x="434320" y="772098"/>
                  </a:lnTo>
                  <a:lnTo>
                    <a:pt x="438577" y="777754"/>
                  </a:lnTo>
                  <a:lnTo>
                    <a:pt x="440234" y="782155"/>
                  </a:lnTo>
                  <a:lnTo>
                    <a:pt x="443450" y="790133"/>
                  </a:lnTo>
                  <a:lnTo>
                    <a:pt x="448119" y="797134"/>
                  </a:lnTo>
                  <a:lnTo>
                    <a:pt x="451231" y="803359"/>
                  </a:lnTo>
                  <a:lnTo>
                    <a:pt x="457456" y="810363"/>
                  </a:lnTo>
                  <a:lnTo>
                    <a:pt x="466016" y="811918"/>
                  </a:lnTo>
                  <a:lnTo>
                    <a:pt x="472240" y="811918"/>
                  </a:lnTo>
                  <a:lnTo>
                    <a:pt x="476909" y="813477"/>
                  </a:lnTo>
                  <a:lnTo>
                    <a:pt x="483252" y="820154"/>
                  </a:lnTo>
                  <a:lnTo>
                    <a:pt x="499175" y="826208"/>
                  </a:lnTo>
                  <a:lnTo>
                    <a:pt x="505082" y="826870"/>
                  </a:lnTo>
                  <a:lnTo>
                    <a:pt x="513503" y="830017"/>
                  </a:lnTo>
                  <a:lnTo>
                    <a:pt x="519387" y="833760"/>
                  </a:lnTo>
                  <a:lnTo>
                    <a:pt x="524185" y="838957"/>
                  </a:lnTo>
                  <a:lnTo>
                    <a:pt x="529344" y="847238"/>
                  </a:lnTo>
                  <a:lnTo>
                    <a:pt x="532068" y="852803"/>
                  </a:lnTo>
                  <a:lnTo>
                    <a:pt x="535044" y="865533"/>
                  </a:lnTo>
                  <a:lnTo>
                    <a:pt x="538312" y="870026"/>
                  </a:lnTo>
                  <a:lnTo>
                    <a:pt x="526319" y="869942"/>
                  </a:lnTo>
                  <a:lnTo>
                    <a:pt x="513092" y="867609"/>
                  </a:lnTo>
                  <a:lnTo>
                    <a:pt x="499085" y="866053"/>
                  </a:lnTo>
                  <a:lnTo>
                    <a:pt x="488970" y="869166"/>
                  </a:lnTo>
                  <a:lnTo>
                    <a:pt x="481967" y="876169"/>
                  </a:lnTo>
                  <a:lnTo>
                    <a:pt x="475742" y="891731"/>
                  </a:lnTo>
                  <a:lnTo>
                    <a:pt x="471073" y="912739"/>
                  </a:lnTo>
                  <a:lnTo>
                    <a:pt x="469517" y="932192"/>
                  </a:lnTo>
                  <a:lnTo>
                    <a:pt x="468739" y="950088"/>
                  </a:lnTo>
                  <a:lnTo>
                    <a:pt x="467183" y="960981"/>
                  </a:lnTo>
                  <a:lnTo>
                    <a:pt x="457845" y="969541"/>
                  </a:lnTo>
                  <a:lnTo>
                    <a:pt x="443274" y="974252"/>
                  </a:lnTo>
                  <a:lnTo>
                    <a:pt x="423995" y="975565"/>
                  </a:lnTo>
                  <a:lnTo>
                    <a:pt x="416905" y="979283"/>
                  </a:lnTo>
                  <a:lnTo>
                    <a:pt x="410341" y="984547"/>
                  </a:lnTo>
                  <a:lnTo>
                    <a:pt x="409614" y="985659"/>
                  </a:lnTo>
                  <a:lnTo>
                    <a:pt x="401487" y="991066"/>
                  </a:lnTo>
                  <a:lnTo>
                    <a:pt x="397371" y="1004559"/>
                  </a:lnTo>
                  <a:lnTo>
                    <a:pt x="395018" y="1022087"/>
                  </a:lnTo>
                  <a:lnTo>
                    <a:pt x="395703" y="1033335"/>
                  </a:lnTo>
                  <a:lnTo>
                    <a:pt x="394553" y="1054043"/>
                  </a:lnTo>
                  <a:lnTo>
                    <a:pt x="393598" y="1068976"/>
                  </a:lnTo>
                  <a:lnTo>
                    <a:pt x="391907" y="1079745"/>
                  </a:lnTo>
                  <a:lnTo>
                    <a:pt x="390201" y="1092591"/>
                  </a:lnTo>
                  <a:lnTo>
                    <a:pt x="389437" y="1095404"/>
                  </a:lnTo>
                  <a:lnTo>
                    <a:pt x="385150" y="1099657"/>
                  </a:lnTo>
                  <a:lnTo>
                    <a:pt x="381220" y="1101789"/>
                  </a:lnTo>
                  <a:lnTo>
                    <a:pt x="377131" y="1106161"/>
                  </a:lnTo>
                  <a:lnTo>
                    <a:pt x="372037" y="1110337"/>
                  </a:lnTo>
                  <a:lnTo>
                    <a:pt x="368275" y="1112925"/>
                  </a:lnTo>
                  <a:lnTo>
                    <a:pt x="363060" y="1118108"/>
                  </a:lnTo>
                  <a:lnTo>
                    <a:pt x="358732" y="1124572"/>
                  </a:lnTo>
                  <a:lnTo>
                    <a:pt x="355667" y="1129685"/>
                  </a:lnTo>
                  <a:lnTo>
                    <a:pt x="353188" y="1133852"/>
                  </a:lnTo>
                  <a:lnTo>
                    <a:pt x="351116" y="1136389"/>
                  </a:lnTo>
                  <a:lnTo>
                    <a:pt x="346391" y="1143020"/>
                  </a:lnTo>
                  <a:lnTo>
                    <a:pt x="340903" y="1150562"/>
                  </a:lnTo>
                  <a:lnTo>
                    <a:pt x="339531" y="1158795"/>
                  </a:lnTo>
                  <a:lnTo>
                    <a:pt x="337473" y="1165657"/>
                  </a:lnTo>
                  <a:lnTo>
                    <a:pt x="331985" y="1175948"/>
                  </a:lnTo>
                  <a:lnTo>
                    <a:pt x="325125" y="1184864"/>
                  </a:lnTo>
                  <a:lnTo>
                    <a:pt x="321695" y="1189667"/>
                  </a:lnTo>
                  <a:lnTo>
                    <a:pt x="317579" y="1202015"/>
                  </a:lnTo>
                  <a:lnTo>
                    <a:pt x="314148" y="1211617"/>
                  </a:lnTo>
                  <a:lnTo>
                    <a:pt x="310032" y="1217109"/>
                  </a:lnTo>
                  <a:lnTo>
                    <a:pt x="303858" y="1229457"/>
                  </a:lnTo>
                  <a:lnTo>
                    <a:pt x="297344" y="1242595"/>
                  </a:lnTo>
                  <a:lnTo>
                    <a:pt x="292347" y="1248643"/>
                  </a:lnTo>
                  <a:lnTo>
                    <a:pt x="288139" y="1254430"/>
                  </a:lnTo>
                  <a:lnTo>
                    <a:pt x="284983" y="1259163"/>
                  </a:lnTo>
                  <a:lnTo>
                    <a:pt x="279848" y="1267872"/>
                  </a:lnTo>
                  <a:lnTo>
                    <a:pt x="271616" y="1276790"/>
                  </a:lnTo>
                  <a:lnTo>
                    <a:pt x="268186" y="1283649"/>
                  </a:lnTo>
                  <a:lnTo>
                    <a:pt x="264069" y="1296684"/>
                  </a:lnTo>
                  <a:lnTo>
                    <a:pt x="253093" y="1305603"/>
                  </a:lnTo>
                  <a:lnTo>
                    <a:pt x="242668" y="1314124"/>
                  </a:lnTo>
                  <a:lnTo>
                    <a:pt x="239953" y="1318145"/>
                  </a:lnTo>
                  <a:lnTo>
                    <a:pt x="234349" y="1325575"/>
                  </a:lnTo>
                  <a:lnTo>
                    <a:pt x="231626" y="1329366"/>
                  </a:lnTo>
                  <a:lnTo>
                    <a:pt x="227246" y="1334212"/>
                  </a:lnTo>
                  <a:lnTo>
                    <a:pt x="221876" y="1337009"/>
                  </a:lnTo>
                  <a:lnTo>
                    <a:pt x="218265" y="1339516"/>
                  </a:lnTo>
                  <a:lnTo>
                    <a:pt x="213433" y="1342295"/>
                  </a:lnTo>
                  <a:lnTo>
                    <a:pt x="210366" y="1344938"/>
                  </a:lnTo>
                  <a:lnTo>
                    <a:pt x="207593" y="1347186"/>
                  </a:lnTo>
                  <a:lnTo>
                    <a:pt x="206872" y="1353055"/>
                  </a:lnTo>
                  <a:lnTo>
                    <a:pt x="207398" y="1358316"/>
                  </a:lnTo>
                  <a:lnTo>
                    <a:pt x="208449" y="1360418"/>
                  </a:lnTo>
                  <a:lnTo>
                    <a:pt x="208364" y="1370166"/>
                  </a:lnTo>
                  <a:lnTo>
                    <a:pt x="209271" y="1374701"/>
                  </a:lnTo>
                  <a:lnTo>
                    <a:pt x="208363" y="1382410"/>
                  </a:lnTo>
                  <a:lnTo>
                    <a:pt x="206549" y="1386946"/>
                  </a:lnTo>
                  <a:lnTo>
                    <a:pt x="204735" y="1391029"/>
                  </a:lnTo>
                  <a:lnTo>
                    <a:pt x="202013" y="1396020"/>
                  </a:lnTo>
                  <a:lnTo>
                    <a:pt x="199292" y="1403726"/>
                  </a:lnTo>
                  <a:lnTo>
                    <a:pt x="198385" y="1409625"/>
                  </a:lnTo>
                  <a:lnTo>
                    <a:pt x="197477" y="1414160"/>
                  </a:lnTo>
                  <a:lnTo>
                    <a:pt x="195663" y="1420057"/>
                  </a:lnTo>
                  <a:lnTo>
                    <a:pt x="193395" y="1425500"/>
                  </a:lnTo>
                  <a:lnTo>
                    <a:pt x="186659" y="1436873"/>
                  </a:lnTo>
                  <a:lnTo>
                    <a:pt x="185450" y="1439920"/>
                  </a:lnTo>
                  <a:lnTo>
                    <a:pt x="179334" y="1445005"/>
                  </a:lnTo>
                  <a:lnTo>
                    <a:pt x="173438" y="1452262"/>
                  </a:lnTo>
                  <a:lnTo>
                    <a:pt x="169810" y="1455892"/>
                  </a:lnTo>
                  <a:lnTo>
                    <a:pt x="164820" y="1460877"/>
                  </a:lnTo>
                  <a:lnTo>
                    <a:pt x="159377" y="1466776"/>
                  </a:lnTo>
                  <a:lnTo>
                    <a:pt x="150554" y="1480923"/>
                  </a:lnTo>
                  <a:lnTo>
                    <a:pt x="147928" y="1482937"/>
                  </a:lnTo>
                  <a:lnTo>
                    <a:pt x="145750" y="1484547"/>
                  </a:lnTo>
                  <a:lnTo>
                    <a:pt x="143726" y="1486157"/>
                  </a:lnTo>
                  <a:lnTo>
                    <a:pt x="141793" y="1488225"/>
                  </a:lnTo>
                  <a:lnTo>
                    <a:pt x="138335" y="1487727"/>
                  </a:lnTo>
                  <a:lnTo>
                    <a:pt x="138399" y="1487293"/>
                  </a:lnTo>
                  <a:lnTo>
                    <a:pt x="138458" y="1486212"/>
                  </a:lnTo>
                  <a:lnTo>
                    <a:pt x="138521" y="1485398"/>
                  </a:lnTo>
                  <a:lnTo>
                    <a:pt x="138702" y="1484735"/>
                  </a:lnTo>
                  <a:lnTo>
                    <a:pt x="139081" y="1484383"/>
                  </a:lnTo>
                  <a:lnTo>
                    <a:pt x="139848" y="1484097"/>
                  </a:lnTo>
                  <a:lnTo>
                    <a:pt x="140587" y="1484431"/>
                  </a:lnTo>
                  <a:lnTo>
                    <a:pt x="140786" y="1484735"/>
                  </a:lnTo>
                  <a:lnTo>
                    <a:pt x="141168" y="1484535"/>
                  </a:lnTo>
                  <a:lnTo>
                    <a:pt x="141510" y="1484261"/>
                  </a:lnTo>
                  <a:lnTo>
                    <a:pt x="141735" y="1483830"/>
                  </a:lnTo>
                  <a:lnTo>
                    <a:pt x="142081" y="1483744"/>
                  </a:lnTo>
                  <a:lnTo>
                    <a:pt x="142649" y="1483156"/>
                  </a:lnTo>
                  <a:lnTo>
                    <a:pt x="142718" y="1482693"/>
                  </a:lnTo>
                  <a:lnTo>
                    <a:pt x="142324" y="1482238"/>
                  </a:lnTo>
                  <a:lnTo>
                    <a:pt x="142048" y="1481892"/>
                  </a:lnTo>
                  <a:lnTo>
                    <a:pt x="142040" y="1481467"/>
                  </a:lnTo>
                  <a:lnTo>
                    <a:pt x="142607" y="1480805"/>
                  </a:lnTo>
                  <a:lnTo>
                    <a:pt x="143426" y="1479085"/>
                  </a:lnTo>
                  <a:lnTo>
                    <a:pt x="143756" y="1478077"/>
                  </a:lnTo>
                  <a:lnTo>
                    <a:pt x="143825" y="1477651"/>
                  </a:lnTo>
                  <a:lnTo>
                    <a:pt x="143813" y="1476952"/>
                  </a:lnTo>
                  <a:lnTo>
                    <a:pt x="143884" y="1476606"/>
                  </a:lnTo>
                  <a:lnTo>
                    <a:pt x="143836" y="1476065"/>
                  </a:lnTo>
                  <a:lnTo>
                    <a:pt x="143590" y="1475257"/>
                  </a:lnTo>
                  <a:lnTo>
                    <a:pt x="143503" y="1474722"/>
                  </a:lnTo>
                  <a:lnTo>
                    <a:pt x="143409" y="1473757"/>
                  </a:lnTo>
                  <a:lnTo>
                    <a:pt x="143387" y="1472481"/>
                  </a:lnTo>
                  <a:lnTo>
                    <a:pt x="143524" y="1471473"/>
                  </a:lnTo>
                  <a:lnTo>
                    <a:pt x="143708" y="1470968"/>
                  </a:lnTo>
                  <a:lnTo>
                    <a:pt x="143814" y="1470464"/>
                  </a:lnTo>
                  <a:lnTo>
                    <a:pt x="143917" y="1469729"/>
                  </a:lnTo>
                  <a:lnTo>
                    <a:pt x="143947" y="1469267"/>
                  </a:lnTo>
                  <a:lnTo>
                    <a:pt x="144134" y="1468872"/>
                  </a:lnTo>
                  <a:lnTo>
                    <a:pt x="144515" y="1468599"/>
                  </a:lnTo>
                  <a:lnTo>
                    <a:pt x="144897" y="1468356"/>
                  </a:lnTo>
                  <a:lnTo>
                    <a:pt x="145316" y="1468040"/>
                  </a:lnTo>
                  <a:lnTo>
                    <a:pt x="145465" y="1467767"/>
                  </a:lnTo>
                  <a:lnTo>
                    <a:pt x="145530" y="1467031"/>
                  </a:lnTo>
                  <a:lnTo>
                    <a:pt x="145553" y="1466181"/>
                  </a:lnTo>
                  <a:lnTo>
                    <a:pt x="145541" y="1465488"/>
                  </a:lnTo>
                  <a:lnTo>
                    <a:pt x="145714" y="1464364"/>
                  </a:lnTo>
                  <a:lnTo>
                    <a:pt x="145953" y="1462584"/>
                  </a:lnTo>
                  <a:lnTo>
                    <a:pt x="146086" y="1461345"/>
                  </a:lnTo>
                  <a:lnTo>
                    <a:pt x="146056" y="1459722"/>
                  </a:lnTo>
                  <a:lnTo>
                    <a:pt x="146039" y="1458720"/>
                  </a:lnTo>
                  <a:lnTo>
                    <a:pt x="145952" y="1458179"/>
                  </a:lnTo>
                  <a:lnTo>
                    <a:pt x="145701" y="1457025"/>
                  </a:lnTo>
                  <a:lnTo>
                    <a:pt x="145533" y="1456296"/>
                  </a:lnTo>
                  <a:lnTo>
                    <a:pt x="145526" y="1455944"/>
                  </a:lnTo>
                  <a:lnTo>
                    <a:pt x="145473" y="1455099"/>
                  </a:lnTo>
                  <a:lnTo>
                    <a:pt x="145310" y="1454595"/>
                  </a:lnTo>
                  <a:lnTo>
                    <a:pt x="144881" y="1454334"/>
                  </a:lnTo>
                  <a:lnTo>
                    <a:pt x="144180" y="1454000"/>
                  </a:lnTo>
                  <a:lnTo>
                    <a:pt x="143979" y="1453501"/>
                  </a:lnTo>
                  <a:lnTo>
                    <a:pt x="143891" y="1452924"/>
                  </a:lnTo>
                  <a:lnTo>
                    <a:pt x="143576" y="1452542"/>
                  </a:lnTo>
                  <a:lnTo>
                    <a:pt x="143021" y="1451740"/>
                  </a:lnTo>
                  <a:lnTo>
                    <a:pt x="142780" y="1451242"/>
                  </a:lnTo>
                  <a:lnTo>
                    <a:pt x="142765" y="1450318"/>
                  </a:lnTo>
                  <a:lnTo>
                    <a:pt x="142749" y="1449431"/>
                  </a:lnTo>
                  <a:lnTo>
                    <a:pt x="142732" y="1448465"/>
                  </a:lnTo>
                  <a:lnTo>
                    <a:pt x="143030" y="1447876"/>
                  </a:lnTo>
                  <a:lnTo>
                    <a:pt x="143294" y="1447523"/>
                  </a:lnTo>
                  <a:lnTo>
                    <a:pt x="143521" y="1447250"/>
                  </a:lnTo>
                  <a:lnTo>
                    <a:pt x="143626" y="1446667"/>
                  </a:lnTo>
                  <a:lnTo>
                    <a:pt x="143693" y="1446090"/>
                  </a:lnTo>
                  <a:lnTo>
                    <a:pt x="143951" y="1445391"/>
                  </a:lnTo>
                  <a:lnTo>
                    <a:pt x="144295" y="1445190"/>
                  </a:lnTo>
                  <a:lnTo>
                    <a:pt x="144904" y="1444716"/>
                  </a:lnTo>
                  <a:lnTo>
                    <a:pt x="144973" y="1444212"/>
                  </a:lnTo>
                  <a:lnTo>
                    <a:pt x="144963" y="1443708"/>
                  </a:lnTo>
                  <a:lnTo>
                    <a:pt x="144722" y="1443173"/>
                  </a:lnTo>
                  <a:lnTo>
                    <a:pt x="144678" y="1442864"/>
                  </a:lnTo>
                  <a:lnTo>
                    <a:pt x="144750" y="1442553"/>
                  </a:lnTo>
                  <a:lnTo>
                    <a:pt x="144932" y="1441934"/>
                  </a:lnTo>
                  <a:lnTo>
                    <a:pt x="144923" y="1441393"/>
                  </a:lnTo>
                  <a:lnTo>
                    <a:pt x="144914" y="1440926"/>
                  </a:lnTo>
                  <a:lnTo>
                    <a:pt x="145219" y="1440652"/>
                  </a:lnTo>
                  <a:lnTo>
                    <a:pt x="145483" y="1440379"/>
                  </a:lnTo>
                  <a:lnTo>
                    <a:pt x="145008" y="1439692"/>
                  </a:lnTo>
                  <a:lnTo>
                    <a:pt x="144694" y="1439388"/>
                  </a:lnTo>
                  <a:lnTo>
                    <a:pt x="144104" y="1438738"/>
                  </a:lnTo>
                  <a:lnTo>
                    <a:pt x="143711" y="1438362"/>
                  </a:lnTo>
                  <a:lnTo>
                    <a:pt x="143201" y="1437827"/>
                  </a:lnTo>
                  <a:lnTo>
                    <a:pt x="142734" y="1437681"/>
                  </a:lnTo>
                  <a:lnTo>
                    <a:pt x="142421" y="1437420"/>
                  </a:lnTo>
                  <a:lnTo>
                    <a:pt x="142337" y="1437037"/>
                  </a:lnTo>
                  <a:lnTo>
                    <a:pt x="142317" y="1435913"/>
                  </a:lnTo>
                  <a:lnTo>
                    <a:pt x="142029" y="1434874"/>
                  </a:lnTo>
                  <a:lnTo>
                    <a:pt x="141826" y="1434340"/>
                  </a:lnTo>
                  <a:lnTo>
                    <a:pt x="141472" y="1433957"/>
                  </a:lnTo>
                  <a:lnTo>
                    <a:pt x="141195" y="1433538"/>
                  </a:lnTo>
                  <a:lnTo>
                    <a:pt x="141189" y="1433228"/>
                  </a:lnTo>
                  <a:lnTo>
                    <a:pt x="141143" y="1432809"/>
                  </a:lnTo>
                  <a:lnTo>
                    <a:pt x="141133" y="1432189"/>
                  </a:lnTo>
                  <a:lnTo>
                    <a:pt x="141004" y="1431496"/>
                  </a:lnTo>
                  <a:lnTo>
                    <a:pt x="140601" y="1430537"/>
                  </a:lnTo>
                  <a:lnTo>
                    <a:pt x="140205" y="1429965"/>
                  </a:lnTo>
                  <a:lnTo>
                    <a:pt x="139932" y="1429777"/>
                  </a:lnTo>
                  <a:lnTo>
                    <a:pt x="139508" y="1429783"/>
                  </a:lnTo>
                  <a:lnTo>
                    <a:pt x="139123" y="1429868"/>
                  </a:lnTo>
                  <a:lnTo>
                    <a:pt x="138813" y="1429795"/>
                  </a:lnTo>
                  <a:lnTo>
                    <a:pt x="138802" y="1429182"/>
                  </a:lnTo>
                  <a:lnTo>
                    <a:pt x="138871" y="1428677"/>
                  </a:lnTo>
                  <a:lnTo>
                    <a:pt x="138746" y="1428216"/>
                  </a:lnTo>
                  <a:lnTo>
                    <a:pt x="138355" y="1427912"/>
                  </a:lnTo>
                  <a:lnTo>
                    <a:pt x="138117" y="1427530"/>
                  </a:lnTo>
                  <a:lnTo>
                    <a:pt x="137490" y="1427001"/>
                  </a:lnTo>
                  <a:lnTo>
                    <a:pt x="137207" y="1426308"/>
                  </a:lnTo>
                  <a:lnTo>
                    <a:pt x="137314" y="1425804"/>
                  </a:lnTo>
                  <a:lnTo>
                    <a:pt x="137889" y="1425524"/>
                  </a:lnTo>
                  <a:lnTo>
                    <a:pt x="138268" y="1425172"/>
                  </a:lnTo>
                  <a:lnTo>
                    <a:pt x="138642" y="1424467"/>
                  </a:lnTo>
                  <a:lnTo>
                    <a:pt x="138703" y="1423581"/>
                  </a:lnTo>
                  <a:lnTo>
                    <a:pt x="138685" y="1422499"/>
                  </a:lnTo>
                  <a:lnTo>
                    <a:pt x="138670" y="1421685"/>
                  </a:lnTo>
                  <a:lnTo>
                    <a:pt x="139316" y="1421095"/>
                  </a:lnTo>
                  <a:lnTo>
                    <a:pt x="139542" y="1420822"/>
                  </a:lnTo>
                  <a:lnTo>
                    <a:pt x="139886" y="1420585"/>
                  </a:lnTo>
                  <a:lnTo>
                    <a:pt x="140112" y="1420269"/>
                  </a:lnTo>
                  <a:lnTo>
                    <a:pt x="140181" y="1419844"/>
                  </a:lnTo>
                  <a:lnTo>
                    <a:pt x="140171" y="1419261"/>
                  </a:lnTo>
                  <a:lnTo>
                    <a:pt x="140398" y="1418988"/>
                  </a:lnTo>
                  <a:lnTo>
                    <a:pt x="140701" y="1418635"/>
                  </a:lnTo>
                  <a:lnTo>
                    <a:pt x="140693" y="1418210"/>
                  </a:lnTo>
                  <a:lnTo>
                    <a:pt x="140414" y="1417711"/>
                  </a:lnTo>
                  <a:lnTo>
                    <a:pt x="139939" y="1417104"/>
                  </a:lnTo>
                  <a:lnTo>
                    <a:pt x="139573" y="1416029"/>
                  </a:lnTo>
                  <a:lnTo>
                    <a:pt x="139560" y="1415257"/>
                  </a:lnTo>
                  <a:lnTo>
                    <a:pt x="139316" y="1414528"/>
                  </a:lnTo>
                  <a:lnTo>
                    <a:pt x="138993" y="1413762"/>
                  </a:lnTo>
                  <a:lnTo>
                    <a:pt x="138907" y="1413259"/>
                  </a:lnTo>
                  <a:lnTo>
                    <a:pt x="139050" y="1412602"/>
                  </a:lnTo>
                  <a:lnTo>
                    <a:pt x="139376" y="1411399"/>
                  </a:lnTo>
                  <a:lnTo>
                    <a:pt x="139444" y="1410852"/>
                  </a:lnTo>
                  <a:lnTo>
                    <a:pt x="139209" y="1410628"/>
                  </a:lnTo>
                  <a:lnTo>
                    <a:pt x="138821" y="1410555"/>
                  </a:lnTo>
                  <a:lnTo>
                    <a:pt x="138442" y="1410949"/>
                  </a:lnTo>
                  <a:lnTo>
                    <a:pt x="138121" y="1410263"/>
                  </a:lnTo>
                  <a:lnTo>
                    <a:pt x="137809" y="1410075"/>
                  </a:lnTo>
                  <a:lnTo>
                    <a:pt x="137419" y="1409850"/>
                  </a:lnTo>
                  <a:lnTo>
                    <a:pt x="137019" y="1409042"/>
                  </a:lnTo>
                  <a:lnTo>
                    <a:pt x="136816" y="1408508"/>
                  </a:lnTo>
                  <a:lnTo>
                    <a:pt x="136340" y="1407742"/>
                  </a:lnTo>
                  <a:lnTo>
                    <a:pt x="135906" y="1407250"/>
                  </a:lnTo>
                  <a:lnTo>
                    <a:pt x="135197" y="1406448"/>
                  </a:lnTo>
                  <a:lnTo>
                    <a:pt x="135036" y="1406028"/>
                  </a:lnTo>
                  <a:lnTo>
                    <a:pt x="134868" y="1405257"/>
                  </a:lnTo>
                  <a:lnTo>
                    <a:pt x="134533" y="1403799"/>
                  </a:lnTo>
                  <a:lnTo>
                    <a:pt x="134022" y="1403264"/>
                  </a:lnTo>
                  <a:lnTo>
                    <a:pt x="133748" y="1403040"/>
                  </a:lnTo>
                  <a:lnTo>
                    <a:pt x="133435" y="1402815"/>
                  </a:lnTo>
                  <a:lnTo>
                    <a:pt x="133045" y="1402547"/>
                  </a:lnTo>
                  <a:lnTo>
                    <a:pt x="132456" y="1401983"/>
                  </a:lnTo>
                  <a:lnTo>
                    <a:pt x="132366" y="1401248"/>
                  </a:lnTo>
                  <a:lnTo>
                    <a:pt x="132228" y="1400014"/>
                  </a:lnTo>
                  <a:lnTo>
                    <a:pt x="131980" y="1399090"/>
                  </a:lnTo>
                  <a:lnTo>
                    <a:pt x="131579" y="1398210"/>
                  </a:lnTo>
                  <a:lnTo>
                    <a:pt x="131181" y="1397523"/>
                  </a:lnTo>
                  <a:lnTo>
                    <a:pt x="130941" y="1397061"/>
                  </a:lnTo>
                  <a:lnTo>
                    <a:pt x="130629" y="1396836"/>
                  </a:lnTo>
                  <a:lnTo>
                    <a:pt x="130243" y="1396843"/>
                  </a:lnTo>
                  <a:lnTo>
                    <a:pt x="129819" y="1396891"/>
                  </a:lnTo>
                  <a:lnTo>
                    <a:pt x="129075" y="1396284"/>
                  </a:lnTo>
                  <a:lnTo>
                    <a:pt x="128794" y="1395670"/>
                  </a:lnTo>
                  <a:lnTo>
                    <a:pt x="128508" y="1394753"/>
                  </a:lnTo>
                  <a:lnTo>
                    <a:pt x="128489" y="1393744"/>
                  </a:lnTo>
                  <a:lnTo>
                    <a:pt x="128122" y="1392596"/>
                  </a:lnTo>
                  <a:lnTo>
                    <a:pt x="127767" y="1392134"/>
                  </a:lnTo>
                  <a:lnTo>
                    <a:pt x="127181" y="1391721"/>
                  </a:lnTo>
                  <a:lnTo>
                    <a:pt x="126442" y="1391430"/>
                  </a:lnTo>
                  <a:lnTo>
                    <a:pt x="126017" y="1391436"/>
                  </a:lnTo>
                  <a:lnTo>
                    <a:pt x="125516" y="1391441"/>
                  </a:lnTo>
                  <a:lnTo>
                    <a:pt x="124891" y="1390992"/>
                  </a:lnTo>
                  <a:lnTo>
                    <a:pt x="124688" y="1390415"/>
                  </a:lnTo>
                  <a:lnTo>
                    <a:pt x="124519" y="1389606"/>
                  </a:lnTo>
                  <a:lnTo>
                    <a:pt x="124352" y="1388877"/>
                  </a:lnTo>
                  <a:lnTo>
                    <a:pt x="123950" y="1388033"/>
                  </a:lnTo>
                  <a:lnTo>
                    <a:pt x="123445" y="1387772"/>
                  </a:lnTo>
                  <a:lnTo>
                    <a:pt x="122940" y="1387626"/>
                  </a:lnTo>
                  <a:lnTo>
                    <a:pt x="122471" y="1387286"/>
                  </a:lnTo>
                  <a:lnTo>
                    <a:pt x="121265" y="1386769"/>
                  </a:lnTo>
                  <a:lnTo>
                    <a:pt x="119861" y="1385907"/>
                  </a:lnTo>
                  <a:lnTo>
                    <a:pt x="118100" y="1384546"/>
                  </a:lnTo>
                  <a:lnTo>
                    <a:pt x="116296" y="1382918"/>
                  </a:lnTo>
                  <a:lnTo>
                    <a:pt x="114294" y="1381022"/>
                  </a:lnTo>
                  <a:lnTo>
                    <a:pt x="112612" y="1379777"/>
                  </a:lnTo>
                  <a:lnTo>
                    <a:pt x="109538" y="1378331"/>
                  </a:lnTo>
                  <a:lnTo>
                    <a:pt x="107469" y="1377012"/>
                  </a:lnTo>
                  <a:lnTo>
                    <a:pt x="105590" y="1375499"/>
                  </a:lnTo>
                  <a:lnTo>
                    <a:pt x="103708" y="1373878"/>
                  </a:lnTo>
                  <a:lnTo>
                    <a:pt x="102184" y="1372741"/>
                  </a:lnTo>
                  <a:lnTo>
                    <a:pt x="100854" y="1371800"/>
                  </a:lnTo>
                  <a:lnTo>
                    <a:pt x="99607" y="1371089"/>
                  </a:lnTo>
                  <a:lnTo>
                    <a:pt x="98206" y="1370421"/>
                  </a:lnTo>
                  <a:lnTo>
                    <a:pt x="96766" y="1369716"/>
                  </a:lnTo>
                  <a:lnTo>
                    <a:pt x="95754" y="1369230"/>
                  </a:lnTo>
                  <a:lnTo>
                    <a:pt x="95246" y="1368890"/>
                  </a:lnTo>
                  <a:lnTo>
                    <a:pt x="94354" y="1368634"/>
                  </a:lnTo>
                  <a:lnTo>
                    <a:pt x="92493" y="1368167"/>
                  </a:lnTo>
                  <a:lnTo>
                    <a:pt x="90165" y="1367474"/>
                  </a:lnTo>
                  <a:lnTo>
                    <a:pt x="87715" y="1366399"/>
                  </a:lnTo>
                  <a:lnTo>
                    <a:pt x="85263" y="1365287"/>
                  </a:lnTo>
                  <a:lnTo>
                    <a:pt x="82625" y="1364485"/>
                  </a:lnTo>
                  <a:lnTo>
                    <a:pt x="80305" y="1364254"/>
                  </a:lnTo>
                  <a:lnTo>
                    <a:pt x="78339" y="1364370"/>
                  </a:lnTo>
                  <a:lnTo>
                    <a:pt x="76686" y="1364746"/>
                  </a:lnTo>
                  <a:lnTo>
                    <a:pt x="75457" y="1365081"/>
                  </a:lnTo>
                  <a:lnTo>
                    <a:pt x="73346" y="1365773"/>
                  </a:lnTo>
                  <a:lnTo>
                    <a:pt x="71852" y="1366381"/>
                  </a:lnTo>
                  <a:lnTo>
                    <a:pt x="71316" y="1366624"/>
                  </a:lnTo>
                  <a:lnTo>
                    <a:pt x="71215" y="1367474"/>
                  </a:lnTo>
                  <a:lnTo>
                    <a:pt x="71428" y="1368592"/>
                  </a:lnTo>
                  <a:lnTo>
                    <a:pt x="71329" y="1369558"/>
                  </a:lnTo>
                  <a:lnTo>
                    <a:pt x="70465" y="1370925"/>
                  </a:lnTo>
                  <a:lnTo>
                    <a:pt x="70021" y="1371976"/>
                  </a:lnTo>
                  <a:lnTo>
                    <a:pt x="69770" y="1373063"/>
                  </a:lnTo>
                  <a:lnTo>
                    <a:pt x="69600" y="1374340"/>
                  </a:lnTo>
                  <a:lnTo>
                    <a:pt x="69828" y="1376308"/>
                  </a:lnTo>
                  <a:lnTo>
                    <a:pt x="69940" y="1378355"/>
                  </a:lnTo>
                  <a:lnTo>
                    <a:pt x="69571" y="1381490"/>
                  </a:lnTo>
                  <a:lnTo>
                    <a:pt x="68905" y="1383088"/>
                  </a:lnTo>
                  <a:lnTo>
                    <a:pt x="68388" y="1384449"/>
                  </a:lnTo>
                  <a:lnTo>
                    <a:pt x="68211" y="1385342"/>
                  </a:lnTo>
                  <a:lnTo>
                    <a:pt x="68033" y="1386156"/>
                  </a:lnTo>
                  <a:lnTo>
                    <a:pt x="67850" y="1386739"/>
                  </a:lnTo>
                  <a:lnTo>
                    <a:pt x="67861" y="1387395"/>
                  </a:lnTo>
                  <a:lnTo>
                    <a:pt x="67647" y="1388362"/>
                  </a:lnTo>
                  <a:lnTo>
                    <a:pt x="67268" y="1388757"/>
                  </a:lnTo>
                  <a:lnTo>
                    <a:pt x="66820" y="1389613"/>
                  </a:lnTo>
                  <a:lnTo>
                    <a:pt x="66253" y="1390281"/>
                  </a:lnTo>
                  <a:lnTo>
                    <a:pt x="65261" y="1390956"/>
                  </a:lnTo>
                  <a:lnTo>
                    <a:pt x="64645" y="1391046"/>
                  </a:lnTo>
                  <a:lnTo>
                    <a:pt x="64028" y="1391059"/>
                  </a:lnTo>
                  <a:lnTo>
                    <a:pt x="63678" y="1390907"/>
                  </a:lnTo>
                  <a:lnTo>
                    <a:pt x="63013" y="1390378"/>
                  </a:lnTo>
                  <a:lnTo>
                    <a:pt x="62547" y="1390232"/>
                  </a:lnTo>
                  <a:lnTo>
                    <a:pt x="61436" y="1390718"/>
                  </a:lnTo>
                  <a:lnTo>
                    <a:pt x="60982" y="1391229"/>
                  </a:lnTo>
                  <a:lnTo>
                    <a:pt x="60758" y="1391654"/>
                  </a:lnTo>
                  <a:lnTo>
                    <a:pt x="59816" y="1392948"/>
                  </a:lnTo>
                  <a:lnTo>
                    <a:pt x="59171" y="1393537"/>
                  </a:lnTo>
                  <a:lnTo>
                    <a:pt x="58835" y="1394200"/>
                  </a:lnTo>
                  <a:lnTo>
                    <a:pt x="58731" y="1394862"/>
                  </a:lnTo>
                  <a:lnTo>
                    <a:pt x="58977" y="1395707"/>
                  </a:lnTo>
                  <a:lnTo>
                    <a:pt x="59217" y="1396168"/>
                  </a:lnTo>
                  <a:lnTo>
                    <a:pt x="59491" y="1396429"/>
                  </a:lnTo>
                  <a:lnTo>
                    <a:pt x="59999" y="1396770"/>
                  </a:lnTo>
                  <a:lnTo>
                    <a:pt x="60618" y="1396836"/>
                  </a:lnTo>
                  <a:lnTo>
                    <a:pt x="61085" y="1397062"/>
                  </a:lnTo>
                  <a:lnTo>
                    <a:pt x="61325" y="1397517"/>
                  </a:lnTo>
                  <a:lnTo>
                    <a:pt x="60832" y="1398027"/>
                  </a:lnTo>
                  <a:lnTo>
                    <a:pt x="60487" y="1398148"/>
                  </a:lnTo>
                  <a:lnTo>
                    <a:pt x="60692" y="1398841"/>
                  </a:lnTo>
                  <a:lnTo>
                    <a:pt x="61005" y="1399108"/>
                  </a:lnTo>
                  <a:lnTo>
                    <a:pt x="61320" y="1399449"/>
                  </a:lnTo>
                  <a:lnTo>
                    <a:pt x="61403" y="1399795"/>
                  </a:lnTo>
                  <a:lnTo>
                    <a:pt x="61892" y="1401217"/>
                  </a:lnTo>
                  <a:lnTo>
                    <a:pt x="61994" y="1402644"/>
                  </a:lnTo>
                  <a:lnTo>
                    <a:pt x="61925" y="1403106"/>
                  </a:lnTo>
                  <a:lnTo>
                    <a:pt x="61474" y="1403774"/>
                  </a:lnTo>
                  <a:lnTo>
                    <a:pt x="60943" y="1404328"/>
                  </a:lnTo>
                  <a:lnTo>
                    <a:pt x="60410" y="1404722"/>
                  </a:lnTo>
                  <a:lnTo>
                    <a:pt x="59914" y="1405075"/>
                  </a:lnTo>
                  <a:lnTo>
                    <a:pt x="59728" y="1405470"/>
                  </a:lnTo>
                  <a:lnTo>
                    <a:pt x="59889" y="1405852"/>
                  </a:lnTo>
                  <a:lnTo>
                    <a:pt x="59747" y="1406551"/>
                  </a:lnTo>
                  <a:lnTo>
                    <a:pt x="59411" y="1407213"/>
                  </a:lnTo>
                  <a:lnTo>
                    <a:pt x="58879" y="1407644"/>
                  </a:lnTo>
                  <a:lnTo>
                    <a:pt x="58155" y="1408197"/>
                  </a:lnTo>
                  <a:lnTo>
                    <a:pt x="57819" y="1408866"/>
                  </a:lnTo>
                  <a:lnTo>
                    <a:pt x="57519" y="1409291"/>
                  </a:lnTo>
                  <a:lnTo>
                    <a:pt x="56982" y="1409498"/>
                  </a:lnTo>
                  <a:lnTo>
                    <a:pt x="56329" y="1409661"/>
                  </a:lnTo>
                  <a:lnTo>
                    <a:pt x="56187" y="1410361"/>
                  </a:lnTo>
                  <a:lnTo>
                    <a:pt x="56079" y="1410828"/>
                  </a:lnTo>
                  <a:lnTo>
                    <a:pt x="55778" y="1411259"/>
                  </a:lnTo>
                  <a:lnTo>
                    <a:pt x="54703" y="1411588"/>
                  </a:lnTo>
                  <a:lnTo>
                    <a:pt x="54322" y="1411903"/>
                  </a:lnTo>
                  <a:lnTo>
                    <a:pt x="53643" y="1412723"/>
                  </a:lnTo>
                  <a:lnTo>
                    <a:pt x="52722" y="1413051"/>
                  </a:lnTo>
                  <a:lnTo>
                    <a:pt x="51029" y="1413392"/>
                  </a:lnTo>
                  <a:lnTo>
                    <a:pt x="50381" y="1413786"/>
                  </a:lnTo>
                  <a:lnTo>
                    <a:pt x="50153" y="1414024"/>
                  </a:lnTo>
                  <a:lnTo>
                    <a:pt x="49691" y="1414036"/>
                  </a:lnTo>
                  <a:lnTo>
                    <a:pt x="49299" y="1413732"/>
                  </a:lnTo>
                  <a:lnTo>
                    <a:pt x="49214" y="1413307"/>
                  </a:lnTo>
                  <a:lnTo>
                    <a:pt x="49207" y="1412881"/>
                  </a:lnTo>
                  <a:lnTo>
                    <a:pt x="49192" y="1412073"/>
                  </a:lnTo>
                  <a:lnTo>
                    <a:pt x="49103" y="1411381"/>
                  </a:lnTo>
                  <a:lnTo>
                    <a:pt x="48754" y="1411271"/>
                  </a:lnTo>
                  <a:lnTo>
                    <a:pt x="48296" y="1411545"/>
                  </a:lnTo>
                  <a:lnTo>
                    <a:pt x="47915" y="1411860"/>
                  </a:lnTo>
                  <a:lnTo>
                    <a:pt x="47139" y="1411606"/>
                  </a:lnTo>
                  <a:lnTo>
                    <a:pt x="46018" y="1411514"/>
                  </a:lnTo>
                  <a:lnTo>
                    <a:pt x="45716" y="1411939"/>
                  </a:lnTo>
                  <a:lnTo>
                    <a:pt x="45646" y="1412292"/>
                  </a:lnTo>
                  <a:lnTo>
                    <a:pt x="45151" y="1412687"/>
                  </a:lnTo>
                  <a:lnTo>
                    <a:pt x="44844" y="1412772"/>
                  </a:lnTo>
                  <a:lnTo>
                    <a:pt x="44249" y="1411891"/>
                  </a:lnTo>
                  <a:lnTo>
                    <a:pt x="43663" y="1411478"/>
                  </a:lnTo>
                  <a:lnTo>
                    <a:pt x="42926" y="1411259"/>
                  </a:lnTo>
                  <a:lnTo>
                    <a:pt x="42767" y="1410992"/>
                  </a:lnTo>
                  <a:lnTo>
                    <a:pt x="42792" y="1410220"/>
                  </a:lnTo>
                  <a:lnTo>
                    <a:pt x="42464" y="1409145"/>
                  </a:lnTo>
                  <a:lnTo>
                    <a:pt x="42228" y="1408915"/>
                  </a:lnTo>
                  <a:lnTo>
                    <a:pt x="41066" y="1408628"/>
                  </a:lnTo>
                  <a:lnTo>
                    <a:pt x="40447" y="1408562"/>
                  </a:lnTo>
                  <a:lnTo>
                    <a:pt x="39326" y="1408428"/>
                  </a:lnTo>
                  <a:lnTo>
                    <a:pt x="38741" y="1408167"/>
                  </a:lnTo>
                  <a:lnTo>
                    <a:pt x="37885" y="1407760"/>
                  </a:lnTo>
                  <a:lnTo>
                    <a:pt x="36609" y="1407590"/>
                  </a:lnTo>
                  <a:lnTo>
                    <a:pt x="35608" y="1407681"/>
                  </a:lnTo>
                  <a:lnTo>
                    <a:pt x="34840" y="1407930"/>
                  </a:lnTo>
                  <a:lnTo>
                    <a:pt x="34189" y="1408252"/>
                  </a:lnTo>
                  <a:lnTo>
                    <a:pt x="33500" y="1408531"/>
                  </a:lnTo>
                  <a:lnTo>
                    <a:pt x="33117" y="1408695"/>
                  </a:lnTo>
                  <a:lnTo>
                    <a:pt x="32483" y="1407815"/>
                  </a:lnTo>
                  <a:lnTo>
                    <a:pt x="32278" y="1407164"/>
                  </a:lnTo>
                  <a:lnTo>
                    <a:pt x="31842" y="1406478"/>
                  </a:lnTo>
                  <a:lnTo>
                    <a:pt x="31212" y="1405755"/>
                  </a:lnTo>
                  <a:lnTo>
                    <a:pt x="30583" y="1405111"/>
                  </a:lnTo>
                  <a:lnTo>
                    <a:pt x="30148" y="1404540"/>
                  </a:lnTo>
                  <a:lnTo>
                    <a:pt x="30103" y="1404115"/>
                  </a:lnTo>
                  <a:lnTo>
                    <a:pt x="29943" y="1403805"/>
                  </a:lnTo>
                  <a:lnTo>
                    <a:pt x="29631" y="1403623"/>
                  </a:lnTo>
                  <a:lnTo>
                    <a:pt x="29428" y="1403045"/>
                  </a:lnTo>
                  <a:lnTo>
                    <a:pt x="29153" y="1402814"/>
                  </a:lnTo>
                  <a:lnTo>
                    <a:pt x="28806" y="1402821"/>
                  </a:lnTo>
                  <a:lnTo>
                    <a:pt x="28532" y="1402596"/>
                  </a:lnTo>
                  <a:lnTo>
                    <a:pt x="27991" y="1402608"/>
                  </a:lnTo>
                  <a:lnTo>
                    <a:pt x="27650" y="1402960"/>
                  </a:lnTo>
                  <a:lnTo>
                    <a:pt x="27346" y="1403198"/>
                  </a:lnTo>
                  <a:lnTo>
                    <a:pt x="27002" y="1403362"/>
                  </a:lnTo>
                  <a:lnTo>
                    <a:pt x="26687" y="1403015"/>
                  </a:lnTo>
                  <a:lnTo>
                    <a:pt x="26403" y="1402213"/>
                  </a:lnTo>
                  <a:lnTo>
                    <a:pt x="26388" y="1401399"/>
                  </a:lnTo>
                  <a:lnTo>
                    <a:pt x="25907" y="1400402"/>
                  </a:lnTo>
                  <a:lnTo>
                    <a:pt x="24971" y="1399880"/>
                  </a:lnTo>
                  <a:lnTo>
                    <a:pt x="24622" y="1399734"/>
                  </a:lnTo>
                  <a:lnTo>
                    <a:pt x="24110" y="1399163"/>
                  </a:lnTo>
                  <a:lnTo>
                    <a:pt x="23950" y="1398817"/>
                  </a:lnTo>
                  <a:lnTo>
                    <a:pt x="23442" y="1398440"/>
                  </a:lnTo>
                  <a:lnTo>
                    <a:pt x="23318" y="1398015"/>
                  </a:lnTo>
                  <a:lnTo>
                    <a:pt x="23310" y="1397553"/>
                  </a:lnTo>
                  <a:lnTo>
                    <a:pt x="22828" y="1396478"/>
                  </a:lnTo>
                  <a:lnTo>
                    <a:pt x="22030" y="1395069"/>
                  </a:lnTo>
                  <a:lnTo>
                    <a:pt x="21755" y="1394722"/>
                  </a:lnTo>
                  <a:lnTo>
                    <a:pt x="21253" y="1394734"/>
                  </a:lnTo>
                  <a:lnTo>
                    <a:pt x="20866" y="1394662"/>
                  </a:lnTo>
                  <a:lnTo>
                    <a:pt x="20394" y="1394169"/>
                  </a:lnTo>
                  <a:lnTo>
                    <a:pt x="19842" y="1393519"/>
                  </a:lnTo>
                  <a:lnTo>
                    <a:pt x="19064" y="1393149"/>
                  </a:lnTo>
                  <a:lnTo>
                    <a:pt x="18214" y="1393088"/>
                  </a:lnTo>
                  <a:lnTo>
                    <a:pt x="17480" y="1393100"/>
                  </a:lnTo>
                  <a:lnTo>
                    <a:pt x="16905" y="1393264"/>
                  </a:lnTo>
                  <a:lnTo>
                    <a:pt x="16101" y="1393629"/>
                  </a:lnTo>
                  <a:lnTo>
                    <a:pt x="15756" y="1393750"/>
                  </a:lnTo>
                  <a:lnTo>
                    <a:pt x="15172" y="1393531"/>
                  </a:lnTo>
                  <a:lnTo>
                    <a:pt x="14588" y="1393228"/>
                  </a:lnTo>
                  <a:lnTo>
                    <a:pt x="14045" y="1393088"/>
                  </a:lnTo>
                  <a:lnTo>
                    <a:pt x="13621" y="1393094"/>
                  </a:lnTo>
                  <a:lnTo>
                    <a:pt x="13161" y="1393294"/>
                  </a:lnTo>
                  <a:lnTo>
                    <a:pt x="12701" y="1393459"/>
                  </a:lnTo>
                  <a:lnTo>
                    <a:pt x="12037" y="1393009"/>
                  </a:lnTo>
                  <a:lnTo>
                    <a:pt x="10909" y="1392523"/>
                  </a:lnTo>
                  <a:lnTo>
                    <a:pt x="10528" y="1392802"/>
                  </a:lnTo>
                  <a:lnTo>
                    <a:pt x="10075" y="1393349"/>
                  </a:lnTo>
                  <a:lnTo>
                    <a:pt x="9462" y="1393592"/>
                  </a:lnTo>
                  <a:lnTo>
                    <a:pt x="8849" y="1393835"/>
                  </a:lnTo>
                  <a:lnTo>
                    <a:pt x="8276" y="1394193"/>
                  </a:lnTo>
                  <a:lnTo>
                    <a:pt x="8089" y="1394582"/>
                  </a:lnTo>
                  <a:lnTo>
                    <a:pt x="8097" y="1395007"/>
                  </a:lnTo>
                  <a:lnTo>
                    <a:pt x="8468" y="1396356"/>
                  </a:lnTo>
                  <a:lnTo>
                    <a:pt x="8678" y="1397280"/>
                  </a:lnTo>
                  <a:lnTo>
                    <a:pt x="8592" y="1398981"/>
                  </a:lnTo>
                  <a:lnTo>
                    <a:pt x="8263" y="1400032"/>
                  </a:lnTo>
                  <a:lnTo>
                    <a:pt x="7741" y="1401083"/>
                  </a:lnTo>
                  <a:lnTo>
                    <a:pt x="7479" y="1401514"/>
                  </a:lnTo>
                  <a:lnTo>
                    <a:pt x="6769" y="1402839"/>
                  </a:lnTo>
                  <a:lnTo>
                    <a:pt x="6270" y="1403039"/>
                  </a:lnTo>
                  <a:lnTo>
                    <a:pt x="5273" y="1403367"/>
                  </a:lnTo>
                  <a:lnTo>
                    <a:pt x="4887" y="1403374"/>
                  </a:lnTo>
                  <a:lnTo>
                    <a:pt x="4500" y="1403307"/>
                  </a:lnTo>
                  <a:lnTo>
                    <a:pt x="4110" y="1403082"/>
                  </a:lnTo>
                  <a:lnTo>
                    <a:pt x="3410" y="1402784"/>
                  </a:lnTo>
                  <a:lnTo>
                    <a:pt x="2860" y="1402255"/>
                  </a:lnTo>
                  <a:lnTo>
                    <a:pt x="2466" y="1401794"/>
                  </a:lnTo>
                  <a:lnTo>
                    <a:pt x="1681" y="1401041"/>
                  </a:lnTo>
                  <a:lnTo>
                    <a:pt x="706" y="1400476"/>
                  </a:lnTo>
                  <a:lnTo>
                    <a:pt x="311" y="1399941"/>
                  </a:lnTo>
                  <a:lnTo>
                    <a:pt x="186" y="1399443"/>
                  </a:lnTo>
                  <a:lnTo>
                    <a:pt x="180" y="1399054"/>
                  </a:lnTo>
                  <a:lnTo>
                    <a:pt x="401" y="1398471"/>
                  </a:lnTo>
                  <a:lnTo>
                    <a:pt x="648" y="1397153"/>
                  </a:lnTo>
                  <a:lnTo>
                    <a:pt x="555" y="1396265"/>
                  </a:lnTo>
                  <a:lnTo>
                    <a:pt x="354" y="1395809"/>
                  </a:lnTo>
                  <a:lnTo>
                    <a:pt x="347" y="1395457"/>
                  </a:lnTo>
                  <a:lnTo>
                    <a:pt x="296" y="1394728"/>
                  </a:lnTo>
                  <a:lnTo>
                    <a:pt x="12" y="1393920"/>
                  </a:lnTo>
                  <a:lnTo>
                    <a:pt x="0" y="1393228"/>
                  </a:lnTo>
                  <a:lnTo>
                    <a:pt x="109" y="1392875"/>
                  </a:lnTo>
                  <a:lnTo>
                    <a:pt x="218" y="1392486"/>
                  </a:lnTo>
                  <a:lnTo>
                    <a:pt x="441" y="1392018"/>
                  </a:lnTo>
                  <a:lnTo>
                    <a:pt x="628" y="1391666"/>
                  </a:lnTo>
                  <a:lnTo>
                    <a:pt x="1123" y="1391271"/>
                  </a:lnTo>
                  <a:lnTo>
                    <a:pt x="1501" y="1390840"/>
                  </a:lnTo>
                  <a:lnTo>
                    <a:pt x="1951" y="1390099"/>
                  </a:lnTo>
                  <a:lnTo>
                    <a:pt x="2642" y="1389856"/>
                  </a:lnTo>
                  <a:lnTo>
                    <a:pt x="2980" y="1389309"/>
                  </a:lnTo>
                  <a:lnTo>
                    <a:pt x="3319" y="1388841"/>
                  </a:lnTo>
                  <a:lnTo>
                    <a:pt x="3741" y="1388714"/>
                  </a:lnTo>
                  <a:lnTo>
                    <a:pt x="4125" y="1388629"/>
                  </a:lnTo>
                  <a:lnTo>
                    <a:pt x="4432" y="1388550"/>
                  </a:lnTo>
                  <a:lnTo>
                    <a:pt x="4813" y="1388234"/>
                  </a:lnTo>
                  <a:lnTo>
                    <a:pt x="5149" y="1387644"/>
                  </a:lnTo>
                  <a:lnTo>
                    <a:pt x="5144" y="1387298"/>
                  </a:lnTo>
                  <a:lnTo>
                    <a:pt x="4665" y="1386417"/>
                  </a:lnTo>
                  <a:lnTo>
                    <a:pt x="4427" y="1386077"/>
                  </a:lnTo>
                  <a:lnTo>
                    <a:pt x="4345" y="1385767"/>
                  </a:lnTo>
                  <a:lnTo>
                    <a:pt x="4056" y="1384692"/>
                  </a:lnTo>
                  <a:lnTo>
                    <a:pt x="4040" y="1383841"/>
                  </a:lnTo>
                  <a:lnTo>
                    <a:pt x="4182" y="1383106"/>
                  </a:lnTo>
                  <a:lnTo>
                    <a:pt x="3983" y="1382723"/>
                  </a:lnTo>
                  <a:lnTo>
                    <a:pt x="3858" y="1382262"/>
                  </a:lnTo>
                  <a:lnTo>
                    <a:pt x="3994" y="1381174"/>
                  </a:lnTo>
                  <a:lnTo>
                    <a:pt x="3934" y="1379977"/>
                  </a:lnTo>
                  <a:lnTo>
                    <a:pt x="3799" y="1378859"/>
                  </a:lnTo>
                  <a:lnTo>
                    <a:pt x="3944" y="1378398"/>
                  </a:lnTo>
                  <a:lnTo>
                    <a:pt x="4168" y="1377966"/>
                  </a:lnTo>
                  <a:lnTo>
                    <a:pt x="4314" y="1377425"/>
                  </a:lnTo>
                  <a:lnTo>
                    <a:pt x="4301" y="1376727"/>
                  </a:lnTo>
                  <a:lnTo>
                    <a:pt x="4292" y="1376186"/>
                  </a:lnTo>
                  <a:lnTo>
                    <a:pt x="4286" y="1375840"/>
                  </a:lnTo>
                  <a:lnTo>
                    <a:pt x="4352" y="1375220"/>
                  </a:lnTo>
                  <a:lnTo>
                    <a:pt x="3956" y="1374685"/>
                  </a:lnTo>
                  <a:lnTo>
                    <a:pt x="3638" y="1374151"/>
                  </a:lnTo>
                  <a:lnTo>
                    <a:pt x="3707" y="1373689"/>
                  </a:lnTo>
                  <a:lnTo>
                    <a:pt x="3934" y="1373452"/>
                  </a:lnTo>
                  <a:lnTo>
                    <a:pt x="4274" y="1372978"/>
                  </a:lnTo>
                  <a:lnTo>
                    <a:pt x="4531" y="1372243"/>
                  </a:lnTo>
                  <a:lnTo>
                    <a:pt x="5043" y="1370688"/>
                  </a:lnTo>
                  <a:lnTo>
                    <a:pt x="5726" y="1370020"/>
                  </a:lnTo>
                  <a:lnTo>
                    <a:pt x="6030" y="1369704"/>
                  </a:lnTo>
                  <a:lnTo>
                    <a:pt x="6404" y="1369042"/>
                  </a:lnTo>
                  <a:lnTo>
                    <a:pt x="6885" y="1367833"/>
                  </a:lnTo>
                  <a:lnTo>
                    <a:pt x="7181" y="1367170"/>
                  </a:lnTo>
                  <a:lnTo>
                    <a:pt x="7745" y="1366271"/>
                  </a:lnTo>
                  <a:lnTo>
                    <a:pt x="8117" y="1365493"/>
                  </a:lnTo>
                  <a:lnTo>
                    <a:pt x="8299" y="1364910"/>
                  </a:lnTo>
                  <a:lnTo>
                    <a:pt x="8216" y="1364564"/>
                  </a:lnTo>
                  <a:lnTo>
                    <a:pt x="8092" y="1364102"/>
                  </a:lnTo>
                  <a:lnTo>
                    <a:pt x="8474" y="1363865"/>
                  </a:lnTo>
                  <a:lnTo>
                    <a:pt x="9053" y="1363853"/>
                  </a:lnTo>
                  <a:lnTo>
                    <a:pt x="9363" y="1363926"/>
                  </a:lnTo>
                  <a:lnTo>
                    <a:pt x="10096" y="1363914"/>
                  </a:lnTo>
                  <a:lnTo>
                    <a:pt x="10521" y="1363944"/>
                  </a:lnTo>
                  <a:lnTo>
                    <a:pt x="10683" y="1364406"/>
                  </a:lnTo>
                  <a:lnTo>
                    <a:pt x="10855" y="1365366"/>
                  </a:lnTo>
                  <a:lnTo>
                    <a:pt x="11213" y="1365979"/>
                  </a:lnTo>
                  <a:lnTo>
                    <a:pt x="11537" y="1366861"/>
                  </a:lnTo>
                  <a:lnTo>
                    <a:pt x="11554" y="1367827"/>
                  </a:lnTo>
                  <a:lnTo>
                    <a:pt x="11955" y="1368671"/>
                  </a:lnTo>
                  <a:lnTo>
                    <a:pt x="12002" y="1369169"/>
                  </a:lnTo>
                  <a:lnTo>
                    <a:pt x="11742" y="1369716"/>
                  </a:lnTo>
                  <a:lnTo>
                    <a:pt x="11676" y="1370336"/>
                  </a:lnTo>
                  <a:lnTo>
                    <a:pt x="11682" y="1370646"/>
                  </a:lnTo>
                  <a:lnTo>
                    <a:pt x="11884" y="1371223"/>
                  </a:lnTo>
                  <a:lnTo>
                    <a:pt x="12161" y="1371599"/>
                  </a:lnTo>
                  <a:lnTo>
                    <a:pt x="12552" y="1371867"/>
                  </a:lnTo>
                  <a:lnTo>
                    <a:pt x="12901" y="1371976"/>
                  </a:lnTo>
                  <a:lnTo>
                    <a:pt x="13857" y="1371454"/>
                  </a:lnTo>
                  <a:lnTo>
                    <a:pt x="14538" y="1370670"/>
                  </a:lnTo>
                  <a:lnTo>
                    <a:pt x="14945" y="1369698"/>
                  </a:lnTo>
                  <a:lnTo>
                    <a:pt x="15168" y="1369230"/>
                  </a:lnTo>
                  <a:lnTo>
                    <a:pt x="15741" y="1368871"/>
                  </a:lnTo>
                  <a:lnTo>
                    <a:pt x="15799" y="1367826"/>
                  </a:lnTo>
                  <a:lnTo>
                    <a:pt x="15788" y="1367170"/>
                  </a:lnTo>
                  <a:lnTo>
                    <a:pt x="16125" y="1366544"/>
                  </a:lnTo>
                  <a:lnTo>
                    <a:pt x="16344" y="1365882"/>
                  </a:lnTo>
                  <a:lnTo>
                    <a:pt x="16327" y="1364916"/>
                  </a:lnTo>
                  <a:lnTo>
                    <a:pt x="16549" y="1364376"/>
                  </a:lnTo>
                  <a:lnTo>
                    <a:pt x="16992" y="1363246"/>
                  </a:lnTo>
                  <a:lnTo>
                    <a:pt x="17213" y="1362583"/>
                  </a:lnTo>
                  <a:lnTo>
                    <a:pt x="17190" y="1361308"/>
                  </a:lnTo>
                  <a:lnTo>
                    <a:pt x="16858" y="1360001"/>
                  </a:lnTo>
                  <a:lnTo>
                    <a:pt x="16767" y="1359230"/>
                  </a:lnTo>
                  <a:lnTo>
                    <a:pt x="16754" y="1358458"/>
                  </a:lnTo>
                  <a:lnTo>
                    <a:pt x="16626" y="1357802"/>
                  </a:lnTo>
                  <a:lnTo>
                    <a:pt x="16463" y="1357304"/>
                  </a:lnTo>
                  <a:lnTo>
                    <a:pt x="16453" y="1356726"/>
                  </a:lnTo>
                  <a:lnTo>
                    <a:pt x="16676" y="1356259"/>
                  </a:lnTo>
                  <a:lnTo>
                    <a:pt x="16941" y="1355943"/>
                  </a:lnTo>
                  <a:lnTo>
                    <a:pt x="17201" y="1355360"/>
                  </a:lnTo>
                  <a:lnTo>
                    <a:pt x="17345" y="1354777"/>
                  </a:lnTo>
                  <a:lnTo>
                    <a:pt x="17560" y="1353811"/>
                  </a:lnTo>
                  <a:lnTo>
                    <a:pt x="17733" y="1352723"/>
                  </a:lnTo>
                  <a:lnTo>
                    <a:pt x="17949" y="1351830"/>
                  </a:lnTo>
                  <a:lnTo>
                    <a:pt x="18552" y="1350967"/>
                  </a:lnTo>
                  <a:lnTo>
                    <a:pt x="18854" y="1350615"/>
                  </a:lnTo>
                  <a:lnTo>
                    <a:pt x="19421" y="1349989"/>
                  </a:lnTo>
                  <a:lnTo>
                    <a:pt x="20519" y="1348732"/>
                  </a:lnTo>
                  <a:lnTo>
                    <a:pt x="21160" y="1347911"/>
                  </a:lnTo>
                  <a:lnTo>
                    <a:pt x="21911" y="1346739"/>
                  </a:lnTo>
                  <a:lnTo>
                    <a:pt x="22662" y="1345487"/>
                  </a:lnTo>
                  <a:lnTo>
                    <a:pt x="23106" y="1344436"/>
                  </a:lnTo>
                  <a:lnTo>
                    <a:pt x="23289" y="1343890"/>
                  </a:lnTo>
                  <a:lnTo>
                    <a:pt x="23703" y="1343264"/>
                  </a:lnTo>
                  <a:lnTo>
                    <a:pt x="23852" y="1342991"/>
                  </a:lnTo>
                  <a:lnTo>
                    <a:pt x="23841" y="1342334"/>
                  </a:lnTo>
                  <a:lnTo>
                    <a:pt x="23856" y="1341058"/>
                  </a:lnTo>
                  <a:lnTo>
                    <a:pt x="23928" y="1340712"/>
                  </a:lnTo>
                  <a:lnTo>
                    <a:pt x="24188" y="1340129"/>
                  </a:lnTo>
                  <a:lnTo>
                    <a:pt x="24253" y="1339430"/>
                  </a:lnTo>
                  <a:lnTo>
                    <a:pt x="23959" y="1338124"/>
                  </a:lnTo>
                  <a:lnTo>
                    <a:pt x="23791" y="1337316"/>
                  </a:lnTo>
                  <a:lnTo>
                    <a:pt x="23775" y="1336423"/>
                  </a:lnTo>
                  <a:lnTo>
                    <a:pt x="23640" y="1335347"/>
                  </a:lnTo>
                  <a:lnTo>
                    <a:pt x="23555" y="1334922"/>
                  </a:lnTo>
                  <a:lnTo>
                    <a:pt x="23549" y="1334540"/>
                  </a:lnTo>
                  <a:lnTo>
                    <a:pt x="23349" y="1334157"/>
                  </a:lnTo>
                  <a:lnTo>
                    <a:pt x="23150" y="1333847"/>
                  </a:lnTo>
                  <a:lnTo>
                    <a:pt x="23452" y="1333458"/>
                  </a:lnTo>
                  <a:lnTo>
                    <a:pt x="23599" y="1332990"/>
                  </a:lnTo>
                  <a:lnTo>
                    <a:pt x="23505" y="1332067"/>
                  </a:lnTo>
                  <a:lnTo>
                    <a:pt x="23227" y="1331569"/>
                  </a:lnTo>
                  <a:lnTo>
                    <a:pt x="22596" y="1330882"/>
                  </a:lnTo>
                  <a:lnTo>
                    <a:pt x="21967" y="1330202"/>
                  </a:lnTo>
                  <a:lnTo>
                    <a:pt x="21576" y="1329898"/>
                  </a:lnTo>
                  <a:lnTo>
                    <a:pt x="21187" y="1329752"/>
                  </a:lnTo>
                  <a:lnTo>
                    <a:pt x="20575" y="1330068"/>
                  </a:lnTo>
                  <a:lnTo>
                    <a:pt x="20390" y="1330536"/>
                  </a:lnTo>
                  <a:lnTo>
                    <a:pt x="20056" y="1331240"/>
                  </a:lnTo>
                  <a:lnTo>
                    <a:pt x="19755" y="1331709"/>
                  </a:lnTo>
                  <a:lnTo>
                    <a:pt x="19489" y="1331909"/>
                  </a:lnTo>
                  <a:lnTo>
                    <a:pt x="19056" y="1331490"/>
                  </a:lnTo>
                  <a:lnTo>
                    <a:pt x="18972" y="1331065"/>
                  </a:lnTo>
                  <a:lnTo>
                    <a:pt x="18953" y="1329947"/>
                  </a:lnTo>
                  <a:lnTo>
                    <a:pt x="18927" y="1328519"/>
                  </a:lnTo>
                  <a:lnTo>
                    <a:pt x="18841" y="1328015"/>
                  </a:lnTo>
                  <a:lnTo>
                    <a:pt x="18454" y="1327948"/>
                  </a:lnTo>
                  <a:lnTo>
                    <a:pt x="18073" y="1328221"/>
                  </a:lnTo>
                  <a:lnTo>
                    <a:pt x="17549" y="1327037"/>
                  </a:lnTo>
                  <a:lnTo>
                    <a:pt x="17344" y="1326307"/>
                  </a:lnTo>
                  <a:lnTo>
                    <a:pt x="17068" y="1326004"/>
                  </a:lnTo>
                  <a:lnTo>
                    <a:pt x="16526" y="1325815"/>
                  </a:lnTo>
                  <a:lnTo>
                    <a:pt x="15596" y="1325682"/>
                  </a:lnTo>
                  <a:lnTo>
                    <a:pt x="15133" y="1325687"/>
                  </a:lnTo>
                  <a:lnTo>
                    <a:pt x="14384" y="1324813"/>
                  </a:lnTo>
                  <a:lnTo>
                    <a:pt x="14062" y="1324048"/>
                  </a:lnTo>
                  <a:lnTo>
                    <a:pt x="14018" y="1323701"/>
                  </a:lnTo>
                  <a:lnTo>
                    <a:pt x="14012" y="1323391"/>
                  </a:lnTo>
                  <a:lnTo>
                    <a:pt x="13998" y="1322577"/>
                  </a:lnTo>
                  <a:lnTo>
                    <a:pt x="13837" y="1322194"/>
                  </a:lnTo>
                  <a:lnTo>
                    <a:pt x="13279" y="1321204"/>
                  </a:lnTo>
                  <a:lnTo>
                    <a:pt x="13193" y="1320742"/>
                  </a:lnTo>
                  <a:lnTo>
                    <a:pt x="13564" y="1319843"/>
                  </a:lnTo>
                  <a:lnTo>
                    <a:pt x="14015" y="1319217"/>
                  </a:lnTo>
                  <a:lnTo>
                    <a:pt x="14469" y="1318628"/>
                  </a:lnTo>
                  <a:lnTo>
                    <a:pt x="14917" y="1317808"/>
                  </a:lnTo>
                  <a:lnTo>
                    <a:pt x="15099" y="1317189"/>
                  </a:lnTo>
                  <a:lnTo>
                    <a:pt x="15202" y="1316453"/>
                  </a:lnTo>
                  <a:lnTo>
                    <a:pt x="15455" y="1315481"/>
                  </a:lnTo>
                  <a:lnTo>
                    <a:pt x="15754" y="1314898"/>
                  </a:lnTo>
                  <a:lnTo>
                    <a:pt x="16332" y="1314886"/>
                  </a:lnTo>
                  <a:lnTo>
                    <a:pt x="16717" y="1314801"/>
                  </a:lnTo>
                  <a:lnTo>
                    <a:pt x="17133" y="1314333"/>
                  </a:lnTo>
                  <a:lnTo>
                    <a:pt x="17315" y="1313749"/>
                  </a:lnTo>
                  <a:lnTo>
                    <a:pt x="17371" y="1312510"/>
                  </a:lnTo>
                  <a:lnTo>
                    <a:pt x="17380" y="1310851"/>
                  </a:lnTo>
                  <a:lnTo>
                    <a:pt x="17358" y="1309576"/>
                  </a:lnTo>
                  <a:lnTo>
                    <a:pt x="17443" y="1307875"/>
                  </a:lnTo>
                  <a:lnTo>
                    <a:pt x="17431" y="1307182"/>
                  </a:lnTo>
                  <a:lnTo>
                    <a:pt x="17420" y="1306520"/>
                  </a:lnTo>
                  <a:lnTo>
                    <a:pt x="17607" y="1306210"/>
                  </a:lnTo>
                  <a:lnTo>
                    <a:pt x="17908" y="1305778"/>
                  </a:lnTo>
                  <a:lnTo>
                    <a:pt x="18244" y="1305117"/>
                  </a:lnTo>
                  <a:lnTo>
                    <a:pt x="18427" y="1304576"/>
                  </a:lnTo>
                  <a:lnTo>
                    <a:pt x="18570" y="1303950"/>
                  </a:lnTo>
                  <a:lnTo>
                    <a:pt x="18713" y="1303294"/>
                  </a:lnTo>
                  <a:lnTo>
                    <a:pt x="18704" y="1302790"/>
                  </a:lnTo>
                  <a:lnTo>
                    <a:pt x="18622" y="1302486"/>
                  </a:lnTo>
                  <a:lnTo>
                    <a:pt x="18312" y="1302449"/>
                  </a:lnTo>
                  <a:lnTo>
                    <a:pt x="18047" y="1302686"/>
                  </a:lnTo>
                  <a:lnTo>
                    <a:pt x="17628" y="1303045"/>
                  </a:lnTo>
                  <a:lnTo>
                    <a:pt x="17465" y="1302540"/>
                  </a:lnTo>
                  <a:lnTo>
                    <a:pt x="17452" y="1301769"/>
                  </a:lnTo>
                  <a:lnTo>
                    <a:pt x="17323" y="1301040"/>
                  </a:lnTo>
                  <a:lnTo>
                    <a:pt x="17194" y="1300268"/>
                  </a:lnTo>
                  <a:lnTo>
                    <a:pt x="16947" y="1299424"/>
                  </a:lnTo>
                  <a:lnTo>
                    <a:pt x="16705" y="1298847"/>
                  </a:lnTo>
                  <a:lnTo>
                    <a:pt x="16467" y="1298427"/>
                  </a:lnTo>
                  <a:lnTo>
                    <a:pt x="15961" y="1298245"/>
                  </a:lnTo>
                  <a:lnTo>
                    <a:pt x="15655" y="1298403"/>
                  </a:lnTo>
                  <a:lnTo>
                    <a:pt x="15312" y="1298640"/>
                  </a:lnTo>
                  <a:lnTo>
                    <a:pt x="14851" y="1298725"/>
                  </a:lnTo>
                  <a:lnTo>
                    <a:pt x="14541" y="1298695"/>
                  </a:lnTo>
                  <a:lnTo>
                    <a:pt x="14180" y="1297887"/>
                  </a:lnTo>
                  <a:lnTo>
                    <a:pt x="14097" y="1297583"/>
                  </a:lnTo>
                  <a:lnTo>
                    <a:pt x="13875" y="1295924"/>
                  </a:lnTo>
                  <a:lnTo>
                    <a:pt x="13789" y="1295463"/>
                  </a:lnTo>
                  <a:lnTo>
                    <a:pt x="13776" y="1294728"/>
                  </a:lnTo>
                  <a:lnTo>
                    <a:pt x="14116" y="1294296"/>
                  </a:lnTo>
                  <a:lnTo>
                    <a:pt x="14999" y="1294011"/>
                  </a:lnTo>
                  <a:lnTo>
                    <a:pt x="15499" y="1293925"/>
                  </a:lnTo>
                  <a:lnTo>
                    <a:pt x="15804" y="1293689"/>
                  </a:lnTo>
                  <a:lnTo>
                    <a:pt x="16146" y="1293373"/>
                  </a:lnTo>
                  <a:lnTo>
                    <a:pt x="16563" y="1292978"/>
                  </a:lnTo>
                  <a:lnTo>
                    <a:pt x="16869" y="1292820"/>
                  </a:lnTo>
                  <a:lnTo>
                    <a:pt x="17216" y="1292814"/>
                  </a:lnTo>
                  <a:lnTo>
                    <a:pt x="17679" y="1292802"/>
                  </a:lnTo>
                  <a:lnTo>
                    <a:pt x="18141" y="1292717"/>
                  </a:lnTo>
                  <a:lnTo>
                    <a:pt x="18368" y="1292443"/>
                  </a:lnTo>
                  <a:lnTo>
                    <a:pt x="18426" y="1291362"/>
                  </a:lnTo>
                  <a:lnTo>
                    <a:pt x="18418" y="1290937"/>
                  </a:lnTo>
                  <a:lnTo>
                    <a:pt x="18681" y="1290505"/>
                  </a:lnTo>
                  <a:lnTo>
                    <a:pt x="19176" y="1290146"/>
                  </a:lnTo>
                  <a:lnTo>
                    <a:pt x="19398" y="1289606"/>
                  </a:lnTo>
                  <a:lnTo>
                    <a:pt x="19843" y="1288592"/>
                  </a:lnTo>
                  <a:lnTo>
                    <a:pt x="20223" y="1288276"/>
                  </a:lnTo>
                  <a:lnTo>
                    <a:pt x="20448" y="1287887"/>
                  </a:lnTo>
                  <a:lnTo>
                    <a:pt x="20433" y="1286994"/>
                  </a:lnTo>
                  <a:lnTo>
                    <a:pt x="20420" y="1286265"/>
                  </a:lnTo>
                  <a:lnTo>
                    <a:pt x="20402" y="1285256"/>
                  </a:lnTo>
                  <a:lnTo>
                    <a:pt x="20348" y="1284369"/>
                  </a:lnTo>
                  <a:lnTo>
                    <a:pt x="20331" y="1283403"/>
                  </a:lnTo>
                  <a:lnTo>
                    <a:pt x="20581" y="1282279"/>
                  </a:lnTo>
                  <a:lnTo>
                    <a:pt x="20880" y="1281732"/>
                  </a:lnTo>
                  <a:lnTo>
                    <a:pt x="21144" y="1281380"/>
                  </a:lnTo>
                  <a:lnTo>
                    <a:pt x="21479" y="1280681"/>
                  </a:lnTo>
                  <a:lnTo>
                    <a:pt x="21808" y="1279594"/>
                  </a:lnTo>
                  <a:lnTo>
                    <a:pt x="22031" y="1279163"/>
                  </a:lnTo>
                  <a:lnTo>
                    <a:pt x="22639" y="1278610"/>
                  </a:lnTo>
                  <a:lnTo>
                    <a:pt x="23099" y="1278409"/>
                  </a:lnTo>
                  <a:lnTo>
                    <a:pt x="23521" y="1278245"/>
                  </a:lnTo>
                  <a:lnTo>
                    <a:pt x="24134" y="1278002"/>
                  </a:lnTo>
                  <a:lnTo>
                    <a:pt x="24745" y="1277644"/>
                  </a:lnTo>
                  <a:lnTo>
                    <a:pt x="25239" y="1277213"/>
                  </a:lnTo>
                  <a:lnTo>
                    <a:pt x="25652" y="1276550"/>
                  </a:lnTo>
                  <a:lnTo>
                    <a:pt x="25797" y="1276040"/>
                  </a:lnTo>
                  <a:lnTo>
                    <a:pt x="25791" y="1275693"/>
                  </a:lnTo>
                  <a:lnTo>
                    <a:pt x="25822" y="1275268"/>
                  </a:lnTo>
                  <a:lnTo>
                    <a:pt x="26049" y="1275031"/>
                  </a:lnTo>
                  <a:lnTo>
                    <a:pt x="26926" y="1274399"/>
                  </a:lnTo>
                  <a:lnTo>
                    <a:pt x="27456" y="1273810"/>
                  </a:lnTo>
                  <a:lnTo>
                    <a:pt x="27910" y="1273263"/>
                  </a:lnTo>
                  <a:lnTo>
                    <a:pt x="28171" y="1272796"/>
                  </a:lnTo>
                  <a:lnTo>
                    <a:pt x="28230" y="1271751"/>
                  </a:lnTo>
                  <a:lnTo>
                    <a:pt x="27905" y="1270791"/>
                  </a:lnTo>
                  <a:lnTo>
                    <a:pt x="27389" y="1270025"/>
                  </a:lnTo>
                  <a:lnTo>
                    <a:pt x="27148" y="1269448"/>
                  </a:lnTo>
                  <a:lnTo>
                    <a:pt x="26902" y="1268682"/>
                  </a:lnTo>
                  <a:lnTo>
                    <a:pt x="26730" y="1267643"/>
                  </a:lnTo>
                  <a:lnTo>
                    <a:pt x="26490" y="1267224"/>
                  </a:lnTo>
                  <a:lnTo>
                    <a:pt x="26021" y="1266842"/>
                  </a:lnTo>
                  <a:lnTo>
                    <a:pt x="25396" y="1266471"/>
                  </a:lnTo>
                  <a:lnTo>
                    <a:pt x="24693" y="1265979"/>
                  </a:lnTo>
                  <a:lnTo>
                    <a:pt x="24300" y="1265560"/>
                  </a:lnTo>
                  <a:lnTo>
                    <a:pt x="23866" y="1265031"/>
                  </a:lnTo>
                  <a:lnTo>
                    <a:pt x="23706" y="1264721"/>
                  </a:lnTo>
                  <a:lnTo>
                    <a:pt x="23934" y="1264527"/>
                  </a:lnTo>
                  <a:lnTo>
                    <a:pt x="22685" y="1263701"/>
                  </a:lnTo>
                  <a:lnTo>
                    <a:pt x="22371" y="1263397"/>
                  </a:lnTo>
                  <a:lnTo>
                    <a:pt x="21973" y="1262705"/>
                  </a:lnTo>
                  <a:lnTo>
                    <a:pt x="21964" y="1262206"/>
                  </a:lnTo>
                  <a:lnTo>
                    <a:pt x="21537" y="1262097"/>
                  </a:lnTo>
                  <a:lnTo>
                    <a:pt x="21150" y="1262024"/>
                  </a:lnTo>
                  <a:lnTo>
                    <a:pt x="20988" y="1261605"/>
                  </a:lnTo>
                  <a:lnTo>
                    <a:pt x="20822" y="1260912"/>
                  </a:lnTo>
                  <a:lnTo>
                    <a:pt x="20659" y="1260450"/>
                  </a:lnTo>
                  <a:lnTo>
                    <a:pt x="20099" y="1259339"/>
                  </a:lnTo>
                  <a:lnTo>
                    <a:pt x="19667" y="1258926"/>
                  </a:lnTo>
                  <a:lnTo>
                    <a:pt x="18538" y="1258366"/>
                  </a:lnTo>
                  <a:lnTo>
                    <a:pt x="18487" y="1257668"/>
                  </a:lnTo>
                  <a:lnTo>
                    <a:pt x="18478" y="1257127"/>
                  </a:lnTo>
                  <a:lnTo>
                    <a:pt x="18390" y="1256514"/>
                  </a:lnTo>
                  <a:lnTo>
                    <a:pt x="17851" y="1256598"/>
                  </a:lnTo>
                  <a:lnTo>
                    <a:pt x="17272" y="1256611"/>
                  </a:lnTo>
                  <a:lnTo>
                    <a:pt x="16999" y="1256423"/>
                  </a:lnTo>
                  <a:lnTo>
                    <a:pt x="17064" y="1255723"/>
                  </a:lnTo>
                  <a:lnTo>
                    <a:pt x="17053" y="1255146"/>
                  </a:lnTo>
                  <a:lnTo>
                    <a:pt x="16846" y="1254338"/>
                  </a:lnTo>
                  <a:lnTo>
                    <a:pt x="16879" y="1254029"/>
                  </a:lnTo>
                  <a:lnTo>
                    <a:pt x="16794" y="1253567"/>
                  </a:lnTo>
                  <a:lnTo>
                    <a:pt x="16240" y="1252802"/>
                  </a:lnTo>
                  <a:lnTo>
                    <a:pt x="16076" y="1252230"/>
                  </a:lnTo>
                  <a:lnTo>
                    <a:pt x="15837" y="1251805"/>
                  </a:lnTo>
                  <a:lnTo>
                    <a:pt x="15831" y="1251496"/>
                  </a:lnTo>
                  <a:lnTo>
                    <a:pt x="16697" y="1250286"/>
                  </a:lnTo>
                  <a:lnTo>
                    <a:pt x="16957" y="1249660"/>
                  </a:lnTo>
                  <a:lnTo>
                    <a:pt x="16749" y="1248853"/>
                  </a:lnTo>
                  <a:lnTo>
                    <a:pt x="16549" y="1248397"/>
                  </a:lnTo>
                  <a:lnTo>
                    <a:pt x="16350" y="1248050"/>
                  </a:lnTo>
                  <a:lnTo>
                    <a:pt x="16107" y="1247437"/>
                  </a:lnTo>
                  <a:lnTo>
                    <a:pt x="16017" y="1246702"/>
                  </a:lnTo>
                  <a:lnTo>
                    <a:pt x="15921" y="1245663"/>
                  </a:lnTo>
                  <a:lnTo>
                    <a:pt x="16139" y="1244885"/>
                  </a:lnTo>
                  <a:lnTo>
                    <a:pt x="16129" y="1244308"/>
                  </a:lnTo>
                  <a:lnTo>
                    <a:pt x="15963" y="1243652"/>
                  </a:lnTo>
                  <a:lnTo>
                    <a:pt x="15681" y="1243002"/>
                  </a:lnTo>
                  <a:lnTo>
                    <a:pt x="15554" y="1242345"/>
                  </a:lnTo>
                  <a:lnTo>
                    <a:pt x="15537" y="1241422"/>
                  </a:lnTo>
                  <a:lnTo>
                    <a:pt x="15528" y="1240882"/>
                  </a:lnTo>
                  <a:lnTo>
                    <a:pt x="15557" y="1240299"/>
                  </a:lnTo>
                  <a:lnTo>
                    <a:pt x="15967" y="1239478"/>
                  </a:lnTo>
                  <a:lnTo>
                    <a:pt x="16153" y="1239132"/>
                  </a:lnTo>
                  <a:lnTo>
                    <a:pt x="16329" y="1238160"/>
                  </a:lnTo>
                  <a:lnTo>
                    <a:pt x="16358" y="1237619"/>
                  </a:lnTo>
                  <a:lnTo>
                    <a:pt x="16041" y="1237121"/>
                  </a:lnTo>
                  <a:lnTo>
                    <a:pt x="15452" y="1236556"/>
                  </a:lnTo>
                  <a:lnTo>
                    <a:pt x="14944" y="1236179"/>
                  </a:lnTo>
                  <a:lnTo>
                    <a:pt x="14899" y="1235869"/>
                  </a:lnTo>
                  <a:lnTo>
                    <a:pt x="14930" y="1235401"/>
                  </a:lnTo>
                  <a:lnTo>
                    <a:pt x="15891" y="1235195"/>
                  </a:lnTo>
                  <a:lnTo>
                    <a:pt x="16507" y="1235146"/>
                  </a:lnTo>
                  <a:lnTo>
                    <a:pt x="17162" y="1235055"/>
                  </a:lnTo>
                  <a:lnTo>
                    <a:pt x="17429" y="1234855"/>
                  </a:lnTo>
                  <a:lnTo>
                    <a:pt x="18189" y="1234223"/>
                  </a:lnTo>
                  <a:lnTo>
                    <a:pt x="18490" y="1233755"/>
                  </a:lnTo>
                  <a:lnTo>
                    <a:pt x="18713" y="1233287"/>
                  </a:lnTo>
                  <a:lnTo>
                    <a:pt x="18698" y="1232479"/>
                  </a:lnTo>
                  <a:lnTo>
                    <a:pt x="18567" y="1231550"/>
                  </a:lnTo>
                  <a:lnTo>
                    <a:pt x="18470" y="1230432"/>
                  </a:lnTo>
                  <a:lnTo>
                    <a:pt x="18612" y="1229776"/>
                  </a:lnTo>
                  <a:lnTo>
                    <a:pt x="18947" y="1229034"/>
                  </a:lnTo>
                  <a:lnTo>
                    <a:pt x="18979" y="1228646"/>
                  </a:lnTo>
                  <a:lnTo>
                    <a:pt x="18968" y="1228026"/>
                  </a:lnTo>
                  <a:lnTo>
                    <a:pt x="18756" y="1226987"/>
                  </a:lnTo>
                  <a:lnTo>
                    <a:pt x="18368" y="1226805"/>
                  </a:lnTo>
                  <a:lnTo>
                    <a:pt x="17514" y="1226550"/>
                  </a:lnTo>
                  <a:lnTo>
                    <a:pt x="16894" y="1226404"/>
                  </a:lnTo>
                  <a:lnTo>
                    <a:pt x="16034" y="1225839"/>
                  </a:lnTo>
                  <a:lnTo>
                    <a:pt x="15910" y="1225340"/>
                  </a:lnTo>
                  <a:lnTo>
                    <a:pt x="15827" y="1225037"/>
                  </a:lnTo>
                  <a:lnTo>
                    <a:pt x="15591" y="1224769"/>
                  </a:lnTo>
                  <a:lnTo>
                    <a:pt x="15235" y="1224308"/>
                  </a:lnTo>
                  <a:lnTo>
                    <a:pt x="14986" y="1223275"/>
                  </a:lnTo>
                  <a:lnTo>
                    <a:pt x="14893" y="1222388"/>
                  </a:lnTo>
                  <a:lnTo>
                    <a:pt x="14885" y="1221920"/>
                  </a:lnTo>
                  <a:lnTo>
                    <a:pt x="15027" y="1221222"/>
                  </a:lnTo>
                  <a:lnTo>
                    <a:pt x="15214" y="1220875"/>
                  </a:lnTo>
                  <a:lnTo>
                    <a:pt x="15663" y="1220092"/>
                  </a:lnTo>
                  <a:lnTo>
                    <a:pt x="16147" y="1219077"/>
                  </a:lnTo>
                  <a:lnTo>
                    <a:pt x="16856" y="1217716"/>
                  </a:lnTo>
                  <a:lnTo>
                    <a:pt x="16999" y="1217054"/>
                  </a:lnTo>
                  <a:lnTo>
                    <a:pt x="16829" y="1216209"/>
                  </a:lnTo>
                  <a:lnTo>
                    <a:pt x="16893" y="1215432"/>
                  </a:lnTo>
                  <a:lnTo>
                    <a:pt x="17043" y="1215158"/>
                  </a:lnTo>
                  <a:lnTo>
                    <a:pt x="17567" y="1214260"/>
                  </a:lnTo>
                  <a:lnTo>
                    <a:pt x="17553" y="1213415"/>
                  </a:lnTo>
                  <a:lnTo>
                    <a:pt x="17660" y="1212984"/>
                  </a:lnTo>
                  <a:lnTo>
                    <a:pt x="18024" y="1211744"/>
                  </a:lnTo>
                  <a:lnTo>
                    <a:pt x="18240" y="1210809"/>
                  </a:lnTo>
                  <a:lnTo>
                    <a:pt x="18711" y="1209101"/>
                  </a:lnTo>
                  <a:lnTo>
                    <a:pt x="19343" y="1207698"/>
                  </a:lnTo>
                  <a:lnTo>
                    <a:pt x="19751" y="1206805"/>
                  </a:lnTo>
                  <a:lnTo>
                    <a:pt x="19932" y="1206106"/>
                  </a:lnTo>
                  <a:lnTo>
                    <a:pt x="20132" y="1204284"/>
                  </a:lnTo>
                  <a:lnTo>
                    <a:pt x="19803" y="1203208"/>
                  </a:lnTo>
                  <a:lnTo>
                    <a:pt x="19176" y="1202643"/>
                  </a:lnTo>
                  <a:lnTo>
                    <a:pt x="18783" y="1202224"/>
                  </a:lnTo>
                  <a:lnTo>
                    <a:pt x="18697" y="1201762"/>
                  </a:lnTo>
                  <a:lnTo>
                    <a:pt x="18842" y="1201222"/>
                  </a:lnTo>
                  <a:lnTo>
                    <a:pt x="19372" y="1200632"/>
                  </a:lnTo>
                  <a:lnTo>
                    <a:pt x="19790" y="1200237"/>
                  </a:lnTo>
                  <a:lnTo>
                    <a:pt x="20285" y="1199879"/>
                  </a:lnTo>
                  <a:lnTo>
                    <a:pt x="21087" y="1199399"/>
                  </a:lnTo>
                  <a:lnTo>
                    <a:pt x="21313" y="1199089"/>
                  </a:lnTo>
                  <a:lnTo>
                    <a:pt x="21424" y="1198779"/>
                  </a:lnTo>
                  <a:lnTo>
                    <a:pt x="21530" y="1198275"/>
                  </a:lnTo>
                  <a:lnTo>
                    <a:pt x="21633" y="1197534"/>
                  </a:lnTo>
                  <a:lnTo>
                    <a:pt x="22282" y="1197139"/>
                  </a:lnTo>
                  <a:lnTo>
                    <a:pt x="23054" y="1197127"/>
                  </a:lnTo>
                  <a:lnTo>
                    <a:pt x="23941" y="1197109"/>
                  </a:lnTo>
                  <a:lnTo>
                    <a:pt x="25098" y="1197048"/>
                  </a:lnTo>
                  <a:lnTo>
                    <a:pt x="25558" y="1196847"/>
                  </a:lnTo>
                  <a:lnTo>
                    <a:pt x="26090" y="1196410"/>
                  </a:lnTo>
                  <a:lnTo>
                    <a:pt x="26586" y="1196057"/>
                  </a:lnTo>
                  <a:lnTo>
                    <a:pt x="26769" y="1195511"/>
                  </a:lnTo>
                  <a:lnTo>
                    <a:pt x="27186" y="1195116"/>
                  </a:lnTo>
                  <a:lnTo>
                    <a:pt x="27832" y="1194527"/>
                  </a:lnTo>
                  <a:lnTo>
                    <a:pt x="27972" y="1193712"/>
                  </a:lnTo>
                  <a:lnTo>
                    <a:pt x="28078" y="1193129"/>
                  </a:lnTo>
                  <a:lnTo>
                    <a:pt x="28261" y="1192546"/>
                  </a:lnTo>
                  <a:lnTo>
                    <a:pt x="28790" y="1191920"/>
                  </a:lnTo>
                  <a:lnTo>
                    <a:pt x="29781" y="1191246"/>
                  </a:lnTo>
                  <a:lnTo>
                    <a:pt x="30360" y="1191233"/>
                  </a:lnTo>
                  <a:lnTo>
                    <a:pt x="30984" y="1191610"/>
                  </a:lnTo>
                  <a:lnTo>
                    <a:pt x="31420" y="1192261"/>
                  </a:lnTo>
                  <a:lnTo>
                    <a:pt x="31581" y="1192607"/>
                  </a:lnTo>
                  <a:lnTo>
                    <a:pt x="32089" y="1192983"/>
                  </a:lnTo>
                  <a:lnTo>
                    <a:pt x="32791" y="1193354"/>
                  </a:lnTo>
                  <a:lnTo>
                    <a:pt x="33253" y="1193348"/>
                  </a:lnTo>
                  <a:lnTo>
                    <a:pt x="33981" y="1193063"/>
                  </a:lnTo>
                  <a:lnTo>
                    <a:pt x="34667" y="1192546"/>
                  </a:lnTo>
                  <a:lnTo>
                    <a:pt x="35621" y="1191871"/>
                  </a:lnTo>
                  <a:lnTo>
                    <a:pt x="36342" y="1191203"/>
                  </a:lnTo>
                  <a:lnTo>
                    <a:pt x="36753" y="1190462"/>
                  </a:lnTo>
                  <a:lnTo>
                    <a:pt x="36967" y="1189454"/>
                  </a:lnTo>
                  <a:lnTo>
                    <a:pt x="37022" y="1188214"/>
                  </a:lnTo>
                  <a:lnTo>
                    <a:pt x="37004" y="1187175"/>
                  </a:lnTo>
                  <a:lnTo>
                    <a:pt x="37071" y="1186629"/>
                  </a:lnTo>
                  <a:lnTo>
                    <a:pt x="37256" y="1186167"/>
                  </a:lnTo>
                  <a:lnTo>
                    <a:pt x="37593" y="1185578"/>
                  </a:lnTo>
                  <a:lnTo>
                    <a:pt x="38083" y="1184915"/>
                  </a:lnTo>
                  <a:lnTo>
                    <a:pt x="38346" y="1184484"/>
                  </a:lnTo>
                  <a:lnTo>
                    <a:pt x="38416" y="1184095"/>
                  </a:lnTo>
                  <a:lnTo>
                    <a:pt x="38406" y="1183518"/>
                  </a:lnTo>
                  <a:lnTo>
                    <a:pt x="38396" y="1182935"/>
                  </a:lnTo>
                  <a:lnTo>
                    <a:pt x="38541" y="1182431"/>
                  </a:lnTo>
                  <a:lnTo>
                    <a:pt x="39109" y="1181805"/>
                  </a:lnTo>
                  <a:lnTo>
                    <a:pt x="39643" y="1181482"/>
                  </a:lnTo>
                  <a:lnTo>
                    <a:pt x="40410" y="1181161"/>
                  </a:lnTo>
                  <a:lnTo>
                    <a:pt x="40982" y="1180766"/>
                  </a:lnTo>
                  <a:lnTo>
                    <a:pt x="41398" y="1180292"/>
                  </a:lnTo>
                  <a:lnTo>
                    <a:pt x="41467" y="1179830"/>
                  </a:lnTo>
                  <a:lnTo>
                    <a:pt x="41145" y="1179064"/>
                  </a:lnTo>
                  <a:lnTo>
                    <a:pt x="40784" y="1178336"/>
                  </a:lnTo>
                  <a:lnTo>
                    <a:pt x="40619" y="1177679"/>
                  </a:lnTo>
                  <a:lnTo>
                    <a:pt x="40526" y="1176835"/>
                  </a:lnTo>
                  <a:lnTo>
                    <a:pt x="40513" y="1176058"/>
                  </a:lnTo>
                  <a:lnTo>
                    <a:pt x="40415" y="1174866"/>
                  </a:lnTo>
                  <a:lnTo>
                    <a:pt x="40120" y="1173482"/>
                  </a:lnTo>
                  <a:lnTo>
                    <a:pt x="39707" y="1171939"/>
                  </a:lnTo>
                  <a:lnTo>
                    <a:pt x="39495" y="1170863"/>
                  </a:lnTo>
                  <a:lnTo>
                    <a:pt x="39316" y="1169435"/>
                  </a:lnTo>
                  <a:lnTo>
                    <a:pt x="39263" y="1168627"/>
                  </a:lnTo>
                  <a:lnTo>
                    <a:pt x="38891" y="1167242"/>
                  </a:lnTo>
                  <a:lnTo>
                    <a:pt x="38279" y="1165401"/>
                  </a:lnTo>
                  <a:lnTo>
                    <a:pt x="37396" y="1163481"/>
                  </a:lnTo>
                  <a:lnTo>
                    <a:pt x="36835" y="1162296"/>
                  </a:lnTo>
                  <a:lnTo>
                    <a:pt x="36153" y="1160802"/>
                  </a:lnTo>
                  <a:lnTo>
                    <a:pt x="35595" y="1159848"/>
                  </a:lnTo>
                  <a:lnTo>
                    <a:pt x="34843" y="1158743"/>
                  </a:lnTo>
                  <a:lnTo>
                    <a:pt x="34252" y="1158056"/>
                  </a:lnTo>
                  <a:lnTo>
                    <a:pt x="33897" y="1157600"/>
                  </a:lnTo>
                  <a:lnTo>
                    <a:pt x="33454" y="1156640"/>
                  </a:lnTo>
                  <a:lnTo>
                    <a:pt x="33368" y="1156100"/>
                  </a:lnTo>
                  <a:lnTo>
                    <a:pt x="33353" y="1155292"/>
                  </a:lnTo>
                  <a:lnTo>
                    <a:pt x="33379" y="1154557"/>
                  </a:lnTo>
                  <a:lnTo>
                    <a:pt x="33517" y="1153584"/>
                  </a:lnTo>
                  <a:lnTo>
                    <a:pt x="33803" y="1152309"/>
                  </a:lnTo>
                  <a:lnTo>
                    <a:pt x="34092" y="1151179"/>
                  </a:lnTo>
                  <a:lnTo>
                    <a:pt x="34499" y="1150207"/>
                  </a:lnTo>
                  <a:lnTo>
                    <a:pt x="34760" y="1149660"/>
                  </a:lnTo>
                  <a:lnTo>
                    <a:pt x="34946" y="1149313"/>
                  </a:lnTo>
                  <a:lnTo>
                    <a:pt x="35170" y="1148846"/>
                  </a:lnTo>
                  <a:lnTo>
                    <a:pt x="35626" y="1148451"/>
                  </a:lnTo>
                  <a:lnTo>
                    <a:pt x="36007" y="1148172"/>
                  </a:lnTo>
                  <a:lnTo>
                    <a:pt x="36311" y="1147898"/>
                  </a:lnTo>
                  <a:lnTo>
                    <a:pt x="36498" y="1147545"/>
                  </a:lnTo>
                  <a:lnTo>
                    <a:pt x="36906" y="1146646"/>
                  </a:lnTo>
                  <a:lnTo>
                    <a:pt x="37317" y="1145869"/>
                  </a:lnTo>
                  <a:lnTo>
                    <a:pt x="37579" y="1145401"/>
                  </a:lnTo>
                  <a:lnTo>
                    <a:pt x="37800" y="1144818"/>
                  </a:lnTo>
                  <a:lnTo>
                    <a:pt x="37942" y="1144076"/>
                  </a:lnTo>
                  <a:lnTo>
                    <a:pt x="37972" y="1143615"/>
                  </a:lnTo>
                  <a:lnTo>
                    <a:pt x="37960" y="1142959"/>
                  </a:lnTo>
                  <a:lnTo>
                    <a:pt x="37942" y="1141877"/>
                  </a:lnTo>
                  <a:lnTo>
                    <a:pt x="37912" y="1140255"/>
                  </a:lnTo>
                  <a:lnTo>
                    <a:pt x="37963" y="1138748"/>
                  </a:lnTo>
                  <a:lnTo>
                    <a:pt x="37831" y="1137783"/>
                  </a:lnTo>
                  <a:lnTo>
                    <a:pt x="37825" y="1137473"/>
                  </a:lnTo>
                  <a:lnTo>
                    <a:pt x="37625" y="1137054"/>
                  </a:lnTo>
                  <a:lnTo>
                    <a:pt x="37266" y="1136440"/>
                  </a:lnTo>
                  <a:lnTo>
                    <a:pt x="36711" y="1135602"/>
                  </a:lnTo>
                  <a:lnTo>
                    <a:pt x="36235" y="1134836"/>
                  </a:lnTo>
                  <a:lnTo>
                    <a:pt x="35677" y="1133882"/>
                  </a:lnTo>
                  <a:lnTo>
                    <a:pt x="35167" y="1133390"/>
                  </a:lnTo>
                  <a:lnTo>
                    <a:pt x="34813" y="1132971"/>
                  </a:lnTo>
                  <a:lnTo>
                    <a:pt x="33871" y="1132139"/>
                  </a:lnTo>
                  <a:lnTo>
                    <a:pt x="33396" y="1131415"/>
                  </a:lnTo>
                  <a:lnTo>
                    <a:pt x="33273" y="1131027"/>
                  </a:lnTo>
                  <a:lnTo>
                    <a:pt x="33267" y="1130644"/>
                  </a:lnTo>
                  <a:lnTo>
                    <a:pt x="33218" y="1130067"/>
                  </a:lnTo>
                  <a:lnTo>
                    <a:pt x="33133" y="1129678"/>
                  </a:lnTo>
                  <a:lnTo>
                    <a:pt x="32819" y="1129338"/>
                  </a:lnTo>
                  <a:lnTo>
                    <a:pt x="32467" y="1129113"/>
                  </a:lnTo>
                  <a:lnTo>
                    <a:pt x="32081" y="1129040"/>
                  </a:lnTo>
                  <a:lnTo>
                    <a:pt x="31463" y="1129052"/>
                  </a:lnTo>
                  <a:lnTo>
                    <a:pt x="30767" y="1128985"/>
                  </a:lnTo>
                  <a:lnTo>
                    <a:pt x="30259" y="1128652"/>
                  </a:lnTo>
                  <a:lnTo>
                    <a:pt x="29905" y="1128269"/>
                  </a:lnTo>
                  <a:lnTo>
                    <a:pt x="29746" y="1128001"/>
                  </a:lnTo>
                  <a:lnTo>
                    <a:pt x="29548" y="1127698"/>
                  </a:lnTo>
                  <a:lnTo>
                    <a:pt x="29038" y="1127278"/>
                  </a:lnTo>
                  <a:lnTo>
                    <a:pt x="28841" y="1127017"/>
                  </a:lnTo>
                  <a:lnTo>
                    <a:pt x="28754" y="1126476"/>
                  </a:lnTo>
                  <a:lnTo>
                    <a:pt x="28861" y="1125972"/>
                  </a:lnTo>
                  <a:lnTo>
                    <a:pt x="29005" y="1125352"/>
                  </a:lnTo>
                  <a:lnTo>
                    <a:pt x="29226" y="1124769"/>
                  </a:lnTo>
                  <a:lnTo>
                    <a:pt x="29141" y="1124344"/>
                  </a:lnTo>
                  <a:lnTo>
                    <a:pt x="28982" y="1124077"/>
                  </a:lnTo>
                  <a:lnTo>
                    <a:pt x="28821" y="1123730"/>
                  </a:lnTo>
                  <a:lnTo>
                    <a:pt x="28623" y="1123427"/>
                  </a:lnTo>
                  <a:lnTo>
                    <a:pt x="28117" y="1123165"/>
                  </a:lnTo>
                  <a:lnTo>
                    <a:pt x="27729" y="1123056"/>
                  </a:lnTo>
                  <a:lnTo>
                    <a:pt x="27337" y="1122715"/>
                  </a:lnTo>
                  <a:lnTo>
                    <a:pt x="27058" y="1122217"/>
                  </a:lnTo>
                  <a:lnTo>
                    <a:pt x="27050" y="1121713"/>
                  </a:lnTo>
                  <a:lnTo>
                    <a:pt x="27043" y="1121331"/>
                  </a:lnTo>
                  <a:lnTo>
                    <a:pt x="27113" y="1120942"/>
                  </a:lnTo>
                  <a:lnTo>
                    <a:pt x="27336" y="1120437"/>
                  </a:lnTo>
                  <a:lnTo>
                    <a:pt x="27673" y="1119891"/>
                  </a:lnTo>
                  <a:lnTo>
                    <a:pt x="28402" y="1119605"/>
                  </a:lnTo>
                  <a:lnTo>
                    <a:pt x="29217" y="1119897"/>
                  </a:lnTo>
                  <a:lnTo>
                    <a:pt x="29600" y="1119696"/>
                  </a:lnTo>
                  <a:lnTo>
                    <a:pt x="29281" y="1119161"/>
                  </a:lnTo>
                  <a:lnTo>
                    <a:pt x="28886" y="1118669"/>
                  </a:lnTo>
                  <a:lnTo>
                    <a:pt x="28802" y="1118208"/>
                  </a:lnTo>
                  <a:lnTo>
                    <a:pt x="29106" y="1118007"/>
                  </a:lnTo>
                  <a:lnTo>
                    <a:pt x="29368" y="1117540"/>
                  </a:lnTo>
                  <a:lnTo>
                    <a:pt x="29899" y="1116986"/>
                  </a:lnTo>
                  <a:lnTo>
                    <a:pt x="30243" y="1116792"/>
                  </a:lnTo>
                  <a:lnTo>
                    <a:pt x="30933" y="1116543"/>
                  </a:lnTo>
                  <a:lnTo>
                    <a:pt x="31468" y="1116227"/>
                  </a:lnTo>
                  <a:lnTo>
                    <a:pt x="31695" y="1115954"/>
                  </a:lnTo>
                  <a:lnTo>
                    <a:pt x="32032" y="1115365"/>
                  </a:lnTo>
                  <a:lnTo>
                    <a:pt x="32064" y="1114982"/>
                  </a:lnTo>
                  <a:lnTo>
                    <a:pt x="31865" y="1114635"/>
                  </a:lnTo>
                  <a:lnTo>
                    <a:pt x="31510" y="1114217"/>
                  </a:lnTo>
                  <a:lnTo>
                    <a:pt x="30998" y="1113645"/>
                  </a:lnTo>
                  <a:lnTo>
                    <a:pt x="30990" y="1113220"/>
                  </a:lnTo>
                  <a:lnTo>
                    <a:pt x="31023" y="1112873"/>
                  </a:lnTo>
                  <a:lnTo>
                    <a:pt x="30966" y="1111829"/>
                  </a:lnTo>
                  <a:lnTo>
                    <a:pt x="30958" y="1111409"/>
                  </a:lnTo>
                  <a:lnTo>
                    <a:pt x="30944" y="1110596"/>
                  </a:lnTo>
                  <a:lnTo>
                    <a:pt x="30859" y="1110134"/>
                  </a:lnTo>
                  <a:lnTo>
                    <a:pt x="30275" y="1109836"/>
                  </a:lnTo>
                  <a:lnTo>
                    <a:pt x="29507" y="1110042"/>
                  </a:lnTo>
                  <a:lnTo>
                    <a:pt x="28662" y="1110328"/>
                  </a:lnTo>
                  <a:lnTo>
                    <a:pt x="28117" y="1110031"/>
                  </a:lnTo>
                  <a:lnTo>
                    <a:pt x="27840" y="1109684"/>
                  </a:lnTo>
                  <a:lnTo>
                    <a:pt x="27757" y="1109337"/>
                  </a:lnTo>
                  <a:lnTo>
                    <a:pt x="27751" y="1109028"/>
                  </a:lnTo>
                  <a:lnTo>
                    <a:pt x="27935" y="1108487"/>
                  </a:lnTo>
                  <a:lnTo>
                    <a:pt x="28351" y="1107977"/>
                  </a:lnTo>
                  <a:lnTo>
                    <a:pt x="29083" y="1107965"/>
                  </a:lnTo>
                  <a:lnTo>
                    <a:pt x="29624" y="1107952"/>
                  </a:lnTo>
                  <a:lnTo>
                    <a:pt x="30399" y="1108171"/>
                  </a:lnTo>
                  <a:lnTo>
                    <a:pt x="31134" y="1108274"/>
                  </a:lnTo>
                  <a:lnTo>
                    <a:pt x="31441" y="1108116"/>
                  </a:lnTo>
                  <a:lnTo>
                    <a:pt x="31932" y="1107527"/>
                  </a:lnTo>
                  <a:lnTo>
                    <a:pt x="32387" y="1107053"/>
                  </a:lnTo>
                  <a:lnTo>
                    <a:pt x="33651" y="1106531"/>
                  </a:lnTo>
                  <a:lnTo>
                    <a:pt x="34655" y="1106513"/>
                  </a:lnTo>
                  <a:lnTo>
                    <a:pt x="35426" y="1106494"/>
                  </a:lnTo>
                  <a:lnTo>
                    <a:pt x="35925" y="1106330"/>
                  </a:lnTo>
                  <a:lnTo>
                    <a:pt x="36412" y="1105553"/>
                  </a:lnTo>
                  <a:lnTo>
                    <a:pt x="36657" y="1105073"/>
                  </a:lnTo>
                  <a:lnTo>
                    <a:pt x="37086" y="1104301"/>
                  </a:lnTo>
                  <a:lnTo>
                    <a:pt x="37310" y="1103912"/>
                  </a:lnTo>
                  <a:lnTo>
                    <a:pt x="37572" y="1103445"/>
                  </a:lnTo>
                  <a:lnTo>
                    <a:pt x="37795" y="1102934"/>
                  </a:lnTo>
                  <a:lnTo>
                    <a:pt x="37981" y="1102545"/>
                  </a:lnTo>
                  <a:lnTo>
                    <a:pt x="38356" y="1101962"/>
                  </a:lnTo>
                  <a:lnTo>
                    <a:pt x="39115" y="1101215"/>
                  </a:lnTo>
                  <a:lnTo>
                    <a:pt x="39885" y="1101124"/>
                  </a:lnTo>
                  <a:lnTo>
                    <a:pt x="40695" y="1101105"/>
                  </a:lnTo>
                  <a:lnTo>
                    <a:pt x="41116" y="1100869"/>
                  </a:lnTo>
                  <a:lnTo>
                    <a:pt x="41383" y="1100711"/>
                  </a:lnTo>
                  <a:lnTo>
                    <a:pt x="41374" y="1100206"/>
                  </a:lnTo>
                  <a:lnTo>
                    <a:pt x="41131" y="1099514"/>
                  </a:lnTo>
                  <a:lnTo>
                    <a:pt x="41041" y="1098857"/>
                  </a:lnTo>
                  <a:lnTo>
                    <a:pt x="41187" y="1098317"/>
                  </a:lnTo>
                  <a:lnTo>
                    <a:pt x="41180" y="1097970"/>
                  </a:lnTo>
                  <a:lnTo>
                    <a:pt x="41017" y="1097430"/>
                  </a:lnTo>
                  <a:lnTo>
                    <a:pt x="40934" y="1097126"/>
                  </a:lnTo>
                  <a:lnTo>
                    <a:pt x="41154" y="1096464"/>
                  </a:lnTo>
                  <a:lnTo>
                    <a:pt x="41538" y="1096379"/>
                  </a:lnTo>
                  <a:lnTo>
                    <a:pt x="41842" y="1096063"/>
                  </a:lnTo>
                  <a:lnTo>
                    <a:pt x="41911" y="1095674"/>
                  </a:lnTo>
                  <a:lnTo>
                    <a:pt x="41473" y="1094873"/>
                  </a:lnTo>
                  <a:lnTo>
                    <a:pt x="41152" y="1094186"/>
                  </a:lnTo>
                  <a:lnTo>
                    <a:pt x="41334" y="1093524"/>
                  </a:lnTo>
                  <a:lnTo>
                    <a:pt x="41639" y="1093323"/>
                  </a:lnTo>
                  <a:lnTo>
                    <a:pt x="42100" y="1093238"/>
                  </a:lnTo>
                  <a:lnTo>
                    <a:pt x="42717" y="1093189"/>
                  </a:lnTo>
                  <a:lnTo>
                    <a:pt x="43135" y="1092831"/>
                  </a:lnTo>
                  <a:lnTo>
                    <a:pt x="43482" y="1092752"/>
                  </a:lnTo>
                  <a:lnTo>
                    <a:pt x="44176" y="1092740"/>
                  </a:lnTo>
                  <a:lnTo>
                    <a:pt x="44636" y="1092576"/>
                  </a:lnTo>
                  <a:lnTo>
                    <a:pt x="45128" y="1092023"/>
                  </a:lnTo>
                  <a:lnTo>
                    <a:pt x="45463" y="1091324"/>
                  </a:lnTo>
                  <a:lnTo>
                    <a:pt x="45263" y="1090899"/>
                  </a:lnTo>
                  <a:lnTo>
                    <a:pt x="45062" y="1090480"/>
                  </a:lnTo>
                  <a:lnTo>
                    <a:pt x="44975" y="1089902"/>
                  </a:lnTo>
                  <a:lnTo>
                    <a:pt x="45199" y="1089471"/>
                  </a:lnTo>
                  <a:lnTo>
                    <a:pt x="45727" y="1088767"/>
                  </a:lnTo>
                  <a:lnTo>
                    <a:pt x="46064" y="1088183"/>
                  </a:lnTo>
                  <a:lnTo>
                    <a:pt x="46362" y="1087600"/>
                  </a:lnTo>
                  <a:lnTo>
                    <a:pt x="47155" y="1086616"/>
                  </a:lnTo>
                  <a:lnTo>
                    <a:pt x="47703" y="1086203"/>
                  </a:lnTo>
                  <a:lnTo>
                    <a:pt x="48525" y="1085510"/>
                  </a:lnTo>
                  <a:lnTo>
                    <a:pt x="48869" y="1085310"/>
                  </a:lnTo>
                  <a:lnTo>
                    <a:pt x="49211" y="1085036"/>
                  </a:lnTo>
                  <a:lnTo>
                    <a:pt x="49899" y="1084636"/>
                  </a:lnTo>
                  <a:lnTo>
                    <a:pt x="51128" y="1084265"/>
                  </a:lnTo>
                  <a:lnTo>
                    <a:pt x="51779" y="1084022"/>
                  </a:lnTo>
                  <a:lnTo>
                    <a:pt x="52083" y="1083748"/>
                  </a:lnTo>
                  <a:lnTo>
                    <a:pt x="52424" y="1083354"/>
                  </a:lnTo>
                  <a:lnTo>
                    <a:pt x="52728" y="1083116"/>
                  </a:lnTo>
                  <a:lnTo>
                    <a:pt x="54225" y="1082624"/>
                  </a:lnTo>
                  <a:lnTo>
                    <a:pt x="55764" y="1082327"/>
                  </a:lnTo>
                  <a:lnTo>
                    <a:pt x="58304" y="1081974"/>
                  </a:lnTo>
                  <a:lnTo>
                    <a:pt x="60542" y="1081895"/>
                  </a:lnTo>
                  <a:lnTo>
                    <a:pt x="60964" y="1081768"/>
                  </a:lnTo>
                  <a:lnTo>
                    <a:pt x="61231" y="1081573"/>
                  </a:lnTo>
                  <a:lnTo>
                    <a:pt x="61535" y="1081294"/>
                  </a:lnTo>
                  <a:lnTo>
                    <a:pt x="61950" y="1080783"/>
                  </a:lnTo>
                  <a:lnTo>
                    <a:pt x="62249" y="1080279"/>
                  </a:lnTo>
                  <a:lnTo>
                    <a:pt x="62847" y="1079107"/>
                  </a:lnTo>
                  <a:lnTo>
                    <a:pt x="63099" y="1078098"/>
                  </a:lnTo>
                  <a:lnTo>
                    <a:pt x="63274" y="1077090"/>
                  </a:lnTo>
                  <a:lnTo>
                    <a:pt x="63647" y="1076391"/>
                  </a:lnTo>
                  <a:lnTo>
                    <a:pt x="64134" y="1075571"/>
                  </a:lnTo>
                  <a:lnTo>
                    <a:pt x="64358" y="1075061"/>
                  </a:lnTo>
                  <a:lnTo>
                    <a:pt x="64331" y="1073596"/>
                  </a:lnTo>
                  <a:lnTo>
                    <a:pt x="64137" y="1071282"/>
                  </a:lnTo>
                  <a:lnTo>
                    <a:pt x="64266" y="1069885"/>
                  </a:lnTo>
                  <a:lnTo>
                    <a:pt x="64444" y="1069070"/>
                  </a:lnTo>
                  <a:lnTo>
                    <a:pt x="64895" y="1068329"/>
                  </a:lnTo>
                  <a:lnTo>
                    <a:pt x="65621" y="1067892"/>
                  </a:lnTo>
                  <a:lnTo>
                    <a:pt x="66548" y="1067952"/>
                  </a:lnTo>
                  <a:lnTo>
                    <a:pt x="67594" y="1068201"/>
                  </a:lnTo>
                  <a:lnTo>
                    <a:pt x="68211" y="1068189"/>
                  </a:lnTo>
                  <a:lnTo>
                    <a:pt x="69131" y="1067831"/>
                  </a:lnTo>
                  <a:lnTo>
                    <a:pt x="70135" y="1067807"/>
                  </a:lnTo>
                  <a:lnTo>
                    <a:pt x="71453" y="1068171"/>
                  </a:lnTo>
                  <a:lnTo>
                    <a:pt x="71927" y="1068779"/>
                  </a:lnTo>
                  <a:lnTo>
                    <a:pt x="72134" y="1069587"/>
                  </a:lnTo>
                  <a:lnTo>
                    <a:pt x="72850" y="1070771"/>
                  </a:lnTo>
                  <a:lnTo>
                    <a:pt x="74106" y="1071986"/>
                  </a:lnTo>
                  <a:lnTo>
                    <a:pt x="75326" y="1073317"/>
                  </a:lnTo>
                  <a:lnTo>
                    <a:pt x="75765" y="1074119"/>
                  </a:lnTo>
                  <a:lnTo>
                    <a:pt x="75938" y="1075200"/>
                  </a:lnTo>
                  <a:lnTo>
                    <a:pt x="75961" y="1076476"/>
                  </a:lnTo>
                  <a:lnTo>
                    <a:pt x="75940" y="1077478"/>
                  </a:lnTo>
                  <a:lnTo>
                    <a:pt x="75948" y="1077940"/>
                  </a:lnTo>
                  <a:lnTo>
                    <a:pt x="76117" y="1078748"/>
                  </a:lnTo>
                  <a:lnTo>
                    <a:pt x="76554" y="1079478"/>
                  </a:lnTo>
                  <a:lnTo>
                    <a:pt x="76948" y="1079933"/>
                  </a:lnTo>
                  <a:lnTo>
                    <a:pt x="77031" y="1080279"/>
                  </a:lnTo>
                  <a:lnTo>
                    <a:pt x="76810" y="1080863"/>
                  </a:lnTo>
                  <a:lnTo>
                    <a:pt x="76172" y="1081877"/>
                  </a:lnTo>
                  <a:lnTo>
                    <a:pt x="75910" y="1082308"/>
                  </a:lnTo>
                  <a:lnTo>
                    <a:pt x="75501" y="1083244"/>
                  </a:lnTo>
                  <a:lnTo>
                    <a:pt x="75364" y="1084210"/>
                  </a:lnTo>
                  <a:lnTo>
                    <a:pt x="75388" y="1085565"/>
                  </a:lnTo>
                  <a:lnTo>
                    <a:pt x="75416" y="1087145"/>
                  </a:lnTo>
                  <a:lnTo>
                    <a:pt x="75439" y="1088456"/>
                  </a:lnTo>
                  <a:lnTo>
                    <a:pt x="75480" y="1090814"/>
                  </a:lnTo>
                  <a:lnTo>
                    <a:pt x="75512" y="1092630"/>
                  </a:lnTo>
                  <a:lnTo>
                    <a:pt x="75289" y="1095261"/>
                  </a:lnTo>
                  <a:lnTo>
                    <a:pt x="75144" y="1097970"/>
                  </a:lnTo>
                  <a:lnTo>
                    <a:pt x="75164" y="1099125"/>
                  </a:lnTo>
                  <a:lnTo>
                    <a:pt x="75337" y="1100206"/>
                  </a:lnTo>
                  <a:lnTo>
                    <a:pt x="76063" y="1101968"/>
                  </a:lnTo>
                  <a:lnTo>
                    <a:pt x="77217" y="1103919"/>
                  </a:lnTo>
                  <a:lnTo>
                    <a:pt x="78677" y="1105711"/>
                  </a:lnTo>
                  <a:lnTo>
                    <a:pt x="80484" y="1107527"/>
                  </a:lnTo>
                  <a:lnTo>
                    <a:pt x="81592" y="1109058"/>
                  </a:lnTo>
                  <a:lnTo>
                    <a:pt x="82313" y="1110547"/>
                  </a:lnTo>
                  <a:lnTo>
                    <a:pt x="83181" y="1111653"/>
                  </a:lnTo>
                  <a:lnTo>
                    <a:pt x="83895" y="1112722"/>
                  </a:lnTo>
                  <a:lnTo>
                    <a:pt x="84380" y="1113986"/>
                  </a:lnTo>
                  <a:lnTo>
                    <a:pt x="84587" y="1114794"/>
                  </a:lnTo>
                  <a:lnTo>
                    <a:pt x="84753" y="1115413"/>
                  </a:lnTo>
                  <a:lnTo>
                    <a:pt x="84958" y="1116106"/>
                  </a:lnTo>
                  <a:lnTo>
                    <a:pt x="85272" y="1116367"/>
                  </a:lnTo>
                  <a:lnTo>
                    <a:pt x="86008" y="1116549"/>
                  </a:lnTo>
                  <a:lnTo>
                    <a:pt x="87286" y="1116835"/>
                  </a:lnTo>
                  <a:lnTo>
                    <a:pt x="89109" y="1117339"/>
                  </a:lnTo>
                  <a:lnTo>
                    <a:pt x="90583" y="1117740"/>
                  </a:lnTo>
                  <a:lnTo>
                    <a:pt x="91900" y="1117983"/>
                  </a:lnTo>
                  <a:lnTo>
                    <a:pt x="92440" y="1117977"/>
                  </a:lnTo>
                  <a:lnTo>
                    <a:pt x="94174" y="1117867"/>
                  </a:lnTo>
                  <a:lnTo>
                    <a:pt x="96293" y="1117637"/>
                  </a:lnTo>
                  <a:lnTo>
                    <a:pt x="97334" y="1117576"/>
                  </a:lnTo>
                  <a:lnTo>
                    <a:pt x="99145" y="1117387"/>
                  </a:lnTo>
                  <a:lnTo>
                    <a:pt x="100688" y="1117363"/>
                  </a:lnTo>
                  <a:lnTo>
                    <a:pt x="102424" y="1117333"/>
                  </a:lnTo>
                  <a:lnTo>
                    <a:pt x="104895" y="1117364"/>
                  </a:lnTo>
                  <a:lnTo>
                    <a:pt x="107054" y="1117248"/>
                  </a:lnTo>
                  <a:lnTo>
                    <a:pt x="110558" y="1116756"/>
                  </a:lnTo>
                  <a:lnTo>
                    <a:pt x="113016" y="1116130"/>
                  </a:lnTo>
                  <a:lnTo>
                    <a:pt x="115357" y="1115316"/>
                  </a:lnTo>
                  <a:lnTo>
                    <a:pt x="117661" y="1114696"/>
                  </a:lnTo>
                  <a:lnTo>
                    <a:pt x="118430" y="1114526"/>
                  </a:lnTo>
                  <a:lnTo>
                    <a:pt x="119159" y="1114283"/>
                  </a:lnTo>
                  <a:lnTo>
                    <a:pt x="120960" y="1113590"/>
                  </a:lnTo>
                  <a:lnTo>
                    <a:pt x="122569" y="1112904"/>
                  </a:lnTo>
                  <a:lnTo>
                    <a:pt x="124101" y="1112224"/>
                  </a:lnTo>
                  <a:lnTo>
                    <a:pt x="125978" y="1111415"/>
                  </a:lnTo>
                  <a:lnTo>
                    <a:pt x="128158" y="1110292"/>
                  </a:lnTo>
                  <a:lnTo>
                    <a:pt x="130912" y="1108852"/>
                  </a:lnTo>
                  <a:lnTo>
                    <a:pt x="131217" y="1108658"/>
                  </a:lnTo>
                  <a:lnTo>
                    <a:pt x="131560" y="1108378"/>
                  </a:lnTo>
                  <a:lnTo>
                    <a:pt x="131865" y="1108178"/>
                  </a:lnTo>
                  <a:lnTo>
                    <a:pt x="132436" y="1107746"/>
                  </a:lnTo>
                  <a:lnTo>
                    <a:pt x="133312" y="1107108"/>
                  </a:lnTo>
                  <a:lnTo>
                    <a:pt x="134153" y="1106628"/>
                  </a:lnTo>
                  <a:lnTo>
                    <a:pt x="136065" y="1105632"/>
                  </a:lnTo>
                  <a:lnTo>
                    <a:pt x="137629" y="1104599"/>
                  </a:lnTo>
                  <a:lnTo>
                    <a:pt x="138430" y="1104083"/>
                  </a:lnTo>
                  <a:lnTo>
                    <a:pt x="139347" y="1103524"/>
                  </a:lnTo>
                  <a:lnTo>
                    <a:pt x="139804" y="1103165"/>
                  </a:lnTo>
                  <a:lnTo>
                    <a:pt x="140146" y="1102849"/>
                  </a:lnTo>
                  <a:lnTo>
                    <a:pt x="140638" y="1102339"/>
                  </a:lnTo>
                  <a:lnTo>
                    <a:pt x="141284" y="1101714"/>
                  </a:lnTo>
                  <a:lnTo>
                    <a:pt x="142082" y="1101039"/>
                  </a:lnTo>
                  <a:lnTo>
                    <a:pt x="143418" y="1100164"/>
                  </a:lnTo>
                  <a:lnTo>
                    <a:pt x="144410" y="1099526"/>
                  </a:lnTo>
                  <a:lnTo>
                    <a:pt x="146084" y="1098226"/>
                  </a:lnTo>
                  <a:lnTo>
                    <a:pt x="146921" y="1097515"/>
                  </a:lnTo>
                  <a:lnTo>
                    <a:pt x="148555" y="1096094"/>
                  </a:lnTo>
                  <a:lnTo>
                    <a:pt x="150188" y="1094593"/>
                  </a:lnTo>
                  <a:lnTo>
                    <a:pt x="151701" y="1092825"/>
                  </a:lnTo>
                  <a:lnTo>
                    <a:pt x="153442" y="1090826"/>
                  </a:lnTo>
                  <a:lnTo>
                    <a:pt x="155335" y="1088785"/>
                  </a:lnTo>
                  <a:lnTo>
                    <a:pt x="157002" y="1087011"/>
                  </a:lnTo>
                  <a:lnTo>
                    <a:pt x="158249" y="1085522"/>
                  </a:lnTo>
                  <a:lnTo>
                    <a:pt x="159083" y="1084660"/>
                  </a:lnTo>
                  <a:lnTo>
                    <a:pt x="160450" y="1083360"/>
                  </a:lnTo>
                  <a:lnTo>
                    <a:pt x="160832" y="1083117"/>
                  </a:lnTo>
                  <a:lnTo>
                    <a:pt x="161135" y="1082843"/>
                  </a:lnTo>
                  <a:lnTo>
                    <a:pt x="161362" y="1082606"/>
                  </a:lnTo>
                  <a:lnTo>
                    <a:pt x="161776" y="1081981"/>
                  </a:lnTo>
                  <a:lnTo>
                    <a:pt x="162494" y="1081081"/>
                  </a:lnTo>
                  <a:lnTo>
                    <a:pt x="163285" y="1079982"/>
                  </a:lnTo>
                  <a:lnTo>
                    <a:pt x="164076" y="1078888"/>
                  </a:lnTo>
                  <a:lnTo>
                    <a:pt x="164827" y="1077679"/>
                  </a:lnTo>
                  <a:lnTo>
                    <a:pt x="165690" y="1076306"/>
                  </a:lnTo>
                  <a:lnTo>
                    <a:pt x="166739" y="1074514"/>
                  </a:lnTo>
                  <a:lnTo>
                    <a:pt x="167674" y="1072831"/>
                  </a:lnTo>
                  <a:lnTo>
                    <a:pt x="168910" y="1070686"/>
                  </a:lnTo>
                  <a:lnTo>
                    <a:pt x="170681" y="1068256"/>
                  </a:lnTo>
                  <a:lnTo>
                    <a:pt x="170871" y="1068099"/>
                  </a:lnTo>
                  <a:lnTo>
                    <a:pt x="171138" y="1067904"/>
                  </a:lnTo>
                  <a:lnTo>
                    <a:pt x="171363" y="1067552"/>
                  </a:lnTo>
                  <a:lnTo>
                    <a:pt x="171701" y="1067041"/>
                  </a:lnTo>
                  <a:lnTo>
                    <a:pt x="172077" y="1066458"/>
                  </a:lnTo>
                  <a:lnTo>
                    <a:pt x="172602" y="1065559"/>
                  </a:lnTo>
                  <a:lnTo>
                    <a:pt x="173238" y="1064429"/>
                  </a:lnTo>
                  <a:lnTo>
                    <a:pt x="173911" y="1063177"/>
                  </a:lnTo>
                  <a:lnTo>
                    <a:pt x="174505" y="1061890"/>
                  </a:lnTo>
                  <a:lnTo>
                    <a:pt x="175174" y="1060413"/>
                  </a:lnTo>
                  <a:lnTo>
                    <a:pt x="175989" y="1058463"/>
                  </a:lnTo>
                  <a:lnTo>
                    <a:pt x="176912" y="1056094"/>
                  </a:lnTo>
                  <a:lnTo>
                    <a:pt x="177801" y="1054028"/>
                  </a:lnTo>
                  <a:lnTo>
                    <a:pt x="177692" y="1053183"/>
                  </a:lnTo>
                  <a:lnTo>
                    <a:pt x="177345" y="1052679"/>
                  </a:lnTo>
                  <a:lnTo>
                    <a:pt x="177688" y="1051677"/>
                  </a:lnTo>
                  <a:lnTo>
                    <a:pt x="177680" y="1051069"/>
                  </a:lnTo>
                  <a:lnTo>
                    <a:pt x="178055" y="1050073"/>
                  </a:lnTo>
                  <a:lnTo>
                    <a:pt x="178112" y="1049617"/>
                  </a:lnTo>
                  <a:lnTo>
                    <a:pt x="178609" y="1048681"/>
                  </a:lnTo>
                  <a:lnTo>
                    <a:pt x="178916" y="1047983"/>
                  </a:lnTo>
                  <a:lnTo>
                    <a:pt x="179073" y="1047551"/>
                  </a:lnTo>
                  <a:lnTo>
                    <a:pt x="179145" y="1047260"/>
                  </a:lnTo>
                  <a:lnTo>
                    <a:pt x="179110" y="1046646"/>
                  </a:lnTo>
                  <a:lnTo>
                    <a:pt x="179201" y="1046367"/>
                  </a:lnTo>
                  <a:lnTo>
                    <a:pt x="179528" y="1045844"/>
                  </a:lnTo>
                  <a:lnTo>
                    <a:pt x="179846" y="1045158"/>
                  </a:lnTo>
                  <a:lnTo>
                    <a:pt x="179952" y="1044872"/>
                  </a:lnTo>
                  <a:lnTo>
                    <a:pt x="180139" y="1044119"/>
                  </a:lnTo>
                  <a:lnTo>
                    <a:pt x="180248" y="1043845"/>
                  </a:lnTo>
                  <a:lnTo>
                    <a:pt x="180431" y="1043615"/>
                  </a:lnTo>
                  <a:lnTo>
                    <a:pt x="181160" y="1043050"/>
                  </a:lnTo>
                  <a:lnTo>
                    <a:pt x="181262" y="1042782"/>
                  </a:lnTo>
                  <a:lnTo>
                    <a:pt x="181298" y="1042479"/>
                  </a:lnTo>
                  <a:lnTo>
                    <a:pt x="181318" y="1041847"/>
                  </a:lnTo>
                  <a:lnTo>
                    <a:pt x="181349" y="1041257"/>
                  </a:lnTo>
                  <a:lnTo>
                    <a:pt x="181710" y="1040777"/>
                  </a:lnTo>
                  <a:lnTo>
                    <a:pt x="181641" y="1038032"/>
                  </a:lnTo>
                  <a:lnTo>
                    <a:pt x="181690" y="1037740"/>
                  </a:lnTo>
                  <a:lnTo>
                    <a:pt x="181935" y="1037023"/>
                  </a:lnTo>
                  <a:lnTo>
                    <a:pt x="181894" y="1036257"/>
                  </a:lnTo>
                  <a:lnTo>
                    <a:pt x="182034" y="1035832"/>
                  </a:lnTo>
                  <a:lnTo>
                    <a:pt x="182581" y="1034732"/>
                  </a:lnTo>
                  <a:lnTo>
                    <a:pt x="182674" y="1034453"/>
                  </a:lnTo>
                  <a:lnTo>
                    <a:pt x="182671" y="1033693"/>
                  </a:lnTo>
                  <a:lnTo>
                    <a:pt x="182874" y="1033116"/>
                  </a:lnTo>
                  <a:lnTo>
                    <a:pt x="182888" y="1032813"/>
                  </a:lnTo>
                  <a:lnTo>
                    <a:pt x="182849" y="1032351"/>
                  </a:lnTo>
                  <a:lnTo>
                    <a:pt x="182852" y="1032053"/>
                  </a:lnTo>
                  <a:lnTo>
                    <a:pt x="182977" y="1031616"/>
                  </a:lnTo>
                  <a:lnTo>
                    <a:pt x="183204" y="1031203"/>
                  </a:lnTo>
                  <a:lnTo>
                    <a:pt x="183528" y="1030911"/>
                  </a:lnTo>
                  <a:lnTo>
                    <a:pt x="184100" y="1030668"/>
                  </a:lnTo>
                  <a:lnTo>
                    <a:pt x="184644" y="1030383"/>
                  </a:lnTo>
                  <a:lnTo>
                    <a:pt x="185075" y="1030261"/>
                  </a:lnTo>
                  <a:lnTo>
                    <a:pt x="185390" y="1030291"/>
                  </a:lnTo>
                  <a:lnTo>
                    <a:pt x="185653" y="1030200"/>
                  </a:lnTo>
                  <a:lnTo>
                    <a:pt x="185969" y="1029860"/>
                  </a:lnTo>
                  <a:lnTo>
                    <a:pt x="186812" y="1029507"/>
                  </a:lnTo>
                  <a:lnTo>
                    <a:pt x="187471" y="1029131"/>
                  </a:lnTo>
                  <a:lnTo>
                    <a:pt x="188140" y="1029161"/>
                  </a:lnTo>
                  <a:lnTo>
                    <a:pt x="188440" y="1029143"/>
                  </a:lnTo>
                  <a:lnTo>
                    <a:pt x="188725" y="1029064"/>
                  </a:lnTo>
                  <a:lnTo>
                    <a:pt x="189679" y="1028590"/>
                  </a:lnTo>
                  <a:lnTo>
                    <a:pt x="190289" y="1028566"/>
                  </a:lnTo>
                  <a:lnTo>
                    <a:pt x="191037" y="1028390"/>
                  </a:lnTo>
                  <a:lnTo>
                    <a:pt x="191424" y="1028177"/>
                  </a:lnTo>
                  <a:lnTo>
                    <a:pt x="191880" y="1027557"/>
                  </a:lnTo>
                  <a:lnTo>
                    <a:pt x="192170" y="1027023"/>
                  </a:lnTo>
                  <a:lnTo>
                    <a:pt x="192405" y="1026457"/>
                  </a:lnTo>
                  <a:lnTo>
                    <a:pt x="192478" y="1026166"/>
                  </a:lnTo>
                  <a:lnTo>
                    <a:pt x="192476" y="1025559"/>
                  </a:lnTo>
                  <a:lnTo>
                    <a:pt x="192540" y="1025261"/>
                  </a:lnTo>
                  <a:lnTo>
                    <a:pt x="193141" y="1023699"/>
                  </a:lnTo>
                  <a:lnTo>
                    <a:pt x="193231" y="1023408"/>
                  </a:lnTo>
                  <a:lnTo>
                    <a:pt x="193262" y="1023110"/>
                  </a:lnTo>
                  <a:lnTo>
                    <a:pt x="193253" y="1022648"/>
                  </a:lnTo>
                  <a:lnTo>
                    <a:pt x="193344" y="1022205"/>
                  </a:lnTo>
                  <a:lnTo>
                    <a:pt x="193637" y="1021343"/>
                  </a:lnTo>
                  <a:lnTo>
                    <a:pt x="194019" y="1020516"/>
                  </a:lnTo>
                  <a:lnTo>
                    <a:pt x="194068" y="1020218"/>
                  </a:lnTo>
                  <a:lnTo>
                    <a:pt x="194102" y="1019757"/>
                  </a:lnTo>
                  <a:lnTo>
                    <a:pt x="194206" y="1019313"/>
                  </a:lnTo>
                  <a:lnTo>
                    <a:pt x="194492" y="1018450"/>
                  </a:lnTo>
                  <a:lnTo>
                    <a:pt x="194841" y="1017606"/>
                  </a:lnTo>
                  <a:lnTo>
                    <a:pt x="194892" y="1017309"/>
                  </a:lnTo>
                  <a:lnTo>
                    <a:pt x="194862" y="1016397"/>
                  </a:lnTo>
                  <a:lnTo>
                    <a:pt x="195152" y="1014745"/>
                  </a:lnTo>
                  <a:lnTo>
                    <a:pt x="195229" y="1014149"/>
                  </a:lnTo>
                  <a:lnTo>
                    <a:pt x="195233" y="1013694"/>
                  </a:lnTo>
                  <a:lnTo>
                    <a:pt x="195187" y="1012776"/>
                  </a:lnTo>
                  <a:lnTo>
                    <a:pt x="195207" y="1012326"/>
                  </a:lnTo>
                  <a:lnTo>
                    <a:pt x="195270" y="1012028"/>
                  </a:lnTo>
                  <a:lnTo>
                    <a:pt x="195556" y="1011154"/>
                  </a:lnTo>
                  <a:lnTo>
                    <a:pt x="195600" y="1010704"/>
                  </a:lnTo>
                  <a:lnTo>
                    <a:pt x="195580" y="1010073"/>
                  </a:lnTo>
                  <a:lnTo>
                    <a:pt x="195428" y="1009520"/>
                  </a:lnTo>
                  <a:lnTo>
                    <a:pt x="195116" y="1009392"/>
                  </a:lnTo>
                  <a:lnTo>
                    <a:pt x="195030" y="1009143"/>
                  </a:lnTo>
                  <a:lnTo>
                    <a:pt x="195068" y="1008663"/>
                  </a:lnTo>
                  <a:lnTo>
                    <a:pt x="194974" y="1008384"/>
                  </a:lnTo>
                  <a:lnTo>
                    <a:pt x="194621" y="1007880"/>
                  </a:lnTo>
                  <a:lnTo>
                    <a:pt x="194231" y="1007229"/>
                  </a:lnTo>
                  <a:lnTo>
                    <a:pt x="193909" y="1006907"/>
                  </a:lnTo>
                  <a:lnTo>
                    <a:pt x="193430" y="1006512"/>
                  </a:lnTo>
                  <a:lnTo>
                    <a:pt x="193351" y="1006220"/>
                  </a:lnTo>
                  <a:lnTo>
                    <a:pt x="193307" y="1005868"/>
                  </a:lnTo>
                  <a:lnTo>
                    <a:pt x="193314" y="1005540"/>
                  </a:lnTo>
                  <a:lnTo>
                    <a:pt x="193615" y="1005285"/>
                  </a:lnTo>
                  <a:lnTo>
                    <a:pt x="194130" y="1005443"/>
                  </a:lnTo>
                  <a:lnTo>
                    <a:pt x="194435" y="1005461"/>
                  </a:lnTo>
                  <a:lnTo>
                    <a:pt x="194892" y="1005455"/>
                  </a:lnTo>
                  <a:lnTo>
                    <a:pt x="195343" y="1005376"/>
                  </a:lnTo>
                  <a:lnTo>
                    <a:pt x="195612" y="1005242"/>
                  </a:lnTo>
                  <a:lnTo>
                    <a:pt x="195837" y="1005030"/>
                  </a:lnTo>
                  <a:lnTo>
                    <a:pt x="196158" y="1004514"/>
                  </a:lnTo>
                  <a:lnTo>
                    <a:pt x="196366" y="1004100"/>
                  </a:lnTo>
                  <a:lnTo>
                    <a:pt x="196507" y="1003669"/>
                  </a:lnTo>
                  <a:lnTo>
                    <a:pt x="196528" y="1003372"/>
                  </a:lnTo>
                  <a:lnTo>
                    <a:pt x="196477" y="1002758"/>
                  </a:lnTo>
                  <a:lnTo>
                    <a:pt x="196497" y="1002454"/>
                  </a:lnTo>
                  <a:lnTo>
                    <a:pt x="196783" y="1001749"/>
                  </a:lnTo>
                  <a:lnTo>
                    <a:pt x="196839" y="1001452"/>
                  </a:lnTo>
                  <a:lnTo>
                    <a:pt x="196728" y="999161"/>
                  </a:lnTo>
                  <a:lnTo>
                    <a:pt x="196819" y="998590"/>
                  </a:lnTo>
                  <a:lnTo>
                    <a:pt x="197334" y="998007"/>
                  </a:lnTo>
                  <a:lnTo>
                    <a:pt x="197553" y="997800"/>
                  </a:lnTo>
                  <a:lnTo>
                    <a:pt x="198193" y="997393"/>
                  </a:lnTo>
                  <a:lnTo>
                    <a:pt x="198435" y="997211"/>
                  </a:lnTo>
                  <a:lnTo>
                    <a:pt x="198950" y="996640"/>
                  </a:lnTo>
                  <a:lnTo>
                    <a:pt x="199173" y="996439"/>
                  </a:lnTo>
                  <a:lnTo>
                    <a:pt x="199564" y="996202"/>
                  </a:lnTo>
                  <a:lnTo>
                    <a:pt x="199845" y="996069"/>
                  </a:lnTo>
                  <a:lnTo>
                    <a:pt x="200133" y="995965"/>
                  </a:lnTo>
                  <a:lnTo>
                    <a:pt x="200569" y="995905"/>
                  </a:lnTo>
                  <a:lnTo>
                    <a:pt x="201177" y="996020"/>
                  </a:lnTo>
                  <a:lnTo>
                    <a:pt x="201637" y="996038"/>
                  </a:lnTo>
                  <a:lnTo>
                    <a:pt x="202083" y="995978"/>
                  </a:lnTo>
                  <a:lnTo>
                    <a:pt x="202358" y="995844"/>
                  </a:lnTo>
                  <a:lnTo>
                    <a:pt x="203119" y="995364"/>
                  </a:lnTo>
                  <a:lnTo>
                    <a:pt x="203567" y="995346"/>
                  </a:lnTo>
                  <a:lnTo>
                    <a:pt x="204320" y="994580"/>
                  </a:lnTo>
                  <a:lnTo>
                    <a:pt x="204498" y="994343"/>
                  </a:lnTo>
                  <a:lnTo>
                    <a:pt x="204833" y="993657"/>
                  </a:lnTo>
                  <a:lnTo>
                    <a:pt x="205259" y="993031"/>
                  </a:lnTo>
                  <a:lnTo>
                    <a:pt x="205461" y="992618"/>
                  </a:lnTo>
                  <a:lnTo>
                    <a:pt x="205621" y="992041"/>
                  </a:lnTo>
                  <a:lnTo>
                    <a:pt x="205617" y="991434"/>
                  </a:lnTo>
                  <a:lnTo>
                    <a:pt x="205857" y="990868"/>
                  </a:lnTo>
                  <a:lnTo>
                    <a:pt x="205881" y="990571"/>
                  </a:lnTo>
                  <a:lnTo>
                    <a:pt x="205852" y="989957"/>
                  </a:lnTo>
                  <a:lnTo>
                    <a:pt x="205810" y="985856"/>
                  </a:lnTo>
                  <a:lnTo>
                    <a:pt x="205757" y="984799"/>
                  </a:lnTo>
                  <a:lnTo>
                    <a:pt x="205715" y="982211"/>
                  </a:lnTo>
                  <a:lnTo>
                    <a:pt x="205757" y="981919"/>
                  </a:lnTo>
                  <a:lnTo>
                    <a:pt x="205885" y="981634"/>
                  </a:lnTo>
                  <a:lnTo>
                    <a:pt x="205930" y="981342"/>
                  </a:lnTo>
                  <a:lnTo>
                    <a:pt x="205863" y="978912"/>
                  </a:lnTo>
                  <a:lnTo>
                    <a:pt x="205690" y="978487"/>
                  </a:lnTo>
                  <a:lnTo>
                    <a:pt x="205635" y="978189"/>
                  </a:lnTo>
                  <a:lnTo>
                    <a:pt x="205631" y="976512"/>
                  </a:lnTo>
                  <a:lnTo>
                    <a:pt x="205591" y="976214"/>
                  </a:lnTo>
                  <a:lnTo>
                    <a:pt x="205176" y="975400"/>
                  </a:lnTo>
                  <a:lnTo>
                    <a:pt x="205131" y="975109"/>
                  </a:lnTo>
                  <a:lnTo>
                    <a:pt x="205163" y="974641"/>
                  </a:lnTo>
                  <a:lnTo>
                    <a:pt x="205099" y="974203"/>
                  </a:lnTo>
                  <a:lnTo>
                    <a:pt x="204733" y="973541"/>
                  </a:lnTo>
                  <a:lnTo>
                    <a:pt x="204765" y="973073"/>
                  </a:lnTo>
                  <a:lnTo>
                    <a:pt x="204687" y="972794"/>
                  </a:lnTo>
                  <a:lnTo>
                    <a:pt x="204376" y="972448"/>
                  </a:lnTo>
                  <a:lnTo>
                    <a:pt x="204183" y="972035"/>
                  </a:lnTo>
                  <a:lnTo>
                    <a:pt x="204034" y="971603"/>
                  </a:lnTo>
                  <a:lnTo>
                    <a:pt x="203976" y="971312"/>
                  </a:lnTo>
                  <a:lnTo>
                    <a:pt x="203983" y="970850"/>
                  </a:lnTo>
                  <a:lnTo>
                    <a:pt x="203916" y="970248"/>
                  </a:lnTo>
                  <a:lnTo>
                    <a:pt x="203578" y="969082"/>
                  </a:lnTo>
                  <a:lnTo>
                    <a:pt x="203580" y="968468"/>
                  </a:lnTo>
                  <a:lnTo>
                    <a:pt x="203454" y="968037"/>
                  </a:lnTo>
                  <a:lnTo>
                    <a:pt x="203136" y="967180"/>
                  </a:lnTo>
                  <a:lnTo>
                    <a:pt x="202765" y="965850"/>
                  </a:lnTo>
                  <a:lnTo>
                    <a:pt x="202764" y="965243"/>
                  </a:lnTo>
                  <a:lnTo>
                    <a:pt x="202356" y="964440"/>
                  </a:lnTo>
                  <a:lnTo>
                    <a:pt x="202335" y="963833"/>
                  </a:lnTo>
                  <a:lnTo>
                    <a:pt x="201935" y="963183"/>
                  </a:lnTo>
                  <a:lnTo>
                    <a:pt x="201899" y="962891"/>
                  </a:lnTo>
                  <a:lnTo>
                    <a:pt x="201924" y="961658"/>
                  </a:lnTo>
                  <a:lnTo>
                    <a:pt x="201883" y="961360"/>
                  </a:lnTo>
                  <a:lnTo>
                    <a:pt x="201766" y="961087"/>
                  </a:lnTo>
                  <a:lnTo>
                    <a:pt x="201442" y="960564"/>
                  </a:lnTo>
                  <a:lnTo>
                    <a:pt x="201090" y="959890"/>
                  </a:lnTo>
                  <a:lnTo>
                    <a:pt x="201033" y="959598"/>
                  </a:lnTo>
                  <a:lnTo>
                    <a:pt x="201040" y="959137"/>
                  </a:lnTo>
                  <a:lnTo>
                    <a:pt x="200630" y="958164"/>
                  </a:lnTo>
                  <a:lnTo>
                    <a:pt x="200624" y="957557"/>
                  </a:lnTo>
                  <a:lnTo>
                    <a:pt x="199966" y="956184"/>
                  </a:lnTo>
                  <a:lnTo>
                    <a:pt x="199814" y="955759"/>
                  </a:lnTo>
                  <a:lnTo>
                    <a:pt x="199779" y="955461"/>
                  </a:lnTo>
                  <a:lnTo>
                    <a:pt x="199791" y="953177"/>
                  </a:lnTo>
                  <a:lnTo>
                    <a:pt x="199718" y="952727"/>
                  </a:lnTo>
                  <a:lnTo>
                    <a:pt x="199425" y="951391"/>
                  </a:lnTo>
                  <a:lnTo>
                    <a:pt x="199399" y="951087"/>
                  </a:lnTo>
                  <a:lnTo>
                    <a:pt x="199424" y="950473"/>
                  </a:lnTo>
                  <a:lnTo>
                    <a:pt x="199399" y="950175"/>
                  </a:lnTo>
                  <a:lnTo>
                    <a:pt x="199092" y="949653"/>
                  </a:lnTo>
                  <a:lnTo>
                    <a:pt x="198658" y="948517"/>
                  </a:lnTo>
                  <a:lnTo>
                    <a:pt x="198082" y="947630"/>
                  </a:lnTo>
                  <a:lnTo>
                    <a:pt x="198111" y="947168"/>
                  </a:lnTo>
                  <a:lnTo>
                    <a:pt x="198025" y="946882"/>
                  </a:lnTo>
                  <a:lnTo>
                    <a:pt x="197623" y="946232"/>
                  </a:lnTo>
                  <a:lnTo>
                    <a:pt x="197356" y="945515"/>
                  </a:lnTo>
                  <a:lnTo>
                    <a:pt x="197194" y="945267"/>
                  </a:lnTo>
                  <a:lnTo>
                    <a:pt x="196723" y="944866"/>
                  </a:lnTo>
                  <a:lnTo>
                    <a:pt x="196474" y="944507"/>
                  </a:lnTo>
                  <a:lnTo>
                    <a:pt x="196436" y="944040"/>
                  </a:lnTo>
                  <a:lnTo>
                    <a:pt x="196306" y="943772"/>
                  </a:lnTo>
                  <a:lnTo>
                    <a:pt x="196005" y="943432"/>
                  </a:lnTo>
                  <a:lnTo>
                    <a:pt x="195979" y="943140"/>
                  </a:lnTo>
                  <a:lnTo>
                    <a:pt x="195998" y="942520"/>
                  </a:lnTo>
                  <a:lnTo>
                    <a:pt x="195750" y="941645"/>
                  </a:lnTo>
                  <a:lnTo>
                    <a:pt x="195776" y="941026"/>
                  </a:lnTo>
                  <a:lnTo>
                    <a:pt x="195638" y="940783"/>
                  </a:lnTo>
                  <a:lnTo>
                    <a:pt x="195163" y="940370"/>
                  </a:lnTo>
                  <a:lnTo>
                    <a:pt x="195007" y="940121"/>
                  </a:lnTo>
                  <a:lnTo>
                    <a:pt x="194961" y="939659"/>
                  </a:lnTo>
                  <a:lnTo>
                    <a:pt x="194871" y="939373"/>
                  </a:lnTo>
                  <a:lnTo>
                    <a:pt x="194473" y="938723"/>
                  </a:lnTo>
                  <a:lnTo>
                    <a:pt x="193676" y="936913"/>
                  </a:lnTo>
                  <a:lnTo>
                    <a:pt x="192658" y="934708"/>
                  </a:lnTo>
                  <a:lnTo>
                    <a:pt x="192276" y="934045"/>
                  </a:lnTo>
                  <a:lnTo>
                    <a:pt x="192215" y="933760"/>
                  </a:lnTo>
                  <a:lnTo>
                    <a:pt x="192226" y="932994"/>
                  </a:lnTo>
                  <a:lnTo>
                    <a:pt x="192147" y="932703"/>
                  </a:lnTo>
                  <a:lnTo>
                    <a:pt x="191886" y="931980"/>
                  </a:lnTo>
                  <a:lnTo>
                    <a:pt x="191821" y="931688"/>
                  </a:lnTo>
                  <a:lnTo>
                    <a:pt x="191812" y="930473"/>
                  </a:lnTo>
                  <a:lnTo>
                    <a:pt x="191562" y="928820"/>
                  </a:lnTo>
                  <a:lnTo>
                    <a:pt x="191519" y="925473"/>
                  </a:lnTo>
                  <a:lnTo>
                    <a:pt x="191489" y="925018"/>
                  </a:lnTo>
                  <a:lnTo>
                    <a:pt x="191443" y="924719"/>
                  </a:lnTo>
                  <a:lnTo>
                    <a:pt x="191337" y="924440"/>
                  </a:lnTo>
                  <a:lnTo>
                    <a:pt x="191035" y="923748"/>
                  </a:lnTo>
                  <a:lnTo>
                    <a:pt x="191066" y="923426"/>
                  </a:lnTo>
                  <a:lnTo>
                    <a:pt x="190964" y="923170"/>
                  </a:lnTo>
                  <a:lnTo>
                    <a:pt x="190700" y="922988"/>
                  </a:lnTo>
                  <a:lnTo>
                    <a:pt x="190565" y="922733"/>
                  </a:lnTo>
                  <a:lnTo>
                    <a:pt x="190462" y="922131"/>
                  </a:lnTo>
                  <a:lnTo>
                    <a:pt x="189995" y="921348"/>
                  </a:lnTo>
                  <a:lnTo>
                    <a:pt x="189572" y="920370"/>
                  </a:lnTo>
                  <a:lnTo>
                    <a:pt x="189290" y="919811"/>
                  </a:lnTo>
                  <a:lnTo>
                    <a:pt x="189197" y="919531"/>
                  </a:lnTo>
                  <a:lnTo>
                    <a:pt x="189222" y="919252"/>
                  </a:lnTo>
                  <a:lnTo>
                    <a:pt x="189489" y="918686"/>
                  </a:lnTo>
                  <a:lnTo>
                    <a:pt x="189507" y="918383"/>
                  </a:lnTo>
                  <a:lnTo>
                    <a:pt x="189460" y="917314"/>
                  </a:lnTo>
                  <a:lnTo>
                    <a:pt x="189560" y="917022"/>
                  </a:lnTo>
                  <a:lnTo>
                    <a:pt x="189796" y="916615"/>
                  </a:lnTo>
                  <a:lnTo>
                    <a:pt x="190042" y="916487"/>
                  </a:lnTo>
                  <a:lnTo>
                    <a:pt x="190820" y="916299"/>
                  </a:lnTo>
                  <a:lnTo>
                    <a:pt x="190773" y="915351"/>
                  </a:lnTo>
                  <a:lnTo>
                    <a:pt x="191084" y="915005"/>
                  </a:lnTo>
                  <a:lnTo>
                    <a:pt x="191168" y="914732"/>
                  </a:lnTo>
                  <a:lnTo>
                    <a:pt x="191115" y="913808"/>
                  </a:lnTo>
                  <a:lnTo>
                    <a:pt x="191120" y="913359"/>
                  </a:lnTo>
                  <a:lnTo>
                    <a:pt x="191175" y="913061"/>
                  </a:lnTo>
                  <a:lnTo>
                    <a:pt x="191317" y="912623"/>
                  </a:lnTo>
                  <a:lnTo>
                    <a:pt x="191362" y="912326"/>
                  </a:lnTo>
                  <a:lnTo>
                    <a:pt x="191295" y="911111"/>
                  </a:lnTo>
                  <a:lnTo>
                    <a:pt x="191284" y="910048"/>
                  </a:lnTo>
                  <a:lnTo>
                    <a:pt x="191256" y="909738"/>
                  </a:lnTo>
                  <a:lnTo>
                    <a:pt x="191304" y="909446"/>
                  </a:lnTo>
                  <a:lnTo>
                    <a:pt x="191450" y="909185"/>
                  </a:lnTo>
                  <a:lnTo>
                    <a:pt x="191635" y="908930"/>
                  </a:lnTo>
                  <a:lnTo>
                    <a:pt x="192136" y="908359"/>
                  </a:lnTo>
                  <a:lnTo>
                    <a:pt x="193187" y="907490"/>
                  </a:lnTo>
                  <a:lnTo>
                    <a:pt x="193777" y="907022"/>
                  </a:lnTo>
                  <a:lnTo>
                    <a:pt x="193909" y="906749"/>
                  </a:lnTo>
                  <a:lnTo>
                    <a:pt x="194477" y="905175"/>
                  </a:lnTo>
                  <a:lnTo>
                    <a:pt x="194836" y="904677"/>
                  </a:lnTo>
                  <a:lnTo>
                    <a:pt x="194874" y="904386"/>
                  </a:lnTo>
                  <a:lnTo>
                    <a:pt x="194830" y="903918"/>
                  </a:lnTo>
                  <a:lnTo>
                    <a:pt x="194896" y="903632"/>
                  </a:lnTo>
                  <a:lnTo>
                    <a:pt x="195280" y="902812"/>
                  </a:lnTo>
                  <a:lnTo>
                    <a:pt x="195259" y="902199"/>
                  </a:lnTo>
                  <a:lnTo>
                    <a:pt x="195453" y="901305"/>
                  </a:lnTo>
                  <a:lnTo>
                    <a:pt x="195498" y="900850"/>
                  </a:lnTo>
                  <a:lnTo>
                    <a:pt x="195501" y="900546"/>
                  </a:lnTo>
                  <a:lnTo>
                    <a:pt x="195426" y="900102"/>
                  </a:lnTo>
                  <a:lnTo>
                    <a:pt x="195179" y="899550"/>
                  </a:lnTo>
                  <a:lnTo>
                    <a:pt x="195157" y="899094"/>
                  </a:lnTo>
                  <a:lnTo>
                    <a:pt x="195168" y="897721"/>
                  </a:lnTo>
                  <a:lnTo>
                    <a:pt x="194926" y="897247"/>
                  </a:lnTo>
                  <a:lnTo>
                    <a:pt x="194577" y="896956"/>
                  </a:lnTo>
                  <a:lnTo>
                    <a:pt x="194161" y="896512"/>
                  </a:lnTo>
                  <a:lnTo>
                    <a:pt x="193672" y="896147"/>
                  </a:lnTo>
                  <a:lnTo>
                    <a:pt x="193470" y="895923"/>
                  </a:lnTo>
                  <a:lnTo>
                    <a:pt x="193212" y="895545"/>
                  </a:lnTo>
                  <a:lnTo>
                    <a:pt x="192702" y="894616"/>
                  </a:lnTo>
                  <a:lnTo>
                    <a:pt x="192332" y="894343"/>
                  </a:lnTo>
                  <a:lnTo>
                    <a:pt x="192143" y="894112"/>
                  </a:lnTo>
                  <a:lnTo>
                    <a:pt x="191620" y="893359"/>
                  </a:lnTo>
                  <a:lnTo>
                    <a:pt x="191194" y="892860"/>
                  </a:lnTo>
                  <a:lnTo>
                    <a:pt x="191067" y="892617"/>
                  </a:lnTo>
                  <a:lnTo>
                    <a:pt x="191142" y="892381"/>
                  </a:lnTo>
                  <a:lnTo>
                    <a:pt x="191524" y="892046"/>
                  </a:lnTo>
                  <a:lnTo>
                    <a:pt x="191910" y="891579"/>
                  </a:lnTo>
                  <a:lnTo>
                    <a:pt x="192357" y="891165"/>
                  </a:lnTo>
                  <a:lnTo>
                    <a:pt x="192706" y="890655"/>
                  </a:lnTo>
                  <a:lnTo>
                    <a:pt x="193058" y="890406"/>
                  </a:lnTo>
                  <a:lnTo>
                    <a:pt x="194098" y="890126"/>
                  </a:lnTo>
                  <a:lnTo>
                    <a:pt x="194356" y="889975"/>
                  </a:lnTo>
                  <a:lnTo>
                    <a:pt x="194574" y="889744"/>
                  </a:lnTo>
                  <a:lnTo>
                    <a:pt x="194844" y="889652"/>
                  </a:lnTo>
                  <a:lnTo>
                    <a:pt x="195467" y="889689"/>
                  </a:lnTo>
                  <a:lnTo>
                    <a:pt x="195733" y="889586"/>
                  </a:lnTo>
                  <a:lnTo>
                    <a:pt x="196528" y="888857"/>
                  </a:lnTo>
                  <a:lnTo>
                    <a:pt x="197158" y="888431"/>
                  </a:lnTo>
                  <a:lnTo>
                    <a:pt x="197519" y="888158"/>
                  </a:lnTo>
                  <a:lnTo>
                    <a:pt x="197738" y="887945"/>
                  </a:lnTo>
                  <a:lnTo>
                    <a:pt x="197925" y="887709"/>
                  </a:lnTo>
                  <a:lnTo>
                    <a:pt x="199130" y="885770"/>
                  </a:lnTo>
                  <a:lnTo>
                    <a:pt x="199575" y="885357"/>
                  </a:lnTo>
                  <a:lnTo>
                    <a:pt x="200031" y="884732"/>
                  </a:lnTo>
                  <a:lnTo>
                    <a:pt x="200248" y="884550"/>
                  </a:lnTo>
                  <a:lnTo>
                    <a:pt x="200564" y="884580"/>
                  </a:lnTo>
                  <a:lnTo>
                    <a:pt x="200846" y="884501"/>
                  </a:lnTo>
                  <a:lnTo>
                    <a:pt x="201979" y="883723"/>
                  </a:lnTo>
                  <a:lnTo>
                    <a:pt x="202578" y="883255"/>
                  </a:lnTo>
                  <a:lnTo>
                    <a:pt x="202881" y="882915"/>
                  </a:lnTo>
                  <a:lnTo>
                    <a:pt x="203293" y="882101"/>
                  </a:lnTo>
                  <a:lnTo>
                    <a:pt x="203595" y="881755"/>
                  </a:lnTo>
                  <a:lnTo>
                    <a:pt x="203658" y="881305"/>
                  </a:lnTo>
                  <a:lnTo>
                    <a:pt x="203525" y="880722"/>
                  </a:lnTo>
                  <a:lnTo>
                    <a:pt x="203282" y="880509"/>
                  </a:lnTo>
                  <a:lnTo>
                    <a:pt x="203179" y="880242"/>
                  </a:lnTo>
                  <a:lnTo>
                    <a:pt x="203164" y="879944"/>
                  </a:lnTo>
                  <a:lnTo>
                    <a:pt x="203163" y="878571"/>
                  </a:lnTo>
                  <a:lnTo>
                    <a:pt x="202966" y="878152"/>
                  </a:lnTo>
                  <a:lnTo>
                    <a:pt x="202927" y="877854"/>
                  </a:lnTo>
                  <a:lnTo>
                    <a:pt x="202945" y="876026"/>
                  </a:lnTo>
                  <a:lnTo>
                    <a:pt x="202863" y="875740"/>
                  </a:lnTo>
                  <a:lnTo>
                    <a:pt x="202538" y="875047"/>
                  </a:lnTo>
                  <a:lnTo>
                    <a:pt x="202431" y="874762"/>
                  </a:lnTo>
                  <a:lnTo>
                    <a:pt x="202369" y="874464"/>
                  </a:lnTo>
                  <a:lnTo>
                    <a:pt x="202355" y="874154"/>
                  </a:lnTo>
                  <a:lnTo>
                    <a:pt x="202445" y="873711"/>
                  </a:lnTo>
                  <a:lnTo>
                    <a:pt x="202604" y="873444"/>
                  </a:lnTo>
                  <a:lnTo>
                    <a:pt x="202819" y="873231"/>
                  </a:lnTo>
                  <a:lnTo>
                    <a:pt x="203380" y="872975"/>
                  </a:lnTo>
                  <a:lnTo>
                    <a:pt x="203617" y="872800"/>
                  </a:lnTo>
                  <a:lnTo>
                    <a:pt x="203870" y="872411"/>
                  </a:lnTo>
                  <a:lnTo>
                    <a:pt x="204099" y="871852"/>
                  </a:lnTo>
                  <a:lnTo>
                    <a:pt x="204304" y="871117"/>
                  </a:lnTo>
                  <a:lnTo>
                    <a:pt x="204408" y="870515"/>
                  </a:lnTo>
                  <a:lnTo>
                    <a:pt x="204723" y="869823"/>
                  </a:lnTo>
                  <a:lnTo>
                    <a:pt x="204801" y="869537"/>
                  </a:lnTo>
                  <a:lnTo>
                    <a:pt x="204776" y="868924"/>
                  </a:lnTo>
                  <a:lnTo>
                    <a:pt x="205005" y="867884"/>
                  </a:lnTo>
                  <a:lnTo>
                    <a:pt x="204985" y="866518"/>
                  </a:lnTo>
                  <a:lnTo>
                    <a:pt x="204954" y="866056"/>
                  </a:lnTo>
                  <a:lnTo>
                    <a:pt x="205023" y="865619"/>
                  </a:lnTo>
                  <a:lnTo>
                    <a:pt x="205381" y="864944"/>
                  </a:lnTo>
                  <a:lnTo>
                    <a:pt x="205745" y="864282"/>
                  </a:lnTo>
                  <a:lnTo>
                    <a:pt x="205755" y="863674"/>
                  </a:lnTo>
                  <a:lnTo>
                    <a:pt x="205892" y="863401"/>
                  </a:lnTo>
                  <a:lnTo>
                    <a:pt x="206164" y="863030"/>
                  </a:lnTo>
                  <a:lnTo>
                    <a:pt x="207013" y="862374"/>
                  </a:lnTo>
                  <a:lnTo>
                    <a:pt x="207408" y="862174"/>
                  </a:lnTo>
                  <a:lnTo>
                    <a:pt x="207872" y="862198"/>
                  </a:lnTo>
                  <a:lnTo>
                    <a:pt x="208137" y="862071"/>
                  </a:lnTo>
                  <a:lnTo>
                    <a:pt x="208852" y="861481"/>
                  </a:lnTo>
                  <a:lnTo>
                    <a:pt x="209125" y="861378"/>
                  </a:lnTo>
                  <a:lnTo>
                    <a:pt x="209598" y="861366"/>
                  </a:lnTo>
                  <a:lnTo>
                    <a:pt x="209855" y="861250"/>
                  </a:lnTo>
                  <a:lnTo>
                    <a:pt x="210233" y="860758"/>
                  </a:lnTo>
                  <a:lnTo>
                    <a:pt x="210875" y="860108"/>
                  </a:lnTo>
                  <a:lnTo>
                    <a:pt x="211071" y="859877"/>
                  </a:lnTo>
                  <a:lnTo>
                    <a:pt x="211214" y="859610"/>
                  </a:lnTo>
                  <a:lnTo>
                    <a:pt x="211382" y="859184"/>
                  </a:lnTo>
                  <a:lnTo>
                    <a:pt x="211440" y="858887"/>
                  </a:lnTo>
                  <a:lnTo>
                    <a:pt x="211381" y="858280"/>
                  </a:lnTo>
                  <a:lnTo>
                    <a:pt x="211386" y="856609"/>
                  </a:lnTo>
                  <a:lnTo>
                    <a:pt x="211208" y="855868"/>
                  </a:lnTo>
                  <a:lnTo>
                    <a:pt x="211057" y="855430"/>
                  </a:lnTo>
                  <a:lnTo>
                    <a:pt x="210932" y="855157"/>
                  </a:lnTo>
                  <a:lnTo>
                    <a:pt x="210754" y="854926"/>
                  </a:lnTo>
                  <a:lnTo>
                    <a:pt x="210360" y="854677"/>
                  </a:lnTo>
                  <a:lnTo>
                    <a:pt x="210011" y="854379"/>
                  </a:lnTo>
                  <a:lnTo>
                    <a:pt x="209759" y="854209"/>
                  </a:lnTo>
                  <a:lnTo>
                    <a:pt x="209084" y="853863"/>
                  </a:lnTo>
                  <a:lnTo>
                    <a:pt x="208641" y="853753"/>
                  </a:lnTo>
                  <a:lnTo>
                    <a:pt x="208300" y="853450"/>
                  </a:lnTo>
                  <a:lnTo>
                    <a:pt x="208089" y="853219"/>
                  </a:lnTo>
                  <a:lnTo>
                    <a:pt x="207777" y="852714"/>
                  </a:lnTo>
                  <a:lnTo>
                    <a:pt x="207805" y="852246"/>
                  </a:lnTo>
                  <a:lnTo>
                    <a:pt x="207773" y="851183"/>
                  </a:lnTo>
                  <a:lnTo>
                    <a:pt x="207787" y="850880"/>
                  </a:lnTo>
                  <a:lnTo>
                    <a:pt x="207947" y="850138"/>
                  </a:lnTo>
                  <a:lnTo>
                    <a:pt x="208217" y="849270"/>
                  </a:lnTo>
                  <a:lnTo>
                    <a:pt x="208408" y="848850"/>
                  </a:lnTo>
                  <a:lnTo>
                    <a:pt x="208643" y="848461"/>
                  </a:lnTo>
                  <a:lnTo>
                    <a:pt x="209128" y="847867"/>
                  </a:lnTo>
                  <a:lnTo>
                    <a:pt x="209357" y="847484"/>
                  </a:lnTo>
                  <a:lnTo>
                    <a:pt x="209438" y="846730"/>
                  </a:lnTo>
                  <a:lnTo>
                    <a:pt x="209600" y="846475"/>
                  </a:lnTo>
                  <a:lnTo>
                    <a:pt x="210434" y="845382"/>
                  </a:lnTo>
                  <a:lnTo>
                    <a:pt x="210634" y="844974"/>
                  </a:lnTo>
                  <a:lnTo>
                    <a:pt x="210642" y="844670"/>
                  </a:lnTo>
                  <a:lnTo>
                    <a:pt x="210529" y="844227"/>
                  </a:lnTo>
                  <a:lnTo>
                    <a:pt x="210334" y="843814"/>
                  </a:lnTo>
                  <a:lnTo>
                    <a:pt x="210025" y="843291"/>
                  </a:lnTo>
                  <a:lnTo>
                    <a:pt x="209054" y="841469"/>
                  </a:lnTo>
                  <a:lnTo>
                    <a:pt x="208694" y="840631"/>
                  </a:lnTo>
                  <a:lnTo>
                    <a:pt x="208497" y="839999"/>
                  </a:lnTo>
                  <a:lnTo>
                    <a:pt x="208232" y="839822"/>
                  </a:lnTo>
                  <a:lnTo>
                    <a:pt x="207926" y="840023"/>
                  </a:lnTo>
                  <a:lnTo>
                    <a:pt x="207677" y="839944"/>
                  </a:lnTo>
                  <a:lnTo>
                    <a:pt x="207479" y="839677"/>
                  </a:lnTo>
                  <a:lnTo>
                    <a:pt x="207405" y="839391"/>
                  </a:lnTo>
                  <a:lnTo>
                    <a:pt x="207430" y="838923"/>
                  </a:lnTo>
                  <a:lnTo>
                    <a:pt x="207407" y="838310"/>
                  </a:lnTo>
                  <a:lnTo>
                    <a:pt x="207571" y="838067"/>
                  </a:lnTo>
                  <a:lnTo>
                    <a:pt x="207832" y="837878"/>
                  </a:lnTo>
                  <a:lnTo>
                    <a:pt x="208116" y="837817"/>
                  </a:lnTo>
                  <a:lnTo>
                    <a:pt x="208431" y="837848"/>
                  </a:lnTo>
                  <a:lnTo>
                    <a:pt x="208728" y="837811"/>
                  </a:lnTo>
                  <a:lnTo>
                    <a:pt x="209005" y="837684"/>
                  </a:lnTo>
                  <a:lnTo>
                    <a:pt x="209267" y="837526"/>
                  </a:lnTo>
                  <a:lnTo>
                    <a:pt x="209727" y="837125"/>
                  </a:lnTo>
                  <a:lnTo>
                    <a:pt x="209888" y="836870"/>
                  </a:lnTo>
                  <a:lnTo>
                    <a:pt x="210065" y="836438"/>
                  </a:lnTo>
                  <a:lnTo>
                    <a:pt x="210116" y="836147"/>
                  </a:lnTo>
                  <a:lnTo>
                    <a:pt x="210074" y="835679"/>
                  </a:lnTo>
                  <a:lnTo>
                    <a:pt x="210110" y="835387"/>
                  </a:lnTo>
                  <a:lnTo>
                    <a:pt x="210303" y="835157"/>
                  </a:lnTo>
                  <a:lnTo>
                    <a:pt x="210541" y="834950"/>
                  </a:lnTo>
                  <a:lnTo>
                    <a:pt x="210817" y="834780"/>
                  </a:lnTo>
                  <a:lnTo>
                    <a:pt x="210991" y="834561"/>
                  </a:lnTo>
                  <a:lnTo>
                    <a:pt x="211035" y="834263"/>
                  </a:lnTo>
                  <a:lnTo>
                    <a:pt x="210917" y="833662"/>
                  </a:lnTo>
                  <a:lnTo>
                    <a:pt x="210614" y="833297"/>
                  </a:lnTo>
                  <a:lnTo>
                    <a:pt x="210511" y="833030"/>
                  </a:lnTo>
                  <a:lnTo>
                    <a:pt x="210525" y="832416"/>
                  </a:lnTo>
                  <a:lnTo>
                    <a:pt x="210296" y="831851"/>
                  </a:lnTo>
                  <a:lnTo>
                    <a:pt x="210230" y="831560"/>
                  </a:lnTo>
                  <a:lnTo>
                    <a:pt x="210224" y="830491"/>
                  </a:lnTo>
                  <a:lnTo>
                    <a:pt x="210371" y="829282"/>
                  </a:lnTo>
                  <a:lnTo>
                    <a:pt x="210510" y="828693"/>
                  </a:lnTo>
                  <a:lnTo>
                    <a:pt x="210836" y="828164"/>
                  </a:lnTo>
                  <a:lnTo>
                    <a:pt x="210852" y="827884"/>
                  </a:lnTo>
                  <a:lnTo>
                    <a:pt x="210693" y="827289"/>
                  </a:lnTo>
                  <a:lnTo>
                    <a:pt x="210719" y="826062"/>
                  </a:lnTo>
                  <a:lnTo>
                    <a:pt x="210647" y="825782"/>
                  </a:lnTo>
                  <a:lnTo>
                    <a:pt x="210272" y="825290"/>
                  </a:lnTo>
                  <a:lnTo>
                    <a:pt x="210163" y="825011"/>
                  </a:lnTo>
                  <a:lnTo>
                    <a:pt x="209910" y="824130"/>
                  </a:lnTo>
                  <a:lnTo>
                    <a:pt x="209728" y="823717"/>
                  </a:lnTo>
                  <a:lnTo>
                    <a:pt x="209338" y="823061"/>
                  </a:lnTo>
                  <a:lnTo>
                    <a:pt x="209057" y="822696"/>
                  </a:lnTo>
                  <a:lnTo>
                    <a:pt x="208819" y="822514"/>
                  </a:lnTo>
                  <a:lnTo>
                    <a:pt x="208121" y="822210"/>
                  </a:lnTo>
                  <a:lnTo>
                    <a:pt x="207489" y="821803"/>
                  </a:lnTo>
                  <a:lnTo>
                    <a:pt x="207027" y="821828"/>
                  </a:lnTo>
                  <a:lnTo>
                    <a:pt x="205861" y="821487"/>
                  </a:lnTo>
                  <a:lnTo>
                    <a:pt x="205417" y="821487"/>
                  </a:lnTo>
                  <a:lnTo>
                    <a:pt x="205238" y="821263"/>
                  </a:lnTo>
                  <a:lnTo>
                    <a:pt x="205057" y="820813"/>
                  </a:lnTo>
                  <a:lnTo>
                    <a:pt x="205016" y="820515"/>
                  </a:lnTo>
                  <a:lnTo>
                    <a:pt x="205042" y="820047"/>
                  </a:lnTo>
                  <a:lnTo>
                    <a:pt x="204930" y="819780"/>
                  </a:lnTo>
                  <a:lnTo>
                    <a:pt x="204718" y="819549"/>
                  </a:lnTo>
                  <a:lnTo>
                    <a:pt x="204358" y="819221"/>
                  </a:lnTo>
                  <a:lnTo>
                    <a:pt x="204286" y="818972"/>
                  </a:lnTo>
                  <a:lnTo>
                    <a:pt x="204386" y="818686"/>
                  </a:lnTo>
                  <a:lnTo>
                    <a:pt x="204629" y="818273"/>
                  </a:lnTo>
                  <a:lnTo>
                    <a:pt x="204951" y="817951"/>
                  </a:lnTo>
                  <a:lnTo>
                    <a:pt x="205235" y="817417"/>
                  </a:lnTo>
                  <a:lnTo>
                    <a:pt x="205436" y="816839"/>
                  </a:lnTo>
                  <a:lnTo>
                    <a:pt x="205689" y="815807"/>
                  </a:lnTo>
                  <a:lnTo>
                    <a:pt x="205842" y="815375"/>
                  </a:lnTo>
                  <a:lnTo>
                    <a:pt x="206287" y="814579"/>
                  </a:lnTo>
                  <a:lnTo>
                    <a:pt x="206847" y="813674"/>
                  </a:lnTo>
                  <a:lnTo>
                    <a:pt x="207223" y="813206"/>
                  </a:lnTo>
                  <a:lnTo>
                    <a:pt x="207598" y="812939"/>
                  </a:lnTo>
                  <a:lnTo>
                    <a:pt x="207950" y="812648"/>
                  </a:lnTo>
                  <a:lnTo>
                    <a:pt x="208348" y="812423"/>
                  </a:lnTo>
                  <a:lnTo>
                    <a:pt x="208790" y="812319"/>
                  </a:lnTo>
                  <a:lnTo>
                    <a:pt x="209419" y="812362"/>
                  </a:lnTo>
                  <a:lnTo>
                    <a:pt x="209645" y="812228"/>
                  </a:lnTo>
                  <a:lnTo>
                    <a:pt x="209930" y="811657"/>
                  </a:lnTo>
                  <a:lnTo>
                    <a:pt x="210197" y="811280"/>
                  </a:lnTo>
                  <a:lnTo>
                    <a:pt x="210431" y="811098"/>
                  </a:lnTo>
                  <a:lnTo>
                    <a:pt x="210844" y="810892"/>
                  </a:lnTo>
                  <a:lnTo>
                    <a:pt x="211428" y="810739"/>
                  </a:lnTo>
                  <a:lnTo>
                    <a:pt x="212648" y="810752"/>
                  </a:lnTo>
                  <a:lnTo>
                    <a:pt x="213698" y="810588"/>
                  </a:lnTo>
                  <a:lnTo>
                    <a:pt x="214458" y="810588"/>
                  </a:lnTo>
                  <a:lnTo>
                    <a:pt x="214748" y="810509"/>
                  </a:lnTo>
                  <a:lnTo>
                    <a:pt x="215032" y="810393"/>
                  </a:lnTo>
                  <a:lnTo>
                    <a:pt x="215717" y="810059"/>
                  </a:lnTo>
                  <a:lnTo>
                    <a:pt x="216868" y="809318"/>
                  </a:lnTo>
                  <a:lnTo>
                    <a:pt x="217541" y="808954"/>
                  </a:lnTo>
                  <a:lnTo>
                    <a:pt x="217893" y="808680"/>
                  </a:lnTo>
                  <a:lnTo>
                    <a:pt x="218332" y="808054"/>
                  </a:lnTo>
                  <a:lnTo>
                    <a:pt x="218532" y="807830"/>
                  </a:lnTo>
                  <a:lnTo>
                    <a:pt x="219357" y="807155"/>
                  </a:lnTo>
                  <a:lnTo>
                    <a:pt x="220044" y="806548"/>
                  </a:lnTo>
                  <a:lnTo>
                    <a:pt x="220198" y="806293"/>
                  </a:lnTo>
                  <a:lnTo>
                    <a:pt x="220504" y="805430"/>
                  </a:lnTo>
                  <a:lnTo>
                    <a:pt x="220926" y="804834"/>
                  </a:lnTo>
                  <a:lnTo>
                    <a:pt x="220800" y="804543"/>
                  </a:lnTo>
                  <a:lnTo>
                    <a:pt x="220750" y="804245"/>
                  </a:lnTo>
                  <a:lnTo>
                    <a:pt x="220781" y="803018"/>
                  </a:lnTo>
                  <a:lnTo>
                    <a:pt x="220702" y="802587"/>
                  </a:lnTo>
                  <a:lnTo>
                    <a:pt x="220353" y="802083"/>
                  </a:lnTo>
                  <a:lnTo>
                    <a:pt x="220325" y="801785"/>
                  </a:lnTo>
                  <a:lnTo>
                    <a:pt x="220361" y="801013"/>
                  </a:lnTo>
                  <a:lnTo>
                    <a:pt x="220348" y="800709"/>
                  </a:lnTo>
                  <a:lnTo>
                    <a:pt x="220246" y="800266"/>
                  </a:lnTo>
                  <a:lnTo>
                    <a:pt x="220106" y="799829"/>
                  </a:lnTo>
                  <a:lnTo>
                    <a:pt x="219851" y="799288"/>
                  </a:lnTo>
                  <a:lnTo>
                    <a:pt x="218875" y="798309"/>
                  </a:lnTo>
                  <a:lnTo>
                    <a:pt x="218782" y="798042"/>
                  </a:lnTo>
                  <a:lnTo>
                    <a:pt x="218745" y="797593"/>
                  </a:lnTo>
                  <a:lnTo>
                    <a:pt x="218457" y="797234"/>
                  </a:lnTo>
                  <a:lnTo>
                    <a:pt x="218026" y="796609"/>
                  </a:lnTo>
                  <a:lnTo>
                    <a:pt x="217654" y="796316"/>
                  </a:lnTo>
                  <a:lnTo>
                    <a:pt x="217520" y="796074"/>
                  </a:lnTo>
                  <a:lnTo>
                    <a:pt x="217539" y="795302"/>
                  </a:lnTo>
                  <a:lnTo>
                    <a:pt x="217532" y="794694"/>
                  </a:lnTo>
                  <a:lnTo>
                    <a:pt x="217498" y="794227"/>
                  </a:lnTo>
                  <a:lnTo>
                    <a:pt x="217579" y="793801"/>
                  </a:lnTo>
                  <a:lnTo>
                    <a:pt x="217874" y="793449"/>
                  </a:lnTo>
                  <a:lnTo>
                    <a:pt x="217876" y="792842"/>
                  </a:lnTo>
                  <a:lnTo>
                    <a:pt x="217989" y="792562"/>
                  </a:lnTo>
                  <a:lnTo>
                    <a:pt x="218302" y="792033"/>
                  </a:lnTo>
                  <a:lnTo>
                    <a:pt x="218777" y="791444"/>
                  </a:lnTo>
                  <a:lnTo>
                    <a:pt x="218807" y="791153"/>
                  </a:lnTo>
                  <a:lnTo>
                    <a:pt x="218763" y="790685"/>
                  </a:lnTo>
                  <a:lnTo>
                    <a:pt x="218745" y="789014"/>
                  </a:lnTo>
                  <a:lnTo>
                    <a:pt x="218766" y="788248"/>
                  </a:lnTo>
                  <a:lnTo>
                    <a:pt x="218724" y="787951"/>
                  </a:lnTo>
                  <a:lnTo>
                    <a:pt x="218551" y="787532"/>
                  </a:lnTo>
                  <a:lnTo>
                    <a:pt x="218305" y="787143"/>
                  </a:lnTo>
                  <a:lnTo>
                    <a:pt x="217482" y="786469"/>
                  </a:lnTo>
                  <a:lnTo>
                    <a:pt x="217360" y="786031"/>
                  </a:lnTo>
                  <a:lnTo>
                    <a:pt x="217150" y="785630"/>
                  </a:lnTo>
                  <a:lnTo>
                    <a:pt x="216366" y="784513"/>
                  </a:lnTo>
                  <a:lnTo>
                    <a:pt x="215932" y="783911"/>
                  </a:lnTo>
                  <a:lnTo>
                    <a:pt x="215913" y="783461"/>
                  </a:lnTo>
                  <a:lnTo>
                    <a:pt x="215228" y="782829"/>
                  </a:lnTo>
                  <a:lnTo>
                    <a:pt x="214960" y="782732"/>
                  </a:lnTo>
                  <a:lnTo>
                    <a:pt x="213898" y="782732"/>
                  </a:lnTo>
                  <a:lnTo>
                    <a:pt x="213401" y="782380"/>
                  </a:lnTo>
                  <a:lnTo>
                    <a:pt x="213104" y="782368"/>
                  </a:lnTo>
                  <a:lnTo>
                    <a:pt x="212487" y="782404"/>
                  </a:lnTo>
                  <a:lnTo>
                    <a:pt x="212192" y="782337"/>
                  </a:lnTo>
                  <a:lnTo>
                    <a:pt x="211905" y="782216"/>
                  </a:lnTo>
                  <a:lnTo>
                    <a:pt x="211537" y="781961"/>
                  </a:lnTo>
                  <a:lnTo>
                    <a:pt x="211384" y="781688"/>
                  </a:lnTo>
                  <a:lnTo>
                    <a:pt x="211346" y="781389"/>
                  </a:lnTo>
                  <a:lnTo>
                    <a:pt x="211351" y="780472"/>
                  </a:lnTo>
                  <a:lnTo>
                    <a:pt x="211415" y="780174"/>
                  </a:lnTo>
                  <a:lnTo>
                    <a:pt x="211634" y="779427"/>
                  </a:lnTo>
                  <a:lnTo>
                    <a:pt x="211626" y="778868"/>
                  </a:lnTo>
                  <a:lnTo>
                    <a:pt x="211331" y="778498"/>
                  </a:lnTo>
                  <a:lnTo>
                    <a:pt x="211296" y="778054"/>
                  </a:lnTo>
                  <a:lnTo>
                    <a:pt x="211338" y="776821"/>
                  </a:lnTo>
                  <a:lnTo>
                    <a:pt x="211193" y="776572"/>
                  </a:lnTo>
                  <a:lnTo>
                    <a:pt x="210644" y="776031"/>
                  </a:lnTo>
                  <a:lnTo>
                    <a:pt x="210363" y="775673"/>
                  </a:lnTo>
                  <a:lnTo>
                    <a:pt x="210134" y="775272"/>
                  </a:lnTo>
                  <a:lnTo>
                    <a:pt x="210035" y="774835"/>
                  </a:lnTo>
                  <a:lnTo>
                    <a:pt x="210053" y="774221"/>
                  </a:lnTo>
                  <a:lnTo>
                    <a:pt x="210029" y="772702"/>
                  </a:lnTo>
                  <a:lnTo>
                    <a:pt x="210077" y="772404"/>
                  </a:lnTo>
                  <a:lnTo>
                    <a:pt x="210335" y="771371"/>
                  </a:lnTo>
                  <a:lnTo>
                    <a:pt x="210304" y="770910"/>
                  </a:lnTo>
                  <a:lnTo>
                    <a:pt x="210407" y="770643"/>
                  </a:lnTo>
                  <a:lnTo>
                    <a:pt x="210720" y="770296"/>
                  </a:lnTo>
                  <a:lnTo>
                    <a:pt x="210974" y="769913"/>
                  </a:lnTo>
                  <a:lnTo>
                    <a:pt x="211071" y="769634"/>
                  </a:lnTo>
                  <a:lnTo>
                    <a:pt x="211068" y="769318"/>
                  </a:lnTo>
                  <a:lnTo>
                    <a:pt x="210979" y="769032"/>
                  </a:lnTo>
                  <a:lnTo>
                    <a:pt x="210760" y="768626"/>
                  </a:lnTo>
                  <a:lnTo>
                    <a:pt x="210633" y="768194"/>
                  </a:lnTo>
                  <a:lnTo>
                    <a:pt x="210663" y="767884"/>
                  </a:lnTo>
                  <a:lnTo>
                    <a:pt x="210551" y="767623"/>
                  </a:lnTo>
                  <a:lnTo>
                    <a:pt x="210234" y="767301"/>
                  </a:lnTo>
                  <a:lnTo>
                    <a:pt x="210248" y="766687"/>
                  </a:lnTo>
                  <a:lnTo>
                    <a:pt x="210138" y="766408"/>
                  </a:lnTo>
                  <a:lnTo>
                    <a:pt x="209913" y="766007"/>
                  </a:lnTo>
                  <a:lnTo>
                    <a:pt x="209831" y="765715"/>
                  </a:lnTo>
                  <a:lnTo>
                    <a:pt x="209863" y="765247"/>
                  </a:lnTo>
                  <a:lnTo>
                    <a:pt x="209764" y="764828"/>
                  </a:lnTo>
                  <a:lnTo>
                    <a:pt x="209366" y="764354"/>
                  </a:lnTo>
                  <a:lnTo>
                    <a:pt x="209058" y="763644"/>
                  </a:lnTo>
                  <a:lnTo>
                    <a:pt x="208895" y="763400"/>
                  </a:lnTo>
                  <a:lnTo>
                    <a:pt x="208647" y="763249"/>
                  </a:lnTo>
                  <a:lnTo>
                    <a:pt x="208069" y="763018"/>
                  </a:lnTo>
                  <a:lnTo>
                    <a:pt x="207803" y="762811"/>
                  </a:lnTo>
                  <a:lnTo>
                    <a:pt x="207691" y="762568"/>
                  </a:lnTo>
                  <a:lnTo>
                    <a:pt x="207786" y="762295"/>
                  </a:lnTo>
                  <a:lnTo>
                    <a:pt x="208145" y="761766"/>
                  </a:lnTo>
                  <a:lnTo>
                    <a:pt x="208598" y="761353"/>
                  </a:lnTo>
                  <a:lnTo>
                    <a:pt x="208980" y="761098"/>
                  </a:lnTo>
                  <a:lnTo>
                    <a:pt x="209275" y="761067"/>
                  </a:lnTo>
                  <a:lnTo>
                    <a:pt x="209892" y="761092"/>
                  </a:lnTo>
                  <a:lnTo>
                    <a:pt x="210142" y="760952"/>
                  </a:lnTo>
                  <a:lnTo>
                    <a:pt x="211053" y="759907"/>
                  </a:lnTo>
                  <a:lnTo>
                    <a:pt x="211287" y="759719"/>
                  </a:lnTo>
                  <a:lnTo>
                    <a:pt x="212034" y="759197"/>
                  </a:lnTo>
                  <a:lnTo>
                    <a:pt x="212887" y="758328"/>
                  </a:lnTo>
                  <a:lnTo>
                    <a:pt x="213537" y="757939"/>
                  </a:lnTo>
                  <a:lnTo>
                    <a:pt x="213966" y="757507"/>
                  </a:lnTo>
                  <a:lnTo>
                    <a:pt x="214687" y="756949"/>
                  </a:lnTo>
                  <a:lnTo>
                    <a:pt x="215101" y="756492"/>
                  </a:lnTo>
                  <a:lnTo>
                    <a:pt x="215285" y="756092"/>
                  </a:lnTo>
                  <a:lnTo>
                    <a:pt x="215259" y="755630"/>
                  </a:lnTo>
                  <a:lnTo>
                    <a:pt x="215481" y="755065"/>
                  </a:lnTo>
                  <a:lnTo>
                    <a:pt x="215519" y="754470"/>
                  </a:lnTo>
                  <a:lnTo>
                    <a:pt x="215873" y="753984"/>
                  </a:lnTo>
                  <a:lnTo>
                    <a:pt x="215842" y="753674"/>
                  </a:lnTo>
                  <a:lnTo>
                    <a:pt x="215913" y="753383"/>
                  </a:lnTo>
                  <a:lnTo>
                    <a:pt x="216122" y="752975"/>
                  </a:lnTo>
                  <a:lnTo>
                    <a:pt x="216453" y="752464"/>
                  </a:lnTo>
                  <a:lnTo>
                    <a:pt x="216839" y="751997"/>
                  </a:lnTo>
                  <a:lnTo>
                    <a:pt x="217196" y="751693"/>
                  </a:lnTo>
                  <a:lnTo>
                    <a:pt x="217257" y="751420"/>
                  </a:lnTo>
                  <a:lnTo>
                    <a:pt x="217215" y="750794"/>
                  </a:lnTo>
                  <a:lnTo>
                    <a:pt x="217227" y="750029"/>
                  </a:lnTo>
                  <a:lnTo>
                    <a:pt x="217131" y="749755"/>
                  </a:lnTo>
                  <a:lnTo>
                    <a:pt x="216708" y="749293"/>
                  </a:lnTo>
                  <a:lnTo>
                    <a:pt x="216324" y="749099"/>
                  </a:lnTo>
                  <a:lnTo>
                    <a:pt x="215881" y="749063"/>
                  </a:lnTo>
                  <a:lnTo>
                    <a:pt x="215666" y="748832"/>
                  </a:lnTo>
                  <a:lnTo>
                    <a:pt x="215408" y="748716"/>
                  </a:lnTo>
                  <a:lnTo>
                    <a:pt x="214945" y="748735"/>
                  </a:lnTo>
                  <a:lnTo>
                    <a:pt x="214456" y="748583"/>
                  </a:lnTo>
                  <a:lnTo>
                    <a:pt x="214084" y="748230"/>
                  </a:lnTo>
                  <a:lnTo>
                    <a:pt x="214168" y="747927"/>
                  </a:lnTo>
                  <a:lnTo>
                    <a:pt x="214358" y="747623"/>
                  </a:lnTo>
                  <a:lnTo>
                    <a:pt x="214585" y="747453"/>
                  </a:lnTo>
                  <a:lnTo>
                    <a:pt x="214882" y="747386"/>
                  </a:lnTo>
                  <a:lnTo>
                    <a:pt x="215365" y="747386"/>
                  </a:lnTo>
                  <a:lnTo>
                    <a:pt x="215823" y="747440"/>
                  </a:lnTo>
                  <a:lnTo>
                    <a:pt x="216376" y="747659"/>
                  </a:lnTo>
                  <a:lnTo>
                    <a:pt x="216578" y="747896"/>
                  </a:lnTo>
                  <a:lnTo>
                    <a:pt x="216825" y="748090"/>
                  </a:lnTo>
                  <a:lnTo>
                    <a:pt x="217095" y="748237"/>
                  </a:lnTo>
                  <a:lnTo>
                    <a:pt x="217375" y="748224"/>
                  </a:lnTo>
                  <a:lnTo>
                    <a:pt x="218104" y="747969"/>
                  </a:lnTo>
                  <a:lnTo>
                    <a:pt x="218724" y="747993"/>
                  </a:lnTo>
                  <a:lnTo>
                    <a:pt x="218970" y="747872"/>
                  </a:lnTo>
                  <a:lnTo>
                    <a:pt x="219270" y="747507"/>
                  </a:lnTo>
                  <a:lnTo>
                    <a:pt x="219960" y="747179"/>
                  </a:lnTo>
                  <a:lnTo>
                    <a:pt x="220208" y="747015"/>
                  </a:lnTo>
                  <a:lnTo>
                    <a:pt x="220594" y="746547"/>
                  </a:lnTo>
                  <a:lnTo>
                    <a:pt x="221054" y="746505"/>
                  </a:lnTo>
                  <a:lnTo>
                    <a:pt x="221320" y="746365"/>
                  </a:lnTo>
                  <a:lnTo>
                    <a:pt x="222196" y="745752"/>
                  </a:lnTo>
                  <a:lnTo>
                    <a:pt x="222507" y="745405"/>
                  </a:lnTo>
                  <a:lnTo>
                    <a:pt x="222780" y="745326"/>
                  </a:lnTo>
                  <a:lnTo>
                    <a:pt x="223257" y="745369"/>
                  </a:lnTo>
                  <a:lnTo>
                    <a:pt x="223494" y="745241"/>
                  </a:lnTo>
                  <a:lnTo>
                    <a:pt x="223741" y="744834"/>
                  </a:lnTo>
                  <a:lnTo>
                    <a:pt x="224210" y="744233"/>
                  </a:lnTo>
                  <a:lnTo>
                    <a:pt x="224840" y="743193"/>
                  </a:lnTo>
                  <a:lnTo>
                    <a:pt x="225050" y="742975"/>
                  </a:lnTo>
                  <a:lnTo>
                    <a:pt x="225403" y="742684"/>
                  </a:lnTo>
                  <a:lnTo>
                    <a:pt x="226218" y="741784"/>
                  </a:lnTo>
                  <a:lnTo>
                    <a:pt x="226443" y="741383"/>
                  </a:lnTo>
                  <a:lnTo>
                    <a:pt x="226619" y="740812"/>
                  </a:lnTo>
                  <a:lnTo>
                    <a:pt x="226587" y="740502"/>
                  </a:lnTo>
                  <a:lnTo>
                    <a:pt x="226650" y="740211"/>
                  </a:lnTo>
                  <a:lnTo>
                    <a:pt x="227238" y="738965"/>
                  </a:lnTo>
                  <a:lnTo>
                    <a:pt x="227327" y="738680"/>
                  </a:lnTo>
                  <a:lnTo>
                    <a:pt x="227308" y="738224"/>
                  </a:lnTo>
                  <a:lnTo>
                    <a:pt x="227501" y="737179"/>
                  </a:lnTo>
                  <a:lnTo>
                    <a:pt x="227475" y="736116"/>
                  </a:lnTo>
                  <a:lnTo>
                    <a:pt x="227564" y="735824"/>
                  </a:lnTo>
                  <a:lnTo>
                    <a:pt x="227801" y="735265"/>
                  </a:lnTo>
                  <a:lnTo>
                    <a:pt x="227873" y="734974"/>
                  </a:lnTo>
                  <a:lnTo>
                    <a:pt x="227764" y="733759"/>
                  </a:lnTo>
                  <a:lnTo>
                    <a:pt x="227830" y="732696"/>
                  </a:lnTo>
                  <a:lnTo>
                    <a:pt x="227761" y="732367"/>
                  </a:lnTo>
                  <a:lnTo>
                    <a:pt x="227484" y="731827"/>
                  </a:lnTo>
                  <a:lnTo>
                    <a:pt x="227441" y="731377"/>
                  </a:lnTo>
                  <a:lnTo>
                    <a:pt x="227454" y="730302"/>
                  </a:lnTo>
                  <a:lnTo>
                    <a:pt x="227530" y="729864"/>
                  </a:lnTo>
                  <a:lnTo>
                    <a:pt x="227775" y="729463"/>
                  </a:lnTo>
                  <a:lnTo>
                    <a:pt x="227850" y="729178"/>
                  </a:lnTo>
                  <a:lnTo>
                    <a:pt x="227853" y="728103"/>
                  </a:lnTo>
                  <a:lnTo>
                    <a:pt x="227928" y="727671"/>
                  </a:lnTo>
                  <a:lnTo>
                    <a:pt x="228125" y="727428"/>
                  </a:lnTo>
                  <a:lnTo>
                    <a:pt x="228360" y="727228"/>
                  </a:lnTo>
                  <a:lnTo>
                    <a:pt x="228984" y="726790"/>
                  </a:lnTo>
                  <a:lnTo>
                    <a:pt x="229304" y="726469"/>
                  </a:lnTo>
                  <a:lnTo>
                    <a:pt x="230263" y="725095"/>
                  </a:lnTo>
                  <a:lnTo>
                    <a:pt x="230320" y="724803"/>
                  </a:lnTo>
                  <a:lnTo>
                    <a:pt x="230289" y="724342"/>
                  </a:lnTo>
                  <a:lnTo>
                    <a:pt x="230308" y="723729"/>
                  </a:lnTo>
                  <a:lnTo>
                    <a:pt x="230215" y="723455"/>
                  </a:lnTo>
                  <a:lnTo>
                    <a:pt x="229871" y="722951"/>
                  </a:lnTo>
                  <a:lnTo>
                    <a:pt x="229793" y="722361"/>
                  </a:lnTo>
                  <a:lnTo>
                    <a:pt x="229441" y="722064"/>
                  </a:lnTo>
                  <a:lnTo>
                    <a:pt x="228970" y="720952"/>
                  </a:lnTo>
                  <a:lnTo>
                    <a:pt x="228720" y="720757"/>
                  </a:lnTo>
                  <a:lnTo>
                    <a:pt x="228632" y="720490"/>
                  </a:lnTo>
                  <a:lnTo>
                    <a:pt x="228656" y="719870"/>
                  </a:lnTo>
                  <a:lnTo>
                    <a:pt x="228628" y="719555"/>
                  </a:lnTo>
                  <a:lnTo>
                    <a:pt x="228713" y="719281"/>
                  </a:lnTo>
                  <a:lnTo>
                    <a:pt x="229010" y="718922"/>
                  </a:lnTo>
                  <a:lnTo>
                    <a:pt x="229389" y="718261"/>
                  </a:lnTo>
                  <a:lnTo>
                    <a:pt x="229618" y="718072"/>
                  </a:lnTo>
                  <a:lnTo>
                    <a:pt x="230042" y="717866"/>
                  </a:lnTo>
                  <a:lnTo>
                    <a:pt x="230351" y="717574"/>
                  </a:lnTo>
                  <a:lnTo>
                    <a:pt x="230394" y="717252"/>
                  </a:lnTo>
                  <a:lnTo>
                    <a:pt x="230564" y="717015"/>
                  </a:lnTo>
                  <a:lnTo>
                    <a:pt x="230819" y="716839"/>
                  </a:lnTo>
                  <a:lnTo>
                    <a:pt x="231093" y="716699"/>
                  </a:lnTo>
                  <a:lnTo>
                    <a:pt x="231402" y="716650"/>
                  </a:lnTo>
                  <a:lnTo>
                    <a:pt x="231653" y="716511"/>
                  </a:lnTo>
                  <a:lnTo>
                    <a:pt x="232034" y="716025"/>
                  </a:lnTo>
                  <a:lnTo>
                    <a:pt x="232545" y="715697"/>
                  </a:lnTo>
                  <a:lnTo>
                    <a:pt x="232778" y="715502"/>
                  </a:lnTo>
                  <a:lnTo>
                    <a:pt x="233121" y="714992"/>
                  </a:lnTo>
                  <a:lnTo>
                    <a:pt x="233447" y="714706"/>
                  </a:lnTo>
                  <a:lnTo>
                    <a:pt x="233868" y="714555"/>
                  </a:lnTo>
                  <a:lnTo>
                    <a:pt x="234273" y="713904"/>
                  </a:lnTo>
                  <a:lnTo>
                    <a:pt x="234664" y="713431"/>
                  </a:lnTo>
                  <a:lnTo>
                    <a:pt x="234883" y="713042"/>
                  </a:lnTo>
                  <a:lnTo>
                    <a:pt x="234965" y="712592"/>
                  </a:lnTo>
                  <a:lnTo>
                    <a:pt x="235679" y="711068"/>
                  </a:lnTo>
                  <a:lnTo>
                    <a:pt x="235781" y="710775"/>
                  </a:lnTo>
                  <a:lnTo>
                    <a:pt x="235814" y="710490"/>
                  </a:lnTo>
                  <a:lnTo>
                    <a:pt x="235770" y="710192"/>
                  </a:lnTo>
                  <a:lnTo>
                    <a:pt x="235534" y="709457"/>
                  </a:lnTo>
                  <a:lnTo>
                    <a:pt x="235479" y="709160"/>
                  </a:lnTo>
                  <a:lnTo>
                    <a:pt x="235503" y="708090"/>
                  </a:lnTo>
                  <a:lnTo>
                    <a:pt x="235486" y="707787"/>
                  </a:lnTo>
                  <a:lnTo>
                    <a:pt x="235406" y="707501"/>
                  </a:lnTo>
                  <a:lnTo>
                    <a:pt x="235162" y="706936"/>
                  </a:lnTo>
                  <a:lnTo>
                    <a:pt x="235067" y="706651"/>
                  </a:lnTo>
                  <a:lnTo>
                    <a:pt x="235035" y="706195"/>
                  </a:lnTo>
                  <a:lnTo>
                    <a:pt x="234970" y="705897"/>
                  </a:lnTo>
                  <a:lnTo>
                    <a:pt x="234490" y="704949"/>
                  </a:lnTo>
                  <a:lnTo>
                    <a:pt x="234136" y="704111"/>
                  </a:lnTo>
                  <a:lnTo>
                    <a:pt x="233986" y="703844"/>
                  </a:lnTo>
                  <a:lnTo>
                    <a:pt x="233474" y="703091"/>
                  </a:lnTo>
                  <a:lnTo>
                    <a:pt x="233187" y="702385"/>
                  </a:lnTo>
                  <a:lnTo>
                    <a:pt x="233051" y="702118"/>
                  </a:lnTo>
                  <a:lnTo>
                    <a:pt x="232624" y="701687"/>
                  </a:lnTo>
                  <a:lnTo>
                    <a:pt x="232334" y="701152"/>
                  </a:lnTo>
                  <a:lnTo>
                    <a:pt x="232157" y="700903"/>
                  </a:lnTo>
                  <a:lnTo>
                    <a:pt x="230666" y="699178"/>
                  </a:lnTo>
                  <a:lnTo>
                    <a:pt x="230294" y="698916"/>
                  </a:lnTo>
                  <a:lnTo>
                    <a:pt x="229722" y="698722"/>
                  </a:lnTo>
                  <a:lnTo>
                    <a:pt x="229128" y="698704"/>
                  </a:lnTo>
                  <a:lnTo>
                    <a:pt x="228811" y="698364"/>
                  </a:lnTo>
                  <a:lnTo>
                    <a:pt x="228377" y="697829"/>
                  </a:lnTo>
                  <a:lnTo>
                    <a:pt x="228117" y="697264"/>
                  </a:lnTo>
                  <a:lnTo>
                    <a:pt x="227800" y="696972"/>
                  </a:lnTo>
                  <a:lnTo>
                    <a:pt x="227095" y="696663"/>
                  </a:lnTo>
                  <a:lnTo>
                    <a:pt x="226880" y="696438"/>
                  </a:lnTo>
                  <a:lnTo>
                    <a:pt x="226617" y="696322"/>
                  </a:lnTo>
                  <a:lnTo>
                    <a:pt x="226294" y="696346"/>
                  </a:lnTo>
                  <a:lnTo>
                    <a:pt x="226054" y="696213"/>
                  </a:lnTo>
                  <a:lnTo>
                    <a:pt x="225308" y="695040"/>
                  </a:lnTo>
                  <a:lnTo>
                    <a:pt x="225223" y="694761"/>
                  </a:lnTo>
                  <a:lnTo>
                    <a:pt x="225171" y="694148"/>
                  </a:lnTo>
                  <a:lnTo>
                    <a:pt x="225053" y="693874"/>
                  </a:lnTo>
                  <a:lnTo>
                    <a:pt x="224649" y="693224"/>
                  </a:lnTo>
                  <a:lnTo>
                    <a:pt x="223843" y="692125"/>
                  </a:lnTo>
                  <a:lnTo>
                    <a:pt x="223757" y="691669"/>
                  </a:lnTo>
                  <a:lnTo>
                    <a:pt x="223578" y="691438"/>
                  </a:lnTo>
                  <a:lnTo>
                    <a:pt x="223091" y="691061"/>
                  </a:lnTo>
                  <a:lnTo>
                    <a:pt x="222117" y="690101"/>
                  </a:lnTo>
                  <a:lnTo>
                    <a:pt x="221426" y="689506"/>
                  </a:lnTo>
                  <a:lnTo>
                    <a:pt x="220998" y="689074"/>
                  </a:lnTo>
                  <a:lnTo>
                    <a:pt x="220760" y="688886"/>
                  </a:lnTo>
                  <a:lnTo>
                    <a:pt x="220110" y="688491"/>
                  </a:lnTo>
                  <a:lnTo>
                    <a:pt x="219759" y="688200"/>
                  </a:lnTo>
                  <a:lnTo>
                    <a:pt x="219565" y="687962"/>
                  </a:lnTo>
                  <a:lnTo>
                    <a:pt x="219331" y="687568"/>
                  </a:lnTo>
                  <a:lnTo>
                    <a:pt x="219205" y="687294"/>
                  </a:lnTo>
                  <a:lnTo>
                    <a:pt x="219131" y="687003"/>
                  </a:lnTo>
                  <a:lnTo>
                    <a:pt x="219147" y="686541"/>
                  </a:lnTo>
                  <a:lnTo>
                    <a:pt x="219151" y="685940"/>
                  </a:lnTo>
                  <a:lnTo>
                    <a:pt x="219293" y="685502"/>
                  </a:lnTo>
                  <a:lnTo>
                    <a:pt x="219550" y="684949"/>
                  </a:lnTo>
                  <a:lnTo>
                    <a:pt x="219923" y="684463"/>
                  </a:lnTo>
                  <a:lnTo>
                    <a:pt x="219990" y="684178"/>
                  </a:lnTo>
                  <a:lnTo>
                    <a:pt x="219950" y="683862"/>
                  </a:lnTo>
                  <a:lnTo>
                    <a:pt x="220020" y="683582"/>
                  </a:lnTo>
                  <a:lnTo>
                    <a:pt x="220320" y="683230"/>
                  </a:lnTo>
                  <a:lnTo>
                    <a:pt x="220691" y="682568"/>
                  </a:lnTo>
                  <a:lnTo>
                    <a:pt x="221399" y="681772"/>
                  </a:lnTo>
                  <a:lnTo>
                    <a:pt x="221827" y="680970"/>
                  </a:lnTo>
                  <a:lnTo>
                    <a:pt x="222618" y="680259"/>
                  </a:lnTo>
                  <a:lnTo>
                    <a:pt x="222925" y="679907"/>
                  </a:lnTo>
                  <a:lnTo>
                    <a:pt x="223142" y="679524"/>
                  </a:lnTo>
                  <a:lnTo>
                    <a:pt x="223134" y="678910"/>
                  </a:lnTo>
                  <a:lnTo>
                    <a:pt x="223373" y="677719"/>
                  </a:lnTo>
                  <a:lnTo>
                    <a:pt x="223377" y="677410"/>
                  </a:lnTo>
                  <a:lnTo>
                    <a:pt x="223339" y="676948"/>
                  </a:lnTo>
                  <a:lnTo>
                    <a:pt x="223439" y="676535"/>
                  </a:lnTo>
                  <a:lnTo>
                    <a:pt x="223687" y="676322"/>
                  </a:lnTo>
                  <a:lnTo>
                    <a:pt x="223767" y="676049"/>
                  </a:lnTo>
                  <a:lnTo>
                    <a:pt x="223722" y="675581"/>
                  </a:lnTo>
                  <a:lnTo>
                    <a:pt x="223801" y="675302"/>
                  </a:lnTo>
                  <a:lnTo>
                    <a:pt x="224054" y="674937"/>
                  </a:lnTo>
                  <a:lnTo>
                    <a:pt x="224058" y="674336"/>
                  </a:lnTo>
                  <a:lnTo>
                    <a:pt x="224377" y="674026"/>
                  </a:lnTo>
                  <a:lnTo>
                    <a:pt x="224889" y="673661"/>
                  </a:lnTo>
                  <a:lnTo>
                    <a:pt x="225278" y="673291"/>
                  </a:lnTo>
                  <a:lnTo>
                    <a:pt x="224879" y="672805"/>
                  </a:lnTo>
                  <a:lnTo>
                    <a:pt x="224763" y="672051"/>
                  </a:lnTo>
                  <a:lnTo>
                    <a:pt x="224569" y="671826"/>
                  </a:lnTo>
                  <a:lnTo>
                    <a:pt x="223612" y="671043"/>
                  </a:lnTo>
                  <a:lnTo>
                    <a:pt x="223534" y="670776"/>
                  </a:lnTo>
                  <a:lnTo>
                    <a:pt x="223567" y="670453"/>
                  </a:lnTo>
                  <a:lnTo>
                    <a:pt x="223555" y="669238"/>
                  </a:lnTo>
                  <a:lnTo>
                    <a:pt x="223570" y="668643"/>
                  </a:lnTo>
                  <a:lnTo>
                    <a:pt x="223968" y="668406"/>
                  </a:lnTo>
                  <a:lnTo>
                    <a:pt x="224393" y="667774"/>
                  </a:lnTo>
                  <a:lnTo>
                    <a:pt x="224830" y="667373"/>
                  </a:lnTo>
                  <a:lnTo>
                    <a:pt x="224927" y="666790"/>
                  </a:lnTo>
                  <a:lnTo>
                    <a:pt x="225187" y="666601"/>
                  </a:lnTo>
                  <a:lnTo>
                    <a:pt x="225254" y="666334"/>
                  </a:lnTo>
                  <a:lnTo>
                    <a:pt x="225217" y="665709"/>
                  </a:lnTo>
                  <a:lnTo>
                    <a:pt x="225322" y="664804"/>
                  </a:lnTo>
                  <a:lnTo>
                    <a:pt x="225233" y="664408"/>
                  </a:lnTo>
                  <a:lnTo>
                    <a:pt x="225256" y="663181"/>
                  </a:lnTo>
                  <a:lnTo>
                    <a:pt x="225155" y="662920"/>
                  </a:lnTo>
                  <a:lnTo>
                    <a:pt x="224799" y="662610"/>
                  </a:lnTo>
                  <a:lnTo>
                    <a:pt x="223314" y="660879"/>
                  </a:lnTo>
                  <a:lnTo>
                    <a:pt x="223086" y="660684"/>
                  </a:lnTo>
                  <a:lnTo>
                    <a:pt x="222561" y="660368"/>
                  </a:lnTo>
                  <a:lnTo>
                    <a:pt x="222329" y="660174"/>
                  </a:lnTo>
                  <a:lnTo>
                    <a:pt x="222001" y="659840"/>
                  </a:lnTo>
                  <a:lnTo>
                    <a:pt x="221704" y="659330"/>
                  </a:lnTo>
                  <a:lnTo>
                    <a:pt x="221717" y="659013"/>
                  </a:lnTo>
                  <a:lnTo>
                    <a:pt x="221835" y="658746"/>
                  </a:lnTo>
                  <a:lnTo>
                    <a:pt x="222120" y="658376"/>
                  </a:lnTo>
                  <a:lnTo>
                    <a:pt x="222207" y="658090"/>
                  </a:lnTo>
                  <a:lnTo>
                    <a:pt x="222253" y="657629"/>
                  </a:lnTo>
                  <a:lnTo>
                    <a:pt x="222222" y="657331"/>
                  </a:lnTo>
                  <a:lnTo>
                    <a:pt x="221882" y="656480"/>
                  </a:lnTo>
                  <a:lnTo>
                    <a:pt x="221736" y="656049"/>
                  </a:lnTo>
                  <a:lnTo>
                    <a:pt x="221650" y="655569"/>
                  </a:lnTo>
                  <a:lnTo>
                    <a:pt x="221702" y="655290"/>
                  </a:lnTo>
                  <a:lnTo>
                    <a:pt x="221934" y="655156"/>
                  </a:lnTo>
                  <a:lnTo>
                    <a:pt x="222414" y="655040"/>
                  </a:lnTo>
                  <a:lnTo>
                    <a:pt x="223111" y="654761"/>
                  </a:lnTo>
                  <a:lnTo>
                    <a:pt x="223720" y="654761"/>
                  </a:lnTo>
                  <a:lnTo>
                    <a:pt x="224139" y="654578"/>
                  </a:lnTo>
                  <a:lnTo>
                    <a:pt x="224394" y="654402"/>
                  </a:lnTo>
                  <a:lnTo>
                    <a:pt x="224708" y="654068"/>
                  </a:lnTo>
                  <a:lnTo>
                    <a:pt x="224871" y="653649"/>
                  </a:lnTo>
                  <a:lnTo>
                    <a:pt x="224821" y="653029"/>
                  </a:lnTo>
                  <a:lnTo>
                    <a:pt x="224910" y="652750"/>
                  </a:lnTo>
                  <a:lnTo>
                    <a:pt x="225143" y="652349"/>
                  </a:lnTo>
                  <a:lnTo>
                    <a:pt x="225664" y="651802"/>
                  </a:lnTo>
                  <a:lnTo>
                    <a:pt x="226235" y="651565"/>
                  </a:lnTo>
                  <a:lnTo>
                    <a:pt x="226492" y="651383"/>
                  </a:lnTo>
                  <a:lnTo>
                    <a:pt x="226597" y="651122"/>
                  </a:lnTo>
                  <a:lnTo>
                    <a:pt x="226537" y="650046"/>
                  </a:lnTo>
                  <a:lnTo>
                    <a:pt x="226539" y="649591"/>
                  </a:lnTo>
                  <a:lnTo>
                    <a:pt x="226591" y="649293"/>
                  </a:lnTo>
                  <a:lnTo>
                    <a:pt x="226767" y="648710"/>
                  </a:lnTo>
                  <a:lnTo>
                    <a:pt x="226778" y="648406"/>
                  </a:lnTo>
                  <a:lnTo>
                    <a:pt x="226737" y="647640"/>
                  </a:lnTo>
                  <a:lnTo>
                    <a:pt x="226761" y="647343"/>
                  </a:lnTo>
                  <a:lnTo>
                    <a:pt x="226930" y="646760"/>
                  </a:lnTo>
                  <a:lnTo>
                    <a:pt x="227155" y="646194"/>
                  </a:lnTo>
                  <a:lnTo>
                    <a:pt x="227419" y="645636"/>
                  </a:lnTo>
                  <a:lnTo>
                    <a:pt x="227508" y="645350"/>
                  </a:lnTo>
                  <a:lnTo>
                    <a:pt x="227531" y="645052"/>
                  </a:lnTo>
                  <a:lnTo>
                    <a:pt x="227515" y="644287"/>
                  </a:lnTo>
                  <a:lnTo>
                    <a:pt x="227631" y="643849"/>
                  </a:lnTo>
                  <a:lnTo>
                    <a:pt x="227851" y="643443"/>
                  </a:lnTo>
                  <a:lnTo>
                    <a:pt x="228051" y="643224"/>
                  </a:lnTo>
                  <a:lnTo>
                    <a:pt x="228448" y="642981"/>
                  </a:lnTo>
                  <a:lnTo>
                    <a:pt x="229136" y="642652"/>
                  </a:lnTo>
                  <a:lnTo>
                    <a:pt x="229499" y="642385"/>
                  </a:lnTo>
                  <a:lnTo>
                    <a:pt x="229777" y="642021"/>
                  </a:lnTo>
                  <a:lnTo>
                    <a:pt x="230144" y="641377"/>
                  </a:lnTo>
                  <a:lnTo>
                    <a:pt x="230465" y="641334"/>
                  </a:lnTo>
                  <a:lnTo>
                    <a:pt x="230693" y="641170"/>
                  </a:lnTo>
                  <a:lnTo>
                    <a:pt x="230995" y="640630"/>
                  </a:lnTo>
                  <a:lnTo>
                    <a:pt x="231295" y="640277"/>
                  </a:lnTo>
                  <a:lnTo>
                    <a:pt x="231367" y="639998"/>
                  </a:lnTo>
                  <a:lnTo>
                    <a:pt x="231328" y="639682"/>
                  </a:lnTo>
                  <a:lnTo>
                    <a:pt x="231394" y="639396"/>
                  </a:lnTo>
                  <a:lnTo>
                    <a:pt x="231731" y="638892"/>
                  </a:lnTo>
                  <a:lnTo>
                    <a:pt x="231707" y="638278"/>
                  </a:lnTo>
                  <a:lnTo>
                    <a:pt x="231794" y="637993"/>
                  </a:lnTo>
                  <a:lnTo>
                    <a:pt x="232166" y="637155"/>
                  </a:lnTo>
                  <a:lnTo>
                    <a:pt x="232246" y="636863"/>
                  </a:lnTo>
                  <a:lnTo>
                    <a:pt x="232299" y="636407"/>
                  </a:lnTo>
                  <a:lnTo>
                    <a:pt x="232317" y="635951"/>
                  </a:lnTo>
                  <a:lnTo>
                    <a:pt x="232295" y="634585"/>
                  </a:lnTo>
                  <a:lnTo>
                    <a:pt x="232228" y="633218"/>
                  </a:lnTo>
                  <a:lnTo>
                    <a:pt x="232246" y="632920"/>
                  </a:lnTo>
                  <a:lnTo>
                    <a:pt x="232426" y="631869"/>
                  </a:lnTo>
                  <a:lnTo>
                    <a:pt x="232415" y="631413"/>
                  </a:lnTo>
                  <a:lnTo>
                    <a:pt x="232422" y="630799"/>
                  </a:lnTo>
                  <a:lnTo>
                    <a:pt x="232258" y="630563"/>
                  </a:lnTo>
                  <a:lnTo>
                    <a:pt x="230838" y="629402"/>
                  </a:lnTo>
                  <a:lnTo>
                    <a:pt x="230340" y="629056"/>
                  </a:lnTo>
                  <a:lnTo>
                    <a:pt x="229665" y="628703"/>
                  </a:lnTo>
                  <a:lnTo>
                    <a:pt x="229313" y="628412"/>
                  </a:lnTo>
                  <a:lnTo>
                    <a:pt x="229129" y="628175"/>
                  </a:lnTo>
                  <a:lnTo>
                    <a:pt x="228776" y="627501"/>
                  </a:lnTo>
                  <a:lnTo>
                    <a:pt x="228353" y="626869"/>
                  </a:lnTo>
                  <a:lnTo>
                    <a:pt x="228043" y="626346"/>
                  </a:lnTo>
                  <a:lnTo>
                    <a:pt x="227905" y="626073"/>
                  </a:lnTo>
                  <a:lnTo>
                    <a:pt x="227567" y="625228"/>
                  </a:lnTo>
                  <a:lnTo>
                    <a:pt x="227367" y="625004"/>
                  </a:lnTo>
                  <a:lnTo>
                    <a:pt x="226564" y="624287"/>
                  </a:lnTo>
                  <a:lnTo>
                    <a:pt x="226372" y="624050"/>
                  </a:lnTo>
                  <a:lnTo>
                    <a:pt x="226315" y="623770"/>
                  </a:lnTo>
                  <a:lnTo>
                    <a:pt x="226368" y="622683"/>
                  </a:lnTo>
                  <a:lnTo>
                    <a:pt x="226239" y="622276"/>
                  </a:lnTo>
                  <a:lnTo>
                    <a:pt x="225931" y="621930"/>
                  </a:lnTo>
                  <a:lnTo>
                    <a:pt x="225863" y="621322"/>
                  </a:lnTo>
                  <a:lnTo>
                    <a:pt x="225466" y="620495"/>
                  </a:lnTo>
                  <a:lnTo>
                    <a:pt x="225379" y="620210"/>
                  </a:lnTo>
                  <a:lnTo>
                    <a:pt x="225367" y="619912"/>
                  </a:lnTo>
                  <a:lnTo>
                    <a:pt x="225472" y="618837"/>
                  </a:lnTo>
                  <a:lnTo>
                    <a:pt x="225459" y="618533"/>
                  </a:lnTo>
                  <a:lnTo>
                    <a:pt x="225338" y="618272"/>
                  </a:lnTo>
                  <a:lnTo>
                    <a:pt x="225014" y="617926"/>
                  </a:lnTo>
                  <a:lnTo>
                    <a:pt x="224740" y="617495"/>
                  </a:lnTo>
                  <a:lnTo>
                    <a:pt x="224954" y="617239"/>
                  </a:lnTo>
                  <a:lnTo>
                    <a:pt x="225053" y="616954"/>
                  </a:lnTo>
                  <a:lnTo>
                    <a:pt x="225002" y="616170"/>
                  </a:lnTo>
                  <a:lnTo>
                    <a:pt x="225188" y="615988"/>
                  </a:lnTo>
                  <a:lnTo>
                    <a:pt x="225798" y="615763"/>
                  </a:lnTo>
                  <a:lnTo>
                    <a:pt x="225888" y="615514"/>
                  </a:lnTo>
                  <a:lnTo>
                    <a:pt x="225820" y="614414"/>
                  </a:lnTo>
                  <a:lnTo>
                    <a:pt x="225993" y="614001"/>
                  </a:lnTo>
                  <a:lnTo>
                    <a:pt x="226291" y="613461"/>
                  </a:lnTo>
                  <a:lnTo>
                    <a:pt x="226629" y="612956"/>
                  </a:lnTo>
                  <a:lnTo>
                    <a:pt x="226930" y="612610"/>
                  </a:lnTo>
                  <a:lnTo>
                    <a:pt x="227153" y="612410"/>
                  </a:lnTo>
                  <a:lnTo>
                    <a:pt x="227777" y="611972"/>
                  </a:lnTo>
                  <a:lnTo>
                    <a:pt x="228008" y="611778"/>
                  </a:lnTo>
                  <a:lnTo>
                    <a:pt x="228216" y="611553"/>
                  </a:lnTo>
                  <a:lnTo>
                    <a:pt x="228386" y="611304"/>
                  </a:lnTo>
                  <a:lnTo>
                    <a:pt x="228683" y="610769"/>
                  </a:lnTo>
                  <a:lnTo>
                    <a:pt x="229130" y="610155"/>
                  </a:lnTo>
                  <a:lnTo>
                    <a:pt x="229173" y="609858"/>
                  </a:lnTo>
                  <a:lnTo>
                    <a:pt x="229167" y="609536"/>
                  </a:lnTo>
                  <a:lnTo>
                    <a:pt x="229068" y="609105"/>
                  </a:lnTo>
                  <a:lnTo>
                    <a:pt x="228694" y="608831"/>
                  </a:lnTo>
                  <a:lnTo>
                    <a:pt x="228509" y="608570"/>
                  </a:lnTo>
                  <a:lnTo>
                    <a:pt x="228290" y="608156"/>
                  </a:lnTo>
                  <a:lnTo>
                    <a:pt x="228271" y="607884"/>
                  </a:lnTo>
                  <a:lnTo>
                    <a:pt x="228373" y="607598"/>
                  </a:lnTo>
                  <a:lnTo>
                    <a:pt x="228737" y="607075"/>
                  </a:lnTo>
                  <a:lnTo>
                    <a:pt x="229212" y="606632"/>
                  </a:lnTo>
                  <a:lnTo>
                    <a:pt x="228907" y="606431"/>
                  </a:lnTo>
                  <a:lnTo>
                    <a:pt x="228856" y="606194"/>
                  </a:lnTo>
                  <a:lnTo>
                    <a:pt x="229094" y="605781"/>
                  </a:lnTo>
                  <a:lnTo>
                    <a:pt x="229052" y="605156"/>
                  </a:lnTo>
                  <a:lnTo>
                    <a:pt x="229128" y="604888"/>
                  </a:lnTo>
                  <a:lnTo>
                    <a:pt x="229477" y="604566"/>
                  </a:lnTo>
                  <a:lnTo>
                    <a:pt x="229593" y="604299"/>
                  </a:lnTo>
                  <a:lnTo>
                    <a:pt x="229678" y="603533"/>
                  </a:lnTo>
                  <a:lnTo>
                    <a:pt x="229675" y="602926"/>
                  </a:lnTo>
                  <a:lnTo>
                    <a:pt x="229676" y="602476"/>
                  </a:lnTo>
                  <a:lnTo>
                    <a:pt x="229614" y="601868"/>
                  </a:lnTo>
                  <a:lnTo>
                    <a:pt x="229563" y="601571"/>
                  </a:lnTo>
                  <a:lnTo>
                    <a:pt x="229478" y="601280"/>
                  </a:lnTo>
                  <a:lnTo>
                    <a:pt x="229345" y="601012"/>
                  </a:lnTo>
                  <a:lnTo>
                    <a:pt x="229097" y="600623"/>
                  </a:lnTo>
                  <a:lnTo>
                    <a:pt x="228769" y="600277"/>
                  </a:lnTo>
                  <a:lnTo>
                    <a:pt x="228751" y="600022"/>
                  </a:lnTo>
                  <a:lnTo>
                    <a:pt x="228953" y="599596"/>
                  </a:lnTo>
                  <a:lnTo>
                    <a:pt x="228926" y="597920"/>
                  </a:lnTo>
                  <a:lnTo>
                    <a:pt x="228902" y="597306"/>
                  </a:lnTo>
                  <a:lnTo>
                    <a:pt x="229154" y="596936"/>
                  </a:lnTo>
                  <a:lnTo>
                    <a:pt x="229372" y="596705"/>
                  </a:lnTo>
                  <a:lnTo>
                    <a:pt x="229612" y="596504"/>
                  </a:lnTo>
                  <a:lnTo>
                    <a:pt x="229870" y="596376"/>
                  </a:lnTo>
                  <a:lnTo>
                    <a:pt x="230496" y="596388"/>
                  </a:lnTo>
                  <a:lnTo>
                    <a:pt x="230747" y="596249"/>
                  </a:lnTo>
                  <a:lnTo>
                    <a:pt x="230957" y="596012"/>
                  </a:lnTo>
                  <a:lnTo>
                    <a:pt x="231325" y="595714"/>
                  </a:lnTo>
                  <a:lnTo>
                    <a:pt x="231394" y="595441"/>
                  </a:lnTo>
                  <a:lnTo>
                    <a:pt x="231344" y="594973"/>
                  </a:lnTo>
                  <a:lnTo>
                    <a:pt x="231371" y="594675"/>
                  </a:lnTo>
                  <a:lnTo>
                    <a:pt x="231541" y="594433"/>
                  </a:lnTo>
                  <a:lnTo>
                    <a:pt x="232635" y="593363"/>
                  </a:lnTo>
                  <a:lnTo>
                    <a:pt x="233177" y="592616"/>
                  </a:lnTo>
                  <a:lnTo>
                    <a:pt x="233312" y="592354"/>
                  </a:lnTo>
                  <a:lnTo>
                    <a:pt x="233342" y="591765"/>
                  </a:lnTo>
                  <a:lnTo>
                    <a:pt x="233571" y="591558"/>
                  </a:lnTo>
                  <a:lnTo>
                    <a:pt x="234431" y="590921"/>
                  </a:lnTo>
                  <a:lnTo>
                    <a:pt x="234961" y="590374"/>
                  </a:lnTo>
                  <a:lnTo>
                    <a:pt x="235392" y="589955"/>
                  </a:lnTo>
                  <a:lnTo>
                    <a:pt x="235670" y="588928"/>
                  </a:lnTo>
                  <a:lnTo>
                    <a:pt x="235622" y="587835"/>
                  </a:lnTo>
                  <a:lnTo>
                    <a:pt x="235660" y="587543"/>
                  </a:lnTo>
                  <a:lnTo>
                    <a:pt x="235846" y="587349"/>
                  </a:lnTo>
                  <a:lnTo>
                    <a:pt x="236420" y="587075"/>
                  </a:lnTo>
                  <a:lnTo>
                    <a:pt x="236673" y="586887"/>
                  </a:lnTo>
                  <a:lnTo>
                    <a:pt x="236880" y="586662"/>
                  </a:lnTo>
                  <a:lnTo>
                    <a:pt x="236943" y="586382"/>
                  </a:lnTo>
                  <a:lnTo>
                    <a:pt x="236904" y="585915"/>
                  </a:lnTo>
                  <a:lnTo>
                    <a:pt x="236882" y="584548"/>
                  </a:lnTo>
                  <a:lnTo>
                    <a:pt x="236734" y="584117"/>
                  </a:lnTo>
                  <a:lnTo>
                    <a:pt x="236691" y="583211"/>
                  </a:lnTo>
                  <a:lnTo>
                    <a:pt x="236497" y="582792"/>
                  </a:lnTo>
                  <a:lnTo>
                    <a:pt x="236426" y="582506"/>
                  </a:lnTo>
                  <a:lnTo>
                    <a:pt x="236432" y="581437"/>
                  </a:lnTo>
                  <a:lnTo>
                    <a:pt x="236166" y="580562"/>
                  </a:lnTo>
                  <a:lnTo>
                    <a:pt x="236102" y="580271"/>
                  </a:lnTo>
                  <a:lnTo>
                    <a:pt x="236091" y="579967"/>
                  </a:lnTo>
                  <a:lnTo>
                    <a:pt x="236130" y="579037"/>
                  </a:lnTo>
                  <a:lnTo>
                    <a:pt x="236037" y="578618"/>
                  </a:lnTo>
                  <a:lnTo>
                    <a:pt x="235776" y="578430"/>
                  </a:lnTo>
                  <a:lnTo>
                    <a:pt x="235671" y="578162"/>
                  </a:lnTo>
                  <a:lnTo>
                    <a:pt x="235677" y="577543"/>
                  </a:lnTo>
                  <a:lnTo>
                    <a:pt x="235597" y="577252"/>
                  </a:lnTo>
                  <a:lnTo>
                    <a:pt x="235282" y="576711"/>
                  </a:lnTo>
                  <a:lnTo>
                    <a:pt x="235322" y="576449"/>
                  </a:lnTo>
                  <a:lnTo>
                    <a:pt x="235555" y="576201"/>
                  </a:lnTo>
                  <a:lnTo>
                    <a:pt x="235564" y="575945"/>
                  </a:lnTo>
                  <a:lnTo>
                    <a:pt x="235367" y="575677"/>
                  </a:lnTo>
                  <a:lnTo>
                    <a:pt x="235034" y="575362"/>
                  </a:lnTo>
                  <a:lnTo>
                    <a:pt x="234775" y="575204"/>
                  </a:lnTo>
                  <a:lnTo>
                    <a:pt x="234070" y="574925"/>
                  </a:lnTo>
                  <a:lnTo>
                    <a:pt x="233255" y="574512"/>
                  </a:lnTo>
                  <a:lnTo>
                    <a:pt x="232880" y="574256"/>
                  </a:lnTo>
                  <a:lnTo>
                    <a:pt x="232362" y="573588"/>
                  </a:lnTo>
                  <a:lnTo>
                    <a:pt x="232629" y="573381"/>
                  </a:lnTo>
                  <a:lnTo>
                    <a:pt x="232748" y="573120"/>
                  </a:lnTo>
                  <a:lnTo>
                    <a:pt x="232753" y="572804"/>
                  </a:lnTo>
                  <a:lnTo>
                    <a:pt x="232661" y="572355"/>
                  </a:lnTo>
                  <a:lnTo>
                    <a:pt x="232457" y="571941"/>
                  </a:lnTo>
                  <a:lnTo>
                    <a:pt x="232333" y="571510"/>
                  </a:lnTo>
                  <a:lnTo>
                    <a:pt x="232351" y="570896"/>
                  </a:lnTo>
                  <a:lnTo>
                    <a:pt x="232266" y="570605"/>
                  </a:lnTo>
                  <a:lnTo>
                    <a:pt x="232033" y="570204"/>
                  </a:lnTo>
                  <a:lnTo>
                    <a:pt x="231780" y="570070"/>
                  </a:lnTo>
                  <a:lnTo>
                    <a:pt x="231461" y="570028"/>
                  </a:lnTo>
                  <a:lnTo>
                    <a:pt x="231206" y="569876"/>
                  </a:lnTo>
                  <a:lnTo>
                    <a:pt x="231002" y="569645"/>
                  </a:lnTo>
                  <a:lnTo>
                    <a:pt x="230669" y="569128"/>
                  </a:lnTo>
                  <a:lnTo>
                    <a:pt x="230454" y="568722"/>
                  </a:lnTo>
                  <a:lnTo>
                    <a:pt x="230309" y="568296"/>
                  </a:lnTo>
                  <a:lnTo>
                    <a:pt x="230311" y="567828"/>
                  </a:lnTo>
                  <a:lnTo>
                    <a:pt x="230460" y="567586"/>
                  </a:lnTo>
                  <a:lnTo>
                    <a:pt x="230971" y="567227"/>
                  </a:lnTo>
                  <a:lnTo>
                    <a:pt x="231995" y="566565"/>
                  </a:lnTo>
                  <a:lnTo>
                    <a:pt x="232285" y="566510"/>
                  </a:lnTo>
                  <a:lnTo>
                    <a:pt x="233661" y="566522"/>
                  </a:lnTo>
                  <a:lnTo>
                    <a:pt x="234371" y="566468"/>
                  </a:lnTo>
                  <a:lnTo>
                    <a:pt x="234334" y="565982"/>
                  </a:lnTo>
                  <a:lnTo>
                    <a:pt x="234607" y="565277"/>
                  </a:lnTo>
                  <a:lnTo>
                    <a:pt x="234567" y="564657"/>
                  </a:lnTo>
                  <a:lnTo>
                    <a:pt x="234585" y="564359"/>
                  </a:lnTo>
                  <a:lnTo>
                    <a:pt x="234681" y="564080"/>
                  </a:lnTo>
                  <a:lnTo>
                    <a:pt x="234822" y="563800"/>
                  </a:lnTo>
                  <a:lnTo>
                    <a:pt x="235073" y="563418"/>
                  </a:lnTo>
                  <a:lnTo>
                    <a:pt x="235846" y="562689"/>
                  </a:lnTo>
                  <a:lnTo>
                    <a:pt x="236333" y="562099"/>
                  </a:lnTo>
                  <a:lnTo>
                    <a:pt x="236568" y="561911"/>
                  </a:lnTo>
                  <a:lnTo>
                    <a:pt x="236980" y="561668"/>
                  </a:lnTo>
                  <a:lnTo>
                    <a:pt x="237285" y="561376"/>
                  </a:lnTo>
                  <a:lnTo>
                    <a:pt x="237315" y="560775"/>
                  </a:lnTo>
                  <a:lnTo>
                    <a:pt x="237613" y="560422"/>
                  </a:lnTo>
                  <a:lnTo>
                    <a:pt x="238148" y="559669"/>
                  </a:lnTo>
                  <a:lnTo>
                    <a:pt x="238300" y="559408"/>
                  </a:lnTo>
                  <a:lnTo>
                    <a:pt x="238410" y="559135"/>
                  </a:lnTo>
                  <a:lnTo>
                    <a:pt x="238433" y="558837"/>
                  </a:lnTo>
                  <a:lnTo>
                    <a:pt x="238387" y="558369"/>
                  </a:lnTo>
                  <a:lnTo>
                    <a:pt x="238411" y="557750"/>
                  </a:lnTo>
                  <a:lnTo>
                    <a:pt x="238338" y="557324"/>
                  </a:lnTo>
                  <a:lnTo>
                    <a:pt x="238059" y="557136"/>
                  </a:lnTo>
                  <a:lnTo>
                    <a:pt x="237989" y="556893"/>
                  </a:lnTo>
                  <a:lnTo>
                    <a:pt x="238178" y="556297"/>
                  </a:lnTo>
                  <a:lnTo>
                    <a:pt x="238171" y="554772"/>
                  </a:lnTo>
                  <a:lnTo>
                    <a:pt x="238111" y="554481"/>
                  </a:lnTo>
                  <a:lnTo>
                    <a:pt x="237862" y="553916"/>
                  </a:lnTo>
                  <a:lnTo>
                    <a:pt x="237784" y="553630"/>
                  </a:lnTo>
                  <a:lnTo>
                    <a:pt x="237805" y="552858"/>
                  </a:lnTo>
                  <a:lnTo>
                    <a:pt x="237761" y="552567"/>
                  </a:lnTo>
                  <a:lnTo>
                    <a:pt x="237566" y="552154"/>
                  </a:lnTo>
                  <a:lnTo>
                    <a:pt x="237302" y="551778"/>
                  </a:lnTo>
                  <a:lnTo>
                    <a:pt x="236967" y="551468"/>
                  </a:lnTo>
                  <a:lnTo>
                    <a:pt x="236594" y="550988"/>
                  </a:lnTo>
                  <a:lnTo>
                    <a:pt x="236233" y="550708"/>
                  </a:lnTo>
                  <a:lnTo>
                    <a:pt x="235815" y="550270"/>
                  </a:lnTo>
                  <a:lnTo>
                    <a:pt x="235447" y="549979"/>
                  </a:lnTo>
                  <a:lnTo>
                    <a:pt x="235326" y="549730"/>
                  </a:lnTo>
                  <a:lnTo>
                    <a:pt x="235356" y="548952"/>
                  </a:lnTo>
                  <a:lnTo>
                    <a:pt x="235325" y="548655"/>
                  </a:lnTo>
                  <a:lnTo>
                    <a:pt x="235202" y="548211"/>
                  </a:lnTo>
                  <a:lnTo>
                    <a:pt x="235034" y="547786"/>
                  </a:lnTo>
                  <a:lnTo>
                    <a:pt x="234977" y="547494"/>
                  </a:lnTo>
                  <a:lnTo>
                    <a:pt x="234959" y="546431"/>
                  </a:lnTo>
                  <a:lnTo>
                    <a:pt x="234617" y="546109"/>
                  </a:lnTo>
                  <a:lnTo>
                    <a:pt x="234551" y="545824"/>
                  </a:lnTo>
                  <a:lnTo>
                    <a:pt x="234690" y="545392"/>
                  </a:lnTo>
                  <a:lnTo>
                    <a:pt x="235017" y="545064"/>
                  </a:lnTo>
                  <a:lnTo>
                    <a:pt x="235707" y="544256"/>
                  </a:lnTo>
                  <a:lnTo>
                    <a:pt x="236221" y="543697"/>
                  </a:lnTo>
                  <a:lnTo>
                    <a:pt x="236755" y="542779"/>
                  </a:lnTo>
                  <a:lnTo>
                    <a:pt x="237101" y="542482"/>
                  </a:lnTo>
                  <a:lnTo>
                    <a:pt x="237278" y="542233"/>
                  </a:lnTo>
                  <a:lnTo>
                    <a:pt x="237586" y="541711"/>
                  </a:lnTo>
                  <a:lnTo>
                    <a:pt x="238369" y="540672"/>
                  </a:lnTo>
                  <a:lnTo>
                    <a:pt x="238697" y="540344"/>
                  </a:lnTo>
                  <a:lnTo>
                    <a:pt x="238748" y="540058"/>
                  </a:lnTo>
                  <a:lnTo>
                    <a:pt x="238700" y="539590"/>
                  </a:lnTo>
                  <a:lnTo>
                    <a:pt x="238789" y="539323"/>
                  </a:lnTo>
                  <a:lnTo>
                    <a:pt x="239044" y="539123"/>
                  </a:lnTo>
                  <a:lnTo>
                    <a:pt x="239118" y="538849"/>
                  </a:lnTo>
                  <a:lnTo>
                    <a:pt x="239078" y="538533"/>
                  </a:lnTo>
                  <a:lnTo>
                    <a:pt x="239164" y="538259"/>
                  </a:lnTo>
                  <a:lnTo>
                    <a:pt x="239528" y="537773"/>
                  </a:lnTo>
                  <a:lnTo>
                    <a:pt x="239488" y="537306"/>
                  </a:lnTo>
                  <a:lnTo>
                    <a:pt x="239600" y="537050"/>
                  </a:lnTo>
                  <a:lnTo>
                    <a:pt x="239908" y="536704"/>
                  </a:lnTo>
                  <a:lnTo>
                    <a:pt x="239996" y="536419"/>
                  </a:lnTo>
                  <a:lnTo>
                    <a:pt x="240160" y="535666"/>
                  </a:lnTo>
                  <a:lnTo>
                    <a:pt x="240322" y="535253"/>
                  </a:lnTo>
                  <a:lnTo>
                    <a:pt x="241064" y="534468"/>
                  </a:lnTo>
                  <a:lnTo>
                    <a:pt x="241123" y="534189"/>
                  </a:lnTo>
                  <a:lnTo>
                    <a:pt x="241093" y="533569"/>
                  </a:lnTo>
                  <a:lnTo>
                    <a:pt x="241351" y="533029"/>
                  </a:lnTo>
                  <a:lnTo>
                    <a:pt x="241109" y="532470"/>
                  </a:lnTo>
                  <a:lnTo>
                    <a:pt x="241128" y="531704"/>
                  </a:lnTo>
                  <a:lnTo>
                    <a:pt x="241072" y="531413"/>
                  </a:lnTo>
                  <a:lnTo>
                    <a:pt x="240961" y="531127"/>
                  </a:lnTo>
                  <a:lnTo>
                    <a:pt x="240665" y="530593"/>
                  </a:lnTo>
                  <a:lnTo>
                    <a:pt x="240362" y="530240"/>
                  </a:lnTo>
                  <a:lnTo>
                    <a:pt x="240391" y="529960"/>
                  </a:lnTo>
                  <a:lnTo>
                    <a:pt x="240659" y="529226"/>
                  </a:lnTo>
                  <a:lnTo>
                    <a:pt x="240736" y="528934"/>
                  </a:lnTo>
                  <a:lnTo>
                    <a:pt x="240748" y="528630"/>
                  </a:lnTo>
                  <a:lnTo>
                    <a:pt x="240723" y="528169"/>
                  </a:lnTo>
                  <a:lnTo>
                    <a:pt x="240744" y="527858"/>
                  </a:lnTo>
                  <a:lnTo>
                    <a:pt x="240646" y="527591"/>
                  </a:lnTo>
                  <a:lnTo>
                    <a:pt x="240346" y="527251"/>
                  </a:lnTo>
                  <a:lnTo>
                    <a:pt x="240329" y="526935"/>
                  </a:lnTo>
                  <a:lnTo>
                    <a:pt x="240443" y="526668"/>
                  </a:lnTo>
                  <a:lnTo>
                    <a:pt x="241059" y="525969"/>
                  </a:lnTo>
                  <a:lnTo>
                    <a:pt x="241149" y="525696"/>
                  </a:lnTo>
                  <a:lnTo>
                    <a:pt x="241131" y="525228"/>
                  </a:lnTo>
                  <a:lnTo>
                    <a:pt x="241169" y="524930"/>
                  </a:lnTo>
                  <a:lnTo>
                    <a:pt x="241303" y="524657"/>
                  </a:lnTo>
                  <a:lnTo>
                    <a:pt x="241559" y="524274"/>
                  </a:lnTo>
                  <a:lnTo>
                    <a:pt x="241848" y="523916"/>
                  </a:lnTo>
                  <a:lnTo>
                    <a:pt x="241925" y="523636"/>
                  </a:lnTo>
                  <a:lnTo>
                    <a:pt x="241942" y="523181"/>
                  </a:lnTo>
                  <a:lnTo>
                    <a:pt x="242707" y="521686"/>
                  </a:lnTo>
                  <a:lnTo>
                    <a:pt x="242821" y="521406"/>
                  </a:lnTo>
                  <a:lnTo>
                    <a:pt x="242871" y="521115"/>
                  </a:lnTo>
                  <a:lnTo>
                    <a:pt x="242856" y="520508"/>
                  </a:lnTo>
                  <a:lnTo>
                    <a:pt x="243027" y="519918"/>
                  </a:lnTo>
                  <a:lnTo>
                    <a:pt x="242989" y="519627"/>
                  </a:lnTo>
                  <a:lnTo>
                    <a:pt x="242785" y="518885"/>
                  </a:lnTo>
                  <a:lnTo>
                    <a:pt x="242774" y="518582"/>
                  </a:lnTo>
                  <a:lnTo>
                    <a:pt x="242807" y="517810"/>
                  </a:lnTo>
                  <a:lnTo>
                    <a:pt x="242748" y="517531"/>
                  </a:lnTo>
                  <a:lnTo>
                    <a:pt x="242313" y="517099"/>
                  </a:lnTo>
                  <a:lnTo>
                    <a:pt x="241850" y="516309"/>
                  </a:lnTo>
                  <a:lnTo>
                    <a:pt x="241267" y="515416"/>
                  </a:lnTo>
                  <a:lnTo>
                    <a:pt x="241137" y="514991"/>
                  </a:lnTo>
                  <a:lnTo>
                    <a:pt x="241165" y="513314"/>
                  </a:lnTo>
                  <a:lnTo>
                    <a:pt x="241374" y="512585"/>
                  </a:lnTo>
                  <a:lnTo>
                    <a:pt x="241342" y="512123"/>
                  </a:lnTo>
                  <a:lnTo>
                    <a:pt x="241452" y="511856"/>
                  </a:lnTo>
                  <a:lnTo>
                    <a:pt x="241646" y="511613"/>
                  </a:lnTo>
                  <a:lnTo>
                    <a:pt x="242169" y="511060"/>
                  </a:lnTo>
                  <a:lnTo>
                    <a:pt x="242787" y="509839"/>
                  </a:lnTo>
                  <a:lnTo>
                    <a:pt x="242958" y="509590"/>
                  </a:lnTo>
                  <a:lnTo>
                    <a:pt x="243287" y="509274"/>
                  </a:lnTo>
                  <a:lnTo>
                    <a:pt x="243595" y="508575"/>
                  </a:lnTo>
                  <a:lnTo>
                    <a:pt x="243718" y="508138"/>
                  </a:lnTo>
                  <a:lnTo>
                    <a:pt x="243745" y="507676"/>
                  </a:lnTo>
                  <a:lnTo>
                    <a:pt x="243683" y="507385"/>
                  </a:lnTo>
                  <a:lnTo>
                    <a:pt x="243367" y="506881"/>
                  </a:lnTo>
                  <a:lnTo>
                    <a:pt x="243384" y="506570"/>
                  </a:lnTo>
                  <a:lnTo>
                    <a:pt x="243364" y="506109"/>
                  </a:lnTo>
                  <a:lnTo>
                    <a:pt x="243445" y="505823"/>
                  </a:lnTo>
                  <a:lnTo>
                    <a:pt x="243769" y="504973"/>
                  </a:lnTo>
                  <a:lnTo>
                    <a:pt x="243731" y="504359"/>
                  </a:lnTo>
                  <a:lnTo>
                    <a:pt x="243850" y="504098"/>
                  </a:lnTo>
                  <a:lnTo>
                    <a:pt x="244382" y="503539"/>
                  </a:lnTo>
                  <a:lnTo>
                    <a:pt x="244751" y="503047"/>
                  </a:lnTo>
                  <a:lnTo>
                    <a:pt x="244912" y="502633"/>
                  </a:lnTo>
                  <a:lnTo>
                    <a:pt x="244883" y="502172"/>
                  </a:lnTo>
                  <a:lnTo>
                    <a:pt x="244871" y="501109"/>
                  </a:lnTo>
                  <a:lnTo>
                    <a:pt x="244462" y="500131"/>
                  </a:lnTo>
                  <a:lnTo>
                    <a:pt x="244488" y="499820"/>
                  </a:lnTo>
                  <a:lnTo>
                    <a:pt x="244395" y="499541"/>
                  </a:lnTo>
                  <a:lnTo>
                    <a:pt x="244068" y="499031"/>
                  </a:lnTo>
                  <a:lnTo>
                    <a:pt x="244023" y="498132"/>
                  </a:lnTo>
                  <a:lnTo>
                    <a:pt x="243698" y="497798"/>
                  </a:lnTo>
                  <a:lnTo>
                    <a:pt x="243484" y="497397"/>
                  </a:lnTo>
                  <a:lnTo>
                    <a:pt x="243316" y="496971"/>
                  </a:lnTo>
                  <a:lnTo>
                    <a:pt x="243266" y="496674"/>
                  </a:lnTo>
                  <a:lnTo>
                    <a:pt x="243280" y="496218"/>
                  </a:lnTo>
                  <a:lnTo>
                    <a:pt x="243109" y="495799"/>
                  </a:lnTo>
                  <a:lnTo>
                    <a:pt x="242788" y="495276"/>
                  </a:lnTo>
                  <a:lnTo>
                    <a:pt x="242129" y="494633"/>
                  </a:lnTo>
                  <a:lnTo>
                    <a:pt x="241861" y="494529"/>
                  </a:lnTo>
                  <a:lnTo>
                    <a:pt x="241549" y="494559"/>
                  </a:lnTo>
                  <a:lnTo>
                    <a:pt x="241089" y="494468"/>
                  </a:lnTo>
                  <a:lnTo>
                    <a:pt x="240687" y="494274"/>
                  </a:lnTo>
                  <a:lnTo>
                    <a:pt x="240390" y="493891"/>
                  </a:lnTo>
                  <a:lnTo>
                    <a:pt x="240280" y="493606"/>
                  </a:lnTo>
                  <a:lnTo>
                    <a:pt x="240363" y="493369"/>
                  </a:lnTo>
                  <a:lnTo>
                    <a:pt x="240702" y="493029"/>
                  </a:lnTo>
                  <a:lnTo>
                    <a:pt x="240707" y="492421"/>
                  </a:lnTo>
                  <a:lnTo>
                    <a:pt x="240839" y="492148"/>
                  </a:lnTo>
                  <a:lnTo>
                    <a:pt x="241097" y="491765"/>
                  </a:lnTo>
                  <a:lnTo>
                    <a:pt x="241290" y="491534"/>
                  </a:lnTo>
                  <a:lnTo>
                    <a:pt x="242052" y="490787"/>
                  </a:lnTo>
                  <a:lnTo>
                    <a:pt x="242688" y="489936"/>
                  </a:lnTo>
                  <a:lnTo>
                    <a:pt x="243474" y="489219"/>
                  </a:lnTo>
                  <a:lnTo>
                    <a:pt x="243756" y="488824"/>
                  </a:lnTo>
                  <a:lnTo>
                    <a:pt x="243892" y="488545"/>
                  </a:lnTo>
                  <a:lnTo>
                    <a:pt x="243894" y="488290"/>
                  </a:lnTo>
                  <a:lnTo>
                    <a:pt x="243512" y="487864"/>
                  </a:lnTo>
                  <a:lnTo>
                    <a:pt x="243849" y="487342"/>
                  </a:lnTo>
                  <a:lnTo>
                    <a:pt x="243853" y="487044"/>
                  </a:lnTo>
                  <a:lnTo>
                    <a:pt x="243793" y="486431"/>
                  </a:lnTo>
                  <a:lnTo>
                    <a:pt x="243767" y="485817"/>
                  </a:lnTo>
                  <a:lnTo>
                    <a:pt x="243849" y="485532"/>
                  </a:lnTo>
                  <a:lnTo>
                    <a:pt x="244035" y="485112"/>
                  </a:lnTo>
                  <a:lnTo>
                    <a:pt x="244231" y="484535"/>
                  </a:lnTo>
                  <a:lnTo>
                    <a:pt x="244310" y="484237"/>
                  </a:lnTo>
                  <a:lnTo>
                    <a:pt x="244354" y="483946"/>
                  </a:lnTo>
                  <a:lnTo>
                    <a:pt x="244330" y="482269"/>
                  </a:lnTo>
                  <a:lnTo>
                    <a:pt x="244279" y="481971"/>
                  </a:lnTo>
                  <a:lnTo>
                    <a:pt x="244124" y="481522"/>
                  </a:lnTo>
                  <a:lnTo>
                    <a:pt x="244103" y="481096"/>
                  </a:lnTo>
                  <a:lnTo>
                    <a:pt x="244471" y="480428"/>
                  </a:lnTo>
                  <a:lnTo>
                    <a:pt x="244509" y="479833"/>
                  </a:lnTo>
                  <a:lnTo>
                    <a:pt x="244699" y="479584"/>
                  </a:lnTo>
                  <a:lnTo>
                    <a:pt x="244769" y="479298"/>
                  </a:lnTo>
                  <a:lnTo>
                    <a:pt x="244729" y="478837"/>
                  </a:lnTo>
                  <a:lnTo>
                    <a:pt x="244784" y="478399"/>
                  </a:lnTo>
                  <a:lnTo>
                    <a:pt x="245135" y="477901"/>
                  </a:lnTo>
                  <a:lnTo>
                    <a:pt x="245133" y="477293"/>
                  </a:lnTo>
                  <a:lnTo>
                    <a:pt x="245276" y="477032"/>
                  </a:lnTo>
                  <a:lnTo>
                    <a:pt x="245564" y="476610"/>
                  </a:lnTo>
                  <a:lnTo>
                    <a:pt x="245712" y="476394"/>
                  </a:lnTo>
                  <a:lnTo>
                    <a:pt x="245840" y="476121"/>
                  </a:lnTo>
                  <a:lnTo>
                    <a:pt x="245872" y="475829"/>
                  </a:lnTo>
                  <a:lnTo>
                    <a:pt x="245829" y="475361"/>
                  </a:lnTo>
                  <a:lnTo>
                    <a:pt x="246231" y="474960"/>
                  </a:lnTo>
                  <a:lnTo>
                    <a:pt x="246318" y="474693"/>
                  </a:lnTo>
                  <a:lnTo>
                    <a:pt x="246282" y="474225"/>
                  </a:lnTo>
                  <a:lnTo>
                    <a:pt x="246263" y="473314"/>
                  </a:lnTo>
                  <a:lnTo>
                    <a:pt x="246294" y="472859"/>
                  </a:lnTo>
                  <a:lnTo>
                    <a:pt x="246371" y="472409"/>
                  </a:lnTo>
                  <a:lnTo>
                    <a:pt x="246690" y="471728"/>
                  </a:lnTo>
                  <a:lnTo>
                    <a:pt x="246711" y="471127"/>
                  </a:lnTo>
                  <a:lnTo>
                    <a:pt x="246853" y="470848"/>
                  </a:lnTo>
                  <a:lnTo>
                    <a:pt x="247171" y="470532"/>
                  </a:lnTo>
                  <a:lnTo>
                    <a:pt x="247742" y="470294"/>
                  </a:lnTo>
                  <a:lnTo>
                    <a:pt x="247972" y="470106"/>
                  </a:lnTo>
                  <a:lnTo>
                    <a:pt x="248668" y="469104"/>
                  </a:lnTo>
                  <a:lnTo>
                    <a:pt x="248935" y="468557"/>
                  </a:lnTo>
                  <a:lnTo>
                    <a:pt x="249603" y="467026"/>
                  </a:lnTo>
                  <a:lnTo>
                    <a:pt x="249767" y="466437"/>
                  </a:lnTo>
                  <a:lnTo>
                    <a:pt x="249841" y="465835"/>
                  </a:lnTo>
                  <a:lnTo>
                    <a:pt x="249843" y="465374"/>
                  </a:lnTo>
                  <a:lnTo>
                    <a:pt x="249804" y="465076"/>
                  </a:lnTo>
                  <a:lnTo>
                    <a:pt x="249572" y="464511"/>
                  </a:lnTo>
                  <a:lnTo>
                    <a:pt x="249487" y="464226"/>
                  </a:lnTo>
                  <a:lnTo>
                    <a:pt x="249508" y="463605"/>
                  </a:lnTo>
                  <a:lnTo>
                    <a:pt x="249424" y="463332"/>
                  </a:lnTo>
                  <a:lnTo>
                    <a:pt x="249048" y="462846"/>
                  </a:lnTo>
                  <a:lnTo>
                    <a:pt x="248648" y="462026"/>
                  </a:lnTo>
                  <a:lnTo>
                    <a:pt x="248309" y="461704"/>
                  </a:lnTo>
                  <a:lnTo>
                    <a:pt x="248233" y="461425"/>
                  </a:lnTo>
                  <a:lnTo>
                    <a:pt x="248249" y="461108"/>
                  </a:lnTo>
                  <a:lnTo>
                    <a:pt x="248333" y="460823"/>
                  </a:lnTo>
                  <a:lnTo>
                    <a:pt x="248613" y="460465"/>
                  </a:lnTo>
                  <a:lnTo>
                    <a:pt x="248640" y="459863"/>
                  </a:lnTo>
                  <a:lnTo>
                    <a:pt x="248909" y="459486"/>
                  </a:lnTo>
                  <a:lnTo>
                    <a:pt x="248999" y="459207"/>
                  </a:lnTo>
                  <a:lnTo>
                    <a:pt x="248955" y="458284"/>
                  </a:lnTo>
                  <a:lnTo>
                    <a:pt x="249005" y="457992"/>
                  </a:lnTo>
                  <a:lnTo>
                    <a:pt x="249205" y="457257"/>
                  </a:lnTo>
                  <a:lnTo>
                    <a:pt x="249238" y="456953"/>
                  </a:lnTo>
                  <a:lnTo>
                    <a:pt x="249185" y="455732"/>
                  </a:lnTo>
                  <a:lnTo>
                    <a:pt x="249290" y="455458"/>
                  </a:lnTo>
                  <a:lnTo>
                    <a:pt x="249504" y="455228"/>
                  </a:lnTo>
                  <a:lnTo>
                    <a:pt x="249574" y="454948"/>
                  </a:lnTo>
                  <a:lnTo>
                    <a:pt x="249509" y="454018"/>
                  </a:lnTo>
                  <a:lnTo>
                    <a:pt x="249579" y="453739"/>
                  </a:lnTo>
                  <a:lnTo>
                    <a:pt x="249792" y="453502"/>
                  </a:lnTo>
                  <a:lnTo>
                    <a:pt x="249895" y="453235"/>
                  </a:lnTo>
                  <a:lnTo>
                    <a:pt x="249924" y="452634"/>
                  </a:lnTo>
                  <a:lnTo>
                    <a:pt x="250114" y="452384"/>
                  </a:lnTo>
                  <a:lnTo>
                    <a:pt x="250164" y="452093"/>
                  </a:lnTo>
                  <a:lnTo>
                    <a:pt x="250173" y="451789"/>
                  </a:lnTo>
                  <a:lnTo>
                    <a:pt x="250138" y="451327"/>
                  </a:lnTo>
                  <a:lnTo>
                    <a:pt x="250080" y="451029"/>
                  </a:lnTo>
                  <a:lnTo>
                    <a:pt x="249704" y="450027"/>
                  </a:lnTo>
                  <a:lnTo>
                    <a:pt x="249571" y="449747"/>
                  </a:lnTo>
                  <a:lnTo>
                    <a:pt x="249379" y="449529"/>
                  </a:lnTo>
                  <a:lnTo>
                    <a:pt x="248808" y="449250"/>
                  </a:lnTo>
                  <a:lnTo>
                    <a:pt x="248566" y="448946"/>
                  </a:lnTo>
                  <a:lnTo>
                    <a:pt x="248534" y="448484"/>
                  </a:lnTo>
                  <a:lnTo>
                    <a:pt x="248140" y="447846"/>
                  </a:lnTo>
                  <a:lnTo>
                    <a:pt x="248165" y="447530"/>
                  </a:lnTo>
                  <a:lnTo>
                    <a:pt x="248092" y="447244"/>
                  </a:lnTo>
                  <a:lnTo>
                    <a:pt x="247790" y="446540"/>
                  </a:lnTo>
                  <a:lnTo>
                    <a:pt x="247447" y="445865"/>
                  </a:lnTo>
                  <a:lnTo>
                    <a:pt x="247261" y="445428"/>
                  </a:lnTo>
                  <a:lnTo>
                    <a:pt x="247168" y="445130"/>
                  </a:lnTo>
                  <a:lnTo>
                    <a:pt x="247190" y="444857"/>
                  </a:lnTo>
                  <a:lnTo>
                    <a:pt x="247392" y="444608"/>
                  </a:lnTo>
                  <a:lnTo>
                    <a:pt x="247659" y="444456"/>
                  </a:lnTo>
                  <a:lnTo>
                    <a:pt x="248279" y="444407"/>
                  </a:lnTo>
                  <a:lnTo>
                    <a:pt x="248558" y="444316"/>
                  </a:lnTo>
                  <a:lnTo>
                    <a:pt x="248917" y="444006"/>
                  </a:lnTo>
                  <a:lnTo>
                    <a:pt x="249060" y="443587"/>
                  </a:lnTo>
                  <a:lnTo>
                    <a:pt x="249041" y="443265"/>
                  </a:lnTo>
                  <a:lnTo>
                    <a:pt x="248943" y="442992"/>
                  </a:lnTo>
                  <a:lnTo>
                    <a:pt x="248230" y="442390"/>
                  </a:lnTo>
                  <a:lnTo>
                    <a:pt x="248181" y="442111"/>
                  </a:lnTo>
                  <a:lnTo>
                    <a:pt x="248206" y="441795"/>
                  </a:lnTo>
                  <a:lnTo>
                    <a:pt x="248158" y="441309"/>
                  </a:lnTo>
                  <a:lnTo>
                    <a:pt x="248258" y="441066"/>
                  </a:lnTo>
                  <a:lnTo>
                    <a:pt x="248502" y="440883"/>
                  </a:lnTo>
                  <a:lnTo>
                    <a:pt x="248797" y="440744"/>
                  </a:lnTo>
                  <a:lnTo>
                    <a:pt x="249089" y="440683"/>
                  </a:lnTo>
                  <a:lnTo>
                    <a:pt x="249852" y="440762"/>
                  </a:lnTo>
                  <a:lnTo>
                    <a:pt x="250612" y="440756"/>
                  </a:lnTo>
                  <a:lnTo>
                    <a:pt x="251231" y="440786"/>
                  </a:lnTo>
                  <a:lnTo>
                    <a:pt x="251650" y="440677"/>
                  </a:lnTo>
                  <a:lnTo>
                    <a:pt x="251997" y="440367"/>
                  </a:lnTo>
                  <a:lnTo>
                    <a:pt x="252556" y="440118"/>
                  </a:lnTo>
                  <a:lnTo>
                    <a:pt x="252994" y="439997"/>
                  </a:lnTo>
                  <a:lnTo>
                    <a:pt x="253894" y="439960"/>
                  </a:lnTo>
                  <a:lnTo>
                    <a:pt x="254221" y="439614"/>
                  </a:lnTo>
                  <a:lnTo>
                    <a:pt x="254482" y="439505"/>
                  </a:lnTo>
                  <a:lnTo>
                    <a:pt x="254965" y="439554"/>
                  </a:lnTo>
                  <a:lnTo>
                    <a:pt x="255241" y="439498"/>
                  </a:lnTo>
                  <a:lnTo>
                    <a:pt x="255439" y="439286"/>
                  </a:lnTo>
                  <a:lnTo>
                    <a:pt x="255793" y="438763"/>
                  </a:lnTo>
                  <a:lnTo>
                    <a:pt x="256031" y="438575"/>
                  </a:lnTo>
                  <a:lnTo>
                    <a:pt x="256303" y="438429"/>
                  </a:lnTo>
                  <a:lnTo>
                    <a:pt x="256587" y="438332"/>
                  </a:lnTo>
                  <a:lnTo>
                    <a:pt x="257039" y="438332"/>
                  </a:lnTo>
                  <a:lnTo>
                    <a:pt x="257351" y="437992"/>
                  </a:lnTo>
                  <a:lnTo>
                    <a:pt x="258143" y="437536"/>
                  </a:lnTo>
                  <a:lnTo>
                    <a:pt x="258324" y="437305"/>
                  </a:lnTo>
                  <a:lnTo>
                    <a:pt x="258525" y="436886"/>
                  </a:lnTo>
                  <a:lnTo>
                    <a:pt x="258739" y="436667"/>
                  </a:lnTo>
                  <a:lnTo>
                    <a:pt x="259220" y="436273"/>
                  </a:lnTo>
                  <a:lnTo>
                    <a:pt x="259485" y="435932"/>
                  </a:lnTo>
                  <a:lnTo>
                    <a:pt x="259443" y="435616"/>
                  </a:lnTo>
                  <a:lnTo>
                    <a:pt x="259525" y="435331"/>
                  </a:lnTo>
                  <a:lnTo>
                    <a:pt x="259918" y="434675"/>
                  </a:lnTo>
                  <a:lnTo>
                    <a:pt x="260208" y="434310"/>
                  </a:lnTo>
                  <a:lnTo>
                    <a:pt x="260307" y="434043"/>
                  </a:lnTo>
                  <a:lnTo>
                    <a:pt x="260273" y="433423"/>
                  </a:lnTo>
                  <a:lnTo>
                    <a:pt x="260340" y="433131"/>
                  </a:lnTo>
                  <a:lnTo>
                    <a:pt x="260590" y="432408"/>
                  </a:lnTo>
                  <a:lnTo>
                    <a:pt x="260657" y="432117"/>
                  </a:lnTo>
                  <a:lnTo>
                    <a:pt x="260692" y="431661"/>
                  </a:lnTo>
                  <a:lnTo>
                    <a:pt x="260698" y="430890"/>
                  </a:lnTo>
                  <a:lnTo>
                    <a:pt x="260796" y="430312"/>
                  </a:lnTo>
                  <a:lnTo>
                    <a:pt x="261027" y="430088"/>
                  </a:lnTo>
                  <a:lnTo>
                    <a:pt x="261114" y="429814"/>
                  </a:lnTo>
                  <a:lnTo>
                    <a:pt x="261092" y="429201"/>
                  </a:lnTo>
                  <a:lnTo>
                    <a:pt x="261380" y="428022"/>
                  </a:lnTo>
                  <a:lnTo>
                    <a:pt x="261392" y="427718"/>
                  </a:lnTo>
                  <a:lnTo>
                    <a:pt x="261368" y="426959"/>
                  </a:lnTo>
                  <a:lnTo>
                    <a:pt x="261534" y="426060"/>
                  </a:lnTo>
                  <a:lnTo>
                    <a:pt x="261561" y="425762"/>
                  </a:lnTo>
                  <a:lnTo>
                    <a:pt x="261544" y="423933"/>
                  </a:lnTo>
                  <a:lnTo>
                    <a:pt x="261464" y="423648"/>
                  </a:lnTo>
                  <a:lnTo>
                    <a:pt x="261334" y="423369"/>
                  </a:lnTo>
                  <a:lnTo>
                    <a:pt x="261199" y="423095"/>
                  </a:lnTo>
                  <a:lnTo>
                    <a:pt x="260831" y="422287"/>
                  </a:lnTo>
                  <a:lnTo>
                    <a:pt x="261047" y="422141"/>
                  </a:lnTo>
                  <a:lnTo>
                    <a:pt x="261673" y="421892"/>
                  </a:lnTo>
                  <a:lnTo>
                    <a:pt x="262152" y="421515"/>
                  </a:lnTo>
                  <a:lnTo>
                    <a:pt x="262770" y="421279"/>
                  </a:lnTo>
                  <a:lnTo>
                    <a:pt x="262940" y="421102"/>
                  </a:lnTo>
                  <a:lnTo>
                    <a:pt x="262889" y="420835"/>
                  </a:lnTo>
                  <a:lnTo>
                    <a:pt x="262694" y="420367"/>
                  </a:lnTo>
                  <a:lnTo>
                    <a:pt x="262637" y="419899"/>
                  </a:lnTo>
                  <a:lnTo>
                    <a:pt x="262706" y="419468"/>
                  </a:lnTo>
                  <a:lnTo>
                    <a:pt x="263159" y="419049"/>
                  </a:lnTo>
                  <a:lnTo>
                    <a:pt x="263958" y="417755"/>
                  </a:lnTo>
                  <a:lnTo>
                    <a:pt x="264381" y="417324"/>
                  </a:lnTo>
                  <a:lnTo>
                    <a:pt x="264765" y="417044"/>
                  </a:lnTo>
                  <a:lnTo>
                    <a:pt x="264848" y="416777"/>
                  </a:lnTo>
                  <a:lnTo>
                    <a:pt x="264835" y="415853"/>
                  </a:lnTo>
                  <a:lnTo>
                    <a:pt x="264931" y="415252"/>
                  </a:lnTo>
                  <a:lnTo>
                    <a:pt x="264953" y="414808"/>
                  </a:lnTo>
                  <a:lnTo>
                    <a:pt x="264428" y="413381"/>
                  </a:lnTo>
                  <a:lnTo>
                    <a:pt x="264150" y="412724"/>
                  </a:lnTo>
                  <a:lnTo>
                    <a:pt x="263754" y="412269"/>
                  </a:lnTo>
                  <a:lnTo>
                    <a:pt x="263512" y="411704"/>
                  </a:lnTo>
                  <a:lnTo>
                    <a:pt x="263362" y="411442"/>
                  </a:lnTo>
                  <a:lnTo>
                    <a:pt x="263026" y="411133"/>
                  </a:lnTo>
                  <a:lnTo>
                    <a:pt x="262179" y="410264"/>
                  </a:lnTo>
                  <a:lnTo>
                    <a:pt x="261820" y="409772"/>
                  </a:lnTo>
                  <a:lnTo>
                    <a:pt x="261518" y="409413"/>
                  </a:lnTo>
                  <a:lnTo>
                    <a:pt x="261396" y="409152"/>
                  </a:lnTo>
                  <a:lnTo>
                    <a:pt x="261373" y="408854"/>
                  </a:lnTo>
                  <a:lnTo>
                    <a:pt x="261399" y="408235"/>
                  </a:lnTo>
                  <a:lnTo>
                    <a:pt x="261409" y="407633"/>
                  </a:lnTo>
                  <a:lnTo>
                    <a:pt x="261625" y="407402"/>
                  </a:lnTo>
                  <a:lnTo>
                    <a:pt x="261714" y="407129"/>
                  </a:lnTo>
                  <a:lnTo>
                    <a:pt x="261668" y="406661"/>
                  </a:lnTo>
                  <a:lnTo>
                    <a:pt x="261741" y="406382"/>
                  </a:lnTo>
                  <a:lnTo>
                    <a:pt x="262070" y="406053"/>
                  </a:lnTo>
                  <a:lnTo>
                    <a:pt x="261954" y="405805"/>
                  </a:lnTo>
                  <a:lnTo>
                    <a:pt x="261727" y="405562"/>
                  </a:lnTo>
                  <a:lnTo>
                    <a:pt x="261325" y="405124"/>
                  </a:lnTo>
                  <a:lnTo>
                    <a:pt x="261367" y="404833"/>
                  </a:lnTo>
                  <a:lnTo>
                    <a:pt x="261481" y="404529"/>
                  </a:lnTo>
                  <a:lnTo>
                    <a:pt x="261726" y="404146"/>
                  </a:lnTo>
                  <a:lnTo>
                    <a:pt x="261970" y="403952"/>
                  </a:lnTo>
                  <a:lnTo>
                    <a:pt x="262634" y="403569"/>
                  </a:lnTo>
                  <a:lnTo>
                    <a:pt x="262700" y="403296"/>
                  </a:lnTo>
                  <a:lnTo>
                    <a:pt x="262644" y="402980"/>
                  </a:lnTo>
                  <a:lnTo>
                    <a:pt x="262498" y="402542"/>
                  </a:lnTo>
                  <a:lnTo>
                    <a:pt x="262457" y="401661"/>
                  </a:lnTo>
                  <a:lnTo>
                    <a:pt x="262189" y="401637"/>
                  </a:lnTo>
                  <a:lnTo>
                    <a:pt x="261675" y="401697"/>
                  </a:lnTo>
                  <a:lnTo>
                    <a:pt x="261059" y="401649"/>
                  </a:lnTo>
                  <a:lnTo>
                    <a:pt x="260654" y="401454"/>
                  </a:lnTo>
                  <a:lnTo>
                    <a:pt x="260473" y="401206"/>
                  </a:lnTo>
                  <a:lnTo>
                    <a:pt x="260419" y="400902"/>
                  </a:lnTo>
                  <a:lnTo>
                    <a:pt x="260465" y="400598"/>
                  </a:lnTo>
                  <a:lnTo>
                    <a:pt x="260649" y="400367"/>
                  </a:lnTo>
                  <a:lnTo>
                    <a:pt x="261311" y="399723"/>
                  </a:lnTo>
                  <a:lnTo>
                    <a:pt x="261338" y="399437"/>
                  </a:lnTo>
                  <a:lnTo>
                    <a:pt x="261300" y="398963"/>
                  </a:lnTo>
                  <a:lnTo>
                    <a:pt x="261244" y="398708"/>
                  </a:lnTo>
                  <a:lnTo>
                    <a:pt x="261182" y="397943"/>
                  </a:lnTo>
                  <a:lnTo>
                    <a:pt x="261129" y="397651"/>
                  </a:lnTo>
                  <a:lnTo>
                    <a:pt x="260984" y="397214"/>
                  </a:lnTo>
                  <a:lnTo>
                    <a:pt x="260773" y="396807"/>
                  </a:lnTo>
                  <a:lnTo>
                    <a:pt x="260582" y="396564"/>
                  </a:lnTo>
                  <a:lnTo>
                    <a:pt x="260185" y="396345"/>
                  </a:lnTo>
                  <a:lnTo>
                    <a:pt x="259672" y="396303"/>
                  </a:lnTo>
                  <a:lnTo>
                    <a:pt x="259454" y="396047"/>
                  </a:lnTo>
                  <a:lnTo>
                    <a:pt x="259511" y="395701"/>
                  </a:lnTo>
                  <a:lnTo>
                    <a:pt x="259740" y="395325"/>
                  </a:lnTo>
                  <a:lnTo>
                    <a:pt x="260070" y="395367"/>
                  </a:lnTo>
                  <a:lnTo>
                    <a:pt x="260346" y="395270"/>
                  </a:lnTo>
                  <a:lnTo>
                    <a:pt x="260553" y="395033"/>
                  </a:lnTo>
                  <a:lnTo>
                    <a:pt x="260811" y="394626"/>
                  </a:lnTo>
                  <a:lnTo>
                    <a:pt x="260976" y="394207"/>
                  </a:lnTo>
                  <a:lnTo>
                    <a:pt x="260869" y="393976"/>
                  </a:lnTo>
                  <a:lnTo>
                    <a:pt x="260596" y="393775"/>
                  </a:lnTo>
                  <a:lnTo>
                    <a:pt x="259705" y="392943"/>
                  </a:lnTo>
                  <a:lnTo>
                    <a:pt x="258946" y="392329"/>
                  </a:lnTo>
                  <a:lnTo>
                    <a:pt x="258995" y="392056"/>
                  </a:lnTo>
                  <a:lnTo>
                    <a:pt x="259606" y="391782"/>
                  </a:lnTo>
                  <a:lnTo>
                    <a:pt x="259874" y="391600"/>
                  </a:lnTo>
                  <a:lnTo>
                    <a:pt x="260056" y="391363"/>
                  </a:lnTo>
                  <a:lnTo>
                    <a:pt x="260019" y="391090"/>
                  </a:lnTo>
                  <a:lnTo>
                    <a:pt x="259811" y="390495"/>
                  </a:lnTo>
                  <a:lnTo>
                    <a:pt x="259822" y="388824"/>
                  </a:lnTo>
                  <a:lnTo>
                    <a:pt x="260161" y="388155"/>
                  </a:lnTo>
                  <a:lnTo>
                    <a:pt x="260137" y="387542"/>
                  </a:lnTo>
                  <a:lnTo>
                    <a:pt x="260170" y="386910"/>
                  </a:lnTo>
                  <a:lnTo>
                    <a:pt x="260012" y="386704"/>
                  </a:lnTo>
                  <a:lnTo>
                    <a:pt x="259553" y="386539"/>
                  </a:lnTo>
                  <a:lnTo>
                    <a:pt x="259305" y="386376"/>
                  </a:lnTo>
                  <a:lnTo>
                    <a:pt x="259115" y="385944"/>
                  </a:lnTo>
                  <a:lnTo>
                    <a:pt x="259143" y="385653"/>
                  </a:lnTo>
                  <a:lnTo>
                    <a:pt x="259262" y="385373"/>
                  </a:lnTo>
                  <a:lnTo>
                    <a:pt x="259506" y="384972"/>
                  </a:lnTo>
                  <a:lnTo>
                    <a:pt x="259706" y="384742"/>
                  </a:lnTo>
                  <a:lnTo>
                    <a:pt x="259935" y="384541"/>
                  </a:lnTo>
                  <a:lnTo>
                    <a:pt x="260433" y="384194"/>
                  </a:lnTo>
                  <a:lnTo>
                    <a:pt x="260990" y="383454"/>
                  </a:lnTo>
                  <a:lnTo>
                    <a:pt x="261217" y="383295"/>
                  </a:lnTo>
                  <a:lnTo>
                    <a:pt x="261685" y="383314"/>
                  </a:lnTo>
                  <a:lnTo>
                    <a:pt x="261917" y="383125"/>
                  </a:lnTo>
                  <a:lnTo>
                    <a:pt x="262560" y="382463"/>
                  </a:lnTo>
                  <a:lnTo>
                    <a:pt x="262800" y="382080"/>
                  </a:lnTo>
                  <a:lnTo>
                    <a:pt x="263078" y="381540"/>
                  </a:lnTo>
                  <a:lnTo>
                    <a:pt x="263538" y="380586"/>
                  </a:lnTo>
                  <a:lnTo>
                    <a:pt x="263885" y="380282"/>
                  </a:lnTo>
                  <a:lnTo>
                    <a:pt x="263574" y="379784"/>
                  </a:lnTo>
                  <a:lnTo>
                    <a:pt x="263420" y="379316"/>
                  </a:lnTo>
                  <a:lnTo>
                    <a:pt x="263691" y="379006"/>
                  </a:lnTo>
                  <a:lnTo>
                    <a:pt x="263923" y="378775"/>
                  </a:lnTo>
                  <a:lnTo>
                    <a:pt x="264193" y="378544"/>
                  </a:lnTo>
                  <a:lnTo>
                    <a:pt x="264425" y="378198"/>
                  </a:lnTo>
                  <a:lnTo>
                    <a:pt x="264695" y="377851"/>
                  </a:lnTo>
                  <a:lnTo>
                    <a:pt x="264850" y="377579"/>
                  </a:lnTo>
                  <a:lnTo>
                    <a:pt x="265044" y="377311"/>
                  </a:lnTo>
                  <a:lnTo>
                    <a:pt x="265160" y="376965"/>
                  </a:lnTo>
                  <a:lnTo>
                    <a:pt x="265392" y="376576"/>
                  </a:lnTo>
                  <a:lnTo>
                    <a:pt x="265469" y="376230"/>
                  </a:lnTo>
                  <a:lnTo>
                    <a:pt x="265701" y="375884"/>
                  </a:lnTo>
                  <a:lnTo>
                    <a:pt x="265855" y="375458"/>
                  </a:lnTo>
                  <a:lnTo>
                    <a:pt x="265971" y="375111"/>
                  </a:lnTo>
                  <a:lnTo>
                    <a:pt x="266049" y="374644"/>
                  </a:lnTo>
                  <a:lnTo>
                    <a:pt x="266281" y="374104"/>
                  </a:lnTo>
                  <a:lnTo>
                    <a:pt x="266358" y="373800"/>
                  </a:lnTo>
                  <a:lnTo>
                    <a:pt x="266436" y="373375"/>
                  </a:lnTo>
                  <a:lnTo>
                    <a:pt x="266629" y="372912"/>
                  </a:lnTo>
                  <a:lnTo>
                    <a:pt x="266706" y="372408"/>
                  </a:lnTo>
                  <a:lnTo>
                    <a:pt x="266784" y="371947"/>
                  </a:lnTo>
                  <a:lnTo>
                    <a:pt x="266861" y="371600"/>
                  </a:lnTo>
                  <a:lnTo>
                    <a:pt x="266861" y="371290"/>
                  </a:lnTo>
                  <a:lnTo>
                    <a:pt x="266939" y="370902"/>
                  </a:lnTo>
                  <a:lnTo>
                    <a:pt x="267016" y="370477"/>
                  </a:lnTo>
                  <a:lnTo>
                    <a:pt x="267133" y="370130"/>
                  </a:lnTo>
                  <a:lnTo>
                    <a:pt x="267132" y="369747"/>
                  </a:lnTo>
                  <a:lnTo>
                    <a:pt x="267132" y="369206"/>
                  </a:lnTo>
                  <a:lnTo>
                    <a:pt x="267133" y="368896"/>
                  </a:lnTo>
                  <a:lnTo>
                    <a:pt x="267133" y="368587"/>
                  </a:lnTo>
                  <a:lnTo>
                    <a:pt x="267094" y="368162"/>
                  </a:lnTo>
                  <a:lnTo>
                    <a:pt x="267017" y="367779"/>
                  </a:lnTo>
                  <a:lnTo>
                    <a:pt x="266978" y="367433"/>
                  </a:lnTo>
                  <a:lnTo>
                    <a:pt x="266824" y="367007"/>
                  </a:lnTo>
                  <a:lnTo>
                    <a:pt x="266631" y="366546"/>
                  </a:lnTo>
                  <a:lnTo>
                    <a:pt x="266437" y="366272"/>
                  </a:lnTo>
                  <a:lnTo>
                    <a:pt x="266283" y="365926"/>
                  </a:lnTo>
                  <a:lnTo>
                    <a:pt x="266283" y="365616"/>
                  </a:lnTo>
                  <a:lnTo>
                    <a:pt x="266361" y="365270"/>
                  </a:lnTo>
                  <a:lnTo>
                    <a:pt x="266670" y="364924"/>
                  </a:lnTo>
                  <a:lnTo>
                    <a:pt x="266902" y="364614"/>
                  </a:lnTo>
                  <a:lnTo>
                    <a:pt x="266863" y="364268"/>
                  </a:lnTo>
                  <a:lnTo>
                    <a:pt x="266708" y="363921"/>
                  </a:lnTo>
                  <a:lnTo>
                    <a:pt x="266709" y="363575"/>
                  </a:lnTo>
                  <a:lnTo>
                    <a:pt x="266902" y="363301"/>
                  </a:lnTo>
                  <a:lnTo>
                    <a:pt x="266980" y="362991"/>
                  </a:lnTo>
                  <a:lnTo>
                    <a:pt x="267057" y="362681"/>
                  </a:lnTo>
                  <a:lnTo>
                    <a:pt x="266902" y="362414"/>
                  </a:lnTo>
                  <a:lnTo>
                    <a:pt x="266555" y="362220"/>
                  </a:lnTo>
                  <a:lnTo>
                    <a:pt x="266246" y="362031"/>
                  </a:lnTo>
                  <a:lnTo>
                    <a:pt x="266168" y="361679"/>
                  </a:lnTo>
                  <a:lnTo>
                    <a:pt x="266130" y="361296"/>
                  </a:lnTo>
                  <a:lnTo>
                    <a:pt x="265937" y="361029"/>
                  </a:lnTo>
                  <a:lnTo>
                    <a:pt x="265628" y="360951"/>
                  </a:lnTo>
                  <a:lnTo>
                    <a:pt x="265280" y="361066"/>
                  </a:lnTo>
                  <a:lnTo>
                    <a:pt x="265009" y="361218"/>
                  </a:lnTo>
                  <a:lnTo>
                    <a:pt x="264661" y="361260"/>
                  </a:lnTo>
                  <a:lnTo>
                    <a:pt x="264352" y="361181"/>
                  </a:lnTo>
                  <a:lnTo>
                    <a:pt x="264159" y="360871"/>
                  </a:lnTo>
                  <a:lnTo>
                    <a:pt x="264352" y="360604"/>
                  </a:lnTo>
                  <a:lnTo>
                    <a:pt x="264662" y="360409"/>
                  </a:lnTo>
                  <a:lnTo>
                    <a:pt x="264855" y="360100"/>
                  </a:lnTo>
                  <a:lnTo>
                    <a:pt x="265087" y="359790"/>
                  </a:lnTo>
                  <a:lnTo>
                    <a:pt x="265512" y="359407"/>
                  </a:lnTo>
                  <a:lnTo>
                    <a:pt x="265783" y="359176"/>
                  </a:lnTo>
                  <a:lnTo>
                    <a:pt x="266130" y="358945"/>
                  </a:lnTo>
                  <a:lnTo>
                    <a:pt x="266866" y="357900"/>
                  </a:lnTo>
                  <a:lnTo>
                    <a:pt x="267174" y="357706"/>
                  </a:lnTo>
                  <a:lnTo>
                    <a:pt x="267638" y="357396"/>
                  </a:lnTo>
                  <a:lnTo>
                    <a:pt x="267985" y="357129"/>
                  </a:lnTo>
                  <a:lnTo>
                    <a:pt x="268411" y="356898"/>
                  </a:lnTo>
                  <a:lnTo>
                    <a:pt x="268758" y="356661"/>
                  </a:lnTo>
                  <a:lnTo>
                    <a:pt x="269068" y="356430"/>
                  </a:lnTo>
                  <a:lnTo>
                    <a:pt x="269378" y="356199"/>
                  </a:lnTo>
                  <a:lnTo>
                    <a:pt x="269571" y="355932"/>
                  </a:lnTo>
                  <a:lnTo>
                    <a:pt x="269841" y="355580"/>
                  </a:lnTo>
                  <a:lnTo>
                    <a:pt x="270111" y="355197"/>
                  </a:lnTo>
                  <a:lnTo>
                    <a:pt x="270382" y="354808"/>
                  </a:lnTo>
                  <a:lnTo>
                    <a:pt x="270614" y="354540"/>
                  </a:lnTo>
                  <a:lnTo>
                    <a:pt x="270808" y="354115"/>
                  </a:lnTo>
                  <a:lnTo>
                    <a:pt x="270962" y="353842"/>
                  </a:lnTo>
                  <a:lnTo>
                    <a:pt x="271117" y="353459"/>
                  </a:lnTo>
                  <a:lnTo>
                    <a:pt x="271271" y="353113"/>
                  </a:lnTo>
                  <a:lnTo>
                    <a:pt x="271387" y="352724"/>
                  </a:lnTo>
                  <a:lnTo>
                    <a:pt x="271503" y="352342"/>
                  </a:lnTo>
                  <a:lnTo>
                    <a:pt x="271542" y="352031"/>
                  </a:lnTo>
                  <a:lnTo>
                    <a:pt x="271697" y="351454"/>
                  </a:lnTo>
                  <a:lnTo>
                    <a:pt x="271697" y="350987"/>
                  </a:lnTo>
                  <a:lnTo>
                    <a:pt x="271774" y="350683"/>
                  </a:lnTo>
                  <a:lnTo>
                    <a:pt x="271774" y="350294"/>
                  </a:lnTo>
                  <a:lnTo>
                    <a:pt x="271774" y="349796"/>
                  </a:lnTo>
                  <a:lnTo>
                    <a:pt x="271697" y="349328"/>
                  </a:lnTo>
                  <a:lnTo>
                    <a:pt x="271620" y="348866"/>
                  </a:lnTo>
                  <a:lnTo>
                    <a:pt x="271620" y="348441"/>
                  </a:lnTo>
                  <a:lnTo>
                    <a:pt x="271504" y="348016"/>
                  </a:lnTo>
                  <a:lnTo>
                    <a:pt x="271466" y="347669"/>
                  </a:lnTo>
                  <a:lnTo>
                    <a:pt x="271311" y="347323"/>
                  </a:lnTo>
                  <a:lnTo>
                    <a:pt x="271195" y="346940"/>
                  </a:lnTo>
                  <a:lnTo>
                    <a:pt x="271196" y="346552"/>
                  </a:lnTo>
                  <a:lnTo>
                    <a:pt x="271235" y="346169"/>
                  </a:lnTo>
                  <a:lnTo>
                    <a:pt x="271234" y="345816"/>
                  </a:lnTo>
                  <a:lnTo>
                    <a:pt x="271235" y="345355"/>
                  </a:lnTo>
                  <a:lnTo>
                    <a:pt x="271390" y="344929"/>
                  </a:lnTo>
                  <a:lnTo>
                    <a:pt x="271466" y="344547"/>
                  </a:lnTo>
                  <a:lnTo>
                    <a:pt x="271660" y="344085"/>
                  </a:lnTo>
                  <a:lnTo>
                    <a:pt x="271738" y="343775"/>
                  </a:lnTo>
                  <a:lnTo>
                    <a:pt x="271853" y="343429"/>
                  </a:lnTo>
                  <a:lnTo>
                    <a:pt x="272008" y="343077"/>
                  </a:lnTo>
                  <a:lnTo>
                    <a:pt x="272163" y="342694"/>
                  </a:lnTo>
                  <a:lnTo>
                    <a:pt x="272240" y="342384"/>
                  </a:lnTo>
                  <a:lnTo>
                    <a:pt x="272394" y="342117"/>
                  </a:lnTo>
                  <a:lnTo>
                    <a:pt x="272511" y="341691"/>
                  </a:lnTo>
                  <a:lnTo>
                    <a:pt x="272742" y="341150"/>
                  </a:lnTo>
                  <a:lnTo>
                    <a:pt x="272859" y="340568"/>
                  </a:lnTo>
                  <a:lnTo>
                    <a:pt x="273014" y="340221"/>
                  </a:lnTo>
                  <a:lnTo>
                    <a:pt x="273129" y="339680"/>
                  </a:lnTo>
                  <a:lnTo>
                    <a:pt x="273322" y="339334"/>
                  </a:lnTo>
                  <a:lnTo>
                    <a:pt x="273439" y="338909"/>
                  </a:lnTo>
                  <a:lnTo>
                    <a:pt x="273554" y="338411"/>
                  </a:lnTo>
                  <a:lnTo>
                    <a:pt x="273671" y="337943"/>
                  </a:lnTo>
                  <a:lnTo>
                    <a:pt x="273748" y="337523"/>
                  </a:lnTo>
                  <a:lnTo>
                    <a:pt x="273787" y="337099"/>
                  </a:lnTo>
                  <a:lnTo>
                    <a:pt x="273787" y="336709"/>
                  </a:lnTo>
                  <a:lnTo>
                    <a:pt x="273788" y="336400"/>
                  </a:lnTo>
                  <a:lnTo>
                    <a:pt x="273903" y="335938"/>
                  </a:lnTo>
                  <a:lnTo>
                    <a:pt x="273942" y="335513"/>
                  </a:lnTo>
                  <a:lnTo>
                    <a:pt x="274019" y="335130"/>
                  </a:lnTo>
                  <a:lnTo>
                    <a:pt x="274135" y="334625"/>
                  </a:lnTo>
                  <a:lnTo>
                    <a:pt x="274174" y="334127"/>
                  </a:lnTo>
                  <a:lnTo>
                    <a:pt x="274251" y="333775"/>
                  </a:lnTo>
                  <a:lnTo>
                    <a:pt x="274368" y="333314"/>
                  </a:lnTo>
                  <a:lnTo>
                    <a:pt x="274484" y="332931"/>
                  </a:lnTo>
                  <a:lnTo>
                    <a:pt x="274522" y="332621"/>
                  </a:lnTo>
                  <a:lnTo>
                    <a:pt x="274638" y="332044"/>
                  </a:lnTo>
                  <a:lnTo>
                    <a:pt x="274639" y="331734"/>
                  </a:lnTo>
                  <a:lnTo>
                    <a:pt x="274639" y="331424"/>
                  </a:lnTo>
                  <a:lnTo>
                    <a:pt x="274600" y="330999"/>
                  </a:lnTo>
                  <a:lnTo>
                    <a:pt x="274600" y="330652"/>
                  </a:lnTo>
                  <a:lnTo>
                    <a:pt x="274600" y="330270"/>
                  </a:lnTo>
                  <a:lnTo>
                    <a:pt x="274523" y="329765"/>
                  </a:lnTo>
                  <a:lnTo>
                    <a:pt x="274523" y="329340"/>
                  </a:lnTo>
                  <a:lnTo>
                    <a:pt x="274408" y="329030"/>
                  </a:lnTo>
                  <a:lnTo>
                    <a:pt x="274330" y="328605"/>
                  </a:lnTo>
                  <a:lnTo>
                    <a:pt x="274253" y="328143"/>
                  </a:lnTo>
                  <a:lnTo>
                    <a:pt x="274176" y="327761"/>
                  </a:lnTo>
                  <a:lnTo>
                    <a:pt x="274099" y="327414"/>
                  </a:lnTo>
                  <a:lnTo>
                    <a:pt x="273983" y="327104"/>
                  </a:lnTo>
                  <a:lnTo>
                    <a:pt x="273790" y="326642"/>
                  </a:lnTo>
                  <a:lnTo>
                    <a:pt x="273674" y="326333"/>
                  </a:lnTo>
                  <a:lnTo>
                    <a:pt x="273558" y="325871"/>
                  </a:lnTo>
                  <a:lnTo>
                    <a:pt x="273404" y="325597"/>
                  </a:lnTo>
                  <a:lnTo>
                    <a:pt x="273249" y="325215"/>
                  </a:lnTo>
                  <a:lnTo>
                    <a:pt x="273056" y="324826"/>
                  </a:lnTo>
                  <a:lnTo>
                    <a:pt x="272824" y="324401"/>
                  </a:lnTo>
                  <a:lnTo>
                    <a:pt x="272631" y="324018"/>
                  </a:lnTo>
                  <a:lnTo>
                    <a:pt x="272400" y="323593"/>
                  </a:lnTo>
                  <a:lnTo>
                    <a:pt x="272013" y="323095"/>
                  </a:lnTo>
                  <a:lnTo>
                    <a:pt x="271820" y="322785"/>
                  </a:lnTo>
                  <a:lnTo>
                    <a:pt x="271473" y="322396"/>
                  </a:lnTo>
                  <a:lnTo>
                    <a:pt x="271125" y="322050"/>
                  </a:lnTo>
                  <a:lnTo>
                    <a:pt x="270854" y="321819"/>
                  </a:lnTo>
                  <a:lnTo>
                    <a:pt x="270507" y="321588"/>
                  </a:lnTo>
                  <a:lnTo>
                    <a:pt x="270082" y="321472"/>
                  </a:lnTo>
                  <a:lnTo>
                    <a:pt x="269695" y="321357"/>
                  </a:lnTo>
                  <a:lnTo>
                    <a:pt x="269232" y="321126"/>
                  </a:lnTo>
                  <a:lnTo>
                    <a:pt x="268961" y="320816"/>
                  </a:lnTo>
                  <a:lnTo>
                    <a:pt x="268961" y="320397"/>
                  </a:lnTo>
                  <a:lnTo>
                    <a:pt x="269039" y="319893"/>
                  </a:lnTo>
                  <a:lnTo>
                    <a:pt x="269232" y="319625"/>
                  </a:lnTo>
                  <a:lnTo>
                    <a:pt x="269502" y="319352"/>
                  </a:lnTo>
                  <a:lnTo>
                    <a:pt x="269850" y="318963"/>
                  </a:lnTo>
                  <a:lnTo>
                    <a:pt x="269735" y="318617"/>
                  </a:lnTo>
                  <a:lnTo>
                    <a:pt x="269580" y="318271"/>
                  </a:lnTo>
                  <a:lnTo>
                    <a:pt x="269232" y="318040"/>
                  </a:lnTo>
                  <a:lnTo>
                    <a:pt x="268924" y="317773"/>
                  </a:lnTo>
                  <a:lnTo>
                    <a:pt x="268731" y="317499"/>
                  </a:lnTo>
                  <a:lnTo>
                    <a:pt x="268575" y="317153"/>
                  </a:lnTo>
                  <a:lnTo>
                    <a:pt x="268421" y="316807"/>
                  </a:lnTo>
                  <a:lnTo>
                    <a:pt x="268305" y="316497"/>
                  </a:lnTo>
                  <a:lnTo>
                    <a:pt x="268112" y="316071"/>
                  </a:lnTo>
                  <a:lnTo>
                    <a:pt x="267765" y="315768"/>
                  </a:lnTo>
                  <a:lnTo>
                    <a:pt x="267494" y="315573"/>
                  </a:lnTo>
                  <a:lnTo>
                    <a:pt x="267262" y="315343"/>
                  </a:lnTo>
                  <a:lnTo>
                    <a:pt x="266954" y="315190"/>
                  </a:lnTo>
                  <a:lnTo>
                    <a:pt x="266644" y="314996"/>
                  </a:lnTo>
                  <a:lnTo>
                    <a:pt x="266297" y="314802"/>
                  </a:lnTo>
                  <a:lnTo>
                    <a:pt x="265988" y="314607"/>
                  </a:lnTo>
                  <a:lnTo>
                    <a:pt x="265601" y="314455"/>
                  </a:lnTo>
                  <a:lnTo>
                    <a:pt x="265292" y="314261"/>
                  </a:lnTo>
                  <a:lnTo>
                    <a:pt x="264983" y="314073"/>
                  </a:lnTo>
                  <a:lnTo>
                    <a:pt x="264674" y="313878"/>
                  </a:lnTo>
                  <a:lnTo>
                    <a:pt x="264442" y="313647"/>
                  </a:lnTo>
                  <a:lnTo>
                    <a:pt x="264133" y="313453"/>
                  </a:lnTo>
                  <a:lnTo>
                    <a:pt x="263824" y="313222"/>
                  </a:lnTo>
                  <a:lnTo>
                    <a:pt x="263514" y="312876"/>
                  </a:lnTo>
                  <a:lnTo>
                    <a:pt x="263205" y="312609"/>
                  </a:lnTo>
                  <a:lnTo>
                    <a:pt x="262897" y="312378"/>
                  </a:lnTo>
                  <a:lnTo>
                    <a:pt x="262510" y="312147"/>
                  </a:lnTo>
                  <a:lnTo>
                    <a:pt x="262201" y="311952"/>
                  </a:lnTo>
                  <a:lnTo>
                    <a:pt x="261776" y="311801"/>
                  </a:lnTo>
                  <a:lnTo>
                    <a:pt x="261467" y="311606"/>
                  </a:lnTo>
                  <a:lnTo>
                    <a:pt x="261197" y="311296"/>
                  </a:lnTo>
                  <a:lnTo>
                    <a:pt x="261042" y="311029"/>
                  </a:lnTo>
                  <a:lnTo>
                    <a:pt x="260965" y="310640"/>
                  </a:lnTo>
                  <a:lnTo>
                    <a:pt x="260965" y="310142"/>
                  </a:lnTo>
                  <a:lnTo>
                    <a:pt x="261158" y="309753"/>
                  </a:lnTo>
                  <a:lnTo>
                    <a:pt x="261584" y="309443"/>
                  </a:lnTo>
                  <a:lnTo>
                    <a:pt x="261893" y="309407"/>
                  </a:lnTo>
                  <a:lnTo>
                    <a:pt x="262279" y="309364"/>
                  </a:lnTo>
                  <a:lnTo>
                    <a:pt x="262627" y="309364"/>
                  </a:lnTo>
                  <a:lnTo>
                    <a:pt x="263014" y="309249"/>
                  </a:lnTo>
                  <a:lnTo>
                    <a:pt x="263245" y="309018"/>
                  </a:lnTo>
                  <a:lnTo>
                    <a:pt x="263554" y="308708"/>
                  </a:lnTo>
                  <a:lnTo>
                    <a:pt x="263902" y="308477"/>
                  </a:lnTo>
                  <a:lnTo>
                    <a:pt x="264327" y="308325"/>
                  </a:lnTo>
                  <a:lnTo>
                    <a:pt x="264714" y="308319"/>
                  </a:lnTo>
                  <a:lnTo>
                    <a:pt x="265023" y="308319"/>
                  </a:lnTo>
                  <a:lnTo>
                    <a:pt x="265332" y="308319"/>
                  </a:lnTo>
                  <a:lnTo>
                    <a:pt x="265718" y="308477"/>
                  </a:lnTo>
                  <a:lnTo>
                    <a:pt x="266027" y="308592"/>
                  </a:lnTo>
                  <a:lnTo>
                    <a:pt x="266298" y="308744"/>
                  </a:lnTo>
                  <a:lnTo>
                    <a:pt x="266568" y="308896"/>
                  </a:lnTo>
                  <a:lnTo>
                    <a:pt x="266955" y="309012"/>
                  </a:lnTo>
                  <a:lnTo>
                    <a:pt x="267263" y="309054"/>
                  </a:lnTo>
                  <a:lnTo>
                    <a:pt x="267650" y="309054"/>
                  </a:lnTo>
                  <a:lnTo>
                    <a:pt x="268037" y="309055"/>
                  </a:lnTo>
                  <a:lnTo>
                    <a:pt x="268501" y="309054"/>
                  </a:lnTo>
                  <a:lnTo>
                    <a:pt x="268964" y="309170"/>
                  </a:lnTo>
                  <a:lnTo>
                    <a:pt x="269351" y="309322"/>
                  </a:lnTo>
                  <a:lnTo>
                    <a:pt x="269853" y="309243"/>
                  </a:lnTo>
                  <a:lnTo>
                    <a:pt x="270085" y="309012"/>
                  </a:lnTo>
                  <a:lnTo>
                    <a:pt x="270317" y="308781"/>
                  </a:lnTo>
                  <a:lnTo>
                    <a:pt x="270896" y="308435"/>
                  </a:lnTo>
                  <a:lnTo>
                    <a:pt x="271244" y="308429"/>
                  </a:lnTo>
                  <a:lnTo>
                    <a:pt x="271514" y="308277"/>
                  </a:lnTo>
                  <a:lnTo>
                    <a:pt x="271670" y="307967"/>
                  </a:lnTo>
                  <a:lnTo>
                    <a:pt x="271901" y="307700"/>
                  </a:lnTo>
                  <a:lnTo>
                    <a:pt x="272172" y="307390"/>
                  </a:lnTo>
                  <a:lnTo>
                    <a:pt x="272403" y="307159"/>
                  </a:lnTo>
                  <a:lnTo>
                    <a:pt x="272751" y="307001"/>
                  </a:lnTo>
                  <a:lnTo>
                    <a:pt x="273061" y="306807"/>
                  </a:lnTo>
                  <a:lnTo>
                    <a:pt x="273408" y="306807"/>
                  </a:lnTo>
                  <a:lnTo>
                    <a:pt x="273717" y="306503"/>
                  </a:lnTo>
                  <a:lnTo>
                    <a:pt x="274066" y="306114"/>
                  </a:lnTo>
                  <a:lnTo>
                    <a:pt x="274220" y="305841"/>
                  </a:lnTo>
                  <a:lnTo>
                    <a:pt x="274568" y="305725"/>
                  </a:lnTo>
                  <a:lnTo>
                    <a:pt x="274878" y="305725"/>
                  </a:lnTo>
                  <a:lnTo>
                    <a:pt x="275186" y="305804"/>
                  </a:lnTo>
                  <a:lnTo>
                    <a:pt x="275534" y="305767"/>
                  </a:lnTo>
                  <a:lnTo>
                    <a:pt x="275843" y="305768"/>
                  </a:lnTo>
                  <a:lnTo>
                    <a:pt x="276114" y="305573"/>
                  </a:lnTo>
                  <a:lnTo>
                    <a:pt x="276385" y="305300"/>
                  </a:lnTo>
                  <a:lnTo>
                    <a:pt x="276693" y="305033"/>
                  </a:lnTo>
                  <a:lnTo>
                    <a:pt x="276925" y="304686"/>
                  </a:lnTo>
                  <a:lnTo>
                    <a:pt x="277197" y="304297"/>
                  </a:lnTo>
                  <a:lnTo>
                    <a:pt x="277467" y="303908"/>
                  </a:lnTo>
                  <a:lnTo>
                    <a:pt x="277699" y="303562"/>
                  </a:lnTo>
                  <a:lnTo>
                    <a:pt x="277969" y="303332"/>
                  </a:lnTo>
                  <a:lnTo>
                    <a:pt x="278239" y="303137"/>
                  </a:lnTo>
                  <a:lnTo>
                    <a:pt x="278588" y="302870"/>
                  </a:lnTo>
                  <a:lnTo>
                    <a:pt x="279051" y="302366"/>
                  </a:lnTo>
                  <a:lnTo>
                    <a:pt x="279360" y="302056"/>
                  </a:lnTo>
                  <a:lnTo>
                    <a:pt x="279670" y="301789"/>
                  </a:lnTo>
                  <a:lnTo>
                    <a:pt x="280018" y="301479"/>
                  </a:lnTo>
                  <a:lnTo>
                    <a:pt x="280365" y="301090"/>
                  </a:lnTo>
                  <a:lnTo>
                    <a:pt x="280753" y="300707"/>
                  </a:lnTo>
                  <a:lnTo>
                    <a:pt x="281138" y="300360"/>
                  </a:lnTo>
                  <a:lnTo>
                    <a:pt x="281486" y="300009"/>
                  </a:lnTo>
                  <a:lnTo>
                    <a:pt x="281873" y="299626"/>
                  </a:lnTo>
                  <a:lnTo>
                    <a:pt x="282183" y="299316"/>
                  </a:lnTo>
                  <a:lnTo>
                    <a:pt x="282453" y="299042"/>
                  </a:lnTo>
                  <a:lnTo>
                    <a:pt x="282801" y="298617"/>
                  </a:lnTo>
                  <a:lnTo>
                    <a:pt x="283032" y="298350"/>
                  </a:lnTo>
                  <a:lnTo>
                    <a:pt x="283264" y="298076"/>
                  </a:lnTo>
                  <a:lnTo>
                    <a:pt x="283458" y="297772"/>
                  </a:lnTo>
                  <a:lnTo>
                    <a:pt x="283728" y="297420"/>
                  </a:lnTo>
                  <a:lnTo>
                    <a:pt x="283999" y="297038"/>
                  </a:lnTo>
                  <a:lnTo>
                    <a:pt x="284231" y="296691"/>
                  </a:lnTo>
                  <a:lnTo>
                    <a:pt x="284424" y="296302"/>
                  </a:lnTo>
                  <a:lnTo>
                    <a:pt x="284656" y="295877"/>
                  </a:lnTo>
                  <a:lnTo>
                    <a:pt x="284927" y="295415"/>
                  </a:lnTo>
                  <a:lnTo>
                    <a:pt x="285082" y="295069"/>
                  </a:lnTo>
                  <a:lnTo>
                    <a:pt x="285275" y="294722"/>
                  </a:lnTo>
                  <a:lnTo>
                    <a:pt x="285429" y="294370"/>
                  </a:lnTo>
                  <a:lnTo>
                    <a:pt x="285584" y="294066"/>
                  </a:lnTo>
                  <a:lnTo>
                    <a:pt x="285816" y="293562"/>
                  </a:lnTo>
                  <a:lnTo>
                    <a:pt x="286048" y="293100"/>
                  </a:lnTo>
                  <a:lnTo>
                    <a:pt x="286125" y="292790"/>
                  </a:lnTo>
                  <a:lnTo>
                    <a:pt x="286319" y="292365"/>
                  </a:lnTo>
                  <a:lnTo>
                    <a:pt x="286396" y="291904"/>
                  </a:lnTo>
                  <a:lnTo>
                    <a:pt x="286435" y="291594"/>
                  </a:lnTo>
                  <a:lnTo>
                    <a:pt x="286551" y="291205"/>
                  </a:lnTo>
                  <a:lnTo>
                    <a:pt x="286589" y="290859"/>
                  </a:lnTo>
                  <a:lnTo>
                    <a:pt x="286666" y="290397"/>
                  </a:lnTo>
                  <a:lnTo>
                    <a:pt x="286745" y="290050"/>
                  </a:lnTo>
                  <a:lnTo>
                    <a:pt x="286821" y="289625"/>
                  </a:lnTo>
                  <a:lnTo>
                    <a:pt x="286822" y="289163"/>
                  </a:lnTo>
                  <a:lnTo>
                    <a:pt x="286899" y="288738"/>
                  </a:lnTo>
                  <a:lnTo>
                    <a:pt x="286977" y="288428"/>
                  </a:lnTo>
                  <a:lnTo>
                    <a:pt x="287131" y="288082"/>
                  </a:lnTo>
                  <a:lnTo>
                    <a:pt x="287325" y="287809"/>
                  </a:lnTo>
                  <a:lnTo>
                    <a:pt x="287518" y="287505"/>
                  </a:lnTo>
                  <a:lnTo>
                    <a:pt x="287518" y="287153"/>
                  </a:lnTo>
                  <a:lnTo>
                    <a:pt x="287557" y="286849"/>
                  </a:lnTo>
                  <a:lnTo>
                    <a:pt x="287557" y="286424"/>
                  </a:lnTo>
                  <a:lnTo>
                    <a:pt x="287557" y="286035"/>
                  </a:lnTo>
                  <a:lnTo>
                    <a:pt x="287595" y="285610"/>
                  </a:lnTo>
                  <a:lnTo>
                    <a:pt x="287595" y="285263"/>
                  </a:lnTo>
                  <a:lnTo>
                    <a:pt x="287634" y="284838"/>
                  </a:lnTo>
                  <a:lnTo>
                    <a:pt x="287673" y="284534"/>
                  </a:lnTo>
                  <a:lnTo>
                    <a:pt x="287673" y="284182"/>
                  </a:lnTo>
                  <a:lnTo>
                    <a:pt x="287829" y="283878"/>
                  </a:lnTo>
                  <a:lnTo>
                    <a:pt x="287828" y="283568"/>
                  </a:lnTo>
                  <a:lnTo>
                    <a:pt x="287828" y="283259"/>
                  </a:lnTo>
                  <a:lnTo>
                    <a:pt x="287828" y="282912"/>
                  </a:lnTo>
                  <a:lnTo>
                    <a:pt x="287867" y="282603"/>
                  </a:lnTo>
                  <a:lnTo>
                    <a:pt x="287944" y="282293"/>
                  </a:lnTo>
                  <a:lnTo>
                    <a:pt x="288022" y="281831"/>
                  </a:lnTo>
                  <a:lnTo>
                    <a:pt x="288098" y="281521"/>
                  </a:lnTo>
                  <a:lnTo>
                    <a:pt x="288215" y="281211"/>
                  </a:lnTo>
                  <a:lnTo>
                    <a:pt x="288253" y="280908"/>
                  </a:lnTo>
                  <a:lnTo>
                    <a:pt x="288370" y="280482"/>
                  </a:lnTo>
                  <a:lnTo>
                    <a:pt x="288525" y="280057"/>
                  </a:lnTo>
                  <a:lnTo>
                    <a:pt x="288601" y="279747"/>
                  </a:lnTo>
                  <a:lnTo>
                    <a:pt x="288718" y="279437"/>
                  </a:lnTo>
                  <a:lnTo>
                    <a:pt x="288911" y="279054"/>
                  </a:lnTo>
                  <a:lnTo>
                    <a:pt x="289104" y="278744"/>
                  </a:lnTo>
                  <a:lnTo>
                    <a:pt x="289336" y="278471"/>
                  </a:lnTo>
                  <a:lnTo>
                    <a:pt x="289491" y="278088"/>
                  </a:lnTo>
                  <a:lnTo>
                    <a:pt x="289568" y="277663"/>
                  </a:lnTo>
                  <a:lnTo>
                    <a:pt x="289646" y="277317"/>
                  </a:lnTo>
                  <a:lnTo>
                    <a:pt x="289723" y="277007"/>
                  </a:lnTo>
                  <a:lnTo>
                    <a:pt x="289917" y="276697"/>
                  </a:lnTo>
                  <a:lnTo>
                    <a:pt x="290110" y="276308"/>
                  </a:lnTo>
                  <a:lnTo>
                    <a:pt x="290303" y="275962"/>
                  </a:lnTo>
                  <a:lnTo>
                    <a:pt x="290381" y="275616"/>
                  </a:lnTo>
                  <a:lnTo>
                    <a:pt x="290497" y="275233"/>
                  </a:lnTo>
                  <a:lnTo>
                    <a:pt x="290497" y="274923"/>
                  </a:lnTo>
                  <a:lnTo>
                    <a:pt x="290613" y="274534"/>
                  </a:lnTo>
                  <a:lnTo>
                    <a:pt x="290612" y="274109"/>
                  </a:lnTo>
                  <a:lnTo>
                    <a:pt x="290613" y="273726"/>
                  </a:lnTo>
                  <a:lnTo>
                    <a:pt x="290574" y="273337"/>
                  </a:lnTo>
                  <a:lnTo>
                    <a:pt x="290381" y="272991"/>
                  </a:lnTo>
                  <a:lnTo>
                    <a:pt x="290149" y="272724"/>
                  </a:lnTo>
                  <a:lnTo>
                    <a:pt x="289802" y="272378"/>
                  </a:lnTo>
                  <a:lnTo>
                    <a:pt x="289454" y="271989"/>
                  </a:lnTo>
                  <a:lnTo>
                    <a:pt x="289184" y="271527"/>
                  </a:lnTo>
                  <a:lnTo>
                    <a:pt x="289184" y="271144"/>
                  </a:lnTo>
                  <a:lnTo>
                    <a:pt x="289184" y="270719"/>
                  </a:lnTo>
                  <a:lnTo>
                    <a:pt x="289183" y="270409"/>
                  </a:lnTo>
                  <a:lnTo>
                    <a:pt x="289184" y="270063"/>
                  </a:lnTo>
                  <a:lnTo>
                    <a:pt x="289261" y="269753"/>
                  </a:lnTo>
                  <a:lnTo>
                    <a:pt x="289378" y="269443"/>
                  </a:lnTo>
                  <a:lnTo>
                    <a:pt x="289455" y="268981"/>
                  </a:lnTo>
                  <a:lnTo>
                    <a:pt x="289532" y="268672"/>
                  </a:lnTo>
                  <a:lnTo>
                    <a:pt x="289533" y="268325"/>
                  </a:lnTo>
                  <a:lnTo>
                    <a:pt x="289533" y="267900"/>
                  </a:lnTo>
                  <a:lnTo>
                    <a:pt x="289571" y="267590"/>
                  </a:lnTo>
                  <a:lnTo>
                    <a:pt x="289687" y="267244"/>
                  </a:lnTo>
                  <a:lnTo>
                    <a:pt x="289919" y="266934"/>
                  </a:lnTo>
                  <a:lnTo>
                    <a:pt x="290228" y="266588"/>
                  </a:lnTo>
                  <a:lnTo>
                    <a:pt x="290306" y="266241"/>
                  </a:lnTo>
                  <a:lnTo>
                    <a:pt x="290344" y="265895"/>
                  </a:lnTo>
                  <a:lnTo>
                    <a:pt x="290460" y="265470"/>
                  </a:lnTo>
                  <a:lnTo>
                    <a:pt x="290654" y="265124"/>
                  </a:lnTo>
                  <a:lnTo>
                    <a:pt x="290924" y="264850"/>
                  </a:lnTo>
                  <a:lnTo>
                    <a:pt x="291118" y="264504"/>
                  </a:lnTo>
                  <a:lnTo>
                    <a:pt x="291117" y="264115"/>
                  </a:lnTo>
                  <a:lnTo>
                    <a:pt x="291079" y="263811"/>
                  </a:lnTo>
                  <a:lnTo>
                    <a:pt x="291002" y="263386"/>
                  </a:lnTo>
                  <a:lnTo>
                    <a:pt x="290848" y="263040"/>
                  </a:lnTo>
                  <a:lnTo>
                    <a:pt x="290654" y="262614"/>
                  </a:lnTo>
                  <a:lnTo>
                    <a:pt x="290538" y="262304"/>
                  </a:lnTo>
                  <a:lnTo>
                    <a:pt x="290307" y="261922"/>
                  </a:lnTo>
                  <a:lnTo>
                    <a:pt x="290268" y="261454"/>
                  </a:lnTo>
                  <a:lnTo>
                    <a:pt x="290268" y="261150"/>
                  </a:lnTo>
                  <a:lnTo>
                    <a:pt x="290423" y="260877"/>
                  </a:lnTo>
                  <a:lnTo>
                    <a:pt x="290732" y="260646"/>
                  </a:lnTo>
                  <a:lnTo>
                    <a:pt x="290771" y="260257"/>
                  </a:lnTo>
                  <a:lnTo>
                    <a:pt x="290616" y="259953"/>
                  </a:lnTo>
                  <a:lnTo>
                    <a:pt x="290423" y="259680"/>
                  </a:lnTo>
                  <a:lnTo>
                    <a:pt x="290075" y="259564"/>
                  </a:lnTo>
                  <a:lnTo>
                    <a:pt x="289805" y="259255"/>
                  </a:lnTo>
                  <a:lnTo>
                    <a:pt x="289689" y="258872"/>
                  </a:lnTo>
                  <a:lnTo>
                    <a:pt x="289612" y="258562"/>
                  </a:lnTo>
                  <a:lnTo>
                    <a:pt x="289496" y="258179"/>
                  </a:lnTo>
                  <a:lnTo>
                    <a:pt x="289419" y="257833"/>
                  </a:lnTo>
                  <a:lnTo>
                    <a:pt x="289341" y="257481"/>
                  </a:lnTo>
                  <a:lnTo>
                    <a:pt x="289264" y="257177"/>
                  </a:lnTo>
                  <a:lnTo>
                    <a:pt x="289188" y="256709"/>
                  </a:lnTo>
                  <a:lnTo>
                    <a:pt x="289033" y="256290"/>
                  </a:lnTo>
                  <a:lnTo>
                    <a:pt x="288995" y="255901"/>
                  </a:lnTo>
                  <a:lnTo>
                    <a:pt x="288917" y="255555"/>
                  </a:lnTo>
                  <a:lnTo>
                    <a:pt x="288840" y="255245"/>
                  </a:lnTo>
                  <a:lnTo>
                    <a:pt x="288802" y="254899"/>
                  </a:lnTo>
                  <a:lnTo>
                    <a:pt x="288763" y="254437"/>
                  </a:lnTo>
                  <a:lnTo>
                    <a:pt x="288763" y="253975"/>
                  </a:lnTo>
                  <a:lnTo>
                    <a:pt x="288763" y="253586"/>
                  </a:lnTo>
                  <a:lnTo>
                    <a:pt x="288763" y="253277"/>
                  </a:lnTo>
                  <a:lnTo>
                    <a:pt x="288763" y="252967"/>
                  </a:lnTo>
                  <a:lnTo>
                    <a:pt x="288763" y="252620"/>
                  </a:lnTo>
                  <a:lnTo>
                    <a:pt x="288764" y="252310"/>
                  </a:lnTo>
                  <a:lnTo>
                    <a:pt x="288764" y="251965"/>
                  </a:lnTo>
                  <a:lnTo>
                    <a:pt x="288841" y="251655"/>
                  </a:lnTo>
                  <a:lnTo>
                    <a:pt x="288841" y="251235"/>
                  </a:lnTo>
                  <a:lnTo>
                    <a:pt x="288841" y="250926"/>
                  </a:lnTo>
                  <a:lnTo>
                    <a:pt x="288919" y="250385"/>
                  </a:lnTo>
                  <a:lnTo>
                    <a:pt x="288996" y="249959"/>
                  </a:lnTo>
                  <a:lnTo>
                    <a:pt x="289112" y="249650"/>
                  </a:lnTo>
                  <a:lnTo>
                    <a:pt x="289267" y="249188"/>
                  </a:lnTo>
                  <a:lnTo>
                    <a:pt x="289421" y="248762"/>
                  </a:lnTo>
                  <a:lnTo>
                    <a:pt x="289614" y="248495"/>
                  </a:lnTo>
                  <a:lnTo>
                    <a:pt x="289885" y="248222"/>
                  </a:lnTo>
                  <a:lnTo>
                    <a:pt x="290195" y="248027"/>
                  </a:lnTo>
                  <a:lnTo>
                    <a:pt x="290503" y="248027"/>
                  </a:lnTo>
                  <a:lnTo>
                    <a:pt x="290813" y="248070"/>
                  </a:lnTo>
                  <a:lnTo>
                    <a:pt x="291161" y="248064"/>
                  </a:lnTo>
                  <a:lnTo>
                    <a:pt x="291508" y="247912"/>
                  </a:lnTo>
                  <a:lnTo>
                    <a:pt x="291856" y="247760"/>
                  </a:lnTo>
                  <a:lnTo>
                    <a:pt x="292127" y="247523"/>
                  </a:lnTo>
                  <a:lnTo>
                    <a:pt x="292242" y="247177"/>
                  </a:lnTo>
                  <a:lnTo>
                    <a:pt x="292242" y="246831"/>
                  </a:lnTo>
                  <a:lnTo>
                    <a:pt x="292011" y="246521"/>
                  </a:lnTo>
                  <a:lnTo>
                    <a:pt x="291779" y="246217"/>
                  </a:lnTo>
                  <a:lnTo>
                    <a:pt x="291586" y="245792"/>
                  </a:lnTo>
                  <a:lnTo>
                    <a:pt x="291431" y="245446"/>
                  </a:lnTo>
                  <a:lnTo>
                    <a:pt x="291355" y="245093"/>
                  </a:lnTo>
                  <a:lnTo>
                    <a:pt x="291277" y="244747"/>
                  </a:lnTo>
                  <a:lnTo>
                    <a:pt x="291161" y="244364"/>
                  </a:lnTo>
                  <a:lnTo>
                    <a:pt x="291007" y="243939"/>
                  </a:lnTo>
                  <a:lnTo>
                    <a:pt x="290775" y="243708"/>
                  </a:lnTo>
                  <a:lnTo>
                    <a:pt x="290621" y="243435"/>
                  </a:lnTo>
                  <a:lnTo>
                    <a:pt x="290350" y="243052"/>
                  </a:lnTo>
                  <a:lnTo>
                    <a:pt x="290157" y="242669"/>
                  </a:lnTo>
                  <a:lnTo>
                    <a:pt x="289887" y="242280"/>
                  </a:lnTo>
                  <a:lnTo>
                    <a:pt x="289771" y="241934"/>
                  </a:lnTo>
                  <a:lnTo>
                    <a:pt x="289578" y="241587"/>
                  </a:lnTo>
                  <a:lnTo>
                    <a:pt x="289501" y="241242"/>
                  </a:lnTo>
                  <a:lnTo>
                    <a:pt x="289423" y="240889"/>
                  </a:lnTo>
                  <a:lnTo>
                    <a:pt x="289423" y="240391"/>
                  </a:lnTo>
                  <a:lnTo>
                    <a:pt x="289462" y="239965"/>
                  </a:lnTo>
                  <a:lnTo>
                    <a:pt x="289578" y="239619"/>
                  </a:lnTo>
                  <a:lnTo>
                    <a:pt x="289733" y="239310"/>
                  </a:lnTo>
                  <a:lnTo>
                    <a:pt x="289810" y="238926"/>
                  </a:lnTo>
                  <a:lnTo>
                    <a:pt x="289888" y="238459"/>
                  </a:lnTo>
                  <a:lnTo>
                    <a:pt x="289733" y="238155"/>
                  </a:lnTo>
                  <a:lnTo>
                    <a:pt x="289540" y="237766"/>
                  </a:lnTo>
                  <a:lnTo>
                    <a:pt x="289540" y="237420"/>
                  </a:lnTo>
                  <a:lnTo>
                    <a:pt x="289540" y="236995"/>
                  </a:lnTo>
                  <a:lnTo>
                    <a:pt x="289463" y="236648"/>
                  </a:lnTo>
                  <a:lnTo>
                    <a:pt x="289463" y="236338"/>
                  </a:lnTo>
                  <a:lnTo>
                    <a:pt x="289309" y="235956"/>
                  </a:lnTo>
                  <a:lnTo>
                    <a:pt x="289154" y="235451"/>
                  </a:lnTo>
                  <a:lnTo>
                    <a:pt x="288999" y="235142"/>
                  </a:lnTo>
                  <a:lnTo>
                    <a:pt x="288845" y="234795"/>
                  </a:lnTo>
                  <a:lnTo>
                    <a:pt x="288730" y="234333"/>
                  </a:lnTo>
                  <a:lnTo>
                    <a:pt x="288536" y="233945"/>
                  </a:lnTo>
                  <a:lnTo>
                    <a:pt x="288382" y="233562"/>
                  </a:lnTo>
                  <a:lnTo>
                    <a:pt x="288227" y="233179"/>
                  </a:lnTo>
                  <a:lnTo>
                    <a:pt x="288073" y="232906"/>
                  </a:lnTo>
                  <a:lnTo>
                    <a:pt x="287919" y="232638"/>
                  </a:lnTo>
                  <a:lnTo>
                    <a:pt x="287726" y="232292"/>
                  </a:lnTo>
                  <a:lnTo>
                    <a:pt x="287494" y="231940"/>
                  </a:lnTo>
                  <a:lnTo>
                    <a:pt x="287301" y="231636"/>
                  </a:lnTo>
                  <a:lnTo>
                    <a:pt x="287107" y="231326"/>
                  </a:lnTo>
                  <a:lnTo>
                    <a:pt x="286799" y="230980"/>
                  </a:lnTo>
                  <a:lnTo>
                    <a:pt x="286566" y="230707"/>
                  </a:lnTo>
                  <a:lnTo>
                    <a:pt x="286412" y="230439"/>
                  </a:lnTo>
                  <a:lnTo>
                    <a:pt x="286258" y="230051"/>
                  </a:lnTo>
                  <a:lnTo>
                    <a:pt x="286142" y="229704"/>
                  </a:lnTo>
                  <a:lnTo>
                    <a:pt x="286026" y="229395"/>
                  </a:lnTo>
                  <a:lnTo>
                    <a:pt x="285911" y="229048"/>
                  </a:lnTo>
                  <a:lnTo>
                    <a:pt x="285717" y="228629"/>
                  </a:lnTo>
                  <a:lnTo>
                    <a:pt x="285562" y="228277"/>
                  </a:lnTo>
                  <a:lnTo>
                    <a:pt x="285447" y="227973"/>
                  </a:lnTo>
                  <a:lnTo>
                    <a:pt x="285254" y="227584"/>
                  </a:lnTo>
                  <a:lnTo>
                    <a:pt x="285060" y="227085"/>
                  </a:lnTo>
                  <a:lnTo>
                    <a:pt x="284906" y="226812"/>
                  </a:lnTo>
                  <a:lnTo>
                    <a:pt x="284713" y="226502"/>
                  </a:lnTo>
                  <a:lnTo>
                    <a:pt x="284481" y="226084"/>
                  </a:lnTo>
                  <a:lnTo>
                    <a:pt x="284210" y="225579"/>
                  </a:lnTo>
                  <a:lnTo>
                    <a:pt x="283979" y="225196"/>
                  </a:lnTo>
                  <a:lnTo>
                    <a:pt x="283825" y="224807"/>
                  </a:lnTo>
                  <a:lnTo>
                    <a:pt x="283515" y="224382"/>
                  </a:lnTo>
                  <a:lnTo>
                    <a:pt x="283245" y="224000"/>
                  </a:lnTo>
                  <a:lnTo>
                    <a:pt x="283052" y="223690"/>
                  </a:lnTo>
                  <a:lnTo>
                    <a:pt x="282627" y="223265"/>
                  </a:lnTo>
                  <a:lnTo>
                    <a:pt x="282395" y="223034"/>
                  </a:lnTo>
                  <a:lnTo>
                    <a:pt x="282125" y="222651"/>
                  </a:lnTo>
                  <a:lnTo>
                    <a:pt x="282048" y="222262"/>
                  </a:lnTo>
                  <a:lnTo>
                    <a:pt x="281970" y="221916"/>
                  </a:lnTo>
                  <a:lnTo>
                    <a:pt x="281971" y="221605"/>
                  </a:lnTo>
                  <a:lnTo>
                    <a:pt x="281971" y="221065"/>
                  </a:lnTo>
                  <a:lnTo>
                    <a:pt x="282010" y="220682"/>
                  </a:lnTo>
                  <a:lnTo>
                    <a:pt x="282087" y="220293"/>
                  </a:lnTo>
                  <a:lnTo>
                    <a:pt x="282203" y="219947"/>
                  </a:lnTo>
                  <a:lnTo>
                    <a:pt x="282203" y="219601"/>
                  </a:lnTo>
                  <a:lnTo>
                    <a:pt x="282048" y="219254"/>
                  </a:lnTo>
                  <a:lnTo>
                    <a:pt x="281855" y="218908"/>
                  </a:lnTo>
                  <a:lnTo>
                    <a:pt x="281739" y="218598"/>
                  </a:lnTo>
                  <a:lnTo>
                    <a:pt x="281585" y="218289"/>
                  </a:lnTo>
                  <a:lnTo>
                    <a:pt x="281392" y="217942"/>
                  </a:lnTo>
                  <a:lnTo>
                    <a:pt x="281237" y="217675"/>
                  </a:lnTo>
                  <a:lnTo>
                    <a:pt x="280967" y="217249"/>
                  </a:lnTo>
                  <a:lnTo>
                    <a:pt x="280852" y="216903"/>
                  </a:lnTo>
                  <a:lnTo>
                    <a:pt x="280928" y="216594"/>
                  </a:lnTo>
                  <a:lnTo>
                    <a:pt x="281083" y="216247"/>
                  </a:lnTo>
                  <a:lnTo>
                    <a:pt x="281238" y="215937"/>
                  </a:lnTo>
                  <a:lnTo>
                    <a:pt x="281586" y="215664"/>
                  </a:lnTo>
                  <a:lnTo>
                    <a:pt x="281972" y="215628"/>
                  </a:lnTo>
                  <a:lnTo>
                    <a:pt x="282281" y="215627"/>
                  </a:lnTo>
                  <a:lnTo>
                    <a:pt x="282823" y="215585"/>
                  </a:lnTo>
                  <a:lnTo>
                    <a:pt x="283131" y="215548"/>
                  </a:lnTo>
                  <a:lnTo>
                    <a:pt x="283441" y="215469"/>
                  </a:lnTo>
                  <a:lnTo>
                    <a:pt x="283750" y="215396"/>
                  </a:lnTo>
                  <a:lnTo>
                    <a:pt x="283866" y="214929"/>
                  </a:lnTo>
                  <a:lnTo>
                    <a:pt x="283750" y="214583"/>
                  </a:lnTo>
                  <a:lnTo>
                    <a:pt x="283557" y="214273"/>
                  </a:lnTo>
                  <a:lnTo>
                    <a:pt x="283402" y="213969"/>
                  </a:lnTo>
                  <a:lnTo>
                    <a:pt x="283209" y="213695"/>
                  </a:lnTo>
                  <a:lnTo>
                    <a:pt x="283055" y="213428"/>
                  </a:lnTo>
                  <a:lnTo>
                    <a:pt x="283055" y="213118"/>
                  </a:lnTo>
                  <a:lnTo>
                    <a:pt x="283094" y="212693"/>
                  </a:lnTo>
                  <a:lnTo>
                    <a:pt x="283210" y="212383"/>
                  </a:lnTo>
                  <a:lnTo>
                    <a:pt x="283364" y="212116"/>
                  </a:lnTo>
                  <a:lnTo>
                    <a:pt x="283442" y="211727"/>
                  </a:lnTo>
                  <a:lnTo>
                    <a:pt x="283558" y="211302"/>
                  </a:lnTo>
                  <a:lnTo>
                    <a:pt x="283673" y="210877"/>
                  </a:lnTo>
                  <a:lnTo>
                    <a:pt x="283674" y="210604"/>
                  </a:lnTo>
                  <a:lnTo>
                    <a:pt x="283674" y="210378"/>
                  </a:lnTo>
                  <a:lnTo>
                    <a:pt x="283674" y="210032"/>
                  </a:lnTo>
                  <a:lnTo>
                    <a:pt x="283558" y="209607"/>
                  </a:lnTo>
                  <a:lnTo>
                    <a:pt x="283404" y="209218"/>
                  </a:lnTo>
                  <a:lnTo>
                    <a:pt x="283210" y="208799"/>
                  </a:lnTo>
                  <a:lnTo>
                    <a:pt x="283210" y="208447"/>
                  </a:lnTo>
                  <a:lnTo>
                    <a:pt x="283403" y="208143"/>
                  </a:lnTo>
                  <a:lnTo>
                    <a:pt x="283829" y="207906"/>
                  </a:lnTo>
                  <a:lnTo>
                    <a:pt x="284138" y="208064"/>
                  </a:lnTo>
                  <a:lnTo>
                    <a:pt x="284525" y="208252"/>
                  </a:lnTo>
                  <a:lnTo>
                    <a:pt x="284795" y="208410"/>
                  </a:lnTo>
                  <a:lnTo>
                    <a:pt x="285104" y="208525"/>
                  </a:lnTo>
                  <a:lnTo>
                    <a:pt x="285568" y="208641"/>
                  </a:lnTo>
                  <a:lnTo>
                    <a:pt x="285915" y="208525"/>
                  </a:lnTo>
                  <a:lnTo>
                    <a:pt x="286147" y="208216"/>
                  </a:lnTo>
                  <a:lnTo>
                    <a:pt x="286302" y="207942"/>
                  </a:lnTo>
                  <a:lnTo>
                    <a:pt x="286534" y="207480"/>
                  </a:lnTo>
                  <a:lnTo>
                    <a:pt x="286650" y="207134"/>
                  </a:lnTo>
                  <a:lnTo>
                    <a:pt x="286727" y="206824"/>
                  </a:lnTo>
                  <a:lnTo>
                    <a:pt x="286766" y="206478"/>
                  </a:lnTo>
                  <a:lnTo>
                    <a:pt x="286766" y="206132"/>
                  </a:lnTo>
                  <a:lnTo>
                    <a:pt x="286766" y="205786"/>
                  </a:lnTo>
                  <a:lnTo>
                    <a:pt x="286766" y="205433"/>
                  </a:lnTo>
                  <a:lnTo>
                    <a:pt x="286689" y="205087"/>
                  </a:lnTo>
                  <a:lnTo>
                    <a:pt x="286573" y="204741"/>
                  </a:lnTo>
                  <a:lnTo>
                    <a:pt x="286419" y="204279"/>
                  </a:lnTo>
                  <a:lnTo>
                    <a:pt x="286264" y="203969"/>
                  </a:lnTo>
                  <a:lnTo>
                    <a:pt x="286110" y="203623"/>
                  </a:lnTo>
                  <a:lnTo>
                    <a:pt x="285878" y="203276"/>
                  </a:lnTo>
                  <a:lnTo>
                    <a:pt x="285878" y="202930"/>
                  </a:lnTo>
                  <a:lnTo>
                    <a:pt x="285879" y="202426"/>
                  </a:lnTo>
                  <a:lnTo>
                    <a:pt x="285917" y="202079"/>
                  </a:lnTo>
                  <a:lnTo>
                    <a:pt x="285956" y="201770"/>
                  </a:lnTo>
                  <a:lnTo>
                    <a:pt x="286111" y="201229"/>
                  </a:lnTo>
                  <a:lnTo>
                    <a:pt x="286227" y="200925"/>
                  </a:lnTo>
                  <a:lnTo>
                    <a:pt x="286343" y="200537"/>
                  </a:lnTo>
                  <a:lnTo>
                    <a:pt x="286536" y="200190"/>
                  </a:lnTo>
                  <a:lnTo>
                    <a:pt x="286652" y="199765"/>
                  </a:lnTo>
                  <a:lnTo>
                    <a:pt x="286652" y="199419"/>
                  </a:lnTo>
                  <a:lnTo>
                    <a:pt x="286652" y="199109"/>
                  </a:lnTo>
                  <a:lnTo>
                    <a:pt x="286575" y="198683"/>
                  </a:lnTo>
                  <a:lnTo>
                    <a:pt x="286575" y="198373"/>
                  </a:lnTo>
                  <a:lnTo>
                    <a:pt x="286575" y="198027"/>
                  </a:lnTo>
                  <a:lnTo>
                    <a:pt x="286575" y="197644"/>
                  </a:lnTo>
                  <a:lnTo>
                    <a:pt x="286576" y="197140"/>
                  </a:lnTo>
                  <a:lnTo>
                    <a:pt x="286653" y="196794"/>
                  </a:lnTo>
                  <a:lnTo>
                    <a:pt x="286653" y="196448"/>
                  </a:lnTo>
                  <a:lnTo>
                    <a:pt x="286653" y="196101"/>
                  </a:lnTo>
                  <a:lnTo>
                    <a:pt x="286653" y="195713"/>
                  </a:lnTo>
                  <a:lnTo>
                    <a:pt x="286653" y="195287"/>
                  </a:lnTo>
                  <a:lnTo>
                    <a:pt x="286653" y="194978"/>
                  </a:lnTo>
                  <a:lnTo>
                    <a:pt x="286692" y="194631"/>
                  </a:lnTo>
                  <a:lnTo>
                    <a:pt x="286693" y="194285"/>
                  </a:lnTo>
                  <a:lnTo>
                    <a:pt x="286692" y="193902"/>
                  </a:lnTo>
                  <a:lnTo>
                    <a:pt x="286847" y="193477"/>
                  </a:lnTo>
                  <a:lnTo>
                    <a:pt x="286963" y="193088"/>
                  </a:lnTo>
                  <a:lnTo>
                    <a:pt x="287079" y="192663"/>
                  </a:lnTo>
                  <a:lnTo>
                    <a:pt x="287350" y="192049"/>
                  </a:lnTo>
                  <a:lnTo>
                    <a:pt x="287504" y="191624"/>
                  </a:lnTo>
                  <a:lnTo>
                    <a:pt x="287929" y="191120"/>
                  </a:lnTo>
                  <a:lnTo>
                    <a:pt x="288238" y="190773"/>
                  </a:lnTo>
                  <a:lnTo>
                    <a:pt x="288548" y="190463"/>
                  </a:lnTo>
                  <a:lnTo>
                    <a:pt x="288819" y="190153"/>
                  </a:lnTo>
                  <a:lnTo>
                    <a:pt x="289012" y="189844"/>
                  </a:lnTo>
                  <a:lnTo>
                    <a:pt x="289244" y="189461"/>
                  </a:lnTo>
                  <a:lnTo>
                    <a:pt x="289437" y="189188"/>
                  </a:lnTo>
                  <a:lnTo>
                    <a:pt x="289591" y="188762"/>
                  </a:lnTo>
                  <a:lnTo>
                    <a:pt x="289707" y="188380"/>
                  </a:lnTo>
                  <a:lnTo>
                    <a:pt x="289707" y="187954"/>
                  </a:lnTo>
                  <a:lnTo>
                    <a:pt x="289708" y="187529"/>
                  </a:lnTo>
                  <a:lnTo>
                    <a:pt x="289708" y="187146"/>
                  </a:lnTo>
                  <a:lnTo>
                    <a:pt x="289708" y="186758"/>
                  </a:lnTo>
                  <a:lnTo>
                    <a:pt x="289631" y="186259"/>
                  </a:lnTo>
                  <a:lnTo>
                    <a:pt x="289593" y="185949"/>
                  </a:lnTo>
                  <a:lnTo>
                    <a:pt x="289515" y="185639"/>
                  </a:lnTo>
                  <a:lnTo>
                    <a:pt x="289361" y="185330"/>
                  </a:lnTo>
                  <a:lnTo>
                    <a:pt x="289284" y="184947"/>
                  </a:lnTo>
                  <a:lnTo>
                    <a:pt x="289090" y="184674"/>
                  </a:lnTo>
                  <a:lnTo>
                    <a:pt x="288948" y="184127"/>
                  </a:lnTo>
                  <a:lnTo>
                    <a:pt x="288898" y="183829"/>
                  </a:lnTo>
                  <a:lnTo>
                    <a:pt x="288898" y="183519"/>
                  </a:lnTo>
                  <a:lnTo>
                    <a:pt x="288898" y="183209"/>
                  </a:lnTo>
                  <a:lnTo>
                    <a:pt x="288937" y="182899"/>
                  </a:lnTo>
                  <a:lnTo>
                    <a:pt x="288936" y="182517"/>
                  </a:lnTo>
                  <a:lnTo>
                    <a:pt x="289053" y="182055"/>
                  </a:lnTo>
                  <a:lnTo>
                    <a:pt x="289053" y="181587"/>
                  </a:lnTo>
                  <a:lnTo>
                    <a:pt x="289052" y="181241"/>
                  </a:lnTo>
                  <a:lnTo>
                    <a:pt x="289052" y="180895"/>
                  </a:lnTo>
                  <a:lnTo>
                    <a:pt x="288937" y="180469"/>
                  </a:lnTo>
                  <a:lnTo>
                    <a:pt x="288860" y="180123"/>
                  </a:lnTo>
                  <a:lnTo>
                    <a:pt x="288744" y="179777"/>
                  </a:lnTo>
                  <a:lnTo>
                    <a:pt x="288550" y="179315"/>
                  </a:lnTo>
                  <a:lnTo>
                    <a:pt x="288396" y="178890"/>
                  </a:lnTo>
                  <a:lnTo>
                    <a:pt x="288203" y="178543"/>
                  </a:lnTo>
                  <a:lnTo>
                    <a:pt x="288126" y="178234"/>
                  </a:lnTo>
                  <a:lnTo>
                    <a:pt x="287971" y="177845"/>
                  </a:lnTo>
                  <a:lnTo>
                    <a:pt x="287817" y="177499"/>
                  </a:lnTo>
                  <a:lnTo>
                    <a:pt x="287624" y="177116"/>
                  </a:lnTo>
                  <a:lnTo>
                    <a:pt x="287392" y="176727"/>
                  </a:lnTo>
                  <a:lnTo>
                    <a:pt x="287160" y="176344"/>
                  </a:lnTo>
                  <a:lnTo>
                    <a:pt x="287006" y="176035"/>
                  </a:lnTo>
                  <a:lnTo>
                    <a:pt x="286774" y="175652"/>
                  </a:lnTo>
                  <a:lnTo>
                    <a:pt x="286465" y="175263"/>
                  </a:lnTo>
                  <a:lnTo>
                    <a:pt x="286195" y="174917"/>
                  </a:lnTo>
                  <a:lnTo>
                    <a:pt x="285963" y="174570"/>
                  </a:lnTo>
                  <a:lnTo>
                    <a:pt x="285693" y="174181"/>
                  </a:lnTo>
                  <a:lnTo>
                    <a:pt x="285423" y="173762"/>
                  </a:lnTo>
                  <a:lnTo>
                    <a:pt x="285230" y="173416"/>
                  </a:lnTo>
                  <a:lnTo>
                    <a:pt x="284998" y="172991"/>
                  </a:lnTo>
                  <a:lnTo>
                    <a:pt x="284766" y="172486"/>
                  </a:lnTo>
                  <a:lnTo>
                    <a:pt x="284612" y="172219"/>
                  </a:lnTo>
                  <a:lnTo>
                    <a:pt x="284457" y="171831"/>
                  </a:lnTo>
                  <a:lnTo>
                    <a:pt x="284263" y="171369"/>
                  </a:lnTo>
                  <a:lnTo>
                    <a:pt x="284148" y="171059"/>
                  </a:lnTo>
                  <a:lnTo>
                    <a:pt x="284032" y="170633"/>
                  </a:lnTo>
                  <a:lnTo>
                    <a:pt x="283877" y="169941"/>
                  </a:lnTo>
                  <a:lnTo>
                    <a:pt x="283800" y="169558"/>
                  </a:lnTo>
                  <a:lnTo>
                    <a:pt x="283800" y="169054"/>
                  </a:lnTo>
                  <a:lnTo>
                    <a:pt x="283801" y="168513"/>
                  </a:lnTo>
                  <a:lnTo>
                    <a:pt x="283800" y="168204"/>
                  </a:lnTo>
                  <a:lnTo>
                    <a:pt x="283917" y="167705"/>
                  </a:lnTo>
                  <a:lnTo>
                    <a:pt x="283917" y="167244"/>
                  </a:lnTo>
                  <a:lnTo>
                    <a:pt x="284033" y="166818"/>
                  </a:lnTo>
                  <a:lnTo>
                    <a:pt x="284149" y="166508"/>
                  </a:lnTo>
                  <a:lnTo>
                    <a:pt x="284304" y="166235"/>
                  </a:lnTo>
                  <a:lnTo>
                    <a:pt x="284497" y="165889"/>
                  </a:lnTo>
                  <a:lnTo>
                    <a:pt x="284691" y="165542"/>
                  </a:lnTo>
                  <a:lnTo>
                    <a:pt x="284884" y="165196"/>
                  </a:lnTo>
                  <a:lnTo>
                    <a:pt x="285077" y="164886"/>
                  </a:lnTo>
                  <a:lnTo>
                    <a:pt x="285231" y="164540"/>
                  </a:lnTo>
                  <a:lnTo>
                    <a:pt x="285386" y="164151"/>
                  </a:lnTo>
                  <a:lnTo>
                    <a:pt x="285463" y="163841"/>
                  </a:lnTo>
                  <a:lnTo>
                    <a:pt x="285463" y="163537"/>
                  </a:lnTo>
                  <a:lnTo>
                    <a:pt x="285464" y="163033"/>
                  </a:lnTo>
                  <a:lnTo>
                    <a:pt x="285386" y="162651"/>
                  </a:lnTo>
                  <a:lnTo>
                    <a:pt x="285270" y="162183"/>
                  </a:lnTo>
                  <a:lnTo>
                    <a:pt x="285233" y="161837"/>
                  </a:lnTo>
                  <a:lnTo>
                    <a:pt x="285233" y="161490"/>
                  </a:lnTo>
                  <a:lnTo>
                    <a:pt x="285233" y="161144"/>
                  </a:lnTo>
                  <a:lnTo>
                    <a:pt x="285232" y="160834"/>
                  </a:lnTo>
                  <a:lnTo>
                    <a:pt x="285232" y="160409"/>
                  </a:lnTo>
                  <a:lnTo>
                    <a:pt x="285232" y="160026"/>
                  </a:lnTo>
                  <a:lnTo>
                    <a:pt x="285271" y="159679"/>
                  </a:lnTo>
                  <a:lnTo>
                    <a:pt x="285310" y="159255"/>
                  </a:lnTo>
                  <a:lnTo>
                    <a:pt x="285310" y="158908"/>
                  </a:lnTo>
                  <a:lnTo>
                    <a:pt x="285310" y="158404"/>
                  </a:lnTo>
                  <a:lnTo>
                    <a:pt x="285310" y="158094"/>
                  </a:lnTo>
                  <a:lnTo>
                    <a:pt x="285310" y="157747"/>
                  </a:lnTo>
                  <a:lnTo>
                    <a:pt x="285310" y="157250"/>
                  </a:lnTo>
                  <a:lnTo>
                    <a:pt x="285350" y="156897"/>
                  </a:lnTo>
                  <a:lnTo>
                    <a:pt x="285388" y="156593"/>
                  </a:lnTo>
                  <a:lnTo>
                    <a:pt x="285388" y="156283"/>
                  </a:lnTo>
                  <a:lnTo>
                    <a:pt x="285465" y="155858"/>
                  </a:lnTo>
                  <a:lnTo>
                    <a:pt x="285465" y="155433"/>
                  </a:lnTo>
                  <a:lnTo>
                    <a:pt x="285543" y="155044"/>
                  </a:lnTo>
                  <a:lnTo>
                    <a:pt x="285543" y="154625"/>
                  </a:lnTo>
                  <a:lnTo>
                    <a:pt x="285544" y="154273"/>
                  </a:lnTo>
                  <a:lnTo>
                    <a:pt x="285504" y="153811"/>
                  </a:lnTo>
                  <a:lnTo>
                    <a:pt x="285505" y="153386"/>
                  </a:lnTo>
                  <a:lnTo>
                    <a:pt x="285505" y="153003"/>
                  </a:lnTo>
                  <a:lnTo>
                    <a:pt x="285505" y="152693"/>
                  </a:lnTo>
                  <a:lnTo>
                    <a:pt x="285583" y="152152"/>
                  </a:lnTo>
                  <a:lnTo>
                    <a:pt x="285582" y="151575"/>
                  </a:lnTo>
                  <a:lnTo>
                    <a:pt x="285660" y="150998"/>
                  </a:lnTo>
                  <a:lnTo>
                    <a:pt x="285699" y="150688"/>
                  </a:lnTo>
                  <a:lnTo>
                    <a:pt x="285776" y="150342"/>
                  </a:lnTo>
                  <a:lnTo>
                    <a:pt x="285815" y="149990"/>
                  </a:lnTo>
                  <a:lnTo>
                    <a:pt x="285931" y="149643"/>
                  </a:lnTo>
                  <a:lnTo>
                    <a:pt x="285931" y="149333"/>
                  </a:lnTo>
                  <a:lnTo>
                    <a:pt x="285931" y="149030"/>
                  </a:lnTo>
                  <a:lnTo>
                    <a:pt x="285893" y="148683"/>
                  </a:lnTo>
                  <a:lnTo>
                    <a:pt x="285854" y="148331"/>
                  </a:lnTo>
                  <a:lnTo>
                    <a:pt x="285700" y="147948"/>
                  </a:lnTo>
                  <a:lnTo>
                    <a:pt x="285584" y="147559"/>
                  </a:lnTo>
                  <a:lnTo>
                    <a:pt x="285468" y="147176"/>
                  </a:lnTo>
                  <a:lnTo>
                    <a:pt x="285429" y="146830"/>
                  </a:lnTo>
                  <a:lnTo>
                    <a:pt x="285429" y="146405"/>
                  </a:lnTo>
                  <a:lnTo>
                    <a:pt x="285429" y="146059"/>
                  </a:lnTo>
                  <a:lnTo>
                    <a:pt x="285430" y="145597"/>
                  </a:lnTo>
                  <a:lnTo>
                    <a:pt x="285468" y="145208"/>
                  </a:lnTo>
                  <a:lnTo>
                    <a:pt x="285662" y="144704"/>
                  </a:lnTo>
                  <a:lnTo>
                    <a:pt x="285739" y="144321"/>
                  </a:lnTo>
                  <a:lnTo>
                    <a:pt x="285971" y="143817"/>
                  </a:lnTo>
                  <a:lnTo>
                    <a:pt x="286125" y="143434"/>
                  </a:lnTo>
                  <a:lnTo>
                    <a:pt x="286203" y="143124"/>
                  </a:lnTo>
                  <a:lnTo>
                    <a:pt x="286434" y="142662"/>
                  </a:lnTo>
                  <a:lnTo>
                    <a:pt x="286590" y="142316"/>
                  </a:lnTo>
                  <a:lnTo>
                    <a:pt x="286783" y="141927"/>
                  </a:lnTo>
                  <a:lnTo>
                    <a:pt x="287015" y="141617"/>
                  </a:lnTo>
                  <a:lnTo>
                    <a:pt x="287208" y="141192"/>
                  </a:lnTo>
                  <a:lnTo>
                    <a:pt x="287402" y="140882"/>
                  </a:lnTo>
                  <a:lnTo>
                    <a:pt x="287518" y="140579"/>
                  </a:lnTo>
                  <a:lnTo>
                    <a:pt x="287710" y="140226"/>
                  </a:lnTo>
                  <a:lnTo>
                    <a:pt x="287788" y="139765"/>
                  </a:lnTo>
                  <a:lnTo>
                    <a:pt x="287711" y="139455"/>
                  </a:lnTo>
                  <a:lnTo>
                    <a:pt x="287518" y="139188"/>
                  </a:lnTo>
                  <a:lnTo>
                    <a:pt x="287441" y="138878"/>
                  </a:lnTo>
                  <a:lnTo>
                    <a:pt x="287557" y="138531"/>
                  </a:lnTo>
                  <a:lnTo>
                    <a:pt x="287982" y="138142"/>
                  </a:lnTo>
                  <a:lnTo>
                    <a:pt x="287982" y="137838"/>
                  </a:lnTo>
                  <a:lnTo>
                    <a:pt x="288098" y="137487"/>
                  </a:lnTo>
                  <a:lnTo>
                    <a:pt x="288292" y="137182"/>
                  </a:lnTo>
                  <a:lnTo>
                    <a:pt x="288484" y="136909"/>
                  </a:lnTo>
                  <a:lnTo>
                    <a:pt x="288639" y="136599"/>
                  </a:lnTo>
                  <a:lnTo>
                    <a:pt x="288678" y="136289"/>
                  </a:lnTo>
                  <a:lnTo>
                    <a:pt x="288678" y="135986"/>
                  </a:lnTo>
                  <a:lnTo>
                    <a:pt x="288678" y="135561"/>
                  </a:lnTo>
                  <a:lnTo>
                    <a:pt x="288640" y="135099"/>
                  </a:lnTo>
                  <a:lnTo>
                    <a:pt x="288640" y="134789"/>
                  </a:lnTo>
                  <a:lnTo>
                    <a:pt x="288639" y="134479"/>
                  </a:lnTo>
                  <a:lnTo>
                    <a:pt x="288524" y="134090"/>
                  </a:lnTo>
                  <a:lnTo>
                    <a:pt x="288408" y="133744"/>
                  </a:lnTo>
                  <a:lnTo>
                    <a:pt x="288254" y="133325"/>
                  </a:lnTo>
                  <a:lnTo>
                    <a:pt x="288177" y="132784"/>
                  </a:lnTo>
                  <a:lnTo>
                    <a:pt x="288254" y="132474"/>
                  </a:lnTo>
                  <a:lnTo>
                    <a:pt x="288447" y="132049"/>
                  </a:lnTo>
                  <a:lnTo>
                    <a:pt x="288795" y="131703"/>
                  </a:lnTo>
                  <a:lnTo>
                    <a:pt x="289027" y="131472"/>
                  </a:lnTo>
                  <a:lnTo>
                    <a:pt x="289336" y="131235"/>
                  </a:lnTo>
                  <a:lnTo>
                    <a:pt x="289684" y="131046"/>
                  </a:lnTo>
                  <a:lnTo>
                    <a:pt x="289955" y="130810"/>
                  </a:lnTo>
                  <a:lnTo>
                    <a:pt x="290341" y="130621"/>
                  </a:lnTo>
                  <a:lnTo>
                    <a:pt x="290689" y="130621"/>
                  </a:lnTo>
                  <a:lnTo>
                    <a:pt x="291114" y="130809"/>
                  </a:lnTo>
                  <a:lnTo>
                    <a:pt x="291461" y="130967"/>
                  </a:lnTo>
                  <a:lnTo>
                    <a:pt x="292003" y="130925"/>
                  </a:lnTo>
                  <a:lnTo>
                    <a:pt x="292312" y="130694"/>
                  </a:lnTo>
                  <a:lnTo>
                    <a:pt x="292621" y="130500"/>
                  </a:lnTo>
                  <a:lnTo>
                    <a:pt x="292969" y="130500"/>
                  </a:lnTo>
                  <a:lnTo>
                    <a:pt x="293278" y="130536"/>
                  </a:lnTo>
                  <a:lnTo>
                    <a:pt x="293664" y="130694"/>
                  </a:lnTo>
                  <a:lnTo>
                    <a:pt x="293973" y="130767"/>
                  </a:lnTo>
                  <a:lnTo>
                    <a:pt x="294282" y="130846"/>
                  </a:lnTo>
                  <a:lnTo>
                    <a:pt x="294668" y="130961"/>
                  </a:lnTo>
                  <a:lnTo>
                    <a:pt x="295132" y="131040"/>
                  </a:lnTo>
                  <a:lnTo>
                    <a:pt x="295480" y="130998"/>
                  </a:lnTo>
                  <a:lnTo>
                    <a:pt x="295828" y="130804"/>
                  </a:lnTo>
                  <a:lnTo>
                    <a:pt x="296214" y="130573"/>
                  </a:lnTo>
                  <a:lnTo>
                    <a:pt x="296447" y="130342"/>
                  </a:lnTo>
                  <a:lnTo>
                    <a:pt x="296872" y="130190"/>
                  </a:lnTo>
                  <a:lnTo>
                    <a:pt x="297258" y="130074"/>
                  </a:lnTo>
                  <a:lnTo>
                    <a:pt x="297605" y="130068"/>
                  </a:lnTo>
                  <a:lnTo>
                    <a:pt x="297915" y="129995"/>
                  </a:lnTo>
                  <a:lnTo>
                    <a:pt x="298456" y="129686"/>
                  </a:lnTo>
                  <a:lnTo>
                    <a:pt x="298765" y="129607"/>
                  </a:lnTo>
                  <a:lnTo>
                    <a:pt x="299074" y="129570"/>
                  </a:lnTo>
                  <a:lnTo>
                    <a:pt x="299383" y="129527"/>
                  </a:lnTo>
                  <a:lnTo>
                    <a:pt x="299692" y="129297"/>
                  </a:lnTo>
                  <a:lnTo>
                    <a:pt x="299963" y="129102"/>
                  </a:lnTo>
                  <a:lnTo>
                    <a:pt x="300311" y="128835"/>
                  </a:lnTo>
                  <a:lnTo>
                    <a:pt x="300697" y="128640"/>
                  </a:lnTo>
                  <a:lnTo>
                    <a:pt x="301007" y="128489"/>
                  </a:lnTo>
                  <a:lnTo>
                    <a:pt x="301432" y="128410"/>
                  </a:lnTo>
                  <a:lnTo>
                    <a:pt x="301779" y="128252"/>
                  </a:lnTo>
                  <a:lnTo>
                    <a:pt x="302127" y="128021"/>
                  </a:lnTo>
                  <a:lnTo>
                    <a:pt x="302359" y="127754"/>
                  </a:lnTo>
                  <a:lnTo>
                    <a:pt x="302669" y="127444"/>
                  </a:lnTo>
                  <a:lnTo>
                    <a:pt x="303093" y="126861"/>
                  </a:lnTo>
                  <a:lnTo>
                    <a:pt x="303171" y="126515"/>
                  </a:lnTo>
                  <a:lnTo>
                    <a:pt x="303248" y="126205"/>
                  </a:lnTo>
                  <a:lnTo>
                    <a:pt x="303364" y="125822"/>
                  </a:lnTo>
                  <a:lnTo>
                    <a:pt x="303442" y="125396"/>
                  </a:lnTo>
                  <a:lnTo>
                    <a:pt x="303558" y="124935"/>
                  </a:lnTo>
                  <a:lnTo>
                    <a:pt x="303674" y="124546"/>
                  </a:lnTo>
                  <a:lnTo>
                    <a:pt x="303790" y="124200"/>
                  </a:lnTo>
                  <a:lnTo>
                    <a:pt x="304022" y="123853"/>
                  </a:lnTo>
                  <a:lnTo>
                    <a:pt x="304254" y="123276"/>
                  </a:lnTo>
                  <a:lnTo>
                    <a:pt x="304486" y="122966"/>
                  </a:lnTo>
                  <a:lnTo>
                    <a:pt x="304795" y="122541"/>
                  </a:lnTo>
                  <a:lnTo>
                    <a:pt x="305065" y="122231"/>
                  </a:lnTo>
                  <a:lnTo>
                    <a:pt x="305297" y="121963"/>
                  </a:lnTo>
                  <a:lnTo>
                    <a:pt x="305569" y="121654"/>
                  </a:lnTo>
                  <a:lnTo>
                    <a:pt x="305954" y="121265"/>
                  </a:lnTo>
                  <a:lnTo>
                    <a:pt x="306342" y="120883"/>
                  </a:lnTo>
                  <a:lnTo>
                    <a:pt x="306573" y="120609"/>
                  </a:lnTo>
                  <a:lnTo>
                    <a:pt x="306960" y="120263"/>
                  </a:lnTo>
                  <a:lnTo>
                    <a:pt x="307191" y="119989"/>
                  </a:lnTo>
                  <a:lnTo>
                    <a:pt x="307423" y="119722"/>
                  </a:lnTo>
                  <a:lnTo>
                    <a:pt x="307733" y="119297"/>
                  </a:lnTo>
                  <a:lnTo>
                    <a:pt x="308081" y="118987"/>
                  </a:lnTo>
                  <a:lnTo>
                    <a:pt x="308390" y="118720"/>
                  </a:lnTo>
                  <a:lnTo>
                    <a:pt x="308583" y="118446"/>
                  </a:lnTo>
                  <a:lnTo>
                    <a:pt x="308970" y="118179"/>
                  </a:lnTo>
                  <a:lnTo>
                    <a:pt x="309240" y="117942"/>
                  </a:lnTo>
                  <a:lnTo>
                    <a:pt x="309549" y="117711"/>
                  </a:lnTo>
                  <a:lnTo>
                    <a:pt x="309897" y="117444"/>
                  </a:lnTo>
                  <a:lnTo>
                    <a:pt x="310438" y="117328"/>
                  </a:lnTo>
                  <a:lnTo>
                    <a:pt x="310747" y="117328"/>
                  </a:lnTo>
                  <a:lnTo>
                    <a:pt x="311095" y="117365"/>
                  </a:lnTo>
                  <a:lnTo>
                    <a:pt x="311597" y="117365"/>
                  </a:lnTo>
                  <a:lnTo>
                    <a:pt x="312061" y="117364"/>
                  </a:lnTo>
                  <a:lnTo>
                    <a:pt x="312525" y="116976"/>
                  </a:lnTo>
                  <a:lnTo>
                    <a:pt x="312680" y="116630"/>
                  </a:lnTo>
                  <a:lnTo>
                    <a:pt x="312834" y="116204"/>
                  </a:lnTo>
                  <a:lnTo>
                    <a:pt x="312950" y="115858"/>
                  </a:lnTo>
                  <a:lnTo>
                    <a:pt x="313105" y="115433"/>
                  </a:lnTo>
                  <a:lnTo>
                    <a:pt x="313298" y="115086"/>
                  </a:lnTo>
                  <a:lnTo>
                    <a:pt x="313685" y="114661"/>
                  </a:lnTo>
                  <a:lnTo>
                    <a:pt x="313994" y="114582"/>
                  </a:lnTo>
                  <a:lnTo>
                    <a:pt x="314457" y="114546"/>
                  </a:lnTo>
                  <a:lnTo>
                    <a:pt x="314959" y="114388"/>
                  </a:lnTo>
                  <a:lnTo>
                    <a:pt x="315230" y="114194"/>
                  </a:lnTo>
                  <a:lnTo>
                    <a:pt x="315694" y="113768"/>
                  </a:lnTo>
                  <a:lnTo>
                    <a:pt x="315887" y="113465"/>
                  </a:lnTo>
                  <a:lnTo>
                    <a:pt x="316197" y="113076"/>
                  </a:lnTo>
                  <a:lnTo>
                    <a:pt x="316274" y="112693"/>
                  </a:lnTo>
                  <a:lnTo>
                    <a:pt x="316275" y="112383"/>
                  </a:lnTo>
                  <a:lnTo>
                    <a:pt x="316275" y="112037"/>
                  </a:lnTo>
                  <a:lnTo>
                    <a:pt x="316313" y="111611"/>
                  </a:lnTo>
                  <a:lnTo>
                    <a:pt x="316314" y="111301"/>
                  </a:lnTo>
                  <a:lnTo>
                    <a:pt x="316429" y="110913"/>
                  </a:lnTo>
                  <a:lnTo>
                    <a:pt x="316429" y="110566"/>
                  </a:lnTo>
                  <a:lnTo>
                    <a:pt x="317322" y="109467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0" name="object 28">
              <a:extLst>
                <a:ext uri="{FF2B5EF4-FFF2-40B4-BE49-F238E27FC236}">
                  <a16:creationId xmlns:a16="http://schemas.microsoft.com/office/drawing/2014/main" id="{F66470D3-D8E1-4EA6-88DB-7B5D49226570}"/>
                </a:ext>
              </a:extLst>
            </p:cNvPr>
            <p:cNvSpPr/>
            <p:nvPr/>
          </p:nvSpPr>
          <p:spPr>
            <a:xfrm>
              <a:off x="8544649" y="2262454"/>
              <a:ext cx="771695" cy="743119"/>
            </a:xfrm>
            <a:custGeom>
              <a:avLst/>
              <a:gdLst/>
              <a:ahLst/>
              <a:cxnLst/>
              <a:rect l="l" t="t" r="r" b="b"/>
              <a:pathLst>
                <a:path w="1194816" h="1150572">
                  <a:moveTo>
                    <a:pt x="404897" y="77469"/>
                  </a:moveTo>
                  <a:lnTo>
                    <a:pt x="413871" y="89092"/>
                  </a:lnTo>
                  <a:lnTo>
                    <a:pt x="424935" y="98265"/>
                  </a:lnTo>
                  <a:lnTo>
                    <a:pt x="451235" y="123423"/>
                  </a:lnTo>
                  <a:lnTo>
                    <a:pt x="457936" y="130948"/>
                  </a:lnTo>
                  <a:lnTo>
                    <a:pt x="464200" y="135000"/>
                  </a:lnTo>
                  <a:lnTo>
                    <a:pt x="470923" y="139596"/>
                  </a:lnTo>
                  <a:lnTo>
                    <a:pt x="476137" y="140407"/>
                  </a:lnTo>
                  <a:lnTo>
                    <a:pt x="481346" y="141911"/>
                  </a:lnTo>
                  <a:lnTo>
                    <a:pt x="485318" y="144638"/>
                  </a:lnTo>
                  <a:lnTo>
                    <a:pt x="487282" y="149044"/>
                  </a:lnTo>
                  <a:lnTo>
                    <a:pt x="488307" y="155513"/>
                  </a:lnTo>
                  <a:lnTo>
                    <a:pt x="490365" y="160544"/>
                  </a:lnTo>
                  <a:lnTo>
                    <a:pt x="505666" y="175450"/>
                  </a:lnTo>
                  <a:lnTo>
                    <a:pt x="508795" y="177938"/>
                  </a:lnTo>
                  <a:lnTo>
                    <a:pt x="510618" y="180571"/>
                  </a:lnTo>
                  <a:lnTo>
                    <a:pt x="514885" y="184919"/>
                  </a:lnTo>
                  <a:lnTo>
                    <a:pt x="521600" y="190514"/>
                  </a:lnTo>
                  <a:lnTo>
                    <a:pt x="524721" y="194083"/>
                  </a:lnTo>
                  <a:lnTo>
                    <a:pt x="530754" y="198366"/>
                  </a:lnTo>
                  <a:lnTo>
                    <a:pt x="536798" y="201261"/>
                  </a:lnTo>
                  <a:lnTo>
                    <a:pt x="566202" y="221902"/>
                  </a:lnTo>
                  <a:lnTo>
                    <a:pt x="574255" y="223041"/>
                  </a:lnTo>
                  <a:lnTo>
                    <a:pt x="583960" y="218573"/>
                  </a:lnTo>
                  <a:lnTo>
                    <a:pt x="598710" y="206753"/>
                  </a:lnTo>
                  <a:lnTo>
                    <a:pt x="609046" y="200134"/>
                  </a:lnTo>
                  <a:lnTo>
                    <a:pt x="622779" y="190845"/>
                  </a:lnTo>
                  <a:lnTo>
                    <a:pt x="642242" y="185374"/>
                  </a:lnTo>
                  <a:lnTo>
                    <a:pt x="650580" y="178971"/>
                  </a:lnTo>
                  <a:lnTo>
                    <a:pt x="659735" y="165951"/>
                  </a:lnTo>
                  <a:lnTo>
                    <a:pt x="666522" y="151063"/>
                  </a:lnTo>
                  <a:lnTo>
                    <a:pt x="669507" y="141923"/>
                  </a:lnTo>
                  <a:lnTo>
                    <a:pt x="674706" y="134414"/>
                  </a:lnTo>
                  <a:lnTo>
                    <a:pt x="684765" y="123712"/>
                  </a:lnTo>
                  <a:lnTo>
                    <a:pt x="693626" y="119238"/>
                  </a:lnTo>
                  <a:lnTo>
                    <a:pt x="705098" y="114706"/>
                  </a:lnTo>
                  <a:lnTo>
                    <a:pt x="725222" y="113323"/>
                  </a:lnTo>
                  <a:lnTo>
                    <a:pt x="743817" y="111006"/>
                  </a:lnTo>
                  <a:lnTo>
                    <a:pt x="755095" y="111862"/>
                  </a:lnTo>
                  <a:lnTo>
                    <a:pt x="768267" y="109405"/>
                  </a:lnTo>
                  <a:lnTo>
                    <a:pt x="781712" y="105717"/>
                  </a:lnTo>
                  <a:lnTo>
                    <a:pt x="792763" y="98168"/>
                  </a:lnTo>
                  <a:lnTo>
                    <a:pt x="802340" y="86749"/>
                  </a:lnTo>
                  <a:lnTo>
                    <a:pt x="811733" y="82330"/>
                  </a:lnTo>
                  <a:lnTo>
                    <a:pt x="821863" y="83065"/>
                  </a:lnTo>
                  <a:lnTo>
                    <a:pt x="837150" y="84721"/>
                  </a:lnTo>
                  <a:lnTo>
                    <a:pt x="847235" y="85769"/>
                  </a:lnTo>
                  <a:lnTo>
                    <a:pt x="853120" y="87136"/>
                  </a:lnTo>
                  <a:lnTo>
                    <a:pt x="860828" y="88047"/>
                  </a:lnTo>
                  <a:lnTo>
                    <a:pt x="869410" y="90346"/>
                  </a:lnTo>
                  <a:lnTo>
                    <a:pt x="874177" y="89228"/>
                  </a:lnTo>
                  <a:lnTo>
                    <a:pt x="881690" y="82467"/>
                  </a:lnTo>
                  <a:lnTo>
                    <a:pt x="898045" y="53660"/>
                  </a:lnTo>
                  <a:lnTo>
                    <a:pt x="904573" y="43866"/>
                  </a:lnTo>
                  <a:lnTo>
                    <a:pt x="921914" y="18754"/>
                  </a:lnTo>
                  <a:lnTo>
                    <a:pt x="940438" y="4346"/>
                  </a:lnTo>
                  <a:lnTo>
                    <a:pt x="964451" y="0"/>
                  </a:lnTo>
                  <a:lnTo>
                    <a:pt x="991437" y="6403"/>
                  </a:lnTo>
                  <a:lnTo>
                    <a:pt x="1001958" y="14407"/>
                  </a:lnTo>
                  <a:lnTo>
                    <a:pt x="1007217" y="20810"/>
                  </a:lnTo>
                  <a:lnTo>
                    <a:pt x="1011105" y="26072"/>
                  </a:lnTo>
                  <a:lnTo>
                    <a:pt x="1022083" y="35677"/>
                  </a:lnTo>
                  <a:lnTo>
                    <a:pt x="1029630" y="42539"/>
                  </a:lnTo>
                  <a:lnTo>
                    <a:pt x="1036491" y="53745"/>
                  </a:lnTo>
                  <a:lnTo>
                    <a:pt x="1041751" y="72269"/>
                  </a:lnTo>
                  <a:lnTo>
                    <a:pt x="1043809" y="85990"/>
                  </a:lnTo>
                  <a:lnTo>
                    <a:pt x="1041751" y="93539"/>
                  </a:lnTo>
                  <a:lnTo>
                    <a:pt x="1043351" y="100398"/>
                  </a:lnTo>
                  <a:lnTo>
                    <a:pt x="1059817" y="114119"/>
                  </a:lnTo>
                  <a:lnTo>
                    <a:pt x="1085202" y="127840"/>
                  </a:lnTo>
                  <a:lnTo>
                    <a:pt x="1111274" y="138132"/>
                  </a:lnTo>
                  <a:lnTo>
                    <a:pt x="1138718" y="148654"/>
                  </a:lnTo>
                  <a:lnTo>
                    <a:pt x="1170049" y="156659"/>
                  </a:lnTo>
                  <a:lnTo>
                    <a:pt x="1194816" y="164815"/>
                  </a:lnTo>
                  <a:lnTo>
                    <a:pt x="1194537" y="165219"/>
                  </a:lnTo>
                  <a:lnTo>
                    <a:pt x="1191601" y="172874"/>
                  </a:lnTo>
                  <a:lnTo>
                    <a:pt x="1188040" y="181866"/>
                  </a:lnTo>
                  <a:lnTo>
                    <a:pt x="1182878" y="187026"/>
                  </a:lnTo>
                  <a:lnTo>
                    <a:pt x="1173415" y="193907"/>
                  </a:lnTo>
                  <a:lnTo>
                    <a:pt x="1166532" y="200794"/>
                  </a:lnTo>
                  <a:lnTo>
                    <a:pt x="1158789" y="212838"/>
                  </a:lnTo>
                  <a:lnTo>
                    <a:pt x="1156208" y="217998"/>
                  </a:lnTo>
                  <a:lnTo>
                    <a:pt x="1150186" y="230043"/>
                  </a:lnTo>
                  <a:lnTo>
                    <a:pt x="1150152" y="239904"/>
                  </a:lnTo>
                  <a:lnTo>
                    <a:pt x="1152211" y="249509"/>
                  </a:lnTo>
                  <a:lnTo>
                    <a:pt x="1157699" y="265059"/>
                  </a:lnTo>
                  <a:lnTo>
                    <a:pt x="1163874" y="277866"/>
                  </a:lnTo>
                  <a:lnTo>
                    <a:pt x="1168677" y="287471"/>
                  </a:lnTo>
                  <a:lnTo>
                    <a:pt x="1170735" y="301651"/>
                  </a:lnTo>
                  <a:lnTo>
                    <a:pt x="1167076" y="311256"/>
                  </a:lnTo>
                  <a:lnTo>
                    <a:pt x="1155641" y="314916"/>
                  </a:lnTo>
                  <a:lnTo>
                    <a:pt x="1136202" y="314916"/>
                  </a:lnTo>
                  <a:lnTo>
                    <a:pt x="1129570" y="314916"/>
                  </a:lnTo>
                  <a:lnTo>
                    <a:pt x="1121565" y="313084"/>
                  </a:lnTo>
                  <a:lnTo>
                    <a:pt x="1111960" y="306225"/>
                  </a:lnTo>
                  <a:lnTo>
                    <a:pt x="1098567" y="303170"/>
                  </a:lnTo>
                  <a:lnTo>
                    <a:pt x="1093404" y="307474"/>
                  </a:lnTo>
                  <a:lnTo>
                    <a:pt x="1088238" y="320554"/>
                  </a:lnTo>
                  <a:lnTo>
                    <a:pt x="1087766" y="320967"/>
                  </a:lnTo>
                  <a:lnTo>
                    <a:pt x="1086939" y="321684"/>
                  </a:lnTo>
                  <a:lnTo>
                    <a:pt x="1086540" y="322255"/>
                  </a:lnTo>
                  <a:lnTo>
                    <a:pt x="1085796" y="322777"/>
                  </a:lnTo>
                  <a:lnTo>
                    <a:pt x="1085320" y="323306"/>
                  </a:lnTo>
                  <a:lnTo>
                    <a:pt x="1085044" y="323567"/>
                  </a:lnTo>
                  <a:lnTo>
                    <a:pt x="1084804" y="323950"/>
                  </a:lnTo>
                  <a:lnTo>
                    <a:pt x="1084327" y="324558"/>
                  </a:lnTo>
                  <a:lnTo>
                    <a:pt x="1084051" y="325305"/>
                  </a:lnTo>
                  <a:lnTo>
                    <a:pt x="1074169" y="325132"/>
                  </a:lnTo>
                  <a:lnTo>
                    <a:pt x="1067034" y="323279"/>
                  </a:lnTo>
                  <a:lnTo>
                    <a:pt x="1060843" y="322091"/>
                  </a:lnTo>
                  <a:lnTo>
                    <a:pt x="1056587" y="321301"/>
                  </a:lnTo>
                  <a:lnTo>
                    <a:pt x="1043580" y="316058"/>
                  </a:lnTo>
                  <a:lnTo>
                    <a:pt x="1025513" y="313771"/>
                  </a:lnTo>
                  <a:lnTo>
                    <a:pt x="1007446" y="313771"/>
                  </a:lnTo>
                  <a:lnTo>
                    <a:pt x="997155" y="315144"/>
                  </a:lnTo>
                  <a:lnTo>
                    <a:pt x="989379" y="321775"/>
                  </a:lnTo>
                  <a:lnTo>
                    <a:pt x="986406" y="325436"/>
                  </a:lnTo>
                  <a:lnTo>
                    <a:pt x="985263" y="330010"/>
                  </a:lnTo>
                  <a:lnTo>
                    <a:pt x="986406" y="338470"/>
                  </a:lnTo>
                  <a:lnTo>
                    <a:pt x="989379" y="341672"/>
                  </a:lnTo>
                  <a:lnTo>
                    <a:pt x="992581" y="349449"/>
                  </a:lnTo>
                  <a:lnTo>
                    <a:pt x="994410" y="361569"/>
                  </a:lnTo>
                  <a:lnTo>
                    <a:pt x="997612" y="375521"/>
                  </a:lnTo>
                  <a:lnTo>
                    <a:pt x="998985" y="389242"/>
                  </a:lnTo>
                  <a:lnTo>
                    <a:pt x="993039" y="408222"/>
                  </a:lnTo>
                  <a:lnTo>
                    <a:pt x="986177" y="419427"/>
                  </a:lnTo>
                  <a:lnTo>
                    <a:pt x="978173" y="429719"/>
                  </a:lnTo>
                  <a:lnTo>
                    <a:pt x="970855" y="437955"/>
                  </a:lnTo>
                  <a:lnTo>
                    <a:pt x="958734" y="443444"/>
                  </a:lnTo>
                  <a:lnTo>
                    <a:pt x="944326" y="450989"/>
                  </a:lnTo>
                  <a:lnTo>
                    <a:pt x="934721" y="456934"/>
                  </a:lnTo>
                  <a:lnTo>
                    <a:pt x="913224" y="465856"/>
                  </a:lnTo>
                  <a:lnTo>
                    <a:pt x="904533" y="466312"/>
                  </a:lnTo>
                  <a:lnTo>
                    <a:pt x="899044" y="466311"/>
                  </a:lnTo>
                  <a:lnTo>
                    <a:pt x="894242" y="464483"/>
                  </a:lnTo>
                  <a:lnTo>
                    <a:pt x="887381" y="462423"/>
                  </a:lnTo>
                  <a:lnTo>
                    <a:pt x="881663" y="464483"/>
                  </a:lnTo>
                  <a:lnTo>
                    <a:pt x="874803" y="469972"/>
                  </a:lnTo>
                  <a:lnTo>
                    <a:pt x="860875" y="486290"/>
                  </a:lnTo>
                  <a:lnTo>
                    <a:pt x="858676" y="492888"/>
                  </a:lnTo>
                  <a:lnTo>
                    <a:pt x="857942" y="497286"/>
                  </a:lnTo>
                  <a:lnTo>
                    <a:pt x="857209" y="506084"/>
                  </a:lnTo>
                  <a:lnTo>
                    <a:pt x="856476" y="509747"/>
                  </a:lnTo>
                  <a:lnTo>
                    <a:pt x="856476" y="514881"/>
                  </a:lnTo>
                  <a:lnTo>
                    <a:pt x="852078" y="527342"/>
                  </a:lnTo>
                  <a:lnTo>
                    <a:pt x="847679" y="534674"/>
                  </a:lnTo>
                  <a:lnTo>
                    <a:pt x="845480" y="542005"/>
                  </a:lnTo>
                  <a:lnTo>
                    <a:pt x="844014" y="547870"/>
                  </a:lnTo>
                  <a:lnTo>
                    <a:pt x="842548" y="553001"/>
                  </a:lnTo>
                  <a:lnTo>
                    <a:pt x="841082" y="558864"/>
                  </a:lnTo>
                  <a:lnTo>
                    <a:pt x="839146" y="564267"/>
                  </a:lnTo>
                  <a:lnTo>
                    <a:pt x="808655" y="561610"/>
                  </a:lnTo>
                  <a:lnTo>
                    <a:pt x="805458" y="560249"/>
                  </a:lnTo>
                  <a:lnTo>
                    <a:pt x="800915" y="562478"/>
                  </a:lnTo>
                  <a:lnTo>
                    <a:pt x="798136" y="569276"/>
                  </a:lnTo>
                  <a:lnTo>
                    <a:pt x="793432" y="576458"/>
                  </a:lnTo>
                  <a:lnTo>
                    <a:pt x="795631" y="583791"/>
                  </a:lnTo>
                  <a:lnTo>
                    <a:pt x="797097" y="593320"/>
                  </a:lnTo>
                  <a:lnTo>
                    <a:pt x="797097" y="600650"/>
                  </a:lnTo>
                  <a:lnTo>
                    <a:pt x="793432" y="610914"/>
                  </a:lnTo>
                  <a:lnTo>
                    <a:pt x="792699" y="621179"/>
                  </a:lnTo>
                  <a:lnTo>
                    <a:pt x="790500" y="627774"/>
                  </a:lnTo>
                  <a:lnTo>
                    <a:pt x="786834" y="636571"/>
                  </a:lnTo>
                  <a:lnTo>
                    <a:pt x="787825" y="652142"/>
                  </a:lnTo>
                  <a:lnTo>
                    <a:pt x="787276" y="658949"/>
                  </a:lnTo>
                  <a:lnTo>
                    <a:pt x="787513" y="663876"/>
                  </a:lnTo>
                  <a:lnTo>
                    <a:pt x="787686" y="669196"/>
                  </a:lnTo>
                  <a:lnTo>
                    <a:pt x="788086" y="674426"/>
                  </a:lnTo>
                  <a:lnTo>
                    <a:pt x="788417" y="679891"/>
                  </a:lnTo>
                  <a:lnTo>
                    <a:pt x="789898" y="685244"/>
                  </a:lnTo>
                  <a:lnTo>
                    <a:pt x="791842" y="690657"/>
                  </a:lnTo>
                  <a:lnTo>
                    <a:pt x="793395" y="695854"/>
                  </a:lnTo>
                  <a:lnTo>
                    <a:pt x="792774" y="700423"/>
                  </a:lnTo>
                  <a:lnTo>
                    <a:pt x="790538" y="707361"/>
                  </a:lnTo>
                  <a:lnTo>
                    <a:pt x="788393" y="712367"/>
                  </a:lnTo>
                  <a:lnTo>
                    <a:pt x="787807" y="718017"/>
                  </a:lnTo>
                  <a:lnTo>
                    <a:pt x="786446" y="723461"/>
                  </a:lnTo>
                  <a:lnTo>
                    <a:pt x="785859" y="729108"/>
                  </a:lnTo>
                  <a:lnTo>
                    <a:pt x="784700" y="738403"/>
                  </a:lnTo>
                  <a:lnTo>
                    <a:pt x="776742" y="756510"/>
                  </a:lnTo>
                  <a:lnTo>
                    <a:pt x="775886" y="760508"/>
                  </a:lnTo>
                  <a:lnTo>
                    <a:pt x="774457" y="765651"/>
                  </a:lnTo>
                  <a:lnTo>
                    <a:pt x="774172" y="771362"/>
                  </a:lnTo>
                  <a:lnTo>
                    <a:pt x="773029" y="774220"/>
                  </a:lnTo>
                  <a:lnTo>
                    <a:pt x="772172" y="777932"/>
                  </a:lnTo>
                  <a:lnTo>
                    <a:pt x="772458" y="781359"/>
                  </a:lnTo>
                  <a:lnTo>
                    <a:pt x="775007" y="784367"/>
                  </a:lnTo>
                  <a:lnTo>
                    <a:pt x="783565" y="788807"/>
                  </a:lnTo>
                  <a:lnTo>
                    <a:pt x="786096" y="793355"/>
                  </a:lnTo>
                  <a:lnTo>
                    <a:pt x="785634" y="798076"/>
                  </a:lnTo>
                  <a:lnTo>
                    <a:pt x="784882" y="805733"/>
                  </a:lnTo>
                  <a:lnTo>
                    <a:pt x="785265" y="810426"/>
                  </a:lnTo>
                  <a:lnTo>
                    <a:pt x="787403" y="814679"/>
                  </a:lnTo>
                  <a:lnTo>
                    <a:pt x="789731" y="817690"/>
                  </a:lnTo>
                  <a:lnTo>
                    <a:pt x="793350" y="820196"/>
                  </a:lnTo>
                  <a:lnTo>
                    <a:pt x="800843" y="821189"/>
                  </a:lnTo>
                  <a:lnTo>
                    <a:pt x="806347" y="822553"/>
                  </a:lnTo>
                  <a:lnTo>
                    <a:pt x="813798" y="824628"/>
                  </a:lnTo>
                  <a:lnTo>
                    <a:pt x="817655" y="827359"/>
                  </a:lnTo>
                  <a:lnTo>
                    <a:pt x="821995" y="831803"/>
                  </a:lnTo>
                  <a:lnTo>
                    <a:pt x="823482" y="838662"/>
                  </a:lnTo>
                  <a:lnTo>
                    <a:pt x="823347" y="843990"/>
                  </a:lnTo>
                  <a:lnTo>
                    <a:pt x="824731" y="848729"/>
                  </a:lnTo>
                  <a:lnTo>
                    <a:pt x="825745" y="851548"/>
                  </a:lnTo>
                  <a:lnTo>
                    <a:pt x="828349" y="858331"/>
                  </a:lnTo>
                  <a:lnTo>
                    <a:pt x="830021" y="862441"/>
                  </a:lnTo>
                  <a:lnTo>
                    <a:pt x="831678" y="868483"/>
                  </a:lnTo>
                  <a:lnTo>
                    <a:pt x="833492" y="874594"/>
                  </a:lnTo>
                  <a:lnTo>
                    <a:pt x="834878" y="879409"/>
                  </a:lnTo>
                  <a:lnTo>
                    <a:pt x="836554" y="883674"/>
                  </a:lnTo>
                  <a:lnTo>
                    <a:pt x="837265" y="888975"/>
                  </a:lnTo>
                  <a:lnTo>
                    <a:pt x="839069" y="892462"/>
                  </a:lnTo>
                  <a:lnTo>
                    <a:pt x="839564" y="895840"/>
                  </a:lnTo>
                  <a:lnTo>
                    <a:pt x="839469" y="902401"/>
                  </a:lnTo>
                  <a:lnTo>
                    <a:pt x="837562" y="907630"/>
                  </a:lnTo>
                  <a:lnTo>
                    <a:pt x="833048" y="913097"/>
                  </a:lnTo>
                  <a:lnTo>
                    <a:pt x="827596" y="915743"/>
                  </a:lnTo>
                  <a:lnTo>
                    <a:pt x="823722" y="917256"/>
                  </a:lnTo>
                  <a:lnTo>
                    <a:pt x="819542" y="921168"/>
                  </a:lnTo>
                  <a:lnTo>
                    <a:pt x="816271" y="922277"/>
                  </a:lnTo>
                  <a:lnTo>
                    <a:pt x="813218" y="922991"/>
                  </a:lnTo>
                  <a:lnTo>
                    <a:pt x="811067" y="923061"/>
                  </a:lnTo>
                  <a:lnTo>
                    <a:pt x="808093" y="923851"/>
                  </a:lnTo>
                  <a:lnTo>
                    <a:pt x="805782" y="926086"/>
                  </a:lnTo>
                  <a:lnTo>
                    <a:pt x="803177" y="928793"/>
                  </a:lnTo>
                  <a:lnTo>
                    <a:pt x="800221" y="932511"/>
                  </a:lnTo>
                  <a:lnTo>
                    <a:pt x="797556" y="938076"/>
                  </a:lnTo>
                  <a:lnTo>
                    <a:pt x="794725" y="943258"/>
                  </a:lnTo>
                  <a:lnTo>
                    <a:pt x="794111" y="948058"/>
                  </a:lnTo>
                  <a:lnTo>
                    <a:pt x="792442" y="953513"/>
                  </a:lnTo>
                  <a:lnTo>
                    <a:pt x="791894" y="960318"/>
                  </a:lnTo>
                  <a:lnTo>
                    <a:pt x="790820" y="965136"/>
                  </a:lnTo>
                  <a:lnTo>
                    <a:pt x="790360" y="969933"/>
                  </a:lnTo>
                  <a:lnTo>
                    <a:pt x="790850" y="977936"/>
                  </a:lnTo>
                  <a:lnTo>
                    <a:pt x="790680" y="982186"/>
                  </a:lnTo>
                  <a:lnTo>
                    <a:pt x="791500" y="988483"/>
                  </a:lnTo>
                  <a:lnTo>
                    <a:pt x="791115" y="995595"/>
                  </a:lnTo>
                  <a:lnTo>
                    <a:pt x="790950" y="1002387"/>
                  </a:lnTo>
                  <a:lnTo>
                    <a:pt x="791785" y="1009146"/>
                  </a:lnTo>
                  <a:lnTo>
                    <a:pt x="792458" y="1015683"/>
                  </a:lnTo>
                  <a:lnTo>
                    <a:pt x="797275" y="1025246"/>
                  </a:lnTo>
                  <a:lnTo>
                    <a:pt x="808709" y="1037366"/>
                  </a:lnTo>
                  <a:lnTo>
                    <a:pt x="818085" y="1047658"/>
                  </a:lnTo>
                  <a:lnTo>
                    <a:pt x="823346" y="1058636"/>
                  </a:lnTo>
                  <a:lnTo>
                    <a:pt x="824947" y="1065495"/>
                  </a:lnTo>
                  <a:lnTo>
                    <a:pt x="826055" y="1073329"/>
                  </a:lnTo>
                  <a:lnTo>
                    <a:pt x="825267" y="1074220"/>
                  </a:lnTo>
                  <a:lnTo>
                    <a:pt x="820554" y="1078104"/>
                  </a:lnTo>
                  <a:lnTo>
                    <a:pt x="815387" y="1080046"/>
                  </a:lnTo>
                  <a:lnTo>
                    <a:pt x="811558" y="1080553"/>
                  </a:lnTo>
                  <a:lnTo>
                    <a:pt x="806460" y="1082260"/>
                  </a:lnTo>
                  <a:lnTo>
                    <a:pt x="801856" y="1082564"/>
                  </a:lnTo>
                  <a:lnTo>
                    <a:pt x="799548" y="1082561"/>
                  </a:lnTo>
                  <a:lnTo>
                    <a:pt x="795146" y="1079608"/>
                  </a:lnTo>
                  <a:lnTo>
                    <a:pt x="794566" y="1078448"/>
                  </a:lnTo>
                  <a:lnTo>
                    <a:pt x="790505" y="1079025"/>
                  </a:lnTo>
                  <a:lnTo>
                    <a:pt x="785864" y="1077284"/>
                  </a:lnTo>
                  <a:lnTo>
                    <a:pt x="783544" y="1077867"/>
                  </a:lnTo>
                  <a:lnTo>
                    <a:pt x="781803" y="1076127"/>
                  </a:lnTo>
                  <a:lnTo>
                    <a:pt x="777162" y="1073803"/>
                  </a:lnTo>
                  <a:lnTo>
                    <a:pt x="771941" y="1073803"/>
                  </a:lnTo>
                  <a:lnTo>
                    <a:pt x="764400" y="1073803"/>
                  </a:lnTo>
                  <a:lnTo>
                    <a:pt x="751306" y="1082190"/>
                  </a:lnTo>
                  <a:lnTo>
                    <a:pt x="744903" y="1092482"/>
                  </a:lnTo>
                  <a:lnTo>
                    <a:pt x="734612" y="1102774"/>
                  </a:lnTo>
                  <a:lnTo>
                    <a:pt x="722262" y="1110319"/>
                  </a:lnTo>
                  <a:lnTo>
                    <a:pt x="714944" y="1118782"/>
                  </a:lnTo>
                  <a:lnTo>
                    <a:pt x="711056" y="1139366"/>
                  </a:lnTo>
                  <a:lnTo>
                    <a:pt x="711056" y="1147826"/>
                  </a:lnTo>
                  <a:lnTo>
                    <a:pt x="704424" y="1150572"/>
                  </a:lnTo>
                  <a:lnTo>
                    <a:pt x="685670" y="1146911"/>
                  </a:lnTo>
                  <a:lnTo>
                    <a:pt x="654177" y="1126015"/>
                  </a:lnTo>
                  <a:lnTo>
                    <a:pt x="639700" y="1119474"/>
                  </a:lnTo>
                  <a:lnTo>
                    <a:pt x="639288" y="1117415"/>
                  </a:lnTo>
                  <a:lnTo>
                    <a:pt x="639700" y="1116039"/>
                  </a:lnTo>
                  <a:lnTo>
                    <a:pt x="641414" y="1111513"/>
                  </a:lnTo>
                  <a:lnTo>
                    <a:pt x="641762" y="1108348"/>
                  </a:lnTo>
                  <a:lnTo>
                    <a:pt x="640662" y="1105735"/>
                  </a:lnTo>
                  <a:lnTo>
                    <a:pt x="639700" y="1102853"/>
                  </a:lnTo>
                  <a:lnTo>
                    <a:pt x="638052" y="1100103"/>
                  </a:lnTo>
                  <a:lnTo>
                    <a:pt x="635991" y="1097904"/>
                  </a:lnTo>
                  <a:lnTo>
                    <a:pt x="630633" y="1094195"/>
                  </a:lnTo>
                  <a:lnTo>
                    <a:pt x="627611" y="1094058"/>
                  </a:lnTo>
                  <a:lnTo>
                    <a:pt x="622802" y="1092272"/>
                  </a:lnTo>
                  <a:lnTo>
                    <a:pt x="619368" y="1090623"/>
                  </a:lnTo>
                  <a:lnTo>
                    <a:pt x="614972" y="1090486"/>
                  </a:lnTo>
                  <a:lnTo>
                    <a:pt x="609888" y="1089663"/>
                  </a:lnTo>
                  <a:lnTo>
                    <a:pt x="604531" y="1087053"/>
                  </a:lnTo>
                  <a:lnTo>
                    <a:pt x="599996" y="1087054"/>
                  </a:lnTo>
                  <a:lnTo>
                    <a:pt x="596425" y="1085404"/>
                  </a:lnTo>
                  <a:lnTo>
                    <a:pt x="577730" y="1077436"/>
                  </a:lnTo>
                  <a:lnTo>
                    <a:pt x="571800" y="1075543"/>
                  </a:lnTo>
                  <a:lnTo>
                    <a:pt x="567739" y="1067427"/>
                  </a:lnTo>
                  <a:lnTo>
                    <a:pt x="567739" y="1059304"/>
                  </a:lnTo>
                  <a:lnTo>
                    <a:pt x="559037" y="1047120"/>
                  </a:lnTo>
                  <a:lnTo>
                    <a:pt x="542542" y="1031279"/>
                  </a:lnTo>
                  <a:lnTo>
                    <a:pt x="532030" y="1025324"/>
                  </a:lnTo>
                  <a:lnTo>
                    <a:pt x="520465" y="1017964"/>
                  </a:lnTo>
                  <a:lnTo>
                    <a:pt x="515209" y="1015160"/>
                  </a:lnTo>
                  <a:lnTo>
                    <a:pt x="509602" y="1012007"/>
                  </a:lnTo>
                  <a:lnTo>
                    <a:pt x="505747" y="1010251"/>
                  </a:lnTo>
                  <a:lnTo>
                    <a:pt x="503294" y="1008502"/>
                  </a:lnTo>
                  <a:lnTo>
                    <a:pt x="500773" y="1001078"/>
                  </a:lnTo>
                  <a:lnTo>
                    <a:pt x="498767" y="996567"/>
                  </a:lnTo>
                  <a:lnTo>
                    <a:pt x="494923" y="992053"/>
                  </a:lnTo>
                  <a:lnTo>
                    <a:pt x="491079" y="986202"/>
                  </a:lnTo>
                  <a:lnTo>
                    <a:pt x="486901" y="981190"/>
                  </a:lnTo>
                  <a:lnTo>
                    <a:pt x="481051" y="976174"/>
                  </a:lnTo>
                  <a:lnTo>
                    <a:pt x="472013" y="971694"/>
                  </a:lnTo>
                  <a:lnTo>
                    <a:pt x="467621" y="969057"/>
                  </a:lnTo>
                  <a:lnTo>
                    <a:pt x="463105" y="967353"/>
                  </a:lnTo>
                  <a:lnTo>
                    <a:pt x="458038" y="965279"/>
                  </a:lnTo>
                  <a:lnTo>
                    <a:pt x="452031" y="965008"/>
                  </a:lnTo>
                  <a:lnTo>
                    <a:pt x="446566" y="964877"/>
                  </a:lnTo>
                  <a:lnTo>
                    <a:pt x="441267" y="966099"/>
                  </a:lnTo>
                  <a:lnTo>
                    <a:pt x="437413" y="967502"/>
                  </a:lnTo>
                  <a:lnTo>
                    <a:pt x="431806" y="969252"/>
                  </a:lnTo>
                  <a:lnTo>
                    <a:pt x="426066" y="970704"/>
                  </a:lnTo>
                  <a:lnTo>
                    <a:pt x="422455" y="970822"/>
                  </a:lnTo>
                  <a:lnTo>
                    <a:pt x="418465" y="971105"/>
                  </a:lnTo>
                  <a:lnTo>
                    <a:pt x="414871" y="971758"/>
                  </a:lnTo>
                  <a:lnTo>
                    <a:pt x="408644" y="971806"/>
                  </a:lnTo>
                  <a:lnTo>
                    <a:pt x="403647" y="971888"/>
                  </a:lnTo>
                  <a:lnTo>
                    <a:pt x="399917" y="971354"/>
                  </a:lnTo>
                  <a:lnTo>
                    <a:pt x="395361" y="969954"/>
                  </a:lnTo>
                  <a:lnTo>
                    <a:pt x="391856" y="968902"/>
                  </a:lnTo>
                  <a:lnTo>
                    <a:pt x="388353" y="967852"/>
                  </a:lnTo>
                  <a:lnTo>
                    <a:pt x="379447" y="965100"/>
                  </a:lnTo>
                  <a:lnTo>
                    <a:pt x="375788" y="960525"/>
                  </a:lnTo>
                  <a:lnTo>
                    <a:pt x="375559" y="956864"/>
                  </a:lnTo>
                  <a:lnTo>
                    <a:pt x="373958" y="943143"/>
                  </a:lnTo>
                  <a:lnTo>
                    <a:pt x="373958" y="935366"/>
                  </a:lnTo>
                  <a:lnTo>
                    <a:pt x="373958" y="929194"/>
                  </a:lnTo>
                  <a:lnTo>
                    <a:pt x="368469" y="923246"/>
                  </a:lnTo>
                  <a:lnTo>
                    <a:pt x="362066" y="923246"/>
                  </a:lnTo>
                  <a:lnTo>
                    <a:pt x="358635" y="925761"/>
                  </a:lnTo>
                  <a:lnTo>
                    <a:pt x="356806" y="929877"/>
                  </a:lnTo>
                  <a:lnTo>
                    <a:pt x="354976" y="933997"/>
                  </a:lnTo>
                  <a:lnTo>
                    <a:pt x="348801" y="935825"/>
                  </a:lnTo>
                  <a:lnTo>
                    <a:pt x="342169" y="935367"/>
                  </a:lnTo>
                  <a:lnTo>
                    <a:pt x="335128" y="934139"/>
                  </a:lnTo>
                  <a:lnTo>
                    <a:pt x="327177" y="933237"/>
                  </a:lnTo>
                  <a:lnTo>
                    <a:pt x="321596" y="934267"/>
                  </a:lnTo>
                  <a:lnTo>
                    <a:pt x="317397" y="934130"/>
                  </a:lnTo>
                  <a:lnTo>
                    <a:pt x="315591" y="934072"/>
                  </a:lnTo>
                  <a:lnTo>
                    <a:pt x="312040" y="933647"/>
                  </a:lnTo>
                  <a:lnTo>
                    <a:pt x="307046" y="933808"/>
                  </a:lnTo>
                  <a:lnTo>
                    <a:pt x="302755" y="934333"/>
                  </a:lnTo>
                  <a:lnTo>
                    <a:pt x="299682" y="934431"/>
                  </a:lnTo>
                  <a:lnTo>
                    <a:pt x="294381" y="934601"/>
                  </a:lnTo>
                  <a:lnTo>
                    <a:pt x="289922" y="934668"/>
                  </a:lnTo>
                  <a:lnTo>
                    <a:pt x="284217" y="934236"/>
                  </a:lnTo>
                  <a:lnTo>
                    <a:pt x="279213" y="934087"/>
                  </a:lnTo>
                  <a:lnTo>
                    <a:pt x="274992" y="931985"/>
                  </a:lnTo>
                  <a:lnTo>
                    <a:pt x="272823" y="931517"/>
                  </a:lnTo>
                  <a:lnTo>
                    <a:pt x="268967" y="931177"/>
                  </a:lnTo>
                  <a:lnTo>
                    <a:pt x="265718" y="930588"/>
                  </a:lnTo>
                  <a:lnTo>
                    <a:pt x="263091" y="930208"/>
                  </a:lnTo>
                  <a:lnTo>
                    <a:pt x="260131" y="929072"/>
                  </a:lnTo>
                  <a:lnTo>
                    <a:pt x="253983" y="925618"/>
                  </a:lnTo>
                  <a:lnTo>
                    <a:pt x="254890" y="917447"/>
                  </a:lnTo>
                  <a:lnTo>
                    <a:pt x="256706" y="909276"/>
                  </a:lnTo>
                  <a:lnTo>
                    <a:pt x="253075" y="884764"/>
                  </a:lnTo>
                  <a:lnTo>
                    <a:pt x="252167" y="869330"/>
                  </a:lnTo>
                  <a:lnTo>
                    <a:pt x="245812" y="862067"/>
                  </a:lnTo>
                  <a:lnTo>
                    <a:pt x="234918" y="862975"/>
                  </a:lnTo>
                  <a:lnTo>
                    <a:pt x="226747" y="864792"/>
                  </a:lnTo>
                  <a:lnTo>
                    <a:pt x="215853" y="867513"/>
                  </a:lnTo>
                  <a:lnTo>
                    <a:pt x="204959" y="872960"/>
                  </a:lnTo>
                  <a:lnTo>
                    <a:pt x="187850" y="872543"/>
                  </a:lnTo>
                  <a:lnTo>
                    <a:pt x="182395" y="872720"/>
                  </a:lnTo>
                  <a:lnTo>
                    <a:pt x="168645" y="875685"/>
                  </a:lnTo>
                  <a:lnTo>
                    <a:pt x="159142" y="867143"/>
                  </a:lnTo>
                  <a:lnTo>
                    <a:pt x="158461" y="862769"/>
                  </a:lnTo>
                  <a:lnTo>
                    <a:pt x="155952" y="856523"/>
                  </a:lnTo>
                  <a:lnTo>
                    <a:pt x="152845" y="853230"/>
                  </a:lnTo>
                  <a:lnTo>
                    <a:pt x="147673" y="845530"/>
                  </a:lnTo>
                  <a:lnTo>
                    <a:pt x="141701" y="839241"/>
                  </a:lnTo>
                  <a:lnTo>
                    <a:pt x="138499" y="835335"/>
                  </a:lnTo>
                  <a:lnTo>
                    <a:pt x="133221" y="819615"/>
                  </a:lnTo>
                  <a:lnTo>
                    <a:pt x="131966" y="807006"/>
                  </a:lnTo>
                  <a:lnTo>
                    <a:pt x="130418" y="801963"/>
                  </a:lnTo>
                  <a:lnTo>
                    <a:pt x="129588" y="795356"/>
                  </a:lnTo>
                  <a:lnTo>
                    <a:pt x="123707" y="782355"/>
                  </a:lnTo>
                  <a:lnTo>
                    <a:pt x="118639" y="775499"/>
                  </a:lnTo>
                  <a:lnTo>
                    <a:pt x="115800" y="770963"/>
                  </a:lnTo>
                  <a:lnTo>
                    <a:pt x="98741" y="746772"/>
                  </a:lnTo>
                  <a:lnTo>
                    <a:pt x="92386" y="739508"/>
                  </a:lnTo>
                  <a:lnTo>
                    <a:pt x="83308" y="733153"/>
                  </a:lnTo>
                  <a:lnTo>
                    <a:pt x="76953" y="731336"/>
                  </a:lnTo>
                  <a:lnTo>
                    <a:pt x="68782" y="731337"/>
                  </a:lnTo>
                  <a:lnTo>
                    <a:pt x="61520" y="735875"/>
                  </a:lnTo>
                  <a:lnTo>
                    <a:pt x="51533" y="739508"/>
                  </a:lnTo>
                  <a:lnTo>
                    <a:pt x="39501" y="739943"/>
                  </a:lnTo>
                  <a:lnTo>
                    <a:pt x="36605" y="738417"/>
                  </a:lnTo>
                  <a:lnTo>
                    <a:pt x="31596" y="735723"/>
                  </a:lnTo>
                  <a:lnTo>
                    <a:pt x="28108" y="732518"/>
                  </a:lnTo>
                  <a:lnTo>
                    <a:pt x="25731" y="730359"/>
                  </a:lnTo>
                  <a:lnTo>
                    <a:pt x="24298" y="728861"/>
                  </a:lnTo>
                  <a:lnTo>
                    <a:pt x="21095" y="724954"/>
                  </a:lnTo>
                  <a:lnTo>
                    <a:pt x="17339" y="720602"/>
                  </a:lnTo>
                  <a:lnTo>
                    <a:pt x="14451" y="716914"/>
                  </a:lnTo>
                  <a:lnTo>
                    <a:pt x="10544" y="715033"/>
                  </a:lnTo>
                  <a:lnTo>
                    <a:pt x="7582" y="713818"/>
                  </a:lnTo>
                  <a:lnTo>
                    <a:pt x="5166" y="712816"/>
                  </a:lnTo>
                  <a:lnTo>
                    <a:pt x="0" y="712196"/>
                  </a:lnTo>
                  <a:lnTo>
                    <a:pt x="714" y="710805"/>
                  </a:lnTo>
                  <a:lnTo>
                    <a:pt x="1278" y="709949"/>
                  </a:lnTo>
                  <a:lnTo>
                    <a:pt x="1545" y="709748"/>
                  </a:lnTo>
                  <a:lnTo>
                    <a:pt x="1925" y="709432"/>
                  </a:lnTo>
                  <a:lnTo>
                    <a:pt x="2269" y="709232"/>
                  </a:lnTo>
                  <a:lnTo>
                    <a:pt x="2918" y="708873"/>
                  </a:lnTo>
                  <a:lnTo>
                    <a:pt x="3412" y="708442"/>
                  </a:lnTo>
                  <a:lnTo>
                    <a:pt x="3794" y="708162"/>
                  </a:lnTo>
                  <a:lnTo>
                    <a:pt x="4097" y="707846"/>
                  </a:lnTo>
                  <a:lnTo>
                    <a:pt x="4283" y="707458"/>
                  </a:lnTo>
                  <a:lnTo>
                    <a:pt x="4386" y="707208"/>
                  </a:lnTo>
                  <a:lnTo>
                    <a:pt x="4535" y="706485"/>
                  </a:lnTo>
                  <a:lnTo>
                    <a:pt x="4905" y="705513"/>
                  </a:lnTo>
                  <a:lnTo>
                    <a:pt x="5716" y="703375"/>
                  </a:lnTo>
                  <a:lnTo>
                    <a:pt x="6007" y="702403"/>
                  </a:lnTo>
                  <a:lnTo>
                    <a:pt x="6144" y="701358"/>
                  </a:lnTo>
                  <a:lnTo>
                    <a:pt x="6213" y="700933"/>
                  </a:lnTo>
                  <a:lnTo>
                    <a:pt x="5973" y="700435"/>
                  </a:lnTo>
                  <a:lnTo>
                    <a:pt x="5773" y="700015"/>
                  </a:lnTo>
                  <a:lnTo>
                    <a:pt x="4759" y="699450"/>
                  </a:lnTo>
                  <a:lnTo>
                    <a:pt x="4015" y="698849"/>
                  </a:lnTo>
                  <a:lnTo>
                    <a:pt x="3624" y="698545"/>
                  </a:lnTo>
                  <a:lnTo>
                    <a:pt x="3349" y="698241"/>
                  </a:lnTo>
                  <a:lnTo>
                    <a:pt x="2992" y="697743"/>
                  </a:lnTo>
                  <a:lnTo>
                    <a:pt x="2788" y="697129"/>
                  </a:lnTo>
                  <a:lnTo>
                    <a:pt x="2655" y="696127"/>
                  </a:lnTo>
                  <a:lnTo>
                    <a:pt x="2643" y="695470"/>
                  </a:lnTo>
                  <a:lnTo>
                    <a:pt x="2508" y="694395"/>
                  </a:lnTo>
                  <a:lnTo>
                    <a:pt x="2502" y="694043"/>
                  </a:lnTo>
                  <a:lnTo>
                    <a:pt x="2418" y="693624"/>
                  </a:lnTo>
                  <a:lnTo>
                    <a:pt x="2412" y="693314"/>
                  </a:lnTo>
                  <a:lnTo>
                    <a:pt x="2720" y="693272"/>
                  </a:lnTo>
                  <a:lnTo>
                    <a:pt x="3006" y="694152"/>
                  </a:lnTo>
                  <a:lnTo>
                    <a:pt x="3052" y="694535"/>
                  </a:lnTo>
                  <a:lnTo>
                    <a:pt x="3059" y="695003"/>
                  </a:lnTo>
                  <a:lnTo>
                    <a:pt x="3069" y="695501"/>
                  </a:lnTo>
                  <a:lnTo>
                    <a:pt x="3074" y="695811"/>
                  </a:lnTo>
                  <a:lnTo>
                    <a:pt x="3202" y="696467"/>
                  </a:lnTo>
                  <a:lnTo>
                    <a:pt x="3519" y="696966"/>
                  </a:lnTo>
                  <a:lnTo>
                    <a:pt x="3755" y="697232"/>
                  </a:lnTo>
                  <a:lnTo>
                    <a:pt x="4108" y="697530"/>
                  </a:lnTo>
                  <a:lnTo>
                    <a:pt x="4418" y="697603"/>
                  </a:lnTo>
                  <a:lnTo>
                    <a:pt x="4823" y="696515"/>
                  </a:lnTo>
                  <a:lnTo>
                    <a:pt x="4920" y="695170"/>
                  </a:lnTo>
                  <a:lnTo>
                    <a:pt x="8378" y="695668"/>
                  </a:lnTo>
                  <a:lnTo>
                    <a:pt x="10311" y="693599"/>
                  </a:lnTo>
                  <a:lnTo>
                    <a:pt x="12335" y="691990"/>
                  </a:lnTo>
                  <a:lnTo>
                    <a:pt x="14513" y="690379"/>
                  </a:lnTo>
                  <a:lnTo>
                    <a:pt x="17140" y="688366"/>
                  </a:lnTo>
                  <a:lnTo>
                    <a:pt x="25962" y="674219"/>
                  </a:lnTo>
                  <a:lnTo>
                    <a:pt x="31405" y="668320"/>
                  </a:lnTo>
                  <a:lnTo>
                    <a:pt x="36395" y="663335"/>
                  </a:lnTo>
                  <a:lnTo>
                    <a:pt x="40023" y="659705"/>
                  </a:lnTo>
                  <a:lnTo>
                    <a:pt x="45919" y="652448"/>
                  </a:lnTo>
                  <a:lnTo>
                    <a:pt x="52035" y="647363"/>
                  </a:lnTo>
                  <a:lnTo>
                    <a:pt x="53244" y="644316"/>
                  </a:lnTo>
                  <a:lnTo>
                    <a:pt x="59980" y="632943"/>
                  </a:lnTo>
                  <a:lnTo>
                    <a:pt x="62248" y="627500"/>
                  </a:lnTo>
                  <a:lnTo>
                    <a:pt x="64062" y="621603"/>
                  </a:lnTo>
                  <a:lnTo>
                    <a:pt x="64970" y="617068"/>
                  </a:lnTo>
                  <a:lnTo>
                    <a:pt x="65877" y="611169"/>
                  </a:lnTo>
                  <a:lnTo>
                    <a:pt x="68598" y="603463"/>
                  </a:lnTo>
                  <a:lnTo>
                    <a:pt x="71320" y="598472"/>
                  </a:lnTo>
                  <a:lnTo>
                    <a:pt x="73134" y="594388"/>
                  </a:lnTo>
                  <a:lnTo>
                    <a:pt x="74948" y="589853"/>
                  </a:lnTo>
                  <a:lnTo>
                    <a:pt x="75856" y="582144"/>
                  </a:lnTo>
                  <a:lnTo>
                    <a:pt x="74949" y="577608"/>
                  </a:lnTo>
                  <a:lnTo>
                    <a:pt x="75034" y="567861"/>
                  </a:lnTo>
                  <a:lnTo>
                    <a:pt x="73983" y="565758"/>
                  </a:lnTo>
                  <a:lnTo>
                    <a:pt x="73457" y="560498"/>
                  </a:lnTo>
                  <a:lnTo>
                    <a:pt x="74178" y="554629"/>
                  </a:lnTo>
                  <a:lnTo>
                    <a:pt x="76951" y="552380"/>
                  </a:lnTo>
                  <a:lnTo>
                    <a:pt x="80018" y="549738"/>
                  </a:lnTo>
                  <a:lnTo>
                    <a:pt x="84850" y="546958"/>
                  </a:lnTo>
                  <a:lnTo>
                    <a:pt x="88461" y="544452"/>
                  </a:lnTo>
                  <a:lnTo>
                    <a:pt x="93831" y="541655"/>
                  </a:lnTo>
                  <a:lnTo>
                    <a:pt x="98211" y="536809"/>
                  </a:lnTo>
                  <a:lnTo>
                    <a:pt x="100934" y="533018"/>
                  </a:lnTo>
                  <a:lnTo>
                    <a:pt x="106538" y="525588"/>
                  </a:lnTo>
                  <a:lnTo>
                    <a:pt x="109253" y="521567"/>
                  </a:lnTo>
                  <a:lnTo>
                    <a:pt x="119678" y="513046"/>
                  </a:lnTo>
                  <a:lnTo>
                    <a:pt x="130655" y="504127"/>
                  </a:lnTo>
                  <a:lnTo>
                    <a:pt x="134771" y="491092"/>
                  </a:lnTo>
                  <a:lnTo>
                    <a:pt x="138201" y="484233"/>
                  </a:lnTo>
                  <a:lnTo>
                    <a:pt x="146433" y="475315"/>
                  </a:lnTo>
                  <a:lnTo>
                    <a:pt x="151569" y="466605"/>
                  </a:lnTo>
                  <a:lnTo>
                    <a:pt x="154724" y="461873"/>
                  </a:lnTo>
                  <a:lnTo>
                    <a:pt x="158932" y="456086"/>
                  </a:lnTo>
                  <a:lnTo>
                    <a:pt x="163929" y="450038"/>
                  </a:lnTo>
                  <a:lnTo>
                    <a:pt x="170443" y="436900"/>
                  </a:lnTo>
                  <a:lnTo>
                    <a:pt x="176617" y="424552"/>
                  </a:lnTo>
                  <a:lnTo>
                    <a:pt x="180734" y="419060"/>
                  </a:lnTo>
                  <a:lnTo>
                    <a:pt x="184164" y="409458"/>
                  </a:lnTo>
                  <a:lnTo>
                    <a:pt x="188280" y="397109"/>
                  </a:lnTo>
                  <a:lnTo>
                    <a:pt x="191710" y="392307"/>
                  </a:lnTo>
                  <a:lnTo>
                    <a:pt x="198570" y="383391"/>
                  </a:lnTo>
                  <a:lnTo>
                    <a:pt x="204058" y="373100"/>
                  </a:lnTo>
                  <a:lnTo>
                    <a:pt x="206116" y="366237"/>
                  </a:lnTo>
                  <a:lnTo>
                    <a:pt x="207488" y="358005"/>
                  </a:lnTo>
                  <a:lnTo>
                    <a:pt x="212976" y="350463"/>
                  </a:lnTo>
                  <a:lnTo>
                    <a:pt x="217701" y="343832"/>
                  </a:lnTo>
                  <a:lnTo>
                    <a:pt x="219773" y="341295"/>
                  </a:lnTo>
                  <a:lnTo>
                    <a:pt x="222252" y="337127"/>
                  </a:lnTo>
                  <a:lnTo>
                    <a:pt x="225317" y="332015"/>
                  </a:lnTo>
                  <a:lnTo>
                    <a:pt x="229645" y="325550"/>
                  </a:lnTo>
                  <a:lnTo>
                    <a:pt x="234860" y="320368"/>
                  </a:lnTo>
                  <a:lnTo>
                    <a:pt x="238623" y="317780"/>
                  </a:lnTo>
                  <a:lnTo>
                    <a:pt x="243716" y="313604"/>
                  </a:lnTo>
                  <a:lnTo>
                    <a:pt x="247805" y="309232"/>
                  </a:lnTo>
                  <a:lnTo>
                    <a:pt x="251735" y="307100"/>
                  </a:lnTo>
                  <a:lnTo>
                    <a:pt x="256022" y="302847"/>
                  </a:lnTo>
                  <a:lnTo>
                    <a:pt x="256786" y="300034"/>
                  </a:lnTo>
                  <a:lnTo>
                    <a:pt x="258492" y="287188"/>
                  </a:lnTo>
                  <a:lnTo>
                    <a:pt x="260184" y="276419"/>
                  </a:lnTo>
                  <a:lnTo>
                    <a:pt x="261138" y="261486"/>
                  </a:lnTo>
                  <a:lnTo>
                    <a:pt x="262288" y="240778"/>
                  </a:lnTo>
                  <a:lnTo>
                    <a:pt x="261603" y="229530"/>
                  </a:lnTo>
                  <a:lnTo>
                    <a:pt x="263956" y="212002"/>
                  </a:lnTo>
                  <a:lnTo>
                    <a:pt x="268072" y="198509"/>
                  </a:lnTo>
                  <a:lnTo>
                    <a:pt x="276200" y="193102"/>
                  </a:lnTo>
                  <a:lnTo>
                    <a:pt x="276926" y="191990"/>
                  </a:lnTo>
                  <a:lnTo>
                    <a:pt x="283490" y="186726"/>
                  </a:lnTo>
                  <a:lnTo>
                    <a:pt x="290580" y="183008"/>
                  </a:lnTo>
                  <a:lnTo>
                    <a:pt x="309859" y="181695"/>
                  </a:lnTo>
                  <a:lnTo>
                    <a:pt x="324430" y="176984"/>
                  </a:lnTo>
                  <a:lnTo>
                    <a:pt x="333768" y="168424"/>
                  </a:lnTo>
                  <a:lnTo>
                    <a:pt x="335324" y="157531"/>
                  </a:lnTo>
                  <a:lnTo>
                    <a:pt x="336102" y="139635"/>
                  </a:lnTo>
                  <a:lnTo>
                    <a:pt x="337659" y="120182"/>
                  </a:lnTo>
                  <a:lnTo>
                    <a:pt x="342327" y="99174"/>
                  </a:lnTo>
                  <a:lnTo>
                    <a:pt x="348552" y="83612"/>
                  </a:lnTo>
                  <a:lnTo>
                    <a:pt x="355555" y="76609"/>
                  </a:lnTo>
                  <a:lnTo>
                    <a:pt x="365671" y="73496"/>
                  </a:lnTo>
                  <a:lnTo>
                    <a:pt x="379677" y="75051"/>
                  </a:lnTo>
                  <a:lnTo>
                    <a:pt x="392904" y="77385"/>
                  </a:lnTo>
                  <a:lnTo>
                    <a:pt x="404897" y="77469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1" name="object 30">
              <a:extLst>
                <a:ext uri="{FF2B5EF4-FFF2-40B4-BE49-F238E27FC236}">
                  <a16:creationId xmlns:a16="http://schemas.microsoft.com/office/drawing/2014/main" id="{3C7F393B-F887-4F18-A846-8E6FC300F83F}"/>
                </a:ext>
              </a:extLst>
            </p:cNvPr>
            <p:cNvSpPr/>
            <p:nvPr/>
          </p:nvSpPr>
          <p:spPr>
            <a:xfrm>
              <a:off x="9483016" y="2388630"/>
              <a:ext cx="363230" cy="559932"/>
            </a:xfrm>
            <a:custGeom>
              <a:avLst/>
              <a:gdLst/>
              <a:ahLst/>
              <a:cxnLst/>
              <a:rect l="l" t="t" r="r" b="b"/>
              <a:pathLst>
                <a:path w="562390" h="866943">
                  <a:moveTo>
                    <a:pt x="193475" y="34636"/>
                  </a:moveTo>
                  <a:lnTo>
                    <a:pt x="202358" y="35151"/>
                  </a:lnTo>
                  <a:lnTo>
                    <a:pt x="207204" y="35537"/>
                  </a:lnTo>
                  <a:lnTo>
                    <a:pt x="212049" y="36121"/>
                  </a:lnTo>
                  <a:lnTo>
                    <a:pt x="216506" y="37284"/>
                  </a:lnTo>
                  <a:lnTo>
                    <a:pt x="222127" y="39608"/>
                  </a:lnTo>
                  <a:lnTo>
                    <a:pt x="227746" y="40772"/>
                  </a:lnTo>
                  <a:lnTo>
                    <a:pt x="232204" y="41935"/>
                  </a:lnTo>
                  <a:lnTo>
                    <a:pt x="241312" y="42904"/>
                  </a:lnTo>
                  <a:lnTo>
                    <a:pt x="245383" y="42904"/>
                  </a:lnTo>
                  <a:lnTo>
                    <a:pt x="248871" y="41935"/>
                  </a:lnTo>
                  <a:lnTo>
                    <a:pt x="253134" y="40772"/>
                  </a:lnTo>
                  <a:lnTo>
                    <a:pt x="256429" y="37673"/>
                  </a:lnTo>
                  <a:lnTo>
                    <a:pt x="257980" y="34572"/>
                  </a:lnTo>
                  <a:lnTo>
                    <a:pt x="259142" y="31081"/>
                  </a:lnTo>
                  <a:lnTo>
                    <a:pt x="260530" y="26254"/>
                  </a:lnTo>
                  <a:lnTo>
                    <a:pt x="262306" y="22357"/>
                  </a:lnTo>
                  <a:lnTo>
                    <a:pt x="267650" y="16993"/>
                  </a:lnTo>
                  <a:lnTo>
                    <a:pt x="273342" y="13250"/>
                  </a:lnTo>
                  <a:lnTo>
                    <a:pt x="278407" y="10112"/>
                  </a:lnTo>
                  <a:lnTo>
                    <a:pt x="281463" y="7399"/>
                  </a:lnTo>
                  <a:lnTo>
                    <a:pt x="286463" y="3721"/>
                  </a:lnTo>
                  <a:lnTo>
                    <a:pt x="288880" y="2150"/>
                  </a:lnTo>
                  <a:lnTo>
                    <a:pt x="293136" y="0"/>
                  </a:lnTo>
                  <a:lnTo>
                    <a:pt x="295152" y="39"/>
                  </a:lnTo>
                  <a:lnTo>
                    <a:pt x="298528" y="337"/>
                  </a:lnTo>
                  <a:lnTo>
                    <a:pt x="303320" y="3836"/>
                  </a:lnTo>
                  <a:lnTo>
                    <a:pt x="306064" y="7494"/>
                  </a:lnTo>
                  <a:lnTo>
                    <a:pt x="306980" y="14128"/>
                  </a:lnTo>
                  <a:lnTo>
                    <a:pt x="306522" y="20759"/>
                  </a:lnTo>
                  <a:lnTo>
                    <a:pt x="305177" y="30304"/>
                  </a:lnTo>
                  <a:lnTo>
                    <a:pt x="306627" y="37889"/>
                  </a:lnTo>
                  <a:lnTo>
                    <a:pt x="311058" y="42679"/>
                  </a:lnTo>
                  <a:lnTo>
                    <a:pt x="314067" y="45668"/>
                  </a:lnTo>
                  <a:lnTo>
                    <a:pt x="317802" y="52229"/>
                  </a:lnTo>
                  <a:lnTo>
                    <a:pt x="320883" y="53706"/>
                  </a:lnTo>
                  <a:lnTo>
                    <a:pt x="325606" y="54538"/>
                  </a:lnTo>
                  <a:lnTo>
                    <a:pt x="330329" y="54815"/>
                  </a:lnTo>
                  <a:lnTo>
                    <a:pt x="336441" y="53982"/>
                  </a:lnTo>
                  <a:lnTo>
                    <a:pt x="344086" y="55696"/>
                  </a:lnTo>
                  <a:lnTo>
                    <a:pt x="350423" y="57713"/>
                  </a:lnTo>
                  <a:lnTo>
                    <a:pt x="354743" y="59152"/>
                  </a:lnTo>
                  <a:lnTo>
                    <a:pt x="359928" y="61743"/>
                  </a:lnTo>
                  <a:lnTo>
                    <a:pt x="362232" y="63472"/>
                  </a:lnTo>
                  <a:lnTo>
                    <a:pt x="364829" y="65489"/>
                  </a:lnTo>
                  <a:lnTo>
                    <a:pt x="367464" y="68007"/>
                  </a:lnTo>
                  <a:lnTo>
                    <a:pt x="369632" y="70826"/>
                  </a:lnTo>
                  <a:lnTo>
                    <a:pt x="374999" y="75021"/>
                  </a:lnTo>
                  <a:lnTo>
                    <a:pt x="380954" y="77008"/>
                  </a:lnTo>
                  <a:lnTo>
                    <a:pt x="391034" y="77008"/>
                  </a:lnTo>
                  <a:lnTo>
                    <a:pt x="395643" y="76722"/>
                  </a:lnTo>
                  <a:lnTo>
                    <a:pt x="401980" y="77585"/>
                  </a:lnTo>
                  <a:lnTo>
                    <a:pt x="406588" y="78736"/>
                  </a:lnTo>
                  <a:lnTo>
                    <a:pt x="410908" y="81327"/>
                  </a:lnTo>
                  <a:lnTo>
                    <a:pt x="414076" y="84210"/>
                  </a:lnTo>
                  <a:lnTo>
                    <a:pt x="419549" y="90258"/>
                  </a:lnTo>
                  <a:lnTo>
                    <a:pt x="424446" y="95441"/>
                  </a:lnTo>
                  <a:lnTo>
                    <a:pt x="429100" y="99091"/>
                  </a:lnTo>
                  <a:lnTo>
                    <a:pt x="434945" y="101339"/>
                  </a:lnTo>
                  <a:lnTo>
                    <a:pt x="438244" y="102746"/>
                  </a:lnTo>
                  <a:lnTo>
                    <a:pt x="439237" y="106060"/>
                  </a:lnTo>
                  <a:lnTo>
                    <a:pt x="447086" y="107427"/>
                  </a:lnTo>
                  <a:lnTo>
                    <a:pt x="454539" y="111853"/>
                  </a:lnTo>
                  <a:lnTo>
                    <a:pt x="457334" y="120003"/>
                  </a:lnTo>
                  <a:lnTo>
                    <a:pt x="458731" y="135841"/>
                  </a:lnTo>
                  <a:lnTo>
                    <a:pt x="452909" y="151213"/>
                  </a:lnTo>
                  <a:lnTo>
                    <a:pt x="444291" y="159365"/>
                  </a:lnTo>
                  <a:lnTo>
                    <a:pt x="441264" y="162160"/>
                  </a:lnTo>
                  <a:lnTo>
                    <a:pt x="441240" y="167694"/>
                  </a:lnTo>
                  <a:lnTo>
                    <a:pt x="443749" y="172525"/>
                  </a:lnTo>
                  <a:lnTo>
                    <a:pt x="448732" y="176631"/>
                  </a:lnTo>
                  <a:lnTo>
                    <a:pt x="454603" y="178831"/>
                  </a:lnTo>
                  <a:lnTo>
                    <a:pt x="460111" y="176963"/>
                  </a:lnTo>
                  <a:lnTo>
                    <a:pt x="462099" y="174976"/>
                  </a:lnTo>
                  <a:lnTo>
                    <a:pt x="466738" y="175638"/>
                  </a:lnTo>
                  <a:lnTo>
                    <a:pt x="472026" y="176477"/>
                  </a:lnTo>
                  <a:lnTo>
                    <a:pt x="476903" y="172105"/>
                  </a:lnTo>
                  <a:lnTo>
                    <a:pt x="481966" y="170416"/>
                  </a:lnTo>
                  <a:lnTo>
                    <a:pt x="488716" y="168169"/>
                  </a:lnTo>
                  <a:lnTo>
                    <a:pt x="494904" y="166479"/>
                  </a:lnTo>
                  <a:lnTo>
                    <a:pt x="503905" y="166479"/>
                  </a:lnTo>
                  <a:lnTo>
                    <a:pt x="511218" y="168731"/>
                  </a:lnTo>
                  <a:lnTo>
                    <a:pt x="517968" y="169858"/>
                  </a:lnTo>
                  <a:lnTo>
                    <a:pt x="527113" y="172151"/>
                  </a:lnTo>
                  <a:lnTo>
                    <a:pt x="532749" y="172983"/>
                  </a:lnTo>
                  <a:lnTo>
                    <a:pt x="539117" y="173497"/>
                  </a:lnTo>
                  <a:lnTo>
                    <a:pt x="545994" y="175404"/>
                  </a:lnTo>
                  <a:lnTo>
                    <a:pt x="549616" y="178484"/>
                  </a:lnTo>
                  <a:lnTo>
                    <a:pt x="554428" y="183436"/>
                  </a:lnTo>
                  <a:lnTo>
                    <a:pt x="558713" y="187840"/>
                  </a:lnTo>
                  <a:lnTo>
                    <a:pt x="562390" y="191999"/>
                  </a:lnTo>
                  <a:lnTo>
                    <a:pt x="562085" y="193761"/>
                  </a:lnTo>
                  <a:lnTo>
                    <a:pt x="561988" y="194317"/>
                  </a:lnTo>
                  <a:lnTo>
                    <a:pt x="561511" y="197069"/>
                  </a:lnTo>
                  <a:lnTo>
                    <a:pt x="559701" y="206055"/>
                  </a:lnTo>
                  <a:lnTo>
                    <a:pt x="557125" y="211397"/>
                  </a:lnTo>
                  <a:lnTo>
                    <a:pt x="553968" y="218737"/>
                  </a:lnTo>
                  <a:lnTo>
                    <a:pt x="553291" y="225122"/>
                  </a:lnTo>
                  <a:lnTo>
                    <a:pt x="552380" y="228111"/>
                  </a:lnTo>
                  <a:lnTo>
                    <a:pt x="552116" y="233193"/>
                  </a:lnTo>
                  <a:lnTo>
                    <a:pt x="551663" y="239891"/>
                  </a:lnTo>
                  <a:lnTo>
                    <a:pt x="551397" y="245052"/>
                  </a:lnTo>
                  <a:lnTo>
                    <a:pt x="549637" y="255271"/>
                  </a:lnTo>
                  <a:lnTo>
                    <a:pt x="547718" y="258701"/>
                  </a:lnTo>
                  <a:lnTo>
                    <a:pt x="542518" y="260988"/>
                  </a:lnTo>
                  <a:lnTo>
                    <a:pt x="533754" y="261046"/>
                  </a:lnTo>
                  <a:lnTo>
                    <a:pt x="528530" y="260939"/>
                  </a:lnTo>
                  <a:lnTo>
                    <a:pt x="521007" y="260484"/>
                  </a:lnTo>
                  <a:lnTo>
                    <a:pt x="514083" y="260730"/>
                  </a:lnTo>
                  <a:lnTo>
                    <a:pt x="508322" y="264083"/>
                  </a:lnTo>
                  <a:lnTo>
                    <a:pt x="505331" y="267340"/>
                  </a:lnTo>
                  <a:lnTo>
                    <a:pt x="509545" y="271511"/>
                  </a:lnTo>
                  <a:lnTo>
                    <a:pt x="513929" y="274913"/>
                  </a:lnTo>
                  <a:lnTo>
                    <a:pt x="518562" y="277471"/>
                  </a:lnTo>
                  <a:lnTo>
                    <a:pt x="523153" y="281957"/>
                  </a:lnTo>
                  <a:lnTo>
                    <a:pt x="525678" y="286015"/>
                  </a:lnTo>
                  <a:lnTo>
                    <a:pt x="523449" y="289594"/>
                  </a:lnTo>
                  <a:lnTo>
                    <a:pt x="519324" y="291903"/>
                  </a:lnTo>
                  <a:lnTo>
                    <a:pt x="512964" y="291006"/>
                  </a:lnTo>
                  <a:lnTo>
                    <a:pt x="506559" y="288643"/>
                  </a:lnTo>
                  <a:lnTo>
                    <a:pt x="502973" y="287416"/>
                  </a:lnTo>
                  <a:lnTo>
                    <a:pt x="498089" y="285775"/>
                  </a:lnTo>
                  <a:lnTo>
                    <a:pt x="492958" y="284904"/>
                  </a:lnTo>
                  <a:lnTo>
                    <a:pt x="490662" y="285034"/>
                  </a:lnTo>
                  <a:lnTo>
                    <a:pt x="485860" y="286571"/>
                  </a:lnTo>
                  <a:lnTo>
                    <a:pt x="482978" y="290988"/>
                  </a:lnTo>
                  <a:lnTo>
                    <a:pt x="481825" y="296368"/>
                  </a:lnTo>
                  <a:lnTo>
                    <a:pt x="483362" y="300016"/>
                  </a:lnTo>
                  <a:lnTo>
                    <a:pt x="484515" y="303664"/>
                  </a:lnTo>
                  <a:lnTo>
                    <a:pt x="484131" y="307893"/>
                  </a:lnTo>
                  <a:lnTo>
                    <a:pt x="482018" y="311732"/>
                  </a:lnTo>
                  <a:lnTo>
                    <a:pt x="475870" y="317495"/>
                  </a:lnTo>
                  <a:lnTo>
                    <a:pt x="472605" y="322875"/>
                  </a:lnTo>
                  <a:lnTo>
                    <a:pt x="469531" y="334977"/>
                  </a:lnTo>
                  <a:lnTo>
                    <a:pt x="467529" y="340831"/>
                  </a:lnTo>
                  <a:lnTo>
                    <a:pt x="465920" y="347659"/>
                  </a:lnTo>
                  <a:lnTo>
                    <a:pt x="462196" y="352750"/>
                  </a:lnTo>
                  <a:lnTo>
                    <a:pt x="456011" y="361493"/>
                  </a:lnTo>
                  <a:lnTo>
                    <a:pt x="451322" y="364312"/>
                  </a:lnTo>
                  <a:lnTo>
                    <a:pt x="447879" y="366961"/>
                  </a:lnTo>
                  <a:lnTo>
                    <a:pt x="445801" y="372304"/>
                  </a:lnTo>
                  <a:lnTo>
                    <a:pt x="444524" y="375968"/>
                  </a:lnTo>
                  <a:lnTo>
                    <a:pt x="445223" y="380858"/>
                  </a:lnTo>
                  <a:lnTo>
                    <a:pt x="448251" y="383653"/>
                  </a:lnTo>
                  <a:lnTo>
                    <a:pt x="449510" y="388787"/>
                  </a:lnTo>
                  <a:lnTo>
                    <a:pt x="449510" y="391362"/>
                  </a:lnTo>
                  <a:lnTo>
                    <a:pt x="449458" y="394904"/>
                  </a:lnTo>
                  <a:lnTo>
                    <a:pt x="449071" y="406427"/>
                  </a:lnTo>
                  <a:lnTo>
                    <a:pt x="446157" y="414902"/>
                  </a:lnTo>
                  <a:lnTo>
                    <a:pt x="437417" y="424437"/>
                  </a:lnTo>
                  <a:lnTo>
                    <a:pt x="431278" y="425102"/>
                  </a:lnTo>
                  <a:lnTo>
                    <a:pt x="423151" y="431384"/>
                  </a:lnTo>
                  <a:lnTo>
                    <a:pt x="418718" y="435816"/>
                  </a:lnTo>
                  <a:lnTo>
                    <a:pt x="414417" y="443231"/>
                  </a:lnTo>
                  <a:lnTo>
                    <a:pt x="409071" y="448824"/>
                  </a:lnTo>
                  <a:lnTo>
                    <a:pt x="407011" y="453769"/>
                  </a:lnTo>
                  <a:lnTo>
                    <a:pt x="406599" y="457061"/>
                  </a:lnTo>
                  <a:lnTo>
                    <a:pt x="407021" y="465212"/>
                  </a:lnTo>
                  <a:lnTo>
                    <a:pt x="406074" y="473365"/>
                  </a:lnTo>
                  <a:lnTo>
                    <a:pt x="405966" y="478374"/>
                  </a:lnTo>
                  <a:lnTo>
                    <a:pt x="406183" y="486418"/>
                  </a:lnTo>
                  <a:lnTo>
                    <a:pt x="408741" y="492995"/>
                  </a:lnTo>
                  <a:lnTo>
                    <a:pt x="411297" y="498110"/>
                  </a:lnTo>
                  <a:lnTo>
                    <a:pt x="412393" y="506145"/>
                  </a:lnTo>
                  <a:lnTo>
                    <a:pt x="413124" y="510895"/>
                  </a:lnTo>
                  <a:lnTo>
                    <a:pt x="410567" y="518201"/>
                  </a:lnTo>
                  <a:lnTo>
                    <a:pt x="407279" y="527700"/>
                  </a:lnTo>
                  <a:lnTo>
                    <a:pt x="406274" y="534353"/>
                  </a:lnTo>
                  <a:lnTo>
                    <a:pt x="407918" y="541476"/>
                  </a:lnTo>
                  <a:lnTo>
                    <a:pt x="409927" y="546589"/>
                  </a:lnTo>
                  <a:lnTo>
                    <a:pt x="411023" y="552615"/>
                  </a:lnTo>
                  <a:lnTo>
                    <a:pt x="410476" y="558280"/>
                  </a:lnTo>
                  <a:lnTo>
                    <a:pt x="406774" y="568436"/>
                  </a:lnTo>
                  <a:lnTo>
                    <a:pt x="407458" y="572378"/>
                  </a:lnTo>
                  <a:lnTo>
                    <a:pt x="409999" y="575668"/>
                  </a:lnTo>
                  <a:lnTo>
                    <a:pt x="414724" y="577536"/>
                  </a:lnTo>
                  <a:lnTo>
                    <a:pt x="419889" y="576868"/>
                  </a:lnTo>
                  <a:lnTo>
                    <a:pt x="422107" y="577375"/>
                  </a:lnTo>
                  <a:lnTo>
                    <a:pt x="424112" y="580574"/>
                  </a:lnTo>
                  <a:lnTo>
                    <a:pt x="426556" y="584863"/>
                  </a:lnTo>
                  <a:lnTo>
                    <a:pt x="428035" y="591060"/>
                  </a:lnTo>
                  <a:lnTo>
                    <a:pt x="429567" y="594869"/>
                  </a:lnTo>
                  <a:lnTo>
                    <a:pt x="431708" y="602467"/>
                  </a:lnTo>
                  <a:lnTo>
                    <a:pt x="433131" y="607661"/>
                  </a:lnTo>
                  <a:lnTo>
                    <a:pt x="434676" y="614399"/>
                  </a:lnTo>
                  <a:lnTo>
                    <a:pt x="434053" y="618317"/>
                  </a:lnTo>
                  <a:lnTo>
                    <a:pt x="433290" y="621616"/>
                  </a:lnTo>
                  <a:lnTo>
                    <a:pt x="432340" y="626379"/>
                  </a:lnTo>
                  <a:lnTo>
                    <a:pt x="431607" y="628290"/>
                  </a:lnTo>
                  <a:lnTo>
                    <a:pt x="431398" y="634377"/>
                  </a:lnTo>
                  <a:lnTo>
                    <a:pt x="433510" y="639739"/>
                  </a:lnTo>
                  <a:lnTo>
                    <a:pt x="437460" y="645444"/>
                  </a:lnTo>
                  <a:lnTo>
                    <a:pt x="440605" y="649283"/>
                  </a:lnTo>
                  <a:lnTo>
                    <a:pt x="444852" y="651914"/>
                  </a:lnTo>
                  <a:lnTo>
                    <a:pt x="451859" y="654906"/>
                  </a:lnTo>
                  <a:lnTo>
                    <a:pt x="458232" y="658734"/>
                  </a:lnTo>
                  <a:lnTo>
                    <a:pt x="461295" y="662801"/>
                  </a:lnTo>
                  <a:lnTo>
                    <a:pt x="461531" y="666121"/>
                  </a:lnTo>
                  <a:lnTo>
                    <a:pt x="460861" y="670711"/>
                  </a:lnTo>
                  <a:lnTo>
                    <a:pt x="459661" y="675316"/>
                  </a:lnTo>
                  <a:lnTo>
                    <a:pt x="458460" y="680517"/>
                  </a:lnTo>
                  <a:lnTo>
                    <a:pt x="456259" y="685918"/>
                  </a:lnTo>
                  <a:lnTo>
                    <a:pt x="453059" y="691920"/>
                  </a:lnTo>
                  <a:lnTo>
                    <a:pt x="448657" y="695320"/>
                  </a:lnTo>
                  <a:lnTo>
                    <a:pt x="443455" y="697522"/>
                  </a:lnTo>
                  <a:lnTo>
                    <a:pt x="439854" y="699521"/>
                  </a:lnTo>
                  <a:lnTo>
                    <a:pt x="435052" y="701924"/>
                  </a:lnTo>
                  <a:lnTo>
                    <a:pt x="432251" y="704925"/>
                  </a:lnTo>
                  <a:lnTo>
                    <a:pt x="430250" y="709724"/>
                  </a:lnTo>
                  <a:lnTo>
                    <a:pt x="425049" y="715329"/>
                  </a:lnTo>
                  <a:lnTo>
                    <a:pt x="419647" y="718728"/>
                  </a:lnTo>
                  <a:lnTo>
                    <a:pt x="415445" y="721127"/>
                  </a:lnTo>
                  <a:lnTo>
                    <a:pt x="412444" y="725332"/>
                  </a:lnTo>
                  <a:lnTo>
                    <a:pt x="403441" y="735736"/>
                  </a:lnTo>
                  <a:lnTo>
                    <a:pt x="395238" y="742938"/>
                  </a:lnTo>
                  <a:lnTo>
                    <a:pt x="388333" y="748388"/>
                  </a:lnTo>
                  <a:lnTo>
                    <a:pt x="386883" y="754992"/>
                  </a:lnTo>
                  <a:lnTo>
                    <a:pt x="387456" y="764023"/>
                  </a:lnTo>
                  <a:lnTo>
                    <a:pt x="386881" y="768789"/>
                  </a:lnTo>
                  <a:lnTo>
                    <a:pt x="385053" y="775764"/>
                  </a:lnTo>
                  <a:lnTo>
                    <a:pt x="381399" y="781080"/>
                  </a:lnTo>
                  <a:lnTo>
                    <a:pt x="373092" y="783240"/>
                  </a:lnTo>
                  <a:lnTo>
                    <a:pt x="370103" y="783239"/>
                  </a:lnTo>
                  <a:lnTo>
                    <a:pt x="366281" y="783073"/>
                  </a:lnTo>
                  <a:lnTo>
                    <a:pt x="363956" y="783403"/>
                  </a:lnTo>
                  <a:lnTo>
                    <a:pt x="362128" y="783073"/>
                  </a:lnTo>
                  <a:lnTo>
                    <a:pt x="355816" y="784400"/>
                  </a:lnTo>
                  <a:lnTo>
                    <a:pt x="352660" y="784069"/>
                  </a:lnTo>
                  <a:lnTo>
                    <a:pt x="349836" y="782741"/>
                  </a:lnTo>
                  <a:lnTo>
                    <a:pt x="347178" y="780581"/>
                  </a:lnTo>
                  <a:lnTo>
                    <a:pt x="345849" y="776426"/>
                  </a:lnTo>
                  <a:lnTo>
                    <a:pt x="344686" y="771113"/>
                  </a:lnTo>
                  <a:lnTo>
                    <a:pt x="343856" y="767790"/>
                  </a:lnTo>
                  <a:lnTo>
                    <a:pt x="343191" y="761975"/>
                  </a:lnTo>
                  <a:lnTo>
                    <a:pt x="340533" y="755496"/>
                  </a:lnTo>
                  <a:lnTo>
                    <a:pt x="337377" y="751678"/>
                  </a:lnTo>
                  <a:lnTo>
                    <a:pt x="335586" y="749023"/>
                  </a:lnTo>
                  <a:lnTo>
                    <a:pt x="333416" y="745864"/>
                  </a:lnTo>
                  <a:lnTo>
                    <a:pt x="332231" y="741128"/>
                  </a:lnTo>
                  <a:lnTo>
                    <a:pt x="329666" y="736985"/>
                  </a:lnTo>
                  <a:lnTo>
                    <a:pt x="327496" y="733828"/>
                  </a:lnTo>
                  <a:lnTo>
                    <a:pt x="318111" y="725639"/>
                  </a:lnTo>
                  <a:lnTo>
                    <a:pt x="312256" y="722747"/>
                  </a:lnTo>
                  <a:lnTo>
                    <a:pt x="306971" y="721869"/>
                  </a:lnTo>
                  <a:lnTo>
                    <a:pt x="299986" y="721422"/>
                  </a:lnTo>
                  <a:lnTo>
                    <a:pt x="294668" y="722088"/>
                  </a:lnTo>
                  <a:lnTo>
                    <a:pt x="289293" y="721827"/>
                  </a:lnTo>
                  <a:lnTo>
                    <a:pt x="283973" y="722568"/>
                  </a:lnTo>
                  <a:lnTo>
                    <a:pt x="276220" y="722106"/>
                  </a:lnTo>
                  <a:lnTo>
                    <a:pt x="270754" y="722459"/>
                  </a:lnTo>
                  <a:lnTo>
                    <a:pt x="267594" y="722859"/>
                  </a:lnTo>
                  <a:lnTo>
                    <a:pt x="264035" y="723944"/>
                  </a:lnTo>
                  <a:lnTo>
                    <a:pt x="259546" y="725320"/>
                  </a:lnTo>
                  <a:lnTo>
                    <a:pt x="256486" y="726477"/>
                  </a:lnTo>
                  <a:lnTo>
                    <a:pt x="255284" y="726930"/>
                  </a:lnTo>
                  <a:lnTo>
                    <a:pt x="251449" y="730092"/>
                  </a:lnTo>
                  <a:lnTo>
                    <a:pt x="250112" y="735001"/>
                  </a:lnTo>
                  <a:lnTo>
                    <a:pt x="249975" y="741319"/>
                  </a:lnTo>
                  <a:lnTo>
                    <a:pt x="249188" y="749245"/>
                  </a:lnTo>
                  <a:lnTo>
                    <a:pt x="249857" y="760253"/>
                  </a:lnTo>
                  <a:lnTo>
                    <a:pt x="249857" y="765791"/>
                  </a:lnTo>
                  <a:lnTo>
                    <a:pt x="248353" y="772675"/>
                  </a:lnTo>
                  <a:lnTo>
                    <a:pt x="245624" y="774931"/>
                  </a:lnTo>
                  <a:lnTo>
                    <a:pt x="239802" y="776329"/>
                  </a:lnTo>
                  <a:lnTo>
                    <a:pt x="236541" y="778194"/>
                  </a:lnTo>
                  <a:lnTo>
                    <a:pt x="230654" y="786347"/>
                  </a:lnTo>
                  <a:lnTo>
                    <a:pt x="228715" y="788285"/>
                  </a:lnTo>
                  <a:lnTo>
                    <a:pt x="224404" y="792380"/>
                  </a:lnTo>
                  <a:lnTo>
                    <a:pt x="220094" y="796259"/>
                  </a:lnTo>
                  <a:lnTo>
                    <a:pt x="216861" y="798847"/>
                  </a:lnTo>
                  <a:lnTo>
                    <a:pt x="212766" y="803373"/>
                  </a:lnTo>
                  <a:lnTo>
                    <a:pt x="207378" y="806821"/>
                  </a:lnTo>
                  <a:lnTo>
                    <a:pt x="203929" y="809622"/>
                  </a:lnTo>
                  <a:lnTo>
                    <a:pt x="200912" y="811778"/>
                  </a:lnTo>
                  <a:lnTo>
                    <a:pt x="197032" y="811347"/>
                  </a:lnTo>
                  <a:lnTo>
                    <a:pt x="194230" y="810485"/>
                  </a:lnTo>
                  <a:lnTo>
                    <a:pt x="187119" y="814580"/>
                  </a:lnTo>
                  <a:lnTo>
                    <a:pt x="181730" y="816520"/>
                  </a:lnTo>
                  <a:lnTo>
                    <a:pt x="178830" y="820357"/>
                  </a:lnTo>
                  <a:lnTo>
                    <a:pt x="171803" y="824874"/>
                  </a:lnTo>
                  <a:lnTo>
                    <a:pt x="167536" y="829899"/>
                  </a:lnTo>
                  <a:lnTo>
                    <a:pt x="164524" y="834416"/>
                  </a:lnTo>
                  <a:lnTo>
                    <a:pt x="160665" y="836928"/>
                  </a:lnTo>
                  <a:lnTo>
                    <a:pt x="159591" y="836678"/>
                  </a:lnTo>
                  <a:lnTo>
                    <a:pt x="156587" y="836521"/>
                  </a:lnTo>
                  <a:lnTo>
                    <a:pt x="151242" y="834358"/>
                  </a:lnTo>
                  <a:lnTo>
                    <a:pt x="149489" y="831906"/>
                  </a:lnTo>
                  <a:lnTo>
                    <a:pt x="149489" y="829100"/>
                  </a:lnTo>
                  <a:lnTo>
                    <a:pt x="148438" y="826296"/>
                  </a:lnTo>
                  <a:lnTo>
                    <a:pt x="147737" y="823495"/>
                  </a:lnTo>
                  <a:lnTo>
                    <a:pt x="146136" y="819875"/>
                  </a:lnTo>
                  <a:lnTo>
                    <a:pt x="144448" y="816503"/>
                  </a:lnTo>
                  <a:lnTo>
                    <a:pt x="142762" y="814437"/>
                  </a:lnTo>
                  <a:lnTo>
                    <a:pt x="138976" y="812280"/>
                  </a:lnTo>
                  <a:lnTo>
                    <a:pt x="134071" y="808425"/>
                  </a:lnTo>
                  <a:lnTo>
                    <a:pt x="132714" y="804959"/>
                  </a:lnTo>
                  <a:lnTo>
                    <a:pt x="133171" y="801299"/>
                  </a:lnTo>
                  <a:lnTo>
                    <a:pt x="134086" y="796496"/>
                  </a:lnTo>
                  <a:lnTo>
                    <a:pt x="136144" y="790552"/>
                  </a:lnTo>
                  <a:lnTo>
                    <a:pt x="137288" y="786205"/>
                  </a:lnTo>
                  <a:lnTo>
                    <a:pt x="137288" y="780488"/>
                  </a:lnTo>
                  <a:lnTo>
                    <a:pt x="135916" y="777286"/>
                  </a:lnTo>
                  <a:lnTo>
                    <a:pt x="131113" y="774312"/>
                  </a:lnTo>
                  <a:lnTo>
                    <a:pt x="127454" y="771341"/>
                  </a:lnTo>
                  <a:lnTo>
                    <a:pt x="118992" y="769509"/>
                  </a:lnTo>
                  <a:lnTo>
                    <a:pt x="108166" y="769622"/>
                  </a:lnTo>
                  <a:lnTo>
                    <a:pt x="107540" y="769707"/>
                  </a:lnTo>
                  <a:lnTo>
                    <a:pt x="101131" y="770931"/>
                  </a:lnTo>
                  <a:lnTo>
                    <a:pt x="95525" y="773385"/>
                  </a:lnTo>
                  <a:lnTo>
                    <a:pt x="90970" y="776538"/>
                  </a:lnTo>
                  <a:lnTo>
                    <a:pt x="88166" y="780391"/>
                  </a:lnTo>
                  <a:lnTo>
                    <a:pt x="86064" y="784597"/>
                  </a:lnTo>
                  <a:lnTo>
                    <a:pt x="82559" y="791256"/>
                  </a:lnTo>
                  <a:lnTo>
                    <a:pt x="81508" y="797912"/>
                  </a:lnTo>
                  <a:lnTo>
                    <a:pt x="84311" y="804221"/>
                  </a:lnTo>
                  <a:lnTo>
                    <a:pt x="83611" y="811578"/>
                  </a:lnTo>
                  <a:lnTo>
                    <a:pt x="78354" y="816487"/>
                  </a:lnTo>
                  <a:lnTo>
                    <a:pt x="69944" y="820342"/>
                  </a:lnTo>
                  <a:lnTo>
                    <a:pt x="63286" y="823143"/>
                  </a:lnTo>
                  <a:lnTo>
                    <a:pt x="57329" y="825946"/>
                  </a:lnTo>
                  <a:lnTo>
                    <a:pt x="53825" y="828398"/>
                  </a:lnTo>
                  <a:lnTo>
                    <a:pt x="49620" y="832256"/>
                  </a:lnTo>
                  <a:lnTo>
                    <a:pt x="47517" y="836460"/>
                  </a:lnTo>
                  <a:lnTo>
                    <a:pt x="46116" y="840664"/>
                  </a:lnTo>
                  <a:lnTo>
                    <a:pt x="42962" y="845570"/>
                  </a:lnTo>
                  <a:lnTo>
                    <a:pt x="39809" y="848374"/>
                  </a:lnTo>
                  <a:lnTo>
                    <a:pt x="35604" y="850476"/>
                  </a:lnTo>
                  <a:lnTo>
                    <a:pt x="32273" y="851703"/>
                  </a:lnTo>
                  <a:lnTo>
                    <a:pt x="26888" y="855452"/>
                  </a:lnTo>
                  <a:lnTo>
                    <a:pt x="20347" y="859331"/>
                  </a:lnTo>
                  <a:lnTo>
                    <a:pt x="15068" y="861691"/>
                  </a:lnTo>
                  <a:lnTo>
                    <a:pt x="10108" y="863596"/>
                  </a:lnTo>
                  <a:lnTo>
                    <a:pt x="0" y="866943"/>
                  </a:lnTo>
                  <a:lnTo>
                    <a:pt x="5117" y="863092"/>
                  </a:lnTo>
                  <a:lnTo>
                    <a:pt x="7220" y="860288"/>
                  </a:lnTo>
                  <a:lnTo>
                    <a:pt x="10023" y="858884"/>
                  </a:lnTo>
                  <a:lnTo>
                    <a:pt x="13878" y="856433"/>
                  </a:lnTo>
                  <a:lnTo>
                    <a:pt x="15279" y="854331"/>
                  </a:lnTo>
                  <a:lnTo>
                    <a:pt x="17732" y="850828"/>
                  </a:lnTo>
                  <a:lnTo>
                    <a:pt x="19484" y="846974"/>
                  </a:lnTo>
                  <a:lnTo>
                    <a:pt x="20536" y="842766"/>
                  </a:lnTo>
                  <a:lnTo>
                    <a:pt x="22638" y="837860"/>
                  </a:lnTo>
                  <a:lnTo>
                    <a:pt x="25792" y="833657"/>
                  </a:lnTo>
                  <a:lnTo>
                    <a:pt x="27895" y="831205"/>
                  </a:lnTo>
                  <a:lnTo>
                    <a:pt x="30347" y="825947"/>
                  </a:lnTo>
                  <a:lnTo>
                    <a:pt x="31398" y="822793"/>
                  </a:lnTo>
                  <a:lnTo>
                    <a:pt x="32100" y="817887"/>
                  </a:lnTo>
                  <a:lnTo>
                    <a:pt x="32100" y="812629"/>
                  </a:lnTo>
                  <a:lnTo>
                    <a:pt x="32100" y="810178"/>
                  </a:lnTo>
                  <a:lnTo>
                    <a:pt x="32100" y="807374"/>
                  </a:lnTo>
                  <a:lnTo>
                    <a:pt x="32449" y="800370"/>
                  </a:lnTo>
                  <a:lnTo>
                    <a:pt x="33851" y="794410"/>
                  </a:lnTo>
                  <a:lnTo>
                    <a:pt x="35603" y="786700"/>
                  </a:lnTo>
                  <a:lnTo>
                    <a:pt x="35954" y="781441"/>
                  </a:lnTo>
                  <a:lnTo>
                    <a:pt x="35253" y="777590"/>
                  </a:lnTo>
                  <a:lnTo>
                    <a:pt x="33150" y="773735"/>
                  </a:lnTo>
                  <a:lnTo>
                    <a:pt x="31035" y="770807"/>
                  </a:lnTo>
                  <a:lnTo>
                    <a:pt x="30267" y="767246"/>
                  </a:lnTo>
                  <a:lnTo>
                    <a:pt x="32752" y="762517"/>
                  </a:lnTo>
                  <a:lnTo>
                    <a:pt x="36128" y="759267"/>
                  </a:lnTo>
                  <a:lnTo>
                    <a:pt x="39222" y="754858"/>
                  </a:lnTo>
                  <a:lnTo>
                    <a:pt x="40827" y="751730"/>
                  </a:lnTo>
                  <a:lnTo>
                    <a:pt x="40951" y="746025"/>
                  </a:lnTo>
                  <a:lnTo>
                    <a:pt x="40915" y="740630"/>
                  </a:lnTo>
                  <a:lnTo>
                    <a:pt x="40992" y="737085"/>
                  </a:lnTo>
                  <a:lnTo>
                    <a:pt x="41596" y="730542"/>
                  </a:lnTo>
                  <a:lnTo>
                    <a:pt x="41696" y="725919"/>
                  </a:lnTo>
                  <a:lnTo>
                    <a:pt x="42632" y="721776"/>
                  </a:lnTo>
                  <a:lnTo>
                    <a:pt x="43526" y="716010"/>
                  </a:lnTo>
                  <a:lnTo>
                    <a:pt x="45310" y="711730"/>
                  </a:lnTo>
                  <a:lnTo>
                    <a:pt x="48014" y="707544"/>
                  </a:lnTo>
                  <a:lnTo>
                    <a:pt x="51186" y="703057"/>
                  </a:lnTo>
                  <a:lnTo>
                    <a:pt x="56046" y="698759"/>
                  </a:lnTo>
                  <a:lnTo>
                    <a:pt x="60108" y="695758"/>
                  </a:lnTo>
                  <a:lnTo>
                    <a:pt x="67424" y="691587"/>
                  </a:lnTo>
                  <a:lnTo>
                    <a:pt x="70103" y="692100"/>
                  </a:lnTo>
                  <a:lnTo>
                    <a:pt x="72731" y="691459"/>
                  </a:lnTo>
                  <a:lnTo>
                    <a:pt x="75088" y="692662"/>
                  </a:lnTo>
                  <a:lnTo>
                    <a:pt x="77761" y="693409"/>
                  </a:lnTo>
                  <a:lnTo>
                    <a:pt x="80625" y="699557"/>
                  </a:lnTo>
                  <a:lnTo>
                    <a:pt x="81845" y="703592"/>
                  </a:lnTo>
                  <a:lnTo>
                    <a:pt x="84243" y="706414"/>
                  </a:lnTo>
                  <a:lnTo>
                    <a:pt x="86454" y="707228"/>
                  </a:lnTo>
                  <a:lnTo>
                    <a:pt x="92529" y="707119"/>
                  </a:lnTo>
                  <a:lnTo>
                    <a:pt x="96327" y="705651"/>
                  </a:lnTo>
                  <a:lnTo>
                    <a:pt x="101584" y="704290"/>
                  </a:lnTo>
                  <a:lnTo>
                    <a:pt x="103184" y="701395"/>
                  </a:lnTo>
                  <a:lnTo>
                    <a:pt x="105962" y="697364"/>
                  </a:lnTo>
                  <a:lnTo>
                    <a:pt x="108177" y="694479"/>
                  </a:lnTo>
                  <a:lnTo>
                    <a:pt x="109560" y="690958"/>
                  </a:lnTo>
                  <a:lnTo>
                    <a:pt x="115415" y="683288"/>
                  </a:lnTo>
                  <a:lnTo>
                    <a:pt x="119125" y="678813"/>
                  </a:lnTo>
                  <a:lnTo>
                    <a:pt x="122117" y="675560"/>
                  </a:lnTo>
                  <a:lnTo>
                    <a:pt x="125187" y="672227"/>
                  </a:lnTo>
                  <a:lnTo>
                    <a:pt x="129455" y="666838"/>
                  </a:lnTo>
                  <a:lnTo>
                    <a:pt x="133223" y="663215"/>
                  </a:lnTo>
                  <a:lnTo>
                    <a:pt x="136990" y="659663"/>
                  </a:lnTo>
                  <a:lnTo>
                    <a:pt x="141704" y="654979"/>
                  </a:lnTo>
                  <a:lnTo>
                    <a:pt x="147027" y="650535"/>
                  </a:lnTo>
                  <a:lnTo>
                    <a:pt x="152247" y="647324"/>
                  </a:lnTo>
                  <a:lnTo>
                    <a:pt x="157037" y="642716"/>
                  </a:lnTo>
                  <a:lnTo>
                    <a:pt x="162885" y="637279"/>
                  </a:lnTo>
                  <a:lnTo>
                    <a:pt x="165455" y="633166"/>
                  </a:lnTo>
                  <a:lnTo>
                    <a:pt x="170081" y="626483"/>
                  </a:lnTo>
                  <a:lnTo>
                    <a:pt x="173165" y="621340"/>
                  </a:lnTo>
                  <a:lnTo>
                    <a:pt x="178306" y="613631"/>
                  </a:lnTo>
                  <a:lnTo>
                    <a:pt x="182877" y="608639"/>
                  </a:lnTo>
                  <a:lnTo>
                    <a:pt x="181761" y="607928"/>
                  </a:lnTo>
                  <a:lnTo>
                    <a:pt x="180334" y="607023"/>
                  </a:lnTo>
                  <a:lnTo>
                    <a:pt x="176795" y="607185"/>
                  </a:lnTo>
                  <a:lnTo>
                    <a:pt x="169165" y="604566"/>
                  </a:lnTo>
                  <a:lnTo>
                    <a:pt x="164193" y="603466"/>
                  </a:lnTo>
                  <a:lnTo>
                    <a:pt x="162222" y="602194"/>
                  </a:lnTo>
                  <a:lnTo>
                    <a:pt x="158867" y="600969"/>
                  </a:lnTo>
                  <a:lnTo>
                    <a:pt x="155405" y="597585"/>
                  </a:lnTo>
                  <a:lnTo>
                    <a:pt x="154451" y="595486"/>
                  </a:lnTo>
                  <a:lnTo>
                    <a:pt x="153183" y="593688"/>
                  </a:lnTo>
                  <a:lnTo>
                    <a:pt x="151756" y="588648"/>
                  </a:lnTo>
                  <a:lnTo>
                    <a:pt x="151462" y="584478"/>
                  </a:lnTo>
                  <a:lnTo>
                    <a:pt x="150549" y="578162"/>
                  </a:lnTo>
                  <a:lnTo>
                    <a:pt x="150549" y="573536"/>
                  </a:lnTo>
                  <a:lnTo>
                    <a:pt x="150549" y="567369"/>
                  </a:lnTo>
                  <a:lnTo>
                    <a:pt x="151577" y="558630"/>
                  </a:lnTo>
                  <a:lnTo>
                    <a:pt x="154147" y="550407"/>
                  </a:lnTo>
                  <a:lnTo>
                    <a:pt x="155175" y="542694"/>
                  </a:lnTo>
                  <a:lnTo>
                    <a:pt x="157231" y="537038"/>
                  </a:lnTo>
                  <a:lnTo>
                    <a:pt x="160465" y="531000"/>
                  </a:lnTo>
                  <a:lnTo>
                    <a:pt x="163806" y="522278"/>
                  </a:lnTo>
                  <a:lnTo>
                    <a:pt x="166231" y="516853"/>
                  </a:lnTo>
                  <a:lnTo>
                    <a:pt x="168050" y="510953"/>
                  </a:lnTo>
                  <a:lnTo>
                    <a:pt x="169026" y="504957"/>
                  </a:lnTo>
                  <a:lnTo>
                    <a:pt x="170906" y="499192"/>
                  </a:lnTo>
                  <a:lnTo>
                    <a:pt x="175937" y="496904"/>
                  </a:lnTo>
                  <a:lnTo>
                    <a:pt x="180283" y="494161"/>
                  </a:lnTo>
                  <a:lnTo>
                    <a:pt x="181883" y="490960"/>
                  </a:lnTo>
                  <a:lnTo>
                    <a:pt x="179596" y="484556"/>
                  </a:lnTo>
                  <a:lnTo>
                    <a:pt x="175938" y="480209"/>
                  </a:lnTo>
                  <a:lnTo>
                    <a:pt x="175378" y="474401"/>
                  </a:lnTo>
                  <a:lnTo>
                    <a:pt x="177698" y="470209"/>
                  </a:lnTo>
                  <a:lnTo>
                    <a:pt x="181352" y="464808"/>
                  </a:lnTo>
                  <a:lnTo>
                    <a:pt x="184213" y="460470"/>
                  </a:lnTo>
                  <a:lnTo>
                    <a:pt x="185525" y="456719"/>
                  </a:lnTo>
                  <a:lnTo>
                    <a:pt x="190501" y="436306"/>
                  </a:lnTo>
                  <a:lnTo>
                    <a:pt x="196581" y="406412"/>
                  </a:lnTo>
                  <a:lnTo>
                    <a:pt x="198861" y="400585"/>
                  </a:lnTo>
                  <a:lnTo>
                    <a:pt x="202661" y="395518"/>
                  </a:lnTo>
                  <a:lnTo>
                    <a:pt x="204941" y="393996"/>
                  </a:lnTo>
                  <a:lnTo>
                    <a:pt x="209248" y="393237"/>
                  </a:lnTo>
                  <a:lnTo>
                    <a:pt x="212035" y="392985"/>
                  </a:lnTo>
                  <a:lnTo>
                    <a:pt x="214569" y="390956"/>
                  </a:lnTo>
                  <a:lnTo>
                    <a:pt x="215582" y="387915"/>
                  </a:lnTo>
                  <a:lnTo>
                    <a:pt x="215582" y="383103"/>
                  </a:lnTo>
                  <a:lnTo>
                    <a:pt x="215329" y="377022"/>
                  </a:lnTo>
                  <a:lnTo>
                    <a:pt x="215329" y="372970"/>
                  </a:lnTo>
                  <a:lnTo>
                    <a:pt x="215076" y="369421"/>
                  </a:lnTo>
                  <a:lnTo>
                    <a:pt x="211529" y="367140"/>
                  </a:lnTo>
                  <a:lnTo>
                    <a:pt x="210515" y="362581"/>
                  </a:lnTo>
                  <a:lnTo>
                    <a:pt x="209502" y="358529"/>
                  </a:lnTo>
                  <a:lnTo>
                    <a:pt x="208488" y="354473"/>
                  </a:lnTo>
                  <a:lnTo>
                    <a:pt x="207012" y="351909"/>
                  </a:lnTo>
                  <a:lnTo>
                    <a:pt x="204115" y="347644"/>
                  </a:lnTo>
                  <a:lnTo>
                    <a:pt x="204257" y="345810"/>
                  </a:lnTo>
                  <a:lnTo>
                    <a:pt x="205448" y="330153"/>
                  </a:lnTo>
                  <a:lnTo>
                    <a:pt x="205105" y="325889"/>
                  </a:lnTo>
                  <a:lnTo>
                    <a:pt x="203833" y="323628"/>
                  </a:lnTo>
                  <a:lnTo>
                    <a:pt x="203409" y="321086"/>
                  </a:lnTo>
                  <a:lnTo>
                    <a:pt x="203833" y="318401"/>
                  </a:lnTo>
                  <a:lnTo>
                    <a:pt x="204963" y="315293"/>
                  </a:lnTo>
                  <a:lnTo>
                    <a:pt x="207224" y="309360"/>
                  </a:lnTo>
                  <a:lnTo>
                    <a:pt x="209202" y="307802"/>
                  </a:lnTo>
                  <a:lnTo>
                    <a:pt x="211321" y="307098"/>
                  </a:lnTo>
                  <a:lnTo>
                    <a:pt x="219233" y="301162"/>
                  </a:lnTo>
                  <a:lnTo>
                    <a:pt x="222058" y="300600"/>
                  </a:lnTo>
                  <a:lnTo>
                    <a:pt x="229405" y="304275"/>
                  </a:lnTo>
                  <a:lnTo>
                    <a:pt x="234774" y="305123"/>
                  </a:lnTo>
                  <a:lnTo>
                    <a:pt x="240849" y="307240"/>
                  </a:lnTo>
                  <a:lnTo>
                    <a:pt x="251304" y="310208"/>
                  </a:lnTo>
                  <a:lnTo>
                    <a:pt x="257802" y="313173"/>
                  </a:lnTo>
                  <a:lnTo>
                    <a:pt x="261193" y="320238"/>
                  </a:lnTo>
                  <a:lnTo>
                    <a:pt x="264160" y="326451"/>
                  </a:lnTo>
                  <a:lnTo>
                    <a:pt x="267268" y="330691"/>
                  </a:lnTo>
                  <a:lnTo>
                    <a:pt x="268095" y="332514"/>
                  </a:lnTo>
                  <a:lnTo>
                    <a:pt x="272153" y="334172"/>
                  </a:lnTo>
                  <a:lnTo>
                    <a:pt x="274505" y="334758"/>
                  </a:lnTo>
                  <a:lnTo>
                    <a:pt x="280384" y="337113"/>
                  </a:lnTo>
                  <a:lnTo>
                    <a:pt x="284500" y="337699"/>
                  </a:lnTo>
                  <a:lnTo>
                    <a:pt x="289203" y="336818"/>
                  </a:lnTo>
                  <a:lnTo>
                    <a:pt x="293336" y="336299"/>
                  </a:lnTo>
                  <a:lnTo>
                    <a:pt x="297636" y="337732"/>
                  </a:lnTo>
                  <a:lnTo>
                    <a:pt x="300503" y="334148"/>
                  </a:lnTo>
                  <a:lnTo>
                    <a:pt x="303728" y="331642"/>
                  </a:lnTo>
                  <a:lnTo>
                    <a:pt x="304086" y="327699"/>
                  </a:lnTo>
                  <a:lnTo>
                    <a:pt x="303727" y="323400"/>
                  </a:lnTo>
                  <a:lnTo>
                    <a:pt x="304086" y="320533"/>
                  </a:lnTo>
                  <a:lnTo>
                    <a:pt x="302653" y="316593"/>
                  </a:lnTo>
                  <a:lnTo>
                    <a:pt x="300861" y="312650"/>
                  </a:lnTo>
                  <a:lnTo>
                    <a:pt x="298711" y="309424"/>
                  </a:lnTo>
                  <a:lnTo>
                    <a:pt x="295486" y="303692"/>
                  </a:lnTo>
                  <a:lnTo>
                    <a:pt x="294053" y="295830"/>
                  </a:lnTo>
                  <a:lnTo>
                    <a:pt x="293465" y="291125"/>
                  </a:lnTo>
                  <a:lnTo>
                    <a:pt x="293171" y="289072"/>
                  </a:lnTo>
                  <a:lnTo>
                    <a:pt x="291113" y="286426"/>
                  </a:lnTo>
                  <a:lnTo>
                    <a:pt x="290525" y="285545"/>
                  </a:lnTo>
                  <a:lnTo>
                    <a:pt x="290231" y="283780"/>
                  </a:lnTo>
                  <a:lnTo>
                    <a:pt x="290819" y="280542"/>
                  </a:lnTo>
                  <a:lnTo>
                    <a:pt x="291407" y="278488"/>
                  </a:lnTo>
                  <a:lnTo>
                    <a:pt x="293171" y="276429"/>
                  </a:lnTo>
                  <a:lnTo>
                    <a:pt x="296064" y="272373"/>
                  </a:lnTo>
                  <a:lnTo>
                    <a:pt x="294347" y="272316"/>
                  </a:lnTo>
                  <a:lnTo>
                    <a:pt x="291701" y="270551"/>
                  </a:lnTo>
                  <a:lnTo>
                    <a:pt x="288761" y="269959"/>
                  </a:lnTo>
                  <a:lnTo>
                    <a:pt x="286703" y="268786"/>
                  </a:lnTo>
                  <a:lnTo>
                    <a:pt x="285233" y="267905"/>
                  </a:lnTo>
                  <a:lnTo>
                    <a:pt x="283176" y="263497"/>
                  </a:lnTo>
                  <a:lnTo>
                    <a:pt x="281500" y="259801"/>
                  </a:lnTo>
                  <a:lnTo>
                    <a:pt x="279499" y="257799"/>
                  </a:lnTo>
                  <a:lnTo>
                    <a:pt x="276335" y="252887"/>
                  </a:lnTo>
                  <a:lnTo>
                    <a:pt x="275420" y="248540"/>
                  </a:lnTo>
                  <a:lnTo>
                    <a:pt x="276334" y="242364"/>
                  </a:lnTo>
                  <a:lnTo>
                    <a:pt x="275191" y="239393"/>
                  </a:lnTo>
                  <a:lnTo>
                    <a:pt x="272447" y="237792"/>
                  </a:lnTo>
                  <a:lnTo>
                    <a:pt x="265586" y="236419"/>
                  </a:lnTo>
                  <a:lnTo>
                    <a:pt x="260326" y="235046"/>
                  </a:lnTo>
                  <a:lnTo>
                    <a:pt x="252321" y="232531"/>
                  </a:lnTo>
                  <a:lnTo>
                    <a:pt x="241331" y="229321"/>
                  </a:lnTo>
                  <a:lnTo>
                    <a:pt x="238661" y="229731"/>
                  </a:lnTo>
                  <a:lnTo>
                    <a:pt x="235786" y="230757"/>
                  </a:lnTo>
                  <a:lnTo>
                    <a:pt x="232294" y="231171"/>
                  </a:lnTo>
                  <a:lnTo>
                    <a:pt x="228393" y="231991"/>
                  </a:lnTo>
                  <a:lnTo>
                    <a:pt x="226339" y="232197"/>
                  </a:lnTo>
                  <a:lnTo>
                    <a:pt x="225517" y="230347"/>
                  </a:lnTo>
                  <a:lnTo>
                    <a:pt x="227777" y="228087"/>
                  </a:lnTo>
                  <a:lnTo>
                    <a:pt x="229215" y="225420"/>
                  </a:lnTo>
                  <a:lnTo>
                    <a:pt x="231678" y="223160"/>
                  </a:lnTo>
                  <a:lnTo>
                    <a:pt x="232705" y="221107"/>
                  </a:lnTo>
                  <a:lnTo>
                    <a:pt x="232294" y="214740"/>
                  </a:lnTo>
                  <a:lnTo>
                    <a:pt x="232705" y="212069"/>
                  </a:lnTo>
                  <a:lnTo>
                    <a:pt x="232089" y="210016"/>
                  </a:lnTo>
                  <a:lnTo>
                    <a:pt x="232500" y="204062"/>
                  </a:lnTo>
                  <a:lnTo>
                    <a:pt x="232911" y="201595"/>
                  </a:lnTo>
                  <a:lnTo>
                    <a:pt x="233937" y="199132"/>
                  </a:lnTo>
                  <a:lnTo>
                    <a:pt x="236813" y="196052"/>
                  </a:lnTo>
                  <a:lnTo>
                    <a:pt x="237839" y="193588"/>
                  </a:lnTo>
                  <a:lnTo>
                    <a:pt x="240099" y="191328"/>
                  </a:lnTo>
                  <a:lnTo>
                    <a:pt x="241754" y="190681"/>
                  </a:lnTo>
                  <a:lnTo>
                    <a:pt x="241977" y="188348"/>
                  </a:lnTo>
                  <a:lnTo>
                    <a:pt x="241198" y="184901"/>
                  </a:lnTo>
                  <a:lnTo>
                    <a:pt x="240643" y="183455"/>
                  </a:lnTo>
                  <a:lnTo>
                    <a:pt x="240197" y="181453"/>
                  </a:lnTo>
                  <a:lnTo>
                    <a:pt x="239490" y="178980"/>
                  </a:lnTo>
                  <a:lnTo>
                    <a:pt x="239893" y="176131"/>
                  </a:lnTo>
                  <a:lnTo>
                    <a:pt x="239893" y="173050"/>
                  </a:lnTo>
                  <a:lnTo>
                    <a:pt x="239482" y="170587"/>
                  </a:lnTo>
                  <a:lnTo>
                    <a:pt x="237950" y="166094"/>
                  </a:lnTo>
                  <a:lnTo>
                    <a:pt x="236845" y="163330"/>
                  </a:lnTo>
                  <a:lnTo>
                    <a:pt x="235370" y="161116"/>
                  </a:lnTo>
                  <a:lnTo>
                    <a:pt x="233895" y="159639"/>
                  </a:lnTo>
                  <a:lnTo>
                    <a:pt x="232974" y="157613"/>
                  </a:lnTo>
                  <a:lnTo>
                    <a:pt x="232605" y="155216"/>
                  </a:lnTo>
                  <a:lnTo>
                    <a:pt x="232974" y="151899"/>
                  </a:lnTo>
                  <a:lnTo>
                    <a:pt x="235001" y="149135"/>
                  </a:lnTo>
                  <a:lnTo>
                    <a:pt x="236107" y="145635"/>
                  </a:lnTo>
                  <a:lnTo>
                    <a:pt x="234080" y="143053"/>
                  </a:lnTo>
                  <a:lnTo>
                    <a:pt x="231131" y="141027"/>
                  </a:lnTo>
                  <a:lnTo>
                    <a:pt x="226892" y="137896"/>
                  </a:lnTo>
                  <a:lnTo>
                    <a:pt x="224127" y="134946"/>
                  </a:lnTo>
                  <a:lnTo>
                    <a:pt x="222139" y="131696"/>
                  </a:lnTo>
                  <a:lnTo>
                    <a:pt x="221363" y="128497"/>
                  </a:lnTo>
                  <a:lnTo>
                    <a:pt x="220582" y="125915"/>
                  </a:lnTo>
                  <a:lnTo>
                    <a:pt x="219335" y="120569"/>
                  </a:lnTo>
                  <a:lnTo>
                    <a:pt x="217246" y="116349"/>
                  </a:lnTo>
                  <a:lnTo>
                    <a:pt x="216357" y="109231"/>
                  </a:lnTo>
                  <a:lnTo>
                    <a:pt x="217913" y="101449"/>
                  </a:lnTo>
                  <a:lnTo>
                    <a:pt x="216579" y="97445"/>
                  </a:lnTo>
                  <a:lnTo>
                    <a:pt x="214132" y="88104"/>
                  </a:lnTo>
                  <a:lnTo>
                    <a:pt x="211464" y="81653"/>
                  </a:lnTo>
                  <a:lnTo>
                    <a:pt x="204162" y="80058"/>
                  </a:lnTo>
                  <a:lnTo>
                    <a:pt x="201546" y="66404"/>
                  </a:lnTo>
                  <a:lnTo>
                    <a:pt x="201889" y="61246"/>
                  </a:lnTo>
                  <a:lnTo>
                    <a:pt x="201671" y="57154"/>
                  </a:lnTo>
                  <a:lnTo>
                    <a:pt x="201235" y="52442"/>
                  </a:lnTo>
                  <a:lnTo>
                    <a:pt x="199295" y="46236"/>
                  </a:lnTo>
                  <a:lnTo>
                    <a:pt x="193475" y="34636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2" name="object 32">
              <a:extLst>
                <a:ext uri="{FF2B5EF4-FFF2-40B4-BE49-F238E27FC236}">
                  <a16:creationId xmlns:a16="http://schemas.microsoft.com/office/drawing/2014/main" id="{7F80D615-44EA-4963-885E-AE69FC3EE49B}"/>
                </a:ext>
              </a:extLst>
            </p:cNvPr>
            <p:cNvSpPr/>
            <p:nvPr/>
          </p:nvSpPr>
          <p:spPr>
            <a:xfrm>
              <a:off x="8536007" y="2722440"/>
              <a:ext cx="529691" cy="640253"/>
            </a:xfrm>
            <a:custGeom>
              <a:avLst/>
              <a:gdLst/>
              <a:ahLst/>
              <a:cxnLst/>
              <a:rect l="l" t="t" r="r" b="b"/>
              <a:pathLst>
                <a:path w="820121" h="991304">
                  <a:moveTo>
                    <a:pt x="6776" y="19343"/>
                  </a:moveTo>
                  <a:lnTo>
                    <a:pt x="6880" y="18481"/>
                  </a:lnTo>
                  <a:lnTo>
                    <a:pt x="6984" y="17825"/>
                  </a:lnTo>
                  <a:lnTo>
                    <a:pt x="7236" y="16816"/>
                  </a:lnTo>
                  <a:lnTo>
                    <a:pt x="7305" y="16348"/>
                  </a:lnTo>
                  <a:lnTo>
                    <a:pt x="7376" y="16038"/>
                  </a:lnTo>
                  <a:lnTo>
                    <a:pt x="7447" y="15692"/>
                  </a:lnTo>
                  <a:lnTo>
                    <a:pt x="7556" y="15267"/>
                  </a:lnTo>
                  <a:lnTo>
                    <a:pt x="7549" y="14878"/>
                  </a:lnTo>
                  <a:lnTo>
                    <a:pt x="7814" y="14562"/>
                  </a:lnTo>
                  <a:lnTo>
                    <a:pt x="7605" y="13681"/>
                  </a:lnTo>
                  <a:lnTo>
                    <a:pt x="7702" y="12594"/>
                  </a:lnTo>
                  <a:lnTo>
                    <a:pt x="7807" y="12017"/>
                  </a:lnTo>
                  <a:lnTo>
                    <a:pt x="7955" y="11585"/>
                  </a:lnTo>
                  <a:lnTo>
                    <a:pt x="8143" y="11312"/>
                  </a:lnTo>
                  <a:lnTo>
                    <a:pt x="8326" y="10771"/>
                  </a:lnTo>
                  <a:lnTo>
                    <a:pt x="8430" y="10109"/>
                  </a:lnTo>
                  <a:lnTo>
                    <a:pt x="8569" y="9222"/>
                  </a:lnTo>
                  <a:lnTo>
                    <a:pt x="8825" y="8480"/>
                  </a:lnTo>
                  <a:lnTo>
                    <a:pt x="9736" y="7575"/>
                  </a:lnTo>
                  <a:lnTo>
                    <a:pt x="10304" y="6986"/>
                  </a:lnTo>
                  <a:lnTo>
                    <a:pt x="11130" y="5656"/>
                  </a:lnTo>
                  <a:lnTo>
                    <a:pt x="11576" y="4683"/>
                  </a:lnTo>
                  <a:lnTo>
                    <a:pt x="12205" y="3128"/>
                  </a:lnTo>
                  <a:lnTo>
                    <a:pt x="12645" y="1840"/>
                  </a:lnTo>
                  <a:lnTo>
                    <a:pt x="13272" y="206"/>
                  </a:lnTo>
                  <a:lnTo>
                    <a:pt x="13379" y="0"/>
                  </a:lnTo>
                  <a:lnTo>
                    <a:pt x="18545" y="619"/>
                  </a:lnTo>
                  <a:lnTo>
                    <a:pt x="20961" y="1621"/>
                  </a:lnTo>
                  <a:lnTo>
                    <a:pt x="23923" y="2836"/>
                  </a:lnTo>
                  <a:lnTo>
                    <a:pt x="27830" y="4717"/>
                  </a:lnTo>
                  <a:lnTo>
                    <a:pt x="30718" y="8405"/>
                  </a:lnTo>
                  <a:lnTo>
                    <a:pt x="34474" y="12758"/>
                  </a:lnTo>
                  <a:lnTo>
                    <a:pt x="37677" y="16664"/>
                  </a:lnTo>
                  <a:lnTo>
                    <a:pt x="39110" y="18162"/>
                  </a:lnTo>
                  <a:lnTo>
                    <a:pt x="41487" y="20322"/>
                  </a:lnTo>
                  <a:lnTo>
                    <a:pt x="44975" y="23526"/>
                  </a:lnTo>
                  <a:lnTo>
                    <a:pt x="49984" y="26221"/>
                  </a:lnTo>
                  <a:lnTo>
                    <a:pt x="52880" y="27746"/>
                  </a:lnTo>
                  <a:lnTo>
                    <a:pt x="64912" y="27311"/>
                  </a:lnTo>
                  <a:lnTo>
                    <a:pt x="74899" y="23678"/>
                  </a:lnTo>
                  <a:lnTo>
                    <a:pt x="82162" y="19140"/>
                  </a:lnTo>
                  <a:lnTo>
                    <a:pt x="90332" y="19140"/>
                  </a:lnTo>
                  <a:lnTo>
                    <a:pt x="96687" y="20957"/>
                  </a:lnTo>
                  <a:lnTo>
                    <a:pt x="105765" y="27311"/>
                  </a:lnTo>
                  <a:lnTo>
                    <a:pt x="112120" y="34575"/>
                  </a:lnTo>
                  <a:lnTo>
                    <a:pt x="129179" y="58766"/>
                  </a:lnTo>
                  <a:lnTo>
                    <a:pt x="132018" y="63302"/>
                  </a:lnTo>
                  <a:lnTo>
                    <a:pt x="137086" y="70158"/>
                  </a:lnTo>
                  <a:lnTo>
                    <a:pt x="142968" y="83159"/>
                  </a:lnTo>
                  <a:lnTo>
                    <a:pt x="143798" y="89767"/>
                  </a:lnTo>
                  <a:lnTo>
                    <a:pt x="145345" y="94809"/>
                  </a:lnTo>
                  <a:lnTo>
                    <a:pt x="146600" y="107418"/>
                  </a:lnTo>
                  <a:lnTo>
                    <a:pt x="151878" y="123138"/>
                  </a:lnTo>
                  <a:lnTo>
                    <a:pt x="155081" y="127045"/>
                  </a:lnTo>
                  <a:lnTo>
                    <a:pt x="161053" y="133333"/>
                  </a:lnTo>
                  <a:lnTo>
                    <a:pt x="166224" y="141033"/>
                  </a:lnTo>
                  <a:lnTo>
                    <a:pt x="169331" y="144326"/>
                  </a:lnTo>
                  <a:lnTo>
                    <a:pt x="171840" y="150572"/>
                  </a:lnTo>
                  <a:lnTo>
                    <a:pt x="172521" y="154946"/>
                  </a:lnTo>
                  <a:lnTo>
                    <a:pt x="182025" y="163488"/>
                  </a:lnTo>
                  <a:lnTo>
                    <a:pt x="195774" y="160523"/>
                  </a:lnTo>
                  <a:lnTo>
                    <a:pt x="201229" y="160347"/>
                  </a:lnTo>
                  <a:lnTo>
                    <a:pt x="218338" y="160763"/>
                  </a:lnTo>
                  <a:lnTo>
                    <a:pt x="229232" y="155316"/>
                  </a:lnTo>
                  <a:lnTo>
                    <a:pt x="240127" y="152595"/>
                  </a:lnTo>
                  <a:lnTo>
                    <a:pt x="248297" y="150778"/>
                  </a:lnTo>
                  <a:lnTo>
                    <a:pt x="259192" y="149870"/>
                  </a:lnTo>
                  <a:lnTo>
                    <a:pt x="265546" y="157133"/>
                  </a:lnTo>
                  <a:lnTo>
                    <a:pt x="266454" y="172568"/>
                  </a:lnTo>
                  <a:lnTo>
                    <a:pt x="270085" y="197079"/>
                  </a:lnTo>
                  <a:lnTo>
                    <a:pt x="268269" y="205250"/>
                  </a:lnTo>
                  <a:lnTo>
                    <a:pt x="267362" y="213421"/>
                  </a:lnTo>
                  <a:lnTo>
                    <a:pt x="273510" y="216875"/>
                  </a:lnTo>
                  <a:lnTo>
                    <a:pt x="276470" y="218011"/>
                  </a:lnTo>
                  <a:lnTo>
                    <a:pt x="279097" y="218391"/>
                  </a:lnTo>
                  <a:lnTo>
                    <a:pt x="282346" y="218981"/>
                  </a:lnTo>
                  <a:lnTo>
                    <a:pt x="286203" y="219320"/>
                  </a:lnTo>
                  <a:lnTo>
                    <a:pt x="288371" y="219788"/>
                  </a:lnTo>
                  <a:lnTo>
                    <a:pt x="292592" y="221891"/>
                  </a:lnTo>
                  <a:lnTo>
                    <a:pt x="297597" y="222039"/>
                  </a:lnTo>
                  <a:lnTo>
                    <a:pt x="303302" y="222471"/>
                  </a:lnTo>
                  <a:lnTo>
                    <a:pt x="307760" y="222404"/>
                  </a:lnTo>
                  <a:lnTo>
                    <a:pt x="313062" y="222234"/>
                  </a:lnTo>
                  <a:lnTo>
                    <a:pt x="316135" y="222137"/>
                  </a:lnTo>
                  <a:lnTo>
                    <a:pt x="320425" y="221611"/>
                  </a:lnTo>
                  <a:lnTo>
                    <a:pt x="325419" y="221450"/>
                  </a:lnTo>
                  <a:lnTo>
                    <a:pt x="328970" y="221875"/>
                  </a:lnTo>
                  <a:lnTo>
                    <a:pt x="330777" y="221933"/>
                  </a:lnTo>
                  <a:lnTo>
                    <a:pt x="334975" y="222070"/>
                  </a:lnTo>
                  <a:lnTo>
                    <a:pt x="340557" y="221040"/>
                  </a:lnTo>
                  <a:lnTo>
                    <a:pt x="348507" y="221943"/>
                  </a:lnTo>
                  <a:lnTo>
                    <a:pt x="355548" y="223170"/>
                  </a:lnTo>
                  <a:lnTo>
                    <a:pt x="362181" y="223628"/>
                  </a:lnTo>
                  <a:lnTo>
                    <a:pt x="368355" y="221800"/>
                  </a:lnTo>
                  <a:lnTo>
                    <a:pt x="370185" y="217681"/>
                  </a:lnTo>
                  <a:lnTo>
                    <a:pt x="372015" y="213564"/>
                  </a:lnTo>
                  <a:lnTo>
                    <a:pt x="375445" y="211049"/>
                  </a:lnTo>
                  <a:lnTo>
                    <a:pt x="381849" y="211049"/>
                  </a:lnTo>
                  <a:lnTo>
                    <a:pt x="387337" y="216997"/>
                  </a:lnTo>
                  <a:lnTo>
                    <a:pt x="387337" y="223169"/>
                  </a:lnTo>
                  <a:lnTo>
                    <a:pt x="387337" y="230946"/>
                  </a:lnTo>
                  <a:lnTo>
                    <a:pt x="388938" y="244667"/>
                  </a:lnTo>
                  <a:lnTo>
                    <a:pt x="389167" y="248328"/>
                  </a:lnTo>
                  <a:lnTo>
                    <a:pt x="392826" y="252903"/>
                  </a:lnTo>
                  <a:lnTo>
                    <a:pt x="401732" y="255655"/>
                  </a:lnTo>
                  <a:lnTo>
                    <a:pt x="405236" y="256705"/>
                  </a:lnTo>
                  <a:lnTo>
                    <a:pt x="408740" y="257757"/>
                  </a:lnTo>
                  <a:lnTo>
                    <a:pt x="413296" y="259157"/>
                  </a:lnTo>
                  <a:lnTo>
                    <a:pt x="417027" y="259692"/>
                  </a:lnTo>
                  <a:lnTo>
                    <a:pt x="422023" y="259609"/>
                  </a:lnTo>
                  <a:lnTo>
                    <a:pt x="428251" y="259561"/>
                  </a:lnTo>
                  <a:lnTo>
                    <a:pt x="431845" y="258908"/>
                  </a:lnTo>
                  <a:lnTo>
                    <a:pt x="435835" y="258625"/>
                  </a:lnTo>
                  <a:lnTo>
                    <a:pt x="439445" y="258507"/>
                  </a:lnTo>
                  <a:lnTo>
                    <a:pt x="445185" y="257055"/>
                  </a:lnTo>
                  <a:lnTo>
                    <a:pt x="450792" y="255305"/>
                  </a:lnTo>
                  <a:lnTo>
                    <a:pt x="454647" y="253902"/>
                  </a:lnTo>
                  <a:lnTo>
                    <a:pt x="459945" y="252680"/>
                  </a:lnTo>
                  <a:lnTo>
                    <a:pt x="465410" y="252812"/>
                  </a:lnTo>
                  <a:lnTo>
                    <a:pt x="471418" y="253082"/>
                  </a:lnTo>
                  <a:lnTo>
                    <a:pt x="476484" y="255156"/>
                  </a:lnTo>
                  <a:lnTo>
                    <a:pt x="481000" y="256860"/>
                  </a:lnTo>
                  <a:lnTo>
                    <a:pt x="485392" y="259498"/>
                  </a:lnTo>
                  <a:lnTo>
                    <a:pt x="494430" y="263978"/>
                  </a:lnTo>
                  <a:lnTo>
                    <a:pt x="500280" y="268993"/>
                  </a:lnTo>
                  <a:lnTo>
                    <a:pt x="504458" y="274005"/>
                  </a:lnTo>
                  <a:lnTo>
                    <a:pt x="508302" y="279856"/>
                  </a:lnTo>
                  <a:lnTo>
                    <a:pt x="512147" y="284370"/>
                  </a:lnTo>
                  <a:lnTo>
                    <a:pt x="514153" y="288881"/>
                  </a:lnTo>
                  <a:lnTo>
                    <a:pt x="516673" y="296305"/>
                  </a:lnTo>
                  <a:lnTo>
                    <a:pt x="519126" y="298055"/>
                  </a:lnTo>
                  <a:lnTo>
                    <a:pt x="522981" y="299811"/>
                  </a:lnTo>
                  <a:lnTo>
                    <a:pt x="528588" y="302963"/>
                  </a:lnTo>
                  <a:lnTo>
                    <a:pt x="533844" y="305768"/>
                  </a:lnTo>
                  <a:lnTo>
                    <a:pt x="545409" y="313128"/>
                  </a:lnTo>
                  <a:lnTo>
                    <a:pt x="555922" y="319082"/>
                  </a:lnTo>
                  <a:lnTo>
                    <a:pt x="572416" y="334923"/>
                  </a:lnTo>
                  <a:lnTo>
                    <a:pt x="581118" y="347107"/>
                  </a:lnTo>
                  <a:lnTo>
                    <a:pt x="581118" y="355230"/>
                  </a:lnTo>
                  <a:lnTo>
                    <a:pt x="585179" y="363347"/>
                  </a:lnTo>
                  <a:lnTo>
                    <a:pt x="591109" y="365239"/>
                  </a:lnTo>
                  <a:lnTo>
                    <a:pt x="609804" y="373207"/>
                  </a:lnTo>
                  <a:lnTo>
                    <a:pt x="613376" y="374857"/>
                  </a:lnTo>
                  <a:lnTo>
                    <a:pt x="617910" y="374857"/>
                  </a:lnTo>
                  <a:lnTo>
                    <a:pt x="623267" y="377466"/>
                  </a:lnTo>
                  <a:lnTo>
                    <a:pt x="628351" y="378289"/>
                  </a:lnTo>
                  <a:lnTo>
                    <a:pt x="632747" y="378426"/>
                  </a:lnTo>
                  <a:lnTo>
                    <a:pt x="636181" y="380075"/>
                  </a:lnTo>
                  <a:lnTo>
                    <a:pt x="640990" y="381861"/>
                  </a:lnTo>
                  <a:lnTo>
                    <a:pt x="644012" y="381999"/>
                  </a:lnTo>
                  <a:lnTo>
                    <a:pt x="649371" y="385707"/>
                  </a:lnTo>
                  <a:lnTo>
                    <a:pt x="651431" y="387907"/>
                  </a:lnTo>
                  <a:lnTo>
                    <a:pt x="653080" y="390656"/>
                  </a:lnTo>
                  <a:lnTo>
                    <a:pt x="654042" y="393538"/>
                  </a:lnTo>
                  <a:lnTo>
                    <a:pt x="655141" y="396151"/>
                  </a:lnTo>
                  <a:lnTo>
                    <a:pt x="654794" y="399316"/>
                  </a:lnTo>
                  <a:lnTo>
                    <a:pt x="653080" y="403842"/>
                  </a:lnTo>
                  <a:lnTo>
                    <a:pt x="652668" y="405218"/>
                  </a:lnTo>
                  <a:lnTo>
                    <a:pt x="653080" y="407278"/>
                  </a:lnTo>
                  <a:lnTo>
                    <a:pt x="667556" y="413818"/>
                  </a:lnTo>
                  <a:lnTo>
                    <a:pt x="699050" y="434714"/>
                  </a:lnTo>
                  <a:lnTo>
                    <a:pt x="717803" y="438375"/>
                  </a:lnTo>
                  <a:lnTo>
                    <a:pt x="724435" y="435629"/>
                  </a:lnTo>
                  <a:lnTo>
                    <a:pt x="724435" y="427169"/>
                  </a:lnTo>
                  <a:lnTo>
                    <a:pt x="728323" y="406585"/>
                  </a:lnTo>
                  <a:lnTo>
                    <a:pt x="735642" y="398123"/>
                  </a:lnTo>
                  <a:lnTo>
                    <a:pt x="747991" y="390577"/>
                  </a:lnTo>
                  <a:lnTo>
                    <a:pt x="758283" y="380285"/>
                  </a:lnTo>
                  <a:lnTo>
                    <a:pt x="764686" y="369993"/>
                  </a:lnTo>
                  <a:lnTo>
                    <a:pt x="777779" y="361606"/>
                  </a:lnTo>
                  <a:lnTo>
                    <a:pt x="785321" y="361606"/>
                  </a:lnTo>
                  <a:lnTo>
                    <a:pt x="790541" y="361606"/>
                  </a:lnTo>
                  <a:lnTo>
                    <a:pt x="795183" y="363930"/>
                  </a:lnTo>
                  <a:lnTo>
                    <a:pt x="796923" y="365670"/>
                  </a:lnTo>
                  <a:lnTo>
                    <a:pt x="799243" y="365088"/>
                  </a:lnTo>
                  <a:lnTo>
                    <a:pt x="803884" y="366828"/>
                  </a:lnTo>
                  <a:lnTo>
                    <a:pt x="807945" y="366251"/>
                  </a:lnTo>
                  <a:lnTo>
                    <a:pt x="808525" y="367412"/>
                  </a:lnTo>
                  <a:lnTo>
                    <a:pt x="812928" y="370364"/>
                  </a:lnTo>
                  <a:lnTo>
                    <a:pt x="811176" y="380370"/>
                  </a:lnTo>
                  <a:lnTo>
                    <a:pt x="808944" y="387460"/>
                  </a:lnTo>
                  <a:lnTo>
                    <a:pt x="808693" y="393948"/>
                  </a:lnTo>
                  <a:lnTo>
                    <a:pt x="807894" y="400146"/>
                  </a:lnTo>
                  <a:lnTo>
                    <a:pt x="807643" y="406634"/>
                  </a:lnTo>
                  <a:lnTo>
                    <a:pt x="807012" y="410896"/>
                  </a:lnTo>
                  <a:lnTo>
                    <a:pt x="806640" y="415999"/>
                  </a:lnTo>
                  <a:lnTo>
                    <a:pt x="805763" y="422196"/>
                  </a:lnTo>
                  <a:lnTo>
                    <a:pt x="803076" y="429456"/>
                  </a:lnTo>
                  <a:lnTo>
                    <a:pt x="800578" y="437791"/>
                  </a:lnTo>
                  <a:lnTo>
                    <a:pt x="797267" y="447154"/>
                  </a:lnTo>
                  <a:lnTo>
                    <a:pt x="794664" y="454642"/>
                  </a:lnTo>
                  <a:lnTo>
                    <a:pt x="792368" y="462120"/>
                  </a:lnTo>
                  <a:lnTo>
                    <a:pt x="789946" y="468062"/>
                  </a:lnTo>
                  <a:lnTo>
                    <a:pt x="785170" y="477318"/>
                  </a:lnTo>
                  <a:lnTo>
                    <a:pt x="782175" y="482196"/>
                  </a:lnTo>
                  <a:lnTo>
                    <a:pt x="778731" y="487476"/>
                  </a:lnTo>
                  <a:lnTo>
                    <a:pt x="780482" y="502179"/>
                  </a:lnTo>
                  <a:lnTo>
                    <a:pt x="780057" y="513852"/>
                  </a:lnTo>
                  <a:lnTo>
                    <a:pt x="781119" y="521705"/>
                  </a:lnTo>
                  <a:lnTo>
                    <a:pt x="781118" y="527221"/>
                  </a:lnTo>
                  <a:lnTo>
                    <a:pt x="780057" y="530405"/>
                  </a:lnTo>
                  <a:lnTo>
                    <a:pt x="778572" y="532741"/>
                  </a:lnTo>
                  <a:lnTo>
                    <a:pt x="776661" y="536346"/>
                  </a:lnTo>
                  <a:lnTo>
                    <a:pt x="776449" y="542504"/>
                  </a:lnTo>
                  <a:lnTo>
                    <a:pt x="777722" y="548020"/>
                  </a:lnTo>
                  <a:lnTo>
                    <a:pt x="774053" y="556660"/>
                  </a:lnTo>
                  <a:lnTo>
                    <a:pt x="774774" y="559955"/>
                  </a:lnTo>
                  <a:lnTo>
                    <a:pt x="775065" y="564187"/>
                  </a:lnTo>
                  <a:lnTo>
                    <a:pt x="773652" y="570405"/>
                  </a:lnTo>
                  <a:lnTo>
                    <a:pt x="771279" y="575493"/>
                  </a:lnTo>
                  <a:lnTo>
                    <a:pt x="771675" y="578193"/>
                  </a:lnTo>
                  <a:lnTo>
                    <a:pt x="772562" y="582270"/>
                  </a:lnTo>
                  <a:lnTo>
                    <a:pt x="773093" y="584220"/>
                  </a:lnTo>
                  <a:lnTo>
                    <a:pt x="772916" y="585639"/>
                  </a:lnTo>
                  <a:lnTo>
                    <a:pt x="772030" y="587589"/>
                  </a:lnTo>
                  <a:lnTo>
                    <a:pt x="771676" y="590068"/>
                  </a:lnTo>
                  <a:lnTo>
                    <a:pt x="771676" y="593081"/>
                  </a:lnTo>
                  <a:lnTo>
                    <a:pt x="771676" y="595739"/>
                  </a:lnTo>
                  <a:lnTo>
                    <a:pt x="771676" y="598753"/>
                  </a:lnTo>
                  <a:lnTo>
                    <a:pt x="773980" y="600348"/>
                  </a:lnTo>
                  <a:lnTo>
                    <a:pt x="774866" y="602122"/>
                  </a:lnTo>
                  <a:lnTo>
                    <a:pt x="776284" y="604424"/>
                  </a:lnTo>
                  <a:lnTo>
                    <a:pt x="776993" y="606906"/>
                  </a:lnTo>
                  <a:lnTo>
                    <a:pt x="776993" y="609212"/>
                  </a:lnTo>
                  <a:lnTo>
                    <a:pt x="776993" y="611162"/>
                  </a:lnTo>
                  <a:lnTo>
                    <a:pt x="775930" y="612932"/>
                  </a:lnTo>
                  <a:lnTo>
                    <a:pt x="775221" y="614351"/>
                  </a:lnTo>
                  <a:lnTo>
                    <a:pt x="774866" y="616833"/>
                  </a:lnTo>
                  <a:lnTo>
                    <a:pt x="776461" y="621794"/>
                  </a:lnTo>
                  <a:lnTo>
                    <a:pt x="774334" y="627997"/>
                  </a:lnTo>
                  <a:lnTo>
                    <a:pt x="774334" y="631365"/>
                  </a:lnTo>
                  <a:lnTo>
                    <a:pt x="773625" y="633136"/>
                  </a:lnTo>
                  <a:lnTo>
                    <a:pt x="773448" y="635973"/>
                  </a:lnTo>
                  <a:lnTo>
                    <a:pt x="773448" y="638987"/>
                  </a:lnTo>
                  <a:lnTo>
                    <a:pt x="773980" y="643063"/>
                  </a:lnTo>
                  <a:lnTo>
                    <a:pt x="774689" y="646784"/>
                  </a:lnTo>
                  <a:lnTo>
                    <a:pt x="775752" y="652456"/>
                  </a:lnTo>
                  <a:lnTo>
                    <a:pt x="777170" y="656532"/>
                  </a:lnTo>
                  <a:lnTo>
                    <a:pt x="778056" y="659722"/>
                  </a:lnTo>
                  <a:lnTo>
                    <a:pt x="779474" y="661673"/>
                  </a:lnTo>
                  <a:lnTo>
                    <a:pt x="780537" y="664509"/>
                  </a:lnTo>
                  <a:lnTo>
                    <a:pt x="781955" y="669294"/>
                  </a:lnTo>
                  <a:lnTo>
                    <a:pt x="782842" y="673015"/>
                  </a:lnTo>
                  <a:lnTo>
                    <a:pt x="784260" y="675497"/>
                  </a:lnTo>
                  <a:lnTo>
                    <a:pt x="785855" y="679750"/>
                  </a:lnTo>
                  <a:lnTo>
                    <a:pt x="787316" y="684865"/>
                  </a:lnTo>
                  <a:lnTo>
                    <a:pt x="787342" y="686147"/>
                  </a:lnTo>
                  <a:lnTo>
                    <a:pt x="786604" y="686876"/>
                  </a:lnTo>
                  <a:lnTo>
                    <a:pt x="786067" y="688498"/>
                  </a:lnTo>
                  <a:lnTo>
                    <a:pt x="785974" y="689738"/>
                  </a:lnTo>
                  <a:lnTo>
                    <a:pt x="785919" y="690947"/>
                  </a:lnTo>
                  <a:lnTo>
                    <a:pt x="786260" y="693097"/>
                  </a:lnTo>
                  <a:lnTo>
                    <a:pt x="787456" y="694549"/>
                  </a:lnTo>
                  <a:lnTo>
                    <a:pt x="788637" y="696463"/>
                  </a:lnTo>
                  <a:lnTo>
                    <a:pt x="790258" y="697119"/>
                  </a:lnTo>
                  <a:lnTo>
                    <a:pt x="791539" y="699495"/>
                  </a:lnTo>
                  <a:lnTo>
                    <a:pt x="792329" y="701317"/>
                  </a:lnTo>
                  <a:lnTo>
                    <a:pt x="792816" y="703310"/>
                  </a:lnTo>
                  <a:lnTo>
                    <a:pt x="794335" y="705011"/>
                  </a:lnTo>
                  <a:lnTo>
                    <a:pt x="794470" y="706171"/>
                  </a:lnTo>
                  <a:lnTo>
                    <a:pt x="794693" y="708292"/>
                  </a:lnTo>
                  <a:lnTo>
                    <a:pt x="795065" y="710285"/>
                  </a:lnTo>
                  <a:lnTo>
                    <a:pt x="794817" y="711499"/>
                  </a:lnTo>
                  <a:lnTo>
                    <a:pt x="794754" y="713322"/>
                  </a:lnTo>
                  <a:lnTo>
                    <a:pt x="794565" y="714963"/>
                  </a:lnTo>
                  <a:lnTo>
                    <a:pt x="794364" y="716330"/>
                  </a:lnTo>
                  <a:lnTo>
                    <a:pt x="794807" y="718207"/>
                  </a:lnTo>
                  <a:lnTo>
                    <a:pt x="795835" y="720169"/>
                  </a:lnTo>
                  <a:lnTo>
                    <a:pt x="797186" y="722387"/>
                  </a:lnTo>
                  <a:lnTo>
                    <a:pt x="798219" y="725206"/>
                  </a:lnTo>
                  <a:lnTo>
                    <a:pt x="798788" y="727265"/>
                  </a:lnTo>
                  <a:lnTo>
                    <a:pt x="799109" y="729033"/>
                  </a:lnTo>
                  <a:lnTo>
                    <a:pt x="798996" y="730631"/>
                  </a:lnTo>
                  <a:lnTo>
                    <a:pt x="799128" y="731706"/>
                  </a:lnTo>
                  <a:lnTo>
                    <a:pt x="799230" y="733717"/>
                  </a:lnTo>
                  <a:lnTo>
                    <a:pt x="799409" y="734987"/>
                  </a:lnTo>
                  <a:lnTo>
                    <a:pt x="799889" y="736050"/>
                  </a:lnTo>
                  <a:lnTo>
                    <a:pt x="800796" y="737125"/>
                  </a:lnTo>
                  <a:lnTo>
                    <a:pt x="801924" y="738001"/>
                  </a:lnTo>
                  <a:lnTo>
                    <a:pt x="803056" y="738176"/>
                  </a:lnTo>
                  <a:lnTo>
                    <a:pt x="803800" y="739877"/>
                  </a:lnTo>
                  <a:lnTo>
                    <a:pt x="803617" y="741633"/>
                  </a:lnTo>
                  <a:lnTo>
                    <a:pt x="803646" y="742211"/>
                  </a:lnTo>
                  <a:lnTo>
                    <a:pt x="803653" y="743104"/>
                  </a:lnTo>
                  <a:lnTo>
                    <a:pt x="803584" y="744039"/>
                  </a:lnTo>
                  <a:lnTo>
                    <a:pt x="803604" y="745199"/>
                  </a:lnTo>
                  <a:lnTo>
                    <a:pt x="803685" y="746050"/>
                  </a:lnTo>
                  <a:lnTo>
                    <a:pt x="803661" y="747095"/>
                  </a:lnTo>
                  <a:lnTo>
                    <a:pt x="803842" y="747630"/>
                  </a:lnTo>
                  <a:lnTo>
                    <a:pt x="804386" y="749191"/>
                  </a:lnTo>
                  <a:lnTo>
                    <a:pt x="804392" y="750084"/>
                  </a:lnTo>
                  <a:lnTo>
                    <a:pt x="804476" y="751743"/>
                  </a:lnTo>
                  <a:lnTo>
                    <a:pt x="804334" y="753535"/>
                  </a:lnTo>
                  <a:lnTo>
                    <a:pt x="804311" y="755394"/>
                  </a:lnTo>
                  <a:lnTo>
                    <a:pt x="804492" y="756664"/>
                  </a:lnTo>
                  <a:lnTo>
                    <a:pt x="805321" y="757746"/>
                  </a:lnTo>
                  <a:lnTo>
                    <a:pt x="806302" y="758784"/>
                  </a:lnTo>
                  <a:lnTo>
                    <a:pt x="806860" y="759841"/>
                  </a:lnTo>
                  <a:lnTo>
                    <a:pt x="806902" y="760692"/>
                  </a:lnTo>
                  <a:lnTo>
                    <a:pt x="806832" y="762363"/>
                  </a:lnTo>
                  <a:lnTo>
                    <a:pt x="806695" y="763492"/>
                  </a:lnTo>
                  <a:lnTo>
                    <a:pt x="806682" y="764769"/>
                  </a:lnTo>
                  <a:lnTo>
                    <a:pt x="806679" y="765467"/>
                  </a:lnTo>
                  <a:lnTo>
                    <a:pt x="806528" y="768614"/>
                  </a:lnTo>
                  <a:lnTo>
                    <a:pt x="806396" y="769866"/>
                  </a:lnTo>
                  <a:lnTo>
                    <a:pt x="806289" y="770801"/>
                  </a:lnTo>
                  <a:lnTo>
                    <a:pt x="805970" y="772132"/>
                  </a:lnTo>
                  <a:lnTo>
                    <a:pt x="806088" y="773717"/>
                  </a:lnTo>
                  <a:lnTo>
                    <a:pt x="806858" y="776701"/>
                  </a:lnTo>
                  <a:lnTo>
                    <a:pt x="807055" y="778316"/>
                  </a:lnTo>
                  <a:lnTo>
                    <a:pt x="807537" y="780194"/>
                  </a:lnTo>
                  <a:lnTo>
                    <a:pt x="808105" y="781439"/>
                  </a:lnTo>
                  <a:lnTo>
                    <a:pt x="808586" y="783316"/>
                  </a:lnTo>
                  <a:lnTo>
                    <a:pt x="809355" y="784751"/>
                  </a:lnTo>
                  <a:lnTo>
                    <a:pt x="809802" y="785929"/>
                  </a:lnTo>
                  <a:lnTo>
                    <a:pt x="810682" y="788019"/>
                  </a:lnTo>
                  <a:lnTo>
                    <a:pt x="811605" y="788669"/>
                  </a:lnTo>
                  <a:lnTo>
                    <a:pt x="813010" y="789641"/>
                  </a:lnTo>
                  <a:lnTo>
                    <a:pt x="813740" y="791081"/>
                  </a:lnTo>
                  <a:lnTo>
                    <a:pt x="814574" y="793013"/>
                  </a:lnTo>
                  <a:lnTo>
                    <a:pt x="815245" y="794799"/>
                  </a:lnTo>
                  <a:lnTo>
                    <a:pt x="816225" y="796573"/>
                  </a:lnTo>
                  <a:lnTo>
                    <a:pt x="816811" y="798207"/>
                  </a:lnTo>
                  <a:lnTo>
                    <a:pt x="818077" y="799501"/>
                  </a:lnTo>
                  <a:lnTo>
                    <a:pt x="819228" y="801616"/>
                  </a:lnTo>
                  <a:lnTo>
                    <a:pt x="819863" y="804216"/>
                  </a:lnTo>
                  <a:lnTo>
                    <a:pt x="820121" y="806258"/>
                  </a:lnTo>
                  <a:lnTo>
                    <a:pt x="819646" y="809885"/>
                  </a:lnTo>
                  <a:lnTo>
                    <a:pt x="818676" y="811373"/>
                  </a:lnTo>
                  <a:lnTo>
                    <a:pt x="817475" y="812903"/>
                  </a:lnTo>
                  <a:lnTo>
                    <a:pt x="816554" y="813839"/>
                  </a:lnTo>
                  <a:lnTo>
                    <a:pt x="815776" y="815315"/>
                  </a:lnTo>
                  <a:lnTo>
                    <a:pt x="814896" y="816287"/>
                  </a:lnTo>
                  <a:lnTo>
                    <a:pt x="814457" y="817551"/>
                  </a:lnTo>
                  <a:lnTo>
                    <a:pt x="813791" y="818943"/>
                  </a:lnTo>
                  <a:lnTo>
                    <a:pt x="813234" y="821725"/>
                  </a:lnTo>
                  <a:lnTo>
                    <a:pt x="813467" y="824034"/>
                  </a:lnTo>
                  <a:lnTo>
                    <a:pt x="814111" y="825285"/>
                  </a:lnTo>
                  <a:lnTo>
                    <a:pt x="815388" y="827582"/>
                  </a:lnTo>
                  <a:lnTo>
                    <a:pt x="816672" y="830000"/>
                  </a:lnTo>
                  <a:lnTo>
                    <a:pt x="817349" y="831902"/>
                  </a:lnTo>
                  <a:lnTo>
                    <a:pt x="816857" y="833669"/>
                  </a:lnTo>
                  <a:lnTo>
                    <a:pt x="814719" y="836567"/>
                  </a:lnTo>
                  <a:lnTo>
                    <a:pt x="814146" y="837491"/>
                  </a:lnTo>
                  <a:lnTo>
                    <a:pt x="813610" y="839921"/>
                  </a:lnTo>
                  <a:lnTo>
                    <a:pt x="812690" y="841634"/>
                  </a:lnTo>
                  <a:lnTo>
                    <a:pt x="812321" y="842776"/>
                  </a:lnTo>
                  <a:lnTo>
                    <a:pt x="811505" y="843475"/>
                  </a:lnTo>
                  <a:lnTo>
                    <a:pt x="810163" y="845286"/>
                  </a:lnTo>
                  <a:lnTo>
                    <a:pt x="808050" y="845625"/>
                  </a:lnTo>
                  <a:lnTo>
                    <a:pt x="805511" y="845948"/>
                  </a:lnTo>
                  <a:lnTo>
                    <a:pt x="803319" y="846251"/>
                  </a:lnTo>
                  <a:lnTo>
                    <a:pt x="801291" y="846744"/>
                  </a:lnTo>
                  <a:lnTo>
                    <a:pt x="799451" y="847886"/>
                  </a:lnTo>
                  <a:lnTo>
                    <a:pt x="797692" y="849095"/>
                  </a:lnTo>
                  <a:lnTo>
                    <a:pt x="795980" y="851239"/>
                  </a:lnTo>
                  <a:lnTo>
                    <a:pt x="794980" y="852880"/>
                  </a:lnTo>
                  <a:lnTo>
                    <a:pt x="792831" y="853469"/>
                  </a:lnTo>
                  <a:lnTo>
                    <a:pt x="790949" y="855820"/>
                  </a:lnTo>
                  <a:lnTo>
                    <a:pt x="790949" y="858876"/>
                  </a:lnTo>
                  <a:lnTo>
                    <a:pt x="790479" y="862403"/>
                  </a:lnTo>
                  <a:lnTo>
                    <a:pt x="789303" y="866872"/>
                  </a:lnTo>
                  <a:lnTo>
                    <a:pt x="788363" y="871808"/>
                  </a:lnTo>
                  <a:lnTo>
                    <a:pt x="787187" y="875805"/>
                  </a:lnTo>
                  <a:lnTo>
                    <a:pt x="786952" y="881212"/>
                  </a:lnTo>
                  <a:lnTo>
                    <a:pt x="786717" y="886151"/>
                  </a:lnTo>
                  <a:lnTo>
                    <a:pt x="784601" y="890149"/>
                  </a:lnTo>
                  <a:lnTo>
                    <a:pt x="785306" y="894381"/>
                  </a:lnTo>
                  <a:lnTo>
                    <a:pt x="783425" y="896731"/>
                  </a:lnTo>
                  <a:lnTo>
                    <a:pt x="781779" y="898849"/>
                  </a:lnTo>
                  <a:lnTo>
                    <a:pt x="780369" y="901434"/>
                  </a:lnTo>
                  <a:lnTo>
                    <a:pt x="779663" y="904961"/>
                  </a:lnTo>
                  <a:lnTo>
                    <a:pt x="779592" y="908135"/>
                  </a:lnTo>
                  <a:lnTo>
                    <a:pt x="779136" y="909557"/>
                  </a:lnTo>
                  <a:lnTo>
                    <a:pt x="778814" y="910170"/>
                  </a:lnTo>
                  <a:lnTo>
                    <a:pt x="778480" y="911325"/>
                  </a:lnTo>
                  <a:lnTo>
                    <a:pt x="778236" y="911860"/>
                  </a:lnTo>
                  <a:lnTo>
                    <a:pt x="778227" y="912285"/>
                  </a:lnTo>
                  <a:lnTo>
                    <a:pt x="773433" y="919657"/>
                  </a:lnTo>
                  <a:lnTo>
                    <a:pt x="772022" y="922947"/>
                  </a:lnTo>
                  <a:lnTo>
                    <a:pt x="771551" y="924827"/>
                  </a:lnTo>
                  <a:lnTo>
                    <a:pt x="769670" y="928354"/>
                  </a:lnTo>
                  <a:lnTo>
                    <a:pt x="768260" y="931884"/>
                  </a:lnTo>
                  <a:lnTo>
                    <a:pt x="765909" y="934940"/>
                  </a:lnTo>
                  <a:lnTo>
                    <a:pt x="763792" y="937762"/>
                  </a:lnTo>
                  <a:lnTo>
                    <a:pt x="762382" y="941289"/>
                  </a:lnTo>
                  <a:lnTo>
                    <a:pt x="760971" y="944108"/>
                  </a:lnTo>
                  <a:lnTo>
                    <a:pt x="760266" y="945520"/>
                  </a:lnTo>
                  <a:lnTo>
                    <a:pt x="760736" y="948810"/>
                  </a:lnTo>
                  <a:lnTo>
                    <a:pt x="761206" y="950927"/>
                  </a:lnTo>
                  <a:lnTo>
                    <a:pt x="760971" y="953983"/>
                  </a:lnTo>
                  <a:lnTo>
                    <a:pt x="761206" y="958217"/>
                  </a:lnTo>
                  <a:lnTo>
                    <a:pt x="761676" y="960332"/>
                  </a:lnTo>
                  <a:lnTo>
                    <a:pt x="758855" y="962920"/>
                  </a:lnTo>
                  <a:lnTo>
                    <a:pt x="756033" y="966210"/>
                  </a:lnTo>
                  <a:lnTo>
                    <a:pt x="755328" y="969503"/>
                  </a:lnTo>
                  <a:lnTo>
                    <a:pt x="756504" y="970442"/>
                  </a:lnTo>
                  <a:lnTo>
                    <a:pt x="758620" y="971149"/>
                  </a:lnTo>
                  <a:lnTo>
                    <a:pt x="758385" y="974439"/>
                  </a:lnTo>
                  <a:lnTo>
                    <a:pt x="758620" y="978673"/>
                  </a:lnTo>
                  <a:lnTo>
                    <a:pt x="757914" y="981729"/>
                  </a:lnTo>
                  <a:lnTo>
                    <a:pt x="755798" y="984785"/>
                  </a:lnTo>
                  <a:lnTo>
                    <a:pt x="755093" y="986431"/>
                  </a:lnTo>
                  <a:lnTo>
                    <a:pt x="752271" y="988312"/>
                  </a:lnTo>
                  <a:lnTo>
                    <a:pt x="748745" y="989488"/>
                  </a:lnTo>
                  <a:lnTo>
                    <a:pt x="740817" y="991304"/>
                  </a:lnTo>
                  <a:lnTo>
                    <a:pt x="733807" y="989211"/>
                  </a:lnTo>
                  <a:lnTo>
                    <a:pt x="727572" y="988172"/>
                  </a:lnTo>
                  <a:lnTo>
                    <a:pt x="721683" y="987480"/>
                  </a:lnTo>
                  <a:lnTo>
                    <a:pt x="714753" y="985748"/>
                  </a:lnTo>
                  <a:lnTo>
                    <a:pt x="708518" y="981936"/>
                  </a:lnTo>
                  <a:lnTo>
                    <a:pt x="702187" y="979412"/>
                  </a:lnTo>
                  <a:lnTo>
                    <a:pt x="692553" y="976195"/>
                  </a:lnTo>
                  <a:lnTo>
                    <a:pt x="685039" y="971243"/>
                  </a:lnTo>
                  <a:lnTo>
                    <a:pt x="677793" y="967905"/>
                  </a:lnTo>
                  <a:lnTo>
                    <a:pt x="667682" y="960611"/>
                  </a:lnTo>
                  <a:lnTo>
                    <a:pt x="662568" y="956082"/>
                  </a:lnTo>
                  <a:lnTo>
                    <a:pt x="659571" y="953130"/>
                  </a:lnTo>
                  <a:lnTo>
                    <a:pt x="636625" y="937437"/>
                  </a:lnTo>
                  <a:lnTo>
                    <a:pt x="626081" y="934767"/>
                  </a:lnTo>
                  <a:lnTo>
                    <a:pt x="612662" y="931783"/>
                  </a:lnTo>
                  <a:lnTo>
                    <a:pt x="605505" y="930292"/>
                  </a:lnTo>
                  <a:lnTo>
                    <a:pt x="600733" y="929994"/>
                  </a:lnTo>
                  <a:lnTo>
                    <a:pt x="593576" y="928205"/>
                  </a:lnTo>
                  <a:lnTo>
                    <a:pt x="585525" y="927015"/>
                  </a:lnTo>
                  <a:lnTo>
                    <a:pt x="575386" y="925520"/>
                  </a:lnTo>
                  <a:lnTo>
                    <a:pt x="571211" y="924627"/>
                  </a:lnTo>
                  <a:lnTo>
                    <a:pt x="566738" y="924627"/>
                  </a:lnTo>
                  <a:lnTo>
                    <a:pt x="562563" y="924627"/>
                  </a:lnTo>
                  <a:lnTo>
                    <a:pt x="558896" y="925939"/>
                  </a:lnTo>
                  <a:lnTo>
                    <a:pt x="556300" y="921346"/>
                  </a:lnTo>
                  <a:lnTo>
                    <a:pt x="549442" y="915978"/>
                  </a:lnTo>
                  <a:lnTo>
                    <a:pt x="538110" y="907333"/>
                  </a:lnTo>
                  <a:lnTo>
                    <a:pt x="527971" y="901665"/>
                  </a:lnTo>
                  <a:lnTo>
                    <a:pt x="519025" y="898682"/>
                  </a:lnTo>
                  <a:lnTo>
                    <a:pt x="499045" y="895103"/>
                  </a:lnTo>
                  <a:lnTo>
                    <a:pt x="485626" y="896598"/>
                  </a:lnTo>
                  <a:lnTo>
                    <a:pt x="478469" y="898387"/>
                  </a:lnTo>
                  <a:lnTo>
                    <a:pt x="471610" y="897789"/>
                  </a:lnTo>
                  <a:lnTo>
                    <a:pt x="463857" y="896297"/>
                  </a:lnTo>
                  <a:lnTo>
                    <a:pt x="458832" y="894475"/>
                  </a:lnTo>
                  <a:lnTo>
                    <a:pt x="451595" y="891853"/>
                  </a:lnTo>
                  <a:lnTo>
                    <a:pt x="445883" y="886619"/>
                  </a:lnTo>
                  <a:lnTo>
                    <a:pt x="432390" y="874268"/>
                  </a:lnTo>
                  <a:lnTo>
                    <a:pt x="415238" y="858490"/>
                  </a:lnTo>
                  <a:lnTo>
                    <a:pt x="405404" y="845911"/>
                  </a:lnTo>
                  <a:lnTo>
                    <a:pt x="396027" y="838362"/>
                  </a:lnTo>
                  <a:lnTo>
                    <a:pt x="382992" y="834246"/>
                  </a:lnTo>
                  <a:lnTo>
                    <a:pt x="361037" y="832645"/>
                  </a:lnTo>
                  <a:lnTo>
                    <a:pt x="346629" y="829444"/>
                  </a:lnTo>
                  <a:lnTo>
                    <a:pt x="331386" y="823062"/>
                  </a:lnTo>
                  <a:lnTo>
                    <a:pt x="327970" y="819702"/>
                  </a:lnTo>
                  <a:lnTo>
                    <a:pt x="324685" y="815641"/>
                  </a:lnTo>
                  <a:lnTo>
                    <a:pt x="321890" y="807709"/>
                  </a:lnTo>
                  <a:lnTo>
                    <a:pt x="318664" y="803107"/>
                  </a:lnTo>
                  <a:lnTo>
                    <a:pt x="314754" y="796369"/>
                  </a:lnTo>
                  <a:lnTo>
                    <a:pt x="310540" y="792107"/>
                  </a:lnTo>
                  <a:lnTo>
                    <a:pt x="304162" y="787530"/>
                  </a:lnTo>
                  <a:lnTo>
                    <a:pt x="299482" y="783131"/>
                  </a:lnTo>
                  <a:lnTo>
                    <a:pt x="293039" y="778942"/>
                  </a:lnTo>
                  <a:lnTo>
                    <a:pt x="287492" y="776266"/>
                  </a:lnTo>
                  <a:lnTo>
                    <a:pt x="281545" y="773140"/>
                  </a:lnTo>
                  <a:lnTo>
                    <a:pt x="275988" y="770157"/>
                  </a:lnTo>
                  <a:lnTo>
                    <a:pt x="269135" y="767523"/>
                  </a:lnTo>
                  <a:lnTo>
                    <a:pt x="264495" y="766746"/>
                  </a:lnTo>
                  <a:lnTo>
                    <a:pt x="259069" y="765455"/>
                  </a:lnTo>
                  <a:lnTo>
                    <a:pt x="252457" y="762404"/>
                  </a:lnTo>
                  <a:lnTo>
                    <a:pt x="251759" y="760081"/>
                  </a:lnTo>
                  <a:lnTo>
                    <a:pt x="252224" y="757988"/>
                  </a:lnTo>
                  <a:lnTo>
                    <a:pt x="251062" y="756825"/>
                  </a:lnTo>
                  <a:lnTo>
                    <a:pt x="248504" y="756129"/>
                  </a:lnTo>
                  <a:lnTo>
                    <a:pt x="243853" y="755430"/>
                  </a:lnTo>
                  <a:lnTo>
                    <a:pt x="239667" y="755430"/>
                  </a:lnTo>
                  <a:lnTo>
                    <a:pt x="234552" y="754965"/>
                  </a:lnTo>
                  <a:lnTo>
                    <a:pt x="231063" y="753103"/>
                  </a:lnTo>
                  <a:lnTo>
                    <a:pt x="228040" y="750545"/>
                  </a:lnTo>
                  <a:lnTo>
                    <a:pt x="226413" y="749151"/>
                  </a:lnTo>
                  <a:lnTo>
                    <a:pt x="223855" y="747058"/>
                  </a:lnTo>
                  <a:lnTo>
                    <a:pt x="221065" y="744734"/>
                  </a:lnTo>
                  <a:lnTo>
                    <a:pt x="218739" y="742872"/>
                  </a:lnTo>
                  <a:lnTo>
                    <a:pt x="215018" y="740780"/>
                  </a:lnTo>
                  <a:lnTo>
                    <a:pt x="211530" y="739850"/>
                  </a:lnTo>
                  <a:lnTo>
                    <a:pt x="206182" y="740084"/>
                  </a:lnTo>
                  <a:lnTo>
                    <a:pt x="201066" y="741013"/>
                  </a:lnTo>
                  <a:lnTo>
                    <a:pt x="198509" y="739151"/>
                  </a:lnTo>
                  <a:lnTo>
                    <a:pt x="196183" y="736827"/>
                  </a:lnTo>
                  <a:lnTo>
                    <a:pt x="194400" y="732596"/>
                  </a:lnTo>
                  <a:lnTo>
                    <a:pt x="193892" y="728756"/>
                  </a:lnTo>
                  <a:lnTo>
                    <a:pt x="193164" y="725309"/>
                  </a:lnTo>
                  <a:lnTo>
                    <a:pt x="190702" y="720527"/>
                  </a:lnTo>
                  <a:lnTo>
                    <a:pt x="187836" y="717535"/>
                  </a:lnTo>
                  <a:lnTo>
                    <a:pt x="184225" y="715260"/>
                  </a:lnTo>
                  <a:lnTo>
                    <a:pt x="179661" y="712089"/>
                  </a:lnTo>
                  <a:lnTo>
                    <a:pt x="176538" y="710648"/>
                  </a:lnTo>
                  <a:lnTo>
                    <a:pt x="172327" y="708853"/>
                  </a:lnTo>
                  <a:lnTo>
                    <a:pt x="168049" y="707371"/>
                  </a:lnTo>
                  <a:lnTo>
                    <a:pt x="163236" y="705986"/>
                  </a:lnTo>
                  <a:lnTo>
                    <a:pt x="158880" y="704506"/>
                  </a:lnTo>
                  <a:lnTo>
                    <a:pt x="153834" y="703048"/>
                  </a:lnTo>
                  <a:lnTo>
                    <a:pt x="146220" y="700670"/>
                  </a:lnTo>
                  <a:lnTo>
                    <a:pt x="141905" y="698033"/>
                  </a:lnTo>
                  <a:lnTo>
                    <a:pt x="138850" y="693965"/>
                  </a:lnTo>
                  <a:lnTo>
                    <a:pt x="136430" y="688103"/>
                  </a:lnTo>
                  <a:lnTo>
                    <a:pt x="136277" y="683403"/>
                  </a:lnTo>
                  <a:lnTo>
                    <a:pt x="136324" y="680086"/>
                  </a:lnTo>
                  <a:lnTo>
                    <a:pt x="137807" y="676025"/>
                  </a:lnTo>
                  <a:lnTo>
                    <a:pt x="139196" y="671432"/>
                  </a:lnTo>
                  <a:lnTo>
                    <a:pt x="140159" y="665539"/>
                  </a:lnTo>
                  <a:lnTo>
                    <a:pt x="148993" y="639105"/>
                  </a:lnTo>
                  <a:lnTo>
                    <a:pt x="151217" y="636565"/>
                  </a:lnTo>
                  <a:lnTo>
                    <a:pt x="153425" y="635876"/>
                  </a:lnTo>
                  <a:lnTo>
                    <a:pt x="155736" y="635958"/>
                  </a:lnTo>
                  <a:lnTo>
                    <a:pt x="158886" y="635854"/>
                  </a:lnTo>
                  <a:lnTo>
                    <a:pt x="161669" y="636304"/>
                  </a:lnTo>
                  <a:lnTo>
                    <a:pt x="164925" y="637127"/>
                  </a:lnTo>
                  <a:lnTo>
                    <a:pt x="167230" y="637051"/>
                  </a:lnTo>
                  <a:lnTo>
                    <a:pt x="170547" y="637331"/>
                  </a:lnTo>
                  <a:lnTo>
                    <a:pt x="173122" y="638482"/>
                  </a:lnTo>
                  <a:lnTo>
                    <a:pt x="177286" y="638810"/>
                  </a:lnTo>
                  <a:lnTo>
                    <a:pt x="181558" y="640138"/>
                  </a:lnTo>
                  <a:lnTo>
                    <a:pt x="185254" y="640250"/>
                  </a:lnTo>
                  <a:lnTo>
                    <a:pt x="189175" y="640201"/>
                  </a:lnTo>
                  <a:lnTo>
                    <a:pt x="193187" y="640615"/>
                  </a:lnTo>
                  <a:lnTo>
                    <a:pt x="199433" y="641107"/>
                  </a:lnTo>
                  <a:lnTo>
                    <a:pt x="204404" y="640253"/>
                  </a:lnTo>
                  <a:lnTo>
                    <a:pt x="207663" y="638759"/>
                  </a:lnTo>
                  <a:lnTo>
                    <a:pt x="209470" y="637543"/>
                  </a:lnTo>
                  <a:lnTo>
                    <a:pt x="214428" y="636304"/>
                  </a:lnTo>
                  <a:lnTo>
                    <a:pt x="219800" y="631195"/>
                  </a:lnTo>
                  <a:lnTo>
                    <a:pt x="221708" y="628358"/>
                  </a:lnTo>
                  <a:lnTo>
                    <a:pt x="223511" y="624673"/>
                  </a:lnTo>
                  <a:lnTo>
                    <a:pt x="226184" y="619342"/>
                  </a:lnTo>
                  <a:lnTo>
                    <a:pt x="229657" y="612173"/>
                  </a:lnTo>
                  <a:lnTo>
                    <a:pt x="231267" y="605730"/>
                  </a:lnTo>
                  <a:lnTo>
                    <a:pt x="232073" y="602510"/>
                  </a:lnTo>
                  <a:lnTo>
                    <a:pt x="235026" y="602777"/>
                  </a:lnTo>
                  <a:lnTo>
                    <a:pt x="238784" y="598482"/>
                  </a:lnTo>
                  <a:lnTo>
                    <a:pt x="240126" y="594992"/>
                  </a:lnTo>
                  <a:lnTo>
                    <a:pt x="244153" y="591772"/>
                  </a:lnTo>
                  <a:lnTo>
                    <a:pt x="244958" y="588552"/>
                  </a:lnTo>
                  <a:lnTo>
                    <a:pt x="246568" y="582914"/>
                  </a:lnTo>
                  <a:lnTo>
                    <a:pt x="246836" y="579691"/>
                  </a:lnTo>
                  <a:lnTo>
                    <a:pt x="246568" y="574861"/>
                  </a:lnTo>
                  <a:lnTo>
                    <a:pt x="245226" y="571638"/>
                  </a:lnTo>
                  <a:lnTo>
                    <a:pt x="245226" y="567880"/>
                  </a:lnTo>
                  <a:lnTo>
                    <a:pt x="244690" y="563050"/>
                  </a:lnTo>
                  <a:lnTo>
                    <a:pt x="244421" y="559022"/>
                  </a:lnTo>
                  <a:lnTo>
                    <a:pt x="245763" y="555802"/>
                  </a:lnTo>
                  <a:lnTo>
                    <a:pt x="246300" y="551237"/>
                  </a:lnTo>
                  <a:lnTo>
                    <a:pt x="247910" y="546674"/>
                  </a:lnTo>
                  <a:lnTo>
                    <a:pt x="249521" y="541574"/>
                  </a:lnTo>
                  <a:lnTo>
                    <a:pt x="251400" y="535939"/>
                  </a:lnTo>
                  <a:lnTo>
                    <a:pt x="253011" y="532178"/>
                  </a:lnTo>
                  <a:lnTo>
                    <a:pt x="252474" y="528691"/>
                  </a:lnTo>
                  <a:lnTo>
                    <a:pt x="252474" y="525201"/>
                  </a:lnTo>
                  <a:lnTo>
                    <a:pt x="252474" y="521710"/>
                  </a:lnTo>
                  <a:lnTo>
                    <a:pt x="251400" y="520100"/>
                  </a:lnTo>
                  <a:lnTo>
                    <a:pt x="244421" y="516072"/>
                  </a:lnTo>
                  <a:lnTo>
                    <a:pt x="239858" y="512852"/>
                  </a:lnTo>
                  <a:lnTo>
                    <a:pt x="235294" y="511510"/>
                  </a:lnTo>
                  <a:lnTo>
                    <a:pt x="232878" y="511510"/>
                  </a:lnTo>
                  <a:lnTo>
                    <a:pt x="228852" y="510167"/>
                  </a:lnTo>
                  <a:lnTo>
                    <a:pt x="226973" y="509095"/>
                  </a:lnTo>
                  <a:lnTo>
                    <a:pt x="224826" y="509362"/>
                  </a:lnTo>
                  <a:lnTo>
                    <a:pt x="221068" y="510438"/>
                  </a:lnTo>
                  <a:lnTo>
                    <a:pt x="218115" y="511510"/>
                  </a:lnTo>
                  <a:lnTo>
                    <a:pt x="212746" y="513120"/>
                  </a:lnTo>
                  <a:lnTo>
                    <a:pt x="211404" y="513390"/>
                  </a:lnTo>
                  <a:lnTo>
                    <a:pt x="209525" y="513390"/>
                  </a:lnTo>
                  <a:lnTo>
                    <a:pt x="199056" y="511780"/>
                  </a:lnTo>
                  <a:lnTo>
                    <a:pt x="197177" y="512585"/>
                  </a:lnTo>
                  <a:lnTo>
                    <a:pt x="194492" y="514733"/>
                  </a:lnTo>
                  <a:lnTo>
                    <a:pt x="192345" y="515538"/>
                  </a:lnTo>
                  <a:lnTo>
                    <a:pt x="190198" y="515805"/>
                  </a:lnTo>
                  <a:lnTo>
                    <a:pt x="185125" y="515298"/>
                  </a:lnTo>
                  <a:lnTo>
                    <a:pt x="178965" y="515033"/>
                  </a:lnTo>
                  <a:lnTo>
                    <a:pt x="172538" y="513697"/>
                  </a:lnTo>
                  <a:lnTo>
                    <a:pt x="163142" y="513305"/>
                  </a:lnTo>
                  <a:lnTo>
                    <a:pt x="159511" y="512807"/>
                  </a:lnTo>
                  <a:lnTo>
                    <a:pt x="155411" y="512090"/>
                  </a:lnTo>
                  <a:lnTo>
                    <a:pt x="152100" y="509572"/>
                  </a:lnTo>
                  <a:lnTo>
                    <a:pt x="149258" y="504961"/>
                  </a:lnTo>
                  <a:lnTo>
                    <a:pt x="147097" y="502330"/>
                  </a:lnTo>
                  <a:lnTo>
                    <a:pt x="144183" y="497870"/>
                  </a:lnTo>
                  <a:lnTo>
                    <a:pt x="145262" y="487721"/>
                  </a:lnTo>
                  <a:lnTo>
                    <a:pt x="141244" y="487722"/>
                  </a:lnTo>
                  <a:lnTo>
                    <a:pt x="137225" y="489508"/>
                  </a:lnTo>
                  <a:lnTo>
                    <a:pt x="136778" y="493527"/>
                  </a:lnTo>
                  <a:lnTo>
                    <a:pt x="137672" y="497545"/>
                  </a:lnTo>
                  <a:lnTo>
                    <a:pt x="138564" y="498885"/>
                  </a:lnTo>
                  <a:lnTo>
                    <a:pt x="137448" y="502904"/>
                  </a:lnTo>
                  <a:lnTo>
                    <a:pt x="134993" y="503350"/>
                  </a:lnTo>
                  <a:lnTo>
                    <a:pt x="130527" y="500896"/>
                  </a:lnTo>
                  <a:lnTo>
                    <a:pt x="128517" y="500003"/>
                  </a:lnTo>
                  <a:lnTo>
                    <a:pt x="126508" y="499556"/>
                  </a:lnTo>
                  <a:lnTo>
                    <a:pt x="123383" y="498439"/>
                  </a:lnTo>
                  <a:lnTo>
                    <a:pt x="121596" y="497770"/>
                  </a:lnTo>
                  <a:lnTo>
                    <a:pt x="120034" y="496877"/>
                  </a:lnTo>
                  <a:lnTo>
                    <a:pt x="118694" y="495984"/>
                  </a:lnTo>
                  <a:lnTo>
                    <a:pt x="117354" y="494644"/>
                  </a:lnTo>
                  <a:lnTo>
                    <a:pt x="116015" y="492633"/>
                  </a:lnTo>
                  <a:lnTo>
                    <a:pt x="91543" y="477816"/>
                  </a:lnTo>
                  <a:lnTo>
                    <a:pt x="86210" y="474669"/>
                  </a:lnTo>
                  <a:lnTo>
                    <a:pt x="81058" y="472290"/>
                  </a:lnTo>
                  <a:lnTo>
                    <a:pt x="78353" y="469523"/>
                  </a:lnTo>
                  <a:lnTo>
                    <a:pt x="73965" y="467041"/>
                  </a:lnTo>
                  <a:lnTo>
                    <a:pt x="70577" y="464528"/>
                  </a:lnTo>
                  <a:lnTo>
                    <a:pt x="64587" y="462405"/>
                  </a:lnTo>
                  <a:lnTo>
                    <a:pt x="58058" y="460303"/>
                  </a:lnTo>
                  <a:lnTo>
                    <a:pt x="53413" y="456980"/>
                  </a:lnTo>
                  <a:lnTo>
                    <a:pt x="52175" y="454398"/>
                  </a:lnTo>
                  <a:lnTo>
                    <a:pt x="51495" y="450024"/>
                  </a:lnTo>
                  <a:lnTo>
                    <a:pt x="49845" y="446606"/>
                  </a:lnTo>
                  <a:lnTo>
                    <a:pt x="48159" y="442032"/>
                  </a:lnTo>
                  <a:lnTo>
                    <a:pt x="46639" y="437839"/>
                  </a:lnTo>
                  <a:lnTo>
                    <a:pt x="43971" y="433836"/>
                  </a:lnTo>
                  <a:lnTo>
                    <a:pt x="41678" y="429513"/>
                  </a:lnTo>
                  <a:lnTo>
                    <a:pt x="39099" y="425895"/>
                  </a:lnTo>
                  <a:lnTo>
                    <a:pt x="37040" y="426424"/>
                  </a:lnTo>
                  <a:lnTo>
                    <a:pt x="33804" y="431002"/>
                  </a:lnTo>
                  <a:lnTo>
                    <a:pt x="31351" y="433626"/>
                  </a:lnTo>
                  <a:lnTo>
                    <a:pt x="28258" y="433107"/>
                  </a:lnTo>
                  <a:lnTo>
                    <a:pt x="26760" y="429608"/>
                  </a:lnTo>
                  <a:lnTo>
                    <a:pt x="26378" y="427308"/>
                  </a:lnTo>
                  <a:lnTo>
                    <a:pt x="26273" y="424070"/>
                  </a:lnTo>
                  <a:lnTo>
                    <a:pt x="25566" y="421239"/>
                  </a:lnTo>
                  <a:lnTo>
                    <a:pt x="25707" y="418456"/>
                  </a:lnTo>
                  <a:lnTo>
                    <a:pt x="25783" y="416066"/>
                  </a:lnTo>
                  <a:lnTo>
                    <a:pt x="27071" y="413091"/>
                  </a:lnTo>
                  <a:lnTo>
                    <a:pt x="27134" y="411840"/>
                  </a:lnTo>
                  <a:lnTo>
                    <a:pt x="27211" y="410309"/>
                  </a:lnTo>
                  <a:lnTo>
                    <a:pt x="27369" y="405677"/>
                  </a:lnTo>
                  <a:lnTo>
                    <a:pt x="29064" y="403386"/>
                  </a:lnTo>
                  <a:lnTo>
                    <a:pt x="31883" y="400208"/>
                  </a:lnTo>
                  <a:lnTo>
                    <a:pt x="35018" y="397253"/>
                  </a:lnTo>
                  <a:lnTo>
                    <a:pt x="37389" y="394480"/>
                  </a:lnTo>
                  <a:lnTo>
                    <a:pt x="39719" y="391949"/>
                  </a:lnTo>
                  <a:lnTo>
                    <a:pt x="39947" y="388975"/>
                  </a:lnTo>
                  <a:lnTo>
                    <a:pt x="39033" y="386688"/>
                  </a:lnTo>
                  <a:lnTo>
                    <a:pt x="37590" y="384057"/>
                  </a:lnTo>
                  <a:lnTo>
                    <a:pt x="36739" y="381542"/>
                  </a:lnTo>
                  <a:lnTo>
                    <a:pt x="34876" y="378668"/>
                  </a:lnTo>
                  <a:lnTo>
                    <a:pt x="33119" y="376642"/>
                  </a:lnTo>
                  <a:lnTo>
                    <a:pt x="30699" y="373173"/>
                  </a:lnTo>
                  <a:lnTo>
                    <a:pt x="27253" y="368887"/>
                  </a:lnTo>
                  <a:lnTo>
                    <a:pt x="24804" y="366882"/>
                  </a:lnTo>
                  <a:lnTo>
                    <a:pt x="21963" y="362271"/>
                  </a:lnTo>
                  <a:lnTo>
                    <a:pt x="20897" y="360221"/>
                  </a:lnTo>
                  <a:lnTo>
                    <a:pt x="17865" y="356849"/>
                  </a:lnTo>
                  <a:lnTo>
                    <a:pt x="17264" y="352547"/>
                  </a:lnTo>
                  <a:lnTo>
                    <a:pt x="18878" y="347490"/>
                  </a:lnTo>
                  <a:lnTo>
                    <a:pt x="19990" y="343043"/>
                  </a:lnTo>
                  <a:lnTo>
                    <a:pt x="21658" y="338316"/>
                  </a:lnTo>
                  <a:lnTo>
                    <a:pt x="21936" y="334980"/>
                  </a:lnTo>
                  <a:lnTo>
                    <a:pt x="24159" y="331924"/>
                  </a:lnTo>
                  <a:lnTo>
                    <a:pt x="25827" y="327478"/>
                  </a:lnTo>
                  <a:lnTo>
                    <a:pt x="25549" y="323862"/>
                  </a:lnTo>
                  <a:lnTo>
                    <a:pt x="22492" y="316915"/>
                  </a:lnTo>
                  <a:lnTo>
                    <a:pt x="17489" y="309688"/>
                  </a:lnTo>
                  <a:lnTo>
                    <a:pt x="12208" y="304406"/>
                  </a:lnTo>
                  <a:lnTo>
                    <a:pt x="10818" y="296623"/>
                  </a:lnTo>
                  <a:lnTo>
                    <a:pt x="10540" y="289953"/>
                  </a:lnTo>
                  <a:lnTo>
                    <a:pt x="11374" y="284673"/>
                  </a:lnTo>
                  <a:lnTo>
                    <a:pt x="14219" y="277595"/>
                  </a:lnTo>
                  <a:lnTo>
                    <a:pt x="14435" y="272419"/>
                  </a:lnTo>
                  <a:lnTo>
                    <a:pt x="13963" y="267343"/>
                  </a:lnTo>
                  <a:lnTo>
                    <a:pt x="13743" y="260563"/>
                  </a:lnTo>
                  <a:lnTo>
                    <a:pt x="14044" y="255618"/>
                  </a:lnTo>
                  <a:lnTo>
                    <a:pt x="14527" y="251514"/>
                  </a:lnTo>
                  <a:lnTo>
                    <a:pt x="14282" y="243962"/>
                  </a:lnTo>
                  <a:lnTo>
                    <a:pt x="14364" y="237018"/>
                  </a:lnTo>
                  <a:lnTo>
                    <a:pt x="14674" y="227595"/>
                  </a:lnTo>
                  <a:lnTo>
                    <a:pt x="15639" y="221781"/>
                  </a:lnTo>
                  <a:lnTo>
                    <a:pt x="7868" y="214761"/>
                  </a:lnTo>
                  <a:lnTo>
                    <a:pt x="3934" y="211386"/>
                  </a:lnTo>
                  <a:lnTo>
                    <a:pt x="0" y="203521"/>
                  </a:lnTo>
                  <a:lnTo>
                    <a:pt x="2810" y="196778"/>
                  </a:lnTo>
                  <a:lnTo>
                    <a:pt x="7868" y="191155"/>
                  </a:lnTo>
                  <a:lnTo>
                    <a:pt x="13345" y="186605"/>
                  </a:lnTo>
                  <a:lnTo>
                    <a:pt x="17159" y="185633"/>
                  </a:lnTo>
                  <a:lnTo>
                    <a:pt x="20646" y="184056"/>
                  </a:lnTo>
                  <a:lnTo>
                    <a:pt x="24663" y="182227"/>
                  </a:lnTo>
                  <a:lnTo>
                    <a:pt x="28375" y="180490"/>
                  </a:lnTo>
                  <a:lnTo>
                    <a:pt x="30984" y="177938"/>
                  </a:lnTo>
                  <a:lnTo>
                    <a:pt x="33655" y="172528"/>
                  </a:lnTo>
                  <a:lnTo>
                    <a:pt x="36521" y="168427"/>
                  </a:lnTo>
                  <a:lnTo>
                    <a:pt x="43406" y="160183"/>
                  </a:lnTo>
                  <a:lnTo>
                    <a:pt x="47787" y="157728"/>
                  </a:lnTo>
                  <a:lnTo>
                    <a:pt x="53552" y="155228"/>
                  </a:lnTo>
                  <a:lnTo>
                    <a:pt x="55752" y="154308"/>
                  </a:lnTo>
                  <a:lnTo>
                    <a:pt x="55463" y="150152"/>
                  </a:lnTo>
                  <a:lnTo>
                    <a:pt x="54640" y="146091"/>
                  </a:lnTo>
                  <a:lnTo>
                    <a:pt x="53518" y="139955"/>
                  </a:lnTo>
                  <a:lnTo>
                    <a:pt x="52657" y="137130"/>
                  </a:lnTo>
                  <a:lnTo>
                    <a:pt x="50497" y="132184"/>
                  </a:lnTo>
                  <a:lnTo>
                    <a:pt x="48806" y="127458"/>
                  </a:lnTo>
                  <a:lnTo>
                    <a:pt x="47983" y="121082"/>
                  </a:lnTo>
                  <a:lnTo>
                    <a:pt x="46877" y="115411"/>
                  </a:lnTo>
                  <a:lnTo>
                    <a:pt x="46159" y="109879"/>
                  </a:lnTo>
                  <a:lnTo>
                    <a:pt x="42686" y="104745"/>
                  </a:lnTo>
                  <a:lnTo>
                    <a:pt x="40913" y="99866"/>
                  </a:lnTo>
                  <a:lnTo>
                    <a:pt x="39168" y="91130"/>
                  </a:lnTo>
                  <a:lnTo>
                    <a:pt x="38634" y="86519"/>
                  </a:lnTo>
                  <a:lnTo>
                    <a:pt x="38780" y="79872"/>
                  </a:lnTo>
                  <a:lnTo>
                    <a:pt x="37094" y="72567"/>
                  </a:lnTo>
                  <a:lnTo>
                    <a:pt x="37094" y="63575"/>
                  </a:lnTo>
                  <a:lnTo>
                    <a:pt x="37656" y="57393"/>
                  </a:lnTo>
                  <a:lnTo>
                    <a:pt x="33160" y="47275"/>
                  </a:lnTo>
                  <a:lnTo>
                    <a:pt x="29532" y="42977"/>
                  </a:lnTo>
                  <a:lnTo>
                    <a:pt x="28775" y="35787"/>
                  </a:lnTo>
                  <a:lnTo>
                    <a:pt x="25536" y="28587"/>
                  </a:lnTo>
                  <a:lnTo>
                    <a:pt x="20857" y="26427"/>
                  </a:lnTo>
                  <a:lnTo>
                    <a:pt x="16481" y="24754"/>
                  </a:lnTo>
                  <a:lnTo>
                    <a:pt x="12319" y="21643"/>
                  </a:lnTo>
                  <a:lnTo>
                    <a:pt x="9045" y="19954"/>
                  </a:lnTo>
                  <a:lnTo>
                    <a:pt x="6776" y="19343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3" name="object 34">
              <a:extLst>
                <a:ext uri="{FF2B5EF4-FFF2-40B4-BE49-F238E27FC236}">
                  <a16:creationId xmlns:a16="http://schemas.microsoft.com/office/drawing/2014/main" id="{03FBBA61-CCEF-4A06-938E-6DC5E3352FCE}"/>
                </a:ext>
              </a:extLst>
            </p:cNvPr>
            <p:cNvSpPr/>
            <p:nvPr/>
          </p:nvSpPr>
          <p:spPr>
            <a:xfrm>
              <a:off x="8427804" y="2734934"/>
              <a:ext cx="684957" cy="1025036"/>
            </a:xfrm>
            <a:custGeom>
              <a:avLst/>
              <a:gdLst/>
              <a:ahLst/>
              <a:cxnLst/>
              <a:rect l="l" t="t" r="r" b="b"/>
              <a:pathLst>
                <a:path w="1060520" h="1587065">
                  <a:moveTo>
                    <a:pt x="124370" y="192644"/>
                  </a:moveTo>
                  <a:lnTo>
                    <a:pt x="124362" y="192176"/>
                  </a:lnTo>
                  <a:lnTo>
                    <a:pt x="124161" y="191720"/>
                  </a:lnTo>
                  <a:lnTo>
                    <a:pt x="123771" y="191453"/>
                  </a:lnTo>
                  <a:lnTo>
                    <a:pt x="123069" y="191040"/>
                  </a:lnTo>
                  <a:lnTo>
                    <a:pt x="122753" y="190620"/>
                  </a:lnTo>
                  <a:lnTo>
                    <a:pt x="122626" y="190043"/>
                  </a:lnTo>
                  <a:lnTo>
                    <a:pt x="122538" y="189393"/>
                  </a:lnTo>
                  <a:lnTo>
                    <a:pt x="122300" y="189041"/>
                  </a:lnTo>
                  <a:lnTo>
                    <a:pt x="121547" y="187941"/>
                  </a:lnTo>
                  <a:lnTo>
                    <a:pt x="120365" y="186569"/>
                  </a:lnTo>
                  <a:lnTo>
                    <a:pt x="120003" y="185688"/>
                  </a:lnTo>
                  <a:lnTo>
                    <a:pt x="120031" y="185110"/>
                  </a:lnTo>
                  <a:lnTo>
                    <a:pt x="120174" y="184491"/>
                  </a:lnTo>
                  <a:lnTo>
                    <a:pt x="120007" y="183755"/>
                  </a:lnTo>
                  <a:lnTo>
                    <a:pt x="119801" y="183063"/>
                  </a:lnTo>
                  <a:lnTo>
                    <a:pt x="119795" y="182680"/>
                  </a:lnTo>
                  <a:lnTo>
                    <a:pt x="120559" y="182243"/>
                  </a:lnTo>
                  <a:lnTo>
                    <a:pt x="121052" y="181732"/>
                  </a:lnTo>
                  <a:lnTo>
                    <a:pt x="121614" y="180791"/>
                  </a:lnTo>
                  <a:lnTo>
                    <a:pt x="121681" y="180213"/>
                  </a:lnTo>
                  <a:lnTo>
                    <a:pt x="121708" y="179551"/>
                  </a:lnTo>
                  <a:lnTo>
                    <a:pt x="121698" y="178974"/>
                  </a:lnTo>
                  <a:lnTo>
                    <a:pt x="121682" y="178087"/>
                  </a:lnTo>
                  <a:lnTo>
                    <a:pt x="121598" y="177662"/>
                  </a:lnTo>
                  <a:lnTo>
                    <a:pt x="120969" y="177055"/>
                  </a:lnTo>
                  <a:lnTo>
                    <a:pt x="120348" y="176872"/>
                  </a:lnTo>
                  <a:lnTo>
                    <a:pt x="120492" y="176252"/>
                  </a:lnTo>
                  <a:lnTo>
                    <a:pt x="120795" y="175900"/>
                  </a:lnTo>
                  <a:lnTo>
                    <a:pt x="121132" y="175353"/>
                  </a:lnTo>
                  <a:lnTo>
                    <a:pt x="121160" y="174697"/>
                  </a:lnTo>
                  <a:lnTo>
                    <a:pt x="121102" y="173615"/>
                  </a:lnTo>
                  <a:lnTo>
                    <a:pt x="121045" y="172613"/>
                  </a:lnTo>
                  <a:lnTo>
                    <a:pt x="121111" y="171951"/>
                  </a:lnTo>
                  <a:lnTo>
                    <a:pt x="121408" y="171295"/>
                  </a:lnTo>
                  <a:lnTo>
                    <a:pt x="121971" y="170396"/>
                  </a:lnTo>
                  <a:lnTo>
                    <a:pt x="122080" y="170043"/>
                  </a:lnTo>
                  <a:lnTo>
                    <a:pt x="122406" y="168804"/>
                  </a:lnTo>
                  <a:lnTo>
                    <a:pt x="122852" y="167868"/>
                  </a:lnTo>
                  <a:lnTo>
                    <a:pt x="123679" y="166574"/>
                  </a:lnTo>
                  <a:lnTo>
                    <a:pt x="123823" y="165955"/>
                  </a:lnTo>
                  <a:lnTo>
                    <a:pt x="123891" y="165450"/>
                  </a:lnTo>
                  <a:lnTo>
                    <a:pt x="124034" y="164794"/>
                  </a:lnTo>
                  <a:lnTo>
                    <a:pt x="124023" y="164211"/>
                  </a:lnTo>
                  <a:lnTo>
                    <a:pt x="124008" y="163360"/>
                  </a:lnTo>
                  <a:lnTo>
                    <a:pt x="123803" y="162674"/>
                  </a:lnTo>
                  <a:lnTo>
                    <a:pt x="123449" y="162255"/>
                  </a:lnTo>
                  <a:lnTo>
                    <a:pt x="122628" y="161689"/>
                  </a:lnTo>
                  <a:lnTo>
                    <a:pt x="121888" y="161313"/>
                  </a:lnTo>
                  <a:lnTo>
                    <a:pt x="121651" y="160973"/>
                  </a:lnTo>
                  <a:lnTo>
                    <a:pt x="121644" y="160626"/>
                  </a:lnTo>
                  <a:lnTo>
                    <a:pt x="121629" y="159733"/>
                  </a:lnTo>
                  <a:lnTo>
                    <a:pt x="121422" y="158968"/>
                  </a:lnTo>
                  <a:lnTo>
                    <a:pt x="120954" y="158706"/>
                  </a:lnTo>
                  <a:lnTo>
                    <a:pt x="120516" y="158591"/>
                  </a:lnTo>
                  <a:lnTo>
                    <a:pt x="120205" y="158397"/>
                  </a:lnTo>
                  <a:lnTo>
                    <a:pt x="119777" y="158136"/>
                  </a:lnTo>
                  <a:lnTo>
                    <a:pt x="119542" y="157789"/>
                  </a:lnTo>
                  <a:lnTo>
                    <a:pt x="119540" y="157443"/>
                  </a:lnTo>
                  <a:lnTo>
                    <a:pt x="119574" y="157133"/>
                  </a:lnTo>
                  <a:lnTo>
                    <a:pt x="119685" y="156708"/>
                  </a:lnTo>
                  <a:lnTo>
                    <a:pt x="119759" y="156356"/>
                  </a:lnTo>
                  <a:lnTo>
                    <a:pt x="119754" y="155894"/>
                  </a:lnTo>
                  <a:lnTo>
                    <a:pt x="119406" y="155857"/>
                  </a:lnTo>
                  <a:lnTo>
                    <a:pt x="119059" y="155899"/>
                  </a:lnTo>
                  <a:lnTo>
                    <a:pt x="118902" y="155633"/>
                  </a:lnTo>
                  <a:lnTo>
                    <a:pt x="118860" y="155286"/>
                  </a:lnTo>
                  <a:lnTo>
                    <a:pt x="118857" y="154976"/>
                  </a:lnTo>
                  <a:lnTo>
                    <a:pt x="118776" y="154666"/>
                  </a:lnTo>
                  <a:lnTo>
                    <a:pt x="118811" y="154284"/>
                  </a:lnTo>
                  <a:lnTo>
                    <a:pt x="118922" y="153931"/>
                  </a:lnTo>
                  <a:lnTo>
                    <a:pt x="118920" y="153621"/>
                  </a:lnTo>
                  <a:lnTo>
                    <a:pt x="118838" y="153239"/>
                  </a:lnTo>
                  <a:lnTo>
                    <a:pt x="118835" y="152929"/>
                  </a:lnTo>
                  <a:lnTo>
                    <a:pt x="119063" y="152577"/>
                  </a:lnTo>
                  <a:lnTo>
                    <a:pt x="119411" y="152692"/>
                  </a:lnTo>
                  <a:lnTo>
                    <a:pt x="119719" y="152613"/>
                  </a:lnTo>
                  <a:lnTo>
                    <a:pt x="120027" y="152528"/>
                  </a:lnTo>
                  <a:lnTo>
                    <a:pt x="120413" y="152564"/>
                  </a:lnTo>
                  <a:lnTo>
                    <a:pt x="120801" y="152789"/>
                  </a:lnTo>
                  <a:lnTo>
                    <a:pt x="121074" y="153057"/>
                  </a:lnTo>
                  <a:lnTo>
                    <a:pt x="121462" y="153251"/>
                  </a:lnTo>
                  <a:lnTo>
                    <a:pt x="121810" y="153324"/>
                  </a:lnTo>
                  <a:lnTo>
                    <a:pt x="122196" y="153318"/>
                  </a:lnTo>
                  <a:lnTo>
                    <a:pt x="122581" y="153275"/>
                  </a:lnTo>
                  <a:lnTo>
                    <a:pt x="122965" y="153117"/>
                  </a:lnTo>
                  <a:lnTo>
                    <a:pt x="123234" y="152959"/>
                  </a:lnTo>
                  <a:lnTo>
                    <a:pt x="123617" y="152722"/>
                  </a:lnTo>
                  <a:lnTo>
                    <a:pt x="124115" y="152370"/>
                  </a:lnTo>
                  <a:lnTo>
                    <a:pt x="124459" y="152096"/>
                  </a:lnTo>
                  <a:lnTo>
                    <a:pt x="124728" y="151939"/>
                  </a:lnTo>
                  <a:lnTo>
                    <a:pt x="125072" y="151780"/>
                  </a:lnTo>
                  <a:lnTo>
                    <a:pt x="125455" y="151507"/>
                  </a:lnTo>
                  <a:lnTo>
                    <a:pt x="125878" y="151349"/>
                  </a:lnTo>
                  <a:lnTo>
                    <a:pt x="126262" y="151149"/>
                  </a:lnTo>
                  <a:lnTo>
                    <a:pt x="126608" y="150991"/>
                  </a:lnTo>
                  <a:lnTo>
                    <a:pt x="126952" y="150639"/>
                  </a:lnTo>
                  <a:lnTo>
                    <a:pt x="127257" y="150365"/>
                  </a:lnTo>
                  <a:lnTo>
                    <a:pt x="127599" y="149897"/>
                  </a:lnTo>
                  <a:lnTo>
                    <a:pt x="127787" y="149472"/>
                  </a:lnTo>
                  <a:lnTo>
                    <a:pt x="127861" y="149126"/>
                  </a:lnTo>
                  <a:lnTo>
                    <a:pt x="127971" y="148585"/>
                  </a:lnTo>
                  <a:lnTo>
                    <a:pt x="128045" y="148275"/>
                  </a:lnTo>
                  <a:lnTo>
                    <a:pt x="128118" y="147886"/>
                  </a:lnTo>
                  <a:lnTo>
                    <a:pt x="128344" y="147418"/>
                  </a:lnTo>
                  <a:lnTo>
                    <a:pt x="128495" y="147072"/>
                  </a:lnTo>
                  <a:lnTo>
                    <a:pt x="128761" y="146683"/>
                  </a:lnTo>
                  <a:lnTo>
                    <a:pt x="128911" y="146252"/>
                  </a:lnTo>
                  <a:lnTo>
                    <a:pt x="128982" y="145754"/>
                  </a:lnTo>
                  <a:lnTo>
                    <a:pt x="128977" y="145250"/>
                  </a:lnTo>
                  <a:lnTo>
                    <a:pt x="128970" y="144593"/>
                  </a:lnTo>
                  <a:lnTo>
                    <a:pt x="128887" y="144089"/>
                  </a:lnTo>
                  <a:lnTo>
                    <a:pt x="128883" y="143664"/>
                  </a:lnTo>
                  <a:lnTo>
                    <a:pt x="128763" y="143245"/>
                  </a:lnTo>
                  <a:lnTo>
                    <a:pt x="128683" y="142935"/>
                  </a:lnTo>
                  <a:lnTo>
                    <a:pt x="128678" y="142510"/>
                  </a:lnTo>
                  <a:lnTo>
                    <a:pt x="128790" y="142121"/>
                  </a:lnTo>
                  <a:lnTo>
                    <a:pt x="128902" y="141775"/>
                  </a:lnTo>
                  <a:lnTo>
                    <a:pt x="129130" y="141501"/>
                  </a:lnTo>
                  <a:lnTo>
                    <a:pt x="129397" y="141228"/>
                  </a:lnTo>
                  <a:lnTo>
                    <a:pt x="129704" y="141070"/>
                  </a:lnTo>
                  <a:lnTo>
                    <a:pt x="130164" y="140827"/>
                  </a:lnTo>
                  <a:lnTo>
                    <a:pt x="130893" y="140134"/>
                  </a:lnTo>
                  <a:lnTo>
                    <a:pt x="131302" y="139241"/>
                  </a:lnTo>
                  <a:lnTo>
                    <a:pt x="131364" y="138427"/>
                  </a:lnTo>
                  <a:lnTo>
                    <a:pt x="131185" y="136999"/>
                  </a:lnTo>
                  <a:lnTo>
                    <a:pt x="131168" y="135997"/>
                  </a:lnTo>
                  <a:lnTo>
                    <a:pt x="131263" y="134873"/>
                  </a:lnTo>
                  <a:lnTo>
                    <a:pt x="131367" y="134217"/>
                  </a:lnTo>
                  <a:lnTo>
                    <a:pt x="131273" y="133251"/>
                  </a:lnTo>
                  <a:lnTo>
                    <a:pt x="131069" y="132637"/>
                  </a:lnTo>
                  <a:lnTo>
                    <a:pt x="130436" y="131762"/>
                  </a:lnTo>
                  <a:lnTo>
                    <a:pt x="129415" y="130736"/>
                  </a:lnTo>
                  <a:lnTo>
                    <a:pt x="128122" y="129678"/>
                  </a:lnTo>
                  <a:lnTo>
                    <a:pt x="127259" y="128883"/>
                  </a:lnTo>
                  <a:lnTo>
                    <a:pt x="126550" y="128045"/>
                  </a:lnTo>
                  <a:lnTo>
                    <a:pt x="126150" y="127200"/>
                  </a:lnTo>
                  <a:lnTo>
                    <a:pt x="125742" y="126009"/>
                  </a:lnTo>
                  <a:lnTo>
                    <a:pt x="125066" y="124867"/>
                  </a:lnTo>
                  <a:lnTo>
                    <a:pt x="124633" y="124368"/>
                  </a:lnTo>
                  <a:lnTo>
                    <a:pt x="124320" y="124144"/>
                  </a:lnTo>
                  <a:lnTo>
                    <a:pt x="123855" y="124034"/>
                  </a:lnTo>
                  <a:lnTo>
                    <a:pt x="123350" y="123852"/>
                  </a:lnTo>
                  <a:lnTo>
                    <a:pt x="122611" y="123518"/>
                  </a:lnTo>
                  <a:lnTo>
                    <a:pt x="122182" y="123293"/>
                  </a:lnTo>
                  <a:lnTo>
                    <a:pt x="121946" y="123026"/>
                  </a:lnTo>
                  <a:lnTo>
                    <a:pt x="121668" y="122607"/>
                  </a:lnTo>
                  <a:lnTo>
                    <a:pt x="121394" y="122382"/>
                  </a:lnTo>
                  <a:lnTo>
                    <a:pt x="120622" y="122315"/>
                  </a:lnTo>
                  <a:lnTo>
                    <a:pt x="120193" y="122133"/>
                  </a:lnTo>
                  <a:lnTo>
                    <a:pt x="120105" y="121477"/>
                  </a:lnTo>
                  <a:lnTo>
                    <a:pt x="120093" y="120857"/>
                  </a:lnTo>
                  <a:lnTo>
                    <a:pt x="120081" y="120128"/>
                  </a:lnTo>
                  <a:lnTo>
                    <a:pt x="119918" y="119666"/>
                  </a:lnTo>
                  <a:lnTo>
                    <a:pt x="120067" y="119314"/>
                  </a:lnTo>
                  <a:lnTo>
                    <a:pt x="120401" y="118572"/>
                  </a:lnTo>
                  <a:lnTo>
                    <a:pt x="120504" y="117837"/>
                  </a:lnTo>
                  <a:lnTo>
                    <a:pt x="120381" y="117491"/>
                  </a:lnTo>
                  <a:lnTo>
                    <a:pt x="119945" y="116768"/>
                  </a:lnTo>
                  <a:lnTo>
                    <a:pt x="119670" y="116537"/>
                  </a:lnTo>
                  <a:lnTo>
                    <a:pt x="119360" y="116471"/>
                  </a:lnTo>
                  <a:lnTo>
                    <a:pt x="118929" y="116130"/>
                  </a:lnTo>
                  <a:lnTo>
                    <a:pt x="118721" y="115244"/>
                  </a:lnTo>
                  <a:lnTo>
                    <a:pt x="118975" y="114314"/>
                  </a:lnTo>
                  <a:lnTo>
                    <a:pt x="118961" y="113578"/>
                  </a:lnTo>
                  <a:lnTo>
                    <a:pt x="118758" y="113001"/>
                  </a:lnTo>
                  <a:lnTo>
                    <a:pt x="118095" y="112552"/>
                  </a:lnTo>
                  <a:lnTo>
                    <a:pt x="117201" y="112218"/>
                  </a:lnTo>
                  <a:lnTo>
                    <a:pt x="116468" y="112194"/>
                  </a:lnTo>
                  <a:lnTo>
                    <a:pt x="116122" y="112315"/>
                  </a:lnTo>
                  <a:lnTo>
                    <a:pt x="116059" y="113093"/>
                  </a:lnTo>
                  <a:lnTo>
                    <a:pt x="115989" y="113518"/>
                  </a:lnTo>
                  <a:lnTo>
                    <a:pt x="115682" y="113597"/>
                  </a:lnTo>
                  <a:lnTo>
                    <a:pt x="114907" y="113421"/>
                  </a:lnTo>
                  <a:lnTo>
                    <a:pt x="114437" y="113081"/>
                  </a:lnTo>
                  <a:lnTo>
                    <a:pt x="114089" y="113008"/>
                  </a:lnTo>
                  <a:lnTo>
                    <a:pt x="113775" y="112747"/>
                  </a:lnTo>
                  <a:lnTo>
                    <a:pt x="113540" y="112516"/>
                  </a:lnTo>
                  <a:lnTo>
                    <a:pt x="113264" y="112254"/>
                  </a:lnTo>
                  <a:lnTo>
                    <a:pt x="112416" y="112266"/>
                  </a:lnTo>
                  <a:lnTo>
                    <a:pt x="112249" y="111537"/>
                  </a:lnTo>
                  <a:lnTo>
                    <a:pt x="112241" y="111076"/>
                  </a:lnTo>
                  <a:lnTo>
                    <a:pt x="112662" y="110875"/>
                  </a:lnTo>
                  <a:lnTo>
                    <a:pt x="112650" y="110219"/>
                  </a:lnTo>
                  <a:lnTo>
                    <a:pt x="113224" y="109933"/>
                  </a:lnTo>
                  <a:lnTo>
                    <a:pt x="113797" y="109618"/>
                  </a:lnTo>
                  <a:lnTo>
                    <a:pt x="113979" y="108992"/>
                  </a:lnTo>
                  <a:lnTo>
                    <a:pt x="114118" y="108105"/>
                  </a:lnTo>
                  <a:lnTo>
                    <a:pt x="114649" y="107552"/>
                  </a:lnTo>
                  <a:lnTo>
                    <a:pt x="115071" y="107431"/>
                  </a:lnTo>
                  <a:lnTo>
                    <a:pt x="115611" y="107418"/>
                  </a:lnTo>
                  <a:lnTo>
                    <a:pt x="116306" y="107406"/>
                  </a:lnTo>
                  <a:lnTo>
                    <a:pt x="116377" y="107096"/>
                  </a:lnTo>
                  <a:lnTo>
                    <a:pt x="116409" y="106708"/>
                  </a:lnTo>
                  <a:lnTo>
                    <a:pt x="116514" y="106088"/>
                  </a:lnTo>
                  <a:lnTo>
                    <a:pt x="117404" y="106227"/>
                  </a:lnTo>
                  <a:lnTo>
                    <a:pt x="117753" y="106337"/>
                  </a:lnTo>
                  <a:lnTo>
                    <a:pt x="118327" y="106015"/>
                  </a:lnTo>
                  <a:lnTo>
                    <a:pt x="119161" y="105189"/>
                  </a:lnTo>
                  <a:lnTo>
                    <a:pt x="119995" y="104326"/>
                  </a:lnTo>
                  <a:lnTo>
                    <a:pt x="121289" y="103299"/>
                  </a:lnTo>
                  <a:lnTo>
                    <a:pt x="121711" y="103172"/>
                  </a:lnTo>
                  <a:lnTo>
                    <a:pt x="122131" y="102898"/>
                  </a:lnTo>
                  <a:lnTo>
                    <a:pt x="122477" y="102813"/>
                  </a:lnTo>
                  <a:lnTo>
                    <a:pt x="122749" y="102886"/>
                  </a:lnTo>
                  <a:lnTo>
                    <a:pt x="123755" y="103062"/>
                  </a:lnTo>
                  <a:lnTo>
                    <a:pt x="124796" y="103038"/>
                  </a:lnTo>
                  <a:lnTo>
                    <a:pt x="125758" y="102868"/>
                  </a:lnTo>
                  <a:lnTo>
                    <a:pt x="126141" y="102668"/>
                  </a:lnTo>
                  <a:lnTo>
                    <a:pt x="126366" y="102315"/>
                  </a:lnTo>
                  <a:lnTo>
                    <a:pt x="126498" y="101039"/>
                  </a:lnTo>
                  <a:lnTo>
                    <a:pt x="126207" y="99848"/>
                  </a:lnTo>
                  <a:lnTo>
                    <a:pt x="126116" y="99113"/>
                  </a:lnTo>
                  <a:lnTo>
                    <a:pt x="126716" y="98099"/>
                  </a:lnTo>
                  <a:lnTo>
                    <a:pt x="127088" y="97279"/>
                  </a:lnTo>
                  <a:lnTo>
                    <a:pt x="127451" y="96003"/>
                  </a:lnTo>
                  <a:lnTo>
                    <a:pt x="127347" y="94453"/>
                  </a:lnTo>
                  <a:lnTo>
                    <a:pt x="127213" y="93415"/>
                  </a:lnTo>
                  <a:lnTo>
                    <a:pt x="127306" y="92139"/>
                  </a:lnTo>
                  <a:lnTo>
                    <a:pt x="127524" y="91404"/>
                  </a:lnTo>
                  <a:lnTo>
                    <a:pt x="127819" y="90626"/>
                  </a:lnTo>
                  <a:lnTo>
                    <a:pt x="128069" y="89459"/>
                  </a:lnTo>
                  <a:lnTo>
                    <a:pt x="128035" y="87527"/>
                  </a:lnTo>
                  <a:lnTo>
                    <a:pt x="128001" y="85595"/>
                  </a:lnTo>
                  <a:lnTo>
                    <a:pt x="127979" y="84362"/>
                  </a:lnTo>
                  <a:lnTo>
                    <a:pt x="127734" y="83633"/>
                  </a:lnTo>
                  <a:lnTo>
                    <a:pt x="127260" y="82983"/>
                  </a:lnTo>
                  <a:lnTo>
                    <a:pt x="126585" y="81951"/>
                  </a:lnTo>
                  <a:lnTo>
                    <a:pt x="125901" y="80304"/>
                  </a:lnTo>
                  <a:lnTo>
                    <a:pt x="125796" y="78761"/>
                  </a:lnTo>
                  <a:lnTo>
                    <a:pt x="125892" y="77637"/>
                  </a:lnTo>
                  <a:lnTo>
                    <a:pt x="125771" y="77333"/>
                  </a:lnTo>
                  <a:lnTo>
                    <a:pt x="125335" y="76720"/>
                  </a:lnTo>
                  <a:lnTo>
                    <a:pt x="124905" y="76379"/>
                  </a:lnTo>
                  <a:lnTo>
                    <a:pt x="124630" y="76155"/>
                  </a:lnTo>
                  <a:lnTo>
                    <a:pt x="124395" y="75887"/>
                  </a:lnTo>
                  <a:lnTo>
                    <a:pt x="124388" y="75462"/>
                  </a:lnTo>
                  <a:lnTo>
                    <a:pt x="124652" y="75152"/>
                  </a:lnTo>
                  <a:lnTo>
                    <a:pt x="125102" y="74447"/>
                  </a:lnTo>
                  <a:lnTo>
                    <a:pt x="125587" y="73469"/>
                  </a:lnTo>
                  <a:lnTo>
                    <a:pt x="126332" y="71950"/>
                  </a:lnTo>
                  <a:lnTo>
                    <a:pt x="126738" y="70862"/>
                  </a:lnTo>
                  <a:lnTo>
                    <a:pt x="126806" y="70395"/>
                  </a:lnTo>
                  <a:lnTo>
                    <a:pt x="126490" y="69976"/>
                  </a:lnTo>
                  <a:lnTo>
                    <a:pt x="126095" y="69484"/>
                  </a:lnTo>
                  <a:lnTo>
                    <a:pt x="125620" y="68755"/>
                  </a:lnTo>
                  <a:lnTo>
                    <a:pt x="125498" y="68414"/>
                  </a:lnTo>
                  <a:lnTo>
                    <a:pt x="125569" y="68105"/>
                  </a:lnTo>
                  <a:lnTo>
                    <a:pt x="125403" y="67448"/>
                  </a:lnTo>
                  <a:lnTo>
                    <a:pt x="125164" y="67029"/>
                  </a:lnTo>
                  <a:lnTo>
                    <a:pt x="125430" y="66713"/>
                  </a:lnTo>
                  <a:lnTo>
                    <a:pt x="126126" y="66816"/>
                  </a:lnTo>
                  <a:lnTo>
                    <a:pt x="126665" y="66768"/>
                  </a:lnTo>
                  <a:lnTo>
                    <a:pt x="127085" y="66489"/>
                  </a:lnTo>
                  <a:lnTo>
                    <a:pt x="127308" y="66063"/>
                  </a:lnTo>
                  <a:lnTo>
                    <a:pt x="127377" y="65517"/>
                  </a:lnTo>
                  <a:lnTo>
                    <a:pt x="127518" y="64781"/>
                  </a:lnTo>
                  <a:lnTo>
                    <a:pt x="127815" y="64119"/>
                  </a:lnTo>
                  <a:lnTo>
                    <a:pt x="128110" y="63342"/>
                  </a:lnTo>
                  <a:lnTo>
                    <a:pt x="128095" y="62491"/>
                  </a:lnTo>
                  <a:lnTo>
                    <a:pt x="127930" y="61878"/>
                  </a:lnTo>
                  <a:lnTo>
                    <a:pt x="127759" y="60990"/>
                  </a:lnTo>
                  <a:lnTo>
                    <a:pt x="127942" y="60407"/>
                  </a:lnTo>
                  <a:lnTo>
                    <a:pt x="128596" y="60279"/>
                  </a:lnTo>
                  <a:lnTo>
                    <a:pt x="129136" y="60274"/>
                  </a:lnTo>
                  <a:lnTo>
                    <a:pt x="129442" y="60109"/>
                  </a:lnTo>
                  <a:lnTo>
                    <a:pt x="129707" y="59757"/>
                  </a:lnTo>
                  <a:lnTo>
                    <a:pt x="130051" y="59599"/>
                  </a:lnTo>
                  <a:lnTo>
                    <a:pt x="130514" y="59587"/>
                  </a:lnTo>
                  <a:lnTo>
                    <a:pt x="131358" y="59301"/>
                  </a:lnTo>
                  <a:lnTo>
                    <a:pt x="131777" y="58985"/>
                  </a:lnTo>
                  <a:lnTo>
                    <a:pt x="132266" y="58323"/>
                  </a:lnTo>
                  <a:lnTo>
                    <a:pt x="132491" y="57856"/>
                  </a:lnTo>
                  <a:lnTo>
                    <a:pt x="132791" y="57424"/>
                  </a:lnTo>
                  <a:lnTo>
                    <a:pt x="133169" y="56950"/>
                  </a:lnTo>
                  <a:lnTo>
                    <a:pt x="133778" y="56476"/>
                  </a:lnTo>
                  <a:lnTo>
                    <a:pt x="134120" y="56203"/>
                  </a:lnTo>
                  <a:lnTo>
                    <a:pt x="134231" y="55893"/>
                  </a:lnTo>
                  <a:lnTo>
                    <a:pt x="134302" y="55577"/>
                  </a:lnTo>
                  <a:lnTo>
                    <a:pt x="134485" y="55000"/>
                  </a:lnTo>
                  <a:lnTo>
                    <a:pt x="134790" y="54800"/>
                  </a:lnTo>
                  <a:lnTo>
                    <a:pt x="135134" y="54599"/>
                  </a:lnTo>
                  <a:lnTo>
                    <a:pt x="135585" y="53894"/>
                  </a:lnTo>
                  <a:lnTo>
                    <a:pt x="135880" y="53117"/>
                  </a:lnTo>
                  <a:lnTo>
                    <a:pt x="136246" y="51993"/>
                  </a:lnTo>
                  <a:lnTo>
                    <a:pt x="136652" y="50942"/>
                  </a:lnTo>
                  <a:lnTo>
                    <a:pt x="137099" y="50043"/>
                  </a:lnTo>
                  <a:lnTo>
                    <a:pt x="137480" y="49727"/>
                  </a:lnTo>
                  <a:lnTo>
                    <a:pt x="138285" y="49477"/>
                  </a:lnTo>
                  <a:lnTo>
                    <a:pt x="138977" y="49277"/>
                  </a:lnTo>
                  <a:lnTo>
                    <a:pt x="139860" y="48985"/>
                  </a:lnTo>
                  <a:lnTo>
                    <a:pt x="140662" y="48548"/>
                  </a:lnTo>
                  <a:lnTo>
                    <a:pt x="141310" y="48074"/>
                  </a:lnTo>
                  <a:lnTo>
                    <a:pt x="141886" y="47947"/>
                  </a:lnTo>
                  <a:lnTo>
                    <a:pt x="142657" y="47855"/>
                  </a:lnTo>
                  <a:lnTo>
                    <a:pt x="143003" y="47770"/>
                  </a:lnTo>
                  <a:lnTo>
                    <a:pt x="143806" y="47333"/>
                  </a:lnTo>
                  <a:lnTo>
                    <a:pt x="144337" y="46859"/>
                  </a:lnTo>
                  <a:lnTo>
                    <a:pt x="144860" y="45844"/>
                  </a:lnTo>
                  <a:lnTo>
                    <a:pt x="144927" y="45267"/>
                  </a:lnTo>
                  <a:lnTo>
                    <a:pt x="144687" y="44769"/>
                  </a:lnTo>
                  <a:lnTo>
                    <a:pt x="144135" y="44119"/>
                  </a:lnTo>
                  <a:lnTo>
                    <a:pt x="143781" y="43779"/>
                  </a:lnTo>
                  <a:lnTo>
                    <a:pt x="143112" y="43020"/>
                  </a:lnTo>
                  <a:lnTo>
                    <a:pt x="142990" y="42709"/>
                  </a:lnTo>
                  <a:lnTo>
                    <a:pt x="142978" y="41975"/>
                  </a:lnTo>
                  <a:lnTo>
                    <a:pt x="143049" y="41628"/>
                  </a:lnTo>
                  <a:lnTo>
                    <a:pt x="143467" y="41233"/>
                  </a:lnTo>
                  <a:lnTo>
                    <a:pt x="144035" y="40644"/>
                  </a:lnTo>
                  <a:lnTo>
                    <a:pt x="144568" y="40249"/>
                  </a:lnTo>
                  <a:lnTo>
                    <a:pt x="145335" y="40000"/>
                  </a:lnTo>
                  <a:lnTo>
                    <a:pt x="145755" y="39726"/>
                  </a:lnTo>
                  <a:lnTo>
                    <a:pt x="146917" y="37770"/>
                  </a:lnTo>
                  <a:lnTo>
                    <a:pt x="147562" y="37145"/>
                  </a:lnTo>
                  <a:lnTo>
                    <a:pt x="147907" y="36980"/>
                  </a:lnTo>
                  <a:lnTo>
                    <a:pt x="148330" y="36895"/>
                  </a:lnTo>
                  <a:lnTo>
                    <a:pt x="149150" y="37461"/>
                  </a:lnTo>
                  <a:lnTo>
                    <a:pt x="149940" y="38451"/>
                  </a:lnTo>
                  <a:lnTo>
                    <a:pt x="150411" y="38906"/>
                  </a:lnTo>
                  <a:lnTo>
                    <a:pt x="150797" y="38937"/>
                  </a:lnTo>
                  <a:lnTo>
                    <a:pt x="151449" y="38694"/>
                  </a:lnTo>
                  <a:lnTo>
                    <a:pt x="151715" y="38457"/>
                  </a:lnTo>
                  <a:lnTo>
                    <a:pt x="152053" y="37910"/>
                  </a:lnTo>
                  <a:lnTo>
                    <a:pt x="152474" y="37667"/>
                  </a:lnTo>
                  <a:lnTo>
                    <a:pt x="153695" y="36913"/>
                  </a:lnTo>
                  <a:lnTo>
                    <a:pt x="154150" y="36482"/>
                  </a:lnTo>
                  <a:lnTo>
                    <a:pt x="154867" y="35541"/>
                  </a:lnTo>
                  <a:lnTo>
                    <a:pt x="155432" y="34757"/>
                  </a:lnTo>
                  <a:lnTo>
                    <a:pt x="156225" y="33736"/>
                  </a:lnTo>
                  <a:lnTo>
                    <a:pt x="156982" y="32916"/>
                  </a:lnTo>
                  <a:lnTo>
                    <a:pt x="157590" y="32363"/>
                  </a:lnTo>
                  <a:lnTo>
                    <a:pt x="158199" y="31889"/>
                  </a:lnTo>
                  <a:lnTo>
                    <a:pt x="158465" y="31688"/>
                  </a:lnTo>
                  <a:lnTo>
                    <a:pt x="159040" y="31409"/>
                  </a:lnTo>
                  <a:lnTo>
                    <a:pt x="159501" y="31282"/>
                  </a:lnTo>
                  <a:lnTo>
                    <a:pt x="159998" y="31081"/>
                  </a:lnTo>
                  <a:lnTo>
                    <a:pt x="160304" y="30844"/>
                  </a:lnTo>
                  <a:lnTo>
                    <a:pt x="160679" y="30261"/>
                  </a:lnTo>
                  <a:lnTo>
                    <a:pt x="160749" y="29830"/>
                  </a:lnTo>
                  <a:lnTo>
                    <a:pt x="160850" y="29022"/>
                  </a:lnTo>
                  <a:lnTo>
                    <a:pt x="160960" y="28670"/>
                  </a:lnTo>
                  <a:lnTo>
                    <a:pt x="161295" y="28007"/>
                  </a:lnTo>
                  <a:lnTo>
                    <a:pt x="161438" y="27387"/>
                  </a:lnTo>
                  <a:lnTo>
                    <a:pt x="161425" y="26653"/>
                  </a:lnTo>
                  <a:lnTo>
                    <a:pt x="161409" y="25723"/>
                  </a:lnTo>
                  <a:lnTo>
                    <a:pt x="161550" y="24951"/>
                  </a:lnTo>
                  <a:lnTo>
                    <a:pt x="161813" y="24556"/>
                  </a:lnTo>
                  <a:lnTo>
                    <a:pt x="162191" y="24089"/>
                  </a:lnTo>
                  <a:lnTo>
                    <a:pt x="162718" y="23341"/>
                  </a:lnTo>
                  <a:lnTo>
                    <a:pt x="163149" y="21519"/>
                  </a:lnTo>
                  <a:lnTo>
                    <a:pt x="163447" y="20899"/>
                  </a:lnTo>
                  <a:lnTo>
                    <a:pt x="164287" y="20419"/>
                  </a:lnTo>
                  <a:lnTo>
                    <a:pt x="164702" y="19872"/>
                  </a:lnTo>
                  <a:lnTo>
                    <a:pt x="164996" y="19052"/>
                  </a:lnTo>
                  <a:lnTo>
                    <a:pt x="165181" y="18548"/>
                  </a:lnTo>
                  <a:lnTo>
                    <a:pt x="165251" y="18123"/>
                  </a:lnTo>
                  <a:lnTo>
                    <a:pt x="165429" y="17266"/>
                  </a:lnTo>
                  <a:lnTo>
                    <a:pt x="165680" y="16185"/>
                  </a:lnTo>
                  <a:lnTo>
                    <a:pt x="166259" y="14010"/>
                  </a:lnTo>
                  <a:lnTo>
                    <a:pt x="167022" y="11367"/>
                  </a:lnTo>
                  <a:lnTo>
                    <a:pt x="167717" y="9149"/>
                  </a:lnTo>
                  <a:lnTo>
                    <a:pt x="168117" y="7794"/>
                  </a:lnTo>
                  <a:lnTo>
                    <a:pt x="168410" y="6859"/>
                  </a:lnTo>
                  <a:lnTo>
                    <a:pt x="168776" y="5771"/>
                  </a:lnTo>
                  <a:lnTo>
                    <a:pt x="169109" y="4915"/>
                  </a:lnTo>
                  <a:lnTo>
                    <a:pt x="169368" y="4295"/>
                  </a:lnTo>
                  <a:lnTo>
                    <a:pt x="169897" y="3663"/>
                  </a:lnTo>
                  <a:lnTo>
                    <a:pt x="170877" y="2333"/>
                  </a:lnTo>
                  <a:lnTo>
                    <a:pt x="171336" y="2132"/>
                  </a:lnTo>
                  <a:lnTo>
                    <a:pt x="171874" y="1968"/>
                  </a:lnTo>
                  <a:lnTo>
                    <a:pt x="172643" y="1798"/>
                  </a:lnTo>
                  <a:lnTo>
                    <a:pt x="173449" y="1555"/>
                  </a:lnTo>
                  <a:lnTo>
                    <a:pt x="173905" y="1196"/>
                  </a:lnTo>
                  <a:lnTo>
                    <a:pt x="174275" y="261"/>
                  </a:lnTo>
                  <a:lnTo>
                    <a:pt x="174306" y="0"/>
                  </a:lnTo>
                  <a:lnTo>
                    <a:pt x="176575" y="610"/>
                  </a:lnTo>
                  <a:lnTo>
                    <a:pt x="179849" y="2299"/>
                  </a:lnTo>
                  <a:lnTo>
                    <a:pt x="184012" y="5410"/>
                  </a:lnTo>
                  <a:lnTo>
                    <a:pt x="188388" y="7084"/>
                  </a:lnTo>
                  <a:lnTo>
                    <a:pt x="193067" y="9243"/>
                  </a:lnTo>
                  <a:lnTo>
                    <a:pt x="196305" y="16443"/>
                  </a:lnTo>
                  <a:lnTo>
                    <a:pt x="197062" y="23633"/>
                  </a:lnTo>
                  <a:lnTo>
                    <a:pt x="200690" y="27931"/>
                  </a:lnTo>
                  <a:lnTo>
                    <a:pt x="205186" y="38050"/>
                  </a:lnTo>
                  <a:lnTo>
                    <a:pt x="204624" y="44231"/>
                  </a:lnTo>
                  <a:lnTo>
                    <a:pt x="204624" y="53223"/>
                  </a:lnTo>
                  <a:lnTo>
                    <a:pt x="206310" y="60529"/>
                  </a:lnTo>
                  <a:lnTo>
                    <a:pt x="206165" y="67175"/>
                  </a:lnTo>
                  <a:lnTo>
                    <a:pt x="206698" y="71786"/>
                  </a:lnTo>
                  <a:lnTo>
                    <a:pt x="208443" y="80523"/>
                  </a:lnTo>
                  <a:lnTo>
                    <a:pt x="210216" y="85401"/>
                  </a:lnTo>
                  <a:lnTo>
                    <a:pt x="213689" y="90535"/>
                  </a:lnTo>
                  <a:lnTo>
                    <a:pt x="214407" y="96067"/>
                  </a:lnTo>
                  <a:lnTo>
                    <a:pt x="215514" y="101738"/>
                  </a:lnTo>
                  <a:lnTo>
                    <a:pt x="216336" y="108114"/>
                  </a:lnTo>
                  <a:lnTo>
                    <a:pt x="218027" y="112841"/>
                  </a:lnTo>
                  <a:lnTo>
                    <a:pt x="220187" y="117786"/>
                  </a:lnTo>
                  <a:lnTo>
                    <a:pt x="221048" y="120611"/>
                  </a:lnTo>
                  <a:lnTo>
                    <a:pt x="222170" y="126747"/>
                  </a:lnTo>
                  <a:lnTo>
                    <a:pt x="222994" y="130808"/>
                  </a:lnTo>
                  <a:lnTo>
                    <a:pt x="223283" y="134964"/>
                  </a:lnTo>
                  <a:lnTo>
                    <a:pt x="221082" y="135885"/>
                  </a:lnTo>
                  <a:lnTo>
                    <a:pt x="215318" y="138384"/>
                  </a:lnTo>
                  <a:lnTo>
                    <a:pt x="210937" y="140839"/>
                  </a:lnTo>
                  <a:lnTo>
                    <a:pt x="204051" y="149083"/>
                  </a:lnTo>
                  <a:lnTo>
                    <a:pt x="201185" y="153184"/>
                  </a:lnTo>
                  <a:lnTo>
                    <a:pt x="198514" y="158595"/>
                  </a:lnTo>
                  <a:lnTo>
                    <a:pt x="195905" y="161146"/>
                  </a:lnTo>
                  <a:lnTo>
                    <a:pt x="192193" y="162884"/>
                  </a:lnTo>
                  <a:lnTo>
                    <a:pt x="188176" y="164712"/>
                  </a:lnTo>
                  <a:lnTo>
                    <a:pt x="184690" y="166289"/>
                  </a:lnTo>
                  <a:lnTo>
                    <a:pt x="180876" y="167261"/>
                  </a:lnTo>
                  <a:lnTo>
                    <a:pt x="175398" y="171811"/>
                  </a:lnTo>
                  <a:lnTo>
                    <a:pt x="170340" y="177434"/>
                  </a:lnTo>
                  <a:lnTo>
                    <a:pt x="167530" y="184177"/>
                  </a:lnTo>
                  <a:lnTo>
                    <a:pt x="171464" y="192042"/>
                  </a:lnTo>
                  <a:lnTo>
                    <a:pt x="175398" y="195417"/>
                  </a:lnTo>
                  <a:lnTo>
                    <a:pt x="183169" y="202437"/>
                  </a:lnTo>
                  <a:lnTo>
                    <a:pt x="182204" y="208251"/>
                  </a:lnTo>
                  <a:lnTo>
                    <a:pt x="181894" y="217674"/>
                  </a:lnTo>
                  <a:lnTo>
                    <a:pt x="181812" y="224618"/>
                  </a:lnTo>
                  <a:lnTo>
                    <a:pt x="182057" y="232170"/>
                  </a:lnTo>
                  <a:lnTo>
                    <a:pt x="181575" y="236274"/>
                  </a:lnTo>
                  <a:lnTo>
                    <a:pt x="181274" y="241219"/>
                  </a:lnTo>
                  <a:lnTo>
                    <a:pt x="181493" y="247999"/>
                  </a:lnTo>
                  <a:lnTo>
                    <a:pt x="181965" y="253076"/>
                  </a:lnTo>
                  <a:lnTo>
                    <a:pt x="181749" y="258251"/>
                  </a:lnTo>
                  <a:lnTo>
                    <a:pt x="178904" y="265330"/>
                  </a:lnTo>
                  <a:lnTo>
                    <a:pt x="178070" y="270609"/>
                  </a:lnTo>
                  <a:lnTo>
                    <a:pt x="178348" y="277280"/>
                  </a:lnTo>
                  <a:lnTo>
                    <a:pt x="179738" y="285062"/>
                  </a:lnTo>
                  <a:lnTo>
                    <a:pt x="185019" y="290345"/>
                  </a:lnTo>
                  <a:lnTo>
                    <a:pt x="190022" y="297571"/>
                  </a:lnTo>
                  <a:lnTo>
                    <a:pt x="193079" y="304519"/>
                  </a:lnTo>
                  <a:lnTo>
                    <a:pt x="193358" y="308134"/>
                  </a:lnTo>
                  <a:lnTo>
                    <a:pt x="191690" y="312581"/>
                  </a:lnTo>
                  <a:lnTo>
                    <a:pt x="189466" y="315637"/>
                  </a:lnTo>
                  <a:lnTo>
                    <a:pt x="189188" y="318972"/>
                  </a:lnTo>
                  <a:lnTo>
                    <a:pt x="187521" y="323699"/>
                  </a:lnTo>
                  <a:lnTo>
                    <a:pt x="186409" y="328146"/>
                  </a:lnTo>
                  <a:lnTo>
                    <a:pt x="184794" y="333203"/>
                  </a:lnTo>
                  <a:lnTo>
                    <a:pt x="185395" y="337505"/>
                  </a:lnTo>
                  <a:lnTo>
                    <a:pt x="188427" y="340877"/>
                  </a:lnTo>
                  <a:lnTo>
                    <a:pt x="189493" y="342927"/>
                  </a:lnTo>
                  <a:lnTo>
                    <a:pt x="192334" y="347539"/>
                  </a:lnTo>
                  <a:lnTo>
                    <a:pt x="194784" y="349543"/>
                  </a:lnTo>
                  <a:lnTo>
                    <a:pt x="198229" y="353829"/>
                  </a:lnTo>
                  <a:lnTo>
                    <a:pt x="200649" y="357299"/>
                  </a:lnTo>
                  <a:lnTo>
                    <a:pt x="202407" y="359325"/>
                  </a:lnTo>
                  <a:lnTo>
                    <a:pt x="204269" y="362199"/>
                  </a:lnTo>
                  <a:lnTo>
                    <a:pt x="205120" y="364713"/>
                  </a:lnTo>
                  <a:lnTo>
                    <a:pt x="206563" y="367344"/>
                  </a:lnTo>
                  <a:lnTo>
                    <a:pt x="207478" y="369631"/>
                  </a:lnTo>
                  <a:lnTo>
                    <a:pt x="207249" y="372606"/>
                  </a:lnTo>
                  <a:lnTo>
                    <a:pt x="204919" y="375136"/>
                  </a:lnTo>
                  <a:lnTo>
                    <a:pt x="202548" y="377909"/>
                  </a:lnTo>
                  <a:lnTo>
                    <a:pt x="199413" y="380865"/>
                  </a:lnTo>
                  <a:lnTo>
                    <a:pt x="196594" y="384043"/>
                  </a:lnTo>
                  <a:lnTo>
                    <a:pt x="194899" y="386333"/>
                  </a:lnTo>
                  <a:lnTo>
                    <a:pt x="194742" y="390965"/>
                  </a:lnTo>
                  <a:lnTo>
                    <a:pt x="194665" y="392496"/>
                  </a:lnTo>
                  <a:lnTo>
                    <a:pt x="194601" y="393748"/>
                  </a:lnTo>
                  <a:lnTo>
                    <a:pt x="193313" y="396722"/>
                  </a:lnTo>
                  <a:lnTo>
                    <a:pt x="193237" y="399113"/>
                  </a:lnTo>
                  <a:lnTo>
                    <a:pt x="193097" y="401895"/>
                  </a:lnTo>
                  <a:lnTo>
                    <a:pt x="193803" y="404726"/>
                  </a:lnTo>
                  <a:lnTo>
                    <a:pt x="193909" y="407964"/>
                  </a:lnTo>
                  <a:lnTo>
                    <a:pt x="194291" y="410264"/>
                  </a:lnTo>
                  <a:lnTo>
                    <a:pt x="195788" y="413763"/>
                  </a:lnTo>
                  <a:lnTo>
                    <a:pt x="198881" y="414283"/>
                  </a:lnTo>
                  <a:lnTo>
                    <a:pt x="201335" y="411658"/>
                  </a:lnTo>
                  <a:lnTo>
                    <a:pt x="204570" y="407080"/>
                  </a:lnTo>
                  <a:lnTo>
                    <a:pt x="206630" y="406552"/>
                  </a:lnTo>
                  <a:lnTo>
                    <a:pt x="209208" y="410170"/>
                  </a:lnTo>
                  <a:lnTo>
                    <a:pt x="211502" y="414492"/>
                  </a:lnTo>
                  <a:lnTo>
                    <a:pt x="214170" y="418496"/>
                  </a:lnTo>
                  <a:lnTo>
                    <a:pt x="215690" y="422688"/>
                  </a:lnTo>
                  <a:lnTo>
                    <a:pt x="217376" y="427262"/>
                  </a:lnTo>
                  <a:lnTo>
                    <a:pt x="219025" y="430680"/>
                  </a:lnTo>
                  <a:lnTo>
                    <a:pt x="219705" y="435054"/>
                  </a:lnTo>
                  <a:lnTo>
                    <a:pt x="220943" y="437637"/>
                  </a:lnTo>
                  <a:lnTo>
                    <a:pt x="225588" y="440960"/>
                  </a:lnTo>
                  <a:lnTo>
                    <a:pt x="232117" y="443062"/>
                  </a:lnTo>
                  <a:lnTo>
                    <a:pt x="238107" y="445185"/>
                  </a:lnTo>
                  <a:lnTo>
                    <a:pt x="241496" y="447697"/>
                  </a:lnTo>
                  <a:lnTo>
                    <a:pt x="245883" y="450179"/>
                  </a:lnTo>
                  <a:lnTo>
                    <a:pt x="248588" y="452946"/>
                  </a:lnTo>
                  <a:lnTo>
                    <a:pt x="253741" y="455325"/>
                  </a:lnTo>
                  <a:lnTo>
                    <a:pt x="259073" y="458472"/>
                  </a:lnTo>
                  <a:lnTo>
                    <a:pt x="283545" y="473290"/>
                  </a:lnTo>
                  <a:lnTo>
                    <a:pt x="284885" y="475301"/>
                  </a:lnTo>
                  <a:lnTo>
                    <a:pt x="286225" y="476640"/>
                  </a:lnTo>
                  <a:lnTo>
                    <a:pt x="287564" y="477534"/>
                  </a:lnTo>
                  <a:lnTo>
                    <a:pt x="289126" y="478427"/>
                  </a:lnTo>
                  <a:lnTo>
                    <a:pt x="290913" y="479095"/>
                  </a:lnTo>
                  <a:lnTo>
                    <a:pt x="294038" y="480213"/>
                  </a:lnTo>
                  <a:lnTo>
                    <a:pt x="296047" y="480659"/>
                  </a:lnTo>
                  <a:lnTo>
                    <a:pt x="298057" y="481552"/>
                  </a:lnTo>
                  <a:lnTo>
                    <a:pt x="302523" y="484007"/>
                  </a:lnTo>
                  <a:lnTo>
                    <a:pt x="304978" y="483560"/>
                  </a:lnTo>
                  <a:lnTo>
                    <a:pt x="306095" y="479541"/>
                  </a:lnTo>
                  <a:lnTo>
                    <a:pt x="305202" y="478201"/>
                  </a:lnTo>
                  <a:lnTo>
                    <a:pt x="304308" y="474183"/>
                  </a:lnTo>
                  <a:lnTo>
                    <a:pt x="304755" y="470164"/>
                  </a:lnTo>
                  <a:lnTo>
                    <a:pt x="308774" y="468378"/>
                  </a:lnTo>
                  <a:lnTo>
                    <a:pt x="312792" y="468378"/>
                  </a:lnTo>
                  <a:lnTo>
                    <a:pt x="311713" y="478526"/>
                  </a:lnTo>
                  <a:lnTo>
                    <a:pt x="314627" y="482986"/>
                  </a:lnTo>
                  <a:lnTo>
                    <a:pt x="316789" y="485617"/>
                  </a:lnTo>
                  <a:lnTo>
                    <a:pt x="319630" y="490228"/>
                  </a:lnTo>
                  <a:lnTo>
                    <a:pt x="322942" y="492746"/>
                  </a:lnTo>
                  <a:lnTo>
                    <a:pt x="327041" y="493463"/>
                  </a:lnTo>
                  <a:lnTo>
                    <a:pt x="330672" y="493961"/>
                  </a:lnTo>
                  <a:lnTo>
                    <a:pt x="340068" y="494353"/>
                  </a:lnTo>
                  <a:lnTo>
                    <a:pt x="346495" y="495690"/>
                  </a:lnTo>
                  <a:lnTo>
                    <a:pt x="352656" y="495954"/>
                  </a:lnTo>
                  <a:lnTo>
                    <a:pt x="357728" y="496461"/>
                  </a:lnTo>
                  <a:lnTo>
                    <a:pt x="359875" y="496194"/>
                  </a:lnTo>
                  <a:lnTo>
                    <a:pt x="362023" y="495389"/>
                  </a:lnTo>
                  <a:lnTo>
                    <a:pt x="364707" y="493242"/>
                  </a:lnTo>
                  <a:lnTo>
                    <a:pt x="366586" y="492436"/>
                  </a:lnTo>
                  <a:lnTo>
                    <a:pt x="377055" y="494046"/>
                  </a:lnTo>
                  <a:lnTo>
                    <a:pt x="378934" y="494046"/>
                  </a:lnTo>
                  <a:lnTo>
                    <a:pt x="380276" y="493776"/>
                  </a:lnTo>
                  <a:lnTo>
                    <a:pt x="385645" y="492166"/>
                  </a:lnTo>
                  <a:lnTo>
                    <a:pt x="388598" y="491094"/>
                  </a:lnTo>
                  <a:lnTo>
                    <a:pt x="392356" y="490018"/>
                  </a:lnTo>
                  <a:lnTo>
                    <a:pt x="394503" y="489751"/>
                  </a:lnTo>
                  <a:lnTo>
                    <a:pt x="396382" y="490823"/>
                  </a:lnTo>
                  <a:lnTo>
                    <a:pt x="400409" y="492166"/>
                  </a:lnTo>
                  <a:lnTo>
                    <a:pt x="402824" y="492166"/>
                  </a:lnTo>
                  <a:lnTo>
                    <a:pt x="407388" y="493508"/>
                  </a:lnTo>
                  <a:lnTo>
                    <a:pt x="411951" y="496729"/>
                  </a:lnTo>
                  <a:lnTo>
                    <a:pt x="418930" y="500757"/>
                  </a:lnTo>
                  <a:lnTo>
                    <a:pt x="420004" y="502367"/>
                  </a:lnTo>
                  <a:lnTo>
                    <a:pt x="420004" y="505857"/>
                  </a:lnTo>
                  <a:lnTo>
                    <a:pt x="420004" y="509347"/>
                  </a:lnTo>
                  <a:lnTo>
                    <a:pt x="420541" y="512834"/>
                  </a:lnTo>
                  <a:lnTo>
                    <a:pt x="418930" y="516595"/>
                  </a:lnTo>
                  <a:lnTo>
                    <a:pt x="417051" y="522230"/>
                  </a:lnTo>
                  <a:lnTo>
                    <a:pt x="415440" y="527330"/>
                  </a:lnTo>
                  <a:lnTo>
                    <a:pt x="413831" y="531893"/>
                  </a:lnTo>
                  <a:lnTo>
                    <a:pt x="413293" y="536459"/>
                  </a:lnTo>
                  <a:lnTo>
                    <a:pt x="411951" y="539679"/>
                  </a:lnTo>
                  <a:lnTo>
                    <a:pt x="412220" y="543707"/>
                  </a:lnTo>
                  <a:lnTo>
                    <a:pt x="412756" y="548536"/>
                  </a:lnTo>
                  <a:lnTo>
                    <a:pt x="412756" y="552294"/>
                  </a:lnTo>
                  <a:lnTo>
                    <a:pt x="414099" y="555517"/>
                  </a:lnTo>
                  <a:lnTo>
                    <a:pt x="414367" y="560347"/>
                  </a:lnTo>
                  <a:lnTo>
                    <a:pt x="414099" y="563570"/>
                  </a:lnTo>
                  <a:lnTo>
                    <a:pt x="412488" y="569208"/>
                  </a:lnTo>
                  <a:lnTo>
                    <a:pt x="411683" y="572428"/>
                  </a:lnTo>
                  <a:lnTo>
                    <a:pt x="407656" y="575648"/>
                  </a:lnTo>
                  <a:lnTo>
                    <a:pt x="406314" y="579138"/>
                  </a:lnTo>
                  <a:lnTo>
                    <a:pt x="402556" y="583434"/>
                  </a:lnTo>
                  <a:lnTo>
                    <a:pt x="399603" y="583166"/>
                  </a:lnTo>
                  <a:lnTo>
                    <a:pt x="398798" y="586386"/>
                  </a:lnTo>
                  <a:lnTo>
                    <a:pt x="397187" y="592829"/>
                  </a:lnTo>
                  <a:lnTo>
                    <a:pt x="393714" y="599998"/>
                  </a:lnTo>
                  <a:lnTo>
                    <a:pt x="391042" y="605329"/>
                  </a:lnTo>
                  <a:lnTo>
                    <a:pt x="389238" y="609014"/>
                  </a:lnTo>
                  <a:lnTo>
                    <a:pt x="387330" y="611851"/>
                  </a:lnTo>
                  <a:lnTo>
                    <a:pt x="381959" y="616960"/>
                  </a:lnTo>
                  <a:lnTo>
                    <a:pt x="377000" y="618200"/>
                  </a:lnTo>
                  <a:lnTo>
                    <a:pt x="375193" y="619415"/>
                  </a:lnTo>
                  <a:lnTo>
                    <a:pt x="371934" y="620910"/>
                  </a:lnTo>
                  <a:lnTo>
                    <a:pt x="366963" y="621763"/>
                  </a:lnTo>
                  <a:lnTo>
                    <a:pt x="360718" y="621271"/>
                  </a:lnTo>
                  <a:lnTo>
                    <a:pt x="356705" y="620858"/>
                  </a:lnTo>
                  <a:lnTo>
                    <a:pt x="352784" y="620906"/>
                  </a:lnTo>
                  <a:lnTo>
                    <a:pt x="349089" y="620794"/>
                  </a:lnTo>
                  <a:lnTo>
                    <a:pt x="344816" y="619467"/>
                  </a:lnTo>
                  <a:lnTo>
                    <a:pt x="340652" y="619138"/>
                  </a:lnTo>
                  <a:lnTo>
                    <a:pt x="338077" y="617987"/>
                  </a:lnTo>
                  <a:lnTo>
                    <a:pt x="334761" y="617708"/>
                  </a:lnTo>
                  <a:lnTo>
                    <a:pt x="332456" y="617783"/>
                  </a:lnTo>
                  <a:lnTo>
                    <a:pt x="329199" y="616960"/>
                  </a:lnTo>
                  <a:lnTo>
                    <a:pt x="326416" y="616510"/>
                  </a:lnTo>
                  <a:lnTo>
                    <a:pt x="323266" y="616614"/>
                  </a:lnTo>
                  <a:lnTo>
                    <a:pt x="320956" y="616532"/>
                  </a:lnTo>
                  <a:lnTo>
                    <a:pt x="318747" y="617222"/>
                  </a:lnTo>
                  <a:lnTo>
                    <a:pt x="316523" y="619761"/>
                  </a:lnTo>
                  <a:lnTo>
                    <a:pt x="307689" y="646195"/>
                  </a:lnTo>
                  <a:lnTo>
                    <a:pt x="306727" y="652088"/>
                  </a:lnTo>
                  <a:lnTo>
                    <a:pt x="305338" y="656682"/>
                  </a:lnTo>
                  <a:lnTo>
                    <a:pt x="303854" y="660743"/>
                  </a:lnTo>
                  <a:lnTo>
                    <a:pt x="303808" y="664059"/>
                  </a:lnTo>
                  <a:lnTo>
                    <a:pt x="303960" y="668759"/>
                  </a:lnTo>
                  <a:lnTo>
                    <a:pt x="306380" y="674622"/>
                  </a:lnTo>
                  <a:lnTo>
                    <a:pt x="309435" y="678689"/>
                  </a:lnTo>
                  <a:lnTo>
                    <a:pt x="313750" y="681326"/>
                  </a:lnTo>
                  <a:lnTo>
                    <a:pt x="321365" y="683705"/>
                  </a:lnTo>
                  <a:lnTo>
                    <a:pt x="326411" y="685162"/>
                  </a:lnTo>
                  <a:lnTo>
                    <a:pt x="330766" y="686642"/>
                  </a:lnTo>
                  <a:lnTo>
                    <a:pt x="335579" y="688027"/>
                  </a:lnTo>
                  <a:lnTo>
                    <a:pt x="339857" y="689510"/>
                  </a:lnTo>
                  <a:lnTo>
                    <a:pt x="344068" y="691305"/>
                  </a:lnTo>
                  <a:lnTo>
                    <a:pt x="347192" y="692745"/>
                  </a:lnTo>
                  <a:lnTo>
                    <a:pt x="351755" y="695916"/>
                  </a:lnTo>
                  <a:lnTo>
                    <a:pt x="355366" y="698192"/>
                  </a:lnTo>
                  <a:lnTo>
                    <a:pt x="358232" y="701183"/>
                  </a:lnTo>
                  <a:lnTo>
                    <a:pt x="360695" y="705965"/>
                  </a:lnTo>
                  <a:lnTo>
                    <a:pt x="361422" y="709413"/>
                  </a:lnTo>
                  <a:lnTo>
                    <a:pt x="361930" y="713252"/>
                  </a:lnTo>
                  <a:lnTo>
                    <a:pt x="363713" y="717484"/>
                  </a:lnTo>
                  <a:lnTo>
                    <a:pt x="366039" y="719807"/>
                  </a:lnTo>
                  <a:lnTo>
                    <a:pt x="368597" y="721669"/>
                  </a:lnTo>
                  <a:lnTo>
                    <a:pt x="373712" y="720740"/>
                  </a:lnTo>
                  <a:lnTo>
                    <a:pt x="379061" y="720506"/>
                  </a:lnTo>
                  <a:lnTo>
                    <a:pt x="382549" y="721436"/>
                  </a:lnTo>
                  <a:lnTo>
                    <a:pt x="386269" y="723529"/>
                  </a:lnTo>
                  <a:lnTo>
                    <a:pt x="388595" y="725391"/>
                  </a:lnTo>
                  <a:lnTo>
                    <a:pt x="391385" y="727715"/>
                  </a:lnTo>
                  <a:lnTo>
                    <a:pt x="393943" y="729808"/>
                  </a:lnTo>
                  <a:lnTo>
                    <a:pt x="395571" y="731202"/>
                  </a:lnTo>
                  <a:lnTo>
                    <a:pt x="398594" y="733760"/>
                  </a:lnTo>
                  <a:lnTo>
                    <a:pt x="402082" y="735621"/>
                  </a:lnTo>
                  <a:lnTo>
                    <a:pt x="407198" y="736086"/>
                  </a:lnTo>
                  <a:lnTo>
                    <a:pt x="411383" y="736086"/>
                  </a:lnTo>
                  <a:lnTo>
                    <a:pt x="416034" y="736785"/>
                  </a:lnTo>
                  <a:lnTo>
                    <a:pt x="418592" y="737481"/>
                  </a:lnTo>
                  <a:lnTo>
                    <a:pt x="419754" y="738644"/>
                  </a:lnTo>
                  <a:lnTo>
                    <a:pt x="419289" y="740737"/>
                  </a:lnTo>
                  <a:lnTo>
                    <a:pt x="419987" y="743061"/>
                  </a:lnTo>
                  <a:lnTo>
                    <a:pt x="426600" y="746111"/>
                  </a:lnTo>
                  <a:lnTo>
                    <a:pt x="432025" y="747402"/>
                  </a:lnTo>
                  <a:lnTo>
                    <a:pt x="436665" y="748179"/>
                  </a:lnTo>
                  <a:lnTo>
                    <a:pt x="443519" y="750813"/>
                  </a:lnTo>
                  <a:lnTo>
                    <a:pt x="449076" y="753797"/>
                  </a:lnTo>
                  <a:lnTo>
                    <a:pt x="455022" y="756922"/>
                  </a:lnTo>
                  <a:lnTo>
                    <a:pt x="460570" y="759598"/>
                  </a:lnTo>
                  <a:lnTo>
                    <a:pt x="467012" y="763787"/>
                  </a:lnTo>
                  <a:lnTo>
                    <a:pt x="471692" y="768186"/>
                  </a:lnTo>
                  <a:lnTo>
                    <a:pt x="478070" y="772764"/>
                  </a:lnTo>
                  <a:lnTo>
                    <a:pt x="482285" y="777026"/>
                  </a:lnTo>
                  <a:lnTo>
                    <a:pt x="486194" y="783763"/>
                  </a:lnTo>
                  <a:lnTo>
                    <a:pt x="489420" y="788365"/>
                  </a:lnTo>
                  <a:lnTo>
                    <a:pt x="492215" y="796297"/>
                  </a:lnTo>
                  <a:lnTo>
                    <a:pt x="495500" y="800358"/>
                  </a:lnTo>
                  <a:lnTo>
                    <a:pt x="498916" y="803718"/>
                  </a:lnTo>
                  <a:lnTo>
                    <a:pt x="514159" y="810100"/>
                  </a:lnTo>
                  <a:lnTo>
                    <a:pt x="528567" y="813302"/>
                  </a:lnTo>
                  <a:lnTo>
                    <a:pt x="550522" y="814903"/>
                  </a:lnTo>
                  <a:lnTo>
                    <a:pt x="563557" y="819018"/>
                  </a:lnTo>
                  <a:lnTo>
                    <a:pt x="572934" y="826567"/>
                  </a:lnTo>
                  <a:lnTo>
                    <a:pt x="582768" y="839147"/>
                  </a:lnTo>
                  <a:lnTo>
                    <a:pt x="599920" y="854924"/>
                  </a:lnTo>
                  <a:lnTo>
                    <a:pt x="613413" y="867275"/>
                  </a:lnTo>
                  <a:lnTo>
                    <a:pt x="619125" y="872509"/>
                  </a:lnTo>
                  <a:lnTo>
                    <a:pt x="626362" y="875131"/>
                  </a:lnTo>
                  <a:lnTo>
                    <a:pt x="631387" y="876954"/>
                  </a:lnTo>
                  <a:lnTo>
                    <a:pt x="639141" y="878445"/>
                  </a:lnTo>
                  <a:lnTo>
                    <a:pt x="646000" y="879044"/>
                  </a:lnTo>
                  <a:lnTo>
                    <a:pt x="653156" y="877254"/>
                  </a:lnTo>
                  <a:lnTo>
                    <a:pt x="666575" y="875760"/>
                  </a:lnTo>
                  <a:lnTo>
                    <a:pt x="686555" y="879338"/>
                  </a:lnTo>
                  <a:lnTo>
                    <a:pt x="695501" y="882321"/>
                  </a:lnTo>
                  <a:lnTo>
                    <a:pt x="705640" y="887989"/>
                  </a:lnTo>
                  <a:lnTo>
                    <a:pt x="716972" y="896635"/>
                  </a:lnTo>
                  <a:lnTo>
                    <a:pt x="723831" y="902002"/>
                  </a:lnTo>
                  <a:lnTo>
                    <a:pt x="726427" y="906596"/>
                  </a:lnTo>
                  <a:lnTo>
                    <a:pt x="730093" y="905283"/>
                  </a:lnTo>
                  <a:lnTo>
                    <a:pt x="734268" y="905283"/>
                  </a:lnTo>
                  <a:lnTo>
                    <a:pt x="738741" y="905283"/>
                  </a:lnTo>
                  <a:lnTo>
                    <a:pt x="742916" y="906176"/>
                  </a:lnTo>
                  <a:lnTo>
                    <a:pt x="753055" y="907671"/>
                  </a:lnTo>
                  <a:lnTo>
                    <a:pt x="761107" y="908861"/>
                  </a:lnTo>
                  <a:lnTo>
                    <a:pt x="768263" y="910650"/>
                  </a:lnTo>
                  <a:lnTo>
                    <a:pt x="773035" y="910948"/>
                  </a:lnTo>
                  <a:lnTo>
                    <a:pt x="780192" y="912440"/>
                  </a:lnTo>
                  <a:lnTo>
                    <a:pt x="793611" y="915423"/>
                  </a:lnTo>
                  <a:lnTo>
                    <a:pt x="804155" y="918093"/>
                  </a:lnTo>
                  <a:lnTo>
                    <a:pt x="827102" y="933786"/>
                  </a:lnTo>
                  <a:lnTo>
                    <a:pt x="830098" y="936738"/>
                  </a:lnTo>
                  <a:lnTo>
                    <a:pt x="835212" y="941268"/>
                  </a:lnTo>
                  <a:lnTo>
                    <a:pt x="845324" y="948561"/>
                  </a:lnTo>
                  <a:lnTo>
                    <a:pt x="852569" y="951899"/>
                  </a:lnTo>
                  <a:lnTo>
                    <a:pt x="860084" y="956851"/>
                  </a:lnTo>
                  <a:lnTo>
                    <a:pt x="869718" y="960068"/>
                  </a:lnTo>
                  <a:lnTo>
                    <a:pt x="876048" y="962592"/>
                  </a:lnTo>
                  <a:lnTo>
                    <a:pt x="882284" y="966405"/>
                  </a:lnTo>
                  <a:lnTo>
                    <a:pt x="889213" y="968136"/>
                  </a:lnTo>
                  <a:lnTo>
                    <a:pt x="895102" y="968828"/>
                  </a:lnTo>
                  <a:lnTo>
                    <a:pt x="901338" y="969867"/>
                  </a:lnTo>
                  <a:lnTo>
                    <a:pt x="908347" y="971961"/>
                  </a:lnTo>
                  <a:lnTo>
                    <a:pt x="907768" y="973294"/>
                  </a:lnTo>
                  <a:lnTo>
                    <a:pt x="907526" y="973792"/>
                  </a:lnTo>
                  <a:lnTo>
                    <a:pt x="907074" y="975019"/>
                  </a:lnTo>
                  <a:lnTo>
                    <a:pt x="906627" y="976052"/>
                  </a:lnTo>
                  <a:lnTo>
                    <a:pt x="906381" y="976666"/>
                  </a:lnTo>
                  <a:lnTo>
                    <a:pt x="906248" y="977437"/>
                  </a:lnTo>
                  <a:lnTo>
                    <a:pt x="906112" y="978361"/>
                  </a:lnTo>
                  <a:lnTo>
                    <a:pt x="906056" y="979212"/>
                  </a:lnTo>
                  <a:lnTo>
                    <a:pt x="906083" y="979715"/>
                  </a:lnTo>
                  <a:lnTo>
                    <a:pt x="905989" y="980487"/>
                  </a:lnTo>
                  <a:lnTo>
                    <a:pt x="905744" y="981101"/>
                  </a:lnTo>
                  <a:lnTo>
                    <a:pt x="905493" y="981982"/>
                  </a:lnTo>
                  <a:lnTo>
                    <a:pt x="905441" y="982601"/>
                  </a:lnTo>
                  <a:lnTo>
                    <a:pt x="905656" y="983379"/>
                  </a:lnTo>
                  <a:lnTo>
                    <a:pt x="906124" y="985013"/>
                  </a:lnTo>
                  <a:lnTo>
                    <a:pt x="906297" y="985900"/>
                  </a:lnTo>
                  <a:lnTo>
                    <a:pt x="906625" y="986836"/>
                  </a:lnTo>
                  <a:lnTo>
                    <a:pt x="906886" y="987267"/>
                  </a:lnTo>
                  <a:lnTo>
                    <a:pt x="907222" y="987814"/>
                  </a:lnTo>
                  <a:lnTo>
                    <a:pt x="907637" y="988252"/>
                  </a:lnTo>
                  <a:lnTo>
                    <a:pt x="908129" y="988798"/>
                  </a:lnTo>
                  <a:lnTo>
                    <a:pt x="908613" y="989582"/>
                  </a:lnTo>
                  <a:lnTo>
                    <a:pt x="909104" y="990172"/>
                  </a:lnTo>
                  <a:lnTo>
                    <a:pt x="909438" y="990797"/>
                  </a:lnTo>
                  <a:lnTo>
                    <a:pt x="910492" y="992097"/>
                  </a:lnTo>
                  <a:lnTo>
                    <a:pt x="910876" y="992219"/>
                  </a:lnTo>
                  <a:lnTo>
                    <a:pt x="911294" y="992535"/>
                  </a:lnTo>
                  <a:lnTo>
                    <a:pt x="912172" y="993021"/>
                  </a:lnTo>
                  <a:lnTo>
                    <a:pt x="912779" y="993537"/>
                  </a:lnTo>
                  <a:lnTo>
                    <a:pt x="913420" y="994321"/>
                  </a:lnTo>
                  <a:lnTo>
                    <a:pt x="914058" y="995184"/>
                  </a:lnTo>
                  <a:lnTo>
                    <a:pt x="914321" y="995536"/>
                  </a:lnTo>
                  <a:lnTo>
                    <a:pt x="914812" y="996089"/>
                  </a:lnTo>
                  <a:lnTo>
                    <a:pt x="915454" y="996720"/>
                  </a:lnTo>
                  <a:lnTo>
                    <a:pt x="915910" y="997115"/>
                  </a:lnTo>
                  <a:lnTo>
                    <a:pt x="916589" y="997863"/>
                  </a:lnTo>
                  <a:lnTo>
                    <a:pt x="917236" y="998343"/>
                  </a:lnTo>
                  <a:lnTo>
                    <a:pt x="918537" y="998908"/>
                  </a:lnTo>
                  <a:lnTo>
                    <a:pt x="919535" y="999236"/>
                  </a:lnTo>
                  <a:lnTo>
                    <a:pt x="920418" y="999527"/>
                  </a:lnTo>
                  <a:lnTo>
                    <a:pt x="920954" y="999771"/>
                  </a:lnTo>
                  <a:lnTo>
                    <a:pt x="921559" y="1000360"/>
                  </a:lnTo>
                  <a:lnTo>
                    <a:pt x="922122" y="1001149"/>
                  </a:lnTo>
                  <a:lnTo>
                    <a:pt x="922343" y="1001654"/>
                  </a:lnTo>
                  <a:lnTo>
                    <a:pt x="922818" y="1002942"/>
                  </a:lnTo>
                  <a:lnTo>
                    <a:pt x="922958" y="1003598"/>
                  </a:lnTo>
                  <a:lnTo>
                    <a:pt x="923026" y="1004066"/>
                  </a:lnTo>
                  <a:lnTo>
                    <a:pt x="923088" y="1004722"/>
                  </a:lnTo>
                  <a:lnTo>
                    <a:pt x="923108" y="1005615"/>
                  </a:lnTo>
                  <a:lnTo>
                    <a:pt x="923254" y="1006040"/>
                  </a:lnTo>
                  <a:lnTo>
                    <a:pt x="923500" y="1007128"/>
                  </a:lnTo>
                  <a:lnTo>
                    <a:pt x="923526" y="1007747"/>
                  </a:lnTo>
                  <a:lnTo>
                    <a:pt x="923628" y="1008367"/>
                  </a:lnTo>
                  <a:lnTo>
                    <a:pt x="923761" y="1009376"/>
                  </a:lnTo>
                  <a:lnTo>
                    <a:pt x="923865" y="1009916"/>
                  </a:lnTo>
                  <a:lnTo>
                    <a:pt x="923925" y="1010730"/>
                  </a:lnTo>
                  <a:lnTo>
                    <a:pt x="923913" y="1011271"/>
                  </a:lnTo>
                  <a:lnTo>
                    <a:pt x="923785" y="1011849"/>
                  </a:lnTo>
                  <a:lnTo>
                    <a:pt x="923496" y="1012693"/>
                  </a:lnTo>
                  <a:lnTo>
                    <a:pt x="923082" y="1013920"/>
                  </a:lnTo>
                  <a:lnTo>
                    <a:pt x="922716" y="1014801"/>
                  </a:lnTo>
                  <a:lnTo>
                    <a:pt x="922510" y="1015379"/>
                  </a:lnTo>
                  <a:lnTo>
                    <a:pt x="921973" y="1016952"/>
                  </a:lnTo>
                  <a:lnTo>
                    <a:pt x="920523" y="1025081"/>
                  </a:lnTo>
                  <a:lnTo>
                    <a:pt x="920398" y="1025463"/>
                  </a:lnTo>
                  <a:lnTo>
                    <a:pt x="920351" y="1025888"/>
                  </a:lnTo>
                  <a:lnTo>
                    <a:pt x="920491" y="1026545"/>
                  </a:lnTo>
                  <a:lnTo>
                    <a:pt x="920753" y="1026940"/>
                  </a:lnTo>
                  <a:lnTo>
                    <a:pt x="921018" y="1027177"/>
                  </a:lnTo>
                  <a:lnTo>
                    <a:pt x="921363" y="1027298"/>
                  </a:lnTo>
                  <a:lnTo>
                    <a:pt x="921796" y="1026958"/>
                  </a:lnTo>
                  <a:lnTo>
                    <a:pt x="922461" y="1026587"/>
                  </a:lnTo>
                  <a:lnTo>
                    <a:pt x="923246" y="1026022"/>
                  </a:lnTo>
                  <a:lnTo>
                    <a:pt x="923916" y="1025457"/>
                  </a:lnTo>
                  <a:lnTo>
                    <a:pt x="924229" y="1025233"/>
                  </a:lnTo>
                  <a:lnTo>
                    <a:pt x="925172" y="1024558"/>
                  </a:lnTo>
                  <a:lnTo>
                    <a:pt x="925797" y="1024181"/>
                  </a:lnTo>
                  <a:lnTo>
                    <a:pt x="926545" y="1023580"/>
                  </a:lnTo>
                  <a:lnTo>
                    <a:pt x="927181" y="1022778"/>
                  </a:lnTo>
                  <a:lnTo>
                    <a:pt x="927654" y="1022365"/>
                  </a:lnTo>
                  <a:lnTo>
                    <a:pt x="928163" y="1022025"/>
                  </a:lnTo>
                  <a:lnTo>
                    <a:pt x="928708" y="1021885"/>
                  </a:lnTo>
                  <a:lnTo>
                    <a:pt x="929480" y="1021939"/>
                  </a:lnTo>
                  <a:lnTo>
                    <a:pt x="931096" y="1022280"/>
                  </a:lnTo>
                  <a:lnTo>
                    <a:pt x="931978" y="1022529"/>
                  </a:lnTo>
                  <a:lnTo>
                    <a:pt x="932470" y="1023046"/>
                  </a:lnTo>
                  <a:lnTo>
                    <a:pt x="932923" y="1023555"/>
                  </a:lnTo>
                  <a:lnTo>
                    <a:pt x="933898" y="1024928"/>
                  </a:lnTo>
                  <a:lnTo>
                    <a:pt x="934426" y="1025518"/>
                  </a:lnTo>
                  <a:lnTo>
                    <a:pt x="935672" y="1026861"/>
                  </a:lnTo>
                  <a:lnTo>
                    <a:pt x="936164" y="1027371"/>
                  </a:lnTo>
                  <a:lnTo>
                    <a:pt x="936541" y="1027802"/>
                  </a:lnTo>
                  <a:lnTo>
                    <a:pt x="937031" y="1028355"/>
                  </a:lnTo>
                  <a:lnTo>
                    <a:pt x="937217" y="1028708"/>
                  </a:lnTo>
                  <a:lnTo>
                    <a:pt x="937433" y="1029443"/>
                  </a:lnTo>
                  <a:lnTo>
                    <a:pt x="937808" y="1029953"/>
                  </a:lnTo>
                  <a:lnTo>
                    <a:pt x="938330" y="1030816"/>
                  </a:lnTo>
                  <a:lnTo>
                    <a:pt x="938708" y="1031247"/>
                  </a:lnTo>
                  <a:lnTo>
                    <a:pt x="939117" y="1031995"/>
                  </a:lnTo>
                  <a:lnTo>
                    <a:pt x="939415" y="1032499"/>
                  </a:lnTo>
                  <a:lnTo>
                    <a:pt x="939560" y="1032930"/>
                  </a:lnTo>
                  <a:lnTo>
                    <a:pt x="939691" y="1034054"/>
                  </a:lnTo>
                  <a:lnTo>
                    <a:pt x="939937" y="1035178"/>
                  </a:lnTo>
                  <a:lnTo>
                    <a:pt x="940152" y="1035919"/>
                  </a:lnTo>
                  <a:lnTo>
                    <a:pt x="940291" y="1036691"/>
                  </a:lnTo>
                  <a:lnTo>
                    <a:pt x="940396" y="1037195"/>
                  </a:lnTo>
                  <a:lnTo>
                    <a:pt x="940949" y="1038410"/>
                  </a:lnTo>
                  <a:lnTo>
                    <a:pt x="941127" y="1039145"/>
                  </a:lnTo>
                  <a:lnTo>
                    <a:pt x="941623" y="1041204"/>
                  </a:lnTo>
                  <a:lnTo>
                    <a:pt x="941908" y="1042292"/>
                  </a:lnTo>
                  <a:lnTo>
                    <a:pt x="942198" y="1043185"/>
                  </a:lnTo>
                  <a:lnTo>
                    <a:pt x="942299" y="1043884"/>
                  </a:lnTo>
                  <a:lnTo>
                    <a:pt x="942391" y="1045008"/>
                  </a:lnTo>
                  <a:lnTo>
                    <a:pt x="942603" y="1045937"/>
                  </a:lnTo>
                  <a:lnTo>
                    <a:pt x="942972" y="1046721"/>
                  </a:lnTo>
                  <a:lnTo>
                    <a:pt x="943501" y="1047274"/>
                  </a:lnTo>
                  <a:lnTo>
                    <a:pt x="943917" y="1047705"/>
                  </a:lnTo>
                  <a:lnTo>
                    <a:pt x="944442" y="1048453"/>
                  </a:lnTo>
                  <a:lnTo>
                    <a:pt x="944624" y="1048993"/>
                  </a:lnTo>
                  <a:lnTo>
                    <a:pt x="944910" y="1050044"/>
                  </a:lnTo>
                  <a:lnTo>
                    <a:pt x="945014" y="1050591"/>
                  </a:lnTo>
                  <a:lnTo>
                    <a:pt x="945346" y="1051332"/>
                  </a:lnTo>
                  <a:lnTo>
                    <a:pt x="945716" y="1052074"/>
                  </a:lnTo>
                  <a:lnTo>
                    <a:pt x="946189" y="1053471"/>
                  </a:lnTo>
                  <a:lnTo>
                    <a:pt x="946665" y="1054680"/>
                  </a:lnTo>
                  <a:lnTo>
                    <a:pt x="946873" y="1055767"/>
                  </a:lnTo>
                  <a:lnTo>
                    <a:pt x="947048" y="1056661"/>
                  </a:lnTo>
                  <a:lnTo>
                    <a:pt x="947149" y="1057316"/>
                  </a:lnTo>
                  <a:lnTo>
                    <a:pt x="947666" y="1058410"/>
                  </a:lnTo>
                  <a:lnTo>
                    <a:pt x="947918" y="1059267"/>
                  </a:lnTo>
                  <a:lnTo>
                    <a:pt x="949095" y="1060257"/>
                  </a:lnTo>
                  <a:lnTo>
                    <a:pt x="949741" y="1060774"/>
                  </a:lnTo>
                  <a:lnTo>
                    <a:pt x="950617" y="1061369"/>
                  </a:lnTo>
                  <a:lnTo>
                    <a:pt x="951300" y="1061964"/>
                  </a:lnTo>
                  <a:lnTo>
                    <a:pt x="952098" y="1062602"/>
                  </a:lnTo>
                  <a:lnTo>
                    <a:pt x="952362" y="1062875"/>
                  </a:lnTo>
                  <a:lnTo>
                    <a:pt x="953156" y="1063702"/>
                  </a:lnTo>
                  <a:lnTo>
                    <a:pt x="953761" y="1064297"/>
                  </a:lnTo>
                  <a:lnTo>
                    <a:pt x="954448" y="1064698"/>
                  </a:lnTo>
                  <a:lnTo>
                    <a:pt x="955328" y="1065099"/>
                  </a:lnTo>
                  <a:lnTo>
                    <a:pt x="956571" y="1066636"/>
                  </a:lnTo>
                  <a:lnTo>
                    <a:pt x="957359" y="1067693"/>
                  </a:lnTo>
                  <a:lnTo>
                    <a:pt x="957963" y="1068404"/>
                  </a:lnTo>
                  <a:lnTo>
                    <a:pt x="958528" y="1069030"/>
                  </a:lnTo>
                  <a:lnTo>
                    <a:pt x="959210" y="1069705"/>
                  </a:lnTo>
                  <a:lnTo>
                    <a:pt x="960041" y="1070573"/>
                  </a:lnTo>
                  <a:lnTo>
                    <a:pt x="960879" y="1071126"/>
                  </a:lnTo>
                  <a:lnTo>
                    <a:pt x="961259" y="1071406"/>
                  </a:lnTo>
                  <a:lnTo>
                    <a:pt x="962324" y="1072238"/>
                  </a:lnTo>
                  <a:lnTo>
                    <a:pt x="963544" y="1072997"/>
                  </a:lnTo>
                  <a:lnTo>
                    <a:pt x="964345" y="1073520"/>
                  </a:lnTo>
                  <a:lnTo>
                    <a:pt x="964763" y="1073799"/>
                  </a:lnTo>
                  <a:lnTo>
                    <a:pt x="965646" y="1074127"/>
                  </a:lnTo>
                  <a:lnTo>
                    <a:pt x="966175" y="1074680"/>
                  </a:lnTo>
                  <a:lnTo>
                    <a:pt x="966627" y="1075190"/>
                  </a:lnTo>
                  <a:lnTo>
                    <a:pt x="967311" y="1075743"/>
                  </a:lnTo>
                  <a:lnTo>
                    <a:pt x="968409" y="1076812"/>
                  </a:lnTo>
                  <a:lnTo>
                    <a:pt x="970969" y="1078137"/>
                  </a:lnTo>
                  <a:lnTo>
                    <a:pt x="972346" y="1078823"/>
                  </a:lnTo>
                  <a:lnTo>
                    <a:pt x="975260" y="1079886"/>
                  </a:lnTo>
                  <a:lnTo>
                    <a:pt x="976371" y="1080336"/>
                  </a:lnTo>
                  <a:lnTo>
                    <a:pt x="978467" y="1081691"/>
                  </a:lnTo>
                  <a:lnTo>
                    <a:pt x="979226" y="1082365"/>
                  </a:lnTo>
                  <a:lnTo>
                    <a:pt x="979566" y="1082718"/>
                  </a:lnTo>
                  <a:lnTo>
                    <a:pt x="980487" y="1083046"/>
                  </a:lnTo>
                  <a:lnTo>
                    <a:pt x="980947" y="1083210"/>
                  </a:lnTo>
                  <a:lnTo>
                    <a:pt x="981943" y="1083580"/>
                  </a:lnTo>
                  <a:lnTo>
                    <a:pt x="983314" y="1084534"/>
                  </a:lnTo>
                  <a:lnTo>
                    <a:pt x="985450" y="1085859"/>
                  </a:lnTo>
                  <a:lnTo>
                    <a:pt x="987231" y="1087475"/>
                  </a:lnTo>
                  <a:lnTo>
                    <a:pt x="988743" y="1089018"/>
                  </a:lnTo>
                  <a:lnTo>
                    <a:pt x="990247" y="1091017"/>
                  </a:lnTo>
                  <a:lnTo>
                    <a:pt x="990970" y="1091533"/>
                  </a:lnTo>
                  <a:lnTo>
                    <a:pt x="991770" y="1092013"/>
                  </a:lnTo>
                  <a:lnTo>
                    <a:pt x="992456" y="1092493"/>
                  </a:lnTo>
                  <a:lnTo>
                    <a:pt x="993012" y="1093587"/>
                  </a:lnTo>
                  <a:lnTo>
                    <a:pt x="993961" y="1094376"/>
                  </a:lnTo>
                  <a:lnTo>
                    <a:pt x="995364" y="1095646"/>
                  </a:lnTo>
                  <a:lnTo>
                    <a:pt x="996553" y="1096053"/>
                  </a:lnTo>
                  <a:lnTo>
                    <a:pt x="997205" y="1096302"/>
                  </a:lnTo>
                  <a:lnTo>
                    <a:pt x="997938" y="1096357"/>
                  </a:lnTo>
                  <a:lnTo>
                    <a:pt x="998706" y="1096563"/>
                  </a:lnTo>
                  <a:lnTo>
                    <a:pt x="1000129" y="1096861"/>
                  </a:lnTo>
                  <a:lnTo>
                    <a:pt x="1001932" y="1097481"/>
                  </a:lnTo>
                  <a:lnTo>
                    <a:pt x="1004434" y="1097955"/>
                  </a:lnTo>
                  <a:lnTo>
                    <a:pt x="1006391" y="1098617"/>
                  </a:lnTo>
                  <a:lnTo>
                    <a:pt x="1008232" y="1099273"/>
                  </a:lnTo>
                  <a:lnTo>
                    <a:pt x="1010841" y="1100172"/>
                  </a:lnTo>
                  <a:lnTo>
                    <a:pt x="1013572" y="1100731"/>
                  </a:lnTo>
                  <a:lnTo>
                    <a:pt x="1015107" y="1101266"/>
                  </a:lnTo>
                  <a:lnTo>
                    <a:pt x="1016525" y="1101837"/>
                  </a:lnTo>
                  <a:lnTo>
                    <a:pt x="1017216" y="1102044"/>
                  </a:lnTo>
                  <a:lnTo>
                    <a:pt x="1017521" y="1102208"/>
                  </a:lnTo>
                  <a:lnTo>
                    <a:pt x="1018432" y="1102997"/>
                  </a:lnTo>
                  <a:lnTo>
                    <a:pt x="1019713" y="1104492"/>
                  </a:lnTo>
                  <a:lnTo>
                    <a:pt x="1020345" y="1105664"/>
                  </a:lnTo>
                  <a:lnTo>
                    <a:pt x="1020785" y="1106794"/>
                  </a:lnTo>
                  <a:lnTo>
                    <a:pt x="1021904" y="1108635"/>
                  </a:lnTo>
                  <a:lnTo>
                    <a:pt x="1023477" y="1110908"/>
                  </a:lnTo>
                  <a:lnTo>
                    <a:pt x="1024665" y="1113210"/>
                  </a:lnTo>
                  <a:lnTo>
                    <a:pt x="1026081" y="1115640"/>
                  </a:lnTo>
                  <a:lnTo>
                    <a:pt x="1027501" y="1117906"/>
                  </a:lnTo>
                  <a:lnTo>
                    <a:pt x="1028246" y="1119164"/>
                  </a:lnTo>
                  <a:lnTo>
                    <a:pt x="1028685" y="1120330"/>
                  </a:lnTo>
                  <a:lnTo>
                    <a:pt x="1029278" y="1121503"/>
                  </a:lnTo>
                  <a:lnTo>
                    <a:pt x="1030478" y="1123229"/>
                  </a:lnTo>
                  <a:lnTo>
                    <a:pt x="1030729" y="1124121"/>
                  </a:lnTo>
                  <a:lnTo>
                    <a:pt x="1030988" y="1124632"/>
                  </a:lnTo>
                  <a:lnTo>
                    <a:pt x="1031559" y="1125027"/>
                  </a:lnTo>
                  <a:lnTo>
                    <a:pt x="1032321" y="1125543"/>
                  </a:lnTo>
                  <a:lnTo>
                    <a:pt x="1033599" y="1125570"/>
                  </a:lnTo>
                  <a:lnTo>
                    <a:pt x="1033368" y="1125835"/>
                  </a:lnTo>
                  <a:lnTo>
                    <a:pt x="1033237" y="1126029"/>
                  </a:lnTo>
                  <a:lnTo>
                    <a:pt x="1033110" y="1126564"/>
                  </a:lnTo>
                  <a:lnTo>
                    <a:pt x="1033593" y="1127463"/>
                  </a:lnTo>
                  <a:lnTo>
                    <a:pt x="1034273" y="1128174"/>
                  </a:lnTo>
                  <a:lnTo>
                    <a:pt x="1034802" y="1128763"/>
                  </a:lnTo>
                  <a:lnTo>
                    <a:pt x="1035864" y="1129674"/>
                  </a:lnTo>
                  <a:lnTo>
                    <a:pt x="1036856" y="1130312"/>
                  </a:lnTo>
                  <a:lnTo>
                    <a:pt x="1038908" y="1131904"/>
                  </a:lnTo>
                  <a:lnTo>
                    <a:pt x="1043421" y="1135902"/>
                  </a:lnTo>
                  <a:lnTo>
                    <a:pt x="1044215" y="1136691"/>
                  </a:lnTo>
                  <a:lnTo>
                    <a:pt x="1045160" y="1137712"/>
                  </a:lnTo>
                  <a:lnTo>
                    <a:pt x="1045837" y="1138538"/>
                  </a:lnTo>
                  <a:lnTo>
                    <a:pt x="1046482" y="1139091"/>
                  </a:lnTo>
                  <a:lnTo>
                    <a:pt x="1047205" y="1139608"/>
                  </a:lnTo>
                  <a:lnTo>
                    <a:pt x="1047811" y="1140167"/>
                  </a:lnTo>
                  <a:lnTo>
                    <a:pt x="1048612" y="1140683"/>
                  </a:lnTo>
                  <a:lnTo>
                    <a:pt x="1049069" y="1140963"/>
                  </a:lnTo>
                  <a:lnTo>
                    <a:pt x="1049832" y="1141442"/>
                  </a:lnTo>
                  <a:lnTo>
                    <a:pt x="1050361" y="1142031"/>
                  </a:lnTo>
                  <a:lnTo>
                    <a:pt x="1050882" y="1142931"/>
                  </a:lnTo>
                  <a:lnTo>
                    <a:pt x="1051177" y="1143593"/>
                  </a:lnTo>
                  <a:lnTo>
                    <a:pt x="1051547" y="1144340"/>
                  </a:lnTo>
                  <a:lnTo>
                    <a:pt x="1051842" y="1145039"/>
                  </a:lnTo>
                  <a:lnTo>
                    <a:pt x="1051909" y="1145507"/>
                  </a:lnTo>
                  <a:lnTo>
                    <a:pt x="1051893" y="1146236"/>
                  </a:lnTo>
                  <a:lnTo>
                    <a:pt x="1051558" y="1147433"/>
                  </a:lnTo>
                  <a:lnTo>
                    <a:pt x="1051228" y="1148386"/>
                  </a:lnTo>
                  <a:lnTo>
                    <a:pt x="1050899" y="1149310"/>
                  </a:lnTo>
                  <a:lnTo>
                    <a:pt x="1049912" y="1150294"/>
                  </a:lnTo>
                  <a:lnTo>
                    <a:pt x="1049042" y="1151169"/>
                  </a:lnTo>
                  <a:lnTo>
                    <a:pt x="1047548" y="1152336"/>
                  </a:lnTo>
                  <a:lnTo>
                    <a:pt x="1044913" y="1154480"/>
                  </a:lnTo>
                  <a:lnTo>
                    <a:pt x="1043499" y="1155501"/>
                  </a:lnTo>
                  <a:lnTo>
                    <a:pt x="1042516" y="1156291"/>
                  </a:lnTo>
                  <a:lnTo>
                    <a:pt x="1041111" y="1156916"/>
                  </a:lnTo>
                  <a:lnTo>
                    <a:pt x="1039942" y="1157396"/>
                  </a:lnTo>
                  <a:lnTo>
                    <a:pt x="1039045" y="1157767"/>
                  </a:lnTo>
                  <a:lnTo>
                    <a:pt x="1038264" y="1158138"/>
                  </a:lnTo>
                  <a:lnTo>
                    <a:pt x="1037441" y="1158660"/>
                  </a:lnTo>
                  <a:lnTo>
                    <a:pt x="1036969" y="1159037"/>
                  </a:lnTo>
                  <a:lnTo>
                    <a:pt x="1036186" y="1159487"/>
                  </a:lnTo>
                  <a:lnTo>
                    <a:pt x="1035755" y="1159784"/>
                  </a:lnTo>
                  <a:lnTo>
                    <a:pt x="1035074" y="1160853"/>
                  </a:lnTo>
                  <a:lnTo>
                    <a:pt x="1034825" y="1161661"/>
                  </a:lnTo>
                  <a:lnTo>
                    <a:pt x="1034764" y="1162664"/>
                  </a:lnTo>
                  <a:lnTo>
                    <a:pt x="1035811" y="1166084"/>
                  </a:lnTo>
                  <a:lnTo>
                    <a:pt x="1036108" y="1166674"/>
                  </a:lnTo>
                  <a:lnTo>
                    <a:pt x="1036754" y="1167190"/>
                  </a:lnTo>
                  <a:lnTo>
                    <a:pt x="1037866" y="1167561"/>
                  </a:lnTo>
                  <a:lnTo>
                    <a:pt x="1038332" y="1167488"/>
                  </a:lnTo>
                  <a:lnTo>
                    <a:pt x="1038873" y="1167464"/>
                  </a:lnTo>
                  <a:lnTo>
                    <a:pt x="1039759" y="1167597"/>
                  </a:lnTo>
                  <a:lnTo>
                    <a:pt x="1040877" y="1167773"/>
                  </a:lnTo>
                  <a:lnTo>
                    <a:pt x="1041760" y="1168022"/>
                  </a:lnTo>
                  <a:lnTo>
                    <a:pt x="1044446" y="1168274"/>
                  </a:lnTo>
                  <a:lnTo>
                    <a:pt x="1046309" y="1168976"/>
                  </a:lnTo>
                  <a:lnTo>
                    <a:pt x="1047707" y="1170374"/>
                  </a:lnTo>
                  <a:lnTo>
                    <a:pt x="1049343" y="1173010"/>
                  </a:lnTo>
                  <a:lnTo>
                    <a:pt x="1049104" y="1184113"/>
                  </a:lnTo>
                  <a:lnTo>
                    <a:pt x="1049570" y="1186907"/>
                  </a:lnTo>
                  <a:lnTo>
                    <a:pt x="1050735" y="1189238"/>
                  </a:lnTo>
                  <a:lnTo>
                    <a:pt x="1052831" y="1191333"/>
                  </a:lnTo>
                  <a:lnTo>
                    <a:pt x="1055747" y="1193290"/>
                  </a:lnTo>
                  <a:lnTo>
                    <a:pt x="1056195" y="1194274"/>
                  </a:lnTo>
                  <a:lnTo>
                    <a:pt x="1057979" y="1195641"/>
                  </a:lnTo>
                  <a:lnTo>
                    <a:pt x="1059260" y="1196947"/>
                  </a:lnTo>
                  <a:lnTo>
                    <a:pt x="1060520" y="1201048"/>
                  </a:lnTo>
                  <a:lnTo>
                    <a:pt x="1060339" y="1202488"/>
                  </a:lnTo>
                  <a:lnTo>
                    <a:pt x="1060044" y="1205209"/>
                  </a:lnTo>
                  <a:lnTo>
                    <a:pt x="1059542" y="1208338"/>
                  </a:lnTo>
                  <a:lnTo>
                    <a:pt x="1058633" y="1209900"/>
                  </a:lnTo>
                  <a:lnTo>
                    <a:pt x="1057155" y="1209760"/>
                  </a:lnTo>
                  <a:lnTo>
                    <a:pt x="1056585" y="1209298"/>
                  </a:lnTo>
                  <a:lnTo>
                    <a:pt x="1055899" y="1208837"/>
                  </a:lnTo>
                  <a:lnTo>
                    <a:pt x="1055746" y="1208770"/>
                  </a:lnTo>
                  <a:lnTo>
                    <a:pt x="1055327" y="1208593"/>
                  </a:lnTo>
                  <a:lnTo>
                    <a:pt x="1054953" y="1208454"/>
                  </a:lnTo>
                  <a:lnTo>
                    <a:pt x="1054440" y="1208254"/>
                  </a:lnTo>
                  <a:lnTo>
                    <a:pt x="1054032" y="1208126"/>
                  </a:lnTo>
                  <a:lnTo>
                    <a:pt x="1053144" y="1208108"/>
                  </a:lnTo>
                  <a:lnTo>
                    <a:pt x="1051874" y="1207852"/>
                  </a:lnTo>
                  <a:lnTo>
                    <a:pt x="1050752" y="1207907"/>
                  </a:lnTo>
                  <a:lnTo>
                    <a:pt x="1049353" y="1208302"/>
                  </a:lnTo>
                  <a:lnTo>
                    <a:pt x="1047256" y="1208758"/>
                  </a:lnTo>
                  <a:lnTo>
                    <a:pt x="1045467" y="1209268"/>
                  </a:lnTo>
                  <a:lnTo>
                    <a:pt x="1044531" y="1209633"/>
                  </a:lnTo>
                  <a:lnTo>
                    <a:pt x="1043982" y="1210009"/>
                  </a:lnTo>
                  <a:lnTo>
                    <a:pt x="1043158" y="1210568"/>
                  </a:lnTo>
                  <a:lnTo>
                    <a:pt x="1042760" y="1211139"/>
                  </a:lnTo>
                  <a:lnTo>
                    <a:pt x="1042122" y="1212020"/>
                  </a:lnTo>
                  <a:lnTo>
                    <a:pt x="1041757" y="1212822"/>
                  </a:lnTo>
                  <a:lnTo>
                    <a:pt x="1041548" y="1213551"/>
                  </a:lnTo>
                  <a:lnTo>
                    <a:pt x="1041453" y="1214359"/>
                  </a:lnTo>
                  <a:lnTo>
                    <a:pt x="1041242" y="1215167"/>
                  </a:lnTo>
                  <a:lnTo>
                    <a:pt x="1040835" y="1216164"/>
                  </a:lnTo>
                  <a:lnTo>
                    <a:pt x="1040428" y="1217087"/>
                  </a:lnTo>
                  <a:lnTo>
                    <a:pt x="1040142" y="1217816"/>
                  </a:lnTo>
                  <a:lnTo>
                    <a:pt x="1040057" y="1218163"/>
                  </a:lnTo>
                  <a:lnTo>
                    <a:pt x="1039889" y="1218813"/>
                  </a:lnTo>
                  <a:lnTo>
                    <a:pt x="1039837" y="1219390"/>
                  </a:lnTo>
                  <a:lnTo>
                    <a:pt x="1039843" y="1220902"/>
                  </a:lnTo>
                  <a:lnTo>
                    <a:pt x="1039827" y="1221674"/>
                  </a:lnTo>
                  <a:lnTo>
                    <a:pt x="1039605" y="1222980"/>
                  </a:lnTo>
                  <a:lnTo>
                    <a:pt x="1039438" y="1223557"/>
                  </a:lnTo>
                  <a:lnTo>
                    <a:pt x="1039068" y="1224597"/>
                  </a:lnTo>
                  <a:lnTo>
                    <a:pt x="1038663" y="1225435"/>
                  </a:lnTo>
                  <a:lnTo>
                    <a:pt x="1037873" y="1226194"/>
                  </a:lnTo>
                  <a:lnTo>
                    <a:pt x="1036897" y="1226716"/>
                  </a:lnTo>
                  <a:lnTo>
                    <a:pt x="1035458" y="1227075"/>
                  </a:lnTo>
                  <a:lnTo>
                    <a:pt x="1034333" y="1227281"/>
                  </a:lnTo>
                  <a:lnTo>
                    <a:pt x="1033288" y="1227373"/>
                  </a:lnTo>
                  <a:lnTo>
                    <a:pt x="1032629" y="1227439"/>
                  </a:lnTo>
                  <a:lnTo>
                    <a:pt x="1031580" y="1227689"/>
                  </a:lnTo>
                  <a:lnTo>
                    <a:pt x="1030414" y="1228011"/>
                  </a:lnTo>
                  <a:lnTo>
                    <a:pt x="1029983" y="1228272"/>
                  </a:lnTo>
                  <a:lnTo>
                    <a:pt x="1029474" y="1228612"/>
                  </a:lnTo>
                  <a:lnTo>
                    <a:pt x="1028765" y="1229177"/>
                  </a:lnTo>
                  <a:lnTo>
                    <a:pt x="1028252" y="1229669"/>
                  </a:lnTo>
                  <a:lnTo>
                    <a:pt x="1027496" y="1230696"/>
                  </a:lnTo>
                  <a:lnTo>
                    <a:pt x="1026705" y="1231528"/>
                  </a:lnTo>
                  <a:lnTo>
                    <a:pt x="1026225" y="1232257"/>
                  </a:lnTo>
                  <a:lnTo>
                    <a:pt x="1025785" y="1232944"/>
                  </a:lnTo>
                  <a:lnTo>
                    <a:pt x="1025183" y="1234013"/>
                  </a:lnTo>
                  <a:lnTo>
                    <a:pt x="1024896" y="1234779"/>
                  </a:lnTo>
                  <a:lnTo>
                    <a:pt x="1024564" y="1235817"/>
                  </a:lnTo>
                  <a:lnTo>
                    <a:pt x="1024507" y="1236626"/>
                  </a:lnTo>
                  <a:lnTo>
                    <a:pt x="1024214" y="1237701"/>
                  </a:lnTo>
                  <a:lnTo>
                    <a:pt x="1024120" y="1238472"/>
                  </a:lnTo>
                  <a:lnTo>
                    <a:pt x="1024131" y="1239748"/>
                  </a:lnTo>
                  <a:lnTo>
                    <a:pt x="1024157" y="1240368"/>
                  </a:lnTo>
                  <a:lnTo>
                    <a:pt x="1024181" y="1240988"/>
                  </a:lnTo>
                  <a:lnTo>
                    <a:pt x="1024246" y="1241570"/>
                  </a:lnTo>
                  <a:lnTo>
                    <a:pt x="1024037" y="1242336"/>
                  </a:lnTo>
                  <a:lnTo>
                    <a:pt x="1023504" y="1243716"/>
                  </a:lnTo>
                  <a:lnTo>
                    <a:pt x="1023176" y="1244602"/>
                  </a:lnTo>
                  <a:lnTo>
                    <a:pt x="1022770" y="1245483"/>
                  </a:lnTo>
                  <a:lnTo>
                    <a:pt x="1022560" y="1246249"/>
                  </a:lnTo>
                  <a:lnTo>
                    <a:pt x="1022397" y="1246674"/>
                  </a:lnTo>
                  <a:lnTo>
                    <a:pt x="1021916" y="1247433"/>
                  </a:lnTo>
                  <a:lnTo>
                    <a:pt x="1021397" y="1248235"/>
                  </a:lnTo>
                  <a:lnTo>
                    <a:pt x="1020802" y="1248958"/>
                  </a:lnTo>
                  <a:lnTo>
                    <a:pt x="1020126" y="1249797"/>
                  </a:lnTo>
                  <a:lnTo>
                    <a:pt x="1019492" y="1250514"/>
                  </a:lnTo>
                  <a:lnTo>
                    <a:pt x="1017687" y="1251795"/>
                  </a:lnTo>
                  <a:lnTo>
                    <a:pt x="1017287" y="1252403"/>
                  </a:lnTo>
                  <a:lnTo>
                    <a:pt x="1016892" y="1252823"/>
                  </a:lnTo>
                  <a:lnTo>
                    <a:pt x="1016339" y="1253351"/>
                  </a:lnTo>
                  <a:lnTo>
                    <a:pt x="1013993" y="1254615"/>
                  </a:lnTo>
                  <a:lnTo>
                    <a:pt x="1012542" y="1255593"/>
                  </a:lnTo>
                  <a:lnTo>
                    <a:pt x="1011718" y="1256158"/>
                  </a:lnTo>
                  <a:lnTo>
                    <a:pt x="1011202" y="1256765"/>
                  </a:lnTo>
                  <a:lnTo>
                    <a:pt x="1010457" y="1257288"/>
                  </a:lnTo>
                  <a:lnTo>
                    <a:pt x="1008653" y="1258448"/>
                  </a:lnTo>
                  <a:lnTo>
                    <a:pt x="1007553" y="1259317"/>
                  </a:lnTo>
                  <a:lnTo>
                    <a:pt x="1006813" y="1259608"/>
                  </a:lnTo>
                  <a:lnTo>
                    <a:pt x="1006107" y="1260058"/>
                  </a:lnTo>
                  <a:lnTo>
                    <a:pt x="1005674" y="1260435"/>
                  </a:lnTo>
                  <a:lnTo>
                    <a:pt x="1005239" y="1260854"/>
                  </a:lnTo>
                  <a:lnTo>
                    <a:pt x="998080" y="1267036"/>
                  </a:lnTo>
                  <a:lnTo>
                    <a:pt x="998080" y="1273670"/>
                  </a:lnTo>
                  <a:lnTo>
                    <a:pt x="998995" y="1281444"/>
                  </a:lnTo>
                  <a:lnTo>
                    <a:pt x="988247" y="1287161"/>
                  </a:lnTo>
                  <a:lnTo>
                    <a:pt x="952799" y="1291049"/>
                  </a:lnTo>
                  <a:lnTo>
                    <a:pt x="928785" y="1291049"/>
                  </a:lnTo>
                  <a:lnTo>
                    <a:pt x="901296" y="1285602"/>
                  </a:lnTo>
                  <a:lnTo>
                    <a:pt x="878036" y="1279803"/>
                  </a:lnTo>
                  <a:lnTo>
                    <a:pt x="856071" y="1279906"/>
                  </a:lnTo>
                  <a:lnTo>
                    <a:pt x="851715" y="1277100"/>
                  </a:lnTo>
                  <a:lnTo>
                    <a:pt x="849199" y="1272069"/>
                  </a:lnTo>
                  <a:lnTo>
                    <a:pt x="848056" y="1265894"/>
                  </a:lnTo>
                  <a:lnTo>
                    <a:pt x="845311" y="1263147"/>
                  </a:lnTo>
                  <a:lnTo>
                    <a:pt x="839594" y="1265666"/>
                  </a:lnTo>
                  <a:lnTo>
                    <a:pt x="834562" y="1267950"/>
                  </a:lnTo>
                  <a:lnTo>
                    <a:pt x="829074" y="1270238"/>
                  </a:lnTo>
                  <a:lnTo>
                    <a:pt x="825415" y="1273670"/>
                  </a:lnTo>
                  <a:lnTo>
                    <a:pt x="822899" y="1286018"/>
                  </a:lnTo>
                  <a:lnTo>
                    <a:pt x="817211" y="1296468"/>
                  </a:lnTo>
                  <a:lnTo>
                    <a:pt x="805975" y="1304542"/>
                  </a:lnTo>
                  <a:lnTo>
                    <a:pt x="794769" y="1308202"/>
                  </a:lnTo>
                  <a:lnTo>
                    <a:pt x="794461" y="1308257"/>
                  </a:lnTo>
                  <a:lnTo>
                    <a:pt x="783764" y="1310174"/>
                  </a:lnTo>
                  <a:lnTo>
                    <a:pt x="779045" y="1312881"/>
                  </a:lnTo>
                  <a:lnTo>
                    <a:pt x="774768" y="1318124"/>
                  </a:lnTo>
                  <a:lnTo>
                    <a:pt x="770709" y="1326213"/>
                  </a:lnTo>
                  <a:lnTo>
                    <a:pt x="765340" y="1334327"/>
                  </a:lnTo>
                  <a:lnTo>
                    <a:pt x="760837" y="1339804"/>
                  </a:lnTo>
                  <a:lnTo>
                    <a:pt x="753065" y="1343953"/>
                  </a:lnTo>
                  <a:lnTo>
                    <a:pt x="745784" y="1345934"/>
                  </a:lnTo>
                  <a:lnTo>
                    <a:pt x="738019" y="1346924"/>
                  </a:lnTo>
                  <a:lnTo>
                    <a:pt x="727673" y="1349731"/>
                  </a:lnTo>
                  <a:lnTo>
                    <a:pt x="722562" y="1352213"/>
                  </a:lnTo>
                  <a:lnTo>
                    <a:pt x="718571" y="1356447"/>
                  </a:lnTo>
                  <a:lnTo>
                    <a:pt x="717938" y="1359157"/>
                  </a:lnTo>
                  <a:lnTo>
                    <a:pt x="719288" y="1364297"/>
                  </a:lnTo>
                  <a:lnTo>
                    <a:pt x="721804" y="1369880"/>
                  </a:lnTo>
                  <a:lnTo>
                    <a:pt x="722812" y="1373559"/>
                  </a:lnTo>
                  <a:lnTo>
                    <a:pt x="720683" y="1378300"/>
                  </a:lnTo>
                  <a:lnTo>
                    <a:pt x="713647" y="1380895"/>
                  </a:lnTo>
                  <a:lnTo>
                    <a:pt x="707865" y="1378868"/>
                  </a:lnTo>
                  <a:lnTo>
                    <a:pt x="704434" y="1374752"/>
                  </a:lnTo>
                  <a:lnTo>
                    <a:pt x="703520" y="1371323"/>
                  </a:lnTo>
                  <a:lnTo>
                    <a:pt x="702147" y="1367206"/>
                  </a:lnTo>
                  <a:lnTo>
                    <a:pt x="698259" y="1364233"/>
                  </a:lnTo>
                  <a:lnTo>
                    <a:pt x="692542" y="1361031"/>
                  </a:lnTo>
                  <a:lnTo>
                    <a:pt x="686367" y="1362404"/>
                  </a:lnTo>
                  <a:lnTo>
                    <a:pt x="676990" y="1365147"/>
                  </a:lnTo>
                  <a:lnTo>
                    <a:pt x="670130" y="1368808"/>
                  </a:lnTo>
                  <a:lnTo>
                    <a:pt x="665556" y="1372009"/>
                  </a:lnTo>
                  <a:lnTo>
                    <a:pt x="660067" y="1374525"/>
                  </a:lnTo>
                  <a:lnTo>
                    <a:pt x="652076" y="1375770"/>
                  </a:lnTo>
                  <a:lnTo>
                    <a:pt x="645388" y="1376660"/>
                  </a:lnTo>
                  <a:lnTo>
                    <a:pt x="639276" y="1379160"/>
                  </a:lnTo>
                  <a:lnTo>
                    <a:pt x="631975" y="1383686"/>
                  </a:lnTo>
                  <a:lnTo>
                    <a:pt x="627382" y="1388625"/>
                  </a:lnTo>
                  <a:lnTo>
                    <a:pt x="622995" y="1392407"/>
                  </a:lnTo>
                  <a:lnTo>
                    <a:pt x="617222" y="1396286"/>
                  </a:lnTo>
                  <a:lnTo>
                    <a:pt x="612092" y="1397845"/>
                  </a:lnTo>
                  <a:lnTo>
                    <a:pt x="605014" y="1398589"/>
                  </a:lnTo>
                  <a:lnTo>
                    <a:pt x="589563" y="1404111"/>
                  </a:lnTo>
                  <a:lnTo>
                    <a:pt x="584064" y="1406447"/>
                  </a:lnTo>
                  <a:lnTo>
                    <a:pt x="575414" y="1412693"/>
                  </a:lnTo>
                  <a:lnTo>
                    <a:pt x="568269" y="1417292"/>
                  </a:lnTo>
                  <a:lnTo>
                    <a:pt x="562438" y="1422025"/>
                  </a:lnTo>
                  <a:lnTo>
                    <a:pt x="556530" y="1422061"/>
                  </a:lnTo>
                  <a:lnTo>
                    <a:pt x="555963" y="1422064"/>
                  </a:lnTo>
                  <a:lnTo>
                    <a:pt x="544183" y="1422894"/>
                  </a:lnTo>
                  <a:lnTo>
                    <a:pt x="537798" y="1423549"/>
                  </a:lnTo>
                  <a:lnTo>
                    <a:pt x="527831" y="1422654"/>
                  </a:lnTo>
                  <a:lnTo>
                    <a:pt x="513438" y="1423838"/>
                  </a:lnTo>
                  <a:lnTo>
                    <a:pt x="503343" y="1424099"/>
                  </a:lnTo>
                  <a:lnTo>
                    <a:pt x="495932" y="1423693"/>
                  </a:lnTo>
                  <a:lnTo>
                    <a:pt x="484502" y="1422899"/>
                  </a:lnTo>
                  <a:lnTo>
                    <a:pt x="472078" y="1416834"/>
                  </a:lnTo>
                  <a:lnTo>
                    <a:pt x="465217" y="1409284"/>
                  </a:lnTo>
                  <a:lnTo>
                    <a:pt x="452868" y="1409284"/>
                  </a:lnTo>
                  <a:lnTo>
                    <a:pt x="443263" y="1412945"/>
                  </a:lnTo>
                  <a:lnTo>
                    <a:pt x="436737" y="1421378"/>
                  </a:lnTo>
                  <a:lnTo>
                    <a:pt x="433757" y="1425979"/>
                  </a:lnTo>
                  <a:lnTo>
                    <a:pt x="431198" y="1432192"/>
                  </a:lnTo>
                  <a:lnTo>
                    <a:pt x="430068" y="1440227"/>
                  </a:lnTo>
                  <a:lnTo>
                    <a:pt x="429538" y="1444091"/>
                  </a:lnTo>
                  <a:lnTo>
                    <a:pt x="428539" y="1454516"/>
                  </a:lnTo>
                  <a:lnTo>
                    <a:pt x="425355" y="1460354"/>
                  </a:lnTo>
                  <a:lnTo>
                    <a:pt x="421541" y="1465588"/>
                  </a:lnTo>
                  <a:lnTo>
                    <a:pt x="414326" y="1470497"/>
                  </a:lnTo>
                  <a:lnTo>
                    <a:pt x="407409" y="1474938"/>
                  </a:lnTo>
                  <a:lnTo>
                    <a:pt x="403688" y="1477472"/>
                  </a:lnTo>
                  <a:lnTo>
                    <a:pt x="400655" y="1483155"/>
                  </a:lnTo>
                  <a:lnTo>
                    <a:pt x="400440" y="1487320"/>
                  </a:lnTo>
                  <a:lnTo>
                    <a:pt x="402877" y="1492827"/>
                  </a:lnTo>
                  <a:lnTo>
                    <a:pt x="403139" y="1497599"/>
                  </a:lnTo>
                  <a:lnTo>
                    <a:pt x="401775" y="1502095"/>
                  </a:lnTo>
                  <a:lnTo>
                    <a:pt x="401084" y="1505652"/>
                  </a:lnTo>
                  <a:lnTo>
                    <a:pt x="398598" y="1510649"/>
                  </a:lnTo>
                  <a:lnTo>
                    <a:pt x="397400" y="1510661"/>
                  </a:lnTo>
                  <a:lnTo>
                    <a:pt x="395808" y="1510977"/>
                  </a:lnTo>
                  <a:lnTo>
                    <a:pt x="394110" y="1510868"/>
                  </a:lnTo>
                  <a:lnTo>
                    <a:pt x="392723" y="1510686"/>
                  </a:lnTo>
                  <a:lnTo>
                    <a:pt x="391564" y="1510619"/>
                  </a:lnTo>
                  <a:lnTo>
                    <a:pt x="389403" y="1510498"/>
                  </a:lnTo>
                  <a:lnTo>
                    <a:pt x="388212" y="1510163"/>
                  </a:lnTo>
                  <a:lnTo>
                    <a:pt x="386861" y="1510096"/>
                  </a:lnTo>
                  <a:lnTo>
                    <a:pt x="385710" y="1509726"/>
                  </a:lnTo>
                  <a:lnTo>
                    <a:pt x="383896" y="1509611"/>
                  </a:lnTo>
                  <a:lnTo>
                    <a:pt x="382035" y="1509884"/>
                  </a:lnTo>
                  <a:lnTo>
                    <a:pt x="380989" y="1510018"/>
                  </a:lnTo>
                  <a:lnTo>
                    <a:pt x="379865" y="1510151"/>
                  </a:lnTo>
                  <a:lnTo>
                    <a:pt x="378702" y="1510279"/>
                  </a:lnTo>
                  <a:lnTo>
                    <a:pt x="377030" y="1510746"/>
                  </a:lnTo>
                  <a:lnTo>
                    <a:pt x="375547" y="1511452"/>
                  </a:lnTo>
                  <a:lnTo>
                    <a:pt x="371682" y="1513226"/>
                  </a:lnTo>
                  <a:lnTo>
                    <a:pt x="370903" y="1513523"/>
                  </a:lnTo>
                  <a:lnTo>
                    <a:pt x="370400" y="1513548"/>
                  </a:lnTo>
                  <a:lnTo>
                    <a:pt x="369781" y="1513578"/>
                  </a:lnTo>
                  <a:lnTo>
                    <a:pt x="369048" y="1513481"/>
                  </a:lnTo>
                  <a:lnTo>
                    <a:pt x="368823" y="1513207"/>
                  </a:lnTo>
                  <a:lnTo>
                    <a:pt x="368486" y="1512697"/>
                  </a:lnTo>
                  <a:lnTo>
                    <a:pt x="368042" y="1511804"/>
                  </a:lnTo>
                  <a:lnTo>
                    <a:pt x="367667" y="1511251"/>
                  </a:lnTo>
                  <a:lnTo>
                    <a:pt x="367178" y="1510625"/>
                  </a:lnTo>
                  <a:lnTo>
                    <a:pt x="366838" y="1510267"/>
                  </a:lnTo>
                  <a:lnTo>
                    <a:pt x="366456" y="1510066"/>
                  </a:lnTo>
                  <a:lnTo>
                    <a:pt x="365379" y="1509774"/>
                  </a:lnTo>
                  <a:lnTo>
                    <a:pt x="364177" y="1510023"/>
                  </a:lnTo>
                  <a:lnTo>
                    <a:pt x="363586" y="1510510"/>
                  </a:lnTo>
                  <a:lnTo>
                    <a:pt x="362627" y="1511962"/>
                  </a:lnTo>
                  <a:lnTo>
                    <a:pt x="362114" y="1512490"/>
                  </a:lnTo>
                  <a:lnTo>
                    <a:pt x="361753" y="1513061"/>
                  </a:lnTo>
                  <a:lnTo>
                    <a:pt x="361239" y="1513596"/>
                  </a:lnTo>
                  <a:lnTo>
                    <a:pt x="360769" y="1513894"/>
                  </a:lnTo>
                  <a:lnTo>
                    <a:pt x="359912" y="1514222"/>
                  </a:lnTo>
                  <a:lnTo>
                    <a:pt x="359453" y="1513985"/>
                  </a:lnTo>
                  <a:lnTo>
                    <a:pt x="358807" y="1513504"/>
                  </a:lnTo>
                  <a:lnTo>
                    <a:pt x="358427" y="1513225"/>
                  </a:lnTo>
                  <a:lnTo>
                    <a:pt x="356438" y="1512223"/>
                  </a:lnTo>
                  <a:lnTo>
                    <a:pt x="355453" y="1511311"/>
                  </a:lnTo>
                  <a:lnTo>
                    <a:pt x="354889" y="1510564"/>
                  </a:lnTo>
                  <a:lnTo>
                    <a:pt x="354404" y="1509781"/>
                  </a:lnTo>
                  <a:lnTo>
                    <a:pt x="353995" y="1509076"/>
                  </a:lnTo>
                  <a:lnTo>
                    <a:pt x="353389" y="1508450"/>
                  </a:lnTo>
                  <a:lnTo>
                    <a:pt x="352980" y="1507746"/>
                  </a:lnTo>
                  <a:lnTo>
                    <a:pt x="352566" y="1507235"/>
                  </a:lnTo>
                  <a:lnTo>
                    <a:pt x="352076" y="1506640"/>
                  </a:lnTo>
                  <a:lnTo>
                    <a:pt x="350752" y="1505339"/>
                  </a:lnTo>
                  <a:lnTo>
                    <a:pt x="349523" y="1504926"/>
                  </a:lnTo>
                  <a:lnTo>
                    <a:pt x="348494" y="1504252"/>
                  </a:lnTo>
                  <a:lnTo>
                    <a:pt x="347183" y="1504148"/>
                  </a:lnTo>
                  <a:lnTo>
                    <a:pt x="345057" y="1504179"/>
                  </a:lnTo>
                  <a:lnTo>
                    <a:pt x="343125" y="1504143"/>
                  </a:lnTo>
                  <a:lnTo>
                    <a:pt x="340956" y="1504368"/>
                  </a:lnTo>
                  <a:lnTo>
                    <a:pt x="338355" y="1504890"/>
                  </a:lnTo>
                  <a:lnTo>
                    <a:pt x="337070" y="1505327"/>
                  </a:lnTo>
                  <a:lnTo>
                    <a:pt x="336214" y="1505619"/>
                  </a:lnTo>
                  <a:lnTo>
                    <a:pt x="334974" y="1505753"/>
                  </a:lnTo>
                  <a:lnTo>
                    <a:pt x="332883" y="1505941"/>
                  </a:lnTo>
                  <a:lnTo>
                    <a:pt x="331574" y="1505722"/>
                  </a:lnTo>
                  <a:lnTo>
                    <a:pt x="330566" y="1505856"/>
                  </a:lnTo>
                  <a:lnTo>
                    <a:pt x="329679" y="1505758"/>
                  </a:lnTo>
                  <a:lnTo>
                    <a:pt x="328915" y="1505358"/>
                  </a:lnTo>
                  <a:lnTo>
                    <a:pt x="326646" y="1504847"/>
                  </a:lnTo>
                  <a:lnTo>
                    <a:pt x="324356" y="1503523"/>
                  </a:lnTo>
                  <a:lnTo>
                    <a:pt x="323363" y="1502964"/>
                  </a:lnTo>
                  <a:lnTo>
                    <a:pt x="322487" y="1502405"/>
                  </a:lnTo>
                  <a:lnTo>
                    <a:pt x="321111" y="1501639"/>
                  </a:lnTo>
                  <a:lnTo>
                    <a:pt x="319588" y="1500564"/>
                  </a:lnTo>
                  <a:lnTo>
                    <a:pt x="317642" y="1499446"/>
                  </a:lnTo>
                  <a:lnTo>
                    <a:pt x="316391" y="1498334"/>
                  </a:lnTo>
                  <a:lnTo>
                    <a:pt x="315712" y="1497551"/>
                  </a:lnTo>
                  <a:lnTo>
                    <a:pt x="315004" y="1496336"/>
                  </a:lnTo>
                  <a:lnTo>
                    <a:pt x="314673" y="1495558"/>
                  </a:lnTo>
                  <a:lnTo>
                    <a:pt x="314264" y="1494810"/>
                  </a:lnTo>
                  <a:lnTo>
                    <a:pt x="313895" y="1493997"/>
                  </a:lnTo>
                  <a:lnTo>
                    <a:pt x="313452" y="1493055"/>
                  </a:lnTo>
                  <a:lnTo>
                    <a:pt x="312852" y="1492192"/>
                  </a:lnTo>
                  <a:lnTo>
                    <a:pt x="312243" y="1491755"/>
                  </a:lnTo>
                  <a:lnTo>
                    <a:pt x="311717" y="1491050"/>
                  </a:lnTo>
                  <a:lnTo>
                    <a:pt x="310836" y="1490686"/>
                  </a:lnTo>
                  <a:lnTo>
                    <a:pt x="309461" y="1489963"/>
                  </a:lnTo>
                  <a:lnTo>
                    <a:pt x="308350" y="1489513"/>
                  </a:lnTo>
                  <a:lnTo>
                    <a:pt x="307230" y="1489452"/>
                  </a:lnTo>
                  <a:lnTo>
                    <a:pt x="305813" y="1488844"/>
                  </a:lnTo>
                  <a:lnTo>
                    <a:pt x="304622" y="1488510"/>
                  </a:lnTo>
                  <a:lnTo>
                    <a:pt x="303502" y="1488486"/>
                  </a:lnTo>
                  <a:lnTo>
                    <a:pt x="302607" y="1488778"/>
                  </a:lnTo>
                  <a:lnTo>
                    <a:pt x="301516" y="1489179"/>
                  </a:lnTo>
                  <a:lnTo>
                    <a:pt x="301168" y="1489209"/>
                  </a:lnTo>
                  <a:lnTo>
                    <a:pt x="300381" y="1489810"/>
                  </a:lnTo>
                  <a:lnTo>
                    <a:pt x="299790" y="1490346"/>
                  </a:lnTo>
                  <a:lnTo>
                    <a:pt x="299432" y="1490838"/>
                  </a:lnTo>
                  <a:lnTo>
                    <a:pt x="298175" y="1491736"/>
                  </a:lnTo>
                  <a:lnTo>
                    <a:pt x="297459" y="1492690"/>
                  </a:lnTo>
                  <a:lnTo>
                    <a:pt x="296779" y="1493760"/>
                  </a:lnTo>
                  <a:lnTo>
                    <a:pt x="296182" y="1494598"/>
                  </a:lnTo>
                  <a:lnTo>
                    <a:pt x="295586" y="1495357"/>
                  </a:lnTo>
                  <a:lnTo>
                    <a:pt x="295342" y="1495856"/>
                  </a:lnTo>
                  <a:lnTo>
                    <a:pt x="294902" y="1496579"/>
                  </a:lnTo>
                  <a:lnTo>
                    <a:pt x="294155" y="1497144"/>
                  </a:lnTo>
                  <a:lnTo>
                    <a:pt x="293183" y="1497435"/>
                  </a:lnTo>
                  <a:lnTo>
                    <a:pt x="291901" y="1497721"/>
                  </a:lnTo>
                  <a:lnTo>
                    <a:pt x="289645" y="1498407"/>
                  </a:lnTo>
                  <a:lnTo>
                    <a:pt x="288371" y="1498341"/>
                  </a:lnTo>
                  <a:lnTo>
                    <a:pt x="287407" y="1498243"/>
                  </a:lnTo>
                  <a:lnTo>
                    <a:pt x="286640" y="1497994"/>
                  </a:lnTo>
                  <a:lnTo>
                    <a:pt x="286026" y="1497751"/>
                  </a:lnTo>
                  <a:lnTo>
                    <a:pt x="285341" y="1497235"/>
                  </a:lnTo>
                  <a:lnTo>
                    <a:pt x="285099" y="1495953"/>
                  </a:lnTo>
                  <a:lnTo>
                    <a:pt x="284975" y="1494525"/>
                  </a:lnTo>
                  <a:lnTo>
                    <a:pt x="284970" y="1492976"/>
                  </a:lnTo>
                  <a:lnTo>
                    <a:pt x="285010" y="1491160"/>
                  </a:lnTo>
                  <a:lnTo>
                    <a:pt x="285073" y="1490005"/>
                  </a:lnTo>
                  <a:lnTo>
                    <a:pt x="285015" y="1489112"/>
                  </a:lnTo>
                  <a:lnTo>
                    <a:pt x="284314" y="1487593"/>
                  </a:lnTo>
                  <a:lnTo>
                    <a:pt x="283757" y="1486499"/>
                  </a:lnTo>
                  <a:lnTo>
                    <a:pt x="283122" y="1485516"/>
                  </a:lnTo>
                  <a:lnTo>
                    <a:pt x="282521" y="1484695"/>
                  </a:lnTo>
                  <a:lnTo>
                    <a:pt x="282141" y="1484415"/>
                  </a:lnTo>
                  <a:lnTo>
                    <a:pt x="281381" y="1483820"/>
                  </a:lnTo>
                  <a:lnTo>
                    <a:pt x="280123" y="1483018"/>
                  </a:lnTo>
                  <a:lnTo>
                    <a:pt x="279441" y="1482350"/>
                  </a:lnTo>
                  <a:lnTo>
                    <a:pt x="277687" y="1481232"/>
                  </a:lnTo>
                  <a:lnTo>
                    <a:pt x="277080" y="1480716"/>
                  </a:lnTo>
                  <a:lnTo>
                    <a:pt x="275871" y="1479452"/>
                  </a:lnTo>
                  <a:lnTo>
                    <a:pt x="275082" y="1478432"/>
                  </a:lnTo>
                  <a:lnTo>
                    <a:pt x="274170" y="1477720"/>
                  </a:lnTo>
                  <a:lnTo>
                    <a:pt x="273333" y="1477083"/>
                  </a:lnTo>
                  <a:lnTo>
                    <a:pt x="272303" y="1476481"/>
                  </a:lnTo>
                  <a:lnTo>
                    <a:pt x="271465" y="1475886"/>
                  </a:lnTo>
                  <a:lnTo>
                    <a:pt x="270428" y="1475594"/>
                  </a:lnTo>
                  <a:lnTo>
                    <a:pt x="268269" y="1475357"/>
                  </a:lnTo>
                  <a:lnTo>
                    <a:pt x="266802" y="1475248"/>
                  </a:lnTo>
                  <a:lnTo>
                    <a:pt x="265104" y="1475175"/>
                  </a:lnTo>
                  <a:lnTo>
                    <a:pt x="263163" y="1475600"/>
                  </a:lnTo>
                  <a:lnTo>
                    <a:pt x="260871" y="1476135"/>
                  </a:lnTo>
                  <a:lnTo>
                    <a:pt x="259118" y="1476754"/>
                  </a:lnTo>
                  <a:lnTo>
                    <a:pt x="257906" y="1477386"/>
                  </a:lnTo>
                  <a:lnTo>
                    <a:pt x="257082" y="1477988"/>
                  </a:lnTo>
                  <a:lnTo>
                    <a:pt x="256488" y="1478596"/>
                  </a:lnTo>
                  <a:lnTo>
                    <a:pt x="256192" y="1479823"/>
                  </a:lnTo>
                  <a:lnTo>
                    <a:pt x="256124" y="1481178"/>
                  </a:lnTo>
                  <a:lnTo>
                    <a:pt x="256020" y="1482411"/>
                  </a:lnTo>
                  <a:lnTo>
                    <a:pt x="256068" y="1483729"/>
                  </a:lnTo>
                  <a:lnTo>
                    <a:pt x="256093" y="1484385"/>
                  </a:lnTo>
                  <a:lnTo>
                    <a:pt x="256226" y="1485393"/>
                  </a:lnTo>
                  <a:lnTo>
                    <a:pt x="255965" y="1486737"/>
                  </a:lnTo>
                  <a:lnTo>
                    <a:pt x="255544" y="1488316"/>
                  </a:lnTo>
                  <a:lnTo>
                    <a:pt x="255136" y="1489312"/>
                  </a:lnTo>
                  <a:lnTo>
                    <a:pt x="254808" y="1490193"/>
                  </a:lnTo>
                  <a:lnTo>
                    <a:pt x="254398" y="1491305"/>
                  </a:lnTo>
                  <a:lnTo>
                    <a:pt x="253991" y="1492229"/>
                  </a:lnTo>
                  <a:lnTo>
                    <a:pt x="253633" y="1492684"/>
                  </a:lnTo>
                  <a:lnTo>
                    <a:pt x="253071" y="1493675"/>
                  </a:lnTo>
                  <a:lnTo>
                    <a:pt x="252668" y="1494403"/>
                  </a:lnTo>
                  <a:lnTo>
                    <a:pt x="252146" y="1495358"/>
                  </a:lnTo>
                  <a:lnTo>
                    <a:pt x="251820" y="1496086"/>
                  </a:lnTo>
                  <a:lnTo>
                    <a:pt x="251807" y="1496743"/>
                  </a:lnTo>
                  <a:lnTo>
                    <a:pt x="251715" y="1497399"/>
                  </a:lnTo>
                  <a:lnTo>
                    <a:pt x="251547" y="1498049"/>
                  </a:lnTo>
                  <a:lnTo>
                    <a:pt x="251258" y="1498857"/>
                  </a:lnTo>
                  <a:lnTo>
                    <a:pt x="250519" y="1499076"/>
                  </a:lnTo>
                  <a:lnTo>
                    <a:pt x="249980" y="1498984"/>
                  </a:lnTo>
                  <a:lnTo>
                    <a:pt x="249370" y="1498583"/>
                  </a:lnTo>
                  <a:lnTo>
                    <a:pt x="249036" y="1497964"/>
                  </a:lnTo>
                  <a:lnTo>
                    <a:pt x="248630" y="1497064"/>
                  </a:lnTo>
                  <a:lnTo>
                    <a:pt x="248296" y="1496439"/>
                  </a:lnTo>
                  <a:lnTo>
                    <a:pt x="247731" y="1495734"/>
                  </a:lnTo>
                  <a:lnTo>
                    <a:pt x="247009" y="1495175"/>
                  </a:lnTo>
                  <a:lnTo>
                    <a:pt x="244647" y="1495436"/>
                  </a:lnTo>
                  <a:lnTo>
                    <a:pt x="243792" y="1495613"/>
                  </a:lnTo>
                  <a:lnTo>
                    <a:pt x="243013" y="1495904"/>
                  </a:lnTo>
                  <a:lnTo>
                    <a:pt x="242383" y="1496433"/>
                  </a:lnTo>
                  <a:lnTo>
                    <a:pt x="242215" y="1497089"/>
                  </a:lnTo>
                  <a:lnTo>
                    <a:pt x="241921" y="1498122"/>
                  </a:lnTo>
                  <a:lnTo>
                    <a:pt x="241406" y="1498736"/>
                  </a:lnTo>
                  <a:lnTo>
                    <a:pt x="240890" y="1499380"/>
                  </a:lnTo>
                  <a:lnTo>
                    <a:pt x="240611" y="1499720"/>
                  </a:lnTo>
                  <a:lnTo>
                    <a:pt x="239945" y="1500169"/>
                  </a:lnTo>
                  <a:lnTo>
                    <a:pt x="239093" y="1500230"/>
                  </a:lnTo>
                  <a:lnTo>
                    <a:pt x="237702" y="1500206"/>
                  </a:lnTo>
                  <a:lnTo>
                    <a:pt x="236969" y="1500151"/>
                  </a:lnTo>
                  <a:lnTo>
                    <a:pt x="236041" y="1500205"/>
                  </a:lnTo>
                  <a:lnTo>
                    <a:pt x="234729" y="1500102"/>
                  </a:lnTo>
                  <a:lnTo>
                    <a:pt x="234153" y="1499896"/>
                  </a:lnTo>
                  <a:lnTo>
                    <a:pt x="233228" y="1499804"/>
                  </a:lnTo>
                  <a:lnTo>
                    <a:pt x="232340" y="1499744"/>
                  </a:lnTo>
                  <a:lnTo>
                    <a:pt x="231137" y="1499993"/>
                  </a:lnTo>
                  <a:lnTo>
                    <a:pt x="230242" y="1500285"/>
                  </a:lnTo>
                  <a:lnTo>
                    <a:pt x="229508" y="1500266"/>
                  </a:lnTo>
                  <a:lnTo>
                    <a:pt x="228467" y="1500133"/>
                  </a:lnTo>
                  <a:lnTo>
                    <a:pt x="227813" y="1499999"/>
                  </a:lnTo>
                  <a:lnTo>
                    <a:pt x="226927" y="1499865"/>
                  </a:lnTo>
                  <a:lnTo>
                    <a:pt x="225916" y="1500157"/>
                  </a:lnTo>
                  <a:lnTo>
                    <a:pt x="225136" y="1500485"/>
                  </a:lnTo>
                  <a:lnTo>
                    <a:pt x="224586" y="1500898"/>
                  </a:lnTo>
                  <a:lnTo>
                    <a:pt x="223730" y="1501154"/>
                  </a:lnTo>
                  <a:lnTo>
                    <a:pt x="221375" y="1501069"/>
                  </a:lnTo>
                  <a:lnTo>
                    <a:pt x="219596" y="1501068"/>
                  </a:lnTo>
                  <a:lnTo>
                    <a:pt x="218047" y="1501269"/>
                  </a:lnTo>
                  <a:lnTo>
                    <a:pt x="215756" y="1501725"/>
                  </a:lnTo>
                  <a:lnTo>
                    <a:pt x="213315" y="1502059"/>
                  </a:lnTo>
                  <a:lnTo>
                    <a:pt x="210446" y="1502465"/>
                  </a:lnTo>
                  <a:lnTo>
                    <a:pt x="208927" y="1502976"/>
                  </a:lnTo>
                  <a:lnTo>
                    <a:pt x="207637" y="1503644"/>
                  </a:lnTo>
                  <a:lnTo>
                    <a:pt x="206426" y="1504276"/>
                  </a:lnTo>
                  <a:lnTo>
                    <a:pt x="205838" y="1504653"/>
                  </a:lnTo>
                  <a:lnTo>
                    <a:pt x="204854" y="1505485"/>
                  </a:lnTo>
                  <a:lnTo>
                    <a:pt x="204032" y="1505971"/>
                  </a:lnTo>
                  <a:lnTo>
                    <a:pt x="203012" y="1506645"/>
                  </a:lnTo>
                  <a:lnTo>
                    <a:pt x="202309" y="1507016"/>
                  </a:lnTo>
                  <a:lnTo>
                    <a:pt x="200503" y="1508292"/>
                  </a:lnTo>
                  <a:lnTo>
                    <a:pt x="198931" y="1509537"/>
                  </a:lnTo>
                  <a:lnTo>
                    <a:pt x="197283" y="1510662"/>
                  </a:lnTo>
                  <a:lnTo>
                    <a:pt x="195917" y="1511293"/>
                  </a:lnTo>
                  <a:lnTo>
                    <a:pt x="194478" y="1511688"/>
                  </a:lnTo>
                  <a:lnTo>
                    <a:pt x="193276" y="1511895"/>
                  </a:lnTo>
                  <a:lnTo>
                    <a:pt x="192733" y="1511961"/>
                  </a:lnTo>
                  <a:lnTo>
                    <a:pt x="192379" y="1512223"/>
                  </a:lnTo>
                  <a:lnTo>
                    <a:pt x="191902" y="1512873"/>
                  </a:lnTo>
                  <a:lnTo>
                    <a:pt x="191310" y="1513438"/>
                  </a:lnTo>
                  <a:lnTo>
                    <a:pt x="190757" y="1513966"/>
                  </a:lnTo>
                  <a:lnTo>
                    <a:pt x="190207" y="1514379"/>
                  </a:lnTo>
                  <a:lnTo>
                    <a:pt x="189465" y="1514756"/>
                  </a:lnTo>
                  <a:lnTo>
                    <a:pt x="186738" y="1513960"/>
                  </a:lnTo>
                  <a:lnTo>
                    <a:pt x="184421" y="1513875"/>
                  </a:lnTo>
                  <a:lnTo>
                    <a:pt x="183648" y="1513863"/>
                  </a:lnTo>
                  <a:lnTo>
                    <a:pt x="182799" y="1513802"/>
                  </a:lnTo>
                  <a:lnTo>
                    <a:pt x="181561" y="1513857"/>
                  </a:lnTo>
                  <a:lnTo>
                    <a:pt x="180384" y="1514683"/>
                  </a:lnTo>
                  <a:lnTo>
                    <a:pt x="179327" y="1515321"/>
                  </a:lnTo>
                  <a:lnTo>
                    <a:pt x="178387" y="1515880"/>
                  </a:lnTo>
                  <a:lnTo>
                    <a:pt x="177296" y="1516281"/>
                  </a:lnTo>
                  <a:lnTo>
                    <a:pt x="175812" y="1516986"/>
                  </a:lnTo>
                  <a:lnTo>
                    <a:pt x="174910" y="1517624"/>
                  </a:lnTo>
                  <a:lnTo>
                    <a:pt x="173650" y="1518717"/>
                  </a:lnTo>
                  <a:lnTo>
                    <a:pt x="172589" y="1519507"/>
                  </a:lnTo>
                  <a:lnTo>
                    <a:pt x="171526" y="1520418"/>
                  </a:lnTo>
                  <a:lnTo>
                    <a:pt x="170358" y="1520819"/>
                  </a:lnTo>
                  <a:lnTo>
                    <a:pt x="169693" y="1521190"/>
                  </a:lnTo>
                  <a:lnTo>
                    <a:pt x="168363" y="1521895"/>
                  </a:lnTo>
                  <a:lnTo>
                    <a:pt x="167118" y="1522338"/>
                  </a:lnTo>
                  <a:lnTo>
                    <a:pt x="166023" y="1522891"/>
                  </a:lnTo>
                  <a:lnTo>
                    <a:pt x="165051" y="1523146"/>
                  </a:lnTo>
                  <a:lnTo>
                    <a:pt x="164117" y="1523432"/>
                  </a:lnTo>
                  <a:lnTo>
                    <a:pt x="162834" y="1523796"/>
                  </a:lnTo>
                  <a:lnTo>
                    <a:pt x="161902" y="1524045"/>
                  </a:lnTo>
                  <a:lnTo>
                    <a:pt x="160811" y="1524410"/>
                  </a:lnTo>
                  <a:lnTo>
                    <a:pt x="160265" y="1524671"/>
                  </a:lnTo>
                  <a:lnTo>
                    <a:pt x="159412" y="1524805"/>
                  </a:lnTo>
                  <a:lnTo>
                    <a:pt x="158017" y="1524932"/>
                  </a:lnTo>
                  <a:lnTo>
                    <a:pt x="157058" y="1524641"/>
                  </a:lnTo>
                  <a:lnTo>
                    <a:pt x="156286" y="1524586"/>
                  </a:lnTo>
                  <a:lnTo>
                    <a:pt x="155472" y="1524689"/>
                  </a:lnTo>
                  <a:lnTo>
                    <a:pt x="151134" y="1528693"/>
                  </a:lnTo>
                  <a:lnTo>
                    <a:pt x="149956" y="1529562"/>
                  </a:lnTo>
                  <a:lnTo>
                    <a:pt x="148785" y="1530114"/>
                  </a:lnTo>
                  <a:lnTo>
                    <a:pt x="147849" y="1530521"/>
                  </a:lnTo>
                  <a:lnTo>
                    <a:pt x="146992" y="1530777"/>
                  </a:lnTo>
                  <a:lnTo>
                    <a:pt x="145667" y="1531287"/>
                  </a:lnTo>
                  <a:lnTo>
                    <a:pt x="144572" y="1531882"/>
                  </a:lnTo>
                  <a:lnTo>
                    <a:pt x="143442" y="1532362"/>
                  </a:lnTo>
                  <a:lnTo>
                    <a:pt x="141093" y="1533705"/>
                  </a:lnTo>
                  <a:lnTo>
                    <a:pt x="140110" y="1534501"/>
                  </a:lnTo>
                  <a:lnTo>
                    <a:pt x="139322" y="1535181"/>
                  </a:lnTo>
                  <a:lnTo>
                    <a:pt x="138129" y="1536737"/>
                  </a:lnTo>
                  <a:lnTo>
                    <a:pt x="137681" y="1537812"/>
                  </a:lnTo>
                  <a:lnTo>
                    <a:pt x="137619" y="1538893"/>
                  </a:lnTo>
                  <a:lnTo>
                    <a:pt x="137366" y="1539890"/>
                  </a:lnTo>
                  <a:lnTo>
                    <a:pt x="137184" y="1541123"/>
                  </a:lnTo>
                  <a:lnTo>
                    <a:pt x="136964" y="1542356"/>
                  </a:lnTo>
                  <a:lnTo>
                    <a:pt x="133205" y="1548717"/>
                  </a:lnTo>
                  <a:lnTo>
                    <a:pt x="132726" y="1549532"/>
                  </a:lnTo>
                  <a:lnTo>
                    <a:pt x="131484" y="1549987"/>
                  </a:lnTo>
                  <a:lnTo>
                    <a:pt x="130402" y="1550370"/>
                  </a:lnTo>
                  <a:lnTo>
                    <a:pt x="129242" y="1550868"/>
                  </a:lnTo>
                  <a:lnTo>
                    <a:pt x="127928" y="1551172"/>
                  </a:lnTo>
                  <a:lnTo>
                    <a:pt x="126731" y="1551397"/>
                  </a:lnTo>
                  <a:lnTo>
                    <a:pt x="124763" y="1551044"/>
                  </a:lnTo>
                  <a:lnTo>
                    <a:pt x="123566" y="1551002"/>
                  </a:lnTo>
                  <a:lnTo>
                    <a:pt x="122178" y="1550880"/>
                  </a:lnTo>
                  <a:lnTo>
                    <a:pt x="120713" y="1550333"/>
                  </a:lnTo>
                  <a:lnTo>
                    <a:pt x="119403" y="1549750"/>
                  </a:lnTo>
                  <a:lnTo>
                    <a:pt x="119082" y="1549622"/>
                  </a:lnTo>
                  <a:lnTo>
                    <a:pt x="117827" y="1548912"/>
                  </a:lnTo>
                  <a:lnTo>
                    <a:pt x="117508" y="1548596"/>
                  </a:lnTo>
                  <a:lnTo>
                    <a:pt x="116131" y="1547679"/>
                  </a:lnTo>
                  <a:lnTo>
                    <a:pt x="114524" y="1546530"/>
                  </a:lnTo>
                  <a:lnTo>
                    <a:pt x="112918" y="1545728"/>
                  </a:lnTo>
                  <a:lnTo>
                    <a:pt x="110852" y="1545151"/>
                  </a:lnTo>
                  <a:lnTo>
                    <a:pt x="108902" y="1545036"/>
                  </a:lnTo>
                  <a:lnTo>
                    <a:pt x="106491" y="1545613"/>
                  </a:lnTo>
                  <a:lnTo>
                    <a:pt x="104427" y="1546646"/>
                  </a:lnTo>
                  <a:lnTo>
                    <a:pt x="102935" y="1547903"/>
                  </a:lnTo>
                  <a:lnTo>
                    <a:pt x="99836" y="1548827"/>
                  </a:lnTo>
                  <a:lnTo>
                    <a:pt x="98915" y="1549149"/>
                  </a:lnTo>
                  <a:lnTo>
                    <a:pt x="98366" y="1549337"/>
                  </a:lnTo>
                  <a:lnTo>
                    <a:pt x="96118" y="1549665"/>
                  </a:lnTo>
                  <a:lnTo>
                    <a:pt x="94863" y="1549823"/>
                  </a:lnTo>
                  <a:lnTo>
                    <a:pt x="93462" y="1549799"/>
                  </a:lnTo>
                  <a:lnTo>
                    <a:pt x="92265" y="1549805"/>
                  </a:lnTo>
                  <a:lnTo>
                    <a:pt x="90990" y="1549817"/>
                  </a:lnTo>
                  <a:lnTo>
                    <a:pt x="89021" y="1549829"/>
                  </a:lnTo>
                  <a:lnTo>
                    <a:pt x="87168" y="1550248"/>
                  </a:lnTo>
                  <a:lnTo>
                    <a:pt x="85696" y="1551251"/>
                  </a:lnTo>
                  <a:lnTo>
                    <a:pt x="85267" y="1552563"/>
                  </a:lnTo>
                  <a:lnTo>
                    <a:pt x="82780" y="1555130"/>
                  </a:lnTo>
                  <a:lnTo>
                    <a:pt x="81849" y="1557924"/>
                  </a:lnTo>
                  <a:lnTo>
                    <a:pt x="81616" y="1561418"/>
                  </a:lnTo>
                  <a:lnTo>
                    <a:pt x="81615" y="1565613"/>
                  </a:lnTo>
                  <a:lnTo>
                    <a:pt x="82081" y="1571901"/>
                  </a:lnTo>
                  <a:lnTo>
                    <a:pt x="79985" y="1577022"/>
                  </a:lnTo>
                  <a:lnTo>
                    <a:pt x="77889" y="1580519"/>
                  </a:lnTo>
                  <a:lnTo>
                    <a:pt x="72066" y="1583544"/>
                  </a:lnTo>
                  <a:lnTo>
                    <a:pt x="65312" y="1584942"/>
                  </a:lnTo>
                  <a:lnTo>
                    <a:pt x="60887" y="1586339"/>
                  </a:lnTo>
                  <a:lnTo>
                    <a:pt x="53870" y="1587065"/>
                  </a:lnTo>
                  <a:lnTo>
                    <a:pt x="55158" y="1586731"/>
                  </a:lnTo>
                  <a:lnTo>
                    <a:pt x="56868" y="1586075"/>
                  </a:lnTo>
                  <a:lnTo>
                    <a:pt x="59823" y="1584896"/>
                  </a:lnTo>
                  <a:lnTo>
                    <a:pt x="61273" y="1583693"/>
                  </a:lnTo>
                  <a:lnTo>
                    <a:pt x="62852" y="1581798"/>
                  </a:lnTo>
                  <a:lnTo>
                    <a:pt x="63376" y="1578456"/>
                  </a:lnTo>
                  <a:lnTo>
                    <a:pt x="63736" y="1575613"/>
                  </a:lnTo>
                  <a:lnTo>
                    <a:pt x="63851" y="1573536"/>
                  </a:lnTo>
                  <a:lnTo>
                    <a:pt x="63854" y="1571263"/>
                  </a:lnTo>
                  <a:lnTo>
                    <a:pt x="63810" y="1569416"/>
                  </a:lnTo>
                  <a:lnTo>
                    <a:pt x="64129" y="1566762"/>
                  </a:lnTo>
                  <a:lnTo>
                    <a:pt x="64243" y="1564726"/>
                  </a:lnTo>
                  <a:lnTo>
                    <a:pt x="64549" y="1562727"/>
                  </a:lnTo>
                  <a:lnTo>
                    <a:pt x="63896" y="1560443"/>
                  </a:lnTo>
                  <a:lnTo>
                    <a:pt x="65088" y="1558541"/>
                  </a:lnTo>
                  <a:lnTo>
                    <a:pt x="65537" y="1557205"/>
                  </a:lnTo>
                  <a:lnTo>
                    <a:pt x="66500" y="1555218"/>
                  </a:lnTo>
                  <a:lnTo>
                    <a:pt x="67541" y="1553122"/>
                  </a:lnTo>
                  <a:lnTo>
                    <a:pt x="68506" y="1550449"/>
                  </a:lnTo>
                  <a:lnTo>
                    <a:pt x="68430" y="1549531"/>
                  </a:lnTo>
                  <a:lnTo>
                    <a:pt x="68294" y="1547860"/>
                  </a:lnTo>
                  <a:lnTo>
                    <a:pt x="67524" y="1545606"/>
                  </a:lnTo>
                  <a:lnTo>
                    <a:pt x="67591" y="1544033"/>
                  </a:lnTo>
                  <a:lnTo>
                    <a:pt x="67043" y="1542362"/>
                  </a:lnTo>
                  <a:lnTo>
                    <a:pt x="66767" y="1540509"/>
                  </a:lnTo>
                  <a:lnTo>
                    <a:pt x="66562" y="1539386"/>
                  </a:lnTo>
                  <a:lnTo>
                    <a:pt x="65652" y="1538177"/>
                  </a:lnTo>
                  <a:lnTo>
                    <a:pt x="64737" y="1537350"/>
                  </a:lnTo>
                  <a:lnTo>
                    <a:pt x="64409" y="1536032"/>
                  </a:lnTo>
                  <a:lnTo>
                    <a:pt x="63267" y="1534859"/>
                  </a:lnTo>
                  <a:lnTo>
                    <a:pt x="62399" y="1533414"/>
                  </a:lnTo>
                  <a:lnTo>
                    <a:pt x="61538" y="1531469"/>
                  </a:lnTo>
                  <a:lnTo>
                    <a:pt x="60907" y="1529798"/>
                  </a:lnTo>
                  <a:lnTo>
                    <a:pt x="59974" y="1527472"/>
                  </a:lnTo>
                  <a:lnTo>
                    <a:pt x="59573" y="1525844"/>
                  </a:lnTo>
                  <a:lnTo>
                    <a:pt x="59176" y="1523906"/>
                  </a:lnTo>
                  <a:lnTo>
                    <a:pt x="58737" y="1522198"/>
                  </a:lnTo>
                  <a:lnTo>
                    <a:pt x="58608" y="1520418"/>
                  </a:lnTo>
                  <a:lnTo>
                    <a:pt x="58354" y="1519294"/>
                  </a:lnTo>
                  <a:lnTo>
                    <a:pt x="57989" y="1517824"/>
                  </a:lnTo>
                  <a:lnTo>
                    <a:pt x="56928" y="1516378"/>
                  </a:lnTo>
                  <a:lnTo>
                    <a:pt x="55637" y="1514890"/>
                  </a:lnTo>
                  <a:lnTo>
                    <a:pt x="55032" y="1513954"/>
                  </a:lnTo>
                  <a:lnTo>
                    <a:pt x="54207" y="1512241"/>
                  </a:lnTo>
                  <a:lnTo>
                    <a:pt x="52520" y="1511408"/>
                  </a:lnTo>
                  <a:lnTo>
                    <a:pt x="51569" y="1510315"/>
                  </a:lnTo>
                  <a:lnTo>
                    <a:pt x="50445" y="1507976"/>
                  </a:lnTo>
                  <a:lnTo>
                    <a:pt x="48991" y="1507071"/>
                  </a:lnTo>
                  <a:lnTo>
                    <a:pt x="47349" y="1505734"/>
                  </a:lnTo>
                  <a:lnTo>
                    <a:pt x="46977" y="1504726"/>
                  </a:lnTo>
                  <a:lnTo>
                    <a:pt x="46921" y="1503255"/>
                  </a:lnTo>
                  <a:lnTo>
                    <a:pt x="46515" y="1501973"/>
                  </a:lnTo>
                  <a:lnTo>
                    <a:pt x="45867" y="1501487"/>
                  </a:lnTo>
                  <a:lnTo>
                    <a:pt x="45330" y="1501068"/>
                  </a:lnTo>
                  <a:lnTo>
                    <a:pt x="43332" y="1500460"/>
                  </a:lnTo>
                  <a:lnTo>
                    <a:pt x="42640" y="1500138"/>
                  </a:lnTo>
                  <a:lnTo>
                    <a:pt x="42646" y="1499792"/>
                  </a:lnTo>
                  <a:lnTo>
                    <a:pt x="42665" y="1498443"/>
                  </a:lnTo>
                  <a:lnTo>
                    <a:pt x="41679" y="1497192"/>
                  </a:lnTo>
                  <a:lnTo>
                    <a:pt x="40424" y="1495819"/>
                  </a:lnTo>
                  <a:lnTo>
                    <a:pt x="39593" y="1494531"/>
                  </a:lnTo>
                  <a:lnTo>
                    <a:pt x="38484" y="1493784"/>
                  </a:lnTo>
                  <a:lnTo>
                    <a:pt x="37427" y="1492028"/>
                  </a:lnTo>
                  <a:lnTo>
                    <a:pt x="36321" y="1491086"/>
                  </a:lnTo>
                  <a:lnTo>
                    <a:pt x="35297" y="1489798"/>
                  </a:lnTo>
                  <a:lnTo>
                    <a:pt x="34841" y="1489288"/>
                  </a:lnTo>
                  <a:lnTo>
                    <a:pt x="33891" y="1488231"/>
                  </a:lnTo>
                  <a:lnTo>
                    <a:pt x="32704" y="1487520"/>
                  </a:lnTo>
                  <a:lnTo>
                    <a:pt x="31642" y="1486189"/>
                  </a:lnTo>
                  <a:lnTo>
                    <a:pt x="30039" y="1484780"/>
                  </a:lnTo>
                  <a:lnTo>
                    <a:pt x="28422" y="1484446"/>
                  </a:lnTo>
                  <a:lnTo>
                    <a:pt x="27129" y="1483036"/>
                  </a:lnTo>
                  <a:lnTo>
                    <a:pt x="27098" y="1482575"/>
                  </a:lnTo>
                  <a:lnTo>
                    <a:pt x="27080" y="1481104"/>
                  </a:lnTo>
                  <a:lnTo>
                    <a:pt x="27403" y="1480102"/>
                  </a:lnTo>
                  <a:lnTo>
                    <a:pt x="27810" y="1478680"/>
                  </a:lnTo>
                  <a:lnTo>
                    <a:pt x="27682" y="1476863"/>
                  </a:lnTo>
                  <a:lnTo>
                    <a:pt x="27512" y="1475235"/>
                  </a:lnTo>
                  <a:lnTo>
                    <a:pt x="27916" y="1473971"/>
                  </a:lnTo>
                  <a:lnTo>
                    <a:pt x="27567" y="1473073"/>
                  </a:lnTo>
                  <a:lnTo>
                    <a:pt x="27283" y="1472337"/>
                  </a:lnTo>
                  <a:lnTo>
                    <a:pt x="26062" y="1471316"/>
                  </a:lnTo>
                  <a:lnTo>
                    <a:pt x="25587" y="1470609"/>
                  </a:lnTo>
                  <a:lnTo>
                    <a:pt x="25381" y="1470302"/>
                  </a:lnTo>
                  <a:lnTo>
                    <a:pt x="24970" y="1469409"/>
                  </a:lnTo>
                  <a:lnTo>
                    <a:pt x="24410" y="1468048"/>
                  </a:lnTo>
                  <a:lnTo>
                    <a:pt x="23729" y="1467070"/>
                  </a:lnTo>
                  <a:lnTo>
                    <a:pt x="23049" y="1465983"/>
                  </a:lnTo>
                  <a:lnTo>
                    <a:pt x="21552" y="1465338"/>
                  </a:lnTo>
                  <a:lnTo>
                    <a:pt x="20795" y="1464288"/>
                  </a:lnTo>
                  <a:lnTo>
                    <a:pt x="20120" y="1462848"/>
                  </a:lnTo>
                  <a:lnTo>
                    <a:pt x="20288" y="1461997"/>
                  </a:lnTo>
                  <a:lnTo>
                    <a:pt x="21151" y="1460971"/>
                  </a:lnTo>
                  <a:lnTo>
                    <a:pt x="21676" y="1459433"/>
                  </a:lnTo>
                  <a:lnTo>
                    <a:pt x="21773" y="1458042"/>
                  </a:lnTo>
                  <a:lnTo>
                    <a:pt x="21792" y="1456687"/>
                  </a:lnTo>
                  <a:lnTo>
                    <a:pt x="21472" y="1455496"/>
                  </a:lnTo>
                  <a:lnTo>
                    <a:pt x="21243" y="1454634"/>
                  </a:lnTo>
                  <a:lnTo>
                    <a:pt x="20840" y="1453048"/>
                  </a:lnTo>
                  <a:lnTo>
                    <a:pt x="20209" y="1451219"/>
                  </a:lnTo>
                  <a:lnTo>
                    <a:pt x="18486" y="1447526"/>
                  </a:lnTo>
                  <a:lnTo>
                    <a:pt x="17824" y="1445235"/>
                  </a:lnTo>
                  <a:lnTo>
                    <a:pt x="17113" y="1443644"/>
                  </a:lnTo>
                  <a:lnTo>
                    <a:pt x="16286" y="1442088"/>
                  </a:lnTo>
                  <a:lnTo>
                    <a:pt x="15571" y="1440721"/>
                  </a:lnTo>
                  <a:lnTo>
                    <a:pt x="14390" y="1439664"/>
                  </a:lnTo>
                  <a:lnTo>
                    <a:pt x="13922" y="1439524"/>
                  </a:lnTo>
                  <a:lnTo>
                    <a:pt x="13043" y="1439257"/>
                  </a:lnTo>
                  <a:lnTo>
                    <a:pt x="11737" y="1438814"/>
                  </a:lnTo>
                  <a:lnTo>
                    <a:pt x="10939" y="1437914"/>
                  </a:lnTo>
                  <a:lnTo>
                    <a:pt x="10530" y="1436863"/>
                  </a:lnTo>
                  <a:lnTo>
                    <a:pt x="9620" y="1435654"/>
                  </a:lnTo>
                  <a:lnTo>
                    <a:pt x="8896" y="1434949"/>
                  </a:lnTo>
                  <a:lnTo>
                    <a:pt x="7861" y="1434512"/>
                  </a:lnTo>
                  <a:lnTo>
                    <a:pt x="6398" y="1434141"/>
                  </a:lnTo>
                  <a:lnTo>
                    <a:pt x="4705" y="1433728"/>
                  </a:lnTo>
                  <a:lnTo>
                    <a:pt x="2735" y="1431073"/>
                  </a:lnTo>
                  <a:lnTo>
                    <a:pt x="1509" y="1430362"/>
                  </a:lnTo>
                  <a:lnTo>
                    <a:pt x="582" y="1430350"/>
                  </a:lnTo>
                  <a:lnTo>
                    <a:pt x="364" y="1429421"/>
                  </a:lnTo>
                  <a:lnTo>
                    <a:pt x="311" y="1427720"/>
                  </a:lnTo>
                  <a:lnTo>
                    <a:pt x="174" y="1426517"/>
                  </a:lnTo>
                  <a:lnTo>
                    <a:pt x="0" y="1425241"/>
                  </a:lnTo>
                  <a:lnTo>
                    <a:pt x="46" y="1424664"/>
                  </a:lnTo>
                  <a:lnTo>
                    <a:pt x="783" y="1424403"/>
                  </a:lnTo>
                  <a:lnTo>
                    <a:pt x="1266" y="1425800"/>
                  </a:lnTo>
                  <a:lnTo>
                    <a:pt x="3283" y="1422507"/>
                  </a:lnTo>
                  <a:lnTo>
                    <a:pt x="4122" y="1420508"/>
                  </a:lnTo>
                  <a:lnTo>
                    <a:pt x="5928" y="1418485"/>
                  </a:lnTo>
                  <a:lnTo>
                    <a:pt x="8024" y="1417744"/>
                  </a:lnTo>
                  <a:lnTo>
                    <a:pt x="8394" y="1416092"/>
                  </a:lnTo>
                  <a:lnTo>
                    <a:pt x="7986" y="1414925"/>
                  </a:lnTo>
                  <a:lnTo>
                    <a:pt x="7269" y="1413795"/>
                  </a:lnTo>
                  <a:lnTo>
                    <a:pt x="6512" y="1412702"/>
                  </a:lnTo>
                  <a:lnTo>
                    <a:pt x="6120" y="1410417"/>
                  </a:lnTo>
                  <a:lnTo>
                    <a:pt x="5293" y="1408862"/>
                  </a:lnTo>
                  <a:lnTo>
                    <a:pt x="5168" y="1406772"/>
                  </a:lnTo>
                  <a:lnTo>
                    <a:pt x="5572" y="1405581"/>
                  </a:lnTo>
                  <a:lnTo>
                    <a:pt x="6864" y="1404287"/>
                  </a:lnTo>
                  <a:lnTo>
                    <a:pt x="6150" y="1402999"/>
                  </a:lnTo>
                  <a:lnTo>
                    <a:pt x="4152" y="1399536"/>
                  </a:lnTo>
                  <a:lnTo>
                    <a:pt x="4818" y="1398923"/>
                  </a:lnTo>
                  <a:lnTo>
                    <a:pt x="6241" y="1399293"/>
                  </a:lnTo>
                  <a:lnTo>
                    <a:pt x="7820" y="1399627"/>
                  </a:lnTo>
                  <a:lnTo>
                    <a:pt x="9904" y="1399694"/>
                  </a:lnTo>
                  <a:lnTo>
                    <a:pt x="11235" y="1398436"/>
                  </a:lnTo>
                  <a:lnTo>
                    <a:pt x="12202" y="1398333"/>
                  </a:lnTo>
                  <a:lnTo>
                    <a:pt x="14094" y="1398363"/>
                  </a:lnTo>
                  <a:lnTo>
                    <a:pt x="16267" y="1397622"/>
                  </a:lnTo>
                  <a:lnTo>
                    <a:pt x="19148" y="1395964"/>
                  </a:lnTo>
                  <a:lnTo>
                    <a:pt x="19777" y="1395235"/>
                  </a:lnTo>
                  <a:lnTo>
                    <a:pt x="20381" y="1393467"/>
                  </a:lnTo>
                  <a:lnTo>
                    <a:pt x="20435" y="1392428"/>
                  </a:lnTo>
                  <a:lnTo>
                    <a:pt x="20760" y="1391310"/>
                  </a:lnTo>
                  <a:lnTo>
                    <a:pt x="21654" y="1390897"/>
                  </a:lnTo>
                  <a:lnTo>
                    <a:pt x="22409" y="1389403"/>
                  </a:lnTo>
                  <a:lnTo>
                    <a:pt x="22969" y="1388096"/>
                  </a:lnTo>
                  <a:lnTo>
                    <a:pt x="23499" y="1387057"/>
                  </a:lnTo>
                  <a:lnTo>
                    <a:pt x="23882" y="1386298"/>
                  </a:lnTo>
                  <a:lnTo>
                    <a:pt x="23827" y="1384828"/>
                  </a:lnTo>
                  <a:lnTo>
                    <a:pt x="24009" y="1380192"/>
                  </a:lnTo>
                  <a:lnTo>
                    <a:pt x="25024" y="1379396"/>
                  </a:lnTo>
                  <a:lnTo>
                    <a:pt x="26572" y="1379111"/>
                  </a:lnTo>
                  <a:lnTo>
                    <a:pt x="29131" y="1378449"/>
                  </a:lnTo>
                  <a:lnTo>
                    <a:pt x="30039" y="1377112"/>
                  </a:lnTo>
                  <a:lnTo>
                    <a:pt x="30028" y="1375180"/>
                  </a:lnTo>
                  <a:lnTo>
                    <a:pt x="28749" y="1373600"/>
                  </a:lnTo>
                  <a:lnTo>
                    <a:pt x="27549" y="1372981"/>
                  </a:lnTo>
                  <a:lnTo>
                    <a:pt x="26830" y="1371930"/>
                  </a:lnTo>
                  <a:lnTo>
                    <a:pt x="26817" y="1370150"/>
                  </a:lnTo>
                  <a:lnTo>
                    <a:pt x="26610" y="1368448"/>
                  </a:lnTo>
                  <a:lnTo>
                    <a:pt x="26175" y="1366431"/>
                  </a:lnTo>
                  <a:lnTo>
                    <a:pt x="25513" y="1364183"/>
                  </a:lnTo>
                  <a:lnTo>
                    <a:pt x="24541" y="1361930"/>
                  </a:lnTo>
                  <a:lnTo>
                    <a:pt x="24431" y="1361577"/>
                  </a:lnTo>
                  <a:lnTo>
                    <a:pt x="24719" y="1360271"/>
                  </a:lnTo>
                  <a:lnTo>
                    <a:pt x="24902" y="1358302"/>
                  </a:lnTo>
                  <a:lnTo>
                    <a:pt x="24613" y="1356948"/>
                  </a:lnTo>
                  <a:lnTo>
                    <a:pt x="23989" y="1354657"/>
                  </a:lnTo>
                  <a:lnTo>
                    <a:pt x="23621" y="1353339"/>
                  </a:lnTo>
                  <a:lnTo>
                    <a:pt x="23792" y="1352221"/>
                  </a:lnTo>
                  <a:lnTo>
                    <a:pt x="24085" y="1350641"/>
                  </a:lnTo>
                  <a:lnTo>
                    <a:pt x="24501" y="1348521"/>
                  </a:lnTo>
                  <a:lnTo>
                    <a:pt x="24797" y="1346747"/>
                  </a:lnTo>
                  <a:lnTo>
                    <a:pt x="24981" y="1344663"/>
                  </a:lnTo>
                  <a:lnTo>
                    <a:pt x="24939" y="1342233"/>
                  </a:lnTo>
                  <a:lnTo>
                    <a:pt x="24737" y="1340143"/>
                  </a:lnTo>
                  <a:lnTo>
                    <a:pt x="25263" y="1338527"/>
                  </a:lnTo>
                  <a:lnTo>
                    <a:pt x="25821" y="1337264"/>
                  </a:lnTo>
                  <a:lnTo>
                    <a:pt x="25765" y="1335829"/>
                  </a:lnTo>
                  <a:lnTo>
                    <a:pt x="26091" y="1334639"/>
                  </a:lnTo>
                  <a:lnTo>
                    <a:pt x="27072" y="1333491"/>
                  </a:lnTo>
                  <a:lnTo>
                    <a:pt x="28273" y="1333242"/>
                  </a:lnTo>
                  <a:lnTo>
                    <a:pt x="29108" y="1331589"/>
                  </a:lnTo>
                  <a:lnTo>
                    <a:pt x="29566" y="1329238"/>
                  </a:lnTo>
                  <a:lnTo>
                    <a:pt x="30400" y="1327707"/>
                  </a:lnTo>
                  <a:lnTo>
                    <a:pt x="30773" y="1325896"/>
                  </a:lnTo>
                  <a:lnTo>
                    <a:pt x="30645" y="1324001"/>
                  </a:lnTo>
                  <a:lnTo>
                    <a:pt x="30524" y="1321722"/>
                  </a:lnTo>
                  <a:lnTo>
                    <a:pt x="31776" y="1320544"/>
                  </a:lnTo>
                  <a:lnTo>
                    <a:pt x="32618" y="1321097"/>
                  </a:lnTo>
                  <a:lnTo>
                    <a:pt x="33114" y="1321485"/>
                  </a:lnTo>
                  <a:lnTo>
                    <a:pt x="37518" y="1321395"/>
                  </a:lnTo>
                  <a:lnTo>
                    <a:pt x="39074" y="1320605"/>
                  </a:lnTo>
                  <a:lnTo>
                    <a:pt x="41662" y="1317865"/>
                  </a:lnTo>
                  <a:lnTo>
                    <a:pt x="43608" y="1316771"/>
                  </a:lnTo>
                  <a:lnTo>
                    <a:pt x="45673" y="1315526"/>
                  </a:lnTo>
                  <a:lnTo>
                    <a:pt x="47350" y="1314389"/>
                  </a:lnTo>
                  <a:lnTo>
                    <a:pt x="47842" y="1312427"/>
                  </a:lnTo>
                  <a:lnTo>
                    <a:pt x="47621" y="1311692"/>
                  </a:lnTo>
                  <a:lnTo>
                    <a:pt x="47640" y="1310337"/>
                  </a:lnTo>
                  <a:lnTo>
                    <a:pt x="48147" y="1309918"/>
                  </a:lnTo>
                  <a:lnTo>
                    <a:pt x="49188" y="1310051"/>
                  </a:lnTo>
                  <a:lnTo>
                    <a:pt x="50223" y="1310647"/>
                  </a:lnTo>
                  <a:lnTo>
                    <a:pt x="51133" y="1311856"/>
                  </a:lnTo>
                  <a:lnTo>
                    <a:pt x="52153" y="1313339"/>
                  </a:lnTo>
                  <a:lnTo>
                    <a:pt x="52956" y="1313928"/>
                  </a:lnTo>
                  <a:lnTo>
                    <a:pt x="53283" y="1313885"/>
                  </a:lnTo>
                  <a:lnTo>
                    <a:pt x="54736" y="1313685"/>
                  </a:lnTo>
                  <a:lnTo>
                    <a:pt x="56798" y="1312671"/>
                  </a:lnTo>
                  <a:lnTo>
                    <a:pt x="58403" y="1311151"/>
                  </a:lnTo>
                  <a:lnTo>
                    <a:pt x="58813" y="1309493"/>
                  </a:lnTo>
                  <a:lnTo>
                    <a:pt x="58796" y="1307986"/>
                  </a:lnTo>
                  <a:lnTo>
                    <a:pt x="58932" y="1306558"/>
                  </a:lnTo>
                  <a:lnTo>
                    <a:pt x="59147" y="1305015"/>
                  </a:lnTo>
                  <a:lnTo>
                    <a:pt x="59174" y="1303083"/>
                  </a:lnTo>
                  <a:lnTo>
                    <a:pt x="59422" y="1301972"/>
                  </a:lnTo>
                  <a:lnTo>
                    <a:pt x="59130" y="1300805"/>
                  </a:lnTo>
                  <a:lnTo>
                    <a:pt x="59298" y="1299845"/>
                  </a:lnTo>
                  <a:lnTo>
                    <a:pt x="60126" y="1298654"/>
                  </a:lnTo>
                  <a:lnTo>
                    <a:pt x="60283" y="1298253"/>
                  </a:lnTo>
                  <a:lnTo>
                    <a:pt x="60648" y="1297312"/>
                  </a:lnTo>
                  <a:lnTo>
                    <a:pt x="60665" y="1296078"/>
                  </a:lnTo>
                  <a:lnTo>
                    <a:pt x="59842" y="1292457"/>
                  </a:lnTo>
                  <a:lnTo>
                    <a:pt x="58372" y="1291716"/>
                  </a:lnTo>
                  <a:lnTo>
                    <a:pt x="56978" y="1292008"/>
                  </a:lnTo>
                  <a:lnTo>
                    <a:pt x="56159" y="1292537"/>
                  </a:lnTo>
                  <a:lnTo>
                    <a:pt x="55689" y="1292992"/>
                  </a:lnTo>
                  <a:lnTo>
                    <a:pt x="54996" y="1292907"/>
                  </a:lnTo>
                  <a:lnTo>
                    <a:pt x="54540" y="1292360"/>
                  </a:lnTo>
                  <a:lnTo>
                    <a:pt x="54399" y="1291388"/>
                  </a:lnTo>
                  <a:lnTo>
                    <a:pt x="53954" y="1290149"/>
                  </a:lnTo>
                  <a:lnTo>
                    <a:pt x="54048" y="1288952"/>
                  </a:lnTo>
                  <a:lnTo>
                    <a:pt x="54468" y="1286680"/>
                  </a:lnTo>
                  <a:lnTo>
                    <a:pt x="54572" y="1282002"/>
                  </a:lnTo>
                  <a:lnTo>
                    <a:pt x="54866" y="1280349"/>
                  </a:lnTo>
                  <a:lnTo>
                    <a:pt x="54584" y="1278490"/>
                  </a:lnTo>
                  <a:lnTo>
                    <a:pt x="54838" y="1276983"/>
                  </a:lnTo>
                  <a:lnTo>
                    <a:pt x="55832" y="1274955"/>
                  </a:lnTo>
                  <a:lnTo>
                    <a:pt x="56352" y="1273648"/>
                  </a:lnTo>
                  <a:lnTo>
                    <a:pt x="56570" y="1271953"/>
                  </a:lnTo>
                  <a:lnTo>
                    <a:pt x="56513" y="1270519"/>
                  </a:lnTo>
                  <a:lnTo>
                    <a:pt x="56036" y="1268812"/>
                  </a:lnTo>
                  <a:lnTo>
                    <a:pt x="55860" y="1267615"/>
                  </a:lnTo>
                  <a:lnTo>
                    <a:pt x="56266" y="1266230"/>
                  </a:lnTo>
                  <a:lnTo>
                    <a:pt x="56717" y="1264456"/>
                  </a:lnTo>
                  <a:lnTo>
                    <a:pt x="56509" y="1262792"/>
                  </a:lnTo>
                  <a:lnTo>
                    <a:pt x="55952" y="1261242"/>
                  </a:lnTo>
                  <a:lnTo>
                    <a:pt x="55587" y="1259729"/>
                  </a:lnTo>
                  <a:lnTo>
                    <a:pt x="55076" y="1257676"/>
                  </a:lnTo>
                  <a:lnTo>
                    <a:pt x="54602" y="1255695"/>
                  </a:lnTo>
                  <a:lnTo>
                    <a:pt x="54196" y="1254413"/>
                  </a:lnTo>
                  <a:lnTo>
                    <a:pt x="54554" y="1253691"/>
                  </a:lnTo>
                  <a:lnTo>
                    <a:pt x="55225" y="1252694"/>
                  </a:lnTo>
                  <a:lnTo>
                    <a:pt x="56091" y="1251467"/>
                  </a:lnTo>
                  <a:lnTo>
                    <a:pt x="56930" y="1249547"/>
                  </a:lnTo>
                  <a:lnTo>
                    <a:pt x="57264" y="1247816"/>
                  </a:lnTo>
                  <a:lnTo>
                    <a:pt x="57404" y="1246121"/>
                  </a:lnTo>
                  <a:lnTo>
                    <a:pt x="57303" y="1245592"/>
                  </a:lnTo>
                  <a:lnTo>
                    <a:pt x="57117" y="1244608"/>
                  </a:lnTo>
                  <a:lnTo>
                    <a:pt x="56484" y="1242973"/>
                  </a:lnTo>
                  <a:lnTo>
                    <a:pt x="55697" y="1241340"/>
                  </a:lnTo>
                  <a:lnTo>
                    <a:pt x="55333" y="1239717"/>
                  </a:lnTo>
                  <a:lnTo>
                    <a:pt x="55045" y="1238241"/>
                  </a:lnTo>
                  <a:lnTo>
                    <a:pt x="54779" y="1238004"/>
                  </a:lnTo>
                  <a:lnTo>
                    <a:pt x="53813" y="1237991"/>
                  </a:lnTo>
                  <a:lnTo>
                    <a:pt x="52427" y="1237700"/>
                  </a:lnTo>
                  <a:lnTo>
                    <a:pt x="51456" y="1238077"/>
                  </a:lnTo>
                  <a:lnTo>
                    <a:pt x="49797" y="1237973"/>
                  </a:lnTo>
                  <a:lnTo>
                    <a:pt x="49234" y="1236844"/>
                  </a:lnTo>
                  <a:lnTo>
                    <a:pt x="51403" y="1233672"/>
                  </a:lnTo>
                  <a:lnTo>
                    <a:pt x="52041" y="1232330"/>
                  </a:lnTo>
                  <a:lnTo>
                    <a:pt x="52696" y="1232372"/>
                  </a:lnTo>
                  <a:lnTo>
                    <a:pt x="52958" y="1232998"/>
                  </a:lnTo>
                  <a:lnTo>
                    <a:pt x="54610" y="1233599"/>
                  </a:lnTo>
                  <a:lnTo>
                    <a:pt x="56357" y="1232967"/>
                  </a:lnTo>
                  <a:lnTo>
                    <a:pt x="57950" y="1232293"/>
                  </a:lnTo>
                  <a:lnTo>
                    <a:pt x="59474" y="1231005"/>
                  </a:lnTo>
                  <a:lnTo>
                    <a:pt x="59950" y="1230160"/>
                  </a:lnTo>
                  <a:lnTo>
                    <a:pt x="60200" y="1228927"/>
                  </a:lnTo>
                  <a:lnTo>
                    <a:pt x="60222" y="1227348"/>
                  </a:lnTo>
                  <a:lnTo>
                    <a:pt x="60747" y="1225731"/>
                  </a:lnTo>
                  <a:lnTo>
                    <a:pt x="61810" y="1224279"/>
                  </a:lnTo>
                  <a:lnTo>
                    <a:pt x="61714" y="1222925"/>
                  </a:lnTo>
                  <a:lnTo>
                    <a:pt x="60021" y="1222512"/>
                  </a:lnTo>
                  <a:lnTo>
                    <a:pt x="61157" y="1218702"/>
                  </a:lnTo>
                  <a:lnTo>
                    <a:pt x="61908" y="1217439"/>
                  </a:lnTo>
                  <a:lnTo>
                    <a:pt x="62351" y="1216175"/>
                  </a:lnTo>
                  <a:lnTo>
                    <a:pt x="63563" y="1215185"/>
                  </a:lnTo>
                  <a:lnTo>
                    <a:pt x="65343" y="1214899"/>
                  </a:lnTo>
                  <a:lnTo>
                    <a:pt x="67554" y="1214237"/>
                  </a:lnTo>
                  <a:lnTo>
                    <a:pt x="69023" y="1214103"/>
                  </a:lnTo>
                  <a:lnTo>
                    <a:pt x="69714" y="1214425"/>
                  </a:lnTo>
                  <a:lnTo>
                    <a:pt x="70985" y="1214632"/>
                  </a:lnTo>
                  <a:lnTo>
                    <a:pt x="72528" y="1214735"/>
                  </a:lnTo>
                  <a:lnTo>
                    <a:pt x="74725" y="1215075"/>
                  </a:lnTo>
                  <a:lnTo>
                    <a:pt x="76568" y="1215755"/>
                  </a:lnTo>
                  <a:lnTo>
                    <a:pt x="78033" y="1216011"/>
                  </a:lnTo>
                  <a:lnTo>
                    <a:pt x="80115" y="1216193"/>
                  </a:lnTo>
                  <a:lnTo>
                    <a:pt x="81624" y="1215987"/>
                  </a:lnTo>
                  <a:lnTo>
                    <a:pt x="84802" y="1215221"/>
                  </a:lnTo>
                  <a:lnTo>
                    <a:pt x="86124" y="1214620"/>
                  </a:lnTo>
                  <a:lnTo>
                    <a:pt x="87097" y="1214055"/>
                  </a:lnTo>
                  <a:lnTo>
                    <a:pt x="89453" y="1214012"/>
                  </a:lnTo>
                  <a:lnTo>
                    <a:pt x="92381" y="1214480"/>
                  </a:lnTo>
                  <a:lnTo>
                    <a:pt x="93968" y="1214231"/>
                  </a:lnTo>
                  <a:lnTo>
                    <a:pt x="94802" y="1213308"/>
                  </a:lnTo>
                  <a:lnTo>
                    <a:pt x="96404" y="1211327"/>
                  </a:lnTo>
                  <a:lnTo>
                    <a:pt x="97577" y="1210379"/>
                  </a:lnTo>
                  <a:lnTo>
                    <a:pt x="99052" y="1209863"/>
                  </a:lnTo>
                  <a:lnTo>
                    <a:pt x="100602" y="1209383"/>
                  </a:lnTo>
                  <a:lnTo>
                    <a:pt x="101849" y="1208666"/>
                  </a:lnTo>
                  <a:lnTo>
                    <a:pt x="102834" y="1207323"/>
                  </a:lnTo>
                  <a:lnTo>
                    <a:pt x="103550" y="1205871"/>
                  </a:lnTo>
                  <a:lnTo>
                    <a:pt x="104464" y="1204067"/>
                  </a:lnTo>
                  <a:lnTo>
                    <a:pt x="105680" y="1202773"/>
                  </a:lnTo>
                  <a:lnTo>
                    <a:pt x="106999" y="1202287"/>
                  </a:lnTo>
                  <a:lnTo>
                    <a:pt x="109137" y="1201351"/>
                  </a:lnTo>
                  <a:lnTo>
                    <a:pt x="110497" y="1200750"/>
                  </a:lnTo>
                  <a:lnTo>
                    <a:pt x="112749" y="1199857"/>
                  </a:lnTo>
                  <a:lnTo>
                    <a:pt x="114293" y="1199918"/>
                  </a:lnTo>
                  <a:lnTo>
                    <a:pt x="116413" y="1200258"/>
                  </a:lnTo>
                  <a:lnTo>
                    <a:pt x="118086" y="1199352"/>
                  </a:lnTo>
                  <a:lnTo>
                    <a:pt x="120386" y="1197882"/>
                  </a:lnTo>
                  <a:lnTo>
                    <a:pt x="121437" y="1197238"/>
                  </a:lnTo>
                  <a:lnTo>
                    <a:pt x="122843" y="1196138"/>
                  </a:lnTo>
                  <a:lnTo>
                    <a:pt x="124145" y="1194225"/>
                  </a:lnTo>
                  <a:lnTo>
                    <a:pt x="124974" y="1193004"/>
                  </a:lnTo>
                  <a:lnTo>
                    <a:pt x="125456" y="1191697"/>
                  </a:lnTo>
                  <a:lnTo>
                    <a:pt x="126114" y="1188884"/>
                  </a:lnTo>
                  <a:lnTo>
                    <a:pt x="126333" y="1187074"/>
                  </a:lnTo>
                  <a:lnTo>
                    <a:pt x="126434" y="1185415"/>
                  </a:lnTo>
                  <a:lnTo>
                    <a:pt x="126624" y="1182942"/>
                  </a:lnTo>
                  <a:lnTo>
                    <a:pt x="127427" y="1180829"/>
                  </a:lnTo>
                  <a:lnTo>
                    <a:pt x="127828" y="1179753"/>
                  </a:lnTo>
                  <a:lnTo>
                    <a:pt x="128045" y="1178095"/>
                  </a:lnTo>
                  <a:lnTo>
                    <a:pt x="127942" y="1177541"/>
                  </a:lnTo>
                  <a:lnTo>
                    <a:pt x="127722" y="1176351"/>
                  </a:lnTo>
                  <a:lnTo>
                    <a:pt x="127743" y="1174923"/>
                  </a:lnTo>
                  <a:lnTo>
                    <a:pt x="128497" y="1173544"/>
                  </a:lnTo>
                  <a:lnTo>
                    <a:pt x="129760" y="1171594"/>
                  </a:lnTo>
                  <a:lnTo>
                    <a:pt x="129627" y="1170160"/>
                  </a:lnTo>
                  <a:lnTo>
                    <a:pt x="129065" y="1168915"/>
                  </a:lnTo>
                  <a:lnTo>
                    <a:pt x="127872" y="1168665"/>
                  </a:lnTo>
                  <a:lnTo>
                    <a:pt x="127152" y="1167694"/>
                  </a:lnTo>
                  <a:lnTo>
                    <a:pt x="126941" y="1166217"/>
                  </a:lnTo>
                  <a:lnTo>
                    <a:pt x="126417" y="1165780"/>
                  </a:lnTo>
                  <a:lnTo>
                    <a:pt x="125911" y="1165354"/>
                  </a:lnTo>
                  <a:lnTo>
                    <a:pt x="124904" y="1165537"/>
                  </a:lnTo>
                  <a:lnTo>
                    <a:pt x="125454" y="1159480"/>
                  </a:lnTo>
                  <a:lnTo>
                    <a:pt x="125815" y="1158593"/>
                  </a:lnTo>
                  <a:lnTo>
                    <a:pt x="126410" y="1157444"/>
                  </a:lnTo>
                  <a:lnTo>
                    <a:pt x="126316" y="1155938"/>
                  </a:lnTo>
                  <a:lnTo>
                    <a:pt x="125684" y="1154224"/>
                  </a:lnTo>
                  <a:lnTo>
                    <a:pt x="126152" y="1153927"/>
                  </a:lnTo>
                  <a:lnTo>
                    <a:pt x="127981" y="1152948"/>
                  </a:lnTo>
                  <a:lnTo>
                    <a:pt x="127815" y="1151053"/>
                  </a:lnTo>
                  <a:lnTo>
                    <a:pt x="129585" y="1148799"/>
                  </a:lnTo>
                  <a:lnTo>
                    <a:pt x="130602" y="1147924"/>
                  </a:lnTo>
                  <a:lnTo>
                    <a:pt x="132004" y="1147092"/>
                  </a:lnTo>
                  <a:lnTo>
                    <a:pt x="132288" y="1146132"/>
                  </a:lnTo>
                  <a:lnTo>
                    <a:pt x="131883" y="1144698"/>
                  </a:lnTo>
                  <a:lnTo>
                    <a:pt x="131361" y="1143453"/>
                  </a:lnTo>
                  <a:lnTo>
                    <a:pt x="130611" y="1141934"/>
                  </a:lnTo>
                  <a:lnTo>
                    <a:pt x="130316" y="1140889"/>
                  </a:lnTo>
                  <a:lnTo>
                    <a:pt x="130874" y="1139661"/>
                  </a:lnTo>
                  <a:lnTo>
                    <a:pt x="132142" y="1140105"/>
                  </a:lnTo>
                  <a:lnTo>
                    <a:pt x="134127" y="1141794"/>
                  </a:lnTo>
                  <a:lnTo>
                    <a:pt x="135259" y="1143623"/>
                  </a:lnTo>
                  <a:lnTo>
                    <a:pt x="136091" y="1144832"/>
                  </a:lnTo>
                  <a:lnTo>
                    <a:pt x="137162" y="1145622"/>
                  </a:lnTo>
                  <a:lnTo>
                    <a:pt x="142104" y="1146345"/>
                  </a:lnTo>
                  <a:lnTo>
                    <a:pt x="145639" y="1146861"/>
                  </a:lnTo>
                  <a:lnTo>
                    <a:pt x="147666" y="1145543"/>
                  </a:lnTo>
                  <a:lnTo>
                    <a:pt x="149427" y="1143902"/>
                  </a:lnTo>
                  <a:lnTo>
                    <a:pt x="149977" y="1143252"/>
                  </a:lnTo>
                  <a:lnTo>
                    <a:pt x="150877" y="1142457"/>
                  </a:lnTo>
                  <a:lnTo>
                    <a:pt x="152280" y="1141551"/>
                  </a:lnTo>
                  <a:lnTo>
                    <a:pt x="153489" y="1140755"/>
                  </a:lnTo>
                  <a:lnTo>
                    <a:pt x="154244" y="1139261"/>
                  </a:lnTo>
                  <a:lnTo>
                    <a:pt x="153871" y="1138325"/>
                  </a:lnTo>
                  <a:lnTo>
                    <a:pt x="153309" y="1137122"/>
                  </a:lnTo>
                  <a:lnTo>
                    <a:pt x="153023" y="1135537"/>
                  </a:lnTo>
                  <a:lnTo>
                    <a:pt x="154389" y="1134546"/>
                  </a:lnTo>
                  <a:lnTo>
                    <a:pt x="155419" y="1134324"/>
                  </a:lnTo>
                  <a:lnTo>
                    <a:pt x="156055" y="1134188"/>
                  </a:lnTo>
                  <a:lnTo>
                    <a:pt x="157107" y="1133465"/>
                  </a:lnTo>
                  <a:lnTo>
                    <a:pt x="158228" y="1133447"/>
                  </a:lnTo>
                  <a:lnTo>
                    <a:pt x="158921" y="1133568"/>
                  </a:lnTo>
                  <a:lnTo>
                    <a:pt x="159736" y="1133234"/>
                  </a:lnTo>
                  <a:lnTo>
                    <a:pt x="160982" y="1132596"/>
                  </a:lnTo>
                  <a:lnTo>
                    <a:pt x="161715" y="1132645"/>
                  </a:lnTo>
                  <a:lnTo>
                    <a:pt x="163339" y="1132475"/>
                  </a:lnTo>
                  <a:lnTo>
                    <a:pt x="164350" y="1131989"/>
                  </a:lnTo>
                  <a:lnTo>
                    <a:pt x="165678" y="1131004"/>
                  </a:lnTo>
                  <a:lnTo>
                    <a:pt x="167126" y="1129631"/>
                  </a:lnTo>
                  <a:lnTo>
                    <a:pt x="168265" y="1128258"/>
                  </a:lnTo>
                  <a:lnTo>
                    <a:pt x="168794" y="1126448"/>
                  </a:lnTo>
                  <a:lnTo>
                    <a:pt x="168837" y="1126144"/>
                  </a:lnTo>
                  <a:lnTo>
                    <a:pt x="168854" y="1124941"/>
                  </a:lnTo>
                  <a:lnTo>
                    <a:pt x="171536" y="1121004"/>
                  </a:lnTo>
                  <a:lnTo>
                    <a:pt x="171671" y="1119692"/>
                  </a:lnTo>
                  <a:lnTo>
                    <a:pt x="171693" y="1118149"/>
                  </a:lnTo>
                  <a:lnTo>
                    <a:pt x="171558" y="1116752"/>
                  </a:lnTo>
                  <a:lnTo>
                    <a:pt x="171390" y="1115014"/>
                  </a:lnTo>
                  <a:lnTo>
                    <a:pt x="171405" y="1113933"/>
                  </a:lnTo>
                  <a:lnTo>
                    <a:pt x="171652" y="1112851"/>
                  </a:lnTo>
                  <a:lnTo>
                    <a:pt x="171711" y="1111466"/>
                  </a:lnTo>
                  <a:lnTo>
                    <a:pt x="171460" y="1110184"/>
                  </a:lnTo>
                  <a:lnTo>
                    <a:pt x="171404" y="1108641"/>
                  </a:lnTo>
                  <a:lnTo>
                    <a:pt x="171304" y="1107553"/>
                  </a:lnTo>
                  <a:lnTo>
                    <a:pt x="171509" y="1106745"/>
                  </a:lnTo>
                  <a:lnTo>
                    <a:pt x="171995" y="1105172"/>
                  </a:lnTo>
                  <a:lnTo>
                    <a:pt x="172521" y="1103477"/>
                  </a:lnTo>
                  <a:lnTo>
                    <a:pt x="172003" y="1101927"/>
                  </a:lnTo>
                  <a:lnTo>
                    <a:pt x="171516" y="1100877"/>
                  </a:lnTo>
                  <a:lnTo>
                    <a:pt x="171097" y="1100445"/>
                  </a:lnTo>
                  <a:lnTo>
                    <a:pt x="170605" y="1099704"/>
                  </a:lnTo>
                  <a:lnTo>
                    <a:pt x="170537" y="1099084"/>
                  </a:lnTo>
                  <a:lnTo>
                    <a:pt x="170962" y="1096423"/>
                  </a:lnTo>
                  <a:lnTo>
                    <a:pt x="170244" y="1095256"/>
                  </a:lnTo>
                  <a:lnTo>
                    <a:pt x="168836" y="1093847"/>
                  </a:lnTo>
                  <a:lnTo>
                    <a:pt x="168343" y="1093221"/>
                  </a:lnTo>
                  <a:lnTo>
                    <a:pt x="168714" y="1091563"/>
                  </a:lnTo>
                  <a:lnTo>
                    <a:pt x="169081" y="1090220"/>
                  </a:lnTo>
                  <a:lnTo>
                    <a:pt x="169208" y="1089406"/>
                  </a:lnTo>
                  <a:lnTo>
                    <a:pt x="169067" y="1088519"/>
                  </a:lnTo>
                  <a:lnTo>
                    <a:pt x="168583" y="1087195"/>
                  </a:lnTo>
                  <a:lnTo>
                    <a:pt x="168060" y="1086028"/>
                  </a:lnTo>
                  <a:lnTo>
                    <a:pt x="167649" y="1084983"/>
                  </a:lnTo>
                  <a:lnTo>
                    <a:pt x="167852" y="1084327"/>
                  </a:lnTo>
                  <a:lnTo>
                    <a:pt x="168137" y="1083367"/>
                  </a:lnTo>
                  <a:lnTo>
                    <a:pt x="168189" y="1082365"/>
                  </a:lnTo>
                  <a:lnTo>
                    <a:pt x="168051" y="1081204"/>
                  </a:lnTo>
                  <a:lnTo>
                    <a:pt x="167910" y="1080311"/>
                  </a:lnTo>
                  <a:lnTo>
                    <a:pt x="167503" y="1079072"/>
                  </a:lnTo>
                  <a:lnTo>
                    <a:pt x="167442" y="1077948"/>
                  </a:lnTo>
                  <a:lnTo>
                    <a:pt x="167071" y="1076860"/>
                  </a:lnTo>
                  <a:lnTo>
                    <a:pt x="166933" y="1075700"/>
                  </a:lnTo>
                  <a:lnTo>
                    <a:pt x="166757" y="1074497"/>
                  </a:lnTo>
                  <a:lnTo>
                    <a:pt x="166394" y="1072948"/>
                  </a:lnTo>
                  <a:lnTo>
                    <a:pt x="165939" y="1072286"/>
                  </a:lnTo>
                  <a:lnTo>
                    <a:pt x="167535" y="1071381"/>
                  </a:lnTo>
                  <a:lnTo>
                    <a:pt x="168088" y="1070579"/>
                  </a:lnTo>
                  <a:lnTo>
                    <a:pt x="168875" y="1069588"/>
                  </a:lnTo>
                  <a:lnTo>
                    <a:pt x="169779" y="1068519"/>
                  </a:lnTo>
                  <a:lnTo>
                    <a:pt x="169695" y="1068167"/>
                  </a:lnTo>
                  <a:lnTo>
                    <a:pt x="169560" y="1067584"/>
                  </a:lnTo>
                  <a:lnTo>
                    <a:pt x="169228" y="1066502"/>
                  </a:lnTo>
                  <a:lnTo>
                    <a:pt x="168743" y="1065256"/>
                  </a:lnTo>
                  <a:lnTo>
                    <a:pt x="168186" y="1063701"/>
                  </a:lnTo>
                  <a:lnTo>
                    <a:pt x="168122" y="1062814"/>
                  </a:lnTo>
                  <a:lnTo>
                    <a:pt x="168741" y="1062705"/>
                  </a:lnTo>
                  <a:lnTo>
                    <a:pt x="169640" y="1062061"/>
                  </a:lnTo>
                  <a:lnTo>
                    <a:pt x="170002" y="1060986"/>
                  </a:lnTo>
                  <a:lnTo>
                    <a:pt x="171960" y="1059121"/>
                  </a:lnTo>
                  <a:lnTo>
                    <a:pt x="172438" y="1058087"/>
                  </a:lnTo>
                  <a:lnTo>
                    <a:pt x="173184" y="1057249"/>
                  </a:lnTo>
                  <a:lnTo>
                    <a:pt x="174124" y="1056295"/>
                  </a:lnTo>
                  <a:lnTo>
                    <a:pt x="174177" y="1055293"/>
                  </a:lnTo>
                  <a:lnTo>
                    <a:pt x="173773" y="1053780"/>
                  </a:lnTo>
                  <a:lnTo>
                    <a:pt x="173364" y="1052729"/>
                  </a:lnTo>
                  <a:lnTo>
                    <a:pt x="173500" y="1051301"/>
                  </a:lnTo>
                  <a:lnTo>
                    <a:pt x="173669" y="1050336"/>
                  </a:lnTo>
                  <a:lnTo>
                    <a:pt x="176322" y="1048403"/>
                  </a:lnTo>
                  <a:lnTo>
                    <a:pt x="177067" y="1047644"/>
                  </a:lnTo>
                  <a:lnTo>
                    <a:pt x="177427" y="1046763"/>
                  </a:lnTo>
                  <a:lnTo>
                    <a:pt x="178873" y="1042917"/>
                  </a:lnTo>
                  <a:lnTo>
                    <a:pt x="178976" y="1041065"/>
                  </a:lnTo>
                  <a:lnTo>
                    <a:pt x="178925" y="1039211"/>
                  </a:lnTo>
                  <a:lnTo>
                    <a:pt x="178673" y="1037972"/>
                  </a:lnTo>
                  <a:lnTo>
                    <a:pt x="178342" y="1036884"/>
                  </a:lnTo>
                  <a:lnTo>
                    <a:pt x="177554" y="1035214"/>
                  </a:lnTo>
                  <a:lnTo>
                    <a:pt x="177415" y="1034867"/>
                  </a:lnTo>
                  <a:lnTo>
                    <a:pt x="176735" y="1033154"/>
                  </a:lnTo>
                  <a:lnTo>
                    <a:pt x="176364" y="1032067"/>
                  </a:lnTo>
                  <a:lnTo>
                    <a:pt x="176395" y="1029904"/>
                  </a:lnTo>
                  <a:lnTo>
                    <a:pt x="176191" y="1027929"/>
                  </a:lnTo>
                  <a:lnTo>
                    <a:pt x="175995" y="1025456"/>
                  </a:lnTo>
                  <a:lnTo>
                    <a:pt x="174986" y="1023124"/>
                  </a:lnTo>
                  <a:lnTo>
                    <a:pt x="174739" y="1021495"/>
                  </a:lnTo>
                  <a:lnTo>
                    <a:pt x="174568" y="1019946"/>
                  </a:lnTo>
                  <a:lnTo>
                    <a:pt x="174622" y="1018865"/>
                  </a:lnTo>
                  <a:lnTo>
                    <a:pt x="174861" y="1018367"/>
                  </a:lnTo>
                  <a:lnTo>
                    <a:pt x="175221" y="1017485"/>
                  </a:lnTo>
                  <a:lnTo>
                    <a:pt x="175697" y="1016605"/>
                  </a:lnTo>
                  <a:lnTo>
                    <a:pt x="175662" y="1016295"/>
                  </a:lnTo>
                  <a:lnTo>
                    <a:pt x="175560" y="1015365"/>
                  </a:lnTo>
                  <a:lnTo>
                    <a:pt x="175307" y="1014205"/>
                  </a:lnTo>
                  <a:lnTo>
                    <a:pt x="174967" y="1013695"/>
                  </a:lnTo>
                  <a:lnTo>
                    <a:pt x="175208" y="1013002"/>
                  </a:lnTo>
                  <a:lnTo>
                    <a:pt x="175458" y="1011769"/>
                  </a:lnTo>
                  <a:lnTo>
                    <a:pt x="174852" y="1010948"/>
                  </a:lnTo>
                  <a:lnTo>
                    <a:pt x="174754" y="1009636"/>
                  </a:lnTo>
                  <a:lnTo>
                    <a:pt x="174731" y="1008555"/>
                  </a:lnTo>
                  <a:lnTo>
                    <a:pt x="175126" y="1007941"/>
                  </a:lnTo>
                  <a:lnTo>
                    <a:pt x="176091" y="1007996"/>
                  </a:lnTo>
                  <a:lnTo>
                    <a:pt x="177101" y="1007583"/>
                  </a:lnTo>
                  <a:lnTo>
                    <a:pt x="177312" y="1006349"/>
                  </a:lnTo>
                  <a:lnTo>
                    <a:pt x="177218" y="1004764"/>
                  </a:lnTo>
                  <a:lnTo>
                    <a:pt x="176738" y="1003251"/>
                  </a:lnTo>
                  <a:lnTo>
                    <a:pt x="176262" y="1001465"/>
                  </a:lnTo>
                  <a:lnTo>
                    <a:pt x="175588" y="999989"/>
                  </a:lnTo>
                  <a:lnTo>
                    <a:pt x="174835" y="998627"/>
                  </a:lnTo>
                  <a:lnTo>
                    <a:pt x="174546" y="997230"/>
                  </a:lnTo>
                  <a:lnTo>
                    <a:pt x="174484" y="996149"/>
                  </a:lnTo>
                  <a:lnTo>
                    <a:pt x="174000" y="994910"/>
                  </a:lnTo>
                  <a:lnTo>
                    <a:pt x="173020" y="993233"/>
                  </a:lnTo>
                  <a:lnTo>
                    <a:pt x="172075" y="991866"/>
                  </a:lnTo>
                  <a:lnTo>
                    <a:pt x="170749" y="989995"/>
                  </a:lnTo>
                  <a:lnTo>
                    <a:pt x="169541" y="988081"/>
                  </a:lnTo>
                  <a:lnTo>
                    <a:pt x="166547" y="984101"/>
                  </a:lnTo>
                  <a:lnTo>
                    <a:pt x="165482" y="983002"/>
                  </a:lnTo>
                  <a:lnTo>
                    <a:pt x="164252" y="982558"/>
                  </a:lnTo>
                  <a:lnTo>
                    <a:pt x="163287" y="982583"/>
                  </a:lnTo>
                  <a:lnTo>
                    <a:pt x="162715" y="982036"/>
                  </a:lnTo>
                  <a:lnTo>
                    <a:pt x="162581" y="980602"/>
                  </a:lnTo>
                  <a:lnTo>
                    <a:pt x="163289" y="979684"/>
                  </a:lnTo>
                  <a:lnTo>
                    <a:pt x="164108" y="979156"/>
                  </a:lnTo>
                  <a:lnTo>
                    <a:pt x="164661" y="978318"/>
                  </a:lnTo>
                  <a:lnTo>
                    <a:pt x="164753" y="977273"/>
                  </a:lnTo>
                  <a:lnTo>
                    <a:pt x="164689" y="976307"/>
                  </a:lnTo>
                  <a:lnTo>
                    <a:pt x="164430" y="975529"/>
                  </a:lnTo>
                  <a:lnTo>
                    <a:pt x="163942" y="974557"/>
                  </a:lnTo>
                  <a:lnTo>
                    <a:pt x="163298" y="973700"/>
                  </a:lnTo>
                  <a:lnTo>
                    <a:pt x="162383" y="972874"/>
                  </a:lnTo>
                  <a:lnTo>
                    <a:pt x="161585" y="971975"/>
                  </a:lnTo>
                  <a:lnTo>
                    <a:pt x="160831" y="970687"/>
                  </a:lnTo>
                  <a:lnTo>
                    <a:pt x="160775" y="969259"/>
                  </a:lnTo>
                  <a:lnTo>
                    <a:pt x="161063" y="967947"/>
                  </a:lnTo>
                  <a:lnTo>
                    <a:pt x="161186" y="967485"/>
                  </a:lnTo>
                  <a:lnTo>
                    <a:pt x="161235" y="966756"/>
                  </a:lnTo>
                  <a:lnTo>
                    <a:pt x="160709" y="965742"/>
                  </a:lnTo>
                  <a:lnTo>
                    <a:pt x="160101" y="965000"/>
                  </a:lnTo>
                  <a:lnTo>
                    <a:pt x="159153" y="963828"/>
                  </a:lnTo>
                  <a:lnTo>
                    <a:pt x="157898" y="962497"/>
                  </a:lnTo>
                  <a:lnTo>
                    <a:pt x="156759" y="961131"/>
                  </a:lnTo>
                  <a:lnTo>
                    <a:pt x="155047" y="959326"/>
                  </a:lnTo>
                  <a:lnTo>
                    <a:pt x="153603" y="957685"/>
                  </a:lnTo>
                  <a:lnTo>
                    <a:pt x="152879" y="957018"/>
                  </a:lnTo>
                  <a:lnTo>
                    <a:pt x="151356" y="955523"/>
                  </a:lnTo>
                  <a:lnTo>
                    <a:pt x="149720" y="953725"/>
                  </a:lnTo>
                  <a:lnTo>
                    <a:pt x="148734" y="952515"/>
                  </a:lnTo>
                  <a:lnTo>
                    <a:pt x="147745" y="951458"/>
                  </a:lnTo>
                  <a:lnTo>
                    <a:pt x="147327" y="950948"/>
                  </a:lnTo>
                  <a:lnTo>
                    <a:pt x="145874" y="949964"/>
                  </a:lnTo>
                  <a:lnTo>
                    <a:pt x="144225" y="949168"/>
                  </a:lnTo>
                  <a:lnTo>
                    <a:pt x="142883" y="948530"/>
                  </a:lnTo>
                  <a:lnTo>
                    <a:pt x="141961" y="948165"/>
                  </a:lnTo>
                  <a:lnTo>
                    <a:pt x="141152" y="948038"/>
                  </a:lnTo>
                  <a:lnTo>
                    <a:pt x="140269" y="947679"/>
                  </a:lnTo>
                  <a:lnTo>
                    <a:pt x="139501" y="947357"/>
                  </a:lnTo>
                  <a:lnTo>
                    <a:pt x="138618" y="947035"/>
                  </a:lnTo>
                  <a:lnTo>
                    <a:pt x="138037" y="947109"/>
                  </a:lnTo>
                  <a:lnTo>
                    <a:pt x="137719" y="947722"/>
                  </a:lnTo>
                  <a:lnTo>
                    <a:pt x="137665" y="948840"/>
                  </a:lnTo>
                  <a:lnTo>
                    <a:pt x="137730" y="949654"/>
                  </a:lnTo>
                  <a:lnTo>
                    <a:pt x="137183" y="950146"/>
                  </a:lnTo>
                  <a:lnTo>
                    <a:pt x="136380" y="949557"/>
                  </a:lnTo>
                  <a:lnTo>
                    <a:pt x="135855" y="948427"/>
                  </a:lnTo>
                  <a:lnTo>
                    <a:pt x="135520" y="947613"/>
                  </a:lnTo>
                  <a:lnTo>
                    <a:pt x="135490" y="946993"/>
                  </a:lnTo>
                  <a:lnTo>
                    <a:pt x="135542" y="946106"/>
                  </a:lnTo>
                  <a:lnTo>
                    <a:pt x="135705" y="945486"/>
                  </a:lnTo>
                  <a:lnTo>
                    <a:pt x="136267" y="943992"/>
                  </a:lnTo>
                  <a:lnTo>
                    <a:pt x="136360" y="942910"/>
                  </a:lnTo>
                  <a:lnTo>
                    <a:pt x="136023" y="942133"/>
                  </a:lnTo>
                  <a:lnTo>
                    <a:pt x="135226" y="941155"/>
                  </a:lnTo>
                  <a:lnTo>
                    <a:pt x="134120" y="940213"/>
                  </a:lnTo>
                  <a:lnTo>
                    <a:pt x="133363" y="939083"/>
                  </a:lnTo>
                  <a:lnTo>
                    <a:pt x="133110" y="937916"/>
                  </a:lnTo>
                  <a:lnTo>
                    <a:pt x="132820" y="936562"/>
                  </a:lnTo>
                  <a:lnTo>
                    <a:pt x="132596" y="936057"/>
                  </a:lnTo>
                  <a:lnTo>
                    <a:pt x="133190" y="935061"/>
                  </a:lnTo>
                  <a:lnTo>
                    <a:pt x="133858" y="934223"/>
                  </a:lnTo>
                  <a:lnTo>
                    <a:pt x="134106" y="933105"/>
                  </a:lnTo>
                  <a:lnTo>
                    <a:pt x="135315" y="932272"/>
                  </a:lnTo>
                  <a:lnTo>
                    <a:pt x="137382" y="930912"/>
                  </a:lnTo>
                  <a:lnTo>
                    <a:pt x="138244" y="929994"/>
                  </a:lnTo>
                  <a:lnTo>
                    <a:pt x="139224" y="929004"/>
                  </a:lnTo>
                  <a:lnTo>
                    <a:pt x="139662" y="928086"/>
                  </a:lnTo>
                  <a:lnTo>
                    <a:pt x="140249" y="927436"/>
                  </a:lnTo>
                  <a:lnTo>
                    <a:pt x="141291" y="927564"/>
                  </a:lnTo>
                  <a:lnTo>
                    <a:pt x="141765" y="926841"/>
                  </a:lnTo>
                  <a:lnTo>
                    <a:pt x="141890" y="926221"/>
                  </a:lnTo>
                  <a:lnTo>
                    <a:pt x="142358" y="925844"/>
                  </a:lnTo>
                  <a:lnTo>
                    <a:pt x="143210" y="925663"/>
                  </a:lnTo>
                  <a:lnTo>
                    <a:pt x="143768" y="924514"/>
                  </a:lnTo>
                  <a:lnTo>
                    <a:pt x="143972" y="923706"/>
                  </a:lnTo>
                  <a:lnTo>
                    <a:pt x="144173" y="923165"/>
                  </a:lnTo>
                  <a:lnTo>
                    <a:pt x="144372" y="922819"/>
                  </a:lnTo>
                  <a:lnTo>
                    <a:pt x="144962" y="921980"/>
                  </a:lnTo>
                  <a:lnTo>
                    <a:pt x="145395" y="920881"/>
                  </a:lnTo>
                  <a:lnTo>
                    <a:pt x="145609" y="919982"/>
                  </a:lnTo>
                  <a:lnTo>
                    <a:pt x="145661" y="919016"/>
                  </a:lnTo>
                  <a:lnTo>
                    <a:pt x="145907" y="918050"/>
                  </a:lnTo>
                  <a:lnTo>
                    <a:pt x="146113" y="917127"/>
                  </a:lnTo>
                  <a:lnTo>
                    <a:pt x="146250" y="915741"/>
                  </a:lnTo>
                  <a:lnTo>
                    <a:pt x="146191" y="914386"/>
                  </a:lnTo>
                  <a:lnTo>
                    <a:pt x="146207" y="913305"/>
                  </a:lnTo>
                  <a:lnTo>
                    <a:pt x="146531" y="912230"/>
                  </a:lnTo>
                  <a:lnTo>
                    <a:pt x="146968" y="911385"/>
                  </a:lnTo>
                  <a:lnTo>
                    <a:pt x="147636" y="910584"/>
                  </a:lnTo>
                  <a:lnTo>
                    <a:pt x="148308" y="909471"/>
                  </a:lnTo>
                  <a:lnTo>
                    <a:pt x="148439" y="908390"/>
                  </a:lnTo>
                  <a:lnTo>
                    <a:pt x="148303" y="907157"/>
                  </a:lnTo>
                  <a:lnTo>
                    <a:pt x="147974" y="905796"/>
                  </a:lnTo>
                  <a:lnTo>
                    <a:pt x="147837" y="904636"/>
                  </a:lnTo>
                  <a:lnTo>
                    <a:pt x="147701" y="903323"/>
                  </a:lnTo>
                  <a:lnTo>
                    <a:pt x="147245" y="902776"/>
                  </a:lnTo>
                  <a:lnTo>
                    <a:pt x="147025" y="902035"/>
                  </a:lnTo>
                  <a:lnTo>
                    <a:pt x="147957" y="901665"/>
                  </a:lnTo>
                  <a:lnTo>
                    <a:pt x="148847" y="901519"/>
                  </a:lnTo>
                  <a:lnTo>
                    <a:pt x="149710" y="900571"/>
                  </a:lnTo>
                  <a:lnTo>
                    <a:pt x="149993" y="899721"/>
                  </a:lnTo>
                  <a:lnTo>
                    <a:pt x="150274" y="898991"/>
                  </a:lnTo>
                  <a:lnTo>
                    <a:pt x="150712" y="898032"/>
                  </a:lnTo>
                  <a:lnTo>
                    <a:pt x="151071" y="897266"/>
                  </a:lnTo>
                  <a:lnTo>
                    <a:pt x="151432" y="896343"/>
                  </a:lnTo>
                  <a:lnTo>
                    <a:pt x="151953" y="895000"/>
                  </a:lnTo>
                  <a:lnTo>
                    <a:pt x="152353" y="893998"/>
                  </a:lnTo>
                  <a:lnTo>
                    <a:pt x="152837" y="892576"/>
                  </a:lnTo>
                  <a:lnTo>
                    <a:pt x="153359" y="891197"/>
                  </a:lnTo>
                  <a:lnTo>
                    <a:pt x="153762" y="890000"/>
                  </a:lnTo>
                  <a:lnTo>
                    <a:pt x="154442" y="888354"/>
                  </a:lnTo>
                  <a:lnTo>
                    <a:pt x="154918" y="887509"/>
                  </a:lnTo>
                  <a:lnTo>
                    <a:pt x="155396" y="886512"/>
                  </a:lnTo>
                  <a:lnTo>
                    <a:pt x="155603" y="885510"/>
                  </a:lnTo>
                  <a:lnTo>
                    <a:pt x="155461" y="884660"/>
                  </a:lnTo>
                  <a:lnTo>
                    <a:pt x="155326" y="883262"/>
                  </a:lnTo>
                  <a:lnTo>
                    <a:pt x="155377" y="882418"/>
                  </a:lnTo>
                  <a:lnTo>
                    <a:pt x="155582" y="881568"/>
                  </a:lnTo>
                  <a:lnTo>
                    <a:pt x="155713" y="880486"/>
                  </a:lnTo>
                  <a:lnTo>
                    <a:pt x="155766" y="879562"/>
                  </a:lnTo>
                  <a:lnTo>
                    <a:pt x="155816" y="878754"/>
                  </a:lnTo>
                  <a:lnTo>
                    <a:pt x="156369" y="877910"/>
                  </a:lnTo>
                  <a:lnTo>
                    <a:pt x="156802" y="877339"/>
                  </a:lnTo>
                  <a:lnTo>
                    <a:pt x="157162" y="876415"/>
                  </a:lnTo>
                  <a:lnTo>
                    <a:pt x="157378" y="875443"/>
                  </a:lnTo>
                  <a:lnTo>
                    <a:pt x="157007" y="875443"/>
                  </a:lnTo>
                  <a:lnTo>
                    <a:pt x="156582" y="875449"/>
                  </a:lnTo>
                  <a:lnTo>
                    <a:pt x="156617" y="874896"/>
                  </a:lnTo>
                  <a:lnTo>
                    <a:pt x="156747" y="874502"/>
                  </a:lnTo>
                  <a:lnTo>
                    <a:pt x="156701" y="874094"/>
                  </a:lnTo>
                  <a:lnTo>
                    <a:pt x="156648" y="873675"/>
                  </a:lnTo>
                  <a:lnTo>
                    <a:pt x="156676" y="873256"/>
                  </a:lnTo>
                  <a:lnTo>
                    <a:pt x="156793" y="872855"/>
                  </a:lnTo>
                  <a:lnTo>
                    <a:pt x="156730" y="872436"/>
                  </a:lnTo>
                  <a:lnTo>
                    <a:pt x="156682" y="872011"/>
                  </a:lnTo>
                  <a:lnTo>
                    <a:pt x="156674" y="871585"/>
                  </a:lnTo>
                  <a:lnTo>
                    <a:pt x="156666" y="871160"/>
                  </a:lnTo>
                  <a:lnTo>
                    <a:pt x="156582" y="870759"/>
                  </a:lnTo>
                  <a:lnTo>
                    <a:pt x="156640" y="870340"/>
                  </a:lnTo>
                  <a:lnTo>
                    <a:pt x="156708" y="869915"/>
                  </a:lnTo>
                  <a:lnTo>
                    <a:pt x="156329" y="869423"/>
                  </a:lnTo>
                  <a:lnTo>
                    <a:pt x="156199" y="869028"/>
                  </a:lnTo>
                  <a:lnTo>
                    <a:pt x="156173" y="868596"/>
                  </a:lnTo>
                  <a:lnTo>
                    <a:pt x="156103" y="868177"/>
                  </a:lnTo>
                  <a:lnTo>
                    <a:pt x="156006" y="867764"/>
                  </a:lnTo>
                  <a:lnTo>
                    <a:pt x="155900" y="867351"/>
                  </a:lnTo>
                  <a:lnTo>
                    <a:pt x="155793" y="866938"/>
                  </a:lnTo>
                  <a:lnTo>
                    <a:pt x="155688" y="866531"/>
                  </a:lnTo>
                  <a:lnTo>
                    <a:pt x="155605" y="866111"/>
                  </a:lnTo>
                  <a:lnTo>
                    <a:pt x="155597" y="865686"/>
                  </a:lnTo>
                  <a:lnTo>
                    <a:pt x="155611" y="865261"/>
                  </a:lnTo>
                  <a:lnTo>
                    <a:pt x="155606" y="864836"/>
                  </a:lnTo>
                  <a:lnTo>
                    <a:pt x="155702" y="864441"/>
                  </a:lnTo>
                  <a:lnTo>
                    <a:pt x="155856" y="864040"/>
                  </a:lnTo>
                  <a:lnTo>
                    <a:pt x="155847" y="863615"/>
                  </a:lnTo>
                  <a:lnTo>
                    <a:pt x="155780" y="863195"/>
                  </a:lnTo>
                  <a:lnTo>
                    <a:pt x="155752" y="862770"/>
                  </a:lnTo>
                  <a:lnTo>
                    <a:pt x="155698" y="862351"/>
                  </a:lnTo>
                  <a:lnTo>
                    <a:pt x="155615" y="861937"/>
                  </a:lnTo>
                  <a:lnTo>
                    <a:pt x="155537" y="861518"/>
                  </a:lnTo>
                  <a:lnTo>
                    <a:pt x="155448" y="861099"/>
                  </a:lnTo>
                  <a:lnTo>
                    <a:pt x="155308" y="860699"/>
                  </a:lnTo>
                  <a:lnTo>
                    <a:pt x="155113" y="860322"/>
                  </a:lnTo>
                  <a:lnTo>
                    <a:pt x="154864" y="859975"/>
                  </a:lnTo>
                  <a:lnTo>
                    <a:pt x="154612" y="859635"/>
                  </a:lnTo>
                  <a:lnTo>
                    <a:pt x="154371" y="859283"/>
                  </a:lnTo>
                  <a:lnTo>
                    <a:pt x="154181" y="858906"/>
                  </a:lnTo>
                  <a:lnTo>
                    <a:pt x="153950" y="858548"/>
                  </a:lnTo>
                  <a:lnTo>
                    <a:pt x="153702" y="858201"/>
                  </a:lnTo>
                  <a:lnTo>
                    <a:pt x="153448" y="857868"/>
                  </a:lnTo>
                  <a:lnTo>
                    <a:pt x="153197" y="857521"/>
                  </a:lnTo>
                  <a:lnTo>
                    <a:pt x="152931" y="857193"/>
                  </a:lnTo>
                  <a:lnTo>
                    <a:pt x="152646" y="856871"/>
                  </a:lnTo>
                  <a:lnTo>
                    <a:pt x="152610" y="856457"/>
                  </a:lnTo>
                  <a:lnTo>
                    <a:pt x="152571" y="856039"/>
                  </a:lnTo>
                  <a:lnTo>
                    <a:pt x="152444" y="855631"/>
                  </a:lnTo>
                  <a:lnTo>
                    <a:pt x="152245" y="855249"/>
                  </a:lnTo>
                  <a:lnTo>
                    <a:pt x="152005" y="854903"/>
                  </a:lnTo>
                  <a:lnTo>
                    <a:pt x="151720" y="854586"/>
                  </a:lnTo>
                  <a:lnTo>
                    <a:pt x="151410" y="854295"/>
                  </a:lnTo>
                  <a:lnTo>
                    <a:pt x="151099" y="854003"/>
                  </a:lnTo>
                  <a:lnTo>
                    <a:pt x="150784" y="853718"/>
                  </a:lnTo>
                  <a:lnTo>
                    <a:pt x="150461" y="853438"/>
                  </a:lnTo>
                  <a:lnTo>
                    <a:pt x="150108" y="853201"/>
                  </a:lnTo>
                  <a:lnTo>
                    <a:pt x="149738" y="852995"/>
                  </a:lnTo>
                  <a:lnTo>
                    <a:pt x="149362" y="852794"/>
                  </a:lnTo>
                  <a:lnTo>
                    <a:pt x="148972" y="852630"/>
                  </a:lnTo>
                  <a:lnTo>
                    <a:pt x="148647" y="852357"/>
                  </a:lnTo>
                  <a:lnTo>
                    <a:pt x="148332" y="852083"/>
                  </a:lnTo>
                  <a:lnTo>
                    <a:pt x="148047" y="851774"/>
                  </a:lnTo>
                  <a:lnTo>
                    <a:pt x="147723" y="851494"/>
                  </a:lnTo>
                  <a:lnTo>
                    <a:pt x="147402" y="851209"/>
                  </a:lnTo>
                  <a:lnTo>
                    <a:pt x="147100" y="850905"/>
                  </a:lnTo>
                  <a:lnTo>
                    <a:pt x="147011" y="850516"/>
                  </a:lnTo>
                  <a:lnTo>
                    <a:pt x="147017" y="850084"/>
                  </a:lnTo>
                  <a:lnTo>
                    <a:pt x="147067" y="849665"/>
                  </a:lnTo>
                  <a:lnTo>
                    <a:pt x="147301" y="849313"/>
                  </a:lnTo>
                  <a:lnTo>
                    <a:pt x="147616" y="849021"/>
                  </a:lnTo>
                  <a:lnTo>
                    <a:pt x="147838" y="848742"/>
                  </a:lnTo>
                  <a:lnTo>
                    <a:pt x="147628" y="848371"/>
                  </a:lnTo>
                  <a:lnTo>
                    <a:pt x="147421" y="847995"/>
                  </a:lnTo>
                  <a:lnTo>
                    <a:pt x="147222" y="847624"/>
                  </a:lnTo>
                  <a:lnTo>
                    <a:pt x="147028" y="847241"/>
                  </a:lnTo>
                  <a:lnTo>
                    <a:pt x="146829" y="846864"/>
                  </a:lnTo>
                  <a:lnTo>
                    <a:pt x="146590" y="846518"/>
                  </a:lnTo>
                  <a:lnTo>
                    <a:pt x="146322" y="846184"/>
                  </a:lnTo>
                  <a:lnTo>
                    <a:pt x="146066" y="845844"/>
                  </a:lnTo>
                  <a:lnTo>
                    <a:pt x="145797" y="845516"/>
                  </a:lnTo>
                  <a:lnTo>
                    <a:pt x="145498" y="845212"/>
                  </a:lnTo>
                  <a:lnTo>
                    <a:pt x="145200" y="844908"/>
                  </a:lnTo>
                  <a:lnTo>
                    <a:pt x="144900" y="844611"/>
                  </a:lnTo>
                  <a:lnTo>
                    <a:pt x="144598" y="844307"/>
                  </a:lnTo>
                  <a:lnTo>
                    <a:pt x="144267" y="844046"/>
                  </a:lnTo>
                  <a:lnTo>
                    <a:pt x="143915" y="843803"/>
                  </a:lnTo>
                  <a:lnTo>
                    <a:pt x="143579" y="843541"/>
                  </a:lnTo>
                  <a:lnTo>
                    <a:pt x="143271" y="843250"/>
                  </a:lnTo>
                  <a:lnTo>
                    <a:pt x="143034" y="842897"/>
                  </a:lnTo>
                  <a:lnTo>
                    <a:pt x="142847" y="842514"/>
                  </a:lnTo>
                  <a:lnTo>
                    <a:pt x="142693" y="842114"/>
                  </a:lnTo>
                  <a:lnTo>
                    <a:pt x="142597" y="841707"/>
                  </a:lnTo>
                  <a:lnTo>
                    <a:pt x="142576" y="841281"/>
                  </a:lnTo>
                  <a:lnTo>
                    <a:pt x="142448" y="840874"/>
                  </a:lnTo>
                  <a:lnTo>
                    <a:pt x="142173" y="840558"/>
                  </a:lnTo>
                  <a:lnTo>
                    <a:pt x="141827" y="840310"/>
                  </a:lnTo>
                  <a:lnTo>
                    <a:pt x="141455" y="840103"/>
                  </a:lnTo>
                  <a:lnTo>
                    <a:pt x="141038" y="840036"/>
                  </a:lnTo>
                  <a:lnTo>
                    <a:pt x="140617" y="839963"/>
                  </a:lnTo>
                  <a:lnTo>
                    <a:pt x="140201" y="839884"/>
                  </a:lnTo>
                  <a:lnTo>
                    <a:pt x="139821" y="839696"/>
                  </a:lnTo>
                  <a:lnTo>
                    <a:pt x="139404" y="839629"/>
                  </a:lnTo>
                  <a:lnTo>
                    <a:pt x="138979" y="839629"/>
                  </a:lnTo>
                  <a:lnTo>
                    <a:pt x="138554" y="839617"/>
                  </a:lnTo>
                  <a:lnTo>
                    <a:pt x="138141" y="839556"/>
                  </a:lnTo>
                  <a:lnTo>
                    <a:pt x="137795" y="839307"/>
                  </a:lnTo>
                  <a:lnTo>
                    <a:pt x="137474" y="839027"/>
                  </a:lnTo>
                  <a:lnTo>
                    <a:pt x="137165" y="838736"/>
                  </a:lnTo>
                  <a:lnTo>
                    <a:pt x="136862" y="838438"/>
                  </a:lnTo>
                  <a:lnTo>
                    <a:pt x="136562" y="838134"/>
                  </a:lnTo>
                  <a:lnTo>
                    <a:pt x="136270" y="837824"/>
                  </a:lnTo>
                  <a:lnTo>
                    <a:pt x="135997" y="837502"/>
                  </a:lnTo>
                  <a:lnTo>
                    <a:pt x="135754" y="837150"/>
                  </a:lnTo>
                  <a:lnTo>
                    <a:pt x="135497" y="836810"/>
                  </a:lnTo>
                  <a:lnTo>
                    <a:pt x="135184" y="836573"/>
                  </a:lnTo>
                  <a:lnTo>
                    <a:pt x="134811" y="836372"/>
                  </a:lnTo>
                  <a:lnTo>
                    <a:pt x="134437" y="836166"/>
                  </a:lnTo>
                  <a:lnTo>
                    <a:pt x="134128" y="835887"/>
                  </a:lnTo>
                  <a:lnTo>
                    <a:pt x="133869" y="835546"/>
                  </a:lnTo>
                  <a:lnTo>
                    <a:pt x="133586" y="835230"/>
                  </a:lnTo>
                  <a:lnTo>
                    <a:pt x="133346" y="834878"/>
                  </a:lnTo>
                  <a:lnTo>
                    <a:pt x="133132" y="834507"/>
                  </a:lnTo>
                  <a:lnTo>
                    <a:pt x="132920" y="834143"/>
                  </a:lnTo>
                  <a:lnTo>
                    <a:pt x="132676" y="833790"/>
                  </a:lnTo>
                  <a:lnTo>
                    <a:pt x="132427" y="833444"/>
                  </a:lnTo>
                  <a:lnTo>
                    <a:pt x="132151" y="833122"/>
                  </a:lnTo>
                  <a:lnTo>
                    <a:pt x="131829" y="832843"/>
                  </a:lnTo>
                  <a:lnTo>
                    <a:pt x="131460" y="832636"/>
                  </a:lnTo>
                  <a:lnTo>
                    <a:pt x="131087" y="832430"/>
                  </a:lnTo>
                  <a:lnTo>
                    <a:pt x="130711" y="832229"/>
                  </a:lnTo>
                  <a:lnTo>
                    <a:pt x="130328" y="832046"/>
                  </a:lnTo>
                  <a:lnTo>
                    <a:pt x="129938" y="831877"/>
                  </a:lnTo>
                  <a:lnTo>
                    <a:pt x="129538" y="831731"/>
                  </a:lnTo>
                  <a:lnTo>
                    <a:pt x="129136" y="831591"/>
                  </a:lnTo>
                  <a:lnTo>
                    <a:pt x="128742" y="831433"/>
                  </a:lnTo>
                  <a:lnTo>
                    <a:pt x="128363" y="831239"/>
                  </a:lnTo>
                  <a:lnTo>
                    <a:pt x="128004" y="831014"/>
                  </a:lnTo>
                  <a:lnTo>
                    <a:pt x="127675" y="830741"/>
                  </a:lnTo>
                  <a:lnTo>
                    <a:pt x="127353" y="830461"/>
                  </a:lnTo>
                  <a:lnTo>
                    <a:pt x="127041" y="830175"/>
                  </a:lnTo>
                  <a:lnTo>
                    <a:pt x="126739" y="829872"/>
                  </a:lnTo>
                  <a:lnTo>
                    <a:pt x="126448" y="829562"/>
                  </a:lnTo>
                  <a:lnTo>
                    <a:pt x="126176" y="829234"/>
                  </a:lnTo>
                  <a:lnTo>
                    <a:pt x="125936" y="828887"/>
                  </a:lnTo>
                  <a:lnTo>
                    <a:pt x="125729" y="828517"/>
                  </a:lnTo>
                  <a:lnTo>
                    <a:pt x="125542" y="828128"/>
                  </a:lnTo>
                  <a:lnTo>
                    <a:pt x="125362" y="827745"/>
                  </a:lnTo>
                  <a:lnTo>
                    <a:pt x="125184" y="827357"/>
                  </a:lnTo>
                  <a:lnTo>
                    <a:pt x="125011" y="826968"/>
                  </a:lnTo>
                  <a:lnTo>
                    <a:pt x="124842" y="826579"/>
                  </a:lnTo>
                  <a:lnTo>
                    <a:pt x="124673" y="826190"/>
                  </a:lnTo>
                  <a:lnTo>
                    <a:pt x="124502" y="825801"/>
                  </a:lnTo>
                  <a:lnTo>
                    <a:pt x="124320" y="825418"/>
                  </a:lnTo>
                  <a:lnTo>
                    <a:pt x="124145" y="825030"/>
                  </a:lnTo>
                  <a:lnTo>
                    <a:pt x="124027" y="824617"/>
                  </a:lnTo>
                  <a:lnTo>
                    <a:pt x="123876" y="824221"/>
                  </a:lnTo>
                  <a:lnTo>
                    <a:pt x="123693" y="823839"/>
                  </a:lnTo>
                  <a:lnTo>
                    <a:pt x="123494" y="823463"/>
                  </a:lnTo>
                  <a:lnTo>
                    <a:pt x="123276" y="823098"/>
                  </a:lnTo>
                  <a:lnTo>
                    <a:pt x="123026" y="822752"/>
                  </a:lnTo>
                  <a:lnTo>
                    <a:pt x="122741" y="822435"/>
                  </a:lnTo>
                  <a:lnTo>
                    <a:pt x="122440" y="822138"/>
                  </a:lnTo>
                  <a:lnTo>
                    <a:pt x="122145" y="821828"/>
                  </a:lnTo>
                  <a:lnTo>
                    <a:pt x="121841" y="821530"/>
                  </a:lnTo>
                  <a:lnTo>
                    <a:pt x="121504" y="821269"/>
                  </a:lnTo>
                  <a:lnTo>
                    <a:pt x="121145" y="821044"/>
                  </a:lnTo>
                  <a:lnTo>
                    <a:pt x="120800" y="820789"/>
                  </a:lnTo>
                  <a:lnTo>
                    <a:pt x="120463" y="820528"/>
                  </a:lnTo>
                  <a:lnTo>
                    <a:pt x="120173" y="820224"/>
                  </a:lnTo>
                  <a:lnTo>
                    <a:pt x="120003" y="819829"/>
                  </a:lnTo>
                  <a:lnTo>
                    <a:pt x="119918" y="819416"/>
                  </a:lnTo>
                  <a:lnTo>
                    <a:pt x="119832" y="818997"/>
                  </a:lnTo>
                  <a:lnTo>
                    <a:pt x="119700" y="818590"/>
                  </a:lnTo>
                  <a:lnTo>
                    <a:pt x="119537" y="818201"/>
                  </a:lnTo>
                  <a:lnTo>
                    <a:pt x="119350" y="817819"/>
                  </a:lnTo>
                  <a:lnTo>
                    <a:pt x="119127" y="817460"/>
                  </a:lnTo>
                  <a:lnTo>
                    <a:pt x="118874" y="817113"/>
                  </a:lnTo>
                  <a:lnTo>
                    <a:pt x="118615" y="816779"/>
                  </a:lnTo>
                  <a:lnTo>
                    <a:pt x="118356" y="816439"/>
                  </a:lnTo>
                  <a:lnTo>
                    <a:pt x="118132" y="816081"/>
                  </a:lnTo>
                  <a:lnTo>
                    <a:pt x="118075" y="815661"/>
                  </a:lnTo>
                  <a:lnTo>
                    <a:pt x="118045" y="815236"/>
                  </a:lnTo>
                  <a:lnTo>
                    <a:pt x="118018" y="814811"/>
                  </a:lnTo>
                  <a:lnTo>
                    <a:pt x="118016" y="814385"/>
                  </a:lnTo>
                  <a:lnTo>
                    <a:pt x="118082" y="813967"/>
                  </a:lnTo>
                  <a:lnTo>
                    <a:pt x="118187" y="813553"/>
                  </a:lnTo>
                  <a:lnTo>
                    <a:pt x="118308" y="813147"/>
                  </a:lnTo>
                  <a:lnTo>
                    <a:pt x="118347" y="812721"/>
                  </a:lnTo>
                  <a:lnTo>
                    <a:pt x="118313" y="812296"/>
                  </a:lnTo>
                  <a:lnTo>
                    <a:pt x="118202" y="811889"/>
                  </a:lnTo>
                  <a:lnTo>
                    <a:pt x="118090" y="811475"/>
                  </a:lnTo>
                  <a:lnTo>
                    <a:pt x="117991" y="811063"/>
                  </a:lnTo>
                  <a:lnTo>
                    <a:pt x="117884" y="810649"/>
                  </a:lnTo>
                  <a:lnTo>
                    <a:pt x="117738" y="810248"/>
                  </a:lnTo>
                  <a:lnTo>
                    <a:pt x="117604" y="809848"/>
                  </a:lnTo>
                  <a:lnTo>
                    <a:pt x="117471" y="809447"/>
                  </a:lnTo>
                  <a:lnTo>
                    <a:pt x="117321" y="809045"/>
                  </a:lnTo>
                  <a:lnTo>
                    <a:pt x="117165" y="808651"/>
                  </a:lnTo>
                  <a:lnTo>
                    <a:pt x="117083" y="808238"/>
                  </a:lnTo>
                  <a:lnTo>
                    <a:pt x="117066" y="807818"/>
                  </a:lnTo>
                  <a:lnTo>
                    <a:pt x="116906" y="807417"/>
                  </a:lnTo>
                  <a:lnTo>
                    <a:pt x="116820" y="807010"/>
                  </a:lnTo>
                  <a:lnTo>
                    <a:pt x="116817" y="806578"/>
                  </a:lnTo>
                  <a:lnTo>
                    <a:pt x="116835" y="806154"/>
                  </a:lnTo>
                  <a:lnTo>
                    <a:pt x="117022" y="805777"/>
                  </a:lnTo>
                  <a:lnTo>
                    <a:pt x="117250" y="805418"/>
                  </a:lnTo>
                  <a:lnTo>
                    <a:pt x="117483" y="805060"/>
                  </a:lnTo>
                  <a:lnTo>
                    <a:pt x="117704" y="804702"/>
                  </a:lnTo>
                  <a:lnTo>
                    <a:pt x="117914" y="804331"/>
                  </a:lnTo>
                  <a:lnTo>
                    <a:pt x="118179" y="803997"/>
                  </a:lnTo>
                  <a:lnTo>
                    <a:pt x="118433" y="803657"/>
                  </a:lnTo>
                  <a:lnTo>
                    <a:pt x="118588" y="803262"/>
                  </a:lnTo>
                  <a:lnTo>
                    <a:pt x="118740" y="802861"/>
                  </a:lnTo>
                  <a:lnTo>
                    <a:pt x="118913" y="802472"/>
                  </a:lnTo>
                  <a:lnTo>
                    <a:pt x="119088" y="802083"/>
                  </a:lnTo>
                  <a:lnTo>
                    <a:pt x="119256" y="801694"/>
                  </a:lnTo>
                  <a:lnTo>
                    <a:pt x="119413" y="801299"/>
                  </a:lnTo>
                  <a:lnTo>
                    <a:pt x="119563" y="800904"/>
                  </a:lnTo>
                  <a:lnTo>
                    <a:pt x="119711" y="800504"/>
                  </a:lnTo>
                  <a:lnTo>
                    <a:pt x="119868" y="800109"/>
                  </a:lnTo>
                  <a:lnTo>
                    <a:pt x="120033" y="799714"/>
                  </a:lnTo>
                  <a:lnTo>
                    <a:pt x="120194" y="799325"/>
                  </a:lnTo>
                  <a:lnTo>
                    <a:pt x="120335" y="798924"/>
                  </a:lnTo>
                  <a:lnTo>
                    <a:pt x="120447" y="798511"/>
                  </a:lnTo>
                  <a:lnTo>
                    <a:pt x="120542" y="798098"/>
                  </a:lnTo>
                  <a:lnTo>
                    <a:pt x="120634" y="797678"/>
                  </a:lnTo>
                  <a:lnTo>
                    <a:pt x="120739" y="797265"/>
                  </a:lnTo>
                  <a:lnTo>
                    <a:pt x="120846" y="796852"/>
                  </a:lnTo>
                  <a:lnTo>
                    <a:pt x="120912" y="796433"/>
                  </a:lnTo>
                  <a:lnTo>
                    <a:pt x="120952" y="796014"/>
                  </a:lnTo>
                  <a:lnTo>
                    <a:pt x="120969" y="795588"/>
                  </a:lnTo>
                  <a:lnTo>
                    <a:pt x="120888" y="795169"/>
                  </a:lnTo>
                  <a:lnTo>
                    <a:pt x="120908" y="794604"/>
                  </a:lnTo>
                  <a:lnTo>
                    <a:pt x="121017" y="794198"/>
                  </a:lnTo>
                  <a:lnTo>
                    <a:pt x="121105" y="793784"/>
                  </a:lnTo>
                  <a:lnTo>
                    <a:pt x="121119" y="793359"/>
                  </a:lnTo>
                  <a:lnTo>
                    <a:pt x="121153" y="792934"/>
                  </a:lnTo>
                  <a:lnTo>
                    <a:pt x="121248" y="792521"/>
                  </a:lnTo>
                  <a:lnTo>
                    <a:pt x="121334" y="792101"/>
                  </a:lnTo>
                  <a:lnTo>
                    <a:pt x="121373" y="791682"/>
                  </a:lnTo>
                  <a:lnTo>
                    <a:pt x="121423" y="791257"/>
                  </a:lnTo>
                  <a:lnTo>
                    <a:pt x="121471" y="790832"/>
                  </a:lnTo>
                  <a:lnTo>
                    <a:pt x="121498" y="790412"/>
                  </a:lnTo>
                  <a:lnTo>
                    <a:pt x="121480" y="789987"/>
                  </a:lnTo>
                  <a:lnTo>
                    <a:pt x="121504" y="789562"/>
                  </a:lnTo>
                  <a:lnTo>
                    <a:pt x="121489" y="789136"/>
                  </a:lnTo>
                  <a:lnTo>
                    <a:pt x="121575" y="788724"/>
                  </a:lnTo>
                  <a:lnTo>
                    <a:pt x="121693" y="788310"/>
                  </a:lnTo>
                  <a:lnTo>
                    <a:pt x="121805" y="787903"/>
                  </a:lnTo>
                  <a:lnTo>
                    <a:pt x="121886" y="787484"/>
                  </a:lnTo>
                  <a:lnTo>
                    <a:pt x="121861" y="787059"/>
                  </a:lnTo>
                  <a:lnTo>
                    <a:pt x="121823" y="786633"/>
                  </a:lnTo>
                  <a:lnTo>
                    <a:pt x="121807" y="786208"/>
                  </a:lnTo>
                  <a:lnTo>
                    <a:pt x="121798" y="785783"/>
                  </a:lnTo>
                  <a:lnTo>
                    <a:pt x="121754" y="785364"/>
                  </a:lnTo>
                  <a:lnTo>
                    <a:pt x="121732" y="784938"/>
                  </a:lnTo>
                  <a:lnTo>
                    <a:pt x="121725" y="784513"/>
                  </a:lnTo>
                  <a:lnTo>
                    <a:pt x="121713" y="784087"/>
                  </a:lnTo>
                  <a:lnTo>
                    <a:pt x="121702" y="783662"/>
                  </a:lnTo>
                  <a:lnTo>
                    <a:pt x="121693" y="783237"/>
                  </a:lnTo>
                  <a:lnTo>
                    <a:pt x="121682" y="782812"/>
                  </a:lnTo>
                  <a:lnTo>
                    <a:pt x="121650" y="782387"/>
                  </a:lnTo>
                  <a:lnTo>
                    <a:pt x="121559" y="781967"/>
                  </a:lnTo>
                  <a:lnTo>
                    <a:pt x="121417" y="781567"/>
                  </a:lnTo>
                  <a:lnTo>
                    <a:pt x="121155" y="781232"/>
                  </a:lnTo>
                  <a:lnTo>
                    <a:pt x="120891" y="780898"/>
                  </a:lnTo>
                  <a:lnTo>
                    <a:pt x="120649" y="780552"/>
                  </a:lnTo>
                  <a:lnTo>
                    <a:pt x="120390" y="780212"/>
                  </a:lnTo>
                  <a:lnTo>
                    <a:pt x="120118" y="779884"/>
                  </a:lnTo>
                  <a:lnTo>
                    <a:pt x="119827" y="779580"/>
                  </a:lnTo>
                  <a:lnTo>
                    <a:pt x="119523" y="779282"/>
                  </a:lnTo>
                  <a:lnTo>
                    <a:pt x="119211" y="778990"/>
                  </a:lnTo>
                  <a:lnTo>
                    <a:pt x="118891" y="778711"/>
                  </a:lnTo>
                  <a:lnTo>
                    <a:pt x="118565" y="778438"/>
                  </a:lnTo>
                  <a:lnTo>
                    <a:pt x="118233" y="778170"/>
                  </a:lnTo>
                  <a:lnTo>
                    <a:pt x="117893" y="777915"/>
                  </a:lnTo>
                  <a:lnTo>
                    <a:pt x="117563" y="777648"/>
                  </a:lnTo>
                  <a:lnTo>
                    <a:pt x="117262" y="777350"/>
                  </a:lnTo>
                  <a:lnTo>
                    <a:pt x="116975" y="777034"/>
                  </a:lnTo>
                  <a:lnTo>
                    <a:pt x="116697" y="776712"/>
                  </a:lnTo>
                  <a:lnTo>
                    <a:pt x="116410" y="776397"/>
                  </a:lnTo>
                  <a:lnTo>
                    <a:pt x="116101" y="776105"/>
                  </a:lnTo>
                  <a:lnTo>
                    <a:pt x="115791" y="775813"/>
                  </a:lnTo>
                  <a:lnTo>
                    <a:pt x="115508" y="775497"/>
                  </a:lnTo>
                  <a:lnTo>
                    <a:pt x="115214" y="775193"/>
                  </a:lnTo>
                  <a:lnTo>
                    <a:pt x="114887" y="774920"/>
                  </a:lnTo>
                  <a:lnTo>
                    <a:pt x="114543" y="774665"/>
                  </a:lnTo>
                  <a:lnTo>
                    <a:pt x="114180" y="774446"/>
                  </a:lnTo>
                  <a:lnTo>
                    <a:pt x="113811" y="774233"/>
                  </a:lnTo>
                  <a:lnTo>
                    <a:pt x="113455" y="773997"/>
                  </a:lnTo>
                  <a:lnTo>
                    <a:pt x="113106" y="773753"/>
                  </a:lnTo>
                  <a:lnTo>
                    <a:pt x="112765" y="773498"/>
                  </a:lnTo>
                  <a:lnTo>
                    <a:pt x="112440" y="773219"/>
                  </a:lnTo>
                  <a:lnTo>
                    <a:pt x="112192" y="772885"/>
                  </a:lnTo>
                  <a:lnTo>
                    <a:pt x="112003" y="772502"/>
                  </a:lnTo>
                  <a:lnTo>
                    <a:pt x="111810" y="772119"/>
                  </a:lnTo>
                  <a:lnTo>
                    <a:pt x="111596" y="771754"/>
                  </a:lnTo>
                  <a:lnTo>
                    <a:pt x="111344" y="771409"/>
                  </a:lnTo>
                  <a:lnTo>
                    <a:pt x="111075" y="771081"/>
                  </a:lnTo>
                  <a:lnTo>
                    <a:pt x="110796" y="770758"/>
                  </a:lnTo>
                  <a:lnTo>
                    <a:pt x="110503" y="770448"/>
                  </a:lnTo>
                  <a:lnTo>
                    <a:pt x="110169" y="770187"/>
                  </a:lnTo>
                  <a:lnTo>
                    <a:pt x="109818" y="769950"/>
                  </a:lnTo>
                  <a:lnTo>
                    <a:pt x="109473" y="769695"/>
                  </a:lnTo>
                  <a:lnTo>
                    <a:pt x="109146" y="769428"/>
                  </a:lnTo>
                  <a:lnTo>
                    <a:pt x="108825" y="769148"/>
                  </a:lnTo>
                  <a:lnTo>
                    <a:pt x="108510" y="768863"/>
                  </a:lnTo>
                  <a:lnTo>
                    <a:pt x="108204" y="768559"/>
                  </a:lnTo>
                  <a:lnTo>
                    <a:pt x="108005" y="768189"/>
                  </a:lnTo>
                  <a:lnTo>
                    <a:pt x="107907" y="767775"/>
                  </a:lnTo>
                  <a:lnTo>
                    <a:pt x="107915" y="767350"/>
                  </a:lnTo>
                  <a:lnTo>
                    <a:pt x="107981" y="766931"/>
                  </a:lnTo>
                  <a:lnTo>
                    <a:pt x="108056" y="766512"/>
                  </a:lnTo>
                  <a:lnTo>
                    <a:pt x="108127" y="766092"/>
                  </a:lnTo>
                  <a:lnTo>
                    <a:pt x="108195" y="765667"/>
                  </a:lnTo>
                  <a:lnTo>
                    <a:pt x="108260" y="765248"/>
                  </a:lnTo>
                  <a:lnTo>
                    <a:pt x="108309" y="764829"/>
                  </a:lnTo>
                  <a:lnTo>
                    <a:pt x="108325" y="764404"/>
                  </a:lnTo>
                  <a:lnTo>
                    <a:pt x="108326" y="763978"/>
                  </a:lnTo>
                  <a:lnTo>
                    <a:pt x="108315" y="763553"/>
                  </a:lnTo>
                  <a:lnTo>
                    <a:pt x="108307" y="763127"/>
                  </a:lnTo>
                  <a:lnTo>
                    <a:pt x="108299" y="762702"/>
                  </a:lnTo>
                  <a:lnTo>
                    <a:pt x="108261" y="762277"/>
                  </a:lnTo>
                  <a:lnTo>
                    <a:pt x="108193" y="761858"/>
                  </a:lnTo>
                  <a:lnTo>
                    <a:pt x="108177" y="761432"/>
                  </a:lnTo>
                  <a:lnTo>
                    <a:pt x="108172" y="761007"/>
                  </a:lnTo>
                  <a:lnTo>
                    <a:pt x="108153" y="760582"/>
                  </a:lnTo>
                  <a:lnTo>
                    <a:pt x="108115" y="760156"/>
                  </a:lnTo>
                  <a:lnTo>
                    <a:pt x="108102" y="759731"/>
                  </a:lnTo>
                  <a:lnTo>
                    <a:pt x="108073" y="759312"/>
                  </a:lnTo>
                  <a:lnTo>
                    <a:pt x="108026" y="758887"/>
                  </a:lnTo>
                  <a:lnTo>
                    <a:pt x="107948" y="758468"/>
                  </a:lnTo>
                  <a:lnTo>
                    <a:pt x="107839" y="758055"/>
                  </a:lnTo>
                  <a:lnTo>
                    <a:pt x="107726" y="757647"/>
                  </a:lnTo>
                  <a:lnTo>
                    <a:pt x="107607" y="757235"/>
                  </a:lnTo>
                  <a:lnTo>
                    <a:pt x="107502" y="756828"/>
                  </a:lnTo>
                  <a:lnTo>
                    <a:pt x="107414" y="756408"/>
                  </a:lnTo>
                  <a:lnTo>
                    <a:pt x="107339" y="755989"/>
                  </a:lnTo>
                  <a:lnTo>
                    <a:pt x="107279" y="755570"/>
                  </a:lnTo>
                  <a:lnTo>
                    <a:pt x="107219" y="755150"/>
                  </a:lnTo>
                  <a:lnTo>
                    <a:pt x="107119" y="754738"/>
                  </a:lnTo>
                  <a:lnTo>
                    <a:pt x="107051" y="754319"/>
                  </a:lnTo>
                  <a:lnTo>
                    <a:pt x="107023" y="753893"/>
                  </a:lnTo>
                  <a:lnTo>
                    <a:pt x="107006" y="753468"/>
                  </a:lnTo>
                  <a:lnTo>
                    <a:pt x="106996" y="753043"/>
                  </a:lnTo>
                  <a:lnTo>
                    <a:pt x="106986" y="752617"/>
                  </a:lnTo>
                  <a:lnTo>
                    <a:pt x="106972" y="752192"/>
                  </a:lnTo>
                  <a:lnTo>
                    <a:pt x="107012" y="751767"/>
                  </a:lnTo>
                  <a:lnTo>
                    <a:pt x="107033" y="751348"/>
                  </a:lnTo>
                  <a:lnTo>
                    <a:pt x="106935" y="750934"/>
                  </a:lnTo>
                  <a:lnTo>
                    <a:pt x="106844" y="750515"/>
                  </a:lnTo>
                  <a:lnTo>
                    <a:pt x="106803" y="750090"/>
                  </a:lnTo>
                  <a:lnTo>
                    <a:pt x="106846" y="749671"/>
                  </a:lnTo>
                  <a:lnTo>
                    <a:pt x="106885" y="749246"/>
                  </a:lnTo>
                  <a:lnTo>
                    <a:pt x="106890" y="748820"/>
                  </a:lnTo>
                  <a:lnTo>
                    <a:pt x="106876" y="748395"/>
                  </a:lnTo>
                  <a:lnTo>
                    <a:pt x="106866" y="747969"/>
                  </a:lnTo>
                  <a:lnTo>
                    <a:pt x="106855" y="747544"/>
                  </a:lnTo>
                  <a:lnTo>
                    <a:pt x="106779" y="747131"/>
                  </a:lnTo>
                  <a:lnTo>
                    <a:pt x="106714" y="746712"/>
                  </a:lnTo>
                  <a:lnTo>
                    <a:pt x="106704" y="746287"/>
                  </a:lnTo>
                  <a:lnTo>
                    <a:pt x="106686" y="745862"/>
                  </a:lnTo>
                  <a:lnTo>
                    <a:pt x="106667" y="745436"/>
                  </a:lnTo>
                  <a:lnTo>
                    <a:pt x="106643" y="745011"/>
                  </a:lnTo>
                  <a:lnTo>
                    <a:pt x="106611" y="744585"/>
                  </a:lnTo>
                  <a:lnTo>
                    <a:pt x="106564" y="744167"/>
                  </a:lnTo>
                  <a:lnTo>
                    <a:pt x="106489" y="743748"/>
                  </a:lnTo>
                  <a:lnTo>
                    <a:pt x="106327" y="743352"/>
                  </a:lnTo>
                  <a:lnTo>
                    <a:pt x="106205" y="742951"/>
                  </a:lnTo>
                  <a:lnTo>
                    <a:pt x="106146" y="742526"/>
                  </a:lnTo>
                  <a:lnTo>
                    <a:pt x="106095" y="742101"/>
                  </a:lnTo>
                  <a:lnTo>
                    <a:pt x="106022" y="741688"/>
                  </a:lnTo>
                  <a:lnTo>
                    <a:pt x="105897" y="741281"/>
                  </a:lnTo>
                  <a:lnTo>
                    <a:pt x="105730" y="740885"/>
                  </a:lnTo>
                  <a:lnTo>
                    <a:pt x="105586" y="740491"/>
                  </a:lnTo>
                  <a:lnTo>
                    <a:pt x="105518" y="740065"/>
                  </a:lnTo>
                  <a:lnTo>
                    <a:pt x="105468" y="739646"/>
                  </a:lnTo>
                  <a:lnTo>
                    <a:pt x="105401" y="739227"/>
                  </a:lnTo>
                  <a:lnTo>
                    <a:pt x="105316" y="738808"/>
                  </a:lnTo>
                  <a:lnTo>
                    <a:pt x="105162" y="738413"/>
                  </a:lnTo>
                  <a:lnTo>
                    <a:pt x="105054" y="738006"/>
                  </a:lnTo>
                  <a:lnTo>
                    <a:pt x="104969" y="737586"/>
                  </a:lnTo>
                  <a:lnTo>
                    <a:pt x="104895" y="737167"/>
                  </a:lnTo>
                  <a:lnTo>
                    <a:pt x="104836" y="736748"/>
                  </a:lnTo>
                  <a:lnTo>
                    <a:pt x="104812" y="736323"/>
                  </a:lnTo>
                  <a:lnTo>
                    <a:pt x="104813" y="735898"/>
                  </a:lnTo>
                  <a:lnTo>
                    <a:pt x="104797" y="735473"/>
                  </a:lnTo>
                  <a:lnTo>
                    <a:pt x="104775" y="735047"/>
                  </a:lnTo>
                  <a:lnTo>
                    <a:pt x="104751" y="734622"/>
                  </a:lnTo>
                  <a:lnTo>
                    <a:pt x="104729" y="734197"/>
                  </a:lnTo>
                  <a:lnTo>
                    <a:pt x="104745" y="733771"/>
                  </a:lnTo>
                  <a:lnTo>
                    <a:pt x="104824" y="733352"/>
                  </a:lnTo>
                  <a:lnTo>
                    <a:pt x="104979" y="732957"/>
                  </a:lnTo>
                  <a:lnTo>
                    <a:pt x="105148" y="732568"/>
                  </a:lnTo>
                  <a:lnTo>
                    <a:pt x="105326" y="732180"/>
                  </a:lnTo>
                  <a:lnTo>
                    <a:pt x="105515" y="731797"/>
                  </a:lnTo>
                  <a:lnTo>
                    <a:pt x="105716" y="731421"/>
                  </a:lnTo>
                  <a:lnTo>
                    <a:pt x="105968" y="731086"/>
                  </a:lnTo>
                  <a:lnTo>
                    <a:pt x="106301" y="730819"/>
                  </a:lnTo>
                  <a:lnTo>
                    <a:pt x="106527" y="730454"/>
                  </a:lnTo>
                  <a:lnTo>
                    <a:pt x="106726" y="730077"/>
                  </a:lnTo>
                  <a:lnTo>
                    <a:pt x="106935" y="729707"/>
                  </a:lnTo>
                  <a:lnTo>
                    <a:pt x="107132" y="729330"/>
                  </a:lnTo>
                  <a:lnTo>
                    <a:pt x="107276" y="728935"/>
                  </a:lnTo>
                  <a:lnTo>
                    <a:pt x="107370" y="728516"/>
                  </a:lnTo>
                  <a:lnTo>
                    <a:pt x="107452" y="728103"/>
                  </a:lnTo>
                  <a:lnTo>
                    <a:pt x="107534" y="727684"/>
                  </a:lnTo>
                  <a:lnTo>
                    <a:pt x="107572" y="727259"/>
                  </a:lnTo>
                  <a:lnTo>
                    <a:pt x="107516" y="726840"/>
                  </a:lnTo>
                  <a:lnTo>
                    <a:pt x="107452" y="726414"/>
                  </a:lnTo>
                  <a:lnTo>
                    <a:pt x="107367" y="726001"/>
                  </a:lnTo>
                  <a:lnTo>
                    <a:pt x="107244" y="725594"/>
                  </a:lnTo>
                  <a:lnTo>
                    <a:pt x="107098" y="725193"/>
                  </a:lnTo>
                  <a:lnTo>
                    <a:pt x="106932" y="724798"/>
                  </a:lnTo>
                  <a:lnTo>
                    <a:pt x="106754" y="724416"/>
                  </a:lnTo>
                  <a:lnTo>
                    <a:pt x="106547" y="724044"/>
                  </a:lnTo>
                  <a:lnTo>
                    <a:pt x="106327" y="723680"/>
                  </a:lnTo>
                  <a:lnTo>
                    <a:pt x="106162" y="723292"/>
                  </a:lnTo>
                  <a:lnTo>
                    <a:pt x="106015" y="722890"/>
                  </a:lnTo>
                  <a:lnTo>
                    <a:pt x="105975" y="722471"/>
                  </a:lnTo>
                  <a:lnTo>
                    <a:pt x="105967" y="722046"/>
                  </a:lnTo>
                  <a:lnTo>
                    <a:pt x="105916" y="721627"/>
                  </a:lnTo>
                  <a:lnTo>
                    <a:pt x="105844" y="721202"/>
                  </a:lnTo>
                  <a:lnTo>
                    <a:pt x="105726" y="720795"/>
                  </a:lnTo>
                  <a:lnTo>
                    <a:pt x="105528" y="720424"/>
                  </a:lnTo>
                  <a:lnTo>
                    <a:pt x="105288" y="720065"/>
                  </a:lnTo>
                  <a:lnTo>
                    <a:pt x="105062" y="719701"/>
                  </a:lnTo>
                  <a:lnTo>
                    <a:pt x="104836" y="719342"/>
                  </a:lnTo>
                  <a:lnTo>
                    <a:pt x="104590" y="718996"/>
                  </a:lnTo>
                  <a:lnTo>
                    <a:pt x="104292" y="718692"/>
                  </a:lnTo>
                  <a:lnTo>
                    <a:pt x="103965" y="718425"/>
                  </a:lnTo>
                  <a:lnTo>
                    <a:pt x="103614" y="718182"/>
                  </a:lnTo>
                  <a:lnTo>
                    <a:pt x="103274" y="717927"/>
                  </a:lnTo>
                  <a:lnTo>
                    <a:pt x="102925" y="717684"/>
                  </a:lnTo>
                  <a:lnTo>
                    <a:pt x="102541" y="717502"/>
                  </a:lnTo>
                  <a:lnTo>
                    <a:pt x="102180" y="717277"/>
                  </a:lnTo>
                  <a:lnTo>
                    <a:pt x="101837" y="717028"/>
                  </a:lnTo>
                  <a:lnTo>
                    <a:pt x="101499" y="716773"/>
                  </a:lnTo>
                  <a:lnTo>
                    <a:pt x="101275" y="716414"/>
                  </a:lnTo>
                  <a:lnTo>
                    <a:pt x="101059" y="716050"/>
                  </a:lnTo>
                  <a:lnTo>
                    <a:pt x="100898" y="715654"/>
                  </a:lnTo>
                  <a:lnTo>
                    <a:pt x="100723" y="715266"/>
                  </a:lnTo>
                  <a:lnTo>
                    <a:pt x="100495" y="714907"/>
                  </a:lnTo>
                  <a:lnTo>
                    <a:pt x="100321" y="714519"/>
                  </a:lnTo>
                  <a:lnTo>
                    <a:pt x="100226" y="714105"/>
                  </a:lnTo>
                  <a:lnTo>
                    <a:pt x="100168" y="713686"/>
                  </a:lnTo>
                  <a:lnTo>
                    <a:pt x="100116" y="713261"/>
                  </a:lnTo>
                  <a:lnTo>
                    <a:pt x="100052" y="712842"/>
                  </a:lnTo>
                  <a:lnTo>
                    <a:pt x="99949" y="712429"/>
                  </a:lnTo>
                  <a:lnTo>
                    <a:pt x="99824" y="712022"/>
                  </a:lnTo>
                  <a:lnTo>
                    <a:pt x="99770" y="711603"/>
                  </a:lnTo>
                  <a:lnTo>
                    <a:pt x="99765" y="711177"/>
                  </a:lnTo>
                  <a:lnTo>
                    <a:pt x="99754" y="710752"/>
                  </a:lnTo>
                  <a:lnTo>
                    <a:pt x="99742" y="710326"/>
                  </a:lnTo>
                  <a:lnTo>
                    <a:pt x="99721" y="709901"/>
                  </a:lnTo>
                  <a:lnTo>
                    <a:pt x="99693" y="709476"/>
                  </a:lnTo>
                  <a:lnTo>
                    <a:pt x="99607" y="709063"/>
                  </a:lnTo>
                  <a:lnTo>
                    <a:pt x="99544" y="708643"/>
                  </a:lnTo>
                  <a:lnTo>
                    <a:pt x="99495" y="708218"/>
                  </a:lnTo>
                  <a:lnTo>
                    <a:pt x="99446" y="707799"/>
                  </a:lnTo>
                  <a:lnTo>
                    <a:pt x="99397" y="707374"/>
                  </a:lnTo>
                  <a:lnTo>
                    <a:pt x="99345" y="706955"/>
                  </a:lnTo>
                  <a:lnTo>
                    <a:pt x="99268" y="706536"/>
                  </a:lnTo>
                  <a:lnTo>
                    <a:pt x="99149" y="706122"/>
                  </a:lnTo>
                  <a:lnTo>
                    <a:pt x="99029" y="705715"/>
                  </a:lnTo>
                  <a:lnTo>
                    <a:pt x="98921" y="705308"/>
                  </a:lnTo>
                  <a:lnTo>
                    <a:pt x="98896" y="704883"/>
                  </a:lnTo>
                  <a:lnTo>
                    <a:pt x="98899" y="704452"/>
                  </a:lnTo>
                  <a:lnTo>
                    <a:pt x="98888" y="704026"/>
                  </a:lnTo>
                  <a:lnTo>
                    <a:pt x="98766" y="703625"/>
                  </a:lnTo>
                  <a:lnTo>
                    <a:pt x="98622" y="703225"/>
                  </a:lnTo>
                  <a:lnTo>
                    <a:pt x="98470" y="702823"/>
                  </a:lnTo>
                  <a:lnTo>
                    <a:pt x="98255" y="702465"/>
                  </a:lnTo>
                  <a:lnTo>
                    <a:pt x="97953" y="702161"/>
                  </a:lnTo>
                  <a:lnTo>
                    <a:pt x="97632" y="701882"/>
                  </a:lnTo>
                  <a:lnTo>
                    <a:pt x="97297" y="701615"/>
                  </a:lnTo>
                  <a:lnTo>
                    <a:pt x="96949" y="701372"/>
                  </a:lnTo>
                  <a:lnTo>
                    <a:pt x="96557" y="701213"/>
                  </a:lnTo>
                  <a:lnTo>
                    <a:pt x="96164" y="701049"/>
                  </a:lnTo>
                  <a:lnTo>
                    <a:pt x="95775" y="700879"/>
                  </a:lnTo>
                  <a:lnTo>
                    <a:pt x="95399" y="700679"/>
                  </a:lnTo>
                  <a:lnTo>
                    <a:pt x="95046" y="700436"/>
                  </a:lnTo>
                  <a:lnTo>
                    <a:pt x="94681" y="700223"/>
                  </a:lnTo>
                  <a:lnTo>
                    <a:pt x="94276" y="700101"/>
                  </a:lnTo>
                  <a:lnTo>
                    <a:pt x="93855" y="700023"/>
                  </a:lnTo>
                  <a:lnTo>
                    <a:pt x="93438" y="699931"/>
                  </a:lnTo>
                  <a:lnTo>
                    <a:pt x="93019" y="699859"/>
                  </a:lnTo>
                  <a:lnTo>
                    <a:pt x="92593" y="699865"/>
                  </a:lnTo>
                  <a:lnTo>
                    <a:pt x="92182" y="699786"/>
                  </a:lnTo>
                  <a:lnTo>
                    <a:pt x="91804" y="699585"/>
                  </a:lnTo>
                  <a:lnTo>
                    <a:pt x="91440" y="699367"/>
                  </a:lnTo>
                  <a:lnTo>
                    <a:pt x="91081" y="699135"/>
                  </a:lnTo>
                  <a:lnTo>
                    <a:pt x="90723" y="698905"/>
                  </a:lnTo>
                  <a:lnTo>
                    <a:pt x="90365" y="698674"/>
                  </a:lnTo>
                  <a:lnTo>
                    <a:pt x="90073" y="698370"/>
                  </a:lnTo>
                  <a:lnTo>
                    <a:pt x="89850" y="698005"/>
                  </a:lnTo>
                  <a:lnTo>
                    <a:pt x="89637" y="697635"/>
                  </a:lnTo>
                  <a:lnTo>
                    <a:pt x="89364" y="697307"/>
                  </a:lnTo>
                  <a:lnTo>
                    <a:pt x="89100" y="696979"/>
                  </a:lnTo>
                  <a:lnTo>
                    <a:pt x="88871" y="696620"/>
                  </a:lnTo>
                  <a:lnTo>
                    <a:pt x="88635" y="696268"/>
                  </a:lnTo>
                  <a:lnTo>
                    <a:pt x="88350" y="695952"/>
                  </a:lnTo>
                  <a:lnTo>
                    <a:pt x="88097" y="695630"/>
                  </a:lnTo>
                  <a:lnTo>
                    <a:pt x="88056" y="695211"/>
                  </a:lnTo>
                  <a:lnTo>
                    <a:pt x="88035" y="694773"/>
                  </a:lnTo>
                  <a:lnTo>
                    <a:pt x="87954" y="694360"/>
                  </a:lnTo>
                  <a:lnTo>
                    <a:pt x="87843" y="693947"/>
                  </a:lnTo>
                  <a:lnTo>
                    <a:pt x="87719" y="693540"/>
                  </a:lnTo>
                  <a:lnTo>
                    <a:pt x="87573" y="693139"/>
                  </a:lnTo>
                  <a:lnTo>
                    <a:pt x="87445" y="692738"/>
                  </a:lnTo>
                  <a:lnTo>
                    <a:pt x="87368" y="692319"/>
                  </a:lnTo>
                  <a:lnTo>
                    <a:pt x="87365" y="691894"/>
                  </a:lnTo>
                  <a:lnTo>
                    <a:pt x="87357" y="691468"/>
                  </a:lnTo>
                  <a:lnTo>
                    <a:pt x="87327" y="691043"/>
                  </a:lnTo>
                  <a:lnTo>
                    <a:pt x="87290" y="690618"/>
                  </a:lnTo>
                  <a:lnTo>
                    <a:pt x="87250" y="690193"/>
                  </a:lnTo>
                  <a:lnTo>
                    <a:pt x="87203" y="689773"/>
                  </a:lnTo>
                  <a:lnTo>
                    <a:pt x="87147" y="689348"/>
                  </a:lnTo>
                  <a:lnTo>
                    <a:pt x="87079" y="688929"/>
                  </a:lnTo>
                  <a:lnTo>
                    <a:pt x="86997" y="688516"/>
                  </a:lnTo>
                  <a:lnTo>
                    <a:pt x="86847" y="688115"/>
                  </a:lnTo>
                  <a:lnTo>
                    <a:pt x="86595" y="687768"/>
                  </a:lnTo>
                  <a:lnTo>
                    <a:pt x="86522" y="687355"/>
                  </a:lnTo>
                  <a:lnTo>
                    <a:pt x="86568" y="686930"/>
                  </a:lnTo>
                  <a:lnTo>
                    <a:pt x="86695" y="686523"/>
                  </a:lnTo>
                  <a:lnTo>
                    <a:pt x="86824" y="686116"/>
                  </a:lnTo>
                  <a:lnTo>
                    <a:pt x="87076" y="685782"/>
                  </a:lnTo>
                  <a:lnTo>
                    <a:pt x="87361" y="685460"/>
                  </a:lnTo>
                  <a:lnTo>
                    <a:pt x="87672" y="685181"/>
                  </a:lnTo>
                  <a:lnTo>
                    <a:pt x="88068" y="685017"/>
                  </a:lnTo>
                  <a:lnTo>
                    <a:pt x="88388" y="684761"/>
                  </a:lnTo>
                  <a:lnTo>
                    <a:pt x="88507" y="684348"/>
                  </a:lnTo>
                  <a:lnTo>
                    <a:pt x="88627" y="683941"/>
                  </a:lnTo>
                  <a:lnTo>
                    <a:pt x="88745" y="683534"/>
                  </a:lnTo>
                  <a:lnTo>
                    <a:pt x="88862" y="683121"/>
                  </a:lnTo>
                  <a:lnTo>
                    <a:pt x="88993" y="682720"/>
                  </a:lnTo>
                  <a:lnTo>
                    <a:pt x="89188" y="682337"/>
                  </a:lnTo>
                  <a:lnTo>
                    <a:pt x="89336" y="681942"/>
                  </a:lnTo>
                  <a:lnTo>
                    <a:pt x="89573" y="681590"/>
                  </a:lnTo>
                  <a:lnTo>
                    <a:pt x="89829" y="681250"/>
                  </a:lnTo>
                  <a:lnTo>
                    <a:pt x="90085" y="680909"/>
                  </a:lnTo>
                  <a:lnTo>
                    <a:pt x="90421" y="680557"/>
                  </a:lnTo>
                  <a:lnTo>
                    <a:pt x="90745" y="680278"/>
                  </a:lnTo>
                  <a:lnTo>
                    <a:pt x="91078" y="680016"/>
                  </a:lnTo>
                  <a:lnTo>
                    <a:pt x="91419" y="679761"/>
                  </a:lnTo>
                  <a:lnTo>
                    <a:pt x="91800" y="679567"/>
                  </a:lnTo>
                  <a:lnTo>
                    <a:pt x="92132" y="679306"/>
                  </a:lnTo>
                  <a:lnTo>
                    <a:pt x="92392" y="678972"/>
                  </a:lnTo>
                  <a:lnTo>
                    <a:pt x="92627" y="678619"/>
                  </a:lnTo>
                  <a:lnTo>
                    <a:pt x="92865" y="678267"/>
                  </a:lnTo>
                  <a:lnTo>
                    <a:pt x="93107" y="677914"/>
                  </a:lnTo>
                  <a:lnTo>
                    <a:pt x="93362" y="677574"/>
                  </a:lnTo>
                  <a:lnTo>
                    <a:pt x="93628" y="677240"/>
                  </a:lnTo>
                  <a:lnTo>
                    <a:pt x="93904" y="676918"/>
                  </a:lnTo>
                  <a:lnTo>
                    <a:pt x="94199" y="676614"/>
                  </a:lnTo>
                  <a:lnTo>
                    <a:pt x="94470" y="676286"/>
                  </a:lnTo>
                  <a:lnTo>
                    <a:pt x="94736" y="675952"/>
                  </a:lnTo>
                  <a:lnTo>
                    <a:pt x="94973" y="675606"/>
                  </a:lnTo>
                  <a:lnTo>
                    <a:pt x="95031" y="675180"/>
                  </a:lnTo>
                  <a:lnTo>
                    <a:pt x="95037" y="674755"/>
                  </a:lnTo>
                  <a:lnTo>
                    <a:pt x="95020" y="674330"/>
                  </a:lnTo>
                  <a:lnTo>
                    <a:pt x="95001" y="673905"/>
                  </a:lnTo>
                  <a:lnTo>
                    <a:pt x="94957" y="673485"/>
                  </a:lnTo>
                  <a:lnTo>
                    <a:pt x="94945" y="673060"/>
                  </a:lnTo>
                  <a:lnTo>
                    <a:pt x="94926" y="672635"/>
                  </a:lnTo>
                  <a:lnTo>
                    <a:pt x="94878" y="672210"/>
                  </a:lnTo>
                  <a:lnTo>
                    <a:pt x="94778" y="671796"/>
                  </a:lnTo>
                  <a:lnTo>
                    <a:pt x="94673" y="671384"/>
                  </a:lnTo>
                  <a:lnTo>
                    <a:pt x="94604" y="670964"/>
                  </a:lnTo>
                  <a:lnTo>
                    <a:pt x="94553" y="670545"/>
                  </a:lnTo>
                  <a:lnTo>
                    <a:pt x="94522" y="670119"/>
                  </a:lnTo>
                  <a:lnTo>
                    <a:pt x="94511" y="669694"/>
                  </a:lnTo>
                  <a:lnTo>
                    <a:pt x="94502" y="669269"/>
                  </a:lnTo>
                  <a:lnTo>
                    <a:pt x="94491" y="668844"/>
                  </a:lnTo>
                  <a:lnTo>
                    <a:pt x="94481" y="668419"/>
                  </a:lnTo>
                  <a:lnTo>
                    <a:pt x="94466" y="667993"/>
                  </a:lnTo>
                  <a:lnTo>
                    <a:pt x="94403" y="667574"/>
                  </a:lnTo>
                  <a:lnTo>
                    <a:pt x="94333" y="667155"/>
                  </a:lnTo>
                  <a:lnTo>
                    <a:pt x="94276" y="666735"/>
                  </a:lnTo>
                  <a:lnTo>
                    <a:pt x="94221" y="666311"/>
                  </a:lnTo>
                  <a:lnTo>
                    <a:pt x="94172" y="665891"/>
                  </a:lnTo>
                  <a:lnTo>
                    <a:pt x="94092" y="665472"/>
                  </a:lnTo>
                  <a:lnTo>
                    <a:pt x="93988" y="665059"/>
                  </a:lnTo>
                  <a:lnTo>
                    <a:pt x="93882" y="664646"/>
                  </a:lnTo>
                  <a:lnTo>
                    <a:pt x="93788" y="664233"/>
                  </a:lnTo>
                  <a:lnTo>
                    <a:pt x="93705" y="663813"/>
                  </a:lnTo>
                  <a:lnTo>
                    <a:pt x="93652" y="663394"/>
                  </a:lnTo>
                  <a:lnTo>
                    <a:pt x="93600" y="662975"/>
                  </a:lnTo>
                  <a:lnTo>
                    <a:pt x="93597" y="662549"/>
                  </a:lnTo>
                  <a:lnTo>
                    <a:pt x="93534" y="662130"/>
                  </a:lnTo>
                  <a:lnTo>
                    <a:pt x="93458" y="661711"/>
                  </a:lnTo>
                  <a:lnTo>
                    <a:pt x="93441" y="661286"/>
                  </a:lnTo>
                  <a:lnTo>
                    <a:pt x="93439" y="660861"/>
                  </a:lnTo>
                  <a:lnTo>
                    <a:pt x="93389" y="660441"/>
                  </a:lnTo>
                  <a:lnTo>
                    <a:pt x="93314" y="660022"/>
                  </a:lnTo>
                  <a:lnTo>
                    <a:pt x="93242" y="659597"/>
                  </a:lnTo>
                  <a:lnTo>
                    <a:pt x="93172" y="659178"/>
                  </a:lnTo>
                  <a:lnTo>
                    <a:pt x="93112" y="658759"/>
                  </a:lnTo>
                  <a:lnTo>
                    <a:pt x="93094" y="658333"/>
                  </a:lnTo>
                  <a:lnTo>
                    <a:pt x="93089" y="657908"/>
                  </a:lnTo>
                  <a:lnTo>
                    <a:pt x="93075" y="657483"/>
                  </a:lnTo>
                  <a:lnTo>
                    <a:pt x="93009" y="657064"/>
                  </a:lnTo>
                  <a:lnTo>
                    <a:pt x="92920" y="656651"/>
                  </a:lnTo>
                  <a:lnTo>
                    <a:pt x="92827" y="656231"/>
                  </a:lnTo>
                  <a:lnTo>
                    <a:pt x="92691" y="655830"/>
                  </a:lnTo>
                  <a:lnTo>
                    <a:pt x="92510" y="655447"/>
                  </a:lnTo>
                  <a:lnTo>
                    <a:pt x="92394" y="655040"/>
                  </a:lnTo>
                  <a:lnTo>
                    <a:pt x="92343" y="654616"/>
                  </a:lnTo>
                  <a:lnTo>
                    <a:pt x="92410" y="654220"/>
                  </a:lnTo>
                  <a:lnTo>
                    <a:pt x="92369" y="653807"/>
                  </a:lnTo>
                  <a:lnTo>
                    <a:pt x="92171" y="653424"/>
                  </a:lnTo>
                  <a:lnTo>
                    <a:pt x="91948" y="653066"/>
                  </a:lnTo>
                  <a:lnTo>
                    <a:pt x="91726" y="652701"/>
                  </a:lnTo>
                  <a:lnTo>
                    <a:pt x="91539" y="652319"/>
                  </a:lnTo>
                  <a:lnTo>
                    <a:pt x="91368" y="651930"/>
                  </a:lnTo>
                  <a:lnTo>
                    <a:pt x="91207" y="651535"/>
                  </a:lnTo>
                  <a:lnTo>
                    <a:pt x="91080" y="651128"/>
                  </a:lnTo>
                  <a:lnTo>
                    <a:pt x="90954" y="650721"/>
                  </a:lnTo>
                  <a:lnTo>
                    <a:pt x="90807" y="650320"/>
                  </a:lnTo>
                  <a:lnTo>
                    <a:pt x="90649" y="649931"/>
                  </a:lnTo>
                  <a:lnTo>
                    <a:pt x="90455" y="649548"/>
                  </a:lnTo>
                  <a:lnTo>
                    <a:pt x="90190" y="649220"/>
                  </a:lnTo>
                  <a:lnTo>
                    <a:pt x="89873" y="648929"/>
                  </a:lnTo>
                  <a:lnTo>
                    <a:pt x="89598" y="648613"/>
                  </a:lnTo>
                  <a:lnTo>
                    <a:pt x="89402" y="648236"/>
                  </a:lnTo>
                  <a:lnTo>
                    <a:pt x="89244" y="647835"/>
                  </a:lnTo>
                  <a:lnTo>
                    <a:pt x="89094" y="647434"/>
                  </a:lnTo>
                  <a:lnTo>
                    <a:pt x="88962" y="647027"/>
                  </a:lnTo>
                  <a:lnTo>
                    <a:pt x="88873" y="646620"/>
                  </a:lnTo>
                  <a:lnTo>
                    <a:pt x="88872" y="646189"/>
                  </a:lnTo>
                  <a:lnTo>
                    <a:pt x="88897" y="645763"/>
                  </a:lnTo>
                  <a:lnTo>
                    <a:pt x="88899" y="645338"/>
                  </a:lnTo>
                  <a:lnTo>
                    <a:pt x="88886" y="644913"/>
                  </a:lnTo>
                  <a:lnTo>
                    <a:pt x="88873" y="644488"/>
                  </a:lnTo>
                  <a:lnTo>
                    <a:pt x="88862" y="644063"/>
                  </a:lnTo>
                  <a:lnTo>
                    <a:pt x="88850" y="643637"/>
                  </a:lnTo>
                  <a:lnTo>
                    <a:pt x="88835" y="643218"/>
                  </a:lnTo>
                  <a:lnTo>
                    <a:pt x="88830" y="642786"/>
                  </a:lnTo>
                  <a:lnTo>
                    <a:pt x="88847" y="642361"/>
                  </a:lnTo>
                  <a:lnTo>
                    <a:pt x="88910" y="641942"/>
                  </a:lnTo>
                  <a:lnTo>
                    <a:pt x="89182" y="641638"/>
                  </a:lnTo>
                  <a:lnTo>
                    <a:pt x="89603" y="641554"/>
                  </a:lnTo>
                  <a:lnTo>
                    <a:pt x="90025" y="641529"/>
                  </a:lnTo>
                  <a:lnTo>
                    <a:pt x="90399" y="641322"/>
                  </a:lnTo>
                  <a:lnTo>
                    <a:pt x="90648" y="640976"/>
                  </a:lnTo>
                  <a:lnTo>
                    <a:pt x="90942" y="640672"/>
                  </a:lnTo>
                  <a:lnTo>
                    <a:pt x="91278" y="640417"/>
                  </a:lnTo>
                  <a:lnTo>
                    <a:pt x="91369" y="640004"/>
                  </a:lnTo>
                  <a:lnTo>
                    <a:pt x="91373" y="639579"/>
                  </a:lnTo>
                  <a:lnTo>
                    <a:pt x="91357" y="639153"/>
                  </a:lnTo>
                  <a:lnTo>
                    <a:pt x="91388" y="638728"/>
                  </a:lnTo>
                  <a:lnTo>
                    <a:pt x="91651" y="638461"/>
                  </a:lnTo>
                  <a:lnTo>
                    <a:pt x="91935" y="638139"/>
                  </a:lnTo>
                  <a:lnTo>
                    <a:pt x="92218" y="637823"/>
                  </a:lnTo>
                  <a:lnTo>
                    <a:pt x="92488" y="637495"/>
                  </a:lnTo>
                  <a:lnTo>
                    <a:pt x="92752" y="637155"/>
                  </a:lnTo>
                  <a:lnTo>
                    <a:pt x="93167" y="637215"/>
                  </a:lnTo>
                  <a:lnTo>
                    <a:pt x="93559" y="637373"/>
                  </a:lnTo>
                  <a:lnTo>
                    <a:pt x="93934" y="637586"/>
                  </a:lnTo>
                  <a:lnTo>
                    <a:pt x="94319" y="637744"/>
                  </a:lnTo>
                  <a:lnTo>
                    <a:pt x="94745" y="637774"/>
                  </a:lnTo>
                  <a:lnTo>
                    <a:pt x="95175" y="637787"/>
                  </a:lnTo>
                  <a:lnTo>
                    <a:pt x="95551" y="637598"/>
                  </a:lnTo>
                  <a:lnTo>
                    <a:pt x="95871" y="637318"/>
                  </a:lnTo>
                  <a:lnTo>
                    <a:pt x="96159" y="637003"/>
                  </a:lnTo>
                  <a:lnTo>
                    <a:pt x="96428" y="636675"/>
                  </a:lnTo>
                  <a:lnTo>
                    <a:pt x="96970" y="635824"/>
                  </a:lnTo>
                  <a:lnTo>
                    <a:pt x="97141" y="635612"/>
                  </a:lnTo>
                  <a:lnTo>
                    <a:pt x="97336" y="635234"/>
                  </a:lnTo>
                  <a:lnTo>
                    <a:pt x="97503" y="634846"/>
                  </a:lnTo>
                  <a:lnTo>
                    <a:pt x="97638" y="634445"/>
                  </a:lnTo>
                  <a:lnTo>
                    <a:pt x="97723" y="634026"/>
                  </a:lnTo>
                  <a:lnTo>
                    <a:pt x="97722" y="633600"/>
                  </a:lnTo>
                  <a:lnTo>
                    <a:pt x="97814" y="633187"/>
                  </a:lnTo>
                  <a:lnTo>
                    <a:pt x="97966" y="632793"/>
                  </a:lnTo>
                  <a:lnTo>
                    <a:pt x="98048" y="632373"/>
                  </a:lnTo>
                  <a:lnTo>
                    <a:pt x="98203" y="631972"/>
                  </a:lnTo>
                  <a:lnTo>
                    <a:pt x="98144" y="631559"/>
                  </a:lnTo>
                  <a:lnTo>
                    <a:pt x="98343" y="631249"/>
                  </a:lnTo>
                  <a:lnTo>
                    <a:pt x="97974" y="630502"/>
                  </a:lnTo>
                  <a:lnTo>
                    <a:pt x="98021" y="630119"/>
                  </a:lnTo>
                  <a:lnTo>
                    <a:pt x="98115" y="629700"/>
                  </a:lnTo>
                  <a:lnTo>
                    <a:pt x="98210" y="629287"/>
                  </a:lnTo>
                  <a:lnTo>
                    <a:pt x="98253" y="628868"/>
                  </a:lnTo>
                  <a:lnTo>
                    <a:pt x="98261" y="628437"/>
                  </a:lnTo>
                  <a:lnTo>
                    <a:pt x="98388" y="628042"/>
                  </a:lnTo>
                  <a:lnTo>
                    <a:pt x="98551" y="627653"/>
                  </a:lnTo>
                  <a:lnTo>
                    <a:pt x="98545" y="627228"/>
                  </a:lnTo>
                  <a:lnTo>
                    <a:pt x="98534" y="626802"/>
                  </a:lnTo>
                  <a:lnTo>
                    <a:pt x="98497" y="626383"/>
                  </a:lnTo>
                  <a:lnTo>
                    <a:pt x="98327" y="626000"/>
                  </a:lnTo>
                  <a:lnTo>
                    <a:pt x="98073" y="625660"/>
                  </a:lnTo>
                  <a:lnTo>
                    <a:pt x="97953" y="625247"/>
                  </a:lnTo>
                  <a:lnTo>
                    <a:pt x="97787" y="624858"/>
                  </a:lnTo>
                  <a:lnTo>
                    <a:pt x="97599" y="624475"/>
                  </a:lnTo>
                  <a:lnTo>
                    <a:pt x="97397" y="624105"/>
                  </a:lnTo>
                  <a:lnTo>
                    <a:pt x="97160" y="623752"/>
                  </a:lnTo>
                  <a:lnTo>
                    <a:pt x="96940" y="623388"/>
                  </a:lnTo>
                  <a:lnTo>
                    <a:pt x="96770" y="622993"/>
                  </a:lnTo>
                  <a:lnTo>
                    <a:pt x="96602" y="622604"/>
                  </a:lnTo>
                  <a:lnTo>
                    <a:pt x="96415" y="622228"/>
                  </a:lnTo>
                  <a:lnTo>
                    <a:pt x="96223" y="621845"/>
                  </a:lnTo>
                  <a:lnTo>
                    <a:pt x="96036" y="621462"/>
                  </a:lnTo>
                  <a:lnTo>
                    <a:pt x="95859" y="621073"/>
                  </a:lnTo>
                  <a:lnTo>
                    <a:pt x="95696" y="620684"/>
                  </a:lnTo>
                  <a:lnTo>
                    <a:pt x="95532" y="620296"/>
                  </a:lnTo>
                  <a:lnTo>
                    <a:pt x="95477" y="619870"/>
                  </a:lnTo>
                  <a:lnTo>
                    <a:pt x="95437" y="619451"/>
                  </a:lnTo>
                  <a:lnTo>
                    <a:pt x="95484" y="619026"/>
                  </a:lnTo>
                  <a:lnTo>
                    <a:pt x="95562" y="618606"/>
                  </a:lnTo>
                  <a:lnTo>
                    <a:pt x="95678" y="618193"/>
                  </a:lnTo>
                  <a:lnTo>
                    <a:pt x="95817" y="617792"/>
                  </a:lnTo>
                  <a:lnTo>
                    <a:pt x="95976" y="617404"/>
                  </a:lnTo>
                  <a:lnTo>
                    <a:pt x="96157" y="617015"/>
                  </a:lnTo>
                  <a:lnTo>
                    <a:pt x="96349" y="616638"/>
                  </a:lnTo>
                  <a:lnTo>
                    <a:pt x="96537" y="616249"/>
                  </a:lnTo>
                  <a:lnTo>
                    <a:pt x="96717" y="615866"/>
                  </a:lnTo>
                  <a:lnTo>
                    <a:pt x="96897" y="615484"/>
                  </a:lnTo>
                  <a:lnTo>
                    <a:pt x="97076" y="615095"/>
                  </a:lnTo>
                  <a:lnTo>
                    <a:pt x="97256" y="614712"/>
                  </a:lnTo>
                  <a:lnTo>
                    <a:pt x="97438" y="614329"/>
                  </a:lnTo>
                  <a:lnTo>
                    <a:pt x="97617" y="613941"/>
                  </a:lnTo>
                  <a:lnTo>
                    <a:pt x="97799" y="613558"/>
                  </a:lnTo>
                  <a:lnTo>
                    <a:pt x="97983" y="613175"/>
                  </a:lnTo>
                  <a:lnTo>
                    <a:pt x="98173" y="612793"/>
                  </a:lnTo>
                  <a:lnTo>
                    <a:pt x="98371" y="612422"/>
                  </a:lnTo>
                  <a:lnTo>
                    <a:pt x="98578" y="612045"/>
                  </a:lnTo>
                  <a:lnTo>
                    <a:pt x="98786" y="611675"/>
                  </a:lnTo>
                  <a:lnTo>
                    <a:pt x="98993" y="611304"/>
                  </a:lnTo>
                  <a:lnTo>
                    <a:pt x="99197" y="610933"/>
                  </a:lnTo>
                  <a:lnTo>
                    <a:pt x="99400" y="610557"/>
                  </a:lnTo>
                  <a:lnTo>
                    <a:pt x="99604" y="610186"/>
                  </a:lnTo>
                  <a:lnTo>
                    <a:pt x="99805" y="609809"/>
                  </a:lnTo>
                  <a:lnTo>
                    <a:pt x="100005" y="609433"/>
                  </a:lnTo>
                  <a:lnTo>
                    <a:pt x="100203" y="609056"/>
                  </a:lnTo>
                  <a:lnTo>
                    <a:pt x="100398" y="608679"/>
                  </a:lnTo>
                  <a:lnTo>
                    <a:pt x="100591" y="608302"/>
                  </a:lnTo>
                  <a:lnTo>
                    <a:pt x="100784" y="607920"/>
                  </a:lnTo>
                  <a:lnTo>
                    <a:pt x="100978" y="607543"/>
                  </a:lnTo>
                  <a:lnTo>
                    <a:pt x="101176" y="607167"/>
                  </a:lnTo>
                  <a:lnTo>
                    <a:pt x="101374" y="606790"/>
                  </a:lnTo>
                  <a:lnTo>
                    <a:pt x="101568" y="606413"/>
                  </a:lnTo>
                  <a:lnTo>
                    <a:pt x="101754" y="606030"/>
                  </a:lnTo>
                  <a:lnTo>
                    <a:pt x="101929" y="605641"/>
                  </a:lnTo>
                  <a:lnTo>
                    <a:pt x="102096" y="605253"/>
                  </a:lnTo>
                  <a:lnTo>
                    <a:pt x="102254" y="604852"/>
                  </a:lnTo>
                  <a:lnTo>
                    <a:pt x="102404" y="604457"/>
                  </a:lnTo>
                  <a:lnTo>
                    <a:pt x="102547" y="604056"/>
                  </a:lnTo>
                  <a:lnTo>
                    <a:pt x="102683" y="603649"/>
                  </a:lnTo>
                  <a:lnTo>
                    <a:pt x="102804" y="603242"/>
                  </a:lnTo>
                  <a:lnTo>
                    <a:pt x="102892" y="602829"/>
                  </a:lnTo>
                  <a:lnTo>
                    <a:pt x="102935" y="602403"/>
                  </a:lnTo>
                  <a:lnTo>
                    <a:pt x="102943" y="601978"/>
                  </a:lnTo>
                  <a:lnTo>
                    <a:pt x="102937" y="601553"/>
                  </a:lnTo>
                  <a:lnTo>
                    <a:pt x="102932" y="601127"/>
                  </a:lnTo>
                  <a:lnTo>
                    <a:pt x="102920" y="600696"/>
                  </a:lnTo>
                  <a:lnTo>
                    <a:pt x="102885" y="600277"/>
                  </a:lnTo>
                  <a:lnTo>
                    <a:pt x="102813" y="599858"/>
                  </a:lnTo>
                  <a:lnTo>
                    <a:pt x="102710" y="599445"/>
                  </a:lnTo>
                  <a:lnTo>
                    <a:pt x="102585" y="599038"/>
                  </a:lnTo>
                  <a:lnTo>
                    <a:pt x="102442" y="598636"/>
                  </a:lnTo>
                  <a:lnTo>
                    <a:pt x="102263" y="598248"/>
                  </a:lnTo>
                  <a:lnTo>
                    <a:pt x="102068" y="597871"/>
                  </a:lnTo>
                  <a:lnTo>
                    <a:pt x="101887" y="597489"/>
                  </a:lnTo>
                  <a:lnTo>
                    <a:pt x="101718" y="597093"/>
                  </a:lnTo>
                  <a:lnTo>
                    <a:pt x="101555" y="596705"/>
                  </a:lnTo>
                  <a:lnTo>
                    <a:pt x="101398" y="596310"/>
                  </a:lnTo>
                  <a:lnTo>
                    <a:pt x="101243" y="595915"/>
                  </a:lnTo>
                  <a:lnTo>
                    <a:pt x="101090" y="595514"/>
                  </a:lnTo>
                  <a:lnTo>
                    <a:pt x="100938" y="595119"/>
                  </a:lnTo>
                  <a:lnTo>
                    <a:pt x="100786" y="594718"/>
                  </a:lnTo>
                  <a:lnTo>
                    <a:pt x="100632" y="594323"/>
                  </a:lnTo>
                  <a:lnTo>
                    <a:pt x="100477" y="593929"/>
                  </a:lnTo>
                  <a:lnTo>
                    <a:pt x="100318" y="593533"/>
                  </a:lnTo>
                  <a:lnTo>
                    <a:pt x="100154" y="593139"/>
                  </a:lnTo>
                  <a:lnTo>
                    <a:pt x="99980" y="592756"/>
                  </a:lnTo>
                  <a:lnTo>
                    <a:pt x="99798" y="592367"/>
                  </a:lnTo>
                  <a:lnTo>
                    <a:pt x="99610" y="591984"/>
                  </a:lnTo>
                  <a:lnTo>
                    <a:pt x="99406" y="591614"/>
                  </a:lnTo>
                  <a:lnTo>
                    <a:pt x="99190" y="591243"/>
                  </a:lnTo>
                  <a:lnTo>
                    <a:pt x="98992" y="590866"/>
                  </a:lnTo>
                  <a:lnTo>
                    <a:pt x="98840" y="590471"/>
                  </a:lnTo>
                  <a:lnTo>
                    <a:pt x="98723" y="590064"/>
                  </a:lnTo>
                  <a:lnTo>
                    <a:pt x="98625" y="589652"/>
                  </a:lnTo>
                  <a:lnTo>
                    <a:pt x="98532" y="589232"/>
                  </a:lnTo>
                  <a:lnTo>
                    <a:pt x="98433" y="588819"/>
                  </a:lnTo>
                  <a:lnTo>
                    <a:pt x="97946" y="588722"/>
                  </a:lnTo>
                  <a:lnTo>
                    <a:pt x="97522" y="588636"/>
                  </a:lnTo>
                  <a:lnTo>
                    <a:pt x="97119" y="588527"/>
                  </a:lnTo>
                  <a:lnTo>
                    <a:pt x="96823" y="588254"/>
                  </a:lnTo>
                  <a:lnTo>
                    <a:pt x="96652" y="587853"/>
                  </a:lnTo>
                  <a:lnTo>
                    <a:pt x="96495" y="587458"/>
                  </a:lnTo>
                  <a:lnTo>
                    <a:pt x="96299" y="587082"/>
                  </a:lnTo>
                  <a:lnTo>
                    <a:pt x="96077" y="586717"/>
                  </a:lnTo>
                  <a:lnTo>
                    <a:pt x="95813" y="586383"/>
                  </a:lnTo>
                  <a:lnTo>
                    <a:pt x="95517" y="586079"/>
                  </a:lnTo>
                  <a:lnTo>
                    <a:pt x="95223" y="585769"/>
                  </a:lnTo>
                  <a:lnTo>
                    <a:pt x="94911" y="585484"/>
                  </a:lnTo>
                  <a:lnTo>
                    <a:pt x="94580" y="585216"/>
                  </a:lnTo>
                  <a:lnTo>
                    <a:pt x="94244" y="584955"/>
                  </a:lnTo>
                  <a:lnTo>
                    <a:pt x="93906" y="584694"/>
                  </a:lnTo>
                  <a:lnTo>
                    <a:pt x="93570" y="584432"/>
                  </a:lnTo>
                  <a:lnTo>
                    <a:pt x="93236" y="584171"/>
                  </a:lnTo>
                  <a:lnTo>
                    <a:pt x="92905" y="583904"/>
                  </a:lnTo>
                  <a:lnTo>
                    <a:pt x="92571" y="583643"/>
                  </a:lnTo>
                  <a:lnTo>
                    <a:pt x="92242" y="583376"/>
                  </a:lnTo>
                  <a:lnTo>
                    <a:pt x="92040" y="583005"/>
                  </a:lnTo>
                  <a:lnTo>
                    <a:pt x="91892" y="582604"/>
                  </a:lnTo>
                  <a:lnTo>
                    <a:pt x="91755" y="582203"/>
                  </a:lnTo>
                  <a:lnTo>
                    <a:pt x="91622" y="581796"/>
                  </a:lnTo>
                  <a:lnTo>
                    <a:pt x="91490" y="581395"/>
                  </a:lnTo>
                  <a:lnTo>
                    <a:pt x="91356" y="580988"/>
                  </a:lnTo>
                  <a:lnTo>
                    <a:pt x="91215" y="580586"/>
                  </a:lnTo>
                  <a:lnTo>
                    <a:pt x="91048" y="580198"/>
                  </a:lnTo>
                  <a:lnTo>
                    <a:pt x="90869" y="579809"/>
                  </a:lnTo>
                  <a:lnTo>
                    <a:pt x="90763" y="579396"/>
                  </a:lnTo>
                  <a:lnTo>
                    <a:pt x="90693" y="578977"/>
                  </a:lnTo>
                  <a:lnTo>
                    <a:pt x="90628" y="578558"/>
                  </a:lnTo>
                  <a:lnTo>
                    <a:pt x="90524" y="578144"/>
                  </a:lnTo>
                  <a:lnTo>
                    <a:pt x="90417" y="577738"/>
                  </a:lnTo>
                  <a:lnTo>
                    <a:pt x="90338" y="577318"/>
                  </a:lnTo>
                  <a:lnTo>
                    <a:pt x="90235" y="576905"/>
                  </a:lnTo>
                  <a:lnTo>
                    <a:pt x="90123" y="576492"/>
                  </a:lnTo>
                  <a:lnTo>
                    <a:pt x="89938" y="576121"/>
                  </a:lnTo>
                  <a:lnTo>
                    <a:pt x="89730" y="575751"/>
                  </a:lnTo>
                  <a:lnTo>
                    <a:pt x="89522" y="575380"/>
                  </a:lnTo>
                  <a:lnTo>
                    <a:pt x="89307" y="575009"/>
                  </a:lnTo>
                  <a:lnTo>
                    <a:pt x="89025" y="574694"/>
                  </a:lnTo>
                  <a:lnTo>
                    <a:pt x="88681" y="574445"/>
                  </a:lnTo>
                  <a:lnTo>
                    <a:pt x="88320" y="574220"/>
                  </a:lnTo>
                  <a:lnTo>
                    <a:pt x="87912" y="574098"/>
                  </a:lnTo>
                  <a:lnTo>
                    <a:pt x="87498" y="574001"/>
                  </a:lnTo>
                  <a:lnTo>
                    <a:pt x="87087" y="573891"/>
                  </a:lnTo>
                  <a:lnTo>
                    <a:pt x="86674" y="573789"/>
                  </a:lnTo>
                  <a:lnTo>
                    <a:pt x="86254" y="573715"/>
                  </a:lnTo>
                  <a:lnTo>
                    <a:pt x="85852" y="573588"/>
                  </a:lnTo>
                  <a:lnTo>
                    <a:pt x="85467" y="573406"/>
                  </a:lnTo>
                  <a:lnTo>
                    <a:pt x="85066" y="573205"/>
                  </a:lnTo>
                  <a:lnTo>
                    <a:pt x="84847" y="572896"/>
                  </a:lnTo>
                  <a:lnTo>
                    <a:pt x="84879" y="572452"/>
                  </a:lnTo>
                  <a:lnTo>
                    <a:pt x="84902" y="572033"/>
                  </a:lnTo>
                  <a:lnTo>
                    <a:pt x="84933" y="571607"/>
                  </a:lnTo>
                  <a:lnTo>
                    <a:pt x="84972" y="571182"/>
                  </a:lnTo>
                  <a:lnTo>
                    <a:pt x="85022" y="570763"/>
                  </a:lnTo>
                  <a:lnTo>
                    <a:pt x="85079" y="570338"/>
                  </a:lnTo>
                  <a:lnTo>
                    <a:pt x="85147" y="569918"/>
                  </a:lnTo>
                  <a:lnTo>
                    <a:pt x="85244" y="569506"/>
                  </a:lnTo>
                  <a:lnTo>
                    <a:pt x="85360" y="569092"/>
                  </a:lnTo>
                  <a:lnTo>
                    <a:pt x="85496" y="568715"/>
                  </a:lnTo>
                  <a:lnTo>
                    <a:pt x="85765" y="568381"/>
                  </a:lnTo>
                  <a:lnTo>
                    <a:pt x="85927" y="567992"/>
                  </a:lnTo>
                  <a:lnTo>
                    <a:pt x="86044" y="567579"/>
                  </a:lnTo>
                  <a:lnTo>
                    <a:pt x="86172" y="567179"/>
                  </a:lnTo>
                  <a:lnTo>
                    <a:pt x="86276" y="566766"/>
                  </a:lnTo>
                  <a:lnTo>
                    <a:pt x="86353" y="566346"/>
                  </a:lnTo>
                  <a:lnTo>
                    <a:pt x="86408" y="565927"/>
                  </a:lnTo>
                  <a:lnTo>
                    <a:pt x="86434" y="565501"/>
                  </a:lnTo>
                  <a:lnTo>
                    <a:pt x="86373" y="565076"/>
                  </a:lnTo>
                  <a:lnTo>
                    <a:pt x="86273" y="564663"/>
                  </a:lnTo>
                  <a:lnTo>
                    <a:pt x="86143" y="564262"/>
                  </a:lnTo>
                  <a:lnTo>
                    <a:pt x="86005" y="563861"/>
                  </a:lnTo>
                  <a:lnTo>
                    <a:pt x="85880" y="563448"/>
                  </a:lnTo>
                  <a:lnTo>
                    <a:pt x="85764" y="563041"/>
                  </a:lnTo>
                  <a:lnTo>
                    <a:pt x="85690" y="562622"/>
                  </a:lnTo>
                  <a:lnTo>
                    <a:pt x="85658" y="562197"/>
                  </a:lnTo>
                  <a:lnTo>
                    <a:pt x="85657" y="561771"/>
                  </a:lnTo>
                  <a:lnTo>
                    <a:pt x="85686" y="561346"/>
                  </a:lnTo>
                  <a:lnTo>
                    <a:pt x="85760" y="560927"/>
                  </a:lnTo>
                  <a:lnTo>
                    <a:pt x="85855" y="560514"/>
                  </a:lnTo>
                  <a:lnTo>
                    <a:pt x="85969" y="560100"/>
                  </a:lnTo>
                  <a:lnTo>
                    <a:pt x="86073" y="559693"/>
                  </a:lnTo>
                  <a:lnTo>
                    <a:pt x="86141" y="559268"/>
                  </a:lnTo>
                  <a:lnTo>
                    <a:pt x="86212" y="558849"/>
                  </a:lnTo>
                  <a:lnTo>
                    <a:pt x="86369" y="558455"/>
                  </a:lnTo>
                  <a:lnTo>
                    <a:pt x="86606" y="558102"/>
                  </a:lnTo>
                  <a:lnTo>
                    <a:pt x="86925" y="557822"/>
                  </a:lnTo>
                  <a:lnTo>
                    <a:pt x="87267" y="557567"/>
                  </a:lnTo>
                  <a:lnTo>
                    <a:pt x="87597" y="557294"/>
                  </a:lnTo>
                  <a:lnTo>
                    <a:pt x="87933" y="557038"/>
                  </a:lnTo>
                  <a:lnTo>
                    <a:pt x="88280" y="556783"/>
                  </a:lnTo>
                  <a:lnTo>
                    <a:pt x="88604" y="556516"/>
                  </a:lnTo>
                  <a:lnTo>
                    <a:pt x="88856" y="556170"/>
                  </a:lnTo>
                  <a:lnTo>
                    <a:pt x="89103" y="555824"/>
                  </a:lnTo>
                  <a:lnTo>
                    <a:pt x="89357" y="555483"/>
                  </a:lnTo>
                  <a:lnTo>
                    <a:pt x="89619" y="555149"/>
                  </a:lnTo>
                  <a:lnTo>
                    <a:pt x="89894" y="554827"/>
                  </a:lnTo>
                  <a:lnTo>
                    <a:pt x="90171" y="554499"/>
                  </a:lnTo>
                  <a:lnTo>
                    <a:pt x="90438" y="554171"/>
                  </a:lnTo>
                  <a:lnTo>
                    <a:pt x="90688" y="553825"/>
                  </a:lnTo>
                  <a:lnTo>
                    <a:pt x="90928" y="553473"/>
                  </a:lnTo>
                  <a:lnTo>
                    <a:pt x="91159" y="553120"/>
                  </a:lnTo>
                  <a:lnTo>
                    <a:pt x="91385" y="552762"/>
                  </a:lnTo>
                  <a:lnTo>
                    <a:pt x="91618" y="552403"/>
                  </a:lnTo>
                  <a:lnTo>
                    <a:pt x="91859" y="552051"/>
                  </a:lnTo>
                  <a:lnTo>
                    <a:pt x="92103" y="551704"/>
                  </a:lnTo>
                  <a:lnTo>
                    <a:pt x="92353" y="551358"/>
                  </a:lnTo>
                  <a:lnTo>
                    <a:pt x="92626" y="551030"/>
                  </a:lnTo>
                  <a:lnTo>
                    <a:pt x="92881" y="550696"/>
                  </a:lnTo>
                  <a:lnTo>
                    <a:pt x="93003" y="550283"/>
                  </a:lnTo>
                  <a:lnTo>
                    <a:pt x="93097" y="549869"/>
                  </a:lnTo>
                  <a:lnTo>
                    <a:pt x="93132" y="549450"/>
                  </a:lnTo>
                  <a:lnTo>
                    <a:pt x="93084" y="549025"/>
                  </a:lnTo>
                  <a:lnTo>
                    <a:pt x="93016" y="548606"/>
                  </a:lnTo>
                  <a:lnTo>
                    <a:pt x="92950" y="548187"/>
                  </a:lnTo>
                  <a:lnTo>
                    <a:pt x="92923" y="547762"/>
                  </a:lnTo>
                  <a:lnTo>
                    <a:pt x="92890" y="547336"/>
                  </a:lnTo>
                  <a:lnTo>
                    <a:pt x="92848" y="546911"/>
                  </a:lnTo>
                  <a:lnTo>
                    <a:pt x="92818" y="546492"/>
                  </a:lnTo>
                  <a:lnTo>
                    <a:pt x="92894" y="546072"/>
                  </a:lnTo>
                  <a:lnTo>
                    <a:pt x="92972" y="545654"/>
                  </a:lnTo>
                  <a:lnTo>
                    <a:pt x="93050" y="545234"/>
                  </a:lnTo>
                  <a:lnTo>
                    <a:pt x="92428" y="545331"/>
                  </a:lnTo>
                  <a:lnTo>
                    <a:pt x="92005" y="545386"/>
                  </a:lnTo>
                  <a:lnTo>
                    <a:pt x="91587" y="545386"/>
                  </a:lnTo>
                  <a:lnTo>
                    <a:pt x="91181" y="545277"/>
                  </a:lnTo>
                  <a:lnTo>
                    <a:pt x="90781" y="545112"/>
                  </a:lnTo>
                  <a:lnTo>
                    <a:pt x="90372" y="544997"/>
                  </a:lnTo>
                  <a:lnTo>
                    <a:pt x="89947" y="544967"/>
                  </a:lnTo>
                  <a:lnTo>
                    <a:pt x="89535" y="544864"/>
                  </a:lnTo>
                  <a:lnTo>
                    <a:pt x="89150" y="544682"/>
                  </a:lnTo>
                  <a:lnTo>
                    <a:pt x="88848" y="544475"/>
                  </a:lnTo>
                  <a:lnTo>
                    <a:pt x="88891" y="544049"/>
                  </a:lnTo>
                  <a:lnTo>
                    <a:pt x="88981" y="543624"/>
                  </a:lnTo>
                  <a:lnTo>
                    <a:pt x="89189" y="543272"/>
                  </a:lnTo>
                  <a:lnTo>
                    <a:pt x="89487" y="542962"/>
                  </a:lnTo>
                  <a:lnTo>
                    <a:pt x="89769" y="542646"/>
                  </a:lnTo>
                  <a:lnTo>
                    <a:pt x="90053" y="542324"/>
                  </a:lnTo>
                  <a:lnTo>
                    <a:pt x="90340" y="542014"/>
                  </a:lnTo>
                  <a:lnTo>
                    <a:pt x="90668" y="541741"/>
                  </a:lnTo>
                  <a:lnTo>
                    <a:pt x="90979" y="541449"/>
                  </a:lnTo>
                  <a:lnTo>
                    <a:pt x="91315" y="541194"/>
                  </a:lnTo>
                  <a:lnTo>
                    <a:pt x="91653" y="540933"/>
                  </a:lnTo>
                  <a:lnTo>
                    <a:pt x="91946" y="540629"/>
                  </a:lnTo>
                  <a:lnTo>
                    <a:pt x="92247" y="540338"/>
                  </a:lnTo>
                  <a:lnTo>
                    <a:pt x="92599" y="540089"/>
                  </a:lnTo>
                  <a:lnTo>
                    <a:pt x="92952" y="539881"/>
                  </a:lnTo>
                  <a:lnTo>
                    <a:pt x="93375" y="539857"/>
                  </a:lnTo>
                  <a:lnTo>
                    <a:pt x="93807" y="539852"/>
                  </a:lnTo>
                  <a:lnTo>
                    <a:pt x="94229" y="539797"/>
                  </a:lnTo>
                  <a:lnTo>
                    <a:pt x="94648" y="539724"/>
                  </a:lnTo>
                  <a:lnTo>
                    <a:pt x="95072" y="539693"/>
                  </a:lnTo>
                  <a:lnTo>
                    <a:pt x="95504" y="539663"/>
                  </a:lnTo>
                  <a:lnTo>
                    <a:pt x="95891" y="539523"/>
                  </a:lnTo>
                  <a:lnTo>
                    <a:pt x="96222" y="539250"/>
                  </a:lnTo>
                  <a:lnTo>
                    <a:pt x="96532" y="538952"/>
                  </a:lnTo>
                  <a:lnTo>
                    <a:pt x="96821" y="538642"/>
                  </a:lnTo>
                  <a:lnTo>
                    <a:pt x="97102" y="538320"/>
                  </a:lnTo>
                  <a:lnTo>
                    <a:pt x="97345" y="537974"/>
                  </a:lnTo>
                  <a:lnTo>
                    <a:pt x="97474" y="537567"/>
                  </a:lnTo>
                  <a:lnTo>
                    <a:pt x="97556" y="537148"/>
                  </a:lnTo>
                  <a:lnTo>
                    <a:pt x="97609" y="536729"/>
                  </a:lnTo>
                  <a:lnTo>
                    <a:pt x="97647" y="536303"/>
                  </a:lnTo>
                  <a:lnTo>
                    <a:pt x="97697" y="535884"/>
                  </a:lnTo>
                  <a:lnTo>
                    <a:pt x="97763" y="535459"/>
                  </a:lnTo>
                  <a:lnTo>
                    <a:pt x="97832" y="535040"/>
                  </a:lnTo>
                  <a:lnTo>
                    <a:pt x="97903" y="534620"/>
                  </a:lnTo>
                  <a:lnTo>
                    <a:pt x="97908" y="534201"/>
                  </a:lnTo>
                  <a:lnTo>
                    <a:pt x="97889" y="533776"/>
                  </a:lnTo>
                  <a:lnTo>
                    <a:pt x="97877" y="533345"/>
                  </a:lnTo>
                  <a:lnTo>
                    <a:pt x="97863" y="532926"/>
                  </a:lnTo>
                  <a:lnTo>
                    <a:pt x="97873" y="532500"/>
                  </a:lnTo>
                  <a:lnTo>
                    <a:pt x="97925" y="532075"/>
                  </a:lnTo>
                  <a:lnTo>
                    <a:pt x="98008" y="531656"/>
                  </a:lnTo>
                  <a:lnTo>
                    <a:pt x="98079" y="531242"/>
                  </a:lnTo>
                  <a:lnTo>
                    <a:pt x="98085" y="530818"/>
                  </a:lnTo>
                  <a:lnTo>
                    <a:pt x="98073" y="530392"/>
                  </a:lnTo>
                  <a:lnTo>
                    <a:pt x="98058" y="529967"/>
                  </a:lnTo>
                  <a:lnTo>
                    <a:pt x="97986" y="529548"/>
                  </a:lnTo>
                  <a:lnTo>
                    <a:pt x="97821" y="529152"/>
                  </a:lnTo>
                  <a:lnTo>
                    <a:pt x="97664" y="528758"/>
                  </a:lnTo>
                  <a:lnTo>
                    <a:pt x="97507" y="528363"/>
                  </a:lnTo>
                  <a:lnTo>
                    <a:pt x="97340" y="527974"/>
                  </a:lnTo>
                  <a:lnTo>
                    <a:pt x="97158" y="527591"/>
                  </a:lnTo>
                  <a:lnTo>
                    <a:pt x="96978" y="527202"/>
                  </a:lnTo>
                  <a:lnTo>
                    <a:pt x="96750" y="526844"/>
                  </a:lnTo>
                  <a:lnTo>
                    <a:pt x="96477" y="526516"/>
                  </a:lnTo>
                  <a:lnTo>
                    <a:pt x="96194" y="526200"/>
                  </a:lnTo>
                  <a:lnTo>
                    <a:pt x="95898" y="525896"/>
                  </a:lnTo>
                  <a:lnTo>
                    <a:pt x="95571" y="525623"/>
                  </a:lnTo>
                  <a:lnTo>
                    <a:pt x="95223" y="525380"/>
                  </a:lnTo>
                  <a:lnTo>
                    <a:pt x="94892" y="525106"/>
                  </a:lnTo>
                  <a:lnTo>
                    <a:pt x="94562" y="524882"/>
                  </a:lnTo>
                  <a:lnTo>
                    <a:pt x="94434" y="524475"/>
                  </a:lnTo>
                  <a:lnTo>
                    <a:pt x="94376" y="524056"/>
                  </a:lnTo>
                  <a:lnTo>
                    <a:pt x="94299" y="523643"/>
                  </a:lnTo>
                  <a:lnTo>
                    <a:pt x="94064" y="523290"/>
                  </a:lnTo>
                  <a:lnTo>
                    <a:pt x="94253" y="522980"/>
                  </a:lnTo>
                  <a:lnTo>
                    <a:pt x="94358" y="522598"/>
                  </a:lnTo>
                  <a:lnTo>
                    <a:pt x="94295" y="522172"/>
                  </a:lnTo>
                  <a:lnTo>
                    <a:pt x="94047" y="521832"/>
                  </a:lnTo>
                  <a:lnTo>
                    <a:pt x="93866" y="521455"/>
                  </a:lnTo>
                  <a:lnTo>
                    <a:pt x="93669" y="521078"/>
                  </a:lnTo>
                  <a:lnTo>
                    <a:pt x="93464" y="520702"/>
                  </a:lnTo>
                  <a:lnTo>
                    <a:pt x="93300" y="520313"/>
                  </a:lnTo>
                  <a:lnTo>
                    <a:pt x="93138" y="519918"/>
                  </a:lnTo>
                  <a:lnTo>
                    <a:pt x="93113" y="519499"/>
                  </a:lnTo>
                  <a:lnTo>
                    <a:pt x="93096" y="519074"/>
                  </a:lnTo>
                  <a:lnTo>
                    <a:pt x="93137" y="518649"/>
                  </a:lnTo>
                  <a:lnTo>
                    <a:pt x="93223" y="518235"/>
                  </a:lnTo>
                  <a:lnTo>
                    <a:pt x="93385" y="517840"/>
                  </a:lnTo>
                  <a:lnTo>
                    <a:pt x="93563" y="517451"/>
                  </a:lnTo>
                  <a:lnTo>
                    <a:pt x="93777" y="517087"/>
                  </a:lnTo>
                  <a:lnTo>
                    <a:pt x="94019" y="516735"/>
                  </a:lnTo>
                  <a:lnTo>
                    <a:pt x="94276" y="516394"/>
                  </a:lnTo>
                  <a:lnTo>
                    <a:pt x="94543" y="516066"/>
                  </a:lnTo>
                  <a:lnTo>
                    <a:pt x="94850" y="515769"/>
                  </a:lnTo>
                  <a:lnTo>
                    <a:pt x="95210" y="515544"/>
                  </a:lnTo>
                  <a:lnTo>
                    <a:pt x="95591" y="515350"/>
                  </a:lnTo>
                  <a:lnTo>
                    <a:pt x="95980" y="515179"/>
                  </a:lnTo>
                  <a:lnTo>
                    <a:pt x="96380" y="515033"/>
                  </a:lnTo>
                  <a:lnTo>
                    <a:pt x="96789" y="514924"/>
                  </a:lnTo>
                  <a:lnTo>
                    <a:pt x="97201" y="514803"/>
                  </a:lnTo>
                  <a:lnTo>
                    <a:pt x="97573" y="514614"/>
                  </a:lnTo>
                  <a:lnTo>
                    <a:pt x="97819" y="514262"/>
                  </a:lnTo>
                  <a:lnTo>
                    <a:pt x="98029" y="513892"/>
                  </a:lnTo>
                  <a:lnTo>
                    <a:pt x="98243" y="513520"/>
                  </a:lnTo>
                  <a:lnTo>
                    <a:pt x="98452" y="513150"/>
                  </a:lnTo>
                  <a:lnTo>
                    <a:pt x="98628" y="512767"/>
                  </a:lnTo>
                  <a:lnTo>
                    <a:pt x="98782" y="512366"/>
                  </a:lnTo>
                  <a:lnTo>
                    <a:pt x="98953" y="511977"/>
                  </a:lnTo>
                  <a:lnTo>
                    <a:pt x="99071" y="511570"/>
                  </a:lnTo>
                  <a:lnTo>
                    <a:pt x="99102" y="511145"/>
                  </a:lnTo>
                  <a:lnTo>
                    <a:pt x="99108" y="510720"/>
                  </a:lnTo>
                  <a:lnTo>
                    <a:pt x="99093" y="510295"/>
                  </a:lnTo>
                  <a:lnTo>
                    <a:pt x="99082" y="509869"/>
                  </a:lnTo>
                  <a:lnTo>
                    <a:pt x="99071" y="509444"/>
                  </a:lnTo>
                  <a:lnTo>
                    <a:pt x="99063" y="509019"/>
                  </a:lnTo>
                  <a:lnTo>
                    <a:pt x="99057" y="508594"/>
                  </a:lnTo>
                  <a:lnTo>
                    <a:pt x="99021" y="508168"/>
                  </a:lnTo>
                  <a:lnTo>
                    <a:pt x="98949" y="507749"/>
                  </a:lnTo>
                  <a:lnTo>
                    <a:pt x="98886" y="507330"/>
                  </a:lnTo>
                  <a:lnTo>
                    <a:pt x="98832" y="506904"/>
                  </a:lnTo>
                  <a:lnTo>
                    <a:pt x="98798" y="506479"/>
                  </a:lnTo>
                  <a:lnTo>
                    <a:pt x="98815" y="506060"/>
                  </a:lnTo>
                  <a:lnTo>
                    <a:pt x="98890" y="505635"/>
                  </a:lnTo>
                  <a:lnTo>
                    <a:pt x="99020" y="505234"/>
                  </a:lnTo>
                  <a:lnTo>
                    <a:pt x="99196" y="504845"/>
                  </a:lnTo>
                  <a:lnTo>
                    <a:pt x="99372" y="504456"/>
                  </a:lnTo>
                  <a:lnTo>
                    <a:pt x="99544" y="504067"/>
                  </a:lnTo>
                  <a:lnTo>
                    <a:pt x="99716" y="503679"/>
                  </a:lnTo>
                  <a:lnTo>
                    <a:pt x="99883" y="503290"/>
                  </a:lnTo>
                  <a:lnTo>
                    <a:pt x="100034" y="502889"/>
                  </a:lnTo>
                  <a:lnTo>
                    <a:pt x="100185" y="502494"/>
                  </a:lnTo>
                  <a:lnTo>
                    <a:pt x="100362" y="502105"/>
                  </a:lnTo>
                  <a:lnTo>
                    <a:pt x="100568" y="501734"/>
                  </a:lnTo>
                  <a:lnTo>
                    <a:pt x="100804" y="501382"/>
                  </a:lnTo>
                  <a:lnTo>
                    <a:pt x="101053" y="501030"/>
                  </a:lnTo>
                  <a:lnTo>
                    <a:pt x="101314" y="500696"/>
                  </a:lnTo>
                  <a:lnTo>
                    <a:pt x="101594" y="500374"/>
                  </a:lnTo>
                  <a:lnTo>
                    <a:pt x="101911" y="500100"/>
                  </a:lnTo>
                  <a:lnTo>
                    <a:pt x="102278" y="499875"/>
                  </a:lnTo>
                  <a:lnTo>
                    <a:pt x="102635" y="499645"/>
                  </a:lnTo>
                  <a:lnTo>
                    <a:pt x="102959" y="499377"/>
                  </a:lnTo>
                  <a:lnTo>
                    <a:pt x="103343" y="499189"/>
                  </a:lnTo>
                  <a:lnTo>
                    <a:pt x="103729" y="499013"/>
                  </a:lnTo>
                  <a:lnTo>
                    <a:pt x="103995" y="498733"/>
                  </a:lnTo>
                  <a:lnTo>
                    <a:pt x="103941" y="498302"/>
                  </a:lnTo>
                  <a:lnTo>
                    <a:pt x="103789" y="497907"/>
                  </a:lnTo>
                  <a:lnTo>
                    <a:pt x="103605" y="497518"/>
                  </a:lnTo>
                  <a:lnTo>
                    <a:pt x="103397" y="497148"/>
                  </a:lnTo>
                  <a:lnTo>
                    <a:pt x="103175" y="496789"/>
                  </a:lnTo>
                  <a:lnTo>
                    <a:pt x="103016" y="496394"/>
                  </a:lnTo>
                  <a:lnTo>
                    <a:pt x="102906" y="495981"/>
                  </a:lnTo>
                  <a:lnTo>
                    <a:pt x="102857" y="495562"/>
                  </a:lnTo>
                  <a:lnTo>
                    <a:pt x="102835" y="495131"/>
                  </a:lnTo>
                  <a:lnTo>
                    <a:pt x="102839" y="494705"/>
                  </a:lnTo>
                  <a:lnTo>
                    <a:pt x="102871" y="494280"/>
                  </a:lnTo>
                  <a:lnTo>
                    <a:pt x="102964" y="493867"/>
                  </a:lnTo>
                  <a:lnTo>
                    <a:pt x="103094" y="493460"/>
                  </a:lnTo>
                  <a:lnTo>
                    <a:pt x="103271" y="493071"/>
                  </a:lnTo>
                  <a:lnTo>
                    <a:pt x="103475" y="492700"/>
                  </a:lnTo>
                  <a:lnTo>
                    <a:pt x="103702" y="492336"/>
                  </a:lnTo>
                  <a:lnTo>
                    <a:pt x="103922" y="491977"/>
                  </a:lnTo>
                  <a:lnTo>
                    <a:pt x="104126" y="491601"/>
                  </a:lnTo>
                  <a:lnTo>
                    <a:pt x="104352" y="491242"/>
                  </a:lnTo>
                  <a:lnTo>
                    <a:pt x="104584" y="490884"/>
                  </a:lnTo>
                  <a:lnTo>
                    <a:pt x="104821" y="490531"/>
                  </a:lnTo>
                  <a:lnTo>
                    <a:pt x="105061" y="490179"/>
                  </a:lnTo>
                  <a:lnTo>
                    <a:pt x="105263" y="489808"/>
                  </a:lnTo>
                  <a:lnTo>
                    <a:pt x="105427" y="489413"/>
                  </a:lnTo>
                  <a:lnTo>
                    <a:pt x="105577" y="489019"/>
                  </a:lnTo>
                  <a:lnTo>
                    <a:pt x="105714" y="488611"/>
                  </a:lnTo>
                  <a:lnTo>
                    <a:pt x="105835" y="488204"/>
                  </a:lnTo>
                  <a:lnTo>
                    <a:pt x="105950" y="487797"/>
                  </a:lnTo>
                  <a:lnTo>
                    <a:pt x="106084" y="487391"/>
                  </a:lnTo>
                  <a:lnTo>
                    <a:pt x="106236" y="486995"/>
                  </a:lnTo>
                  <a:lnTo>
                    <a:pt x="106380" y="486595"/>
                  </a:lnTo>
                  <a:lnTo>
                    <a:pt x="106493" y="486188"/>
                  </a:lnTo>
                  <a:lnTo>
                    <a:pt x="106594" y="485775"/>
                  </a:lnTo>
                  <a:lnTo>
                    <a:pt x="106714" y="485368"/>
                  </a:lnTo>
                  <a:lnTo>
                    <a:pt x="106770" y="484942"/>
                  </a:lnTo>
                  <a:lnTo>
                    <a:pt x="106751" y="484517"/>
                  </a:lnTo>
                  <a:lnTo>
                    <a:pt x="106664" y="484104"/>
                  </a:lnTo>
                  <a:lnTo>
                    <a:pt x="106548" y="483691"/>
                  </a:lnTo>
                  <a:lnTo>
                    <a:pt x="106460" y="483278"/>
                  </a:lnTo>
                  <a:lnTo>
                    <a:pt x="106453" y="482852"/>
                  </a:lnTo>
                  <a:lnTo>
                    <a:pt x="106440" y="482427"/>
                  </a:lnTo>
                  <a:lnTo>
                    <a:pt x="106352" y="482008"/>
                  </a:lnTo>
                  <a:lnTo>
                    <a:pt x="106342" y="481589"/>
                  </a:lnTo>
                  <a:lnTo>
                    <a:pt x="106332" y="481164"/>
                  </a:lnTo>
                  <a:lnTo>
                    <a:pt x="106321" y="480738"/>
                  </a:lnTo>
                  <a:lnTo>
                    <a:pt x="106310" y="480312"/>
                  </a:lnTo>
                  <a:lnTo>
                    <a:pt x="106298" y="479887"/>
                  </a:lnTo>
                  <a:lnTo>
                    <a:pt x="106287" y="479462"/>
                  </a:lnTo>
                  <a:lnTo>
                    <a:pt x="106279" y="479037"/>
                  </a:lnTo>
                  <a:lnTo>
                    <a:pt x="106264" y="478611"/>
                  </a:lnTo>
                  <a:lnTo>
                    <a:pt x="106238" y="478186"/>
                  </a:lnTo>
                  <a:lnTo>
                    <a:pt x="106210" y="477761"/>
                  </a:lnTo>
                  <a:lnTo>
                    <a:pt x="106196" y="477335"/>
                  </a:lnTo>
                  <a:lnTo>
                    <a:pt x="106163" y="476911"/>
                  </a:lnTo>
                  <a:lnTo>
                    <a:pt x="106099" y="476491"/>
                  </a:lnTo>
                  <a:lnTo>
                    <a:pt x="106020" y="476072"/>
                  </a:lnTo>
                  <a:lnTo>
                    <a:pt x="105932" y="475653"/>
                  </a:lnTo>
                  <a:lnTo>
                    <a:pt x="105810" y="475252"/>
                  </a:lnTo>
                  <a:lnTo>
                    <a:pt x="105625" y="474869"/>
                  </a:lnTo>
                  <a:lnTo>
                    <a:pt x="105417" y="474492"/>
                  </a:lnTo>
                  <a:lnTo>
                    <a:pt x="105220" y="474116"/>
                  </a:lnTo>
                  <a:lnTo>
                    <a:pt x="105016" y="473745"/>
                  </a:lnTo>
                  <a:lnTo>
                    <a:pt x="104782" y="473386"/>
                  </a:lnTo>
                  <a:lnTo>
                    <a:pt x="104527" y="473047"/>
                  </a:lnTo>
                  <a:lnTo>
                    <a:pt x="104263" y="472719"/>
                  </a:lnTo>
                  <a:lnTo>
                    <a:pt x="103991" y="472385"/>
                  </a:lnTo>
                  <a:lnTo>
                    <a:pt x="103698" y="472074"/>
                  </a:lnTo>
                  <a:lnTo>
                    <a:pt x="103413" y="471765"/>
                  </a:lnTo>
                  <a:lnTo>
                    <a:pt x="103154" y="471424"/>
                  </a:lnTo>
                  <a:lnTo>
                    <a:pt x="102943" y="471054"/>
                  </a:lnTo>
                  <a:lnTo>
                    <a:pt x="102785" y="470659"/>
                  </a:lnTo>
                  <a:lnTo>
                    <a:pt x="102659" y="470252"/>
                  </a:lnTo>
                  <a:lnTo>
                    <a:pt x="102561" y="469839"/>
                  </a:lnTo>
                  <a:lnTo>
                    <a:pt x="102510" y="469413"/>
                  </a:lnTo>
                  <a:lnTo>
                    <a:pt x="102516" y="468994"/>
                  </a:lnTo>
                  <a:lnTo>
                    <a:pt x="102545" y="468569"/>
                  </a:lnTo>
                  <a:lnTo>
                    <a:pt x="102558" y="468144"/>
                  </a:lnTo>
                  <a:lnTo>
                    <a:pt x="102545" y="467719"/>
                  </a:lnTo>
                  <a:lnTo>
                    <a:pt x="102523" y="467287"/>
                  </a:lnTo>
                  <a:lnTo>
                    <a:pt x="102620" y="466880"/>
                  </a:lnTo>
                  <a:lnTo>
                    <a:pt x="102743" y="466473"/>
                  </a:lnTo>
                  <a:lnTo>
                    <a:pt x="102875" y="466066"/>
                  </a:lnTo>
                  <a:lnTo>
                    <a:pt x="102968" y="465653"/>
                  </a:lnTo>
                  <a:lnTo>
                    <a:pt x="103033" y="465233"/>
                  </a:lnTo>
                  <a:lnTo>
                    <a:pt x="103164" y="464826"/>
                  </a:lnTo>
                  <a:lnTo>
                    <a:pt x="103301" y="464426"/>
                  </a:lnTo>
                  <a:lnTo>
                    <a:pt x="103257" y="464000"/>
                  </a:lnTo>
                  <a:lnTo>
                    <a:pt x="103152" y="463587"/>
                  </a:lnTo>
                  <a:lnTo>
                    <a:pt x="103076" y="463174"/>
                  </a:lnTo>
                  <a:lnTo>
                    <a:pt x="103067" y="462749"/>
                  </a:lnTo>
                  <a:lnTo>
                    <a:pt x="102991" y="462330"/>
                  </a:lnTo>
                  <a:lnTo>
                    <a:pt x="102879" y="461922"/>
                  </a:lnTo>
                  <a:lnTo>
                    <a:pt x="102705" y="461533"/>
                  </a:lnTo>
                  <a:lnTo>
                    <a:pt x="102542" y="461139"/>
                  </a:lnTo>
                  <a:lnTo>
                    <a:pt x="102384" y="460744"/>
                  </a:lnTo>
                  <a:lnTo>
                    <a:pt x="102212" y="460355"/>
                  </a:lnTo>
                  <a:lnTo>
                    <a:pt x="102065" y="459954"/>
                  </a:lnTo>
                  <a:lnTo>
                    <a:pt x="101930" y="459553"/>
                  </a:lnTo>
                  <a:lnTo>
                    <a:pt x="101777" y="459158"/>
                  </a:lnTo>
                  <a:lnTo>
                    <a:pt x="101610" y="458763"/>
                  </a:lnTo>
                  <a:lnTo>
                    <a:pt x="101417" y="458386"/>
                  </a:lnTo>
                  <a:lnTo>
                    <a:pt x="101199" y="458022"/>
                  </a:lnTo>
                  <a:lnTo>
                    <a:pt x="100964" y="457663"/>
                  </a:lnTo>
                  <a:lnTo>
                    <a:pt x="100705" y="457329"/>
                  </a:lnTo>
                  <a:lnTo>
                    <a:pt x="100434" y="457001"/>
                  </a:lnTo>
                  <a:lnTo>
                    <a:pt x="100145" y="456685"/>
                  </a:lnTo>
                  <a:lnTo>
                    <a:pt x="99849" y="456382"/>
                  </a:lnTo>
                  <a:lnTo>
                    <a:pt x="99551" y="456078"/>
                  </a:lnTo>
                  <a:lnTo>
                    <a:pt x="99257" y="455768"/>
                  </a:lnTo>
                  <a:lnTo>
                    <a:pt x="98950" y="455477"/>
                  </a:lnTo>
                  <a:lnTo>
                    <a:pt x="98615" y="455215"/>
                  </a:lnTo>
                  <a:lnTo>
                    <a:pt x="98281" y="454954"/>
                  </a:lnTo>
                  <a:lnTo>
                    <a:pt x="97975" y="454656"/>
                  </a:lnTo>
                  <a:lnTo>
                    <a:pt x="97695" y="454340"/>
                  </a:lnTo>
                  <a:lnTo>
                    <a:pt x="97598" y="453952"/>
                  </a:lnTo>
                  <a:lnTo>
                    <a:pt x="97529" y="453533"/>
                  </a:lnTo>
                  <a:lnTo>
                    <a:pt x="97412" y="453132"/>
                  </a:lnTo>
                  <a:lnTo>
                    <a:pt x="97400" y="452706"/>
                  </a:lnTo>
                  <a:lnTo>
                    <a:pt x="97403" y="452287"/>
                  </a:lnTo>
                  <a:lnTo>
                    <a:pt x="97652" y="451940"/>
                  </a:lnTo>
                  <a:lnTo>
                    <a:pt x="97990" y="451686"/>
                  </a:lnTo>
                  <a:lnTo>
                    <a:pt x="98320" y="451418"/>
                  </a:lnTo>
                  <a:lnTo>
                    <a:pt x="98678" y="451181"/>
                  </a:lnTo>
                  <a:lnTo>
                    <a:pt x="99073" y="451048"/>
                  </a:lnTo>
                  <a:lnTo>
                    <a:pt x="99501" y="451011"/>
                  </a:lnTo>
                  <a:lnTo>
                    <a:pt x="99929" y="450975"/>
                  </a:lnTo>
                  <a:lnTo>
                    <a:pt x="100342" y="451036"/>
                  </a:lnTo>
                  <a:lnTo>
                    <a:pt x="100741" y="451187"/>
                  </a:lnTo>
                  <a:lnTo>
                    <a:pt x="101157" y="451279"/>
                  </a:lnTo>
                  <a:lnTo>
                    <a:pt x="101563" y="451406"/>
                  </a:lnTo>
                  <a:lnTo>
                    <a:pt x="101970" y="451527"/>
                  </a:lnTo>
                  <a:lnTo>
                    <a:pt x="102383" y="451564"/>
                  </a:lnTo>
                  <a:lnTo>
                    <a:pt x="102756" y="451357"/>
                  </a:lnTo>
                  <a:lnTo>
                    <a:pt x="103123" y="451138"/>
                  </a:lnTo>
                  <a:lnTo>
                    <a:pt x="103412" y="450829"/>
                  </a:lnTo>
                  <a:lnTo>
                    <a:pt x="103722" y="450544"/>
                  </a:lnTo>
                  <a:lnTo>
                    <a:pt x="104013" y="450233"/>
                  </a:lnTo>
                  <a:lnTo>
                    <a:pt x="104304" y="449923"/>
                  </a:lnTo>
                  <a:lnTo>
                    <a:pt x="104552" y="449577"/>
                  </a:lnTo>
                  <a:lnTo>
                    <a:pt x="104760" y="449207"/>
                  </a:lnTo>
                  <a:lnTo>
                    <a:pt x="104963" y="448836"/>
                  </a:lnTo>
                  <a:lnTo>
                    <a:pt x="105163" y="448460"/>
                  </a:lnTo>
                  <a:lnTo>
                    <a:pt x="105359" y="448083"/>
                  </a:lnTo>
                  <a:lnTo>
                    <a:pt x="105553" y="447700"/>
                  </a:lnTo>
                  <a:lnTo>
                    <a:pt x="105741" y="447317"/>
                  </a:lnTo>
                  <a:lnTo>
                    <a:pt x="105935" y="446940"/>
                  </a:lnTo>
                  <a:lnTo>
                    <a:pt x="106129" y="446564"/>
                  </a:lnTo>
                  <a:lnTo>
                    <a:pt x="106314" y="446181"/>
                  </a:lnTo>
                  <a:lnTo>
                    <a:pt x="106479" y="445786"/>
                  </a:lnTo>
                  <a:lnTo>
                    <a:pt x="106621" y="445385"/>
                  </a:lnTo>
                  <a:lnTo>
                    <a:pt x="106760" y="444985"/>
                  </a:lnTo>
                  <a:lnTo>
                    <a:pt x="106911" y="444589"/>
                  </a:lnTo>
                  <a:lnTo>
                    <a:pt x="107061" y="444188"/>
                  </a:lnTo>
                  <a:lnTo>
                    <a:pt x="107203" y="443787"/>
                  </a:lnTo>
                  <a:lnTo>
                    <a:pt x="107342" y="443387"/>
                  </a:lnTo>
                  <a:lnTo>
                    <a:pt x="107478" y="442985"/>
                  </a:lnTo>
                  <a:lnTo>
                    <a:pt x="107595" y="442572"/>
                  </a:lnTo>
                  <a:lnTo>
                    <a:pt x="107688" y="442159"/>
                  </a:lnTo>
                  <a:lnTo>
                    <a:pt x="107742" y="441734"/>
                  </a:lnTo>
                  <a:lnTo>
                    <a:pt x="107694" y="441315"/>
                  </a:lnTo>
                  <a:lnTo>
                    <a:pt x="107677" y="440890"/>
                  </a:lnTo>
                  <a:lnTo>
                    <a:pt x="107667" y="440464"/>
                  </a:lnTo>
                  <a:lnTo>
                    <a:pt x="107629" y="440039"/>
                  </a:lnTo>
                  <a:lnTo>
                    <a:pt x="107763" y="439535"/>
                  </a:lnTo>
                  <a:lnTo>
                    <a:pt x="107899" y="439025"/>
                  </a:lnTo>
                  <a:lnTo>
                    <a:pt x="107965" y="438520"/>
                  </a:lnTo>
                  <a:lnTo>
                    <a:pt x="107961" y="438089"/>
                  </a:lnTo>
                  <a:lnTo>
                    <a:pt x="107918" y="437669"/>
                  </a:lnTo>
                  <a:lnTo>
                    <a:pt x="107845" y="437250"/>
                  </a:lnTo>
                  <a:lnTo>
                    <a:pt x="107764" y="436831"/>
                  </a:lnTo>
                  <a:lnTo>
                    <a:pt x="107689" y="436412"/>
                  </a:lnTo>
                  <a:lnTo>
                    <a:pt x="107610" y="435999"/>
                  </a:lnTo>
                  <a:lnTo>
                    <a:pt x="107522" y="435580"/>
                  </a:lnTo>
                  <a:lnTo>
                    <a:pt x="107433" y="435167"/>
                  </a:lnTo>
                  <a:lnTo>
                    <a:pt x="107345" y="434747"/>
                  </a:lnTo>
                  <a:lnTo>
                    <a:pt x="107185" y="434353"/>
                  </a:lnTo>
                  <a:lnTo>
                    <a:pt x="107031" y="433957"/>
                  </a:lnTo>
                  <a:lnTo>
                    <a:pt x="106878" y="433563"/>
                  </a:lnTo>
                  <a:lnTo>
                    <a:pt x="106714" y="433167"/>
                  </a:lnTo>
                  <a:lnTo>
                    <a:pt x="106532" y="432785"/>
                  </a:lnTo>
                  <a:lnTo>
                    <a:pt x="106318" y="432414"/>
                  </a:lnTo>
                  <a:lnTo>
                    <a:pt x="106091" y="432056"/>
                  </a:lnTo>
                  <a:lnTo>
                    <a:pt x="105858" y="431697"/>
                  </a:lnTo>
                  <a:lnTo>
                    <a:pt x="105594" y="431369"/>
                  </a:lnTo>
                  <a:lnTo>
                    <a:pt x="105302" y="431059"/>
                  </a:lnTo>
                  <a:lnTo>
                    <a:pt x="105040" y="430725"/>
                  </a:lnTo>
                  <a:lnTo>
                    <a:pt x="104782" y="430385"/>
                  </a:lnTo>
                  <a:lnTo>
                    <a:pt x="104493" y="430075"/>
                  </a:lnTo>
                  <a:lnTo>
                    <a:pt x="104196" y="429772"/>
                  </a:lnTo>
                  <a:lnTo>
                    <a:pt x="103941" y="429431"/>
                  </a:lnTo>
                  <a:lnTo>
                    <a:pt x="103718" y="429073"/>
                  </a:lnTo>
                  <a:lnTo>
                    <a:pt x="103483" y="428714"/>
                  </a:lnTo>
                  <a:lnTo>
                    <a:pt x="103276" y="428344"/>
                  </a:lnTo>
                  <a:lnTo>
                    <a:pt x="103109" y="427955"/>
                  </a:lnTo>
                  <a:lnTo>
                    <a:pt x="102974" y="427548"/>
                  </a:lnTo>
                  <a:lnTo>
                    <a:pt x="102849" y="427141"/>
                  </a:lnTo>
                  <a:lnTo>
                    <a:pt x="102732" y="426734"/>
                  </a:lnTo>
                  <a:lnTo>
                    <a:pt x="102620" y="426321"/>
                  </a:lnTo>
                  <a:lnTo>
                    <a:pt x="102521" y="425908"/>
                  </a:lnTo>
                  <a:lnTo>
                    <a:pt x="102456" y="425489"/>
                  </a:lnTo>
                  <a:lnTo>
                    <a:pt x="102430" y="425063"/>
                  </a:lnTo>
                  <a:lnTo>
                    <a:pt x="102444" y="424638"/>
                  </a:lnTo>
                  <a:lnTo>
                    <a:pt x="102472" y="424213"/>
                  </a:lnTo>
                  <a:lnTo>
                    <a:pt x="102484" y="423787"/>
                  </a:lnTo>
                  <a:lnTo>
                    <a:pt x="102459" y="423362"/>
                  </a:lnTo>
                  <a:lnTo>
                    <a:pt x="102463" y="422943"/>
                  </a:lnTo>
                  <a:lnTo>
                    <a:pt x="102606" y="422535"/>
                  </a:lnTo>
                  <a:lnTo>
                    <a:pt x="102859" y="422196"/>
                  </a:lnTo>
                  <a:lnTo>
                    <a:pt x="103210" y="421953"/>
                  </a:lnTo>
                  <a:lnTo>
                    <a:pt x="103593" y="421770"/>
                  </a:lnTo>
                  <a:lnTo>
                    <a:pt x="103985" y="421606"/>
                  </a:lnTo>
                  <a:lnTo>
                    <a:pt x="104310" y="421333"/>
                  </a:lnTo>
                  <a:lnTo>
                    <a:pt x="104623" y="421041"/>
                  </a:lnTo>
                  <a:lnTo>
                    <a:pt x="104891" y="420713"/>
                  </a:lnTo>
                  <a:lnTo>
                    <a:pt x="105075" y="420318"/>
                  </a:lnTo>
                  <a:lnTo>
                    <a:pt x="105127" y="419905"/>
                  </a:lnTo>
                  <a:lnTo>
                    <a:pt x="105091" y="419486"/>
                  </a:lnTo>
                  <a:lnTo>
                    <a:pt x="105016" y="419061"/>
                  </a:lnTo>
                  <a:lnTo>
                    <a:pt x="104924" y="418641"/>
                  </a:lnTo>
                  <a:lnTo>
                    <a:pt x="104757" y="418247"/>
                  </a:lnTo>
                  <a:lnTo>
                    <a:pt x="104683" y="417840"/>
                  </a:lnTo>
                  <a:lnTo>
                    <a:pt x="104835" y="417548"/>
                  </a:lnTo>
                  <a:lnTo>
                    <a:pt x="105245" y="417426"/>
                  </a:lnTo>
                  <a:lnTo>
                    <a:pt x="105649" y="417293"/>
                  </a:lnTo>
                  <a:lnTo>
                    <a:pt x="106039" y="417123"/>
                  </a:lnTo>
                  <a:lnTo>
                    <a:pt x="106408" y="416910"/>
                  </a:lnTo>
                  <a:lnTo>
                    <a:pt x="106768" y="416685"/>
                  </a:lnTo>
                  <a:lnTo>
                    <a:pt x="107143" y="416479"/>
                  </a:lnTo>
                  <a:lnTo>
                    <a:pt x="107526" y="416290"/>
                  </a:lnTo>
                  <a:lnTo>
                    <a:pt x="107863" y="416041"/>
                  </a:lnTo>
                  <a:lnTo>
                    <a:pt x="108147" y="415719"/>
                  </a:lnTo>
                  <a:lnTo>
                    <a:pt x="108408" y="415385"/>
                  </a:lnTo>
                  <a:lnTo>
                    <a:pt x="108663" y="415045"/>
                  </a:lnTo>
                  <a:lnTo>
                    <a:pt x="108910" y="414693"/>
                  </a:lnTo>
                  <a:lnTo>
                    <a:pt x="109145" y="414340"/>
                  </a:lnTo>
                  <a:lnTo>
                    <a:pt x="109363" y="413976"/>
                  </a:lnTo>
                  <a:lnTo>
                    <a:pt x="109573" y="413605"/>
                  </a:lnTo>
                  <a:lnTo>
                    <a:pt x="109776" y="413234"/>
                  </a:lnTo>
                  <a:lnTo>
                    <a:pt x="109974" y="412857"/>
                  </a:lnTo>
                  <a:lnTo>
                    <a:pt x="110171" y="412475"/>
                  </a:lnTo>
                  <a:lnTo>
                    <a:pt x="110368" y="412098"/>
                  </a:lnTo>
                  <a:lnTo>
                    <a:pt x="110572" y="411728"/>
                  </a:lnTo>
                  <a:lnTo>
                    <a:pt x="110751" y="411345"/>
                  </a:lnTo>
                  <a:lnTo>
                    <a:pt x="110880" y="410932"/>
                  </a:lnTo>
                  <a:lnTo>
                    <a:pt x="110950" y="410512"/>
                  </a:lnTo>
                  <a:lnTo>
                    <a:pt x="110964" y="410088"/>
                  </a:lnTo>
                  <a:lnTo>
                    <a:pt x="110945" y="409662"/>
                  </a:lnTo>
                  <a:lnTo>
                    <a:pt x="110898" y="409243"/>
                  </a:lnTo>
                  <a:lnTo>
                    <a:pt x="110773" y="408836"/>
                  </a:lnTo>
                  <a:lnTo>
                    <a:pt x="110681" y="408417"/>
                  </a:lnTo>
                  <a:lnTo>
                    <a:pt x="110723" y="407998"/>
                  </a:lnTo>
                  <a:lnTo>
                    <a:pt x="110905" y="407615"/>
                  </a:lnTo>
                  <a:lnTo>
                    <a:pt x="111104" y="407238"/>
                  </a:lnTo>
                  <a:lnTo>
                    <a:pt x="111304" y="406861"/>
                  </a:lnTo>
                  <a:lnTo>
                    <a:pt x="111468" y="406467"/>
                  </a:lnTo>
                  <a:lnTo>
                    <a:pt x="111627" y="406071"/>
                  </a:lnTo>
                  <a:lnTo>
                    <a:pt x="111752" y="405665"/>
                  </a:lnTo>
                  <a:lnTo>
                    <a:pt x="111779" y="405245"/>
                  </a:lnTo>
                  <a:lnTo>
                    <a:pt x="111767" y="404820"/>
                  </a:lnTo>
                  <a:lnTo>
                    <a:pt x="111751" y="404395"/>
                  </a:lnTo>
                  <a:lnTo>
                    <a:pt x="111738" y="403969"/>
                  </a:lnTo>
                  <a:lnTo>
                    <a:pt x="111728" y="403544"/>
                  </a:lnTo>
                  <a:lnTo>
                    <a:pt x="111717" y="403119"/>
                  </a:lnTo>
                  <a:lnTo>
                    <a:pt x="111705" y="402694"/>
                  </a:lnTo>
                  <a:lnTo>
                    <a:pt x="111694" y="402269"/>
                  </a:lnTo>
                  <a:lnTo>
                    <a:pt x="111684" y="401843"/>
                  </a:lnTo>
                  <a:lnTo>
                    <a:pt x="111673" y="401418"/>
                  </a:lnTo>
                  <a:lnTo>
                    <a:pt x="111661" y="400993"/>
                  </a:lnTo>
                  <a:lnTo>
                    <a:pt x="111650" y="400567"/>
                  </a:lnTo>
                  <a:lnTo>
                    <a:pt x="111639" y="400142"/>
                  </a:lnTo>
                  <a:lnTo>
                    <a:pt x="111621" y="399716"/>
                  </a:lnTo>
                  <a:lnTo>
                    <a:pt x="111609" y="399291"/>
                  </a:lnTo>
                  <a:lnTo>
                    <a:pt x="111623" y="398866"/>
                  </a:lnTo>
                  <a:lnTo>
                    <a:pt x="111676" y="398447"/>
                  </a:lnTo>
                  <a:lnTo>
                    <a:pt x="111771" y="398028"/>
                  </a:lnTo>
                  <a:lnTo>
                    <a:pt x="111883" y="397621"/>
                  </a:lnTo>
                  <a:lnTo>
                    <a:pt x="112007" y="397214"/>
                  </a:lnTo>
                  <a:lnTo>
                    <a:pt x="112140" y="396807"/>
                  </a:lnTo>
                  <a:lnTo>
                    <a:pt x="112304" y="396418"/>
                  </a:lnTo>
                  <a:lnTo>
                    <a:pt x="112477" y="396029"/>
                  </a:lnTo>
                  <a:lnTo>
                    <a:pt x="112660" y="395646"/>
                  </a:lnTo>
                  <a:lnTo>
                    <a:pt x="112859" y="395264"/>
                  </a:lnTo>
                  <a:lnTo>
                    <a:pt x="113016" y="394874"/>
                  </a:lnTo>
                  <a:lnTo>
                    <a:pt x="113145" y="394467"/>
                  </a:lnTo>
                  <a:lnTo>
                    <a:pt x="113242" y="394054"/>
                  </a:lnTo>
                  <a:lnTo>
                    <a:pt x="113299" y="393629"/>
                  </a:lnTo>
                  <a:lnTo>
                    <a:pt x="113348" y="393210"/>
                  </a:lnTo>
                  <a:lnTo>
                    <a:pt x="113412" y="392785"/>
                  </a:lnTo>
                  <a:lnTo>
                    <a:pt x="113485" y="392365"/>
                  </a:lnTo>
                  <a:lnTo>
                    <a:pt x="113571" y="391953"/>
                  </a:lnTo>
                  <a:lnTo>
                    <a:pt x="113685" y="391539"/>
                  </a:lnTo>
                  <a:lnTo>
                    <a:pt x="113819" y="391138"/>
                  </a:lnTo>
                  <a:lnTo>
                    <a:pt x="113969" y="390737"/>
                  </a:lnTo>
                  <a:lnTo>
                    <a:pt x="114137" y="390348"/>
                  </a:lnTo>
                  <a:lnTo>
                    <a:pt x="114292" y="389954"/>
                  </a:lnTo>
                  <a:lnTo>
                    <a:pt x="114341" y="389529"/>
                  </a:lnTo>
                  <a:lnTo>
                    <a:pt x="114366" y="389109"/>
                  </a:lnTo>
                  <a:lnTo>
                    <a:pt x="114324" y="388684"/>
                  </a:lnTo>
                  <a:lnTo>
                    <a:pt x="114274" y="388259"/>
                  </a:lnTo>
                  <a:lnTo>
                    <a:pt x="114225" y="387839"/>
                  </a:lnTo>
                  <a:lnTo>
                    <a:pt x="114162" y="387420"/>
                  </a:lnTo>
                  <a:lnTo>
                    <a:pt x="114048" y="387007"/>
                  </a:lnTo>
                  <a:lnTo>
                    <a:pt x="113907" y="386606"/>
                  </a:lnTo>
                  <a:lnTo>
                    <a:pt x="113757" y="386212"/>
                  </a:lnTo>
                  <a:lnTo>
                    <a:pt x="113601" y="385810"/>
                  </a:lnTo>
                  <a:lnTo>
                    <a:pt x="113419" y="385433"/>
                  </a:lnTo>
                  <a:lnTo>
                    <a:pt x="113150" y="385099"/>
                  </a:lnTo>
                  <a:lnTo>
                    <a:pt x="112897" y="384759"/>
                  </a:lnTo>
                  <a:lnTo>
                    <a:pt x="112678" y="384388"/>
                  </a:lnTo>
                  <a:lnTo>
                    <a:pt x="112402" y="384079"/>
                  </a:lnTo>
                  <a:lnTo>
                    <a:pt x="112050" y="383829"/>
                  </a:lnTo>
                  <a:lnTo>
                    <a:pt x="111706" y="383581"/>
                  </a:lnTo>
                  <a:lnTo>
                    <a:pt x="111355" y="383338"/>
                  </a:lnTo>
                  <a:lnTo>
                    <a:pt x="111047" y="383058"/>
                  </a:lnTo>
                  <a:lnTo>
                    <a:pt x="110889" y="382657"/>
                  </a:lnTo>
                  <a:lnTo>
                    <a:pt x="110731" y="382262"/>
                  </a:lnTo>
                  <a:lnTo>
                    <a:pt x="110643" y="381849"/>
                  </a:lnTo>
                  <a:lnTo>
                    <a:pt x="110654" y="381424"/>
                  </a:lnTo>
                  <a:lnTo>
                    <a:pt x="110664" y="380998"/>
                  </a:lnTo>
                  <a:lnTo>
                    <a:pt x="110676" y="380574"/>
                  </a:lnTo>
                  <a:lnTo>
                    <a:pt x="110685" y="380148"/>
                  </a:lnTo>
                  <a:lnTo>
                    <a:pt x="110686" y="379723"/>
                  </a:lnTo>
                  <a:lnTo>
                    <a:pt x="110674" y="379297"/>
                  </a:lnTo>
                  <a:lnTo>
                    <a:pt x="110655" y="378872"/>
                  </a:lnTo>
                  <a:lnTo>
                    <a:pt x="110855" y="378502"/>
                  </a:lnTo>
                  <a:lnTo>
                    <a:pt x="111104" y="378155"/>
                  </a:lnTo>
                  <a:lnTo>
                    <a:pt x="111388" y="377839"/>
                  </a:lnTo>
                  <a:lnTo>
                    <a:pt x="111676" y="377529"/>
                  </a:lnTo>
                  <a:lnTo>
                    <a:pt x="111951" y="377201"/>
                  </a:lnTo>
                  <a:lnTo>
                    <a:pt x="112242" y="376892"/>
                  </a:lnTo>
                  <a:lnTo>
                    <a:pt x="112492" y="376551"/>
                  </a:lnTo>
                  <a:lnTo>
                    <a:pt x="112662" y="376156"/>
                  </a:lnTo>
                  <a:lnTo>
                    <a:pt x="112810" y="375756"/>
                  </a:lnTo>
                  <a:lnTo>
                    <a:pt x="112906" y="375348"/>
                  </a:lnTo>
                  <a:lnTo>
                    <a:pt x="112836" y="374923"/>
                  </a:lnTo>
                  <a:lnTo>
                    <a:pt x="112708" y="374522"/>
                  </a:lnTo>
                  <a:lnTo>
                    <a:pt x="112573" y="374115"/>
                  </a:lnTo>
                  <a:lnTo>
                    <a:pt x="112414" y="373721"/>
                  </a:lnTo>
                  <a:lnTo>
                    <a:pt x="112262" y="373325"/>
                  </a:lnTo>
                  <a:lnTo>
                    <a:pt x="112077" y="372942"/>
                  </a:lnTo>
                  <a:lnTo>
                    <a:pt x="111903" y="372554"/>
                  </a:lnTo>
                  <a:lnTo>
                    <a:pt x="111773" y="372147"/>
                  </a:lnTo>
                  <a:lnTo>
                    <a:pt x="111648" y="371740"/>
                  </a:lnTo>
                  <a:lnTo>
                    <a:pt x="111511" y="371338"/>
                  </a:lnTo>
                  <a:lnTo>
                    <a:pt x="111370" y="370937"/>
                  </a:lnTo>
                  <a:lnTo>
                    <a:pt x="111225" y="370537"/>
                  </a:lnTo>
                  <a:lnTo>
                    <a:pt x="111077" y="370142"/>
                  </a:lnTo>
                  <a:lnTo>
                    <a:pt x="110927" y="369741"/>
                  </a:lnTo>
                  <a:lnTo>
                    <a:pt x="110779" y="369346"/>
                  </a:lnTo>
                  <a:lnTo>
                    <a:pt x="110621" y="368945"/>
                  </a:lnTo>
                  <a:lnTo>
                    <a:pt x="110469" y="368550"/>
                  </a:lnTo>
                  <a:lnTo>
                    <a:pt x="110366" y="368137"/>
                  </a:lnTo>
                  <a:lnTo>
                    <a:pt x="110373" y="367712"/>
                  </a:lnTo>
                  <a:lnTo>
                    <a:pt x="110334" y="367286"/>
                  </a:lnTo>
                  <a:lnTo>
                    <a:pt x="110265" y="366867"/>
                  </a:lnTo>
                  <a:lnTo>
                    <a:pt x="110137" y="366466"/>
                  </a:lnTo>
                  <a:lnTo>
                    <a:pt x="109967" y="366077"/>
                  </a:lnTo>
                  <a:lnTo>
                    <a:pt x="109778" y="365694"/>
                  </a:lnTo>
                  <a:lnTo>
                    <a:pt x="109584" y="365312"/>
                  </a:lnTo>
                  <a:lnTo>
                    <a:pt x="109398" y="364929"/>
                  </a:lnTo>
                  <a:lnTo>
                    <a:pt x="109238" y="364534"/>
                  </a:lnTo>
                  <a:lnTo>
                    <a:pt x="109240" y="364109"/>
                  </a:lnTo>
                  <a:lnTo>
                    <a:pt x="109390" y="363708"/>
                  </a:lnTo>
                  <a:lnTo>
                    <a:pt x="109585" y="363337"/>
                  </a:lnTo>
                  <a:lnTo>
                    <a:pt x="110000" y="363222"/>
                  </a:lnTo>
                  <a:lnTo>
                    <a:pt x="110413" y="363119"/>
                  </a:lnTo>
                  <a:lnTo>
                    <a:pt x="110832" y="363052"/>
                  </a:lnTo>
                  <a:lnTo>
                    <a:pt x="111256" y="363003"/>
                  </a:lnTo>
                  <a:lnTo>
                    <a:pt x="111681" y="363003"/>
                  </a:lnTo>
                  <a:lnTo>
                    <a:pt x="112104" y="363040"/>
                  </a:lnTo>
                  <a:lnTo>
                    <a:pt x="112529" y="363046"/>
                  </a:lnTo>
                  <a:lnTo>
                    <a:pt x="112938" y="363149"/>
                  </a:lnTo>
                  <a:lnTo>
                    <a:pt x="113293" y="363386"/>
                  </a:lnTo>
                  <a:lnTo>
                    <a:pt x="113629" y="363647"/>
                  </a:lnTo>
                  <a:lnTo>
                    <a:pt x="113940" y="363939"/>
                  </a:lnTo>
                  <a:lnTo>
                    <a:pt x="114230" y="364255"/>
                  </a:lnTo>
                  <a:lnTo>
                    <a:pt x="114553" y="364522"/>
                  </a:lnTo>
                  <a:lnTo>
                    <a:pt x="114919" y="364741"/>
                  </a:lnTo>
                  <a:lnTo>
                    <a:pt x="115298" y="364935"/>
                  </a:lnTo>
                  <a:lnTo>
                    <a:pt x="115720" y="364984"/>
                  </a:lnTo>
                  <a:lnTo>
                    <a:pt x="116145" y="364972"/>
                  </a:lnTo>
                  <a:lnTo>
                    <a:pt x="116566" y="364911"/>
                  </a:lnTo>
                  <a:lnTo>
                    <a:pt x="116969" y="364777"/>
                  </a:lnTo>
                  <a:lnTo>
                    <a:pt x="117335" y="364558"/>
                  </a:lnTo>
                  <a:lnTo>
                    <a:pt x="117675" y="364304"/>
                  </a:lnTo>
                  <a:lnTo>
                    <a:pt x="117982" y="364012"/>
                  </a:lnTo>
                  <a:lnTo>
                    <a:pt x="118172" y="363641"/>
                  </a:lnTo>
                  <a:lnTo>
                    <a:pt x="118273" y="363228"/>
                  </a:lnTo>
                  <a:lnTo>
                    <a:pt x="118374" y="362815"/>
                  </a:lnTo>
                  <a:lnTo>
                    <a:pt x="118483" y="362402"/>
                  </a:lnTo>
                  <a:lnTo>
                    <a:pt x="118630" y="362019"/>
                  </a:lnTo>
                  <a:lnTo>
                    <a:pt x="118705" y="361600"/>
                  </a:lnTo>
                  <a:lnTo>
                    <a:pt x="118764" y="361180"/>
                  </a:lnTo>
                  <a:lnTo>
                    <a:pt x="118812" y="360755"/>
                  </a:lnTo>
                  <a:lnTo>
                    <a:pt x="118831" y="360330"/>
                  </a:lnTo>
                  <a:lnTo>
                    <a:pt x="118791" y="359911"/>
                  </a:lnTo>
                  <a:lnTo>
                    <a:pt x="118728" y="359486"/>
                  </a:lnTo>
                  <a:lnTo>
                    <a:pt x="118677" y="359066"/>
                  </a:lnTo>
                  <a:lnTo>
                    <a:pt x="118589" y="358647"/>
                  </a:lnTo>
                  <a:lnTo>
                    <a:pt x="118471" y="358240"/>
                  </a:lnTo>
                  <a:lnTo>
                    <a:pt x="118414" y="357821"/>
                  </a:lnTo>
                  <a:lnTo>
                    <a:pt x="118372" y="357396"/>
                  </a:lnTo>
                  <a:lnTo>
                    <a:pt x="118335" y="356971"/>
                  </a:lnTo>
                  <a:lnTo>
                    <a:pt x="118297" y="356545"/>
                  </a:lnTo>
                  <a:lnTo>
                    <a:pt x="118260" y="356126"/>
                  </a:lnTo>
                  <a:lnTo>
                    <a:pt x="118226" y="355701"/>
                  </a:lnTo>
                  <a:lnTo>
                    <a:pt x="118190" y="355275"/>
                  </a:lnTo>
                  <a:lnTo>
                    <a:pt x="118150" y="354857"/>
                  </a:lnTo>
                  <a:lnTo>
                    <a:pt x="118111" y="354431"/>
                  </a:lnTo>
                  <a:lnTo>
                    <a:pt x="118083" y="354005"/>
                  </a:lnTo>
                  <a:lnTo>
                    <a:pt x="118067" y="353580"/>
                  </a:lnTo>
                  <a:lnTo>
                    <a:pt x="118064" y="353155"/>
                  </a:lnTo>
                  <a:lnTo>
                    <a:pt x="118070" y="352730"/>
                  </a:lnTo>
                  <a:lnTo>
                    <a:pt x="118102" y="352305"/>
                  </a:lnTo>
                  <a:lnTo>
                    <a:pt x="118178" y="351885"/>
                  </a:lnTo>
                  <a:lnTo>
                    <a:pt x="118282" y="351472"/>
                  </a:lnTo>
                  <a:lnTo>
                    <a:pt x="118392" y="351065"/>
                  </a:lnTo>
                  <a:lnTo>
                    <a:pt x="118495" y="350646"/>
                  </a:lnTo>
                  <a:lnTo>
                    <a:pt x="118597" y="350233"/>
                  </a:lnTo>
                  <a:lnTo>
                    <a:pt x="118710" y="349826"/>
                  </a:lnTo>
                  <a:lnTo>
                    <a:pt x="118842" y="349425"/>
                  </a:lnTo>
                  <a:lnTo>
                    <a:pt x="118983" y="349024"/>
                  </a:lnTo>
                  <a:lnTo>
                    <a:pt x="119126" y="348623"/>
                  </a:lnTo>
                  <a:lnTo>
                    <a:pt x="119262" y="348216"/>
                  </a:lnTo>
                  <a:lnTo>
                    <a:pt x="119384" y="347809"/>
                  </a:lnTo>
                  <a:lnTo>
                    <a:pt x="119485" y="347396"/>
                  </a:lnTo>
                  <a:lnTo>
                    <a:pt x="119573" y="346982"/>
                  </a:lnTo>
                  <a:lnTo>
                    <a:pt x="119631" y="346557"/>
                  </a:lnTo>
                  <a:lnTo>
                    <a:pt x="119581" y="346138"/>
                  </a:lnTo>
                  <a:lnTo>
                    <a:pt x="119486" y="345719"/>
                  </a:lnTo>
                  <a:lnTo>
                    <a:pt x="119380" y="345306"/>
                  </a:lnTo>
                  <a:lnTo>
                    <a:pt x="119346" y="344887"/>
                  </a:lnTo>
                  <a:lnTo>
                    <a:pt x="119345" y="344462"/>
                  </a:lnTo>
                  <a:lnTo>
                    <a:pt x="119330" y="344036"/>
                  </a:lnTo>
                  <a:lnTo>
                    <a:pt x="119285" y="343611"/>
                  </a:lnTo>
                  <a:lnTo>
                    <a:pt x="119211" y="343197"/>
                  </a:lnTo>
                  <a:lnTo>
                    <a:pt x="119093" y="342784"/>
                  </a:lnTo>
                  <a:lnTo>
                    <a:pt x="119016" y="342365"/>
                  </a:lnTo>
                  <a:lnTo>
                    <a:pt x="119004" y="341940"/>
                  </a:lnTo>
                  <a:lnTo>
                    <a:pt x="119053" y="341521"/>
                  </a:lnTo>
                  <a:lnTo>
                    <a:pt x="119119" y="341102"/>
                  </a:lnTo>
                  <a:lnTo>
                    <a:pt x="119157" y="340676"/>
                  </a:lnTo>
                  <a:lnTo>
                    <a:pt x="119209" y="340251"/>
                  </a:lnTo>
                  <a:lnTo>
                    <a:pt x="119401" y="339875"/>
                  </a:lnTo>
                  <a:lnTo>
                    <a:pt x="119647" y="339528"/>
                  </a:lnTo>
                  <a:lnTo>
                    <a:pt x="119914" y="339194"/>
                  </a:lnTo>
                  <a:lnTo>
                    <a:pt x="120203" y="338884"/>
                  </a:lnTo>
                  <a:lnTo>
                    <a:pt x="120511" y="338592"/>
                  </a:lnTo>
                  <a:lnTo>
                    <a:pt x="120846" y="338331"/>
                  </a:lnTo>
                  <a:lnTo>
                    <a:pt x="121176" y="338058"/>
                  </a:lnTo>
                  <a:lnTo>
                    <a:pt x="121507" y="337797"/>
                  </a:lnTo>
                  <a:lnTo>
                    <a:pt x="121847" y="337535"/>
                  </a:lnTo>
                  <a:lnTo>
                    <a:pt x="122185" y="337280"/>
                  </a:lnTo>
                  <a:lnTo>
                    <a:pt x="122530" y="337019"/>
                  </a:lnTo>
                  <a:lnTo>
                    <a:pt x="122841" y="336739"/>
                  </a:lnTo>
                  <a:lnTo>
                    <a:pt x="123064" y="336381"/>
                  </a:lnTo>
                  <a:lnTo>
                    <a:pt x="123249" y="335992"/>
                  </a:lnTo>
                  <a:lnTo>
                    <a:pt x="123765" y="335439"/>
                  </a:lnTo>
                  <a:lnTo>
                    <a:pt x="123909" y="335038"/>
                  </a:lnTo>
                  <a:lnTo>
                    <a:pt x="123818" y="334625"/>
                  </a:lnTo>
                  <a:lnTo>
                    <a:pt x="123659" y="334230"/>
                  </a:lnTo>
                  <a:lnTo>
                    <a:pt x="123466" y="333854"/>
                  </a:lnTo>
                  <a:lnTo>
                    <a:pt x="123194" y="333526"/>
                  </a:lnTo>
                  <a:lnTo>
                    <a:pt x="122900" y="333215"/>
                  </a:lnTo>
                  <a:lnTo>
                    <a:pt x="122584" y="332930"/>
                  </a:lnTo>
                  <a:lnTo>
                    <a:pt x="122243" y="332681"/>
                  </a:lnTo>
                  <a:lnTo>
                    <a:pt x="121909" y="332414"/>
                  </a:lnTo>
                  <a:lnTo>
                    <a:pt x="121589" y="332134"/>
                  </a:lnTo>
                  <a:lnTo>
                    <a:pt x="121301" y="331818"/>
                  </a:lnTo>
                  <a:lnTo>
                    <a:pt x="121069" y="331466"/>
                  </a:lnTo>
                  <a:lnTo>
                    <a:pt x="120880" y="331083"/>
                  </a:lnTo>
                  <a:lnTo>
                    <a:pt x="120704" y="330694"/>
                  </a:lnTo>
                  <a:lnTo>
                    <a:pt x="120555" y="330294"/>
                  </a:lnTo>
                  <a:lnTo>
                    <a:pt x="120391" y="329904"/>
                  </a:lnTo>
                  <a:lnTo>
                    <a:pt x="120176" y="329540"/>
                  </a:lnTo>
                  <a:lnTo>
                    <a:pt x="119893" y="329218"/>
                  </a:lnTo>
                  <a:lnTo>
                    <a:pt x="119607" y="328902"/>
                  </a:lnTo>
                  <a:lnTo>
                    <a:pt x="119321" y="328592"/>
                  </a:lnTo>
                  <a:lnTo>
                    <a:pt x="119041" y="328271"/>
                  </a:lnTo>
                  <a:lnTo>
                    <a:pt x="118775" y="327936"/>
                  </a:lnTo>
                  <a:lnTo>
                    <a:pt x="118540" y="327584"/>
                  </a:lnTo>
                  <a:lnTo>
                    <a:pt x="118321" y="327219"/>
                  </a:lnTo>
                  <a:lnTo>
                    <a:pt x="118159" y="326831"/>
                  </a:lnTo>
                  <a:lnTo>
                    <a:pt x="117981" y="326478"/>
                  </a:lnTo>
                  <a:lnTo>
                    <a:pt x="117833" y="326150"/>
                  </a:lnTo>
                  <a:lnTo>
                    <a:pt x="117650" y="325767"/>
                  </a:lnTo>
                  <a:lnTo>
                    <a:pt x="117640" y="325378"/>
                  </a:lnTo>
                  <a:lnTo>
                    <a:pt x="117988" y="325136"/>
                  </a:lnTo>
                  <a:lnTo>
                    <a:pt x="118301" y="324850"/>
                  </a:lnTo>
                  <a:lnTo>
                    <a:pt x="118581" y="324528"/>
                  </a:lnTo>
                  <a:lnTo>
                    <a:pt x="118863" y="324206"/>
                  </a:lnTo>
                  <a:lnTo>
                    <a:pt x="119152" y="323896"/>
                  </a:lnTo>
                  <a:lnTo>
                    <a:pt x="119494" y="323647"/>
                  </a:lnTo>
                  <a:lnTo>
                    <a:pt x="119864" y="323434"/>
                  </a:lnTo>
                  <a:lnTo>
                    <a:pt x="120237" y="323228"/>
                  </a:lnTo>
                  <a:lnTo>
                    <a:pt x="120619" y="323039"/>
                  </a:lnTo>
                  <a:lnTo>
                    <a:pt x="121017" y="322894"/>
                  </a:lnTo>
                  <a:lnTo>
                    <a:pt x="121425" y="322772"/>
                  </a:lnTo>
                  <a:lnTo>
                    <a:pt x="121834" y="322651"/>
                  </a:lnTo>
                  <a:lnTo>
                    <a:pt x="122249" y="322553"/>
                  </a:lnTo>
                  <a:lnTo>
                    <a:pt x="122671" y="322517"/>
                  </a:lnTo>
                  <a:lnTo>
                    <a:pt x="123096" y="322487"/>
                  </a:lnTo>
                  <a:lnTo>
                    <a:pt x="123519" y="322444"/>
                  </a:lnTo>
                  <a:lnTo>
                    <a:pt x="123944" y="322426"/>
                  </a:lnTo>
                  <a:lnTo>
                    <a:pt x="124369" y="322414"/>
                  </a:lnTo>
                  <a:lnTo>
                    <a:pt x="124794" y="322408"/>
                  </a:lnTo>
                  <a:lnTo>
                    <a:pt x="125215" y="322347"/>
                  </a:lnTo>
                  <a:lnTo>
                    <a:pt x="125634" y="322268"/>
                  </a:lnTo>
                  <a:lnTo>
                    <a:pt x="126051" y="322189"/>
                  </a:lnTo>
                  <a:lnTo>
                    <a:pt x="126464" y="322086"/>
                  </a:lnTo>
                  <a:lnTo>
                    <a:pt x="126867" y="321952"/>
                  </a:lnTo>
                  <a:lnTo>
                    <a:pt x="127263" y="321794"/>
                  </a:lnTo>
                  <a:lnTo>
                    <a:pt x="127650" y="321618"/>
                  </a:lnTo>
                  <a:lnTo>
                    <a:pt x="128021" y="321412"/>
                  </a:lnTo>
                  <a:lnTo>
                    <a:pt x="128337" y="321126"/>
                  </a:lnTo>
                  <a:lnTo>
                    <a:pt x="128484" y="320725"/>
                  </a:lnTo>
                  <a:lnTo>
                    <a:pt x="128634" y="320330"/>
                  </a:lnTo>
                  <a:lnTo>
                    <a:pt x="128748" y="319917"/>
                  </a:lnTo>
                  <a:lnTo>
                    <a:pt x="128823" y="319497"/>
                  </a:lnTo>
                  <a:lnTo>
                    <a:pt x="128922" y="319084"/>
                  </a:lnTo>
                  <a:lnTo>
                    <a:pt x="129037" y="318677"/>
                  </a:lnTo>
                  <a:lnTo>
                    <a:pt x="129153" y="318264"/>
                  </a:lnTo>
                  <a:lnTo>
                    <a:pt x="129272" y="317857"/>
                  </a:lnTo>
                  <a:lnTo>
                    <a:pt x="129393" y="317450"/>
                  </a:lnTo>
                  <a:lnTo>
                    <a:pt x="129502" y="317037"/>
                  </a:lnTo>
                  <a:lnTo>
                    <a:pt x="129588" y="316624"/>
                  </a:lnTo>
                  <a:lnTo>
                    <a:pt x="129659" y="316205"/>
                  </a:lnTo>
                  <a:lnTo>
                    <a:pt x="129717" y="315779"/>
                  </a:lnTo>
                  <a:lnTo>
                    <a:pt x="129764" y="315360"/>
                  </a:lnTo>
                  <a:lnTo>
                    <a:pt x="129787" y="314935"/>
                  </a:lnTo>
                  <a:lnTo>
                    <a:pt x="129773" y="314510"/>
                  </a:lnTo>
                  <a:lnTo>
                    <a:pt x="129758" y="314084"/>
                  </a:lnTo>
                  <a:lnTo>
                    <a:pt x="129753" y="313659"/>
                  </a:lnTo>
                  <a:lnTo>
                    <a:pt x="129737" y="313234"/>
                  </a:lnTo>
                  <a:lnTo>
                    <a:pt x="129706" y="312808"/>
                  </a:lnTo>
                  <a:lnTo>
                    <a:pt x="129662" y="312383"/>
                  </a:lnTo>
                  <a:lnTo>
                    <a:pt x="129580" y="311970"/>
                  </a:lnTo>
                  <a:lnTo>
                    <a:pt x="129438" y="311569"/>
                  </a:lnTo>
                  <a:lnTo>
                    <a:pt x="129259" y="311181"/>
                  </a:lnTo>
                  <a:lnTo>
                    <a:pt x="129081" y="310792"/>
                  </a:lnTo>
                  <a:lnTo>
                    <a:pt x="128894" y="310409"/>
                  </a:lnTo>
                  <a:lnTo>
                    <a:pt x="128655" y="310063"/>
                  </a:lnTo>
                  <a:lnTo>
                    <a:pt x="128348" y="309765"/>
                  </a:lnTo>
                  <a:lnTo>
                    <a:pt x="128067" y="309449"/>
                  </a:lnTo>
                  <a:lnTo>
                    <a:pt x="127788" y="309127"/>
                  </a:lnTo>
                  <a:lnTo>
                    <a:pt x="127490" y="308823"/>
                  </a:lnTo>
                  <a:lnTo>
                    <a:pt x="127185" y="308526"/>
                  </a:lnTo>
                  <a:lnTo>
                    <a:pt x="126899" y="308210"/>
                  </a:lnTo>
                  <a:lnTo>
                    <a:pt x="126647" y="307863"/>
                  </a:lnTo>
                  <a:lnTo>
                    <a:pt x="126494" y="307475"/>
                  </a:lnTo>
                  <a:lnTo>
                    <a:pt x="126320" y="307122"/>
                  </a:lnTo>
                  <a:lnTo>
                    <a:pt x="126019" y="306818"/>
                  </a:lnTo>
                  <a:lnTo>
                    <a:pt x="125698" y="306538"/>
                  </a:lnTo>
                  <a:lnTo>
                    <a:pt x="125325" y="306338"/>
                  </a:lnTo>
                  <a:lnTo>
                    <a:pt x="124932" y="306168"/>
                  </a:lnTo>
                  <a:lnTo>
                    <a:pt x="124533" y="306022"/>
                  </a:lnTo>
                  <a:lnTo>
                    <a:pt x="124228" y="305731"/>
                  </a:lnTo>
                  <a:lnTo>
                    <a:pt x="123950" y="305409"/>
                  </a:lnTo>
                  <a:lnTo>
                    <a:pt x="123786" y="305020"/>
                  </a:lnTo>
                  <a:lnTo>
                    <a:pt x="123676" y="304607"/>
                  </a:lnTo>
                  <a:lnTo>
                    <a:pt x="123539" y="304206"/>
                  </a:lnTo>
                  <a:lnTo>
                    <a:pt x="123356" y="303817"/>
                  </a:lnTo>
                  <a:lnTo>
                    <a:pt x="123125" y="303464"/>
                  </a:lnTo>
                  <a:lnTo>
                    <a:pt x="122866" y="303125"/>
                  </a:lnTo>
                  <a:lnTo>
                    <a:pt x="122703" y="302760"/>
                  </a:lnTo>
                  <a:lnTo>
                    <a:pt x="122723" y="302341"/>
                  </a:lnTo>
                  <a:lnTo>
                    <a:pt x="122767" y="301909"/>
                  </a:lnTo>
                  <a:lnTo>
                    <a:pt x="122816" y="301484"/>
                  </a:lnTo>
                  <a:lnTo>
                    <a:pt x="122882" y="301065"/>
                  </a:lnTo>
                  <a:lnTo>
                    <a:pt x="122947" y="300645"/>
                  </a:lnTo>
                  <a:lnTo>
                    <a:pt x="122991" y="300220"/>
                  </a:lnTo>
                  <a:lnTo>
                    <a:pt x="123002" y="299795"/>
                  </a:lnTo>
                  <a:lnTo>
                    <a:pt x="122948" y="299376"/>
                  </a:lnTo>
                  <a:lnTo>
                    <a:pt x="122845" y="298963"/>
                  </a:lnTo>
                  <a:lnTo>
                    <a:pt x="122716" y="298556"/>
                  </a:lnTo>
                  <a:lnTo>
                    <a:pt x="122563" y="298155"/>
                  </a:lnTo>
                  <a:lnTo>
                    <a:pt x="122376" y="297778"/>
                  </a:lnTo>
                  <a:lnTo>
                    <a:pt x="122152" y="297413"/>
                  </a:lnTo>
                  <a:lnTo>
                    <a:pt x="121919" y="297055"/>
                  </a:lnTo>
                  <a:lnTo>
                    <a:pt x="121659" y="296715"/>
                  </a:lnTo>
                  <a:lnTo>
                    <a:pt x="121441" y="296357"/>
                  </a:lnTo>
                  <a:lnTo>
                    <a:pt x="121329" y="295943"/>
                  </a:lnTo>
                  <a:lnTo>
                    <a:pt x="121267" y="295524"/>
                  </a:lnTo>
                  <a:lnTo>
                    <a:pt x="121216" y="295099"/>
                  </a:lnTo>
                  <a:lnTo>
                    <a:pt x="121155" y="294680"/>
                  </a:lnTo>
                  <a:lnTo>
                    <a:pt x="121095" y="294260"/>
                  </a:lnTo>
                  <a:lnTo>
                    <a:pt x="121042" y="293835"/>
                  </a:lnTo>
                  <a:lnTo>
                    <a:pt x="121037" y="293410"/>
                  </a:lnTo>
                  <a:lnTo>
                    <a:pt x="120963" y="292991"/>
                  </a:lnTo>
                  <a:lnTo>
                    <a:pt x="120863" y="292577"/>
                  </a:lnTo>
                  <a:lnTo>
                    <a:pt x="120758" y="292171"/>
                  </a:lnTo>
                  <a:lnTo>
                    <a:pt x="120648" y="291757"/>
                  </a:lnTo>
                  <a:lnTo>
                    <a:pt x="120505" y="291357"/>
                  </a:lnTo>
                  <a:lnTo>
                    <a:pt x="120288" y="290992"/>
                  </a:lnTo>
                  <a:lnTo>
                    <a:pt x="120178" y="290585"/>
                  </a:lnTo>
                  <a:lnTo>
                    <a:pt x="120168" y="290160"/>
                  </a:lnTo>
                  <a:lnTo>
                    <a:pt x="119980" y="289777"/>
                  </a:lnTo>
                  <a:lnTo>
                    <a:pt x="119821" y="289382"/>
                  </a:lnTo>
                  <a:lnTo>
                    <a:pt x="119699" y="288975"/>
                  </a:lnTo>
                  <a:lnTo>
                    <a:pt x="119626" y="288555"/>
                  </a:lnTo>
                  <a:lnTo>
                    <a:pt x="119563" y="288136"/>
                  </a:lnTo>
                  <a:lnTo>
                    <a:pt x="119472" y="287723"/>
                  </a:lnTo>
                  <a:lnTo>
                    <a:pt x="119299" y="287328"/>
                  </a:lnTo>
                  <a:lnTo>
                    <a:pt x="119130" y="286939"/>
                  </a:lnTo>
                  <a:lnTo>
                    <a:pt x="118916" y="286575"/>
                  </a:lnTo>
                  <a:lnTo>
                    <a:pt x="118700" y="286210"/>
                  </a:lnTo>
                  <a:lnTo>
                    <a:pt x="118551" y="285810"/>
                  </a:lnTo>
                  <a:lnTo>
                    <a:pt x="118417" y="285409"/>
                  </a:lnTo>
                  <a:lnTo>
                    <a:pt x="118287" y="285002"/>
                  </a:lnTo>
                  <a:lnTo>
                    <a:pt x="118182" y="284588"/>
                  </a:lnTo>
                  <a:lnTo>
                    <a:pt x="118149" y="284163"/>
                  </a:lnTo>
                  <a:lnTo>
                    <a:pt x="118149" y="283738"/>
                  </a:lnTo>
                  <a:lnTo>
                    <a:pt x="118138" y="283312"/>
                  </a:lnTo>
                  <a:lnTo>
                    <a:pt x="118216" y="282893"/>
                  </a:lnTo>
                  <a:lnTo>
                    <a:pt x="118385" y="282516"/>
                  </a:lnTo>
                  <a:lnTo>
                    <a:pt x="118690" y="282213"/>
                  </a:lnTo>
                  <a:lnTo>
                    <a:pt x="119086" y="282067"/>
                  </a:lnTo>
                  <a:lnTo>
                    <a:pt x="119507" y="282024"/>
                  </a:lnTo>
                  <a:lnTo>
                    <a:pt x="119929" y="282043"/>
                  </a:lnTo>
                  <a:lnTo>
                    <a:pt x="120335" y="282170"/>
                  </a:lnTo>
                  <a:lnTo>
                    <a:pt x="120714" y="282365"/>
                  </a:lnTo>
                  <a:lnTo>
                    <a:pt x="121103" y="282535"/>
                  </a:lnTo>
                  <a:lnTo>
                    <a:pt x="121516" y="282644"/>
                  </a:lnTo>
                  <a:lnTo>
                    <a:pt x="121937" y="282656"/>
                  </a:lnTo>
                  <a:lnTo>
                    <a:pt x="122356" y="282578"/>
                  </a:lnTo>
                  <a:lnTo>
                    <a:pt x="122767" y="282468"/>
                  </a:lnTo>
                  <a:lnTo>
                    <a:pt x="123153" y="282286"/>
                  </a:lnTo>
                  <a:lnTo>
                    <a:pt x="123549" y="282134"/>
                  </a:lnTo>
                  <a:lnTo>
                    <a:pt x="123959" y="282019"/>
                  </a:lnTo>
                  <a:lnTo>
                    <a:pt x="124368" y="281903"/>
                  </a:lnTo>
                  <a:lnTo>
                    <a:pt x="124747" y="281709"/>
                  </a:lnTo>
                  <a:lnTo>
                    <a:pt x="125134" y="281538"/>
                  </a:lnTo>
                  <a:lnTo>
                    <a:pt x="125549" y="281441"/>
                  </a:lnTo>
                  <a:lnTo>
                    <a:pt x="125964" y="281344"/>
                  </a:lnTo>
                  <a:lnTo>
                    <a:pt x="126374" y="281235"/>
                  </a:lnTo>
                  <a:lnTo>
                    <a:pt x="126772" y="281083"/>
                  </a:lnTo>
                  <a:lnTo>
                    <a:pt x="127155" y="280900"/>
                  </a:lnTo>
                  <a:lnTo>
                    <a:pt x="127501" y="280652"/>
                  </a:lnTo>
                  <a:lnTo>
                    <a:pt x="127769" y="280317"/>
                  </a:lnTo>
                  <a:lnTo>
                    <a:pt x="127991" y="279959"/>
                  </a:lnTo>
                  <a:lnTo>
                    <a:pt x="128150" y="279564"/>
                  </a:lnTo>
                  <a:lnTo>
                    <a:pt x="128250" y="279151"/>
                  </a:lnTo>
                  <a:lnTo>
                    <a:pt x="128352" y="278738"/>
                  </a:lnTo>
                  <a:lnTo>
                    <a:pt x="128461" y="278325"/>
                  </a:lnTo>
                  <a:lnTo>
                    <a:pt x="128595" y="277924"/>
                  </a:lnTo>
                  <a:lnTo>
                    <a:pt x="128747" y="277523"/>
                  </a:lnTo>
                  <a:lnTo>
                    <a:pt x="128894" y="277122"/>
                  </a:lnTo>
                  <a:lnTo>
                    <a:pt x="129029" y="276720"/>
                  </a:lnTo>
                  <a:lnTo>
                    <a:pt x="129162" y="276314"/>
                  </a:lnTo>
                  <a:lnTo>
                    <a:pt x="129304" y="275919"/>
                  </a:lnTo>
                  <a:lnTo>
                    <a:pt x="129469" y="275524"/>
                  </a:lnTo>
                  <a:lnTo>
                    <a:pt x="129591" y="275117"/>
                  </a:lnTo>
                  <a:lnTo>
                    <a:pt x="129739" y="274716"/>
                  </a:lnTo>
                  <a:lnTo>
                    <a:pt x="129963" y="274351"/>
                  </a:lnTo>
                  <a:lnTo>
                    <a:pt x="130101" y="273956"/>
                  </a:lnTo>
                  <a:lnTo>
                    <a:pt x="130139" y="273531"/>
                  </a:lnTo>
                  <a:lnTo>
                    <a:pt x="130120" y="273106"/>
                  </a:lnTo>
                  <a:lnTo>
                    <a:pt x="130105" y="272680"/>
                  </a:lnTo>
                  <a:lnTo>
                    <a:pt x="130064" y="272256"/>
                  </a:lnTo>
                  <a:lnTo>
                    <a:pt x="130019" y="271836"/>
                  </a:lnTo>
                  <a:lnTo>
                    <a:pt x="129972" y="271411"/>
                  </a:lnTo>
                  <a:lnTo>
                    <a:pt x="129925" y="270985"/>
                  </a:lnTo>
                  <a:lnTo>
                    <a:pt x="129870" y="270566"/>
                  </a:lnTo>
                  <a:lnTo>
                    <a:pt x="129783" y="270153"/>
                  </a:lnTo>
                  <a:lnTo>
                    <a:pt x="129681" y="269740"/>
                  </a:lnTo>
                  <a:lnTo>
                    <a:pt x="129583" y="269321"/>
                  </a:lnTo>
                  <a:lnTo>
                    <a:pt x="129493" y="268908"/>
                  </a:lnTo>
                  <a:lnTo>
                    <a:pt x="129454" y="268483"/>
                  </a:lnTo>
                  <a:lnTo>
                    <a:pt x="129440" y="268064"/>
                  </a:lnTo>
                  <a:lnTo>
                    <a:pt x="129461" y="267632"/>
                  </a:lnTo>
                  <a:lnTo>
                    <a:pt x="129542" y="267213"/>
                  </a:lnTo>
                  <a:lnTo>
                    <a:pt x="129740" y="266843"/>
                  </a:lnTo>
                  <a:lnTo>
                    <a:pt x="129940" y="266472"/>
                  </a:lnTo>
                  <a:lnTo>
                    <a:pt x="130062" y="266059"/>
                  </a:lnTo>
                  <a:lnTo>
                    <a:pt x="130172" y="265652"/>
                  </a:lnTo>
                  <a:lnTo>
                    <a:pt x="130245" y="265232"/>
                  </a:lnTo>
                  <a:lnTo>
                    <a:pt x="130293" y="264813"/>
                  </a:lnTo>
                  <a:lnTo>
                    <a:pt x="130291" y="264381"/>
                  </a:lnTo>
                  <a:lnTo>
                    <a:pt x="130302" y="263957"/>
                  </a:lnTo>
                  <a:lnTo>
                    <a:pt x="130363" y="263544"/>
                  </a:lnTo>
                  <a:lnTo>
                    <a:pt x="130545" y="263167"/>
                  </a:lnTo>
                  <a:lnTo>
                    <a:pt x="130634" y="262747"/>
                  </a:lnTo>
                  <a:lnTo>
                    <a:pt x="130720" y="262329"/>
                  </a:lnTo>
                  <a:lnTo>
                    <a:pt x="130774" y="261909"/>
                  </a:lnTo>
                  <a:lnTo>
                    <a:pt x="130788" y="261484"/>
                  </a:lnTo>
                  <a:lnTo>
                    <a:pt x="130770" y="261058"/>
                  </a:lnTo>
                  <a:lnTo>
                    <a:pt x="130763" y="260633"/>
                  </a:lnTo>
                  <a:lnTo>
                    <a:pt x="130771" y="260208"/>
                  </a:lnTo>
                  <a:lnTo>
                    <a:pt x="130911" y="259807"/>
                  </a:lnTo>
                  <a:lnTo>
                    <a:pt x="131096" y="259424"/>
                  </a:lnTo>
                  <a:lnTo>
                    <a:pt x="131201" y="259017"/>
                  </a:lnTo>
                  <a:lnTo>
                    <a:pt x="131138" y="258598"/>
                  </a:lnTo>
                  <a:lnTo>
                    <a:pt x="131034" y="258185"/>
                  </a:lnTo>
                  <a:lnTo>
                    <a:pt x="130865" y="257790"/>
                  </a:lnTo>
                  <a:lnTo>
                    <a:pt x="130842" y="257371"/>
                  </a:lnTo>
                  <a:lnTo>
                    <a:pt x="130854" y="256946"/>
                  </a:lnTo>
                  <a:lnTo>
                    <a:pt x="130881" y="256520"/>
                  </a:lnTo>
                  <a:lnTo>
                    <a:pt x="130988" y="256113"/>
                  </a:lnTo>
                  <a:lnTo>
                    <a:pt x="130962" y="255694"/>
                  </a:lnTo>
                  <a:lnTo>
                    <a:pt x="130754" y="255317"/>
                  </a:lnTo>
                  <a:lnTo>
                    <a:pt x="130551" y="254940"/>
                  </a:lnTo>
                  <a:lnTo>
                    <a:pt x="130307" y="254594"/>
                  </a:lnTo>
                  <a:lnTo>
                    <a:pt x="130031" y="254272"/>
                  </a:lnTo>
                  <a:lnTo>
                    <a:pt x="129738" y="253963"/>
                  </a:lnTo>
                  <a:lnTo>
                    <a:pt x="129445" y="253653"/>
                  </a:lnTo>
                  <a:lnTo>
                    <a:pt x="129169" y="253331"/>
                  </a:lnTo>
                  <a:lnTo>
                    <a:pt x="128902" y="253003"/>
                  </a:lnTo>
                  <a:lnTo>
                    <a:pt x="128631" y="252668"/>
                  </a:lnTo>
                  <a:lnTo>
                    <a:pt x="128358" y="252346"/>
                  </a:lnTo>
                  <a:lnTo>
                    <a:pt x="128090" y="252018"/>
                  </a:lnTo>
                  <a:lnTo>
                    <a:pt x="127836" y="251678"/>
                  </a:lnTo>
                  <a:lnTo>
                    <a:pt x="127605" y="251319"/>
                  </a:lnTo>
                  <a:lnTo>
                    <a:pt x="127386" y="250955"/>
                  </a:lnTo>
                  <a:lnTo>
                    <a:pt x="127179" y="250578"/>
                  </a:lnTo>
                  <a:lnTo>
                    <a:pt x="126977" y="250208"/>
                  </a:lnTo>
                  <a:lnTo>
                    <a:pt x="126722" y="249867"/>
                  </a:lnTo>
                  <a:lnTo>
                    <a:pt x="126464" y="249528"/>
                  </a:lnTo>
                  <a:lnTo>
                    <a:pt x="126305" y="249139"/>
                  </a:lnTo>
                  <a:lnTo>
                    <a:pt x="126229" y="248719"/>
                  </a:lnTo>
                  <a:lnTo>
                    <a:pt x="126124" y="248306"/>
                  </a:lnTo>
                  <a:lnTo>
                    <a:pt x="125994" y="247899"/>
                  </a:lnTo>
                  <a:lnTo>
                    <a:pt x="125850" y="247498"/>
                  </a:lnTo>
                  <a:lnTo>
                    <a:pt x="125696" y="247104"/>
                  </a:lnTo>
                  <a:lnTo>
                    <a:pt x="125526" y="246714"/>
                  </a:lnTo>
                  <a:lnTo>
                    <a:pt x="125343" y="246332"/>
                  </a:lnTo>
                  <a:lnTo>
                    <a:pt x="125151" y="245949"/>
                  </a:lnTo>
                  <a:lnTo>
                    <a:pt x="124956" y="245572"/>
                  </a:lnTo>
                  <a:lnTo>
                    <a:pt x="124746" y="245201"/>
                  </a:lnTo>
                  <a:lnTo>
                    <a:pt x="124540" y="244831"/>
                  </a:lnTo>
                  <a:lnTo>
                    <a:pt x="124355" y="244449"/>
                  </a:lnTo>
                  <a:lnTo>
                    <a:pt x="124204" y="244047"/>
                  </a:lnTo>
                  <a:lnTo>
                    <a:pt x="124129" y="243634"/>
                  </a:lnTo>
                  <a:lnTo>
                    <a:pt x="124045" y="243215"/>
                  </a:lnTo>
                  <a:lnTo>
                    <a:pt x="124032" y="242790"/>
                  </a:lnTo>
                  <a:lnTo>
                    <a:pt x="124027" y="242364"/>
                  </a:lnTo>
                  <a:lnTo>
                    <a:pt x="124015" y="241939"/>
                  </a:lnTo>
                  <a:lnTo>
                    <a:pt x="124004" y="241514"/>
                  </a:lnTo>
                  <a:lnTo>
                    <a:pt x="123992" y="241089"/>
                  </a:lnTo>
                  <a:lnTo>
                    <a:pt x="123982" y="240663"/>
                  </a:lnTo>
                  <a:lnTo>
                    <a:pt x="124014" y="240238"/>
                  </a:lnTo>
                  <a:lnTo>
                    <a:pt x="124044" y="239813"/>
                  </a:lnTo>
                  <a:lnTo>
                    <a:pt x="124047" y="239387"/>
                  </a:lnTo>
                  <a:lnTo>
                    <a:pt x="124081" y="238968"/>
                  </a:lnTo>
                  <a:lnTo>
                    <a:pt x="124152" y="238543"/>
                  </a:lnTo>
                  <a:lnTo>
                    <a:pt x="124191" y="238124"/>
                  </a:lnTo>
                  <a:lnTo>
                    <a:pt x="124178" y="237698"/>
                  </a:lnTo>
                  <a:lnTo>
                    <a:pt x="124311" y="237298"/>
                  </a:lnTo>
                  <a:lnTo>
                    <a:pt x="124434" y="236885"/>
                  </a:lnTo>
                  <a:lnTo>
                    <a:pt x="124539" y="236471"/>
                  </a:lnTo>
                  <a:lnTo>
                    <a:pt x="124617" y="236059"/>
                  </a:lnTo>
                  <a:lnTo>
                    <a:pt x="124660" y="235633"/>
                  </a:lnTo>
                  <a:lnTo>
                    <a:pt x="124608" y="235207"/>
                  </a:lnTo>
                  <a:lnTo>
                    <a:pt x="124405" y="234837"/>
                  </a:lnTo>
                  <a:lnTo>
                    <a:pt x="124122" y="234521"/>
                  </a:lnTo>
                  <a:lnTo>
                    <a:pt x="123864" y="234181"/>
                  </a:lnTo>
                  <a:lnTo>
                    <a:pt x="123744" y="233780"/>
                  </a:lnTo>
                  <a:lnTo>
                    <a:pt x="123714" y="233355"/>
                  </a:lnTo>
                  <a:lnTo>
                    <a:pt x="123684" y="232924"/>
                  </a:lnTo>
                  <a:lnTo>
                    <a:pt x="123596" y="232516"/>
                  </a:lnTo>
                  <a:lnTo>
                    <a:pt x="123463" y="232109"/>
                  </a:lnTo>
                  <a:lnTo>
                    <a:pt x="123329" y="231702"/>
                  </a:lnTo>
                  <a:lnTo>
                    <a:pt x="123191" y="231301"/>
                  </a:lnTo>
                  <a:lnTo>
                    <a:pt x="123061" y="230894"/>
                  </a:lnTo>
                  <a:lnTo>
                    <a:pt x="122972" y="230481"/>
                  </a:lnTo>
                  <a:lnTo>
                    <a:pt x="122919" y="230056"/>
                  </a:lnTo>
                  <a:lnTo>
                    <a:pt x="122868" y="229637"/>
                  </a:lnTo>
                  <a:lnTo>
                    <a:pt x="122832" y="229211"/>
                  </a:lnTo>
                  <a:lnTo>
                    <a:pt x="122815" y="228786"/>
                  </a:lnTo>
                  <a:lnTo>
                    <a:pt x="122832" y="228361"/>
                  </a:lnTo>
                  <a:lnTo>
                    <a:pt x="122869" y="227942"/>
                  </a:lnTo>
                  <a:lnTo>
                    <a:pt x="122908" y="227516"/>
                  </a:lnTo>
                  <a:lnTo>
                    <a:pt x="122935" y="227091"/>
                  </a:lnTo>
                  <a:lnTo>
                    <a:pt x="122925" y="226666"/>
                  </a:lnTo>
                  <a:lnTo>
                    <a:pt x="122911" y="226240"/>
                  </a:lnTo>
                  <a:lnTo>
                    <a:pt x="122928" y="225815"/>
                  </a:lnTo>
                  <a:lnTo>
                    <a:pt x="122960" y="225390"/>
                  </a:lnTo>
                  <a:lnTo>
                    <a:pt x="123016" y="224971"/>
                  </a:lnTo>
                  <a:lnTo>
                    <a:pt x="123085" y="224545"/>
                  </a:lnTo>
                  <a:lnTo>
                    <a:pt x="123133" y="224126"/>
                  </a:lnTo>
                  <a:lnTo>
                    <a:pt x="123117" y="223701"/>
                  </a:lnTo>
                  <a:lnTo>
                    <a:pt x="123104" y="223276"/>
                  </a:lnTo>
                  <a:lnTo>
                    <a:pt x="123094" y="222850"/>
                  </a:lnTo>
                  <a:lnTo>
                    <a:pt x="123063" y="222425"/>
                  </a:lnTo>
                  <a:lnTo>
                    <a:pt x="122967" y="222012"/>
                  </a:lnTo>
                  <a:lnTo>
                    <a:pt x="122836" y="221611"/>
                  </a:lnTo>
                  <a:lnTo>
                    <a:pt x="122690" y="221210"/>
                  </a:lnTo>
                  <a:lnTo>
                    <a:pt x="122575" y="220797"/>
                  </a:lnTo>
                  <a:lnTo>
                    <a:pt x="122448" y="220396"/>
                  </a:lnTo>
                  <a:lnTo>
                    <a:pt x="122274" y="220007"/>
                  </a:lnTo>
                  <a:lnTo>
                    <a:pt x="122120" y="219606"/>
                  </a:lnTo>
                  <a:lnTo>
                    <a:pt x="121957" y="219217"/>
                  </a:lnTo>
                  <a:lnTo>
                    <a:pt x="121732" y="218859"/>
                  </a:lnTo>
                  <a:lnTo>
                    <a:pt x="121469" y="218525"/>
                  </a:lnTo>
                  <a:lnTo>
                    <a:pt x="121214" y="218179"/>
                  </a:lnTo>
                  <a:lnTo>
                    <a:pt x="120886" y="217917"/>
                  </a:lnTo>
                  <a:lnTo>
                    <a:pt x="120514" y="217704"/>
                  </a:lnTo>
                  <a:lnTo>
                    <a:pt x="120144" y="217492"/>
                  </a:lnTo>
                  <a:lnTo>
                    <a:pt x="119773" y="217285"/>
                  </a:lnTo>
                  <a:lnTo>
                    <a:pt x="119491" y="216969"/>
                  </a:lnTo>
                  <a:lnTo>
                    <a:pt x="119224" y="216635"/>
                  </a:lnTo>
                  <a:lnTo>
                    <a:pt x="118947" y="216313"/>
                  </a:lnTo>
                  <a:lnTo>
                    <a:pt x="118654" y="216003"/>
                  </a:lnTo>
                  <a:lnTo>
                    <a:pt x="118347" y="215712"/>
                  </a:lnTo>
                  <a:lnTo>
                    <a:pt x="118011" y="215450"/>
                  </a:lnTo>
                  <a:lnTo>
                    <a:pt x="117679" y="215202"/>
                  </a:lnTo>
                  <a:lnTo>
                    <a:pt x="117699" y="214782"/>
                  </a:lnTo>
                  <a:lnTo>
                    <a:pt x="117735" y="214351"/>
                  </a:lnTo>
                  <a:lnTo>
                    <a:pt x="117721" y="213926"/>
                  </a:lnTo>
                  <a:lnTo>
                    <a:pt x="117903" y="213543"/>
                  </a:lnTo>
                  <a:lnTo>
                    <a:pt x="118213" y="213257"/>
                  </a:lnTo>
                  <a:lnTo>
                    <a:pt x="118581" y="213045"/>
                  </a:lnTo>
                  <a:lnTo>
                    <a:pt x="118933" y="212808"/>
                  </a:lnTo>
                  <a:lnTo>
                    <a:pt x="119142" y="212437"/>
                  </a:lnTo>
                  <a:lnTo>
                    <a:pt x="119274" y="212036"/>
                  </a:lnTo>
                  <a:lnTo>
                    <a:pt x="119247" y="211611"/>
                  </a:lnTo>
                  <a:lnTo>
                    <a:pt x="119236" y="211185"/>
                  </a:lnTo>
                  <a:lnTo>
                    <a:pt x="119216" y="210754"/>
                  </a:lnTo>
                  <a:lnTo>
                    <a:pt x="119252" y="210335"/>
                  </a:lnTo>
                  <a:lnTo>
                    <a:pt x="119309" y="209910"/>
                  </a:lnTo>
                  <a:lnTo>
                    <a:pt x="119378" y="209491"/>
                  </a:lnTo>
                  <a:lnTo>
                    <a:pt x="119468" y="209077"/>
                  </a:lnTo>
                  <a:lnTo>
                    <a:pt x="119614" y="208676"/>
                  </a:lnTo>
                  <a:lnTo>
                    <a:pt x="119814" y="208306"/>
                  </a:lnTo>
                  <a:lnTo>
                    <a:pt x="120022" y="207929"/>
                  </a:lnTo>
                  <a:lnTo>
                    <a:pt x="120225" y="207553"/>
                  </a:lnTo>
                  <a:lnTo>
                    <a:pt x="120390" y="207164"/>
                  </a:lnTo>
                  <a:lnTo>
                    <a:pt x="120461" y="206745"/>
                  </a:lnTo>
                  <a:lnTo>
                    <a:pt x="120465" y="206319"/>
                  </a:lnTo>
                  <a:lnTo>
                    <a:pt x="120446" y="205894"/>
                  </a:lnTo>
                  <a:lnTo>
                    <a:pt x="120450" y="205468"/>
                  </a:lnTo>
                  <a:lnTo>
                    <a:pt x="120500" y="205043"/>
                  </a:lnTo>
                  <a:lnTo>
                    <a:pt x="120625" y="204636"/>
                  </a:lnTo>
                  <a:lnTo>
                    <a:pt x="120906" y="204320"/>
                  </a:lnTo>
                  <a:lnTo>
                    <a:pt x="121166" y="203986"/>
                  </a:lnTo>
                  <a:lnTo>
                    <a:pt x="121403" y="203634"/>
                  </a:lnTo>
                  <a:lnTo>
                    <a:pt x="121466" y="203281"/>
                  </a:lnTo>
                  <a:lnTo>
                    <a:pt x="121444" y="202917"/>
                  </a:lnTo>
                  <a:lnTo>
                    <a:pt x="121870" y="201842"/>
                  </a:lnTo>
                  <a:lnTo>
                    <a:pt x="122340" y="200056"/>
                  </a:lnTo>
                  <a:lnTo>
                    <a:pt x="122863" y="196921"/>
                  </a:lnTo>
                  <a:lnTo>
                    <a:pt x="123284" y="194478"/>
                  </a:lnTo>
                  <a:lnTo>
                    <a:pt x="123545" y="193968"/>
                  </a:lnTo>
                  <a:lnTo>
                    <a:pt x="123925" y="193616"/>
                  </a:lnTo>
                  <a:lnTo>
                    <a:pt x="124187" y="193148"/>
                  </a:lnTo>
                  <a:lnTo>
                    <a:pt x="124370" y="192644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4" name="object 36">
              <a:extLst>
                <a:ext uri="{FF2B5EF4-FFF2-40B4-BE49-F238E27FC236}">
                  <a16:creationId xmlns:a16="http://schemas.microsoft.com/office/drawing/2014/main" id="{6E899678-8573-41FC-91E3-738019C27DC5}"/>
                </a:ext>
              </a:extLst>
            </p:cNvPr>
            <p:cNvSpPr/>
            <p:nvPr/>
          </p:nvSpPr>
          <p:spPr>
            <a:xfrm>
              <a:off x="8454342" y="3549281"/>
              <a:ext cx="662824" cy="323753"/>
            </a:xfrm>
            <a:custGeom>
              <a:avLst/>
              <a:gdLst/>
              <a:ahLst/>
              <a:cxnLst/>
              <a:rect l="l" t="t" r="r" b="b"/>
              <a:pathLst>
                <a:path w="1026251" h="501267">
                  <a:moveTo>
                    <a:pt x="964151" y="0"/>
                  </a:moveTo>
                  <a:lnTo>
                    <a:pt x="963911" y="382"/>
                  </a:lnTo>
                  <a:lnTo>
                    <a:pt x="963824" y="802"/>
                  </a:lnTo>
                  <a:lnTo>
                    <a:pt x="963855" y="1233"/>
                  </a:lnTo>
                  <a:lnTo>
                    <a:pt x="964121" y="1427"/>
                  </a:lnTo>
                  <a:lnTo>
                    <a:pt x="964810" y="1676"/>
                  </a:lnTo>
                  <a:lnTo>
                    <a:pt x="965386" y="1919"/>
                  </a:lnTo>
                  <a:lnTo>
                    <a:pt x="966226" y="2363"/>
                  </a:lnTo>
                  <a:lnTo>
                    <a:pt x="966913" y="2764"/>
                  </a:lnTo>
                  <a:lnTo>
                    <a:pt x="967523" y="3122"/>
                  </a:lnTo>
                  <a:lnTo>
                    <a:pt x="968024" y="3208"/>
                  </a:lnTo>
                  <a:lnTo>
                    <a:pt x="968527" y="3183"/>
                  </a:lnTo>
                  <a:lnTo>
                    <a:pt x="968951" y="3189"/>
                  </a:lnTo>
                  <a:lnTo>
                    <a:pt x="969611" y="3049"/>
                  </a:lnTo>
                  <a:lnTo>
                    <a:pt x="970121" y="2752"/>
                  </a:lnTo>
                  <a:lnTo>
                    <a:pt x="970593" y="2375"/>
                  </a:lnTo>
                  <a:lnTo>
                    <a:pt x="971026" y="1998"/>
                  </a:lnTo>
                  <a:lnTo>
                    <a:pt x="971468" y="1233"/>
                  </a:lnTo>
                  <a:lnTo>
                    <a:pt x="971897" y="1044"/>
                  </a:lnTo>
                  <a:lnTo>
                    <a:pt x="972664" y="1294"/>
                  </a:lnTo>
                  <a:lnTo>
                    <a:pt x="973118" y="1768"/>
                  </a:lnTo>
                  <a:lnTo>
                    <a:pt x="973339" y="2272"/>
                  </a:lnTo>
                  <a:lnTo>
                    <a:pt x="973973" y="3329"/>
                  </a:lnTo>
                  <a:lnTo>
                    <a:pt x="974494" y="4228"/>
                  </a:lnTo>
                  <a:lnTo>
                    <a:pt x="974676" y="4738"/>
                  </a:lnTo>
                  <a:lnTo>
                    <a:pt x="974739" y="5437"/>
                  </a:lnTo>
                  <a:lnTo>
                    <a:pt x="974842" y="6057"/>
                  </a:lnTo>
                  <a:lnTo>
                    <a:pt x="974784" y="6944"/>
                  </a:lnTo>
                  <a:lnTo>
                    <a:pt x="974645" y="7983"/>
                  </a:lnTo>
                  <a:lnTo>
                    <a:pt x="974578" y="9295"/>
                  </a:lnTo>
                  <a:lnTo>
                    <a:pt x="973798" y="13183"/>
                  </a:lnTo>
                  <a:lnTo>
                    <a:pt x="973626" y="14033"/>
                  </a:lnTo>
                  <a:lnTo>
                    <a:pt x="973612" y="14648"/>
                  </a:lnTo>
                  <a:lnTo>
                    <a:pt x="973862" y="15620"/>
                  </a:lnTo>
                  <a:lnTo>
                    <a:pt x="974454" y="16828"/>
                  </a:lnTo>
                  <a:lnTo>
                    <a:pt x="974892" y="18037"/>
                  </a:lnTo>
                  <a:lnTo>
                    <a:pt x="974991" y="18772"/>
                  </a:lnTo>
                  <a:lnTo>
                    <a:pt x="975198" y="19975"/>
                  </a:lnTo>
                  <a:lnTo>
                    <a:pt x="975358" y="21488"/>
                  </a:lnTo>
                  <a:lnTo>
                    <a:pt x="975292" y="22721"/>
                  </a:lnTo>
                  <a:lnTo>
                    <a:pt x="975356" y="23383"/>
                  </a:lnTo>
                  <a:lnTo>
                    <a:pt x="975246" y="24884"/>
                  </a:lnTo>
                  <a:lnTo>
                    <a:pt x="975340" y="25893"/>
                  </a:lnTo>
                  <a:lnTo>
                    <a:pt x="975405" y="26434"/>
                  </a:lnTo>
                  <a:lnTo>
                    <a:pt x="975506" y="27132"/>
                  </a:lnTo>
                  <a:lnTo>
                    <a:pt x="975679" y="28068"/>
                  </a:lnTo>
                  <a:lnTo>
                    <a:pt x="975861" y="28609"/>
                  </a:lnTo>
                  <a:lnTo>
                    <a:pt x="976089" y="30583"/>
                  </a:lnTo>
                  <a:lnTo>
                    <a:pt x="976265" y="31361"/>
                  </a:lnTo>
                  <a:lnTo>
                    <a:pt x="976444" y="32023"/>
                  </a:lnTo>
                  <a:lnTo>
                    <a:pt x="976662" y="32685"/>
                  </a:lnTo>
                  <a:lnTo>
                    <a:pt x="976865" y="34004"/>
                  </a:lnTo>
                  <a:lnTo>
                    <a:pt x="977150" y="35127"/>
                  </a:lnTo>
                  <a:lnTo>
                    <a:pt x="977423" y="36798"/>
                  </a:lnTo>
                  <a:lnTo>
                    <a:pt x="977632" y="37886"/>
                  </a:lnTo>
                  <a:lnTo>
                    <a:pt x="977847" y="38621"/>
                  </a:lnTo>
                  <a:lnTo>
                    <a:pt x="978244" y="39945"/>
                  </a:lnTo>
                  <a:lnTo>
                    <a:pt x="978296" y="41106"/>
                  </a:lnTo>
                  <a:lnTo>
                    <a:pt x="978312" y="42187"/>
                  </a:lnTo>
                  <a:lnTo>
                    <a:pt x="978252" y="43117"/>
                  </a:lnTo>
                  <a:lnTo>
                    <a:pt x="978431" y="43772"/>
                  </a:lnTo>
                  <a:lnTo>
                    <a:pt x="978686" y="44514"/>
                  </a:lnTo>
                  <a:lnTo>
                    <a:pt x="979016" y="45371"/>
                  </a:lnTo>
                  <a:lnTo>
                    <a:pt x="979271" y="46033"/>
                  </a:lnTo>
                  <a:lnTo>
                    <a:pt x="979760" y="48481"/>
                  </a:lnTo>
                  <a:lnTo>
                    <a:pt x="980088" y="49417"/>
                  </a:lnTo>
                  <a:lnTo>
                    <a:pt x="980264" y="50189"/>
                  </a:lnTo>
                  <a:lnTo>
                    <a:pt x="980393" y="51355"/>
                  </a:lnTo>
                  <a:lnTo>
                    <a:pt x="980440" y="52746"/>
                  </a:lnTo>
                  <a:lnTo>
                    <a:pt x="980497" y="53712"/>
                  </a:lnTo>
                  <a:lnTo>
                    <a:pt x="980275" y="55025"/>
                  </a:lnTo>
                  <a:lnTo>
                    <a:pt x="980328" y="56142"/>
                  </a:lnTo>
                  <a:lnTo>
                    <a:pt x="980230" y="57144"/>
                  </a:lnTo>
                  <a:lnTo>
                    <a:pt x="980106" y="57455"/>
                  </a:lnTo>
                  <a:lnTo>
                    <a:pt x="979979" y="58502"/>
                  </a:lnTo>
                  <a:lnTo>
                    <a:pt x="989520" y="65337"/>
                  </a:lnTo>
                  <a:lnTo>
                    <a:pt x="1002144" y="69602"/>
                  </a:lnTo>
                  <a:lnTo>
                    <a:pt x="1006330" y="77542"/>
                  </a:lnTo>
                  <a:lnTo>
                    <a:pt x="1012848" y="91510"/>
                  </a:lnTo>
                  <a:lnTo>
                    <a:pt x="1016868" y="97464"/>
                  </a:lnTo>
                  <a:lnTo>
                    <a:pt x="1026251" y="101531"/>
                  </a:lnTo>
                  <a:lnTo>
                    <a:pt x="1017552" y="127343"/>
                  </a:lnTo>
                  <a:lnTo>
                    <a:pt x="1016317" y="141009"/>
                  </a:lnTo>
                  <a:lnTo>
                    <a:pt x="1013227" y="159785"/>
                  </a:lnTo>
                  <a:lnTo>
                    <a:pt x="1013607" y="174011"/>
                  </a:lnTo>
                  <a:lnTo>
                    <a:pt x="1014934" y="186906"/>
                  </a:lnTo>
                  <a:lnTo>
                    <a:pt x="1016655" y="199047"/>
                  </a:lnTo>
                  <a:lnTo>
                    <a:pt x="1011272" y="197635"/>
                  </a:lnTo>
                  <a:lnTo>
                    <a:pt x="1005300" y="199129"/>
                  </a:lnTo>
                  <a:lnTo>
                    <a:pt x="992454" y="207808"/>
                  </a:lnTo>
                  <a:lnTo>
                    <a:pt x="988379" y="209579"/>
                  </a:lnTo>
                  <a:lnTo>
                    <a:pt x="987384" y="212067"/>
                  </a:lnTo>
                  <a:lnTo>
                    <a:pt x="985891" y="217042"/>
                  </a:lnTo>
                  <a:lnTo>
                    <a:pt x="983900" y="222520"/>
                  </a:lnTo>
                  <a:lnTo>
                    <a:pt x="978675" y="226001"/>
                  </a:lnTo>
                  <a:lnTo>
                    <a:pt x="975937" y="226250"/>
                  </a:lnTo>
                  <a:lnTo>
                    <a:pt x="972703" y="234959"/>
                  </a:lnTo>
                  <a:lnTo>
                    <a:pt x="966482" y="241429"/>
                  </a:lnTo>
                  <a:lnTo>
                    <a:pt x="966482" y="248149"/>
                  </a:lnTo>
                  <a:lnTo>
                    <a:pt x="966980" y="251633"/>
                  </a:lnTo>
                  <a:lnTo>
                    <a:pt x="948902" y="274653"/>
                  </a:lnTo>
                  <a:lnTo>
                    <a:pt x="942405" y="282448"/>
                  </a:lnTo>
                  <a:lnTo>
                    <a:pt x="935648" y="299340"/>
                  </a:lnTo>
                  <a:lnTo>
                    <a:pt x="934609" y="311813"/>
                  </a:lnTo>
                  <a:lnTo>
                    <a:pt x="939546" y="321169"/>
                  </a:lnTo>
                  <a:lnTo>
                    <a:pt x="932529" y="322988"/>
                  </a:lnTo>
                  <a:lnTo>
                    <a:pt x="926292" y="325588"/>
                  </a:lnTo>
                  <a:lnTo>
                    <a:pt x="919016" y="326624"/>
                  </a:lnTo>
                  <a:lnTo>
                    <a:pt x="909920" y="328186"/>
                  </a:lnTo>
                  <a:lnTo>
                    <a:pt x="905772" y="328541"/>
                  </a:lnTo>
                  <a:lnTo>
                    <a:pt x="903734" y="330324"/>
                  </a:lnTo>
                  <a:lnTo>
                    <a:pt x="903423" y="333125"/>
                  </a:lnTo>
                  <a:lnTo>
                    <a:pt x="893922" y="328140"/>
                  </a:lnTo>
                  <a:lnTo>
                    <a:pt x="886046" y="324276"/>
                  </a:lnTo>
                  <a:lnTo>
                    <a:pt x="879040" y="321320"/>
                  </a:lnTo>
                  <a:lnTo>
                    <a:pt x="871829" y="316132"/>
                  </a:lnTo>
                  <a:lnTo>
                    <a:pt x="862436" y="309905"/>
                  </a:lnTo>
                  <a:lnTo>
                    <a:pt x="857873" y="305904"/>
                  </a:lnTo>
                  <a:lnTo>
                    <a:pt x="851677" y="297845"/>
                  </a:lnTo>
                  <a:lnTo>
                    <a:pt x="845336" y="290175"/>
                  </a:lnTo>
                  <a:lnTo>
                    <a:pt x="843382" y="285503"/>
                  </a:lnTo>
                  <a:lnTo>
                    <a:pt x="839483" y="281907"/>
                  </a:lnTo>
                  <a:lnTo>
                    <a:pt x="836185" y="278911"/>
                  </a:lnTo>
                  <a:lnTo>
                    <a:pt x="832287" y="276211"/>
                  </a:lnTo>
                  <a:lnTo>
                    <a:pt x="828689" y="279206"/>
                  </a:lnTo>
                  <a:lnTo>
                    <a:pt x="826290" y="283407"/>
                  </a:lnTo>
                  <a:lnTo>
                    <a:pt x="824791" y="286108"/>
                  </a:lnTo>
                  <a:lnTo>
                    <a:pt x="824791" y="289404"/>
                  </a:lnTo>
                  <a:lnTo>
                    <a:pt x="825090" y="292405"/>
                  </a:lnTo>
                  <a:lnTo>
                    <a:pt x="834086" y="301400"/>
                  </a:lnTo>
                  <a:lnTo>
                    <a:pt x="836185" y="308295"/>
                  </a:lnTo>
                  <a:lnTo>
                    <a:pt x="839783" y="314592"/>
                  </a:lnTo>
                  <a:lnTo>
                    <a:pt x="841882" y="323888"/>
                  </a:lnTo>
                  <a:lnTo>
                    <a:pt x="842782" y="341579"/>
                  </a:lnTo>
                  <a:lnTo>
                    <a:pt x="838934" y="351716"/>
                  </a:lnTo>
                  <a:lnTo>
                    <a:pt x="830809" y="364128"/>
                  </a:lnTo>
                  <a:lnTo>
                    <a:pt x="820220" y="373259"/>
                  </a:lnTo>
                  <a:lnTo>
                    <a:pt x="807711" y="379344"/>
                  </a:lnTo>
                  <a:lnTo>
                    <a:pt x="795951" y="384414"/>
                  </a:lnTo>
                  <a:lnTo>
                    <a:pt x="787346" y="392664"/>
                  </a:lnTo>
                  <a:lnTo>
                    <a:pt x="783595" y="402607"/>
                  </a:lnTo>
                  <a:lnTo>
                    <a:pt x="785022" y="409742"/>
                  </a:lnTo>
                  <a:lnTo>
                    <a:pt x="782882" y="416401"/>
                  </a:lnTo>
                  <a:lnTo>
                    <a:pt x="779314" y="424724"/>
                  </a:lnTo>
                  <a:lnTo>
                    <a:pt x="771228" y="432810"/>
                  </a:lnTo>
                  <a:lnTo>
                    <a:pt x="765854" y="441537"/>
                  </a:lnTo>
                  <a:lnTo>
                    <a:pt x="758579" y="454001"/>
                  </a:lnTo>
                  <a:lnTo>
                    <a:pt x="753900" y="458554"/>
                  </a:lnTo>
                  <a:lnTo>
                    <a:pt x="745822" y="466179"/>
                  </a:lnTo>
                  <a:lnTo>
                    <a:pt x="738386" y="471556"/>
                  </a:lnTo>
                  <a:lnTo>
                    <a:pt x="729176" y="470028"/>
                  </a:lnTo>
                  <a:lnTo>
                    <a:pt x="721880" y="467923"/>
                  </a:lnTo>
                  <a:lnTo>
                    <a:pt x="715934" y="464102"/>
                  </a:lnTo>
                  <a:lnTo>
                    <a:pt x="709226" y="460678"/>
                  </a:lnTo>
                  <a:lnTo>
                    <a:pt x="705698" y="461513"/>
                  </a:lnTo>
                  <a:lnTo>
                    <a:pt x="701151" y="465065"/>
                  </a:lnTo>
                  <a:lnTo>
                    <a:pt x="697236" y="472689"/>
                  </a:lnTo>
                  <a:lnTo>
                    <a:pt x="693091" y="476926"/>
                  </a:lnTo>
                  <a:lnTo>
                    <a:pt x="688702" y="476644"/>
                  </a:lnTo>
                  <a:lnTo>
                    <a:pt x="688691" y="473306"/>
                  </a:lnTo>
                  <a:lnTo>
                    <a:pt x="688886" y="468291"/>
                  </a:lnTo>
                  <a:lnTo>
                    <a:pt x="688614" y="463056"/>
                  </a:lnTo>
                  <a:lnTo>
                    <a:pt x="687713" y="457291"/>
                  </a:lnTo>
                  <a:lnTo>
                    <a:pt x="684289" y="445638"/>
                  </a:lnTo>
                  <a:lnTo>
                    <a:pt x="681576" y="434742"/>
                  </a:lnTo>
                  <a:lnTo>
                    <a:pt x="678952" y="424384"/>
                  </a:lnTo>
                  <a:lnTo>
                    <a:pt x="672236" y="406932"/>
                  </a:lnTo>
                  <a:lnTo>
                    <a:pt x="667107" y="394845"/>
                  </a:lnTo>
                  <a:lnTo>
                    <a:pt x="661730" y="385540"/>
                  </a:lnTo>
                  <a:lnTo>
                    <a:pt x="657434" y="376749"/>
                  </a:lnTo>
                  <a:lnTo>
                    <a:pt x="650037" y="368025"/>
                  </a:lnTo>
                  <a:lnTo>
                    <a:pt x="642831" y="361768"/>
                  </a:lnTo>
                  <a:lnTo>
                    <a:pt x="633727" y="358545"/>
                  </a:lnTo>
                  <a:lnTo>
                    <a:pt x="625407" y="358301"/>
                  </a:lnTo>
                  <a:lnTo>
                    <a:pt x="622068" y="356892"/>
                  </a:lnTo>
                  <a:lnTo>
                    <a:pt x="612332" y="355990"/>
                  </a:lnTo>
                  <a:lnTo>
                    <a:pt x="608632" y="356056"/>
                  </a:lnTo>
                  <a:lnTo>
                    <a:pt x="603636" y="356765"/>
                  </a:lnTo>
                  <a:lnTo>
                    <a:pt x="597738" y="358490"/>
                  </a:lnTo>
                  <a:lnTo>
                    <a:pt x="589757" y="360178"/>
                  </a:lnTo>
                  <a:lnTo>
                    <a:pt x="581024" y="362724"/>
                  </a:lnTo>
                  <a:lnTo>
                    <a:pt x="573986" y="366698"/>
                  </a:lnTo>
                  <a:lnTo>
                    <a:pt x="564693" y="366698"/>
                  </a:lnTo>
                  <a:lnTo>
                    <a:pt x="555798" y="365650"/>
                  </a:lnTo>
                  <a:lnTo>
                    <a:pt x="548025" y="366330"/>
                  </a:lnTo>
                  <a:lnTo>
                    <a:pt x="541020" y="366843"/>
                  </a:lnTo>
                  <a:lnTo>
                    <a:pt x="533220" y="366290"/>
                  </a:lnTo>
                  <a:lnTo>
                    <a:pt x="521486" y="365732"/>
                  </a:lnTo>
                  <a:lnTo>
                    <a:pt x="506089" y="361768"/>
                  </a:lnTo>
                  <a:lnTo>
                    <a:pt x="484847" y="360440"/>
                  </a:lnTo>
                  <a:lnTo>
                    <a:pt x="472520" y="358164"/>
                  </a:lnTo>
                  <a:lnTo>
                    <a:pt x="456020" y="356837"/>
                  </a:lnTo>
                  <a:lnTo>
                    <a:pt x="444072" y="354182"/>
                  </a:lnTo>
                  <a:lnTo>
                    <a:pt x="433830" y="355130"/>
                  </a:lnTo>
                  <a:lnTo>
                    <a:pt x="428064" y="360337"/>
                  </a:lnTo>
                  <a:lnTo>
                    <a:pt x="418412" y="359741"/>
                  </a:lnTo>
                  <a:lnTo>
                    <a:pt x="395907" y="360227"/>
                  </a:lnTo>
                  <a:lnTo>
                    <a:pt x="388735" y="360203"/>
                  </a:lnTo>
                  <a:lnTo>
                    <a:pt x="372096" y="360889"/>
                  </a:lnTo>
                  <a:lnTo>
                    <a:pt x="362338" y="362454"/>
                  </a:lnTo>
                  <a:lnTo>
                    <a:pt x="354315" y="365683"/>
                  </a:lnTo>
                  <a:lnTo>
                    <a:pt x="287986" y="401215"/>
                  </a:lnTo>
                  <a:lnTo>
                    <a:pt x="288688" y="414772"/>
                  </a:lnTo>
                  <a:lnTo>
                    <a:pt x="286279" y="422837"/>
                  </a:lnTo>
                  <a:lnTo>
                    <a:pt x="283059" y="427056"/>
                  </a:lnTo>
                  <a:lnTo>
                    <a:pt x="281012" y="430383"/>
                  </a:lnTo>
                  <a:lnTo>
                    <a:pt x="281012" y="434474"/>
                  </a:lnTo>
                  <a:lnTo>
                    <a:pt x="283571" y="437290"/>
                  </a:lnTo>
                  <a:lnTo>
                    <a:pt x="284951" y="438578"/>
                  </a:lnTo>
                  <a:lnTo>
                    <a:pt x="283434" y="444647"/>
                  </a:lnTo>
                  <a:lnTo>
                    <a:pt x="281158" y="448818"/>
                  </a:lnTo>
                  <a:lnTo>
                    <a:pt x="266331" y="458001"/>
                  </a:lnTo>
                  <a:lnTo>
                    <a:pt x="259112" y="462679"/>
                  </a:lnTo>
                  <a:lnTo>
                    <a:pt x="246831" y="465887"/>
                  </a:lnTo>
                  <a:lnTo>
                    <a:pt x="234124" y="468734"/>
                  </a:lnTo>
                  <a:lnTo>
                    <a:pt x="199643" y="470811"/>
                  </a:lnTo>
                  <a:lnTo>
                    <a:pt x="193758" y="470043"/>
                  </a:lnTo>
                  <a:lnTo>
                    <a:pt x="185309" y="472500"/>
                  </a:lnTo>
                  <a:lnTo>
                    <a:pt x="179319" y="473609"/>
                  </a:lnTo>
                  <a:lnTo>
                    <a:pt x="172570" y="475197"/>
                  </a:lnTo>
                  <a:lnTo>
                    <a:pt x="164527" y="477576"/>
                  </a:lnTo>
                  <a:lnTo>
                    <a:pt x="150815" y="479344"/>
                  </a:lnTo>
                  <a:lnTo>
                    <a:pt x="143382" y="477485"/>
                  </a:lnTo>
                  <a:lnTo>
                    <a:pt x="138840" y="476039"/>
                  </a:lnTo>
                  <a:lnTo>
                    <a:pt x="135330" y="476865"/>
                  </a:lnTo>
                  <a:lnTo>
                    <a:pt x="133473" y="477068"/>
                  </a:lnTo>
                  <a:lnTo>
                    <a:pt x="132440" y="479547"/>
                  </a:lnTo>
                  <a:lnTo>
                    <a:pt x="131408" y="481820"/>
                  </a:lnTo>
                  <a:lnTo>
                    <a:pt x="128930" y="484298"/>
                  </a:lnTo>
                  <a:lnTo>
                    <a:pt x="126866" y="487394"/>
                  </a:lnTo>
                  <a:lnTo>
                    <a:pt x="125214" y="489457"/>
                  </a:lnTo>
                  <a:lnTo>
                    <a:pt x="122530" y="492142"/>
                  </a:lnTo>
                  <a:lnTo>
                    <a:pt x="120465" y="494207"/>
                  </a:lnTo>
                  <a:lnTo>
                    <a:pt x="99469" y="488837"/>
                  </a:lnTo>
                  <a:lnTo>
                    <a:pt x="90934" y="489596"/>
                  </a:lnTo>
                  <a:lnTo>
                    <a:pt x="79365" y="489216"/>
                  </a:lnTo>
                  <a:lnTo>
                    <a:pt x="64951" y="490732"/>
                  </a:lnTo>
                  <a:lnTo>
                    <a:pt x="54710" y="494146"/>
                  </a:lnTo>
                  <a:lnTo>
                    <a:pt x="38210" y="497941"/>
                  </a:lnTo>
                  <a:lnTo>
                    <a:pt x="27118" y="501267"/>
                  </a:lnTo>
                  <a:lnTo>
                    <a:pt x="26363" y="498837"/>
                  </a:lnTo>
                  <a:lnTo>
                    <a:pt x="25664" y="496935"/>
                  </a:lnTo>
                  <a:lnTo>
                    <a:pt x="24763" y="495532"/>
                  </a:lnTo>
                  <a:lnTo>
                    <a:pt x="24411" y="493678"/>
                  </a:lnTo>
                  <a:lnTo>
                    <a:pt x="23472" y="492275"/>
                  </a:lnTo>
                  <a:lnTo>
                    <a:pt x="22252" y="491400"/>
                  </a:lnTo>
                  <a:lnTo>
                    <a:pt x="20338" y="490556"/>
                  </a:lnTo>
                  <a:lnTo>
                    <a:pt x="17979" y="490817"/>
                  </a:lnTo>
                  <a:lnTo>
                    <a:pt x="16264" y="491710"/>
                  </a:lnTo>
                  <a:lnTo>
                    <a:pt x="12595" y="491795"/>
                  </a:lnTo>
                  <a:lnTo>
                    <a:pt x="9626" y="491662"/>
                  </a:lnTo>
                  <a:lnTo>
                    <a:pt x="6644" y="492257"/>
                  </a:lnTo>
                  <a:lnTo>
                    <a:pt x="5462" y="491425"/>
                  </a:lnTo>
                  <a:lnTo>
                    <a:pt x="3781" y="490471"/>
                  </a:lnTo>
                  <a:lnTo>
                    <a:pt x="2766" y="488946"/>
                  </a:lnTo>
                  <a:lnTo>
                    <a:pt x="1056" y="487451"/>
                  </a:lnTo>
                  <a:lnTo>
                    <a:pt x="830" y="485057"/>
                  </a:lnTo>
                  <a:lnTo>
                    <a:pt x="973" y="483521"/>
                  </a:lnTo>
                  <a:lnTo>
                    <a:pt x="0" y="481923"/>
                  </a:lnTo>
                  <a:lnTo>
                    <a:pt x="944" y="480938"/>
                  </a:lnTo>
                  <a:lnTo>
                    <a:pt x="3528" y="478873"/>
                  </a:lnTo>
                  <a:lnTo>
                    <a:pt x="5091" y="477865"/>
                  </a:lnTo>
                  <a:lnTo>
                    <a:pt x="5210" y="475556"/>
                  </a:lnTo>
                  <a:lnTo>
                    <a:pt x="5467" y="474134"/>
                  </a:lnTo>
                  <a:lnTo>
                    <a:pt x="6545" y="472190"/>
                  </a:lnTo>
                  <a:lnTo>
                    <a:pt x="8724" y="471194"/>
                  </a:lnTo>
                  <a:lnTo>
                    <a:pt x="10545" y="468727"/>
                  </a:lnTo>
                  <a:lnTo>
                    <a:pt x="11361" y="468393"/>
                  </a:lnTo>
                  <a:lnTo>
                    <a:pt x="12543" y="467105"/>
                  </a:lnTo>
                  <a:lnTo>
                    <a:pt x="13570" y="465780"/>
                  </a:lnTo>
                  <a:lnTo>
                    <a:pt x="13680" y="464013"/>
                  </a:lnTo>
                  <a:lnTo>
                    <a:pt x="14521" y="462330"/>
                  </a:lnTo>
                  <a:lnTo>
                    <a:pt x="15703" y="461006"/>
                  </a:lnTo>
                  <a:lnTo>
                    <a:pt x="15578" y="459425"/>
                  </a:lnTo>
                  <a:lnTo>
                    <a:pt x="16979" y="458757"/>
                  </a:lnTo>
                  <a:lnTo>
                    <a:pt x="17353" y="457342"/>
                  </a:lnTo>
                  <a:lnTo>
                    <a:pt x="18327" y="454705"/>
                  </a:lnTo>
                  <a:lnTo>
                    <a:pt x="18419" y="454177"/>
                  </a:lnTo>
                  <a:lnTo>
                    <a:pt x="17601" y="452184"/>
                  </a:lnTo>
                  <a:lnTo>
                    <a:pt x="17161" y="450865"/>
                  </a:lnTo>
                  <a:lnTo>
                    <a:pt x="16830" y="447858"/>
                  </a:lnTo>
                  <a:lnTo>
                    <a:pt x="16011" y="446224"/>
                  </a:lnTo>
                  <a:lnTo>
                    <a:pt x="16308" y="444729"/>
                  </a:lnTo>
                  <a:lnTo>
                    <a:pt x="16595" y="443812"/>
                  </a:lnTo>
                  <a:lnTo>
                    <a:pt x="16140" y="441218"/>
                  </a:lnTo>
                  <a:lnTo>
                    <a:pt x="14109" y="438295"/>
                  </a:lnTo>
                  <a:lnTo>
                    <a:pt x="13019" y="436691"/>
                  </a:lnTo>
                  <a:lnTo>
                    <a:pt x="12349" y="435331"/>
                  </a:lnTo>
                  <a:lnTo>
                    <a:pt x="10454" y="433411"/>
                  </a:lnTo>
                  <a:lnTo>
                    <a:pt x="9807" y="432894"/>
                  </a:lnTo>
                  <a:lnTo>
                    <a:pt x="8292" y="433441"/>
                  </a:lnTo>
                  <a:lnTo>
                    <a:pt x="6644" y="432797"/>
                  </a:lnTo>
                  <a:lnTo>
                    <a:pt x="4916" y="432263"/>
                  </a:lnTo>
                  <a:lnTo>
                    <a:pt x="4478" y="430907"/>
                  </a:lnTo>
                  <a:lnTo>
                    <a:pt x="4430" y="429286"/>
                  </a:lnTo>
                  <a:lnTo>
                    <a:pt x="4454" y="427943"/>
                  </a:lnTo>
                  <a:lnTo>
                    <a:pt x="3874" y="425890"/>
                  </a:lnTo>
                  <a:lnTo>
                    <a:pt x="2975" y="424407"/>
                  </a:lnTo>
                  <a:lnTo>
                    <a:pt x="2466" y="422700"/>
                  </a:lnTo>
                  <a:lnTo>
                    <a:pt x="2696" y="420665"/>
                  </a:lnTo>
                  <a:lnTo>
                    <a:pt x="4789" y="418052"/>
                  </a:lnTo>
                  <a:lnTo>
                    <a:pt x="6402" y="416388"/>
                  </a:lnTo>
                  <a:lnTo>
                    <a:pt x="7389" y="415136"/>
                  </a:lnTo>
                  <a:lnTo>
                    <a:pt x="8019" y="414456"/>
                  </a:lnTo>
                  <a:lnTo>
                    <a:pt x="9649" y="413982"/>
                  </a:lnTo>
                  <a:lnTo>
                    <a:pt x="11052" y="413241"/>
                  </a:lnTo>
                  <a:lnTo>
                    <a:pt x="11736" y="411716"/>
                  </a:lnTo>
                  <a:lnTo>
                    <a:pt x="12120" y="409717"/>
                  </a:lnTo>
                  <a:lnTo>
                    <a:pt x="12145" y="408368"/>
                  </a:lnTo>
                  <a:lnTo>
                    <a:pt x="11631" y="406897"/>
                  </a:lnTo>
                  <a:lnTo>
                    <a:pt x="11417" y="406600"/>
                  </a:lnTo>
                  <a:lnTo>
                    <a:pt x="10050" y="404711"/>
                  </a:lnTo>
                  <a:lnTo>
                    <a:pt x="8451" y="403484"/>
                  </a:lnTo>
                  <a:lnTo>
                    <a:pt x="7522" y="403517"/>
                  </a:lnTo>
                  <a:lnTo>
                    <a:pt x="4975" y="403611"/>
                  </a:lnTo>
                  <a:lnTo>
                    <a:pt x="2400" y="402943"/>
                  </a:lnTo>
                  <a:lnTo>
                    <a:pt x="2448" y="400288"/>
                  </a:lnTo>
                  <a:lnTo>
                    <a:pt x="1932" y="399006"/>
                  </a:lnTo>
                  <a:lnTo>
                    <a:pt x="2264" y="397706"/>
                  </a:lnTo>
                  <a:lnTo>
                    <a:pt x="2870" y="396254"/>
                  </a:lnTo>
                  <a:lnTo>
                    <a:pt x="2862" y="394558"/>
                  </a:lnTo>
                  <a:lnTo>
                    <a:pt x="4469" y="393240"/>
                  </a:lnTo>
                  <a:lnTo>
                    <a:pt x="5072" y="391867"/>
                  </a:lnTo>
                  <a:lnTo>
                    <a:pt x="4731" y="389395"/>
                  </a:lnTo>
                  <a:lnTo>
                    <a:pt x="4977" y="386849"/>
                  </a:lnTo>
                  <a:lnTo>
                    <a:pt x="5064" y="385938"/>
                  </a:lnTo>
                  <a:lnTo>
                    <a:pt x="4821" y="384468"/>
                  </a:lnTo>
                  <a:lnTo>
                    <a:pt x="3347" y="382748"/>
                  </a:lnTo>
                  <a:lnTo>
                    <a:pt x="4634" y="382037"/>
                  </a:lnTo>
                  <a:lnTo>
                    <a:pt x="6109" y="381527"/>
                  </a:lnTo>
                  <a:lnTo>
                    <a:pt x="7996" y="381794"/>
                  </a:lnTo>
                  <a:lnTo>
                    <a:pt x="9774" y="381637"/>
                  </a:lnTo>
                  <a:lnTo>
                    <a:pt x="9989" y="381484"/>
                  </a:lnTo>
                  <a:lnTo>
                    <a:pt x="11260" y="380585"/>
                  </a:lnTo>
                  <a:lnTo>
                    <a:pt x="12119" y="377948"/>
                  </a:lnTo>
                  <a:lnTo>
                    <a:pt x="12506" y="375761"/>
                  </a:lnTo>
                  <a:lnTo>
                    <a:pt x="13374" y="374698"/>
                  </a:lnTo>
                  <a:lnTo>
                    <a:pt x="13691" y="372159"/>
                  </a:lnTo>
                  <a:lnTo>
                    <a:pt x="12750" y="370834"/>
                  </a:lnTo>
                  <a:lnTo>
                    <a:pt x="12135" y="368550"/>
                  </a:lnTo>
                  <a:lnTo>
                    <a:pt x="12125" y="367007"/>
                  </a:lnTo>
                  <a:lnTo>
                    <a:pt x="12380" y="365707"/>
                  </a:lnTo>
                  <a:lnTo>
                    <a:pt x="11878" y="363617"/>
                  </a:lnTo>
                  <a:lnTo>
                    <a:pt x="11524" y="361836"/>
                  </a:lnTo>
                  <a:lnTo>
                    <a:pt x="10902" y="359978"/>
                  </a:lnTo>
                  <a:lnTo>
                    <a:pt x="9498" y="358604"/>
                  </a:lnTo>
                  <a:lnTo>
                    <a:pt x="8378" y="356575"/>
                  </a:lnTo>
                  <a:lnTo>
                    <a:pt x="7761" y="354406"/>
                  </a:lnTo>
                  <a:lnTo>
                    <a:pt x="7749" y="352906"/>
                  </a:lnTo>
                  <a:lnTo>
                    <a:pt x="7857" y="351253"/>
                  </a:lnTo>
                  <a:lnTo>
                    <a:pt x="7074" y="349698"/>
                  </a:lnTo>
                  <a:lnTo>
                    <a:pt x="7076" y="347462"/>
                  </a:lnTo>
                  <a:lnTo>
                    <a:pt x="7555" y="344509"/>
                  </a:lnTo>
                  <a:lnTo>
                    <a:pt x="8326" y="342402"/>
                  </a:lnTo>
                  <a:lnTo>
                    <a:pt x="8907" y="340184"/>
                  </a:lnTo>
                  <a:lnTo>
                    <a:pt x="8788" y="338252"/>
                  </a:lnTo>
                  <a:lnTo>
                    <a:pt x="8485" y="335786"/>
                  </a:lnTo>
                  <a:lnTo>
                    <a:pt x="9136" y="333987"/>
                  </a:lnTo>
                  <a:lnTo>
                    <a:pt x="9354" y="332565"/>
                  </a:lnTo>
                  <a:lnTo>
                    <a:pt x="10046" y="330615"/>
                  </a:lnTo>
                  <a:lnTo>
                    <a:pt x="9205" y="328057"/>
                  </a:lnTo>
                  <a:lnTo>
                    <a:pt x="10039" y="326763"/>
                  </a:lnTo>
                  <a:lnTo>
                    <a:pt x="12402" y="326308"/>
                  </a:lnTo>
                  <a:lnTo>
                    <a:pt x="12781" y="326211"/>
                  </a:lnTo>
                  <a:lnTo>
                    <a:pt x="19799" y="325485"/>
                  </a:lnTo>
                  <a:lnTo>
                    <a:pt x="24223" y="324087"/>
                  </a:lnTo>
                  <a:lnTo>
                    <a:pt x="30977" y="322690"/>
                  </a:lnTo>
                  <a:lnTo>
                    <a:pt x="36800" y="319665"/>
                  </a:lnTo>
                  <a:lnTo>
                    <a:pt x="38897" y="316168"/>
                  </a:lnTo>
                  <a:lnTo>
                    <a:pt x="40993" y="311047"/>
                  </a:lnTo>
                  <a:lnTo>
                    <a:pt x="40527" y="304759"/>
                  </a:lnTo>
                  <a:lnTo>
                    <a:pt x="40527" y="300563"/>
                  </a:lnTo>
                  <a:lnTo>
                    <a:pt x="40760" y="297070"/>
                  </a:lnTo>
                  <a:lnTo>
                    <a:pt x="41692" y="294275"/>
                  </a:lnTo>
                  <a:lnTo>
                    <a:pt x="44179" y="291709"/>
                  </a:lnTo>
                  <a:lnTo>
                    <a:pt x="44608" y="290396"/>
                  </a:lnTo>
                  <a:lnTo>
                    <a:pt x="46079" y="289394"/>
                  </a:lnTo>
                  <a:lnTo>
                    <a:pt x="47933" y="288974"/>
                  </a:lnTo>
                  <a:lnTo>
                    <a:pt x="49902" y="288963"/>
                  </a:lnTo>
                  <a:lnTo>
                    <a:pt x="51177" y="288950"/>
                  </a:lnTo>
                  <a:lnTo>
                    <a:pt x="52373" y="288944"/>
                  </a:lnTo>
                  <a:lnTo>
                    <a:pt x="53774" y="288969"/>
                  </a:lnTo>
                  <a:lnTo>
                    <a:pt x="55029" y="288811"/>
                  </a:lnTo>
                  <a:lnTo>
                    <a:pt x="57278" y="288483"/>
                  </a:lnTo>
                  <a:lnTo>
                    <a:pt x="57827" y="288294"/>
                  </a:lnTo>
                  <a:lnTo>
                    <a:pt x="58748" y="287972"/>
                  </a:lnTo>
                  <a:lnTo>
                    <a:pt x="61846" y="287049"/>
                  </a:lnTo>
                  <a:lnTo>
                    <a:pt x="63338" y="285791"/>
                  </a:lnTo>
                  <a:lnTo>
                    <a:pt x="65403" y="284758"/>
                  </a:lnTo>
                  <a:lnTo>
                    <a:pt x="67813" y="284181"/>
                  </a:lnTo>
                  <a:lnTo>
                    <a:pt x="69764" y="284297"/>
                  </a:lnTo>
                  <a:lnTo>
                    <a:pt x="71830" y="284874"/>
                  </a:lnTo>
                  <a:lnTo>
                    <a:pt x="73436" y="285676"/>
                  </a:lnTo>
                  <a:lnTo>
                    <a:pt x="75042" y="286824"/>
                  </a:lnTo>
                  <a:lnTo>
                    <a:pt x="76420" y="287741"/>
                  </a:lnTo>
                  <a:lnTo>
                    <a:pt x="76738" y="288057"/>
                  </a:lnTo>
                  <a:lnTo>
                    <a:pt x="77993" y="288768"/>
                  </a:lnTo>
                  <a:lnTo>
                    <a:pt x="78314" y="288895"/>
                  </a:lnTo>
                  <a:lnTo>
                    <a:pt x="79624" y="289479"/>
                  </a:lnTo>
                  <a:lnTo>
                    <a:pt x="81089" y="290026"/>
                  </a:lnTo>
                  <a:lnTo>
                    <a:pt x="82478" y="290147"/>
                  </a:lnTo>
                  <a:lnTo>
                    <a:pt x="83675" y="290190"/>
                  </a:lnTo>
                  <a:lnTo>
                    <a:pt x="85642" y="290542"/>
                  </a:lnTo>
                  <a:lnTo>
                    <a:pt x="86839" y="290318"/>
                  </a:lnTo>
                  <a:lnTo>
                    <a:pt x="88153" y="290013"/>
                  </a:lnTo>
                  <a:lnTo>
                    <a:pt x="89313" y="289515"/>
                  </a:lnTo>
                  <a:lnTo>
                    <a:pt x="90395" y="289133"/>
                  </a:lnTo>
                  <a:lnTo>
                    <a:pt x="91637" y="288677"/>
                  </a:lnTo>
                  <a:lnTo>
                    <a:pt x="92116" y="287863"/>
                  </a:lnTo>
                  <a:lnTo>
                    <a:pt x="95876" y="281502"/>
                  </a:lnTo>
                  <a:lnTo>
                    <a:pt x="96095" y="280269"/>
                  </a:lnTo>
                  <a:lnTo>
                    <a:pt x="96277" y="279035"/>
                  </a:lnTo>
                  <a:lnTo>
                    <a:pt x="96530" y="278039"/>
                  </a:lnTo>
                  <a:lnTo>
                    <a:pt x="96592" y="276958"/>
                  </a:lnTo>
                  <a:lnTo>
                    <a:pt x="97041" y="275883"/>
                  </a:lnTo>
                  <a:lnTo>
                    <a:pt x="98234" y="274327"/>
                  </a:lnTo>
                  <a:lnTo>
                    <a:pt x="99022" y="273647"/>
                  </a:lnTo>
                  <a:lnTo>
                    <a:pt x="100005" y="272851"/>
                  </a:lnTo>
                  <a:lnTo>
                    <a:pt x="102353" y="271508"/>
                  </a:lnTo>
                  <a:lnTo>
                    <a:pt x="103484" y="271028"/>
                  </a:lnTo>
                  <a:lnTo>
                    <a:pt x="104579" y="270432"/>
                  </a:lnTo>
                  <a:lnTo>
                    <a:pt x="105904" y="269922"/>
                  </a:lnTo>
                  <a:lnTo>
                    <a:pt x="106760" y="269667"/>
                  </a:lnTo>
                  <a:lnTo>
                    <a:pt x="107696" y="269260"/>
                  </a:lnTo>
                  <a:lnTo>
                    <a:pt x="108867" y="268707"/>
                  </a:lnTo>
                  <a:lnTo>
                    <a:pt x="110045" y="267839"/>
                  </a:lnTo>
                  <a:lnTo>
                    <a:pt x="114383" y="263834"/>
                  </a:lnTo>
                  <a:lnTo>
                    <a:pt x="115197" y="263732"/>
                  </a:lnTo>
                  <a:lnTo>
                    <a:pt x="115969" y="263786"/>
                  </a:lnTo>
                  <a:lnTo>
                    <a:pt x="116929" y="264078"/>
                  </a:lnTo>
                  <a:lnTo>
                    <a:pt x="118323" y="263950"/>
                  </a:lnTo>
                  <a:lnTo>
                    <a:pt x="119176" y="263817"/>
                  </a:lnTo>
                  <a:lnTo>
                    <a:pt x="119723" y="263555"/>
                  </a:lnTo>
                  <a:lnTo>
                    <a:pt x="120813" y="263190"/>
                  </a:lnTo>
                  <a:lnTo>
                    <a:pt x="121746" y="262942"/>
                  </a:lnTo>
                  <a:lnTo>
                    <a:pt x="123029" y="262577"/>
                  </a:lnTo>
                  <a:lnTo>
                    <a:pt x="123963" y="262292"/>
                  </a:lnTo>
                  <a:lnTo>
                    <a:pt x="124935" y="262036"/>
                  </a:lnTo>
                  <a:lnTo>
                    <a:pt x="126029" y="261484"/>
                  </a:lnTo>
                  <a:lnTo>
                    <a:pt x="127275" y="261040"/>
                  </a:lnTo>
                  <a:lnTo>
                    <a:pt x="128604" y="260335"/>
                  </a:lnTo>
                  <a:lnTo>
                    <a:pt x="129269" y="259965"/>
                  </a:lnTo>
                  <a:lnTo>
                    <a:pt x="130438" y="259563"/>
                  </a:lnTo>
                  <a:lnTo>
                    <a:pt x="131500" y="258653"/>
                  </a:lnTo>
                  <a:lnTo>
                    <a:pt x="132561" y="257863"/>
                  </a:lnTo>
                  <a:lnTo>
                    <a:pt x="133822" y="256769"/>
                  </a:lnTo>
                  <a:lnTo>
                    <a:pt x="134724" y="256131"/>
                  </a:lnTo>
                  <a:lnTo>
                    <a:pt x="136208" y="255426"/>
                  </a:lnTo>
                  <a:lnTo>
                    <a:pt x="137299" y="255025"/>
                  </a:lnTo>
                  <a:lnTo>
                    <a:pt x="138238" y="254466"/>
                  </a:lnTo>
                  <a:lnTo>
                    <a:pt x="139296" y="253829"/>
                  </a:lnTo>
                  <a:lnTo>
                    <a:pt x="140473" y="253002"/>
                  </a:lnTo>
                  <a:lnTo>
                    <a:pt x="141711" y="252948"/>
                  </a:lnTo>
                  <a:lnTo>
                    <a:pt x="142560" y="253008"/>
                  </a:lnTo>
                  <a:lnTo>
                    <a:pt x="143333" y="253021"/>
                  </a:lnTo>
                  <a:lnTo>
                    <a:pt x="145649" y="253106"/>
                  </a:lnTo>
                  <a:lnTo>
                    <a:pt x="148377" y="253902"/>
                  </a:lnTo>
                  <a:lnTo>
                    <a:pt x="149118" y="253525"/>
                  </a:lnTo>
                  <a:lnTo>
                    <a:pt x="149669" y="253112"/>
                  </a:lnTo>
                  <a:lnTo>
                    <a:pt x="150221" y="252583"/>
                  </a:lnTo>
                  <a:lnTo>
                    <a:pt x="150814" y="252018"/>
                  </a:lnTo>
                  <a:lnTo>
                    <a:pt x="151291" y="251368"/>
                  </a:lnTo>
                  <a:lnTo>
                    <a:pt x="151645" y="251107"/>
                  </a:lnTo>
                  <a:lnTo>
                    <a:pt x="152187" y="251040"/>
                  </a:lnTo>
                  <a:lnTo>
                    <a:pt x="153389" y="250833"/>
                  </a:lnTo>
                  <a:lnTo>
                    <a:pt x="154828" y="250438"/>
                  </a:lnTo>
                  <a:lnTo>
                    <a:pt x="156195" y="249807"/>
                  </a:lnTo>
                  <a:lnTo>
                    <a:pt x="157842" y="248683"/>
                  </a:lnTo>
                  <a:lnTo>
                    <a:pt x="159415" y="247438"/>
                  </a:lnTo>
                  <a:lnTo>
                    <a:pt x="161220" y="246162"/>
                  </a:lnTo>
                  <a:lnTo>
                    <a:pt x="161924" y="245791"/>
                  </a:lnTo>
                  <a:lnTo>
                    <a:pt x="162943" y="245116"/>
                  </a:lnTo>
                  <a:lnTo>
                    <a:pt x="163765" y="244630"/>
                  </a:lnTo>
                  <a:lnTo>
                    <a:pt x="164750" y="243798"/>
                  </a:lnTo>
                  <a:lnTo>
                    <a:pt x="165337" y="243422"/>
                  </a:lnTo>
                  <a:lnTo>
                    <a:pt x="166549" y="242790"/>
                  </a:lnTo>
                  <a:lnTo>
                    <a:pt x="167839" y="242122"/>
                  </a:lnTo>
                  <a:lnTo>
                    <a:pt x="169357" y="241611"/>
                  </a:lnTo>
                  <a:lnTo>
                    <a:pt x="172226" y="241204"/>
                  </a:lnTo>
                  <a:lnTo>
                    <a:pt x="174668" y="240870"/>
                  </a:lnTo>
                  <a:lnTo>
                    <a:pt x="176958" y="240415"/>
                  </a:lnTo>
                  <a:lnTo>
                    <a:pt x="178508" y="240214"/>
                  </a:lnTo>
                  <a:lnTo>
                    <a:pt x="180286" y="240214"/>
                  </a:lnTo>
                  <a:lnTo>
                    <a:pt x="182642" y="240299"/>
                  </a:lnTo>
                  <a:lnTo>
                    <a:pt x="183497" y="240044"/>
                  </a:lnTo>
                  <a:lnTo>
                    <a:pt x="184048" y="239631"/>
                  </a:lnTo>
                  <a:lnTo>
                    <a:pt x="184827" y="239302"/>
                  </a:lnTo>
                  <a:lnTo>
                    <a:pt x="185839" y="239010"/>
                  </a:lnTo>
                  <a:lnTo>
                    <a:pt x="186724" y="239145"/>
                  </a:lnTo>
                  <a:lnTo>
                    <a:pt x="187379" y="239278"/>
                  </a:lnTo>
                  <a:lnTo>
                    <a:pt x="188419" y="239412"/>
                  </a:lnTo>
                  <a:lnTo>
                    <a:pt x="189154" y="239430"/>
                  </a:lnTo>
                  <a:lnTo>
                    <a:pt x="190048" y="239138"/>
                  </a:lnTo>
                  <a:lnTo>
                    <a:pt x="191252" y="238889"/>
                  </a:lnTo>
                  <a:lnTo>
                    <a:pt x="192139" y="238950"/>
                  </a:lnTo>
                  <a:lnTo>
                    <a:pt x="193065" y="239041"/>
                  </a:lnTo>
                  <a:lnTo>
                    <a:pt x="193640" y="239248"/>
                  </a:lnTo>
                  <a:lnTo>
                    <a:pt x="194952" y="239351"/>
                  </a:lnTo>
                  <a:lnTo>
                    <a:pt x="195880" y="239296"/>
                  </a:lnTo>
                  <a:lnTo>
                    <a:pt x="196614" y="239351"/>
                  </a:lnTo>
                  <a:lnTo>
                    <a:pt x="198004" y="239375"/>
                  </a:lnTo>
                  <a:lnTo>
                    <a:pt x="198856" y="239315"/>
                  </a:lnTo>
                  <a:lnTo>
                    <a:pt x="199523" y="238865"/>
                  </a:lnTo>
                  <a:lnTo>
                    <a:pt x="199801" y="238525"/>
                  </a:lnTo>
                  <a:lnTo>
                    <a:pt x="200317" y="237881"/>
                  </a:lnTo>
                  <a:lnTo>
                    <a:pt x="200833" y="237267"/>
                  </a:lnTo>
                  <a:lnTo>
                    <a:pt x="201126" y="236234"/>
                  </a:lnTo>
                  <a:lnTo>
                    <a:pt x="201294" y="235578"/>
                  </a:lnTo>
                  <a:lnTo>
                    <a:pt x="201924" y="235050"/>
                  </a:lnTo>
                  <a:lnTo>
                    <a:pt x="202703" y="234758"/>
                  </a:lnTo>
                  <a:lnTo>
                    <a:pt x="203558" y="234582"/>
                  </a:lnTo>
                  <a:lnTo>
                    <a:pt x="205921" y="234320"/>
                  </a:lnTo>
                  <a:lnTo>
                    <a:pt x="206643" y="234880"/>
                  </a:lnTo>
                  <a:lnTo>
                    <a:pt x="207207" y="235585"/>
                  </a:lnTo>
                  <a:lnTo>
                    <a:pt x="207542" y="236210"/>
                  </a:lnTo>
                  <a:lnTo>
                    <a:pt x="207948" y="237109"/>
                  </a:lnTo>
                  <a:lnTo>
                    <a:pt x="208281" y="237729"/>
                  </a:lnTo>
                  <a:lnTo>
                    <a:pt x="208891" y="238130"/>
                  </a:lnTo>
                  <a:lnTo>
                    <a:pt x="209431" y="238221"/>
                  </a:lnTo>
                  <a:lnTo>
                    <a:pt x="210170" y="238002"/>
                  </a:lnTo>
                  <a:lnTo>
                    <a:pt x="210458" y="237194"/>
                  </a:lnTo>
                  <a:lnTo>
                    <a:pt x="210627" y="236544"/>
                  </a:lnTo>
                  <a:lnTo>
                    <a:pt x="210718" y="235888"/>
                  </a:lnTo>
                  <a:lnTo>
                    <a:pt x="210732" y="235232"/>
                  </a:lnTo>
                  <a:lnTo>
                    <a:pt x="211057" y="234503"/>
                  </a:lnTo>
                  <a:lnTo>
                    <a:pt x="211580" y="233549"/>
                  </a:lnTo>
                  <a:lnTo>
                    <a:pt x="211982" y="232820"/>
                  </a:lnTo>
                  <a:lnTo>
                    <a:pt x="212545" y="231830"/>
                  </a:lnTo>
                  <a:lnTo>
                    <a:pt x="212902" y="231374"/>
                  </a:lnTo>
                  <a:lnTo>
                    <a:pt x="213309" y="230451"/>
                  </a:lnTo>
                  <a:lnTo>
                    <a:pt x="213719" y="229339"/>
                  </a:lnTo>
                  <a:lnTo>
                    <a:pt x="214048" y="228458"/>
                  </a:lnTo>
                  <a:lnTo>
                    <a:pt x="214456" y="227462"/>
                  </a:lnTo>
                  <a:lnTo>
                    <a:pt x="214877" y="225882"/>
                  </a:lnTo>
                  <a:lnTo>
                    <a:pt x="215137" y="224539"/>
                  </a:lnTo>
                  <a:lnTo>
                    <a:pt x="215005" y="223531"/>
                  </a:lnTo>
                  <a:lnTo>
                    <a:pt x="214980" y="222875"/>
                  </a:lnTo>
                  <a:lnTo>
                    <a:pt x="214931" y="221556"/>
                  </a:lnTo>
                  <a:lnTo>
                    <a:pt x="215036" y="220323"/>
                  </a:lnTo>
                  <a:lnTo>
                    <a:pt x="215103" y="218968"/>
                  </a:lnTo>
                  <a:lnTo>
                    <a:pt x="215400" y="217741"/>
                  </a:lnTo>
                  <a:lnTo>
                    <a:pt x="215993" y="217134"/>
                  </a:lnTo>
                  <a:lnTo>
                    <a:pt x="216818" y="216532"/>
                  </a:lnTo>
                  <a:lnTo>
                    <a:pt x="218030" y="215900"/>
                  </a:lnTo>
                  <a:lnTo>
                    <a:pt x="219782" y="215280"/>
                  </a:lnTo>
                  <a:lnTo>
                    <a:pt x="222074" y="214746"/>
                  </a:lnTo>
                  <a:lnTo>
                    <a:pt x="224015" y="214321"/>
                  </a:lnTo>
                  <a:lnTo>
                    <a:pt x="225714" y="214393"/>
                  </a:lnTo>
                  <a:lnTo>
                    <a:pt x="227180" y="214503"/>
                  </a:lnTo>
                  <a:lnTo>
                    <a:pt x="229339" y="214740"/>
                  </a:lnTo>
                  <a:lnTo>
                    <a:pt x="230377" y="215031"/>
                  </a:lnTo>
                  <a:lnTo>
                    <a:pt x="231214" y="215626"/>
                  </a:lnTo>
                  <a:lnTo>
                    <a:pt x="232245" y="216228"/>
                  </a:lnTo>
                  <a:lnTo>
                    <a:pt x="233081" y="216866"/>
                  </a:lnTo>
                  <a:lnTo>
                    <a:pt x="233993" y="217577"/>
                  </a:lnTo>
                  <a:lnTo>
                    <a:pt x="234782" y="218598"/>
                  </a:lnTo>
                  <a:lnTo>
                    <a:pt x="235992" y="219861"/>
                  </a:lnTo>
                  <a:lnTo>
                    <a:pt x="236599" y="220377"/>
                  </a:lnTo>
                  <a:lnTo>
                    <a:pt x="238353" y="221496"/>
                  </a:lnTo>
                  <a:lnTo>
                    <a:pt x="239034" y="222164"/>
                  </a:lnTo>
                  <a:lnTo>
                    <a:pt x="240292" y="222966"/>
                  </a:lnTo>
                  <a:lnTo>
                    <a:pt x="241052" y="223561"/>
                  </a:lnTo>
                  <a:lnTo>
                    <a:pt x="241433" y="223840"/>
                  </a:lnTo>
                  <a:lnTo>
                    <a:pt x="242034" y="224661"/>
                  </a:lnTo>
                  <a:lnTo>
                    <a:pt x="242669" y="225645"/>
                  </a:lnTo>
                  <a:lnTo>
                    <a:pt x="243226" y="226738"/>
                  </a:lnTo>
                  <a:lnTo>
                    <a:pt x="243926" y="228257"/>
                  </a:lnTo>
                  <a:lnTo>
                    <a:pt x="243985" y="229150"/>
                  </a:lnTo>
                  <a:lnTo>
                    <a:pt x="243921" y="230305"/>
                  </a:lnTo>
                  <a:lnTo>
                    <a:pt x="243882" y="232121"/>
                  </a:lnTo>
                  <a:lnTo>
                    <a:pt x="243886" y="233670"/>
                  </a:lnTo>
                  <a:lnTo>
                    <a:pt x="244010" y="235098"/>
                  </a:lnTo>
                  <a:lnTo>
                    <a:pt x="244253" y="236380"/>
                  </a:lnTo>
                  <a:lnTo>
                    <a:pt x="244937" y="236896"/>
                  </a:lnTo>
                  <a:lnTo>
                    <a:pt x="245551" y="237140"/>
                  </a:lnTo>
                  <a:lnTo>
                    <a:pt x="246319" y="237388"/>
                  </a:lnTo>
                  <a:lnTo>
                    <a:pt x="247283" y="237486"/>
                  </a:lnTo>
                  <a:lnTo>
                    <a:pt x="248556" y="237553"/>
                  </a:lnTo>
                  <a:lnTo>
                    <a:pt x="250813" y="236866"/>
                  </a:lnTo>
                  <a:lnTo>
                    <a:pt x="252094" y="236581"/>
                  </a:lnTo>
                  <a:lnTo>
                    <a:pt x="253067" y="236289"/>
                  </a:lnTo>
                  <a:lnTo>
                    <a:pt x="253814" y="235724"/>
                  </a:lnTo>
                  <a:lnTo>
                    <a:pt x="254254" y="235001"/>
                  </a:lnTo>
                  <a:lnTo>
                    <a:pt x="254497" y="234503"/>
                  </a:lnTo>
                  <a:lnTo>
                    <a:pt x="255093" y="233744"/>
                  </a:lnTo>
                  <a:lnTo>
                    <a:pt x="255691" y="232905"/>
                  </a:lnTo>
                  <a:lnTo>
                    <a:pt x="256371" y="231836"/>
                  </a:lnTo>
                  <a:lnTo>
                    <a:pt x="257087" y="230882"/>
                  </a:lnTo>
                  <a:lnTo>
                    <a:pt x="258343" y="229983"/>
                  </a:lnTo>
                  <a:lnTo>
                    <a:pt x="258702" y="229491"/>
                  </a:lnTo>
                  <a:lnTo>
                    <a:pt x="259293" y="228956"/>
                  </a:lnTo>
                  <a:lnTo>
                    <a:pt x="260079" y="228355"/>
                  </a:lnTo>
                  <a:lnTo>
                    <a:pt x="260428" y="228325"/>
                  </a:lnTo>
                  <a:lnTo>
                    <a:pt x="261518" y="227923"/>
                  </a:lnTo>
                  <a:lnTo>
                    <a:pt x="262413" y="227631"/>
                  </a:lnTo>
                  <a:lnTo>
                    <a:pt x="263534" y="227656"/>
                  </a:lnTo>
                  <a:lnTo>
                    <a:pt x="264725" y="227990"/>
                  </a:lnTo>
                  <a:lnTo>
                    <a:pt x="266142" y="228598"/>
                  </a:lnTo>
                  <a:lnTo>
                    <a:pt x="267261" y="228659"/>
                  </a:lnTo>
                  <a:lnTo>
                    <a:pt x="268372" y="229108"/>
                  </a:lnTo>
                  <a:lnTo>
                    <a:pt x="269748" y="229831"/>
                  </a:lnTo>
                  <a:lnTo>
                    <a:pt x="270629" y="230196"/>
                  </a:lnTo>
                  <a:lnTo>
                    <a:pt x="271155" y="230900"/>
                  </a:lnTo>
                  <a:lnTo>
                    <a:pt x="271763" y="231338"/>
                  </a:lnTo>
                  <a:lnTo>
                    <a:pt x="272363" y="232200"/>
                  </a:lnTo>
                  <a:lnTo>
                    <a:pt x="272807" y="233142"/>
                  </a:lnTo>
                  <a:lnTo>
                    <a:pt x="273175" y="233956"/>
                  </a:lnTo>
                  <a:lnTo>
                    <a:pt x="273584" y="234704"/>
                  </a:lnTo>
                  <a:lnTo>
                    <a:pt x="273915" y="235481"/>
                  </a:lnTo>
                  <a:lnTo>
                    <a:pt x="274624" y="236696"/>
                  </a:lnTo>
                  <a:lnTo>
                    <a:pt x="275302" y="237480"/>
                  </a:lnTo>
                  <a:lnTo>
                    <a:pt x="276553" y="238591"/>
                  </a:lnTo>
                  <a:lnTo>
                    <a:pt x="278500" y="239709"/>
                  </a:lnTo>
                  <a:lnTo>
                    <a:pt x="280023" y="240785"/>
                  </a:lnTo>
                  <a:lnTo>
                    <a:pt x="281398" y="241551"/>
                  </a:lnTo>
                  <a:lnTo>
                    <a:pt x="282275" y="242109"/>
                  </a:lnTo>
                  <a:lnTo>
                    <a:pt x="283185" y="242623"/>
                  </a:lnTo>
                  <a:lnTo>
                    <a:pt x="285557" y="243993"/>
                  </a:lnTo>
                  <a:lnTo>
                    <a:pt x="287827" y="244503"/>
                  </a:lnTo>
                  <a:lnTo>
                    <a:pt x="288591" y="244904"/>
                  </a:lnTo>
                  <a:lnTo>
                    <a:pt x="289478" y="245002"/>
                  </a:lnTo>
                  <a:lnTo>
                    <a:pt x="290485" y="244868"/>
                  </a:lnTo>
                  <a:lnTo>
                    <a:pt x="291795" y="245086"/>
                  </a:lnTo>
                  <a:lnTo>
                    <a:pt x="293886" y="244898"/>
                  </a:lnTo>
                  <a:lnTo>
                    <a:pt x="295125" y="244764"/>
                  </a:lnTo>
                  <a:lnTo>
                    <a:pt x="295982" y="244473"/>
                  </a:lnTo>
                  <a:lnTo>
                    <a:pt x="297266" y="244035"/>
                  </a:lnTo>
                  <a:lnTo>
                    <a:pt x="299867" y="243513"/>
                  </a:lnTo>
                  <a:lnTo>
                    <a:pt x="302037" y="243288"/>
                  </a:lnTo>
                  <a:lnTo>
                    <a:pt x="303968" y="243324"/>
                  </a:lnTo>
                  <a:lnTo>
                    <a:pt x="306094" y="243294"/>
                  </a:lnTo>
                  <a:lnTo>
                    <a:pt x="307406" y="243397"/>
                  </a:lnTo>
                  <a:lnTo>
                    <a:pt x="308435" y="244072"/>
                  </a:lnTo>
                  <a:lnTo>
                    <a:pt x="309663" y="244485"/>
                  </a:lnTo>
                  <a:lnTo>
                    <a:pt x="310988" y="245785"/>
                  </a:lnTo>
                  <a:lnTo>
                    <a:pt x="311477" y="246381"/>
                  </a:lnTo>
                  <a:lnTo>
                    <a:pt x="311891" y="246891"/>
                  </a:lnTo>
                  <a:lnTo>
                    <a:pt x="312301" y="247595"/>
                  </a:lnTo>
                  <a:lnTo>
                    <a:pt x="312906" y="248221"/>
                  </a:lnTo>
                  <a:lnTo>
                    <a:pt x="313316" y="248926"/>
                  </a:lnTo>
                  <a:lnTo>
                    <a:pt x="313801" y="249710"/>
                  </a:lnTo>
                  <a:lnTo>
                    <a:pt x="314365" y="250457"/>
                  </a:lnTo>
                  <a:lnTo>
                    <a:pt x="315350" y="251369"/>
                  </a:lnTo>
                  <a:lnTo>
                    <a:pt x="317338" y="252371"/>
                  </a:lnTo>
                  <a:lnTo>
                    <a:pt x="317718" y="252650"/>
                  </a:lnTo>
                  <a:lnTo>
                    <a:pt x="318364" y="253130"/>
                  </a:lnTo>
                  <a:lnTo>
                    <a:pt x="318823" y="253367"/>
                  </a:lnTo>
                  <a:lnTo>
                    <a:pt x="319681" y="253039"/>
                  </a:lnTo>
                  <a:lnTo>
                    <a:pt x="320151" y="252742"/>
                  </a:lnTo>
                  <a:lnTo>
                    <a:pt x="320664" y="252207"/>
                  </a:lnTo>
                  <a:lnTo>
                    <a:pt x="321025" y="251636"/>
                  </a:lnTo>
                  <a:lnTo>
                    <a:pt x="321539" y="251107"/>
                  </a:lnTo>
                  <a:lnTo>
                    <a:pt x="322498" y="249655"/>
                  </a:lnTo>
                  <a:lnTo>
                    <a:pt x="323088" y="249169"/>
                  </a:lnTo>
                  <a:lnTo>
                    <a:pt x="324291" y="248920"/>
                  </a:lnTo>
                  <a:lnTo>
                    <a:pt x="325368" y="249212"/>
                  </a:lnTo>
                  <a:lnTo>
                    <a:pt x="325749" y="249412"/>
                  </a:lnTo>
                  <a:lnTo>
                    <a:pt x="326089" y="249771"/>
                  </a:lnTo>
                  <a:lnTo>
                    <a:pt x="326578" y="250396"/>
                  </a:lnTo>
                  <a:lnTo>
                    <a:pt x="326954" y="250949"/>
                  </a:lnTo>
                  <a:lnTo>
                    <a:pt x="327398" y="251842"/>
                  </a:lnTo>
                  <a:lnTo>
                    <a:pt x="327734" y="252353"/>
                  </a:lnTo>
                  <a:lnTo>
                    <a:pt x="327960" y="252626"/>
                  </a:lnTo>
                  <a:lnTo>
                    <a:pt x="328693" y="252723"/>
                  </a:lnTo>
                  <a:lnTo>
                    <a:pt x="329312" y="252693"/>
                  </a:lnTo>
                  <a:lnTo>
                    <a:pt x="329814" y="252669"/>
                  </a:lnTo>
                  <a:lnTo>
                    <a:pt x="330594" y="252371"/>
                  </a:lnTo>
                  <a:lnTo>
                    <a:pt x="334459" y="250597"/>
                  </a:lnTo>
                  <a:lnTo>
                    <a:pt x="335942" y="249892"/>
                  </a:lnTo>
                  <a:lnTo>
                    <a:pt x="337614" y="249424"/>
                  </a:lnTo>
                  <a:lnTo>
                    <a:pt x="338776" y="249296"/>
                  </a:lnTo>
                  <a:lnTo>
                    <a:pt x="339900" y="249163"/>
                  </a:lnTo>
                  <a:lnTo>
                    <a:pt x="340946" y="249029"/>
                  </a:lnTo>
                  <a:lnTo>
                    <a:pt x="342807" y="248756"/>
                  </a:lnTo>
                  <a:lnTo>
                    <a:pt x="344621" y="248871"/>
                  </a:lnTo>
                  <a:lnTo>
                    <a:pt x="345772" y="249242"/>
                  </a:lnTo>
                  <a:lnTo>
                    <a:pt x="347124" y="249309"/>
                  </a:lnTo>
                  <a:lnTo>
                    <a:pt x="348315" y="249643"/>
                  </a:lnTo>
                  <a:lnTo>
                    <a:pt x="350476" y="249764"/>
                  </a:lnTo>
                  <a:lnTo>
                    <a:pt x="351635" y="249831"/>
                  </a:lnTo>
                  <a:lnTo>
                    <a:pt x="353022" y="250014"/>
                  </a:lnTo>
                  <a:lnTo>
                    <a:pt x="354720" y="250123"/>
                  </a:lnTo>
                  <a:lnTo>
                    <a:pt x="356311" y="249807"/>
                  </a:lnTo>
                  <a:lnTo>
                    <a:pt x="357509" y="249795"/>
                  </a:lnTo>
                  <a:lnTo>
                    <a:pt x="359995" y="244798"/>
                  </a:lnTo>
                  <a:lnTo>
                    <a:pt x="360687" y="241241"/>
                  </a:lnTo>
                  <a:lnTo>
                    <a:pt x="362051" y="236745"/>
                  </a:lnTo>
                  <a:lnTo>
                    <a:pt x="361789" y="231973"/>
                  </a:lnTo>
                  <a:lnTo>
                    <a:pt x="359352" y="226465"/>
                  </a:lnTo>
                  <a:lnTo>
                    <a:pt x="359566" y="222301"/>
                  </a:lnTo>
                  <a:lnTo>
                    <a:pt x="362600" y="216617"/>
                  </a:lnTo>
                  <a:lnTo>
                    <a:pt x="366321" y="214084"/>
                  </a:lnTo>
                  <a:lnTo>
                    <a:pt x="373237" y="209642"/>
                  </a:lnTo>
                  <a:lnTo>
                    <a:pt x="380452" y="204734"/>
                  </a:lnTo>
                  <a:lnTo>
                    <a:pt x="384266" y="199500"/>
                  </a:lnTo>
                  <a:lnTo>
                    <a:pt x="387451" y="193661"/>
                  </a:lnTo>
                  <a:lnTo>
                    <a:pt x="388450" y="183236"/>
                  </a:lnTo>
                  <a:lnTo>
                    <a:pt x="388980" y="179372"/>
                  </a:lnTo>
                  <a:lnTo>
                    <a:pt x="390110" y="171338"/>
                  </a:lnTo>
                  <a:lnTo>
                    <a:pt x="392668" y="165125"/>
                  </a:lnTo>
                  <a:lnTo>
                    <a:pt x="395649" y="160523"/>
                  </a:lnTo>
                  <a:lnTo>
                    <a:pt x="402174" y="152091"/>
                  </a:lnTo>
                  <a:lnTo>
                    <a:pt x="411779" y="148430"/>
                  </a:lnTo>
                  <a:lnTo>
                    <a:pt x="424129" y="148430"/>
                  </a:lnTo>
                  <a:lnTo>
                    <a:pt x="430990" y="155979"/>
                  </a:lnTo>
                  <a:lnTo>
                    <a:pt x="443413" y="162045"/>
                  </a:lnTo>
                  <a:lnTo>
                    <a:pt x="454843" y="162838"/>
                  </a:lnTo>
                  <a:lnTo>
                    <a:pt x="462255" y="163245"/>
                  </a:lnTo>
                  <a:lnTo>
                    <a:pt x="472350" y="162984"/>
                  </a:lnTo>
                  <a:lnTo>
                    <a:pt x="486743" y="161799"/>
                  </a:lnTo>
                  <a:lnTo>
                    <a:pt x="496710" y="162695"/>
                  </a:lnTo>
                  <a:lnTo>
                    <a:pt x="503095" y="162039"/>
                  </a:lnTo>
                  <a:lnTo>
                    <a:pt x="514874" y="161210"/>
                  </a:lnTo>
                  <a:lnTo>
                    <a:pt x="515442" y="161207"/>
                  </a:lnTo>
                  <a:lnTo>
                    <a:pt x="521350" y="161170"/>
                  </a:lnTo>
                  <a:lnTo>
                    <a:pt x="527181" y="156438"/>
                  </a:lnTo>
                  <a:lnTo>
                    <a:pt x="534325" y="151839"/>
                  </a:lnTo>
                  <a:lnTo>
                    <a:pt x="542975" y="145593"/>
                  </a:lnTo>
                  <a:lnTo>
                    <a:pt x="548474" y="143257"/>
                  </a:lnTo>
                  <a:lnTo>
                    <a:pt x="563926" y="137735"/>
                  </a:lnTo>
                  <a:lnTo>
                    <a:pt x="571003" y="136990"/>
                  </a:lnTo>
                  <a:lnTo>
                    <a:pt x="576134" y="135432"/>
                  </a:lnTo>
                  <a:lnTo>
                    <a:pt x="581907" y="131553"/>
                  </a:lnTo>
                  <a:lnTo>
                    <a:pt x="586294" y="127771"/>
                  </a:lnTo>
                  <a:lnTo>
                    <a:pt x="590886" y="122832"/>
                  </a:lnTo>
                  <a:lnTo>
                    <a:pt x="598187" y="118305"/>
                  </a:lnTo>
                  <a:lnTo>
                    <a:pt x="604299" y="115806"/>
                  </a:lnTo>
                  <a:lnTo>
                    <a:pt x="610988" y="114915"/>
                  </a:lnTo>
                  <a:lnTo>
                    <a:pt x="618979" y="113670"/>
                  </a:lnTo>
                  <a:lnTo>
                    <a:pt x="624467" y="111154"/>
                  </a:lnTo>
                  <a:lnTo>
                    <a:pt x="629041" y="107953"/>
                  </a:lnTo>
                  <a:lnTo>
                    <a:pt x="635902" y="104292"/>
                  </a:lnTo>
                  <a:lnTo>
                    <a:pt x="645279" y="101549"/>
                  </a:lnTo>
                  <a:lnTo>
                    <a:pt x="651454" y="100177"/>
                  </a:lnTo>
                  <a:lnTo>
                    <a:pt x="657171" y="103379"/>
                  </a:lnTo>
                  <a:lnTo>
                    <a:pt x="661058" y="106352"/>
                  </a:lnTo>
                  <a:lnTo>
                    <a:pt x="662431" y="110468"/>
                  </a:lnTo>
                  <a:lnTo>
                    <a:pt x="663345" y="113898"/>
                  </a:lnTo>
                  <a:lnTo>
                    <a:pt x="666776" y="118014"/>
                  </a:lnTo>
                  <a:lnTo>
                    <a:pt x="672558" y="120040"/>
                  </a:lnTo>
                  <a:lnTo>
                    <a:pt x="679594" y="117446"/>
                  </a:lnTo>
                  <a:lnTo>
                    <a:pt x="681723" y="112704"/>
                  </a:lnTo>
                  <a:lnTo>
                    <a:pt x="680715" y="109025"/>
                  </a:lnTo>
                  <a:lnTo>
                    <a:pt x="678199" y="103442"/>
                  </a:lnTo>
                  <a:lnTo>
                    <a:pt x="676849" y="98302"/>
                  </a:lnTo>
                  <a:lnTo>
                    <a:pt x="677482" y="95593"/>
                  </a:lnTo>
                  <a:lnTo>
                    <a:pt x="681474" y="91358"/>
                  </a:lnTo>
                  <a:lnTo>
                    <a:pt x="686584" y="88877"/>
                  </a:lnTo>
                  <a:lnTo>
                    <a:pt x="696930" y="86070"/>
                  </a:lnTo>
                  <a:lnTo>
                    <a:pt x="704696" y="85079"/>
                  </a:lnTo>
                  <a:lnTo>
                    <a:pt x="711977" y="83099"/>
                  </a:lnTo>
                  <a:lnTo>
                    <a:pt x="719748" y="78949"/>
                  </a:lnTo>
                  <a:lnTo>
                    <a:pt x="724251" y="73472"/>
                  </a:lnTo>
                  <a:lnTo>
                    <a:pt x="729620" y="65359"/>
                  </a:lnTo>
                  <a:lnTo>
                    <a:pt x="733679" y="57269"/>
                  </a:lnTo>
                  <a:lnTo>
                    <a:pt x="737956" y="52026"/>
                  </a:lnTo>
                  <a:lnTo>
                    <a:pt x="742676" y="49320"/>
                  </a:lnTo>
                  <a:lnTo>
                    <a:pt x="753681" y="47348"/>
                  </a:lnTo>
                  <a:lnTo>
                    <a:pt x="764887" y="43687"/>
                  </a:lnTo>
                  <a:lnTo>
                    <a:pt x="776122" y="35613"/>
                  </a:lnTo>
                  <a:lnTo>
                    <a:pt x="781811" y="25164"/>
                  </a:lnTo>
                  <a:lnTo>
                    <a:pt x="784327" y="12815"/>
                  </a:lnTo>
                  <a:lnTo>
                    <a:pt x="787985" y="9383"/>
                  </a:lnTo>
                  <a:lnTo>
                    <a:pt x="793474" y="7096"/>
                  </a:lnTo>
                  <a:lnTo>
                    <a:pt x="798506" y="4811"/>
                  </a:lnTo>
                  <a:lnTo>
                    <a:pt x="804223" y="2293"/>
                  </a:lnTo>
                  <a:lnTo>
                    <a:pt x="806967" y="5039"/>
                  </a:lnTo>
                  <a:lnTo>
                    <a:pt x="808111" y="11215"/>
                  </a:lnTo>
                  <a:lnTo>
                    <a:pt x="810627" y="16245"/>
                  </a:lnTo>
                  <a:lnTo>
                    <a:pt x="815517" y="18733"/>
                  </a:lnTo>
                  <a:lnTo>
                    <a:pt x="836947" y="18949"/>
                  </a:lnTo>
                  <a:lnTo>
                    <a:pt x="860207" y="24747"/>
                  </a:lnTo>
                  <a:lnTo>
                    <a:pt x="887697" y="30194"/>
                  </a:lnTo>
                  <a:lnTo>
                    <a:pt x="911710" y="30194"/>
                  </a:lnTo>
                  <a:lnTo>
                    <a:pt x="947158" y="26306"/>
                  </a:lnTo>
                  <a:lnTo>
                    <a:pt x="957906" y="20589"/>
                  </a:lnTo>
                  <a:lnTo>
                    <a:pt x="956992" y="12815"/>
                  </a:lnTo>
                  <a:lnTo>
                    <a:pt x="956992" y="6181"/>
                  </a:lnTo>
                  <a:lnTo>
                    <a:pt x="964151" y="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5" name="object 38">
              <a:extLst>
                <a:ext uri="{FF2B5EF4-FFF2-40B4-BE49-F238E27FC236}">
                  <a16:creationId xmlns:a16="http://schemas.microsoft.com/office/drawing/2014/main" id="{20EFBE08-6C27-4303-9C0B-CCE71D40A067}"/>
                </a:ext>
              </a:extLst>
            </p:cNvPr>
            <p:cNvSpPr/>
            <p:nvPr/>
          </p:nvSpPr>
          <p:spPr>
            <a:xfrm>
              <a:off x="8471857" y="3727677"/>
              <a:ext cx="565978" cy="404186"/>
            </a:xfrm>
            <a:custGeom>
              <a:avLst/>
              <a:gdLst/>
              <a:ahLst/>
              <a:cxnLst/>
              <a:rect l="l" t="t" r="r" b="b"/>
              <a:pathLst>
                <a:path w="876305" h="625801">
                  <a:moveTo>
                    <a:pt x="0" y="225055"/>
                  </a:moveTo>
                  <a:lnTo>
                    <a:pt x="11091" y="221730"/>
                  </a:lnTo>
                  <a:lnTo>
                    <a:pt x="27591" y="217935"/>
                  </a:lnTo>
                  <a:lnTo>
                    <a:pt x="37832" y="214521"/>
                  </a:lnTo>
                  <a:lnTo>
                    <a:pt x="52246" y="213005"/>
                  </a:lnTo>
                  <a:lnTo>
                    <a:pt x="63816" y="213384"/>
                  </a:lnTo>
                  <a:lnTo>
                    <a:pt x="72350" y="212625"/>
                  </a:lnTo>
                  <a:lnTo>
                    <a:pt x="93347" y="217996"/>
                  </a:lnTo>
                  <a:lnTo>
                    <a:pt x="95412" y="215930"/>
                  </a:lnTo>
                  <a:lnTo>
                    <a:pt x="98095" y="213245"/>
                  </a:lnTo>
                  <a:lnTo>
                    <a:pt x="99747" y="211182"/>
                  </a:lnTo>
                  <a:lnTo>
                    <a:pt x="101812" y="208087"/>
                  </a:lnTo>
                  <a:lnTo>
                    <a:pt x="104290" y="205609"/>
                  </a:lnTo>
                  <a:lnTo>
                    <a:pt x="105321" y="203336"/>
                  </a:lnTo>
                  <a:lnTo>
                    <a:pt x="106354" y="200857"/>
                  </a:lnTo>
                  <a:lnTo>
                    <a:pt x="108212" y="200654"/>
                  </a:lnTo>
                  <a:lnTo>
                    <a:pt x="111722" y="199828"/>
                  </a:lnTo>
                  <a:lnTo>
                    <a:pt x="116264" y="201274"/>
                  </a:lnTo>
                  <a:lnTo>
                    <a:pt x="123697" y="203133"/>
                  </a:lnTo>
                  <a:lnTo>
                    <a:pt x="137408" y="201365"/>
                  </a:lnTo>
                  <a:lnTo>
                    <a:pt x="145451" y="198986"/>
                  </a:lnTo>
                  <a:lnTo>
                    <a:pt x="152201" y="197397"/>
                  </a:lnTo>
                  <a:lnTo>
                    <a:pt x="158190" y="196289"/>
                  </a:lnTo>
                  <a:lnTo>
                    <a:pt x="166639" y="193831"/>
                  </a:lnTo>
                  <a:lnTo>
                    <a:pt x="172524" y="194600"/>
                  </a:lnTo>
                  <a:lnTo>
                    <a:pt x="207005" y="192522"/>
                  </a:lnTo>
                  <a:lnTo>
                    <a:pt x="219712" y="189676"/>
                  </a:lnTo>
                  <a:lnTo>
                    <a:pt x="231993" y="186468"/>
                  </a:lnTo>
                  <a:lnTo>
                    <a:pt x="239213" y="181790"/>
                  </a:lnTo>
                  <a:lnTo>
                    <a:pt x="254040" y="172607"/>
                  </a:lnTo>
                  <a:lnTo>
                    <a:pt x="256316" y="168436"/>
                  </a:lnTo>
                  <a:lnTo>
                    <a:pt x="257833" y="162367"/>
                  </a:lnTo>
                  <a:lnTo>
                    <a:pt x="256452" y="161079"/>
                  </a:lnTo>
                  <a:lnTo>
                    <a:pt x="253894" y="158263"/>
                  </a:lnTo>
                  <a:lnTo>
                    <a:pt x="253894" y="154171"/>
                  </a:lnTo>
                  <a:lnTo>
                    <a:pt x="255940" y="150845"/>
                  </a:lnTo>
                  <a:lnTo>
                    <a:pt x="259161" y="146626"/>
                  </a:lnTo>
                  <a:lnTo>
                    <a:pt x="261570" y="138561"/>
                  </a:lnTo>
                  <a:lnTo>
                    <a:pt x="260868" y="125004"/>
                  </a:lnTo>
                  <a:lnTo>
                    <a:pt x="327196" y="89471"/>
                  </a:lnTo>
                  <a:lnTo>
                    <a:pt x="335220" y="86242"/>
                  </a:lnTo>
                  <a:lnTo>
                    <a:pt x="344977" y="84678"/>
                  </a:lnTo>
                  <a:lnTo>
                    <a:pt x="361617" y="83991"/>
                  </a:lnTo>
                  <a:lnTo>
                    <a:pt x="368789" y="84016"/>
                  </a:lnTo>
                  <a:lnTo>
                    <a:pt x="391294" y="83530"/>
                  </a:lnTo>
                  <a:lnTo>
                    <a:pt x="400945" y="84125"/>
                  </a:lnTo>
                  <a:lnTo>
                    <a:pt x="406712" y="78919"/>
                  </a:lnTo>
                  <a:lnTo>
                    <a:pt x="416953" y="77971"/>
                  </a:lnTo>
                  <a:lnTo>
                    <a:pt x="428902" y="80626"/>
                  </a:lnTo>
                  <a:lnTo>
                    <a:pt x="445402" y="81953"/>
                  </a:lnTo>
                  <a:lnTo>
                    <a:pt x="457729" y="84229"/>
                  </a:lnTo>
                  <a:lnTo>
                    <a:pt x="478971" y="85556"/>
                  </a:lnTo>
                  <a:lnTo>
                    <a:pt x="494368" y="89521"/>
                  </a:lnTo>
                  <a:lnTo>
                    <a:pt x="506101" y="90079"/>
                  </a:lnTo>
                  <a:lnTo>
                    <a:pt x="513901" y="90632"/>
                  </a:lnTo>
                  <a:lnTo>
                    <a:pt x="520907" y="90119"/>
                  </a:lnTo>
                  <a:lnTo>
                    <a:pt x="528679" y="89438"/>
                  </a:lnTo>
                  <a:lnTo>
                    <a:pt x="537574" y="90487"/>
                  </a:lnTo>
                  <a:lnTo>
                    <a:pt x="546867" y="90486"/>
                  </a:lnTo>
                  <a:lnTo>
                    <a:pt x="553905" y="86513"/>
                  </a:lnTo>
                  <a:lnTo>
                    <a:pt x="562638" y="83967"/>
                  </a:lnTo>
                  <a:lnTo>
                    <a:pt x="570620" y="82279"/>
                  </a:lnTo>
                  <a:lnTo>
                    <a:pt x="576518" y="80553"/>
                  </a:lnTo>
                  <a:lnTo>
                    <a:pt x="581514" y="79845"/>
                  </a:lnTo>
                  <a:lnTo>
                    <a:pt x="585214" y="79778"/>
                  </a:lnTo>
                  <a:lnTo>
                    <a:pt x="594950" y="80681"/>
                  </a:lnTo>
                  <a:lnTo>
                    <a:pt x="598289" y="82090"/>
                  </a:lnTo>
                  <a:lnTo>
                    <a:pt x="606609" y="82333"/>
                  </a:lnTo>
                  <a:lnTo>
                    <a:pt x="615712" y="85556"/>
                  </a:lnTo>
                  <a:lnTo>
                    <a:pt x="622919" y="91814"/>
                  </a:lnTo>
                  <a:lnTo>
                    <a:pt x="630316" y="100538"/>
                  </a:lnTo>
                  <a:lnTo>
                    <a:pt x="634612" y="109329"/>
                  </a:lnTo>
                  <a:lnTo>
                    <a:pt x="639988" y="118634"/>
                  </a:lnTo>
                  <a:lnTo>
                    <a:pt x="645118" y="130721"/>
                  </a:lnTo>
                  <a:lnTo>
                    <a:pt x="651834" y="148172"/>
                  </a:lnTo>
                  <a:lnTo>
                    <a:pt x="654458" y="158531"/>
                  </a:lnTo>
                  <a:lnTo>
                    <a:pt x="657170" y="169427"/>
                  </a:lnTo>
                  <a:lnTo>
                    <a:pt x="660595" y="181079"/>
                  </a:lnTo>
                  <a:lnTo>
                    <a:pt x="661495" y="186845"/>
                  </a:lnTo>
                  <a:lnTo>
                    <a:pt x="661768" y="192079"/>
                  </a:lnTo>
                  <a:lnTo>
                    <a:pt x="661572" y="197094"/>
                  </a:lnTo>
                  <a:lnTo>
                    <a:pt x="661584" y="200432"/>
                  </a:lnTo>
                  <a:lnTo>
                    <a:pt x="665972" y="200715"/>
                  </a:lnTo>
                  <a:lnTo>
                    <a:pt x="670118" y="196478"/>
                  </a:lnTo>
                  <a:lnTo>
                    <a:pt x="674032" y="188853"/>
                  </a:lnTo>
                  <a:lnTo>
                    <a:pt x="678579" y="185302"/>
                  </a:lnTo>
                  <a:lnTo>
                    <a:pt x="682107" y="184466"/>
                  </a:lnTo>
                  <a:lnTo>
                    <a:pt x="688816" y="187890"/>
                  </a:lnTo>
                  <a:lnTo>
                    <a:pt x="694762" y="191712"/>
                  </a:lnTo>
                  <a:lnTo>
                    <a:pt x="702057" y="193816"/>
                  </a:lnTo>
                  <a:lnTo>
                    <a:pt x="711268" y="195344"/>
                  </a:lnTo>
                  <a:lnTo>
                    <a:pt x="718703" y="189968"/>
                  </a:lnTo>
                  <a:lnTo>
                    <a:pt x="726782" y="182343"/>
                  </a:lnTo>
                  <a:lnTo>
                    <a:pt x="731460" y="177790"/>
                  </a:lnTo>
                  <a:lnTo>
                    <a:pt x="738736" y="165326"/>
                  </a:lnTo>
                  <a:lnTo>
                    <a:pt x="744110" y="156599"/>
                  </a:lnTo>
                  <a:lnTo>
                    <a:pt x="752196" y="148512"/>
                  </a:lnTo>
                  <a:lnTo>
                    <a:pt x="755763" y="140189"/>
                  </a:lnTo>
                  <a:lnTo>
                    <a:pt x="757904" y="133531"/>
                  </a:lnTo>
                  <a:lnTo>
                    <a:pt x="756477" y="126395"/>
                  </a:lnTo>
                  <a:lnTo>
                    <a:pt x="760227" y="116452"/>
                  </a:lnTo>
                  <a:lnTo>
                    <a:pt x="768832" y="108202"/>
                  </a:lnTo>
                  <a:lnTo>
                    <a:pt x="780593" y="103132"/>
                  </a:lnTo>
                  <a:lnTo>
                    <a:pt x="793102" y="97048"/>
                  </a:lnTo>
                  <a:lnTo>
                    <a:pt x="803691" y="87916"/>
                  </a:lnTo>
                  <a:lnTo>
                    <a:pt x="811816" y="75504"/>
                  </a:lnTo>
                  <a:lnTo>
                    <a:pt x="815663" y="65368"/>
                  </a:lnTo>
                  <a:lnTo>
                    <a:pt x="814764" y="47676"/>
                  </a:lnTo>
                  <a:lnTo>
                    <a:pt x="812665" y="38381"/>
                  </a:lnTo>
                  <a:lnTo>
                    <a:pt x="809067" y="32083"/>
                  </a:lnTo>
                  <a:lnTo>
                    <a:pt x="806967" y="25188"/>
                  </a:lnTo>
                  <a:lnTo>
                    <a:pt x="797972" y="16194"/>
                  </a:lnTo>
                  <a:lnTo>
                    <a:pt x="797672" y="13192"/>
                  </a:lnTo>
                  <a:lnTo>
                    <a:pt x="797672" y="9896"/>
                  </a:lnTo>
                  <a:lnTo>
                    <a:pt x="799172" y="7196"/>
                  </a:lnTo>
                  <a:lnTo>
                    <a:pt x="801570" y="2995"/>
                  </a:lnTo>
                  <a:lnTo>
                    <a:pt x="805169" y="0"/>
                  </a:lnTo>
                  <a:lnTo>
                    <a:pt x="809067" y="2700"/>
                  </a:lnTo>
                  <a:lnTo>
                    <a:pt x="812365" y="5695"/>
                  </a:lnTo>
                  <a:lnTo>
                    <a:pt x="816263" y="9292"/>
                  </a:lnTo>
                  <a:lnTo>
                    <a:pt x="818218" y="13964"/>
                  </a:lnTo>
                  <a:lnTo>
                    <a:pt x="824559" y="21634"/>
                  </a:lnTo>
                  <a:lnTo>
                    <a:pt x="830755" y="29693"/>
                  </a:lnTo>
                  <a:lnTo>
                    <a:pt x="835317" y="33693"/>
                  </a:lnTo>
                  <a:lnTo>
                    <a:pt x="844711" y="39921"/>
                  </a:lnTo>
                  <a:lnTo>
                    <a:pt x="851922" y="45109"/>
                  </a:lnTo>
                  <a:lnTo>
                    <a:pt x="858928" y="48065"/>
                  </a:lnTo>
                  <a:lnTo>
                    <a:pt x="866803" y="51929"/>
                  </a:lnTo>
                  <a:lnTo>
                    <a:pt x="876305" y="56914"/>
                  </a:lnTo>
                  <a:lnTo>
                    <a:pt x="867729" y="62369"/>
                  </a:lnTo>
                  <a:lnTo>
                    <a:pt x="855255" y="68867"/>
                  </a:lnTo>
                  <a:lnTo>
                    <a:pt x="848498" y="73545"/>
                  </a:lnTo>
                  <a:lnTo>
                    <a:pt x="845639" y="75623"/>
                  </a:lnTo>
                  <a:lnTo>
                    <a:pt x="843488" y="93901"/>
                  </a:lnTo>
                  <a:lnTo>
                    <a:pt x="842729" y="99402"/>
                  </a:lnTo>
                  <a:lnTo>
                    <a:pt x="842540" y="106040"/>
                  </a:lnTo>
                  <a:lnTo>
                    <a:pt x="841023" y="114764"/>
                  </a:lnTo>
                  <a:lnTo>
                    <a:pt x="838367" y="120642"/>
                  </a:lnTo>
                  <a:lnTo>
                    <a:pt x="835143" y="125955"/>
                  </a:lnTo>
                  <a:lnTo>
                    <a:pt x="829833" y="132212"/>
                  </a:lnTo>
                  <a:lnTo>
                    <a:pt x="825660" y="136195"/>
                  </a:lnTo>
                  <a:lnTo>
                    <a:pt x="822626" y="138661"/>
                  </a:lnTo>
                  <a:lnTo>
                    <a:pt x="818945" y="145523"/>
                  </a:lnTo>
                  <a:lnTo>
                    <a:pt x="813299" y="158421"/>
                  </a:lnTo>
                  <a:lnTo>
                    <a:pt x="811282" y="168169"/>
                  </a:lnTo>
                  <a:lnTo>
                    <a:pt x="811973" y="178330"/>
                  </a:lnTo>
                  <a:lnTo>
                    <a:pt x="811964" y="184731"/>
                  </a:lnTo>
                  <a:lnTo>
                    <a:pt x="814896" y="195084"/>
                  </a:lnTo>
                  <a:lnTo>
                    <a:pt x="815360" y="205403"/>
                  </a:lnTo>
                  <a:lnTo>
                    <a:pt x="815568" y="214646"/>
                  </a:lnTo>
                  <a:lnTo>
                    <a:pt x="815352" y="225597"/>
                  </a:lnTo>
                  <a:lnTo>
                    <a:pt x="814957" y="235470"/>
                  </a:lnTo>
                  <a:lnTo>
                    <a:pt x="814216" y="243653"/>
                  </a:lnTo>
                  <a:lnTo>
                    <a:pt x="810497" y="256515"/>
                  </a:lnTo>
                  <a:lnTo>
                    <a:pt x="808993" y="261630"/>
                  </a:lnTo>
                  <a:lnTo>
                    <a:pt x="806926" y="269146"/>
                  </a:lnTo>
                  <a:lnTo>
                    <a:pt x="806278" y="270825"/>
                  </a:lnTo>
                  <a:lnTo>
                    <a:pt x="804085" y="276518"/>
                  </a:lnTo>
                  <a:lnTo>
                    <a:pt x="801846" y="283265"/>
                  </a:lnTo>
                  <a:lnTo>
                    <a:pt x="801450" y="293061"/>
                  </a:lnTo>
                  <a:lnTo>
                    <a:pt x="803618" y="300266"/>
                  </a:lnTo>
                  <a:lnTo>
                    <a:pt x="806239" y="310549"/>
                  </a:lnTo>
                  <a:lnTo>
                    <a:pt x="810123" y="318648"/>
                  </a:lnTo>
                  <a:lnTo>
                    <a:pt x="817718" y="327220"/>
                  </a:lnTo>
                  <a:lnTo>
                    <a:pt x="822002" y="332539"/>
                  </a:lnTo>
                  <a:lnTo>
                    <a:pt x="827687" y="338448"/>
                  </a:lnTo>
                  <a:lnTo>
                    <a:pt x="834640" y="345875"/>
                  </a:lnTo>
                  <a:lnTo>
                    <a:pt x="840882" y="352542"/>
                  </a:lnTo>
                  <a:lnTo>
                    <a:pt x="845244" y="357937"/>
                  </a:lnTo>
                  <a:lnTo>
                    <a:pt x="849216" y="363107"/>
                  </a:lnTo>
                  <a:lnTo>
                    <a:pt x="850290" y="366248"/>
                  </a:lnTo>
                  <a:lnTo>
                    <a:pt x="852098" y="371224"/>
                  </a:lnTo>
                  <a:lnTo>
                    <a:pt x="850909" y="380034"/>
                  </a:lnTo>
                  <a:lnTo>
                    <a:pt x="850505" y="382558"/>
                  </a:lnTo>
                  <a:lnTo>
                    <a:pt x="847850" y="384642"/>
                  </a:lnTo>
                  <a:lnTo>
                    <a:pt x="844437" y="386349"/>
                  </a:lnTo>
                  <a:lnTo>
                    <a:pt x="840833" y="388056"/>
                  </a:lnTo>
                  <a:lnTo>
                    <a:pt x="837609" y="392038"/>
                  </a:lnTo>
                  <a:lnTo>
                    <a:pt x="835333" y="397728"/>
                  </a:lnTo>
                  <a:lnTo>
                    <a:pt x="833626" y="402661"/>
                  </a:lnTo>
                  <a:lnTo>
                    <a:pt x="832678" y="409107"/>
                  </a:lnTo>
                  <a:lnTo>
                    <a:pt x="830456" y="433974"/>
                  </a:lnTo>
                  <a:lnTo>
                    <a:pt x="830023" y="449694"/>
                  </a:lnTo>
                  <a:lnTo>
                    <a:pt x="814471" y="451972"/>
                  </a:lnTo>
                  <a:lnTo>
                    <a:pt x="804229" y="453108"/>
                  </a:lnTo>
                  <a:lnTo>
                    <a:pt x="790574" y="454248"/>
                  </a:lnTo>
                  <a:lnTo>
                    <a:pt x="779385" y="454815"/>
                  </a:lnTo>
                  <a:lnTo>
                    <a:pt x="770850" y="454816"/>
                  </a:lnTo>
                  <a:lnTo>
                    <a:pt x="758881" y="453385"/>
                  </a:lnTo>
                  <a:lnTo>
                    <a:pt x="756461" y="455818"/>
                  </a:lnTo>
                  <a:lnTo>
                    <a:pt x="753687" y="462729"/>
                  </a:lnTo>
                  <a:lnTo>
                    <a:pt x="750965" y="468561"/>
                  </a:lnTo>
                  <a:lnTo>
                    <a:pt x="749418" y="471748"/>
                  </a:lnTo>
                  <a:lnTo>
                    <a:pt x="744001" y="477705"/>
                  </a:lnTo>
                  <a:lnTo>
                    <a:pt x="736875" y="479761"/>
                  </a:lnTo>
                  <a:lnTo>
                    <a:pt x="725241" y="480126"/>
                  </a:lnTo>
                  <a:lnTo>
                    <a:pt x="719530" y="479922"/>
                  </a:lnTo>
                  <a:lnTo>
                    <a:pt x="710971" y="479922"/>
                  </a:lnTo>
                  <a:lnTo>
                    <a:pt x="699208" y="481447"/>
                  </a:lnTo>
                  <a:lnTo>
                    <a:pt x="694217" y="482385"/>
                  </a:lnTo>
                  <a:lnTo>
                    <a:pt x="684297" y="487036"/>
                  </a:lnTo>
                  <a:lnTo>
                    <a:pt x="676854" y="495496"/>
                  </a:lnTo>
                  <a:lnTo>
                    <a:pt x="672987" y="501808"/>
                  </a:lnTo>
                  <a:lnTo>
                    <a:pt x="669349" y="508042"/>
                  </a:lnTo>
                  <a:lnTo>
                    <a:pt x="668166" y="511696"/>
                  </a:lnTo>
                  <a:lnTo>
                    <a:pt x="669309" y="521131"/>
                  </a:lnTo>
                  <a:lnTo>
                    <a:pt x="670453" y="525994"/>
                  </a:lnTo>
                  <a:lnTo>
                    <a:pt x="669023" y="529995"/>
                  </a:lnTo>
                  <a:lnTo>
                    <a:pt x="668165" y="534570"/>
                  </a:lnTo>
                  <a:lnTo>
                    <a:pt x="665306" y="538859"/>
                  </a:lnTo>
                  <a:lnTo>
                    <a:pt x="665306" y="541435"/>
                  </a:lnTo>
                  <a:lnTo>
                    <a:pt x="664162" y="543437"/>
                  </a:lnTo>
                  <a:lnTo>
                    <a:pt x="661588" y="549728"/>
                  </a:lnTo>
                  <a:lnTo>
                    <a:pt x="657585" y="556591"/>
                  </a:lnTo>
                  <a:lnTo>
                    <a:pt x="654154" y="562307"/>
                  </a:lnTo>
                  <a:lnTo>
                    <a:pt x="648008" y="563826"/>
                  </a:lnTo>
                  <a:lnTo>
                    <a:pt x="646532" y="565093"/>
                  </a:lnTo>
                  <a:lnTo>
                    <a:pt x="646111" y="567830"/>
                  </a:lnTo>
                  <a:lnTo>
                    <a:pt x="645690" y="570357"/>
                  </a:lnTo>
                  <a:lnTo>
                    <a:pt x="645690" y="572887"/>
                  </a:lnTo>
                  <a:lnTo>
                    <a:pt x="645689" y="577526"/>
                  </a:lnTo>
                  <a:lnTo>
                    <a:pt x="646111" y="579841"/>
                  </a:lnTo>
                  <a:lnTo>
                    <a:pt x="645900" y="581952"/>
                  </a:lnTo>
                  <a:lnTo>
                    <a:pt x="645478" y="585533"/>
                  </a:lnTo>
                  <a:lnTo>
                    <a:pt x="646322" y="587219"/>
                  </a:lnTo>
                  <a:lnTo>
                    <a:pt x="647586" y="588486"/>
                  </a:lnTo>
                  <a:lnTo>
                    <a:pt x="647587" y="591223"/>
                  </a:lnTo>
                  <a:lnTo>
                    <a:pt x="647165" y="596071"/>
                  </a:lnTo>
                  <a:lnTo>
                    <a:pt x="643582" y="604501"/>
                  </a:lnTo>
                  <a:lnTo>
                    <a:pt x="639788" y="607241"/>
                  </a:lnTo>
                  <a:lnTo>
                    <a:pt x="634098" y="605764"/>
                  </a:lnTo>
                  <a:lnTo>
                    <a:pt x="627775" y="607453"/>
                  </a:lnTo>
                  <a:lnTo>
                    <a:pt x="626511" y="607241"/>
                  </a:lnTo>
                  <a:lnTo>
                    <a:pt x="622717" y="598811"/>
                  </a:lnTo>
                  <a:lnTo>
                    <a:pt x="618502" y="596281"/>
                  </a:lnTo>
                  <a:lnTo>
                    <a:pt x="615973" y="595227"/>
                  </a:lnTo>
                  <a:lnTo>
                    <a:pt x="604381" y="601551"/>
                  </a:lnTo>
                  <a:lnTo>
                    <a:pt x="593422" y="599443"/>
                  </a:lnTo>
                  <a:lnTo>
                    <a:pt x="592368" y="596493"/>
                  </a:lnTo>
                  <a:lnTo>
                    <a:pt x="591315" y="592912"/>
                  </a:lnTo>
                  <a:lnTo>
                    <a:pt x="593000" y="589118"/>
                  </a:lnTo>
                  <a:lnTo>
                    <a:pt x="593844" y="585112"/>
                  </a:lnTo>
                  <a:lnTo>
                    <a:pt x="593844" y="579422"/>
                  </a:lnTo>
                  <a:lnTo>
                    <a:pt x="594897" y="573310"/>
                  </a:lnTo>
                  <a:lnTo>
                    <a:pt x="592790" y="566988"/>
                  </a:lnTo>
                  <a:lnTo>
                    <a:pt x="588402" y="563489"/>
                  </a:lnTo>
                  <a:lnTo>
                    <a:pt x="583306" y="561931"/>
                  </a:lnTo>
                  <a:lnTo>
                    <a:pt x="579090" y="560873"/>
                  </a:lnTo>
                  <a:lnTo>
                    <a:pt x="574454" y="558978"/>
                  </a:lnTo>
                  <a:lnTo>
                    <a:pt x="569818" y="549917"/>
                  </a:lnTo>
                  <a:lnTo>
                    <a:pt x="564755" y="547553"/>
                  </a:lnTo>
                  <a:lnTo>
                    <a:pt x="557978" y="544515"/>
                  </a:lnTo>
                  <a:lnTo>
                    <a:pt x="552045" y="544700"/>
                  </a:lnTo>
                  <a:lnTo>
                    <a:pt x="545597" y="542319"/>
                  </a:lnTo>
                  <a:lnTo>
                    <a:pt x="544387" y="546192"/>
                  </a:lnTo>
                  <a:lnTo>
                    <a:pt x="544629" y="553689"/>
                  </a:lnTo>
                  <a:lnTo>
                    <a:pt x="540031" y="558532"/>
                  </a:lnTo>
                  <a:lnTo>
                    <a:pt x="535541" y="561727"/>
                  </a:lnTo>
                  <a:lnTo>
                    <a:pt x="533438" y="567623"/>
                  </a:lnTo>
                  <a:lnTo>
                    <a:pt x="533982" y="571840"/>
                  </a:lnTo>
                  <a:lnTo>
                    <a:pt x="531562" y="579096"/>
                  </a:lnTo>
                  <a:lnTo>
                    <a:pt x="526964" y="587082"/>
                  </a:lnTo>
                  <a:lnTo>
                    <a:pt x="518318" y="587861"/>
                  </a:lnTo>
                  <a:lnTo>
                    <a:pt x="509973" y="590479"/>
                  </a:lnTo>
                  <a:lnTo>
                    <a:pt x="497088" y="593565"/>
                  </a:lnTo>
                  <a:lnTo>
                    <a:pt x="488206" y="596347"/>
                  </a:lnTo>
                  <a:lnTo>
                    <a:pt x="480997" y="598094"/>
                  </a:lnTo>
                  <a:lnTo>
                    <a:pt x="473971" y="597490"/>
                  </a:lnTo>
                  <a:lnTo>
                    <a:pt x="468889" y="597973"/>
                  </a:lnTo>
                  <a:lnTo>
                    <a:pt x="464775" y="599911"/>
                  </a:lnTo>
                  <a:lnTo>
                    <a:pt x="461146" y="604021"/>
                  </a:lnTo>
                  <a:lnTo>
                    <a:pt x="461146" y="607168"/>
                  </a:lnTo>
                  <a:lnTo>
                    <a:pt x="461388" y="610072"/>
                  </a:lnTo>
                  <a:lnTo>
                    <a:pt x="461630" y="611281"/>
                  </a:lnTo>
                  <a:lnTo>
                    <a:pt x="459452" y="613702"/>
                  </a:lnTo>
                  <a:lnTo>
                    <a:pt x="458242" y="614668"/>
                  </a:lnTo>
                  <a:lnTo>
                    <a:pt x="457033" y="617089"/>
                  </a:lnTo>
                  <a:lnTo>
                    <a:pt x="457758" y="619510"/>
                  </a:lnTo>
                  <a:lnTo>
                    <a:pt x="458968" y="621928"/>
                  </a:lnTo>
                  <a:lnTo>
                    <a:pt x="460178" y="622414"/>
                  </a:lnTo>
                  <a:lnTo>
                    <a:pt x="460662" y="624349"/>
                  </a:lnTo>
                  <a:lnTo>
                    <a:pt x="460178" y="625801"/>
                  </a:lnTo>
                  <a:lnTo>
                    <a:pt x="456790" y="625801"/>
                  </a:lnTo>
                  <a:lnTo>
                    <a:pt x="453161" y="624106"/>
                  </a:lnTo>
                  <a:lnTo>
                    <a:pt x="450741" y="624106"/>
                  </a:lnTo>
                  <a:lnTo>
                    <a:pt x="446627" y="623866"/>
                  </a:lnTo>
                  <a:lnTo>
                    <a:pt x="443481" y="624106"/>
                  </a:lnTo>
                  <a:lnTo>
                    <a:pt x="441304" y="625318"/>
                  </a:lnTo>
                  <a:lnTo>
                    <a:pt x="438884" y="624832"/>
                  </a:lnTo>
                  <a:lnTo>
                    <a:pt x="435496" y="620236"/>
                  </a:lnTo>
                  <a:lnTo>
                    <a:pt x="432834" y="619993"/>
                  </a:lnTo>
                  <a:lnTo>
                    <a:pt x="429146" y="620543"/>
                  </a:lnTo>
                  <a:lnTo>
                    <a:pt x="423756" y="620871"/>
                  </a:lnTo>
                  <a:lnTo>
                    <a:pt x="422244" y="618817"/>
                  </a:lnTo>
                  <a:lnTo>
                    <a:pt x="419809" y="616779"/>
                  </a:lnTo>
                  <a:lnTo>
                    <a:pt x="417666" y="614121"/>
                  </a:lnTo>
                  <a:lnTo>
                    <a:pt x="414241" y="609252"/>
                  </a:lnTo>
                  <a:lnTo>
                    <a:pt x="414755" y="604692"/>
                  </a:lnTo>
                  <a:lnTo>
                    <a:pt x="415420" y="599981"/>
                  </a:lnTo>
                  <a:lnTo>
                    <a:pt x="416574" y="590610"/>
                  </a:lnTo>
                  <a:lnTo>
                    <a:pt x="416005" y="587763"/>
                  </a:lnTo>
                  <a:lnTo>
                    <a:pt x="414678" y="585108"/>
                  </a:lnTo>
                  <a:lnTo>
                    <a:pt x="413160" y="583972"/>
                  </a:lnTo>
                  <a:lnTo>
                    <a:pt x="408798" y="585108"/>
                  </a:lnTo>
                  <a:lnTo>
                    <a:pt x="406121" y="584270"/>
                  </a:lnTo>
                  <a:lnTo>
                    <a:pt x="400911" y="582283"/>
                  </a:lnTo>
                  <a:lnTo>
                    <a:pt x="392911" y="576338"/>
                  </a:lnTo>
                  <a:lnTo>
                    <a:pt x="387474" y="571119"/>
                  </a:lnTo>
                  <a:lnTo>
                    <a:pt x="338772" y="483223"/>
                  </a:lnTo>
                  <a:lnTo>
                    <a:pt x="344681" y="478630"/>
                  </a:lnTo>
                  <a:lnTo>
                    <a:pt x="345601" y="475083"/>
                  </a:lnTo>
                  <a:lnTo>
                    <a:pt x="344944" y="473114"/>
                  </a:lnTo>
                  <a:lnTo>
                    <a:pt x="341661" y="469961"/>
                  </a:lnTo>
                  <a:lnTo>
                    <a:pt x="339259" y="465754"/>
                  </a:lnTo>
                  <a:lnTo>
                    <a:pt x="337570" y="462288"/>
                  </a:lnTo>
                  <a:lnTo>
                    <a:pt x="337482" y="456784"/>
                  </a:lnTo>
                  <a:lnTo>
                    <a:pt x="338548" y="451629"/>
                  </a:lnTo>
                  <a:lnTo>
                    <a:pt x="338192" y="449141"/>
                  </a:lnTo>
                  <a:lnTo>
                    <a:pt x="334816" y="447279"/>
                  </a:lnTo>
                  <a:lnTo>
                    <a:pt x="330108" y="446212"/>
                  </a:lnTo>
                  <a:lnTo>
                    <a:pt x="327265" y="446033"/>
                  </a:lnTo>
                  <a:lnTo>
                    <a:pt x="323889" y="444879"/>
                  </a:lnTo>
                  <a:lnTo>
                    <a:pt x="314649" y="446389"/>
                  </a:lnTo>
                  <a:lnTo>
                    <a:pt x="308519" y="443098"/>
                  </a:lnTo>
                  <a:lnTo>
                    <a:pt x="306017" y="446574"/>
                  </a:lnTo>
                  <a:lnTo>
                    <a:pt x="302994" y="447127"/>
                  </a:lnTo>
                  <a:lnTo>
                    <a:pt x="286122" y="441440"/>
                  </a:lnTo>
                  <a:lnTo>
                    <a:pt x="278864" y="440851"/>
                  </a:lnTo>
                  <a:lnTo>
                    <a:pt x="275001" y="438891"/>
                  </a:lnTo>
                  <a:lnTo>
                    <a:pt x="270821" y="429866"/>
                  </a:lnTo>
                  <a:lnTo>
                    <a:pt x="266701" y="427707"/>
                  </a:lnTo>
                  <a:lnTo>
                    <a:pt x="254146" y="420644"/>
                  </a:lnTo>
                  <a:lnTo>
                    <a:pt x="247476" y="418879"/>
                  </a:lnTo>
                  <a:lnTo>
                    <a:pt x="241198" y="416133"/>
                  </a:lnTo>
                  <a:lnTo>
                    <a:pt x="238828" y="414019"/>
                  </a:lnTo>
                  <a:lnTo>
                    <a:pt x="236647" y="410747"/>
                  </a:lnTo>
                  <a:lnTo>
                    <a:pt x="235193" y="407658"/>
                  </a:lnTo>
                  <a:lnTo>
                    <a:pt x="232041" y="406367"/>
                  </a:lnTo>
                  <a:lnTo>
                    <a:pt x="228871" y="404256"/>
                  </a:lnTo>
                  <a:lnTo>
                    <a:pt x="225067" y="404465"/>
                  </a:lnTo>
                  <a:lnTo>
                    <a:pt x="222742" y="405945"/>
                  </a:lnTo>
                  <a:lnTo>
                    <a:pt x="220418" y="407214"/>
                  </a:lnTo>
                  <a:lnTo>
                    <a:pt x="216825" y="403408"/>
                  </a:lnTo>
                  <a:lnTo>
                    <a:pt x="212467" y="398204"/>
                  </a:lnTo>
                  <a:lnTo>
                    <a:pt x="209639" y="391364"/>
                  </a:lnTo>
                  <a:lnTo>
                    <a:pt x="207377" y="387840"/>
                  </a:lnTo>
                  <a:lnTo>
                    <a:pt x="204650" y="384204"/>
                  </a:lnTo>
                  <a:lnTo>
                    <a:pt x="201186" y="383542"/>
                  </a:lnTo>
                  <a:lnTo>
                    <a:pt x="188716" y="378469"/>
                  </a:lnTo>
                  <a:lnTo>
                    <a:pt x="185969" y="372976"/>
                  </a:lnTo>
                  <a:lnTo>
                    <a:pt x="184067" y="366002"/>
                  </a:lnTo>
                  <a:lnTo>
                    <a:pt x="175825" y="361351"/>
                  </a:lnTo>
                  <a:lnTo>
                    <a:pt x="166525" y="362618"/>
                  </a:lnTo>
                  <a:lnTo>
                    <a:pt x="158706" y="360929"/>
                  </a:lnTo>
                  <a:lnTo>
                    <a:pt x="153633" y="353742"/>
                  </a:lnTo>
                  <a:lnTo>
                    <a:pt x="147505" y="353110"/>
                  </a:lnTo>
                  <a:lnTo>
                    <a:pt x="140319" y="352687"/>
                  </a:lnTo>
                  <a:lnTo>
                    <a:pt x="134747" y="353349"/>
                  </a:lnTo>
                  <a:lnTo>
                    <a:pt x="118128" y="353110"/>
                  </a:lnTo>
                  <a:lnTo>
                    <a:pt x="108825" y="352736"/>
                  </a:lnTo>
                  <a:lnTo>
                    <a:pt x="108115" y="347061"/>
                  </a:lnTo>
                  <a:lnTo>
                    <a:pt x="105514" y="338432"/>
                  </a:lnTo>
                  <a:lnTo>
                    <a:pt x="102205" y="332639"/>
                  </a:lnTo>
                  <a:lnTo>
                    <a:pt x="95488" y="328505"/>
                  </a:lnTo>
                  <a:lnTo>
                    <a:pt x="88470" y="325850"/>
                  </a:lnTo>
                  <a:lnTo>
                    <a:pt x="84211" y="323620"/>
                  </a:lnTo>
                  <a:lnTo>
                    <a:pt x="78647" y="322660"/>
                  </a:lnTo>
                  <a:lnTo>
                    <a:pt x="73467" y="320548"/>
                  </a:lnTo>
                  <a:lnTo>
                    <a:pt x="67711" y="317098"/>
                  </a:lnTo>
                  <a:lnTo>
                    <a:pt x="61955" y="314409"/>
                  </a:lnTo>
                  <a:lnTo>
                    <a:pt x="56886" y="312602"/>
                  </a:lnTo>
                  <a:lnTo>
                    <a:pt x="53321" y="312298"/>
                  </a:lnTo>
                  <a:lnTo>
                    <a:pt x="46185" y="312602"/>
                  </a:lnTo>
                  <a:lnTo>
                    <a:pt x="44264" y="307936"/>
                  </a:lnTo>
                  <a:lnTo>
                    <a:pt x="39325" y="297784"/>
                  </a:lnTo>
                  <a:lnTo>
                    <a:pt x="32191" y="292022"/>
                  </a:lnTo>
                  <a:lnTo>
                    <a:pt x="28075" y="289281"/>
                  </a:lnTo>
                  <a:lnTo>
                    <a:pt x="24782" y="284612"/>
                  </a:lnTo>
                  <a:lnTo>
                    <a:pt x="17648" y="284613"/>
                  </a:lnTo>
                  <a:lnTo>
                    <a:pt x="13852" y="282228"/>
                  </a:lnTo>
                  <a:lnTo>
                    <a:pt x="13066" y="278157"/>
                  </a:lnTo>
                  <a:lnTo>
                    <a:pt x="10906" y="271259"/>
                  </a:lnTo>
                  <a:lnTo>
                    <a:pt x="8262" y="263446"/>
                  </a:lnTo>
                  <a:lnTo>
                    <a:pt x="5435" y="257717"/>
                  </a:lnTo>
                  <a:lnTo>
                    <a:pt x="3964" y="254044"/>
                  </a:lnTo>
                  <a:lnTo>
                    <a:pt x="1715" y="244175"/>
                  </a:lnTo>
                  <a:lnTo>
                    <a:pt x="1943" y="244053"/>
                  </a:lnTo>
                  <a:lnTo>
                    <a:pt x="3038" y="243264"/>
                  </a:lnTo>
                  <a:lnTo>
                    <a:pt x="3747" y="242468"/>
                  </a:lnTo>
                  <a:lnTo>
                    <a:pt x="3832" y="239964"/>
                  </a:lnTo>
                  <a:lnTo>
                    <a:pt x="3276" y="236569"/>
                  </a:lnTo>
                  <a:lnTo>
                    <a:pt x="2207" y="233774"/>
                  </a:lnTo>
                  <a:lnTo>
                    <a:pt x="1105" y="230675"/>
                  </a:lnTo>
                  <a:lnTo>
                    <a:pt x="521" y="226732"/>
                  </a:lnTo>
                  <a:lnTo>
                    <a:pt x="0" y="225055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6" name="object 40">
              <a:extLst>
                <a:ext uri="{FF2B5EF4-FFF2-40B4-BE49-F238E27FC236}">
                  <a16:creationId xmlns:a16="http://schemas.microsoft.com/office/drawing/2014/main" id="{AE85F5F6-46A7-400D-9455-B910C56A6305}"/>
                </a:ext>
              </a:extLst>
            </p:cNvPr>
            <p:cNvSpPr/>
            <p:nvPr/>
          </p:nvSpPr>
          <p:spPr>
            <a:xfrm>
              <a:off x="8343987" y="3885382"/>
              <a:ext cx="405007" cy="423852"/>
            </a:xfrm>
            <a:custGeom>
              <a:avLst/>
              <a:gdLst/>
              <a:ahLst/>
              <a:cxnLst/>
              <a:rect l="l" t="t" r="r" b="b"/>
              <a:pathLst>
                <a:path w="627073" h="656251">
                  <a:moveTo>
                    <a:pt x="199697" y="0"/>
                  </a:moveTo>
                  <a:lnTo>
                    <a:pt x="201945" y="9869"/>
                  </a:lnTo>
                  <a:lnTo>
                    <a:pt x="203416" y="13542"/>
                  </a:lnTo>
                  <a:lnTo>
                    <a:pt x="206244" y="19271"/>
                  </a:lnTo>
                  <a:lnTo>
                    <a:pt x="208887" y="27083"/>
                  </a:lnTo>
                  <a:lnTo>
                    <a:pt x="211048" y="33982"/>
                  </a:lnTo>
                  <a:lnTo>
                    <a:pt x="211833" y="38053"/>
                  </a:lnTo>
                  <a:lnTo>
                    <a:pt x="215630" y="40437"/>
                  </a:lnTo>
                  <a:lnTo>
                    <a:pt x="222764" y="40437"/>
                  </a:lnTo>
                  <a:lnTo>
                    <a:pt x="226057" y="45106"/>
                  </a:lnTo>
                  <a:lnTo>
                    <a:pt x="230173" y="47846"/>
                  </a:lnTo>
                  <a:lnTo>
                    <a:pt x="237307" y="53609"/>
                  </a:lnTo>
                  <a:lnTo>
                    <a:pt x="242245" y="63760"/>
                  </a:lnTo>
                  <a:lnTo>
                    <a:pt x="244166" y="68427"/>
                  </a:lnTo>
                  <a:lnTo>
                    <a:pt x="251303" y="68123"/>
                  </a:lnTo>
                  <a:lnTo>
                    <a:pt x="254867" y="68426"/>
                  </a:lnTo>
                  <a:lnTo>
                    <a:pt x="259937" y="70234"/>
                  </a:lnTo>
                  <a:lnTo>
                    <a:pt x="265693" y="72922"/>
                  </a:lnTo>
                  <a:lnTo>
                    <a:pt x="271449" y="76373"/>
                  </a:lnTo>
                  <a:lnTo>
                    <a:pt x="276629" y="78484"/>
                  </a:lnTo>
                  <a:lnTo>
                    <a:pt x="282193" y="79444"/>
                  </a:lnTo>
                  <a:lnTo>
                    <a:pt x="286452" y="81674"/>
                  </a:lnTo>
                  <a:lnTo>
                    <a:pt x="293469" y="84329"/>
                  </a:lnTo>
                  <a:lnTo>
                    <a:pt x="300187" y="88463"/>
                  </a:lnTo>
                  <a:lnTo>
                    <a:pt x="303496" y="94256"/>
                  </a:lnTo>
                  <a:lnTo>
                    <a:pt x="306097" y="102886"/>
                  </a:lnTo>
                  <a:lnTo>
                    <a:pt x="306806" y="108561"/>
                  </a:lnTo>
                  <a:lnTo>
                    <a:pt x="316110" y="108934"/>
                  </a:lnTo>
                  <a:lnTo>
                    <a:pt x="332728" y="109174"/>
                  </a:lnTo>
                  <a:lnTo>
                    <a:pt x="338301" y="108512"/>
                  </a:lnTo>
                  <a:lnTo>
                    <a:pt x="345486" y="108934"/>
                  </a:lnTo>
                  <a:lnTo>
                    <a:pt x="351615" y="109566"/>
                  </a:lnTo>
                  <a:lnTo>
                    <a:pt x="356687" y="116753"/>
                  </a:lnTo>
                  <a:lnTo>
                    <a:pt x="364507" y="118442"/>
                  </a:lnTo>
                  <a:lnTo>
                    <a:pt x="373806" y="117176"/>
                  </a:lnTo>
                  <a:lnTo>
                    <a:pt x="382048" y="121826"/>
                  </a:lnTo>
                  <a:lnTo>
                    <a:pt x="383950" y="128801"/>
                  </a:lnTo>
                  <a:lnTo>
                    <a:pt x="386698" y="134293"/>
                  </a:lnTo>
                  <a:lnTo>
                    <a:pt x="399167" y="139366"/>
                  </a:lnTo>
                  <a:lnTo>
                    <a:pt x="402632" y="140028"/>
                  </a:lnTo>
                  <a:lnTo>
                    <a:pt x="405359" y="143664"/>
                  </a:lnTo>
                  <a:lnTo>
                    <a:pt x="407621" y="147188"/>
                  </a:lnTo>
                  <a:lnTo>
                    <a:pt x="410449" y="154029"/>
                  </a:lnTo>
                  <a:lnTo>
                    <a:pt x="414806" y="159233"/>
                  </a:lnTo>
                  <a:lnTo>
                    <a:pt x="418399" y="163039"/>
                  </a:lnTo>
                  <a:lnTo>
                    <a:pt x="420724" y="161769"/>
                  </a:lnTo>
                  <a:lnTo>
                    <a:pt x="423049" y="160290"/>
                  </a:lnTo>
                  <a:lnTo>
                    <a:pt x="426852" y="160080"/>
                  </a:lnTo>
                  <a:lnTo>
                    <a:pt x="430023" y="162191"/>
                  </a:lnTo>
                  <a:lnTo>
                    <a:pt x="433174" y="163482"/>
                  </a:lnTo>
                  <a:lnTo>
                    <a:pt x="434629" y="166572"/>
                  </a:lnTo>
                  <a:lnTo>
                    <a:pt x="436810" y="169843"/>
                  </a:lnTo>
                  <a:lnTo>
                    <a:pt x="439180" y="171957"/>
                  </a:lnTo>
                  <a:lnTo>
                    <a:pt x="445457" y="174703"/>
                  </a:lnTo>
                  <a:lnTo>
                    <a:pt x="452127" y="176468"/>
                  </a:lnTo>
                  <a:lnTo>
                    <a:pt x="464682" y="183531"/>
                  </a:lnTo>
                  <a:lnTo>
                    <a:pt x="468802" y="185691"/>
                  </a:lnTo>
                  <a:lnTo>
                    <a:pt x="472982" y="194716"/>
                  </a:lnTo>
                  <a:lnTo>
                    <a:pt x="476846" y="196676"/>
                  </a:lnTo>
                  <a:lnTo>
                    <a:pt x="484104" y="197265"/>
                  </a:lnTo>
                  <a:lnTo>
                    <a:pt x="500975" y="202951"/>
                  </a:lnTo>
                  <a:lnTo>
                    <a:pt x="503998" y="202398"/>
                  </a:lnTo>
                  <a:lnTo>
                    <a:pt x="506501" y="198923"/>
                  </a:lnTo>
                  <a:lnTo>
                    <a:pt x="512631" y="202213"/>
                  </a:lnTo>
                  <a:lnTo>
                    <a:pt x="521871" y="200703"/>
                  </a:lnTo>
                  <a:lnTo>
                    <a:pt x="525246" y="201858"/>
                  </a:lnTo>
                  <a:lnTo>
                    <a:pt x="528089" y="202037"/>
                  </a:lnTo>
                  <a:lnTo>
                    <a:pt x="532798" y="203103"/>
                  </a:lnTo>
                  <a:lnTo>
                    <a:pt x="536174" y="204965"/>
                  </a:lnTo>
                  <a:lnTo>
                    <a:pt x="536529" y="207453"/>
                  </a:lnTo>
                  <a:lnTo>
                    <a:pt x="535463" y="212608"/>
                  </a:lnTo>
                  <a:lnTo>
                    <a:pt x="535552" y="218112"/>
                  </a:lnTo>
                  <a:lnTo>
                    <a:pt x="537240" y="221578"/>
                  </a:lnTo>
                  <a:lnTo>
                    <a:pt x="539643" y="225786"/>
                  </a:lnTo>
                  <a:lnTo>
                    <a:pt x="542925" y="228939"/>
                  </a:lnTo>
                  <a:lnTo>
                    <a:pt x="543582" y="230907"/>
                  </a:lnTo>
                  <a:lnTo>
                    <a:pt x="542662" y="234455"/>
                  </a:lnTo>
                  <a:lnTo>
                    <a:pt x="536753" y="239048"/>
                  </a:lnTo>
                  <a:lnTo>
                    <a:pt x="585455" y="326944"/>
                  </a:lnTo>
                  <a:lnTo>
                    <a:pt x="590893" y="332163"/>
                  </a:lnTo>
                  <a:lnTo>
                    <a:pt x="598892" y="338107"/>
                  </a:lnTo>
                  <a:lnTo>
                    <a:pt x="604103" y="340094"/>
                  </a:lnTo>
                  <a:lnTo>
                    <a:pt x="606780" y="340932"/>
                  </a:lnTo>
                  <a:lnTo>
                    <a:pt x="611142" y="339796"/>
                  </a:lnTo>
                  <a:lnTo>
                    <a:pt x="612659" y="340932"/>
                  </a:lnTo>
                  <a:lnTo>
                    <a:pt x="613986" y="343588"/>
                  </a:lnTo>
                  <a:lnTo>
                    <a:pt x="614555" y="346434"/>
                  </a:lnTo>
                  <a:lnTo>
                    <a:pt x="613401" y="355805"/>
                  </a:lnTo>
                  <a:lnTo>
                    <a:pt x="612737" y="360516"/>
                  </a:lnTo>
                  <a:lnTo>
                    <a:pt x="612223" y="365076"/>
                  </a:lnTo>
                  <a:lnTo>
                    <a:pt x="615648" y="369945"/>
                  </a:lnTo>
                  <a:lnTo>
                    <a:pt x="617790" y="372604"/>
                  </a:lnTo>
                  <a:lnTo>
                    <a:pt x="620226" y="374642"/>
                  </a:lnTo>
                  <a:lnTo>
                    <a:pt x="621737" y="376695"/>
                  </a:lnTo>
                  <a:lnTo>
                    <a:pt x="620624" y="378673"/>
                  </a:lnTo>
                  <a:lnTo>
                    <a:pt x="620624" y="383226"/>
                  </a:lnTo>
                  <a:lnTo>
                    <a:pt x="621952" y="395174"/>
                  </a:lnTo>
                  <a:lnTo>
                    <a:pt x="625176" y="407124"/>
                  </a:lnTo>
                  <a:lnTo>
                    <a:pt x="627073" y="421915"/>
                  </a:lnTo>
                  <a:lnTo>
                    <a:pt x="626693" y="428743"/>
                  </a:lnTo>
                  <a:lnTo>
                    <a:pt x="625176" y="434812"/>
                  </a:lnTo>
                  <a:lnTo>
                    <a:pt x="621660" y="438281"/>
                  </a:lnTo>
                  <a:lnTo>
                    <a:pt x="617929" y="443822"/>
                  </a:lnTo>
                  <a:lnTo>
                    <a:pt x="613657" y="449296"/>
                  </a:lnTo>
                  <a:lnTo>
                    <a:pt x="610543" y="454825"/>
                  </a:lnTo>
                  <a:lnTo>
                    <a:pt x="598662" y="468221"/>
                  </a:lnTo>
                  <a:lnTo>
                    <a:pt x="592106" y="474968"/>
                  </a:lnTo>
                  <a:lnTo>
                    <a:pt x="584952" y="479184"/>
                  </a:lnTo>
                  <a:lnTo>
                    <a:pt x="568468" y="482395"/>
                  </a:lnTo>
                  <a:lnTo>
                    <a:pt x="544842" y="472055"/>
                  </a:lnTo>
                  <a:lnTo>
                    <a:pt x="542289" y="470618"/>
                  </a:lnTo>
                  <a:lnTo>
                    <a:pt x="537463" y="460648"/>
                  </a:lnTo>
                  <a:lnTo>
                    <a:pt x="529247" y="459278"/>
                  </a:lnTo>
                  <a:lnTo>
                    <a:pt x="515097" y="456083"/>
                  </a:lnTo>
                  <a:lnTo>
                    <a:pt x="506881" y="457453"/>
                  </a:lnTo>
                  <a:lnTo>
                    <a:pt x="498208" y="457453"/>
                  </a:lnTo>
                  <a:lnTo>
                    <a:pt x="485422" y="462799"/>
                  </a:lnTo>
                  <a:lnTo>
                    <a:pt x="478484" y="466316"/>
                  </a:lnTo>
                  <a:lnTo>
                    <a:pt x="471051" y="461888"/>
                  </a:lnTo>
                  <a:lnTo>
                    <a:pt x="470074" y="472945"/>
                  </a:lnTo>
                  <a:lnTo>
                    <a:pt x="471085" y="476159"/>
                  </a:lnTo>
                  <a:lnTo>
                    <a:pt x="463192" y="482641"/>
                  </a:lnTo>
                  <a:lnTo>
                    <a:pt x="456708" y="486590"/>
                  </a:lnTo>
                  <a:lnTo>
                    <a:pt x="451916" y="489126"/>
                  </a:lnTo>
                  <a:lnTo>
                    <a:pt x="445432" y="495047"/>
                  </a:lnTo>
                  <a:lnTo>
                    <a:pt x="445151" y="498707"/>
                  </a:lnTo>
                  <a:lnTo>
                    <a:pt x="445996" y="504627"/>
                  </a:lnTo>
                  <a:lnTo>
                    <a:pt x="450420" y="520072"/>
                  </a:lnTo>
                  <a:lnTo>
                    <a:pt x="452021" y="524519"/>
                  </a:lnTo>
                  <a:lnTo>
                    <a:pt x="451348" y="528374"/>
                  </a:lnTo>
                  <a:lnTo>
                    <a:pt x="447848" y="530779"/>
                  </a:lnTo>
                  <a:lnTo>
                    <a:pt x="443675" y="534570"/>
                  </a:lnTo>
                  <a:lnTo>
                    <a:pt x="439693" y="541208"/>
                  </a:lnTo>
                  <a:lnTo>
                    <a:pt x="435545" y="555761"/>
                  </a:lnTo>
                  <a:lnTo>
                    <a:pt x="432164" y="563076"/>
                  </a:lnTo>
                  <a:lnTo>
                    <a:pt x="426602" y="567274"/>
                  </a:lnTo>
                  <a:lnTo>
                    <a:pt x="415031" y="568854"/>
                  </a:lnTo>
                  <a:lnTo>
                    <a:pt x="408102" y="570354"/>
                  </a:lnTo>
                  <a:lnTo>
                    <a:pt x="403358" y="569644"/>
                  </a:lnTo>
                  <a:lnTo>
                    <a:pt x="393986" y="568559"/>
                  </a:lnTo>
                  <a:lnTo>
                    <a:pt x="376556" y="563951"/>
                  </a:lnTo>
                  <a:lnTo>
                    <a:pt x="374658" y="567274"/>
                  </a:lnTo>
                  <a:lnTo>
                    <a:pt x="372618" y="571044"/>
                  </a:lnTo>
                  <a:lnTo>
                    <a:pt x="362325" y="576758"/>
                  </a:lnTo>
                  <a:lnTo>
                    <a:pt x="358293" y="569169"/>
                  </a:lnTo>
                  <a:lnTo>
                    <a:pt x="354023" y="563951"/>
                  </a:lnTo>
                  <a:lnTo>
                    <a:pt x="334336" y="565849"/>
                  </a:lnTo>
                  <a:lnTo>
                    <a:pt x="326510" y="577946"/>
                  </a:lnTo>
                  <a:lnTo>
                    <a:pt x="322290" y="589592"/>
                  </a:lnTo>
                  <a:lnTo>
                    <a:pt x="303944" y="598161"/>
                  </a:lnTo>
                  <a:lnTo>
                    <a:pt x="295184" y="599282"/>
                  </a:lnTo>
                  <a:lnTo>
                    <a:pt x="287135" y="598805"/>
                  </a:lnTo>
                  <a:lnTo>
                    <a:pt x="286195" y="597490"/>
                  </a:lnTo>
                  <a:lnTo>
                    <a:pt x="282623" y="596925"/>
                  </a:lnTo>
                  <a:lnTo>
                    <a:pt x="279803" y="595045"/>
                  </a:lnTo>
                  <a:lnTo>
                    <a:pt x="277171" y="594106"/>
                  </a:lnTo>
                  <a:lnTo>
                    <a:pt x="273223" y="594106"/>
                  </a:lnTo>
                  <a:lnTo>
                    <a:pt x="269839" y="593729"/>
                  </a:lnTo>
                  <a:lnTo>
                    <a:pt x="266267" y="592414"/>
                  </a:lnTo>
                  <a:lnTo>
                    <a:pt x="264011" y="593541"/>
                  </a:lnTo>
                  <a:lnTo>
                    <a:pt x="264011" y="598052"/>
                  </a:lnTo>
                  <a:lnTo>
                    <a:pt x="265333" y="601497"/>
                  </a:lnTo>
                  <a:lnTo>
                    <a:pt x="257996" y="603693"/>
                  </a:lnTo>
                  <a:lnTo>
                    <a:pt x="255962" y="602863"/>
                  </a:lnTo>
                  <a:lnTo>
                    <a:pt x="242829" y="604853"/>
                  </a:lnTo>
                  <a:lnTo>
                    <a:pt x="235582" y="608173"/>
                  </a:lnTo>
                  <a:lnTo>
                    <a:pt x="224187" y="608663"/>
                  </a:lnTo>
                  <a:lnTo>
                    <a:pt x="210694" y="608349"/>
                  </a:lnTo>
                  <a:lnTo>
                    <a:pt x="195074" y="609398"/>
                  </a:lnTo>
                  <a:lnTo>
                    <a:pt x="184858" y="608589"/>
                  </a:lnTo>
                  <a:lnTo>
                    <a:pt x="177969" y="607557"/>
                  </a:lnTo>
                  <a:lnTo>
                    <a:pt x="167635" y="605142"/>
                  </a:lnTo>
                  <a:lnTo>
                    <a:pt x="159024" y="601700"/>
                  </a:lnTo>
                  <a:lnTo>
                    <a:pt x="145474" y="600351"/>
                  </a:lnTo>
                  <a:lnTo>
                    <a:pt x="136953" y="598386"/>
                  </a:lnTo>
                  <a:lnTo>
                    <a:pt x="127832" y="597132"/>
                  </a:lnTo>
                  <a:lnTo>
                    <a:pt x="120020" y="599309"/>
                  </a:lnTo>
                  <a:lnTo>
                    <a:pt x="114052" y="602253"/>
                  </a:lnTo>
                  <a:lnTo>
                    <a:pt x="108760" y="611445"/>
                  </a:lnTo>
                  <a:lnTo>
                    <a:pt x="105696" y="619242"/>
                  </a:lnTo>
                  <a:lnTo>
                    <a:pt x="107034" y="635488"/>
                  </a:lnTo>
                  <a:lnTo>
                    <a:pt x="101727" y="642296"/>
                  </a:lnTo>
                  <a:lnTo>
                    <a:pt x="85417" y="649501"/>
                  </a:lnTo>
                  <a:lnTo>
                    <a:pt x="69485" y="652536"/>
                  </a:lnTo>
                  <a:lnTo>
                    <a:pt x="57176" y="656251"/>
                  </a:lnTo>
                  <a:lnTo>
                    <a:pt x="49522" y="655115"/>
                  </a:lnTo>
                  <a:lnTo>
                    <a:pt x="40484" y="654164"/>
                  </a:lnTo>
                  <a:lnTo>
                    <a:pt x="26472" y="648757"/>
                  </a:lnTo>
                  <a:lnTo>
                    <a:pt x="26252" y="647034"/>
                  </a:lnTo>
                  <a:lnTo>
                    <a:pt x="26149" y="646439"/>
                  </a:lnTo>
                  <a:lnTo>
                    <a:pt x="25892" y="645564"/>
                  </a:lnTo>
                  <a:lnTo>
                    <a:pt x="25308" y="644161"/>
                  </a:lnTo>
                  <a:lnTo>
                    <a:pt x="24693" y="642448"/>
                  </a:lnTo>
                  <a:lnTo>
                    <a:pt x="24456" y="641888"/>
                  </a:lnTo>
                  <a:lnTo>
                    <a:pt x="23915" y="640801"/>
                  </a:lnTo>
                  <a:lnTo>
                    <a:pt x="23701" y="640230"/>
                  </a:lnTo>
                  <a:lnTo>
                    <a:pt x="23154" y="638492"/>
                  </a:lnTo>
                  <a:lnTo>
                    <a:pt x="22878" y="637308"/>
                  </a:lnTo>
                  <a:lnTo>
                    <a:pt x="22493" y="636153"/>
                  </a:lnTo>
                  <a:lnTo>
                    <a:pt x="22441" y="635552"/>
                  </a:lnTo>
                  <a:lnTo>
                    <a:pt x="22294" y="634507"/>
                  </a:lnTo>
                  <a:lnTo>
                    <a:pt x="22177" y="634076"/>
                  </a:lnTo>
                  <a:lnTo>
                    <a:pt x="22100" y="633778"/>
                  </a:lnTo>
                  <a:lnTo>
                    <a:pt x="21033" y="631943"/>
                  </a:lnTo>
                  <a:lnTo>
                    <a:pt x="20479" y="630862"/>
                  </a:lnTo>
                  <a:lnTo>
                    <a:pt x="20139" y="630357"/>
                  </a:lnTo>
                  <a:lnTo>
                    <a:pt x="19498" y="629708"/>
                  </a:lnTo>
                  <a:lnTo>
                    <a:pt x="18174" y="628456"/>
                  </a:lnTo>
                  <a:lnTo>
                    <a:pt x="17755" y="628012"/>
                  </a:lnTo>
                  <a:lnTo>
                    <a:pt x="17378" y="627539"/>
                  </a:lnTo>
                  <a:lnTo>
                    <a:pt x="16714" y="626524"/>
                  </a:lnTo>
                  <a:lnTo>
                    <a:pt x="16529" y="626281"/>
                  </a:lnTo>
                  <a:lnTo>
                    <a:pt x="15480" y="625181"/>
                  </a:lnTo>
                  <a:lnTo>
                    <a:pt x="15033" y="624768"/>
                  </a:lnTo>
                  <a:lnTo>
                    <a:pt x="13064" y="623347"/>
                  </a:lnTo>
                  <a:lnTo>
                    <a:pt x="12106" y="622581"/>
                  </a:lnTo>
                  <a:lnTo>
                    <a:pt x="11735" y="622113"/>
                  </a:lnTo>
                  <a:lnTo>
                    <a:pt x="11678" y="621809"/>
                  </a:lnTo>
                  <a:lnTo>
                    <a:pt x="12230" y="620722"/>
                  </a:lnTo>
                  <a:lnTo>
                    <a:pt x="12390" y="620145"/>
                  </a:lnTo>
                  <a:lnTo>
                    <a:pt x="12421" y="619531"/>
                  </a:lnTo>
                  <a:lnTo>
                    <a:pt x="12366" y="618924"/>
                  </a:lnTo>
                  <a:lnTo>
                    <a:pt x="12050" y="618413"/>
                  </a:lnTo>
                  <a:lnTo>
                    <a:pt x="11901" y="617830"/>
                  </a:lnTo>
                  <a:lnTo>
                    <a:pt x="11929" y="617520"/>
                  </a:lnTo>
                  <a:lnTo>
                    <a:pt x="12470" y="616797"/>
                  </a:lnTo>
                  <a:lnTo>
                    <a:pt x="12685" y="616250"/>
                  </a:lnTo>
                  <a:lnTo>
                    <a:pt x="12734" y="615637"/>
                  </a:lnTo>
                  <a:lnTo>
                    <a:pt x="12732" y="614713"/>
                  </a:lnTo>
                  <a:lnTo>
                    <a:pt x="12552" y="614148"/>
                  </a:lnTo>
                  <a:lnTo>
                    <a:pt x="12215" y="613632"/>
                  </a:lnTo>
                  <a:lnTo>
                    <a:pt x="12022" y="613395"/>
                  </a:lnTo>
                  <a:lnTo>
                    <a:pt x="11572" y="612988"/>
                  </a:lnTo>
                  <a:lnTo>
                    <a:pt x="11083" y="612629"/>
                  </a:lnTo>
                  <a:lnTo>
                    <a:pt x="9558" y="611627"/>
                  </a:lnTo>
                  <a:lnTo>
                    <a:pt x="8252" y="610856"/>
                  </a:lnTo>
                  <a:lnTo>
                    <a:pt x="7973" y="610728"/>
                  </a:lnTo>
                  <a:lnTo>
                    <a:pt x="7489" y="610363"/>
                  </a:lnTo>
                  <a:lnTo>
                    <a:pt x="7268" y="610151"/>
                  </a:lnTo>
                  <a:lnTo>
                    <a:pt x="6946" y="609640"/>
                  </a:lnTo>
                  <a:lnTo>
                    <a:pt x="6425" y="608893"/>
                  </a:lnTo>
                  <a:lnTo>
                    <a:pt x="6301" y="608602"/>
                  </a:lnTo>
                  <a:lnTo>
                    <a:pt x="6750" y="608213"/>
                  </a:lnTo>
                  <a:lnTo>
                    <a:pt x="7445" y="607623"/>
                  </a:lnTo>
                  <a:lnTo>
                    <a:pt x="7692" y="607441"/>
                  </a:lnTo>
                  <a:lnTo>
                    <a:pt x="8568" y="607222"/>
                  </a:lnTo>
                  <a:lnTo>
                    <a:pt x="9175" y="607174"/>
                  </a:lnTo>
                  <a:lnTo>
                    <a:pt x="10689" y="607350"/>
                  </a:lnTo>
                  <a:lnTo>
                    <a:pt x="11258" y="607186"/>
                  </a:lnTo>
                  <a:lnTo>
                    <a:pt x="11775" y="606858"/>
                  </a:lnTo>
                  <a:lnTo>
                    <a:pt x="12256" y="606481"/>
                  </a:lnTo>
                  <a:lnTo>
                    <a:pt x="12637" y="606013"/>
                  </a:lnTo>
                  <a:lnTo>
                    <a:pt x="12961" y="605497"/>
                  </a:lnTo>
                  <a:lnTo>
                    <a:pt x="13094" y="605224"/>
                  </a:lnTo>
                  <a:lnTo>
                    <a:pt x="13292" y="604646"/>
                  </a:lnTo>
                  <a:lnTo>
                    <a:pt x="13443" y="604057"/>
                  </a:lnTo>
                  <a:lnTo>
                    <a:pt x="14033" y="602338"/>
                  </a:lnTo>
                  <a:lnTo>
                    <a:pt x="14229" y="601135"/>
                  </a:lnTo>
                  <a:lnTo>
                    <a:pt x="14253" y="600527"/>
                  </a:lnTo>
                  <a:lnTo>
                    <a:pt x="14238" y="600223"/>
                  </a:lnTo>
                  <a:lnTo>
                    <a:pt x="14108" y="599634"/>
                  </a:lnTo>
                  <a:lnTo>
                    <a:pt x="14092" y="598704"/>
                  </a:lnTo>
                  <a:lnTo>
                    <a:pt x="13753" y="598231"/>
                  </a:lnTo>
                  <a:lnTo>
                    <a:pt x="13494" y="598055"/>
                  </a:lnTo>
                  <a:lnTo>
                    <a:pt x="12623" y="597806"/>
                  </a:lnTo>
                  <a:lnTo>
                    <a:pt x="12016" y="597641"/>
                  </a:lnTo>
                  <a:lnTo>
                    <a:pt x="11578" y="597271"/>
                  </a:lnTo>
                  <a:lnTo>
                    <a:pt x="11504" y="596955"/>
                  </a:lnTo>
                  <a:lnTo>
                    <a:pt x="11915" y="596153"/>
                  </a:lnTo>
                  <a:lnTo>
                    <a:pt x="12505" y="595090"/>
                  </a:lnTo>
                  <a:lnTo>
                    <a:pt x="12966" y="594701"/>
                  </a:lnTo>
                  <a:lnTo>
                    <a:pt x="14024" y="594105"/>
                  </a:lnTo>
                  <a:lnTo>
                    <a:pt x="14253" y="593905"/>
                  </a:lnTo>
                  <a:lnTo>
                    <a:pt x="14675" y="593097"/>
                  </a:lnTo>
                  <a:lnTo>
                    <a:pt x="15121" y="591967"/>
                  </a:lnTo>
                  <a:lnTo>
                    <a:pt x="15256" y="591377"/>
                  </a:lnTo>
                  <a:lnTo>
                    <a:pt x="15328" y="590770"/>
                  </a:lnTo>
                  <a:lnTo>
                    <a:pt x="15499" y="589877"/>
                  </a:lnTo>
                  <a:lnTo>
                    <a:pt x="15521" y="588055"/>
                  </a:lnTo>
                  <a:lnTo>
                    <a:pt x="15475" y="587751"/>
                  </a:lnTo>
                  <a:lnTo>
                    <a:pt x="15391" y="587459"/>
                  </a:lnTo>
                  <a:lnTo>
                    <a:pt x="15085" y="586937"/>
                  </a:lnTo>
                  <a:lnTo>
                    <a:pt x="14582" y="586183"/>
                  </a:lnTo>
                  <a:lnTo>
                    <a:pt x="14199" y="585703"/>
                  </a:lnTo>
                  <a:lnTo>
                    <a:pt x="13928" y="585169"/>
                  </a:lnTo>
                  <a:lnTo>
                    <a:pt x="13841" y="584871"/>
                  </a:lnTo>
                  <a:lnTo>
                    <a:pt x="13717" y="584276"/>
                  </a:lnTo>
                  <a:lnTo>
                    <a:pt x="13742" y="583668"/>
                  </a:lnTo>
                  <a:lnTo>
                    <a:pt x="13713" y="583060"/>
                  </a:lnTo>
                  <a:lnTo>
                    <a:pt x="13570" y="582471"/>
                  </a:lnTo>
                  <a:lnTo>
                    <a:pt x="12586" y="579932"/>
                  </a:lnTo>
                  <a:lnTo>
                    <a:pt x="12306" y="579397"/>
                  </a:lnTo>
                  <a:lnTo>
                    <a:pt x="11975" y="578887"/>
                  </a:lnTo>
                  <a:lnTo>
                    <a:pt x="11562" y="578437"/>
                  </a:lnTo>
                  <a:lnTo>
                    <a:pt x="10882" y="577830"/>
                  </a:lnTo>
                  <a:lnTo>
                    <a:pt x="10385" y="577489"/>
                  </a:lnTo>
                  <a:lnTo>
                    <a:pt x="10104" y="577368"/>
                  </a:lnTo>
                  <a:lnTo>
                    <a:pt x="9240" y="577082"/>
                  </a:lnTo>
                  <a:lnTo>
                    <a:pt x="8639" y="576985"/>
                  </a:lnTo>
                  <a:lnTo>
                    <a:pt x="7748" y="576797"/>
                  </a:lnTo>
                  <a:lnTo>
                    <a:pt x="6841" y="576748"/>
                  </a:lnTo>
                  <a:lnTo>
                    <a:pt x="5949" y="576578"/>
                  </a:lnTo>
                  <a:lnTo>
                    <a:pt x="5369" y="576396"/>
                  </a:lnTo>
                  <a:lnTo>
                    <a:pt x="4807" y="576153"/>
                  </a:lnTo>
                  <a:lnTo>
                    <a:pt x="4539" y="576013"/>
                  </a:lnTo>
                  <a:lnTo>
                    <a:pt x="4065" y="575636"/>
                  </a:lnTo>
                  <a:lnTo>
                    <a:pt x="3651" y="575187"/>
                  </a:lnTo>
                  <a:lnTo>
                    <a:pt x="3469" y="574944"/>
                  </a:lnTo>
                  <a:lnTo>
                    <a:pt x="3212" y="574397"/>
                  </a:lnTo>
                  <a:lnTo>
                    <a:pt x="2983" y="573200"/>
                  </a:lnTo>
                  <a:lnTo>
                    <a:pt x="2870" y="572921"/>
                  </a:lnTo>
                  <a:lnTo>
                    <a:pt x="2711" y="572659"/>
                  </a:lnTo>
                  <a:lnTo>
                    <a:pt x="2320" y="572191"/>
                  </a:lnTo>
                  <a:lnTo>
                    <a:pt x="1471" y="571323"/>
                  </a:lnTo>
                  <a:lnTo>
                    <a:pt x="1027" y="570193"/>
                  </a:lnTo>
                  <a:lnTo>
                    <a:pt x="937" y="569597"/>
                  </a:lnTo>
                  <a:lnTo>
                    <a:pt x="950" y="568686"/>
                  </a:lnTo>
                  <a:lnTo>
                    <a:pt x="990" y="568382"/>
                  </a:lnTo>
                  <a:lnTo>
                    <a:pt x="1079" y="568091"/>
                  </a:lnTo>
                  <a:lnTo>
                    <a:pt x="1413" y="567240"/>
                  </a:lnTo>
                  <a:lnTo>
                    <a:pt x="1692" y="566372"/>
                  </a:lnTo>
                  <a:lnTo>
                    <a:pt x="1723" y="565466"/>
                  </a:lnTo>
                  <a:lnTo>
                    <a:pt x="1504" y="564269"/>
                  </a:lnTo>
                  <a:lnTo>
                    <a:pt x="1136" y="562799"/>
                  </a:lnTo>
                  <a:lnTo>
                    <a:pt x="890" y="561299"/>
                  </a:lnTo>
                  <a:lnTo>
                    <a:pt x="806" y="560697"/>
                  </a:lnTo>
                  <a:lnTo>
                    <a:pt x="801" y="559482"/>
                  </a:lnTo>
                  <a:lnTo>
                    <a:pt x="726" y="558881"/>
                  </a:lnTo>
                  <a:lnTo>
                    <a:pt x="487" y="557690"/>
                  </a:lnTo>
                  <a:lnTo>
                    <a:pt x="470" y="556778"/>
                  </a:lnTo>
                  <a:lnTo>
                    <a:pt x="262" y="556213"/>
                  </a:lnTo>
                  <a:lnTo>
                    <a:pt x="165" y="555921"/>
                  </a:lnTo>
                  <a:lnTo>
                    <a:pt x="31" y="555296"/>
                  </a:lnTo>
                  <a:lnTo>
                    <a:pt x="0" y="554992"/>
                  </a:lnTo>
                  <a:lnTo>
                    <a:pt x="295" y="554585"/>
                  </a:lnTo>
                  <a:lnTo>
                    <a:pt x="607" y="554536"/>
                  </a:lnTo>
                  <a:lnTo>
                    <a:pt x="1533" y="554579"/>
                  </a:lnTo>
                  <a:lnTo>
                    <a:pt x="2084" y="554384"/>
                  </a:lnTo>
                  <a:lnTo>
                    <a:pt x="2289" y="554148"/>
                  </a:lnTo>
                  <a:lnTo>
                    <a:pt x="2337" y="553844"/>
                  </a:lnTo>
                  <a:lnTo>
                    <a:pt x="2859" y="553552"/>
                  </a:lnTo>
                  <a:lnTo>
                    <a:pt x="4215" y="552337"/>
                  </a:lnTo>
                  <a:lnTo>
                    <a:pt x="4856" y="551687"/>
                  </a:lnTo>
                  <a:lnTo>
                    <a:pt x="5318" y="551298"/>
                  </a:lnTo>
                  <a:lnTo>
                    <a:pt x="5531" y="551080"/>
                  </a:lnTo>
                  <a:lnTo>
                    <a:pt x="6678" y="550660"/>
                  </a:lnTo>
                  <a:lnTo>
                    <a:pt x="7141" y="550290"/>
                  </a:lnTo>
                  <a:lnTo>
                    <a:pt x="7680" y="549549"/>
                  </a:lnTo>
                  <a:lnTo>
                    <a:pt x="8186" y="548789"/>
                  </a:lnTo>
                  <a:lnTo>
                    <a:pt x="8393" y="548224"/>
                  </a:lnTo>
                  <a:lnTo>
                    <a:pt x="8625" y="546723"/>
                  </a:lnTo>
                  <a:lnTo>
                    <a:pt x="8784" y="546134"/>
                  </a:lnTo>
                  <a:lnTo>
                    <a:pt x="8992" y="545569"/>
                  </a:lnTo>
                  <a:lnTo>
                    <a:pt x="9636" y="544190"/>
                  </a:lnTo>
                  <a:lnTo>
                    <a:pt x="9788" y="543923"/>
                  </a:lnTo>
                  <a:lnTo>
                    <a:pt x="10262" y="543552"/>
                  </a:lnTo>
                  <a:lnTo>
                    <a:pt x="10939" y="542945"/>
                  </a:lnTo>
                  <a:lnTo>
                    <a:pt x="11443" y="542605"/>
                  </a:lnTo>
                  <a:lnTo>
                    <a:pt x="12242" y="542137"/>
                  </a:lnTo>
                  <a:lnTo>
                    <a:pt x="12596" y="541675"/>
                  </a:lnTo>
                  <a:lnTo>
                    <a:pt x="12692" y="541383"/>
                  </a:lnTo>
                  <a:lnTo>
                    <a:pt x="12791" y="540770"/>
                  </a:lnTo>
                  <a:lnTo>
                    <a:pt x="12609" y="540193"/>
                  </a:lnTo>
                  <a:lnTo>
                    <a:pt x="12646" y="539591"/>
                  </a:lnTo>
                  <a:lnTo>
                    <a:pt x="12839" y="539014"/>
                  </a:lnTo>
                  <a:lnTo>
                    <a:pt x="12825" y="538109"/>
                  </a:lnTo>
                  <a:lnTo>
                    <a:pt x="12799" y="537805"/>
                  </a:lnTo>
                  <a:lnTo>
                    <a:pt x="12696" y="537203"/>
                  </a:lnTo>
                  <a:lnTo>
                    <a:pt x="12337" y="535727"/>
                  </a:lnTo>
                  <a:lnTo>
                    <a:pt x="11725" y="533996"/>
                  </a:lnTo>
                  <a:lnTo>
                    <a:pt x="11822" y="533127"/>
                  </a:lnTo>
                  <a:lnTo>
                    <a:pt x="12039" y="532549"/>
                  </a:lnTo>
                  <a:lnTo>
                    <a:pt x="12424" y="531717"/>
                  </a:lnTo>
                  <a:lnTo>
                    <a:pt x="12943" y="530964"/>
                  </a:lnTo>
                  <a:lnTo>
                    <a:pt x="13556" y="529913"/>
                  </a:lnTo>
                  <a:lnTo>
                    <a:pt x="13967" y="529469"/>
                  </a:lnTo>
                  <a:lnTo>
                    <a:pt x="14204" y="529269"/>
                  </a:lnTo>
                  <a:lnTo>
                    <a:pt x="14474" y="529099"/>
                  </a:lnTo>
                  <a:lnTo>
                    <a:pt x="14690" y="528576"/>
                  </a:lnTo>
                  <a:lnTo>
                    <a:pt x="14668" y="528260"/>
                  </a:lnTo>
                  <a:lnTo>
                    <a:pt x="14378" y="527398"/>
                  </a:lnTo>
                  <a:lnTo>
                    <a:pt x="14349" y="527088"/>
                  </a:lnTo>
                  <a:lnTo>
                    <a:pt x="14596" y="526547"/>
                  </a:lnTo>
                  <a:lnTo>
                    <a:pt x="15269" y="525933"/>
                  </a:lnTo>
                  <a:lnTo>
                    <a:pt x="15817" y="525204"/>
                  </a:lnTo>
                  <a:lnTo>
                    <a:pt x="16204" y="524736"/>
                  </a:lnTo>
                  <a:lnTo>
                    <a:pt x="16837" y="524086"/>
                  </a:lnTo>
                  <a:lnTo>
                    <a:pt x="16988" y="523181"/>
                  </a:lnTo>
                  <a:lnTo>
                    <a:pt x="17250" y="522313"/>
                  </a:lnTo>
                  <a:lnTo>
                    <a:pt x="17721" y="521189"/>
                  </a:lnTo>
                  <a:lnTo>
                    <a:pt x="18009" y="520326"/>
                  </a:lnTo>
                  <a:lnTo>
                    <a:pt x="18528" y="519233"/>
                  </a:lnTo>
                  <a:lnTo>
                    <a:pt x="18842" y="518710"/>
                  </a:lnTo>
                  <a:lnTo>
                    <a:pt x="19213" y="518230"/>
                  </a:lnTo>
                  <a:lnTo>
                    <a:pt x="21038" y="516128"/>
                  </a:lnTo>
                  <a:lnTo>
                    <a:pt x="21988" y="515368"/>
                  </a:lnTo>
                  <a:lnTo>
                    <a:pt x="22485" y="515016"/>
                  </a:lnTo>
                  <a:lnTo>
                    <a:pt x="23375" y="514828"/>
                  </a:lnTo>
                  <a:lnTo>
                    <a:pt x="24592" y="514815"/>
                  </a:lnTo>
                  <a:lnTo>
                    <a:pt x="25950" y="515478"/>
                  </a:lnTo>
                  <a:lnTo>
                    <a:pt x="26459" y="515812"/>
                  </a:lnTo>
                  <a:lnTo>
                    <a:pt x="27134" y="516426"/>
                  </a:lnTo>
                  <a:lnTo>
                    <a:pt x="27552" y="516863"/>
                  </a:lnTo>
                  <a:lnTo>
                    <a:pt x="28101" y="517592"/>
                  </a:lnTo>
                  <a:lnTo>
                    <a:pt x="28871" y="518534"/>
                  </a:lnTo>
                  <a:lnTo>
                    <a:pt x="29660" y="519828"/>
                  </a:lnTo>
                  <a:lnTo>
                    <a:pt x="30059" y="520648"/>
                  </a:lnTo>
                  <a:lnTo>
                    <a:pt x="30646" y="521711"/>
                  </a:lnTo>
                  <a:lnTo>
                    <a:pt x="31786" y="523509"/>
                  </a:lnTo>
                  <a:lnTo>
                    <a:pt x="32130" y="524008"/>
                  </a:lnTo>
                  <a:lnTo>
                    <a:pt x="32512" y="524482"/>
                  </a:lnTo>
                  <a:lnTo>
                    <a:pt x="34160" y="526662"/>
                  </a:lnTo>
                  <a:lnTo>
                    <a:pt x="34845" y="527264"/>
                  </a:lnTo>
                  <a:lnTo>
                    <a:pt x="35722" y="528102"/>
                  </a:lnTo>
                  <a:lnTo>
                    <a:pt x="35928" y="528327"/>
                  </a:lnTo>
                  <a:lnTo>
                    <a:pt x="36088" y="528588"/>
                  </a:lnTo>
                  <a:lnTo>
                    <a:pt x="36637" y="529312"/>
                  </a:lnTo>
                  <a:lnTo>
                    <a:pt x="37047" y="529761"/>
                  </a:lnTo>
                  <a:lnTo>
                    <a:pt x="37506" y="530162"/>
                  </a:lnTo>
                  <a:lnTo>
                    <a:pt x="38266" y="530661"/>
                  </a:lnTo>
                  <a:lnTo>
                    <a:pt x="38507" y="530849"/>
                  </a:lnTo>
                  <a:lnTo>
                    <a:pt x="39319" y="532124"/>
                  </a:lnTo>
                  <a:lnTo>
                    <a:pt x="39524" y="532350"/>
                  </a:lnTo>
                  <a:lnTo>
                    <a:pt x="40008" y="532720"/>
                  </a:lnTo>
                  <a:lnTo>
                    <a:pt x="40532" y="533030"/>
                  </a:lnTo>
                  <a:lnTo>
                    <a:pt x="41084" y="533279"/>
                  </a:lnTo>
                  <a:lnTo>
                    <a:pt x="41676" y="533431"/>
                  </a:lnTo>
                  <a:lnTo>
                    <a:pt x="42488" y="533838"/>
                  </a:lnTo>
                  <a:lnTo>
                    <a:pt x="42992" y="534172"/>
                  </a:lnTo>
                  <a:lnTo>
                    <a:pt x="43455" y="534566"/>
                  </a:lnTo>
                  <a:lnTo>
                    <a:pt x="44705" y="535897"/>
                  </a:lnTo>
                  <a:lnTo>
                    <a:pt x="45566" y="536760"/>
                  </a:lnTo>
                  <a:lnTo>
                    <a:pt x="46443" y="536979"/>
                  </a:lnTo>
                  <a:lnTo>
                    <a:pt x="47658" y="536966"/>
                  </a:lnTo>
                  <a:lnTo>
                    <a:pt x="48565" y="536881"/>
                  </a:lnTo>
                  <a:lnTo>
                    <a:pt x="49460" y="536705"/>
                  </a:lnTo>
                  <a:lnTo>
                    <a:pt x="50043" y="536535"/>
                  </a:lnTo>
                  <a:lnTo>
                    <a:pt x="50895" y="536214"/>
                  </a:lnTo>
                  <a:lnTo>
                    <a:pt x="51764" y="535940"/>
                  </a:lnTo>
                  <a:lnTo>
                    <a:pt x="52352" y="535788"/>
                  </a:lnTo>
                  <a:lnTo>
                    <a:pt x="53244" y="535600"/>
                  </a:lnTo>
                  <a:lnTo>
                    <a:pt x="53827" y="535436"/>
                  </a:lnTo>
                  <a:lnTo>
                    <a:pt x="55251" y="534901"/>
                  </a:lnTo>
                  <a:lnTo>
                    <a:pt x="55797" y="534634"/>
                  </a:lnTo>
                  <a:lnTo>
                    <a:pt x="56859" y="534044"/>
                  </a:lnTo>
                  <a:lnTo>
                    <a:pt x="57355" y="533692"/>
                  </a:lnTo>
                  <a:lnTo>
                    <a:pt x="57820" y="533303"/>
                  </a:lnTo>
                  <a:lnTo>
                    <a:pt x="59440" y="531492"/>
                  </a:lnTo>
                  <a:lnTo>
                    <a:pt x="60768" y="529828"/>
                  </a:lnTo>
                  <a:lnTo>
                    <a:pt x="61486" y="528850"/>
                  </a:lnTo>
                  <a:lnTo>
                    <a:pt x="61936" y="528443"/>
                  </a:lnTo>
                  <a:lnTo>
                    <a:pt x="62342" y="527993"/>
                  </a:lnTo>
                  <a:lnTo>
                    <a:pt x="62568" y="527793"/>
                  </a:lnTo>
                  <a:lnTo>
                    <a:pt x="63282" y="527222"/>
                  </a:lnTo>
                  <a:lnTo>
                    <a:pt x="65253" y="526426"/>
                  </a:lnTo>
                  <a:lnTo>
                    <a:pt x="65520" y="526280"/>
                  </a:lnTo>
                  <a:lnTo>
                    <a:pt x="66347" y="525751"/>
                  </a:lnTo>
                  <a:lnTo>
                    <a:pt x="66606" y="524877"/>
                  </a:lnTo>
                  <a:lnTo>
                    <a:pt x="67314" y="523534"/>
                  </a:lnTo>
                  <a:lnTo>
                    <a:pt x="67812" y="522768"/>
                  </a:lnTo>
                  <a:lnTo>
                    <a:pt x="68703" y="521541"/>
                  </a:lnTo>
                  <a:lnTo>
                    <a:pt x="69026" y="521025"/>
                  </a:lnTo>
                  <a:lnTo>
                    <a:pt x="69519" y="519913"/>
                  </a:lnTo>
                  <a:lnTo>
                    <a:pt x="69815" y="519057"/>
                  </a:lnTo>
                  <a:lnTo>
                    <a:pt x="69950" y="518461"/>
                  </a:lnTo>
                  <a:lnTo>
                    <a:pt x="70140" y="517884"/>
                  </a:lnTo>
                  <a:lnTo>
                    <a:pt x="70172" y="517580"/>
                  </a:lnTo>
                  <a:lnTo>
                    <a:pt x="70158" y="515150"/>
                  </a:lnTo>
                  <a:lnTo>
                    <a:pt x="70187" y="512416"/>
                  </a:lnTo>
                  <a:lnTo>
                    <a:pt x="69989" y="511523"/>
                  </a:lnTo>
                  <a:lnTo>
                    <a:pt x="69673" y="511012"/>
                  </a:lnTo>
                  <a:lnTo>
                    <a:pt x="69451" y="510800"/>
                  </a:lnTo>
                  <a:lnTo>
                    <a:pt x="69202" y="510617"/>
                  </a:lnTo>
                  <a:lnTo>
                    <a:pt x="68657" y="510362"/>
                  </a:lnTo>
                  <a:lnTo>
                    <a:pt x="67501" y="509967"/>
                  </a:lnTo>
                  <a:lnTo>
                    <a:pt x="66390" y="509475"/>
                  </a:lnTo>
                  <a:lnTo>
                    <a:pt x="65856" y="509184"/>
                  </a:lnTo>
                  <a:lnTo>
                    <a:pt x="64864" y="508467"/>
                  </a:lnTo>
                  <a:lnTo>
                    <a:pt x="64288" y="508382"/>
                  </a:lnTo>
                  <a:lnTo>
                    <a:pt x="63405" y="508631"/>
                  </a:lnTo>
                  <a:lnTo>
                    <a:pt x="62795" y="508655"/>
                  </a:lnTo>
                  <a:lnTo>
                    <a:pt x="62163" y="508570"/>
                  </a:lnTo>
                  <a:lnTo>
                    <a:pt x="62076" y="508151"/>
                  </a:lnTo>
                  <a:lnTo>
                    <a:pt x="62180" y="507847"/>
                  </a:lnTo>
                  <a:lnTo>
                    <a:pt x="62357" y="506954"/>
                  </a:lnTo>
                  <a:lnTo>
                    <a:pt x="62413" y="506352"/>
                  </a:lnTo>
                  <a:lnTo>
                    <a:pt x="62345" y="505435"/>
                  </a:lnTo>
                  <a:lnTo>
                    <a:pt x="61662" y="504445"/>
                  </a:lnTo>
                  <a:lnTo>
                    <a:pt x="61019" y="503801"/>
                  </a:lnTo>
                  <a:lnTo>
                    <a:pt x="60862" y="503540"/>
                  </a:lnTo>
                  <a:lnTo>
                    <a:pt x="60762" y="502932"/>
                  </a:lnTo>
                  <a:lnTo>
                    <a:pt x="61111" y="502470"/>
                  </a:lnTo>
                  <a:lnTo>
                    <a:pt x="61961" y="502130"/>
                  </a:lnTo>
                  <a:lnTo>
                    <a:pt x="62621" y="501511"/>
                  </a:lnTo>
                  <a:lnTo>
                    <a:pt x="62807" y="501267"/>
                  </a:lnTo>
                  <a:lnTo>
                    <a:pt x="63358" y="499858"/>
                  </a:lnTo>
                  <a:lnTo>
                    <a:pt x="63548" y="499615"/>
                  </a:lnTo>
                  <a:lnTo>
                    <a:pt x="63594" y="498740"/>
                  </a:lnTo>
                  <a:lnTo>
                    <a:pt x="63349" y="497544"/>
                  </a:lnTo>
                  <a:lnTo>
                    <a:pt x="63382" y="496954"/>
                  </a:lnTo>
                  <a:lnTo>
                    <a:pt x="63482" y="496662"/>
                  </a:lnTo>
                  <a:lnTo>
                    <a:pt x="63582" y="496067"/>
                  </a:lnTo>
                  <a:lnTo>
                    <a:pt x="63954" y="495217"/>
                  </a:lnTo>
                  <a:lnTo>
                    <a:pt x="64389" y="494852"/>
                  </a:lnTo>
                  <a:lnTo>
                    <a:pt x="64702" y="494816"/>
                  </a:lnTo>
                  <a:lnTo>
                    <a:pt x="65032" y="494803"/>
                  </a:lnTo>
                  <a:lnTo>
                    <a:pt x="65462" y="495120"/>
                  </a:lnTo>
                  <a:lnTo>
                    <a:pt x="65570" y="495423"/>
                  </a:lnTo>
                  <a:lnTo>
                    <a:pt x="65706" y="495702"/>
                  </a:lnTo>
                  <a:lnTo>
                    <a:pt x="66177" y="496085"/>
                  </a:lnTo>
                  <a:lnTo>
                    <a:pt x="66345" y="496341"/>
                  </a:lnTo>
                  <a:lnTo>
                    <a:pt x="66424" y="496638"/>
                  </a:lnTo>
                  <a:lnTo>
                    <a:pt x="66381" y="497543"/>
                  </a:lnTo>
                  <a:lnTo>
                    <a:pt x="66378" y="497847"/>
                  </a:lnTo>
                  <a:lnTo>
                    <a:pt x="66426" y="498157"/>
                  </a:lnTo>
                  <a:lnTo>
                    <a:pt x="67178" y="498649"/>
                  </a:lnTo>
                  <a:lnTo>
                    <a:pt x="67460" y="498765"/>
                  </a:lnTo>
                  <a:lnTo>
                    <a:pt x="68044" y="498922"/>
                  </a:lnTo>
                  <a:lnTo>
                    <a:pt x="68608" y="499153"/>
                  </a:lnTo>
                  <a:lnTo>
                    <a:pt x="69422" y="499560"/>
                  </a:lnTo>
                  <a:lnTo>
                    <a:pt x="69983" y="499797"/>
                  </a:lnTo>
                  <a:lnTo>
                    <a:pt x="70797" y="500204"/>
                  </a:lnTo>
                  <a:lnTo>
                    <a:pt x="71367" y="500417"/>
                  </a:lnTo>
                  <a:lnTo>
                    <a:pt x="72706" y="501128"/>
                  </a:lnTo>
                  <a:lnTo>
                    <a:pt x="74127" y="502306"/>
                  </a:lnTo>
                  <a:lnTo>
                    <a:pt x="74630" y="502076"/>
                  </a:lnTo>
                  <a:lnTo>
                    <a:pt x="74760" y="501486"/>
                  </a:lnTo>
                  <a:lnTo>
                    <a:pt x="74729" y="501182"/>
                  </a:lnTo>
                  <a:lnTo>
                    <a:pt x="74554" y="500599"/>
                  </a:lnTo>
                  <a:lnTo>
                    <a:pt x="74516" y="499998"/>
                  </a:lnTo>
                  <a:lnTo>
                    <a:pt x="74605" y="499706"/>
                  </a:lnTo>
                  <a:lnTo>
                    <a:pt x="75185" y="499002"/>
                  </a:lnTo>
                  <a:lnTo>
                    <a:pt x="75356" y="498746"/>
                  </a:lnTo>
                  <a:lnTo>
                    <a:pt x="75367" y="497543"/>
                  </a:lnTo>
                  <a:lnTo>
                    <a:pt x="75861" y="496116"/>
                  </a:lnTo>
                  <a:lnTo>
                    <a:pt x="76117" y="495241"/>
                  </a:lnTo>
                  <a:lnTo>
                    <a:pt x="76532" y="494427"/>
                  </a:lnTo>
                  <a:lnTo>
                    <a:pt x="76612" y="493837"/>
                  </a:lnTo>
                  <a:lnTo>
                    <a:pt x="76456" y="492628"/>
                  </a:lnTo>
                  <a:lnTo>
                    <a:pt x="75611" y="491772"/>
                  </a:lnTo>
                  <a:lnTo>
                    <a:pt x="75355" y="491607"/>
                  </a:lnTo>
                  <a:lnTo>
                    <a:pt x="74772" y="491438"/>
                  </a:lnTo>
                  <a:lnTo>
                    <a:pt x="73877" y="491268"/>
                  </a:lnTo>
                  <a:lnTo>
                    <a:pt x="72055" y="491286"/>
                  </a:lnTo>
                  <a:lnTo>
                    <a:pt x="70876" y="490988"/>
                  </a:lnTo>
                  <a:lnTo>
                    <a:pt x="70312" y="490769"/>
                  </a:lnTo>
                  <a:lnTo>
                    <a:pt x="69497" y="490350"/>
                  </a:lnTo>
                  <a:lnTo>
                    <a:pt x="69258" y="490162"/>
                  </a:lnTo>
                  <a:lnTo>
                    <a:pt x="69095" y="489901"/>
                  </a:lnTo>
                  <a:lnTo>
                    <a:pt x="69327" y="489378"/>
                  </a:lnTo>
                  <a:lnTo>
                    <a:pt x="70097" y="488874"/>
                  </a:lnTo>
                  <a:lnTo>
                    <a:pt x="70687" y="488175"/>
                  </a:lnTo>
                  <a:lnTo>
                    <a:pt x="70846" y="487914"/>
                  </a:lnTo>
                  <a:lnTo>
                    <a:pt x="71086" y="487361"/>
                  </a:lnTo>
                  <a:lnTo>
                    <a:pt x="71554" y="485599"/>
                  </a:lnTo>
                  <a:lnTo>
                    <a:pt x="72084" y="484505"/>
                  </a:lnTo>
                  <a:lnTo>
                    <a:pt x="72266" y="484262"/>
                  </a:lnTo>
                  <a:lnTo>
                    <a:pt x="72756" y="483917"/>
                  </a:lnTo>
                  <a:lnTo>
                    <a:pt x="73635" y="483661"/>
                  </a:lnTo>
                  <a:lnTo>
                    <a:pt x="74163" y="483369"/>
                  </a:lnTo>
                  <a:lnTo>
                    <a:pt x="74363" y="483139"/>
                  </a:lnTo>
                  <a:lnTo>
                    <a:pt x="74523" y="482549"/>
                  </a:lnTo>
                  <a:lnTo>
                    <a:pt x="74519" y="482245"/>
                  </a:lnTo>
                  <a:lnTo>
                    <a:pt x="73569" y="481480"/>
                  </a:lnTo>
                  <a:lnTo>
                    <a:pt x="73268" y="480988"/>
                  </a:lnTo>
                  <a:lnTo>
                    <a:pt x="73223" y="480678"/>
                  </a:lnTo>
                  <a:lnTo>
                    <a:pt x="73418" y="479785"/>
                  </a:lnTo>
                  <a:lnTo>
                    <a:pt x="73454" y="479189"/>
                  </a:lnTo>
                  <a:lnTo>
                    <a:pt x="73376" y="478892"/>
                  </a:lnTo>
                  <a:lnTo>
                    <a:pt x="72867" y="478138"/>
                  </a:lnTo>
                  <a:lnTo>
                    <a:pt x="72713" y="477877"/>
                  </a:lnTo>
                  <a:lnTo>
                    <a:pt x="72632" y="476668"/>
                  </a:lnTo>
                  <a:lnTo>
                    <a:pt x="72276" y="476182"/>
                  </a:lnTo>
                  <a:lnTo>
                    <a:pt x="71223" y="475587"/>
                  </a:lnTo>
                  <a:lnTo>
                    <a:pt x="70959" y="475411"/>
                  </a:lnTo>
                  <a:lnTo>
                    <a:pt x="70955" y="474870"/>
                  </a:lnTo>
                  <a:lnTo>
                    <a:pt x="71188" y="474669"/>
                  </a:lnTo>
                  <a:lnTo>
                    <a:pt x="71460" y="474505"/>
                  </a:lnTo>
                  <a:lnTo>
                    <a:pt x="72041" y="474366"/>
                  </a:lnTo>
                  <a:lnTo>
                    <a:pt x="72960" y="474336"/>
                  </a:lnTo>
                  <a:lnTo>
                    <a:pt x="73870" y="474372"/>
                  </a:lnTo>
                  <a:lnTo>
                    <a:pt x="75082" y="474469"/>
                  </a:lnTo>
                  <a:lnTo>
                    <a:pt x="75687" y="474548"/>
                  </a:lnTo>
                  <a:lnTo>
                    <a:pt x="76250" y="474761"/>
                  </a:lnTo>
                  <a:lnTo>
                    <a:pt x="76504" y="474931"/>
                  </a:lnTo>
                  <a:lnTo>
                    <a:pt x="76961" y="475332"/>
                  </a:lnTo>
                  <a:lnTo>
                    <a:pt x="77453" y="475690"/>
                  </a:lnTo>
                  <a:lnTo>
                    <a:pt x="78472" y="476352"/>
                  </a:lnTo>
                  <a:lnTo>
                    <a:pt x="79304" y="476717"/>
                  </a:lnTo>
                  <a:lnTo>
                    <a:pt x="79883" y="476911"/>
                  </a:lnTo>
                  <a:lnTo>
                    <a:pt x="81073" y="477185"/>
                  </a:lnTo>
                  <a:lnTo>
                    <a:pt x="81612" y="477446"/>
                  </a:lnTo>
                  <a:lnTo>
                    <a:pt x="81852" y="477647"/>
                  </a:lnTo>
                  <a:lnTo>
                    <a:pt x="82062" y="477871"/>
                  </a:lnTo>
                  <a:lnTo>
                    <a:pt x="82395" y="478369"/>
                  </a:lnTo>
                  <a:lnTo>
                    <a:pt x="83763" y="481091"/>
                  </a:lnTo>
                  <a:lnTo>
                    <a:pt x="84223" y="481875"/>
                  </a:lnTo>
                  <a:lnTo>
                    <a:pt x="84872" y="482908"/>
                  </a:lnTo>
                  <a:lnTo>
                    <a:pt x="85298" y="483333"/>
                  </a:lnTo>
                  <a:lnTo>
                    <a:pt x="85805" y="483673"/>
                  </a:lnTo>
                  <a:lnTo>
                    <a:pt x="86085" y="483795"/>
                  </a:lnTo>
                  <a:lnTo>
                    <a:pt x="86384" y="483862"/>
                  </a:lnTo>
                  <a:lnTo>
                    <a:pt x="86691" y="483922"/>
                  </a:lnTo>
                  <a:lnTo>
                    <a:pt x="87265" y="483831"/>
                  </a:lnTo>
                  <a:lnTo>
                    <a:pt x="87511" y="483630"/>
                  </a:lnTo>
                  <a:lnTo>
                    <a:pt x="87879" y="483157"/>
                  </a:lnTo>
                  <a:lnTo>
                    <a:pt x="88144" y="482999"/>
                  </a:lnTo>
                  <a:lnTo>
                    <a:pt x="88436" y="482907"/>
                  </a:lnTo>
                  <a:lnTo>
                    <a:pt x="88738" y="482847"/>
                  </a:lnTo>
                  <a:lnTo>
                    <a:pt x="89333" y="482890"/>
                  </a:lnTo>
                  <a:lnTo>
                    <a:pt x="89623" y="483011"/>
                  </a:lnTo>
                  <a:lnTo>
                    <a:pt x="90201" y="483011"/>
                  </a:lnTo>
                  <a:lnTo>
                    <a:pt x="91253" y="482391"/>
                  </a:lnTo>
                  <a:lnTo>
                    <a:pt x="93193" y="481516"/>
                  </a:lnTo>
                  <a:lnTo>
                    <a:pt x="93733" y="481243"/>
                  </a:lnTo>
                  <a:lnTo>
                    <a:pt x="94445" y="480672"/>
                  </a:lnTo>
                  <a:lnTo>
                    <a:pt x="95006" y="479955"/>
                  </a:lnTo>
                  <a:lnTo>
                    <a:pt x="95177" y="479706"/>
                  </a:lnTo>
                  <a:lnTo>
                    <a:pt x="95829" y="478679"/>
                  </a:lnTo>
                  <a:lnTo>
                    <a:pt x="96452" y="477634"/>
                  </a:lnTo>
                  <a:lnTo>
                    <a:pt x="96870" y="476826"/>
                  </a:lnTo>
                  <a:lnTo>
                    <a:pt x="96973" y="476541"/>
                  </a:lnTo>
                  <a:lnTo>
                    <a:pt x="97042" y="475933"/>
                  </a:lnTo>
                  <a:lnTo>
                    <a:pt x="97054" y="475326"/>
                  </a:lnTo>
                  <a:lnTo>
                    <a:pt x="96999" y="474718"/>
                  </a:lnTo>
                  <a:lnTo>
                    <a:pt x="96767" y="474165"/>
                  </a:lnTo>
                  <a:lnTo>
                    <a:pt x="96550" y="473953"/>
                  </a:lnTo>
                  <a:lnTo>
                    <a:pt x="96288" y="473795"/>
                  </a:lnTo>
                  <a:lnTo>
                    <a:pt x="94811" y="473418"/>
                  </a:lnTo>
                  <a:lnTo>
                    <a:pt x="94273" y="473163"/>
                  </a:lnTo>
                  <a:lnTo>
                    <a:pt x="93840" y="472731"/>
                  </a:lnTo>
                  <a:lnTo>
                    <a:pt x="93451" y="472264"/>
                  </a:lnTo>
                  <a:lnTo>
                    <a:pt x="93012" y="471844"/>
                  </a:lnTo>
                  <a:lnTo>
                    <a:pt x="92102" y="471036"/>
                  </a:lnTo>
                  <a:lnTo>
                    <a:pt x="91133" y="470302"/>
                  </a:lnTo>
                  <a:lnTo>
                    <a:pt x="89817" y="469043"/>
                  </a:lnTo>
                  <a:lnTo>
                    <a:pt x="89614" y="468813"/>
                  </a:lnTo>
                  <a:lnTo>
                    <a:pt x="89435" y="468563"/>
                  </a:lnTo>
                  <a:lnTo>
                    <a:pt x="89293" y="468296"/>
                  </a:lnTo>
                  <a:lnTo>
                    <a:pt x="89234" y="467695"/>
                  </a:lnTo>
                  <a:lnTo>
                    <a:pt x="89357" y="467112"/>
                  </a:lnTo>
                  <a:lnTo>
                    <a:pt x="89305" y="466808"/>
                  </a:lnTo>
                  <a:lnTo>
                    <a:pt x="89209" y="466516"/>
                  </a:lnTo>
                  <a:lnTo>
                    <a:pt x="89046" y="466261"/>
                  </a:lnTo>
                  <a:lnTo>
                    <a:pt x="88600" y="465848"/>
                  </a:lnTo>
                  <a:lnTo>
                    <a:pt x="87438" y="464444"/>
                  </a:lnTo>
                  <a:lnTo>
                    <a:pt x="86969" y="464038"/>
                  </a:lnTo>
                  <a:lnTo>
                    <a:pt x="86833" y="463503"/>
                  </a:lnTo>
                  <a:lnTo>
                    <a:pt x="87253" y="463060"/>
                  </a:lnTo>
                  <a:lnTo>
                    <a:pt x="87768" y="462732"/>
                  </a:lnTo>
                  <a:lnTo>
                    <a:pt x="88359" y="462616"/>
                  </a:lnTo>
                  <a:lnTo>
                    <a:pt x="88660" y="462555"/>
                  </a:lnTo>
                  <a:lnTo>
                    <a:pt x="88975" y="462476"/>
                  </a:lnTo>
                  <a:lnTo>
                    <a:pt x="89397" y="462130"/>
                  </a:lnTo>
                  <a:lnTo>
                    <a:pt x="89396" y="461802"/>
                  </a:lnTo>
                  <a:lnTo>
                    <a:pt x="89196" y="461224"/>
                  </a:lnTo>
                  <a:lnTo>
                    <a:pt x="89167" y="460629"/>
                  </a:lnTo>
                  <a:lnTo>
                    <a:pt x="89287" y="460028"/>
                  </a:lnTo>
                  <a:lnTo>
                    <a:pt x="89429" y="459761"/>
                  </a:lnTo>
                  <a:lnTo>
                    <a:pt x="89877" y="458625"/>
                  </a:lnTo>
                  <a:lnTo>
                    <a:pt x="90903" y="457889"/>
                  </a:lnTo>
                  <a:lnTo>
                    <a:pt x="91772" y="457604"/>
                  </a:lnTo>
                  <a:lnTo>
                    <a:pt x="92375" y="457585"/>
                  </a:lnTo>
                  <a:lnTo>
                    <a:pt x="92974" y="457689"/>
                  </a:lnTo>
                  <a:lnTo>
                    <a:pt x="93557" y="457859"/>
                  </a:lnTo>
                  <a:lnTo>
                    <a:pt x="93843" y="457968"/>
                  </a:lnTo>
                  <a:lnTo>
                    <a:pt x="94741" y="458096"/>
                  </a:lnTo>
                  <a:lnTo>
                    <a:pt x="95654" y="458090"/>
                  </a:lnTo>
                  <a:lnTo>
                    <a:pt x="95957" y="458053"/>
                  </a:lnTo>
                  <a:lnTo>
                    <a:pt x="96247" y="457956"/>
                  </a:lnTo>
                  <a:lnTo>
                    <a:pt x="96688" y="457537"/>
                  </a:lnTo>
                  <a:lnTo>
                    <a:pt x="96865" y="456965"/>
                  </a:lnTo>
                  <a:lnTo>
                    <a:pt x="97239" y="456133"/>
                  </a:lnTo>
                  <a:lnTo>
                    <a:pt x="97388" y="455860"/>
                  </a:lnTo>
                  <a:lnTo>
                    <a:pt x="97891" y="455538"/>
                  </a:lnTo>
                  <a:lnTo>
                    <a:pt x="98192" y="455483"/>
                  </a:lnTo>
                  <a:lnTo>
                    <a:pt x="98512" y="455472"/>
                  </a:lnTo>
                  <a:lnTo>
                    <a:pt x="99042" y="455252"/>
                  </a:lnTo>
                  <a:lnTo>
                    <a:pt x="99248" y="455010"/>
                  </a:lnTo>
                  <a:lnTo>
                    <a:pt x="99402" y="454736"/>
                  </a:lnTo>
                  <a:lnTo>
                    <a:pt x="99466" y="454141"/>
                  </a:lnTo>
                  <a:lnTo>
                    <a:pt x="99391" y="453837"/>
                  </a:lnTo>
                  <a:lnTo>
                    <a:pt x="98878" y="453084"/>
                  </a:lnTo>
                  <a:lnTo>
                    <a:pt x="98501" y="452258"/>
                  </a:lnTo>
                  <a:lnTo>
                    <a:pt x="98348" y="451668"/>
                  </a:lnTo>
                  <a:lnTo>
                    <a:pt x="98243" y="451358"/>
                  </a:lnTo>
                  <a:lnTo>
                    <a:pt x="98423" y="450860"/>
                  </a:lnTo>
                  <a:lnTo>
                    <a:pt x="98710" y="450678"/>
                  </a:lnTo>
                  <a:lnTo>
                    <a:pt x="98930" y="450186"/>
                  </a:lnTo>
                  <a:lnTo>
                    <a:pt x="98886" y="449876"/>
                  </a:lnTo>
                  <a:lnTo>
                    <a:pt x="98793" y="449560"/>
                  </a:lnTo>
                  <a:lnTo>
                    <a:pt x="98666" y="449274"/>
                  </a:lnTo>
                  <a:lnTo>
                    <a:pt x="97957" y="448709"/>
                  </a:lnTo>
                  <a:lnTo>
                    <a:pt x="97720" y="448144"/>
                  </a:lnTo>
                  <a:lnTo>
                    <a:pt x="97961" y="447616"/>
                  </a:lnTo>
                  <a:lnTo>
                    <a:pt x="98421" y="447203"/>
                  </a:lnTo>
                  <a:lnTo>
                    <a:pt x="98672" y="447027"/>
                  </a:lnTo>
                  <a:lnTo>
                    <a:pt x="99212" y="446753"/>
                  </a:lnTo>
                  <a:lnTo>
                    <a:pt x="99783" y="446540"/>
                  </a:lnTo>
                  <a:lnTo>
                    <a:pt x="100658" y="446285"/>
                  </a:lnTo>
                  <a:lnTo>
                    <a:pt x="101250" y="446146"/>
                  </a:lnTo>
                  <a:lnTo>
                    <a:pt x="101853" y="446060"/>
                  </a:lnTo>
                  <a:lnTo>
                    <a:pt x="102984" y="445623"/>
                  </a:lnTo>
                  <a:lnTo>
                    <a:pt x="104402" y="445082"/>
                  </a:lnTo>
                  <a:lnTo>
                    <a:pt x="104882" y="444712"/>
                  </a:lnTo>
                  <a:lnTo>
                    <a:pt x="105732" y="443843"/>
                  </a:lnTo>
                  <a:lnTo>
                    <a:pt x="106126" y="443381"/>
                  </a:lnTo>
                  <a:lnTo>
                    <a:pt x="106074" y="442658"/>
                  </a:lnTo>
                  <a:lnTo>
                    <a:pt x="106429" y="442057"/>
                  </a:lnTo>
                  <a:lnTo>
                    <a:pt x="106688" y="441127"/>
                  </a:lnTo>
                  <a:lnTo>
                    <a:pt x="107055" y="439535"/>
                  </a:lnTo>
                  <a:lnTo>
                    <a:pt x="107196" y="438418"/>
                  </a:lnTo>
                  <a:lnTo>
                    <a:pt x="107684" y="437214"/>
                  </a:lnTo>
                  <a:lnTo>
                    <a:pt x="108017" y="436048"/>
                  </a:lnTo>
                  <a:lnTo>
                    <a:pt x="108351" y="434924"/>
                  </a:lnTo>
                  <a:lnTo>
                    <a:pt x="108264" y="434153"/>
                  </a:lnTo>
                  <a:lnTo>
                    <a:pt x="107708" y="432998"/>
                  </a:lnTo>
                  <a:lnTo>
                    <a:pt x="107504" y="432117"/>
                  </a:lnTo>
                  <a:lnTo>
                    <a:pt x="107451" y="430994"/>
                  </a:lnTo>
                  <a:lnTo>
                    <a:pt x="107192" y="428873"/>
                  </a:lnTo>
                  <a:lnTo>
                    <a:pt x="107140" y="427792"/>
                  </a:lnTo>
                  <a:lnTo>
                    <a:pt x="107272" y="427379"/>
                  </a:lnTo>
                  <a:lnTo>
                    <a:pt x="106117" y="425009"/>
                  </a:lnTo>
                  <a:lnTo>
                    <a:pt x="105856" y="422421"/>
                  </a:lnTo>
                  <a:lnTo>
                    <a:pt x="103415" y="420835"/>
                  </a:lnTo>
                  <a:lnTo>
                    <a:pt x="102589" y="419548"/>
                  </a:lnTo>
                  <a:lnTo>
                    <a:pt x="101345" y="417907"/>
                  </a:lnTo>
                  <a:lnTo>
                    <a:pt x="99497" y="417640"/>
                  </a:lnTo>
                  <a:lnTo>
                    <a:pt x="98000" y="417184"/>
                  </a:lnTo>
                  <a:lnTo>
                    <a:pt x="97254" y="415744"/>
                  </a:lnTo>
                  <a:lnTo>
                    <a:pt x="96018" y="413685"/>
                  </a:lnTo>
                  <a:lnTo>
                    <a:pt x="94879" y="412621"/>
                  </a:lnTo>
                  <a:lnTo>
                    <a:pt x="95794" y="411139"/>
                  </a:lnTo>
                  <a:lnTo>
                    <a:pt x="97921" y="410908"/>
                  </a:lnTo>
                  <a:lnTo>
                    <a:pt x="99522" y="409936"/>
                  </a:lnTo>
                  <a:lnTo>
                    <a:pt x="100701" y="408764"/>
                  </a:lnTo>
                  <a:lnTo>
                    <a:pt x="101492" y="407664"/>
                  </a:lnTo>
                  <a:lnTo>
                    <a:pt x="100095" y="405981"/>
                  </a:lnTo>
                  <a:lnTo>
                    <a:pt x="100350" y="404639"/>
                  </a:lnTo>
                  <a:lnTo>
                    <a:pt x="101106" y="403460"/>
                  </a:lnTo>
                  <a:lnTo>
                    <a:pt x="101974" y="402396"/>
                  </a:lnTo>
                  <a:lnTo>
                    <a:pt x="102317" y="400519"/>
                  </a:lnTo>
                  <a:lnTo>
                    <a:pt x="101822" y="398004"/>
                  </a:lnTo>
                  <a:lnTo>
                    <a:pt x="101581" y="396418"/>
                  </a:lnTo>
                  <a:lnTo>
                    <a:pt x="101273" y="394256"/>
                  </a:lnTo>
                  <a:lnTo>
                    <a:pt x="99754" y="392882"/>
                  </a:lnTo>
                  <a:lnTo>
                    <a:pt x="99151" y="392099"/>
                  </a:lnTo>
                  <a:lnTo>
                    <a:pt x="96580" y="391279"/>
                  </a:lnTo>
                  <a:lnTo>
                    <a:pt x="96902" y="388435"/>
                  </a:lnTo>
                  <a:lnTo>
                    <a:pt x="95468" y="386637"/>
                  </a:lnTo>
                  <a:lnTo>
                    <a:pt x="92773" y="386200"/>
                  </a:lnTo>
                  <a:lnTo>
                    <a:pt x="91500" y="384055"/>
                  </a:lnTo>
                  <a:lnTo>
                    <a:pt x="90453" y="382190"/>
                  </a:lnTo>
                  <a:lnTo>
                    <a:pt x="93309" y="382244"/>
                  </a:lnTo>
                  <a:lnTo>
                    <a:pt x="93837" y="380793"/>
                  </a:lnTo>
                  <a:lnTo>
                    <a:pt x="93874" y="378751"/>
                  </a:lnTo>
                  <a:lnTo>
                    <a:pt x="94901" y="377457"/>
                  </a:lnTo>
                  <a:lnTo>
                    <a:pt x="95151" y="376460"/>
                  </a:lnTo>
                  <a:lnTo>
                    <a:pt x="94633" y="375222"/>
                  </a:lnTo>
                  <a:lnTo>
                    <a:pt x="93160" y="373459"/>
                  </a:lnTo>
                  <a:lnTo>
                    <a:pt x="91781" y="372858"/>
                  </a:lnTo>
                  <a:lnTo>
                    <a:pt x="92346" y="371521"/>
                  </a:lnTo>
                  <a:lnTo>
                    <a:pt x="92256" y="370094"/>
                  </a:lnTo>
                  <a:lnTo>
                    <a:pt x="89309" y="370841"/>
                  </a:lnTo>
                  <a:lnTo>
                    <a:pt x="86717" y="371139"/>
                  </a:lnTo>
                  <a:lnTo>
                    <a:pt x="86437" y="369595"/>
                  </a:lnTo>
                  <a:lnTo>
                    <a:pt x="86438" y="367403"/>
                  </a:lnTo>
                  <a:lnTo>
                    <a:pt x="87048" y="365719"/>
                  </a:lnTo>
                  <a:lnTo>
                    <a:pt x="85637" y="364766"/>
                  </a:lnTo>
                  <a:lnTo>
                    <a:pt x="83610" y="363726"/>
                  </a:lnTo>
                  <a:lnTo>
                    <a:pt x="82346" y="363162"/>
                  </a:lnTo>
                  <a:lnTo>
                    <a:pt x="82632" y="360203"/>
                  </a:lnTo>
                  <a:lnTo>
                    <a:pt x="81100" y="359559"/>
                  </a:lnTo>
                  <a:lnTo>
                    <a:pt x="81474" y="358101"/>
                  </a:lnTo>
                  <a:lnTo>
                    <a:pt x="82644" y="357427"/>
                  </a:lnTo>
                  <a:lnTo>
                    <a:pt x="84408" y="355920"/>
                  </a:lnTo>
                  <a:lnTo>
                    <a:pt x="85358" y="354632"/>
                  </a:lnTo>
                  <a:lnTo>
                    <a:pt x="86792" y="354310"/>
                  </a:lnTo>
                  <a:lnTo>
                    <a:pt x="88172" y="352682"/>
                  </a:lnTo>
                  <a:lnTo>
                    <a:pt x="90227" y="352183"/>
                  </a:lnTo>
                  <a:lnTo>
                    <a:pt x="92564" y="351071"/>
                  </a:lnTo>
                  <a:lnTo>
                    <a:pt x="93855" y="350100"/>
                  </a:lnTo>
                  <a:lnTo>
                    <a:pt x="93866" y="347366"/>
                  </a:lnTo>
                  <a:lnTo>
                    <a:pt x="93131" y="345349"/>
                  </a:lnTo>
                  <a:lnTo>
                    <a:pt x="92154" y="343824"/>
                  </a:lnTo>
                  <a:lnTo>
                    <a:pt x="90806" y="343721"/>
                  </a:lnTo>
                  <a:lnTo>
                    <a:pt x="89009" y="344917"/>
                  </a:lnTo>
                  <a:lnTo>
                    <a:pt x="87362" y="344158"/>
                  </a:lnTo>
                  <a:lnTo>
                    <a:pt x="87584" y="342621"/>
                  </a:lnTo>
                  <a:lnTo>
                    <a:pt x="88414" y="341479"/>
                  </a:lnTo>
                  <a:lnTo>
                    <a:pt x="89714" y="340045"/>
                  </a:lnTo>
                  <a:lnTo>
                    <a:pt x="91627" y="341041"/>
                  </a:lnTo>
                  <a:lnTo>
                    <a:pt x="92884" y="341953"/>
                  </a:lnTo>
                  <a:lnTo>
                    <a:pt x="93599" y="340810"/>
                  </a:lnTo>
                  <a:lnTo>
                    <a:pt x="94817" y="339601"/>
                  </a:lnTo>
                  <a:lnTo>
                    <a:pt x="96331" y="337050"/>
                  </a:lnTo>
                  <a:lnTo>
                    <a:pt x="96017" y="335233"/>
                  </a:lnTo>
                  <a:lnTo>
                    <a:pt x="97291" y="333064"/>
                  </a:lnTo>
                  <a:lnTo>
                    <a:pt x="98686" y="332742"/>
                  </a:lnTo>
                  <a:lnTo>
                    <a:pt x="100520" y="331661"/>
                  </a:lnTo>
                  <a:lnTo>
                    <a:pt x="101048" y="330209"/>
                  </a:lnTo>
                  <a:lnTo>
                    <a:pt x="100727" y="328781"/>
                  </a:lnTo>
                  <a:lnTo>
                    <a:pt x="100231" y="326345"/>
                  </a:lnTo>
                  <a:lnTo>
                    <a:pt x="99952" y="324722"/>
                  </a:lnTo>
                  <a:lnTo>
                    <a:pt x="100456" y="322493"/>
                  </a:lnTo>
                  <a:lnTo>
                    <a:pt x="101872" y="321023"/>
                  </a:lnTo>
                  <a:lnTo>
                    <a:pt x="102870" y="319194"/>
                  </a:lnTo>
                  <a:lnTo>
                    <a:pt x="102074" y="316290"/>
                  </a:lnTo>
                  <a:lnTo>
                    <a:pt x="101914" y="314437"/>
                  </a:lnTo>
                  <a:lnTo>
                    <a:pt x="103455" y="312463"/>
                  </a:lnTo>
                  <a:lnTo>
                    <a:pt x="104952" y="310798"/>
                  </a:lnTo>
                  <a:lnTo>
                    <a:pt x="107350" y="310573"/>
                  </a:lnTo>
                  <a:lnTo>
                    <a:pt x="109088" y="310494"/>
                  </a:lnTo>
                  <a:lnTo>
                    <a:pt x="109526" y="309729"/>
                  </a:lnTo>
                  <a:lnTo>
                    <a:pt x="109829" y="307967"/>
                  </a:lnTo>
                  <a:lnTo>
                    <a:pt x="109014" y="306102"/>
                  </a:lnTo>
                  <a:lnTo>
                    <a:pt x="109182" y="303179"/>
                  </a:lnTo>
                  <a:lnTo>
                    <a:pt x="109815" y="302384"/>
                  </a:lnTo>
                  <a:lnTo>
                    <a:pt x="110071" y="300998"/>
                  </a:lnTo>
                  <a:lnTo>
                    <a:pt x="110748" y="299856"/>
                  </a:lnTo>
                  <a:lnTo>
                    <a:pt x="110741" y="298125"/>
                  </a:lnTo>
                  <a:lnTo>
                    <a:pt x="109452" y="296867"/>
                  </a:lnTo>
                  <a:lnTo>
                    <a:pt x="108752" y="295045"/>
                  </a:lnTo>
                  <a:lnTo>
                    <a:pt x="109234" y="291855"/>
                  </a:lnTo>
                  <a:lnTo>
                    <a:pt x="110389" y="289917"/>
                  </a:lnTo>
                  <a:lnTo>
                    <a:pt x="111344" y="288356"/>
                  </a:lnTo>
                  <a:lnTo>
                    <a:pt x="112677" y="287183"/>
                  </a:lnTo>
                  <a:lnTo>
                    <a:pt x="114238" y="286254"/>
                  </a:lnTo>
                  <a:lnTo>
                    <a:pt x="116511" y="284370"/>
                  </a:lnTo>
                  <a:lnTo>
                    <a:pt x="118392" y="282827"/>
                  </a:lnTo>
                  <a:lnTo>
                    <a:pt x="122609" y="282292"/>
                  </a:lnTo>
                  <a:lnTo>
                    <a:pt x="126359" y="281940"/>
                  </a:lnTo>
                  <a:lnTo>
                    <a:pt x="128463" y="280901"/>
                  </a:lnTo>
                  <a:lnTo>
                    <a:pt x="130568" y="279710"/>
                  </a:lnTo>
                  <a:lnTo>
                    <a:pt x="131552" y="279503"/>
                  </a:lnTo>
                  <a:lnTo>
                    <a:pt x="132738" y="279255"/>
                  </a:lnTo>
                  <a:lnTo>
                    <a:pt x="133166" y="279066"/>
                  </a:lnTo>
                  <a:lnTo>
                    <a:pt x="134772" y="277754"/>
                  </a:lnTo>
                  <a:lnTo>
                    <a:pt x="135758" y="276654"/>
                  </a:lnTo>
                  <a:lnTo>
                    <a:pt x="136236" y="275780"/>
                  </a:lnTo>
                  <a:lnTo>
                    <a:pt x="136812" y="273823"/>
                  </a:lnTo>
                  <a:lnTo>
                    <a:pt x="136998" y="272098"/>
                  </a:lnTo>
                  <a:lnTo>
                    <a:pt x="137112" y="267979"/>
                  </a:lnTo>
                  <a:lnTo>
                    <a:pt x="137310" y="265555"/>
                  </a:lnTo>
                  <a:lnTo>
                    <a:pt x="136174" y="264376"/>
                  </a:lnTo>
                  <a:lnTo>
                    <a:pt x="136794" y="260002"/>
                  </a:lnTo>
                  <a:lnTo>
                    <a:pt x="135522" y="257778"/>
                  </a:lnTo>
                  <a:lnTo>
                    <a:pt x="133811" y="256362"/>
                  </a:lnTo>
                  <a:lnTo>
                    <a:pt x="130768" y="255992"/>
                  </a:lnTo>
                  <a:lnTo>
                    <a:pt x="129192" y="255651"/>
                  </a:lnTo>
                  <a:lnTo>
                    <a:pt x="127291" y="254042"/>
                  </a:lnTo>
                  <a:lnTo>
                    <a:pt x="126409" y="251593"/>
                  </a:lnTo>
                  <a:lnTo>
                    <a:pt x="126438" y="250020"/>
                  </a:lnTo>
                  <a:lnTo>
                    <a:pt x="126016" y="247778"/>
                  </a:lnTo>
                  <a:lnTo>
                    <a:pt x="124653" y="246283"/>
                  </a:lnTo>
                  <a:lnTo>
                    <a:pt x="124371" y="244856"/>
                  </a:lnTo>
                  <a:lnTo>
                    <a:pt x="125225" y="242443"/>
                  </a:lnTo>
                  <a:lnTo>
                    <a:pt x="125821" y="241496"/>
                  </a:lnTo>
                  <a:lnTo>
                    <a:pt x="125674" y="238987"/>
                  </a:lnTo>
                  <a:lnTo>
                    <a:pt x="127478" y="237407"/>
                  </a:lnTo>
                  <a:lnTo>
                    <a:pt x="128242" y="235725"/>
                  </a:lnTo>
                  <a:lnTo>
                    <a:pt x="129380" y="234667"/>
                  </a:lnTo>
                  <a:lnTo>
                    <a:pt x="131232" y="234746"/>
                  </a:lnTo>
                  <a:lnTo>
                    <a:pt x="133457" y="235481"/>
                  </a:lnTo>
                  <a:lnTo>
                    <a:pt x="134851" y="235275"/>
                  </a:lnTo>
                  <a:lnTo>
                    <a:pt x="137585" y="233476"/>
                  </a:lnTo>
                  <a:lnTo>
                    <a:pt x="140631" y="231538"/>
                  </a:lnTo>
                  <a:lnTo>
                    <a:pt x="142203" y="229947"/>
                  </a:lnTo>
                  <a:lnTo>
                    <a:pt x="143440" y="227778"/>
                  </a:lnTo>
                  <a:lnTo>
                    <a:pt x="143767" y="226502"/>
                  </a:lnTo>
                  <a:lnTo>
                    <a:pt x="144306" y="224710"/>
                  </a:lnTo>
                  <a:lnTo>
                    <a:pt x="145392" y="222346"/>
                  </a:lnTo>
                  <a:lnTo>
                    <a:pt x="146873" y="217255"/>
                  </a:lnTo>
                  <a:lnTo>
                    <a:pt x="147252" y="213446"/>
                  </a:lnTo>
                  <a:lnTo>
                    <a:pt x="147250" y="211538"/>
                  </a:lnTo>
                  <a:lnTo>
                    <a:pt x="145977" y="209223"/>
                  </a:lnTo>
                  <a:lnTo>
                    <a:pt x="146604" y="206581"/>
                  </a:lnTo>
                  <a:lnTo>
                    <a:pt x="144995" y="201696"/>
                  </a:lnTo>
                  <a:lnTo>
                    <a:pt x="143444" y="199934"/>
                  </a:lnTo>
                  <a:lnTo>
                    <a:pt x="143892" y="198671"/>
                  </a:lnTo>
                  <a:lnTo>
                    <a:pt x="145523" y="198124"/>
                  </a:lnTo>
                  <a:lnTo>
                    <a:pt x="146509" y="196987"/>
                  </a:lnTo>
                  <a:lnTo>
                    <a:pt x="148270" y="195639"/>
                  </a:lnTo>
                  <a:lnTo>
                    <a:pt x="149114" y="193804"/>
                  </a:lnTo>
                  <a:lnTo>
                    <a:pt x="150188" y="192055"/>
                  </a:lnTo>
                  <a:lnTo>
                    <a:pt x="151005" y="190007"/>
                  </a:lnTo>
                  <a:lnTo>
                    <a:pt x="151605" y="188421"/>
                  </a:lnTo>
                  <a:lnTo>
                    <a:pt x="152928" y="185712"/>
                  </a:lnTo>
                  <a:lnTo>
                    <a:pt x="153014" y="183136"/>
                  </a:lnTo>
                  <a:lnTo>
                    <a:pt x="153078" y="179594"/>
                  </a:lnTo>
                  <a:lnTo>
                    <a:pt x="154506" y="177461"/>
                  </a:lnTo>
                  <a:lnTo>
                    <a:pt x="154918" y="176046"/>
                  </a:lnTo>
                  <a:lnTo>
                    <a:pt x="154256" y="174223"/>
                  </a:lnTo>
                  <a:lnTo>
                    <a:pt x="155392" y="173324"/>
                  </a:lnTo>
                  <a:lnTo>
                    <a:pt x="157426" y="171860"/>
                  </a:lnTo>
                  <a:lnTo>
                    <a:pt x="157913" y="170517"/>
                  </a:lnTo>
                  <a:lnTo>
                    <a:pt x="156437" y="166836"/>
                  </a:lnTo>
                  <a:lnTo>
                    <a:pt x="156923" y="165572"/>
                  </a:lnTo>
                  <a:lnTo>
                    <a:pt x="156953" y="163877"/>
                  </a:lnTo>
                  <a:lnTo>
                    <a:pt x="158227" y="161744"/>
                  </a:lnTo>
                  <a:lnTo>
                    <a:pt x="158267" y="159551"/>
                  </a:lnTo>
                  <a:lnTo>
                    <a:pt x="157835" y="157850"/>
                  </a:lnTo>
                  <a:lnTo>
                    <a:pt x="156697" y="156750"/>
                  </a:lnTo>
                  <a:lnTo>
                    <a:pt x="155229" y="156799"/>
                  </a:lnTo>
                  <a:lnTo>
                    <a:pt x="155646" y="155110"/>
                  </a:lnTo>
                  <a:lnTo>
                    <a:pt x="157264" y="153178"/>
                  </a:lnTo>
                  <a:lnTo>
                    <a:pt x="159607" y="153797"/>
                  </a:lnTo>
                  <a:lnTo>
                    <a:pt x="162284" y="155159"/>
                  </a:lnTo>
                  <a:lnTo>
                    <a:pt x="164026" y="154928"/>
                  </a:lnTo>
                  <a:lnTo>
                    <a:pt x="165184" y="152753"/>
                  </a:lnTo>
                  <a:lnTo>
                    <a:pt x="167538" y="151656"/>
                  </a:lnTo>
                  <a:lnTo>
                    <a:pt x="168202" y="150268"/>
                  </a:lnTo>
                  <a:lnTo>
                    <a:pt x="168146" y="146957"/>
                  </a:lnTo>
                  <a:lnTo>
                    <a:pt x="168044" y="144472"/>
                  </a:lnTo>
                  <a:lnTo>
                    <a:pt x="167985" y="143062"/>
                  </a:lnTo>
                  <a:lnTo>
                    <a:pt x="167050" y="139271"/>
                  </a:lnTo>
                  <a:lnTo>
                    <a:pt x="164363" y="136331"/>
                  </a:lnTo>
                  <a:lnTo>
                    <a:pt x="161007" y="134150"/>
                  </a:lnTo>
                  <a:lnTo>
                    <a:pt x="159295" y="132765"/>
                  </a:lnTo>
                  <a:lnTo>
                    <a:pt x="156460" y="131556"/>
                  </a:lnTo>
                  <a:lnTo>
                    <a:pt x="157728" y="129812"/>
                  </a:lnTo>
                  <a:lnTo>
                    <a:pt x="159181" y="127540"/>
                  </a:lnTo>
                  <a:lnTo>
                    <a:pt x="159692" y="125802"/>
                  </a:lnTo>
                  <a:lnTo>
                    <a:pt x="158823" y="124746"/>
                  </a:lnTo>
                  <a:lnTo>
                    <a:pt x="157214" y="124101"/>
                  </a:lnTo>
                  <a:lnTo>
                    <a:pt x="155996" y="123153"/>
                  </a:lnTo>
                  <a:lnTo>
                    <a:pt x="153608" y="122874"/>
                  </a:lnTo>
                  <a:lnTo>
                    <a:pt x="152218" y="122929"/>
                  </a:lnTo>
                  <a:lnTo>
                    <a:pt x="153182" y="120827"/>
                  </a:lnTo>
                  <a:lnTo>
                    <a:pt x="154598" y="119393"/>
                  </a:lnTo>
                  <a:lnTo>
                    <a:pt x="155275" y="118251"/>
                  </a:lnTo>
                  <a:lnTo>
                    <a:pt x="155542" y="116288"/>
                  </a:lnTo>
                  <a:lnTo>
                    <a:pt x="154752" y="115159"/>
                  </a:lnTo>
                  <a:lnTo>
                    <a:pt x="153063" y="114660"/>
                  </a:lnTo>
                  <a:lnTo>
                    <a:pt x="153300" y="112200"/>
                  </a:lnTo>
                  <a:lnTo>
                    <a:pt x="153524" y="110511"/>
                  </a:lnTo>
                  <a:lnTo>
                    <a:pt x="153806" y="107746"/>
                  </a:lnTo>
                  <a:lnTo>
                    <a:pt x="154190" y="105747"/>
                  </a:lnTo>
                  <a:lnTo>
                    <a:pt x="156303" y="104131"/>
                  </a:lnTo>
                  <a:lnTo>
                    <a:pt x="157531" y="102425"/>
                  </a:lnTo>
                  <a:lnTo>
                    <a:pt x="158561" y="100942"/>
                  </a:lnTo>
                  <a:lnTo>
                    <a:pt x="159967" y="100085"/>
                  </a:lnTo>
                  <a:lnTo>
                    <a:pt x="160611" y="98633"/>
                  </a:lnTo>
                  <a:lnTo>
                    <a:pt x="161655" y="96379"/>
                  </a:lnTo>
                  <a:lnTo>
                    <a:pt x="163719" y="95383"/>
                  </a:lnTo>
                  <a:lnTo>
                    <a:pt x="164694" y="92667"/>
                  </a:lnTo>
                  <a:lnTo>
                    <a:pt x="163377" y="90832"/>
                  </a:lnTo>
                  <a:lnTo>
                    <a:pt x="163878" y="88718"/>
                  </a:lnTo>
                  <a:lnTo>
                    <a:pt x="163103" y="86817"/>
                  </a:lnTo>
                  <a:lnTo>
                    <a:pt x="164176" y="85110"/>
                  </a:lnTo>
                  <a:lnTo>
                    <a:pt x="164706" y="83536"/>
                  </a:lnTo>
                  <a:lnTo>
                    <a:pt x="164770" y="82151"/>
                  </a:lnTo>
                  <a:lnTo>
                    <a:pt x="166225" y="78597"/>
                  </a:lnTo>
                  <a:lnTo>
                    <a:pt x="165762" y="76434"/>
                  </a:lnTo>
                  <a:lnTo>
                    <a:pt x="166221" y="74520"/>
                  </a:lnTo>
                  <a:lnTo>
                    <a:pt x="165795" y="72467"/>
                  </a:lnTo>
                  <a:lnTo>
                    <a:pt x="166303" y="70048"/>
                  </a:lnTo>
                  <a:lnTo>
                    <a:pt x="166360" y="68845"/>
                  </a:lnTo>
                  <a:lnTo>
                    <a:pt x="165791" y="66343"/>
                  </a:lnTo>
                  <a:lnTo>
                    <a:pt x="164509" y="64666"/>
                  </a:lnTo>
                  <a:lnTo>
                    <a:pt x="164166" y="62308"/>
                  </a:lnTo>
                  <a:lnTo>
                    <a:pt x="161399" y="59520"/>
                  </a:lnTo>
                  <a:lnTo>
                    <a:pt x="160522" y="56810"/>
                  </a:lnTo>
                  <a:lnTo>
                    <a:pt x="158365" y="54453"/>
                  </a:lnTo>
                  <a:lnTo>
                    <a:pt x="157518" y="50084"/>
                  </a:lnTo>
                  <a:lnTo>
                    <a:pt x="157292" y="47655"/>
                  </a:lnTo>
                  <a:lnTo>
                    <a:pt x="157822" y="46130"/>
                  </a:lnTo>
                  <a:lnTo>
                    <a:pt x="158158" y="44629"/>
                  </a:lnTo>
                  <a:lnTo>
                    <a:pt x="158738" y="42448"/>
                  </a:lnTo>
                  <a:lnTo>
                    <a:pt x="159191" y="40838"/>
                  </a:lnTo>
                  <a:lnTo>
                    <a:pt x="158794" y="39368"/>
                  </a:lnTo>
                  <a:lnTo>
                    <a:pt x="158983" y="37405"/>
                  </a:lnTo>
                  <a:lnTo>
                    <a:pt x="157604" y="34726"/>
                  </a:lnTo>
                  <a:lnTo>
                    <a:pt x="157542" y="31798"/>
                  </a:lnTo>
                  <a:lnTo>
                    <a:pt x="157496" y="30060"/>
                  </a:lnTo>
                  <a:lnTo>
                    <a:pt x="158068" y="28298"/>
                  </a:lnTo>
                  <a:lnTo>
                    <a:pt x="160478" y="27424"/>
                  </a:lnTo>
                  <a:lnTo>
                    <a:pt x="162052" y="27879"/>
                  </a:lnTo>
                  <a:lnTo>
                    <a:pt x="164416" y="27308"/>
                  </a:lnTo>
                  <a:lnTo>
                    <a:pt x="169289" y="28942"/>
                  </a:lnTo>
                  <a:lnTo>
                    <a:pt x="171174" y="29282"/>
                  </a:lnTo>
                  <a:lnTo>
                    <a:pt x="173074" y="28821"/>
                  </a:lnTo>
                  <a:lnTo>
                    <a:pt x="174639" y="27618"/>
                  </a:lnTo>
                  <a:lnTo>
                    <a:pt x="176384" y="25109"/>
                  </a:lnTo>
                  <a:lnTo>
                    <a:pt x="177820" y="22521"/>
                  </a:lnTo>
                  <a:lnTo>
                    <a:pt x="178313" y="20874"/>
                  </a:lnTo>
                  <a:lnTo>
                    <a:pt x="177969" y="18596"/>
                  </a:lnTo>
                  <a:lnTo>
                    <a:pt x="178542" y="16755"/>
                  </a:lnTo>
                  <a:lnTo>
                    <a:pt x="179216" y="13730"/>
                  </a:lnTo>
                  <a:lnTo>
                    <a:pt x="179606" y="11348"/>
                  </a:lnTo>
                  <a:lnTo>
                    <a:pt x="180589" y="10364"/>
                  </a:lnTo>
                  <a:lnTo>
                    <a:pt x="181467" y="8724"/>
                  </a:lnTo>
                  <a:lnTo>
                    <a:pt x="184572" y="7824"/>
                  </a:lnTo>
                  <a:lnTo>
                    <a:pt x="185309" y="5528"/>
                  </a:lnTo>
                  <a:lnTo>
                    <a:pt x="186937" y="5097"/>
                  </a:lnTo>
                  <a:lnTo>
                    <a:pt x="189897" y="5771"/>
                  </a:lnTo>
                  <a:lnTo>
                    <a:pt x="190808" y="5613"/>
                  </a:lnTo>
                  <a:lnTo>
                    <a:pt x="191910" y="5425"/>
                  </a:lnTo>
                  <a:lnTo>
                    <a:pt x="193171" y="4021"/>
                  </a:lnTo>
                  <a:lnTo>
                    <a:pt x="194084" y="2654"/>
                  </a:lnTo>
                  <a:lnTo>
                    <a:pt x="196753" y="2320"/>
                  </a:lnTo>
                  <a:lnTo>
                    <a:pt x="198249" y="771"/>
                  </a:lnTo>
                  <a:lnTo>
                    <a:pt x="199697" y="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7" name="object 42">
              <a:extLst>
                <a:ext uri="{FF2B5EF4-FFF2-40B4-BE49-F238E27FC236}">
                  <a16:creationId xmlns:a16="http://schemas.microsoft.com/office/drawing/2014/main" id="{812CCA88-8607-4867-9DBE-7BC2DB7EFD5D}"/>
                </a:ext>
              </a:extLst>
            </p:cNvPr>
            <p:cNvSpPr/>
            <p:nvPr/>
          </p:nvSpPr>
          <p:spPr>
            <a:xfrm>
              <a:off x="8302852" y="4316743"/>
              <a:ext cx="290821" cy="217648"/>
            </a:xfrm>
            <a:custGeom>
              <a:avLst/>
              <a:gdLst/>
              <a:ahLst/>
              <a:cxnLst/>
              <a:rect l="l" t="t" r="r" b="b"/>
              <a:pathLst>
                <a:path w="450279" h="336984">
                  <a:moveTo>
                    <a:pt x="82518" y="0"/>
                  </a:moveTo>
                  <a:lnTo>
                    <a:pt x="94295" y="6300"/>
                  </a:lnTo>
                  <a:lnTo>
                    <a:pt x="102232" y="13208"/>
                  </a:lnTo>
                  <a:lnTo>
                    <a:pt x="110521" y="22029"/>
                  </a:lnTo>
                  <a:lnTo>
                    <a:pt x="117275" y="31118"/>
                  </a:lnTo>
                  <a:lnTo>
                    <a:pt x="118938" y="43478"/>
                  </a:lnTo>
                  <a:lnTo>
                    <a:pt x="122748" y="50951"/>
                  </a:lnTo>
                  <a:lnTo>
                    <a:pt x="123020" y="56653"/>
                  </a:lnTo>
                  <a:lnTo>
                    <a:pt x="137143" y="64800"/>
                  </a:lnTo>
                  <a:lnTo>
                    <a:pt x="159472" y="57437"/>
                  </a:lnTo>
                  <a:lnTo>
                    <a:pt x="164983" y="50499"/>
                  </a:lnTo>
                  <a:lnTo>
                    <a:pt x="182869" y="48968"/>
                  </a:lnTo>
                  <a:lnTo>
                    <a:pt x="196418" y="49681"/>
                  </a:lnTo>
                  <a:lnTo>
                    <a:pt x="203357" y="51112"/>
                  </a:lnTo>
                  <a:lnTo>
                    <a:pt x="207644" y="49478"/>
                  </a:lnTo>
                  <a:lnTo>
                    <a:pt x="210502" y="43354"/>
                  </a:lnTo>
                  <a:lnTo>
                    <a:pt x="214175" y="50499"/>
                  </a:lnTo>
                  <a:lnTo>
                    <a:pt x="240099" y="61523"/>
                  </a:lnTo>
                  <a:lnTo>
                    <a:pt x="244385" y="66423"/>
                  </a:lnTo>
                  <a:lnTo>
                    <a:pt x="242915" y="77182"/>
                  </a:lnTo>
                  <a:lnTo>
                    <a:pt x="239837" y="82984"/>
                  </a:lnTo>
                  <a:lnTo>
                    <a:pt x="243797" y="88594"/>
                  </a:lnTo>
                  <a:lnTo>
                    <a:pt x="248418" y="91893"/>
                  </a:lnTo>
                  <a:lnTo>
                    <a:pt x="257988" y="105427"/>
                  </a:lnTo>
                  <a:lnTo>
                    <a:pt x="265248" y="117307"/>
                  </a:lnTo>
                  <a:lnTo>
                    <a:pt x="280099" y="116317"/>
                  </a:lnTo>
                  <a:lnTo>
                    <a:pt x="291996" y="108334"/>
                  </a:lnTo>
                  <a:lnTo>
                    <a:pt x="301103" y="101863"/>
                  </a:lnTo>
                  <a:lnTo>
                    <a:pt x="314522" y="101146"/>
                  </a:lnTo>
                  <a:lnTo>
                    <a:pt x="321232" y="95630"/>
                  </a:lnTo>
                  <a:lnTo>
                    <a:pt x="324587" y="86049"/>
                  </a:lnTo>
                  <a:lnTo>
                    <a:pt x="336448" y="86547"/>
                  </a:lnTo>
                  <a:lnTo>
                    <a:pt x="346830" y="92474"/>
                  </a:lnTo>
                  <a:lnTo>
                    <a:pt x="354410" y="97152"/>
                  </a:lnTo>
                  <a:lnTo>
                    <a:pt x="356030" y="107590"/>
                  </a:lnTo>
                  <a:lnTo>
                    <a:pt x="354896" y="118935"/>
                  </a:lnTo>
                  <a:lnTo>
                    <a:pt x="355116" y="128786"/>
                  </a:lnTo>
                  <a:lnTo>
                    <a:pt x="355860" y="137936"/>
                  </a:lnTo>
                  <a:lnTo>
                    <a:pt x="361762" y="146812"/>
                  </a:lnTo>
                  <a:lnTo>
                    <a:pt x="378210" y="164452"/>
                  </a:lnTo>
                  <a:lnTo>
                    <a:pt x="390158" y="167678"/>
                  </a:lnTo>
                  <a:lnTo>
                    <a:pt x="403055" y="167678"/>
                  </a:lnTo>
                  <a:lnTo>
                    <a:pt x="418227" y="162368"/>
                  </a:lnTo>
                  <a:lnTo>
                    <a:pt x="424955" y="167563"/>
                  </a:lnTo>
                  <a:lnTo>
                    <a:pt x="428034" y="177736"/>
                  </a:lnTo>
                  <a:lnTo>
                    <a:pt x="450279" y="220592"/>
                  </a:lnTo>
                  <a:lnTo>
                    <a:pt x="428279" y="224954"/>
                  </a:lnTo>
                  <a:lnTo>
                    <a:pt x="420116" y="226892"/>
                  </a:lnTo>
                  <a:lnTo>
                    <a:pt x="409367" y="228675"/>
                  </a:lnTo>
                  <a:lnTo>
                    <a:pt x="400471" y="230647"/>
                  </a:lnTo>
                  <a:lnTo>
                    <a:pt x="392744" y="233131"/>
                  </a:lnTo>
                  <a:lnTo>
                    <a:pt x="383669" y="237418"/>
                  </a:lnTo>
                  <a:lnTo>
                    <a:pt x="376576" y="240735"/>
                  </a:lnTo>
                  <a:lnTo>
                    <a:pt x="368457" y="246388"/>
                  </a:lnTo>
                  <a:lnTo>
                    <a:pt x="359880" y="252278"/>
                  </a:lnTo>
                  <a:lnTo>
                    <a:pt x="350990" y="260920"/>
                  </a:lnTo>
                  <a:lnTo>
                    <a:pt x="342431" y="271464"/>
                  </a:lnTo>
                  <a:lnTo>
                    <a:pt x="337462" y="280200"/>
                  </a:lnTo>
                  <a:lnTo>
                    <a:pt x="333389" y="287609"/>
                  </a:lnTo>
                  <a:lnTo>
                    <a:pt x="329948" y="295696"/>
                  </a:lnTo>
                  <a:lnTo>
                    <a:pt x="327761" y="301005"/>
                  </a:lnTo>
                  <a:lnTo>
                    <a:pt x="323210" y="303281"/>
                  </a:lnTo>
                  <a:lnTo>
                    <a:pt x="313537" y="306127"/>
                  </a:lnTo>
                  <a:lnTo>
                    <a:pt x="304434" y="307263"/>
                  </a:lnTo>
                  <a:lnTo>
                    <a:pt x="294192" y="306127"/>
                  </a:lnTo>
                  <a:lnTo>
                    <a:pt x="285321" y="305711"/>
                  </a:lnTo>
                  <a:lnTo>
                    <a:pt x="277466" y="302500"/>
                  </a:lnTo>
                  <a:lnTo>
                    <a:pt x="268250" y="300477"/>
                  </a:lnTo>
                  <a:lnTo>
                    <a:pt x="260022" y="301279"/>
                  </a:lnTo>
                  <a:lnTo>
                    <a:pt x="254101" y="308727"/>
                  </a:lnTo>
                  <a:lnTo>
                    <a:pt x="249580" y="316762"/>
                  </a:lnTo>
                  <a:lnTo>
                    <a:pt x="242443" y="321544"/>
                  </a:lnTo>
                  <a:lnTo>
                    <a:pt x="235016" y="323712"/>
                  </a:lnTo>
                  <a:lnTo>
                    <a:pt x="226959" y="321817"/>
                  </a:lnTo>
                  <a:lnTo>
                    <a:pt x="218565" y="322081"/>
                  </a:lnTo>
                  <a:lnTo>
                    <a:pt x="212830" y="325471"/>
                  </a:lnTo>
                  <a:lnTo>
                    <a:pt x="205433" y="327746"/>
                  </a:lnTo>
                  <a:lnTo>
                    <a:pt x="196330" y="326610"/>
                  </a:lnTo>
                  <a:lnTo>
                    <a:pt x="194623" y="321488"/>
                  </a:lnTo>
                  <a:lnTo>
                    <a:pt x="187416" y="315228"/>
                  </a:lnTo>
                  <a:lnTo>
                    <a:pt x="178882" y="312953"/>
                  </a:lnTo>
                  <a:lnTo>
                    <a:pt x="168072" y="314660"/>
                  </a:lnTo>
                  <a:lnTo>
                    <a:pt x="160106" y="319213"/>
                  </a:lnTo>
                  <a:lnTo>
                    <a:pt x="154632" y="326835"/>
                  </a:lnTo>
                  <a:lnTo>
                    <a:pt x="145744" y="332582"/>
                  </a:lnTo>
                  <a:lnTo>
                    <a:pt x="138117" y="336984"/>
                  </a:lnTo>
                  <a:lnTo>
                    <a:pt x="97328" y="335137"/>
                  </a:lnTo>
                  <a:lnTo>
                    <a:pt x="88123" y="333575"/>
                  </a:lnTo>
                  <a:lnTo>
                    <a:pt x="77070" y="328664"/>
                  </a:lnTo>
                  <a:lnTo>
                    <a:pt x="68563" y="323852"/>
                  </a:lnTo>
                  <a:lnTo>
                    <a:pt x="60252" y="317491"/>
                  </a:lnTo>
                  <a:lnTo>
                    <a:pt x="52171" y="314517"/>
                  </a:lnTo>
                  <a:lnTo>
                    <a:pt x="42883" y="312724"/>
                  </a:lnTo>
                  <a:lnTo>
                    <a:pt x="32420" y="316965"/>
                  </a:lnTo>
                  <a:lnTo>
                    <a:pt x="26009" y="323193"/>
                  </a:lnTo>
                  <a:lnTo>
                    <a:pt x="18198" y="328836"/>
                  </a:lnTo>
                  <a:lnTo>
                    <a:pt x="9647" y="332418"/>
                  </a:lnTo>
                  <a:lnTo>
                    <a:pt x="2707" y="332485"/>
                  </a:lnTo>
                  <a:lnTo>
                    <a:pt x="2780" y="332132"/>
                  </a:lnTo>
                  <a:lnTo>
                    <a:pt x="3041" y="331586"/>
                  </a:lnTo>
                  <a:lnTo>
                    <a:pt x="3173" y="330990"/>
                  </a:lnTo>
                  <a:lnTo>
                    <a:pt x="3018" y="330413"/>
                  </a:lnTo>
                  <a:lnTo>
                    <a:pt x="2862" y="330145"/>
                  </a:lnTo>
                  <a:lnTo>
                    <a:pt x="2311" y="329423"/>
                  </a:lnTo>
                  <a:lnTo>
                    <a:pt x="1651" y="328402"/>
                  </a:lnTo>
                  <a:lnTo>
                    <a:pt x="1516" y="328128"/>
                  </a:lnTo>
                  <a:lnTo>
                    <a:pt x="1433" y="327527"/>
                  </a:lnTo>
                  <a:lnTo>
                    <a:pt x="1376" y="326008"/>
                  </a:lnTo>
                  <a:lnTo>
                    <a:pt x="1300" y="325103"/>
                  </a:lnTo>
                  <a:lnTo>
                    <a:pt x="1251" y="324799"/>
                  </a:lnTo>
                  <a:lnTo>
                    <a:pt x="1058" y="324222"/>
                  </a:lnTo>
                  <a:lnTo>
                    <a:pt x="344" y="323244"/>
                  </a:lnTo>
                  <a:lnTo>
                    <a:pt x="179" y="322983"/>
                  </a:lnTo>
                  <a:lnTo>
                    <a:pt x="37" y="322710"/>
                  </a:lnTo>
                  <a:lnTo>
                    <a:pt x="0" y="322126"/>
                  </a:lnTo>
                  <a:lnTo>
                    <a:pt x="101" y="321834"/>
                  </a:lnTo>
                  <a:lnTo>
                    <a:pt x="612" y="321075"/>
                  </a:lnTo>
                  <a:lnTo>
                    <a:pt x="843" y="320875"/>
                  </a:lnTo>
                  <a:lnTo>
                    <a:pt x="1151" y="320359"/>
                  </a:lnTo>
                  <a:lnTo>
                    <a:pt x="1228" y="320054"/>
                  </a:lnTo>
                  <a:lnTo>
                    <a:pt x="791" y="319265"/>
                  </a:lnTo>
                  <a:lnTo>
                    <a:pt x="668" y="318675"/>
                  </a:lnTo>
                  <a:lnTo>
                    <a:pt x="661" y="318062"/>
                  </a:lnTo>
                  <a:lnTo>
                    <a:pt x="683" y="317752"/>
                  </a:lnTo>
                  <a:lnTo>
                    <a:pt x="931" y="317211"/>
                  </a:lnTo>
                  <a:lnTo>
                    <a:pt x="1154" y="316999"/>
                  </a:lnTo>
                  <a:lnTo>
                    <a:pt x="2190" y="316331"/>
                  </a:lnTo>
                  <a:lnTo>
                    <a:pt x="2337" y="315504"/>
                  </a:lnTo>
                  <a:lnTo>
                    <a:pt x="2370" y="314896"/>
                  </a:lnTo>
                  <a:lnTo>
                    <a:pt x="2495" y="313991"/>
                  </a:lnTo>
                  <a:lnTo>
                    <a:pt x="2531" y="313390"/>
                  </a:lnTo>
                  <a:lnTo>
                    <a:pt x="2647" y="312795"/>
                  </a:lnTo>
                  <a:lnTo>
                    <a:pt x="2727" y="311883"/>
                  </a:lnTo>
                  <a:lnTo>
                    <a:pt x="3088" y="311056"/>
                  </a:lnTo>
                  <a:lnTo>
                    <a:pt x="3290" y="310479"/>
                  </a:lnTo>
                  <a:lnTo>
                    <a:pt x="3399" y="309884"/>
                  </a:lnTo>
                  <a:lnTo>
                    <a:pt x="3450" y="309283"/>
                  </a:lnTo>
                  <a:lnTo>
                    <a:pt x="3376" y="308675"/>
                  </a:lnTo>
                  <a:lnTo>
                    <a:pt x="3291" y="308384"/>
                  </a:lnTo>
                  <a:lnTo>
                    <a:pt x="2901" y="307563"/>
                  </a:lnTo>
                  <a:lnTo>
                    <a:pt x="2660" y="306998"/>
                  </a:lnTo>
                  <a:lnTo>
                    <a:pt x="2613" y="306415"/>
                  </a:lnTo>
                  <a:lnTo>
                    <a:pt x="2804" y="305832"/>
                  </a:lnTo>
                  <a:lnTo>
                    <a:pt x="3259" y="305036"/>
                  </a:lnTo>
                  <a:lnTo>
                    <a:pt x="3448" y="304477"/>
                  </a:lnTo>
                  <a:lnTo>
                    <a:pt x="3465" y="304168"/>
                  </a:lnTo>
                  <a:lnTo>
                    <a:pt x="3588" y="303572"/>
                  </a:lnTo>
                  <a:lnTo>
                    <a:pt x="3928" y="302733"/>
                  </a:lnTo>
                  <a:lnTo>
                    <a:pt x="3906" y="302417"/>
                  </a:lnTo>
                  <a:lnTo>
                    <a:pt x="4598" y="301841"/>
                  </a:lnTo>
                  <a:lnTo>
                    <a:pt x="5070" y="301415"/>
                  </a:lnTo>
                  <a:lnTo>
                    <a:pt x="5297" y="301190"/>
                  </a:lnTo>
                  <a:lnTo>
                    <a:pt x="5482" y="300692"/>
                  </a:lnTo>
                  <a:lnTo>
                    <a:pt x="5329" y="300407"/>
                  </a:lnTo>
                  <a:lnTo>
                    <a:pt x="5214" y="300115"/>
                  </a:lnTo>
                  <a:lnTo>
                    <a:pt x="5290" y="299811"/>
                  </a:lnTo>
                  <a:lnTo>
                    <a:pt x="5733" y="299392"/>
                  </a:lnTo>
                  <a:lnTo>
                    <a:pt x="5915" y="298505"/>
                  </a:lnTo>
                  <a:lnTo>
                    <a:pt x="6187" y="297970"/>
                  </a:lnTo>
                  <a:lnTo>
                    <a:pt x="6447" y="297800"/>
                  </a:lnTo>
                  <a:lnTo>
                    <a:pt x="6995" y="297897"/>
                  </a:lnTo>
                  <a:lnTo>
                    <a:pt x="7577" y="298110"/>
                  </a:lnTo>
                  <a:lnTo>
                    <a:pt x="8170" y="298171"/>
                  </a:lnTo>
                  <a:lnTo>
                    <a:pt x="8485" y="298116"/>
                  </a:lnTo>
                  <a:lnTo>
                    <a:pt x="8768" y="297983"/>
                  </a:lnTo>
                  <a:lnTo>
                    <a:pt x="9322" y="297290"/>
                  </a:lnTo>
                  <a:lnTo>
                    <a:pt x="9619" y="296743"/>
                  </a:lnTo>
                  <a:lnTo>
                    <a:pt x="9891" y="296197"/>
                  </a:lnTo>
                  <a:lnTo>
                    <a:pt x="10286" y="295042"/>
                  </a:lnTo>
                  <a:lnTo>
                    <a:pt x="10448" y="294459"/>
                  </a:lnTo>
                  <a:lnTo>
                    <a:pt x="10480" y="294155"/>
                  </a:lnTo>
                  <a:lnTo>
                    <a:pt x="10659" y="293578"/>
                  </a:lnTo>
                  <a:lnTo>
                    <a:pt x="10932" y="293031"/>
                  </a:lnTo>
                  <a:lnTo>
                    <a:pt x="11325" y="292569"/>
                  </a:lnTo>
                  <a:lnTo>
                    <a:pt x="11649" y="292059"/>
                  </a:lnTo>
                  <a:lnTo>
                    <a:pt x="11782" y="291786"/>
                  </a:lnTo>
                  <a:lnTo>
                    <a:pt x="11883" y="291494"/>
                  </a:lnTo>
                  <a:lnTo>
                    <a:pt x="11939" y="289982"/>
                  </a:lnTo>
                  <a:lnTo>
                    <a:pt x="12006" y="289380"/>
                  </a:lnTo>
                  <a:lnTo>
                    <a:pt x="12245" y="288499"/>
                  </a:lnTo>
                  <a:lnTo>
                    <a:pt x="12780" y="287077"/>
                  </a:lnTo>
                  <a:lnTo>
                    <a:pt x="13020" y="286512"/>
                  </a:lnTo>
                  <a:lnTo>
                    <a:pt x="13049" y="285923"/>
                  </a:lnTo>
                  <a:lnTo>
                    <a:pt x="12946" y="285631"/>
                  </a:lnTo>
                  <a:lnTo>
                    <a:pt x="12799" y="285364"/>
                  </a:lnTo>
                  <a:lnTo>
                    <a:pt x="12617" y="285115"/>
                  </a:lnTo>
                  <a:lnTo>
                    <a:pt x="12525" y="284532"/>
                  </a:lnTo>
                  <a:lnTo>
                    <a:pt x="12686" y="284277"/>
                  </a:lnTo>
                  <a:lnTo>
                    <a:pt x="12955" y="284125"/>
                  </a:lnTo>
                  <a:lnTo>
                    <a:pt x="13273" y="284137"/>
                  </a:lnTo>
                  <a:lnTo>
                    <a:pt x="13649" y="283724"/>
                  </a:lnTo>
                  <a:lnTo>
                    <a:pt x="13901" y="283158"/>
                  </a:lnTo>
                  <a:lnTo>
                    <a:pt x="14049" y="282563"/>
                  </a:lnTo>
                  <a:lnTo>
                    <a:pt x="14156" y="282277"/>
                  </a:lnTo>
                  <a:lnTo>
                    <a:pt x="14514" y="281792"/>
                  </a:lnTo>
                  <a:lnTo>
                    <a:pt x="15467" y="279890"/>
                  </a:lnTo>
                  <a:lnTo>
                    <a:pt x="15692" y="279331"/>
                  </a:lnTo>
                  <a:lnTo>
                    <a:pt x="15892" y="279100"/>
                  </a:lnTo>
                  <a:lnTo>
                    <a:pt x="16118" y="278894"/>
                  </a:lnTo>
                  <a:lnTo>
                    <a:pt x="16662" y="278639"/>
                  </a:lnTo>
                  <a:lnTo>
                    <a:pt x="17571" y="278432"/>
                  </a:lnTo>
                  <a:lnTo>
                    <a:pt x="17963" y="277655"/>
                  </a:lnTo>
                  <a:lnTo>
                    <a:pt x="18279" y="277126"/>
                  </a:lnTo>
                  <a:lnTo>
                    <a:pt x="18712" y="276713"/>
                  </a:lnTo>
                  <a:lnTo>
                    <a:pt x="19001" y="276585"/>
                  </a:lnTo>
                  <a:lnTo>
                    <a:pt x="19584" y="276597"/>
                  </a:lnTo>
                  <a:lnTo>
                    <a:pt x="20796" y="276998"/>
                  </a:lnTo>
                  <a:lnTo>
                    <a:pt x="21093" y="277071"/>
                  </a:lnTo>
                  <a:lnTo>
                    <a:pt x="21607" y="277010"/>
                  </a:lnTo>
                  <a:lnTo>
                    <a:pt x="21769" y="276731"/>
                  </a:lnTo>
                  <a:lnTo>
                    <a:pt x="21992" y="276129"/>
                  </a:lnTo>
                  <a:lnTo>
                    <a:pt x="22302" y="274957"/>
                  </a:lnTo>
                  <a:lnTo>
                    <a:pt x="22579" y="274088"/>
                  </a:lnTo>
                  <a:lnTo>
                    <a:pt x="22700" y="273808"/>
                  </a:lnTo>
                  <a:lnTo>
                    <a:pt x="23243" y="272721"/>
                  </a:lnTo>
                  <a:lnTo>
                    <a:pt x="23476" y="272156"/>
                  </a:lnTo>
                  <a:lnTo>
                    <a:pt x="23664" y="271919"/>
                  </a:lnTo>
                  <a:lnTo>
                    <a:pt x="24109" y="271130"/>
                  </a:lnTo>
                  <a:lnTo>
                    <a:pt x="24451" y="270625"/>
                  </a:lnTo>
                  <a:lnTo>
                    <a:pt x="24724" y="270078"/>
                  </a:lnTo>
                  <a:lnTo>
                    <a:pt x="24620" y="268881"/>
                  </a:lnTo>
                  <a:lnTo>
                    <a:pt x="24562" y="268255"/>
                  </a:lnTo>
                  <a:lnTo>
                    <a:pt x="25540" y="267624"/>
                  </a:lnTo>
                  <a:lnTo>
                    <a:pt x="25774" y="267429"/>
                  </a:lnTo>
                  <a:lnTo>
                    <a:pt x="25989" y="267211"/>
                  </a:lnTo>
                  <a:lnTo>
                    <a:pt x="26530" y="266980"/>
                  </a:lnTo>
                  <a:lnTo>
                    <a:pt x="27088" y="266737"/>
                  </a:lnTo>
                  <a:lnTo>
                    <a:pt x="27382" y="266639"/>
                  </a:lnTo>
                  <a:lnTo>
                    <a:pt x="27978" y="266481"/>
                  </a:lnTo>
                  <a:lnTo>
                    <a:pt x="28406" y="266840"/>
                  </a:lnTo>
                  <a:lnTo>
                    <a:pt x="28614" y="267065"/>
                  </a:lnTo>
                  <a:lnTo>
                    <a:pt x="29154" y="267344"/>
                  </a:lnTo>
                  <a:lnTo>
                    <a:pt x="30025" y="267606"/>
                  </a:lnTo>
                  <a:lnTo>
                    <a:pt x="30387" y="267624"/>
                  </a:lnTo>
                  <a:lnTo>
                    <a:pt x="30994" y="267557"/>
                  </a:lnTo>
                  <a:lnTo>
                    <a:pt x="31812" y="267186"/>
                  </a:lnTo>
                  <a:lnTo>
                    <a:pt x="32103" y="267059"/>
                  </a:lnTo>
                  <a:lnTo>
                    <a:pt x="32404" y="265929"/>
                  </a:lnTo>
                  <a:lnTo>
                    <a:pt x="32423" y="265321"/>
                  </a:lnTo>
                  <a:lnTo>
                    <a:pt x="32369" y="265017"/>
                  </a:lnTo>
                  <a:lnTo>
                    <a:pt x="32285" y="264726"/>
                  </a:lnTo>
                  <a:lnTo>
                    <a:pt x="31569" y="263754"/>
                  </a:lnTo>
                  <a:lnTo>
                    <a:pt x="31450" y="263474"/>
                  </a:lnTo>
                  <a:lnTo>
                    <a:pt x="31141" y="262952"/>
                  </a:lnTo>
                  <a:lnTo>
                    <a:pt x="30737" y="262502"/>
                  </a:lnTo>
                  <a:lnTo>
                    <a:pt x="30194" y="261767"/>
                  </a:lnTo>
                  <a:lnTo>
                    <a:pt x="29499" y="261190"/>
                  </a:lnTo>
                  <a:lnTo>
                    <a:pt x="29114" y="260716"/>
                  </a:lnTo>
                  <a:lnTo>
                    <a:pt x="28697" y="260273"/>
                  </a:lnTo>
                  <a:lnTo>
                    <a:pt x="28078" y="259228"/>
                  </a:lnTo>
                  <a:lnTo>
                    <a:pt x="27978" y="258936"/>
                  </a:lnTo>
                  <a:lnTo>
                    <a:pt x="28023" y="258341"/>
                  </a:lnTo>
                  <a:lnTo>
                    <a:pt x="28122" y="258049"/>
                  </a:lnTo>
                  <a:lnTo>
                    <a:pt x="28385" y="257502"/>
                  </a:lnTo>
                  <a:lnTo>
                    <a:pt x="28476" y="257211"/>
                  </a:lnTo>
                  <a:lnTo>
                    <a:pt x="28529" y="256609"/>
                  </a:lnTo>
                  <a:lnTo>
                    <a:pt x="28429" y="256014"/>
                  </a:lnTo>
                  <a:lnTo>
                    <a:pt x="28419" y="255704"/>
                  </a:lnTo>
                  <a:lnTo>
                    <a:pt x="29027" y="254318"/>
                  </a:lnTo>
                  <a:lnTo>
                    <a:pt x="29122" y="253413"/>
                  </a:lnTo>
                  <a:lnTo>
                    <a:pt x="28696" y="252636"/>
                  </a:lnTo>
                  <a:lnTo>
                    <a:pt x="28554" y="252363"/>
                  </a:lnTo>
                  <a:lnTo>
                    <a:pt x="28456" y="252077"/>
                  </a:lnTo>
                  <a:lnTo>
                    <a:pt x="28411" y="251773"/>
                  </a:lnTo>
                  <a:lnTo>
                    <a:pt x="28652" y="250898"/>
                  </a:lnTo>
                  <a:lnTo>
                    <a:pt x="28915" y="250351"/>
                  </a:lnTo>
                  <a:lnTo>
                    <a:pt x="28942" y="250048"/>
                  </a:lnTo>
                  <a:lnTo>
                    <a:pt x="29268" y="249543"/>
                  </a:lnTo>
                  <a:lnTo>
                    <a:pt x="29412" y="249270"/>
                  </a:lnTo>
                  <a:lnTo>
                    <a:pt x="29491" y="248377"/>
                  </a:lnTo>
                  <a:lnTo>
                    <a:pt x="29520" y="247770"/>
                  </a:lnTo>
                  <a:lnTo>
                    <a:pt x="29647" y="247174"/>
                  </a:lnTo>
                  <a:lnTo>
                    <a:pt x="29492" y="245971"/>
                  </a:lnTo>
                  <a:lnTo>
                    <a:pt x="28764" y="244307"/>
                  </a:lnTo>
                  <a:lnTo>
                    <a:pt x="28350" y="243164"/>
                  </a:lnTo>
                  <a:lnTo>
                    <a:pt x="28271" y="242872"/>
                  </a:lnTo>
                  <a:lnTo>
                    <a:pt x="28074" y="241979"/>
                  </a:lnTo>
                  <a:lnTo>
                    <a:pt x="28259" y="240795"/>
                  </a:lnTo>
                  <a:lnTo>
                    <a:pt x="28275" y="240187"/>
                  </a:lnTo>
                  <a:lnTo>
                    <a:pt x="28203" y="239890"/>
                  </a:lnTo>
                  <a:lnTo>
                    <a:pt x="27867" y="239392"/>
                  </a:lnTo>
                  <a:lnTo>
                    <a:pt x="27588" y="238851"/>
                  </a:lnTo>
                  <a:lnTo>
                    <a:pt x="27475" y="238255"/>
                  </a:lnTo>
                  <a:lnTo>
                    <a:pt x="27657" y="237672"/>
                  </a:lnTo>
                  <a:lnTo>
                    <a:pt x="28122" y="236894"/>
                  </a:lnTo>
                  <a:lnTo>
                    <a:pt x="28505" y="236421"/>
                  </a:lnTo>
                  <a:lnTo>
                    <a:pt x="29955" y="234865"/>
                  </a:lnTo>
                  <a:lnTo>
                    <a:pt x="30325" y="234385"/>
                  </a:lnTo>
                  <a:lnTo>
                    <a:pt x="30597" y="233845"/>
                  </a:lnTo>
                  <a:lnTo>
                    <a:pt x="30807" y="233274"/>
                  </a:lnTo>
                  <a:lnTo>
                    <a:pt x="31160" y="232429"/>
                  </a:lnTo>
                  <a:lnTo>
                    <a:pt x="31179" y="231822"/>
                  </a:lnTo>
                  <a:lnTo>
                    <a:pt x="31408" y="230321"/>
                  </a:lnTo>
                  <a:lnTo>
                    <a:pt x="31445" y="229106"/>
                  </a:lnTo>
                  <a:lnTo>
                    <a:pt x="31429" y="228195"/>
                  </a:lnTo>
                  <a:lnTo>
                    <a:pt x="31367" y="227593"/>
                  </a:lnTo>
                  <a:lnTo>
                    <a:pt x="31198" y="226694"/>
                  </a:lnTo>
                  <a:lnTo>
                    <a:pt x="31009" y="226123"/>
                  </a:lnTo>
                  <a:lnTo>
                    <a:pt x="30631" y="225291"/>
                  </a:lnTo>
                  <a:lnTo>
                    <a:pt x="30621" y="224689"/>
                  </a:lnTo>
                  <a:lnTo>
                    <a:pt x="30887" y="223505"/>
                  </a:lnTo>
                  <a:lnTo>
                    <a:pt x="30881" y="223194"/>
                  </a:lnTo>
                  <a:lnTo>
                    <a:pt x="30790" y="222903"/>
                  </a:lnTo>
                  <a:lnTo>
                    <a:pt x="30309" y="222520"/>
                  </a:lnTo>
                  <a:lnTo>
                    <a:pt x="30042" y="222009"/>
                  </a:lnTo>
                  <a:lnTo>
                    <a:pt x="29988" y="221384"/>
                  </a:lnTo>
                  <a:lnTo>
                    <a:pt x="30123" y="220175"/>
                  </a:lnTo>
                  <a:lnTo>
                    <a:pt x="30325" y="219610"/>
                  </a:lnTo>
                  <a:lnTo>
                    <a:pt x="30523" y="219373"/>
                  </a:lnTo>
                  <a:lnTo>
                    <a:pt x="30760" y="219179"/>
                  </a:lnTo>
                  <a:lnTo>
                    <a:pt x="31646" y="218996"/>
                  </a:lnTo>
                  <a:lnTo>
                    <a:pt x="31945" y="218917"/>
                  </a:lnTo>
                  <a:lnTo>
                    <a:pt x="32388" y="218510"/>
                  </a:lnTo>
                  <a:lnTo>
                    <a:pt x="32900" y="218231"/>
                  </a:lnTo>
                  <a:lnTo>
                    <a:pt x="34108" y="218018"/>
                  </a:lnTo>
                  <a:lnTo>
                    <a:pt x="34721" y="217982"/>
                  </a:lnTo>
                  <a:lnTo>
                    <a:pt x="35523" y="218395"/>
                  </a:lnTo>
                  <a:lnTo>
                    <a:pt x="35760" y="218583"/>
                  </a:lnTo>
                  <a:lnTo>
                    <a:pt x="36886" y="219051"/>
                  </a:lnTo>
                  <a:lnTo>
                    <a:pt x="37427" y="219330"/>
                  </a:lnTo>
                  <a:lnTo>
                    <a:pt x="37858" y="219731"/>
                  </a:lnTo>
                  <a:lnTo>
                    <a:pt x="38150" y="220278"/>
                  </a:lnTo>
                  <a:lnTo>
                    <a:pt x="38631" y="221050"/>
                  </a:lnTo>
                  <a:lnTo>
                    <a:pt x="38912" y="221591"/>
                  </a:lnTo>
                  <a:lnTo>
                    <a:pt x="39375" y="222715"/>
                  </a:lnTo>
                  <a:lnTo>
                    <a:pt x="40179" y="225005"/>
                  </a:lnTo>
                  <a:lnTo>
                    <a:pt x="40671" y="225777"/>
                  </a:lnTo>
                  <a:lnTo>
                    <a:pt x="40936" y="226323"/>
                  </a:lnTo>
                  <a:lnTo>
                    <a:pt x="41157" y="226888"/>
                  </a:lnTo>
                  <a:lnTo>
                    <a:pt x="41691" y="227623"/>
                  </a:lnTo>
                  <a:lnTo>
                    <a:pt x="42563" y="228468"/>
                  </a:lnTo>
                  <a:lnTo>
                    <a:pt x="42737" y="228717"/>
                  </a:lnTo>
                  <a:lnTo>
                    <a:pt x="43000" y="229264"/>
                  </a:lnTo>
                  <a:lnTo>
                    <a:pt x="43438" y="230400"/>
                  </a:lnTo>
                  <a:lnTo>
                    <a:pt x="43798" y="230892"/>
                  </a:lnTo>
                  <a:lnTo>
                    <a:pt x="44748" y="232077"/>
                  </a:lnTo>
                  <a:lnTo>
                    <a:pt x="44948" y="232301"/>
                  </a:lnTo>
                  <a:lnTo>
                    <a:pt x="45177" y="232508"/>
                  </a:lnTo>
                  <a:lnTo>
                    <a:pt x="46725" y="233474"/>
                  </a:lnTo>
                  <a:lnTo>
                    <a:pt x="46967" y="233662"/>
                  </a:lnTo>
                  <a:lnTo>
                    <a:pt x="47420" y="234774"/>
                  </a:lnTo>
                  <a:lnTo>
                    <a:pt x="47653" y="235339"/>
                  </a:lnTo>
                  <a:lnTo>
                    <a:pt x="47954" y="235862"/>
                  </a:lnTo>
                  <a:lnTo>
                    <a:pt x="48336" y="236336"/>
                  </a:lnTo>
                  <a:lnTo>
                    <a:pt x="49339" y="237004"/>
                  </a:lnTo>
                  <a:lnTo>
                    <a:pt x="49884" y="237277"/>
                  </a:lnTo>
                  <a:lnTo>
                    <a:pt x="50163" y="237399"/>
                  </a:lnTo>
                  <a:lnTo>
                    <a:pt x="51344" y="237678"/>
                  </a:lnTo>
                  <a:lnTo>
                    <a:pt x="52252" y="237757"/>
                  </a:lnTo>
                  <a:lnTo>
                    <a:pt x="53468" y="237751"/>
                  </a:lnTo>
                  <a:lnTo>
                    <a:pt x="54031" y="237545"/>
                  </a:lnTo>
                  <a:lnTo>
                    <a:pt x="54727" y="237356"/>
                  </a:lnTo>
                  <a:lnTo>
                    <a:pt x="54854" y="237077"/>
                  </a:lnTo>
                  <a:lnTo>
                    <a:pt x="55348" y="236730"/>
                  </a:lnTo>
                  <a:lnTo>
                    <a:pt x="55912" y="236500"/>
                  </a:lnTo>
                  <a:lnTo>
                    <a:pt x="56646" y="235959"/>
                  </a:lnTo>
                  <a:lnTo>
                    <a:pt x="57095" y="235552"/>
                  </a:lnTo>
                  <a:lnTo>
                    <a:pt x="57301" y="235327"/>
                  </a:lnTo>
                  <a:lnTo>
                    <a:pt x="57786" y="234555"/>
                  </a:lnTo>
                  <a:lnTo>
                    <a:pt x="58202" y="233747"/>
                  </a:lnTo>
                  <a:lnTo>
                    <a:pt x="58696" y="233395"/>
                  </a:lnTo>
                  <a:lnTo>
                    <a:pt x="59238" y="233122"/>
                  </a:lnTo>
                  <a:lnTo>
                    <a:pt x="60076" y="232757"/>
                  </a:lnTo>
                  <a:lnTo>
                    <a:pt x="60612" y="232465"/>
                  </a:lnTo>
                  <a:lnTo>
                    <a:pt x="61033" y="232041"/>
                  </a:lnTo>
                  <a:lnTo>
                    <a:pt x="61342" y="231518"/>
                  </a:lnTo>
                  <a:lnTo>
                    <a:pt x="61589" y="230643"/>
                  </a:lnTo>
                  <a:lnTo>
                    <a:pt x="61651" y="230035"/>
                  </a:lnTo>
                  <a:lnTo>
                    <a:pt x="61649" y="229124"/>
                  </a:lnTo>
                  <a:lnTo>
                    <a:pt x="61441" y="227927"/>
                  </a:lnTo>
                  <a:lnTo>
                    <a:pt x="61405" y="227314"/>
                  </a:lnTo>
                  <a:lnTo>
                    <a:pt x="61582" y="226736"/>
                  </a:lnTo>
                  <a:lnTo>
                    <a:pt x="61753" y="226481"/>
                  </a:lnTo>
                  <a:lnTo>
                    <a:pt x="62194" y="226062"/>
                  </a:lnTo>
                  <a:lnTo>
                    <a:pt x="63309" y="225588"/>
                  </a:lnTo>
                  <a:lnTo>
                    <a:pt x="64418" y="225060"/>
                  </a:lnTo>
                  <a:lnTo>
                    <a:pt x="64634" y="224519"/>
                  </a:lnTo>
                  <a:lnTo>
                    <a:pt x="65298" y="222824"/>
                  </a:lnTo>
                  <a:lnTo>
                    <a:pt x="65834" y="222095"/>
                  </a:lnTo>
                  <a:lnTo>
                    <a:pt x="66120" y="221554"/>
                  </a:lnTo>
                  <a:lnTo>
                    <a:pt x="66786" y="220940"/>
                  </a:lnTo>
                  <a:lnTo>
                    <a:pt x="67028" y="220752"/>
                  </a:lnTo>
                  <a:lnTo>
                    <a:pt x="67796" y="220260"/>
                  </a:lnTo>
                  <a:lnTo>
                    <a:pt x="68030" y="220065"/>
                  </a:lnTo>
                  <a:lnTo>
                    <a:pt x="68241" y="219847"/>
                  </a:lnTo>
                  <a:lnTo>
                    <a:pt x="68575" y="219337"/>
                  </a:lnTo>
                  <a:lnTo>
                    <a:pt x="68786" y="219118"/>
                  </a:lnTo>
                  <a:lnTo>
                    <a:pt x="69632" y="218796"/>
                  </a:lnTo>
                  <a:lnTo>
                    <a:pt x="70231" y="218699"/>
                  </a:lnTo>
                  <a:lnTo>
                    <a:pt x="70841" y="218699"/>
                  </a:lnTo>
                  <a:lnTo>
                    <a:pt x="71737" y="218863"/>
                  </a:lnTo>
                  <a:lnTo>
                    <a:pt x="72343" y="218918"/>
                  </a:lnTo>
                  <a:lnTo>
                    <a:pt x="72945" y="218838"/>
                  </a:lnTo>
                  <a:lnTo>
                    <a:pt x="73237" y="218741"/>
                  </a:lnTo>
                  <a:lnTo>
                    <a:pt x="74159" y="217958"/>
                  </a:lnTo>
                  <a:lnTo>
                    <a:pt x="74654" y="217605"/>
                  </a:lnTo>
                  <a:lnTo>
                    <a:pt x="74955" y="217484"/>
                  </a:lnTo>
                  <a:lnTo>
                    <a:pt x="75514" y="217593"/>
                  </a:lnTo>
                  <a:lnTo>
                    <a:pt x="76041" y="217921"/>
                  </a:lnTo>
                  <a:lnTo>
                    <a:pt x="76531" y="218292"/>
                  </a:lnTo>
                  <a:lnTo>
                    <a:pt x="76712" y="218541"/>
                  </a:lnTo>
                  <a:lnTo>
                    <a:pt x="76891" y="219118"/>
                  </a:lnTo>
                  <a:lnTo>
                    <a:pt x="77024" y="219719"/>
                  </a:lnTo>
                  <a:lnTo>
                    <a:pt x="77127" y="220339"/>
                  </a:lnTo>
                  <a:lnTo>
                    <a:pt x="77358" y="220874"/>
                  </a:lnTo>
                  <a:lnTo>
                    <a:pt x="77850" y="221238"/>
                  </a:lnTo>
                  <a:lnTo>
                    <a:pt x="78397" y="221518"/>
                  </a:lnTo>
                  <a:lnTo>
                    <a:pt x="78677" y="221639"/>
                  </a:lnTo>
                  <a:lnTo>
                    <a:pt x="79546" y="221919"/>
                  </a:lnTo>
                  <a:lnTo>
                    <a:pt x="79845" y="221980"/>
                  </a:lnTo>
                  <a:lnTo>
                    <a:pt x="80451" y="221985"/>
                  </a:lnTo>
                  <a:lnTo>
                    <a:pt x="81034" y="222155"/>
                  </a:lnTo>
                  <a:lnTo>
                    <a:pt x="81930" y="222314"/>
                  </a:lnTo>
                  <a:lnTo>
                    <a:pt x="82536" y="222363"/>
                  </a:lnTo>
                  <a:lnTo>
                    <a:pt x="83144" y="222356"/>
                  </a:lnTo>
                  <a:lnTo>
                    <a:pt x="83741" y="222247"/>
                  </a:lnTo>
                  <a:lnTo>
                    <a:pt x="84322" y="222070"/>
                  </a:lnTo>
                  <a:lnTo>
                    <a:pt x="84882" y="221834"/>
                  </a:lnTo>
                  <a:lnTo>
                    <a:pt x="85702" y="221433"/>
                  </a:lnTo>
                  <a:lnTo>
                    <a:pt x="86438" y="220904"/>
                  </a:lnTo>
                  <a:lnTo>
                    <a:pt x="87211" y="220418"/>
                  </a:lnTo>
                  <a:lnTo>
                    <a:pt x="87701" y="220066"/>
                  </a:lnTo>
                  <a:lnTo>
                    <a:pt x="88630" y="219282"/>
                  </a:lnTo>
                  <a:lnTo>
                    <a:pt x="89330" y="218699"/>
                  </a:lnTo>
                  <a:lnTo>
                    <a:pt x="90364" y="218061"/>
                  </a:lnTo>
                  <a:lnTo>
                    <a:pt x="90796" y="217611"/>
                  </a:lnTo>
                  <a:lnTo>
                    <a:pt x="91139" y="217107"/>
                  </a:lnTo>
                  <a:lnTo>
                    <a:pt x="91555" y="216663"/>
                  </a:lnTo>
                  <a:lnTo>
                    <a:pt x="91857" y="215485"/>
                  </a:lnTo>
                  <a:lnTo>
                    <a:pt x="91890" y="215181"/>
                  </a:lnTo>
                  <a:lnTo>
                    <a:pt x="91777" y="214592"/>
                  </a:lnTo>
                  <a:lnTo>
                    <a:pt x="91654" y="214312"/>
                  </a:lnTo>
                  <a:lnTo>
                    <a:pt x="91307" y="213814"/>
                  </a:lnTo>
                  <a:lnTo>
                    <a:pt x="90335" y="212271"/>
                  </a:lnTo>
                  <a:lnTo>
                    <a:pt x="89725" y="211220"/>
                  </a:lnTo>
                  <a:lnTo>
                    <a:pt x="89673" y="209701"/>
                  </a:lnTo>
                  <a:lnTo>
                    <a:pt x="89702" y="209397"/>
                  </a:lnTo>
                  <a:lnTo>
                    <a:pt x="89994" y="208875"/>
                  </a:lnTo>
                  <a:lnTo>
                    <a:pt x="91021" y="208218"/>
                  </a:lnTo>
                  <a:lnTo>
                    <a:pt x="91316" y="207738"/>
                  </a:lnTo>
                  <a:lnTo>
                    <a:pt x="91216" y="207143"/>
                  </a:lnTo>
                  <a:lnTo>
                    <a:pt x="90781" y="206342"/>
                  </a:lnTo>
                  <a:lnTo>
                    <a:pt x="90542" y="205782"/>
                  </a:lnTo>
                  <a:lnTo>
                    <a:pt x="90467" y="205485"/>
                  </a:lnTo>
                  <a:lnTo>
                    <a:pt x="90489" y="204878"/>
                  </a:lnTo>
                  <a:lnTo>
                    <a:pt x="90584" y="204586"/>
                  </a:lnTo>
                  <a:lnTo>
                    <a:pt x="90975" y="204130"/>
                  </a:lnTo>
                  <a:lnTo>
                    <a:pt x="91393" y="203686"/>
                  </a:lnTo>
                  <a:lnTo>
                    <a:pt x="91625" y="203492"/>
                  </a:lnTo>
                  <a:lnTo>
                    <a:pt x="92121" y="203140"/>
                  </a:lnTo>
                  <a:lnTo>
                    <a:pt x="92639" y="202824"/>
                  </a:lnTo>
                  <a:lnTo>
                    <a:pt x="92915" y="202690"/>
                  </a:lnTo>
                  <a:lnTo>
                    <a:pt x="94416" y="202484"/>
                  </a:lnTo>
                  <a:lnTo>
                    <a:pt x="95332" y="202465"/>
                  </a:lnTo>
                  <a:lnTo>
                    <a:pt x="96152" y="202836"/>
                  </a:lnTo>
                  <a:lnTo>
                    <a:pt x="96398" y="203012"/>
                  </a:lnTo>
                  <a:lnTo>
                    <a:pt x="96606" y="203237"/>
                  </a:lnTo>
                  <a:lnTo>
                    <a:pt x="97851" y="204106"/>
                  </a:lnTo>
                  <a:lnTo>
                    <a:pt x="98707" y="204398"/>
                  </a:lnTo>
                  <a:lnTo>
                    <a:pt x="99312" y="204422"/>
                  </a:lnTo>
                  <a:lnTo>
                    <a:pt x="101443" y="204379"/>
                  </a:lnTo>
                  <a:lnTo>
                    <a:pt x="102276" y="204707"/>
                  </a:lnTo>
                  <a:lnTo>
                    <a:pt x="103794" y="204865"/>
                  </a:lnTo>
                  <a:lnTo>
                    <a:pt x="104297" y="204598"/>
                  </a:lnTo>
                  <a:lnTo>
                    <a:pt x="104809" y="204270"/>
                  </a:lnTo>
                  <a:lnTo>
                    <a:pt x="105225" y="203936"/>
                  </a:lnTo>
                  <a:lnTo>
                    <a:pt x="105830" y="203255"/>
                  </a:lnTo>
                  <a:lnTo>
                    <a:pt x="106261" y="202459"/>
                  </a:lnTo>
                  <a:lnTo>
                    <a:pt x="106553" y="201925"/>
                  </a:lnTo>
                  <a:lnTo>
                    <a:pt x="106804" y="201056"/>
                  </a:lnTo>
                  <a:lnTo>
                    <a:pt x="106828" y="200145"/>
                  </a:lnTo>
                  <a:lnTo>
                    <a:pt x="106784" y="199841"/>
                  </a:lnTo>
                  <a:lnTo>
                    <a:pt x="106610" y="199257"/>
                  </a:lnTo>
                  <a:lnTo>
                    <a:pt x="106598" y="198346"/>
                  </a:lnTo>
                  <a:lnTo>
                    <a:pt x="106951" y="197884"/>
                  </a:lnTo>
                  <a:lnTo>
                    <a:pt x="107025" y="197581"/>
                  </a:lnTo>
                  <a:lnTo>
                    <a:pt x="107400" y="196748"/>
                  </a:lnTo>
                  <a:lnTo>
                    <a:pt x="108061" y="196111"/>
                  </a:lnTo>
                  <a:lnTo>
                    <a:pt x="108071" y="195612"/>
                  </a:lnTo>
                  <a:lnTo>
                    <a:pt x="107889" y="195351"/>
                  </a:lnTo>
                  <a:lnTo>
                    <a:pt x="107481" y="194877"/>
                  </a:lnTo>
                  <a:lnTo>
                    <a:pt x="107344" y="194337"/>
                  </a:lnTo>
                  <a:lnTo>
                    <a:pt x="107520" y="194075"/>
                  </a:lnTo>
                  <a:lnTo>
                    <a:pt x="107778" y="193899"/>
                  </a:lnTo>
                  <a:lnTo>
                    <a:pt x="108353" y="193947"/>
                  </a:lnTo>
                  <a:lnTo>
                    <a:pt x="108626" y="194105"/>
                  </a:lnTo>
                  <a:lnTo>
                    <a:pt x="109201" y="194160"/>
                  </a:lnTo>
                  <a:lnTo>
                    <a:pt x="109499" y="194051"/>
                  </a:lnTo>
                  <a:lnTo>
                    <a:pt x="109858" y="193596"/>
                  </a:lnTo>
                  <a:lnTo>
                    <a:pt x="110011" y="193000"/>
                  </a:lnTo>
                  <a:lnTo>
                    <a:pt x="110351" y="192502"/>
                  </a:lnTo>
                  <a:lnTo>
                    <a:pt x="111188" y="192156"/>
                  </a:lnTo>
                  <a:lnTo>
                    <a:pt x="111704" y="191833"/>
                  </a:lnTo>
                  <a:lnTo>
                    <a:pt x="112172" y="191444"/>
                  </a:lnTo>
                  <a:lnTo>
                    <a:pt x="112348" y="191190"/>
                  </a:lnTo>
                  <a:lnTo>
                    <a:pt x="112422" y="190600"/>
                  </a:lnTo>
                  <a:lnTo>
                    <a:pt x="112516" y="189999"/>
                  </a:lnTo>
                  <a:lnTo>
                    <a:pt x="112526" y="189695"/>
                  </a:lnTo>
                  <a:lnTo>
                    <a:pt x="112445" y="187872"/>
                  </a:lnTo>
                  <a:lnTo>
                    <a:pt x="112466" y="187569"/>
                  </a:lnTo>
                  <a:lnTo>
                    <a:pt x="112695" y="186688"/>
                  </a:lnTo>
                  <a:lnTo>
                    <a:pt x="112739" y="186384"/>
                  </a:lnTo>
                  <a:lnTo>
                    <a:pt x="112580" y="185801"/>
                  </a:lnTo>
                  <a:lnTo>
                    <a:pt x="112113" y="185424"/>
                  </a:lnTo>
                  <a:lnTo>
                    <a:pt x="111724" y="184956"/>
                  </a:lnTo>
                  <a:lnTo>
                    <a:pt x="111307" y="184142"/>
                  </a:lnTo>
                  <a:lnTo>
                    <a:pt x="111228" y="183850"/>
                  </a:lnTo>
                  <a:lnTo>
                    <a:pt x="111179" y="182027"/>
                  </a:lnTo>
                  <a:lnTo>
                    <a:pt x="111091" y="181122"/>
                  </a:lnTo>
                  <a:lnTo>
                    <a:pt x="110866" y="179925"/>
                  </a:lnTo>
                  <a:lnTo>
                    <a:pt x="110546" y="178753"/>
                  </a:lnTo>
                  <a:lnTo>
                    <a:pt x="110353" y="178176"/>
                  </a:lnTo>
                  <a:lnTo>
                    <a:pt x="109784" y="176773"/>
                  </a:lnTo>
                  <a:lnTo>
                    <a:pt x="109507" y="175898"/>
                  </a:lnTo>
                  <a:lnTo>
                    <a:pt x="109041" y="175126"/>
                  </a:lnTo>
                  <a:lnTo>
                    <a:pt x="108435" y="174445"/>
                  </a:lnTo>
                  <a:lnTo>
                    <a:pt x="107876" y="173729"/>
                  </a:lnTo>
                  <a:lnTo>
                    <a:pt x="107452" y="173291"/>
                  </a:lnTo>
                  <a:lnTo>
                    <a:pt x="106780" y="172672"/>
                  </a:lnTo>
                  <a:lnTo>
                    <a:pt x="106245" y="171937"/>
                  </a:lnTo>
                  <a:lnTo>
                    <a:pt x="106100" y="171669"/>
                  </a:lnTo>
                  <a:lnTo>
                    <a:pt x="106033" y="171073"/>
                  </a:lnTo>
                  <a:lnTo>
                    <a:pt x="105793" y="170193"/>
                  </a:lnTo>
                  <a:lnTo>
                    <a:pt x="105731" y="168674"/>
                  </a:lnTo>
                  <a:lnTo>
                    <a:pt x="105767" y="168072"/>
                  </a:lnTo>
                  <a:lnTo>
                    <a:pt x="105741" y="166244"/>
                  </a:lnTo>
                  <a:lnTo>
                    <a:pt x="105864" y="165345"/>
                  </a:lnTo>
                  <a:lnTo>
                    <a:pt x="105848" y="164737"/>
                  </a:lnTo>
                  <a:lnTo>
                    <a:pt x="105917" y="164136"/>
                  </a:lnTo>
                  <a:lnTo>
                    <a:pt x="105910" y="163224"/>
                  </a:lnTo>
                  <a:lnTo>
                    <a:pt x="106042" y="162325"/>
                  </a:lnTo>
                  <a:lnTo>
                    <a:pt x="106065" y="162021"/>
                  </a:lnTo>
                  <a:lnTo>
                    <a:pt x="106063" y="161414"/>
                  </a:lnTo>
                  <a:lnTo>
                    <a:pt x="106219" y="160824"/>
                  </a:lnTo>
                  <a:lnTo>
                    <a:pt x="106418" y="159621"/>
                  </a:lnTo>
                  <a:lnTo>
                    <a:pt x="107186" y="157975"/>
                  </a:lnTo>
                  <a:lnTo>
                    <a:pt x="107495" y="157447"/>
                  </a:lnTo>
                  <a:lnTo>
                    <a:pt x="108476" y="155915"/>
                  </a:lnTo>
                  <a:lnTo>
                    <a:pt x="109053" y="154847"/>
                  </a:lnTo>
                  <a:lnTo>
                    <a:pt x="109503" y="153711"/>
                  </a:lnTo>
                  <a:lnTo>
                    <a:pt x="109647" y="153127"/>
                  </a:lnTo>
                  <a:lnTo>
                    <a:pt x="109647" y="152513"/>
                  </a:lnTo>
                  <a:lnTo>
                    <a:pt x="109548" y="151918"/>
                  </a:lnTo>
                  <a:lnTo>
                    <a:pt x="109222" y="150745"/>
                  </a:lnTo>
                  <a:lnTo>
                    <a:pt x="109017" y="150174"/>
                  </a:lnTo>
                  <a:lnTo>
                    <a:pt x="108744" y="149628"/>
                  </a:lnTo>
                  <a:lnTo>
                    <a:pt x="107968" y="148692"/>
                  </a:lnTo>
                  <a:lnTo>
                    <a:pt x="107347" y="148030"/>
                  </a:lnTo>
                  <a:lnTo>
                    <a:pt x="106996" y="147525"/>
                  </a:lnTo>
                  <a:lnTo>
                    <a:pt x="106854" y="147252"/>
                  </a:lnTo>
                  <a:lnTo>
                    <a:pt x="106756" y="146669"/>
                  </a:lnTo>
                  <a:lnTo>
                    <a:pt x="106865" y="145751"/>
                  </a:lnTo>
                  <a:lnTo>
                    <a:pt x="107313" y="143054"/>
                  </a:lnTo>
                  <a:lnTo>
                    <a:pt x="107482" y="142471"/>
                  </a:lnTo>
                  <a:lnTo>
                    <a:pt x="107998" y="141723"/>
                  </a:lnTo>
                  <a:lnTo>
                    <a:pt x="108301" y="141189"/>
                  </a:lnTo>
                  <a:lnTo>
                    <a:pt x="108781" y="139749"/>
                  </a:lnTo>
                  <a:lnTo>
                    <a:pt x="108899" y="139469"/>
                  </a:lnTo>
                  <a:lnTo>
                    <a:pt x="109948" y="138382"/>
                  </a:lnTo>
                  <a:lnTo>
                    <a:pt x="110429" y="138012"/>
                  </a:lnTo>
                  <a:lnTo>
                    <a:pt x="112042" y="137161"/>
                  </a:lnTo>
                  <a:lnTo>
                    <a:pt x="112835" y="136711"/>
                  </a:lnTo>
                  <a:lnTo>
                    <a:pt x="113348" y="136383"/>
                  </a:lnTo>
                  <a:lnTo>
                    <a:pt x="113798" y="135946"/>
                  </a:lnTo>
                  <a:lnTo>
                    <a:pt x="113167" y="134603"/>
                  </a:lnTo>
                  <a:lnTo>
                    <a:pt x="113098" y="134008"/>
                  </a:lnTo>
                  <a:lnTo>
                    <a:pt x="112334" y="132732"/>
                  </a:lnTo>
                  <a:lnTo>
                    <a:pt x="111512" y="131796"/>
                  </a:lnTo>
                  <a:lnTo>
                    <a:pt x="111329" y="131547"/>
                  </a:lnTo>
                  <a:lnTo>
                    <a:pt x="111271" y="131006"/>
                  </a:lnTo>
                  <a:lnTo>
                    <a:pt x="111530" y="130417"/>
                  </a:lnTo>
                  <a:lnTo>
                    <a:pt x="111958" y="129615"/>
                  </a:lnTo>
                  <a:lnTo>
                    <a:pt x="112212" y="129062"/>
                  </a:lnTo>
                  <a:lnTo>
                    <a:pt x="112440" y="128498"/>
                  </a:lnTo>
                  <a:lnTo>
                    <a:pt x="112727" y="127635"/>
                  </a:lnTo>
                  <a:lnTo>
                    <a:pt x="113120" y="126809"/>
                  </a:lnTo>
                  <a:lnTo>
                    <a:pt x="113432" y="125951"/>
                  </a:lnTo>
                  <a:lnTo>
                    <a:pt x="113532" y="125712"/>
                  </a:lnTo>
                  <a:lnTo>
                    <a:pt x="113668" y="125387"/>
                  </a:lnTo>
                  <a:lnTo>
                    <a:pt x="114138" y="125053"/>
                  </a:lnTo>
                  <a:lnTo>
                    <a:pt x="114443" y="124986"/>
                  </a:lnTo>
                  <a:lnTo>
                    <a:pt x="115051" y="124913"/>
                  </a:lnTo>
                  <a:lnTo>
                    <a:pt x="115584" y="124639"/>
                  </a:lnTo>
                  <a:lnTo>
                    <a:pt x="115947" y="123807"/>
                  </a:lnTo>
                  <a:lnTo>
                    <a:pt x="116132" y="122920"/>
                  </a:lnTo>
                  <a:lnTo>
                    <a:pt x="116205" y="121990"/>
                  </a:lnTo>
                  <a:lnTo>
                    <a:pt x="115695" y="121729"/>
                  </a:lnTo>
                  <a:lnTo>
                    <a:pt x="114492" y="121553"/>
                  </a:lnTo>
                  <a:lnTo>
                    <a:pt x="112669" y="121565"/>
                  </a:lnTo>
                  <a:lnTo>
                    <a:pt x="112349" y="121620"/>
                  </a:lnTo>
                  <a:lnTo>
                    <a:pt x="111873" y="121407"/>
                  </a:lnTo>
                  <a:lnTo>
                    <a:pt x="111751" y="121104"/>
                  </a:lnTo>
                  <a:lnTo>
                    <a:pt x="111745" y="120186"/>
                  </a:lnTo>
                  <a:lnTo>
                    <a:pt x="111414" y="119354"/>
                  </a:lnTo>
                  <a:lnTo>
                    <a:pt x="111306" y="119068"/>
                  </a:lnTo>
                  <a:lnTo>
                    <a:pt x="111194" y="118169"/>
                  </a:lnTo>
                  <a:lnTo>
                    <a:pt x="111230" y="117556"/>
                  </a:lnTo>
                  <a:lnTo>
                    <a:pt x="111504" y="117021"/>
                  </a:lnTo>
                  <a:lnTo>
                    <a:pt x="111691" y="116778"/>
                  </a:lnTo>
                  <a:lnTo>
                    <a:pt x="111919" y="116578"/>
                  </a:lnTo>
                  <a:lnTo>
                    <a:pt x="112763" y="116231"/>
                  </a:lnTo>
                  <a:lnTo>
                    <a:pt x="113052" y="116140"/>
                  </a:lnTo>
                  <a:lnTo>
                    <a:pt x="113956" y="116194"/>
                  </a:lnTo>
                  <a:lnTo>
                    <a:pt x="114503" y="116450"/>
                  </a:lnTo>
                  <a:lnTo>
                    <a:pt x="115015" y="116784"/>
                  </a:lnTo>
                  <a:lnTo>
                    <a:pt x="115678" y="117404"/>
                  </a:lnTo>
                  <a:lnTo>
                    <a:pt x="115931" y="117580"/>
                  </a:lnTo>
                  <a:lnTo>
                    <a:pt x="116222" y="117677"/>
                  </a:lnTo>
                  <a:lnTo>
                    <a:pt x="116522" y="117580"/>
                  </a:lnTo>
                  <a:lnTo>
                    <a:pt x="116716" y="117045"/>
                  </a:lnTo>
                  <a:lnTo>
                    <a:pt x="116747" y="116109"/>
                  </a:lnTo>
                  <a:lnTo>
                    <a:pt x="116709" y="115787"/>
                  </a:lnTo>
                  <a:lnTo>
                    <a:pt x="117031" y="115326"/>
                  </a:lnTo>
                  <a:lnTo>
                    <a:pt x="117556" y="114998"/>
                  </a:lnTo>
                  <a:lnTo>
                    <a:pt x="117856" y="114925"/>
                  </a:lnTo>
                  <a:lnTo>
                    <a:pt x="119071" y="114906"/>
                  </a:lnTo>
                  <a:lnTo>
                    <a:pt x="119365" y="114828"/>
                  </a:lnTo>
                  <a:lnTo>
                    <a:pt x="119849" y="114463"/>
                  </a:lnTo>
                  <a:lnTo>
                    <a:pt x="120563" y="113485"/>
                  </a:lnTo>
                  <a:lnTo>
                    <a:pt x="120929" y="112884"/>
                  </a:lnTo>
                  <a:lnTo>
                    <a:pt x="120845" y="112574"/>
                  </a:lnTo>
                  <a:lnTo>
                    <a:pt x="120426" y="112209"/>
                  </a:lnTo>
                  <a:lnTo>
                    <a:pt x="119231" y="111924"/>
                  </a:lnTo>
                  <a:lnTo>
                    <a:pt x="118711" y="111626"/>
                  </a:lnTo>
                  <a:lnTo>
                    <a:pt x="118040" y="111000"/>
                  </a:lnTo>
                  <a:lnTo>
                    <a:pt x="117643" y="110539"/>
                  </a:lnTo>
                  <a:lnTo>
                    <a:pt x="117468" y="110290"/>
                  </a:lnTo>
                  <a:lnTo>
                    <a:pt x="117422" y="109080"/>
                  </a:lnTo>
                  <a:lnTo>
                    <a:pt x="117373" y="108169"/>
                  </a:lnTo>
                  <a:lnTo>
                    <a:pt x="117497" y="107704"/>
                  </a:lnTo>
                  <a:lnTo>
                    <a:pt x="117531" y="107276"/>
                  </a:lnTo>
                  <a:lnTo>
                    <a:pt x="117403" y="106681"/>
                  </a:lnTo>
                  <a:lnTo>
                    <a:pt x="117370" y="106377"/>
                  </a:lnTo>
                  <a:lnTo>
                    <a:pt x="117682" y="105879"/>
                  </a:lnTo>
                  <a:lnTo>
                    <a:pt x="117701" y="105283"/>
                  </a:lnTo>
                  <a:lnTo>
                    <a:pt x="117940" y="104724"/>
                  </a:lnTo>
                  <a:lnTo>
                    <a:pt x="118118" y="104123"/>
                  </a:lnTo>
                  <a:lnTo>
                    <a:pt x="117718" y="103740"/>
                  </a:lnTo>
                  <a:lnTo>
                    <a:pt x="116792" y="103728"/>
                  </a:lnTo>
                  <a:lnTo>
                    <a:pt x="116214" y="103448"/>
                  </a:lnTo>
                  <a:lnTo>
                    <a:pt x="116426" y="103036"/>
                  </a:lnTo>
                  <a:lnTo>
                    <a:pt x="116966" y="102646"/>
                  </a:lnTo>
                  <a:lnTo>
                    <a:pt x="117601" y="101608"/>
                  </a:lnTo>
                  <a:lnTo>
                    <a:pt x="117708" y="100709"/>
                  </a:lnTo>
                  <a:lnTo>
                    <a:pt x="117558" y="100131"/>
                  </a:lnTo>
                  <a:lnTo>
                    <a:pt x="117532" y="99524"/>
                  </a:lnTo>
                  <a:lnTo>
                    <a:pt x="117380" y="98941"/>
                  </a:lnTo>
                  <a:lnTo>
                    <a:pt x="117064" y="98418"/>
                  </a:lnTo>
                  <a:lnTo>
                    <a:pt x="116489" y="97713"/>
                  </a:lnTo>
                  <a:lnTo>
                    <a:pt x="116053" y="97288"/>
                  </a:lnTo>
                  <a:lnTo>
                    <a:pt x="115572" y="96917"/>
                  </a:lnTo>
                  <a:lnTo>
                    <a:pt x="113492" y="95654"/>
                  </a:lnTo>
                  <a:lnTo>
                    <a:pt x="112813" y="95053"/>
                  </a:lnTo>
                  <a:lnTo>
                    <a:pt x="112398" y="94596"/>
                  </a:lnTo>
                  <a:lnTo>
                    <a:pt x="112211" y="94347"/>
                  </a:lnTo>
                  <a:lnTo>
                    <a:pt x="112158" y="93771"/>
                  </a:lnTo>
                  <a:lnTo>
                    <a:pt x="112348" y="92859"/>
                  </a:lnTo>
                  <a:lnTo>
                    <a:pt x="112448" y="92568"/>
                  </a:lnTo>
                  <a:lnTo>
                    <a:pt x="112582" y="92294"/>
                  </a:lnTo>
                  <a:lnTo>
                    <a:pt x="112937" y="91784"/>
                  </a:lnTo>
                  <a:lnTo>
                    <a:pt x="113043" y="91243"/>
                  </a:lnTo>
                  <a:lnTo>
                    <a:pt x="112862" y="90988"/>
                  </a:lnTo>
                  <a:lnTo>
                    <a:pt x="112650" y="90763"/>
                  </a:lnTo>
                  <a:lnTo>
                    <a:pt x="112283" y="90277"/>
                  </a:lnTo>
                  <a:lnTo>
                    <a:pt x="112069" y="90059"/>
                  </a:lnTo>
                  <a:lnTo>
                    <a:pt x="111860" y="89178"/>
                  </a:lnTo>
                  <a:lnTo>
                    <a:pt x="111293" y="88102"/>
                  </a:lnTo>
                  <a:lnTo>
                    <a:pt x="110752" y="87367"/>
                  </a:lnTo>
                  <a:lnTo>
                    <a:pt x="110617" y="87093"/>
                  </a:lnTo>
                  <a:lnTo>
                    <a:pt x="110224" y="85629"/>
                  </a:lnTo>
                  <a:lnTo>
                    <a:pt x="110016" y="85058"/>
                  </a:lnTo>
                  <a:lnTo>
                    <a:pt x="108898" y="82902"/>
                  </a:lnTo>
                  <a:lnTo>
                    <a:pt x="108271" y="81862"/>
                  </a:lnTo>
                  <a:lnTo>
                    <a:pt x="107887" y="81036"/>
                  </a:lnTo>
                  <a:lnTo>
                    <a:pt x="107535" y="80538"/>
                  </a:lnTo>
                  <a:lnTo>
                    <a:pt x="106955" y="79840"/>
                  </a:lnTo>
                  <a:lnTo>
                    <a:pt x="106503" y="79433"/>
                  </a:lnTo>
                  <a:lnTo>
                    <a:pt x="105719" y="78971"/>
                  </a:lnTo>
                  <a:lnTo>
                    <a:pt x="104852" y="78697"/>
                  </a:lnTo>
                  <a:lnTo>
                    <a:pt x="104245" y="78630"/>
                  </a:lnTo>
                  <a:lnTo>
                    <a:pt x="103701" y="78375"/>
                  </a:lnTo>
                  <a:lnTo>
                    <a:pt x="103272" y="77944"/>
                  </a:lnTo>
                  <a:lnTo>
                    <a:pt x="102760" y="77191"/>
                  </a:lnTo>
                  <a:lnTo>
                    <a:pt x="101996" y="75879"/>
                  </a:lnTo>
                  <a:lnTo>
                    <a:pt x="101595" y="75429"/>
                  </a:lnTo>
                  <a:lnTo>
                    <a:pt x="101129" y="75034"/>
                  </a:lnTo>
                  <a:lnTo>
                    <a:pt x="100372" y="74523"/>
                  </a:lnTo>
                  <a:lnTo>
                    <a:pt x="99572" y="74086"/>
                  </a:lnTo>
                  <a:lnTo>
                    <a:pt x="99058" y="73764"/>
                  </a:lnTo>
                  <a:lnTo>
                    <a:pt x="97958" y="73248"/>
                  </a:lnTo>
                  <a:lnTo>
                    <a:pt x="96281" y="72513"/>
                  </a:lnTo>
                  <a:lnTo>
                    <a:pt x="95885" y="72093"/>
                  </a:lnTo>
                  <a:lnTo>
                    <a:pt x="95272" y="70696"/>
                  </a:lnTo>
                  <a:lnTo>
                    <a:pt x="94730" y="69954"/>
                  </a:lnTo>
                  <a:lnTo>
                    <a:pt x="94478" y="69408"/>
                  </a:lnTo>
                  <a:lnTo>
                    <a:pt x="94442" y="69104"/>
                  </a:lnTo>
                  <a:lnTo>
                    <a:pt x="94576" y="68205"/>
                  </a:lnTo>
                  <a:lnTo>
                    <a:pt x="94579" y="67901"/>
                  </a:lnTo>
                  <a:lnTo>
                    <a:pt x="94513" y="67598"/>
                  </a:lnTo>
                  <a:lnTo>
                    <a:pt x="93801" y="66261"/>
                  </a:lnTo>
                  <a:lnTo>
                    <a:pt x="93805" y="65350"/>
                  </a:lnTo>
                  <a:lnTo>
                    <a:pt x="94013" y="64153"/>
                  </a:lnTo>
                  <a:lnTo>
                    <a:pt x="94128" y="63247"/>
                  </a:lnTo>
                  <a:lnTo>
                    <a:pt x="94166" y="62640"/>
                  </a:lnTo>
                  <a:lnTo>
                    <a:pt x="94159" y="62336"/>
                  </a:lnTo>
                  <a:lnTo>
                    <a:pt x="94111" y="62038"/>
                  </a:lnTo>
                  <a:lnTo>
                    <a:pt x="93884" y="61158"/>
                  </a:lnTo>
                  <a:lnTo>
                    <a:pt x="93532" y="59991"/>
                  </a:lnTo>
                  <a:lnTo>
                    <a:pt x="93339" y="58794"/>
                  </a:lnTo>
                  <a:lnTo>
                    <a:pt x="93103" y="57914"/>
                  </a:lnTo>
                  <a:lnTo>
                    <a:pt x="92959" y="57014"/>
                  </a:lnTo>
                  <a:lnTo>
                    <a:pt x="92770" y="56121"/>
                  </a:lnTo>
                  <a:lnTo>
                    <a:pt x="92732" y="55216"/>
                  </a:lnTo>
                  <a:lnTo>
                    <a:pt x="92681" y="54912"/>
                  </a:lnTo>
                  <a:lnTo>
                    <a:pt x="92596" y="54621"/>
                  </a:lnTo>
                  <a:lnTo>
                    <a:pt x="92487" y="54335"/>
                  </a:lnTo>
                  <a:lnTo>
                    <a:pt x="91639" y="53078"/>
                  </a:lnTo>
                  <a:lnTo>
                    <a:pt x="91306" y="52561"/>
                  </a:lnTo>
                  <a:lnTo>
                    <a:pt x="91178" y="51978"/>
                  </a:lnTo>
                  <a:lnTo>
                    <a:pt x="91068" y="50763"/>
                  </a:lnTo>
                  <a:lnTo>
                    <a:pt x="90970" y="50477"/>
                  </a:lnTo>
                  <a:lnTo>
                    <a:pt x="90594" y="49645"/>
                  </a:lnTo>
                  <a:lnTo>
                    <a:pt x="90517" y="49347"/>
                  </a:lnTo>
                  <a:lnTo>
                    <a:pt x="90377" y="48138"/>
                  </a:lnTo>
                  <a:lnTo>
                    <a:pt x="90137" y="47603"/>
                  </a:lnTo>
                  <a:lnTo>
                    <a:pt x="89730" y="47141"/>
                  </a:lnTo>
                  <a:lnTo>
                    <a:pt x="89465" y="46613"/>
                  </a:lnTo>
                  <a:lnTo>
                    <a:pt x="89402" y="45696"/>
                  </a:lnTo>
                  <a:lnTo>
                    <a:pt x="89347" y="45398"/>
                  </a:lnTo>
                  <a:lnTo>
                    <a:pt x="89118" y="44517"/>
                  </a:lnTo>
                  <a:lnTo>
                    <a:pt x="88930" y="43624"/>
                  </a:lnTo>
                  <a:lnTo>
                    <a:pt x="88727" y="43053"/>
                  </a:lnTo>
                  <a:lnTo>
                    <a:pt x="88477" y="41856"/>
                  </a:lnTo>
                  <a:lnTo>
                    <a:pt x="88128" y="41407"/>
                  </a:lnTo>
                  <a:lnTo>
                    <a:pt x="87843" y="41285"/>
                  </a:lnTo>
                  <a:lnTo>
                    <a:pt x="86241" y="40410"/>
                  </a:lnTo>
                  <a:lnTo>
                    <a:pt x="85544" y="39833"/>
                  </a:lnTo>
                  <a:lnTo>
                    <a:pt x="85187" y="39335"/>
                  </a:lnTo>
                  <a:lnTo>
                    <a:pt x="84431" y="38387"/>
                  </a:lnTo>
                  <a:lnTo>
                    <a:pt x="84169" y="37840"/>
                  </a:lnTo>
                  <a:lnTo>
                    <a:pt x="84120" y="36631"/>
                  </a:lnTo>
                  <a:lnTo>
                    <a:pt x="83924" y="35738"/>
                  </a:lnTo>
                  <a:lnTo>
                    <a:pt x="83651" y="34869"/>
                  </a:lnTo>
                  <a:lnTo>
                    <a:pt x="83541" y="34274"/>
                  </a:lnTo>
                  <a:lnTo>
                    <a:pt x="82872" y="32579"/>
                  </a:lnTo>
                  <a:lnTo>
                    <a:pt x="82160" y="31236"/>
                  </a:lnTo>
                  <a:lnTo>
                    <a:pt x="81867" y="30064"/>
                  </a:lnTo>
                  <a:lnTo>
                    <a:pt x="81762" y="29438"/>
                  </a:lnTo>
                  <a:lnTo>
                    <a:pt x="81258" y="29201"/>
                  </a:lnTo>
                  <a:lnTo>
                    <a:pt x="80943" y="29177"/>
                  </a:lnTo>
                  <a:lnTo>
                    <a:pt x="80335" y="29195"/>
                  </a:lnTo>
                  <a:lnTo>
                    <a:pt x="79424" y="29177"/>
                  </a:lnTo>
                  <a:lnTo>
                    <a:pt x="78519" y="29073"/>
                  </a:lnTo>
                  <a:lnTo>
                    <a:pt x="77915" y="28982"/>
                  </a:lnTo>
                  <a:lnTo>
                    <a:pt x="77362" y="28757"/>
                  </a:lnTo>
                  <a:lnTo>
                    <a:pt x="77130" y="28557"/>
                  </a:lnTo>
                  <a:lnTo>
                    <a:pt x="76924" y="28333"/>
                  </a:lnTo>
                  <a:lnTo>
                    <a:pt x="75936" y="26449"/>
                  </a:lnTo>
                  <a:lnTo>
                    <a:pt x="75834" y="25854"/>
                  </a:lnTo>
                  <a:lnTo>
                    <a:pt x="75634" y="25276"/>
                  </a:lnTo>
                  <a:lnTo>
                    <a:pt x="75273" y="24790"/>
                  </a:lnTo>
                  <a:lnTo>
                    <a:pt x="75065" y="24572"/>
                  </a:lnTo>
                  <a:lnTo>
                    <a:pt x="74830" y="24377"/>
                  </a:lnTo>
                  <a:lnTo>
                    <a:pt x="74309" y="24055"/>
                  </a:lnTo>
                  <a:lnTo>
                    <a:pt x="74040" y="23916"/>
                  </a:lnTo>
                  <a:lnTo>
                    <a:pt x="73465" y="23739"/>
                  </a:lnTo>
                  <a:lnTo>
                    <a:pt x="72860" y="23648"/>
                  </a:lnTo>
                  <a:lnTo>
                    <a:pt x="72559" y="23581"/>
                  </a:lnTo>
                  <a:lnTo>
                    <a:pt x="71982" y="23739"/>
                  </a:lnTo>
                  <a:lnTo>
                    <a:pt x="71685" y="23812"/>
                  </a:lnTo>
                  <a:lnTo>
                    <a:pt x="70778" y="23715"/>
                  </a:lnTo>
                  <a:lnTo>
                    <a:pt x="70466" y="23630"/>
                  </a:lnTo>
                  <a:lnTo>
                    <a:pt x="70413" y="23168"/>
                  </a:lnTo>
                  <a:lnTo>
                    <a:pt x="70568" y="22901"/>
                  </a:lnTo>
                  <a:lnTo>
                    <a:pt x="70922" y="22366"/>
                  </a:lnTo>
                  <a:lnTo>
                    <a:pt x="71357" y="21929"/>
                  </a:lnTo>
                  <a:lnTo>
                    <a:pt x="71468" y="21352"/>
                  </a:lnTo>
                  <a:lnTo>
                    <a:pt x="71483" y="20732"/>
                  </a:lnTo>
                  <a:lnTo>
                    <a:pt x="71059" y="19602"/>
                  </a:lnTo>
                  <a:lnTo>
                    <a:pt x="70979" y="18995"/>
                  </a:lnTo>
                  <a:lnTo>
                    <a:pt x="70616" y="18162"/>
                  </a:lnTo>
                  <a:lnTo>
                    <a:pt x="70534" y="17864"/>
                  </a:lnTo>
                  <a:lnTo>
                    <a:pt x="70487" y="17524"/>
                  </a:lnTo>
                  <a:lnTo>
                    <a:pt x="70748" y="17123"/>
                  </a:lnTo>
                  <a:lnTo>
                    <a:pt x="72317" y="17075"/>
                  </a:lnTo>
                  <a:lnTo>
                    <a:pt x="72922" y="17117"/>
                  </a:lnTo>
                  <a:lnTo>
                    <a:pt x="74171" y="17324"/>
                  </a:lnTo>
                  <a:lnTo>
                    <a:pt x="74606" y="17184"/>
                  </a:lnTo>
                  <a:lnTo>
                    <a:pt x="74564" y="16825"/>
                  </a:lnTo>
                  <a:lnTo>
                    <a:pt x="74722" y="16242"/>
                  </a:lnTo>
                  <a:lnTo>
                    <a:pt x="74757" y="15331"/>
                  </a:lnTo>
                  <a:lnTo>
                    <a:pt x="74866" y="14723"/>
                  </a:lnTo>
                  <a:lnTo>
                    <a:pt x="75618" y="13794"/>
                  </a:lnTo>
                  <a:lnTo>
                    <a:pt x="76091" y="12354"/>
                  </a:lnTo>
                  <a:lnTo>
                    <a:pt x="76285" y="11777"/>
                  </a:lnTo>
                  <a:lnTo>
                    <a:pt x="76503" y="11212"/>
                  </a:lnTo>
                  <a:lnTo>
                    <a:pt x="76899" y="10391"/>
                  </a:lnTo>
                  <a:lnTo>
                    <a:pt x="77289" y="9243"/>
                  </a:lnTo>
                  <a:lnTo>
                    <a:pt x="77699" y="7779"/>
                  </a:lnTo>
                  <a:lnTo>
                    <a:pt x="77831" y="7184"/>
                  </a:lnTo>
                  <a:lnTo>
                    <a:pt x="78222" y="6370"/>
                  </a:lnTo>
                  <a:lnTo>
                    <a:pt x="78957" y="5404"/>
                  </a:lnTo>
                  <a:lnTo>
                    <a:pt x="79211" y="4851"/>
                  </a:lnTo>
                  <a:lnTo>
                    <a:pt x="79635" y="3715"/>
                  </a:lnTo>
                  <a:lnTo>
                    <a:pt x="80022" y="2889"/>
                  </a:lnTo>
                  <a:lnTo>
                    <a:pt x="80226" y="2311"/>
                  </a:lnTo>
                  <a:lnTo>
                    <a:pt x="80808" y="1631"/>
                  </a:lnTo>
                  <a:lnTo>
                    <a:pt x="81632" y="1254"/>
                  </a:lnTo>
                  <a:lnTo>
                    <a:pt x="82079" y="847"/>
                  </a:lnTo>
                  <a:lnTo>
                    <a:pt x="82386" y="325"/>
                  </a:lnTo>
                  <a:lnTo>
                    <a:pt x="82518" y="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8" name="object 44">
              <a:extLst>
                <a:ext uri="{FF2B5EF4-FFF2-40B4-BE49-F238E27FC236}">
                  <a16:creationId xmlns:a16="http://schemas.microsoft.com/office/drawing/2014/main" id="{0FB0B5BD-BDB5-4942-98D6-1A997A49C8A7}"/>
                </a:ext>
              </a:extLst>
            </p:cNvPr>
            <p:cNvSpPr/>
            <p:nvPr/>
          </p:nvSpPr>
          <p:spPr>
            <a:xfrm>
              <a:off x="8280481" y="4462034"/>
              <a:ext cx="442250" cy="449304"/>
            </a:xfrm>
            <a:custGeom>
              <a:avLst/>
              <a:gdLst/>
              <a:ahLst/>
              <a:cxnLst/>
              <a:rect l="l" t="t" r="r" b="b"/>
              <a:pathLst>
                <a:path w="684736" h="695658">
                  <a:moveTo>
                    <a:pt x="37343" y="107530"/>
                  </a:moveTo>
                  <a:lnTo>
                    <a:pt x="44283" y="107463"/>
                  </a:lnTo>
                  <a:lnTo>
                    <a:pt x="52834" y="103882"/>
                  </a:lnTo>
                  <a:lnTo>
                    <a:pt x="60645" y="98238"/>
                  </a:lnTo>
                  <a:lnTo>
                    <a:pt x="67057" y="92011"/>
                  </a:lnTo>
                  <a:lnTo>
                    <a:pt x="77519" y="87770"/>
                  </a:lnTo>
                  <a:lnTo>
                    <a:pt x="86807" y="89562"/>
                  </a:lnTo>
                  <a:lnTo>
                    <a:pt x="94888" y="92537"/>
                  </a:lnTo>
                  <a:lnTo>
                    <a:pt x="103199" y="98897"/>
                  </a:lnTo>
                  <a:lnTo>
                    <a:pt x="111706" y="103709"/>
                  </a:lnTo>
                  <a:lnTo>
                    <a:pt x="122759" y="108621"/>
                  </a:lnTo>
                  <a:lnTo>
                    <a:pt x="131965" y="110183"/>
                  </a:lnTo>
                  <a:lnTo>
                    <a:pt x="172754" y="112030"/>
                  </a:lnTo>
                  <a:lnTo>
                    <a:pt x="180380" y="107628"/>
                  </a:lnTo>
                  <a:lnTo>
                    <a:pt x="189268" y="101880"/>
                  </a:lnTo>
                  <a:lnTo>
                    <a:pt x="194742" y="94259"/>
                  </a:lnTo>
                  <a:lnTo>
                    <a:pt x="202708" y="89705"/>
                  </a:lnTo>
                  <a:lnTo>
                    <a:pt x="213519" y="87998"/>
                  </a:lnTo>
                  <a:lnTo>
                    <a:pt x="222053" y="90273"/>
                  </a:lnTo>
                  <a:lnTo>
                    <a:pt x="229260" y="96534"/>
                  </a:lnTo>
                  <a:lnTo>
                    <a:pt x="230967" y="101656"/>
                  </a:lnTo>
                  <a:lnTo>
                    <a:pt x="240070" y="102792"/>
                  </a:lnTo>
                  <a:lnTo>
                    <a:pt x="247467" y="100517"/>
                  </a:lnTo>
                  <a:lnTo>
                    <a:pt x="253201" y="97127"/>
                  </a:lnTo>
                  <a:lnTo>
                    <a:pt x="261596" y="96863"/>
                  </a:lnTo>
                  <a:lnTo>
                    <a:pt x="269652" y="98758"/>
                  </a:lnTo>
                  <a:lnTo>
                    <a:pt x="277079" y="96589"/>
                  </a:lnTo>
                  <a:lnTo>
                    <a:pt x="284216" y="91808"/>
                  </a:lnTo>
                  <a:lnTo>
                    <a:pt x="288737" y="83773"/>
                  </a:lnTo>
                  <a:lnTo>
                    <a:pt x="294659" y="76324"/>
                  </a:lnTo>
                  <a:lnTo>
                    <a:pt x="302887" y="75523"/>
                  </a:lnTo>
                  <a:lnTo>
                    <a:pt x="312103" y="77546"/>
                  </a:lnTo>
                  <a:lnTo>
                    <a:pt x="319958" y="80757"/>
                  </a:lnTo>
                  <a:lnTo>
                    <a:pt x="328829" y="81172"/>
                  </a:lnTo>
                  <a:lnTo>
                    <a:pt x="339070" y="82309"/>
                  </a:lnTo>
                  <a:lnTo>
                    <a:pt x="348174" y="81173"/>
                  </a:lnTo>
                  <a:lnTo>
                    <a:pt x="357846" y="78327"/>
                  </a:lnTo>
                  <a:lnTo>
                    <a:pt x="362398" y="76051"/>
                  </a:lnTo>
                  <a:lnTo>
                    <a:pt x="364584" y="70741"/>
                  </a:lnTo>
                  <a:lnTo>
                    <a:pt x="368026" y="62655"/>
                  </a:lnTo>
                  <a:lnTo>
                    <a:pt x="372099" y="55246"/>
                  </a:lnTo>
                  <a:lnTo>
                    <a:pt x="377067" y="46509"/>
                  </a:lnTo>
                  <a:lnTo>
                    <a:pt x="385626" y="35966"/>
                  </a:lnTo>
                  <a:lnTo>
                    <a:pt x="394517" y="27323"/>
                  </a:lnTo>
                  <a:lnTo>
                    <a:pt x="403093" y="21433"/>
                  </a:lnTo>
                  <a:lnTo>
                    <a:pt x="411212" y="15780"/>
                  </a:lnTo>
                  <a:lnTo>
                    <a:pt x="418305" y="12463"/>
                  </a:lnTo>
                  <a:lnTo>
                    <a:pt x="427380" y="8177"/>
                  </a:lnTo>
                  <a:lnTo>
                    <a:pt x="435108" y="5692"/>
                  </a:lnTo>
                  <a:lnTo>
                    <a:pt x="444003" y="3720"/>
                  </a:lnTo>
                  <a:lnTo>
                    <a:pt x="454752" y="1937"/>
                  </a:lnTo>
                  <a:lnTo>
                    <a:pt x="462916" y="0"/>
                  </a:lnTo>
                  <a:lnTo>
                    <a:pt x="468681" y="7940"/>
                  </a:lnTo>
                  <a:lnTo>
                    <a:pt x="476611" y="11072"/>
                  </a:lnTo>
                  <a:lnTo>
                    <a:pt x="484636" y="14972"/>
                  </a:lnTo>
                  <a:lnTo>
                    <a:pt x="484419" y="25990"/>
                  </a:lnTo>
                  <a:lnTo>
                    <a:pt x="479745" y="34025"/>
                  </a:lnTo>
                  <a:lnTo>
                    <a:pt x="476641" y="43414"/>
                  </a:lnTo>
                  <a:lnTo>
                    <a:pt x="476366" y="51814"/>
                  </a:lnTo>
                  <a:lnTo>
                    <a:pt x="479150" y="59144"/>
                  </a:lnTo>
                  <a:lnTo>
                    <a:pt x="487032" y="67054"/>
                  </a:lnTo>
                  <a:lnTo>
                    <a:pt x="490337" y="76990"/>
                  </a:lnTo>
                  <a:lnTo>
                    <a:pt x="488873" y="87342"/>
                  </a:lnTo>
                  <a:lnTo>
                    <a:pt x="487597" y="95763"/>
                  </a:lnTo>
                  <a:lnTo>
                    <a:pt x="487463" y="103545"/>
                  </a:lnTo>
                  <a:lnTo>
                    <a:pt x="493786" y="110641"/>
                  </a:lnTo>
                  <a:lnTo>
                    <a:pt x="497053" y="117586"/>
                  </a:lnTo>
                  <a:lnTo>
                    <a:pt x="501036" y="125551"/>
                  </a:lnTo>
                  <a:lnTo>
                    <a:pt x="505019" y="131241"/>
                  </a:lnTo>
                  <a:lnTo>
                    <a:pt x="511788" y="136802"/>
                  </a:lnTo>
                  <a:lnTo>
                    <a:pt x="519619" y="142401"/>
                  </a:lnTo>
                  <a:lnTo>
                    <a:pt x="527770" y="141602"/>
                  </a:lnTo>
                  <a:lnTo>
                    <a:pt x="535674" y="136648"/>
                  </a:lnTo>
                  <a:lnTo>
                    <a:pt x="541868" y="131043"/>
                  </a:lnTo>
                  <a:lnTo>
                    <a:pt x="549649" y="127476"/>
                  </a:lnTo>
                  <a:lnTo>
                    <a:pt x="559486" y="122866"/>
                  </a:lnTo>
                  <a:lnTo>
                    <a:pt x="564296" y="131152"/>
                  </a:lnTo>
                  <a:lnTo>
                    <a:pt x="564654" y="140308"/>
                  </a:lnTo>
                  <a:lnTo>
                    <a:pt x="565094" y="149615"/>
                  </a:lnTo>
                  <a:lnTo>
                    <a:pt x="566140" y="158525"/>
                  </a:lnTo>
                  <a:lnTo>
                    <a:pt x="569768" y="165682"/>
                  </a:lnTo>
                  <a:lnTo>
                    <a:pt x="575654" y="177331"/>
                  </a:lnTo>
                  <a:lnTo>
                    <a:pt x="576177" y="186946"/>
                  </a:lnTo>
                  <a:lnTo>
                    <a:pt x="582076" y="195746"/>
                  </a:lnTo>
                  <a:lnTo>
                    <a:pt x="590474" y="199099"/>
                  </a:lnTo>
                  <a:lnTo>
                    <a:pt x="600759" y="207569"/>
                  </a:lnTo>
                  <a:lnTo>
                    <a:pt x="605307" y="214549"/>
                  </a:lnTo>
                  <a:lnTo>
                    <a:pt x="609622" y="224850"/>
                  </a:lnTo>
                  <a:lnTo>
                    <a:pt x="611794" y="231758"/>
                  </a:lnTo>
                  <a:lnTo>
                    <a:pt x="615778" y="238207"/>
                  </a:lnTo>
                  <a:lnTo>
                    <a:pt x="619381" y="243137"/>
                  </a:lnTo>
                  <a:lnTo>
                    <a:pt x="621657" y="247879"/>
                  </a:lnTo>
                  <a:lnTo>
                    <a:pt x="625450" y="251102"/>
                  </a:lnTo>
                  <a:lnTo>
                    <a:pt x="627726" y="253381"/>
                  </a:lnTo>
                  <a:lnTo>
                    <a:pt x="628674" y="257171"/>
                  </a:lnTo>
                  <a:lnTo>
                    <a:pt x="628485" y="260586"/>
                  </a:lnTo>
                  <a:lnTo>
                    <a:pt x="624312" y="262293"/>
                  </a:lnTo>
                  <a:lnTo>
                    <a:pt x="621277" y="264189"/>
                  </a:lnTo>
                  <a:lnTo>
                    <a:pt x="619192" y="266844"/>
                  </a:lnTo>
                  <a:lnTo>
                    <a:pt x="622036" y="271586"/>
                  </a:lnTo>
                  <a:lnTo>
                    <a:pt x="626047" y="273611"/>
                  </a:lnTo>
                  <a:lnTo>
                    <a:pt x="631898" y="276327"/>
                  </a:lnTo>
                  <a:lnTo>
                    <a:pt x="637778" y="278414"/>
                  </a:lnTo>
                  <a:lnTo>
                    <a:pt x="641191" y="278982"/>
                  </a:lnTo>
                  <a:lnTo>
                    <a:pt x="644984" y="277654"/>
                  </a:lnTo>
                  <a:lnTo>
                    <a:pt x="648208" y="275000"/>
                  </a:lnTo>
                  <a:lnTo>
                    <a:pt x="651054" y="273293"/>
                  </a:lnTo>
                  <a:lnTo>
                    <a:pt x="654277" y="272536"/>
                  </a:lnTo>
                  <a:lnTo>
                    <a:pt x="656743" y="273292"/>
                  </a:lnTo>
                  <a:lnTo>
                    <a:pt x="659398" y="275000"/>
                  </a:lnTo>
                  <a:lnTo>
                    <a:pt x="661485" y="276519"/>
                  </a:lnTo>
                  <a:lnTo>
                    <a:pt x="662623" y="279553"/>
                  </a:lnTo>
                  <a:lnTo>
                    <a:pt x="661485" y="282208"/>
                  </a:lnTo>
                  <a:lnTo>
                    <a:pt x="659967" y="287518"/>
                  </a:lnTo>
                  <a:lnTo>
                    <a:pt x="655985" y="290173"/>
                  </a:lnTo>
                  <a:lnTo>
                    <a:pt x="653330" y="292068"/>
                  </a:lnTo>
                  <a:lnTo>
                    <a:pt x="650105" y="294535"/>
                  </a:lnTo>
                  <a:lnTo>
                    <a:pt x="647070" y="298329"/>
                  </a:lnTo>
                  <a:lnTo>
                    <a:pt x="644605" y="301172"/>
                  </a:lnTo>
                  <a:lnTo>
                    <a:pt x="643278" y="303828"/>
                  </a:lnTo>
                  <a:lnTo>
                    <a:pt x="643277" y="306482"/>
                  </a:lnTo>
                  <a:lnTo>
                    <a:pt x="643847" y="309517"/>
                  </a:lnTo>
                  <a:lnTo>
                    <a:pt x="643846" y="312172"/>
                  </a:lnTo>
                  <a:lnTo>
                    <a:pt x="643657" y="314071"/>
                  </a:lnTo>
                  <a:lnTo>
                    <a:pt x="644222" y="316373"/>
                  </a:lnTo>
                  <a:lnTo>
                    <a:pt x="643088" y="322604"/>
                  </a:lnTo>
                  <a:lnTo>
                    <a:pt x="642709" y="326966"/>
                  </a:lnTo>
                  <a:lnTo>
                    <a:pt x="641002" y="331708"/>
                  </a:lnTo>
                  <a:lnTo>
                    <a:pt x="639674" y="336637"/>
                  </a:lnTo>
                  <a:lnTo>
                    <a:pt x="636070" y="338725"/>
                  </a:lnTo>
                  <a:lnTo>
                    <a:pt x="635938" y="340757"/>
                  </a:lnTo>
                  <a:lnTo>
                    <a:pt x="635469" y="342944"/>
                  </a:lnTo>
                  <a:lnTo>
                    <a:pt x="635626" y="344037"/>
                  </a:lnTo>
                  <a:lnTo>
                    <a:pt x="638126" y="346066"/>
                  </a:lnTo>
                  <a:lnTo>
                    <a:pt x="642003" y="348810"/>
                  </a:lnTo>
                  <a:lnTo>
                    <a:pt x="643854" y="351893"/>
                  </a:lnTo>
                  <a:lnTo>
                    <a:pt x="642825" y="356416"/>
                  </a:lnTo>
                  <a:lnTo>
                    <a:pt x="642003" y="359706"/>
                  </a:lnTo>
                  <a:lnTo>
                    <a:pt x="641386" y="364639"/>
                  </a:lnTo>
                  <a:lnTo>
                    <a:pt x="641181" y="369369"/>
                  </a:lnTo>
                  <a:lnTo>
                    <a:pt x="644795" y="370396"/>
                  </a:lnTo>
                  <a:lnTo>
                    <a:pt x="648778" y="370396"/>
                  </a:lnTo>
                  <a:lnTo>
                    <a:pt x="649726" y="373053"/>
                  </a:lnTo>
                  <a:lnTo>
                    <a:pt x="649726" y="379120"/>
                  </a:lnTo>
                  <a:lnTo>
                    <a:pt x="648994" y="381295"/>
                  </a:lnTo>
                  <a:lnTo>
                    <a:pt x="649726" y="383862"/>
                  </a:lnTo>
                  <a:lnTo>
                    <a:pt x="652694" y="383558"/>
                  </a:lnTo>
                  <a:lnTo>
                    <a:pt x="655162" y="384378"/>
                  </a:lnTo>
                  <a:lnTo>
                    <a:pt x="657629" y="386434"/>
                  </a:lnTo>
                  <a:lnTo>
                    <a:pt x="659480" y="389518"/>
                  </a:lnTo>
                  <a:lnTo>
                    <a:pt x="661536" y="390341"/>
                  </a:lnTo>
                  <a:lnTo>
                    <a:pt x="662358" y="392808"/>
                  </a:lnTo>
                  <a:lnTo>
                    <a:pt x="663760" y="404913"/>
                  </a:lnTo>
                  <a:lnTo>
                    <a:pt x="665088" y="410414"/>
                  </a:lnTo>
                  <a:lnTo>
                    <a:pt x="665467" y="417431"/>
                  </a:lnTo>
                  <a:lnTo>
                    <a:pt x="665088" y="424260"/>
                  </a:lnTo>
                  <a:lnTo>
                    <a:pt x="662964" y="430290"/>
                  </a:lnTo>
                  <a:lnTo>
                    <a:pt x="662053" y="437914"/>
                  </a:lnTo>
                  <a:lnTo>
                    <a:pt x="659967" y="443605"/>
                  </a:lnTo>
                  <a:lnTo>
                    <a:pt x="658071" y="447966"/>
                  </a:lnTo>
                  <a:lnTo>
                    <a:pt x="658639" y="452517"/>
                  </a:lnTo>
                  <a:lnTo>
                    <a:pt x="661038" y="454042"/>
                  </a:lnTo>
                  <a:lnTo>
                    <a:pt x="664569" y="456290"/>
                  </a:lnTo>
                  <a:lnTo>
                    <a:pt x="667939" y="459497"/>
                  </a:lnTo>
                  <a:lnTo>
                    <a:pt x="670346" y="463191"/>
                  </a:lnTo>
                  <a:lnTo>
                    <a:pt x="671262" y="469011"/>
                  </a:lnTo>
                  <a:lnTo>
                    <a:pt x="671555" y="476931"/>
                  </a:lnTo>
                  <a:lnTo>
                    <a:pt x="672939" y="481256"/>
                  </a:lnTo>
                  <a:lnTo>
                    <a:pt x="674842" y="487484"/>
                  </a:lnTo>
                  <a:lnTo>
                    <a:pt x="675771" y="488459"/>
                  </a:lnTo>
                  <a:lnTo>
                    <a:pt x="675650" y="491740"/>
                  </a:lnTo>
                  <a:lnTo>
                    <a:pt x="673458" y="493714"/>
                  </a:lnTo>
                  <a:lnTo>
                    <a:pt x="672939" y="500808"/>
                  </a:lnTo>
                  <a:lnTo>
                    <a:pt x="675534" y="506345"/>
                  </a:lnTo>
                  <a:lnTo>
                    <a:pt x="676918" y="523818"/>
                  </a:lnTo>
                  <a:lnTo>
                    <a:pt x="677611" y="527278"/>
                  </a:lnTo>
                  <a:lnTo>
                    <a:pt x="677611" y="535239"/>
                  </a:lnTo>
                  <a:lnTo>
                    <a:pt x="678822" y="539219"/>
                  </a:lnTo>
                  <a:lnTo>
                    <a:pt x="681244" y="542679"/>
                  </a:lnTo>
                  <a:lnTo>
                    <a:pt x="682629" y="544754"/>
                  </a:lnTo>
                  <a:lnTo>
                    <a:pt x="682536" y="550000"/>
                  </a:lnTo>
                  <a:lnTo>
                    <a:pt x="682346" y="554553"/>
                  </a:lnTo>
                  <a:lnTo>
                    <a:pt x="683489" y="559155"/>
                  </a:lnTo>
                  <a:lnTo>
                    <a:pt x="684736" y="562901"/>
                  </a:lnTo>
                  <a:lnTo>
                    <a:pt x="680995" y="572251"/>
                  </a:lnTo>
                  <a:lnTo>
                    <a:pt x="680260" y="579398"/>
                  </a:lnTo>
                  <a:lnTo>
                    <a:pt x="676008" y="586282"/>
                  </a:lnTo>
                  <a:lnTo>
                    <a:pt x="675072" y="589086"/>
                  </a:lnTo>
                  <a:lnTo>
                    <a:pt x="675695" y="591893"/>
                  </a:lnTo>
                  <a:lnTo>
                    <a:pt x="678190" y="595009"/>
                  </a:lnTo>
                  <a:lnTo>
                    <a:pt x="676846" y="601777"/>
                  </a:lnTo>
                  <a:lnTo>
                    <a:pt x="682243" y="604050"/>
                  </a:lnTo>
                  <a:lnTo>
                    <a:pt x="680639" y="611638"/>
                  </a:lnTo>
                  <a:lnTo>
                    <a:pt x="681398" y="613536"/>
                  </a:lnTo>
                  <a:lnTo>
                    <a:pt x="681398" y="615812"/>
                  </a:lnTo>
                  <a:lnTo>
                    <a:pt x="678743" y="617707"/>
                  </a:lnTo>
                  <a:lnTo>
                    <a:pt x="675833" y="619317"/>
                  </a:lnTo>
                  <a:lnTo>
                    <a:pt x="672546" y="622604"/>
                  </a:lnTo>
                  <a:lnTo>
                    <a:pt x="670442" y="623130"/>
                  </a:lnTo>
                  <a:lnTo>
                    <a:pt x="668733" y="622996"/>
                  </a:lnTo>
                  <a:lnTo>
                    <a:pt x="664329" y="622829"/>
                  </a:lnTo>
                  <a:lnTo>
                    <a:pt x="662816" y="623260"/>
                  </a:lnTo>
                  <a:lnTo>
                    <a:pt x="660318" y="625760"/>
                  </a:lnTo>
                  <a:lnTo>
                    <a:pt x="659003" y="627732"/>
                  </a:lnTo>
                  <a:lnTo>
                    <a:pt x="657688" y="629572"/>
                  </a:lnTo>
                  <a:lnTo>
                    <a:pt x="657425" y="632072"/>
                  </a:lnTo>
                  <a:lnTo>
                    <a:pt x="659265" y="635226"/>
                  </a:lnTo>
                  <a:lnTo>
                    <a:pt x="658871" y="637595"/>
                  </a:lnTo>
                  <a:lnTo>
                    <a:pt x="657425" y="639697"/>
                  </a:lnTo>
                  <a:lnTo>
                    <a:pt x="653743" y="642063"/>
                  </a:lnTo>
                  <a:lnTo>
                    <a:pt x="650851" y="645350"/>
                  </a:lnTo>
                  <a:lnTo>
                    <a:pt x="642304" y="634174"/>
                  </a:lnTo>
                  <a:lnTo>
                    <a:pt x="633231" y="622340"/>
                  </a:lnTo>
                  <a:lnTo>
                    <a:pt x="627183" y="613403"/>
                  </a:lnTo>
                  <a:lnTo>
                    <a:pt x="616795" y="604196"/>
                  </a:lnTo>
                  <a:lnTo>
                    <a:pt x="607450" y="600085"/>
                  </a:lnTo>
                  <a:lnTo>
                    <a:pt x="598329" y="602725"/>
                  </a:lnTo>
                  <a:lnTo>
                    <a:pt x="593967" y="606139"/>
                  </a:lnTo>
                  <a:lnTo>
                    <a:pt x="592449" y="609554"/>
                  </a:lnTo>
                  <a:lnTo>
                    <a:pt x="587704" y="617309"/>
                  </a:lnTo>
                  <a:lnTo>
                    <a:pt x="580785" y="622498"/>
                  </a:lnTo>
                  <a:lnTo>
                    <a:pt x="576898" y="633828"/>
                  </a:lnTo>
                  <a:lnTo>
                    <a:pt x="567715" y="643062"/>
                  </a:lnTo>
                  <a:lnTo>
                    <a:pt x="560412" y="646523"/>
                  </a:lnTo>
                  <a:lnTo>
                    <a:pt x="557743" y="651468"/>
                  </a:lnTo>
                  <a:lnTo>
                    <a:pt x="555466" y="656778"/>
                  </a:lnTo>
                  <a:lnTo>
                    <a:pt x="545225" y="664743"/>
                  </a:lnTo>
                  <a:lnTo>
                    <a:pt x="537828" y="673847"/>
                  </a:lnTo>
                  <a:lnTo>
                    <a:pt x="534035" y="677450"/>
                  </a:lnTo>
                  <a:lnTo>
                    <a:pt x="530053" y="679157"/>
                  </a:lnTo>
                  <a:lnTo>
                    <a:pt x="527208" y="682759"/>
                  </a:lnTo>
                  <a:lnTo>
                    <a:pt x="522656" y="684655"/>
                  </a:lnTo>
                  <a:lnTo>
                    <a:pt x="514880" y="683707"/>
                  </a:lnTo>
                  <a:lnTo>
                    <a:pt x="512794" y="683707"/>
                  </a:lnTo>
                  <a:lnTo>
                    <a:pt x="512035" y="685035"/>
                  </a:lnTo>
                  <a:lnTo>
                    <a:pt x="510708" y="687313"/>
                  </a:lnTo>
                  <a:lnTo>
                    <a:pt x="510139" y="690345"/>
                  </a:lnTo>
                  <a:lnTo>
                    <a:pt x="508811" y="693759"/>
                  </a:lnTo>
                  <a:lnTo>
                    <a:pt x="506915" y="695658"/>
                  </a:lnTo>
                  <a:lnTo>
                    <a:pt x="503626" y="693230"/>
                  </a:lnTo>
                  <a:lnTo>
                    <a:pt x="500488" y="689643"/>
                  </a:lnTo>
                  <a:lnTo>
                    <a:pt x="499898" y="682571"/>
                  </a:lnTo>
                  <a:lnTo>
                    <a:pt x="499897" y="676881"/>
                  </a:lnTo>
                  <a:lnTo>
                    <a:pt x="498760" y="670241"/>
                  </a:lnTo>
                  <a:lnTo>
                    <a:pt x="496294" y="669293"/>
                  </a:lnTo>
                  <a:lnTo>
                    <a:pt x="493449" y="669293"/>
                  </a:lnTo>
                  <a:lnTo>
                    <a:pt x="489277" y="669293"/>
                  </a:lnTo>
                  <a:lnTo>
                    <a:pt x="482449" y="666450"/>
                  </a:lnTo>
                  <a:lnTo>
                    <a:pt x="478656" y="658862"/>
                  </a:lnTo>
                  <a:lnTo>
                    <a:pt x="478846" y="654500"/>
                  </a:lnTo>
                  <a:lnTo>
                    <a:pt x="478036" y="650675"/>
                  </a:lnTo>
                  <a:lnTo>
                    <a:pt x="473725" y="649569"/>
                  </a:lnTo>
                  <a:lnTo>
                    <a:pt x="470025" y="647391"/>
                  </a:lnTo>
                  <a:lnTo>
                    <a:pt x="467087" y="643120"/>
                  </a:lnTo>
                  <a:lnTo>
                    <a:pt x="463498" y="641532"/>
                  </a:lnTo>
                  <a:lnTo>
                    <a:pt x="458932" y="641984"/>
                  </a:lnTo>
                  <a:lnTo>
                    <a:pt x="455493" y="645411"/>
                  </a:lnTo>
                  <a:lnTo>
                    <a:pt x="454698" y="653777"/>
                  </a:lnTo>
                  <a:lnTo>
                    <a:pt x="452849" y="655760"/>
                  </a:lnTo>
                  <a:lnTo>
                    <a:pt x="448621" y="659062"/>
                  </a:lnTo>
                  <a:lnTo>
                    <a:pt x="444261" y="661441"/>
                  </a:lnTo>
                  <a:lnTo>
                    <a:pt x="441883" y="663819"/>
                  </a:lnTo>
                  <a:lnTo>
                    <a:pt x="439372" y="668312"/>
                  </a:lnTo>
                  <a:lnTo>
                    <a:pt x="429156" y="658485"/>
                  </a:lnTo>
                  <a:lnTo>
                    <a:pt x="428587" y="653552"/>
                  </a:lnTo>
                  <a:lnTo>
                    <a:pt x="426121" y="649001"/>
                  </a:lnTo>
                  <a:lnTo>
                    <a:pt x="422898" y="646914"/>
                  </a:lnTo>
                  <a:lnTo>
                    <a:pt x="421759" y="643120"/>
                  </a:lnTo>
                  <a:lnTo>
                    <a:pt x="424794" y="637811"/>
                  </a:lnTo>
                  <a:lnTo>
                    <a:pt x="424794" y="634396"/>
                  </a:lnTo>
                  <a:lnTo>
                    <a:pt x="423466" y="627758"/>
                  </a:lnTo>
                  <a:lnTo>
                    <a:pt x="421759" y="619035"/>
                  </a:lnTo>
                  <a:lnTo>
                    <a:pt x="421760" y="610501"/>
                  </a:lnTo>
                  <a:lnTo>
                    <a:pt x="424454" y="601367"/>
                  </a:lnTo>
                  <a:lnTo>
                    <a:pt x="429232" y="594483"/>
                  </a:lnTo>
                  <a:lnTo>
                    <a:pt x="433476" y="584377"/>
                  </a:lnTo>
                  <a:lnTo>
                    <a:pt x="434069" y="576430"/>
                  </a:lnTo>
                  <a:lnTo>
                    <a:pt x="431613" y="566552"/>
                  </a:lnTo>
                  <a:lnTo>
                    <a:pt x="427511" y="558867"/>
                  </a:lnTo>
                  <a:lnTo>
                    <a:pt x="419450" y="549884"/>
                  </a:lnTo>
                  <a:lnTo>
                    <a:pt x="410980" y="543298"/>
                  </a:lnTo>
                  <a:lnTo>
                    <a:pt x="402986" y="537320"/>
                  </a:lnTo>
                  <a:lnTo>
                    <a:pt x="395012" y="532068"/>
                  </a:lnTo>
                  <a:lnTo>
                    <a:pt x="386294" y="530656"/>
                  </a:lnTo>
                  <a:lnTo>
                    <a:pt x="377852" y="523025"/>
                  </a:lnTo>
                  <a:lnTo>
                    <a:pt x="367328" y="507137"/>
                  </a:lnTo>
                  <a:lnTo>
                    <a:pt x="363156" y="486654"/>
                  </a:lnTo>
                  <a:lnTo>
                    <a:pt x="360501" y="471863"/>
                  </a:lnTo>
                  <a:lnTo>
                    <a:pt x="356926" y="452186"/>
                  </a:lnTo>
                  <a:lnTo>
                    <a:pt x="357277" y="448726"/>
                  </a:lnTo>
                  <a:lnTo>
                    <a:pt x="356588" y="443953"/>
                  </a:lnTo>
                  <a:lnTo>
                    <a:pt x="352156" y="443412"/>
                  </a:lnTo>
                  <a:lnTo>
                    <a:pt x="347431" y="444546"/>
                  </a:lnTo>
                  <a:lnTo>
                    <a:pt x="343622" y="439053"/>
                  </a:lnTo>
                  <a:lnTo>
                    <a:pt x="345663" y="433303"/>
                  </a:lnTo>
                  <a:lnTo>
                    <a:pt x="348603" y="429026"/>
                  </a:lnTo>
                  <a:lnTo>
                    <a:pt x="347266" y="425821"/>
                  </a:lnTo>
                  <a:lnTo>
                    <a:pt x="346198" y="420478"/>
                  </a:lnTo>
                  <a:lnTo>
                    <a:pt x="345930" y="413527"/>
                  </a:lnTo>
                  <a:lnTo>
                    <a:pt x="344861" y="408719"/>
                  </a:lnTo>
                  <a:lnTo>
                    <a:pt x="343621" y="403965"/>
                  </a:lnTo>
                  <a:lnTo>
                    <a:pt x="346466" y="394484"/>
                  </a:lnTo>
                  <a:lnTo>
                    <a:pt x="351208" y="389931"/>
                  </a:lnTo>
                  <a:lnTo>
                    <a:pt x="355001" y="386328"/>
                  </a:lnTo>
                  <a:lnTo>
                    <a:pt x="359932" y="380827"/>
                  </a:lnTo>
                  <a:lnTo>
                    <a:pt x="362018" y="372862"/>
                  </a:lnTo>
                  <a:lnTo>
                    <a:pt x="359552" y="364518"/>
                  </a:lnTo>
                  <a:lnTo>
                    <a:pt x="354053" y="359016"/>
                  </a:lnTo>
                  <a:lnTo>
                    <a:pt x="347750" y="355362"/>
                  </a:lnTo>
                  <a:lnTo>
                    <a:pt x="340480" y="347284"/>
                  </a:lnTo>
                  <a:lnTo>
                    <a:pt x="333237" y="340440"/>
                  </a:lnTo>
                  <a:lnTo>
                    <a:pt x="323676" y="333342"/>
                  </a:lnTo>
                  <a:lnTo>
                    <a:pt x="317466" y="327858"/>
                  </a:lnTo>
                  <a:lnTo>
                    <a:pt x="307222" y="321236"/>
                  </a:lnTo>
                  <a:lnTo>
                    <a:pt x="300570" y="315774"/>
                  </a:lnTo>
                  <a:lnTo>
                    <a:pt x="297672" y="314598"/>
                  </a:lnTo>
                  <a:lnTo>
                    <a:pt x="291467" y="306673"/>
                  </a:lnTo>
                  <a:lnTo>
                    <a:pt x="282363" y="300413"/>
                  </a:lnTo>
                  <a:lnTo>
                    <a:pt x="270984" y="290172"/>
                  </a:lnTo>
                  <a:lnTo>
                    <a:pt x="256759" y="279929"/>
                  </a:lnTo>
                  <a:lnTo>
                    <a:pt x="246519" y="274240"/>
                  </a:lnTo>
                  <a:lnTo>
                    <a:pt x="236258" y="270011"/>
                  </a:lnTo>
                  <a:lnTo>
                    <a:pt x="220041" y="266393"/>
                  </a:lnTo>
                  <a:lnTo>
                    <a:pt x="210518" y="269974"/>
                  </a:lnTo>
                  <a:lnTo>
                    <a:pt x="200824" y="270655"/>
                  </a:lnTo>
                  <a:lnTo>
                    <a:pt x="192733" y="270686"/>
                  </a:lnTo>
                  <a:lnTo>
                    <a:pt x="184700" y="273331"/>
                  </a:lnTo>
                  <a:lnTo>
                    <a:pt x="174295" y="280188"/>
                  </a:lnTo>
                  <a:lnTo>
                    <a:pt x="166887" y="272809"/>
                  </a:lnTo>
                  <a:lnTo>
                    <a:pt x="157715" y="269318"/>
                  </a:lnTo>
                  <a:lnTo>
                    <a:pt x="155820" y="268389"/>
                  </a:lnTo>
                  <a:lnTo>
                    <a:pt x="152866" y="267796"/>
                  </a:lnTo>
                  <a:lnTo>
                    <a:pt x="149911" y="268191"/>
                  </a:lnTo>
                  <a:lnTo>
                    <a:pt x="146319" y="269728"/>
                  </a:lnTo>
                  <a:lnTo>
                    <a:pt x="140456" y="267405"/>
                  </a:lnTo>
                  <a:lnTo>
                    <a:pt x="134547" y="268587"/>
                  </a:lnTo>
                  <a:lnTo>
                    <a:pt x="130017" y="268784"/>
                  </a:lnTo>
                  <a:lnTo>
                    <a:pt x="123295" y="267092"/>
                  </a:lnTo>
                  <a:lnTo>
                    <a:pt x="112017" y="265883"/>
                  </a:lnTo>
                  <a:lnTo>
                    <a:pt x="102026" y="263644"/>
                  </a:lnTo>
                  <a:lnTo>
                    <a:pt x="86540" y="270695"/>
                  </a:lnTo>
                  <a:lnTo>
                    <a:pt x="78278" y="273422"/>
                  </a:lnTo>
                  <a:lnTo>
                    <a:pt x="65304" y="279106"/>
                  </a:lnTo>
                  <a:lnTo>
                    <a:pt x="53471" y="280682"/>
                  </a:lnTo>
                  <a:lnTo>
                    <a:pt x="44174" y="278428"/>
                  </a:lnTo>
                  <a:lnTo>
                    <a:pt x="34973" y="273629"/>
                  </a:lnTo>
                  <a:lnTo>
                    <a:pt x="31069" y="271016"/>
                  </a:lnTo>
                  <a:lnTo>
                    <a:pt x="27276" y="265138"/>
                  </a:lnTo>
                  <a:lnTo>
                    <a:pt x="23673" y="263431"/>
                  </a:lnTo>
                  <a:lnTo>
                    <a:pt x="17874" y="263696"/>
                  </a:lnTo>
                  <a:lnTo>
                    <a:pt x="7668" y="265621"/>
                  </a:lnTo>
                  <a:lnTo>
                    <a:pt x="2937" y="264877"/>
                  </a:lnTo>
                  <a:lnTo>
                    <a:pt x="2790" y="263911"/>
                  </a:lnTo>
                  <a:lnTo>
                    <a:pt x="2334" y="263656"/>
                  </a:lnTo>
                  <a:lnTo>
                    <a:pt x="2328" y="263334"/>
                  </a:lnTo>
                  <a:lnTo>
                    <a:pt x="2499" y="262745"/>
                  </a:lnTo>
                  <a:lnTo>
                    <a:pt x="2655" y="262483"/>
                  </a:lnTo>
                  <a:lnTo>
                    <a:pt x="3374" y="261463"/>
                  </a:lnTo>
                  <a:lnTo>
                    <a:pt x="3794" y="261056"/>
                  </a:lnTo>
                  <a:lnTo>
                    <a:pt x="4681" y="260959"/>
                  </a:lnTo>
                  <a:lnTo>
                    <a:pt x="4930" y="260777"/>
                  </a:lnTo>
                  <a:lnTo>
                    <a:pt x="5547" y="260102"/>
                  </a:lnTo>
                  <a:lnTo>
                    <a:pt x="5845" y="259567"/>
                  </a:lnTo>
                  <a:lnTo>
                    <a:pt x="6093" y="259008"/>
                  </a:lnTo>
                  <a:lnTo>
                    <a:pt x="6290" y="258437"/>
                  </a:lnTo>
                  <a:lnTo>
                    <a:pt x="5951" y="258048"/>
                  </a:lnTo>
                  <a:lnTo>
                    <a:pt x="5634" y="258049"/>
                  </a:lnTo>
                  <a:lnTo>
                    <a:pt x="5318" y="258091"/>
                  </a:lnTo>
                  <a:lnTo>
                    <a:pt x="4536" y="258437"/>
                  </a:lnTo>
                  <a:lnTo>
                    <a:pt x="3919" y="258364"/>
                  </a:lnTo>
                  <a:lnTo>
                    <a:pt x="3585" y="258370"/>
                  </a:lnTo>
                  <a:lnTo>
                    <a:pt x="3107" y="258134"/>
                  </a:lnTo>
                  <a:lnTo>
                    <a:pt x="2949" y="257514"/>
                  </a:lnTo>
                  <a:lnTo>
                    <a:pt x="2610" y="257028"/>
                  </a:lnTo>
                  <a:lnTo>
                    <a:pt x="2033" y="256839"/>
                  </a:lnTo>
                  <a:lnTo>
                    <a:pt x="1420" y="256912"/>
                  </a:lnTo>
                  <a:lnTo>
                    <a:pt x="1111" y="256912"/>
                  </a:lnTo>
                  <a:lnTo>
                    <a:pt x="593" y="256675"/>
                  </a:lnTo>
                  <a:lnTo>
                    <a:pt x="501" y="256377"/>
                  </a:lnTo>
                  <a:lnTo>
                    <a:pt x="456" y="256062"/>
                  </a:lnTo>
                  <a:lnTo>
                    <a:pt x="446" y="255758"/>
                  </a:lnTo>
                  <a:lnTo>
                    <a:pt x="463" y="255150"/>
                  </a:lnTo>
                  <a:lnTo>
                    <a:pt x="421" y="254847"/>
                  </a:lnTo>
                  <a:lnTo>
                    <a:pt x="295" y="254251"/>
                  </a:lnTo>
                  <a:lnTo>
                    <a:pt x="185" y="253966"/>
                  </a:lnTo>
                  <a:lnTo>
                    <a:pt x="0" y="253425"/>
                  </a:lnTo>
                  <a:lnTo>
                    <a:pt x="156" y="253157"/>
                  </a:lnTo>
                  <a:lnTo>
                    <a:pt x="950" y="252240"/>
                  </a:lnTo>
                  <a:lnTo>
                    <a:pt x="1538" y="252374"/>
                  </a:lnTo>
                  <a:lnTo>
                    <a:pt x="2909" y="251736"/>
                  </a:lnTo>
                  <a:lnTo>
                    <a:pt x="3213" y="251177"/>
                  </a:lnTo>
                  <a:lnTo>
                    <a:pt x="3620" y="250806"/>
                  </a:lnTo>
                  <a:lnTo>
                    <a:pt x="3963" y="250855"/>
                  </a:lnTo>
                  <a:lnTo>
                    <a:pt x="4390" y="250557"/>
                  </a:lnTo>
                  <a:lnTo>
                    <a:pt x="4488" y="249938"/>
                  </a:lnTo>
                  <a:lnTo>
                    <a:pt x="4376" y="249652"/>
                  </a:lnTo>
                  <a:lnTo>
                    <a:pt x="4130" y="249087"/>
                  </a:lnTo>
                  <a:lnTo>
                    <a:pt x="4194" y="248789"/>
                  </a:lnTo>
                  <a:lnTo>
                    <a:pt x="4267" y="248206"/>
                  </a:lnTo>
                  <a:lnTo>
                    <a:pt x="3865" y="247757"/>
                  </a:lnTo>
                  <a:lnTo>
                    <a:pt x="3487" y="247447"/>
                  </a:lnTo>
                  <a:lnTo>
                    <a:pt x="3466" y="246809"/>
                  </a:lnTo>
                  <a:lnTo>
                    <a:pt x="3486" y="246202"/>
                  </a:lnTo>
                  <a:lnTo>
                    <a:pt x="3848" y="244816"/>
                  </a:lnTo>
                  <a:lnTo>
                    <a:pt x="4474" y="244707"/>
                  </a:lnTo>
                  <a:lnTo>
                    <a:pt x="4735" y="244537"/>
                  </a:lnTo>
                  <a:lnTo>
                    <a:pt x="5016" y="244008"/>
                  </a:lnTo>
                  <a:lnTo>
                    <a:pt x="5383" y="243164"/>
                  </a:lnTo>
                  <a:lnTo>
                    <a:pt x="5685" y="242641"/>
                  </a:lnTo>
                  <a:lnTo>
                    <a:pt x="6272" y="241943"/>
                  </a:lnTo>
                  <a:lnTo>
                    <a:pt x="6766" y="241627"/>
                  </a:lnTo>
                  <a:lnTo>
                    <a:pt x="6923" y="241365"/>
                  </a:lnTo>
                  <a:lnTo>
                    <a:pt x="7186" y="240807"/>
                  </a:lnTo>
                  <a:lnTo>
                    <a:pt x="7283" y="240521"/>
                  </a:lnTo>
                  <a:lnTo>
                    <a:pt x="7332" y="240205"/>
                  </a:lnTo>
                  <a:lnTo>
                    <a:pt x="7154" y="239658"/>
                  </a:lnTo>
                  <a:lnTo>
                    <a:pt x="6501" y="239008"/>
                  </a:lnTo>
                  <a:lnTo>
                    <a:pt x="6363" y="238735"/>
                  </a:lnTo>
                  <a:lnTo>
                    <a:pt x="6185" y="238152"/>
                  </a:lnTo>
                  <a:lnTo>
                    <a:pt x="6163" y="237848"/>
                  </a:lnTo>
                  <a:lnTo>
                    <a:pt x="6206" y="236918"/>
                  </a:lnTo>
                  <a:lnTo>
                    <a:pt x="6051" y="236353"/>
                  </a:lnTo>
                  <a:lnTo>
                    <a:pt x="5858" y="236104"/>
                  </a:lnTo>
                  <a:lnTo>
                    <a:pt x="5377" y="235733"/>
                  </a:lnTo>
                  <a:lnTo>
                    <a:pt x="4771" y="235612"/>
                  </a:lnTo>
                  <a:lnTo>
                    <a:pt x="4472" y="235527"/>
                  </a:lnTo>
                  <a:lnTo>
                    <a:pt x="4176" y="235436"/>
                  </a:lnTo>
                  <a:lnTo>
                    <a:pt x="3741" y="235047"/>
                  </a:lnTo>
                  <a:lnTo>
                    <a:pt x="3411" y="234525"/>
                  </a:lnTo>
                  <a:lnTo>
                    <a:pt x="3190" y="234306"/>
                  </a:lnTo>
                  <a:lnTo>
                    <a:pt x="2598" y="233655"/>
                  </a:lnTo>
                  <a:lnTo>
                    <a:pt x="2611" y="233346"/>
                  </a:lnTo>
                  <a:lnTo>
                    <a:pt x="2709" y="233030"/>
                  </a:lnTo>
                  <a:lnTo>
                    <a:pt x="3061" y="232550"/>
                  </a:lnTo>
                  <a:lnTo>
                    <a:pt x="3530" y="232143"/>
                  </a:lnTo>
                  <a:lnTo>
                    <a:pt x="3743" y="231924"/>
                  </a:lnTo>
                  <a:lnTo>
                    <a:pt x="3893" y="231657"/>
                  </a:lnTo>
                  <a:lnTo>
                    <a:pt x="3994" y="231341"/>
                  </a:lnTo>
                  <a:lnTo>
                    <a:pt x="4431" y="231067"/>
                  </a:lnTo>
                  <a:lnTo>
                    <a:pt x="4980" y="230994"/>
                  </a:lnTo>
                  <a:lnTo>
                    <a:pt x="4941" y="230654"/>
                  </a:lnTo>
                  <a:lnTo>
                    <a:pt x="4739" y="230083"/>
                  </a:lnTo>
                  <a:lnTo>
                    <a:pt x="4032" y="228401"/>
                  </a:lnTo>
                  <a:lnTo>
                    <a:pt x="3533" y="227641"/>
                  </a:lnTo>
                  <a:lnTo>
                    <a:pt x="3087" y="227222"/>
                  </a:lnTo>
                  <a:lnTo>
                    <a:pt x="2822" y="226699"/>
                  </a:lnTo>
                  <a:lnTo>
                    <a:pt x="2790" y="226420"/>
                  </a:lnTo>
                  <a:lnTo>
                    <a:pt x="2860" y="226092"/>
                  </a:lnTo>
                  <a:lnTo>
                    <a:pt x="2886" y="225788"/>
                  </a:lnTo>
                  <a:lnTo>
                    <a:pt x="2880" y="225485"/>
                  </a:lnTo>
                  <a:lnTo>
                    <a:pt x="2996" y="224895"/>
                  </a:lnTo>
                  <a:lnTo>
                    <a:pt x="3008" y="224585"/>
                  </a:lnTo>
                  <a:lnTo>
                    <a:pt x="2788" y="223704"/>
                  </a:lnTo>
                  <a:lnTo>
                    <a:pt x="2665" y="222805"/>
                  </a:lnTo>
                  <a:lnTo>
                    <a:pt x="2649" y="222191"/>
                  </a:lnTo>
                  <a:lnTo>
                    <a:pt x="3002" y="221378"/>
                  </a:lnTo>
                  <a:lnTo>
                    <a:pt x="3071" y="220776"/>
                  </a:lnTo>
                  <a:lnTo>
                    <a:pt x="3004" y="220168"/>
                  </a:lnTo>
                  <a:lnTo>
                    <a:pt x="2868" y="219579"/>
                  </a:lnTo>
                  <a:lnTo>
                    <a:pt x="2844" y="218649"/>
                  </a:lnTo>
                  <a:lnTo>
                    <a:pt x="2261" y="217994"/>
                  </a:lnTo>
                  <a:lnTo>
                    <a:pt x="2023" y="217148"/>
                  </a:lnTo>
                  <a:lnTo>
                    <a:pt x="2055" y="216833"/>
                  </a:lnTo>
                  <a:lnTo>
                    <a:pt x="2502" y="216523"/>
                  </a:lnTo>
                  <a:lnTo>
                    <a:pt x="3411" y="216347"/>
                  </a:lnTo>
                  <a:lnTo>
                    <a:pt x="4322" y="216268"/>
                  </a:lnTo>
                  <a:lnTo>
                    <a:pt x="4768" y="216043"/>
                  </a:lnTo>
                  <a:lnTo>
                    <a:pt x="4504" y="215484"/>
                  </a:lnTo>
                  <a:lnTo>
                    <a:pt x="4114" y="215047"/>
                  </a:lnTo>
                  <a:lnTo>
                    <a:pt x="3822" y="214919"/>
                  </a:lnTo>
                  <a:lnTo>
                    <a:pt x="3566" y="214068"/>
                  </a:lnTo>
                  <a:lnTo>
                    <a:pt x="3461" y="213771"/>
                  </a:lnTo>
                  <a:lnTo>
                    <a:pt x="2691" y="213340"/>
                  </a:lnTo>
                  <a:lnTo>
                    <a:pt x="2357" y="213249"/>
                  </a:lnTo>
                  <a:lnTo>
                    <a:pt x="2615" y="212483"/>
                  </a:lnTo>
                  <a:lnTo>
                    <a:pt x="2531" y="211930"/>
                  </a:lnTo>
                  <a:lnTo>
                    <a:pt x="2234" y="211845"/>
                  </a:lnTo>
                  <a:lnTo>
                    <a:pt x="1917" y="211796"/>
                  </a:lnTo>
                  <a:lnTo>
                    <a:pt x="1843" y="211298"/>
                  </a:lnTo>
                  <a:lnTo>
                    <a:pt x="2040" y="211061"/>
                  </a:lnTo>
                  <a:lnTo>
                    <a:pt x="2746" y="210478"/>
                  </a:lnTo>
                  <a:lnTo>
                    <a:pt x="3092" y="209998"/>
                  </a:lnTo>
                  <a:lnTo>
                    <a:pt x="3138" y="209694"/>
                  </a:lnTo>
                  <a:lnTo>
                    <a:pt x="3130" y="209391"/>
                  </a:lnTo>
                  <a:lnTo>
                    <a:pt x="3199" y="209093"/>
                  </a:lnTo>
                  <a:lnTo>
                    <a:pt x="3567" y="208266"/>
                  </a:lnTo>
                  <a:lnTo>
                    <a:pt x="3661" y="207975"/>
                  </a:lnTo>
                  <a:lnTo>
                    <a:pt x="3933" y="207434"/>
                  </a:lnTo>
                  <a:lnTo>
                    <a:pt x="4033" y="206833"/>
                  </a:lnTo>
                  <a:lnTo>
                    <a:pt x="4021" y="206529"/>
                  </a:lnTo>
                  <a:lnTo>
                    <a:pt x="4219" y="205958"/>
                  </a:lnTo>
                  <a:lnTo>
                    <a:pt x="4394" y="205709"/>
                  </a:lnTo>
                  <a:lnTo>
                    <a:pt x="4589" y="204518"/>
                  </a:lnTo>
                  <a:lnTo>
                    <a:pt x="4596" y="203607"/>
                  </a:lnTo>
                  <a:lnTo>
                    <a:pt x="4392" y="203036"/>
                  </a:lnTo>
                  <a:lnTo>
                    <a:pt x="4120" y="202896"/>
                  </a:lnTo>
                  <a:lnTo>
                    <a:pt x="3808" y="202428"/>
                  </a:lnTo>
                  <a:lnTo>
                    <a:pt x="3830" y="202118"/>
                  </a:lnTo>
                  <a:lnTo>
                    <a:pt x="4279" y="201723"/>
                  </a:lnTo>
                  <a:lnTo>
                    <a:pt x="4498" y="201505"/>
                  </a:lnTo>
                  <a:lnTo>
                    <a:pt x="4679" y="201250"/>
                  </a:lnTo>
                  <a:lnTo>
                    <a:pt x="4669" y="200046"/>
                  </a:lnTo>
                  <a:lnTo>
                    <a:pt x="4675" y="199743"/>
                  </a:lnTo>
                  <a:lnTo>
                    <a:pt x="4747" y="199445"/>
                  </a:lnTo>
                  <a:lnTo>
                    <a:pt x="5137" y="198995"/>
                  </a:lnTo>
                  <a:lnTo>
                    <a:pt x="5648" y="198649"/>
                  </a:lnTo>
                  <a:lnTo>
                    <a:pt x="6233" y="198558"/>
                  </a:lnTo>
                  <a:lnTo>
                    <a:pt x="6838" y="198516"/>
                  </a:lnTo>
                  <a:lnTo>
                    <a:pt x="7445" y="198552"/>
                  </a:lnTo>
                  <a:lnTo>
                    <a:pt x="8404" y="198783"/>
                  </a:lnTo>
                  <a:lnTo>
                    <a:pt x="8535" y="198504"/>
                  </a:lnTo>
                  <a:lnTo>
                    <a:pt x="8626" y="197902"/>
                  </a:lnTo>
                  <a:lnTo>
                    <a:pt x="8613" y="197598"/>
                  </a:lnTo>
                  <a:lnTo>
                    <a:pt x="8434" y="197027"/>
                  </a:lnTo>
                  <a:lnTo>
                    <a:pt x="8127" y="196498"/>
                  </a:lnTo>
                  <a:lnTo>
                    <a:pt x="7535" y="195800"/>
                  </a:lnTo>
                  <a:lnTo>
                    <a:pt x="7289" y="195247"/>
                  </a:lnTo>
                  <a:lnTo>
                    <a:pt x="6844" y="194870"/>
                  </a:lnTo>
                  <a:lnTo>
                    <a:pt x="6241" y="194809"/>
                  </a:lnTo>
                  <a:lnTo>
                    <a:pt x="5939" y="194749"/>
                  </a:lnTo>
                  <a:lnTo>
                    <a:pt x="5418" y="194439"/>
                  </a:lnTo>
                  <a:lnTo>
                    <a:pt x="5224" y="193874"/>
                  </a:lnTo>
                  <a:lnTo>
                    <a:pt x="5259" y="192659"/>
                  </a:lnTo>
                  <a:lnTo>
                    <a:pt x="5226" y="192355"/>
                  </a:lnTo>
                  <a:lnTo>
                    <a:pt x="5412" y="191474"/>
                  </a:lnTo>
                  <a:lnTo>
                    <a:pt x="5535" y="191194"/>
                  </a:lnTo>
                  <a:lnTo>
                    <a:pt x="5699" y="190940"/>
                  </a:lnTo>
                  <a:lnTo>
                    <a:pt x="5849" y="190356"/>
                  </a:lnTo>
                  <a:lnTo>
                    <a:pt x="5988" y="189767"/>
                  </a:lnTo>
                  <a:lnTo>
                    <a:pt x="6122" y="189178"/>
                  </a:lnTo>
                  <a:lnTo>
                    <a:pt x="6355" y="188613"/>
                  </a:lnTo>
                  <a:lnTo>
                    <a:pt x="7390" y="187118"/>
                  </a:lnTo>
                  <a:lnTo>
                    <a:pt x="7683" y="186583"/>
                  </a:lnTo>
                  <a:lnTo>
                    <a:pt x="8315" y="185544"/>
                  </a:lnTo>
                  <a:lnTo>
                    <a:pt x="8593" y="185010"/>
                  </a:lnTo>
                  <a:lnTo>
                    <a:pt x="8864" y="184135"/>
                  </a:lnTo>
                  <a:lnTo>
                    <a:pt x="9041" y="183248"/>
                  </a:lnTo>
                  <a:lnTo>
                    <a:pt x="9163" y="182343"/>
                  </a:lnTo>
                  <a:lnTo>
                    <a:pt x="9615" y="181547"/>
                  </a:lnTo>
                  <a:lnTo>
                    <a:pt x="10181" y="181353"/>
                  </a:lnTo>
                  <a:lnTo>
                    <a:pt x="11680" y="181571"/>
                  </a:lnTo>
                  <a:lnTo>
                    <a:pt x="11974" y="181656"/>
                  </a:lnTo>
                  <a:lnTo>
                    <a:pt x="13186" y="181663"/>
                  </a:lnTo>
                  <a:lnTo>
                    <a:pt x="13789" y="181589"/>
                  </a:lnTo>
                  <a:lnTo>
                    <a:pt x="14382" y="181450"/>
                  </a:lnTo>
                  <a:lnTo>
                    <a:pt x="14686" y="181340"/>
                  </a:lnTo>
                  <a:lnTo>
                    <a:pt x="14884" y="180867"/>
                  </a:lnTo>
                  <a:lnTo>
                    <a:pt x="14651" y="179652"/>
                  </a:lnTo>
                  <a:lnTo>
                    <a:pt x="14505" y="178449"/>
                  </a:lnTo>
                  <a:lnTo>
                    <a:pt x="14474" y="177841"/>
                  </a:lnTo>
                  <a:lnTo>
                    <a:pt x="14465" y="176929"/>
                  </a:lnTo>
                  <a:lnTo>
                    <a:pt x="14596" y="176031"/>
                  </a:lnTo>
                  <a:lnTo>
                    <a:pt x="15156" y="174949"/>
                  </a:lnTo>
                  <a:lnTo>
                    <a:pt x="15685" y="173855"/>
                  </a:lnTo>
                  <a:lnTo>
                    <a:pt x="15744" y="173558"/>
                  </a:lnTo>
                  <a:lnTo>
                    <a:pt x="15747" y="173254"/>
                  </a:lnTo>
                  <a:lnTo>
                    <a:pt x="15284" y="172136"/>
                  </a:lnTo>
                  <a:lnTo>
                    <a:pt x="15188" y="171541"/>
                  </a:lnTo>
                  <a:lnTo>
                    <a:pt x="15892" y="170550"/>
                  </a:lnTo>
                  <a:lnTo>
                    <a:pt x="16080" y="169979"/>
                  </a:lnTo>
                  <a:lnTo>
                    <a:pt x="16073" y="169676"/>
                  </a:lnTo>
                  <a:lnTo>
                    <a:pt x="15632" y="168879"/>
                  </a:lnTo>
                  <a:lnTo>
                    <a:pt x="15517" y="168588"/>
                  </a:lnTo>
                  <a:lnTo>
                    <a:pt x="15564" y="167999"/>
                  </a:lnTo>
                  <a:lnTo>
                    <a:pt x="15712" y="167726"/>
                  </a:lnTo>
                  <a:lnTo>
                    <a:pt x="15481" y="166553"/>
                  </a:lnTo>
                  <a:lnTo>
                    <a:pt x="15442" y="166249"/>
                  </a:lnTo>
                  <a:lnTo>
                    <a:pt x="15804" y="165095"/>
                  </a:lnTo>
                  <a:lnTo>
                    <a:pt x="15781" y="164785"/>
                  </a:lnTo>
                  <a:lnTo>
                    <a:pt x="16148" y="163965"/>
                  </a:lnTo>
                  <a:lnTo>
                    <a:pt x="16514" y="163478"/>
                  </a:lnTo>
                  <a:lnTo>
                    <a:pt x="16680" y="162585"/>
                  </a:lnTo>
                  <a:lnTo>
                    <a:pt x="16713" y="161668"/>
                  </a:lnTo>
                  <a:lnTo>
                    <a:pt x="16863" y="161085"/>
                  </a:lnTo>
                  <a:lnTo>
                    <a:pt x="17398" y="160836"/>
                  </a:lnTo>
                  <a:lnTo>
                    <a:pt x="18586" y="161109"/>
                  </a:lnTo>
                  <a:lnTo>
                    <a:pt x="19182" y="161170"/>
                  </a:lnTo>
                  <a:lnTo>
                    <a:pt x="20087" y="161031"/>
                  </a:lnTo>
                  <a:lnTo>
                    <a:pt x="20997" y="161006"/>
                  </a:lnTo>
                  <a:lnTo>
                    <a:pt x="21593" y="160897"/>
                  </a:lnTo>
                  <a:lnTo>
                    <a:pt x="21979" y="160733"/>
                  </a:lnTo>
                  <a:lnTo>
                    <a:pt x="22286" y="160568"/>
                  </a:lnTo>
                  <a:lnTo>
                    <a:pt x="22605" y="160489"/>
                  </a:lnTo>
                  <a:lnTo>
                    <a:pt x="22902" y="160058"/>
                  </a:lnTo>
                  <a:lnTo>
                    <a:pt x="22898" y="159730"/>
                  </a:lnTo>
                  <a:lnTo>
                    <a:pt x="22869" y="159426"/>
                  </a:lnTo>
                  <a:lnTo>
                    <a:pt x="22397" y="158655"/>
                  </a:lnTo>
                  <a:lnTo>
                    <a:pt x="21966" y="158211"/>
                  </a:lnTo>
                  <a:lnTo>
                    <a:pt x="22152" y="157331"/>
                  </a:lnTo>
                  <a:lnTo>
                    <a:pt x="22177" y="156723"/>
                  </a:lnTo>
                  <a:lnTo>
                    <a:pt x="22151" y="155805"/>
                  </a:lnTo>
                  <a:lnTo>
                    <a:pt x="22482" y="154979"/>
                  </a:lnTo>
                  <a:lnTo>
                    <a:pt x="22992" y="154226"/>
                  </a:lnTo>
                  <a:lnTo>
                    <a:pt x="23385" y="153764"/>
                  </a:lnTo>
                  <a:lnTo>
                    <a:pt x="23833" y="153351"/>
                  </a:lnTo>
                  <a:lnTo>
                    <a:pt x="24175" y="152853"/>
                  </a:lnTo>
                  <a:lnTo>
                    <a:pt x="24542" y="152020"/>
                  </a:lnTo>
                  <a:lnTo>
                    <a:pt x="24699" y="151753"/>
                  </a:lnTo>
                  <a:lnTo>
                    <a:pt x="25149" y="151346"/>
                  </a:lnTo>
                  <a:lnTo>
                    <a:pt x="26014" y="151729"/>
                  </a:lnTo>
                  <a:lnTo>
                    <a:pt x="26275" y="151382"/>
                  </a:lnTo>
                  <a:lnTo>
                    <a:pt x="26698" y="150574"/>
                  </a:lnTo>
                  <a:lnTo>
                    <a:pt x="27066" y="150082"/>
                  </a:lnTo>
                  <a:lnTo>
                    <a:pt x="27215" y="149518"/>
                  </a:lnTo>
                  <a:lnTo>
                    <a:pt x="27156" y="148606"/>
                  </a:lnTo>
                  <a:lnTo>
                    <a:pt x="27247" y="147695"/>
                  </a:lnTo>
                  <a:lnTo>
                    <a:pt x="27083" y="147112"/>
                  </a:lnTo>
                  <a:lnTo>
                    <a:pt x="27210" y="146528"/>
                  </a:lnTo>
                  <a:lnTo>
                    <a:pt x="27415" y="146304"/>
                  </a:lnTo>
                  <a:lnTo>
                    <a:pt x="28029" y="145872"/>
                  </a:lnTo>
                  <a:lnTo>
                    <a:pt x="28098" y="145568"/>
                  </a:lnTo>
                  <a:lnTo>
                    <a:pt x="27931" y="144997"/>
                  </a:lnTo>
                  <a:lnTo>
                    <a:pt x="27893" y="144693"/>
                  </a:lnTo>
                  <a:lnTo>
                    <a:pt x="28139" y="143825"/>
                  </a:lnTo>
                  <a:lnTo>
                    <a:pt x="28205" y="143527"/>
                  </a:lnTo>
                  <a:lnTo>
                    <a:pt x="28284" y="142616"/>
                  </a:lnTo>
                  <a:lnTo>
                    <a:pt x="28306" y="141704"/>
                  </a:lnTo>
                  <a:lnTo>
                    <a:pt x="28278" y="139578"/>
                  </a:lnTo>
                  <a:lnTo>
                    <a:pt x="28244" y="138977"/>
                  </a:lnTo>
                  <a:lnTo>
                    <a:pt x="28149" y="138375"/>
                  </a:lnTo>
                  <a:lnTo>
                    <a:pt x="28230" y="137470"/>
                  </a:lnTo>
                  <a:lnTo>
                    <a:pt x="28220" y="137166"/>
                  </a:lnTo>
                  <a:lnTo>
                    <a:pt x="28296" y="136559"/>
                  </a:lnTo>
                  <a:lnTo>
                    <a:pt x="28022" y="135380"/>
                  </a:lnTo>
                  <a:lnTo>
                    <a:pt x="27766" y="134821"/>
                  </a:lnTo>
                  <a:lnTo>
                    <a:pt x="27140" y="134438"/>
                  </a:lnTo>
                  <a:lnTo>
                    <a:pt x="26834" y="134378"/>
                  </a:lnTo>
                  <a:lnTo>
                    <a:pt x="26388" y="133995"/>
                  </a:lnTo>
                  <a:lnTo>
                    <a:pt x="26718" y="133503"/>
                  </a:lnTo>
                  <a:lnTo>
                    <a:pt x="26838" y="132950"/>
                  </a:lnTo>
                  <a:lnTo>
                    <a:pt x="26504" y="132440"/>
                  </a:lnTo>
                  <a:lnTo>
                    <a:pt x="26331" y="131856"/>
                  </a:lnTo>
                  <a:lnTo>
                    <a:pt x="26500" y="130969"/>
                  </a:lnTo>
                  <a:lnTo>
                    <a:pt x="26513" y="130350"/>
                  </a:lnTo>
                  <a:lnTo>
                    <a:pt x="25986" y="130106"/>
                  </a:lnTo>
                  <a:lnTo>
                    <a:pt x="25698" y="129991"/>
                  </a:lnTo>
                  <a:lnTo>
                    <a:pt x="25349" y="129511"/>
                  </a:lnTo>
                  <a:lnTo>
                    <a:pt x="25295" y="129214"/>
                  </a:lnTo>
                  <a:lnTo>
                    <a:pt x="25299" y="128904"/>
                  </a:lnTo>
                  <a:lnTo>
                    <a:pt x="24795" y="128606"/>
                  </a:lnTo>
                  <a:lnTo>
                    <a:pt x="24487" y="128642"/>
                  </a:lnTo>
                  <a:lnTo>
                    <a:pt x="23892" y="128770"/>
                  </a:lnTo>
                  <a:lnTo>
                    <a:pt x="23276" y="128825"/>
                  </a:lnTo>
                  <a:lnTo>
                    <a:pt x="22689" y="128168"/>
                  </a:lnTo>
                  <a:lnTo>
                    <a:pt x="22585" y="127883"/>
                  </a:lnTo>
                  <a:lnTo>
                    <a:pt x="22526" y="127282"/>
                  </a:lnTo>
                  <a:lnTo>
                    <a:pt x="22810" y="126747"/>
                  </a:lnTo>
                  <a:lnTo>
                    <a:pt x="23387" y="125677"/>
                  </a:lnTo>
                  <a:lnTo>
                    <a:pt x="23711" y="124827"/>
                  </a:lnTo>
                  <a:lnTo>
                    <a:pt x="24113" y="124408"/>
                  </a:lnTo>
                  <a:lnTo>
                    <a:pt x="24398" y="124292"/>
                  </a:lnTo>
                  <a:lnTo>
                    <a:pt x="24694" y="124208"/>
                  </a:lnTo>
                  <a:lnTo>
                    <a:pt x="25006" y="123685"/>
                  </a:lnTo>
                  <a:lnTo>
                    <a:pt x="25180" y="123436"/>
                  </a:lnTo>
                  <a:lnTo>
                    <a:pt x="26413" y="122555"/>
                  </a:lnTo>
                  <a:lnTo>
                    <a:pt x="27111" y="121947"/>
                  </a:lnTo>
                  <a:lnTo>
                    <a:pt x="27357" y="121437"/>
                  </a:lnTo>
                  <a:lnTo>
                    <a:pt x="27346" y="121127"/>
                  </a:lnTo>
                  <a:lnTo>
                    <a:pt x="27314" y="120817"/>
                  </a:lnTo>
                  <a:lnTo>
                    <a:pt x="27184" y="120222"/>
                  </a:lnTo>
                  <a:lnTo>
                    <a:pt x="27175" y="119912"/>
                  </a:lnTo>
                  <a:lnTo>
                    <a:pt x="27569" y="119462"/>
                  </a:lnTo>
                  <a:lnTo>
                    <a:pt x="28060" y="119092"/>
                  </a:lnTo>
                  <a:lnTo>
                    <a:pt x="28436" y="118630"/>
                  </a:lnTo>
                  <a:lnTo>
                    <a:pt x="28522" y="118332"/>
                  </a:lnTo>
                  <a:lnTo>
                    <a:pt x="28601" y="117123"/>
                  </a:lnTo>
                  <a:lnTo>
                    <a:pt x="28697" y="115908"/>
                  </a:lnTo>
                  <a:lnTo>
                    <a:pt x="28683" y="115301"/>
                  </a:lnTo>
                  <a:lnTo>
                    <a:pt x="29008" y="114128"/>
                  </a:lnTo>
                  <a:lnTo>
                    <a:pt x="29279" y="113588"/>
                  </a:lnTo>
                  <a:lnTo>
                    <a:pt x="29639" y="112749"/>
                  </a:lnTo>
                  <a:lnTo>
                    <a:pt x="30468" y="111868"/>
                  </a:lnTo>
                  <a:lnTo>
                    <a:pt x="30866" y="111413"/>
                  </a:lnTo>
                  <a:lnTo>
                    <a:pt x="31013" y="111145"/>
                  </a:lnTo>
                  <a:lnTo>
                    <a:pt x="31235" y="110580"/>
                  </a:lnTo>
                  <a:lnTo>
                    <a:pt x="31727" y="109815"/>
                  </a:lnTo>
                  <a:lnTo>
                    <a:pt x="32131" y="109365"/>
                  </a:lnTo>
                  <a:lnTo>
                    <a:pt x="32660" y="109062"/>
                  </a:lnTo>
                  <a:lnTo>
                    <a:pt x="33227" y="108842"/>
                  </a:lnTo>
                  <a:lnTo>
                    <a:pt x="34376" y="108533"/>
                  </a:lnTo>
                  <a:lnTo>
                    <a:pt x="35008" y="108527"/>
                  </a:lnTo>
                  <a:lnTo>
                    <a:pt x="35894" y="108563"/>
                  </a:lnTo>
                  <a:lnTo>
                    <a:pt x="36614" y="108418"/>
                  </a:lnTo>
                  <a:lnTo>
                    <a:pt x="37237" y="108320"/>
                  </a:lnTo>
                  <a:lnTo>
                    <a:pt x="37343" y="10753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39" name="object 46">
              <a:extLst>
                <a:ext uri="{FF2B5EF4-FFF2-40B4-BE49-F238E27FC236}">
                  <a16:creationId xmlns:a16="http://schemas.microsoft.com/office/drawing/2014/main" id="{AAAB0494-B6AB-473E-AE25-A1535917BA9B}"/>
                </a:ext>
              </a:extLst>
            </p:cNvPr>
            <p:cNvSpPr/>
            <p:nvPr/>
          </p:nvSpPr>
          <p:spPr>
            <a:xfrm>
              <a:off x="8264214" y="4632177"/>
              <a:ext cx="271393" cy="198082"/>
            </a:xfrm>
            <a:custGeom>
              <a:avLst/>
              <a:gdLst/>
              <a:ahLst/>
              <a:cxnLst/>
              <a:rect l="l" t="t" r="r" b="b"/>
              <a:pathLst>
                <a:path w="420198" h="306690">
                  <a:moveTo>
                    <a:pt x="23375" y="204158"/>
                  </a:moveTo>
                  <a:lnTo>
                    <a:pt x="23813" y="203532"/>
                  </a:lnTo>
                  <a:lnTo>
                    <a:pt x="24119" y="202037"/>
                  </a:lnTo>
                  <a:lnTo>
                    <a:pt x="24297" y="201150"/>
                  </a:lnTo>
                  <a:lnTo>
                    <a:pt x="24293" y="200537"/>
                  </a:lnTo>
                  <a:lnTo>
                    <a:pt x="24217" y="199935"/>
                  </a:lnTo>
                  <a:lnTo>
                    <a:pt x="24019" y="199048"/>
                  </a:lnTo>
                  <a:lnTo>
                    <a:pt x="23877" y="198513"/>
                  </a:lnTo>
                  <a:lnTo>
                    <a:pt x="23533" y="197596"/>
                  </a:lnTo>
                  <a:lnTo>
                    <a:pt x="23533" y="197025"/>
                  </a:lnTo>
                  <a:lnTo>
                    <a:pt x="23698" y="196435"/>
                  </a:lnTo>
                  <a:lnTo>
                    <a:pt x="23669" y="195828"/>
                  </a:lnTo>
                  <a:lnTo>
                    <a:pt x="23671" y="195519"/>
                  </a:lnTo>
                  <a:lnTo>
                    <a:pt x="23705" y="195214"/>
                  </a:lnTo>
                  <a:lnTo>
                    <a:pt x="23604" y="194631"/>
                  </a:lnTo>
                  <a:lnTo>
                    <a:pt x="23219" y="193793"/>
                  </a:lnTo>
                  <a:lnTo>
                    <a:pt x="23039" y="193222"/>
                  </a:lnTo>
                  <a:lnTo>
                    <a:pt x="22938" y="192620"/>
                  </a:lnTo>
                  <a:lnTo>
                    <a:pt x="22742" y="191114"/>
                  </a:lnTo>
                  <a:lnTo>
                    <a:pt x="22592" y="190524"/>
                  </a:lnTo>
                  <a:lnTo>
                    <a:pt x="22136" y="189072"/>
                  </a:lnTo>
                  <a:lnTo>
                    <a:pt x="22086" y="188775"/>
                  </a:lnTo>
                  <a:lnTo>
                    <a:pt x="22090" y="188471"/>
                  </a:lnTo>
                  <a:lnTo>
                    <a:pt x="21323" y="187912"/>
                  </a:lnTo>
                  <a:lnTo>
                    <a:pt x="21014" y="187438"/>
                  </a:lnTo>
                  <a:lnTo>
                    <a:pt x="21031" y="187110"/>
                  </a:lnTo>
                  <a:lnTo>
                    <a:pt x="20777" y="186600"/>
                  </a:lnTo>
                  <a:lnTo>
                    <a:pt x="20044" y="186022"/>
                  </a:lnTo>
                  <a:lnTo>
                    <a:pt x="19675" y="185555"/>
                  </a:lnTo>
                  <a:lnTo>
                    <a:pt x="19303" y="184716"/>
                  </a:lnTo>
                  <a:lnTo>
                    <a:pt x="18986" y="184182"/>
                  </a:lnTo>
                  <a:lnTo>
                    <a:pt x="18620" y="183683"/>
                  </a:lnTo>
                  <a:lnTo>
                    <a:pt x="18113" y="183471"/>
                  </a:lnTo>
                  <a:lnTo>
                    <a:pt x="17788" y="183501"/>
                  </a:lnTo>
                  <a:lnTo>
                    <a:pt x="17484" y="183464"/>
                  </a:lnTo>
                  <a:lnTo>
                    <a:pt x="16580" y="183246"/>
                  </a:lnTo>
                  <a:lnTo>
                    <a:pt x="16042" y="183009"/>
                  </a:lnTo>
                  <a:lnTo>
                    <a:pt x="15876" y="182748"/>
                  </a:lnTo>
                  <a:lnTo>
                    <a:pt x="15747" y="182444"/>
                  </a:lnTo>
                  <a:lnTo>
                    <a:pt x="15270" y="182207"/>
                  </a:lnTo>
                  <a:lnTo>
                    <a:pt x="14948" y="182225"/>
                  </a:lnTo>
                  <a:lnTo>
                    <a:pt x="14634" y="182213"/>
                  </a:lnTo>
                  <a:lnTo>
                    <a:pt x="14041" y="182043"/>
                  </a:lnTo>
                  <a:lnTo>
                    <a:pt x="13762" y="181915"/>
                  </a:lnTo>
                  <a:lnTo>
                    <a:pt x="13314" y="181539"/>
                  </a:lnTo>
                  <a:lnTo>
                    <a:pt x="12958" y="181028"/>
                  </a:lnTo>
                  <a:lnTo>
                    <a:pt x="12379" y="180311"/>
                  </a:lnTo>
                  <a:lnTo>
                    <a:pt x="11925" y="180062"/>
                  </a:lnTo>
                  <a:lnTo>
                    <a:pt x="11903" y="179746"/>
                  </a:lnTo>
                  <a:lnTo>
                    <a:pt x="11950" y="179431"/>
                  </a:lnTo>
                  <a:lnTo>
                    <a:pt x="12066" y="179139"/>
                  </a:lnTo>
                  <a:lnTo>
                    <a:pt x="12479" y="178301"/>
                  </a:lnTo>
                  <a:lnTo>
                    <a:pt x="12320" y="177796"/>
                  </a:lnTo>
                  <a:lnTo>
                    <a:pt x="12068" y="177578"/>
                  </a:lnTo>
                  <a:lnTo>
                    <a:pt x="11823" y="177365"/>
                  </a:lnTo>
                  <a:lnTo>
                    <a:pt x="11428" y="176958"/>
                  </a:lnTo>
                  <a:lnTo>
                    <a:pt x="11417" y="176642"/>
                  </a:lnTo>
                  <a:lnTo>
                    <a:pt x="11199" y="176101"/>
                  </a:lnTo>
                  <a:lnTo>
                    <a:pt x="10968" y="175888"/>
                  </a:lnTo>
                  <a:lnTo>
                    <a:pt x="10437" y="175585"/>
                  </a:lnTo>
                  <a:lnTo>
                    <a:pt x="10135" y="175548"/>
                  </a:lnTo>
                  <a:lnTo>
                    <a:pt x="9543" y="175464"/>
                  </a:lnTo>
                  <a:lnTo>
                    <a:pt x="9332" y="175238"/>
                  </a:lnTo>
                  <a:lnTo>
                    <a:pt x="9096" y="175044"/>
                  </a:lnTo>
                  <a:lnTo>
                    <a:pt x="8675" y="174576"/>
                  </a:lnTo>
                  <a:lnTo>
                    <a:pt x="8156" y="174376"/>
                  </a:lnTo>
                  <a:lnTo>
                    <a:pt x="7831" y="174455"/>
                  </a:lnTo>
                  <a:lnTo>
                    <a:pt x="7317" y="174236"/>
                  </a:lnTo>
                  <a:lnTo>
                    <a:pt x="7098" y="174005"/>
                  </a:lnTo>
                  <a:lnTo>
                    <a:pt x="6906" y="173750"/>
                  </a:lnTo>
                  <a:lnTo>
                    <a:pt x="6675" y="173203"/>
                  </a:lnTo>
                  <a:lnTo>
                    <a:pt x="6621" y="172590"/>
                  </a:lnTo>
                  <a:lnTo>
                    <a:pt x="6315" y="170165"/>
                  </a:lnTo>
                  <a:lnTo>
                    <a:pt x="6141" y="169595"/>
                  </a:lnTo>
                  <a:lnTo>
                    <a:pt x="5966" y="169321"/>
                  </a:lnTo>
                  <a:lnTo>
                    <a:pt x="5759" y="169060"/>
                  </a:lnTo>
                  <a:lnTo>
                    <a:pt x="5321" y="168774"/>
                  </a:lnTo>
                  <a:lnTo>
                    <a:pt x="4807" y="169133"/>
                  </a:lnTo>
                  <a:lnTo>
                    <a:pt x="4489" y="169109"/>
                  </a:lnTo>
                  <a:lnTo>
                    <a:pt x="3926" y="168866"/>
                  </a:lnTo>
                  <a:lnTo>
                    <a:pt x="3572" y="168391"/>
                  </a:lnTo>
                  <a:lnTo>
                    <a:pt x="3426" y="168118"/>
                  </a:lnTo>
                  <a:lnTo>
                    <a:pt x="3095" y="167250"/>
                  </a:lnTo>
                  <a:lnTo>
                    <a:pt x="3029" y="166338"/>
                  </a:lnTo>
                  <a:lnTo>
                    <a:pt x="2800" y="165767"/>
                  </a:lnTo>
                  <a:lnTo>
                    <a:pt x="2499" y="165226"/>
                  </a:lnTo>
                  <a:lnTo>
                    <a:pt x="2087" y="164819"/>
                  </a:lnTo>
                  <a:lnTo>
                    <a:pt x="1787" y="164716"/>
                  </a:lnTo>
                  <a:lnTo>
                    <a:pt x="1506" y="164576"/>
                  </a:lnTo>
                  <a:lnTo>
                    <a:pt x="1056" y="164206"/>
                  </a:lnTo>
                  <a:lnTo>
                    <a:pt x="1412" y="163744"/>
                  </a:lnTo>
                  <a:lnTo>
                    <a:pt x="1370" y="163409"/>
                  </a:lnTo>
                  <a:lnTo>
                    <a:pt x="1750" y="163057"/>
                  </a:lnTo>
                  <a:lnTo>
                    <a:pt x="2950" y="162681"/>
                  </a:lnTo>
                  <a:lnTo>
                    <a:pt x="3537" y="162438"/>
                  </a:lnTo>
                  <a:lnTo>
                    <a:pt x="3095" y="162006"/>
                  </a:lnTo>
                  <a:lnTo>
                    <a:pt x="3050" y="161690"/>
                  </a:lnTo>
                  <a:lnTo>
                    <a:pt x="3045" y="161338"/>
                  </a:lnTo>
                  <a:lnTo>
                    <a:pt x="3241" y="160900"/>
                  </a:lnTo>
                  <a:lnTo>
                    <a:pt x="3552" y="160992"/>
                  </a:lnTo>
                  <a:lnTo>
                    <a:pt x="4448" y="161338"/>
                  </a:lnTo>
                  <a:lnTo>
                    <a:pt x="5311" y="161630"/>
                  </a:lnTo>
                  <a:lnTo>
                    <a:pt x="6194" y="161854"/>
                  </a:lnTo>
                  <a:lnTo>
                    <a:pt x="6784" y="162110"/>
                  </a:lnTo>
                  <a:lnTo>
                    <a:pt x="7265" y="161860"/>
                  </a:lnTo>
                  <a:lnTo>
                    <a:pt x="7926" y="161180"/>
                  </a:lnTo>
                  <a:lnTo>
                    <a:pt x="8195" y="161004"/>
                  </a:lnTo>
                  <a:lnTo>
                    <a:pt x="8690" y="160985"/>
                  </a:lnTo>
                  <a:lnTo>
                    <a:pt x="8711" y="161338"/>
                  </a:lnTo>
                  <a:lnTo>
                    <a:pt x="8786" y="161636"/>
                  </a:lnTo>
                  <a:lnTo>
                    <a:pt x="8906" y="161921"/>
                  </a:lnTo>
                  <a:lnTo>
                    <a:pt x="9317" y="162316"/>
                  </a:lnTo>
                  <a:lnTo>
                    <a:pt x="9948" y="162353"/>
                  </a:lnTo>
                  <a:lnTo>
                    <a:pt x="10415" y="162079"/>
                  </a:lnTo>
                  <a:lnTo>
                    <a:pt x="10946" y="161374"/>
                  </a:lnTo>
                  <a:lnTo>
                    <a:pt x="11110" y="160160"/>
                  </a:lnTo>
                  <a:lnTo>
                    <a:pt x="11528" y="159740"/>
                  </a:lnTo>
                  <a:lnTo>
                    <a:pt x="11776" y="159181"/>
                  </a:lnTo>
                  <a:lnTo>
                    <a:pt x="11933" y="158920"/>
                  </a:lnTo>
                  <a:lnTo>
                    <a:pt x="12301" y="158440"/>
                  </a:lnTo>
                  <a:lnTo>
                    <a:pt x="12637" y="157930"/>
                  </a:lnTo>
                  <a:lnTo>
                    <a:pt x="12895" y="157377"/>
                  </a:lnTo>
                  <a:lnTo>
                    <a:pt x="13067" y="156800"/>
                  </a:lnTo>
                  <a:lnTo>
                    <a:pt x="13081" y="156490"/>
                  </a:lnTo>
                  <a:lnTo>
                    <a:pt x="12960" y="155895"/>
                  </a:lnTo>
                  <a:lnTo>
                    <a:pt x="12442" y="154448"/>
                  </a:lnTo>
                  <a:lnTo>
                    <a:pt x="12588" y="153889"/>
                  </a:lnTo>
                  <a:lnTo>
                    <a:pt x="13111" y="152790"/>
                  </a:lnTo>
                  <a:lnTo>
                    <a:pt x="13123" y="152486"/>
                  </a:lnTo>
                  <a:lnTo>
                    <a:pt x="13121" y="151873"/>
                  </a:lnTo>
                  <a:lnTo>
                    <a:pt x="13032" y="150973"/>
                  </a:lnTo>
                  <a:lnTo>
                    <a:pt x="12882" y="150408"/>
                  </a:lnTo>
                  <a:lnTo>
                    <a:pt x="12906" y="149801"/>
                  </a:lnTo>
                  <a:lnTo>
                    <a:pt x="12760" y="148896"/>
                  </a:lnTo>
                  <a:lnTo>
                    <a:pt x="12852" y="148313"/>
                  </a:lnTo>
                  <a:lnTo>
                    <a:pt x="12624" y="146502"/>
                  </a:lnTo>
                  <a:lnTo>
                    <a:pt x="12577" y="145894"/>
                  </a:lnTo>
                  <a:lnTo>
                    <a:pt x="12609" y="144983"/>
                  </a:lnTo>
                  <a:lnTo>
                    <a:pt x="12697" y="144381"/>
                  </a:lnTo>
                  <a:lnTo>
                    <a:pt x="12835" y="143786"/>
                  </a:lnTo>
                  <a:lnTo>
                    <a:pt x="13167" y="142942"/>
                  </a:lnTo>
                  <a:lnTo>
                    <a:pt x="13619" y="142146"/>
                  </a:lnTo>
                  <a:lnTo>
                    <a:pt x="13963" y="141648"/>
                  </a:lnTo>
                  <a:lnTo>
                    <a:pt x="14588" y="140979"/>
                  </a:lnTo>
                  <a:lnTo>
                    <a:pt x="15055" y="140195"/>
                  </a:lnTo>
                  <a:lnTo>
                    <a:pt x="15232" y="139946"/>
                  </a:lnTo>
                  <a:lnTo>
                    <a:pt x="15343" y="139357"/>
                  </a:lnTo>
                  <a:lnTo>
                    <a:pt x="15394" y="138440"/>
                  </a:lnTo>
                  <a:lnTo>
                    <a:pt x="15387" y="138136"/>
                  </a:lnTo>
                  <a:lnTo>
                    <a:pt x="15252" y="136927"/>
                  </a:lnTo>
                  <a:lnTo>
                    <a:pt x="15319" y="136629"/>
                  </a:lnTo>
                  <a:lnTo>
                    <a:pt x="15434" y="136331"/>
                  </a:lnTo>
                  <a:lnTo>
                    <a:pt x="15780" y="135864"/>
                  </a:lnTo>
                  <a:lnTo>
                    <a:pt x="16099" y="135833"/>
                  </a:lnTo>
                  <a:lnTo>
                    <a:pt x="16388" y="135730"/>
                  </a:lnTo>
                  <a:lnTo>
                    <a:pt x="17160" y="135250"/>
                  </a:lnTo>
                  <a:lnTo>
                    <a:pt x="17793" y="134588"/>
                  </a:lnTo>
                  <a:lnTo>
                    <a:pt x="18302" y="133975"/>
                  </a:lnTo>
                  <a:lnTo>
                    <a:pt x="18260" y="133659"/>
                  </a:lnTo>
                  <a:lnTo>
                    <a:pt x="18261" y="133349"/>
                  </a:lnTo>
                  <a:lnTo>
                    <a:pt x="18354" y="133057"/>
                  </a:lnTo>
                  <a:lnTo>
                    <a:pt x="18703" y="132565"/>
                  </a:lnTo>
                  <a:lnTo>
                    <a:pt x="19295" y="132443"/>
                  </a:lnTo>
                  <a:lnTo>
                    <a:pt x="19541" y="132243"/>
                  </a:lnTo>
                  <a:lnTo>
                    <a:pt x="19734" y="132000"/>
                  </a:lnTo>
                  <a:lnTo>
                    <a:pt x="19860" y="131429"/>
                  </a:lnTo>
                  <a:lnTo>
                    <a:pt x="19878" y="130803"/>
                  </a:lnTo>
                  <a:lnTo>
                    <a:pt x="20023" y="130220"/>
                  </a:lnTo>
                  <a:lnTo>
                    <a:pt x="20307" y="129685"/>
                  </a:lnTo>
                  <a:lnTo>
                    <a:pt x="20789" y="128902"/>
                  </a:lnTo>
                  <a:lnTo>
                    <a:pt x="21132" y="128403"/>
                  </a:lnTo>
                  <a:lnTo>
                    <a:pt x="21854" y="127729"/>
                  </a:lnTo>
                  <a:lnTo>
                    <a:pt x="21957" y="127206"/>
                  </a:lnTo>
                  <a:lnTo>
                    <a:pt x="21790" y="126605"/>
                  </a:lnTo>
                  <a:lnTo>
                    <a:pt x="21703" y="126003"/>
                  </a:lnTo>
                  <a:lnTo>
                    <a:pt x="21666" y="125384"/>
                  </a:lnTo>
                  <a:lnTo>
                    <a:pt x="21668" y="124776"/>
                  </a:lnTo>
                  <a:lnTo>
                    <a:pt x="21781" y="124199"/>
                  </a:lnTo>
                  <a:lnTo>
                    <a:pt x="22178" y="123719"/>
                  </a:lnTo>
                  <a:lnTo>
                    <a:pt x="22781" y="123033"/>
                  </a:lnTo>
                  <a:lnTo>
                    <a:pt x="23002" y="122480"/>
                  </a:lnTo>
                  <a:lnTo>
                    <a:pt x="23127" y="121872"/>
                  </a:lnTo>
                  <a:lnTo>
                    <a:pt x="23172" y="121574"/>
                  </a:lnTo>
                  <a:lnTo>
                    <a:pt x="23303" y="121004"/>
                  </a:lnTo>
                  <a:lnTo>
                    <a:pt x="24217" y="119825"/>
                  </a:lnTo>
                  <a:lnTo>
                    <a:pt x="24402" y="119284"/>
                  </a:lnTo>
                  <a:lnTo>
                    <a:pt x="24924" y="118944"/>
                  </a:lnTo>
                  <a:lnTo>
                    <a:pt x="25326" y="118488"/>
                  </a:lnTo>
                  <a:lnTo>
                    <a:pt x="25641" y="117965"/>
                  </a:lnTo>
                  <a:lnTo>
                    <a:pt x="25862" y="117407"/>
                  </a:lnTo>
                  <a:lnTo>
                    <a:pt x="26048" y="116508"/>
                  </a:lnTo>
                  <a:lnTo>
                    <a:pt x="25776" y="115833"/>
                  </a:lnTo>
                  <a:lnTo>
                    <a:pt x="25834" y="115268"/>
                  </a:lnTo>
                  <a:lnTo>
                    <a:pt x="25975" y="114983"/>
                  </a:lnTo>
                  <a:lnTo>
                    <a:pt x="26086" y="114697"/>
                  </a:lnTo>
                  <a:lnTo>
                    <a:pt x="26109" y="114394"/>
                  </a:lnTo>
                  <a:lnTo>
                    <a:pt x="25807" y="113215"/>
                  </a:lnTo>
                  <a:lnTo>
                    <a:pt x="25777" y="112911"/>
                  </a:lnTo>
                  <a:lnTo>
                    <a:pt x="25796" y="112303"/>
                  </a:lnTo>
                  <a:lnTo>
                    <a:pt x="25925" y="111757"/>
                  </a:lnTo>
                  <a:lnTo>
                    <a:pt x="25506" y="111307"/>
                  </a:lnTo>
                  <a:lnTo>
                    <a:pt x="25399" y="110092"/>
                  </a:lnTo>
                  <a:lnTo>
                    <a:pt x="25219" y="109138"/>
                  </a:lnTo>
                  <a:lnTo>
                    <a:pt x="24849" y="108300"/>
                  </a:lnTo>
                  <a:lnTo>
                    <a:pt x="24403" y="107498"/>
                  </a:lnTo>
                  <a:lnTo>
                    <a:pt x="24281" y="106921"/>
                  </a:lnTo>
                  <a:lnTo>
                    <a:pt x="24444" y="105699"/>
                  </a:lnTo>
                  <a:lnTo>
                    <a:pt x="24421" y="105104"/>
                  </a:lnTo>
                  <a:lnTo>
                    <a:pt x="23907" y="104010"/>
                  </a:lnTo>
                  <a:lnTo>
                    <a:pt x="23307" y="103968"/>
                  </a:lnTo>
                  <a:lnTo>
                    <a:pt x="23075" y="103737"/>
                  </a:lnTo>
                  <a:lnTo>
                    <a:pt x="23007" y="103178"/>
                  </a:lnTo>
                  <a:lnTo>
                    <a:pt x="23315" y="102589"/>
                  </a:lnTo>
                  <a:lnTo>
                    <a:pt x="23294" y="102072"/>
                  </a:lnTo>
                  <a:lnTo>
                    <a:pt x="22789" y="101653"/>
                  </a:lnTo>
                  <a:lnTo>
                    <a:pt x="22567" y="101107"/>
                  </a:lnTo>
                  <a:lnTo>
                    <a:pt x="22533" y="100797"/>
                  </a:lnTo>
                  <a:lnTo>
                    <a:pt x="22589" y="99885"/>
                  </a:lnTo>
                  <a:lnTo>
                    <a:pt x="22804" y="98998"/>
                  </a:lnTo>
                  <a:lnTo>
                    <a:pt x="22864" y="98385"/>
                  </a:lnTo>
                  <a:lnTo>
                    <a:pt x="22863" y="98081"/>
                  </a:lnTo>
                  <a:lnTo>
                    <a:pt x="22732" y="97498"/>
                  </a:lnTo>
                  <a:lnTo>
                    <a:pt x="22420" y="96635"/>
                  </a:lnTo>
                  <a:lnTo>
                    <a:pt x="22380" y="96009"/>
                  </a:lnTo>
                  <a:lnTo>
                    <a:pt x="22433" y="95390"/>
                  </a:lnTo>
                  <a:lnTo>
                    <a:pt x="22748" y="94970"/>
                  </a:lnTo>
                  <a:lnTo>
                    <a:pt x="23071" y="94867"/>
                  </a:lnTo>
                  <a:lnTo>
                    <a:pt x="23434" y="94399"/>
                  </a:lnTo>
                  <a:lnTo>
                    <a:pt x="23690" y="93834"/>
                  </a:lnTo>
                  <a:lnTo>
                    <a:pt x="23822" y="93245"/>
                  </a:lnTo>
                  <a:lnTo>
                    <a:pt x="23882" y="92613"/>
                  </a:lnTo>
                  <a:lnTo>
                    <a:pt x="23670" y="92030"/>
                  </a:lnTo>
                  <a:lnTo>
                    <a:pt x="23529" y="91435"/>
                  </a:lnTo>
                  <a:lnTo>
                    <a:pt x="23261" y="90900"/>
                  </a:lnTo>
                  <a:lnTo>
                    <a:pt x="22711" y="90171"/>
                  </a:lnTo>
                  <a:lnTo>
                    <a:pt x="22322" y="89345"/>
                  </a:lnTo>
                  <a:lnTo>
                    <a:pt x="21872" y="88931"/>
                  </a:lnTo>
                  <a:lnTo>
                    <a:pt x="21616" y="88755"/>
                  </a:lnTo>
                  <a:lnTo>
                    <a:pt x="21073" y="88518"/>
                  </a:lnTo>
                  <a:lnTo>
                    <a:pt x="20453" y="88573"/>
                  </a:lnTo>
                  <a:lnTo>
                    <a:pt x="20167" y="88440"/>
                  </a:lnTo>
                  <a:lnTo>
                    <a:pt x="19686" y="88227"/>
                  </a:lnTo>
                  <a:lnTo>
                    <a:pt x="19577" y="88548"/>
                  </a:lnTo>
                  <a:lnTo>
                    <a:pt x="19152" y="88664"/>
                  </a:lnTo>
                  <a:lnTo>
                    <a:pt x="19058" y="88373"/>
                  </a:lnTo>
                  <a:lnTo>
                    <a:pt x="19006" y="88044"/>
                  </a:lnTo>
                  <a:lnTo>
                    <a:pt x="19009" y="87740"/>
                  </a:lnTo>
                  <a:lnTo>
                    <a:pt x="19084" y="87139"/>
                  </a:lnTo>
                  <a:lnTo>
                    <a:pt x="19217" y="86538"/>
                  </a:lnTo>
                  <a:lnTo>
                    <a:pt x="19402" y="85961"/>
                  </a:lnTo>
                  <a:lnTo>
                    <a:pt x="19817" y="85146"/>
                  </a:lnTo>
                  <a:lnTo>
                    <a:pt x="20043" y="84575"/>
                  </a:lnTo>
                  <a:lnTo>
                    <a:pt x="20296" y="83701"/>
                  </a:lnTo>
                  <a:lnTo>
                    <a:pt x="20270" y="83105"/>
                  </a:lnTo>
                  <a:lnTo>
                    <a:pt x="19741" y="80724"/>
                  </a:lnTo>
                  <a:lnTo>
                    <a:pt x="19344" y="79904"/>
                  </a:lnTo>
                  <a:lnTo>
                    <a:pt x="19427" y="79320"/>
                  </a:lnTo>
                  <a:lnTo>
                    <a:pt x="19754" y="78130"/>
                  </a:lnTo>
                  <a:lnTo>
                    <a:pt x="19732" y="77826"/>
                  </a:lnTo>
                  <a:lnTo>
                    <a:pt x="19527" y="76640"/>
                  </a:lnTo>
                  <a:lnTo>
                    <a:pt x="19863" y="75821"/>
                  </a:lnTo>
                  <a:lnTo>
                    <a:pt x="19754" y="75535"/>
                  </a:lnTo>
                  <a:lnTo>
                    <a:pt x="19436" y="74970"/>
                  </a:lnTo>
                  <a:lnTo>
                    <a:pt x="19240" y="74703"/>
                  </a:lnTo>
                  <a:lnTo>
                    <a:pt x="18749" y="74727"/>
                  </a:lnTo>
                  <a:lnTo>
                    <a:pt x="17719" y="75456"/>
                  </a:lnTo>
                  <a:lnTo>
                    <a:pt x="17515" y="75699"/>
                  </a:lnTo>
                  <a:lnTo>
                    <a:pt x="17154" y="75918"/>
                  </a:lnTo>
                  <a:lnTo>
                    <a:pt x="16899" y="75724"/>
                  </a:lnTo>
                  <a:lnTo>
                    <a:pt x="16661" y="75481"/>
                  </a:lnTo>
                  <a:lnTo>
                    <a:pt x="16447" y="74934"/>
                  </a:lnTo>
                  <a:lnTo>
                    <a:pt x="16468" y="74004"/>
                  </a:lnTo>
                  <a:lnTo>
                    <a:pt x="16410" y="73397"/>
                  </a:lnTo>
                  <a:lnTo>
                    <a:pt x="16304" y="72801"/>
                  </a:lnTo>
                  <a:lnTo>
                    <a:pt x="16357" y="72497"/>
                  </a:lnTo>
                  <a:lnTo>
                    <a:pt x="16442" y="72200"/>
                  </a:lnTo>
                  <a:lnTo>
                    <a:pt x="16779" y="71714"/>
                  </a:lnTo>
                  <a:lnTo>
                    <a:pt x="17024" y="71525"/>
                  </a:lnTo>
                  <a:lnTo>
                    <a:pt x="17476" y="71112"/>
                  </a:lnTo>
                  <a:lnTo>
                    <a:pt x="17903" y="70693"/>
                  </a:lnTo>
                  <a:lnTo>
                    <a:pt x="18472" y="70924"/>
                  </a:lnTo>
                  <a:lnTo>
                    <a:pt x="18774" y="70948"/>
                  </a:lnTo>
                  <a:lnTo>
                    <a:pt x="19688" y="70930"/>
                  </a:lnTo>
                  <a:lnTo>
                    <a:pt x="19999" y="70851"/>
                  </a:lnTo>
                  <a:lnTo>
                    <a:pt x="20319" y="70383"/>
                  </a:lnTo>
                  <a:lnTo>
                    <a:pt x="20431" y="69769"/>
                  </a:lnTo>
                  <a:lnTo>
                    <a:pt x="20632" y="68864"/>
                  </a:lnTo>
                  <a:lnTo>
                    <a:pt x="20471" y="68299"/>
                  </a:lnTo>
                  <a:lnTo>
                    <a:pt x="20068" y="67467"/>
                  </a:lnTo>
                  <a:lnTo>
                    <a:pt x="19906" y="66883"/>
                  </a:lnTo>
                  <a:lnTo>
                    <a:pt x="19792" y="66276"/>
                  </a:lnTo>
                  <a:lnTo>
                    <a:pt x="19746" y="65675"/>
                  </a:lnTo>
                  <a:lnTo>
                    <a:pt x="19806" y="65074"/>
                  </a:lnTo>
                  <a:lnTo>
                    <a:pt x="20013" y="64180"/>
                  </a:lnTo>
                  <a:lnTo>
                    <a:pt x="20109" y="63579"/>
                  </a:lnTo>
                  <a:lnTo>
                    <a:pt x="20210" y="62364"/>
                  </a:lnTo>
                  <a:lnTo>
                    <a:pt x="20210" y="61756"/>
                  </a:lnTo>
                  <a:lnTo>
                    <a:pt x="20131" y="61155"/>
                  </a:lnTo>
                  <a:lnTo>
                    <a:pt x="19861" y="60286"/>
                  </a:lnTo>
                  <a:lnTo>
                    <a:pt x="19694" y="60031"/>
                  </a:lnTo>
                  <a:lnTo>
                    <a:pt x="19159" y="59284"/>
                  </a:lnTo>
                  <a:lnTo>
                    <a:pt x="19045" y="58700"/>
                  </a:lnTo>
                  <a:lnTo>
                    <a:pt x="19052" y="58396"/>
                  </a:lnTo>
                  <a:lnTo>
                    <a:pt x="19110" y="57467"/>
                  </a:lnTo>
                  <a:lnTo>
                    <a:pt x="19193" y="56549"/>
                  </a:lnTo>
                  <a:lnTo>
                    <a:pt x="19005" y="56015"/>
                  </a:lnTo>
                  <a:lnTo>
                    <a:pt x="18626" y="55523"/>
                  </a:lnTo>
                  <a:lnTo>
                    <a:pt x="18027" y="54466"/>
                  </a:lnTo>
                  <a:lnTo>
                    <a:pt x="16879" y="52649"/>
                  </a:lnTo>
                  <a:lnTo>
                    <a:pt x="16597" y="52115"/>
                  </a:lnTo>
                  <a:lnTo>
                    <a:pt x="16418" y="51556"/>
                  </a:lnTo>
                  <a:lnTo>
                    <a:pt x="16458" y="51252"/>
                  </a:lnTo>
                  <a:lnTo>
                    <a:pt x="16692" y="50680"/>
                  </a:lnTo>
                  <a:lnTo>
                    <a:pt x="17003" y="50170"/>
                  </a:lnTo>
                  <a:lnTo>
                    <a:pt x="17198" y="48967"/>
                  </a:lnTo>
                  <a:lnTo>
                    <a:pt x="17245" y="48360"/>
                  </a:lnTo>
                  <a:lnTo>
                    <a:pt x="17221" y="47448"/>
                  </a:lnTo>
                  <a:lnTo>
                    <a:pt x="17120" y="46544"/>
                  </a:lnTo>
                  <a:lnTo>
                    <a:pt x="16892" y="45656"/>
                  </a:lnTo>
                  <a:lnTo>
                    <a:pt x="16710" y="45073"/>
                  </a:lnTo>
                  <a:lnTo>
                    <a:pt x="16500" y="44508"/>
                  </a:lnTo>
                  <a:lnTo>
                    <a:pt x="16355" y="44210"/>
                  </a:lnTo>
                  <a:lnTo>
                    <a:pt x="15890" y="43985"/>
                  </a:lnTo>
                  <a:lnTo>
                    <a:pt x="15290" y="44222"/>
                  </a:lnTo>
                  <a:lnTo>
                    <a:pt x="14422" y="44338"/>
                  </a:lnTo>
                  <a:lnTo>
                    <a:pt x="14216" y="44095"/>
                  </a:lnTo>
                  <a:lnTo>
                    <a:pt x="14042" y="43840"/>
                  </a:lnTo>
                  <a:lnTo>
                    <a:pt x="13575" y="43056"/>
                  </a:lnTo>
                  <a:lnTo>
                    <a:pt x="12985" y="42376"/>
                  </a:lnTo>
                  <a:lnTo>
                    <a:pt x="12376" y="42369"/>
                  </a:lnTo>
                  <a:lnTo>
                    <a:pt x="11300" y="42868"/>
                  </a:lnTo>
                  <a:lnTo>
                    <a:pt x="10994" y="42789"/>
                  </a:lnTo>
                  <a:lnTo>
                    <a:pt x="10685" y="42752"/>
                  </a:lnTo>
                  <a:lnTo>
                    <a:pt x="10127" y="42910"/>
                  </a:lnTo>
                  <a:lnTo>
                    <a:pt x="9703" y="43080"/>
                  </a:lnTo>
                  <a:lnTo>
                    <a:pt x="9450" y="42867"/>
                  </a:lnTo>
                  <a:lnTo>
                    <a:pt x="9152" y="42333"/>
                  </a:lnTo>
                  <a:lnTo>
                    <a:pt x="9013" y="41738"/>
                  </a:lnTo>
                  <a:lnTo>
                    <a:pt x="8481" y="41470"/>
                  </a:lnTo>
                  <a:lnTo>
                    <a:pt x="8232" y="41653"/>
                  </a:lnTo>
                  <a:lnTo>
                    <a:pt x="7772" y="41944"/>
                  </a:lnTo>
                  <a:lnTo>
                    <a:pt x="7586" y="41659"/>
                  </a:lnTo>
                  <a:lnTo>
                    <a:pt x="6890" y="41069"/>
                  </a:lnTo>
                  <a:lnTo>
                    <a:pt x="6557" y="40832"/>
                  </a:lnTo>
                  <a:lnTo>
                    <a:pt x="6856" y="40291"/>
                  </a:lnTo>
                  <a:lnTo>
                    <a:pt x="7041" y="40012"/>
                  </a:lnTo>
                  <a:lnTo>
                    <a:pt x="7245" y="39781"/>
                  </a:lnTo>
                  <a:lnTo>
                    <a:pt x="7509" y="39301"/>
                  </a:lnTo>
                  <a:lnTo>
                    <a:pt x="7394" y="37782"/>
                  </a:lnTo>
                  <a:lnTo>
                    <a:pt x="7659" y="37229"/>
                  </a:lnTo>
                  <a:lnTo>
                    <a:pt x="7769" y="36944"/>
                  </a:lnTo>
                  <a:lnTo>
                    <a:pt x="7937" y="36349"/>
                  </a:lnTo>
                  <a:lnTo>
                    <a:pt x="7846" y="35772"/>
                  </a:lnTo>
                  <a:lnTo>
                    <a:pt x="7705" y="35486"/>
                  </a:lnTo>
                  <a:lnTo>
                    <a:pt x="7641" y="34897"/>
                  </a:lnTo>
                  <a:lnTo>
                    <a:pt x="7831" y="34313"/>
                  </a:lnTo>
                  <a:lnTo>
                    <a:pt x="8341" y="33208"/>
                  </a:lnTo>
                  <a:lnTo>
                    <a:pt x="8324" y="32904"/>
                  </a:lnTo>
                  <a:lnTo>
                    <a:pt x="8435" y="32400"/>
                  </a:lnTo>
                  <a:lnTo>
                    <a:pt x="8735" y="32272"/>
                  </a:lnTo>
                  <a:lnTo>
                    <a:pt x="9063" y="32187"/>
                  </a:lnTo>
                  <a:lnTo>
                    <a:pt x="9389" y="31798"/>
                  </a:lnTo>
                  <a:lnTo>
                    <a:pt x="9378" y="31489"/>
                  </a:lnTo>
                  <a:lnTo>
                    <a:pt x="9291" y="30850"/>
                  </a:lnTo>
                  <a:lnTo>
                    <a:pt x="9202" y="30541"/>
                  </a:lnTo>
                  <a:lnTo>
                    <a:pt x="9287" y="29994"/>
                  </a:lnTo>
                  <a:lnTo>
                    <a:pt x="9833" y="29271"/>
                  </a:lnTo>
                  <a:lnTo>
                    <a:pt x="9792" y="28427"/>
                  </a:lnTo>
                  <a:lnTo>
                    <a:pt x="10340" y="28335"/>
                  </a:lnTo>
                  <a:lnTo>
                    <a:pt x="11011" y="28360"/>
                  </a:lnTo>
                  <a:lnTo>
                    <a:pt x="11642" y="28433"/>
                  </a:lnTo>
                  <a:lnTo>
                    <a:pt x="11815" y="28694"/>
                  </a:lnTo>
                  <a:lnTo>
                    <a:pt x="12537" y="29162"/>
                  </a:lnTo>
                  <a:lnTo>
                    <a:pt x="12837" y="29053"/>
                  </a:lnTo>
                  <a:lnTo>
                    <a:pt x="13142" y="29059"/>
                  </a:lnTo>
                  <a:lnTo>
                    <a:pt x="13732" y="29192"/>
                  </a:lnTo>
                  <a:lnTo>
                    <a:pt x="14008" y="29326"/>
                  </a:lnTo>
                  <a:lnTo>
                    <a:pt x="14874" y="29538"/>
                  </a:lnTo>
                  <a:lnTo>
                    <a:pt x="15661" y="29125"/>
                  </a:lnTo>
                  <a:lnTo>
                    <a:pt x="15835" y="28870"/>
                  </a:lnTo>
                  <a:lnTo>
                    <a:pt x="16419" y="28147"/>
                  </a:lnTo>
                  <a:lnTo>
                    <a:pt x="16627" y="27928"/>
                  </a:lnTo>
                  <a:lnTo>
                    <a:pt x="17136" y="27661"/>
                  </a:lnTo>
                  <a:lnTo>
                    <a:pt x="18660" y="27509"/>
                  </a:lnTo>
                  <a:lnTo>
                    <a:pt x="19171" y="27187"/>
                  </a:lnTo>
                  <a:lnTo>
                    <a:pt x="19641" y="26768"/>
                  </a:lnTo>
                  <a:lnTo>
                    <a:pt x="20025" y="26306"/>
                  </a:lnTo>
                  <a:lnTo>
                    <a:pt x="20134" y="25984"/>
                  </a:lnTo>
                  <a:lnTo>
                    <a:pt x="19967" y="25474"/>
                  </a:lnTo>
                  <a:lnTo>
                    <a:pt x="19675" y="25364"/>
                  </a:lnTo>
                  <a:lnTo>
                    <a:pt x="18162" y="25006"/>
                  </a:lnTo>
                  <a:lnTo>
                    <a:pt x="17311" y="24678"/>
                  </a:lnTo>
                  <a:lnTo>
                    <a:pt x="16232" y="24125"/>
                  </a:lnTo>
                  <a:lnTo>
                    <a:pt x="15746" y="23840"/>
                  </a:lnTo>
                  <a:lnTo>
                    <a:pt x="15394" y="23943"/>
                  </a:lnTo>
                  <a:lnTo>
                    <a:pt x="15245" y="23554"/>
                  </a:lnTo>
                  <a:lnTo>
                    <a:pt x="15322" y="23208"/>
                  </a:lnTo>
                  <a:lnTo>
                    <a:pt x="15454" y="22898"/>
                  </a:lnTo>
                  <a:lnTo>
                    <a:pt x="15654" y="22673"/>
                  </a:lnTo>
                  <a:lnTo>
                    <a:pt x="15937" y="22472"/>
                  </a:lnTo>
                  <a:lnTo>
                    <a:pt x="16415" y="22290"/>
                  </a:lnTo>
                  <a:lnTo>
                    <a:pt x="16594" y="22570"/>
                  </a:lnTo>
                  <a:lnTo>
                    <a:pt x="16887" y="22375"/>
                  </a:lnTo>
                  <a:lnTo>
                    <a:pt x="17354" y="21962"/>
                  </a:lnTo>
                  <a:lnTo>
                    <a:pt x="17867" y="21701"/>
                  </a:lnTo>
                  <a:lnTo>
                    <a:pt x="18789" y="21689"/>
                  </a:lnTo>
                  <a:lnTo>
                    <a:pt x="20006" y="21427"/>
                  </a:lnTo>
                  <a:lnTo>
                    <a:pt x="20282" y="20948"/>
                  </a:lnTo>
                  <a:lnTo>
                    <a:pt x="20376" y="20316"/>
                  </a:lnTo>
                  <a:lnTo>
                    <a:pt x="20461" y="19429"/>
                  </a:lnTo>
                  <a:lnTo>
                    <a:pt x="20711" y="19241"/>
                  </a:lnTo>
                  <a:lnTo>
                    <a:pt x="21630" y="19016"/>
                  </a:lnTo>
                  <a:lnTo>
                    <a:pt x="21929" y="18590"/>
                  </a:lnTo>
                  <a:lnTo>
                    <a:pt x="21951" y="18256"/>
                  </a:lnTo>
                  <a:lnTo>
                    <a:pt x="22019" y="17953"/>
                  </a:lnTo>
                  <a:lnTo>
                    <a:pt x="22158" y="17679"/>
                  </a:lnTo>
                  <a:lnTo>
                    <a:pt x="22561" y="17205"/>
                  </a:lnTo>
                  <a:lnTo>
                    <a:pt x="23045" y="16889"/>
                  </a:lnTo>
                  <a:lnTo>
                    <a:pt x="23360" y="16913"/>
                  </a:lnTo>
                  <a:lnTo>
                    <a:pt x="23930" y="16768"/>
                  </a:lnTo>
                  <a:lnTo>
                    <a:pt x="24711" y="16288"/>
                  </a:lnTo>
                  <a:lnTo>
                    <a:pt x="24998" y="16185"/>
                  </a:lnTo>
                  <a:lnTo>
                    <a:pt x="25296" y="16118"/>
                  </a:lnTo>
                  <a:lnTo>
                    <a:pt x="25849" y="15929"/>
                  </a:lnTo>
                  <a:lnTo>
                    <a:pt x="26273" y="15486"/>
                  </a:lnTo>
                  <a:lnTo>
                    <a:pt x="26719" y="15066"/>
                  </a:lnTo>
                  <a:lnTo>
                    <a:pt x="26873" y="14799"/>
                  </a:lnTo>
                  <a:lnTo>
                    <a:pt x="27309" y="14028"/>
                  </a:lnTo>
                  <a:lnTo>
                    <a:pt x="27925" y="14155"/>
                  </a:lnTo>
                  <a:lnTo>
                    <a:pt x="28232" y="14131"/>
                  </a:lnTo>
                  <a:lnTo>
                    <a:pt x="28530" y="14192"/>
                  </a:lnTo>
                  <a:lnTo>
                    <a:pt x="28826" y="14313"/>
                  </a:lnTo>
                  <a:lnTo>
                    <a:pt x="29108" y="14799"/>
                  </a:lnTo>
                  <a:lnTo>
                    <a:pt x="29280" y="15395"/>
                  </a:lnTo>
                  <a:lnTo>
                    <a:pt x="29799" y="16148"/>
                  </a:lnTo>
                  <a:lnTo>
                    <a:pt x="30023" y="16360"/>
                  </a:lnTo>
                  <a:lnTo>
                    <a:pt x="30521" y="16701"/>
                  </a:lnTo>
                  <a:lnTo>
                    <a:pt x="30830" y="16707"/>
                  </a:lnTo>
                  <a:lnTo>
                    <a:pt x="31016" y="16312"/>
                  </a:lnTo>
                  <a:lnTo>
                    <a:pt x="31082" y="16014"/>
                  </a:lnTo>
                  <a:lnTo>
                    <a:pt x="30933" y="15443"/>
                  </a:lnTo>
                  <a:lnTo>
                    <a:pt x="30517" y="14672"/>
                  </a:lnTo>
                  <a:lnTo>
                    <a:pt x="30662" y="13481"/>
                  </a:lnTo>
                  <a:lnTo>
                    <a:pt x="30450" y="12904"/>
                  </a:lnTo>
                  <a:lnTo>
                    <a:pt x="30448" y="12229"/>
                  </a:lnTo>
                  <a:lnTo>
                    <a:pt x="30384" y="11932"/>
                  </a:lnTo>
                  <a:lnTo>
                    <a:pt x="30145" y="11348"/>
                  </a:lnTo>
                  <a:lnTo>
                    <a:pt x="30179" y="10789"/>
                  </a:lnTo>
                  <a:lnTo>
                    <a:pt x="30503" y="10255"/>
                  </a:lnTo>
                  <a:lnTo>
                    <a:pt x="30627" y="9975"/>
                  </a:lnTo>
                  <a:lnTo>
                    <a:pt x="30881" y="9101"/>
                  </a:lnTo>
                  <a:lnTo>
                    <a:pt x="30999" y="8815"/>
                  </a:lnTo>
                  <a:lnTo>
                    <a:pt x="31370" y="8293"/>
                  </a:lnTo>
                  <a:lnTo>
                    <a:pt x="31438" y="7746"/>
                  </a:lnTo>
                  <a:lnTo>
                    <a:pt x="31341" y="7460"/>
                  </a:lnTo>
                  <a:lnTo>
                    <a:pt x="31199" y="7169"/>
                  </a:lnTo>
                  <a:lnTo>
                    <a:pt x="30623" y="6458"/>
                  </a:lnTo>
                  <a:lnTo>
                    <a:pt x="29913" y="5881"/>
                  </a:lnTo>
                  <a:lnTo>
                    <a:pt x="29414" y="5146"/>
                  </a:lnTo>
                  <a:lnTo>
                    <a:pt x="29075" y="5103"/>
                  </a:lnTo>
                  <a:lnTo>
                    <a:pt x="28816" y="4702"/>
                  </a:lnTo>
                  <a:lnTo>
                    <a:pt x="28848" y="4368"/>
                  </a:lnTo>
                  <a:lnTo>
                    <a:pt x="28810" y="3456"/>
                  </a:lnTo>
                  <a:lnTo>
                    <a:pt x="28751" y="3153"/>
                  </a:lnTo>
                  <a:lnTo>
                    <a:pt x="28667" y="2849"/>
                  </a:lnTo>
                  <a:lnTo>
                    <a:pt x="28368" y="2357"/>
                  </a:lnTo>
                  <a:lnTo>
                    <a:pt x="28090" y="1974"/>
                  </a:lnTo>
                  <a:lnTo>
                    <a:pt x="28123" y="1445"/>
                  </a:lnTo>
                  <a:lnTo>
                    <a:pt x="32854" y="2190"/>
                  </a:lnTo>
                  <a:lnTo>
                    <a:pt x="43060" y="264"/>
                  </a:lnTo>
                  <a:lnTo>
                    <a:pt x="48859" y="0"/>
                  </a:lnTo>
                  <a:lnTo>
                    <a:pt x="52462" y="1707"/>
                  </a:lnTo>
                  <a:lnTo>
                    <a:pt x="56256" y="7585"/>
                  </a:lnTo>
                  <a:lnTo>
                    <a:pt x="60159" y="10197"/>
                  </a:lnTo>
                  <a:lnTo>
                    <a:pt x="69360" y="14997"/>
                  </a:lnTo>
                  <a:lnTo>
                    <a:pt x="78658" y="17251"/>
                  </a:lnTo>
                  <a:lnTo>
                    <a:pt x="90490" y="15674"/>
                  </a:lnTo>
                  <a:lnTo>
                    <a:pt x="103464" y="9991"/>
                  </a:lnTo>
                  <a:lnTo>
                    <a:pt x="111726" y="7263"/>
                  </a:lnTo>
                  <a:lnTo>
                    <a:pt x="127212" y="213"/>
                  </a:lnTo>
                  <a:lnTo>
                    <a:pt x="137203" y="2451"/>
                  </a:lnTo>
                  <a:lnTo>
                    <a:pt x="148482" y="3660"/>
                  </a:lnTo>
                  <a:lnTo>
                    <a:pt x="155203" y="5352"/>
                  </a:lnTo>
                  <a:lnTo>
                    <a:pt x="159734" y="5155"/>
                  </a:lnTo>
                  <a:lnTo>
                    <a:pt x="165643" y="3974"/>
                  </a:lnTo>
                  <a:lnTo>
                    <a:pt x="171505" y="6297"/>
                  </a:lnTo>
                  <a:lnTo>
                    <a:pt x="175098" y="4760"/>
                  </a:lnTo>
                  <a:lnTo>
                    <a:pt x="178052" y="4365"/>
                  </a:lnTo>
                  <a:lnTo>
                    <a:pt x="181007" y="4957"/>
                  </a:lnTo>
                  <a:lnTo>
                    <a:pt x="182901" y="5887"/>
                  </a:lnTo>
                  <a:lnTo>
                    <a:pt x="192073" y="9377"/>
                  </a:lnTo>
                  <a:lnTo>
                    <a:pt x="199482" y="16756"/>
                  </a:lnTo>
                  <a:lnTo>
                    <a:pt x="209886" y="9900"/>
                  </a:lnTo>
                  <a:lnTo>
                    <a:pt x="217919" y="7254"/>
                  </a:lnTo>
                  <a:lnTo>
                    <a:pt x="226010" y="7224"/>
                  </a:lnTo>
                  <a:lnTo>
                    <a:pt x="235704" y="6543"/>
                  </a:lnTo>
                  <a:lnTo>
                    <a:pt x="245228" y="2962"/>
                  </a:lnTo>
                  <a:lnTo>
                    <a:pt x="261445" y="6580"/>
                  </a:lnTo>
                  <a:lnTo>
                    <a:pt x="271705" y="10808"/>
                  </a:lnTo>
                  <a:lnTo>
                    <a:pt x="281946" y="16498"/>
                  </a:lnTo>
                  <a:lnTo>
                    <a:pt x="296170" y="26741"/>
                  </a:lnTo>
                  <a:lnTo>
                    <a:pt x="307549" y="36981"/>
                  </a:lnTo>
                  <a:lnTo>
                    <a:pt x="316653" y="43242"/>
                  </a:lnTo>
                  <a:lnTo>
                    <a:pt x="322859" y="51167"/>
                  </a:lnTo>
                  <a:lnTo>
                    <a:pt x="325756" y="52343"/>
                  </a:lnTo>
                  <a:lnTo>
                    <a:pt x="332408" y="57805"/>
                  </a:lnTo>
                  <a:lnTo>
                    <a:pt x="342652" y="64427"/>
                  </a:lnTo>
                  <a:lnTo>
                    <a:pt x="348863" y="69910"/>
                  </a:lnTo>
                  <a:lnTo>
                    <a:pt x="358423" y="77009"/>
                  </a:lnTo>
                  <a:lnTo>
                    <a:pt x="365666" y="83853"/>
                  </a:lnTo>
                  <a:lnTo>
                    <a:pt x="372936" y="91930"/>
                  </a:lnTo>
                  <a:lnTo>
                    <a:pt x="379239" y="95585"/>
                  </a:lnTo>
                  <a:lnTo>
                    <a:pt x="384739" y="101086"/>
                  </a:lnTo>
                  <a:lnTo>
                    <a:pt x="387205" y="109431"/>
                  </a:lnTo>
                  <a:lnTo>
                    <a:pt x="385118" y="117395"/>
                  </a:lnTo>
                  <a:lnTo>
                    <a:pt x="380187" y="122897"/>
                  </a:lnTo>
                  <a:lnTo>
                    <a:pt x="376394" y="126499"/>
                  </a:lnTo>
                  <a:lnTo>
                    <a:pt x="371653" y="131052"/>
                  </a:lnTo>
                  <a:lnTo>
                    <a:pt x="368808" y="140533"/>
                  </a:lnTo>
                  <a:lnTo>
                    <a:pt x="370048" y="145287"/>
                  </a:lnTo>
                  <a:lnTo>
                    <a:pt x="371116" y="150096"/>
                  </a:lnTo>
                  <a:lnTo>
                    <a:pt x="371384" y="157046"/>
                  </a:lnTo>
                  <a:lnTo>
                    <a:pt x="372452" y="162390"/>
                  </a:lnTo>
                  <a:lnTo>
                    <a:pt x="373789" y="165595"/>
                  </a:lnTo>
                  <a:lnTo>
                    <a:pt x="370850" y="169871"/>
                  </a:lnTo>
                  <a:lnTo>
                    <a:pt x="368808" y="175622"/>
                  </a:lnTo>
                  <a:lnTo>
                    <a:pt x="372617" y="181114"/>
                  </a:lnTo>
                  <a:lnTo>
                    <a:pt x="377342" y="179981"/>
                  </a:lnTo>
                  <a:lnTo>
                    <a:pt x="381774" y="180521"/>
                  </a:lnTo>
                  <a:lnTo>
                    <a:pt x="382463" y="185294"/>
                  </a:lnTo>
                  <a:lnTo>
                    <a:pt x="382112" y="188754"/>
                  </a:lnTo>
                  <a:lnTo>
                    <a:pt x="385687" y="208432"/>
                  </a:lnTo>
                  <a:lnTo>
                    <a:pt x="388342" y="223223"/>
                  </a:lnTo>
                  <a:lnTo>
                    <a:pt x="392515" y="243706"/>
                  </a:lnTo>
                  <a:lnTo>
                    <a:pt x="403038" y="259593"/>
                  </a:lnTo>
                  <a:lnTo>
                    <a:pt x="411480" y="267224"/>
                  </a:lnTo>
                  <a:lnTo>
                    <a:pt x="420198" y="268637"/>
                  </a:lnTo>
                  <a:lnTo>
                    <a:pt x="420014" y="272914"/>
                  </a:lnTo>
                  <a:lnTo>
                    <a:pt x="417461" y="283409"/>
                  </a:lnTo>
                  <a:lnTo>
                    <a:pt x="411174" y="285034"/>
                  </a:lnTo>
                  <a:lnTo>
                    <a:pt x="402326" y="286665"/>
                  </a:lnTo>
                  <a:lnTo>
                    <a:pt x="398135" y="284806"/>
                  </a:lnTo>
                  <a:lnTo>
                    <a:pt x="391382" y="289226"/>
                  </a:lnTo>
                  <a:lnTo>
                    <a:pt x="388821" y="292021"/>
                  </a:lnTo>
                  <a:lnTo>
                    <a:pt x="383466" y="291556"/>
                  </a:lnTo>
                  <a:lnTo>
                    <a:pt x="379740" y="292953"/>
                  </a:lnTo>
                  <a:lnTo>
                    <a:pt x="375316" y="293187"/>
                  </a:lnTo>
                  <a:lnTo>
                    <a:pt x="371358" y="293418"/>
                  </a:lnTo>
                  <a:lnTo>
                    <a:pt x="368330" y="295283"/>
                  </a:lnTo>
                  <a:lnTo>
                    <a:pt x="366002" y="298543"/>
                  </a:lnTo>
                  <a:lnTo>
                    <a:pt x="364838" y="302036"/>
                  </a:lnTo>
                  <a:lnTo>
                    <a:pt x="365536" y="306690"/>
                  </a:lnTo>
                  <a:lnTo>
                    <a:pt x="343183" y="291790"/>
                  </a:lnTo>
                  <a:lnTo>
                    <a:pt x="342251" y="286665"/>
                  </a:lnTo>
                  <a:lnTo>
                    <a:pt x="338293" y="284108"/>
                  </a:lnTo>
                  <a:lnTo>
                    <a:pt x="335731" y="281079"/>
                  </a:lnTo>
                  <a:lnTo>
                    <a:pt x="333636" y="277819"/>
                  </a:lnTo>
                  <a:lnTo>
                    <a:pt x="332006" y="272461"/>
                  </a:lnTo>
                  <a:lnTo>
                    <a:pt x="327116" y="268041"/>
                  </a:lnTo>
                  <a:lnTo>
                    <a:pt x="325756" y="260586"/>
                  </a:lnTo>
                  <a:lnTo>
                    <a:pt x="323291" y="257363"/>
                  </a:lnTo>
                  <a:lnTo>
                    <a:pt x="321204" y="254897"/>
                  </a:lnTo>
                  <a:lnTo>
                    <a:pt x="317411" y="252050"/>
                  </a:lnTo>
                  <a:lnTo>
                    <a:pt x="313807" y="249016"/>
                  </a:lnTo>
                  <a:lnTo>
                    <a:pt x="308687" y="247120"/>
                  </a:lnTo>
                  <a:lnTo>
                    <a:pt x="302807" y="248068"/>
                  </a:lnTo>
                  <a:lnTo>
                    <a:pt x="298445" y="250723"/>
                  </a:lnTo>
                  <a:lnTo>
                    <a:pt x="293894" y="252810"/>
                  </a:lnTo>
                  <a:lnTo>
                    <a:pt x="289342" y="254705"/>
                  </a:lnTo>
                  <a:lnTo>
                    <a:pt x="285169" y="254705"/>
                  </a:lnTo>
                  <a:lnTo>
                    <a:pt x="280287" y="256586"/>
                  </a:lnTo>
                  <a:lnTo>
                    <a:pt x="272710" y="262379"/>
                  </a:lnTo>
                  <a:lnTo>
                    <a:pt x="265918" y="268849"/>
                  </a:lnTo>
                  <a:lnTo>
                    <a:pt x="255394" y="282585"/>
                  </a:lnTo>
                  <a:lnTo>
                    <a:pt x="244336" y="268642"/>
                  </a:lnTo>
                  <a:lnTo>
                    <a:pt x="237764" y="260781"/>
                  </a:lnTo>
                  <a:lnTo>
                    <a:pt x="232841" y="254267"/>
                  </a:lnTo>
                  <a:lnTo>
                    <a:pt x="225639" y="249271"/>
                  </a:lnTo>
                  <a:lnTo>
                    <a:pt x="215552" y="250410"/>
                  </a:lnTo>
                  <a:lnTo>
                    <a:pt x="205621" y="260428"/>
                  </a:lnTo>
                  <a:lnTo>
                    <a:pt x="198277" y="266294"/>
                  </a:lnTo>
                  <a:lnTo>
                    <a:pt x="189156" y="268499"/>
                  </a:lnTo>
                  <a:lnTo>
                    <a:pt x="181476" y="269675"/>
                  </a:lnTo>
                  <a:lnTo>
                    <a:pt x="169167" y="267181"/>
                  </a:lnTo>
                  <a:lnTo>
                    <a:pt x="159978" y="266388"/>
                  </a:lnTo>
                  <a:lnTo>
                    <a:pt x="146778" y="265376"/>
                  </a:lnTo>
                  <a:lnTo>
                    <a:pt x="131738" y="256412"/>
                  </a:lnTo>
                  <a:lnTo>
                    <a:pt x="122445" y="253001"/>
                  </a:lnTo>
                  <a:lnTo>
                    <a:pt x="113152" y="249015"/>
                  </a:lnTo>
                  <a:lnTo>
                    <a:pt x="103223" y="247491"/>
                  </a:lnTo>
                  <a:lnTo>
                    <a:pt x="95095" y="249292"/>
                  </a:lnTo>
                  <a:lnTo>
                    <a:pt x="86980" y="251709"/>
                  </a:lnTo>
                  <a:lnTo>
                    <a:pt x="78228" y="256303"/>
                  </a:lnTo>
                  <a:lnTo>
                    <a:pt x="56123" y="257180"/>
                  </a:lnTo>
                  <a:lnTo>
                    <a:pt x="46962" y="254152"/>
                  </a:lnTo>
                  <a:lnTo>
                    <a:pt x="41272" y="247311"/>
                  </a:lnTo>
                  <a:lnTo>
                    <a:pt x="38238" y="241242"/>
                  </a:lnTo>
                  <a:lnTo>
                    <a:pt x="35014" y="237827"/>
                  </a:lnTo>
                  <a:lnTo>
                    <a:pt x="31790" y="237259"/>
                  </a:lnTo>
                  <a:lnTo>
                    <a:pt x="25341" y="238587"/>
                  </a:lnTo>
                  <a:lnTo>
                    <a:pt x="20789" y="240671"/>
                  </a:lnTo>
                  <a:lnTo>
                    <a:pt x="16997" y="242569"/>
                  </a:lnTo>
                  <a:lnTo>
                    <a:pt x="13393" y="243325"/>
                  </a:lnTo>
                  <a:lnTo>
                    <a:pt x="8714" y="242694"/>
                  </a:lnTo>
                  <a:lnTo>
                    <a:pt x="0" y="240653"/>
                  </a:lnTo>
                  <a:lnTo>
                    <a:pt x="2100" y="240354"/>
                  </a:lnTo>
                  <a:lnTo>
                    <a:pt x="2317" y="239802"/>
                  </a:lnTo>
                  <a:lnTo>
                    <a:pt x="2863" y="239516"/>
                  </a:lnTo>
                  <a:lnTo>
                    <a:pt x="3096" y="239322"/>
                  </a:lnTo>
                  <a:lnTo>
                    <a:pt x="3452" y="238830"/>
                  </a:lnTo>
                  <a:lnTo>
                    <a:pt x="3602" y="238568"/>
                  </a:lnTo>
                  <a:lnTo>
                    <a:pt x="3852" y="238016"/>
                  </a:lnTo>
                  <a:lnTo>
                    <a:pt x="4106" y="237845"/>
                  </a:lnTo>
                  <a:lnTo>
                    <a:pt x="4598" y="237566"/>
                  </a:lnTo>
                  <a:lnTo>
                    <a:pt x="4729" y="236970"/>
                  </a:lnTo>
                  <a:lnTo>
                    <a:pt x="4925" y="236734"/>
                  </a:lnTo>
                  <a:lnTo>
                    <a:pt x="5164" y="236539"/>
                  </a:lnTo>
                  <a:lnTo>
                    <a:pt x="5599" y="236169"/>
                  </a:lnTo>
                  <a:lnTo>
                    <a:pt x="5572" y="235859"/>
                  </a:lnTo>
                  <a:lnTo>
                    <a:pt x="5364" y="234942"/>
                  </a:lnTo>
                  <a:lnTo>
                    <a:pt x="5676" y="234541"/>
                  </a:lnTo>
                  <a:lnTo>
                    <a:pt x="5990" y="234467"/>
                  </a:lnTo>
                  <a:lnTo>
                    <a:pt x="6501" y="234297"/>
                  </a:lnTo>
                  <a:lnTo>
                    <a:pt x="6571" y="233987"/>
                  </a:lnTo>
                  <a:lnTo>
                    <a:pt x="6781" y="233125"/>
                  </a:lnTo>
                  <a:lnTo>
                    <a:pt x="7156" y="232639"/>
                  </a:lnTo>
                  <a:lnTo>
                    <a:pt x="7470" y="232110"/>
                  </a:lnTo>
                  <a:lnTo>
                    <a:pt x="7637" y="231539"/>
                  </a:lnTo>
                  <a:lnTo>
                    <a:pt x="7667" y="230920"/>
                  </a:lnTo>
                  <a:lnTo>
                    <a:pt x="7548" y="230337"/>
                  </a:lnTo>
                  <a:lnTo>
                    <a:pt x="7181" y="229838"/>
                  </a:lnTo>
                  <a:lnTo>
                    <a:pt x="7006" y="229292"/>
                  </a:lnTo>
                  <a:lnTo>
                    <a:pt x="7339" y="228763"/>
                  </a:lnTo>
                  <a:lnTo>
                    <a:pt x="7417" y="228161"/>
                  </a:lnTo>
                  <a:lnTo>
                    <a:pt x="7077" y="227718"/>
                  </a:lnTo>
                  <a:lnTo>
                    <a:pt x="7124" y="226788"/>
                  </a:lnTo>
                  <a:lnTo>
                    <a:pt x="7106" y="226485"/>
                  </a:lnTo>
                  <a:lnTo>
                    <a:pt x="6940" y="225591"/>
                  </a:lnTo>
                  <a:lnTo>
                    <a:pt x="6644" y="225069"/>
                  </a:lnTo>
                  <a:lnTo>
                    <a:pt x="6430" y="224850"/>
                  </a:lnTo>
                  <a:lnTo>
                    <a:pt x="6252" y="224601"/>
                  </a:lnTo>
                  <a:lnTo>
                    <a:pt x="6117" y="224328"/>
                  </a:lnTo>
                  <a:lnTo>
                    <a:pt x="5793" y="223161"/>
                  </a:lnTo>
                  <a:lnTo>
                    <a:pt x="5405" y="222007"/>
                  </a:lnTo>
                  <a:lnTo>
                    <a:pt x="5342" y="221709"/>
                  </a:lnTo>
                  <a:lnTo>
                    <a:pt x="5326" y="221406"/>
                  </a:lnTo>
                  <a:lnTo>
                    <a:pt x="5426" y="220804"/>
                  </a:lnTo>
                  <a:lnTo>
                    <a:pt x="5672" y="220233"/>
                  </a:lnTo>
                  <a:lnTo>
                    <a:pt x="5730" y="219650"/>
                  </a:lnTo>
                  <a:lnTo>
                    <a:pt x="5671" y="219352"/>
                  </a:lnTo>
                  <a:lnTo>
                    <a:pt x="5482" y="218762"/>
                  </a:lnTo>
                  <a:lnTo>
                    <a:pt x="5180" y="217955"/>
                  </a:lnTo>
                  <a:lnTo>
                    <a:pt x="5377" y="217718"/>
                  </a:lnTo>
                  <a:lnTo>
                    <a:pt x="5951" y="217785"/>
                  </a:lnTo>
                  <a:lnTo>
                    <a:pt x="6400" y="218587"/>
                  </a:lnTo>
                  <a:lnTo>
                    <a:pt x="6665" y="218744"/>
                  </a:lnTo>
                  <a:lnTo>
                    <a:pt x="6950" y="218866"/>
                  </a:lnTo>
                  <a:lnTo>
                    <a:pt x="7262" y="218981"/>
                  </a:lnTo>
                  <a:lnTo>
                    <a:pt x="7565" y="219024"/>
                  </a:lnTo>
                  <a:lnTo>
                    <a:pt x="8004" y="218708"/>
                  </a:lnTo>
                  <a:lnTo>
                    <a:pt x="8368" y="218173"/>
                  </a:lnTo>
                  <a:lnTo>
                    <a:pt x="8797" y="217748"/>
                  </a:lnTo>
                  <a:lnTo>
                    <a:pt x="9347" y="217480"/>
                  </a:lnTo>
                  <a:lnTo>
                    <a:pt x="10402" y="216898"/>
                  </a:lnTo>
                  <a:lnTo>
                    <a:pt x="10709" y="216891"/>
                  </a:lnTo>
                  <a:lnTo>
                    <a:pt x="11629" y="216934"/>
                  </a:lnTo>
                  <a:lnTo>
                    <a:pt x="12169" y="216746"/>
                  </a:lnTo>
                  <a:lnTo>
                    <a:pt x="12621" y="216321"/>
                  </a:lnTo>
                  <a:lnTo>
                    <a:pt x="13124" y="215980"/>
                  </a:lnTo>
                  <a:lnTo>
                    <a:pt x="13803" y="215372"/>
                  </a:lnTo>
                  <a:lnTo>
                    <a:pt x="14282" y="215038"/>
                  </a:lnTo>
                  <a:lnTo>
                    <a:pt x="15008" y="213362"/>
                  </a:lnTo>
                  <a:lnTo>
                    <a:pt x="15452" y="212584"/>
                  </a:lnTo>
                  <a:lnTo>
                    <a:pt x="15631" y="211375"/>
                  </a:lnTo>
                  <a:lnTo>
                    <a:pt x="15832" y="210804"/>
                  </a:lnTo>
                  <a:lnTo>
                    <a:pt x="16233" y="209983"/>
                  </a:lnTo>
                  <a:lnTo>
                    <a:pt x="16597" y="209492"/>
                  </a:lnTo>
                  <a:lnTo>
                    <a:pt x="17875" y="208197"/>
                  </a:lnTo>
                  <a:lnTo>
                    <a:pt x="18452" y="207493"/>
                  </a:lnTo>
                  <a:lnTo>
                    <a:pt x="18783" y="206977"/>
                  </a:lnTo>
                  <a:lnTo>
                    <a:pt x="19034" y="206405"/>
                  </a:lnTo>
                  <a:lnTo>
                    <a:pt x="19412" y="205974"/>
                  </a:lnTo>
                  <a:lnTo>
                    <a:pt x="20003" y="205773"/>
                  </a:lnTo>
                  <a:lnTo>
                    <a:pt x="20541" y="205494"/>
                  </a:lnTo>
                  <a:lnTo>
                    <a:pt x="21419" y="205245"/>
                  </a:lnTo>
                  <a:lnTo>
                    <a:pt x="22200" y="204783"/>
                  </a:lnTo>
                  <a:lnTo>
                    <a:pt x="22970" y="204413"/>
                  </a:lnTo>
                  <a:lnTo>
                    <a:pt x="23070" y="204121"/>
                  </a:lnTo>
                  <a:lnTo>
                    <a:pt x="23375" y="204158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4" name="object 48">
              <a:extLst>
                <a:ext uri="{FF2B5EF4-FFF2-40B4-BE49-F238E27FC236}">
                  <a16:creationId xmlns:a16="http://schemas.microsoft.com/office/drawing/2014/main" id="{4EBC1AD0-7817-4257-B871-2963F3F07C9F}"/>
                </a:ext>
              </a:extLst>
            </p:cNvPr>
            <p:cNvSpPr/>
            <p:nvPr/>
          </p:nvSpPr>
          <p:spPr>
            <a:xfrm>
              <a:off x="8144540" y="4806805"/>
              <a:ext cx="393025" cy="317516"/>
            </a:xfrm>
            <a:custGeom>
              <a:avLst/>
              <a:gdLst/>
              <a:ahLst/>
              <a:cxnLst/>
              <a:rect l="l" t="t" r="r" b="b"/>
              <a:pathLst>
                <a:path w="608521" h="491611">
                  <a:moveTo>
                    <a:pt x="110192" y="177714"/>
                  </a:moveTo>
                  <a:lnTo>
                    <a:pt x="110498" y="177246"/>
                  </a:lnTo>
                  <a:lnTo>
                    <a:pt x="110806" y="176724"/>
                  </a:lnTo>
                  <a:lnTo>
                    <a:pt x="111047" y="176541"/>
                  </a:lnTo>
                  <a:lnTo>
                    <a:pt x="111595" y="176268"/>
                  </a:lnTo>
                  <a:lnTo>
                    <a:pt x="112214" y="176195"/>
                  </a:lnTo>
                  <a:lnTo>
                    <a:pt x="112686" y="175867"/>
                  </a:lnTo>
                  <a:lnTo>
                    <a:pt x="113239" y="175120"/>
                  </a:lnTo>
                  <a:lnTo>
                    <a:pt x="113728" y="174342"/>
                  </a:lnTo>
                  <a:lnTo>
                    <a:pt x="113966" y="173789"/>
                  </a:lnTo>
                  <a:lnTo>
                    <a:pt x="114176" y="172909"/>
                  </a:lnTo>
                  <a:lnTo>
                    <a:pt x="114465" y="171414"/>
                  </a:lnTo>
                  <a:lnTo>
                    <a:pt x="114616" y="171043"/>
                  </a:lnTo>
                  <a:lnTo>
                    <a:pt x="114658" y="170454"/>
                  </a:lnTo>
                  <a:lnTo>
                    <a:pt x="114528" y="169846"/>
                  </a:lnTo>
                  <a:lnTo>
                    <a:pt x="114516" y="169251"/>
                  </a:lnTo>
                  <a:lnTo>
                    <a:pt x="114626" y="168655"/>
                  </a:lnTo>
                  <a:lnTo>
                    <a:pt x="114866" y="167769"/>
                  </a:lnTo>
                  <a:lnTo>
                    <a:pt x="115305" y="166639"/>
                  </a:lnTo>
                  <a:lnTo>
                    <a:pt x="115851" y="165897"/>
                  </a:lnTo>
                  <a:lnTo>
                    <a:pt x="116502" y="164871"/>
                  </a:lnTo>
                  <a:lnTo>
                    <a:pt x="116856" y="164379"/>
                  </a:lnTo>
                  <a:lnTo>
                    <a:pt x="117543" y="163741"/>
                  </a:lnTo>
                  <a:lnTo>
                    <a:pt x="117644" y="163200"/>
                  </a:lnTo>
                  <a:lnTo>
                    <a:pt x="117507" y="162574"/>
                  </a:lnTo>
                  <a:lnTo>
                    <a:pt x="117441" y="161948"/>
                  </a:lnTo>
                  <a:lnTo>
                    <a:pt x="117617" y="161419"/>
                  </a:lnTo>
                  <a:lnTo>
                    <a:pt x="117915" y="161317"/>
                  </a:lnTo>
                  <a:lnTo>
                    <a:pt x="118225" y="161305"/>
                  </a:lnTo>
                  <a:lnTo>
                    <a:pt x="118783" y="161104"/>
                  </a:lnTo>
                  <a:lnTo>
                    <a:pt x="119545" y="160618"/>
                  </a:lnTo>
                  <a:lnTo>
                    <a:pt x="119851" y="160587"/>
                  </a:lnTo>
                  <a:lnTo>
                    <a:pt x="120455" y="160697"/>
                  </a:lnTo>
                  <a:lnTo>
                    <a:pt x="120737" y="160849"/>
                  </a:lnTo>
                  <a:lnTo>
                    <a:pt x="121292" y="160915"/>
                  </a:lnTo>
                  <a:lnTo>
                    <a:pt x="121841" y="160612"/>
                  </a:lnTo>
                  <a:lnTo>
                    <a:pt x="122655" y="160205"/>
                  </a:lnTo>
                  <a:lnTo>
                    <a:pt x="123064" y="159761"/>
                  </a:lnTo>
                  <a:lnTo>
                    <a:pt x="124143" y="158297"/>
                  </a:lnTo>
                  <a:lnTo>
                    <a:pt x="124432" y="157428"/>
                  </a:lnTo>
                  <a:lnTo>
                    <a:pt x="124658" y="156851"/>
                  </a:lnTo>
                  <a:lnTo>
                    <a:pt x="124964" y="156328"/>
                  </a:lnTo>
                  <a:lnTo>
                    <a:pt x="125461" y="156007"/>
                  </a:lnTo>
                  <a:lnTo>
                    <a:pt x="126307" y="155624"/>
                  </a:lnTo>
                  <a:lnTo>
                    <a:pt x="126779" y="155259"/>
                  </a:lnTo>
                  <a:lnTo>
                    <a:pt x="127173" y="154785"/>
                  </a:lnTo>
                  <a:lnTo>
                    <a:pt x="128063" y="153959"/>
                  </a:lnTo>
                  <a:lnTo>
                    <a:pt x="127571" y="152507"/>
                  </a:lnTo>
                  <a:lnTo>
                    <a:pt x="127644" y="151948"/>
                  </a:lnTo>
                  <a:lnTo>
                    <a:pt x="127863" y="151699"/>
                  </a:lnTo>
                  <a:lnTo>
                    <a:pt x="128411" y="151505"/>
                  </a:lnTo>
                  <a:lnTo>
                    <a:pt x="129646" y="151553"/>
                  </a:lnTo>
                  <a:lnTo>
                    <a:pt x="130225" y="151323"/>
                  </a:lnTo>
                  <a:lnTo>
                    <a:pt x="130721" y="151001"/>
                  </a:lnTo>
                  <a:lnTo>
                    <a:pt x="130790" y="150703"/>
                  </a:lnTo>
                  <a:lnTo>
                    <a:pt x="131135" y="150235"/>
                  </a:lnTo>
                  <a:lnTo>
                    <a:pt x="132115" y="149506"/>
                  </a:lnTo>
                  <a:lnTo>
                    <a:pt x="132356" y="148947"/>
                  </a:lnTo>
                  <a:lnTo>
                    <a:pt x="132294" y="148035"/>
                  </a:lnTo>
                  <a:lnTo>
                    <a:pt x="132497" y="147136"/>
                  </a:lnTo>
                  <a:lnTo>
                    <a:pt x="132517" y="146541"/>
                  </a:lnTo>
                  <a:lnTo>
                    <a:pt x="132261" y="145338"/>
                  </a:lnTo>
                  <a:lnTo>
                    <a:pt x="132246" y="144743"/>
                  </a:lnTo>
                  <a:lnTo>
                    <a:pt x="132347" y="144445"/>
                  </a:lnTo>
                  <a:lnTo>
                    <a:pt x="132513" y="144177"/>
                  </a:lnTo>
                  <a:lnTo>
                    <a:pt x="132979" y="143813"/>
                  </a:lnTo>
                  <a:lnTo>
                    <a:pt x="133537" y="143540"/>
                  </a:lnTo>
                  <a:lnTo>
                    <a:pt x="134602" y="142920"/>
                  </a:lnTo>
                  <a:lnTo>
                    <a:pt x="135022" y="142173"/>
                  </a:lnTo>
                  <a:lnTo>
                    <a:pt x="134883" y="141493"/>
                  </a:lnTo>
                  <a:lnTo>
                    <a:pt x="134908" y="141188"/>
                  </a:lnTo>
                  <a:lnTo>
                    <a:pt x="135149" y="140004"/>
                  </a:lnTo>
                  <a:lnTo>
                    <a:pt x="135128" y="139396"/>
                  </a:lnTo>
                  <a:lnTo>
                    <a:pt x="135040" y="138188"/>
                  </a:lnTo>
                  <a:lnTo>
                    <a:pt x="135225" y="137938"/>
                  </a:lnTo>
                  <a:lnTo>
                    <a:pt x="135362" y="137665"/>
                  </a:lnTo>
                  <a:lnTo>
                    <a:pt x="135483" y="137076"/>
                  </a:lnTo>
                  <a:lnTo>
                    <a:pt x="135451" y="135860"/>
                  </a:lnTo>
                  <a:lnTo>
                    <a:pt x="135715" y="134390"/>
                  </a:lnTo>
                  <a:lnTo>
                    <a:pt x="136123" y="133959"/>
                  </a:lnTo>
                  <a:lnTo>
                    <a:pt x="136076" y="133649"/>
                  </a:lnTo>
                  <a:lnTo>
                    <a:pt x="135878" y="132750"/>
                  </a:lnTo>
                  <a:lnTo>
                    <a:pt x="135964" y="132167"/>
                  </a:lnTo>
                  <a:lnTo>
                    <a:pt x="136177" y="131583"/>
                  </a:lnTo>
                  <a:lnTo>
                    <a:pt x="136353" y="130988"/>
                  </a:lnTo>
                  <a:lnTo>
                    <a:pt x="136230" y="130162"/>
                  </a:lnTo>
                  <a:lnTo>
                    <a:pt x="135620" y="130113"/>
                  </a:lnTo>
                  <a:lnTo>
                    <a:pt x="135420" y="129852"/>
                  </a:lnTo>
                  <a:lnTo>
                    <a:pt x="135385" y="129299"/>
                  </a:lnTo>
                  <a:lnTo>
                    <a:pt x="135816" y="128485"/>
                  </a:lnTo>
                  <a:lnTo>
                    <a:pt x="135855" y="127871"/>
                  </a:lnTo>
                  <a:lnTo>
                    <a:pt x="135806" y="127246"/>
                  </a:lnTo>
                  <a:lnTo>
                    <a:pt x="136058" y="126754"/>
                  </a:lnTo>
                  <a:lnTo>
                    <a:pt x="136336" y="126589"/>
                  </a:lnTo>
                  <a:lnTo>
                    <a:pt x="137158" y="126201"/>
                  </a:lnTo>
                  <a:lnTo>
                    <a:pt x="137955" y="125757"/>
                  </a:lnTo>
                  <a:lnTo>
                    <a:pt x="138691" y="125211"/>
                  </a:lnTo>
                  <a:lnTo>
                    <a:pt x="139128" y="124791"/>
                  </a:lnTo>
                  <a:lnTo>
                    <a:pt x="139468" y="124293"/>
                  </a:lnTo>
                  <a:lnTo>
                    <a:pt x="139894" y="123479"/>
                  </a:lnTo>
                  <a:lnTo>
                    <a:pt x="140458" y="122410"/>
                  </a:lnTo>
                  <a:lnTo>
                    <a:pt x="141056" y="121717"/>
                  </a:lnTo>
                  <a:lnTo>
                    <a:pt x="141541" y="120952"/>
                  </a:lnTo>
                  <a:lnTo>
                    <a:pt x="141902" y="120113"/>
                  </a:lnTo>
                  <a:lnTo>
                    <a:pt x="141818" y="118680"/>
                  </a:lnTo>
                  <a:lnTo>
                    <a:pt x="141760" y="118072"/>
                  </a:lnTo>
                  <a:lnTo>
                    <a:pt x="141450" y="116900"/>
                  </a:lnTo>
                  <a:lnTo>
                    <a:pt x="141191" y="115095"/>
                  </a:lnTo>
                  <a:lnTo>
                    <a:pt x="141037" y="114505"/>
                  </a:lnTo>
                  <a:lnTo>
                    <a:pt x="140729" y="113649"/>
                  </a:lnTo>
                  <a:lnTo>
                    <a:pt x="140095" y="112269"/>
                  </a:lnTo>
                  <a:lnTo>
                    <a:pt x="139442" y="111243"/>
                  </a:lnTo>
                  <a:lnTo>
                    <a:pt x="139169" y="110702"/>
                  </a:lnTo>
                  <a:lnTo>
                    <a:pt x="138668" y="109590"/>
                  </a:lnTo>
                  <a:lnTo>
                    <a:pt x="138369" y="109062"/>
                  </a:lnTo>
                  <a:lnTo>
                    <a:pt x="137676" y="108065"/>
                  </a:lnTo>
                  <a:lnTo>
                    <a:pt x="136866" y="107155"/>
                  </a:lnTo>
                  <a:lnTo>
                    <a:pt x="136528" y="106650"/>
                  </a:lnTo>
                  <a:lnTo>
                    <a:pt x="136245" y="106116"/>
                  </a:lnTo>
                  <a:lnTo>
                    <a:pt x="136019" y="105550"/>
                  </a:lnTo>
                  <a:lnTo>
                    <a:pt x="135737" y="104682"/>
                  </a:lnTo>
                  <a:lnTo>
                    <a:pt x="135423" y="103825"/>
                  </a:lnTo>
                  <a:lnTo>
                    <a:pt x="135028" y="103005"/>
                  </a:lnTo>
                  <a:lnTo>
                    <a:pt x="134804" y="102780"/>
                  </a:lnTo>
                  <a:lnTo>
                    <a:pt x="134569" y="102252"/>
                  </a:lnTo>
                  <a:lnTo>
                    <a:pt x="134582" y="101935"/>
                  </a:lnTo>
                  <a:lnTo>
                    <a:pt x="134645" y="101632"/>
                  </a:lnTo>
                  <a:lnTo>
                    <a:pt x="134986" y="100921"/>
                  </a:lnTo>
                  <a:lnTo>
                    <a:pt x="134737" y="100337"/>
                  </a:lnTo>
                  <a:lnTo>
                    <a:pt x="134514" y="99444"/>
                  </a:lnTo>
                  <a:lnTo>
                    <a:pt x="134226" y="98928"/>
                  </a:lnTo>
                  <a:lnTo>
                    <a:pt x="133766" y="98515"/>
                  </a:lnTo>
                  <a:lnTo>
                    <a:pt x="133459" y="98005"/>
                  </a:lnTo>
                  <a:lnTo>
                    <a:pt x="133131" y="97154"/>
                  </a:lnTo>
                  <a:lnTo>
                    <a:pt x="132756" y="96674"/>
                  </a:lnTo>
                  <a:lnTo>
                    <a:pt x="132592" y="96413"/>
                  </a:lnTo>
                  <a:lnTo>
                    <a:pt x="132122" y="95641"/>
                  </a:lnTo>
                  <a:lnTo>
                    <a:pt x="131793" y="95155"/>
                  </a:lnTo>
                  <a:lnTo>
                    <a:pt x="131593" y="94238"/>
                  </a:lnTo>
                  <a:lnTo>
                    <a:pt x="131192" y="93843"/>
                  </a:lnTo>
                  <a:lnTo>
                    <a:pt x="130053" y="93357"/>
                  </a:lnTo>
                  <a:lnTo>
                    <a:pt x="129806" y="93168"/>
                  </a:lnTo>
                  <a:lnTo>
                    <a:pt x="129725" y="92604"/>
                  </a:lnTo>
                  <a:lnTo>
                    <a:pt x="129126" y="91905"/>
                  </a:lnTo>
                  <a:lnTo>
                    <a:pt x="128727" y="91091"/>
                  </a:lnTo>
                  <a:lnTo>
                    <a:pt x="128525" y="90514"/>
                  </a:lnTo>
                  <a:lnTo>
                    <a:pt x="128267" y="89924"/>
                  </a:lnTo>
                  <a:lnTo>
                    <a:pt x="127821" y="89676"/>
                  </a:lnTo>
                  <a:lnTo>
                    <a:pt x="126874" y="89894"/>
                  </a:lnTo>
                  <a:lnTo>
                    <a:pt x="126356" y="89688"/>
                  </a:lnTo>
                  <a:lnTo>
                    <a:pt x="126064" y="89147"/>
                  </a:lnTo>
                  <a:lnTo>
                    <a:pt x="125996" y="88533"/>
                  </a:lnTo>
                  <a:lnTo>
                    <a:pt x="125813" y="87330"/>
                  </a:lnTo>
                  <a:lnTo>
                    <a:pt x="125881" y="86753"/>
                  </a:lnTo>
                  <a:lnTo>
                    <a:pt x="125052" y="85465"/>
                  </a:lnTo>
                  <a:lnTo>
                    <a:pt x="124879" y="84894"/>
                  </a:lnTo>
                  <a:lnTo>
                    <a:pt x="124821" y="84280"/>
                  </a:lnTo>
                  <a:lnTo>
                    <a:pt x="124677" y="83697"/>
                  </a:lnTo>
                  <a:lnTo>
                    <a:pt x="124234" y="82561"/>
                  </a:lnTo>
                  <a:lnTo>
                    <a:pt x="123866" y="82063"/>
                  </a:lnTo>
                  <a:lnTo>
                    <a:pt x="123456" y="81607"/>
                  </a:lnTo>
                  <a:lnTo>
                    <a:pt x="122956" y="81303"/>
                  </a:lnTo>
                  <a:lnTo>
                    <a:pt x="122641" y="81261"/>
                  </a:lnTo>
                  <a:lnTo>
                    <a:pt x="122043" y="81352"/>
                  </a:lnTo>
                  <a:lnTo>
                    <a:pt x="121464" y="81565"/>
                  </a:lnTo>
                  <a:lnTo>
                    <a:pt x="121171" y="81644"/>
                  </a:lnTo>
                  <a:lnTo>
                    <a:pt x="120560" y="81692"/>
                  </a:lnTo>
                  <a:lnTo>
                    <a:pt x="120254" y="81674"/>
                  </a:lnTo>
                  <a:lnTo>
                    <a:pt x="119683" y="81504"/>
                  </a:lnTo>
                  <a:lnTo>
                    <a:pt x="119150" y="81200"/>
                  </a:lnTo>
                  <a:lnTo>
                    <a:pt x="118586" y="81170"/>
                  </a:lnTo>
                  <a:lnTo>
                    <a:pt x="118507" y="80586"/>
                  </a:lnTo>
                  <a:lnTo>
                    <a:pt x="118683" y="80325"/>
                  </a:lnTo>
                  <a:lnTo>
                    <a:pt x="118885" y="80082"/>
                  </a:lnTo>
                  <a:lnTo>
                    <a:pt x="119334" y="79645"/>
                  </a:lnTo>
                  <a:lnTo>
                    <a:pt x="119616" y="79152"/>
                  </a:lnTo>
                  <a:lnTo>
                    <a:pt x="119567" y="78533"/>
                  </a:lnTo>
                  <a:lnTo>
                    <a:pt x="119625" y="78223"/>
                  </a:lnTo>
                  <a:lnTo>
                    <a:pt x="119988" y="77774"/>
                  </a:lnTo>
                  <a:lnTo>
                    <a:pt x="120256" y="77610"/>
                  </a:lnTo>
                  <a:lnTo>
                    <a:pt x="120506" y="77118"/>
                  </a:lnTo>
                  <a:lnTo>
                    <a:pt x="120222" y="76583"/>
                  </a:lnTo>
                  <a:lnTo>
                    <a:pt x="120366" y="76297"/>
                  </a:lnTo>
                  <a:lnTo>
                    <a:pt x="120643" y="76151"/>
                  </a:lnTo>
                  <a:lnTo>
                    <a:pt x="120851" y="75835"/>
                  </a:lnTo>
                  <a:lnTo>
                    <a:pt x="120660" y="75550"/>
                  </a:lnTo>
                  <a:lnTo>
                    <a:pt x="120362" y="74706"/>
                  </a:lnTo>
                  <a:lnTo>
                    <a:pt x="120051" y="74590"/>
                  </a:lnTo>
                  <a:lnTo>
                    <a:pt x="119708" y="74517"/>
                  </a:lnTo>
                  <a:lnTo>
                    <a:pt x="119513" y="74159"/>
                  </a:lnTo>
                  <a:lnTo>
                    <a:pt x="119883" y="73581"/>
                  </a:lnTo>
                  <a:lnTo>
                    <a:pt x="120323" y="72774"/>
                  </a:lnTo>
                  <a:lnTo>
                    <a:pt x="120718" y="72330"/>
                  </a:lnTo>
                  <a:lnTo>
                    <a:pt x="120978" y="72160"/>
                  </a:lnTo>
                  <a:lnTo>
                    <a:pt x="121262" y="72026"/>
                  </a:lnTo>
                  <a:lnTo>
                    <a:pt x="121846" y="71917"/>
                  </a:lnTo>
                  <a:lnTo>
                    <a:pt x="122463" y="71965"/>
                  </a:lnTo>
                  <a:lnTo>
                    <a:pt x="124292" y="71990"/>
                  </a:lnTo>
                  <a:lnTo>
                    <a:pt x="125177" y="72148"/>
                  </a:lnTo>
                  <a:lnTo>
                    <a:pt x="125429" y="72318"/>
                  </a:lnTo>
                  <a:lnTo>
                    <a:pt x="125840" y="72780"/>
                  </a:lnTo>
                  <a:lnTo>
                    <a:pt x="126155" y="73296"/>
                  </a:lnTo>
                  <a:lnTo>
                    <a:pt x="126668" y="73679"/>
                  </a:lnTo>
                  <a:lnTo>
                    <a:pt x="126946" y="73812"/>
                  </a:lnTo>
                  <a:lnTo>
                    <a:pt x="127473" y="73758"/>
                  </a:lnTo>
                  <a:lnTo>
                    <a:pt x="128017" y="73448"/>
                  </a:lnTo>
                  <a:lnTo>
                    <a:pt x="128327" y="73430"/>
                  </a:lnTo>
                  <a:lnTo>
                    <a:pt x="128627" y="73478"/>
                  </a:lnTo>
                  <a:lnTo>
                    <a:pt x="129179" y="73740"/>
                  </a:lnTo>
                  <a:lnTo>
                    <a:pt x="129938" y="73478"/>
                  </a:lnTo>
                  <a:lnTo>
                    <a:pt x="130242" y="73539"/>
                  </a:lnTo>
                  <a:lnTo>
                    <a:pt x="130568" y="73563"/>
                  </a:lnTo>
                  <a:lnTo>
                    <a:pt x="131016" y="73296"/>
                  </a:lnTo>
                  <a:lnTo>
                    <a:pt x="131200" y="72688"/>
                  </a:lnTo>
                  <a:lnTo>
                    <a:pt x="131542" y="71838"/>
                  </a:lnTo>
                  <a:lnTo>
                    <a:pt x="132091" y="70756"/>
                  </a:lnTo>
                  <a:lnTo>
                    <a:pt x="132532" y="70003"/>
                  </a:lnTo>
                  <a:lnTo>
                    <a:pt x="133056" y="69766"/>
                  </a:lnTo>
                  <a:lnTo>
                    <a:pt x="133526" y="69080"/>
                  </a:lnTo>
                  <a:lnTo>
                    <a:pt x="133808" y="68563"/>
                  </a:lnTo>
                  <a:lnTo>
                    <a:pt x="133850" y="68247"/>
                  </a:lnTo>
                  <a:lnTo>
                    <a:pt x="134114" y="67719"/>
                  </a:lnTo>
                  <a:lnTo>
                    <a:pt x="134339" y="67500"/>
                  </a:lnTo>
                  <a:lnTo>
                    <a:pt x="134861" y="67221"/>
                  </a:lnTo>
                  <a:lnTo>
                    <a:pt x="135177" y="67227"/>
                  </a:lnTo>
                  <a:lnTo>
                    <a:pt x="136391" y="67166"/>
                  </a:lnTo>
                  <a:lnTo>
                    <a:pt x="137266" y="67360"/>
                  </a:lnTo>
                  <a:lnTo>
                    <a:pt x="137557" y="67251"/>
                  </a:lnTo>
                  <a:lnTo>
                    <a:pt x="137822" y="67087"/>
                  </a:lnTo>
                  <a:lnTo>
                    <a:pt x="138127" y="66576"/>
                  </a:lnTo>
                  <a:lnTo>
                    <a:pt x="138154" y="65751"/>
                  </a:lnTo>
                  <a:lnTo>
                    <a:pt x="138443" y="65586"/>
                  </a:lnTo>
                  <a:lnTo>
                    <a:pt x="139037" y="65502"/>
                  </a:lnTo>
                  <a:lnTo>
                    <a:pt x="139960" y="65568"/>
                  </a:lnTo>
                  <a:lnTo>
                    <a:pt x="140575" y="65653"/>
                  </a:lnTo>
                  <a:lnTo>
                    <a:pt x="141140" y="65550"/>
                  </a:lnTo>
                  <a:lnTo>
                    <a:pt x="141611" y="65143"/>
                  </a:lnTo>
                  <a:lnTo>
                    <a:pt x="142028" y="64700"/>
                  </a:lnTo>
                  <a:lnTo>
                    <a:pt x="142495" y="63915"/>
                  </a:lnTo>
                  <a:lnTo>
                    <a:pt x="143191" y="62919"/>
                  </a:lnTo>
                  <a:lnTo>
                    <a:pt x="143503" y="62403"/>
                  </a:lnTo>
                  <a:lnTo>
                    <a:pt x="143952" y="61996"/>
                  </a:lnTo>
                  <a:lnTo>
                    <a:pt x="144943" y="61285"/>
                  </a:lnTo>
                  <a:lnTo>
                    <a:pt x="145457" y="60957"/>
                  </a:lnTo>
                  <a:lnTo>
                    <a:pt x="146261" y="60532"/>
                  </a:lnTo>
                  <a:lnTo>
                    <a:pt x="147398" y="60155"/>
                  </a:lnTo>
                  <a:lnTo>
                    <a:pt x="148014" y="59474"/>
                  </a:lnTo>
                  <a:lnTo>
                    <a:pt x="149506" y="58429"/>
                  </a:lnTo>
                  <a:lnTo>
                    <a:pt x="151178" y="57117"/>
                  </a:lnTo>
                  <a:lnTo>
                    <a:pt x="151975" y="56650"/>
                  </a:lnTo>
                  <a:lnTo>
                    <a:pt x="152422" y="56261"/>
                  </a:lnTo>
                  <a:lnTo>
                    <a:pt x="152599" y="56012"/>
                  </a:lnTo>
                  <a:lnTo>
                    <a:pt x="152748" y="55738"/>
                  </a:lnTo>
                  <a:lnTo>
                    <a:pt x="152972" y="55173"/>
                  </a:lnTo>
                  <a:lnTo>
                    <a:pt x="153136" y="54590"/>
                  </a:lnTo>
                  <a:lnTo>
                    <a:pt x="153320" y="53691"/>
                  </a:lnTo>
                  <a:lnTo>
                    <a:pt x="153459" y="51862"/>
                  </a:lnTo>
                  <a:lnTo>
                    <a:pt x="153538" y="51261"/>
                  </a:lnTo>
                  <a:lnTo>
                    <a:pt x="153813" y="50756"/>
                  </a:lnTo>
                  <a:lnTo>
                    <a:pt x="154053" y="50550"/>
                  </a:lnTo>
                  <a:lnTo>
                    <a:pt x="154114" y="50173"/>
                  </a:lnTo>
                  <a:lnTo>
                    <a:pt x="154103" y="49559"/>
                  </a:lnTo>
                  <a:lnTo>
                    <a:pt x="153985" y="48970"/>
                  </a:lnTo>
                  <a:lnTo>
                    <a:pt x="153627" y="48478"/>
                  </a:lnTo>
                  <a:lnTo>
                    <a:pt x="153060" y="48271"/>
                  </a:lnTo>
                  <a:lnTo>
                    <a:pt x="152745" y="47743"/>
                  </a:lnTo>
                  <a:lnTo>
                    <a:pt x="152535" y="47178"/>
                  </a:lnTo>
                  <a:lnTo>
                    <a:pt x="152500" y="46868"/>
                  </a:lnTo>
                  <a:lnTo>
                    <a:pt x="152616" y="46297"/>
                  </a:lnTo>
                  <a:lnTo>
                    <a:pt x="152952" y="45823"/>
                  </a:lnTo>
                  <a:lnTo>
                    <a:pt x="152946" y="45513"/>
                  </a:lnTo>
                  <a:lnTo>
                    <a:pt x="152907" y="45203"/>
                  </a:lnTo>
                  <a:lnTo>
                    <a:pt x="152588" y="43721"/>
                  </a:lnTo>
                  <a:lnTo>
                    <a:pt x="152630" y="43113"/>
                  </a:lnTo>
                  <a:lnTo>
                    <a:pt x="152917" y="41941"/>
                  </a:lnTo>
                  <a:lnTo>
                    <a:pt x="152713" y="40410"/>
                  </a:lnTo>
                  <a:lnTo>
                    <a:pt x="152867" y="39857"/>
                  </a:lnTo>
                  <a:lnTo>
                    <a:pt x="153339" y="39425"/>
                  </a:lnTo>
                  <a:lnTo>
                    <a:pt x="153509" y="38909"/>
                  </a:lnTo>
                  <a:lnTo>
                    <a:pt x="153402" y="38605"/>
                  </a:lnTo>
                  <a:lnTo>
                    <a:pt x="153340" y="38296"/>
                  </a:lnTo>
                  <a:lnTo>
                    <a:pt x="153402" y="37998"/>
                  </a:lnTo>
                  <a:lnTo>
                    <a:pt x="153786" y="37166"/>
                  </a:lnTo>
                  <a:lnTo>
                    <a:pt x="153854" y="36571"/>
                  </a:lnTo>
                  <a:lnTo>
                    <a:pt x="153827" y="35957"/>
                  </a:lnTo>
                  <a:lnTo>
                    <a:pt x="153707" y="35052"/>
                  </a:lnTo>
                  <a:lnTo>
                    <a:pt x="153565" y="34462"/>
                  </a:lnTo>
                  <a:lnTo>
                    <a:pt x="153365" y="33879"/>
                  </a:lnTo>
                  <a:lnTo>
                    <a:pt x="153111" y="33314"/>
                  </a:lnTo>
                  <a:lnTo>
                    <a:pt x="152642" y="32718"/>
                  </a:lnTo>
                  <a:lnTo>
                    <a:pt x="151850" y="32591"/>
                  </a:lnTo>
                  <a:lnTo>
                    <a:pt x="151272" y="31522"/>
                  </a:lnTo>
                  <a:lnTo>
                    <a:pt x="151022" y="31339"/>
                  </a:lnTo>
                  <a:lnTo>
                    <a:pt x="150448" y="31127"/>
                  </a:lnTo>
                  <a:lnTo>
                    <a:pt x="150141" y="31072"/>
                  </a:lnTo>
                  <a:lnTo>
                    <a:pt x="149827" y="31054"/>
                  </a:lnTo>
                  <a:lnTo>
                    <a:pt x="149258" y="31176"/>
                  </a:lnTo>
                  <a:lnTo>
                    <a:pt x="148797" y="31594"/>
                  </a:lnTo>
                  <a:lnTo>
                    <a:pt x="148517" y="31759"/>
                  </a:lnTo>
                  <a:lnTo>
                    <a:pt x="148215" y="31905"/>
                  </a:lnTo>
                  <a:lnTo>
                    <a:pt x="147761" y="31777"/>
                  </a:lnTo>
                  <a:lnTo>
                    <a:pt x="147519" y="31157"/>
                  </a:lnTo>
                  <a:lnTo>
                    <a:pt x="147323" y="30543"/>
                  </a:lnTo>
                  <a:lnTo>
                    <a:pt x="146997" y="30124"/>
                  </a:lnTo>
                  <a:lnTo>
                    <a:pt x="146672" y="30155"/>
                  </a:lnTo>
                  <a:lnTo>
                    <a:pt x="146354" y="30215"/>
                  </a:lnTo>
                  <a:lnTo>
                    <a:pt x="145762" y="30367"/>
                  </a:lnTo>
                  <a:lnTo>
                    <a:pt x="145465" y="30294"/>
                  </a:lnTo>
                  <a:lnTo>
                    <a:pt x="144905" y="30258"/>
                  </a:lnTo>
                  <a:lnTo>
                    <a:pt x="144643" y="30440"/>
                  </a:lnTo>
                  <a:lnTo>
                    <a:pt x="144423" y="30659"/>
                  </a:lnTo>
                  <a:lnTo>
                    <a:pt x="144276" y="30938"/>
                  </a:lnTo>
                  <a:lnTo>
                    <a:pt x="144169" y="31254"/>
                  </a:lnTo>
                  <a:lnTo>
                    <a:pt x="143772" y="31613"/>
                  </a:lnTo>
                  <a:lnTo>
                    <a:pt x="143409" y="31539"/>
                  </a:lnTo>
                  <a:lnTo>
                    <a:pt x="143239" y="31072"/>
                  </a:lnTo>
                  <a:lnTo>
                    <a:pt x="143267" y="30762"/>
                  </a:lnTo>
                  <a:lnTo>
                    <a:pt x="143511" y="29505"/>
                  </a:lnTo>
                  <a:lnTo>
                    <a:pt x="143705" y="28927"/>
                  </a:lnTo>
                  <a:lnTo>
                    <a:pt x="144051" y="28411"/>
                  </a:lnTo>
                  <a:lnTo>
                    <a:pt x="144255" y="28162"/>
                  </a:lnTo>
                  <a:lnTo>
                    <a:pt x="144711" y="27761"/>
                  </a:lnTo>
                  <a:lnTo>
                    <a:pt x="145249" y="27670"/>
                  </a:lnTo>
                  <a:lnTo>
                    <a:pt x="145877" y="27840"/>
                  </a:lnTo>
                  <a:lnTo>
                    <a:pt x="146180" y="27858"/>
                  </a:lnTo>
                  <a:lnTo>
                    <a:pt x="146784" y="27785"/>
                  </a:lnTo>
                  <a:lnTo>
                    <a:pt x="147380" y="27652"/>
                  </a:lnTo>
                  <a:lnTo>
                    <a:pt x="147960" y="27469"/>
                  </a:lnTo>
                  <a:lnTo>
                    <a:pt x="148751" y="27020"/>
                  </a:lnTo>
                  <a:lnTo>
                    <a:pt x="149860" y="26515"/>
                  </a:lnTo>
                  <a:lnTo>
                    <a:pt x="150435" y="26333"/>
                  </a:lnTo>
                  <a:lnTo>
                    <a:pt x="151032" y="26230"/>
                  </a:lnTo>
                  <a:lnTo>
                    <a:pt x="151252" y="26017"/>
                  </a:lnTo>
                  <a:lnTo>
                    <a:pt x="151430" y="25768"/>
                  </a:lnTo>
                  <a:lnTo>
                    <a:pt x="151730" y="25234"/>
                  </a:lnTo>
                  <a:lnTo>
                    <a:pt x="151816" y="24656"/>
                  </a:lnTo>
                  <a:lnTo>
                    <a:pt x="151757" y="24346"/>
                  </a:lnTo>
                  <a:lnTo>
                    <a:pt x="151742" y="24043"/>
                  </a:lnTo>
                  <a:lnTo>
                    <a:pt x="151804" y="23441"/>
                  </a:lnTo>
                  <a:lnTo>
                    <a:pt x="152062" y="22256"/>
                  </a:lnTo>
                  <a:lnTo>
                    <a:pt x="152772" y="20890"/>
                  </a:lnTo>
                  <a:lnTo>
                    <a:pt x="153214" y="20537"/>
                  </a:lnTo>
                  <a:lnTo>
                    <a:pt x="153824" y="20379"/>
                  </a:lnTo>
                  <a:lnTo>
                    <a:pt x="154102" y="20258"/>
                  </a:lnTo>
                  <a:lnTo>
                    <a:pt x="154628" y="19954"/>
                  </a:lnTo>
                  <a:lnTo>
                    <a:pt x="154868" y="19759"/>
                  </a:lnTo>
                  <a:lnTo>
                    <a:pt x="155096" y="19553"/>
                  </a:lnTo>
                  <a:lnTo>
                    <a:pt x="155454" y="19073"/>
                  </a:lnTo>
                  <a:lnTo>
                    <a:pt x="155762" y="18216"/>
                  </a:lnTo>
                  <a:lnTo>
                    <a:pt x="156009" y="18022"/>
                  </a:lnTo>
                  <a:lnTo>
                    <a:pt x="156299" y="17864"/>
                  </a:lnTo>
                  <a:lnTo>
                    <a:pt x="156570" y="17390"/>
                  </a:lnTo>
                  <a:lnTo>
                    <a:pt x="156594" y="17086"/>
                  </a:lnTo>
                  <a:lnTo>
                    <a:pt x="156580" y="16771"/>
                  </a:lnTo>
                  <a:lnTo>
                    <a:pt x="156379" y="15871"/>
                  </a:lnTo>
                  <a:lnTo>
                    <a:pt x="156204" y="15616"/>
                  </a:lnTo>
                  <a:lnTo>
                    <a:pt x="155818" y="15136"/>
                  </a:lnTo>
                  <a:lnTo>
                    <a:pt x="155351" y="14754"/>
                  </a:lnTo>
                  <a:lnTo>
                    <a:pt x="155064" y="14644"/>
                  </a:lnTo>
                  <a:lnTo>
                    <a:pt x="154469" y="14492"/>
                  </a:lnTo>
                  <a:lnTo>
                    <a:pt x="154166" y="14444"/>
                  </a:lnTo>
                  <a:lnTo>
                    <a:pt x="153575" y="14517"/>
                  </a:lnTo>
                  <a:lnTo>
                    <a:pt x="152997" y="14723"/>
                  </a:lnTo>
                  <a:lnTo>
                    <a:pt x="152714" y="14845"/>
                  </a:lnTo>
                  <a:lnTo>
                    <a:pt x="151920" y="15106"/>
                  </a:lnTo>
                  <a:lnTo>
                    <a:pt x="151672" y="14900"/>
                  </a:lnTo>
                  <a:lnTo>
                    <a:pt x="151105" y="14662"/>
                  </a:lnTo>
                  <a:lnTo>
                    <a:pt x="150524" y="14492"/>
                  </a:lnTo>
                  <a:lnTo>
                    <a:pt x="150215" y="14468"/>
                  </a:lnTo>
                  <a:lnTo>
                    <a:pt x="149623" y="14601"/>
                  </a:lnTo>
                  <a:lnTo>
                    <a:pt x="149428" y="14960"/>
                  </a:lnTo>
                  <a:lnTo>
                    <a:pt x="148315" y="14353"/>
                  </a:lnTo>
                  <a:lnTo>
                    <a:pt x="148062" y="14158"/>
                  </a:lnTo>
                  <a:lnTo>
                    <a:pt x="147748" y="13666"/>
                  </a:lnTo>
                  <a:lnTo>
                    <a:pt x="148037" y="13198"/>
                  </a:lnTo>
                  <a:lnTo>
                    <a:pt x="148967" y="13101"/>
                  </a:lnTo>
                  <a:lnTo>
                    <a:pt x="149262" y="13180"/>
                  </a:lnTo>
                  <a:lnTo>
                    <a:pt x="149830" y="13289"/>
                  </a:lnTo>
                  <a:lnTo>
                    <a:pt x="150300" y="12913"/>
                  </a:lnTo>
                  <a:lnTo>
                    <a:pt x="150475" y="12299"/>
                  </a:lnTo>
                  <a:lnTo>
                    <a:pt x="150941" y="12001"/>
                  </a:lnTo>
                  <a:lnTo>
                    <a:pt x="151545" y="11837"/>
                  </a:lnTo>
                  <a:lnTo>
                    <a:pt x="152090" y="11570"/>
                  </a:lnTo>
                  <a:lnTo>
                    <a:pt x="152915" y="11187"/>
                  </a:lnTo>
                  <a:lnTo>
                    <a:pt x="153128" y="10969"/>
                  </a:lnTo>
                  <a:lnTo>
                    <a:pt x="153313" y="10725"/>
                  </a:lnTo>
                  <a:lnTo>
                    <a:pt x="153603" y="10191"/>
                  </a:lnTo>
                  <a:lnTo>
                    <a:pt x="153910" y="9322"/>
                  </a:lnTo>
                  <a:lnTo>
                    <a:pt x="153985" y="9024"/>
                  </a:lnTo>
                  <a:lnTo>
                    <a:pt x="153998" y="8429"/>
                  </a:lnTo>
                  <a:lnTo>
                    <a:pt x="153949" y="8125"/>
                  </a:lnTo>
                  <a:lnTo>
                    <a:pt x="153720" y="7232"/>
                  </a:lnTo>
                  <a:lnTo>
                    <a:pt x="153433" y="6703"/>
                  </a:lnTo>
                  <a:lnTo>
                    <a:pt x="153229" y="6455"/>
                  </a:lnTo>
                  <a:lnTo>
                    <a:pt x="153003" y="6236"/>
                  </a:lnTo>
                  <a:lnTo>
                    <a:pt x="152481" y="6102"/>
                  </a:lnTo>
                  <a:lnTo>
                    <a:pt x="151964" y="6047"/>
                  </a:lnTo>
                  <a:lnTo>
                    <a:pt x="151747" y="5458"/>
                  </a:lnTo>
                  <a:lnTo>
                    <a:pt x="151654" y="4553"/>
                  </a:lnTo>
                  <a:lnTo>
                    <a:pt x="151741" y="3951"/>
                  </a:lnTo>
                  <a:lnTo>
                    <a:pt x="151991" y="3064"/>
                  </a:lnTo>
                  <a:lnTo>
                    <a:pt x="152213" y="2500"/>
                  </a:lnTo>
                  <a:lnTo>
                    <a:pt x="152616" y="1643"/>
                  </a:lnTo>
                  <a:lnTo>
                    <a:pt x="153030" y="1430"/>
                  </a:lnTo>
                  <a:lnTo>
                    <a:pt x="153298" y="1637"/>
                  </a:lnTo>
                  <a:lnTo>
                    <a:pt x="153570" y="1788"/>
                  </a:lnTo>
                  <a:lnTo>
                    <a:pt x="154130" y="1582"/>
                  </a:lnTo>
                  <a:lnTo>
                    <a:pt x="154677" y="1831"/>
                  </a:lnTo>
                  <a:lnTo>
                    <a:pt x="154906" y="2037"/>
                  </a:lnTo>
                  <a:lnTo>
                    <a:pt x="155280" y="2517"/>
                  </a:lnTo>
                  <a:lnTo>
                    <a:pt x="155418" y="2797"/>
                  </a:lnTo>
                  <a:lnTo>
                    <a:pt x="155564" y="3386"/>
                  </a:lnTo>
                  <a:lnTo>
                    <a:pt x="155541" y="4006"/>
                  </a:lnTo>
                  <a:lnTo>
                    <a:pt x="155322" y="4887"/>
                  </a:lnTo>
                  <a:lnTo>
                    <a:pt x="154921" y="5410"/>
                  </a:lnTo>
                  <a:lnTo>
                    <a:pt x="156278" y="6236"/>
                  </a:lnTo>
                  <a:lnTo>
                    <a:pt x="157481" y="6418"/>
                  </a:lnTo>
                  <a:lnTo>
                    <a:pt x="158063" y="6606"/>
                  </a:lnTo>
                  <a:lnTo>
                    <a:pt x="158556" y="6947"/>
                  </a:lnTo>
                  <a:lnTo>
                    <a:pt x="158988" y="7384"/>
                  </a:lnTo>
                  <a:lnTo>
                    <a:pt x="159403" y="7852"/>
                  </a:lnTo>
                  <a:lnTo>
                    <a:pt x="159889" y="8150"/>
                  </a:lnTo>
                  <a:lnTo>
                    <a:pt x="160450" y="7900"/>
                  </a:lnTo>
                  <a:lnTo>
                    <a:pt x="160682" y="7688"/>
                  </a:lnTo>
                  <a:lnTo>
                    <a:pt x="161206" y="7415"/>
                  </a:lnTo>
                  <a:lnTo>
                    <a:pt x="161509" y="7360"/>
                  </a:lnTo>
                  <a:lnTo>
                    <a:pt x="162416" y="7420"/>
                  </a:lnTo>
                  <a:lnTo>
                    <a:pt x="163564" y="7943"/>
                  </a:lnTo>
                  <a:lnTo>
                    <a:pt x="164025" y="7712"/>
                  </a:lnTo>
                  <a:lnTo>
                    <a:pt x="164458" y="7256"/>
                  </a:lnTo>
                  <a:lnTo>
                    <a:pt x="164737" y="7129"/>
                  </a:lnTo>
                  <a:lnTo>
                    <a:pt x="166347" y="6236"/>
                  </a:lnTo>
                  <a:lnTo>
                    <a:pt x="166868" y="5914"/>
                  </a:lnTo>
                  <a:lnTo>
                    <a:pt x="167180" y="5452"/>
                  </a:lnTo>
                  <a:lnTo>
                    <a:pt x="167198" y="5130"/>
                  </a:lnTo>
                  <a:lnTo>
                    <a:pt x="167256" y="4826"/>
                  </a:lnTo>
                  <a:lnTo>
                    <a:pt x="167517" y="4279"/>
                  </a:lnTo>
                  <a:lnTo>
                    <a:pt x="168360" y="2663"/>
                  </a:lnTo>
                  <a:lnTo>
                    <a:pt x="168525" y="2074"/>
                  </a:lnTo>
                  <a:lnTo>
                    <a:pt x="168790" y="1533"/>
                  </a:lnTo>
                  <a:lnTo>
                    <a:pt x="169829" y="415"/>
                  </a:lnTo>
                  <a:lnTo>
                    <a:pt x="170388" y="209"/>
                  </a:lnTo>
                  <a:lnTo>
                    <a:pt x="171295" y="0"/>
                  </a:lnTo>
                  <a:lnTo>
                    <a:pt x="167522" y="14884"/>
                  </a:lnTo>
                  <a:lnTo>
                    <a:pt x="167422" y="24204"/>
                  </a:lnTo>
                  <a:lnTo>
                    <a:pt x="167960" y="35726"/>
                  </a:lnTo>
                  <a:lnTo>
                    <a:pt x="167201" y="43882"/>
                  </a:lnTo>
                  <a:lnTo>
                    <a:pt x="166443" y="51659"/>
                  </a:lnTo>
                  <a:lnTo>
                    <a:pt x="166063" y="59052"/>
                  </a:lnTo>
                  <a:lnTo>
                    <a:pt x="167202" y="66103"/>
                  </a:lnTo>
                  <a:lnTo>
                    <a:pt x="172891" y="72710"/>
                  </a:lnTo>
                  <a:lnTo>
                    <a:pt x="177822" y="79536"/>
                  </a:lnTo>
                  <a:lnTo>
                    <a:pt x="184839" y="82950"/>
                  </a:lnTo>
                  <a:lnTo>
                    <a:pt x="189770" y="84277"/>
                  </a:lnTo>
                  <a:lnTo>
                    <a:pt x="194693" y="85890"/>
                  </a:lnTo>
                  <a:lnTo>
                    <a:pt x="202098" y="89967"/>
                  </a:lnTo>
                  <a:lnTo>
                    <a:pt x="210253" y="95657"/>
                  </a:lnTo>
                  <a:lnTo>
                    <a:pt x="214236" y="99451"/>
                  </a:lnTo>
                  <a:lnTo>
                    <a:pt x="222391" y="102674"/>
                  </a:lnTo>
                  <a:lnTo>
                    <a:pt x="228270" y="102485"/>
                  </a:lnTo>
                  <a:lnTo>
                    <a:pt x="230736" y="100399"/>
                  </a:lnTo>
                  <a:lnTo>
                    <a:pt x="236426" y="99260"/>
                  </a:lnTo>
                  <a:lnTo>
                    <a:pt x="251977" y="100587"/>
                  </a:lnTo>
                  <a:lnTo>
                    <a:pt x="255960" y="100019"/>
                  </a:lnTo>
                  <a:lnTo>
                    <a:pt x="260512" y="101726"/>
                  </a:lnTo>
                  <a:lnTo>
                    <a:pt x="265633" y="104381"/>
                  </a:lnTo>
                  <a:lnTo>
                    <a:pt x="266391" y="108555"/>
                  </a:lnTo>
                  <a:lnTo>
                    <a:pt x="265822" y="114433"/>
                  </a:lnTo>
                  <a:lnTo>
                    <a:pt x="265443" y="121262"/>
                  </a:lnTo>
                  <a:lnTo>
                    <a:pt x="267150" y="126380"/>
                  </a:lnTo>
                  <a:lnTo>
                    <a:pt x="270184" y="131502"/>
                  </a:lnTo>
                  <a:lnTo>
                    <a:pt x="258994" y="143640"/>
                  </a:lnTo>
                  <a:lnTo>
                    <a:pt x="256340" y="149898"/>
                  </a:lnTo>
                  <a:lnTo>
                    <a:pt x="254632" y="155400"/>
                  </a:lnTo>
                  <a:lnTo>
                    <a:pt x="253684" y="159761"/>
                  </a:lnTo>
                  <a:lnTo>
                    <a:pt x="254689" y="164710"/>
                  </a:lnTo>
                  <a:lnTo>
                    <a:pt x="251670" y="171050"/>
                  </a:lnTo>
                  <a:lnTo>
                    <a:pt x="255293" y="174670"/>
                  </a:lnTo>
                  <a:lnTo>
                    <a:pt x="257406" y="177237"/>
                  </a:lnTo>
                  <a:lnTo>
                    <a:pt x="260274" y="180105"/>
                  </a:lnTo>
                  <a:lnTo>
                    <a:pt x="263142" y="181763"/>
                  </a:lnTo>
                  <a:lnTo>
                    <a:pt x="265557" y="185685"/>
                  </a:lnTo>
                  <a:lnTo>
                    <a:pt x="269394" y="187772"/>
                  </a:lnTo>
                  <a:lnTo>
                    <a:pt x="276253" y="187183"/>
                  </a:lnTo>
                  <a:lnTo>
                    <a:pt x="282515" y="184209"/>
                  </a:lnTo>
                  <a:lnTo>
                    <a:pt x="288952" y="187000"/>
                  </a:lnTo>
                  <a:lnTo>
                    <a:pt x="297322" y="186460"/>
                  </a:lnTo>
                  <a:lnTo>
                    <a:pt x="302921" y="188635"/>
                  </a:lnTo>
                  <a:lnTo>
                    <a:pt x="311369" y="196305"/>
                  </a:lnTo>
                  <a:lnTo>
                    <a:pt x="313817" y="216636"/>
                  </a:lnTo>
                  <a:lnTo>
                    <a:pt x="316629" y="214762"/>
                  </a:lnTo>
                  <a:lnTo>
                    <a:pt x="320443" y="212487"/>
                  </a:lnTo>
                  <a:lnTo>
                    <a:pt x="325251" y="212514"/>
                  </a:lnTo>
                  <a:lnTo>
                    <a:pt x="334307" y="212770"/>
                  </a:lnTo>
                  <a:lnTo>
                    <a:pt x="335633" y="203705"/>
                  </a:lnTo>
                  <a:lnTo>
                    <a:pt x="342420" y="199009"/>
                  </a:lnTo>
                  <a:lnTo>
                    <a:pt x="345031" y="192481"/>
                  </a:lnTo>
                  <a:lnTo>
                    <a:pt x="349839" y="186503"/>
                  </a:lnTo>
                  <a:lnTo>
                    <a:pt x="357805" y="184036"/>
                  </a:lnTo>
                  <a:lnTo>
                    <a:pt x="365391" y="188565"/>
                  </a:lnTo>
                  <a:lnTo>
                    <a:pt x="372960" y="194048"/>
                  </a:lnTo>
                  <a:lnTo>
                    <a:pt x="373482" y="206318"/>
                  </a:lnTo>
                  <a:lnTo>
                    <a:pt x="376876" y="207101"/>
                  </a:lnTo>
                  <a:lnTo>
                    <a:pt x="379225" y="212581"/>
                  </a:lnTo>
                  <a:lnTo>
                    <a:pt x="381574" y="220151"/>
                  </a:lnTo>
                  <a:lnTo>
                    <a:pt x="382357" y="227199"/>
                  </a:lnTo>
                  <a:lnTo>
                    <a:pt x="382619" y="237642"/>
                  </a:lnTo>
                  <a:lnTo>
                    <a:pt x="386604" y="248976"/>
                  </a:lnTo>
                  <a:lnTo>
                    <a:pt x="398744" y="257713"/>
                  </a:lnTo>
                  <a:lnTo>
                    <a:pt x="406426" y="256616"/>
                  </a:lnTo>
                  <a:lnTo>
                    <a:pt x="414217" y="256977"/>
                  </a:lnTo>
                  <a:lnTo>
                    <a:pt x="431581" y="255537"/>
                  </a:lnTo>
                  <a:lnTo>
                    <a:pt x="439308" y="249204"/>
                  </a:lnTo>
                  <a:lnTo>
                    <a:pt x="443083" y="248074"/>
                  </a:lnTo>
                  <a:lnTo>
                    <a:pt x="445913" y="248639"/>
                  </a:lnTo>
                  <a:lnTo>
                    <a:pt x="448179" y="248454"/>
                  </a:lnTo>
                  <a:lnTo>
                    <a:pt x="449877" y="247506"/>
                  </a:lnTo>
                  <a:lnTo>
                    <a:pt x="450254" y="246187"/>
                  </a:lnTo>
                  <a:lnTo>
                    <a:pt x="450736" y="242831"/>
                  </a:lnTo>
                  <a:lnTo>
                    <a:pt x="453651" y="238827"/>
                  </a:lnTo>
                  <a:lnTo>
                    <a:pt x="455539" y="237129"/>
                  </a:lnTo>
                  <a:lnTo>
                    <a:pt x="458935" y="236373"/>
                  </a:lnTo>
                  <a:lnTo>
                    <a:pt x="462333" y="238447"/>
                  </a:lnTo>
                  <a:lnTo>
                    <a:pt x="465353" y="242035"/>
                  </a:lnTo>
                  <a:lnTo>
                    <a:pt x="467806" y="245622"/>
                  </a:lnTo>
                  <a:lnTo>
                    <a:pt x="471580" y="252227"/>
                  </a:lnTo>
                  <a:lnTo>
                    <a:pt x="473116" y="254969"/>
                  </a:lnTo>
                  <a:lnTo>
                    <a:pt x="474789" y="256000"/>
                  </a:lnTo>
                  <a:lnTo>
                    <a:pt x="480133" y="257624"/>
                  </a:lnTo>
                  <a:lnTo>
                    <a:pt x="485735" y="262418"/>
                  </a:lnTo>
                  <a:lnTo>
                    <a:pt x="488000" y="266570"/>
                  </a:lnTo>
                  <a:lnTo>
                    <a:pt x="489995" y="269571"/>
                  </a:lnTo>
                  <a:lnTo>
                    <a:pt x="489510" y="274873"/>
                  </a:lnTo>
                  <a:lnTo>
                    <a:pt x="488943" y="278646"/>
                  </a:lnTo>
                  <a:lnTo>
                    <a:pt x="487433" y="282801"/>
                  </a:lnTo>
                  <a:lnTo>
                    <a:pt x="488566" y="284499"/>
                  </a:lnTo>
                  <a:lnTo>
                    <a:pt x="492341" y="287330"/>
                  </a:lnTo>
                  <a:lnTo>
                    <a:pt x="496870" y="290915"/>
                  </a:lnTo>
                  <a:lnTo>
                    <a:pt x="500426" y="292521"/>
                  </a:lnTo>
                  <a:lnTo>
                    <a:pt x="502154" y="295821"/>
                  </a:lnTo>
                  <a:lnTo>
                    <a:pt x="502154" y="299029"/>
                  </a:lnTo>
                  <a:lnTo>
                    <a:pt x="502133" y="301246"/>
                  </a:lnTo>
                  <a:lnTo>
                    <a:pt x="505362" y="303558"/>
                  </a:lnTo>
                  <a:lnTo>
                    <a:pt x="508759" y="301674"/>
                  </a:lnTo>
                  <a:lnTo>
                    <a:pt x="518007" y="298463"/>
                  </a:lnTo>
                  <a:lnTo>
                    <a:pt x="521970" y="298652"/>
                  </a:lnTo>
                  <a:lnTo>
                    <a:pt x="524801" y="300541"/>
                  </a:lnTo>
                  <a:lnTo>
                    <a:pt x="528387" y="300727"/>
                  </a:lnTo>
                  <a:lnTo>
                    <a:pt x="529708" y="299976"/>
                  </a:lnTo>
                  <a:lnTo>
                    <a:pt x="530085" y="296577"/>
                  </a:lnTo>
                  <a:lnTo>
                    <a:pt x="531029" y="294122"/>
                  </a:lnTo>
                  <a:lnTo>
                    <a:pt x="531973" y="293366"/>
                  </a:lnTo>
                  <a:lnTo>
                    <a:pt x="534049" y="294123"/>
                  </a:lnTo>
                  <a:lnTo>
                    <a:pt x="537823" y="293181"/>
                  </a:lnTo>
                  <a:lnTo>
                    <a:pt x="542164" y="293366"/>
                  </a:lnTo>
                  <a:lnTo>
                    <a:pt x="545373" y="292048"/>
                  </a:lnTo>
                  <a:lnTo>
                    <a:pt x="545373" y="290161"/>
                  </a:lnTo>
                  <a:lnTo>
                    <a:pt x="543862" y="287896"/>
                  </a:lnTo>
                  <a:lnTo>
                    <a:pt x="541975" y="284499"/>
                  </a:lnTo>
                  <a:lnTo>
                    <a:pt x="541221" y="280912"/>
                  </a:lnTo>
                  <a:lnTo>
                    <a:pt x="541032" y="278460"/>
                  </a:lnTo>
                  <a:lnTo>
                    <a:pt x="542730" y="275817"/>
                  </a:lnTo>
                  <a:lnTo>
                    <a:pt x="545561" y="273739"/>
                  </a:lnTo>
                  <a:lnTo>
                    <a:pt x="546882" y="271100"/>
                  </a:lnTo>
                  <a:lnTo>
                    <a:pt x="548392" y="269211"/>
                  </a:lnTo>
                  <a:lnTo>
                    <a:pt x="556165" y="266331"/>
                  </a:lnTo>
                  <a:lnTo>
                    <a:pt x="561706" y="272190"/>
                  </a:lnTo>
                  <a:lnTo>
                    <a:pt x="565348" y="275829"/>
                  </a:lnTo>
                  <a:lnTo>
                    <a:pt x="575005" y="275514"/>
                  </a:lnTo>
                  <a:lnTo>
                    <a:pt x="587464" y="281483"/>
                  </a:lnTo>
                  <a:lnTo>
                    <a:pt x="594953" y="287549"/>
                  </a:lnTo>
                  <a:lnTo>
                    <a:pt x="597297" y="290803"/>
                  </a:lnTo>
                  <a:lnTo>
                    <a:pt x="599386" y="303698"/>
                  </a:lnTo>
                  <a:lnTo>
                    <a:pt x="594804" y="316109"/>
                  </a:lnTo>
                  <a:lnTo>
                    <a:pt x="593731" y="321927"/>
                  </a:lnTo>
                  <a:lnTo>
                    <a:pt x="594356" y="323591"/>
                  </a:lnTo>
                  <a:lnTo>
                    <a:pt x="597264" y="324718"/>
                  </a:lnTo>
                  <a:lnTo>
                    <a:pt x="599772" y="325675"/>
                  </a:lnTo>
                  <a:lnTo>
                    <a:pt x="600606" y="330050"/>
                  </a:lnTo>
                  <a:lnTo>
                    <a:pt x="600606" y="336714"/>
                  </a:lnTo>
                  <a:lnTo>
                    <a:pt x="601022" y="339840"/>
                  </a:lnTo>
                  <a:lnTo>
                    <a:pt x="605813" y="342757"/>
                  </a:lnTo>
                  <a:lnTo>
                    <a:pt x="606855" y="345672"/>
                  </a:lnTo>
                  <a:lnTo>
                    <a:pt x="608521" y="349214"/>
                  </a:lnTo>
                  <a:lnTo>
                    <a:pt x="607897" y="352547"/>
                  </a:lnTo>
                  <a:lnTo>
                    <a:pt x="605813" y="356505"/>
                  </a:lnTo>
                  <a:lnTo>
                    <a:pt x="605188" y="359837"/>
                  </a:lnTo>
                  <a:lnTo>
                    <a:pt x="603522" y="362963"/>
                  </a:lnTo>
                  <a:lnTo>
                    <a:pt x="601230" y="369837"/>
                  </a:lnTo>
                  <a:lnTo>
                    <a:pt x="595189" y="376712"/>
                  </a:lnTo>
                  <a:lnTo>
                    <a:pt x="589065" y="382927"/>
                  </a:lnTo>
                  <a:lnTo>
                    <a:pt x="578055" y="388863"/>
                  </a:lnTo>
                  <a:lnTo>
                    <a:pt x="577843" y="388580"/>
                  </a:lnTo>
                  <a:lnTo>
                    <a:pt x="577600" y="388398"/>
                  </a:lnTo>
                  <a:lnTo>
                    <a:pt x="577102" y="388094"/>
                  </a:lnTo>
                  <a:lnTo>
                    <a:pt x="576829" y="387906"/>
                  </a:lnTo>
                  <a:lnTo>
                    <a:pt x="576479" y="387753"/>
                  </a:lnTo>
                  <a:lnTo>
                    <a:pt x="576133" y="387760"/>
                  </a:lnTo>
                  <a:lnTo>
                    <a:pt x="575706" y="387657"/>
                  </a:lnTo>
                  <a:lnTo>
                    <a:pt x="575360" y="387663"/>
                  </a:lnTo>
                  <a:lnTo>
                    <a:pt x="574859" y="387668"/>
                  </a:lnTo>
                  <a:lnTo>
                    <a:pt x="574396" y="387681"/>
                  </a:lnTo>
                  <a:lnTo>
                    <a:pt x="573937" y="387881"/>
                  </a:lnTo>
                  <a:lnTo>
                    <a:pt x="573554" y="388003"/>
                  </a:lnTo>
                  <a:lnTo>
                    <a:pt x="573131" y="388088"/>
                  </a:lnTo>
                  <a:lnTo>
                    <a:pt x="572826" y="388246"/>
                  </a:lnTo>
                  <a:lnTo>
                    <a:pt x="572442" y="388331"/>
                  </a:lnTo>
                  <a:lnTo>
                    <a:pt x="572137" y="388531"/>
                  </a:lnTo>
                  <a:lnTo>
                    <a:pt x="571794" y="388689"/>
                  </a:lnTo>
                  <a:lnTo>
                    <a:pt x="571528" y="388890"/>
                  </a:lnTo>
                  <a:lnTo>
                    <a:pt x="571070" y="389206"/>
                  </a:lnTo>
                  <a:lnTo>
                    <a:pt x="570803" y="389364"/>
                  </a:lnTo>
                  <a:lnTo>
                    <a:pt x="570499" y="389564"/>
                  </a:lnTo>
                  <a:lnTo>
                    <a:pt x="570233" y="389758"/>
                  </a:lnTo>
                  <a:lnTo>
                    <a:pt x="569891" y="390075"/>
                  </a:lnTo>
                  <a:lnTo>
                    <a:pt x="569588" y="390354"/>
                  </a:lnTo>
                  <a:lnTo>
                    <a:pt x="569324" y="390664"/>
                  </a:lnTo>
                  <a:lnTo>
                    <a:pt x="569136" y="390937"/>
                  </a:lnTo>
                  <a:lnTo>
                    <a:pt x="568871" y="391174"/>
                  </a:lnTo>
                  <a:lnTo>
                    <a:pt x="568723" y="391484"/>
                  </a:lnTo>
                  <a:lnTo>
                    <a:pt x="568267" y="391921"/>
                  </a:lnTo>
                  <a:lnTo>
                    <a:pt x="568004" y="392267"/>
                  </a:lnTo>
                  <a:lnTo>
                    <a:pt x="567663" y="392584"/>
                  </a:lnTo>
                  <a:lnTo>
                    <a:pt x="567397" y="392784"/>
                  </a:lnTo>
                  <a:lnTo>
                    <a:pt x="566938" y="393021"/>
                  </a:lnTo>
                  <a:lnTo>
                    <a:pt x="566594" y="393185"/>
                  </a:lnTo>
                  <a:lnTo>
                    <a:pt x="566213" y="393385"/>
                  </a:lnTo>
                  <a:lnTo>
                    <a:pt x="565792" y="393543"/>
                  </a:lnTo>
                  <a:lnTo>
                    <a:pt x="565293" y="393707"/>
                  </a:lnTo>
                  <a:lnTo>
                    <a:pt x="564794" y="393793"/>
                  </a:lnTo>
                  <a:lnTo>
                    <a:pt x="564410" y="393877"/>
                  </a:lnTo>
                  <a:lnTo>
                    <a:pt x="563986" y="393890"/>
                  </a:lnTo>
                  <a:lnTo>
                    <a:pt x="563562" y="393896"/>
                  </a:lnTo>
                  <a:lnTo>
                    <a:pt x="563061" y="393902"/>
                  </a:lnTo>
                  <a:lnTo>
                    <a:pt x="562599" y="393914"/>
                  </a:lnTo>
                  <a:lnTo>
                    <a:pt x="562249" y="393768"/>
                  </a:lnTo>
                  <a:lnTo>
                    <a:pt x="561899" y="393617"/>
                  </a:lnTo>
                  <a:lnTo>
                    <a:pt x="561590" y="393543"/>
                  </a:lnTo>
                  <a:lnTo>
                    <a:pt x="561280" y="393477"/>
                  </a:lnTo>
                  <a:lnTo>
                    <a:pt x="560933" y="393483"/>
                  </a:lnTo>
                  <a:lnTo>
                    <a:pt x="560548" y="393489"/>
                  </a:lnTo>
                  <a:lnTo>
                    <a:pt x="560124" y="393495"/>
                  </a:lnTo>
                  <a:lnTo>
                    <a:pt x="559585" y="393507"/>
                  </a:lnTo>
                  <a:lnTo>
                    <a:pt x="559122" y="393513"/>
                  </a:lnTo>
                  <a:lnTo>
                    <a:pt x="558775" y="393519"/>
                  </a:lnTo>
                  <a:lnTo>
                    <a:pt x="558351" y="393532"/>
                  </a:lnTo>
                  <a:lnTo>
                    <a:pt x="557967" y="393610"/>
                  </a:lnTo>
                  <a:lnTo>
                    <a:pt x="557621" y="393659"/>
                  </a:lnTo>
                  <a:lnTo>
                    <a:pt x="557276" y="393781"/>
                  </a:lnTo>
                  <a:lnTo>
                    <a:pt x="556740" y="393945"/>
                  </a:lnTo>
                  <a:lnTo>
                    <a:pt x="556357" y="394103"/>
                  </a:lnTo>
                  <a:lnTo>
                    <a:pt x="555859" y="394266"/>
                  </a:lnTo>
                  <a:lnTo>
                    <a:pt x="555554" y="394431"/>
                  </a:lnTo>
                  <a:lnTo>
                    <a:pt x="555210" y="394589"/>
                  </a:lnTo>
                  <a:lnTo>
                    <a:pt x="554903" y="394674"/>
                  </a:lnTo>
                  <a:lnTo>
                    <a:pt x="554595" y="394716"/>
                  </a:lnTo>
                  <a:lnTo>
                    <a:pt x="554134" y="394844"/>
                  </a:lnTo>
                  <a:lnTo>
                    <a:pt x="553749" y="394850"/>
                  </a:lnTo>
                  <a:lnTo>
                    <a:pt x="553403" y="394856"/>
                  </a:lnTo>
                  <a:lnTo>
                    <a:pt x="553056" y="394862"/>
                  </a:lnTo>
                  <a:lnTo>
                    <a:pt x="552667" y="394674"/>
                  </a:lnTo>
                  <a:lnTo>
                    <a:pt x="552279" y="394528"/>
                  </a:lnTo>
                  <a:lnTo>
                    <a:pt x="551061" y="393319"/>
                  </a:lnTo>
                  <a:lnTo>
                    <a:pt x="550825" y="393051"/>
                  </a:lnTo>
                  <a:lnTo>
                    <a:pt x="550512" y="392784"/>
                  </a:lnTo>
                  <a:lnTo>
                    <a:pt x="550238" y="392559"/>
                  </a:lnTo>
                  <a:lnTo>
                    <a:pt x="549846" y="392219"/>
                  </a:lnTo>
                  <a:lnTo>
                    <a:pt x="549572" y="391958"/>
                  </a:lnTo>
                  <a:lnTo>
                    <a:pt x="549335" y="391691"/>
                  </a:lnTo>
                  <a:lnTo>
                    <a:pt x="549099" y="391423"/>
                  </a:lnTo>
                  <a:lnTo>
                    <a:pt x="548899" y="391041"/>
                  </a:lnTo>
                  <a:lnTo>
                    <a:pt x="548739" y="390700"/>
                  </a:lnTo>
                  <a:lnTo>
                    <a:pt x="548576" y="390238"/>
                  </a:lnTo>
                  <a:lnTo>
                    <a:pt x="548415" y="389856"/>
                  </a:lnTo>
                  <a:lnTo>
                    <a:pt x="548214" y="389394"/>
                  </a:lnTo>
                  <a:lnTo>
                    <a:pt x="548013" y="388975"/>
                  </a:lnTo>
                  <a:lnTo>
                    <a:pt x="547852" y="388592"/>
                  </a:lnTo>
                  <a:lnTo>
                    <a:pt x="547615" y="388252"/>
                  </a:lnTo>
                  <a:lnTo>
                    <a:pt x="547453" y="387827"/>
                  </a:lnTo>
                  <a:lnTo>
                    <a:pt x="547135" y="387335"/>
                  </a:lnTo>
                  <a:lnTo>
                    <a:pt x="547014" y="387025"/>
                  </a:lnTo>
                  <a:lnTo>
                    <a:pt x="546855" y="386757"/>
                  </a:lnTo>
                  <a:lnTo>
                    <a:pt x="546656" y="386417"/>
                  </a:lnTo>
                  <a:lnTo>
                    <a:pt x="546338" y="385882"/>
                  </a:lnTo>
                  <a:lnTo>
                    <a:pt x="546138" y="385500"/>
                  </a:lnTo>
                  <a:lnTo>
                    <a:pt x="545978" y="385196"/>
                  </a:lnTo>
                  <a:lnTo>
                    <a:pt x="545702" y="384849"/>
                  </a:lnTo>
                  <a:lnTo>
                    <a:pt x="545465" y="384589"/>
                  </a:lnTo>
                  <a:lnTo>
                    <a:pt x="545230" y="384357"/>
                  </a:lnTo>
                  <a:lnTo>
                    <a:pt x="544917" y="384096"/>
                  </a:lnTo>
                  <a:lnTo>
                    <a:pt x="544569" y="384024"/>
                  </a:lnTo>
                  <a:lnTo>
                    <a:pt x="544145" y="384036"/>
                  </a:lnTo>
                  <a:lnTo>
                    <a:pt x="543683" y="384042"/>
                  </a:lnTo>
                  <a:lnTo>
                    <a:pt x="543221" y="384127"/>
                  </a:lnTo>
                  <a:lnTo>
                    <a:pt x="542839" y="384290"/>
                  </a:lnTo>
                  <a:lnTo>
                    <a:pt x="542532" y="384369"/>
                  </a:lnTo>
                  <a:lnTo>
                    <a:pt x="542265" y="384528"/>
                  </a:lnTo>
                  <a:lnTo>
                    <a:pt x="541959" y="384649"/>
                  </a:lnTo>
                  <a:lnTo>
                    <a:pt x="541615" y="384813"/>
                  </a:lnTo>
                  <a:lnTo>
                    <a:pt x="541309" y="384935"/>
                  </a:lnTo>
                  <a:lnTo>
                    <a:pt x="540888" y="385093"/>
                  </a:lnTo>
                  <a:lnTo>
                    <a:pt x="540504" y="385177"/>
                  </a:lnTo>
                  <a:lnTo>
                    <a:pt x="540160" y="385342"/>
                  </a:lnTo>
                  <a:lnTo>
                    <a:pt x="536888" y="385591"/>
                  </a:lnTo>
                  <a:lnTo>
                    <a:pt x="536350" y="385682"/>
                  </a:lnTo>
                  <a:lnTo>
                    <a:pt x="535888" y="385767"/>
                  </a:lnTo>
                  <a:lnTo>
                    <a:pt x="535350" y="385816"/>
                  </a:lnTo>
                  <a:lnTo>
                    <a:pt x="534812" y="385901"/>
                  </a:lnTo>
                  <a:lnTo>
                    <a:pt x="534426" y="385907"/>
                  </a:lnTo>
                  <a:lnTo>
                    <a:pt x="534003" y="385919"/>
                  </a:lnTo>
                  <a:lnTo>
                    <a:pt x="533272" y="386010"/>
                  </a:lnTo>
                  <a:lnTo>
                    <a:pt x="532848" y="386016"/>
                  </a:lnTo>
                  <a:lnTo>
                    <a:pt x="532387" y="386138"/>
                  </a:lnTo>
                  <a:lnTo>
                    <a:pt x="532080" y="386223"/>
                  </a:lnTo>
                  <a:lnTo>
                    <a:pt x="531503" y="386235"/>
                  </a:lnTo>
                  <a:lnTo>
                    <a:pt x="531157" y="386314"/>
                  </a:lnTo>
                  <a:lnTo>
                    <a:pt x="530771" y="386326"/>
                  </a:lnTo>
                  <a:lnTo>
                    <a:pt x="530309" y="386332"/>
                  </a:lnTo>
                  <a:lnTo>
                    <a:pt x="529887" y="386417"/>
                  </a:lnTo>
                  <a:lnTo>
                    <a:pt x="529386" y="386430"/>
                  </a:lnTo>
                  <a:lnTo>
                    <a:pt x="528924" y="386472"/>
                  </a:lnTo>
                  <a:lnTo>
                    <a:pt x="528578" y="386520"/>
                  </a:lnTo>
                  <a:lnTo>
                    <a:pt x="528117" y="386605"/>
                  </a:lnTo>
                  <a:lnTo>
                    <a:pt x="527696" y="386806"/>
                  </a:lnTo>
                  <a:lnTo>
                    <a:pt x="527389" y="386848"/>
                  </a:lnTo>
                  <a:lnTo>
                    <a:pt x="527083" y="386970"/>
                  </a:lnTo>
                  <a:lnTo>
                    <a:pt x="526699" y="387055"/>
                  </a:lnTo>
                  <a:lnTo>
                    <a:pt x="526352" y="387098"/>
                  </a:lnTo>
                  <a:lnTo>
                    <a:pt x="525970" y="387261"/>
                  </a:lnTo>
                  <a:lnTo>
                    <a:pt x="525663" y="387346"/>
                  </a:lnTo>
                  <a:lnTo>
                    <a:pt x="525206" y="387620"/>
                  </a:lnTo>
                  <a:lnTo>
                    <a:pt x="524863" y="387857"/>
                  </a:lnTo>
                  <a:lnTo>
                    <a:pt x="524596" y="388021"/>
                  </a:lnTo>
                  <a:lnTo>
                    <a:pt x="524215" y="388258"/>
                  </a:lnTo>
                  <a:lnTo>
                    <a:pt x="523911" y="388495"/>
                  </a:lnTo>
                  <a:lnTo>
                    <a:pt x="523532" y="388811"/>
                  </a:lnTo>
                  <a:lnTo>
                    <a:pt x="523152" y="389127"/>
                  </a:lnTo>
                  <a:lnTo>
                    <a:pt x="522812" y="389515"/>
                  </a:lnTo>
                  <a:lnTo>
                    <a:pt x="522585" y="389752"/>
                  </a:lnTo>
                  <a:lnTo>
                    <a:pt x="522285" y="390184"/>
                  </a:lnTo>
                  <a:lnTo>
                    <a:pt x="522098" y="390536"/>
                  </a:lnTo>
                  <a:lnTo>
                    <a:pt x="521873" y="390846"/>
                  </a:lnTo>
                  <a:lnTo>
                    <a:pt x="521687" y="391235"/>
                  </a:lnTo>
                  <a:lnTo>
                    <a:pt x="521425" y="391666"/>
                  </a:lnTo>
                  <a:lnTo>
                    <a:pt x="521279" y="392092"/>
                  </a:lnTo>
                  <a:lnTo>
                    <a:pt x="521208" y="392438"/>
                  </a:lnTo>
                  <a:lnTo>
                    <a:pt x="521061" y="392827"/>
                  </a:lnTo>
                  <a:lnTo>
                    <a:pt x="520916" y="393295"/>
                  </a:lnTo>
                  <a:lnTo>
                    <a:pt x="520767" y="393641"/>
                  </a:lnTo>
                  <a:lnTo>
                    <a:pt x="520659" y="394030"/>
                  </a:lnTo>
                  <a:lnTo>
                    <a:pt x="520549" y="394339"/>
                  </a:lnTo>
                  <a:lnTo>
                    <a:pt x="520364" y="394728"/>
                  </a:lnTo>
                  <a:lnTo>
                    <a:pt x="519947" y="395165"/>
                  </a:lnTo>
                  <a:lnTo>
                    <a:pt x="519567" y="395439"/>
                  </a:lnTo>
                  <a:lnTo>
                    <a:pt x="519264" y="395718"/>
                  </a:lnTo>
                  <a:lnTo>
                    <a:pt x="518957" y="395840"/>
                  </a:lnTo>
                  <a:lnTo>
                    <a:pt x="518420" y="395962"/>
                  </a:lnTo>
                  <a:lnTo>
                    <a:pt x="517882" y="396010"/>
                  </a:lnTo>
                  <a:lnTo>
                    <a:pt x="517496" y="396016"/>
                  </a:lnTo>
                  <a:lnTo>
                    <a:pt x="517149" y="396022"/>
                  </a:lnTo>
                  <a:lnTo>
                    <a:pt x="516725" y="396034"/>
                  </a:lnTo>
                  <a:lnTo>
                    <a:pt x="516415" y="395962"/>
                  </a:lnTo>
                  <a:lnTo>
                    <a:pt x="515951" y="395895"/>
                  </a:lnTo>
                  <a:lnTo>
                    <a:pt x="515643" y="395858"/>
                  </a:lnTo>
                  <a:lnTo>
                    <a:pt x="512463" y="394801"/>
                  </a:lnTo>
                  <a:lnTo>
                    <a:pt x="511957" y="394619"/>
                  </a:lnTo>
                  <a:lnTo>
                    <a:pt x="511491" y="394430"/>
                  </a:lnTo>
                  <a:lnTo>
                    <a:pt x="511066" y="394327"/>
                  </a:lnTo>
                  <a:lnTo>
                    <a:pt x="510601" y="394218"/>
                  </a:lnTo>
                  <a:lnTo>
                    <a:pt x="510175" y="394109"/>
                  </a:lnTo>
                  <a:lnTo>
                    <a:pt x="509710" y="393963"/>
                  </a:lnTo>
                  <a:lnTo>
                    <a:pt x="509168" y="393859"/>
                  </a:lnTo>
                  <a:lnTo>
                    <a:pt x="508588" y="393750"/>
                  </a:lnTo>
                  <a:lnTo>
                    <a:pt x="508200" y="393647"/>
                  </a:lnTo>
                  <a:lnTo>
                    <a:pt x="507542" y="393501"/>
                  </a:lnTo>
                  <a:lnTo>
                    <a:pt x="507079" y="393434"/>
                  </a:lnTo>
                  <a:lnTo>
                    <a:pt x="506769" y="393361"/>
                  </a:lnTo>
                  <a:lnTo>
                    <a:pt x="506459" y="393288"/>
                  </a:lnTo>
                  <a:lnTo>
                    <a:pt x="506149" y="393222"/>
                  </a:lnTo>
                  <a:lnTo>
                    <a:pt x="505685" y="393112"/>
                  </a:lnTo>
                  <a:lnTo>
                    <a:pt x="505259" y="393003"/>
                  </a:lnTo>
                  <a:lnTo>
                    <a:pt x="504873" y="392972"/>
                  </a:lnTo>
                  <a:lnTo>
                    <a:pt x="504447" y="392863"/>
                  </a:lnTo>
                  <a:lnTo>
                    <a:pt x="503864" y="392608"/>
                  </a:lnTo>
                  <a:lnTo>
                    <a:pt x="503476" y="392499"/>
                  </a:lnTo>
                  <a:lnTo>
                    <a:pt x="502972" y="392316"/>
                  </a:lnTo>
                  <a:lnTo>
                    <a:pt x="502545" y="392165"/>
                  </a:lnTo>
                  <a:lnTo>
                    <a:pt x="502041" y="392025"/>
                  </a:lnTo>
                  <a:lnTo>
                    <a:pt x="501614" y="391879"/>
                  </a:lnTo>
                  <a:lnTo>
                    <a:pt x="501151" y="391806"/>
                  </a:lnTo>
                  <a:lnTo>
                    <a:pt x="500764" y="391739"/>
                  </a:lnTo>
                  <a:lnTo>
                    <a:pt x="500417" y="391745"/>
                  </a:lnTo>
                  <a:lnTo>
                    <a:pt x="500107" y="391636"/>
                  </a:lnTo>
                  <a:lnTo>
                    <a:pt x="499605" y="391642"/>
                  </a:lnTo>
                  <a:lnTo>
                    <a:pt x="499143" y="391654"/>
                  </a:lnTo>
                  <a:lnTo>
                    <a:pt x="498681" y="391660"/>
                  </a:lnTo>
                  <a:lnTo>
                    <a:pt x="498334" y="391666"/>
                  </a:lnTo>
                  <a:lnTo>
                    <a:pt x="497949" y="391673"/>
                  </a:lnTo>
                  <a:lnTo>
                    <a:pt x="497641" y="391757"/>
                  </a:lnTo>
                  <a:lnTo>
                    <a:pt x="497256" y="391763"/>
                  </a:lnTo>
                  <a:lnTo>
                    <a:pt x="496834" y="391849"/>
                  </a:lnTo>
                  <a:lnTo>
                    <a:pt x="496143" y="392012"/>
                  </a:lnTo>
                  <a:lnTo>
                    <a:pt x="495722" y="392176"/>
                  </a:lnTo>
                  <a:lnTo>
                    <a:pt x="495264" y="392419"/>
                  </a:lnTo>
                  <a:lnTo>
                    <a:pt x="494920" y="392614"/>
                  </a:lnTo>
                  <a:lnTo>
                    <a:pt x="494613" y="392699"/>
                  </a:lnTo>
                  <a:lnTo>
                    <a:pt x="494270" y="392900"/>
                  </a:lnTo>
                  <a:lnTo>
                    <a:pt x="494004" y="393058"/>
                  </a:lnTo>
                  <a:lnTo>
                    <a:pt x="493660" y="393258"/>
                  </a:lnTo>
                  <a:lnTo>
                    <a:pt x="493277" y="393416"/>
                  </a:lnTo>
                  <a:lnTo>
                    <a:pt x="492973" y="393617"/>
                  </a:lnTo>
                  <a:lnTo>
                    <a:pt x="492515" y="393860"/>
                  </a:lnTo>
                  <a:lnTo>
                    <a:pt x="492058" y="394133"/>
                  </a:lnTo>
                  <a:lnTo>
                    <a:pt x="491750" y="394218"/>
                  </a:lnTo>
                  <a:lnTo>
                    <a:pt x="491408" y="394455"/>
                  </a:lnTo>
                  <a:lnTo>
                    <a:pt x="491102" y="394613"/>
                  </a:lnTo>
                  <a:lnTo>
                    <a:pt x="490412" y="394819"/>
                  </a:lnTo>
                  <a:lnTo>
                    <a:pt x="490145" y="394977"/>
                  </a:lnTo>
                  <a:lnTo>
                    <a:pt x="489493" y="395184"/>
                  </a:lnTo>
                  <a:lnTo>
                    <a:pt x="488688" y="395390"/>
                  </a:lnTo>
                  <a:lnTo>
                    <a:pt x="488304" y="395475"/>
                  </a:lnTo>
                  <a:lnTo>
                    <a:pt x="487765" y="395524"/>
                  </a:lnTo>
                  <a:lnTo>
                    <a:pt x="487420" y="395645"/>
                  </a:lnTo>
                  <a:lnTo>
                    <a:pt x="487113" y="395694"/>
                  </a:lnTo>
                  <a:lnTo>
                    <a:pt x="486461" y="395858"/>
                  </a:lnTo>
                  <a:lnTo>
                    <a:pt x="486038" y="395980"/>
                  </a:lnTo>
                  <a:lnTo>
                    <a:pt x="485541" y="396186"/>
                  </a:lnTo>
                  <a:lnTo>
                    <a:pt x="485158" y="396265"/>
                  </a:lnTo>
                  <a:lnTo>
                    <a:pt x="484697" y="396393"/>
                  </a:lnTo>
                  <a:lnTo>
                    <a:pt x="484353" y="396514"/>
                  </a:lnTo>
                  <a:lnTo>
                    <a:pt x="483779" y="396757"/>
                  </a:lnTo>
                  <a:lnTo>
                    <a:pt x="483358" y="396958"/>
                  </a:lnTo>
                  <a:lnTo>
                    <a:pt x="482821" y="397122"/>
                  </a:lnTo>
                  <a:lnTo>
                    <a:pt x="482324" y="397322"/>
                  </a:lnTo>
                  <a:lnTo>
                    <a:pt x="481865" y="397523"/>
                  </a:lnTo>
                  <a:lnTo>
                    <a:pt x="481446" y="397766"/>
                  </a:lnTo>
                  <a:lnTo>
                    <a:pt x="480911" y="398003"/>
                  </a:lnTo>
                  <a:lnTo>
                    <a:pt x="480490" y="398203"/>
                  </a:lnTo>
                  <a:lnTo>
                    <a:pt x="480109" y="398447"/>
                  </a:lnTo>
                  <a:lnTo>
                    <a:pt x="479803" y="398605"/>
                  </a:lnTo>
                  <a:lnTo>
                    <a:pt x="479498" y="398763"/>
                  </a:lnTo>
                  <a:lnTo>
                    <a:pt x="479155" y="398999"/>
                  </a:lnTo>
                  <a:lnTo>
                    <a:pt x="478889" y="399200"/>
                  </a:lnTo>
                  <a:lnTo>
                    <a:pt x="478622" y="399358"/>
                  </a:lnTo>
                  <a:lnTo>
                    <a:pt x="478318" y="399631"/>
                  </a:lnTo>
                  <a:lnTo>
                    <a:pt x="477938" y="399911"/>
                  </a:lnTo>
                  <a:lnTo>
                    <a:pt x="477635" y="400184"/>
                  </a:lnTo>
                  <a:lnTo>
                    <a:pt x="477371" y="400500"/>
                  </a:lnTo>
                  <a:lnTo>
                    <a:pt x="477070" y="400889"/>
                  </a:lnTo>
                  <a:lnTo>
                    <a:pt x="476843" y="401168"/>
                  </a:lnTo>
                  <a:lnTo>
                    <a:pt x="476579" y="401478"/>
                  </a:lnTo>
                  <a:lnTo>
                    <a:pt x="476391" y="401751"/>
                  </a:lnTo>
                  <a:lnTo>
                    <a:pt x="476128" y="402103"/>
                  </a:lnTo>
                  <a:lnTo>
                    <a:pt x="475904" y="402456"/>
                  </a:lnTo>
                  <a:lnTo>
                    <a:pt x="475639" y="402729"/>
                  </a:lnTo>
                  <a:lnTo>
                    <a:pt x="475300" y="403197"/>
                  </a:lnTo>
                  <a:lnTo>
                    <a:pt x="474961" y="403629"/>
                  </a:lnTo>
                  <a:lnTo>
                    <a:pt x="474736" y="403981"/>
                  </a:lnTo>
                  <a:lnTo>
                    <a:pt x="474471" y="404218"/>
                  </a:lnTo>
                  <a:lnTo>
                    <a:pt x="474092" y="404570"/>
                  </a:lnTo>
                  <a:lnTo>
                    <a:pt x="473712" y="404886"/>
                  </a:lnTo>
                  <a:lnTo>
                    <a:pt x="473447" y="405160"/>
                  </a:lnTo>
                  <a:lnTo>
                    <a:pt x="473143" y="405360"/>
                  </a:lnTo>
                  <a:lnTo>
                    <a:pt x="472879" y="405676"/>
                  </a:lnTo>
                  <a:lnTo>
                    <a:pt x="472615" y="405986"/>
                  </a:lnTo>
                  <a:lnTo>
                    <a:pt x="472465" y="406259"/>
                  </a:lnTo>
                  <a:lnTo>
                    <a:pt x="472240" y="406612"/>
                  </a:lnTo>
                  <a:lnTo>
                    <a:pt x="472209" y="407001"/>
                  </a:lnTo>
                  <a:lnTo>
                    <a:pt x="472178" y="407420"/>
                  </a:lnTo>
                  <a:lnTo>
                    <a:pt x="472260" y="407729"/>
                  </a:lnTo>
                  <a:lnTo>
                    <a:pt x="472345" y="408112"/>
                  </a:lnTo>
                  <a:lnTo>
                    <a:pt x="472546" y="408574"/>
                  </a:lnTo>
                  <a:lnTo>
                    <a:pt x="472784" y="408957"/>
                  </a:lnTo>
                  <a:lnTo>
                    <a:pt x="473061" y="409334"/>
                  </a:lnTo>
                  <a:lnTo>
                    <a:pt x="473336" y="409558"/>
                  </a:lnTo>
                  <a:lnTo>
                    <a:pt x="473649" y="409862"/>
                  </a:lnTo>
                  <a:lnTo>
                    <a:pt x="474120" y="410281"/>
                  </a:lnTo>
                  <a:lnTo>
                    <a:pt x="474394" y="410506"/>
                  </a:lnTo>
                  <a:lnTo>
                    <a:pt x="474667" y="410731"/>
                  </a:lnTo>
                  <a:lnTo>
                    <a:pt x="474903" y="410962"/>
                  </a:lnTo>
                  <a:lnTo>
                    <a:pt x="475410" y="411296"/>
                  </a:lnTo>
                  <a:lnTo>
                    <a:pt x="475683" y="411484"/>
                  </a:lnTo>
                  <a:lnTo>
                    <a:pt x="476073" y="411745"/>
                  </a:lnTo>
                  <a:lnTo>
                    <a:pt x="476387" y="412013"/>
                  </a:lnTo>
                  <a:lnTo>
                    <a:pt x="476622" y="412238"/>
                  </a:lnTo>
                  <a:lnTo>
                    <a:pt x="476973" y="412426"/>
                  </a:lnTo>
                  <a:lnTo>
                    <a:pt x="477324" y="412650"/>
                  </a:lnTo>
                  <a:lnTo>
                    <a:pt x="477638" y="412954"/>
                  </a:lnTo>
                  <a:lnTo>
                    <a:pt x="478029" y="413252"/>
                  </a:lnTo>
                  <a:lnTo>
                    <a:pt x="478341" y="413483"/>
                  </a:lnTo>
                  <a:lnTo>
                    <a:pt x="478655" y="413744"/>
                  </a:lnTo>
                  <a:lnTo>
                    <a:pt x="478931" y="414048"/>
                  </a:lnTo>
                  <a:lnTo>
                    <a:pt x="479322" y="414352"/>
                  </a:lnTo>
                  <a:lnTo>
                    <a:pt x="479675" y="414692"/>
                  </a:lnTo>
                  <a:lnTo>
                    <a:pt x="479988" y="414989"/>
                  </a:lnTo>
                  <a:lnTo>
                    <a:pt x="480700" y="415943"/>
                  </a:lnTo>
                  <a:lnTo>
                    <a:pt x="480940" y="416478"/>
                  </a:lnTo>
                  <a:lnTo>
                    <a:pt x="481065" y="416940"/>
                  </a:lnTo>
                  <a:lnTo>
                    <a:pt x="481148" y="417250"/>
                  </a:lnTo>
                  <a:lnTo>
                    <a:pt x="481154" y="417596"/>
                  </a:lnTo>
                  <a:lnTo>
                    <a:pt x="481161" y="417942"/>
                  </a:lnTo>
                  <a:lnTo>
                    <a:pt x="481283" y="418288"/>
                  </a:lnTo>
                  <a:lnTo>
                    <a:pt x="481289" y="418635"/>
                  </a:lnTo>
                  <a:lnTo>
                    <a:pt x="481296" y="419018"/>
                  </a:lnTo>
                  <a:lnTo>
                    <a:pt x="481148" y="419370"/>
                  </a:lnTo>
                  <a:lnTo>
                    <a:pt x="480961" y="419643"/>
                  </a:lnTo>
                  <a:lnTo>
                    <a:pt x="480733" y="419874"/>
                  </a:lnTo>
                  <a:lnTo>
                    <a:pt x="480469" y="420190"/>
                  </a:lnTo>
                  <a:lnTo>
                    <a:pt x="480164" y="420348"/>
                  </a:lnTo>
                  <a:lnTo>
                    <a:pt x="479590" y="420591"/>
                  </a:lnTo>
                  <a:lnTo>
                    <a:pt x="479206" y="420676"/>
                  </a:lnTo>
                  <a:lnTo>
                    <a:pt x="476598" y="421418"/>
                  </a:lnTo>
                  <a:lnTo>
                    <a:pt x="476103" y="421739"/>
                  </a:lnTo>
                  <a:lnTo>
                    <a:pt x="475720" y="421898"/>
                  </a:lnTo>
                  <a:lnTo>
                    <a:pt x="475377" y="422098"/>
                  </a:lnTo>
                  <a:lnTo>
                    <a:pt x="474995" y="422256"/>
                  </a:lnTo>
                  <a:lnTo>
                    <a:pt x="474770" y="422608"/>
                  </a:lnTo>
                  <a:lnTo>
                    <a:pt x="474624" y="423076"/>
                  </a:lnTo>
                  <a:lnTo>
                    <a:pt x="474553" y="423423"/>
                  </a:lnTo>
                  <a:lnTo>
                    <a:pt x="474561" y="423811"/>
                  </a:lnTo>
                  <a:lnTo>
                    <a:pt x="474569" y="424273"/>
                  </a:lnTo>
                  <a:lnTo>
                    <a:pt x="474503" y="424850"/>
                  </a:lnTo>
                  <a:lnTo>
                    <a:pt x="474397" y="425397"/>
                  </a:lnTo>
                  <a:lnTo>
                    <a:pt x="474328" y="425858"/>
                  </a:lnTo>
                  <a:lnTo>
                    <a:pt x="474219" y="426205"/>
                  </a:lnTo>
                  <a:lnTo>
                    <a:pt x="474071" y="426557"/>
                  </a:lnTo>
                  <a:lnTo>
                    <a:pt x="474001" y="426904"/>
                  </a:lnTo>
                  <a:lnTo>
                    <a:pt x="473815" y="427292"/>
                  </a:lnTo>
                  <a:lnTo>
                    <a:pt x="473590" y="427645"/>
                  </a:lnTo>
                  <a:lnTo>
                    <a:pt x="473442" y="427955"/>
                  </a:lnTo>
                  <a:lnTo>
                    <a:pt x="473138" y="428192"/>
                  </a:lnTo>
                  <a:lnTo>
                    <a:pt x="472873" y="428471"/>
                  </a:lnTo>
                  <a:lnTo>
                    <a:pt x="472457" y="428939"/>
                  </a:lnTo>
                  <a:lnTo>
                    <a:pt x="472077" y="429254"/>
                  </a:lnTo>
                  <a:lnTo>
                    <a:pt x="471736" y="429534"/>
                  </a:lnTo>
                  <a:lnTo>
                    <a:pt x="471278" y="429808"/>
                  </a:lnTo>
                  <a:lnTo>
                    <a:pt x="470705" y="430093"/>
                  </a:lnTo>
                  <a:lnTo>
                    <a:pt x="470399" y="430215"/>
                  </a:lnTo>
                  <a:lnTo>
                    <a:pt x="470017" y="430409"/>
                  </a:lnTo>
                  <a:lnTo>
                    <a:pt x="469750" y="430573"/>
                  </a:lnTo>
                  <a:lnTo>
                    <a:pt x="469255" y="430852"/>
                  </a:lnTo>
                  <a:lnTo>
                    <a:pt x="468949" y="431010"/>
                  </a:lnTo>
                  <a:lnTo>
                    <a:pt x="468642" y="431132"/>
                  </a:lnTo>
                  <a:lnTo>
                    <a:pt x="468185" y="431369"/>
                  </a:lnTo>
                  <a:lnTo>
                    <a:pt x="467839" y="431454"/>
                  </a:lnTo>
                  <a:lnTo>
                    <a:pt x="467418" y="431654"/>
                  </a:lnTo>
                  <a:lnTo>
                    <a:pt x="467113" y="431776"/>
                  </a:lnTo>
                  <a:lnTo>
                    <a:pt x="466690" y="431861"/>
                  </a:lnTo>
                  <a:lnTo>
                    <a:pt x="466383" y="431946"/>
                  </a:lnTo>
                  <a:lnTo>
                    <a:pt x="461515" y="433459"/>
                  </a:lnTo>
                  <a:lnTo>
                    <a:pt x="461092" y="433507"/>
                  </a:lnTo>
                  <a:lnTo>
                    <a:pt x="460746" y="433550"/>
                  </a:lnTo>
                  <a:lnTo>
                    <a:pt x="460439" y="433635"/>
                  </a:lnTo>
                  <a:lnTo>
                    <a:pt x="460016" y="433684"/>
                  </a:lnTo>
                  <a:lnTo>
                    <a:pt x="459632" y="433769"/>
                  </a:lnTo>
                  <a:lnTo>
                    <a:pt x="459247" y="433811"/>
                  </a:lnTo>
                  <a:lnTo>
                    <a:pt x="458825" y="433933"/>
                  </a:lnTo>
                  <a:lnTo>
                    <a:pt x="458443" y="434133"/>
                  </a:lnTo>
                  <a:lnTo>
                    <a:pt x="458177" y="434291"/>
                  </a:lnTo>
                  <a:lnTo>
                    <a:pt x="457718" y="434534"/>
                  </a:lnTo>
                  <a:lnTo>
                    <a:pt x="457337" y="434735"/>
                  </a:lnTo>
                  <a:lnTo>
                    <a:pt x="457031" y="434892"/>
                  </a:lnTo>
                  <a:lnTo>
                    <a:pt x="456764" y="435051"/>
                  </a:lnTo>
                  <a:lnTo>
                    <a:pt x="456345" y="435294"/>
                  </a:lnTo>
                  <a:lnTo>
                    <a:pt x="456040" y="435488"/>
                  </a:lnTo>
                  <a:lnTo>
                    <a:pt x="455734" y="435652"/>
                  </a:lnTo>
                  <a:lnTo>
                    <a:pt x="455468" y="435810"/>
                  </a:lnTo>
                  <a:lnTo>
                    <a:pt x="455011" y="436162"/>
                  </a:lnTo>
                  <a:lnTo>
                    <a:pt x="454746" y="436442"/>
                  </a:lnTo>
                  <a:lnTo>
                    <a:pt x="454406" y="436758"/>
                  </a:lnTo>
                  <a:lnTo>
                    <a:pt x="454104" y="437146"/>
                  </a:lnTo>
                  <a:lnTo>
                    <a:pt x="453802" y="437499"/>
                  </a:lnTo>
                  <a:lnTo>
                    <a:pt x="453537" y="437736"/>
                  </a:lnTo>
                  <a:lnTo>
                    <a:pt x="453272" y="438046"/>
                  </a:lnTo>
                  <a:lnTo>
                    <a:pt x="452855" y="438404"/>
                  </a:lnTo>
                  <a:lnTo>
                    <a:pt x="452438" y="438757"/>
                  </a:lnTo>
                  <a:lnTo>
                    <a:pt x="452173" y="438994"/>
                  </a:lnTo>
                  <a:lnTo>
                    <a:pt x="451830" y="439230"/>
                  </a:lnTo>
                  <a:lnTo>
                    <a:pt x="451371" y="439474"/>
                  </a:lnTo>
                  <a:lnTo>
                    <a:pt x="450989" y="439632"/>
                  </a:lnTo>
                  <a:lnTo>
                    <a:pt x="450682" y="439753"/>
                  </a:lnTo>
                  <a:lnTo>
                    <a:pt x="450223" y="439917"/>
                  </a:lnTo>
                  <a:lnTo>
                    <a:pt x="449645" y="439929"/>
                  </a:lnTo>
                  <a:lnTo>
                    <a:pt x="449220" y="439856"/>
                  </a:lnTo>
                  <a:lnTo>
                    <a:pt x="448449" y="439874"/>
                  </a:lnTo>
                  <a:lnTo>
                    <a:pt x="448062" y="439765"/>
                  </a:lnTo>
                  <a:lnTo>
                    <a:pt x="447638" y="439772"/>
                  </a:lnTo>
                  <a:lnTo>
                    <a:pt x="446905" y="439783"/>
                  </a:lnTo>
                  <a:lnTo>
                    <a:pt x="446520" y="439796"/>
                  </a:lnTo>
                  <a:lnTo>
                    <a:pt x="446097" y="439838"/>
                  </a:lnTo>
                  <a:lnTo>
                    <a:pt x="445789" y="439887"/>
                  </a:lnTo>
                  <a:lnTo>
                    <a:pt x="445443" y="439966"/>
                  </a:lnTo>
                  <a:lnTo>
                    <a:pt x="443105" y="440628"/>
                  </a:lnTo>
                  <a:lnTo>
                    <a:pt x="442721" y="440713"/>
                  </a:lnTo>
                  <a:lnTo>
                    <a:pt x="442375" y="440798"/>
                  </a:lnTo>
                  <a:lnTo>
                    <a:pt x="441877" y="440999"/>
                  </a:lnTo>
                  <a:lnTo>
                    <a:pt x="441496" y="441199"/>
                  </a:lnTo>
                  <a:lnTo>
                    <a:pt x="441075" y="441357"/>
                  </a:lnTo>
                  <a:lnTo>
                    <a:pt x="440620" y="441794"/>
                  </a:lnTo>
                  <a:lnTo>
                    <a:pt x="440315" y="441989"/>
                  </a:lnTo>
                  <a:lnTo>
                    <a:pt x="440088" y="442226"/>
                  </a:lnTo>
                  <a:lnTo>
                    <a:pt x="439519" y="442699"/>
                  </a:lnTo>
                  <a:lnTo>
                    <a:pt x="438988" y="443173"/>
                  </a:lnTo>
                  <a:lnTo>
                    <a:pt x="438684" y="443447"/>
                  </a:lnTo>
                  <a:lnTo>
                    <a:pt x="438304" y="443763"/>
                  </a:lnTo>
                  <a:lnTo>
                    <a:pt x="437736" y="444273"/>
                  </a:lnTo>
                  <a:lnTo>
                    <a:pt x="437357" y="444631"/>
                  </a:lnTo>
                  <a:lnTo>
                    <a:pt x="436978" y="445020"/>
                  </a:lnTo>
                  <a:lnTo>
                    <a:pt x="436714" y="445300"/>
                  </a:lnTo>
                  <a:lnTo>
                    <a:pt x="436374" y="445689"/>
                  </a:lnTo>
                  <a:lnTo>
                    <a:pt x="436147" y="445926"/>
                  </a:lnTo>
                  <a:lnTo>
                    <a:pt x="435845" y="446278"/>
                  </a:lnTo>
                  <a:lnTo>
                    <a:pt x="435542" y="446594"/>
                  </a:lnTo>
                  <a:lnTo>
                    <a:pt x="435316" y="446867"/>
                  </a:lnTo>
                  <a:lnTo>
                    <a:pt x="435090" y="447098"/>
                  </a:lnTo>
                  <a:lnTo>
                    <a:pt x="434788" y="447493"/>
                  </a:lnTo>
                  <a:lnTo>
                    <a:pt x="434450" y="447961"/>
                  </a:lnTo>
                  <a:lnTo>
                    <a:pt x="434262" y="448234"/>
                  </a:lnTo>
                  <a:lnTo>
                    <a:pt x="433960" y="448586"/>
                  </a:lnTo>
                  <a:lnTo>
                    <a:pt x="433658" y="448939"/>
                  </a:lnTo>
                  <a:lnTo>
                    <a:pt x="433433" y="449291"/>
                  </a:lnTo>
                  <a:lnTo>
                    <a:pt x="433208" y="449607"/>
                  </a:lnTo>
                  <a:lnTo>
                    <a:pt x="432905" y="449917"/>
                  </a:lnTo>
                  <a:lnTo>
                    <a:pt x="429264" y="453149"/>
                  </a:lnTo>
                  <a:lnTo>
                    <a:pt x="428960" y="453423"/>
                  </a:lnTo>
                  <a:lnTo>
                    <a:pt x="428694" y="453660"/>
                  </a:lnTo>
                  <a:lnTo>
                    <a:pt x="428353" y="453939"/>
                  </a:lnTo>
                  <a:lnTo>
                    <a:pt x="428049" y="454176"/>
                  </a:lnTo>
                  <a:lnTo>
                    <a:pt x="427670" y="454528"/>
                  </a:lnTo>
                  <a:lnTo>
                    <a:pt x="427291" y="454881"/>
                  </a:lnTo>
                  <a:lnTo>
                    <a:pt x="427026" y="455118"/>
                  </a:lnTo>
                  <a:lnTo>
                    <a:pt x="426758" y="455276"/>
                  </a:lnTo>
                  <a:lnTo>
                    <a:pt x="426454" y="455513"/>
                  </a:lnTo>
                  <a:lnTo>
                    <a:pt x="425923" y="455950"/>
                  </a:lnTo>
                  <a:lnTo>
                    <a:pt x="425504" y="456224"/>
                  </a:lnTo>
                  <a:lnTo>
                    <a:pt x="425198" y="456387"/>
                  </a:lnTo>
                  <a:lnTo>
                    <a:pt x="424973" y="456697"/>
                  </a:lnTo>
                  <a:lnTo>
                    <a:pt x="424669" y="456934"/>
                  </a:lnTo>
                  <a:lnTo>
                    <a:pt x="424059" y="457335"/>
                  </a:lnTo>
                  <a:lnTo>
                    <a:pt x="423449" y="457694"/>
                  </a:lnTo>
                  <a:lnTo>
                    <a:pt x="423066" y="457852"/>
                  </a:lnTo>
                  <a:lnTo>
                    <a:pt x="422723" y="458052"/>
                  </a:lnTo>
                  <a:lnTo>
                    <a:pt x="422380" y="458252"/>
                  </a:lnTo>
                  <a:lnTo>
                    <a:pt x="421805" y="458417"/>
                  </a:lnTo>
                  <a:lnTo>
                    <a:pt x="421269" y="458617"/>
                  </a:lnTo>
                  <a:lnTo>
                    <a:pt x="420694" y="458823"/>
                  </a:lnTo>
                  <a:lnTo>
                    <a:pt x="420311" y="458909"/>
                  </a:lnTo>
                  <a:lnTo>
                    <a:pt x="420002" y="458951"/>
                  </a:lnTo>
                  <a:lnTo>
                    <a:pt x="419695" y="458994"/>
                  </a:lnTo>
                  <a:lnTo>
                    <a:pt x="419310" y="459000"/>
                  </a:lnTo>
                  <a:lnTo>
                    <a:pt x="418808" y="459012"/>
                  </a:lnTo>
                  <a:lnTo>
                    <a:pt x="418346" y="459018"/>
                  </a:lnTo>
                  <a:lnTo>
                    <a:pt x="417961" y="459024"/>
                  </a:lnTo>
                  <a:lnTo>
                    <a:pt x="417614" y="459030"/>
                  </a:lnTo>
                  <a:lnTo>
                    <a:pt x="417229" y="459042"/>
                  </a:lnTo>
                  <a:lnTo>
                    <a:pt x="416805" y="459049"/>
                  </a:lnTo>
                  <a:lnTo>
                    <a:pt x="416381" y="459054"/>
                  </a:lnTo>
                  <a:lnTo>
                    <a:pt x="416034" y="459061"/>
                  </a:lnTo>
                  <a:lnTo>
                    <a:pt x="415533" y="459072"/>
                  </a:lnTo>
                  <a:lnTo>
                    <a:pt x="415110" y="459115"/>
                  </a:lnTo>
                  <a:lnTo>
                    <a:pt x="414647" y="459127"/>
                  </a:lnTo>
                  <a:lnTo>
                    <a:pt x="414146" y="459134"/>
                  </a:lnTo>
                  <a:lnTo>
                    <a:pt x="413839" y="459182"/>
                  </a:lnTo>
                  <a:lnTo>
                    <a:pt x="413492" y="459188"/>
                  </a:lnTo>
                  <a:lnTo>
                    <a:pt x="407459" y="458143"/>
                  </a:lnTo>
                  <a:lnTo>
                    <a:pt x="407072" y="458070"/>
                  </a:lnTo>
                  <a:lnTo>
                    <a:pt x="406608" y="458003"/>
                  </a:lnTo>
                  <a:lnTo>
                    <a:pt x="406222" y="457931"/>
                  </a:lnTo>
                  <a:lnTo>
                    <a:pt x="405757" y="457784"/>
                  </a:lnTo>
                  <a:lnTo>
                    <a:pt x="405293" y="457718"/>
                  </a:lnTo>
                  <a:lnTo>
                    <a:pt x="404944" y="457609"/>
                  </a:lnTo>
                  <a:lnTo>
                    <a:pt x="404557" y="457578"/>
                  </a:lnTo>
                  <a:lnTo>
                    <a:pt x="404132" y="457469"/>
                  </a:lnTo>
                  <a:lnTo>
                    <a:pt x="403746" y="457438"/>
                  </a:lnTo>
                  <a:lnTo>
                    <a:pt x="403434" y="457286"/>
                  </a:lnTo>
                  <a:lnTo>
                    <a:pt x="403047" y="457183"/>
                  </a:lnTo>
                  <a:lnTo>
                    <a:pt x="402659" y="457074"/>
                  </a:lnTo>
                  <a:lnTo>
                    <a:pt x="402272" y="456964"/>
                  </a:lnTo>
                  <a:lnTo>
                    <a:pt x="401923" y="456855"/>
                  </a:lnTo>
                  <a:lnTo>
                    <a:pt x="401343" y="456752"/>
                  </a:lnTo>
                  <a:lnTo>
                    <a:pt x="400994" y="456679"/>
                  </a:lnTo>
                  <a:lnTo>
                    <a:pt x="400684" y="456570"/>
                  </a:lnTo>
                  <a:lnTo>
                    <a:pt x="400335" y="456496"/>
                  </a:lnTo>
                  <a:lnTo>
                    <a:pt x="399909" y="456351"/>
                  </a:lnTo>
                  <a:lnTo>
                    <a:pt x="399405" y="456168"/>
                  </a:lnTo>
                  <a:lnTo>
                    <a:pt x="399017" y="456059"/>
                  </a:lnTo>
                  <a:lnTo>
                    <a:pt x="398708" y="456029"/>
                  </a:lnTo>
                  <a:lnTo>
                    <a:pt x="398244" y="455919"/>
                  </a:lnTo>
                  <a:lnTo>
                    <a:pt x="397857" y="455889"/>
                  </a:lnTo>
                  <a:lnTo>
                    <a:pt x="397315" y="455743"/>
                  </a:lnTo>
                  <a:lnTo>
                    <a:pt x="396851" y="455634"/>
                  </a:lnTo>
                  <a:lnTo>
                    <a:pt x="396424" y="455488"/>
                  </a:lnTo>
                  <a:lnTo>
                    <a:pt x="395998" y="455421"/>
                  </a:lnTo>
                  <a:lnTo>
                    <a:pt x="395571" y="455197"/>
                  </a:lnTo>
                  <a:lnTo>
                    <a:pt x="395145" y="455130"/>
                  </a:lnTo>
                  <a:lnTo>
                    <a:pt x="394564" y="454947"/>
                  </a:lnTo>
                  <a:lnTo>
                    <a:pt x="394253" y="454796"/>
                  </a:lnTo>
                  <a:lnTo>
                    <a:pt x="393904" y="454686"/>
                  </a:lnTo>
                  <a:lnTo>
                    <a:pt x="393438" y="454541"/>
                  </a:lnTo>
                  <a:lnTo>
                    <a:pt x="392973" y="454358"/>
                  </a:lnTo>
                  <a:lnTo>
                    <a:pt x="392662" y="454285"/>
                  </a:lnTo>
                  <a:lnTo>
                    <a:pt x="392352" y="454176"/>
                  </a:lnTo>
                  <a:lnTo>
                    <a:pt x="391926" y="454030"/>
                  </a:lnTo>
                  <a:lnTo>
                    <a:pt x="391616" y="453957"/>
                  </a:lnTo>
                  <a:lnTo>
                    <a:pt x="391151" y="453854"/>
                  </a:lnTo>
                  <a:lnTo>
                    <a:pt x="390607" y="453629"/>
                  </a:lnTo>
                  <a:lnTo>
                    <a:pt x="390182" y="453562"/>
                  </a:lnTo>
                  <a:lnTo>
                    <a:pt x="389679" y="453495"/>
                  </a:lnTo>
                  <a:lnTo>
                    <a:pt x="389216" y="453422"/>
                  </a:lnTo>
                  <a:lnTo>
                    <a:pt x="388868" y="453356"/>
                  </a:lnTo>
                  <a:lnTo>
                    <a:pt x="388365" y="453289"/>
                  </a:lnTo>
                  <a:lnTo>
                    <a:pt x="387939" y="453179"/>
                  </a:lnTo>
                  <a:lnTo>
                    <a:pt x="387396" y="452997"/>
                  </a:lnTo>
                  <a:lnTo>
                    <a:pt x="387086" y="452924"/>
                  </a:lnTo>
                  <a:lnTo>
                    <a:pt x="386661" y="452858"/>
                  </a:lnTo>
                  <a:lnTo>
                    <a:pt x="386312" y="452748"/>
                  </a:lnTo>
                  <a:lnTo>
                    <a:pt x="385925" y="452639"/>
                  </a:lnTo>
                  <a:lnTo>
                    <a:pt x="385421" y="452493"/>
                  </a:lnTo>
                  <a:lnTo>
                    <a:pt x="385034" y="452384"/>
                  </a:lnTo>
                  <a:lnTo>
                    <a:pt x="384724" y="452353"/>
                  </a:lnTo>
                  <a:lnTo>
                    <a:pt x="384415" y="452317"/>
                  </a:lnTo>
                  <a:lnTo>
                    <a:pt x="384106" y="452244"/>
                  </a:lnTo>
                  <a:lnTo>
                    <a:pt x="383757" y="452134"/>
                  </a:lnTo>
                  <a:lnTo>
                    <a:pt x="383330" y="451989"/>
                  </a:lnTo>
                  <a:lnTo>
                    <a:pt x="383019" y="451843"/>
                  </a:lnTo>
                  <a:lnTo>
                    <a:pt x="382631" y="451697"/>
                  </a:lnTo>
                  <a:lnTo>
                    <a:pt x="382165" y="451509"/>
                  </a:lnTo>
                  <a:lnTo>
                    <a:pt x="381700" y="451363"/>
                  </a:lnTo>
                  <a:lnTo>
                    <a:pt x="381312" y="451253"/>
                  </a:lnTo>
                  <a:lnTo>
                    <a:pt x="380924" y="451107"/>
                  </a:lnTo>
                  <a:lnTo>
                    <a:pt x="380535" y="450926"/>
                  </a:lnTo>
                  <a:lnTo>
                    <a:pt x="380147" y="450774"/>
                  </a:lnTo>
                  <a:lnTo>
                    <a:pt x="379680" y="450591"/>
                  </a:lnTo>
                  <a:lnTo>
                    <a:pt x="379293" y="450482"/>
                  </a:lnTo>
                  <a:lnTo>
                    <a:pt x="378983" y="450373"/>
                  </a:lnTo>
                  <a:lnTo>
                    <a:pt x="378519" y="450306"/>
                  </a:lnTo>
                  <a:lnTo>
                    <a:pt x="378092" y="450160"/>
                  </a:lnTo>
                  <a:lnTo>
                    <a:pt x="377589" y="450050"/>
                  </a:lnTo>
                  <a:lnTo>
                    <a:pt x="377280" y="449978"/>
                  </a:lnTo>
                  <a:lnTo>
                    <a:pt x="376853" y="449874"/>
                  </a:lnTo>
                  <a:lnTo>
                    <a:pt x="376351" y="449808"/>
                  </a:lnTo>
                  <a:lnTo>
                    <a:pt x="373173" y="448860"/>
                  </a:lnTo>
                  <a:lnTo>
                    <a:pt x="372710" y="448829"/>
                  </a:lnTo>
                  <a:lnTo>
                    <a:pt x="372245" y="448763"/>
                  </a:lnTo>
                  <a:lnTo>
                    <a:pt x="371937" y="448732"/>
                  </a:lnTo>
                  <a:lnTo>
                    <a:pt x="371398" y="448739"/>
                  </a:lnTo>
                  <a:lnTo>
                    <a:pt x="370934" y="448750"/>
                  </a:lnTo>
                  <a:lnTo>
                    <a:pt x="370549" y="448756"/>
                  </a:lnTo>
                  <a:lnTo>
                    <a:pt x="370203" y="448835"/>
                  </a:lnTo>
                  <a:lnTo>
                    <a:pt x="369703" y="448884"/>
                  </a:lnTo>
                  <a:lnTo>
                    <a:pt x="369283" y="449048"/>
                  </a:lnTo>
                  <a:lnTo>
                    <a:pt x="368900" y="449248"/>
                  </a:lnTo>
                  <a:lnTo>
                    <a:pt x="368595" y="449406"/>
                  </a:lnTo>
                  <a:lnTo>
                    <a:pt x="368290" y="449571"/>
                  </a:lnTo>
                  <a:lnTo>
                    <a:pt x="368024" y="449765"/>
                  </a:lnTo>
                  <a:lnTo>
                    <a:pt x="367602" y="450224"/>
                  </a:lnTo>
                  <a:lnTo>
                    <a:pt x="365598" y="450780"/>
                  </a:lnTo>
                  <a:lnTo>
                    <a:pt x="361673" y="452918"/>
                  </a:lnTo>
                  <a:lnTo>
                    <a:pt x="359176" y="452800"/>
                  </a:lnTo>
                  <a:lnTo>
                    <a:pt x="356811" y="452606"/>
                  </a:lnTo>
                  <a:lnTo>
                    <a:pt x="350850" y="451372"/>
                  </a:lnTo>
                  <a:lnTo>
                    <a:pt x="349185" y="451017"/>
                  </a:lnTo>
                  <a:lnTo>
                    <a:pt x="346449" y="449710"/>
                  </a:lnTo>
                  <a:lnTo>
                    <a:pt x="345617" y="448878"/>
                  </a:lnTo>
                  <a:lnTo>
                    <a:pt x="343596" y="447806"/>
                  </a:lnTo>
                  <a:lnTo>
                    <a:pt x="342682" y="448022"/>
                  </a:lnTo>
                  <a:lnTo>
                    <a:pt x="341455" y="448043"/>
                  </a:lnTo>
                  <a:lnTo>
                    <a:pt x="340265" y="448283"/>
                  </a:lnTo>
                  <a:lnTo>
                    <a:pt x="337662" y="449580"/>
                  </a:lnTo>
                  <a:lnTo>
                    <a:pt x="333161" y="460363"/>
                  </a:lnTo>
                  <a:lnTo>
                    <a:pt x="329187" y="463283"/>
                  </a:lnTo>
                  <a:lnTo>
                    <a:pt x="309132" y="464635"/>
                  </a:lnTo>
                  <a:lnTo>
                    <a:pt x="295978" y="466214"/>
                  </a:lnTo>
                  <a:lnTo>
                    <a:pt x="289139" y="470947"/>
                  </a:lnTo>
                  <a:lnTo>
                    <a:pt x="284404" y="476208"/>
                  </a:lnTo>
                  <a:lnTo>
                    <a:pt x="280597" y="479707"/>
                  </a:lnTo>
                  <a:lnTo>
                    <a:pt x="276512" y="481469"/>
                  </a:lnTo>
                  <a:lnTo>
                    <a:pt x="272727" y="481077"/>
                  </a:lnTo>
                  <a:lnTo>
                    <a:pt x="269147" y="479364"/>
                  </a:lnTo>
                  <a:lnTo>
                    <a:pt x="261781" y="474106"/>
                  </a:lnTo>
                  <a:lnTo>
                    <a:pt x="255275" y="473207"/>
                  </a:lnTo>
                  <a:lnTo>
                    <a:pt x="249458" y="473550"/>
                  </a:lnTo>
                  <a:lnTo>
                    <a:pt x="245010" y="475261"/>
                  </a:lnTo>
                  <a:lnTo>
                    <a:pt x="237054" y="478839"/>
                  </a:lnTo>
                  <a:lnTo>
                    <a:pt x="228110" y="481995"/>
                  </a:lnTo>
                  <a:lnTo>
                    <a:pt x="216009" y="485154"/>
                  </a:lnTo>
                  <a:lnTo>
                    <a:pt x="207591" y="486731"/>
                  </a:lnTo>
                  <a:lnTo>
                    <a:pt x="194969" y="489370"/>
                  </a:lnTo>
                  <a:lnTo>
                    <a:pt x="194585" y="489456"/>
                  </a:lnTo>
                  <a:lnTo>
                    <a:pt x="194162" y="489498"/>
                  </a:lnTo>
                  <a:lnTo>
                    <a:pt x="193584" y="489510"/>
                  </a:lnTo>
                  <a:lnTo>
                    <a:pt x="193044" y="489522"/>
                  </a:lnTo>
                  <a:lnTo>
                    <a:pt x="192466" y="489528"/>
                  </a:lnTo>
                  <a:lnTo>
                    <a:pt x="192118" y="489461"/>
                  </a:lnTo>
                  <a:lnTo>
                    <a:pt x="191613" y="489237"/>
                  </a:lnTo>
                  <a:lnTo>
                    <a:pt x="191109" y="489134"/>
                  </a:lnTo>
                  <a:lnTo>
                    <a:pt x="190607" y="489024"/>
                  </a:lnTo>
                  <a:lnTo>
                    <a:pt x="190181" y="488915"/>
                  </a:lnTo>
                  <a:lnTo>
                    <a:pt x="189831" y="488769"/>
                  </a:lnTo>
                  <a:lnTo>
                    <a:pt x="189483" y="488696"/>
                  </a:lnTo>
                  <a:lnTo>
                    <a:pt x="189172" y="488587"/>
                  </a:lnTo>
                  <a:lnTo>
                    <a:pt x="188784" y="488441"/>
                  </a:lnTo>
                  <a:lnTo>
                    <a:pt x="188397" y="488331"/>
                  </a:lnTo>
                  <a:lnTo>
                    <a:pt x="188087" y="488265"/>
                  </a:lnTo>
                  <a:lnTo>
                    <a:pt x="187583" y="488119"/>
                  </a:lnTo>
                  <a:lnTo>
                    <a:pt x="187235" y="488046"/>
                  </a:lnTo>
                  <a:lnTo>
                    <a:pt x="186732" y="487943"/>
                  </a:lnTo>
                  <a:lnTo>
                    <a:pt x="186268" y="487869"/>
                  </a:lnTo>
                  <a:lnTo>
                    <a:pt x="185882" y="487876"/>
                  </a:lnTo>
                  <a:lnTo>
                    <a:pt x="185459" y="487888"/>
                  </a:lnTo>
                  <a:lnTo>
                    <a:pt x="185074" y="487894"/>
                  </a:lnTo>
                  <a:lnTo>
                    <a:pt x="184689" y="487979"/>
                  </a:lnTo>
                  <a:lnTo>
                    <a:pt x="184346" y="488180"/>
                  </a:lnTo>
                  <a:lnTo>
                    <a:pt x="184001" y="488258"/>
                  </a:lnTo>
                  <a:lnTo>
                    <a:pt x="183576" y="488271"/>
                  </a:lnTo>
                  <a:lnTo>
                    <a:pt x="182922" y="488283"/>
                  </a:lnTo>
                  <a:lnTo>
                    <a:pt x="182536" y="488289"/>
                  </a:lnTo>
                  <a:lnTo>
                    <a:pt x="181996" y="488295"/>
                  </a:lnTo>
                  <a:lnTo>
                    <a:pt x="181611" y="488265"/>
                  </a:lnTo>
                  <a:lnTo>
                    <a:pt x="181108" y="488162"/>
                  </a:lnTo>
                  <a:lnTo>
                    <a:pt x="180605" y="488088"/>
                  </a:lnTo>
                  <a:lnTo>
                    <a:pt x="180179" y="487985"/>
                  </a:lnTo>
                  <a:lnTo>
                    <a:pt x="176959" y="486886"/>
                  </a:lnTo>
                  <a:lnTo>
                    <a:pt x="176411" y="486394"/>
                  </a:lnTo>
                  <a:lnTo>
                    <a:pt x="176137" y="486205"/>
                  </a:lnTo>
                  <a:lnTo>
                    <a:pt x="175705" y="485750"/>
                  </a:lnTo>
                  <a:lnTo>
                    <a:pt x="175195" y="485257"/>
                  </a:lnTo>
                  <a:lnTo>
                    <a:pt x="174766" y="484996"/>
                  </a:lnTo>
                  <a:lnTo>
                    <a:pt x="174373" y="484583"/>
                  </a:lnTo>
                  <a:lnTo>
                    <a:pt x="174023" y="484395"/>
                  </a:lnTo>
                  <a:lnTo>
                    <a:pt x="173748" y="484169"/>
                  </a:lnTo>
                  <a:lnTo>
                    <a:pt x="173358" y="483866"/>
                  </a:lnTo>
                  <a:lnTo>
                    <a:pt x="172969" y="483684"/>
                  </a:lnTo>
                  <a:lnTo>
                    <a:pt x="172658" y="483568"/>
                  </a:lnTo>
                  <a:lnTo>
                    <a:pt x="172269" y="483386"/>
                  </a:lnTo>
                  <a:lnTo>
                    <a:pt x="171996" y="483234"/>
                  </a:lnTo>
                  <a:lnTo>
                    <a:pt x="171647" y="483089"/>
                  </a:lnTo>
                  <a:lnTo>
                    <a:pt x="171299" y="483016"/>
                  </a:lnTo>
                  <a:lnTo>
                    <a:pt x="170950" y="482948"/>
                  </a:lnTo>
                  <a:lnTo>
                    <a:pt x="170565" y="482955"/>
                  </a:lnTo>
                  <a:lnTo>
                    <a:pt x="170027" y="483040"/>
                  </a:lnTo>
                  <a:lnTo>
                    <a:pt x="169643" y="483125"/>
                  </a:lnTo>
                  <a:lnTo>
                    <a:pt x="169260" y="483289"/>
                  </a:lnTo>
                  <a:lnTo>
                    <a:pt x="168916" y="483410"/>
                  </a:lnTo>
                  <a:lnTo>
                    <a:pt x="168571" y="483490"/>
                  </a:lnTo>
                  <a:lnTo>
                    <a:pt x="168343" y="483726"/>
                  </a:lnTo>
                  <a:lnTo>
                    <a:pt x="167924" y="484006"/>
                  </a:lnTo>
                  <a:lnTo>
                    <a:pt x="167658" y="484164"/>
                  </a:lnTo>
                  <a:lnTo>
                    <a:pt x="167313" y="484285"/>
                  </a:lnTo>
                  <a:lnTo>
                    <a:pt x="167008" y="484485"/>
                  </a:lnTo>
                  <a:lnTo>
                    <a:pt x="166549" y="484650"/>
                  </a:lnTo>
                  <a:lnTo>
                    <a:pt x="166206" y="484887"/>
                  </a:lnTo>
                  <a:lnTo>
                    <a:pt x="163967" y="484735"/>
                  </a:lnTo>
                  <a:lnTo>
                    <a:pt x="163351" y="484747"/>
                  </a:lnTo>
                  <a:lnTo>
                    <a:pt x="162696" y="484759"/>
                  </a:lnTo>
                  <a:lnTo>
                    <a:pt x="162079" y="484771"/>
                  </a:lnTo>
                  <a:lnTo>
                    <a:pt x="161732" y="484777"/>
                  </a:lnTo>
                  <a:lnTo>
                    <a:pt x="161347" y="484783"/>
                  </a:lnTo>
                  <a:lnTo>
                    <a:pt x="160807" y="484796"/>
                  </a:lnTo>
                  <a:lnTo>
                    <a:pt x="160074" y="484692"/>
                  </a:lnTo>
                  <a:lnTo>
                    <a:pt x="159494" y="484662"/>
                  </a:lnTo>
                  <a:lnTo>
                    <a:pt x="159147" y="484632"/>
                  </a:lnTo>
                  <a:lnTo>
                    <a:pt x="158376" y="484644"/>
                  </a:lnTo>
                  <a:lnTo>
                    <a:pt x="158029" y="484650"/>
                  </a:lnTo>
                  <a:lnTo>
                    <a:pt x="157341" y="484935"/>
                  </a:lnTo>
                  <a:lnTo>
                    <a:pt x="157034" y="485014"/>
                  </a:lnTo>
                  <a:lnTo>
                    <a:pt x="156577" y="485372"/>
                  </a:lnTo>
                  <a:lnTo>
                    <a:pt x="156275" y="485689"/>
                  </a:lnTo>
                  <a:lnTo>
                    <a:pt x="155819" y="486041"/>
                  </a:lnTo>
                  <a:lnTo>
                    <a:pt x="155401" y="486357"/>
                  </a:lnTo>
                  <a:lnTo>
                    <a:pt x="155134" y="486558"/>
                  </a:lnTo>
                  <a:lnTo>
                    <a:pt x="154716" y="486874"/>
                  </a:lnTo>
                  <a:lnTo>
                    <a:pt x="154298" y="487189"/>
                  </a:lnTo>
                  <a:lnTo>
                    <a:pt x="153994" y="487426"/>
                  </a:lnTo>
                  <a:lnTo>
                    <a:pt x="153615" y="487821"/>
                  </a:lnTo>
                  <a:lnTo>
                    <a:pt x="153274" y="488131"/>
                  </a:lnTo>
                  <a:lnTo>
                    <a:pt x="152932" y="488368"/>
                  </a:lnTo>
                  <a:lnTo>
                    <a:pt x="152514" y="488690"/>
                  </a:lnTo>
                  <a:lnTo>
                    <a:pt x="152131" y="488885"/>
                  </a:lnTo>
                  <a:lnTo>
                    <a:pt x="151710" y="489012"/>
                  </a:lnTo>
                  <a:lnTo>
                    <a:pt x="151404" y="489133"/>
                  </a:lnTo>
                  <a:lnTo>
                    <a:pt x="150827" y="489218"/>
                  </a:lnTo>
                  <a:lnTo>
                    <a:pt x="150289" y="489346"/>
                  </a:lnTo>
                  <a:lnTo>
                    <a:pt x="149942" y="489352"/>
                  </a:lnTo>
                  <a:lnTo>
                    <a:pt x="149399" y="489127"/>
                  </a:lnTo>
                  <a:lnTo>
                    <a:pt x="149011" y="488981"/>
                  </a:lnTo>
                  <a:lnTo>
                    <a:pt x="148429" y="488799"/>
                  </a:lnTo>
                  <a:lnTo>
                    <a:pt x="148080" y="488653"/>
                  </a:lnTo>
                  <a:lnTo>
                    <a:pt x="147574" y="488392"/>
                  </a:lnTo>
                  <a:lnTo>
                    <a:pt x="147223" y="488204"/>
                  </a:lnTo>
                  <a:lnTo>
                    <a:pt x="146794" y="487943"/>
                  </a:lnTo>
                  <a:lnTo>
                    <a:pt x="146405" y="487760"/>
                  </a:lnTo>
                  <a:lnTo>
                    <a:pt x="146016" y="487535"/>
                  </a:lnTo>
                  <a:lnTo>
                    <a:pt x="145587" y="487274"/>
                  </a:lnTo>
                  <a:lnTo>
                    <a:pt x="145274" y="487007"/>
                  </a:lnTo>
                  <a:lnTo>
                    <a:pt x="144883" y="486709"/>
                  </a:lnTo>
                  <a:lnTo>
                    <a:pt x="144569" y="486405"/>
                  </a:lnTo>
                  <a:lnTo>
                    <a:pt x="144176" y="486022"/>
                  </a:lnTo>
                  <a:lnTo>
                    <a:pt x="143550" y="485537"/>
                  </a:lnTo>
                  <a:lnTo>
                    <a:pt x="143159" y="485197"/>
                  </a:lnTo>
                  <a:lnTo>
                    <a:pt x="142884" y="484929"/>
                  </a:lnTo>
                  <a:lnTo>
                    <a:pt x="142415" y="484595"/>
                  </a:lnTo>
                  <a:lnTo>
                    <a:pt x="142180" y="484364"/>
                  </a:lnTo>
                  <a:lnTo>
                    <a:pt x="141945" y="484139"/>
                  </a:lnTo>
                  <a:lnTo>
                    <a:pt x="141398" y="483763"/>
                  </a:lnTo>
                  <a:lnTo>
                    <a:pt x="141086" y="483574"/>
                  </a:lnTo>
                  <a:lnTo>
                    <a:pt x="140736" y="483350"/>
                  </a:lnTo>
                  <a:lnTo>
                    <a:pt x="140109" y="482857"/>
                  </a:lnTo>
                  <a:lnTo>
                    <a:pt x="139834" y="482596"/>
                  </a:lnTo>
                  <a:lnTo>
                    <a:pt x="139521" y="482329"/>
                  </a:lnTo>
                  <a:lnTo>
                    <a:pt x="139208" y="482067"/>
                  </a:lnTo>
                  <a:lnTo>
                    <a:pt x="138934" y="481843"/>
                  </a:lnTo>
                  <a:lnTo>
                    <a:pt x="138660" y="481612"/>
                  </a:lnTo>
                  <a:lnTo>
                    <a:pt x="138230" y="481278"/>
                  </a:lnTo>
                  <a:lnTo>
                    <a:pt x="137722" y="480901"/>
                  </a:lnTo>
                  <a:lnTo>
                    <a:pt x="137215" y="480561"/>
                  </a:lnTo>
                  <a:lnTo>
                    <a:pt x="136903" y="480415"/>
                  </a:lnTo>
                  <a:lnTo>
                    <a:pt x="136552" y="480191"/>
                  </a:lnTo>
                  <a:lnTo>
                    <a:pt x="136123" y="479923"/>
                  </a:lnTo>
                  <a:lnTo>
                    <a:pt x="135694" y="479662"/>
                  </a:lnTo>
                  <a:lnTo>
                    <a:pt x="135343" y="479437"/>
                  </a:lnTo>
                  <a:lnTo>
                    <a:pt x="135071" y="479291"/>
                  </a:lnTo>
                  <a:lnTo>
                    <a:pt x="132583" y="478137"/>
                  </a:lnTo>
                  <a:lnTo>
                    <a:pt x="131731" y="477961"/>
                  </a:lnTo>
                  <a:lnTo>
                    <a:pt x="131113" y="477894"/>
                  </a:lnTo>
                  <a:lnTo>
                    <a:pt x="130726" y="477827"/>
                  </a:lnTo>
                  <a:lnTo>
                    <a:pt x="130225" y="477833"/>
                  </a:lnTo>
                  <a:lnTo>
                    <a:pt x="129840" y="477845"/>
                  </a:lnTo>
                  <a:lnTo>
                    <a:pt x="129301" y="477851"/>
                  </a:lnTo>
                  <a:lnTo>
                    <a:pt x="128995" y="477973"/>
                  </a:lnTo>
                  <a:lnTo>
                    <a:pt x="128688" y="478094"/>
                  </a:lnTo>
                  <a:lnTo>
                    <a:pt x="128345" y="478295"/>
                  </a:lnTo>
                  <a:lnTo>
                    <a:pt x="128003" y="478568"/>
                  </a:lnTo>
                  <a:lnTo>
                    <a:pt x="127698" y="478732"/>
                  </a:lnTo>
                  <a:lnTo>
                    <a:pt x="127354" y="478890"/>
                  </a:lnTo>
                  <a:lnTo>
                    <a:pt x="127008" y="478938"/>
                  </a:lnTo>
                  <a:lnTo>
                    <a:pt x="126622" y="478945"/>
                  </a:lnTo>
                  <a:lnTo>
                    <a:pt x="126120" y="478914"/>
                  </a:lnTo>
                  <a:lnTo>
                    <a:pt x="125846" y="478690"/>
                  </a:lnTo>
                  <a:lnTo>
                    <a:pt x="125378" y="478386"/>
                  </a:lnTo>
                  <a:lnTo>
                    <a:pt x="124831" y="477936"/>
                  </a:lnTo>
                  <a:lnTo>
                    <a:pt x="124594" y="477669"/>
                  </a:lnTo>
                  <a:lnTo>
                    <a:pt x="124394" y="477250"/>
                  </a:lnTo>
                  <a:lnTo>
                    <a:pt x="124154" y="476788"/>
                  </a:lnTo>
                  <a:lnTo>
                    <a:pt x="123952" y="476332"/>
                  </a:lnTo>
                  <a:lnTo>
                    <a:pt x="123712" y="475797"/>
                  </a:lnTo>
                  <a:lnTo>
                    <a:pt x="123587" y="475336"/>
                  </a:lnTo>
                  <a:lnTo>
                    <a:pt x="123427" y="474990"/>
                  </a:lnTo>
                  <a:lnTo>
                    <a:pt x="123265" y="474571"/>
                  </a:lnTo>
                  <a:lnTo>
                    <a:pt x="123105" y="474267"/>
                  </a:lnTo>
                  <a:lnTo>
                    <a:pt x="122826" y="473768"/>
                  </a:lnTo>
                  <a:lnTo>
                    <a:pt x="122587" y="473349"/>
                  </a:lnTo>
                  <a:lnTo>
                    <a:pt x="122349" y="472967"/>
                  </a:lnTo>
                  <a:lnTo>
                    <a:pt x="122070" y="472468"/>
                  </a:lnTo>
                  <a:lnTo>
                    <a:pt x="121792" y="472049"/>
                  </a:lnTo>
                  <a:lnTo>
                    <a:pt x="121595" y="471788"/>
                  </a:lnTo>
                  <a:lnTo>
                    <a:pt x="121279" y="471369"/>
                  </a:lnTo>
                  <a:lnTo>
                    <a:pt x="121043" y="471102"/>
                  </a:lnTo>
                  <a:lnTo>
                    <a:pt x="120807" y="470834"/>
                  </a:lnTo>
                  <a:lnTo>
                    <a:pt x="120452" y="470421"/>
                  </a:lnTo>
                  <a:lnTo>
                    <a:pt x="120216" y="470154"/>
                  </a:lnTo>
                  <a:lnTo>
                    <a:pt x="119745" y="469735"/>
                  </a:lnTo>
                  <a:lnTo>
                    <a:pt x="119393" y="469437"/>
                  </a:lnTo>
                  <a:lnTo>
                    <a:pt x="119156" y="469170"/>
                  </a:lnTo>
                  <a:lnTo>
                    <a:pt x="118611" y="468830"/>
                  </a:lnTo>
                  <a:lnTo>
                    <a:pt x="118338" y="468647"/>
                  </a:lnTo>
                  <a:lnTo>
                    <a:pt x="117988" y="468495"/>
                  </a:lnTo>
                  <a:lnTo>
                    <a:pt x="117676" y="468306"/>
                  </a:lnTo>
                  <a:lnTo>
                    <a:pt x="117289" y="468204"/>
                  </a:lnTo>
                  <a:lnTo>
                    <a:pt x="116978" y="468051"/>
                  </a:lnTo>
                  <a:lnTo>
                    <a:pt x="116628" y="467906"/>
                  </a:lnTo>
                  <a:lnTo>
                    <a:pt x="115657" y="467499"/>
                  </a:lnTo>
                  <a:lnTo>
                    <a:pt x="115073" y="467238"/>
                  </a:lnTo>
                  <a:lnTo>
                    <a:pt x="114683" y="466940"/>
                  </a:lnTo>
                  <a:lnTo>
                    <a:pt x="114022" y="466642"/>
                  </a:lnTo>
                  <a:lnTo>
                    <a:pt x="113632" y="466418"/>
                  </a:lnTo>
                  <a:lnTo>
                    <a:pt x="112934" y="466162"/>
                  </a:lnTo>
                  <a:lnTo>
                    <a:pt x="112660" y="465973"/>
                  </a:lnTo>
                  <a:lnTo>
                    <a:pt x="112154" y="465670"/>
                  </a:lnTo>
                  <a:lnTo>
                    <a:pt x="111648" y="465415"/>
                  </a:lnTo>
                  <a:lnTo>
                    <a:pt x="111297" y="465190"/>
                  </a:lnTo>
                  <a:lnTo>
                    <a:pt x="111023" y="464959"/>
                  </a:lnTo>
                  <a:lnTo>
                    <a:pt x="110632" y="464698"/>
                  </a:lnTo>
                  <a:lnTo>
                    <a:pt x="110320" y="464473"/>
                  </a:lnTo>
                  <a:lnTo>
                    <a:pt x="110047" y="464285"/>
                  </a:lnTo>
                  <a:lnTo>
                    <a:pt x="109734" y="464060"/>
                  </a:lnTo>
                  <a:lnTo>
                    <a:pt x="109303" y="463720"/>
                  </a:lnTo>
                  <a:lnTo>
                    <a:pt x="108954" y="463574"/>
                  </a:lnTo>
                  <a:lnTo>
                    <a:pt x="108564" y="463349"/>
                  </a:lnTo>
                  <a:lnTo>
                    <a:pt x="108292" y="463197"/>
                  </a:lnTo>
                  <a:lnTo>
                    <a:pt x="107981" y="463088"/>
                  </a:lnTo>
                  <a:lnTo>
                    <a:pt x="105599" y="461436"/>
                  </a:lnTo>
                  <a:lnTo>
                    <a:pt x="105288" y="461290"/>
                  </a:lnTo>
                  <a:lnTo>
                    <a:pt x="104707" y="461144"/>
                  </a:lnTo>
                  <a:lnTo>
                    <a:pt x="104360" y="461113"/>
                  </a:lnTo>
                  <a:lnTo>
                    <a:pt x="103744" y="461120"/>
                  </a:lnTo>
                  <a:lnTo>
                    <a:pt x="103319" y="461089"/>
                  </a:lnTo>
                  <a:lnTo>
                    <a:pt x="102971" y="461022"/>
                  </a:lnTo>
                  <a:lnTo>
                    <a:pt x="102546" y="461029"/>
                  </a:lnTo>
                  <a:lnTo>
                    <a:pt x="102237" y="460955"/>
                  </a:lnTo>
                  <a:lnTo>
                    <a:pt x="101811" y="460852"/>
                  </a:lnTo>
                  <a:lnTo>
                    <a:pt x="101191" y="460670"/>
                  </a:lnTo>
                  <a:lnTo>
                    <a:pt x="100689" y="460639"/>
                  </a:lnTo>
                  <a:lnTo>
                    <a:pt x="100341" y="460567"/>
                  </a:lnTo>
                  <a:lnTo>
                    <a:pt x="99957" y="460615"/>
                  </a:lnTo>
                  <a:lnTo>
                    <a:pt x="99457" y="460700"/>
                  </a:lnTo>
                  <a:lnTo>
                    <a:pt x="99034" y="460785"/>
                  </a:lnTo>
                  <a:lnTo>
                    <a:pt x="98573" y="460870"/>
                  </a:lnTo>
                  <a:lnTo>
                    <a:pt x="98188" y="460919"/>
                  </a:lnTo>
                  <a:lnTo>
                    <a:pt x="97805" y="460998"/>
                  </a:lnTo>
                  <a:lnTo>
                    <a:pt x="97344" y="461089"/>
                  </a:lnTo>
                  <a:lnTo>
                    <a:pt x="97000" y="461247"/>
                  </a:lnTo>
                  <a:lnTo>
                    <a:pt x="96578" y="461369"/>
                  </a:lnTo>
                  <a:lnTo>
                    <a:pt x="96195" y="461496"/>
                  </a:lnTo>
                  <a:lnTo>
                    <a:pt x="95774" y="461654"/>
                  </a:lnTo>
                  <a:lnTo>
                    <a:pt x="95469" y="461855"/>
                  </a:lnTo>
                  <a:lnTo>
                    <a:pt x="95049" y="462091"/>
                  </a:lnTo>
                  <a:lnTo>
                    <a:pt x="94593" y="462407"/>
                  </a:lnTo>
                  <a:lnTo>
                    <a:pt x="94288" y="462644"/>
                  </a:lnTo>
                  <a:lnTo>
                    <a:pt x="93985" y="462924"/>
                  </a:lnTo>
                  <a:lnTo>
                    <a:pt x="93721" y="463234"/>
                  </a:lnTo>
                  <a:lnTo>
                    <a:pt x="93533" y="463507"/>
                  </a:lnTo>
                  <a:lnTo>
                    <a:pt x="93308" y="463823"/>
                  </a:lnTo>
                  <a:lnTo>
                    <a:pt x="93006" y="464175"/>
                  </a:lnTo>
                  <a:lnTo>
                    <a:pt x="92856" y="464448"/>
                  </a:lnTo>
                  <a:lnTo>
                    <a:pt x="92593" y="464801"/>
                  </a:lnTo>
                  <a:lnTo>
                    <a:pt x="92292" y="465227"/>
                  </a:lnTo>
                  <a:lnTo>
                    <a:pt x="91958" y="465931"/>
                  </a:lnTo>
                  <a:lnTo>
                    <a:pt x="91777" y="466514"/>
                  </a:lnTo>
                  <a:lnTo>
                    <a:pt x="91592" y="466976"/>
                  </a:lnTo>
                  <a:lnTo>
                    <a:pt x="91406" y="467329"/>
                  </a:lnTo>
                  <a:lnTo>
                    <a:pt x="91142" y="467645"/>
                  </a:lnTo>
                  <a:lnTo>
                    <a:pt x="90763" y="467997"/>
                  </a:lnTo>
                  <a:lnTo>
                    <a:pt x="90460" y="468313"/>
                  </a:lnTo>
                  <a:lnTo>
                    <a:pt x="90234" y="468586"/>
                  </a:lnTo>
                  <a:lnTo>
                    <a:pt x="89894" y="468975"/>
                  </a:lnTo>
                  <a:lnTo>
                    <a:pt x="89667" y="469212"/>
                  </a:lnTo>
                  <a:lnTo>
                    <a:pt x="89365" y="469528"/>
                  </a:lnTo>
                  <a:lnTo>
                    <a:pt x="89097" y="469686"/>
                  </a:lnTo>
                  <a:lnTo>
                    <a:pt x="88833" y="469959"/>
                  </a:lnTo>
                  <a:lnTo>
                    <a:pt x="88569" y="470275"/>
                  </a:lnTo>
                  <a:lnTo>
                    <a:pt x="88307" y="470700"/>
                  </a:lnTo>
                  <a:lnTo>
                    <a:pt x="88161" y="471168"/>
                  </a:lnTo>
                  <a:lnTo>
                    <a:pt x="88053" y="471593"/>
                  </a:lnTo>
                  <a:lnTo>
                    <a:pt x="87984" y="472019"/>
                  </a:lnTo>
                  <a:lnTo>
                    <a:pt x="87914" y="472408"/>
                  </a:lnTo>
                  <a:lnTo>
                    <a:pt x="87921" y="472754"/>
                  </a:lnTo>
                  <a:lnTo>
                    <a:pt x="87928" y="473179"/>
                  </a:lnTo>
                  <a:lnTo>
                    <a:pt x="88054" y="473756"/>
                  </a:lnTo>
                  <a:lnTo>
                    <a:pt x="88139" y="474176"/>
                  </a:lnTo>
                  <a:lnTo>
                    <a:pt x="88224" y="474601"/>
                  </a:lnTo>
                  <a:lnTo>
                    <a:pt x="88233" y="475063"/>
                  </a:lnTo>
                  <a:lnTo>
                    <a:pt x="88241" y="475487"/>
                  </a:lnTo>
                  <a:lnTo>
                    <a:pt x="88247" y="475834"/>
                  </a:lnTo>
                  <a:lnTo>
                    <a:pt x="88253" y="476217"/>
                  </a:lnTo>
                  <a:lnTo>
                    <a:pt x="88298" y="476527"/>
                  </a:lnTo>
                  <a:lnTo>
                    <a:pt x="88344" y="476910"/>
                  </a:lnTo>
                  <a:lnTo>
                    <a:pt x="88349" y="477219"/>
                  </a:lnTo>
                  <a:lnTo>
                    <a:pt x="88317" y="477529"/>
                  </a:lnTo>
                  <a:lnTo>
                    <a:pt x="88208" y="477918"/>
                  </a:lnTo>
                  <a:lnTo>
                    <a:pt x="88062" y="478344"/>
                  </a:lnTo>
                  <a:lnTo>
                    <a:pt x="87915" y="478732"/>
                  </a:lnTo>
                  <a:lnTo>
                    <a:pt x="87729" y="479121"/>
                  </a:lnTo>
                  <a:lnTo>
                    <a:pt x="87658" y="479467"/>
                  </a:lnTo>
                  <a:lnTo>
                    <a:pt x="87549" y="479819"/>
                  </a:lnTo>
                  <a:lnTo>
                    <a:pt x="87363" y="480208"/>
                  </a:lnTo>
                  <a:lnTo>
                    <a:pt x="87176" y="480518"/>
                  </a:lnTo>
                  <a:lnTo>
                    <a:pt x="86910" y="480719"/>
                  </a:lnTo>
                  <a:lnTo>
                    <a:pt x="86567" y="480956"/>
                  </a:lnTo>
                  <a:lnTo>
                    <a:pt x="86185" y="481156"/>
                  </a:lnTo>
                  <a:lnTo>
                    <a:pt x="85763" y="481241"/>
                  </a:lnTo>
                  <a:lnTo>
                    <a:pt x="85266" y="481441"/>
                  </a:lnTo>
                  <a:lnTo>
                    <a:pt x="84920" y="481490"/>
                  </a:lnTo>
                  <a:lnTo>
                    <a:pt x="84535" y="481533"/>
                  </a:lnTo>
                  <a:lnTo>
                    <a:pt x="84076" y="481733"/>
                  </a:lnTo>
                  <a:lnTo>
                    <a:pt x="83502" y="481940"/>
                  </a:lnTo>
                  <a:lnTo>
                    <a:pt x="82966" y="482177"/>
                  </a:lnTo>
                  <a:lnTo>
                    <a:pt x="82508" y="482420"/>
                  </a:lnTo>
                  <a:lnTo>
                    <a:pt x="82165" y="482620"/>
                  </a:lnTo>
                  <a:lnTo>
                    <a:pt x="81899" y="482815"/>
                  </a:lnTo>
                  <a:lnTo>
                    <a:pt x="81442" y="483131"/>
                  </a:lnTo>
                  <a:lnTo>
                    <a:pt x="81176" y="483368"/>
                  </a:lnTo>
                  <a:lnTo>
                    <a:pt x="80720" y="483684"/>
                  </a:lnTo>
                  <a:lnTo>
                    <a:pt x="80377" y="483927"/>
                  </a:lnTo>
                  <a:lnTo>
                    <a:pt x="80111" y="484158"/>
                  </a:lnTo>
                  <a:lnTo>
                    <a:pt x="79694" y="484516"/>
                  </a:lnTo>
                  <a:lnTo>
                    <a:pt x="79354" y="484868"/>
                  </a:lnTo>
                  <a:lnTo>
                    <a:pt x="79128" y="485184"/>
                  </a:lnTo>
                  <a:lnTo>
                    <a:pt x="78865" y="485531"/>
                  </a:lnTo>
                  <a:lnTo>
                    <a:pt x="78526" y="486004"/>
                  </a:lnTo>
                  <a:lnTo>
                    <a:pt x="78377" y="486278"/>
                  </a:lnTo>
                  <a:lnTo>
                    <a:pt x="78114" y="486666"/>
                  </a:lnTo>
                  <a:lnTo>
                    <a:pt x="77927" y="486977"/>
                  </a:lnTo>
                  <a:lnTo>
                    <a:pt x="77739" y="487250"/>
                  </a:lnTo>
                  <a:lnTo>
                    <a:pt x="77515" y="487602"/>
                  </a:lnTo>
                  <a:lnTo>
                    <a:pt x="77327" y="487875"/>
                  </a:lnTo>
                  <a:lnTo>
                    <a:pt x="77100" y="488113"/>
                  </a:lnTo>
                  <a:lnTo>
                    <a:pt x="76759" y="488428"/>
                  </a:lnTo>
                  <a:lnTo>
                    <a:pt x="76417" y="488702"/>
                  </a:lnTo>
                  <a:lnTo>
                    <a:pt x="75963" y="489133"/>
                  </a:lnTo>
                  <a:lnTo>
                    <a:pt x="75273" y="489382"/>
                  </a:lnTo>
                  <a:lnTo>
                    <a:pt x="74850" y="489467"/>
                  </a:lnTo>
                  <a:lnTo>
                    <a:pt x="74503" y="489473"/>
                  </a:lnTo>
                  <a:lnTo>
                    <a:pt x="73694" y="489485"/>
                  </a:lnTo>
                  <a:lnTo>
                    <a:pt x="73116" y="489498"/>
                  </a:lnTo>
                  <a:lnTo>
                    <a:pt x="72616" y="489504"/>
                  </a:lnTo>
                  <a:lnTo>
                    <a:pt x="72230" y="489510"/>
                  </a:lnTo>
                  <a:lnTo>
                    <a:pt x="71806" y="489522"/>
                  </a:lnTo>
                  <a:lnTo>
                    <a:pt x="71419" y="489449"/>
                  </a:lnTo>
                  <a:lnTo>
                    <a:pt x="70764" y="489461"/>
                  </a:lnTo>
                  <a:lnTo>
                    <a:pt x="70379" y="489467"/>
                  </a:lnTo>
                  <a:lnTo>
                    <a:pt x="69839" y="489480"/>
                  </a:lnTo>
                  <a:lnTo>
                    <a:pt x="69377" y="489486"/>
                  </a:lnTo>
                  <a:lnTo>
                    <a:pt x="68799" y="489498"/>
                  </a:lnTo>
                  <a:lnTo>
                    <a:pt x="68220" y="489473"/>
                  </a:lnTo>
                  <a:lnTo>
                    <a:pt x="67603" y="489480"/>
                  </a:lnTo>
                  <a:lnTo>
                    <a:pt x="66948" y="489492"/>
                  </a:lnTo>
                  <a:lnTo>
                    <a:pt x="66446" y="489467"/>
                  </a:lnTo>
                  <a:lnTo>
                    <a:pt x="66023" y="489473"/>
                  </a:lnTo>
                  <a:lnTo>
                    <a:pt x="65483" y="489486"/>
                  </a:lnTo>
                  <a:lnTo>
                    <a:pt x="65137" y="489491"/>
                  </a:lnTo>
                  <a:lnTo>
                    <a:pt x="64557" y="489425"/>
                  </a:lnTo>
                  <a:lnTo>
                    <a:pt x="64132" y="489352"/>
                  </a:lnTo>
                  <a:lnTo>
                    <a:pt x="63784" y="489285"/>
                  </a:lnTo>
                  <a:lnTo>
                    <a:pt x="63319" y="489212"/>
                  </a:lnTo>
                  <a:lnTo>
                    <a:pt x="62972" y="489182"/>
                  </a:lnTo>
                  <a:lnTo>
                    <a:pt x="62624" y="489109"/>
                  </a:lnTo>
                  <a:lnTo>
                    <a:pt x="62200" y="489121"/>
                  </a:lnTo>
                  <a:lnTo>
                    <a:pt x="61428" y="489096"/>
                  </a:lnTo>
                  <a:lnTo>
                    <a:pt x="60888" y="489066"/>
                  </a:lnTo>
                  <a:lnTo>
                    <a:pt x="60464" y="489072"/>
                  </a:lnTo>
                  <a:lnTo>
                    <a:pt x="59848" y="489085"/>
                  </a:lnTo>
                  <a:lnTo>
                    <a:pt x="59269" y="489097"/>
                  </a:lnTo>
                  <a:lnTo>
                    <a:pt x="58538" y="489109"/>
                  </a:lnTo>
                  <a:lnTo>
                    <a:pt x="57997" y="489078"/>
                  </a:lnTo>
                  <a:lnTo>
                    <a:pt x="57381" y="489091"/>
                  </a:lnTo>
                  <a:lnTo>
                    <a:pt x="56957" y="489103"/>
                  </a:lnTo>
                  <a:lnTo>
                    <a:pt x="56379" y="489109"/>
                  </a:lnTo>
                  <a:lnTo>
                    <a:pt x="55800" y="489121"/>
                  </a:lnTo>
                  <a:lnTo>
                    <a:pt x="55454" y="489127"/>
                  </a:lnTo>
                  <a:lnTo>
                    <a:pt x="55068" y="489133"/>
                  </a:lnTo>
                  <a:lnTo>
                    <a:pt x="54684" y="489145"/>
                  </a:lnTo>
                  <a:lnTo>
                    <a:pt x="54145" y="489188"/>
                  </a:lnTo>
                  <a:lnTo>
                    <a:pt x="53682" y="489200"/>
                  </a:lnTo>
                  <a:lnTo>
                    <a:pt x="18375" y="491611"/>
                  </a:lnTo>
                  <a:lnTo>
                    <a:pt x="18647" y="491126"/>
                  </a:lnTo>
                  <a:lnTo>
                    <a:pt x="18630" y="490816"/>
                  </a:lnTo>
                  <a:lnTo>
                    <a:pt x="18529" y="490184"/>
                  </a:lnTo>
                  <a:lnTo>
                    <a:pt x="18571" y="489631"/>
                  </a:lnTo>
                  <a:lnTo>
                    <a:pt x="18844" y="489485"/>
                  </a:lnTo>
                  <a:lnTo>
                    <a:pt x="19766" y="489255"/>
                  </a:lnTo>
                  <a:lnTo>
                    <a:pt x="20069" y="489212"/>
                  </a:lnTo>
                  <a:lnTo>
                    <a:pt x="20655" y="489279"/>
                  </a:lnTo>
                  <a:lnTo>
                    <a:pt x="21220" y="489540"/>
                  </a:lnTo>
                  <a:lnTo>
                    <a:pt x="21811" y="489552"/>
                  </a:lnTo>
                  <a:lnTo>
                    <a:pt x="22693" y="489285"/>
                  </a:lnTo>
                  <a:lnTo>
                    <a:pt x="22956" y="489133"/>
                  </a:lnTo>
                  <a:lnTo>
                    <a:pt x="23242" y="489024"/>
                  </a:lnTo>
                  <a:lnTo>
                    <a:pt x="23574" y="488993"/>
                  </a:lnTo>
                  <a:lnTo>
                    <a:pt x="24002" y="488696"/>
                  </a:lnTo>
                  <a:lnTo>
                    <a:pt x="24139" y="488076"/>
                  </a:lnTo>
                  <a:lnTo>
                    <a:pt x="24472" y="486904"/>
                  </a:lnTo>
                  <a:lnTo>
                    <a:pt x="24597" y="485998"/>
                  </a:lnTo>
                  <a:lnTo>
                    <a:pt x="24753" y="484182"/>
                  </a:lnTo>
                  <a:lnTo>
                    <a:pt x="24724" y="483878"/>
                  </a:lnTo>
                  <a:lnTo>
                    <a:pt x="24571" y="482979"/>
                  </a:lnTo>
                  <a:lnTo>
                    <a:pt x="24441" y="481776"/>
                  </a:lnTo>
                  <a:lnTo>
                    <a:pt x="24402" y="481101"/>
                  </a:lnTo>
                  <a:lnTo>
                    <a:pt x="24355" y="480798"/>
                  </a:lnTo>
                  <a:lnTo>
                    <a:pt x="24021" y="480482"/>
                  </a:lnTo>
                  <a:lnTo>
                    <a:pt x="23689" y="480530"/>
                  </a:lnTo>
                  <a:lnTo>
                    <a:pt x="22449" y="480718"/>
                  </a:lnTo>
                  <a:lnTo>
                    <a:pt x="22145" y="480646"/>
                  </a:lnTo>
                  <a:lnTo>
                    <a:pt x="21633" y="480323"/>
                  </a:lnTo>
                  <a:lnTo>
                    <a:pt x="21195" y="479862"/>
                  </a:lnTo>
                  <a:lnTo>
                    <a:pt x="20972" y="479340"/>
                  </a:lnTo>
                  <a:lnTo>
                    <a:pt x="21062" y="478519"/>
                  </a:lnTo>
                  <a:lnTo>
                    <a:pt x="20769" y="478355"/>
                  </a:lnTo>
                  <a:lnTo>
                    <a:pt x="20476" y="478264"/>
                  </a:lnTo>
                  <a:lnTo>
                    <a:pt x="19922" y="478057"/>
                  </a:lnTo>
                  <a:lnTo>
                    <a:pt x="19266" y="477414"/>
                  </a:lnTo>
                  <a:lnTo>
                    <a:pt x="18665" y="477310"/>
                  </a:lnTo>
                  <a:lnTo>
                    <a:pt x="18393" y="477152"/>
                  </a:lnTo>
                  <a:lnTo>
                    <a:pt x="18136" y="476934"/>
                  </a:lnTo>
                  <a:lnTo>
                    <a:pt x="18046" y="476411"/>
                  </a:lnTo>
                  <a:lnTo>
                    <a:pt x="18413" y="475524"/>
                  </a:lnTo>
                  <a:lnTo>
                    <a:pt x="18172" y="475032"/>
                  </a:lnTo>
                  <a:lnTo>
                    <a:pt x="17406" y="474461"/>
                  </a:lnTo>
                  <a:lnTo>
                    <a:pt x="16859" y="474139"/>
                  </a:lnTo>
                  <a:lnTo>
                    <a:pt x="16493" y="473495"/>
                  </a:lnTo>
                  <a:lnTo>
                    <a:pt x="15546" y="472116"/>
                  </a:lnTo>
                  <a:lnTo>
                    <a:pt x="15796" y="470718"/>
                  </a:lnTo>
                  <a:lnTo>
                    <a:pt x="15856" y="469473"/>
                  </a:lnTo>
                  <a:lnTo>
                    <a:pt x="15730" y="468781"/>
                  </a:lnTo>
                  <a:lnTo>
                    <a:pt x="15524" y="467851"/>
                  </a:lnTo>
                  <a:lnTo>
                    <a:pt x="15900" y="467152"/>
                  </a:lnTo>
                  <a:lnTo>
                    <a:pt x="15698" y="466496"/>
                  </a:lnTo>
                  <a:lnTo>
                    <a:pt x="15105" y="465536"/>
                  </a:lnTo>
                  <a:lnTo>
                    <a:pt x="15286" y="464643"/>
                  </a:lnTo>
                  <a:lnTo>
                    <a:pt x="15780" y="464133"/>
                  </a:lnTo>
                  <a:lnTo>
                    <a:pt x="16390" y="463544"/>
                  </a:lnTo>
                  <a:lnTo>
                    <a:pt x="16630" y="463343"/>
                  </a:lnTo>
                  <a:lnTo>
                    <a:pt x="17343" y="462754"/>
                  </a:lnTo>
                  <a:lnTo>
                    <a:pt x="17674" y="461545"/>
                  </a:lnTo>
                  <a:lnTo>
                    <a:pt x="18350" y="460220"/>
                  </a:lnTo>
                  <a:lnTo>
                    <a:pt x="18635" y="458592"/>
                  </a:lnTo>
                  <a:lnTo>
                    <a:pt x="19793" y="458574"/>
                  </a:lnTo>
                  <a:lnTo>
                    <a:pt x="20485" y="458331"/>
                  </a:lnTo>
                  <a:lnTo>
                    <a:pt x="21329" y="457972"/>
                  </a:lnTo>
                  <a:lnTo>
                    <a:pt x="22254" y="457802"/>
                  </a:lnTo>
                  <a:lnTo>
                    <a:pt x="23410" y="457705"/>
                  </a:lnTo>
                  <a:lnTo>
                    <a:pt x="23906" y="457274"/>
                  </a:lnTo>
                  <a:lnTo>
                    <a:pt x="24400" y="456763"/>
                  </a:lnTo>
                  <a:lnTo>
                    <a:pt x="25474" y="456283"/>
                  </a:lnTo>
                  <a:lnTo>
                    <a:pt x="26196" y="455420"/>
                  </a:lnTo>
                  <a:lnTo>
                    <a:pt x="26334" y="454254"/>
                  </a:lnTo>
                  <a:lnTo>
                    <a:pt x="26167" y="453410"/>
                  </a:lnTo>
                  <a:lnTo>
                    <a:pt x="26542" y="452589"/>
                  </a:lnTo>
                  <a:lnTo>
                    <a:pt x="27418" y="451842"/>
                  </a:lnTo>
                  <a:lnTo>
                    <a:pt x="28259" y="451210"/>
                  </a:lnTo>
                  <a:lnTo>
                    <a:pt x="28952" y="451083"/>
                  </a:lnTo>
                  <a:lnTo>
                    <a:pt x="29246" y="450032"/>
                  </a:lnTo>
                  <a:lnTo>
                    <a:pt x="29931" y="449327"/>
                  </a:lnTo>
                  <a:lnTo>
                    <a:pt x="30501" y="448659"/>
                  </a:lnTo>
                  <a:lnTo>
                    <a:pt x="31225" y="447990"/>
                  </a:lnTo>
                  <a:lnTo>
                    <a:pt x="31987" y="447359"/>
                  </a:lnTo>
                  <a:lnTo>
                    <a:pt x="32401" y="446581"/>
                  </a:lnTo>
                  <a:lnTo>
                    <a:pt x="33130" y="446259"/>
                  </a:lnTo>
                  <a:lnTo>
                    <a:pt x="33542" y="445360"/>
                  </a:lnTo>
                  <a:lnTo>
                    <a:pt x="34069" y="444387"/>
                  </a:lnTo>
                  <a:lnTo>
                    <a:pt x="35029" y="444023"/>
                  </a:lnTo>
                  <a:lnTo>
                    <a:pt x="36145" y="443810"/>
                  </a:lnTo>
                  <a:lnTo>
                    <a:pt x="36757" y="443415"/>
                  </a:lnTo>
                  <a:lnTo>
                    <a:pt x="37280" y="442207"/>
                  </a:lnTo>
                  <a:lnTo>
                    <a:pt x="37889" y="441581"/>
                  </a:lnTo>
                  <a:lnTo>
                    <a:pt x="38503" y="441259"/>
                  </a:lnTo>
                  <a:lnTo>
                    <a:pt x="38958" y="440712"/>
                  </a:lnTo>
                  <a:lnTo>
                    <a:pt x="39214" y="439703"/>
                  </a:lnTo>
                  <a:lnTo>
                    <a:pt x="39197" y="438537"/>
                  </a:lnTo>
                  <a:lnTo>
                    <a:pt x="38526" y="437462"/>
                  </a:lnTo>
                  <a:lnTo>
                    <a:pt x="38280" y="436459"/>
                  </a:lnTo>
                  <a:lnTo>
                    <a:pt x="37916" y="435305"/>
                  </a:lnTo>
                  <a:lnTo>
                    <a:pt x="37315" y="433804"/>
                  </a:lnTo>
                  <a:lnTo>
                    <a:pt x="37299" y="432638"/>
                  </a:lnTo>
                  <a:lnTo>
                    <a:pt x="37092" y="431599"/>
                  </a:lnTo>
                  <a:lnTo>
                    <a:pt x="37080" y="430864"/>
                  </a:lnTo>
                  <a:lnTo>
                    <a:pt x="36532" y="430287"/>
                  </a:lnTo>
                  <a:lnTo>
                    <a:pt x="35904" y="429521"/>
                  </a:lnTo>
                  <a:lnTo>
                    <a:pt x="35471" y="428987"/>
                  </a:lnTo>
                  <a:lnTo>
                    <a:pt x="35367" y="428659"/>
                  </a:lnTo>
                  <a:lnTo>
                    <a:pt x="35189" y="428100"/>
                  </a:lnTo>
                  <a:lnTo>
                    <a:pt x="35103" y="427516"/>
                  </a:lnTo>
                  <a:lnTo>
                    <a:pt x="34551" y="426751"/>
                  </a:lnTo>
                  <a:lnTo>
                    <a:pt x="34232" y="425979"/>
                  </a:lnTo>
                  <a:lnTo>
                    <a:pt x="33532" y="425645"/>
                  </a:lnTo>
                  <a:lnTo>
                    <a:pt x="32832" y="425226"/>
                  </a:lnTo>
                  <a:lnTo>
                    <a:pt x="32094" y="425007"/>
                  </a:lnTo>
                  <a:lnTo>
                    <a:pt x="30705" y="425062"/>
                  </a:lnTo>
                  <a:lnTo>
                    <a:pt x="29816" y="424958"/>
                  </a:lnTo>
                  <a:lnTo>
                    <a:pt x="29006" y="425013"/>
                  </a:lnTo>
                  <a:lnTo>
                    <a:pt x="27456" y="424570"/>
                  </a:lnTo>
                  <a:lnTo>
                    <a:pt x="26796" y="424266"/>
                  </a:lnTo>
                  <a:lnTo>
                    <a:pt x="25974" y="423507"/>
                  </a:lnTo>
                  <a:lnTo>
                    <a:pt x="24919" y="422625"/>
                  </a:lnTo>
                  <a:lnTo>
                    <a:pt x="24504" y="423294"/>
                  </a:lnTo>
                  <a:lnTo>
                    <a:pt x="24478" y="424181"/>
                  </a:lnTo>
                  <a:lnTo>
                    <a:pt x="23322" y="424315"/>
                  </a:lnTo>
                  <a:lnTo>
                    <a:pt x="22964" y="423622"/>
                  </a:lnTo>
                  <a:lnTo>
                    <a:pt x="22605" y="422814"/>
                  </a:lnTo>
                  <a:lnTo>
                    <a:pt x="22441" y="422158"/>
                  </a:lnTo>
                  <a:lnTo>
                    <a:pt x="21633" y="422285"/>
                  </a:lnTo>
                  <a:lnTo>
                    <a:pt x="20553" y="422340"/>
                  </a:lnTo>
                  <a:lnTo>
                    <a:pt x="19780" y="422352"/>
                  </a:lnTo>
                  <a:lnTo>
                    <a:pt x="19010" y="422480"/>
                  </a:lnTo>
                  <a:lnTo>
                    <a:pt x="18381" y="421678"/>
                  </a:lnTo>
                  <a:lnTo>
                    <a:pt x="17521" y="420949"/>
                  </a:lnTo>
                  <a:lnTo>
                    <a:pt x="16641" y="421544"/>
                  </a:lnTo>
                  <a:lnTo>
                    <a:pt x="16011" y="420626"/>
                  </a:lnTo>
                  <a:lnTo>
                    <a:pt x="15715" y="420256"/>
                  </a:lnTo>
                  <a:lnTo>
                    <a:pt x="15422" y="419898"/>
                  </a:lnTo>
                  <a:lnTo>
                    <a:pt x="15487" y="419041"/>
                  </a:lnTo>
                  <a:lnTo>
                    <a:pt x="15689" y="419017"/>
                  </a:lnTo>
                  <a:lnTo>
                    <a:pt x="16335" y="418956"/>
                  </a:lnTo>
                  <a:lnTo>
                    <a:pt x="17035" y="419333"/>
                  </a:lnTo>
                  <a:lnTo>
                    <a:pt x="17738" y="419904"/>
                  </a:lnTo>
                  <a:lnTo>
                    <a:pt x="18322" y="420201"/>
                  </a:lnTo>
                  <a:lnTo>
                    <a:pt x="19480" y="420189"/>
                  </a:lnTo>
                  <a:lnTo>
                    <a:pt x="20249" y="420019"/>
                  </a:lnTo>
                  <a:lnTo>
                    <a:pt x="21019" y="419892"/>
                  </a:lnTo>
                  <a:lnTo>
                    <a:pt x="21672" y="419612"/>
                  </a:lnTo>
                  <a:lnTo>
                    <a:pt x="21854" y="418877"/>
                  </a:lnTo>
                  <a:lnTo>
                    <a:pt x="21683" y="417717"/>
                  </a:lnTo>
                  <a:lnTo>
                    <a:pt x="22640" y="417121"/>
                  </a:lnTo>
                  <a:lnTo>
                    <a:pt x="23286" y="416416"/>
                  </a:lnTo>
                  <a:lnTo>
                    <a:pt x="23274" y="415560"/>
                  </a:lnTo>
                  <a:lnTo>
                    <a:pt x="22604" y="414606"/>
                  </a:lnTo>
                  <a:lnTo>
                    <a:pt x="22278" y="413367"/>
                  </a:lnTo>
                  <a:lnTo>
                    <a:pt x="21565" y="412139"/>
                  </a:lnTo>
                  <a:lnTo>
                    <a:pt x="21673" y="411520"/>
                  </a:lnTo>
                  <a:lnTo>
                    <a:pt x="22484" y="411580"/>
                  </a:lnTo>
                  <a:lnTo>
                    <a:pt x="23574" y="412188"/>
                  </a:lnTo>
                  <a:lnTo>
                    <a:pt x="24229" y="412140"/>
                  </a:lnTo>
                  <a:lnTo>
                    <a:pt x="25040" y="412127"/>
                  </a:lnTo>
                  <a:lnTo>
                    <a:pt x="26388" y="411915"/>
                  </a:lnTo>
                  <a:lnTo>
                    <a:pt x="27114" y="411362"/>
                  </a:lnTo>
                  <a:lnTo>
                    <a:pt x="27997" y="411040"/>
                  </a:lnTo>
                  <a:lnTo>
                    <a:pt x="28375" y="410493"/>
                  </a:lnTo>
                  <a:lnTo>
                    <a:pt x="28867" y="409752"/>
                  </a:lnTo>
                  <a:lnTo>
                    <a:pt x="28539" y="408440"/>
                  </a:lnTo>
                  <a:lnTo>
                    <a:pt x="28684" y="407777"/>
                  </a:lnTo>
                  <a:lnTo>
                    <a:pt x="28329" y="407237"/>
                  </a:lnTo>
                  <a:lnTo>
                    <a:pt x="28319" y="406544"/>
                  </a:lnTo>
                  <a:lnTo>
                    <a:pt x="28426" y="405918"/>
                  </a:lnTo>
                  <a:lnTo>
                    <a:pt x="28570" y="405183"/>
                  </a:lnTo>
                  <a:lnTo>
                    <a:pt x="28062" y="404764"/>
                  </a:lnTo>
                  <a:lnTo>
                    <a:pt x="27067" y="405396"/>
                  </a:lnTo>
                  <a:lnTo>
                    <a:pt x="26291" y="405098"/>
                  </a:lnTo>
                  <a:lnTo>
                    <a:pt x="26778" y="404047"/>
                  </a:lnTo>
                  <a:lnTo>
                    <a:pt x="26380" y="403196"/>
                  </a:lnTo>
                  <a:lnTo>
                    <a:pt x="25823" y="402085"/>
                  </a:lnTo>
                  <a:lnTo>
                    <a:pt x="25116" y="401161"/>
                  </a:lnTo>
                  <a:lnTo>
                    <a:pt x="25802" y="400572"/>
                  </a:lnTo>
                  <a:lnTo>
                    <a:pt x="25985" y="399873"/>
                  </a:lnTo>
                  <a:lnTo>
                    <a:pt x="25510" y="399065"/>
                  </a:lnTo>
                  <a:lnTo>
                    <a:pt x="24991" y="397832"/>
                  </a:lnTo>
                  <a:lnTo>
                    <a:pt x="25712" y="396933"/>
                  </a:lnTo>
                  <a:lnTo>
                    <a:pt x="25884" y="395457"/>
                  </a:lnTo>
                  <a:lnTo>
                    <a:pt x="25710" y="394144"/>
                  </a:lnTo>
                  <a:lnTo>
                    <a:pt x="25043" y="393585"/>
                  </a:lnTo>
                  <a:lnTo>
                    <a:pt x="24890" y="393458"/>
                  </a:lnTo>
                  <a:lnTo>
                    <a:pt x="24773" y="393306"/>
                  </a:lnTo>
                  <a:lnTo>
                    <a:pt x="24116" y="393312"/>
                  </a:lnTo>
                  <a:lnTo>
                    <a:pt x="23460" y="393288"/>
                  </a:lnTo>
                  <a:lnTo>
                    <a:pt x="22488" y="392795"/>
                  </a:lnTo>
                  <a:lnTo>
                    <a:pt x="21867" y="392613"/>
                  </a:lnTo>
                  <a:lnTo>
                    <a:pt x="21162" y="391921"/>
                  </a:lnTo>
                  <a:lnTo>
                    <a:pt x="20439" y="392631"/>
                  </a:lnTo>
                  <a:lnTo>
                    <a:pt x="19708" y="392874"/>
                  </a:lnTo>
                  <a:lnTo>
                    <a:pt x="18668" y="392965"/>
                  </a:lnTo>
                  <a:lnTo>
                    <a:pt x="17832" y="393907"/>
                  </a:lnTo>
                  <a:lnTo>
                    <a:pt x="17130" y="393451"/>
                  </a:lnTo>
                  <a:lnTo>
                    <a:pt x="16811" y="392722"/>
                  </a:lnTo>
                  <a:lnTo>
                    <a:pt x="17135" y="391052"/>
                  </a:lnTo>
                  <a:lnTo>
                    <a:pt x="16813" y="390086"/>
                  </a:lnTo>
                  <a:lnTo>
                    <a:pt x="16378" y="389393"/>
                  </a:lnTo>
                  <a:lnTo>
                    <a:pt x="16665" y="387844"/>
                  </a:lnTo>
                  <a:lnTo>
                    <a:pt x="17852" y="387169"/>
                  </a:lnTo>
                  <a:lnTo>
                    <a:pt x="18184" y="386076"/>
                  </a:lnTo>
                  <a:lnTo>
                    <a:pt x="18172" y="385262"/>
                  </a:lnTo>
                  <a:lnTo>
                    <a:pt x="17164" y="384970"/>
                  </a:lnTo>
                  <a:lnTo>
                    <a:pt x="16001" y="384600"/>
                  </a:lnTo>
                  <a:lnTo>
                    <a:pt x="15217" y="383834"/>
                  </a:lnTo>
                  <a:lnTo>
                    <a:pt x="14974" y="382984"/>
                  </a:lnTo>
                  <a:lnTo>
                    <a:pt x="14915" y="382534"/>
                  </a:lnTo>
                  <a:lnTo>
                    <a:pt x="14888" y="382327"/>
                  </a:lnTo>
                  <a:lnTo>
                    <a:pt x="14530" y="381556"/>
                  </a:lnTo>
                  <a:lnTo>
                    <a:pt x="14886" y="381149"/>
                  </a:lnTo>
                  <a:lnTo>
                    <a:pt x="15289" y="380693"/>
                  </a:lnTo>
                  <a:lnTo>
                    <a:pt x="15737" y="379642"/>
                  </a:lnTo>
                  <a:lnTo>
                    <a:pt x="15720" y="378445"/>
                  </a:lnTo>
                  <a:lnTo>
                    <a:pt x="15936" y="377315"/>
                  </a:lnTo>
                  <a:lnTo>
                    <a:pt x="15838" y="375881"/>
                  </a:lnTo>
                  <a:lnTo>
                    <a:pt x="16523" y="375140"/>
                  </a:lnTo>
                  <a:lnTo>
                    <a:pt x="16706" y="374435"/>
                  </a:lnTo>
                  <a:lnTo>
                    <a:pt x="16541" y="373664"/>
                  </a:lnTo>
                  <a:lnTo>
                    <a:pt x="16334" y="372777"/>
                  </a:lnTo>
                  <a:lnTo>
                    <a:pt x="17105" y="372692"/>
                  </a:lnTo>
                  <a:lnTo>
                    <a:pt x="17365" y="371951"/>
                  </a:lnTo>
                  <a:lnTo>
                    <a:pt x="17977" y="371556"/>
                  </a:lnTo>
                  <a:lnTo>
                    <a:pt x="19155" y="370219"/>
                  </a:lnTo>
                  <a:lnTo>
                    <a:pt x="19061" y="369022"/>
                  </a:lnTo>
                  <a:lnTo>
                    <a:pt x="19626" y="368044"/>
                  </a:lnTo>
                  <a:lnTo>
                    <a:pt x="19229" y="367273"/>
                  </a:lnTo>
                  <a:lnTo>
                    <a:pt x="19284" y="365760"/>
                  </a:lnTo>
                  <a:lnTo>
                    <a:pt x="20316" y="364976"/>
                  </a:lnTo>
                  <a:lnTo>
                    <a:pt x="19874" y="363743"/>
                  </a:lnTo>
                  <a:lnTo>
                    <a:pt x="20097" y="363153"/>
                  </a:lnTo>
                  <a:lnTo>
                    <a:pt x="19740" y="362461"/>
                  </a:lnTo>
                  <a:lnTo>
                    <a:pt x="19767" y="361646"/>
                  </a:lnTo>
                  <a:lnTo>
                    <a:pt x="19950" y="360990"/>
                  </a:lnTo>
                  <a:lnTo>
                    <a:pt x="19898" y="359982"/>
                  </a:lnTo>
                  <a:lnTo>
                    <a:pt x="19374" y="358518"/>
                  </a:lnTo>
                  <a:lnTo>
                    <a:pt x="19870" y="358007"/>
                  </a:lnTo>
                  <a:lnTo>
                    <a:pt x="19932" y="356999"/>
                  </a:lnTo>
                  <a:lnTo>
                    <a:pt x="19805" y="356227"/>
                  </a:lnTo>
                  <a:lnTo>
                    <a:pt x="19318" y="355660"/>
                  </a:lnTo>
                  <a:lnTo>
                    <a:pt x="19177" y="355498"/>
                  </a:lnTo>
                  <a:lnTo>
                    <a:pt x="18629" y="354928"/>
                  </a:lnTo>
                  <a:lnTo>
                    <a:pt x="17810" y="354392"/>
                  </a:lnTo>
                  <a:lnTo>
                    <a:pt x="16689" y="354058"/>
                  </a:lnTo>
                  <a:lnTo>
                    <a:pt x="16454" y="353986"/>
                  </a:lnTo>
                  <a:lnTo>
                    <a:pt x="16220" y="353834"/>
                  </a:lnTo>
                  <a:lnTo>
                    <a:pt x="15483" y="353615"/>
                  </a:lnTo>
                  <a:lnTo>
                    <a:pt x="14297" y="353299"/>
                  </a:lnTo>
                  <a:lnTo>
                    <a:pt x="13933" y="353208"/>
                  </a:lnTo>
                  <a:lnTo>
                    <a:pt x="12850" y="353032"/>
                  </a:lnTo>
                  <a:lnTo>
                    <a:pt x="11617" y="353202"/>
                  </a:lnTo>
                  <a:lnTo>
                    <a:pt x="10926" y="353487"/>
                  </a:lnTo>
                  <a:lnTo>
                    <a:pt x="10010" y="354198"/>
                  </a:lnTo>
                  <a:lnTo>
                    <a:pt x="9321" y="354708"/>
                  </a:lnTo>
                  <a:lnTo>
                    <a:pt x="8909" y="355565"/>
                  </a:lnTo>
                  <a:lnTo>
                    <a:pt x="8143" y="355966"/>
                  </a:lnTo>
                  <a:lnTo>
                    <a:pt x="7141" y="356136"/>
                  </a:lnTo>
                  <a:lnTo>
                    <a:pt x="6654" y="357187"/>
                  </a:lnTo>
                  <a:lnTo>
                    <a:pt x="6551" y="358001"/>
                  </a:lnTo>
                  <a:lnTo>
                    <a:pt x="5866" y="358749"/>
                  </a:lnTo>
                  <a:lnTo>
                    <a:pt x="4749" y="358919"/>
                  </a:lnTo>
                  <a:lnTo>
                    <a:pt x="3444" y="359441"/>
                  </a:lnTo>
                  <a:lnTo>
                    <a:pt x="2714" y="359721"/>
                  </a:lnTo>
                  <a:lnTo>
                    <a:pt x="1939" y="359502"/>
                  </a:lnTo>
                  <a:lnTo>
                    <a:pt x="776" y="359131"/>
                  </a:lnTo>
                  <a:lnTo>
                    <a:pt x="0" y="358834"/>
                  </a:lnTo>
                  <a:lnTo>
                    <a:pt x="106" y="358171"/>
                  </a:lnTo>
                  <a:lnTo>
                    <a:pt x="442" y="357394"/>
                  </a:lnTo>
                  <a:lnTo>
                    <a:pt x="1047" y="356531"/>
                  </a:lnTo>
                  <a:lnTo>
                    <a:pt x="2463" y="355583"/>
                  </a:lnTo>
                  <a:lnTo>
                    <a:pt x="3230" y="355298"/>
                  </a:lnTo>
                  <a:lnTo>
                    <a:pt x="4638" y="353846"/>
                  </a:lnTo>
                  <a:lnTo>
                    <a:pt x="4968" y="352601"/>
                  </a:lnTo>
                  <a:lnTo>
                    <a:pt x="5544" y="352321"/>
                  </a:lnTo>
                  <a:lnTo>
                    <a:pt x="5289" y="350778"/>
                  </a:lnTo>
                  <a:lnTo>
                    <a:pt x="5500" y="349265"/>
                  </a:lnTo>
                  <a:lnTo>
                    <a:pt x="5176" y="348262"/>
                  </a:lnTo>
                  <a:lnTo>
                    <a:pt x="5009" y="347369"/>
                  </a:lnTo>
                  <a:lnTo>
                    <a:pt x="5232" y="346750"/>
                  </a:lnTo>
                  <a:lnTo>
                    <a:pt x="5847" y="346543"/>
                  </a:lnTo>
                  <a:lnTo>
                    <a:pt x="6537" y="346185"/>
                  </a:lnTo>
                  <a:lnTo>
                    <a:pt x="7105" y="345444"/>
                  </a:lnTo>
                  <a:lnTo>
                    <a:pt x="7437" y="344277"/>
                  </a:lnTo>
                  <a:lnTo>
                    <a:pt x="8630" y="344028"/>
                  </a:lnTo>
                  <a:lnTo>
                    <a:pt x="8578" y="343135"/>
                  </a:lnTo>
                  <a:lnTo>
                    <a:pt x="8799" y="342400"/>
                  </a:lnTo>
                  <a:lnTo>
                    <a:pt x="9754" y="341689"/>
                  </a:lnTo>
                  <a:lnTo>
                    <a:pt x="10129" y="340948"/>
                  </a:lnTo>
                  <a:lnTo>
                    <a:pt x="10542" y="340049"/>
                  </a:lnTo>
                  <a:lnTo>
                    <a:pt x="11033" y="339344"/>
                  </a:lnTo>
                  <a:lnTo>
                    <a:pt x="11526" y="338639"/>
                  </a:lnTo>
                  <a:lnTo>
                    <a:pt x="11517" y="338020"/>
                  </a:lnTo>
                  <a:lnTo>
                    <a:pt x="11382" y="336707"/>
                  </a:lnTo>
                  <a:lnTo>
                    <a:pt x="11755" y="335772"/>
                  </a:lnTo>
                  <a:lnTo>
                    <a:pt x="11628" y="334958"/>
                  </a:lnTo>
                  <a:lnTo>
                    <a:pt x="11461" y="334149"/>
                  </a:lnTo>
                  <a:lnTo>
                    <a:pt x="10978" y="332758"/>
                  </a:lnTo>
                  <a:lnTo>
                    <a:pt x="10107" y="331221"/>
                  </a:lnTo>
                  <a:lnTo>
                    <a:pt x="10442" y="330364"/>
                  </a:lnTo>
                  <a:lnTo>
                    <a:pt x="11419" y="328414"/>
                  </a:lnTo>
                  <a:lnTo>
                    <a:pt x="10218" y="328123"/>
                  </a:lnTo>
                  <a:lnTo>
                    <a:pt x="9060" y="328141"/>
                  </a:lnTo>
                  <a:lnTo>
                    <a:pt x="7700" y="327539"/>
                  </a:lnTo>
                  <a:lnTo>
                    <a:pt x="6448" y="326391"/>
                  </a:lnTo>
                  <a:lnTo>
                    <a:pt x="5962" y="324775"/>
                  </a:lnTo>
                  <a:lnTo>
                    <a:pt x="6693" y="324611"/>
                  </a:lnTo>
                  <a:lnTo>
                    <a:pt x="7383" y="324252"/>
                  </a:lnTo>
                  <a:lnTo>
                    <a:pt x="7256" y="323475"/>
                  </a:lnTo>
                  <a:lnTo>
                    <a:pt x="7084" y="322199"/>
                  </a:lnTo>
                  <a:lnTo>
                    <a:pt x="7570" y="321148"/>
                  </a:lnTo>
                  <a:lnTo>
                    <a:pt x="8379" y="320984"/>
                  </a:lnTo>
                  <a:lnTo>
                    <a:pt x="8516" y="319817"/>
                  </a:lnTo>
                  <a:lnTo>
                    <a:pt x="7890" y="319131"/>
                  </a:lnTo>
                  <a:lnTo>
                    <a:pt x="7648" y="318432"/>
                  </a:lnTo>
                  <a:lnTo>
                    <a:pt x="7751" y="317503"/>
                  </a:lnTo>
                  <a:lnTo>
                    <a:pt x="7894" y="316689"/>
                  </a:lnTo>
                  <a:lnTo>
                    <a:pt x="7421" y="316039"/>
                  </a:lnTo>
                  <a:lnTo>
                    <a:pt x="6148" y="316130"/>
                  </a:lnTo>
                  <a:lnTo>
                    <a:pt x="5451" y="315990"/>
                  </a:lnTo>
                  <a:lnTo>
                    <a:pt x="6102" y="315631"/>
                  </a:lnTo>
                  <a:lnTo>
                    <a:pt x="6433" y="314465"/>
                  </a:lnTo>
                  <a:lnTo>
                    <a:pt x="6031" y="313347"/>
                  </a:lnTo>
                  <a:lnTo>
                    <a:pt x="5377" y="313468"/>
                  </a:lnTo>
                  <a:lnTo>
                    <a:pt x="4652" y="314100"/>
                  </a:lnTo>
                  <a:lnTo>
                    <a:pt x="3998" y="314264"/>
                  </a:lnTo>
                  <a:lnTo>
                    <a:pt x="3674" y="313183"/>
                  </a:lnTo>
                  <a:lnTo>
                    <a:pt x="4081" y="311901"/>
                  </a:lnTo>
                  <a:lnTo>
                    <a:pt x="3459" y="311597"/>
                  </a:lnTo>
                  <a:lnTo>
                    <a:pt x="3138" y="310832"/>
                  </a:lnTo>
                  <a:lnTo>
                    <a:pt x="3976" y="309963"/>
                  </a:lnTo>
                  <a:lnTo>
                    <a:pt x="4950" y="310571"/>
                  </a:lnTo>
                  <a:lnTo>
                    <a:pt x="5644" y="310558"/>
                  </a:lnTo>
                  <a:lnTo>
                    <a:pt x="5946" y="310012"/>
                  </a:lnTo>
                  <a:lnTo>
                    <a:pt x="6241" y="309082"/>
                  </a:lnTo>
                  <a:lnTo>
                    <a:pt x="6069" y="307843"/>
                  </a:lnTo>
                  <a:lnTo>
                    <a:pt x="5822" y="306798"/>
                  </a:lnTo>
                  <a:lnTo>
                    <a:pt x="4701" y="306664"/>
                  </a:lnTo>
                  <a:lnTo>
                    <a:pt x="4379" y="305735"/>
                  </a:lnTo>
                  <a:lnTo>
                    <a:pt x="4212" y="304884"/>
                  </a:lnTo>
                  <a:lnTo>
                    <a:pt x="4464" y="303566"/>
                  </a:lnTo>
                  <a:lnTo>
                    <a:pt x="5009" y="303869"/>
                  </a:lnTo>
                  <a:lnTo>
                    <a:pt x="5626" y="303821"/>
                  </a:lnTo>
                  <a:lnTo>
                    <a:pt x="5926" y="303237"/>
                  </a:lnTo>
                  <a:lnTo>
                    <a:pt x="6955" y="302253"/>
                  </a:lnTo>
                  <a:lnTo>
                    <a:pt x="7446" y="301548"/>
                  </a:lnTo>
                  <a:lnTo>
                    <a:pt x="7352" y="300346"/>
                  </a:lnTo>
                  <a:lnTo>
                    <a:pt x="8112" y="299483"/>
                  </a:lnTo>
                  <a:lnTo>
                    <a:pt x="8016" y="298171"/>
                  </a:lnTo>
                  <a:lnTo>
                    <a:pt x="8666" y="297733"/>
                  </a:lnTo>
                  <a:lnTo>
                    <a:pt x="9398" y="297569"/>
                  </a:lnTo>
                  <a:lnTo>
                    <a:pt x="10939" y="297429"/>
                  </a:lnTo>
                  <a:lnTo>
                    <a:pt x="10341" y="296081"/>
                  </a:lnTo>
                  <a:lnTo>
                    <a:pt x="9868" y="295352"/>
                  </a:lnTo>
                  <a:lnTo>
                    <a:pt x="9858" y="294616"/>
                  </a:lnTo>
                  <a:lnTo>
                    <a:pt x="10337" y="293061"/>
                  </a:lnTo>
                  <a:lnTo>
                    <a:pt x="10885" y="290844"/>
                  </a:lnTo>
                  <a:lnTo>
                    <a:pt x="11094" y="289331"/>
                  </a:lnTo>
                  <a:lnTo>
                    <a:pt x="11895" y="288584"/>
                  </a:lnTo>
                  <a:lnTo>
                    <a:pt x="12655" y="287721"/>
                  </a:lnTo>
                  <a:lnTo>
                    <a:pt x="12903" y="287290"/>
                  </a:lnTo>
                  <a:lnTo>
                    <a:pt x="13333" y="286548"/>
                  </a:lnTo>
                  <a:lnTo>
                    <a:pt x="13709" y="285850"/>
                  </a:lnTo>
                  <a:lnTo>
                    <a:pt x="13920" y="284410"/>
                  </a:lnTo>
                  <a:lnTo>
                    <a:pt x="14567" y="283742"/>
                  </a:lnTo>
                  <a:lnTo>
                    <a:pt x="14983" y="283158"/>
                  </a:lnTo>
                  <a:lnTo>
                    <a:pt x="15274" y="281871"/>
                  </a:lnTo>
                  <a:lnTo>
                    <a:pt x="15134" y="280169"/>
                  </a:lnTo>
                  <a:lnTo>
                    <a:pt x="15891" y="279112"/>
                  </a:lnTo>
                  <a:lnTo>
                    <a:pt x="16957" y="278055"/>
                  </a:lnTo>
                  <a:lnTo>
                    <a:pt x="17286" y="276767"/>
                  </a:lnTo>
                  <a:lnTo>
                    <a:pt x="17456" y="275139"/>
                  </a:lnTo>
                  <a:lnTo>
                    <a:pt x="18722" y="274580"/>
                  </a:lnTo>
                  <a:lnTo>
                    <a:pt x="19215" y="273912"/>
                  </a:lnTo>
                  <a:lnTo>
                    <a:pt x="19650" y="271974"/>
                  </a:lnTo>
                  <a:lnTo>
                    <a:pt x="20021" y="270923"/>
                  </a:lnTo>
                  <a:lnTo>
                    <a:pt x="19781" y="270345"/>
                  </a:lnTo>
                  <a:lnTo>
                    <a:pt x="20537" y="269167"/>
                  </a:lnTo>
                  <a:lnTo>
                    <a:pt x="21267" y="268966"/>
                  </a:lnTo>
                  <a:lnTo>
                    <a:pt x="22142" y="268104"/>
                  </a:lnTo>
                  <a:lnTo>
                    <a:pt x="22394" y="266743"/>
                  </a:lnTo>
                  <a:lnTo>
                    <a:pt x="22806" y="265844"/>
                  </a:lnTo>
                  <a:lnTo>
                    <a:pt x="23960" y="265558"/>
                  </a:lnTo>
                  <a:lnTo>
                    <a:pt x="24563" y="264580"/>
                  </a:lnTo>
                  <a:lnTo>
                    <a:pt x="26153" y="264981"/>
                  </a:lnTo>
                  <a:lnTo>
                    <a:pt x="26511" y="265753"/>
                  </a:lnTo>
                  <a:lnTo>
                    <a:pt x="27367" y="266245"/>
                  </a:lnTo>
                  <a:lnTo>
                    <a:pt x="28640" y="266190"/>
                  </a:lnTo>
                  <a:lnTo>
                    <a:pt x="29409" y="265983"/>
                  </a:lnTo>
                  <a:lnTo>
                    <a:pt x="30186" y="266281"/>
                  </a:lnTo>
                  <a:lnTo>
                    <a:pt x="30842" y="266275"/>
                  </a:lnTo>
                  <a:lnTo>
                    <a:pt x="31686" y="265953"/>
                  </a:lnTo>
                  <a:lnTo>
                    <a:pt x="32881" y="265777"/>
                  </a:lnTo>
                  <a:lnTo>
                    <a:pt x="33578" y="265923"/>
                  </a:lnTo>
                  <a:lnTo>
                    <a:pt x="33846" y="265765"/>
                  </a:lnTo>
                  <a:lnTo>
                    <a:pt x="34107" y="265181"/>
                  </a:lnTo>
                  <a:lnTo>
                    <a:pt x="34798" y="264859"/>
                  </a:lnTo>
                  <a:lnTo>
                    <a:pt x="35328" y="264075"/>
                  </a:lnTo>
                  <a:lnTo>
                    <a:pt x="35940" y="263723"/>
                  </a:lnTo>
                  <a:lnTo>
                    <a:pt x="36712" y="263711"/>
                  </a:lnTo>
                  <a:lnTo>
                    <a:pt x="37849" y="263425"/>
                  </a:lnTo>
                  <a:lnTo>
                    <a:pt x="38586" y="262970"/>
                  </a:lnTo>
                  <a:lnTo>
                    <a:pt x="39193" y="262283"/>
                  </a:lnTo>
                  <a:lnTo>
                    <a:pt x="39621" y="261852"/>
                  </a:lnTo>
                  <a:lnTo>
                    <a:pt x="40337" y="261287"/>
                  </a:lnTo>
                  <a:lnTo>
                    <a:pt x="41105" y="260801"/>
                  </a:lnTo>
                  <a:lnTo>
                    <a:pt x="42475" y="260139"/>
                  </a:lnTo>
                  <a:lnTo>
                    <a:pt x="42966" y="259787"/>
                  </a:lnTo>
                  <a:lnTo>
                    <a:pt x="43891" y="258997"/>
                  </a:lnTo>
                  <a:lnTo>
                    <a:pt x="44458" y="258772"/>
                  </a:lnTo>
                  <a:lnTo>
                    <a:pt x="44894" y="258589"/>
                  </a:lnTo>
                  <a:lnTo>
                    <a:pt x="45394" y="258255"/>
                  </a:lnTo>
                  <a:lnTo>
                    <a:pt x="46851" y="256712"/>
                  </a:lnTo>
                  <a:lnTo>
                    <a:pt x="47155" y="256184"/>
                  </a:lnTo>
                  <a:lnTo>
                    <a:pt x="47589" y="255029"/>
                  </a:lnTo>
                  <a:lnTo>
                    <a:pt x="47970" y="254604"/>
                  </a:lnTo>
                  <a:lnTo>
                    <a:pt x="48562" y="254398"/>
                  </a:lnTo>
                  <a:lnTo>
                    <a:pt x="49027" y="254039"/>
                  </a:lnTo>
                  <a:lnTo>
                    <a:pt x="49165" y="253753"/>
                  </a:lnTo>
                  <a:lnTo>
                    <a:pt x="49258" y="253462"/>
                  </a:lnTo>
                  <a:lnTo>
                    <a:pt x="49485" y="252642"/>
                  </a:lnTo>
                  <a:lnTo>
                    <a:pt x="50118" y="252539"/>
                  </a:lnTo>
                  <a:lnTo>
                    <a:pt x="50988" y="252271"/>
                  </a:lnTo>
                  <a:lnTo>
                    <a:pt x="51018" y="251779"/>
                  </a:lnTo>
                  <a:lnTo>
                    <a:pt x="51354" y="251342"/>
                  </a:lnTo>
                  <a:lnTo>
                    <a:pt x="51639" y="251196"/>
                  </a:lnTo>
                  <a:lnTo>
                    <a:pt x="51876" y="251002"/>
                  </a:lnTo>
                  <a:lnTo>
                    <a:pt x="52100" y="250789"/>
                  </a:lnTo>
                  <a:lnTo>
                    <a:pt x="52367" y="250267"/>
                  </a:lnTo>
                  <a:lnTo>
                    <a:pt x="52442" y="249653"/>
                  </a:lnTo>
                  <a:lnTo>
                    <a:pt x="52489" y="249045"/>
                  </a:lnTo>
                  <a:lnTo>
                    <a:pt x="52455" y="248413"/>
                  </a:lnTo>
                  <a:lnTo>
                    <a:pt x="52736" y="247939"/>
                  </a:lnTo>
                  <a:lnTo>
                    <a:pt x="53252" y="247575"/>
                  </a:lnTo>
                  <a:lnTo>
                    <a:pt x="53622" y="247089"/>
                  </a:lnTo>
                  <a:lnTo>
                    <a:pt x="53900" y="246548"/>
                  </a:lnTo>
                  <a:lnTo>
                    <a:pt x="53995" y="246262"/>
                  </a:lnTo>
                  <a:lnTo>
                    <a:pt x="54061" y="245989"/>
                  </a:lnTo>
                  <a:lnTo>
                    <a:pt x="54137" y="245667"/>
                  </a:lnTo>
                  <a:lnTo>
                    <a:pt x="54237" y="244762"/>
                  </a:lnTo>
                  <a:lnTo>
                    <a:pt x="54179" y="244446"/>
                  </a:lnTo>
                  <a:lnTo>
                    <a:pt x="54003" y="243814"/>
                  </a:lnTo>
                  <a:lnTo>
                    <a:pt x="54046" y="243310"/>
                  </a:lnTo>
                  <a:lnTo>
                    <a:pt x="54348" y="243207"/>
                  </a:lnTo>
                  <a:lnTo>
                    <a:pt x="54993" y="243256"/>
                  </a:lnTo>
                  <a:lnTo>
                    <a:pt x="55486" y="243614"/>
                  </a:lnTo>
                  <a:lnTo>
                    <a:pt x="55728" y="244227"/>
                  </a:lnTo>
                  <a:lnTo>
                    <a:pt x="56147" y="244470"/>
                  </a:lnTo>
                  <a:lnTo>
                    <a:pt x="56471" y="244367"/>
                  </a:lnTo>
                  <a:lnTo>
                    <a:pt x="56765" y="244245"/>
                  </a:lnTo>
                  <a:lnTo>
                    <a:pt x="57579" y="243851"/>
                  </a:lnTo>
                  <a:lnTo>
                    <a:pt x="58189" y="243802"/>
                  </a:lnTo>
                  <a:lnTo>
                    <a:pt x="59075" y="243657"/>
                  </a:lnTo>
                  <a:lnTo>
                    <a:pt x="59346" y="243796"/>
                  </a:lnTo>
                  <a:lnTo>
                    <a:pt x="60426" y="244476"/>
                  </a:lnTo>
                  <a:lnTo>
                    <a:pt x="60948" y="244598"/>
                  </a:lnTo>
                  <a:lnTo>
                    <a:pt x="61202" y="244434"/>
                  </a:lnTo>
                  <a:lnTo>
                    <a:pt x="61605" y="243930"/>
                  </a:lnTo>
                  <a:lnTo>
                    <a:pt x="62066" y="242830"/>
                  </a:lnTo>
                  <a:lnTo>
                    <a:pt x="62355" y="242721"/>
                  </a:lnTo>
                  <a:lnTo>
                    <a:pt x="62951" y="242551"/>
                  </a:lnTo>
                  <a:lnTo>
                    <a:pt x="63842" y="242368"/>
                  </a:lnTo>
                  <a:lnTo>
                    <a:pt x="64445" y="242289"/>
                  </a:lnTo>
                  <a:lnTo>
                    <a:pt x="65355" y="242265"/>
                  </a:lnTo>
                  <a:lnTo>
                    <a:pt x="66267" y="242168"/>
                  </a:lnTo>
                  <a:lnTo>
                    <a:pt x="66839" y="241992"/>
                  </a:lnTo>
                  <a:lnTo>
                    <a:pt x="67648" y="241572"/>
                  </a:lnTo>
                  <a:lnTo>
                    <a:pt x="68246" y="241451"/>
                  </a:lnTo>
                  <a:lnTo>
                    <a:pt x="68523" y="241275"/>
                  </a:lnTo>
                  <a:lnTo>
                    <a:pt x="68688" y="241171"/>
                  </a:lnTo>
                  <a:lnTo>
                    <a:pt x="69797" y="240133"/>
                  </a:lnTo>
                  <a:lnTo>
                    <a:pt x="70839" y="239501"/>
                  </a:lnTo>
                  <a:lnTo>
                    <a:pt x="71381" y="239233"/>
                  </a:lnTo>
                  <a:lnTo>
                    <a:pt x="72528" y="238827"/>
                  </a:lnTo>
                  <a:lnTo>
                    <a:pt x="73391" y="238541"/>
                  </a:lnTo>
                  <a:lnTo>
                    <a:pt x="73881" y="238182"/>
                  </a:lnTo>
                  <a:lnTo>
                    <a:pt x="74243" y="237691"/>
                  </a:lnTo>
                  <a:lnTo>
                    <a:pt x="74655" y="237247"/>
                  </a:lnTo>
                  <a:lnTo>
                    <a:pt x="75742" y="236178"/>
                  </a:lnTo>
                  <a:lnTo>
                    <a:pt x="76249" y="235855"/>
                  </a:lnTo>
                  <a:lnTo>
                    <a:pt x="77137" y="235606"/>
                  </a:lnTo>
                  <a:lnTo>
                    <a:pt x="77620" y="235272"/>
                  </a:lnTo>
                  <a:lnTo>
                    <a:pt x="78008" y="234787"/>
                  </a:lnTo>
                  <a:lnTo>
                    <a:pt x="78608" y="234106"/>
                  </a:lnTo>
                  <a:lnTo>
                    <a:pt x="79172" y="233389"/>
                  </a:lnTo>
                  <a:lnTo>
                    <a:pt x="79324" y="232812"/>
                  </a:lnTo>
                  <a:lnTo>
                    <a:pt x="79476" y="232229"/>
                  </a:lnTo>
                  <a:lnTo>
                    <a:pt x="79613" y="231943"/>
                  </a:lnTo>
                  <a:lnTo>
                    <a:pt x="80015" y="231518"/>
                  </a:lnTo>
                  <a:lnTo>
                    <a:pt x="80838" y="231129"/>
                  </a:lnTo>
                  <a:lnTo>
                    <a:pt x="81464" y="230460"/>
                  </a:lnTo>
                  <a:lnTo>
                    <a:pt x="82030" y="229744"/>
                  </a:lnTo>
                  <a:lnTo>
                    <a:pt x="82235" y="229519"/>
                  </a:lnTo>
                  <a:lnTo>
                    <a:pt x="82926" y="228923"/>
                  </a:lnTo>
                  <a:lnTo>
                    <a:pt x="84138" y="228000"/>
                  </a:lnTo>
                  <a:lnTo>
                    <a:pt x="84503" y="227526"/>
                  </a:lnTo>
                  <a:lnTo>
                    <a:pt x="84789" y="226985"/>
                  </a:lnTo>
                  <a:lnTo>
                    <a:pt x="85029" y="226426"/>
                  </a:lnTo>
                  <a:lnTo>
                    <a:pt x="85229" y="225850"/>
                  </a:lnTo>
                  <a:lnTo>
                    <a:pt x="85380" y="225260"/>
                  </a:lnTo>
                  <a:lnTo>
                    <a:pt x="85464" y="224659"/>
                  </a:lnTo>
                  <a:lnTo>
                    <a:pt x="85470" y="224051"/>
                  </a:lnTo>
                  <a:lnTo>
                    <a:pt x="85424" y="222830"/>
                  </a:lnTo>
                  <a:lnTo>
                    <a:pt x="85464" y="222229"/>
                  </a:lnTo>
                  <a:lnTo>
                    <a:pt x="85591" y="221323"/>
                  </a:lnTo>
                  <a:lnTo>
                    <a:pt x="85806" y="220126"/>
                  </a:lnTo>
                  <a:lnTo>
                    <a:pt x="86054" y="219251"/>
                  </a:lnTo>
                  <a:lnTo>
                    <a:pt x="86478" y="218449"/>
                  </a:lnTo>
                  <a:lnTo>
                    <a:pt x="86638" y="217246"/>
                  </a:lnTo>
                  <a:lnTo>
                    <a:pt x="87025" y="216408"/>
                  </a:lnTo>
                  <a:lnTo>
                    <a:pt x="87190" y="215837"/>
                  </a:lnTo>
                  <a:lnTo>
                    <a:pt x="87166" y="215236"/>
                  </a:lnTo>
                  <a:lnTo>
                    <a:pt x="86905" y="213425"/>
                  </a:lnTo>
                  <a:lnTo>
                    <a:pt x="87059" y="212842"/>
                  </a:lnTo>
                  <a:lnTo>
                    <a:pt x="87378" y="211979"/>
                  </a:lnTo>
                  <a:lnTo>
                    <a:pt x="87507" y="211706"/>
                  </a:lnTo>
                  <a:lnTo>
                    <a:pt x="87963" y="210916"/>
                  </a:lnTo>
                  <a:lnTo>
                    <a:pt x="88080" y="210631"/>
                  </a:lnTo>
                  <a:lnTo>
                    <a:pt x="88163" y="210333"/>
                  </a:lnTo>
                  <a:lnTo>
                    <a:pt x="88178" y="209737"/>
                  </a:lnTo>
                  <a:lnTo>
                    <a:pt x="87919" y="207009"/>
                  </a:lnTo>
                  <a:lnTo>
                    <a:pt x="87877" y="206700"/>
                  </a:lnTo>
                  <a:lnTo>
                    <a:pt x="87617" y="205418"/>
                  </a:lnTo>
                  <a:lnTo>
                    <a:pt x="87878" y="205072"/>
                  </a:lnTo>
                  <a:lnTo>
                    <a:pt x="88193" y="205047"/>
                  </a:lnTo>
                  <a:lnTo>
                    <a:pt x="88919" y="205060"/>
                  </a:lnTo>
                  <a:lnTo>
                    <a:pt x="89309" y="204792"/>
                  </a:lnTo>
                  <a:lnTo>
                    <a:pt x="89218" y="204112"/>
                  </a:lnTo>
                  <a:lnTo>
                    <a:pt x="89278" y="203504"/>
                  </a:lnTo>
                  <a:lnTo>
                    <a:pt x="89292" y="202872"/>
                  </a:lnTo>
                  <a:lnTo>
                    <a:pt x="89170" y="202307"/>
                  </a:lnTo>
                  <a:lnTo>
                    <a:pt x="88451" y="201864"/>
                  </a:lnTo>
                  <a:lnTo>
                    <a:pt x="88401" y="201548"/>
                  </a:lnTo>
                  <a:lnTo>
                    <a:pt x="88404" y="201220"/>
                  </a:lnTo>
                  <a:lnTo>
                    <a:pt x="88653" y="200710"/>
                  </a:lnTo>
                  <a:lnTo>
                    <a:pt x="88887" y="200491"/>
                  </a:lnTo>
                  <a:lnTo>
                    <a:pt x="89080" y="200248"/>
                  </a:lnTo>
                  <a:lnTo>
                    <a:pt x="89316" y="199701"/>
                  </a:lnTo>
                  <a:lnTo>
                    <a:pt x="89422" y="198485"/>
                  </a:lnTo>
                  <a:lnTo>
                    <a:pt x="89534" y="197884"/>
                  </a:lnTo>
                  <a:lnTo>
                    <a:pt x="89543" y="197580"/>
                  </a:lnTo>
                  <a:lnTo>
                    <a:pt x="89543" y="196997"/>
                  </a:lnTo>
                  <a:lnTo>
                    <a:pt x="90202" y="196365"/>
                  </a:lnTo>
                  <a:lnTo>
                    <a:pt x="90633" y="195563"/>
                  </a:lnTo>
                  <a:lnTo>
                    <a:pt x="91243" y="194895"/>
                  </a:lnTo>
                  <a:lnTo>
                    <a:pt x="91492" y="194336"/>
                  </a:lnTo>
                  <a:lnTo>
                    <a:pt x="91676" y="193449"/>
                  </a:lnTo>
                  <a:lnTo>
                    <a:pt x="91646" y="192532"/>
                  </a:lnTo>
                  <a:lnTo>
                    <a:pt x="91704" y="192204"/>
                  </a:lnTo>
                  <a:lnTo>
                    <a:pt x="91798" y="191887"/>
                  </a:lnTo>
                  <a:lnTo>
                    <a:pt x="92206" y="191712"/>
                  </a:lnTo>
                  <a:lnTo>
                    <a:pt x="92527" y="191864"/>
                  </a:lnTo>
                  <a:lnTo>
                    <a:pt x="93354" y="192197"/>
                  </a:lnTo>
                  <a:lnTo>
                    <a:pt x="93820" y="192562"/>
                  </a:lnTo>
                  <a:lnTo>
                    <a:pt x="94410" y="192757"/>
                  </a:lnTo>
                  <a:lnTo>
                    <a:pt x="94975" y="192714"/>
                  </a:lnTo>
                  <a:lnTo>
                    <a:pt x="95510" y="192398"/>
                  </a:lnTo>
                  <a:lnTo>
                    <a:pt x="96325" y="191985"/>
                  </a:lnTo>
                  <a:lnTo>
                    <a:pt x="96829" y="191651"/>
                  </a:lnTo>
                  <a:lnTo>
                    <a:pt x="97283" y="191244"/>
                  </a:lnTo>
                  <a:lnTo>
                    <a:pt x="98134" y="190436"/>
                  </a:lnTo>
                  <a:lnTo>
                    <a:pt x="98448" y="190418"/>
                  </a:lnTo>
                  <a:lnTo>
                    <a:pt x="98748" y="189919"/>
                  </a:lnTo>
                  <a:lnTo>
                    <a:pt x="98864" y="189628"/>
                  </a:lnTo>
                  <a:lnTo>
                    <a:pt x="99032" y="189027"/>
                  </a:lnTo>
                  <a:lnTo>
                    <a:pt x="99045" y="188163"/>
                  </a:lnTo>
                  <a:lnTo>
                    <a:pt x="99242" y="187920"/>
                  </a:lnTo>
                  <a:lnTo>
                    <a:pt x="99476" y="187695"/>
                  </a:lnTo>
                  <a:lnTo>
                    <a:pt x="99720" y="187507"/>
                  </a:lnTo>
                  <a:lnTo>
                    <a:pt x="100266" y="187507"/>
                  </a:lnTo>
                  <a:lnTo>
                    <a:pt x="100693" y="187106"/>
                  </a:lnTo>
                  <a:lnTo>
                    <a:pt x="102712" y="184798"/>
                  </a:lnTo>
                  <a:lnTo>
                    <a:pt x="103437" y="183832"/>
                  </a:lnTo>
                  <a:lnTo>
                    <a:pt x="104199" y="183303"/>
                  </a:lnTo>
                  <a:lnTo>
                    <a:pt x="104581" y="182866"/>
                  </a:lnTo>
                  <a:lnTo>
                    <a:pt x="104683" y="182240"/>
                  </a:lnTo>
                  <a:lnTo>
                    <a:pt x="105070" y="181821"/>
                  </a:lnTo>
                  <a:lnTo>
                    <a:pt x="105624" y="181523"/>
                  </a:lnTo>
                  <a:lnTo>
                    <a:pt x="106377" y="181013"/>
                  </a:lnTo>
                  <a:lnTo>
                    <a:pt x="107491" y="180497"/>
                  </a:lnTo>
                  <a:lnTo>
                    <a:pt x="108210" y="179992"/>
                  </a:lnTo>
                  <a:lnTo>
                    <a:pt x="108350" y="179706"/>
                  </a:lnTo>
                  <a:lnTo>
                    <a:pt x="108523" y="179458"/>
                  </a:lnTo>
                  <a:lnTo>
                    <a:pt x="109269" y="178497"/>
                  </a:lnTo>
                  <a:lnTo>
                    <a:pt x="109697" y="178072"/>
                  </a:lnTo>
                  <a:lnTo>
                    <a:pt x="110192" y="177714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5" name="object 50">
              <a:extLst>
                <a:ext uri="{FF2B5EF4-FFF2-40B4-BE49-F238E27FC236}">
                  <a16:creationId xmlns:a16="http://schemas.microsoft.com/office/drawing/2014/main" id="{5F9B2166-849F-4E3E-AF80-1F1A144BC9B4}"/>
                </a:ext>
              </a:extLst>
            </p:cNvPr>
            <p:cNvSpPr/>
            <p:nvPr/>
          </p:nvSpPr>
          <p:spPr>
            <a:xfrm>
              <a:off x="8205775" y="5054834"/>
              <a:ext cx="352227" cy="294864"/>
            </a:xfrm>
            <a:custGeom>
              <a:avLst/>
              <a:gdLst/>
              <a:ahLst/>
              <a:cxnLst/>
              <a:rect l="l" t="t" r="r" b="b"/>
              <a:pathLst>
                <a:path w="545354" h="456539">
                  <a:moveTo>
                    <a:pt x="384865" y="30668"/>
                  </a:moveTo>
                  <a:lnTo>
                    <a:pt x="384512" y="30328"/>
                  </a:lnTo>
                  <a:lnTo>
                    <a:pt x="384121" y="30024"/>
                  </a:lnTo>
                  <a:lnTo>
                    <a:pt x="383846" y="29720"/>
                  </a:lnTo>
                  <a:lnTo>
                    <a:pt x="383532" y="29458"/>
                  </a:lnTo>
                  <a:lnTo>
                    <a:pt x="383220" y="29228"/>
                  </a:lnTo>
                  <a:lnTo>
                    <a:pt x="382829" y="28930"/>
                  </a:lnTo>
                  <a:lnTo>
                    <a:pt x="382515" y="28626"/>
                  </a:lnTo>
                  <a:lnTo>
                    <a:pt x="382164" y="28402"/>
                  </a:lnTo>
                  <a:lnTo>
                    <a:pt x="381813" y="28214"/>
                  </a:lnTo>
                  <a:lnTo>
                    <a:pt x="381578" y="27989"/>
                  </a:lnTo>
                  <a:lnTo>
                    <a:pt x="381264" y="27721"/>
                  </a:lnTo>
                  <a:lnTo>
                    <a:pt x="380874" y="27460"/>
                  </a:lnTo>
                  <a:lnTo>
                    <a:pt x="380601" y="27272"/>
                  </a:lnTo>
                  <a:lnTo>
                    <a:pt x="380094" y="26938"/>
                  </a:lnTo>
                  <a:lnTo>
                    <a:pt x="379858" y="26707"/>
                  </a:lnTo>
                  <a:lnTo>
                    <a:pt x="379584" y="26482"/>
                  </a:lnTo>
                  <a:lnTo>
                    <a:pt x="379311" y="26257"/>
                  </a:lnTo>
                  <a:lnTo>
                    <a:pt x="378840" y="25837"/>
                  </a:lnTo>
                  <a:lnTo>
                    <a:pt x="378526" y="25534"/>
                  </a:lnTo>
                  <a:lnTo>
                    <a:pt x="378252" y="25309"/>
                  </a:lnTo>
                  <a:lnTo>
                    <a:pt x="377975" y="24932"/>
                  </a:lnTo>
                  <a:lnTo>
                    <a:pt x="377737" y="24550"/>
                  </a:lnTo>
                  <a:lnTo>
                    <a:pt x="377536" y="24088"/>
                  </a:lnTo>
                  <a:lnTo>
                    <a:pt x="377451" y="23705"/>
                  </a:lnTo>
                  <a:lnTo>
                    <a:pt x="377368" y="23396"/>
                  </a:lnTo>
                  <a:lnTo>
                    <a:pt x="377400" y="22976"/>
                  </a:lnTo>
                  <a:lnTo>
                    <a:pt x="377430" y="22587"/>
                  </a:lnTo>
                  <a:lnTo>
                    <a:pt x="377656" y="22235"/>
                  </a:lnTo>
                  <a:lnTo>
                    <a:pt x="377805" y="21962"/>
                  </a:lnTo>
                  <a:lnTo>
                    <a:pt x="378069" y="21652"/>
                  </a:lnTo>
                  <a:lnTo>
                    <a:pt x="378333" y="21336"/>
                  </a:lnTo>
                  <a:lnTo>
                    <a:pt x="378638" y="21135"/>
                  </a:lnTo>
                  <a:lnTo>
                    <a:pt x="378903" y="20862"/>
                  </a:lnTo>
                  <a:lnTo>
                    <a:pt x="379282" y="20546"/>
                  </a:lnTo>
                  <a:lnTo>
                    <a:pt x="379661" y="20194"/>
                  </a:lnTo>
                  <a:lnTo>
                    <a:pt x="379927" y="19957"/>
                  </a:lnTo>
                  <a:lnTo>
                    <a:pt x="380152" y="19605"/>
                  </a:lnTo>
                  <a:lnTo>
                    <a:pt x="380491" y="19173"/>
                  </a:lnTo>
                  <a:lnTo>
                    <a:pt x="380829" y="18705"/>
                  </a:lnTo>
                  <a:lnTo>
                    <a:pt x="381094" y="18432"/>
                  </a:lnTo>
                  <a:lnTo>
                    <a:pt x="381319" y="18079"/>
                  </a:lnTo>
                  <a:lnTo>
                    <a:pt x="381582" y="17727"/>
                  </a:lnTo>
                  <a:lnTo>
                    <a:pt x="381770" y="17454"/>
                  </a:lnTo>
                  <a:lnTo>
                    <a:pt x="382034" y="17144"/>
                  </a:lnTo>
                  <a:lnTo>
                    <a:pt x="382261" y="16865"/>
                  </a:lnTo>
                  <a:lnTo>
                    <a:pt x="382562" y="16476"/>
                  </a:lnTo>
                  <a:lnTo>
                    <a:pt x="382826" y="16159"/>
                  </a:lnTo>
                  <a:lnTo>
                    <a:pt x="383129" y="15886"/>
                  </a:lnTo>
                  <a:lnTo>
                    <a:pt x="383509" y="15607"/>
                  </a:lnTo>
                  <a:lnTo>
                    <a:pt x="383813" y="15334"/>
                  </a:lnTo>
                  <a:lnTo>
                    <a:pt x="384080" y="15175"/>
                  </a:lnTo>
                  <a:lnTo>
                    <a:pt x="384346" y="14975"/>
                  </a:lnTo>
                  <a:lnTo>
                    <a:pt x="384689" y="14738"/>
                  </a:lnTo>
                  <a:lnTo>
                    <a:pt x="384994" y="14580"/>
                  </a:lnTo>
                  <a:lnTo>
                    <a:pt x="385299" y="14422"/>
                  </a:lnTo>
                  <a:lnTo>
                    <a:pt x="385680" y="14179"/>
                  </a:lnTo>
                  <a:lnTo>
                    <a:pt x="386101" y="13978"/>
                  </a:lnTo>
                  <a:lnTo>
                    <a:pt x="386636" y="13742"/>
                  </a:lnTo>
                  <a:lnTo>
                    <a:pt x="387056" y="13498"/>
                  </a:lnTo>
                  <a:lnTo>
                    <a:pt x="387515" y="13298"/>
                  </a:lnTo>
                  <a:lnTo>
                    <a:pt x="388012" y="13097"/>
                  </a:lnTo>
                  <a:lnTo>
                    <a:pt x="388549" y="12933"/>
                  </a:lnTo>
                  <a:lnTo>
                    <a:pt x="388969" y="12733"/>
                  </a:lnTo>
                  <a:lnTo>
                    <a:pt x="389543" y="12490"/>
                  </a:lnTo>
                  <a:lnTo>
                    <a:pt x="389888" y="12368"/>
                  </a:lnTo>
                  <a:lnTo>
                    <a:pt x="390348" y="12241"/>
                  </a:lnTo>
                  <a:lnTo>
                    <a:pt x="390732" y="12162"/>
                  </a:lnTo>
                  <a:lnTo>
                    <a:pt x="391229" y="11956"/>
                  </a:lnTo>
                  <a:lnTo>
                    <a:pt x="391651" y="11834"/>
                  </a:lnTo>
                  <a:lnTo>
                    <a:pt x="392303" y="11670"/>
                  </a:lnTo>
                  <a:lnTo>
                    <a:pt x="392611" y="11621"/>
                  </a:lnTo>
                  <a:lnTo>
                    <a:pt x="392956" y="11500"/>
                  </a:lnTo>
                  <a:lnTo>
                    <a:pt x="393495" y="11451"/>
                  </a:lnTo>
                  <a:lnTo>
                    <a:pt x="393879" y="11366"/>
                  </a:lnTo>
                  <a:lnTo>
                    <a:pt x="394684" y="11160"/>
                  </a:lnTo>
                  <a:lnTo>
                    <a:pt x="395336" y="10953"/>
                  </a:lnTo>
                  <a:lnTo>
                    <a:pt x="395603" y="10795"/>
                  </a:lnTo>
                  <a:lnTo>
                    <a:pt x="396293" y="10588"/>
                  </a:lnTo>
                  <a:lnTo>
                    <a:pt x="396598" y="10430"/>
                  </a:lnTo>
                  <a:lnTo>
                    <a:pt x="396941" y="10194"/>
                  </a:lnTo>
                  <a:lnTo>
                    <a:pt x="397248" y="10109"/>
                  </a:lnTo>
                  <a:lnTo>
                    <a:pt x="397705" y="9835"/>
                  </a:lnTo>
                  <a:lnTo>
                    <a:pt x="398164" y="9592"/>
                  </a:lnTo>
                  <a:lnTo>
                    <a:pt x="398468" y="9391"/>
                  </a:lnTo>
                  <a:lnTo>
                    <a:pt x="398851" y="9234"/>
                  </a:lnTo>
                  <a:lnTo>
                    <a:pt x="399194" y="9033"/>
                  </a:lnTo>
                  <a:lnTo>
                    <a:pt x="399461" y="8875"/>
                  </a:lnTo>
                  <a:lnTo>
                    <a:pt x="399804" y="8675"/>
                  </a:lnTo>
                  <a:lnTo>
                    <a:pt x="400111" y="8590"/>
                  </a:lnTo>
                  <a:lnTo>
                    <a:pt x="400454" y="8395"/>
                  </a:lnTo>
                  <a:lnTo>
                    <a:pt x="400913" y="8152"/>
                  </a:lnTo>
                  <a:lnTo>
                    <a:pt x="401334" y="7988"/>
                  </a:lnTo>
                  <a:lnTo>
                    <a:pt x="402025" y="7825"/>
                  </a:lnTo>
                  <a:lnTo>
                    <a:pt x="402447" y="7739"/>
                  </a:lnTo>
                  <a:lnTo>
                    <a:pt x="402832" y="7733"/>
                  </a:lnTo>
                  <a:lnTo>
                    <a:pt x="403139" y="7648"/>
                  </a:lnTo>
                  <a:lnTo>
                    <a:pt x="403525" y="7642"/>
                  </a:lnTo>
                  <a:lnTo>
                    <a:pt x="403871" y="7636"/>
                  </a:lnTo>
                  <a:lnTo>
                    <a:pt x="404334" y="7630"/>
                  </a:lnTo>
                  <a:lnTo>
                    <a:pt x="404796" y="7618"/>
                  </a:lnTo>
                  <a:lnTo>
                    <a:pt x="405298" y="7611"/>
                  </a:lnTo>
                  <a:lnTo>
                    <a:pt x="405608" y="7721"/>
                  </a:lnTo>
                  <a:lnTo>
                    <a:pt x="405955" y="7715"/>
                  </a:lnTo>
                  <a:lnTo>
                    <a:pt x="406341" y="7782"/>
                  </a:lnTo>
                  <a:lnTo>
                    <a:pt x="406805" y="7855"/>
                  </a:lnTo>
                  <a:lnTo>
                    <a:pt x="407232" y="8001"/>
                  </a:lnTo>
                  <a:lnTo>
                    <a:pt x="407735" y="8140"/>
                  </a:lnTo>
                  <a:lnTo>
                    <a:pt x="408162" y="8292"/>
                  </a:lnTo>
                  <a:lnTo>
                    <a:pt x="408667" y="8475"/>
                  </a:lnTo>
                  <a:lnTo>
                    <a:pt x="409055" y="8583"/>
                  </a:lnTo>
                  <a:lnTo>
                    <a:pt x="409637" y="8838"/>
                  </a:lnTo>
                  <a:lnTo>
                    <a:pt x="410063" y="8948"/>
                  </a:lnTo>
                  <a:lnTo>
                    <a:pt x="410449" y="8978"/>
                  </a:lnTo>
                  <a:lnTo>
                    <a:pt x="410876" y="9088"/>
                  </a:lnTo>
                  <a:lnTo>
                    <a:pt x="411340" y="9197"/>
                  </a:lnTo>
                  <a:lnTo>
                    <a:pt x="411650" y="9264"/>
                  </a:lnTo>
                  <a:lnTo>
                    <a:pt x="411960" y="9337"/>
                  </a:lnTo>
                  <a:lnTo>
                    <a:pt x="412270" y="9410"/>
                  </a:lnTo>
                  <a:lnTo>
                    <a:pt x="412733" y="9477"/>
                  </a:lnTo>
                  <a:lnTo>
                    <a:pt x="413391" y="9622"/>
                  </a:lnTo>
                  <a:lnTo>
                    <a:pt x="413779" y="9726"/>
                  </a:lnTo>
                  <a:lnTo>
                    <a:pt x="414359" y="9835"/>
                  </a:lnTo>
                  <a:lnTo>
                    <a:pt x="414900" y="9938"/>
                  </a:lnTo>
                  <a:lnTo>
                    <a:pt x="415366" y="10085"/>
                  </a:lnTo>
                  <a:lnTo>
                    <a:pt x="415791" y="10194"/>
                  </a:lnTo>
                  <a:lnTo>
                    <a:pt x="416256" y="10303"/>
                  </a:lnTo>
                  <a:lnTo>
                    <a:pt x="416682" y="10406"/>
                  </a:lnTo>
                  <a:lnTo>
                    <a:pt x="417148" y="10595"/>
                  </a:lnTo>
                  <a:lnTo>
                    <a:pt x="417653" y="10777"/>
                  </a:lnTo>
                  <a:lnTo>
                    <a:pt x="420834" y="11834"/>
                  </a:lnTo>
                  <a:lnTo>
                    <a:pt x="421142" y="11871"/>
                  </a:lnTo>
                  <a:lnTo>
                    <a:pt x="421606" y="11937"/>
                  </a:lnTo>
                  <a:lnTo>
                    <a:pt x="421915" y="12010"/>
                  </a:lnTo>
                  <a:lnTo>
                    <a:pt x="422339" y="11998"/>
                  </a:lnTo>
                  <a:lnTo>
                    <a:pt x="422687" y="11992"/>
                  </a:lnTo>
                  <a:lnTo>
                    <a:pt x="423072" y="11986"/>
                  </a:lnTo>
                  <a:lnTo>
                    <a:pt x="423611" y="11938"/>
                  </a:lnTo>
                  <a:lnTo>
                    <a:pt x="424148" y="11816"/>
                  </a:lnTo>
                  <a:lnTo>
                    <a:pt x="424455" y="11694"/>
                  </a:lnTo>
                  <a:lnTo>
                    <a:pt x="424758" y="11414"/>
                  </a:lnTo>
                  <a:lnTo>
                    <a:pt x="425138" y="11141"/>
                  </a:lnTo>
                  <a:lnTo>
                    <a:pt x="425554" y="10704"/>
                  </a:lnTo>
                  <a:lnTo>
                    <a:pt x="425740" y="10315"/>
                  </a:lnTo>
                  <a:lnTo>
                    <a:pt x="425850" y="10005"/>
                  </a:lnTo>
                  <a:lnTo>
                    <a:pt x="425958" y="9617"/>
                  </a:lnTo>
                  <a:lnTo>
                    <a:pt x="426106" y="9270"/>
                  </a:lnTo>
                  <a:lnTo>
                    <a:pt x="426251" y="8802"/>
                  </a:lnTo>
                  <a:lnTo>
                    <a:pt x="426398" y="8414"/>
                  </a:lnTo>
                  <a:lnTo>
                    <a:pt x="426469" y="8067"/>
                  </a:lnTo>
                  <a:lnTo>
                    <a:pt x="426616" y="7642"/>
                  </a:lnTo>
                  <a:lnTo>
                    <a:pt x="426878" y="7211"/>
                  </a:lnTo>
                  <a:lnTo>
                    <a:pt x="427063" y="6822"/>
                  </a:lnTo>
                  <a:lnTo>
                    <a:pt x="427288" y="6512"/>
                  </a:lnTo>
                  <a:lnTo>
                    <a:pt x="427475" y="6160"/>
                  </a:lnTo>
                  <a:lnTo>
                    <a:pt x="427776" y="5728"/>
                  </a:lnTo>
                  <a:lnTo>
                    <a:pt x="428003" y="5491"/>
                  </a:lnTo>
                  <a:lnTo>
                    <a:pt x="428343" y="5103"/>
                  </a:lnTo>
                  <a:lnTo>
                    <a:pt x="428722" y="4787"/>
                  </a:lnTo>
                  <a:lnTo>
                    <a:pt x="429102" y="4470"/>
                  </a:lnTo>
                  <a:lnTo>
                    <a:pt x="429406" y="4234"/>
                  </a:lnTo>
                  <a:lnTo>
                    <a:pt x="429787" y="3997"/>
                  </a:lnTo>
                  <a:lnTo>
                    <a:pt x="430054" y="3833"/>
                  </a:lnTo>
                  <a:lnTo>
                    <a:pt x="430397" y="3596"/>
                  </a:lnTo>
                  <a:lnTo>
                    <a:pt x="430854" y="3322"/>
                  </a:lnTo>
                  <a:lnTo>
                    <a:pt x="431161" y="3237"/>
                  </a:lnTo>
                  <a:lnTo>
                    <a:pt x="431543" y="3074"/>
                  </a:lnTo>
                  <a:lnTo>
                    <a:pt x="431889" y="3031"/>
                  </a:lnTo>
                  <a:lnTo>
                    <a:pt x="432273" y="2946"/>
                  </a:lnTo>
                  <a:lnTo>
                    <a:pt x="432580" y="2824"/>
                  </a:lnTo>
                  <a:lnTo>
                    <a:pt x="432887" y="2782"/>
                  </a:lnTo>
                  <a:lnTo>
                    <a:pt x="433307" y="2581"/>
                  </a:lnTo>
                  <a:lnTo>
                    <a:pt x="433769" y="2496"/>
                  </a:lnTo>
                  <a:lnTo>
                    <a:pt x="434115" y="2447"/>
                  </a:lnTo>
                  <a:lnTo>
                    <a:pt x="434576" y="2405"/>
                  </a:lnTo>
                  <a:lnTo>
                    <a:pt x="435078" y="2393"/>
                  </a:lnTo>
                  <a:lnTo>
                    <a:pt x="435500" y="2308"/>
                  </a:lnTo>
                  <a:lnTo>
                    <a:pt x="435962" y="2302"/>
                  </a:lnTo>
                  <a:lnTo>
                    <a:pt x="436348" y="2290"/>
                  </a:lnTo>
                  <a:lnTo>
                    <a:pt x="436693" y="2210"/>
                  </a:lnTo>
                  <a:lnTo>
                    <a:pt x="437271" y="2198"/>
                  </a:lnTo>
                  <a:lnTo>
                    <a:pt x="437578" y="2113"/>
                  </a:lnTo>
                  <a:lnTo>
                    <a:pt x="438038" y="1992"/>
                  </a:lnTo>
                  <a:lnTo>
                    <a:pt x="438463" y="1986"/>
                  </a:lnTo>
                  <a:lnTo>
                    <a:pt x="439193" y="1894"/>
                  </a:lnTo>
                  <a:lnTo>
                    <a:pt x="439617" y="1882"/>
                  </a:lnTo>
                  <a:lnTo>
                    <a:pt x="440003" y="1876"/>
                  </a:lnTo>
                  <a:lnTo>
                    <a:pt x="440540" y="1792"/>
                  </a:lnTo>
                  <a:lnTo>
                    <a:pt x="441079" y="1742"/>
                  </a:lnTo>
                  <a:lnTo>
                    <a:pt x="441540" y="1657"/>
                  </a:lnTo>
                  <a:lnTo>
                    <a:pt x="442078" y="1566"/>
                  </a:lnTo>
                  <a:lnTo>
                    <a:pt x="445351" y="1318"/>
                  </a:lnTo>
                  <a:lnTo>
                    <a:pt x="445695" y="1153"/>
                  </a:lnTo>
                  <a:lnTo>
                    <a:pt x="446079" y="1069"/>
                  </a:lnTo>
                  <a:lnTo>
                    <a:pt x="446500" y="911"/>
                  </a:lnTo>
                  <a:lnTo>
                    <a:pt x="446806" y="789"/>
                  </a:lnTo>
                  <a:lnTo>
                    <a:pt x="447150" y="625"/>
                  </a:lnTo>
                  <a:lnTo>
                    <a:pt x="447456" y="504"/>
                  </a:lnTo>
                  <a:lnTo>
                    <a:pt x="447722" y="345"/>
                  </a:lnTo>
                  <a:lnTo>
                    <a:pt x="448029" y="266"/>
                  </a:lnTo>
                  <a:lnTo>
                    <a:pt x="448412" y="103"/>
                  </a:lnTo>
                  <a:lnTo>
                    <a:pt x="448873" y="18"/>
                  </a:lnTo>
                  <a:lnTo>
                    <a:pt x="449336" y="11"/>
                  </a:lnTo>
                  <a:lnTo>
                    <a:pt x="449760" y="0"/>
                  </a:lnTo>
                  <a:lnTo>
                    <a:pt x="450108" y="72"/>
                  </a:lnTo>
                  <a:lnTo>
                    <a:pt x="450421" y="333"/>
                  </a:lnTo>
                  <a:lnTo>
                    <a:pt x="450656" y="564"/>
                  </a:lnTo>
                  <a:lnTo>
                    <a:pt x="450893" y="825"/>
                  </a:lnTo>
                  <a:lnTo>
                    <a:pt x="451169" y="1171"/>
                  </a:lnTo>
                  <a:lnTo>
                    <a:pt x="451328" y="1476"/>
                  </a:lnTo>
                  <a:lnTo>
                    <a:pt x="451528" y="1858"/>
                  </a:lnTo>
                  <a:lnTo>
                    <a:pt x="451847" y="2393"/>
                  </a:lnTo>
                  <a:lnTo>
                    <a:pt x="452046" y="2733"/>
                  </a:lnTo>
                  <a:lnTo>
                    <a:pt x="452205" y="3000"/>
                  </a:lnTo>
                  <a:lnTo>
                    <a:pt x="452326" y="3311"/>
                  </a:lnTo>
                  <a:lnTo>
                    <a:pt x="452643" y="3803"/>
                  </a:lnTo>
                  <a:lnTo>
                    <a:pt x="452805" y="4228"/>
                  </a:lnTo>
                  <a:lnTo>
                    <a:pt x="453043" y="4568"/>
                  </a:lnTo>
                  <a:lnTo>
                    <a:pt x="453204" y="4950"/>
                  </a:lnTo>
                  <a:lnTo>
                    <a:pt x="453404" y="5370"/>
                  </a:lnTo>
                  <a:lnTo>
                    <a:pt x="453606" y="5832"/>
                  </a:lnTo>
                  <a:lnTo>
                    <a:pt x="453767" y="6214"/>
                  </a:lnTo>
                  <a:lnTo>
                    <a:pt x="453930" y="6676"/>
                  </a:lnTo>
                  <a:lnTo>
                    <a:pt x="454090" y="7016"/>
                  </a:lnTo>
                  <a:lnTo>
                    <a:pt x="454290" y="7399"/>
                  </a:lnTo>
                  <a:lnTo>
                    <a:pt x="454526" y="7666"/>
                  </a:lnTo>
                  <a:lnTo>
                    <a:pt x="454762" y="7934"/>
                  </a:lnTo>
                  <a:lnTo>
                    <a:pt x="455037" y="8195"/>
                  </a:lnTo>
                  <a:lnTo>
                    <a:pt x="455428" y="8535"/>
                  </a:lnTo>
                  <a:lnTo>
                    <a:pt x="455702" y="8760"/>
                  </a:lnTo>
                  <a:lnTo>
                    <a:pt x="456016" y="9027"/>
                  </a:lnTo>
                  <a:lnTo>
                    <a:pt x="456252" y="9295"/>
                  </a:lnTo>
                  <a:lnTo>
                    <a:pt x="457470" y="10504"/>
                  </a:lnTo>
                  <a:lnTo>
                    <a:pt x="457858" y="10649"/>
                  </a:lnTo>
                  <a:lnTo>
                    <a:pt x="458246" y="10837"/>
                  </a:lnTo>
                  <a:lnTo>
                    <a:pt x="458593" y="10831"/>
                  </a:lnTo>
                  <a:lnTo>
                    <a:pt x="458940" y="10825"/>
                  </a:lnTo>
                  <a:lnTo>
                    <a:pt x="459325" y="10819"/>
                  </a:lnTo>
                  <a:lnTo>
                    <a:pt x="459786" y="10692"/>
                  </a:lnTo>
                  <a:lnTo>
                    <a:pt x="460093" y="10650"/>
                  </a:lnTo>
                  <a:lnTo>
                    <a:pt x="460400" y="10565"/>
                  </a:lnTo>
                  <a:lnTo>
                    <a:pt x="460744" y="10406"/>
                  </a:lnTo>
                  <a:lnTo>
                    <a:pt x="461050" y="10242"/>
                  </a:lnTo>
                  <a:lnTo>
                    <a:pt x="461548" y="10078"/>
                  </a:lnTo>
                  <a:lnTo>
                    <a:pt x="461931" y="9920"/>
                  </a:lnTo>
                  <a:lnTo>
                    <a:pt x="462467" y="9756"/>
                  </a:lnTo>
                  <a:lnTo>
                    <a:pt x="462812" y="9634"/>
                  </a:lnTo>
                  <a:lnTo>
                    <a:pt x="463158" y="9586"/>
                  </a:lnTo>
                  <a:lnTo>
                    <a:pt x="463542" y="9508"/>
                  </a:lnTo>
                  <a:lnTo>
                    <a:pt x="463966" y="9495"/>
                  </a:lnTo>
                  <a:lnTo>
                    <a:pt x="464313" y="9489"/>
                  </a:lnTo>
                  <a:lnTo>
                    <a:pt x="464775" y="9483"/>
                  </a:lnTo>
                  <a:lnTo>
                    <a:pt x="465315" y="9471"/>
                  </a:lnTo>
                  <a:lnTo>
                    <a:pt x="465738" y="9465"/>
                  </a:lnTo>
                  <a:lnTo>
                    <a:pt x="466124" y="9459"/>
                  </a:lnTo>
                  <a:lnTo>
                    <a:pt x="466471" y="9453"/>
                  </a:lnTo>
                  <a:lnTo>
                    <a:pt x="466780" y="9519"/>
                  </a:lnTo>
                  <a:lnTo>
                    <a:pt x="467090" y="9593"/>
                  </a:lnTo>
                  <a:lnTo>
                    <a:pt x="467439" y="9744"/>
                  </a:lnTo>
                  <a:lnTo>
                    <a:pt x="467789" y="9890"/>
                  </a:lnTo>
                  <a:lnTo>
                    <a:pt x="468252" y="9878"/>
                  </a:lnTo>
                  <a:lnTo>
                    <a:pt x="468752" y="9872"/>
                  </a:lnTo>
                  <a:lnTo>
                    <a:pt x="469176" y="9866"/>
                  </a:lnTo>
                  <a:lnTo>
                    <a:pt x="469600" y="9853"/>
                  </a:lnTo>
                  <a:lnTo>
                    <a:pt x="469985" y="9769"/>
                  </a:lnTo>
                  <a:lnTo>
                    <a:pt x="470484" y="9683"/>
                  </a:lnTo>
                  <a:lnTo>
                    <a:pt x="470982" y="9519"/>
                  </a:lnTo>
                  <a:lnTo>
                    <a:pt x="471403" y="9361"/>
                  </a:lnTo>
                  <a:lnTo>
                    <a:pt x="471785" y="9161"/>
                  </a:lnTo>
                  <a:lnTo>
                    <a:pt x="472129" y="8997"/>
                  </a:lnTo>
                  <a:lnTo>
                    <a:pt x="472587" y="8760"/>
                  </a:lnTo>
                  <a:lnTo>
                    <a:pt x="472853" y="8559"/>
                  </a:lnTo>
                  <a:lnTo>
                    <a:pt x="473195" y="8243"/>
                  </a:lnTo>
                  <a:lnTo>
                    <a:pt x="473458" y="7897"/>
                  </a:lnTo>
                  <a:lnTo>
                    <a:pt x="473913" y="7460"/>
                  </a:lnTo>
                  <a:lnTo>
                    <a:pt x="474061" y="7150"/>
                  </a:lnTo>
                  <a:lnTo>
                    <a:pt x="474327" y="6913"/>
                  </a:lnTo>
                  <a:lnTo>
                    <a:pt x="474515" y="6640"/>
                  </a:lnTo>
                  <a:lnTo>
                    <a:pt x="474779" y="6330"/>
                  </a:lnTo>
                  <a:lnTo>
                    <a:pt x="475082" y="6051"/>
                  </a:lnTo>
                  <a:lnTo>
                    <a:pt x="475423" y="5734"/>
                  </a:lnTo>
                  <a:lnTo>
                    <a:pt x="475689" y="5540"/>
                  </a:lnTo>
                  <a:lnTo>
                    <a:pt x="475994" y="5340"/>
                  </a:lnTo>
                  <a:lnTo>
                    <a:pt x="476261" y="5182"/>
                  </a:lnTo>
                  <a:lnTo>
                    <a:pt x="476718" y="4865"/>
                  </a:lnTo>
                  <a:lnTo>
                    <a:pt x="476984" y="4665"/>
                  </a:lnTo>
                  <a:lnTo>
                    <a:pt x="477328" y="4507"/>
                  </a:lnTo>
                  <a:lnTo>
                    <a:pt x="477633" y="4306"/>
                  </a:lnTo>
                  <a:lnTo>
                    <a:pt x="478016" y="4222"/>
                  </a:lnTo>
                  <a:lnTo>
                    <a:pt x="478322" y="4064"/>
                  </a:lnTo>
                  <a:lnTo>
                    <a:pt x="478745" y="3979"/>
                  </a:lnTo>
                  <a:lnTo>
                    <a:pt x="479127" y="3857"/>
                  </a:lnTo>
                  <a:lnTo>
                    <a:pt x="479587" y="3656"/>
                  </a:lnTo>
                  <a:lnTo>
                    <a:pt x="480049" y="3644"/>
                  </a:lnTo>
                  <a:lnTo>
                    <a:pt x="480551" y="3638"/>
                  </a:lnTo>
                  <a:lnTo>
                    <a:pt x="480897" y="3632"/>
                  </a:lnTo>
                  <a:lnTo>
                    <a:pt x="481323" y="3736"/>
                  </a:lnTo>
                  <a:lnTo>
                    <a:pt x="481669" y="3729"/>
                  </a:lnTo>
                  <a:lnTo>
                    <a:pt x="482019" y="3882"/>
                  </a:lnTo>
                  <a:lnTo>
                    <a:pt x="482293" y="4070"/>
                  </a:lnTo>
                  <a:lnTo>
                    <a:pt x="482682" y="4288"/>
                  </a:lnTo>
                  <a:lnTo>
                    <a:pt x="483034" y="4556"/>
                  </a:lnTo>
                  <a:lnTo>
                    <a:pt x="483232" y="4823"/>
                  </a:lnTo>
                  <a:lnTo>
                    <a:pt x="483468" y="5085"/>
                  </a:lnTo>
                  <a:lnTo>
                    <a:pt x="483742" y="5352"/>
                  </a:lnTo>
                  <a:lnTo>
                    <a:pt x="484016" y="5576"/>
                  </a:lnTo>
                  <a:lnTo>
                    <a:pt x="484331" y="5880"/>
                  </a:lnTo>
                  <a:lnTo>
                    <a:pt x="484645" y="6184"/>
                  </a:lnTo>
                  <a:lnTo>
                    <a:pt x="484958" y="6445"/>
                  </a:lnTo>
                  <a:lnTo>
                    <a:pt x="485233" y="6713"/>
                  </a:lnTo>
                  <a:lnTo>
                    <a:pt x="485547" y="7052"/>
                  </a:lnTo>
                  <a:lnTo>
                    <a:pt x="485902" y="7472"/>
                  </a:lnTo>
                  <a:lnTo>
                    <a:pt x="486256" y="7891"/>
                  </a:lnTo>
                  <a:lnTo>
                    <a:pt x="486571" y="8268"/>
                  </a:lnTo>
                  <a:lnTo>
                    <a:pt x="486848" y="8614"/>
                  </a:lnTo>
                  <a:lnTo>
                    <a:pt x="487163" y="8954"/>
                  </a:lnTo>
                  <a:lnTo>
                    <a:pt x="487438" y="9215"/>
                  </a:lnTo>
                  <a:lnTo>
                    <a:pt x="487752" y="9562"/>
                  </a:lnTo>
                  <a:lnTo>
                    <a:pt x="488107" y="9975"/>
                  </a:lnTo>
                  <a:lnTo>
                    <a:pt x="488342" y="10206"/>
                  </a:lnTo>
                  <a:lnTo>
                    <a:pt x="488695" y="10546"/>
                  </a:lnTo>
                  <a:lnTo>
                    <a:pt x="489010" y="10886"/>
                  </a:lnTo>
                  <a:lnTo>
                    <a:pt x="489246" y="11111"/>
                  </a:lnTo>
                  <a:lnTo>
                    <a:pt x="489522" y="11494"/>
                  </a:lnTo>
                  <a:lnTo>
                    <a:pt x="489877" y="11913"/>
                  </a:lnTo>
                  <a:lnTo>
                    <a:pt x="490075" y="12181"/>
                  </a:lnTo>
                  <a:lnTo>
                    <a:pt x="490351" y="12521"/>
                  </a:lnTo>
                  <a:lnTo>
                    <a:pt x="491752" y="15346"/>
                  </a:lnTo>
                  <a:lnTo>
                    <a:pt x="491835" y="15692"/>
                  </a:lnTo>
                  <a:lnTo>
                    <a:pt x="491844" y="16154"/>
                  </a:lnTo>
                  <a:lnTo>
                    <a:pt x="491853" y="16658"/>
                  </a:lnTo>
                  <a:lnTo>
                    <a:pt x="491860" y="17041"/>
                  </a:lnTo>
                  <a:lnTo>
                    <a:pt x="491829" y="17466"/>
                  </a:lnTo>
                  <a:lnTo>
                    <a:pt x="491798" y="17891"/>
                  </a:lnTo>
                  <a:lnTo>
                    <a:pt x="491767" y="18280"/>
                  </a:lnTo>
                  <a:lnTo>
                    <a:pt x="491776" y="18742"/>
                  </a:lnTo>
                  <a:lnTo>
                    <a:pt x="491744" y="19131"/>
                  </a:lnTo>
                  <a:lnTo>
                    <a:pt x="491713" y="19550"/>
                  </a:lnTo>
                  <a:lnTo>
                    <a:pt x="491644" y="19981"/>
                  </a:lnTo>
                  <a:lnTo>
                    <a:pt x="491499" y="20522"/>
                  </a:lnTo>
                  <a:lnTo>
                    <a:pt x="491507" y="20905"/>
                  </a:lnTo>
                  <a:lnTo>
                    <a:pt x="491514" y="21251"/>
                  </a:lnTo>
                  <a:lnTo>
                    <a:pt x="491519" y="21561"/>
                  </a:lnTo>
                  <a:lnTo>
                    <a:pt x="491527" y="22022"/>
                  </a:lnTo>
                  <a:lnTo>
                    <a:pt x="491650" y="22405"/>
                  </a:lnTo>
                  <a:lnTo>
                    <a:pt x="491656" y="22758"/>
                  </a:lnTo>
                  <a:lnTo>
                    <a:pt x="491663" y="23104"/>
                  </a:lnTo>
                  <a:lnTo>
                    <a:pt x="491672" y="23602"/>
                  </a:lnTo>
                  <a:lnTo>
                    <a:pt x="491680" y="24028"/>
                  </a:lnTo>
                  <a:lnTo>
                    <a:pt x="491648" y="24373"/>
                  </a:lnTo>
                  <a:lnTo>
                    <a:pt x="491655" y="24763"/>
                  </a:lnTo>
                  <a:lnTo>
                    <a:pt x="491584" y="25109"/>
                  </a:lnTo>
                  <a:lnTo>
                    <a:pt x="491512" y="25419"/>
                  </a:lnTo>
                  <a:lnTo>
                    <a:pt x="491403" y="25771"/>
                  </a:lnTo>
                  <a:lnTo>
                    <a:pt x="491334" y="26196"/>
                  </a:lnTo>
                  <a:lnTo>
                    <a:pt x="491263" y="26506"/>
                  </a:lnTo>
                  <a:lnTo>
                    <a:pt x="491077" y="26895"/>
                  </a:lnTo>
                  <a:lnTo>
                    <a:pt x="491006" y="27205"/>
                  </a:lnTo>
                  <a:lnTo>
                    <a:pt x="490897" y="27588"/>
                  </a:lnTo>
                  <a:lnTo>
                    <a:pt x="490712" y="28019"/>
                  </a:lnTo>
                  <a:lnTo>
                    <a:pt x="490527" y="28444"/>
                  </a:lnTo>
                  <a:lnTo>
                    <a:pt x="490303" y="28797"/>
                  </a:lnTo>
                  <a:lnTo>
                    <a:pt x="490118" y="29222"/>
                  </a:lnTo>
                  <a:lnTo>
                    <a:pt x="489969" y="29538"/>
                  </a:lnTo>
                  <a:lnTo>
                    <a:pt x="489820" y="29847"/>
                  </a:lnTo>
                  <a:lnTo>
                    <a:pt x="489750" y="30194"/>
                  </a:lnTo>
                  <a:lnTo>
                    <a:pt x="489680" y="30583"/>
                  </a:lnTo>
                  <a:lnTo>
                    <a:pt x="489608" y="30893"/>
                  </a:lnTo>
                  <a:lnTo>
                    <a:pt x="489539" y="31318"/>
                  </a:lnTo>
                  <a:lnTo>
                    <a:pt x="489356" y="31822"/>
                  </a:lnTo>
                  <a:lnTo>
                    <a:pt x="489211" y="32363"/>
                  </a:lnTo>
                  <a:lnTo>
                    <a:pt x="489066" y="32867"/>
                  </a:lnTo>
                  <a:lnTo>
                    <a:pt x="488918" y="33183"/>
                  </a:lnTo>
                  <a:lnTo>
                    <a:pt x="488886" y="33530"/>
                  </a:lnTo>
                  <a:lnTo>
                    <a:pt x="488816" y="33955"/>
                  </a:lnTo>
                  <a:lnTo>
                    <a:pt x="488163" y="38286"/>
                  </a:lnTo>
                  <a:lnTo>
                    <a:pt x="488170" y="38596"/>
                  </a:lnTo>
                  <a:lnTo>
                    <a:pt x="488099" y="38943"/>
                  </a:lnTo>
                  <a:lnTo>
                    <a:pt x="488027" y="39252"/>
                  </a:lnTo>
                  <a:lnTo>
                    <a:pt x="488035" y="39678"/>
                  </a:lnTo>
                  <a:lnTo>
                    <a:pt x="488041" y="40024"/>
                  </a:lnTo>
                  <a:lnTo>
                    <a:pt x="488049" y="40449"/>
                  </a:lnTo>
                  <a:lnTo>
                    <a:pt x="488055" y="40759"/>
                  </a:lnTo>
                  <a:lnTo>
                    <a:pt x="488062" y="41142"/>
                  </a:lnTo>
                  <a:lnTo>
                    <a:pt x="488186" y="41603"/>
                  </a:lnTo>
                  <a:lnTo>
                    <a:pt x="488349" y="42102"/>
                  </a:lnTo>
                  <a:lnTo>
                    <a:pt x="488589" y="42557"/>
                  </a:lnTo>
                  <a:lnTo>
                    <a:pt x="488752" y="43019"/>
                  </a:lnTo>
                  <a:lnTo>
                    <a:pt x="488911" y="43287"/>
                  </a:lnTo>
                  <a:lnTo>
                    <a:pt x="489265" y="43663"/>
                  </a:lnTo>
                  <a:lnTo>
                    <a:pt x="489618" y="44003"/>
                  </a:lnTo>
                  <a:lnTo>
                    <a:pt x="489970" y="44271"/>
                  </a:lnTo>
                  <a:lnTo>
                    <a:pt x="490282" y="44496"/>
                  </a:lnTo>
                  <a:lnTo>
                    <a:pt x="490555" y="44684"/>
                  </a:lnTo>
                  <a:lnTo>
                    <a:pt x="490985" y="44981"/>
                  </a:lnTo>
                  <a:lnTo>
                    <a:pt x="491336" y="45170"/>
                  </a:lnTo>
                  <a:lnTo>
                    <a:pt x="491688" y="45474"/>
                  </a:lnTo>
                  <a:lnTo>
                    <a:pt x="492039" y="45698"/>
                  </a:lnTo>
                  <a:lnTo>
                    <a:pt x="492350" y="45844"/>
                  </a:lnTo>
                  <a:lnTo>
                    <a:pt x="493013" y="46294"/>
                  </a:lnTo>
                  <a:lnTo>
                    <a:pt x="493523" y="46750"/>
                  </a:lnTo>
                  <a:lnTo>
                    <a:pt x="493836" y="47011"/>
                  </a:lnTo>
                  <a:lnTo>
                    <a:pt x="494150" y="47314"/>
                  </a:lnTo>
                  <a:lnTo>
                    <a:pt x="494386" y="47546"/>
                  </a:lnTo>
                  <a:lnTo>
                    <a:pt x="494623" y="47885"/>
                  </a:lnTo>
                  <a:lnTo>
                    <a:pt x="494783" y="48190"/>
                  </a:lnTo>
                  <a:lnTo>
                    <a:pt x="494981" y="48456"/>
                  </a:lnTo>
                  <a:lnTo>
                    <a:pt x="495026" y="48803"/>
                  </a:lnTo>
                  <a:lnTo>
                    <a:pt x="495147" y="49113"/>
                  </a:lnTo>
                  <a:lnTo>
                    <a:pt x="495231" y="49532"/>
                  </a:lnTo>
                  <a:lnTo>
                    <a:pt x="495355" y="49915"/>
                  </a:lnTo>
                  <a:lnTo>
                    <a:pt x="495401" y="50377"/>
                  </a:lnTo>
                  <a:lnTo>
                    <a:pt x="495487" y="50838"/>
                  </a:lnTo>
                  <a:lnTo>
                    <a:pt x="495574" y="51343"/>
                  </a:lnTo>
                  <a:lnTo>
                    <a:pt x="495621" y="51840"/>
                  </a:lnTo>
                  <a:lnTo>
                    <a:pt x="495669" y="52339"/>
                  </a:lnTo>
                  <a:lnTo>
                    <a:pt x="495748" y="56659"/>
                  </a:lnTo>
                  <a:lnTo>
                    <a:pt x="495716" y="57004"/>
                  </a:lnTo>
                  <a:lnTo>
                    <a:pt x="495570" y="57436"/>
                  </a:lnTo>
                  <a:lnTo>
                    <a:pt x="495500" y="57861"/>
                  </a:lnTo>
                  <a:lnTo>
                    <a:pt x="495390" y="58171"/>
                  </a:lnTo>
                  <a:lnTo>
                    <a:pt x="495436" y="58554"/>
                  </a:lnTo>
                  <a:lnTo>
                    <a:pt x="495480" y="58864"/>
                  </a:lnTo>
                  <a:lnTo>
                    <a:pt x="495640" y="59168"/>
                  </a:lnTo>
                  <a:lnTo>
                    <a:pt x="495956" y="59587"/>
                  </a:lnTo>
                  <a:lnTo>
                    <a:pt x="496270" y="59891"/>
                  </a:lnTo>
                  <a:lnTo>
                    <a:pt x="496544" y="60115"/>
                  </a:lnTo>
                  <a:lnTo>
                    <a:pt x="496780" y="60382"/>
                  </a:lnTo>
                  <a:lnTo>
                    <a:pt x="497054" y="60571"/>
                  </a:lnTo>
                  <a:lnTo>
                    <a:pt x="497405" y="60796"/>
                  </a:lnTo>
                  <a:lnTo>
                    <a:pt x="497756" y="61021"/>
                  </a:lnTo>
                  <a:lnTo>
                    <a:pt x="498224" y="61318"/>
                  </a:lnTo>
                  <a:lnTo>
                    <a:pt x="498575" y="61586"/>
                  </a:lnTo>
                  <a:lnTo>
                    <a:pt x="498887" y="61768"/>
                  </a:lnTo>
                  <a:lnTo>
                    <a:pt x="499201" y="62035"/>
                  </a:lnTo>
                  <a:lnTo>
                    <a:pt x="499593" y="62375"/>
                  </a:lnTo>
                  <a:lnTo>
                    <a:pt x="499983" y="62673"/>
                  </a:lnTo>
                  <a:lnTo>
                    <a:pt x="500375" y="63014"/>
                  </a:lnTo>
                  <a:lnTo>
                    <a:pt x="500648" y="63165"/>
                  </a:lnTo>
                  <a:lnTo>
                    <a:pt x="501038" y="63427"/>
                  </a:lnTo>
                  <a:lnTo>
                    <a:pt x="501388" y="63615"/>
                  </a:lnTo>
                  <a:lnTo>
                    <a:pt x="501661" y="63761"/>
                  </a:lnTo>
                  <a:lnTo>
                    <a:pt x="501973" y="63985"/>
                  </a:lnTo>
                  <a:lnTo>
                    <a:pt x="502325" y="64253"/>
                  </a:lnTo>
                  <a:lnTo>
                    <a:pt x="502561" y="64520"/>
                  </a:lnTo>
                  <a:lnTo>
                    <a:pt x="502875" y="64781"/>
                  </a:lnTo>
                  <a:lnTo>
                    <a:pt x="503188" y="65085"/>
                  </a:lnTo>
                  <a:lnTo>
                    <a:pt x="503386" y="65352"/>
                  </a:lnTo>
                  <a:lnTo>
                    <a:pt x="503702" y="65729"/>
                  </a:lnTo>
                  <a:lnTo>
                    <a:pt x="504017" y="66112"/>
                  </a:lnTo>
                  <a:lnTo>
                    <a:pt x="504415" y="66798"/>
                  </a:lnTo>
                  <a:lnTo>
                    <a:pt x="504616" y="67218"/>
                  </a:lnTo>
                  <a:lnTo>
                    <a:pt x="504737" y="67527"/>
                  </a:lnTo>
                  <a:lnTo>
                    <a:pt x="504859" y="67910"/>
                  </a:lnTo>
                  <a:lnTo>
                    <a:pt x="505099" y="68329"/>
                  </a:lnTo>
                  <a:lnTo>
                    <a:pt x="505258" y="68633"/>
                  </a:lnTo>
                  <a:lnTo>
                    <a:pt x="505459" y="69095"/>
                  </a:lnTo>
                  <a:lnTo>
                    <a:pt x="505581" y="69398"/>
                  </a:lnTo>
                  <a:lnTo>
                    <a:pt x="505780" y="69745"/>
                  </a:lnTo>
                  <a:lnTo>
                    <a:pt x="506019" y="70121"/>
                  </a:lnTo>
                  <a:lnTo>
                    <a:pt x="506333" y="70462"/>
                  </a:lnTo>
                  <a:lnTo>
                    <a:pt x="506609" y="70766"/>
                  </a:lnTo>
                  <a:lnTo>
                    <a:pt x="506806" y="71033"/>
                  </a:lnTo>
                  <a:lnTo>
                    <a:pt x="507121" y="71416"/>
                  </a:lnTo>
                  <a:lnTo>
                    <a:pt x="507400" y="71871"/>
                  </a:lnTo>
                  <a:lnTo>
                    <a:pt x="507677" y="72327"/>
                  </a:lnTo>
                  <a:lnTo>
                    <a:pt x="507915" y="72673"/>
                  </a:lnTo>
                  <a:lnTo>
                    <a:pt x="508193" y="73093"/>
                  </a:lnTo>
                  <a:lnTo>
                    <a:pt x="508508" y="73469"/>
                  </a:lnTo>
                  <a:lnTo>
                    <a:pt x="508825" y="73931"/>
                  </a:lnTo>
                  <a:lnTo>
                    <a:pt x="509023" y="74192"/>
                  </a:lnTo>
                  <a:lnTo>
                    <a:pt x="509260" y="74539"/>
                  </a:lnTo>
                  <a:lnTo>
                    <a:pt x="509538" y="74921"/>
                  </a:lnTo>
                  <a:lnTo>
                    <a:pt x="509812" y="75219"/>
                  </a:lnTo>
                  <a:lnTo>
                    <a:pt x="510168" y="75638"/>
                  </a:lnTo>
                  <a:lnTo>
                    <a:pt x="510403" y="75905"/>
                  </a:lnTo>
                  <a:lnTo>
                    <a:pt x="510639" y="76130"/>
                  </a:lnTo>
                  <a:lnTo>
                    <a:pt x="510954" y="76513"/>
                  </a:lnTo>
                  <a:lnTo>
                    <a:pt x="511386" y="76926"/>
                  </a:lnTo>
                  <a:lnTo>
                    <a:pt x="511584" y="77236"/>
                  </a:lnTo>
                  <a:lnTo>
                    <a:pt x="511860" y="77576"/>
                  </a:lnTo>
                  <a:lnTo>
                    <a:pt x="512019" y="77843"/>
                  </a:lnTo>
                  <a:lnTo>
                    <a:pt x="512296" y="78220"/>
                  </a:lnTo>
                  <a:lnTo>
                    <a:pt x="512613" y="78682"/>
                  </a:lnTo>
                  <a:lnTo>
                    <a:pt x="512929" y="79101"/>
                  </a:lnTo>
                  <a:lnTo>
                    <a:pt x="513114" y="79329"/>
                  </a:lnTo>
                  <a:lnTo>
                    <a:pt x="513716" y="78888"/>
                  </a:lnTo>
                  <a:lnTo>
                    <a:pt x="514528" y="78864"/>
                  </a:lnTo>
                  <a:lnTo>
                    <a:pt x="514958" y="79702"/>
                  </a:lnTo>
                  <a:lnTo>
                    <a:pt x="515108" y="80377"/>
                  </a:lnTo>
                  <a:lnTo>
                    <a:pt x="516516" y="83056"/>
                  </a:lnTo>
                  <a:lnTo>
                    <a:pt x="517134" y="84769"/>
                  </a:lnTo>
                  <a:lnTo>
                    <a:pt x="517251" y="91452"/>
                  </a:lnTo>
                  <a:lnTo>
                    <a:pt x="516912" y="92613"/>
                  </a:lnTo>
                  <a:lnTo>
                    <a:pt x="516863" y="93816"/>
                  </a:lnTo>
                  <a:lnTo>
                    <a:pt x="516549" y="94344"/>
                  </a:lnTo>
                  <a:lnTo>
                    <a:pt x="516578" y="96161"/>
                  </a:lnTo>
                  <a:lnTo>
                    <a:pt x="516199" y="97929"/>
                  </a:lnTo>
                  <a:lnTo>
                    <a:pt x="516264" y="99758"/>
                  </a:lnTo>
                  <a:lnTo>
                    <a:pt x="515977" y="101550"/>
                  </a:lnTo>
                  <a:lnTo>
                    <a:pt x="516151" y="109454"/>
                  </a:lnTo>
                  <a:lnTo>
                    <a:pt x="515816" y="110608"/>
                  </a:lnTo>
                  <a:lnTo>
                    <a:pt x="515809" y="113032"/>
                  </a:lnTo>
                  <a:lnTo>
                    <a:pt x="515405" y="114156"/>
                  </a:lnTo>
                  <a:lnTo>
                    <a:pt x="515673" y="115967"/>
                  </a:lnTo>
                  <a:lnTo>
                    <a:pt x="515714" y="118397"/>
                  </a:lnTo>
                  <a:lnTo>
                    <a:pt x="516378" y="119412"/>
                  </a:lnTo>
                  <a:lnTo>
                    <a:pt x="518687" y="121817"/>
                  </a:lnTo>
                  <a:lnTo>
                    <a:pt x="519555" y="123056"/>
                  </a:lnTo>
                  <a:lnTo>
                    <a:pt x="522814" y="124667"/>
                  </a:lnTo>
                  <a:lnTo>
                    <a:pt x="523999" y="124800"/>
                  </a:lnTo>
                  <a:lnTo>
                    <a:pt x="524552" y="125074"/>
                  </a:lnTo>
                  <a:lnTo>
                    <a:pt x="526944" y="125305"/>
                  </a:lnTo>
                  <a:lnTo>
                    <a:pt x="528028" y="126586"/>
                  </a:lnTo>
                  <a:lnTo>
                    <a:pt x="528421" y="127705"/>
                  </a:lnTo>
                  <a:lnTo>
                    <a:pt x="530583" y="131362"/>
                  </a:lnTo>
                  <a:lnTo>
                    <a:pt x="533127" y="133962"/>
                  </a:lnTo>
                  <a:lnTo>
                    <a:pt x="534313" y="135365"/>
                  </a:lnTo>
                  <a:lnTo>
                    <a:pt x="534449" y="135851"/>
                  </a:lnTo>
                  <a:lnTo>
                    <a:pt x="534280" y="136441"/>
                  </a:lnTo>
                  <a:lnTo>
                    <a:pt x="534383" y="138269"/>
                  </a:lnTo>
                  <a:lnTo>
                    <a:pt x="534115" y="139448"/>
                  </a:lnTo>
                  <a:lnTo>
                    <a:pt x="531582" y="145633"/>
                  </a:lnTo>
                  <a:lnTo>
                    <a:pt x="530125" y="148288"/>
                  </a:lnTo>
                  <a:lnTo>
                    <a:pt x="529959" y="149484"/>
                  </a:lnTo>
                  <a:lnTo>
                    <a:pt x="528318" y="153409"/>
                  </a:lnTo>
                  <a:lnTo>
                    <a:pt x="526906" y="156101"/>
                  </a:lnTo>
                  <a:lnTo>
                    <a:pt x="526537" y="157856"/>
                  </a:lnTo>
                  <a:lnTo>
                    <a:pt x="524742" y="161022"/>
                  </a:lnTo>
                  <a:lnTo>
                    <a:pt x="524078" y="163330"/>
                  </a:lnTo>
                  <a:lnTo>
                    <a:pt x="524123" y="165165"/>
                  </a:lnTo>
                  <a:lnTo>
                    <a:pt x="524808" y="166162"/>
                  </a:lnTo>
                  <a:lnTo>
                    <a:pt x="525470" y="167832"/>
                  </a:lnTo>
                  <a:lnTo>
                    <a:pt x="533335" y="174534"/>
                  </a:lnTo>
                  <a:lnTo>
                    <a:pt x="533928" y="174655"/>
                  </a:lnTo>
                  <a:lnTo>
                    <a:pt x="535377" y="175493"/>
                  </a:lnTo>
                  <a:lnTo>
                    <a:pt x="535763" y="175961"/>
                  </a:lnTo>
                  <a:lnTo>
                    <a:pt x="535767" y="176569"/>
                  </a:lnTo>
                  <a:lnTo>
                    <a:pt x="536125" y="177073"/>
                  </a:lnTo>
                  <a:lnTo>
                    <a:pt x="536365" y="178222"/>
                  </a:lnTo>
                  <a:lnTo>
                    <a:pt x="537055" y="179904"/>
                  </a:lnTo>
                  <a:lnTo>
                    <a:pt x="537107" y="181721"/>
                  </a:lnTo>
                  <a:lnTo>
                    <a:pt x="537710" y="182790"/>
                  </a:lnTo>
                  <a:lnTo>
                    <a:pt x="537884" y="183962"/>
                  </a:lnTo>
                  <a:lnTo>
                    <a:pt x="539173" y="186010"/>
                  </a:lnTo>
                  <a:lnTo>
                    <a:pt x="540112" y="188221"/>
                  </a:lnTo>
                  <a:lnTo>
                    <a:pt x="542536" y="190962"/>
                  </a:lnTo>
                  <a:lnTo>
                    <a:pt x="543951" y="192055"/>
                  </a:lnTo>
                  <a:lnTo>
                    <a:pt x="544080" y="192656"/>
                  </a:lnTo>
                  <a:lnTo>
                    <a:pt x="545074" y="193331"/>
                  </a:lnTo>
                  <a:lnTo>
                    <a:pt x="545320" y="193890"/>
                  </a:lnTo>
                  <a:lnTo>
                    <a:pt x="545354" y="197541"/>
                  </a:lnTo>
                  <a:lnTo>
                    <a:pt x="544627" y="200488"/>
                  </a:lnTo>
                  <a:lnTo>
                    <a:pt x="544628" y="201101"/>
                  </a:lnTo>
                  <a:lnTo>
                    <a:pt x="543812" y="202711"/>
                  </a:lnTo>
                  <a:lnTo>
                    <a:pt x="542982" y="203568"/>
                  </a:lnTo>
                  <a:lnTo>
                    <a:pt x="541821" y="203933"/>
                  </a:lnTo>
                  <a:lnTo>
                    <a:pt x="540376" y="205032"/>
                  </a:lnTo>
                  <a:lnTo>
                    <a:pt x="539216" y="205330"/>
                  </a:lnTo>
                  <a:lnTo>
                    <a:pt x="538749" y="205706"/>
                  </a:lnTo>
                  <a:lnTo>
                    <a:pt x="536205" y="209121"/>
                  </a:lnTo>
                  <a:lnTo>
                    <a:pt x="534862" y="212475"/>
                  </a:lnTo>
                  <a:lnTo>
                    <a:pt x="532858" y="216223"/>
                  </a:lnTo>
                  <a:lnTo>
                    <a:pt x="530975" y="219340"/>
                  </a:lnTo>
                  <a:lnTo>
                    <a:pt x="529499" y="221278"/>
                  </a:lnTo>
                  <a:lnTo>
                    <a:pt x="529408" y="222463"/>
                  </a:lnTo>
                  <a:lnTo>
                    <a:pt x="529590" y="223684"/>
                  </a:lnTo>
                  <a:lnTo>
                    <a:pt x="529780" y="224236"/>
                  </a:lnTo>
                  <a:lnTo>
                    <a:pt x="530818" y="225017"/>
                  </a:lnTo>
                  <a:lnTo>
                    <a:pt x="530020" y="224756"/>
                  </a:lnTo>
                  <a:lnTo>
                    <a:pt x="529427" y="224270"/>
                  </a:lnTo>
                  <a:lnTo>
                    <a:pt x="529004" y="223592"/>
                  </a:lnTo>
                  <a:lnTo>
                    <a:pt x="528220" y="222383"/>
                  </a:lnTo>
                  <a:lnTo>
                    <a:pt x="523780" y="216317"/>
                  </a:lnTo>
                  <a:lnTo>
                    <a:pt x="519875" y="214364"/>
                  </a:lnTo>
                  <a:lnTo>
                    <a:pt x="515102" y="213932"/>
                  </a:lnTo>
                  <a:lnTo>
                    <a:pt x="512043" y="215232"/>
                  </a:lnTo>
                  <a:lnTo>
                    <a:pt x="503599" y="218793"/>
                  </a:lnTo>
                  <a:lnTo>
                    <a:pt x="497313" y="224346"/>
                  </a:lnTo>
                  <a:lnTo>
                    <a:pt x="492974" y="231071"/>
                  </a:lnTo>
                  <a:lnTo>
                    <a:pt x="487985" y="248641"/>
                  </a:lnTo>
                  <a:lnTo>
                    <a:pt x="489286" y="254717"/>
                  </a:lnTo>
                  <a:lnTo>
                    <a:pt x="489503" y="258620"/>
                  </a:lnTo>
                  <a:lnTo>
                    <a:pt x="491239" y="260573"/>
                  </a:lnTo>
                  <a:lnTo>
                    <a:pt x="494276" y="262093"/>
                  </a:lnTo>
                  <a:lnTo>
                    <a:pt x="496228" y="263827"/>
                  </a:lnTo>
                  <a:lnTo>
                    <a:pt x="498615" y="265565"/>
                  </a:lnTo>
                  <a:lnTo>
                    <a:pt x="498116" y="269523"/>
                  </a:lnTo>
                  <a:lnTo>
                    <a:pt x="498475" y="272223"/>
                  </a:lnTo>
                  <a:lnTo>
                    <a:pt x="499196" y="272761"/>
                  </a:lnTo>
                  <a:lnTo>
                    <a:pt x="499916" y="274562"/>
                  </a:lnTo>
                  <a:lnTo>
                    <a:pt x="500096" y="277445"/>
                  </a:lnTo>
                  <a:lnTo>
                    <a:pt x="502318" y="278022"/>
                  </a:lnTo>
                  <a:lnTo>
                    <a:pt x="492807" y="289827"/>
                  </a:lnTo>
                  <a:lnTo>
                    <a:pt x="493656" y="291856"/>
                  </a:lnTo>
                  <a:lnTo>
                    <a:pt x="498796" y="292645"/>
                  </a:lnTo>
                  <a:lnTo>
                    <a:pt x="500958" y="298624"/>
                  </a:lnTo>
                  <a:lnTo>
                    <a:pt x="501344" y="308266"/>
                  </a:lnTo>
                  <a:lnTo>
                    <a:pt x="499279" y="315896"/>
                  </a:lnTo>
                  <a:lnTo>
                    <a:pt x="498993" y="321765"/>
                  </a:lnTo>
                  <a:lnTo>
                    <a:pt x="495415" y="327767"/>
                  </a:lnTo>
                  <a:lnTo>
                    <a:pt x="493794" y="331191"/>
                  </a:lnTo>
                  <a:lnTo>
                    <a:pt x="492894" y="333709"/>
                  </a:lnTo>
                  <a:lnTo>
                    <a:pt x="489653" y="337671"/>
                  </a:lnTo>
                  <a:lnTo>
                    <a:pt x="487132" y="341814"/>
                  </a:lnTo>
                  <a:lnTo>
                    <a:pt x="487287" y="344457"/>
                  </a:lnTo>
                  <a:lnTo>
                    <a:pt x="485973" y="351620"/>
                  </a:lnTo>
                  <a:lnTo>
                    <a:pt x="484071" y="351896"/>
                  </a:lnTo>
                  <a:lnTo>
                    <a:pt x="482631" y="353877"/>
                  </a:lnTo>
                  <a:lnTo>
                    <a:pt x="483351" y="357479"/>
                  </a:lnTo>
                  <a:lnTo>
                    <a:pt x="484071" y="359460"/>
                  </a:lnTo>
                  <a:lnTo>
                    <a:pt x="484611" y="363780"/>
                  </a:lnTo>
                  <a:lnTo>
                    <a:pt x="485511" y="367561"/>
                  </a:lnTo>
                  <a:lnTo>
                    <a:pt x="486772" y="370083"/>
                  </a:lnTo>
                  <a:lnTo>
                    <a:pt x="487205" y="374451"/>
                  </a:lnTo>
                  <a:lnTo>
                    <a:pt x="482212" y="378959"/>
                  </a:lnTo>
                  <a:lnTo>
                    <a:pt x="476282" y="380985"/>
                  </a:lnTo>
                  <a:lnTo>
                    <a:pt x="471787" y="391177"/>
                  </a:lnTo>
                  <a:lnTo>
                    <a:pt x="470387" y="397990"/>
                  </a:lnTo>
                  <a:lnTo>
                    <a:pt x="472008" y="404293"/>
                  </a:lnTo>
                  <a:lnTo>
                    <a:pt x="471827" y="408255"/>
                  </a:lnTo>
                  <a:lnTo>
                    <a:pt x="469487" y="411854"/>
                  </a:lnTo>
                  <a:lnTo>
                    <a:pt x="467326" y="415275"/>
                  </a:lnTo>
                  <a:lnTo>
                    <a:pt x="466878" y="418030"/>
                  </a:lnTo>
                  <a:lnTo>
                    <a:pt x="468226" y="423917"/>
                  </a:lnTo>
                  <a:lnTo>
                    <a:pt x="471395" y="429582"/>
                  </a:lnTo>
                  <a:lnTo>
                    <a:pt x="472935" y="431587"/>
                  </a:lnTo>
                  <a:lnTo>
                    <a:pt x="474476" y="434819"/>
                  </a:lnTo>
                  <a:lnTo>
                    <a:pt x="474630" y="436053"/>
                  </a:lnTo>
                  <a:lnTo>
                    <a:pt x="474938" y="441445"/>
                  </a:lnTo>
                  <a:lnTo>
                    <a:pt x="474938" y="442830"/>
                  </a:lnTo>
                  <a:lnTo>
                    <a:pt x="470163" y="445448"/>
                  </a:lnTo>
                  <a:lnTo>
                    <a:pt x="465388" y="450995"/>
                  </a:lnTo>
                  <a:lnTo>
                    <a:pt x="464002" y="452687"/>
                  </a:lnTo>
                  <a:lnTo>
                    <a:pt x="461845" y="456539"/>
                  </a:lnTo>
                  <a:lnTo>
                    <a:pt x="460305" y="452687"/>
                  </a:lnTo>
                  <a:lnTo>
                    <a:pt x="459227" y="450378"/>
                  </a:lnTo>
                  <a:lnTo>
                    <a:pt x="457224" y="449145"/>
                  </a:lnTo>
                  <a:lnTo>
                    <a:pt x="456146" y="447143"/>
                  </a:lnTo>
                  <a:lnTo>
                    <a:pt x="455222" y="444680"/>
                  </a:lnTo>
                  <a:lnTo>
                    <a:pt x="452296" y="444370"/>
                  </a:lnTo>
                  <a:lnTo>
                    <a:pt x="450447" y="442368"/>
                  </a:lnTo>
                  <a:lnTo>
                    <a:pt x="447059" y="441135"/>
                  </a:lnTo>
                  <a:lnTo>
                    <a:pt x="435227" y="438868"/>
                  </a:lnTo>
                  <a:lnTo>
                    <a:pt x="417963" y="437210"/>
                  </a:lnTo>
                  <a:lnTo>
                    <a:pt x="415943" y="437979"/>
                  </a:lnTo>
                  <a:lnTo>
                    <a:pt x="396370" y="402039"/>
                  </a:lnTo>
                  <a:lnTo>
                    <a:pt x="384916" y="393917"/>
                  </a:lnTo>
                  <a:lnTo>
                    <a:pt x="376627" y="394177"/>
                  </a:lnTo>
                  <a:lnTo>
                    <a:pt x="368226" y="400836"/>
                  </a:lnTo>
                  <a:lnTo>
                    <a:pt x="363450" y="400563"/>
                  </a:lnTo>
                  <a:lnTo>
                    <a:pt x="361230" y="396972"/>
                  </a:lnTo>
                  <a:lnTo>
                    <a:pt x="352584" y="392993"/>
                  </a:lnTo>
                  <a:lnTo>
                    <a:pt x="344628" y="391401"/>
                  </a:lnTo>
                  <a:lnTo>
                    <a:pt x="337830" y="392270"/>
                  </a:lnTo>
                  <a:lnTo>
                    <a:pt x="333924" y="396031"/>
                  </a:lnTo>
                  <a:lnTo>
                    <a:pt x="329729" y="396462"/>
                  </a:lnTo>
                  <a:lnTo>
                    <a:pt x="323219" y="389955"/>
                  </a:lnTo>
                  <a:lnTo>
                    <a:pt x="322062" y="385760"/>
                  </a:lnTo>
                  <a:lnTo>
                    <a:pt x="319025" y="381854"/>
                  </a:lnTo>
                  <a:lnTo>
                    <a:pt x="316421" y="379250"/>
                  </a:lnTo>
                  <a:lnTo>
                    <a:pt x="311792" y="378093"/>
                  </a:lnTo>
                  <a:lnTo>
                    <a:pt x="314540" y="351477"/>
                  </a:lnTo>
                  <a:lnTo>
                    <a:pt x="312660" y="347282"/>
                  </a:lnTo>
                  <a:lnTo>
                    <a:pt x="309297" y="346698"/>
                  </a:lnTo>
                  <a:lnTo>
                    <a:pt x="305716" y="348728"/>
                  </a:lnTo>
                  <a:lnTo>
                    <a:pt x="303113" y="350608"/>
                  </a:lnTo>
                  <a:lnTo>
                    <a:pt x="298049" y="350607"/>
                  </a:lnTo>
                  <a:lnTo>
                    <a:pt x="294288" y="348004"/>
                  </a:lnTo>
                  <a:lnTo>
                    <a:pt x="294113" y="345593"/>
                  </a:lnTo>
                  <a:lnTo>
                    <a:pt x="293213" y="343432"/>
                  </a:lnTo>
                  <a:lnTo>
                    <a:pt x="290152" y="341814"/>
                  </a:lnTo>
                  <a:lnTo>
                    <a:pt x="287779" y="340337"/>
                  </a:lnTo>
                  <a:lnTo>
                    <a:pt x="283490" y="344693"/>
                  </a:lnTo>
                  <a:lnTo>
                    <a:pt x="282590" y="346674"/>
                  </a:lnTo>
                  <a:lnTo>
                    <a:pt x="280112" y="350608"/>
                  </a:lnTo>
                  <a:lnTo>
                    <a:pt x="275194" y="355671"/>
                  </a:lnTo>
                  <a:lnTo>
                    <a:pt x="269408" y="359432"/>
                  </a:lnTo>
                  <a:lnTo>
                    <a:pt x="259137" y="361960"/>
                  </a:lnTo>
                  <a:lnTo>
                    <a:pt x="253062" y="364062"/>
                  </a:lnTo>
                  <a:lnTo>
                    <a:pt x="246552" y="370860"/>
                  </a:lnTo>
                  <a:lnTo>
                    <a:pt x="240043" y="378816"/>
                  </a:lnTo>
                  <a:lnTo>
                    <a:pt x="236715" y="380842"/>
                  </a:lnTo>
                  <a:lnTo>
                    <a:pt x="230930" y="382288"/>
                  </a:lnTo>
                  <a:lnTo>
                    <a:pt x="228199" y="381510"/>
                  </a:lnTo>
                  <a:lnTo>
                    <a:pt x="225934" y="377546"/>
                  </a:lnTo>
                  <a:lnTo>
                    <a:pt x="224424" y="375845"/>
                  </a:lnTo>
                  <a:lnTo>
                    <a:pt x="222914" y="373205"/>
                  </a:lnTo>
                  <a:lnTo>
                    <a:pt x="220649" y="371315"/>
                  </a:lnTo>
                  <a:lnTo>
                    <a:pt x="218573" y="370371"/>
                  </a:lnTo>
                  <a:lnTo>
                    <a:pt x="216077" y="369870"/>
                  </a:lnTo>
                  <a:lnTo>
                    <a:pt x="214986" y="369053"/>
                  </a:lnTo>
                  <a:lnTo>
                    <a:pt x="213099" y="364143"/>
                  </a:lnTo>
                  <a:lnTo>
                    <a:pt x="213099" y="361501"/>
                  </a:lnTo>
                  <a:lnTo>
                    <a:pt x="211966" y="359426"/>
                  </a:lnTo>
                  <a:lnTo>
                    <a:pt x="212892" y="356537"/>
                  </a:lnTo>
                  <a:lnTo>
                    <a:pt x="216340" y="351795"/>
                  </a:lnTo>
                  <a:lnTo>
                    <a:pt x="215908" y="347054"/>
                  </a:lnTo>
                  <a:lnTo>
                    <a:pt x="212460" y="343175"/>
                  </a:lnTo>
                  <a:lnTo>
                    <a:pt x="209135" y="340550"/>
                  </a:lnTo>
                  <a:lnTo>
                    <a:pt x="207625" y="338095"/>
                  </a:lnTo>
                  <a:lnTo>
                    <a:pt x="205737" y="336020"/>
                  </a:lnTo>
                  <a:lnTo>
                    <a:pt x="205549" y="332809"/>
                  </a:lnTo>
                  <a:lnTo>
                    <a:pt x="203840" y="331537"/>
                  </a:lnTo>
                  <a:lnTo>
                    <a:pt x="200392" y="331105"/>
                  </a:lnTo>
                  <a:lnTo>
                    <a:pt x="198659" y="325826"/>
                  </a:lnTo>
                  <a:lnTo>
                    <a:pt x="190619" y="322506"/>
                  </a:lnTo>
                  <a:lnTo>
                    <a:pt x="186620" y="322940"/>
                  </a:lnTo>
                  <a:lnTo>
                    <a:pt x="183448" y="323007"/>
                  </a:lnTo>
                  <a:lnTo>
                    <a:pt x="181055" y="323174"/>
                  </a:lnTo>
                  <a:lnTo>
                    <a:pt x="177636" y="323025"/>
                  </a:lnTo>
                  <a:lnTo>
                    <a:pt x="175294" y="322800"/>
                  </a:lnTo>
                  <a:lnTo>
                    <a:pt x="170503" y="324140"/>
                  </a:lnTo>
                  <a:lnTo>
                    <a:pt x="166100" y="324295"/>
                  </a:lnTo>
                  <a:lnTo>
                    <a:pt x="162289" y="324097"/>
                  </a:lnTo>
                  <a:lnTo>
                    <a:pt x="158909" y="323405"/>
                  </a:lnTo>
                  <a:lnTo>
                    <a:pt x="154847" y="322995"/>
                  </a:lnTo>
                  <a:lnTo>
                    <a:pt x="150027" y="322715"/>
                  </a:lnTo>
                  <a:lnTo>
                    <a:pt x="140688" y="325094"/>
                  </a:lnTo>
                  <a:lnTo>
                    <a:pt x="140197" y="327545"/>
                  </a:lnTo>
                  <a:lnTo>
                    <a:pt x="140932" y="329997"/>
                  </a:lnTo>
                  <a:lnTo>
                    <a:pt x="140197" y="333918"/>
                  </a:lnTo>
                  <a:lnTo>
                    <a:pt x="138482" y="336616"/>
                  </a:lnTo>
                  <a:lnTo>
                    <a:pt x="134805" y="339313"/>
                  </a:lnTo>
                  <a:lnTo>
                    <a:pt x="131373" y="339556"/>
                  </a:lnTo>
                  <a:lnTo>
                    <a:pt x="128432" y="338332"/>
                  </a:lnTo>
                  <a:lnTo>
                    <a:pt x="125245" y="337597"/>
                  </a:lnTo>
                  <a:lnTo>
                    <a:pt x="121078" y="337351"/>
                  </a:lnTo>
                  <a:lnTo>
                    <a:pt x="117156" y="338578"/>
                  </a:lnTo>
                  <a:lnTo>
                    <a:pt x="114460" y="340291"/>
                  </a:lnTo>
                  <a:lnTo>
                    <a:pt x="111763" y="342254"/>
                  </a:lnTo>
                  <a:lnTo>
                    <a:pt x="107841" y="346910"/>
                  </a:lnTo>
                  <a:lnTo>
                    <a:pt x="100978" y="352059"/>
                  </a:lnTo>
                  <a:lnTo>
                    <a:pt x="98036" y="354019"/>
                  </a:lnTo>
                  <a:lnTo>
                    <a:pt x="92426" y="354529"/>
                  </a:lnTo>
                  <a:lnTo>
                    <a:pt x="89962" y="354702"/>
                  </a:lnTo>
                  <a:lnTo>
                    <a:pt x="86614" y="354477"/>
                  </a:lnTo>
                  <a:lnTo>
                    <a:pt x="80976" y="353642"/>
                  </a:lnTo>
                  <a:lnTo>
                    <a:pt x="77201" y="352549"/>
                  </a:lnTo>
                  <a:lnTo>
                    <a:pt x="71808" y="352548"/>
                  </a:lnTo>
                  <a:lnTo>
                    <a:pt x="67887" y="352794"/>
                  </a:lnTo>
                  <a:lnTo>
                    <a:pt x="64945" y="352302"/>
                  </a:lnTo>
                  <a:lnTo>
                    <a:pt x="64184" y="349644"/>
                  </a:lnTo>
                  <a:lnTo>
                    <a:pt x="65084" y="345504"/>
                  </a:lnTo>
                  <a:lnTo>
                    <a:pt x="67396" y="333675"/>
                  </a:lnTo>
                  <a:lnTo>
                    <a:pt x="67396" y="326567"/>
                  </a:lnTo>
                  <a:lnTo>
                    <a:pt x="65435" y="324115"/>
                  </a:lnTo>
                  <a:lnTo>
                    <a:pt x="62739" y="321907"/>
                  </a:lnTo>
                  <a:lnTo>
                    <a:pt x="61758" y="318720"/>
                  </a:lnTo>
                  <a:lnTo>
                    <a:pt x="62739" y="313574"/>
                  </a:lnTo>
                  <a:lnTo>
                    <a:pt x="64945" y="310634"/>
                  </a:lnTo>
                  <a:lnTo>
                    <a:pt x="67886" y="307201"/>
                  </a:lnTo>
                  <a:lnTo>
                    <a:pt x="67847" y="293900"/>
                  </a:lnTo>
                  <a:lnTo>
                    <a:pt x="66921" y="289558"/>
                  </a:lnTo>
                  <a:lnTo>
                    <a:pt x="65914" y="285227"/>
                  </a:lnTo>
                  <a:lnTo>
                    <a:pt x="63583" y="280755"/>
                  </a:lnTo>
                  <a:lnTo>
                    <a:pt x="63440" y="274348"/>
                  </a:lnTo>
                  <a:lnTo>
                    <a:pt x="63335" y="271727"/>
                  </a:lnTo>
                  <a:lnTo>
                    <a:pt x="62749" y="265664"/>
                  </a:lnTo>
                  <a:lnTo>
                    <a:pt x="62478" y="260737"/>
                  </a:lnTo>
                  <a:lnTo>
                    <a:pt x="61914" y="256062"/>
                  </a:lnTo>
                  <a:lnTo>
                    <a:pt x="60368" y="250606"/>
                  </a:lnTo>
                  <a:lnTo>
                    <a:pt x="58116" y="247289"/>
                  </a:lnTo>
                  <a:lnTo>
                    <a:pt x="55400" y="244005"/>
                  </a:lnTo>
                  <a:lnTo>
                    <a:pt x="50287" y="241973"/>
                  </a:lnTo>
                  <a:lnTo>
                    <a:pt x="46548" y="240694"/>
                  </a:lnTo>
                  <a:lnTo>
                    <a:pt x="42746" y="238492"/>
                  </a:lnTo>
                  <a:lnTo>
                    <a:pt x="40180" y="237362"/>
                  </a:lnTo>
                  <a:lnTo>
                    <a:pt x="36614" y="234138"/>
                  </a:lnTo>
                  <a:lnTo>
                    <a:pt x="34167" y="232459"/>
                  </a:lnTo>
                  <a:lnTo>
                    <a:pt x="33421" y="229576"/>
                  </a:lnTo>
                  <a:lnTo>
                    <a:pt x="33706" y="225997"/>
                  </a:lnTo>
                  <a:lnTo>
                    <a:pt x="36151" y="222112"/>
                  </a:lnTo>
                  <a:lnTo>
                    <a:pt x="38779" y="220922"/>
                  </a:lnTo>
                  <a:lnTo>
                    <a:pt x="41894" y="219925"/>
                  </a:lnTo>
                  <a:lnTo>
                    <a:pt x="44312" y="218977"/>
                  </a:lnTo>
                  <a:lnTo>
                    <a:pt x="46934" y="216550"/>
                  </a:lnTo>
                  <a:lnTo>
                    <a:pt x="51636" y="210572"/>
                  </a:lnTo>
                  <a:lnTo>
                    <a:pt x="51971" y="207690"/>
                  </a:lnTo>
                  <a:lnTo>
                    <a:pt x="51771" y="204843"/>
                  </a:lnTo>
                  <a:lnTo>
                    <a:pt x="51179" y="201948"/>
                  </a:lnTo>
                  <a:lnTo>
                    <a:pt x="50900" y="198023"/>
                  </a:lnTo>
                  <a:lnTo>
                    <a:pt x="49970" y="195849"/>
                  </a:lnTo>
                  <a:lnTo>
                    <a:pt x="48392" y="194418"/>
                  </a:lnTo>
                  <a:lnTo>
                    <a:pt x="44785" y="191738"/>
                  </a:lnTo>
                  <a:lnTo>
                    <a:pt x="41025" y="189068"/>
                  </a:lnTo>
                  <a:lnTo>
                    <a:pt x="38312" y="188102"/>
                  </a:lnTo>
                  <a:lnTo>
                    <a:pt x="34163" y="186544"/>
                  </a:lnTo>
                  <a:lnTo>
                    <a:pt x="29931" y="185997"/>
                  </a:lnTo>
                  <a:lnTo>
                    <a:pt x="26449" y="186969"/>
                  </a:lnTo>
                  <a:lnTo>
                    <a:pt x="22440" y="187841"/>
                  </a:lnTo>
                  <a:lnTo>
                    <a:pt x="18604" y="189062"/>
                  </a:lnTo>
                  <a:lnTo>
                    <a:pt x="11327" y="193184"/>
                  </a:lnTo>
                  <a:lnTo>
                    <a:pt x="10468" y="193503"/>
                  </a:lnTo>
                  <a:lnTo>
                    <a:pt x="9324" y="193555"/>
                  </a:lnTo>
                  <a:lnTo>
                    <a:pt x="8746" y="193233"/>
                  </a:lnTo>
                  <a:lnTo>
                    <a:pt x="8193" y="192966"/>
                  </a:lnTo>
                  <a:lnTo>
                    <a:pt x="7740" y="192583"/>
                  </a:lnTo>
                  <a:lnTo>
                    <a:pt x="6909" y="191301"/>
                  </a:lnTo>
                  <a:lnTo>
                    <a:pt x="6457" y="190900"/>
                  </a:lnTo>
                  <a:lnTo>
                    <a:pt x="5737" y="190335"/>
                  </a:lnTo>
                  <a:lnTo>
                    <a:pt x="5301" y="189916"/>
                  </a:lnTo>
                  <a:lnTo>
                    <a:pt x="4896" y="189460"/>
                  </a:lnTo>
                  <a:lnTo>
                    <a:pt x="4520" y="188986"/>
                  </a:lnTo>
                  <a:lnTo>
                    <a:pt x="4037" y="188208"/>
                  </a:lnTo>
                  <a:lnTo>
                    <a:pt x="3601" y="187796"/>
                  </a:lnTo>
                  <a:lnTo>
                    <a:pt x="2177" y="186647"/>
                  </a:lnTo>
                  <a:lnTo>
                    <a:pt x="1498" y="186039"/>
                  </a:lnTo>
                  <a:lnTo>
                    <a:pt x="0" y="184545"/>
                  </a:lnTo>
                  <a:lnTo>
                    <a:pt x="1351" y="182792"/>
                  </a:lnTo>
                  <a:lnTo>
                    <a:pt x="5267" y="181042"/>
                  </a:lnTo>
                  <a:lnTo>
                    <a:pt x="9815" y="177315"/>
                  </a:lnTo>
                  <a:lnTo>
                    <a:pt x="12544" y="176346"/>
                  </a:lnTo>
                  <a:lnTo>
                    <a:pt x="16336" y="173986"/>
                  </a:lnTo>
                  <a:lnTo>
                    <a:pt x="20285" y="172698"/>
                  </a:lnTo>
                  <a:lnTo>
                    <a:pt x="24460" y="169153"/>
                  </a:lnTo>
                  <a:lnTo>
                    <a:pt x="27286" y="167403"/>
                  </a:lnTo>
                  <a:lnTo>
                    <a:pt x="30882" y="164438"/>
                  </a:lnTo>
                  <a:lnTo>
                    <a:pt x="35608" y="162015"/>
                  </a:lnTo>
                  <a:lnTo>
                    <a:pt x="38888" y="158998"/>
                  </a:lnTo>
                  <a:lnTo>
                    <a:pt x="42433" y="156349"/>
                  </a:lnTo>
                  <a:lnTo>
                    <a:pt x="45309" y="153129"/>
                  </a:lnTo>
                  <a:lnTo>
                    <a:pt x="49184" y="150766"/>
                  </a:lnTo>
                  <a:lnTo>
                    <a:pt x="51978" y="146315"/>
                  </a:lnTo>
                  <a:lnTo>
                    <a:pt x="54237" y="143138"/>
                  </a:lnTo>
                  <a:lnTo>
                    <a:pt x="56313" y="139514"/>
                  </a:lnTo>
                  <a:lnTo>
                    <a:pt x="56996" y="137069"/>
                  </a:lnTo>
                  <a:lnTo>
                    <a:pt x="58309" y="133651"/>
                  </a:lnTo>
                  <a:lnTo>
                    <a:pt x="59362" y="130948"/>
                  </a:lnTo>
                  <a:lnTo>
                    <a:pt x="60437" y="126388"/>
                  </a:lnTo>
                  <a:lnTo>
                    <a:pt x="60508" y="120744"/>
                  </a:lnTo>
                  <a:lnTo>
                    <a:pt x="60483" y="117111"/>
                  </a:lnTo>
                  <a:lnTo>
                    <a:pt x="59796" y="113992"/>
                  </a:lnTo>
                  <a:lnTo>
                    <a:pt x="58735" y="109970"/>
                  </a:lnTo>
                  <a:lnTo>
                    <a:pt x="55321" y="105325"/>
                  </a:lnTo>
                  <a:lnTo>
                    <a:pt x="55480" y="105322"/>
                  </a:lnTo>
                  <a:lnTo>
                    <a:pt x="56018" y="105194"/>
                  </a:lnTo>
                  <a:lnTo>
                    <a:pt x="56594" y="105109"/>
                  </a:lnTo>
                  <a:lnTo>
                    <a:pt x="56901" y="104988"/>
                  </a:lnTo>
                  <a:lnTo>
                    <a:pt x="57322" y="104860"/>
                  </a:lnTo>
                  <a:lnTo>
                    <a:pt x="57704" y="104666"/>
                  </a:lnTo>
                  <a:lnTo>
                    <a:pt x="58122" y="104344"/>
                  </a:lnTo>
                  <a:lnTo>
                    <a:pt x="58465" y="104107"/>
                  </a:lnTo>
                  <a:lnTo>
                    <a:pt x="58806" y="103797"/>
                  </a:lnTo>
                  <a:lnTo>
                    <a:pt x="59184" y="103402"/>
                  </a:lnTo>
                  <a:lnTo>
                    <a:pt x="59489" y="103165"/>
                  </a:lnTo>
                  <a:lnTo>
                    <a:pt x="59907" y="102849"/>
                  </a:lnTo>
                  <a:lnTo>
                    <a:pt x="60325" y="102533"/>
                  </a:lnTo>
                  <a:lnTo>
                    <a:pt x="60591" y="102333"/>
                  </a:lnTo>
                  <a:lnTo>
                    <a:pt x="61010" y="102017"/>
                  </a:lnTo>
                  <a:lnTo>
                    <a:pt x="61466" y="101665"/>
                  </a:lnTo>
                  <a:lnTo>
                    <a:pt x="61768" y="101348"/>
                  </a:lnTo>
                  <a:lnTo>
                    <a:pt x="62225" y="100990"/>
                  </a:lnTo>
                  <a:lnTo>
                    <a:pt x="62531" y="100911"/>
                  </a:lnTo>
                  <a:lnTo>
                    <a:pt x="63220" y="100626"/>
                  </a:lnTo>
                  <a:lnTo>
                    <a:pt x="63567" y="100620"/>
                  </a:lnTo>
                  <a:lnTo>
                    <a:pt x="64337" y="100607"/>
                  </a:lnTo>
                  <a:lnTo>
                    <a:pt x="64685" y="100638"/>
                  </a:lnTo>
                  <a:lnTo>
                    <a:pt x="65264" y="100668"/>
                  </a:lnTo>
                  <a:lnTo>
                    <a:pt x="65998" y="100771"/>
                  </a:lnTo>
                  <a:lnTo>
                    <a:pt x="66538" y="100759"/>
                  </a:lnTo>
                  <a:lnTo>
                    <a:pt x="66922" y="100753"/>
                  </a:lnTo>
                  <a:lnTo>
                    <a:pt x="67269" y="100747"/>
                  </a:lnTo>
                  <a:lnTo>
                    <a:pt x="67886" y="100735"/>
                  </a:lnTo>
                  <a:lnTo>
                    <a:pt x="68542" y="100723"/>
                  </a:lnTo>
                  <a:lnTo>
                    <a:pt x="69157" y="100711"/>
                  </a:lnTo>
                  <a:lnTo>
                    <a:pt x="71397" y="100863"/>
                  </a:lnTo>
                  <a:lnTo>
                    <a:pt x="71739" y="100626"/>
                  </a:lnTo>
                  <a:lnTo>
                    <a:pt x="72199" y="100461"/>
                  </a:lnTo>
                  <a:lnTo>
                    <a:pt x="72504" y="100261"/>
                  </a:lnTo>
                  <a:lnTo>
                    <a:pt x="72848" y="100140"/>
                  </a:lnTo>
                  <a:lnTo>
                    <a:pt x="73115" y="99982"/>
                  </a:lnTo>
                  <a:lnTo>
                    <a:pt x="73534" y="99702"/>
                  </a:lnTo>
                  <a:lnTo>
                    <a:pt x="73761" y="99465"/>
                  </a:lnTo>
                  <a:lnTo>
                    <a:pt x="74107" y="99386"/>
                  </a:lnTo>
                  <a:lnTo>
                    <a:pt x="74451" y="99265"/>
                  </a:lnTo>
                  <a:lnTo>
                    <a:pt x="74834" y="99101"/>
                  </a:lnTo>
                  <a:lnTo>
                    <a:pt x="75218" y="99016"/>
                  </a:lnTo>
                  <a:lnTo>
                    <a:pt x="75756" y="98931"/>
                  </a:lnTo>
                  <a:lnTo>
                    <a:pt x="76141" y="98924"/>
                  </a:lnTo>
                  <a:lnTo>
                    <a:pt x="76489" y="98991"/>
                  </a:lnTo>
                  <a:lnTo>
                    <a:pt x="76838" y="99064"/>
                  </a:lnTo>
                  <a:lnTo>
                    <a:pt x="77187" y="99210"/>
                  </a:lnTo>
                  <a:lnTo>
                    <a:pt x="77460" y="99362"/>
                  </a:lnTo>
                  <a:lnTo>
                    <a:pt x="77848" y="99544"/>
                  </a:lnTo>
                  <a:lnTo>
                    <a:pt x="78159" y="99660"/>
                  </a:lnTo>
                  <a:lnTo>
                    <a:pt x="78548" y="99841"/>
                  </a:lnTo>
                  <a:lnTo>
                    <a:pt x="78939" y="100145"/>
                  </a:lnTo>
                  <a:lnTo>
                    <a:pt x="79213" y="100370"/>
                  </a:lnTo>
                  <a:lnTo>
                    <a:pt x="79564" y="100558"/>
                  </a:lnTo>
                  <a:lnTo>
                    <a:pt x="79957" y="100972"/>
                  </a:lnTo>
                  <a:lnTo>
                    <a:pt x="80385" y="101233"/>
                  </a:lnTo>
                  <a:lnTo>
                    <a:pt x="80896" y="101725"/>
                  </a:lnTo>
                  <a:lnTo>
                    <a:pt x="81328" y="102181"/>
                  </a:lnTo>
                  <a:lnTo>
                    <a:pt x="81601" y="102369"/>
                  </a:lnTo>
                  <a:lnTo>
                    <a:pt x="82150" y="102861"/>
                  </a:lnTo>
                  <a:lnTo>
                    <a:pt x="85370" y="103961"/>
                  </a:lnTo>
                  <a:lnTo>
                    <a:pt x="85796" y="104064"/>
                  </a:lnTo>
                  <a:lnTo>
                    <a:pt x="86298" y="104137"/>
                  </a:lnTo>
                  <a:lnTo>
                    <a:pt x="86802" y="104240"/>
                  </a:lnTo>
                  <a:lnTo>
                    <a:pt x="87187" y="104271"/>
                  </a:lnTo>
                  <a:lnTo>
                    <a:pt x="87727" y="104265"/>
                  </a:lnTo>
                  <a:lnTo>
                    <a:pt x="88112" y="104259"/>
                  </a:lnTo>
                  <a:lnTo>
                    <a:pt x="88767" y="104246"/>
                  </a:lnTo>
                  <a:lnTo>
                    <a:pt x="89191" y="104234"/>
                  </a:lnTo>
                  <a:lnTo>
                    <a:pt x="89536" y="104156"/>
                  </a:lnTo>
                  <a:lnTo>
                    <a:pt x="89879" y="103955"/>
                  </a:lnTo>
                  <a:lnTo>
                    <a:pt x="90264" y="103870"/>
                  </a:lnTo>
                  <a:lnTo>
                    <a:pt x="90649" y="103864"/>
                  </a:lnTo>
                  <a:lnTo>
                    <a:pt x="91073" y="103852"/>
                  </a:lnTo>
                  <a:lnTo>
                    <a:pt x="91459" y="103845"/>
                  </a:lnTo>
                  <a:lnTo>
                    <a:pt x="91922" y="103919"/>
                  </a:lnTo>
                  <a:lnTo>
                    <a:pt x="92426" y="104022"/>
                  </a:lnTo>
                  <a:lnTo>
                    <a:pt x="92773" y="104095"/>
                  </a:lnTo>
                  <a:lnTo>
                    <a:pt x="93278" y="104241"/>
                  </a:lnTo>
                  <a:lnTo>
                    <a:pt x="93588" y="104307"/>
                  </a:lnTo>
                  <a:lnTo>
                    <a:pt x="93975" y="104417"/>
                  </a:lnTo>
                  <a:lnTo>
                    <a:pt x="94363" y="104562"/>
                  </a:lnTo>
                  <a:lnTo>
                    <a:pt x="94673" y="104672"/>
                  </a:lnTo>
                  <a:lnTo>
                    <a:pt x="95021" y="104745"/>
                  </a:lnTo>
                  <a:lnTo>
                    <a:pt x="95372" y="104890"/>
                  </a:lnTo>
                  <a:lnTo>
                    <a:pt x="95797" y="105000"/>
                  </a:lnTo>
                  <a:lnTo>
                    <a:pt x="96300" y="105109"/>
                  </a:lnTo>
                  <a:lnTo>
                    <a:pt x="96804" y="105212"/>
                  </a:lnTo>
                  <a:lnTo>
                    <a:pt x="97309" y="105437"/>
                  </a:lnTo>
                  <a:lnTo>
                    <a:pt x="97657" y="105504"/>
                  </a:lnTo>
                  <a:lnTo>
                    <a:pt x="98235" y="105498"/>
                  </a:lnTo>
                  <a:lnTo>
                    <a:pt x="98775" y="105486"/>
                  </a:lnTo>
                  <a:lnTo>
                    <a:pt x="99352" y="105474"/>
                  </a:lnTo>
                  <a:lnTo>
                    <a:pt x="99776" y="105431"/>
                  </a:lnTo>
                  <a:lnTo>
                    <a:pt x="100160" y="105346"/>
                  </a:lnTo>
                  <a:lnTo>
                    <a:pt x="112782" y="102706"/>
                  </a:lnTo>
                  <a:lnTo>
                    <a:pt x="121200" y="101130"/>
                  </a:lnTo>
                  <a:lnTo>
                    <a:pt x="133300" y="97971"/>
                  </a:lnTo>
                  <a:lnTo>
                    <a:pt x="142244" y="94815"/>
                  </a:lnTo>
                  <a:lnTo>
                    <a:pt x="150200" y="91236"/>
                  </a:lnTo>
                  <a:lnTo>
                    <a:pt x="154648" y="89526"/>
                  </a:lnTo>
                  <a:lnTo>
                    <a:pt x="160466" y="89182"/>
                  </a:lnTo>
                  <a:lnTo>
                    <a:pt x="166972" y="90082"/>
                  </a:lnTo>
                  <a:lnTo>
                    <a:pt x="174337" y="95340"/>
                  </a:lnTo>
                  <a:lnTo>
                    <a:pt x="177917" y="97053"/>
                  </a:lnTo>
                  <a:lnTo>
                    <a:pt x="181703" y="97445"/>
                  </a:lnTo>
                  <a:lnTo>
                    <a:pt x="185787" y="95683"/>
                  </a:lnTo>
                  <a:lnTo>
                    <a:pt x="189594" y="92184"/>
                  </a:lnTo>
                  <a:lnTo>
                    <a:pt x="194330" y="86923"/>
                  </a:lnTo>
                  <a:lnTo>
                    <a:pt x="201169" y="82190"/>
                  </a:lnTo>
                  <a:lnTo>
                    <a:pt x="214322" y="80611"/>
                  </a:lnTo>
                  <a:lnTo>
                    <a:pt x="234377" y="79259"/>
                  </a:lnTo>
                  <a:lnTo>
                    <a:pt x="238351" y="76339"/>
                  </a:lnTo>
                  <a:lnTo>
                    <a:pt x="242853" y="65556"/>
                  </a:lnTo>
                  <a:lnTo>
                    <a:pt x="245456" y="64258"/>
                  </a:lnTo>
                  <a:lnTo>
                    <a:pt x="246645" y="64018"/>
                  </a:lnTo>
                  <a:lnTo>
                    <a:pt x="247873" y="63997"/>
                  </a:lnTo>
                  <a:lnTo>
                    <a:pt x="248786" y="63781"/>
                  </a:lnTo>
                  <a:lnTo>
                    <a:pt x="250808" y="64854"/>
                  </a:lnTo>
                  <a:lnTo>
                    <a:pt x="251640" y="65686"/>
                  </a:lnTo>
                  <a:lnTo>
                    <a:pt x="254376" y="66993"/>
                  </a:lnTo>
                  <a:lnTo>
                    <a:pt x="256041" y="67348"/>
                  </a:lnTo>
                  <a:lnTo>
                    <a:pt x="262002" y="68581"/>
                  </a:lnTo>
                  <a:lnTo>
                    <a:pt x="264366" y="68776"/>
                  </a:lnTo>
                  <a:lnTo>
                    <a:pt x="266863" y="68894"/>
                  </a:lnTo>
                  <a:lnTo>
                    <a:pt x="270789" y="66756"/>
                  </a:lnTo>
                  <a:lnTo>
                    <a:pt x="272792" y="66200"/>
                  </a:lnTo>
                  <a:lnTo>
                    <a:pt x="273214" y="65741"/>
                  </a:lnTo>
                  <a:lnTo>
                    <a:pt x="273481" y="65547"/>
                  </a:lnTo>
                  <a:lnTo>
                    <a:pt x="273786" y="65382"/>
                  </a:lnTo>
                  <a:lnTo>
                    <a:pt x="274091" y="65224"/>
                  </a:lnTo>
                  <a:lnTo>
                    <a:pt x="274473" y="65024"/>
                  </a:lnTo>
                  <a:lnTo>
                    <a:pt x="274894" y="64860"/>
                  </a:lnTo>
                  <a:lnTo>
                    <a:pt x="275394" y="64811"/>
                  </a:lnTo>
                  <a:lnTo>
                    <a:pt x="275740" y="64732"/>
                  </a:lnTo>
                  <a:lnTo>
                    <a:pt x="276125" y="64726"/>
                  </a:lnTo>
                  <a:lnTo>
                    <a:pt x="276588" y="64714"/>
                  </a:lnTo>
                  <a:lnTo>
                    <a:pt x="277127" y="64708"/>
                  </a:lnTo>
                  <a:lnTo>
                    <a:pt x="277436" y="64738"/>
                  </a:lnTo>
                  <a:lnTo>
                    <a:pt x="277901" y="64805"/>
                  </a:lnTo>
                  <a:lnTo>
                    <a:pt x="278364" y="64836"/>
                  </a:lnTo>
                  <a:lnTo>
                    <a:pt x="281542" y="65783"/>
                  </a:lnTo>
                  <a:lnTo>
                    <a:pt x="282044" y="65850"/>
                  </a:lnTo>
                  <a:lnTo>
                    <a:pt x="282470" y="65954"/>
                  </a:lnTo>
                  <a:lnTo>
                    <a:pt x="282780" y="66026"/>
                  </a:lnTo>
                  <a:lnTo>
                    <a:pt x="283283" y="66136"/>
                  </a:lnTo>
                  <a:lnTo>
                    <a:pt x="283710" y="66281"/>
                  </a:lnTo>
                  <a:lnTo>
                    <a:pt x="284173" y="66349"/>
                  </a:lnTo>
                  <a:lnTo>
                    <a:pt x="284484" y="66457"/>
                  </a:lnTo>
                  <a:lnTo>
                    <a:pt x="284871" y="66567"/>
                  </a:lnTo>
                  <a:lnTo>
                    <a:pt x="285337" y="66750"/>
                  </a:lnTo>
                  <a:lnTo>
                    <a:pt x="285725" y="66902"/>
                  </a:lnTo>
                  <a:lnTo>
                    <a:pt x="286114" y="67083"/>
                  </a:lnTo>
                  <a:lnTo>
                    <a:pt x="286502" y="67229"/>
                  </a:lnTo>
                  <a:lnTo>
                    <a:pt x="286890" y="67339"/>
                  </a:lnTo>
                  <a:lnTo>
                    <a:pt x="287355" y="67484"/>
                  </a:lnTo>
                  <a:lnTo>
                    <a:pt x="287821" y="67673"/>
                  </a:lnTo>
                  <a:lnTo>
                    <a:pt x="288209" y="67819"/>
                  </a:lnTo>
                  <a:lnTo>
                    <a:pt x="288521" y="67965"/>
                  </a:lnTo>
                  <a:lnTo>
                    <a:pt x="288947" y="68110"/>
                  </a:lnTo>
                  <a:lnTo>
                    <a:pt x="289297" y="68220"/>
                  </a:lnTo>
                  <a:lnTo>
                    <a:pt x="289606" y="68293"/>
                  </a:lnTo>
                  <a:lnTo>
                    <a:pt x="289915" y="68329"/>
                  </a:lnTo>
                  <a:lnTo>
                    <a:pt x="290224" y="68360"/>
                  </a:lnTo>
                  <a:lnTo>
                    <a:pt x="290611" y="68469"/>
                  </a:lnTo>
                  <a:lnTo>
                    <a:pt x="291115" y="68615"/>
                  </a:lnTo>
                  <a:lnTo>
                    <a:pt x="291503" y="68724"/>
                  </a:lnTo>
                  <a:lnTo>
                    <a:pt x="291852" y="68833"/>
                  </a:lnTo>
                  <a:lnTo>
                    <a:pt x="292277" y="68900"/>
                  </a:lnTo>
                  <a:lnTo>
                    <a:pt x="292587" y="68973"/>
                  </a:lnTo>
                  <a:lnTo>
                    <a:pt x="293130" y="69155"/>
                  </a:lnTo>
                  <a:lnTo>
                    <a:pt x="293556" y="69265"/>
                  </a:lnTo>
                  <a:lnTo>
                    <a:pt x="294059" y="69332"/>
                  </a:lnTo>
                  <a:lnTo>
                    <a:pt x="294406" y="69398"/>
                  </a:lnTo>
                  <a:lnTo>
                    <a:pt x="294870" y="69471"/>
                  </a:lnTo>
                  <a:lnTo>
                    <a:pt x="295372" y="69538"/>
                  </a:lnTo>
                  <a:lnTo>
                    <a:pt x="295798" y="69605"/>
                  </a:lnTo>
                  <a:lnTo>
                    <a:pt x="296341" y="69829"/>
                  </a:lnTo>
                  <a:lnTo>
                    <a:pt x="296806" y="69933"/>
                  </a:lnTo>
                  <a:lnTo>
                    <a:pt x="297116" y="70006"/>
                  </a:lnTo>
                  <a:lnTo>
                    <a:pt x="297542" y="70152"/>
                  </a:lnTo>
                  <a:lnTo>
                    <a:pt x="297853" y="70261"/>
                  </a:lnTo>
                  <a:lnTo>
                    <a:pt x="298163" y="70334"/>
                  </a:lnTo>
                  <a:lnTo>
                    <a:pt x="298629" y="70516"/>
                  </a:lnTo>
                  <a:lnTo>
                    <a:pt x="299094" y="70662"/>
                  </a:lnTo>
                  <a:lnTo>
                    <a:pt x="299443" y="70772"/>
                  </a:lnTo>
                  <a:lnTo>
                    <a:pt x="299754" y="70923"/>
                  </a:lnTo>
                  <a:lnTo>
                    <a:pt x="300335" y="71106"/>
                  </a:lnTo>
                  <a:lnTo>
                    <a:pt x="300761" y="71172"/>
                  </a:lnTo>
                  <a:lnTo>
                    <a:pt x="301189" y="71397"/>
                  </a:lnTo>
                  <a:lnTo>
                    <a:pt x="301615" y="71464"/>
                  </a:lnTo>
                  <a:lnTo>
                    <a:pt x="302041" y="71610"/>
                  </a:lnTo>
                  <a:lnTo>
                    <a:pt x="302506" y="71719"/>
                  </a:lnTo>
                  <a:lnTo>
                    <a:pt x="303048" y="71865"/>
                  </a:lnTo>
                  <a:lnTo>
                    <a:pt x="303435" y="71895"/>
                  </a:lnTo>
                  <a:lnTo>
                    <a:pt x="303899" y="72005"/>
                  </a:lnTo>
                  <a:lnTo>
                    <a:pt x="304208" y="72035"/>
                  </a:lnTo>
                  <a:lnTo>
                    <a:pt x="304596" y="72144"/>
                  </a:lnTo>
                  <a:lnTo>
                    <a:pt x="305100" y="72327"/>
                  </a:lnTo>
                  <a:lnTo>
                    <a:pt x="305526" y="72472"/>
                  </a:lnTo>
                  <a:lnTo>
                    <a:pt x="305874" y="72546"/>
                  </a:lnTo>
                  <a:lnTo>
                    <a:pt x="306185" y="72654"/>
                  </a:lnTo>
                  <a:lnTo>
                    <a:pt x="306533" y="72728"/>
                  </a:lnTo>
                  <a:lnTo>
                    <a:pt x="307114" y="72831"/>
                  </a:lnTo>
                  <a:lnTo>
                    <a:pt x="307463" y="72940"/>
                  </a:lnTo>
                  <a:lnTo>
                    <a:pt x="307850" y="73050"/>
                  </a:lnTo>
                  <a:lnTo>
                    <a:pt x="308238" y="73159"/>
                  </a:lnTo>
                  <a:lnTo>
                    <a:pt x="308625" y="73262"/>
                  </a:lnTo>
                  <a:lnTo>
                    <a:pt x="308936" y="73414"/>
                  </a:lnTo>
                  <a:lnTo>
                    <a:pt x="309322" y="73444"/>
                  </a:lnTo>
                  <a:lnTo>
                    <a:pt x="309748" y="73554"/>
                  </a:lnTo>
                  <a:lnTo>
                    <a:pt x="310135" y="73584"/>
                  </a:lnTo>
                  <a:lnTo>
                    <a:pt x="310483" y="73693"/>
                  </a:lnTo>
                  <a:lnTo>
                    <a:pt x="310947" y="73760"/>
                  </a:lnTo>
                  <a:lnTo>
                    <a:pt x="311412" y="73906"/>
                  </a:lnTo>
                  <a:lnTo>
                    <a:pt x="311799" y="73979"/>
                  </a:lnTo>
                  <a:lnTo>
                    <a:pt x="312263" y="74046"/>
                  </a:lnTo>
                  <a:lnTo>
                    <a:pt x="312650" y="74119"/>
                  </a:lnTo>
                  <a:lnTo>
                    <a:pt x="318683" y="75164"/>
                  </a:lnTo>
                  <a:lnTo>
                    <a:pt x="319030" y="75158"/>
                  </a:lnTo>
                  <a:lnTo>
                    <a:pt x="319337" y="75109"/>
                  </a:lnTo>
                  <a:lnTo>
                    <a:pt x="319838" y="75103"/>
                  </a:lnTo>
                  <a:lnTo>
                    <a:pt x="320301" y="75091"/>
                  </a:lnTo>
                  <a:lnTo>
                    <a:pt x="320724" y="75048"/>
                  </a:lnTo>
                  <a:lnTo>
                    <a:pt x="321225" y="75036"/>
                  </a:lnTo>
                  <a:lnTo>
                    <a:pt x="321572" y="75030"/>
                  </a:lnTo>
                  <a:lnTo>
                    <a:pt x="321995" y="75024"/>
                  </a:lnTo>
                  <a:lnTo>
                    <a:pt x="322420" y="75018"/>
                  </a:lnTo>
                  <a:lnTo>
                    <a:pt x="322805" y="75006"/>
                  </a:lnTo>
                  <a:lnTo>
                    <a:pt x="323151" y="75000"/>
                  </a:lnTo>
                  <a:lnTo>
                    <a:pt x="323537" y="74994"/>
                  </a:lnTo>
                  <a:lnTo>
                    <a:pt x="323999" y="74988"/>
                  </a:lnTo>
                  <a:lnTo>
                    <a:pt x="324501" y="74975"/>
                  </a:lnTo>
                  <a:lnTo>
                    <a:pt x="324885" y="74969"/>
                  </a:lnTo>
                  <a:lnTo>
                    <a:pt x="325193" y="74927"/>
                  </a:lnTo>
                  <a:lnTo>
                    <a:pt x="325501" y="74884"/>
                  </a:lnTo>
                  <a:lnTo>
                    <a:pt x="325885" y="74799"/>
                  </a:lnTo>
                  <a:lnTo>
                    <a:pt x="326459" y="74593"/>
                  </a:lnTo>
                  <a:lnTo>
                    <a:pt x="326995" y="74393"/>
                  </a:lnTo>
                  <a:lnTo>
                    <a:pt x="327570" y="74228"/>
                  </a:lnTo>
                  <a:lnTo>
                    <a:pt x="327914" y="74028"/>
                  </a:lnTo>
                  <a:lnTo>
                    <a:pt x="328257" y="73828"/>
                  </a:lnTo>
                  <a:lnTo>
                    <a:pt x="328640" y="73670"/>
                  </a:lnTo>
                  <a:lnTo>
                    <a:pt x="329250" y="73311"/>
                  </a:lnTo>
                  <a:lnTo>
                    <a:pt x="329859" y="72910"/>
                  </a:lnTo>
                  <a:lnTo>
                    <a:pt x="330163" y="72673"/>
                  </a:lnTo>
                  <a:lnTo>
                    <a:pt x="330389" y="72363"/>
                  </a:lnTo>
                  <a:lnTo>
                    <a:pt x="330694" y="72199"/>
                  </a:lnTo>
                  <a:lnTo>
                    <a:pt x="331114" y="71926"/>
                  </a:lnTo>
                  <a:lnTo>
                    <a:pt x="331645" y="71488"/>
                  </a:lnTo>
                  <a:lnTo>
                    <a:pt x="331949" y="71251"/>
                  </a:lnTo>
                  <a:lnTo>
                    <a:pt x="332216" y="71094"/>
                  </a:lnTo>
                  <a:lnTo>
                    <a:pt x="332482" y="70857"/>
                  </a:lnTo>
                  <a:lnTo>
                    <a:pt x="332861" y="70504"/>
                  </a:lnTo>
                  <a:lnTo>
                    <a:pt x="333240" y="70152"/>
                  </a:lnTo>
                  <a:lnTo>
                    <a:pt x="333543" y="69915"/>
                  </a:lnTo>
                  <a:lnTo>
                    <a:pt x="333885" y="69636"/>
                  </a:lnTo>
                  <a:lnTo>
                    <a:pt x="334151" y="69399"/>
                  </a:lnTo>
                  <a:lnTo>
                    <a:pt x="334454" y="69125"/>
                  </a:lnTo>
                  <a:lnTo>
                    <a:pt x="338096" y="65893"/>
                  </a:lnTo>
                  <a:lnTo>
                    <a:pt x="338399" y="65583"/>
                  </a:lnTo>
                  <a:lnTo>
                    <a:pt x="338624" y="65267"/>
                  </a:lnTo>
                  <a:lnTo>
                    <a:pt x="338849" y="64915"/>
                  </a:lnTo>
                  <a:lnTo>
                    <a:pt x="339150" y="64562"/>
                  </a:lnTo>
                  <a:lnTo>
                    <a:pt x="339453" y="64210"/>
                  </a:lnTo>
                  <a:lnTo>
                    <a:pt x="339641" y="63936"/>
                  </a:lnTo>
                  <a:lnTo>
                    <a:pt x="339979" y="63468"/>
                  </a:lnTo>
                  <a:lnTo>
                    <a:pt x="340280" y="63074"/>
                  </a:lnTo>
                  <a:lnTo>
                    <a:pt x="340507" y="62843"/>
                  </a:lnTo>
                  <a:lnTo>
                    <a:pt x="340733" y="62569"/>
                  </a:lnTo>
                  <a:lnTo>
                    <a:pt x="341036" y="62254"/>
                  </a:lnTo>
                  <a:lnTo>
                    <a:pt x="341338" y="61902"/>
                  </a:lnTo>
                  <a:lnTo>
                    <a:pt x="341564" y="61664"/>
                  </a:lnTo>
                  <a:lnTo>
                    <a:pt x="341905" y="61275"/>
                  </a:lnTo>
                  <a:lnTo>
                    <a:pt x="342169" y="60996"/>
                  </a:lnTo>
                  <a:lnTo>
                    <a:pt x="342547" y="60607"/>
                  </a:lnTo>
                  <a:lnTo>
                    <a:pt x="342926" y="60249"/>
                  </a:lnTo>
                  <a:lnTo>
                    <a:pt x="343495" y="59739"/>
                  </a:lnTo>
                  <a:lnTo>
                    <a:pt x="343875" y="59422"/>
                  </a:lnTo>
                  <a:lnTo>
                    <a:pt x="344179" y="59149"/>
                  </a:lnTo>
                  <a:lnTo>
                    <a:pt x="344710" y="58675"/>
                  </a:lnTo>
                  <a:lnTo>
                    <a:pt x="345279" y="58202"/>
                  </a:lnTo>
                  <a:lnTo>
                    <a:pt x="345506" y="57965"/>
                  </a:lnTo>
                  <a:lnTo>
                    <a:pt x="345810" y="57770"/>
                  </a:lnTo>
                  <a:lnTo>
                    <a:pt x="346266" y="57333"/>
                  </a:lnTo>
                  <a:lnTo>
                    <a:pt x="346687" y="57175"/>
                  </a:lnTo>
                  <a:lnTo>
                    <a:pt x="347068" y="56974"/>
                  </a:lnTo>
                  <a:lnTo>
                    <a:pt x="347566" y="56774"/>
                  </a:lnTo>
                  <a:lnTo>
                    <a:pt x="347912" y="56689"/>
                  </a:lnTo>
                  <a:lnTo>
                    <a:pt x="348295" y="56604"/>
                  </a:lnTo>
                  <a:lnTo>
                    <a:pt x="350634" y="55941"/>
                  </a:lnTo>
                  <a:lnTo>
                    <a:pt x="350980" y="55863"/>
                  </a:lnTo>
                  <a:lnTo>
                    <a:pt x="351287" y="55814"/>
                  </a:lnTo>
                  <a:lnTo>
                    <a:pt x="351711" y="55772"/>
                  </a:lnTo>
                  <a:lnTo>
                    <a:pt x="352096" y="55759"/>
                  </a:lnTo>
                  <a:lnTo>
                    <a:pt x="352829" y="55747"/>
                  </a:lnTo>
                  <a:lnTo>
                    <a:pt x="353252" y="55741"/>
                  </a:lnTo>
                  <a:lnTo>
                    <a:pt x="353640" y="55850"/>
                  </a:lnTo>
                  <a:lnTo>
                    <a:pt x="354411" y="55832"/>
                  </a:lnTo>
                  <a:lnTo>
                    <a:pt x="354836" y="55905"/>
                  </a:lnTo>
                  <a:lnTo>
                    <a:pt x="355414" y="55893"/>
                  </a:lnTo>
                  <a:lnTo>
                    <a:pt x="355873" y="55728"/>
                  </a:lnTo>
                  <a:lnTo>
                    <a:pt x="356179" y="55607"/>
                  </a:lnTo>
                  <a:lnTo>
                    <a:pt x="356562" y="55449"/>
                  </a:lnTo>
                  <a:lnTo>
                    <a:pt x="357020" y="55206"/>
                  </a:lnTo>
                  <a:lnTo>
                    <a:pt x="357363" y="54969"/>
                  </a:lnTo>
                  <a:lnTo>
                    <a:pt x="357629" y="54732"/>
                  </a:lnTo>
                  <a:lnTo>
                    <a:pt x="358046" y="54380"/>
                  </a:lnTo>
                  <a:lnTo>
                    <a:pt x="358463" y="54021"/>
                  </a:lnTo>
                  <a:lnTo>
                    <a:pt x="358727" y="53712"/>
                  </a:lnTo>
                  <a:lnTo>
                    <a:pt x="358993" y="53475"/>
                  </a:lnTo>
                  <a:lnTo>
                    <a:pt x="359295" y="53122"/>
                  </a:lnTo>
                  <a:lnTo>
                    <a:pt x="359596" y="52734"/>
                  </a:lnTo>
                  <a:lnTo>
                    <a:pt x="359937" y="52417"/>
                  </a:lnTo>
                  <a:lnTo>
                    <a:pt x="360202" y="52138"/>
                  </a:lnTo>
                  <a:lnTo>
                    <a:pt x="360658" y="51786"/>
                  </a:lnTo>
                  <a:lnTo>
                    <a:pt x="360925" y="51628"/>
                  </a:lnTo>
                  <a:lnTo>
                    <a:pt x="361231" y="51464"/>
                  </a:lnTo>
                  <a:lnTo>
                    <a:pt x="361535" y="51270"/>
                  </a:lnTo>
                  <a:lnTo>
                    <a:pt x="361955" y="51026"/>
                  </a:lnTo>
                  <a:lnTo>
                    <a:pt x="362222" y="50868"/>
                  </a:lnTo>
                  <a:lnTo>
                    <a:pt x="362528" y="50711"/>
                  </a:lnTo>
                  <a:lnTo>
                    <a:pt x="362909" y="50510"/>
                  </a:lnTo>
                  <a:lnTo>
                    <a:pt x="363367" y="50267"/>
                  </a:lnTo>
                  <a:lnTo>
                    <a:pt x="363634" y="50109"/>
                  </a:lnTo>
                  <a:lnTo>
                    <a:pt x="364016" y="49909"/>
                  </a:lnTo>
                  <a:lnTo>
                    <a:pt x="364438" y="49787"/>
                  </a:lnTo>
                  <a:lnTo>
                    <a:pt x="364823" y="49744"/>
                  </a:lnTo>
                  <a:lnTo>
                    <a:pt x="365206" y="49659"/>
                  </a:lnTo>
                  <a:lnTo>
                    <a:pt x="365630" y="49611"/>
                  </a:lnTo>
                  <a:lnTo>
                    <a:pt x="365937" y="49526"/>
                  </a:lnTo>
                  <a:lnTo>
                    <a:pt x="366283" y="49483"/>
                  </a:lnTo>
                  <a:lnTo>
                    <a:pt x="366706" y="49434"/>
                  </a:lnTo>
                  <a:lnTo>
                    <a:pt x="371574" y="47922"/>
                  </a:lnTo>
                  <a:lnTo>
                    <a:pt x="371881" y="47837"/>
                  </a:lnTo>
                  <a:lnTo>
                    <a:pt x="372303" y="47752"/>
                  </a:lnTo>
                  <a:lnTo>
                    <a:pt x="372609" y="47630"/>
                  </a:lnTo>
                  <a:lnTo>
                    <a:pt x="373029" y="47430"/>
                  </a:lnTo>
                  <a:lnTo>
                    <a:pt x="373375" y="47345"/>
                  </a:lnTo>
                  <a:lnTo>
                    <a:pt x="373833" y="47108"/>
                  </a:lnTo>
                  <a:lnTo>
                    <a:pt x="374139" y="46986"/>
                  </a:lnTo>
                  <a:lnTo>
                    <a:pt x="374445" y="46828"/>
                  </a:lnTo>
                  <a:lnTo>
                    <a:pt x="374941" y="46549"/>
                  </a:lnTo>
                  <a:lnTo>
                    <a:pt x="375207" y="46384"/>
                  </a:lnTo>
                  <a:lnTo>
                    <a:pt x="375590" y="46190"/>
                  </a:lnTo>
                  <a:lnTo>
                    <a:pt x="375896" y="46069"/>
                  </a:lnTo>
                  <a:lnTo>
                    <a:pt x="376469" y="45783"/>
                  </a:lnTo>
                  <a:lnTo>
                    <a:pt x="376926" y="45510"/>
                  </a:lnTo>
                  <a:lnTo>
                    <a:pt x="377268" y="45230"/>
                  </a:lnTo>
                  <a:lnTo>
                    <a:pt x="377648" y="44915"/>
                  </a:lnTo>
                  <a:lnTo>
                    <a:pt x="378064" y="44447"/>
                  </a:lnTo>
                  <a:lnTo>
                    <a:pt x="378328" y="44167"/>
                  </a:lnTo>
                  <a:lnTo>
                    <a:pt x="378632" y="43931"/>
                  </a:lnTo>
                  <a:lnTo>
                    <a:pt x="378780" y="43621"/>
                  </a:lnTo>
                  <a:lnTo>
                    <a:pt x="379005" y="43268"/>
                  </a:lnTo>
                  <a:lnTo>
                    <a:pt x="379191" y="42879"/>
                  </a:lnTo>
                  <a:lnTo>
                    <a:pt x="379262" y="42533"/>
                  </a:lnTo>
                  <a:lnTo>
                    <a:pt x="379410" y="42180"/>
                  </a:lnTo>
                  <a:lnTo>
                    <a:pt x="379519" y="41834"/>
                  </a:lnTo>
                  <a:lnTo>
                    <a:pt x="379587" y="41372"/>
                  </a:lnTo>
                  <a:lnTo>
                    <a:pt x="379693" y="40826"/>
                  </a:lnTo>
                  <a:lnTo>
                    <a:pt x="379760" y="40249"/>
                  </a:lnTo>
                  <a:lnTo>
                    <a:pt x="379751" y="39787"/>
                  </a:lnTo>
                  <a:lnTo>
                    <a:pt x="379744" y="39398"/>
                  </a:lnTo>
                  <a:lnTo>
                    <a:pt x="379815" y="39052"/>
                  </a:lnTo>
                  <a:lnTo>
                    <a:pt x="379960" y="38584"/>
                  </a:lnTo>
                  <a:lnTo>
                    <a:pt x="380185" y="38232"/>
                  </a:lnTo>
                  <a:lnTo>
                    <a:pt x="380568" y="38074"/>
                  </a:lnTo>
                  <a:lnTo>
                    <a:pt x="380911" y="37873"/>
                  </a:lnTo>
                  <a:lnTo>
                    <a:pt x="381294" y="37715"/>
                  </a:lnTo>
                  <a:lnTo>
                    <a:pt x="381789" y="37393"/>
                  </a:lnTo>
                  <a:lnTo>
                    <a:pt x="384397" y="36652"/>
                  </a:lnTo>
                  <a:lnTo>
                    <a:pt x="384781" y="36567"/>
                  </a:lnTo>
                  <a:lnTo>
                    <a:pt x="385355" y="36324"/>
                  </a:lnTo>
                  <a:lnTo>
                    <a:pt x="385660" y="36166"/>
                  </a:lnTo>
                  <a:lnTo>
                    <a:pt x="385924" y="35850"/>
                  </a:lnTo>
                  <a:lnTo>
                    <a:pt x="386151" y="35619"/>
                  </a:lnTo>
                  <a:lnTo>
                    <a:pt x="386339" y="35346"/>
                  </a:lnTo>
                  <a:lnTo>
                    <a:pt x="386487" y="34993"/>
                  </a:lnTo>
                  <a:lnTo>
                    <a:pt x="386480" y="34611"/>
                  </a:lnTo>
                  <a:lnTo>
                    <a:pt x="386473" y="34264"/>
                  </a:lnTo>
                  <a:lnTo>
                    <a:pt x="386351" y="33918"/>
                  </a:lnTo>
                  <a:lnTo>
                    <a:pt x="386344" y="33572"/>
                  </a:lnTo>
                  <a:lnTo>
                    <a:pt x="386338" y="33226"/>
                  </a:lnTo>
                  <a:lnTo>
                    <a:pt x="386256" y="32916"/>
                  </a:lnTo>
                  <a:lnTo>
                    <a:pt x="386131" y="32454"/>
                  </a:lnTo>
                  <a:lnTo>
                    <a:pt x="385891" y="31919"/>
                  </a:lnTo>
                  <a:lnTo>
                    <a:pt x="385179" y="30965"/>
                  </a:lnTo>
                  <a:lnTo>
                    <a:pt x="384865" y="30668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6" name="object 52">
              <a:extLst>
                <a:ext uri="{FF2B5EF4-FFF2-40B4-BE49-F238E27FC236}">
                  <a16:creationId xmlns:a16="http://schemas.microsoft.com/office/drawing/2014/main" id="{865A081F-34AF-4E4A-803B-0F7F26116B3B}"/>
                </a:ext>
              </a:extLst>
            </p:cNvPr>
            <p:cNvSpPr/>
            <p:nvPr/>
          </p:nvSpPr>
          <p:spPr>
            <a:xfrm>
              <a:off x="8156387" y="5104271"/>
              <a:ext cx="88468" cy="69755"/>
            </a:xfrm>
            <a:custGeom>
              <a:avLst/>
              <a:gdLst/>
              <a:ahLst/>
              <a:cxnLst/>
              <a:rect l="l" t="t" r="r" b="b"/>
              <a:pathLst>
                <a:path w="136975" h="108002">
                  <a:moveTo>
                    <a:pt x="33" y="31044"/>
                  </a:moveTo>
                  <a:lnTo>
                    <a:pt x="35340" y="28632"/>
                  </a:lnTo>
                  <a:lnTo>
                    <a:pt x="35803" y="28621"/>
                  </a:lnTo>
                  <a:lnTo>
                    <a:pt x="36341" y="28578"/>
                  </a:lnTo>
                  <a:lnTo>
                    <a:pt x="36726" y="28566"/>
                  </a:lnTo>
                  <a:lnTo>
                    <a:pt x="37111" y="28560"/>
                  </a:lnTo>
                  <a:lnTo>
                    <a:pt x="37458" y="28553"/>
                  </a:lnTo>
                  <a:lnTo>
                    <a:pt x="38037" y="28541"/>
                  </a:lnTo>
                  <a:lnTo>
                    <a:pt x="38614" y="28535"/>
                  </a:lnTo>
                  <a:lnTo>
                    <a:pt x="39039" y="28523"/>
                  </a:lnTo>
                  <a:lnTo>
                    <a:pt x="39655" y="28511"/>
                  </a:lnTo>
                  <a:lnTo>
                    <a:pt x="40196" y="28542"/>
                  </a:lnTo>
                  <a:lnTo>
                    <a:pt x="40927" y="28529"/>
                  </a:lnTo>
                  <a:lnTo>
                    <a:pt x="41506" y="28517"/>
                  </a:lnTo>
                  <a:lnTo>
                    <a:pt x="42122" y="28505"/>
                  </a:lnTo>
                  <a:lnTo>
                    <a:pt x="42546" y="28499"/>
                  </a:lnTo>
                  <a:lnTo>
                    <a:pt x="43086" y="28529"/>
                  </a:lnTo>
                  <a:lnTo>
                    <a:pt x="43858" y="28553"/>
                  </a:lnTo>
                  <a:lnTo>
                    <a:pt x="44282" y="28541"/>
                  </a:lnTo>
                  <a:lnTo>
                    <a:pt x="44630" y="28614"/>
                  </a:lnTo>
                  <a:lnTo>
                    <a:pt x="44977" y="28645"/>
                  </a:lnTo>
                  <a:lnTo>
                    <a:pt x="45442" y="28718"/>
                  </a:lnTo>
                  <a:lnTo>
                    <a:pt x="45789" y="28784"/>
                  </a:lnTo>
                  <a:lnTo>
                    <a:pt x="46215" y="28857"/>
                  </a:lnTo>
                  <a:lnTo>
                    <a:pt x="46794" y="28924"/>
                  </a:lnTo>
                  <a:lnTo>
                    <a:pt x="47141" y="28918"/>
                  </a:lnTo>
                  <a:lnTo>
                    <a:pt x="47681" y="28906"/>
                  </a:lnTo>
                  <a:lnTo>
                    <a:pt x="48104" y="28900"/>
                  </a:lnTo>
                  <a:lnTo>
                    <a:pt x="48606" y="28924"/>
                  </a:lnTo>
                  <a:lnTo>
                    <a:pt x="49261" y="28912"/>
                  </a:lnTo>
                  <a:lnTo>
                    <a:pt x="49878" y="28906"/>
                  </a:lnTo>
                  <a:lnTo>
                    <a:pt x="50457" y="28930"/>
                  </a:lnTo>
                  <a:lnTo>
                    <a:pt x="51035" y="28918"/>
                  </a:lnTo>
                  <a:lnTo>
                    <a:pt x="51497" y="28912"/>
                  </a:lnTo>
                  <a:lnTo>
                    <a:pt x="52037" y="28900"/>
                  </a:lnTo>
                  <a:lnTo>
                    <a:pt x="52422" y="28894"/>
                  </a:lnTo>
                  <a:lnTo>
                    <a:pt x="53077" y="28882"/>
                  </a:lnTo>
                  <a:lnTo>
                    <a:pt x="53464" y="28955"/>
                  </a:lnTo>
                  <a:lnTo>
                    <a:pt x="53888" y="28943"/>
                  </a:lnTo>
                  <a:lnTo>
                    <a:pt x="54274" y="28937"/>
                  </a:lnTo>
                  <a:lnTo>
                    <a:pt x="54774" y="28930"/>
                  </a:lnTo>
                  <a:lnTo>
                    <a:pt x="55352" y="28918"/>
                  </a:lnTo>
                  <a:lnTo>
                    <a:pt x="56161" y="28906"/>
                  </a:lnTo>
                  <a:lnTo>
                    <a:pt x="56508" y="28900"/>
                  </a:lnTo>
                  <a:lnTo>
                    <a:pt x="56931" y="28815"/>
                  </a:lnTo>
                  <a:lnTo>
                    <a:pt x="57621" y="28566"/>
                  </a:lnTo>
                  <a:lnTo>
                    <a:pt x="58075" y="28135"/>
                  </a:lnTo>
                  <a:lnTo>
                    <a:pt x="58417" y="27861"/>
                  </a:lnTo>
                  <a:lnTo>
                    <a:pt x="58758" y="27545"/>
                  </a:lnTo>
                  <a:lnTo>
                    <a:pt x="58985" y="27308"/>
                  </a:lnTo>
                  <a:lnTo>
                    <a:pt x="59173" y="27035"/>
                  </a:lnTo>
                  <a:lnTo>
                    <a:pt x="59397" y="26683"/>
                  </a:lnTo>
                  <a:lnTo>
                    <a:pt x="59585" y="26409"/>
                  </a:lnTo>
                  <a:lnTo>
                    <a:pt x="59772" y="26099"/>
                  </a:lnTo>
                  <a:lnTo>
                    <a:pt x="60035" y="25710"/>
                  </a:lnTo>
                  <a:lnTo>
                    <a:pt x="60184" y="25437"/>
                  </a:lnTo>
                  <a:lnTo>
                    <a:pt x="60523" y="24963"/>
                  </a:lnTo>
                  <a:lnTo>
                    <a:pt x="60786" y="24617"/>
                  </a:lnTo>
                  <a:lnTo>
                    <a:pt x="61012" y="24301"/>
                  </a:lnTo>
                  <a:lnTo>
                    <a:pt x="61352" y="23949"/>
                  </a:lnTo>
                  <a:lnTo>
                    <a:pt x="61769" y="23590"/>
                  </a:lnTo>
                  <a:lnTo>
                    <a:pt x="62035" y="23359"/>
                  </a:lnTo>
                  <a:lnTo>
                    <a:pt x="62378" y="23116"/>
                  </a:lnTo>
                  <a:lnTo>
                    <a:pt x="62834" y="22801"/>
                  </a:lnTo>
                  <a:lnTo>
                    <a:pt x="63100" y="22563"/>
                  </a:lnTo>
                  <a:lnTo>
                    <a:pt x="63557" y="22248"/>
                  </a:lnTo>
                  <a:lnTo>
                    <a:pt x="63823" y="22053"/>
                  </a:lnTo>
                  <a:lnTo>
                    <a:pt x="64166" y="21852"/>
                  </a:lnTo>
                  <a:lnTo>
                    <a:pt x="64624" y="21609"/>
                  </a:lnTo>
                  <a:lnTo>
                    <a:pt x="65160" y="21373"/>
                  </a:lnTo>
                  <a:lnTo>
                    <a:pt x="65734" y="21166"/>
                  </a:lnTo>
                  <a:lnTo>
                    <a:pt x="66193" y="20966"/>
                  </a:lnTo>
                  <a:lnTo>
                    <a:pt x="66578" y="20923"/>
                  </a:lnTo>
                  <a:lnTo>
                    <a:pt x="66924" y="20874"/>
                  </a:lnTo>
                  <a:lnTo>
                    <a:pt x="67421" y="20674"/>
                  </a:lnTo>
                  <a:lnTo>
                    <a:pt x="67843" y="20589"/>
                  </a:lnTo>
                  <a:lnTo>
                    <a:pt x="68225" y="20388"/>
                  </a:lnTo>
                  <a:lnTo>
                    <a:pt x="68568" y="20152"/>
                  </a:lnTo>
                  <a:lnTo>
                    <a:pt x="68834" y="19951"/>
                  </a:lnTo>
                  <a:lnTo>
                    <a:pt x="69021" y="19641"/>
                  </a:lnTo>
                  <a:lnTo>
                    <a:pt x="69207" y="19252"/>
                  </a:lnTo>
                  <a:lnTo>
                    <a:pt x="69316" y="18900"/>
                  </a:lnTo>
                  <a:lnTo>
                    <a:pt x="69387" y="18554"/>
                  </a:lnTo>
                  <a:lnTo>
                    <a:pt x="69573" y="18165"/>
                  </a:lnTo>
                  <a:lnTo>
                    <a:pt x="69720" y="17776"/>
                  </a:lnTo>
                  <a:lnTo>
                    <a:pt x="69866" y="17351"/>
                  </a:lnTo>
                  <a:lnTo>
                    <a:pt x="69975" y="16962"/>
                  </a:lnTo>
                  <a:lnTo>
                    <a:pt x="70007" y="16652"/>
                  </a:lnTo>
                  <a:lnTo>
                    <a:pt x="70002" y="16342"/>
                  </a:lnTo>
                  <a:lnTo>
                    <a:pt x="69956" y="15959"/>
                  </a:lnTo>
                  <a:lnTo>
                    <a:pt x="69911" y="15650"/>
                  </a:lnTo>
                  <a:lnTo>
                    <a:pt x="69905" y="15267"/>
                  </a:lnTo>
                  <a:lnTo>
                    <a:pt x="69899" y="14920"/>
                  </a:lnTo>
                  <a:lnTo>
                    <a:pt x="69891" y="14495"/>
                  </a:lnTo>
                  <a:lnTo>
                    <a:pt x="69882" y="14033"/>
                  </a:lnTo>
                  <a:lnTo>
                    <a:pt x="69797" y="13608"/>
                  </a:lnTo>
                  <a:lnTo>
                    <a:pt x="69712" y="13189"/>
                  </a:lnTo>
                  <a:lnTo>
                    <a:pt x="69586" y="12612"/>
                  </a:lnTo>
                  <a:lnTo>
                    <a:pt x="69579" y="12187"/>
                  </a:lnTo>
                  <a:lnTo>
                    <a:pt x="69572" y="11841"/>
                  </a:lnTo>
                  <a:lnTo>
                    <a:pt x="69642" y="11452"/>
                  </a:lnTo>
                  <a:lnTo>
                    <a:pt x="69711" y="11026"/>
                  </a:lnTo>
                  <a:lnTo>
                    <a:pt x="69819" y="10601"/>
                  </a:lnTo>
                  <a:lnTo>
                    <a:pt x="69965" y="10133"/>
                  </a:lnTo>
                  <a:lnTo>
                    <a:pt x="70227" y="9708"/>
                  </a:lnTo>
                  <a:lnTo>
                    <a:pt x="70491" y="9392"/>
                  </a:lnTo>
                  <a:lnTo>
                    <a:pt x="70755" y="9118"/>
                  </a:lnTo>
                  <a:lnTo>
                    <a:pt x="71023" y="8961"/>
                  </a:lnTo>
                  <a:lnTo>
                    <a:pt x="71325" y="8645"/>
                  </a:lnTo>
                  <a:lnTo>
                    <a:pt x="71552" y="8408"/>
                  </a:lnTo>
                  <a:lnTo>
                    <a:pt x="71892" y="8019"/>
                  </a:lnTo>
                  <a:lnTo>
                    <a:pt x="72118" y="7745"/>
                  </a:lnTo>
                  <a:lnTo>
                    <a:pt x="72421" y="7429"/>
                  </a:lnTo>
                  <a:lnTo>
                    <a:pt x="72800" y="7077"/>
                  </a:lnTo>
                  <a:lnTo>
                    <a:pt x="73064" y="6762"/>
                  </a:lnTo>
                  <a:lnTo>
                    <a:pt x="73250" y="6409"/>
                  </a:lnTo>
                  <a:lnTo>
                    <a:pt x="73435" y="5947"/>
                  </a:lnTo>
                  <a:lnTo>
                    <a:pt x="73616" y="5364"/>
                  </a:lnTo>
                  <a:lnTo>
                    <a:pt x="73950" y="4659"/>
                  </a:lnTo>
                  <a:lnTo>
                    <a:pt x="74251" y="4234"/>
                  </a:lnTo>
                  <a:lnTo>
                    <a:pt x="74514" y="3881"/>
                  </a:lnTo>
                  <a:lnTo>
                    <a:pt x="74664" y="3608"/>
                  </a:lnTo>
                  <a:lnTo>
                    <a:pt x="74966" y="3256"/>
                  </a:lnTo>
                  <a:lnTo>
                    <a:pt x="75191" y="2940"/>
                  </a:lnTo>
                  <a:lnTo>
                    <a:pt x="75379" y="2667"/>
                  </a:lnTo>
                  <a:lnTo>
                    <a:pt x="75643" y="2357"/>
                  </a:lnTo>
                  <a:lnTo>
                    <a:pt x="75946" y="2077"/>
                  </a:lnTo>
                  <a:lnTo>
                    <a:pt x="76251" y="1840"/>
                  </a:lnTo>
                  <a:lnTo>
                    <a:pt x="76707" y="1524"/>
                  </a:lnTo>
                  <a:lnTo>
                    <a:pt x="77127" y="1287"/>
                  </a:lnTo>
                  <a:lnTo>
                    <a:pt x="77431" y="1087"/>
                  </a:lnTo>
                  <a:lnTo>
                    <a:pt x="77853" y="929"/>
                  </a:lnTo>
                  <a:lnTo>
                    <a:pt x="78236" y="801"/>
                  </a:lnTo>
                  <a:lnTo>
                    <a:pt x="78658" y="680"/>
                  </a:lnTo>
                  <a:lnTo>
                    <a:pt x="79002" y="522"/>
                  </a:lnTo>
                  <a:lnTo>
                    <a:pt x="79463" y="430"/>
                  </a:lnTo>
                  <a:lnTo>
                    <a:pt x="79846" y="351"/>
                  </a:lnTo>
                  <a:lnTo>
                    <a:pt x="80231" y="303"/>
                  </a:lnTo>
                  <a:lnTo>
                    <a:pt x="80692" y="218"/>
                  </a:lnTo>
                  <a:lnTo>
                    <a:pt x="81115" y="133"/>
                  </a:lnTo>
                  <a:lnTo>
                    <a:pt x="81615" y="48"/>
                  </a:lnTo>
                  <a:lnTo>
                    <a:pt x="81999" y="0"/>
                  </a:lnTo>
                  <a:lnTo>
                    <a:pt x="82347" y="72"/>
                  </a:lnTo>
                  <a:lnTo>
                    <a:pt x="82849" y="102"/>
                  </a:lnTo>
                  <a:lnTo>
                    <a:pt x="83469" y="285"/>
                  </a:lnTo>
                  <a:lnTo>
                    <a:pt x="83895" y="388"/>
                  </a:lnTo>
                  <a:lnTo>
                    <a:pt x="84204" y="461"/>
                  </a:lnTo>
                  <a:lnTo>
                    <a:pt x="84629" y="455"/>
                  </a:lnTo>
                  <a:lnTo>
                    <a:pt x="84977" y="522"/>
                  </a:lnTo>
                  <a:lnTo>
                    <a:pt x="85402" y="552"/>
                  </a:lnTo>
                  <a:lnTo>
                    <a:pt x="86018" y="546"/>
                  </a:lnTo>
                  <a:lnTo>
                    <a:pt x="86365" y="576"/>
                  </a:lnTo>
                  <a:lnTo>
                    <a:pt x="86946" y="722"/>
                  </a:lnTo>
                  <a:lnTo>
                    <a:pt x="87257" y="868"/>
                  </a:lnTo>
                  <a:lnTo>
                    <a:pt x="89639" y="2520"/>
                  </a:lnTo>
                  <a:lnTo>
                    <a:pt x="89950" y="2630"/>
                  </a:lnTo>
                  <a:lnTo>
                    <a:pt x="90222" y="2782"/>
                  </a:lnTo>
                  <a:lnTo>
                    <a:pt x="90612" y="3007"/>
                  </a:lnTo>
                  <a:lnTo>
                    <a:pt x="90961" y="3152"/>
                  </a:lnTo>
                  <a:lnTo>
                    <a:pt x="91392" y="3493"/>
                  </a:lnTo>
                  <a:lnTo>
                    <a:pt x="91705" y="3717"/>
                  </a:lnTo>
                  <a:lnTo>
                    <a:pt x="91978" y="3906"/>
                  </a:lnTo>
                  <a:lnTo>
                    <a:pt x="92290" y="4131"/>
                  </a:lnTo>
                  <a:lnTo>
                    <a:pt x="92681" y="4392"/>
                  </a:lnTo>
                  <a:lnTo>
                    <a:pt x="92955" y="4623"/>
                  </a:lnTo>
                  <a:lnTo>
                    <a:pt x="93306" y="4848"/>
                  </a:lnTo>
                  <a:lnTo>
                    <a:pt x="93812" y="5103"/>
                  </a:lnTo>
                  <a:lnTo>
                    <a:pt x="94318" y="5406"/>
                  </a:lnTo>
                  <a:lnTo>
                    <a:pt x="94592" y="5595"/>
                  </a:lnTo>
                  <a:lnTo>
                    <a:pt x="95290" y="5850"/>
                  </a:lnTo>
                  <a:lnTo>
                    <a:pt x="95680" y="6075"/>
                  </a:lnTo>
                  <a:lnTo>
                    <a:pt x="96341" y="6372"/>
                  </a:lnTo>
                  <a:lnTo>
                    <a:pt x="96731" y="6670"/>
                  </a:lnTo>
                  <a:lnTo>
                    <a:pt x="97315" y="6932"/>
                  </a:lnTo>
                  <a:lnTo>
                    <a:pt x="98286" y="7338"/>
                  </a:lnTo>
                  <a:lnTo>
                    <a:pt x="98636" y="7484"/>
                  </a:lnTo>
                  <a:lnTo>
                    <a:pt x="98947" y="7636"/>
                  </a:lnTo>
                  <a:lnTo>
                    <a:pt x="99334" y="7739"/>
                  </a:lnTo>
                  <a:lnTo>
                    <a:pt x="99646" y="7928"/>
                  </a:lnTo>
                  <a:lnTo>
                    <a:pt x="99996" y="8080"/>
                  </a:lnTo>
                  <a:lnTo>
                    <a:pt x="100269" y="8262"/>
                  </a:lnTo>
                  <a:lnTo>
                    <a:pt x="100814" y="8602"/>
                  </a:lnTo>
                  <a:lnTo>
                    <a:pt x="101051" y="8869"/>
                  </a:lnTo>
                  <a:lnTo>
                    <a:pt x="101403" y="9167"/>
                  </a:lnTo>
                  <a:lnTo>
                    <a:pt x="101874" y="9587"/>
                  </a:lnTo>
                  <a:lnTo>
                    <a:pt x="102110" y="9853"/>
                  </a:lnTo>
                  <a:lnTo>
                    <a:pt x="102465" y="10267"/>
                  </a:lnTo>
                  <a:lnTo>
                    <a:pt x="102701" y="10534"/>
                  </a:lnTo>
                  <a:lnTo>
                    <a:pt x="102937" y="10802"/>
                  </a:lnTo>
                  <a:lnTo>
                    <a:pt x="103253" y="11221"/>
                  </a:lnTo>
                  <a:lnTo>
                    <a:pt x="103450" y="11482"/>
                  </a:lnTo>
                  <a:lnTo>
                    <a:pt x="103728" y="11901"/>
                  </a:lnTo>
                  <a:lnTo>
                    <a:pt x="104007" y="12399"/>
                  </a:lnTo>
                  <a:lnTo>
                    <a:pt x="104245" y="12782"/>
                  </a:lnTo>
                  <a:lnTo>
                    <a:pt x="104484" y="13201"/>
                  </a:lnTo>
                  <a:lnTo>
                    <a:pt x="104763" y="13699"/>
                  </a:lnTo>
                  <a:lnTo>
                    <a:pt x="104923" y="14003"/>
                  </a:lnTo>
                  <a:lnTo>
                    <a:pt x="105085" y="14423"/>
                  </a:lnTo>
                  <a:lnTo>
                    <a:pt x="105245" y="14768"/>
                  </a:lnTo>
                  <a:lnTo>
                    <a:pt x="105370" y="15230"/>
                  </a:lnTo>
                  <a:lnTo>
                    <a:pt x="105610" y="15765"/>
                  </a:lnTo>
                  <a:lnTo>
                    <a:pt x="105812" y="16220"/>
                  </a:lnTo>
                  <a:lnTo>
                    <a:pt x="106052" y="16683"/>
                  </a:lnTo>
                  <a:lnTo>
                    <a:pt x="106252" y="17102"/>
                  </a:lnTo>
                  <a:lnTo>
                    <a:pt x="106489" y="17369"/>
                  </a:lnTo>
                  <a:lnTo>
                    <a:pt x="107036" y="17818"/>
                  </a:lnTo>
                  <a:lnTo>
                    <a:pt x="107504" y="18122"/>
                  </a:lnTo>
                  <a:lnTo>
                    <a:pt x="107778" y="18347"/>
                  </a:lnTo>
                  <a:lnTo>
                    <a:pt x="108280" y="18377"/>
                  </a:lnTo>
                  <a:lnTo>
                    <a:pt x="108666" y="18371"/>
                  </a:lnTo>
                  <a:lnTo>
                    <a:pt x="109012" y="18322"/>
                  </a:lnTo>
                  <a:lnTo>
                    <a:pt x="109356" y="18165"/>
                  </a:lnTo>
                  <a:lnTo>
                    <a:pt x="109661" y="18000"/>
                  </a:lnTo>
                  <a:lnTo>
                    <a:pt x="110003" y="17728"/>
                  </a:lnTo>
                  <a:lnTo>
                    <a:pt x="110346" y="17527"/>
                  </a:lnTo>
                  <a:lnTo>
                    <a:pt x="110653" y="17406"/>
                  </a:lnTo>
                  <a:lnTo>
                    <a:pt x="110959" y="17284"/>
                  </a:lnTo>
                  <a:lnTo>
                    <a:pt x="111498" y="17278"/>
                  </a:lnTo>
                  <a:lnTo>
                    <a:pt x="111883" y="17266"/>
                  </a:lnTo>
                  <a:lnTo>
                    <a:pt x="112384" y="17260"/>
                  </a:lnTo>
                  <a:lnTo>
                    <a:pt x="112771" y="17326"/>
                  </a:lnTo>
                  <a:lnTo>
                    <a:pt x="113389" y="17394"/>
                  </a:lnTo>
                  <a:lnTo>
                    <a:pt x="114241" y="17570"/>
                  </a:lnTo>
                  <a:lnTo>
                    <a:pt x="116729" y="18724"/>
                  </a:lnTo>
                  <a:lnTo>
                    <a:pt x="117001" y="18869"/>
                  </a:lnTo>
                  <a:lnTo>
                    <a:pt x="117352" y="19094"/>
                  </a:lnTo>
                  <a:lnTo>
                    <a:pt x="117781" y="19355"/>
                  </a:lnTo>
                  <a:lnTo>
                    <a:pt x="118210" y="19623"/>
                  </a:lnTo>
                  <a:lnTo>
                    <a:pt x="118561" y="19848"/>
                  </a:lnTo>
                  <a:lnTo>
                    <a:pt x="118873" y="19994"/>
                  </a:lnTo>
                  <a:lnTo>
                    <a:pt x="119380" y="20334"/>
                  </a:lnTo>
                  <a:lnTo>
                    <a:pt x="119888" y="20711"/>
                  </a:lnTo>
                  <a:lnTo>
                    <a:pt x="120318" y="21044"/>
                  </a:lnTo>
                  <a:lnTo>
                    <a:pt x="120592" y="21276"/>
                  </a:lnTo>
                  <a:lnTo>
                    <a:pt x="120866" y="21500"/>
                  </a:lnTo>
                  <a:lnTo>
                    <a:pt x="121179" y="21761"/>
                  </a:lnTo>
                  <a:lnTo>
                    <a:pt x="121492" y="22029"/>
                  </a:lnTo>
                  <a:lnTo>
                    <a:pt x="121767" y="22290"/>
                  </a:lnTo>
                  <a:lnTo>
                    <a:pt x="122394" y="22782"/>
                  </a:lnTo>
                  <a:lnTo>
                    <a:pt x="122744" y="23007"/>
                  </a:lnTo>
                  <a:lnTo>
                    <a:pt x="123056" y="23195"/>
                  </a:lnTo>
                  <a:lnTo>
                    <a:pt x="123603" y="23572"/>
                  </a:lnTo>
                  <a:lnTo>
                    <a:pt x="123838" y="23797"/>
                  </a:lnTo>
                  <a:lnTo>
                    <a:pt x="124073" y="24028"/>
                  </a:lnTo>
                  <a:lnTo>
                    <a:pt x="124542" y="24362"/>
                  </a:lnTo>
                  <a:lnTo>
                    <a:pt x="124817" y="24629"/>
                  </a:lnTo>
                  <a:lnTo>
                    <a:pt x="125208" y="24969"/>
                  </a:lnTo>
                  <a:lnTo>
                    <a:pt x="125834" y="25455"/>
                  </a:lnTo>
                  <a:lnTo>
                    <a:pt x="126227" y="25838"/>
                  </a:lnTo>
                  <a:lnTo>
                    <a:pt x="126541" y="26142"/>
                  </a:lnTo>
                  <a:lnTo>
                    <a:pt x="126932" y="26439"/>
                  </a:lnTo>
                  <a:lnTo>
                    <a:pt x="127245" y="26707"/>
                  </a:lnTo>
                  <a:lnTo>
                    <a:pt x="127674" y="26968"/>
                  </a:lnTo>
                  <a:lnTo>
                    <a:pt x="128063" y="27193"/>
                  </a:lnTo>
                  <a:lnTo>
                    <a:pt x="128452" y="27375"/>
                  </a:lnTo>
                  <a:lnTo>
                    <a:pt x="128881" y="27636"/>
                  </a:lnTo>
                  <a:lnTo>
                    <a:pt x="129232" y="27825"/>
                  </a:lnTo>
                  <a:lnTo>
                    <a:pt x="129738" y="28086"/>
                  </a:lnTo>
                  <a:lnTo>
                    <a:pt x="130087" y="28232"/>
                  </a:lnTo>
                  <a:lnTo>
                    <a:pt x="130669" y="28414"/>
                  </a:lnTo>
                  <a:lnTo>
                    <a:pt x="131057" y="28560"/>
                  </a:lnTo>
                  <a:lnTo>
                    <a:pt x="131600" y="28785"/>
                  </a:lnTo>
                  <a:lnTo>
                    <a:pt x="131788" y="28782"/>
                  </a:lnTo>
                  <a:lnTo>
                    <a:pt x="135202" y="33426"/>
                  </a:lnTo>
                  <a:lnTo>
                    <a:pt x="136264" y="37449"/>
                  </a:lnTo>
                  <a:lnTo>
                    <a:pt x="136950" y="40568"/>
                  </a:lnTo>
                  <a:lnTo>
                    <a:pt x="136975" y="44201"/>
                  </a:lnTo>
                  <a:lnTo>
                    <a:pt x="136904" y="49845"/>
                  </a:lnTo>
                  <a:lnTo>
                    <a:pt x="135829" y="54405"/>
                  </a:lnTo>
                  <a:lnTo>
                    <a:pt x="134777" y="57108"/>
                  </a:lnTo>
                  <a:lnTo>
                    <a:pt x="133463" y="60526"/>
                  </a:lnTo>
                  <a:lnTo>
                    <a:pt x="132780" y="62971"/>
                  </a:lnTo>
                  <a:lnTo>
                    <a:pt x="130704" y="66595"/>
                  </a:lnTo>
                  <a:lnTo>
                    <a:pt x="128445" y="69772"/>
                  </a:lnTo>
                  <a:lnTo>
                    <a:pt x="125651" y="74223"/>
                  </a:lnTo>
                  <a:lnTo>
                    <a:pt x="121776" y="76586"/>
                  </a:lnTo>
                  <a:lnTo>
                    <a:pt x="118900" y="79806"/>
                  </a:lnTo>
                  <a:lnTo>
                    <a:pt x="115355" y="82455"/>
                  </a:lnTo>
                  <a:lnTo>
                    <a:pt x="112075" y="85471"/>
                  </a:lnTo>
                  <a:lnTo>
                    <a:pt x="107350" y="87895"/>
                  </a:lnTo>
                  <a:lnTo>
                    <a:pt x="103754" y="90860"/>
                  </a:lnTo>
                  <a:lnTo>
                    <a:pt x="100927" y="92610"/>
                  </a:lnTo>
                  <a:lnTo>
                    <a:pt x="96752" y="96155"/>
                  </a:lnTo>
                  <a:lnTo>
                    <a:pt x="92804" y="97443"/>
                  </a:lnTo>
                  <a:lnTo>
                    <a:pt x="89012" y="99803"/>
                  </a:lnTo>
                  <a:lnTo>
                    <a:pt x="86282" y="100772"/>
                  </a:lnTo>
                  <a:lnTo>
                    <a:pt x="81734" y="104499"/>
                  </a:lnTo>
                  <a:lnTo>
                    <a:pt x="77818" y="106249"/>
                  </a:lnTo>
                  <a:lnTo>
                    <a:pt x="76467" y="108002"/>
                  </a:lnTo>
                  <a:lnTo>
                    <a:pt x="75816" y="107352"/>
                  </a:lnTo>
                  <a:lnTo>
                    <a:pt x="74691" y="106331"/>
                  </a:lnTo>
                  <a:lnTo>
                    <a:pt x="74256" y="105906"/>
                  </a:lnTo>
                  <a:lnTo>
                    <a:pt x="73191" y="104825"/>
                  </a:lnTo>
                  <a:lnTo>
                    <a:pt x="72584" y="104132"/>
                  </a:lnTo>
                  <a:lnTo>
                    <a:pt x="72111" y="103773"/>
                  </a:lnTo>
                  <a:lnTo>
                    <a:pt x="71246" y="103464"/>
                  </a:lnTo>
                  <a:lnTo>
                    <a:pt x="70702" y="103190"/>
                  </a:lnTo>
                  <a:lnTo>
                    <a:pt x="70175" y="102886"/>
                  </a:lnTo>
                  <a:lnTo>
                    <a:pt x="69432" y="102364"/>
                  </a:lnTo>
                  <a:lnTo>
                    <a:pt x="68242" y="101416"/>
                  </a:lnTo>
                  <a:lnTo>
                    <a:pt x="66754" y="100220"/>
                  </a:lnTo>
                  <a:lnTo>
                    <a:pt x="66083" y="99599"/>
                  </a:lnTo>
                  <a:lnTo>
                    <a:pt x="64335" y="97910"/>
                  </a:lnTo>
                  <a:lnTo>
                    <a:pt x="62470" y="96355"/>
                  </a:lnTo>
                  <a:lnTo>
                    <a:pt x="62045" y="95924"/>
                  </a:lnTo>
                  <a:lnTo>
                    <a:pt x="61436" y="95243"/>
                  </a:lnTo>
                  <a:lnTo>
                    <a:pt x="61003" y="94818"/>
                  </a:lnTo>
                  <a:lnTo>
                    <a:pt x="60532" y="94436"/>
                  </a:lnTo>
                  <a:lnTo>
                    <a:pt x="58084" y="92631"/>
                  </a:lnTo>
                  <a:lnTo>
                    <a:pt x="57642" y="92218"/>
                  </a:lnTo>
                  <a:lnTo>
                    <a:pt x="57025" y="91543"/>
                  </a:lnTo>
                  <a:lnTo>
                    <a:pt x="55898" y="90517"/>
                  </a:lnTo>
                  <a:lnTo>
                    <a:pt x="55193" y="89946"/>
                  </a:lnTo>
                  <a:lnTo>
                    <a:pt x="54422" y="89472"/>
                  </a:lnTo>
                  <a:lnTo>
                    <a:pt x="53568" y="89126"/>
                  </a:lnTo>
                  <a:lnTo>
                    <a:pt x="53036" y="88840"/>
                  </a:lnTo>
                  <a:lnTo>
                    <a:pt x="52576" y="88451"/>
                  </a:lnTo>
                  <a:lnTo>
                    <a:pt x="51483" y="87388"/>
                  </a:lnTo>
                  <a:lnTo>
                    <a:pt x="50975" y="87060"/>
                  </a:lnTo>
                  <a:lnTo>
                    <a:pt x="48816" y="85930"/>
                  </a:lnTo>
                  <a:lnTo>
                    <a:pt x="48300" y="85608"/>
                  </a:lnTo>
                  <a:lnTo>
                    <a:pt x="46156" y="84465"/>
                  </a:lnTo>
                  <a:lnTo>
                    <a:pt x="45380" y="83992"/>
                  </a:lnTo>
                  <a:lnTo>
                    <a:pt x="44377" y="83305"/>
                  </a:lnTo>
                  <a:lnTo>
                    <a:pt x="43144" y="82418"/>
                  </a:lnTo>
                  <a:lnTo>
                    <a:pt x="40477" y="80401"/>
                  </a:lnTo>
                  <a:lnTo>
                    <a:pt x="39225" y="79545"/>
                  </a:lnTo>
                  <a:lnTo>
                    <a:pt x="37743" y="78481"/>
                  </a:lnTo>
                  <a:lnTo>
                    <a:pt x="37233" y="78147"/>
                  </a:lnTo>
                  <a:lnTo>
                    <a:pt x="36679" y="77892"/>
                  </a:lnTo>
                  <a:lnTo>
                    <a:pt x="36081" y="77776"/>
                  </a:lnTo>
                  <a:lnTo>
                    <a:pt x="35173" y="77770"/>
                  </a:lnTo>
                  <a:lnTo>
                    <a:pt x="34878" y="77855"/>
                  </a:lnTo>
                  <a:lnTo>
                    <a:pt x="34337" y="78141"/>
                  </a:lnTo>
                  <a:lnTo>
                    <a:pt x="33651" y="78761"/>
                  </a:lnTo>
                  <a:lnTo>
                    <a:pt x="33138" y="79046"/>
                  </a:lnTo>
                  <a:lnTo>
                    <a:pt x="31006" y="79192"/>
                  </a:lnTo>
                  <a:lnTo>
                    <a:pt x="30100" y="79077"/>
                  </a:lnTo>
                  <a:lnTo>
                    <a:pt x="29484" y="79034"/>
                  </a:lnTo>
                  <a:lnTo>
                    <a:pt x="28939" y="79235"/>
                  </a:lnTo>
                  <a:lnTo>
                    <a:pt x="28700" y="79435"/>
                  </a:lnTo>
                  <a:lnTo>
                    <a:pt x="28174" y="79775"/>
                  </a:lnTo>
                  <a:lnTo>
                    <a:pt x="27616" y="79885"/>
                  </a:lnTo>
                  <a:lnTo>
                    <a:pt x="27323" y="79763"/>
                  </a:lnTo>
                  <a:lnTo>
                    <a:pt x="27051" y="79611"/>
                  </a:lnTo>
                  <a:lnTo>
                    <a:pt x="26800" y="79399"/>
                  </a:lnTo>
                  <a:lnTo>
                    <a:pt x="26270" y="79411"/>
                  </a:lnTo>
                  <a:lnTo>
                    <a:pt x="25992" y="79575"/>
                  </a:lnTo>
                  <a:lnTo>
                    <a:pt x="25707" y="79696"/>
                  </a:lnTo>
                  <a:lnTo>
                    <a:pt x="25404" y="79732"/>
                  </a:lnTo>
                  <a:lnTo>
                    <a:pt x="25084" y="79732"/>
                  </a:lnTo>
                  <a:lnTo>
                    <a:pt x="24775" y="79684"/>
                  </a:lnTo>
                  <a:lnTo>
                    <a:pt x="24333" y="79356"/>
                  </a:lnTo>
                  <a:lnTo>
                    <a:pt x="24198" y="79058"/>
                  </a:lnTo>
                  <a:lnTo>
                    <a:pt x="23734" y="78275"/>
                  </a:lnTo>
                  <a:lnTo>
                    <a:pt x="23350" y="77448"/>
                  </a:lnTo>
                  <a:lnTo>
                    <a:pt x="23152" y="76871"/>
                  </a:lnTo>
                  <a:lnTo>
                    <a:pt x="23114" y="76567"/>
                  </a:lnTo>
                  <a:lnTo>
                    <a:pt x="22904" y="76003"/>
                  </a:lnTo>
                  <a:lnTo>
                    <a:pt x="22729" y="75748"/>
                  </a:lnTo>
                  <a:lnTo>
                    <a:pt x="22525" y="75511"/>
                  </a:lnTo>
                  <a:lnTo>
                    <a:pt x="22029" y="75194"/>
                  </a:lnTo>
                  <a:lnTo>
                    <a:pt x="21432" y="75030"/>
                  </a:lnTo>
                  <a:lnTo>
                    <a:pt x="21144" y="74927"/>
                  </a:lnTo>
                  <a:lnTo>
                    <a:pt x="20084" y="74374"/>
                  </a:lnTo>
                  <a:lnTo>
                    <a:pt x="19780" y="74399"/>
                  </a:lnTo>
                  <a:lnTo>
                    <a:pt x="19471" y="74459"/>
                  </a:lnTo>
                  <a:lnTo>
                    <a:pt x="19176" y="74538"/>
                  </a:lnTo>
                  <a:lnTo>
                    <a:pt x="18604" y="74733"/>
                  </a:lnTo>
                  <a:lnTo>
                    <a:pt x="17996" y="74672"/>
                  </a:lnTo>
                  <a:lnTo>
                    <a:pt x="17727" y="74472"/>
                  </a:lnTo>
                  <a:lnTo>
                    <a:pt x="17652" y="73992"/>
                  </a:lnTo>
                  <a:lnTo>
                    <a:pt x="17923" y="73779"/>
                  </a:lnTo>
                  <a:lnTo>
                    <a:pt x="18210" y="73658"/>
                  </a:lnTo>
                  <a:lnTo>
                    <a:pt x="18535" y="73658"/>
                  </a:lnTo>
                  <a:lnTo>
                    <a:pt x="18941" y="73280"/>
                  </a:lnTo>
                  <a:lnTo>
                    <a:pt x="19085" y="72995"/>
                  </a:lnTo>
                  <a:lnTo>
                    <a:pt x="19266" y="72752"/>
                  </a:lnTo>
                  <a:lnTo>
                    <a:pt x="19777" y="72394"/>
                  </a:lnTo>
                  <a:lnTo>
                    <a:pt x="20100" y="71932"/>
                  </a:lnTo>
                  <a:lnTo>
                    <a:pt x="20111" y="71616"/>
                  </a:lnTo>
                  <a:lnTo>
                    <a:pt x="20193" y="71318"/>
                  </a:lnTo>
                  <a:lnTo>
                    <a:pt x="20348" y="71045"/>
                  </a:lnTo>
                  <a:lnTo>
                    <a:pt x="20456" y="70480"/>
                  </a:lnTo>
                  <a:lnTo>
                    <a:pt x="20302" y="69884"/>
                  </a:lnTo>
                  <a:lnTo>
                    <a:pt x="20223" y="69271"/>
                  </a:lnTo>
                  <a:lnTo>
                    <a:pt x="20267" y="68378"/>
                  </a:lnTo>
                  <a:lnTo>
                    <a:pt x="20402" y="68104"/>
                  </a:lnTo>
                  <a:lnTo>
                    <a:pt x="20558" y="67837"/>
                  </a:lnTo>
                  <a:lnTo>
                    <a:pt x="21190" y="66804"/>
                  </a:lnTo>
                  <a:lnTo>
                    <a:pt x="21392" y="65917"/>
                  </a:lnTo>
                  <a:lnTo>
                    <a:pt x="21519" y="65006"/>
                  </a:lnTo>
                  <a:lnTo>
                    <a:pt x="21535" y="64702"/>
                  </a:lnTo>
                  <a:lnTo>
                    <a:pt x="21468" y="64101"/>
                  </a:lnTo>
                  <a:lnTo>
                    <a:pt x="21095" y="62315"/>
                  </a:lnTo>
                  <a:lnTo>
                    <a:pt x="21011" y="61713"/>
                  </a:lnTo>
                  <a:lnTo>
                    <a:pt x="20999" y="60796"/>
                  </a:lnTo>
                  <a:lnTo>
                    <a:pt x="21070" y="59885"/>
                  </a:lnTo>
                  <a:lnTo>
                    <a:pt x="20896" y="59320"/>
                  </a:lnTo>
                  <a:lnTo>
                    <a:pt x="20493" y="58487"/>
                  </a:lnTo>
                  <a:lnTo>
                    <a:pt x="20287" y="57910"/>
                  </a:lnTo>
                  <a:lnTo>
                    <a:pt x="19992" y="57393"/>
                  </a:lnTo>
                  <a:lnTo>
                    <a:pt x="19024" y="56221"/>
                  </a:lnTo>
                  <a:lnTo>
                    <a:pt x="18487" y="55128"/>
                  </a:lnTo>
                  <a:lnTo>
                    <a:pt x="18102" y="54659"/>
                  </a:lnTo>
                  <a:lnTo>
                    <a:pt x="17685" y="54216"/>
                  </a:lnTo>
                  <a:lnTo>
                    <a:pt x="17017" y="53590"/>
                  </a:lnTo>
                  <a:lnTo>
                    <a:pt x="16552" y="53196"/>
                  </a:lnTo>
                  <a:lnTo>
                    <a:pt x="15257" y="52388"/>
                  </a:lnTo>
                  <a:lnTo>
                    <a:pt x="14802" y="51998"/>
                  </a:lnTo>
                  <a:lnTo>
                    <a:pt x="14447" y="51506"/>
                  </a:lnTo>
                  <a:lnTo>
                    <a:pt x="13782" y="50480"/>
                  </a:lnTo>
                  <a:lnTo>
                    <a:pt x="13347" y="50060"/>
                  </a:lnTo>
                  <a:lnTo>
                    <a:pt x="12618" y="49508"/>
                  </a:lnTo>
                  <a:lnTo>
                    <a:pt x="11576" y="48851"/>
                  </a:lnTo>
                  <a:lnTo>
                    <a:pt x="11026" y="48560"/>
                  </a:lnTo>
                  <a:lnTo>
                    <a:pt x="10465" y="48365"/>
                  </a:lnTo>
                  <a:lnTo>
                    <a:pt x="9886" y="48408"/>
                  </a:lnTo>
                  <a:lnTo>
                    <a:pt x="9286" y="48615"/>
                  </a:lnTo>
                  <a:lnTo>
                    <a:pt x="8586" y="48687"/>
                  </a:lnTo>
                  <a:lnTo>
                    <a:pt x="8261" y="48663"/>
                  </a:lnTo>
                  <a:lnTo>
                    <a:pt x="8232" y="48317"/>
                  </a:lnTo>
                  <a:lnTo>
                    <a:pt x="8809" y="47466"/>
                  </a:lnTo>
                  <a:lnTo>
                    <a:pt x="8923" y="47175"/>
                  </a:lnTo>
                  <a:lnTo>
                    <a:pt x="8985" y="46846"/>
                  </a:lnTo>
                  <a:lnTo>
                    <a:pt x="8774" y="46354"/>
                  </a:lnTo>
                  <a:lnTo>
                    <a:pt x="8201" y="46063"/>
                  </a:lnTo>
                  <a:lnTo>
                    <a:pt x="7492" y="45522"/>
                  </a:lnTo>
                  <a:lnTo>
                    <a:pt x="7322" y="44617"/>
                  </a:lnTo>
                  <a:lnTo>
                    <a:pt x="6887" y="43809"/>
                  </a:lnTo>
                  <a:lnTo>
                    <a:pt x="6532" y="43323"/>
                  </a:lnTo>
                  <a:lnTo>
                    <a:pt x="5985" y="43068"/>
                  </a:lnTo>
                  <a:lnTo>
                    <a:pt x="5698" y="43183"/>
                  </a:lnTo>
                  <a:lnTo>
                    <a:pt x="5407" y="43353"/>
                  </a:lnTo>
                  <a:lnTo>
                    <a:pt x="4861" y="43432"/>
                  </a:lnTo>
                  <a:lnTo>
                    <a:pt x="4576" y="43286"/>
                  </a:lnTo>
                  <a:lnTo>
                    <a:pt x="4310" y="43067"/>
                  </a:lnTo>
                  <a:lnTo>
                    <a:pt x="4115" y="42819"/>
                  </a:lnTo>
                  <a:lnTo>
                    <a:pt x="4098" y="42272"/>
                  </a:lnTo>
                  <a:lnTo>
                    <a:pt x="4355" y="41658"/>
                  </a:lnTo>
                  <a:lnTo>
                    <a:pt x="4346" y="41111"/>
                  </a:lnTo>
                  <a:lnTo>
                    <a:pt x="3868" y="40680"/>
                  </a:lnTo>
                  <a:lnTo>
                    <a:pt x="3718" y="40413"/>
                  </a:lnTo>
                  <a:lnTo>
                    <a:pt x="3587" y="40133"/>
                  </a:lnTo>
                  <a:lnTo>
                    <a:pt x="3432" y="39544"/>
                  </a:lnTo>
                  <a:lnTo>
                    <a:pt x="3433" y="39240"/>
                  </a:lnTo>
                  <a:lnTo>
                    <a:pt x="3483" y="38931"/>
                  </a:lnTo>
                  <a:lnTo>
                    <a:pt x="3726" y="38378"/>
                  </a:lnTo>
                  <a:lnTo>
                    <a:pt x="4438" y="37709"/>
                  </a:lnTo>
                  <a:lnTo>
                    <a:pt x="4432" y="37235"/>
                  </a:lnTo>
                  <a:lnTo>
                    <a:pt x="4219" y="36986"/>
                  </a:lnTo>
                  <a:lnTo>
                    <a:pt x="3745" y="36524"/>
                  </a:lnTo>
                  <a:lnTo>
                    <a:pt x="3508" y="36330"/>
                  </a:lnTo>
                  <a:lnTo>
                    <a:pt x="2964" y="36075"/>
                  </a:lnTo>
                  <a:lnTo>
                    <a:pt x="2403" y="35887"/>
                  </a:lnTo>
                  <a:lnTo>
                    <a:pt x="1982" y="35437"/>
                  </a:lnTo>
                  <a:lnTo>
                    <a:pt x="1673" y="35377"/>
                  </a:lnTo>
                  <a:lnTo>
                    <a:pt x="1331" y="35382"/>
                  </a:lnTo>
                  <a:lnTo>
                    <a:pt x="1119" y="34957"/>
                  </a:lnTo>
                  <a:lnTo>
                    <a:pt x="1193" y="34617"/>
                  </a:lnTo>
                  <a:lnTo>
                    <a:pt x="1333" y="34344"/>
                  </a:lnTo>
                  <a:lnTo>
                    <a:pt x="1779" y="33876"/>
                  </a:lnTo>
                  <a:lnTo>
                    <a:pt x="1746" y="33347"/>
                  </a:lnTo>
                  <a:lnTo>
                    <a:pt x="1565" y="33068"/>
                  </a:lnTo>
                  <a:lnTo>
                    <a:pt x="1364" y="32831"/>
                  </a:lnTo>
                  <a:lnTo>
                    <a:pt x="829" y="32539"/>
                  </a:lnTo>
                  <a:lnTo>
                    <a:pt x="258" y="31816"/>
                  </a:lnTo>
                  <a:lnTo>
                    <a:pt x="14" y="31585"/>
                  </a:lnTo>
                  <a:lnTo>
                    <a:pt x="0" y="31105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7" name="object 53">
              <a:extLst>
                <a:ext uri="{FF2B5EF4-FFF2-40B4-BE49-F238E27FC236}">
                  <a16:creationId xmlns:a16="http://schemas.microsoft.com/office/drawing/2014/main" id="{9765DDA6-E0F9-4F23-AB4A-3849C03A3BC8}"/>
                </a:ext>
              </a:extLst>
            </p:cNvPr>
            <p:cNvSpPr/>
            <p:nvPr/>
          </p:nvSpPr>
          <p:spPr>
            <a:xfrm>
              <a:off x="8144213" y="5143506"/>
              <a:ext cx="4885" cy="5591"/>
            </a:xfrm>
            <a:custGeom>
              <a:avLst/>
              <a:gdLst/>
              <a:ahLst/>
              <a:cxnLst/>
              <a:rect l="l" t="t" r="r" b="b"/>
              <a:pathLst>
                <a:path w="7563" h="8657">
                  <a:moveTo>
                    <a:pt x="1271" y="0"/>
                  </a:moveTo>
                  <a:lnTo>
                    <a:pt x="2474" y="121"/>
                  </a:lnTo>
                  <a:lnTo>
                    <a:pt x="2932" y="1306"/>
                  </a:lnTo>
                  <a:lnTo>
                    <a:pt x="3573" y="2144"/>
                  </a:lnTo>
                  <a:lnTo>
                    <a:pt x="5366" y="2636"/>
                  </a:lnTo>
                  <a:lnTo>
                    <a:pt x="5781" y="3711"/>
                  </a:lnTo>
                  <a:lnTo>
                    <a:pt x="6168" y="5133"/>
                  </a:lnTo>
                  <a:lnTo>
                    <a:pt x="7106" y="5498"/>
                  </a:lnTo>
                  <a:lnTo>
                    <a:pt x="7563" y="6689"/>
                  </a:lnTo>
                  <a:lnTo>
                    <a:pt x="7025" y="8250"/>
                  </a:lnTo>
                  <a:lnTo>
                    <a:pt x="6223" y="8657"/>
                  </a:lnTo>
                  <a:lnTo>
                    <a:pt x="5071" y="7563"/>
                  </a:lnTo>
                  <a:lnTo>
                    <a:pt x="3606" y="7721"/>
                  </a:lnTo>
                  <a:lnTo>
                    <a:pt x="3195" y="6840"/>
                  </a:lnTo>
                  <a:lnTo>
                    <a:pt x="2890" y="5534"/>
                  </a:lnTo>
                  <a:lnTo>
                    <a:pt x="2301" y="5200"/>
                  </a:lnTo>
                  <a:lnTo>
                    <a:pt x="559" y="5169"/>
                  </a:lnTo>
                  <a:lnTo>
                    <a:pt x="0" y="4526"/>
                  </a:lnTo>
                  <a:lnTo>
                    <a:pt x="329" y="3821"/>
                  </a:lnTo>
                  <a:lnTo>
                    <a:pt x="2010" y="3037"/>
                  </a:lnTo>
                  <a:lnTo>
                    <a:pt x="1556" y="1961"/>
                  </a:lnTo>
                  <a:lnTo>
                    <a:pt x="758" y="1056"/>
                  </a:lnTo>
                  <a:lnTo>
                    <a:pt x="699" y="285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8" name="object 54">
              <a:extLst>
                <a:ext uri="{FF2B5EF4-FFF2-40B4-BE49-F238E27FC236}">
                  <a16:creationId xmlns:a16="http://schemas.microsoft.com/office/drawing/2014/main" id="{200208B6-D536-4416-B4BC-A0FD9A6AD48F}"/>
                </a:ext>
              </a:extLst>
            </p:cNvPr>
            <p:cNvSpPr/>
            <p:nvPr/>
          </p:nvSpPr>
          <p:spPr>
            <a:xfrm>
              <a:off x="8144213" y="5143506"/>
              <a:ext cx="4885" cy="5591"/>
            </a:xfrm>
            <a:custGeom>
              <a:avLst/>
              <a:gdLst/>
              <a:ahLst/>
              <a:cxnLst/>
              <a:rect l="l" t="t" r="r" b="b"/>
              <a:pathLst>
                <a:path w="7563" h="8657">
                  <a:moveTo>
                    <a:pt x="699" y="285"/>
                  </a:moveTo>
                  <a:lnTo>
                    <a:pt x="1271" y="0"/>
                  </a:lnTo>
                  <a:lnTo>
                    <a:pt x="2474" y="121"/>
                  </a:lnTo>
                  <a:lnTo>
                    <a:pt x="2932" y="1306"/>
                  </a:lnTo>
                  <a:lnTo>
                    <a:pt x="3573" y="2144"/>
                  </a:lnTo>
                  <a:lnTo>
                    <a:pt x="5366" y="2636"/>
                  </a:lnTo>
                  <a:lnTo>
                    <a:pt x="5781" y="3711"/>
                  </a:lnTo>
                  <a:lnTo>
                    <a:pt x="6168" y="5133"/>
                  </a:lnTo>
                  <a:lnTo>
                    <a:pt x="7106" y="5498"/>
                  </a:lnTo>
                  <a:lnTo>
                    <a:pt x="7563" y="6689"/>
                  </a:lnTo>
                  <a:lnTo>
                    <a:pt x="7025" y="8250"/>
                  </a:lnTo>
                  <a:lnTo>
                    <a:pt x="6223" y="8657"/>
                  </a:lnTo>
                  <a:lnTo>
                    <a:pt x="5071" y="7563"/>
                  </a:lnTo>
                  <a:lnTo>
                    <a:pt x="3606" y="7721"/>
                  </a:lnTo>
                  <a:lnTo>
                    <a:pt x="3195" y="6840"/>
                  </a:lnTo>
                  <a:lnTo>
                    <a:pt x="2890" y="5534"/>
                  </a:lnTo>
                  <a:lnTo>
                    <a:pt x="2301" y="5200"/>
                  </a:lnTo>
                  <a:lnTo>
                    <a:pt x="559" y="5169"/>
                  </a:lnTo>
                  <a:lnTo>
                    <a:pt x="0" y="4526"/>
                  </a:lnTo>
                  <a:lnTo>
                    <a:pt x="329" y="3821"/>
                  </a:lnTo>
                  <a:lnTo>
                    <a:pt x="2010" y="3037"/>
                  </a:lnTo>
                  <a:lnTo>
                    <a:pt x="1556" y="1961"/>
                  </a:lnTo>
                  <a:lnTo>
                    <a:pt x="758" y="1056"/>
                  </a:lnTo>
                  <a:lnTo>
                    <a:pt x="699" y="285"/>
                  </a:lnTo>
                  <a:close/>
                </a:path>
              </a:pathLst>
            </a:custGeom>
            <a:solidFill>
              <a:srgbClr val="020B13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49" name="object 55">
              <a:extLst>
                <a:ext uri="{FF2B5EF4-FFF2-40B4-BE49-F238E27FC236}">
                  <a16:creationId xmlns:a16="http://schemas.microsoft.com/office/drawing/2014/main" id="{FE61905F-8381-483E-B1BB-8870D6C8181A}"/>
                </a:ext>
              </a:extLst>
            </p:cNvPr>
            <p:cNvSpPr/>
            <p:nvPr/>
          </p:nvSpPr>
          <p:spPr>
            <a:xfrm>
              <a:off x="8137808" y="5152448"/>
              <a:ext cx="6437" cy="15974"/>
            </a:xfrm>
            <a:custGeom>
              <a:avLst/>
              <a:gdLst/>
              <a:ahLst/>
              <a:cxnLst/>
              <a:rect l="l" t="t" r="r" b="b"/>
              <a:pathLst>
                <a:path w="9966" h="24733">
                  <a:moveTo>
                    <a:pt x="2440" y="4787"/>
                  </a:moveTo>
                  <a:lnTo>
                    <a:pt x="3281" y="2940"/>
                  </a:lnTo>
                  <a:lnTo>
                    <a:pt x="4737" y="965"/>
                  </a:lnTo>
                  <a:lnTo>
                    <a:pt x="5371" y="97"/>
                  </a:lnTo>
                  <a:lnTo>
                    <a:pt x="7457" y="0"/>
                  </a:lnTo>
                  <a:lnTo>
                    <a:pt x="8900" y="389"/>
                  </a:lnTo>
                  <a:lnTo>
                    <a:pt x="9788" y="1798"/>
                  </a:lnTo>
                  <a:lnTo>
                    <a:pt x="9966" y="4119"/>
                  </a:lnTo>
                  <a:lnTo>
                    <a:pt x="9022" y="6391"/>
                  </a:lnTo>
                  <a:lnTo>
                    <a:pt x="7634" y="8056"/>
                  </a:lnTo>
                  <a:lnTo>
                    <a:pt x="6596" y="9750"/>
                  </a:lnTo>
                  <a:lnTo>
                    <a:pt x="7021" y="11172"/>
                  </a:lnTo>
                  <a:lnTo>
                    <a:pt x="7755" y="12588"/>
                  </a:lnTo>
                  <a:lnTo>
                    <a:pt x="7856" y="13475"/>
                  </a:lnTo>
                  <a:lnTo>
                    <a:pt x="7543" y="14763"/>
                  </a:lnTo>
                  <a:lnTo>
                    <a:pt x="6452" y="15954"/>
                  </a:lnTo>
                  <a:lnTo>
                    <a:pt x="6334" y="17309"/>
                  </a:lnTo>
                  <a:lnTo>
                    <a:pt x="6530" y="18858"/>
                  </a:lnTo>
                  <a:lnTo>
                    <a:pt x="6783" y="19624"/>
                  </a:lnTo>
                  <a:lnTo>
                    <a:pt x="6589" y="21063"/>
                  </a:lnTo>
                  <a:lnTo>
                    <a:pt x="6165" y="22582"/>
                  </a:lnTo>
                  <a:lnTo>
                    <a:pt x="5407" y="23183"/>
                  </a:lnTo>
                  <a:lnTo>
                    <a:pt x="4636" y="23280"/>
                  </a:lnTo>
                  <a:lnTo>
                    <a:pt x="3830" y="23536"/>
                  </a:lnTo>
                  <a:lnTo>
                    <a:pt x="3198" y="24483"/>
                  </a:lnTo>
                  <a:lnTo>
                    <a:pt x="2586" y="24733"/>
                  </a:lnTo>
                  <a:lnTo>
                    <a:pt x="1344" y="24611"/>
                  </a:lnTo>
                  <a:lnTo>
                    <a:pt x="357" y="23858"/>
                  </a:lnTo>
                  <a:lnTo>
                    <a:pt x="0" y="22047"/>
                  </a:lnTo>
                  <a:lnTo>
                    <a:pt x="571" y="20292"/>
                  </a:lnTo>
                  <a:lnTo>
                    <a:pt x="1179" y="18415"/>
                  </a:lnTo>
                  <a:lnTo>
                    <a:pt x="1829" y="16695"/>
                  </a:lnTo>
                  <a:lnTo>
                    <a:pt x="2406" y="15091"/>
                  </a:lnTo>
                  <a:lnTo>
                    <a:pt x="2903" y="13451"/>
                  </a:lnTo>
                  <a:lnTo>
                    <a:pt x="3596" y="11883"/>
                  </a:lnTo>
                  <a:lnTo>
                    <a:pt x="3388" y="9872"/>
                  </a:lnTo>
                  <a:lnTo>
                    <a:pt x="3022" y="9186"/>
                  </a:lnTo>
                  <a:lnTo>
                    <a:pt x="2325" y="7734"/>
                  </a:lnTo>
                  <a:lnTo>
                    <a:pt x="1909" y="6622"/>
                  </a:lnTo>
                  <a:lnTo>
                    <a:pt x="2440" y="4787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0" name="object 56">
              <a:extLst>
                <a:ext uri="{FF2B5EF4-FFF2-40B4-BE49-F238E27FC236}">
                  <a16:creationId xmlns:a16="http://schemas.microsoft.com/office/drawing/2014/main" id="{DB2B3D08-A6CD-455A-A0AF-04AF738D2F60}"/>
                </a:ext>
              </a:extLst>
            </p:cNvPr>
            <p:cNvSpPr/>
            <p:nvPr/>
          </p:nvSpPr>
          <p:spPr>
            <a:xfrm>
              <a:off x="8137808" y="5152448"/>
              <a:ext cx="6437" cy="15974"/>
            </a:xfrm>
            <a:custGeom>
              <a:avLst/>
              <a:gdLst/>
              <a:ahLst/>
              <a:cxnLst/>
              <a:rect l="l" t="t" r="r" b="b"/>
              <a:pathLst>
                <a:path w="9966" h="24733">
                  <a:moveTo>
                    <a:pt x="2586" y="24733"/>
                  </a:moveTo>
                  <a:lnTo>
                    <a:pt x="1344" y="24611"/>
                  </a:lnTo>
                  <a:lnTo>
                    <a:pt x="357" y="23858"/>
                  </a:lnTo>
                  <a:lnTo>
                    <a:pt x="0" y="22047"/>
                  </a:lnTo>
                  <a:lnTo>
                    <a:pt x="571" y="20292"/>
                  </a:lnTo>
                  <a:lnTo>
                    <a:pt x="1179" y="18415"/>
                  </a:lnTo>
                  <a:lnTo>
                    <a:pt x="1829" y="16695"/>
                  </a:lnTo>
                  <a:lnTo>
                    <a:pt x="2406" y="15091"/>
                  </a:lnTo>
                  <a:lnTo>
                    <a:pt x="2903" y="13451"/>
                  </a:lnTo>
                  <a:lnTo>
                    <a:pt x="3596" y="11883"/>
                  </a:lnTo>
                  <a:lnTo>
                    <a:pt x="3388" y="9872"/>
                  </a:lnTo>
                  <a:lnTo>
                    <a:pt x="3022" y="9186"/>
                  </a:lnTo>
                  <a:lnTo>
                    <a:pt x="2325" y="7734"/>
                  </a:lnTo>
                  <a:lnTo>
                    <a:pt x="1909" y="6622"/>
                  </a:lnTo>
                  <a:lnTo>
                    <a:pt x="2440" y="4787"/>
                  </a:lnTo>
                  <a:lnTo>
                    <a:pt x="3281" y="2940"/>
                  </a:lnTo>
                  <a:lnTo>
                    <a:pt x="4737" y="965"/>
                  </a:lnTo>
                  <a:lnTo>
                    <a:pt x="5371" y="97"/>
                  </a:lnTo>
                  <a:lnTo>
                    <a:pt x="7457" y="0"/>
                  </a:lnTo>
                  <a:lnTo>
                    <a:pt x="8900" y="389"/>
                  </a:lnTo>
                  <a:lnTo>
                    <a:pt x="9788" y="1798"/>
                  </a:lnTo>
                  <a:lnTo>
                    <a:pt x="9966" y="4119"/>
                  </a:lnTo>
                  <a:lnTo>
                    <a:pt x="9022" y="6391"/>
                  </a:lnTo>
                  <a:lnTo>
                    <a:pt x="7634" y="8056"/>
                  </a:lnTo>
                  <a:lnTo>
                    <a:pt x="6596" y="9750"/>
                  </a:lnTo>
                  <a:lnTo>
                    <a:pt x="7021" y="11172"/>
                  </a:lnTo>
                  <a:lnTo>
                    <a:pt x="7755" y="12588"/>
                  </a:lnTo>
                  <a:lnTo>
                    <a:pt x="7856" y="13475"/>
                  </a:lnTo>
                  <a:lnTo>
                    <a:pt x="7543" y="14763"/>
                  </a:lnTo>
                  <a:lnTo>
                    <a:pt x="6452" y="15954"/>
                  </a:lnTo>
                  <a:lnTo>
                    <a:pt x="6334" y="17309"/>
                  </a:lnTo>
                  <a:lnTo>
                    <a:pt x="6530" y="18858"/>
                  </a:lnTo>
                  <a:lnTo>
                    <a:pt x="6783" y="19624"/>
                  </a:lnTo>
                  <a:lnTo>
                    <a:pt x="6589" y="21063"/>
                  </a:lnTo>
                  <a:lnTo>
                    <a:pt x="6165" y="22582"/>
                  </a:lnTo>
                  <a:lnTo>
                    <a:pt x="5407" y="23183"/>
                  </a:lnTo>
                  <a:lnTo>
                    <a:pt x="4636" y="23280"/>
                  </a:lnTo>
                  <a:lnTo>
                    <a:pt x="3830" y="23536"/>
                  </a:lnTo>
                  <a:lnTo>
                    <a:pt x="3198" y="24483"/>
                  </a:lnTo>
                  <a:lnTo>
                    <a:pt x="2586" y="24733"/>
                  </a:lnTo>
                  <a:close/>
                </a:path>
              </a:pathLst>
            </a:custGeom>
            <a:solidFill>
              <a:srgbClr val="020B13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1" name="object 57">
              <a:extLst>
                <a:ext uri="{FF2B5EF4-FFF2-40B4-BE49-F238E27FC236}">
                  <a16:creationId xmlns:a16="http://schemas.microsoft.com/office/drawing/2014/main" id="{10AD3F51-A212-43EA-9E3D-102ED2B66CCD}"/>
                </a:ext>
              </a:extLst>
            </p:cNvPr>
            <p:cNvSpPr/>
            <p:nvPr/>
          </p:nvSpPr>
          <p:spPr>
            <a:xfrm>
              <a:off x="8161608" y="5153837"/>
              <a:ext cx="6796" cy="6843"/>
            </a:xfrm>
            <a:custGeom>
              <a:avLst/>
              <a:gdLst/>
              <a:ahLst/>
              <a:cxnLst/>
              <a:rect l="l" t="t" r="r" b="b"/>
              <a:pathLst>
                <a:path w="10522" h="10595">
                  <a:moveTo>
                    <a:pt x="332" y="5510"/>
                  </a:moveTo>
                  <a:lnTo>
                    <a:pt x="1288" y="3663"/>
                  </a:lnTo>
                  <a:lnTo>
                    <a:pt x="2833" y="2114"/>
                  </a:lnTo>
                  <a:lnTo>
                    <a:pt x="3981" y="1616"/>
                  </a:lnTo>
                  <a:lnTo>
                    <a:pt x="5364" y="1270"/>
                  </a:lnTo>
                  <a:lnTo>
                    <a:pt x="7656" y="163"/>
                  </a:lnTo>
                  <a:lnTo>
                    <a:pt x="9354" y="0"/>
                  </a:lnTo>
                  <a:lnTo>
                    <a:pt x="9980" y="254"/>
                  </a:lnTo>
                  <a:lnTo>
                    <a:pt x="10381" y="790"/>
                  </a:lnTo>
                  <a:lnTo>
                    <a:pt x="10522" y="1713"/>
                  </a:lnTo>
                  <a:lnTo>
                    <a:pt x="9233" y="2715"/>
                  </a:lnTo>
                  <a:lnTo>
                    <a:pt x="8108" y="4064"/>
                  </a:lnTo>
                  <a:lnTo>
                    <a:pt x="8153" y="5729"/>
                  </a:lnTo>
                  <a:lnTo>
                    <a:pt x="8271" y="7272"/>
                  </a:lnTo>
                  <a:lnTo>
                    <a:pt x="7795" y="8293"/>
                  </a:lnTo>
                  <a:lnTo>
                    <a:pt x="5890" y="9392"/>
                  </a:lnTo>
                  <a:lnTo>
                    <a:pt x="4321" y="10012"/>
                  </a:lnTo>
                  <a:lnTo>
                    <a:pt x="2750" y="10595"/>
                  </a:lnTo>
                  <a:lnTo>
                    <a:pt x="1146" y="9945"/>
                  </a:lnTo>
                  <a:lnTo>
                    <a:pt x="153" y="8961"/>
                  </a:lnTo>
                  <a:lnTo>
                    <a:pt x="0" y="7569"/>
                  </a:lnTo>
                  <a:lnTo>
                    <a:pt x="332" y="5510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2" name="object 58">
              <a:extLst>
                <a:ext uri="{FF2B5EF4-FFF2-40B4-BE49-F238E27FC236}">
                  <a16:creationId xmlns:a16="http://schemas.microsoft.com/office/drawing/2014/main" id="{7A0F9F02-74FB-4CBC-B123-8386EB8EE254}"/>
                </a:ext>
              </a:extLst>
            </p:cNvPr>
            <p:cNvSpPr/>
            <p:nvPr/>
          </p:nvSpPr>
          <p:spPr>
            <a:xfrm>
              <a:off x="8161608" y="5153837"/>
              <a:ext cx="6796" cy="6843"/>
            </a:xfrm>
            <a:custGeom>
              <a:avLst/>
              <a:gdLst/>
              <a:ahLst/>
              <a:cxnLst/>
              <a:rect l="l" t="t" r="r" b="b"/>
              <a:pathLst>
                <a:path w="10522" h="10595">
                  <a:moveTo>
                    <a:pt x="9980" y="254"/>
                  </a:moveTo>
                  <a:lnTo>
                    <a:pt x="10381" y="790"/>
                  </a:lnTo>
                  <a:lnTo>
                    <a:pt x="10522" y="1713"/>
                  </a:lnTo>
                  <a:lnTo>
                    <a:pt x="9233" y="2715"/>
                  </a:lnTo>
                  <a:lnTo>
                    <a:pt x="8108" y="4064"/>
                  </a:lnTo>
                  <a:lnTo>
                    <a:pt x="8153" y="5729"/>
                  </a:lnTo>
                  <a:lnTo>
                    <a:pt x="8271" y="7272"/>
                  </a:lnTo>
                  <a:lnTo>
                    <a:pt x="7795" y="8293"/>
                  </a:lnTo>
                  <a:lnTo>
                    <a:pt x="5890" y="9392"/>
                  </a:lnTo>
                  <a:lnTo>
                    <a:pt x="4321" y="10012"/>
                  </a:lnTo>
                  <a:lnTo>
                    <a:pt x="2750" y="10595"/>
                  </a:lnTo>
                  <a:lnTo>
                    <a:pt x="1146" y="9945"/>
                  </a:lnTo>
                  <a:lnTo>
                    <a:pt x="153" y="8961"/>
                  </a:lnTo>
                  <a:lnTo>
                    <a:pt x="0" y="7569"/>
                  </a:lnTo>
                  <a:lnTo>
                    <a:pt x="332" y="5510"/>
                  </a:lnTo>
                  <a:lnTo>
                    <a:pt x="1288" y="3663"/>
                  </a:lnTo>
                  <a:lnTo>
                    <a:pt x="2833" y="2114"/>
                  </a:lnTo>
                  <a:lnTo>
                    <a:pt x="3981" y="1616"/>
                  </a:lnTo>
                  <a:lnTo>
                    <a:pt x="5364" y="1270"/>
                  </a:lnTo>
                  <a:lnTo>
                    <a:pt x="7656" y="163"/>
                  </a:lnTo>
                  <a:lnTo>
                    <a:pt x="9354" y="0"/>
                  </a:lnTo>
                  <a:lnTo>
                    <a:pt x="9980" y="254"/>
                  </a:lnTo>
                  <a:close/>
                </a:path>
              </a:pathLst>
            </a:custGeom>
            <a:solidFill>
              <a:srgbClr val="020B13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3" name="object 60">
              <a:extLst>
                <a:ext uri="{FF2B5EF4-FFF2-40B4-BE49-F238E27FC236}">
                  <a16:creationId xmlns:a16="http://schemas.microsoft.com/office/drawing/2014/main" id="{FDC21A90-4AF0-4F96-BA6E-F333DCF5E66B}"/>
                </a:ext>
              </a:extLst>
            </p:cNvPr>
            <p:cNvSpPr/>
            <p:nvPr/>
          </p:nvSpPr>
          <p:spPr>
            <a:xfrm>
              <a:off x="8211797" y="5174964"/>
              <a:ext cx="133705" cy="169193"/>
            </a:xfrm>
            <a:custGeom>
              <a:avLst/>
              <a:gdLst/>
              <a:ahLst/>
              <a:cxnLst/>
              <a:rect l="l" t="t" r="r" b="b"/>
              <a:pathLst>
                <a:path w="207016" h="261962">
                  <a:moveTo>
                    <a:pt x="18631" y="137091"/>
                  </a:moveTo>
                  <a:lnTo>
                    <a:pt x="18510" y="136781"/>
                  </a:lnTo>
                  <a:lnTo>
                    <a:pt x="18475" y="136617"/>
                  </a:lnTo>
                  <a:lnTo>
                    <a:pt x="18369" y="136399"/>
                  </a:lnTo>
                  <a:lnTo>
                    <a:pt x="18346" y="136161"/>
                  </a:lnTo>
                  <a:lnTo>
                    <a:pt x="18357" y="135943"/>
                  </a:lnTo>
                  <a:lnTo>
                    <a:pt x="18369" y="135731"/>
                  </a:lnTo>
                  <a:lnTo>
                    <a:pt x="18417" y="135517"/>
                  </a:lnTo>
                  <a:lnTo>
                    <a:pt x="18440" y="135262"/>
                  </a:lnTo>
                  <a:lnTo>
                    <a:pt x="18393" y="134910"/>
                  </a:lnTo>
                  <a:lnTo>
                    <a:pt x="18305" y="134728"/>
                  </a:lnTo>
                  <a:lnTo>
                    <a:pt x="18233" y="133738"/>
                  </a:lnTo>
                  <a:lnTo>
                    <a:pt x="17821" y="133348"/>
                  </a:lnTo>
                  <a:lnTo>
                    <a:pt x="17557" y="133185"/>
                  </a:lnTo>
                  <a:lnTo>
                    <a:pt x="16709" y="132766"/>
                  </a:lnTo>
                  <a:lnTo>
                    <a:pt x="16420" y="132656"/>
                  </a:lnTo>
                  <a:lnTo>
                    <a:pt x="15526" y="132401"/>
                  </a:lnTo>
                  <a:lnTo>
                    <a:pt x="15039" y="132079"/>
                  </a:lnTo>
                  <a:lnTo>
                    <a:pt x="14837" y="131842"/>
                  </a:lnTo>
                  <a:lnTo>
                    <a:pt x="14670" y="131568"/>
                  </a:lnTo>
                  <a:lnTo>
                    <a:pt x="14549" y="131283"/>
                  </a:lnTo>
                  <a:lnTo>
                    <a:pt x="14450" y="130694"/>
                  </a:lnTo>
                  <a:lnTo>
                    <a:pt x="14453" y="130384"/>
                  </a:lnTo>
                  <a:lnTo>
                    <a:pt x="14600" y="129473"/>
                  </a:lnTo>
                  <a:lnTo>
                    <a:pt x="14793" y="129217"/>
                  </a:lnTo>
                  <a:lnTo>
                    <a:pt x="15028" y="128986"/>
                  </a:lnTo>
                  <a:lnTo>
                    <a:pt x="14990" y="128464"/>
                  </a:lnTo>
                  <a:lnTo>
                    <a:pt x="14536" y="127626"/>
                  </a:lnTo>
                  <a:lnTo>
                    <a:pt x="14426" y="127340"/>
                  </a:lnTo>
                  <a:lnTo>
                    <a:pt x="14323" y="127043"/>
                  </a:lnTo>
                  <a:lnTo>
                    <a:pt x="14254" y="126745"/>
                  </a:lnTo>
                  <a:lnTo>
                    <a:pt x="14306" y="126162"/>
                  </a:lnTo>
                  <a:lnTo>
                    <a:pt x="14402" y="125870"/>
                  </a:lnTo>
                  <a:lnTo>
                    <a:pt x="14652" y="125305"/>
                  </a:lnTo>
                  <a:lnTo>
                    <a:pt x="15132" y="124503"/>
                  </a:lnTo>
                  <a:lnTo>
                    <a:pt x="15652" y="124254"/>
                  </a:lnTo>
                  <a:lnTo>
                    <a:pt x="16280" y="124193"/>
                  </a:lnTo>
                  <a:lnTo>
                    <a:pt x="16589" y="124205"/>
                  </a:lnTo>
                  <a:lnTo>
                    <a:pt x="17095" y="124497"/>
                  </a:lnTo>
                  <a:lnTo>
                    <a:pt x="17250" y="124770"/>
                  </a:lnTo>
                  <a:lnTo>
                    <a:pt x="17440" y="125007"/>
                  </a:lnTo>
                  <a:lnTo>
                    <a:pt x="17911" y="125396"/>
                  </a:lnTo>
                  <a:lnTo>
                    <a:pt x="18435" y="125700"/>
                  </a:lnTo>
                  <a:lnTo>
                    <a:pt x="18999" y="125931"/>
                  </a:lnTo>
                  <a:lnTo>
                    <a:pt x="19515" y="126277"/>
                  </a:lnTo>
                  <a:lnTo>
                    <a:pt x="20090" y="126265"/>
                  </a:lnTo>
                  <a:lnTo>
                    <a:pt x="21863" y="125779"/>
                  </a:lnTo>
                  <a:lnTo>
                    <a:pt x="23642" y="125384"/>
                  </a:lnTo>
                  <a:lnTo>
                    <a:pt x="24080" y="124873"/>
                  </a:lnTo>
                  <a:lnTo>
                    <a:pt x="24630" y="124181"/>
                  </a:lnTo>
                  <a:lnTo>
                    <a:pt x="24925" y="124059"/>
                  </a:lnTo>
                  <a:lnTo>
                    <a:pt x="25310" y="123628"/>
                  </a:lnTo>
                  <a:lnTo>
                    <a:pt x="25424" y="123337"/>
                  </a:lnTo>
                  <a:lnTo>
                    <a:pt x="25496" y="123033"/>
                  </a:lnTo>
                  <a:lnTo>
                    <a:pt x="25518" y="122729"/>
                  </a:lnTo>
                  <a:lnTo>
                    <a:pt x="25443" y="121787"/>
                  </a:lnTo>
                  <a:lnTo>
                    <a:pt x="25756" y="121368"/>
                  </a:lnTo>
                  <a:lnTo>
                    <a:pt x="26062" y="121228"/>
                  </a:lnTo>
                  <a:lnTo>
                    <a:pt x="26294" y="121028"/>
                  </a:lnTo>
                  <a:lnTo>
                    <a:pt x="26722" y="120542"/>
                  </a:lnTo>
                  <a:lnTo>
                    <a:pt x="26874" y="120025"/>
                  </a:lnTo>
                  <a:lnTo>
                    <a:pt x="26523" y="119193"/>
                  </a:lnTo>
                  <a:lnTo>
                    <a:pt x="26638" y="118907"/>
                  </a:lnTo>
                  <a:lnTo>
                    <a:pt x="26808" y="118622"/>
                  </a:lnTo>
                  <a:lnTo>
                    <a:pt x="27012" y="118379"/>
                  </a:lnTo>
                  <a:lnTo>
                    <a:pt x="27522" y="118191"/>
                  </a:lnTo>
                  <a:lnTo>
                    <a:pt x="27852" y="118251"/>
                  </a:lnTo>
                  <a:lnTo>
                    <a:pt x="28161" y="118258"/>
                  </a:lnTo>
                  <a:lnTo>
                    <a:pt x="28467" y="118245"/>
                  </a:lnTo>
                  <a:lnTo>
                    <a:pt x="29032" y="118051"/>
                  </a:lnTo>
                  <a:lnTo>
                    <a:pt x="29854" y="117589"/>
                  </a:lnTo>
                  <a:lnTo>
                    <a:pt x="30122" y="117109"/>
                  </a:lnTo>
                  <a:lnTo>
                    <a:pt x="30118" y="116173"/>
                  </a:lnTo>
                  <a:lnTo>
                    <a:pt x="30104" y="115305"/>
                  </a:lnTo>
                  <a:lnTo>
                    <a:pt x="29958" y="115037"/>
                  </a:lnTo>
                  <a:lnTo>
                    <a:pt x="29774" y="114782"/>
                  </a:lnTo>
                  <a:lnTo>
                    <a:pt x="29563" y="114551"/>
                  </a:lnTo>
                  <a:lnTo>
                    <a:pt x="29083" y="114193"/>
                  </a:lnTo>
                  <a:lnTo>
                    <a:pt x="28269" y="113768"/>
                  </a:lnTo>
                  <a:lnTo>
                    <a:pt x="27465" y="113233"/>
                  </a:lnTo>
                  <a:lnTo>
                    <a:pt x="27218" y="113032"/>
                  </a:lnTo>
                  <a:lnTo>
                    <a:pt x="27006" y="112607"/>
                  </a:lnTo>
                  <a:lnTo>
                    <a:pt x="27260" y="112358"/>
                  </a:lnTo>
                  <a:lnTo>
                    <a:pt x="27273" y="111823"/>
                  </a:lnTo>
                  <a:lnTo>
                    <a:pt x="27053" y="111574"/>
                  </a:lnTo>
                  <a:lnTo>
                    <a:pt x="26807" y="111386"/>
                  </a:lnTo>
                  <a:lnTo>
                    <a:pt x="25712" y="110700"/>
                  </a:lnTo>
                  <a:lnTo>
                    <a:pt x="25478" y="110293"/>
                  </a:lnTo>
                  <a:lnTo>
                    <a:pt x="25653" y="110025"/>
                  </a:lnTo>
                  <a:lnTo>
                    <a:pt x="25893" y="109745"/>
                  </a:lnTo>
                  <a:lnTo>
                    <a:pt x="25854" y="109260"/>
                  </a:lnTo>
                  <a:lnTo>
                    <a:pt x="25583" y="109047"/>
                  </a:lnTo>
                  <a:lnTo>
                    <a:pt x="24790" y="108020"/>
                  </a:lnTo>
                  <a:lnTo>
                    <a:pt x="24484" y="107504"/>
                  </a:lnTo>
                  <a:lnTo>
                    <a:pt x="24485" y="107030"/>
                  </a:lnTo>
                  <a:lnTo>
                    <a:pt x="24792" y="106847"/>
                  </a:lnTo>
                  <a:lnTo>
                    <a:pt x="25408" y="106750"/>
                  </a:lnTo>
                  <a:lnTo>
                    <a:pt x="25716" y="106812"/>
                  </a:lnTo>
                  <a:lnTo>
                    <a:pt x="26295" y="107018"/>
                  </a:lnTo>
                  <a:lnTo>
                    <a:pt x="26815" y="107334"/>
                  </a:lnTo>
                  <a:lnTo>
                    <a:pt x="27113" y="107413"/>
                  </a:lnTo>
                  <a:lnTo>
                    <a:pt x="27716" y="107443"/>
                  </a:lnTo>
                  <a:lnTo>
                    <a:pt x="28014" y="107370"/>
                  </a:lnTo>
                  <a:lnTo>
                    <a:pt x="28537" y="107061"/>
                  </a:lnTo>
                  <a:lnTo>
                    <a:pt x="28736" y="106824"/>
                  </a:lnTo>
                  <a:lnTo>
                    <a:pt x="29034" y="106289"/>
                  </a:lnTo>
                  <a:lnTo>
                    <a:pt x="29144" y="106003"/>
                  </a:lnTo>
                  <a:lnTo>
                    <a:pt x="29216" y="105408"/>
                  </a:lnTo>
                  <a:lnTo>
                    <a:pt x="29193" y="105098"/>
                  </a:lnTo>
                  <a:lnTo>
                    <a:pt x="29099" y="104497"/>
                  </a:lnTo>
                  <a:lnTo>
                    <a:pt x="29014" y="104205"/>
                  </a:lnTo>
                  <a:lnTo>
                    <a:pt x="28965" y="103901"/>
                  </a:lnTo>
                  <a:lnTo>
                    <a:pt x="28845" y="103318"/>
                  </a:lnTo>
                  <a:lnTo>
                    <a:pt x="28506" y="102820"/>
                  </a:lnTo>
                  <a:lnTo>
                    <a:pt x="27935" y="102103"/>
                  </a:lnTo>
                  <a:lnTo>
                    <a:pt x="27220" y="101106"/>
                  </a:lnTo>
                  <a:lnTo>
                    <a:pt x="26783" y="100699"/>
                  </a:lnTo>
                  <a:lnTo>
                    <a:pt x="26250" y="100401"/>
                  </a:lnTo>
                  <a:lnTo>
                    <a:pt x="25763" y="100037"/>
                  </a:lnTo>
                  <a:lnTo>
                    <a:pt x="24826" y="99193"/>
                  </a:lnTo>
                  <a:lnTo>
                    <a:pt x="24778" y="98670"/>
                  </a:lnTo>
                  <a:lnTo>
                    <a:pt x="24924" y="98372"/>
                  </a:lnTo>
                  <a:lnTo>
                    <a:pt x="25107" y="98099"/>
                  </a:lnTo>
                  <a:lnTo>
                    <a:pt x="25304" y="97844"/>
                  </a:lnTo>
                  <a:lnTo>
                    <a:pt x="25550" y="97595"/>
                  </a:lnTo>
                  <a:lnTo>
                    <a:pt x="26025" y="97510"/>
                  </a:lnTo>
                  <a:lnTo>
                    <a:pt x="26237" y="97747"/>
                  </a:lnTo>
                  <a:lnTo>
                    <a:pt x="26593" y="98305"/>
                  </a:lnTo>
                  <a:lnTo>
                    <a:pt x="26708" y="98604"/>
                  </a:lnTo>
                  <a:lnTo>
                    <a:pt x="27155" y="98895"/>
                  </a:lnTo>
                  <a:lnTo>
                    <a:pt x="27480" y="98895"/>
                  </a:lnTo>
                  <a:lnTo>
                    <a:pt x="28211" y="98336"/>
                  </a:lnTo>
                  <a:lnTo>
                    <a:pt x="28780" y="98221"/>
                  </a:lnTo>
                  <a:lnTo>
                    <a:pt x="30008" y="98257"/>
                  </a:lnTo>
                  <a:lnTo>
                    <a:pt x="30304" y="98178"/>
                  </a:lnTo>
                  <a:lnTo>
                    <a:pt x="30589" y="98063"/>
                  </a:lnTo>
                  <a:lnTo>
                    <a:pt x="30862" y="97887"/>
                  </a:lnTo>
                  <a:lnTo>
                    <a:pt x="31392" y="97899"/>
                  </a:lnTo>
                  <a:lnTo>
                    <a:pt x="31652" y="98093"/>
                  </a:lnTo>
                  <a:lnTo>
                    <a:pt x="32504" y="98433"/>
                  </a:lnTo>
                  <a:lnTo>
                    <a:pt x="32826" y="98409"/>
                  </a:lnTo>
                  <a:lnTo>
                    <a:pt x="33234" y="98099"/>
                  </a:lnTo>
                  <a:lnTo>
                    <a:pt x="33114" y="97777"/>
                  </a:lnTo>
                  <a:lnTo>
                    <a:pt x="32706" y="97079"/>
                  </a:lnTo>
                  <a:lnTo>
                    <a:pt x="31767" y="96319"/>
                  </a:lnTo>
                  <a:lnTo>
                    <a:pt x="31620" y="96046"/>
                  </a:lnTo>
                  <a:lnTo>
                    <a:pt x="31503" y="95748"/>
                  </a:lnTo>
                  <a:lnTo>
                    <a:pt x="31428" y="95450"/>
                  </a:lnTo>
                  <a:lnTo>
                    <a:pt x="31497" y="94873"/>
                  </a:lnTo>
                  <a:lnTo>
                    <a:pt x="31640" y="94587"/>
                  </a:lnTo>
                  <a:lnTo>
                    <a:pt x="31733" y="93998"/>
                  </a:lnTo>
                  <a:lnTo>
                    <a:pt x="31624" y="93397"/>
                  </a:lnTo>
                  <a:lnTo>
                    <a:pt x="31466" y="92808"/>
                  </a:lnTo>
                  <a:lnTo>
                    <a:pt x="31370" y="92510"/>
                  </a:lnTo>
                  <a:lnTo>
                    <a:pt x="31069" y="91988"/>
                  </a:lnTo>
                  <a:lnTo>
                    <a:pt x="30548" y="91586"/>
                  </a:lnTo>
                  <a:lnTo>
                    <a:pt x="30462" y="91094"/>
                  </a:lnTo>
                  <a:lnTo>
                    <a:pt x="30766" y="90523"/>
                  </a:lnTo>
                  <a:lnTo>
                    <a:pt x="30886" y="90232"/>
                  </a:lnTo>
                  <a:lnTo>
                    <a:pt x="31056" y="89648"/>
                  </a:lnTo>
                  <a:lnTo>
                    <a:pt x="31243" y="88755"/>
                  </a:lnTo>
                  <a:lnTo>
                    <a:pt x="31264" y="88452"/>
                  </a:lnTo>
                  <a:lnTo>
                    <a:pt x="31157" y="87856"/>
                  </a:lnTo>
                  <a:lnTo>
                    <a:pt x="30924" y="87303"/>
                  </a:lnTo>
                  <a:lnTo>
                    <a:pt x="30963" y="85784"/>
                  </a:lnTo>
                  <a:lnTo>
                    <a:pt x="30943" y="85481"/>
                  </a:lnTo>
                  <a:lnTo>
                    <a:pt x="30748" y="84909"/>
                  </a:lnTo>
                  <a:lnTo>
                    <a:pt x="30226" y="84162"/>
                  </a:lnTo>
                  <a:lnTo>
                    <a:pt x="30116" y="83877"/>
                  </a:lnTo>
                  <a:lnTo>
                    <a:pt x="29998" y="83275"/>
                  </a:lnTo>
                  <a:lnTo>
                    <a:pt x="30025" y="82965"/>
                  </a:lnTo>
                  <a:lnTo>
                    <a:pt x="30173" y="82334"/>
                  </a:lnTo>
                  <a:lnTo>
                    <a:pt x="30136" y="81793"/>
                  </a:lnTo>
                  <a:lnTo>
                    <a:pt x="29872" y="81641"/>
                  </a:lnTo>
                  <a:lnTo>
                    <a:pt x="29534" y="81525"/>
                  </a:lnTo>
                  <a:lnTo>
                    <a:pt x="29296" y="81088"/>
                  </a:lnTo>
                  <a:lnTo>
                    <a:pt x="29480" y="80456"/>
                  </a:lnTo>
                  <a:lnTo>
                    <a:pt x="29610" y="79855"/>
                  </a:lnTo>
                  <a:lnTo>
                    <a:pt x="29664" y="79551"/>
                  </a:lnTo>
                  <a:lnTo>
                    <a:pt x="29585" y="78974"/>
                  </a:lnTo>
                  <a:lnTo>
                    <a:pt x="29418" y="78713"/>
                  </a:lnTo>
                  <a:lnTo>
                    <a:pt x="29221" y="78141"/>
                  </a:lnTo>
                  <a:lnTo>
                    <a:pt x="29138" y="77218"/>
                  </a:lnTo>
                  <a:lnTo>
                    <a:pt x="28933" y="76671"/>
                  </a:lnTo>
                  <a:lnTo>
                    <a:pt x="28687" y="76470"/>
                  </a:lnTo>
                  <a:lnTo>
                    <a:pt x="27633" y="75827"/>
                  </a:lnTo>
                  <a:lnTo>
                    <a:pt x="27079" y="75589"/>
                  </a:lnTo>
                  <a:lnTo>
                    <a:pt x="26497" y="75505"/>
                  </a:lnTo>
                  <a:lnTo>
                    <a:pt x="26193" y="75517"/>
                  </a:lnTo>
                  <a:lnTo>
                    <a:pt x="25270" y="75638"/>
                  </a:lnTo>
                  <a:lnTo>
                    <a:pt x="23732" y="75735"/>
                  </a:lnTo>
                  <a:lnTo>
                    <a:pt x="23197" y="75966"/>
                  </a:lnTo>
                  <a:lnTo>
                    <a:pt x="22965" y="76191"/>
                  </a:lnTo>
                  <a:lnTo>
                    <a:pt x="22780" y="76452"/>
                  </a:lnTo>
                  <a:lnTo>
                    <a:pt x="22598" y="77011"/>
                  </a:lnTo>
                  <a:lnTo>
                    <a:pt x="22550" y="77941"/>
                  </a:lnTo>
                  <a:lnTo>
                    <a:pt x="22513" y="78244"/>
                  </a:lnTo>
                  <a:lnTo>
                    <a:pt x="22329" y="78834"/>
                  </a:lnTo>
                  <a:lnTo>
                    <a:pt x="22192" y="79120"/>
                  </a:lnTo>
                  <a:lnTo>
                    <a:pt x="21815" y="79575"/>
                  </a:lnTo>
                  <a:lnTo>
                    <a:pt x="21536" y="79757"/>
                  </a:lnTo>
                  <a:lnTo>
                    <a:pt x="21217" y="79897"/>
                  </a:lnTo>
                  <a:lnTo>
                    <a:pt x="20907" y="79964"/>
                  </a:lnTo>
                  <a:lnTo>
                    <a:pt x="20457" y="79751"/>
                  </a:lnTo>
                  <a:lnTo>
                    <a:pt x="20277" y="79502"/>
                  </a:lnTo>
                  <a:lnTo>
                    <a:pt x="20125" y="79199"/>
                  </a:lnTo>
                  <a:lnTo>
                    <a:pt x="20005" y="78883"/>
                  </a:lnTo>
                  <a:lnTo>
                    <a:pt x="19881" y="78281"/>
                  </a:lnTo>
                  <a:lnTo>
                    <a:pt x="19872" y="77977"/>
                  </a:lnTo>
                  <a:lnTo>
                    <a:pt x="19893" y="76750"/>
                  </a:lnTo>
                  <a:lnTo>
                    <a:pt x="19687" y="76197"/>
                  </a:lnTo>
                  <a:lnTo>
                    <a:pt x="19472" y="75967"/>
                  </a:lnTo>
                  <a:lnTo>
                    <a:pt x="19253" y="75748"/>
                  </a:lnTo>
                  <a:lnTo>
                    <a:pt x="18538" y="75153"/>
                  </a:lnTo>
                  <a:lnTo>
                    <a:pt x="18239" y="74672"/>
                  </a:lnTo>
                  <a:lnTo>
                    <a:pt x="18188" y="73749"/>
                  </a:lnTo>
                  <a:lnTo>
                    <a:pt x="17791" y="72917"/>
                  </a:lnTo>
                  <a:lnTo>
                    <a:pt x="17660" y="72327"/>
                  </a:lnTo>
                  <a:lnTo>
                    <a:pt x="17577" y="71702"/>
                  </a:lnTo>
                  <a:lnTo>
                    <a:pt x="17597" y="70796"/>
                  </a:lnTo>
                  <a:lnTo>
                    <a:pt x="17894" y="70322"/>
                  </a:lnTo>
                  <a:lnTo>
                    <a:pt x="18159" y="70128"/>
                  </a:lnTo>
                  <a:lnTo>
                    <a:pt x="18392" y="69915"/>
                  </a:lnTo>
                  <a:lnTo>
                    <a:pt x="19006" y="69241"/>
                  </a:lnTo>
                  <a:lnTo>
                    <a:pt x="19240" y="69040"/>
                  </a:lnTo>
                  <a:lnTo>
                    <a:pt x="19809" y="68694"/>
                  </a:lnTo>
                  <a:lnTo>
                    <a:pt x="20083" y="68251"/>
                  </a:lnTo>
                  <a:lnTo>
                    <a:pt x="20074" y="67947"/>
                  </a:lnTo>
                  <a:lnTo>
                    <a:pt x="20004" y="67625"/>
                  </a:lnTo>
                  <a:lnTo>
                    <a:pt x="19882" y="67315"/>
                  </a:lnTo>
                  <a:lnTo>
                    <a:pt x="19526" y="66835"/>
                  </a:lnTo>
                  <a:lnTo>
                    <a:pt x="19042" y="66446"/>
                  </a:lnTo>
                  <a:lnTo>
                    <a:pt x="18490" y="66137"/>
                  </a:lnTo>
                  <a:lnTo>
                    <a:pt x="17641" y="65942"/>
                  </a:lnTo>
                  <a:lnTo>
                    <a:pt x="17027" y="66112"/>
                  </a:lnTo>
                  <a:lnTo>
                    <a:pt x="15829" y="66312"/>
                  </a:lnTo>
                  <a:lnTo>
                    <a:pt x="14644" y="66586"/>
                  </a:lnTo>
                  <a:lnTo>
                    <a:pt x="13744" y="66738"/>
                  </a:lnTo>
                  <a:lnTo>
                    <a:pt x="13132" y="66908"/>
                  </a:lnTo>
                  <a:lnTo>
                    <a:pt x="12546" y="66962"/>
                  </a:lnTo>
                  <a:lnTo>
                    <a:pt x="12024" y="66707"/>
                  </a:lnTo>
                  <a:lnTo>
                    <a:pt x="11534" y="66306"/>
                  </a:lnTo>
                  <a:lnTo>
                    <a:pt x="11270" y="66130"/>
                  </a:lnTo>
                  <a:lnTo>
                    <a:pt x="10523" y="65650"/>
                  </a:lnTo>
                  <a:lnTo>
                    <a:pt x="10785" y="65195"/>
                  </a:lnTo>
                  <a:lnTo>
                    <a:pt x="11464" y="64448"/>
                  </a:lnTo>
                  <a:lnTo>
                    <a:pt x="11654" y="64205"/>
                  </a:lnTo>
                  <a:lnTo>
                    <a:pt x="11897" y="63657"/>
                  </a:lnTo>
                  <a:lnTo>
                    <a:pt x="12024" y="63056"/>
                  </a:lnTo>
                  <a:lnTo>
                    <a:pt x="12260" y="62509"/>
                  </a:lnTo>
                  <a:lnTo>
                    <a:pt x="13049" y="61203"/>
                  </a:lnTo>
                  <a:lnTo>
                    <a:pt x="13300" y="60328"/>
                  </a:lnTo>
                  <a:lnTo>
                    <a:pt x="13617" y="58840"/>
                  </a:lnTo>
                  <a:lnTo>
                    <a:pt x="14190" y="57114"/>
                  </a:lnTo>
                  <a:lnTo>
                    <a:pt x="14415" y="56209"/>
                  </a:lnTo>
                  <a:lnTo>
                    <a:pt x="14757" y="55747"/>
                  </a:lnTo>
                  <a:lnTo>
                    <a:pt x="15317" y="55432"/>
                  </a:lnTo>
                  <a:lnTo>
                    <a:pt x="15539" y="54921"/>
                  </a:lnTo>
                  <a:lnTo>
                    <a:pt x="15564" y="54611"/>
                  </a:lnTo>
                  <a:lnTo>
                    <a:pt x="15493" y="53676"/>
                  </a:lnTo>
                  <a:lnTo>
                    <a:pt x="15171" y="52503"/>
                  </a:lnTo>
                  <a:lnTo>
                    <a:pt x="15107" y="51592"/>
                  </a:lnTo>
                  <a:lnTo>
                    <a:pt x="14979" y="50717"/>
                  </a:lnTo>
                  <a:lnTo>
                    <a:pt x="14399" y="50012"/>
                  </a:lnTo>
                  <a:lnTo>
                    <a:pt x="14205" y="49417"/>
                  </a:lnTo>
                  <a:lnTo>
                    <a:pt x="14133" y="48809"/>
                  </a:lnTo>
                  <a:lnTo>
                    <a:pt x="14303" y="48263"/>
                  </a:lnTo>
                  <a:lnTo>
                    <a:pt x="14664" y="47746"/>
                  </a:lnTo>
                  <a:lnTo>
                    <a:pt x="15123" y="46944"/>
                  </a:lnTo>
                  <a:lnTo>
                    <a:pt x="15514" y="46124"/>
                  </a:lnTo>
                  <a:lnTo>
                    <a:pt x="15858" y="44964"/>
                  </a:lnTo>
                  <a:lnTo>
                    <a:pt x="16155" y="43779"/>
                  </a:lnTo>
                  <a:lnTo>
                    <a:pt x="16456" y="42291"/>
                  </a:lnTo>
                  <a:lnTo>
                    <a:pt x="16524" y="41671"/>
                  </a:lnTo>
                  <a:lnTo>
                    <a:pt x="16437" y="41063"/>
                  </a:lnTo>
                  <a:lnTo>
                    <a:pt x="16103" y="40589"/>
                  </a:lnTo>
                  <a:lnTo>
                    <a:pt x="15376" y="40000"/>
                  </a:lnTo>
                  <a:lnTo>
                    <a:pt x="14936" y="39569"/>
                  </a:lnTo>
                  <a:lnTo>
                    <a:pt x="14433" y="39253"/>
                  </a:lnTo>
                  <a:lnTo>
                    <a:pt x="14144" y="39156"/>
                  </a:lnTo>
                  <a:lnTo>
                    <a:pt x="13550" y="39004"/>
                  </a:lnTo>
                  <a:lnTo>
                    <a:pt x="12929" y="38888"/>
                  </a:lnTo>
                  <a:lnTo>
                    <a:pt x="12393" y="38670"/>
                  </a:lnTo>
                  <a:lnTo>
                    <a:pt x="12182" y="38415"/>
                  </a:lnTo>
                  <a:lnTo>
                    <a:pt x="12043" y="38117"/>
                  </a:lnTo>
                  <a:lnTo>
                    <a:pt x="12174" y="37600"/>
                  </a:lnTo>
                  <a:lnTo>
                    <a:pt x="13644" y="36002"/>
                  </a:lnTo>
                  <a:lnTo>
                    <a:pt x="14534" y="35176"/>
                  </a:lnTo>
                  <a:lnTo>
                    <a:pt x="15652" y="33366"/>
                  </a:lnTo>
                  <a:lnTo>
                    <a:pt x="16362" y="32023"/>
                  </a:lnTo>
                  <a:lnTo>
                    <a:pt x="16716" y="31185"/>
                  </a:lnTo>
                  <a:lnTo>
                    <a:pt x="16968" y="29994"/>
                  </a:lnTo>
                  <a:lnTo>
                    <a:pt x="16898" y="29386"/>
                  </a:lnTo>
                  <a:lnTo>
                    <a:pt x="16645" y="28499"/>
                  </a:lnTo>
                  <a:lnTo>
                    <a:pt x="16308" y="28013"/>
                  </a:lnTo>
                  <a:lnTo>
                    <a:pt x="15614" y="27394"/>
                  </a:lnTo>
                  <a:lnTo>
                    <a:pt x="15393" y="26853"/>
                  </a:lnTo>
                  <a:lnTo>
                    <a:pt x="15327" y="26227"/>
                  </a:lnTo>
                  <a:lnTo>
                    <a:pt x="15319" y="25310"/>
                  </a:lnTo>
                  <a:lnTo>
                    <a:pt x="15109" y="24763"/>
                  </a:lnTo>
                  <a:lnTo>
                    <a:pt x="14331" y="23809"/>
                  </a:lnTo>
                  <a:lnTo>
                    <a:pt x="13917" y="23366"/>
                  </a:lnTo>
                  <a:lnTo>
                    <a:pt x="13082" y="22491"/>
                  </a:lnTo>
                  <a:lnTo>
                    <a:pt x="12678" y="21671"/>
                  </a:lnTo>
                  <a:lnTo>
                    <a:pt x="12377" y="21142"/>
                  </a:lnTo>
                  <a:lnTo>
                    <a:pt x="11469" y="19921"/>
                  </a:lnTo>
                  <a:lnTo>
                    <a:pt x="10637" y="18651"/>
                  </a:lnTo>
                  <a:lnTo>
                    <a:pt x="10108" y="17910"/>
                  </a:lnTo>
                  <a:lnTo>
                    <a:pt x="9503" y="17229"/>
                  </a:lnTo>
                  <a:lnTo>
                    <a:pt x="9047" y="16828"/>
                  </a:lnTo>
                  <a:lnTo>
                    <a:pt x="7631" y="15680"/>
                  </a:lnTo>
                  <a:lnTo>
                    <a:pt x="6801" y="14793"/>
                  </a:lnTo>
                  <a:lnTo>
                    <a:pt x="5014" y="13140"/>
                  </a:lnTo>
                  <a:lnTo>
                    <a:pt x="4616" y="12685"/>
                  </a:lnTo>
                  <a:lnTo>
                    <a:pt x="3912" y="11694"/>
                  </a:lnTo>
                  <a:lnTo>
                    <a:pt x="3519" y="10862"/>
                  </a:lnTo>
                  <a:lnTo>
                    <a:pt x="3110" y="10443"/>
                  </a:lnTo>
                  <a:lnTo>
                    <a:pt x="2348" y="9932"/>
                  </a:lnTo>
                  <a:lnTo>
                    <a:pt x="1615" y="9191"/>
                  </a:lnTo>
                  <a:lnTo>
                    <a:pt x="0" y="7557"/>
                  </a:lnTo>
                  <a:lnTo>
                    <a:pt x="1144" y="7506"/>
                  </a:lnTo>
                  <a:lnTo>
                    <a:pt x="2002" y="7187"/>
                  </a:lnTo>
                  <a:lnTo>
                    <a:pt x="9280" y="3064"/>
                  </a:lnTo>
                  <a:lnTo>
                    <a:pt x="13116" y="1844"/>
                  </a:lnTo>
                  <a:lnTo>
                    <a:pt x="17125" y="971"/>
                  </a:lnTo>
                  <a:lnTo>
                    <a:pt x="20607" y="0"/>
                  </a:lnTo>
                  <a:lnTo>
                    <a:pt x="24839" y="546"/>
                  </a:lnTo>
                  <a:lnTo>
                    <a:pt x="28988" y="2105"/>
                  </a:lnTo>
                  <a:lnTo>
                    <a:pt x="31701" y="3070"/>
                  </a:lnTo>
                  <a:lnTo>
                    <a:pt x="35461" y="5741"/>
                  </a:lnTo>
                  <a:lnTo>
                    <a:pt x="39068" y="8420"/>
                  </a:lnTo>
                  <a:lnTo>
                    <a:pt x="40646" y="9851"/>
                  </a:lnTo>
                  <a:lnTo>
                    <a:pt x="41576" y="12026"/>
                  </a:lnTo>
                  <a:lnTo>
                    <a:pt x="41855" y="15950"/>
                  </a:lnTo>
                  <a:lnTo>
                    <a:pt x="42447" y="18846"/>
                  </a:lnTo>
                  <a:lnTo>
                    <a:pt x="42647" y="21692"/>
                  </a:lnTo>
                  <a:lnTo>
                    <a:pt x="42312" y="24575"/>
                  </a:lnTo>
                  <a:lnTo>
                    <a:pt x="37610" y="30553"/>
                  </a:lnTo>
                  <a:lnTo>
                    <a:pt x="34988" y="32980"/>
                  </a:lnTo>
                  <a:lnTo>
                    <a:pt x="32570" y="33927"/>
                  </a:lnTo>
                  <a:lnTo>
                    <a:pt x="29455" y="34924"/>
                  </a:lnTo>
                  <a:lnTo>
                    <a:pt x="26827" y="36115"/>
                  </a:lnTo>
                  <a:lnTo>
                    <a:pt x="24382" y="40000"/>
                  </a:lnTo>
                  <a:lnTo>
                    <a:pt x="24097" y="43579"/>
                  </a:lnTo>
                  <a:lnTo>
                    <a:pt x="24843" y="46461"/>
                  </a:lnTo>
                  <a:lnTo>
                    <a:pt x="27290" y="48141"/>
                  </a:lnTo>
                  <a:lnTo>
                    <a:pt x="30856" y="51364"/>
                  </a:lnTo>
                  <a:lnTo>
                    <a:pt x="33422" y="52494"/>
                  </a:lnTo>
                  <a:lnTo>
                    <a:pt x="37224" y="54696"/>
                  </a:lnTo>
                  <a:lnTo>
                    <a:pt x="40963" y="55976"/>
                  </a:lnTo>
                  <a:lnTo>
                    <a:pt x="46076" y="58008"/>
                  </a:lnTo>
                  <a:lnTo>
                    <a:pt x="48792" y="61291"/>
                  </a:lnTo>
                  <a:lnTo>
                    <a:pt x="51044" y="64608"/>
                  </a:lnTo>
                  <a:lnTo>
                    <a:pt x="52590" y="70064"/>
                  </a:lnTo>
                  <a:lnTo>
                    <a:pt x="53154" y="74739"/>
                  </a:lnTo>
                  <a:lnTo>
                    <a:pt x="53425" y="79666"/>
                  </a:lnTo>
                  <a:lnTo>
                    <a:pt x="54011" y="85730"/>
                  </a:lnTo>
                  <a:lnTo>
                    <a:pt x="54116" y="88351"/>
                  </a:lnTo>
                  <a:lnTo>
                    <a:pt x="54259" y="94757"/>
                  </a:lnTo>
                  <a:lnTo>
                    <a:pt x="56590" y="99229"/>
                  </a:lnTo>
                  <a:lnTo>
                    <a:pt x="57597" y="103561"/>
                  </a:lnTo>
                  <a:lnTo>
                    <a:pt x="58522" y="107902"/>
                  </a:lnTo>
                  <a:lnTo>
                    <a:pt x="58562" y="121204"/>
                  </a:lnTo>
                  <a:lnTo>
                    <a:pt x="55621" y="124636"/>
                  </a:lnTo>
                  <a:lnTo>
                    <a:pt x="53415" y="127577"/>
                  </a:lnTo>
                  <a:lnTo>
                    <a:pt x="52434" y="132723"/>
                  </a:lnTo>
                  <a:lnTo>
                    <a:pt x="53415" y="135910"/>
                  </a:lnTo>
                  <a:lnTo>
                    <a:pt x="56111" y="138118"/>
                  </a:lnTo>
                  <a:lnTo>
                    <a:pt x="58072" y="140570"/>
                  </a:lnTo>
                  <a:lnTo>
                    <a:pt x="58072" y="147678"/>
                  </a:lnTo>
                  <a:lnTo>
                    <a:pt x="55760" y="159506"/>
                  </a:lnTo>
                  <a:lnTo>
                    <a:pt x="54860" y="163647"/>
                  </a:lnTo>
                  <a:lnTo>
                    <a:pt x="55621" y="166304"/>
                  </a:lnTo>
                  <a:lnTo>
                    <a:pt x="58563" y="166797"/>
                  </a:lnTo>
                  <a:lnTo>
                    <a:pt x="62484" y="166551"/>
                  </a:lnTo>
                  <a:lnTo>
                    <a:pt x="67877" y="166551"/>
                  </a:lnTo>
                  <a:lnTo>
                    <a:pt x="71652" y="167644"/>
                  </a:lnTo>
                  <a:lnTo>
                    <a:pt x="77290" y="168480"/>
                  </a:lnTo>
                  <a:lnTo>
                    <a:pt x="80638" y="168705"/>
                  </a:lnTo>
                  <a:lnTo>
                    <a:pt x="83102" y="168531"/>
                  </a:lnTo>
                  <a:lnTo>
                    <a:pt x="88712" y="168021"/>
                  </a:lnTo>
                  <a:lnTo>
                    <a:pt x="91654" y="166062"/>
                  </a:lnTo>
                  <a:lnTo>
                    <a:pt x="98517" y="160913"/>
                  </a:lnTo>
                  <a:lnTo>
                    <a:pt x="102439" y="156256"/>
                  </a:lnTo>
                  <a:lnTo>
                    <a:pt x="105135" y="154294"/>
                  </a:lnTo>
                  <a:lnTo>
                    <a:pt x="107832" y="152581"/>
                  </a:lnTo>
                  <a:lnTo>
                    <a:pt x="111754" y="151353"/>
                  </a:lnTo>
                  <a:lnTo>
                    <a:pt x="115921" y="151599"/>
                  </a:lnTo>
                  <a:lnTo>
                    <a:pt x="119107" y="152334"/>
                  </a:lnTo>
                  <a:lnTo>
                    <a:pt x="122049" y="153559"/>
                  </a:lnTo>
                  <a:lnTo>
                    <a:pt x="125481" y="153316"/>
                  </a:lnTo>
                  <a:lnTo>
                    <a:pt x="129158" y="150618"/>
                  </a:lnTo>
                  <a:lnTo>
                    <a:pt x="130873" y="147921"/>
                  </a:lnTo>
                  <a:lnTo>
                    <a:pt x="131608" y="143999"/>
                  </a:lnTo>
                  <a:lnTo>
                    <a:pt x="130873" y="141548"/>
                  </a:lnTo>
                  <a:lnTo>
                    <a:pt x="131364" y="139096"/>
                  </a:lnTo>
                  <a:lnTo>
                    <a:pt x="140703" y="136717"/>
                  </a:lnTo>
                  <a:lnTo>
                    <a:pt x="145523" y="136997"/>
                  </a:lnTo>
                  <a:lnTo>
                    <a:pt x="149585" y="137407"/>
                  </a:lnTo>
                  <a:lnTo>
                    <a:pt x="152965" y="138100"/>
                  </a:lnTo>
                  <a:lnTo>
                    <a:pt x="156776" y="138298"/>
                  </a:lnTo>
                  <a:lnTo>
                    <a:pt x="161179" y="138142"/>
                  </a:lnTo>
                  <a:lnTo>
                    <a:pt x="165970" y="136803"/>
                  </a:lnTo>
                  <a:lnTo>
                    <a:pt x="168312" y="137028"/>
                  </a:lnTo>
                  <a:lnTo>
                    <a:pt x="171731" y="137177"/>
                  </a:lnTo>
                  <a:lnTo>
                    <a:pt x="174124" y="137009"/>
                  </a:lnTo>
                  <a:lnTo>
                    <a:pt x="177296" y="136942"/>
                  </a:lnTo>
                  <a:lnTo>
                    <a:pt x="181295" y="136508"/>
                  </a:lnTo>
                  <a:lnTo>
                    <a:pt x="189335" y="139828"/>
                  </a:lnTo>
                  <a:lnTo>
                    <a:pt x="191068" y="145108"/>
                  </a:lnTo>
                  <a:lnTo>
                    <a:pt x="194516" y="145539"/>
                  </a:lnTo>
                  <a:lnTo>
                    <a:pt x="196225" y="146812"/>
                  </a:lnTo>
                  <a:lnTo>
                    <a:pt x="196413" y="150023"/>
                  </a:lnTo>
                  <a:lnTo>
                    <a:pt x="198301" y="152098"/>
                  </a:lnTo>
                  <a:lnTo>
                    <a:pt x="199811" y="154552"/>
                  </a:lnTo>
                  <a:lnTo>
                    <a:pt x="203136" y="157177"/>
                  </a:lnTo>
                  <a:lnTo>
                    <a:pt x="206584" y="161056"/>
                  </a:lnTo>
                  <a:lnTo>
                    <a:pt x="207016" y="165798"/>
                  </a:lnTo>
                  <a:lnTo>
                    <a:pt x="203568" y="170539"/>
                  </a:lnTo>
                  <a:lnTo>
                    <a:pt x="202642" y="173428"/>
                  </a:lnTo>
                  <a:lnTo>
                    <a:pt x="198255" y="171427"/>
                  </a:lnTo>
                  <a:lnTo>
                    <a:pt x="196602" y="173049"/>
                  </a:lnTo>
                  <a:lnTo>
                    <a:pt x="194526" y="175503"/>
                  </a:lnTo>
                  <a:lnTo>
                    <a:pt x="193016" y="177202"/>
                  </a:lnTo>
                  <a:lnTo>
                    <a:pt x="191883" y="179091"/>
                  </a:lnTo>
                  <a:lnTo>
                    <a:pt x="189618" y="180977"/>
                  </a:lnTo>
                  <a:lnTo>
                    <a:pt x="186409" y="181733"/>
                  </a:lnTo>
                  <a:lnTo>
                    <a:pt x="180180" y="184753"/>
                  </a:lnTo>
                  <a:lnTo>
                    <a:pt x="177915" y="183432"/>
                  </a:lnTo>
                  <a:lnTo>
                    <a:pt x="175084" y="183055"/>
                  </a:lnTo>
                  <a:lnTo>
                    <a:pt x="172630" y="183055"/>
                  </a:lnTo>
                  <a:lnTo>
                    <a:pt x="169857" y="187942"/>
                  </a:lnTo>
                  <a:lnTo>
                    <a:pt x="168477" y="190227"/>
                  </a:lnTo>
                  <a:lnTo>
                    <a:pt x="166024" y="192490"/>
                  </a:lnTo>
                  <a:lnTo>
                    <a:pt x="163004" y="192870"/>
                  </a:lnTo>
                  <a:lnTo>
                    <a:pt x="160550" y="192869"/>
                  </a:lnTo>
                  <a:lnTo>
                    <a:pt x="157152" y="192682"/>
                  </a:lnTo>
                  <a:lnTo>
                    <a:pt x="156020" y="193435"/>
                  </a:lnTo>
                  <a:lnTo>
                    <a:pt x="154887" y="196266"/>
                  </a:lnTo>
                  <a:lnTo>
                    <a:pt x="156397" y="198344"/>
                  </a:lnTo>
                  <a:lnTo>
                    <a:pt x="157718" y="199853"/>
                  </a:lnTo>
                  <a:lnTo>
                    <a:pt x="157907" y="201740"/>
                  </a:lnTo>
                  <a:lnTo>
                    <a:pt x="157718" y="203626"/>
                  </a:lnTo>
                  <a:lnTo>
                    <a:pt x="154662" y="205628"/>
                  </a:lnTo>
                  <a:lnTo>
                    <a:pt x="151384" y="207433"/>
                  </a:lnTo>
                  <a:lnTo>
                    <a:pt x="132031" y="209051"/>
                  </a:lnTo>
                  <a:lnTo>
                    <a:pt x="129127" y="211715"/>
                  </a:lnTo>
                  <a:lnTo>
                    <a:pt x="126222" y="211959"/>
                  </a:lnTo>
                  <a:lnTo>
                    <a:pt x="118961" y="218736"/>
                  </a:lnTo>
                  <a:lnTo>
                    <a:pt x="117509" y="220913"/>
                  </a:lnTo>
                  <a:lnTo>
                    <a:pt x="115573" y="223332"/>
                  </a:lnTo>
                  <a:lnTo>
                    <a:pt x="111020" y="224790"/>
                  </a:lnTo>
                  <a:lnTo>
                    <a:pt x="107472" y="230862"/>
                  </a:lnTo>
                  <a:lnTo>
                    <a:pt x="105447" y="234623"/>
                  </a:lnTo>
                  <a:lnTo>
                    <a:pt x="96888" y="236704"/>
                  </a:lnTo>
                  <a:lnTo>
                    <a:pt x="92781" y="235519"/>
                  </a:lnTo>
                  <a:lnTo>
                    <a:pt x="88515" y="236740"/>
                  </a:lnTo>
                  <a:lnTo>
                    <a:pt x="84656" y="238040"/>
                  </a:lnTo>
                  <a:lnTo>
                    <a:pt x="83156" y="241041"/>
                  </a:lnTo>
                  <a:lnTo>
                    <a:pt x="82593" y="243320"/>
                  </a:lnTo>
                  <a:lnTo>
                    <a:pt x="75891" y="246011"/>
                  </a:lnTo>
                  <a:lnTo>
                    <a:pt x="68550" y="251825"/>
                  </a:lnTo>
                  <a:lnTo>
                    <a:pt x="57835" y="252584"/>
                  </a:lnTo>
                  <a:lnTo>
                    <a:pt x="55890" y="252801"/>
                  </a:lnTo>
                  <a:lnTo>
                    <a:pt x="54389" y="254049"/>
                  </a:lnTo>
                  <a:lnTo>
                    <a:pt x="53388" y="256552"/>
                  </a:lnTo>
                  <a:lnTo>
                    <a:pt x="52638" y="259802"/>
                  </a:lnTo>
                  <a:lnTo>
                    <a:pt x="50113" y="261163"/>
                  </a:lnTo>
                  <a:lnTo>
                    <a:pt x="47006" y="261962"/>
                  </a:lnTo>
                  <a:lnTo>
                    <a:pt x="43588" y="260786"/>
                  </a:lnTo>
                  <a:lnTo>
                    <a:pt x="41132" y="257803"/>
                  </a:lnTo>
                  <a:lnTo>
                    <a:pt x="37202" y="246030"/>
                  </a:lnTo>
                  <a:lnTo>
                    <a:pt x="34136" y="243411"/>
                  </a:lnTo>
                  <a:lnTo>
                    <a:pt x="33451" y="236266"/>
                  </a:lnTo>
                  <a:lnTo>
                    <a:pt x="30070" y="235300"/>
                  </a:lnTo>
                  <a:lnTo>
                    <a:pt x="30148" y="235075"/>
                  </a:lnTo>
                  <a:lnTo>
                    <a:pt x="30170" y="234954"/>
                  </a:lnTo>
                  <a:lnTo>
                    <a:pt x="30188" y="234832"/>
                  </a:lnTo>
                  <a:lnTo>
                    <a:pt x="30204" y="234711"/>
                  </a:lnTo>
                  <a:lnTo>
                    <a:pt x="30220" y="234590"/>
                  </a:lnTo>
                  <a:lnTo>
                    <a:pt x="30251" y="234353"/>
                  </a:lnTo>
                  <a:lnTo>
                    <a:pt x="30268" y="234231"/>
                  </a:lnTo>
                  <a:lnTo>
                    <a:pt x="30288" y="234109"/>
                  </a:lnTo>
                  <a:lnTo>
                    <a:pt x="30315" y="233994"/>
                  </a:lnTo>
                  <a:lnTo>
                    <a:pt x="30353" y="233872"/>
                  </a:lnTo>
                  <a:lnTo>
                    <a:pt x="30391" y="233757"/>
                  </a:lnTo>
                  <a:lnTo>
                    <a:pt x="30430" y="233648"/>
                  </a:lnTo>
                  <a:lnTo>
                    <a:pt x="30509" y="233417"/>
                  </a:lnTo>
                  <a:lnTo>
                    <a:pt x="30589" y="233186"/>
                  </a:lnTo>
                  <a:lnTo>
                    <a:pt x="30670" y="232955"/>
                  </a:lnTo>
                  <a:lnTo>
                    <a:pt x="30751" y="232724"/>
                  </a:lnTo>
                  <a:lnTo>
                    <a:pt x="30829" y="232506"/>
                  </a:lnTo>
                  <a:lnTo>
                    <a:pt x="30837" y="232341"/>
                  </a:lnTo>
                  <a:lnTo>
                    <a:pt x="30844" y="232105"/>
                  </a:lnTo>
                  <a:lnTo>
                    <a:pt x="30775" y="231874"/>
                  </a:lnTo>
                  <a:lnTo>
                    <a:pt x="30691" y="231782"/>
                  </a:lnTo>
                  <a:lnTo>
                    <a:pt x="30588" y="231722"/>
                  </a:lnTo>
                  <a:lnTo>
                    <a:pt x="30481" y="231661"/>
                  </a:lnTo>
                  <a:lnTo>
                    <a:pt x="30369" y="231612"/>
                  </a:lnTo>
                  <a:lnTo>
                    <a:pt x="30253" y="231576"/>
                  </a:lnTo>
                  <a:lnTo>
                    <a:pt x="30135" y="231545"/>
                  </a:lnTo>
                  <a:lnTo>
                    <a:pt x="29896" y="231576"/>
                  </a:lnTo>
                  <a:lnTo>
                    <a:pt x="29667" y="231661"/>
                  </a:lnTo>
                  <a:lnTo>
                    <a:pt x="29553" y="231703"/>
                  </a:lnTo>
                  <a:lnTo>
                    <a:pt x="29438" y="231740"/>
                  </a:lnTo>
                  <a:lnTo>
                    <a:pt x="29320" y="231771"/>
                  </a:lnTo>
                  <a:lnTo>
                    <a:pt x="29201" y="231795"/>
                  </a:lnTo>
                  <a:lnTo>
                    <a:pt x="29081" y="231813"/>
                  </a:lnTo>
                  <a:lnTo>
                    <a:pt x="28959" y="231819"/>
                  </a:lnTo>
                  <a:lnTo>
                    <a:pt x="28719" y="231789"/>
                  </a:lnTo>
                  <a:lnTo>
                    <a:pt x="28608" y="231740"/>
                  </a:lnTo>
                  <a:lnTo>
                    <a:pt x="28517" y="231661"/>
                  </a:lnTo>
                  <a:lnTo>
                    <a:pt x="28430" y="231576"/>
                  </a:lnTo>
                  <a:lnTo>
                    <a:pt x="28347" y="231491"/>
                  </a:lnTo>
                  <a:lnTo>
                    <a:pt x="28262" y="231400"/>
                  </a:lnTo>
                  <a:lnTo>
                    <a:pt x="28087" y="231229"/>
                  </a:lnTo>
                  <a:lnTo>
                    <a:pt x="27985" y="231163"/>
                  </a:lnTo>
                  <a:lnTo>
                    <a:pt x="27874" y="231114"/>
                  </a:lnTo>
                  <a:lnTo>
                    <a:pt x="27757" y="231078"/>
                  </a:lnTo>
                  <a:lnTo>
                    <a:pt x="27639" y="231054"/>
                  </a:lnTo>
                  <a:lnTo>
                    <a:pt x="27397" y="231017"/>
                  </a:lnTo>
                  <a:lnTo>
                    <a:pt x="27156" y="231047"/>
                  </a:lnTo>
                  <a:lnTo>
                    <a:pt x="26916" y="231090"/>
                  </a:lnTo>
                  <a:lnTo>
                    <a:pt x="26798" y="231066"/>
                  </a:lnTo>
                  <a:lnTo>
                    <a:pt x="26693" y="231005"/>
                  </a:lnTo>
                  <a:lnTo>
                    <a:pt x="26599" y="230926"/>
                  </a:lnTo>
                  <a:lnTo>
                    <a:pt x="26512" y="230841"/>
                  </a:lnTo>
                  <a:lnTo>
                    <a:pt x="26437" y="230744"/>
                  </a:lnTo>
                  <a:lnTo>
                    <a:pt x="26382" y="230634"/>
                  </a:lnTo>
                  <a:lnTo>
                    <a:pt x="26374" y="230513"/>
                  </a:lnTo>
                  <a:lnTo>
                    <a:pt x="26514" y="230318"/>
                  </a:lnTo>
                  <a:lnTo>
                    <a:pt x="26701" y="230166"/>
                  </a:lnTo>
                  <a:lnTo>
                    <a:pt x="26888" y="230008"/>
                  </a:lnTo>
                  <a:lnTo>
                    <a:pt x="26977" y="229924"/>
                  </a:lnTo>
                  <a:lnTo>
                    <a:pt x="27046" y="229826"/>
                  </a:lnTo>
                  <a:lnTo>
                    <a:pt x="27104" y="229723"/>
                  </a:lnTo>
                  <a:lnTo>
                    <a:pt x="27155" y="229608"/>
                  </a:lnTo>
                  <a:lnTo>
                    <a:pt x="27200" y="229498"/>
                  </a:lnTo>
                  <a:lnTo>
                    <a:pt x="27246" y="229383"/>
                  </a:lnTo>
                  <a:lnTo>
                    <a:pt x="27336" y="229158"/>
                  </a:lnTo>
                  <a:lnTo>
                    <a:pt x="27425" y="228933"/>
                  </a:lnTo>
                  <a:lnTo>
                    <a:pt x="27511" y="228702"/>
                  </a:lnTo>
                  <a:lnTo>
                    <a:pt x="27595" y="228478"/>
                  </a:lnTo>
                  <a:lnTo>
                    <a:pt x="27673" y="228246"/>
                  </a:lnTo>
                  <a:lnTo>
                    <a:pt x="27721" y="228010"/>
                  </a:lnTo>
                  <a:lnTo>
                    <a:pt x="27754" y="227766"/>
                  </a:lnTo>
                  <a:lnTo>
                    <a:pt x="27796" y="227530"/>
                  </a:lnTo>
                  <a:lnTo>
                    <a:pt x="27921" y="227323"/>
                  </a:lnTo>
                  <a:lnTo>
                    <a:pt x="28158" y="227299"/>
                  </a:lnTo>
                  <a:lnTo>
                    <a:pt x="28278" y="227317"/>
                  </a:lnTo>
                  <a:lnTo>
                    <a:pt x="28396" y="227353"/>
                  </a:lnTo>
                  <a:lnTo>
                    <a:pt x="28510" y="227390"/>
                  </a:lnTo>
                  <a:lnTo>
                    <a:pt x="28621" y="227444"/>
                  </a:lnTo>
                  <a:lnTo>
                    <a:pt x="28724" y="227505"/>
                  </a:lnTo>
                  <a:lnTo>
                    <a:pt x="28822" y="227579"/>
                  </a:lnTo>
                  <a:lnTo>
                    <a:pt x="29014" y="227730"/>
                  </a:lnTo>
                  <a:lnTo>
                    <a:pt x="29105" y="227809"/>
                  </a:lnTo>
                  <a:lnTo>
                    <a:pt x="29193" y="227895"/>
                  </a:lnTo>
                  <a:lnTo>
                    <a:pt x="29275" y="227979"/>
                  </a:lnTo>
                  <a:lnTo>
                    <a:pt x="29354" y="228077"/>
                  </a:lnTo>
                  <a:lnTo>
                    <a:pt x="29509" y="228259"/>
                  </a:lnTo>
                  <a:lnTo>
                    <a:pt x="29591" y="228350"/>
                  </a:lnTo>
                  <a:lnTo>
                    <a:pt x="29677" y="228435"/>
                  </a:lnTo>
                  <a:lnTo>
                    <a:pt x="29767" y="228520"/>
                  </a:lnTo>
                  <a:lnTo>
                    <a:pt x="29867" y="228593"/>
                  </a:lnTo>
                  <a:lnTo>
                    <a:pt x="29979" y="228635"/>
                  </a:lnTo>
                  <a:lnTo>
                    <a:pt x="30097" y="228660"/>
                  </a:lnTo>
                  <a:lnTo>
                    <a:pt x="30217" y="228684"/>
                  </a:lnTo>
                  <a:lnTo>
                    <a:pt x="30338" y="228702"/>
                  </a:lnTo>
                  <a:lnTo>
                    <a:pt x="30458" y="228720"/>
                  </a:lnTo>
                  <a:lnTo>
                    <a:pt x="30578" y="228733"/>
                  </a:lnTo>
                  <a:lnTo>
                    <a:pt x="30699" y="228745"/>
                  </a:lnTo>
                  <a:lnTo>
                    <a:pt x="30820" y="228757"/>
                  </a:lnTo>
                  <a:lnTo>
                    <a:pt x="30942" y="228763"/>
                  </a:lnTo>
                  <a:lnTo>
                    <a:pt x="31184" y="228781"/>
                  </a:lnTo>
                  <a:lnTo>
                    <a:pt x="31426" y="228806"/>
                  </a:lnTo>
                  <a:lnTo>
                    <a:pt x="31547" y="228824"/>
                  </a:lnTo>
                  <a:lnTo>
                    <a:pt x="31666" y="228842"/>
                  </a:lnTo>
                  <a:lnTo>
                    <a:pt x="31785" y="228866"/>
                  </a:lnTo>
                  <a:lnTo>
                    <a:pt x="31902" y="228903"/>
                  </a:lnTo>
                  <a:lnTo>
                    <a:pt x="32016" y="228945"/>
                  </a:lnTo>
                  <a:lnTo>
                    <a:pt x="32127" y="228994"/>
                  </a:lnTo>
                  <a:lnTo>
                    <a:pt x="32232" y="229055"/>
                  </a:lnTo>
                  <a:lnTo>
                    <a:pt x="32334" y="229121"/>
                  </a:lnTo>
                  <a:lnTo>
                    <a:pt x="32435" y="229189"/>
                  </a:lnTo>
                  <a:lnTo>
                    <a:pt x="32637" y="229322"/>
                  </a:lnTo>
                  <a:lnTo>
                    <a:pt x="32740" y="229389"/>
                  </a:lnTo>
                  <a:lnTo>
                    <a:pt x="32846" y="229449"/>
                  </a:lnTo>
                  <a:lnTo>
                    <a:pt x="32954" y="229504"/>
                  </a:lnTo>
                  <a:lnTo>
                    <a:pt x="33065" y="229553"/>
                  </a:lnTo>
                  <a:lnTo>
                    <a:pt x="33179" y="229596"/>
                  </a:lnTo>
                  <a:lnTo>
                    <a:pt x="33295" y="229632"/>
                  </a:lnTo>
                  <a:lnTo>
                    <a:pt x="33413" y="229662"/>
                  </a:lnTo>
                  <a:lnTo>
                    <a:pt x="33532" y="229680"/>
                  </a:lnTo>
                  <a:lnTo>
                    <a:pt x="33767" y="229632"/>
                  </a:lnTo>
                  <a:lnTo>
                    <a:pt x="33871" y="229565"/>
                  </a:lnTo>
                  <a:lnTo>
                    <a:pt x="33971" y="229498"/>
                  </a:lnTo>
                  <a:lnTo>
                    <a:pt x="34063" y="229419"/>
                  </a:lnTo>
                  <a:lnTo>
                    <a:pt x="34143" y="229328"/>
                  </a:lnTo>
                  <a:lnTo>
                    <a:pt x="34218" y="229231"/>
                  </a:lnTo>
                  <a:lnTo>
                    <a:pt x="34289" y="229133"/>
                  </a:lnTo>
                  <a:lnTo>
                    <a:pt x="34348" y="229024"/>
                  </a:lnTo>
                  <a:lnTo>
                    <a:pt x="34370" y="228909"/>
                  </a:lnTo>
                  <a:lnTo>
                    <a:pt x="34300" y="228672"/>
                  </a:lnTo>
                  <a:lnTo>
                    <a:pt x="34213" y="228447"/>
                  </a:lnTo>
                  <a:lnTo>
                    <a:pt x="34214" y="228204"/>
                  </a:lnTo>
                  <a:lnTo>
                    <a:pt x="34275" y="227973"/>
                  </a:lnTo>
                  <a:lnTo>
                    <a:pt x="34332" y="227736"/>
                  </a:lnTo>
                  <a:lnTo>
                    <a:pt x="34349" y="227493"/>
                  </a:lnTo>
                  <a:lnTo>
                    <a:pt x="34340" y="227250"/>
                  </a:lnTo>
                  <a:lnTo>
                    <a:pt x="34324" y="227007"/>
                  </a:lnTo>
                  <a:lnTo>
                    <a:pt x="34324" y="226886"/>
                  </a:lnTo>
                  <a:lnTo>
                    <a:pt x="34346" y="226764"/>
                  </a:lnTo>
                  <a:lnTo>
                    <a:pt x="34378" y="226649"/>
                  </a:lnTo>
                  <a:lnTo>
                    <a:pt x="34415" y="226533"/>
                  </a:lnTo>
                  <a:lnTo>
                    <a:pt x="34466" y="226424"/>
                  </a:lnTo>
                  <a:lnTo>
                    <a:pt x="34529" y="226321"/>
                  </a:lnTo>
                  <a:lnTo>
                    <a:pt x="34598" y="226218"/>
                  </a:lnTo>
                  <a:lnTo>
                    <a:pt x="34674" y="226120"/>
                  </a:lnTo>
                  <a:lnTo>
                    <a:pt x="34763" y="226041"/>
                  </a:lnTo>
                  <a:lnTo>
                    <a:pt x="34856" y="225962"/>
                  </a:lnTo>
                  <a:lnTo>
                    <a:pt x="34952" y="225889"/>
                  </a:lnTo>
                  <a:lnTo>
                    <a:pt x="35056" y="225822"/>
                  </a:lnTo>
                  <a:lnTo>
                    <a:pt x="35165" y="225768"/>
                  </a:lnTo>
                  <a:lnTo>
                    <a:pt x="35280" y="225732"/>
                  </a:lnTo>
                  <a:lnTo>
                    <a:pt x="35401" y="225719"/>
                  </a:lnTo>
                  <a:lnTo>
                    <a:pt x="35523" y="225707"/>
                  </a:lnTo>
                  <a:lnTo>
                    <a:pt x="35734" y="225598"/>
                  </a:lnTo>
                  <a:lnTo>
                    <a:pt x="35797" y="225494"/>
                  </a:lnTo>
                  <a:lnTo>
                    <a:pt x="35831" y="225379"/>
                  </a:lnTo>
                  <a:lnTo>
                    <a:pt x="35858" y="225257"/>
                  </a:lnTo>
                  <a:lnTo>
                    <a:pt x="35878" y="225142"/>
                  </a:lnTo>
                  <a:lnTo>
                    <a:pt x="35897" y="225021"/>
                  </a:lnTo>
                  <a:lnTo>
                    <a:pt x="35909" y="224899"/>
                  </a:lnTo>
                  <a:lnTo>
                    <a:pt x="35911" y="224777"/>
                  </a:lnTo>
                  <a:lnTo>
                    <a:pt x="35898" y="224534"/>
                  </a:lnTo>
                  <a:lnTo>
                    <a:pt x="35888" y="224291"/>
                  </a:lnTo>
                  <a:lnTo>
                    <a:pt x="35905" y="224170"/>
                  </a:lnTo>
                  <a:lnTo>
                    <a:pt x="35947" y="224061"/>
                  </a:lnTo>
                  <a:lnTo>
                    <a:pt x="36005" y="223951"/>
                  </a:lnTo>
                  <a:lnTo>
                    <a:pt x="36072" y="223848"/>
                  </a:lnTo>
                  <a:lnTo>
                    <a:pt x="36139" y="223745"/>
                  </a:lnTo>
                  <a:lnTo>
                    <a:pt x="36256" y="223538"/>
                  </a:lnTo>
                  <a:lnTo>
                    <a:pt x="36355" y="223313"/>
                  </a:lnTo>
                  <a:lnTo>
                    <a:pt x="36453" y="223095"/>
                  </a:lnTo>
                  <a:lnTo>
                    <a:pt x="36514" y="222985"/>
                  </a:lnTo>
                  <a:lnTo>
                    <a:pt x="36593" y="222894"/>
                  </a:lnTo>
                  <a:lnTo>
                    <a:pt x="36679" y="222809"/>
                  </a:lnTo>
                  <a:lnTo>
                    <a:pt x="36770" y="222724"/>
                  </a:lnTo>
                  <a:lnTo>
                    <a:pt x="36862" y="222651"/>
                  </a:lnTo>
                  <a:lnTo>
                    <a:pt x="37052" y="222499"/>
                  </a:lnTo>
                  <a:lnTo>
                    <a:pt x="37146" y="222420"/>
                  </a:lnTo>
                  <a:lnTo>
                    <a:pt x="37235" y="222335"/>
                  </a:lnTo>
                  <a:lnTo>
                    <a:pt x="37303" y="222238"/>
                  </a:lnTo>
                  <a:lnTo>
                    <a:pt x="37359" y="222128"/>
                  </a:lnTo>
                  <a:lnTo>
                    <a:pt x="37409" y="222020"/>
                  </a:lnTo>
                  <a:lnTo>
                    <a:pt x="37445" y="221904"/>
                  </a:lnTo>
                  <a:lnTo>
                    <a:pt x="37464" y="221777"/>
                  </a:lnTo>
                  <a:lnTo>
                    <a:pt x="37468" y="221661"/>
                  </a:lnTo>
                  <a:lnTo>
                    <a:pt x="37397" y="221430"/>
                  </a:lnTo>
                  <a:lnTo>
                    <a:pt x="37295" y="221205"/>
                  </a:lnTo>
                  <a:lnTo>
                    <a:pt x="37246" y="221096"/>
                  </a:lnTo>
                  <a:lnTo>
                    <a:pt x="37203" y="220980"/>
                  </a:lnTo>
                  <a:lnTo>
                    <a:pt x="37180" y="220865"/>
                  </a:lnTo>
                  <a:lnTo>
                    <a:pt x="37163" y="220744"/>
                  </a:lnTo>
                  <a:lnTo>
                    <a:pt x="37150" y="220622"/>
                  </a:lnTo>
                  <a:lnTo>
                    <a:pt x="37143" y="220500"/>
                  </a:lnTo>
                  <a:lnTo>
                    <a:pt x="37137" y="220379"/>
                  </a:lnTo>
                  <a:lnTo>
                    <a:pt x="37133" y="220257"/>
                  </a:lnTo>
                  <a:lnTo>
                    <a:pt x="37124" y="220014"/>
                  </a:lnTo>
                  <a:lnTo>
                    <a:pt x="37118" y="219893"/>
                  </a:lnTo>
                  <a:lnTo>
                    <a:pt x="37110" y="219771"/>
                  </a:lnTo>
                  <a:lnTo>
                    <a:pt x="37098" y="219650"/>
                  </a:lnTo>
                  <a:lnTo>
                    <a:pt x="37080" y="219529"/>
                  </a:lnTo>
                  <a:lnTo>
                    <a:pt x="37059" y="219407"/>
                  </a:lnTo>
                  <a:lnTo>
                    <a:pt x="37038" y="219292"/>
                  </a:lnTo>
                  <a:lnTo>
                    <a:pt x="37017" y="219048"/>
                  </a:lnTo>
                  <a:lnTo>
                    <a:pt x="37038" y="218927"/>
                  </a:lnTo>
                  <a:lnTo>
                    <a:pt x="37066" y="218811"/>
                  </a:lnTo>
                  <a:lnTo>
                    <a:pt x="37101" y="218696"/>
                  </a:lnTo>
                  <a:lnTo>
                    <a:pt x="37143" y="218581"/>
                  </a:lnTo>
                  <a:lnTo>
                    <a:pt x="37188" y="218465"/>
                  </a:lnTo>
                  <a:lnTo>
                    <a:pt x="37236" y="218356"/>
                  </a:lnTo>
                  <a:lnTo>
                    <a:pt x="37286" y="218246"/>
                  </a:lnTo>
                  <a:lnTo>
                    <a:pt x="37341" y="218137"/>
                  </a:lnTo>
                  <a:lnTo>
                    <a:pt x="37399" y="218028"/>
                  </a:lnTo>
                  <a:lnTo>
                    <a:pt x="37467" y="217924"/>
                  </a:lnTo>
                  <a:lnTo>
                    <a:pt x="37548" y="217840"/>
                  </a:lnTo>
                  <a:lnTo>
                    <a:pt x="37635" y="217755"/>
                  </a:lnTo>
                  <a:lnTo>
                    <a:pt x="37726" y="217675"/>
                  </a:lnTo>
                  <a:lnTo>
                    <a:pt x="37823" y="217597"/>
                  </a:lnTo>
                  <a:lnTo>
                    <a:pt x="37924" y="217530"/>
                  </a:lnTo>
                  <a:lnTo>
                    <a:pt x="38026" y="217463"/>
                  </a:lnTo>
                  <a:lnTo>
                    <a:pt x="38131" y="217402"/>
                  </a:lnTo>
                  <a:lnTo>
                    <a:pt x="38236" y="217341"/>
                  </a:lnTo>
                  <a:lnTo>
                    <a:pt x="38344" y="217286"/>
                  </a:lnTo>
                  <a:lnTo>
                    <a:pt x="38453" y="217238"/>
                  </a:lnTo>
                  <a:lnTo>
                    <a:pt x="38566" y="217190"/>
                  </a:lnTo>
                  <a:lnTo>
                    <a:pt x="38791" y="217098"/>
                  </a:lnTo>
                  <a:lnTo>
                    <a:pt x="39019" y="217013"/>
                  </a:lnTo>
                  <a:lnTo>
                    <a:pt x="39252" y="216946"/>
                  </a:lnTo>
                  <a:lnTo>
                    <a:pt x="39489" y="216892"/>
                  </a:lnTo>
                  <a:lnTo>
                    <a:pt x="39725" y="216831"/>
                  </a:lnTo>
                  <a:lnTo>
                    <a:pt x="39919" y="216691"/>
                  </a:lnTo>
                  <a:lnTo>
                    <a:pt x="39920" y="216448"/>
                  </a:lnTo>
                  <a:lnTo>
                    <a:pt x="39885" y="216211"/>
                  </a:lnTo>
                  <a:lnTo>
                    <a:pt x="39900" y="216090"/>
                  </a:lnTo>
                  <a:lnTo>
                    <a:pt x="39937" y="215974"/>
                  </a:lnTo>
                  <a:lnTo>
                    <a:pt x="39985" y="215859"/>
                  </a:lnTo>
                  <a:lnTo>
                    <a:pt x="40038" y="215750"/>
                  </a:lnTo>
                  <a:lnTo>
                    <a:pt x="40096" y="215646"/>
                  </a:lnTo>
                  <a:lnTo>
                    <a:pt x="40212" y="215434"/>
                  </a:lnTo>
                  <a:lnTo>
                    <a:pt x="40262" y="215318"/>
                  </a:lnTo>
                  <a:lnTo>
                    <a:pt x="40304" y="215209"/>
                  </a:lnTo>
                  <a:lnTo>
                    <a:pt x="40341" y="215094"/>
                  </a:lnTo>
                  <a:lnTo>
                    <a:pt x="40375" y="214978"/>
                  </a:lnTo>
                  <a:lnTo>
                    <a:pt x="40408" y="214856"/>
                  </a:lnTo>
                  <a:lnTo>
                    <a:pt x="40478" y="214625"/>
                  </a:lnTo>
                  <a:lnTo>
                    <a:pt x="40527" y="214517"/>
                  </a:lnTo>
                  <a:lnTo>
                    <a:pt x="40598" y="214413"/>
                  </a:lnTo>
                  <a:lnTo>
                    <a:pt x="40694" y="214340"/>
                  </a:lnTo>
                  <a:lnTo>
                    <a:pt x="40808" y="214297"/>
                  </a:lnTo>
                  <a:lnTo>
                    <a:pt x="40928" y="214280"/>
                  </a:lnTo>
                  <a:lnTo>
                    <a:pt x="41050" y="214273"/>
                  </a:lnTo>
                  <a:lnTo>
                    <a:pt x="41291" y="214249"/>
                  </a:lnTo>
                  <a:lnTo>
                    <a:pt x="41529" y="214194"/>
                  </a:lnTo>
                  <a:lnTo>
                    <a:pt x="41767" y="214146"/>
                  </a:lnTo>
                  <a:lnTo>
                    <a:pt x="42009" y="214115"/>
                  </a:lnTo>
                  <a:lnTo>
                    <a:pt x="42250" y="214139"/>
                  </a:lnTo>
                  <a:lnTo>
                    <a:pt x="42491" y="214170"/>
                  </a:lnTo>
                  <a:lnTo>
                    <a:pt x="42731" y="214212"/>
                  </a:lnTo>
                  <a:lnTo>
                    <a:pt x="42969" y="214267"/>
                  </a:lnTo>
                  <a:lnTo>
                    <a:pt x="43205" y="214322"/>
                  </a:lnTo>
                  <a:lnTo>
                    <a:pt x="43446" y="214352"/>
                  </a:lnTo>
                  <a:lnTo>
                    <a:pt x="43679" y="214292"/>
                  </a:lnTo>
                  <a:lnTo>
                    <a:pt x="43784" y="214230"/>
                  </a:lnTo>
                  <a:lnTo>
                    <a:pt x="43878" y="214152"/>
                  </a:lnTo>
                  <a:lnTo>
                    <a:pt x="43970" y="214072"/>
                  </a:lnTo>
                  <a:lnTo>
                    <a:pt x="44056" y="213988"/>
                  </a:lnTo>
                  <a:lnTo>
                    <a:pt x="44137" y="213897"/>
                  </a:lnTo>
                  <a:lnTo>
                    <a:pt x="44215" y="213805"/>
                  </a:lnTo>
                  <a:lnTo>
                    <a:pt x="44289" y="213708"/>
                  </a:lnTo>
                  <a:lnTo>
                    <a:pt x="44360" y="213611"/>
                  </a:lnTo>
                  <a:lnTo>
                    <a:pt x="44426" y="213508"/>
                  </a:lnTo>
                  <a:lnTo>
                    <a:pt x="44491" y="213405"/>
                  </a:lnTo>
                  <a:lnTo>
                    <a:pt x="44555" y="213301"/>
                  </a:lnTo>
                  <a:lnTo>
                    <a:pt x="44618" y="213198"/>
                  </a:lnTo>
                  <a:lnTo>
                    <a:pt x="44679" y="213088"/>
                  </a:lnTo>
                  <a:lnTo>
                    <a:pt x="44792" y="212876"/>
                  </a:lnTo>
                  <a:lnTo>
                    <a:pt x="44843" y="212766"/>
                  </a:lnTo>
                  <a:lnTo>
                    <a:pt x="44889" y="212651"/>
                  </a:lnTo>
                  <a:lnTo>
                    <a:pt x="44932" y="212542"/>
                  </a:lnTo>
                  <a:lnTo>
                    <a:pt x="44971" y="212426"/>
                  </a:lnTo>
                  <a:lnTo>
                    <a:pt x="45008" y="212311"/>
                  </a:lnTo>
                  <a:lnTo>
                    <a:pt x="45043" y="212189"/>
                  </a:lnTo>
                  <a:lnTo>
                    <a:pt x="45076" y="212074"/>
                  </a:lnTo>
                  <a:lnTo>
                    <a:pt x="45105" y="211959"/>
                  </a:lnTo>
                  <a:lnTo>
                    <a:pt x="45130" y="211837"/>
                  </a:lnTo>
                  <a:lnTo>
                    <a:pt x="45152" y="211721"/>
                  </a:lnTo>
                  <a:lnTo>
                    <a:pt x="45168" y="211600"/>
                  </a:lnTo>
                  <a:lnTo>
                    <a:pt x="45181" y="211478"/>
                  </a:lnTo>
                  <a:lnTo>
                    <a:pt x="45187" y="211357"/>
                  </a:lnTo>
                  <a:lnTo>
                    <a:pt x="45188" y="211236"/>
                  </a:lnTo>
                  <a:lnTo>
                    <a:pt x="45151" y="210992"/>
                  </a:lnTo>
                  <a:lnTo>
                    <a:pt x="45122" y="210877"/>
                  </a:lnTo>
                  <a:lnTo>
                    <a:pt x="45090" y="210756"/>
                  </a:lnTo>
                  <a:lnTo>
                    <a:pt x="45057" y="210640"/>
                  </a:lnTo>
                  <a:lnTo>
                    <a:pt x="45023" y="210525"/>
                  </a:lnTo>
                  <a:lnTo>
                    <a:pt x="45037" y="210294"/>
                  </a:lnTo>
                  <a:lnTo>
                    <a:pt x="45131" y="210075"/>
                  </a:lnTo>
                  <a:lnTo>
                    <a:pt x="45222" y="209844"/>
                  </a:lnTo>
                  <a:lnTo>
                    <a:pt x="45301" y="209613"/>
                  </a:lnTo>
                  <a:lnTo>
                    <a:pt x="45326" y="209498"/>
                  </a:lnTo>
                  <a:lnTo>
                    <a:pt x="45347" y="209376"/>
                  </a:lnTo>
                  <a:lnTo>
                    <a:pt x="45362" y="209255"/>
                  </a:lnTo>
                  <a:lnTo>
                    <a:pt x="45372" y="209133"/>
                  </a:lnTo>
                  <a:lnTo>
                    <a:pt x="45377" y="209012"/>
                  </a:lnTo>
                  <a:lnTo>
                    <a:pt x="45379" y="208891"/>
                  </a:lnTo>
                  <a:lnTo>
                    <a:pt x="45378" y="208648"/>
                  </a:lnTo>
                  <a:lnTo>
                    <a:pt x="45374" y="208532"/>
                  </a:lnTo>
                  <a:lnTo>
                    <a:pt x="45366" y="208411"/>
                  </a:lnTo>
                  <a:lnTo>
                    <a:pt x="45353" y="208289"/>
                  </a:lnTo>
                  <a:lnTo>
                    <a:pt x="45331" y="208167"/>
                  </a:lnTo>
                  <a:lnTo>
                    <a:pt x="45296" y="208052"/>
                  </a:lnTo>
                  <a:lnTo>
                    <a:pt x="45258" y="207936"/>
                  </a:lnTo>
                  <a:lnTo>
                    <a:pt x="45219" y="207821"/>
                  </a:lnTo>
                  <a:lnTo>
                    <a:pt x="45148" y="207584"/>
                  </a:lnTo>
                  <a:lnTo>
                    <a:pt x="45086" y="207353"/>
                  </a:lnTo>
                  <a:lnTo>
                    <a:pt x="45025" y="207116"/>
                  </a:lnTo>
                  <a:lnTo>
                    <a:pt x="44966" y="206879"/>
                  </a:lnTo>
                  <a:lnTo>
                    <a:pt x="44908" y="206642"/>
                  </a:lnTo>
                  <a:lnTo>
                    <a:pt x="44850" y="206412"/>
                  </a:lnTo>
                  <a:lnTo>
                    <a:pt x="44809" y="206248"/>
                  </a:lnTo>
                  <a:lnTo>
                    <a:pt x="44662" y="206053"/>
                  </a:lnTo>
                  <a:lnTo>
                    <a:pt x="44587" y="205956"/>
                  </a:lnTo>
                  <a:lnTo>
                    <a:pt x="44513" y="205859"/>
                  </a:lnTo>
                  <a:lnTo>
                    <a:pt x="44440" y="205762"/>
                  </a:lnTo>
                  <a:lnTo>
                    <a:pt x="44367" y="205664"/>
                  </a:lnTo>
                  <a:lnTo>
                    <a:pt x="44295" y="205567"/>
                  </a:lnTo>
                  <a:lnTo>
                    <a:pt x="44224" y="205470"/>
                  </a:lnTo>
                  <a:lnTo>
                    <a:pt x="44157" y="205366"/>
                  </a:lnTo>
                  <a:lnTo>
                    <a:pt x="44102" y="205257"/>
                  </a:lnTo>
                  <a:lnTo>
                    <a:pt x="44052" y="205148"/>
                  </a:lnTo>
                  <a:lnTo>
                    <a:pt x="44017" y="205032"/>
                  </a:lnTo>
                  <a:lnTo>
                    <a:pt x="43999" y="204911"/>
                  </a:lnTo>
                  <a:lnTo>
                    <a:pt x="43987" y="204790"/>
                  </a:lnTo>
                  <a:lnTo>
                    <a:pt x="43981" y="204668"/>
                  </a:lnTo>
                  <a:lnTo>
                    <a:pt x="43984" y="204425"/>
                  </a:lnTo>
                  <a:lnTo>
                    <a:pt x="43973" y="204182"/>
                  </a:lnTo>
                  <a:lnTo>
                    <a:pt x="43965" y="204061"/>
                  </a:lnTo>
                  <a:lnTo>
                    <a:pt x="43956" y="203939"/>
                  </a:lnTo>
                  <a:lnTo>
                    <a:pt x="43945" y="203818"/>
                  </a:lnTo>
                  <a:lnTo>
                    <a:pt x="43932" y="203702"/>
                  </a:lnTo>
                  <a:lnTo>
                    <a:pt x="43918" y="203580"/>
                  </a:lnTo>
                  <a:lnTo>
                    <a:pt x="43899" y="203459"/>
                  </a:lnTo>
                  <a:lnTo>
                    <a:pt x="43874" y="203337"/>
                  </a:lnTo>
                  <a:lnTo>
                    <a:pt x="43844" y="203222"/>
                  </a:lnTo>
                  <a:lnTo>
                    <a:pt x="43813" y="203106"/>
                  </a:lnTo>
                  <a:lnTo>
                    <a:pt x="43745" y="202870"/>
                  </a:lnTo>
                  <a:lnTo>
                    <a:pt x="43704" y="202754"/>
                  </a:lnTo>
                  <a:lnTo>
                    <a:pt x="43658" y="202645"/>
                  </a:lnTo>
                  <a:lnTo>
                    <a:pt x="43607" y="202536"/>
                  </a:lnTo>
                  <a:lnTo>
                    <a:pt x="43552" y="202426"/>
                  </a:lnTo>
                  <a:lnTo>
                    <a:pt x="43490" y="202317"/>
                  </a:lnTo>
                  <a:lnTo>
                    <a:pt x="43425" y="202213"/>
                  </a:lnTo>
                  <a:lnTo>
                    <a:pt x="43357" y="202116"/>
                  </a:lnTo>
                  <a:lnTo>
                    <a:pt x="43287" y="202019"/>
                  </a:lnTo>
                  <a:lnTo>
                    <a:pt x="43147" y="201818"/>
                  </a:lnTo>
                  <a:lnTo>
                    <a:pt x="43013" y="201618"/>
                  </a:lnTo>
                  <a:lnTo>
                    <a:pt x="42880" y="201411"/>
                  </a:lnTo>
                  <a:lnTo>
                    <a:pt x="42750" y="201205"/>
                  </a:lnTo>
                  <a:lnTo>
                    <a:pt x="42686" y="201102"/>
                  </a:lnTo>
                  <a:lnTo>
                    <a:pt x="42624" y="200998"/>
                  </a:lnTo>
                  <a:lnTo>
                    <a:pt x="42563" y="200895"/>
                  </a:lnTo>
                  <a:lnTo>
                    <a:pt x="42504" y="200786"/>
                  </a:lnTo>
                  <a:lnTo>
                    <a:pt x="42393" y="200573"/>
                  </a:lnTo>
                  <a:lnTo>
                    <a:pt x="42345" y="200458"/>
                  </a:lnTo>
                  <a:lnTo>
                    <a:pt x="42310" y="200342"/>
                  </a:lnTo>
                  <a:lnTo>
                    <a:pt x="42289" y="200227"/>
                  </a:lnTo>
                  <a:lnTo>
                    <a:pt x="42272" y="200105"/>
                  </a:lnTo>
                  <a:lnTo>
                    <a:pt x="42255" y="199984"/>
                  </a:lnTo>
                  <a:lnTo>
                    <a:pt x="42217" y="199741"/>
                  </a:lnTo>
                  <a:lnTo>
                    <a:pt x="42183" y="199625"/>
                  </a:lnTo>
                  <a:lnTo>
                    <a:pt x="42133" y="199516"/>
                  </a:lnTo>
                  <a:lnTo>
                    <a:pt x="42063" y="199413"/>
                  </a:lnTo>
                  <a:lnTo>
                    <a:pt x="41985" y="199322"/>
                  </a:lnTo>
                  <a:lnTo>
                    <a:pt x="41895" y="199243"/>
                  </a:lnTo>
                  <a:lnTo>
                    <a:pt x="41800" y="199164"/>
                  </a:lnTo>
                  <a:lnTo>
                    <a:pt x="41702" y="199091"/>
                  </a:lnTo>
                  <a:lnTo>
                    <a:pt x="41604" y="199024"/>
                  </a:lnTo>
                  <a:lnTo>
                    <a:pt x="41408" y="198878"/>
                  </a:lnTo>
                  <a:lnTo>
                    <a:pt x="41314" y="198799"/>
                  </a:lnTo>
                  <a:lnTo>
                    <a:pt x="41224" y="198720"/>
                  </a:lnTo>
                  <a:lnTo>
                    <a:pt x="41137" y="198635"/>
                  </a:lnTo>
                  <a:lnTo>
                    <a:pt x="41050" y="198550"/>
                  </a:lnTo>
                  <a:lnTo>
                    <a:pt x="40874" y="198380"/>
                  </a:lnTo>
                  <a:lnTo>
                    <a:pt x="40779" y="198307"/>
                  </a:lnTo>
                  <a:lnTo>
                    <a:pt x="40676" y="198240"/>
                  </a:lnTo>
                  <a:lnTo>
                    <a:pt x="40557" y="198209"/>
                  </a:lnTo>
                  <a:lnTo>
                    <a:pt x="40436" y="198204"/>
                  </a:lnTo>
                  <a:lnTo>
                    <a:pt x="40195" y="198234"/>
                  </a:lnTo>
                  <a:lnTo>
                    <a:pt x="39954" y="198271"/>
                  </a:lnTo>
                  <a:lnTo>
                    <a:pt x="39712" y="198295"/>
                  </a:lnTo>
                  <a:lnTo>
                    <a:pt x="39471" y="198319"/>
                  </a:lnTo>
                  <a:lnTo>
                    <a:pt x="39228" y="198338"/>
                  </a:lnTo>
                  <a:lnTo>
                    <a:pt x="38985" y="198338"/>
                  </a:lnTo>
                  <a:lnTo>
                    <a:pt x="38743" y="198325"/>
                  </a:lnTo>
                  <a:lnTo>
                    <a:pt x="38507" y="198264"/>
                  </a:lnTo>
                  <a:lnTo>
                    <a:pt x="38275" y="198191"/>
                  </a:lnTo>
                  <a:lnTo>
                    <a:pt x="38164" y="198143"/>
                  </a:lnTo>
                  <a:lnTo>
                    <a:pt x="38054" y="198088"/>
                  </a:lnTo>
                  <a:lnTo>
                    <a:pt x="37947" y="198034"/>
                  </a:lnTo>
                  <a:lnTo>
                    <a:pt x="37842" y="197973"/>
                  </a:lnTo>
                  <a:lnTo>
                    <a:pt x="37742" y="197906"/>
                  </a:lnTo>
                  <a:lnTo>
                    <a:pt x="37648" y="197827"/>
                  </a:lnTo>
                  <a:lnTo>
                    <a:pt x="37559" y="197742"/>
                  </a:lnTo>
                  <a:lnTo>
                    <a:pt x="37482" y="197651"/>
                  </a:lnTo>
                  <a:lnTo>
                    <a:pt x="37408" y="197554"/>
                  </a:lnTo>
                  <a:lnTo>
                    <a:pt x="37339" y="197451"/>
                  </a:lnTo>
                  <a:lnTo>
                    <a:pt x="37274" y="197353"/>
                  </a:lnTo>
                  <a:lnTo>
                    <a:pt x="37213" y="197244"/>
                  </a:lnTo>
                  <a:lnTo>
                    <a:pt x="37155" y="197134"/>
                  </a:lnTo>
                  <a:lnTo>
                    <a:pt x="37110" y="197025"/>
                  </a:lnTo>
                  <a:lnTo>
                    <a:pt x="37085" y="196903"/>
                  </a:lnTo>
                  <a:lnTo>
                    <a:pt x="37068" y="196782"/>
                  </a:lnTo>
                  <a:lnTo>
                    <a:pt x="37051" y="196667"/>
                  </a:lnTo>
                  <a:lnTo>
                    <a:pt x="37035" y="196545"/>
                  </a:lnTo>
                  <a:lnTo>
                    <a:pt x="37002" y="196302"/>
                  </a:lnTo>
                  <a:lnTo>
                    <a:pt x="36983" y="196180"/>
                  </a:lnTo>
                  <a:lnTo>
                    <a:pt x="36956" y="196065"/>
                  </a:lnTo>
                  <a:lnTo>
                    <a:pt x="36892" y="195962"/>
                  </a:lnTo>
                  <a:lnTo>
                    <a:pt x="36793" y="195895"/>
                  </a:lnTo>
                  <a:lnTo>
                    <a:pt x="36676" y="195864"/>
                  </a:lnTo>
                  <a:lnTo>
                    <a:pt x="36556" y="195847"/>
                  </a:lnTo>
                  <a:lnTo>
                    <a:pt x="36435" y="195834"/>
                  </a:lnTo>
                  <a:lnTo>
                    <a:pt x="36313" y="195822"/>
                  </a:lnTo>
                  <a:lnTo>
                    <a:pt x="36192" y="195810"/>
                  </a:lnTo>
                  <a:lnTo>
                    <a:pt x="35953" y="195762"/>
                  </a:lnTo>
                  <a:lnTo>
                    <a:pt x="35717" y="195701"/>
                  </a:lnTo>
                  <a:lnTo>
                    <a:pt x="35487" y="195628"/>
                  </a:lnTo>
                  <a:lnTo>
                    <a:pt x="35378" y="195573"/>
                  </a:lnTo>
                  <a:lnTo>
                    <a:pt x="35289" y="195494"/>
                  </a:lnTo>
                  <a:lnTo>
                    <a:pt x="35211" y="195397"/>
                  </a:lnTo>
                  <a:lnTo>
                    <a:pt x="35144" y="195293"/>
                  </a:lnTo>
                  <a:lnTo>
                    <a:pt x="35090" y="195185"/>
                  </a:lnTo>
                  <a:lnTo>
                    <a:pt x="35037" y="195075"/>
                  </a:lnTo>
                  <a:lnTo>
                    <a:pt x="34985" y="194966"/>
                  </a:lnTo>
                  <a:lnTo>
                    <a:pt x="34935" y="194856"/>
                  </a:lnTo>
                  <a:lnTo>
                    <a:pt x="34885" y="194747"/>
                  </a:lnTo>
                  <a:lnTo>
                    <a:pt x="34835" y="194637"/>
                  </a:lnTo>
                  <a:lnTo>
                    <a:pt x="34785" y="194522"/>
                  </a:lnTo>
                  <a:lnTo>
                    <a:pt x="34685" y="194303"/>
                  </a:lnTo>
                  <a:lnTo>
                    <a:pt x="34583" y="194078"/>
                  </a:lnTo>
                  <a:lnTo>
                    <a:pt x="34530" y="193969"/>
                  </a:lnTo>
                  <a:lnTo>
                    <a:pt x="34474" y="193866"/>
                  </a:lnTo>
                  <a:lnTo>
                    <a:pt x="34406" y="193762"/>
                  </a:lnTo>
                  <a:lnTo>
                    <a:pt x="34333" y="193666"/>
                  </a:lnTo>
                  <a:lnTo>
                    <a:pt x="34244" y="193580"/>
                  </a:lnTo>
                  <a:lnTo>
                    <a:pt x="34146" y="193508"/>
                  </a:lnTo>
                  <a:lnTo>
                    <a:pt x="34040" y="193452"/>
                  </a:lnTo>
                  <a:lnTo>
                    <a:pt x="33931" y="193398"/>
                  </a:lnTo>
                  <a:lnTo>
                    <a:pt x="33818" y="193356"/>
                  </a:lnTo>
                  <a:lnTo>
                    <a:pt x="33703" y="193313"/>
                  </a:lnTo>
                  <a:lnTo>
                    <a:pt x="33585" y="193283"/>
                  </a:lnTo>
                  <a:lnTo>
                    <a:pt x="33349" y="193228"/>
                  </a:lnTo>
                  <a:lnTo>
                    <a:pt x="33106" y="193210"/>
                  </a:lnTo>
                  <a:lnTo>
                    <a:pt x="32863" y="193210"/>
                  </a:lnTo>
                  <a:lnTo>
                    <a:pt x="32741" y="193209"/>
                  </a:lnTo>
                  <a:lnTo>
                    <a:pt x="32619" y="193204"/>
                  </a:lnTo>
                  <a:lnTo>
                    <a:pt x="32498" y="193197"/>
                  </a:lnTo>
                  <a:lnTo>
                    <a:pt x="32377" y="193186"/>
                  </a:lnTo>
                  <a:lnTo>
                    <a:pt x="32256" y="193167"/>
                  </a:lnTo>
                  <a:lnTo>
                    <a:pt x="32137" y="193149"/>
                  </a:lnTo>
                  <a:lnTo>
                    <a:pt x="32018" y="193125"/>
                  </a:lnTo>
                  <a:lnTo>
                    <a:pt x="31899" y="193100"/>
                  </a:lnTo>
                  <a:lnTo>
                    <a:pt x="31785" y="193058"/>
                  </a:lnTo>
                  <a:lnTo>
                    <a:pt x="31679" y="192997"/>
                  </a:lnTo>
                  <a:lnTo>
                    <a:pt x="31577" y="192930"/>
                  </a:lnTo>
                  <a:lnTo>
                    <a:pt x="31479" y="192857"/>
                  </a:lnTo>
                  <a:lnTo>
                    <a:pt x="31387" y="192778"/>
                  </a:lnTo>
                  <a:lnTo>
                    <a:pt x="31301" y="192693"/>
                  </a:lnTo>
                  <a:lnTo>
                    <a:pt x="31226" y="192596"/>
                  </a:lnTo>
                  <a:lnTo>
                    <a:pt x="31164" y="192493"/>
                  </a:lnTo>
                  <a:lnTo>
                    <a:pt x="31111" y="192384"/>
                  </a:lnTo>
                  <a:lnTo>
                    <a:pt x="31068" y="192268"/>
                  </a:lnTo>
                  <a:lnTo>
                    <a:pt x="31032" y="192153"/>
                  </a:lnTo>
                  <a:lnTo>
                    <a:pt x="31003" y="192037"/>
                  </a:lnTo>
                  <a:lnTo>
                    <a:pt x="30981" y="191916"/>
                  </a:lnTo>
                  <a:lnTo>
                    <a:pt x="30967" y="191794"/>
                  </a:lnTo>
                  <a:lnTo>
                    <a:pt x="30959" y="191673"/>
                  </a:lnTo>
                  <a:lnTo>
                    <a:pt x="30976" y="191430"/>
                  </a:lnTo>
                  <a:lnTo>
                    <a:pt x="31001" y="191308"/>
                  </a:lnTo>
                  <a:lnTo>
                    <a:pt x="31041" y="191199"/>
                  </a:lnTo>
                  <a:lnTo>
                    <a:pt x="31087" y="191083"/>
                  </a:lnTo>
                  <a:lnTo>
                    <a:pt x="31136" y="190974"/>
                  </a:lnTo>
                  <a:lnTo>
                    <a:pt x="31187" y="190864"/>
                  </a:lnTo>
                  <a:lnTo>
                    <a:pt x="31286" y="190640"/>
                  </a:lnTo>
                  <a:lnTo>
                    <a:pt x="31333" y="190525"/>
                  </a:lnTo>
                  <a:lnTo>
                    <a:pt x="31373" y="190409"/>
                  </a:lnTo>
                  <a:lnTo>
                    <a:pt x="31409" y="190293"/>
                  </a:lnTo>
                  <a:lnTo>
                    <a:pt x="31442" y="190178"/>
                  </a:lnTo>
                  <a:lnTo>
                    <a:pt x="31471" y="190063"/>
                  </a:lnTo>
                  <a:lnTo>
                    <a:pt x="31493" y="189941"/>
                  </a:lnTo>
                  <a:lnTo>
                    <a:pt x="31478" y="189698"/>
                  </a:lnTo>
                  <a:lnTo>
                    <a:pt x="31458" y="189577"/>
                  </a:lnTo>
                  <a:lnTo>
                    <a:pt x="31429" y="189461"/>
                  </a:lnTo>
                  <a:lnTo>
                    <a:pt x="31395" y="189346"/>
                  </a:lnTo>
                  <a:lnTo>
                    <a:pt x="31354" y="189231"/>
                  </a:lnTo>
                  <a:lnTo>
                    <a:pt x="31312" y="189115"/>
                  </a:lnTo>
                  <a:lnTo>
                    <a:pt x="31268" y="189005"/>
                  </a:lnTo>
                  <a:lnTo>
                    <a:pt x="31176" y="188781"/>
                  </a:lnTo>
                  <a:lnTo>
                    <a:pt x="31126" y="188665"/>
                  </a:lnTo>
                  <a:lnTo>
                    <a:pt x="31070" y="188556"/>
                  </a:lnTo>
                  <a:lnTo>
                    <a:pt x="31005" y="188459"/>
                  </a:lnTo>
                  <a:lnTo>
                    <a:pt x="30935" y="188356"/>
                  </a:lnTo>
                  <a:lnTo>
                    <a:pt x="30863" y="188258"/>
                  </a:lnTo>
                  <a:lnTo>
                    <a:pt x="30789" y="188161"/>
                  </a:lnTo>
                  <a:lnTo>
                    <a:pt x="30713" y="188070"/>
                  </a:lnTo>
                  <a:lnTo>
                    <a:pt x="30560" y="187875"/>
                  </a:lnTo>
                  <a:lnTo>
                    <a:pt x="30396" y="187699"/>
                  </a:lnTo>
                  <a:lnTo>
                    <a:pt x="30310" y="187614"/>
                  </a:lnTo>
                  <a:lnTo>
                    <a:pt x="30223" y="187529"/>
                  </a:lnTo>
                  <a:lnTo>
                    <a:pt x="30133" y="187444"/>
                  </a:lnTo>
                  <a:lnTo>
                    <a:pt x="30038" y="187371"/>
                  </a:lnTo>
                  <a:lnTo>
                    <a:pt x="29939" y="187298"/>
                  </a:lnTo>
                  <a:lnTo>
                    <a:pt x="29839" y="187232"/>
                  </a:lnTo>
                  <a:lnTo>
                    <a:pt x="29730" y="187177"/>
                  </a:lnTo>
                  <a:lnTo>
                    <a:pt x="29618" y="187128"/>
                  </a:lnTo>
                  <a:lnTo>
                    <a:pt x="29504" y="187086"/>
                  </a:lnTo>
                  <a:lnTo>
                    <a:pt x="29388" y="187049"/>
                  </a:lnTo>
                  <a:lnTo>
                    <a:pt x="29271" y="187019"/>
                  </a:lnTo>
                  <a:lnTo>
                    <a:pt x="29039" y="186946"/>
                  </a:lnTo>
                  <a:lnTo>
                    <a:pt x="28809" y="186873"/>
                  </a:lnTo>
                  <a:lnTo>
                    <a:pt x="28592" y="186758"/>
                  </a:lnTo>
                  <a:lnTo>
                    <a:pt x="28383" y="186636"/>
                  </a:lnTo>
                  <a:lnTo>
                    <a:pt x="28280" y="186569"/>
                  </a:lnTo>
                  <a:lnTo>
                    <a:pt x="28175" y="186509"/>
                  </a:lnTo>
                  <a:lnTo>
                    <a:pt x="28070" y="186448"/>
                  </a:lnTo>
                  <a:lnTo>
                    <a:pt x="27957" y="186405"/>
                  </a:lnTo>
                  <a:lnTo>
                    <a:pt x="27838" y="186375"/>
                  </a:lnTo>
                  <a:lnTo>
                    <a:pt x="27718" y="186357"/>
                  </a:lnTo>
                  <a:lnTo>
                    <a:pt x="27480" y="186308"/>
                  </a:lnTo>
                  <a:lnTo>
                    <a:pt x="27368" y="186260"/>
                  </a:lnTo>
                  <a:lnTo>
                    <a:pt x="27265" y="186193"/>
                  </a:lnTo>
                  <a:lnTo>
                    <a:pt x="27167" y="186126"/>
                  </a:lnTo>
                  <a:lnTo>
                    <a:pt x="27071" y="186046"/>
                  </a:lnTo>
                  <a:lnTo>
                    <a:pt x="26980" y="185968"/>
                  </a:lnTo>
                  <a:lnTo>
                    <a:pt x="26893" y="185883"/>
                  </a:lnTo>
                  <a:lnTo>
                    <a:pt x="26807" y="185798"/>
                  </a:lnTo>
                  <a:lnTo>
                    <a:pt x="26721" y="185713"/>
                  </a:lnTo>
                  <a:lnTo>
                    <a:pt x="26638" y="185621"/>
                  </a:lnTo>
                  <a:lnTo>
                    <a:pt x="26556" y="185531"/>
                  </a:lnTo>
                  <a:lnTo>
                    <a:pt x="26477" y="185439"/>
                  </a:lnTo>
                  <a:lnTo>
                    <a:pt x="26406" y="185342"/>
                  </a:lnTo>
                  <a:lnTo>
                    <a:pt x="26339" y="185245"/>
                  </a:lnTo>
                  <a:lnTo>
                    <a:pt x="26272" y="185142"/>
                  </a:lnTo>
                  <a:lnTo>
                    <a:pt x="26214" y="185032"/>
                  </a:lnTo>
                  <a:lnTo>
                    <a:pt x="26167" y="184923"/>
                  </a:lnTo>
                  <a:lnTo>
                    <a:pt x="26123" y="184808"/>
                  </a:lnTo>
                  <a:lnTo>
                    <a:pt x="26080" y="184692"/>
                  </a:lnTo>
                  <a:lnTo>
                    <a:pt x="26038" y="184576"/>
                  </a:lnTo>
                  <a:lnTo>
                    <a:pt x="25956" y="184352"/>
                  </a:lnTo>
                  <a:lnTo>
                    <a:pt x="25871" y="184121"/>
                  </a:lnTo>
                  <a:lnTo>
                    <a:pt x="25781" y="183896"/>
                  </a:lnTo>
                  <a:lnTo>
                    <a:pt x="25685" y="183677"/>
                  </a:lnTo>
                  <a:lnTo>
                    <a:pt x="25588" y="183453"/>
                  </a:lnTo>
                  <a:lnTo>
                    <a:pt x="25490" y="183228"/>
                  </a:lnTo>
                  <a:lnTo>
                    <a:pt x="25390" y="183009"/>
                  </a:lnTo>
                  <a:lnTo>
                    <a:pt x="25290" y="182790"/>
                  </a:lnTo>
                  <a:lnTo>
                    <a:pt x="25189" y="182565"/>
                  </a:lnTo>
                  <a:lnTo>
                    <a:pt x="25088" y="182347"/>
                  </a:lnTo>
                  <a:lnTo>
                    <a:pt x="24987" y="182122"/>
                  </a:lnTo>
                  <a:lnTo>
                    <a:pt x="24885" y="181903"/>
                  </a:lnTo>
                  <a:lnTo>
                    <a:pt x="24782" y="181685"/>
                  </a:lnTo>
                  <a:lnTo>
                    <a:pt x="24679" y="181460"/>
                  </a:lnTo>
                  <a:lnTo>
                    <a:pt x="24575" y="181241"/>
                  </a:lnTo>
                  <a:lnTo>
                    <a:pt x="24522" y="181132"/>
                  </a:lnTo>
                  <a:lnTo>
                    <a:pt x="24468" y="181022"/>
                  </a:lnTo>
                  <a:lnTo>
                    <a:pt x="24409" y="180919"/>
                  </a:lnTo>
                  <a:lnTo>
                    <a:pt x="24344" y="180816"/>
                  </a:lnTo>
                  <a:lnTo>
                    <a:pt x="24275" y="180719"/>
                  </a:lnTo>
                  <a:lnTo>
                    <a:pt x="24132" y="180518"/>
                  </a:lnTo>
                  <a:lnTo>
                    <a:pt x="24001" y="180312"/>
                  </a:lnTo>
                  <a:lnTo>
                    <a:pt x="23880" y="180105"/>
                  </a:lnTo>
                  <a:lnTo>
                    <a:pt x="23764" y="179886"/>
                  </a:lnTo>
                  <a:lnTo>
                    <a:pt x="23658" y="179667"/>
                  </a:lnTo>
                  <a:lnTo>
                    <a:pt x="23614" y="179558"/>
                  </a:lnTo>
                  <a:lnTo>
                    <a:pt x="23572" y="179443"/>
                  </a:lnTo>
                  <a:lnTo>
                    <a:pt x="23534" y="179328"/>
                  </a:lnTo>
                  <a:lnTo>
                    <a:pt x="23496" y="179212"/>
                  </a:lnTo>
                  <a:lnTo>
                    <a:pt x="23461" y="179097"/>
                  </a:lnTo>
                  <a:lnTo>
                    <a:pt x="23427" y="178975"/>
                  </a:lnTo>
                  <a:lnTo>
                    <a:pt x="23358" y="178744"/>
                  </a:lnTo>
                  <a:lnTo>
                    <a:pt x="23288" y="178513"/>
                  </a:lnTo>
                  <a:lnTo>
                    <a:pt x="23252" y="178398"/>
                  </a:lnTo>
                  <a:lnTo>
                    <a:pt x="23208" y="178282"/>
                  </a:lnTo>
                  <a:lnTo>
                    <a:pt x="23138" y="178185"/>
                  </a:lnTo>
                  <a:lnTo>
                    <a:pt x="23045" y="178106"/>
                  </a:lnTo>
                  <a:lnTo>
                    <a:pt x="22939" y="178045"/>
                  </a:lnTo>
                  <a:lnTo>
                    <a:pt x="22827" y="177997"/>
                  </a:lnTo>
                  <a:lnTo>
                    <a:pt x="22713" y="177954"/>
                  </a:lnTo>
                  <a:lnTo>
                    <a:pt x="22501" y="177839"/>
                  </a:lnTo>
                  <a:lnTo>
                    <a:pt x="22398" y="177626"/>
                  </a:lnTo>
                  <a:lnTo>
                    <a:pt x="22419" y="177383"/>
                  </a:lnTo>
                  <a:lnTo>
                    <a:pt x="22466" y="177147"/>
                  </a:lnTo>
                  <a:lnTo>
                    <a:pt x="22500" y="176903"/>
                  </a:lnTo>
                  <a:lnTo>
                    <a:pt x="22499" y="176660"/>
                  </a:lnTo>
                  <a:lnTo>
                    <a:pt x="22482" y="176417"/>
                  </a:lnTo>
                  <a:lnTo>
                    <a:pt x="22475" y="176174"/>
                  </a:lnTo>
                  <a:lnTo>
                    <a:pt x="22480" y="176053"/>
                  </a:lnTo>
                  <a:lnTo>
                    <a:pt x="22496" y="175937"/>
                  </a:lnTo>
                  <a:lnTo>
                    <a:pt x="22521" y="175816"/>
                  </a:lnTo>
                  <a:lnTo>
                    <a:pt x="22557" y="175700"/>
                  </a:lnTo>
                  <a:lnTo>
                    <a:pt x="22599" y="175585"/>
                  </a:lnTo>
                  <a:lnTo>
                    <a:pt x="22644" y="175469"/>
                  </a:lnTo>
                  <a:lnTo>
                    <a:pt x="22690" y="175360"/>
                  </a:lnTo>
                  <a:lnTo>
                    <a:pt x="22780" y="175135"/>
                  </a:lnTo>
                  <a:lnTo>
                    <a:pt x="22820" y="175020"/>
                  </a:lnTo>
                  <a:lnTo>
                    <a:pt x="22856" y="174899"/>
                  </a:lnTo>
                  <a:lnTo>
                    <a:pt x="22890" y="174783"/>
                  </a:lnTo>
                  <a:lnTo>
                    <a:pt x="22921" y="174668"/>
                  </a:lnTo>
                  <a:lnTo>
                    <a:pt x="22950" y="174546"/>
                  </a:lnTo>
                  <a:lnTo>
                    <a:pt x="22974" y="174431"/>
                  </a:lnTo>
                  <a:lnTo>
                    <a:pt x="22995" y="174309"/>
                  </a:lnTo>
                  <a:lnTo>
                    <a:pt x="23011" y="174187"/>
                  </a:lnTo>
                  <a:lnTo>
                    <a:pt x="23020" y="174066"/>
                  </a:lnTo>
                  <a:lnTo>
                    <a:pt x="23012" y="173823"/>
                  </a:lnTo>
                  <a:lnTo>
                    <a:pt x="22997" y="173701"/>
                  </a:lnTo>
                  <a:lnTo>
                    <a:pt x="22977" y="173586"/>
                  </a:lnTo>
                  <a:lnTo>
                    <a:pt x="22946" y="173471"/>
                  </a:lnTo>
                  <a:lnTo>
                    <a:pt x="22904" y="173356"/>
                  </a:lnTo>
                  <a:lnTo>
                    <a:pt x="22854" y="173240"/>
                  </a:lnTo>
                  <a:lnTo>
                    <a:pt x="22787" y="173142"/>
                  </a:lnTo>
                  <a:lnTo>
                    <a:pt x="22702" y="173052"/>
                  </a:lnTo>
                  <a:lnTo>
                    <a:pt x="22604" y="172985"/>
                  </a:lnTo>
                  <a:lnTo>
                    <a:pt x="22503" y="172918"/>
                  </a:lnTo>
                  <a:lnTo>
                    <a:pt x="22400" y="172851"/>
                  </a:lnTo>
                  <a:lnTo>
                    <a:pt x="22298" y="172784"/>
                  </a:lnTo>
                  <a:lnTo>
                    <a:pt x="22195" y="172724"/>
                  </a:lnTo>
                  <a:lnTo>
                    <a:pt x="21990" y="172590"/>
                  </a:lnTo>
                  <a:lnTo>
                    <a:pt x="21788" y="172456"/>
                  </a:lnTo>
                  <a:lnTo>
                    <a:pt x="21689" y="172383"/>
                  </a:lnTo>
                  <a:lnTo>
                    <a:pt x="21598" y="172304"/>
                  </a:lnTo>
                  <a:lnTo>
                    <a:pt x="21509" y="172219"/>
                  </a:lnTo>
                  <a:lnTo>
                    <a:pt x="21439" y="172122"/>
                  </a:lnTo>
                  <a:lnTo>
                    <a:pt x="21402" y="172007"/>
                  </a:lnTo>
                  <a:lnTo>
                    <a:pt x="21390" y="171885"/>
                  </a:lnTo>
                  <a:lnTo>
                    <a:pt x="21385" y="171764"/>
                  </a:lnTo>
                  <a:lnTo>
                    <a:pt x="21356" y="171520"/>
                  </a:lnTo>
                  <a:lnTo>
                    <a:pt x="21323" y="171405"/>
                  </a:lnTo>
                  <a:lnTo>
                    <a:pt x="21282" y="171289"/>
                  </a:lnTo>
                  <a:lnTo>
                    <a:pt x="21237" y="171174"/>
                  </a:lnTo>
                  <a:lnTo>
                    <a:pt x="21189" y="171065"/>
                  </a:lnTo>
                  <a:lnTo>
                    <a:pt x="21088" y="170840"/>
                  </a:lnTo>
                  <a:lnTo>
                    <a:pt x="21037" y="170730"/>
                  </a:lnTo>
                  <a:lnTo>
                    <a:pt x="20982" y="170621"/>
                  </a:lnTo>
                  <a:lnTo>
                    <a:pt x="20928" y="170512"/>
                  </a:lnTo>
                  <a:lnTo>
                    <a:pt x="20872" y="170408"/>
                  </a:lnTo>
                  <a:lnTo>
                    <a:pt x="20750" y="170196"/>
                  </a:lnTo>
                  <a:lnTo>
                    <a:pt x="20684" y="170093"/>
                  </a:lnTo>
                  <a:lnTo>
                    <a:pt x="20618" y="169990"/>
                  </a:lnTo>
                  <a:lnTo>
                    <a:pt x="20546" y="169892"/>
                  </a:lnTo>
                  <a:lnTo>
                    <a:pt x="20471" y="169801"/>
                  </a:lnTo>
                  <a:lnTo>
                    <a:pt x="20381" y="169716"/>
                  </a:lnTo>
                  <a:lnTo>
                    <a:pt x="20276" y="169655"/>
                  </a:lnTo>
                  <a:lnTo>
                    <a:pt x="20156" y="169637"/>
                  </a:lnTo>
                  <a:lnTo>
                    <a:pt x="19917" y="169674"/>
                  </a:lnTo>
                  <a:lnTo>
                    <a:pt x="19802" y="169710"/>
                  </a:lnTo>
                  <a:lnTo>
                    <a:pt x="19689" y="169752"/>
                  </a:lnTo>
                  <a:lnTo>
                    <a:pt x="19577" y="169801"/>
                  </a:lnTo>
                  <a:lnTo>
                    <a:pt x="19465" y="169850"/>
                  </a:lnTo>
                  <a:lnTo>
                    <a:pt x="19356" y="169905"/>
                  </a:lnTo>
                  <a:lnTo>
                    <a:pt x="19251" y="169965"/>
                  </a:lnTo>
                  <a:lnTo>
                    <a:pt x="19148" y="170032"/>
                  </a:lnTo>
                  <a:lnTo>
                    <a:pt x="19048" y="170099"/>
                  </a:lnTo>
                  <a:lnTo>
                    <a:pt x="18948" y="170171"/>
                  </a:lnTo>
                  <a:lnTo>
                    <a:pt x="18733" y="170281"/>
                  </a:lnTo>
                  <a:lnTo>
                    <a:pt x="18500" y="170220"/>
                  </a:lnTo>
                  <a:lnTo>
                    <a:pt x="18291" y="170099"/>
                  </a:lnTo>
                  <a:lnTo>
                    <a:pt x="18078" y="169977"/>
                  </a:lnTo>
                  <a:lnTo>
                    <a:pt x="17964" y="169941"/>
                  </a:lnTo>
                  <a:lnTo>
                    <a:pt x="17844" y="169917"/>
                  </a:lnTo>
                  <a:lnTo>
                    <a:pt x="17723" y="169904"/>
                  </a:lnTo>
                  <a:lnTo>
                    <a:pt x="17602" y="169898"/>
                  </a:lnTo>
                  <a:lnTo>
                    <a:pt x="17360" y="169880"/>
                  </a:lnTo>
                  <a:lnTo>
                    <a:pt x="17117" y="169862"/>
                  </a:lnTo>
                  <a:lnTo>
                    <a:pt x="16875" y="169844"/>
                  </a:lnTo>
                  <a:lnTo>
                    <a:pt x="16633" y="169819"/>
                  </a:lnTo>
                  <a:lnTo>
                    <a:pt x="16515" y="169789"/>
                  </a:lnTo>
                  <a:lnTo>
                    <a:pt x="16417" y="169716"/>
                  </a:lnTo>
                  <a:lnTo>
                    <a:pt x="16375" y="169607"/>
                  </a:lnTo>
                  <a:lnTo>
                    <a:pt x="16373" y="169485"/>
                  </a:lnTo>
                  <a:lnTo>
                    <a:pt x="16414" y="169242"/>
                  </a:lnTo>
                  <a:lnTo>
                    <a:pt x="16445" y="169127"/>
                  </a:lnTo>
                  <a:lnTo>
                    <a:pt x="16481" y="169011"/>
                  </a:lnTo>
                  <a:lnTo>
                    <a:pt x="16524" y="168896"/>
                  </a:lnTo>
                  <a:lnTo>
                    <a:pt x="16573" y="168787"/>
                  </a:lnTo>
                  <a:lnTo>
                    <a:pt x="16635" y="168683"/>
                  </a:lnTo>
                  <a:lnTo>
                    <a:pt x="16705" y="168580"/>
                  </a:lnTo>
                  <a:lnTo>
                    <a:pt x="16781" y="168483"/>
                  </a:lnTo>
                  <a:lnTo>
                    <a:pt x="16871" y="168404"/>
                  </a:lnTo>
                  <a:lnTo>
                    <a:pt x="16974" y="168337"/>
                  </a:lnTo>
                  <a:lnTo>
                    <a:pt x="17083" y="168288"/>
                  </a:lnTo>
                  <a:lnTo>
                    <a:pt x="17194" y="168240"/>
                  </a:lnTo>
                  <a:lnTo>
                    <a:pt x="17414" y="168137"/>
                  </a:lnTo>
                  <a:lnTo>
                    <a:pt x="17635" y="168033"/>
                  </a:lnTo>
                  <a:lnTo>
                    <a:pt x="17857" y="167936"/>
                  </a:lnTo>
                  <a:lnTo>
                    <a:pt x="18078" y="167833"/>
                  </a:lnTo>
                  <a:lnTo>
                    <a:pt x="18189" y="167784"/>
                  </a:lnTo>
                  <a:lnTo>
                    <a:pt x="18300" y="167735"/>
                  </a:lnTo>
                  <a:lnTo>
                    <a:pt x="18412" y="167687"/>
                  </a:lnTo>
                  <a:lnTo>
                    <a:pt x="18527" y="167645"/>
                  </a:lnTo>
                  <a:lnTo>
                    <a:pt x="18642" y="167608"/>
                  </a:lnTo>
                  <a:lnTo>
                    <a:pt x="18758" y="167571"/>
                  </a:lnTo>
                  <a:lnTo>
                    <a:pt x="18875" y="167535"/>
                  </a:lnTo>
                  <a:lnTo>
                    <a:pt x="18993" y="167505"/>
                  </a:lnTo>
                  <a:lnTo>
                    <a:pt x="19225" y="167432"/>
                  </a:lnTo>
                  <a:lnTo>
                    <a:pt x="19339" y="167395"/>
                  </a:lnTo>
                  <a:lnTo>
                    <a:pt x="19447" y="167334"/>
                  </a:lnTo>
                  <a:lnTo>
                    <a:pt x="19548" y="167268"/>
                  </a:lnTo>
                  <a:lnTo>
                    <a:pt x="19630" y="167177"/>
                  </a:lnTo>
                  <a:lnTo>
                    <a:pt x="19684" y="167067"/>
                  </a:lnTo>
                  <a:lnTo>
                    <a:pt x="19717" y="166952"/>
                  </a:lnTo>
                  <a:lnTo>
                    <a:pt x="19744" y="166836"/>
                  </a:lnTo>
                  <a:lnTo>
                    <a:pt x="19771" y="166715"/>
                  </a:lnTo>
                  <a:lnTo>
                    <a:pt x="19847" y="166484"/>
                  </a:lnTo>
                  <a:lnTo>
                    <a:pt x="19986" y="166289"/>
                  </a:lnTo>
                  <a:lnTo>
                    <a:pt x="20132" y="166095"/>
                  </a:lnTo>
                  <a:lnTo>
                    <a:pt x="20195" y="165992"/>
                  </a:lnTo>
                  <a:lnTo>
                    <a:pt x="20245" y="165877"/>
                  </a:lnTo>
                  <a:lnTo>
                    <a:pt x="20273" y="165761"/>
                  </a:lnTo>
                  <a:lnTo>
                    <a:pt x="20307" y="165549"/>
                  </a:lnTo>
                  <a:lnTo>
                    <a:pt x="20313" y="165427"/>
                  </a:lnTo>
                  <a:lnTo>
                    <a:pt x="20317" y="165305"/>
                  </a:lnTo>
                  <a:lnTo>
                    <a:pt x="20326" y="165063"/>
                  </a:lnTo>
                  <a:lnTo>
                    <a:pt x="20332" y="164940"/>
                  </a:lnTo>
                  <a:lnTo>
                    <a:pt x="20341" y="164819"/>
                  </a:lnTo>
                  <a:lnTo>
                    <a:pt x="20353" y="164698"/>
                  </a:lnTo>
                  <a:lnTo>
                    <a:pt x="20370" y="164576"/>
                  </a:lnTo>
                  <a:lnTo>
                    <a:pt x="20395" y="164461"/>
                  </a:lnTo>
                  <a:lnTo>
                    <a:pt x="20425" y="164339"/>
                  </a:lnTo>
                  <a:lnTo>
                    <a:pt x="20455" y="164224"/>
                  </a:lnTo>
                  <a:lnTo>
                    <a:pt x="20504" y="163981"/>
                  </a:lnTo>
                  <a:lnTo>
                    <a:pt x="20516" y="163866"/>
                  </a:lnTo>
                  <a:lnTo>
                    <a:pt x="20525" y="163744"/>
                  </a:lnTo>
                  <a:lnTo>
                    <a:pt x="20529" y="163622"/>
                  </a:lnTo>
                  <a:lnTo>
                    <a:pt x="20532" y="163501"/>
                  </a:lnTo>
                  <a:lnTo>
                    <a:pt x="20533" y="163380"/>
                  </a:lnTo>
                  <a:lnTo>
                    <a:pt x="20539" y="163112"/>
                  </a:lnTo>
                  <a:lnTo>
                    <a:pt x="20447" y="162887"/>
                  </a:lnTo>
                  <a:lnTo>
                    <a:pt x="20359" y="162663"/>
                  </a:lnTo>
                  <a:lnTo>
                    <a:pt x="20276" y="162431"/>
                  </a:lnTo>
                  <a:lnTo>
                    <a:pt x="20193" y="162201"/>
                  </a:lnTo>
                  <a:lnTo>
                    <a:pt x="20113" y="161976"/>
                  </a:lnTo>
                  <a:lnTo>
                    <a:pt x="20075" y="161861"/>
                  </a:lnTo>
                  <a:lnTo>
                    <a:pt x="20037" y="161745"/>
                  </a:lnTo>
                  <a:lnTo>
                    <a:pt x="20006" y="161624"/>
                  </a:lnTo>
                  <a:lnTo>
                    <a:pt x="19986" y="161508"/>
                  </a:lnTo>
                  <a:lnTo>
                    <a:pt x="19974" y="161380"/>
                  </a:lnTo>
                  <a:lnTo>
                    <a:pt x="20006" y="161144"/>
                  </a:lnTo>
                  <a:lnTo>
                    <a:pt x="20041" y="161028"/>
                  </a:lnTo>
                  <a:lnTo>
                    <a:pt x="20088" y="160913"/>
                  </a:lnTo>
                  <a:lnTo>
                    <a:pt x="20141" y="160804"/>
                  </a:lnTo>
                  <a:lnTo>
                    <a:pt x="20199" y="160694"/>
                  </a:lnTo>
                  <a:lnTo>
                    <a:pt x="20263" y="160591"/>
                  </a:lnTo>
                  <a:lnTo>
                    <a:pt x="20330" y="160493"/>
                  </a:lnTo>
                  <a:lnTo>
                    <a:pt x="20473" y="160293"/>
                  </a:lnTo>
                  <a:lnTo>
                    <a:pt x="20545" y="160196"/>
                  </a:lnTo>
                  <a:lnTo>
                    <a:pt x="20620" y="160099"/>
                  </a:lnTo>
                  <a:lnTo>
                    <a:pt x="20695" y="160008"/>
                  </a:lnTo>
                  <a:lnTo>
                    <a:pt x="20778" y="159916"/>
                  </a:lnTo>
                  <a:lnTo>
                    <a:pt x="20866" y="159831"/>
                  </a:lnTo>
                  <a:lnTo>
                    <a:pt x="20956" y="159752"/>
                  </a:lnTo>
                  <a:lnTo>
                    <a:pt x="21047" y="159673"/>
                  </a:lnTo>
                  <a:lnTo>
                    <a:pt x="21139" y="159595"/>
                  </a:lnTo>
                  <a:lnTo>
                    <a:pt x="21321" y="159431"/>
                  </a:lnTo>
                  <a:lnTo>
                    <a:pt x="21408" y="159345"/>
                  </a:lnTo>
                  <a:lnTo>
                    <a:pt x="21492" y="159260"/>
                  </a:lnTo>
                  <a:lnTo>
                    <a:pt x="21572" y="159169"/>
                  </a:lnTo>
                  <a:lnTo>
                    <a:pt x="21647" y="159072"/>
                  </a:lnTo>
                  <a:lnTo>
                    <a:pt x="21718" y="158969"/>
                  </a:lnTo>
                  <a:lnTo>
                    <a:pt x="21848" y="158769"/>
                  </a:lnTo>
                  <a:lnTo>
                    <a:pt x="21908" y="158659"/>
                  </a:lnTo>
                  <a:lnTo>
                    <a:pt x="21963" y="158549"/>
                  </a:lnTo>
                  <a:lnTo>
                    <a:pt x="22001" y="158434"/>
                  </a:lnTo>
                  <a:lnTo>
                    <a:pt x="22019" y="158318"/>
                  </a:lnTo>
                  <a:lnTo>
                    <a:pt x="21974" y="158075"/>
                  </a:lnTo>
                  <a:lnTo>
                    <a:pt x="21903" y="157844"/>
                  </a:lnTo>
                  <a:lnTo>
                    <a:pt x="21850" y="157608"/>
                  </a:lnTo>
                  <a:lnTo>
                    <a:pt x="21799" y="157371"/>
                  </a:lnTo>
                  <a:lnTo>
                    <a:pt x="21754" y="157261"/>
                  </a:lnTo>
                  <a:lnTo>
                    <a:pt x="21686" y="157158"/>
                  </a:lnTo>
                  <a:lnTo>
                    <a:pt x="21607" y="157067"/>
                  </a:lnTo>
                  <a:lnTo>
                    <a:pt x="21524" y="156976"/>
                  </a:lnTo>
                  <a:lnTo>
                    <a:pt x="21438" y="156891"/>
                  </a:lnTo>
                  <a:lnTo>
                    <a:pt x="21350" y="156806"/>
                  </a:lnTo>
                  <a:lnTo>
                    <a:pt x="21261" y="156721"/>
                  </a:lnTo>
                  <a:lnTo>
                    <a:pt x="21174" y="156642"/>
                  </a:lnTo>
                  <a:lnTo>
                    <a:pt x="21025" y="156447"/>
                  </a:lnTo>
                  <a:lnTo>
                    <a:pt x="20982" y="156332"/>
                  </a:lnTo>
                  <a:lnTo>
                    <a:pt x="20970" y="156217"/>
                  </a:lnTo>
                  <a:lnTo>
                    <a:pt x="20963" y="156095"/>
                  </a:lnTo>
                  <a:lnTo>
                    <a:pt x="20959" y="155974"/>
                  </a:lnTo>
                  <a:lnTo>
                    <a:pt x="20938" y="155731"/>
                  </a:lnTo>
                  <a:lnTo>
                    <a:pt x="20881" y="155493"/>
                  </a:lnTo>
                  <a:lnTo>
                    <a:pt x="20820" y="155257"/>
                  </a:lnTo>
                  <a:lnTo>
                    <a:pt x="20783" y="155020"/>
                  </a:lnTo>
                  <a:lnTo>
                    <a:pt x="20787" y="154776"/>
                  </a:lnTo>
                  <a:lnTo>
                    <a:pt x="20798" y="154649"/>
                  </a:lnTo>
                  <a:lnTo>
                    <a:pt x="20831" y="154412"/>
                  </a:lnTo>
                  <a:lnTo>
                    <a:pt x="20844" y="154291"/>
                  </a:lnTo>
                  <a:lnTo>
                    <a:pt x="20854" y="154169"/>
                  </a:lnTo>
                  <a:lnTo>
                    <a:pt x="20863" y="154047"/>
                  </a:lnTo>
                  <a:lnTo>
                    <a:pt x="20872" y="153926"/>
                  </a:lnTo>
                  <a:lnTo>
                    <a:pt x="20879" y="153804"/>
                  </a:lnTo>
                  <a:lnTo>
                    <a:pt x="20890" y="153562"/>
                  </a:lnTo>
                  <a:lnTo>
                    <a:pt x="20881" y="153319"/>
                  </a:lnTo>
                  <a:lnTo>
                    <a:pt x="20867" y="153197"/>
                  </a:lnTo>
                  <a:lnTo>
                    <a:pt x="20846" y="153082"/>
                  </a:lnTo>
                  <a:lnTo>
                    <a:pt x="20819" y="152960"/>
                  </a:lnTo>
                  <a:lnTo>
                    <a:pt x="20766" y="152851"/>
                  </a:lnTo>
                  <a:lnTo>
                    <a:pt x="20693" y="152754"/>
                  </a:lnTo>
                  <a:lnTo>
                    <a:pt x="20601" y="152675"/>
                  </a:lnTo>
                  <a:lnTo>
                    <a:pt x="20504" y="152601"/>
                  </a:lnTo>
                  <a:lnTo>
                    <a:pt x="20403" y="152535"/>
                  </a:lnTo>
                  <a:lnTo>
                    <a:pt x="20292" y="152480"/>
                  </a:lnTo>
                  <a:lnTo>
                    <a:pt x="20175" y="152450"/>
                  </a:lnTo>
                  <a:lnTo>
                    <a:pt x="19933" y="152450"/>
                  </a:lnTo>
                  <a:lnTo>
                    <a:pt x="19690" y="152462"/>
                  </a:lnTo>
                  <a:lnTo>
                    <a:pt x="19456" y="152401"/>
                  </a:lnTo>
                  <a:lnTo>
                    <a:pt x="19364" y="152322"/>
                  </a:lnTo>
                  <a:lnTo>
                    <a:pt x="19288" y="152225"/>
                  </a:lnTo>
                  <a:lnTo>
                    <a:pt x="19229" y="152122"/>
                  </a:lnTo>
                  <a:lnTo>
                    <a:pt x="19180" y="152012"/>
                  </a:lnTo>
                  <a:lnTo>
                    <a:pt x="19137" y="151897"/>
                  </a:lnTo>
                  <a:lnTo>
                    <a:pt x="19108" y="151782"/>
                  </a:lnTo>
                  <a:lnTo>
                    <a:pt x="19095" y="151654"/>
                  </a:lnTo>
                  <a:lnTo>
                    <a:pt x="19136" y="151417"/>
                  </a:lnTo>
                  <a:lnTo>
                    <a:pt x="19221" y="151192"/>
                  </a:lnTo>
                  <a:lnTo>
                    <a:pt x="19309" y="150967"/>
                  </a:lnTo>
                  <a:lnTo>
                    <a:pt x="19358" y="150730"/>
                  </a:lnTo>
                  <a:lnTo>
                    <a:pt x="19314" y="150494"/>
                  </a:lnTo>
                  <a:lnTo>
                    <a:pt x="19273" y="150378"/>
                  </a:lnTo>
                  <a:lnTo>
                    <a:pt x="19227" y="150263"/>
                  </a:lnTo>
                  <a:lnTo>
                    <a:pt x="19178" y="150153"/>
                  </a:lnTo>
                  <a:lnTo>
                    <a:pt x="19120" y="150044"/>
                  </a:lnTo>
                  <a:lnTo>
                    <a:pt x="19055" y="149941"/>
                  </a:lnTo>
                  <a:lnTo>
                    <a:pt x="18984" y="149843"/>
                  </a:lnTo>
                  <a:lnTo>
                    <a:pt x="18914" y="149746"/>
                  </a:lnTo>
                  <a:lnTo>
                    <a:pt x="18796" y="149534"/>
                  </a:lnTo>
                  <a:lnTo>
                    <a:pt x="18767" y="149290"/>
                  </a:lnTo>
                  <a:lnTo>
                    <a:pt x="18827" y="149060"/>
                  </a:lnTo>
                  <a:lnTo>
                    <a:pt x="18892" y="148823"/>
                  </a:lnTo>
                  <a:lnTo>
                    <a:pt x="18918" y="148580"/>
                  </a:lnTo>
                  <a:lnTo>
                    <a:pt x="18811" y="148367"/>
                  </a:lnTo>
                  <a:lnTo>
                    <a:pt x="18657" y="148179"/>
                  </a:lnTo>
                  <a:lnTo>
                    <a:pt x="18519" y="147978"/>
                  </a:lnTo>
                  <a:lnTo>
                    <a:pt x="18474" y="147741"/>
                  </a:lnTo>
                  <a:lnTo>
                    <a:pt x="18514" y="147498"/>
                  </a:lnTo>
                  <a:lnTo>
                    <a:pt x="18567" y="147261"/>
                  </a:lnTo>
                  <a:lnTo>
                    <a:pt x="18596" y="147024"/>
                  </a:lnTo>
                  <a:lnTo>
                    <a:pt x="18566" y="146782"/>
                  </a:lnTo>
                  <a:lnTo>
                    <a:pt x="18541" y="146666"/>
                  </a:lnTo>
                  <a:lnTo>
                    <a:pt x="18509" y="146544"/>
                  </a:lnTo>
                  <a:lnTo>
                    <a:pt x="18476" y="146429"/>
                  </a:lnTo>
                  <a:lnTo>
                    <a:pt x="18440" y="146314"/>
                  </a:lnTo>
                  <a:lnTo>
                    <a:pt x="18392" y="146198"/>
                  </a:lnTo>
                  <a:lnTo>
                    <a:pt x="18332" y="146095"/>
                  </a:lnTo>
                  <a:lnTo>
                    <a:pt x="18268" y="145992"/>
                  </a:lnTo>
                  <a:lnTo>
                    <a:pt x="18150" y="145779"/>
                  </a:lnTo>
                  <a:lnTo>
                    <a:pt x="18125" y="145542"/>
                  </a:lnTo>
                  <a:lnTo>
                    <a:pt x="18150" y="145420"/>
                  </a:lnTo>
                  <a:lnTo>
                    <a:pt x="18185" y="145305"/>
                  </a:lnTo>
                  <a:lnTo>
                    <a:pt x="18226" y="145190"/>
                  </a:lnTo>
                  <a:lnTo>
                    <a:pt x="18275" y="145080"/>
                  </a:lnTo>
                  <a:lnTo>
                    <a:pt x="18327" y="144971"/>
                  </a:lnTo>
                  <a:lnTo>
                    <a:pt x="18379" y="144862"/>
                  </a:lnTo>
                  <a:lnTo>
                    <a:pt x="18433" y="144752"/>
                  </a:lnTo>
                  <a:lnTo>
                    <a:pt x="18488" y="144643"/>
                  </a:lnTo>
                  <a:lnTo>
                    <a:pt x="18544" y="144534"/>
                  </a:lnTo>
                  <a:lnTo>
                    <a:pt x="18604" y="144430"/>
                  </a:lnTo>
                  <a:lnTo>
                    <a:pt x="18666" y="144321"/>
                  </a:lnTo>
                  <a:lnTo>
                    <a:pt x="18731" y="144223"/>
                  </a:lnTo>
                  <a:lnTo>
                    <a:pt x="18861" y="144017"/>
                  </a:lnTo>
                  <a:lnTo>
                    <a:pt x="18923" y="143908"/>
                  </a:lnTo>
                  <a:lnTo>
                    <a:pt x="18981" y="143804"/>
                  </a:lnTo>
                  <a:lnTo>
                    <a:pt x="19033" y="143695"/>
                  </a:lnTo>
                  <a:lnTo>
                    <a:pt x="19079" y="143580"/>
                  </a:lnTo>
                  <a:lnTo>
                    <a:pt x="19120" y="143471"/>
                  </a:lnTo>
                  <a:lnTo>
                    <a:pt x="19157" y="143355"/>
                  </a:lnTo>
                  <a:lnTo>
                    <a:pt x="19187" y="143233"/>
                  </a:lnTo>
                  <a:lnTo>
                    <a:pt x="19212" y="143112"/>
                  </a:lnTo>
                  <a:lnTo>
                    <a:pt x="19232" y="142997"/>
                  </a:lnTo>
                  <a:lnTo>
                    <a:pt x="19248" y="142875"/>
                  </a:lnTo>
                  <a:lnTo>
                    <a:pt x="19259" y="142754"/>
                  </a:lnTo>
                  <a:lnTo>
                    <a:pt x="19266" y="142632"/>
                  </a:lnTo>
                  <a:lnTo>
                    <a:pt x="19267" y="142510"/>
                  </a:lnTo>
                  <a:lnTo>
                    <a:pt x="19196" y="142279"/>
                  </a:lnTo>
                  <a:lnTo>
                    <a:pt x="19000" y="142140"/>
                  </a:lnTo>
                  <a:lnTo>
                    <a:pt x="18781" y="142030"/>
                  </a:lnTo>
                  <a:lnTo>
                    <a:pt x="18677" y="141970"/>
                  </a:lnTo>
                  <a:lnTo>
                    <a:pt x="18577" y="141903"/>
                  </a:lnTo>
                  <a:lnTo>
                    <a:pt x="18477" y="141830"/>
                  </a:lnTo>
                  <a:lnTo>
                    <a:pt x="18380" y="141757"/>
                  </a:lnTo>
                  <a:lnTo>
                    <a:pt x="18283" y="141684"/>
                  </a:lnTo>
                  <a:lnTo>
                    <a:pt x="18187" y="141611"/>
                  </a:lnTo>
                  <a:lnTo>
                    <a:pt x="18096" y="141532"/>
                  </a:lnTo>
                  <a:lnTo>
                    <a:pt x="18009" y="141441"/>
                  </a:lnTo>
                  <a:lnTo>
                    <a:pt x="17934" y="141350"/>
                  </a:lnTo>
                  <a:lnTo>
                    <a:pt x="17872" y="141247"/>
                  </a:lnTo>
                  <a:lnTo>
                    <a:pt x="17840" y="141132"/>
                  </a:lnTo>
                  <a:lnTo>
                    <a:pt x="17814" y="141009"/>
                  </a:lnTo>
                  <a:lnTo>
                    <a:pt x="17789" y="140888"/>
                  </a:lnTo>
                  <a:lnTo>
                    <a:pt x="17732" y="140657"/>
                  </a:lnTo>
                  <a:lnTo>
                    <a:pt x="17692" y="140536"/>
                  </a:lnTo>
                  <a:lnTo>
                    <a:pt x="17648" y="140427"/>
                  </a:lnTo>
                  <a:lnTo>
                    <a:pt x="17602" y="140311"/>
                  </a:lnTo>
                  <a:lnTo>
                    <a:pt x="17556" y="140202"/>
                  </a:lnTo>
                  <a:lnTo>
                    <a:pt x="17484" y="139971"/>
                  </a:lnTo>
                  <a:lnTo>
                    <a:pt x="17455" y="139728"/>
                  </a:lnTo>
                  <a:lnTo>
                    <a:pt x="17509" y="139491"/>
                  </a:lnTo>
                  <a:lnTo>
                    <a:pt x="17602" y="139266"/>
                  </a:lnTo>
                  <a:lnTo>
                    <a:pt x="17648" y="139157"/>
                  </a:lnTo>
                  <a:lnTo>
                    <a:pt x="17690" y="139041"/>
                  </a:lnTo>
                  <a:lnTo>
                    <a:pt x="17732" y="138926"/>
                  </a:lnTo>
                  <a:lnTo>
                    <a:pt x="17772" y="138811"/>
                  </a:lnTo>
                  <a:lnTo>
                    <a:pt x="17811" y="138695"/>
                  </a:lnTo>
                  <a:lnTo>
                    <a:pt x="17847" y="138579"/>
                  </a:lnTo>
                  <a:lnTo>
                    <a:pt x="17879" y="138464"/>
                  </a:lnTo>
                  <a:lnTo>
                    <a:pt x="17902" y="138342"/>
                  </a:lnTo>
                  <a:lnTo>
                    <a:pt x="17912" y="138221"/>
                  </a:lnTo>
                  <a:lnTo>
                    <a:pt x="17815" y="138003"/>
                  </a:lnTo>
                  <a:lnTo>
                    <a:pt x="17648" y="137826"/>
                  </a:lnTo>
                  <a:lnTo>
                    <a:pt x="17520" y="137626"/>
                  </a:lnTo>
                  <a:lnTo>
                    <a:pt x="17522" y="137498"/>
                  </a:lnTo>
                  <a:lnTo>
                    <a:pt x="17562" y="137382"/>
                  </a:lnTo>
                  <a:lnTo>
                    <a:pt x="17622" y="137280"/>
                  </a:lnTo>
                  <a:lnTo>
                    <a:pt x="17699" y="137188"/>
                  </a:lnTo>
                  <a:lnTo>
                    <a:pt x="17793" y="137109"/>
                  </a:lnTo>
                  <a:lnTo>
                    <a:pt x="17906" y="137067"/>
                  </a:lnTo>
                  <a:lnTo>
                    <a:pt x="18027" y="137054"/>
                  </a:lnTo>
                  <a:lnTo>
                    <a:pt x="18270" y="137061"/>
                  </a:lnTo>
                  <a:lnTo>
                    <a:pt x="18631" y="137091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4" name="object 62">
              <a:extLst>
                <a:ext uri="{FF2B5EF4-FFF2-40B4-BE49-F238E27FC236}">
                  <a16:creationId xmlns:a16="http://schemas.microsoft.com/office/drawing/2014/main" id="{F4DBFF7D-4B09-4EFD-8806-E8E2B9D22011}"/>
                </a:ext>
              </a:extLst>
            </p:cNvPr>
            <p:cNvSpPr/>
            <p:nvPr/>
          </p:nvSpPr>
          <p:spPr>
            <a:xfrm>
              <a:off x="8087895" y="5433900"/>
              <a:ext cx="261600" cy="362562"/>
            </a:xfrm>
            <a:custGeom>
              <a:avLst/>
              <a:gdLst/>
              <a:ahLst/>
              <a:cxnLst/>
              <a:rect l="l" t="t" r="r" b="b"/>
              <a:pathLst>
                <a:path w="405036" h="561355">
                  <a:moveTo>
                    <a:pt x="216928" y="41470"/>
                  </a:moveTo>
                  <a:lnTo>
                    <a:pt x="217171" y="41464"/>
                  </a:lnTo>
                  <a:lnTo>
                    <a:pt x="217414" y="41464"/>
                  </a:lnTo>
                  <a:lnTo>
                    <a:pt x="217657" y="41464"/>
                  </a:lnTo>
                  <a:lnTo>
                    <a:pt x="217900" y="41458"/>
                  </a:lnTo>
                  <a:lnTo>
                    <a:pt x="218143" y="41458"/>
                  </a:lnTo>
                  <a:lnTo>
                    <a:pt x="218386" y="41452"/>
                  </a:lnTo>
                  <a:lnTo>
                    <a:pt x="218629" y="41446"/>
                  </a:lnTo>
                  <a:lnTo>
                    <a:pt x="218872" y="41434"/>
                  </a:lnTo>
                  <a:lnTo>
                    <a:pt x="219115" y="41428"/>
                  </a:lnTo>
                  <a:lnTo>
                    <a:pt x="219357" y="41410"/>
                  </a:lnTo>
                  <a:lnTo>
                    <a:pt x="219599" y="41391"/>
                  </a:lnTo>
                  <a:lnTo>
                    <a:pt x="219841" y="41367"/>
                  </a:lnTo>
                  <a:lnTo>
                    <a:pt x="220082" y="41337"/>
                  </a:lnTo>
                  <a:lnTo>
                    <a:pt x="220322" y="41300"/>
                  </a:lnTo>
                  <a:lnTo>
                    <a:pt x="220561" y="41252"/>
                  </a:lnTo>
                  <a:lnTo>
                    <a:pt x="220799" y="41203"/>
                  </a:lnTo>
                  <a:lnTo>
                    <a:pt x="221039" y="41160"/>
                  </a:lnTo>
                  <a:lnTo>
                    <a:pt x="221278" y="41124"/>
                  </a:lnTo>
                  <a:lnTo>
                    <a:pt x="221521" y="41106"/>
                  </a:lnTo>
                  <a:lnTo>
                    <a:pt x="221764" y="41106"/>
                  </a:lnTo>
                  <a:lnTo>
                    <a:pt x="222005" y="41076"/>
                  </a:lnTo>
                  <a:lnTo>
                    <a:pt x="222115" y="41027"/>
                  </a:lnTo>
                  <a:lnTo>
                    <a:pt x="222226" y="40972"/>
                  </a:lnTo>
                  <a:lnTo>
                    <a:pt x="222335" y="40917"/>
                  </a:lnTo>
                  <a:lnTo>
                    <a:pt x="222443" y="40863"/>
                  </a:lnTo>
                  <a:lnTo>
                    <a:pt x="222664" y="40760"/>
                  </a:lnTo>
                  <a:lnTo>
                    <a:pt x="222890" y="40674"/>
                  </a:lnTo>
                  <a:lnTo>
                    <a:pt x="223127" y="40614"/>
                  </a:lnTo>
                  <a:lnTo>
                    <a:pt x="223244" y="40584"/>
                  </a:lnTo>
                  <a:lnTo>
                    <a:pt x="223359" y="40547"/>
                  </a:lnTo>
                  <a:lnTo>
                    <a:pt x="223469" y="40498"/>
                  </a:lnTo>
                  <a:lnTo>
                    <a:pt x="223576" y="40437"/>
                  </a:lnTo>
                  <a:lnTo>
                    <a:pt x="223681" y="40377"/>
                  </a:lnTo>
                  <a:lnTo>
                    <a:pt x="223896" y="40261"/>
                  </a:lnTo>
                  <a:lnTo>
                    <a:pt x="224124" y="40176"/>
                  </a:lnTo>
                  <a:lnTo>
                    <a:pt x="224353" y="40098"/>
                  </a:lnTo>
                  <a:lnTo>
                    <a:pt x="224584" y="40024"/>
                  </a:lnTo>
                  <a:lnTo>
                    <a:pt x="224816" y="39945"/>
                  </a:lnTo>
                  <a:lnTo>
                    <a:pt x="225048" y="39879"/>
                  </a:lnTo>
                  <a:lnTo>
                    <a:pt x="225283" y="39812"/>
                  </a:lnTo>
                  <a:lnTo>
                    <a:pt x="225517" y="39751"/>
                  </a:lnTo>
                  <a:lnTo>
                    <a:pt x="225633" y="39715"/>
                  </a:lnTo>
                  <a:lnTo>
                    <a:pt x="225747" y="39666"/>
                  </a:lnTo>
                  <a:lnTo>
                    <a:pt x="225857" y="39617"/>
                  </a:lnTo>
                  <a:lnTo>
                    <a:pt x="225967" y="39563"/>
                  </a:lnTo>
                  <a:lnTo>
                    <a:pt x="226076" y="39508"/>
                  </a:lnTo>
                  <a:lnTo>
                    <a:pt x="226306" y="39435"/>
                  </a:lnTo>
                  <a:lnTo>
                    <a:pt x="226548" y="39417"/>
                  </a:lnTo>
                  <a:lnTo>
                    <a:pt x="226789" y="39375"/>
                  </a:lnTo>
                  <a:lnTo>
                    <a:pt x="226907" y="39344"/>
                  </a:lnTo>
                  <a:lnTo>
                    <a:pt x="227020" y="39301"/>
                  </a:lnTo>
                  <a:lnTo>
                    <a:pt x="227132" y="39253"/>
                  </a:lnTo>
                  <a:lnTo>
                    <a:pt x="227244" y="39204"/>
                  </a:lnTo>
                  <a:lnTo>
                    <a:pt x="227355" y="39156"/>
                  </a:lnTo>
                  <a:lnTo>
                    <a:pt x="227566" y="39065"/>
                  </a:lnTo>
                  <a:lnTo>
                    <a:pt x="227806" y="38980"/>
                  </a:lnTo>
                  <a:lnTo>
                    <a:pt x="228035" y="38901"/>
                  </a:lnTo>
                  <a:lnTo>
                    <a:pt x="228266" y="38827"/>
                  </a:lnTo>
                  <a:lnTo>
                    <a:pt x="228495" y="38749"/>
                  </a:lnTo>
                  <a:lnTo>
                    <a:pt x="228726" y="38670"/>
                  </a:lnTo>
                  <a:lnTo>
                    <a:pt x="228957" y="38597"/>
                  </a:lnTo>
                  <a:lnTo>
                    <a:pt x="229189" y="38524"/>
                  </a:lnTo>
                  <a:lnTo>
                    <a:pt x="229422" y="38451"/>
                  </a:lnTo>
                  <a:lnTo>
                    <a:pt x="229654" y="38378"/>
                  </a:lnTo>
                  <a:lnTo>
                    <a:pt x="229886" y="38305"/>
                  </a:lnTo>
                  <a:lnTo>
                    <a:pt x="230103" y="38202"/>
                  </a:lnTo>
                  <a:lnTo>
                    <a:pt x="230316" y="38080"/>
                  </a:lnTo>
                  <a:lnTo>
                    <a:pt x="230425" y="38026"/>
                  </a:lnTo>
                  <a:lnTo>
                    <a:pt x="230535" y="37977"/>
                  </a:lnTo>
                  <a:lnTo>
                    <a:pt x="230648" y="37935"/>
                  </a:lnTo>
                  <a:lnTo>
                    <a:pt x="230762" y="37892"/>
                  </a:lnTo>
                  <a:lnTo>
                    <a:pt x="230877" y="37850"/>
                  </a:lnTo>
                  <a:lnTo>
                    <a:pt x="231105" y="37764"/>
                  </a:lnTo>
                  <a:lnTo>
                    <a:pt x="231218" y="37716"/>
                  </a:lnTo>
                  <a:lnTo>
                    <a:pt x="231329" y="37667"/>
                  </a:lnTo>
                  <a:lnTo>
                    <a:pt x="231431" y="37600"/>
                  </a:lnTo>
                  <a:lnTo>
                    <a:pt x="231524" y="37528"/>
                  </a:lnTo>
                  <a:lnTo>
                    <a:pt x="231616" y="37442"/>
                  </a:lnTo>
                  <a:lnTo>
                    <a:pt x="231796" y="37278"/>
                  </a:lnTo>
                  <a:lnTo>
                    <a:pt x="231889" y="37199"/>
                  </a:lnTo>
                  <a:lnTo>
                    <a:pt x="231987" y="37133"/>
                  </a:lnTo>
                  <a:lnTo>
                    <a:pt x="232092" y="37072"/>
                  </a:lnTo>
                  <a:lnTo>
                    <a:pt x="232200" y="37017"/>
                  </a:lnTo>
                  <a:lnTo>
                    <a:pt x="232311" y="36963"/>
                  </a:lnTo>
                  <a:lnTo>
                    <a:pt x="232422" y="36914"/>
                  </a:lnTo>
                  <a:lnTo>
                    <a:pt x="232635" y="36798"/>
                  </a:lnTo>
                  <a:lnTo>
                    <a:pt x="232841" y="36671"/>
                  </a:lnTo>
                  <a:lnTo>
                    <a:pt x="233044" y="36538"/>
                  </a:lnTo>
                  <a:lnTo>
                    <a:pt x="233246" y="36397"/>
                  </a:lnTo>
                  <a:lnTo>
                    <a:pt x="233447" y="36264"/>
                  </a:lnTo>
                  <a:lnTo>
                    <a:pt x="233646" y="36124"/>
                  </a:lnTo>
                  <a:lnTo>
                    <a:pt x="233844" y="35978"/>
                  </a:lnTo>
                  <a:lnTo>
                    <a:pt x="233935" y="35899"/>
                  </a:lnTo>
                  <a:lnTo>
                    <a:pt x="234020" y="35814"/>
                  </a:lnTo>
                  <a:lnTo>
                    <a:pt x="234102" y="35723"/>
                  </a:lnTo>
                  <a:lnTo>
                    <a:pt x="234181" y="35632"/>
                  </a:lnTo>
                  <a:lnTo>
                    <a:pt x="234340" y="35450"/>
                  </a:lnTo>
                  <a:lnTo>
                    <a:pt x="234422" y="35358"/>
                  </a:lnTo>
                  <a:lnTo>
                    <a:pt x="234508" y="35273"/>
                  </a:lnTo>
                  <a:lnTo>
                    <a:pt x="234593" y="35189"/>
                  </a:lnTo>
                  <a:lnTo>
                    <a:pt x="234680" y="35103"/>
                  </a:lnTo>
                  <a:lnTo>
                    <a:pt x="234768" y="35019"/>
                  </a:lnTo>
                  <a:lnTo>
                    <a:pt x="234857" y="34933"/>
                  </a:lnTo>
                  <a:lnTo>
                    <a:pt x="234949" y="34854"/>
                  </a:lnTo>
                  <a:lnTo>
                    <a:pt x="235042" y="34775"/>
                  </a:lnTo>
                  <a:lnTo>
                    <a:pt x="235231" y="34623"/>
                  </a:lnTo>
                  <a:lnTo>
                    <a:pt x="235424" y="34478"/>
                  </a:lnTo>
                  <a:lnTo>
                    <a:pt x="235619" y="34332"/>
                  </a:lnTo>
                  <a:lnTo>
                    <a:pt x="235815" y="34186"/>
                  </a:lnTo>
                  <a:lnTo>
                    <a:pt x="236014" y="34046"/>
                  </a:lnTo>
                  <a:lnTo>
                    <a:pt x="236214" y="33906"/>
                  </a:lnTo>
                  <a:lnTo>
                    <a:pt x="236413" y="33767"/>
                  </a:lnTo>
                  <a:lnTo>
                    <a:pt x="236605" y="33621"/>
                  </a:lnTo>
                  <a:lnTo>
                    <a:pt x="236697" y="33542"/>
                  </a:lnTo>
                  <a:lnTo>
                    <a:pt x="236788" y="33463"/>
                  </a:lnTo>
                  <a:lnTo>
                    <a:pt x="236876" y="33378"/>
                  </a:lnTo>
                  <a:lnTo>
                    <a:pt x="236950" y="33280"/>
                  </a:lnTo>
                  <a:lnTo>
                    <a:pt x="236995" y="33171"/>
                  </a:lnTo>
                  <a:lnTo>
                    <a:pt x="237020" y="33050"/>
                  </a:lnTo>
                  <a:lnTo>
                    <a:pt x="237042" y="32928"/>
                  </a:lnTo>
                  <a:lnTo>
                    <a:pt x="237121" y="32704"/>
                  </a:lnTo>
                  <a:lnTo>
                    <a:pt x="237192" y="32601"/>
                  </a:lnTo>
                  <a:lnTo>
                    <a:pt x="237269" y="32503"/>
                  </a:lnTo>
                  <a:lnTo>
                    <a:pt x="237349" y="32412"/>
                  </a:lnTo>
                  <a:lnTo>
                    <a:pt x="237431" y="32327"/>
                  </a:lnTo>
                  <a:lnTo>
                    <a:pt x="237600" y="32151"/>
                  </a:lnTo>
                  <a:lnTo>
                    <a:pt x="237687" y="32066"/>
                  </a:lnTo>
                  <a:lnTo>
                    <a:pt x="237774" y="31981"/>
                  </a:lnTo>
                  <a:lnTo>
                    <a:pt x="237860" y="31895"/>
                  </a:lnTo>
                  <a:lnTo>
                    <a:pt x="237947" y="31811"/>
                  </a:lnTo>
                  <a:lnTo>
                    <a:pt x="238121" y="31640"/>
                  </a:lnTo>
                  <a:lnTo>
                    <a:pt x="238290" y="31464"/>
                  </a:lnTo>
                  <a:lnTo>
                    <a:pt x="238459" y="31288"/>
                  </a:lnTo>
                  <a:lnTo>
                    <a:pt x="238626" y="31112"/>
                  </a:lnTo>
                  <a:lnTo>
                    <a:pt x="238791" y="30935"/>
                  </a:lnTo>
                  <a:lnTo>
                    <a:pt x="238873" y="30845"/>
                  </a:lnTo>
                  <a:lnTo>
                    <a:pt x="238952" y="30754"/>
                  </a:lnTo>
                  <a:lnTo>
                    <a:pt x="239028" y="30656"/>
                  </a:lnTo>
                  <a:lnTo>
                    <a:pt x="239102" y="30559"/>
                  </a:lnTo>
                  <a:lnTo>
                    <a:pt x="239175" y="30462"/>
                  </a:lnTo>
                  <a:lnTo>
                    <a:pt x="239246" y="30364"/>
                  </a:lnTo>
                  <a:lnTo>
                    <a:pt x="239316" y="30267"/>
                  </a:lnTo>
                  <a:lnTo>
                    <a:pt x="239387" y="30170"/>
                  </a:lnTo>
                  <a:lnTo>
                    <a:pt x="239457" y="30067"/>
                  </a:lnTo>
                  <a:lnTo>
                    <a:pt x="239599" y="29872"/>
                  </a:lnTo>
                  <a:lnTo>
                    <a:pt x="239672" y="29775"/>
                  </a:lnTo>
                  <a:lnTo>
                    <a:pt x="239747" y="29678"/>
                  </a:lnTo>
                  <a:lnTo>
                    <a:pt x="239826" y="29587"/>
                  </a:lnTo>
                  <a:lnTo>
                    <a:pt x="239908" y="29496"/>
                  </a:lnTo>
                  <a:lnTo>
                    <a:pt x="239991" y="29411"/>
                  </a:lnTo>
                  <a:lnTo>
                    <a:pt x="240159" y="29235"/>
                  </a:lnTo>
                  <a:lnTo>
                    <a:pt x="240241" y="29143"/>
                  </a:lnTo>
                  <a:lnTo>
                    <a:pt x="240319" y="29052"/>
                  </a:lnTo>
                  <a:lnTo>
                    <a:pt x="240389" y="28949"/>
                  </a:lnTo>
                  <a:lnTo>
                    <a:pt x="240444" y="28839"/>
                  </a:lnTo>
                  <a:lnTo>
                    <a:pt x="240492" y="28730"/>
                  </a:lnTo>
                  <a:lnTo>
                    <a:pt x="240533" y="28615"/>
                  </a:lnTo>
                  <a:lnTo>
                    <a:pt x="240573" y="28499"/>
                  </a:lnTo>
                  <a:lnTo>
                    <a:pt x="240612" y="28384"/>
                  </a:lnTo>
                  <a:lnTo>
                    <a:pt x="240692" y="28153"/>
                  </a:lnTo>
                  <a:lnTo>
                    <a:pt x="240735" y="28044"/>
                  </a:lnTo>
                  <a:lnTo>
                    <a:pt x="240783" y="27928"/>
                  </a:lnTo>
                  <a:lnTo>
                    <a:pt x="240838" y="27825"/>
                  </a:lnTo>
                  <a:lnTo>
                    <a:pt x="240906" y="27722"/>
                  </a:lnTo>
                  <a:lnTo>
                    <a:pt x="240981" y="27625"/>
                  </a:lnTo>
                  <a:lnTo>
                    <a:pt x="241061" y="27534"/>
                  </a:lnTo>
                  <a:lnTo>
                    <a:pt x="241146" y="27442"/>
                  </a:lnTo>
                  <a:lnTo>
                    <a:pt x="241231" y="27357"/>
                  </a:lnTo>
                  <a:lnTo>
                    <a:pt x="241394" y="27181"/>
                  </a:lnTo>
                  <a:lnTo>
                    <a:pt x="241539" y="26981"/>
                  </a:lnTo>
                  <a:lnTo>
                    <a:pt x="241678" y="26786"/>
                  </a:lnTo>
                  <a:lnTo>
                    <a:pt x="241815" y="26585"/>
                  </a:lnTo>
                  <a:lnTo>
                    <a:pt x="241951" y="26379"/>
                  </a:lnTo>
                  <a:lnTo>
                    <a:pt x="242087" y="26178"/>
                  </a:lnTo>
                  <a:lnTo>
                    <a:pt x="242221" y="25978"/>
                  </a:lnTo>
                  <a:lnTo>
                    <a:pt x="242286" y="25875"/>
                  </a:lnTo>
                  <a:lnTo>
                    <a:pt x="242345" y="25766"/>
                  </a:lnTo>
                  <a:lnTo>
                    <a:pt x="242399" y="25662"/>
                  </a:lnTo>
                  <a:lnTo>
                    <a:pt x="242447" y="25553"/>
                  </a:lnTo>
                  <a:lnTo>
                    <a:pt x="242490" y="25437"/>
                  </a:lnTo>
                  <a:lnTo>
                    <a:pt x="242531" y="25322"/>
                  </a:lnTo>
                  <a:lnTo>
                    <a:pt x="242571" y="25207"/>
                  </a:lnTo>
                  <a:lnTo>
                    <a:pt x="242609" y="25091"/>
                  </a:lnTo>
                  <a:lnTo>
                    <a:pt x="242689" y="24860"/>
                  </a:lnTo>
                  <a:lnTo>
                    <a:pt x="242771" y="24629"/>
                  </a:lnTo>
                  <a:lnTo>
                    <a:pt x="242859" y="24405"/>
                  </a:lnTo>
                  <a:lnTo>
                    <a:pt x="242951" y="24180"/>
                  </a:lnTo>
                  <a:lnTo>
                    <a:pt x="243046" y="23961"/>
                  </a:lnTo>
                  <a:lnTo>
                    <a:pt x="243145" y="23737"/>
                  </a:lnTo>
                  <a:lnTo>
                    <a:pt x="243197" y="23627"/>
                  </a:lnTo>
                  <a:lnTo>
                    <a:pt x="243251" y="23517"/>
                  </a:lnTo>
                  <a:lnTo>
                    <a:pt x="243306" y="23408"/>
                  </a:lnTo>
                  <a:lnTo>
                    <a:pt x="243362" y="23299"/>
                  </a:lnTo>
                  <a:lnTo>
                    <a:pt x="243417" y="23196"/>
                  </a:lnTo>
                  <a:lnTo>
                    <a:pt x="243532" y="22977"/>
                  </a:lnTo>
                  <a:lnTo>
                    <a:pt x="243647" y="22764"/>
                  </a:lnTo>
                  <a:lnTo>
                    <a:pt x="243761" y="22551"/>
                  </a:lnTo>
                  <a:lnTo>
                    <a:pt x="243873" y="22333"/>
                  </a:lnTo>
                  <a:lnTo>
                    <a:pt x="243980" y="22114"/>
                  </a:lnTo>
                  <a:lnTo>
                    <a:pt x="244084" y="21895"/>
                  </a:lnTo>
                  <a:lnTo>
                    <a:pt x="244186" y="21676"/>
                  </a:lnTo>
                  <a:lnTo>
                    <a:pt x="244287" y="21452"/>
                  </a:lnTo>
                  <a:lnTo>
                    <a:pt x="244386" y="21233"/>
                  </a:lnTo>
                  <a:lnTo>
                    <a:pt x="244485" y="21008"/>
                  </a:lnTo>
                  <a:lnTo>
                    <a:pt x="244585" y="20790"/>
                  </a:lnTo>
                  <a:lnTo>
                    <a:pt x="244683" y="20565"/>
                  </a:lnTo>
                  <a:lnTo>
                    <a:pt x="244773" y="20340"/>
                  </a:lnTo>
                  <a:lnTo>
                    <a:pt x="244856" y="20109"/>
                  </a:lnTo>
                  <a:lnTo>
                    <a:pt x="244936" y="19884"/>
                  </a:lnTo>
                  <a:lnTo>
                    <a:pt x="245016" y="19654"/>
                  </a:lnTo>
                  <a:lnTo>
                    <a:pt x="245094" y="19423"/>
                  </a:lnTo>
                  <a:lnTo>
                    <a:pt x="245173" y="19192"/>
                  </a:lnTo>
                  <a:lnTo>
                    <a:pt x="245250" y="18961"/>
                  </a:lnTo>
                  <a:lnTo>
                    <a:pt x="245326" y="18730"/>
                  </a:lnTo>
                  <a:lnTo>
                    <a:pt x="245403" y="18499"/>
                  </a:lnTo>
                  <a:lnTo>
                    <a:pt x="245479" y="18269"/>
                  </a:lnTo>
                  <a:lnTo>
                    <a:pt x="245555" y="18037"/>
                  </a:lnTo>
                  <a:lnTo>
                    <a:pt x="245630" y="17807"/>
                  </a:lnTo>
                  <a:lnTo>
                    <a:pt x="245706" y="17576"/>
                  </a:lnTo>
                  <a:lnTo>
                    <a:pt x="245738" y="17460"/>
                  </a:lnTo>
                  <a:lnTo>
                    <a:pt x="245759" y="17339"/>
                  </a:lnTo>
                  <a:lnTo>
                    <a:pt x="245772" y="17223"/>
                  </a:lnTo>
                  <a:lnTo>
                    <a:pt x="245780" y="17102"/>
                  </a:lnTo>
                  <a:lnTo>
                    <a:pt x="245801" y="16853"/>
                  </a:lnTo>
                  <a:lnTo>
                    <a:pt x="245837" y="16737"/>
                  </a:lnTo>
                  <a:lnTo>
                    <a:pt x="245889" y="16628"/>
                  </a:lnTo>
                  <a:lnTo>
                    <a:pt x="245942" y="16518"/>
                  </a:lnTo>
                  <a:lnTo>
                    <a:pt x="245996" y="16410"/>
                  </a:lnTo>
                  <a:lnTo>
                    <a:pt x="246051" y="16306"/>
                  </a:lnTo>
                  <a:lnTo>
                    <a:pt x="246160" y="16088"/>
                  </a:lnTo>
                  <a:lnTo>
                    <a:pt x="246262" y="15869"/>
                  </a:lnTo>
                  <a:lnTo>
                    <a:pt x="246364" y="15644"/>
                  </a:lnTo>
                  <a:lnTo>
                    <a:pt x="246466" y="15425"/>
                  </a:lnTo>
                  <a:lnTo>
                    <a:pt x="246567" y="15206"/>
                  </a:lnTo>
                  <a:lnTo>
                    <a:pt x="246667" y="14981"/>
                  </a:lnTo>
                  <a:lnTo>
                    <a:pt x="246767" y="14763"/>
                  </a:lnTo>
                  <a:lnTo>
                    <a:pt x="246866" y="14538"/>
                  </a:lnTo>
                  <a:lnTo>
                    <a:pt x="246965" y="14319"/>
                  </a:lnTo>
                  <a:lnTo>
                    <a:pt x="247013" y="14204"/>
                  </a:lnTo>
                  <a:lnTo>
                    <a:pt x="247056" y="14088"/>
                  </a:lnTo>
                  <a:lnTo>
                    <a:pt x="247094" y="13973"/>
                  </a:lnTo>
                  <a:lnTo>
                    <a:pt x="247126" y="13858"/>
                  </a:lnTo>
                  <a:lnTo>
                    <a:pt x="247156" y="13742"/>
                  </a:lnTo>
                  <a:lnTo>
                    <a:pt x="247186" y="13621"/>
                  </a:lnTo>
                  <a:lnTo>
                    <a:pt x="247256" y="13390"/>
                  </a:lnTo>
                  <a:lnTo>
                    <a:pt x="247295" y="13275"/>
                  </a:lnTo>
                  <a:lnTo>
                    <a:pt x="247335" y="13159"/>
                  </a:lnTo>
                  <a:lnTo>
                    <a:pt x="247376" y="13044"/>
                  </a:lnTo>
                  <a:lnTo>
                    <a:pt x="247417" y="12928"/>
                  </a:lnTo>
                  <a:lnTo>
                    <a:pt x="247459" y="12819"/>
                  </a:lnTo>
                  <a:lnTo>
                    <a:pt x="247543" y="12588"/>
                  </a:lnTo>
                  <a:lnTo>
                    <a:pt x="247627" y="12363"/>
                  </a:lnTo>
                  <a:lnTo>
                    <a:pt x="247709" y="12132"/>
                  </a:lnTo>
                  <a:lnTo>
                    <a:pt x="247788" y="11901"/>
                  </a:lnTo>
                  <a:lnTo>
                    <a:pt x="247819" y="11786"/>
                  </a:lnTo>
                  <a:lnTo>
                    <a:pt x="247836" y="11664"/>
                  </a:lnTo>
                  <a:lnTo>
                    <a:pt x="247850" y="11543"/>
                  </a:lnTo>
                  <a:lnTo>
                    <a:pt x="247861" y="11421"/>
                  </a:lnTo>
                  <a:lnTo>
                    <a:pt x="247871" y="11300"/>
                  </a:lnTo>
                  <a:lnTo>
                    <a:pt x="247894" y="11057"/>
                  </a:lnTo>
                  <a:lnTo>
                    <a:pt x="247908" y="10935"/>
                  </a:lnTo>
                  <a:lnTo>
                    <a:pt x="247928" y="10820"/>
                  </a:lnTo>
                  <a:lnTo>
                    <a:pt x="247952" y="10699"/>
                  </a:lnTo>
                  <a:lnTo>
                    <a:pt x="247983" y="10583"/>
                  </a:lnTo>
                  <a:lnTo>
                    <a:pt x="248021" y="10468"/>
                  </a:lnTo>
                  <a:lnTo>
                    <a:pt x="248062" y="10352"/>
                  </a:lnTo>
                  <a:lnTo>
                    <a:pt x="248104" y="10237"/>
                  </a:lnTo>
                  <a:lnTo>
                    <a:pt x="248145" y="10127"/>
                  </a:lnTo>
                  <a:lnTo>
                    <a:pt x="248217" y="9890"/>
                  </a:lnTo>
                  <a:lnTo>
                    <a:pt x="248244" y="9775"/>
                  </a:lnTo>
                  <a:lnTo>
                    <a:pt x="248266" y="9653"/>
                  </a:lnTo>
                  <a:lnTo>
                    <a:pt x="248284" y="9532"/>
                  </a:lnTo>
                  <a:lnTo>
                    <a:pt x="248301" y="9410"/>
                  </a:lnTo>
                  <a:lnTo>
                    <a:pt x="248312" y="9289"/>
                  </a:lnTo>
                  <a:lnTo>
                    <a:pt x="248317" y="9173"/>
                  </a:lnTo>
                  <a:lnTo>
                    <a:pt x="248318" y="9052"/>
                  </a:lnTo>
                  <a:lnTo>
                    <a:pt x="248316" y="8809"/>
                  </a:lnTo>
                  <a:lnTo>
                    <a:pt x="248310" y="8688"/>
                  </a:lnTo>
                  <a:lnTo>
                    <a:pt x="248300" y="8566"/>
                  </a:lnTo>
                  <a:lnTo>
                    <a:pt x="248287" y="8444"/>
                  </a:lnTo>
                  <a:lnTo>
                    <a:pt x="248271" y="8323"/>
                  </a:lnTo>
                  <a:lnTo>
                    <a:pt x="248254" y="8202"/>
                  </a:lnTo>
                  <a:lnTo>
                    <a:pt x="248237" y="8080"/>
                  </a:lnTo>
                  <a:lnTo>
                    <a:pt x="248204" y="7843"/>
                  </a:lnTo>
                  <a:lnTo>
                    <a:pt x="248192" y="7715"/>
                  </a:lnTo>
                  <a:lnTo>
                    <a:pt x="248182" y="7594"/>
                  </a:lnTo>
                  <a:lnTo>
                    <a:pt x="248177" y="7472"/>
                  </a:lnTo>
                  <a:lnTo>
                    <a:pt x="248176" y="7351"/>
                  </a:lnTo>
                  <a:lnTo>
                    <a:pt x="248185" y="7114"/>
                  </a:lnTo>
                  <a:lnTo>
                    <a:pt x="248192" y="6992"/>
                  </a:lnTo>
                  <a:lnTo>
                    <a:pt x="248199" y="6871"/>
                  </a:lnTo>
                  <a:lnTo>
                    <a:pt x="248207" y="6750"/>
                  </a:lnTo>
                  <a:lnTo>
                    <a:pt x="248216" y="6628"/>
                  </a:lnTo>
                  <a:lnTo>
                    <a:pt x="248230" y="6385"/>
                  </a:lnTo>
                  <a:lnTo>
                    <a:pt x="248241" y="6142"/>
                  </a:lnTo>
                  <a:lnTo>
                    <a:pt x="248243" y="5899"/>
                  </a:lnTo>
                  <a:lnTo>
                    <a:pt x="248226" y="5656"/>
                  </a:lnTo>
                  <a:lnTo>
                    <a:pt x="248206" y="5413"/>
                  </a:lnTo>
                  <a:lnTo>
                    <a:pt x="248201" y="5170"/>
                  </a:lnTo>
                  <a:lnTo>
                    <a:pt x="248204" y="4927"/>
                  </a:lnTo>
                  <a:lnTo>
                    <a:pt x="248210" y="4684"/>
                  </a:lnTo>
                  <a:lnTo>
                    <a:pt x="248218" y="4441"/>
                  </a:lnTo>
                  <a:lnTo>
                    <a:pt x="248225" y="4198"/>
                  </a:lnTo>
                  <a:lnTo>
                    <a:pt x="248230" y="3954"/>
                  </a:lnTo>
                  <a:lnTo>
                    <a:pt x="248228" y="3712"/>
                  </a:lnTo>
                  <a:lnTo>
                    <a:pt x="248223" y="3469"/>
                  </a:lnTo>
                  <a:lnTo>
                    <a:pt x="248225" y="3348"/>
                  </a:lnTo>
                  <a:lnTo>
                    <a:pt x="248230" y="3225"/>
                  </a:lnTo>
                  <a:lnTo>
                    <a:pt x="248235" y="3104"/>
                  </a:lnTo>
                  <a:lnTo>
                    <a:pt x="248242" y="2983"/>
                  </a:lnTo>
                  <a:lnTo>
                    <a:pt x="248249" y="2861"/>
                  </a:lnTo>
                  <a:lnTo>
                    <a:pt x="248257" y="2740"/>
                  </a:lnTo>
                  <a:lnTo>
                    <a:pt x="248266" y="2618"/>
                  </a:lnTo>
                  <a:lnTo>
                    <a:pt x="248277" y="2497"/>
                  </a:lnTo>
                  <a:lnTo>
                    <a:pt x="248288" y="2381"/>
                  </a:lnTo>
                  <a:lnTo>
                    <a:pt x="248302" y="2260"/>
                  </a:lnTo>
                  <a:lnTo>
                    <a:pt x="248325" y="2017"/>
                  </a:lnTo>
                  <a:lnTo>
                    <a:pt x="248325" y="1774"/>
                  </a:lnTo>
                  <a:lnTo>
                    <a:pt x="248252" y="1543"/>
                  </a:lnTo>
                  <a:lnTo>
                    <a:pt x="248158" y="1318"/>
                  </a:lnTo>
                  <a:lnTo>
                    <a:pt x="248129" y="1081"/>
                  </a:lnTo>
                  <a:lnTo>
                    <a:pt x="248162" y="838"/>
                  </a:lnTo>
                  <a:lnTo>
                    <a:pt x="248186" y="717"/>
                  </a:lnTo>
                  <a:lnTo>
                    <a:pt x="248212" y="601"/>
                  </a:lnTo>
                  <a:lnTo>
                    <a:pt x="248239" y="480"/>
                  </a:lnTo>
                  <a:lnTo>
                    <a:pt x="248266" y="364"/>
                  </a:lnTo>
                  <a:lnTo>
                    <a:pt x="248293" y="121"/>
                  </a:lnTo>
                  <a:lnTo>
                    <a:pt x="249594" y="400"/>
                  </a:lnTo>
                  <a:lnTo>
                    <a:pt x="253195" y="2229"/>
                  </a:lnTo>
                  <a:lnTo>
                    <a:pt x="256151" y="3639"/>
                  </a:lnTo>
                  <a:lnTo>
                    <a:pt x="261288" y="7521"/>
                  </a:lnTo>
                  <a:lnTo>
                    <a:pt x="264532" y="9687"/>
                  </a:lnTo>
                  <a:lnTo>
                    <a:pt x="267740" y="12472"/>
                  </a:lnTo>
                  <a:lnTo>
                    <a:pt x="271841" y="13229"/>
                  </a:lnTo>
                  <a:lnTo>
                    <a:pt x="275602" y="14098"/>
                  </a:lnTo>
                  <a:lnTo>
                    <a:pt x="279074" y="14098"/>
                  </a:lnTo>
                  <a:lnTo>
                    <a:pt x="280521" y="14678"/>
                  </a:lnTo>
                  <a:lnTo>
                    <a:pt x="281678" y="15544"/>
                  </a:lnTo>
                  <a:lnTo>
                    <a:pt x="281533" y="16412"/>
                  </a:lnTo>
                  <a:lnTo>
                    <a:pt x="280660" y="25866"/>
                  </a:lnTo>
                  <a:lnTo>
                    <a:pt x="283816" y="29654"/>
                  </a:lnTo>
                  <a:lnTo>
                    <a:pt x="285079" y="34706"/>
                  </a:lnTo>
                  <a:lnTo>
                    <a:pt x="285710" y="42281"/>
                  </a:lnTo>
                  <a:lnTo>
                    <a:pt x="288100" y="46203"/>
                  </a:lnTo>
                  <a:lnTo>
                    <a:pt x="290836" y="46589"/>
                  </a:lnTo>
                  <a:lnTo>
                    <a:pt x="292545" y="48038"/>
                  </a:lnTo>
                  <a:lnTo>
                    <a:pt x="296226" y="51456"/>
                  </a:lnTo>
                  <a:lnTo>
                    <a:pt x="298461" y="53691"/>
                  </a:lnTo>
                  <a:lnTo>
                    <a:pt x="300170" y="56188"/>
                  </a:lnTo>
                  <a:lnTo>
                    <a:pt x="301485" y="58686"/>
                  </a:lnTo>
                  <a:lnTo>
                    <a:pt x="304798" y="61525"/>
                  </a:lnTo>
                  <a:lnTo>
                    <a:pt x="309492" y="64132"/>
                  </a:lnTo>
                  <a:lnTo>
                    <a:pt x="317323" y="71207"/>
                  </a:lnTo>
                  <a:lnTo>
                    <a:pt x="319287" y="73956"/>
                  </a:lnTo>
                  <a:lnTo>
                    <a:pt x="321251" y="74347"/>
                  </a:lnTo>
                  <a:lnTo>
                    <a:pt x="324590" y="79260"/>
                  </a:lnTo>
                  <a:lnTo>
                    <a:pt x="326161" y="81614"/>
                  </a:lnTo>
                  <a:lnTo>
                    <a:pt x="326161" y="85347"/>
                  </a:lnTo>
                  <a:lnTo>
                    <a:pt x="327733" y="86526"/>
                  </a:lnTo>
                  <a:lnTo>
                    <a:pt x="326947" y="91435"/>
                  </a:lnTo>
                  <a:lnTo>
                    <a:pt x="327143" y="94773"/>
                  </a:lnTo>
                  <a:lnTo>
                    <a:pt x="325768" y="104791"/>
                  </a:lnTo>
                  <a:lnTo>
                    <a:pt x="323804" y="110879"/>
                  </a:lnTo>
                  <a:lnTo>
                    <a:pt x="322430" y="115005"/>
                  </a:lnTo>
                  <a:lnTo>
                    <a:pt x="322615" y="119840"/>
                  </a:lnTo>
                  <a:lnTo>
                    <a:pt x="324590" y="122860"/>
                  </a:lnTo>
                  <a:lnTo>
                    <a:pt x="324983" y="124038"/>
                  </a:lnTo>
                  <a:lnTo>
                    <a:pt x="324786" y="126199"/>
                  </a:lnTo>
                  <a:lnTo>
                    <a:pt x="326161" y="127575"/>
                  </a:lnTo>
                  <a:lnTo>
                    <a:pt x="329696" y="124236"/>
                  </a:lnTo>
                  <a:lnTo>
                    <a:pt x="332446" y="120897"/>
                  </a:lnTo>
                  <a:lnTo>
                    <a:pt x="335785" y="117361"/>
                  </a:lnTo>
                  <a:lnTo>
                    <a:pt x="343445" y="114200"/>
                  </a:lnTo>
                  <a:lnTo>
                    <a:pt x="345605" y="113628"/>
                  </a:lnTo>
                  <a:lnTo>
                    <a:pt x="346194" y="115357"/>
                  </a:lnTo>
                  <a:lnTo>
                    <a:pt x="347373" y="116575"/>
                  </a:lnTo>
                  <a:lnTo>
                    <a:pt x="347351" y="118249"/>
                  </a:lnTo>
                  <a:lnTo>
                    <a:pt x="345605" y="121484"/>
                  </a:lnTo>
                  <a:lnTo>
                    <a:pt x="344458" y="125627"/>
                  </a:lnTo>
                  <a:lnTo>
                    <a:pt x="340263" y="130399"/>
                  </a:lnTo>
                  <a:lnTo>
                    <a:pt x="338142" y="132875"/>
                  </a:lnTo>
                  <a:lnTo>
                    <a:pt x="336570" y="135822"/>
                  </a:lnTo>
                  <a:lnTo>
                    <a:pt x="336963" y="138376"/>
                  </a:lnTo>
                  <a:lnTo>
                    <a:pt x="339483" y="142708"/>
                  </a:lnTo>
                  <a:lnTo>
                    <a:pt x="344024" y="145156"/>
                  </a:lnTo>
                  <a:lnTo>
                    <a:pt x="347725" y="149067"/>
                  </a:lnTo>
                  <a:lnTo>
                    <a:pt x="349368" y="151366"/>
                  </a:lnTo>
                  <a:lnTo>
                    <a:pt x="351669" y="153173"/>
                  </a:lnTo>
                  <a:lnTo>
                    <a:pt x="352818" y="153665"/>
                  </a:lnTo>
                  <a:lnTo>
                    <a:pt x="355283" y="154158"/>
                  </a:lnTo>
                  <a:lnTo>
                    <a:pt x="356597" y="154158"/>
                  </a:lnTo>
                  <a:lnTo>
                    <a:pt x="357912" y="153830"/>
                  </a:lnTo>
                  <a:lnTo>
                    <a:pt x="360048" y="153665"/>
                  </a:lnTo>
                  <a:lnTo>
                    <a:pt x="361526" y="154816"/>
                  </a:lnTo>
                  <a:lnTo>
                    <a:pt x="363334" y="155637"/>
                  </a:lnTo>
                  <a:lnTo>
                    <a:pt x="364813" y="155145"/>
                  </a:lnTo>
                  <a:lnTo>
                    <a:pt x="368592" y="156296"/>
                  </a:lnTo>
                  <a:lnTo>
                    <a:pt x="370832" y="161752"/>
                  </a:lnTo>
                  <a:lnTo>
                    <a:pt x="372571" y="163559"/>
                  </a:lnTo>
                  <a:lnTo>
                    <a:pt x="373086" y="166664"/>
                  </a:lnTo>
                  <a:lnTo>
                    <a:pt x="374304" y="168034"/>
                  </a:lnTo>
                  <a:lnTo>
                    <a:pt x="377347" y="169404"/>
                  </a:lnTo>
                  <a:lnTo>
                    <a:pt x="379782" y="170622"/>
                  </a:lnTo>
                  <a:lnTo>
                    <a:pt x="382825" y="170163"/>
                  </a:lnTo>
                  <a:lnTo>
                    <a:pt x="385564" y="170622"/>
                  </a:lnTo>
                  <a:lnTo>
                    <a:pt x="387854" y="172062"/>
                  </a:lnTo>
                  <a:lnTo>
                    <a:pt x="389098" y="173219"/>
                  </a:lnTo>
                  <a:lnTo>
                    <a:pt x="389554" y="176512"/>
                  </a:lnTo>
                  <a:lnTo>
                    <a:pt x="390101" y="181111"/>
                  </a:lnTo>
                  <a:lnTo>
                    <a:pt x="391632" y="184325"/>
                  </a:lnTo>
                  <a:lnTo>
                    <a:pt x="393118" y="185768"/>
                  </a:lnTo>
                  <a:lnTo>
                    <a:pt x="395533" y="186218"/>
                  </a:lnTo>
                  <a:lnTo>
                    <a:pt x="399113" y="185655"/>
                  </a:lnTo>
                  <a:lnTo>
                    <a:pt x="402511" y="187493"/>
                  </a:lnTo>
                  <a:lnTo>
                    <a:pt x="405036" y="192545"/>
                  </a:lnTo>
                  <a:lnTo>
                    <a:pt x="401248" y="198225"/>
                  </a:lnTo>
                  <a:lnTo>
                    <a:pt x="394935" y="203277"/>
                  </a:lnTo>
                  <a:lnTo>
                    <a:pt x="388621" y="206434"/>
                  </a:lnTo>
                  <a:lnTo>
                    <a:pt x="381676" y="207697"/>
                  </a:lnTo>
                  <a:lnTo>
                    <a:pt x="375363" y="209589"/>
                  </a:lnTo>
                  <a:lnTo>
                    <a:pt x="369049" y="212749"/>
                  </a:lnTo>
                  <a:lnTo>
                    <a:pt x="362735" y="214641"/>
                  </a:lnTo>
                  <a:lnTo>
                    <a:pt x="358316" y="214009"/>
                  </a:lnTo>
                  <a:lnTo>
                    <a:pt x="352634" y="214641"/>
                  </a:lnTo>
                  <a:lnTo>
                    <a:pt x="350053" y="215723"/>
                  </a:lnTo>
                  <a:lnTo>
                    <a:pt x="346939" y="216129"/>
                  </a:lnTo>
                  <a:lnTo>
                    <a:pt x="343147" y="215722"/>
                  </a:lnTo>
                  <a:lnTo>
                    <a:pt x="339131" y="217554"/>
                  </a:lnTo>
                  <a:lnTo>
                    <a:pt x="335699" y="218432"/>
                  </a:lnTo>
                  <a:lnTo>
                    <a:pt x="333035" y="219362"/>
                  </a:lnTo>
                  <a:lnTo>
                    <a:pt x="332300" y="221017"/>
                  </a:lnTo>
                  <a:lnTo>
                    <a:pt x="332720" y="224933"/>
                  </a:lnTo>
                  <a:lnTo>
                    <a:pt x="333533" y="227099"/>
                  </a:lnTo>
                  <a:lnTo>
                    <a:pt x="334481" y="228858"/>
                  </a:lnTo>
                  <a:lnTo>
                    <a:pt x="333804" y="231568"/>
                  </a:lnTo>
                  <a:lnTo>
                    <a:pt x="332992" y="233192"/>
                  </a:lnTo>
                  <a:lnTo>
                    <a:pt x="332473" y="236148"/>
                  </a:lnTo>
                  <a:lnTo>
                    <a:pt x="332090" y="235948"/>
                  </a:lnTo>
                  <a:lnTo>
                    <a:pt x="327575" y="236306"/>
                  </a:lnTo>
                  <a:lnTo>
                    <a:pt x="325815" y="235765"/>
                  </a:lnTo>
                  <a:lnTo>
                    <a:pt x="323919" y="235088"/>
                  </a:lnTo>
                  <a:lnTo>
                    <a:pt x="323107" y="234410"/>
                  </a:lnTo>
                  <a:lnTo>
                    <a:pt x="321888" y="234141"/>
                  </a:lnTo>
                  <a:lnTo>
                    <a:pt x="320534" y="235629"/>
                  </a:lnTo>
                  <a:lnTo>
                    <a:pt x="319992" y="237254"/>
                  </a:lnTo>
                  <a:lnTo>
                    <a:pt x="318774" y="238202"/>
                  </a:lnTo>
                  <a:lnTo>
                    <a:pt x="317149" y="238879"/>
                  </a:lnTo>
                  <a:lnTo>
                    <a:pt x="316336" y="239827"/>
                  </a:lnTo>
                  <a:lnTo>
                    <a:pt x="315117" y="240775"/>
                  </a:lnTo>
                  <a:lnTo>
                    <a:pt x="314441" y="240774"/>
                  </a:lnTo>
                  <a:lnTo>
                    <a:pt x="312816" y="238472"/>
                  </a:lnTo>
                  <a:lnTo>
                    <a:pt x="312139" y="238202"/>
                  </a:lnTo>
                  <a:lnTo>
                    <a:pt x="308212" y="238065"/>
                  </a:lnTo>
                  <a:lnTo>
                    <a:pt x="305774" y="237524"/>
                  </a:lnTo>
                  <a:lnTo>
                    <a:pt x="302118" y="238065"/>
                  </a:lnTo>
                  <a:lnTo>
                    <a:pt x="299817" y="238335"/>
                  </a:lnTo>
                  <a:lnTo>
                    <a:pt x="293453" y="238879"/>
                  </a:lnTo>
                  <a:lnTo>
                    <a:pt x="292504" y="238743"/>
                  </a:lnTo>
                  <a:lnTo>
                    <a:pt x="290281" y="239918"/>
                  </a:lnTo>
                  <a:lnTo>
                    <a:pt x="288930" y="240565"/>
                  </a:lnTo>
                  <a:lnTo>
                    <a:pt x="288799" y="242154"/>
                  </a:lnTo>
                  <a:lnTo>
                    <a:pt x="289707" y="244526"/>
                  </a:lnTo>
                  <a:lnTo>
                    <a:pt x="290928" y="247579"/>
                  </a:lnTo>
                  <a:lnTo>
                    <a:pt x="291234" y="251091"/>
                  </a:lnTo>
                  <a:lnTo>
                    <a:pt x="290623" y="254909"/>
                  </a:lnTo>
                  <a:lnTo>
                    <a:pt x="289707" y="258724"/>
                  </a:lnTo>
                  <a:lnTo>
                    <a:pt x="288791" y="263150"/>
                  </a:lnTo>
                  <a:lnTo>
                    <a:pt x="286959" y="264982"/>
                  </a:lnTo>
                  <a:lnTo>
                    <a:pt x="286654" y="268035"/>
                  </a:lnTo>
                  <a:lnTo>
                    <a:pt x="287723" y="270936"/>
                  </a:lnTo>
                  <a:lnTo>
                    <a:pt x="286807" y="273226"/>
                  </a:lnTo>
                  <a:lnTo>
                    <a:pt x="285586" y="275210"/>
                  </a:lnTo>
                  <a:lnTo>
                    <a:pt x="285433" y="277346"/>
                  </a:lnTo>
                  <a:lnTo>
                    <a:pt x="286501" y="279177"/>
                  </a:lnTo>
                  <a:lnTo>
                    <a:pt x="282239" y="280240"/>
                  </a:lnTo>
                  <a:lnTo>
                    <a:pt x="274289" y="280095"/>
                  </a:lnTo>
                  <a:lnTo>
                    <a:pt x="271237" y="280553"/>
                  </a:lnTo>
                  <a:lnTo>
                    <a:pt x="267573" y="282078"/>
                  </a:lnTo>
                  <a:lnTo>
                    <a:pt x="265153" y="284581"/>
                  </a:lnTo>
                  <a:lnTo>
                    <a:pt x="263532" y="285347"/>
                  </a:lnTo>
                  <a:lnTo>
                    <a:pt x="261314" y="286659"/>
                  </a:lnTo>
                  <a:lnTo>
                    <a:pt x="259177" y="287880"/>
                  </a:lnTo>
                  <a:lnTo>
                    <a:pt x="256888" y="287725"/>
                  </a:lnTo>
                  <a:lnTo>
                    <a:pt x="254751" y="288491"/>
                  </a:lnTo>
                  <a:lnTo>
                    <a:pt x="252156" y="289864"/>
                  </a:lnTo>
                  <a:lnTo>
                    <a:pt x="250018" y="291237"/>
                  </a:lnTo>
                  <a:lnTo>
                    <a:pt x="247729" y="291085"/>
                  </a:lnTo>
                  <a:lnTo>
                    <a:pt x="245897" y="290626"/>
                  </a:lnTo>
                  <a:lnTo>
                    <a:pt x="243912" y="290626"/>
                  </a:lnTo>
                  <a:lnTo>
                    <a:pt x="242837" y="290298"/>
                  </a:lnTo>
                  <a:lnTo>
                    <a:pt x="242126" y="292093"/>
                  </a:lnTo>
                  <a:lnTo>
                    <a:pt x="242384" y="293600"/>
                  </a:lnTo>
                  <a:lnTo>
                    <a:pt x="245207" y="300019"/>
                  </a:lnTo>
                  <a:lnTo>
                    <a:pt x="244852" y="302154"/>
                  </a:lnTo>
                  <a:lnTo>
                    <a:pt x="239722" y="300833"/>
                  </a:lnTo>
                  <a:lnTo>
                    <a:pt x="240781" y="307717"/>
                  </a:lnTo>
                  <a:lnTo>
                    <a:pt x="241013" y="310398"/>
                  </a:lnTo>
                  <a:lnTo>
                    <a:pt x="242516" y="315523"/>
                  </a:lnTo>
                  <a:lnTo>
                    <a:pt x="243880" y="319366"/>
                  </a:lnTo>
                  <a:lnTo>
                    <a:pt x="247028" y="326829"/>
                  </a:lnTo>
                  <a:lnTo>
                    <a:pt x="247346" y="334728"/>
                  </a:lnTo>
                  <a:lnTo>
                    <a:pt x="249630" y="341465"/>
                  </a:lnTo>
                  <a:lnTo>
                    <a:pt x="250721" y="344779"/>
                  </a:lnTo>
                  <a:lnTo>
                    <a:pt x="233218" y="341888"/>
                  </a:lnTo>
                  <a:lnTo>
                    <a:pt x="229890" y="342322"/>
                  </a:lnTo>
                  <a:lnTo>
                    <a:pt x="227721" y="343768"/>
                  </a:lnTo>
                  <a:lnTo>
                    <a:pt x="226513" y="345685"/>
                  </a:lnTo>
                  <a:lnTo>
                    <a:pt x="225693" y="347948"/>
                  </a:lnTo>
                  <a:lnTo>
                    <a:pt x="225497" y="355350"/>
                  </a:lnTo>
                  <a:lnTo>
                    <a:pt x="222514" y="361098"/>
                  </a:lnTo>
                  <a:lnTo>
                    <a:pt x="221969" y="365992"/>
                  </a:lnTo>
                  <a:lnTo>
                    <a:pt x="219422" y="367316"/>
                  </a:lnTo>
                  <a:lnTo>
                    <a:pt x="218472" y="368728"/>
                  </a:lnTo>
                  <a:lnTo>
                    <a:pt x="218781" y="373525"/>
                  </a:lnTo>
                  <a:lnTo>
                    <a:pt x="213272" y="379476"/>
                  </a:lnTo>
                  <a:lnTo>
                    <a:pt x="206596" y="382814"/>
                  </a:lnTo>
                  <a:lnTo>
                    <a:pt x="204604" y="384826"/>
                  </a:lnTo>
                  <a:lnTo>
                    <a:pt x="203869" y="387551"/>
                  </a:lnTo>
                  <a:lnTo>
                    <a:pt x="205462" y="397341"/>
                  </a:lnTo>
                  <a:lnTo>
                    <a:pt x="205642" y="401842"/>
                  </a:lnTo>
                  <a:lnTo>
                    <a:pt x="205102" y="405983"/>
                  </a:lnTo>
                  <a:lnTo>
                    <a:pt x="206182" y="409944"/>
                  </a:lnTo>
                  <a:lnTo>
                    <a:pt x="207263" y="413365"/>
                  </a:lnTo>
                  <a:lnTo>
                    <a:pt x="207803" y="418046"/>
                  </a:lnTo>
                  <a:lnTo>
                    <a:pt x="208703" y="422727"/>
                  </a:lnTo>
                  <a:lnTo>
                    <a:pt x="211224" y="425789"/>
                  </a:lnTo>
                  <a:lnTo>
                    <a:pt x="212844" y="427050"/>
                  </a:lnTo>
                  <a:lnTo>
                    <a:pt x="214645" y="428669"/>
                  </a:lnTo>
                  <a:lnTo>
                    <a:pt x="217346" y="430291"/>
                  </a:lnTo>
                  <a:lnTo>
                    <a:pt x="219326" y="432089"/>
                  </a:lnTo>
                  <a:lnTo>
                    <a:pt x="219507" y="434972"/>
                  </a:lnTo>
                  <a:lnTo>
                    <a:pt x="219686" y="437494"/>
                  </a:lnTo>
                  <a:lnTo>
                    <a:pt x="219326" y="441634"/>
                  </a:lnTo>
                  <a:lnTo>
                    <a:pt x="218606" y="444875"/>
                  </a:lnTo>
                  <a:lnTo>
                    <a:pt x="217706" y="446315"/>
                  </a:lnTo>
                  <a:lnTo>
                    <a:pt x="214285" y="446135"/>
                  </a:lnTo>
                  <a:lnTo>
                    <a:pt x="209964" y="445233"/>
                  </a:lnTo>
                  <a:lnTo>
                    <a:pt x="207443" y="443973"/>
                  </a:lnTo>
                  <a:lnTo>
                    <a:pt x="205282" y="444513"/>
                  </a:lnTo>
                  <a:lnTo>
                    <a:pt x="202747" y="447114"/>
                  </a:lnTo>
                  <a:lnTo>
                    <a:pt x="201024" y="449793"/>
                  </a:lnTo>
                  <a:lnTo>
                    <a:pt x="197560" y="452831"/>
                  </a:lnTo>
                  <a:lnTo>
                    <a:pt x="195218" y="455479"/>
                  </a:lnTo>
                  <a:lnTo>
                    <a:pt x="192188" y="460264"/>
                  </a:lnTo>
                  <a:lnTo>
                    <a:pt x="189396" y="465185"/>
                  </a:lnTo>
                  <a:lnTo>
                    <a:pt x="186811" y="468702"/>
                  </a:lnTo>
                  <a:lnTo>
                    <a:pt x="184695" y="471254"/>
                  </a:lnTo>
                  <a:lnTo>
                    <a:pt x="181413" y="473587"/>
                  </a:lnTo>
                  <a:lnTo>
                    <a:pt x="178566" y="476658"/>
                  </a:lnTo>
                  <a:lnTo>
                    <a:pt x="174909" y="479095"/>
                  </a:lnTo>
                  <a:lnTo>
                    <a:pt x="170294" y="479975"/>
                  </a:lnTo>
                  <a:lnTo>
                    <a:pt x="166297" y="478803"/>
                  </a:lnTo>
                  <a:lnTo>
                    <a:pt x="162812" y="478287"/>
                  </a:lnTo>
                  <a:lnTo>
                    <a:pt x="159459" y="476449"/>
                  </a:lnTo>
                  <a:lnTo>
                    <a:pt x="156064" y="475155"/>
                  </a:lnTo>
                  <a:lnTo>
                    <a:pt x="150380" y="473952"/>
                  </a:lnTo>
                  <a:lnTo>
                    <a:pt x="145629" y="471907"/>
                  </a:lnTo>
                  <a:lnTo>
                    <a:pt x="140276" y="469988"/>
                  </a:lnTo>
                  <a:lnTo>
                    <a:pt x="135068" y="467976"/>
                  </a:lnTo>
                  <a:lnTo>
                    <a:pt x="129460" y="467855"/>
                  </a:lnTo>
                  <a:lnTo>
                    <a:pt x="123903" y="468423"/>
                  </a:lnTo>
                  <a:lnTo>
                    <a:pt x="119531" y="469447"/>
                  </a:lnTo>
                  <a:lnTo>
                    <a:pt x="113131" y="471087"/>
                  </a:lnTo>
                  <a:lnTo>
                    <a:pt x="108130" y="473007"/>
                  </a:lnTo>
                  <a:lnTo>
                    <a:pt x="104016" y="474398"/>
                  </a:lnTo>
                  <a:lnTo>
                    <a:pt x="99444" y="474820"/>
                  </a:lnTo>
                  <a:lnTo>
                    <a:pt x="94532" y="474802"/>
                  </a:lnTo>
                  <a:lnTo>
                    <a:pt x="81771" y="470534"/>
                  </a:lnTo>
                  <a:lnTo>
                    <a:pt x="80912" y="470249"/>
                  </a:lnTo>
                  <a:lnTo>
                    <a:pt x="76054" y="468614"/>
                  </a:lnTo>
                  <a:lnTo>
                    <a:pt x="70960" y="466059"/>
                  </a:lnTo>
                  <a:lnTo>
                    <a:pt x="67299" y="465330"/>
                  </a:lnTo>
                  <a:lnTo>
                    <a:pt x="62651" y="465759"/>
                  </a:lnTo>
                  <a:lnTo>
                    <a:pt x="58860" y="465352"/>
                  </a:lnTo>
                  <a:lnTo>
                    <a:pt x="55069" y="468037"/>
                  </a:lnTo>
                  <a:lnTo>
                    <a:pt x="53080" y="472211"/>
                  </a:lnTo>
                  <a:lnTo>
                    <a:pt x="50917" y="475765"/>
                  </a:lnTo>
                  <a:lnTo>
                    <a:pt x="49173" y="477855"/>
                  </a:lnTo>
                  <a:lnTo>
                    <a:pt x="46036" y="479948"/>
                  </a:lnTo>
                  <a:lnTo>
                    <a:pt x="42550" y="480297"/>
                  </a:lnTo>
                  <a:lnTo>
                    <a:pt x="33486" y="478903"/>
                  </a:lnTo>
                  <a:lnTo>
                    <a:pt x="29651" y="479948"/>
                  </a:lnTo>
                  <a:lnTo>
                    <a:pt x="26165" y="483435"/>
                  </a:lnTo>
                  <a:lnTo>
                    <a:pt x="25118" y="489711"/>
                  </a:lnTo>
                  <a:lnTo>
                    <a:pt x="21573" y="497934"/>
                  </a:lnTo>
                  <a:lnTo>
                    <a:pt x="19783" y="505395"/>
                  </a:lnTo>
                  <a:lnTo>
                    <a:pt x="21275" y="511364"/>
                  </a:lnTo>
                  <a:lnTo>
                    <a:pt x="22469" y="516434"/>
                  </a:lnTo>
                  <a:lnTo>
                    <a:pt x="24557" y="520313"/>
                  </a:lnTo>
                  <a:lnTo>
                    <a:pt x="25750" y="526878"/>
                  </a:lnTo>
                  <a:lnTo>
                    <a:pt x="26945" y="536465"/>
                  </a:lnTo>
                  <a:lnTo>
                    <a:pt x="26373" y="540067"/>
                  </a:lnTo>
                  <a:lnTo>
                    <a:pt x="25680" y="542133"/>
                  </a:lnTo>
                  <a:lnTo>
                    <a:pt x="25083" y="545426"/>
                  </a:lnTo>
                  <a:lnTo>
                    <a:pt x="23528" y="550262"/>
                  </a:lnTo>
                  <a:lnTo>
                    <a:pt x="22160" y="553464"/>
                  </a:lnTo>
                  <a:lnTo>
                    <a:pt x="6063" y="561355"/>
                  </a:lnTo>
                  <a:lnTo>
                    <a:pt x="6044" y="561191"/>
                  </a:lnTo>
                  <a:lnTo>
                    <a:pt x="6030" y="561070"/>
                  </a:lnTo>
                  <a:lnTo>
                    <a:pt x="6015" y="560948"/>
                  </a:lnTo>
                  <a:lnTo>
                    <a:pt x="6000" y="560827"/>
                  </a:lnTo>
                  <a:lnTo>
                    <a:pt x="5983" y="560705"/>
                  </a:lnTo>
                  <a:lnTo>
                    <a:pt x="5965" y="560584"/>
                  </a:lnTo>
                  <a:lnTo>
                    <a:pt x="5945" y="560468"/>
                  </a:lnTo>
                  <a:lnTo>
                    <a:pt x="5917" y="560347"/>
                  </a:lnTo>
                  <a:lnTo>
                    <a:pt x="5882" y="560231"/>
                  </a:lnTo>
                  <a:lnTo>
                    <a:pt x="5827" y="560122"/>
                  </a:lnTo>
                  <a:lnTo>
                    <a:pt x="5751" y="560031"/>
                  </a:lnTo>
                  <a:lnTo>
                    <a:pt x="5655" y="559952"/>
                  </a:lnTo>
                  <a:lnTo>
                    <a:pt x="5551" y="559891"/>
                  </a:lnTo>
                  <a:lnTo>
                    <a:pt x="5445" y="559831"/>
                  </a:lnTo>
                  <a:lnTo>
                    <a:pt x="5235" y="559709"/>
                  </a:lnTo>
                  <a:lnTo>
                    <a:pt x="5081" y="559521"/>
                  </a:lnTo>
                  <a:lnTo>
                    <a:pt x="5092" y="559284"/>
                  </a:lnTo>
                  <a:lnTo>
                    <a:pt x="5183" y="559059"/>
                  </a:lnTo>
                  <a:lnTo>
                    <a:pt x="5278" y="558834"/>
                  </a:lnTo>
                  <a:lnTo>
                    <a:pt x="5374" y="558610"/>
                  </a:lnTo>
                  <a:lnTo>
                    <a:pt x="5471" y="558391"/>
                  </a:lnTo>
                  <a:lnTo>
                    <a:pt x="5566" y="558166"/>
                  </a:lnTo>
                  <a:lnTo>
                    <a:pt x="5657" y="557941"/>
                  </a:lnTo>
                  <a:lnTo>
                    <a:pt x="5690" y="557698"/>
                  </a:lnTo>
                  <a:lnTo>
                    <a:pt x="5627" y="557461"/>
                  </a:lnTo>
                  <a:lnTo>
                    <a:pt x="5491" y="557267"/>
                  </a:lnTo>
                  <a:lnTo>
                    <a:pt x="5260" y="557236"/>
                  </a:lnTo>
                  <a:lnTo>
                    <a:pt x="5041" y="557340"/>
                  </a:lnTo>
                  <a:lnTo>
                    <a:pt x="4829" y="557461"/>
                  </a:lnTo>
                  <a:lnTo>
                    <a:pt x="4621" y="557588"/>
                  </a:lnTo>
                  <a:lnTo>
                    <a:pt x="4421" y="557722"/>
                  </a:lnTo>
                  <a:lnTo>
                    <a:pt x="4223" y="557862"/>
                  </a:lnTo>
                  <a:lnTo>
                    <a:pt x="3992" y="557922"/>
                  </a:lnTo>
                  <a:lnTo>
                    <a:pt x="3757" y="557862"/>
                  </a:lnTo>
                  <a:lnTo>
                    <a:pt x="3646" y="557814"/>
                  </a:lnTo>
                  <a:lnTo>
                    <a:pt x="3539" y="557753"/>
                  </a:lnTo>
                  <a:lnTo>
                    <a:pt x="3438" y="557686"/>
                  </a:lnTo>
                  <a:lnTo>
                    <a:pt x="3352" y="557601"/>
                  </a:lnTo>
                  <a:lnTo>
                    <a:pt x="3288" y="557497"/>
                  </a:lnTo>
                  <a:lnTo>
                    <a:pt x="3260" y="557376"/>
                  </a:lnTo>
                  <a:lnTo>
                    <a:pt x="3256" y="557254"/>
                  </a:lnTo>
                  <a:lnTo>
                    <a:pt x="3282" y="557018"/>
                  </a:lnTo>
                  <a:lnTo>
                    <a:pt x="3330" y="556774"/>
                  </a:lnTo>
                  <a:lnTo>
                    <a:pt x="3359" y="556538"/>
                  </a:lnTo>
                  <a:lnTo>
                    <a:pt x="3349" y="556295"/>
                  </a:lnTo>
                  <a:lnTo>
                    <a:pt x="3334" y="556173"/>
                  </a:lnTo>
                  <a:lnTo>
                    <a:pt x="3318" y="556051"/>
                  </a:lnTo>
                  <a:lnTo>
                    <a:pt x="3300" y="555930"/>
                  </a:lnTo>
                  <a:lnTo>
                    <a:pt x="3280" y="555814"/>
                  </a:lnTo>
                  <a:lnTo>
                    <a:pt x="3258" y="555693"/>
                  </a:lnTo>
                  <a:lnTo>
                    <a:pt x="3235" y="555572"/>
                  </a:lnTo>
                  <a:lnTo>
                    <a:pt x="3205" y="555456"/>
                  </a:lnTo>
                  <a:lnTo>
                    <a:pt x="3173" y="555334"/>
                  </a:lnTo>
                  <a:lnTo>
                    <a:pt x="3141" y="555219"/>
                  </a:lnTo>
                  <a:lnTo>
                    <a:pt x="3111" y="554982"/>
                  </a:lnTo>
                  <a:lnTo>
                    <a:pt x="3146" y="554867"/>
                  </a:lnTo>
                  <a:lnTo>
                    <a:pt x="3204" y="554757"/>
                  </a:lnTo>
                  <a:lnTo>
                    <a:pt x="3271" y="554660"/>
                  </a:lnTo>
                  <a:lnTo>
                    <a:pt x="3345" y="554563"/>
                  </a:lnTo>
                  <a:lnTo>
                    <a:pt x="3423" y="554466"/>
                  </a:lnTo>
                  <a:lnTo>
                    <a:pt x="3502" y="554375"/>
                  </a:lnTo>
                  <a:lnTo>
                    <a:pt x="3582" y="554284"/>
                  </a:lnTo>
                  <a:lnTo>
                    <a:pt x="3746" y="554101"/>
                  </a:lnTo>
                  <a:lnTo>
                    <a:pt x="3828" y="554016"/>
                  </a:lnTo>
                  <a:lnTo>
                    <a:pt x="3919" y="553937"/>
                  </a:lnTo>
                  <a:lnTo>
                    <a:pt x="4029" y="553877"/>
                  </a:lnTo>
                  <a:lnTo>
                    <a:pt x="4148" y="553858"/>
                  </a:lnTo>
                  <a:lnTo>
                    <a:pt x="4270" y="553852"/>
                  </a:lnTo>
                  <a:lnTo>
                    <a:pt x="4510" y="553883"/>
                  </a:lnTo>
                  <a:lnTo>
                    <a:pt x="4749" y="553937"/>
                  </a:lnTo>
                  <a:lnTo>
                    <a:pt x="4985" y="553992"/>
                  </a:lnTo>
                  <a:lnTo>
                    <a:pt x="5219" y="554059"/>
                  </a:lnTo>
                  <a:lnTo>
                    <a:pt x="5451" y="554137"/>
                  </a:lnTo>
                  <a:lnTo>
                    <a:pt x="5681" y="554211"/>
                  </a:lnTo>
                  <a:lnTo>
                    <a:pt x="5911" y="554289"/>
                  </a:lnTo>
                  <a:lnTo>
                    <a:pt x="6143" y="554363"/>
                  </a:lnTo>
                  <a:lnTo>
                    <a:pt x="6264" y="554375"/>
                  </a:lnTo>
                  <a:lnTo>
                    <a:pt x="6378" y="554332"/>
                  </a:lnTo>
                  <a:lnTo>
                    <a:pt x="6449" y="554235"/>
                  </a:lnTo>
                  <a:lnTo>
                    <a:pt x="6489" y="554120"/>
                  </a:lnTo>
                  <a:lnTo>
                    <a:pt x="6512" y="554004"/>
                  </a:lnTo>
                  <a:lnTo>
                    <a:pt x="6530" y="553883"/>
                  </a:lnTo>
                  <a:lnTo>
                    <a:pt x="6545" y="553761"/>
                  </a:lnTo>
                  <a:lnTo>
                    <a:pt x="6547" y="553640"/>
                  </a:lnTo>
                  <a:lnTo>
                    <a:pt x="6510" y="553397"/>
                  </a:lnTo>
                  <a:lnTo>
                    <a:pt x="6469" y="553160"/>
                  </a:lnTo>
                  <a:lnTo>
                    <a:pt x="6466" y="552917"/>
                  </a:lnTo>
                  <a:lnTo>
                    <a:pt x="6517" y="552679"/>
                  </a:lnTo>
                  <a:lnTo>
                    <a:pt x="6553" y="552558"/>
                  </a:lnTo>
                  <a:lnTo>
                    <a:pt x="6594" y="552449"/>
                  </a:lnTo>
                  <a:lnTo>
                    <a:pt x="6639" y="552333"/>
                  </a:lnTo>
                  <a:lnTo>
                    <a:pt x="6687" y="552224"/>
                  </a:lnTo>
                  <a:lnTo>
                    <a:pt x="6741" y="552114"/>
                  </a:lnTo>
                  <a:lnTo>
                    <a:pt x="6806" y="552011"/>
                  </a:lnTo>
                  <a:lnTo>
                    <a:pt x="6876" y="551914"/>
                  </a:lnTo>
                  <a:lnTo>
                    <a:pt x="6951" y="551817"/>
                  </a:lnTo>
                  <a:lnTo>
                    <a:pt x="7099" y="551623"/>
                  </a:lnTo>
                  <a:lnTo>
                    <a:pt x="7165" y="551519"/>
                  </a:lnTo>
                  <a:lnTo>
                    <a:pt x="7217" y="551410"/>
                  </a:lnTo>
                  <a:lnTo>
                    <a:pt x="7265" y="551294"/>
                  </a:lnTo>
                  <a:lnTo>
                    <a:pt x="7304" y="551185"/>
                  </a:lnTo>
                  <a:lnTo>
                    <a:pt x="7335" y="551063"/>
                  </a:lnTo>
                  <a:lnTo>
                    <a:pt x="7361" y="550948"/>
                  </a:lnTo>
                  <a:lnTo>
                    <a:pt x="7374" y="550827"/>
                  </a:lnTo>
                  <a:lnTo>
                    <a:pt x="7335" y="550590"/>
                  </a:lnTo>
                  <a:lnTo>
                    <a:pt x="7265" y="550353"/>
                  </a:lnTo>
                  <a:lnTo>
                    <a:pt x="7254" y="550116"/>
                  </a:lnTo>
                  <a:lnTo>
                    <a:pt x="7345" y="549891"/>
                  </a:lnTo>
                  <a:lnTo>
                    <a:pt x="7464" y="549679"/>
                  </a:lnTo>
                  <a:lnTo>
                    <a:pt x="7595" y="549472"/>
                  </a:lnTo>
                  <a:lnTo>
                    <a:pt x="7699" y="549253"/>
                  </a:lnTo>
                  <a:lnTo>
                    <a:pt x="7746" y="549016"/>
                  </a:lnTo>
                  <a:lnTo>
                    <a:pt x="7665" y="548785"/>
                  </a:lnTo>
                  <a:lnTo>
                    <a:pt x="7543" y="548579"/>
                  </a:lnTo>
                  <a:lnTo>
                    <a:pt x="7438" y="548360"/>
                  </a:lnTo>
                  <a:lnTo>
                    <a:pt x="7340" y="548135"/>
                  </a:lnTo>
                  <a:lnTo>
                    <a:pt x="7250" y="547910"/>
                  </a:lnTo>
                  <a:lnTo>
                    <a:pt x="7174" y="547680"/>
                  </a:lnTo>
                  <a:lnTo>
                    <a:pt x="7155" y="547437"/>
                  </a:lnTo>
                  <a:lnTo>
                    <a:pt x="7256" y="547218"/>
                  </a:lnTo>
                  <a:lnTo>
                    <a:pt x="7334" y="547126"/>
                  </a:lnTo>
                  <a:lnTo>
                    <a:pt x="7415" y="547036"/>
                  </a:lnTo>
                  <a:lnTo>
                    <a:pt x="7500" y="546944"/>
                  </a:lnTo>
                  <a:lnTo>
                    <a:pt x="7587" y="546859"/>
                  </a:lnTo>
                  <a:lnTo>
                    <a:pt x="7683" y="546786"/>
                  </a:lnTo>
                  <a:lnTo>
                    <a:pt x="7785" y="546720"/>
                  </a:lnTo>
                  <a:lnTo>
                    <a:pt x="7888" y="546659"/>
                  </a:lnTo>
                  <a:lnTo>
                    <a:pt x="8083" y="546513"/>
                  </a:lnTo>
                  <a:lnTo>
                    <a:pt x="8180" y="546294"/>
                  </a:lnTo>
                  <a:lnTo>
                    <a:pt x="8186" y="546167"/>
                  </a:lnTo>
                  <a:lnTo>
                    <a:pt x="8164" y="545930"/>
                  </a:lnTo>
                  <a:lnTo>
                    <a:pt x="8139" y="545687"/>
                  </a:lnTo>
                  <a:lnTo>
                    <a:pt x="8158" y="545444"/>
                  </a:lnTo>
                  <a:lnTo>
                    <a:pt x="8361" y="545353"/>
                  </a:lnTo>
                  <a:lnTo>
                    <a:pt x="8599" y="545407"/>
                  </a:lnTo>
                  <a:lnTo>
                    <a:pt x="8840" y="545432"/>
                  </a:lnTo>
                  <a:lnTo>
                    <a:pt x="9081" y="545407"/>
                  </a:lnTo>
                  <a:lnTo>
                    <a:pt x="9321" y="545371"/>
                  </a:lnTo>
                  <a:lnTo>
                    <a:pt x="9558" y="545316"/>
                  </a:lnTo>
                  <a:lnTo>
                    <a:pt x="9793" y="545255"/>
                  </a:lnTo>
                  <a:lnTo>
                    <a:pt x="10029" y="545195"/>
                  </a:lnTo>
                  <a:lnTo>
                    <a:pt x="10147" y="545171"/>
                  </a:lnTo>
                  <a:lnTo>
                    <a:pt x="10267" y="545146"/>
                  </a:lnTo>
                  <a:lnTo>
                    <a:pt x="10387" y="545122"/>
                  </a:lnTo>
                  <a:lnTo>
                    <a:pt x="10507" y="545110"/>
                  </a:lnTo>
                  <a:lnTo>
                    <a:pt x="10628" y="545104"/>
                  </a:lnTo>
                  <a:lnTo>
                    <a:pt x="10871" y="545122"/>
                  </a:lnTo>
                  <a:lnTo>
                    <a:pt x="11110" y="545164"/>
                  </a:lnTo>
                  <a:lnTo>
                    <a:pt x="11350" y="545207"/>
                  </a:lnTo>
                  <a:lnTo>
                    <a:pt x="11591" y="545232"/>
                  </a:lnTo>
                  <a:lnTo>
                    <a:pt x="11830" y="545183"/>
                  </a:lnTo>
                  <a:lnTo>
                    <a:pt x="11926" y="545110"/>
                  </a:lnTo>
                  <a:lnTo>
                    <a:pt x="11998" y="545013"/>
                  </a:lnTo>
                  <a:lnTo>
                    <a:pt x="12049" y="544903"/>
                  </a:lnTo>
                  <a:lnTo>
                    <a:pt x="12090" y="544787"/>
                  </a:lnTo>
                  <a:lnTo>
                    <a:pt x="12122" y="544672"/>
                  </a:lnTo>
                  <a:lnTo>
                    <a:pt x="12146" y="544551"/>
                  </a:lnTo>
                  <a:lnTo>
                    <a:pt x="12165" y="544429"/>
                  </a:lnTo>
                  <a:lnTo>
                    <a:pt x="12180" y="544308"/>
                  </a:lnTo>
                  <a:lnTo>
                    <a:pt x="12188" y="544187"/>
                  </a:lnTo>
                  <a:lnTo>
                    <a:pt x="12167" y="543949"/>
                  </a:lnTo>
                  <a:lnTo>
                    <a:pt x="12099" y="543712"/>
                  </a:lnTo>
                  <a:lnTo>
                    <a:pt x="12015" y="543488"/>
                  </a:lnTo>
                  <a:lnTo>
                    <a:pt x="11978" y="543372"/>
                  </a:lnTo>
                  <a:lnTo>
                    <a:pt x="11950" y="543251"/>
                  </a:lnTo>
                  <a:lnTo>
                    <a:pt x="11934" y="543129"/>
                  </a:lnTo>
                  <a:lnTo>
                    <a:pt x="11929" y="543008"/>
                  </a:lnTo>
                  <a:lnTo>
                    <a:pt x="11927" y="542886"/>
                  </a:lnTo>
                  <a:lnTo>
                    <a:pt x="11938" y="542643"/>
                  </a:lnTo>
                  <a:lnTo>
                    <a:pt x="11952" y="542521"/>
                  </a:lnTo>
                  <a:lnTo>
                    <a:pt x="11971" y="542406"/>
                  </a:lnTo>
                  <a:lnTo>
                    <a:pt x="11990" y="542284"/>
                  </a:lnTo>
                  <a:lnTo>
                    <a:pt x="12012" y="542163"/>
                  </a:lnTo>
                  <a:lnTo>
                    <a:pt x="12054" y="541926"/>
                  </a:lnTo>
                  <a:lnTo>
                    <a:pt x="12073" y="541805"/>
                  </a:lnTo>
                  <a:lnTo>
                    <a:pt x="12088" y="541683"/>
                  </a:lnTo>
                  <a:lnTo>
                    <a:pt x="12101" y="541562"/>
                  </a:lnTo>
                  <a:lnTo>
                    <a:pt x="12112" y="541440"/>
                  </a:lnTo>
                  <a:lnTo>
                    <a:pt x="12119" y="541319"/>
                  </a:lnTo>
                  <a:lnTo>
                    <a:pt x="12124" y="541197"/>
                  </a:lnTo>
                  <a:lnTo>
                    <a:pt x="12126" y="541081"/>
                  </a:lnTo>
                  <a:lnTo>
                    <a:pt x="12120" y="540839"/>
                  </a:lnTo>
                  <a:lnTo>
                    <a:pt x="12114" y="540717"/>
                  </a:lnTo>
                  <a:lnTo>
                    <a:pt x="12106" y="540596"/>
                  </a:lnTo>
                  <a:lnTo>
                    <a:pt x="12097" y="540474"/>
                  </a:lnTo>
                  <a:lnTo>
                    <a:pt x="12086" y="540352"/>
                  </a:lnTo>
                  <a:lnTo>
                    <a:pt x="12076" y="540231"/>
                  </a:lnTo>
                  <a:lnTo>
                    <a:pt x="12063" y="540110"/>
                  </a:lnTo>
                  <a:lnTo>
                    <a:pt x="12039" y="539867"/>
                  </a:lnTo>
                  <a:lnTo>
                    <a:pt x="12015" y="539623"/>
                  </a:lnTo>
                  <a:lnTo>
                    <a:pt x="11989" y="539381"/>
                  </a:lnTo>
                  <a:lnTo>
                    <a:pt x="11954" y="539144"/>
                  </a:lnTo>
                  <a:lnTo>
                    <a:pt x="11929" y="539022"/>
                  </a:lnTo>
                  <a:lnTo>
                    <a:pt x="11885" y="538913"/>
                  </a:lnTo>
                  <a:lnTo>
                    <a:pt x="11830" y="538804"/>
                  </a:lnTo>
                  <a:lnTo>
                    <a:pt x="11769" y="538694"/>
                  </a:lnTo>
                  <a:lnTo>
                    <a:pt x="11662" y="538475"/>
                  </a:lnTo>
                  <a:lnTo>
                    <a:pt x="11627" y="538360"/>
                  </a:lnTo>
                  <a:lnTo>
                    <a:pt x="11605" y="538244"/>
                  </a:lnTo>
                  <a:lnTo>
                    <a:pt x="11590" y="538123"/>
                  </a:lnTo>
                  <a:lnTo>
                    <a:pt x="11576" y="538002"/>
                  </a:lnTo>
                  <a:lnTo>
                    <a:pt x="11548" y="537758"/>
                  </a:lnTo>
                  <a:lnTo>
                    <a:pt x="11530" y="537515"/>
                  </a:lnTo>
                  <a:lnTo>
                    <a:pt x="11514" y="537272"/>
                  </a:lnTo>
                  <a:lnTo>
                    <a:pt x="11506" y="537029"/>
                  </a:lnTo>
                  <a:lnTo>
                    <a:pt x="11521" y="536786"/>
                  </a:lnTo>
                  <a:lnTo>
                    <a:pt x="11570" y="536549"/>
                  </a:lnTo>
                  <a:lnTo>
                    <a:pt x="11629" y="536313"/>
                  </a:lnTo>
                  <a:lnTo>
                    <a:pt x="11662" y="536076"/>
                  </a:lnTo>
                  <a:lnTo>
                    <a:pt x="11643" y="535832"/>
                  </a:lnTo>
                  <a:lnTo>
                    <a:pt x="11625" y="535711"/>
                  </a:lnTo>
                  <a:lnTo>
                    <a:pt x="11602" y="535589"/>
                  </a:lnTo>
                  <a:lnTo>
                    <a:pt x="11570" y="535474"/>
                  </a:lnTo>
                  <a:lnTo>
                    <a:pt x="11530" y="535358"/>
                  </a:lnTo>
                  <a:lnTo>
                    <a:pt x="11481" y="535243"/>
                  </a:lnTo>
                  <a:lnTo>
                    <a:pt x="11425" y="535140"/>
                  </a:lnTo>
                  <a:lnTo>
                    <a:pt x="11343" y="535049"/>
                  </a:lnTo>
                  <a:lnTo>
                    <a:pt x="11254" y="534964"/>
                  </a:lnTo>
                  <a:lnTo>
                    <a:pt x="11163" y="534885"/>
                  </a:lnTo>
                  <a:lnTo>
                    <a:pt x="11072" y="534806"/>
                  </a:lnTo>
                  <a:lnTo>
                    <a:pt x="10928" y="534611"/>
                  </a:lnTo>
                  <a:lnTo>
                    <a:pt x="10901" y="534496"/>
                  </a:lnTo>
                  <a:lnTo>
                    <a:pt x="10889" y="534368"/>
                  </a:lnTo>
                  <a:lnTo>
                    <a:pt x="10880" y="534253"/>
                  </a:lnTo>
                  <a:lnTo>
                    <a:pt x="10871" y="534131"/>
                  </a:lnTo>
                  <a:lnTo>
                    <a:pt x="10864" y="534010"/>
                  </a:lnTo>
                  <a:lnTo>
                    <a:pt x="10843" y="533767"/>
                  </a:lnTo>
                  <a:lnTo>
                    <a:pt x="10828" y="533645"/>
                  </a:lnTo>
                  <a:lnTo>
                    <a:pt x="10806" y="533524"/>
                  </a:lnTo>
                  <a:lnTo>
                    <a:pt x="10772" y="533409"/>
                  </a:lnTo>
                  <a:lnTo>
                    <a:pt x="10730" y="533293"/>
                  </a:lnTo>
                  <a:lnTo>
                    <a:pt x="10683" y="533184"/>
                  </a:lnTo>
                  <a:lnTo>
                    <a:pt x="10586" y="532959"/>
                  </a:lnTo>
                  <a:lnTo>
                    <a:pt x="10535" y="532849"/>
                  </a:lnTo>
                  <a:lnTo>
                    <a:pt x="10481" y="532740"/>
                  </a:lnTo>
                  <a:lnTo>
                    <a:pt x="10424" y="532631"/>
                  </a:lnTo>
                  <a:lnTo>
                    <a:pt x="10364" y="532527"/>
                  </a:lnTo>
                  <a:lnTo>
                    <a:pt x="10302" y="532424"/>
                  </a:lnTo>
                  <a:lnTo>
                    <a:pt x="10176" y="532212"/>
                  </a:lnTo>
                  <a:lnTo>
                    <a:pt x="10049" y="532005"/>
                  </a:lnTo>
                  <a:lnTo>
                    <a:pt x="9988" y="531901"/>
                  </a:lnTo>
                  <a:lnTo>
                    <a:pt x="9935" y="531792"/>
                  </a:lnTo>
                  <a:lnTo>
                    <a:pt x="9899" y="531677"/>
                  </a:lnTo>
                  <a:lnTo>
                    <a:pt x="9869" y="531555"/>
                  </a:lnTo>
                  <a:lnTo>
                    <a:pt x="9849" y="531440"/>
                  </a:lnTo>
                  <a:lnTo>
                    <a:pt x="9839" y="531319"/>
                  </a:lnTo>
                  <a:lnTo>
                    <a:pt x="9838" y="531197"/>
                  </a:lnTo>
                  <a:lnTo>
                    <a:pt x="9873" y="530954"/>
                  </a:lnTo>
                  <a:lnTo>
                    <a:pt x="9950" y="530723"/>
                  </a:lnTo>
                  <a:lnTo>
                    <a:pt x="10045" y="530498"/>
                  </a:lnTo>
                  <a:lnTo>
                    <a:pt x="10149" y="530280"/>
                  </a:lnTo>
                  <a:lnTo>
                    <a:pt x="10257" y="530061"/>
                  </a:lnTo>
                  <a:lnTo>
                    <a:pt x="10308" y="529952"/>
                  </a:lnTo>
                  <a:lnTo>
                    <a:pt x="10355" y="529842"/>
                  </a:lnTo>
                  <a:lnTo>
                    <a:pt x="10395" y="529727"/>
                  </a:lnTo>
                  <a:lnTo>
                    <a:pt x="10427" y="529605"/>
                  </a:lnTo>
                  <a:lnTo>
                    <a:pt x="10455" y="529490"/>
                  </a:lnTo>
                  <a:lnTo>
                    <a:pt x="10480" y="529374"/>
                  </a:lnTo>
                  <a:lnTo>
                    <a:pt x="10486" y="529253"/>
                  </a:lnTo>
                  <a:lnTo>
                    <a:pt x="10473" y="529010"/>
                  </a:lnTo>
                  <a:lnTo>
                    <a:pt x="10455" y="528888"/>
                  </a:lnTo>
                  <a:lnTo>
                    <a:pt x="10434" y="528767"/>
                  </a:lnTo>
                  <a:lnTo>
                    <a:pt x="10409" y="528645"/>
                  </a:lnTo>
                  <a:lnTo>
                    <a:pt x="10378" y="528530"/>
                  </a:lnTo>
                  <a:lnTo>
                    <a:pt x="10332" y="528421"/>
                  </a:lnTo>
                  <a:lnTo>
                    <a:pt x="10276" y="528311"/>
                  </a:lnTo>
                  <a:lnTo>
                    <a:pt x="10213" y="528208"/>
                  </a:lnTo>
                  <a:lnTo>
                    <a:pt x="10136" y="528110"/>
                  </a:lnTo>
                  <a:lnTo>
                    <a:pt x="10059" y="528013"/>
                  </a:lnTo>
                  <a:lnTo>
                    <a:pt x="9980" y="527922"/>
                  </a:lnTo>
                  <a:lnTo>
                    <a:pt x="9825" y="527734"/>
                  </a:lnTo>
                  <a:lnTo>
                    <a:pt x="9678" y="527546"/>
                  </a:lnTo>
                  <a:lnTo>
                    <a:pt x="9543" y="527345"/>
                  </a:lnTo>
                  <a:lnTo>
                    <a:pt x="9411" y="527138"/>
                  </a:lnTo>
                  <a:lnTo>
                    <a:pt x="9345" y="527036"/>
                  </a:lnTo>
                  <a:lnTo>
                    <a:pt x="9273" y="526938"/>
                  </a:lnTo>
                  <a:lnTo>
                    <a:pt x="9184" y="526853"/>
                  </a:lnTo>
                  <a:lnTo>
                    <a:pt x="9084" y="526786"/>
                  </a:lnTo>
                  <a:lnTo>
                    <a:pt x="8973" y="526738"/>
                  </a:lnTo>
                  <a:lnTo>
                    <a:pt x="8860" y="526689"/>
                  </a:lnTo>
                  <a:lnTo>
                    <a:pt x="8636" y="526598"/>
                  </a:lnTo>
                  <a:lnTo>
                    <a:pt x="8528" y="526543"/>
                  </a:lnTo>
                  <a:lnTo>
                    <a:pt x="8437" y="526458"/>
                  </a:lnTo>
                  <a:lnTo>
                    <a:pt x="8358" y="526367"/>
                  </a:lnTo>
                  <a:lnTo>
                    <a:pt x="8285" y="526270"/>
                  </a:lnTo>
                  <a:lnTo>
                    <a:pt x="8217" y="526172"/>
                  </a:lnTo>
                  <a:lnTo>
                    <a:pt x="8155" y="526063"/>
                  </a:lnTo>
                  <a:lnTo>
                    <a:pt x="8101" y="525960"/>
                  </a:lnTo>
                  <a:lnTo>
                    <a:pt x="8050" y="525845"/>
                  </a:lnTo>
                  <a:lnTo>
                    <a:pt x="8001" y="525735"/>
                  </a:lnTo>
                  <a:lnTo>
                    <a:pt x="7957" y="525620"/>
                  </a:lnTo>
                  <a:lnTo>
                    <a:pt x="7918" y="525504"/>
                  </a:lnTo>
                  <a:lnTo>
                    <a:pt x="7900" y="525389"/>
                  </a:lnTo>
                  <a:lnTo>
                    <a:pt x="7889" y="525268"/>
                  </a:lnTo>
                  <a:lnTo>
                    <a:pt x="7879" y="525146"/>
                  </a:lnTo>
                  <a:lnTo>
                    <a:pt x="7870" y="525024"/>
                  </a:lnTo>
                  <a:lnTo>
                    <a:pt x="7840" y="524782"/>
                  </a:lnTo>
                  <a:lnTo>
                    <a:pt x="7817" y="524660"/>
                  </a:lnTo>
                  <a:lnTo>
                    <a:pt x="7786" y="524544"/>
                  </a:lnTo>
                  <a:lnTo>
                    <a:pt x="7750" y="524429"/>
                  </a:lnTo>
                  <a:lnTo>
                    <a:pt x="7704" y="524314"/>
                  </a:lnTo>
                  <a:lnTo>
                    <a:pt x="7642" y="524210"/>
                  </a:lnTo>
                  <a:lnTo>
                    <a:pt x="7566" y="524119"/>
                  </a:lnTo>
                  <a:lnTo>
                    <a:pt x="7481" y="524028"/>
                  </a:lnTo>
                  <a:lnTo>
                    <a:pt x="7393" y="523943"/>
                  </a:lnTo>
                  <a:lnTo>
                    <a:pt x="7302" y="523864"/>
                  </a:lnTo>
                  <a:lnTo>
                    <a:pt x="7210" y="523785"/>
                  </a:lnTo>
                  <a:lnTo>
                    <a:pt x="7034" y="523615"/>
                  </a:lnTo>
                  <a:lnTo>
                    <a:pt x="6862" y="523445"/>
                  </a:lnTo>
                  <a:lnTo>
                    <a:pt x="6778" y="523354"/>
                  </a:lnTo>
                  <a:lnTo>
                    <a:pt x="6697" y="523262"/>
                  </a:lnTo>
                  <a:lnTo>
                    <a:pt x="6619" y="523171"/>
                  </a:lnTo>
                  <a:lnTo>
                    <a:pt x="6549" y="523074"/>
                  </a:lnTo>
                  <a:lnTo>
                    <a:pt x="6482" y="522971"/>
                  </a:lnTo>
                  <a:lnTo>
                    <a:pt x="6417" y="522868"/>
                  </a:lnTo>
                  <a:lnTo>
                    <a:pt x="6358" y="522764"/>
                  </a:lnTo>
                  <a:lnTo>
                    <a:pt x="6302" y="522655"/>
                  </a:lnTo>
                  <a:lnTo>
                    <a:pt x="6252" y="522546"/>
                  </a:lnTo>
                  <a:lnTo>
                    <a:pt x="6211" y="522430"/>
                  </a:lnTo>
                  <a:lnTo>
                    <a:pt x="6178" y="522309"/>
                  </a:lnTo>
                  <a:lnTo>
                    <a:pt x="6166" y="522193"/>
                  </a:lnTo>
                  <a:lnTo>
                    <a:pt x="6184" y="521950"/>
                  </a:lnTo>
                  <a:lnTo>
                    <a:pt x="6210" y="521708"/>
                  </a:lnTo>
                  <a:lnTo>
                    <a:pt x="6213" y="521585"/>
                  </a:lnTo>
                  <a:lnTo>
                    <a:pt x="6210" y="521464"/>
                  </a:lnTo>
                  <a:lnTo>
                    <a:pt x="6205" y="521343"/>
                  </a:lnTo>
                  <a:lnTo>
                    <a:pt x="6197" y="521221"/>
                  </a:lnTo>
                  <a:lnTo>
                    <a:pt x="6189" y="521099"/>
                  </a:lnTo>
                  <a:lnTo>
                    <a:pt x="6180" y="520978"/>
                  </a:lnTo>
                  <a:lnTo>
                    <a:pt x="6164" y="520741"/>
                  </a:lnTo>
                  <a:lnTo>
                    <a:pt x="6118" y="520499"/>
                  </a:lnTo>
                  <a:lnTo>
                    <a:pt x="6041" y="520267"/>
                  </a:lnTo>
                  <a:lnTo>
                    <a:pt x="5985" y="520164"/>
                  </a:lnTo>
                  <a:lnTo>
                    <a:pt x="5921" y="520061"/>
                  </a:lnTo>
                  <a:lnTo>
                    <a:pt x="5850" y="519964"/>
                  </a:lnTo>
                  <a:lnTo>
                    <a:pt x="5775" y="519866"/>
                  </a:lnTo>
                  <a:lnTo>
                    <a:pt x="5695" y="519775"/>
                  </a:lnTo>
                  <a:lnTo>
                    <a:pt x="5612" y="519684"/>
                  </a:lnTo>
                  <a:lnTo>
                    <a:pt x="5525" y="519599"/>
                  </a:lnTo>
                  <a:lnTo>
                    <a:pt x="5433" y="519520"/>
                  </a:lnTo>
                  <a:lnTo>
                    <a:pt x="5337" y="519447"/>
                  </a:lnTo>
                  <a:lnTo>
                    <a:pt x="5237" y="519374"/>
                  </a:lnTo>
                  <a:lnTo>
                    <a:pt x="5131" y="519314"/>
                  </a:lnTo>
                  <a:lnTo>
                    <a:pt x="5021" y="519265"/>
                  </a:lnTo>
                  <a:lnTo>
                    <a:pt x="4905" y="519228"/>
                  </a:lnTo>
                  <a:lnTo>
                    <a:pt x="4788" y="519198"/>
                  </a:lnTo>
                  <a:lnTo>
                    <a:pt x="4669" y="519174"/>
                  </a:lnTo>
                  <a:lnTo>
                    <a:pt x="4429" y="519131"/>
                  </a:lnTo>
                  <a:lnTo>
                    <a:pt x="4309" y="519107"/>
                  </a:lnTo>
                  <a:lnTo>
                    <a:pt x="4191" y="519082"/>
                  </a:lnTo>
                  <a:lnTo>
                    <a:pt x="4073" y="519052"/>
                  </a:lnTo>
                  <a:lnTo>
                    <a:pt x="3957" y="519022"/>
                  </a:lnTo>
                  <a:lnTo>
                    <a:pt x="3845" y="518967"/>
                  </a:lnTo>
                  <a:lnTo>
                    <a:pt x="3751" y="518894"/>
                  </a:lnTo>
                  <a:lnTo>
                    <a:pt x="3690" y="518785"/>
                  </a:lnTo>
                  <a:lnTo>
                    <a:pt x="3655" y="518669"/>
                  </a:lnTo>
                  <a:lnTo>
                    <a:pt x="3636" y="518548"/>
                  </a:lnTo>
                  <a:lnTo>
                    <a:pt x="3617" y="518426"/>
                  </a:lnTo>
                  <a:lnTo>
                    <a:pt x="3580" y="518189"/>
                  </a:lnTo>
                  <a:lnTo>
                    <a:pt x="3555" y="517947"/>
                  </a:lnTo>
                  <a:lnTo>
                    <a:pt x="3537" y="517704"/>
                  </a:lnTo>
                  <a:lnTo>
                    <a:pt x="3527" y="517588"/>
                  </a:lnTo>
                  <a:lnTo>
                    <a:pt x="3513" y="517466"/>
                  </a:lnTo>
                  <a:lnTo>
                    <a:pt x="3493" y="517345"/>
                  </a:lnTo>
                  <a:lnTo>
                    <a:pt x="3467" y="517223"/>
                  </a:lnTo>
                  <a:lnTo>
                    <a:pt x="3430" y="517108"/>
                  </a:lnTo>
                  <a:lnTo>
                    <a:pt x="3377" y="516998"/>
                  </a:lnTo>
                  <a:lnTo>
                    <a:pt x="3304" y="516902"/>
                  </a:lnTo>
                  <a:lnTo>
                    <a:pt x="3224" y="516811"/>
                  </a:lnTo>
                  <a:lnTo>
                    <a:pt x="3142" y="516719"/>
                  </a:lnTo>
                  <a:lnTo>
                    <a:pt x="2985" y="516537"/>
                  </a:lnTo>
                  <a:lnTo>
                    <a:pt x="2920" y="516434"/>
                  </a:lnTo>
                  <a:lnTo>
                    <a:pt x="2877" y="516318"/>
                  </a:lnTo>
                  <a:lnTo>
                    <a:pt x="2857" y="516197"/>
                  </a:lnTo>
                  <a:lnTo>
                    <a:pt x="2855" y="516076"/>
                  </a:lnTo>
                  <a:lnTo>
                    <a:pt x="2876" y="515838"/>
                  </a:lnTo>
                  <a:lnTo>
                    <a:pt x="2889" y="515595"/>
                  </a:lnTo>
                  <a:lnTo>
                    <a:pt x="2885" y="515474"/>
                  </a:lnTo>
                  <a:lnTo>
                    <a:pt x="2872" y="515353"/>
                  </a:lnTo>
                  <a:lnTo>
                    <a:pt x="2833" y="515237"/>
                  </a:lnTo>
                  <a:lnTo>
                    <a:pt x="2780" y="515128"/>
                  </a:lnTo>
                  <a:lnTo>
                    <a:pt x="2725" y="515018"/>
                  </a:lnTo>
                  <a:lnTo>
                    <a:pt x="2621" y="514799"/>
                  </a:lnTo>
                  <a:lnTo>
                    <a:pt x="2594" y="514678"/>
                  </a:lnTo>
                  <a:lnTo>
                    <a:pt x="2580" y="514556"/>
                  </a:lnTo>
                  <a:lnTo>
                    <a:pt x="2571" y="514435"/>
                  </a:lnTo>
                  <a:lnTo>
                    <a:pt x="2571" y="514314"/>
                  </a:lnTo>
                  <a:lnTo>
                    <a:pt x="2593" y="514071"/>
                  </a:lnTo>
                  <a:lnTo>
                    <a:pt x="2612" y="513955"/>
                  </a:lnTo>
                  <a:lnTo>
                    <a:pt x="2639" y="513833"/>
                  </a:lnTo>
                  <a:lnTo>
                    <a:pt x="2672" y="513718"/>
                  </a:lnTo>
                  <a:lnTo>
                    <a:pt x="2710" y="513603"/>
                  </a:lnTo>
                  <a:lnTo>
                    <a:pt x="2748" y="513487"/>
                  </a:lnTo>
                  <a:lnTo>
                    <a:pt x="2805" y="513250"/>
                  </a:lnTo>
                  <a:lnTo>
                    <a:pt x="2823" y="513007"/>
                  </a:lnTo>
                  <a:lnTo>
                    <a:pt x="2778" y="512771"/>
                  </a:lnTo>
                  <a:lnTo>
                    <a:pt x="2729" y="512551"/>
                  </a:lnTo>
                  <a:lnTo>
                    <a:pt x="2728" y="512424"/>
                  </a:lnTo>
                  <a:lnTo>
                    <a:pt x="2560" y="512260"/>
                  </a:lnTo>
                  <a:lnTo>
                    <a:pt x="2355" y="512126"/>
                  </a:lnTo>
                  <a:lnTo>
                    <a:pt x="2252" y="512065"/>
                  </a:lnTo>
                  <a:lnTo>
                    <a:pt x="2149" y="511998"/>
                  </a:lnTo>
                  <a:lnTo>
                    <a:pt x="2047" y="511932"/>
                  </a:lnTo>
                  <a:lnTo>
                    <a:pt x="1946" y="511865"/>
                  </a:lnTo>
                  <a:lnTo>
                    <a:pt x="1848" y="511792"/>
                  </a:lnTo>
                  <a:lnTo>
                    <a:pt x="1758" y="511713"/>
                  </a:lnTo>
                  <a:lnTo>
                    <a:pt x="1675" y="511622"/>
                  </a:lnTo>
                  <a:lnTo>
                    <a:pt x="1594" y="511531"/>
                  </a:lnTo>
                  <a:lnTo>
                    <a:pt x="1518" y="511439"/>
                  </a:lnTo>
                  <a:lnTo>
                    <a:pt x="1448" y="511337"/>
                  </a:lnTo>
                  <a:lnTo>
                    <a:pt x="1384" y="511233"/>
                  </a:lnTo>
                  <a:lnTo>
                    <a:pt x="1329" y="511130"/>
                  </a:lnTo>
                  <a:lnTo>
                    <a:pt x="1283" y="511014"/>
                  </a:lnTo>
                  <a:lnTo>
                    <a:pt x="1248" y="510899"/>
                  </a:lnTo>
                  <a:lnTo>
                    <a:pt x="1229" y="510778"/>
                  </a:lnTo>
                  <a:lnTo>
                    <a:pt x="1224" y="510656"/>
                  </a:lnTo>
                  <a:lnTo>
                    <a:pt x="1252" y="510413"/>
                  </a:lnTo>
                  <a:lnTo>
                    <a:pt x="1297" y="510304"/>
                  </a:lnTo>
                  <a:lnTo>
                    <a:pt x="1345" y="510188"/>
                  </a:lnTo>
                  <a:lnTo>
                    <a:pt x="1400" y="510079"/>
                  </a:lnTo>
                  <a:lnTo>
                    <a:pt x="1459" y="509976"/>
                  </a:lnTo>
                  <a:lnTo>
                    <a:pt x="1523" y="509872"/>
                  </a:lnTo>
                  <a:lnTo>
                    <a:pt x="1588" y="509769"/>
                  </a:lnTo>
                  <a:lnTo>
                    <a:pt x="1655" y="509672"/>
                  </a:lnTo>
                  <a:lnTo>
                    <a:pt x="1793" y="509465"/>
                  </a:lnTo>
                  <a:lnTo>
                    <a:pt x="1935" y="509270"/>
                  </a:lnTo>
                  <a:lnTo>
                    <a:pt x="2084" y="509076"/>
                  </a:lnTo>
                  <a:lnTo>
                    <a:pt x="2156" y="508979"/>
                  </a:lnTo>
                  <a:lnTo>
                    <a:pt x="2224" y="508882"/>
                  </a:lnTo>
                  <a:lnTo>
                    <a:pt x="2285" y="508773"/>
                  </a:lnTo>
                  <a:lnTo>
                    <a:pt x="2336" y="508663"/>
                  </a:lnTo>
                  <a:lnTo>
                    <a:pt x="2360" y="508548"/>
                  </a:lnTo>
                  <a:lnTo>
                    <a:pt x="2365" y="508426"/>
                  </a:lnTo>
                  <a:lnTo>
                    <a:pt x="2365" y="508299"/>
                  </a:lnTo>
                  <a:lnTo>
                    <a:pt x="2364" y="508056"/>
                  </a:lnTo>
                  <a:lnTo>
                    <a:pt x="2361" y="507813"/>
                  </a:lnTo>
                  <a:lnTo>
                    <a:pt x="2358" y="507691"/>
                  </a:lnTo>
                  <a:lnTo>
                    <a:pt x="2354" y="507576"/>
                  </a:lnTo>
                  <a:lnTo>
                    <a:pt x="2346" y="507454"/>
                  </a:lnTo>
                  <a:lnTo>
                    <a:pt x="2332" y="507332"/>
                  </a:lnTo>
                  <a:lnTo>
                    <a:pt x="2309" y="507211"/>
                  </a:lnTo>
                  <a:lnTo>
                    <a:pt x="2286" y="506968"/>
                  </a:lnTo>
                  <a:lnTo>
                    <a:pt x="2320" y="506853"/>
                  </a:lnTo>
                  <a:lnTo>
                    <a:pt x="2392" y="506755"/>
                  </a:lnTo>
                  <a:lnTo>
                    <a:pt x="2487" y="506677"/>
                  </a:lnTo>
                  <a:lnTo>
                    <a:pt x="2587" y="506610"/>
                  </a:lnTo>
                  <a:lnTo>
                    <a:pt x="2771" y="506452"/>
                  </a:lnTo>
                  <a:lnTo>
                    <a:pt x="2842" y="506355"/>
                  </a:lnTo>
                  <a:lnTo>
                    <a:pt x="2904" y="506246"/>
                  </a:lnTo>
                  <a:lnTo>
                    <a:pt x="2960" y="506142"/>
                  </a:lnTo>
                  <a:lnTo>
                    <a:pt x="3012" y="506033"/>
                  </a:lnTo>
                  <a:lnTo>
                    <a:pt x="3060" y="505917"/>
                  </a:lnTo>
                  <a:lnTo>
                    <a:pt x="3147" y="505692"/>
                  </a:lnTo>
                  <a:lnTo>
                    <a:pt x="3181" y="505577"/>
                  </a:lnTo>
                  <a:lnTo>
                    <a:pt x="3207" y="505456"/>
                  </a:lnTo>
                  <a:lnTo>
                    <a:pt x="3216" y="505334"/>
                  </a:lnTo>
                  <a:lnTo>
                    <a:pt x="3220" y="505213"/>
                  </a:lnTo>
                  <a:lnTo>
                    <a:pt x="3223" y="505091"/>
                  </a:lnTo>
                  <a:lnTo>
                    <a:pt x="3228" y="504848"/>
                  </a:lnTo>
                  <a:lnTo>
                    <a:pt x="3232" y="504605"/>
                  </a:lnTo>
                  <a:lnTo>
                    <a:pt x="3235" y="504483"/>
                  </a:lnTo>
                  <a:lnTo>
                    <a:pt x="3240" y="504362"/>
                  </a:lnTo>
                  <a:lnTo>
                    <a:pt x="3249" y="504240"/>
                  </a:lnTo>
                  <a:lnTo>
                    <a:pt x="3285" y="504125"/>
                  </a:lnTo>
                  <a:lnTo>
                    <a:pt x="3346" y="504021"/>
                  </a:lnTo>
                  <a:lnTo>
                    <a:pt x="3432" y="503936"/>
                  </a:lnTo>
                  <a:lnTo>
                    <a:pt x="3529" y="503864"/>
                  </a:lnTo>
                  <a:lnTo>
                    <a:pt x="3637" y="503803"/>
                  </a:lnTo>
                  <a:lnTo>
                    <a:pt x="3744" y="503748"/>
                  </a:lnTo>
                  <a:lnTo>
                    <a:pt x="3851" y="503694"/>
                  </a:lnTo>
                  <a:lnTo>
                    <a:pt x="4067" y="503578"/>
                  </a:lnTo>
                  <a:lnTo>
                    <a:pt x="4284" y="503469"/>
                  </a:lnTo>
                  <a:lnTo>
                    <a:pt x="4500" y="503359"/>
                  </a:lnTo>
                  <a:lnTo>
                    <a:pt x="4716" y="503250"/>
                  </a:lnTo>
                  <a:lnTo>
                    <a:pt x="4932" y="503134"/>
                  </a:lnTo>
                  <a:lnTo>
                    <a:pt x="5148" y="503025"/>
                  </a:lnTo>
                  <a:lnTo>
                    <a:pt x="5358" y="502904"/>
                  </a:lnTo>
                  <a:lnTo>
                    <a:pt x="5450" y="502825"/>
                  </a:lnTo>
                  <a:lnTo>
                    <a:pt x="5517" y="502721"/>
                  </a:lnTo>
                  <a:lnTo>
                    <a:pt x="5553" y="502606"/>
                  </a:lnTo>
                  <a:lnTo>
                    <a:pt x="5581" y="502485"/>
                  </a:lnTo>
                  <a:lnTo>
                    <a:pt x="5596" y="502369"/>
                  </a:lnTo>
                  <a:lnTo>
                    <a:pt x="5602" y="502247"/>
                  </a:lnTo>
                  <a:lnTo>
                    <a:pt x="5603" y="502126"/>
                  </a:lnTo>
                  <a:lnTo>
                    <a:pt x="5594" y="501883"/>
                  </a:lnTo>
                  <a:lnTo>
                    <a:pt x="5581" y="501761"/>
                  </a:lnTo>
                  <a:lnTo>
                    <a:pt x="5561" y="501640"/>
                  </a:lnTo>
                  <a:lnTo>
                    <a:pt x="5540" y="501518"/>
                  </a:lnTo>
                  <a:lnTo>
                    <a:pt x="5514" y="501397"/>
                  </a:lnTo>
                  <a:lnTo>
                    <a:pt x="5477" y="501288"/>
                  </a:lnTo>
                  <a:lnTo>
                    <a:pt x="5425" y="501173"/>
                  </a:lnTo>
                  <a:lnTo>
                    <a:pt x="5365" y="501069"/>
                  </a:lnTo>
                  <a:lnTo>
                    <a:pt x="5300" y="500966"/>
                  </a:lnTo>
                  <a:lnTo>
                    <a:pt x="5232" y="500869"/>
                  </a:lnTo>
                  <a:lnTo>
                    <a:pt x="5096" y="500662"/>
                  </a:lnTo>
                  <a:lnTo>
                    <a:pt x="5034" y="500559"/>
                  </a:lnTo>
                  <a:lnTo>
                    <a:pt x="4982" y="500449"/>
                  </a:lnTo>
                  <a:lnTo>
                    <a:pt x="4942" y="500334"/>
                  </a:lnTo>
                  <a:lnTo>
                    <a:pt x="4913" y="500218"/>
                  </a:lnTo>
                  <a:lnTo>
                    <a:pt x="4896" y="500097"/>
                  </a:lnTo>
                  <a:lnTo>
                    <a:pt x="4882" y="499975"/>
                  </a:lnTo>
                  <a:lnTo>
                    <a:pt x="4873" y="499854"/>
                  </a:lnTo>
                  <a:lnTo>
                    <a:pt x="4866" y="499732"/>
                  </a:lnTo>
                  <a:lnTo>
                    <a:pt x="4837" y="499496"/>
                  </a:lnTo>
                  <a:lnTo>
                    <a:pt x="4817" y="499374"/>
                  </a:lnTo>
                  <a:lnTo>
                    <a:pt x="4795" y="499253"/>
                  </a:lnTo>
                  <a:lnTo>
                    <a:pt x="4770" y="499137"/>
                  </a:lnTo>
                  <a:lnTo>
                    <a:pt x="4741" y="499015"/>
                  </a:lnTo>
                  <a:lnTo>
                    <a:pt x="4709" y="498900"/>
                  </a:lnTo>
                  <a:lnTo>
                    <a:pt x="4646" y="498663"/>
                  </a:lnTo>
                  <a:lnTo>
                    <a:pt x="4580" y="498426"/>
                  </a:lnTo>
                  <a:lnTo>
                    <a:pt x="4514" y="498195"/>
                  </a:lnTo>
                  <a:lnTo>
                    <a:pt x="4447" y="497958"/>
                  </a:lnTo>
                  <a:lnTo>
                    <a:pt x="4379" y="497727"/>
                  </a:lnTo>
                  <a:lnTo>
                    <a:pt x="4311" y="497496"/>
                  </a:lnTo>
                  <a:lnTo>
                    <a:pt x="4242" y="497259"/>
                  </a:lnTo>
                  <a:lnTo>
                    <a:pt x="4173" y="497029"/>
                  </a:lnTo>
                  <a:lnTo>
                    <a:pt x="4096" y="496798"/>
                  </a:lnTo>
                  <a:lnTo>
                    <a:pt x="4051" y="496682"/>
                  </a:lnTo>
                  <a:lnTo>
                    <a:pt x="4000" y="496573"/>
                  </a:lnTo>
                  <a:lnTo>
                    <a:pt x="3944" y="496470"/>
                  </a:lnTo>
                  <a:lnTo>
                    <a:pt x="3883" y="496361"/>
                  </a:lnTo>
                  <a:lnTo>
                    <a:pt x="3818" y="496257"/>
                  </a:lnTo>
                  <a:lnTo>
                    <a:pt x="3745" y="496160"/>
                  </a:lnTo>
                  <a:lnTo>
                    <a:pt x="3665" y="496069"/>
                  </a:lnTo>
                  <a:lnTo>
                    <a:pt x="3581" y="495984"/>
                  </a:lnTo>
                  <a:lnTo>
                    <a:pt x="3487" y="495905"/>
                  </a:lnTo>
                  <a:lnTo>
                    <a:pt x="3379" y="495850"/>
                  </a:lnTo>
                  <a:lnTo>
                    <a:pt x="3260" y="495826"/>
                  </a:lnTo>
                  <a:lnTo>
                    <a:pt x="3139" y="495814"/>
                  </a:lnTo>
                  <a:lnTo>
                    <a:pt x="2905" y="495753"/>
                  </a:lnTo>
                  <a:lnTo>
                    <a:pt x="2817" y="495668"/>
                  </a:lnTo>
                  <a:lnTo>
                    <a:pt x="2740" y="495571"/>
                  </a:lnTo>
                  <a:lnTo>
                    <a:pt x="2670" y="495473"/>
                  </a:lnTo>
                  <a:lnTo>
                    <a:pt x="2610" y="495370"/>
                  </a:lnTo>
                  <a:lnTo>
                    <a:pt x="2569" y="495255"/>
                  </a:lnTo>
                  <a:lnTo>
                    <a:pt x="2536" y="495134"/>
                  </a:lnTo>
                  <a:lnTo>
                    <a:pt x="2518" y="495018"/>
                  </a:lnTo>
                  <a:lnTo>
                    <a:pt x="2530" y="494775"/>
                  </a:lnTo>
                  <a:lnTo>
                    <a:pt x="2550" y="494653"/>
                  </a:lnTo>
                  <a:lnTo>
                    <a:pt x="2586" y="494538"/>
                  </a:lnTo>
                  <a:lnTo>
                    <a:pt x="2639" y="494429"/>
                  </a:lnTo>
                  <a:lnTo>
                    <a:pt x="2717" y="494331"/>
                  </a:lnTo>
                  <a:lnTo>
                    <a:pt x="2821" y="494271"/>
                  </a:lnTo>
                  <a:lnTo>
                    <a:pt x="2933" y="494228"/>
                  </a:lnTo>
                  <a:lnTo>
                    <a:pt x="3052" y="494198"/>
                  </a:lnTo>
                  <a:lnTo>
                    <a:pt x="3172" y="494179"/>
                  </a:lnTo>
                  <a:lnTo>
                    <a:pt x="3410" y="494131"/>
                  </a:lnTo>
                  <a:lnTo>
                    <a:pt x="3527" y="494101"/>
                  </a:lnTo>
                  <a:lnTo>
                    <a:pt x="3643" y="494058"/>
                  </a:lnTo>
                  <a:lnTo>
                    <a:pt x="3754" y="494010"/>
                  </a:lnTo>
                  <a:lnTo>
                    <a:pt x="3864" y="493960"/>
                  </a:lnTo>
                  <a:lnTo>
                    <a:pt x="3970" y="493900"/>
                  </a:lnTo>
                  <a:lnTo>
                    <a:pt x="4071" y="493833"/>
                  </a:lnTo>
                  <a:lnTo>
                    <a:pt x="4154" y="493742"/>
                  </a:lnTo>
                  <a:lnTo>
                    <a:pt x="4207" y="493633"/>
                  </a:lnTo>
                  <a:lnTo>
                    <a:pt x="4236" y="493517"/>
                  </a:lnTo>
                  <a:lnTo>
                    <a:pt x="4245" y="493390"/>
                  </a:lnTo>
                  <a:lnTo>
                    <a:pt x="4247" y="493268"/>
                  </a:lnTo>
                  <a:lnTo>
                    <a:pt x="4249" y="493146"/>
                  </a:lnTo>
                  <a:lnTo>
                    <a:pt x="4246" y="492904"/>
                  </a:lnTo>
                  <a:lnTo>
                    <a:pt x="4226" y="492667"/>
                  </a:lnTo>
                  <a:lnTo>
                    <a:pt x="4202" y="492424"/>
                  </a:lnTo>
                  <a:lnTo>
                    <a:pt x="4212" y="492181"/>
                  </a:lnTo>
                  <a:lnTo>
                    <a:pt x="4233" y="491938"/>
                  </a:lnTo>
                  <a:lnTo>
                    <a:pt x="4255" y="491694"/>
                  </a:lnTo>
                  <a:lnTo>
                    <a:pt x="4272" y="491507"/>
                  </a:lnTo>
                  <a:lnTo>
                    <a:pt x="4160" y="491288"/>
                  </a:lnTo>
                  <a:lnTo>
                    <a:pt x="4048" y="491075"/>
                  </a:lnTo>
                  <a:lnTo>
                    <a:pt x="3994" y="490965"/>
                  </a:lnTo>
                  <a:lnTo>
                    <a:pt x="3941" y="490856"/>
                  </a:lnTo>
                  <a:lnTo>
                    <a:pt x="3892" y="490747"/>
                  </a:lnTo>
                  <a:lnTo>
                    <a:pt x="3847" y="490631"/>
                  </a:lnTo>
                  <a:lnTo>
                    <a:pt x="3807" y="490516"/>
                  </a:lnTo>
                  <a:lnTo>
                    <a:pt x="3772" y="490400"/>
                  </a:lnTo>
                  <a:lnTo>
                    <a:pt x="3748" y="490279"/>
                  </a:lnTo>
                  <a:lnTo>
                    <a:pt x="3733" y="490157"/>
                  </a:lnTo>
                  <a:lnTo>
                    <a:pt x="3722" y="490042"/>
                  </a:lnTo>
                  <a:lnTo>
                    <a:pt x="3712" y="489921"/>
                  </a:lnTo>
                  <a:lnTo>
                    <a:pt x="3704" y="489799"/>
                  </a:lnTo>
                  <a:lnTo>
                    <a:pt x="3696" y="489678"/>
                  </a:lnTo>
                  <a:lnTo>
                    <a:pt x="3680" y="489435"/>
                  </a:lnTo>
                  <a:lnTo>
                    <a:pt x="3672" y="489313"/>
                  </a:lnTo>
                  <a:lnTo>
                    <a:pt x="3663" y="489192"/>
                  </a:lnTo>
                  <a:lnTo>
                    <a:pt x="3653" y="489070"/>
                  </a:lnTo>
                  <a:lnTo>
                    <a:pt x="3642" y="488948"/>
                  </a:lnTo>
                  <a:lnTo>
                    <a:pt x="3626" y="488827"/>
                  </a:lnTo>
                  <a:lnTo>
                    <a:pt x="3606" y="488706"/>
                  </a:lnTo>
                  <a:lnTo>
                    <a:pt x="3585" y="488584"/>
                  </a:lnTo>
                  <a:lnTo>
                    <a:pt x="3563" y="488468"/>
                  </a:lnTo>
                  <a:lnTo>
                    <a:pt x="3520" y="488231"/>
                  </a:lnTo>
                  <a:lnTo>
                    <a:pt x="3477" y="487988"/>
                  </a:lnTo>
                  <a:lnTo>
                    <a:pt x="3433" y="487752"/>
                  </a:lnTo>
                  <a:lnTo>
                    <a:pt x="3389" y="487509"/>
                  </a:lnTo>
                  <a:lnTo>
                    <a:pt x="3343" y="487272"/>
                  </a:lnTo>
                  <a:lnTo>
                    <a:pt x="3295" y="487035"/>
                  </a:lnTo>
                  <a:lnTo>
                    <a:pt x="3245" y="486798"/>
                  </a:lnTo>
                  <a:lnTo>
                    <a:pt x="3205" y="486683"/>
                  </a:lnTo>
                  <a:lnTo>
                    <a:pt x="3157" y="486567"/>
                  </a:lnTo>
                  <a:lnTo>
                    <a:pt x="3105" y="486458"/>
                  </a:lnTo>
                  <a:lnTo>
                    <a:pt x="3050" y="486354"/>
                  </a:lnTo>
                  <a:lnTo>
                    <a:pt x="2952" y="486129"/>
                  </a:lnTo>
                  <a:lnTo>
                    <a:pt x="2912" y="486014"/>
                  </a:lnTo>
                  <a:lnTo>
                    <a:pt x="2874" y="485899"/>
                  </a:lnTo>
                  <a:lnTo>
                    <a:pt x="2840" y="485784"/>
                  </a:lnTo>
                  <a:lnTo>
                    <a:pt x="2805" y="485668"/>
                  </a:lnTo>
                  <a:lnTo>
                    <a:pt x="2773" y="485547"/>
                  </a:lnTo>
                  <a:lnTo>
                    <a:pt x="2720" y="485309"/>
                  </a:lnTo>
                  <a:lnTo>
                    <a:pt x="2710" y="485066"/>
                  </a:lnTo>
                  <a:lnTo>
                    <a:pt x="2730" y="484823"/>
                  </a:lnTo>
                  <a:lnTo>
                    <a:pt x="2695" y="484593"/>
                  </a:lnTo>
                  <a:lnTo>
                    <a:pt x="2643" y="484483"/>
                  </a:lnTo>
                  <a:lnTo>
                    <a:pt x="2583" y="484374"/>
                  </a:lnTo>
                  <a:lnTo>
                    <a:pt x="2519" y="484271"/>
                  </a:lnTo>
                  <a:lnTo>
                    <a:pt x="2449" y="484167"/>
                  </a:lnTo>
                  <a:lnTo>
                    <a:pt x="2380" y="484070"/>
                  </a:lnTo>
                  <a:lnTo>
                    <a:pt x="2258" y="483863"/>
                  </a:lnTo>
                  <a:lnTo>
                    <a:pt x="2186" y="483632"/>
                  </a:lnTo>
                  <a:lnTo>
                    <a:pt x="2146" y="483389"/>
                  </a:lnTo>
                  <a:lnTo>
                    <a:pt x="2120" y="483268"/>
                  </a:lnTo>
                  <a:lnTo>
                    <a:pt x="2084" y="483153"/>
                  </a:lnTo>
                  <a:lnTo>
                    <a:pt x="2037" y="483037"/>
                  </a:lnTo>
                  <a:lnTo>
                    <a:pt x="1973" y="482940"/>
                  </a:lnTo>
                  <a:lnTo>
                    <a:pt x="1896" y="482843"/>
                  </a:lnTo>
                  <a:lnTo>
                    <a:pt x="1814" y="482752"/>
                  </a:lnTo>
                  <a:lnTo>
                    <a:pt x="1732" y="482667"/>
                  </a:lnTo>
                  <a:lnTo>
                    <a:pt x="1564" y="482490"/>
                  </a:lnTo>
                  <a:lnTo>
                    <a:pt x="1396" y="482314"/>
                  </a:lnTo>
                  <a:lnTo>
                    <a:pt x="1228" y="482138"/>
                  </a:lnTo>
                  <a:lnTo>
                    <a:pt x="1061" y="481962"/>
                  </a:lnTo>
                  <a:lnTo>
                    <a:pt x="979" y="481871"/>
                  </a:lnTo>
                  <a:lnTo>
                    <a:pt x="898" y="481780"/>
                  </a:lnTo>
                  <a:lnTo>
                    <a:pt x="820" y="481688"/>
                  </a:lnTo>
                  <a:lnTo>
                    <a:pt x="746" y="481591"/>
                  </a:lnTo>
                  <a:lnTo>
                    <a:pt x="675" y="481494"/>
                  </a:lnTo>
                  <a:lnTo>
                    <a:pt x="610" y="481391"/>
                  </a:lnTo>
                  <a:lnTo>
                    <a:pt x="552" y="481281"/>
                  </a:lnTo>
                  <a:lnTo>
                    <a:pt x="506" y="481172"/>
                  </a:lnTo>
                  <a:lnTo>
                    <a:pt x="472" y="481050"/>
                  </a:lnTo>
                  <a:lnTo>
                    <a:pt x="446" y="480935"/>
                  </a:lnTo>
                  <a:lnTo>
                    <a:pt x="423" y="480814"/>
                  </a:lnTo>
                  <a:lnTo>
                    <a:pt x="402" y="480692"/>
                  </a:lnTo>
                  <a:lnTo>
                    <a:pt x="359" y="480455"/>
                  </a:lnTo>
                  <a:lnTo>
                    <a:pt x="318" y="480218"/>
                  </a:lnTo>
                  <a:lnTo>
                    <a:pt x="299" y="480097"/>
                  </a:lnTo>
                  <a:lnTo>
                    <a:pt x="278" y="479975"/>
                  </a:lnTo>
                  <a:lnTo>
                    <a:pt x="257" y="479854"/>
                  </a:lnTo>
                  <a:lnTo>
                    <a:pt x="237" y="479738"/>
                  </a:lnTo>
                  <a:lnTo>
                    <a:pt x="215" y="479617"/>
                  </a:lnTo>
                  <a:lnTo>
                    <a:pt x="187" y="479501"/>
                  </a:lnTo>
                  <a:lnTo>
                    <a:pt x="147" y="479386"/>
                  </a:lnTo>
                  <a:lnTo>
                    <a:pt x="106" y="479270"/>
                  </a:lnTo>
                  <a:lnTo>
                    <a:pt x="65" y="479155"/>
                  </a:lnTo>
                  <a:lnTo>
                    <a:pt x="3" y="478924"/>
                  </a:lnTo>
                  <a:lnTo>
                    <a:pt x="0" y="478796"/>
                  </a:lnTo>
                  <a:lnTo>
                    <a:pt x="31" y="478560"/>
                  </a:lnTo>
                  <a:lnTo>
                    <a:pt x="58" y="478438"/>
                  </a:lnTo>
                  <a:lnTo>
                    <a:pt x="104" y="478329"/>
                  </a:lnTo>
                  <a:lnTo>
                    <a:pt x="165" y="478220"/>
                  </a:lnTo>
                  <a:lnTo>
                    <a:pt x="246" y="478134"/>
                  </a:lnTo>
                  <a:lnTo>
                    <a:pt x="344" y="478062"/>
                  </a:lnTo>
                  <a:lnTo>
                    <a:pt x="451" y="478000"/>
                  </a:lnTo>
                  <a:lnTo>
                    <a:pt x="560" y="477946"/>
                  </a:lnTo>
                  <a:lnTo>
                    <a:pt x="669" y="477897"/>
                  </a:lnTo>
                  <a:lnTo>
                    <a:pt x="874" y="477764"/>
                  </a:lnTo>
                  <a:lnTo>
                    <a:pt x="954" y="477673"/>
                  </a:lnTo>
                  <a:lnTo>
                    <a:pt x="1022" y="477575"/>
                  </a:lnTo>
                  <a:lnTo>
                    <a:pt x="1088" y="477472"/>
                  </a:lnTo>
                  <a:lnTo>
                    <a:pt x="1147" y="477363"/>
                  </a:lnTo>
                  <a:lnTo>
                    <a:pt x="1199" y="477254"/>
                  </a:lnTo>
                  <a:lnTo>
                    <a:pt x="1248" y="477144"/>
                  </a:lnTo>
                  <a:lnTo>
                    <a:pt x="1291" y="477028"/>
                  </a:lnTo>
                  <a:lnTo>
                    <a:pt x="1321" y="476913"/>
                  </a:lnTo>
                  <a:lnTo>
                    <a:pt x="1335" y="476791"/>
                  </a:lnTo>
                  <a:lnTo>
                    <a:pt x="1216" y="476591"/>
                  </a:lnTo>
                  <a:lnTo>
                    <a:pt x="1006" y="476470"/>
                  </a:lnTo>
                  <a:lnTo>
                    <a:pt x="819" y="476318"/>
                  </a:lnTo>
                  <a:lnTo>
                    <a:pt x="731" y="476233"/>
                  </a:lnTo>
                  <a:lnTo>
                    <a:pt x="644" y="476147"/>
                  </a:lnTo>
                  <a:lnTo>
                    <a:pt x="564" y="476056"/>
                  </a:lnTo>
                  <a:lnTo>
                    <a:pt x="488" y="475959"/>
                  </a:lnTo>
                  <a:lnTo>
                    <a:pt x="422" y="475862"/>
                  </a:lnTo>
                  <a:lnTo>
                    <a:pt x="387" y="475741"/>
                  </a:lnTo>
                  <a:lnTo>
                    <a:pt x="377" y="475619"/>
                  </a:lnTo>
                  <a:lnTo>
                    <a:pt x="411" y="475382"/>
                  </a:lnTo>
                  <a:lnTo>
                    <a:pt x="444" y="475261"/>
                  </a:lnTo>
                  <a:lnTo>
                    <a:pt x="482" y="475151"/>
                  </a:lnTo>
                  <a:lnTo>
                    <a:pt x="540" y="475042"/>
                  </a:lnTo>
                  <a:lnTo>
                    <a:pt x="605" y="474939"/>
                  </a:lnTo>
                  <a:lnTo>
                    <a:pt x="676" y="474835"/>
                  </a:lnTo>
                  <a:lnTo>
                    <a:pt x="755" y="474744"/>
                  </a:lnTo>
                  <a:lnTo>
                    <a:pt x="835" y="474653"/>
                  </a:lnTo>
                  <a:lnTo>
                    <a:pt x="1000" y="474477"/>
                  </a:lnTo>
                  <a:lnTo>
                    <a:pt x="1171" y="474301"/>
                  </a:lnTo>
                  <a:lnTo>
                    <a:pt x="1259" y="474222"/>
                  </a:lnTo>
                  <a:lnTo>
                    <a:pt x="1351" y="474143"/>
                  </a:lnTo>
                  <a:lnTo>
                    <a:pt x="1445" y="474064"/>
                  </a:lnTo>
                  <a:lnTo>
                    <a:pt x="1539" y="473984"/>
                  </a:lnTo>
                  <a:lnTo>
                    <a:pt x="1633" y="473906"/>
                  </a:lnTo>
                  <a:lnTo>
                    <a:pt x="1809" y="473742"/>
                  </a:lnTo>
                  <a:lnTo>
                    <a:pt x="1883" y="473645"/>
                  </a:lnTo>
                  <a:lnTo>
                    <a:pt x="1945" y="473541"/>
                  </a:lnTo>
                  <a:lnTo>
                    <a:pt x="1975" y="473420"/>
                  </a:lnTo>
                  <a:lnTo>
                    <a:pt x="1979" y="473298"/>
                  </a:lnTo>
                  <a:lnTo>
                    <a:pt x="1967" y="473055"/>
                  </a:lnTo>
                  <a:lnTo>
                    <a:pt x="1962" y="472812"/>
                  </a:lnTo>
                  <a:lnTo>
                    <a:pt x="1973" y="472691"/>
                  </a:lnTo>
                  <a:lnTo>
                    <a:pt x="1991" y="472575"/>
                  </a:lnTo>
                  <a:lnTo>
                    <a:pt x="2012" y="472454"/>
                  </a:lnTo>
                  <a:lnTo>
                    <a:pt x="2038" y="472339"/>
                  </a:lnTo>
                  <a:lnTo>
                    <a:pt x="2070" y="472216"/>
                  </a:lnTo>
                  <a:lnTo>
                    <a:pt x="2118" y="472107"/>
                  </a:lnTo>
                  <a:lnTo>
                    <a:pt x="2176" y="471998"/>
                  </a:lnTo>
                  <a:lnTo>
                    <a:pt x="2236" y="471895"/>
                  </a:lnTo>
                  <a:lnTo>
                    <a:pt x="2353" y="471682"/>
                  </a:lnTo>
                  <a:lnTo>
                    <a:pt x="2408" y="471573"/>
                  </a:lnTo>
                  <a:lnTo>
                    <a:pt x="2460" y="471464"/>
                  </a:lnTo>
                  <a:lnTo>
                    <a:pt x="2510" y="471354"/>
                  </a:lnTo>
                  <a:lnTo>
                    <a:pt x="2557" y="471239"/>
                  </a:lnTo>
                  <a:lnTo>
                    <a:pt x="2602" y="471123"/>
                  </a:lnTo>
                  <a:lnTo>
                    <a:pt x="2640" y="471008"/>
                  </a:lnTo>
                  <a:lnTo>
                    <a:pt x="2673" y="470892"/>
                  </a:lnTo>
                  <a:lnTo>
                    <a:pt x="2690" y="470771"/>
                  </a:lnTo>
                  <a:lnTo>
                    <a:pt x="2697" y="470649"/>
                  </a:lnTo>
                  <a:lnTo>
                    <a:pt x="2699" y="470528"/>
                  </a:lnTo>
                  <a:lnTo>
                    <a:pt x="2687" y="470291"/>
                  </a:lnTo>
                  <a:lnTo>
                    <a:pt x="2672" y="470048"/>
                  </a:lnTo>
                  <a:lnTo>
                    <a:pt x="2655" y="469805"/>
                  </a:lnTo>
                  <a:lnTo>
                    <a:pt x="2642" y="469562"/>
                  </a:lnTo>
                  <a:lnTo>
                    <a:pt x="2646" y="469319"/>
                  </a:lnTo>
                  <a:lnTo>
                    <a:pt x="2711" y="469088"/>
                  </a:lnTo>
                  <a:lnTo>
                    <a:pt x="2858" y="468893"/>
                  </a:lnTo>
                  <a:lnTo>
                    <a:pt x="2990" y="468730"/>
                  </a:lnTo>
                  <a:lnTo>
                    <a:pt x="3116" y="468523"/>
                  </a:lnTo>
                  <a:lnTo>
                    <a:pt x="3243" y="468317"/>
                  </a:lnTo>
                  <a:lnTo>
                    <a:pt x="3370" y="468110"/>
                  </a:lnTo>
                  <a:lnTo>
                    <a:pt x="3434" y="468007"/>
                  </a:lnTo>
                  <a:lnTo>
                    <a:pt x="3499" y="467903"/>
                  </a:lnTo>
                  <a:lnTo>
                    <a:pt x="3565" y="467800"/>
                  </a:lnTo>
                  <a:lnTo>
                    <a:pt x="3635" y="467703"/>
                  </a:lnTo>
                  <a:lnTo>
                    <a:pt x="3759" y="467490"/>
                  </a:lnTo>
                  <a:lnTo>
                    <a:pt x="3813" y="467253"/>
                  </a:lnTo>
                  <a:lnTo>
                    <a:pt x="3765" y="467017"/>
                  </a:lnTo>
                  <a:lnTo>
                    <a:pt x="3693" y="466785"/>
                  </a:lnTo>
                  <a:lnTo>
                    <a:pt x="3647" y="466548"/>
                  </a:lnTo>
                  <a:lnTo>
                    <a:pt x="3684" y="466305"/>
                  </a:lnTo>
                  <a:lnTo>
                    <a:pt x="3727" y="466069"/>
                  </a:lnTo>
                  <a:lnTo>
                    <a:pt x="3694" y="465831"/>
                  </a:lnTo>
                  <a:lnTo>
                    <a:pt x="3543" y="465643"/>
                  </a:lnTo>
                  <a:lnTo>
                    <a:pt x="3397" y="465449"/>
                  </a:lnTo>
                  <a:lnTo>
                    <a:pt x="3365" y="465212"/>
                  </a:lnTo>
                  <a:lnTo>
                    <a:pt x="3397" y="464969"/>
                  </a:lnTo>
                  <a:lnTo>
                    <a:pt x="3454" y="464732"/>
                  </a:lnTo>
                  <a:lnTo>
                    <a:pt x="3506" y="464495"/>
                  </a:lnTo>
                  <a:lnTo>
                    <a:pt x="3524" y="464374"/>
                  </a:lnTo>
                  <a:lnTo>
                    <a:pt x="3538" y="464252"/>
                  </a:lnTo>
                  <a:lnTo>
                    <a:pt x="3550" y="464130"/>
                  </a:lnTo>
                  <a:lnTo>
                    <a:pt x="3561" y="464009"/>
                  </a:lnTo>
                  <a:lnTo>
                    <a:pt x="3581" y="463772"/>
                  </a:lnTo>
                  <a:lnTo>
                    <a:pt x="3591" y="463651"/>
                  </a:lnTo>
                  <a:lnTo>
                    <a:pt x="3601" y="463529"/>
                  </a:lnTo>
                  <a:lnTo>
                    <a:pt x="3612" y="463408"/>
                  </a:lnTo>
                  <a:lnTo>
                    <a:pt x="3623" y="463286"/>
                  </a:lnTo>
                  <a:lnTo>
                    <a:pt x="3636" y="463164"/>
                  </a:lnTo>
                  <a:lnTo>
                    <a:pt x="3652" y="463043"/>
                  </a:lnTo>
                  <a:lnTo>
                    <a:pt x="3681" y="462921"/>
                  </a:lnTo>
                  <a:lnTo>
                    <a:pt x="3721" y="462812"/>
                  </a:lnTo>
                  <a:lnTo>
                    <a:pt x="3789" y="462709"/>
                  </a:lnTo>
                  <a:lnTo>
                    <a:pt x="3899" y="462654"/>
                  </a:lnTo>
                  <a:lnTo>
                    <a:pt x="4019" y="462642"/>
                  </a:lnTo>
                  <a:lnTo>
                    <a:pt x="4261" y="462617"/>
                  </a:lnTo>
                  <a:lnTo>
                    <a:pt x="4379" y="462581"/>
                  </a:lnTo>
                  <a:lnTo>
                    <a:pt x="4448" y="462484"/>
                  </a:lnTo>
                  <a:lnTo>
                    <a:pt x="4479" y="462369"/>
                  </a:lnTo>
                  <a:lnTo>
                    <a:pt x="4498" y="462247"/>
                  </a:lnTo>
                  <a:lnTo>
                    <a:pt x="4505" y="462126"/>
                  </a:lnTo>
                  <a:lnTo>
                    <a:pt x="4497" y="461882"/>
                  </a:lnTo>
                  <a:lnTo>
                    <a:pt x="4489" y="461761"/>
                  </a:lnTo>
                  <a:lnTo>
                    <a:pt x="4481" y="461640"/>
                  </a:lnTo>
                  <a:lnTo>
                    <a:pt x="4472" y="461518"/>
                  </a:lnTo>
                  <a:lnTo>
                    <a:pt x="4462" y="461397"/>
                  </a:lnTo>
                  <a:lnTo>
                    <a:pt x="4451" y="461275"/>
                  </a:lnTo>
                  <a:lnTo>
                    <a:pt x="4439" y="461153"/>
                  </a:lnTo>
                  <a:lnTo>
                    <a:pt x="4424" y="461032"/>
                  </a:lnTo>
                  <a:lnTo>
                    <a:pt x="4407" y="460911"/>
                  </a:lnTo>
                  <a:lnTo>
                    <a:pt x="4389" y="460795"/>
                  </a:lnTo>
                  <a:lnTo>
                    <a:pt x="4353" y="460552"/>
                  </a:lnTo>
                  <a:lnTo>
                    <a:pt x="4329" y="460309"/>
                  </a:lnTo>
                  <a:lnTo>
                    <a:pt x="4346" y="460066"/>
                  </a:lnTo>
                  <a:lnTo>
                    <a:pt x="4375" y="459950"/>
                  </a:lnTo>
                  <a:lnTo>
                    <a:pt x="4411" y="459835"/>
                  </a:lnTo>
                  <a:lnTo>
                    <a:pt x="4453" y="459720"/>
                  </a:lnTo>
                  <a:lnTo>
                    <a:pt x="4498" y="459604"/>
                  </a:lnTo>
                  <a:lnTo>
                    <a:pt x="4573" y="459373"/>
                  </a:lnTo>
                  <a:lnTo>
                    <a:pt x="4624" y="459136"/>
                  </a:lnTo>
                  <a:lnTo>
                    <a:pt x="4673" y="458900"/>
                  </a:lnTo>
                  <a:lnTo>
                    <a:pt x="4704" y="458784"/>
                  </a:lnTo>
                  <a:lnTo>
                    <a:pt x="4742" y="458669"/>
                  </a:lnTo>
                  <a:lnTo>
                    <a:pt x="4784" y="458553"/>
                  </a:lnTo>
                  <a:lnTo>
                    <a:pt x="4828" y="458438"/>
                  </a:lnTo>
                  <a:lnTo>
                    <a:pt x="4873" y="458329"/>
                  </a:lnTo>
                  <a:lnTo>
                    <a:pt x="4968" y="458103"/>
                  </a:lnTo>
                  <a:lnTo>
                    <a:pt x="5064" y="457879"/>
                  </a:lnTo>
                  <a:lnTo>
                    <a:pt x="5159" y="457654"/>
                  </a:lnTo>
                  <a:lnTo>
                    <a:pt x="5248" y="457429"/>
                  </a:lnTo>
                  <a:lnTo>
                    <a:pt x="5286" y="457314"/>
                  </a:lnTo>
                  <a:lnTo>
                    <a:pt x="5319" y="457198"/>
                  </a:lnTo>
                  <a:lnTo>
                    <a:pt x="5350" y="457077"/>
                  </a:lnTo>
                  <a:lnTo>
                    <a:pt x="5369" y="456955"/>
                  </a:lnTo>
                  <a:lnTo>
                    <a:pt x="5376" y="456840"/>
                  </a:lnTo>
                  <a:lnTo>
                    <a:pt x="5381" y="456718"/>
                  </a:lnTo>
                  <a:lnTo>
                    <a:pt x="5388" y="456476"/>
                  </a:lnTo>
                  <a:lnTo>
                    <a:pt x="5390" y="456232"/>
                  </a:lnTo>
                  <a:lnTo>
                    <a:pt x="5390" y="456111"/>
                  </a:lnTo>
                  <a:lnTo>
                    <a:pt x="5389" y="455990"/>
                  </a:lnTo>
                  <a:lnTo>
                    <a:pt x="5388" y="455868"/>
                  </a:lnTo>
                  <a:lnTo>
                    <a:pt x="5382" y="455746"/>
                  </a:lnTo>
                  <a:lnTo>
                    <a:pt x="5372" y="455625"/>
                  </a:lnTo>
                  <a:lnTo>
                    <a:pt x="5360" y="455504"/>
                  </a:lnTo>
                  <a:lnTo>
                    <a:pt x="5346" y="455382"/>
                  </a:lnTo>
                  <a:lnTo>
                    <a:pt x="5317" y="455139"/>
                  </a:lnTo>
                  <a:lnTo>
                    <a:pt x="5300" y="455017"/>
                  </a:lnTo>
                  <a:lnTo>
                    <a:pt x="5279" y="454902"/>
                  </a:lnTo>
                  <a:lnTo>
                    <a:pt x="5255" y="454780"/>
                  </a:lnTo>
                  <a:lnTo>
                    <a:pt x="5223" y="454665"/>
                  </a:lnTo>
                  <a:lnTo>
                    <a:pt x="5183" y="454549"/>
                  </a:lnTo>
                  <a:lnTo>
                    <a:pt x="5140" y="454434"/>
                  </a:lnTo>
                  <a:lnTo>
                    <a:pt x="5096" y="454324"/>
                  </a:lnTo>
                  <a:lnTo>
                    <a:pt x="5027" y="454088"/>
                  </a:lnTo>
                  <a:lnTo>
                    <a:pt x="5025" y="453845"/>
                  </a:lnTo>
                  <a:lnTo>
                    <a:pt x="5082" y="453608"/>
                  </a:lnTo>
                  <a:lnTo>
                    <a:pt x="5159" y="453383"/>
                  </a:lnTo>
                  <a:lnTo>
                    <a:pt x="5243" y="453152"/>
                  </a:lnTo>
                  <a:lnTo>
                    <a:pt x="5287" y="453037"/>
                  </a:lnTo>
                  <a:lnTo>
                    <a:pt x="5331" y="452928"/>
                  </a:lnTo>
                  <a:lnTo>
                    <a:pt x="5378" y="452812"/>
                  </a:lnTo>
                  <a:lnTo>
                    <a:pt x="5426" y="452703"/>
                  </a:lnTo>
                  <a:lnTo>
                    <a:pt x="5522" y="452477"/>
                  </a:lnTo>
                  <a:lnTo>
                    <a:pt x="5567" y="452362"/>
                  </a:lnTo>
                  <a:lnTo>
                    <a:pt x="5611" y="452253"/>
                  </a:lnTo>
                  <a:lnTo>
                    <a:pt x="5652" y="452137"/>
                  </a:lnTo>
                  <a:lnTo>
                    <a:pt x="5692" y="452022"/>
                  </a:lnTo>
                  <a:lnTo>
                    <a:pt x="5731" y="451907"/>
                  </a:lnTo>
                  <a:lnTo>
                    <a:pt x="5769" y="451791"/>
                  </a:lnTo>
                  <a:lnTo>
                    <a:pt x="5846" y="451560"/>
                  </a:lnTo>
                  <a:lnTo>
                    <a:pt x="5884" y="451445"/>
                  </a:lnTo>
                  <a:lnTo>
                    <a:pt x="5924" y="451329"/>
                  </a:lnTo>
                  <a:lnTo>
                    <a:pt x="5964" y="451214"/>
                  </a:lnTo>
                  <a:lnTo>
                    <a:pt x="6009" y="451105"/>
                  </a:lnTo>
                  <a:lnTo>
                    <a:pt x="6062" y="450995"/>
                  </a:lnTo>
                  <a:lnTo>
                    <a:pt x="6122" y="450886"/>
                  </a:lnTo>
                  <a:lnTo>
                    <a:pt x="6198" y="450795"/>
                  </a:lnTo>
                  <a:lnTo>
                    <a:pt x="6284" y="450710"/>
                  </a:lnTo>
                  <a:lnTo>
                    <a:pt x="6373" y="450625"/>
                  </a:lnTo>
                  <a:lnTo>
                    <a:pt x="6546" y="450454"/>
                  </a:lnTo>
                  <a:lnTo>
                    <a:pt x="6614" y="450352"/>
                  </a:lnTo>
                  <a:lnTo>
                    <a:pt x="6664" y="450242"/>
                  </a:lnTo>
                  <a:lnTo>
                    <a:pt x="6705" y="450126"/>
                  </a:lnTo>
                  <a:lnTo>
                    <a:pt x="6736" y="450011"/>
                  </a:lnTo>
                  <a:lnTo>
                    <a:pt x="6760" y="449890"/>
                  </a:lnTo>
                  <a:lnTo>
                    <a:pt x="6781" y="449768"/>
                  </a:lnTo>
                  <a:lnTo>
                    <a:pt x="6797" y="449653"/>
                  </a:lnTo>
                  <a:lnTo>
                    <a:pt x="6809" y="449531"/>
                  </a:lnTo>
                  <a:lnTo>
                    <a:pt x="6818" y="449410"/>
                  </a:lnTo>
                  <a:lnTo>
                    <a:pt x="6826" y="449288"/>
                  </a:lnTo>
                  <a:lnTo>
                    <a:pt x="6832" y="449167"/>
                  </a:lnTo>
                  <a:lnTo>
                    <a:pt x="6837" y="449045"/>
                  </a:lnTo>
                  <a:lnTo>
                    <a:pt x="6816" y="448802"/>
                  </a:lnTo>
                  <a:lnTo>
                    <a:pt x="6796" y="448680"/>
                  </a:lnTo>
                  <a:lnTo>
                    <a:pt x="6766" y="448565"/>
                  </a:lnTo>
                  <a:lnTo>
                    <a:pt x="6728" y="448450"/>
                  </a:lnTo>
                  <a:lnTo>
                    <a:pt x="6679" y="448340"/>
                  </a:lnTo>
                  <a:lnTo>
                    <a:pt x="6620" y="448231"/>
                  </a:lnTo>
                  <a:lnTo>
                    <a:pt x="6558" y="448128"/>
                  </a:lnTo>
                  <a:lnTo>
                    <a:pt x="6447" y="447909"/>
                  </a:lnTo>
                  <a:lnTo>
                    <a:pt x="6402" y="447800"/>
                  </a:lnTo>
                  <a:lnTo>
                    <a:pt x="6364" y="447685"/>
                  </a:lnTo>
                  <a:lnTo>
                    <a:pt x="6328" y="447569"/>
                  </a:lnTo>
                  <a:lnTo>
                    <a:pt x="6294" y="447448"/>
                  </a:lnTo>
                  <a:lnTo>
                    <a:pt x="6225" y="447217"/>
                  </a:lnTo>
                  <a:lnTo>
                    <a:pt x="6159" y="446986"/>
                  </a:lnTo>
                  <a:lnTo>
                    <a:pt x="6094" y="446749"/>
                  </a:lnTo>
                  <a:lnTo>
                    <a:pt x="6062" y="446634"/>
                  </a:lnTo>
                  <a:lnTo>
                    <a:pt x="6031" y="446518"/>
                  </a:lnTo>
                  <a:lnTo>
                    <a:pt x="6002" y="446396"/>
                  </a:lnTo>
                  <a:lnTo>
                    <a:pt x="5977" y="446281"/>
                  </a:lnTo>
                  <a:lnTo>
                    <a:pt x="5953" y="446160"/>
                  </a:lnTo>
                  <a:lnTo>
                    <a:pt x="5935" y="446038"/>
                  </a:lnTo>
                  <a:lnTo>
                    <a:pt x="5921" y="445916"/>
                  </a:lnTo>
                  <a:lnTo>
                    <a:pt x="5914" y="445795"/>
                  </a:lnTo>
                  <a:lnTo>
                    <a:pt x="5912" y="445673"/>
                  </a:lnTo>
                  <a:lnTo>
                    <a:pt x="5926" y="445430"/>
                  </a:lnTo>
                  <a:lnTo>
                    <a:pt x="5939" y="445309"/>
                  </a:lnTo>
                  <a:lnTo>
                    <a:pt x="5954" y="445187"/>
                  </a:lnTo>
                  <a:lnTo>
                    <a:pt x="5972" y="445072"/>
                  </a:lnTo>
                  <a:lnTo>
                    <a:pt x="5996" y="444950"/>
                  </a:lnTo>
                  <a:lnTo>
                    <a:pt x="6028" y="444835"/>
                  </a:lnTo>
                  <a:lnTo>
                    <a:pt x="6069" y="444719"/>
                  </a:lnTo>
                  <a:lnTo>
                    <a:pt x="6116" y="444610"/>
                  </a:lnTo>
                  <a:lnTo>
                    <a:pt x="6173" y="444501"/>
                  </a:lnTo>
                  <a:lnTo>
                    <a:pt x="6244" y="444404"/>
                  </a:lnTo>
                  <a:lnTo>
                    <a:pt x="6316" y="444306"/>
                  </a:lnTo>
                  <a:lnTo>
                    <a:pt x="6389" y="444209"/>
                  </a:lnTo>
                  <a:lnTo>
                    <a:pt x="6464" y="444112"/>
                  </a:lnTo>
                  <a:lnTo>
                    <a:pt x="6540" y="444015"/>
                  </a:lnTo>
                  <a:lnTo>
                    <a:pt x="6619" y="443923"/>
                  </a:lnTo>
                  <a:lnTo>
                    <a:pt x="6704" y="443832"/>
                  </a:lnTo>
                  <a:lnTo>
                    <a:pt x="6797" y="443759"/>
                  </a:lnTo>
                  <a:lnTo>
                    <a:pt x="6898" y="443693"/>
                  </a:lnTo>
                  <a:lnTo>
                    <a:pt x="7006" y="443632"/>
                  </a:lnTo>
                  <a:lnTo>
                    <a:pt x="7118" y="443583"/>
                  </a:lnTo>
                  <a:lnTo>
                    <a:pt x="7231" y="443541"/>
                  </a:lnTo>
                  <a:lnTo>
                    <a:pt x="7346" y="443498"/>
                  </a:lnTo>
                  <a:lnTo>
                    <a:pt x="7573" y="443413"/>
                  </a:lnTo>
                  <a:lnTo>
                    <a:pt x="7679" y="443353"/>
                  </a:lnTo>
                  <a:lnTo>
                    <a:pt x="7778" y="443286"/>
                  </a:lnTo>
                  <a:lnTo>
                    <a:pt x="7867" y="443201"/>
                  </a:lnTo>
                  <a:lnTo>
                    <a:pt x="7955" y="443116"/>
                  </a:lnTo>
                  <a:lnTo>
                    <a:pt x="8042" y="443031"/>
                  </a:lnTo>
                  <a:lnTo>
                    <a:pt x="8236" y="442891"/>
                  </a:lnTo>
                  <a:lnTo>
                    <a:pt x="8454" y="442781"/>
                  </a:lnTo>
                  <a:lnTo>
                    <a:pt x="8672" y="442672"/>
                  </a:lnTo>
                  <a:lnTo>
                    <a:pt x="8781" y="442617"/>
                  </a:lnTo>
                  <a:lnTo>
                    <a:pt x="8888" y="442563"/>
                  </a:lnTo>
                  <a:lnTo>
                    <a:pt x="8991" y="442496"/>
                  </a:lnTo>
                  <a:lnTo>
                    <a:pt x="9089" y="442423"/>
                  </a:lnTo>
                  <a:lnTo>
                    <a:pt x="9183" y="442350"/>
                  </a:lnTo>
                  <a:lnTo>
                    <a:pt x="9273" y="442265"/>
                  </a:lnTo>
                  <a:lnTo>
                    <a:pt x="9454" y="442101"/>
                  </a:lnTo>
                  <a:lnTo>
                    <a:pt x="9550" y="442028"/>
                  </a:lnTo>
                  <a:lnTo>
                    <a:pt x="9651" y="441961"/>
                  </a:lnTo>
                  <a:lnTo>
                    <a:pt x="9756" y="441900"/>
                  </a:lnTo>
                  <a:lnTo>
                    <a:pt x="9863" y="441840"/>
                  </a:lnTo>
                  <a:lnTo>
                    <a:pt x="9971" y="441785"/>
                  </a:lnTo>
                  <a:lnTo>
                    <a:pt x="10182" y="441664"/>
                  </a:lnTo>
                  <a:lnTo>
                    <a:pt x="10280" y="441590"/>
                  </a:lnTo>
                  <a:lnTo>
                    <a:pt x="10369" y="441505"/>
                  </a:lnTo>
                  <a:lnTo>
                    <a:pt x="10442" y="441415"/>
                  </a:lnTo>
                  <a:lnTo>
                    <a:pt x="10505" y="441311"/>
                  </a:lnTo>
                  <a:lnTo>
                    <a:pt x="10564" y="441202"/>
                  </a:lnTo>
                  <a:lnTo>
                    <a:pt x="10709" y="440934"/>
                  </a:lnTo>
                  <a:lnTo>
                    <a:pt x="10887" y="440764"/>
                  </a:lnTo>
                  <a:lnTo>
                    <a:pt x="11065" y="440600"/>
                  </a:lnTo>
                  <a:lnTo>
                    <a:pt x="11242" y="440436"/>
                  </a:lnTo>
                  <a:lnTo>
                    <a:pt x="11419" y="440266"/>
                  </a:lnTo>
                  <a:lnTo>
                    <a:pt x="11592" y="440096"/>
                  </a:lnTo>
                  <a:lnTo>
                    <a:pt x="11668" y="440005"/>
                  </a:lnTo>
                  <a:lnTo>
                    <a:pt x="11738" y="439902"/>
                  </a:lnTo>
                  <a:lnTo>
                    <a:pt x="11804" y="439798"/>
                  </a:lnTo>
                  <a:lnTo>
                    <a:pt x="11863" y="439695"/>
                  </a:lnTo>
                  <a:lnTo>
                    <a:pt x="11915" y="439586"/>
                  </a:lnTo>
                  <a:lnTo>
                    <a:pt x="11961" y="439470"/>
                  </a:lnTo>
                  <a:lnTo>
                    <a:pt x="12001" y="439355"/>
                  </a:lnTo>
                  <a:lnTo>
                    <a:pt x="12037" y="439239"/>
                  </a:lnTo>
                  <a:lnTo>
                    <a:pt x="12064" y="439124"/>
                  </a:lnTo>
                  <a:lnTo>
                    <a:pt x="12082" y="439002"/>
                  </a:lnTo>
                  <a:lnTo>
                    <a:pt x="12096" y="438881"/>
                  </a:lnTo>
                  <a:lnTo>
                    <a:pt x="12109" y="438760"/>
                  </a:lnTo>
                  <a:lnTo>
                    <a:pt x="12121" y="438638"/>
                  </a:lnTo>
                  <a:lnTo>
                    <a:pt x="12131" y="438516"/>
                  </a:lnTo>
                  <a:lnTo>
                    <a:pt x="12137" y="438395"/>
                  </a:lnTo>
                  <a:lnTo>
                    <a:pt x="12141" y="438274"/>
                  </a:lnTo>
                  <a:lnTo>
                    <a:pt x="12148" y="438031"/>
                  </a:lnTo>
                  <a:lnTo>
                    <a:pt x="12152" y="437787"/>
                  </a:lnTo>
                  <a:lnTo>
                    <a:pt x="12155" y="437545"/>
                  </a:lnTo>
                  <a:lnTo>
                    <a:pt x="12155" y="437301"/>
                  </a:lnTo>
                  <a:lnTo>
                    <a:pt x="12154" y="437059"/>
                  </a:lnTo>
                  <a:lnTo>
                    <a:pt x="12152" y="436937"/>
                  </a:lnTo>
                  <a:lnTo>
                    <a:pt x="12148" y="436816"/>
                  </a:lnTo>
                  <a:lnTo>
                    <a:pt x="12142" y="436694"/>
                  </a:lnTo>
                  <a:lnTo>
                    <a:pt x="12135" y="436579"/>
                  </a:lnTo>
                  <a:lnTo>
                    <a:pt x="12121" y="436336"/>
                  </a:lnTo>
                  <a:lnTo>
                    <a:pt x="12112" y="436214"/>
                  </a:lnTo>
                  <a:lnTo>
                    <a:pt x="12102" y="436093"/>
                  </a:lnTo>
                  <a:lnTo>
                    <a:pt x="12089" y="435971"/>
                  </a:lnTo>
                  <a:lnTo>
                    <a:pt x="12075" y="435849"/>
                  </a:lnTo>
                  <a:lnTo>
                    <a:pt x="12056" y="435728"/>
                  </a:lnTo>
                  <a:lnTo>
                    <a:pt x="12034" y="435606"/>
                  </a:lnTo>
                  <a:lnTo>
                    <a:pt x="12011" y="435491"/>
                  </a:lnTo>
                  <a:lnTo>
                    <a:pt x="11967" y="435248"/>
                  </a:lnTo>
                  <a:lnTo>
                    <a:pt x="11935" y="435011"/>
                  </a:lnTo>
                  <a:lnTo>
                    <a:pt x="11942" y="434768"/>
                  </a:lnTo>
                  <a:lnTo>
                    <a:pt x="11964" y="434525"/>
                  </a:lnTo>
                  <a:lnTo>
                    <a:pt x="11990" y="434282"/>
                  </a:lnTo>
                  <a:lnTo>
                    <a:pt x="12025" y="434045"/>
                  </a:lnTo>
                  <a:lnTo>
                    <a:pt x="12063" y="433802"/>
                  </a:lnTo>
                  <a:lnTo>
                    <a:pt x="12085" y="433680"/>
                  </a:lnTo>
                  <a:lnTo>
                    <a:pt x="12107" y="433565"/>
                  </a:lnTo>
                  <a:lnTo>
                    <a:pt x="12133" y="433444"/>
                  </a:lnTo>
                  <a:lnTo>
                    <a:pt x="12164" y="433328"/>
                  </a:lnTo>
                  <a:lnTo>
                    <a:pt x="12202" y="433213"/>
                  </a:lnTo>
                  <a:lnTo>
                    <a:pt x="12244" y="433097"/>
                  </a:lnTo>
                  <a:lnTo>
                    <a:pt x="12326" y="432866"/>
                  </a:lnTo>
                  <a:lnTo>
                    <a:pt x="12412" y="432642"/>
                  </a:lnTo>
                  <a:lnTo>
                    <a:pt x="12458" y="432526"/>
                  </a:lnTo>
                  <a:lnTo>
                    <a:pt x="12505" y="432417"/>
                  </a:lnTo>
                  <a:lnTo>
                    <a:pt x="12555" y="432307"/>
                  </a:lnTo>
                  <a:lnTo>
                    <a:pt x="12610" y="432198"/>
                  </a:lnTo>
                  <a:lnTo>
                    <a:pt x="12674" y="432095"/>
                  </a:lnTo>
                  <a:lnTo>
                    <a:pt x="12746" y="431998"/>
                  </a:lnTo>
                  <a:lnTo>
                    <a:pt x="12821" y="431901"/>
                  </a:lnTo>
                  <a:lnTo>
                    <a:pt x="12900" y="431809"/>
                  </a:lnTo>
                  <a:lnTo>
                    <a:pt x="12981" y="431718"/>
                  </a:lnTo>
                  <a:lnTo>
                    <a:pt x="13135" y="431542"/>
                  </a:lnTo>
                  <a:lnTo>
                    <a:pt x="13145" y="431299"/>
                  </a:lnTo>
                  <a:lnTo>
                    <a:pt x="13154" y="431056"/>
                  </a:lnTo>
                  <a:lnTo>
                    <a:pt x="13164" y="430813"/>
                  </a:lnTo>
                  <a:lnTo>
                    <a:pt x="13171" y="430691"/>
                  </a:lnTo>
                  <a:lnTo>
                    <a:pt x="13184" y="430570"/>
                  </a:lnTo>
                  <a:lnTo>
                    <a:pt x="13214" y="430448"/>
                  </a:lnTo>
                  <a:lnTo>
                    <a:pt x="13250" y="430333"/>
                  </a:lnTo>
                  <a:lnTo>
                    <a:pt x="13286" y="430217"/>
                  </a:lnTo>
                  <a:lnTo>
                    <a:pt x="13352" y="429987"/>
                  </a:lnTo>
                  <a:lnTo>
                    <a:pt x="13376" y="429865"/>
                  </a:lnTo>
                  <a:lnTo>
                    <a:pt x="13398" y="429750"/>
                  </a:lnTo>
                  <a:lnTo>
                    <a:pt x="13421" y="429628"/>
                  </a:lnTo>
                  <a:lnTo>
                    <a:pt x="13440" y="429507"/>
                  </a:lnTo>
                  <a:lnTo>
                    <a:pt x="13460" y="429385"/>
                  </a:lnTo>
                  <a:lnTo>
                    <a:pt x="13496" y="429148"/>
                  </a:lnTo>
                  <a:lnTo>
                    <a:pt x="13513" y="429027"/>
                  </a:lnTo>
                  <a:lnTo>
                    <a:pt x="13529" y="428905"/>
                  </a:lnTo>
                  <a:lnTo>
                    <a:pt x="13543" y="428784"/>
                  </a:lnTo>
                  <a:lnTo>
                    <a:pt x="13553" y="428662"/>
                  </a:lnTo>
                  <a:lnTo>
                    <a:pt x="13562" y="428541"/>
                  </a:lnTo>
                  <a:lnTo>
                    <a:pt x="13567" y="428419"/>
                  </a:lnTo>
                  <a:lnTo>
                    <a:pt x="13569" y="428298"/>
                  </a:lnTo>
                  <a:lnTo>
                    <a:pt x="13543" y="428054"/>
                  </a:lnTo>
                  <a:lnTo>
                    <a:pt x="13517" y="427939"/>
                  </a:lnTo>
                  <a:lnTo>
                    <a:pt x="13483" y="427824"/>
                  </a:lnTo>
                  <a:lnTo>
                    <a:pt x="13444" y="427708"/>
                  </a:lnTo>
                  <a:lnTo>
                    <a:pt x="13402" y="427593"/>
                  </a:lnTo>
                  <a:lnTo>
                    <a:pt x="13356" y="427477"/>
                  </a:lnTo>
                  <a:lnTo>
                    <a:pt x="13307" y="427368"/>
                  </a:lnTo>
                  <a:lnTo>
                    <a:pt x="13249" y="427265"/>
                  </a:lnTo>
                  <a:lnTo>
                    <a:pt x="13184" y="427162"/>
                  </a:lnTo>
                  <a:lnTo>
                    <a:pt x="13111" y="427065"/>
                  </a:lnTo>
                  <a:lnTo>
                    <a:pt x="13033" y="426967"/>
                  </a:lnTo>
                  <a:lnTo>
                    <a:pt x="12955" y="426876"/>
                  </a:lnTo>
                  <a:lnTo>
                    <a:pt x="12831" y="426670"/>
                  </a:lnTo>
                  <a:lnTo>
                    <a:pt x="12759" y="426439"/>
                  </a:lnTo>
                  <a:lnTo>
                    <a:pt x="12700" y="426201"/>
                  </a:lnTo>
                  <a:lnTo>
                    <a:pt x="12644" y="425965"/>
                  </a:lnTo>
                  <a:lnTo>
                    <a:pt x="12590" y="425728"/>
                  </a:lnTo>
                  <a:lnTo>
                    <a:pt x="12537" y="425491"/>
                  </a:lnTo>
                  <a:lnTo>
                    <a:pt x="12487" y="425254"/>
                  </a:lnTo>
                  <a:lnTo>
                    <a:pt x="12438" y="425011"/>
                  </a:lnTo>
                  <a:lnTo>
                    <a:pt x="12402" y="424774"/>
                  </a:lnTo>
                  <a:lnTo>
                    <a:pt x="12364" y="424531"/>
                  </a:lnTo>
                  <a:lnTo>
                    <a:pt x="12340" y="424415"/>
                  </a:lnTo>
                  <a:lnTo>
                    <a:pt x="12310" y="424294"/>
                  </a:lnTo>
                  <a:lnTo>
                    <a:pt x="12266" y="424184"/>
                  </a:lnTo>
                  <a:lnTo>
                    <a:pt x="12207" y="424075"/>
                  </a:lnTo>
                  <a:lnTo>
                    <a:pt x="12139" y="423972"/>
                  </a:lnTo>
                  <a:lnTo>
                    <a:pt x="12068" y="423874"/>
                  </a:lnTo>
                  <a:lnTo>
                    <a:pt x="11994" y="423778"/>
                  </a:lnTo>
                  <a:lnTo>
                    <a:pt x="11919" y="423687"/>
                  </a:lnTo>
                  <a:lnTo>
                    <a:pt x="11768" y="423492"/>
                  </a:lnTo>
                  <a:lnTo>
                    <a:pt x="11694" y="423395"/>
                  </a:lnTo>
                  <a:lnTo>
                    <a:pt x="11621" y="423297"/>
                  </a:lnTo>
                  <a:lnTo>
                    <a:pt x="11554" y="423201"/>
                  </a:lnTo>
                  <a:lnTo>
                    <a:pt x="11507" y="423085"/>
                  </a:lnTo>
                  <a:lnTo>
                    <a:pt x="11490" y="422964"/>
                  </a:lnTo>
                  <a:lnTo>
                    <a:pt x="11516" y="422726"/>
                  </a:lnTo>
                  <a:lnTo>
                    <a:pt x="11541" y="422605"/>
                  </a:lnTo>
                  <a:lnTo>
                    <a:pt x="11576" y="422490"/>
                  </a:lnTo>
                  <a:lnTo>
                    <a:pt x="11617" y="422374"/>
                  </a:lnTo>
                  <a:lnTo>
                    <a:pt x="11661" y="422258"/>
                  </a:lnTo>
                  <a:lnTo>
                    <a:pt x="11705" y="422150"/>
                  </a:lnTo>
                  <a:lnTo>
                    <a:pt x="11761" y="422040"/>
                  </a:lnTo>
                  <a:lnTo>
                    <a:pt x="11836" y="421943"/>
                  </a:lnTo>
                  <a:lnTo>
                    <a:pt x="11915" y="421851"/>
                  </a:lnTo>
                  <a:lnTo>
                    <a:pt x="11994" y="421761"/>
                  </a:lnTo>
                  <a:lnTo>
                    <a:pt x="12144" y="421572"/>
                  </a:lnTo>
                  <a:lnTo>
                    <a:pt x="12192" y="421457"/>
                  </a:lnTo>
                  <a:lnTo>
                    <a:pt x="12219" y="421335"/>
                  </a:lnTo>
                  <a:lnTo>
                    <a:pt x="12239" y="421220"/>
                  </a:lnTo>
                  <a:lnTo>
                    <a:pt x="12252" y="421099"/>
                  </a:lnTo>
                  <a:lnTo>
                    <a:pt x="12258" y="420977"/>
                  </a:lnTo>
                  <a:lnTo>
                    <a:pt x="12275" y="420734"/>
                  </a:lnTo>
                  <a:lnTo>
                    <a:pt x="12290" y="420612"/>
                  </a:lnTo>
                  <a:lnTo>
                    <a:pt x="12309" y="420491"/>
                  </a:lnTo>
                  <a:lnTo>
                    <a:pt x="12329" y="420369"/>
                  </a:lnTo>
                  <a:lnTo>
                    <a:pt x="12352" y="420254"/>
                  </a:lnTo>
                  <a:lnTo>
                    <a:pt x="12376" y="420132"/>
                  </a:lnTo>
                  <a:lnTo>
                    <a:pt x="12403" y="420017"/>
                  </a:lnTo>
                  <a:lnTo>
                    <a:pt x="12438" y="419896"/>
                  </a:lnTo>
                  <a:lnTo>
                    <a:pt x="12485" y="419786"/>
                  </a:lnTo>
                  <a:lnTo>
                    <a:pt x="12539" y="419677"/>
                  </a:lnTo>
                  <a:lnTo>
                    <a:pt x="12594" y="419567"/>
                  </a:lnTo>
                  <a:lnTo>
                    <a:pt x="12695" y="419348"/>
                  </a:lnTo>
                  <a:lnTo>
                    <a:pt x="12726" y="419233"/>
                  </a:lnTo>
                  <a:lnTo>
                    <a:pt x="12743" y="419111"/>
                  </a:lnTo>
                  <a:lnTo>
                    <a:pt x="12757" y="418990"/>
                  </a:lnTo>
                  <a:lnTo>
                    <a:pt x="12769" y="418869"/>
                  </a:lnTo>
                  <a:lnTo>
                    <a:pt x="12780" y="418747"/>
                  </a:lnTo>
                  <a:lnTo>
                    <a:pt x="12806" y="418504"/>
                  </a:lnTo>
                  <a:lnTo>
                    <a:pt x="12824" y="418383"/>
                  </a:lnTo>
                  <a:lnTo>
                    <a:pt x="12845" y="418267"/>
                  </a:lnTo>
                  <a:lnTo>
                    <a:pt x="12868" y="418146"/>
                  </a:lnTo>
                  <a:lnTo>
                    <a:pt x="12892" y="418024"/>
                  </a:lnTo>
                  <a:lnTo>
                    <a:pt x="12918" y="417909"/>
                  </a:lnTo>
                  <a:lnTo>
                    <a:pt x="12945" y="417794"/>
                  </a:lnTo>
                  <a:lnTo>
                    <a:pt x="12973" y="417672"/>
                  </a:lnTo>
                  <a:lnTo>
                    <a:pt x="13004" y="417556"/>
                  </a:lnTo>
                  <a:lnTo>
                    <a:pt x="13039" y="417435"/>
                  </a:lnTo>
                  <a:lnTo>
                    <a:pt x="13081" y="417325"/>
                  </a:lnTo>
                  <a:lnTo>
                    <a:pt x="13125" y="417210"/>
                  </a:lnTo>
                  <a:lnTo>
                    <a:pt x="13205" y="416979"/>
                  </a:lnTo>
                  <a:lnTo>
                    <a:pt x="13264" y="416743"/>
                  </a:lnTo>
                  <a:lnTo>
                    <a:pt x="13258" y="416505"/>
                  </a:lnTo>
                  <a:lnTo>
                    <a:pt x="13235" y="416263"/>
                  </a:lnTo>
                  <a:lnTo>
                    <a:pt x="13238" y="416141"/>
                  </a:lnTo>
                  <a:lnTo>
                    <a:pt x="13276" y="416025"/>
                  </a:lnTo>
                  <a:lnTo>
                    <a:pt x="13343" y="415922"/>
                  </a:lnTo>
                  <a:lnTo>
                    <a:pt x="13422" y="415831"/>
                  </a:lnTo>
                  <a:lnTo>
                    <a:pt x="13504" y="415740"/>
                  </a:lnTo>
                  <a:lnTo>
                    <a:pt x="13658" y="415552"/>
                  </a:lnTo>
                  <a:lnTo>
                    <a:pt x="13730" y="415454"/>
                  </a:lnTo>
                  <a:lnTo>
                    <a:pt x="13800" y="415357"/>
                  </a:lnTo>
                  <a:lnTo>
                    <a:pt x="13868" y="415254"/>
                  </a:lnTo>
                  <a:lnTo>
                    <a:pt x="13935" y="415151"/>
                  </a:lnTo>
                  <a:lnTo>
                    <a:pt x="14000" y="415047"/>
                  </a:lnTo>
                  <a:lnTo>
                    <a:pt x="14058" y="414944"/>
                  </a:lnTo>
                  <a:lnTo>
                    <a:pt x="14106" y="414835"/>
                  </a:lnTo>
                  <a:lnTo>
                    <a:pt x="14143" y="414719"/>
                  </a:lnTo>
                  <a:lnTo>
                    <a:pt x="14175" y="414598"/>
                  </a:lnTo>
                  <a:lnTo>
                    <a:pt x="14204" y="414482"/>
                  </a:lnTo>
                  <a:lnTo>
                    <a:pt x="14232" y="414360"/>
                  </a:lnTo>
                  <a:lnTo>
                    <a:pt x="14254" y="414239"/>
                  </a:lnTo>
                  <a:lnTo>
                    <a:pt x="14272" y="414124"/>
                  </a:lnTo>
                  <a:lnTo>
                    <a:pt x="14287" y="414003"/>
                  </a:lnTo>
                  <a:lnTo>
                    <a:pt x="14296" y="413881"/>
                  </a:lnTo>
                  <a:lnTo>
                    <a:pt x="14298" y="413759"/>
                  </a:lnTo>
                  <a:lnTo>
                    <a:pt x="14284" y="413516"/>
                  </a:lnTo>
                  <a:lnTo>
                    <a:pt x="14257" y="413401"/>
                  </a:lnTo>
                  <a:lnTo>
                    <a:pt x="14200" y="413291"/>
                  </a:lnTo>
                  <a:lnTo>
                    <a:pt x="14129" y="413194"/>
                  </a:lnTo>
                  <a:lnTo>
                    <a:pt x="14054" y="413097"/>
                  </a:lnTo>
                  <a:lnTo>
                    <a:pt x="13905" y="412903"/>
                  </a:lnTo>
                  <a:lnTo>
                    <a:pt x="13836" y="412805"/>
                  </a:lnTo>
                  <a:lnTo>
                    <a:pt x="13789" y="412690"/>
                  </a:lnTo>
                  <a:lnTo>
                    <a:pt x="13759" y="412575"/>
                  </a:lnTo>
                  <a:lnTo>
                    <a:pt x="13735" y="412453"/>
                  </a:lnTo>
                  <a:lnTo>
                    <a:pt x="13719" y="412338"/>
                  </a:lnTo>
                  <a:lnTo>
                    <a:pt x="13703" y="412216"/>
                  </a:lnTo>
                  <a:lnTo>
                    <a:pt x="13687" y="412095"/>
                  </a:lnTo>
                  <a:lnTo>
                    <a:pt x="13673" y="411973"/>
                  </a:lnTo>
                  <a:lnTo>
                    <a:pt x="13660" y="411851"/>
                  </a:lnTo>
                  <a:lnTo>
                    <a:pt x="13650" y="411730"/>
                  </a:lnTo>
                  <a:lnTo>
                    <a:pt x="13642" y="411608"/>
                  </a:lnTo>
                  <a:lnTo>
                    <a:pt x="13639" y="411487"/>
                  </a:lnTo>
                  <a:lnTo>
                    <a:pt x="13654" y="411244"/>
                  </a:lnTo>
                  <a:lnTo>
                    <a:pt x="13669" y="411122"/>
                  </a:lnTo>
                  <a:lnTo>
                    <a:pt x="13687" y="411007"/>
                  </a:lnTo>
                  <a:lnTo>
                    <a:pt x="13706" y="410886"/>
                  </a:lnTo>
                  <a:lnTo>
                    <a:pt x="13730" y="410764"/>
                  </a:lnTo>
                  <a:lnTo>
                    <a:pt x="13759" y="410642"/>
                  </a:lnTo>
                  <a:lnTo>
                    <a:pt x="13792" y="410527"/>
                  </a:lnTo>
                  <a:lnTo>
                    <a:pt x="13828" y="410412"/>
                  </a:lnTo>
                  <a:lnTo>
                    <a:pt x="13866" y="410302"/>
                  </a:lnTo>
                  <a:lnTo>
                    <a:pt x="13908" y="410187"/>
                  </a:lnTo>
                  <a:lnTo>
                    <a:pt x="13950" y="410072"/>
                  </a:lnTo>
                  <a:lnTo>
                    <a:pt x="13994" y="409956"/>
                  </a:lnTo>
                  <a:lnTo>
                    <a:pt x="14082" y="409732"/>
                  </a:lnTo>
                  <a:lnTo>
                    <a:pt x="14172" y="409500"/>
                  </a:lnTo>
                  <a:lnTo>
                    <a:pt x="14263" y="409276"/>
                  </a:lnTo>
                  <a:lnTo>
                    <a:pt x="14396" y="408954"/>
                  </a:lnTo>
                  <a:lnTo>
                    <a:pt x="14401" y="408710"/>
                  </a:lnTo>
                  <a:lnTo>
                    <a:pt x="14403" y="408468"/>
                  </a:lnTo>
                  <a:lnTo>
                    <a:pt x="14398" y="408346"/>
                  </a:lnTo>
                  <a:lnTo>
                    <a:pt x="14384" y="408225"/>
                  </a:lnTo>
                  <a:lnTo>
                    <a:pt x="14364" y="408103"/>
                  </a:lnTo>
                  <a:lnTo>
                    <a:pt x="14341" y="407982"/>
                  </a:lnTo>
                  <a:lnTo>
                    <a:pt x="14316" y="407866"/>
                  </a:lnTo>
                  <a:lnTo>
                    <a:pt x="14289" y="407744"/>
                  </a:lnTo>
                  <a:lnTo>
                    <a:pt x="14258" y="407629"/>
                  </a:lnTo>
                  <a:lnTo>
                    <a:pt x="14224" y="407513"/>
                  </a:lnTo>
                  <a:lnTo>
                    <a:pt x="14182" y="407398"/>
                  </a:lnTo>
                  <a:lnTo>
                    <a:pt x="14133" y="407283"/>
                  </a:lnTo>
                  <a:lnTo>
                    <a:pt x="14077" y="407179"/>
                  </a:lnTo>
                  <a:lnTo>
                    <a:pt x="14005" y="407083"/>
                  </a:lnTo>
                  <a:lnTo>
                    <a:pt x="13930" y="406985"/>
                  </a:lnTo>
                  <a:lnTo>
                    <a:pt x="13853" y="406894"/>
                  </a:lnTo>
                  <a:lnTo>
                    <a:pt x="13696" y="406700"/>
                  </a:lnTo>
                  <a:lnTo>
                    <a:pt x="13549" y="406505"/>
                  </a:lnTo>
                  <a:lnTo>
                    <a:pt x="13454" y="406432"/>
                  </a:lnTo>
                  <a:lnTo>
                    <a:pt x="13355" y="406359"/>
                  </a:lnTo>
                  <a:lnTo>
                    <a:pt x="13254" y="406292"/>
                  </a:lnTo>
                  <a:lnTo>
                    <a:pt x="13152" y="406226"/>
                  </a:lnTo>
                  <a:lnTo>
                    <a:pt x="13047" y="406165"/>
                  </a:lnTo>
                  <a:lnTo>
                    <a:pt x="12940" y="406104"/>
                  </a:lnTo>
                  <a:lnTo>
                    <a:pt x="12832" y="406050"/>
                  </a:lnTo>
                  <a:lnTo>
                    <a:pt x="12722" y="405995"/>
                  </a:lnTo>
                  <a:lnTo>
                    <a:pt x="12614" y="405946"/>
                  </a:lnTo>
                  <a:lnTo>
                    <a:pt x="12400" y="405831"/>
                  </a:lnTo>
                  <a:lnTo>
                    <a:pt x="12299" y="405758"/>
                  </a:lnTo>
                  <a:lnTo>
                    <a:pt x="12208" y="405679"/>
                  </a:lnTo>
                  <a:lnTo>
                    <a:pt x="12122" y="405594"/>
                  </a:lnTo>
                  <a:lnTo>
                    <a:pt x="12039" y="405502"/>
                  </a:lnTo>
                  <a:lnTo>
                    <a:pt x="11961" y="405411"/>
                  </a:lnTo>
                  <a:lnTo>
                    <a:pt x="11888" y="405315"/>
                  </a:lnTo>
                  <a:lnTo>
                    <a:pt x="11823" y="405211"/>
                  </a:lnTo>
                  <a:lnTo>
                    <a:pt x="11769" y="405102"/>
                  </a:lnTo>
                  <a:lnTo>
                    <a:pt x="11725" y="404986"/>
                  </a:lnTo>
                  <a:lnTo>
                    <a:pt x="11693" y="404871"/>
                  </a:lnTo>
                  <a:lnTo>
                    <a:pt x="11673" y="404750"/>
                  </a:lnTo>
                  <a:lnTo>
                    <a:pt x="11664" y="404628"/>
                  </a:lnTo>
                  <a:lnTo>
                    <a:pt x="11660" y="404513"/>
                  </a:lnTo>
                  <a:lnTo>
                    <a:pt x="11657" y="404391"/>
                  </a:lnTo>
                  <a:lnTo>
                    <a:pt x="11655" y="404269"/>
                  </a:lnTo>
                  <a:lnTo>
                    <a:pt x="11652" y="404026"/>
                  </a:lnTo>
                  <a:lnTo>
                    <a:pt x="11648" y="403784"/>
                  </a:lnTo>
                  <a:lnTo>
                    <a:pt x="11646" y="403540"/>
                  </a:lnTo>
                  <a:lnTo>
                    <a:pt x="11644" y="403297"/>
                  </a:lnTo>
                  <a:lnTo>
                    <a:pt x="11642" y="403054"/>
                  </a:lnTo>
                  <a:lnTo>
                    <a:pt x="11638" y="402811"/>
                  </a:lnTo>
                  <a:lnTo>
                    <a:pt x="11635" y="402684"/>
                  </a:lnTo>
                  <a:lnTo>
                    <a:pt x="11631" y="402562"/>
                  </a:lnTo>
                  <a:lnTo>
                    <a:pt x="11621" y="402441"/>
                  </a:lnTo>
                  <a:lnTo>
                    <a:pt x="11604" y="402325"/>
                  </a:lnTo>
                  <a:lnTo>
                    <a:pt x="11579" y="402204"/>
                  </a:lnTo>
                  <a:lnTo>
                    <a:pt x="11549" y="402088"/>
                  </a:lnTo>
                  <a:lnTo>
                    <a:pt x="11502" y="401973"/>
                  </a:lnTo>
                  <a:lnTo>
                    <a:pt x="11441" y="401870"/>
                  </a:lnTo>
                  <a:lnTo>
                    <a:pt x="11373" y="401766"/>
                  </a:lnTo>
                  <a:lnTo>
                    <a:pt x="11298" y="401675"/>
                  </a:lnTo>
                  <a:lnTo>
                    <a:pt x="11206" y="401596"/>
                  </a:lnTo>
                  <a:lnTo>
                    <a:pt x="11101" y="401535"/>
                  </a:lnTo>
                  <a:lnTo>
                    <a:pt x="10983" y="401505"/>
                  </a:lnTo>
                  <a:lnTo>
                    <a:pt x="10862" y="401499"/>
                  </a:lnTo>
                  <a:lnTo>
                    <a:pt x="10618" y="401511"/>
                  </a:lnTo>
                  <a:lnTo>
                    <a:pt x="10375" y="401517"/>
                  </a:lnTo>
                  <a:lnTo>
                    <a:pt x="10131" y="401511"/>
                  </a:lnTo>
                  <a:lnTo>
                    <a:pt x="9889" y="401487"/>
                  </a:lnTo>
                  <a:lnTo>
                    <a:pt x="9777" y="401444"/>
                  </a:lnTo>
                  <a:lnTo>
                    <a:pt x="9695" y="401353"/>
                  </a:lnTo>
                  <a:lnTo>
                    <a:pt x="9632" y="401250"/>
                  </a:lnTo>
                  <a:lnTo>
                    <a:pt x="9576" y="401140"/>
                  </a:lnTo>
                  <a:lnTo>
                    <a:pt x="9530" y="401031"/>
                  </a:lnTo>
                  <a:lnTo>
                    <a:pt x="9493" y="400916"/>
                  </a:lnTo>
                  <a:lnTo>
                    <a:pt x="9461" y="400794"/>
                  </a:lnTo>
                  <a:lnTo>
                    <a:pt x="9437" y="400673"/>
                  </a:lnTo>
                  <a:lnTo>
                    <a:pt x="9428" y="400552"/>
                  </a:lnTo>
                  <a:lnTo>
                    <a:pt x="9425" y="400430"/>
                  </a:lnTo>
                  <a:lnTo>
                    <a:pt x="9501" y="400205"/>
                  </a:lnTo>
                  <a:lnTo>
                    <a:pt x="9635" y="400005"/>
                  </a:lnTo>
                  <a:lnTo>
                    <a:pt x="9758" y="399792"/>
                  </a:lnTo>
                  <a:lnTo>
                    <a:pt x="9794" y="399676"/>
                  </a:lnTo>
                  <a:lnTo>
                    <a:pt x="9824" y="399561"/>
                  </a:lnTo>
                  <a:lnTo>
                    <a:pt x="9846" y="399440"/>
                  </a:lnTo>
                  <a:lnTo>
                    <a:pt x="9860" y="399318"/>
                  </a:lnTo>
                  <a:lnTo>
                    <a:pt x="9870" y="399196"/>
                  </a:lnTo>
                  <a:lnTo>
                    <a:pt x="9873" y="399075"/>
                  </a:lnTo>
                  <a:lnTo>
                    <a:pt x="9853" y="398832"/>
                  </a:lnTo>
                  <a:lnTo>
                    <a:pt x="9821" y="398595"/>
                  </a:lnTo>
                  <a:lnTo>
                    <a:pt x="9784" y="398352"/>
                  </a:lnTo>
                  <a:lnTo>
                    <a:pt x="9768" y="398230"/>
                  </a:lnTo>
                  <a:lnTo>
                    <a:pt x="9755" y="398109"/>
                  </a:lnTo>
                  <a:lnTo>
                    <a:pt x="9746" y="397987"/>
                  </a:lnTo>
                  <a:lnTo>
                    <a:pt x="9743" y="397866"/>
                  </a:lnTo>
                  <a:lnTo>
                    <a:pt x="9742" y="397744"/>
                  </a:lnTo>
                  <a:lnTo>
                    <a:pt x="9778" y="397507"/>
                  </a:lnTo>
                  <a:lnTo>
                    <a:pt x="9865" y="397277"/>
                  </a:lnTo>
                  <a:lnTo>
                    <a:pt x="9940" y="397046"/>
                  </a:lnTo>
                  <a:lnTo>
                    <a:pt x="9969" y="396930"/>
                  </a:lnTo>
                  <a:lnTo>
                    <a:pt x="9995" y="396809"/>
                  </a:lnTo>
                  <a:lnTo>
                    <a:pt x="10018" y="396694"/>
                  </a:lnTo>
                  <a:lnTo>
                    <a:pt x="10035" y="396572"/>
                  </a:lnTo>
                  <a:lnTo>
                    <a:pt x="10045" y="396450"/>
                  </a:lnTo>
                  <a:lnTo>
                    <a:pt x="10045" y="396329"/>
                  </a:lnTo>
                  <a:lnTo>
                    <a:pt x="10024" y="396086"/>
                  </a:lnTo>
                  <a:lnTo>
                    <a:pt x="9999" y="395970"/>
                  </a:lnTo>
                  <a:lnTo>
                    <a:pt x="9956" y="395855"/>
                  </a:lnTo>
                  <a:lnTo>
                    <a:pt x="9887" y="395752"/>
                  </a:lnTo>
                  <a:lnTo>
                    <a:pt x="9790" y="395685"/>
                  </a:lnTo>
                  <a:lnTo>
                    <a:pt x="9682" y="395624"/>
                  </a:lnTo>
                  <a:lnTo>
                    <a:pt x="9571" y="395575"/>
                  </a:lnTo>
                  <a:lnTo>
                    <a:pt x="9457" y="395533"/>
                  </a:lnTo>
                  <a:lnTo>
                    <a:pt x="9342" y="395497"/>
                  </a:lnTo>
                  <a:lnTo>
                    <a:pt x="9112" y="395418"/>
                  </a:lnTo>
                  <a:lnTo>
                    <a:pt x="9001" y="395363"/>
                  </a:lnTo>
                  <a:lnTo>
                    <a:pt x="8897" y="395302"/>
                  </a:lnTo>
                  <a:lnTo>
                    <a:pt x="8797" y="395229"/>
                  </a:lnTo>
                  <a:lnTo>
                    <a:pt x="8701" y="395156"/>
                  </a:lnTo>
                  <a:lnTo>
                    <a:pt x="8608" y="395077"/>
                  </a:lnTo>
                  <a:lnTo>
                    <a:pt x="8519" y="394999"/>
                  </a:lnTo>
                  <a:lnTo>
                    <a:pt x="8446" y="394901"/>
                  </a:lnTo>
                  <a:lnTo>
                    <a:pt x="8391" y="394792"/>
                  </a:lnTo>
                  <a:lnTo>
                    <a:pt x="8368" y="394670"/>
                  </a:lnTo>
                  <a:lnTo>
                    <a:pt x="8386" y="394428"/>
                  </a:lnTo>
                  <a:lnTo>
                    <a:pt x="8420" y="394311"/>
                  </a:lnTo>
                  <a:lnTo>
                    <a:pt x="8470" y="394202"/>
                  </a:lnTo>
                  <a:lnTo>
                    <a:pt x="8540" y="394105"/>
                  </a:lnTo>
                  <a:lnTo>
                    <a:pt x="8620" y="394008"/>
                  </a:lnTo>
                  <a:lnTo>
                    <a:pt x="8704" y="393923"/>
                  </a:lnTo>
                  <a:lnTo>
                    <a:pt x="8794" y="393838"/>
                  </a:lnTo>
                  <a:lnTo>
                    <a:pt x="8884" y="393759"/>
                  </a:lnTo>
                  <a:lnTo>
                    <a:pt x="8977" y="393680"/>
                  </a:lnTo>
                  <a:lnTo>
                    <a:pt x="9069" y="393601"/>
                  </a:lnTo>
                  <a:lnTo>
                    <a:pt x="9164" y="393522"/>
                  </a:lnTo>
                  <a:lnTo>
                    <a:pt x="9258" y="393449"/>
                  </a:lnTo>
                  <a:lnTo>
                    <a:pt x="9353" y="393376"/>
                  </a:lnTo>
                  <a:lnTo>
                    <a:pt x="9545" y="393224"/>
                  </a:lnTo>
                  <a:lnTo>
                    <a:pt x="9740" y="393078"/>
                  </a:lnTo>
                  <a:lnTo>
                    <a:pt x="9936" y="392939"/>
                  </a:lnTo>
                  <a:lnTo>
                    <a:pt x="10133" y="392793"/>
                  </a:lnTo>
                  <a:lnTo>
                    <a:pt x="10234" y="392726"/>
                  </a:lnTo>
                  <a:lnTo>
                    <a:pt x="10336" y="392659"/>
                  </a:lnTo>
                  <a:lnTo>
                    <a:pt x="10440" y="392598"/>
                  </a:lnTo>
                  <a:lnTo>
                    <a:pt x="10546" y="392538"/>
                  </a:lnTo>
                  <a:lnTo>
                    <a:pt x="10659" y="392489"/>
                  </a:lnTo>
                  <a:lnTo>
                    <a:pt x="10778" y="392465"/>
                  </a:lnTo>
                  <a:lnTo>
                    <a:pt x="11021" y="392477"/>
                  </a:lnTo>
                  <a:lnTo>
                    <a:pt x="11255" y="392435"/>
                  </a:lnTo>
                  <a:lnTo>
                    <a:pt x="11345" y="392350"/>
                  </a:lnTo>
                  <a:lnTo>
                    <a:pt x="11417" y="392252"/>
                  </a:lnTo>
                  <a:lnTo>
                    <a:pt x="11478" y="392149"/>
                  </a:lnTo>
                  <a:lnTo>
                    <a:pt x="11537" y="392046"/>
                  </a:lnTo>
                  <a:lnTo>
                    <a:pt x="11591" y="391936"/>
                  </a:lnTo>
                  <a:lnTo>
                    <a:pt x="11640" y="391821"/>
                  </a:lnTo>
                  <a:lnTo>
                    <a:pt x="11734" y="391596"/>
                  </a:lnTo>
                  <a:lnTo>
                    <a:pt x="11778" y="391487"/>
                  </a:lnTo>
                  <a:lnTo>
                    <a:pt x="11820" y="391371"/>
                  </a:lnTo>
                  <a:lnTo>
                    <a:pt x="11860" y="391256"/>
                  </a:lnTo>
                  <a:lnTo>
                    <a:pt x="11896" y="391141"/>
                  </a:lnTo>
                  <a:lnTo>
                    <a:pt x="11923" y="391019"/>
                  </a:lnTo>
                  <a:lnTo>
                    <a:pt x="11944" y="390904"/>
                  </a:lnTo>
                  <a:lnTo>
                    <a:pt x="11996" y="390667"/>
                  </a:lnTo>
                  <a:lnTo>
                    <a:pt x="12037" y="390551"/>
                  </a:lnTo>
                  <a:lnTo>
                    <a:pt x="12089" y="390442"/>
                  </a:lnTo>
                  <a:lnTo>
                    <a:pt x="12146" y="390332"/>
                  </a:lnTo>
                  <a:lnTo>
                    <a:pt x="12204" y="390229"/>
                  </a:lnTo>
                  <a:lnTo>
                    <a:pt x="12311" y="390011"/>
                  </a:lnTo>
                  <a:lnTo>
                    <a:pt x="12411" y="389786"/>
                  </a:lnTo>
                  <a:lnTo>
                    <a:pt x="12509" y="389561"/>
                  </a:lnTo>
                  <a:lnTo>
                    <a:pt x="12602" y="389342"/>
                  </a:lnTo>
                  <a:lnTo>
                    <a:pt x="12644" y="389227"/>
                  </a:lnTo>
                  <a:lnTo>
                    <a:pt x="12676" y="389105"/>
                  </a:lnTo>
                  <a:lnTo>
                    <a:pt x="12702" y="388990"/>
                  </a:lnTo>
                  <a:lnTo>
                    <a:pt x="12721" y="388868"/>
                  </a:lnTo>
                  <a:lnTo>
                    <a:pt x="12738" y="388747"/>
                  </a:lnTo>
                  <a:lnTo>
                    <a:pt x="12783" y="388510"/>
                  </a:lnTo>
                  <a:lnTo>
                    <a:pt x="12832" y="388400"/>
                  </a:lnTo>
                  <a:lnTo>
                    <a:pt x="12890" y="388291"/>
                  </a:lnTo>
                  <a:lnTo>
                    <a:pt x="12955" y="388188"/>
                  </a:lnTo>
                  <a:lnTo>
                    <a:pt x="13025" y="388090"/>
                  </a:lnTo>
                  <a:lnTo>
                    <a:pt x="13103" y="387993"/>
                  </a:lnTo>
                  <a:lnTo>
                    <a:pt x="13190" y="387908"/>
                  </a:lnTo>
                  <a:lnTo>
                    <a:pt x="13280" y="387829"/>
                  </a:lnTo>
                  <a:lnTo>
                    <a:pt x="13373" y="387750"/>
                  </a:lnTo>
                  <a:lnTo>
                    <a:pt x="13467" y="387671"/>
                  </a:lnTo>
                  <a:lnTo>
                    <a:pt x="13651" y="387513"/>
                  </a:lnTo>
                  <a:lnTo>
                    <a:pt x="13738" y="387428"/>
                  </a:lnTo>
                  <a:lnTo>
                    <a:pt x="13816" y="387337"/>
                  </a:lnTo>
                  <a:lnTo>
                    <a:pt x="13885" y="387234"/>
                  </a:lnTo>
                  <a:lnTo>
                    <a:pt x="13930" y="387124"/>
                  </a:lnTo>
                  <a:lnTo>
                    <a:pt x="13956" y="387003"/>
                  </a:lnTo>
                  <a:lnTo>
                    <a:pt x="13970" y="386882"/>
                  </a:lnTo>
                  <a:lnTo>
                    <a:pt x="13979" y="386760"/>
                  </a:lnTo>
                  <a:lnTo>
                    <a:pt x="14007" y="386517"/>
                  </a:lnTo>
                  <a:lnTo>
                    <a:pt x="14033" y="386401"/>
                  </a:lnTo>
                  <a:lnTo>
                    <a:pt x="14063" y="386286"/>
                  </a:lnTo>
                  <a:lnTo>
                    <a:pt x="14098" y="386165"/>
                  </a:lnTo>
                  <a:lnTo>
                    <a:pt x="14134" y="386055"/>
                  </a:lnTo>
                  <a:lnTo>
                    <a:pt x="14173" y="385940"/>
                  </a:lnTo>
                  <a:lnTo>
                    <a:pt x="14224" y="385825"/>
                  </a:lnTo>
                  <a:lnTo>
                    <a:pt x="14286" y="385721"/>
                  </a:lnTo>
                  <a:lnTo>
                    <a:pt x="14353" y="385624"/>
                  </a:lnTo>
                  <a:lnTo>
                    <a:pt x="14486" y="385417"/>
                  </a:lnTo>
                  <a:lnTo>
                    <a:pt x="14554" y="385187"/>
                  </a:lnTo>
                  <a:lnTo>
                    <a:pt x="14505" y="384950"/>
                  </a:lnTo>
                  <a:lnTo>
                    <a:pt x="14461" y="384834"/>
                  </a:lnTo>
                  <a:lnTo>
                    <a:pt x="14404" y="384724"/>
                  </a:lnTo>
                  <a:lnTo>
                    <a:pt x="14335" y="384628"/>
                  </a:lnTo>
                  <a:lnTo>
                    <a:pt x="14263" y="384530"/>
                  </a:lnTo>
                  <a:lnTo>
                    <a:pt x="14180" y="384439"/>
                  </a:lnTo>
                  <a:lnTo>
                    <a:pt x="14075" y="384378"/>
                  </a:lnTo>
                  <a:lnTo>
                    <a:pt x="13961" y="384336"/>
                  </a:lnTo>
                  <a:lnTo>
                    <a:pt x="13844" y="384306"/>
                  </a:lnTo>
                  <a:lnTo>
                    <a:pt x="13611" y="384232"/>
                  </a:lnTo>
                  <a:lnTo>
                    <a:pt x="13500" y="384184"/>
                  </a:lnTo>
                  <a:lnTo>
                    <a:pt x="13409" y="384105"/>
                  </a:lnTo>
                  <a:lnTo>
                    <a:pt x="13336" y="384008"/>
                  </a:lnTo>
                  <a:lnTo>
                    <a:pt x="13278" y="383899"/>
                  </a:lnTo>
                  <a:lnTo>
                    <a:pt x="13224" y="383789"/>
                  </a:lnTo>
                  <a:lnTo>
                    <a:pt x="13171" y="383680"/>
                  </a:lnTo>
                  <a:lnTo>
                    <a:pt x="13065" y="383461"/>
                  </a:lnTo>
                  <a:lnTo>
                    <a:pt x="13013" y="383352"/>
                  </a:lnTo>
                  <a:lnTo>
                    <a:pt x="12964" y="383242"/>
                  </a:lnTo>
                  <a:lnTo>
                    <a:pt x="12929" y="383127"/>
                  </a:lnTo>
                  <a:lnTo>
                    <a:pt x="12913" y="383006"/>
                  </a:lnTo>
                  <a:lnTo>
                    <a:pt x="12900" y="382884"/>
                  </a:lnTo>
                  <a:lnTo>
                    <a:pt x="12889" y="382762"/>
                  </a:lnTo>
                  <a:lnTo>
                    <a:pt x="12880" y="382641"/>
                  </a:lnTo>
                  <a:lnTo>
                    <a:pt x="12875" y="382519"/>
                  </a:lnTo>
                  <a:lnTo>
                    <a:pt x="12873" y="382398"/>
                  </a:lnTo>
                  <a:lnTo>
                    <a:pt x="12872" y="382277"/>
                  </a:lnTo>
                  <a:lnTo>
                    <a:pt x="12881" y="382033"/>
                  </a:lnTo>
                  <a:lnTo>
                    <a:pt x="12891" y="381912"/>
                  </a:lnTo>
                  <a:lnTo>
                    <a:pt x="12907" y="381791"/>
                  </a:lnTo>
                  <a:lnTo>
                    <a:pt x="12928" y="381669"/>
                  </a:lnTo>
                  <a:lnTo>
                    <a:pt x="12957" y="381553"/>
                  </a:lnTo>
                  <a:lnTo>
                    <a:pt x="12996" y="381438"/>
                  </a:lnTo>
                  <a:lnTo>
                    <a:pt x="13050" y="381329"/>
                  </a:lnTo>
                  <a:lnTo>
                    <a:pt x="13111" y="381226"/>
                  </a:lnTo>
                  <a:lnTo>
                    <a:pt x="13174" y="381122"/>
                  </a:lnTo>
                  <a:lnTo>
                    <a:pt x="13239" y="381019"/>
                  </a:lnTo>
                  <a:lnTo>
                    <a:pt x="13367" y="380812"/>
                  </a:lnTo>
                  <a:lnTo>
                    <a:pt x="13425" y="380703"/>
                  </a:lnTo>
                  <a:lnTo>
                    <a:pt x="13469" y="380588"/>
                  </a:lnTo>
                  <a:lnTo>
                    <a:pt x="13502" y="380472"/>
                  </a:lnTo>
                  <a:lnTo>
                    <a:pt x="13511" y="380351"/>
                  </a:lnTo>
                  <a:lnTo>
                    <a:pt x="13427" y="380125"/>
                  </a:lnTo>
                  <a:lnTo>
                    <a:pt x="13298" y="379919"/>
                  </a:lnTo>
                  <a:lnTo>
                    <a:pt x="13170" y="379712"/>
                  </a:lnTo>
                  <a:lnTo>
                    <a:pt x="13114" y="379603"/>
                  </a:lnTo>
                  <a:lnTo>
                    <a:pt x="13083" y="379488"/>
                  </a:lnTo>
                  <a:lnTo>
                    <a:pt x="13064" y="379366"/>
                  </a:lnTo>
                  <a:lnTo>
                    <a:pt x="13054" y="379251"/>
                  </a:lnTo>
                  <a:lnTo>
                    <a:pt x="13048" y="379130"/>
                  </a:lnTo>
                  <a:lnTo>
                    <a:pt x="13055" y="378886"/>
                  </a:lnTo>
                  <a:lnTo>
                    <a:pt x="13065" y="378765"/>
                  </a:lnTo>
                  <a:lnTo>
                    <a:pt x="13076" y="378644"/>
                  </a:lnTo>
                  <a:lnTo>
                    <a:pt x="13090" y="378522"/>
                  </a:lnTo>
                  <a:lnTo>
                    <a:pt x="13106" y="378400"/>
                  </a:lnTo>
                  <a:lnTo>
                    <a:pt x="13125" y="378279"/>
                  </a:lnTo>
                  <a:lnTo>
                    <a:pt x="13146" y="378157"/>
                  </a:lnTo>
                  <a:lnTo>
                    <a:pt x="13170" y="378042"/>
                  </a:lnTo>
                  <a:lnTo>
                    <a:pt x="13196" y="377920"/>
                  </a:lnTo>
                  <a:lnTo>
                    <a:pt x="13225" y="377805"/>
                  </a:lnTo>
                  <a:lnTo>
                    <a:pt x="13256" y="377690"/>
                  </a:lnTo>
                  <a:lnTo>
                    <a:pt x="13289" y="377568"/>
                  </a:lnTo>
                  <a:lnTo>
                    <a:pt x="13322" y="377453"/>
                  </a:lnTo>
                  <a:lnTo>
                    <a:pt x="13357" y="377337"/>
                  </a:lnTo>
                  <a:lnTo>
                    <a:pt x="13392" y="377221"/>
                  </a:lnTo>
                  <a:lnTo>
                    <a:pt x="13461" y="376985"/>
                  </a:lnTo>
                  <a:lnTo>
                    <a:pt x="13528" y="376754"/>
                  </a:lnTo>
                  <a:lnTo>
                    <a:pt x="13559" y="376632"/>
                  </a:lnTo>
                  <a:lnTo>
                    <a:pt x="13586" y="376517"/>
                  </a:lnTo>
                  <a:lnTo>
                    <a:pt x="13610" y="376395"/>
                  </a:lnTo>
                  <a:lnTo>
                    <a:pt x="13631" y="376280"/>
                  </a:lnTo>
                  <a:lnTo>
                    <a:pt x="13638" y="376153"/>
                  </a:lnTo>
                  <a:lnTo>
                    <a:pt x="13594" y="375922"/>
                  </a:lnTo>
                  <a:lnTo>
                    <a:pt x="13555" y="375806"/>
                  </a:lnTo>
                  <a:lnTo>
                    <a:pt x="13512" y="375691"/>
                  </a:lnTo>
                  <a:lnTo>
                    <a:pt x="13457" y="375581"/>
                  </a:lnTo>
                  <a:lnTo>
                    <a:pt x="13391" y="375478"/>
                  </a:lnTo>
                  <a:lnTo>
                    <a:pt x="13322" y="375381"/>
                  </a:lnTo>
                  <a:lnTo>
                    <a:pt x="13188" y="375174"/>
                  </a:lnTo>
                  <a:lnTo>
                    <a:pt x="13143" y="375065"/>
                  </a:lnTo>
                  <a:lnTo>
                    <a:pt x="13112" y="374949"/>
                  </a:lnTo>
                  <a:lnTo>
                    <a:pt x="13081" y="374828"/>
                  </a:lnTo>
                  <a:lnTo>
                    <a:pt x="13058" y="374707"/>
                  </a:lnTo>
                  <a:lnTo>
                    <a:pt x="13043" y="374591"/>
                  </a:lnTo>
                  <a:lnTo>
                    <a:pt x="13038" y="374470"/>
                  </a:lnTo>
                  <a:lnTo>
                    <a:pt x="13048" y="374220"/>
                  </a:lnTo>
                  <a:lnTo>
                    <a:pt x="13061" y="374105"/>
                  </a:lnTo>
                  <a:lnTo>
                    <a:pt x="13079" y="373984"/>
                  </a:lnTo>
                  <a:lnTo>
                    <a:pt x="13102" y="373862"/>
                  </a:lnTo>
                  <a:lnTo>
                    <a:pt x="13130" y="373746"/>
                  </a:lnTo>
                  <a:lnTo>
                    <a:pt x="13165" y="373625"/>
                  </a:lnTo>
                  <a:lnTo>
                    <a:pt x="13211" y="373515"/>
                  </a:lnTo>
                  <a:lnTo>
                    <a:pt x="13268" y="373406"/>
                  </a:lnTo>
                  <a:lnTo>
                    <a:pt x="13351" y="373321"/>
                  </a:lnTo>
                  <a:lnTo>
                    <a:pt x="13442" y="373236"/>
                  </a:lnTo>
                  <a:lnTo>
                    <a:pt x="13534" y="373157"/>
                  </a:lnTo>
                  <a:lnTo>
                    <a:pt x="13686" y="372975"/>
                  </a:lnTo>
                  <a:lnTo>
                    <a:pt x="13729" y="372859"/>
                  </a:lnTo>
                  <a:lnTo>
                    <a:pt x="13763" y="372744"/>
                  </a:lnTo>
                  <a:lnTo>
                    <a:pt x="13790" y="372623"/>
                  </a:lnTo>
                  <a:lnTo>
                    <a:pt x="13814" y="372507"/>
                  </a:lnTo>
                  <a:lnTo>
                    <a:pt x="13838" y="372386"/>
                  </a:lnTo>
                  <a:lnTo>
                    <a:pt x="13861" y="372264"/>
                  </a:lnTo>
                  <a:lnTo>
                    <a:pt x="13880" y="372143"/>
                  </a:lnTo>
                  <a:lnTo>
                    <a:pt x="13896" y="372027"/>
                  </a:lnTo>
                  <a:lnTo>
                    <a:pt x="13906" y="371905"/>
                  </a:lnTo>
                  <a:lnTo>
                    <a:pt x="13909" y="371784"/>
                  </a:lnTo>
                  <a:lnTo>
                    <a:pt x="13898" y="371541"/>
                  </a:lnTo>
                  <a:lnTo>
                    <a:pt x="13877" y="371298"/>
                  </a:lnTo>
                  <a:lnTo>
                    <a:pt x="13861" y="371055"/>
                  </a:lnTo>
                  <a:lnTo>
                    <a:pt x="13860" y="370812"/>
                  </a:lnTo>
                  <a:lnTo>
                    <a:pt x="13862" y="370691"/>
                  </a:lnTo>
                  <a:lnTo>
                    <a:pt x="13866" y="370569"/>
                  </a:lnTo>
                  <a:lnTo>
                    <a:pt x="13872" y="370448"/>
                  </a:lnTo>
                  <a:lnTo>
                    <a:pt x="13878" y="370326"/>
                  </a:lnTo>
                  <a:lnTo>
                    <a:pt x="13888" y="370205"/>
                  </a:lnTo>
                  <a:lnTo>
                    <a:pt x="13906" y="370083"/>
                  </a:lnTo>
                  <a:lnTo>
                    <a:pt x="13928" y="369962"/>
                  </a:lnTo>
                  <a:lnTo>
                    <a:pt x="13967" y="369846"/>
                  </a:lnTo>
                  <a:lnTo>
                    <a:pt x="14023" y="369736"/>
                  </a:lnTo>
                  <a:lnTo>
                    <a:pt x="14083" y="369633"/>
                  </a:lnTo>
                  <a:lnTo>
                    <a:pt x="14188" y="369415"/>
                  </a:lnTo>
                  <a:lnTo>
                    <a:pt x="14212" y="369172"/>
                  </a:lnTo>
                  <a:lnTo>
                    <a:pt x="14202" y="368929"/>
                  </a:lnTo>
                  <a:lnTo>
                    <a:pt x="14180" y="368813"/>
                  </a:lnTo>
                  <a:lnTo>
                    <a:pt x="14142" y="368698"/>
                  </a:lnTo>
                  <a:lnTo>
                    <a:pt x="14096" y="368582"/>
                  </a:lnTo>
                  <a:lnTo>
                    <a:pt x="14038" y="368479"/>
                  </a:lnTo>
                  <a:lnTo>
                    <a:pt x="13972" y="368375"/>
                  </a:lnTo>
                  <a:lnTo>
                    <a:pt x="13905" y="368273"/>
                  </a:lnTo>
                  <a:lnTo>
                    <a:pt x="13836" y="368175"/>
                  </a:lnTo>
                  <a:lnTo>
                    <a:pt x="13696" y="367975"/>
                  </a:lnTo>
                  <a:lnTo>
                    <a:pt x="13624" y="367878"/>
                  </a:lnTo>
                  <a:lnTo>
                    <a:pt x="13552" y="367780"/>
                  </a:lnTo>
                  <a:lnTo>
                    <a:pt x="13478" y="367683"/>
                  </a:lnTo>
                  <a:lnTo>
                    <a:pt x="13398" y="367592"/>
                  </a:lnTo>
                  <a:lnTo>
                    <a:pt x="13306" y="367513"/>
                  </a:lnTo>
                  <a:lnTo>
                    <a:pt x="13208" y="367440"/>
                  </a:lnTo>
                  <a:lnTo>
                    <a:pt x="13106" y="367374"/>
                  </a:lnTo>
                  <a:lnTo>
                    <a:pt x="12909" y="367227"/>
                  </a:lnTo>
                  <a:lnTo>
                    <a:pt x="12970" y="367051"/>
                  </a:lnTo>
                  <a:lnTo>
                    <a:pt x="13199" y="366960"/>
                  </a:lnTo>
                  <a:lnTo>
                    <a:pt x="13401" y="366833"/>
                  </a:lnTo>
                  <a:lnTo>
                    <a:pt x="13455" y="366596"/>
                  </a:lnTo>
                  <a:lnTo>
                    <a:pt x="13446" y="366353"/>
                  </a:lnTo>
                  <a:lnTo>
                    <a:pt x="13432" y="366110"/>
                  </a:lnTo>
                  <a:lnTo>
                    <a:pt x="13421" y="365867"/>
                  </a:lnTo>
                  <a:lnTo>
                    <a:pt x="13415" y="365623"/>
                  </a:lnTo>
                  <a:lnTo>
                    <a:pt x="13439" y="365381"/>
                  </a:lnTo>
                  <a:lnTo>
                    <a:pt x="13472" y="365265"/>
                  </a:lnTo>
                  <a:lnTo>
                    <a:pt x="13520" y="365156"/>
                  </a:lnTo>
                  <a:lnTo>
                    <a:pt x="13575" y="365047"/>
                  </a:lnTo>
                  <a:lnTo>
                    <a:pt x="13634" y="364937"/>
                  </a:lnTo>
                  <a:lnTo>
                    <a:pt x="13696" y="364834"/>
                  </a:lnTo>
                  <a:lnTo>
                    <a:pt x="13762" y="364731"/>
                  </a:lnTo>
                  <a:lnTo>
                    <a:pt x="13829" y="364627"/>
                  </a:lnTo>
                  <a:lnTo>
                    <a:pt x="13896" y="364530"/>
                  </a:lnTo>
                  <a:lnTo>
                    <a:pt x="14031" y="364323"/>
                  </a:lnTo>
                  <a:lnTo>
                    <a:pt x="14165" y="364123"/>
                  </a:lnTo>
                  <a:lnTo>
                    <a:pt x="14297" y="363923"/>
                  </a:lnTo>
                  <a:lnTo>
                    <a:pt x="14411" y="363704"/>
                  </a:lnTo>
                  <a:lnTo>
                    <a:pt x="14458" y="363595"/>
                  </a:lnTo>
                  <a:lnTo>
                    <a:pt x="14499" y="363479"/>
                  </a:lnTo>
                  <a:lnTo>
                    <a:pt x="14535" y="363364"/>
                  </a:lnTo>
                  <a:lnTo>
                    <a:pt x="14557" y="363242"/>
                  </a:lnTo>
                  <a:lnTo>
                    <a:pt x="14569" y="363120"/>
                  </a:lnTo>
                  <a:lnTo>
                    <a:pt x="14573" y="362999"/>
                  </a:lnTo>
                  <a:lnTo>
                    <a:pt x="14545" y="362762"/>
                  </a:lnTo>
                  <a:lnTo>
                    <a:pt x="14508" y="362519"/>
                  </a:lnTo>
                  <a:lnTo>
                    <a:pt x="14471" y="362282"/>
                  </a:lnTo>
                  <a:lnTo>
                    <a:pt x="14447" y="362039"/>
                  </a:lnTo>
                  <a:lnTo>
                    <a:pt x="14449" y="361911"/>
                  </a:lnTo>
                  <a:lnTo>
                    <a:pt x="14489" y="361674"/>
                  </a:lnTo>
                  <a:lnTo>
                    <a:pt x="14552" y="361438"/>
                  </a:lnTo>
                  <a:lnTo>
                    <a:pt x="14611" y="361207"/>
                  </a:lnTo>
                  <a:lnTo>
                    <a:pt x="14639" y="360964"/>
                  </a:lnTo>
                  <a:lnTo>
                    <a:pt x="14698" y="360727"/>
                  </a:lnTo>
                  <a:lnTo>
                    <a:pt x="14748" y="360618"/>
                  </a:lnTo>
                  <a:lnTo>
                    <a:pt x="14805" y="360508"/>
                  </a:lnTo>
                  <a:lnTo>
                    <a:pt x="14866" y="360405"/>
                  </a:lnTo>
                  <a:lnTo>
                    <a:pt x="14927" y="360302"/>
                  </a:lnTo>
                  <a:lnTo>
                    <a:pt x="15056" y="360095"/>
                  </a:lnTo>
                  <a:lnTo>
                    <a:pt x="15186" y="359889"/>
                  </a:lnTo>
                  <a:lnTo>
                    <a:pt x="15313" y="359682"/>
                  </a:lnTo>
                  <a:lnTo>
                    <a:pt x="15431" y="359469"/>
                  </a:lnTo>
                  <a:lnTo>
                    <a:pt x="15487" y="359360"/>
                  </a:lnTo>
                  <a:lnTo>
                    <a:pt x="15541" y="359251"/>
                  </a:lnTo>
                  <a:lnTo>
                    <a:pt x="15594" y="359141"/>
                  </a:lnTo>
                  <a:lnTo>
                    <a:pt x="15645" y="359032"/>
                  </a:lnTo>
                  <a:lnTo>
                    <a:pt x="15696" y="358923"/>
                  </a:lnTo>
                  <a:lnTo>
                    <a:pt x="15746" y="358807"/>
                  </a:lnTo>
                  <a:lnTo>
                    <a:pt x="15846" y="358588"/>
                  </a:lnTo>
                  <a:lnTo>
                    <a:pt x="15893" y="358479"/>
                  </a:lnTo>
                  <a:lnTo>
                    <a:pt x="15938" y="358364"/>
                  </a:lnTo>
                  <a:lnTo>
                    <a:pt x="15981" y="358248"/>
                  </a:lnTo>
                  <a:lnTo>
                    <a:pt x="16019" y="358133"/>
                  </a:lnTo>
                  <a:lnTo>
                    <a:pt x="16050" y="358017"/>
                  </a:lnTo>
                  <a:lnTo>
                    <a:pt x="16079" y="357896"/>
                  </a:lnTo>
                  <a:lnTo>
                    <a:pt x="16143" y="357665"/>
                  </a:lnTo>
                  <a:lnTo>
                    <a:pt x="16181" y="357549"/>
                  </a:lnTo>
                  <a:lnTo>
                    <a:pt x="16221" y="357434"/>
                  </a:lnTo>
                  <a:lnTo>
                    <a:pt x="16262" y="357319"/>
                  </a:lnTo>
                  <a:lnTo>
                    <a:pt x="16303" y="357203"/>
                  </a:lnTo>
                  <a:lnTo>
                    <a:pt x="16346" y="357088"/>
                  </a:lnTo>
                  <a:lnTo>
                    <a:pt x="16387" y="356978"/>
                  </a:lnTo>
                  <a:lnTo>
                    <a:pt x="16467" y="356748"/>
                  </a:lnTo>
                  <a:lnTo>
                    <a:pt x="16505" y="356632"/>
                  </a:lnTo>
                  <a:lnTo>
                    <a:pt x="16536" y="356517"/>
                  </a:lnTo>
                  <a:lnTo>
                    <a:pt x="16561" y="356395"/>
                  </a:lnTo>
                  <a:lnTo>
                    <a:pt x="16579" y="356274"/>
                  </a:lnTo>
                  <a:lnTo>
                    <a:pt x="16596" y="356152"/>
                  </a:lnTo>
                  <a:lnTo>
                    <a:pt x="16610" y="356031"/>
                  </a:lnTo>
                  <a:lnTo>
                    <a:pt x="16636" y="355830"/>
                  </a:lnTo>
                  <a:lnTo>
                    <a:pt x="16694" y="355593"/>
                  </a:lnTo>
                  <a:lnTo>
                    <a:pt x="16755" y="355357"/>
                  </a:lnTo>
                  <a:lnTo>
                    <a:pt x="16815" y="355119"/>
                  </a:lnTo>
                  <a:lnTo>
                    <a:pt x="16873" y="354889"/>
                  </a:lnTo>
                  <a:lnTo>
                    <a:pt x="16901" y="354767"/>
                  </a:lnTo>
                  <a:lnTo>
                    <a:pt x="16928" y="354651"/>
                  </a:lnTo>
                  <a:lnTo>
                    <a:pt x="16953" y="354530"/>
                  </a:lnTo>
                  <a:lnTo>
                    <a:pt x="16973" y="354408"/>
                  </a:lnTo>
                  <a:lnTo>
                    <a:pt x="16986" y="354293"/>
                  </a:lnTo>
                  <a:lnTo>
                    <a:pt x="16995" y="354171"/>
                  </a:lnTo>
                  <a:lnTo>
                    <a:pt x="17003" y="354050"/>
                  </a:lnTo>
                  <a:lnTo>
                    <a:pt x="17009" y="353928"/>
                  </a:lnTo>
                  <a:lnTo>
                    <a:pt x="17015" y="353807"/>
                  </a:lnTo>
                  <a:lnTo>
                    <a:pt x="17018" y="353686"/>
                  </a:lnTo>
                  <a:lnTo>
                    <a:pt x="17021" y="353564"/>
                  </a:lnTo>
                  <a:lnTo>
                    <a:pt x="17022" y="353442"/>
                  </a:lnTo>
                  <a:lnTo>
                    <a:pt x="17003" y="353199"/>
                  </a:lnTo>
                  <a:lnTo>
                    <a:pt x="16984" y="353078"/>
                  </a:lnTo>
                  <a:lnTo>
                    <a:pt x="16954" y="352962"/>
                  </a:lnTo>
                  <a:lnTo>
                    <a:pt x="16917" y="352841"/>
                  </a:lnTo>
                  <a:lnTo>
                    <a:pt x="16878" y="352732"/>
                  </a:lnTo>
                  <a:lnTo>
                    <a:pt x="16837" y="352616"/>
                  </a:lnTo>
                  <a:lnTo>
                    <a:pt x="16794" y="352501"/>
                  </a:lnTo>
                  <a:lnTo>
                    <a:pt x="16751" y="352386"/>
                  </a:lnTo>
                  <a:lnTo>
                    <a:pt x="16706" y="352276"/>
                  </a:lnTo>
                  <a:lnTo>
                    <a:pt x="16657" y="352167"/>
                  </a:lnTo>
                  <a:lnTo>
                    <a:pt x="16550" y="351942"/>
                  </a:lnTo>
                  <a:lnTo>
                    <a:pt x="16486" y="351845"/>
                  </a:lnTo>
                  <a:lnTo>
                    <a:pt x="16414" y="351747"/>
                  </a:lnTo>
                  <a:lnTo>
                    <a:pt x="16340" y="351650"/>
                  </a:lnTo>
                  <a:lnTo>
                    <a:pt x="16266" y="351553"/>
                  </a:lnTo>
                  <a:lnTo>
                    <a:pt x="16125" y="351353"/>
                  </a:lnTo>
                  <a:lnTo>
                    <a:pt x="16072" y="351243"/>
                  </a:lnTo>
                  <a:lnTo>
                    <a:pt x="16036" y="351127"/>
                  </a:lnTo>
                  <a:lnTo>
                    <a:pt x="16022" y="351006"/>
                  </a:lnTo>
                  <a:lnTo>
                    <a:pt x="16021" y="350885"/>
                  </a:lnTo>
                  <a:lnTo>
                    <a:pt x="16023" y="350642"/>
                  </a:lnTo>
                  <a:lnTo>
                    <a:pt x="16018" y="350520"/>
                  </a:lnTo>
                  <a:lnTo>
                    <a:pt x="16007" y="350399"/>
                  </a:lnTo>
                  <a:lnTo>
                    <a:pt x="15994" y="350277"/>
                  </a:lnTo>
                  <a:lnTo>
                    <a:pt x="15976" y="350156"/>
                  </a:lnTo>
                  <a:lnTo>
                    <a:pt x="15952" y="350040"/>
                  </a:lnTo>
                  <a:lnTo>
                    <a:pt x="15917" y="349925"/>
                  </a:lnTo>
                  <a:lnTo>
                    <a:pt x="15870" y="349810"/>
                  </a:lnTo>
                  <a:lnTo>
                    <a:pt x="15798" y="349712"/>
                  </a:lnTo>
                  <a:lnTo>
                    <a:pt x="15713" y="349627"/>
                  </a:lnTo>
                  <a:lnTo>
                    <a:pt x="15619" y="349548"/>
                  </a:lnTo>
                  <a:lnTo>
                    <a:pt x="15522" y="349475"/>
                  </a:lnTo>
                  <a:lnTo>
                    <a:pt x="15421" y="349409"/>
                  </a:lnTo>
                  <a:lnTo>
                    <a:pt x="15314" y="349348"/>
                  </a:lnTo>
                  <a:lnTo>
                    <a:pt x="15204" y="349293"/>
                  </a:lnTo>
                  <a:lnTo>
                    <a:pt x="15092" y="349251"/>
                  </a:lnTo>
                  <a:lnTo>
                    <a:pt x="14976" y="349208"/>
                  </a:lnTo>
                  <a:lnTo>
                    <a:pt x="14858" y="349183"/>
                  </a:lnTo>
                  <a:lnTo>
                    <a:pt x="14738" y="349165"/>
                  </a:lnTo>
                  <a:lnTo>
                    <a:pt x="14617" y="349153"/>
                  </a:lnTo>
                  <a:lnTo>
                    <a:pt x="14375" y="349141"/>
                  </a:lnTo>
                  <a:lnTo>
                    <a:pt x="14136" y="349190"/>
                  </a:lnTo>
                  <a:lnTo>
                    <a:pt x="13897" y="349239"/>
                  </a:lnTo>
                  <a:lnTo>
                    <a:pt x="13655" y="349226"/>
                  </a:lnTo>
                  <a:lnTo>
                    <a:pt x="13544" y="349178"/>
                  </a:lnTo>
                  <a:lnTo>
                    <a:pt x="13436" y="349123"/>
                  </a:lnTo>
                  <a:lnTo>
                    <a:pt x="13331" y="349062"/>
                  </a:lnTo>
                  <a:lnTo>
                    <a:pt x="13235" y="348989"/>
                  </a:lnTo>
                  <a:lnTo>
                    <a:pt x="13146" y="348904"/>
                  </a:lnTo>
                  <a:lnTo>
                    <a:pt x="13068" y="348813"/>
                  </a:lnTo>
                  <a:lnTo>
                    <a:pt x="13008" y="348704"/>
                  </a:lnTo>
                  <a:lnTo>
                    <a:pt x="12975" y="348589"/>
                  </a:lnTo>
                  <a:lnTo>
                    <a:pt x="12969" y="348467"/>
                  </a:lnTo>
                  <a:lnTo>
                    <a:pt x="13014" y="348230"/>
                  </a:lnTo>
                  <a:lnTo>
                    <a:pt x="13079" y="347993"/>
                  </a:lnTo>
                  <a:lnTo>
                    <a:pt x="13138" y="347762"/>
                  </a:lnTo>
                  <a:lnTo>
                    <a:pt x="13171" y="347519"/>
                  </a:lnTo>
                  <a:lnTo>
                    <a:pt x="13158" y="347276"/>
                  </a:lnTo>
                  <a:lnTo>
                    <a:pt x="13118" y="347033"/>
                  </a:lnTo>
                  <a:lnTo>
                    <a:pt x="13072" y="346796"/>
                  </a:lnTo>
                  <a:lnTo>
                    <a:pt x="13023" y="346559"/>
                  </a:lnTo>
                  <a:lnTo>
                    <a:pt x="12979" y="346322"/>
                  </a:lnTo>
                  <a:lnTo>
                    <a:pt x="12938" y="346079"/>
                  </a:lnTo>
                  <a:lnTo>
                    <a:pt x="12903" y="345836"/>
                  </a:lnTo>
                  <a:lnTo>
                    <a:pt x="12873" y="345599"/>
                  </a:lnTo>
                  <a:lnTo>
                    <a:pt x="12852" y="345356"/>
                  </a:lnTo>
                  <a:lnTo>
                    <a:pt x="12990" y="345180"/>
                  </a:lnTo>
                  <a:lnTo>
                    <a:pt x="13232" y="345204"/>
                  </a:lnTo>
                  <a:lnTo>
                    <a:pt x="13469" y="345259"/>
                  </a:lnTo>
                  <a:lnTo>
                    <a:pt x="13706" y="345314"/>
                  </a:lnTo>
                  <a:lnTo>
                    <a:pt x="13946" y="345307"/>
                  </a:lnTo>
                  <a:lnTo>
                    <a:pt x="14043" y="345101"/>
                  </a:lnTo>
                  <a:lnTo>
                    <a:pt x="14039" y="344974"/>
                  </a:lnTo>
                  <a:lnTo>
                    <a:pt x="13994" y="344737"/>
                  </a:lnTo>
                  <a:lnTo>
                    <a:pt x="13941" y="344499"/>
                  </a:lnTo>
                  <a:lnTo>
                    <a:pt x="13899" y="344262"/>
                  </a:lnTo>
                  <a:lnTo>
                    <a:pt x="13884" y="344141"/>
                  </a:lnTo>
                  <a:lnTo>
                    <a:pt x="13871" y="344020"/>
                  </a:lnTo>
                  <a:lnTo>
                    <a:pt x="13859" y="343898"/>
                  </a:lnTo>
                  <a:lnTo>
                    <a:pt x="13849" y="343776"/>
                  </a:lnTo>
                  <a:lnTo>
                    <a:pt x="13840" y="343655"/>
                  </a:lnTo>
                  <a:lnTo>
                    <a:pt x="13831" y="343533"/>
                  </a:lnTo>
                  <a:lnTo>
                    <a:pt x="13824" y="343412"/>
                  </a:lnTo>
                  <a:lnTo>
                    <a:pt x="13818" y="343290"/>
                  </a:lnTo>
                  <a:lnTo>
                    <a:pt x="13831" y="343047"/>
                  </a:lnTo>
                  <a:lnTo>
                    <a:pt x="13855" y="342926"/>
                  </a:lnTo>
                  <a:lnTo>
                    <a:pt x="13901" y="342817"/>
                  </a:lnTo>
                  <a:lnTo>
                    <a:pt x="13987" y="342732"/>
                  </a:lnTo>
                  <a:lnTo>
                    <a:pt x="14090" y="342665"/>
                  </a:lnTo>
                  <a:lnTo>
                    <a:pt x="14198" y="342610"/>
                  </a:lnTo>
                  <a:lnTo>
                    <a:pt x="14308" y="342562"/>
                  </a:lnTo>
                  <a:lnTo>
                    <a:pt x="14528" y="342452"/>
                  </a:lnTo>
                  <a:lnTo>
                    <a:pt x="14747" y="342349"/>
                  </a:lnTo>
                  <a:lnTo>
                    <a:pt x="14964" y="342245"/>
                  </a:lnTo>
                  <a:lnTo>
                    <a:pt x="15175" y="342118"/>
                  </a:lnTo>
                  <a:lnTo>
                    <a:pt x="15266" y="342039"/>
                  </a:lnTo>
                  <a:lnTo>
                    <a:pt x="15348" y="341948"/>
                  </a:lnTo>
                  <a:lnTo>
                    <a:pt x="15418" y="341851"/>
                  </a:lnTo>
                  <a:lnTo>
                    <a:pt x="15474" y="341741"/>
                  </a:lnTo>
                  <a:lnTo>
                    <a:pt x="15526" y="341632"/>
                  </a:lnTo>
                  <a:lnTo>
                    <a:pt x="15574" y="341517"/>
                  </a:lnTo>
                  <a:lnTo>
                    <a:pt x="15619" y="341407"/>
                  </a:lnTo>
                  <a:lnTo>
                    <a:pt x="15719" y="341182"/>
                  </a:lnTo>
                  <a:lnTo>
                    <a:pt x="15781" y="341079"/>
                  </a:lnTo>
                  <a:lnTo>
                    <a:pt x="15851" y="340982"/>
                  </a:lnTo>
                  <a:lnTo>
                    <a:pt x="15938" y="340897"/>
                  </a:lnTo>
                  <a:lnTo>
                    <a:pt x="16041" y="340830"/>
                  </a:lnTo>
                  <a:lnTo>
                    <a:pt x="16156" y="340794"/>
                  </a:lnTo>
                  <a:lnTo>
                    <a:pt x="16273" y="340757"/>
                  </a:lnTo>
                  <a:lnTo>
                    <a:pt x="16391" y="340727"/>
                  </a:lnTo>
                  <a:lnTo>
                    <a:pt x="16625" y="340660"/>
                  </a:lnTo>
                  <a:lnTo>
                    <a:pt x="16739" y="340624"/>
                  </a:lnTo>
                  <a:lnTo>
                    <a:pt x="16843" y="340556"/>
                  </a:lnTo>
                  <a:lnTo>
                    <a:pt x="16942" y="340490"/>
                  </a:lnTo>
                  <a:lnTo>
                    <a:pt x="17038" y="340411"/>
                  </a:lnTo>
                  <a:lnTo>
                    <a:pt x="17127" y="340332"/>
                  </a:lnTo>
                  <a:lnTo>
                    <a:pt x="17207" y="340240"/>
                  </a:lnTo>
                  <a:lnTo>
                    <a:pt x="17284" y="340144"/>
                  </a:lnTo>
                  <a:lnTo>
                    <a:pt x="17353" y="340046"/>
                  </a:lnTo>
                  <a:lnTo>
                    <a:pt x="17407" y="339937"/>
                  </a:lnTo>
                  <a:lnTo>
                    <a:pt x="17454" y="339821"/>
                  </a:lnTo>
                  <a:lnTo>
                    <a:pt x="17494" y="339706"/>
                  </a:lnTo>
                  <a:lnTo>
                    <a:pt x="17527" y="339590"/>
                  </a:lnTo>
                  <a:lnTo>
                    <a:pt x="17552" y="339475"/>
                  </a:lnTo>
                  <a:lnTo>
                    <a:pt x="17566" y="339354"/>
                  </a:lnTo>
                  <a:lnTo>
                    <a:pt x="17570" y="339232"/>
                  </a:lnTo>
                  <a:lnTo>
                    <a:pt x="17538" y="338989"/>
                  </a:lnTo>
                  <a:lnTo>
                    <a:pt x="17481" y="338886"/>
                  </a:lnTo>
                  <a:lnTo>
                    <a:pt x="17399" y="338795"/>
                  </a:lnTo>
                  <a:lnTo>
                    <a:pt x="17310" y="338709"/>
                  </a:lnTo>
                  <a:lnTo>
                    <a:pt x="17220" y="338631"/>
                  </a:lnTo>
                  <a:lnTo>
                    <a:pt x="17047" y="338461"/>
                  </a:lnTo>
                  <a:lnTo>
                    <a:pt x="16970" y="338364"/>
                  </a:lnTo>
                  <a:lnTo>
                    <a:pt x="16898" y="338266"/>
                  </a:lnTo>
                  <a:lnTo>
                    <a:pt x="16829" y="338169"/>
                  </a:lnTo>
                  <a:lnTo>
                    <a:pt x="16762" y="338066"/>
                  </a:lnTo>
                  <a:lnTo>
                    <a:pt x="16697" y="337962"/>
                  </a:lnTo>
                  <a:lnTo>
                    <a:pt x="16634" y="337859"/>
                  </a:lnTo>
                  <a:lnTo>
                    <a:pt x="16589" y="337744"/>
                  </a:lnTo>
                  <a:lnTo>
                    <a:pt x="16570" y="337622"/>
                  </a:lnTo>
                  <a:lnTo>
                    <a:pt x="16682" y="337415"/>
                  </a:lnTo>
                  <a:lnTo>
                    <a:pt x="16873" y="337264"/>
                  </a:lnTo>
                  <a:lnTo>
                    <a:pt x="17060" y="337112"/>
                  </a:lnTo>
                  <a:lnTo>
                    <a:pt x="17136" y="336887"/>
                  </a:lnTo>
                  <a:lnTo>
                    <a:pt x="17122" y="336662"/>
                  </a:lnTo>
                  <a:lnTo>
                    <a:pt x="17160" y="336419"/>
                  </a:lnTo>
                  <a:lnTo>
                    <a:pt x="17132" y="336182"/>
                  </a:lnTo>
                  <a:lnTo>
                    <a:pt x="16956" y="336018"/>
                  </a:lnTo>
                  <a:lnTo>
                    <a:pt x="16759" y="335872"/>
                  </a:lnTo>
                  <a:lnTo>
                    <a:pt x="16662" y="335800"/>
                  </a:lnTo>
                  <a:lnTo>
                    <a:pt x="16571" y="335720"/>
                  </a:lnTo>
                  <a:lnTo>
                    <a:pt x="16511" y="335611"/>
                  </a:lnTo>
                  <a:lnTo>
                    <a:pt x="16482" y="335496"/>
                  </a:lnTo>
                  <a:lnTo>
                    <a:pt x="16476" y="335374"/>
                  </a:lnTo>
                  <a:lnTo>
                    <a:pt x="16507" y="335131"/>
                  </a:lnTo>
                  <a:lnTo>
                    <a:pt x="16540" y="334894"/>
                  </a:lnTo>
                  <a:lnTo>
                    <a:pt x="16546" y="334651"/>
                  </a:lnTo>
                  <a:lnTo>
                    <a:pt x="16552" y="334408"/>
                  </a:lnTo>
                  <a:lnTo>
                    <a:pt x="16576" y="334286"/>
                  </a:lnTo>
                  <a:lnTo>
                    <a:pt x="16631" y="334177"/>
                  </a:lnTo>
                  <a:lnTo>
                    <a:pt x="16708" y="334086"/>
                  </a:lnTo>
                  <a:lnTo>
                    <a:pt x="16790" y="333995"/>
                  </a:lnTo>
                  <a:lnTo>
                    <a:pt x="16877" y="333910"/>
                  </a:lnTo>
                  <a:lnTo>
                    <a:pt x="16969" y="333831"/>
                  </a:lnTo>
                  <a:lnTo>
                    <a:pt x="17064" y="333752"/>
                  </a:lnTo>
                  <a:lnTo>
                    <a:pt x="17161" y="333679"/>
                  </a:lnTo>
                  <a:lnTo>
                    <a:pt x="17260" y="333612"/>
                  </a:lnTo>
                  <a:lnTo>
                    <a:pt x="17463" y="333479"/>
                  </a:lnTo>
                  <a:lnTo>
                    <a:pt x="17568" y="333418"/>
                  </a:lnTo>
                  <a:lnTo>
                    <a:pt x="17677" y="333363"/>
                  </a:lnTo>
                  <a:lnTo>
                    <a:pt x="17790" y="333321"/>
                  </a:lnTo>
                  <a:lnTo>
                    <a:pt x="17905" y="333278"/>
                  </a:lnTo>
                  <a:lnTo>
                    <a:pt x="18131" y="333187"/>
                  </a:lnTo>
                  <a:lnTo>
                    <a:pt x="18240" y="333138"/>
                  </a:lnTo>
                  <a:lnTo>
                    <a:pt x="18350" y="333084"/>
                  </a:lnTo>
                  <a:lnTo>
                    <a:pt x="18457" y="333023"/>
                  </a:lnTo>
                  <a:lnTo>
                    <a:pt x="18564" y="332962"/>
                  </a:lnTo>
                  <a:lnTo>
                    <a:pt x="18667" y="332902"/>
                  </a:lnTo>
                  <a:lnTo>
                    <a:pt x="18767" y="332829"/>
                  </a:lnTo>
                  <a:lnTo>
                    <a:pt x="18841" y="332737"/>
                  </a:lnTo>
                  <a:lnTo>
                    <a:pt x="18842" y="332616"/>
                  </a:lnTo>
                  <a:lnTo>
                    <a:pt x="18713" y="332409"/>
                  </a:lnTo>
                  <a:lnTo>
                    <a:pt x="18559" y="332221"/>
                  </a:lnTo>
                  <a:lnTo>
                    <a:pt x="18422" y="332021"/>
                  </a:lnTo>
                  <a:lnTo>
                    <a:pt x="18376" y="331911"/>
                  </a:lnTo>
                  <a:lnTo>
                    <a:pt x="18338" y="331795"/>
                  </a:lnTo>
                  <a:lnTo>
                    <a:pt x="18310" y="331674"/>
                  </a:lnTo>
                  <a:lnTo>
                    <a:pt x="18287" y="331559"/>
                  </a:lnTo>
                  <a:lnTo>
                    <a:pt x="18270" y="331437"/>
                  </a:lnTo>
                  <a:lnTo>
                    <a:pt x="18258" y="331316"/>
                  </a:lnTo>
                  <a:lnTo>
                    <a:pt x="18251" y="331194"/>
                  </a:lnTo>
                  <a:lnTo>
                    <a:pt x="18265" y="330951"/>
                  </a:lnTo>
                  <a:lnTo>
                    <a:pt x="18284" y="330830"/>
                  </a:lnTo>
                  <a:lnTo>
                    <a:pt x="18312" y="330714"/>
                  </a:lnTo>
                  <a:lnTo>
                    <a:pt x="18357" y="330599"/>
                  </a:lnTo>
                  <a:lnTo>
                    <a:pt x="18434" y="330508"/>
                  </a:lnTo>
                  <a:lnTo>
                    <a:pt x="18518" y="330417"/>
                  </a:lnTo>
                  <a:lnTo>
                    <a:pt x="18603" y="330331"/>
                  </a:lnTo>
                  <a:lnTo>
                    <a:pt x="18740" y="330131"/>
                  </a:lnTo>
                  <a:lnTo>
                    <a:pt x="18747" y="329888"/>
                  </a:lnTo>
                  <a:lnTo>
                    <a:pt x="18683" y="329657"/>
                  </a:lnTo>
                  <a:lnTo>
                    <a:pt x="18610" y="329421"/>
                  </a:lnTo>
                  <a:lnTo>
                    <a:pt x="18573" y="329305"/>
                  </a:lnTo>
                  <a:lnTo>
                    <a:pt x="18538" y="329189"/>
                  </a:lnTo>
                  <a:lnTo>
                    <a:pt x="18508" y="329074"/>
                  </a:lnTo>
                  <a:lnTo>
                    <a:pt x="18482" y="328953"/>
                  </a:lnTo>
                  <a:lnTo>
                    <a:pt x="18467" y="328831"/>
                  </a:lnTo>
                  <a:lnTo>
                    <a:pt x="18466" y="328716"/>
                  </a:lnTo>
                  <a:lnTo>
                    <a:pt x="18475" y="328588"/>
                  </a:lnTo>
                  <a:lnTo>
                    <a:pt x="18502" y="328345"/>
                  </a:lnTo>
                  <a:lnTo>
                    <a:pt x="18533" y="328108"/>
                  </a:lnTo>
                  <a:lnTo>
                    <a:pt x="18543" y="327865"/>
                  </a:lnTo>
                  <a:lnTo>
                    <a:pt x="18532" y="327622"/>
                  </a:lnTo>
                  <a:lnTo>
                    <a:pt x="18517" y="327379"/>
                  </a:lnTo>
                  <a:lnTo>
                    <a:pt x="18516" y="327136"/>
                  </a:lnTo>
                  <a:lnTo>
                    <a:pt x="18535" y="327014"/>
                  </a:lnTo>
                  <a:lnTo>
                    <a:pt x="18561" y="326893"/>
                  </a:lnTo>
                  <a:lnTo>
                    <a:pt x="18598" y="326784"/>
                  </a:lnTo>
                  <a:lnTo>
                    <a:pt x="18641" y="326668"/>
                  </a:lnTo>
                  <a:lnTo>
                    <a:pt x="18686" y="326552"/>
                  </a:lnTo>
                  <a:lnTo>
                    <a:pt x="18733" y="326443"/>
                  </a:lnTo>
                  <a:lnTo>
                    <a:pt x="18828" y="326219"/>
                  </a:lnTo>
                  <a:lnTo>
                    <a:pt x="18873" y="326103"/>
                  </a:lnTo>
                  <a:lnTo>
                    <a:pt x="18915" y="325994"/>
                  </a:lnTo>
                  <a:lnTo>
                    <a:pt x="18954" y="325878"/>
                  </a:lnTo>
                  <a:lnTo>
                    <a:pt x="18989" y="325763"/>
                  </a:lnTo>
                  <a:lnTo>
                    <a:pt x="19021" y="325641"/>
                  </a:lnTo>
                  <a:lnTo>
                    <a:pt x="19089" y="325411"/>
                  </a:lnTo>
                  <a:lnTo>
                    <a:pt x="19129" y="325295"/>
                  </a:lnTo>
                  <a:lnTo>
                    <a:pt x="19179" y="325186"/>
                  </a:lnTo>
                  <a:lnTo>
                    <a:pt x="19240" y="325076"/>
                  </a:lnTo>
                  <a:lnTo>
                    <a:pt x="19301" y="324973"/>
                  </a:lnTo>
                  <a:lnTo>
                    <a:pt x="19365" y="324870"/>
                  </a:lnTo>
                  <a:lnTo>
                    <a:pt x="19435" y="324773"/>
                  </a:lnTo>
                  <a:lnTo>
                    <a:pt x="19508" y="324675"/>
                  </a:lnTo>
                  <a:lnTo>
                    <a:pt x="19588" y="324578"/>
                  </a:lnTo>
                  <a:lnTo>
                    <a:pt x="19676" y="324499"/>
                  </a:lnTo>
                  <a:lnTo>
                    <a:pt x="19768" y="324420"/>
                  </a:lnTo>
                  <a:lnTo>
                    <a:pt x="19863" y="324341"/>
                  </a:lnTo>
                  <a:lnTo>
                    <a:pt x="19961" y="324268"/>
                  </a:lnTo>
                  <a:lnTo>
                    <a:pt x="20061" y="324201"/>
                  </a:lnTo>
                  <a:lnTo>
                    <a:pt x="20163" y="324135"/>
                  </a:lnTo>
                  <a:lnTo>
                    <a:pt x="20267" y="324074"/>
                  </a:lnTo>
                  <a:lnTo>
                    <a:pt x="20374" y="324013"/>
                  </a:lnTo>
                  <a:lnTo>
                    <a:pt x="20484" y="323965"/>
                  </a:lnTo>
                  <a:lnTo>
                    <a:pt x="20704" y="323861"/>
                  </a:lnTo>
                  <a:lnTo>
                    <a:pt x="20810" y="323801"/>
                  </a:lnTo>
                  <a:lnTo>
                    <a:pt x="20912" y="323734"/>
                  </a:lnTo>
                  <a:lnTo>
                    <a:pt x="21001" y="323649"/>
                  </a:lnTo>
                  <a:lnTo>
                    <a:pt x="21079" y="323557"/>
                  </a:lnTo>
                  <a:lnTo>
                    <a:pt x="21148" y="323454"/>
                  </a:lnTo>
                  <a:lnTo>
                    <a:pt x="21208" y="323351"/>
                  </a:lnTo>
                  <a:lnTo>
                    <a:pt x="21259" y="323242"/>
                  </a:lnTo>
                  <a:lnTo>
                    <a:pt x="21300" y="323126"/>
                  </a:lnTo>
                  <a:lnTo>
                    <a:pt x="21336" y="323011"/>
                  </a:lnTo>
                  <a:lnTo>
                    <a:pt x="21369" y="322895"/>
                  </a:lnTo>
                  <a:lnTo>
                    <a:pt x="21400" y="322774"/>
                  </a:lnTo>
                  <a:lnTo>
                    <a:pt x="21420" y="322652"/>
                  </a:lnTo>
                  <a:lnTo>
                    <a:pt x="21428" y="322531"/>
                  </a:lnTo>
                  <a:lnTo>
                    <a:pt x="21433" y="322409"/>
                  </a:lnTo>
                  <a:lnTo>
                    <a:pt x="21419" y="322172"/>
                  </a:lnTo>
                  <a:lnTo>
                    <a:pt x="21410" y="322051"/>
                  </a:lnTo>
                  <a:lnTo>
                    <a:pt x="21396" y="321929"/>
                  </a:lnTo>
                  <a:lnTo>
                    <a:pt x="21377" y="321808"/>
                  </a:lnTo>
                  <a:lnTo>
                    <a:pt x="21354" y="321686"/>
                  </a:lnTo>
                  <a:lnTo>
                    <a:pt x="21321" y="321571"/>
                  </a:lnTo>
                  <a:lnTo>
                    <a:pt x="21286" y="321456"/>
                  </a:lnTo>
                  <a:lnTo>
                    <a:pt x="21219" y="321225"/>
                  </a:lnTo>
                  <a:lnTo>
                    <a:pt x="21188" y="320981"/>
                  </a:lnTo>
                  <a:lnTo>
                    <a:pt x="21213" y="320739"/>
                  </a:lnTo>
                  <a:lnTo>
                    <a:pt x="21237" y="320617"/>
                  </a:lnTo>
                  <a:lnTo>
                    <a:pt x="21265" y="320502"/>
                  </a:lnTo>
                  <a:lnTo>
                    <a:pt x="21299" y="320380"/>
                  </a:lnTo>
                  <a:lnTo>
                    <a:pt x="21343" y="320271"/>
                  </a:lnTo>
                  <a:lnTo>
                    <a:pt x="21392" y="320162"/>
                  </a:lnTo>
                  <a:lnTo>
                    <a:pt x="21455" y="320052"/>
                  </a:lnTo>
                  <a:lnTo>
                    <a:pt x="21530" y="319955"/>
                  </a:lnTo>
                  <a:lnTo>
                    <a:pt x="21634" y="319894"/>
                  </a:lnTo>
                  <a:lnTo>
                    <a:pt x="21754" y="319870"/>
                  </a:lnTo>
                  <a:lnTo>
                    <a:pt x="21875" y="319870"/>
                  </a:lnTo>
                  <a:lnTo>
                    <a:pt x="22118" y="319870"/>
                  </a:lnTo>
                  <a:lnTo>
                    <a:pt x="22362" y="319876"/>
                  </a:lnTo>
                  <a:lnTo>
                    <a:pt x="22604" y="319888"/>
                  </a:lnTo>
                  <a:lnTo>
                    <a:pt x="22846" y="319906"/>
                  </a:lnTo>
                  <a:lnTo>
                    <a:pt x="22968" y="319906"/>
                  </a:lnTo>
                  <a:lnTo>
                    <a:pt x="23089" y="319894"/>
                  </a:lnTo>
                  <a:lnTo>
                    <a:pt x="23209" y="319876"/>
                  </a:lnTo>
                  <a:lnTo>
                    <a:pt x="23323" y="319833"/>
                  </a:lnTo>
                  <a:lnTo>
                    <a:pt x="23432" y="319779"/>
                  </a:lnTo>
                  <a:lnTo>
                    <a:pt x="23537" y="319718"/>
                  </a:lnTo>
                  <a:lnTo>
                    <a:pt x="23633" y="319639"/>
                  </a:lnTo>
                  <a:lnTo>
                    <a:pt x="23713" y="319548"/>
                  </a:lnTo>
                  <a:lnTo>
                    <a:pt x="23763" y="319439"/>
                  </a:lnTo>
                  <a:lnTo>
                    <a:pt x="23794" y="319323"/>
                  </a:lnTo>
                  <a:lnTo>
                    <a:pt x="23814" y="319201"/>
                  </a:lnTo>
                  <a:lnTo>
                    <a:pt x="23826" y="319080"/>
                  </a:lnTo>
                  <a:lnTo>
                    <a:pt x="23830" y="318958"/>
                  </a:lnTo>
                  <a:lnTo>
                    <a:pt x="23823" y="318715"/>
                  </a:lnTo>
                  <a:lnTo>
                    <a:pt x="23808" y="318594"/>
                  </a:lnTo>
                  <a:lnTo>
                    <a:pt x="23786" y="318478"/>
                  </a:lnTo>
                  <a:lnTo>
                    <a:pt x="23759" y="318357"/>
                  </a:lnTo>
                  <a:lnTo>
                    <a:pt x="23730" y="318242"/>
                  </a:lnTo>
                  <a:lnTo>
                    <a:pt x="23690" y="318126"/>
                  </a:lnTo>
                  <a:lnTo>
                    <a:pt x="23624" y="318023"/>
                  </a:lnTo>
                  <a:lnTo>
                    <a:pt x="23546" y="317926"/>
                  </a:lnTo>
                  <a:lnTo>
                    <a:pt x="23460" y="317841"/>
                  </a:lnTo>
                  <a:lnTo>
                    <a:pt x="23372" y="317755"/>
                  </a:lnTo>
                  <a:lnTo>
                    <a:pt x="23284" y="317671"/>
                  </a:lnTo>
                  <a:lnTo>
                    <a:pt x="23128" y="317488"/>
                  </a:lnTo>
                  <a:lnTo>
                    <a:pt x="23100" y="317343"/>
                  </a:lnTo>
                  <a:lnTo>
                    <a:pt x="23048" y="317105"/>
                  </a:lnTo>
                  <a:lnTo>
                    <a:pt x="23023" y="316984"/>
                  </a:lnTo>
                  <a:lnTo>
                    <a:pt x="23004" y="316868"/>
                  </a:lnTo>
                  <a:lnTo>
                    <a:pt x="22987" y="316747"/>
                  </a:lnTo>
                  <a:lnTo>
                    <a:pt x="22972" y="316626"/>
                  </a:lnTo>
                  <a:lnTo>
                    <a:pt x="22958" y="316504"/>
                  </a:lnTo>
                  <a:lnTo>
                    <a:pt x="22928" y="316261"/>
                  </a:lnTo>
                  <a:lnTo>
                    <a:pt x="22911" y="316145"/>
                  </a:lnTo>
                  <a:lnTo>
                    <a:pt x="22891" y="316024"/>
                  </a:lnTo>
                  <a:lnTo>
                    <a:pt x="22870" y="315902"/>
                  </a:lnTo>
                  <a:lnTo>
                    <a:pt x="22845" y="315787"/>
                  </a:lnTo>
                  <a:lnTo>
                    <a:pt x="22815" y="315666"/>
                  </a:lnTo>
                  <a:lnTo>
                    <a:pt x="22779" y="315544"/>
                  </a:lnTo>
                  <a:lnTo>
                    <a:pt x="22731" y="315441"/>
                  </a:lnTo>
                  <a:lnTo>
                    <a:pt x="22657" y="315338"/>
                  </a:lnTo>
                  <a:lnTo>
                    <a:pt x="22580" y="315247"/>
                  </a:lnTo>
                  <a:lnTo>
                    <a:pt x="22499" y="315156"/>
                  </a:lnTo>
                  <a:lnTo>
                    <a:pt x="22414" y="315070"/>
                  </a:lnTo>
                  <a:lnTo>
                    <a:pt x="22325" y="314985"/>
                  </a:lnTo>
                  <a:lnTo>
                    <a:pt x="22233" y="314906"/>
                  </a:lnTo>
                  <a:lnTo>
                    <a:pt x="22138" y="314827"/>
                  </a:lnTo>
                  <a:lnTo>
                    <a:pt x="22040" y="314755"/>
                  </a:lnTo>
                  <a:lnTo>
                    <a:pt x="21935" y="314694"/>
                  </a:lnTo>
                  <a:lnTo>
                    <a:pt x="21825" y="314645"/>
                  </a:lnTo>
                  <a:lnTo>
                    <a:pt x="21711" y="314603"/>
                  </a:lnTo>
                  <a:lnTo>
                    <a:pt x="21591" y="314584"/>
                  </a:lnTo>
                  <a:lnTo>
                    <a:pt x="21470" y="314572"/>
                  </a:lnTo>
                  <a:lnTo>
                    <a:pt x="21227" y="314584"/>
                  </a:lnTo>
                  <a:lnTo>
                    <a:pt x="21107" y="314602"/>
                  </a:lnTo>
                  <a:lnTo>
                    <a:pt x="20988" y="314626"/>
                  </a:lnTo>
                  <a:lnTo>
                    <a:pt x="20870" y="314657"/>
                  </a:lnTo>
                  <a:lnTo>
                    <a:pt x="20753" y="314693"/>
                  </a:lnTo>
                  <a:lnTo>
                    <a:pt x="20637" y="314730"/>
                  </a:lnTo>
                  <a:lnTo>
                    <a:pt x="20525" y="314779"/>
                  </a:lnTo>
                  <a:lnTo>
                    <a:pt x="20416" y="314827"/>
                  </a:lnTo>
                  <a:lnTo>
                    <a:pt x="20311" y="314888"/>
                  </a:lnTo>
                  <a:lnTo>
                    <a:pt x="20206" y="314955"/>
                  </a:lnTo>
                  <a:lnTo>
                    <a:pt x="20000" y="315082"/>
                  </a:lnTo>
                  <a:lnTo>
                    <a:pt x="19793" y="315210"/>
                  </a:lnTo>
                  <a:lnTo>
                    <a:pt x="19586" y="315338"/>
                  </a:lnTo>
                  <a:lnTo>
                    <a:pt x="19380" y="315465"/>
                  </a:lnTo>
                  <a:lnTo>
                    <a:pt x="19276" y="315526"/>
                  </a:lnTo>
                  <a:lnTo>
                    <a:pt x="19170" y="315587"/>
                  </a:lnTo>
                  <a:lnTo>
                    <a:pt x="19061" y="315641"/>
                  </a:lnTo>
                  <a:lnTo>
                    <a:pt x="18949" y="315690"/>
                  </a:lnTo>
                  <a:lnTo>
                    <a:pt x="18833" y="315720"/>
                  </a:lnTo>
                  <a:lnTo>
                    <a:pt x="18711" y="315726"/>
                  </a:lnTo>
                  <a:lnTo>
                    <a:pt x="18476" y="315672"/>
                  </a:lnTo>
                  <a:lnTo>
                    <a:pt x="18366" y="315623"/>
                  </a:lnTo>
                  <a:lnTo>
                    <a:pt x="18266" y="315550"/>
                  </a:lnTo>
                  <a:lnTo>
                    <a:pt x="18184" y="315459"/>
                  </a:lnTo>
                  <a:lnTo>
                    <a:pt x="18110" y="315362"/>
                  </a:lnTo>
                  <a:lnTo>
                    <a:pt x="18049" y="315259"/>
                  </a:lnTo>
                  <a:lnTo>
                    <a:pt x="17999" y="315149"/>
                  </a:lnTo>
                  <a:lnTo>
                    <a:pt x="17958" y="315034"/>
                  </a:lnTo>
                  <a:lnTo>
                    <a:pt x="17937" y="314912"/>
                  </a:lnTo>
                  <a:lnTo>
                    <a:pt x="17982" y="314681"/>
                  </a:lnTo>
                  <a:lnTo>
                    <a:pt x="18089" y="314462"/>
                  </a:lnTo>
                  <a:lnTo>
                    <a:pt x="18185" y="314238"/>
                  </a:lnTo>
                  <a:lnTo>
                    <a:pt x="18199" y="313995"/>
                  </a:lnTo>
                  <a:lnTo>
                    <a:pt x="18174" y="313752"/>
                  </a:lnTo>
                  <a:lnTo>
                    <a:pt x="18145" y="313636"/>
                  </a:lnTo>
                  <a:lnTo>
                    <a:pt x="18110" y="313515"/>
                  </a:lnTo>
                  <a:lnTo>
                    <a:pt x="18062" y="313406"/>
                  </a:lnTo>
                  <a:lnTo>
                    <a:pt x="18001" y="313302"/>
                  </a:lnTo>
                  <a:lnTo>
                    <a:pt x="17926" y="313205"/>
                  </a:lnTo>
                  <a:lnTo>
                    <a:pt x="17845" y="313114"/>
                  </a:lnTo>
                  <a:lnTo>
                    <a:pt x="17762" y="313022"/>
                  </a:lnTo>
                  <a:lnTo>
                    <a:pt x="17676" y="312938"/>
                  </a:lnTo>
                  <a:lnTo>
                    <a:pt x="17507" y="312762"/>
                  </a:lnTo>
                  <a:lnTo>
                    <a:pt x="17346" y="312579"/>
                  </a:lnTo>
                  <a:lnTo>
                    <a:pt x="17269" y="312488"/>
                  </a:lnTo>
                  <a:lnTo>
                    <a:pt x="17196" y="312391"/>
                  </a:lnTo>
                  <a:lnTo>
                    <a:pt x="17124" y="312293"/>
                  </a:lnTo>
                  <a:lnTo>
                    <a:pt x="17054" y="312191"/>
                  </a:lnTo>
                  <a:lnTo>
                    <a:pt x="16987" y="312087"/>
                  </a:lnTo>
                  <a:lnTo>
                    <a:pt x="16860" y="311881"/>
                  </a:lnTo>
                  <a:lnTo>
                    <a:pt x="16744" y="311668"/>
                  </a:lnTo>
                  <a:lnTo>
                    <a:pt x="16689" y="311558"/>
                  </a:lnTo>
                  <a:lnTo>
                    <a:pt x="16635" y="311449"/>
                  </a:lnTo>
                  <a:lnTo>
                    <a:pt x="16582" y="311340"/>
                  </a:lnTo>
                  <a:lnTo>
                    <a:pt x="16534" y="311230"/>
                  </a:lnTo>
                  <a:lnTo>
                    <a:pt x="16494" y="311115"/>
                  </a:lnTo>
                  <a:lnTo>
                    <a:pt x="16458" y="311000"/>
                  </a:lnTo>
                  <a:lnTo>
                    <a:pt x="16425" y="310884"/>
                  </a:lnTo>
                  <a:lnTo>
                    <a:pt x="16396" y="310769"/>
                  </a:lnTo>
                  <a:lnTo>
                    <a:pt x="16371" y="310647"/>
                  </a:lnTo>
                  <a:lnTo>
                    <a:pt x="16357" y="310526"/>
                  </a:lnTo>
                  <a:lnTo>
                    <a:pt x="16351" y="310404"/>
                  </a:lnTo>
                  <a:lnTo>
                    <a:pt x="16381" y="310167"/>
                  </a:lnTo>
                  <a:lnTo>
                    <a:pt x="16468" y="309937"/>
                  </a:lnTo>
                  <a:lnTo>
                    <a:pt x="16570" y="309718"/>
                  </a:lnTo>
                  <a:lnTo>
                    <a:pt x="16710" y="309517"/>
                  </a:lnTo>
                  <a:lnTo>
                    <a:pt x="16864" y="309329"/>
                  </a:lnTo>
                  <a:lnTo>
                    <a:pt x="16925" y="309098"/>
                  </a:lnTo>
                  <a:lnTo>
                    <a:pt x="16895" y="308855"/>
                  </a:lnTo>
                  <a:lnTo>
                    <a:pt x="16868" y="308740"/>
                  </a:lnTo>
                  <a:lnTo>
                    <a:pt x="16835" y="308618"/>
                  </a:lnTo>
                  <a:lnTo>
                    <a:pt x="16801" y="308503"/>
                  </a:lnTo>
                  <a:lnTo>
                    <a:pt x="16765" y="308387"/>
                  </a:lnTo>
                  <a:lnTo>
                    <a:pt x="16697" y="308157"/>
                  </a:lnTo>
                  <a:lnTo>
                    <a:pt x="16666" y="308041"/>
                  </a:lnTo>
                  <a:lnTo>
                    <a:pt x="16641" y="307919"/>
                  </a:lnTo>
                  <a:lnTo>
                    <a:pt x="16619" y="307798"/>
                  </a:lnTo>
                  <a:lnTo>
                    <a:pt x="16600" y="307682"/>
                  </a:lnTo>
                  <a:lnTo>
                    <a:pt x="16581" y="307561"/>
                  </a:lnTo>
                  <a:lnTo>
                    <a:pt x="16565" y="307439"/>
                  </a:lnTo>
                  <a:lnTo>
                    <a:pt x="16554" y="307318"/>
                  </a:lnTo>
                  <a:lnTo>
                    <a:pt x="16551" y="307196"/>
                  </a:lnTo>
                  <a:lnTo>
                    <a:pt x="16570" y="306953"/>
                  </a:lnTo>
                  <a:lnTo>
                    <a:pt x="16594" y="306838"/>
                  </a:lnTo>
                  <a:lnTo>
                    <a:pt x="16622" y="306717"/>
                  </a:lnTo>
                  <a:lnTo>
                    <a:pt x="16665" y="306601"/>
                  </a:lnTo>
                  <a:lnTo>
                    <a:pt x="16719" y="306498"/>
                  </a:lnTo>
                  <a:lnTo>
                    <a:pt x="16794" y="306401"/>
                  </a:lnTo>
                  <a:lnTo>
                    <a:pt x="16891" y="306328"/>
                  </a:lnTo>
                  <a:lnTo>
                    <a:pt x="17004" y="306279"/>
                  </a:lnTo>
                  <a:lnTo>
                    <a:pt x="17121" y="306249"/>
                  </a:lnTo>
                  <a:lnTo>
                    <a:pt x="17239" y="306218"/>
                  </a:lnTo>
                  <a:lnTo>
                    <a:pt x="17360" y="306206"/>
                  </a:lnTo>
                  <a:lnTo>
                    <a:pt x="17596" y="306249"/>
                  </a:lnTo>
                  <a:lnTo>
                    <a:pt x="17699" y="306315"/>
                  </a:lnTo>
                  <a:lnTo>
                    <a:pt x="17795" y="306388"/>
                  </a:lnTo>
                  <a:lnTo>
                    <a:pt x="17888" y="306468"/>
                  </a:lnTo>
                  <a:lnTo>
                    <a:pt x="17975" y="306553"/>
                  </a:lnTo>
                  <a:lnTo>
                    <a:pt x="18057" y="306644"/>
                  </a:lnTo>
                  <a:lnTo>
                    <a:pt x="18135" y="306735"/>
                  </a:lnTo>
                  <a:lnTo>
                    <a:pt x="18211" y="306832"/>
                  </a:lnTo>
                  <a:lnTo>
                    <a:pt x="18285" y="306929"/>
                  </a:lnTo>
                  <a:lnTo>
                    <a:pt x="18356" y="307026"/>
                  </a:lnTo>
                  <a:lnTo>
                    <a:pt x="18427" y="307124"/>
                  </a:lnTo>
                  <a:lnTo>
                    <a:pt x="18496" y="307227"/>
                  </a:lnTo>
                  <a:lnTo>
                    <a:pt x="18560" y="307330"/>
                  </a:lnTo>
                  <a:lnTo>
                    <a:pt x="18609" y="307439"/>
                  </a:lnTo>
                  <a:lnTo>
                    <a:pt x="18648" y="307555"/>
                  </a:lnTo>
                  <a:lnTo>
                    <a:pt x="18686" y="307670"/>
                  </a:lnTo>
                  <a:lnTo>
                    <a:pt x="18722" y="307786"/>
                  </a:lnTo>
                  <a:lnTo>
                    <a:pt x="18758" y="307901"/>
                  </a:lnTo>
                  <a:lnTo>
                    <a:pt x="18791" y="308017"/>
                  </a:lnTo>
                  <a:lnTo>
                    <a:pt x="18825" y="308132"/>
                  </a:lnTo>
                  <a:lnTo>
                    <a:pt x="18857" y="308254"/>
                  </a:lnTo>
                  <a:lnTo>
                    <a:pt x="18921" y="308485"/>
                  </a:lnTo>
                  <a:lnTo>
                    <a:pt x="18984" y="308721"/>
                  </a:lnTo>
                  <a:lnTo>
                    <a:pt x="19049" y="308958"/>
                  </a:lnTo>
                  <a:lnTo>
                    <a:pt x="19106" y="309195"/>
                  </a:lnTo>
                  <a:lnTo>
                    <a:pt x="19178" y="309426"/>
                  </a:lnTo>
                  <a:lnTo>
                    <a:pt x="19245" y="309529"/>
                  </a:lnTo>
                  <a:lnTo>
                    <a:pt x="19335" y="309609"/>
                  </a:lnTo>
                  <a:lnTo>
                    <a:pt x="19437" y="309675"/>
                  </a:lnTo>
                  <a:lnTo>
                    <a:pt x="19546" y="309730"/>
                  </a:lnTo>
                  <a:lnTo>
                    <a:pt x="19657" y="309778"/>
                  </a:lnTo>
                  <a:lnTo>
                    <a:pt x="19768" y="309827"/>
                  </a:lnTo>
                  <a:lnTo>
                    <a:pt x="19984" y="309936"/>
                  </a:lnTo>
                  <a:lnTo>
                    <a:pt x="20191" y="310064"/>
                  </a:lnTo>
                  <a:lnTo>
                    <a:pt x="20418" y="310143"/>
                  </a:lnTo>
                  <a:lnTo>
                    <a:pt x="20644" y="310064"/>
                  </a:lnTo>
                  <a:lnTo>
                    <a:pt x="20748" y="309997"/>
                  </a:lnTo>
                  <a:lnTo>
                    <a:pt x="20848" y="309924"/>
                  </a:lnTo>
                  <a:lnTo>
                    <a:pt x="20937" y="309845"/>
                  </a:lnTo>
                  <a:lnTo>
                    <a:pt x="21015" y="309748"/>
                  </a:lnTo>
                  <a:lnTo>
                    <a:pt x="21087" y="309651"/>
                  </a:lnTo>
                  <a:lnTo>
                    <a:pt x="21135" y="309542"/>
                  </a:lnTo>
                  <a:lnTo>
                    <a:pt x="21137" y="309420"/>
                  </a:lnTo>
                  <a:lnTo>
                    <a:pt x="21112" y="309177"/>
                  </a:lnTo>
                  <a:lnTo>
                    <a:pt x="21096" y="308934"/>
                  </a:lnTo>
                  <a:lnTo>
                    <a:pt x="21099" y="308691"/>
                  </a:lnTo>
                  <a:lnTo>
                    <a:pt x="21105" y="308448"/>
                  </a:lnTo>
                  <a:lnTo>
                    <a:pt x="21109" y="308327"/>
                  </a:lnTo>
                  <a:lnTo>
                    <a:pt x="21113" y="308205"/>
                  </a:lnTo>
                  <a:lnTo>
                    <a:pt x="21119" y="308084"/>
                  </a:lnTo>
                  <a:lnTo>
                    <a:pt x="21127" y="307962"/>
                  </a:lnTo>
                  <a:lnTo>
                    <a:pt x="21138" y="307841"/>
                  </a:lnTo>
                  <a:lnTo>
                    <a:pt x="21152" y="307719"/>
                  </a:lnTo>
                  <a:lnTo>
                    <a:pt x="21166" y="307597"/>
                  </a:lnTo>
                  <a:lnTo>
                    <a:pt x="21190" y="307360"/>
                  </a:lnTo>
                  <a:lnTo>
                    <a:pt x="21195" y="307117"/>
                  </a:lnTo>
                  <a:lnTo>
                    <a:pt x="21148" y="306881"/>
                  </a:lnTo>
                  <a:lnTo>
                    <a:pt x="21091" y="306637"/>
                  </a:lnTo>
                  <a:lnTo>
                    <a:pt x="21093" y="306516"/>
                  </a:lnTo>
                  <a:lnTo>
                    <a:pt x="21142" y="306407"/>
                  </a:lnTo>
                  <a:lnTo>
                    <a:pt x="21224" y="306315"/>
                  </a:lnTo>
                  <a:lnTo>
                    <a:pt x="21317" y="306236"/>
                  </a:lnTo>
                  <a:lnTo>
                    <a:pt x="21421" y="306176"/>
                  </a:lnTo>
                  <a:lnTo>
                    <a:pt x="21529" y="306121"/>
                  </a:lnTo>
                  <a:lnTo>
                    <a:pt x="21639" y="306066"/>
                  </a:lnTo>
                  <a:lnTo>
                    <a:pt x="21754" y="306030"/>
                  </a:lnTo>
                  <a:lnTo>
                    <a:pt x="21876" y="306030"/>
                  </a:lnTo>
                  <a:lnTo>
                    <a:pt x="22107" y="306103"/>
                  </a:lnTo>
                  <a:lnTo>
                    <a:pt x="22344" y="306158"/>
                  </a:lnTo>
                  <a:lnTo>
                    <a:pt x="22432" y="306079"/>
                  </a:lnTo>
                  <a:lnTo>
                    <a:pt x="22476" y="305963"/>
                  </a:lnTo>
                  <a:lnTo>
                    <a:pt x="22500" y="305848"/>
                  </a:lnTo>
                  <a:lnTo>
                    <a:pt x="22512" y="305720"/>
                  </a:lnTo>
                  <a:lnTo>
                    <a:pt x="22519" y="305605"/>
                  </a:lnTo>
                  <a:lnTo>
                    <a:pt x="22526" y="305483"/>
                  </a:lnTo>
                  <a:lnTo>
                    <a:pt x="22532" y="305362"/>
                  </a:lnTo>
                  <a:lnTo>
                    <a:pt x="22537" y="305240"/>
                  </a:lnTo>
                  <a:lnTo>
                    <a:pt x="22514" y="304997"/>
                  </a:lnTo>
                  <a:lnTo>
                    <a:pt x="22491" y="304754"/>
                  </a:lnTo>
                  <a:lnTo>
                    <a:pt x="22496" y="304511"/>
                  </a:lnTo>
                  <a:lnTo>
                    <a:pt x="22503" y="304389"/>
                  </a:lnTo>
                  <a:lnTo>
                    <a:pt x="22514" y="304268"/>
                  </a:lnTo>
                  <a:lnTo>
                    <a:pt x="22526" y="304147"/>
                  </a:lnTo>
                  <a:lnTo>
                    <a:pt x="22540" y="304025"/>
                  </a:lnTo>
                  <a:lnTo>
                    <a:pt x="22556" y="303903"/>
                  </a:lnTo>
                  <a:lnTo>
                    <a:pt x="22576" y="303788"/>
                  </a:lnTo>
                  <a:lnTo>
                    <a:pt x="22599" y="303667"/>
                  </a:lnTo>
                  <a:lnTo>
                    <a:pt x="22629" y="303551"/>
                  </a:lnTo>
                  <a:lnTo>
                    <a:pt x="22671" y="303436"/>
                  </a:lnTo>
                  <a:lnTo>
                    <a:pt x="22719" y="303320"/>
                  </a:lnTo>
                  <a:lnTo>
                    <a:pt x="22788" y="303089"/>
                  </a:lnTo>
                  <a:lnTo>
                    <a:pt x="22739" y="302859"/>
                  </a:lnTo>
                  <a:lnTo>
                    <a:pt x="22637" y="302634"/>
                  </a:lnTo>
                  <a:lnTo>
                    <a:pt x="22534" y="302415"/>
                  </a:lnTo>
                  <a:lnTo>
                    <a:pt x="22468" y="302184"/>
                  </a:lnTo>
                  <a:lnTo>
                    <a:pt x="22520" y="301947"/>
                  </a:lnTo>
                  <a:lnTo>
                    <a:pt x="22580" y="301838"/>
                  </a:lnTo>
                  <a:lnTo>
                    <a:pt x="22646" y="301735"/>
                  </a:lnTo>
                  <a:lnTo>
                    <a:pt x="22722" y="301644"/>
                  </a:lnTo>
                  <a:lnTo>
                    <a:pt x="22802" y="301552"/>
                  </a:lnTo>
                  <a:lnTo>
                    <a:pt x="22885" y="301461"/>
                  </a:lnTo>
                  <a:lnTo>
                    <a:pt x="22969" y="301376"/>
                  </a:lnTo>
                  <a:lnTo>
                    <a:pt x="23151" y="301218"/>
                  </a:lnTo>
                  <a:lnTo>
                    <a:pt x="23356" y="301084"/>
                  </a:lnTo>
                  <a:lnTo>
                    <a:pt x="23555" y="300945"/>
                  </a:lnTo>
                  <a:lnTo>
                    <a:pt x="23650" y="300872"/>
                  </a:lnTo>
                  <a:lnTo>
                    <a:pt x="23743" y="300793"/>
                  </a:lnTo>
                  <a:lnTo>
                    <a:pt x="23836" y="300714"/>
                  </a:lnTo>
                  <a:lnTo>
                    <a:pt x="23926" y="300635"/>
                  </a:lnTo>
                  <a:lnTo>
                    <a:pt x="24012" y="300544"/>
                  </a:lnTo>
                  <a:lnTo>
                    <a:pt x="24175" y="300367"/>
                  </a:lnTo>
                  <a:lnTo>
                    <a:pt x="24317" y="300167"/>
                  </a:lnTo>
                  <a:lnTo>
                    <a:pt x="24451" y="299967"/>
                  </a:lnTo>
                  <a:lnTo>
                    <a:pt x="24573" y="299754"/>
                  </a:lnTo>
                  <a:lnTo>
                    <a:pt x="24621" y="299644"/>
                  </a:lnTo>
                  <a:lnTo>
                    <a:pt x="24666" y="299530"/>
                  </a:lnTo>
                  <a:lnTo>
                    <a:pt x="24707" y="299414"/>
                  </a:lnTo>
                  <a:lnTo>
                    <a:pt x="24746" y="299299"/>
                  </a:lnTo>
                  <a:lnTo>
                    <a:pt x="24783" y="299183"/>
                  </a:lnTo>
                  <a:lnTo>
                    <a:pt x="24820" y="299068"/>
                  </a:lnTo>
                  <a:lnTo>
                    <a:pt x="24856" y="298952"/>
                  </a:lnTo>
                  <a:lnTo>
                    <a:pt x="24893" y="298837"/>
                  </a:lnTo>
                  <a:lnTo>
                    <a:pt x="24929" y="298721"/>
                  </a:lnTo>
                  <a:lnTo>
                    <a:pt x="25002" y="298490"/>
                  </a:lnTo>
                  <a:lnTo>
                    <a:pt x="25074" y="298260"/>
                  </a:lnTo>
                  <a:lnTo>
                    <a:pt x="25145" y="298023"/>
                  </a:lnTo>
                  <a:lnTo>
                    <a:pt x="25216" y="297792"/>
                  </a:lnTo>
                  <a:lnTo>
                    <a:pt x="25287" y="297561"/>
                  </a:lnTo>
                  <a:lnTo>
                    <a:pt x="25354" y="297324"/>
                  </a:lnTo>
                  <a:lnTo>
                    <a:pt x="25419" y="297093"/>
                  </a:lnTo>
                  <a:lnTo>
                    <a:pt x="25449" y="296978"/>
                  </a:lnTo>
                  <a:lnTo>
                    <a:pt x="25479" y="296856"/>
                  </a:lnTo>
                  <a:lnTo>
                    <a:pt x="25504" y="296734"/>
                  </a:lnTo>
                  <a:lnTo>
                    <a:pt x="25520" y="296619"/>
                  </a:lnTo>
                  <a:lnTo>
                    <a:pt x="25526" y="296498"/>
                  </a:lnTo>
                  <a:lnTo>
                    <a:pt x="25528" y="296376"/>
                  </a:lnTo>
                  <a:lnTo>
                    <a:pt x="25529" y="296255"/>
                  </a:lnTo>
                  <a:lnTo>
                    <a:pt x="25537" y="296012"/>
                  </a:lnTo>
                  <a:lnTo>
                    <a:pt x="25547" y="295890"/>
                  </a:lnTo>
                  <a:lnTo>
                    <a:pt x="25565" y="295768"/>
                  </a:lnTo>
                  <a:lnTo>
                    <a:pt x="25593" y="295647"/>
                  </a:lnTo>
                  <a:lnTo>
                    <a:pt x="25622" y="295532"/>
                  </a:lnTo>
                  <a:lnTo>
                    <a:pt x="25682" y="295295"/>
                  </a:lnTo>
                  <a:lnTo>
                    <a:pt x="25744" y="295058"/>
                  </a:lnTo>
                  <a:lnTo>
                    <a:pt x="25806" y="294827"/>
                  </a:lnTo>
                  <a:lnTo>
                    <a:pt x="25865" y="294590"/>
                  </a:lnTo>
                  <a:lnTo>
                    <a:pt x="25919" y="294353"/>
                  </a:lnTo>
                  <a:lnTo>
                    <a:pt x="25968" y="294116"/>
                  </a:lnTo>
                  <a:lnTo>
                    <a:pt x="25990" y="293995"/>
                  </a:lnTo>
                  <a:lnTo>
                    <a:pt x="26011" y="293879"/>
                  </a:lnTo>
                  <a:lnTo>
                    <a:pt x="26030" y="293758"/>
                  </a:lnTo>
                  <a:lnTo>
                    <a:pt x="26047" y="293636"/>
                  </a:lnTo>
                  <a:lnTo>
                    <a:pt x="26061" y="293515"/>
                  </a:lnTo>
                  <a:lnTo>
                    <a:pt x="26069" y="293393"/>
                  </a:lnTo>
                  <a:lnTo>
                    <a:pt x="26070" y="293272"/>
                  </a:lnTo>
                  <a:lnTo>
                    <a:pt x="26038" y="293028"/>
                  </a:lnTo>
                  <a:lnTo>
                    <a:pt x="25973" y="292797"/>
                  </a:lnTo>
                  <a:lnTo>
                    <a:pt x="25908" y="292561"/>
                  </a:lnTo>
                  <a:lnTo>
                    <a:pt x="25882" y="292445"/>
                  </a:lnTo>
                  <a:lnTo>
                    <a:pt x="25863" y="292324"/>
                  </a:lnTo>
                  <a:lnTo>
                    <a:pt x="25851" y="292203"/>
                  </a:lnTo>
                  <a:lnTo>
                    <a:pt x="25841" y="292081"/>
                  </a:lnTo>
                  <a:lnTo>
                    <a:pt x="25833" y="291959"/>
                  </a:lnTo>
                  <a:lnTo>
                    <a:pt x="25826" y="291838"/>
                  </a:lnTo>
                  <a:lnTo>
                    <a:pt x="25821" y="291717"/>
                  </a:lnTo>
                  <a:lnTo>
                    <a:pt x="25820" y="291595"/>
                  </a:lnTo>
                  <a:lnTo>
                    <a:pt x="25833" y="291358"/>
                  </a:lnTo>
                  <a:lnTo>
                    <a:pt x="25845" y="291236"/>
                  </a:lnTo>
                  <a:lnTo>
                    <a:pt x="25858" y="291115"/>
                  </a:lnTo>
                  <a:lnTo>
                    <a:pt x="25874" y="290994"/>
                  </a:lnTo>
                  <a:lnTo>
                    <a:pt x="25892" y="290872"/>
                  </a:lnTo>
                  <a:lnTo>
                    <a:pt x="25911" y="290750"/>
                  </a:lnTo>
                  <a:lnTo>
                    <a:pt x="25935" y="290635"/>
                  </a:lnTo>
                  <a:lnTo>
                    <a:pt x="25963" y="290514"/>
                  </a:lnTo>
                  <a:lnTo>
                    <a:pt x="25997" y="290398"/>
                  </a:lnTo>
                  <a:lnTo>
                    <a:pt x="26034" y="290283"/>
                  </a:lnTo>
                  <a:lnTo>
                    <a:pt x="26084" y="290046"/>
                  </a:lnTo>
                  <a:lnTo>
                    <a:pt x="26087" y="289802"/>
                  </a:lnTo>
                  <a:lnTo>
                    <a:pt x="26081" y="289681"/>
                  </a:lnTo>
                  <a:lnTo>
                    <a:pt x="26071" y="289559"/>
                  </a:lnTo>
                  <a:lnTo>
                    <a:pt x="26057" y="289438"/>
                  </a:lnTo>
                  <a:lnTo>
                    <a:pt x="26042" y="289316"/>
                  </a:lnTo>
                  <a:lnTo>
                    <a:pt x="26023" y="289195"/>
                  </a:lnTo>
                  <a:lnTo>
                    <a:pt x="25996" y="289079"/>
                  </a:lnTo>
                  <a:lnTo>
                    <a:pt x="25963" y="288964"/>
                  </a:lnTo>
                  <a:lnTo>
                    <a:pt x="25916" y="288721"/>
                  </a:lnTo>
                  <a:lnTo>
                    <a:pt x="25955" y="288484"/>
                  </a:lnTo>
                  <a:lnTo>
                    <a:pt x="26031" y="288254"/>
                  </a:lnTo>
                  <a:lnTo>
                    <a:pt x="26104" y="288023"/>
                  </a:lnTo>
                  <a:lnTo>
                    <a:pt x="26134" y="287907"/>
                  </a:lnTo>
                  <a:lnTo>
                    <a:pt x="26155" y="287786"/>
                  </a:lnTo>
                  <a:lnTo>
                    <a:pt x="26166" y="287664"/>
                  </a:lnTo>
                  <a:lnTo>
                    <a:pt x="26170" y="287543"/>
                  </a:lnTo>
                  <a:lnTo>
                    <a:pt x="26172" y="287421"/>
                  </a:lnTo>
                  <a:lnTo>
                    <a:pt x="26172" y="287299"/>
                  </a:lnTo>
                  <a:lnTo>
                    <a:pt x="26162" y="287056"/>
                  </a:lnTo>
                  <a:lnTo>
                    <a:pt x="26153" y="286935"/>
                  </a:lnTo>
                  <a:lnTo>
                    <a:pt x="26139" y="286813"/>
                  </a:lnTo>
                  <a:lnTo>
                    <a:pt x="26111" y="286692"/>
                  </a:lnTo>
                  <a:lnTo>
                    <a:pt x="26073" y="286576"/>
                  </a:lnTo>
                  <a:lnTo>
                    <a:pt x="26031" y="286467"/>
                  </a:lnTo>
                  <a:lnTo>
                    <a:pt x="25942" y="286236"/>
                  </a:lnTo>
                  <a:lnTo>
                    <a:pt x="25863" y="286005"/>
                  </a:lnTo>
                  <a:lnTo>
                    <a:pt x="25890" y="285769"/>
                  </a:lnTo>
                  <a:lnTo>
                    <a:pt x="25970" y="285538"/>
                  </a:lnTo>
                  <a:lnTo>
                    <a:pt x="26010" y="285301"/>
                  </a:lnTo>
                  <a:lnTo>
                    <a:pt x="25998" y="285058"/>
                  </a:lnTo>
                  <a:lnTo>
                    <a:pt x="25984" y="284815"/>
                  </a:lnTo>
                  <a:lnTo>
                    <a:pt x="25966" y="284572"/>
                  </a:lnTo>
                  <a:lnTo>
                    <a:pt x="25948" y="284328"/>
                  </a:lnTo>
                  <a:lnTo>
                    <a:pt x="25938" y="284213"/>
                  </a:lnTo>
                  <a:lnTo>
                    <a:pt x="25923" y="284092"/>
                  </a:lnTo>
                  <a:lnTo>
                    <a:pt x="25905" y="283970"/>
                  </a:lnTo>
                  <a:lnTo>
                    <a:pt x="25885" y="283849"/>
                  </a:lnTo>
                  <a:lnTo>
                    <a:pt x="25862" y="283733"/>
                  </a:lnTo>
                  <a:lnTo>
                    <a:pt x="25838" y="283612"/>
                  </a:lnTo>
                  <a:lnTo>
                    <a:pt x="25809" y="283490"/>
                  </a:lnTo>
                  <a:lnTo>
                    <a:pt x="25777" y="283375"/>
                  </a:lnTo>
                  <a:lnTo>
                    <a:pt x="25742" y="283259"/>
                  </a:lnTo>
                  <a:lnTo>
                    <a:pt x="25702" y="283144"/>
                  </a:lnTo>
                  <a:lnTo>
                    <a:pt x="25649" y="283035"/>
                  </a:lnTo>
                  <a:lnTo>
                    <a:pt x="25587" y="282932"/>
                  </a:lnTo>
                  <a:lnTo>
                    <a:pt x="25518" y="282828"/>
                  </a:lnTo>
                  <a:lnTo>
                    <a:pt x="25445" y="282731"/>
                  </a:lnTo>
                  <a:lnTo>
                    <a:pt x="25370" y="282633"/>
                  </a:lnTo>
                  <a:lnTo>
                    <a:pt x="25226" y="282439"/>
                  </a:lnTo>
                  <a:lnTo>
                    <a:pt x="25172" y="282336"/>
                  </a:lnTo>
                  <a:lnTo>
                    <a:pt x="25142" y="282214"/>
                  </a:lnTo>
                  <a:lnTo>
                    <a:pt x="25119" y="282093"/>
                  </a:lnTo>
                  <a:lnTo>
                    <a:pt x="25102" y="281977"/>
                  </a:lnTo>
                  <a:lnTo>
                    <a:pt x="25109" y="281734"/>
                  </a:lnTo>
                  <a:lnTo>
                    <a:pt x="25123" y="281613"/>
                  </a:lnTo>
                  <a:lnTo>
                    <a:pt x="25151" y="281491"/>
                  </a:lnTo>
                  <a:lnTo>
                    <a:pt x="25193" y="281376"/>
                  </a:lnTo>
                  <a:lnTo>
                    <a:pt x="25245" y="281267"/>
                  </a:lnTo>
                  <a:lnTo>
                    <a:pt x="25308" y="281164"/>
                  </a:lnTo>
                  <a:lnTo>
                    <a:pt x="25378" y="281066"/>
                  </a:lnTo>
                  <a:lnTo>
                    <a:pt x="25457" y="280975"/>
                  </a:lnTo>
                  <a:lnTo>
                    <a:pt x="25549" y="280890"/>
                  </a:lnTo>
                  <a:lnTo>
                    <a:pt x="25644" y="280817"/>
                  </a:lnTo>
                  <a:lnTo>
                    <a:pt x="25832" y="280665"/>
                  </a:lnTo>
                  <a:lnTo>
                    <a:pt x="25923" y="280586"/>
                  </a:lnTo>
                  <a:lnTo>
                    <a:pt x="26013" y="280501"/>
                  </a:lnTo>
                  <a:lnTo>
                    <a:pt x="26101" y="280416"/>
                  </a:lnTo>
                  <a:lnTo>
                    <a:pt x="26186" y="280331"/>
                  </a:lnTo>
                  <a:lnTo>
                    <a:pt x="26269" y="280240"/>
                  </a:lnTo>
                  <a:lnTo>
                    <a:pt x="26348" y="280149"/>
                  </a:lnTo>
                  <a:lnTo>
                    <a:pt x="26417" y="280046"/>
                  </a:lnTo>
                  <a:lnTo>
                    <a:pt x="26472" y="279942"/>
                  </a:lnTo>
                  <a:lnTo>
                    <a:pt x="26523" y="279833"/>
                  </a:lnTo>
                  <a:lnTo>
                    <a:pt x="26571" y="279717"/>
                  </a:lnTo>
                  <a:lnTo>
                    <a:pt x="26614" y="279602"/>
                  </a:lnTo>
                  <a:lnTo>
                    <a:pt x="26653" y="279487"/>
                  </a:lnTo>
                  <a:lnTo>
                    <a:pt x="26691" y="279371"/>
                  </a:lnTo>
                  <a:lnTo>
                    <a:pt x="26728" y="279256"/>
                  </a:lnTo>
                  <a:lnTo>
                    <a:pt x="26764" y="279140"/>
                  </a:lnTo>
                  <a:lnTo>
                    <a:pt x="26837" y="278910"/>
                  </a:lnTo>
                  <a:lnTo>
                    <a:pt x="26875" y="278794"/>
                  </a:lnTo>
                  <a:lnTo>
                    <a:pt x="26926" y="278684"/>
                  </a:lnTo>
                  <a:lnTo>
                    <a:pt x="26992" y="278581"/>
                  </a:lnTo>
                  <a:lnTo>
                    <a:pt x="27074" y="278496"/>
                  </a:lnTo>
                  <a:lnTo>
                    <a:pt x="27162" y="278411"/>
                  </a:lnTo>
                  <a:lnTo>
                    <a:pt x="27253" y="278326"/>
                  </a:lnTo>
                  <a:lnTo>
                    <a:pt x="27360" y="278265"/>
                  </a:lnTo>
                  <a:lnTo>
                    <a:pt x="27473" y="278223"/>
                  </a:lnTo>
                  <a:lnTo>
                    <a:pt x="27591" y="278198"/>
                  </a:lnTo>
                  <a:lnTo>
                    <a:pt x="27711" y="278174"/>
                  </a:lnTo>
                  <a:lnTo>
                    <a:pt x="27831" y="278162"/>
                  </a:lnTo>
                  <a:lnTo>
                    <a:pt x="27952" y="278156"/>
                  </a:lnTo>
                  <a:lnTo>
                    <a:pt x="28195" y="278138"/>
                  </a:lnTo>
                  <a:lnTo>
                    <a:pt x="28438" y="278126"/>
                  </a:lnTo>
                  <a:lnTo>
                    <a:pt x="28681" y="278113"/>
                  </a:lnTo>
                  <a:lnTo>
                    <a:pt x="28968" y="278113"/>
                  </a:lnTo>
                  <a:lnTo>
                    <a:pt x="29211" y="278089"/>
                  </a:lnTo>
                  <a:lnTo>
                    <a:pt x="29329" y="278065"/>
                  </a:lnTo>
                  <a:lnTo>
                    <a:pt x="29446" y="278028"/>
                  </a:lnTo>
                  <a:lnTo>
                    <a:pt x="29561" y="277992"/>
                  </a:lnTo>
                  <a:lnTo>
                    <a:pt x="29674" y="277943"/>
                  </a:lnTo>
                  <a:lnTo>
                    <a:pt x="29786" y="277895"/>
                  </a:lnTo>
                  <a:lnTo>
                    <a:pt x="29894" y="277840"/>
                  </a:lnTo>
                  <a:lnTo>
                    <a:pt x="29988" y="277767"/>
                  </a:lnTo>
                  <a:lnTo>
                    <a:pt x="30050" y="277664"/>
                  </a:lnTo>
                  <a:lnTo>
                    <a:pt x="30052" y="277542"/>
                  </a:lnTo>
                  <a:lnTo>
                    <a:pt x="29965" y="277312"/>
                  </a:lnTo>
                  <a:lnTo>
                    <a:pt x="29863" y="277093"/>
                  </a:lnTo>
                  <a:lnTo>
                    <a:pt x="29766" y="276868"/>
                  </a:lnTo>
                  <a:lnTo>
                    <a:pt x="29725" y="276759"/>
                  </a:lnTo>
                  <a:lnTo>
                    <a:pt x="29689" y="276637"/>
                  </a:lnTo>
                  <a:lnTo>
                    <a:pt x="29655" y="276522"/>
                  </a:lnTo>
                  <a:lnTo>
                    <a:pt x="29624" y="276406"/>
                  </a:lnTo>
                  <a:lnTo>
                    <a:pt x="29598" y="276285"/>
                  </a:lnTo>
                  <a:lnTo>
                    <a:pt x="29576" y="276169"/>
                  </a:lnTo>
                  <a:lnTo>
                    <a:pt x="29565" y="276048"/>
                  </a:lnTo>
                  <a:lnTo>
                    <a:pt x="29602" y="275804"/>
                  </a:lnTo>
                  <a:lnTo>
                    <a:pt x="29679" y="275574"/>
                  </a:lnTo>
                  <a:lnTo>
                    <a:pt x="29743" y="275343"/>
                  </a:lnTo>
                  <a:lnTo>
                    <a:pt x="29737" y="275100"/>
                  </a:lnTo>
                  <a:lnTo>
                    <a:pt x="29680" y="274863"/>
                  </a:lnTo>
                  <a:lnTo>
                    <a:pt x="29598" y="274632"/>
                  </a:lnTo>
                  <a:lnTo>
                    <a:pt x="29519" y="274407"/>
                  </a:lnTo>
                  <a:lnTo>
                    <a:pt x="29486" y="274286"/>
                  </a:lnTo>
                  <a:lnTo>
                    <a:pt x="29458" y="274171"/>
                  </a:lnTo>
                  <a:lnTo>
                    <a:pt x="29432" y="274049"/>
                  </a:lnTo>
                  <a:lnTo>
                    <a:pt x="29408" y="273927"/>
                  </a:lnTo>
                  <a:lnTo>
                    <a:pt x="29388" y="273812"/>
                  </a:lnTo>
                  <a:lnTo>
                    <a:pt x="29372" y="273690"/>
                  </a:lnTo>
                  <a:lnTo>
                    <a:pt x="29359" y="273569"/>
                  </a:lnTo>
                  <a:lnTo>
                    <a:pt x="29350" y="273447"/>
                  </a:lnTo>
                  <a:lnTo>
                    <a:pt x="29347" y="273326"/>
                  </a:lnTo>
                  <a:lnTo>
                    <a:pt x="29349" y="273083"/>
                  </a:lnTo>
                  <a:lnTo>
                    <a:pt x="29353" y="272840"/>
                  </a:lnTo>
                  <a:lnTo>
                    <a:pt x="29359" y="272597"/>
                  </a:lnTo>
                  <a:lnTo>
                    <a:pt x="29365" y="272354"/>
                  </a:lnTo>
                  <a:lnTo>
                    <a:pt x="29370" y="272232"/>
                  </a:lnTo>
                  <a:lnTo>
                    <a:pt x="29375" y="272111"/>
                  </a:lnTo>
                  <a:lnTo>
                    <a:pt x="29380" y="271990"/>
                  </a:lnTo>
                  <a:lnTo>
                    <a:pt x="29387" y="271868"/>
                  </a:lnTo>
                  <a:lnTo>
                    <a:pt x="29394" y="271747"/>
                  </a:lnTo>
                  <a:lnTo>
                    <a:pt x="29409" y="271625"/>
                  </a:lnTo>
                  <a:lnTo>
                    <a:pt x="29441" y="271510"/>
                  </a:lnTo>
                  <a:lnTo>
                    <a:pt x="29482" y="271394"/>
                  </a:lnTo>
                  <a:lnTo>
                    <a:pt x="29526" y="271279"/>
                  </a:lnTo>
                  <a:lnTo>
                    <a:pt x="29572" y="271170"/>
                  </a:lnTo>
                  <a:lnTo>
                    <a:pt x="29665" y="270944"/>
                  </a:lnTo>
                  <a:lnTo>
                    <a:pt x="29710" y="270835"/>
                  </a:lnTo>
                  <a:lnTo>
                    <a:pt x="29752" y="270720"/>
                  </a:lnTo>
                  <a:lnTo>
                    <a:pt x="29784" y="270598"/>
                  </a:lnTo>
                  <a:lnTo>
                    <a:pt x="29808" y="270483"/>
                  </a:lnTo>
                  <a:lnTo>
                    <a:pt x="29827" y="270361"/>
                  </a:lnTo>
                  <a:lnTo>
                    <a:pt x="29846" y="270240"/>
                  </a:lnTo>
                  <a:lnTo>
                    <a:pt x="29861" y="270118"/>
                  </a:lnTo>
                  <a:lnTo>
                    <a:pt x="29873" y="270003"/>
                  </a:lnTo>
                  <a:lnTo>
                    <a:pt x="29885" y="269881"/>
                  </a:lnTo>
                  <a:lnTo>
                    <a:pt x="29892" y="269760"/>
                  </a:lnTo>
                  <a:lnTo>
                    <a:pt x="29898" y="269638"/>
                  </a:lnTo>
                  <a:lnTo>
                    <a:pt x="29900" y="269517"/>
                  </a:lnTo>
                  <a:lnTo>
                    <a:pt x="29888" y="269274"/>
                  </a:lnTo>
                  <a:lnTo>
                    <a:pt x="29862" y="269030"/>
                  </a:lnTo>
                  <a:lnTo>
                    <a:pt x="29859" y="268788"/>
                  </a:lnTo>
                  <a:lnTo>
                    <a:pt x="29887" y="268545"/>
                  </a:lnTo>
                  <a:lnTo>
                    <a:pt x="29918" y="268302"/>
                  </a:lnTo>
                  <a:lnTo>
                    <a:pt x="29929" y="268064"/>
                  </a:lnTo>
                  <a:lnTo>
                    <a:pt x="29925" y="267822"/>
                  </a:lnTo>
                  <a:lnTo>
                    <a:pt x="29922" y="267700"/>
                  </a:lnTo>
                  <a:lnTo>
                    <a:pt x="29916" y="267579"/>
                  </a:lnTo>
                  <a:lnTo>
                    <a:pt x="29910" y="267457"/>
                  </a:lnTo>
                  <a:lnTo>
                    <a:pt x="29902" y="267336"/>
                  </a:lnTo>
                  <a:lnTo>
                    <a:pt x="29893" y="267214"/>
                  </a:lnTo>
                  <a:lnTo>
                    <a:pt x="29884" y="267093"/>
                  </a:lnTo>
                  <a:lnTo>
                    <a:pt x="29872" y="266971"/>
                  </a:lnTo>
                  <a:lnTo>
                    <a:pt x="29856" y="266850"/>
                  </a:lnTo>
                  <a:lnTo>
                    <a:pt x="29837" y="266728"/>
                  </a:lnTo>
                  <a:lnTo>
                    <a:pt x="29817" y="266607"/>
                  </a:lnTo>
                  <a:lnTo>
                    <a:pt x="29780" y="266369"/>
                  </a:lnTo>
                  <a:lnTo>
                    <a:pt x="29767" y="266248"/>
                  </a:lnTo>
                  <a:lnTo>
                    <a:pt x="29755" y="266127"/>
                  </a:lnTo>
                  <a:lnTo>
                    <a:pt x="29745" y="266005"/>
                  </a:lnTo>
                  <a:lnTo>
                    <a:pt x="29736" y="265884"/>
                  </a:lnTo>
                  <a:lnTo>
                    <a:pt x="29729" y="265762"/>
                  </a:lnTo>
                  <a:lnTo>
                    <a:pt x="29722" y="265641"/>
                  </a:lnTo>
                  <a:lnTo>
                    <a:pt x="29718" y="265519"/>
                  </a:lnTo>
                  <a:lnTo>
                    <a:pt x="29718" y="265398"/>
                  </a:lnTo>
                  <a:lnTo>
                    <a:pt x="29730" y="265155"/>
                  </a:lnTo>
                  <a:lnTo>
                    <a:pt x="29748" y="265033"/>
                  </a:lnTo>
                  <a:lnTo>
                    <a:pt x="29775" y="264918"/>
                  </a:lnTo>
                  <a:lnTo>
                    <a:pt x="29808" y="264802"/>
                  </a:lnTo>
                  <a:lnTo>
                    <a:pt x="29849" y="264687"/>
                  </a:lnTo>
                  <a:lnTo>
                    <a:pt x="29896" y="264577"/>
                  </a:lnTo>
                  <a:lnTo>
                    <a:pt x="29947" y="264462"/>
                  </a:lnTo>
                  <a:lnTo>
                    <a:pt x="29997" y="264353"/>
                  </a:lnTo>
                  <a:lnTo>
                    <a:pt x="30051" y="264244"/>
                  </a:lnTo>
                  <a:lnTo>
                    <a:pt x="30108" y="264140"/>
                  </a:lnTo>
                  <a:lnTo>
                    <a:pt x="30171" y="264030"/>
                  </a:lnTo>
                  <a:lnTo>
                    <a:pt x="30238" y="263927"/>
                  </a:lnTo>
                  <a:lnTo>
                    <a:pt x="30309" y="263830"/>
                  </a:lnTo>
                  <a:lnTo>
                    <a:pt x="30382" y="263733"/>
                  </a:lnTo>
                  <a:lnTo>
                    <a:pt x="30525" y="263538"/>
                  </a:lnTo>
                  <a:lnTo>
                    <a:pt x="30591" y="263435"/>
                  </a:lnTo>
                  <a:lnTo>
                    <a:pt x="30650" y="263332"/>
                  </a:lnTo>
                  <a:lnTo>
                    <a:pt x="30705" y="263223"/>
                  </a:lnTo>
                  <a:lnTo>
                    <a:pt x="30758" y="263114"/>
                  </a:lnTo>
                  <a:lnTo>
                    <a:pt x="30806" y="262998"/>
                  </a:lnTo>
                  <a:lnTo>
                    <a:pt x="30850" y="262888"/>
                  </a:lnTo>
                  <a:lnTo>
                    <a:pt x="30893" y="262773"/>
                  </a:lnTo>
                  <a:lnTo>
                    <a:pt x="30933" y="262657"/>
                  </a:lnTo>
                  <a:lnTo>
                    <a:pt x="30970" y="262542"/>
                  </a:lnTo>
                  <a:lnTo>
                    <a:pt x="31004" y="262426"/>
                  </a:lnTo>
                  <a:lnTo>
                    <a:pt x="31039" y="262311"/>
                  </a:lnTo>
                  <a:lnTo>
                    <a:pt x="31072" y="262190"/>
                  </a:lnTo>
                  <a:lnTo>
                    <a:pt x="31102" y="262074"/>
                  </a:lnTo>
                  <a:lnTo>
                    <a:pt x="31129" y="261953"/>
                  </a:lnTo>
                  <a:lnTo>
                    <a:pt x="31149" y="261837"/>
                  </a:lnTo>
                  <a:lnTo>
                    <a:pt x="31163" y="261716"/>
                  </a:lnTo>
                  <a:lnTo>
                    <a:pt x="31172" y="261594"/>
                  </a:lnTo>
                  <a:lnTo>
                    <a:pt x="31176" y="261473"/>
                  </a:lnTo>
                  <a:lnTo>
                    <a:pt x="31179" y="261351"/>
                  </a:lnTo>
                  <a:lnTo>
                    <a:pt x="31182" y="261230"/>
                  </a:lnTo>
                  <a:lnTo>
                    <a:pt x="31195" y="260987"/>
                  </a:lnTo>
                  <a:lnTo>
                    <a:pt x="31207" y="260866"/>
                  </a:lnTo>
                  <a:lnTo>
                    <a:pt x="31221" y="260744"/>
                  </a:lnTo>
                  <a:lnTo>
                    <a:pt x="31237" y="260622"/>
                  </a:lnTo>
                  <a:lnTo>
                    <a:pt x="31252" y="260507"/>
                  </a:lnTo>
                  <a:lnTo>
                    <a:pt x="31269" y="260386"/>
                  </a:lnTo>
                  <a:lnTo>
                    <a:pt x="31287" y="260264"/>
                  </a:lnTo>
                  <a:lnTo>
                    <a:pt x="31306" y="260142"/>
                  </a:lnTo>
                  <a:lnTo>
                    <a:pt x="31325" y="260027"/>
                  </a:lnTo>
                  <a:lnTo>
                    <a:pt x="31373" y="259784"/>
                  </a:lnTo>
                  <a:lnTo>
                    <a:pt x="31410" y="259669"/>
                  </a:lnTo>
                  <a:lnTo>
                    <a:pt x="31476" y="259565"/>
                  </a:lnTo>
                  <a:lnTo>
                    <a:pt x="31579" y="259504"/>
                  </a:lnTo>
                  <a:lnTo>
                    <a:pt x="31691" y="259450"/>
                  </a:lnTo>
                  <a:lnTo>
                    <a:pt x="31802" y="259401"/>
                  </a:lnTo>
                  <a:lnTo>
                    <a:pt x="31971" y="259237"/>
                  </a:lnTo>
                  <a:lnTo>
                    <a:pt x="32002" y="259122"/>
                  </a:lnTo>
                  <a:lnTo>
                    <a:pt x="32010" y="259000"/>
                  </a:lnTo>
                  <a:lnTo>
                    <a:pt x="32015" y="258879"/>
                  </a:lnTo>
                  <a:lnTo>
                    <a:pt x="32020" y="258757"/>
                  </a:lnTo>
                  <a:lnTo>
                    <a:pt x="32024" y="258636"/>
                  </a:lnTo>
                  <a:lnTo>
                    <a:pt x="32027" y="258514"/>
                  </a:lnTo>
                  <a:lnTo>
                    <a:pt x="32030" y="258392"/>
                  </a:lnTo>
                  <a:lnTo>
                    <a:pt x="32032" y="258271"/>
                  </a:lnTo>
                  <a:lnTo>
                    <a:pt x="32032" y="258150"/>
                  </a:lnTo>
                  <a:lnTo>
                    <a:pt x="32016" y="257907"/>
                  </a:lnTo>
                  <a:lnTo>
                    <a:pt x="31954" y="257670"/>
                  </a:lnTo>
                  <a:lnTo>
                    <a:pt x="31866" y="257445"/>
                  </a:lnTo>
                  <a:lnTo>
                    <a:pt x="31778" y="257220"/>
                  </a:lnTo>
                  <a:lnTo>
                    <a:pt x="31730" y="256983"/>
                  </a:lnTo>
                  <a:lnTo>
                    <a:pt x="31762" y="256740"/>
                  </a:lnTo>
                  <a:lnTo>
                    <a:pt x="31794" y="256625"/>
                  </a:lnTo>
                  <a:lnTo>
                    <a:pt x="31835" y="256509"/>
                  </a:lnTo>
                  <a:lnTo>
                    <a:pt x="31882" y="256393"/>
                  </a:lnTo>
                  <a:lnTo>
                    <a:pt x="31932" y="256285"/>
                  </a:lnTo>
                  <a:lnTo>
                    <a:pt x="31984" y="256175"/>
                  </a:lnTo>
                  <a:lnTo>
                    <a:pt x="32036" y="256066"/>
                  </a:lnTo>
                  <a:lnTo>
                    <a:pt x="32090" y="255957"/>
                  </a:lnTo>
                  <a:lnTo>
                    <a:pt x="32147" y="255847"/>
                  </a:lnTo>
                  <a:lnTo>
                    <a:pt x="32206" y="255744"/>
                  </a:lnTo>
                  <a:lnTo>
                    <a:pt x="32268" y="255640"/>
                  </a:lnTo>
                  <a:lnTo>
                    <a:pt x="32330" y="255537"/>
                  </a:lnTo>
                  <a:lnTo>
                    <a:pt x="32395" y="255434"/>
                  </a:lnTo>
                  <a:lnTo>
                    <a:pt x="32520" y="255221"/>
                  </a:lnTo>
                  <a:lnTo>
                    <a:pt x="32635" y="255008"/>
                  </a:lnTo>
                  <a:lnTo>
                    <a:pt x="32708" y="254778"/>
                  </a:lnTo>
                  <a:lnTo>
                    <a:pt x="32779" y="254547"/>
                  </a:lnTo>
                  <a:lnTo>
                    <a:pt x="32823" y="254431"/>
                  </a:lnTo>
                  <a:lnTo>
                    <a:pt x="32876" y="254322"/>
                  </a:lnTo>
                  <a:lnTo>
                    <a:pt x="32942" y="254219"/>
                  </a:lnTo>
                  <a:lnTo>
                    <a:pt x="33040" y="254146"/>
                  </a:lnTo>
                  <a:lnTo>
                    <a:pt x="33156" y="254109"/>
                  </a:lnTo>
                  <a:lnTo>
                    <a:pt x="33276" y="254085"/>
                  </a:lnTo>
                  <a:lnTo>
                    <a:pt x="33396" y="254067"/>
                  </a:lnTo>
                  <a:lnTo>
                    <a:pt x="33600" y="253945"/>
                  </a:lnTo>
                  <a:lnTo>
                    <a:pt x="33644" y="253836"/>
                  </a:lnTo>
                  <a:lnTo>
                    <a:pt x="33674" y="253714"/>
                  </a:lnTo>
                  <a:lnTo>
                    <a:pt x="33690" y="253593"/>
                  </a:lnTo>
                  <a:lnTo>
                    <a:pt x="33695" y="253471"/>
                  </a:lnTo>
                  <a:lnTo>
                    <a:pt x="33699" y="253350"/>
                  </a:lnTo>
                  <a:lnTo>
                    <a:pt x="33701" y="253229"/>
                  </a:lnTo>
                  <a:lnTo>
                    <a:pt x="33703" y="253107"/>
                  </a:lnTo>
                  <a:lnTo>
                    <a:pt x="33705" y="252986"/>
                  </a:lnTo>
                  <a:lnTo>
                    <a:pt x="33705" y="252864"/>
                  </a:lnTo>
                  <a:lnTo>
                    <a:pt x="33706" y="252621"/>
                  </a:lnTo>
                  <a:lnTo>
                    <a:pt x="33708" y="252378"/>
                  </a:lnTo>
                  <a:lnTo>
                    <a:pt x="33710" y="252257"/>
                  </a:lnTo>
                  <a:lnTo>
                    <a:pt x="33717" y="252135"/>
                  </a:lnTo>
                  <a:lnTo>
                    <a:pt x="33742" y="252013"/>
                  </a:lnTo>
                  <a:lnTo>
                    <a:pt x="33791" y="251904"/>
                  </a:lnTo>
                  <a:lnTo>
                    <a:pt x="33869" y="251813"/>
                  </a:lnTo>
                  <a:lnTo>
                    <a:pt x="33966" y="251740"/>
                  </a:lnTo>
                  <a:lnTo>
                    <a:pt x="34071" y="251673"/>
                  </a:lnTo>
                  <a:lnTo>
                    <a:pt x="34184" y="251631"/>
                  </a:lnTo>
                  <a:lnTo>
                    <a:pt x="34304" y="251619"/>
                  </a:lnTo>
                  <a:lnTo>
                    <a:pt x="34529" y="251704"/>
                  </a:lnTo>
                  <a:lnTo>
                    <a:pt x="34725" y="251849"/>
                  </a:lnTo>
                  <a:lnTo>
                    <a:pt x="34927" y="251983"/>
                  </a:lnTo>
                  <a:lnTo>
                    <a:pt x="35168" y="252007"/>
                  </a:lnTo>
                  <a:lnTo>
                    <a:pt x="35412" y="251989"/>
                  </a:lnTo>
                  <a:lnTo>
                    <a:pt x="35532" y="251971"/>
                  </a:lnTo>
                  <a:lnTo>
                    <a:pt x="35650" y="251946"/>
                  </a:lnTo>
                  <a:lnTo>
                    <a:pt x="35767" y="251916"/>
                  </a:lnTo>
                  <a:lnTo>
                    <a:pt x="35883" y="251874"/>
                  </a:lnTo>
                  <a:lnTo>
                    <a:pt x="35993" y="251825"/>
                  </a:lnTo>
                  <a:lnTo>
                    <a:pt x="36094" y="251758"/>
                  </a:lnTo>
                  <a:lnTo>
                    <a:pt x="36172" y="251661"/>
                  </a:lnTo>
                  <a:lnTo>
                    <a:pt x="36211" y="251552"/>
                  </a:lnTo>
                  <a:lnTo>
                    <a:pt x="36235" y="251430"/>
                  </a:lnTo>
                  <a:lnTo>
                    <a:pt x="36255" y="251309"/>
                  </a:lnTo>
                  <a:lnTo>
                    <a:pt x="36299" y="251072"/>
                  </a:lnTo>
                  <a:lnTo>
                    <a:pt x="36337" y="250957"/>
                  </a:lnTo>
                  <a:lnTo>
                    <a:pt x="36392" y="250847"/>
                  </a:lnTo>
                  <a:lnTo>
                    <a:pt x="36462" y="250744"/>
                  </a:lnTo>
                  <a:lnTo>
                    <a:pt x="36537" y="250653"/>
                  </a:lnTo>
                  <a:lnTo>
                    <a:pt x="36618" y="250562"/>
                  </a:lnTo>
                  <a:lnTo>
                    <a:pt x="36710" y="250482"/>
                  </a:lnTo>
                  <a:lnTo>
                    <a:pt x="36805" y="250404"/>
                  </a:lnTo>
                  <a:lnTo>
                    <a:pt x="36905" y="250337"/>
                  </a:lnTo>
                  <a:lnTo>
                    <a:pt x="37013" y="250282"/>
                  </a:lnTo>
                  <a:lnTo>
                    <a:pt x="37124" y="250233"/>
                  </a:lnTo>
                  <a:lnTo>
                    <a:pt x="37236" y="250185"/>
                  </a:lnTo>
                  <a:lnTo>
                    <a:pt x="37349" y="250136"/>
                  </a:lnTo>
                  <a:lnTo>
                    <a:pt x="37463" y="250094"/>
                  </a:lnTo>
                  <a:lnTo>
                    <a:pt x="37579" y="250058"/>
                  </a:lnTo>
                  <a:lnTo>
                    <a:pt x="37697" y="250033"/>
                  </a:lnTo>
                  <a:lnTo>
                    <a:pt x="37935" y="249978"/>
                  </a:lnTo>
                  <a:lnTo>
                    <a:pt x="38173" y="249930"/>
                  </a:lnTo>
                  <a:lnTo>
                    <a:pt x="38405" y="249863"/>
                  </a:lnTo>
                  <a:lnTo>
                    <a:pt x="38513" y="249802"/>
                  </a:lnTo>
                  <a:lnTo>
                    <a:pt x="38608" y="249729"/>
                  </a:lnTo>
                  <a:lnTo>
                    <a:pt x="38698" y="249644"/>
                  </a:lnTo>
                  <a:lnTo>
                    <a:pt x="38778" y="249553"/>
                  </a:lnTo>
                  <a:lnTo>
                    <a:pt x="38852" y="249456"/>
                  </a:lnTo>
                  <a:lnTo>
                    <a:pt x="38923" y="249358"/>
                  </a:lnTo>
                  <a:lnTo>
                    <a:pt x="38992" y="249255"/>
                  </a:lnTo>
                  <a:lnTo>
                    <a:pt x="39139" y="249067"/>
                  </a:lnTo>
                  <a:lnTo>
                    <a:pt x="39296" y="248879"/>
                  </a:lnTo>
                  <a:lnTo>
                    <a:pt x="39459" y="248696"/>
                  </a:lnTo>
                  <a:lnTo>
                    <a:pt x="39624" y="248520"/>
                  </a:lnTo>
                  <a:lnTo>
                    <a:pt x="39707" y="248429"/>
                  </a:lnTo>
                  <a:lnTo>
                    <a:pt x="39792" y="248344"/>
                  </a:lnTo>
                  <a:lnTo>
                    <a:pt x="39882" y="248265"/>
                  </a:lnTo>
                  <a:lnTo>
                    <a:pt x="39975" y="248186"/>
                  </a:lnTo>
                  <a:lnTo>
                    <a:pt x="40068" y="248107"/>
                  </a:lnTo>
                  <a:lnTo>
                    <a:pt x="40225" y="247925"/>
                  </a:lnTo>
                  <a:lnTo>
                    <a:pt x="40264" y="247803"/>
                  </a:lnTo>
                  <a:lnTo>
                    <a:pt x="40287" y="247688"/>
                  </a:lnTo>
                  <a:lnTo>
                    <a:pt x="40301" y="247567"/>
                  </a:lnTo>
                  <a:lnTo>
                    <a:pt x="40303" y="247445"/>
                  </a:lnTo>
                  <a:lnTo>
                    <a:pt x="40288" y="247202"/>
                  </a:lnTo>
                  <a:lnTo>
                    <a:pt x="40271" y="247080"/>
                  </a:lnTo>
                  <a:lnTo>
                    <a:pt x="40239" y="246965"/>
                  </a:lnTo>
                  <a:lnTo>
                    <a:pt x="40192" y="246849"/>
                  </a:lnTo>
                  <a:lnTo>
                    <a:pt x="40134" y="246746"/>
                  </a:lnTo>
                  <a:lnTo>
                    <a:pt x="40012" y="246533"/>
                  </a:lnTo>
                  <a:lnTo>
                    <a:pt x="39886" y="246327"/>
                  </a:lnTo>
                  <a:lnTo>
                    <a:pt x="39760" y="246120"/>
                  </a:lnTo>
                  <a:lnTo>
                    <a:pt x="39639" y="245908"/>
                  </a:lnTo>
                  <a:lnTo>
                    <a:pt x="39591" y="245670"/>
                  </a:lnTo>
                  <a:lnTo>
                    <a:pt x="39601" y="245428"/>
                  </a:lnTo>
                  <a:lnTo>
                    <a:pt x="39618" y="245306"/>
                  </a:lnTo>
                  <a:lnTo>
                    <a:pt x="39644" y="245191"/>
                  </a:lnTo>
                  <a:lnTo>
                    <a:pt x="39678" y="245069"/>
                  </a:lnTo>
                  <a:lnTo>
                    <a:pt x="39717" y="244954"/>
                  </a:lnTo>
                  <a:lnTo>
                    <a:pt x="39763" y="244838"/>
                  </a:lnTo>
                  <a:lnTo>
                    <a:pt x="39829" y="244741"/>
                  </a:lnTo>
                  <a:lnTo>
                    <a:pt x="39905" y="244650"/>
                  </a:lnTo>
                  <a:lnTo>
                    <a:pt x="39987" y="244559"/>
                  </a:lnTo>
                  <a:lnTo>
                    <a:pt x="40070" y="244468"/>
                  </a:lnTo>
                  <a:lnTo>
                    <a:pt x="40232" y="244285"/>
                  </a:lnTo>
                  <a:lnTo>
                    <a:pt x="40307" y="244189"/>
                  </a:lnTo>
                  <a:lnTo>
                    <a:pt x="40374" y="244091"/>
                  </a:lnTo>
                  <a:lnTo>
                    <a:pt x="40436" y="243988"/>
                  </a:lnTo>
                  <a:lnTo>
                    <a:pt x="40494" y="243878"/>
                  </a:lnTo>
                  <a:lnTo>
                    <a:pt x="40550" y="243769"/>
                  </a:lnTo>
                  <a:lnTo>
                    <a:pt x="40599" y="243654"/>
                  </a:lnTo>
                  <a:lnTo>
                    <a:pt x="40638" y="243544"/>
                  </a:lnTo>
                  <a:lnTo>
                    <a:pt x="40674" y="243429"/>
                  </a:lnTo>
                  <a:lnTo>
                    <a:pt x="40710" y="243313"/>
                  </a:lnTo>
                  <a:lnTo>
                    <a:pt x="40746" y="243192"/>
                  </a:lnTo>
                  <a:lnTo>
                    <a:pt x="40817" y="242961"/>
                  </a:lnTo>
                  <a:lnTo>
                    <a:pt x="40886" y="242730"/>
                  </a:lnTo>
                  <a:lnTo>
                    <a:pt x="40955" y="242493"/>
                  </a:lnTo>
                  <a:lnTo>
                    <a:pt x="41024" y="242263"/>
                  </a:lnTo>
                  <a:lnTo>
                    <a:pt x="41094" y="242031"/>
                  </a:lnTo>
                  <a:lnTo>
                    <a:pt x="41164" y="241794"/>
                  </a:lnTo>
                  <a:lnTo>
                    <a:pt x="41237" y="241564"/>
                  </a:lnTo>
                  <a:lnTo>
                    <a:pt x="41274" y="241448"/>
                  </a:lnTo>
                  <a:lnTo>
                    <a:pt x="41311" y="241333"/>
                  </a:lnTo>
                  <a:lnTo>
                    <a:pt x="41350" y="241217"/>
                  </a:lnTo>
                  <a:lnTo>
                    <a:pt x="41391" y="241108"/>
                  </a:lnTo>
                  <a:lnTo>
                    <a:pt x="41475" y="240877"/>
                  </a:lnTo>
                  <a:lnTo>
                    <a:pt x="41562" y="240652"/>
                  </a:lnTo>
                  <a:lnTo>
                    <a:pt x="41651" y="240422"/>
                  </a:lnTo>
                  <a:lnTo>
                    <a:pt x="41743" y="240197"/>
                  </a:lnTo>
                  <a:lnTo>
                    <a:pt x="41840" y="239972"/>
                  </a:lnTo>
                  <a:lnTo>
                    <a:pt x="41888" y="239863"/>
                  </a:lnTo>
                  <a:lnTo>
                    <a:pt x="41934" y="239753"/>
                  </a:lnTo>
                  <a:lnTo>
                    <a:pt x="41978" y="239638"/>
                  </a:lnTo>
                  <a:lnTo>
                    <a:pt x="42017" y="239522"/>
                  </a:lnTo>
                  <a:lnTo>
                    <a:pt x="42041" y="239401"/>
                  </a:lnTo>
                  <a:lnTo>
                    <a:pt x="42056" y="239286"/>
                  </a:lnTo>
                  <a:lnTo>
                    <a:pt x="42064" y="239164"/>
                  </a:lnTo>
                  <a:lnTo>
                    <a:pt x="42068" y="239043"/>
                  </a:lnTo>
                  <a:lnTo>
                    <a:pt x="42070" y="238921"/>
                  </a:lnTo>
                  <a:lnTo>
                    <a:pt x="42084" y="238678"/>
                  </a:lnTo>
                  <a:lnTo>
                    <a:pt x="42127" y="238435"/>
                  </a:lnTo>
                  <a:lnTo>
                    <a:pt x="42187" y="238198"/>
                  </a:lnTo>
                  <a:lnTo>
                    <a:pt x="42247" y="237967"/>
                  </a:lnTo>
                  <a:lnTo>
                    <a:pt x="42309" y="237730"/>
                  </a:lnTo>
                  <a:lnTo>
                    <a:pt x="42370" y="237493"/>
                  </a:lnTo>
                  <a:lnTo>
                    <a:pt x="42433" y="237262"/>
                  </a:lnTo>
                  <a:lnTo>
                    <a:pt x="42497" y="237026"/>
                  </a:lnTo>
                  <a:lnTo>
                    <a:pt x="42563" y="236788"/>
                  </a:lnTo>
                  <a:lnTo>
                    <a:pt x="42599" y="236679"/>
                  </a:lnTo>
                  <a:lnTo>
                    <a:pt x="42645" y="236564"/>
                  </a:lnTo>
                  <a:lnTo>
                    <a:pt x="42699" y="236454"/>
                  </a:lnTo>
                  <a:lnTo>
                    <a:pt x="42755" y="236345"/>
                  </a:lnTo>
                  <a:lnTo>
                    <a:pt x="42816" y="236242"/>
                  </a:lnTo>
                  <a:lnTo>
                    <a:pt x="42883" y="236139"/>
                  </a:lnTo>
                  <a:lnTo>
                    <a:pt x="42955" y="236041"/>
                  </a:lnTo>
                  <a:lnTo>
                    <a:pt x="43030" y="235950"/>
                  </a:lnTo>
                  <a:lnTo>
                    <a:pt x="43116" y="235859"/>
                  </a:lnTo>
                  <a:lnTo>
                    <a:pt x="43206" y="235780"/>
                  </a:lnTo>
                  <a:lnTo>
                    <a:pt x="43311" y="235720"/>
                  </a:lnTo>
                  <a:lnTo>
                    <a:pt x="43429" y="235695"/>
                  </a:lnTo>
                  <a:lnTo>
                    <a:pt x="43552" y="235695"/>
                  </a:lnTo>
                  <a:lnTo>
                    <a:pt x="43792" y="235659"/>
                  </a:lnTo>
                  <a:lnTo>
                    <a:pt x="43900" y="235604"/>
                  </a:lnTo>
                  <a:lnTo>
                    <a:pt x="43994" y="235525"/>
                  </a:lnTo>
                  <a:lnTo>
                    <a:pt x="44077" y="235440"/>
                  </a:lnTo>
                  <a:lnTo>
                    <a:pt x="44156" y="235349"/>
                  </a:lnTo>
                  <a:lnTo>
                    <a:pt x="44235" y="235251"/>
                  </a:lnTo>
                  <a:lnTo>
                    <a:pt x="44405" y="235082"/>
                  </a:lnTo>
                  <a:lnTo>
                    <a:pt x="44589" y="234917"/>
                  </a:lnTo>
                  <a:lnTo>
                    <a:pt x="44671" y="234832"/>
                  </a:lnTo>
                  <a:lnTo>
                    <a:pt x="44739" y="234729"/>
                  </a:lnTo>
                  <a:lnTo>
                    <a:pt x="44798" y="234626"/>
                  </a:lnTo>
                  <a:lnTo>
                    <a:pt x="44851" y="234517"/>
                  </a:lnTo>
                  <a:lnTo>
                    <a:pt x="44900" y="234401"/>
                  </a:lnTo>
                  <a:lnTo>
                    <a:pt x="44946" y="234291"/>
                  </a:lnTo>
                  <a:lnTo>
                    <a:pt x="44990" y="234176"/>
                  </a:lnTo>
                  <a:lnTo>
                    <a:pt x="45033" y="234061"/>
                  </a:lnTo>
                  <a:lnTo>
                    <a:pt x="45072" y="233951"/>
                  </a:lnTo>
                  <a:lnTo>
                    <a:pt x="45105" y="233830"/>
                  </a:lnTo>
                  <a:lnTo>
                    <a:pt x="45131" y="233714"/>
                  </a:lnTo>
                  <a:lnTo>
                    <a:pt x="45148" y="233593"/>
                  </a:lnTo>
                  <a:lnTo>
                    <a:pt x="45164" y="233471"/>
                  </a:lnTo>
                  <a:lnTo>
                    <a:pt x="45198" y="233228"/>
                  </a:lnTo>
                  <a:lnTo>
                    <a:pt x="45234" y="233113"/>
                  </a:lnTo>
                  <a:lnTo>
                    <a:pt x="45282" y="233004"/>
                  </a:lnTo>
                  <a:lnTo>
                    <a:pt x="45336" y="232894"/>
                  </a:lnTo>
                  <a:lnTo>
                    <a:pt x="45397" y="232791"/>
                  </a:lnTo>
                  <a:lnTo>
                    <a:pt x="45463" y="232688"/>
                  </a:lnTo>
                  <a:lnTo>
                    <a:pt x="45532" y="232584"/>
                  </a:lnTo>
                  <a:lnTo>
                    <a:pt x="45605" y="232487"/>
                  </a:lnTo>
                  <a:lnTo>
                    <a:pt x="45682" y="232396"/>
                  </a:lnTo>
                  <a:lnTo>
                    <a:pt x="45768" y="232311"/>
                  </a:lnTo>
                  <a:lnTo>
                    <a:pt x="45859" y="232226"/>
                  </a:lnTo>
                  <a:lnTo>
                    <a:pt x="45955" y="232153"/>
                  </a:lnTo>
                  <a:lnTo>
                    <a:pt x="46057" y="232086"/>
                  </a:lnTo>
                  <a:lnTo>
                    <a:pt x="46163" y="232032"/>
                  </a:lnTo>
                  <a:lnTo>
                    <a:pt x="46272" y="231977"/>
                  </a:lnTo>
                  <a:lnTo>
                    <a:pt x="46382" y="231922"/>
                  </a:lnTo>
                  <a:lnTo>
                    <a:pt x="46496" y="231880"/>
                  </a:lnTo>
                  <a:lnTo>
                    <a:pt x="46615" y="231849"/>
                  </a:lnTo>
                  <a:lnTo>
                    <a:pt x="46850" y="231892"/>
                  </a:lnTo>
                  <a:lnTo>
                    <a:pt x="46950" y="231958"/>
                  </a:lnTo>
                  <a:lnTo>
                    <a:pt x="47038" y="232044"/>
                  </a:lnTo>
                  <a:lnTo>
                    <a:pt x="47116" y="232141"/>
                  </a:lnTo>
                  <a:lnTo>
                    <a:pt x="47188" y="232238"/>
                  </a:lnTo>
                  <a:lnTo>
                    <a:pt x="47258" y="232335"/>
                  </a:lnTo>
                  <a:lnTo>
                    <a:pt x="47323" y="232438"/>
                  </a:lnTo>
                  <a:lnTo>
                    <a:pt x="47387" y="232542"/>
                  </a:lnTo>
                  <a:lnTo>
                    <a:pt x="47448" y="232645"/>
                  </a:lnTo>
                  <a:lnTo>
                    <a:pt x="47502" y="232754"/>
                  </a:lnTo>
                  <a:lnTo>
                    <a:pt x="47545" y="232870"/>
                  </a:lnTo>
                  <a:lnTo>
                    <a:pt x="47578" y="232985"/>
                  </a:lnTo>
                  <a:lnTo>
                    <a:pt x="47604" y="233107"/>
                  </a:lnTo>
                  <a:lnTo>
                    <a:pt x="47623" y="233223"/>
                  </a:lnTo>
                  <a:lnTo>
                    <a:pt x="47632" y="233350"/>
                  </a:lnTo>
                  <a:lnTo>
                    <a:pt x="47633" y="233471"/>
                  </a:lnTo>
                  <a:lnTo>
                    <a:pt x="47629" y="233714"/>
                  </a:lnTo>
                  <a:lnTo>
                    <a:pt x="47640" y="233836"/>
                  </a:lnTo>
                  <a:lnTo>
                    <a:pt x="47679" y="233951"/>
                  </a:lnTo>
                  <a:lnTo>
                    <a:pt x="47745" y="234049"/>
                  </a:lnTo>
                  <a:lnTo>
                    <a:pt x="47824" y="234140"/>
                  </a:lnTo>
                  <a:lnTo>
                    <a:pt x="47907" y="234231"/>
                  </a:lnTo>
                  <a:lnTo>
                    <a:pt x="48060" y="234419"/>
                  </a:lnTo>
                  <a:lnTo>
                    <a:pt x="48115" y="234529"/>
                  </a:lnTo>
                  <a:lnTo>
                    <a:pt x="48165" y="234638"/>
                  </a:lnTo>
                  <a:lnTo>
                    <a:pt x="48214" y="234747"/>
                  </a:lnTo>
                  <a:lnTo>
                    <a:pt x="48264" y="234863"/>
                  </a:lnTo>
                  <a:lnTo>
                    <a:pt x="48399" y="235063"/>
                  </a:lnTo>
                  <a:lnTo>
                    <a:pt x="48488" y="235142"/>
                  </a:lnTo>
                  <a:lnTo>
                    <a:pt x="48581" y="235221"/>
                  </a:lnTo>
                  <a:lnTo>
                    <a:pt x="48676" y="235300"/>
                  </a:lnTo>
                  <a:lnTo>
                    <a:pt x="48796" y="235397"/>
                  </a:lnTo>
                  <a:lnTo>
                    <a:pt x="48899" y="235458"/>
                  </a:lnTo>
                  <a:lnTo>
                    <a:pt x="49106" y="235585"/>
                  </a:lnTo>
                  <a:lnTo>
                    <a:pt x="49216" y="235640"/>
                  </a:lnTo>
                  <a:lnTo>
                    <a:pt x="49327" y="235689"/>
                  </a:lnTo>
                  <a:lnTo>
                    <a:pt x="49441" y="235731"/>
                  </a:lnTo>
                  <a:lnTo>
                    <a:pt x="49556" y="235768"/>
                  </a:lnTo>
                  <a:lnTo>
                    <a:pt x="49787" y="235847"/>
                  </a:lnTo>
                  <a:lnTo>
                    <a:pt x="50023" y="235907"/>
                  </a:lnTo>
                  <a:lnTo>
                    <a:pt x="50256" y="235974"/>
                  </a:lnTo>
                  <a:lnTo>
                    <a:pt x="50367" y="236023"/>
                  </a:lnTo>
                  <a:lnTo>
                    <a:pt x="50474" y="236078"/>
                  </a:lnTo>
                  <a:lnTo>
                    <a:pt x="50578" y="236145"/>
                  </a:lnTo>
                  <a:lnTo>
                    <a:pt x="50679" y="236212"/>
                  </a:lnTo>
                  <a:lnTo>
                    <a:pt x="50778" y="236284"/>
                  </a:lnTo>
                  <a:lnTo>
                    <a:pt x="50871" y="236363"/>
                  </a:lnTo>
                  <a:lnTo>
                    <a:pt x="50956" y="236449"/>
                  </a:lnTo>
                  <a:lnTo>
                    <a:pt x="51027" y="236545"/>
                  </a:lnTo>
                  <a:lnTo>
                    <a:pt x="51091" y="236649"/>
                  </a:lnTo>
                  <a:lnTo>
                    <a:pt x="51148" y="236758"/>
                  </a:lnTo>
                  <a:lnTo>
                    <a:pt x="51197" y="236868"/>
                  </a:lnTo>
                  <a:lnTo>
                    <a:pt x="51240" y="236983"/>
                  </a:lnTo>
                  <a:lnTo>
                    <a:pt x="51283" y="237098"/>
                  </a:lnTo>
                  <a:lnTo>
                    <a:pt x="51364" y="237323"/>
                  </a:lnTo>
                  <a:lnTo>
                    <a:pt x="51403" y="237438"/>
                  </a:lnTo>
                  <a:lnTo>
                    <a:pt x="51441" y="237554"/>
                  </a:lnTo>
                  <a:lnTo>
                    <a:pt x="51478" y="237669"/>
                  </a:lnTo>
                  <a:lnTo>
                    <a:pt x="51514" y="237785"/>
                  </a:lnTo>
                  <a:lnTo>
                    <a:pt x="51550" y="237906"/>
                  </a:lnTo>
                  <a:lnTo>
                    <a:pt x="51620" y="238137"/>
                  </a:lnTo>
                  <a:lnTo>
                    <a:pt x="51657" y="238253"/>
                  </a:lnTo>
                  <a:lnTo>
                    <a:pt x="51694" y="238368"/>
                  </a:lnTo>
                  <a:lnTo>
                    <a:pt x="51735" y="238483"/>
                  </a:lnTo>
                  <a:lnTo>
                    <a:pt x="51782" y="238593"/>
                  </a:lnTo>
                  <a:lnTo>
                    <a:pt x="51871" y="238824"/>
                  </a:lnTo>
                  <a:lnTo>
                    <a:pt x="51903" y="238939"/>
                  </a:lnTo>
                  <a:lnTo>
                    <a:pt x="51928" y="239055"/>
                  </a:lnTo>
                  <a:lnTo>
                    <a:pt x="51949" y="239176"/>
                  </a:lnTo>
                  <a:lnTo>
                    <a:pt x="51965" y="239298"/>
                  </a:lnTo>
                  <a:lnTo>
                    <a:pt x="51976" y="239419"/>
                  </a:lnTo>
                  <a:lnTo>
                    <a:pt x="51986" y="239540"/>
                  </a:lnTo>
                  <a:lnTo>
                    <a:pt x="51993" y="239662"/>
                  </a:lnTo>
                  <a:lnTo>
                    <a:pt x="51997" y="239783"/>
                  </a:lnTo>
                  <a:lnTo>
                    <a:pt x="51991" y="240027"/>
                  </a:lnTo>
                  <a:lnTo>
                    <a:pt x="51975" y="240270"/>
                  </a:lnTo>
                  <a:lnTo>
                    <a:pt x="51962" y="240513"/>
                  </a:lnTo>
                  <a:lnTo>
                    <a:pt x="51981" y="240750"/>
                  </a:lnTo>
                  <a:lnTo>
                    <a:pt x="52002" y="240871"/>
                  </a:lnTo>
                  <a:lnTo>
                    <a:pt x="52032" y="240993"/>
                  </a:lnTo>
                  <a:lnTo>
                    <a:pt x="52069" y="241108"/>
                  </a:lnTo>
                  <a:lnTo>
                    <a:pt x="52111" y="241218"/>
                  </a:lnTo>
                  <a:lnTo>
                    <a:pt x="52155" y="241333"/>
                  </a:lnTo>
                  <a:lnTo>
                    <a:pt x="52206" y="241442"/>
                  </a:lnTo>
                  <a:lnTo>
                    <a:pt x="52261" y="241552"/>
                  </a:lnTo>
                  <a:lnTo>
                    <a:pt x="52317" y="241661"/>
                  </a:lnTo>
                  <a:lnTo>
                    <a:pt x="52376" y="241770"/>
                  </a:lnTo>
                  <a:lnTo>
                    <a:pt x="52433" y="241873"/>
                  </a:lnTo>
                  <a:lnTo>
                    <a:pt x="52542" y="242093"/>
                  </a:lnTo>
                  <a:lnTo>
                    <a:pt x="52591" y="242202"/>
                  </a:lnTo>
                  <a:lnTo>
                    <a:pt x="52629" y="242317"/>
                  </a:lnTo>
                  <a:lnTo>
                    <a:pt x="52661" y="242432"/>
                  </a:lnTo>
                  <a:lnTo>
                    <a:pt x="52692" y="242554"/>
                  </a:lnTo>
                  <a:lnTo>
                    <a:pt x="52752" y="242785"/>
                  </a:lnTo>
                  <a:lnTo>
                    <a:pt x="52811" y="243022"/>
                  </a:lnTo>
                  <a:lnTo>
                    <a:pt x="52868" y="243259"/>
                  </a:lnTo>
                  <a:lnTo>
                    <a:pt x="52924" y="243496"/>
                  </a:lnTo>
                  <a:lnTo>
                    <a:pt x="52968" y="243733"/>
                  </a:lnTo>
                  <a:lnTo>
                    <a:pt x="52928" y="243969"/>
                  </a:lnTo>
                  <a:lnTo>
                    <a:pt x="52796" y="244176"/>
                  </a:lnTo>
                  <a:lnTo>
                    <a:pt x="52653" y="244371"/>
                  </a:lnTo>
                  <a:lnTo>
                    <a:pt x="52519" y="244577"/>
                  </a:lnTo>
                  <a:lnTo>
                    <a:pt x="52452" y="244808"/>
                  </a:lnTo>
                  <a:lnTo>
                    <a:pt x="52476" y="245051"/>
                  </a:lnTo>
                  <a:lnTo>
                    <a:pt x="52540" y="245288"/>
                  </a:lnTo>
                  <a:lnTo>
                    <a:pt x="52604" y="245519"/>
                  </a:lnTo>
                  <a:lnTo>
                    <a:pt x="52654" y="245756"/>
                  </a:lnTo>
                  <a:lnTo>
                    <a:pt x="52690" y="245999"/>
                  </a:lnTo>
                  <a:lnTo>
                    <a:pt x="52713" y="246114"/>
                  </a:lnTo>
                  <a:lnTo>
                    <a:pt x="52742" y="246236"/>
                  </a:lnTo>
                  <a:lnTo>
                    <a:pt x="52779" y="246351"/>
                  </a:lnTo>
                  <a:lnTo>
                    <a:pt x="52835" y="246460"/>
                  </a:lnTo>
                  <a:lnTo>
                    <a:pt x="52909" y="246552"/>
                  </a:lnTo>
                  <a:lnTo>
                    <a:pt x="53063" y="246740"/>
                  </a:lnTo>
                  <a:lnTo>
                    <a:pt x="53141" y="246971"/>
                  </a:lnTo>
                  <a:lnTo>
                    <a:pt x="53088" y="247208"/>
                  </a:lnTo>
                  <a:lnTo>
                    <a:pt x="53012" y="247439"/>
                  </a:lnTo>
                  <a:lnTo>
                    <a:pt x="52969" y="247676"/>
                  </a:lnTo>
                  <a:lnTo>
                    <a:pt x="52957" y="247919"/>
                  </a:lnTo>
                  <a:lnTo>
                    <a:pt x="52969" y="248162"/>
                  </a:lnTo>
                  <a:lnTo>
                    <a:pt x="52988" y="248283"/>
                  </a:lnTo>
                  <a:lnTo>
                    <a:pt x="53035" y="248399"/>
                  </a:lnTo>
                  <a:lnTo>
                    <a:pt x="53103" y="248496"/>
                  </a:lnTo>
                  <a:lnTo>
                    <a:pt x="53176" y="248593"/>
                  </a:lnTo>
                  <a:lnTo>
                    <a:pt x="53310" y="248793"/>
                  </a:lnTo>
                  <a:lnTo>
                    <a:pt x="53400" y="249018"/>
                  </a:lnTo>
                  <a:lnTo>
                    <a:pt x="53467" y="249256"/>
                  </a:lnTo>
                  <a:lnTo>
                    <a:pt x="53530" y="249486"/>
                  </a:lnTo>
                  <a:lnTo>
                    <a:pt x="53590" y="249723"/>
                  </a:lnTo>
                  <a:lnTo>
                    <a:pt x="53647" y="249960"/>
                  </a:lnTo>
                  <a:lnTo>
                    <a:pt x="53696" y="250203"/>
                  </a:lnTo>
                  <a:lnTo>
                    <a:pt x="53734" y="250440"/>
                  </a:lnTo>
                  <a:lnTo>
                    <a:pt x="53785" y="250677"/>
                  </a:lnTo>
                  <a:lnTo>
                    <a:pt x="53820" y="250798"/>
                  </a:lnTo>
                  <a:lnTo>
                    <a:pt x="53873" y="250902"/>
                  </a:lnTo>
                  <a:lnTo>
                    <a:pt x="53939" y="251005"/>
                  </a:lnTo>
                  <a:lnTo>
                    <a:pt x="54010" y="251102"/>
                  </a:lnTo>
                  <a:lnTo>
                    <a:pt x="54143" y="251309"/>
                  </a:lnTo>
                  <a:lnTo>
                    <a:pt x="54202" y="251412"/>
                  </a:lnTo>
                  <a:lnTo>
                    <a:pt x="54261" y="251521"/>
                  </a:lnTo>
                  <a:lnTo>
                    <a:pt x="54317" y="251630"/>
                  </a:lnTo>
                  <a:lnTo>
                    <a:pt x="54370" y="251740"/>
                  </a:lnTo>
                  <a:lnTo>
                    <a:pt x="54417" y="251849"/>
                  </a:lnTo>
                  <a:lnTo>
                    <a:pt x="54456" y="251965"/>
                  </a:lnTo>
                  <a:lnTo>
                    <a:pt x="54475" y="252086"/>
                  </a:lnTo>
                  <a:lnTo>
                    <a:pt x="54489" y="252208"/>
                  </a:lnTo>
                  <a:lnTo>
                    <a:pt x="54496" y="252329"/>
                  </a:lnTo>
                  <a:lnTo>
                    <a:pt x="54499" y="252451"/>
                  </a:lnTo>
                  <a:lnTo>
                    <a:pt x="54504" y="252694"/>
                  </a:lnTo>
                  <a:lnTo>
                    <a:pt x="54507" y="252937"/>
                  </a:lnTo>
                  <a:lnTo>
                    <a:pt x="54508" y="253180"/>
                  </a:lnTo>
                  <a:lnTo>
                    <a:pt x="54507" y="253417"/>
                  </a:lnTo>
                  <a:lnTo>
                    <a:pt x="54501" y="253538"/>
                  </a:lnTo>
                  <a:lnTo>
                    <a:pt x="54485" y="253660"/>
                  </a:lnTo>
                  <a:lnTo>
                    <a:pt x="54463" y="253782"/>
                  </a:lnTo>
                  <a:lnTo>
                    <a:pt x="54427" y="253897"/>
                  </a:lnTo>
                  <a:lnTo>
                    <a:pt x="54373" y="254006"/>
                  </a:lnTo>
                  <a:lnTo>
                    <a:pt x="54310" y="254109"/>
                  </a:lnTo>
                  <a:lnTo>
                    <a:pt x="54245" y="254213"/>
                  </a:lnTo>
                  <a:lnTo>
                    <a:pt x="54141" y="254431"/>
                  </a:lnTo>
                  <a:lnTo>
                    <a:pt x="54121" y="254674"/>
                  </a:lnTo>
                  <a:lnTo>
                    <a:pt x="54131" y="254796"/>
                  </a:lnTo>
                  <a:lnTo>
                    <a:pt x="54155" y="254918"/>
                  </a:lnTo>
                  <a:lnTo>
                    <a:pt x="54185" y="255033"/>
                  </a:lnTo>
                  <a:lnTo>
                    <a:pt x="54220" y="255149"/>
                  </a:lnTo>
                  <a:lnTo>
                    <a:pt x="54262" y="255264"/>
                  </a:lnTo>
                  <a:lnTo>
                    <a:pt x="54308" y="255379"/>
                  </a:lnTo>
                  <a:lnTo>
                    <a:pt x="54360" y="255488"/>
                  </a:lnTo>
                  <a:lnTo>
                    <a:pt x="54418" y="255592"/>
                  </a:lnTo>
                  <a:lnTo>
                    <a:pt x="54479" y="255701"/>
                  </a:lnTo>
                  <a:lnTo>
                    <a:pt x="54543" y="255804"/>
                  </a:lnTo>
                  <a:lnTo>
                    <a:pt x="54609" y="255902"/>
                  </a:lnTo>
                  <a:lnTo>
                    <a:pt x="54746" y="256108"/>
                  </a:lnTo>
                  <a:lnTo>
                    <a:pt x="54815" y="256206"/>
                  </a:lnTo>
                  <a:lnTo>
                    <a:pt x="54885" y="256303"/>
                  </a:lnTo>
                  <a:lnTo>
                    <a:pt x="54956" y="256400"/>
                  </a:lnTo>
                  <a:lnTo>
                    <a:pt x="55029" y="256497"/>
                  </a:lnTo>
                  <a:lnTo>
                    <a:pt x="55103" y="256594"/>
                  </a:lnTo>
                  <a:lnTo>
                    <a:pt x="55253" y="256789"/>
                  </a:lnTo>
                  <a:lnTo>
                    <a:pt x="55406" y="256977"/>
                  </a:lnTo>
                  <a:lnTo>
                    <a:pt x="55561" y="257166"/>
                  </a:lnTo>
                  <a:lnTo>
                    <a:pt x="55717" y="257348"/>
                  </a:lnTo>
                  <a:lnTo>
                    <a:pt x="55872" y="257536"/>
                  </a:lnTo>
                  <a:lnTo>
                    <a:pt x="56027" y="257725"/>
                  </a:lnTo>
                  <a:lnTo>
                    <a:pt x="56180" y="257912"/>
                  </a:lnTo>
                  <a:lnTo>
                    <a:pt x="56255" y="258010"/>
                  </a:lnTo>
                  <a:lnTo>
                    <a:pt x="56329" y="258107"/>
                  </a:lnTo>
                  <a:lnTo>
                    <a:pt x="56400" y="258205"/>
                  </a:lnTo>
                  <a:lnTo>
                    <a:pt x="56470" y="258301"/>
                  </a:lnTo>
                  <a:lnTo>
                    <a:pt x="56539" y="258405"/>
                  </a:lnTo>
                  <a:lnTo>
                    <a:pt x="56673" y="258605"/>
                  </a:lnTo>
                  <a:lnTo>
                    <a:pt x="56735" y="258708"/>
                  </a:lnTo>
                  <a:lnTo>
                    <a:pt x="56796" y="258818"/>
                  </a:lnTo>
                  <a:lnTo>
                    <a:pt x="56853" y="258921"/>
                  </a:lnTo>
                  <a:lnTo>
                    <a:pt x="56906" y="259031"/>
                  </a:lnTo>
                  <a:lnTo>
                    <a:pt x="56957" y="259140"/>
                  </a:lnTo>
                  <a:lnTo>
                    <a:pt x="57006" y="259255"/>
                  </a:lnTo>
                  <a:lnTo>
                    <a:pt x="57051" y="259365"/>
                  </a:lnTo>
                  <a:lnTo>
                    <a:pt x="57095" y="259481"/>
                  </a:lnTo>
                  <a:lnTo>
                    <a:pt x="57137" y="259595"/>
                  </a:lnTo>
                  <a:lnTo>
                    <a:pt x="57178" y="259711"/>
                  </a:lnTo>
                  <a:lnTo>
                    <a:pt x="57216" y="259827"/>
                  </a:lnTo>
                  <a:lnTo>
                    <a:pt x="57285" y="260057"/>
                  </a:lnTo>
                  <a:lnTo>
                    <a:pt x="57309" y="260173"/>
                  </a:lnTo>
                  <a:lnTo>
                    <a:pt x="57323" y="260294"/>
                  </a:lnTo>
                  <a:lnTo>
                    <a:pt x="57336" y="260416"/>
                  </a:lnTo>
                  <a:lnTo>
                    <a:pt x="57348" y="260538"/>
                  </a:lnTo>
                  <a:lnTo>
                    <a:pt x="57357" y="260659"/>
                  </a:lnTo>
                  <a:lnTo>
                    <a:pt x="57364" y="260780"/>
                  </a:lnTo>
                  <a:lnTo>
                    <a:pt x="57369" y="260902"/>
                  </a:lnTo>
                  <a:lnTo>
                    <a:pt x="57370" y="261024"/>
                  </a:lnTo>
                  <a:lnTo>
                    <a:pt x="57353" y="261267"/>
                  </a:lnTo>
                  <a:lnTo>
                    <a:pt x="57339" y="261388"/>
                  </a:lnTo>
                  <a:lnTo>
                    <a:pt x="57308" y="261504"/>
                  </a:lnTo>
                  <a:lnTo>
                    <a:pt x="57265" y="261619"/>
                  </a:lnTo>
                  <a:lnTo>
                    <a:pt x="57220" y="261734"/>
                  </a:lnTo>
                  <a:lnTo>
                    <a:pt x="57175" y="261844"/>
                  </a:lnTo>
                  <a:lnTo>
                    <a:pt x="57095" y="262075"/>
                  </a:lnTo>
                  <a:lnTo>
                    <a:pt x="57059" y="262190"/>
                  </a:lnTo>
                  <a:lnTo>
                    <a:pt x="57024" y="262305"/>
                  </a:lnTo>
                  <a:lnTo>
                    <a:pt x="56989" y="262421"/>
                  </a:lnTo>
                  <a:lnTo>
                    <a:pt x="56956" y="262536"/>
                  </a:lnTo>
                  <a:lnTo>
                    <a:pt x="56922" y="262657"/>
                  </a:lnTo>
                  <a:lnTo>
                    <a:pt x="56856" y="262889"/>
                  </a:lnTo>
                  <a:lnTo>
                    <a:pt x="56790" y="263125"/>
                  </a:lnTo>
                  <a:lnTo>
                    <a:pt x="56724" y="263356"/>
                  </a:lnTo>
                  <a:lnTo>
                    <a:pt x="56658" y="263594"/>
                  </a:lnTo>
                  <a:lnTo>
                    <a:pt x="56712" y="263800"/>
                  </a:lnTo>
                  <a:lnTo>
                    <a:pt x="56801" y="263879"/>
                  </a:lnTo>
                  <a:lnTo>
                    <a:pt x="56889" y="263964"/>
                  </a:lnTo>
                  <a:lnTo>
                    <a:pt x="56974" y="264049"/>
                  </a:lnTo>
                  <a:lnTo>
                    <a:pt x="57057" y="264140"/>
                  </a:lnTo>
                  <a:lnTo>
                    <a:pt x="57128" y="264237"/>
                  </a:lnTo>
                  <a:lnTo>
                    <a:pt x="57188" y="264341"/>
                  </a:lnTo>
                  <a:lnTo>
                    <a:pt x="57247" y="264450"/>
                  </a:lnTo>
                  <a:lnTo>
                    <a:pt x="57304" y="264559"/>
                  </a:lnTo>
                  <a:lnTo>
                    <a:pt x="57416" y="264772"/>
                  </a:lnTo>
                  <a:lnTo>
                    <a:pt x="57529" y="264991"/>
                  </a:lnTo>
                  <a:lnTo>
                    <a:pt x="57587" y="265094"/>
                  </a:lnTo>
                  <a:lnTo>
                    <a:pt x="57649" y="265197"/>
                  </a:lnTo>
                  <a:lnTo>
                    <a:pt x="57718" y="265300"/>
                  </a:lnTo>
                  <a:lnTo>
                    <a:pt x="57790" y="265398"/>
                  </a:lnTo>
                  <a:lnTo>
                    <a:pt x="57867" y="265489"/>
                  </a:lnTo>
                  <a:lnTo>
                    <a:pt x="58022" y="265677"/>
                  </a:lnTo>
                  <a:lnTo>
                    <a:pt x="58093" y="265774"/>
                  </a:lnTo>
                  <a:lnTo>
                    <a:pt x="58157" y="265877"/>
                  </a:lnTo>
                  <a:lnTo>
                    <a:pt x="58218" y="265987"/>
                  </a:lnTo>
                  <a:lnTo>
                    <a:pt x="58277" y="266096"/>
                  </a:lnTo>
                  <a:lnTo>
                    <a:pt x="58329" y="266206"/>
                  </a:lnTo>
                  <a:lnTo>
                    <a:pt x="58370" y="266315"/>
                  </a:lnTo>
                  <a:lnTo>
                    <a:pt x="58401" y="266437"/>
                  </a:lnTo>
                  <a:lnTo>
                    <a:pt x="58417" y="266558"/>
                  </a:lnTo>
                  <a:lnTo>
                    <a:pt x="58427" y="266674"/>
                  </a:lnTo>
                  <a:lnTo>
                    <a:pt x="58433" y="266795"/>
                  </a:lnTo>
                  <a:lnTo>
                    <a:pt x="58438" y="266916"/>
                  </a:lnTo>
                  <a:lnTo>
                    <a:pt x="58442" y="267038"/>
                  </a:lnTo>
                  <a:lnTo>
                    <a:pt x="58460" y="267281"/>
                  </a:lnTo>
                  <a:lnTo>
                    <a:pt x="58479" y="267403"/>
                  </a:lnTo>
                  <a:lnTo>
                    <a:pt x="58503" y="267524"/>
                  </a:lnTo>
                  <a:lnTo>
                    <a:pt x="58532" y="267639"/>
                  </a:lnTo>
                  <a:lnTo>
                    <a:pt x="58563" y="267761"/>
                  </a:lnTo>
                  <a:lnTo>
                    <a:pt x="58596" y="267876"/>
                  </a:lnTo>
                  <a:lnTo>
                    <a:pt x="58632" y="267992"/>
                  </a:lnTo>
                  <a:lnTo>
                    <a:pt x="58667" y="268107"/>
                  </a:lnTo>
                  <a:lnTo>
                    <a:pt x="58704" y="268223"/>
                  </a:lnTo>
                  <a:lnTo>
                    <a:pt x="58777" y="268454"/>
                  </a:lnTo>
                  <a:lnTo>
                    <a:pt x="58851" y="268685"/>
                  </a:lnTo>
                  <a:lnTo>
                    <a:pt x="58924" y="268921"/>
                  </a:lnTo>
                  <a:lnTo>
                    <a:pt x="58996" y="269152"/>
                  </a:lnTo>
                  <a:lnTo>
                    <a:pt x="59036" y="269389"/>
                  </a:lnTo>
                  <a:lnTo>
                    <a:pt x="59004" y="269626"/>
                  </a:lnTo>
                  <a:lnTo>
                    <a:pt x="58958" y="269869"/>
                  </a:lnTo>
                  <a:lnTo>
                    <a:pt x="58953" y="269991"/>
                  </a:lnTo>
                  <a:lnTo>
                    <a:pt x="58986" y="270106"/>
                  </a:lnTo>
                  <a:lnTo>
                    <a:pt x="59031" y="270222"/>
                  </a:lnTo>
                  <a:lnTo>
                    <a:pt x="59085" y="270331"/>
                  </a:lnTo>
                  <a:lnTo>
                    <a:pt x="59144" y="270434"/>
                  </a:lnTo>
                  <a:lnTo>
                    <a:pt x="59208" y="270538"/>
                  </a:lnTo>
                  <a:lnTo>
                    <a:pt x="59331" y="270750"/>
                  </a:lnTo>
                  <a:lnTo>
                    <a:pt x="59385" y="270859"/>
                  </a:lnTo>
                  <a:lnTo>
                    <a:pt x="59428" y="270969"/>
                  </a:lnTo>
                  <a:lnTo>
                    <a:pt x="59464" y="271091"/>
                  </a:lnTo>
                  <a:lnTo>
                    <a:pt x="59498" y="271206"/>
                  </a:lnTo>
                  <a:lnTo>
                    <a:pt x="59577" y="271436"/>
                  </a:lnTo>
                  <a:lnTo>
                    <a:pt x="59632" y="271540"/>
                  </a:lnTo>
                  <a:lnTo>
                    <a:pt x="59697" y="271643"/>
                  </a:lnTo>
                  <a:lnTo>
                    <a:pt x="59770" y="271741"/>
                  </a:lnTo>
                  <a:lnTo>
                    <a:pt x="59849" y="271838"/>
                  </a:lnTo>
                  <a:lnTo>
                    <a:pt x="59930" y="271929"/>
                  </a:lnTo>
                  <a:lnTo>
                    <a:pt x="60014" y="272014"/>
                  </a:lnTo>
                  <a:lnTo>
                    <a:pt x="60099" y="272099"/>
                  </a:lnTo>
                  <a:lnTo>
                    <a:pt x="60270" y="272275"/>
                  </a:lnTo>
                  <a:lnTo>
                    <a:pt x="60443" y="272445"/>
                  </a:lnTo>
                  <a:lnTo>
                    <a:pt x="60644" y="272646"/>
                  </a:lnTo>
                  <a:lnTo>
                    <a:pt x="60840" y="272786"/>
                  </a:lnTo>
                  <a:lnTo>
                    <a:pt x="61036" y="272931"/>
                  </a:lnTo>
                  <a:lnTo>
                    <a:pt x="61233" y="273077"/>
                  </a:lnTo>
                  <a:lnTo>
                    <a:pt x="61430" y="273217"/>
                  </a:lnTo>
                  <a:lnTo>
                    <a:pt x="61630" y="273356"/>
                  </a:lnTo>
                  <a:lnTo>
                    <a:pt x="61837" y="273484"/>
                  </a:lnTo>
                  <a:lnTo>
                    <a:pt x="62051" y="273600"/>
                  </a:lnTo>
                  <a:lnTo>
                    <a:pt x="62157" y="273654"/>
                  </a:lnTo>
                  <a:lnTo>
                    <a:pt x="62271" y="273703"/>
                  </a:lnTo>
                  <a:lnTo>
                    <a:pt x="62387" y="273739"/>
                  </a:lnTo>
                  <a:lnTo>
                    <a:pt x="62504" y="273770"/>
                  </a:lnTo>
                  <a:lnTo>
                    <a:pt x="62622" y="273794"/>
                  </a:lnTo>
                  <a:lnTo>
                    <a:pt x="62742" y="273818"/>
                  </a:lnTo>
                  <a:lnTo>
                    <a:pt x="62861" y="273842"/>
                  </a:lnTo>
                  <a:lnTo>
                    <a:pt x="63098" y="273891"/>
                  </a:lnTo>
                  <a:lnTo>
                    <a:pt x="63216" y="273927"/>
                  </a:lnTo>
                  <a:lnTo>
                    <a:pt x="63331" y="273964"/>
                  </a:lnTo>
                  <a:lnTo>
                    <a:pt x="63442" y="274012"/>
                  </a:lnTo>
                  <a:lnTo>
                    <a:pt x="63550" y="274067"/>
                  </a:lnTo>
                  <a:lnTo>
                    <a:pt x="63653" y="274134"/>
                  </a:lnTo>
                  <a:lnTo>
                    <a:pt x="63755" y="274201"/>
                  </a:lnTo>
                  <a:lnTo>
                    <a:pt x="63855" y="274268"/>
                  </a:lnTo>
                  <a:lnTo>
                    <a:pt x="63981" y="274359"/>
                  </a:lnTo>
                  <a:lnTo>
                    <a:pt x="64224" y="274347"/>
                  </a:lnTo>
                  <a:lnTo>
                    <a:pt x="64467" y="274341"/>
                  </a:lnTo>
                  <a:lnTo>
                    <a:pt x="64710" y="274341"/>
                  </a:lnTo>
                  <a:lnTo>
                    <a:pt x="64952" y="274365"/>
                  </a:lnTo>
                  <a:lnTo>
                    <a:pt x="65184" y="274438"/>
                  </a:lnTo>
                  <a:lnTo>
                    <a:pt x="65420" y="274499"/>
                  </a:lnTo>
                  <a:lnTo>
                    <a:pt x="65661" y="274517"/>
                  </a:lnTo>
                  <a:lnTo>
                    <a:pt x="65903" y="274535"/>
                  </a:lnTo>
                  <a:lnTo>
                    <a:pt x="66145" y="274553"/>
                  </a:lnTo>
                  <a:lnTo>
                    <a:pt x="66388" y="274566"/>
                  </a:lnTo>
                  <a:lnTo>
                    <a:pt x="66631" y="274578"/>
                  </a:lnTo>
                  <a:lnTo>
                    <a:pt x="66874" y="274590"/>
                  </a:lnTo>
                  <a:lnTo>
                    <a:pt x="67117" y="274608"/>
                  </a:lnTo>
                  <a:lnTo>
                    <a:pt x="67359" y="274626"/>
                  </a:lnTo>
                  <a:lnTo>
                    <a:pt x="67601" y="274656"/>
                  </a:lnTo>
                  <a:lnTo>
                    <a:pt x="67841" y="274687"/>
                  </a:lnTo>
                  <a:lnTo>
                    <a:pt x="68083" y="274724"/>
                  </a:lnTo>
                  <a:lnTo>
                    <a:pt x="68323" y="274754"/>
                  </a:lnTo>
                  <a:lnTo>
                    <a:pt x="68565" y="274784"/>
                  </a:lnTo>
                  <a:lnTo>
                    <a:pt x="68807" y="274802"/>
                  </a:lnTo>
                  <a:lnTo>
                    <a:pt x="69049" y="274827"/>
                  </a:lnTo>
                  <a:lnTo>
                    <a:pt x="69291" y="274833"/>
                  </a:lnTo>
                  <a:lnTo>
                    <a:pt x="69534" y="274845"/>
                  </a:lnTo>
                  <a:lnTo>
                    <a:pt x="69778" y="274851"/>
                  </a:lnTo>
                  <a:lnTo>
                    <a:pt x="70021" y="274857"/>
                  </a:lnTo>
                  <a:lnTo>
                    <a:pt x="70264" y="274857"/>
                  </a:lnTo>
                  <a:lnTo>
                    <a:pt x="70506" y="274851"/>
                  </a:lnTo>
                  <a:lnTo>
                    <a:pt x="70749" y="274839"/>
                  </a:lnTo>
                  <a:lnTo>
                    <a:pt x="70992" y="274827"/>
                  </a:lnTo>
                  <a:lnTo>
                    <a:pt x="71235" y="274815"/>
                  </a:lnTo>
                  <a:lnTo>
                    <a:pt x="71477" y="274809"/>
                  </a:lnTo>
                  <a:lnTo>
                    <a:pt x="71720" y="274802"/>
                  </a:lnTo>
                  <a:lnTo>
                    <a:pt x="71963" y="274808"/>
                  </a:lnTo>
                  <a:lnTo>
                    <a:pt x="72207" y="274815"/>
                  </a:lnTo>
                  <a:lnTo>
                    <a:pt x="72449" y="274827"/>
                  </a:lnTo>
                  <a:lnTo>
                    <a:pt x="72692" y="274833"/>
                  </a:lnTo>
                  <a:lnTo>
                    <a:pt x="72935" y="274833"/>
                  </a:lnTo>
                  <a:lnTo>
                    <a:pt x="73178" y="274826"/>
                  </a:lnTo>
                  <a:lnTo>
                    <a:pt x="73421" y="274821"/>
                  </a:lnTo>
                  <a:lnTo>
                    <a:pt x="73664" y="274827"/>
                  </a:lnTo>
                  <a:lnTo>
                    <a:pt x="73907" y="274839"/>
                  </a:lnTo>
                  <a:lnTo>
                    <a:pt x="74148" y="274863"/>
                  </a:lnTo>
                  <a:lnTo>
                    <a:pt x="74391" y="274888"/>
                  </a:lnTo>
                  <a:lnTo>
                    <a:pt x="74512" y="274888"/>
                  </a:lnTo>
                  <a:lnTo>
                    <a:pt x="74634" y="274882"/>
                  </a:lnTo>
                  <a:lnTo>
                    <a:pt x="74755" y="274875"/>
                  </a:lnTo>
                  <a:lnTo>
                    <a:pt x="74875" y="274863"/>
                  </a:lnTo>
                  <a:lnTo>
                    <a:pt x="74996" y="274845"/>
                  </a:lnTo>
                  <a:lnTo>
                    <a:pt x="75238" y="274815"/>
                  </a:lnTo>
                  <a:lnTo>
                    <a:pt x="75478" y="274784"/>
                  </a:lnTo>
                  <a:lnTo>
                    <a:pt x="75719" y="274754"/>
                  </a:lnTo>
                  <a:lnTo>
                    <a:pt x="75961" y="274723"/>
                  </a:lnTo>
                  <a:lnTo>
                    <a:pt x="76202" y="274693"/>
                  </a:lnTo>
                  <a:lnTo>
                    <a:pt x="76442" y="274663"/>
                  </a:lnTo>
                  <a:lnTo>
                    <a:pt x="76684" y="274632"/>
                  </a:lnTo>
                  <a:lnTo>
                    <a:pt x="76925" y="274596"/>
                  </a:lnTo>
                  <a:lnTo>
                    <a:pt x="77165" y="274565"/>
                  </a:lnTo>
                  <a:lnTo>
                    <a:pt x="77406" y="274535"/>
                  </a:lnTo>
                  <a:lnTo>
                    <a:pt x="77648" y="274505"/>
                  </a:lnTo>
                  <a:lnTo>
                    <a:pt x="77889" y="274475"/>
                  </a:lnTo>
                  <a:lnTo>
                    <a:pt x="78130" y="274444"/>
                  </a:lnTo>
                  <a:lnTo>
                    <a:pt x="78372" y="274414"/>
                  </a:lnTo>
                  <a:lnTo>
                    <a:pt x="78612" y="274389"/>
                  </a:lnTo>
                  <a:lnTo>
                    <a:pt x="78854" y="274359"/>
                  </a:lnTo>
                  <a:lnTo>
                    <a:pt x="79096" y="274335"/>
                  </a:lnTo>
                  <a:lnTo>
                    <a:pt x="79338" y="274316"/>
                  </a:lnTo>
                  <a:lnTo>
                    <a:pt x="79581" y="274310"/>
                  </a:lnTo>
                  <a:lnTo>
                    <a:pt x="79824" y="274316"/>
                  </a:lnTo>
                  <a:lnTo>
                    <a:pt x="80067" y="274329"/>
                  </a:lnTo>
                  <a:lnTo>
                    <a:pt x="80310" y="274341"/>
                  </a:lnTo>
                  <a:lnTo>
                    <a:pt x="80552" y="274341"/>
                  </a:lnTo>
                  <a:lnTo>
                    <a:pt x="80795" y="274322"/>
                  </a:lnTo>
                  <a:lnTo>
                    <a:pt x="81036" y="274292"/>
                  </a:lnTo>
                  <a:lnTo>
                    <a:pt x="81278" y="274262"/>
                  </a:lnTo>
                  <a:lnTo>
                    <a:pt x="81397" y="274243"/>
                  </a:lnTo>
                  <a:lnTo>
                    <a:pt x="81517" y="274219"/>
                  </a:lnTo>
                  <a:lnTo>
                    <a:pt x="81635" y="274195"/>
                  </a:lnTo>
                  <a:lnTo>
                    <a:pt x="81753" y="274165"/>
                  </a:lnTo>
                  <a:lnTo>
                    <a:pt x="81868" y="274122"/>
                  </a:lnTo>
                  <a:lnTo>
                    <a:pt x="82096" y="274037"/>
                  </a:lnTo>
                  <a:lnTo>
                    <a:pt x="82210" y="273995"/>
                  </a:lnTo>
                  <a:lnTo>
                    <a:pt x="82325" y="273952"/>
                  </a:lnTo>
                  <a:lnTo>
                    <a:pt x="82440" y="273921"/>
                  </a:lnTo>
                  <a:lnTo>
                    <a:pt x="82561" y="273897"/>
                  </a:lnTo>
                  <a:lnTo>
                    <a:pt x="82682" y="273891"/>
                  </a:lnTo>
                  <a:lnTo>
                    <a:pt x="82925" y="273885"/>
                  </a:lnTo>
                  <a:lnTo>
                    <a:pt x="83168" y="273885"/>
                  </a:lnTo>
                  <a:lnTo>
                    <a:pt x="83411" y="273891"/>
                  </a:lnTo>
                  <a:lnTo>
                    <a:pt x="83655" y="273891"/>
                  </a:lnTo>
                  <a:lnTo>
                    <a:pt x="83897" y="273885"/>
                  </a:lnTo>
                  <a:lnTo>
                    <a:pt x="84140" y="273873"/>
                  </a:lnTo>
                  <a:lnTo>
                    <a:pt x="84382" y="273854"/>
                  </a:lnTo>
                  <a:lnTo>
                    <a:pt x="84624" y="273837"/>
                  </a:lnTo>
                  <a:lnTo>
                    <a:pt x="84866" y="273812"/>
                  </a:lnTo>
                  <a:lnTo>
                    <a:pt x="85224" y="273781"/>
                  </a:lnTo>
                  <a:lnTo>
                    <a:pt x="85465" y="273745"/>
                  </a:lnTo>
                  <a:lnTo>
                    <a:pt x="85706" y="273715"/>
                  </a:lnTo>
                  <a:lnTo>
                    <a:pt x="85944" y="273666"/>
                  </a:lnTo>
                  <a:lnTo>
                    <a:pt x="86182" y="273618"/>
                  </a:lnTo>
                  <a:lnTo>
                    <a:pt x="86421" y="273575"/>
                  </a:lnTo>
                  <a:lnTo>
                    <a:pt x="86661" y="273533"/>
                  </a:lnTo>
                  <a:lnTo>
                    <a:pt x="86903" y="273508"/>
                  </a:lnTo>
                  <a:lnTo>
                    <a:pt x="87144" y="273484"/>
                  </a:lnTo>
                  <a:lnTo>
                    <a:pt x="87386" y="273460"/>
                  </a:lnTo>
                  <a:lnTo>
                    <a:pt x="87629" y="273441"/>
                  </a:lnTo>
                  <a:lnTo>
                    <a:pt x="87871" y="273423"/>
                  </a:lnTo>
                  <a:lnTo>
                    <a:pt x="88114" y="273417"/>
                  </a:lnTo>
                  <a:lnTo>
                    <a:pt x="88357" y="273405"/>
                  </a:lnTo>
                  <a:lnTo>
                    <a:pt x="88599" y="273393"/>
                  </a:lnTo>
                  <a:lnTo>
                    <a:pt x="88840" y="273363"/>
                  </a:lnTo>
                  <a:lnTo>
                    <a:pt x="89079" y="273314"/>
                  </a:lnTo>
                  <a:lnTo>
                    <a:pt x="89197" y="273283"/>
                  </a:lnTo>
                  <a:lnTo>
                    <a:pt x="89313" y="273247"/>
                  </a:lnTo>
                  <a:lnTo>
                    <a:pt x="89428" y="273211"/>
                  </a:lnTo>
                  <a:lnTo>
                    <a:pt x="89543" y="273169"/>
                  </a:lnTo>
                  <a:lnTo>
                    <a:pt x="89657" y="273125"/>
                  </a:lnTo>
                  <a:lnTo>
                    <a:pt x="89886" y="273047"/>
                  </a:lnTo>
                  <a:lnTo>
                    <a:pt x="90113" y="272962"/>
                  </a:lnTo>
                  <a:lnTo>
                    <a:pt x="90245" y="272913"/>
                  </a:lnTo>
                  <a:lnTo>
                    <a:pt x="90487" y="272894"/>
                  </a:lnTo>
                  <a:lnTo>
                    <a:pt x="90730" y="272876"/>
                  </a:lnTo>
                  <a:lnTo>
                    <a:pt x="90851" y="272870"/>
                  </a:lnTo>
                  <a:lnTo>
                    <a:pt x="90971" y="272846"/>
                  </a:lnTo>
                  <a:lnTo>
                    <a:pt x="91090" y="272822"/>
                  </a:lnTo>
                  <a:lnTo>
                    <a:pt x="91207" y="272785"/>
                  </a:lnTo>
                  <a:lnTo>
                    <a:pt x="91321" y="272749"/>
                  </a:lnTo>
                  <a:lnTo>
                    <a:pt x="91551" y="272670"/>
                  </a:lnTo>
                  <a:lnTo>
                    <a:pt x="91778" y="272579"/>
                  </a:lnTo>
                  <a:lnTo>
                    <a:pt x="92003" y="272488"/>
                  </a:lnTo>
                  <a:lnTo>
                    <a:pt x="92226" y="272390"/>
                  </a:lnTo>
                  <a:lnTo>
                    <a:pt x="92444" y="272281"/>
                  </a:lnTo>
                  <a:lnTo>
                    <a:pt x="92664" y="272178"/>
                  </a:lnTo>
                  <a:lnTo>
                    <a:pt x="92777" y="272135"/>
                  </a:lnTo>
                  <a:lnTo>
                    <a:pt x="92895" y="272111"/>
                  </a:lnTo>
                  <a:lnTo>
                    <a:pt x="93016" y="272093"/>
                  </a:lnTo>
                  <a:lnTo>
                    <a:pt x="93138" y="272087"/>
                  </a:lnTo>
                  <a:lnTo>
                    <a:pt x="93380" y="272075"/>
                  </a:lnTo>
                  <a:lnTo>
                    <a:pt x="93501" y="272063"/>
                  </a:lnTo>
                  <a:lnTo>
                    <a:pt x="93620" y="272038"/>
                  </a:lnTo>
                  <a:lnTo>
                    <a:pt x="93739" y="272014"/>
                  </a:lnTo>
                  <a:lnTo>
                    <a:pt x="93857" y="271984"/>
                  </a:lnTo>
                  <a:lnTo>
                    <a:pt x="94094" y="271929"/>
                  </a:lnTo>
                  <a:lnTo>
                    <a:pt x="94330" y="271868"/>
                  </a:lnTo>
                  <a:lnTo>
                    <a:pt x="94564" y="271807"/>
                  </a:lnTo>
                  <a:lnTo>
                    <a:pt x="94797" y="271734"/>
                  </a:lnTo>
                  <a:lnTo>
                    <a:pt x="95030" y="271668"/>
                  </a:lnTo>
                  <a:lnTo>
                    <a:pt x="95261" y="271588"/>
                  </a:lnTo>
                  <a:lnTo>
                    <a:pt x="95492" y="271516"/>
                  </a:lnTo>
                  <a:lnTo>
                    <a:pt x="95722" y="271436"/>
                  </a:lnTo>
                  <a:lnTo>
                    <a:pt x="95950" y="271352"/>
                  </a:lnTo>
                  <a:lnTo>
                    <a:pt x="96177" y="271267"/>
                  </a:lnTo>
                  <a:lnTo>
                    <a:pt x="96406" y="271182"/>
                  </a:lnTo>
                  <a:lnTo>
                    <a:pt x="96636" y="271103"/>
                  </a:lnTo>
                  <a:lnTo>
                    <a:pt x="96869" y="271036"/>
                  </a:lnTo>
                  <a:lnTo>
                    <a:pt x="97107" y="270987"/>
                  </a:lnTo>
                  <a:lnTo>
                    <a:pt x="97348" y="270950"/>
                  </a:lnTo>
                  <a:lnTo>
                    <a:pt x="97586" y="270902"/>
                  </a:lnTo>
                  <a:lnTo>
                    <a:pt x="97818" y="270829"/>
                  </a:lnTo>
                  <a:lnTo>
                    <a:pt x="98000" y="270774"/>
                  </a:lnTo>
                  <a:lnTo>
                    <a:pt x="98234" y="270708"/>
                  </a:lnTo>
                  <a:lnTo>
                    <a:pt x="98467" y="270641"/>
                  </a:lnTo>
                  <a:lnTo>
                    <a:pt x="98692" y="270544"/>
                  </a:lnTo>
                  <a:lnTo>
                    <a:pt x="98911" y="270440"/>
                  </a:lnTo>
                  <a:lnTo>
                    <a:pt x="99129" y="270331"/>
                  </a:lnTo>
                  <a:lnTo>
                    <a:pt x="99349" y="270228"/>
                  </a:lnTo>
                  <a:lnTo>
                    <a:pt x="99574" y="270142"/>
                  </a:lnTo>
                  <a:lnTo>
                    <a:pt x="99813" y="270088"/>
                  </a:lnTo>
                  <a:lnTo>
                    <a:pt x="100052" y="270046"/>
                  </a:lnTo>
                  <a:lnTo>
                    <a:pt x="100291" y="270003"/>
                  </a:lnTo>
                  <a:lnTo>
                    <a:pt x="100530" y="269954"/>
                  </a:lnTo>
                  <a:lnTo>
                    <a:pt x="100765" y="269894"/>
                  </a:lnTo>
                  <a:lnTo>
                    <a:pt x="100876" y="269845"/>
                  </a:lnTo>
                  <a:lnTo>
                    <a:pt x="100986" y="269790"/>
                  </a:lnTo>
                  <a:lnTo>
                    <a:pt x="101093" y="269736"/>
                  </a:lnTo>
                  <a:lnTo>
                    <a:pt x="101198" y="269675"/>
                  </a:lnTo>
                  <a:lnTo>
                    <a:pt x="101409" y="269554"/>
                  </a:lnTo>
                  <a:lnTo>
                    <a:pt x="101517" y="269499"/>
                  </a:lnTo>
                  <a:lnTo>
                    <a:pt x="101630" y="269450"/>
                  </a:lnTo>
                  <a:lnTo>
                    <a:pt x="101747" y="269420"/>
                  </a:lnTo>
                  <a:lnTo>
                    <a:pt x="101865" y="269395"/>
                  </a:lnTo>
                  <a:lnTo>
                    <a:pt x="101985" y="269371"/>
                  </a:lnTo>
                  <a:lnTo>
                    <a:pt x="102104" y="269347"/>
                  </a:lnTo>
                  <a:lnTo>
                    <a:pt x="102224" y="269329"/>
                  </a:lnTo>
                  <a:lnTo>
                    <a:pt x="102463" y="269280"/>
                  </a:lnTo>
                  <a:lnTo>
                    <a:pt x="102700" y="269232"/>
                  </a:lnTo>
                  <a:lnTo>
                    <a:pt x="102936" y="269170"/>
                  </a:lnTo>
                  <a:lnTo>
                    <a:pt x="103170" y="269104"/>
                  </a:lnTo>
                  <a:lnTo>
                    <a:pt x="103405" y="269037"/>
                  </a:lnTo>
                  <a:lnTo>
                    <a:pt x="103520" y="269000"/>
                  </a:lnTo>
                  <a:lnTo>
                    <a:pt x="103633" y="268958"/>
                  </a:lnTo>
                  <a:lnTo>
                    <a:pt x="103746" y="268915"/>
                  </a:lnTo>
                  <a:lnTo>
                    <a:pt x="103854" y="268861"/>
                  </a:lnTo>
                  <a:lnTo>
                    <a:pt x="103953" y="268788"/>
                  </a:lnTo>
                  <a:lnTo>
                    <a:pt x="104046" y="268709"/>
                  </a:lnTo>
                  <a:lnTo>
                    <a:pt x="104138" y="268630"/>
                  </a:lnTo>
                  <a:lnTo>
                    <a:pt x="104325" y="268472"/>
                  </a:lnTo>
                  <a:lnTo>
                    <a:pt x="104533" y="268350"/>
                  </a:lnTo>
                  <a:lnTo>
                    <a:pt x="104755" y="268253"/>
                  </a:lnTo>
                  <a:lnTo>
                    <a:pt x="104978" y="268156"/>
                  </a:lnTo>
                  <a:lnTo>
                    <a:pt x="105198" y="268053"/>
                  </a:lnTo>
                  <a:lnTo>
                    <a:pt x="105303" y="267992"/>
                  </a:lnTo>
                  <a:lnTo>
                    <a:pt x="105404" y="267925"/>
                  </a:lnTo>
                  <a:lnTo>
                    <a:pt x="105496" y="267840"/>
                  </a:lnTo>
                  <a:lnTo>
                    <a:pt x="105578" y="267755"/>
                  </a:lnTo>
                  <a:lnTo>
                    <a:pt x="105657" y="267664"/>
                  </a:lnTo>
                  <a:lnTo>
                    <a:pt x="105737" y="267567"/>
                  </a:lnTo>
                  <a:lnTo>
                    <a:pt x="105909" y="267396"/>
                  </a:lnTo>
                  <a:lnTo>
                    <a:pt x="106006" y="267324"/>
                  </a:lnTo>
                  <a:lnTo>
                    <a:pt x="106112" y="267263"/>
                  </a:lnTo>
                  <a:lnTo>
                    <a:pt x="106227" y="267220"/>
                  </a:lnTo>
                  <a:lnTo>
                    <a:pt x="106343" y="267190"/>
                  </a:lnTo>
                  <a:lnTo>
                    <a:pt x="106462" y="267160"/>
                  </a:lnTo>
                  <a:lnTo>
                    <a:pt x="106582" y="267142"/>
                  </a:lnTo>
                  <a:lnTo>
                    <a:pt x="106820" y="267086"/>
                  </a:lnTo>
                  <a:lnTo>
                    <a:pt x="107047" y="267008"/>
                  </a:lnTo>
                  <a:lnTo>
                    <a:pt x="107266" y="266899"/>
                  </a:lnTo>
                  <a:lnTo>
                    <a:pt x="107372" y="266838"/>
                  </a:lnTo>
                  <a:lnTo>
                    <a:pt x="107476" y="266777"/>
                  </a:lnTo>
                  <a:lnTo>
                    <a:pt x="107578" y="266710"/>
                  </a:lnTo>
                  <a:lnTo>
                    <a:pt x="107678" y="266643"/>
                  </a:lnTo>
                  <a:lnTo>
                    <a:pt x="107765" y="266558"/>
                  </a:lnTo>
                  <a:lnTo>
                    <a:pt x="107836" y="266455"/>
                  </a:lnTo>
                  <a:lnTo>
                    <a:pt x="107975" y="266255"/>
                  </a:lnTo>
                  <a:lnTo>
                    <a:pt x="108057" y="266169"/>
                  </a:lnTo>
                  <a:lnTo>
                    <a:pt x="108166" y="266114"/>
                  </a:lnTo>
                  <a:lnTo>
                    <a:pt x="108281" y="266078"/>
                  </a:lnTo>
                  <a:lnTo>
                    <a:pt x="108399" y="266042"/>
                  </a:lnTo>
                  <a:lnTo>
                    <a:pt x="108517" y="266018"/>
                  </a:lnTo>
                  <a:lnTo>
                    <a:pt x="108637" y="265999"/>
                  </a:lnTo>
                  <a:lnTo>
                    <a:pt x="108874" y="265944"/>
                  </a:lnTo>
                  <a:lnTo>
                    <a:pt x="108990" y="265902"/>
                  </a:lnTo>
                  <a:lnTo>
                    <a:pt x="109100" y="265854"/>
                  </a:lnTo>
                  <a:lnTo>
                    <a:pt x="109200" y="265781"/>
                  </a:lnTo>
                  <a:lnTo>
                    <a:pt x="109293" y="265702"/>
                  </a:lnTo>
                  <a:lnTo>
                    <a:pt x="109378" y="265616"/>
                  </a:lnTo>
                  <a:lnTo>
                    <a:pt x="109457" y="265526"/>
                  </a:lnTo>
                  <a:lnTo>
                    <a:pt x="109534" y="265434"/>
                  </a:lnTo>
                  <a:lnTo>
                    <a:pt x="109612" y="265337"/>
                  </a:lnTo>
                  <a:lnTo>
                    <a:pt x="109777" y="265161"/>
                  </a:lnTo>
                  <a:lnTo>
                    <a:pt x="109870" y="265082"/>
                  </a:lnTo>
                  <a:lnTo>
                    <a:pt x="109972" y="265009"/>
                  </a:lnTo>
                  <a:lnTo>
                    <a:pt x="110078" y="264955"/>
                  </a:lnTo>
                  <a:lnTo>
                    <a:pt x="110187" y="264900"/>
                  </a:lnTo>
                  <a:lnTo>
                    <a:pt x="110297" y="264851"/>
                  </a:lnTo>
                  <a:lnTo>
                    <a:pt x="110515" y="264741"/>
                  </a:lnTo>
                  <a:lnTo>
                    <a:pt x="110730" y="264626"/>
                  </a:lnTo>
                  <a:lnTo>
                    <a:pt x="110943" y="264511"/>
                  </a:lnTo>
                  <a:lnTo>
                    <a:pt x="111156" y="264396"/>
                  </a:lnTo>
                  <a:lnTo>
                    <a:pt x="111367" y="264274"/>
                  </a:lnTo>
                  <a:lnTo>
                    <a:pt x="111578" y="264152"/>
                  </a:lnTo>
                  <a:lnTo>
                    <a:pt x="111790" y="264031"/>
                  </a:lnTo>
                  <a:lnTo>
                    <a:pt x="112000" y="263909"/>
                  </a:lnTo>
                  <a:lnTo>
                    <a:pt x="112210" y="263788"/>
                  </a:lnTo>
                  <a:lnTo>
                    <a:pt x="112420" y="263667"/>
                  </a:lnTo>
                  <a:lnTo>
                    <a:pt x="112628" y="263539"/>
                  </a:lnTo>
                  <a:lnTo>
                    <a:pt x="112834" y="263411"/>
                  </a:lnTo>
                  <a:lnTo>
                    <a:pt x="112935" y="263345"/>
                  </a:lnTo>
                  <a:lnTo>
                    <a:pt x="113034" y="263272"/>
                  </a:lnTo>
                  <a:lnTo>
                    <a:pt x="113132" y="263199"/>
                  </a:lnTo>
                  <a:lnTo>
                    <a:pt x="113221" y="263119"/>
                  </a:lnTo>
                  <a:lnTo>
                    <a:pt x="113303" y="263028"/>
                  </a:lnTo>
                  <a:lnTo>
                    <a:pt x="113379" y="262931"/>
                  </a:lnTo>
                  <a:lnTo>
                    <a:pt x="113450" y="262834"/>
                  </a:lnTo>
                  <a:lnTo>
                    <a:pt x="113594" y="262639"/>
                  </a:lnTo>
                  <a:lnTo>
                    <a:pt x="113667" y="262543"/>
                  </a:lnTo>
                  <a:lnTo>
                    <a:pt x="113760" y="262464"/>
                  </a:lnTo>
                  <a:lnTo>
                    <a:pt x="113863" y="262397"/>
                  </a:lnTo>
                  <a:lnTo>
                    <a:pt x="113969" y="262342"/>
                  </a:lnTo>
                  <a:lnTo>
                    <a:pt x="114177" y="262215"/>
                  </a:lnTo>
                  <a:lnTo>
                    <a:pt x="114360" y="262050"/>
                  </a:lnTo>
                  <a:lnTo>
                    <a:pt x="114535" y="261887"/>
                  </a:lnTo>
                  <a:lnTo>
                    <a:pt x="114708" y="261716"/>
                  </a:lnTo>
                  <a:lnTo>
                    <a:pt x="114794" y="261631"/>
                  </a:lnTo>
                  <a:lnTo>
                    <a:pt x="114880" y="261546"/>
                  </a:lnTo>
                  <a:lnTo>
                    <a:pt x="114966" y="261461"/>
                  </a:lnTo>
                  <a:lnTo>
                    <a:pt x="115054" y="261376"/>
                  </a:lnTo>
                  <a:lnTo>
                    <a:pt x="115143" y="261291"/>
                  </a:lnTo>
                  <a:lnTo>
                    <a:pt x="115234" y="261206"/>
                  </a:lnTo>
                  <a:lnTo>
                    <a:pt x="115327" y="261133"/>
                  </a:lnTo>
                  <a:lnTo>
                    <a:pt x="115520" y="260981"/>
                  </a:lnTo>
                  <a:lnTo>
                    <a:pt x="115627" y="260926"/>
                  </a:lnTo>
                  <a:lnTo>
                    <a:pt x="115738" y="260877"/>
                  </a:lnTo>
                  <a:lnTo>
                    <a:pt x="115851" y="260829"/>
                  </a:lnTo>
                  <a:lnTo>
                    <a:pt x="115965" y="260793"/>
                  </a:lnTo>
                  <a:lnTo>
                    <a:pt x="116196" y="260714"/>
                  </a:lnTo>
                  <a:lnTo>
                    <a:pt x="116423" y="260641"/>
                  </a:lnTo>
                  <a:lnTo>
                    <a:pt x="116579" y="260452"/>
                  </a:lnTo>
                  <a:lnTo>
                    <a:pt x="116736" y="260270"/>
                  </a:lnTo>
                  <a:lnTo>
                    <a:pt x="116921" y="260051"/>
                  </a:lnTo>
                  <a:lnTo>
                    <a:pt x="117103" y="259888"/>
                  </a:lnTo>
                  <a:lnTo>
                    <a:pt x="117286" y="259729"/>
                  </a:lnTo>
                  <a:lnTo>
                    <a:pt x="117467" y="259566"/>
                  </a:lnTo>
                  <a:lnTo>
                    <a:pt x="117556" y="259480"/>
                  </a:lnTo>
                  <a:lnTo>
                    <a:pt x="117641" y="259395"/>
                  </a:lnTo>
                  <a:lnTo>
                    <a:pt x="117721" y="259304"/>
                  </a:lnTo>
                  <a:lnTo>
                    <a:pt x="117798" y="259213"/>
                  </a:lnTo>
                  <a:lnTo>
                    <a:pt x="117872" y="259116"/>
                  </a:lnTo>
                  <a:lnTo>
                    <a:pt x="117945" y="259019"/>
                  </a:lnTo>
                  <a:lnTo>
                    <a:pt x="118018" y="258921"/>
                  </a:lnTo>
                  <a:lnTo>
                    <a:pt x="118172" y="258733"/>
                  </a:lnTo>
                  <a:lnTo>
                    <a:pt x="118338" y="258557"/>
                  </a:lnTo>
                  <a:lnTo>
                    <a:pt x="118508" y="258381"/>
                  </a:lnTo>
                  <a:lnTo>
                    <a:pt x="118677" y="258205"/>
                  </a:lnTo>
                  <a:lnTo>
                    <a:pt x="118850" y="258034"/>
                  </a:lnTo>
                  <a:lnTo>
                    <a:pt x="118939" y="257949"/>
                  </a:lnTo>
                  <a:lnTo>
                    <a:pt x="119031" y="257871"/>
                  </a:lnTo>
                  <a:lnTo>
                    <a:pt x="119125" y="257798"/>
                  </a:lnTo>
                  <a:lnTo>
                    <a:pt x="119223" y="257725"/>
                  </a:lnTo>
                  <a:lnTo>
                    <a:pt x="119329" y="257664"/>
                  </a:lnTo>
                  <a:lnTo>
                    <a:pt x="119439" y="257615"/>
                  </a:lnTo>
                  <a:lnTo>
                    <a:pt x="119552" y="257567"/>
                  </a:lnTo>
                  <a:lnTo>
                    <a:pt x="119666" y="257524"/>
                  </a:lnTo>
                  <a:lnTo>
                    <a:pt x="119885" y="257421"/>
                  </a:lnTo>
                  <a:lnTo>
                    <a:pt x="119977" y="257342"/>
                  </a:lnTo>
                  <a:lnTo>
                    <a:pt x="120058" y="257251"/>
                  </a:lnTo>
                  <a:lnTo>
                    <a:pt x="120129" y="257154"/>
                  </a:lnTo>
                  <a:lnTo>
                    <a:pt x="120199" y="257050"/>
                  </a:lnTo>
                  <a:lnTo>
                    <a:pt x="120357" y="256868"/>
                  </a:lnTo>
                  <a:lnTo>
                    <a:pt x="120533" y="256704"/>
                  </a:lnTo>
                  <a:lnTo>
                    <a:pt x="120715" y="256540"/>
                  </a:lnTo>
                  <a:lnTo>
                    <a:pt x="120898" y="256382"/>
                  </a:lnTo>
                  <a:lnTo>
                    <a:pt x="121077" y="256212"/>
                  </a:lnTo>
                  <a:lnTo>
                    <a:pt x="121252" y="256048"/>
                  </a:lnTo>
                  <a:lnTo>
                    <a:pt x="121335" y="255956"/>
                  </a:lnTo>
                  <a:lnTo>
                    <a:pt x="121414" y="255865"/>
                  </a:lnTo>
                  <a:lnTo>
                    <a:pt x="121488" y="255768"/>
                  </a:lnTo>
                  <a:lnTo>
                    <a:pt x="121560" y="255671"/>
                  </a:lnTo>
                  <a:lnTo>
                    <a:pt x="121629" y="255568"/>
                  </a:lnTo>
                  <a:lnTo>
                    <a:pt x="121693" y="255465"/>
                  </a:lnTo>
                  <a:lnTo>
                    <a:pt x="121751" y="255361"/>
                  </a:lnTo>
                  <a:lnTo>
                    <a:pt x="121805" y="255252"/>
                  </a:lnTo>
                  <a:lnTo>
                    <a:pt x="121858" y="255142"/>
                  </a:lnTo>
                  <a:lnTo>
                    <a:pt x="121910" y="255033"/>
                  </a:lnTo>
                  <a:lnTo>
                    <a:pt x="121962" y="254924"/>
                  </a:lnTo>
                  <a:lnTo>
                    <a:pt x="122014" y="254814"/>
                  </a:lnTo>
                  <a:lnTo>
                    <a:pt x="122117" y="254596"/>
                  </a:lnTo>
                  <a:lnTo>
                    <a:pt x="122223" y="254377"/>
                  </a:lnTo>
                  <a:lnTo>
                    <a:pt x="122277" y="254268"/>
                  </a:lnTo>
                  <a:lnTo>
                    <a:pt x="122333" y="254158"/>
                  </a:lnTo>
                  <a:lnTo>
                    <a:pt x="122391" y="254049"/>
                  </a:lnTo>
                  <a:lnTo>
                    <a:pt x="122454" y="253946"/>
                  </a:lnTo>
                  <a:lnTo>
                    <a:pt x="122520" y="253842"/>
                  </a:lnTo>
                  <a:lnTo>
                    <a:pt x="122589" y="253745"/>
                  </a:lnTo>
                  <a:lnTo>
                    <a:pt x="122732" y="253545"/>
                  </a:lnTo>
                  <a:lnTo>
                    <a:pt x="122883" y="253356"/>
                  </a:lnTo>
                  <a:lnTo>
                    <a:pt x="122959" y="253259"/>
                  </a:lnTo>
                  <a:lnTo>
                    <a:pt x="123033" y="253162"/>
                  </a:lnTo>
                  <a:lnTo>
                    <a:pt x="123106" y="253065"/>
                  </a:lnTo>
                  <a:lnTo>
                    <a:pt x="123175" y="252968"/>
                  </a:lnTo>
                  <a:lnTo>
                    <a:pt x="123242" y="252871"/>
                  </a:lnTo>
                  <a:lnTo>
                    <a:pt x="123306" y="252761"/>
                  </a:lnTo>
                  <a:lnTo>
                    <a:pt x="123418" y="252548"/>
                  </a:lnTo>
                  <a:lnTo>
                    <a:pt x="123448" y="252427"/>
                  </a:lnTo>
                  <a:lnTo>
                    <a:pt x="123459" y="252311"/>
                  </a:lnTo>
                  <a:lnTo>
                    <a:pt x="123465" y="252190"/>
                  </a:lnTo>
                  <a:lnTo>
                    <a:pt x="123472" y="252068"/>
                  </a:lnTo>
                  <a:lnTo>
                    <a:pt x="123503" y="251825"/>
                  </a:lnTo>
                  <a:lnTo>
                    <a:pt x="123543" y="251710"/>
                  </a:lnTo>
                  <a:lnTo>
                    <a:pt x="123609" y="251606"/>
                  </a:lnTo>
                  <a:lnTo>
                    <a:pt x="123697" y="251522"/>
                  </a:lnTo>
                  <a:lnTo>
                    <a:pt x="123789" y="251443"/>
                  </a:lnTo>
                  <a:lnTo>
                    <a:pt x="123883" y="251364"/>
                  </a:lnTo>
                  <a:lnTo>
                    <a:pt x="124049" y="251188"/>
                  </a:lnTo>
                  <a:lnTo>
                    <a:pt x="124098" y="251078"/>
                  </a:lnTo>
                  <a:lnTo>
                    <a:pt x="124137" y="250963"/>
                  </a:lnTo>
                  <a:lnTo>
                    <a:pt x="124166" y="250848"/>
                  </a:lnTo>
                  <a:lnTo>
                    <a:pt x="124189" y="250726"/>
                  </a:lnTo>
                  <a:lnTo>
                    <a:pt x="124207" y="250604"/>
                  </a:lnTo>
                  <a:lnTo>
                    <a:pt x="124223" y="250482"/>
                  </a:lnTo>
                  <a:lnTo>
                    <a:pt x="124238" y="250367"/>
                  </a:lnTo>
                  <a:lnTo>
                    <a:pt x="124251" y="250246"/>
                  </a:lnTo>
                  <a:lnTo>
                    <a:pt x="124259" y="250124"/>
                  </a:lnTo>
                  <a:lnTo>
                    <a:pt x="124262" y="250002"/>
                  </a:lnTo>
                  <a:lnTo>
                    <a:pt x="124244" y="249760"/>
                  </a:lnTo>
                  <a:lnTo>
                    <a:pt x="124221" y="249517"/>
                  </a:lnTo>
                  <a:lnTo>
                    <a:pt x="124216" y="249274"/>
                  </a:lnTo>
                  <a:lnTo>
                    <a:pt x="124218" y="249031"/>
                  </a:lnTo>
                  <a:lnTo>
                    <a:pt x="124224" y="248788"/>
                  </a:lnTo>
                  <a:lnTo>
                    <a:pt x="124231" y="248545"/>
                  </a:lnTo>
                  <a:lnTo>
                    <a:pt x="124237" y="248423"/>
                  </a:lnTo>
                  <a:lnTo>
                    <a:pt x="124244" y="248301"/>
                  </a:lnTo>
                  <a:lnTo>
                    <a:pt x="124253" y="248180"/>
                  </a:lnTo>
                  <a:lnTo>
                    <a:pt x="124267" y="248059"/>
                  </a:lnTo>
                  <a:lnTo>
                    <a:pt x="124284" y="247943"/>
                  </a:lnTo>
                  <a:lnTo>
                    <a:pt x="124303" y="247822"/>
                  </a:lnTo>
                  <a:lnTo>
                    <a:pt x="124337" y="247579"/>
                  </a:lnTo>
                  <a:lnTo>
                    <a:pt x="124358" y="247336"/>
                  </a:lnTo>
                  <a:lnTo>
                    <a:pt x="124342" y="247093"/>
                  </a:lnTo>
                  <a:lnTo>
                    <a:pt x="124328" y="246971"/>
                  </a:lnTo>
                  <a:lnTo>
                    <a:pt x="124311" y="246856"/>
                  </a:lnTo>
                  <a:lnTo>
                    <a:pt x="124292" y="246734"/>
                  </a:lnTo>
                  <a:lnTo>
                    <a:pt x="124269" y="246613"/>
                  </a:lnTo>
                  <a:lnTo>
                    <a:pt x="124245" y="246497"/>
                  </a:lnTo>
                  <a:lnTo>
                    <a:pt x="124220" y="246376"/>
                  </a:lnTo>
                  <a:lnTo>
                    <a:pt x="124193" y="246261"/>
                  </a:lnTo>
                  <a:lnTo>
                    <a:pt x="124138" y="246023"/>
                  </a:lnTo>
                  <a:lnTo>
                    <a:pt x="124081" y="245774"/>
                  </a:lnTo>
                  <a:lnTo>
                    <a:pt x="123996" y="245543"/>
                  </a:lnTo>
                  <a:lnTo>
                    <a:pt x="123913" y="245319"/>
                  </a:lnTo>
                  <a:lnTo>
                    <a:pt x="123829" y="245088"/>
                  </a:lnTo>
                  <a:lnTo>
                    <a:pt x="123743" y="244863"/>
                  </a:lnTo>
                  <a:lnTo>
                    <a:pt x="123654" y="244638"/>
                  </a:lnTo>
                  <a:lnTo>
                    <a:pt x="123607" y="244523"/>
                  </a:lnTo>
                  <a:lnTo>
                    <a:pt x="123550" y="244420"/>
                  </a:lnTo>
                  <a:lnTo>
                    <a:pt x="123480" y="244316"/>
                  </a:lnTo>
                  <a:lnTo>
                    <a:pt x="123406" y="244219"/>
                  </a:lnTo>
                  <a:lnTo>
                    <a:pt x="123327" y="244128"/>
                  </a:lnTo>
                  <a:lnTo>
                    <a:pt x="123247" y="244037"/>
                  </a:lnTo>
                  <a:lnTo>
                    <a:pt x="123164" y="243945"/>
                  </a:lnTo>
                  <a:lnTo>
                    <a:pt x="123080" y="243860"/>
                  </a:lnTo>
                  <a:lnTo>
                    <a:pt x="122909" y="243684"/>
                  </a:lnTo>
                  <a:lnTo>
                    <a:pt x="122735" y="243514"/>
                  </a:lnTo>
                  <a:lnTo>
                    <a:pt x="122649" y="243429"/>
                  </a:lnTo>
                  <a:lnTo>
                    <a:pt x="122561" y="243344"/>
                  </a:lnTo>
                  <a:lnTo>
                    <a:pt x="122468" y="243271"/>
                  </a:lnTo>
                  <a:lnTo>
                    <a:pt x="122365" y="243204"/>
                  </a:lnTo>
                  <a:lnTo>
                    <a:pt x="122259" y="243143"/>
                  </a:lnTo>
                  <a:lnTo>
                    <a:pt x="122148" y="243095"/>
                  </a:lnTo>
                  <a:lnTo>
                    <a:pt x="122034" y="243053"/>
                  </a:lnTo>
                  <a:lnTo>
                    <a:pt x="121918" y="243016"/>
                  </a:lnTo>
                  <a:lnTo>
                    <a:pt x="121802" y="242979"/>
                  </a:lnTo>
                  <a:lnTo>
                    <a:pt x="121684" y="242949"/>
                  </a:lnTo>
                  <a:lnTo>
                    <a:pt x="121564" y="242931"/>
                  </a:lnTo>
                  <a:lnTo>
                    <a:pt x="121444" y="242913"/>
                  </a:lnTo>
                  <a:lnTo>
                    <a:pt x="121322" y="242900"/>
                  </a:lnTo>
                  <a:lnTo>
                    <a:pt x="121201" y="242894"/>
                  </a:lnTo>
                  <a:lnTo>
                    <a:pt x="121079" y="242888"/>
                  </a:lnTo>
                  <a:lnTo>
                    <a:pt x="120958" y="242888"/>
                  </a:lnTo>
                  <a:lnTo>
                    <a:pt x="120714" y="242888"/>
                  </a:lnTo>
                  <a:lnTo>
                    <a:pt x="120473" y="242906"/>
                  </a:lnTo>
                  <a:lnTo>
                    <a:pt x="120232" y="242943"/>
                  </a:lnTo>
                  <a:lnTo>
                    <a:pt x="119992" y="242980"/>
                  </a:lnTo>
                  <a:lnTo>
                    <a:pt x="119749" y="242992"/>
                  </a:lnTo>
                  <a:lnTo>
                    <a:pt x="119508" y="243022"/>
                  </a:lnTo>
                  <a:lnTo>
                    <a:pt x="119388" y="243046"/>
                  </a:lnTo>
                  <a:lnTo>
                    <a:pt x="119270" y="243071"/>
                  </a:lnTo>
                  <a:lnTo>
                    <a:pt x="119155" y="243113"/>
                  </a:lnTo>
                  <a:lnTo>
                    <a:pt x="119045" y="243161"/>
                  </a:lnTo>
                  <a:lnTo>
                    <a:pt x="118943" y="243228"/>
                  </a:lnTo>
                  <a:lnTo>
                    <a:pt x="118843" y="243295"/>
                  </a:lnTo>
                  <a:lnTo>
                    <a:pt x="118742" y="243368"/>
                  </a:lnTo>
                  <a:lnTo>
                    <a:pt x="118535" y="243496"/>
                  </a:lnTo>
                  <a:lnTo>
                    <a:pt x="118428" y="243550"/>
                  </a:lnTo>
                  <a:lnTo>
                    <a:pt x="118318" y="243605"/>
                  </a:lnTo>
                  <a:lnTo>
                    <a:pt x="118206" y="243654"/>
                  </a:lnTo>
                  <a:lnTo>
                    <a:pt x="118094" y="243697"/>
                  </a:lnTo>
                  <a:lnTo>
                    <a:pt x="117863" y="243775"/>
                  </a:lnTo>
                  <a:lnTo>
                    <a:pt x="117623" y="243806"/>
                  </a:lnTo>
                  <a:lnTo>
                    <a:pt x="117380" y="243782"/>
                  </a:lnTo>
                  <a:lnTo>
                    <a:pt x="117262" y="243757"/>
                  </a:lnTo>
                  <a:lnTo>
                    <a:pt x="117147" y="243721"/>
                  </a:lnTo>
                  <a:lnTo>
                    <a:pt x="117033" y="243672"/>
                  </a:lnTo>
                  <a:lnTo>
                    <a:pt x="116921" y="243623"/>
                  </a:lnTo>
                  <a:lnTo>
                    <a:pt x="116811" y="243575"/>
                  </a:lnTo>
                  <a:lnTo>
                    <a:pt x="116704" y="243514"/>
                  </a:lnTo>
                  <a:lnTo>
                    <a:pt x="116610" y="243435"/>
                  </a:lnTo>
                  <a:lnTo>
                    <a:pt x="116529" y="243344"/>
                  </a:lnTo>
                  <a:lnTo>
                    <a:pt x="116457" y="243247"/>
                  </a:lnTo>
                  <a:lnTo>
                    <a:pt x="116399" y="243144"/>
                  </a:lnTo>
                  <a:lnTo>
                    <a:pt x="116346" y="243034"/>
                  </a:lnTo>
                  <a:lnTo>
                    <a:pt x="116298" y="242925"/>
                  </a:lnTo>
                  <a:lnTo>
                    <a:pt x="116254" y="242809"/>
                  </a:lnTo>
                  <a:lnTo>
                    <a:pt x="116213" y="242694"/>
                  </a:lnTo>
                  <a:lnTo>
                    <a:pt x="116175" y="242579"/>
                  </a:lnTo>
                  <a:lnTo>
                    <a:pt x="116138" y="242463"/>
                  </a:lnTo>
                  <a:lnTo>
                    <a:pt x="116104" y="242348"/>
                  </a:lnTo>
                  <a:lnTo>
                    <a:pt x="116072" y="242226"/>
                  </a:lnTo>
                  <a:lnTo>
                    <a:pt x="116049" y="242111"/>
                  </a:lnTo>
                  <a:lnTo>
                    <a:pt x="116031" y="241989"/>
                  </a:lnTo>
                  <a:lnTo>
                    <a:pt x="116026" y="241868"/>
                  </a:lnTo>
                  <a:lnTo>
                    <a:pt x="116086" y="241631"/>
                  </a:lnTo>
                  <a:lnTo>
                    <a:pt x="116224" y="241431"/>
                  </a:lnTo>
                  <a:lnTo>
                    <a:pt x="116372" y="241242"/>
                  </a:lnTo>
                  <a:lnTo>
                    <a:pt x="116438" y="241139"/>
                  </a:lnTo>
                  <a:lnTo>
                    <a:pt x="116495" y="241030"/>
                  </a:lnTo>
                  <a:lnTo>
                    <a:pt x="116544" y="240920"/>
                  </a:lnTo>
                  <a:lnTo>
                    <a:pt x="116590" y="240811"/>
                  </a:lnTo>
                  <a:lnTo>
                    <a:pt x="116636" y="240695"/>
                  </a:lnTo>
                  <a:lnTo>
                    <a:pt x="116680" y="240579"/>
                  </a:lnTo>
                  <a:lnTo>
                    <a:pt x="116763" y="240355"/>
                  </a:lnTo>
                  <a:lnTo>
                    <a:pt x="116801" y="240233"/>
                  </a:lnTo>
                  <a:lnTo>
                    <a:pt x="116834" y="240118"/>
                  </a:lnTo>
                  <a:lnTo>
                    <a:pt x="116862" y="240003"/>
                  </a:lnTo>
                  <a:lnTo>
                    <a:pt x="116891" y="239881"/>
                  </a:lnTo>
                  <a:lnTo>
                    <a:pt x="116976" y="239656"/>
                  </a:lnTo>
                  <a:lnTo>
                    <a:pt x="117050" y="239559"/>
                  </a:lnTo>
                  <a:lnTo>
                    <a:pt x="117143" y="239480"/>
                  </a:lnTo>
                  <a:lnTo>
                    <a:pt x="117242" y="239413"/>
                  </a:lnTo>
                  <a:lnTo>
                    <a:pt x="117346" y="239346"/>
                  </a:lnTo>
                  <a:lnTo>
                    <a:pt x="117454" y="239291"/>
                  </a:lnTo>
                  <a:lnTo>
                    <a:pt x="117564" y="239243"/>
                  </a:lnTo>
                  <a:lnTo>
                    <a:pt x="117789" y="239146"/>
                  </a:lnTo>
                  <a:lnTo>
                    <a:pt x="118018" y="239073"/>
                  </a:lnTo>
                  <a:lnTo>
                    <a:pt x="118258" y="239030"/>
                  </a:lnTo>
                  <a:lnTo>
                    <a:pt x="118497" y="238982"/>
                  </a:lnTo>
                  <a:lnTo>
                    <a:pt x="118607" y="238933"/>
                  </a:lnTo>
                  <a:lnTo>
                    <a:pt x="118704" y="238860"/>
                  </a:lnTo>
                  <a:lnTo>
                    <a:pt x="118789" y="238775"/>
                  </a:lnTo>
                  <a:lnTo>
                    <a:pt x="118868" y="238678"/>
                  </a:lnTo>
                  <a:lnTo>
                    <a:pt x="119014" y="238490"/>
                  </a:lnTo>
                  <a:lnTo>
                    <a:pt x="119143" y="238277"/>
                  </a:lnTo>
                  <a:lnTo>
                    <a:pt x="119260" y="238064"/>
                  </a:lnTo>
                  <a:lnTo>
                    <a:pt x="119319" y="237961"/>
                  </a:lnTo>
                  <a:lnTo>
                    <a:pt x="119394" y="237864"/>
                  </a:lnTo>
                  <a:lnTo>
                    <a:pt x="119488" y="237791"/>
                  </a:lnTo>
                  <a:lnTo>
                    <a:pt x="119592" y="237724"/>
                  </a:lnTo>
                  <a:lnTo>
                    <a:pt x="119702" y="237676"/>
                  </a:lnTo>
                  <a:lnTo>
                    <a:pt x="119816" y="237633"/>
                  </a:lnTo>
                  <a:lnTo>
                    <a:pt x="119931" y="237591"/>
                  </a:lnTo>
                  <a:lnTo>
                    <a:pt x="120049" y="237560"/>
                  </a:lnTo>
                  <a:lnTo>
                    <a:pt x="120168" y="237536"/>
                  </a:lnTo>
                  <a:lnTo>
                    <a:pt x="120288" y="237512"/>
                  </a:lnTo>
                  <a:lnTo>
                    <a:pt x="120527" y="237469"/>
                  </a:lnTo>
                  <a:lnTo>
                    <a:pt x="120768" y="237445"/>
                  </a:lnTo>
                  <a:lnTo>
                    <a:pt x="121011" y="237439"/>
                  </a:lnTo>
                  <a:lnTo>
                    <a:pt x="121254" y="237439"/>
                  </a:lnTo>
                  <a:lnTo>
                    <a:pt x="121376" y="237445"/>
                  </a:lnTo>
                  <a:lnTo>
                    <a:pt x="121496" y="237457"/>
                  </a:lnTo>
                  <a:lnTo>
                    <a:pt x="121617" y="237475"/>
                  </a:lnTo>
                  <a:lnTo>
                    <a:pt x="121736" y="237494"/>
                  </a:lnTo>
                  <a:lnTo>
                    <a:pt x="121854" y="237530"/>
                  </a:lnTo>
                  <a:lnTo>
                    <a:pt x="121970" y="237567"/>
                  </a:lnTo>
                  <a:lnTo>
                    <a:pt x="122201" y="237639"/>
                  </a:lnTo>
                  <a:lnTo>
                    <a:pt x="122431" y="237718"/>
                  </a:lnTo>
                  <a:lnTo>
                    <a:pt x="122659" y="237803"/>
                  </a:lnTo>
                  <a:lnTo>
                    <a:pt x="122884" y="237894"/>
                  </a:lnTo>
                  <a:lnTo>
                    <a:pt x="123109" y="237986"/>
                  </a:lnTo>
                  <a:lnTo>
                    <a:pt x="123333" y="238082"/>
                  </a:lnTo>
                  <a:lnTo>
                    <a:pt x="123553" y="238180"/>
                  </a:lnTo>
                  <a:lnTo>
                    <a:pt x="123662" y="238235"/>
                  </a:lnTo>
                  <a:lnTo>
                    <a:pt x="123768" y="238295"/>
                  </a:lnTo>
                  <a:lnTo>
                    <a:pt x="123872" y="238362"/>
                  </a:lnTo>
                  <a:lnTo>
                    <a:pt x="123967" y="238435"/>
                  </a:lnTo>
                  <a:lnTo>
                    <a:pt x="124052" y="238520"/>
                  </a:lnTo>
                  <a:lnTo>
                    <a:pt x="124129" y="238618"/>
                  </a:lnTo>
                  <a:lnTo>
                    <a:pt x="124192" y="238721"/>
                  </a:lnTo>
                  <a:lnTo>
                    <a:pt x="124254" y="238824"/>
                  </a:lnTo>
                  <a:lnTo>
                    <a:pt x="124315" y="238934"/>
                  </a:lnTo>
                  <a:lnTo>
                    <a:pt x="124435" y="239140"/>
                  </a:lnTo>
                  <a:lnTo>
                    <a:pt x="124553" y="239353"/>
                  </a:lnTo>
                  <a:lnTo>
                    <a:pt x="124673" y="239565"/>
                  </a:lnTo>
                  <a:lnTo>
                    <a:pt x="124794" y="239778"/>
                  </a:lnTo>
                  <a:lnTo>
                    <a:pt x="124921" y="239984"/>
                  </a:lnTo>
                  <a:lnTo>
                    <a:pt x="125057" y="240185"/>
                  </a:lnTo>
                  <a:lnTo>
                    <a:pt x="125198" y="240385"/>
                  </a:lnTo>
                  <a:lnTo>
                    <a:pt x="125383" y="240647"/>
                  </a:lnTo>
                  <a:lnTo>
                    <a:pt x="125607" y="240737"/>
                  </a:lnTo>
                  <a:lnTo>
                    <a:pt x="125832" y="240829"/>
                  </a:lnTo>
                  <a:lnTo>
                    <a:pt x="126058" y="240920"/>
                  </a:lnTo>
                  <a:lnTo>
                    <a:pt x="126172" y="240962"/>
                  </a:lnTo>
                  <a:lnTo>
                    <a:pt x="126288" y="240999"/>
                  </a:lnTo>
                  <a:lnTo>
                    <a:pt x="126405" y="241029"/>
                  </a:lnTo>
                  <a:lnTo>
                    <a:pt x="126525" y="241054"/>
                  </a:lnTo>
                  <a:lnTo>
                    <a:pt x="126645" y="241066"/>
                  </a:lnTo>
                  <a:lnTo>
                    <a:pt x="126889" y="241054"/>
                  </a:lnTo>
                  <a:lnTo>
                    <a:pt x="127127" y="241011"/>
                  </a:lnTo>
                  <a:lnTo>
                    <a:pt x="127364" y="240950"/>
                  </a:lnTo>
                  <a:lnTo>
                    <a:pt x="127594" y="240877"/>
                  </a:lnTo>
                  <a:lnTo>
                    <a:pt x="127820" y="240787"/>
                  </a:lnTo>
                  <a:lnTo>
                    <a:pt x="128037" y="240671"/>
                  </a:lnTo>
                  <a:lnTo>
                    <a:pt x="128250" y="240555"/>
                  </a:lnTo>
                  <a:lnTo>
                    <a:pt x="128462" y="240440"/>
                  </a:lnTo>
                  <a:lnTo>
                    <a:pt x="128674" y="240318"/>
                  </a:lnTo>
                  <a:lnTo>
                    <a:pt x="128884" y="240197"/>
                  </a:lnTo>
                  <a:lnTo>
                    <a:pt x="128986" y="240136"/>
                  </a:lnTo>
                  <a:lnTo>
                    <a:pt x="129083" y="240057"/>
                  </a:lnTo>
                  <a:lnTo>
                    <a:pt x="129175" y="239979"/>
                  </a:lnTo>
                  <a:lnTo>
                    <a:pt x="129257" y="239893"/>
                  </a:lnTo>
                  <a:lnTo>
                    <a:pt x="129333" y="239796"/>
                  </a:lnTo>
                  <a:lnTo>
                    <a:pt x="129405" y="239699"/>
                  </a:lnTo>
                  <a:lnTo>
                    <a:pt x="129473" y="239595"/>
                  </a:lnTo>
                  <a:lnTo>
                    <a:pt x="129540" y="239492"/>
                  </a:lnTo>
                  <a:lnTo>
                    <a:pt x="129671" y="239292"/>
                  </a:lnTo>
                  <a:lnTo>
                    <a:pt x="129737" y="239189"/>
                  </a:lnTo>
                  <a:lnTo>
                    <a:pt x="129803" y="239085"/>
                  </a:lnTo>
                  <a:lnTo>
                    <a:pt x="129871" y="238982"/>
                  </a:lnTo>
                  <a:lnTo>
                    <a:pt x="129941" y="238885"/>
                  </a:lnTo>
                  <a:lnTo>
                    <a:pt x="130022" y="238794"/>
                  </a:lnTo>
                  <a:lnTo>
                    <a:pt x="130105" y="238708"/>
                  </a:lnTo>
                  <a:lnTo>
                    <a:pt x="130275" y="238532"/>
                  </a:lnTo>
                  <a:lnTo>
                    <a:pt x="130447" y="238362"/>
                  </a:lnTo>
                  <a:lnTo>
                    <a:pt x="130617" y="238186"/>
                  </a:lnTo>
                  <a:lnTo>
                    <a:pt x="130785" y="238010"/>
                  </a:lnTo>
                  <a:lnTo>
                    <a:pt x="130865" y="237919"/>
                  </a:lnTo>
                  <a:lnTo>
                    <a:pt x="130942" y="237821"/>
                  </a:lnTo>
                  <a:lnTo>
                    <a:pt x="131009" y="237724"/>
                  </a:lnTo>
                  <a:lnTo>
                    <a:pt x="131067" y="237621"/>
                  </a:lnTo>
                  <a:lnTo>
                    <a:pt x="131122" y="237511"/>
                  </a:lnTo>
                  <a:lnTo>
                    <a:pt x="131237" y="237293"/>
                  </a:lnTo>
                  <a:lnTo>
                    <a:pt x="131403" y="237123"/>
                  </a:lnTo>
                  <a:lnTo>
                    <a:pt x="131581" y="237062"/>
                  </a:lnTo>
                  <a:lnTo>
                    <a:pt x="131809" y="236977"/>
                  </a:lnTo>
                  <a:lnTo>
                    <a:pt x="131921" y="236929"/>
                  </a:lnTo>
                  <a:lnTo>
                    <a:pt x="132019" y="236856"/>
                  </a:lnTo>
                  <a:lnTo>
                    <a:pt x="132091" y="236758"/>
                  </a:lnTo>
                  <a:lnTo>
                    <a:pt x="132155" y="236655"/>
                  </a:lnTo>
                  <a:lnTo>
                    <a:pt x="132216" y="236552"/>
                  </a:lnTo>
                  <a:lnTo>
                    <a:pt x="132274" y="236442"/>
                  </a:lnTo>
                  <a:lnTo>
                    <a:pt x="132329" y="236333"/>
                  </a:lnTo>
                  <a:lnTo>
                    <a:pt x="132380" y="236224"/>
                  </a:lnTo>
                  <a:lnTo>
                    <a:pt x="132430" y="236114"/>
                  </a:lnTo>
                  <a:lnTo>
                    <a:pt x="132532" y="235896"/>
                  </a:lnTo>
                  <a:lnTo>
                    <a:pt x="132646" y="235677"/>
                  </a:lnTo>
                  <a:lnTo>
                    <a:pt x="132779" y="235477"/>
                  </a:lnTo>
                  <a:lnTo>
                    <a:pt x="132918" y="235276"/>
                  </a:lnTo>
                  <a:lnTo>
                    <a:pt x="133047" y="235069"/>
                  </a:lnTo>
                  <a:lnTo>
                    <a:pt x="133105" y="234960"/>
                  </a:lnTo>
                  <a:lnTo>
                    <a:pt x="133158" y="234850"/>
                  </a:lnTo>
                  <a:lnTo>
                    <a:pt x="133207" y="234741"/>
                  </a:lnTo>
                  <a:lnTo>
                    <a:pt x="133252" y="234626"/>
                  </a:lnTo>
                  <a:lnTo>
                    <a:pt x="133342" y="234401"/>
                  </a:lnTo>
                  <a:lnTo>
                    <a:pt x="133429" y="234176"/>
                  </a:lnTo>
                  <a:lnTo>
                    <a:pt x="133516" y="233952"/>
                  </a:lnTo>
                  <a:lnTo>
                    <a:pt x="133601" y="233721"/>
                  </a:lnTo>
                  <a:lnTo>
                    <a:pt x="133685" y="233496"/>
                  </a:lnTo>
                  <a:lnTo>
                    <a:pt x="133767" y="233265"/>
                  </a:lnTo>
                  <a:lnTo>
                    <a:pt x="133840" y="233034"/>
                  </a:lnTo>
                  <a:lnTo>
                    <a:pt x="133875" y="232791"/>
                  </a:lnTo>
                  <a:lnTo>
                    <a:pt x="133867" y="232548"/>
                  </a:lnTo>
                  <a:lnTo>
                    <a:pt x="133806" y="232311"/>
                  </a:lnTo>
                  <a:lnTo>
                    <a:pt x="133533" y="232104"/>
                  </a:lnTo>
                  <a:lnTo>
                    <a:pt x="133335" y="231959"/>
                  </a:lnTo>
                  <a:lnTo>
                    <a:pt x="133239" y="231886"/>
                  </a:lnTo>
                  <a:lnTo>
                    <a:pt x="133152" y="231801"/>
                  </a:lnTo>
                  <a:lnTo>
                    <a:pt x="133070" y="231715"/>
                  </a:lnTo>
                  <a:lnTo>
                    <a:pt x="132991" y="231619"/>
                  </a:lnTo>
                  <a:lnTo>
                    <a:pt x="132840" y="231430"/>
                  </a:lnTo>
                  <a:lnTo>
                    <a:pt x="132769" y="231333"/>
                  </a:lnTo>
                  <a:lnTo>
                    <a:pt x="132707" y="231223"/>
                  </a:lnTo>
                  <a:lnTo>
                    <a:pt x="132652" y="231114"/>
                  </a:lnTo>
                  <a:lnTo>
                    <a:pt x="132612" y="230999"/>
                  </a:lnTo>
                  <a:lnTo>
                    <a:pt x="132602" y="230883"/>
                  </a:lnTo>
                  <a:lnTo>
                    <a:pt x="132658" y="230646"/>
                  </a:lnTo>
                  <a:lnTo>
                    <a:pt x="132736" y="230415"/>
                  </a:lnTo>
                  <a:lnTo>
                    <a:pt x="132814" y="230185"/>
                  </a:lnTo>
                  <a:lnTo>
                    <a:pt x="132895" y="229954"/>
                  </a:lnTo>
                  <a:lnTo>
                    <a:pt x="132976" y="229723"/>
                  </a:lnTo>
                  <a:lnTo>
                    <a:pt x="133061" y="229498"/>
                  </a:lnTo>
                  <a:lnTo>
                    <a:pt x="133149" y="229274"/>
                  </a:lnTo>
                  <a:lnTo>
                    <a:pt x="133240" y="229049"/>
                  </a:lnTo>
                  <a:lnTo>
                    <a:pt x="133335" y="228824"/>
                  </a:lnTo>
                  <a:lnTo>
                    <a:pt x="133429" y="228599"/>
                  </a:lnTo>
                  <a:lnTo>
                    <a:pt x="133523" y="228374"/>
                  </a:lnTo>
                  <a:lnTo>
                    <a:pt x="133614" y="228150"/>
                  </a:lnTo>
                  <a:lnTo>
                    <a:pt x="133659" y="228034"/>
                  </a:lnTo>
                  <a:lnTo>
                    <a:pt x="133698" y="227919"/>
                  </a:lnTo>
                  <a:lnTo>
                    <a:pt x="133734" y="227803"/>
                  </a:lnTo>
                  <a:lnTo>
                    <a:pt x="133766" y="227687"/>
                  </a:lnTo>
                  <a:lnTo>
                    <a:pt x="133790" y="227566"/>
                  </a:lnTo>
                  <a:lnTo>
                    <a:pt x="133805" y="227445"/>
                  </a:lnTo>
                  <a:lnTo>
                    <a:pt x="133816" y="227323"/>
                  </a:lnTo>
                  <a:lnTo>
                    <a:pt x="133822" y="227202"/>
                  </a:lnTo>
                  <a:lnTo>
                    <a:pt x="133810" y="226965"/>
                  </a:lnTo>
                  <a:lnTo>
                    <a:pt x="133785" y="226843"/>
                  </a:lnTo>
                  <a:lnTo>
                    <a:pt x="133747" y="226728"/>
                  </a:lnTo>
                  <a:lnTo>
                    <a:pt x="133696" y="226618"/>
                  </a:lnTo>
                  <a:lnTo>
                    <a:pt x="133636" y="226509"/>
                  </a:lnTo>
                  <a:lnTo>
                    <a:pt x="133570" y="226412"/>
                  </a:lnTo>
                  <a:lnTo>
                    <a:pt x="133437" y="226205"/>
                  </a:lnTo>
                  <a:lnTo>
                    <a:pt x="133378" y="226102"/>
                  </a:lnTo>
                  <a:lnTo>
                    <a:pt x="133327" y="225987"/>
                  </a:lnTo>
                  <a:lnTo>
                    <a:pt x="133291" y="225871"/>
                  </a:lnTo>
                  <a:lnTo>
                    <a:pt x="133272" y="225756"/>
                  </a:lnTo>
                  <a:lnTo>
                    <a:pt x="133264" y="225634"/>
                  </a:lnTo>
                  <a:lnTo>
                    <a:pt x="133264" y="225513"/>
                  </a:lnTo>
                  <a:lnTo>
                    <a:pt x="133279" y="225269"/>
                  </a:lnTo>
                  <a:lnTo>
                    <a:pt x="133297" y="225026"/>
                  </a:lnTo>
                  <a:lnTo>
                    <a:pt x="133307" y="224905"/>
                  </a:lnTo>
                  <a:lnTo>
                    <a:pt x="133319" y="224783"/>
                  </a:lnTo>
                  <a:lnTo>
                    <a:pt x="133332" y="224662"/>
                  </a:lnTo>
                  <a:lnTo>
                    <a:pt x="133347" y="224541"/>
                  </a:lnTo>
                  <a:lnTo>
                    <a:pt x="133366" y="224419"/>
                  </a:lnTo>
                  <a:lnTo>
                    <a:pt x="133385" y="224303"/>
                  </a:lnTo>
                  <a:lnTo>
                    <a:pt x="133408" y="224182"/>
                  </a:lnTo>
                  <a:lnTo>
                    <a:pt x="133432" y="224061"/>
                  </a:lnTo>
                  <a:lnTo>
                    <a:pt x="133461" y="223945"/>
                  </a:lnTo>
                  <a:lnTo>
                    <a:pt x="133499" y="223830"/>
                  </a:lnTo>
                  <a:lnTo>
                    <a:pt x="133540" y="223715"/>
                  </a:lnTo>
                  <a:lnTo>
                    <a:pt x="133584" y="223599"/>
                  </a:lnTo>
                  <a:lnTo>
                    <a:pt x="133628" y="223490"/>
                  </a:lnTo>
                  <a:lnTo>
                    <a:pt x="133718" y="223265"/>
                  </a:lnTo>
                  <a:lnTo>
                    <a:pt x="133761" y="223150"/>
                  </a:lnTo>
                  <a:lnTo>
                    <a:pt x="133802" y="223034"/>
                  </a:lnTo>
                  <a:lnTo>
                    <a:pt x="133838" y="222918"/>
                  </a:lnTo>
                  <a:lnTo>
                    <a:pt x="133870" y="222803"/>
                  </a:lnTo>
                  <a:lnTo>
                    <a:pt x="133898" y="222682"/>
                  </a:lnTo>
                  <a:lnTo>
                    <a:pt x="133923" y="222566"/>
                  </a:lnTo>
                  <a:lnTo>
                    <a:pt x="133947" y="222445"/>
                  </a:lnTo>
                  <a:lnTo>
                    <a:pt x="133999" y="222208"/>
                  </a:lnTo>
                  <a:lnTo>
                    <a:pt x="134030" y="222092"/>
                  </a:lnTo>
                  <a:lnTo>
                    <a:pt x="134067" y="221977"/>
                  </a:lnTo>
                  <a:lnTo>
                    <a:pt x="134111" y="221861"/>
                  </a:lnTo>
                  <a:lnTo>
                    <a:pt x="134158" y="221746"/>
                  </a:lnTo>
                  <a:lnTo>
                    <a:pt x="134204" y="221637"/>
                  </a:lnTo>
                  <a:lnTo>
                    <a:pt x="134284" y="221406"/>
                  </a:lnTo>
                  <a:lnTo>
                    <a:pt x="134313" y="221291"/>
                  </a:lnTo>
                  <a:lnTo>
                    <a:pt x="134331" y="221169"/>
                  </a:lnTo>
                  <a:lnTo>
                    <a:pt x="134345" y="221047"/>
                  </a:lnTo>
                  <a:lnTo>
                    <a:pt x="134357" y="220926"/>
                  </a:lnTo>
                  <a:lnTo>
                    <a:pt x="134366" y="220804"/>
                  </a:lnTo>
                  <a:lnTo>
                    <a:pt x="134374" y="220683"/>
                  </a:lnTo>
                  <a:lnTo>
                    <a:pt x="134379" y="220561"/>
                  </a:lnTo>
                  <a:lnTo>
                    <a:pt x="134381" y="220440"/>
                  </a:lnTo>
                  <a:lnTo>
                    <a:pt x="134377" y="220197"/>
                  </a:lnTo>
                  <a:lnTo>
                    <a:pt x="134370" y="220075"/>
                  </a:lnTo>
                  <a:lnTo>
                    <a:pt x="134356" y="219953"/>
                  </a:lnTo>
                  <a:lnTo>
                    <a:pt x="134334" y="219838"/>
                  </a:lnTo>
                  <a:lnTo>
                    <a:pt x="134305" y="219717"/>
                  </a:lnTo>
                  <a:lnTo>
                    <a:pt x="134272" y="219601"/>
                  </a:lnTo>
                  <a:lnTo>
                    <a:pt x="134235" y="219486"/>
                  </a:lnTo>
                  <a:lnTo>
                    <a:pt x="134192" y="219371"/>
                  </a:lnTo>
                  <a:lnTo>
                    <a:pt x="134143" y="219261"/>
                  </a:lnTo>
                  <a:lnTo>
                    <a:pt x="134084" y="219152"/>
                  </a:lnTo>
                  <a:lnTo>
                    <a:pt x="134009" y="219061"/>
                  </a:lnTo>
                  <a:lnTo>
                    <a:pt x="133919" y="218976"/>
                  </a:lnTo>
                  <a:lnTo>
                    <a:pt x="133823" y="218902"/>
                  </a:lnTo>
                  <a:lnTo>
                    <a:pt x="133720" y="218836"/>
                  </a:lnTo>
                  <a:lnTo>
                    <a:pt x="133614" y="218775"/>
                  </a:lnTo>
                  <a:lnTo>
                    <a:pt x="133503" y="218727"/>
                  </a:lnTo>
                  <a:lnTo>
                    <a:pt x="133388" y="218684"/>
                  </a:lnTo>
                  <a:lnTo>
                    <a:pt x="133271" y="218654"/>
                  </a:lnTo>
                  <a:lnTo>
                    <a:pt x="133150" y="218648"/>
                  </a:lnTo>
                  <a:lnTo>
                    <a:pt x="132940" y="218763"/>
                  </a:lnTo>
                  <a:lnTo>
                    <a:pt x="132757" y="218927"/>
                  </a:lnTo>
                  <a:lnTo>
                    <a:pt x="132538" y="219018"/>
                  </a:lnTo>
                  <a:lnTo>
                    <a:pt x="132297" y="219048"/>
                  </a:lnTo>
                  <a:lnTo>
                    <a:pt x="132054" y="219037"/>
                  </a:lnTo>
                  <a:lnTo>
                    <a:pt x="131936" y="219012"/>
                  </a:lnTo>
                  <a:lnTo>
                    <a:pt x="131832" y="218945"/>
                  </a:lnTo>
                  <a:lnTo>
                    <a:pt x="131752" y="218854"/>
                  </a:lnTo>
                  <a:lnTo>
                    <a:pt x="131689" y="218751"/>
                  </a:lnTo>
                  <a:lnTo>
                    <a:pt x="131644" y="218641"/>
                  </a:lnTo>
                  <a:lnTo>
                    <a:pt x="131606" y="218526"/>
                  </a:lnTo>
                  <a:lnTo>
                    <a:pt x="131574" y="218404"/>
                  </a:lnTo>
                  <a:lnTo>
                    <a:pt x="131549" y="218289"/>
                  </a:lnTo>
                  <a:lnTo>
                    <a:pt x="131533" y="218167"/>
                  </a:lnTo>
                  <a:lnTo>
                    <a:pt x="131525" y="218046"/>
                  </a:lnTo>
                  <a:lnTo>
                    <a:pt x="131525" y="217924"/>
                  </a:lnTo>
                  <a:lnTo>
                    <a:pt x="131550" y="217682"/>
                  </a:lnTo>
                  <a:lnTo>
                    <a:pt x="131574" y="217566"/>
                  </a:lnTo>
                  <a:lnTo>
                    <a:pt x="131602" y="217445"/>
                  </a:lnTo>
                  <a:lnTo>
                    <a:pt x="131643" y="217329"/>
                  </a:lnTo>
                  <a:lnTo>
                    <a:pt x="131688" y="217220"/>
                  </a:lnTo>
                  <a:lnTo>
                    <a:pt x="131782" y="216995"/>
                  </a:lnTo>
                  <a:lnTo>
                    <a:pt x="131835" y="216886"/>
                  </a:lnTo>
                  <a:lnTo>
                    <a:pt x="131894" y="216776"/>
                  </a:lnTo>
                  <a:lnTo>
                    <a:pt x="131957" y="216673"/>
                  </a:lnTo>
                  <a:lnTo>
                    <a:pt x="132022" y="216570"/>
                  </a:lnTo>
                  <a:lnTo>
                    <a:pt x="132092" y="216472"/>
                  </a:lnTo>
                  <a:lnTo>
                    <a:pt x="132169" y="216375"/>
                  </a:lnTo>
                  <a:lnTo>
                    <a:pt x="132265" y="216302"/>
                  </a:lnTo>
                  <a:lnTo>
                    <a:pt x="132365" y="216235"/>
                  </a:lnTo>
                  <a:lnTo>
                    <a:pt x="132562" y="216090"/>
                  </a:lnTo>
                  <a:lnTo>
                    <a:pt x="132644" y="215999"/>
                  </a:lnTo>
                  <a:lnTo>
                    <a:pt x="132702" y="215895"/>
                  </a:lnTo>
                  <a:lnTo>
                    <a:pt x="132726" y="215774"/>
                  </a:lnTo>
                  <a:lnTo>
                    <a:pt x="132730" y="215653"/>
                  </a:lnTo>
                  <a:lnTo>
                    <a:pt x="132700" y="215409"/>
                  </a:lnTo>
                  <a:lnTo>
                    <a:pt x="132683" y="215288"/>
                  </a:lnTo>
                  <a:lnTo>
                    <a:pt x="132666" y="215172"/>
                  </a:lnTo>
                  <a:lnTo>
                    <a:pt x="132647" y="215051"/>
                  </a:lnTo>
                  <a:lnTo>
                    <a:pt x="132628" y="214929"/>
                  </a:lnTo>
                  <a:lnTo>
                    <a:pt x="132608" y="214808"/>
                  </a:lnTo>
                  <a:lnTo>
                    <a:pt x="132586" y="214692"/>
                  </a:lnTo>
                  <a:lnTo>
                    <a:pt x="132555" y="214571"/>
                  </a:lnTo>
                  <a:lnTo>
                    <a:pt x="132516" y="214456"/>
                  </a:lnTo>
                  <a:lnTo>
                    <a:pt x="132470" y="214346"/>
                  </a:lnTo>
                  <a:lnTo>
                    <a:pt x="132411" y="214237"/>
                  </a:lnTo>
                  <a:lnTo>
                    <a:pt x="132343" y="214139"/>
                  </a:lnTo>
                  <a:lnTo>
                    <a:pt x="132267" y="214048"/>
                  </a:lnTo>
                  <a:lnTo>
                    <a:pt x="132187" y="213958"/>
                  </a:lnTo>
                  <a:lnTo>
                    <a:pt x="132101" y="213866"/>
                  </a:lnTo>
                  <a:lnTo>
                    <a:pt x="132014" y="213781"/>
                  </a:lnTo>
                  <a:lnTo>
                    <a:pt x="131839" y="213611"/>
                  </a:lnTo>
                  <a:lnTo>
                    <a:pt x="131663" y="213447"/>
                  </a:lnTo>
                  <a:lnTo>
                    <a:pt x="131574" y="213362"/>
                  </a:lnTo>
                  <a:lnTo>
                    <a:pt x="131487" y="213277"/>
                  </a:lnTo>
                  <a:lnTo>
                    <a:pt x="131402" y="213192"/>
                  </a:lnTo>
                  <a:lnTo>
                    <a:pt x="131318" y="213107"/>
                  </a:lnTo>
                  <a:lnTo>
                    <a:pt x="131242" y="213010"/>
                  </a:lnTo>
                  <a:lnTo>
                    <a:pt x="131174" y="212906"/>
                  </a:lnTo>
                  <a:lnTo>
                    <a:pt x="131125" y="212797"/>
                  </a:lnTo>
                  <a:lnTo>
                    <a:pt x="131092" y="212682"/>
                  </a:lnTo>
                  <a:lnTo>
                    <a:pt x="131064" y="212560"/>
                  </a:lnTo>
                  <a:lnTo>
                    <a:pt x="131044" y="212445"/>
                  </a:lnTo>
                  <a:lnTo>
                    <a:pt x="131032" y="212323"/>
                  </a:lnTo>
                  <a:lnTo>
                    <a:pt x="131026" y="212201"/>
                  </a:lnTo>
                  <a:lnTo>
                    <a:pt x="131024" y="212080"/>
                  </a:lnTo>
                  <a:lnTo>
                    <a:pt x="131039" y="211837"/>
                  </a:lnTo>
                  <a:lnTo>
                    <a:pt x="131057" y="211715"/>
                  </a:lnTo>
                  <a:lnTo>
                    <a:pt x="131081" y="211594"/>
                  </a:lnTo>
                  <a:lnTo>
                    <a:pt x="131122" y="211479"/>
                  </a:lnTo>
                  <a:lnTo>
                    <a:pt x="131189" y="211382"/>
                  </a:lnTo>
                  <a:lnTo>
                    <a:pt x="131279" y="211302"/>
                  </a:lnTo>
                  <a:lnTo>
                    <a:pt x="131388" y="211242"/>
                  </a:lnTo>
                  <a:lnTo>
                    <a:pt x="131501" y="211199"/>
                  </a:lnTo>
                  <a:lnTo>
                    <a:pt x="131617" y="211163"/>
                  </a:lnTo>
                  <a:lnTo>
                    <a:pt x="131734" y="211126"/>
                  </a:lnTo>
                  <a:lnTo>
                    <a:pt x="131852" y="211102"/>
                  </a:lnTo>
                  <a:lnTo>
                    <a:pt x="132090" y="211047"/>
                  </a:lnTo>
                  <a:lnTo>
                    <a:pt x="132329" y="211011"/>
                  </a:lnTo>
                  <a:lnTo>
                    <a:pt x="132571" y="210974"/>
                  </a:lnTo>
                  <a:lnTo>
                    <a:pt x="132813" y="210950"/>
                  </a:lnTo>
                  <a:lnTo>
                    <a:pt x="133054" y="210920"/>
                  </a:lnTo>
                  <a:lnTo>
                    <a:pt x="133293" y="210877"/>
                  </a:lnTo>
                  <a:lnTo>
                    <a:pt x="133526" y="210810"/>
                  </a:lnTo>
                  <a:lnTo>
                    <a:pt x="133637" y="210761"/>
                  </a:lnTo>
                  <a:lnTo>
                    <a:pt x="133747" y="210707"/>
                  </a:lnTo>
                  <a:lnTo>
                    <a:pt x="133855" y="210652"/>
                  </a:lnTo>
                  <a:lnTo>
                    <a:pt x="133963" y="210597"/>
                  </a:lnTo>
                  <a:lnTo>
                    <a:pt x="134070" y="210537"/>
                  </a:lnTo>
                  <a:lnTo>
                    <a:pt x="134283" y="210421"/>
                  </a:lnTo>
                  <a:lnTo>
                    <a:pt x="134496" y="210300"/>
                  </a:lnTo>
                  <a:lnTo>
                    <a:pt x="134672" y="210209"/>
                  </a:lnTo>
                  <a:lnTo>
                    <a:pt x="134757" y="209978"/>
                  </a:lnTo>
                  <a:lnTo>
                    <a:pt x="134800" y="209868"/>
                  </a:lnTo>
                  <a:lnTo>
                    <a:pt x="134840" y="209753"/>
                  </a:lnTo>
                  <a:lnTo>
                    <a:pt x="134879" y="209637"/>
                  </a:lnTo>
                  <a:lnTo>
                    <a:pt x="134914" y="209522"/>
                  </a:lnTo>
                  <a:lnTo>
                    <a:pt x="134945" y="209401"/>
                  </a:lnTo>
                  <a:lnTo>
                    <a:pt x="134974" y="209286"/>
                  </a:lnTo>
                  <a:lnTo>
                    <a:pt x="134999" y="209164"/>
                  </a:lnTo>
                  <a:lnTo>
                    <a:pt x="135020" y="209048"/>
                  </a:lnTo>
                  <a:lnTo>
                    <a:pt x="135032" y="208927"/>
                  </a:lnTo>
                  <a:lnTo>
                    <a:pt x="134959" y="208696"/>
                  </a:lnTo>
                  <a:lnTo>
                    <a:pt x="134881" y="208605"/>
                  </a:lnTo>
                  <a:lnTo>
                    <a:pt x="134790" y="208526"/>
                  </a:lnTo>
                  <a:lnTo>
                    <a:pt x="134692" y="208453"/>
                  </a:lnTo>
                  <a:lnTo>
                    <a:pt x="134593" y="208380"/>
                  </a:lnTo>
                  <a:lnTo>
                    <a:pt x="134491" y="208313"/>
                  </a:lnTo>
                  <a:lnTo>
                    <a:pt x="134388" y="208246"/>
                  </a:lnTo>
                  <a:lnTo>
                    <a:pt x="134189" y="208107"/>
                  </a:lnTo>
                  <a:lnTo>
                    <a:pt x="134097" y="208028"/>
                  </a:lnTo>
                  <a:lnTo>
                    <a:pt x="134009" y="207949"/>
                  </a:lnTo>
                  <a:lnTo>
                    <a:pt x="133933" y="207851"/>
                  </a:lnTo>
                  <a:lnTo>
                    <a:pt x="133880" y="207742"/>
                  </a:lnTo>
                  <a:lnTo>
                    <a:pt x="133849" y="207627"/>
                  </a:lnTo>
                  <a:lnTo>
                    <a:pt x="133834" y="207505"/>
                  </a:lnTo>
                  <a:lnTo>
                    <a:pt x="133825" y="207384"/>
                  </a:lnTo>
                  <a:lnTo>
                    <a:pt x="133817" y="207262"/>
                  </a:lnTo>
                  <a:lnTo>
                    <a:pt x="133810" y="207140"/>
                  </a:lnTo>
                  <a:lnTo>
                    <a:pt x="133777" y="206898"/>
                  </a:lnTo>
                  <a:lnTo>
                    <a:pt x="133732" y="206788"/>
                  </a:lnTo>
                  <a:lnTo>
                    <a:pt x="133682" y="206679"/>
                  </a:lnTo>
                  <a:lnTo>
                    <a:pt x="133626" y="206570"/>
                  </a:lnTo>
                  <a:lnTo>
                    <a:pt x="133559" y="206466"/>
                  </a:lnTo>
                  <a:lnTo>
                    <a:pt x="133487" y="206369"/>
                  </a:lnTo>
                  <a:lnTo>
                    <a:pt x="133412" y="206272"/>
                  </a:lnTo>
                  <a:lnTo>
                    <a:pt x="133333" y="206180"/>
                  </a:lnTo>
                  <a:lnTo>
                    <a:pt x="133232" y="206114"/>
                  </a:lnTo>
                  <a:lnTo>
                    <a:pt x="133123" y="206059"/>
                  </a:lnTo>
                  <a:lnTo>
                    <a:pt x="133012" y="206011"/>
                  </a:lnTo>
                  <a:lnTo>
                    <a:pt x="132801" y="205889"/>
                  </a:lnTo>
                  <a:lnTo>
                    <a:pt x="132723" y="205798"/>
                  </a:lnTo>
                  <a:lnTo>
                    <a:pt x="132669" y="205689"/>
                  </a:lnTo>
                  <a:lnTo>
                    <a:pt x="132628" y="205573"/>
                  </a:lnTo>
                  <a:lnTo>
                    <a:pt x="132609" y="205452"/>
                  </a:lnTo>
                  <a:lnTo>
                    <a:pt x="132598" y="205330"/>
                  </a:lnTo>
                  <a:lnTo>
                    <a:pt x="132618" y="205087"/>
                  </a:lnTo>
                  <a:lnTo>
                    <a:pt x="132645" y="204972"/>
                  </a:lnTo>
                  <a:lnTo>
                    <a:pt x="132685" y="204856"/>
                  </a:lnTo>
                  <a:lnTo>
                    <a:pt x="132735" y="204741"/>
                  </a:lnTo>
                  <a:lnTo>
                    <a:pt x="132795" y="204638"/>
                  </a:lnTo>
                  <a:lnTo>
                    <a:pt x="132878" y="204546"/>
                  </a:lnTo>
                  <a:lnTo>
                    <a:pt x="132980" y="204480"/>
                  </a:lnTo>
                  <a:lnTo>
                    <a:pt x="133092" y="204437"/>
                  </a:lnTo>
                  <a:lnTo>
                    <a:pt x="133316" y="204346"/>
                  </a:lnTo>
                  <a:lnTo>
                    <a:pt x="133542" y="204255"/>
                  </a:lnTo>
                  <a:lnTo>
                    <a:pt x="133769" y="204164"/>
                  </a:lnTo>
                  <a:lnTo>
                    <a:pt x="133996" y="204078"/>
                  </a:lnTo>
                  <a:lnTo>
                    <a:pt x="134221" y="203987"/>
                  </a:lnTo>
                  <a:lnTo>
                    <a:pt x="134429" y="203866"/>
                  </a:lnTo>
                  <a:lnTo>
                    <a:pt x="134609" y="203702"/>
                  </a:lnTo>
                  <a:lnTo>
                    <a:pt x="134809" y="203562"/>
                  </a:lnTo>
                  <a:lnTo>
                    <a:pt x="135050" y="203568"/>
                  </a:lnTo>
                  <a:lnTo>
                    <a:pt x="135164" y="203611"/>
                  </a:lnTo>
                  <a:lnTo>
                    <a:pt x="135272" y="203666"/>
                  </a:lnTo>
                  <a:lnTo>
                    <a:pt x="135370" y="203732"/>
                  </a:lnTo>
                  <a:lnTo>
                    <a:pt x="135453" y="203830"/>
                  </a:lnTo>
                  <a:lnTo>
                    <a:pt x="135506" y="203939"/>
                  </a:lnTo>
                  <a:lnTo>
                    <a:pt x="135528" y="204055"/>
                  </a:lnTo>
                  <a:lnTo>
                    <a:pt x="135544" y="204176"/>
                  </a:lnTo>
                  <a:lnTo>
                    <a:pt x="135560" y="204298"/>
                  </a:lnTo>
                  <a:lnTo>
                    <a:pt x="135631" y="204528"/>
                  </a:lnTo>
                  <a:lnTo>
                    <a:pt x="135714" y="204613"/>
                  </a:lnTo>
                  <a:lnTo>
                    <a:pt x="135815" y="204686"/>
                  </a:lnTo>
                  <a:lnTo>
                    <a:pt x="135924" y="204741"/>
                  </a:lnTo>
                  <a:lnTo>
                    <a:pt x="136037" y="204777"/>
                  </a:lnTo>
                  <a:lnTo>
                    <a:pt x="136156" y="204808"/>
                  </a:lnTo>
                  <a:lnTo>
                    <a:pt x="136277" y="204808"/>
                  </a:lnTo>
                  <a:lnTo>
                    <a:pt x="136506" y="204729"/>
                  </a:lnTo>
                  <a:lnTo>
                    <a:pt x="136724" y="204619"/>
                  </a:lnTo>
                  <a:lnTo>
                    <a:pt x="136960" y="204564"/>
                  </a:lnTo>
                  <a:lnTo>
                    <a:pt x="137202" y="204577"/>
                  </a:lnTo>
                  <a:lnTo>
                    <a:pt x="137445" y="204589"/>
                  </a:lnTo>
                  <a:lnTo>
                    <a:pt x="137688" y="204589"/>
                  </a:lnTo>
                  <a:lnTo>
                    <a:pt x="137807" y="204565"/>
                  </a:lnTo>
                  <a:lnTo>
                    <a:pt x="137925" y="204534"/>
                  </a:lnTo>
                  <a:lnTo>
                    <a:pt x="138038" y="204492"/>
                  </a:lnTo>
                  <a:lnTo>
                    <a:pt x="138145" y="204431"/>
                  </a:lnTo>
                  <a:lnTo>
                    <a:pt x="138247" y="204364"/>
                  </a:lnTo>
                  <a:lnTo>
                    <a:pt x="138344" y="204291"/>
                  </a:lnTo>
                  <a:lnTo>
                    <a:pt x="138432" y="204206"/>
                  </a:lnTo>
                  <a:lnTo>
                    <a:pt x="138500" y="204109"/>
                  </a:lnTo>
                  <a:lnTo>
                    <a:pt x="138552" y="203994"/>
                  </a:lnTo>
                  <a:lnTo>
                    <a:pt x="138596" y="203884"/>
                  </a:lnTo>
                  <a:lnTo>
                    <a:pt x="138639" y="203769"/>
                  </a:lnTo>
                  <a:lnTo>
                    <a:pt x="138747" y="203556"/>
                  </a:lnTo>
                  <a:lnTo>
                    <a:pt x="138896" y="203362"/>
                  </a:lnTo>
                  <a:lnTo>
                    <a:pt x="139053" y="203173"/>
                  </a:lnTo>
                  <a:lnTo>
                    <a:pt x="139137" y="203083"/>
                  </a:lnTo>
                  <a:lnTo>
                    <a:pt x="139227" y="203003"/>
                  </a:lnTo>
                  <a:lnTo>
                    <a:pt x="139329" y="202936"/>
                  </a:lnTo>
                  <a:lnTo>
                    <a:pt x="139435" y="202882"/>
                  </a:lnTo>
                  <a:lnTo>
                    <a:pt x="139554" y="202845"/>
                  </a:lnTo>
                  <a:lnTo>
                    <a:pt x="139674" y="202827"/>
                  </a:lnTo>
                  <a:lnTo>
                    <a:pt x="139794" y="202815"/>
                  </a:lnTo>
                  <a:lnTo>
                    <a:pt x="139915" y="202803"/>
                  </a:lnTo>
                  <a:lnTo>
                    <a:pt x="140155" y="202767"/>
                  </a:lnTo>
                  <a:lnTo>
                    <a:pt x="140392" y="202712"/>
                  </a:lnTo>
                  <a:lnTo>
                    <a:pt x="140629" y="202657"/>
                  </a:lnTo>
                  <a:lnTo>
                    <a:pt x="140865" y="202596"/>
                  </a:lnTo>
                  <a:lnTo>
                    <a:pt x="141097" y="202523"/>
                  </a:lnTo>
                  <a:lnTo>
                    <a:pt x="141326" y="202444"/>
                  </a:lnTo>
                  <a:lnTo>
                    <a:pt x="141556" y="202366"/>
                  </a:lnTo>
                  <a:lnTo>
                    <a:pt x="141789" y="202299"/>
                  </a:lnTo>
                  <a:lnTo>
                    <a:pt x="142027" y="202250"/>
                  </a:lnTo>
                  <a:lnTo>
                    <a:pt x="142144" y="202220"/>
                  </a:lnTo>
                  <a:lnTo>
                    <a:pt x="142259" y="202177"/>
                  </a:lnTo>
                  <a:lnTo>
                    <a:pt x="142373" y="202134"/>
                  </a:lnTo>
                  <a:lnTo>
                    <a:pt x="142484" y="202086"/>
                  </a:lnTo>
                  <a:lnTo>
                    <a:pt x="142592" y="202025"/>
                  </a:lnTo>
                  <a:lnTo>
                    <a:pt x="142697" y="201964"/>
                  </a:lnTo>
                  <a:lnTo>
                    <a:pt x="142800" y="201903"/>
                  </a:lnTo>
                  <a:lnTo>
                    <a:pt x="142901" y="201837"/>
                  </a:lnTo>
                  <a:lnTo>
                    <a:pt x="143000" y="201764"/>
                  </a:lnTo>
                  <a:lnTo>
                    <a:pt x="143098" y="201691"/>
                  </a:lnTo>
                  <a:lnTo>
                    <a:pt x="143195" y="201618"/>
                  </a:lnTo>
                  <a:lnTo>
                    <a:pt x="143387" y="201472"/>
                  </a:lnTo>
                  <a:lnTo>
                    <a:pt x="143480" y="201394"/>
                  </a:lnTo>
                  <a:lnTo>
                    <a:pt x="143571" y="201315"/>
                  </a:lnTo>
                  <a:lnTo>
                    <a:pt x="143659" y="201229"/>
                  </a:lnTo>
                  <a:lnTo>
                    <a:pt x="143743" y="201138"/>
                  </a:lnTo>
                  <a:lnTo>
                    <a:pt x="143821" y="201047"/>
                  </a:lnTo>
                  <a:lnTo>
                    <a:pt x="143890" y="200950"/>
                  </a:lnTo>
                  <a:lnTo>
                    <a:pt x="143953" y="200840"/>
                  </a:lnTo>
                  <a:lnTo>
                    <a:pt x="144013" y="200737"/>
                  </a:lnTo>
                  <a:lnTo>
                    <a:pt x="144072" y="200628"/>
                  </a:lnTo>
                  <a:lnTo>
                    <a:pt x="144187" y="200415"/>
                  </a:lnTo>
                  <a:lnTo>
                    <a:pt x="144302" y="200203"/>
                  </a:lnTo>
                  <a:lnTo>
                    <a:pt x="144361" y="200093"/>
                  </a:lnTo>
                  <a:lnTo>
                    <a:pt x="144420" y="199990"/>
                  </a:lnTo>
                  <a:lnTo>
                    <a:pt x="144483" y="199887"/>
                  </a:lnTo>
                  <a:lnTo>
                    <a:pt x="144553" y="199783"/>
                  </a:lnTo>
                  <a:lnTo>
                    <a:pt x="144629" y="199686"/>
                  </a:lnTo>
                  <a:lnTo>
                    <a:pt x="144724" y="199613"/>
                  </a:lnTo>
                  <a:lnTo>
                    <a:pt x="144829" y="199552"/>
                  </a:lnTo>
                  <a:lnTo>
                    <a:pt x="144942" y="199510"/>
                  </a:lnTo>
                  <a:lnTo>
                    <a:pt x="145173" y="199431"/>
                  </a:lnTo>
                  <a:lnTo>
                    <a:pt x="145287" y="199394"/>
                  </a:lnTo>
                  <a:lnTo>
                    <a:pt x="145402" y="199352"/>
                  </a:lnTo>
                  <a:lnTo>
                    <a:pt x="145513" y="199304"/>
                  </a:lnTo>
                  <a:lnTo>
                    <a:pt x="145613" y="199231"/>
                  </a:lnTo>
                  <a:lnTo>
                    <a:pt x="145697" y="199145"/>
                  </a:lnTo>
                  <a:lnTo>
                    <a:pt x="145759" y="199042"/>
                  </a:lnTo>
                  <a:lnTo>
                    <a:pt x="145799" y="198927"/>
                  </a:lnTo>
                  <a:lnTo>
                    <a:pt x="145828" y="198805"/>
                  </a:lnTo>
                  <a:lnTo>
                    <a:pt x="145850" y="198690"/>
                  </a:lnTo>
                  <a:lnTo>
                    <a:pt x="145865" y="198568"/>
                  </a:lnTo>
                  <a:lnTo>
                    <a:pt x="145874" y="198447"/>
                  </a:lnTo>
                  <a:lnTo>
                    <a:pt x="145849" y="198204"/>
                  </a:lnTo>
                  <a:lnTo>
                    <a:pt x="145817" y="198088"/>
                  </a:lnTo>
                  <a:lnTo>
                    <a:pt x="145782" y="197973"/>
                  </a:lnTo>
                  <a:lnTo>
                    <a:pt x="145743" y="197857"/>
                  </a:lnTo>
                  <a:lnTo>
                    <a:pt x="145698" y="197742"/>
                  </a:lnTo>
                  <a:lnTo>
                    <a:pt x="145649" y="197632"/>
                  </a:lnTo>
                  <a:lnTo>
                    <a:pt x="145596" y="197523"/>
                  </a:lnTo>
                  <a:lnTo>
                    <a:pt x="145544" y="197414"/>
                  </a:lnTo>
                  <a:lnTo>
                    <a:pt x="145441" y="197196"/>
                  </a:lnTo>
                  <a:lnTo>
                    <a:pt x="145394" y="197080"/>
                  </a:lnTo>
                  <a:lnTo>
                    <a:pt x="145350" y="196970"/>
                  </a:lnTo>
                  <a:lnTo>
                    <a:pt x="145307" y="196855"/>
                  </a:lnTo>
                  <a:lnTo>
                    <a:pt x="145267" y="196740"/>
                  </a:lnTo>
                  <a:lnTo>
                    <a:pt x="145194" y="196509"/>
                  </a:lnTo>
                  <a:lnTo>
                    <a:pt x="145164" y="196266"/>
                  </a:lnTo>
                  <a:lnTo>
                    <a:pt x="145140" y="196023"/>
                  </a:lnTo>
                  <a:lnTo>
                    <a:pt x="145100" y="195786"/>
                  </a:lnTo>
                  <a:lnTo>
                    <a:pt x="145036" y="195555"/>
                  </a:lnTo>
                  <a:lnTo>
                    <a:pt x="144974" y="195318"/>
                  </a:lnTo>
                  <a:lnTo>
                    <a:pt x="144955" y="195197"/>
                  </a:lnTo>
                  <a:lnTo>
                    <a:pt x="144944" y="195075"/>
                  </a:lnTo>
                  <a:lnTo>
                    <a:pt x="144936" y="194953"/>
                  </a:lnTo>
                  <a:lnTo>
                    <a:pt x="144931" y="194832"/>
                  </a:lnTo>
                  <a:lnTo>
                    <a:pt x="144938" y="194589"/>
                  </a:lnTo>
                  <a:lnTo>
                    <a:pt x="144950" y="194468"/>
                  </a:lnTo>
                  <a:lnTo>
                    <a:pt x="144973" y="194346"/>
                  </a:lnTo>
                  <a:lnTo>
                    <a:pt x="145004" y="194231"/>
                  </a:lnTo>
                  <a:lnTo>
                    <a:pt x="145038" y="194115"/>
                  </a:lnTo>
                  <a:lnTo>
                    <a:pt x="145078" y="194000"/>
                  </a:lnTo>
                  <a:lnTo>
                    <a:pt x="145118" y="193884"/>
                  </a:lnTo>
                  <a:lnTo>
                    <a:pt x="145186" y="193653"/>
                  </a:lnTo>
                  <a:lnTo>
                    <a:pt x="145213" y="193532"/>
                  </a:lnTo>
                  <a:lnTo>
                    <a:pt x="145234" y="193416"/>
                  </a:lnTo>
                  <a:lnTo>
                    <a:pt x="145250" y="193295"/>
                  </a:lnTo>
                  <a:lnTo>
                    <a:pt x="145261" y="193173"/>
                  </a:lnTo>
                  <a:lnTo>
                    <a:pt x="145265" y="193052"/>
                  </a:lnTo>
                  <a:lnTo>
                    <a:pt x="145254" y="192809"/>
                  </a:lnTo>
                  <a:lnTo>
                    <a:pt x="145231" y="192687"/>
                  </a:lnTo>
                  <a:lnTo>
                    <a:pt x="145199" y="192572"/>
                  </a:lnTo>
                  <a:lnTo>
                    <a:pt x="145160" y="192456"/>
                  </a:lnTo>
                  <a:lnTo>
                    <a:pt x="145115" y="192341"/>
                  </a:lnTo>
                  <a:lnTo>
                    <a:pt x="145063" y="192231"/>
                  </a:lnTo>
                  <a:lnTo>
                    <a:pt x="144997" y="192128"/>
                  </a:lnTo>
                  <a:lnTo>
                    <a:pt x="144918" y="192037"/>
                  </a:lnTo>
                  <a:lnTo>
                    <a:pt x="144821" y="191964"/>
                  </a:lnTo>
                  <a:lnTo>
                    <a:pt x="144713" y="191909"/>
                  </a:lnTo>
                  <a:lnTo>
                    <a:pt x="144606" y="191855"/>
                  </a:lnTo>
                  <a:lnTo>
                    <a:pt x="144496" y="191800"/>
                  </a:lnTo>
                  <a:lnTo>
                    <a:pt x="144385" y="191751"/>
                  </a:lnTo>
                  <a:lnTo>
                    <a:pt x="144275" y="191703"/>
                  </a:lnTo>
                  <a:lnTo>
                    <a:pt x="144161" y="191654"/>
                  </a:lnTo>
                  <a:lnTo>
                    <a:pt x="144047" y="191618"/>
                  </a:lnTo>
                  <a:lnTo>
                    <a:pt x="143818" y="191533"/>
                  </a:lnTo>
                  <a:lnTo>
                    <a:pt x="143711" y="191478"/>
                  </a:lnTo>
                  <a:lnTo>
                    <a:pt x="143613" y="191406"/>
                  </a:lnTo>
                  <a:lnTo>
                    <a:pt x="143532" y="191314"/>
                  </a:lnTo>
                  <a:lnTo>
                    <a:pt x="143468" y="191211"/>
                  </a:lnTo>
                  <a:lnTo>
                    <a:pt x="143412" y="191101"/>
                  </a:lnTo>
                  <a:lnTo>
                    <a:pt x="143368" y="190986"/>
                  </a:lnTo>
                  <a:lnTo>
                    <a:pt x="143334" y="190870"/>
                  </a:lnTo>
                  <a:lnTo>
                    <a:pt x="143312" y="190749"/>
                  </a:lnTo>
                  <a:lnTo>
                    <a:pt x="143302" y="190628"/>
                  </a:lnTo>
                  <a:lnTo>
                    <a:pt x="143323" y="190391"/>
                  </a:lnTo>
                  <a:lnTo>
                    <a:pt x="143363" y="190276"/>
                  </a:lnTo>
                  <a:lnTo>
                    <a:pt x="143413" y="190160"/>
                  </a:lnTo>
                  <a:lnTo>
                    <a:pt x="143483" y="190057"/>
                  </a:lnTo>
                  <a:lnTo>
                    <a:pt x="143580" y="189990"/>
                  </a:lnTo>
                  <a:lnTo>
                    <a:pt x="143695" y="189948"/>
                  </a:lnTo>
                  <a:lnTo>
                    <a:pt x="143815" y="189935"/>
                  </a:lnTo>
                  <a:lnTo>
                    <a:pt x="144058" y="189941"/>
                  </a:lnTo>
                  <a:lnTo>
                    <a:pt x="144299" y="189972"/>
                  </a:lnTo>
                  <a:lnTo>
                    <a:pt x="144541" y="190002"/>
                  </a:lnTo>
                  <a:lnTo>
                    <a:pt x="144781" y="190039"/>
                  </a:lnTo>
                  <a:lnTo>
                    <a:pt x="145022" y="190075"/>
                  </a:lnTo>
                  <a:lnTo>
                    <a:pt x="145261" y="190117"/>
                  </a:lnTo>
                  <a:lnTo>
                    <a:pt x="145498" y="190075"/>
                  </a:lnTo>
                  <a:lnTo>
                    <a:pt x="145583" y="189996"/>
                  </a:lnTo>
                  <a:lnTo>
                    <a:pt x="145648" y="189893"/>
                  </a:lnTo>
                  <a:lnTo>
                    <a:pt x="145697" y="189777"/>
                  </a:lnTo>
                  <a:lnTo>
                    <a:pt x="145742" y="189668"/>
                  </a:lnTo>
                  <a:lnTo>
                    <a:pt x="145786" y="189552"/>
                  </a:lnTo>
                  <a:lnTo>
                    <a:pt x="145880" y="189328"/>
                  </a:lnTo>
                  <a:lnTo>
                    <a:pt x="145936" y="189218"/>
                  </a:lnTo>
                  <a:lnTo>
                    <a:pt x="146006" y="189121"/>
                  </a:lnTo>
                  <a:lnTo>
                    <a:pt x="146083" y="189024"/>
                  </a:lnTo>
                  <a:lnTo>
                    <a:pt x="146161" y="188933"/>
                  </a:lnTo>
                  <a:lnTo>
                    <a:pt x="146238" y="188841"/>
                  </a:lnTo>
                  <a:lnTo>
                    <a:pt x="146317" y="188750"/>
                  </a:lnTo>
                  <a:lnTo>
                    <a:pt x="146475" y="188562"/>
                  </a:lnTo>
                  <a:lnTo>
                    <a:pt x="146635" y="188380"/>
                  </a:lnTo>
                  <a:lnTo>
                    <a:pt x="146715" y="188289"/>
                  </a:lnTo>
                  <a:lnTo>
                    <a:pt x="146797" y="188197"/>
                  </a:lnTo>
                  <a:lnTo>
                    <a:pt x="146880" y="188107"/>
                  </a:lnTo>
                  <a:lnTo>
                    <a:pt x="146971" y="188027"/>
                  </a:lnTo>
                  <a:lnTo>
                    <a:pt x="147068" y="187954"/>
                  </a:lnTo>
                  <a:lnTo>
                    <a:pt x="147176" y="187900"/>
                  </a:lnTo>
                  <a:lnTo>
                    <a:pt x="147295" y="187875"/>
                  </a:lnTo>
                  <a:lnTo>
                    <a:pt x="147416" y="187863"/>
                  </a:lnTo>
                  <a:lnTo>
                    <a:pt x="147538" y="187851"/>
                  </a:lnTo>
                  <a:lnTo>
                    <a:pt x="147658" y="187845"/>
                  </a:lnTo>
                  <a:lnTo>
                    <a:pt x="147901" y="187845"/>
                  </a:lnTo>
                  <a:lnTo>
                    <a:pt x="148145" y="187846"/>
                  </a:lnTo>
                  <a:lnTo>
                    <a:pt x="148388" y="187845"/>
                  </a:lnTo>
                  <a:lnTo>
                    <a:pt x="148630" y="187857"/>
                  </a:lnTo>
                  <a:lnTo>
                    <a:pt x="148872" y="187882"/>
                  </a:lnTo>
                  <a:lnTo>
                    <a:pt x="149115" y="187888"/>
                  </a:lnTo>
                  <a:lnTo>
                    <a:pt x="149228" y="187839"/>
                  </a:lnTo>
                  <a:lnTo>
                    <a:pt x="149318" y="187754"/>
                  </a:lnTo>
                  <a:lnTo>
                    <a:pt x="149375" y="187651"/>
                  </a:lnTo>
                  <a:lnTo>
                    <a:pt x="149417" y="187535"/>
                  </a:lnTo>
                  <a:lnTo>
                    <a:pt x="149448" y="187420"/>
                  </a:lnTo>
                  <a:lnTo>
                    <a:pt x="149476" y="187299"/>
                  </a:lnTo>
                  <a:lnTo>
                    <a:pt x="149501" y="187183"/>
                  </a:lnTo>
                  <a:lnTo>
                    <a:pt x="149521" y="187061"/>
                  </a:lnTo>
                  <a:lnTo>
                    <a:pt x="149534" y="186940"/>
                  </a:lnTo>
                  <a:lnTo>
                    <a:pt x="149540" y="186818"/>
                  </a:lnTo>
                  <a:lnTo>
                    <a:pt x="149543" y="186697"/>
                  </a:lnTo>
                  <a:lnTo>
                    <a:pt x="149556" y="186454"/>
                  </a:lnTo>
                  <a:lnTo>
                    <a:pt x="149592" y="186217"/>
                  </a:lnTo>
                  <a:lnTo>
                    <a:pt x="149636" y="185974"/>
                  </a:lnTo>
                  <a:lnTo>
                    <a:pt x="149670" y="185737"/>
                  </a:lnTo>
                  <a:lnTo>
                    <a:pt x="149679" y="185494"/>
                  </a:lnTo>
                  <a:lnTo>
                    <a:pt x="149677" y="185251"/>
                  </a:lnTo>
                  <a:lnTo>
                    <a:pt x="149676" y="185008"/>
                  </a:lnTo>
                  <a:lnTo>
                    <a:pt x="149681" y="184887"/>
                  </a:lnTo>
                  <a:lnTo>
                    <a:pt x="149691" y="184765"/>
                  </a:lnTo>
                  <a:lnTo>
                    <a:pt x="149709" y="184643"/>
                  </a:lnTo>
                  <a:lnTo>
                    <a:pt x="149737" y="184522"/>
                  </a:lnTo>
                  <a:lnTo>
                    <a:pt x="149773" y="184406"/>
                  </a:lnTo>
                  <a:lnTo>
                    <a:pt x="149812" y="184291"/>
                  </a:lnTo>
                  <a:lnTo>
                    <a:pt x="149855" y="184181"/>
                  </a:lnTo>
                  <a:lnTo>
                    <a:pt x="149941" y="183951"/>
                  </a:lnTo>
                  <a:lnTo>
                    <a:pt x="150023" y="183726"/>
                  </a:lnTo>
                  <a:lnTo>
                    <a:pt x="150060" y="183604"/>
                  </a:lnTo>
                  <a:lnTo>
                    <a:pt x="150087" y="183489"/>
                  </a:lnTo>
                  <a:lnTo>
                    <a:pt x="150098" y="183368"/>
                  </a:lnTo>
                  <a:lnTo>
                    <a:pt x="150103" y="183246"/>
                  </a:lnTo>
                  <a:lnTo>
                    <a:pt x="150105" y="183125"/>
                  </a:lnTo>
                  <a:lnTo>
                    <a:pt x="150106" y="183003"/>
                  </a:lnTo>
                  <a:lnTo>
                    <a:pt x="150112" y="182760"/>
                  </a:lnTo>
                  <a:lnTo>
                    <a:pt x="150124" y="182639"/>
                  </a:lnTo>
                  <a:lnTo>
                    <a:pt x="150148" y="182517"/>
                  </a:lnTo>
                  <a:lnTo>
                    <a:pt x="150179" y="182402"/>
                  </a:lnTo>
                  <a:lnTo>
                    <a:pt x="150216" y="182286"/>
                  </a:lnTo>
                  <a:lnTo>
                    <a:pt x="150257" y="182171"/>
                  </a:lnTo>
                  <a:lnTo>
                    <a:pt x="150302" y="182061"/>
                  </a:lnTo>
                  <a:lnTo>
                    <a:pt x="150357" y="181952"/>
                  </a:lnTo>
                  <a:lnTo>
                    <a:pt x="150429" y="181855"/>
                  </a:lnTo>
                  <a:lnTo>
                    <a:pt x="150521" y="181776"/>
                  </a:lnTo>
                  <a:lnTo>
                    <a:pt x="150638" y="181746"/>
                  </a:lnTo>
                  <a:lnTo>
                    <a:pt x="150761" y="181740"/>
                  </a:lnTo>
                  <a:lnTo>
                    <a:pt x="151000" y="181782"/>
                  </a:lnTo>
                  <a:lnTo>
                    <a:pt x="151117" y="181812"/>
                  </a:lnTo>
                  <a:lnTo>
                    <a:pt x="151230" y="181861"/>
                  </a:lnTo>
                  <a:lnTo>
                    <a:pt x="151340" y="181910"/>
                  </a:lnTo>
                  <a:lnTo>
                    <a:pt x="151446" y="181970"/>
                  </a:lnTo>
                  <a:lnTo>
                    <a:pt x="151540" y="182049"/>
                  </a:lnTo>
                  <a:lnTo>
                    <a:pt x="151619" y="182140"/>
                  </a:lnTo>
                  <a:lnTo>
                    <a:pt x="151667" y="182256"/>
                  </a:lnTo>
                  <a:lnTo>
                    <a:pt x="151687" y="182371"/>
                  </a:lnTo>
                  <a:lnTo>
                    <a:pt x="151672" y="182614"/>
                  </a:lnTo>
                  <a:lnTo>
                    <a:pt x="151650" y="182857"/>
                  </a:lnTo>
                  <a:lnTo>
                    <a:pt x="151631" y="183100"/>
                  </a:lnTo>
                  <a:lnTo>
                    <a:pt x="151640" y="183343"/>
                  </a:lnTo>
                  <a:lnTo>
                    <a:pt x="151669" y="183459"/>
                  </a:lnTo>
                  <a:lnTo>
                    <a:pt x="151721" y="183568"/>
                  </a:lnTo>
                  <a:lnTo>
                    <a:pt x="151787" y="183672"/>
                  </a:lnTo>
                  <a:lnTo>
                    <a:pt x="151857" y="183768"/>
                  </a:lnTo>
                  <a:lnTo>
                    <a:pt x="151936" y="183866"/>
                  </a:lnTo>
                  <a:lnTo>
                    <a:pt x="152019" y="183951"/>
                  </a:lnTo>
                  <a:lnTo>
                    <a:pt x="152190" y="184127"/>
                  </a:lnTo>
                  <a:lnTo>
                    <a:pt x="152353" y="184309"/>
                  </a:lnTo>
                  <a:lnTo>
                    <a:pt x="152508" y="184492"/>
                  </a:lnTo>
                  <a:lnTo>
                    <a:pt x="152584" y="184589"/>
                  </a:lnTo>
                  <a:lnTo>
                    <a:pt x="152658" y="184686"/>
                  </a:lnTo>
                  <a:lnTo>
                    <a:pt x="152723" y="184789"/>
                  </a:lnTo>
                  <a:lnTo>
                    <a:pt x="152771" y="184898"/>
                  </a:lnTo>
                  <a:lnTo>
                    <a:pt x="152810" y="185014"/>
                  </a:lnTo>
                  <a:lnTo>
                    <a:pt x="152845" y="185129"/>
                  </a:lnTo>
                  <a:lnTo>
                    <a:pt x="152875" y="185251"/>
                  </a:lnTo>
                  <a:lnTo>
                    <a:pt x="152930" y="185488"/>
                  </a:lnTo>
                  <a:lnTo>
                    <a:pt x="152954" y="185603"/>
                  </a:lnTo>
                  <a:lnTo>
                    <a:pt x="152974" y="185725"/>
                  </a:lnTo>
                  <a:lnTo>
                    <a:pt x="152992" y="185847"/>
                  </a:lnTo>
                  <a:lnTo>
                    <a:pt x="153003" y="185968"/>
                  </a:lnTo>
                  <a:lnTo>
                    <a:pt x="153006" y="186089"/>
                  </a:lnTo>
                  <a:lnTo>
                    <a:pt x="152987" y="186332"/>
                  </a:lnTo>
                  <a:lnTo>
                    <a:pt x="152973" y="186454"/>
                  </a:lnTo>
                  <a:lnTo>
                    <a:pt x="152955" y="186570"/>
                  </a:lnTo>
                  <a:lnTo>
                    <a:pt x="152937" y="186691"/>
                  </a:lnTo>
                  <a:lnTo>
                    <a:pt x="152918" y="186812"/>
                  </a:lnTo>
                  <a:lnTo>
                    <a:pt x="152898" y="186934"/>
                  </a:lnTo>
                  <a:lnTo>
                    <a:pt x="152876" y="187049"/>
                  </a:lnTo>
                  <a:lnTo>
                    <a:pt x="152831" y="187293"/>
                  </a:lnTo>
                  <a:lnTo>
                    <a:pt x="152786" y="187529"/>
                  </a:lnTo>
                  <a:lnTo>
                    <a:pt x="152750" y="187766"/>
                  </a:lnTo>
                  <a:lnTo>
                    <a:pt x="152746" y="188015"/>
                  </a:lnTo>
                  <a:lnTo>
                    <a:pt x="152761" y="188131"/>
                  </a:lnTo>
                  <a:lnTo>
                    <a:pt x="152792" y="188252"/>
                  </a:lnTo>
                  <a:lnTo>
                    <a:pt x="152828" y="188367"/>
                  </a:lnTo>
                  <a:lnTo>
                    <a:pt x="152870" y="188483"/>
                  </a:lnTo>
                  <a:lnTo>
                    <a:pt x="152914" y="188593"/>
                  </a:lnTo>
                  <a:lnTo>
                    <a:pt x="153001" y="188823"/>
                  </a:lnTo>
                  <a:lnTo>
                    <a:pt x="153036" y="188938"/>
                  </a:lnTo>
                  <a:lnTo>
                    <a:pt x="153070" y="189054"/>
                  </a:lnTo>
                  <a:lnTo>
                    <a:pt x="153103" y="189170"/>
                  </a:lnTo>
                  <a:lnTo>
                    <a:pt x="153134" y="189291"/>
                  </a:lnTo>
                  <a:lnTo>
                    <a:pt x="153192" y="189522"/>
                  </a:lnTo>
                  <a:lnTo>
                    <a:pt x="153229" y="189765"/>
                  </a:lnTo>
                  <a:lnTo>
                    <a:pt x="153225" y="190008"/>
                  </a:lnTo>
                  <a:lnTo>
                    <a:pt x="153209" y="190251"/>
                  </a:lnTo>
                  <a:lnTo>
                    <a:pt x="153233" y="190494"/>
                  </a:lnTo>
                  <a:lnTo>
                    <a:pt x="153294" y="190725"/>
                  </a:lnTo>
                  <a:lnTo>
                    <a:pt x="153363" y="190962"/>
                  </a:lnTo>
                  <a:lnTo>
                    <a:pt x="153401" y="191077"/>
                  </a:lnTo>
                  <a:lnTo>
                    <a:pt x="153442" y="191193"/>
                  </a:lnTo>
                  <a:lnTo>
                    <a:pt x="153488" y="191302"/>
                  </a:lnTo>
                  <a:lnTo>
                    <a:pt x="153543" y="191411"/>
                  </a:lnTo>
                  <a:lnTo>
                    <a:pt x="153603" y="191515"/>
                  </a:lnTo>
                  <a:lnTo>
                    <a:pt x="153665" y="191618"/>
                  </a:lnTo>
                  <a:lnTo>
                    <a:pt x="153737" y="191721"/>
                  </a:lnTo>
                  <a:lnTo>
                    <a:pt x="153825" y="191800"/>
                  </a:lnTo>
                  <a:lnTo>
                    <a:pt x="153918" y="191879"/>
                  </a:lnTo>
                  <a:lnTo>
                    <a:pt x="154019" y="191952"/>
                  </a:lnTo>
                  <a:lnTo>
                    <a:pt x="154122" y="192013"/>
                  </a:lnTo>
                  <a:lnTo>
                    <a:pt x="154330" y="192140"/>
                  </a:lnTo>
                  <a:lnTo>
                    <a:pt x="154540" y="192262"/>
                  </a:lnTo>
                  <a:lnTo>
                    <a:pt x="154751" y="192383"/>
                  </a:lnTo>
                  <a:lnTo>
                    <a:pt x="154961" y="192505"/>
                  </a:lnTo>
                  <a:lnTo>
                    <a:pt x="155170" y="192626"/>
                  </a:lnTo>
                  <a:lnTo>
                    <a:pt x="155377" y="192754"/>
                  </a:lnTo>
                  <a:lnTo>
                    <a:pt x="155480" y="192821"/>
                  </a:lnTo>
                  <a:lnTo>
                    <a:pt x="155578" y="192894"/>
                  </a:lnTo>
                  <a:lnTo>
                    <a:pt x="155671" y="192973"/>
                  </a:lnTo>
                  <a:lnTo>
                    <a:pt x="155823" y="193125"/>
                  </a:lnTo>
                  <a:lnTo>
                    <a:pt x="155892" y="193222"/>
                  </a:lnTo>
                  <a:lnTo>
                    <a:pt x="155960" y="193325"/>
                  </a:lnTo>
                  <a:lnTo>
                    <a:pt x="156103" y="193519"/>
                  </a:lnTo>
                  <a:lnTo>
                    <a:pt x="156181" y="193611"/>
                  </a:lnTo>
                  <a:lnTo>
                    <a:pt x="156268" y="193702"/>
                  </a:lnTo>
                  <a:lnTo>
                    <a:pt x="156359" y="193781"/>
                  </a:lnTo>
                  <a:lnTo>
                    <a:pt x="156459" y="193847"/>
                  </a:lnTo>
                  <a:lnTo>
                    <a:pt x="156561" y="193915"/>
                  </a:lnTo>
                  <a:lnTo>
                    <a:pt x="156665" y="193975"/>
                  </a:lnTo>
                  <a:lnTo>
                    <a:pt x="156770" y="194036"/>
                  </a:lnTo>
                  <a:lnTo>
                    <a:pt x="156876" y="194097"/>
                  </a:lnTo>
                  <a:lnTo>
                    <a:pt x="157084" y="194224"/>
                  </a:lnTo>
                  <a:lnTo>
                    <a:pt x="157186" y="194291"/>
                  </a:lnTo>
                  <a:lnTo>
                    <a:pt x="157286" y="194358"/>
                  </a:lnTo>
                  <a:lnTo>
                    <a:pt x="157373" y="194449"/>
                  </a:lnTo>
                  <a:lnTo>
                    <a:pt x="157449" y="194540"/>
                  </a:lnTo>
                  <a:lnTo>
                    <a:pt x="157520" y="194637"/>
                  </a:lnTo>
                  <a:lnTo>
                    <a:pt x="157591" y="194741"/>
                  </a:lnTo>
                  <a:lnTo>
                    <a:pt x="157738" y="194935"/>
                  </a:lnTo>
                  <a:lnTo>
                    <a:pt x="157830" y="195008"/>
                  </a:lnTo>
                  <a:lnTo>
                    <a:pt x="157941" y="195063"/>
                  </a:lnTo>
                  <a:lnTo>
                    <a:pt x="158058" y="195093"/>
                  </a:lnTo>
                  <a:lnTo>
                    <a:pt x="158177" y="195123"/>
                  </a:lnTo>
                  <a:lnTo>
                    <a:pt x="158296" y="195148"/>
                  </a:lnTo>
                  <a:lnTo>
                    <a:pt x="158528" y="195221"/>
                  </a:lnTo>
                  <a:lnTo>
                    <a:pt x="158633" y="195275"/>
                  </a:lnTo>
                  <a:lnTo>
                    <a:pt x="158732" y="195349"/>
                  </a:lnTo>
                  <a:lnTo>
                    <a:pt x="158823" y="195428"/>
                  </a:lnTo>
                  <a:lnTo>
                    <a:pt x="158904" y="195525"/>
                  </a:lnTo>
                  <a:lnTo>
                    <a:pt x="158971" y="195622"/>
                  </a:lnTo>
                  <a:lnTo>
                    <a:pt x="159025" y="195731"/>
                  </a:lnTo>
                  <a:lnTo>
                    <a:pt x="159071" y="195847"/>
                  </a:lnTo>
                  <a:lnTo>
                    <a:pt x="159107" y="195962"/>
                  </a:lnTo>
                  <a:lnTo>
                    <a:pt x="159141" y="196078"/>
                  </a:lnTo>
                  <a:lnTo>
                    <a:pt x="159172" y="196193"/>
                  </a:lnTo>
                  <a:lnTo>
                    <a:pt x="159203" y="196314"/>
                  </a:lnTo>
                  <a:lnTo>
                    <a:pt x="159266" y="196545"/>
                  </a:lnTo>
                  <a:lnTo>
                    <a:pt x="159301" y="196667"/>
                  </a:lnTo>
                  <a:lnTo>
                    <a:pt x="159339" y="196776"/>
                  </a:lnTo>
                  <a:lnTo>
                    <a:pt x="159386" y="196892"/>
                  </a:lnTo>
                  <a:lnTo>
                    <a:pt x="159448" y="196995"/>
                  </a:lnTo>
                  <a:lnTo>
                    <a:pt x="159522" y="197092"/>
                  </a:lnTo>
                  <a:lnTo>
                    <a:pt x="159603" y="197183"/>
                  </a:lnTo>
                  <a:lnTo>
                    <a:pt x="159755" y="197371"/>
                  </a:lnTo>
                  <a:lnTo>
                    <a:pt x="159821" y="197475"/>
                  </a:lnTo>
                  <a:lnTo>
                    <a:pt x="159886" y="197578"/>
                  </a:lnTo>
                  <a:lnTo>
                    <a:pt x="159949" y="197681"/>
                  </a:lnTo>
                  <a:lnTo>
                    <a:pt x="160012" y="197785"/>
                  </a:lnTo>
                  <a:lnTo>
                    <a:pt x="160074" y="197894"/>
                  </a:lnTo>
                  <a:lnTo>
                    <a:pt x="160194" y="198100"/>
                  </a:lnTo>
                  <a:lnTo>
                    <a:pt x="160253" y="198203"/>
                  </a:lnTo>
                  <a:lnTo>
                    <a:pt x="160311" y="198313"/>
                  </a:lnTo>
                  <a:lnTo>
                    <a:pt x="160366" y="198423"/>
                  </a:lnTo>
                  <a:lnTo>
                    <a:pt x="160419" y="198532"/>
                  </a:lnTo>
                  <a:lnTo>
                    <a:pt x="160469" y="198642"/>
                  </a:lnTo>
                  <a:lnTo>
                    <a:pt x="160513" y="198757"/>
                  </a:lnTo>
                  <a:lnTo>
                    <a:pt x="160553" y="198872"/>
                  </a:lnTo>
                  <a:lnTo>
                    <a:pt x="160590" y="198987"/>
                  </a:lnTo>
                  <a:lnTo>
                    <a:pt x="160625" y="199103"/>
                  </a:lnTo>
                  <a:lnTo>
                    <a:pt x="160656" y="199218"/>
                  </a:lnTo>
                  <a:lnTo>
                    <a:pt x="160687" y="199340"/>
                  </a:lnTo>
                  <a:lnTo>
                    <a:pt x="160748" y="199577"/>
                  </a:lnTo>
                  <a:lnTo>
                    <a:pt x="160821" y="199808"/>
                  </a:lnTo>
                  <a:lnTo>
                    <a:pt x="160909" y="200032"/>
                  </a:lnTo>
                  <a:lnTo>
                    <a:pt x="161008" y="200257"/>
                  </a:lnTo>
                  <a:lnTo>
                    <a:pt x="161112" y="200476"/>
                  </a:lnTo>
                  <a:lnTo>
                    <a:pt x="161166" y="200585"/>
                  </a:lnTo>
                  <a:lnTo>
                    <a:pt x="161222" y="200689"/>
                  </a:lnTo>
                  <a:lnTo>
                    <a:pt x="161291" y="200792"/>
                  </a:lnTo>
                  <a:lnTo>
                    <a:pt x="161372" y="200883"/>
                  </a:lnTo>
                  <a:lnTo>
                    <a:pt x="161466" y="200962"/>
                  </a:lnTo>
                  <a:lnTo>
                    <a:pt x="161567" y="201029"/>
                  </a:lnTo>
                  <a:lnTo>
                    <a:pt x="161674" y="201083"/>
                  </a:lnTo>
                  <a:lnTo>
                    <a:pt x="161786" y="201132"/>
                  </a:lnTo>
                  <a:lnTo>
                    <a:pt x="161900" y="201175"/>
                  </a:lnTo>
                  <a:lnTo>
                    <a:pt x="162017" y="201211"/>
                  </a:lnTo>
                  <a:lnTo>
                    <a:pt x="162134" y="201241"/>
                  </a:lnTo>
                  <a:lnTo>
                    <a:pt x="162255" y="201260"/>
                  </a:lnTo>
                  <a:lnTo>
                    <a:pt x="162376" y="201272"/>
                  </a:lnTo>
                  <a:lnTo>
                    <a:pt x="162497" y="201284"/>
                  </a:lnTo>
                  <a:lnTo>
                    <a:pt x="162619" y="201284"/>
                  </a:lnTo>
                  <a:lnTo>
                    <a:pt x="162859" y="201254"/>
                  </a:lnTo>
                  <a:lnTo>
                    <a:pt x="163098" y="201205"/>
                  </a:lnTo>
                  <a:lnTo>
                    <a:pt x="163337" y="201156"/>
                  </a:lnTo>
                  <a:lnTo>
                    <a:pt x="163576" y="201126"/>
                  </a:lnTo>
                  <a:lnTo>
                    <a:pt x="163818" y="201102"/>
                  </a:lnTo>
                  <a:lnTo>
                    <a:pt x="164172" y="201071"/>
                  </a:lnTo>
                  <a:lnTo>
                    <a:pt x="164412" y="201029"/>
                  </a:lnTo>
                  <a:lnTo>
                    <a:pt x="164652" y="200992"/>
                  </a:lnTo>
                  <a:lnTo>
                    <a:pt x="164891" y="200950"/>
                  </a:lnTo>
                  <a:lnTo>
                    <a:pt x="165128" y="200889"/>
                  </a:lnTo>
                  <a:lnTo>
                    <a:pt x="165361" y="200828"/>
                  </a:lnTo>
                  <a:lnTo>
                    <a:pt x="165592" y="200749"/>
                  </a:lnTo>
                  <a:lnTo>
                    <a:pt x="165823" y="200676"/>
                  </a:lnTo>
                  <a:lnTo>
                    <a:pt x="166052" y="200591"/>
                  </a:lnTo>
                  <a:lnTo>
                    <a:pt x="166279" y="200506"/>
                  </a:lnTo>
                  <a:lnTo>
                    <a:pt x="166504" y="200415"/>
                  </a:lnTo>
                  <a:lnTo>
                    <a:pt x="166733" y="200330"/>
                  </a:lnTo>
                  <a:lnTo>
                    <a:pt x="166965" y="200263"/>
                  </a:lnTo>
                  <a:lnTo>
                    <a:pt x="167202" y="200209"/>
                  </a:lnTo>
                  <a:lnTo>
                    <a:pt x="167442" y="200172"/>
                  </a:lnTo>
                  <a:lnTo>
                    <a:pt x="167685" y="200148"/>
                  </a:lnTo>
                  <a:lnTo>
                    <a:pt x="167927" y="200136"/>
                  </a:lnTo>
                  <a:lnTo>
                    <a:pt x="168170" y="200118"/>
                  </a:lnTo>
                  <a:lnTo>
                    <a:pt x="168413" y="200106"/>
                  </a:lnTo>
                  <a:lnTo>
                    <a:pt x="168655" y="200093"/>
                  </a:lnTo>
                  <a:lnTo>
                    <a:pt x="168898" y="200075"/>
                  </a:lnTo>
                  <a:lnTo>
                    <a:pt x="169140" y="200050"/>
                  </a:lnTo>
                  <a:lnTo>
                    <a:pt x="169261" y="200038"/>
                  </a:lnTo>
                  <a:lnTo>
                    <a:pt x="169381" y="200020"/>
                  </a:lnTo>
                  <a:lnTo>
                    <a:pt x="169501" y="199996"/>
                  </a:lnTo>
                  <a:lnTo>
                    <a:pt x="169619" y="199972"/>
                  </a:lnTo>
                  <a:lnTo>
                    <a:pt x="169736" y="199941"/>
                  </a:lnTo>
                  <a:lnTo>
                    <a:pt x="169852" y="199905"/>
                  </a:lnTo>
                  <a:lnTo>
                    <a:pt x="169968" y="199868"/>
                  </a:lnTo>
                  <a:lnTo>
                    <a:pt x="170200" y="199795"/>
                  </a:lnTo>
                  <a:lnTo>
                    <a:pt x="170318" y="199765"/>
                  </a:lnTo>
                  <a:lnTo>
                    <a:pt x="170437" y="199741"/>
                  </a:lnTo>
                  <a:lnTo>
                    <a:pt x="170557" y="199716"/>
                  </a:lnTo>
                  <a:lnTo>
                    <a:pt x="170677" y="199698"/>
                  </a:lnTo>
                  <a:lnTo>
                    <a:pt x="170913" y="199644"/>
                  </a:lnTo>
                  <a:lnTo>
                    <a:pt x="171027" y="199601"/>
                  </a:lnTo>
                  <a:lnTo>
                    <a:pt x="171140" y="199552"/>
                  </a:lnTo>
                  <a:lnTo>
                    <a:pt x="171250" y="199504"/>
                  </a:lnTo>
                  <a:lnTo>
                    <a:pt x="171359" y="199449"/>
                  </a:lnTo>
                  <a:lnTo>
                    <a:pt x="171467" y="199395"/>
                  </a:lnTo>
                  <a:lnTo>
                    <a:pt x="171688" y="199292"/>
                  </a:lnTo>
                  <a:lnTo>
                    <a:pt x="171915" y="199207"/>
                  </a:lnTo>
                  <a:lnTo>
                    <a:pt x="172149" y="199140"/>
                  </a:lnTo>
                  <a:lnTo>
                    <a:pt x="172383" y="199073"/>
                  </a:lnTo>
                  <a:lnTo>
                    <a:pt x="172618" y="199012"/>
                  </a:lnTo>
                  <a:lnTo>
                    <a:pt x="172849" y="198951"/>
                  </a:lnTo>
                  <a:lnTo>
                    <a:pt x="173053" y="198817"/>
                  </a:lnTo>
                  <a:lnTo>
                    <a:pt x="173257" y="198684"/>
                  </a:lnTo>
                  <a:lnTo>
                    <a:pt x="173461" y="198556"/>
                  </a:lnTo>
                  <a:lnTo>
                    <a:pt x="173669" y="198429"/>
                  </a:lnTo>
                  <a:lnTo>
                    <a:pt x="173775" y="198368"/>
                  </a:lnTo>
                  <a:lnTo>
                    <a:pt x="173882" y="198307"/>
                  </a:lnTo>
                  <a:lnTo>
                    <a:pt x="173989" y="198252"/>
                  </a:lnTo>
                  <a:lnTo>
                    <a:pt x="174097" y="198197"/>
                  </a:lnTo>
                  <a:lnTo>
                    <a:pt x="174212" y="198161"/>
                  </a:lnTo>
                  <a:lnTo>
                    <a:pt x="174332" y="198137"/>
                  </a:lnTo>
                  <a:lnTo>
                    <a:pt x="174452" y="198119"/>
                  </a:lnTo>
                  <a:lnTo>
                    <a:pt x="174572" y="198100"/>
                  </a:lnTo>
                  <a:lnTo>
                    <a:pt x="174807" y="198034"/>
                  </a:lnTo>
                  <a:lnTo>
                    <a:pt x="174920" y="197985"/>
                  </a:lnTo>
                  <a:lnTo>
                    <a:pt x="175022" y="197925"/>
                  </a:lnTo>
                  <a:lnTo>
                    <a:pt x="175114" y="197845"/>
                  </a:lnTo>
                  <a:lnTo>
                    <a:pt x="175203" y="197760"/>
                  </a:lnTo>
                  <a:lnTo>
                    <a:pt x="175383" y="197596"/>
                  </a:lnTo>
                  <a:lnTo>
                    <a:pt x="175482" y="197529"/>
                  </a:lnTo>
                  <a:lnTo>
                    <a:pt x="175593" y="197481"/>
                  </a:lnTo>
                  <a:lnTo>
                    <a:pt x="175706" y="197432"/>
                  </a:lnTo>
                  <a:lnTo>
                    <a:pt x="175819" y="197389"/>
                  </a:lnTo>
                  <a:lnTo>
                    <a:pt x="176038" y="197280"/>
                  </a:lnTo>
                  <a:lnTo>
                    <a:pt x="176236" y="197141"/>
                  </a:lnTo>
                  <a:lnTo>
                    <a:pt x="176422" y="196983"/>
                  </a:lnTo>
                  <a:lnTo>
                    <a:pt x="176604" y="196824"/>
                  </a:lnTo>
                  <a:lnTo>
                    <a:pt x="176787" y="196661"/>
                  </a:lnTo>
                  <a:lnTo>
                    <a:pt x="176880" y="196581"/>
                  </a:lnTo>
                  <a:lnTo>
                    <a:pt x="176973" y="196509"/>
                  </a:lnTo>
                  <a:lnTo>
                    <a:pt x="177070" y="196436"/>
                  </a:lnTo>
                  <a:lnTo>
                    <a:pt x="177170" y="196363"/>
                  </a:lnTo>
                  <a:lnTo>
                    <a:pt x="177272" y="196302"/>
                  </a:lnTo>
                  <a:lnTo>
                    <a:pt x="177389" y="196266"/>
                  </a:lnTo>
                  <a:lnTo>
                    <a:pt x="177508" y="196241"/>
                  </a:lnTo>
                  <a:lnTo>
                    <a:pt x="177628" y="196223"/>
                  </a:lnTo>
                  <a:lnTo>
                    <a:pt x="177857" y="196138"/>
                  </a:lnTo>
                  <a:lnTo>
                    <a:pt x="178068" y="196023"/>
                  </a:lnTo>
                  <a:lnTo>
                    <a:pt x="178279" y="195901"/>
                  </a:lnTo>
                  <a:lnTo>
                    <a:pt x="178485" y="195774"/>
                  </a:lnTo>
                  <a:lnTo>
                    <a:pt x="178688" y="195640"/>
                  </a:lnTo>
                  <a:lnTo>
                    <a:pt x="178885" y="195494"/>
                  </a:lnTo>
                  <a:lnTo>
                    <a:pt x="178982" y="195421"/>
                  </a:lnTo>
                  <a:lnTo>
                    <a:pt x="179077" y="195348"/>
                  </a:lnTo>
                  <a:lnTo>
                    <a:pt x="179171" y="195270"/>
                  </a:lnTo>
                  <a:lnTo>
                    <a:pt x="179263" y="195190"/>
                  </a:lnTo>
                  <a:lnTo>
                    <a:pt x="179350" y="195106"/>
                  </a:lnTo>
                  <a:lnTo>
                    <a:pt x="179421" y="195008"/>
                  </a:lnTo>
                  <a:lnTo>
                    <a:pt x="179487" y="194905"/>
                  </a:lnTo>
                  <a:lnTo>
                    <a:pt x="179550" y="194801"/>
                  </a:lnTo>
                  <a:lnTo>
                    <a:pt x="179681" y="194595"/>
                  </a:lnTo>
                  <a:lnTo>
                    <a:pt x="179835" y="194407"/>
                  </a:lnTo>
                  <a:lnTo>
                    <a:pt x="180006" y="194237"/>
                  </a:lnTo>
                  <a:lnTo>
                    <a:pt x="180176" y="194061"/>
                  </a:lnTo>
                  <a:lnTo>
                    <a:pt x="180347" y="193890"/>
                  </a:lnTo>
                  <a:lnTo>
                    <a:pt x="180519" y="193714"/>
                  </a:lnTo>
                  <a:lnTo>
                    <a:pt x="180692" y="193544"/>
                  </a:lnTo>
                  <a:lnTo>
                    <a:pt x="180867" y="193380"/>
                  </a:lnTo>
                  <a:lnTo>
                    <a:pt x="181053" y="193222"/>
                  </a:lnTo>
                  <a:lnTo>
                    <a:pt x="181254" y="193088"/>
                  </a:lnTo>
                  <a:lnTo>
                    <a:pt x="181465" y="192967"/>
                  </a:lnTo>
                  <a:lnTo>
                    <a:pt x="181679" y="192851"/>
                  </a:lnTo>
                  <a:lnTo>
                    <a:pt x="181784" y="192791"/>
                  </a:lnTo>
                  <a:lnTo>
                    <a:pt x="181887" y="192724"/>
                  </a:lnTo>
                  <a:lnTo>
                    <a:pt x="181984" y="192651"/>
                  </a:lnTo>
                  <a:lnTo>
                    <a:pt x="182073" y="192566"/>
                  </a:lnTo>
                  <a:lnTo>
                    <a:pt x="182152" y="192475"/>
                  </a:lnTo>
                  <a:lnTo>
                    <a:pt x="182222" y="192371"/>
                  </a:lnTo>
                  <a:lnTo>
                    <a:pt x="182284" y="192268"/>
                  </a:lnTo>
                  <a:lnTo>
                    <a:pt x="182338" y="192165"/>
                  </a:lnTo>
                  <a:lnTo>
                    <a:pt x="182392" y="192056"/>
                  </a:lnTo>
                  <a:lnTo>
                    <a:pt x="182513" y="191843"/>
                  </a:lnTo>
                  <a:lnTo>
                    <a:pt x="182584" y="191746"/>
                  </a:lnTo>
                  <a:lnTo>
                    <a:pt x="182668" y="191654"/>
                  </a:lnTo>
                  <a:lnTo>
                    <a:pt x="182762" y="191576"/>
                  </a:lnTo>
                  <a:lnTo>
                    <a:pt x="182858" y="191503"/>
                  </a:lnTo>
                  <a:lnTo>
                    <a:pt x="182958" y="191430"/>
                  </a:lnTo>
                  <a:lnTo>
                    <a:pt x="183058" y="191363"/>
                  </a:lnTo>
                  <a:lnTo>
                    <a:pt x="183251" y="191217"/>
                  </a:lnTo>
                  <a:lnTo>
                    <a:pt x="183336" y="191132"/>
                  </a:lnTo>
                  <a:lnTo>
                    <a:pt x="183419" y="191041"/>
                  </a:lnTo>
                  <a:lnTo>
                    <a:pt x="183499" y="190950"/>
                  </a:lnTo>
                  <a:lnTo>
                    <a:pt x="183576" y="190858"/>
                  </a:lnTo>
                  <a:lnTo>
                    <a:pt x="183650" y="190761"/>
                  </a:lnTo>
                  <a:lnTo>
                    <a:pt x="183722" y="190664"/>
                  </a:lnTo>
                  <a:lnTo>
                    <a:pt x="183794" y="190561"/>
                  </a:lnTo>
                  <a:lnTo>
                    <a:pt x="183927" y="190361"/>
                  </a:lnTo>
                  <a:lnTo>
                    <a:pt x="184037" y="190142"/>
                  </a:lnTo>
                  <a:lnTo>
                    <a:pt x="184143" y="189923"/>
                  </a:lnTo>
                  <a:lnTo>
                    <a:pt x="184255" y="189710"/>
                  </a:lnTo>
                  <a:lnTo>
                    <a:pt x="184393" y="189510"/>
                  </a:lnTo>
                  <a:lnTo>
                    <a:pt x="184541" y="189315"/>
                  </a:lnTo>
                  <a:lnTo>
                    <a:pt x="184693" y="189127"/>
                  </a:lnTo>
                  <a:lnTo>
                    <a:pt x="184845" y="188939"/>
                  </a:lnTo>
                  <a:lnTo>
                    <a:pt x="184995" y="188745"/>
                  </a:lnTo>
                  <a:lnTo>
                    <a:pt x="185144" y="188556"/>
                  </a:lnTo>
                  <a:lnTo>
                    <a:pt x="185290" y="188356"/>
                  </a:lnTo>
                  <a:lnTo>
                    <a:pt x="185430" y="188161"/>
                  </a:lnTo>
                  <a:lnTo>
                    <a:pt x="185497" y="188058"/>
                  </a:lnTo>
                  <a:lnTo>
                    <a:pt x="185560" y="187954"/>
                  </a:lnTo>
                  <a:lnTo>
                    <a:pt x="185619" y="187845"/>
                  </a:lnTo>
                  <a:lnTo>
                    <a:pt x="185670" y="187736"/>
                  </a:lnTo>
                  <a:lnTo>
                    <a:pt x="185713" y="187626"/>
                  </a:lnTo>
                  <a:lnTo>
                    <a:pt x="185752" y="187511"/>
                  </a:lnTo>
                  <a:lnTo>
                    <a:pt x="185791" y="187396"/>
                  </a:lnTo>
                  <a:lnTo>
                    <a:pt x="185886" y="187171"/>
                  </a:lnTo>
                  <a:lnTo>
                    <a:pt x="185938" y="187062"/>
                  </a:lnTo>
                  <a:lnTo>
                    <a:pt x="185993" y="186952"/>
                  </a:lnTo>
                  <a:lnTo>
                    <a:pt x="186050" y="186843"/>
                  </a:lnTo>
                  <a:lnTo>
                    <a:pt x="186107" y="186740"/>
                  </a:lnTo>
                  <a:lnTo>
                    <a:pt x="186222" y="186521"/>
                  </a:lnTo>
                  <a:lnTo>
                    <a:pt x="186338" y="186308"/>
                  </a:lnTo>
                  <a:lnTo>
                    <a:pt x="186456" y="186095"/>
                  </a:lnTo>
                  <a:lnTo>
                    <a:pt x="186575" y="185883"/>
                  </a:lnTo>
                  <a:lnTo>
                    <a:pt x="186634" y="185780"/>
                  </a:lnTo>
                  <a:lnTo>
                    <a:pt x="186696" y="185676"/>
                  </a:lnTo>
                  <a:lnTo>
                    <a:pt x="186758" y="185573"/>
                  </a:lnTo>
                  <a:lnTo>
                    <a:pt x="186822" y="185470"/>
                  </a:lnTo>
                  <a:lnTo>
                    <a:pt x="186887" y="185367"/>
                  </a:lnTo>
                  <a:lnTo>
                    <a:pt x="186952" y="185263"/>
                  </a:lnTo>
                  <a:lnTo>
                    <a:pt x="187081" y="185057"/>
                  </a:lnTo>
                  <a:lnTo>
                    <a:pt x="187205" y="184850"/>
                  </a:lnTo>
                  <a:lnTo>
                    <a:pt x="187327" y="184637"/>
                  </a:lnTo>
                  <a:lnTo>
                    <a:pt x="187445" y="184425"/>
                  </a:lnTo>
                  <a:lnTo>
                    <a:pt x="187561" y="184212"/>
                  </a:lnTo>
                  <a:lnTo>
                    <a:pt x="187617" y="184103"/>
                  </a:lnTo>
                  <a:lnTo>
                    <a:pt x="187673" y="183993"/>
                  </a:lnTo>
                  <a:lnTo>
                    <a:pt x="187728" y="183884"/>
                  </a:lnTo>
                  <a:lnTo>
                    <a:pt x="187783" y="183775"/>
                  </a:lnTo>
                  <a:lnTo>
                    <a:pt x="187837" y="183665"/>
                  </a:lnTo>
                  <a:lnTo>
                    <a:pt x="187889" y="183556"/>
                  </a:lnTo>
                  <a:lnTo>
                    <a:pt x="187939" y="183447"/>
                  </a:lnTo>
                  <a:lnTo>
                    <a:pt x="187987" y="183337"/>
                  </a:lnTo>
                  <a:lnTo>
                    <a:pt x="188028" y="183222"/>
                  </a:lnTo>
                  <a:lnTo>
                    <a:pt x="188062" y="183107"/>
                  </a:lnTo>
                  <a:lnTo>
                    <a:pt x="188094" y="182985"/>
                  </a:lnTo>
                  <a:lnTo>
                    <a:pt x="188184" y="182766"/>
                  </a:lnTo>
                  <a:lnTo>
                    <a:pt x="188323" y="182566"/>
                  </a:lnTo>
                  <a:lnTo>
                    <a:pt x="188478" y="182371"/>
                  </a:lnTo>
                  <a:lnTo>
                    <a:pt x="188549" y="182274"/>
                  </a:lnTo>
                  <a:lnTo>
                    <a:pt x="188609" y="182171"/>
                  </a:lnTo>
                  <a:lnTo>
                    <a:pt x="188660" y="182062"/>
                  </a:lnTo>
                  <a:lnTo>
                    <a:pt x="188704" y="181946"/>
                  </a:lnTo>
                  <a:lnTo>
                    <a:pt x="188744" y="181831"/>
                  </a:lnTo>
                  <a:lnTo>
                    <a:pt x="188783" y="181715"/>
                  </a:lnTo>
                  <a:lnTo>
                    <a:pt x="188867" y="181491"/>
                  </a:lnTo>
                  <a:lnTo>
                    <a:pt x="188917" y="181375"/>
                  </a:lnTo>
                  <a:lnTo>
                    <a:pt x="188972" y="181265"/>
                  </a:lnTo>
                  <a:lnTo>
                    <a:pt x="189030" y="181163"/>
                  </a:lnTo>
                  <a:lnTo>
                    <a:pt x="189090" y="181059"/>
                  </a:lnTo>
                  <a:lnTo>
                    <a:pt x="189210" y="180846"/>
                  </a:lnTo>
                  <a:lnTo>
                    <a:pt x="189331" y="180634"/>
                  </a:lnTo>
                  <a:lnTo>
                    <a:pt x="189451" y="180421"/>
                  </a:lnTo>
                  <a:lnTo>
                    <a:pt x="189568" y="180209"/>
                  </a:lnTo>
                  <a:lnTo>
                    <a:pt x="189683" y="179996"/>
                  </a:lnTo>
                  <a:lnTo>
                    <a:pt x="189795" y="179777"/>
                  </a:lnTo>
                  <a:lnTo>
                    <a:pt x="189907" y="179565"/>
                  </a:lnTo>
                  <a:lnTo>
                    <a:pt x="190018" y="179345"/>
                  </a:lnTo>
                  <a:lnTo>
                    <a:pt x="190130" y="179133"/>
                  </a:lnTo>
                  <a:lnTo>
                    <a:pt x="190241" y="178914"/>
                  </a:lnTo>
                  <a:lnTo>
                    <a:pt x="190353" y="178702"/>
                  </a:lnTo>
                  <a:lnTo>
                    <a:pt x="190467" y="178483"/>
                  </a:lnTo>
                  <a:lnTo>
                    <a:pt x="190581" y="178270"/>
                  </a:lnTo>
                  <a:lnTo>
                    <a:pt x="190697" y="178058"/>
                  </a:lnTo>
                  <a:lnTo>
                    <a:pt x="190816" y="177845"/>
                  </a:lnTo>
                  <a:lnTo>
                    <a:pt x="190945" y="177638"/>
                  </a:lnTo>
                  <a:lnTo>
                    <a:pt x="191081" y="177438"/>
                  </a:lnTo>
                  <a:lnTo>
                    <a:pt x="191218" y="177238"/>
                  </a:lnTo>
                  <a:lnTo>
                    <a:pt x="191351" y="177031"/>
                  </a:lnTo>
                  <a:lnTo>
                    <a:pt x="191418" y="176740"/>
                  </a:lnTo>
                  <a:lnTo>
                    <a:pt x="191453" y="176496"/>
                  </a:lnTo>
                  <a:lnTo>
                    <a:pt x="191471" y="176375"/>
                  </a:lnTo>
                  <a:lnTo>
                    <a:pt x="191491" y="176260"/>
                  </a:lnTo>
                  <a:lnTo>
                    <a:pt x="191514" y="176138"/>
                  </a:lnTo>
                  <a:lnTo>
                    <a:pt x="191539" y="176017"/>
                  </a:lnTo>
                  <a:lnTo>
                    <a:pt x="191568" y="175901"/>
                  </a:lnTo>
                  <a:lnTo>
                    <a:pt x="191598" y="175780"/>
                  </a:lnTo>
                  <a:lnTo>
                    <a:pt x="191631" y="175664"/>
                  </a:lnTo>
                  <a:lnTo>
                    <a:pt x="191667" y="175549"/>
                  </a:lnTo>
                  <a:lnTo>
                    <a:pt x="191712" y="175439"/>
                  </a:lnTo>
                  <a:lnTo>
                    <a:pt x="191765" y="175330"/>
                  </a:lnTo>
                  <a:lnTo>
                    <a:pt x="191825" y="175220"/>
                  </a:lnTo>
                  <a:lnTo>
                    <a:pt x="191886" y="175117"/>
                  </a:lnTo>
                  <a:lnTo>
                    <a:pt x="191950" y="175014"/>
                  </a:lnTo>
                  <a:lnTo>
                    <a:pt x="192074" y="174808"/>
                  </a:lnTo>
                  <a:lnTo>
                    <a:pt x="192131" y="174698"/>
                  </a:lnTo>
                  <a:lnTo>
                    <a:pt x="192177" y="174582"/>
                  </a:lnTo>
                  <a:lnTo>
                    <a:pt x="192213" y="174467"/>
                  </a:lnTo>
                  <a:lnTo>
                    <a:pt x="192247" y="174352"/>
                  </a:lnTo>
                  <a:lnTo>
                    <a:pt x="192279" y="174237"/>
                  </a:lnTo>
                  <a:lnTo>
                    <a:pt x="192310" y="174115"/>
                  </a:lnTo>
                  <a:lnTo>
                    <a:pt x="192344" y="173987"/>
                  </a:lnTo>
                  <a:lnTo>
                    <a:pt x="192376" y="173866"/>
                  </a:lnTo>
                  <a:lnTo>
                    <a:pt x="192409" y="173750"/>
                  </a:lnTo>
                  <a:lnTo>
                    <a:pt x="192452" y="173641"/>
                  </a:lnTo>
                  <a:lnTo>
                    <a:pt x="192497" y="173525"/>
                  </a:lnTo>
                  <a:lnTo>
                    <a:pt x="192544" y="173416"/>
                  </a:lnTo>
                  <a:lnTo>
                    <a:pt x="192638" y="173192"/>
                  </a:lnTo>
                  <a:lnTo>
                    <a:pt x="192729" y="172967"/>
                  </a:lnTo>
                  <a:lnTo>
                    <a:pt x="192810" y="172736"/>
                  </a:lnTo>
                  <a:lnTo>
                    <a:pt x="192886" y="172505"/>
                  </a:lnTo>
                  <a:lnTo>
                    <a:pt x="192957" y="172268"/>
                  </a:lnTo>
                  <a:lnTo>
                    <a:pt x="192991" y="172153"/>
                  </a:lnTo>
                  <a:lnTo>
                    <a:pt x="193023" y="172037"/>
                  </a:lnTo>
                  <a:lnTo>
                    <a:pt x="193054" y="171922"/>
                  </a:lnTo>
                  <a:lnTo>
                    <a:pt x="193083" y="171800"/>
                  </a:lnTo>
                  <a:lnTo>
                    <a:pt x="193108" y="171685"/>
                  </a:lnTo>
                  <a:lnTo>
                    <a:pt x="193130" y="171563"/>
                  </a:lnTo>
                  <a:lnTo>
                    <a:pt x="193148" y="171442"/>
                  </a:lnTo>
                  <a:lnTo>
                    <a:pt x="193160" y="171320"/>
                  </a:lnTo>
                  <a:lnTo>
                    <a:pt x="193170" y="171199"/>
                  </a:lnTo>
                  <a:lnTo>
                    <a:pt x="193178" y="171077"/>
                  </a:lnTo>
                  <a:lnTo>
                    <a:pt x="193186" y="170956"/>
                  </a:lnTo>
                  <a:lnTo>
                    <a:pt x="193208" y="170719"/>
                  </a:lnTo>
                  <a:lnTo>
                    <a:pt x="193228" y="170597"/>
                  </a:lnTo>
                  <a:lnTo>
                    <a:pt x="193255" y="170475"/>
                  </a:lnTo>
                  <a:lnTo>
                    <a:pt x="193288" y="170360"/>
                  </a:lnTo>
                  <a:lnTo>
                    <a:pt x="193329" y="170245"/>
                  </a:lnTo>
                  <a:lnTo>
                    <a:pt x="193375" y="170135"/>
                  </a:lnTo>
                  <a:lnTo>
                    <a:pt x="193425" y="170020"/>
                  </a:lnTo>
                  <a:lnTo>
                    <a:pt x="193475" y="169911"/>
                  </a:lnTo>
                  <a:lnTo>
                    <a:pt x="193576" y="169692"/>
                  </a:lnTo>
                  <a:lnTo>
                    <a:pt x="193672" y="169467"/>
                  </a:lnTo>
                  <a:lnTo>
                    <a:pt x="193757" y="169243"/>
                  </a:lnTo>
                  <a:lnTo>
                    <a:pt x="193795" y="169127"/>
                  </a:lnTo>
                  <a:lnTo>
                    <a:pt x="193827" y="169005"/>
                  </a:lnTo>
                  <a:lnTo>
                    <a:pt x="193850" y="168890"/>
                  </a:lnTo>
                  <a:lnTo>
                    <a:pt x="193870" y="168769"/>
                  </a:lnTo>
                  <a:lnTo>
                    <a:pt x="193888" y="168647"/>
                  </a:lnTo>
                  <a:lnTo>
                    <a:pt x="193903" y="168525"/>
                  </a:lnTo>
                  <a:lnTo>
                    <a:pt x="193937" y="168289"/>
                  </a:lnTo>
                  <a:lnTo>
                    <a:pt x="193958" y="168167"/>
                  </a:lnTo>
                  <a:lnTo>
                    <a:pt x="193985" y="168051"/>
                  </a:lnTo>
                  <a:lnTo>
                    <a:pt x="194018" y="167930"/>
                  </a:lnTo>
                  <a:lnTo>
                    <a:pt x="194054" y="167815"/>
                  </a:lnTo>
                  <a:lnTo>
                    <a:pt x="194090" y="167699"/>
                  </a:lnTo>
                  <a:lnTo>
                    <a:pt x="194159" y="167462"/>
                  </a:lnTo>
                  <a:lnTo>
                    <a:pt x="194187" y="167347"/>
                  </a:lnTo>
                  <a:lnTo>
                    <a:pt x="194207" y="167231"/>
                  </a:lnTo>
                  <a:lnTo>
                    <a:pt x="194224" y="167110"/>
                  </a:lnTo>
                  <a:lnTo>
                    <a:pt x="194242" y="166988"/>
                  </a:lnTo>
                  <a:lnTo>
                    <a:pt x="194257" y="166867"/>
                  </a:lnTo>
                  <a:lnTo>
                    <a:pt x="194273" y="166746"/>
                  </a:lnTo>
                  <a:lnTo>
                    <a:pt x="194287" y="166624"/>
                  </a:lnTo>
                  <a:lnTo>
                    <a:pt x="194300" y="166502"/>
                  </a:lnTo>
                  <a:lnTo>
                    <a:pt x="194323" y="166265"/>
                  </a:lnTo>
                  <a:lnTo>
                    <a:pt x="194334" y="166144"/>
                  </a:lnTo>
                  <a:lnTo>
                    <a:pt x="194343" y="166022"/>
                  </a:lnTo>
                  <a:lnTo>
                    <a:pt x="194351" y="165901"/>
                  </a:lnTo>
                  <a:lnTo>
                    <a:pt x="194359" y="165780"/>
                  </a:lnTo>
                  <a:lnTo>
                    <a:pt x="194366" y="165658"/>
                  </a:lnTo>
                  <a:lnTo>
                    <a:pt x="194372" y="165537"/>
                  </a:lnTo>
                  <a:lnTo>
                    <a:pt x="194375" y="165415"/>
                  </a:lnTo>
                  <a:lnTo>
                    <a:pt x="194377" y="165293"/>
                  </a:lnTo>
                  <a:lnTo>
                    <a:pt x="194374" y="165050"/>
                  </a:lnTo>
                  <a:lnTo>
                    <a:pt x="194366" y="164807"/>
                  </a:lnTo>
                  <a:lnTo>
                    <a:pt x="194355" y="164564"/>
                  </a:lnTo>
                  <a:lnTo>
                    <a:pt x="194347" y="164321"/>
                  </a:lnTo>
                  <a:lnTo>
                    <a:pt x="194342" y="164079"/>
                  </a:lnTo>
                  <a:lnTo>
                    <a:pt x="194343" y="163951"/>
                  </a:lnTo>
                  <a:lnTo>
                    <a:pt x="194348" y="163829"/>
                  </a:lnTo>
                  <a:lnTo>
                    <a:pt x="194357" y="163708"/>
                  </a:lnTo>
                  <a:lnTo>
                    <a:pt x="194370" y="163592"/>
                  </a:lnTo>
                  <a:lnTo>
                    <a:pt x="194389" y="163470"/>
                  </a:lnTo>
                  <a:lnTo>
                    <a:pt x="194417" y="163355"/>
                  </a:lnTo>
                  <a:lnTo>
                    <a:pt x="194450" y="163234"/>
                  </a:lnTo>
                  <a:lnTo>
                    <a:pt x="194486" y="163118"/>
                  </a:lnTo>
                  <a:lnTo>
                    <a:pt x="194523" y="163003"/>
                  </a:lnTo>
                  <a:lnTo>
                    <a:pt x="194593" y="162772"/>
                  </a:lnTo>
                  <a:lnTo>
                    <a:pt x="194624" y="162656"/>
                  </a:lnTo>
                  <a:lnTo>
                    <a:pt x="194649" y="162535"/>
                  </a:lnTo>
                  <a:lnTo>
                    <a:pt x="194668" y="162414"/>
                  </a:lnTo>
                  <a:lnTo>
                    <a:pt x="194678" y="162292"/>
                  </a:lnTo>
                  <a:lnTo>
                    <a:pt x="194679" y="162171"/>
                  </a:lnTo>
                  <a:lnTo>
                    <a:pt x="194674" y="161928"/>
                  </a:lnTo>
                  <a:lnTo>
                    <a:pt x="194669" y="161806"/>
                  </a:lnTo>
                  <a:lnTo>
                    <a:pt x="194665" y="161685"/>
                  </a:lnTo>
                  <a:lnTo>
                    <a:pt x="194659" y="161563"/>
                  </a:lnTo>
                  <a:lnTo>
                    <a:pt x="194653" y="161442"/>
                  </a:lnTo>
                  <a:lnTo>
                    <a:pt x="194641" y="161199"/>
                  </a:lnTo>
                  <a:lnTo>
                    <a:pt x="194628" y="160956"/>
                  </a:lnTo>
                  <a:lnTo>
                    <a:pt x="194617" y="160713"/>
                  </a:lnTo>
                  <a:lnTo>
                    <a:pt x="194609" y="160470"/>
                  </a:lnTo>
                  <a:lnTo>
                    <a:pt x="194605" y="160226"/>
                  </a:lnTo>
                  <a:lnTo>
                    <a:pt x="194604" y="159983"/>
                  </a:lnTo>
                  <a:lnTo>
                    <a:pt x="194607" y="159862"/>
                  </a:lnTo>
                  <a:lnTo>
                    <a:pt x="194609" y="159740"/>
                  </a:lnTo>
                  <a:lnTo>
                    <a:pt x="194613" y="159619"/>
                  </a:lnTo>
                  <a:lnTo>
                    <a:pt x="194617" y="159498"/>
                  </a:lnTo>
                  <a:lnTo>
                    <a:pt x="194622" y="159376"/>
                  </a:lnTo>
                  <a:lnTo>
                    <a:pt x="194632" y="159133"/>
                  </a:lnTo>
                  <a:lnTo>
                    <a:pt x="194644" y="158890"/>
                  </a:lnTo>
                  <a:lnTo>
                    <a:pt x="194653" y="158647"/>
                  </a:lnTo>
                  <a:lnTo>
                    <a:pt x="194661" y="158404"/>
                  </a:lnTo>
                  <a:lnTo>
                    <a:pt x="194664" y="158161"/>
                  </a:lnTo>
                  <a:lnTo>
                    <a:pt x="194661" y="157918"/>
                  </a:lnTo>
                  <a:lnTo>
                    <a:pt x="194657" y="157796"/>
                  </a:lnTo>
                  <a:lnTo>
                    <a:pt x="194652" y="157675"/>
                  </a:lnTo>
                  <a:lnTo>
                    <a:pt x="194645" y="157553"/>
                  </a:lnTo>
                  <a:lnTo>
                    <a:pt x="194636" y="157438"/>
                  </a:lnTo>
                  <a:lnTo>
                    <a:pt x="194620" y="157317"/>
                  </a:lnTo>
                  <a:lnTo>
                    <a:pt x="194602" y="157195"/>
                  </a:lnTo>
                  <a:lnTo>
                    <a:pt x="194581" y="157074"/>
                  </a:lnTo>
                  <a:lnTo>
                    <a:pt x="194557" y="156958"/>
                  </a:lnTo>
                  <a:lnTo>
                    <a:pt x="194532" y="156837"/>
                  </a:lnTo>
                  <a:lnTo>
                    <a:pt x="194505" y="156721"/>
                  </a:lnTo>
                  <a:lnTo>
                    <a:pt x="194457" y="156478"/>
                  </a:lnTo>
                  <a:lnTo>
                    <a:pt x="194437" y="156362"/>
                  </a:lnTo>
                  <a:lnTo>
                    <a:pt x="194419" y="156241"/>
                  </a:lnTo>
                  <a:lnTo>
                    <a:pt x="194403" y="156120"/>
                  </a:lnTo>
                  <a:lnTo>
                    <a:pt x="194388" y="155998"/>
                  </a:lnTo>
                  <a:lnTo>
                    <a:pt x="194359" y="155755"/>
                  </a:lnTo>
                  <a:lnTo>
                    <a:pt x="194333" y="155512"/>
                  </a:lnTo>
                  <a:lnTo>
                    <a:pt x="194307" y="155275"/>
                  </a:lnTo>
                  <a:lnTo>
                    <a:pt x="194282" y="155032"/>
                  </a:lnTo>
                  <a:lnTo>
                    <a:pt x="194257" y="154789"/>
                  </a:lnTo>
                  <a:lnTo>
                    <a:pt x="194232" y="154546"/>
                  </a:lnTo>
                  <a:lnTo>
                    <a:pt x="194209" y="154303"/>
                  </a:lnTo>
                  <a:lnTo>
                    <a:pt x="194186" y="154066"/>
                  </a:lnTo>
                  <a:lnTo>
                    <a:pt x="194163" y="153823"/>
                  </a:lnTo>
                  <a:lnTo>
                    <a:pt x="194144" y="153580"/>
                  </a:lnTo>
                  <a:lnTo>
                    <a:pt x="194126" y="153337"/>
                  </a:lnTo>
                  <a:lnTo>
                    <a:pt x="194111" y="153094"/>
                  </a:lnTo>
                  <a:lnTo>
                    <a:pt x="194095" y="152851"/>
                  </a:lnTo>
                  <a:lnTo>
                    <a:pt x="194078" y="152608"/>
                  </a:lnTo>
                  <a:lnTo>
                    <a:pt x="194068" y="152486"/>
                  </a:lnTo>
                  <a:lnTo>
                    <a:pt x="194058" y="152365"/>
                  </a:lnTo>
                  <a:lnTo>
                    <a:pt x="194046" y="152249"/>
                  </a:lnTo>
                  <a:lnTo>
                    <a:pt x="194033" y="152128"/>
                  </a:lnTo>
                  <a:lnTo>
                    <a:pt x="194020" y="152006"/>
                  </a:lnTo>
                  <a:lnTo>
                    <a:pt x="194004" y="151885"/>
                  </a:lnTo>
                  <a:lnTo>
                    <a:pt x="193987" y="151764"/>
                  </a:lnTo>
                  <a:lnTo>
                    <a:pt x="193971" y="151648"/>
                  </a:lnTo>
                  <a:lnTo>
                    <a:pt x="193935" y="151405"/>
                  </a:lnTo>
                  <a:lnTo>
                    <a:pt x="193900" y="151162"/>
                  </a:lnTo>
                  <a:lnTo>
                    <a:pt x="193883" y="151047"/>
                  </a:lnTo>
                  <a:lnTo>
                    <a:pt x="193867" y="150925"/>
                  </a:lnTo>
                  <a:lnTo>
                    <a:pt x="193851" y="150804"/>
                  </a:lnTo>
                  <a:lnTo>
                    <a:pt x="193836" y="150682"/>
                  </a:lnTo>
                  <a:lnTo>
                    <a:pt x="193824" y="150561"/>
                  </a:lnTo>
                  <a:lnTo>
                    <a:pt x="193816" y="150439"/>
                  </a:lnTo>
                  <a:lnTo>
                    <a:pt x="193813" y="150318"/>
                  </a:lnTo>
                  <a:lnTo>
                    <a:pt x="193811" y="150196"/>
                  </a:lnTo>
                  <a:lnTo>
                    <a:pt x="193802" y="149953"/>
                  </a:lnTo>
                  <a:lnTo>
                    <a:pt x="193792" y="149832"/>
                  </a:lnTo>
                  <a:lnTo>
                    <a:pt x="193775" y="149716"/>
                  </a:lnTo>
                  <a:lnTo>
                    <a:pt x="193753" y="149595"/>
                  </a:lnTo>
                  <a:lnTo>
                    <a:pt x="193730" y="149473"/>
                  </a:lnTo>
                  <a:lnTo>
                    <a:pt x="193706" y="149358"/>
                  </a:lnTo>
                  <a:lnTo>
                    <a:pt x="193656" y="149120"/>
                  </a:lnTo>
                  <a:lnTo>
                    <a:pt x="193605" y="148878"/>
                  </a:lnTo>
                  <a:lnTo>
                    <a:pt x="193552" y="148641"/>
                  </a:lnTo>
                  <a:lnTo>
                    <a:pt x="193499" y="148404"/>
                  </a:lnTo>
                  <a:lnTo>
                    <a:pt x="193428" y="148087"/>
                  </a:lnTo>
                  <a:lnTo>
                    <a:pt x="193379" y="147851"/>
                  </a:lnTo>
                  <a:lnTo>
                    <a:pt x="193329" y="147608"/>
                  </a:lnTo>
                  <a:lnTo>
                    <a:pt x="193280" y="147371"/>
                  </a:lnTo>
                  <a:lnTo>
                    <a:pt x="193225" y="147110"/>
                  </a:lnTo>
                  <a:lnTo>
                    <a:pt x="193211" y="146866"/>
                  </a:lnTo>
                  <a:lnTo>
                    <a:pt x="193198" y="146623"/>
                  </a:lnTo>
                  <a:lnTo>
                    <a:pt x="193185" y="146380"/>
                  </a:lnTo>
                  <a:lnTo>
                    <a:pt x="193172" y="146137"/>
                  </a:lnTo>
                  <a:lnTo>
                    <a:pt x="193158" y="145894"/>
                  </a:lnTo>
                  <a:lnTo>
                    <a:pt x="193143" y="145652"/>
                  </a:lnTo>
                  <a:lnTo>
                    <a:pt x="193127" y="145409"/>
                  </a:lnTo>
                  <a:lnTo>
                    <a:pt x="193118" y="145287"/>
                  </a:lnTo>
                  <a:lnTo>
                    <a:pt x="193109" y="145166"/>
                  </a:lnTo>
                  <a:lnTo>
                    <a:pt x="193100" y="145044"/>
                  </a:lnTo>
                  <a:lnTo>
                    <a:pt x="193090" y="144928"/>
                  </a:lnTo>
                  <a:lnTo>
                    <a:pt x="193079" y="144807"/>
                  </a:lnTo>
                  <a:lnTo>
                    <a:pt x="193057" y="144564"/>
                  </a:lnTo>
                  <a:lnTo>
                    <a:pt x="193034" y="144321"/>
                  </a:lnTo>
                  <a:lnTo>
                    <a:pt x="193011" y="144078"/>
                  </a:lnTo>
                  <a:lnTo>
                    <a:pt x="192987" y="143835"/>
                  </a:lnTo>
                  <a:lnTo>
                    <a:pt x="192964" y="143592"/>
                  </a:lnTo>
                  <a:lnTo>
                    <a:pt x="192942" y="143355"/>
                  </a:lnTo>
                  <a:lnTo>
                    <a:pt x="192932" y="143234"/>
                  </a:lnTo>
                  <a:lnTo>
                    <a:pt x="192923" y="143106"/>
                  </a:lnTo>
                  <a:lnTo>
                    <a:pt x="192917" y="142985"/>
                  </a:lnTo>
                  <a:lnTo>
                    <a:pt x="192913" y="142863"/>
                  </a:lnTo>
                  <a:lnTo>
                    <a:pt x="192897" y="142626"/>
                  </a:lnTo>
                  <a:lnTo>
                    <a:pt x="192880" y="142504"/>
                  </a:lnTo>
                  <a:lnTo>
                    <a:pt x="192857" y="142383"/>
                  </a:lnTo>
                  <a:lnTo>
                    <a:pt x="192829" y="142268"/>
                  </a:lnTo>
                  <a:lnTo>
                    <a:pt x="192798" y="142146"/>
                  </a:lnTo>
                  <a:lnTo>
                    <a:pt x="192767" y="142030"/>
                  </a:lnTo>
                  <a:lnTo>
                    <a:pt x="192734" y="141915"/>
                  </a:lnTo>
                  <a:lnTo>
                    <a:pt x="192664" y="141678"/>
                  </a:lnTo>
                  <a:lnTo>
                    <a:pt x="192623" y="141563"/>
                  </a:lnTo>
                  <a:lnTo>
                    <a:pt x="192579" y="141453"/>
                  </a:lnTo>
                  <a:lnTo>
                    <a:pt x="192529" y="141344"/>
                  </a:lnTo>
                  <a:lnTo>
                    <a:pt x="192474" y="141235"/>
                  </a:lnTo>
                  <a:lnTo>
                    <a:pt x="192415" y="141125"/>
                  </a:lnTo>
                  <a:lnTo>
                    <a:pt x="192358" y="141022"/>
                  </a:lnTo>
                  <a:lnTo>
                    <a:pt x="192253" y="140803"/>
                  </a:lnTo>
                  <a:lnTo>
                    <a:pt x="192181" y="140572"/>
                  </a:lnTo>
                  <a:lnTo>
                    <a:pt x="192108" y="140335"/>
                  </a:lnTo>
                  <a:lnTo>
                    <a:pt x="192065" y="140220"/>
                  </a:lnTo>
                  <a:lnTo>
                    <a:pt x="192016" y="140111"/>
                  </a:lnTo>
                  <a:lnTo>
                    <a:pt x="191953" y="140008"/>
                  </a:lnTo>
                  <a:lnTo>
                    <a:pt x="191872" y="139916"/>
                  </a:lnTo>
                  <a:lnTo>
                    <a:pt x="191778" y="139843"/>
                  </a:lnTo>
                  <a:lnTo>
                    <a:pt x="191681" y="139771"/>
                  </a:lnTo>
                  <a:lnTo>
                    <a:pt x="191583" y="139697"/>
                  </a:lnTo>
                  <a:lnTo>
                    <a:pt x="191426" y="139582"/>
                  </a:lnTo>
                  <a:lnTo>
                    <a:pt x="191183" y="139582"/>
                  </a:lnTo>
                  <a:lnTo>
                    <a:pt x="190940" y="139588"/>
                  </a:lnTo>
                  <a:lnTo>
                    <a:pt x="190697" y="139582"/>
                  </a:lnTo>
                  <a:lnTo>
                    <a:pt x="190575" y="139576"/>
                  </a:lnTo>
                  <a:lnTo>
                    <a:pt x="190454" y="139564"/>
                  </a:lnTo>
                  <a:lnTo>
                    <a:pt x="190334" y="139539"/>
                  </a:lnTo>
                  <a:lnTo>
                    <a:pt x="190216" y="139510"/>
                  </a:lnTo>
                  <a:lnTo>
                    <a:pt x="190101" y="139473"/>
                  </a:lnTo>
                  <a:lnTo>
                    <a:pt x="189872" y="139394"/>
                  </a:lnTo>
                  <a:lnTo>
                    <a:pt x="189644" y="139309"/>
                  </a:lnTo>
                  <a:lnTo>
                    <a:pt x="189412" y="139236"/>
                  </a:lnTo>
                  <a:lnTo>
                    <a:pt x="189176" y="139181"/>
                  </a:lnTo>
                  <a:lnTo>
                    <a:pt x="188938" y="139126"/>
                  </a:lnTo>
                  <a:lnTo>
                    <a:pt x="188821" y="139096"/>
                  </a:lnTo>
                  <a:lnTo>
                    <a:pt x="188704" y="139060"/>
                  </a:lnTo>
                  <a:lnTo>
                    <a:pt x="188591" y="139017"/>
                  </a:lnTo>
                  <a:lnTo>
                    <a:pt x="188490" y="138951"/>
                  </a:lnTo>
                  <a:lnTo>
                    <a:pt x="188400" y="138865"/>
                  </a:lnTo>
                  <a:lnTo>
                    <a:pt x="188313" y="138780"/>
                  </a:lnTo>
                  <a:lnTo>
                    <a:pt x="188134" y="138616"/>
                  </a:lnTo>
                  <a:lnTo>
                    <a:pt x="188035" y="138549"/>
                  </a:lnTo>
                  <a:lnTo>
                    <a:pt x="187923" y="138501"/>
                  </a:lnTo>
                  <a:lnTo>
                    <a:pt x="187805" y="138470"/>
                  </a:lnTo>
                  <a:lnTo>
                    <a:pt x="187685" y="138452"/>
                  </a:lnTo>
                  <a:lnTo>
                    <a:pt x="187564" y="138446"/>
                  </a:lnTo>
                  <a:lnTo>
                    <a:pt x="187321" y="138428"/>
                  </a:lnTo>
                  <a:lnTo>
                    <a:pt x="187081" y="138392"/>
                  </a:lnTo>
                  <a:lnTo>
                    <a:pt x="186845" y="138337"/>
                  </a:lnTo>
                  <a:lnTo>
                    <a:pt x="186611" y="138270"/>
                  </a:lnTo>
                  <a:lnTo>
                    <a:pt x="186496" y="138227"/>
                  </a:lnTo>
                  <a:lnTo>
                    <a:pt x="186394" y="138161"/>
                  </a:lnTo>
                  <a:lnTo>
                    <a:pt x="186313" y="138070"/>
                  </a:lnTo>
                  <a:lnTo>
                    <a:pt x="186256" y="137960"/>
                  </a:lnTo>
                  <a:lnTo>
                    <a:pt x="186211" y="137851"/>
                  </a:lnTo>
                  <a:lnTo>
                    <a:pt x="186175" y="137736"/>
                  </a:lnTo>
                  <a:lnTo>
                    <a:pt x="186146" y="137613"/>
                  </a:lnTo>
                  <a:lnTo>
                    <a:pt x="186122" y="137498"/>
                  </a:lnTo>
                  <a:lnTo>
                    <a:pt x="186102" y="137377"/>
                  </a:lnTo>
                  <a:lnTo>
                    <a:pt x="186086" y="137256"/>
                  </a:lnTo>
                  <a:lnTo>
                    <a:pt x="186072" y="137134"/>
                  </a:lnTo>
                  <a:lnTo>
                    <a:pt x="186042" y="136891"/>
                  </a:lnTo>
                  <a:lnTo>
                    <a:pt x="186029" y="136775"/>
                  </a:lnTo>
                  <a:lnTo>
                    <a:pt x="186015" y="136654"/>
                  </a:lnTo>
                  <a:lnTo>
                    <a:pt x="186002" y="136532"/>
                  </a:lnTo>
                  <a:lnTo>
                    <a:pt x="185990" y="136411"/>
                  </a:lnTo>
                  <a:lnTo>
                    <a:pt x="185978" y="136290"/>
                  </a:lnTo>
                  <a:lnTo>
                    <a:pt x="185969" y="136168"/>
                  </a:lnTo>
                  <a:lnTo>
                    <a:pt x="185967" y="136047"/>
                  </a:lnTo>
                  <a:lnTo>
                    <a:pt x="185984" y="135803"/>
                  </a:lnTo>
                  <a:lnTo>
                    <a:pt x="186008" y="135688"/>
                  </a:lnTo>
                  <a:lnTo>
                    <a:pt x="186050" y="135573"/>
                  </a:lnTo>
                  <a:lnTo>
                    <a:pt x="186098" y="135463"/>
                  </a:lnTo>
                  <a:lnTo>
                    <a:pt x="186155" y="135354"/>
                  </a:lnTo>
                  <a:lnTo>
                    <a:pt x="186222" y="135250"/>
                  </a:lnTo>
                  <a:lnTo>
                    <a:pt x="186292" y="135153"/>
                  </a:lnTo>
                  <a:lnTo>
                    <a:pt x="186365" y="135056"/>
                  </a:lnTo>
                  <a:lnTo>
                    <a:pt x="186441" y="134959"/>
                  </a:lnTo>
                  <a:lnTo>
                    <a:pt x="186517" y="134867"/>
                  </a:lnTo>
                  <a:lnTo>
                    <a:pt x="186664" y="134673"/>
                  </a:lnTo>
                  <a:lnTo>
                    <a:pt x="186733" y="134570"/>
                  </a:lnTo>
                  <a:lnTo>
                    <a:pt x="186796" y="134467"/>
                  </a:lnTo>
                  <a:lnTo>
                    <a:pt x="186855" y="134363"/>
                  </a:lnTo>
                  <a:lnTo>
                    <a:pt x="186910" y="134254"/>
                  </a:lnTo>
                  <a:lnTo>
                    <a:pt x="187026" y="134041"/>
                  </a:lnTo>
                  <a:lnTo>
                    <a:pt x="187090" y="133938"/>
                  </a:lnTo>
                  <a:lnTo>
                    <a:pt x="187167" y="133847"/>
                  </a:lnTo>
                  <a:lnTo>
                    <a:pt x="187259" y="133762"/>
                  </a:lnTo>
                  <a:lnTo>
                    <a:pt x="187354" y="133683"/>
                  </a:lnTo>
                  <a:lnTo>
                    <a:pt x="187452" y="133616"/>
                  </a:lnTo>
                  <a:lnTo>
                    <a:pt x="187554" y="133549"/>
                  </a:lnTo>
                  <a:lnTo>
                    <a:pt x="187660" y="133489"/>
                  </a:lnTo>
                  <a:lnTo>
                    <a:pt x="187775" y="133446"/>
                  </a:lnTo>
                  <a:lnTo>
                    <a:pt x="187892" y="133410"/>
                  </a:lnTo>
                  <a:lnTo>
                    <a:pt x="188012" y="133398"/>
                  </a:lnTo>
                  <a:lnTo>
                    <a:pt x="188133" y="133391"/>
                  </a:lnTo>
                  <a:lnTo>
                    <a:pt x="188375" y="133422"/>
                  </a:lnTo>
                  <a:lnTo>
                    <a:pt x="188617" y="133452"/>
                  </a:lnTo>
                  <a:lnTo>
                    <a:pt x="188856" y="133495"/>
                  </a:lnTo>
                  <a:lnTo>
                    <a:pt x="189092" y="133550"/>
                  </a:lnTo>
                  <a:lnTo>
                    <a:pt x="189322" y="133628"/>
                  </a:lnTo>
                  <a:lnTo>
                    <a:pt x="189554" y="133701"/>
                  </a:lnTo>
                  <a:lnTo>
                    <a:pt x="189795" y="133695"/>
                  </a:lnTo>
                  <a:lnTo>
                    <a:pt x="189910" y="133652"/>
                  </a:lnTo>
                  <a:lnTo>
                    <a:pt x="190018" y="133598"/>
                  </a:lnTo>
                  <a:lnTo>
                    <a:pt x="190115" y="133525"/>
                  </a:lnTo>
                  <a:lnTo>
                    <a:pt x="190199" y="133434"/>
                  </a:lnTo>
                  <a:lnTo>
                    <a:pt x="190269" y="133336"/>
                  </a:lnTo>
                  <a:lnTo>
                    <a:pt x="190320" y="133221"/>
                  </a:lnTo>
                  <a:lnTo>
                    <a:pt x="190363" y="133112"/>
                  </a:lnTo>
                  <a:lnTo>
                    <a:pt x="190391" y="132990"/>
                  </a:lnTo>
                  <a:lnTo>
                    <a:pt x="190416" y="132875"/>
                  </a:lnTo>
                  <a:lnTo>
                    <a:pt x="190441" y="132753"/>
                  </a:lnTo>
                  <a:lnTo>
                    <a:pt x="190464" y="132638"/>
                  </a:lnTo>
                  <a:lnTo>
                    <a:pt x="190486" y="132517"/>
                  </a:lnTo>
                  <a:lnTo>
                    <a:pt x="190507" y="132395"/>
                  </a:lnTo>
                  <a:lnTo>
                    <a:pt x="190528" y="132273"/>
                  </a:lnTo>
                  <a:lnTo>
                    <a:pt x="190568" y="132036"/>
                  </a:lnTo>
                  <a:lnTo>
                    <a:pt x="190607" y="131800"/>
                  </a:lnTo>
                  <a:lnTo>
                    <a:pt x="190643" y="131557"/>
                  </a:lnTo>
                  <a:lnTo>
                    <a:pt x="190676" y="131313"/>
                  </a:lnTo>
                  <a:lnTo>
                    <a:pt x="190698" y="131076"/>
                  </a:lnTo>
                  <a:lnTo>
                    <a:pt x="190704" y="130949"/>
                  </a:lnTo>
                  <a:lnTo>
                    <a:pt x="190700" y="130706"/>
                  </a:lnTo>
                  <a:lnTo>
                    <a:pt x="190689" y="130463"/>
                  </a:lnTo>
                  <a:lnTo>
                    <a:pt x="190688" y="130341"/>
                  </a:lnTo>
                  <a:lnTo>
                    <a:pt x="190694" y="130226"/>
                  </a:lnTo>
                  <a:lnTo>
                    <a:pt x="190714" y="130104"/>
                  </a:lnTo>
                  <a:lnTo>
                    <a:pt x="190746" y="129989"/>
                  </a:lnTo>
                  <a:lnTo>
                    <a:pt x="190804" y="129879"/>
                  </a:lnTo>
                  <a:lnTo>
                    <a:pt x="190877" y="129782"/>
                  </a:lnTo>
                  <a:lnTo>
                    <a:pt x="190958" y="129692"/>
                  </a:lnTo>
                  <a:lnTo>
                    <a:pt x="191041" y="129600"/>
                  </a:lnTo>
                  <a:lnTo>
                    <a:pt x="191124" y="129515"/>
                  </a:lnTo>
                  <a:lnTo>
                    <a:pt x="191291" y="129333"/>
                  </a:lnTo>
                  <a:lnTo>
                    <a:pt x="191455" y="129157"/>
                  </a:lnTo>
                  <a:lnTo>
                    <a:pt x="191536" y="129066"/>
                  </a:lnTo>
                  <a:lnTo>
                    <a:pt x="191616" y="128974"/>
                  </a:lnTo>
                  <a:lnTo>
                    <a:pt x="191692" y="128877"/>
                  </a:lnTo>
                  <a:lnTo>
                    <a:pt x="191764" y="128780"/>
                  </a:lnTo>
                  <a:lnTo>
                    <a:pt x="191834" y="128683"/>
                  </a:lnTo>
                  <a:lnTo>
                    <a:pt x="191893" y="128574"/>
                  </a:lnTo>
                  <a:lnTo>
                    <a:pt x="191929" y="128458"/>
                  </a:lnTo>
                  <a:lnTo>
                    <a:pt x="191942" y="128336"/>
                  </a:lnTo>
                  <a:lnTo>
                    <a:pt x="191915" y="128100"/>
                  </a:lnTo>
                  <a:lnTo>
                    <a:pt x="191874" y="127857"/>
                  </a:lnTo>
                  <a:lnTo>
                    <a:pt x="191841" y="127620"/>
                  </a:lnTo>
                  <a:lnTo>
                    <a:pt x="191859" y="127498"/>
                  </a:lnTo>
                  <a:lnTo>
                    <a:pt x="191904" y="127383"/>
                  </a:lnTo>
                  <a:lnTo>
                    <a:pt x="191969" y="127279"/>
                  </a:lnTo>
                  <a:lnTo>
                    <a:pt x="192046" y="127188"/>
                  </a:lnTo>
                  <a:lnTo>
                    <a:pt x="192127" y="127097"/>
                  </a:lnTo>
                  <a:lnTo>
                    <a:pt x="192216" y="127012"/>
                  </a:lnTo>
                  <a:lnTo>
                    <a:pt x="192311" y="126939"/>
                  </a:lnTo>
                  <a:lnTo>
                    <a:pt x="192409" y="126867"/>
                  </a:lnTo>
                  <a:lnTo>
                    <a:pt x="192511" y="126800"/>
                  </a:lnTo>
                  <a:lnTo>
                    <a:pt x="192618" y="126745"/>
                  </a:lnTo>
                  <a:lnTo>
                    <a:pt x="192739" y="126733"/>
                  </a:lnTo>
                  <a:lnTo>
                    <a:pt x="192982" y="126751"/>
                  </a:lnTo>
                  <a:lnTo>
                    <a:pt x="193102" y="126733"/>
                  </a:lnTo>
                  <a:lnTo>
                    <a:pt x="193209" y="126672"/>
                  </a:lnTo>
                  <a:lnTo>
                    <a:pt x="193298" y="126587"/>
                  </a:lnTo>
                  <a:lnTo>
                    <a:pt x="193375" y="126496"/>
                  </a:lnTo>
                  <a:lnTo>
                    <a:pt x="193450" y="126399"/>
                  </a:lnTo>
                  <a:lnTo>
                    <a:pt x="193598" y="126210"/>
                  </a:lnTo>
                  <a:lnTo>
                    <a:pt x="193775" y="126040"/>
                  </a:lnTo>
                  <a:lnTo>
                    <a:pt x="193909" y="125846"/>
                  </a:lnTo>
                  <a:lnTo>
                    <a:pt x="193949" y="125603"/>
                  </a:lnTo>
                  <a:lnTo>
                    <a:pt x="193929" y="125359"/>
                  </a:lnTo>
                  <a:lnTo>
                    <a:pt x="193900" y="125238"/>
                  </a:lnTo>
                  <a:lnTo>
                    <a:pt x="193833" y="125141"/>
                  </a:lnTo>
                  <a:lnTo>
                    <a:pt x="193746" y="125056"/>
                  </a:lnTo>
                  <a:lnTo>
                    <a:pt x="193656" y="124971"/>
                  </a:lnTo>
                  <a:lnTo>
                    <a:pt x="193509" y="124783"/>
                  </a:lnTo>
                  <a:lnTo>
                    <a:pt x="193480" y="124545"/>
                  </a:lnTo>
                  <a:lnTo>
                    <a:pt x="193496" y="124302"/>
                  </a:lnTo>
                  <a:lnTo>
                    <a:pt x="193513" y="124181"/>
                  </a:lnTo>
                  <a:lnTo>
                    <a:pt x="193538" y="124060"/>
                  </a:lnTo>
                  <a:lnTo>
                    <a:pt x="193580" y="123950"/>
                  </a:lnTo>
                  <a:lnTo>
                    <a:pt x="193634" y="123841"/>
                  </a:lnTo>
                  <a:lnTo>
                    <a:pt x="193696" y="123732"/>
                  </a:lnTo>
                  <a:lnTo>
                    <a:pt x="193755" y="123628"/>
                  </a:lnTo>
                  <a:lnTo>
                    <a:pt x="193843" y="123404"/>
                  </a:lnTo>
                  <a:lnTo>
                    <a:pt x="193919" y="123166"/>
                  </a:lnTo>
                  <a:lnTo>
                    <a:pt x="193989" y="122936"/>
                  </a:lnTo>
                  <a:lnTo>
                    <a:pt x="194020" y="122820"/>
                  </a:lnTo>
                  <a:lnTo>
                    <a:pt x="194044" y="122699"/>
                  </a:lnTo>
                  <a:lnTo>
                    <a:pt x="194062" y="122577"/>
                  </a:lnTo>
                  <a:lnTo>
                    <a:pt x="194073" y="122456"/>
                  </a:lnTo>
                  <a:lnTo>
                    <a:pt x="194076" y="122334"/>
                  </a:lnTo>
                  <a:lnTo>
                    <a:pt x="194070" y="122091"/>
                  </a:lnTo>
                  <a:lnTo>
                    <a:pt x="194063" y="121969"/>
                  </a:lnTo>
                  <a:lnTo>
                    <a:pt x="194051" y="121854"/>
                  </a:lnTo>
                  <a:lnTo>
                    <a:pt x="194031" y="121733"/>
                  </a:lnTo>
                  <a:lnTo>
                    <a:pt x="194004" y="121611"/>
                  </a:lnTo>
                  <a:lnTo>
                    <a:pt x="193969" y="121496"/>
                  </a:lnTo>
                  <a:lnTo>
                    <a:pt x="193927" y="121381"/>
                  </a:lnTo>
                  <a:lnTo>
                    <a:pt x="193879" y="121271"/>
                  </a:lnTo>
                  <a:lnTo>
                    <a:pt x="193813" y="121167"/>
                  </a:lnTo>
                  <a:lnTo>
                    <a:pt x="193742" y="121070"/>
                  </a:lnTo>
                  <a:lnTo>
                    <a:pt x="193666" y="120973"/>
                  </a:lnTo>
                  <a:lnTo>
                    <a:pt x="193585" y="120882"/>
                  </a:lnTo>
                  <a:lnTo>
                    <a:pt x="193501" y="120797"/>
                  </a:lnTo>
                  <a:lnTo>
                    <a:pt x="193416" y="120712"/>
                  </a:lnTo>
                  <a:lnTo>
                    <a:pt x="193250" y="120536"/>
                  </a:lnTo>
                  <a:lnTo>
                    <a:pt x="193169" y="120439"/>
                  </a:lnTo>
                  <a:lnTo>
                    <a:pt x="193094" y="120347"/>
                  </a:lnTo>
                  <a:lnTo>
                    <a:pt x="193029" y="120244"/>
                  </a:lnTo>
                  <a:lnTo>
                    <a:pt x="192970" y="120135"/>
                  </a:lnTo>
                  <a:lnTo>
                    <a:pt x="192857" y="119922"/>
                  </a:lnTo>
                  <a:lnTo>
                    <a:pt x="192799" y="119813"/>
                  </a:lnTo>
                  <a:lnTo>
                    <a:pt x="192731" y="119716"/>
                  </a:lnTo>
                  <a:lnTo>
                    <a:pt x="192644" y="119630"/>
                  </a:lnTo>
                  <a:lnTo>
                    <a:pt x="192539" y="119570"/>
                  </a:lnTo>
                  <a:lnTo>
                    <a:pt x="192424" y="119527"/>
                  </a:lnTo>
                  <a:lnTo>
                    <a:pt x="192305" y="119503"/>
                  </a:lnTo>
                  <a:lnTo>
                    <a:pt x="192185" y="119484"/>
                  </a:lnTo>
                  <a:lnTo>
                    <a:pt x="192063" y="119479"/>
                  </a:lnTo>
                  <a:lnTo>
                    <a:pt x="191941" y="119479"/>
                  </a:lnTo>
                  <a:lnTo>
                    <a:pt x="191700" y="119509"/>
                  </a:lnTo>
                  <a:lnTo>
                    <a:pt x="191583" y="119539"/>
                  </a:lnTo>
                  <a:lnTo>
                    <a:pt x="191468" y="119576"/>
                  </a:lnTo>
                  <a:lnTo>
                    <a:pt x="191353" y="119618"/>
                  </a:lnTo>
                  <a:lnTo>
                    <a:pt x="191238" y="119661"/>
                  </a:lnTo>
                  <a:lnTo>
                    <a:pt x="191006" y="119734"/>
                  </a:lnTo>
                  <a:lnTo>
                    <a:pt x="190768" y="119789"/>
                  </a:lnTo>
                  <a:lnTo>
                    <a:pt x="190528" y="119831"/>
                  </a:lnTo>
                  <a:lnTo>
                    <a:pt x="190287" y="119849"/>
                  </a:lnTo>
                  <a:lnTo>
                    <a:pt x="190074" y="119746"/>
                  </a:lnTo>
                  <a:lnTo>
                    <a:pt x="189993" y="119649"/>
                  </a:lnTo>
                  <a:lnTo>
                    <a:pt x="189923" y="119552"/>
                  </a:lnTo>
                  <a:lnTo>
                    <a:pt x="189861" y="119449"/>
                  </a:lnTo>
                  <a:lnTo>
                    <a:pt x="189806" y="119339"/>
                  </a:lnTo>
                  <a:lnTo>
                    <a:pt x="189758" y="119224"/>
                  </a:lnTo>
                  <a:lnTo>
                    <a:pt x="189717" y="119114"/>
                  </a:lnTo>
                  <a:lnTo>
                    <a:pt x="189682" y="118999"/>
                  </a:lnTo>
                  <a:lnTo>
                    <a:pt x="189656" y="118877"/>
                  </a:lnTo>
                  <a:lnTo>
                    <a:pt x="189639" y="118756"/>
                  </a:lnTo>
                  <a:lnTo>
                    <a:pt x="189734" y="118543"/>
                  </a:lnTo>
                  <a:lnTo>
                    <a:pt x="189835" y="118476"/>
                  </a:lnTo>
                  <a:lnTo>
                    <a:pt x="189936" y="118409"/>
                  </a:lnTo>
                  <a:lnTo>
                    <a:pt x="190039" y="118342"/>
                  </a:lnTo>
                  <a:lnTo>
                    <a:pt x="190142" y="118282"/>
                  </a:lnTo>
                  <a:lnTo>
                    <a:pt x="190347" y="118148"/>
                  </a:lnTo>
                  <a:lnTo>
                    <a:pt x="190449" y="118081"/>
                  </a:lnTo>
                  <a:lnTo>
                    <a:pt x="190549" y="118015"/>
                  </a:lnTo>
                  <a:lnTo>
                    <a:pt x="190625" y="117917"/>
                  </a:lnTo>
                  <a:lnTo>
                    <a:pt x="190685" y="117814"/>
                  </a:lnTo>
                  <a:lnTo>
                    <a:pt x="190737" y="117705"/>
                  </a:lnTo>
                  <a:lnTo>
                    <a:pt x="190781" y="117589"/>
                  </a:lnTo>
                  <a:lnTo>
                    <a:pt x="190815" y="117474"/>
                  </a:lnTo>
                  <a:lnTo>
                    <a:pt x="190846" y="117358"/>
                  </a:lnTo>
                  <a:lnTo>
                    <a:pt x="190865" y="117237"/>
                  </a:lnTo>
                  <a:lnTo>
                    <a:pt x="190878" y="117116"/>
                  </a:lnTo>
                  <a:lnTo>
                    <a:pt x="190890" y="116994"/>
                  </a:lnTo>
                  <a:lnTo>
                    <a:pt x="190898" y="116873"/>
                  </a:lnTo>
                  <a:lnTo>
                    <a:pt x="190900" y="116751"/>
                  </a:lnTo>
                  <a:lnTo>
                    <a:pt x="190891" y="116508"/>
                  </a:lnTo>
                  <a:lnTo>
                    <a:pt x="190879" y="116386"/>
                  </a:lnTo>
                  <a:lnTo>
                    <a:pt x="190862" y="116265"/>
                  </a:lnTo>
                  <a:lnTo>
                    <a:pt x="190836" y="116150"/>
                  </a:lnTo>
                  <a:lnTo>
                    <a:pt x="190803" y="116028"/>
                  </a:lnTo>
                  <a:lnTo>
                    <a:pt x="190755" y="115919"/>
                  </a:lnTo>
                  <a:lnTo>
                    <a:pt x="190698" y="115809"/>
                  </a:lnTo>
                  <a:lnTo>
                    <a:pt x="190626" y="115712"/>
                  </a:lnTo>
                  <a:lnTo>
                    <a:pt x="190535" y="115633"/>
                  </a:lnTo>
                  <a:lnTo>
                    <a:pt x="190425" y="115584"/>
                  </a:lnTo>
                  <a:lnTo>
                    <a:pt x="190305" y="115560"/>
                  </a:lnTo>
                  <a:lnTo>
                    <a:pt x="190184" y="115554"/>
                  </a:lnTo>
                  <a:lnTo>
                    <a:pt x="189941" y="115542"/>
                  </a:lnTo>
                  <a:lnTo>
                    <a:pt x="189700" y="115512"/>
                  </a:lnTo>
                  <a:lnTo>
                    <a:pt x="189458" y="115481"/>
                  </a:lnTo>
                  <a:lnTo>
                    <a:pt x="189219" y="115445"/>
                  </a:lnTo>
                  <a:lnTo>
                    <a:pt x="189100" y="115414"/>
                  </a:lnTo>
                  <a:lnTo>
                    <a:pt x="188984" y="115384"/>
                  </a:lnTo>
                  <a:lnTo>
                    <a:pt x="188868" y="115348"/>
                  </a:lnTo>
                  <a:lnTo>
                    <a:pt x="188755" y="115305"/>
                  </a:lnTo>
                  <a:lnTo>
                    <a:pt x="188643" y="115250"/>
                  </a:lnTo>
                  <a:lnTo>
                    <a:pt x="188534" y="115196"/>
                  </a:lnTo>
                  <a:lnTo>
                    <a:pt x="188327" y="115074"/>
                  </a:lnTo>
                  <a:lnTo>
                    <a:pt x="188234" y="114995"/>
                  </a:lnTo>
                  <a:lnTo>
                    <a:pt x="188146" y="114910"/>
                  </a:lnTo>
                  <a:lnTo>
                    <a:pt x="188063" y="114819"/>
                  </a:lnTo>
                  <a:lnTo>
                    <a:pt x="187984" y="114728"/>
                  </a:lnTo>
                  <a:lnTo>
                    <a:pt x="187911" y="114630"/>
                  </a:lnTo>
                  <a:lnTo>
                    <a:pt x="187841" y="114533"/>
                  </a:lnTo>
                  <a:lnTo>
                    <a:pt x="187776" y="114430"/>
                  </a:lnTo>
                  <a:lnTo>
                    <a:pt x="187718" y="114320"/>
                  </a:lnTo>
                  <a:lnTo>
                    <a:pt x="187687" y="114205"/>
                  </a:lnTo>
                  <a:lnTo>
                    <a:pt x="187663" y="114090"/>
                  </a:lnTo>
                  <a:lnTo>
                    <a:pt x="187640" y="113968"/>
                  </a:lnTo>
                  <a:lnTo>
                    <a:pt x="187553" y="113738"/>
                  </a:lnTo>
                  <a:lnTo>
                    <a:pt x="187435" y="113531"/>
                  </a:lnTo>
                  <a:lnTo>
                    <a:pt x="187313" y="113318"/>
                  </a:lnTo>
                  <a:lnTo>
                    <a:pt x="187187" y="113112"/>
                  </a:lnTo>
                  <a:lnTo>
                    <a:pt x="187059" y="112905"/>
                  </a:lnTo>
                  <a:lnTo>
                    <a:pt x="186930" y="112698"/>
                  </a:lnTo>
                  <a:lnTo>
                    <a:pt x="186865" y="112595"/>
                  </a:lnTo>
                  <a:lnTo>
                    <a:pt x="186801" y="112492"/>
                  </a:lnTo>
                  <a:lnTo>
                    <a:pt x="186738" y="112389"/>
                  </a:lnTo>
                  <a:lnTo>
                    <a:pt x="186674" y="112285"/>
                  </a:lnTo>
                  <a:lnTo>
                    <a:pt x="186613" y="112182"/>
                  </a:lnTo>
                  <a:lnTo>
                    <a:pt x="186554" y="112073"/>
                  </a:lnTo>
                  <a:lnTo>
                    <a:pt x="186499" y="111963"/>
                  </a:lnTo>
                  <a:lnTo>
                    <a:pt x="186445" y="111854"/>
                  </a:lnTo>
                  <a:lnTo>
                    <a:pt x="186344" y="111635"/>
                  </a:lnTo>
                  <a:lnTo>
                    <a:pt x="186321" y="111398"/>
                  </a:lnTo>
                  <a:lnTo>
                    <a:pt x="186392" y="111162"/>
                  </a:lnTo>
                  <a:lnTo>
                    <a:pt x="186460" y="110931"/>
                  </a:lnTo>
                  <a:lnTo>
                    <a:pt x="186517" y="110694"/>
                  </a:lnTo>
                  <a:lnTo>
                    <a:pt x="186572" y="110457"/>
                  </a:lnTo>
                  <a:lnTo>
                    <a:pt x="186625" y="110220"/>
                  </a:lnTo>
                  <a:lnTo>
                    <a:pt x="186681" y="109983"/>
                  </a:lnTo>
                  <a:lnTo>
                    <a:pt x="186709" y="109867"/>
                  </a:lnTo>
                  <a:lnTo>
                    <a:pt x="186738" y="109746"/>
                  </a:lnTo>
                  <a:lnTo>
                    <a:pt x="186778" y="109630"/>
                  </a:lnTo>
                  <a:lnTo>
                    <a:pt x="186839" y="109527"/>
                  </a:lnTo>
                  <a:lnTo>
                    <a:pt x="186928" y="109448"/>
                  </a:lnTo>
                  <a:lnTo>
                    <a:pt x="187027" y="109375"/>
                  </a:lnTo>
                  <a:lnTo>
                    <a:pt x="187127" y="109302"/>
                  </a:lnTo>
                  <a:lnTo>
                    <a:pt x="187301" y="109138"/>
                  </a:lnTo>
                  <a:lnTo>
                    <a:pt x="187368" y="109035"/>
                  </a:lnTo>
                  <a:lnTo>
                    <a:pt x="187434" y="108932"/>
                  </a:lnTo>
                  <a:lnTo>
                    <a:pt x="187499" y="108828"/>
                  </a:lnTo>
                  <a:lnTo>
                    <a:pt x="187561" y="108725"/>
                  </a:lnTo>
                  <a:lnTo>
                    <a:pt x="187621" y="108622"/>
                  </a:lnTo>
                  <a:lnTo>
                    <a:pt x="187678" y="108512"/>
                  </a:lnTo>
                  <a:lnTo>
                    <a:pt x="187732" y="108403"/>
                  </a:lnTo>
                  <a:lnTo>
                    <a:pt x="187785" y="108294"/>
                  </a:lnTo>
                  <a:lnTo>
                    <a:pt x="187833" y="108184"/>
                  </a:lnTo>
                  <a:lnTo>
                    <a:pt x="187875" y="108069"/>
                  </a:lnTo>
                  <a:lnTo>
                    <a:pt x="187913" y="107954"/>
                  </a:lnTo>
                  <a:lnTo>
                    <a:pt x="187936" y="107832"/>
                  </a:lnTo>
                  <a:lnTo>
                    <a:pt x="187943" y="107717"/>
                  </a:lnTo>
                  <a:lnTo>
                    <a:pt x="187945" y="107589"/>
                  </a:lnTo>
                  <a:lnTo>
                    <a:pt x="187957" y="107352"/>
                  </a:lnTo>
                  <a:lnTo>
                    <a:pt x="188002" y="107109"/>
                  </a:lnTo>
                  <a:lnTo>
                    <a:pt x="188048" y="106872"/>
                  </a:lnTo>
                  <a:lnTo>
                    <a:pt x="188040" y="106750"/>
                  </a:lnTo>
                  <a:lnTo>
                    <a:pt x="188007" y="106635"/>
                  </a:lnTo>
                  <a:lnTo>
                    <a:pt x="187967" y="106520"/>
                  </a:lnTo>
                  <a:lnTo>
                    <a:pt x="187924" y="106404"/>
                  </a:lnTo>
                  <a:lnTo>
                    <a:pt x="187876" y="106295"/>
                  </a:lnTo>
                  <a:lnTo>
                    <a:pt x="187827" y="106185"/>
                  </a:lnTo>
                  <a:lnTo>
                    <a:pt x="187772" y="106076"/>
                  </a:lnTo>
                  <a:lnTo>
                    <a:pt x="187715" y="105967"/>
                  </a:lnTo>
                  <a:lnTo>
                    <a:pt x="187653" y="105864"/>
                  </a:lnTo>
                  <a:lnTo>
                    <a:pt x="187587" y="105761"/>
                  </a:lnTo>
                  <a:lnTo>
                    <a:pt x="187516" y="105663"/>
                  </a:lnTo>
                  <a:lnTo>
                    <a:pt x="187438" y="105566"/>
                  </a:lnTo>
                  <a:lnTo>
                    <a:pt x="187353" y="105481"/>
                  </a:lnTo>
                  <a:lnTo>
                    <a:pt x="187249" y="105420"/>
                  </a:lnTo>
                  <a:lnTo>
                    <a:pt x="187137" y="105372"/>
                  </a:lnTo>
                  <a:lnTo>
                    <a:pt x="187023" y="105329"/>
                  </a:lnTo>
                  <a:lnTo>
                    <a:pt x="186908" y="105286"/>
                  </a:lnTo>
                  <a:lnTo>
                    <a:pt x="186793" y="105250"/>
                  </a:lnTo>
                  <a:lnTo>
                    <a:pt x="186557" y="105189"/>
                  </a:lnTo>
                  <a:lnTo>
                    <a:pt x="186319" y="105141"/>
                  </a:lnTo>
                  <a:lnTo>
                    <a:pt x="186079" y="105104"/>
                  </a:lnTo>
                  <a:lnTo>
                    <a:pt x="185836" y="105092"/>
                  </a:lnTo>
                  <a:lnTo>
                    <a:pt x="185715" y="105080"/>
                  </a:lnTo>
                  <a:lnTo>
                    <a:pt x="185594" y="105068"/>
                  </a:lnTo>
                  <a:lnTo>
                    <a:pt x="185475" y="105043"/>
                  </a:lnTo>
                  <a:lnTo>
                    <a:pt x="185359" y="105007"/>
                  </a:lnTo>
                  <a:lnTo>
                    <a:pt x="185255" y="104946"/>
                  </a:lnTo>
                  <a:lnTo>
                    <a:pt x="185162" y="104867"/>
                  </a:lnTo>
                  <a:lnTo>
                    <a:pt x="185082" y="104776"/>
                  </a:lnTo>
                  <a:lnTo>
                    <a:pt x="185011" y="104673"/>
                  </a:lnTo>
                  <a:lnTo>
                    <a:pt x="184951" y="104570"/>
                  </a:lnTo>
                  <a:lnTo>
                    <a:pt x="184909" y="104454"/>
                  </a:lnTo>
                  <a:lnTo>
                    <a:pt x="184892" y="104332"/>
                  </a:lnTo>
                  <a:lnTo>
                    <a:pt x="184897" y="104090"/>
                  </a:lnTo>
                  <a:lnTo>
                    <a:pt x="184902" y="103852"/>
                  </a:lnTo>
                  <a:lnTo>
                    <a:pt x="184888" y="103725"/>
                  </a:lnTo>
                  <a:lnTo>
                    <a:pt x="184862" y="103609"/>
                  </a:lnTo>
                  <a:lnTo>
                    <a:pt x="184830" y="103488"/>
                  </a:lnTo>
                  <a:lnTo>
                    <a:pt x="184799" y="103373"/>
                  </a:lnTo>
                  <a:lnTo>
                    <a:pt x="184766" y="103257"/>
                  </a:lnTo>
                  <a:lnTo>
                    <a:pt x="184733" y="103142"/>
                  </a:lnTo>
                  <a:lnTo>
                    <a:pt x="184696" y="103027"/>
                  </a:lnTo>
                  <a:lnTo>
                    <a:pt x="184654" y="102911"/>
                  </a:lnTo>
                  <a:lnTo>
                    <a:pt x="184604" y="102801"/>
                  </a:lnTo>
                  <a:lnTo>
                    <a:pt x="184551" y="102692"/>
                  </a:lnTo>
                  <a:lnTo>
                    <a:pt x="184485" y="102589"/>
                  </a:lnTo>
                  <a:lnTo>
                    <a:pt x="184406" y="102498"/>
                  </a:lnTo>
                  <a:lnTo>
                    <a:pt x="184310" y="102425"/>
                  </a:lnTo>
                  <a:lnTo>
                    <a:pt x="184197" y="102376"/>
                  </a:lnTo>
                  <a:lnTo>
                    <a:pt x="184079" y="102352"/>
                  </a:lnTo>
                  <a:lnTo>
                    <a:pt x="183839" y="102309"/>
                  </a:lnTo>
                  <a:lnTo>
                    <a:pt x="183720" y="102285"/>
                  </a:lnTo>
                  <a:lnTo>
                    <a:pt x="183603" y="102255"/>
                  </a:lnTo>
                  <a:lnTo>
                    <a:pt x="183493" y="102200"/>
                  </a:lnTo>
                  <a:lnTo>
                    <a:pt x="183398" y="102121"/>
                  </a:lnTo>
                  <a:lnTo>
                    <a:pt x="183331" y="102024"/>
                  </a:lnTo>
                  <a:lnTo>
                    <a:pt x="183272" y="101914"/>
                  </a:lnTo>
                  <a:lnTo>
                    <a:pt x="183215" y="101805"/>
                  </a:lnTo>
                  <a:lnTo>
                    <a:pt x="183082" y="101605"/>
                  </a:lnTo>
                  <a:lnTo>
                    <a:pt x="182894" y="101453"/>
                  </a:lnTo>
                  <a:lnTo>
                    <a:pt x="182700" y="101307"/>
                  </a:lnTo>
                  <a:lnTo>
                    <a:pt x="182605" y="101228"/>
                  </a:lnTo>
                  <a:lnTo>
                    <a:pt x="182512" y="101149"/>
                  </a:lnTo>
                  <a:lnTo>
                    <a:pt x="182423" y="101070"/>
                  </a:lnTo>
                  <a:lnTo>
                    <a:pt x="182341" y="100979"/>
                  </a:lnTo>
                  <a:lnTo>
                    <a:pt x="182283" y="100870"/>
                  </a:lnTo>
                  <a:lnTo>
                    <a:pt x="182265" y="100754"/>
                  </a:lnTo>
                  <a:lnTo>
                    <a:pt x="182282" y="100511"/>
                  </a:lnTo>
                  <a:lnTo>
                    <a:pt x="182303" y="100268"/>
                  </a:lnTo>
                  <a:lnTo>
                    <a:pt x="182324" y="100025"/>
                  </a:lnTo>
                  <a:lnTo>
                    <a:pt x="182323" y="99782"/>
                  </a:lnTo>
                  <a:lnTo>
                    <a:pt x="182217" y="99569"/>
                  </a:lnTo>
                  <a:lnTo>
                    <a:pt x="182044" y="99399"/>
                  </a:lnTo>
                  <a:lnTo>
                    <a:pt x="181876" y="99223"/>
                  </a:lnTo>
                  <a:lnTo>
                    <a:pt x="181811" y="99120"/>
                  </a:lnTo>
                  <a:lnTo>
                    <a:pt x="181768" y="99005"/>
                  </a:lnTo>
                  <a:lnTo>
                    <a:pt x="181737" y="98889"/>
                  </a:lnTo>
                  <a:lnTo>
                    <a:pt x="181707" y="98767"/>
                  </a:lnTo>
                  <a:lnTo>
                    <a:pt x="181617" y="98549"/>
                  </a:lnTo>
                  <a:lnTo>
                    <a:pt x="181435" y="98385"/>
                  </a:lnTo>
                  <a:lnTo>
                    <a:pt x="181244" y="98233"/>
                  </a:lnTo>
                  <a:lnTo>
                    <a:pt x="181080" y="98051"/>
                  </a:lnTo>
                  <a:lnTo>
                    <a:pt x="180918" y="97868"/>
                  </a:lnTo>
                  <a:lnTo>
                    <a:pt x="180789" y="97668"/>
                  </a:lnTo>
                  <a:lnTo>
                    <a:pt x="180818" y="97437"/>
                  </a:lnTo>
                  <a:lnTo>
                    <a:pt x="180898" y="97346"/>
                  </a:lnTo>
                  <a:lnTo>
                    <a:pt x="180986" y="97261"/>
                  </a:lnTo>
                  <a:lnTo>
                    <a:pt x="181083" y="97182"/>
                  </a:lnTo>
                  <a:lnTo>
                    <a:pt x="181182" y="97115"/>
                  </a:lnTo>
                  <a:lnTo>
                    <a:pt x="181284" y="97048"/>
                  </a:lnTo>
                  <a:lnTo>
                    <a:pt x="181387" y="96981"/>
                  </a:lnTo>
                  <a:lnTo>
                    <a:pt x="181492" y="96921"/>
                  </a:lnTo>
                  <a:lnTo>
                    <a:pt x="181599" y="96866"/>
                  </a:lnTo>
                  <a:lnTo>
                    <a:pt x="181713" y="96829"/>
                  </a:lnTo>
                  <a:lnTo>
                    <a:pt x="181834" y="96805"/>
                  </a:lnTo>
                  <a:lnTo>
                    <a:pt x="182038" y="96684"/>
                  </a:lnTo>
                  <a:lnTo>
                    <a:pt x="182073" y="96447"/>
                  </a:lnTo>
                  <a:lnTo>
                    <a:pt x="182045" y="96204"/>
                  </a:lnTo>
                  <a:lnTo>
                    <a:pt x="182013" y="95961"/>
                  </a:lnTo>
                  <a:lnTo>
                    <a:pt x="181992" y="95718"/>
                  </a:lnTo>
                  <a:lnTo>
                    <a:pt x="182004" y="95474"/>
                  </a:lnTo>
                  <a:lnTo>
                    <a:pt x="182063" y="95238"/>
                  </a:lnTo>
                  <a:lnTo>
                    <a:pt x="182141" y="95013"/>
                  </a:lnTo>
                  <a:lnTo>
                    <a:pt x="182221" y="94782"/>
                  </a:lnTo>
                  <a:lnTo>
                    <a:pt x="182292" y="94545"/>
                  </a:lnTo>
                  <a:lnTo>
                    <a:pt x="182358" y="94314"/>
                  </a:lnTo>
                  <a:lnTo>
                    <a:pt x="182389" y="94199"/>
                  </a:lnTo>
                  <a:lnTo>
                    <a:pt x="182417" y="94077"/>
                  </a:lnTo>
                  <a:lnTo>
                    <a:pt x="182440" y="93962"/>
                  </a:lnTo>
                  <a:lnTo>
                    <a:pt x="182445" y="93841"/>
                  </a:lnTo>
                  <a:lnTo>
                    <a:pt x="182397" y="93604"/>
                  </a:lnTo>
                  <a:lnTo>
                    <a:pt x="182276" y="93391"/>
                  </a:lnTo>
                  <a:lnTo>
                    <a:pt x="182149" y="93178"/>
                  </a:lnTo>
                  <a:lnTo>
                    <a:pt x="182086" y="93075"/>
                  </a:lnTo>
                  <a:lnTo>
                    <a:pt x="182023" y="92971"/>
                  </a:lnTo>
                  <a:lnTo>
                    <a:pt x="181961" y="92868"/>
                  </a:lnTo>
                  <a:lnTo>
                    <a:pt x="181901" y="92765"/>
                  </a:lnTo>
                  <a:lnTo>
                    <a:pt x="181845" y="92656"/>
                  </a:lnTo>
                  <a:lnTo>
                    <a:pt x="181799" y="92540"/>
                  </a:lnTo>
                  <a:lnTo>
                    <a:pt x="181771" y="92425"/>
                  </a:lnTo>
                  <a:lnTo>
                    <a:pt x="181757" y="92303"/>
                  </a:lnTo>
                  <a:lnTo>
                    <a:pt x="181763" y="92061"/>
                  </a:lnTo>
                  <a:lnTo>
                    <a:pt x="181785" y="91818"/>
                  </a:lnTo>
                  <a:lnTo>
                    <a:pt x="181807" y="91574"/>
                  </a:lnTo>
                  <a:lnTo>
                    <a:pt x="181813" y="91453"/>
                  </a:lnTo>
                  <a:lnTo>
                    <a:pt x="181819" y="91331"/>
                  </a:lnTo>
                  <a:lnTo>
                    <a:pt x="181823" y="91210"/>
                  </a:lnTo>
                  <a:lnTo>
                    <a:pt x="181827" y="91088"/>
                  </a:lnTo>
                  <a:lnTo>
                    <a:pt x="181830" y="90967"/>
                  </a:lnTo>
                  <a:lnTo>
                    <a:pt x="181835" y="90724"/>
                  </a:lnTo>
                  <a:lnTo>
                    <a:pt x="181836" y="90481"/>
                  </a:lnTo>
                  <a:lnTo>
                    <a:pt x="181823" y="90238"/>
                  </a:lnTo>
                  <a:lnTo>
                    <a:pt x="181811" y="89994"/>
                  </a:lnTo>
                  <a:lnTo>
                    <a:pt x="181817" y="89873"/>
                  </a:lnTo>
                  <a:lnTo>
                    <a:pt x="181859" y="89764"/>
                  </a:lnTo>
                  <a:lnTo>
                    <a:pt x="181907" y="89648"/>
                  </a:lnTo>
                  <a:lnTo>
                    <a:pt x="181958" y="89539"/>
                  </a:lnTo>
                  <a:lnTo>
                    <a:pt x="182015" y="89429"/>
                  </a:lnTo>
                  <a:lnTo>
                    <a:pt x="182079" y="89326"/>
                  </a:lnTo>
                  <a:lnTo>
                    <a:pt x="182148" y="89229"/>
                  </a:lnTo>
                  <a:lnTo>
                    <a:pt x="182222" y="89132"/>
                  </a:lnTo>
                  <a:lnTo>
                    <a:pt x="182301" y="89041"/>
                  </a:lnTo>
                  <a:lnTo>
                    <a:pt x="182387" y="88955"/>
                  </a:lnTo>
                  <a:lnTo>
                    <a:pt x="182478" y="88871"/>
                  </a:lnTo>
                  <a:lnTo>
                    <a:pt x="182572" y="88798"/>
                  </a:lnTo>
                  <a:lnTo>
                    <a:pt x="182669" y="88725"/>
                  </a:lnTo>
                  <a:lnTo>
                    <a:pt x="182768" y="88652"/>
                  </a:lnTo>
                  <a:lnTo>
                    <a:pt x="182867" y="88579"/>
                  </a:lnTo>
                  <a:lnTo>
                    <a:pt x="182968" y="88512"/>
                  </a:lnTo>
                  <a:lnTo>
                    <a:pt x="183169" y="88379"/>
                  </a:lnTo>
                  <a:lnTo>
                    <a:pt x="183367" y="88239"/>
                  </a:lnTo>
                  <a:lnTo>
                    <a:pt x="183564" y="88093"/>
                  </a:lnTo>
                  <a:lnTo>
                    <a:pt x="183758" y="87947"/>
                  </a:lnTo>
                  <a:lnTo>
                    <a:pt x="183855" y="87874"/>
                  </a:lnTo>
                  <a:lnTo>
                    <a:pt x="183951" y="87802"/>
                  </a:lnTo>
                  <a:lnTo>
                    <a:pt x="184037" y="87716"/>
                  </a:lnTo>
                  <a:lnTo>
                    <a:pt x="184110" y="87619"/>
                  </a:lnTo>
                  <a:lnTo>
                    <a:pt x="184176" y="87516"/>
                  </a:lnTo>
                  <a:lnTo>
                    <a:pt x="184230" y="87406"/>
                  </a:lnTo>
                  <a:lnTo>
                    <a:pt x="184275" y="87291"/>
                  </a:lnTo>
                  <a:lnTo>
                    <a:pt x="184315" y="87175"/>
                  </a:lnTo>
                  <a:lnTo>
                    <a:pt x="184341" y="87060"/>
                  </a:lnTo>
                  <a:lnTo>
                    <a:pt x="184354" y="86939"/>
                  </a:lnTo>
                  <a:lnTo>
                    <a:pt x="184360" y="86817"/>
                  </a:lnTo>
                  <a:lnTo>
                    <a:pt x="184343" y="86575"/>
                  </a:lnTo>
                  <a:lnTo>
                    <a:pt x="184323" y="86453"/>
                  </a:lnTo>
                  <a:lnTo>
                    <a:pt x="184299" y="86337"/>
                  </a:lnTo>
                  <a:lnTo>
                    <a:pt x="184273" y="86215"/>
                  </a:lnTo>
                  <a:lnTo>
                    <a:pt x="184247" y="86094"/>
                  </a:lnTo>
                  <a:lnTo>
                    <a:pt x="184204" y="85857"/>
                  </a:lnTo>
                  <a:lnTo>
                    <a:pt x="184179" y="85614"/>
                  </a:lnTo>
                  <a:lnTo>
                    <a:pt x="184157" y="85377"/>
                  </a:lnTo>
                  <a:lnTo>
                    <a:pt x="184138" y="85256"/>
                  </a:lnTo>
                  <a:lnTo>
                    <a:pt x="184099" y="85140"/>
                  </a:lnTo>
                  <a:lnTo>
                    <a:pt x="184035" y="85037"/>
                  </a:lnTo>
                  <a:lnTo>
                    <a:pt x="183938" y="84964"/>
                  </a:lnTo>
                  <a:lnTo>
                    <a:pt x="183829" y="84910"/>
                  </a:lnTo>
                  <a:lnTo>
                    <a:pt x="183617" y="84794"/>
                  </a:lnTo>
                  <a:lnTo>
                    <a:pt x="183532" y="84703"/>
                  </a:lnTo>
                  <a:lnTo>
                    <a:pt x="183461" y="84606"/>
                  </a:lnTo>
                  <a:lnTo>
                    <a:pt x="183398" y="84503"/>
                  </a:lnTo>
                  <a:lnTo>
                    <a:pt x="183337" y="84399"/>
                  </a:lnTo>
                  <a:lnTo>
                    <a:pt x="183274" y="84290"/>
                  </a:lnTo>
                  <a:lnTo>
                    <a:pt x="183151" y="84083"/>
                  </a:lnTo>
                  <a:lnTo>
                    <a:pt x="183087" y="83980"/>
                  </a:lnTo>
                  <a:lnTo>
                    <a:pt x="183010" y="83883"/>
                  </a:lnTo>
                  <a:lnTo>
                    <a:pt x="182917" y="83804"/>
                  </a:lnTo>
                  <a:lnTo>
                    <a:pt x="182813" y="83743"/>
                  </a:lnTo>
                  <a:lnTo>
                    <a:pt x="182705" y="83688"/>
                  </a:lnTo>
                  <a:lnTo>
                    <a:pt x="182595" y="83640"/>
                  </a:lnTo>
                  <a:lnTo>
                    <a:pt x="182482" y="83591"/>
                  </a:lnTo>
                  <a:lnTo>
                    <a:pt x="182368" y="83549"/>
                  </a:lnTo>
                  <a:lnTo>
                    <a:pt x="182252" y="83512"/>
                  </a:lnTo>
                  <a:lnTo>
                    <a:pt x="182136" y="83476"/>
                  </a:lnTo>
                  <a:lnTo>
                    <a:pt x="182020" y="83445"/>
                  </a:lnTo>
                  <a:lnTo>
                    <a:pt x="181787" y="83373"/>
                  </a:lnTo>
                  <a:lnTo>
                    <a:pt x="181554" y="83299"/>
                  </a:lnTo>
                  <a:lnTo>
                    <a:pt x="181329" y="83209"/>
                  </a:lnTo>
                  <a:lnTo>
                    <a:pt x="181112" y="83099"/>
                  </a:lnTo>
                  <a:lnTo>
                    <a:pt x="180896" y="82990"/>
                  </a:lnTo>
                  <a:lnTo>
                    <a:pt x="180680" y="82880"/>
                  </a:lnTo>
                  <a:lnTo>
                    <a:pt x="180464" y="82765"/>
                  </a:lnTo>
                  <a:lnTo>
                    <a:pt x="180248" y="82656"/>
                  </a:lnTo>
                  <a:lnTo>
                    <a:pt x="180029" y="82546"/>
                  </a:lnTo>
                  <a:lnTo>
                    <a:pt x="179801" y="82461"/>
                  </a:lnTo>
                  <a:lnTo>
                    <a:pt x="179579" y="82364"/>
                  </a:lnTo>
                  <a:lnTo>
                    <a:pt x="179474" y="82303"/>
                  </a:lnTo>
                  <a:lnTo>
                    <a:pt x="179377" y="82231"/>
                  </a:lnTo>
                  <a:lnTo>
                    <a:pt x="179300" y="82133"/>
                  </a:lnTo>
                  <a:lnTo>
                    <a:pt x="179233" y="82036"/>
                  </a:lnTo>
                  <a:lnTo>
                    <a:pt x="179173" y="81926"/>
                  </a:lnTo>
                  <a:lnTo>
                    <a:pt x="179120" y="81817"/>
                  </a:lnTo>
                  <a:lnTo>
                    <a:pt x="179072" y="81708"/>
                  </a:lnTo>
                  <a:lnTo>
                    <a:pt x="178984" y="81501"/>
                  </a:lnTo>
                  <a:lnTo>
                    <a:pt x="178873" y="81282"/>
                  </a:lnTo>
                  <a:lnTo>
                    <a:pt x="178761" y="81070"/>
                  </a:lnTo>
                  <a:lnTo>
                    <a:pt x="178705" y="80960"/>
                  </a:lnTo>
                  <a:lnTo>
                    <a:pt x="178651" y="80851"/>
                  </a:lnTo>
                  <a:lnTo>
                    <a:pt x="178600" y="80742"/>
                  </a:lnTo>
                  <a:lnTo>
                    <a:pt x="178550" y="80626"/>
                  </a:lnTo>
                  <a:lnTo>
                    <a:pt x="178507" y="80517"/>
                  </a:lnTo>
                  <a:lnTo>
                    <a:pt x="178467" y="80401"/>
                  </a:lnTo>
                  <a:lnTo>
                    <a:pt x="178431" y="80286"/>
                  </a:lnTo>
                  <a:lnTo>
                    <a:pt x="178399" y="80164"/>
                  </a:lnTo>
                  <a:lnTo>
                    <a:pt x="178369" y="80049"/>
                  </a:lnTo>
                  <a:lnTo>
                    <a:pt x="178340" y="79934"/>
                  </a:lnTo>
                  <a:lnTo>
                    <a:pt x="178311" y="79812"/>
                  </a:lnTo>
                  <a:lnTo>
                    <a:pt x="178250" y="79575"/>
                  </a:lnTo>
                  <a:lnTo>
                    <a:pt x="178176" y="79344"/>
                  </a:lnTo>
                  <a:lnTo>
                    <a:pt x="178087" y="79120"/>
                  </a:lnTo>
                  <a:lnTo>
                    <a:pt x="177991" y="78895"/>
                  </a:lnTo>
                  <a:lnTo>
                    <a:pt x="177840" y="78706"/>
                  </a:lnTo>
                  <a:lnTo>
                    <a:pt x="177738" y="78640"/>
                  </a:lnTo>
                  <a:lnTo>
                    <a:pt x="177633" y="78579"/>
                  </a:lnTo>
                  <a:lnTo>
                    <a:pt x="177525" y="78524"/>
                  </a:lnTo>
                  <a:lnTo>
                    <a:pt x="177414" y="78476"/>
                  </a:lnTo>
                  <a:lnTo>
                    <a:pt x="177301" y="78433"/>
                  </a:lnTo>
                  <a:lnTo>
                    <a:pt x="177184" y="78397"/>
                  </a:lnTo>
                  <a:lnTo>
                    <a:pt x="177067" y="78366"/>
                  </a:lnTo>
                  <a:lnTo>
                    <a:pt x="176949" y="78336"/>
                  </a:lnTo>
                  <a:lnTo>
                    <a:pt x="176829" y="78318"/>
                  </a:lnTo>
                  <a:lnTo>
                    <a:pt x="176708" y="78306"/>
                  </a:lnTo>
                  <a:lnTo>
                    <a:pt x="176586" y="78299"/>
                  </a:lnTo>
                  <a:lnTo>
                    <a:pt x="176343" y="78317"/>
                  </a:lnTo>
                  <a:lnTo>
                    <a:pt x="176107" y="78378"/>
                  </a:lnTo>
                  <a:lnTo>
                    <a:pt x="175877" y="78451"/>
                  </a:lnTo>
                  <a:lnTo>
                    <a:pt x="175766" y="78506"/>
                  </a:lnTo>
                  <a:lnTo>
                    <a:pt x="175662" y="78567"/>
                  </a:lnTo>
                  <a:lnTo>
                    <a:pt x="175572" y="78652"/>
                  </a:lnTo>
                  <a:lnTo>
                    <a:pt x="175523" y="78761"/>
                  </a:lnTo>
                  <a:lnTo>
                    <a:pt x="175492" y="78876"/>
                  </a:lnTo>
                  <a:lnTo>
                    <a:pt x="175462" y="78998"/>
                  </a:lnTo>
                  <a:lnTo>
                    <a:pt x="175361" y="79217"/>
                  </a:lnTo>
                  <a:lnTo>
                    <a:pt x="175282" y="79308"/>
                  </a:lnTo>
                  <a:lnTo>
                    <a:pt x="175199" y="79399"/>
                  </a:lnTo>
                  <a:lnTo>
                    <a:pt x="175111" y="79484"/>
                  </a:lnTo>
                  <a:lnTo>
                    <a:pt x="175020" y="79563"/>
                  </a:lnTo>
                  <a:lnTo>
                    <a:pt x="174921" y="79636"/>
                  </a:lnTo>
                  <a:lnTo>
                    <a:pt x="174819" y="79697"/>
                  </a:lnTo>
                  <a:lnTo>
                    <a:pt x="174709" y="79751"/>
                  </a:lnTo>
                  <a:lnTo>
                    <a:pt x="174596" y="79794"/>
                  </a:lnTo>
                  <a:lnTo>
                    <a:pt x="174481" y="79837"/>
                  </a:lnTo>
                  <a:lnTo>
                    <a:pt x="174366" y="79873"/>
                  </a:lnTo>
                  <a:lnTo>
                    <a:pt x="174131" y="79934"/>
                  </a:lnTo>
                  <a:lnTo>
                    <a:pt x="174011" y="79958"/>
                  </a:lnTo>
                  <a:lnTo>
                    <a:pt x="173892" y="79977"/>
                  </a:lnTo>
                  <a:lnTo>
                    <a:pt x="173772" y="79995"/>
                  </a:lnTo>
                  <a:lnTo>
                    <a:pt x="173651" y="80013"/>
                  </a:lnTo>
                  <a:lnTo>
                    <a:pt x="173530" y="80025"/>
                  </a:lnTo>
                  <a:lnTo>
                    <a:pt x="173287" y="80043"/>
                  </a:lnTo>
                  <a:lnTo>
                    <a:pt x="173045" y="80049"/>
                  </a:lnTo>
                  <a:lnTo>
                    <a:pt x="172802" y="80031"/>
                  </a:lnTo>
                  <a:lnTo>
                    <a:pt x="172560" y="80013"/>
                  </a:lnTo>
                  <a:lnTo>
                    <a:pt x="172439" y="79994"/>
                  </a:lnTo>
                  <a:lnTo>
                    <a:pt x="172320" y="79971"/>
                  </a:lnTo>
                  <a:lnTo>
                    <a:pt x="172201" y="79940"/>
                  </a:lnTo>
                  <a:lnTo>
                    <a:pt x="172089" y="79897"/>
                  </a:lnTo>
                  <a:lnTo>
                    <a:pt x="171971" y="79849"/>
                  </a:lnTo>
                  <a:lnTo>
                    <a:pt x="171733" y="79752"/>
                  </a:lnTo>
                  <a:lnTo>
                    <a:pt x="171627" y="79691"/>
                  </a:lnTo>
                  <a:lnTo>
                    <a:pt x="171540" y="79618"/>
                  </a:lnTo>
                  <a:lnTo>
                    <a:pt x="171477" y="79521"/>
                  </a:lnTo>
                  <a:lnTo>
                    <a:pt x="171427" y="79417"/>
                  </a:lnTo>
                  <a:lnTo>
                    <a:pt x="171387" y="79308"/>
                  </a:lnTo>
                  <a:lnTo>
                    <a:pt x="171356" y="79186"/>
                  </a:lnTo>
                  <a:lnTo>
                    <a:pt x="171330" y="79065"/>
                  </a:lnTo>
                  <a:lnTo>
                    <a:pt x="171306" y="78943"/>
                  </a:lnTo>
                  <a:lnTo>
                    <a:pt x="171282" y="78816"/>
                  </a:lnTo>
                  <a:lnTo>
                    <a:pt x="171221" y="78579"/>
                  </a:lnTo>
                  <a:lnTo>
                    <a:pt x="171145" y="78348"/>
                  </a:lnTo>
                  <a:lnTo>
                    <a:pt x="171062" y="78117"/>
                  </a:lnTo>
                  <a:lnTo>
                    <a:pt x="170977" y="77892"/>
                  </a:lnTo>
                  <a:lnTo>
                    <a:pt x="170865" y="77674"/>
                  </a:lnTo>
                  <a:lnTo>
                    <a:pt x="170793" y="77576"/>
                  </a:lnTo>
                  <a:lnTo>
                    <a:pt x="170710" y="77491"/>
                  </a:lnTo>
                  <a:lnTo>
                    <a:pt x="170606" y="77425"/>
                  </a:lnTo>
                  <a:lnTo>
                    <a:pt x="170493" y="77382"/>
                  </a:lnTo>
                  <a:lnTo>
                    <a:pt x="170378" y="77340"/>
                  </a:lnTo>
                  <a:lnTo>
                    <a:pt x="170263" y="77303"/>
                  </a:lnTo>
                  <a:lnTo>
                    <a:pt x="170147" y="77266"/>
                  </a:lnTo>
                  <a:lnTo>
                    <a:pt x="170032" y="77231"/>
                  </a:lnTo>
                  <a:lnTo>
                    <a:pt x="169800" y="77151"/>
                  </a:lnTo>
                  <a:lnTo>
                    <a:pt x="169560" y="77121"/>
                  </a:lnTo>
                  <a:lnTo>
                    <a:pt x="169318" y="77139"/>
                  </a:lnTo>
                  <a:lnTo>
                    <a:pt x="169079" y="77188"/>
                  </a:lnTo>
                  <a:lnTo>
                    <a:pt x="168838" y="77218"/>
                  </a:lnTo>
                  <a:lnTo>
                    <a:pt x="168719" y="77200"/>
                  </a:lnTo>
                  <a:lnTo>
                    <a:pt x="168601" y="77170"/>
                  </a:lnTo>
                  <a:lnTo>
                    <a:pt x="168488" y="77127"/>
                  </a:lnTo>
                  <a:lnTo>
                    <a:pt x="168377" y="77072"/>
                  </a:lnTo>
                  <a:lnTo>
                    <a:pt x="168273" y="77012"/>
                  </a:lnTo>
                  <a:lnTo>
                    <a:pt x="168173" y="76939"/>
                  </a:lnTo>
                  <a:lnTo>
                    <a:pt x="168076" y="76865"/>
                  </a:lnTo>
                  <a:lnTo>
                    <a:pt x="167982" y="76787"/>
                  </a:lnTo>
                  <a:lnTo>
                    <a:pt x="167895" y="76708"/>
                  </a:lnTo>
                  <a:lnTo>
                    <a:pt x="167812" y="76616"/>
                  </a:lnTo>
                  <a:lnTo>
                    <a:pt x="167735" y="76520"/>
                  </a:lnTo>
                  <a:lnTo>
                    <a:pt x="167663" y="76422"/>
                  </a:lnTo>
                  <a:lnTo>
                    <a:pt x="167595" y="76325"/>
                  </a:lnTo>
                  <a:lnTo>
                    <a:pt x="167531" y="76222"/>
                  </a:lnTo>
                  <a:lnTo>
                    <a:pt x="167472" y="76112"/>
                  </a:lnTo>
                  <a:lnTo>
                    <a:pt x="167417" y="76003"/>
                  </a:lnTo>
                  <a:lnTo>
                    <a:pt x="167369" y="75893"/>
                  </a:lnTo>
                  <a:lnTo>
                    <a:pt x="167325" y="75778"/>
                  </a:lnTo>
                  <a:lnTo>
                    <a:pt x="167287" y="75663"/>
                  </a:lnTo>
                  <a:lnTo>
                    <a:pt x="167253" y="75547"/>
                  </a:lnTo>
                  <a:lnTo>
                    <a:pt x="167228" y="75426"/>
                  </a:lnTo>
                  <a:lnTo>
                    <a:pt x="167209" y="75304"/>
                  </a:lnTo>
                  <a:lnTo>
                    <a:pt x="167193" y="75189"/>
                  </a:lnTo>
                  <a:lnTo>
                    <a:pt x="167183" y="75067"/>
                  </a:lnTo>
                  <a:lnTo>
                    <a:pt x="167178" y="74946"/>
                  </a:lnTo>
                  <a:lnTo>
                    <a:pt x="167183" y="74702"/>
                  </a:lnTo>
                  <a:lnTo>
                    <a:pt x="167190" y="74581"/>
                  </a:lnTo>
                  <a:lnTo>
                    <a:pt x="167197" y="74460"/>
                  </a:lnTo>
                  <a:lnTo>
                    <a:pt x="167205" y="74338"/>
                  </a:lnTo>
                  <a:lnTo>
                    <a:pt x="167213" y="74217"/>
                  </a:lnTo>
                  <a:lnTo>
                    <a:pt x="167222" y="74095"/>
                  </a:lnTo>
                  <a:lnTo>
                    <a:pt x="167230" y="73974"/>
                  </a:lnTo>
                  <a:lnTo>
                    <a:pt x="167246" y="73731"/>
                  </a:lnTo>
                  <a:lnTo>
                    <a:pt x="167262" y="73488"/>
                  </a:lnTo>
                  <a:lnTo>
                    <a:pt x="167276" y="73244"/>
                  </a:lnTo>
                  <a:lnTo>
                    <a:pt x="167287" y="73002"/>
                  </a:lnTo>
                  <a:lnTo>
                    <a:pt x="167283" y="72758"/>
                  </a:lnTo>
                  <a:lnTo>
                    <a:pt x="167277" y="72643"/>
                  </a:lnTo>
                  <a:lnTo>
                    <a:pt x="167267" y="72522"/>
                  </a:lnTo>
                  <a:lnTo>
                    <a:pt x="167255" y="72400"/>
                  </a:lnTo>
                  <a:lnTo>
                    <a:pt x="167239" y="72279"/>
                  </a:lnTo>
                  <a:lnTo>
                    <a:pt x="167220" y="72157"/>
                  </a:lnTo>
                  <a:lnTo>
                    <a:pt x="167194" y="72042"/>
                  </a:lnTo>
                  <a:lnTo>
                    <a:pt x="167162" y="71920"/>
                  </a:lnTo>
                  <a:lnTo>
                    <a:pt x="167123" y="71805"/>
                  </a:lnTo>
                  <a:lnTo>
                    <a:pt x="167078" y="71689"/>
                  </a:lnTo>
                  <a:lnTo>
                    <a:pt x="167030" y="71580"/>
                  </a:lnTo>
                  <a:lnTo>
                    <a:pt x="166980" y="71470"/>
                  </a:lnTo>
                  <a:lnTo>
                    <a:pt x="166879" y="71252"/>
                  </a:lnTo>
                  <a:lnTo>
                    <a:pt x="166776" y="71033"/>
                  </a:lnTo>
                  <a:lnTo>
                    <a:pt x="166670" y="70809"/>
                  </a:lnTo>
                  <a:lnTo>
                    <a:pt x="166557" y="70596"/>
                  </a:lnTo>
                  <a:lnTo>
                    <a:pt x="166494" y="70492"/>
                  </a:lnTo>
                  <a:lnTo>
                    <a:pt x="166426" y="70389"/>
                  </a:lnTo>
                  <a:lnTo>
                    <a:pt x="166354" y="70292"/>
                  </a:lnTo>
                  <a:lnTo>
                    <a:pt x="166282" y="70195"/>
                  </a:lnTo>
                  <a:lnTo>
                    <a:pt x="166208" y="70097"/>
                  </a:lnTo>
                  <a:lnTo>
                    <a:pt x="166068" y="69903"/>
                  </a:lnTo>
                  <a:lnTo>
                    <a:pt x="166004" y="69800"/>
                  </a:lnTo>
                  <a:lnTo>
                    <a:pt x="165949" y="69690"/>
                  </a:lnTo>
                  <a:lnTo>
                    <a:pt x="165906" y="69575"/>
                  </a:lnTo>
                  <a:lnTo>
                    <a:pt x="165893" y="69454"/>
                  </a:lnTo>
                  <a:lnTo>
                    <a:pt x="165934" y="69216"/>
                  </a:lnTo>
                  <a:lnTo>
                    <a:pt x="165976" y="69101"/>
                  </a:lnTo>
                  <a:lnTo>
                    <a:pt x="166028" y="68992"/>
                  </a:lnTo>
                  <a:lnTo>
                    <a:pt x="166086" y="68882"/>
                  </a:lnTo>
                  <a:lnTo>
                    <a:pt x="166150" y="68779"/>
                  </a:lnTo>
                  <a:lnTo>
                    <a:pt x="166221" y="68682"/>
                  </a:lnTo>
                  <a:lnTo>
                    <a:pt x="166296" y="68585"/>
                  </a:lnTo>
                  <a:lnTo>
                    <a:pt x="166377" y="68494"/>
                  </a:lnTo>
                  <a:lnTo>
                    <a:pt x="166470" y="68415"/>
                  </a:lnTo>
                  <a:lnTo>
                    <a:pt x="166568" y="68342"/>
                  </a:lnTo>
                  <a:lnTo>
                    <a:pt x="166671" y="68281"/>
                  </a:lnTo>
                  <a:lnTo>
                    <a:pt x="166789" y="68245"/>
                  </a:lnTo>
                  <a:lnTo>
                    <a:pt x="166909" y="68226"/>
                  </a:lnTo>
                  <a:lnTo>
                    <a:pt x="167030" y="68220"/>
                  </a:lnTo>
                  <a:lnTo>
                    <a:pt x="167273" y="68227"/>
                  </a:lnTo>
                  <a:lnTo>
                    <a:pt x="167516" y="68244"/>
                  </a:lnTo>
                  <a:lnTo>
                    <a:pt x="167756" y="68275"/>
                  </a:lnTo>
                  <a:lnTo>
                    <a:pt x="167997" y="68318"/>
                  </a:lnTo>
                  <a:lnTo>
                    <a:pt x="168238" y="68336"/>
                  </a:lnTo>
                  <a:lnTo>
                    <a:pt x="168438" y="68208"/>
                  </a:lnTo>
                  <a:lnTo>
                    <a:pt x="168535" y="67983"/>
                  </a:lnTo>
                  <a:lnTo>
                    <a:pt x="168642" y="67765"/>
                  </a:lnTo>
                  <a:lnTo>
                    <a:pt x="168726" y="67680"/>
                  </a:lnTo>
                  <a:lnTo>
                    <a:pt x="168829" y="67613"/>
                  </a:lnTo>
                  <a:lnTo>
                    <a:pt x="168936" y="67558"/>
                  </a:lnTo>
                  <a:lnTo>
                    <a:pt x="169046" y="67503"/>
                  </a:lnTo>
                  <a:lnTo>
                    <a:pt x="169229" y="67352"/>
                  </a:lnTo>
                  <a:lnTo>
                    <a:pt x="169344" y="67133"/>
                  </a:lnTo>
                  <a:lnTo>
                    <a:pt x="169460" y="66920"/>
                  </a:lnTo>
                  <a:lnTo>
                    <a:pt x="169548" y="66835"/>
                  </a:lnTo>
                  <a:lnTo>
                    <a:pt x="169653" y="66774"/>
                  </a:lnTo>
                  <a:lnTo>
                    <a:pt x="169767" y="66732"/>
                  </a:lnTo>
                  <a:lnTo>
                    <a:pt x="169882" y="66695"/>
                  </a:lnTo>
                  <a:lnTo>
                    <a:pt x="169999" y="66665"/>
                  </a:lnTo>
                  <a:lnTo>
                    <a:pt x="170237" y="66610"/>
                  </a:lnTo>
                  <a:lnTo>
                    <a:pt x="170476" y="66568"/>
                  </a:lnTo>
                  <a:lnTo>
                    <a:pt x="170717" y="66532"/>
                  </a:lnTo>
                  <a:lnTo>
                    <a:pt x="170960" y="66525"/>
                  </a:lnTo>
                  <a:lnTo>
                    <a:pt x="171201" y="66501"/>
                  </a:lnTo>
                  <a:lnTo>
                    <a:pt x="171439" y="66452"/>
                  </a:lnTo>
                  <a:lnTo>
                    <a:pt x="171674" y="66385"/>
                  </a:lnTo>
                  <a:lnTo>
                    <a:pt x="171904" y="66306"/>
                  </a:lnTo>
                  <a:lnTo>
                    <a:pt x="172015" y="66258"/>
                  </a:lnTo>
                  <a:lnTo>
                    <a:pt x="172122" y="66197"/>
                  </a:lnTo>
                  <a:lnTo>
                    <a:pt x="172221" y="66125"/>
                  </a:lnTo>
                  <a:lnTo>
                    <a:pt x="172316" y="66051"/>
                  </a:lnTo>
                  <a:lnTo>
                    <a:pt x="172409" y="65972"/>
                  </a:lnTo>
                  <a:lnTo>
                    <a:pt x="172498" y="65888"/>
                  </a:lnTo>
                  <a:lnTo>
                    <a:pt x="172581" y="65802"/>
                  </a:lnTo>
                  <a:lnTo>
                    <a:pt x="172654" y="65705"/>
                  </a:lnTo>
                  <a:lnTo>
                    <a:pt x="172716" y="65596"/>
                  </a:lnTo>
                  <a:lnTo>
                    <a:pt x="172768" y="65486"/>
                  </a:lnTo>
                  <a:lnTo>
                    <a:pt x="172808" y="65371"/>
                  </a:lnTo>
                  <a:lnTo>
                    <a:pt x="172839" y="65255"/>
                  </a:lnTo>
                  <a:lnTo>
                    <a:pt x="172864" y="65134"/>
                  </a:lnTo>
                  <a:lnTo>
                    <a:pt x="172887" y="65018"/>
                  </a:lnTo>
                  <a:lnTo>
                    <a:pt x="172910" y="64897"/>
                  </a:lnTo>
                  <a:lnTo>
                    <a:pt x="172934" y="64775"/>
                  </a:lnTo>
                  <a:lnTo>
                    <a:pt x="172992" y="64545"/>
                  </a:lnTo>
                  <a:lnTo>
                    <a:pt x="173034" y="64429"/>
                  </a:lnTo>
                  <a:lnTo>
                    <a:pt x="173082" y="64314"/>
                  </a:lnTo>
                  <a:lnTo>
                    <a:pt x="173132" y="64205"/>
                  </a:lnTo>
                  <a:lnTo>
                    <a:pt x="173185" y="64095"/>
                  </a:lnTo>
                  <a:lnTo>
                    <a:pt x="173238" y="63986"/>
                  </a:lnTo>
                  <a:lnTo>
                    <a:pt x="173295" y="63876"/>
                  </a:lnTo>
                  <a:lnTo>
                    <a:pt x="173353" y="63773"/>
                  </a:lnTo>
                  <a:lnTo>
                    <a:pt x="173412" y="63670"/>
                  </a:lnTo>
                  <a:lnTo>
                    <a:pt x="173536" y="63457"/>
                  </a:lnTo>
                  <a:lnTo>
                    <a:pt x="173599" y="63354"/>
                  </a:lnTo>
                  <a:lnTo>
                    <a:pt x="173663" y="63251"/>
                  </a:lnTo>
                  <a:lnTo>
                    <a:pt x="173729" y="63147"/>
                  </a:lnTo>
                  <a:lnTo>
                    <a:pt x="173812" y="63062"/>
                  </a:lnTo>
                  <a:lnTo>
                    <a:pt x="173916" y="62996"/>
                  </a:lnTo>
                  <a:lnTo>
                    <a:pt x="174030" y="62953"/>
                  </a:lnTo>
                  <a:lnTo>
                    <a:pt x="174151" y="62941"/>
                  </a:lnTo>
                  <a:lnTo>
                    <a:pt x="174272" y="62935"/>
                  </a:lnTo>
                  <a:lnTo>
                    <a:pt x="174514" y="62916"/>
                  </a:lnTo>
                  <a:lnTo>
                    <a:pt x="174736" y="62825"/>
                  </a:lnTo>
                  <a:lnTo>
                    <a:pt x="174938" y="62686"/>
                  </a:lnTo>
                  <a:lnTo>
                    <a:pt x="175143" y="62552"/>
                  </a:lnTo>
                  <a:lnTo>
                    <a:pt x="175383" y="62515"/>
                  </a:lnTo>
                  <a:lnTo>
                    <a:pt x="175624" y="62485"/>
                  </a:lnTo>
                  <a:lnTo>
                    <a:pt x="175867" y="62467"/>
                  </a:lnTo>
                  <a:lnTo>
                    <a:pt x="176110" y="62461"/>
                  </a:lnTo>
                  <a:lnTo>
                    <a:pt x="176353" y="62473"/>
                  </a:lnTo>
                  <a:lnTo>
                    <a:pt x="176473" y="62491"/>
                  </a:lnTo>
                  <a:lnTo>
                    <a:pt x="176592" y="62516"/>
                  </a:lnTo>
                  <a:lnTo>
                    <a:pt x="176711" y="62540"/>
                  </a:lnTo>
                  <a:lnTo>
                    <a:pt x="176829" y="62570"/>
                  </a:lnTo>
                  <a:lnTo>
                    <a:pt x="176943" y="62613"/>
                  </a:lnTo>
                  <a:lnTo>
                    <a:pt x="177052" y="62668"/>
                  </a:lnTo>
                  <a:lnTo>
                    <a:pt x="177154" y="62734"/>
                  </a:lnTo>
                  <a:lnTo>
                    <a:pt x="177252" y="62807"/>
                  </a:lnTo>
                  <a:lnTo>
                    <a:pt x="177350" y="62880"/>
                  </a:lnTo>
                  <a:lnTo>
                    <a:pt x="177445" y="62959"/>
                  </a:lnTo>
                  <a:lnTo>
                    <a:pt x="177638" y="63105"/>
                  </a:lnTo>
                  <a:lnTo>
                    <a:pt x="177736" y="63178"/>
                  </a:lnTo>
                  <a:lnTo>
                    <a:pt x="177838" y="63239"/>
                  </a:lnTo>
                  <a:lnTo>
                    <a:pt x="177944" y="63299"/>
                  </a:lnTo>
                  <a:lnTo>
                    <a:pt x="178053" y="63354"/>
                  </a:lnTo>
                  <a:lnTo>
                    <a:pt x="178169" y="63390"/>
                  </a:lnTo>
                  <a:lnTo>
                    <a:pt x="178286" y="63421"/>
                  </a:lnTo>
                  <a:lnTo>
                    <a:pt x="178519" y="63487"/>
                  </a:lnTo>
                  <a:lnTo>
                    <a:pt x="178754" y="63555"/>
                  </a:lnTo>
                  <a:lnTo>
                    <a:pt x="178987" y="63621"/>
                  </a:lnTo>
                  <a:lnTo>
                    <a:pt x="179219" y="63694"/>
                  </a:lnTo>
                  <a:lnTo>
                    <a:pt x="179335" y="63736"/>
                  </a:lnTo>
                  <a:lnTo>
                    <a:pt x="179449" y="63779"/>
                  </a:lnTo>
                  <a:lnTo>
                    <a:pt x="179561" y="63822"/>
                  </a:lnTo>
                  <a:lnTo>
                    <a:pt x="179670" y="63876"/>
                  </a:lnTo>
                  <a:lnTo>
                    <a:pt x="179763" y="63955"/>
                  </a:lnTo>
                  <a:lnTo>
                    <a:pt x="179847" y="64046"/>
                  </a:lnTo>
                  <a:lnTo>
                    <a:pt x="180017" y="64217"/>
                  </a:lnTo>
                  <a:lnTo>
                    <a:pt x="180220" y="64351"/>
                  </a:lnTo>
                  <a:lnTo>
                    <a:pt x="180442" y="64448"/>
                  </a:lnTo>
                  <a:lnTo>
                    <a:pt x="180554" y="64496"/>
                  </a:lnTo>
                  <a:lnTo>
                    <a:pt x="180666" y="64545"/>
                  </a:lnTo>
                  <a:lnTo>
                    <a:pt x="180778" y="64594"/>
                  </a:lnTo>
                  <a:lnTo>
                    <a:pt x="180887" y="64648"/>
                  </a:lnTo>
                  <a:lnTo>
                    <a:pt x="180995" y="64703"/>
                  </a:lnTo>
                  <a:lnTo>
                    <a:pt x="181098" y="64763"/>
                  </a:lnTo>
                  <a:lnTo>
                    <a:pt x="181198" y="64830"/>
                  </a:lnTo>
                  <a:lnTo>
                    <a:pt x="181297" y="64903"/>
                  </a:lnTo>
                  <a:lnTo>
                    <a:pt x="181497" y="65043"/>
                  </a:lnTo>
                  <a:lnTo>
                    <a:pt x="181609" y="65092"/>
                  </a:lnTo>
                  <a:lnTo>
                    <a:pt x="181727" y="65116"/>
                  </a:lnTo>
                  <a:lnTo>
                    <a:pt x="181848" y="65134"/>
                  </a:lnTo>
                  <a:lnTo>
                    <a:pt x="181969" y="65146"/>
                  </a:lnTo>
                  <a:lnTo>
                    <a:pt x="182090" y="65152"/>
                  </a:lnTo>
                  <a:lnTo>
                    <a:pt x="182333" y="65164"/>
                  </a:lnTo>
                  <a:lnTo>
                    <a:pt x="182455" y="65158"/>
                  </a:lnTo>
                  <a:lnTo>
                    <a:pt x="182575" y="65140"/>
                  </a:lnTo>
                  <a:lnTo>
                    <a:pt x="182694" y="65116"/>
                  </a:lnTo>
                  <a:lnTo>
                    <a:pt x="182805" y="65067"/>
                  </a:lnTo>
                  <a:lnTo>
                    <a:pt x="182906" y="64995"/>
                  </a:lnTo>
                  <a:lnTo>
                    <a:pt x="182982" y="64903"/>
                  </a:lnTo>
                  <a:lnTo>
                    <a:pt x="183042" y="64800"/>
                  </a:lnTo>
                  <a:lnTo>
                    <a:pt x="183079" y="64678"/>
                  </a:lnTo>
                  <a:lnTo>
                    <a:pt x="183113" y="64563"/>
                  </a:lnTo>
                  <a:lnTo>
                    <a:pt x="183145" y="64448"/>
                  </a:lnTo>
                  <a:lnTo>
                    <a:pt x="183211" y="64211"/>
                  </a:lnTo>
                  <a:lnTo>
                    <a:pt x="183245" y="64095"/>
                  </a:lnTo>
                  <a:lnTo>
                    <a:pt x="183282" y="63980"/>
                  </a:lnTo>
                  <a:lnTo>
                    <a:pt x="183322" y="63864"/>
                  </a:lnTo>
                  <a:lnTo>
                    <a:pt x="183371" y="63755"/>
                  </a:lnTo>
                  <a:lnTo>
                    <a:pt x="183427" y="63646"/>
                  </a:lnTo>
                  <a:lnTo>
                    <a:pt x="183486" y="63536"/>
                  </a:lnTo>
                  <a:lnTo>
                    <a:pt x="183552" y="63439"/>
                  </a:lnTo>
                  <a:lnTo>
                    <a:pt x="183633" y="63348"/>
                  </a:lnTo>
                  <a:lnTo>
                    <a:pt x="183730" y="63275"/>
                  </a:lnTo>
                  <a:lnTo>
                    <a:pt x="183835" y="63214"/>
                  </a:lnTo>
                  <a:lnTo>
                    <a:pt x="183942" y="63154"/>
                  </a:lnTo>
                  <a:lnTo>
                    <a:pt x="184049" y="63099"/>
                  </a:lnTo>
                  <a:lnTo>
                    <a:pt x="184260" y="62977"/>
                  </a:lnTo>
                  <a:lnTo>
                    <a:pt x="184363" y="62910"/>
                  </a:lnTo>
                  <a:lnTo>
                    <a:pt x="184457" y="62832"/>
                  </a:lnTo>
                  <a:lnTo>
                    <a:pt x="184537" y="62740"/>
                  </a:lnTo>
                  <a:lnTo>
                    <a:pt x="184609" y="62643"/>
                  </a:lnTo>
                  <a:lnTo>
                    <a:pt x="184676" y="62546"/>
                  </a:lnTo>
                  <a:lnTo>
                    <a:pt x="184742" y="62442"/>
                  </a:lnTo>
                  <a:lnTo>
                    <a:pt x="184805" y="62339"/>
                  </a:lnTo>
                  <a:lnTo>
                    <a:pt x="184864" y="62230"/>
                  </a:lnTo>
                  <a:lnTo>
                    <a:pt x="184920" y="62121"/>
                  </a:lnTo>
                  <a:lnTo>
                    <a:pt x="184974" y="62011"/>
                  </a:lnTo>
                  <a:lnTo>
                    <a:pt x="185026" y="61902"/>
                  </a:lnTo>
                  <a:lnTo>
                    <a:pt x="185077" y="61793"/>
                  </a:lnTo>
                  <a:lnTo>
                    <a:pt x="185126" y="61683"/>
                  </a:lnTo>
                  <a:lnTo>
                    <a:pt x="185174" y="61574"/>
                  </a:lnTo>
                  <a:lnTo>
                    <a:pt x="185220" y="61458"/>
                  </a:lnTo>
                  <a:lnTo>
                    <a:pt x="185264" y="61343"/>
                  </a:lnTo>
                  <a:lnTo>
                    <a:pt x="185339" y="61112"/>
                  </a:lnTo>
                  <a:lnTo>
                    <a:pt x="185334" y="60869"/>
                  </a:lnTo>
                  <a:lnTo>
                    <a:pt x="185338" y="60626"/>
                  </a:lnTo>
                  <a:lnTo>
                    <a:pt x="185375" y="60511"/>
                  </a:lnTo>
                  <a:lnTo>
                    <a:pt x="185418" y="60402"/>
                  </a:lnTo>
                  <a:lnTo>
                    <a:pt x="185469" y="60286"/>
                  </a:lnTo>
                  <a:lnTo>
                    <a:pt x="185528" y="60183"/>
                  </a:lnTo>
                  <a:lnTo>
                    <a:pt x="185595" y="60079"/>
                  </a:lnTo>
                  <a:lnTo>
                    <a:pt x="185670" y="59988"/>
                  </a:lnTo>
                  <a:lnTo>
                    <a:pt x="185764" y="59909"/>
                  </a:lnTo>
                  <a:lnTo>
                    <a:pt x="185870" y="59848"/>
                  </a:lnTo>
                  <a:lnTo>
                    <a:pt x="185988" y="59818"/>
                  </a:lnTo>
                  <a:lnTo>
                    <a:pt x="186108" y="59800"/>
                  </a:lnTo>
                  <a:lnTo>
                    <a:pt x="186229" y="59782"/>
                  </a:lnTo>
                  <a:lnTo>
                    <a:pt x="186471" y="59757"/>
                  </a:lnTo>
                  <a:lnTo>
                    <a:pt x="186714" y="59763"/>
                  </a:lnTo>
                  <a:lnTo>
                    <a:pt x="186956" y="59769"/>
                  </a:lnTo>
                  <a:lnTo>
                    <a:pt x="187198" y="59745"/>
                  </a:lnTo>
                  <a:lnTo>
                    <a:pt x="187315" y="59715"/>
                  </a:lnTo>
                  <a:lnTo>
                    <a:pt x="187424" y="59654"/>
                  </a:lnTo>
                  <a:lnTo>
                    <a:pt x="187525" y="59588"/>
                  </a:lnTo>
                  <a:lnTo>
                    <a:pt x="187622" y="59514"/>
                  </a:lnTo>
                  <a:lnTo>
                    <a:pt x="187711" y="59435"/>
                  </a:lnTo>
                  <a:lnTo>
                    <a:pt x="187794" y="59344"/>
                  </a:lnTo>
                  <a:lnTo>
                    <a:pt x="187869" y="59247"/>
                  </a:lnTo>
                  <a:lnTo>
                    <a:pt x="187925" y="59138"/>
                  </a:lnTo>
                  <a:lnTo>
                    <a:pt x="187951" y="59022"/>
                  </a:lnTo>
                  <a:lnTo>
                    <a:pt x="187963" y="58901"/>
                  </a:lnTo>
                  <a:lnTo>
                    <a:pt x="187971" y="58779"/>
                  </a:lnTo>
                  <a:lnTo>
                    <a:pt x="188013" y="58536"/>
                  </a:lnTo>
                  <a:lnTo>
                    <a:pt x="188067" y="58433"/>
                  </a:lnTo>
                  <a:lnTo>
                    <a:pt x="188131" y="58330"/>
                  </a:lnTo>
                  <a:lnTo>
                    <a:pt x="188200" y="58227"/>
                  </a:lnTo>
                  <a:lnTo>
                    <a:pt x="188273" y="58135"/>
                  </a:lnTo>
                  <a:lnTo>
                    <a:pt x="188428" y="57947"/>
                  </a:lnTo>
                  <a:lnTo>
                    <a:pt x="188585" y="57758"/>
                  </a:lnTo>
                  <a:lnTo>
                    <a:pt x="188662" y="57667"/>
                  </a:lnTo>
                  <a:lnTo>
                    <a:pt x="188735" y="57570"/>
                  </a:lnTo>
                  <a:lnTo>
                    <a:pt x="188800" y="57467"/>
                  </a:lnTo>
                  <a:lnTo>
                    <a:pt x="188860" y="57357"/>
                  </a:lnTo>
                  <a:lnTo>
                    <a:pt x="188905" y="57248"/>
                  </a:lnTo>
                  <a:lnTo>
                    <a:pt x="188929" y="57127"/>
                  </a:lnTo>
                  <a:lnTo>
                    <a:pt x="188943" y="57005"/>
                  </a:lnTo>
                  <a:lnTo>
                    <a:pt x="188949" y="56884"/>
                  </a:lnTo>
                  <a:lnTo>
                    <a:pt x="188949" y="56762"/>
                  </a:lnTo>
                  <a:lnTo>
                    <a:pt x="188947" y="56519"/>
                  </a:lnTo>
                  <a:lnTo>
                    <a:pt x="188961" y="56276"/>
                  </a:lnTo>
                  <a:lnTo>
                    <a:pt x="188978" y="56033"/>
                  </a:lnTo>
                  <a:lnTo>
                    <a:pt x="188983" y="55790"/>
                  </a:lnTo>
                  <a:lnTo>
                    <a:pt x="188967" y="55547"/>
                  </a:lnTo>
                  <a:lnTo>
                    <a:pt x="188954" y="55426"/>
                  </a:lnTo>
                  <a:lnTo>
                    <a:pt x="188933" y="55310"/>
                  </a:lnTo>
                  <a:lnTo>
                    <a:pt x="188902" y="55189"/>
                  </a:lnTo>
                  <a:lnTo>
                    <a:pt x="188862" y="55079"/>
                  </a:lnTo>
                  <a:lnTo>
                    <a:pt x="188808" y="54970"/>
                  </a:lnTo>
                  <a:lnTo>
                    <a:pt x="188742" y="54867"/>
                  </a:lnTo>
                  <a:lnTo>
                    <a:pt x="188671" y="54770"/>
                  </a:lnTo>
                  <a:lnTo>
                    <a:pt x="188525" y="54575"/>
                  </a:lnTo>
                  <a:lnTo>
                    <a:pt x="188451" y="54478"/>
                  </a:lnTo>
                  <a:lnTo>
                    <a:pt x="188381" y="54374"/>
                  </a:lnTo>
                  <a:lnTo>
                    <a:pt x="188316" y="54271"/>
                  </a:lnTo>
                  <a:lnTo>
                    <a:pt x="188261" y="54162"/>
                  </a:lnTo>
                  <a:lnTo>
                    <a:pt x="188210" y="54052"/>
                  </a:lnTo>
                  <a:lnTo>
                    <a:pt x="188162" y="53943"/>
                  </a:lnTo>
                  <a:lnTo>
                    <a:pt x="188119" y="53828"/>
                  </a:lnTo>
                  <a:lnTo>
                    <a:pt x="188081" y="53712"/>
                  </a:lnTo>
                  <a:lnTo>
                    <a:pt x="188045" y="53597"/>
                  </a:lnTo>
                  <a:lnTo>
                    <a:pt x="188012" y="53482"/>
                  </a:lnTo>
                  <a:lnTo>
                    <a:pt x="187982" y="53360"/>
                  </a:lnTo>
                  <a:lnTo>
                    <a:pt x="187957" y="53244"/>
                  </a:lnTo>
                  <a:lnTo>
                    <a:pt x="187939" y="53123"/>
                  </a:lnTo>
                  <a:lnTo>
                    <a:pt x="187931" y="53002"/>
                  </a:lnTo>
                  <a:lnTo>
                    <a:pt x="187931" y="52880"/>
                  </a:lnTo>
                  <a:lnTo>
                    <a:pt x="187966" y="52637"/>
                  </a:lnTo>
                  <a:lnTo>
                    <a:pt x="188081" y="52388"/>
                  </a:lnTo>
                  <a:lnTo>
                    <a:pt x="188221" y="52187"/>
                  </a:lnTo>
                  <a:lnTo>
                    <a:pt x="188374" y="51999"/>
                  </a:lnTo>
                  <a:lnTo>
                    <a:pt x="188532" y="51817"/>
                  </a:lnTo>
                  <a:lnTo>
                    <a:pt x="188694" y="51635"/>
                  </a:lnTo>
                  <a:lnTo>
                    <a:pt x="188861" y="51458"/>
                  </a:lnTo>
                  <a:lnTo>
                    <a:pt x="189031" y="51282"/>
                  </a:lnTo>
                  <a:lnTo>
                    <a:pt x="189198" y="51106"/>
                  </a:lnTo>
                  <a:lnTo>
                    <a:pt x="189280" y="51015"/>
                  </a:lnTo>
                  <a:lnTo>
                    <a:pt x="189362" y="50924"/>
                  </a:lnTo>
                  <a:lnTo>
                    <a:pt x="189440" y="50832"/>
                  </a:lnTo>
                  <a:lnTo>
                    <a:pt x="189511" y="50735"/>
                  </a:lnTo>
                  <a:lnTo>
                    <a:pt x="189573" y="50632"/>
                  </a:lnTo>
                  <a:lnTo>
                    <a:pt x="189632" y="50522"/>
                  </a:lnTo>
                  <a:lnTo>
                    <a:pt x="189687" y="50414"/>
                  </a:lnTo>
                  <a:lnTo>
                    <a:pt x="189741" y="50304"/>
                  </a:lnTo>
                  <a:lnTo>
                    <a:pt x="189854" y="50091"/>
                  </a:lnTo>
                  <a:lnTo>
                    <a:pt x="189986" y="49891"/>
                  </a:lnTo>
                  <a:lnTo>
                    <a:pt x="190128" y="49690"/>
                  </a:lnTo>
                  <a:lnTo>
                    <a:pt x="190270" y="49490"/>
                  </a:lnTo>
                  <a:lnTo>
                    <a:pt x="190412" y="49296"/>
                  </a:lnTo>
                  <a:lnTo>
                    <a:pt x="190555" y="49095"/>
                  </a:lnTo>
                  <a:lnTo>
                    <a:pt x="190697" y="48901"/>
                  </a:lnTo>
                  <a:lnTo>
                    <a:pt x="190840" y="48706"/>
                  </a:lnTo>
                  <a:lnTo>
                    <a:pt x="190983" y="48505"/>
                  </a:lnTo>
                  <a:lnTo>
                    <a:pt x="191127" y="48311"/>
                  </a:lnTo>
                  <a:lnTo>
                    <a:pt x="191272" y="48117"/>
                  </a:lnTo>
                  <a:lnTo>
                    <a:pt x="191417" y="47922"/>
                  </a:lnTo>
                  <a:lnTo>
                    <a:pt x="191490" y="47825"/>
                  </a:lnTo>
                  <a:lnTo>
                    <a:pt x="191566" y="47728"/>
                  </a:lnTo>
                  <a:lnTo>
                    <a:pt x="191647" y="47637"/>
                  </a:lnTo>
                  <a:lnTo>
                    <a:pt x="191732" y="47552"/>
                  </a:lnTo>
                  <a:lnTo>
                    <a:pt x="191823" y="47473"/>
                  </a:lnTo>
                  <a:lnTo>
                    <a:pt x="191922" y="47406"/>
                  </a:lnTo>
                  <a:lnTo>
                    <a:pt x="192027" y="47339"/>
                  </a:lnTo>
                  <a:lnTo>
                    <a:pt x="192137" y="47290"/>
                  </a:lnTo>
                  <a:lnTo>
                    <a:pt x="192254" y="47254"/>
                  </a:lnTo>
                  <a:lnTo>
                    <a:pt x="192371" y="47223"/>
                  </a:lnTo>
                  <a:lnTo>
                    <a:pt x="192490" y="47193"/>
                  </a:lnTo>
                  <a:lnTo>
                    <a:pt x="192610" y="47175"/>
                  </a:lnTo>
                  <a:lnTo>
                    <a:pt x="192731" y="47169"/>
                  </a:lnTo>
                  <a:lnTo>
                    <a:pt x="192973" y="47187"/>
                  </a:lnTo>
                  <a:lnTo>
                    <a:pt x="193208" y="47248"/>
                  </a:lnTo>
                  <a:lnTo>
                    <a:pt x="193323" y="47291"/>
                  </a:lnTo>
                  <a:lnTo>
                    <a:pt x="193433" y="47345"/>
                  </a:lnTo>
                  <a:lnTo>
                    <a:pt x="193541" y="47400"/>
                  </a:lnTo>
                  <a:lnTo>
                    <a:pt x="193648" y="47460"/>
                  </a:lnTo>
                  <a:lnTo>
                    <a:pt x="193745" y="47533"/>
                  </a:lnTo>
                  <a:lnTo>
                    <a:pt x="193839" y="47607"/>
                  </a:lnTo>
                  <a:lnTo>
                    <a:pt x="193931" y="47686"/>
                  </a:lnTo>
                  <a:lnTo>
                    <a:pt x="194022" y="47771"/>
                  </a:lnTo>
                  <a:lnTo>
                    <a:pt x="194200" y="47929"/>
                  </a:lnTo>
                  <a:lnTo>
                    <a:pt x="194286" y="48019"/>
                  </a:lnTo>
                  <a:lnTo>
                    <a:pt x="194367" y="48111"/>
                  </a:lnTo>
                  <a:lnTo>
                    <a:pt x="194447" y="48202"/>
                  </a:lnTo>
                  <a:lnTo>
                    <a:pt x="194521" y="48299"/>
                  </a:lnTo>
                  <a:lnTo>
                    <a:pt x="194590" y="48396"/>
                  </a:lnTo>
                  <a:lnTo>
                    <a:pt x="194656" y="48500"/>
                  </a:lnTo>
                  <a:lnTo>
                    <a:pt x="194717" y="48609"/>
                  </a:lnTo>
                  <a:lnTo>
                    <a:pt x="194769" y="48712"/>
                  </a:lnTo>
                  <a:lnTo>
                    <a:pt x="194806" y="48828"/>
                  </a:lnTo>
                  <a:lnTo>
                    <a:pt x="194829" y="48949"/>
                  </a:lnTo>
                  <a:lnTo>
                    <a:pt x="194846" y="49071"/>
                  </a:lnTo>
                  <a:lnTo>
                    <a:pt x="194860" y="49192"/>
                  </a:lnTo>
                  <a:lnTo>
                    <a:pt x="194870" y="49314"/>
                  </a:lnTo>
                  <a:lnTo>
                    <a:pt x="194898" y="49556"/>
                  </a:lnTo>
                  <a:lnTo>
                    <a:pt x="194919" y="49673"/>
                  </a:lnTo>
                  <a:lnTo>
                    <a:pt x="194947" y="49794"/>
                  </a:lnTo>
                  <a:lnTo>
                    <a:pt x="194990" y="49903"/>
                  </a:lnTo>
                  <a:lnTo>
                    <a:pt x="195059" y="50006"/>
                  </a:lnTo>
                  <a:lnTo>
                    <a:pt x="195139" y="50097"/>
                  </a:lnTo>
                  <a:lnTo>
                    <a:pt x="195281" y="50298"/>
                  </a:lnTo>
                  <a:lnTo>
                    <a:pt x="195320" y="50407"/>
                  </a:lnTo>
                  <a:lnTo>
                    <a:pt x="195338" y="50529"/>
                  </a:lnTo>
                  <a:lnTo>
                    <a:pt x="195348" y="50650"/>
                  </a:lnTo>
                  <a:lnTo>
                    <a:pt x="195353" y="50772"/>
                  </a:lnTo>
                  <a:lnTo>
                    <a:pt x="195350" y="51015"/>
                  </a:lnTo>
                  <a:lnTo>
                    <a:pt x="195345" y="51258"/>
                  </a:lnTo>
                  <a:lnTo>
                    <a:pt x="195351" y="51501"/>
                  </a:lnTo>
                  <a:lnTo>
                    <a:pt x="195382" y="51744"/>
                  </a:lnTo>
                  <a:lnTo>
                    <a:pt x="195428" y="51980"/>
                  </a:lnTo>
                  <a:lnTo>
                    <a:pt x="195483" y="52218"/>
                  </a:lnTo>
                  <a:lnTo>
                    <a:pt x="195542" y="52454"/>
                  </a:lnTo>
                  <a:lnTo>
                    <a:pt x="195602" y="52692"/>
                  </a:lnTo>
                  <a:lnTo>
                    <a:pt x="195662" y="52928"/>
                  </a:lnTo>
                  <a:lnTo>
                    <a:pt x="195719" y="53160"/>
                  </a:lnTo>
                  <a:lnTo>
                    <a:pt x="195747" y="53281"/>
                  </a:lnTo>
                  <a:lnTo>
                    <a:pt x="195772" y="53396"/>
                  </a:lnTo>
                  <a:lnTo>
                    <a:pt x="195794" y="53518"/>
                  </a:lnTo>
                  <a:lnTo>
                    <a:pt x="195810" y="53640"/>
                  </a:lnTo>
                  <a:lnTo>
                    <a:pt x="195820" y="53761"/>
                  </a:lnTo>
                  <a:lnTo>
                    <a:pt x="195827" y="53882"/>
                  </a:lnTo>
                  <a:lnTo>
                    <a:pt x="195833" y="54004"/>
                  </a:lnTo>
                  <a:lnTo>
                    <a:pt x="195838" y="54125"/>
                  </a:lnTo>
                  <a:lnTo>
                    <a:pt x="195843" y="54247"/>
                  </a:lnTo>
                  <a:lnTo>
                    <a:pt x="195846" y="54368"/>
                  </a:lnTo>
                  <a:lnTo>
                    <a:pt x="195848" y="54490"/>
                  </a:lnTo>
                  <a:lnTo>
                    <a:pt x="195850" y="54612"/>
                  </a:lnTo>
                  <a:lnTo>
                    <a:pt x="195850" y="54733"/>
                  </a:lnTo>
                  <a:lnTo>
                    <a:pt x="195838" y="54976"/>
                  </a:lnTo>
                  <a:lnTo>
                    <a:pt x="195817" y="55219"/>
                  </a:lnTo>
                  <a:lnTo>
                    <a:pt x="195814" y="55341"/>
                  </a:lnTo>
                  <a:lnTo>
                    <a:pt x="195819" y="55462"/>
                  </a:lnTo>
                  <a:lnTo>
                    <a:pt x="195838" y="55577"/>
                  </a:lnTo>
                  <a:lnTo>
                    <a:pt x="195863" y="55699"/>
                  </a:lnTo>
                  <a:lnTo>
                    <a:pt x="195892" y="55814"/>
                  </a:lnTo>
                  <a:lnTo>
                    <a:pt x="195950" y="56051"/>
                  </a:lnTo>
                  <a:lnTo>
                    <a:pt x="195976" y="56173"/>
                  </a:lnTo>
                  <a:lnTo>
                    <a:pt x="195995" y="56294"/>
                  </a:lnTo>
                  <a:lnTo>
                    <a:pt x="196002" y="56416"/>
                  </a:lnTo>
                  <a:lnTo>
                    <a:pt x="196010" y="56537"/>
                  </a:lnTo>
                  <a:lnTo>
                    <a:pt x="196065" y="56768"/>
                  </a:lnTo>
                  <a:lnTo>
                    <a:pt x="196121" y="56877"/>
                  </a:lnTo>
                  <a:lnTo>
                    <a:pt x="196181" y="56987"/>
                  </a:lnTo>
                  <a:lnTo>
                    <a:pt x="196249" y="57084"/>
                  </a:lnTo>
                  <a:lnTo>
                    <a:pt x="196323" y="57181"/>
                  </a:lnTo>
                  <a:lnTo>
                    <a:pt x="196401" y="57272"/>
                  </a:lnTo>
                  <a:lnTo>
                    <a:pt x="196484" y="57364"/>
                  </a:lnTo>
                  <a:lnTo>
                    <a:pt x="196571" y="57449"/>
                  </a:lnTo>
                  <a:lnTo>
                    <a:pt x="196660" y="57528"/>
                  </a:lnTo>
                  <a:lnTo>
                    <a:pt x="196842" y="57692"/>
                  </a:lnTo>
                  <a:lnTo>
                    <a:pt x="196936" y="57771"/>
                  </a:lnTo>
                  <a:lnTo>
                    <a:pt x="197034" y="57844"/>
                  </a:lnTo>
                  <a:lnTo>
                    <a:pt x="197140" y="57898"/>
                  </a:lnTo>
                  <a:lnTo>
                    <a:pt x="197249" y="57953"/>
                  </a:lnTo>
                  <a:lnTo>
                    <a:pt x="197366" y="57984"/>
                  </a:lnTo>
                  <a:lnTo>
                    <a:pt x="197596" y="57916"/>
                  </a:lnTo>
                  <a:lnTo>
                    <a:pt x="197802" y="57783"/>
                  </a:lnTo>
                  <a:lnTo>
                    <a:pt x="198013" y="57668"/>
                  </a:lnTo>
                  <a:lnTo>
                    <a:pt x="198233" y="57552"/>
                  </a:lnTo>
                  <a:lnTo>
                    <a:pt x="198455" y="57430"/>
                  </a:lnTo>
                  <a:lnTo>
                    <a:pt x="198679" y="57321"/>
                  </a:lnTo>
                  <a:lnTo>
                    <a:pt x="198906" y="57254"/>
                  </a:lnTo>
                  <a:lnTo>
                    <a:pt x="199136" y="57236"/>
                  </a:lnTo>
                  <a:lnTo>
                    <a:pt x="199370" y="57260"/>
                  </a:lnTo>
                  <a:lnTo>
                    <a:pt x="199606" y="57321"/>
                  </a:lnTo>
                  <a:lnTo>
                    <a:pt x="199844" y="57400"/>
                  </a:lnTo>
                  <a:lnTo>
                    <a:pt x="200081" y="57479"/>
                  </a:lnTo>
                  <a:lnTo>
                    <a:pt x="200361" y="57564"/>
                  </a:lnTo>
                  <a:lnTo>
                    <a:pt x="200603" y="57533"/>
                  </a:lnTo>
                  <a:lnTo>
                    <a:pt x="200844" y="57510"/>
                  </a:lnTo>
                  <a:lnTo>
                    <a:pt x="201085" y="57473"/>
                  </a:lnTo>
                  <a:lnTo>
                    <a:pt x="201206" y="57455"/>
                  </a:lnTo>
                  <a:lnTo>
                    <a:pt x="201324" y="57430"/>
                  </a:lnTo>
                  <a:lnTo>
                    <a:pt x="201441" y="57394"/>
                  </a:lnTo>
                  <a:lnTo>
                    <a:pt x="201555" y="57358"/>
                  </a:lnTo>
                  <a:lnTo>
                    <a:pt x="201668" y="57309"/>
                  </a:lnTo>
                  <a:lnTo>
                    <a:pt x="201779" y="57261"/>
                  </a:lnTo>
                  <a:lnTo>
                    <a:pt x="201888" y="57206"/>
                  </a:lnTo>
                  <a:lnTo>
                    <a:pt x="201996" y="57151"/>
                  </a:lnTo>
                  <a:lnTo>
                    <a:pt x="202102" y="57090"/>
                  </a:lnTo>
                  <a:lnTo>
                    <a:pt x="202206" y="57030"/>
                  </a:lnTo>
                  <a:lnTo>
                    <a:pt x="202306" y="56963"/>
                  </a:lnTo>
                  <a:lnTo>
                    <a:pt x="202405" y="56890"/>
                  </a:lnTo>
                  <a:lnTo>
                    <a:pt x="202502" y="56817"/>
                  </a:lnTo>
                  <a:lnTo>
                    <a:pt x="202596" y="56738"/>
                  </a:lnTo>
                  <a:lnTo>
                    <a:pt x="202685" y="56659"/>
                  </a:lnTo>
                  <a:lnTo>
                    <a:pt x="202773" y="56574"/>
                  </a:lnTo>
                  <a:lnTo>
                    <a:pt x="202860" y="56488"/>
                  </a:lnTo>
                  <a:lnTo>
                    <a:pt x="203033" y="56312"/>
                  </a:lnTo>
                  <a:lnTo>
                    <a:pt x="203200" y="56143"/>
                  </a:lnTo>
                  <a:lnTo>
                    <a:pt x="203282" y="56051"/>
                  </a:lnTo>
                  <a:lnTo>
                    <a:pt x="203364" y="55960"/>
                  </a:lnTo>
                  <a:lnTo>
                    <a:pt x="203443" y="55869"/>
                  </a:lnTo>
                  <a:lnTo>
                    <a:pt x="203520" y="55772"/>
                  </a:lnTo>
                  <a:lnTo>
                    <a:pt x="203595" y="55675"/>
                  </a:lnTo>
                  <a:lnTo>
                    <a:pt x="203744" y="55487"/>
                  </a:lnTo>
                  <a:lnTo>
                    <a:pt x="203893" y="55292"/>
                  </a:lnTo>
                  <a:lnTo>
                    <a:pt x="204042" y="55104"/>
                  </a:lnTo>
                  <a:lnTo>
                    <a:pt x="204190" y="54909"/>
                  </a:lnTo>
                  <a:lnTo>
                    <a:pt x="204338" y="54714"/>
                  </a:lnTo>
                  <a:lnTo>
                    <a:pt x="204485" y="54520"/>
                  </a:lnTo>
                  <a:lnTo>
                    <a:pt x="204632" y="54326"/>
                  </a:lnTo>
                  <a:lnTo>
                    <a:pt x="204779" y="54137"/>
                  </a:lnTo>
                  <a:lnTo>
                    <a:pt x="204925" y="53943"/>
                  </a:lnTo>
                  <a:lnTo>
                    <a:pt x="205072" y="53749"/>
                  </a:lnTo>
                  <a:lnTo>
                    <a:pt x="205218" y="53554"/>
                  </a:lnTo>
                  <a:lnTo>
                    <a:pt x="205290" y="53457"/>
                  </a:lnTo>
                  <a:lnTo>
                    <a:pt x="205359" y="53354"/>
                  </a:lnTo>
                  <a:lnTo>
                    <a:pt x="205426" y="53251"/>
                  </a:lnTo>
                  <a:lnTo>
                    <a:pt x="205489" y="53147"/>
                  </a:lnTo>
                  <a:lnTo>
                    <a:pt x="205550" y="53044"/>
                  </a:lnTo>
                  <a:lnTo>
                    <a:pt x="205607" y="52935"/>
                  </a:lnTo>
                  <a:lnTo>
                    <a:pt x="205715" y="52722"/>
                  </a:lnTo>
                  <a:lnTo>
                    <a:pt x="205766" y="52613"/>
                  </a:lnTo>
                  <a:lnTo>
                    <a:pt x="205815" y="52497"/>
                  </a:lnTo>
                  <a:lnTo>
                    <a:pt x="205860" y="52388"/>
                  </a:lnTo>
                  <a:lnTo>
                    <a:pt x="205901" y="52272"/>
                  </a:lnTo>
                  <a:lnTo>
                    <a:pt x="205938" y="52157"/>
                  </a:lnTo>
                  <a:lnTo>
                    <a:pt x="205971" y="52042"/>
                  </a:lnTo>
                  <a:lnTo>
                    <a:pt x="206000" y="51920"/>
                  </a:lnTo>
                  <a:lnTo>
                    <a:pt x="206020" y="51799"/>
                  </a:lnTo>
                  <a:lnTo>
                    <a:pt x="206035" y="51677"/>
                  </a:lnTo>
                  <a:lnTo>
                    <a:pt x="206048" y="51556"/>
                  </a:lnTo>
                  <a:lnTo>
                    <a:pt x="206060" y="51440"/>
                  </a:lnTo>
                  <a:lnTo>
                    <a:pt x="206071" y="51319"/>
                  </a:lnTo>
                  <a:lnTo>
                    <a:pt x="206082" y="51197"/>
                  </a:lnTo>
                  <a:lnTo>
                    <a:pt x="206112" y="50954"/>
                  </a:lnTo>
                  <a:lnTo>
                    <a:pt x="206162" y="50717"/>
                  </a:lnTo>
                  <a:lnTo>
                    <a:pt x="206209" y="50474"/>
                  </a:lnTo>
                  <a:lnTo>
                    <a:pt x="206200" y="50237"/>
                  </a:lnTo>
                  <a:lnTo>
                    <a:pt x="206169" y="50121"/>
                  </a:lnTo>
                  <a:lnTo>
                    <a:pt x="206130" y="50006"/>
                  </a:lnTo>
                  <a:lnTo>
                    <a:pt x="206080" y="49891"/>
                  </a:lnTo>
                  <a:lnTo>
                    <a:pt x="206028" y="49781"/>
                  </a:lnTo>
                  <a:lnTo>
                    <a:pt x="205973" y="49672"/>
                  </a:lnTo>
                  <a:lnTo>
                    <a:pt x="205918" y="49563"/>
                  </a:lnTo>
                  <a:lnTo>
                    <a:pt x="205861" y="49459"/>
                  </a:lnTo>
                  <a:lnTo>
                    <a:pt x="205744" y="49247"/>
                  </a:lnTo>
                  <a:lnTo>
                    <a:pt x="205619" y="49034"/>
                  </a:lnTo>
                  <a:lnTo>
                    <a:pt x="205489" y="48828"/>
                  </a:lnTo>
                  <a:lnTo>
                    <a:pt x="205346" y="48633"/>
                  </a:lnTo>
                  <a:lnTo>
                    <a:pt x="205185" y="48451"/>
                  </a:lnTo>
                  <a:lnTo>
                    <a:pt x="205034" y="48263"/>
                  </a:lnTo>
                  <a:lnTo>
                    <a:pt x="204976" y="48154"/>
                  </a:lnTo>
                  <a:lnTo>
                    <a:pt x="204942" y="48038"/>
                  </a:lnTo>
                  <a:lnTo>
                    <a:pt x="204919" y="47916"/>
                  </a:lnTo>
                  <a:lnTo>
                    <a:pt x="204908" y="47795"/>
                  </a:lnTo>
                  <a:lnTo>
                    <a:pt x="204906" y="47673"/>
                  </a:lnTo>
                  <a:lnTo>
                    <a:pt x="204911" y="47431"/>
                  </a:lnTo>
                  <a:lnTo>
                    <a:pt x="204913" y="47309"/>
                  </a:lnTo>
                  <a:lnTo>
                    <a:pt x="204910" y="47193"/>
                  </a:lnTo>
                  <a:lnTo>
                    <a:pt x="204901" y="47072"/>
                  </a:lnTo>
                  <a:lnTo>
                    <a:pt x="204881" y="46950"/>
                  </a:lnTo>
                  <a:lnTo>
                    <a:pt x="204849" y="46835"/>
                  </a:lnTo>
                  <a:lnTo>
                    <a:pt x="204808" y="46720"/>
                  </a:lnTo>
                  <a:lnTo>
                    <a:pt x="204763" y="46604"/>
                  </a:lnTo>
                  <a:lnTo>
                    <a:pt x="204706" y="46495"/>
                  </a:lnTo>
                  <a:lnTo>
                    <a:pt x="204643" y="46392"/>
                  </a:lnTo>
                  <a:lnTo>
                    <a:pt x="204574" y="46294"/>
                  </a:lnTo>
                  <a:lnTo>
                    <a:pt x="204496" y="46203"/>
                  </a:lnTo>
                  <a:lnTo>
                    <a:pt x="204398" y="46130"/>
                  </a:lnTo>
                  <a:lnTo>
                    <a:pt x="204293" y="46063"/>
                  </a:lnTo>
                  <a:lnTo>
                    <a:pt x="204183" y="46014"/>
                  </a:lnTo>
                  <a:lnTo>
                    <a:pt x="204071" y="45966"/>
                  </a:lnTo>
                  <a:lnTo>
                    <a:pt x="203957" y="45923"/>
                  </a:lnTo>
                  <a:lnTo>
                    <a:pt x="203840" y="45887"/>
                  </a:lnTo>
                  <a:lnTo>
                    <a:pt x="203723" y="45857"/>
                  </a:lnTo>
                  <a:lnTo>
                    <a:pt x="203603" y="45838"/>
                  </a:lnTo>
                  <a:lnTo>
                    <a:pt x="203362" y="45802"/>
                  </a:lnTo>
                  <a:lnTo>
                    <a:pt x="203120" y="45784"/>
                  </a:lnTo>
                  <a:lnTo>
                    <a:pt x="202877" y="45790"/>
                  </a:lnTo>
                  <a:lnTo>
                    <a:pt x="202636" y="45821"/>
                  </a:lnTo>
                  <a:lnTo>
                    <a:pt x="202397" y="45863"/>
                  </a:lnTo>
                  <a:lnTo>
                    <a:pt x="202161" y="45918"/>
                  </a:lnTo>
                  <a:lnTo>
                    <a:pt x="201929" y="45997"/>
                  </a:lnTo>
                  <a:lnTo>
                    <a:pt x="201718" y="46118"/>
                  </a:lnTo>
                  <a:lnTo>
                    <a:pt x="201505" y="46227"/>
                  </a:lnTo>
                  <a:lnTo>
                    <a:pt x="201389" y="46270"/>
                  </a:lnTo>
                  <a:lnTo>
                    <a:pt x="201270" y="46294"/>
                  </a:lnTo>
                  <a:lnTo>
                    <a:pt x="201150" y="46313"/>
                  </a:lnTo>
                  <a:lnTo>
                    <a:pt x="201029" y="46325"/>
                  </a:lnTo>
                  <a:lnTo>
                    <a:pt x="200790" y="46294"/>
                  </a:lnTo>
                  <a:lnTo>
                    <a:pt x="200683" y="46233"/>
                  </a:lnTo>
                  <a:lnTo>
                    <a:pt x="200581" y="46167"/>
                  </a:lnTo>
                  <a:lnTo>
                    <a:pt x="200481" y="46100"/>
                  </a:lnTo>
                  <a:lnTo>
                    <a:pt x="200386" y="46027"/>
                  </a:lnTo>
                  <a:lnTo>
                    <a:pt x="200292" y="45948"/>
                  </a:lnTo>
                  <a:lnTo>
                    <a:pt x="200201" y="45869"/>
                  </a:lnTo>
                  <a:lnTo>
                    <a:pt x="200111" y="45784"/>
                  </a:lnTo>
                  <a:lnTo>
                    <a:pt x="200023" y="45699"/>
                  </a:lnTo>
                  <a:lnTo>
                    <a:pt x="199936" y="45614"/>
                  </a:lnTo>
                  <a:lnTo>
                    <a:pt x="199850" y="45529"/>
                  </a:lnTo>
                  <a:lnTo>
                    <a:pt x="199677" y="45359"/>
                  </a:lnTo>
                  <a:lnTo>
                    <a:pt x="199589" y="45279"/>
                  </a:lnTo>
                  <a:lnTo>
                    <a:pt x="199496" y="45201"/>
                  </a:lnTo>
                  <a:lnTo>
                    <a:pt x="199400" y="45122"/>
                  </a:lnTo>
                  <a:lnTo>
                    <a:pt x="199302" y="45055"/>
                  </a:lnTo>
                  <a:lnTo>
                    <a:pt x="199194" y="44994"/>
                  </a:lnTo>
                  <a:lnTo>
                    <a:pt x="199084" y="44946"/>
                  </a:lnTo>
                  <a:lnTo>
                    <a:pt x="198860" y="44848"/>
                  </a:lnTo>
                  <a:lnTo>
                    <a:pt x="198745" y="44812"/>
                  </a:lnTo>
                  <a:lnTo>
                    <a:pt x="198626" y="44787"/>
                  </a:lnTo>
                  <a:lnTo>
                    <a:pt x="198505" y="44770"/>
                  </a:lnTo>
                  <a:lnTo>
                    <a:pt x="198384" y="44757"/>
                  </a:lnTo>
                  <a:lnTo>
                    <a:pt x="198142" y="44733"/>
                  </a:lnTo>
                  <a:lnTo>
                    <a:pt x="198022" y="44709"/>
                  </a:lnTo>
                  <a:lnTo>
                    <a:pt x="197910" y="44666"/>
                  </a:lnTo>
                  <a:lnTo>
                    <a:pt x="197810" y="44593"/>
                  </a:lnTo>
                  <a:lnTo>
                    <a:pt x="197730" y="44508"/>
                  </a:lnTo>
                  <a:lnTo>
                    <a:pt x="197663" y="44405"/>
                  </a:lnTo>
                  <a:lnTo>
                    <a:pt x="197605" y="44296"/>
                  </a:lnTo>
                  <a:lnTo>
                    <a:pt x="197558" y="44186"/>
                  </a:lnTo>
                  <a:lnTo>
                    <a:pt x="197512" y="44070"/>
                  </a:lnTo>
                  <a:lnTo>
                    <a:pt x="197470" y="43955"/>
                  </a:lnTo>
                  <a:lnTo>
                    <a:pt x="197431" y="43840"/>
                  </a:lnTo>
                  <a:lnTo>
                    <a:pt x="197394" y="43725"/>
                  </a:lnTo>
                  <a:lnTo>
                    <a:pt x="197364" y="43609"/>
                  </a:lnTo>
                  <a:lnTo>
                    <a:pt x="197346" y="43488"/>
                  </a:lnTo>
                  <a:lnTo>
                    <a:pt x="197338" y="43366"/>
                  </a:lnTo>
                  <a:lnTo>
                    <a:pt x="197351" y="43123"/>
                  </a:lnTo>
                  <a:lnTo>
                    <a:pt x="197366" y="43001"/>
                  </a:lnTo>
                  <a:lnTo>
                    <a:pt x="197389" y="42886"/>
                  </a:lnTo>
                  <a:lnTo>
                    <a:pt x="197414" y="42765"/>
                  </a:lnTo>
                  <a:lnTo>
                    <a:pt x="197439" y="42649"/>
                  </a:lnTo>
                  <a:lnTo>
                    <a:pt x="197467" y="42528"/>
                  </a:lnTo>
                  <a:lnTo>
                    <a:pt x="197494" y="42412"/>
                  </a:lnTo>
                  <a:lnTo>
                    <a:pt x="197548" y="42175"/>
                  </a:lnTo>
                  <a:lnTo>
                    <a:pt x="197573" y="42054"/>
                  </a:lnTo>
                  <a:lnTo>
                    <a:pt x="197596" y="41932"/>
                  </a:lnTo>
                  <a:lnTo>
                    <a:pt x="197616" y="41810"/>
                  </a:lnTo>
                  <a:lnTo>
                    <a:pt x="197634" y="41689"/>
                  </a:lnTo>
                  <a:lnTo>
                    <a:pt x="197651" y="41574"/>
                  </a:lnTo>
                  <a:lnTo>
                    <a:pt x="197666" y="41452"/>
                  </a:lnTo>
                  <a:lnTo>
                    <a:pt x="197696" y="41209"/>
                  </a:lnTo>
                  <a:lnTo>
                    <a:pt x="197724" y="40966"/>
                  </a:lnTo>
                  <a:lnTo>
                    <a:pt x="197752" y="40729"/>
                  </a:lnTo>
                  <a:lnTo>
                    <a:pt x="197778" y="40486"/>
                  </a:lnTo>
                  <a:lnTo>
                    <a:pt x="197802" y="40243"/>
                  </a:lnTo>
                  <a:lnTo>
                    <a:pt x="197823" y="40000"/>
                  </a:lnTo>
                  <a:lnTo>
                    <a:pt x="197819" y="39763"/>
                  </a:lnTo>
                  <a:lnTo>
                    <a:pt x="197766" y="39520"/>
                  </a:lnTo>
                  <a:lnTo>
                    <a:pt x="197699" y="39290"/>
                  </a:lnTo>
                  <a:lnTo>
                    <a:pt x="197637" y="39052"/>
                  </a:lnTo>
                  <a:lnTo>
                    <a:pt x="197588" y="38815"/>
                  </a:lnTo>
                  <a:lnTo>
                    <a:pt x="197536" y="38579"/>
                  </a:lnTo>
                  <a:lnTo>
                    <a:pt x="197505" y="38463"/>
                  </a:lnTo>
                  <a:lnTo>
                    <a:pt x="197464" y="38348"/>
                  </a:lnTo>
                  <a:lnTo>
                    <a:pt x="197416" y="38232"/>
                  </a:lnTo>
                  <a:lnTo>
                    <a:pt x="197349" y="38135"/>
                  </a:lnTo>
                  <a:lnTo>
                    <a:pt x="197261" y="38050"/>
                  </a:lnTo>
                  <a:lnTo>
                    <a:pt x="197159" y="37983"/>
                  </a:lnTo>
                  <a:lnTo>
                    <a:pt x="197053" y="37922"/>
                  </a:lnTo>
                  <a:lnTo>
                    <a:pt x="196948" y="37862"/>
                  </a:lnTo>
                  <a:lnTo>
                    <a:pt x="196756" y="37715"/>
                  </a:lnTo>
                  <a:lnTo>
                    <a:pt x="196677" y="37625"/>
                  </a:lnTo>
                  <a:lnTo>
                    <a:pt x="196602" y="37527"/>
                  </a:lnTo>
                  <a:lnTo>
                    <a:pt x="196530" y="37430"/>
                  </a:lnTo>
                  <a:lnTo>
                    <a:pt x="196461" y="37327"/>
                  </a:lnTo>
                  <a:lnTo>
                    <a:pt x="196337" y="37120"/>
                  </a:lnTo>
                  <a:lnTo>
                    <a:pt x="196261" y="36890"/>
                  </a:lnTo>
                  <a:lnTo>
                    <a:pt x="196279" y="36653"/>
                  </a:lnTo>
                  <a:lnTo>
                    <a:pt x="196333" y="36543"/>
                  </a:lnTo>
                  <a:lnTo>
                    <a:pt x="196401" y="36440"/>
                  </a:lnTo>
                  <a:lnTo>
                    <a:pt x="196479" y="36349"/>
                  </a:lnTo>
                  <a:lnTo>
                    <a:pt x="196569" y="36264"/>
                  </a:lnTo>
                  <a:lnTo>
                    <a:pt x="196675" y="36209"/>
                  </a:lnTo>
                  <a:lnTo>
                    <a:pt x="196795" y="36191"/>
                  </a:lnTo>
                  <a:lnTo>
                    <a:pt x="196917" y="36185"/>
                  </a:lnTo>
                  <a:lnTo>
                    <a:pt x="197157" y="36154"/>
                  </a:lnTo>
                  <a:lnTo>
                    <a:pt x="197261" y="36087"/>
                  </a:lnTo>
                  <a:lnTo>
                    <a:pt x="197356" y="36009"/>
                  </a:lnTo>
                  <a:lnTo>
                    <a:pt x="197445" y="35930"/>
                  </a:lnTo>
                  <a:lnTo>
                    <a:pt x="197527" y="35839"/>
                  </a:lnTo>
                  <a:lnTo>
                    <a:pt x="197606" y="35747"/>
                  </a:lnTo>
                  <a:lnTo>
                    <a:pt x="197686" y="35656"/>
                  </a:lnTo>
                  <a:lnTo>
                    <a:pt x="197850" y="35474"/>
                  </a:lnTo>
                  <a:lnTo>
                    <a:pt x="198045" y="35328"/>
                  </a:lnTo>
                  <a:lnTo>
                    <a:pt x="198276" y="35310"/>
                  </a:lnTo>
                  <a:lnTo>
                    <a:pt x="198504" y="35407"/>
                  </a:lnTo>
                  <a:lnTo>
                    <a:pt x="198738" y="35462"/>
                  </a:lnTo>
                  <a:lnTo>
                    <a:pt x="198982" y="35462"/>
                  </a:lnTo>
                  <a:lnTo>
                    <a:pt x="199225" y="35450"/>
                  </a:lnTo>
                  <a:lnTo>
                    <a:pt x="199346" y="35437"/>
                  </a:lnTo>
                  <a:lnTo>
                    <a:pt x="199465" y="35413"/>
                  </a:lnTo>
                  <a:lnTo>
                    <a:pt x="199583" y="35383"/>
                  </a:lnTo>
                  <a:lnTo>
                    <a:pt x="199698" y="35340"/>
                  </a:lnTo>
                  <a:lnTo>
                    <a:pt x="199802" y="35280"/>
                  </a:lnTo>
                  <a:lnTo>
                    <a:pt x="199888" y="35194"/>
                  </a:lnTo>
                  <a:lnTo>
                    <a:pt x="199961" y="35097"/>
                  </a:lnTo>
                  <a:lnTo>
                    <a:pt x="200032" y="34994"/>
                  </a:lnTo>
                  <a:lnTo>
                    <a:pt x="200173" y="34800"/>
                  </a:lnTo>
                  <a:lnTo>
                    <a:pt x="200248" y="34703"/>
                  </a:lnTo>
                  <a:lnTo>
                    <a:pt x="200325" y="34605"/>
                  </a:lnTo>
                  <a:lnTo>
                    <a:pt x="200403" y="34514"/>
                  </a:lnTo>
                  <a:lnTo>
                    <a:pt x="200484" y="34423"/>
                  </a:lnTo>
                  <a:lnTo>
                    <a:pt x="200564" y="34331"/>
                  </a:lnTo>
                  <a:lnTo>
                    <a:pt x="200646" y="34241"/>
                  </a:lnTo>
                  <a:lnTo>
                    <a:pt x="200807" y="34058"/>
                  </a:lnTo>
                  <a:lnTo>
                    <a:pt x="200964" y="33870"/>
                  </a:lnTo>
                  <a:lnTo>
                    <a:pt x="201112" y="33682"/>
                  </a:lnTo>
                  <a:lnTo>
                    <a:pt x="201182" y="33584"/>
                  </a:lnTo>
                  <a:lnTo>
                    <a:pt x="201247" y="33481"/>
                  </a:lnTo>
                  <a:lnTo>
                    <a:pt x="201303" y="33378"/>
                  </a:lnTo>
                  <a:lnTo>
                    <a:pt x="201352" y="33262"/>
                  </a:lnTo>
                  <a:lnTo>
                    <a:pt x="201396" y="33153"/>
                  </a:lnTo>
                  <a:lnTo>
                    <a:pt x="201438" y="33037"/>
                  </a:lnTo>
                  <a:lnTo>
                    <a:pt x="201528" y="32807"/>
                  </a:lnTo>
                  <a:lnTo>
                    <a:pt x="201580" y="32698"/>
                  </a:lnTo>
                  <a:lnTo>
                    <a:pt x="201643" y="32594"/>
                  </a:lnTo>
                  <a:lnTo>
                    <a:pt x="201712" y="32491"/>
                  </a:lnTo>
                  <a:lnTo>
                    <a:pt x="201784" y="32394"/>
                  </a:lnTo>
                  <a:lnTo>
                    <a:pt x="201857" y="32296"/>
                  </a:lnTo>
                  <a:lnTo>
                    <a:pt x="201931" y="32199"/>
                  </a:lnTo>
                  <a:lnTo>
                    <a:pt x="202077" y="32005"/>
                  </a:lnTo>
                  <a:lnTo>
                    <a:pt x="202147" y="31908"/>
                  </a:lnTo>
                  <a:lnTo>
                    <a:pt x="202210" y="31805"/>
                  </a:lnTo>
                  <a:lnTo>
                    <a:pt x="202264" y="31695"/>
                  </a:lnTo>
                  <a:lnTo>
                    <a:pt x="202313" y="31586"/>
                  </a:lnTo>
                  <a:lnTo>
                    <a:pt x="202359" y="31470"/>
                  </a:lnTo>
                  <a:lnTo>
                    <a:pt x="202401" y="31355"/>
                  </a:lnTo>
                  <a:lnTo>
                    <a:pt x="202440" y="31239"/>
                  </a:lnTo>
                  <a:lnTo>
                    <a:pt x="202476" y="31124"/>
                  </a:lnTo>
                  <a:lnTo>
                    <a:pt x="202511" y="31008"/>
                  </a:lnTo>
                  <a:lnTo>
                    <a:pt x="202543" y="30893"/>
                  </a:lnTo>
                  <a:lnTo>
                    <a:pt x="202575" y="30772"/>
                  </a:lnTo>
                  <a:lnTo>
                    <a:pt x="202605" y="30656"/>
                  </a:lnTo>
                  <a:lnTo>
                    <a:pt x="202633" y="30541"/>
                  </a:lnTo>
                  <a:lnTo>
                    <a:pt x="202656" y="30419"/>
                  </a:lnTo>
                  <a:lnTo>
                    <a:pt x="202669" y="30297"/>
                  </a:lnTo>
                  <a:lnTo>
                    <a:pt x="202675" y="30176"/>
                  </a:lnTo>
                  <a:lnTo>
                    <a:pt x="202680" y="30055"/>
                  </a:lnTo>
                  <a:lnTo>
                    <a:pt x="202683" y="29933"/>
                  </a:lnTo>
                  <a:lnTo>
                    <a:pt x="202686" y="29811"/>
                  </a:lnTo>
                  <a:lnTo>
                    <a:pt x="202687" y="29690"/>
                  </a:lnTo>
                  <a:lnTo>
                    <a:pt x="202688" y="29447"/>
                  </a:lnTo>
                  <a:lnTo>
                    <a:pt x="202685" y="29326"/>
                  </a:lnTo>
                  <a:lnTo>
                    <a:pt x="202675" y="29204"/>
                  </a:lnTo>
                  <a:lnTo>
                    <a:pt x="202659" y="29083"/>
                  </a:lnTo>
                  <a:lnTo>
                    <a:pt x="202640" y="28961"/>
                  </a:lnTo>
                  <a:lnTo>
                    <a:pt x="202616" y="28724"/>
                  </a:lnTo>
                  <a:lnTo>
                    <a:pt x="202642" y="28609"/>
                  </a:lnTo>
                  <a:lnTo>
                    <a:pt x="202686" y="28493"/>
                  </a:lnTo>
                  <a:lnTo>
                    <a:pt x="202741" y="28384"/>
                  </a:lnTo>
                  <a:lnTo>
                    <a:pt x="202809" y="28281"/>
                  </a:lnTo>
                  <a:lnTo>
                    <a:pt x="202887" y="28189"/>
                  </a:lnTo>
                  <a:lnTo>
                    <a:pt x="202969" y="28098"/>
                  </a:lnTo>
                  <a:lnTo>
                    <a:pt x="203067" y="28025"/>
                  </a:lnTo>
                  <a:lnTo>
                    <a:pt x="203176" y="27971"/>
                  </a:lnTo>
                  <a:lnTo>
                    <a:pt x="203289" y="27923"/>
                  </a:lnTo>
                  <a:lnTo>
                    <a:pt x="203403" y="27886"/>
                  </a:lnTo>
                  <a:lnTo>
                    <a:pt x="203521" y="27855"/>
                  </a:lnTo>
                  <a:lnTo>
                    <a:pt x="203640" y="27831"/>
                  </a:lnTo>
                  <a:lnTo>
                    <a:pt x="203760" y="27813"/>
                  </a:lnTo>
                  <a:lnTo>
                    <a:pt x="203882" y="27801"/>
                  </a:lnTo>
                  <a:lnTo>
                    <a:pt x="204003" y="27795"/>
                  </a:lnTo>
                  <a:lnTo>
                    <a:pt x="204244" y="27819"/>
                  </a:lnTo>
                  <a:lnTo>
                    <a:pt x="204485" y="27856"/>
                  </a:lnTo>
                  <a:lnTo>
                    <a:pt x="204725" y="27892"/>
                  </a:lnTo>
                  <a:lnTo>
                    <a:pt x="204967" y="27916"/>
                  </a:lnTo>
                  <a:lnTo>
                    <a:pt x="205197" y="27849"/>
                  </a:lnTo>
                  <a:lnTo>
                    <a:pt x="205292" y="27776"/>
                  </a:lnTo>
                  <a:lnTo>
                    <a:pt x="205384" y="27698"/>
                  </a:lnTo>
                  <a:lnTo>
                    <a:pt x="205472" y="27612"/>
                  </a:lnTo>
                  <a:lnTo>
                    <a:pt x="205555" y="27521"/>
                  </a:lnTo>
                  <a:lnTo>
                    <a:pt x="205633" y="27430"/>
                  </a:lnTo>
                  <a:lnTo>
                    <a:pt x="205709" y="27333"/>
                  </a:lnTo>
                  <a:lnTo>
                    <a:pt x="205782" y="27235"/>
                  </a:lnTo>
                  <a:lnTo>
                    <a:pt x="205854" y="27138"/>
                  </a:lnTo>
                  <a:lnTo>
                    <a:pt x="205997" y="26944"/>
                  </a:lnTo>
                  <a:lnTo>
                    <a:pt x="206134" y="26744"/>
                  </a:lnTo>
                  <a:lnTo>
                    <a:pt x="206262" y="26537"/>
                  </a:lnTo>
                  <a:lnTo>
                    <a:pt x="206380" y="26324"/>
                  </a:lnTo>
                  <a:lnTo>
                    <a:pt x="206437" y="26215"/>
                  </a:lnTo>
                  <a:lnTo>
                    <a:pt x="206495" y="26106"/>
                  </a:lnTo>
                  <a:lnTo>
                    <a:pt x="206555" y="26002"/>
                  </a:lnTo>
                  <a:lnTo>
                    <a:pt x="206618" y="25899"/>
                  </a:lnTo>
                  <a:lnTo>
                    <a:pt x="206683" y="25796"/>
                  </a:lnTo>
                  <a:lnTo>
                    <a:pt x="206750" y="25692"/>
                  </a:lnTo>
                  <a:lnTo>
                    <a:pt x="206818" y="25595"/>
                  </a:lnTo>
                  <a:lnTo>
                    <a:pt x="206896" y="25498"/>
                  </a:lnTo>
                  <a:lnTo>
                    <a:pt x="206990" y="25425"/>
                  </a:lnTo>
                  <a:lnTo>
                    <a:pt x="207099" y="25370"/>
                  </a:lnTo>
                  <a:lnTo>
                    <a:pt x="207216" y="25334"/>
                  </a:lnTo>
                  <a:lnTo>
                    <a:pt x="207335" y="25310"/>
                  </a:lnTo>
                  <a:lnTo>
                    <a:pt x="207455" y="25292"/>
                  </a:lnTo>
                  <a:lnTo>
                    <a:pt x="207695" y="25255"/>
                  </a:lnTo>
                  <a:lnTo>
                    <a:pt x="207816" y="25243"/>
                  </a:lnTo>
                  <a:lnTo>
                    <a:pt x="207937" y="25237"/>
                  </a:lnTo>
                  <a:lnTo>
                    <a:pt x="208059" y="25231"/>
                  </a:lnTo>
                  <a:lnTo>
                    <a:pt x="208180" y="25225"/>
                  </a:lnTo>
                  <a:lnTo>
                    <a:pt x="208423" y="25207"/>
                  </a:lnTo>
                  <a:lnTo>
                    <a:pt x="208662" y="25170"/>
                  </a:lnTo>
                  <a:lnTo>
                    <a:pt x="208778" y="25133"/>
                  </a:lnTo>
                  <a:lnTo>
                    <a:pt x="208884" y="25066"/>
                  </a:lnTo>
                  <a:lnTo>
                    <a:pt x="208973" y="24988"/>
                  </a:lnTo>
                  <a:lnTo>
                    <a:pt x="209052" y="24897"/>
                  </a:lnTo>
                  <a:lnTo>
                    <a:pt x="209130" y="24799"/>
                  </a:lnTo>
                  <a:lnTo>
                    <a:pt x="209290" y="24618"/>
                  </a:lnTo>
                  <a:lnTo>
                    <a:pt x="209507" y="24514"/>
                  </a:lnTo>
                  <a:lnTo>
                    <a:pt x="209749" y="24520"/>
                  </a:lnTo>
                  <a:lnTo>
                    <a:pt x="209992" y="24520"/>
                  </a:lnTo>
                  <a:lnTo>
                    <a:pt x="210110" y="24490"/>
                  </a:lnTo>
                  <a:lnTo>
                    <a:pt x="210217" y="24435"/>
                  </a:lnTo>
                  <a:lnTo>
                    <a:pt x="210309" y="24356"/>
                  </a:lnTo>
                  <a:lnTo>
                    <a:pt x="210398" y="24271"/>
                  </a:lnTo>
                  <a:lnTo>
                    <a:pt x="210485" y="24186"/>
                  </a:lnTo>
                  <a:lnTo>
                    <a:pt x="210567" y="24101"/>
                  </a:lnTo>
                  <a:lnTo>
                    <a:pt x="210643" y="24004"/>
                  </a:lnTo>
                  <a:lnTo>
                    <a:pt x="210716" y="23907"/>
                  </a:lnTo>
                  <a:lnTo>
                    <a:pt x="210869" y="23718"/>
                  </a:lnTo>
                  <a:lnTo>
                    <a:pt x="210969" y="23651"/>
                  </a:lnTo>
                  <a:lnTo>
                    <a:pt x="211085" y="23615"/>
                  </a:lnTo>
                  <a:lnTo>
                    <a:pt x="211205" y="23585"/>
                  </a:lnTo>
                  <a:lnTo>
                    <a:pt x="211325" y="23566"/>
                  </a:lnTo>
                  <a:lnTo>
                    <a:pt x="211568" y="23573"/>
                  </a:lnTo>
                  <a:lnTo>
                    <a:pt x="211688" y="23584"/>
                  </a:lnTo>
                  <a:lnTo>
                    <a:pt x="211805" y="23621"/>
                  </a:lnTo>
                  <a:lnTo>
                    <a:pt x="211917" y="23669"/>
                  </a:lnTo>
                  <a:lnTo>
                    <a:pt x="212028" y="23718"/>
                  </a:lnTo>
                  <a:lnTo>
                    <a:pt x="212135" y="23779"/>
                  </a:lnTo>
                  <a:lnTo>
                    <a:pt x="212239" y="23840"/>
                  </a:lnTo>
                  <a:lnTo>
                    <a:pt x="212341" y="23906"/>
                  </a:lnTo>
                  <a:lnTo>
                    <a:pt x="212440" y="23973"/>
                  </a:lnTo>
                  <a:lnTo>
                    <a:pt x="212534" y="24052"/>
                  </a:lnTo>
                  <a:lnTo>
                    <a:pt x="212626" y="24131"/>
                  </a:lnTo>
                  <a:lnTo>
                    <a:pt x="212714" y="24216"/>
                  </a:lnTo>
                  <a:lnTo>
                    <a:pt x="212798" y="24301"/>
                  </a:lnTo>
                  <a:lnTo>
                    <a:pt x="212878" y="24393"/>
                  </a:lnTo>
                  <a:lnTo>
                    <a:pt x="212948" y="24496"/>
                  </a:lnTo>
                  <a:lnTo>
                    <a:pt x="213002" y="24605"/>
                  </a:lnTo>
                  <a:lnTo>
                    <a:pt x="213044" y="24720"/>
                  </a:lnTo>
                  <a:lnTo>
                    <a:pt x="213079" y="24836"/>
                  </a:lnTo>
                  <a:lnTo>
                    <a:pt x="213109" y="24951"/>
                  </a:lnTo>
                  <a:lnTo>
                    <a:pt x="213137" y="25067"/>
                  </a:lnTo>
                  <a:lnTo>
                    <a:pt x="213202" y="25304"/>
                  </a:lnTo>
                  <a:lnTo>
                    <a:pt x="213274" y="25541"/>
                  </a:lnTo>
                  <a:lnTo>
                    <a:pt x="213345" y="25772"/>
                  </a:lnTo>
                  <a:lnTo>
                    <a:pt x="213419" y="26002"/>
                  </a:lnTo>
                  <a:lnTo>
                    <a:pt x="213455" y="26118"/>
                  </a:lnTo>
                  <a:lnTo>
                    <a:pt x="213490" y="26233"/>
                  </a:lnTo>
                  <a:lnTo>
                    <a:pt x="213525" y="26349"/>
                  </a:lnTo>
                  <a:lnTo>
                    <a:pt x="213559" y="26464"/>
                  </a:lnTo>
                  <a:lnTo>
                    <a:pt x="213590" y="26585"/>
                  </a:lnTo>
                  <a:lnTo>
                    <a:pt x="213615" y="26701"/>
                  </a:lnTo>
                  <a:lnTo>
                    <a:pt x="213635" y="26822"/>
                  </a:lnTo>
                  <a:lnTo>
                    <a:pt x="213644" y="26944"/>
                  </a:lnTo>
                  <a:lnTo>
                    <a:pt x="213649" y="27065"/>
                  </a:lnTo>
                  <a:lnTo>
                    <a:pt x="213653" y="27187"/>
                  </a:lnTo>
                  <a:lnTo>
                    <a:pt x="213656" y="27308"/>
                  </a:lnTo>
                  <a:lnTo>
                    <a:pt x="213658" y="27430"/>
                  </a:lnTo>
                  <a:lnTo>
                    <a:pt x="213665" y="27673"/>
                  </a:lnTo>
                  <a:lnTo>
                    <a:pt x="213671" y="27795"/>
                  </a:lnTo>
                  <a:lnTo>
                    <a:pt x="213679" y="27916"/>
                  </a:lnTo>
                  <a:lnTo>
                    <a:pt x="213691" y="28037"/>
                  </a:lnTo>
                  <a:lnTo>
                    <a:pt x="213703" y="28159"/>
                  </a:lnTo>
                  <a:lnTo>
                    <a:pt x="213715" y="28275"/>
                  </a:lnTo>
                  <a:lnTo>
                    <a:pt x="213730" y="28396"/>
                  </a:lnTo>
                  <a:lnTo>
                    <a:pt x="213744" y="28517"/>
                  </a:lnTo>
                  <a:lnTo>
                    <a:pt x="213775" y="28761"/>
                  </a:lnTo>
                  <a:lnTo>
                    <a:pt x="213805" y="29004"/>
                  </a:lnTo>
                  <a:lnTo>
                    <a:pt x="213819" y="29119"/>
                  </a:lnTo>
                  <a:lnTo>
                    <a:pt x="213833" y="29241"/>
                  </a:lnTo>
                  <a:lnTo>
                    <a:pt x="213846" y="29362"/>
                  </a:lnTo>
                  <a:lnTo>
                    <a:pt x="213853" y="29483"/>
                  </a:lnTo>
                  <a:lnTo>
                    <a:pt x="213858" y="29648"/>
                  </a:lnTo>
                  <a:lnTo>
                    <a:pt x="213822" y="29885"/>
                  </a:lnTo>
                  <a:lnTo>
                    <a:pt x="213801" y="30006"/>
                  </a:lnTo>
                  <a:lnTo>
                    <a:pt x="213774" y="30122"/>
                  </a:lnTo>
                  <a:lnTo>
                    <a:pt x="213745" y="30243"/>
                  </a:lnTo>
                  <a:lnTo>
                    <a:pt x="213714" y="30359"/>
                  </a:lnTo>
                  <a:lnTo>
                    <a:pt x="213683" y="30474"/>
                  </a:lnTo>
                  <a:lnTo>
                    <a:pt x="213618" y="30711"/>
                  </a:lnTo>
                  <a:lnTo>
                    <a:pt x="213552" y="30947"/>
                  </a:lnTo>
                  <a:lnTo>
                    <a:pt x="213477" y="31179"/>
                  </a:lnTo>
                  <a:lnTo>
                    <a:pt x="213409" y="31409"/>
                  </a:lnTo>
                  <a:lnTo>
                    <a:pt x="213406" y="31653"/>
                  </a:lnTo>
                  <a:lnTo>
                    <a:pt x="213488" y="31877"/>
                  </a:lnTo>
                  <a:lnTo>
                    <a:pt x="213613" y="32090"/>
                  </a:lnTo>
                  <a:lnTo>
                    <a:pt x="213735" y="32297"/>
                  </a:lnTo>
                  <a:lnTo>
                    <a:pt x="213789" y="32406"/>
                  </a:lnTo>
                  <a:lnTo>
                    <a:pt x="213836" y="32521"/>
                  </a:lnTo>
                  <a:lnTo>
                    <a:pt x="213873" y="32637"/>
                  </a:lnTo>
                  <a:lnTo>
                    <a:pt x="213902" y="32752"/>
                  </a:lnTo>
                  <a:lnTo>
                    <a:pt x="213924" y="32874"/>
                  </a:lnTo>
                  <a:lnTo>
                    <a:pt x="213942" y="32995"/>
                  </a:lnTo>
                  <a:lnTo>
                    <a:pt x="213951" y="33117"/>
                  </a:lnTo>
                  <a:lnTo>
                    <a:pt x="213954" y="33238"/>
                  </a:lnTo>
                  <a:lnTo>
                    <a:pt x="213955" y="33359"/>
                  </a:lnTo>
                  <a:lnTo>
                    <a:pt x="213948" y="33603"/>
                  </a:lnTo>
                  <a:lnTo>
                    <a:pt x="213941" y="33724"/>
                  </a:lnTo>
                  <a:lnTo>
                    <a:pt x="213934" y="33846"/>
                  </a:lnTo>
                  <a:lnTo>
                    <a:pt x="213924" y="33967"/>
                  </a:lnTo>
                  <a:lnTo>
                    <a:pt x="213914" y="34089"/>
                  </a:lnTo>
                  <a:lnTo>
                    <a:pt x="213903" y="34204"/>
                  </a:lnTo>
                  <a:lnTo>
                    <a:pt x="213880" y="34447"/>
                  </a:lnTo>
                  <a:lnTo>
                    <a:pt x="213858" y="34690"/>
                  </a:lnTo>
                  <a:lnTo>
                    <a:pt x="213849" y="34812"/>
                  </a:lnTo>
                  <a:lnTo>
                    <a:pt x="213839" y="34933"/>
                  </a:lnTo>
                  <a:lnTo>
                    <a:pt x="213832" y="35055"/>
                  </a:lnTo>
                  <a:lnTo>
                    <a:pt x="213825" y="35177"/>
                  </a:lnTo>
                  <a:lnTo>
                    <a:pt x="213820" y="35298"/>
                  </a:lnTo>
                  <a:lnTo>
                    <a:pt x="213819" y="35419"/>
                  </a:lnTo>
                  <a:lnTo>
                    <a:pt x="213826" y="35662"/>
                  </a:lnTo>
                  <a:lnTo>
                    <a:pt x="213842" y="35905"/>
                  </a:lnTo>
                  <a:lnTo>
                    <a:pt x="213858" y="36148"/>
                  </a:lnTo>
                  <a:lnTo>
                    <a:pt x="213870" y="36391"/>
                  </a:lnTo>
                  <a:lnTo>
                    <a:pt x="213863" y="36634"/>
                  </a:lnTo>
                  <a:lnTo>
                    <a:pt x="213821" y="36871"/>
                  </a:lnTo>
                  <a:lnTo>
                    <a:pt x="213774" y="37109"/>
                  </a:lnTo>
                  <a:lnTo>
                    <a:pt x="213751" y="37351"/>
                  </a:lnTo>
                  <a:lnTo>
                    <a:pt x="213752" y="37594"/>
                  </a:lnTo>
                  <a:lnTo>
                    <a:pt x="213752" y="37837"/>
                  </a:lnTo>
                  <a:lnTo>
                    <a:pt x="213753" y="38081"/>
                  </a:lnTo>
                  <a:lnTo>
                    <a:pt x="213755" y="38323"/>
                  </a:lnTo>
                  <a:lnTo>
                    <a:pt x="213757" y="38566"/>
                  </a:lnTo>
                  <a:lnTo>
                    <a:pt x="213760" y="38809"/>
                  </a:lnTo>
                  <a:lnTo>
                    <a:pt x="213763" y="38931"/>
                  </a:lnTo>
                  <a:lnTo>
                    <a:pt x="213766" y="39053"/>
                  </a:lnTo>
                  <a:lnTo>
                    <a:pt x="213770" y="39174"/>
                  </a:lnTo>
                  <a:lnTo>
                    <a:pt x="213774" y="39296"/>
                  </a:lnTo>
                  <a:lnTo>
                    <a:pt x="213787" y="39417"/>
                  </a:lnTo>
                  <a:lnTo>
                    <a:pt x="213805" y="39538"/>
                  </a:lnTo>
                  <a:lnTo>
                    <a:pt x="213828" y="39660"/>
                  </a:lnTo>
                  <a:lnTo>
                    <a:pt x="213856" y="39776"/>
                  </a:lnTo>
                  <a:lnTo>
                    <a:pt x="213895" y="39891"/>
                  </a:lnTo>
                  <a:lnTo>
                    <a:pt x="213942" y="40006"/>
                  </a:lnTo>
                  <a:lnTo>
                    <a:pt x="213999" y="40110"/>
                  </a:lnTo>
                  <a:lnTo>
                    <a:pt x="214062" y="40213"/>
                  </a:lnTo>
                  <a:lnTo>
                    <a:pt x="214145" y="40304"/>
                  </a:lnTo>
                  <a:lnTo>
                    <a:pt x="214246" y="40371"/>
                  </a:lnTo>
                  <a:lnTo>
                    <a:pt x="214358" y="40420"/>
                  </a:lnTo>
                  <a:lnTo>
                    <a:pt x="214472" y="40462"/>
                  </a:lnTo>
                  <a:lnTo>
                    <a:pt x="214587" y="40499"/>
                  </a:lnTo>
                  <a:lnTo>
                    <a:pt x="214811" y="40596"/>
                  </a:lnTo>
                  <a:lnTo>
                    <a:pt x="214908" y="40669"/>
                  </a:lnTo>
                  <a:lnTo>
                    <a:pt x="214975" y="40772"/>
                  </a:lnTo>
                  <a:lnTo>
                    <a:pt x="215017" y="40881"/>
                  </a:lnTo>
                  <a:lnTo>
                    <a:pt x="215047" y="41003"/>
                  </a:lnTo>
                  <a:lnTo>
                    <a:pt x="215148" y="41222"/>
                  </a:lnTo>
                  <a:lnTo>
                    <a:pt x="215248" y="41288"/>
                  </a:lnTo>
                  <a:lnTo>
                    <a:pt x="215361" y="41336"/>
                  </a:lnTo>
                  <a:lnTo>
                    <a:pt x="215476" y="41373"/>
                  </a:lnTo>
                  <a:lnTo>
                    <a:pt x="215595" y="41398"/>
                  </a:lnTo>
                  <a:lnTo>
                    <a:pt x="215716" y="41422"/>
                  </a:lnTo>
                  <a:lnTo>
                    <a:pt x="215836" y="41434"/>
                  </a:lnTo>
                  <a:lnTo>
                    <a:pt x="216077" y="41470"/>
                  </a:lnTo>
                  <a:lnTo>
                    <a:pt x="216320" y="41489"/>
                  </a:lnTo>
                  <a:lnTo>
                    <a:pt x="216562" y="41489"/>
                  </a:lnTo>
                  <a:lnTo>
                    <a:pt x="216805" y="41476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55" name="object 64">
              <a:extLst>
                <a:ext uri="{FF2B5EF4-FFF2-40B4-BE49-F238E27FC236}">
                  <a16:creationId xmlns:a16="http://schemas.microsoft.com/office/drawing/2014/main" id="{7C844D91-B98C-480C-8147-017D213E9FDD}"/>
                </a:ext>
              </a:extLst>
            </p:cNvPr>
            <p:cNvSpPr/>
            <p:nvPr/>
          </p:nvSpPr>
          <p:spPr>
            <a:xfrm>
              <a:off x="8093327" y="5804031"/>
              <a:ext cx="167056" cy="377368"/>
            </a:xfrm>
            <a:custGeom>
              <a:avLst/>
              <a:gdLst/>
              <a:ahLst/>
              <a:cxnLst/>
              <a:rect l="l" t="t" r="r" b="b"/>
              <a:pathLst>
                <a:path w="258653" h="584279">
                  <a:moveTo>
                    <a:pt x="3555" y="40031"/>
                  </a:moveTo>
                  <a:lnTo>
                    <a:pt x="3679" y="39818"/>
                  </a:lnTo>
                  <a:lnTo>
                    <a:pt x="3804" y="39611"/>
                  </a:lnTo>
                  <a:lnTo>
                    <a:pt x="3930" y="39405"/>
                  </a:lnTo>
                  <a:lnTo>
                    <a:pt x="4053" y="39192"/>
                  </a:lnTo>
                  <a:lnTo>
                    <a:pt x="4173" y="38986"/>
                  </a:lnTo>
                  <a:lnTo>
                    <a:pt x="4231" y="38876"/>
                  </a:lnTo>
                  <a:lnTo>
                    <a:pt x="4279" y="38761"/>
                  </a:lnTo>
                  <a:lnTo>
                    <a:pt x="4313" y="38645"/>
                  </a:lnTo>
                  <a:lnTo>
                    <a:pt x="4335" y="38530"/>
                  </a:lnTo>
                  <a:lnTo>
                    <a:pt x="4349" y="38409"/>
                  </a:lnTo>
                  <a:lnTo>
                    <a:pt x="4360" y="38287"/>
                  </a:lnTo>
                  <a:lnTo>
                    <a:pt x="4367" y="38165"/>
                  </a:lnTo>
                  <a:lnTo>
                    <a:pt x="4370" y="38044"/>
                  </a:lnTo>
                  <a:lnTo>
                    <a:pt x="4361" y="37801"/>
                  </a:lnTo>
                  <a:lnTo>
                    <a:pt x="4351" y="37679"/>
                  </a:lnTo>
                  <a:lnTo>
                    <a:pt x="4335" y="37558"/>
                  </a:lnTo>
                  <a:lnTo>
                    <a:pt x="4314" y="37436"/>
                  </a:lnTo>
                  <a:lnTo>
                    <a:pt x="4285" y="37321"/>
                  </a:lnTo>
                  <a:lnTo>
                    <a:pt x="4230" y="37212"/>
                  </a:lnTo>
                  <a:lnTo>
                    <a:pt x="4158" y="37114"/>
                  </a:lnTo>
                  <a:lnTo>
                    <a:pt x="4081" y="37017"/>
                  </a:lnTo>
                  <a:lnTo>
                    <a:pt x="3935" y="36822"/>
                  </a:lnTo>
                  <a:lnTo>
                    <a:pt x="3811" y="36616"/>
                  </a:lnTo>
                  <a:lnTo>
                    <a:pt x="3694" y="36404"/>
                  </a:lnTo>
                  <a:lnTo>
                    <a:pt x="3570" y="36191"/>
                  </a:lnTo>
                  <a:lnTo>
                    <a:pt x="3433" y="35997"/>
                  </a:lnTo>
                  <a:lnTo>
                    <a:pt x="3288" y="35796"/>
                  </a:lnTo>
                  <a:lnTo>
                    <a:pt x="3140" y="35608"/>
                  </a:lnTo>
                  <a:lnTo>
                    <a:pt x="2988" y="35413"/>
                  </a:lnTo>
                  <a:lnTo>
                    <a:pt x="2835" y="35225"/>
                  </a:lnTo>
                  <a:lnTo>
                    <a:pt x="2681" y="35036"/>
                  </a:lnTo>
                  <a:lnTo>
                    <a:pt x="2521" y="34854"/>
                  </a:lnTo>
                  <a:lnTo>
                    <a:pt x="2346" y="34684"/>
                  </a:lnTo>
                  <a:lnTo>
                    <a:pt x="2205" y="34490"/>
                  </a:lnTo>
                  <a:lnTo>
                    <a:pt x="2173" y="34374"/>
                  </a:lnTo>
                  <a:lnTo>
                    <a:pt x="2154" y="34253"/>
                  </a:lnTo>
                  <a:lnTo>
                    <a:pt x="2143" y="34131"/>
                  </a:lnTo>
                  <a:lnTo>
                    <a:pt x="2138" y="34010"/>
                  </a:lnTo>
                  <a:lnTo>
                    <a:pt x="2136" y="33888"/>
                  </a:lnTo>
                  <a:lnTo>
                    <a:pt x="2133" y="33767"/>
                  </a:lnTo>
                  <a:lnTo>
                    <a:pt x="2119" y="33524"/>
                  </a:lnTo>
                  <a:lnTo>
                    <a:pt x="2102" y="33408"/>
                  </a:lnTo>
                  <a:lnTo>
                    <a:pt x="2077" y="33287"/>
                  </a:lnTo>
                  <a:lnTo>
                    <a:pt x="2044" y="33171"/>
                  </a:lnTo>
                  <a:lnTo>
                    <a:pt x="2009" y="33056"/>
                  </a:lnTo>
                  <a:lnTo>
                    <a:pt x="1962" y="32940"/>
                  </a:lnTo>
                  <a:lnTo>
                    <a:pt x="1896" y="32837"/>
                  </a:lnTo>
                  <a:lnTo>
                    <a:pt x="1812" y="32752"/>
                  </a:lnTo>
                  <a:lnTo>
                    <a:pt x="1709" y="32685"/>
                  </a:lnTo>
                  <a:lnTo>
                    <a:pt x="1600" y="32637"/>
                  </a:lnTo>
                  <a:lnTo>
                    <a:pt x="1378" y="32533"/>
                  </a:lnTo>
                  <a:lnTo>
                    <a:pt x="1271" y="32473"/>
                  </a:lnTo>
                  <a:lnTo>
                    <a:pt x="1175" y="32400"/>
                  </a:lnTo>
                  <a:lnTo>
                    <a:pt x="1102" y="32303"/>
                  </a:lnTo>
                  <a:lnTo>
                    <a:pt x="1046" y="32199"/>
                  </a:lnTo>
                  <a:lnTo>
                    <a:pt x="996" y="32084"/>
                  </a:lnTo>
                  <a:lnTo>
                    <a:pt x="958" y="31969"/>
                  </a:lnTo>
                  <a:lnTo>
                    <a:pt x="934" y="31847"/>
                  </a:lnTo>
                  <a:lnTo>
                    <a:pt x="914" y="31726"/>
                  </a:lnTo>
                  <a:lnTo>
                    <a:pt x="900" y="31610"/>
                  </a:lnTo>
                  <a:lnTo>
                    <a:pt x="899" y="31489"/>
                  </a:lnTo>
                  <a:lnTo>
                    <a:pt x="919" y="31246"/>
                  </a:lnTo>
                  <a:lnTo>
                    <a:pt x="970" y="31008"/>
                  </a:lnTo>
                  <a:lnTo>
                    <a:pt x="1028" y="30772"/>
                  </a:lnTo>
                  <a:lnTo>
                    <a:pt x="1087" y="30534"/>
                  </a:lnTo>
                  <a:lnTo>
                    <a:pt x="1142" y="30298"/>
                  </a:lnTo>
                  <a:lnTo>
                    <a:pt x="1189" y="30061"/>
                  </a:lnTo>
                  <a:lnTo>
                    <a:pt x="1233" y="29824"/>
                  </a:lnTo>
                  <a:lnTo>
                    <a:pt x="1275" y="29581"/>
                  </a:lnTo>
                  <a:lnTo>
                    <a:pt x="1315" y="29344"/>
                  </a:lnTo>
                  <a:lnTo>
                    <a:pt x="1355" y="29101"/>
                  </a:lnTo>
                  <a:lnTo>
                    <a:pt x="1394" y="28864"/>
                  </a:lnTo>
                  <a:lnTo>
                    <a:pt x="1432" y="28621"/>
                  </a:lnTo>
                  <a:lnTo>
                    <a:pt x="1472" y="28384"/>
                  </a:lnTo>
                  <a:lnTo>
                    <a:pt x="1488" y="28141"/>
                  </a:lnTo>
                  <a:lnTo>
                    <a:pt x="1483" y="28019"/>
                  </a:lnTo>
                  <a:lnTo>
                    <a:pt x="1477" y="27898"/>
                  </a:lnTo>
                  <a:lnTo>
                    <a:pt x="1470" y="27776"/>
                  </a:lnTo>
                  <a:lnTo>
                    <a:pt x="1463" y="27655"/>
                  </a:lnTo>
                  <a:lnTo>
                    <a:pt x="1449" y="27412"/>
                  </a:lnTo>
                  <a:lnTo>
                    <a:pt x="1434" y="27169"/>
                  </a:lnTo>
                  <a:lnTo>
                    <a:pt x="1417" y="26926"/>
                  </a:lnTo>
                  <a:lnTo>
                    <a:pt x="1402" y="26683"/>
                  </a:lnTo>
                  <a:lnTo>
                    <a:pt x="1387" y="26440"/>
                  </a:lnTo>
                  <a:lnTo>
                    <a:pt x="1373" y="26197"/>
                  </a:lnTo>
                  <a:lnTo>
                    <a:pt x="1362" y="25954"/>
                  </a:lnTo>
                  <a:lnTo>
                    <a:pt x="1352" y="25717"/>
                  </a:lnTo>
                  <a:lnTo>
                    <a:pt x="1346" y="25474"/>
                  </a:lnTo>
                  <a:lnTo>
                    <a:pt x="1341" y="25231"/>
                  </a:lnTo>
                  <a:lnTo>
                    <a:pt x="1339" y="24988"/>
                  </a:lnTo>
                  <a:lnTo>
                    <a:pt x="1338" y="24744"/>
                  </a:lnTo>
                  <a:lnTo>
                    <a:pt x="1336" y="24502"/>
                  </a:lnTo>
                  <a:lnTo>
                    <a:pt x="1336" y="24258"/>
                  </a:lnTo>
                  <a:lnTo>
                    <a:pt x="1336" y="24137"/>
                  </a:lnTo>
                  <a:lnTo>
                    <a:pt x="1338" y="24016"/>
                  </a:lnTo>
                  <a:lnTo>
                    <a:pt x="1344" y="23894"/>
                  </a:lnTo>
                  <a:lnTo>
                    <a:pt x="1355" y="23773"/>
                  </a:lnTo>
                  <a:lnTo>
                    <a:pt x="1370" y="23651"/>
                  </a:lnTo>
                  <a:lnTo>
                    <a:pt x="1388" y="23530"/>
                  </a:lnTo>
                  <a:lnTo>
                    <a:pt x="1425" y="23286"/>
                  </a:lnTo>
                  <a:lnTo>
                    <a:pt x="1460" y="23050"/>
                  </a:lnTo>
                  <a:lnTo>
                    <a:pt x="1486" y="22807"/>
                  </a:lnTo>
                  <a:lnTo>
                    <a:pt x="1482" y="22564"/>
                  </a:lnTo>
                  <a:lnTo>
                    <a:pt x="1456" y="22320"/>
                  </a:lnTo>
                  <a:lnTo>
                    <a:pt x="1441" y="22199"/>
                  </a:lnTo>
                  <a:lnTo>
                    <a:pt x="1423" y="22084"/>
                  </a:lnTo>
                  <a:lnTo>
                    <a:pt x="1402" y="21962"/>
                  </a:lnTo>
                  <a:lnTo>
                    <a:pt x="1376" y="21840"/>
                  </a:lnTo>
                  <a:lnTo>
                    <a:pt x="1343" y="21725"/>
                  </a:lnTo>
                  <a:lnTo>
                    <a:pt x="1299" y="21610"/>
                  </a:lnTo>
                  <a:lnTo>
                    <a:pt x="1249" y="21500"/>
                  </a:lnTo>
                  <a:lnTo>
                    <a:pt x="1195" y="21391"/>
                  </a:lnTo>
                  <a:lnTo>
                    <a:pt x="1142" y="21282"/>
                  </a:lnTo>
                  <a:lnTo>
                    <a:pt x="1040" y="21063"/>
                  </a:lnTo>
                  <a:lnTo>
                    <a:pt x="996" y="20948"/>
                  </a:lnTo>
                  <a:lnTo>
                    <a:pt x="963" y="20832"/>
                  </a:lnTo>
                  <a:lnTo>
                    <a:pt x="938" y="20717"/>
                  </a:lnTo>
                  <a:lnTo>
                    <a:pt x="915" y="20595"/>
                  </a:lnTo>
                  <a:lnTo>
                    <a:pt x="897" y="20474"/>
                  </a:lnTo>
                  <a:lnTo>
                    <a:pt x="887" y="20352"/>
                  </a:lnTo>
                  <a:lnTo>
                    <a:pt x="882" y="20231"/>
                  </a:lnTo>
                  <a:lnTo>
                    <a:pt x="911" y="19988"/>
                  </a:lnTo>
                  <a:lnTo>
                    <a:pt x="933" y="19872"/>
                  </a:lnTo>
                  <a:lnTo>
                    <a:pt x="961" y="19751"/>
                  </a:lnTo>
                  <a:lnTo>
                    <a:pt x="995" y="19635"/>
                  </a:lnTo>
                  <a:lnTo>
                    <a:pt x="1033" y="19520"/>
                  </a:lnTo>
                  <a:lnTo>
                    <a:pt x="1074" y="19404"/>
                  </a:lnTo>
                  <a:lnTo>
                    <a:pt x="1118" y="19295"/>
                  </a:lnTo>
                  <a:lnTo>
                    <a:pt x="1167" y="19180"/>
                  </a:lnTo>
                  <a:lnTo>
                    <a:pt x="1219" y="19071"/>
                  </a:lnTo>
                  <a:lnTo>
                    <a:pt x="1273" y="18961"/>
                  </a:lnTo>
                  <a:lnTo>
                    <a:pt x="1331" y="18851"/>
                  </a:lnTo>
                  <a:lnTo>
                    <a:pt x="1390" y="18748"/>
                  </a:lnTo>
                  <a:lnTo>
                    <a:pt x="1451" y="18645"/>
                  </a:lnTo>
                  <a:lnTo>
                    <a:pt x="1575" y="18432"/>
                  </a:lnTo>
                  <a:lnTo>
                    <a:pt x="1712" y="18232"/>
                  </a:lnTo>
                  <a:lnTo>
                    <a:pt x="1778" y="18135"/>
                  </a:lnTo>
                  <a:lnTo>
                    <a:pt x="1826" y="18019"/>
                  </a:lnTo>
                  <a:lnTo>
                    <a:pt x="1854" y="17904"/>
                  </a:lnTo>
                  <a:lnTo>
                    <a:pt x="1875" y="17782"/>
                  </a:lnTo>
                  <a:lnTo>
                    <a:pt x="1891" y="17661"/>
                  </a:lnTo>
                  <a:lnTo>
                    <a:pt x="1874" y="17418"/>
                  </a:lnTo>
                  <a:lnTo>
                    <a:pt x="1830" y="17303"/>
                  </a:lnTo>
                  <a:lnTo>
                    <a:pt x="1757" y="17211"/>
                  </a:lnTo>
                  <a:lnTo>
                    <a:pt x="1657" y="17138"/>
                  </a:lnTo>
                  <a:lnTo>
                    <a:pt x="1555" y="17077"/>
                  </a:lnTo>
                  <a:lnTo>
                    <a:pt x="1345" y="16950"/>
                  </a:lnTo>
                  <a:lnTo>
                    <a:pt x="1242" y="16883"/>
                  </a:lnTo>
                  <a:lnTo>
                    <a:pt x="1141" y="16816"/>
                  </a:lnTo>
                  <a:lnTo>
                    <a:pt x="1043" y="16749"/>
                  </a:lnTo>
                  <a:lnTo>
                    <a:pt x="947" y="16671"/>
                  </a:lnTo>
                  <a:lnTo>
                    <a:pt x="757" y="16518"/>
                  </a:lnTo>
                  <a:lnTo>
                    <a:pt x="571" y="16366"/>
                  </a:lnTo>
                  <a:lnTo>
                    <a:pt x="386" y="16208"/>
                  </a:lnTo>
                  <a:lnTo>
                    <a:pt x="201" y="16050"/>
                  </a:lnTo>
                  <a:lnTo>
                    <a:pt x="113" y="15966"/>
                  </a:lnTo>
                  <a:lnTo>
                    <a:pt x="49" y="15862"/>
                  </a:lnTo>
                  <a:lnTo>
                    <a:pt x="11" y="15747"/>
                  </a:lnTo>
                  <a:lnTo>
                    <a:pt x="0" y="15625"/>
                  </a:lnTo>
                  <a:lnTo>
                    <a:pt x="6" y="15383"/>
                  </a:lnTo>
                  <a:lnTo>
                    <a:pt x="17" y="15261"/>
                  </a:lnTo>
                  <a:lnTo>
                    <a:pt x="31" y="15139"/>
                  </a:lnTo>
                  <a:lnTo>
                    <a:pt x="49" y="15018"/>
                  </a:lnTo>
                  <a:lnTo>
                    <a:pt x="69" y="14902"/>
                  </a:lnTo>
                  <a:lnTo>
                    <a:pt x="96" y="14781"/>
                  </a:lnTo>
                  <a:lnTo>
                    <a:pt x="129" y="14666"/>
                  </a:lnTo>
                  <a:lnTo>
                    <a:pt x="170" y="14550"/>
                  </a:lnTo>
                  <a:lnTo>
                    <a:pt x="229" y="14441"/>
                  </a:lnTo>
                  <a:lnTo>
                    <a:pt x="294" y="14344"/>
                  </a:lnTo>
                  <a:lnTo>
                    <a:pt x="364" y="14240"/>
                  </a:lnTo>
                  <a:lnTo>
                    <a:pt x="439" y="14143"/>
                  </a:lnTo>
                  <a:lnTo>
                    <a:pt x="515" y="14052"/>
                  </a:lnTo>
                  <a:lnTo>
                    <a:pt x="650" y="13846"/>
                  </a:lnTo>
                  <a:lnTo>
                    <a:pt x="757" y="13633"/>
                  </a:lnTo>
                  <a:lnTo>
                    <a:pt x="864" y="13414"/>
                  </a:lnTo>
                  <a:lnTo>
                    <a:pt x="1011" y="13219"/>
                  </a:lnTo>
                  <a:lnTo>
                    <a:pt x="1218" y="13092"/>
                  </a:lnTo>
                  <a:lnTo>
                    <a:pt x="1410" y="12946"/>
                  </a:lnTo>
                  <a:lnTo>
                    <a:pt x="1466" y="12837"/>
                  </a:lnTo>
                  <a:lnTo>
                    <a:pt x="1490" y="12721"/>
                  </a:lnTo>
                  <a:lnTo>
                    <a:pt x="1503" y="12600"/>
                  </a:lnTo>
                  <a:lnTo>
                    <a:pt x="1505" y="12478"/>
                  </a:lnTo>
                  <a:lnTo>
                    <a:pt x="1493" y="12235"/>
                  </a:lnTo>
                  <a:lnTo>
                    <a:pt x="1484" y="12114"/>
                  </a:lnTo>
                  <a:lnTo>
                    <a:pt x="1473" y="11992"/>
                  </a:lnTo>
                  <a:lnTo>
                    <a:pt x="1450" y="11871"/>
                  </a:lnTo>
                  <a:lnTo>
                    <a:pt x="1420" y="11756"/>
                  </a:lnTo>
                  <a:lnTo>
                    <a:pt x="1388" y="11640"/>
                  </a:lnTo>
                  <a:lnTo>
                    <a:pt x="1342" y="11397"/>
                  </a:lnTo>
                  <a:lnTo>
                    <a:pt x="1364" y="11282"/>
                  </a:lnTo>
                  <a:lnTo>
                    <a:pt x="1414" y="11166"/>
                  </a:lnTo>
                  <a:lnTo>
                    <a:pt x="1484" y="11069"/>
                  </a:lnTo>
                  <a:lnTo>
                    <a:pt x="1562" y="10972"/>
                  </a:lnTo>
                  <a:lnTo>
                    <a:pt x="1641" y="10881"/>
                  </a:lnTo>
                  <a:lnTo>
                    <a:pt x="1793" y="10692"/>
                  </a:lnTo>
                  <a:lnTo>
                    <a:pt x="1873" y="10467"/>
                  </a:lnTo>
                  <a:lnTo>
                    <a:pt x="1869" y="10224"/>
                  </a:lnTo>
                  <a:lnTo>
                    <a:pt x="1844" y="9981"/>
                  </a:lnTo>
                  <a:lnTo>
                    <a:pt x="1839" y="9860"/>
                  </a:lnTo>
                  <a:lnTo>
                    <a:pt x="1848" y="9739"/>
                  </a:lnTo>
                  <a:lnTo>
                    <a:pt x="1866" y="9617"/>
                  </a:lnTo>
                  <a:lnTo>
                    <a:pt x="1885" y="9495"/>
                  </a:lnTo>
                  <a:lnTo>
                    <a:pt x="1908" y="9380"/>
                  </a:lnTo>
                  <a:lnTo>
                    <a:pt x="1935" y="9259"/>
                  </a:lnTo>
                  <a:lnTo>
                    <a:pt x="1964" y="9143"/>
                  </a:lnTo>
                  <a:lnTo>
                    <a:pt x="1995" y="9021"/>
                  </a:lnTo>
                  <a:lnTo>
                    <a:pt x="2028" y="8906"/>
                  </a:lnTo>
                  <a:lnTo>
                    <a:pt x="2062" y="8791"/>
                  </a:lnTo>
                  <a:lnTo>
                    <a:pt x="2101" y="8675"/>
                  </a:lnTo>
                  <a:lnTo>
                    <a:pt x="2152" y="8566"/>
                  </a:lnTo>
                  <a:lnTo>
                    <a:pt x="2213" y="8463"/>
                  </a:lnTo>
                  <a:lnTo>
                    <a:pt x="2277" y="8359"/>
                  </a:lnTo>
                  <a:lnTo>
                    <a:pt x="2342" y="8256"/>
                  </a:lnTo>
                  <a:lnTo>
                    <a:pt x="2462" y="8044"/>
                  </a:lnTo>
                  <a:lnTo>
                    <a:pt x="2498" y="7928"/>
                  </a:lnTo>
                  <a:lnTo>
                    <a:pt x="2522" y="7806"/>
                  </a:lnTo>
                  <a:lnTo>
                    <a:pt x="2537" y="7685"/>
                  </a:lnTo>
                  <a:lnTo>
                    <a:pt x="2546" y="7564"/>
                  </a:lnTo>
                  <a:lnTo>
                    <a:pt x="2551" y="7442"/>
                  </a:lnTo>
                  <a:lnTo>
                    <a:pt x="2555" y="7321"/>
                  </a:lnTo>
                  <a:lnTo>
                    <a:pt x="2559" y="7199"/>
                  </a:lnTo>
                  <a:lnTo>
                    <a:pt x="2463" y="6974"/>
                  </a:lnTo>
                  <a:lnTo>
                    <a:pt x="2415" y="6864"/>
                  </a:lnTo>
                  <a:lnTo>
                    <a:pt x="2360" y="6755"/>
                  </a:lnTo>
                  <a:lnTo>
                    <a:pt x="2284" y="6658"/>
                  </a:lnTo>
                  <a:lnTo>
                    <a:pt x="2195" y="6579"/>
                  </a:lnTo>
                  <a:lnTo>
                    <a:pt x="2099" y="6500"/>
                  </a:lnTo>
                  <a:lnTo>
                    <a:pt x="1997" y="6434"/>
                  </a:lnTo>
                  <a:lnTo>
                    <a:pt x="1891" y="6373"/>
                  </a:lnTo>
                  <a:lnTo>
                    <a:pt x="1687" y="6245"/>
                  </a:lnTo>
                  <a:lnTo>
                    <a:pt x="1592" y="6166"/>
                  </a:lnTo>
                  <a:lnTo>
                    <a:pt x="1506" y="6081"/>
                  </a:lnTo>
                  <a:lnTo>
                    <a:pt x="1422" y="5990"/>
                  </a:lnTo>
                  <a:lnTo>
                    <a:pt x="1343" y="5899"/>
                  </a:lnTo>
                  <a:lnTo>
                    <a:pt x="1269" y="5808"/>
                  </a:lnTo>
                  <a:lnTo>
                    <a:pt x="1204" y="5704"/>
                  </a:lnTo>
                  <a:lnTo>
                    <a:pt x="1149" y="5595"/>
                  </a:lnTo>
                  <a:lnTo>
                    <a:pt x="1109" y="5480"/>
                  </a:lnTo>
                  <a:lnTo>
                    <a:pt x="1089" y="5358"/>
                  </a:lnTo>
                  <a:lnTo>
                    <a:pt x="1099" y="5115"/>
                  </a:lnTo>
                  <a:lnTo>
                    <a:pt x="1117" y="4994"/>
                  </a:lnTo>
                  <a:lnTo>
                    <a:pt x="1144" y="4878"/>
                  </a:lnTo>
                  <a:lnTo>
                    <a:pt x="1179" y="4762"/>
                  </a:lnTo>
                  <a:lnTo>
                    <a:pt x="1220" y="4647"/>
                  </a:lnTo>
                  <a:lnTo>
                    <a:pt x="1279" y="4538"/>
                  </a:lnTo>
                  <a:lnTo>
                    <a:pt x="1346" y="4435"/>
                  </a:lnTo>
                  <a:lnTo>
                    <a:pt x="1413" y="4337"/>
                  </a:lnTo>
                  <a:lnTo>
                    <a:pt x="1547" y="4131"/>
                  </a:lnTo>
                  <a:lnTo>
                    <a:pt x="1607" y="4027"/>
                  </a:lnTo>
                  <a:lnTo>
                    <a:pt x="1644" y="3912"/>
                  </a:lnTo>
                  <a:lnTo>
                    <a:pt x="1667" y="3791"/>
                  </a:lnTo>
                  <a:lnTo>
                    <a:pt x="1683" y="3675"/>
                  </a:lnTo>
                  <a:lnTo>
                    <a:pt x="1690" y="3554"/>
                  </a:lnTo>
                  <a:lnTo>
                    <a:pt x="1680" y="3304"/>
                  </a:lnTo>
                  <a:lnTo>
                    <a:pt x="1671" y="3183"/>
                  </a:lnTo>
                  <a:lnTo>
                    <a:pt x="1657" y="3062"/>
                  </a:lnTo>
                  <a:lnTo>
                    <a:pt x="1631" y="2946"/>
                  </a:lnTo>
                  <a:lnTo>
                    <a:pt x="1592" y="2831"/>
                  </a:lnTo>
                  <a:lnTo>
                    <a:pt x="1547" y="2721"/>
                  </a:lnTo>
                  <a:lnTo>
                    <a:pt x="1499" y="2606"/>
                  </a:lnTo>
                  <a:lnTo>
                    <a:pt x="1448" y="2496"/>
                  </a:lnTo>
                  <a:lnTo>
                    <a:pt x="1355" y="2272"/>
                  </a:lnTo>
                  <a:lnTo>
                    <a:pt x="1318" y="2038"/>
                  </a:lnTo>
                  <a:lnTo>
                    <a:pt x="5912" y="516"/>
                  </a:lnTo>
                  <a:lnTo>
                    <a:pt x="10050" y="0"/>
                  </a:lnTo>
                  <a:lnTo>
                    <a:pt x="14447" y="1810"/>
                  </a:lnTo>
                  <a:lnTo>
                    <a:pt x="16775" y="5170"/>
                  </a:lnTo>
                  <a:lnTo>
                    <a:pt x="18586" y="8536"/>
                  </a:lnTo>
                  <a:lnTo>
                    <a:pt x="19620" y="12931"/>
                  </a:lnTo>
                  <a:lnTo>
                    <a:pt x="20644" y="16449"/>
                  </a:lnTo>
                  <a:lnTo>
                    <a:pt x="22812" y="19842"/>
                  </a:lnTo>
                  <a:lnTo>
                    <a:pt x="27305" y="22591"/>
                  </a:lnTo>
                  <a:lnTo>
                    <a:pt x="29863" y="20926"/>
                  </a:lnTo>
                  <a:lnTo>
                    <a:pt x="32631" y="18007"/>
                  </a:lnTo>
                  <a:lnTo>
                    <a:pt x="37860" y="18305"/>
                  </a:lnTo>
                  <a:lnTo>
                    <a:pt x="41653" y="18867"/>
                  </a:lnTo>
                  <a:lnTo>
                    <a:pt x="47145" y="19611"/>
                  </a:lnTo>
                  <a:lnTo>
                    <a:pt x="51681" y="19885"/>
                  </a:lnTo>
                  <a:lnTo>
                    <a:pt x="55271" y="17679"/>
                  </a:lnTo>
                  <a:lnTo>
                    <a:pt x="58930" y="15389"/>
                  </a:lnTo>
                  <a:lnTo>
                    <a:pt x="62040" y="14484"/>
                  </a:lnTo>
                  <a:lnTo>
                    <a:pt x="65403" y="12153"/>
                  </a:lnTo>
                  <a:lnTo>
                    <a:pt x="67730" y="12673"/>
                  </a:lnTo>
                  <a:lnTo>
                    <a:pt x="69799" y="10346"/>
                  </a:lnTo>
                  <a:lnTo>
                    <a:pt x="70843" y="9404"/>
                  </a:lnTo>
                  <a:lnTo>
                    <a:pt x="72894" y="12630"/>
                  </a:lnTo>
                  <a:lnTo>
                    <a:pt x="74002" y="15252"/>
                  </a:lnTo>
                  <a:lnTo>
                    <a:pt x="75097" y="18651"/>
                  </a:lnTo>
                  <a:lnTo>
                    <a:pt x="77510" y="20246"/>
                  </a:lnTo>
                  <a:lnTo>
                    <a:pt x="80640" y="22175"/>
                  </a:lnTo>
                  <a:lnTo>
                    <a:pt x="84578" y="26829"/>
                  </a:lnTo>
                  <a:lnTo>
                    <a:pt x="85040" y="32054"/>
                  </a:lnTo>
                  <a:lnTo>
                    <a:pt x="85310" y="37834"/>
                  </a:lnTo>
                  <a:lnTo>
                    <a:pt x="85127" y="42643"/>
                  </a:lnTo>
                  <a:lnTo>
                    <a:pt x="85298" y="47039"/>
                  </a:lnTo>
                  <a:lnTo>
                    <a:pt x="86971" y="51088"/>
                  </a:lnTo>
                  <a:lnTo>
                    <a:pt x="89533" y="56774"/>
                  </a:lnTo>
                  <a:lnTo>
                    <a:pt x="91955" y="60615"/>
                  </a:lnTo>
                  <a:lnTo>
                    <a:pt x="93134" y="65241"/>
                  </a:lnTo>
                  <a:lnTo>
                    <a:pt x="93574" y="72246"/>
                  </a:lnTo>
                  <a:lnTo>
                    <a:pt x="95582" y="73564"/>
                  </a:lnTo>
                  <a:lnTo>
                    <a:pt x="98998" y="75317"/>
                  </a:lnTo>
                  <a:lnTo>
                    <a:pt x="101719" y="76969"/>
                  </a:lnTo>
                  <a:lnTo>
                    <a:pt x="104224" y="79797"/>
                  </a:lnTo>
                  <a:lnTo>
                    <a:pt x="104614" y="84099"/>
                  </a:lnTo>
                  <a:lnTo>
                    <a:pt x="106158" y="88467"/>
                  </a:lnTo>
                  <a:lnTo>
                    <a:pt x="110963" y="93127"/>
                  </a:lnTo>
                  <a:lnTo>
                    <a:pt x="116470" y="95566"/>
                  </a:lnTo>
                  <a:lnTo>
                    <a:pt x="121182" y="97040"/>
                  </a:lnTo>
                  <a:lnTo>
                    <a:pt x="122039" y="99397"/>
                  </a:lnTo>
                  <a:lnTo>
                    <a:pt x="124181" y="99825"/>
                  </a:lnTo>
                  <a:lnTo>
                    <a:pt x="127394" y="101110"/>
                  </a:lnTo>
                  <a:lnTo>
                    <a:pt x="130607" y="101967"/>
                  </a:lnTo>
                  <a:lnTo>
                    <a:pt x="132750" y="102823"/>
                  </a:lnTo>
                  <a:lnTo>
                    <a:pt x="133392" y="104324"/>
                  </a:lnTo>
                  <a:lnTo>
                    <a:pt x="135154" y="105554"/>
                  </a:lnTo>
                  <a:lnTo>
                    <a:pt x="141481" y="114619"/>
                  </a:lnTo>
                  <a:lnTo>
                    <a:pt x="145274" y="113142"/>
                  </a:lnTo>
                  <a:lnTo>
                    <a:pt x="152925" y="106077"/>
                  </a:lnTo>
                  <a:lnTo>
                    <a:pt x="157598" y="102607"/>
                  </a:lnTo>
                  <a:lnTo>
                    <a:pt x="159312" y="102179"/>
                  </a:lnTo>
                  <a:lnTo>
                    <a:pt x="163168" y="102823"/>
                  </a:lnTo>
                  <a:lnTo>
                    <a:pt x="164882" y="102823"/>
                  </a:lnTo>
                  <a:lnTo>
                    <a:pt x="165524" y="101538"/>
                  </a:lnTo>
                  <a:lnTo>
                    <a:pt x="167024" y="99609"/>
                  </a:lnTo>
                  <a:lnTo>
                    <a:pt x="170483" y="98391"/>
                  </a:lnTo>
                  <a:lnTo>
                    <a:pt x="173947" y="97590"/>
                  </a:lnTo>
                  <a:lnTo>
                    <a:pt x="176878" y="97468"/>
                  </a:lnTo>
                  <a:lnTo>
                    <a:pt x="180520" y="98753"/>
                  </a:lnTo>
                  <a:lnTo>
                    <a:pt x="188587" y="100883"/>
                  </a:lnTo>
                  <a:lnTo>
                    <a:pt x="192035" y="98294"/>
                  </a:lnTo>
                  <a:lnTo>
                    <a:pt x="193616" y="95493"/>
                  </a:lnTo>
                  <a:lnTo>
                    <a:pt x="194664" y="88923"/>
                  </a:lnTo>
                  <a:lnTo>
                    <a:pt x="198466" y="91870"/>
                  </a:lnTo>
                  <a:lnTo>
                    <a:pt x="204929" y="96997"/>
                  </a:lnTo>
                  <a:lnTo>
                    <a:pt x="205722" y="98580"/>
                  </a:lnTo>
                  <a:lnTo>
                    <a:pt x="207030" y="100828"/>
                  </a:lnTo>
                  <a:lnTo>
                    <a:pt x="208345" y="101733"/>
                  </a:lnTo>
                  <a:lnTo>
                    <a:pt x="210403" y="103680"/>
                  </a:lnTo>
                  <a:lnTo>
                    <a:pt x="210831" y="105609"/>
                  </a:lnTo>
                  <a:lnTo>
                    <a:pt x="211473" y="108391"/>
                  </a:lnTo>
                  <a:lnTo>
                    <a:pt x="212973" y="109464"/>
                  </a:lnTo>
                  <a:lnTo>
                    <a:pt x="214687" y="110320"/>
                  </a:lnTo>
                  <a:lnTo>
                    <a:pt x="216020" y="112839"/>
                  </a:lnTo>
                  <a:lnTo>
                    <a:pt x="215332" y="114476"/>
                  </a:lnTo>
                  <a:lnTo>
                    <a:pt x="214760" y="115964"/>
                  </a:lnTo>
                  <a:lnTo>
                    <a:pt x="214832" y="117198"/>
                  </a:lnTo>
                  <a:lnTo>
                    <a:pt x="214759" y="119054"/>
                  </a:lnTo>
                  <a:lnTo>
                    <a:pt x="215103" y="120773"/>
                  </a:lnTo>
                  <a:lnTo>
                    <a:pt x="216020" y="121952"/>
                  </a:lnTo>
                  <a:lnTo>
                    <a:pt x="217278" y="122945"/>
                  </a:lnTo>
                  <a:lnTo>
                    <a:pt x="218538" y="123747"/>
                  </a:lnTo>
                  <a:lnTo>
                    <a:pt x="220377" y="123932"/>
                  </a:lnTo>
                  <a:lnTo>
                    <a:pt x="221515" y="123407"/>
                  </a:lnTo>
                  <a:lnTo>
                    <a:pt x="222889" y="123407"/>
                  </a:lnTo>
                  <a:lnTo>
                    <a:pt x="223942" y="123932"/>
                  </a:lnTo>
                  <a:lnTo>
                    <a:pt x="225293" y="125123"/>
                  </a:lnTo>
                  <a:lnTo>
                    <a:pt x="226439" y="126156"/>
                  </a:lnTo>
                  <a:lnTo>
                    <a:pt x="228442" y="128182"/>
                  </a:lnTo>
                  <a:lnTo>
                    <a:pt x="229587" y="130701"/>
                  </a:lnTo>
                  <a:lnTo>
                    <a:pt x="230732" y="132304"/>
                  </a:lnTo>
                  <a:lnTo>
                    <a:pt x="230676" y="135023"/>
                  </a:lnTo>
                  <a:lnTo>
                    <a:pt x="229092" y="137793"/>
                  </a:lnTo>
                  <a:lnTo>
                    <a:pt x="227507" y="139382"/>
                  </a:lnTo>
                  <a:lnTo>
                    <a:pt x="228283" y="142219"/>
                  </a:lnTo>
                  <a:lnTo>
                    <a:pt x="232113" y="144835"/>
                  </a:lnTo>
                  <a:lnTo>
                    <a:pt x="236234" y="148820"/>
                  </a:lnTo>
                  <a:lnTo>
                    <a:pt x="241731" y="150412"/>
                  </a:lnTo>
                  <a:lnTo>
                    <a:pt x="247518" y="153016"/>
                  </a:lnTo>
                  <a:lnTo>
                    <a:pt x="253882" y="158368"/>
                  </a:lnTo>
                  <a:lnTo>
                    <a:pt x="255474" y="162563"/>
                  </a:lnTo>
                  <a:lnTo>
                    <a:pt x="255473" y="167627"/>
                  </a:lnTo>
                  <a:lnTo>
                    <a:pt x="257537" y="176542"/>
                  </a:lnTo>
                  <a:lnTo>
                    <a:pt x="258653" y="181804"/>
                  </a:lnTo>
                  <a:lnTo>
                    <a:pt x="258494" y="186269"/>
                  </a:lnTo>
                  <a:lnTo>
                    <a:pt x="258334" y="191215"/>
                  </a:lnTo>
                  <a:lnTo>
                    <a:pt x="257856" y="194885"/>
                  </a:lnTo>
                  <a:lnTo>
                    <a:pt x="255942" y="198870"/>
                  </a:lnTo>
                  <a:lnTo>
                    <a:pt x="253709" y="202858"/>
                  </a:lnTo>
                  <a:lnTo>
                    <a:pt x="253071" y="205410"/>
                  </a:lnTo>
                  <a:lnTo>
                    <a:pt x="252274" y="209717"/>
                  </a:lnTo>
                  <a:lnTo>
                    <a:pt x="252114" y="214341"/>
                  </a:lnTo>
                  <a:lnTo>
                    <a:pt x="251648" y="219620"/>
                  </a:lnTo>
                  <a:lnTo>
                    <a:pt x="255527" y="221847"/>
                  </a:lnTo>
                  <a:lnTo>
                    <a:pt x="258380" y="224587"/>
                  </a:lnTo>
                  <a:lnTo>
                    <a:pt x="257273" y="226249"/>
                  </a:lnTo>
                  <a:lnTo>
                    <a:pt x="256267" y="237889"/>
                  </a:lnTo>
                  <a:lnTo>
                    <a:pt x="258329" y="245678"/>
                  </a:lnTo>
                  <a:lnTo>
                    <a:pt x="256692" y="253643"/>
                  </a:lnTo>
                  <a:lnTo>
                    <a:pt x="257767" y="257744"/>
                  </a:lnTo>
                  <a:lnTo>
                    <a:pt x="254572" y="258445"/>
                  </a:lnTo>
                  <a:lnTo>
                    <a:pt x="253612" y="260848"/>
                  </a:lnTo>
                  <a:lnTo>
                    <a:pt x="252651" y="262288"/>
                  </a:lnTo>
                  <a:lnTo>
                    <a:pt x="250250" y="262048"/>
                  </a:lnTo>
                  <a:lnTo>
                    <a:pt x="245362" y="263366"/>
                  </a:lnTo>
                  <a:lnTo>
                    <a:pt x="243979" y="262880"/>
                  </a:lnTo>
                  <a:lnTo>
                    <a:pt x="238475" y="263497"/>
                  </a:lnTo>
                  <a:lnTo>
                    <a:pt x="236230" y="264402"/>
                  </a:lnTo>
                  <a:lnTo>
                    <a:pt x="230633" y="269354"/>
                  </a:lnTo>
                  <a:lnTo>
                    <a:pt x="230448" y="270620"/>
                  </a:lnTo>
                  <a:lnTo>
                    <a:pt x="221778" y="267479"/>
                  </a:lnTo>
                  <a:lnTo>
                    <a:pt x="211632" y="269955"/>
                  </a:lnTo>
                  <a:lnTo>
                    <a:pt x="206490" y="269976"/>
                  </a:lnTo>
                  <a:lnTo>
                    <a:pt x="203674" y="270210"/>
                  </a:lnTo>
                  <a:lnTo>
                    <a:pt x="200552" y="270690"/>
                  </a:lnTo>
                  <a:lnTo>
                    <a:pt x="194070" y="273330"/>
                  </a:lnTo>
                  <a:lnTo>
                    <a:pt x="184317" y="278096"/>
                  </a:lnTo>
                  <a:lnTo>
                    <a:pt x="181585" y="279093"/>
                  </a:lnTo>
                  <a:lnTo>
                    <a:pt x="177984" y="278133"/>
                  </a:lnTo>
                  <a:lnTo>
                    <a:pt x="176063" y="276933"/>
                  </a:lnTo>
                  <a:lnTo>
                    <a:pt x="174863" y="275013"/>
                  </a:lnTo>
                  <a:lnTo>
                    <a:pt x="171982" y="275733"/>
                  </a:lnTo>
                  <a:lnTo>
                    <a:pt x="169821" y="275973"/>
                  </a:lnTo>
                  <a:lnTo>
                    <a:pt x="168141" y="278853"/>
                  </a:lnTo>
                  <a:lnTo>
                    <a:pt x="166700" y="283415"/>
                  </a:lnTo>
                  <a:lnTo>
                    <a:pt x="167213" y="285344"/>
                  </a:lnTo>
                  <a:lnTo>
                    <a:pt x="162650" y="288166"/>
                  </a:lnTo>
                  <a:lnTo>
                    <a:pt x="160128" y="287963"/>
                  </a:lnTo>
                  <a:lnTo>
                    <a:pt x="157950" y="286699"/>
                  </a:lnTo>
                  <a:lnTo>
                    <a:pt x="155176" y="285815"/>
                  </a:lnTo>
                  <a:lnTo>
                    <a:pt x="153735" y="282935"/>
                  </a:lnTo>
                  <a:lnTo>
                    <a:pt x="151334" y="279812"/>
                  </a:lnTo>
                  <a:lnTo>
                    <a:pt x="148464" y="277929"/>
                  </a:lnTo>
                  <a:lnTo>
                    <a:pt x="145025" y="278144"/>
                  </a:lnTo>
                  <a:lnTo>
                    <a:pt x="144096" y="283467"/>
                  </a:lnTo>
                  <a:lnTo>
                    <a:pt x="138870" y="282106"/>
                  </a:lnTo>
                  <a:lnTo>
                    <a:pt x="136066" y="282057"/>
                  </a:lnTo>
                  <a:lnTo>
                    <a:pt x="134632" y="286322"/>
                  </a:lnTo>
                  <a:lnTo>
                    <a:pt x="136209" y="288218"/>
                  </a:lnTo>
                  <a:lnTo>
                    <a:pt x="136209" y="290138"/>
                  </a:lnTo>
                  <a:lnTo>
                    <a:pt x="135969" y="294220"/>
                  </a:lnTo>
                  <a:lnTo>
                    <a:pt x="134048" y="299740"/>
                  </a:lnTo>
                  <a:lnTo>
                    <a:pt x="134048" y="303583"/>
                  </a:lnTo>
                  <a:lnTo>
                    <a:pt x="131167" y="306222"/>
                  </a:lnTo>
                  <a:lnTo>
                    <a:pt x="129326" y="311244"/>
                  </a:lnTo>
                  <a:lnTo>
                    <a:pt x="128496" y="314002"/>
                  </a:lnTo>
                  <a:lnTo>
                    <a:pt x="130994" y="318938"/>
                  </a:lnTo>
                  <a:lnTo>
                    <a:pt x="131887" y="321350"/>
                  </a:lnTo>
                  <a:lnTo>
                    <a:pt x="132847" y="329032"/>
                  </a:lnTo>
                  <a:lnTo>
                    <a:pt x="131167" y="334795"/>
                  </a:lnTo>
                  <a:lnTo>
                    <a:pt x="130206" y="338634"/>
                  </a:lnTo>
                  <a:lnTo>
                    <a:pt x="129246" y="341517"/>
                  </a:lnTo>
                  <a:lnTo>
                    <a:pt x="126605" y="345837"/>
                  </a:lnTo>
                  <a:lnTo>
                    <a:pt x="126845" y="349200"/>
                  </a:lnTo>
                  <a:lnTo>
                    <a:pt x="124204" y="353039"/>
                  </a:lnTo>
                  <a:lnTo>
                    <a:pt x="120879" y="360558"/>
                  </a:lnTo>
                  <a:lnTo>
                    <a:pt x="117397" y="363182"/>
                  </a:lnTo>
                  <a:lnTo>
                    <a:pt x="114830" y="369148"/>
                  </a:lnTo>
                  <a:lnTo>
                    <a:pt x="115081" y="372994"/>
                  </a:lnTo>
                  <a:lnTo>
                    <a:pt x="118805" y="380014"/>
                  </a:lnTo>
                  <a:lnTo>
                    <a:pt x="120971" y="383428"/>
                  </a:lnTo>
                  <a:lnTo>
                    <a:pt x="126040" y="389665"/>
                  </a:lnTo>
                  <a:lnTo>
                    <a:pt x="128461" y="394607"/>
                  </a:lnTo>
                  <a:lnTo>
                    <a:pt x="127180" y="405610"/>
                  </a:lnTo>
                  <a:lnTo>
                    <a:pt x="126643" y="406087"/>
                  </a:lnTo>
                  <a:lnTo>
                    <a:pt x="122266" y="409231"/>
                  </a:lnTo>
                  <a:lnTo>
                    <a:pt x="119571" y="411959"/>
                  </a:lnTo>
                  <a:lnTo>
                    <a:pt x="119287" y="415394"/>
                  </a:lnTo>
                  <a:lnTo>
                    <a:pt x="119225" y="416157"/>
                  </a:lnTo>
                  <a:lnTo>
                    <a:pt x="121871" y="418609"/>
                  </a:lnTo>
                  <a:lnTo>
                    <a:pt x="126164" y="418945"/>
                  </a:lnTo>
                  <a:lnTo>
                    <a:pt x="128570" y="421339"/>
                  </a:lnTo>
                  <a:lnTo>
                    <a:pt x="129355" y="423836"/>
                  </a:lnTo>
                  <a:lnTo>
                    <a:pt x="128053" y="428870"/>
                  </a:lnTo>
                  <a:lnTo>
                    <a:pt x="125159" y="432150"/>
                  </a:lnTo>
                  <a:lnTo>
                    <a:pt x="118175" y="438095"/>
                  </a:lnTo>
                  <a:lnTo>
                    <a:pt x="114551" y="442045"/>
                  </a:lnTo>
                  <a:lnTo>
                    <a:pt x="113096" y="444766"/>
                  </a:lnTo>
                  <a:lnTo>
                    <a:pt x="109809" y="455030"/>
                  </a:lnTo>
                  <a:lnTo>
                    <a:pt x="107552" y="459663"/>
                  </a:lnTo>
                  <a:lnTo>
                    <a:pt x="106305" y="463144"/>
                  </a:lnTo>
                  <a:lnTo>
                    <a:pt x="104886" y="467567"/>
                  </a:lnTo>
                  <a:lnTo>
                    <a:pt x="103668" y="472671"/>
                  </a:lnTo>
                  <a:lnTo>
                    <a:pt x="103501" y="478400"/>
                  </a:lnTo>
                  <a:lnTo>
                    <a:pt x="102765" y="484864"/>
                  </a:lnTo>
                  <a:lnTo>
                    <a:pt x="104396" y="488448"/>
                  </a:lnTo>
                  <a:lnTo>
                    <a:pt x="106077" y="492291"/>
                  </a:lnTo>
                  <a:lnTo>
                    <a:pt x="109679" y="496374"/>
                  </a:lnTo>
                  <a:lnTo>
                    <a:pt x="112319" y="500213"/>
                  </a:lnTo>
                  <a:lnTo>
                    <a:pt x="114000" y="503096"/>
                  </a:lnTo>
                  <a:lnTo>
                    <a:pt x="114720" y="506216"/>
                  </a:lnTo>
                  <a:lnTo>
                    <a:pt x="115200" y="510539"/>
                  </a:lnTo>
                  <a:lnTo>
                    <a:pt x="113811" y="517291"/>
                  </a:lnTo>
                  <a:lnTo>
                    <a:pt x="117234" y="523401"/>
                  </a:lnTo>
                  <a:lnTo>
                    <a:pt x="119980" y="527471"/>
                  </a:lnTo>
                  <a:lnTo>
                    <a:pt x="122168" y="530111"/>
                  </a:lnTo>
                  <a:lnTo>
                    <a:pt x="123941" y="532310"/>
                  </a:lnTo>
                  <a:lnTo>
                    <a:pt x="126406" y="536863"/>
                  </a:lnTo>
                  <a:lnTo>
                    <a:pt x="129007" y="539862"/>
                  </a:lnTo>
                  <a:lnTo>
                    <a:pt x="130615" y="543154"/>
                  </a:lnTo>
                  <a:lnTo>
                    <a:pt x="132134" y="547383"/>
                  </a:lnTo>
                  <a:lnTo>
                    <a:pt x="133005" y="550032"/>
                  </a:lnTo>
                  <a:lnTo>
                    <a:pt x="132660" y="553027"/>
                  </a:lnTo>
                  <a:lnTo>
                    <a:pt x="132508" y="554315"/>
                  </a:lnTo>
                  <a:lnTo>
                    <a:pt x="129486" y="557915"/>
                  </a:lnTo>
                  <a:lnTo>
                    <a:pt x="125707" y="559400"/>
                  </a:lnTo>
                  <a:lnTo>
                    <a:pt x="120079" y="562167"/>
                  </a:lnTo>
                  <a:lnTo>
                    <a:pt x="116012" y="562821"/>
                  </a:lnTo>
                  <a:lnTo>
                    <a:pt x="110518" y="565272"/>
                  </a:lnTo>
                  <a:lnTo>
                    <a:pt x="105886" y="567896"/>
                  </a:lnTo>
                  <a:lnTo>
                    <a:pt x="102223" y="571077"/>
                  </a:lnTo>
                  <a:lnTo>
                    <a:pt x="99609" y="573802"/>
                  </a:lnTo>
                  <a:lnTo>
                    <a:pt x="97463" y="576493"/>
                  </a:lnTo>
                  <a:lnTo>
                    <a:pt x="96373" y="579965"/>
                  </a:lnTo>
                  <a:lnTo>
                    <a:pt x="95169" y="582830"/>
                  </a:lnTo>
                  <a:lnTo>
                    <a:pt x="93757" y="584279"/>
                  </a:lnTo>
                  <a:lnTo>
                    <a:pt x="93630" y="584072"/>
                  </a:lnTo>
                  <a:lnTo>
                    <a:pt x="93504" y="583860"/>
                  </a:lnTo>
                  <a:lnTo>
                    <a:pt x="93378" y="583653"/>
                  </a:lnTo>
                  <a:lnTo>
                    <a:pt x="93253" y="583447"/>
                  </a:lnTo>
                  <a:lnTo>
                    <a:pt x="93130" y="583234"/>
                  </a:lnTo>
                  <a:lnTo>
                    <a:pt x="93013" y="583022"/>
                  </a:lnTo>
                  <a:lnTo>
                    <a:pt x="92897" y="582809"/>
                  </a:lnTo>
                  <a:lnTo>
                    <a:pt x="92840" y="582700"/>
                  </a:lnTo>
                  <a:lnTo>
                    <a:pt x="92780" y="582596"/>
                  </a:lnTo>
                  <a:lnTo>
                    <a:pt x="92718" y="582493"/>
                  </a:lnTo>
                  <a:lnTo>
                    <a:pt x="92651" y="582390"/>
                  </a:lnTo>
                  <a:lnTo>
                    <a:pt x="92580" y="582292"/>
                  </a:lnTo>
                  <a:lnTo>
                    <a:pt x="92507" y="582195"/>
                  </a:lnTo>
                  <a:lnTo>
                    <a:pt x="92434" y="582098"/>
                  </a:lnTo>
                  <a:lnTo>
                    <a:pt x="92358" y="582001"/>
                  </a:lnTo>
                  <a:lnTo>
                    <a:pt x="92280" y="581910"/>
                  </a:lnTo>
                  <a:lnTo>
                    <a:pt x="92197" y="581818"/>
                  </a:lnTo>
                  <a:lnTo>
                    <a:pt x="92108" y="581739"/>
                  </a:lnTo>
                  <a:lnTo>
                    <a:pt x="92011" y="581661"/>
                  </a:lnTo>
                  <a:lnTo>
                    <a:pt x="91909" y="581600"/>
                  </a:lnTo>
                  <a:lnTo>
                    <a:pt x="91797" y="581551"/>
                  </a:lnTo>
                  <a:lnTo>
                    <a:pt x="91557" y="581570"/>
                  </a:lnTo>
                  <a:lnTo>
                    <a:pt x="91317" y="581618"/>
                  </a:lnTo>
                  <a:lnTo>
                    <a:pt x="91077" y="581618"/>
                  </a:lnTo>
                  <a:lnTo>
                    <a:pt x="90976" y="581551"/>
                  </a:lnTo>
                  <a:lnTo>
                    <a:pt x="90907" y="581454"/>
                  </a:lnTo>
                  <a:lnTo>
                    <a:pt x="90851" y="581344"/>
                  </a:lnTo>
                  <a:lnTo>
                    <a:pt x="90804" y="581236"/>
                  </a:lnTo>
                  <a:lnTo>
                    <a:pt x="90762" y="581120"/>
                  </a:lnTo>
                  <a:lnTo>
                    <a:pt x="90726" y="580998"/>
                  </a:lnTo>
                  <a:lnTo>
                    <a:pt x="90697" y="580883"/>
                  </a:lnTo>
                  <a:lnTo>
                    <a:pt x="90671" y="580768"/>
                  </a:lnTo>
                  <a:lnTo>
                    <a:pt x="90645" y="580646"/>
                  </a:lnTo>
                  <a:lnTo>
                    <a:pt x="90622" y="580531"/>
                  </a:lnTo>
                  <a:lnTo>
                    <a:pt x="90600" y="580409"/>
                  </a:lnTo>
                  <a:lnTo>
                    <a:pt x="90577" y="580287"/>
                  </a:lnTo>
                  <a:lnTo>
                    <a:pt x="90556" y="580166"/>
                  </a:lnTo>
                  <a:lnTo>
                    <a:pt x="90542" y="580045"/>
                  </a:lnTo>
                  <a:lnTo>
                    <a:pt x="90547" y="579807"/>
                  </a:lnTo>
                  <a:lnTo>
                    <a:pt x="90557" y="579564"/>
                  </a:lnTo>
                  <a:lnTo>
                    <a:pt x="90559" y="579437"/>
                  </a:lnTo>
                  <a:lnTo>
                    <a:pt x="90552" y="579316"/>
                  </a:lnTo>
                  <a:lnTo>
                    <a:pt x="90532" y="579200"/>
                  </a:lnTo>
                  <a:lnTo>
                    <a:pt x="90507" y="579078"/>
                  </a:lnTo>
                  <a:lnTo>
                    <a:pt x="90479" y="578963"/>
                  </a:lnTo>
                  <a:lnTo>
                    <a:pt x="90447" y="578842"/>
                  </a:lnTo>
                  <a:lnTo>
                    <a:pt x="90414" y="578726"/>
                  </a:lnTo>
                  <a:lnTo>
                    <a:pt x="90382" y="578611"/>
                  </a:lnTo>
                  <a:lnTo>
                    <a:pt x="90324" y="578374"/>
                  </a:lnTo>
                  <a:lnTo>
                    <a:pt x="90294" y="578131"/>
                  </a:lnTo>
                  <a:lnTo>
                    <a:pt x="90293" y="577887"/>
                  </a:lnTo>
                  <a:lnTo>
                    <a:pt x="90297" y="577645"/>
                  </a:lnTo>
                  <a:lnTo>
                    <a:pt x="90303" y="577402"/>
                  </a:lnTo>
                  <a:lnTo>
                    <a:pt x="90307" y="577158"/>
                  </a:lnTo>
                  <a:lnTo>
                    <a:pt x="90307" y="576916"/>
                  </a:lnTo>
                  <a:lnTo>
                    <a:pt x="90303" y="576794"/>
                  </a:lnTo>
                  <a:lnTo>
                    <a:pt x="90296" y="576673"/>
                  </a:lnTo>
                  <a:lnTo>
                    <a:pt x="90286" y="576551"/>
                  </a:lnTo>
                  <a:lnTo>
                    <a:pt x="90273" y="576429"/>
                  </a:lnTo>
                  <a:lnTo>
                    <a:pt x="90258" y="576314"/>
                  </a:lnTo>
                  <a:lnTo>
                    <a:pt x="90239" y="576193"/>
                  </a:lnTo>
                  <a:lnTo>
                    <a:pt x="90220" y="576071"/>
                  </a:lnTo>
                  <a:lnTo>
                    <a:pt x="90199" y="575956"/>
                  </a:lnTo>
                  <a:lnTo>
                    <a:pt x="90175" y="575834"/>
                  </a:lnTo>
                  <a:lnTo>
                    <a:pt x="90149" y="575719"/>
                  </a:lnTo>
                  <a:lnTo>
                    <a:pt x="90121" y="575597"/>
                  </a:lnTo>
                  <a:lnTo>
                    <a:pt x="90089" y="575482"/>
                  </a:lnTo>
                  <a:lnTo>
                    <a:pt x="90051" y="575366"/>
                  </a:lnTo>
                  <a:lnTo>
                    <a:pt x="90011" y="575251"/>
                  </a:lnTo>
                  <a:lnTo>
                    <a:pt x="89962" y="575142"/>
                  </a:lnTo>
                  <a:lnTo>
                    <a:pt x="89907" y="575032"/>
                  </a:lnTo>
                  <a:lnTo>
                    <a:pt x="89851" y="574923"/>
                  </a:lnTo>
                  <a:lnTo>
                    <a:pt x="89792" y="574813"/>
                  </a:lnTo>
                  <a:lnTo>
                    <a:pt x="89731" y="574710"/>
                  </a:lnTo>
                  <a:lnTo>
                    <a:pt x="89667" y="574607"/>
                  </a:lnTo>
                  <a:lnTo>
                    <a:pt x="89600" y="574510"/>
                  </a:lnTo>
                  <a:lnTo>
                    <a:pt x="89461" y="574309"/>
                  </a:lnTo>
                  <a:lnTo>
                    <a:pt x="89317" y="574109"/>
                  </a:lnTo>
                  <a:lnTo>
                    <a:pt x="89171" y="573914"/>
                  </a:lnTo>
                  <a:lnTo>
                    <a:pt x="89016" y="573726"/>
                  </a:lnTo>
                  <a:lnTo>
                    <a:pt x="88856" y="573544"/>
                  </a:lnTo>
                  <a:lnTo>
                    <a:pt x="88694" y="573368"/>
                  </a:lnTo>
                  <a:lnTo>
                    <a:pt x="88531" y="573186"/>
                  </a:lnTo>
                  <a:lnTo>
                    <a:pt x="88371" y="573003"/>
                  </a:lnTo>
                  <a:lnTo>
                    <a:pt x="88220" y="572815"/>
                  </a:lnTo>
                  <a:lnTo>
                    <a:pt x="88077" y="572614"/>
                  </a:lnTo>
                  <a:lnTo>
                    <a:pt x="87935" y="572420"/>
                  </a:lnTo>
                  <a:lnTo>
                    <a:pt x="87860" y="572323"/>
                  </a:lnTo>
                  <a:lnTo>
                    <a:pt x="87776" y="572231"/>
                  </a:lnTo>
                  <a:lnTo>
                    <a:pt x="87683" y="572153"/>
                  </a:lnTo>
                  <a:lnTo>
                    <a:pt x="87574" y="572098"/>
                  </a:lnTo>
                  <a:lnTo>
                    <a:pt x="87335" y="572134"/>
                  </a:lnTo>
                  <a:lnTo>
                    <a:pt x="87093" y="572147"/>
                  </a:lnTo>
                  <a:lnTo>
                    <a:pt x="86984" y="572092"/>
                  </a:lnTo>
                  <a:lnTo>
                    <a:pt x="86881" y="572025"/>
                  </a:lnTo>
                  <a:lnTo>
                    <a:pt x="86782" y="571952"/>
                  </a:lnTo>
                  <a:lnTo>
                    <a:pt x="86686" y="571879"/>
                  </a:lnTo>
                  <a:lnTo>
                    <a:pt x="86596" y="571794"/>
                  </a:lnTo>
                  <a:lnTo>
                    <a:pt x="86424" y="571624"/>
                  </a:lnTo>
                  <a:lnTo>
                    <a:pt x="86348" y="571533"/>
                  </a:lnTo>
                  <a:lnTo>
                    <a:pt x="86279" y="571430"/>
                  </a:lnTo>
                  <a:lnTo>
                    <a:pt x="86220" y="571320"/>
                  </a:lnTo>
                  <a:lnTo>
                    <a:pt x="86188" y="571205"/>
                  </a:lnTo>
                  <a:lnTo>
                    <a:pt x="86177" y="571083"/>
                  </a:lnTo>
                  <a:lnTo>
                    <a:pt x="86173" y="570962"/>
                  </a:lnTo>
                  <a:lnTo>
                    <a:pt x="86198" y="570718"/>
                  </a:lnTo>
                  <a:lnTo>
                    <a:pt x="86222" y="570603"/>
                  </a:lnTo>
                  <a:lnTo>
                    <a:pt x="86254" y="570482"/>
                  </a:lnTo>
                  <a:lnTo>
                    <a:pt x="86297" y="570372"/>
                  </a:lnTo>
                  <a:lnTo>
                    <a:pt x="86348" y="570263"/>
                  </a:lnTo>
                  <a:lnTo>
                    <a:pt x="86403" y="570153"/>
                  </a:lnTo>
                  <a:lnTo>
                    <a:pt x="86461" y="570044"/>
                  </a:lnTo>
                  <a:lnTo>
                    <a:pt x="86521" y="569941"/>
                  </a:lnTo>
                  <a:lnTo>
                    <a:pt x="86636" y="569723"/>
                  </a:lnTo>
                  <a:lnTo>
                    <a:pt x="86741" y="569510"/>
                  </a:lnTo>
                  <a:lnTo>
                    <a:pt x="86840" y="569285"/>
                  </a:lnTo>
                  <a:lnTo>
                    <a:pt x="86931" y="569060"/>
                  </a:lnTo>
                  <a:lnTo>
                    <a:pt x="86972" y="568945"/>
                  </a:lnTo>
                  <a:lnTo>
                    <a:pt x="87010" y="568829"/>
                  </a:lnTo>
                  <a:lnTo>
                    <a:pt x="87047" y="568714"/>
                  </a:lnTo>
                  <a:lnTo>
                    <a:pt x="87066" y="568592"/>
                  </a:lnTo>
                  <a:lnTo>
                    <a:pt x="87032" y="568355"/>
                  </a:lnTo>
                  <a:lnTo>
                    <a:pt x="86998" y="568112"/>
                  </a:lnTo>
                  <a:lnTo>
                    <a:pt x="87081" y="567893"/>
                  </a:lnTo>
                  <a:lnTo>
                    <a:pt x="87175" y="567814"/>
                  </a:lnTo>
                  <a:lnTo>
                    <a:pt x="87278" y="567748"/>
                  </a:lnTo>
                  <a:lnTo>
                    <a:pt x="87387" y="567693"/>
                  </a:lnTo>
                  <a:lnTo>
                    <a:pt x="87497" y="567644"/>
                  </a:lnTo>
                  <a:lnTo>
                    <a:pt x="87608" y="567596"/>
                  </a:lnTo>
                  <a:lnTo>
                    <a:pt x="87721" y="567547"/>
                  </a:lnTo>
                  <a:lnTo>
                    <a:pt x="87943" y="567450"/>
                  </a:lnTo>
                  <a:lnTo>
                    <a:pt x="88163" y="567347"/>
                  </a:lnTo>
                  <a:lnTo>
                    <a:pt x="88362" y="567207"/>
                  </a:lnTo>
                  <a:lnTo>
                    <a:pt x="88437" y="566983"/>
                  </a:lnTo>
                  <a:lnTo>
                    <a:pt x="88394" y="566746"/>
                  </a:lnTo>
                  <a:lnTo>
                    <a:pt x="88377" y="566503"/>
                  </a:lnTo>
                  <a:lnTo>
                    <a:pt x="88415" y="566387"/>
                  </a:lnTo>
                  <a:lnTo>
                    <a:pt x="88463" y="566278"/>
                  </a:lnTo>
                  <a:lnTo>
                    <a:pt x="88516" y="566168"/>
                  </a:lnTo>
                  <a:lnTo>
                    <a:pt x="88582" y="566065"/>
                  </a:lnTo>
                  <a:lnTo>
                    <a:pt x="88660" y="565974"/>
                  </a:lnTo>
                  <a:lnTo>
                    <a:pt x="88750" y="565889"/>
                  </a:lnTo>
                  <a:lnTo>
                    <a:pt x="88860" y="565840"/>
                  </a:lnTo>
                  <a:lnTo>
                    <a:pt x="88980" y="565822"/>
                  </a:lnTo>
                  <a:lnTo>
                    <a:pt x="89222" y="565846"/>
                  </a:lnTo>
                  <a:lnTo>
                    <a:pt x="89464" y="565876"/>
                  </a:lnTo>
                  <a:lnTo>
                    <a:pt x="89700" y="565822"/>
                  </a:lnTo>
                  <a:lnTo>
                    <a:pt x="89930" y="565743"/>
                  </a:lnTo>
                  <a:lnTo>
                    <a:pt x="90045" y="565700"/>
                  </a:lnTo>
                  <a:lnTo>
                    <a:pt x="90158" y="565658"/>
                  </a:lnTo>
                  <a:lnTo>
                    <a:pt x="90272" y="565615"/>
                  </a:lnTo>
                  <a:lnTo>
                    <a:pt x="90384" y="565567"/>
                  </a:lnTo>
                  <a:lnTo>
                    <a:pt x="90495" y="565518"/>
                  </a:lnTo>
                  <a:lnTo>
                    <a:pt x="90715" y="565415"/>
                  </a:lnTo>
                  <a:lnTo>
                    <a:pt x="90928" y="565299"/>
                  </a:lnTo>
                  <a:lnTo>
                    <a:pt x="91139" y="565172"/>
                  </a:lnTo>
                  <a:lnTo>
                    <a:pt x="91265" y="564977"/>
                  </a:lnTo>
                  <a:lnTo>
                    <a:pt x="91219" y="564740"/>
                  </a:lnTo>
                  <a:lnTo>
                    <a:pt x="91244" y="564503"/>
                  </a:lnTo>
                  <a:lnTo>
                    <a:pt x="91410" y="564327"/>
                  </a:lnTo>
                  <a:lnTo>
                    <a:pt x="91580" y="564151"/>
                  </a:lnTo>
                  <a:lnTo>
                    <a:pt x="91660" y="563927"/>
                  </a:lnTo>
                  <a:lnTo>
                    <a:pt x="91663" y="563683"/>
                  </a:lnTo>
                  <a:lnTo>
                    <a:pt x="91645" y="563440"/>
                  </a:lnTo>
                  <a:lnTo>
                    <a:pt x="91625" y="563197"/>
                  </a:lnTo>
                  <a:lnTo>
                    <a:pt x="91619" y="562954"/>
                  </a:lnTo>
                  <a:lnTo>
                    <a:pt x="91613" y="562711"/>
                  </a:lnTo>
                  <a:lnTo>
                    <a:pt x="91611" y="562468"/>
                  </a:lnTo>
                  <a:lnTo>
                    <a:pt x="91608" y="562225"/>
                  </a:lnTo>
                  <a:lnTo>
                    <a:pt x="91607" y="561983"/>
                  </a:lnTo>
                  <a:lnTo>
                    <a:pt x="91606" y="561739"/>
                  </a:lnTo>
                  <a:lnTo>
                    <a:pt x="91610" y="561496"/>
                  </a:lnTo>
                  <a:lnTo>
                    <a:pt x="91618" y="561253"/>
                  </a:lnTo>
                  <a:lnTo>
                    <a:pt x="91625" y="561010"/>
                  </a:lnTo>
                  <a:lnTo>
                    <a:pt x="91621" y="560767"/>
                  </a:lnTo>
                  <a:lnTo>
                    <a:pt x="91605" y="560646"/>
                  </a:lnTo>
                  <a:lnTo>
                    <a:pt x="91582" y="560531"/>
                  </a:lnTo>
                  <a:lnTo>
                    <a:pt x="91543" y="560415"/>
                  </a:lnTo>
                  <a:lnTo>
                    <a:pt x="91489" y="560306"/>
                  </a:lnTo>
                  <a:lnTo>
                    <a:pt x="91433" y="560196"/>
                  </a:lnTo>
                  <a:lnTo>
                    <a:pt x="91375" y="560093"/>
                  </a:lnTo>
                  <a:lnTo>
                    <a:pt x="91264" y="559874"/>
                  </a:lnTo>
                  <a:lnTo>
                    <a:pt x="91213" y="559765"/>
                  </a:lnTo>
                  <a:lnTo>
                    <a:pt x="91174" y="559649"/>
                  </a:lnTo>
                  <a:lnTo>
                    <a:pt x="91148" y="559528"/>
                  </a:lnTo>
                  <a:lnTo>
                    <a:pt x="91128" y="559412"/>
                  </a:lnTo>
                  <a:lnTo>
                    <a:pt x="91117" y="559291"/>
                  </a:lnTo>
                  <a:lnTo>
                    <a:pt x="91111" y="559169"/>
                  </a:lnTo>
                  <a:lnTo>
                    <a:pt x="91108" y="559048"/>
                  </a:lnTo>
                  <a:lnTo>
                    <a:pt x="91115" y="558804"/>
                  </a:lnTo>
                  <a:lnTo>
                    <a:pt x="91127" y="558562"/>
                  </a:lnTo>
                  <a:lnTo>
                    <a:pt x="91139" y="558319"/>
                  </a:lnTo>
                  <a:lnTo>
                    <a:pt x="91153" y="558076"/>
                  </a:lnTo>
                  <a:lnTo>
                    <a:pt x="91162" y="557954"/>
                  </a:lnTo>
                  <a:lnTo>
                    <a:pt x="91171" y="557832"/>
                  </a:lnTo>
                  <a:lnTo>
                    <a:pt x="91182" y="557711"/>
                  </a:lnTo>
                  <a:lnTo>
                    <a:pt x="91203" y="557590"/>
                  </a:lnTo>
                  <a:lnTo>
                    <a:pt x="91234" y="557474"/>
                  </a:lnTo>
                  <a:lnTo>
                    <a:pt x="91272" y="557359"/>
                  </a:lnTo>
                  <a:lnTo>
                    <a:pt x="91326" y="557249"/>
                  </a:lnTo>
                  <a:lnTo>
                    <a:pt x="91397" y="557146"/>
                  </a:lnTo>
                  <a:lnTo>
                    <a:pt x="91475" y="557055"/>
                  </a:lnTo>
                  <a:lnTo>
                    <a:pt x="91560" y="556970"/>
                  </a:lnTo>
                  <a:lnTo>
                    <a:pt x="91648" y="556885"/>
                  </a:lnTo>
                  <a:lnTo>
                    <a:pt x="91738" y="556800"/>
                  </a:lnTo>
                  <a:lnTo>
                    <a:pt x="91830" y="556721"/>
                  </a:lnTo>
                  <a:lnTo>
                    <a:pt x="91923" y="556648"/>
                  </a:lnTo>
                  <a:lnTo>
                    <a:pt x="92021" y="556575"/>
                  </a:lnTo>
                  <a:lnTo>
                    <a:pt x="92122" y="556509"/>
                  </a:lnTo>
                  <a:lnTo>
                    <a:pt x="92227" y="556447"/>
                  </a:lnTo>
                  <a:lnTo>
                    <a:pt x="92334" y="556387"/>
                  </a:lnTo>
                  <a:lnTo>
                    <a:pt x="92543" y="556265"/>
                  </a:lnTo>
                  <a:lnTo>
                    <a:pt x="92643" y="556192"/>
                  </a:lnTo>
                  <a:lnTo>
                    <a:pt x="92735" y="556113"/>
                  </a:lnTo>
                  <a:lnTo>
                    <a:pt x="92816" y="556022"/>
                  </a:lnTo>
                  <a:lnTo>
                    <a:pt x="92874" y="555913"/>
                  </a:lnTo>
                  <a:lnTo>
                    <a:pt x="92902" y="555797"/>
                  </a:lnTo>
                  <a:lnTo>
                    <a:pt x="92917" y="555676"/>
                  </a:lnTo>
                  <a:lnTo>
                    <a:pt x="92905" y="555433"/>
                  </a:lnTo>
                  <a:lnTo>
                    <a:pt x="92879" y="555190"/>
                  </a:lnTo>
                  <a:lnTo>
                    <a:pt x="92848" y="554953"/>
                  </a:lnTo>
                  <a:lnTo>
                    <a:pt x="92814" y="554710"/>
                  </a:lnTo>
                  <a:lnTo>
                    <a:pt x="92756" y="554473"/>
                  </a:lnTo>
                  <a:lnTo>
                    <a:pt x="92702" y="554370"/>
                  </a:lnTo>
                  <a:lnTo>
                    <a:pt x="92626" y="554272"/>
                  </a:lnTo>
                  <a:lnTo>
                    <a:pt x="92540" y="554187"/>
                  </a:lnTo>
                  <a:lnTo>
                    <a:pt x="92451" y="554103"/>
                  </a:lnTo>
                  <a:lnTo>
                    <a:pt x="92363" y="554018"/>
                  </a:lnTo>
                  <a:lnTo>
                    <a:pt x="92202" y="553841"/>
                  </a:lnTo>
                  <a:lnTo>
                    <a:pt x="92145" y="553732"/>
                  </a:lnTo>
                  <a:lnTo>
                    <a:pt x="92109" y="553610"/>
                  </a:lnTo>
                  <a:lnTo>
                    <a:pt x="92083" y="553495"/>
                  </a:lnTo>
                  <a:lnTo>
                    <a:pt x="92066" y="553374"/>
                  </a:lnTo>
                  <a:lnTo>
                    <a:pt x="92052" y="553258"/>
                  </a:lnTo>
                  <a:lnTo>
                    <a:pt x="92043" y="553136"/>
                  </a:lnTo>
                  <a:lnTo>
                    <a:pt x="92037" y="553009"/>
                  </a:lnTo>
                  <a:lnTo>
                    <a:pt x="92034" y="552888"/>
                  </a:lnTo>
                  <a:lnTo>
                    <a:pt x="92033" y="552766"/>
                  </a:lnTo>
                  <a:lnTo>
                    <a:pt x="92033" y="552523"/>
                  </a:lnTo>
                  <a:lnTo>
                    <a:pt x="92022" y="552286"/>
                  </a:lnTo>
                  <a:lnTo>
                    <a:pt x="92003" y="552043"/>
                  </a:lnTo>
                  <a:lnTo>
                    <a:pt x="91988" y="551800"/>
                  </a:lnTo>
                  <a:lnTo>
                    <a:pt x="91987" y="551557"/>
                  </a:lnTo>
                  <a:lnTo>
                    <a:pt x="91996" y="551435"/>
                  </a:lnTo>
                  <a:lnTo>
                    <a:pt x="92011" y="551314"/>
                  </a:lnTo>
                  <a:lnTo>
                    <a:pt x="92038" y="551192"/>
                  </a:lnTo>
                  <a:lnTo>
                    <a:pt x="92102" y="551095"/>
                  </a:lnTo>
                  <a:lnTo>
                    <a:pt x="92178" y="550998"/>
                  </a:lnTo>
                  <a:lnTo>
                    <a:pt x="92257" y="550907"/>
                  </a:lnTo>
                  <a:lnTo>
                    <a:pt x="92401" y="550706"/>
                  </a:lnTo>
                  <a:lnTo>
                    <a:pt x="92437" y="550591"/>
                  </a:lnTo>
                  <a:lnTo>
                    <a:pt x="92456" y="550469"/>
                  </a:lnTo>
                  <a:lnTo>
                    <a:pt x="92468" y="550354"/>
                  </a:lnTo>
                  <a:lnTo>
                    <a:pt x="92473" y="550232"/>
                  </a:lnTo>
                  <a:lnTo>
                    <a:pt x="92470" y="550105"/>
                  </a:lnTo>
                  <a:lnTo>
                    <a:pt x="92464" y="549983"/>
                  </a:lnTo>
                  <a:lnTo>
                    <a:pt x="92457" y="549862"/>
                  </a:lnTo>
                  <a:lnTo>
                    <a:pt x="92449" y="549740"/>
                  </a:lnTo>
                  <a:lnTo>
                    <a:pt x="92440" y="549625"/>
                  </a:lnTo>
                  <a:lnTo>
                    <a:pt x="92429" y="549503"/>
                  </a:lnTo>
                  <a:lnTo>
                    <a:pt x="92417" y="549382"/>
                  </a:lnTo>
                  <a:lnTo>
                    <a:pt x="92400" y="549260"/>
                  </a:lnTo>
                  <a:lnTo>
                    <a:pt x="92375" y="549139"/>
                  </a:lnTo>
                  <a:lnTo>
                    <a:pt x="92338" y="548902"/>
                  </a:lnTo>
                  <a:lnTo>
                    <a:pt x="92336" y="548659"/>
                  </a:lnTo>
                  <a:lnTo>
                    <a:pt x="92344" y="548416"/>
                  </a:lnTo>
                  <a:lnTo>
                    <a:pt x="92352" y="548173"/>
                  </a:lnTo>
                  <a:lnTo>
                    <a:pt x="92353" y="548051"/>
                  </a:lnTo>
                  <a:lnTo>
                    <a:pt x="92351" y="547930"/>
                  </a:lnTo>
                  <a:lnTo>
                    <a:pt x="92343" y="547808"/>
                  </a:lnTo>
                  <a:lnTo>
                    <a:pt x="92322" y="547687"/>
                  </a:lnTo>
                  <a:lnTo>
                    <a:pt x="92295" y="547571"/>
                  </a:lnTo>
                  <a:lnTo>
                    <a:pt x="92262" y="547450"/>
                  </a:lnTo>
                  <a:lnTo>
                    <a:pt x="92224" y="547334"/>
                  </a:lnTo>
                  <a:lnTo>
                    <a:pt x="92180" y="547225"/>
                  </a:lnTo>
                  <a:lnTo>
                    <a:pt x="92132" y="547109"/>
                  </a:lnTo>
                  <a:lnTo>
                    <a:pt x="92082" y="547000"/>
                  </a:lnTo>
                  <a:lnTo>
                    <a:pt x="92032" y="546891"/>
                  </a:lnTo>
                  <a:lnTo>
                    <a:pt x="91937" y="546666"/>
                  </a:lnTo>
                  <a:lnTo>
                    <a:pt x="91857" y="546435"/>
                  </a:lnTo>
                  <a:lnTo>
                    <a:pt x="91781" y="546204"/>
                  </a:lnTo>
                  <a:lnTo>
                    <a:pt x="91735" y="546089"/>
                  </a:lnTo>
                  <a:lnTo>
                    <a:pt x="91683" y="545979"/>
                  </a:lnTo>
                  <a:lnTo>
                    <a:pt x="91630" y="545870"/>
                  </a:lnTo>
                  <a:lnTo>
                    <a:pt x="91574" y="545767"/>
                  </a:lnTo>
                  <a:lnTo>
                    <a:pt x="91460" y="545548"/>
                  </a:lnTo>
                  <a:lnTo>
                    <a:pt x="91349" y="545335"/>
                  </a:lnTo>
                  <a:lnTo>
                    <a:pt x="91249" y="545111"/>
                  </a:lnTo>
                  <a:lnTo>
                    <a:pt x="91209" y="544996"/>
                  </a:lnTo>
                  <a:lnTo>
                    <a:pt x="91173" y="544880"/>
                  </a:lnTo>
                  <a:lnTo>
                    <a:pt x="91140" y="544765"/>
                  </a:lnTo>
                  <a:lnTo>
                    <a:pt x="91109" y="544649"/>
                  </a:lnTo>
                  <a:lnTo>
                    <a:pt x="91085" y="544527"/>
                  </a:lnTo>
                  <a:lnTo>
                    <a:pt x="91064" y="544412"/>
                  </a:lnTo>
                  <a:lnTo>
                    <a:pt x="91047" y="544290"/>
                  </a:lnTo>
                  <a:lnTo>
                    <a:pt x="91035" y="544169"/>
                  </a:lnTo>
                  <a:lnTo>
                    <a:pt x="91027" y="544048"/>
                  </a:lnTo>
                  <a:lnTo>
                    <a:pt x="91023" y="543926"/>
                  </a:lnTo>
                  <a:lnTo>
                    <a:pt x="91024" y="543683"/>
                  </a:lnTo>
                  <a:lnTo>
                    <a:pt x="91028" y="543440"/>
                  </a:lnTo>
                  <a:lnTo>
                    <a:pt x="91030" y="543197"/>
                  </a:lnTo>
                  <a:lnTo>
                    <a:pt x="91027" y="542954"/>
                  </a:lnTo>
                  <a:lnTo>
                    <a:pt x="91023" y="542711"/>
                  </a:lnTo>
                  <a:lnTo>
                    <a:pt x="91018" y="542468"/>
                  </a:lnTo>
                  <a:lnTo>
                    <a:pt x="90997" y="542122"/>
                  </a:lnTo>
                  <a:lnTo>
                    <a:pt x="90983" y="541879"/>
                  </a:lnTo>
                  <a:lnTo>
                    <a:pt x="91038" y="541642"/>
                  </a:lnTo>
                  <a:lnTo>
                    <a:pt x="91084" y="541533"/>
                  </a:lnTo>
                  <a:lnTo>
                    <a:pt x="91140" y="541423"/>
                  </a:lnTo>
                  <a:lnTo>
                    <a:pt x="91203" y="541320"/>
                  </a:lnTo>
                  <a:lnTo>
                    <a:pt x="91269" y="541216"/>
                  </a:lnTo>
                  <a:lnTo>
                    <a:pt x="91339" y="541113"/>
                  </a:lnTo>
                  <a:lnTo>
                    <a:pt x="91410" y="541016"/>
                  </a:lnTo>
                  <a:lnTo>
                    <a:pt x="91483" y="540919"/>
                  </a:lnTo>
                  <a:lnTo>
                    <a:pt x="91558" y="540822"/>
                  </a:lnTo>
                  <a:lnTo>
                    <a:pt x="91636" y="540730"/>
                  </a:lnTo>
                  <a:lnTo>
                    <a:pt x="91717" y="540639"/>
                  </a:lnTo>
                  <a:lnTo>
                    <a:pt x="91808" y="540560"/>
                  </a:lnTo>
                  <a:lnTo>
                    <a:pt x="91910" y="540493"/>
                  </a:lnTo>
                  <a:lnTo>
                    <a:pt x="92022" y="540445"/>
                  </a:lnTo>
                  <a:lnTo>
                    <a:pt x="92141" y="540421"/>
                  </a:lnTo>
                  <a:lnTo>
                    <a:pt x="92365" y="540330"/>
                  </a:lnTo>
                  <a:lnTo>
                    <a:pt x="92422" y="540098"/>
                  </a:lnTo>
                  <a:lnTo>
                    <a:pt x="92414" y="539855"/>
                  </a:lnTo>
                  <a:lnTo>
                    <a:pt x="92384" y="539613"/>
                  </a:lnTo>
                  <a:lnTo>
                    <a:pt x="92376" y="539370"/>
                  </a:lnTo>
                  <a:lnTo>
                    <a:pt x="92394" y="539126"/>
                  </a:lnTo>
                  <a:lnTo>
                    <a:pt x="92390" y="539005"/>
                  </a:lnTo>
                  <a:lnTo>
                    <a:pt x="92334" y="538895"/>
                  </a:lnTo>
                  <a:lnTo>
                    <a:pt x="92261" y="538799"/>
                  </a:lnTo>
                  <a:lnTo>
                    <a:pt x="92177" y="538714"/>
                  </a:lnTo>
                  <a:lnTo>
                    <a:pt x="92091" y="538628"/>
                  </a:lnTo>
                  <a:lnTo>
                    <a:pt x="92004" y="538543"/>
                  </a:lnTo>
                  <a:lnTo>
                    <a:pt x="91833" y="538367"/>
                  </a:lnTo>
                  <a:lnTo>
                    <a:pt x="91716" y="538154"/>
                  </a:lnTo>
                  <a:lnTo>
                    <a:pt x="91707" y="537917"/>
                  </a:lnTo>
                  <a:lnTo>
                    <a:pt x="91732" y="537675"/>
                  </a:lnTo>
                  <a:lnTo>
                    <a:pt x="91750" y="537432"/>
                  </a:lnTo>
                  <a:lnTo>
                    <a:pt x="91755" y="537188"/>
                  </a:lnTo>
                  <a:lnTo>
                    <a:pt x="91759" y="537067"/>
                  </a:lnTo>
                  <a:lnTo>
                    <a:pt x="91769" y="536945"/>
                  </a:lnTo>
                  <a:lnTo>
                    <a:pt x="91784" y="536824"/>
                  </a:lnTo>
                  <a:lnTo>
                    <a:pt x="91806" y="536702"/>
                  </a:lnTo>
                  <a:lnTo>
                    <a:pt x="91846" y="536587"/>
                  </a:lnTo>
                  <a:lnTo>
                    <a:pt x="91914" y="536489"/>
                  </a:lnTo>
                  <a:lnTo>
                    <a:pt x="92018" y="536429"/>
                  </a:lnTo>
                  <a:lnTo>
                    <a:pt x="92139" y="536417"/>
                  </a:lnTo>
                  <a:lnTo>
                    <a:pt x="92380" y="536441"/>
                  </a:lnTo>
                  <a:lnTo>
                    <a:pt x="92622" y="536471"/>
                  </a:lnTo>
                  <a:lnTo>
                    <a:pt x="92864" y="536478"/>
                  </a:lnTo>
                  <a:lnTo>
                    <a:pt x="93105" y="536435"/>
                  </a:lnTo>
                  <a:lnTo>
                    <a:pt x="93221" y="536399"/>
                  </a:lnTo>
                  <a:lnTo>
                    <a:pt x="93303" y="536307"/>
                  </a:lnTo>
                  <a:lnTo>
                    <a:pt x="93338" y="536192"/>
                  </a:lnTo>
                  <a:lnTo>
                    <a:pt x="93353" y="536077"/>
                  </a:lnTo>
                  <a:lnTo>
                    <a:pt x="93361" y="535955"/>
                  </a:lnTo>
                  <a:lnTo>
                    <a:pt x="93359" y="535827"/>
                  </a:lnTo>
                  <a:lnTo>
                    <a:pt x="93351" y="535706"/>
                  </a:lnTo>
                  <a:lnTo>
                    <a:pt x="93335" y="535591"/>
                  </a:lnTo>
                  <a:lnTo>
                    <a:pt x="93318" y="535469"/>
                  </a:lnTo>
                  <a:lnTo>
                    <a:pt x="93296" y="535348"/>
                  </a:lnTo>
                  <a:lnTo>
                    <a:pt x="93266" y="535232"/>
                  </a:lnTo>
                  <a:lnTo>
                    <a:pt x="93215" y="535123"/>
                  </a:lnTo>
                  <a:lnTo>
                    <a:pt x="93151" y="535019"/>
                  </a:lnTo>
                  <a:lnTo>
                    <a:pt x="93082" y="534916"/>
                  </a:lnTo>
                  <a:lnTo>
                    <a:pt x="93008" y="534819"/>
                  </a:lnTo>
                  <a:lnTo>
                    <a:pt x="92933" y="534722"/>
                  </a:lnTo>
                  <a:lnTo>
                    <a:pt x="92855" y="534631"/>
                  </a:lnTo>
                  <a:lnTo>
                    <a:pt x="92775" y="534539"/>
                  </a:lnTo>
                  <a:lnTo>
                    <a:pt x="92693" y="534448"/>
                  </a:lnTo>
                  <a:lnTo>
                    <a:pt x="92608" y="534363"/>
                  </a:lnTo>
                  <a:lnTo>
                    <a:pt x="92519" y="534285"/>
                  </a:lnTo>
                  <a:lnTo>
                    <a:pt x="92424" y="534205"/>
                  </a:lnTo>
                  <a:lnTo>
                    <a:pt x="92322" y="534139"/>
                  </a:lnTo>
                  <a:lnTo>
                    <a:pt x="92216" y="534078"/>
                  </a:lnTo>
                  <a:lnTo>
                    <a:pt x="92109" y="534023"/>
                  </a:lnTo>
                  <a:lnTo>
                    <a:pt x="92000" y="533969"/>
                  </a:lnTo>
                  <a:lnTo>
                    <a:pt x="91784" y="533853"/>
                  </a:lnTo>
                  <a:lnTo>
                    <a:pt x="91679" y="533792"/>
                  </a:lnTo>
                  <a:lnTo>
                    <a:pt x="91590" y="533713"/>
                  </a:lnTo>
                  <a:lnTo>
                    <a:pt x="91517" y="533616"/>
                  </a:lnTo>
                  <a:lnTo>
                    <a:pt x="91484" y="533501"/>
                  </a:lnTo>
                  <a:lnTo>
                    <a:pt x="91501" y="533258"/>
                  </a:lnTo>
                  <a:lnTo>
                    <a:pt x="91528" y="533014"/>
                  </a:lnTo>
                  <a:lnTo>
                    <a:pt x="91538" y="532893"/>
                  </a:lnTo>
                  <a:lnTo>
                    <a:pt x="91527" y="532772"/>
                  </a:lnTo>
                  <a:lnTo>
                    <a:pt x="91475" y="532662"/>
                  </a:lnTo>
                  <a:lnTo>
                    <a:pt x="91392" y="532571"/>
                  </a:lnTo>
                  <a:lnTo>
                    <a:pt x="91299" y="532492"/>
                  </a:lnTo>
                  <a:lnTo>
                    <a:pt x="91204" y="532413"/>
                  </a:lnTo>
                  <a:lnTo>
                    <a:pt x="91045" y="532237"/>
                  </a:lnTo>
                  <a:lnTo>
                    <a:pt x="90916" y="532030"/>
                  </a:lnTo>
                  <a:lnTo>
                    <a:pt x="90799" y="531818"/>
                  </a:lnTo>
                  <a:lnTo>
                    <a:pt x="90746" y="531702"/>
                  </a:lnTo>
                  <a:lnTo>
                    <a:pt x="90700" y="531593"/>
                  </a:lnTo>
                  <a:lnTo>
                    <a:pt x="90660" y="531478"/>
                  </a:lnTo>
                  <a:lnTo>
                    <a:pt x="90637" y="531356"/>
                  </a:lnTo>
                  <a:lnTo>
                    <a:pt x="90624" y="531241"/>
                  </a:lnTo>
                  <a:lnTo>
                    <a:pt x="90620" y="531119"/>
                  </a:lnTo>
                  <a:lnTo>
                    <a:pt x="90622" y="530991"/>
                  </a:lnTo>
                  <a:lnTo>
                    <a:pt x="90631" y="530748"/>
                  </a:lnTo>
                  <a:lnTo>
                    <a:pt x="90642" y="530505"/>
                  </a:lnTo>
                  <a:lnTo>
                    <a:pt x="90651" y="530263"/>
                  </a:lnTo>
                  <a:lnTo>
                    <a:pt x="90648" y="530025"/>
                  </a:lnTo>
                  <a:lnTo>
                    <a:pt x="90551" y="529801"/>
                  </a:lnTo>
                  <a:lnTo>
                    <a:pt x="90414" y="529600"/>
                  </a:lnTo>
                  <a:lnTo>
                    <a:pt x="90312" y="529381"/>
                  </a:lnTo>
                  <a:lnTo>
                    <a:pt x="90302" y="529138"/>
                  </a:lnTo>
                  <a:lnTo>
                    <a:pt x="90311" y="528896"/>
                  </a:lnTo>
                  <a:lnTo>
                    <a:pt x="90303" y="528652"/>
                  </a:lnTo>
                  <a:lnTo>
                    <a:pt x="90270" y="528409"/>
                  </a:lnTo>
                  <a:lnTo>
                    <a:pt x="90229" y="528172"/>
                  </a:lnTo>
                  <a:lnTo>
                    <a:pt x="90194" y="527930"/>
                  </a:lnTo>
                  <a:lnTo>
                    <a:pt x="90180" y="527687"/>
                  </a:lnTo>
                  <a:lnTo>
                    <a:pt x="90188" y="527443"/>
                  </a:lnTo>
                  <a:lnTo>
                    <a:pt x="90200" y="527200"/>
                  </a:lnTo>
                  <a:lnTo>
                    <a:pt x="90212" y="526957"/>
                  </a:lnTo>
                  <a:lnTo>
                    <a:pt x="90219" y="526714"/>
                  </a:lnTo>
                  <a:lnTo>
                    <a:pt x="90210" y="526471"/>
                  </a:lnTo>
                  <a:lnTo>
                    <a:pt x="90196" y="526356"/>
                  </a:lnTo>
                  <a:lnTo>
                    <a:pt x="90179" y="526234"/>
                  </a:lnTo>
                  <a:lnTo>
                    <a:pt x="90147" y="526113"/>
                  </a:lnTo>
                  <a:lnTo>
                    <a:pt x="90081" y="526016"/>
                  </a:lnTo>
                  <a:lnTo>
                    <a:pt x="89988" y="525937"/>
                  </a:lnTo>
                  <a:lnTo>
                    <a:pt x="89892" y="525864"/>
                  </a:lnTo>
                  <a:lnTo>
                    <a:pt x="89795" y="525791"/>
                  </a:lnTo>
                  <a:lnTo>
                    <a:pt x="89696" y="525718"/>
                  </a:lnTo>
                  <a:lnTo>
                    <a:pt x="89597" y="525645"/>
                  </a:lnTo>
                  <a:lnTo>
                    <a:pt x="89497" y="525578"/>
                  </a:lnTo>
                  <a:lnTo>
                    <a:pt x="89295" y="525439"/>
                  </a:lnTo>
                  <a:lnTo>
                    <a:pt x="89090" y="525311"/>
                  </a:lnTo>
                  <a:lnTo>
                    <a:pt x="88884" y="525177"/>
                  </a:lnTo>
                  <a:lnTo>
                    <a:pt x="88683" y="525050"/>
                  </a:lnTo>
                  <a:lnTo>
                    <a:pt x="88590" y="524971"/>
                  </a:lnTo>
                  <a:lnTo>
                    <a:pt x="88504" y="524880"/>
                  </a:lnTo>
                  <a:lnTo>
                    <a:pt x="88427" y="524788"/>
                  </a:lnTo>
                  <a:lnTo>
                    <a:pt x="88370" y="524679"/>
                  </a:lnTo>
                  <a:lnTo>
                    <a:pt x="88343" y="524558"/>
                  </a:lnTo>
                  <a:lnTo>
                    <a:pt x="88338" y="524442"/>
                  </a:lnTo>
                  <a:lnTo>
                    <a:pt x="88363" y="524199"/>
                  </a:lnTo>
                  <a:lnTo>
                    <a:pt x="88393" y="523956"/>
                  </a:lnTo>
                  <a:lnTo>
                    <a:pt x="88397" y="523713"/>
                  </a:lnTo>
                  <a:lnTo>
                    <a:pt x="88396" y="523470"/>
                  </a:lnTo>
                  <a:lnTo>
                    <a:pt x="88392" y="523227"/>
                  </a:lnTo>
                  <a:lnTo>
                    <a:pt x="88386" y="522984"/>
                  </a:lnTo>
                  <a:lnTo>
                    <a:pt x="88380" y="522741"/>
                  </a:lnTo>
                  <a:lnTo>
                    <a:pt x="88374" y="522498"/>
                  </a:lnTo>
                  <a:lnTo>
                    <a:pt x="88369" y="522255"/>
                  </a:lnTo>
                  <a:lnTo>
                    <a:pt x="88365" y="522012"/>
                  </a:lnTo>
                  <a:lnTo>
                    <a:pt x="88362" y="521769"/>
                  </a:lnTo>
                  <a:lnTo>
                    <a:pt x="88362" y="521648"/>
                  </a:lnTo>
                  <a:lnTo>
                    <a:pt x="88365" y="521526"/>
                  </a:lnTo>
                  <a:lnTo>
                    <a:pt x="88370" y="521405"/>
                  </a:lnTo>
                  <a:lnTo>
                    <a:pt x="88379" y="521283"/>
                  </a:lnTo>
                  <a:lnTo>
                    <a:pt x="88390" y="521162"/>
                  </a:lnTo>
                  <a:lnTo>
                    <a:pt x="88403" y="521046"/>
                  </a:lnTo>
                  <a:lnTo>
                    <a:pt x="88429" y="520925"/>
                  </a:lnTo>
                  <a:lnTo>
                    <a:pt x="88463" y="520803"/>
                  </a:lnTo>
                  <a:lnTo>
                    <a:pt x="88517" y="520700"/>
                  </a:lnTo>
                  <a:lnTo>
                    <a:pt x="88590" y="520603"/>
                  </a:lnTo>
                  <a:lnTo>
                    <a:pt x="88668" y="520505"/>
                  </a:lnTo>
                  <a:lnTo>
                    <a:pt x="88749" y="520414"/>
                  </a:lnTo>
                  <a:lnTo>
                    <a:pt x="88839" y="520335"/>
                  </a:lnTo>
                  <a:lnTo>
                    <a:pt x="88934" y="520256"/>
                  </a:lnTo>
                  <a:lnTo>
                    <a:pt x="89033" y="520189"/>
                  </a:lnTo>
                  <a:lnTo>
                    <a:pt x="89137" y="520123"/>
                  </a:lnTo>
                  <a:lnTo>
                    <a:pt x="89245" y="520068"/>
                  </a:lnTo>
                  <a:lnTo>
                    <a:pt x="89356" y="520019"/>
                  </a:lnTo>
                  <a:lnTo>
                    <a:pt x="89475" y="519995"/>
                  </a:lnTo>
                  <a:lnTo>
                    <a:pt x="89597" y="519995"/>
                  </a:lnTo>
                  <a:lnTo>
                    <a:pt x="89840" y="520007"/>
                  </a:lnTo>
                  <a:lnTo>
                    <a:pt x="90082" y="520031"/>
                  </a:lnTo>
                  <a:lnTo>
                    <a:pt x="90325" y="520050"/>
                  </a:lnTo>
                  <a:lnTo>
                    <a:pt x="90567" y="520068"/>
                  </a:lnTo>
                  <a:lnTo>
                    <a:pt x="90803" y="520038"/>
                  </a:lnTo>
                  <a:lnTo>
                    <a:pt x="90873" y="519813"/>
                  </a:lnTo>
                  <a:lnTo>
                    <a:pt x="90848" y="519570"/>
                  </a:lnTo>
                  <a:lnTo>
                    <a:pt x="90821" y="519327"/>
                  </a:lnTo>
                  <a:lnTo>
                    <a:pt x="90808" y="519084"/>
                  </a:lnTo>
                  <a:lnTo>
                    <a:pt x="90804" y="518841"/>
                  </a:lnTo>
                  <a:lnTo>
                    <a:pt x="90804" y="518597"/>
                  </a:lnTo>
                  <a:lnTo>
                    <a:pt x="90804" y="518355"/>
                  </a:lnTo>
                  <a:lnTo>
                    <a:pt x="90800" y="518111"/>
                  </a:lnTo>
                  <a:lnTo>
                    <a:pt x="90793" y="517990"/>
                  </a:lnTo>
                  <a:lnTo>
                    <a:pt x="90747" y="517881"/>
                  </a:lnTo>
                  <a:lnTo>
                    <a:pt x="90680" y="517777"/>
                  </a:lnTo>
                  <a:lnTo>
                    <a:pt x="90599" y="517686"/>
                  </a:lnTo>
                  <a:lnTo>
                    <a:pt x="90514" y="517601"/>
                  </a:lnTo>
                  <a:lnTo>
                    <a:pt x="90342" y="517425"/>
                  </a:lnTo>
                  <a:lnTo>
                    <a:pt x="90259" y="517340"/>
                  </a:lnTo>
                  <a:lnTo>
                    <a:pt x="90176" y="517249"/>
                  </a:lnTo>
                  <a:lnTo>
                    <a:pt x="90098" y="517158"/>
                  </a:lnTo>
                  <a:lnTo>
                    <a:pt x="90027" y="517055"/>
                  </a:lnTo>
                  <a:lnTo>
                    <a:pt x="89982" y="516945"/>
                  </a:lnTo>
                  <a:lnTo>
                    <a:pt x="89974" y="516824"/>
                  </a:lnTo>
                  <a:lnTo>
                    <a:pt x="90064" y="516599"/>
                  </a:lnTo>
                  <a:lnTo>
                    <a:pt x="90134" y="516501"/>
                  </a:lnTo>
                  <a:lnTo>
                    <a:pt x="90209" y="516404"/>
                  </a:lnTo>
                  <a:lnTo>
                    <a:pt x="90291" y="516314"/>
                  </a:lnTo>
                  <a:lnTo>
                    <a:pt x="90380" y="516234"/>
                  </a:lnTo>
                  <a:lnTo>
                    <a:pt x="90473" y="516155"/>
                  </a:lnTo>
                  <a:lnTo>
                    <a:pt x="90571" y="516076"/>
                  </a:lnTo>
                  <a:lnTo>
                    <a:pt x="90674" y="516009"/>
                  </a:lnTo>
                  <a:lnTo>
                    <a:pt x="90783" y="515961"/>
                  </a:lnTo>
                  <a:lnTo>
                    <a:pt x="90982" y="516088"/>
                  </a:lnTo>
                  <a:lnTo>
                    <a:pt x="91135" y="516283"/>
                  </a:lnTo>
                  <a:lnTo>
                    <a:pt x="91307" y="516447"/>
                  </a:lnTo>
                  <a:lnTo>
                    <a:pt x="91400" y="516526"/>
                  </a:lnTo>
                  <a:lnTo>
                    <a:pt x="91495" y="516605"/>
                  </a:lnTo>
                  <a:lnTo>
                    <a:pt x="91590" y="516678"/>
                  </a:lnTo>
                  <a:lnTo>
                    <a:pt x="91692" y="516744"/>
                  </a:lnTo>
                  <a:lnTo>
                    <a:pt x="91803" y="516745"/>
                  </a:lnTo>
                  <a:lnTo>
                    <a:pt x="91808" y="516502"/>
                  </a:lnTo>
                  <a:lnTo>
                    <a:pt x="91783" y="516264"/>
                  </a:lnTo>
                  <a:lnTo>
                    <a:pt x="91773" y="516021"/>
                  </a:lnTo>
                  <a:lnTo>
                    <a:pt x="91770" y="515779"/>
                  </a:lnTo>
                  <a:lnTo>
                    <a:pt x="91770" y="515535"/>
                  </a:lnTo>
                  <a:lnTo>
                    <a:pt x="91768" y="515293"/>
                  </a:lnTo>
                  <a:lnTo>
                    <a:pt x="91764" y="515050"/>
                  </a:lnTo>
                  <a:lnTo>
                    <a:pt x="91748" y="514807"/>
                  </a:lnTo>
                  <a:lnTo>
                    <a:pt x="91726" y="514564"/>
                  </a:lnTo>
                  <a:lnTo>
                    <a:pt x="91731" y="514442"/>
                  </a:lnTo>
                  <a:lnTo>
                    <a:pt x="91759" y="514320"/>
                  </a:lnTo>
                  <a:lnTo>
                    <a:pt x="91835" y="514230"/>
                  </a:lnTo>
                  <a:lnTo>
                    <a:pt x="91927" y="514151"/>
                  </a:lnTo>
                  <a:lnTo>
                    <a:pt x="92022" y="514072"/>
                  </a:lnTo>
                  <a:lnTo>
                    <a:pt x="92160" y="513877"/>
                  </a:lnTo>
                  <a:lnTo>
                    <a:pt x="92186" y="513640"/>
                  </a:lnTo>
                  <a:lnTo>
                    <a:pt x="92169" y="513513"/>
                  </a:lnTo>
                  <a:lnTo>
                    <a:pt x="92057" y="513300"/>
                  </a:lnTo>
                  <a:lnTo>
                    <a:pt x="91877" y="513136"/>
                  </a:lnTo>
                  <a:lnTo>
                    <a:pt x="91693" y="512978"/>
                  </a:lnTo>
                  <a:lnTo>
                    <a:pt x="91603" y="512899"/>
                  </a:lnTo>
                  <a:lnTo>
                    <a:pt x="91521" y="512808"/>
                  </a:lnTo>
                  <a:lnTo>
                    <a:pt x="91459" y="512704"/>
                  </a:lnTo>
                  <a:lnTo>
                    <a:pt x="91422" y="512589"/>
                  </a:lnTo>
                  <a:lnTo>
                    <a:pt x="91413" y="512467"/>
                  </a:lnTo>
                  <a:lnTo>
                    <a:pt x="91429" y="512224"/>
                  </a:lnTo>
                  <a:lnTo>
                    <a:pt x="91446" y="512103"/>
                  </a:lnTo>
                  <a:lnTo>
                    <a:pt x="91471" y="511987"/>
                  </a:lnTo>
                  <a:lnTo>
                    <a:pt x="91507" y="511866"/>
                  </a:lnTo>
                  <a:lnTo>
                    <a:pt x="91547" y="511757"/>
                  </a:lnTo>
                  <a:lnTo>
                    <a:pt x="91635" y="511526"/>
                  </a:lnTo>
                  <a:lnTo>
                    <a:pt x="91722" y="511301"/>
                  </a:lnTo>
                  <a:lnTo>
                    <a:pt x="91791" y="511064"/>
                  </a:lnTo>
                  <a:lnTo>
                    <a:pt x="91828" y="510827"/>
                  </a:lnTo>
                  <a:lnTo>
                    <a:pt x="91755" y="510602"/>
                  </a:lnTo>
                  <a:lnTo>
                    <a:pt x="91600" y="510414"/>
                  </a:lnTo>
                  <a:lnTo>
                    <a:pt x="91443" y="510226"/>
                  </a:lnTo>
                  <a:lnTo>
                    <a:pt x="91370" y="510001"/>
                  </a:lnTo>
                  <a:lnTo>
                    <a:pt x="91366" y="509752"/>
                  </a:lnTo>
                  <a:lnTo>
                    <a:pt x="91377" y="509509"/>
                  </a:lnTo>
                  <a:lnTo>
                    <a:pt x="91391" y="509266"/>
                  </a:lnTo>
                  <a:lnTo>
                    <a:pt x="91404" y="509023"/>
                  </a:lnTo>
                  <a:lnTo>
                    <a:pt x="91412" y="508786"/>
                  </a:lnTo>
                  <a:lnTo>
                    <a:pt x="91412" y="508658"/>
                  </a:lnTo>
                  <a:lnTo>
                    <a:pt x="91396" y="508415"/>
                  </a:lnTo>
                  <a:lnTo>
                    <a:pt x="91384" y="508294"/>
                  </a:lnTo>
                  <a:lnTo>
                    <a:pt x="91352" y="508179"/>
                  </a:lnTo>
                  <a:lnTo>
                    <a:pt x="91304" y="508069"/>
                  </a:lnTo>
                  <a:lnTo>
                    <a:pt x="91238" y="507966"/>
                  </a:lnTo>
                  <a:lnTo>
                    <a:pt x="91167" y="507868"/>
                  </a:lnTo>
                  <a:lnTo>
                    <a:pt x="91095" y="507771"/>
                  </a:lnTo>
                  <a:lnTo>
                    <a:pt x="90967" y="507565"/>
                  </a:lnTo>
                  <a:lnTo>
                    <a:pt x="90915" y="507455"/>
                  </a:lnTo>
                  <a:lnTo>
                    <a:pt x="90881" y="507334"/>
                  </a:lnTo>
                  <a:lnTo>
                    <a:pt x="90862" y="507218"/>
                  </a:lnTo>
                  <a:lnTo>
                    <a:pt x="90854" y="507097"/>
                  </a:lnTo>
                  <a:lnTo>
                    <a:pt x="90851" y="506975"/>
                  </a:lnTo>
                  <a:lnTo>
                    <a:pt x="90852" y="506732"/>
                  </a:lnTo>
                  <a:lnTo>
                    <a:pt x="90851" y="506489"/>
                  </a:lnTo>
                  <a:lnTo>
                    <a:pt x="90846" y="506368"/>
                  </a:lnTo>
                  <a:lnTo>
                    <a:pt x="90831" y="506246"/>
                  </a:lnTo>
                  <a:lnTo>
                    <a:pt x="90804" y="506125"/>
                  </a:lnTo>
                  <a:lnTo>
                    <a:pt x="90747" y="506016"/>
                  </a:lnTo>
                  <a:lnTo>
                    <a:pt x="90662" y="505931"/>
                  </a:lnTo>
                  <a:lnTo>
                    <a:pt x="90571" y="505851"/>
                  </a:lnTo>
                  <a:lnTo>
                    <a:pt x="90479" y="505772"/>
                  </a:lnTo>
                  <a:lnTo>
                    <a:pt x="90320" y="505584"/>
                  </a:lnTo>
                  <a:lnTo>
                    <a:pt x="90252" y="505487"/>
                  </a:lnTo>
                  <a:lnTo>
                    <a:pt x="90186" y="505384"/>
                  </a:lnTo>
                  <a:lnTo>
                    <a:pt x="90121" y="505280"/>
                  </a:lnTo>
                  <a:lnTo>
                    <a:pt x="90061" y="505177"/>
                  </a:lnTo>
                  <a:lnTo>
                    <a:pt x="90006" y="505068"/>
                  </a:lnTo>
                  <a:lnTo>
                    <a:pt x="89953" y="504958"/>
                  </a:lnTo>
                  <a:lnTo>
                    <a:pt x="89901" y="504849"/>
                  </a:lnTo>
                  <a:lnTo>
                    <a:pt x="89852" y="504740"/>
                  </a:lnTo>
                  <a:lnTo>
                    <a:pt x="89805" y="504624"/>
                  </a:lnTo>
                  <a:lnTo>
                    <a:pt x="89710" y="504399"/>
                  </a:lnTo>
                  <a:lnTo>
                    <a:pt x="89667" y="504284"/>
                  </a:lnTo>
                  <a:lnTo>
                    <a:pt x="89632" y="504169"/>
                  </a:lnTo>
                  <a:lnTo>
                    <a:pt x="89606" y="504053"/>
                  </a:lnTo>
                  <a:lnTo>
                    <a:pt x="89599" y="503931"/>
                  </a:lnTo>
                  <a:lnTo>
                    <a:pt x="89597" y="503810"/>
                  </a:lnTo>
                  <a:lnTo>
                    <a:pt x="89527" y="503585"/>
                  </a:lnTo>
                  <a:lnTo>
                    <a:pt x="89427" y="503518"/>
                  </a:lnTo>
                  <a:lnTo>
                    <a:pt x="89317" y="503464"/>
                  </a:lnTo>
                  <a:lnTo>
                    <a:pt x="89204" y="503415"/>
                  </a:lnTo>
                  <a:lnTo>
                    <a:pt x="89089" y="503379"/>
                  </a:lnTo>
                  <a:lnTo>
                    <a:pt x="88972" y="503342"/>
                  </a:lnTo>
                  <a:lnTo>
                    <a:pt x="88745" y="503257"/>
                  </a:lnTo>
                  <a:lnTo>
                    <a:pt x="88556" y="503105"/>
                  </a:lnTo>
                  <a:lnTo>
                    <a:pt x="88405" y="502917"/>
                  </a:lnTo>
                  <a:lnTo>
                    <a:pt x="88202" y="502783"/>
                  </a:lnTo>
                  <a:lnTo>
                    <a:pt x="87960" y="502784"/>
                  </a:lnTo>
                  <a:lnTo>
                    <a:pt x="87718" y="502795"/>
                  </a:lnTo>
                  <a:lnTo>
                    <a:pt x="87476" y="502778"/>
                  </a:lnTo>
                  <a:lnTo>
                    <a:pt x="87382" y="502704"/>
                  </a:lnTo>
                  <a:lnTo>
                    <a:pt x="87336" y="502595"/>
                  </a:lnTo>
                  <a:lnTo>
                    <a:pt x="87312" y="502473"/>
                  </a:lnTo>
                  <a:lnTo>
                    <a:pt x="87303" y="502352"/>
                  </a:lnTo>
                  <a:lnTo>
                    <a:pt x="87299" y="502230"/>
                  </a:lnTo>
                  <a:lnTo>
                    <a:pt x="87321" y="501987"/>
                  </a:lnTo>
                  <a:lnTo>
                    <a:pt x="87342" y="501872"/>
                  </a:lnTo>
                  <a:lnTo>
                    <a:pt x="87371" y="501751"/>
                  </a:lnTo>
                  <a:lnTo>
                    <a:pt x="87412" y="501635"/>
                  </a:lnTo>
                  <a:lnTo>
                    <a:pt x="87465" y="501525"/>
                  </a:lnTo>
                  <a:lnTo>
                    <a:pt x="87531" y="501422"/>
                  </a:lnTo>
                  <a:lnTo>
                    <a:pt x="87604" y="501325"/>
                  </a:lnTo>
                  <a:lnTo>
                    <a:pt x="87682" y="501234"/>
                  </a:lnTo>
                  <a:lnTo>
                    <a:pt x="87761" y="501143"/>
                  </a:lnTo>
                  <a:lnTo>
                    <a:pt x="87913" y="500955"/>
                  </a:lnTo>
                  <a:lnTo>
                    <a:pt x="87986" y="500851"/>
                  </a:lnTo>
                  <a:lnTo>
                    <a:pt x="88054" y="500754"/>
                  </a:lnTo>
                  <a:lnTo>
                    <a:pt x="88109" y="500645"/>
                  </a:lnTo>
                  <a:lnTo>
                    <a:pt x="88141" y="500523"/>
                  </a:lnTo>
                  <a:lnTo>
                    <a:pt x="88125" y="500286"/>
                  </a:lnTo>
                  <a:lnTo>
                    <a:pt x="88106" y="500043"/>
                  </a:lnTo>
                  <a:lnTo>
                    <a:pt x="88113" y="499800"/>
                  </a:lnTo>
                  <a:lnTo>
                    <a:pt x="88127" y="499557"/>
                  </a:lnTo>
                  <a:lnTo>
                    <a:pt x="88137" y="499314"/>
                  </a:lnTo>
                  <a:lnTo>
                    <a:pt x="88124" y="499071"/>
                  </a:lnTo>
                  <a:lnTo>
                    <a:pt x="88107" y="498950"/>
                  </a:lnTo>
                  <a:lnTo>
                    <a:pt x="88050" y="498846"/>
                  </a:lnTo>
                  <a:lnTo>
                    <a:pt x="87948" y="498779"/>
                  </a:lnTo>
                  <a:lnTo>
                    <a:pt x="87833" y="498737"/>
                  </a:lnTo>
                  <a:lnTo>
                    <a:pt x="87718" y="498701"/>
                  </a:lnTo>
                  <a:lnTo>
                    <a:pt x="87495" y="498603"/>
                  </a:lnTo>
                  <a:lnTo>
                    <a:pt x="87274" y="498500"/>
                  </a:lnTo>
                  <a:lnTo>
                    <a:pt x="87164" y="498445"/>
                  </a:lnTo>
                  <a:lnTo>
                    <a:pt x="87056" y="498391"/>
                  </a:lnTo>
                  <a:lnTo>
                    <a:pt x="86950" y="498336"/>
                  </a:lnTo>
                  <a:lnTo>
                    <a:pt x="86849" y="498269"/>
                  </a:lnTo>
                  <a:lnTo>
                    <a:pt x="86756" y="498184"/>
                  </a:lnTo>
                  <a:lnTo>
                    <a:pt x="86680" y="498093"/>
                  </a:lnTo>
                  <a:lnTo>
                    <a:pt x="86641" y="497978"/>
                  </a:lnTo>
                  <a:lnTo>
                    <a:pt x="86634" y="497856"/>
                  </a:lnTo>
                  <a:lnTo>
                    <a:pt x="86662" y="497613"/>
                  </a:lnTo>
                  <a:lnTo>
                    <a:pt x="86690" y="497376"/>
                  </a:lnTo>
                  <a:lnTo>
                    <a:pt x="86666" y="497133"/>
                  </a:lnTo>
                  <a:lnTo>
                    <a:pt x="86635" y="497017"/>
                  </a:lnTo>
                  <a:lnTo>
                    <a:pt x="86601" y="496902"/>
                  </a:lnTo>
                  <a:lnTo>
                    <a:pt x="86565" y="496781"/>
                  </a:lnTo>
                  <a:lnTo>
                    <a:pt x="86524" y="496672"/>
                  </a:lnTo>
                  <a:lnTo>
                    <a:pt x="86476" y="496556"/>
                  </a:lnTo>
                  <a:lnTo>
                    <a:pt x="86424" y="496447"/>
                  </a:lnTo>
                  <a:lnTo>
                    <a:pt x="86366" y="496344"/>
                  </a:lnTo>
                  <a:lnTo>
                    <a:pt x="86234" y="496137"/>
                  </a:lnTo>
                  <a:lnTo>
                    <a:pt x="86147" y="496051"/>
                  </a:lnTo>
                  <a:lnTo>
                    <a:pt x="86047" y="495979"/>
                  </a:lnTo>
                  <a:lnTo>
                    <a:pt x="85939" y="495924"/>
                  </a:lnTo>
                  <a:lnTo>
                    <a:pt x="85830" y="495870"/>
                  </a:lnTo>
                  <a:lnTo>
                    <a:pt x="85721" y="495815"/>
                  </a:lnTo>
                  <a:lnTo>
                    <a:pt x="85612" y="495766"/>
                  </a:lnTo>
                  <a:lnTo>
                    <a:pt x="85403" y="495748"/>
                  </a:lnTo>
                  <a:lnTo>
                    <a:pt x="85196" y="495632"/>
                  </a:lnTo>
                  <a:lnTo>
                    <a:pt x="85096" y="495560"/>
                  </a:lnTo>
                  <a:lnTo>
                    <a:pt x="84996" y="495493"/>
                  </a:lnTo>
                  <a:lnTo>
                    <a:pt x="84886" y="495438"/>
                  </a:lnTo>
                  <a:lnTo>
                    <a:pt x="84767" y="495420"/>
                  </a:lnTo>
                  <a:lnTo>
                    <a:pt x="84525" y="495438"/>
                  </a:lnTo>
                  <a:lnTo>
                    <a:pt x="84283" y="495462"/>
                  </a:lnTo>
                  <a:lnTo>
                    <a:pt x="84162" y="495457"/>
                  </a:lnTo>
                  <a:lnTo>
                    <a:pt x="84051" y="495408"/>
                  </a:lnTo>
                  <a:lnTo>
                    <a:pt x="83958" y="495329"/>
                  </a:lnTo>
                  <a:lnTo>
                    <a:pt x="83881" y="495237"/>
                  </a:lnTo>
                  <a:lnTo>
                    <a:pt x="83809" y="495135"/>
                  </a:lnTo>
                  <a:lnTo>
                    <a:pt x="83741" y="495037"/>
                  </a:lnTo>
                  <a:lnTo>
                    <a:pt x="83689" y="494928"/>
                  </a:lnTo>
                  <a:lnTo>
                    <a:pt x="83673" y="494806"/>
                  </a:lnTo>
                  <a:lnTo>
                    <a:pt x="83672" y="494685"/>
                  </a:lnTo>
                  <a:lnTo>
                    <a:pt x="83672" y="494442"/>
                  </a:lnTo>
                  <a:lnTo>
                    <a:pt x="83667" y="494199"/>
                  </a:lnTo>
                  <a:lnTo>
                    <a:pt x="83667" y="493956"/>
                  </a:lnTo>
                  <a:lnTo>
                    <a:pt x="83672" y="493713"/>
                  </a:lnTo>
                  <a:lnTo>
                    <a:pt x="83677" y="493469"/>
                  </a:lnTo>
                  <a:lnTo>
                    <a:pt x="83678" y="493227"/>
                  </a:lnTo>
                  <a:lnTo>
                    <a:pt x="83645" y="492990"/>
                  </a:lnTo>
                  <a:lnTo>
                    <a:pt x="83586" y="492880"/>
                  </a:lnTo>
                  <a:lnTo>
                    <a:pt x="83512" y="492783"/>
                  </a:lnTo>
                  <a:lnTo>
                    <a:pt x="83431" y="492692"/>
                  </a:lnTo>
                  <a:lnTo>
                    <a:pt x="83345" y="492607"/>
                  </a:lnTo>
                  <a:lnTo>
                    <a:pt x="83249" y="492534"/>
                  </a:lnTo>
                  <a:lnTo>
                    <a:pt x="83141" y="492479"/>
                  </a:lnTo>
                  <a:lnTo>
                    <a:pt x="83029" y="492430"/>
                  </a:lnTo>
                  <a:lnTo>
                    <a:pt x="82916" y="492388"/>
                  </a:lnTo>
                  <a:lnTo>
                    <a:pt x="82800" y="492346"/>
                  </a:lnTo>
                  <a:lnTo>
                    <a:pt x="82683" y="492315"/>
                  </a:lnTo>
                  <a:lnTo>
                    <a:pt x="82451" y="492243"/>
                  </a:lnTo>
                  <a:lnTo>
                    <a:pt x="82286" y="492079"/>
                  </a:lnTo>
                  <a:lnTo>
                    <a:pt x="82360" y="491848"/>
                  </a:lnTo>
                  <a:lnTo>
                    <a:pt x="82504" y="491653"/>
                  </a:lnTo>
                  <a:lnTo>
                    <a:pt x="82650" y="491459"/>
                  </a:lnTo>
                  <a:lnTo>
                    <a:pt x="82781" y="491258"/>
                  </a:lnTo>
                  <a:lnTo>
                    <a:pt x="82903" y="491046"/>
                  </a:lnTo>
                  <a:lnTo>
                    <a:pt x="83017" y="490827"/>
                  </a:lnTo>
                  <a:lnTo>
                    <a:pt x="83124" y="490608"/>
                  </a:lnTo>
                  <a:lnTo>
                    <a:pt x="83194" y="490377"/>
                  </a:lnTo>
                  <a:lnTo>
                    <a:pt x="83118" y="490153"/>
                  </a:lnTo>
                  <a:lnTo>
                    <a:pt x="83024" y="490073"/>
                  </a:lnTo>
                  <a:lnTo>
                    <a:pt x="82923" y="490012"/>
                  </a:lnTo>
                  <a:lnTo>
                    <a:pt x="82814" y="489958"/>
                  </a:lnTo>
                  <a:lnTo>
                    <a:pt x="82701" y="489915"/>
                  </a:lnTo>
                  <a:lnTo>
                    <a:pt x="82580" y="489897"/>
                  </a:lnTo>
                  <a:lnTo>
                    <a:pt x="82336" y="489898"/>
                  </a:lnTo>
                  <a:lnTo>
                    <a:pt x="82096" y="489873"/>
                  </a:lnTo>
                  <a:lnTo>
                    <a:pt x="81976" y="489673"/>
                  </a:lnTo>
                  <a:lnTo>
                    <a:pt x="81991" y="489430"/>
                  </a:lnTo>
                  <a:lnTo>
                    <a:pt x="82019" y="489187"/>
                  </a:lnTo>
                  <a:lnTo>
                    <a:pt x="82022" y="488944"/>
                  </a:lnTo>
                  <a:lnTo>
                    <a:pt x="82028" y="488700"/>
                  </a:lnTo>
                  <a:lnTo>
                    <a:pt x="82044" y="488585"/>
                  </a:lnTo>
                  <a:lnTo>
                    <a:pt x="82081" y="488470"/>
                  </a:lnTo>
                  <a:lnTo>
                    <a:pt x="82130" y="488354"/>
                  </a:lnTo>
                  <a:lnTo>
                    <a:pt x="82182" y="488245"/>
                  </a:lnTo>
                  <a:lnTo>
                    <a:pt x="82235" y="488135"/>
                  </a:lnTo>
                  <a:lnTo>
                    <a:pt x="82290" y="488026"/>
                  </a:lnTo>
                  <a:lnTo>
                    <a:pt x="82346" y="487917"/>
                  </a:lnTo>
                  <a:lnTo>
                    <a:pt x="82457" y="487704"/>
                  </a:lnTo>
                  <a:lnTo>
                    <a:pt x="82511" y="487516"/>
                  </a:lnTo>
                  <a:lnTo>
                    <a:pt x="82536" y="487394"/>
                  </a:lnTo>
                  <a:lnTo>
                    <a:pt x="82555" y="487273"/>
                  </a:lnTo>
                  <a:lnTo>
                    <a:pt x="82568" y="487157"/>
                  </a:lnTo>
                  <a:lnTo>
                    <a:pt x="82575" y="487036"/>
                  </a:lnTo>
                  <a:lnTo>
                    <a:pt x="82578" y="486915"/>
                  </a:lnTo>
                  <a:lnTo>
                    <a:pt x="82529" y="486671"/>
                  </a:lnTo>
                  <a:lnTo>
                    <a:pt x="82328" y="486574"/>
                  </a:lnTo>
                  <a:lnTo>
                    <a:pt x="82088" y="486617"/>
                  </a:lnTo>
                  <a:lnTo>
                    <a:pt x="81848" y="486653"/>
                  </a:lnTo>
                  <a:lnTo>
                    <a:pt x="81729" y="486629"/>
                  </a:lnTo>
                  <a:lnTo>
                    <a:pt x="81623" y="486568"/>
                  </a:lnTo>
                  <a:lnTo>
                    <a:pt x="81536" y="486489"/>
                  </a:lnTo>
                  <a:lnTo>
                    <a:pt x="81462" y="486392"/>
                  </a:lnTo>
                  <a:lnTo>
                    <a:pt x="81399" y="486289"/>
                  </a:lnTo>
                  <a:lnTo>
                    <a:pt x="81349" y="486173"/>
                  </a:lnTo>
                  <a:lnTo>
                    <a:pt x="81325" y="486058"/>
                  </a:lnTo>
                  <a:lnTo>
                    <a:pt x="81310" y="485936"/>
                  </a:lnTo>
                  <a:lnTo>
                    <a:pt x="81298" y="485814"/>
                  </a:lnTo>
                  <a:lnTo>
                    <a:pt x="81290" y="485693"/>
                  </a:lnTo>
                  <a:lnTo>
                    <a:pt x="81297" y="485450"/>
                  </a:lnTo>
                  <a:lnTo>
                    <a:pt x="81306" y="485329"/>
                  </a:lnTo>
                  <a:lnTo>
                    <a:pt x="81320" y="485207"/>
                  </a:lnTo>
                  <a:lnTo>
                    <a:pt x="81339" y="485085"/>
                  </a:lnTo>
                  <a:lnTo>
                    <a:pt x="81360" y="484964"/>
                  </a:lnTo>
                  <a:lnTo>
                    <a:pt x="81392" y="484849"/>
                  </a:lnTo>
                  <a:lnTo>
                    <a:pt x="81461" y="484752"/>
                  </a:lnTo>
                  <a:lnTo>
                    <a:pt x="81554" y="484673"/>
                  </a:lnTo>
                  <a:lnTo>
                    <a:pt x="81654" y="484593"/>
                  </a:lnTo>
                  <a:lnTo>
                    <a:pt x="81766" y="484399"/>
                  </a:lnTo>
                  <a:lnTo>
                    <a:pt x="81737" y="484283"/>
                  </a:lnTo>
                  <a:lnTo>
                    <a:pt x="81693" y="484168"/>
                  </a:lnTo>
                  <a:lnTo>
                    <a:pt x="81643" y="484059"/>
                  </a:lnTo>
                  <a:lnTo>
                    <a:pt x="81586" y="483949"/>
                  </a:lnTo>
                  <a:lnTo>
                    <a:pt x="81522" y="483846"/>
                  </a:lnTo>
                  <a:lnTo>
                    <a:pt x="81455" y="483749"/>
                  </a:lnTo>
                  <a:lnTo>
                    <a:pt x="81381" y="483652"/>
                  </a:lnTo>
                  <a:lnTo>
                    <a:pt x="81304" y="483555"/>
                  </a:lnTo>
                  <a:lnTo>
                    <a:pt x="81220" y="483463"/>
                  </a:lnTo>
                  <a:lnTo>
                    <a:pt x="81129" y="483384"/>
                  </a:lnTo>
                  <a:lnTo>
                    <a:pt x="81015" y="483348"/>
                  </a:lnTo>
                  <a:lnTo>
                    <a:pt x="80773" y="483360"/>
                  </a:lnTo>
                  <a:lnTo>
                    <a:pt x="80529" y="483366"/>
                  </a:lnTo>
                  <a:lnTo>
                    <a:pt x="80410" y="483342"/>
                  </a:lnTo>
                  <a:lnTo>
                    <a:pt x="80298" y="483293"/>
                  </a:lnTo>
                  <a:lnTo>
                    <a:pt x="80188" y="483245"/>
                  </a:lnTo>
                  <a:lnTo>
                    <a:pt x="80079" y="483190"/>
                  </a:lnTo>
                  <a:lnTo>
                    <a:pt x="79858" y="483087"/>
                  </a:lnTo>
                  <a:lnTo>
                    <a:pt x="79747" y="483038"/>
                  </a:lnTo>
                  <a:lnTo>
                    <a:pt x="79633" y="482996"/>
                  </a:lnTo>
                  <a:lnTo>
                    <a:pt x="79514" y="482978"/>
                  </a:lnTo>
                  <a:lnTo>
                    <a:pt x="79392" y="482965"/>
                  </a:lnTo>
                  <a:lnTo>
                    <a:pt x="79149" y="482971"/>
                  </a:lnTo>
                  <a:lnTo>
                    <a:pt x="78906" y="482971"/>
                  </a:lnTo>
                  <a:lnTo>
                    <a:pt x="78788" y="482935"/>
                  </a:lnTo>
                  <a:lnTo>
                    <a:pt x="78690" y="482868"/>
                  </a:lnTo>
                  <a:lnTo>
                    <a:pt x="78616" y="482771"/>
                  </a:lnTo>
                  <a:lnTo>
                    <a:pt x="78556" y="482661"/>
                  </a:lnTo>
                  <a:lnTo>
                    <a:pt x="78510" y="482552"/>
                  </a:lnTo>
                  <a:lnTo>
                    <a:pt x="78471" y="482437"/>
                  </a:lnTo>
                  <a:lnTo>
                    <a:pt x="78437" y="482321"/>
                  </a:lnTo>
                  <a:lnTo>
                    <a:pt x="78409" y="482200"/>
                  </a:lnTo>
                  <a:lnTo>
                    <a:pt x="78356" y="481963"/>
                  </a:lnTo>
                  <a:lnTo>
                    <a:pt x="78308" y="481726"/>
                  </a:lnTo>
                  <a:lnTo>
                    <a:pt x="78295" y="481483"/>
                  </a:lnTo>
                  <a:lnTo>
                    <a:pt x="78312" y="481240"/>
                  </a:lnTo>
                  <a:lnTo>
                    <a:pt x="78285" y="481124"/>
                  </a:lnTo>
                  <a:lnTo>
                    <a:pt x="78239" y="481015"/>
                  </a:lnTo>
                  <a:lnTo>
                    <a:pt x="78187" y="480900"/>
                  </a:lnTo>
                  <a:lnTo>
                    <a:pt x="78129" y="480796"/>
                  </a:lnTo>
                  <a:lnTo>
                    <a:pt x="78069" y="480687"/>
                  </a:lnTo>
                  <a:lnTo>
                    <a:pt x="78006" y="480584"/>
                  </a:lnTo>
                  <a:lnTo>
                    <a:pt x="77886" y="480371"/>
                  </a:lnTo>
                  <a:lnTo>
                    <a:pt x="77834" y="480262"/>
                  </a:lnTo>
                  <a:lnTo>
                    <a:pt x="77793" y="480146"/>
                  </a:lnTo>
                  <a:lnTo>
                    <a:pt x="77760" y="480031"/>
                  </a:lnTo>
                  <a:lnTo>
                    <a:pt x="77749" y="479909"/>
                  </a:lnTo>
                  <a:lnTo>
                    <a:pt x="77759" y="479666"/>
                  </a:lnTo>
                  <a:lnTo>
                    <a:pt x="77770" y="479423"/>
                  </a:lnTo>
                  <a:lnTo>
                    <a:pt x="77759" y="479180"/>
                  </a:lnTo>
                  <a:lnTo>
                    <a:pt x="77732" y="478943"/>
                  </a:lnTo>
                  <a:lnTo>
                    <a:pt x="77712" y="478694"/>
                  </a:lnTo>
                  <a:lnTo>
                    <a:pt x="77730" y="478578"/>
                  </a:lnTo>
                  <a:lnTo>
                    <a:pt x="77773" y="478464"/>
                  </a:lnTo>
                  <a:lnTo>
                    <a:pt x="77849" y="478366"/>
                  </a:lnTo>
                  <a:lnTo>
                    <a:pt x="77941" y="478287"/>
                  </a:lnTo>
                  <a:lnTo>
                    <a:pt x="78043" y="478221"/>
                  </a:lnTo>
                  <a:lnTo>
                    <a:pt x="78155" y="478177"/>
                  </a:lnTo>
                  <a:lnTo>
                    <a:pt x="78384" y="478099"/>
                  </a:lnTo>
                  <a:lnTo>
                    <a:pt x="78627" y="478075"/>
                  </a:lnTo>
                  <a:lnTo>
                    <a:pt x="78870" y="478086"/>
                  </a:lnTo>
                  <a:lnTo>
                    <a:pt x="79113" y="478105"/>
                  </a:lnTo>
                  <a:lnTo>
                    <a:pt x="79355" y="478111"/>
                  </a:lnTo>
                  <a:lnTo>
                    <a:pt x="79475" y="478099"/>
                  </a:lnTo>
                  <a:lnTo>
                    <a:pt x="79590" y="478057"/>
                  </a:lnTo>
                  <a:lnTo>
                    <a:pt x="79689" y="477990"/>
                  </a:lnTo>
                  <a:lnTo>
                    <a:pt x="79772" y="477898"/>
                  </a:lnTo>
                  <a:lnTo>
                    <a:pt x="79837" y="477795"/>
                  </a:lnTo>
                  <a:lnTo>
                    <a:pt x="79895" y="477685"/>
                  </a:lnTo>
                  <a:lnTo>
                    <a:pt x="79945" y="477576"/>
                  </a:lnTo>
                  <a:lnTo>
                    <a:pt x="79990" y="477461"/>
                  </a:lnTo>
                  <a:lnTo>
                    <a:pt x="80074" y="477236"/>
                  </a:lnTo>
                  <a:lnTo>
                    <a:pt x="80111" y="477121"/>
                  </a:lnTo>
                  <a:lnTo>
                    <a:pt x="80145" y="477006"/>
                  </a:lnTo>
                  <a:lnTo>
                    <a:pt x="80179" y="476890"/>
                  </a:lnTo>
                  <a:lnTo>
                    <a:pt x="80212" y="476769"/>
                  </a:lnTo>
                  <a:lnTo>
                    <a:pt x="80243" y="476653"/>
                  </a:lnTo>
                  <a:lnTo>
                    <a:pt x="80268" y="476531"/>
                  </a:lnTo>
                  <a:lnTo>
                    <a:pt x="80286" y="476410"/>
                  </a:lnTo>
                  <a:lnTo>
                    <a:pt x="80297" y="476294"/>
                  </a:lnTo>
                  <a:lnTo>
                    <a:pt x="80302" y="476173"/>
                  </a:lnTo>
                  <a:lnTo>
                    <a:pt x="80304" y="476051"/>
                  </a:lnTo>
                  <a:lnTo>
                    <a:pt x="80300" y="475808"/>
                  </a:lnTo>
                  <a:lnTo>
                    <a:pt x="80290" y="475566"/>
                  </a:lnTo>
                  <a:lnTo>
                    <a:pt x="80278" y="475323"/>
                  </a:lnTo>
                  <a:lnTo>
                    <a:pt x="80269" y="475073"/>
                  </a:lnTo>
                  <a:lnTo>
                    <a:pt x="80255" y="474830"/>
                  </a:lnTo>
                  <a:lnTo>
                    <a:pt x="80242" y="474709"/>
                  </a:lnTo>
                  <a:lnTo>
                    <a:pt x="80213" y="474594"/>
                  </a:lnTo>
                  <a:lnTo>
                    <a:pt x="80156" y="474484"/>
                  </a:lnTo>
                  <a:lnTo>
                    <a:pt x="80090" y="474381"/>
                  </a:lnTo>
                  <a:lnTo>
                    <a:pt x="80016" y="474289"/>
                  </a:lnTo>
                  <a:lnTo>
                    <a:pt x="79939" y="474198"/>
                  </a:lnTo>
                  <a:lnTo>
                    <a:pt x="79780" y="474010"/>
                  </a:lnTo>
                  <a:lnTo>
                    <a:pt x="79621" y="473828"/>
                  </a:lnTo>
                  <a:lnTo>
                    <a:pt x="79468" y="473640"/>
                  </a:lnTo>
                  <a:lnTo>
                    <a:pt x="79326" y="473439"/>
                  </a:lnTo>
                  <a:lnTo>
                    <a:pt x="79191" y="473239"/>
                  </a:lnTo>
                  <a:lnTo>
                    <a:pt x="79062" y="473032"/>
                  </a:lnTo>
                  <a:lnTo>
                    <a:pt x="78934" y="472825"/>
                  </a:lnTo>
                  <a:lnTo>
                    <a:pt x="78806" y="472619"/>
                  </a:lnTo>
                  <a:lnTo>
                    <a:pt x="78744" y="472516"/>
                  </a:lnTo>
                  <a:lnTo>
                    <a:pt x="78694" y="472400"/>
                  </a:lnTo>
                  <a:lnTo>
                    <a:pt x="78653" y="472291"/>
                  </a:lnTo>
                  <a:lnTo>
                    <a:pt x="78632" y="472169"/>
                  </a:lnTo>
                  <a:lnTo>
                    <a:pt x="78625" y="472048"/>
                  </a:lnTo>
                  <a:lnTo>
                    <a:pt x="78644" y="471805"/>
                  </a:lnTo>
                  <a:lnTo>
                    <a:pt x="78665" y="471562"/>
                  </a:lnTo>
                  <a:lnTo>
                    <a:pt x="78671" y="471319"/>
                  </a:lnTo>
                  <a:lnTo>
                    <a:pt x="78609" y="471088"/>
                  </a:lnTo>
                  <a:lnTo>
                    <a:pt x="78547" y="470984"/>
                  </a:lnTo>
                  <a:lnTo>
                    <a:pt x="78477" y="470881"/>
                  </a:lnTo>
                  <a:lnTo>
                    <a:pt x="78400" y="470790"/>
                  </a:lnTo>
                  <a:lnTo>
                    <a:pt x="78317" y="470699"/>
                  </a:lnTo>
                  <a:lnTo>
                    <a:pt x="78230" y="470614"/>
                  </a:lnTo>
                  <a:lnTo>
                    <a:pt x="78058" y="470444"/>
                  </a:lnTo>
                  <a:lnTo>
                    <a:pt x="77974" y="470353"/>
                  </a:lnTo>
                  <a:lnTo>
                    <a:pt x="77895" y="470262"/>
                  </a:lnTo>
                  <a:lnTo>
                    <a:pt x="77817" y="470170"/>
                  </a:lnTo>
                  <a:lnTo>
                    <a:pt x="77742" y="470073"/>
                  </a:lnTo>
                  <a:lnTo>
                    <a:pt x="77589" y="469885"/>
                  </a:lnTo>
                  <a:lnTo>
                    <a:pt x="77510" y="469793"/>
                  </a:lnTo>
                  <a:lnTo>
                    <a:pt x="77427" y="469702"/>
                  </a:lnTo>
                  <a:lnTo>
                    <a:pt x="77339" y="469617"/>
                  </a:lnTo>
                  <a:lnTo>
                    <a:pt x="77248" y="469539"/>
                  </a:lnTo>
                  <a:lnTo>
                    <a:pt x="77147" y="469472"/>
                  </a:lnTo>
                  <a:lnTo>
                    <a:pt x="77035" y="469429"/>
                  </a:lnTo>
                  <a:lnTo>
                    <a:pt x="76792" y="469442"/>
                  </a:lnTo>
                  <a:lnTo>
                    <a:pt x="76550" y="469472"/>
                  </a:lnTo>
                  <a:lnTo>
                    <a:pt x="76309" y="469502"/>
                  </a:lnTo>
                  <a:lnTo>
                    <a:pt x="76067" y="469484"/>
                  </a:lnTo>
                  <a:lnTo>
                    <a:pt x="75958" y="469429"/>
                  </a:lnTo>
                  <a:lnTo>
                    <a:pt x="75854" y="469369"/>
                  </a:lnTo>
                  <a:lnTo>
                    <a:pt x="75755" y="469296"/>
                  </a:lnTo>
                  <a:lnTo>
                    <a:pt x="75658" y="469222"/>
                  </a:lnTo>
                  <a:lnTo>
                    <a:pt x="75567" y="469144"/>
                  </a:lnTo>
                  <a:lnTo>
                    <a:pt x="75482" y="469053"/>
                  </a:lnTo>
                  <a:lnTo>
                    <a:pt x="75402" y="468962"/>
                  </a:lnTo>
                  <a:lnTo>
                    <a:pt x="75321" y="468870"/>
                  </a:lnTo>
                  <a:lnTo>
                    <a:pt x="75155" y="468694"/>
                  </a:lnTo>
                  <a:lnTo>
                    <a:pt x="74922" y="468633"/>
                  </a:lnTo>
                  <a:lnTo>
                    <a:pt x="74682" y="468597"/>
                  </a:lnTo>
                  <a:lnTo>
                    <a:pt x="74578" y="468536"/>
                  </a:lnTo>
                  <a:lnTo>
                    <a:pt x="74486" y="468457"/>
                  </a:lnTo>
                  <a:lnTo>
                    <a:pt x="74398" y="468372"/>
                  </a:lnTo>
                  <a:lnTo>
                    <a:pt x="74323" y="468275"/>
                  </a:lnTo>
                  <a:lnTo>
                    <a:pt x="74265" y="468172"/>
                  </a:lnTo>
                  <a:lnTo>
                    <a:pt x="74229" y="468050"/>
                  </a:lnTo>
                  <a:lnTo>
                    <a:pt x="74206" y="467934"/>
                  </a:lnTo>
                  <a:lnTo>
                    <a:pt x="74196" y="467813"/>
                  </a:lnTo>
                  <a:lnTo>
                    <a:pt x="74197" y="467570"/>
                  </a:lnTo>
                  <a:lnTo>
                    <a:pt x="74203" y="467327"/>
                  </a:lnTo>
                  <a:lnTo>
                    <a:pt x="74209" y="467084"/>
                  </a:lnTo>
                  <a:lnTo>
                    <a:pt x="74217" y="466841"/>
                  </a:lnTo>
                  <a:lnTo>
                    <a:pt x="74222" y="466598"/>
                  </a:lnTo>
                  <a:lnTo>
                    <a:pt x="74225" y="466355"/>
                  </a:lnTo>
                  <a:lnTo>
                    <a:pt x="74219" y="466112"/>
                  </a:lnTo>
                  <a:lnTo>
                    <a:pt x="74204" y="465990"/>
                  </a:lnTo>
                  <a:lnTo>
                    <a:pt x="74182" y="465869"/>
                  </a:lnTo>
                  <a:lnTo>
                    <a:pt x="74153" y="465754"/>
                  </a:lnTo>
                  <a:lnTo>
                    <a:pt x="74121" y="465632"/>
                  </a:lnTo>
                  <a:lnTo>
                    <a:pt x="74086" y="465517"/>
                  </a:lnTo>
                  <a:lnTo>
                    <a:pt x="74047" y="465401"/>
                  </a:lnTo>
                  <a:lnTo>
                    <a:pt x="74003" y="465292"/>
                  </a:lnTo>
                  <a:lnTo>
                    <a:pt x="73956" y="465177"/>
                  </a:lnTo>
                  <a:lnTo>
                    <a:pt x="73905" y="465067"/>
                  </a:lnTo>
                  <a:lnTo>
                    <a:pt x="73853" y="464958"/>
                  </a:lnTo>
                  <a:lnTo>
                    <a:pt x="73799" y="464848"/>
                  </a:lnTo>
                  <a:lnTo>
                    <a:pt x="73744" y="464739"/>
                  </a:lnTo>
                  <a:lnTo>
                    <a:pt x="73635" y="464526"/>
                  </a:lnTo>
                  <a:lnTo>
                    <a:pt x="73579" y="464417"/>
                  </a:lnTo>
                  <a:lnTo>
                    <a:pt x="73525" y="464308"/>
                  </a:lnTo>
                  <a:lnTo>
                    <a:pt x="73472" y="464198"/>
                  </a:lnTo>
                  <a:lnTo>
                    <a:pt x="73422" y="464089"/>
                  </a:lnTo>
                  <a:lnTo>
                    <a:pt x="73376" y="463974"/>
                  </a:lnTo>
                  <a:lnTo>
                    <a:pt x="73338" y="463858"/>
                  </a:lnTo>
                  <a:lnTo>
                    <a:pt x="73305" y="463743"/>
                  </a:lnTo>
                  <a:lnTo>
                    <a:pt x="73295" y="463621"/>
                  </a:lnTo>
                  <a:lnTo>
                    <a:pt x="73532" y="463597"/>
                  </a:lnTo>
                  <a:lnTo>
                    <a:pt x="73773" y="463621"/>
                  </a:lnTo>
                  <a:lnTo>
                    <a:pt x="74016" y="463651"/>
                  </a:lnTo>
                  <a:lnTo>
                    <a:pt x="74258" y="463676"/>
                  </a:lnTo>
                  <a:lnTo>
                    <a:pt x="74500" y="463676"/>
                  </a:lnTo>
                  <a:lnTo>
                    <a:pt x="74622" y="463475"/>
                  </a:lnTo>
                  <a:lnTo>
                    <a:pt x="74612" y="463238"/>
                  </a:lnTo>
                  <a:lnTo>
                    <a:pt x="74594" y="463117"/>
                  </a:lnTo>
                  <a:lnTo>
                    <a:pt x="74573" y="462996"/>
                  </a:lnTo>
                  <a:lnTo>
                    <a:pt x="74550" y="462880"/>
                  </a:lnTo>
                  <a:lnTo>
                    <a:pt x="74524" y="462758"/>
                  </a:lnTo>
                  <a:lnTo>
                    <a:pt x="74492" y="462643"/>
                  </a:lnTo>
                  <a:lnTo>
                    <a:pt x="74454" y="462527"/>
                  </a:lnTo>
                  <a:lnTo>
                    <a:pt x="74413" y="462412"/>
                  </a:lnTo>
                  <a:lnTo>
                    <a:pt x="74371" y="462297"/>
                  </a:lnTo>
                  <a:lnTo>
                    <a:pt x="74328" y="462181"/>
                  </a:lnTo>
                  <a:lnTo>
                    <a:pt x="74286" y="462072"/>
                  </a:lnTo>
                  <a:lnTo>
                    <a:pt x="74207" y="461841"/>
                  </a:lnTo>
                  <a:lnTo>
                    <a:pt x="74176" y="461720"/>
                  </a:lnTo>
                  <a:lnTo>
                    <a:pt x="74150" y="461604"/>
                  </a:lnTo>
                  <a:lnTo>
                    <a:pt x="74128" y="461483"/>
                  </a:lnTo>
                  <a:lnTo>
                    <a:pt x="74109" y="461367"/>
                  </a:lnTo>
                  <a:lnTo>
                    <a:pt x="74112" y="461239"/>
                  </a:lnTo>
                  <a:lnTo>
                    <a:pt x="74121" y="461118"/>
                  </a:lnTo>
                  <a:lnTo>
                    <a:pt x="74142" y="460996"/>
                  </a:lnTo>
                  <a:lnTo>
                    <a:pt x="74174" y="460881"/>
                  </a:lnTo>
                  <a:lnTo>
                    <a:pt x="74212" y="460766"/>
                  </a:lnTo>
                  <a:lnTo>
                    <a:pt x="74255" y="460656"/>
                  </a:lnTo>
                  <a:lnTo>
                    <a:pt x="74302" y="460541"/>
                  </a:lnTo>
                  <a:lnTo>
                    <a:pt x="74353" y="460431"/>
                  </a:lnTo>
                  <a:lnTo>
                    <a:pt x="74408" y="460322"/>
                  </a:lnTo>
                  <a:lnTo>
                    <a:pt x="74466" y="460213"/>
                  </a:lnTo>
                  <a:lnTo>
                    <a:pt x="74523" y="460110"/>
                  </a:lnTo>
                  <a:lnTo>
                    <a:pt x="74640" y="459891"/>
                  </a:lnTo>
                  <a:lnTo>
                    <a:pt x="74772" y="459690"/>
                  </a:lnTo>
                  <a:lnTo>
                    <a:pt x="74928" y="459508"/>
                  </a:lnTo>
                  <a:lnTo>
                    <a:pt x="75088" y="459326"/>
                  </a:lnTo>
                  <a:lnTo>
                    <a:pt x="75251" y="459144"/>
                  </a:lnTo>
                  <a:lnTo>
                    <a:pt x="75415" y="458967"/>
                  </a:lnTo>
                  <a:lnTo>
                    <a:pt x="75583" y="458785"/>
                  </a:lnTo>
                  <a:lnTo>
                    <a:pt x="75750" y="458609"/>
                  </a:lnTo>
                  <a:lnTo>
                    <a:pt x="75918" y="458433"/>
                  </a:lnTo>
                  <a:lnTo>
                    <a:pt x="76094" y="458269"/>
                  </a:lnTo>
                  <a:lnTo>
                    <a:pt x="76305" y="458141"/>
                  </a:lnTo>
                  <a:lnTo>
                    <a:pt x="76545" y="458165"/>
                  </a:lnTo>
                  <a:lnTo>
                    <a:pt x="76787" y="458196"/>
                  </a:lnTo>
                  <a:lnTo>
                    <a:pt x="76901" y="458153"/>
                  </a:lnTo>
                  <a:lnTo>
                    <a:pt x="76991" y="458074"/>
                  </a:lnTo>
                  <a:lnTo>
                    <a:pt x="77067" y="457977"/>
                  </a:lnTo>
                  <a:lnTo>
                    <a:pt x="77139" y="457880"/>
                  </a:lnTo>
                  <a:lnTo>
                    <a:pt x="77200" y="457776"/>
                  </a:lnTo>
                  <a:lnTo>
                    <a:pt x="77255" y="457667"/>
                  </a:lnTo>
                  <a:lnTo>
                    <a:pt x="77305" y="457558"/>
                  </a:lnTo>
                  <a:lnTo>
                    <a:pt x="77354" y="457442"/>
                  </a:lnTo>
                  <a:lnTo>
                    <a:pt x="77434" y="457217"/>
                  </a:lnTo>
                  <a:lnTo>
                    <a:pt x="77440" y="456975"/>
                  </a:lnTo>
                  <a:lnTo>
                    <a:pt x="77332" y="456768"/>
                  </a:lnTo>
                  <a:lnTo>
                    <a:pt x="77090" y="456732"/>
                  </a:lnTo>
                  <a:lnTo>
                    <a:pt x="76849" y="456756"/>
                  </a:lnTo>
                  <a:lnTo>
                    <a:pt x="76729" y="456780"/>
                  </a:lnTo>
                  <a:lnTo>
                    <a:pt x="76611" y="456805"/>
                  </a:lnTo>
                  <a:lnTo>
                    <a:pt x="76494" y="456841"/>
                  </a:lnTo>
                  <a:lnTo>
                    <a:pt x="76383" y="456890"/>
                  </a:lnTo>
                  <a:lnTo>
                    <a:pt x="76289" y="456969"/>
                  </a:lnTo>
                  <a:lnTo>
                    <a:pt x="76200" y="457048"/>
                  </a:lnTo>
                  <a:lnTo>
                    <a:pt x="76109" y="457133"/>
                  </a:lnTo>
                  <a:lnTo>
                    <a:pt x="75893" y="457230"/>
                  </a:lnTo>
                  <a:lnTo>
                    <a:pt x="75650" y="457230"/>
                  </a:lnTo>
                  <a:lnTo>
                    <a:pt x="75407" y="457224"/>
                  </a:lnTo>
                  <a:lnTo>
                    <a:pt x="75164" y="457212"/>
                  </a:lnTo>
                  <a:lnTo>
                    <a:pt x="74921" y="457199"/>
                  </a:lnTo>
                  <a:lnTo>
                    <a:pt x="74678" y="457188"/>
                  </a:lnTo>
                  <a:lnTo>
                    <a:pt x="74558" y="457205"/>
                  </a:lnTo>
                  <a:lnTo>
                    <a:pt x="74438" y="457230"/>
                  </a:lnTo>
                  <a:lnTo>
                    <a:pt x="74325" y="457272"/>
                  </a:lnTo>
                  <a:lnTo>
                    <a:pt x="74218" y="457333"/>
                  </a:lnTo>
                  <a:lnTo>
                    <a:pt x="74116" y="457400"/>
                  </a:lnTo>
                  <a:lnTo>
                    <a:pt x="74015" y="457467"/>
                  </a:lnTo>
                  <a:lnTo>
                    <a:pt x="73809" y="457594"/>
                  </a:lnTo>
                  <a:lnTo>
                    <a:pt x="73698" y="457643"/>
                  </a:lnTo>
                  <a:lnTo>
                    <a:pt x="73580" y="457673"/>
                  </a:lnTo>
                  <a:lnTo>
                    <a:pt x="73459" y="457686"/>
                  </a:lnTo>
                  <a:lnTo>
                    <a:pt x="73337" y="457692"/>
                  </a:lnTo>
                  <a:lnTo>
                    <a:pt x="73093" y="457685"/>
                  </a:lnTo>
                  <a:lnTo>
                    <a:pt x="72848" y="457679"/>
                  </a:lnTo>
                  <a:lnTo>
                    <a:pt x="72607" y="457655"/>
                  </a:lnTo>
                  <a:lnTo>
                    <a:pt x="72490" y="457625"/>
                  </a:lnTo>
                  <a:lnTo>
                    <a:pt x="72375" y="457588"/>
                  </a:lnTo>
                  <a:lnTo>
                    <a:pt x="72263" y="457545"/>
                  </a:lnTo>
                  <a:lnTo>
                    <a:pt x="72152" y="457497"/>
                  </a:lnTo>
                  <a:lnTo>
                    <a:pt x="72041" y="457442"/>
                  </a:lnTo>
                  <a:lnTo>
                    <a:pt x="71932" y="457387"/>
                  </a:lnTo>
                  <a:lnTo>
                    <a:pt x="71823" y="457333"/>
                  </a:lnTo>
                  <a:lnTo>
                    <a:pt x="71611" y="457212"/>
                  </a:lnTo>
                  <a:lnTo>
                    <a:pt x="71424" y="457060"/>
                  </a:lnTo>
                  <a:lnTo>
                    <a:pt x="71395" y="456816"/>
                  </a:lnTo>
                  <a:lnTo>
                    <a:pt x="71432" y="456574"/>
                  </a:lnTo>
                  <a:lnTo>
                    <a:pt x="71433" y="456458"/>
                  </a:lnTo>
                  <a:lnTo>
                    <a:pt x="71411" y="456337"/>
                  </a:lnTo>
                  <a:lnTo>
                    <a:pt x="71373" y="456221"/>
                  </a:lnTo>
                  <a:lnTo>
                    <a:pt x="71328" y="456105"/>
                  </a:lnTo>
                  <a:lnTo>
                    <a:pt x="71285" y="455997"/>
                  </a:lnTo>
                  <a:lnTo>
                    <a:pt x="71233" y="455887"/>
                  </a:lnTo>
                  <a:lnTo>
                    <a:pt x="71168" y="455784"/>
                  </a:lnTo>
                  <a:lnTo>
                    <a:pt x="71099" y="455680"/>
                  </a:lnTo>
                  <a:lnTo>
                    <a:pt x="71014" y="455595"/>
                  </a:lnTo>
                  <a:lnTo>
                    <a:pt x="70910" y="455534"/>
                  </a:lnTo>
                  <a:lnTo>
                    <a:pt x="70794" y="455498"/>
                  </a:lnTo>
                  <a:lnTo>
                    <a:pt x="70674" y="455468"/>
                  </a:lnTo>
                  <a:lnTo>
                    <a:pt x="70555" y="455444"/>
                  </a:lnTo>
                  <a:lnTo>
                    <a:pt x="70324" y="455377"/>
                  </a:lnTo>
                  <a:lnTo>
                    <a:pt x="70215" y="455322"/>
                  </a:lnTo>
                  <a:lnTo>
                    <a:pt x="70109" y="455262"/>
                  </a:lnTo>
                  <a:lnTo>
                    <a:pt x="70007" y="455195"/>
                  </a:lnTo>
                  <a:lnTo>
                    <a:pt x="69906" y="455127"/>
                  </a:lnTo>
                  <a:lnTo>
                    <a:pt x="69808" y="455055"/>
                  </a:lnTo>
                  <a:lnTo>
                    <a:pt x="69720" y="454969"/>
                  </a:lnTo>
                  <a:lnTo>
                    <a:pt x="69652" y="454873"/>
                  </a:lnTo>
                  <a:lnTo>
                    <a:pt x="69629" y="454757"/>
                  </a:lnTo>
                  <a:lnTo>
                    <a:pt x="69743" y="454538"/>
                  </a:lnTo>
                  <a:lnTo>
                    <a:pt x="69824" y="454447"/>
                  </a:lnTo>
                  <a:lnTo>
                    <a:pt x="69915" y="454368"/>
                  </a:lnTo>
                  <a:lnTo>
                    <a:pt x="70019" y="454307"/>
                  </a:lnTo>
                  <a:lnTo>
                    <a:pt x="70138" y="454283"/>
                  </a:lnTo>
                  <a:lnTo>
                    <a:pt x="70379" y="454313"/>
                  </a:lnTo>
                  <a:lnTo>
                    <a:pt x="70618" y="454289"/>
                  </a:lnTo>
                  <a:lnTo>
                    <a:pt x="70724" y="454222"/>
                  </a:lnTo>
                  <a:lnTo>
                    <a:pt x="70822" y="454155"/>
                  </a:lnTo>
                  <a:lnTo>
                    <a:pt x="70907" y="454064"/>
                  </a:lnTo>
                  <a:lnTo>
                    <a:pt x="70961" y="453961"/>
                  </a:lnTo>
                  <a:lnTo>
                    <a:pt x="70961" y="453834"/>
                  </a:lnTo>
                  <a:lnTo>
                    <a:pt x="70866" y="453615"/>
                  </a:lnTo>
                  <a:lnTo>
                    <a:pt x="70738" y="453408"/>
                  </a:lnTo>
                  <a:lnTo>
                    <a:pt x="70612" y="453196"/>
                  </a:lnTo>
                  <a:lnTo>
                    <a:pt x="70564" y="453086"/>
                  </a:lnTo>
                  <a:lnTo>
                    <a:pt x="70531" y="452971"/>
                  </a:lnTo>
                  <a:lnTo>
                    <a:pt x="70505" y="452849"/>
                  </a:lnTo>
                  <a:lnTo>
                    <a:pt x="70487" y="452734"/>
                  </a:lnTo>
                  <a:lnTo>
                    <a:pt x="70473" y="452613"/>
                  </a:lnTo>
                  <a:lnTo>
                    <a:pt x="70462" y="452491"/>
                  </a:lnTo>
                  <a:lnTo>
                    <a:pt x="70457" y="452370"/>
                  </a:lnTo>
                  <a:lnTo>
                    <a:pt x="70471" y="452127"/>
                  </a:lnTo>
                  <a:lnTo>
                    <a:pt x="70489" y="452005"/>
                  </a:lnTo>
                  <a:lnTo>
                    <a:pt x="70529" y="451889"/>
                  </a:lnTo>
                  <a:lnTo>
                    <a:pt x="70609" y="451799"/>
                  </a:lnTo>
                  <a:lnTo>
                    <a:pt x="70711" y="451737"/>
                  </a:lnTo>
                  <a:lnTo>
                    <a:pt x="70819" y="451677"/>
                  </a:lnTo>
                  <a:lnTo>
                    <a:pt x="71020" y="451543"/>
                  </a:lnTo>
                  <a:lnTo>
                    <a:pt x="71070" y="451306"/>
                  </a:lnTo>
                  <a:lnTo>
                    <a:pt x="71023" y="451069"/>
                  </a:lnTo>
                  <a:lnTo>
                    <a:pt x="70980" y="450954"/>
                  </a:lnTo>
                  <a:lnTo>
                    <a:pt x="70925" y="450845"/>
                  </a:lnTo>
                  <a:lnTo>
                    <a:pt x="70854" y="450747"/>
                  </a:lnTo>
                  <a:lnTo>
                    <a:pt x="70749" y="450686"/>
                  </a:lnTo>
                  <a:lnTo>
                    <a:pt x="70630" y="450662"/>
                  </a:lnTo>
                  <a:lnTo>
                    <a:pt x="70507" y="450644"/>
                  </a:lnTo>
                  <a:lnTo>
                    <a:pt x="70275" y="450583"/>
                  </a:lnTo>
                  <a:lnTo>
                    <a:pt x="70169" y="450528"/>
                  </a:lnTo>
                  <a:lnTo>
                    <a:pt x="70067" y="450462"/>
                  </a:lnTo>
                  <a:lnTo>
                    <a:pt x="69968" y="450389"/>
                  </a:lnTo>
                  <a:lnTo>
                    <a:pt x="69871" y="450316"/>
                  </a:lnTo>
                  <a:lnTo>
                    <a:pt x="69776" y="450237"/>
                  </a:lnTo>
                  <a:lnTo>
                    <a:pt x="69686" y="450158"/>
                  </a:lnTo>
                  <a:lnTo>
                    <a:pt x="69605" y="450067"/>
                  </a:lnTo>
                  <a:lnTo>
                    <a:pt x="69532" y="449970"/>
                  </a:lnTo>
                  <a:lnTo>
                    <a:pt x="69493" y="449848"/>
                  </a:lnTo>
                  <a:lnTo>
                    <a:pt x="69539" y="449617"/>
                  </a:lnTo>
                  <a:lnTo>
                    <a:pt x="69594" y="449508"/>
                  </a:lnTo>
                  <a:lnTo>
                    <a:pt x="69660" y="449405"/>
                  </a:lnTo>
                  <a:lnTo>
                    <a:pt x="69738" y="449314"/>
                  </a:lnTo>
                  <a:lnTo>
                    <a:pt x="69819" y="449222"/>
                  </a:lnTo>
                  <a:lnTo>
                    <a:pt x="69903" y="449137"/>
                  </a:lnTo>
                  <a:lnTo>
                    <a:pt x="70160" y="448901"/>
                  </a:lnTo>
                  <a:lnTo>
                    <a:pt x="70381" y="448803"/>
                  </a:lnTo>
                  <a:lnTo>
                    <a:pt x="70607" y="448712"/>
                  </a:lnTo>
                  <a:lnTo>
                    <a:pt x="70720" y="448670"/>
                  </a:lnTo>
                  <a:lnTo>
                    <a:pt x="70832" y="448621"/>
                  </a:lnTo>
                  <a:lnTo>
                    <a:pt x="70937" y="448560"/>
                  </a:lnTo>
                  <a:lnTo>
                    <a:pt x="71025" y="448475"/>
                  </a:lnTo>
                  <a:lnTo>
                    <a:pt x="71084" y="448372"/>
                  </a:lnTo>
                  <a:lnTo>
                    <a:pt x="71115" y="448250"/>
                  </a:lnTo>
                  <a:lnTo>
                    <a:pt x="71122" y="448129"/>
                  </a:lnTo>
                  <a:lnTo>
                    <a:pt x="71109" y="447892"/>
                  </a:lnTo>
                  <a:lnTo>
                    <a:pt x="71087" y="447770"/>
                  </a:lnTo>
                  <a:lnTo>
                    <a:pt x="71058" y="447649"/>
                  </a:lnTo>
                  <a:lnTo>
                    <a:pt x="71022" y="447533"/>
                  </a:lnTo>
                  <a:lnTo>
                    <a:pt x="70978" y="447418"/>
                  </a:lnTo>
                  <a:lnTo>
                    <a:pt x="70919" y="447315"/>
                  </a:lnTo>
                  <a:lnTo>
                    <a:pt x="70823" y="447242"/>
                  </a:lnTo>
                  <a:lnTo>
                    <a:pt x="70716" y="447181"/>
                  </a:lnTo>
                  <a:lnTo>
                    <a:pt x="70609" y="447120"/>
                  </a:lnTo>
                  <a:lnTo>
                    <a:pt x="70421" y="446975"/>
                  </a:lnTo>
                  <a:lnTo>
                    <a:pt x="70354" y="446871"/>
                  </a:lnTo>
                  <a:lnTo>
                    <a:pt x="70287" y="446768"/>
                  </a:lnTo>
                  <a:lnTo>
                    <a:pt x="70222" y="446665"/>
                  </a:lnTo>
                  <a:lnTo>
                    <a:pt x="70159" y="446561"/>
                  </a:lnTo>
                  <a:lnTo>
                    <a:pt x="70097" y="446458"/>
                  </a:lnTo>
                  <a:lnTo>
                    <a:pt x="70038" y="446349"/>
                  </a:lnTo>
                  <a:lnTo>
                    <a:pt x="69983" y="446246"/>
                  </a:lnTo>
                  <a:lnTo>
                    <a:pt x="69934" y="446130"/>
                  </a:lnTo>
                  <a:lnTo>
                    <a:pt x="69890" y="446021"/>
                  </a:lnTo>
                  <a:lnTo>
                    <a:pt x="69856" y="445899"/>
                  </a:lnTo>
                  <a:lnTo>
                    <a:pt x="69833" y="445783"/>
                  </a:lnTo>
                  <a:lnTo>
                    <a:pt x="69828" y="445662"/>
                  </a:lnTo>
                  <a:lnTo>
                    <a:pt x="69951" y="445450"/>
                  </a:lnTo>
                  <a:lnTo>
                    <a:pt x="70040" y="445371"/>
                  </a:lnTo>
                  <a:lnTo>
                    <a:pt x="70133" y="445292"/>
                  </a:lnTo>
                  <a:lnTo>
                    <a:pt x="70228" y="445213"/>
                  </a:lnTo>
                  <a:lnTo>
                    <a:pt x="70324" y="445140"/>
                  </a:lnTo>
                  <a:lnTo>
                    <a:pt x="70423" y="445073"/>
                  </a:lnTo>
                  <a:lnTo>
                    <a:pt x="70526" y="445006"/>
                  </a:lnTo>
                  <a:lnTo>
                    <a:pt x="70632" y="444946"/>
                  </a:lnTo>
                  <a:lnTo>
                    <a:pt x="70739" y="444890"/>
                  </a:lnTo>
                  <a:lnTo>
                    <a:pt x="70952" y="444769"/>
                  </a:lnTo>
                  <a:lnTo>
                    <a:pt x="71047" y="444696"/>
                  </a:lnTo>
                  <a:lnTo>
                    <a:pt x="71126" y="444605"/>
                  </a:lnTo>
                  <a:lnTo>
                    <a:pt x="71174" y="444496"/>
                  </a:lnTo>
                  <a:lnTo>
                    <a:pt x="71194" y="444374"/>
                  </a:lnTo>
                  <a:lnTo>
                    <a:pt x="71175" y="444131"/>
                  </a:lnTo>
                  <a:lnTo>
                    <a:pt x="71132" y="444016"/>
                  </a:lnTo>
                  <a:lnTo>
                    <a:pt x="71062" y="443918"/>
                  </a:lnTo>
                  <a:lnTo>
                    <a:pt x="70973" y="443833"/>
                  </a:lnTo>
                  <a:lnTo>
                    <a:pt x="70872" y="443766"/>
                  </a:lnTo>
                  <a:lnTo>
                    <a:pt x="70763" y="443712"/>
                  </a:lnTo>
                  <a:lnTo>
                    <a:pt x="70651" y="443663"/>
                  </a:lnTo>
                  <a:lnTo>
                    <a:pt x="70537" y="443621"/>
                  </a:lnTo>
                  <a:lnTo>
                    <a:pt x="70419" y="443590"/>
                  </a:lnTo>
                  <a:lnTo>
                    <a:pt x="70177" y="443597"/>
                  </a:lnTo>
                  <a:lnTo>
                    <a:pt x="69934" y="443615"/>
                  </a:lnTo>
                  <a:lnTo>
                    <a:pt x="69812" y="443621"/>
                  </a:lnTo>
                  <a:lnTo>
                    <a:pt x="69691" y="443614"/>
                  </a:lnTo>
                  <a:lnTo>
                    <a:pt x="69570" y="443602"/>
                  </a:lnTo>
                  <a:lnTo>
                    <a:pt x="69450" y="443590"/>
                  </a:lnTo>
                  <a:lnTo>
                    <a:pt x="69329" y="443572"/>
                  </a:lnTo>
                  <a:lnTo>
                    <a:pt x="69209" y="443554"/>
                  </a:lnTo>
                  <a:lnTo>
                    <a:pt x="69089" y="443530"/>
                  </a:lnTo>
                  <a:lnTo>
                    <a:pt x="68851" y="443487"/>
                  </a:lnTo>
                  <a:lnTo>
                    <a:pt x="68612" y="443432"/>
                  </a:lnTo>
                  <a:lnTo>
                    <a:pt x="68388" y="443341"/>
                  </a:lnTo>
                  <a:lnTo>
                    <a:pt x="68183" y="443208"/>
                  </a:lnTo>
                  <a:lnTo>
                    <a:pt x="67972" y="443092"/>
                  </a:lnTo>
                  <a:lnTo>
                    <a:pt x="67737" y="443031"/>
                  </a:lnTo>
                  <a:lnTo>
                    <a:pt x="67495" y="443032"/>
                  </a:lnTo>
                  <a:lnTo>
                    <a:pt x="67376" y="443062"/>
                  </a:lnTo>
                  <a:lnTo>
                    <a:pt x="67264" y="443111"/>
                  </a:lnTo>
                  <a:lnTo>
                    <a:pt x="67164" y="443178"/>
                  </a:lnTo>
                  <a:lnTo>
                    <a:pt x="67068" y="443250"/>
                  </a:lnTo>
                  <a:lnTo>
                    <a:pt x="66972" y="443329"/>
                  </a:lnTo>
                  <a:lnTo>
                    <a:pt x="66765" y="443457"/>
                  </a:lnTo>
                  <a:lnTo>
                    <a:pt x="66557" y="443372"/>
                  </a:lnTo>
                  <a:lnTo>
                    <a:pt x="66452" y="443153"/>
                  </a:lnTo>
                  <a:lnTo>
                    <a:pt x="66346" y="442934"/>
                  </a:lnTo>
                  <a:lnTo>
                    <a:pt x="66266" y="442843"/>
                  </a:lnTo>
                  <a:lnTo>
                    <a:pt x="66165" y="442770"/>
                  </a:lnTo>
                  <a:lnTo>
                    <a:pt x="66054" y="442721"/>
                  </a:lnTo>
                  <a:lnTo>
                    <a:pt x="65940" y="442679"/>
                  </a:lnTo>
                  <a:lnTo>
                    <a:pt x="65826" y="442643"/>
                  </a:lnTo>
                  <a:lnTo>
                    <a:pt x="65601" y="442545"/>
                  </a:lnTo>
                  <a:lnTo>
                    <a:pt x="65503" y="442472"/>
                  </a:lnTo>
                  <a:lnTo>
                    <a:pt x="65420" y="442387"/>
                  </a:lnTo>
                  <a:lnTo>
                    <a:pt x="65357" y="442284"/>
                  </a:lnTo>
                  <a:lnTo>
                    <a:pt x="65304" y="442175"/>
                  </a:lnTo>
                  <a:lnTo>
                    <a:pt x="65251" y="442066"/>
                  </a:lnTo>
                  <a:lnTo>
                    <a:pt x="65199" y="441956"/>
                  </a:lnTo>
                  <a:lnTo>
                    <a:pt x="65147" y="441847"/>
                  </a:lnTo>
                  <a:lnTo>
                    <a:pt x="65095" y="441731"/>
                  </a:lnTo>
                  <a:lnTo>
                    <a:pt x="64992" y="441512"/>
                  </a:lnTo>
                  <a:lnTo>
                    <a:pt x="64940" y="441403"/>
                  </a:lnTo>
                  <a:lnTo>
                    <a:pt x="64887" y="441294"/>
                  </a:lnTo>
                  <a:lnTo>
                    <a:pt x="64834" y="441185"/>
                  </a:lnTo>
                  <a:lnTo>
                    <a:pt x="64780" y="441075"/>
                  </a:lnTo>
                  <a:lnTo>
                    <a:pt x="64723" y="440972"/>
                  </a:lnTo>
                  <a:lnTo>
                    <a:pt x="64600" y="440759"/>
                  </a:lnTo>
                  <a:lnTo>
                    <a:pt x="64532" y="440656"/>
                  </a:lnTo>
                  <a:lnTo>
                    <a:pt x="64455" y="440565"/>
                  </a:lnTo>
                  <a:lnTo>
                    <a:pt x="64375" y="440474"/>
                  </a:lnTo>
                  <a:lnTo>
                    <a:pt x="64293" y="440382"/>
                  </a:lnTo>
                  <a:lnTo>
                    <a:pt x="64210" y="440291"/>
                  </a:lnTo>
                  <a:lnTo>
                    <a:pt x="64126" y="440206"/>
                  </a:lnTo>
                  <a:lnTo>
                    <a:pt x="63962" y="440024"/>
                  </a:lnTo>
                  <a:lnTo>
                    <a:pt x="63883" y="439933"/>
                  </a:lnTo>
                  <a:lnTo>
                    <a:pt x="63814" y="439836"/>
                  </a:lnTo>
                  <a:lnTo>
                    <a:pt x="63754" y="439733"/>
                  </a:lnTo>
                  <a:lnTo>
                    <a:pt x="63706" y="439617"/>
                  </a:lnTo>
                  <a:lnTo>
                    <a:pt x="63689" y="439496"/>
                  </a:lnTo>
                  <a:lnTo>
                    <a:pt x="63711" y="439252"/>
                  </a:lnTo>
                  <a:lnTo>
                    <a:pt x="63738" y="439016"/>
                  </a:lnTo>
                  <a:lnTo>
                    <a:pt x="63738" y="438888"/>
                  </a:lnTo>
                  <a:lnTo>
                    <a:pt x="63712" y="438772"/>
                  </a:lnTo>
                  <a:lnTo>
                    <a:pt x="63655" y="438663"/>
                  </a:lnTo>
                  <a:lnTo>
                    <a:pt x="63586" y="438566"/>
                  </a:lnTo>
                  <a:lnTo>
                    <a:pt x="63508" y="438469"/>
                  </a:lnTo>
                  <a:lnTo>
                    <a:pt x="63425" y="438384"/>
                  </a:lnTo>
                  <a:lnTo>
                    <a:pt x="63338" y="438299"/>
                  </a:lnTo>
                  <a:lnTo>
                    <a:pt x="63248" y="438214"/>
                  </a:lnTo>
                  <a:lnTo>
                    <a:pt x="63155" y="438135"/>
                  </a:lnTo>
                  <a:lnTo>
                    <a:pt x="63059" y="438062"/>
                  </a:lnTo>
                  <a:lnTo>
                    <a:pt x="62960" y="437995"/>
                  </a:lnTo>
                  <a:lnTo>
                    <a:pt x="62763" y="437849"/>
                  </a:lnTo>
                  <a:lnTo>
                    <a:pt x="62670" y="437770"/>
                  </a:lnTo>
                  <a:lnTo>
                    <a:pt x="62582" y="437685"/>
                  </a:lnTo>
                  <a:lnTo>
                    <a:pt x="62503" y="437594"/>
                  </a:lnTo>
                  <a:lnTo>
                    <a:pt x="62448" y="437485"/>
                  </a:lnTo>
                  <a:lnTo>
                    <a:pt x="62424" y="437369"/>
                  </a:lnTo>
                  <a:lnTo>
                    <a:pt x="62442" y="437126"/>
                  </a:lnTo>
                  <a:lnTo>
                    <a:pt x="62467" y="436883"/>
                  </a:lnTo>
                  <a:lnTo>
                    <a:pt x="62471" y="436762"/>
                  </a:lnTo>
                  <a:lnTo>
                    <a:pt x="62454" y="436640"/>
                  </a:lnTo>
                  <a:lnTo>
                    <a:pt x="62392" y="436537"/>
                  </a:lnTo>
                  <a:lnTo>
                    <a:pt x="62305" y="436452"/>
                  </a:lnTo>
                  <a:lnTo>
                    <a:pt x="62214" y="436373"/>
                  </a:lnTo>
                  <a:lnTo>
                    <a:pt x="62117" y="436154"/>
                  </a:lnTo>
                  <a:lnTo>
                    <a:pt x="62093" y="435911"/>
                  </a:lnTo>
                  <a:lnTo>
                    <a:pt x="62102" y="435668"/>
                  </a:lnTo>
                  <a:lnTo>
                    <a:pt x="62114" y="435547"/>
                  </a:lnTo>
                  <a:lnTo>
                    <a:pt x="62129" y="435425"/>
                  </a:lnTo>
                  <a:lnTo>
                    <a:pt x="62148" y="435309"/>
                  </a:lnTo>
                  <a:lnTo>
                    <a:pt x="62169" y="435188"/>
                  </a:lnTo>
                  <a:lnTo>
                    <a:pt x="62193" y="435072"/>
                  </a:lnTo>
                  <a:lnTo>
                    <a:pt x="62220" y="434951"/>
                  </a:lnTo>
                  <a:lnTo>
                    <a:pt x="62254" y="434836"/>
                  </a:lnTo>
                  <a:lnTo>
                    <a:pt x="62293" y="434720"/>
                  </a:lnTo>
                  <a:lnTo>
                    <a:pt x="62339" y="434605"/>
                  </a:lnTo>
                  <a:lnTo>
                    <a:pt x="62397" y="434501"/>
                  </a:lnTo>
                  <a:lnTo>
                    <a:pt x="62470" y="434398"/>
                  </a:lnTo>
                  <a:lnTo>
                    <a:pt x="62564" y="434325"/>
                  </a:lnTo>
                  <a:lnTo>
                    <a:pt x="62674" y="434271"/>
                  </a:lnTo>
                  <a:lnTo>
                    <a:pt x="62789" y="434234"/>
                  </a:lnTo>
                  <a:lnTo>
                    <a:pt x="62906" y="434198"/>
                  </a:lnTo>
                  <a:lnTo>
                    <a:pt x="63023" y="434168"/>
                  </a:lnTo>
                  <a:lnTo>
                    <a:pt x="63246" y="434070"/>
                  </a:lnTo>
                  <a:lnTo>
                    <a:pt x="63382" y="433876"/>
                  </a:lnTo>
                  <a:lnTo>
                    <a:pt x="63384" y="433633"/>
                  </a:lnTo>
                  <a:lnTo>
                    <a:pt x="63348" y="433396"/>
                  </a:lnTo>
                  <a:lnTo>
                    <a:pt x="63309" y="433153"/>
                  </a:lnTo>
                  <a:lnTo>
                    <a:pt x="63297" y="432910"/>
                  </a:lnTo>
                  <a:lnTo>
                    <a:pt x="63400" y="432703"/>
                  </a:lnTo>
                  <a:lnTo>
                    <a:pt x="63508" y="432643"/>
                  </a:lnTo>
                  <a:lnTo>
                    <a:pt x="63623" y="432606"/>
                  </a:lnTo>
                  <a:lnTo>
                    <a:pt x="63740" y="432570"/>
                  </a:lnTo>
                  <a:lnTo>
                    <a:pt x="63858" y="432539"/>
                  </a:lnTo>
                  <a:lnTo>
                    <a:pt x="64084" y="432442"/>
                  </a:lnTo>
                  <a:lnTo>
                    <a:pt x="64004" y="432241"/>
                  </a:lnTo>
                  <a:lnTo>
                    <a:pt x="63822" y="432077"/>
                  </a:lnTo>
                  <a:lnTo>
                    <a:pt x="63639" y="431920"/>
                  </a:lnTo>
                  <a:lnTo>
                    <a:pt x="63456" y="431762"/>
                  </a:lnTo>
                  <a:lnTo>
                    <a:pt x="63268" y="431604"/>
                  </a:lnTo>
                  <a:lnTo>
                    <a:pt x="63055" y="431488"/>
                  </a:lnTo>
                  <a:lnTo>
                    <a:pt x="62845" y="431366"/>
                  </a:lnTo>
                  <a:lnTo>
                    <a:pt x="62712" y="431166"/>
                  </a:lnTo>
                  <a:lnTo>
                    <a:pt x="62710" y="430923"/>
                  </a:lnTo>
                  <a:lnTo>
                    <a:pt x="62737" y="430680"/>
                  </a:lnTo>
                  <a:lnTo>
                    <a:pt x="62722" y="430443"/>
                  </a:lnTo>
                  <a:lnTo>
                    <a:pt x="62647" y="430212"/>
                  </a:lnTo>
                  <a:lnTo>
                    <a:pt x="62559" y="429981"/>
                  </a:lnTo>
                  <a:lnTo>
                    <a:pt x="62511" y="429872"/>
                  </a:lnTo>
                  <a:lnTo>
                    <a:pt x="62461" y="429763"/>
                  </a:lnTo>
                  <a:lnTo>
                    <a:pt x="62407" y="429653"/>
                  </a:lnTo>
                  <a:lnTo>
                    <a:pt x="62352" y="429544"/>
                  </a:lnTo>
                  <a:lnTo>
                    <a:pt x="62295" y="429435"/>
                  </a:lnTo>
                  <a:lnTo>
                    <a:pt x="62236" y="429325"/>
                  </a:lnTo>
                  <a:lnTo>
                    <a:pt x="62167" y="429228"/>
                  </a:lnTo>
                  <a:lnTo>
                    <a:pt x="62086" y="429137"/>
                  </a:lnTo>
                  <a:lnTo>
                    <a:pt x="62004" y="429046"/>
                  </a:lnTo>
                  <a:lnTo>
                    <a:pt x="61919" y="428960"/>
                  </a:lnTo>
                  <a:lnTo>
                    <a:pt x="61833" y="428876"/>
                  </a:lnTo>
                  <a:lnTo>
                    <a:pt x="61663" y="428700"/>
                  </a:lnTo>
                  <a:lnTo>
                    <a:pt x="61497" y="428524"/>
                  </a:lnTo>
                  <a:lnTo>
                    <a:pt x="61397" y="428305"/>
                  </a:lnTo>
                  <a:lnTo>
                    <a:pt x="61373" y="428061"/>
                  </a:lnTo>
                  <a:lnTo>
                    <a:pt x="61404" y="427819"/>
                  </a:lnTo>
                  <a:lnTo>
                    <a:pt x="61531" y="427618"/>
                  </a:lnTo>
                  <a:lnTo>
                    <a:pt x="61708" y="427448"/>
                  </a:lnTo>
                  <a:lnTo>
                    <a:pt x="61821" y="427235"/>
                  </a:lnTo>
                  <a:lnTo>
                    <a:pt x="61841" y="426992"/>
                  </a:lnTo>
                  <a:lnTo>
                    <a:pt x="61802" y="426755"/>
                  </a:lnTo>
                  <a:lnTo>
                    <a:pt x="61666" y="426555"/>
                  </a:lnTo>
                  <a:lnTo>
                    <a:pt x="61494" y="426385"/>
                  </a:lnTo>
                  <a:lnTo>
                    <a:pt x="61424" y="426288"/>
                  </a:lnTo>
                  <a:lnTo>
                    <a:pt x="61360" y="426185"/>
                  </a:lnTo>
                  <a:lnTo>
                    <a:pt x="61296" y="426081"/>
                  </a:lnTo>
                  <a:lnTo>
                    <a:pt x="61233" y="425978"/>
                  </a:lnTo>
                  <a:lnTo>
                    <a:pt x="61172" y="425868"/>
                  </a:lnTo>
                  <a:lnTo>
                    <a:pt x="61115" y="425759"/>
                  </a:lnTo>
                  <a:lnTo>
                    <a:pt x="61066" y="425650"/>
                  </a:lnTo>
                  <a:lnTo>
                    <a:pt x="61026" y="425534"/>
                  </a:lnTo>
                  <a:lnTo>
                    <a:pt x="60992" y="425419"/>
                  </a:lnTo>
                  <a:lnTo>
                    <a:pt x="60971" y="425297"/>
                  </a:lnTo>
                  <a:lnTo>
                    <a:pt x="60957" y="425176"/>
                  </a:lnTo>
                  <a:lnTo>
                    <a:pt x="60948" y="425061"/>
                  </a:lnTo>
                  <a:lnTo>
                    <a:pt x="60961" y="424818"/>
                  </a:lnTo>
                  <a:lnTo>
                    <a:pt x="60978" y="424696"/>
                  </a:lnTo>
                  <a:lnTo>
                    <a:pt x="61007" y="424581"/>
                  </a:lnTo>
                  <a:lnTo>
                    <a:pt x="61060" y="424465"/>
                  </a:lnTo>
                  <a:lnTo>
                    <a:pt x="61132" y="424368"/>
                  </a:lnTo>
                  <a:lnTo>
                    <a:pt x="61211" y="424277"/>
                  </a:lnTo>
                  <a:lnTo>
                    <a:pt x="61295" y="424186"/>
                  </a:lnTo>
                  <a:lnTo>
                    <a:pt x="61390" y="424112"/>
                  </a:lnTo>
                  <a:lnTo>
                    <a:pt x="61491" y="424046"/>
                  </a:lnTo>
                  <a:lnTo>
                    <a:pt x="61595" y="423979"/>
                  </a:lnTo>
                  <a:lnTo>
                    <a:pt x="61779" y="423821"/>
                  </a:lnTo>
                  <a:lnTo>
                    <a:pt x="61842" y="423590"/>
                  </a:lnTo>
                  <a:lnTo>
                    <a:pt x="61823" y="423353"/>
                  </a:lnTo>
                  <a:lnTo>
                    <a:pt x="61794" y="423231"/>
                  </a:lnTo>
                  <a:lnTo>
                    <a:pt x="61726" y="423135"/>
                  </a:lnTo>
                  <a:lnTo>
                    <a:pt x="61636" y="423050"/>
                  </a:lnTo>
                  <a:lnTo>
                    <a:pt x="61539" y="422970"/>
                  </a:lnTo>
                  <a:lnTo>
                    <a:pt x="61418" y="422770"/>
                  </a:lnTo>
                  <a:lnTo>
                    <a:pt x="61403" y="422527"/>
                  </a:lnTo>
                  <a:lnTo>
                    <a:pt x="61414" y="422284"/>
                  </a:lnTo>
                  <a:lnTo>
                    <a:pt x="61425" y="422041"/>
                  </a:lnTo>
                  <a:lnTo>
                    <a:pt x="61405" y="421798"/>
                  </a:lnTo>
                  <a:lnTo>
                    <a:pt x="61389" y="421555"/>
                  </a:lnTo>
                  <a:lnTo>
                    <a:pt x="61408" y="421439"/>
                  </a:lnTo>
                  <a:lnTo>
                    <a:pt x="61457" y="421330"/>
                  </a:lnTo>
                  <a:lnTo>
                    <a:pt x="61528" y="421227"/>
                  </a:lnTo>
                  <a:lnTo>
                    <a:pt x="61610" y="421135"/>
                  </a:lnTo>
                  <a:lnTo>
                    <a:pt x="61695" y="421050"/>
                  </a:lnTo>
                  <a:lnTo>
                    <a:pt x="61845" y="420862"/>
                  </a:lnTo>
                  <a:lnTo>
                    <a:pt x="61825" y="420631"/>
                  </a:lnTo>
                  <a:lnTo>
                    <a:pt x="61648" y="420461"/>
                  </a:lnTo>
                  <a:lnTo>
                    <a:pt x="61456" y="420315"/>
                  </a:lnTo>
                  <a:lnTo>
                    <a:pt x="61260" y="420170"/>
                  </a:lnTo>
                  <a:lnTo>
                    <a:pt x="61056" y="420036"/>
                  </a:lnTo>
                  <a:lnTo>
                    <a:pt x="60858" y="419896"/>
                  </a:lnTo>
                  <a:lnTo>
                    <a:pt x="60716" y="419702"/>
                  </a:lnTo>
                  <a:lnTo>
                    <a:pt x="60685" y="419465"/>
                  </a:lnTo>
                  <a:lnTo>
                    <a:pt x="60704" y="419222"/>
                  </a:lnTo>
                  <a:lnTo>
                    <a:pt x="60767" y="418991"/>
                  </a:lnTo>
                  <a:lnTo>
                    <a:pt x="60896" y="418778"/>
                  </a:lnTo>
                  <a:lnTo>
                    <a:pt x="60952" y="418554"/>
                  </a:lnTo>
                  <a:lnTo>
                    <a:pt x="60881" y="418323"/>
                  </a:lnTo>
                  <a:lnTo>
                    <a:pt x="60838" y="418207"/>
                  </a:lnTo>
                  <a:lnTo>
                    <a:pt x="60789" y="418098"/>
                  </a:lnTo>
                  <a:lnTo>
                    <a:pt x="60736" y="417989"/>
                  </a:lnTo>
                  <a:lnTo>
                    <a:pt x="60678" y="417879"/>
                  </a:lnTo>
                  <a:lnTo>
                    <a:pt x="60619" y="417776"/>
                  </a:lnTo>
                  <a:lnTo>
                    <a:pt x="60498" y="417563"/>
                  </a:lnTo>
                  <a:lnTo>
                    <a:pt x="60346" y="417375"/>
                  </a:lnTo>
                  <a:lnTo>
                    <a:pt x="60184" y="417192"/>
                  </a:lnTo>
                  <a:lnTo>
                    <a:pt x="60042" y="416998"/>
                  </a:lnTo>
                  <a:lnTo>
                    <a:pt x="60025" y="416761"/>
                  </a:lnTo>
                  <a:lnTo>
                    <a:pt x="60135" y="416542"/>
                  </a:lnTo>
                  <a:lnTo>
                    <a:pt x="60204" y="416312"/>
                  </a:lnTo>
                  <a:lnTo>
                    <a:pt x="60208" y="416069"/>
                  </a:lnTo>
                  <a:lnTo>
                    <a:pt x="60204" y="415826"/>
                  </a:lnTo>
                  <a:lnTo>
                    <a:pt x="60199" y="415583"/>
                  </a:lnTo>
                  <a:lnTo>
                    <a:pt x="60194" y="415340"/>
                  </a:lnTo>
                  <a:lnTo>
                    <a:pt x="60190" y="415218"/>
                  </a:lnTo>
                  <a:lnTo>
                    <a:pt x="60186" y="415097"/>
                  </a:lnTo>
                  <a:lnTo>
                    <a:pt x="60182" y="414975"/>
                  </a:lnTo>
                  <a:lnTo>
                    <a:pt x="60178" y="414854"/>
                  </a:lnTo>
                  <a:lnTo>
                    <a:pt x="60167" y="414732"/>
                  </a:lnTo>
                  <a:lnTo>
                    <a:pt x="60154" y="414611"/>
                  </a:lnTo>
                  <a:lnTo>
                    <a:pt x="60142" y="414489"/>
                  </a:lnTo>
                  <a:lnTo>
                    <a:pt x="60150" y="414246"/>
                  </a:lnTo>
                  <a:lnTo>
                    <a:pt x="60345" y="414131"/>
                  </a:lnTo>
                  <a:lnTo>
                    <a:pt x="60588" y="414143"/>
                  </a:lnTo>
                  <a:lnTo>
                    <a:pt x="60828" y="414173"/>
                  </a:lnTo>
                  <a:lnTo>
                    <a:pt x="61070" y="414203"/>
                  </a:lnTo>
                  <a:lnTo>
                    <a:pt x="61300" y="414143"/>
                  </a:lnTo>
                  <a:lnTo>
                    <a:pt x="61350" y="413912"/>
                  </a:lnTo>
                  <a:lnTo>
                    <a:pt x="61326" y="413669"/>
                  </a:lnTo>
                  <a:lnTo>
                    <a:pt x="61298" y="413426"/>
                  </a:lnTo>
                  <a:lnTo>
                    <a:pt x="61270" y="413189"/>
                  </a:lnTo>
                  <a:lnTo>
                    <a:pt x="61248" y="412946"/>
                  </a:lnTo>
                  <a:lnTo>
                    <a:pt x="61280" y="412703"/>
                  </a:lnTo>
                  <a:lnTo>
                    <a:pt x="61408" y="412502"/>
                  </a:lnTo>
                  <a:lnTo>
                    <a:pt x="61559" y="412308"/>
                  </a:lnTo>
                  <a:lnTo>
                    <a:pt x="61651" y="412089"/>
                  </a:lnTo>
                  <a:lnTo>
                    <a:pt x="61599" y="411853"/>
                  </a:lnTo>
                  <a:lnTo>
                    <a:pt x="61559" y="411737"/>
                  </a:lnTo>
                  <a:lnTo>
                    <a:pt x="61514" y="411627"/>
                  </a:lnTo>
                  <a:lnTo>
                    <a:pt x="61463" y="411512"/>
                  </a:lnTo>
                  <a:lnTo>
                    <a:pt x="61407" y="411403"/>
                  </a:lnTo>
                  <a:lnTo>
                    <a:pt x="61348" y="411300"/>
                  </a:lnTo>
                  <a:lnTo>
                    <a:pt x="61284" y="411196"/>
                  </a:lnTo>
                  <a:lnTo>
                    <a:pt x="61221" y="411093"/>
                  </a:lnTo>
                  <a:lnTo>
                    <a:pt x="61096" y="410880"/>
                  </a:lnTo>
                  <a:lnTo>
                    <a:pt x="61030" y="410777"/>
                  </a:lnTo>
                  <a:lnTo>
                    <a:pt x="60960" y="410680"/>
                  </a:lnTo>
                  <a:lnTo>
                    <a:pt x="60883" y="410589"/>
                  </a:lnTo>
                  <a:lnTo>
                    <a:pt x="60802" y="410498"/>
                  </a:lnTo>
                  <a:lnTo>
                    <a:pt x="60718" y="410413"/>
                  </a:lnTo>
                  <a:lnTo>
                    <a:pt x="60551" y="410236"/>
                  </a:lnTo>
                  <a:lnTo>
                    <a:pt x="60468" y="410145"/>
                  </a:lnTo>
                  <a:lnTo>
                    <a:pt x="60396" y="410048"/>
                  </a:lnTo>
                  <a:lnTo>
                    <a:pt x="60330" y="409945"/>
                  </a:lnTo>
                  <a:lnTo>
                    <a:pt x="60264" y="409841"/>
                  </a:lnTo>
                  <a:lnTo>
                    <a:pt x="60199" y="409738"/>
                  </a:lnTo>
                  <a:lnTo>
                    <a:pt x="60137" y="409635"/>
                  </a:lnTo>
                  <a:lnTo>
                    <a:pt x="60076" y="409526"/>
                  </a:lnTo>
                  <a:lnTo>
                    <a:pt x="59961" y="409313"/>
                  </a:lnTo>
                  <a:lnTo>
                    <a:pt x="59909" y="409203"/>
                  </a:lnTo>
                  <a:lnTo>
                    <a:pt x="59859" y="409094"/>
                  </a:lnTo>
                  <a:lnTo>
                    <a:pt x="59812" y="408984"/>
                  </a:lnTo>
                  <a:lnTo>
                    <a:pt x="59767" y="408870"/>
                  </a:lnTo>
                  <a:lnTo>
                    <a:pt x="59724" y="408754"/>
                  </a:lnTo>
                  <a:lnTo>
                    <a:pt x="59646" y="408529"/>
                  </a:lnTo>
                  <a:lnTo>
                    <a:pt x="59576" y="408292"/>
                  </a:lnTo>
                  <a:lnTo>
                    <a:pt x="59545" y="408177"/>
                  </a:lnTo>
                  <a:lnTo>
                    <a:pt x="59516" y="408055"/>
                  </a:lnTo>
                  <a:lnTo>
                    <a:pt x="59491" y="407940"/>
                  </a:lnTo>
                  <a:lnTo>
                    <a:pt x="59469" y="407818"/>
                  </a:lnTo>
                  <a:lnTo>
                    <a:pt x="59450" y="407697"/>
                  </a:lnTo>
                  <a:lnTo>
                    <a:pt x="59437" y="407575"/>
                  </a:lnTo>
                  <a:lnTo>
                    <a:pt x="59430" y="407454"/>
                  </a:lnTo>
                  <a:lnTo>
                    <a:pt x="59428" y="407332"/>
                  </a:lnTo>
                  <a:lnTo>
                    <a:pt x="59440" y="407089"/>
                  </a:lnTo>
                  <a:lnTo>
                    <a:pt x="59460" y="406974"/>
                  </a:lnTo>
                  <a:lnTo>
                    <a:pt x="59488" y="406852"/>
                  </a:lnTo>
                  <a:lnTo>
                    <a:pt x="59523" y="406737"/>
                  </a:lnTo>
                  <a:lnTo>
                    <a:pt x="59566" y="406622"/>
                  </a:lnTo>
                  <a:lnTo>
                    <a:pt x="59612" y="406512"/>
                  </a:lnTo>
                  <a:lnTo>
                    <a:pt x="59661" y="406396"/>
                  </a:lnTo>
                  <a:lnTo>
                    <a:pt x="59712" y="406287"/>
                  </a:lnTo>
                  <a:lnTo>
                    <a:pt x="59763" y="406178"/>
                  </a:lnTo>
                  <a:lnTo>
                    <a:pt x="59859" y="405953"/>
                  </a:lnTo>
                  <a:lnTo>
                    <a:pt x="59900" y="405844"/>
                  </a:lnTo>
                  <a:lnTo>
                    <a:pt x="59938" y="405728"/>
                  </a:lnTo>
                  <a:lnTo>
                    <a:pt x="59974" y="405613"/>
                  </a:lnTo>
                  <a:lnTo>
                    <a:pt x="60008" y="405492"/>
                  </a:lnTo>
                  <a:lnTo>
                    <a:pt x="60079" y="405261"/>
                  </a:lnTo>
                  <a:lnTo>
                    <a:pt x="60125" y="405151"/>
                  </a:lnTo>
                  <a:lnTo>
                    <a:pt x="60191" y="405042"/>
                  </a:lnTo>
                  <a:lnTo>
                    <a:pt x="60273" y="404957"/>
                  </a:lnTo>
                  <a:lnTo>
                    <a:pt x="60378" y="404896"/>
                  </a:lnTo>
                  <a:lnTo>
                    <a:pt x="60489" y="404847"/>
                  </a:lnTo>
                  <a:lnTo>
                    <a:pt x="60602" y="404799"/>
                  </a:lnTo>
                  <a:lnTo>
                    <a:pt x="60715" y="404756"/>
                  </a:lnTo>
                  <a:lnTo>
                    <a:pt x="60923" y="404635"/>
                  </a:lnTo>
                  <a:lnTo>
                    <a:pt x="60986" y="404525"/>
                  </a:lnTo>
                  <a:lnTo>
                    <a:pt x="61019" y="404410"/>
                  </a:lnTo>
                  <a:lnTo>
                    <a:pt x="61034" y="404288"/>
                  </a:lnTo>
                  <a:lnTo>
                    <a:pt x="61042" y="404167"/>
                  </a:lnTo>
                  <a:lnTo>
                    <a:pt x="61029" y="403924"/>
                  </a:lnTo>
                  <a:lnTo>
                    <a:pt x="61019" y="403803"/>
                  </a:lnTo>
                  <a:lnTo>
                    <a:pt x="61007" y="403681"/>
                  </a:lnTo>
                  <a:lnTo>
                    <a:pt x="60996" y="403565"/>
                  </a:lnTo>
                  <a:lnTo>
                    <a:pt x="60984" y="403444"/>
                  </a:lnTo>
                  <a:lnTo>
                    <a:pt x="60960" y="403201"/>
                  </a:lnTo>
                  <a:lnTo>
                    <a:pt x="61053" y="402988"/>
                  </a:lnTo>
                  <a:lnTo>
                    <a:pt x="61151" y="402763"/>
                  </a:lnTo>
                  <a:lnTo>
                    <a:pt x="61198" y="402654"/>
                  </a:lnTo>
                  <a:lnTo>
                    <a:pt x="61245" y="402539"/>
                  </a:lnTo>
                  <a:lnTo>
                    <a:pt x="61288" y="402429"/>
                  </a:lnTo>
                  <a:lnTo>
                    <a:pt x="61324" y="402314"/>
                  </a:lnTo>
                  <a:lnTo>
                    <a:pt x="61349" y="402193"/>
                  </a:lnTo>
                  <a:lnTo>
                    <a:pt x="61351" y="402071"/>
                  </a:lnTo>
                  <a:lnTo>
                    <a:pt x="61330" y="401828"/>
                  </a:lnTo>
                  <a:lnTo>
                    <a:pt x="61335" y="401585"/>
                  </a:lnTo>
                  <a:lnTo>
                    <a:pt x="61344" y="401342"/>
                  </a:lnTo>
                  <a:lnTo>
                    <a:pt x="61343" y="401221"/>
                  </a:lnTo>
                  <a:lnTo>
                    <a:pt x="61337" y="401099"/>
                  </a:lnTo>
                  <a:lnTo>
                    <a:pt x="61317" y="400977"/>
                  </a:lnTo>
                  <a:lnTo>
                    <a:pt x="61264" y="400868"/>
                  </a:lnTo>
                  <a:lnTo>
                    <a:pt x="61195" y="400771"/>
                  </a:lnTo>
                  <a:lnTo>
                    <a:pt x="61065" y="400564"/>
                  </a:lnTo>
                  <a:lnTo>
                    <a:pt x="61030" y="400449"/>
                  </a:lnTo>
                  <a:lnTo>
                    <a:pt x="61018" y="400327"/>
                  </a:lnTo>
                  <a:lnTo>
                    <a:pt x="61009" y="400206"/>
                  </a:lnTo>
                  <a:lnTo>
                    <a:pt x="61005" y="400084"/>
                  </a:lnTo>
                  <a:lnTo>
                    <a:pt x="61009" y="399841"/>
                  </a:lnTo>
                  <a:lnTo>
                    <a:pt x="61013" y="399720"/>
                  </a:lnTo>
                  <a:lnTo>
                    <a:pt x="61020" y="399599"/>
                  </a:lnTo>
                  <a:lnTo>
                    <a:pt x="61036" y="399477"/>
                  </a:lnTo>
                  <a:lnTo>
                    <a:pt x="61059" y="399355"/>
                  </a:lnTo>
                  <a:lnTo>
                    <a:pt x="61087" y="399240"/>
                  </a:lnTo>
                  <a:lnTo>
                    <a:pt x="61135" y="398997"/>
                  </a:lnTo>
                  <a:lnTo>
                    <a:pt x="61133" y="398760"/>
                  </a:lnTo>
                  <a:lnTo>
                    <a:pt x="61109" y="398517"/>
                  </a:lnTo>
                  <a:lnTo>
                    <a:pt x="61183" y="398286"/>
                  </a:lnTo>
                  <a:lnTo>
                    <a:pt x="61363" y="398128"/>
                  </a:lnTo>
                  <a:lnTo>
                    <a:pt x="61535" y="397958"/>
                  </a:lnTo>
                  <a:lnTo>
                    <a:pt x="61610" y="397861"/>
                  </a:lnTo>
                  <a:lnTo>
                    <a:pt x="61682" y="397764"/>
                  </a:lnTo>
                  <a:lnTo>
                    <a:pt x="61750" y="397660"/>
                  </a:lnTo>
                  <a:lnTo>
                    <a:pt x="61817" y="397557"/>
                  </a:lnTo>
                  <a:lnTo>
                    <a:pt x="61947" y="397356"/>
                  </a:lnTo>
                  <a:lnTo>
                    <a:pt x="62011" y="397253"/>
                  </a:lnTo>
                  <a:lnTo>
                    <a:pt x="62072" y="397144"/>
                  </a:lnTo>
                  <a:lnTo>
                    <a:pt x="62115" y="397029"/>
                  </a:lnTo>
                  <a:lnTo>
                    <a:pt x="62130" y="396913"/>
                  </a:lnTo>
                  <a:lnTo>
                    <a:pt x="62119" y="396670"/>
                  </a:lnTo>
                  <a:lnTo>
                    <a:pt x="62117" y="396427"/>
                  </a:lnTo>
                  <a:lnTo>
                    <a:pt x="62132" y="396184"/>
                  </a:lnTo>
                  <a:lnTo>
                    <a:pt x="62095" y="395947"/>
                  </a:lnTo>
                  <a:lnTo>
                    <a:pt x="61938" y="395777"/>
                  </a:lnTo>
                  <a:lnTo>
                    <a:pt x="61813" y="395710"/>
                  </a:lnTo>
                  <a:lnTo>
                    <a:pt x="61730" y="395625"/>
                  </a:lnTo>
                  <a:lnTo>
                    <a:pt x="61697" y="395510"/>
                  </a:lnTo>
                  <a:lnTo>
                    <a:pt x="61679" y="395388"/>
                  </a:lnTo>
                  <a:lnTo>
                    <a:pt x="61670" y="395266"/>
                  </a:lnTo>
                  <a:lnTo>
                    <a:pt x="61665" y="395145"/>
                  </a:lnTo>
                  <a:lnTo>
                    <a:pt x="61672" y="394902"/>
                  </a:lnTo>
                  <a:lnTo>
                    <a:pt x="61678" y="394780"/>
                  </a:lnTo>
                  <a:lnTo>
                    <a:pt x="61686" y="394659"/>
                  </a:lnTo>
                  <a:lnTo>
                    <a:pt x="61698" y="394537"/>
                  </a:lnTo>
                  <a:lnTo>
                    <a:pt x="61715" y="394416"/>
                  </a:lnTo>
                  <a:lnTo>
                    <a:pt x="61734" y="394294"/>
                  </a:lnTo>
                  <a:lnTo>
                    <a:pt x="61758" y="394179"/>
                  </a:lnTo>
                  <a:lnTo>
                    <a:pt x="61806" y="393936"/>
                  </a:lnTo>
                  <a:lnTo>
                    <a:pt x="61826" y="393820"/>
                  </a:lnTo>
                  <a:lnTo>
                    <a:pt x="61841" y="393699"/>
                  </a:lnTo>
                  <a:lnTo>
                    <a:pt x="61853" y="393578"/>
                  </a:lnTo>
                  <a:lnTo>
                    <a:pt x="61860" y="393456"/>
                  </a:lnTo>
                  <a:lnTo>
                    <a:pt x="61861" y="393335"/>
                  </a:lnTo>
                  <a:lnTo>
                    <a:pt x="61845" y="393091"/>
                  </a:lnTo>
                  <a:lnTo>
                    <a:pt x="61828" y="392976"/>
                  </a:lnTo>
                  <a:lnTo>
                    <a:pt x="61805" y="392855"/>
                  </a:lnTo>
                  <a:lnTo>
                    <a:pt x="61778" y="392733"/>
                  </a:lnTo>
                  <a:lnTo>
                    <a:pt x="61748" y="392618"/>
                  </a:lnTo>
                  <a:lnTo>
                    <a:pt x="61685" y="392380"/>
                  </a:lnTo>
                  <a:lnTo>
                    <a:pt x="61655" y="392265"/>
                  </a:lnTo>
                  <a:lnTo>
                    <a:pt x="61628" y="392144"/>
                  </a:lnTo>
                  <a:lnTo>
                    <a:pt x="61608" y="392028"/>
                  </a:lnTo>
                  <a:lnTo>
                    <a:pt x="61589" y="391907"/>
                  </a:lnTo>
                  <a:lnTo>
                    <a:pt x="61607" y="391694"/>
                  </a:lnTo>
                  <a:lnTo>
                    <a:pt x="61621" y="391451"/>
                  </a:lnTo>
                  <a:lnTo>
                    <a:pt x="61598" y="391336"/>
                  </a:lnTo>
                  <a:lnTo>
                    <a:pt x="61534" y="391232"/>
                  </a:lnTo>
                  <a:lnTo>
                    <a:pt x="61448" y="391141"/>
                  </a:lnTo>
                  <a:lnTo>
                    <a:pt x="61349" y="391075"/>
                  </a:lnTo>
                  <a:lnTo>
                    <a:pt x="61248" y="391008"/>
                  </a:lnTo>
                  <a:lnTo>
                    <a:pt x="61147" y="390941"/>
                  </a:lnTo>
                  <a:lnTo>
                    <a:pt x="61046" y="390874"/>
                  </a:lnTo>
                  <a:lnTo>
                    <a:pt x="60943" y="390807"/>
                  </a:lnTo>
                  <a:lnTo>
                    <a:pt x="60738" y="390679"/>
                  </a:lnTo>
                  <a:lnTo>
                    <a:pt x="60526" y="390552"/>
                  </a:lnTo>
                  <a:lnTo>
                    <a:pt x="60300" y="390467"/>
                  </a:lnTo>
                  <a:lnTo>
                    <a:pt x="60058" y="390455"/>
                  </a:lnTo>
                  <a:lnTo>
                    <a:pt x="59816" y="390479"/>
                  </a:lnTo>
                  <a:lnTo>
                    <a:pt x="59575" y="390510"/>
                  </a:lnTo>
                  <a:lnTo>
                    <a:pt x="59333" y="390521"/>
                  </a:lnTo>
                  <a:lnTo>
                    <a:pt x="59162" y="390370"/>
                  </a:lnTo>
                  <a:lnTo>
                    <a:pt x="59183" y="390127"/>
                  </a:lnTo>
                  <a:lnTo>
                    <a:pt x="59212" y="389889"/>
                  </a:lnTo>
                  <a:lnTo>
                    <a:pt x="59201" y="389647"/>
                  </a:lnTo>
                  <a:lnTo>
                    <a:pt x="59188" y="389404"/>
                  </a:lnTo>
                  <a:lnTo>
                    <a:pt x="59192" y="389282"/>
                  </a:lnTo>
                  <a:lnTo>
                    <a:pt x="59213" y="389161"/>
                  </a:lnTo>
                  <a:lnTo>
                    <a:pt x="59247" y="389045"/>
                  </a:lnTo>
                  <a:lnTo>
                    <a:pt x="59286" y="388930"/>
                  </a:lnTo>
                  <a:lnTo>
                    <a:pt x="59327" y="388814"/>
                  </a:lnTo>
                  <a:lnTo>
                    <a:pt x="59370" y="388699"/>
                  </a:lnTo>
                  <a:lnTo>
                    <a:pt x="59413" y="388590"/>
                  </a:lnTo>
                  <a:lnTo>
                    <a:pt x="59498" y="388359"/>
                  </a:lnTo>
                  <a:lnTo>
                    <a:pt x="59539" y="388243"/>
                  </a:lnTo>
                  <a:lnTo>
                    <a:pt x="59578" y="388128"/>
                  </a:lnTo>
                  <a:lnTo>
                    <a:pt x="59613" y="388013"/>
                  </a:lnTo>
                  <a:lnTo>
                    <a:pt x="59641" y="387891"/>
                  </a:lnTo>
                  <a:lnTo>
                    <a:pt x="59665" y="387776"/>
                  </a:lnTo>
                  <a:lnTo>
                    <a:pt x="59681" y="387654"/>
                  </a:lnTo>
                  <a:lnTo>
                    <a:pt x="59690" y="387532"/>
                  </a:lnTo>
                  <a:lnTo>
                    <a:pt x="59691" y="387411"/>
                  </a:lnTo>
                  <a:lnTo>
                    <a:pt x="59667" y="387168"/>
                  </a:lnTo>
                  <a:lnTo>
                    <a:pt x="59644" y="387047"/>
                  </a:lnTo>
                  <a:lnTo>
                    <a:pt x="59605" y="386931"/>
                  </a:lnTo>
                  <a:lnTo>
                    <a:pt x="59545" y="386828"/>
                  </a:lnTo>
                  <a:lnTo>
                    <a:pt x="59482" y="386724"/>
                  </a:lnTo>
                  <a:lnTo>
                    <a:pt x="59418" y="386621"/>
                  </a:lnTo>
                  <a:lnTo>
                    <a:pt x="59293" y="386415"/>
                  </a:lnTo>
                  <a:lnTo>
                    <a:pt x="59242" y="386305"/>
                  </a:lnTo>
                  <a:lnTo>
                    <a:pt x="59211" y="386183"/>
                  </a:lnTo>
                  <a:lnTo>
                    <a:pt x="59183" y="386068"/>
                  </a:lnTo>
                  <a:lnTo>
                    <a:pt x="59157" y="385947"/>
                  </a:lnTo>
                  <a:lnTo>
                    <a:pt x="59106" y="385710"/>
                  </a:lnTo>
                  <a:lnTo>
                    <a:pt x="59078" y="385594"/>
                  </a:lnTo>
                  <a:lnTo>
                    <a:pt x="59042" y="385479"/>
                  </a:lnTo>
                  <a:lnTo>
                    <a:pt x="58990" y="385364"/>
                  </a:lnTo>
                  <a:lnTo>
                    <a:pt x="58917" y="385272"/>
                  </a:lnTo>
                  <a:lnTo>
                    <a:pt x="58824" y="385194"/>
                  </a:lnTo>
                  <a:lnTo>
                    <a:pt x="58716" y="385133"/>
                  </a:lnTo>
                  <a:lnTo>
                    <a:pt x="58602" y="385096"/>
                  </a:lnTo>
                  <a:lnTo>
                    <a:pt x="58486" y="385060"/>
                  </a:lnTo>
                  <a:lnTo>
                    <a:pt x="58370" y="385023"/>
                  </a:lnTo>
                  <a:lnTo>
                    <a:pt x="58138" y="384951"/>
                  </a:lnTo>
                  <a:lnTo>
                    <a:pt x="58028" y="384902"/>
                  </a:lnTo>
                  <a:lnTo>
                    <a:pt x="57925" y="384829"/>
                  </a:lnTo>
                  <a:lnTo>
                    <a:pt x="57838" y="384750"/>
                  </a:lnTo>
                  <a:lnTo>
                    <a:pt x="57767" y="384647"/>
                  </a:lnTo>
                  <a:lnTo>
                    <a:pt x="57708" y="384544"/>
                  </a:lnTo>
                  <a:lnTo>
                    <a:pt x="57655" y="384434"/>
                  </a:lnTo>
                  <a:lnTo>
                    <a:pt x="57602" y="384324"/>
                  </a:lnTo>
                  <a:lnTo>
                    <a:pt x="57492" y="384106"/>
                  </a:lnTo>
                  <a:lnTo>
                    <a:pt x="57363" y="383905"/>
                  </a:lnTo>
                  <a:lnTo>
                    <a:pt x="57213" y="383711"/>
                  </a:lnTo>
                  <a:lnTo>
                    <a:pt x="57007" y="383584"/>
                  </a:lnTo>
                  <a:lnTo>
                    <a:pt x="56765" y="383583"/>
                  </a:lnTo>
                  <a:lnTo>
                    <a:pt x="56521" y="383596"/>
                  </a:lnTo>
                  <a:lnTo>
                    <a:pt x="56280" y="383583"/>
                  </a:lnTo>
                  <a:lnTo>
                    <a:pt x="56140" y="383395"/>
                  </a:lnTo>
                  <a:lnTo>
                    <a:pt x="56143" y="383152"/>
                  </a:lnTo>
                  <a:lnTo>
                    <a:pt x="56167" y="382909"/>
                  </a:lnTo>
                  <a:lnTo>
                    <a:pt x="56187" y="382672"/>
                  </a:lnTo>
                  <a:lnTo>
                    <a:pt x="56194" y="382551"/>
                  </a:lnTo>
                  <a:lnTo>
                    <a:pt x="56200" y="382429"/>
                  </a:lnTo>
                  <a:lnTo>
                    <a:pt x="56205" y="382308"/>
                  </a:lnTo>
                  <a:lnTo>
                    <a:pt x="56207" y="382186"/>
                  </a:lnTo>
                  <a:lnTo>
                    <a:pt x="56189" y="381943"/>
                  </a:lnTo>
                  <a:lnTo>
                    <a:pt x="56151" y="381828"/>
                  </a:lnTo>
                  <a:lnTo>
                    <a:pt x="56105" y="381712"/>
                  </a:lnTo>
                  <a:lnTo>
                    <a:pt x="56051" y="381603"/>
                  </a:lnTo>
                  <a:lnTo>
                    <a:pt x="55990" y="381499"/>
                  </a:lnTo>
                  <a:lnTo>
                    <a:pt x="55923" y="381403"/>
                  </a:lnTo>
                  <a:lnTo>
                    <a:pt x="55775" y="381208"/>
                  </a:lnTo>
                  <a:lnTo>
                    <a:pt x="55574" y="381068"/>
                  </a:lnTo>
                  <a:lnTo>
                    <a:pt x="55362" y="380947"/>
                  </a:lnTo>
                  <a:lnTo>
                    <a:pt x="55191" y="380776"/>
                  </a:lnTo>
                  <a:lnTo>
                    <a:pt x="55053" y="380576"/>
                  </a:lnTo>
                  <a:lnTo>
                    <a:pt x="54920" y="380376"/>
                  </a:lnTo>
                  <a:lnTo>
                    <a:pt x="54851" y="380278"/>
                  </a:lnTo>
                  <a:lnTo>
                    <a:pt x="54776" y="380181"/>
                  </a:lnTo>
                  <a:lnTo>
                    <a:pt x="54696" y="380090"/>
                  </a:lnTo>
                  <a:lnTo>
                    <a:pt x="54608" y="380005"/>
                  </a:lnTo>
                  <a:lnTo>
                    <a:pt x="54515" y="379926"/>
                  </a:lnTo>
                  <a:lnTo>
                    <a:pt x="54416" y="379853"/>
                  </a:lnTo>
                  <a:lnTo>
                    <a:pt x="54312" y="379786"/>
                  </a:lnTo>
                  <a:lnTo>
                    <a:pt x="54203" y="379732"/>
                  </a:lnTo>
                  <a:lnTo>
                    <a:pt x="54089" y="379695"/>
                  </a:lnTo>
                  <a:lnTo>
                    <a:pt x="53849" y="379714"/>
                  </a:lnTo>
                  <a:lnTo>
                    <a:pt x="53605" y="379744"/>
                  </a:lnTo>
                  <a:lnTo>
                    <a:pt x="53493" y="379701"/>
                  </a:lnTo>
                  <a:lnTo>
                    <a:pt x="53410" y="379616"/>
                  </a:lnTo>
                  <a:lnTo>
                    <a:pt x="53350" y="379507"/>
                  </a:lnTo>
                  <a:lnTo>
                    <a:pt x="53305" y="379398"/>
                  </a:lnTo>
                  <a:lnTo>
                    <a:pt x="53266" y="379282"/>
                  </a:lnTo>
                  <a:lnTo>
                    <a:pt x="53228" y="379166"/>
                  </a:lnTo>
                  <a:lnTo>
                    <a:pt x="53146" y="378936"/>
                  </a:lnTo>
                  <a:lnTo>
                    <a:pt x="53096" y="378826"/>
                  </a:lnTo>
                  <a:lnTo>
                    <a:pt x="53037" y="378717"/>
                  </a:lnTo>
                  <a:lnTo>
                    <a:pt x="52976" y="378614"/>
                  </a:lnTo>
                  <a:lnTo>
                    <a:pt x="52909" y="378511"/>
                  </a:lnTo>
                  <a:lnTo>
                    <a:pt x="52841" y="378413"/>
                  </a:lnTo>
                  <a:lnTo>
                    <a:pt x="52689" y="378219"/>
                  </a:lnTo>
                  <a:lnTo>
                    <a:pt x="52497" y="378073"/>
                  </a:lnTo>
                  <a:lnTo>
                    <a:pt x="52255" y="378067"/>
                  </a:lnTo>
                  <a:lnTo>
                    <a:pt x="52014" y="378097"/>
                  </a:lnTo>
                  <a:lnTo>
                    <a:pt x="51772" y="378121"/>
                  </a:lnTo>
                  <a:lnTo>
                    <a:pt x="51530" y="378116"/>
                  </a:lnTo>
                  <a:lnTo>
                    <a:pt x="51420" y="378061"/>
                  </a:lnTo>
                  <a:lnTo>
                    <a:pt x="51320" y="377994"/>
                  </a:lnTo>
                  <a:lnTo>
                    <a:pt x="51226" y="377915"/>
                  </a:lnTo>
                  <a:lnTo>
                    <a:pt x="51137" y="377836"/>
                  </a:lnTo>
                  <a:lnTo>
                    <a:pt x="51051" y="377751"/>
                  </a:lnTo>
                  <a:lnTo>
                    <a:pt x="50966" y="377660"/>
                  </a:lnTo>
                  <a:lnTo>
                    <a:pt x="50884" y="377569"/>
                  </a:lnTo>
                  <a:lnTo>
                    <a:pt x="50807" y="377478"/>
                  </a:lnTo>
                  <a:lnTo>
                    <a:pt x="50643" y="377296"/>
                  </a:lnTo>
                  <a:lnTo>
                    <a:pt x="50419" y="377204"/>
                  </a:lnTo>
                  <a:lnTo>
                    <a:pt x="50181" y="377162"/>
                  </a:lnTo>
                  <a:lnTo>
                    <a:pt x="50094" y="376937"/>
                  </a:lnTo>
                  <a:lnTo>
                    <a:pt x="50108" y="376700"/>
                  </a:lnTo>
                  <a:lnTo>
                    <a:pt x="50125" y="376457"/>
                  </a:lnTo>
                  <a:lnTo>
                    <a:pt x="50135" y="376336"/>
                  </a:lnTo>
                  <a:lnTo>
                    <a:pt x="50145" y="376214"/>
                  </a:lnTo>
                  <a:lnTo>
                    <a:pt x="50154" y="376093"/>
                  </a:lnTo>
                  <a:lnTo>
                    <a:pt x="50161" y="375971"/>
                  </a:lnTo>
                  <a:lnTo>
                    <a:pt x="50168" y="375850"/>
                  </a:lnTo>
                  <a:lnTo>
                    <a:pt x="50169" y="375728"/>
                  </a:lnTo>
                  <a:lnTo>
                    <a:pt x="50147" y="375485"/>
                  </a:lnTo>
                  <a:lnTo>
                    <a:pt x="50106" y="375369"/>
                  </a:lnTo>
                  <a:lnTo>
                    <a:pt x="50029" y="375278"/>
                  </a:lnTo>
                  <a:lnTo>
                    <a:pt x="49924" y="375218"/>
                  </a:lnTo>
                  <a:lnTo>
                    <a:pt x="49815" y="375163"/>
                  </a:lnTo>
                  <a:lnTo>
                    <a:pt x="49601" y="375048"/>
                  </a:lnTo>
                  <a:lnTo>
                    <a:pt x="49523" y="374956"/>
                  </a:lnTo>
                  <a:lnTo>
                    <a:pt x="49482" y="374841"/>
                  </a:lnTo>
                  <a:lnTo>
                    <a:pt x="49463" y="374719"/>
                  </a:lnTo>
                  <a:lnTo>
                    <a:pt x="49463" y="374598"/>
                  </a:lnTo>
                  <a:lnTo>
                    <a:pt x="49516" y="374361"/>
                  </a:lnTo>
                  <a:lnTo>
                    <a:pt x="49584" y="374257"/>
                  </a:lnTo>
                  <a:lnTo>
                    <a:pt x="49666" y="374173"/>
                  </a:lnTo>
                  <a:lnTo>
                    <a:pt x="49756" y="374087"/>
                  </a:lnTo>
                  <a:lnTo>
                    <a:pt x="49851" y="374014"/>
                  </a:lnTo>
                  <a:lnTo>
                    <a:pt x="49949" y="373942"/>
                  </a:lnTo>
                  <a:lnTo>
                    <a:pt x="50049" y="373875"/>
                  </a:lnTo>
                  <a:lnTo>
                    <a:pt x="50253" y="373741"/>
                  </a:lnTo>
                  <a:lnTo>
                    <a:pt x="50356" y="373675"/>
                  </a:lnTo>
                  <a:lnTo>
                    <a:pt x="50459" y="373608"/>
                  </a:lnTo>
                  <a:lnTo>
                    <a:pt x="50559" y="373540"/>
                  </a:lnTo>
                  <a:lnTo>
                    <a:pt x="50655" y="373468"/>
                  </a:lnTo>
                  <a:lnTo>
                    <a:pt x="50734" y="373376"/>
                  </a:lnTo>
                  <a:lnTo>
                    <a:pt x="50804" y="373274"/>
                  </a:lnTo>
                  <a:lnTo>
                    <a:pt x="50870" y="373170"/>
                  </a:lnTo>
                  <a:lnTo>
                    <a:pt x="50935" y="373067"/>
                  </a:lnTo>
                  <a:lnTo>
                    <a:pt x="51068" y="372866"/>
                  </a:lnTo>
                  <a:lnTo>
                    <a:pt x="51142" y="372769"/>
                  </a:lnTo>
                  <a:lnTo>
                    <a:pt x="51226" y="372684"/>
                  </a:lnTo>
                  <a:lnTo>
                    <a:pt x="51316" y="372599"/>
                  </a:lnTo>
                  <a:lnTo>
                    <a:pt x="51406" y="372520"/>
                  </a:lnTo>
                  <a:lnTo>
                    <a:pt x="51543" y="372320"/>
                  </a:lnTo>
                  <a:lnTo>
                    <a:pt x="51578" y="372076"/>
                  </a:lnTo>
                  <a:lnTo>
                    <a:pt x="51541" y="371840"/>
                  </a:lnTo>
                  <a:lnTo>
                    <a:pt x="51502" y="371724"/>
                  </a:lnTo>
                  <a:lnTo>
                    <a:pt x="51456" y="371609"/>
                  </a:lnTo>
                  <a:lnTo>
                    <a:pt x="51393" y="371506"/>
                  </a:lnTo>
                  <a:lnTo>
                    <a:pt x="51323" y="371408"/>
                  </a:lnTo>
                  <a:lnTo>
                    <a:pt x="51248" y="371311"/>
                  </a:lnTo>
                  <a:lnTo>
                    <a:pt x="51167" y="371220"/>
                  </a:lnTo>
                  <a:lnTo>
                    <a:pt x="51084" y="371129"/>
                  </a:lnTo>
                  <a:lnTo>
                    <a:pt x="50997" y="371044"/>
                  </a:lnTo>
                  <a:lnTo>
                    <a:pt x="50900" y="370971"/>
                  </a:lnTo>
                  <a:lnTo>
                    <a:pt x="50797" y="370910"/>
                  </a:lnTo>
                  <a:lnTo>
                    <a:pt x="50689" y="370855"/>
                  </a:lnTo>
                  <a:lnTo>
                    <a:pt x="50579" y="370801"/>
                  </a:lnTo>
                  <a:lnTo>
                    <a:pt x="50469" y="370752"/>
                  </a:lnTo>
                  <a:lnTo>
                    <a:pt x="50250" y="370643"/>
                  </a:lnTo>
                  <a:lnTo>
                    <a:pt x="50087" y="370467"/>
                  </a:lnTo>
                  <a:lnTo>
                    <a:pt x="50084" y="370229"/>
                  </a:lnTo>
                  <a:lnTo>
                    <a:pt x="50158" y="369999"/>
                  </a:lnTo>
                  <a:lnTo>
                    <a:pt x="50237" y="369768"/>
                  </a:lnTo>
                  <a:lnTo>
                    <a:pt x="50276" y="369531"/>
                  </a:lnTo>
                  <a:lnTo>
                    <a:pt x="50260" y="369288"/>
                  </a:lnTo>
                  <a:lnTo>
                    <a:pt x="50240" y="369045"/>
                  </a:lnTo>
                  <a:lnTo>
                    <a:pt x="50228" y="368802"/>
                  </a:lnTo>
                  <a:lnTo>
                    <a:pt x="50250" y="368559"/>
                  </a:lnTo>
                  <a:lnTo>
                    <a:pt x="50289" y="368444"/>
                  </a:lnTo>
                  <a:lnTo>
                    <a:pt x="50353" y="368340"/>
                  </a:lnTo>
                  <a:lnTo>
                    <a:pt x="50434" y="368249"/>
                  </a:lnTo>
                  <a:lnTo>
                    <a:pt x="50517" y="368158"/>
                  </a:lnTo>
                  <a:lnTo>
                    <a:pt x="50603" y="368073"/>
                  </a:lnTo>
                  <a:lnTo>
                    <a:pt x="50758" y="367884"/>
                  </a:lnTo>
                  <a:lnTo>
                    <a:pt x="50826" y="367660"/>
                  </a:lnTo>
                  <a:lnTo>
                    <a:pt x="50829" y="367417"/>
                  </a:lnTo>
                  <a:lnTo>
                    <a:pt x="50817" y="367295"/>
                  </a:lnTo>
                  <a:lnTo>
                    <a:pt x="50800" y="367174"/>
                  </a:lnTo>
                  <a:lnTo>
                    <a:pt x="50779" y="367052"/>
                  </a:lnTo>
                  <a:lnTo>
                    <a:pt x="50744" y="366937"/>
                  </a:lnTo>
                  <a:lnTo>
                    <a:pt x="50696" y="366822"/>
                  </a:lnTo>
                  <a:lnTo>
                    <a:pt x="50650" y="366712"/>
                  </a:lnTo>
                  <a:lnTo>
                    <a:pt x="50617" y="366475"/>
                  </a:lnTo>
                  <a:lnTo>
                    <a:pt x="50623" y="366232"/>
                  </a:lnTo>
                  <a:lnTo>
                    <a:pt x="50631" y="365989"/>
                  </a:lnTo>
                  <a:lnTo>
                    <a:pt x="50638" y="365746"/>
                  </a:lnTo>
                  <a:lnTo>
                    <a:pt x="50638" y="365624"/>
                  </a:lnTo>
                  <a:lnTo>
                    <a:pt x="50622" y="365503"/>
                  </a:lnTo>
                  <a:lnTo>
                    <a:pt x="50578" y="365387"/>
                  </a:lnTo>
                  <a:lnTo>
                    <a:pt x="50504" y="365297"/>
                  </a:lnTo>
                  <a:lnTo>
                    <a:pt x="50423" y="365200"/>
                  </a:lnTo>
                  <a:lnTo>
                    <a:pt x="50344" y="365108"/>
                  </a:lnTo>
                  <a:lnTo>
                    <a:pt x="50247" y="364896"/>
                  </a:lnTo>
                  <a:lnTo>
                    <a:pt x="50270" y="364646"/>
                  </a:lnTo>
                  <a:lnTo>
                    <a:pt x="50246" y="364415"/>
                  </a:lnTo>
                  <a:lnTo>
                    <a:pt x="50153" y="364336"/>
                  </a:lnTo>
                  <a:lnTo>
                    <a:pt x="50044" y="364276"/>
                  </a:lnTo>
                  <a:lnTo>
                    <a:pt x="49932" y="364227"/>
                  </a:lnTo>
                  <a:lnTo>
                    <a:pt x="49820" y="364185"/>
                  </a:lnTo>
                  <a:lnTo>
                    <a:pt x="49596" y="364088"/>
                  </a:lnTo>
                  <a:lnTo>
                    <a:pt x="49394" y="363954"/>
                  </a:lnTo>
                  <a:lnTo>
                    <a:pt x="49216" y="363790"/>
                  </a:lnTo>
                  <a:lnTo>
                    <a:pt x="49039" y="363620"/>
                  </a:lnTo>
                  <a:lnTo>
                    <a:pt x="48864" y="363455"/>
                  </a:lnTo>
                  <a:lnTo>
                    <a:pt x="48777" y="363370"/>
                  </a:lnTo>
                  <a:lnTo>
                    <a:pt x="48699" y="363279"/>
                  </a:lnTo>
                  <a:lnTo>
                    <a:pt x="48634" y="363176"/>
                  </a:lnTo>
                  <a:lnTo>
                    <a:pt x="48586" y="363061"/>
                  </a:lnTo>
                  <a:lnTo>
                    <a:pt x="48556" y="362945"/>
                  </a:lnTo>
                  <a:lnTo>
                    <a:pt x="48533" y="362824"/>
                  </a:lnTo>
                  <a:lnTo>
                    <a:pt x="48516" y="362708"/>
                  </a:lnTo>
                  <a:lnTo>
                    <a:pt x="48505" y="362587"/>
                  </a:lnTo>
                  <a:lnTo>
                    <a:pt x="48495" y="362465"/>
                  </a:lnTo>
                  <a:lnTo>
                    <a:pt x="48486" y="362344"/>
                  </a:lnTo>
                  <a:lnTo>
                    <a:pt x="48481" y="362222"/>
                  </a:lnTo>
                  <a:lnTo>
                    <a:pt x="48477" y="362101"/>
                  </a:lnTo>
                  <a:lnTo>
                    <a:pt x="48475" y="361979"/>
                  </a:lnTo>
                  <a:lnTo>
                    <a:pt x="48473" y="361858"/>
                  </a:lnTo>
                  <a:lnTo>
                    <a:pt x="48472" y="361736"/>
                  </a:lnTo>
                  <a:lnTo>
                    <a:pt x="48470" y="361493"/>
                  </a:lnTo>
                  <a:lnTo>
                    <a:pt x="48469" y="361250"/>
                  </a:lnTo>
                  <a:lnTo>
                    <a:pt x="48468" y="361007"/>
                  </a:lnTo>
                  <a:lnTo>
                    <a:pt x="48467" y="360764"/>
                  </a:lnTo>
                  <a:lnTo>
                    <a:pt x="48467" y="360643"/>
                  </a:lnTo>
                  <a:lnTo>
                    <a:pt x="48467" y="360521"/>
                  </a:lnTo>
                  <a:lnTo>
                    <a:pt x="48466" y="360400"/>
                  </a:lnTo>
                  <a:lnTo>
                    <a:pt x="48465" y="360278"/>
                  </a:lnTo>
                  <a:lnTo>
                    <a:pt x="48464" y="360157"/>
                  </a:lnTo>
                  <a:lnTo>
                    <a:pt x="48461" y="359913"/>
                  </a:lnTo>
                  <a:lnTo>
                    <a:pt x="48457" y="359671"/>
                  </a:lnTo>
                  <a:lnTo>
                    <a:pt x="48454" y="359543"/>
                  </a:lnTo>
                  <a:lnTo>
                    <a:pt x="48438" y="359300"/>
                  </a:lnTo>
                  <a:lnTo>
                    <a:pt x="48420" y="359063"/>
                  </a:lnTo>
                  <a:lnTo>
                    <a:pt x="48412" y="358941"/>
                  </a:lnTo>
                  <a:lnTo>
                    <a:pt x="48406" y="358820"/>
                  </a:lnTo>
                  <a:lnTo>
                    <a:pt x="48402" y="358699"/>
                  </a:lnTo>
                  <a:lnTo>
                    <a:pt x="48399" y="358577"/>
                  </a:lnTo>
                  <a:lnTo>
                    <a:pt x="48397" y="358456"/>
                  </a:lnTo>
                  <a:lnTo>
                    <a:pt x="48394" y="358212"/>
                  </a:lnTo>
                  <a:lnTo>
                    <a:pt x="48392" y="357970"/>
                  </a:lnTo>
                  <a:lnTo>
                    <a:pt x="48391" y="357726"/>
                  </a:lnTo>
                  <a:lnTo>
                    <a:pt x="48389" y="357483"/>
                  </a:lnTo>
                  <a:lnTo>
                    <a:pt x="48386" y="357240"/>
                  </a:lnTo>
                  <a:lnTo>
                    <a:pt x="48382" y="356997"/>
                  </a:lnTo>
                  <a:lnTo>
                    <a:pt x="48357" y="356755"/>
                  </a:lnTo>
                  <a:lnTo>
                    <a:pt x="48373" y="356518"/>
                  </a:lnTo>
                  <a:lnTo>
                    <a:pt x="48414" y="356402"/>
                  </a:lnTo>
                  <a:lnTo>
                    <a:pt x="48466" y="356293"/>
                  </a:lnTo>
                  <a:lnTo>
                    <a:pt x="48525" y="356184"/>
                  </a:lnTo>
                  <a:lnTo>
                    <a:pt x="48592" y="356080"/>
                  </a:lnTo>
                  <a:lnTo>
                    <a:pt x="48661" y="355983"/>
                  </a:lnTo>
                  <a:lnTo>
                    <a:pt x="48804" y="355782"/>
                  </a:lnTo>
                  <a:lnTo>
                    <a:pt x="48880" y="355691"/>
                  </a:lnTo>
                  <a:lnTo>
                    <a:pt x="48961" y="355600"/>
                  </a:lnTo>
                  <a:lnTo>
                    <a:pt x="49048" y="355515"/>
                  </a:lnTo>
                  <a:lnTo>
                    <a:pt x="49138" y="355436"/>
                  </a:lnTo>
                  <a:lnTo>
                    <a:pt x="49241" y="355369"/>
                  </a:lnTo>
                  <a:lnTo>
                    <a:pt x="49357" y="355333"/>
                  </a:lnTo>
                  <a:lnTo>
                    <a:pt x="49477" y="355320"/>
                  </a:lnTo>
                  <a:lnTo>
                    <a:pt x="49599" y="355315"/>
                  </a:lnTo>
                  <a:lnTo>
                    <a:pt x="49824" y="355235"/>
                  </a:lnTo>
                  <a:lnTo>
                    <a:pt x="49847" y="355005"/>
                  </a:lnTo>
                  <a:lnTo>
                    <a:pt x="49808" y="354762"/>
                  </a:lnTo>
                  <a:lnTo>
                    <a:pt x="49817" y="354640"/>
                  </a:lnTo>
                  <a:lnTo>
                    <a:pt x="49861" y="354531"/>
                  </a:lnTo>
                  <a:lnTo>
                    <a:pt x="49928" y="354427"/>
                  </a:lnTo>
                  <a:lnTo>
                    <a:pt x="50009" y="354336"/>
                  </a:lnTo>
                  <a:lnTo>
                    <a:pt x="50092" y="354245"/>
                  </a:lnTo>
                  <a:lnTo>
                    <a:pt x="50182" y="354166"/>
                  </a:lnTo>
                  <a:lnTo>
                    <a:pt x="50285" y="354099"/>
                  </a:lnTo>
                  <a:lnTo>
                    <a:pt x="50398" y="354057"/>
                  </a:lnTo>
                  <a:lnTo>
                    <a:pt x="50608" y="353935"/>
                  </a:lnTo>
                  <a:lnTo>
                    <a:pt x="50627" y="353699"/>
                  </a:lnTo>
                  <a:lnTo>
                    <a:pt x="50604" y="353455"/>
                  </a:lnTo>
                  <a:lnTo>
                    <a:pt x="50738" y="353255"/>
                  </a:lnTo>
                  <a:lnTo>
                    <a:pt x="50924" y="353103"/>
                  </a:lnTo>
                  <a:lnTo>
                    <a:pt x="51086" y="352921"/>
                  </a:lnTo>
                  <a:lnTo>
                    <a:pt x="51139" y="352684"/>
                  </a:lnTo>
                  <a:lnTo>
                    <a:pt x="51116" y="352441"/>
                  </a:lnTo>
                  <a:lnTo>
                    <a:pt x="51093" y="352204"/>
                  </a:lnTo>
                  <a:lnTo>
                    <a:pt x="51106" y="351961"/>
                  </a:lnTo>
                  <a:lnTo>
                    <a:pt x="51161" y="351724"/>
                  </a:lnTo>
                  <a:lnTo>
                    <a:pt x="51223" y="351487"/>
                  </a:lnTo>
                  <a:lnTo>
                    <a:pt x="51259" y="351372"/>
                  </a:lnTo>
                  <a:lnTo>
                    <a:pt x="51298" y="351256"/>
                  </a:lnTo>
                  <a:lnTo>
                    <a:pt x="51339" y="351141"/>
                  </a:lnTo>
                  <a:lnTo>
                    <a:pt x="51381" y="351025"/>
                  </a:lnTo>
                  <a:lnTo>
                    <a:pt x="51428" y="350916"/>
                  </a:lnTo>
                  <a:lnTo>
                    <a:pt x="51481" y="350807"/>
                  </a:lnTo>
                  <a:lnTo>
                    <a:pt x="51562" y="350709"/>
                  </a:lnTo>
                  <a:lnTo>
                    <a:pt x="51659" y="350637"/>
                  </a:lnTo>
                  <a:lnTo>
                    <a:pt x="51758" y="350570"/>
                  </a:lnTo>
                  <a:lnTo>
                    <a:pt x="51863" y="350357"/>
                  </a:lnTo>
                  <a:lnTo>
                    <a:pt x="51869" y="350114"/>
                  </a:lnTo>
                  <a:lnTo>
                    <a:pt x="51858" y="349992"/>
                  </a:lnTo>
                  <a:lnTo>
                    <a:pt x="51840" y="349877"/>
                  </a:lnTo>
                  <a:lnTo>
                    <a:pt x="51818" y="349755"/>
                  </a:lnTo>
                  <a:lnTo>
                    <a:pt x="51790" y="349634"/>
                  </a:lnTo>
                  <a:lnTo>
                    <a:pt x="51755" y="349518"/>
                  </a:lnTo>
                  <a:lnTo>
                    <a:pt x="51712" y="349409"/>
                  </a:lnTo>
                  <a:lnTo>
                    <a:pt x="51662" y="349294"/>
                  </a:lnTo>
                  <a:lnTo>
                    <a:pt x="51602" y="349190"/>
                  </a:lnTo>
                  <a:lnTo>
                    <a:pt x="51527" y="349093"/>
                  </a:lnTo>
                  <a:lnTo>
                    <a:pt x="51440" y="349008"/>
                  </a:lnTo>
                  <a:lnTo>
                    <a:pt x="51342" y="348942"/>
                  </a:lnTo>
                  <a:lnTo>
                    <a:pt x="51222" y="348917"/>
                  </a:lnTo>
                  <a:lnTo>
                    <a:pt x="50978" y="348960"/>
                  </a:lnTo>
                  <a:lnTo>
                    <a:pt x="50797" y="348862"/>
                  </a:lnTo>
                  <a:lnTo>
                    <a:pt x="50776" y="348620"/>
                  </a:lnTo>
                  <a:lnTo>
                    <a:pt x="50792" y="348376"/>
                  </a:lnTo>
                  <a:lnTo>
                    <a:pt x="50802" y="348255"/>
                  </a:lnTo>
                  <a:lnTo>
                    <a:pt x="50813" y="348133"/>
                  </a:lnTo>
                  <a:lnTo>
                    <a:pt x="50825" y="348012"/>
                  </a:lnTo>
                  <a:lnTo>
                    <a:pt x="50840" y="347897"/>
                  </a:lnTo>
                  <a:lnTo>
                    <a:pt x="50860" y="347775"/>
                  </a:lnTo>
                  <a:lnTo>
                    <a:pt x="50892" y="347654"/>
                  </a:lnTo>
                  <a:lnTo>
                    <a:pt x="50932" y="347538"/>
                  </a:lnTo>
                  <a:lnTo>
                    <a:pt x="50985" y="347429"/>
                  </a:lnTo>
                  <a:lnTo>
                    <a:pt x="51048" y="347326"/>
                  </a:lnTo>
                  <a:lnTo>
                    <a:pt x="51115" y="347222"/>
                  </a:lnTo>
                  <a:lnTo>
                    <a:pt x="51184" y="347125"/>
                  </a:lnTo>
                  <a:lnTo>
                    <a:pt x="51316" y="346918"/>
                  </a:lnTo>
                  <a:lnTo>
                    <a:pt x="51374" y="346815"/>
                  </a:lnTo>
                  <a:lnTo>
                    <a:pt x="51427" y="346706"/>
                  </a:lnTo>
                  <a:lnTo>
                    <a:pt x="51466" y="346590"/>
                  </a:lnTo>
                  <a:lnTo>
                    <a:pt x="51482" y="346469"/>
                  </a:lnTo>
                  <a:lnTo>
                    <a:pt x="51466" y="346226"/>
                  </a:lnTo>
                  <a:lnTo>
                    <a:pt x="51440" y="345983"/>
                  </a:lnTo>
                  <a:lnTo>
                    <a:pt x="51435" y="345861"/>
                  </a:lnTo>
                  <a:lnTo>
                    <a:pt x="51445" y="345739"/>
                  </a:lnTo>
                  <a:lnTo>
                    <a:pt x="51472" y="345624"/>
                  </a:lnTo>
                  <a:lnTo>
                    <a:pt x="51505" y="345509"/>
                  </a:lnTo>
                  <a:lnTo>
                    <a:pt x="51544" y="345393"/>
                  </a:lnTo>
                  <a:lnTo>
                    <a:pt x="51588" y="345278"/>
                  </a:lnTo>
                  <a:lnTo>
                    <a:pt x="51634" y="345169"/>
                  </a:lnTo>
                  <a:lnTo>
                    <a:pt x="51728" y="344943"/>
                  </a:lnTo>
                  <a:lnTo>
                    <a:pt x="51822" y="344719"/>
                  </a:lnTo>
                  <a:lnTo>
                    <a:pt x="51583" y="344707"/>
                  </a:lnTo>
                  <a:lnTo>
                    <a:pt x="51471" y="344664"/>
                  </a:lnTo>
                  <a:lnTo>
                    <a:pt x="51378" y="344585"/>
                  </a:lnTo>
                  <a:lnTo>
                    <a:pt x="51289" y="344500"/>
                  </a:lnTo>
                  <a:lnTo>
                    <a:pt x="51202" y="344415"/>
                  </a:lnTo>
                  <a:lnTo>
                    <a:pt x="51115" y="344330"/>
                  </a:lnTo>
                  <a:lnTo>
                    <a:pt x="51029" y="344245"/>
                  </a:lnTo>
                  <a:lnTo>
                    <a:pt x="50859" y="344069"/>
                  </a:lnTo>
                  <a:lnTo>
                    <a:pt x="50792" y="343972"/>
                  </a:lnTo>
                  <a:lnTo>
                    <a:pt x="50747" y="343856"/>
                  </a:lnTo>
                  <a:lnTo>
                    <a:pt x="50710" y="343741"/>
                  </a:lnTo>
                  <a:lnTo>
                    <a:pt x="50679" y="343625"/>
                  </a:lnTo>
                  <a:lnTo>
                    <a:pt x="50652" y="343504"/>
                  </a:lnTo>
                  <a:lnTo>
                    <a:pt x="50626" y="343388"/>
                  </a:lnTo>
                  <a:lnTo>
                    <a:pt x="50602" y="343267"/>
                  </a:lnTo>
                  <a:lnTo>
                    <a:pt x="50549" y="343030"/>
                  </a:lnTo>
                  <a:lnTo>
                    <a:pt x="50520" y="342914"/>
                  </a:lnTo>
                  <a:lnTo>
                    <a:pt x="50483" y="342799"/>
                  </a:lnTo>
                  <a:lnTo>
                    <a:pt x="50431" y="342690"/>
                  </a:lnTo>
                  <a:lnTo>
                    <a:pt x="50372" y="342580"/>
                  </a:lnTo>
                  <a:lnTo>
                    <a:pt x="50306" y="342477"/>
                  </a:lnTo>
                  <a:lnTo>
                    <a:pt x="50237" y="342380"/>
                  </a:lnTo>
                  <a:lnTo>
                    <a:pt x="50116" y="342167"/>
                  </a:lnTo>
                  <a:lnTo>
                    <a:pt x="50020" y="341942"/>
                  </a:lnTo>
                  <a:lnTo>
                    <a:pt x="49937" y="341718"/>
                  </a:lnTo>
                  <a:lnTo>
                    <a:pt x="49859" y="341481"/>
                  </a:lnTo>
                  <a:lnTo>
                    <a:pt x="49822" y="341365"/>
                  </a:lnTo>
                  <a:lnTo>
                    <a:pt x="49786" y="341250"/>
                  </a:lnTo>
                  <a:lnTo>
                    <a:pt x="49751" y="341134"/>
                  </a:lnTo>
                  <a:lnTo>
                    <a:pt x="49718" y="341019"/>
                  </a:lnTo>
                  <a:lnTo>
                    <a:pt x="49686" y="340903"/>
                  </a:lnTo>
                  <a:lnTo>
                    <a:pt x="49659" y="340782"/>
                  </a:lnTo>
                  <a:lnTo>
                    <a:pt x="49644" y="340660"/>
                  </a:lnTo>
                  <a:lnTo>
                    <a:pt x="49631" y="340539"/>
                  </a:lnTo>
                  <a:lnTo>
                    <a:pt x="49568" y="340308"/>
                  </a:lnTo>
                  <a:lnTo>
                    <a:pt x="49496" y="340211"/>
                  </a:lnTo>
                  <a:lnTo>
                    <a:pt x="49416" y="340120"/>
                  </a:lnTo>
                  <a:lnTo>
                    <a:pt x="49330" y="340035"/>
                  </a:lnTo>
                  <a:lnTo>
                    <a:pt x="49241" y="339949"/>
                  </a:lnTo>
                  <a:lnTo>
                    <a:pt x="49149" y="339871"/>
                  </a:lnTo>
                  <a:lnTo>
                    <a:pt x="49058" y="339792"/>
                  </a:lnTo>
                  <a:lnTo>
                    <a:pt x="48882" y="339622"/>
                  </a:lnTo>
                  <a:lnTo>
                    <a:pt x="48803" y="339531"/>
                  </a:lnTo>
                  <a:lnTo>
                    <a:pt x="48732" y="339433"/>
                  </a:lnTo>
                  <a:lnTo>
                    <a:pt x="48677" y="339324"/>
                  </a:lnTo>
                  <a:lnTo>
                    <a:pt x="48657" y="339202"/>
                  </a:lnTo>
                  <a:lnTo>
                    <a:pt x="48657" y="339081"/>
                  </a:lnTo>
                  <a:lnTo>
                    <a:pt x="48664" y="338838"/>
                  </a:lnTo>
                  <a:lnTo>
                    <a:pt x="48645" y="338717"/>
                  </a:lnTo>
                  <a:lnTo>
                    <a:pt x="48589" y="338613"/>
                  </a:lnTo>
                  <a:lnTo>
                    <a:pt x="48510" y="338522"/>
                  </a:lnTo>
                  <a:lnTo>
                    <a:pt x="48425" y="338431"/>
                  </a:lnTo>
                  <a:lnTo>
                    <a:pt x="48333" y="338352"/>
                  </a:lnTo>
                  <a:lnTo>
                    <a:pt x="48237" y="338279"/>
                  </a:lnTo>
                  <a:lnTo>
                    <a:pt x="48139" y="338206"/>
                  </a:lnTo>
                  <a:lnTo>
                    <a:pt x="47956" y="338048"/>
                  </a:lnTo>
                  <a:lnTo>
                    <a:pt x="47785" y="337878"/>
                  </a:lnTo>
                  <a:lnTo>
                    <a:pt x="47618" y="337696"/>
                  </a:lnTo>
                  <a:lnTo>
                    <a:pt x="47457" y="337514"/>
                  </a:lnTo>
                  <a:lnTo>
                    <a:pt x="47305" y="337325"/>
                  </a:lnTo>
                  <a:lnTo>
                    <a:pt x="47232" y="337228"/>
                  </a:lnTo>
                  <a:lnTo>
                    <a:pt x="47162" y="337131"/>
                  </a:lnTo>
                  <a:lnTo>
                    <a:pt x="47096" y="337027"/>
                  </a:lnTo>
                  <a:lnTo>
                    <a:pt x="47038" y="336918"/>
                  </a:lnTo>
                  <a:lnTo>
                    <a:pt x="46989" y="336809"/>
                  </a:lnTo>
                  <a:lnTo>
                    <a:pt x="46962" y="336687"/>
                  </a:lnTo>
                  <a:lnTo>
                    <a:pt x="46952" y="336566"/>
                  </a:lnTo>
                  <a:lnTo>
                    <a:pt x="46966" y="336329"/>
                  </a:lnTo>
                  <a:lnTo>
                    <a:pt x="46984" y="336086"/>
                  </a:lnTo>
                  <a:lnTo>
                    <a:pt x="46986" y="335958"/>
                  </a:lnTo>
                  <a:lnTo>
                    <a:pt x="46982" y="335836"/>
                  </a:lnTo>
                  <a:lnTo>
                    <a:pt x="46964" y="335721"/>
                  </a:lnTo>
                  <a:lnTo>
                    <a:pt x="46926" y="335606"/>
                  </a:lnTo>
                  <a:lnTo>
                    <a:pt x="46872" y="335497"/>
                  </a:lnTo>
                  <a:lnTo>
                    <a:pt x="46811" y="335387"/>
                  </a:lnTo>
                  <a:lnTo>
                    <a:pt x="46745" y="335290"/>
                  </a:lnTo>
                  <a:lnTo>
                    <a:pt x="46610" y="335083"/>
                  </a:lnTo>
                  <a:lnTo>
                    <a:pt x="46544" y="334980"/>
                  </a:lnTo>
                  <a:lnTo>
                    <a:pt x="46490" y="334877"/>
                  </a:lnTo>
                  <a:lnTo>
                    <a:pt x="46464" y="334756"/>
                  </a:lnTo>
                  <a:lnTo>
                    <a:pt x="46461" y="334634"/>
                  </a:lnTo>
                  <a:lnTo>
                    <a:pt x="46479" y="334391"/>
                  </a:lnTo>
                  <a:lnTo>
                    <a:pt x="46478" y="334148"/>
                  </a:lnTo>
                  <a:lnTo>
                    <a:pt x="46473" y="333905"/>
                  </a:lnTo>
                  <a:lnTo>
                    <a:pt x="46466" y="333662"/>
                  </a:lnTo>
                  <a:lnTo>
                    <a:pt x="46461" y="333419"/>
                  </a:lnTo>
                  <a:lnTo>
                    <a:pt x="46456" y="333176"/>
                  </a:lnTo>
                  <a:lnTo>
                    <a:pt x="46455" y="332932"/>
                  </a:lnTo>
                  <a:lnTo>
                    <a:pt x="46464" y="332690"/>
                  </a:lnTo>
                  <a:lnTo>
                    <a:pt x="46492" y="332574"/>
                  </a:lnTo>
                  <a:lnTo>
                    <a:pt x="46526" y="332453"/>
                  </a:lnTo>
                  <a:lnTo>
                    <a:pt x="46559" y="332337"/>
                  </a:lnTo>
                  <a:lnTo>
                    <a:pt x="46594" y="332222"/>
                  </a:lnTo>
                  <a:lnTo>
                    <a:pt x="46629" y="332107"/>
                  </a:lnTo>
                  <a:lnTo>
                    <a:pt x="46692" y="331869"/>
                  </a:lnTo>
                  <a:lnTo>
                    <a:pt x="46729" y="331632"/>
                  </a:lnTo>
                  <a:lnTo>
                    <a:pt x="46734" y="331390"/>
                  </a:lnTo>
                  <a:lnTo>
                    <a:pt x="46736" y="331146"/>
                  </a:lnTo>
                  <a:lnTo>
                    <a:pt x="46731" y="330904"/>
                  </a:lnTo>
                  <a:lnTo>
                    <a:pt x="46725" y="330782"/>
                  </a:lnTo>
                  <a:lnTo>
                    <a:pt x="46716" y="330661"/>
                  </a:lnTo>
                  <a:lnTo>
                    <a:pt x="46702" y="330539"/>
                  </a:lnTo>
                  <a:lnTo>
                    <a:pt x="46683" y="330417"/>
                  </a:lnTo>
                  <a:lnTo>
                    <a:pt x="46662" y="330302"/>
                  </a:lnTo>
                  <a:lnTo>
                    <a:pt x="46636" y="330181"/>
                  </a:lnTo>
                  <a:lnTo>
                    <a:pt x="46608" y="330059"/>
                  </a:lnTo>
                  <a:lnTo>
                    <a:pt x="46579" y="329943"/>
                  </a:lnTo>
                  <a:lnTo>
                    <a:pt x="46521" y="329707"/>
                  </a:lnTo>
                  <a:lnTo>
                    <a:pt x="46488" y="329591"/>
                  </a:lnTo>
                  <a:lnTo>
                    <a:pt x="46446" y="329475"/>
                  </a:lnTo>
                  <a:lnTo>
                    <a:pt x="46398" y="329360"/>
                  </a:lnTo>
                  <a:lnTo>
                    <a:pt x="46341" y="329257"/>
                  </a:lnTo>
                  <a:lnTo>
                    <a:pt x="46270" y="329159"/>
                  </a:lnTo>
                  <a:lnTo>
                    <a:pt x="46167" y="329093"/>
                  </a:lnTo>
                  <a:lnTo>
                    <a:pt x="46046" y="329075"/>
                  </a:lnTo>
                  <a:lnTo>
                    <a:pt x="45926" y="329057"/>
                  </a:lnTo>
                  <a:lnTo>
                    <a:pt x="45805" y="329045"/>
                  </a:lnTo>
                  <a:lnTo>
                    <a:pt x="45572" y="328977"/>
                  </a:lnTo>
                  <a:lnTo>
                    <a:pt x="45458" y="328935"/>
                  </a:lnTo>
                  <a:lnTo>
                    <a:pt x="45344" y="328892"/>
                  </a:lnTo>
                  <a:lnTo>
                    <a:pt x="45230" y="328844"/>
                  </a:lnTo>
                  <a:lnTo>
                    <a:pt x="45120" y="328795"/>
                  </a:lnTo>
                  <a:lnTo>
                    <a:pt x="45012" y="328741"/>
                  </a:lnTo>
                  <a:lnTo>
                    <a:pt x="44911" y="328668"/>
                  </a:lnTo>
                  <a:lnTo>
                    <a:pt x="44824" y="328589"/>
                  </a:lnTo>
                  <a:lnTo>
                    <a:pt x="44781" y="328473"/>
                  </a:lnTo>
                  <a:lnTo>
                    <a:pt x="44809" y="328231"/>
                  </a:lnTo>
                  <a:lnTo>
                    <a:pt x="44908" y="328012"/>
                  </a:lnTo>
                  <a:lnTo>
                    <a:pt x="45076" y="327835"/>
                  </a:lnTo>
                  <a:lnTo>
                    <a:pt x="45236" y="327653"/>
                  </a:lnTo>
                  <a:lnTo>
                    <a:pt x="45284" y="327416"/>
                  </a:lnTo>
                  <a:lnTo>
                    <a:pt x="45260" y="327179"/>
                  </a:lnTo>
                  <a:lnTo>
                    <a:pt x="45205" y="326942"/>
                  </a:lnTo>
                  <a:lnTo>
                    <a:pt x="45148" y="326705"/>
                  </a:lnTo>
                  <a:lnTo>
                    <a:pt x="45108" y="326462"/>
                  </a:lnTo>
                  <a:lnTo>
                    <a:pt x="45109" y="326219"/>
                  </a:lnTo>
                  <a:lnTo>
                    <a:pt x="45121" y="325976"/>
                  </a:lnTo>
                  <a:lnTo>
                    <a:pt x="45126" y="325855"/>
                  </a:lnTo>
                  <a:lnTo>
                    <a:pt x="45117" y="325733"/>
                  </a:lnTo>
                  <a:lnTo>
                    <a:pt x="45088" y="325618"/>
                  </a:lnTo>
                  <a:lnTo>
                    <a:pt x="45031" y="325509"/>
                  </a:lnTo>
                  <a:lnTo>
                    <a:pt x="44962" y="325411"/>
                  </a:lnTo>
                  <a:lnTo>
                    <a:pt x="44819" y="325211"/>
                  </a:lnTo>
                  <a:lnTo>
                    <a:pt x="44751" y="325108"/>
                  </a:lnTo>
                  <a:lnTo>
                    <a:pt x="44702" y="324998"/>
                  </a:lnTo>
                  <a:lnTo>
                    <a:pt x="44683" y="324883"/>
                  </a:lnTo>
                  <a:lnTo>
                    <a:pt x="44673" y="324761"/>
                  </a:lnTo>
                  <a:lnTo>
                    <a:pt x="44672" y="324640"/>
                  </a:lnTo>
                  <a:lnTo>
                    <a:pt x="44682" y="324397"/>
                  </a:lnTo>
                  <a:lnTo>
                    <a:pt x="44697" y="324154"/>
                  </a:lnTo>
                  <a:lnTo>
                    <a:pt x="44712" y="323911"/>
                  </a:lnTo>
                  <a:lnTo>
                    <a:pt x="44716" y="323667"/>
                  </a:lnTo>
                  <a:lnTo>
                    <a:pt x="44649" y="323430"/>
                  </a:lnTo>
                  <a:lnTo>
                    <a:pt x="44561" y="323206"/>
                  </a:lnTo>
                  <a:lnTo>
                    <a:pt x="44511" y="323097"/>
                  </a:lnTo>
                  <a:lnTo>
                    <a:pt x="44457" y="322987"/>
                  </a:lnTo>
                  <a:lnTo>
                    <a:pt x="44399" y="322878"/>
                  </a:lnTo>
                  <a:lnTo>
                    <a:pt x="44333" y="322775"/>
                  </a:lnTo>
                  <a:lnTo>
                    <a:pt x="44260" y="322677"/>
                  </a:lnTo>
                  <a:lnTo>
                    <a:pt x="44182" y="322586"/>
                  </a:lnTo>
                  <a:lnTo>
                    <a:pt x="44093" y="322507"/>
                  </a:lnTo>
                  <a:lnTo>
                    <a:pt x="43990" y="322441"/>
                  </a:lnTo>
                  <a:lnTo>
                    <a:pt x="43877" y="322398"/>
                  </a:lnTo>
                  <a:lnTo>
                    <a:pt x="43760" y="322361"/>
                  </a:lnTo>
                  <a:lnTo>
                    <a:pt x="43644" y="322325"/>
                  </a:lnTo>
                  <a:lnTo>
                    <a:pt x="43526" y="322295"/>
                  </a:lnTo>
                  <a:lnTo>
                    <a:pt x="43297" y="322216"/>
                  </a:lnTo>
                  <a:lnTo>
                    <a:pt x="43191" y="322155"/>
                  </a:lnTo>
                  <a:lnTo>
                    <a:pt x="43090" y="322088"/>
                  </a:lnTo>
                  <a:lnTo>
                    <a:pt x="42991" y="322015"/>
                  </a:lnTo>
                  <a:lnTo>
                    <a:pt x="42894" y="321942"/>
                  </a:lnTo>
                  <a:lnTo>
                    <a:pt x="42799" y="321869"/>
                  </a:lnTo>
                  <a:lnTo>
                    <a:pt x="42708" y="321784"/>
                  </a:lnTo>
                  <a:lnTo>
                    <a:pt x="42536" y="321614"/>
                  </a:lnTo>
                  <a:lnTo>
                    <a:pt x="42460" y="321523"/>
                  </a:lnTo>
                  <a:lnTo>
                    <a:pt x="42391" y="321420"/>
                  </a:lnTo>
                  <a:lnTo>
                    <a:pt x="42346" y="321310"/>
                  </a:lnTo>
                  <a:lnTo>
                    <a:pt x="42335" y="321189"/>
                  </a:lnTo>
                  <a:lnTo>
                    <a:pt x="42361" y="320946"/>
                  </a:lnTo>
                  <a:lnTo>
                    <a:pt x="42374" y="320703"/>
                  </a:lnTo>
                  <a:lnTo>
                    <a:pt x="42376" y="320460"/>
                  </a:lnTo>
                  <a:lnTo>
                    <a:pt x="42375" y="320217"/>
                  </a:lnTo>
                  <a:lnTo>
                    <a:pt x="42373" y="320095"/>
                  </a:lnTo>
                  <a:lnTo>
                    <a:pt x="42370" y="319974"/>
                  </a:lnTo>
                  <a:lnTo>
                    <a:pt x="42365" y="319852"/>
                  </a:lnTo>
                  <a:lnTo>
                    <a:pt x="42359" y="319731"/>
                  </a:lnTo>
                  <a:lnTo>
                    <a:pt x="42349" y="319609"/>
                  </a:lnTo>
                  <a:lnTo>
                    <a:pt x="42337" y="319488"/>
                  </a:lnTo>
                  <a:lnTo>
                    <a:pt x="42323" y="319366"/>
                  </a:lnTo>
                  <a:lnTo>
                    <a:pt x="42309" y="319245"/>
                  </a:lnTo>
                  <a:lnTo>
                    <a:pt x="42286" y="319008"/>
                  </a:lnTo>
                  <a:lnTo>
                    <a:pt x="42301" y="318880"/>
                  </a:lnTo>
                  <a:lnTo>
                    <a:pt x="42354" y="318777"/>
                  </a:lnTo>
                  <a:lnTo>
                    <a:pt x="42459" y="318716"/>
                  </a:lnTo>
                  <a:lnTo>
                    <a:pt x="42582" y="318710"/>
                  </a:lnTo>
                  <a:lnTo>
                    <a:pt x="42823" y="318734"/>
                  </a:lnTo>
                  <a:lnTo>
                    <a:pt x="43065" y="318759"/>
                  </a:lnTo>
                  <a:lnTo>
                    <a:pt x="43307" y="318771"/>
                  </a:lnTo>
                  <a:lnTo>
                    <a:pt x="43550" y="318771"/>
                  </a:lnTo>
                  <a:lnTo>
                    <a:pt x="43793" y="318759"/>
                  </a:lnTo>
                  <a:lnTo>
                    <a:pt x="44036" y="318758"/>
                  </a:lnTo>
                  <a:lnTo>
                    <a:pt x="44279" y="318771"/>
                  </a:lnTo>
                  <a:lnTo>
                    <a:pt x="44522" y="318765"/>
                  </a:lnTo>
                  <a:lnTo>
                    <a:pt x="44742" y="318673"/>
                  </a:lnTo>
                  <a:lnTo>
                    <a:pt x="44936" y="318528"/>
                  </a:lnTo>
                  <a:lnTo>
                    <a:pt x="45139" y="318394"/>
                  </a:lnTo>
                  <a:lnTo>
                    <a:pt x="45363" y="318297"/>
                  </a:lnTo>
                  <a:lnTo>
                    <a:pt x="45589" y="318206"/>
                  </a:lnTo>
                  <a:lnTo>
                    <a:pt x="45548" y="318042"/>
                  </a:lnTo>
                  <a:lnTo>
                    <a:pt x="45357" y="317890"/>
                  </a:lnTo>
                  <a:lnTo>
                    <a:pt x="45164" y="317744"/>
                  </a:lnTo>
                  <a:lnTo>
                    <a:pt x="45067" y="317671"/>
                  </a:lnTo>
                  <a:lnTo>
                    <a:pt x="44968" y="317598"/>
                  </a:lnTo>
                  <a:lnTo>
                    <a:pt x="44863" y="317537"/>
                  </a:lnTo>
                  <a:lnTo>
                    <a:pt x="44754" y="317483"/>
                  </a:lnTo>
                  <a:lnTo>
                    <a:pt x="44642" y="317434"/>
                  </a:lnTo>
                  <a:lnTo>
                    <a:pt x="44529" y="317392"/>
                  </a:lnTo>
                  <a:lnTo>
                    <a:pt x="44303" y="317307"/>
                  </a:lnTo>
                  <a:lnTo>
                    <a:pt x="44191" y="317258"/>
                  </a:lnTo>
                  <a:lnTo>
                    <a:pt x="44081" y="317204"/>
                  </a:lnTo>
                  <a:lnTo>
                    <a:pt x="43974" y="317149"/>
                  </a:lnTo>
                  <a:lnTo>
                    <a:pt x="43870" y="317088"/>
                  </a:lnTo>
                  <a:lnTo>
                    <a:pt x="43767" y="317021"/>
                  </a:lnTo>
                  <a:lnTo>
                    <a:pt x="43664" y="316954"/>
                  </a:lnTo>
                  <a:lnTo>
                    <a:pt x="43563" y="316888"/>
                  </a:lnTo>
                  <a:lnTo>
                    <a:pt x="43462" y="316821"/>
                  </a:lnTo>
                  <a:lnTo>
                    <a:pt x="43366" y="316748"/>
                  </a:lnTo>
                  <a:lnTo>
                    <a:pt x="43273" y="316669"/>
                  </a:lnTo>
                  <a:lnTo>
                    <a:pt x="43070" y="316535"/>
                  </a:lnTo>
                  <a:lnTo>
                    <a:pt x="42829" y="316541"/>
                  </a:lnTo>
                  <a:lnTo>
                    <a:pt x="42587" y="316559"/>
                  </a:lnTo>
                  <a:lnTo>
                    <a:pt x="42476" y="316517"/>
                  </a:lnTo>
                  <a:lnTo>
                    <a:pt x="42382" y="316438"/>
                  </a:lnTo>
                  <a:lnTo>
                    <a:pt x="42301" y="316346"/>
                  </a:lnTo>
                  <a:lnTo>
                    <a:pt x="42225" y="316250"/>
                  </a:lnTo>
                  <a:lnTo>
                    <a:pt x="42150" y="316153"/>
                  </a:lnTo>
                  <a:lnTo>
                    <a:pt x="41997" y="315964"/>
                  </a:lnTo>
                  <a:lnTo>
                    <a:pt x="41914" y="315879"/>
                  </a:lnTo>
                  <a:lnTo>
                    <a:pt x="41825" y="315794"/>
                  </a:lnTo>
                  <a:lnTo>
                    <a:pt x="41731" y="315715"/>
                  </a:lnTo>
                  <a:lnTo>
                    <a:pt x="41636" y="315642"/>
                  </a:lnTo>
                  <a:lnTo>
                    <a:pt x="41447" y="315490"/>
                  </a:lnTo>
                  <a:lnTo>
                    <a:pt x="41282" y="315314"/>
                  </a:lnTo>
                  <a:lnTo>
                    <a:pt x="41243" y="315077"/>
                  </a:lnTo>
                  <a:lnTo>
                    <a:pt x="41272" y="314834"/>
                  </a:lnTo>
                  <a:lnTo>
                    <a:pt x="41262" y="314712"/>
                  </a:lnTo>
                  <a:lnTo>
                    <a:pt x="41205" y="314609"/>
                  </a:lnTo>
                  <a:lnTo>
                    <a:pt x="41124" y="314518"/>
                  </a:lnTo>
                  <a:lnTo>
                    <a:pt x="41037" y="314427"/>
                  </a:lnTo>
                  <a:lnTo>
                    <a:pt x="40953" y="314342"/>
                  </a:lnTo>
                  <a:lnTo>
                    <a:pt x="40846" y="314129"/>
                  </a:lnTo>
                  <a:lnTo>
                    <a:pt x="40840" y="313886"/>
                  </a:lnTo>
                  <a:lnTo>
                    <a:pt x="40856" y="313643"/>
                  </a:lnTo>
                  <a:lnTo>
                    <a:pt x="40858" y="313522"/>
                  </a:lnTo>
                  <a:lnTo>
                    <a:pt x="40855" y="313400"/>
                  </a:lnTo>
                  <a:lnTo>
                    <a:pt x="40849" y="313279"/>
                  </a:lnTo>
                  <a:lnTo>
                    <a:pt x="40841" y="313157"/>
                  </a:lnTo>
                  <a:lnTo>
                    <a:pt x="40831" y="313036"/>
                  </a:lnTo>
                  <a:lnTo>
                    <a:pt x="40816" y="312920"/>
                  </a:lnTo>
                  <a:lnTo>
                    <a:pt x="40796" y="312799"/>
                  </a:lnTo>
                  <a:lnTo>
                    <a:pt x="40764" y="312677"/>
                  </a:lnTo>
                  <a:lnTo>
                    <a:pt x="40717" y="312568"/>
                  </a:lnTo>
                  <a:lnTo>
                    <a:pt x="40666" y="312459"/>
                  </a:lnTo>
                  <a:lnTo>
                    <a:pt x="40609" y="312349"/>
                  </a:lnTo>
                  <a:lnTo>
                    <a:pt x="40549" y="312246"/>
                  </a:lnTo>
                  <a:lnTo>
                    <a:pt x="40426" y="312033"/>
                  </a:lnTo>
                  <a:lnTo>
                    <a:pt x="40368" y="311930"/>
                  </a:lnTo>
                  <a:lnTo>
                    <a:pt x="40318" y="311814"/>
                  </a:lnTo>
                  <a:lnTo>
                    <a:pt x="40286" y="311699"/>
                  </a:lnTo>
                  <a:lnTo>
                    <a:pt x="40259" y="311577"/>
                  </a:lnTo>
                  <a:lnTo>
                    <a:pt x="40143" y="311371"/>
                  </a:lnTo>
                  <a:lnTo>
                    <a:pt x="39908" y="311310"/>
                  </a:lnTo>
                  <a:lnTo>
                    <a:pt x="39682" y="311231"/>
                  </a:lnTo>
                  <a:lnTo>
                    <a:pt x="39490" y="311079"/>
                  </a:lnTo>
                  <a:lnTo>
                    <a:pt x="39304" y="310921"/>
                  </a:lnTo>
                  <a:lnTo>
                    <a:pt x="39211" y="310843"/>
                  </a:lnTo>
                  <a:lnTo>
                    <a:pt x="39122" y="310763"/>
                  </a:lnTo>
                  <a:lnTo>
                    <a:pt x="39036" y="310678"/>
                  </a:lnTo>
                  <a:lnTo>
                    <a:pt x="38956" y="310587"/>
                  </a:lnTo>
                  <a:lnTo>
                    <a:pt x="38882" y="310490"/>
                  </a:lnTo>
                  <a:lnTo>
                    <a:pt x="38811" y="310387"/>
                  </a:lnTo>
                  <a:lnTo>
                    <a:pt x="38748" y="310284"/>
                  </a:lnTo>
                  <a:lnTo>
                    <a:pt x="38713" y="310168"/>
                  </a:lnTo>
                  <a:lnTo>
                    <a:pt x="38705" y="310047"/>
                  </a:lnTo>
                  <a:lnTo>
                    <a:pt x="38722" y="309804"/>
                  </a:lnTo>
                  <a:lnTo>
                    <a:pt x="38744" y="309688"/>
                  </a:lnTo>
                  <a:lnTo>
                    <a:pt x="38769" y="309567"/>
                  </a:lnTo>
                  <a:lnTo>
                    <a:pt x="38796" y="309445"/>
                  </a:lnTo>
                  <a:lnTo>
                    <a:pt x="38827" y="309330"/>
                  </a:lnTo>
                  <a:lnTo>
                    <a:pt x="38860" y="309214"/>
                  </a:lnTo>
                  <a:lnTo>
                    <a:pt x="38899" y="309099"/>
                  </a:lnTo>
                  <a:lnTo>
                    <a:pt x="38943" y="308983"/>
                  </a:lnTo>
                  <a:lnTo>
                    <a:pt x="38992" y="308874"/>
                  </a:lnTo>
                  <a:lnTo>
                    <a:pt x="39048" y="308764"/>
                  </a:lnTo>
                  <a:lnTo>
                    <a:pt x="39114" y="308661"/>
                  </a:lnTo>
                  <a:lnTo>
                    <a:pt x="39192" y="308570"/>
                  </a:lnTo>
                  <a:lnTo>
                    <a:pt x="39283" y="308491"/>
                  </a:lnTo>
                  <a:lnTo>
                    <a:pt x="39389" y="308431"/>
                  </a:lnTo>
                  <a:lnTo>
                    <a:pt x="39498" y="308369"/>
                  </a:lnTo>
                  <a:lnTo>
                    <a:pt x="39605" y="308315"/>
                  </a:lnTo>
                  <a:lnTo>
                    <a:pt x="39807" y="308181"/>
                  </a:lnTo>
                  <a:lnTo>
                    <a:pt x="39904" y="308108"/>
                  </a:lnTo>
                  <a:lnTo>
                    <a:pt x="39999" y="308035"/>
                  </a:lnTo>
                  <a:lnTo>
                    <a:pt x="40093" y="307957"/>
                  </a:lnTo>
                  <a:lnTo>
                    <a:pt x="40187" y="307878"/>
                  </a:lnTo>
                  <a:lnTo>
                    <a:pt x="40373" y="307720"/>
                  </a:lnTo>
                  <a:lnTo>
                    <a:pt x="40515" y="307525"/>
                  </a:lnTo>
                  <a:lnTo>
                    <a:pt x="40539" y="307288"/>
                  </a:lnTo>
                  <a:lnTo>
                    <a:pt x="40430" y="307070"/>
                  </a:lnTo>
                  <a:lnTo>
                    <a:pt x="40283" y="306881"/>
                  </a:lnTo>
                  <a:lnTo>
                    <a:pt x="40140" y="306681"/>
                  </a:lnTo>
                  <a:lnTo>
                    <a:pt x="40076" y="306577"/>
                  </a:lnTo>
                  <a:lnTo>
                    <a:pt x="40020" y="306468"/>
                  </a:lnTo>
                  <a:lnTo>
                    <a:pt x="39977" y="306359"/>
                  </a:lnTo>
                  <a:lnTo>
                    <a:pt x="39964" y="306237"/>
                  </a:lnTo>
                  <a:lnTo>
                    <a:pt x="39963" y="306116"/>
                  </a:lnTo>
                  <a:lnTo>
                    <a:pt x="39967" y="305873"/>
                  </a:lnTo>
                  <a:lnTo>
                    <a:pt x="39965" y="305745"/>
                  </a:lnTo>
                  <a:lnTo>
                    <a:pt x="39897" y="305520"/>
                  </a:lnTo>
                  <a:lnTo>
                    <a:pt x="39658" y="305514"/>
                  </a:lnTo>
                  <a:lnTo>
                    <a:pt x="39417" y="305538"/>
                  </a:lnTo>
                  <a:lnTo>
                    <a:pt x="39300" y="305502"/>
                  </a:lnTo>
                  <a:lnTo>
                    <a:pt x="39185" y="305466"/>
                  </a:lnTo>
                  <a:lnTo>
                    <a:pt x="39071" y="305423"/>
                  </a:lnTo>
                  <a:lnTo>
                    <a:pt x="38959" y="305375"/>
                  </a:lnTo>
                  <a:lnTo>
                    <a:pt x="38854" y="305314"/>
                  </a:lnTo>
                  <a:lnTo>
                    <a:pt x="38770" y="305223"/>
                  </a:lnTo>
                  <a:lnTo>
                    <a:pt x="38740" y="305107"/>
                  </a:lnTo>
                  <a:lnTo>
                    <a:pt x="38763" y="304864"/>
                  </a:lnTo>
                  <a:lnTo>
                    <a:pt x="38795" y="304748"/>
                  </a:lnTo>
                  <a:lnTo>
                    <a:pt x="38835" y="304634"/>
                  </a:lnTo>
                  <a:lnTo>
                    <a:pt x="38877" y="304518"/>
                  </a:lnTo>
                  <a:lnTo>
                    <a:pt x="38921" y="304408"/>
                  </a:lnTo>
                  <a:lnTo>
                    <a:pt x="39009" y="304178"/>
                  </a:lnTo>
                  <a:lnTo>
                    <a:pt x="39049" y="304062"/>
                  </a:lnTo>
                  <a:lnTo>
                    <a:pt x="39084" y="303947"/>
                  </a:lnTo>
                  <a:lnTo>
                    <a:pt x="39111" y="303832"/>
                  </a:lnTo>
                  <a:lnTo>
                    <a:pt x="39133" y="303710"/>
                  </a:lnTo>
                  <a:lnTo>
                    <a:pt x="39150" y="303588"/>
                  </a:lnTo>
                  <a:lnTo>
                    <a:pt x="39164" y="303467"/>
                  </a:lnTo>
                  <a:lnTo>
                    <a:pt x="39174" y="303345"/>
                  </a:lnTo>
                  <a:lnTo>
                    <a:pt x="39175" y="303224"/>
                  </a:lnTo>
                  <a:lnTo>
                    <a:pt x="39141" y="302987"/>
                  </a:lnTo>
                  <a:lnTo>
                    <a:pt x="39072" y="302883"/>
                  </a:lnTo>
                  <a:lnTo>
                    <a:pt x="38960" y="302841"/>
                  </a:lnTo>
                  <a:lnTo>
                    <a:pt x="38838" y="302835"/>
                  </a:lnTo>
                  <a:lnTo>
                    <a:pt x="38717" y="302835"/>
                  </a:lnTo>
                  <a:lnTo>
                    <a:pt x="38473" y="302841"/>
                  </a:lnTo>
                  <a:lnTo>
                    <a:pt x="38230" y="302847"/>
                  </a:lnTo>
                  <a:lnTo>
                    <a:pt x="37988" y="302866"/>
                  </a:lnTo>
                  <a:lnTo>
                    <a:pt x="37752" y="302817"/>
                  </a:lnTo>
                  <a:lnTo>
                    <a:pt x="37711" y="302586"/>
                  </a:lnTo>
                  <a:lnTo>
                    <a:pt x="37742" y="302343"/>
                  </a:lnTo>
                  <a:lnTo>
                    <a:pt x="37750" y="302100"/>
                  </a:lnTo>
                  <a:lnTo>
                    <a:pt x="37747" y="301857"/>
                  </a:lnTo>
                  <a:lnTo>
                    <a:pt x="37743" y="301735"/>
                  </a:lnTo>
                  <a:lnTo>
                    <a:pt x="37739" y="301614"/>
                  </a:lnTo>
                  <a:lnTo>
                    <a:pt x="37734" y="301492"/>
                  </a:lnTo>
                  <a:lnTo>
                    <a:pt x="37726" y="301371"/>
                  </a:lnTo>
                  <a:lnTo>
                    <a:pt x="37717" y="301249"/>
                  </a:lnTo>
                  <a:lnTo>
                    <a:pt x="37686" y="301134"/>
                  </a:lnTo>
                  <a:lnTo>
                    <a:pt x="37607" y="301043"/>
                  </a:lnTo>
                  <a:lnTo>
                    <a:pt x="37494" y="301000"/>
                  </a:lnTo>
                  <a:lnTo>
                    <a:pt x="37372" y="300988"/>
                  </a:lnTo>
                  <a:lnTo>
                    <a:pt x="37131" y="301006"/>
                  </a:lnTo>
                  <a:lnTo>
                    <a:pt x="36889" y="301024"/>
                  </a:lnTo>
                  <a:lnTo>
                    <a:pt x="36646" y="301049"/>
                  </a:lnTo>
                  <a:lnTo>
                    <a:pt x="36404" y="301073"/>
                  </a:lnTo>
                  <a:lnTo>
                    <a:pt x="36161" y="301086"/>
                  </a:lnTo>
                  <a:lnTo>
                    <a:pt x="35956" y="300970"/>
                  </a:lnTo>
                  <a:lnTo>
                    <a:pt x="35804" y="300775"/>
                  </a:lnTo>
                  <a:lnTo>
                    <a:pt x="35597" y="300660"/>
                  </a:lnTo>
                  <a:lnTo>
                    <a:pt x="35355" y="300678"/>
                  </a:lnTo>
                  <a:lnTo>
                    <a:pt x="35112" y="300696"/>
                  </a:lnTo>
                  <a:lnTo>
                    <a:pt x="34991" y="300684"/>
                  </a:lnTo>
                  <a:lnTo>
                    <a:pt x="34911" y="300593"/>
                  </a:lnTo>
                  <a:lnTo>
                    <a:pt x="34886" y="300478"/>
                  </a:lnTo>
                  <a:lnTo>
                    <a:pt x="34885" y="300356"/>
                  </a:lnTo>
                  <a:lnTo>
                    <a:pt x="34909" y="300113"/>
                  </a:lnTo>
                  <a:lnTo>
                    <a:pt x="34932" y="299870"/>
                  </a:lnTo>
                  <a:lnTo>
                    <a:pt x="34933" y="299627"/>
                  </a:lnTo>
                  <a:lnTo>
                    <a:pt x="34923" y="299384"/>
                  </a:lnTo>
                  <a:lnTo>
                    <a:pt x="34912" y="299141"/>
                  </a:lnTo>
                  <a:lnTo>
                    <a:pt x="34906" y="298898"/>
                  </a:lnTo>
                  <a:lnTo>
                    <a:pt x="34941" y="298661"/>
                  </a:lnTo>
                  <a:lnTo>
                    <a:pt x="35050" y="298442"/>
                  </a:lnTo>
                  <a:lnTo>
                    <a:pt x="35177" y="298236"/>
                  </a:lnTo>
                  <a:lnTo>
                    <a:pt x="35287" y="298023"/>
                  </a:lnTo>
                  <a:lnTo>
                    <a:pt x="35314" y="297780"/>
                  </a:lnTo>
                  <a:lnTo>
                    <a:pt x="35295" y="297537"/>
                  </a:lnTo>
                  <a:lnTo>
                    <a:pt x="35292" y="297294"/>
                  </a:lnTo>
                  <a:lnTo>
                    <a:pt x="35303" y="297051"/>
                  </a:lnTo>
                  <a:lnTo>
                    <a:pt x="35306" y="296930"/>
                  </a:lnTo>
                  <a:lnTo>
                    <a:pt x="35303" y="296808"/>
                  </a:lnTo>
                  <a:lnTo>
                    <a:pt x="35289" y="296687"/>
                  </a:lnTo>
                  <a:lnTo>
                    <a:pt x="35268" y="296565"/>
                  </a:lnTo>
                  <a:lnTo>
                    <a:pt x="35245" y="296450"/>
                  </a:lnTo>
                  <a:lnTo>
                    <a:pt x="35220" y="296328"/>
                  </a:lnTo>
                  <a:lnTo>
                    <a:pt x="35192" y="296213"/>
                  </a:lnTo>
                  <a:lnTo>
                    <a:pt x="35161" y="296091"/>
                  </a:lnTo>
                  <a:lnTo>
                    <a:pt x="35126" y="295975"/>
                  </a:lnTo>
                  <a:lnTo>
                    <a:pt x="35088" y="295860"/>
                  </a:lnTo>
                  <a:lnTo>
                    <a:pt x="35045" y="295745"/>
                  </a:lnTo>
                  <a:lnTo>
                    <a:pt x="34997" y="295636"/>
                  </a:lnTo>
                  <a:lnTo>
                    <a:pt x="34938" y="295526"/>
                  </a:lnTo>
                  <a:lnTo>
                    <a:pt x="34872" y="295429"/>
                  </a:lnTo>
                  <a:lnTo>
                    <a:pt x="34788" y="295338"/>
                  </a:lnTo>
                  <a:lnTo>
                    <a:pt x="34690" y="295265"/>
                  </a:lnTo>
                  <a:lnTo>
                    <a:pt x="34583" y="295210"/>
                  </a:lnTo>
                  <a:lnTo>
                    <a:pt x="34474" y="295155"/>
                  </a:lnTo>
                  <a:lnTo>
                    <a:pt x="34365" y="295101"/>
                  </a:lnTo>
                  <a:lnTo>
                    <a:pt x="34152" y="294986"/>
                  </a:lnTo>
                  <a:lnTo>
                    <a:pt x="34059" y="294907"/>
                  </a:lnTo>
                  <a:lnTo>
                    <a:pt x="33981" y="294815"/>
                  </a:lnTo>
                  <a:lnTo>
                    <a:pt x="33906" y="294718"/>
                  </a:lnTo>
                  <a:lnTo>
                    <a:pt x="33834" y="294621"/>
                  </a:lnTo>
                  <a:lnTo>
                    <a:pt x="33765" y="294524"/>
                  </a:lnTo>
                  <a:lnTo>
                    <a:pt x="33700" y="294420"/>
                  </a:lnTo>
                  <a:lnTo>
                    <a:pt x="33642" y="294311"/>
                  </a:lnTo>
                  <a:lnTo>
                    <a:pt x="33585" y="294202"/>
                  </a:lnTo>
                  <a:lnTo>
                    <a:pt x="33533" y="294092"/>
                  </a:lnTo>
                  <a:lnTo>
                    <a:pt x="33485" y="293983"/>
                  </a:lnTo>
                  <a:lnTo>
                    <a:pt x="33440" y="293868"/>
                  </a:lnTo>
                  <a:lnTo>
                    <a:pt x="33401" y="293752"/>
                  </a:lnTo>
                  <a:lnTo>
                    <a:pt x="33371" y="293637"/>
                  </a:lnTo>
                  <a:lnTo>
                    <a:pt x="33348" y="293515"/>
                  </a:lnTo>
                  <a:lnTo>
                    <a:pt x="33335" y="293394"/>
                  </a:lnTo>
                  <a:lnTo>
                    <a:pt x="33332" y="293273"/>
                  </a:lnTo>
                  <a:lnTo>
                    <a:pt x="33335" y="293029"/>
                  </a:lnTo>
                  <a:lnTo>
                    <a:pt x="33341" y="292786"/>
                  </a:lnTo>
                  <a:lnTo>
                    <a:pt x="33347" y="292543"/>
                  </a:lnTo>
                  <a:lnTo>
                    <a:pt x="33353" y="292300"/>
                  </a:lnTo>
                  <a:lnTo>
                    <a:pt x="33356" y="292057"/>
                  </a:lnTo>
                  <a:lnTo>
                    <a:pt x="33341" y="291936"/>
                  </a:lnTo>
                  <a:lnTo>
                    <a:pt x="33317" y="291820"/>
                  </a:lnTo>
                  <a:lnTo>
                    <a:pt x="33285" y="291698"/>
                  </a:lnTo>
                  <a:lnTo>
                    <a:pt x="33248" y="291583"/>
                  </a:lnTo>
                  <a:lnTo>
                    <a:pt x="33206" y="291474"/>
                  </a:lnTo>
                  <a:lnTo>
                    <a:pt x="33162" y="291358"/>
                  </a:lnTo>
                  <a:lnTo>
                    <a:pt x="33115" y="291249"/>
                  </a:lnTo>
                  <a:lnTo>
                    <a:pt x="33019" y="291024"/>
                  </a:lnTo>
                  <a:lnTo>
                    <a:pt x="32919" y="290805"/>
                  </a:lnTo>
                  <a:lnTo>
                    <a:pt x="32817" y="290581"/>
                  </a:lnTo>
                  <a:lnTo>
                    <a:pt x="32766" y="290471"/>
                  </a:lnTo>
                  <a:lnTo>
                    <a:pt x="32712" y="290362"/>
                  </a:lnTo>
                  <a:lnTo>
                    <a:pt x="32655" y="290253"/>
                  </a:lnTo>
                  <a:lnTo>
                    <a:pt x="32591" y="290149"/>
                  </a:lnTo>
                  <a:lnTo>
                    <a:pt x="32522" y="290053"/>
                  </a:lnTo>
                  <a:lnTo>
                    <a:pt x="32440" y="289961"/>
                  </a:lnTo>
                  <a:lnTo>
                    <a:pt x="32346" y="289882"/>
                  </a:lnTo>
                  <a:lnTo>
                    <a:pt x="32249" y="289809"/>
                  </a:lnTo>
                  <a:lnTo>
                    <a:pt x="32098" y="289621"/>
                  </a:lnTo>
                  <a:lnTo>
                    <a:pt x="32086" y="289384"/>
                  </a:lnTo>
                  <a:lnTo>
                    <a:pt x="32110" y="289141"/>
                  </a:lnTo>
                  <a:lnTo>
                    <a:pt x="32104" y="289019"/>
                  </a:lnTo>
                  <a:lnTo>
                    <a:pt x="32075" y="288904"/>
                  </a:lnTo>
                  <a:lnTo>
                    <a:pt x="32041" y="288783"/>
                  </a:lnTo>
                  <a:lnTo>
                    <a:pt x="32003" y="288667"/>
                  </a:lnTo>
                  <a:lnTo>
                    <a:pt x="31964" y="288551"/>
                  </a:lnTo>
                  <a:lnTo>
                    <a:pt x="31922" y="288443"/>
                  </a:lnTo>
                  <a:lnTo>
                    <a:pt x="31835" y="288211"/>
                  </a:lnTo>
                  <a:lnTo>
                    <a:pt x="31746" y="287986"/>
                  </a:lnTo>
                  <a:lnTo>
                    <a:pt x="31658" y="287762"/>
                  </a:lnTo>
                  <a:lnTo>
                    <a:pt x="31594" y="287573"/>
                  </a:lnTo>
                  <a:lnTo>
                    <a:pt x="31516" y="287343"/>
                  </a:lnTo>
                  <a:lnTo>
                    <a:pt x="31437" y="287111"/>
                  </a:lnTo>
                  <a:lnTo>
                    <a:pt x="31350" y="286887"/>
                  </a:lnTo>
                  <a:lnTo>
                    <a:pt x="31256" y="286662"/>
                  </a:lnTo>
                  <a:lnTo>
                    <a:pt x="31153" y="286438"/>
                  </a:lnTo>
                  <a:lnTo>
                    <a:pt x="31045" y="286225"/>
                  </a:lnTo>
                  <a:lnTo>
                    <a:pt x="30928" y="286006"/>
                  </a:lnTo>
                  <a:lnTo>
                    <a:pt x="30779" y="285818"/>
                  </a:lnTo>
                  <a:lnTo>
                    <a:pt x="30588" y="285666"/>
                  </a:lnTo>
                  <a:lnTo>
                    <a:pt x="30453" y="285472"/>
                  </a:lnTo>
                  <a:lnTo>
                    <a:pt x="30444" y="285228"/>
                  </a:lnTo>
                  <a:lnTo>
                    <a:pt x="30460" y="284985"/>
                  </a:lnTo>
                  <a:lnTo>
                    <a:pt x="30453" y="284742"/>
                  </a:lnTo>
                  <a:lnTo>
                    <a:pt x="30427" y="284506"/>
                  </a:lnTo>
                  <a:lnTo>
                    <a:pt x="30421" y="284378"/>
                  </a:lnTo>
                  <a:lnTo>
                    <a:pt x="30436" y="284135"/>
                  </a:lnTo>
                  <a:lnTo>
                    <a:pt x="30551" y="283928"/>
                  </a:lnTo>
                  <a:lnTo>
                    <a:pt x="30746" y="283783"/>
                  </a:lnTo>
                  <a:lnTo>
                    <a:pt x="30922" y="283618"/>
                  </a:lnTo>
                  <a:lnTo>
                    <a:pt x="31058" y="283418"/>
                  </a:lnTo>
                  <a:lnTo>
                    <a:pt x="31124" y="283315"/>
                  </a:lnTo>
                  <a:lnTo>
                    <a:pt x="31192" y="283211"/>
                  </a:lnTo>
                  <a:lnTo>
                    <a:pt x="31261" y="283114"/>
                  </a:lnTo>
                  <a:lnTo>
                    <a:pt x="31335" y="283017"/>
                  </a:lnTo>
                  <a:lnTo>
                    <a:pt x="31412" y="282925"/>
                  </a:lnTo>
                  <a:lnTo>
                    <a:pt x="31496" y="282834"/>
                  </a:lnTo>
                  <a:lnTo>
                    <a:pt x="31592" y="282762"/>
                  </a:lnTo>
                  <a:lnTo>
                    <a:pt x="31691" y="282689"/>
                  </a:lnTo>
                  <a:lnTo>
                    <a:pt x="31795" y="282628"/>
                  </a:lnTo>
                  <a:lnTo>
                    <a:pt x="31902" y="282567"/>
                  </a:lnTo>
                  <a:lnTo>
                    <a:pt x="32011" y="282519"/>
                  </a:lnTo>
                  <a:lnTo>
                    <a:pt x="32233" y="282416"/>
                  </a:lnTo>
                  <a:lnTo>
                    <a:pt x="32347" y="282373"/>
                  </a:lnTo>
                  <a:lnTo>
                    <a:pt x="32463" y="282343"/>
                  </a:lnTo>
                  <a:lnTo>
                    <a:pt x="32584" y="282324"/>
                  </a:lnTo>
                  <a:lnTo>
                    <a:pt x="32706" y="282324"/>
                  </a:lnTo>
                  <a:lnTo>
                    <a:pt x="32949" y="282330"/>
                  </a:lnTo>
                  <a:lnTo>
                    <a:pt x="33190" y="282361"/>
                  </a:lnTo>
                  <a:lnTo>
                    <a:pt x="33434" y="282385"/>
                  </a:lnTo>
                  <a:lnTo>
                    <a:pt x="33529" y="282324"/>
                  </a:lnTo>
                  <a:lnTo>
                    <a:pt x="33559" y="282203"/>
                  </a:lnTo>
                  <a:lnTo>
                    <a:pt x="33579" y="282081"/>
                  </a:lnTo>
                  <a:lnTo>
                    <a:pt x="33586" y="281960"/>
                  </a:lnTo>
                  <a:lnTo>
                    <a:pt x="33579" y="281717"/>
                  </a:lnTo>
                  <a:lnTo>
                    <a:pt x="33570" y="281596"/>
                  </a:lnTo>
                  <a:lnTo>
                    <a:pt x="33559" y="281474"/>
                  </a:lnTo>
                  <a:lnTo>
                    <a:pt x="33542" y="281352"/>
                  </a:lnTo>
                  <a:lnTo>
                    <a:pt x="33519" y="281231"/>
                  </a:lnTo>
                  <a:lnTo>
                    <a:pt x="33490" y="281115"/>
                  </a:lnTo>
                  <a:lnTo>
                    <a:pt x="33454" y="281000"/>
                  </a:lnTo>
                  <a:lnTo>
                    <a:pt x="33409" y="280884"/>
                  </a:lnTo>
                  <a:lnTo>
                    <a:pt x="33354" y="280775"/>
                  </a:lnTo>
                  <a:lnTo>
                    <a:pt x="33293" y="280672"/>
                  </a:lnTo>
                  <a:lnTo>
                    <a:pt x="33228" y="280568"/>
                  </a:lnTo>
                  <a:lnTo>
                    <a:pt x="33158" y="280472"/>
                  </a:lnTo>
                  <a:lnTo>
                    <a:pt x="33085" y="280374"/>
                  </a:lnTo>
                  <a:lnTo>
                    <a:pt x="33009" y="280277"/>
                  </a:lnTo>
                  <a:lnTo>
                    <a:pt x="32930" y="280186"/>
                  </a:lnTo>
                  <a:lnTo>
                    <a:pt x="32848" y="280095"/>
                  </a:lnTo>
                  <a:lnTo>
                    <a:pt x="32766" y="280009"/>
                  </a:lnTo>
                  <a:lnTo>
                    <a:pt x="32597" y="279833"/>
                  </a:lnTo>
                  <a:lnTo>
                    <a:pt x="32426" y="279657"/>
                  </a:lnTo>
                  <a:lnTo>
                    <a:pt x="32252" y="279493"/>
                  </a:lnTo>
                  <a:lnTo>
                    <a:pt x="32064" y="279335"/>
                  </a:lnTo>
                  <a:lnTo>
                    <a:pt x="31968" y="279262"/>
                  </a:lnTo>
                  <a:lnTo>
                    <a:pt x="31879" y="279177"/>
                  </a:lnTo>
                  <a:lnTo>
                    <a:pt x="31802" y="279086"/>
                  </a:lnTo>
                  <a:lnTo>
                    <a:pt x="31735" y="278983"/>
                  </a:lnTo>
                  <a:lnTo>
                    <a:pt x="31675" y="278880"/>
                  </a:lnTo>
                  <a:lnTo>
                    <a:pt x="31616" y="278770"/>
                  </a:lnTo>
                  <a:lnTo>
                    <a:pt x="31560" y="278661"/>
                  </a:lnTo>
                  <a:lnTo>
                    <a:pt x="31450" y="278448"/>
                  </a:lnTo>
                  <a:lnTo>
                    <a:pt x="31345" y="278230"/>
                  </a:lnTo>
                  <a:lnTo>
                    <a:pt x="31241" y="278005"/>
                  </a:lnTo>
                  <a:lnTo>
                    <a:pt x="31137" y="277786"/>
                  </a:lnTo>
                  <a:lnTo>
                    <a:pt x="31033" y="277567"/>
                  </a:lnTo>
                  <a:lnTo>
                    <a:pt x="30928" y="277349"/>
                  </a:lnTo>
                  <a:lnTo>
                    <a:pt x="30820" y="277130"/>
                  </a:lnTo>
                  <a:lnTo>
                    <a:pt x="30701" y="276917"/>
                  </a:lnTo>
                  <a:lnTo>
                    <a:pt x="30576" y="276711"/>
                  </a:lnTo>
                  <a:lnTo>
                    <a:pt x="30456" y="276498"/>
                  </a:lnTo>
                  <a:lnTo>
                    <a:pt x="30402" y="276389"/>
                  </a:lnTo>
                  <a:lnTo>
                    <a:pt x="30348" y="276279"/>
                  </a:lnTo>
                  <a:lnTo>
                    <a:pt x="30296" y="276170"/>
                  </a:lnTo>
                  <a:lnTo>
                    <a:pt x="30246" y="276061"/>
                  </a:lnTo>
                  <a:lnTo>
                    <a:pt x="30144" y="275842"/>
                  </a:lnTo>
                  <a:lnTo>
                    <a:pt x="30093" y="275733"/>
                  </a:lnTo>
                  <a:lnTo>
                    <a:pt x="30040" y="275623"/>
                  </a:lnTo>
                  <a:lnTo>
                    <a:pt x="29985" y="275514"/>
                  </a:lnTo>
                  <a:lnTo>
                    <a:pt x="29929" y="275404"/>
                  </a:lnTo>
                  <a:lnTo>
                    <a:pt x="29870" y="275295"/>
                  </a:lnTo>
                  <a:lnTo>
                    <a:pt x="29811" y="275192"/>
                  </a:lnTo>
                  <a:lnTo>
                    <a:pt x="29695" y="274979"/>
                  </a:lnTo>
                  <a:lnTo>
                    <a:pt x="29642" y="274870"/>
                  </a:lnTo>
                  <a:lnTo>
                    <a:pt x="29610" y="274754"/>
                  </a:lnTo>
                  <a:lnTo>
                    <a:pt x="29587" y="274633"/>
                  </a:lnTo>
                  <a:lnTo>
                    <a:pt x="29574" y="274511"/>
                  </a:lnTo>
                  <a:lnTo>
                    <a:pt x="29573" y="274390"/>
                  </a:lnTo>
                  <a:lnTo>
                    <a:pt x="29581" y="274147"/>
                  </a:lnTo>
                  <a:lnTo>
                    <a:pt x="29591" y="273904"/>
                  </a:lnTo>
                  <a:lnTo>
                    <a:pt x="29592" y="273661"/>
                  </a:lnTo>
                  <a:lnTo>
                    <a:pt x="29591" y="273418"/>
                  </a:lnTo>
                  <a:lnTo>
                    <a:pt x="29590" y="273175"/>
                  </a:lnTo>
                  <a:lnTo>
                    <a:pt x="29588" y="272932"/>
                  </a:lnTo>
                  <a:lnTo>
                    <a:pt x="29586" y="272689"/>
                  </a:lnTo>
                  <a:lnTo>
                    <a:pt x="29583" y="272445"/>
                  </a:lnTo>
                  <a:lnTo>
                    <a:pt x="29580" y="272203"/>
                  </a:lnTo>
                  <a:lnTo>
                    <a:pt x="29576" y="271960"/>
                  </a:lnTo>
                  <a:lnTo>
                    <a:pt x="29573" y="271716"/>
                  </a:lnTo>
                  <a:lnTo>
                    <a:pt x="29570" y="271595"/>
                  </a:lnTo>
                  <a:lnTo>
                    <a:pt x="29568" y="271474"/>
                  </a:lnTo>
                  <a:lnTo>
                    <a:pt x="29565" y="271352"/>
                  </a:lnTo>
                  <a:lnTo>
                    <a:pt x="29563" y="271231"/>
                  </a:lnTo>
                  <a:lnTo>
                    <a:pt x="29560" y="271109"/>
                  </a:lnTo>
                  <a:lnTo>
                    <a:pt x="29549" y="270988"/>
                  </a:lnTo>
                  <a:lnTo>
                    <a:pt x="29533" y="270866"/>
                  </a:lnTo>
                  <a:lnTo>
                    <a:pt x="29525" y="270623"/>
                  </a:lnTo>
                  <a:lnTo>
                    <a:pt x="29728" y="270532"/>
                  </a:lnTo>
                  <a:lnTo>
                    <a:pt x="29971" y="270556"/>
                  </a:lnTo>
                  <a:lnTo>
                    <a:pt x="30214" y="270569"/>
                  </a:lnTo>
                  <a:lnTo>
                    <a:pt x="30457" y="270568"/>
                  </a:lnTo>
                  <a:lnTo>
                    <a:pt x="30700" y="270562"/>
                  </a:lnTo>
                  <a:lnTo>
                    <a:pt x="30942" y="270550"/>
                  </a:lnTo>
                  <a:lnTo>
                    <a:pt x="31185" y="270532"/>
                  </a:lnTo>
                  <a:lnTo>
                    <a:pt x="31306" y="270544"/>
                  </a:lnTo>
                  <a:lnTo>
                    <a:pt x="31421" y="270581"/>
                  </a:lnTo>
                  <a:lnTo>
                    <a:pt x="31528" y="270641"/>
                  </a:lnTo>
                  <a:lnTo>
                    <a:pt x="31632" y="270702"/>
                  </a:lnTo>
                  <a:lnTo>
                    <a:pt x="31736" y="270769"/>
                  </a:lnTo>
                  <a:lnTo>
                    <a:pt x="31951" y="270879"/>
                  </a:lnTo>
                  <a:lnTo>
                    <a:pt x="32190" y="270927"/>
                  </a:lnTo>
                  <a:lnTo>
                    <a:pt x="32432" y="270933"/>
                  </a:lnTo>
                  <a:lnTo>
                    <a:pt x="32548" y="270897"/>
                  </a:lnTo>
                  <a:lnTo>
                    <a:pt x="32643" y="270817"/>
                  </a:lnTo>
                  <a:lnTo>
                    <a:pt x="32723" y="270727"/>
                  </a:lnTo>
                  <a:lnTo>
                    <a:pt x="32790" y="270623"/>
                  </a:lnTo>
                  <a:lnTo>
                    <a:pt x="32846" y="270520"/>
                  </a:lnTo>
                  <a:lnTo>
                    <a:pt x="32873" y="270307"/>
                  </a:lnTo>
                  <a:lnTo>
                    <a:pt x="32694" y="270155"/>
                  </a:lnTo>
                  <a:lnTo>
                    <a:pt x="32471" y="270058"/>
                  </a:lnTo>
                  <a:lnTo>
                    <a:pt x="32250" y="269955"/>
                  </a:lnTo>
                  <a:lnTo>
                    <a:pt x="32067" y="269803"/>
                  </a:lnTo>
                  <a:lnTo>
                    <a:pt x="32037" y="269566"/>
                  </a:lnTo>
                  <a:lnTo>
                    <a:pt x="32055" y="269444"/>
                  </a:lnTo>
                  <a:lnTo>
                    <a:pt x="32093" y="269329"/>
                  </a:lnTo>
                  <a:lnTo>
                    <a:pt x="32158" y="269225"/>
                  </a:lnTo>
                  <a:lnTo>
                    <a:pt x="32240" y="269135"/>
                  </a:lnTo>
                  <a:lnTo>
                    <a:pt x="32325" y="269050"/>
                  </a:lnTo>
                  <a:lnTo>
                    <a:pt x="32478" y="268861"/>
                  </a:lnTo>
                  <a:lnTo>
                    <a:pt x="32485" y="268624"/>
                  </a:lnTo>
                  <a:lnTo>
                    <a:pt x="32398" y="268399"/>
                  </a:lnTo>
                  <a:lnTo>
                    <a:pt x="32281" y="268187"/>
                  </a:lnTo>
                  <a:lnTo>
                    <a:pt x="32152" y="267980"/>
                  </a:lnTo>
                  <a:lnTo>
                    <a:pt x="32082" y="267877"/>
                  </a:lnTo>
                  <a:lnTo>
                    <a:pt x="32005" y="267786"/>
                  </a:lnTo>
                  <a:lnTo>
                    <a:pt x="31920" y="267694"/>
                  </a:lnTo>
                  <a:lnTo>
                    <a:pt x="31833" y="267610"/>
                  </a:lnTo>
                  <a:lnTo>
                    <a:pt x="31689" y="267415"/>
                  </a:lnTo>
                  <a:lnTo>
                    <a:pt x="31635" y="267178"/>
                  </a:lnTo>
                  <a:lnTo>
                    <a:pt x="31623" y="266935"/>
                  </a:lnTo>
                  <a:lnTo>
                    <a:pt x="31628" y="266814"/>
                  </a:lnTo>
                  <a:lnTo>
                    <a:pt x="31639" y="266692"/>
                  </a:lnTo>
                  <a:lnTo>
                    <a:pt x="31657" y="266577"/>
                  </a:lnTo>
                  <a:lnTo>
                    <a:pt x="31681" y="266455"/>
                  </a:lnTo>
                  <a:lnTo>
                    <a:pt x="31710" y="266340"/>
                  </a:lnTo>
                  <a:lnTo>
                    <a:pt x="31743" y="266218"/>
                  </a:lnTo>
                  <a:lnTo>
                    <a:pt x="31783" y="266103"/>
                  </a:lnTo>
                  <a:lnTo>
                    <a:pt x="31824" y="265987"/>
                  </a:lnTo>
                  <a:lnTo>
                    <a:pt x="31866" y="265878"/>
                  </a:lnTo>
                  <a:lnTo>
                    <a:pt x="31951" y="265647"/>
                  </a:lnTo>
                  <a:lnTo>
                    <a:pt x="32038" y="265423"/>
                  </a:lnTo>
                  <a:lnTo>
                    <a:pt x="32127" y="265197"/>
                  </a:lnTo>
                  <a:lnTo>
                    <a:pt x="32221" y="264973"/>
                  </a:lnTo>
                  <a:lnTo>
                    <a:pt x="32320" y="264748"/>
                  </a:lnTo>
                  <a:lnTo>
                    <a:pt x="32415" y="264523"/>
                  </a:lnTo>
                  <a:lnTo>
                    <a:pt x="32457" y="264414"/>
                  </a:lnTo>
                  <a:lnTo>
                    <a:pt x="32489" y="264298"/>
                  </a:lnTo>
                  <a:lnTo>
                    <a:pt x="32518" y="264177"/>
                  </a:lnTo>
                  <a:lnTo>
                    <a:pt x="32532" y="264055"/>
                  </a:lnTo>
                  <a:lnTo>
                    <a:pt x="32541" y="263934"/>
                  </a:lnTo>
                  <a:lnTo>
                    <a:pt x="32549" y="263812"/>
                  </a:lnTo>
                  <a:lnTo>
                    <a:pt x="32555" y="263691"/>
                  </a:lnTo>
                  <a:lnTo>
                    <a:pt x="32557" y="263569"/>
                  </a:lnTo>
                  <a:lnTo>
                    <a:pt x="32550" y="263326"/>
                  </a:lnTo>
                  <a:lnTo>
                    <a:pt x="32538" y="263084"/>
                  </a:lnTo>
                  <a:lnTo>
                    <a:pt x="32526" y="262841"/>
                  </a:lnTo>
                  <a:lnTo>
                    <a:pt x="32511" y="262597"/>
                  </a:lnTo>
                  <a:lnTo>
                    <a:pt x="32496" y="262354"/>
                  </a:lnTo>
                  <a:lnTo>
                    <a:pt x="32481" y="262117"/>
                  </a:lnTo>
                  <a:lnTo>
                    <a:pt x="32474" y="261996"/>
                  </a:lnTo>
                  <a:lnTo>
                    <a:pt x="32467" y="261874"/>
                  </a:lnTo>
                  <a:lnTo>
                    <a:pt x="32462" y="261753"/>
                  </a:lnTo>
                  <a:lnTo>
                    <a:pt x="32456" y="261631"/>
                  </a:lnTo>
                  <a:lnTo>
                    <a:pt x="32453" y="261510"/>
                  </a:lnTo>
                  <a:lnTo>
                    <a:pt x="32473" y="261267"/>
                  </a:lnTo>
                  <a:lnTo>
                    <a:pt x="32504" y="261145"/>
                  </a:lnTo>
                  <a:lnTo>
                    <a:pt x="32568" y="261042"/>
                  </a:lnTo>
                  <a:lnTo>
                    <a:pt x="32652" y="260957"/>
                  </a:lnTo>
                  <a:lnTo>
                    <a:pt x="32740" y="260872"/>
                  </a:lnTo>
                  <a:lnTo>
                    <a:pt x="32829" y="260787"/>
                  </a:lnTo>
                  <a:lnTo>
                    <a:pt x="32917" y="260708"/>
                  </a:lnTo>
                  <a:lnTo>
                    <a:pt x="33094" y="260538"/>
                  </a:lnTo>
                  <a:lnTo>
                    <a:pt x="33272" y="260374"/>
                  </a:lnTo>
                  <a:lnTo>
                    <a:pt x="33448" y="260204"/>
                  </a:lnTo>
                  <a:lnTo>
                    <a:pt x="33624" y="260040"/>
                  </a:lnTo>
                  <a:lnTo>
                    <a:pt x="33800" y="259869"/>
                  </a:lnTo>
                  <a:lnTo>
                    <a:pt x="33971" y="259699"/>
                  </a:lnTo>
                  <a:lnTo>
                    <a:pt x="34053" y="259608"/>
                  </a:lnTo>
                  <a:lnTo>
                    <a:pt x="34132" y="259518"/>
                  </a:lnTo>
                  <a:lnTo>
                    <a:pt x="34209" y="259420"/>
                  </a:lnTo>
                  <a:lnTo>
                    <a:pt x="34279" y="259323"/>
                  </a:lnTo>
                  <a:lnTo>
                    <a:pt x="34322" y="259208"/>
                  </a:lnTo>
                  <a:lnTo>
                    <a:pt x="34298" y="258964"/>
                  </a:lnTo>
                  <a:lnTo>
                    <a:pt x="34272" y="258728"/>
                  </a:lnTo>
                  <a:lnTo>
                    <a:pt x="34268" y="258484"/>
                  </a:lnTo>
                  <a:lnTo>
                    <a:pt x="34266" y="258241"/>
                  </a:lnTo>
                  <a:lnTo>
                    <a:pt x="34277" y="257998"/>
                  </a:lnTo>
                  <a:lnTo>
                    <a:pt x="34284" y="257755"/>
                  </a:lnTo>
                  <a:lnTo>
                    <a:pt x="34270" y="257634"/>
                  </a:lnTo>
                  <a:lnTo>
                    <a:pt x="34236" y="257518"/>
                  </a:lnTo>
                  <a:lnTo>
                    <a:pt x="34183" y="257409"/>
                  </a:lnTo>
                  <a:lnTo>
                    <a:pt x="34124" y="257299"/>
                  </a:lnTo>
                  <a:lnTo>
                    <a:pt x="34063" y="257196"/>
                  </a:lnTo>
                  <a:lnTo>
                    <a:pt x="34001" y="257093"/>
                  </a:lnTo>
                  <a:lnTo>
                    <a:pt x="33882" y="256881"/>
                  </a:lnTo>
                  <a:lnTo>
                    <a:pt x="33818" y="256643"/>
                  </a:lnTo>
                  <a:lnTo>
                    <a:pt x="33896" y="256419"/>
                  </a:lnTo>
                  <a:lnTo>
                    <a:pt x="33991" y="256194"/>
                  </a:lnTo>
                  <a:lnTo>
                    <a:pt x="34008" y="255951"/>
                  </a:lnTo>
                  <a:lnTo>
                    <a:pt x="33981" y="255708"/>
                  </a:lnTo>
                  <a:lnTo>
                    <a:pt x="34033" y="255471"/>
                  </a:lnTo>
                  <a:lnTo>
                    <a:pt x="34193" y="255295"/>
                  </a:lnTo>
                  <a:lnTo>
                    <a:pt x="34356" y="255113"/>
                  </a:lnTo>
                  <a:lnTo>
                    <a:pt x="34445" y="254888"/>
                  </a:lnTo>
                  <a:lnTo>
                    <a:pt x="34453" y="254645"/>
                  </a:lnTo>
                  <a:lnTo>
                    <a:pt x="34443" y="254523"/>
                  </a:lnTo>
                  <a:lnTo>
                    <a:pt x="34429" y="254408"/>
                  </a:lnTo>
                  <a:lnTo>
                    <a:pt x="34409" y="254286"/>
                  </a:lnTo>
                  <a:lnTo>
                    <a:pt x="34385" y="254165"/>
                  </a:lnTo>
                  <a:lnTo>
                    <a:pt x="34356" y="254050"/>
                  </a:lnTo>
                  <a:lnTo>
                    <a:pt x="34313" y="253934"/>
                  </a:lnTo>
                  <a:lnTo>
                    <a:pt x="34245" y="253837"/>
                  </a:lnTo>
                  <a:lnTo>
                    <a:pt x="34148" y="253757"/>
                  </a:lnTo>
                  <a:lnTo>
                    <a:pt x="34041" y="253703"/>
                  </a:lnTo>
                  <a:lnTo>
                    <a:pt x="33926" y="253660"/>
                  </a:lnTo>
                  <a:lnTo>
                    <a:pt x="33811" y="253624"/>
                  </a:lnTo>
                  <a:lnTo>
                    <a:pt x="33695" y="253588"/>
                  </a:lnTo>
                  <a:lnTo>
                    <a:pt x="33466" y="253509"/>
                  </a:lnTo>
                  <a:lnTo>
                    <a:pt x="33355" y="253454"/>
                  </a:lnTo>
                  <a:lnTo>
                    <a:pt x="33248" y="253399"/>
                  </a:lnTo>
                  <a:lnTo>
                    <a:pt x="33151" y="253326"/>
                  </a:lnTo>
                  <a:lnTo>
                    <a:pt x="33062" y="253242"/>
                  </a:lnTo>
                  <a:lnTo>
                    <a:pt x="32980" y="253150"/>
                  </a:lnTo>
                  <a:lnTo>
                    <a:pt x="32913" y="253053"/>
                  </a:lnTo>
                  <a:lnTo>
                    <a:pt x="32864" y="252938"/>
                  </a:lnTo>
                  <a:lnTo>
                    <a:pt x="32832" y="252822"/>
                  </a:lnTo>
                  <a:lnTo>
                    <a:pt x="32818" y="252701"/>
                  </a:lnTo>
                  <a:lnTo>
                    <a:pt x="32808" y="252579"/>
                  </a:lnTo>
                  <a:lnTo>
                    <a:pt x="32807" y="252458"/>
                  </a:lnTo>
                  <a:lnTo>
                    <a:pt x="32815" y="252215"/>
                  </a:lnTo>
                  <a:lnTo>
                    <a:pt x="32827" y="251971"/>
                  </a:lnTo>
                  <a:lnTo>
                    <a:pt x="32834" y="251728"/>
                  </a:lnTo>
                  <a:lnTo>
                    <a:pt x="32835" y="251486"/>
                  </a:lnTo>
                  <a:lnTo>
                    <a:pt x="32832" y="251242"/>
                  </a:lnTo>
                  <a:lnTo>
                    <a:pt x="32825" y="250999"/>
                  </a:lnTo>
                  <a:lnTo>
                    <a:pt x="32807" y="250756"/>
                  </a:lnTo>
                  <a:lnTo>
                    <a:pt x="32795" y="250513"/>
                  </a:lnTo>
                  <a:lnTo>
                    <a:pt x="32815" y="250392"/>
                  </a:lnTo>
                  <a:lnTo>
                    <a:pt x="32867" y="250282"/>
                  </a:lnTo>
                  <a:lnTo>
                    <a:pt x="32939" y="250186"/>
                  </a:lnTo>
                  <a:lnTo>
                    <a:pt x="33015" y="250088"/>
                  </a:lnTo>
                  <a:lnTo>
                    <a:pt x="33090" y="249997"/>
                  </a:lnTo>
                  <a:lnTo>
                    <a:pt x="33203" y="249784"/>
                  </a:lnTo>
                  <a:lnTo>
                    <a:pt x="33215" y="249541"/>
                  </a:lnTo>
                  <a:lnTo>
                    <a:pt x="33199" y="249298"/>
                  </a:lnTo>
                  <a:lnTo>
                    <a:pt x="33192" y="249055"/>
                  </a:lnTo>
                  <a:lnTo>
                    <a:pt x="33211" y="248812"/>
                  </a:lnTo>
                  <a:lnTo>
                    <a:pt x="33229" y="248569"/>
                  </a:lnTo>
                  <a:lnTo>
                    <a:pt x="33217" y="248448"/>
                  </a:lnTo>
                  <a:lnTo>
                    <a:pt x="33176" y="248338"/>
                  </a:lnTo>
                  <a:lnTo>
                    <a:pt x="33073" y="248271"/>
                  </a:lnTo>
                  <a:lnTo>
                    <a:pt x="32952" y="248260"/>
                  </a:lnTo>
                  <a:lnTo>
                    <a:pt x="32714" y="248217"/>
                  </a:lnTo>
                  <a:lnTo>
                    <a:pt x="32623" y="247999"/>
                  </a:lnTo>
                  <a:lnTo>
                    <a:pt x="32644" y="247755"/>
                  </a:lnTo>
                  <a:lnTo>
                    <a:pt x="32685" y="247640"/>
                  </a:lnTo>
                  <a:lnTo>
                    <a:pt x="32758" y="247542"/>
                  </a:lnTo>
                  <a:lnTo>
                    <a:pt x="32846" y="247457"/>
                  </a:lnTo>
                  <a:lnTo>
                    <a:pt x="32943" y="247385"/>
                  </a:lnTo>
                  <a:lnTo>
                    <a:pt x="33046" y="247324"/>
                  </a:lnTo>
                  <a:lnTo>
                    <a:pt x="33255" y="247196"/>
                  </a:lnTo>
                  <a:lnTo>
                    <a:pt x="33466" y="247075"/>
                  </a:lnTo>
                  <a:lnTo>
                    <a:pt x="33680" y="246959"/>
                  </a:lnTo>
                  <a:lnTo>
                    <a:pt x="33895" y="246844"/>
                  </a:lnTo>
                  <a:lnTo>
                    <a:pt x="34122" y="246765"/>
                  </a:lnTo>
                  <a:lnTo>
                    <a:pt x="34364" y="246741"/>
                  </a:lnTo>
                  <a:lnTo>
                    <a:pt x="34584" y="246844"/>
                  </a:lnTo>
                  <a:lnTo>
                    <a:pt x="34780" y="246984"/>
                  </a:lnTo>
                  <a:lnTo>
                    <a:pt x="34975" y="247129"/>
                  </a:lnTo>
                  <a:lnTo>
                    <a:pt x="35189" y="247245"/>
                  </a:lnTo>
                  <a:lnTo>
                    <a:pt x="35428" y="247251"/>
                  </a:lnTo>
                  <a:lnTo>
                    <a:pt x="35648" y="247147"/>
                  </a:lnTo>
                  <a:lnTo>
                    <a:pt x="35854" y="247020"/>
                  </a:lnTo>
                  <a:lnTo>
                    <a:pt x="36069" y="246905"/>
                  </a:lnTo>
                  <a:lnTo>
                    <a:pt x="36305" y="246862"/>
                  </a:lnTo>
                  <a:lnTo>
                    <a:pt x="36547" y="246887"/>
                  </a:lnTo>
                  <a:lnTo>
                    <a:pt x="36790" y="246910"/>
                  </a:lnTo>
                  <a:lnTo>
                    <a:pt x="37025" y="246862"/>
                  </a:lnTo>
                  <a:lnTo>
                    <a:pt x="37121" y="246789"/>
                  </a:lnTo>
                  <a:lnTo>
                    <a:pt x="37197" y="246692"/>
                  </a:lnTo>
                  <a:lnTo>
                    <a:pt x="37260" y="246588"/>
                  </a:lnTo>
                  <a:lnTo>
                    <a:pt x="37322" y="246486"/>
                  </a:lnTo>
                  <a:lnTo>
                    <a:pt x="37384" y="246376"/>
                  </a:lnTo>
                  <a:lnTo>
                    <a:pt x="37511" y="246170"/>
                  </a:lnTo>
                  <a:lnTo>
                    <a:pt x="37588" y="246078"/>
                  </a:lnTo>
                  <a:lnTo>
                    <a:pt x="37690" y="246011"/>
                  </a:lnTo>
                  <a:lnTo>
                    <a:pt x="37809" y="245994"/>
                  </a:lnTo>
                  <a:lnTo>
                    <a:pt x="37931" y="245993"/>
                  </a:lnTo>
                  <a:lnTo>
                    <a:pt x="38162" y="245933"/>
                  </a:lnTo>
                  <a:lnTo>
                    <a:pt x="38209" y="245695"/>
                  </a:lnTo>
                  <a:lnTo>
                    <a:pt x="38198" y="245452"/>
                  </a:lnTo>
                  <a:lnTo>
                    <a:pt x="38168" y="245210"/>
                  </a:lnTo>
                  <a:lnTo>
                    <a:pt x="38159" y="244967"/>
                  </a:lnTo>
                  <a:lnTo>
                    <a:pt x="38176" y="244724"/>
                  </a:lnTo>
                  <a:lnTo>
                    <a:pt x="38148" y="244486"/>
                  </a:lnTo>
                  <a:lnTo>
                    <a:pt x="38017" y="244280"/>
                  </a:lnTo>
                  <a:lnTo>
                    <a:pt x="37858" y="244098"/>
                  </a:lnTo>
                  <a:lnTo>
                    <a:pt x="37700" y="243915"/>
                  </a:lnTo>
                  <a:lnTo>
                    <a:pt x="37541" y="243733"/>
                  </a:lnTo>
                  <a:lnTo>
                    <a:pt x="37460" y="243642"/>
                  </a:lnTo>
                  <a:lnTo>
                    <a:pt x="37377" y="243551"/>
                  </a:lnTo>
                  <a:lnTo>
                    <a:pt x="37283" y="243472"/>
                  </a:lnTo>
                  <a:lnTo>
                    <a:pt x="37180" y="243412"/>
                  </a:lnTo>
                  <a:lnTo>
                    <a:pt x="36974" y="243278"/>
                  </a:lnTo>
                  <a:lnTo>
                    <a:pt x="36879" y="243205"/>
                  </a:lnTo>
                  <a:lnTo>
                    <a:pt x="36813" y="243101"/>
                  </a:lnTo>
                  <a:lnTo>
                    <a:pt x="36779" y="242986"/>
                  </a:lnTo>
                  <a:lnTo>
                    <a:pt x="36762" y="242865"/>
                  </a:lnTo>
                  <a:lnTo>
                    <a:pt x="36755" y="242743"/>
                  </a:lnTo>
                  <a:lnTo>
                    <a:pt x="36777" y="242500"/>
                  </a:lnTo>
                  <a:lnTo>
                    <a:pt x="36801" y="242379"/>
                  </a:lnTo>
                  <a:lnTo>
                    <a:pt x="36848" y="242269"/>
                  </a:lnTo>
                  <a:lnTo>
                    <a:pt x="36923" y="242172"/>
                  </a:lnTo>
                  <a:lnTo>
                    <a:pt x="37005" y="242081"/>
                  </a:lnTo>
                  <a:lnTo>
                    <a:pt x="37156" y="241893"/>
                  </a:lnTo>
                  <a:lnTo>
                    <a:pt x="37197" y="241777"/>
                  </a:lnTo>
                  <a:lnTo>
                    <a:pt x="37214" y="241662"/>
                  </a:lnTo>
                  <a:lnTo>
                    <a:pt x="37222" y="241540"/>
                  </a:lnTo>
                  <a:lnTo>
                    <a:pt x="37224" y="241419"/>
                  </a:lnTo>
                  <a:lnTo>
                    <a:pt x="37212" y="241176"/>
                  </a:lnTo>
                  <a:lnTo>
                    <a:pt x="37193" y="240933"/>
                  </a:lnTo>
                  <a:lnTo>
                    <a:pt x="37178" y="240690"/>
                  </a:lnTo>
                  <a:lnTo>
                    <a:pt x="37177" y="240446"/>
                  </a:lnTo>
                  <a:lnTo>
                    <a:pt x="37184" y="240204"/>
                  </a:lnTo>
                  <a:lnTo>
                    <a:pt x="37184" y="240082"/>
                  </a:lnTo>
                  <a:lnTo>
                    <a:pt x="37177" y="239960"/>
                  </a:lnTo>
                  <a:lnTo>
                    <a:pt x="37159" y="239839"/>
                  </a:lnTo>
                  <a:lnTo>
                    <a:pt x="37129" y="239724"/>
                  </a:lnTo>
                  <a:lnTo>
                    <a:pt x="37087" y="239608"/>
                  </a:lnTo>
                  <a:lnTo>
                    <a:pt x="37037" y="239499"/>
                  </a:lnTo>
                  <a:lnTo>
                    <a:pt x="36983" y="239389"/>
                  </a:lnTo>
                  <a:lnTo>
                    <a:pt x="36924" y="239280"/>
                  </a:lnTo>
                  <a:lnTo>
                    <a:pt x="36863" y="239177"/>
                  </a:lnTo>
                  <a:lnTo>
                    <a:pt x="36792" y="239079"/>
                  </a:lnTo>
                  <a:lnTo>
                    <a:pt x="36709" y="238988"/>
                  </a:lnTo>
                  <a:lnTo>
                    <a:pt x="36622" y="238903"/>
                  </a:lnTo>
                  <a:lnTo>
                    <a:pt x="36523" y="238836"/>
                  </a:lnTo>
                  <a:lnTo>
                    <a:pt x="36407" y="238800"/>
                  </a:lnTo>
                  <a:lnTo>
                    <a:pt x="36286" y="238788"/>
                  </a:lnTo>
                  <a:lnTo>
                    <a:pt x="36044" y="238818"/>
                  </a:lnTo>
                  <a:lnTo>
                    <a:pt x="35804" y="238849"/>
                  </a:lnTo>
                  <a:lnTo>
                    <a:pt x="35561" y="238849"/>
                  </a:lnTo>
                  <a:lnTo>
                    <a:pt x="35318" y="238836"/>
                  </a:lnTo>
                  <a:lnTo>
                    <a:pt x="35076" y="238818"/>
                  </a:lnTo>
                  <a:lnTo>
                    <a:pt x="34840" y="238757"/>
                  </a:lnTo>
                  <a:lnTo>
                    <a:pt x="34754" y="238545"/>
                  </a:lnTo>
                  <a:lnTo>
                    <a:pt x="34835" y="238320"/>
                  </a:lnTo>
                  <a:lnTo>
                    <a:pt x="34946" y="238102"/>
                  </a:lnTo>
                  <a:lnTo>
                    <a:pt x="35058" y="237889"/>
                  </a:lnTo>
                  <a:lnTo>
                    <a:pt x="35159" y="237664"/>
                  </a:lnTo>
                  <a:lnTo>
                    <a:pt x="35185" y="237439"/>
                  </a:lnTo>
                  <a:lnTo>
                    <a:pt x="34941" y="237470"/>
                  </a:lnTo>
                  <a:lnTo>
                    <a:pt x="34703" y="237470"/>
                  </a:lnTo>
                  <a:lnTo>
                    <a:pt x="34648" y="237239"/>
                  </a:lnTo>
                  <a:lnTo>
                    <a:pt x="34655" y="237111"/>
                  </a:lnTo>
                  <a:lnTo>
                    <a:pt x="34679" y="236996"/>
                  </a:lnTo>
                  <a:lnTo>
                    <a:pt x="34721" y="236880"/>
                  </a:lnTo>
                  <a:lnTo>
                    <a:pt x="34785" y="236777"/>
                  </a:lnTo>
                  <a:lnTo>
                    <a:pt x="34858" y="236679"/>
                  </a:lnTo>
                  <a:lnTo>
                    <a:pt x="34936" y="236583"/>
                  </a:lnTo>
                  <a:lnTo>
                    <a:pt x="35017" y="236498"/>
                  </a:lnTo>
                  <a:lnTo>
                    <a:pt x="35103" y="236412"/>
                  </a:lnTo>
                  <a:lnTo>
                    <a:pt x="35192" y="236327"/>
                  </a:lnTo>
                  <a:lnTo>
                    <a:pt x="35284" y="236249"/>
                  </a:lnTo>
                  <a:lnTo>
                    <a:pt x="35378" y="236170"/>
                  </a:lnTo>
                  <a:lnTo>
                    <a:pt x="35473" y="236097"/>
                  </a:lnTo>
                  <a:lnTo>
                    <a:pt x="35570" y="236023"/>
                  </a:lnTo>
                  <a:lnTo>
                    <a:pt x="35675" y="235963"/>
                  </a:lnTo>
                  <a:lnTo>
                    <a:pt x="35792" y="235926"/>
                  </a:lnTo>
                  <a:lnTo>
                    <a:pt x="35911" y="235908"/>
                  </a:lnTo>
                  <a:lnTo>
                    <a:pt x="36149" y="235853"/>
                  </a:lnTo>
                  <a:lnTo>
                    <a:pt x="36354" y="235726"/>
                  </a:lnTo>
                  <a:lnTo>
                    <a:pt x="36547" y="235574"/>
                  </a:lnTo>
                  <a:lnTo>
                    <a:pt x="36645" y="235495"/>
                  </a:lnTo>
                  <a:lnTo>
                    <a:pt x="36729" y="235410"/>
                  </a:lnTo>
                  <a:lnTo>
                    <a:pt x="36792" y="235307"/>
                  </a:lnTo>
                  <a:lnTo>
                    <a:pt x="36845" y="235204"/>
                  </a:lnTo>
                  <a:lnTo>
                    <a:pt x="36890" y="235088"/>
                  </a:lnTo>
                  <a:lnTo>
                    <a:pt x="36932" y="234972"/>
                  </a:lnTo>
                  <a:lnTo>
                    <a:pt x="36971" y="234857"/>
                  </a:lnTo>
                  <a:lnTo>
                    <a:pt x="37007" y="234741"/>
                  </a:lnTo>
                  <a:lnTo>
                    <a:pt x="37042" y="234620"/>
                  </a:lnTo>
                  <a:lnTo>
                    <a:pt x="37099" y="234383"/>
                  </a:lnTo>
                  <a:lnTo>
                    <a:pt x="37132" y="234147"/>
                  </a:lnTo>
                  <a:lnTo>
                    <a:pt x="37135" y="233903"/>
                  </a:lnTo>
                  <a:lnTo>
                    <a:pt x="37123" y="233775"/>
                  </a:lnTo>
                  <a:lnTo>
                    <a:pt x="37099" y="233660"/>
                  </a:lnTo>
                  <a:lnTo>
                    <a:pt x="37055" y="233551"/>
                  </a:lnTo>
                  <a:lnTo>
                    <a:pt x="36973" y="233453"/>
                  </a:lnTo>
                  <a:lnTo>
                    <a:pt x="36882" y="233375"/>
                  </a:lnTo>
                  <a:lnTo>
                    <a:pt x="36739" y="233186"/>
                  </a:lnTo>
                  <a:lnTo>
                    <a:pt x="36774" y="232943"/>
                  </a:lnTo>
                  <a:lnTo>
                    <a:pt x="36857" y="232713"/>
                  </a:lnTo>
                  <a:lnTo>
                    <a:pt x="36952" y="232494"/>
                  </a:lnTo>
                  <a:lnTo>
                    <a:pt x="37047" y="232269"/>
                  </a:lnTo>
                  <a:lnTo>
                    <a:pt x="37117" y="232038"/>
                  </a:lnTo>
                  <a:lnTo>
                    <a:pt x="37106" y="231795"/>
                  </a:lnTo>
                  <a:lnTo>
                    <a:pt x="37090" y="231552"/>
                  </a:lnTo>
                  <a:lnTo>
                    <a:pt x="37099" y="231430"/>
                  </a:lnTo>
                  <a:lnTo>
                    <a:pt x="37132" y="231309"/>
                  </a:lnTo>
                  <a:lnTo>
                    <a:pt x="37172" y="231194"/>
                  </a:lnTo>
                  <a:lnTo>
                    <a:pt x="37216" y="231084"/>
                  </a:lnTo>
                  <a:lnTo>
                    <a:pt x="37265" y="230975"/>
                  </a:lnTo>
                  <a:lnTo>
                    <a:pt x="37356" y="230750"/>
                  </a:lnTo>
                  <a:lnTo>
                    <a:pt x="37386" y="230629"/>
                  </a:lnTo>
                  <a:lnTo>
                    <a:pt x="37407" y="230507"/>
                  </a:lnTo>
                  <a:lnTo>
                    <a:pt x="37421" y="230392"/>
                  </a:lnTo>
                  <a:lnTo>
                    <a:pt x="37431" y="230270"/>
                  </a:lnTo>
                  <a:lnTo>
                    <a:pt x="37439" y="230149"/>
                  </a:lnTo>
                  <a:lnTo>
                    <a:pt x="37442" y="230021"/>
                  </a:lnTo>
                  <a:lnTo>
                    <a:pt x="37437" y="229778"/>
                  </a:lnTo>
                  <a:lnTo>
                    <a:pt x="37430" y="229656"/>
                  </a:lnTo>
                  <a:lnTo>
                    <a:pt x="37419" y="229541"/>
                  </a:lnTo>
                  <a:lnTo>
                    <a:pt x="37402" y="229420"/>
                  </a:lnTo>
                  <a:lnTo>
                    <a:pt x="37376" y="229298"/>
                  </a:lnTo>
                  <a:lnTo>
                    <a:pt x="37339" y="229183"/>
                  </a:lnTo>
                  <a:lnTo>
                    <a:pt x="37294" y="229073"/>
                  </a:lnTo>
                  <a:lnTo>
                    <a:pt x="37240" y="228958"/>
                  </a:lnTo>
                  <a:lnTo>
                    <a:pt x="37179" y="228855"/>
                  </a:lnTo>
                  <a:lnTo>
                    <a:pt x="37111" y="228757"/>
                  </a:lnTo>
                  <a:lnTo>
                    <a:pt x="37039" y="228654"/>
                  </a:lnTo>
                  <a:lnTo>
                    <a:pt x="36955" y="228569"/>
                  </a:lnTo>
                  <a:lnTo>
                    <a:pt x="36857" y="228496"/>
                  </a:lnTo>
                  <a:lnTo>
                    <a:pt x="36751" y="228441"/>
                  </a:lnTo>
                  <a:lnTo>
                    <a:pt x="36640" y="228386"/>
                  </a:lnTo>
                  <a:lnTo>
                    <a:pt x="36435" y="228259"/>
                  </a:lnTo>
                  <a:lnTo>
                    <a:pt x="36282" y="228071"/>
                  </a:lnTo>
                  <a:lnTo>
                    <a:pt x="36131" y="227876"/>
                  </a:lnTo>
                  <a:lnTo>
                    <a:pt x="36039" y="227798"/>
                  </a:lnTo>
                  <a:lnTo>
                    <a:pt x="35942" y="227724"/>
                  </a:lnTo>
                  <a:lnTo>
                    <a:pt x="35841" y="227657"/>
                  </a:lnTo>
                  <a:lnTo>
                    <a:pt x="35738" y="227597"/>
                  </a:lnTo>
                  <a:lnTo>
                    <a:pt x="35631" y="227536"/>
                  </a:lnTo>
                  <a:lnTo>
                    <a:pt x="35519" y="227488"/>
                  </a:lnTo>
                  <a:lnTo>
                    <a:pt x="35404" y="227445"/>
                  </a:lnTo>
                  <a:lnTo>
                    <a:pt x="35285" y="227421"/>
                  </a:lnTo>
                  <a:lnTo>
                    <a:pt x="35044" y="227433"/>
                  </a:lnTo>
                  <a:lnTo>
                    <a:pt x="34801" y="227457"/>
                  </a:lnTo>
                  <a:lnTo>
                    <a:pt x="34583" y="227354"/>
                  </a:lnTo>
                  <a:lnTo>
                    <a:pt x="34426" y="227172"/>
                  </a:lnTo>
                  <a:lnTo>
                    <a:pt x="34248" y="227007"/>
                  </a:lnTo>
                  <a:lnTo>
                    <a:pt x="34014" y="226941"/>
                  </a:lnTo>
                  <a:lnTo>
                    <a:pt x="33781" y="226880"/>
                  </a:lnTo>
                  <a:lnTo>
                    <a:pt x="33596" y="226722"/>
                  </a:lnTo>
                  <a:lnTo>
                    <a:pt x="33437" y="226540"/>
                  </a:lnTo>
                  <a:lnTo>
                    <a:pt x="33274" y="226357"/>
                  </a:lnTo>
                  <a:lnTo>
                    <a:pt x="33098" y="226194"/>
                  </a:lnTo>
                  <a:lnTo>
                    <a:pt x="32916" y="226030"/>
                  </a:lnTo>
                  <a:lnTo>
                    <a:pt x="32731" y="225872"/>
                  </a:lnTo>
                  <a:lnTo>
                    <a:pt x="32547" y="225714"/>
                  </a:lnTo>
                  <a:lnTo>
                    <a:pt x="32341" y="225513"/>
                  </a:lnTo>
                  <a:lnTo>
                    <a:pt x="32178" y="225331"/>
                  </a:lnTo>
                  <a:lnTo>
                    <a:pt x="32102" y="225240"/>
                  </a:lnTo>
                  <a:lnTo>
                    <a:pt x="32034" y="225136"/>
                  </a:lnTo>
                  <a:lnTo>
                    <a:pt x="31974" y="225033"/>
                  </a:lnTo>
                  <a:lnTo>
                    <a:pt x="31925" y="224924"/>
                  </a:lnTo>
                  <a:lnTo>
                    <a:pt x="31904" y="224802"/>
                  </a:lnTo>
                  <a:lnTo>
                    <a:pt x="31929" y="224559"/>
                  </a:lnTo>
                  <a:lnTo>
                    <a:pt x="31920" y="224316"/>
                  </a:lnTo>
                  <a:lnTo>
                    <a:pt x="31791" y="224116"/>
                  </a:lnTo>
                  <a:lnTo>
                    <a:pt x="31632" y="223927"/>
                  </a:lnTo>
                  <a:lnTo>
                    <a:pt x="31556" y="223837"/>
                  </a:lnTo>
                  <a:lnTo>
                    <a:pt x="31498" y="223727"/>
                  </a:lnTo>
                  <a:lnTo>
                    <a:pt x="31463" y="223612"/>
                  </a:lnTo>
                  <a:lnTo>
                    <a:pt x="31451" y="223490"/>
                  </a:lnTo>
                  <a:lnTo>
                    <a:pt x="31460" y="223247"/>
                  </a:lnTo>
                  <a:lnTo>
                    <a:pt x="31472" y="223004"/>
                  </a:lnTo>
                  <a:lnTo>
                    <a:pt x="31467" y="222761"/>
                  </a:lnTo>
                  <a:lnTo>
                    <a:pt x="31443" y="222518"/>
                  </a:lnTo>
                  <a:lnTo>
                    <a:pt x="31438" y="222275"/>
                  </a:lnTo>
                  <a:lnTo>
                    <a:pt x="31475" y="222038"/>
                  </a:lnTo>
                  <a:lnTo>
                    <a:pt x="31609" y="221837"/>
                  </a:lnTo>
                  <a:lnTo>
                    <a:pt x="31764" y="221649"/>
                  </a:lnTo>
                  <a:lnTo>
                    <a:pt x="31827" y="221546"/>
                  </a:lnTo>
                  <a:lnTo>
                    <a:pt x="31854" y="221424"/>
                  </a:lnTo>
                  <a:lnTo>
                    <a:pt x="31874" y="221309"/>
                  </a:lnTo>
                  <a:lnTo>
                    <a:pt x="31891" y="221188"/>
                  </a:lnTo>
                  <a:lnTo>
                    <a:pt x="31904" y="221066"/>
                  </a:lnTo>
                  <a:lnTo>
                    <a:pt x="31909" y="220944"/>
                  </a:lnTo>
                  <a:lnTo>
                    <a:pt x="31895" y="220702"/>
                  </a:lnTo>
                  <a:lnTo>
                    <a:pt x="31877" y="220580"/>
                  </a:lnTo>
                  <a:lnTo>
                    <a:pt x="31851" y="220459"/>
                  </a:lnTo>
                  <a:lnTo>
                    <a:pt x="31790" y="220355"/>
                  </a:lnTo>
                  <a:lnTo>
                    <a:pt x="31677" y="220312"/>
                  </a:lnTo>
                  <a:lnTo>
                    <a:pt x="31557" y="220282"/>
                  </a:lnTo>
                  <a:lnTo>
                    <a:pt x="31336" y="220197"/>
                  </a:lnTo>
                  <a:lnTo>
                    <a:pt x="31269" y="220088"/>
                  </a:lnTo>
                  <a:lnTo>
                    <a:pt x="31213" y="219984"/>
                  </a:lnTo>
                  <a:lnTo>
                    <a:pt x="31166" y="219869"/>
                  </a:lnTo>
                  <a:lnTo>
                    <a:pt x="31124" y="219753"/>
                  </a:lnTo>
                  <a:lnTo>
                    <a:pt x="31086" y="219638"/>
                  </a:lnTo>
                  <a:lnTo>
                    <a:pt x="31051" y="219523"/>
                  </a:lnTo>
                  <a:lnTo>
                    <a:pt x="31017" y="219408"/>
                  </a:lnTo>
                  <a:lnTo>
                    <a:pt x="30986" y="219292"/>
                  </a:lnTo>
                  <a:lnTo>
                    <a:pt x="30958" y="219170"/>
                  </a:lnTo>
                  <a:lnTo>
                    <a:pt x="30909" y="218934"/>
                  </a:lnTo>
                  <a:lnTo>
                    <a:pt x="30904" y="218690"/>
                  </a:lnTo>
                  <a:lnTo>
                    <a:pt x="30907" y="218448"/>
                  </a:lnTo>
                  <a:lnTo>
                    <a:pt x="30909" y="218204"/>
                  </a:lnTo>
                  <a:lnTo>
                    <a:pt x="30910" y="217962"/>
                  </a:lnTo>
                  <a:lnTo>
                    <a:pt x="30908" y="217718"/>
                  </a:lnTo>
                  <a:lnTo>
                    <a:pt x="30905" y="217597"/>
                  </a:lnTo>
                  <a:lnTo>
                    <a:pt x="30899" y="217475"/>
                  </a:lnTo>
                  <a:lnTo>
                    <a:pt x="30892" y="217354"/>
                  </a:lnTo>
                  <a:lnTo>
                    <a:pt x="30884" y="217232"/>
                  </a:lnTo>
                  <a:lnTo>
                    <a:pt x="30874" y="216989"/>
                  </a:lnTo>
                  <a:lnTo>
                    <a:pt x="30887" y="216867"/>
                  </a:lnTo>
                  <a:lnTo>
                    <a:pt x="30922" y="216752"/>
                  </a:lnTo>
                  <a:lnTo>
                    <a:pt x="30980" y="216643"/>
                  </a:lnTo>
                  <a:lnTo>
                    <a:pt x="31048" y="216546"/>
                  </a:lnTo>
                  <a:lnTo>
                    <a:pt x="31119" y="216449"/>
                  </a:lnTo>
                  <a:lnTo>
                    <a:pt x="31249" y="216242"/>
                  </a:lnTo>
                  <a:lnTo>
                    <a:pt x="31279" y="216005"/>
                  </a:lnTo>
                  <a:lnTo>
                    <a:pt x="31245" y="215762"/>
                  </a:lnTo>
                  <a:lnTo>
                    <a:pt x="31284" y="215647"/>
                  </a:lnTo>
                  <a:lnTo>
                    <a:pt x="31363" y="215555"/>
                  </a:lnTo>
                  <a:lnTo>
                    <a:pt x="31459" y="215483"/>
                  </a:lnTo>
                  <a:lnTo>
                    <a:pt x="31560" y="215410"/>
                  </a:lnTo>
                  <a:lnTo>
                    <a:pt x="31661" y="215343"/>
                  </a:lnTo>
                  <a:lnTo>
                    <a:pt x="31849" y="215191"/>
                  </a:lnTo>
                  <a:lnTo>
                    <a:pt x="31916" y="215094"/>
                  </a:lnTo>
                  <a:lnTo>
                    <a:pt x="31948" y="214972"/>
                  </a:lnTo>
                  <a:lnTo>
                    <a:pt x="31966" y="214850"/>
                  </a:lnTo>
                  <a:lnTo>
                    <a:pt x="31967" y="214729"/>
                  </a:lnTo>
                  <a:lnTo>
                    <a:pt x="31948" y="214486"/>
                  </a:lnTo>
                  <a:lnTo>
                    <a:pt x="31921" y="214243"/>
                  </a:lnTo>
                  <a:lnTo>
                    <a:pt x="31905" y="214006"/>
                  </a:lnTo>
                  <a:lnTo>
                    <a:pt x="31916" y="213763"/>
                  </a:lnTo>
                  <a:lnTo>
                    <a:pt x="31921" y="213520"/>
                  </a:lnTo>
                  <a:lnTo>
                    <a:pt x="31891" y="213399"/>
                  </a:lnTo>
                  <a:lnTo>
                    <a:pt x="31842" y="213290"/>
                  </a:lnTo>
                  <a:lnTo>
                    <a:pt x="31778" y="213186"/>
                  </a:lnTo>
                  <a:lnTo>
                    <a:pt x="31711" y="213082"/>
                  </a:lnTo>
                  <a:lnTo>
                    <a:pt x="31645" y="212986"/>
                  </a:lnTo>
                  <a:lnTo>
                    <a:pt x="31517" y="212779"/>
                  </a:lnTo>
                  <a:lnTo>
                    <a:pt x="31417" y="212554"/>
                  </a:lnTo>
                  <a:lnTo>
                    <a:pt x="31403" y="212311"/>
                  </a:lnTo>
                  <a:lnTo>
                    <a:pt x="31418" y="212068"/>
                  </a:lnTo>
                  <a:lnTo>
                    <a:pt x="31421" y="211825"/>
                  </a:lnTo>
                  <a:lnTo>
                    <a:pt x="31421" y="211582"/>
                  </a:lnTo>
                  <a:lnTo>
                    <a:pt x="31420" y="211461"/>
                  </a:lnTo>
                  <a:lnTo>
                    <a:pt x="31418" y="211339"/>
                  </a:lnTo>
                  <a:lnTo>
                    <a:pt x="31414" y="211224"/>
                  </a:lnTo>
                  <a:lnTo>
                    <a:pt x="31409" y="211102"/>
                  </a:lnTo>
                  <a:lnTo>
                    <a:pt x="31404" y="210981"/>
                  </a:lnTo>
                  <a:lnTo>
                    <a:pt x="31397" y="210859"/>
                  </a:lnTo>
                  <a:lnTo>
                    <a:pt x="31388" y="210738"/>
                  </a:lnTo>
                  <a:lnTo>
                    <a:pt x="31377" y="210616"/>
                  </a:lnTo>
                  <a:lnTo>
                    <a:pt x="31364" y="210494"/>
                  </a:lnTo>
                  <a:lnTo>
                    <a:pt x="31342" y="210373"/>
                  </a:lnTo>
                  <a:lnTo>
                    <a:pt x="31307" y="210258"/>
                  </a:lnTo>
                  <a:lnTo>
                    <a:pt x="31262" y="210142"/>
                  </a:lnTo>
                  <a:lnTo>
                    <a:pt x="31188" y="210045"/>
                  </a:lnTo>
                  <a:lnTo>
                    <a:pt x="31093" y="209972"/>
                  </a:lnTo>
                  <a:lnTo>
                    <a:pt x="30988" y="209906"/>
                  </a:lnTo>
                  <a:lnTo>
                    <a:pt x="30879" y="209857"/>
                  </a:lnTo>
                  <a:lnTo>
                    <a:pt x="30659" y="209748"/>
                  </a:lnTo>
                  <a:lnTo>
                    <a:pt x="30553" y="209693"/>
                  </a:lnTo>
                  <a:lnTo>
                    <a:pt x="30457" y="209614"/>
                  </a:lnTo>
                  <a:lnTo>
                    <a:pt x="30391" y="209517"/>
                  </a:lnTo>
                  <a:lnTo>
                    <a:pt x="30375" y="209395"/>
                  </a:lnTo>
                  <a:lnTo>
                    <a:pt x="30396" y="209152"/>
                  </a:lnTo>
                  <a:lnTo>
                    <a:pt x="30414" y="208909"/>
                  </a:lnTo>
                  <a:lnTo>
                    <a:pt x="30414" y="208666"/>
                  </a:lnTo>
                  <a:lnTo>
                    <a:pt x="30414" y="208423"/>
                  </a:lnTo>
                  <a:lnTo>
                    <a:pt x="30411" y="208180"/>
                  </a:lnTo>
                  <a:lnTo>
                    <a:pt x="30408" y="207937"/>
                  </a:lnTo>
                  <a:lnTo>
                    <a:pt x="30404" y="207694"/>
                  </a:lnTo>
                  <a:lnTo>
                    <a:pt x="30399" y="207451"/>
                  </a:lnTo>
                  <a:lnTo>
                    <a:pt x="30394" y="207208"/>
                  </a:lnTo>
                  <a:lnTo>
                    <a:pt x="30388" y="206965"/>
                  </a:lnTo>
                  <a:lnTo>
                    <a:pt x="30374" y="206722"/>
                  </a:lnTo>
                  <a:lnTo>
                    <a:pt x="30359" y="206479"/>
                  </a:lnTo>
                  <a:lnTo>
                    <a:pt x="30357" y="206236"/>
                  </a:lnTo>
                  <a:lnTo>
                    <a:pt x="30377" y="205992"/>
                  </a:lnTo>
                  <a:lnTo>
                    <a:pt x="30401" y="205877"/>
                  </a:lnTo>
                  <a:lnTo>
                    <a:pt x="30430" y="205756"/>
                  </a:lnTo>
                  <a:lnTo>
                    <a:pt x="30466" y="205641"/>
                  </a:lnTo>
                  <a:lnTo>
                    <a:pt x="30507" y="205531"/>
                  </a:lnTo>
                  <a:lnTo>
                    <a:pt x="30590" y="205300"/>
                  </a:lnTo>
                  <a:lnTo>
                    <a:pt x="30673" y="205069"/>
                  </a:lnTo>
                  <a:lnTo>
                    <a:pt x="30738" y="204839"/>
                  </a:lnTo>
                  <a:lnTo>
                    <a:pt x="30767" y="204595"/>
                  </a:lnTo>
                  <a:lnTo>
                    <a:pt x="30756" y="204352"/>
                  </a:lnTo>
                  <a:lnTo>
                    <a:pt x="30742" y="204109"/>
                  </a:lnTo>
                  <a:lnTo>
                    <a:pt x="30741" y="203867"/>
                  </a:lnTo>
                  <a:lnTo>
                    <a:pt x="30746" y="203623"/>
                  </a:lnTo>
                  <a:lnTo>
                    <a:pt x="30752" y="203380"/>
                  </a:lnTo>
                  <a:lnTo>
                    <a:pt x="30753" y="203259"/>
                  </a:lnTo>
                  <a:lnTo>
                    <a:pt x="30751" y="203137"/>
                  </a:lnTo>
                  <a:lnTo>
                    <a:pt x="30743" y="203016"/>
                  </a:lnTo>
                  <a:lnTo>
                    <a:pt x="30731" y="202894"/>
                  </a:lnTo>
                  <a:lnTo>
                    <a:pt x="30710" y="202773"/>
                  </a:lnTo>
                  <a:lnTo>
                    <a:pt x="30680" y="202657"/>
                  </a:lnTo>
                  <a:lnTo>
                    <a:pt x="30645" y="202542"/>
                  </a:lnTo>
                  <a:lnTo>
                    <a:pt x="30606" y="202427"/>
                  </a:lnTo>
                  <a:lnTo>
                    <a:pt x="30565" y="202311"/>
                  </a:lnTo>
                  <a:lnTo>
                    <a:pt x="30484" y="202080"/>
                  </a:lnTo>
                  <a:lnTo>
                    <a:pt x="30447" y="201965"/>
                  </a:lnTo>
                  <a:lnTo>
                    <a:pt x="30414" y="201850"/>
                  </a:lnTo>
                  <a:lnTo>
                    <a:pt x="30395" y="201728"/>
                  </a:lnTo>
                  <a:lnTo>
                    <a:pt x="30388" y="201612"/>
                  </a:lnTo>
                  <a:lnTo>
                    <a:pt x="30385" y="201491"/>
                  </a:lnTo>
                  <a:lnTo>
                    <a:pt x="30385" y="201370"/>
                  </a:lnTo>
                  <a:lnTo>
                    <a:pt x="30386" y="201242"/>
                  </a:lnTo>
                  <a:lnTo>
                    <a:pt x="30383" y="200999"/>
                  </a:lnTo>
                  <a:lnTo>
                    <a:pt x="30372" y="200883"/>
                  </a:lnTo>
                  <a:lnTo>
                    <a:pt x="30346" y="200762"/>
                  </a:lnTo>
                  <a:lnTo>
                    <a:pt x="30304" y="200646"/>
                  </a:lnTo>
                  <a:lnTo>
                    <a:pt x="30247" y="200537"/>
                  </a:lnTo>
                  <a:lnTo>
                    <a:pt x="30183" y="200434"/>
                  </a:lnTo>
                  <a:lnTo>
                    <a:pt x="30118" y="200331"/>
                  </a:lnTo>
                  <a:lnTo>
                    <a:pt x="29997" y="200124"/>
                  </a:lnTo>
                  <a:lnTo>
                    <a:pt x="29934" y="199887"/>
                  </a:lnTo>
                  <a:lnTo>
                    <a:pt x="29934" y="199650"/>
                  </a:lnTo>
                  <a:lnTo>
                    <a:pt x="29948" y="199407"/>
                  </a:lnTo>
                  <a:lnTo>
                    <a:pt x="29946" y="199279"/>
                  </a:lnTo>
                  <a:lnTo>
                    <a:pt x="29929" y="199036"/>
                  </a:lnTo>
                  <a:lnTo>
                    <a:pt x="29913" y="198793"/>
                  </a:lnTo>
                  <a:lnTo>
                    <a:pt x="29922" y="198672"/>
                  </a:lnTo>
                  <a:lnTo>
                    <a:pt x="29969" y="198562"/>
                  </a:lnTo>
                  <a:lnTo>
                    <a:pt x="30047" y="198471"/>
                  </a:lnTo>
                  <a:lnTo>
                    <a:pt x="30139" y="198392"/>
                  </a:lnTo>
                  <a:lnTo>
                    <a:pt x="30234" y="198313"/>
                  </a:lnTo>
                  <a:lnTo>
                    <a:pt x="30408" y="198149"/>
                  </a:lnTo>
                  <a:lnTo>
                    <a:pt x="30570" y="197967"/>
                  </a:lnTo>
                  <a:lnTo>
                    <a:pt x="30726" y="197779"/>
                  </a:lnTo>
                  <a:lnTo>
                    <a:pt x="30801" y="197681"/>
                  </a:lnTo>
                  <a:lnTo>
                    <a:pt x="30873" y="197585"/>
                  </a:lnTo>
                  <a:lnTo>
                    <a:pt x="30935" y="197481"/>
                  </a:lnTo>
                  <a:lnTo>
                    <a:pt x="30986" y="197372"/>
                  </a:lnTo>
                  <a:lnTo>
                    <a:pt x="31013" y="197250"/>
                  </a:lnTo>
                  <a:lnTo>
                    <a:pt x="31021" y="197129"/>
                  </a:lnTo>
                  <a:lnTo>
                    <a:pt x="30946" y="196910"/>
                  </a:lnTo>
                  <a:lnTo>
                    <a:pt x="30705" y="196928"/>
                  </a:lnTo>
                  <a:lnTo>
                    <a:pt x="30471" y="196922"/>
                  </a:lnTo>
                  <a:lnTo>
                    <a:pt x="30385" y="196837"/>
                  </a:lnTo>
                  <a:lnTo>
                    <a:pt x="30326" y="196728"/>
                  </a:lnTo>
                  <a:lnTo>
                    <a:pt x="30276" y="196612"/>
                  </a:lnTo>
                  <a:lnTo>
                    <a:pt x="30233" y="196503"/>
                  </a:lnTo>
                  <a:lnTo>
                    <a:pt x="30198" y="196388"/>
                  </a:lnTo>
                  <a:lnTo>
                    <a:pt x="30170" y="196266"/>
                  </a:lnTo>
                  <a:lnTo>
                    <a:pt x="30146" y="196150"/>
                  </a:lnTo>
                  <a:lnTo>
                    <a:pt x="30127" y="196029"/>
                  </a:lnTo>
                  <a:lnTo>
                    <a:pt x="30117" y="195908"/>
                  </a:lnTo>
                  <a:lnTo>
                    <a:pt x="30115" y="195786"/>
                  </a:lnTo>
                  <a:lnTo>
                    <a:pt x="30117" y="195543"/>
                  </a:lnTo>
                  <a:lnTo>
                    <a:pt x="30121" y="195300"/>
                  </a:lnTo>
                  <a:lnTo>
                    <a:pt x="30124" y="195057"/>
                  </a:lnTo>
                  <a:lnTo>
                    <a:pt x="30115" y="194814"/>
                  </a:lnTo>
                  <a:lnTo>
                    <a:pt x="30084" y="194571"/>
                  </a:lnTo>
                  <a:lnTo>
                    <a:pt x="30100" y="194449"/>
                  </a:lnTo>
                  <a:lnTo>
                    <a:pt x="30165" y="194346"/>
                  </a:lnTo>
                  <a:lnTo>
                    <a:pt x="30254" y="194267"/>
                  </a:lnTo>
                  <a:lnTo>
                    <a:pt x="30357" y="194201"/>
                  </a:lnTo>
                  <a:lnTo>
                    <a:pt x="30463" y="194139"/>
                  </a:lnTo>
                  <a:lnTo>
                    <a:pt x="30572" y="194085"/>
                  </a:lnTo>
                  <a:lnTo>
                    <a:pt x="30687" y="194048"/>
                  </a:lnTo>
                  <a:lnTo>
                    <a:pt x="30806" y="194024"/>
                  </a:lnTo>
                  <a:lnTo>
                    <a:pt x="30927" y="194018"/>
                  </a:lnTo>
                  <a:lnTo>
                    <a:pt x="31170" y="194006"/>
                  </a:lnTo>
                  <a:lnTo>
                    <a:pt x="31291" y="194000"/>
                  </a:lnTo>
                  <a:lnTo>
                    <a:pt x="31411" y="193982"/>
                  </a:lnTo>
                  <a:lnTo>
                    <a:pt x="31528" y="193945"/>
                  </a:lnTo>
                  <a:lnTo>
                    <a:pt x="31627" y="193872"/>
                  </a:lnTo>
                  <a:lnTo>
                    <a:pt x="31715" y="193787"/>
                  </a:lnTo>
                  <a:lnTo>
                    <a:pt x="31787" y="193690"/>
                  </a:lnTo>
                  <a:lnTo>
                    <a:pt x="31848" y="193586"/>
                  </a:lnTo>
                  <a:lnTo>
                    <a:pt x="31905" y="193477"/>
                  </a:lnTo>
                  <a:lnTo>
                    <a:pt x="31954" y="193368"/>
                  </a:lnTo>
                  <a:lnTo>
                    <a:pt x="31981" y="193246"/>
                  </a:lnTo>
                  <a:lnTo>
                    <a:pt x="31982" y="193131"/>
                  </a:lnTo>
                  <a:lnTo>
                    <a:pt x="31961" y="192888"/>
                  </a:lnTo>
                  <a:lnTo>
                    <a:pt x="31952" y="192703"/>
                  </a:lnTo>
                  <a:lnTo>
                    <a:pt x="31955" y="192518"/>
                  </a:lnTo>
                  <a:lnTo>
                    <a:pt x="31964" y="192275"/>
                  </a:lnTo>
                  <a:lnTo>
                    <a:pt x="31943" y="192037"/>
                  </a:lnTo>
                  <a:lnTo>
                    <a:pt x="31901" y="191922"/>
                  </a:lnTo>
                  <a:lnTo>
                    <a:pt x="31841" y="191819"/>
                  </a:lnTo>
                  <a:lnTo>
                    <a:pt x="31777" y="191716"/>
                  </a:lnTo>
                  <a:lnTo>
                    <a:pt x="31713" y="191612"/>
                  </a:lnTo>
                  <a:lnTo>
                    <a:pt x="31589" y="191399"/>
                  </a:lnTo>
                  <a:lnTo>
                    <a:pt x="31540" y="191290"/>
                  </a:lnTo>
                  <a:lnTo>
                    <a:pt x="31520" y="191168"/>
                  </a:lnTo>
                  <a:lnTo>
                    <a:pt x="31509" y="191047"/>
                  </a:lnTo>
                  <a:lnTo>
                    <a:pt x="31509" y="190925"/>
                  </a:lnTo>
                  <a:lnTo>
                    <a:pt x="31553" y="190688"/>
                  </a:lnTo>
                  <a:lnTo>
                    <a:pt x="31586" y="190573"/>
                  </a:lnTo>
                  <a:lnTo>
                    <a:pt x="31627" y="190458"/>
                  </a:lnTo>
                  <a:lnTo>
                    <a:pt x="31675" y="190349"/>
                  </a:lnTo>
                  <a:lnTo>
                    <a:pt x="31727" y="190239"/>
                  </a:lnTo>
                  <a:lnTo>
                    <a:pt x="31830" y="190014"/>
                  </a:lnTo>
                  <a:lnTo>
                    <a:pt x="31936" y="189796"/>
                  </a:lnTo>
                  <a:lnTo>
                    <a:pt x="32042" y="189577"/>
                  </a:lnTo>
                  <a:lnTo>
                    <a:pt x="32151" y="189364"/>
                  </a:lnTo>
                  <a:lnTo>
                    <a:pt x="32261" y="189145"/>
                  </a:lnTo>
                  <a:lnTo>
                    <a:pt x="32320" y="189036"/>
                  </a:lnTo>
                  <a:lnTo>
                    <a:pt x="32383" y="188933"/>
                  </a:lnTo>
                  <a:lnTo>
                    <a:pt x="32448" y="188830"/>
                  </a:lnTo>
                  <a:lnTo>
                    <a:pt x="32518" y="188732"/>
                  </a:lnTo>
                  <a:lnTo>
                    <a:pt x="32596" y="188635"/>
                  </a:lnTo>
                  <a:lnTo>
                    <a:pt x="32683" y="188556"/>
                  </a:lnTo>
                  <a:lnTo>
                    <a:pt x="32781" y="188483"/>
                  </a:lnTo>
                  <a:lnTo>
                    <a:pt x="32884" y="188417"/>
                  </a:lnTo>
                  <a:lnTo>
                    <a:pt x="32991" y="188356"/>
                  </a:lnTo>
                  <a:lnTo>
                    <a:pt x="33100" y="188301"/>
                  </a:lnTo>
                  <a:lnTo>
                    <a:pt x="33309" y="188179"/>
                  </a:lnTo>
                  <a:lnTo>
                    <a:pt x="33504" y="188034"/>
                  </a:lnTo>
                  <a:lnTo>
                    <a:pt x="33695" y="187888"/>
                  </a:lnTo>
                  <a:lnTo>
                    <a:pt x="33795" y="187815"/>
                  </a:lnTo>
                  <a:lnTo>
                    <a:pt x="33902" y="187760"/>
                  </a:lnTo>
                  <a:lnTo>
                    <a:pt x="34016" y="187718"/>
                  </a:lnTo>
                  <a:lnTo>
                    <a:pt x="34137" y="187706"/>
                  </a:lnTo>
                  <a:lnTo>
                    <a:pt x="34380" y="187724"/>
                  </a:lnTo>
                  <a:lnTo>
                    <a:pt x="34622" y="187730"/>
                  </a:lnTo>
                  <a:lnTo>
                    <a:pt x="34742" y="187712"/>
                  </a:lnTo>
                  <a:lnTo>
                    <a:pt x="34860" y="187681"/>
                  </a:lnTo>
                  <a:lnTo>
                    <a:pt x="34978" y="187651"/>
                  </a:lnTo>
                  <a:lnTo>
                    <a:pt x="35095" y="187620"/>
                  </a:lnTo>
                  <a:lnTo>
                    <a:pt x="35211" y="187585"/>
                  </a:lnTo>
                  <a:lnTo>
                    <a:pt x="35320" y="187529"/>
                  </a:lnTo>
                  <a:lnTo>
                    <a:pt x="35420" y="187463"/>
                  </a:lnTo>
                  <a:lnTo>
                    <a:pt x="35498" y="187365"/>
                  </a:lnTo>
                  <a:lnTo>
                    <a:pt x="35534" y="187250"/>
                  </a:lnTo>
                  <a:lnTo>
                    <a:pt x="35545" y="187128"/>
                  </a:lnTo>
                  <a:lnTo>
                    <a:pt x="35513" y="186892"/>
                  </a:lnTo>
                  <a:lnTo>
                    <a:pt x="35486" y="186770"/>
                  </a:lnTo>
                  <a:lnTo>
                    <a:pt x="35442" y="186655"/>
                  </a:lnTo>
                  <a:lnTo>
                    <a:pt x="35363" y="186564"/>
                  </a:lnTo>
                  <a:lnTo>
                    <a:pt x="35272" y="186484"/>
                  </a:lnTo>
                  <a:lnTo>
                    <a:pt x="35106" y="186308"/>
                  </a:lnTo>
                  <a:lnTo>
                    <a:pt x="35081" y="186066"/>
                  </a:lnTo>
                  <a:lnTo>
                    <a:pt x="35095" y="185944"/>
                  </a:lnTo>
                  <a:lnTo>
                    <a:pt x="35116" y="185828"/>
                  </a:lnTo>
                  <a:lnTo>
                    <a:pt x="35142" y="185707"/>
                  </a:lnTo>
                  <a:lnTo>
                    <a:pt x="35176" y="185592"/>
                  </a:lnTo>
                  <a:lnTo>
                    <a:pt x="35219" y="185476"/>
                  </a:lnTo>
                  <a:lnTo>
                    <a:pt x="35266" y="185367"/>
                  </a:lnTo>
                  <a:lnTo>
                    <a:pt x="35319" y="185257"/>
                  </a:lnTo>
                  <a:lnTo>
                    <a:pt x="35377" y="185148"/>
                  </a:lnTo>
                  <a:lnTo>
                    <a:pt x="35449" y="185051"/>
                  </a:lnTo>
                  <a:lnTo>
                    <a:pt x="35533" y="184966"/>
                  </a:lnTo>
                  <a:lnTo>
                    <a:pt x="35634" y="184899"/>
                  </a:lnTo>
                  <a:lnTo>
                    <a:pt x="35745" y="184850"/>
                  </a:lnTo>
                  <a:lnTo>
                    <a:pt x="35858" y="184802"/>
                  </a:lnTo>
                  <a:lnTo>
                    <a:pt x="35971" y="184759"/>
                  </a:lnTo>
                  <a:lnTo>
                    <a:pt x="36197" y="184668"/>
                  </a:lnTo>
                  <a:lnTo>
                    <a:pt x="36309" y="184620"/>
                  </a:lnTo>
                  <a:lnTo>
                    <a:pt x="36420" y="184571"/>
                  </a:lnTo>
                  <a:lnTo>
                    <a:pt x="36528" y="184510"/>
                  </a:lnTo>
                  <a:lnTo>
                    <a:pt x="36632" y="184449"/>
                  </a:lnTo>
                  <a:lnTo>
                    <a:pt x="36733" y="184382"/>
                  </a:lnTo>
                  <a:lnTo>
                    <a:pt x="36827" y="184304"/>
                  </a:lnTo>
                  <a:lnTo>
                    <a:pt x="36904" y="184212"/>
                  </a:lnTo>
                  <a:lnTo>
                    <a:pt x="36970" y="184109"/>
                  </a:lnTo>
                  <a:lnTo>
                    <a:pt x="37027" y="184000"/>
                  </a:lnTo>
                  <a:lnTo>
                    <a:pt x="37075" y="183890"/>
                  </a:lnTo>
                  <a:lnTo>
                    <a:pt x="37122" y="183775"/>
                  </a:lnTo>
                  <a:lnTo>
                    <a:pt x="37225" y="183556"/>
                  </a:lnTo>
                  <a:lnTo>
                    <a:pt x="37341" y="183344"/>
                  </a:lnTo>
                  <a:lnTo>
                    <a:pt x="37403" y="183241"/>
                  </a:lnTo>
                  <a:lnTo>
                    <a:pt x="37467" y="183137"/>
                  </a:lnTo>
                  <a:lnTo>
                    <a:pt x="37536" y="183034"/>
                  </a:lnTo>
                  <a:lnTo>
                    <a:pt x="37615" y="182942"/>
                  </a:lnTo>
                  <a:lnTo>
                    <a:pt x="37706" y="182863"/>
                  </a:lnTo>
                  <a:lnTo>
                    <a:pt x="37810" y="182797"/>
                  </a:lnTo>
                  <a:lnTo>
                    <a:pt x="37919" y="182742"/>
                  </a:lnTo>
                  <a:lnTo>
                    <a:pt x="38029" y="182693"/>
                  </a:lnTo>
                  <a:lnTo>
                    <a:pt x="38248" y="182584"/>
                  </a:lnTo>
                  <a:lnTo>
                    <a:pt x="38356" y="182530"/>
                  </a:lnTo>
                  <a:lnTo>
                    <a:pt x="38462" y="182475"/>
                  </a:lnTo>
                  <a:lnTo>
                    <a:pt x="38563" y="182402"/>
                  </a:lnTo>
                  <a:lnTo>
                    <a:pt x="38651" y="182323"/>
                  </a:lnTo>
                  <a:lnTo>
                    <a:pt x="38696" y="182208"/>
                  </a:lnTo>
                  <a:lnTo>
                    <a:pt x="38662" y="181970"/>
                  </a:lnTo>
                  <a:lnTo>
                    <a:pt x="38643" y="181843"/>
                  </a:lnTo>
                  <a:lnTo>
                    <a:pt x="38641" y="181722"/>
                  </a:lnTo>
                  <a:lnTo>
                    <a:pt x="38677" y="181612"/>
                  </a:lnTo>
                  <a:lnTo>
                    <a:pt x="38726" y="181496"/>
                  </a:lnTo>
                  <a:lnTo>
                    <a:pt x="38782" y="181393"/>
                  </a:lnTo>
                  <a:lnTo>
                    <a:pt x="38847" y="181290"/>
                  </a:lnTo>
                  <a:lnTo>
                    <a:pt x="38921" y="181187"/>
                  </a:lnTo>
                  <a:lnTo>
                    <a:pt x="39001" y="181095"/>
                  </a:lnTo>
                  <a:lnTo>
                    <a:pt x="39092" y="181016"/>
                  </a:lnTo>
                  <a:lnTo>
                    <a:pt x="39195" y="180950"/>
                  </a:lnTo>
                  <a:lnTo>
                    <a:pt x="39302" y="180895"/>
                  </a:lnTo>
                  <a:lnTo>
                    <a:pt x="39413" y="180846"/>
                  </a:lnTo>
                  <a:lnTo>
                    <a:pt x="39633" y="180737"/>
                  </a:lnTo>
                  <a:lnTo>
                    <a:pt x="39737" y="180676"/>
                  </a:lnTo>
                  <a:lnTo>
                    <a:pt x="39823" y="180591"/>
                  </a:lnTo>
                  <a:lnTo>
                    <a:pt x="39885" y="180488"/>
                  </a:lnTo>
                  <a:lnTo>
                    <a:pt x="39919" y="180367"/>
                  </a:lnTo>
                  <a:lnTo>
                    <a:pt x="39941" y="180251"/>
                  </a:lnTo>
                  <a:lnTo>
                    <a:pt x="39955" y="180130"/>
                  </a:lnTo>
                  <a:lnTo>
                    <a:pt x="39958" y="180008"/>
                  </a:lnTo>
                  <a:lnTo>
                    <a:pt x="39943" y="179765"/>
                  </a:lnTo>
                  <a:lnTo>
                    <a:pt x="39928" y="179644"/>
                  </a:lnTo>
                  <a:lnTo>
                    <a:pt x="39910" y="179522"/>
                  </a:lnTo>
                  <a:lnTo>
                    <a:pt x="39888" y="179407"/>
                  </a:lnTo>
                  <a:lnTo>
                    <a:pt x="39864" y="179285"/>
                  </a:lnTo>
                  <a:lnTo>
                    <a:pt x="39833" y="179170"/>
                  </a:lnTo>
                  <a:lnTo>
                    <a:pt x="39791" y="179055"/>
                  </a:lnTo>
                  <a:lnTo>
                    <a:pt x="39740" y="178945"/>
                  </a:lnTo>
                  <a:lnTo>
                    <a:pt x="39680" y="178835"/>
                  </a:lnTo>
                  <a:lnTo>
                    <a:pt x="39617" y="178732"/>
                  </a:lnTo>
                  <a:lnTo>
                    <a:pt x="39490" y="178526"/>
                  </a:lnTo>
                  <a:lnTo>
                    <a:pt x="39362" y="178319"/>
                  </a:lnTo>
                  <a:lnTo>
                    <a:pt x="39232" y="178113"/>
                  </a:lnTo>
                  <a:lnTo>
                    <a:pt x="39100" y="177912"/>
                  </a:lnTo>
                  <a:lnTo>
                    <a:pt x="38957" y="177712"/>
                  </a:lnTo>
                  <a:lnTo>
                    <a:pt x="38790" y="177536"/>
                  </a:lnTo>
                  <a:lnTo>
                    <a:pt x="38614" y="177365"/>
                  </a:lnTo>
                  <a:lnTo>
                    <a:pt x="38533" y="177280"/>
                  </a:lnTo>
                  <a:lnTo>
                    <a:pt x="38463" y="177177"/>
                  </a:lnTo>
                  <a:lnTo>
                    <a:pt x="38405" y="177068"/>
                  </a:lnTo>
                  <a:lnTo>
                    <a:pt x="38361" y="176958"/>
                  </a:lnTo>
                  <a:lnTo>
                    <a:pt x="38328" y="176843"/>
                  </a:lnTo>
                  <a:lnTo>
                    <a:pt x="38298" y="176722"/>
                  </a:lnTo>
                  <a:lnTo>
                    <a:pt x="38274" y="176606"/>
                  </a:lnTo>
                  <a:lnTo>
                    <a:pt x="38249" y="176484"/>
                  </a:lnTo>
                  <a:lnTo>
                    <a:pt x="38183" y="176254"/>
                  </a:lnTo>
                  <a:lnTo>
                    <a:pt x="38107" y="176022"/>
                  </a:lnTo>
                  <a:lnTo>
                    <a:pt x="38027" y="175792"/>
                  </a:lnTo>
                  <a:lnTo>
                    <a:pt x="37946" y="175561"/>
                  </a:lnTo>
                  <a:lnTo>
                    <a:pt x="37865" y="175330"/>
                  </a:lnTo>
                  <a:lnTo>
                    <a:pt x="37784" y="175105"/>
                  </a:lnTo>
                  <a:lnTo>
                    <a:pt x="37409" y="174996"/>
                  </a:lnTo>
                  <a:lnTo>
                    <a:pt x="37363" y="174887"/>
                  </a:lnTo>
                  <a:lnTo>
                    <a:pt x="37328" y="174771"/>
                  </a:lnTo>
                  <a:lnTo>
                    <a:pt x="37301" y="174650"/>
                  </a:lnTo>
                  <a:lnTo>
                    <a:pt x="37280" y="174528"/>
                  </a:lnTo>
                  <a:lnTo>
                    <a:pt x="37280" y="174413"/>
                  </a:lnTo>
                  <a:lnTo>
                    <a:pt x="37341" y="174176"/>
                  </a:lnTo>
                  <a:lnTo>
                    <a:pt x="37451" y="173957"/>
                  </a:lnTo>
                  <a:lnTo>
                    <a:pt x="37568" y="173744"/>
                  </a:lnTo>
                  <a:lnTo>
                    <a:pt x="37716" y="173550"/>
                  </a:lnTo>
                  <a:lnTo>
                    <a:pt x="37879" y="173368"/>
                  </a:lnTo>
                  <a:lnTo>
                    <a:pt x="37954" y="173277"/>
                  </a:lnTo>
                  <a:lnTo>
                    <a:pt x="38008" y="173167"/>
                  </a:lnTo>
                  <a:lnTo>
                    <a:pt x="38058" y="173058"/>
                  </a:lnTo>
                  <a:lnTo>
                    <a:pt x="38106" y="172943"/>
                  </a:lnTo>
                  <a:lnTo>
                    <a:pt x="38144" y="172827"/>
                  </a:lnTo>
                  <a:lnTo>
                    <a:pt x="38161" y="172706"/>
                  </a:lnTo>
                  <a:lnTo>
                    <a:pt x="38111" y="172475"/>
                  </a:lnTo>
                  <a:lnTo>
                    <a:pt x="38064" y="172359"/>
                  </a:lnTo>
                  <a:lnTo>
                    <a:pt x="38008" y="172250"/>
                  </a:lnTo>
                  <a:lnTo>
                    <a:pt x="37944" y="172147"/>
                  </a:lnTo>
                  <a:lnTo>
                    <a:pt x="37875" y="172049"/>
                  </a:lnTo>
                  <a:lnTo>
                    <a:pt x="37736" y="171849"/>
                  </a:lnTo>
                  <a:lnTo>
                    <a:pt x="37664" y="171752"/>
                  </a:lnTo>
                  <a:lnTo>
                    <a:pt x="37589" y="171654"/>
                  </a:lnTo>
                  <a:lnTo>
                    <a:pt x="37511" y="171563"/>
                  </a:lnTo>
                  <a:lnTo>
                    <a:pt x="37428" y="171472"/>
                  </a:lnTo>
                  <a:lnTo>
                    <a:pt x="37342" y="171387"/>
                  </a:lnTo>
                  <a:lnTo>
                    <a:pt x="37178" y="171205"/>
                  </a:lnTo>
                  <a:lnTo>
                    <a:pt x="37039" y="171010"/>
                  </a:lnTo>
                  <a:lnTo>
                    <a:pt x="36922" y="170798"/>
                  </a:lnTo>
                  <a:lnTo>
                    <a:pt x="36868" y="170689"/>
                  </a:lnTo>
                  <a:lnTo>
                    <a:pt x="36817" y="170573"/>
                  </a:lnTo>
                  <a:lnTo>
                    <a:pt x="36768" y="170464"/>
                  </a:lnTo>
                  <a:lnTo>
                    <a:pt x="36720" y="170355"/>
                  </a:lnTo>
                  <a:lnTo>
                    <a:pt x="36674" y="170239"/>
                  </a:lnTo>
                  <a:lnTo>
                    <a:pt x="36637" y="170123"/>
                  </a:lnTo>
                  <a:lnTo>
                    <a:pt x="36609" y="170008"/>
                  </a:lnTo>
                  <a:lnTo>
                    <a:pt x="36586" y="169887"/>
                  </a:lnTo>
                  <a:lnTo>
                    <a:pt x="36534" y="169650"/>
                  </a:lnTo>
                  <a:lnTo>
                    <a:pt x="36497" y="169534"/>
                  </a:lnTo>
                  <a:lnTo>
                    <a:pt x="36451" y="169425"/>
                  </a:lnTo>
                  <a:lnTo>
                    <a:pt x="36399" y="169315"/>
                  </a:lnTo>
                  <a:lnTo>
                    <a:pt x="36346" y="169206"/>
                  </a:lnTo>
                  <a:lnTo>
                    <a:pt x="36291" y="169097"/>
                  </a:lnTo>
                  <a:lnTo>
                    <a:pt x="36188" y="168872"/>
                  </a:lnTo>
                  <a:lnTo>
                    <a:pt x="36144" y="168757"/>
                  </a:lnTo>
                  <a:lnTo>
                    <a:pt x="36104" y="168647"/>
                  </a:lnTo>
                  <a:lnTo>
                    <a:pt x="36073" y="168526"/>
                  </a:lnTo>
                  <a:lnTo>
                    <a:pt x="36060" y="168404"/>
                  </a:lnTo>
                  <a:lnTo>
                    <a:pt x="36054" y="168283"/>
                  </a:lnTo>
                  <a:lnTo>
                    <a:pt x="36073" y="168040"/>
                  </a:lnTo>
                  <a:lnTo>
                    <a:pt x="36085" y="167918"/>
                  </a:lnTo>
                  <a:lnTo>
                    <a:pt x="36098" y="167803"/>
                  </a:lnTo>
                  <a:lnTo>
                    <a:pt x="36112" y="167681"/>
                  </a:lnTo>
                  <a:lnTo>
                    <a:pt x="36126" y="167559"/>
                  </a:lnTo>
                  <a:lnTo>
                    <a:pt x="36141" y="167438"/>
                  </a:lnTo>
                  <a:lnTo>
                    <a:pt x="36173" y="167195"/>
                  </a:lnTo>
                  <a:lnTo>
                    <a:pt x="36189" y="167074"/>
                  </a:lnTo>
                  <a:lnTo>
                    <a:pt x="36214" y="166958"/>
                  </a:lnTo>
                  <a:lnTo>
                    <a:pt x="36264" y="166849"/>
                  </a:lnTo>
                  <a:lnTo>
                    <a:pt x="36321" y="166740"/>
                  </a:lnTo>
                  <a:lnTo>
                    <a:pt x="36380" y="166636"/>
                  </a:lnTo>
                  <a:lnTo>
                    <a:pt x="36496" y="166424"/>
                  </a:lnTo>
                  <a:lnTo>
                    <a:pt x="36544" y="166308"/>
                  </a:lnTo>
                  <a:lnTo>
                    <a:pt x="36577" y="166192"/>
                  </a:lnTo>
                  <a:lnTo>
                    <a:pt x="36608" y="166077"/>
                  </a:lnTo>
                  <a:lnTo>
                    <a:pt x="36633" y="165956"/>
                  </a:lnTo>
                  <a:lnTo>
                    <a:pt x="36648" y="165834"/>
                  </a:lnTo>
                  <a:lnTo>
                    <a:pt x="36655" y="165713"/>
                  </a:lnTo>
                  <a:lnTo>
                    <a:pt x="36621" y="165476"/>
                  </a:lnTo>
                  <a:lnTo>
                    <a:pt x="36558" y="165373"/>
                  </a:lnTo>
                  <a:lnTo>
                    <a:pt x="36475" y="165282"/>
                  </a:lnTo>
                  <a:lnTo>
                    <a:pt x="36383" y="165202"/>
                  </a:lnTo>
                  <a:lnTo>
                    <a:pt x="36289" y="165124"/>
                  </a:lnTo>
                  <a:lnTo>
                    <a:pt x="36195" y="165050"/>
                  </a:lnTo>
                  <a:lnTo>
                    <a:pt x="36006" y="164898"/>
                  </a:lnTo>
                  <a:lnTo>
                    <a:pt x="35912" y="164820"/>
                  </a:lnTo>
                  <a:lnTo>
                    <a:pt x="35819" y="164740"/>
                  </a:lnTo>
                  <a:lnTo>
                    <a:pt x="35728" y="164662"/>
                  </a:lnTo>
                  <a:lnTo>
                    <a:pt x="35653" y="164564"/>
                  </a:lnTo>
                  <a:lnTo>
                    <a:pt x="35597" y="164455"/>
                  </a:lnTo>
                  <a:lnTo>
                    <a:pt x="35551" y="164340"/>
                  </a:lnTo>
                  <a:lnTo>
                    <a:pt x="35510" y="164230"/>
                  </a:lnTo>
                  <a:lnTo>
                    <a:pt x="35475" y="164115"/>
                  </a:lnTo>
                  <a:lnTo>
                    <a:pt x="35445" y="163993"/>
                  </a:lnTo>
                  <a:lnTo>
                    <a:pt x="35418" y="163878"/>
                  </a:lnTo>
                  <a:lnTo>
                    <a:pt x="35394" y="163756"/>
                  </a:lnTo>
                  <a:lnTo>
                    <a:pt x="35374" y="163635"/>
                  </a:lnTo>
                  <a:lnTo>
                    <a:pt x="35358" y="163513"/>
                  </a:lnTo>
                  <a:lnTo>
                    <a:pt x="35344" y="163398"/>
                  </a:lnTo>
                  <a:lnTo>
                    <a:pt x="35332" y="163277"/>
                  </a:lnTo>
                  <a:lnTo>
                    <a:pt x="35324" y="163155"/>
                  </a:lnTo>
                  <a:lnTo>
                    <a:pt x="35319" y="163034"/>
                  </a:lnTo>
                  <a:lnTo>
                    <a:pt x="35317" y="162912"/>
                  </a:lnTo>
                  <a:lnTo>
                    <a:pt x="35321" y="162669"/>
                  </a:lnTo>
                  <a:lnTo>
                    <a:pt x="35332" y="162426"/>
                  </a:lnTo>
                  <a:lnTo>
                    <a:pt x="35338" y="162305"/>
                  </a:lnTo>
                  <a:lnTo>
                    <a:pt x="35345" y="162183"/>
                  </a:lnTo>
                  <a:lnTo>
                    <a:pt x="35350" y="162062"/>
                  </a:lnTo>
                  <a:lnTo>
                    <a:pt x="35356" y="161940"/>
                  </a:lnTo>
                  <a:lnTo>
                    <a:pt x="35359" y="161818"/>
                  </a:lnTo>
                  <a:lnTo>
                    <a:pt x="35359" y="161697"/>
                  </a:lnTo>
                  <a:lnTo>
                    <a:pt x="35346" y="161454"/>
                  </a:lnTo>
                  <a:lnTo>
                    <a:pt x="35330" y="161211"/>
                  </a:lnTo>
                  <a:lnTo>
                    <a:pt x="35330" y="161089"/>
                  </a:lnTo>
                  <a:lnTo>
                    <a:pt x="35358" y="160968"/>
                  </a:lnTo>
                  <a:lnTo>
                    <a:pt x="35399" y="160853"/>
                  </a:lnTo>
                  <a:lnTo>
                    <a:pt x="35453" y="160749"/>
                  </a:lnTo>
                  <a:lnTo>
                    <a:pt x="35517" y="160645"/>
                  </a:lnTo>
                  <a:lnTo>
                    <a:pt x="35583" y="160543"/>
                  </a:lnTo>
                  <a:lnTo>
                    <a:pt x="35650" y="160439"/>
                  </a:lnTo>
                  <a:lnTo>
                    <a:pt x="35717" y="160342"/>
                  </a:lnTo>
                  <a:lnTo>
                    <a:pt x="35854" y="160141"/>
                  </a:lnTo>
                  <a:lnTo>
                    <a:pt x="35990" y="159935"/>
                  </a:lnTo>
                  <a:lnTo>
                    <a:pt x="36124" y="159735"/>
                  </a:lnTo>
                  <a:lnTo>
                    <a:pt x="36186" y="159625"/>
                  </a:lnTo>
                  <a:lnTo>
                    <a:pt x="36242" y="159522"/>
                  </a:lnTo>
                  <a:lnTo>
                    <a:pt x="36290" y="159412"/>
                  </a:lnTo>
                  <a:lnTo>
                    <a:pt x="36313" y="159291"/>
                  </a:lnTo>
                  <a:lnTo>
                    <a:pt x="36281" y="159054"/>
                  </a:lnTo>
                  <a:lnTo>
                    <a:pt x="36211" y="158817"/>
                  </a:lnTo>
                  <a:lnTo>
                    <a:pt x="36186" y="158580"/>
                  </a:lnTo>
                  <a:lnTo>
                    <a:pt x="36214" y="158458"/>
                  </a:lnTo>
                  <a:lnTo>
                    <a:pt x="36264" y="158349"/>
                  </a:lnTo>
                  <a:lnTo>
                    <a:pt x="36323" y="158240"/>
                  </a:lnTo>
                  <a:lnTo>
                    <a:pt x="36384" y="158137"/>
                  </a:lnTo>
                  <a:lnTo>
                    <a:pt x="36445" y="158034"/>
                  </a:lnTo>
                  <a:lnTo>
                    <a:pt x="36551" y="157815"/>
                  </a:lnTo>
                  <a:lnTo>
                    <a:pt x="36594" y="157699"/>
                  </a:lnTo>
                  <a:lnTo>
                    <a:pt x="36630" y="157584"/>
                  </a:lnTo>
                  <a:lnTo>
                    <a:pt x="36661" y="157462"/>
                  </a:lnTo>
                  <a:lnTo>
                    <a:pt x="36679" y="157347"/>
                  </a:lnTo>
                  <a:lnTo>
                    <a:pt x="36639" y="157110"/>
                  </a:lnTo>
                  <a:lnTo>
                    <a:pt x="36553" y="156879"/>
                  </a:lnTo>
                  <a:lnTo>
                    <a:pt x="36440" y="156600"/>
                  </a:lnTo>
                  <a:lnTo>
                    <a:pt x="36234" y="156466"/>
                  </a:lnTo>
                  <a:lnTo>
                    <a:pt x="36031" y="156332"/>
                  </a:lnTo>
                  <a:lnTo>
                    <a:pt x="35939" y="156254"/>
                  </a:lnTo>
                  <a:lnTo>
                    <a:pt x="35851" y="156174"/>
                  </a:lnTo>
                  <a:lnTo>
                    <a:pt x="35767" y="156083"/>
                  </a:lnTo>
                  <a:lnTo>
                    <a:pt x="35685" y="155992"/>
                  </a:lnTo>
                  <a:lnTo>
                    <a:pt x="35605" y="155901"/>
                  </a:lnTo>
                  <a:lnTo>
                    <a:pt x="35525" y="155810"/>
                  </a:lnTo>
                  <a:lnTo>
                    <a:pt x="35446" y="155719"/>
                  </a:lnTo>
                  <a:lnTo>
                    <a:pt x="35371" y="155621"/>
                  </a:lnTo>
                  <a:lnTo>
                    <a:pt x="35302" y="155524"/>
                  </a:lnTo>
                  <a:lnTo>
                    <a:pt x="35239" y="155421"/>
                  </a:lnTo>
                  <a:lnTo>
                    <a:pt x="35182" y="155312"/>
                  </a:lnTo>
                  <a:lnTo>
                    <a:pt x="35129" y="155203"/>
                  </a:lnTo>
                  <a:lnTo>
                    <a:pt x="35088" y="155087"/>
                  </a:lnTo>
                  <a:lnTo>
                    <a:pt x="35052" y="154971"/>
                  </a:lnTo>
                  <a:lnTo>
                    <a:pt x="35023" y="154850"/>
                  </a:lnTo>
                  <a:lnTo>
                    <a:pt x="35005" y="154734"/>
                  </a:lnTo>
                  <a:lnTo>
                    <a:pt x="34998" y="154613"/>
                  </a:lnTo>
                  <a:lnTo>
                    <a:pt x="35040" y="154370"/>
                  </a:lnTo>
                  <a:lnTo>
                    <a:pt x="35088" y="154261"/>
                  </a:lnTo>
                  <a:lnTo>
                    <a:pt x="35138" y="154151"/>
                  </a:lnTo>
                  <a:lnTo>
                    <a:pt x="35191" y="154042"/>
                  </a:lnTo>
                  <a:lnTo>
                    <a:pt x="35244" y="153933"/>
                  </a:lnTo>
                  <a:lnTo>
                    <a:pt x="35300" y="153823"/>
                  </a:lnTo>
                  <a:lnTo>
                    <a:pt x="35359" y="153720"/>
                  </a:lnTo>
                  <a:lnTo>
                    <a:pt x="35485" y="153507"/>
                  </a:lnTo>
                  <a:lnTo>
                    <a:pt x="35546" y="153404"/>
                  </a:lnTo>
                  <a:lnTo>
                    <a:pt x="35600" y="153295"/>
                  </a:lnTo>
                  <a:lnTo>
                    <a:pt x="35647" y="153185"/>
                  </a:lnTo>
                  <a:lnTo>
                    <a:pt x="35683" y="153069"/>
                  </a:lnTo>
                  <a:lnTo>
                    <a:pt x="35709" y="152948"/>
                  </a:lnTo>
                  <a:lnTo>
                    <a:pt x="35727" y="152826"/>
                  </a:lnTo>
                  <a:lnTo>
                    <a:pt x="35741" y="152705"/>
                  </a:lnTo>
                  <a:lnTo>
                    <a:pt x="35745" y="152584"/>
                  </a:lnTo>
                  <a:lnTo>
                    <a:pt x="35706" y="152347"/>
                  </a:lnTo>
                  <a:lnTo>
                    <a:pt x="35647" y="152237"/>
                  </a:lnTo>
                  <a:lnTo>
                    <a:pt x="35544" y="152177"/>
                  </a:lnTo>
                  <a:lnTo>
                    <a:pt x="35425" y="152152"/>
                  </a:lnTo>
                  <a:lnTo>
                    <a:pt x="35306" y="152128"/>
                  </a:lnTo>
                  <a:lnTo>
                    <a:pt x="35187" y="152104"/>
                  </a:lnTo>
                  <a:lnTo>
                    <a:pt x="35067" y="152085"/>
                  </a:lnTo>
                  <a:lnTo>
                    <a:pt x="34827" y="152043"/>
                  </a:lnTo>
                  <a:lnTo>
                    <a:pt x="34588" y="152000"/>
                  </a:lnTo>
                  <a:lnTo>
                    <a:pt x="34469" y="151976"/>
                  </a:lnTo>
                  <a:lnTo>
                    <a:pt x="34357" y="151928"/>
                  </a:lnTo>
                  <a:lnTo>
                    <a:pt x="34270" y="151843"/>
                  </a:lnTo>
                  <a:lnTo>
                    <a:pt x="34210" y="151733"/>
                  </a:lnTo>
                  <a:lnTo>
                    <a:pt x="34168" y="151624"/>
                  </a:lnTo>
                  <a:lnTo>
                    <a:pt x="34133" y="151508"/>
                  </a:lnTo>
                  <a:lnTo>
                    <a:pt x="34098" y="151393"/>
                  </a:lnTo>
                  <a:lnTo>
                    <a:pt x="34006" y="151162"/>
                  </a:lnTo>
                  <a:lnTo>
                    <a:pt x="33931" y="151071"/>
                  </a:lnTo>
                  <a:lnTo>
                    <a:pt x="33851" y="150980"/>
                  </a:lnTo>
                  <a:lnTo>
                    <a:pt x="33767" y="150889"/>
                  </a:lnTo>
                  <a:lnTo>
                    <a:pt x="33678" y="150809"/>
                  </a:lnTo>
                  <a:lnTo>
                    <a:pt x="33498" y="150646"/>
                  </a:lnTo>
                  <a:lnTo>
                    <a:pt x="33411" y="150560"/>
                  </a:lnTo>
                  <a:lnTo>
                    <a:pt x="33329" y="150469"/>
                  </a:lnTo>
                  <a:lnTo>
                    <a:pt x="33255" y="150372"/>
                  </a:lnTo>
                  <a:lnTo>
                    <a:pt x="33189" y="150269"/>
                  </a:lnTo>
                  <a:lnTo>
                    <a:pt x="33126" y="150165"/>
                  </a:lnTo>
                  <a:lnTo>
                    <a:pt x="33064" y="150062"/>
                  </a:lnTo>
                  <a:lnTo>
                    <a:pt x="33002" y="149959"/>
                  </a:lnTo>
                  <a:lnTo>
                    <a:pt x="32874" y="149753"/>
                  </a:lnTo>
                  <a:lnTo>
                    <a:pt x="32797" y="149637"/>
                  </a:lnTo>
                  <a:lnTo>
                    <a:pt x="32730" y="149552"/>
                  </a:lnTo>
                  <a:lnTo>
                    <a:pt x="32642" y="149473"/>
                  </a:lnTo>
                  <a:lnTo>
                    <a:pt x="32549" y="149394"/>
                  </a:lnTo>
                  <a:lnTo>
                    <a:pt x="32454" y="149315"/>
                  </a:lnTo>
                  <a:lnTo>
                    <a:pt x="32358" y="149242"/>
                  </a:lnTo>
                  <a:lnTo>
                    <a:pt x="32181" y="149079"/>
                  </a:lnTo>
                  <a:lnTo>
                    <a:pt x="32111" y="148975"/>
                  </a:lnTo>
                  <a:lnTo>
                    <a:pt x="32069" y="148859"/>
                  </a:lnTo>
                  <a:lnTo>
                    <a:pt x="32042" y="148744"/>
                  </a:lnTo>
                  <a:lnTo>
                    <a:pt x="32018" y="148623"/>
                  </a:lnTo>
                  <a:lnTo>
                    <a:pt x="31960" y="148386"/>
                  </a:lnTo>
                  <a:lnTo>
                    <a:pt x="31915" y="148276"/>
                  </a:lnTo>
                  <a:lnTo>
                    <a:pt x="31856" y="148173"/>
                  </a:lnTo>
                  <a:lnTo>
                    <a:pt x="31790" y="148069"/>
                  </a:lnTo>
                  <a:lnTo>
                    <a:pt x="31723" y="147967"/>
                  </a:lnTo>
                  <a:lnTo>
                    <a:pt x="31652" y="147869"/>
                  </a:lnTo>
                  <a:lnTo>
                    <a:pt x="31579" y="147772"/>
                  </a:lnTo>
                  <a:lnTo>
                    <a:pt x="31501" y="147675"/>
                  </a:lnTo>
                  <a:lnTo>
                    <a:pt x="31422" y="147583"/>
                  </a:lnTo>
                  <a:lnTo>
                    <a:pt x="31336" y="147499"/>
                  </a:lnTo>
                  <a:lnTo>
                    <a:pt x="31240" y="147425"/>
                  </a:lnTo>
                  <a:lnTo>
                    <a:pt x="31142" y="147353"/>
                  </a:lnTo>
                  <a:lnTo>
                    <a:pt x="30950" y="147201"/>
                  </a:lnTo>
                  <a:lnTo>
                    <a:pt x="30858" y="147122"/>
                  </a:lnTo>
                  <a:lnTo>
                    <a:pt x="30778" y="147031"/>
                  </a:lnTo>
                  <a:lnTo>
                    <a:pt x="30708" y="146933"/>
                  </a:lnTo>
                  <a:lnTo>
                    <a:pt x="30644" y="146830"/>
                  </a:lnTo>
                  <a:lnTo>
                    <a:pt x="30582" y="146721"/>
                  </a:lnTo>
                  <a:lnTo>
                    <a:pt x="30525" y="146617"/>
                  </a:lnTo>
                  <a:lnTo>
                    <a:pt x="30476" y="146508"/>
                  </a:lnTo>
                  <a:lnTo>
                    <a:pt x="30434" y="146393"/>
                  </a:lnTo>
                  <a:lnTo>
                    <a:pt x="30399" y="146271"/>
                  </a:lnTo>
                  <a:lnTo>
                    <a:pt x="30373" y="146156"/>
                  </a:lnTo>
                  <a:lnTo>
                    <a:pt x="30362" y="146034"/>
                  </a:lnTo>
                  <a:lnTo>
                    <a:pt x="30417" y="145798"/>
                  </a:lnTo>
                  <a:lnTo>
                    <a:pt x="30484" y="145561"/>
                  </a:lnTo>
                  <a:lnTo>
                    <a:pt x="30518" y="145323"/>
                  </a:lnTo>
                  <a:lnTo>
                    <a:pt x="30484" y="145080"/>
                  </a:lnTo>
                  <a:lnTo>
                    <a:pt x="30453" y="144965"/>
                  </a:lnTo>
                  <a:lnTo>
                    <a:pt x="30400" y="144850"/>
                  </a:lnTo>
                  <a:lnTo>
                    <a:pt x="30314" y="144765"/>
                  </a:lnTo>
                  <a:lnTo>
                    <a:pt x="30198" y="144747"/>
                  </a:lnTo>
                  <a:lnTo>
                    <a:pt x="29961" y="144807"/>
                  </a:lnTo>
                  <a:lnTo>
                    <a:pt x="29725" y="144868"/>
                  </a:lnTo>
                  <a:lnTo>
                    <a:pt x="29498" y="144801"/>
                  </a:lnTo>
                  <a:lnTo>
                    <a:pt x="29412" y="144716"/>
                  </a:lnTo>
                  <a:lnTo>
                    <a:pt x="29333" y="144625"/>
                  </a:lnTo>
                  <a:lnTo>
                    <a:pt x="29262" y="144528"/>
                  </a:lnTo>
                  <a:lnTo>
                    <a:pt x="29198" y="144424"/>
                  </a:lnTo>
                  <a:lnTo>
                    <a:pt x="29136" y="144315"/>
                  </a:lnTo>
                  <a:lnTo>
                    <a:pt x="29081" y="144206"/>
                  </a:lnTo>
                  <a:lnTo>
                    <a:pt x="29036" y="144096"/>
                  </a:lnTo>
                  <a:lnTo>
                    <a:pt x="29005" y="143975"/>
                  </a:lnTo>
                  <a:lnTo>
                    <a:pt x="28983" y="143859"/>
                  </a:lnTo>
                  <a:lnTo>
                    <a:pt x="28962" y="143738"/>
                  </a:lnTo>
                  <a:lnTo>
                    <a:pt x="28882" y="143507"/>
                  </a:lnTo>
                  <a:lnTo>
                    <a:pt x="28712" y="143337"/>
                  </a:lnTo>
                  <a:lnTo>
                    <a:pt x="28518" y="143191"/>
                  </a:lnTo>
                  <a:lnTo>
                    <a:pt x="28340" y="143027"/>
                  </a:lnTo>
                  <a:lnTo>
                    <a:pt x="28280" y="142790"/>
                  </a:lnTo>
                  <a:lnTo>
                    <a:pt x="28323" y="142553"/>
                  </a:lnTo>
                  <a:lnTo>
                    <a:pt x="28396" y="142322"/>
                  </a:lnTo>
                  <a:lnTo>
                    <a:pt x="28457" y="142086"/>
                  </a:lnTo>
                  <a:lnTo>
                    <a:pt x="28485" y="141848"/>
                  </a:lnTo>
                  <a:lnTo>
                    <a:pt x="28482" y="141606"/>
                  </a:lnTo>
                  <a:lnTo>
                    <a:pt x="28473" y="141363"/>
                  </a:lnTo>
                  <a:lnTo>
                    <a:pt x="28471" y="141241"/>
                  </a:lnTo>
                  <a:lnTo>
                    <a:pt x="28474" y="141119"/>
                  </a:lnTo>
                  <a:lnTo>
                    <a:pt x="28485" y="140998"/>
                  </a:lnTo>
                  <a:lnTo>
                    <a:pt x="28501" y="140877"/>
                  </a:lnTo>
                  <a:lnTo>
                    <a:pt x="28519" y="140755"/>
                  </a:lnTo>
                  <a:lnTo>
                    <a:pt x="28538" y="140633"/>
                  </a:lnTo>
                  <a:lnTo>
                    <a:pt x="28557" y="140512"/>
                  </a:lnTo>
                  <a:lnTo>
                    <a:pt x="28579" y="140396"/>
                  </a:lnTo>
                  <a:lnTo>
                    <a:pt x="28602" y="140275"/>
                  </a:lnTo>
                  <a:lnTo>
                    <a:pt x="28628" y="140160"/>
                  </a:lnTo>
                  <a:lnTo>
                    <a:pt x="28657" y="140038"/>
                  </a:lnTo>
                  <a:lnTo>
                    <a:pt x="28685" y="139922"/>
                  </a:lnTo>
                  <a:lnTo>
                    <a:pt x="28727" y="139680"/>
                  </a:lnTo>
                  <a:lnTo>
                    <a:pt x="28731" y="139443"/>
                  </a:lnTo>
                  <a:lnTo>
                    <a:pt x="28721" y="139321"/>
                  </a:lnTo>
                  <a:lnTo>
                    <a:pt x="28704" y="139199"/>
                  </a:lnTo>
                  <a:lnTo>
                    <a:pt x="28675" y="139078"/>
                  </a:lnTo>
                  <a:lnTo>
                    <a:pt x="28624" y="138969"/>
                  </a:lnTo>
                  <a:lnTo>
                    <a:pt x="28557" y="138865"/>
                  </a:lnTo>
                  <a:lnTo>
                    <a:pt x="28475" y="138780"/>
                  </a:lnTo>
                  <a:lnTo>
                    <a:pt x="28382" y="138702"/>
                  </a:lnTo>
                  <a:lnTo>
                    <a:pt x="28286" y="138622"/>
                  </a:lnTo>
                  <a:lnTo>
                    <a:pt x="28191" y="138549"/>
                  </a:lnTo>
                  <a:lnTo>
                    <a:pt x="28008" y="138386"/>
                  </a:lnTo>
                  <a:lnTo>
                    <a:pt x="27924" y="138301"/>
                  </a:lnTo>
                  <a:lnTo>
                    <a:pt x="27842" y="138209"/>
                  </a:lnTo>
                  <a:lnTo>
                    <a:pt x="27764" y="138118"/>
                  </a:lnTo>
                  <a:lnTo>
                    <a:pt x="27688" y="138021"/>
                  </a:lnTo>
                  <a:lnTo>
                    <a:pt x="27617" y="137924"/>
                  </a:lnTo>
                  <a:lnTo>
                    <a:pt x="27554" y="137820"/>
                  </a:lnTo>
                  <a:lnTo>
                    <a:pt x="27497" y="137711"/>
                  </a:lnTo>
                  <a:lnTo>
                    <a:pt x="27452" y="137602"/>
                  </a:lnTo>
                  <a:lnTo>
                    <a:pt x="27424" y="137480"/>
                  </a:lnTo>
                  <a:lnTo>
                    <a:pt x="27411" y="137359"/>
                  </a:lnTo>
                  <a:lnTo>
                    <a:pt x="27407" y="137237"/>
                  </a:lnTo>
                  <a:lnTo>
                    <a:pt x="27411" y="136994"/>
                  </a:lnTo>
                  <a:lnTo>
                    <a:pt x="27417" y="136751"/>
                  </a:lnTo>
                  <a:lnTo>
                    <a:pt x="27362" y="136521"/>
                  </a:lnTo>
                  <a:lnTo>
                    <a:pt x="27199" y="136338"/>
                  </a:lnTo>
                  <a:lnTo>
                    <a:pt x="27051" y="136150"/>
                  </a:lnTo>
                  <a:lnTo>
                    <a:pt x="27012" y="136034"/>
                  </a:lnTo>
                  <a:lnTo>
                    <a:pt x="26982" y="135913"/>
                  </a:lnTo>
                  <a:lnTo>
                    <a:pt x="26957" y="135798"/>
                  </a:lnTo>
                  <a:lnTo>
                    <a:pt x="26938" y="135676"/>
                  </a:lnTo>
                  <a:lnTo>
                    <a:pt x="26924" y="135554"/>
                  </a:lnTo>
                  <a:lnTo>
                    <a:pt x="26917" y="135433"/>
                  </a:lnTo>
                  <a:lnTo>
                    <a:pt x="26916" y="135311"/>
                  </a:lnTo>
                  <a:lnTo>
                    <a:pt x="26924" y="135068"/>
                  </a:lnTo>
                  <a:lnTo>
                    <a:pt x="26952" y="134946"/>
                  </a:lnTo>
                  <a:lnTo>
                    <a:pt x="26993" y="134838"/>
                  </a:lnTo>
                  <a:lnTo>
                    <a:pt x="27037" y="134722"/>
                  </a:lnTo>
                  <a:lnTo>
                    <a:pt x="27081" y="134612"/>
                  </a:lnTo>
                  <a:lnTo>
                    <a:pt x="27163" y="134382"/>
                  </a:lnTo>
                  <a:lnTo>
                    <a:pt x="27185" y="134139"/>
                  </a:lnTo>
                  <a:lnTo>
                    <a:pt x="27141" y="133902"/>
                  </a:lnTo>
                  <a:lnTo>
                    <a:pt x="27108" y="133780"/>
                  </a:lnTo>
                  <a:lnTo>
                    <a:pt x="27067" y="133671"/>
                  </a:lnTo>
                  <a:lnTo>
                    <a:pt x="27018" y="133556"/>
                  </a:lnTo>
                  <a:lnTo>
                    <a:pt x="26958" y="133452"/>
                  </a:lnTo>
                  <a:lnTo>
                    <a:pt x="26893" y="133349"/>
                  </a:lnTo>
                  <a:lnTo>
                    <a:pt x="26827" y="133245"/>
                  </a:lnTo>
                  <a:lnTo>
                    <a:pt x="26761" y="133143"/>
                  </a:lnTo>
                  <a:lnTo>
                    <a:pt x="26637" y="132936"/>
                  </a:lnTo>
                  <a:lnTo>
                    <a:pt x="26532" y="132717"/>
                  </a:lnTo>
                  <a:lnTo>
                    <a:pt x="26436" y="132493"/>
                  </a:lnTo>
                  <a:lnTo>
                    <a:pt x="26338" y="132268"/>
                  </a:lnTo>
                  <a:lnTo>
                    <a:pt x="26221" y="132055"/>
                  </a:lnTo>
                  <a:lnTo>
                    <a:pt x="26102" y="131848"/>
                  </a:lnTo>
                  <a:lnTo>
                    <a:pt x="26036" y="131612"/>
                  </a:lnTo>
                  <a:lnTo>
                    <a:pt x="26050" y="131374"/>
                  </a:lnTo>
                  <a:lnTo>
                    <a:pt x="26093" y="131132"/>
                  </a:lnTo>
                  <a:lnTo>
                    <a:pt x="26119" y="130888"/>
                  </a:lnTo>
                  <a:lnTo>
                    <a:pt x="26106" y="130767"/>
                  </a:lnTo>
                  <a:lnTo>
                    <a:pt x="26070" y="130652"/>
                  </a:lnTo>
                  <a:lnTo>
                    <a:pt x="26023" y="130542"/>
                  </a:lnTo>
                  <a:lnTo>
                    <a:pt x="25967" y="130432"/>
                  </a:lnTo>
                  <a:lnTo>
                    <a:pt x="25907" y="130329"/>
                  </a:lnTo>
                  <a:lnTo>
                    <a:pt x="25784" y="130117"/>
                  </a:lnTo>
                  <a:lnTo>
                    <a:pt x="25722" y="130014"/>
                  </a:lnTo>
                  <a:lnTo>
                    <a:pt x="25657" y="129910"/>
                  </a:lnTo>
                  <a:lnTo>
                    <a:pt x="25590" y="129807"/>
                  </a:lnTo>
                  <a:lnTo>
                    <a:pt x="25522" y="129710"/>
                  </a:lnTo>
                  <a:lnTo>
                    <a:pt x="25380" y="129510"/>
                  </a:lnTo>
                  <a:lnTo>
                    <a:pt x="25233" y="129315"/>
                  </a:lnTo>
                  <a:lnTo>
                    <a:pt x="25082" y="129126"/>
                  </a:lnTo>
                  <a:lnTo>
                    <a:pt x="24933" y="128932"/>
                  </a:lnTo>
                  <a:lnTo>
                    <a:pt x="24859" y="128835"/>
                  </a:lnTo>
                  <a:lnTo>
                    <a:pt x="24786" y="128738"/>
                  </a:lnTo>
                  <a:lnTo>
                    <a:pt x="24715" y="128641"/>
                  </a:lnTo>
                  <a:lnTo>
                    <a:pt x="24647" y="128537"/>
                  </a:lnTo>
                  <a:lnTo>
                    <a:pt x="24519" y="128330"/>
                  </a:lnTo>
                  <a:lnTo>
                    <a:pt x="24455" y="128227"/>
                  </a:lnTo>
                  <a:lnTo>
                    <a:pt x="24391" y="128124"/>
                  </a:lnTo>
                  <a:lnTo>
                    <a:pt x="24323" y="128027"/>
                  </a:lnTo>
                  <a:lnTo>
                    <a:pt x="24252" y="127930"/>
                  </a:lnTo>
                  <a:lnTo>
                    <a:pt x="24178" y="127832"/>
                  </a:lnTo>
                  <a:lnTo>
                    <a:pt x="24103" y="127735"/>
                  </a:lnTo>
                  <a:lnTo>
                    <a:pt x="23962" y="127535"/>
                  </a:lnTo>
                  <a:lnTo>
                    <a:pt x="23917" y="127304"/>
                  </a:lnTo>
                  <a:lnTo>
                    <a:pt x="23989" y="127073"/>
                  </a:lnTo>
                  <a:lnTo>
                    <a:pt x="24061" y="126836"/>
                  </a:lnTo>
                  <a:lnTo>
                    <a:pt x="24044" y="126599"/>
                  </a:lnTo>
                  <a:lnTo>
                    <a:pt x="23941" y="126380"/>
                  </a:lnTo>
                  <a:lnTo>
                    <a:pt x="23817" y="126168"/>
                  </a:lnTo>
                  <a:lnTo>
                    <a:pt x="23685" y="125967"/>
                  </a:lnTo>
                  <a:lnTo>
                    <a:pt x="23546" y="125767"/>
                  </a:lnTo>
                  <a:lnTo>
                    <a:pt x="23389" y="125579"/>
                  </a:lnTo>
                  <a:lnTo>
                    <a:pt x="23221" y="125403"/>
                  </a:lnTo>
                  <a:lnTo>
                    <a:pt x="23050" y="125232"/>
                  </a:lnTo>
                  <a:lnTo>
                    <a:pt x="22840" y="125110"/>
                  </a:lnTo>
                  <a:lnTo>
                    <a:pt x="22614" y="125178"/>
                  </a:lnTo>
                  <a:lnTo>
                    <a:pt x="22446" y="125354"/>
                  </a:lnTo>
                  <a:lnTo>
                    <a:pt x="22294" y="125542"/>
                  </a:lnTo>
                  <a:lnTo>
                    <a:pt x="22142" y="125730"/>
                  </a:lnTo>
                  <a:lnTo>
                    <a:pt x="21990" y="125919"/>
                  </a:lnTo>
                  <a:lnTo>
                    <a:pt x="21837" y="126113"/>
                  </a:lnTo>
                  <a:lnTo>
                    <a:pt x="21682" y="126296"/>
                  </a:lnTo>
                  <a:lnTo>
                    <a:pt x="21519" y="126477"/>
                  </a:lnTo>
                  <a:lnTo>
                    <a:pt x="21354" y="126660"/>
                  </a:lnTo>
                  <a:lnTo>
                    <a:pt x="21176" y="126824"/>
                  </a:lnTo>
                  <a:lnTo>
                    <a:pt x="20954" y="126800"/>
                  </a:lnTo>
                  <a:lnTo>
                    <a:pt x="20816" y="126599"/>
                  </a:lnTo>
                  <a:lnTo>
                    <a:pt x="20677" y="126399"/>
                  </a:lnTo>
                  <a:lnTo>
                    <a:pt x="20446" y="126362"/>
                  </a:lnTo>
                  <a:lnTo>
                    <a:pt x="20227" y="126465"/>
                  </a:lnTo>
                  <a:lnTo>
                    <a:pt x="20012" y="126581"/>
                  </a:lnTo>
                  <a:lnTo>
                    <a:pt x="19785" y="126666"/>
                  </a:lnTo>
                  <a:lnTo>
                    <a:pt x="19543" y="126690"/>
                  </a:lnTo>
                  <a:lnTo>
                    <a:pt x="19301" y="126709"/>
                  </a:lnTo>
                  <a:lnTo>
                    <a:pt x="19181" y="126690"/>
                  </a:lnTo>
                  <a:lnTo>
                    <a:pt x="19065" y="126648"/>
                  </a:lnTo>
                  <a:lnTo>
                    <a:pt x="18965" y="126581"/>
                  </a:lnTo>
                  <a:lnTo>
                    <a:pt x="18886" y="126483"/>
                  </a:lnTo>
                  <a:lnTo>
                    <a:pt x="18821" y="126387"/>
                  </a:lnTo>
                  <a:lnTo>
                    <a:pt x="18771" y="126271"/>
                  </a:lnTo>
                  <a:lnTo>
                    <a:pt x="18727" y="126162"/>
                  </a:lnTo>
                  <a:lnTo>
                    <a:pt x="18689" y="126046"/>
                  </a:lnTo>
                  <a:lnTo>
                    <a:pt x="18673" y="125925"/>
                  </a:lnTo>
                  <a:lnTo>
                    <a:pt x="18691" y="125682"/>
                  </a:lnTo>
                  <a:lnTo>
                    <a:pt x="18702" y="125438"/>
                  </a:lnTo>
                  <a:lnTo>
                    <a:pt x="18668" y="125323"/>
                  </a:lnTo>
                  <a:lnTo>
                    <a:pt x="18580" y="125238"/>
                  </a:lnTo>
                  <a:lnTo>
                    <a:pt x="18466" y="125202"/>
                  </a:lnTo>
                  <a:lnTo>
                    <a:pt x="18345" y="125183"/>
                  </a:lnTo>
                  <a:lnTo>
                    <a:pt x="18224" y="125171"/>
                  </a:lnTo>
                  <a:lnTo>
                    <a:pt x="18103" y="125160"/>
                  </a:lnTo>
                  <a:lnTo>
                    <a:pt x="17883" y="125068"/>
                  </a:lnTo>
                  <a:lnTo>
                    <a:pt x="17811" y="124843"/>
                  </a:lnTo>
                  <a:lnTo>
                    <a:pt x="17828" y="124600"/>
                  </a:lnTo>
                  <a:lnTo>
                    <a:pt x="17855" y="124357"/>
                  </a:lnTo>
                  <a:lnTo>
                    <a:pt x="17875" y="124114"/>
                  </a:lnTo>
                  <a:lnTo>
                    <a:pt x="17890" y="123871"/>
                  </a:lnTo>
                  <a:lnTo>
                    <a:pt x="17901" y="123628"/>
                  </a:lnTo>
                  <a:lnTo>
                    <a:pt x="17895" y="123385"/>
                  </a:lnTo>
                  <a:lnTo>
                    <a:pt x="17863" y="123149"/>
                  </a:lnTo>
                  <a:lnTo>
                    <a:pt x="17816" y="122905"/>
                  </a:lnTo>
                  <a:lnTo>
                    <a:pt x="17779" y="122662"/>
                  </a:lnTo>
                  <a:lnTo>
                    <a:pt x="17791" y="122425"/>
                  </a:lnTo>
                  <a:lnTo>
                    <a:pt x="17844" y="122189"/>
                  </a:lnTo>
                  <a:lnTo>
                    <a:pt x="17889" y="121946"/>
                  </a:lnTo>
                  <a:lnTo>
                    <a:pt x="17902" y="121703"/>
                  </a:lnTo>
                  <a:lnTo>
                    <a:pt x="17899" y="121459"/>
                  </a:lnTo>
                  <a:lnTo>
                    <a:pt x="17878" y="121338"/>
                  </a:lnTo>
                  <a:lnTo>
                    <a:pt x="17812" y="121240"/>
                  </a:lnTo>
                  <a:lnTo>
                    <a:pt x="17701" y="121192"/>
                  </a:lnTo>
                  <a:lnTo>
                    <a:pt x="17580" y="121186"/>
                  </a:lnTo>
                  <a:lnTo>
                    <a:pt x="17339" y="121223"/>
                  </a:lnTo>
                  <a:lnTo>
                    <a:pt x="17129" y="121253"/>
                  </a:lnTo>
                  <a:lnTo>
                    <a:pt x="16913" y="121253"/>
                  </a:lnTo>
                  <a:lnTo>
                    <a:pt x="16796" y="121222"/>
                  </a:lnTo>
                  <a:lnTo>
                    <a:pt x="16687" y="121168"/>
                  </a:lnTo>
                  <a:lnTo>
                    <a:pt x="16586" y="121095"/>
                  </a:lnTo>
                  <a:lnTo>
                    <a:pt x="16495" y="121016"/>
                  </a:lnTo>
                  <a:lnTo>
                    <a:pt x="16415" y="120931"/>
                  </a:lnTo>
                  <a:lnTo>
                    <a:pt x="16354" y="120821"/>
                  </a:lnTo>
                  <a:lnTo>
                    <a:pt x="16329" y="120706"/>
                  </a:lnTo>
                  <a:lnTo>
                    <a:pt x="16317" y="120585"/>
                  </a:lnTo>
                  <a:lnTo>
                    <a:pt x="16315" y="120457"/>
                  </a:lnTo>
                  <a:lnTo>
                    <a:pt x="16338" y="120220"/>
                  </a:lnTo>
                  <a:lnTo>
                    <a:pt x="16357" y="120098"/>
                  </a:lnTo>
                  <a:lnTo>
                    <a:pt x="16382" y="119977"/>
                  </a:lnTo>
                  <a:lnTo>
                    <a:pt x="16414" y="119862"/>
                  </a:lnTo>
                  <a:lnTo>
                    <a:pt x="16450" y="119746"/>
                  </a:lnTo>
                  <a:lnTo>
                    <a:pt x="16489" y="119631"/>
                  </a:lnTo>
                  <a:lnTo>
                    <a:pt x="16531" y="119515"/>
                  </a:lnTo>
                  <a:lnTo>
                    <a:pt x="16588" y="119406"/>
                  </a:lnTo>
                  <a:lnTo>
                    <a:pt x="16680" y="119333"/>
                  </a:lnTo>
                  <a:lnTo>
                    <a:pt x="16785" y="119266"/>
                  </a:lnTo>
                  <a:lnTo>
                    <a:pt x="16894" y="119211"/>
                  </a:lnTo>
                  <a:lnTo>
                    <a:pt x="17081" y="119060"/>
                  </a:lnTo>
                  <a:lnTo>
                    <a:pt x="17031" y="118835"/>
                  </a:lnTo>
                  <a:lnTo>
                    <a:pt x="16899" y="118628"/>
                  </a:lnTo>
                  <a:lnTo>
                    <a:pt x="16802" y="118403"/>
                  </a:lnTo>
                  <a:lnTo>
                    <a:pt x="16778" y="118288"/>
                  </a:lnTo>
                  <a:lnTo>
                    <a:pt x="16763" y="118166"/>
                  </a:lnTo>
                  <a:lnTo>
                    <a:pt x="16750" y="118045"/>
                  </a:lnTo>
                  <a:lnTo>
                    <a:pt x="16740" y="117924"/>
                  </a:lnTo>
                  <a:lnTo>
                    <a:pt x="16735" y="117802"/>
                  </a:lnTo>
                  <a:lnTo>
                    <a:pt x="16732" y="117680"/>
                  </a:lnTo>
                  <a:lnTo>
                    <a:pt x="16740" y="117438"/>
                  </a:lnTo>
                  <a:lnTo>
                    <a:pt x="16760" y="117194"/>
                  </a:lnTo>
                  <a:lnTo>
                    <a:pt x="16768" y="116952"/>
                  </a:lnTo>
                  <a:lnTo>
                    <a:pt x="16763" y="116708"/>
                  </a:lnTo>
                  <a:lnTo>
                    <a:pt x="16755" y="116587"/>
                  </a:lnTo>
                  <a:lnTo>
                    <a:pt x="16740" y="116466"/>
                  </a:lnTo>
                  <a:lnTo>
                    <a:pt x="16718" y="116350"/>
                  </a:lnTo>
                  <a:lnTo>
                    <a:pt x="16691" y="116228"/>
                  </a:lnTo>
                  <a:lnTo>
                    <a:pt x="16658" y="116113"/>
                  </a:lnTo>
                  <a:lnTo>
                    <a:pt x="16622" y="115997"/>
                  </a:lnTo>
                  <a:lnTo>
                    <a:pt x="16584" y="115882"/>
                  </a:lnTo>
                  <a:lnTo>
                    <a:pt x="16545" y="115767"/>
                  </a:lnTo>
                  <a:lnTo>
                    <a:pt x="16502" y="115651"/>
                  </a:lnTo>
                  <a:lnTo>
                    <a:pt x="16456" y="115535"/>
                  </a:lnTo>
                  <a:lnTo>
                    <a:pt x="16402" y="115426"/>
                  </a:lnTo>
                  <a:lnTo>
                    <a:pt x="16332" y="115330"/>
                  </a:lnTo>
                  <a:lnTo>
                    <a:pt x="16255" y="115238"/>
                  </a:lnTo>
                  <a:lnTo>
                    <a:pt x="16174" y="115147"/>
                  </a:lnTo>
                  <a:lnTo>
                    <a:pt x="16016" y="114958"/>
                  </a:lnTo>
                  <a:lnTo>
                    <a:pt x="15950" y="114855"/>
                  </a:lnTo>
                  <a:lnTo>
                    <a:pt x="15904" y="114746"/>
                  </a:lnTo>
                  <a:lnTo>
                    <a:pt x="15863" y="114630"/>
                  </a:lnTo>
                  <a:lnTo>
                    <a:pt x="15828" y="114515"/>
                  </a:lnTo>
                  <a:lnTo>
                    <a:pt x="15799" y="114393"/>
                  </a:lnTo>
                  <a:lnTo>
                    <a:pt x="15777" y="114278"/>
                  </a:lnTo>
                  <a:lnTo>
                    <a:pt x="15758" y="114156"/>
                  </a:lnTo>
                  <a:lnTo>
                    <a:pt x="15745" y="114035"/>
                  </a:lnTo>
                  <a:lnTo>
                    <a:pt x="15736" y="113914"/>
                  </a:lnTo>
                  <a:lnTo>
                    <a:pt x="15731" y="113792"/>
                  </a:lnTo>
                  <a:lnTo>
                    <a:pt x="15742" y="113549"/>
                  </a:lnTo>
                  <a:lnTo>
                    <a:pt x="15764" y="113312"/>
                  </a:lnTo>
                  <a:lnTo>
                    <a:pt x="15787" y="113069"/>
                  </a:lnTo>
                  <a:lnTo>
                    <a:pt x="15805" y="112826"/>
                  </a:lnTo>
                  <a:lnTo>
                    <a:pt x="15813" y="112705"/>
                  </a:lnTo>
                  <a:lnTo>
                    <a:pt x="15821" y="112583"/>
                  </a:lnTo>
                  <a:lnTo>
                    <a:pt x="15829" y="112461"/>
                  </a:lnTo>
                  <a:lnTo>
                    <a:pt x="15835" y="112340"/>
                  </a:lnTo>
                  <a:lnTo>
                    <a:pt x="15839" y="112219"/>
                  </a:lnTo>
                  <a:lnTo>
                    <a:pt x="15843" y="112097"/>
                  </a:lnTo>
                  <a:lnTo>
                    <a:pt x="15828" y="111854"/>
                  </a:lnTo>
                  <a:lnTo>
                    <a:pt x="15774" y="111617"/>
                  </a:lnTo>
                  <a:lnTo>
                    <a:pt x="15706" y="111386"/>
                  </a:lnTo>
                  <a:lnTo>
                    <a:pt x="15675" y="111143"/>
                  </a:lnTo>
                  <a:lnTo>
                    <a:pt x="15722" y="110906"/>
                  </a:lnTo>
                  <a:lnTo>
                    <a:pt x="15819" y="110688"/>
                  </a:lnTo>
                  <a:lnTo>
                    <a:pt x="15930" y="110469"/>
                  </a:lnTo>
                  <a:lnTo>
                    <a:pt x="15993" y="110365"/>
                  </a:lnTo>
                  <a:lnTo>
                    <a:pt x="16061" y="110263"/>
                  </a:lnTo>
                  <a:lnTo>
                    <a:pt x="16132" y="110165"/>
                  </a:lnTo>
                  <a:lnTo>
                    <a:pt x="16204" y="110068"/>
                  </a:lnTo>
                  <a:lnTo>
                    <a:pt x="16335" y="109862"/>
                  </a:lnTo>
                  <a:lnTo>
                    <a:pt x="16373" y="109746"/>
                  </a:lnTo>
                  <a:lnTo>
                    <a:pt x="16396" y="109624"/>
                  </a:lnTo>
                  <a:lnTo>
                    <a:pt x="16412" y="109503"/>
                  </a:lnTo>
                  <a:lnTo>
                    <a:pt x="16419" y="109388"/>
                  </a:lnTo>
                  <a:lnTo>
                    <a:pt x="16421" y="109266"/>
                  </a:lnTo>
                  <a:lnTo>
                    <a:pt x="16430" y="109023"/>
                  </a:lnTo>
                  <a:lnTo>
                    <a:pt x="16441" y="108901"/>
                  </a:lnTo>
                  <a:lnTo>
                    <a:pt x="16455" y="108780"/>
                  </a:lnTo>
                  <a:lnTo>
                    <a:pt x="16470" y="108659"/>
                  </a:lnTo>
                  <a:lnTo>
                    <a:pt x="16486" y="108537"/>
                  </a:lnTo>
                  <a:lnTo>
                    <a:pt x="16520" y="108294"/>
                  </a:lnTo>
                  <a:lnTo>
                    <a:pt x="16548" y="108179"/>
                  </a:lnTo>
                  <a:lnTo>
                    <a:pt x="16581" y="108063"/>
                  </a:lnTo>
                  <a:lnTo>
                    <a:pt x="16615" y="107947"/>
                  </a:lnTo>
                  <a:lnTo>
                    <a:pt x="16650" y="107832"/>
                  </a:lnTo>
                  <a:lnTo>
                    <a:pt x="16721" y="107595"/>
                  </a:lnTo>
                  <a:lnTo>
                    <a:pt x="16795" y="107365"/>
                  </a:lnTo>
                  <a:lnTo>
                    <a:pt x="16870" y="107134"/>
                  </a:lnTo>
                  <a:lnTo>
                    <a:pt x="16946" y="106903"/>
                  </a:lnTo>
                  <a:lnTo>
                    <a:pt x="17023" y="106672"/>
                  </a:lnTo>
                  <a:lnTo>
                    <a:pt x="17100" y="106441"/>
                  </a:lnTo>
                  <a:lnTo>
                    <a:pt x="17141" y="106326"/>
                  </a:lnTo>
                  <a:lnTo>
                    <a:pt x="17182" y="106210"/>
                  </a:lnTo>
                  <a:lnTo>
                    <a:pt x="17227" y="106101"/>
                  </a:lnTo>
                  <a:lnTo>
                    <a:pt x="17276" y="105985"/>
                  </a:lnTo>
                  <a:lnTo>
                    <a:pt x="17330" y="105876"/>
                  </a:lnTo>
                  <a:lnTo>
                    <a:pt x="17389" y="105772"/>
                  </a:lnTo>
                  <a:lnTo>
                    <a:pt x="17454" y="105669"/>
                  </a:lnTo>
                  <a:lnTo>
                    <a:pt x="17521" y="105566"/>
                  </a:lnTo>
                  <a:lnTo>
                    <a:pt x="17591" y="105469"/>
                  </a:lnTo>
                  <a:lnTo>
                    <a:pt x="17663" y="105372"/>
                  </a:lnTo>
                  <a:lnTo>
                    <a:pt x="17741" y="105281"/>
                  </a:lnTo>
                  <a:lnTo>
                    <a:pt x="17822" y="105189"/>
                  </a:lnTo>
                  <a:lnTo>
                    <a:pt x="17909" y="105098"/>
                  </a:lnTo>
                  <a:lnTo>
                    <a:pt x="18012" y="105038"/>
                  </a:lnTo>
                  <a:lnTo>
                    <a:pt x="18123" y="104989"/>
                  </a:lnTo>
                  <a:lnTo>
                    <a:pt x="18234" y="104941"/>
                  </a:lnTo>
                  <a:lnTo>
                    <a:pt x="18449" y="104825"/>
                  </a:lnTo>
                  <a:lnTo>
                    <a:pt x="18530" y="104734"/>
                  </a:lnTo>
                  <a:lnTo>
                    <a:pt x="18600" y="104637"/>
                  </a:lnTo>
                  <a:lnTo>
                    <a:pt x="18665" y="104533"/>
                  </a:lnTo>
                  <a:lnTo>
                    <a:pt x="18727" y="104430"/>
                  </a:lnTo>
                  <a:lnTo>
                    <a:pt x="18784" y="104321"/>
                  </a:lnTo>
                  <a:lnTo>
                    <a:pt x="18833" y="104211"/>
                  </a:lnTo>
                  <a:lnTo>
                    <a:pt x="18877" y="104096"/>
                  </a:lnTo>
                  <a:lnTo>
                    <a:pt x="18910" y="103981"/>
                  </a:lnTo>
                  <a:lnTo>
                    <a:pt x="18928" y="103859"/>
                  </a:lnTo>
                  <a:lnTo>
                    <a:pt x="18937" y="103737"/>
                  </a:lnTo>
                  <a:lnTo>
                    <a:pt x="18864" y="103507"/>
                  </a:lnTo>
                  <a:lnTo>
                    <a:pt x="18719" y="103312"/>
                  </a:lnTo>
                  <a:lnTo>
                    <a:pt x="18565" y="103124"/>
                  </a:lnTo>
                  <a:lnTo>
                    <a:pt x="18421" y="102930"/>
                  </a:lnTo>
                  <a:lnTo>
                    <a:pt x="18281" y="102729"/>
                  </a:lnTo>
                  <a:lnTo>
                    <a:pt x="18144" y="102528"/>
                  </a:lnTo>
                  <a:lnTo>
                    <a:pt x="18079" y="102425"/>
                  </a:lnTo>
                  <a:lnTo>
                    <a:pt x="18020" y="102322"/>
                  </a:lnTo>
                  <a:lnTo>
                    <a:pt x="17967" y="102212"/>
                  </a:lnTo>
                  <a:lnTo>
                    <a:pt x="17929" y="102097"/>
                  </a:lnTo>
                  <a:lnTo>
                    <a:pt x="17916" y="101976"/>
                  </a:lnTo>
                  <a:lnTo>
                    <a:pt x="17910" y="101854"/>
                  </a:lnTo>
                  <a:lnTo>
                    <a:pt x="17910" y="101733"/>
                  </a:lnTo>
                  <a:lnTo>
                    <a:pt x="17928" y="101489"/>
                  </a:lnTo>
                  <a:lnTo>
                    <a:pt x="17978" y="101246"/>
                  </a:lnTo>
                  <a:lnTo>
                    <a:pt x="18026" y="101003"/>
                  </a:lnTo>
                  <a:lnTo>
                    <a:pt x="18018" y="100773"/>
                  </a:lnTo>
                  <a:lnTo>
                    <a:pt x="17994" y="100657"/>
                  </a:lnTo>
                  <a:lnTo>
                    <a:pt x="17960" y="100536"/>
                  </a:lnTo>
                  <a:lnTo>
                    <a:pt x="17922" y="100420"/>
                  </a:lnTo>
                  <a:lnTo>
                    <a:pt x="17879" y="100305"/>
                  </a:lnTo>
                  <a:lnTo>
                    <a:pt x="17836" y="100189"/>
                  </a:lnTo>
                  <a:lnTo>
                    <a:pt x="17754" y="99958"/>
                  </a:lnTo>
                  <a:lnTo>
                    <a:pt x="17699" y="99849"/>
                  </a:lnTo>
                  <a:lnTo>
                    <a:pt x="17636" y="99746"/>
                  </a:lnTo>
                  <a:lnTo>
                    <a:pt x="17570" y="99642"/>
                  </a:lnTo>
                  <a:lnTo>
                    <a:pt x="17505" y="99540"/>
                  </a:lnTo>
                  <a:lnTo>
                    <a:pt x="17383" y="99333"/>
                  </a:lnTo>
                  <a:lnTo>
                    <a:pt x="17344" y="99217"/>
                  </a:lnTo>
                  <a:lnTo>
                    <a:pt x="17307" y="99102"/>
                  </a:lnTo>
                  <a:lnTo>
                    <a:pt x="17277" y="98980"/>
                  </a:lnTo>
                  <a:lnTo>
                    <a:pt x="17256" y="98859"/>
                  </a:lnTo>
                  <a:lnTo>
                    <a:pt x="17245" y="98738"/>
                  </a:lnTo>
                  <a:lnTo>
                    <a:pt x="17245" y="98622"/>
                  </a:lnTo>
                  <a:lnTo>
                    <a:pt x="17319" y="98391"/>
                  </a:lnTo>
                  <a:lnTo>
                    <a:pt x="17387" y="98288"/>
                  </a:lnTo>
                  <a:lnTo>
                    <a:pt x="17460" y="98191"/>
                  </a:lnTo>
                  <a:lnTo>
                    <a:pt x="17538" y="98100"/>
                  </a:lnTo>
                  <a:lnTo>
                    <a:pt x="17618" y="98008"/>
                  </a:lnTo>
                  <a:lnTo>
                    <a:pt x="17699" y="97917"/>
                  </a:lnTo>
                  <a:lnTo>
                    <a:pt x="17861" y="97735"/>
                  </a:lnTo>
                  <a:lnTo>
                    <a:pt x="17936" y="97638"/>
                  </a:lnTo>
                  <a:lnTo>
                    <a:pt x="17995" y="97535"/>
                  </a:lnTo>
                  <a:lnTo>
                    <a:pt x="18045" y="97419"/>
                  </a:lnTo>
                  <a:lnTo>
                    <a:pt x="18084" y="97303"/>
                  </a:lnTo>
                  <a:lnTo>
                    <a:pt x="18114" y="97188"/>
                  </a:lnTo>
                  <a:lnTo>
                    <a:pt x="18139" y="97067"/>
                  </a:lnTo>
                  <a:lnTo>
                    <a:pt x="18158" y="96945"/>
                  </a:lnTo>
                  <a:lnTo>
                    <a:pt x="18171" y="96829"/>
                  </a:lnTo>
                  <a:lnTo>
                    <a:pt x="18177" y="96708"/>
                  </a:lnTo>
                  <a:lnTo>
                    <a:pt x="18178" y="96587"/>
                  </a:lnTo>
                  <a:lnTo>
                    <a:pt x="18166" y="96344"/>
                  </a:lnTo>
                  <a:lnTo>
                    <a:pt x="18149" y="96222"/>
                  </a:lnTo>
                  <a:lnTo>
                    <a:pt x="18120" y="96107"/>
                  </a:lnTo>
                  <a:lnTo>
                    <a:pt x="18069" y="95991"/>
                  </a:lnTo>
                  <a:lnTo>
                    <a:pt x="18003" y="95894"/>
                  </a:lnTo>
                  <a:lnTo>
                    <a:pt x="17926" y="95797"/>
                  </a:lnTo>
                  <a:lnTo>
                    <a:pt x="17844" y="95706"/>
                  </a:lnTo>
                  <a:lnTo>
                    <a:pt x="17759" y="95621"/>
                  </a:lnTo>
                  <a:lnTo>
                    <a:pt x="17661" y="95547"/>
                  </a:lnTo>
                  <a:lnTo>
                    <a:pt x="17556" y="95487"/>
                  </a:lnTo>
                  <a:lnTo>
                    <a:pt x="17444" y="95444"/>
                  </a:lnTo>
                  <a:lnTo>
                    <a:pt x="17329" y="95402"/>
                  </a:lnTo>
                  <a:lnTo>
                    <a:pt x="17211" y="95372"/>
                  </a:lnTo>
                  <a:lnTo>
                    <a:pt x="17092" y="95348"/>
                  </a:lnTo>
                  <a:lnTo>
                    <a:pt x="16972" y="95335"/>
                  </a:lnTo>
                  <a:lnTo>
                    <a:pt x="16850" y="95323"/>
                  </a:lnTo>
                  <a:lnTo>
                    <a:pt x="16729" y="95317"/>
                  </a:lnTo>
                  <a:lnTo>
                    <a:pt x="16607" y="95317"/>
                  </a:lnTo>
                  <a:lnTo>
                    <a:pt x="16364" y="95323"/>
                  </a:lnTo>
                  <a:lnTo>
                    <a:pt x="16243" y="95335"/>
                  </a:lnTo>
                  <a:lnTo>
                    <a:pt x="16123" y="95353"/>
                  </a:lnTo>
                  <a:lnTo>
                    <a:pt x="16003" y="95372"/>
                  </a:lnTo>
                  <a:lnTo>
                    <a:pt x="15884" y="95395"/>
                  </a:lnTo>
                  <a:lnTo>
                    <a:pt x="15644" y="95438"/>
                  </a:lnTo>
                  <a:lnTo>
                    <a:pt x="15405" y="95481"/>
                  </a:lnTo>
                  <a:lnTo>
                    <a:pt x="15164" y="95511"/>
                  </a:lnTo>
                  <a:lnTo>
                    <a:pt x="14922" y="95529"/>
                  </a:lnTo>
                  <a:lnTo>
                    <a:pt x="14679" y="95530"/>
                  </a:lnTo>
                  <a:lnTo>
                    <a:pt x="14437" y="95493"/>
                  </a:lnTo>
                  <a:lnTo>
                    <a:pt x="14200" y="95444"/>
                  </a:lnTo>
                  <a:lnTo>
                    <a:pt x="13969" y="95371"/>
                  </a:lnTo>
                  <a:lnTo>
                    <a:pt x="13854" y="95329"/>
                  </a:lnTo>
                  <a:lnTo>
                    <a:pt x="13739" y="95287"/>
                  </a:lnTo>
                  <a:lnTo>
                    <a:pt x="13632" y="95232"/>
                  </a:lnTo>
                  <a:lnTo>
                    <a:pt x="13536" y="95159"/>
                  </a:lnTo>
                  <a:lnTo>
                    <a:pt x="13454" y="95068"/>
                  </a:lnTo>
                  <a:lnTo>
                    <a:pt x="13396" y="94959"/>
                  </a:lnTo>
                  <a:lnTo>
                    <a:pt x="13355" y="94843"/>
                  </a:lnTo>
                  <a:lnTo>
                    <a:pt x="13319" y="94727"/>
                  </a:lnTo>
                  <a:lnTo>
                    <a:pt x="13293" y="94612"/>
                  </a:lnTo>
                  <a:lnTo>
                    <a:pt x="13277" y="94490"/>
                  </a:lnTo>
                  <a:lnTo>
                    <a:pt x="13266" y="94369"/>
                  </a:lnTo>
                  <a:lnTo>
                    <a:pt x="13262" y="94247"/>
                  </a:lnTo>
                  <a:lnTo>
                    <a:pt x="13291" y="94011"/>
                  </a:lnTo>
                  <a:lnTo>
                    <a:pt x="13402" y="93792"/>
                  </a:lnTo>
                  <a:lnTo>
                    <a:pt x="13500" y="93567"/>
                  </a:lnTo>
                  <a:lnTo>
                    <a:pt x="13550" y="93330"/>
                  </a:lnTo>
                  <a:lnTo>
                    <a:pt x="13597" y="93093"/>
                  </a:lnTo>
                  <a:lnTo>
                    <a:pt x="13644" y="92856"/>
                  </a:lnTo>
                  <a:lnTo>
                    <a:pt x="13691" y="92613"/>
                  </a:lnTo>
                  <a:lnTo>
                    <a:pt x="13739" y="92376"/>
                  </a:lnTo>
                  <a:lnTo>
                    <a:pt x="13764" y="92261"/>
                  </a:lnTo>
                  <a:lnTo>
                    <a:pt x="13790" y="92139"/>
                  </a:lnTo>
                  <a:lnTo>
                    <a:pt x="13818" y="92024"/>
                  </a:lnTo>
                  <a:lnTo>
                    <a:pt x="13857" y="91908"/>
                  </a:lnTo>
                  <a:lnTo>
                    <a:pt x="13903" y="91793"/>
                  </a:lnTo>
                  <a:lnTo>
                    <a:pt x="13957" y="91683"/>
                  </a:lnTo>
                  <a:lnTo>
                    <a:pt x="14018" y="91580"/>
                  </a:lnTo>
                  <a:lnTo>
                    <a:pt x="14091" y="91483"/>
                  </a:lnTo>
                  <a:lnTo>
                    <a:pt x="14173" y="91392"/>
                  </a:lnTo>
                  <a:lnTo>
                    <a:pt x="14261" y="91307"/>
                  </a:lnTo>
                  <a:lnTo>
                    <a:pt x="14360" y="91234"/>
                  </a:lnTo>
                  <a:lnTo>
                    <a:pt x="14462" y="91173"/>
                  </a:lnTo>
                  <a:lnTo>
                    <a:pt x="14568" y="91113"/>
                  </a:lnTo>
                  <a:lnTo>
                    <a:pt x="14678" y="91058"/>
                  </a:lnTo>
                  <a:lnTo>
                    <a:pt x="14790" y="91016"/>
                  </a:lnTo>
                  <a:lnTo>
                    <a:pt x="14905" y="90973"/>
                  </a:lnTo>
                  <a:lnTo>
                    <a:pt x="15024" y="90949"/>
                  </a:lnTo>
                  <a:lnTo>
                    <a:pt x="15144" y="90924"/>
                  </a:lnTo>
                  <a:lnTo>
                    <a:pt x="15265" y="90919"/>
                  </a:lnTo>
                  <a:lnTo>
                    <a:pt x="15509" y="90912"/>
                  </a:lnTo>
                  <a:lnTo>
                    <a:pt x="15630" y="90906"/>
                  </a:lnTo>
                  <a:lnTo>
                    <a:pt x="15750" y="90894"/>
                  </a:lnTo>
                  <a:lnTo>
                    <a:pt x="15868" y="90870"/>
                  </a:lnTo>
                  <a:lnTo>
                    <a:pt x="15984" y="90827"/>
                  </a:lnTo>
                  <a:lnTo>
                    <a:pt x="16097" y="90785"/>
                  </a:lnTo>
                  <a:lnTo>
                    <a:pt x="16206" y="90730"/>
                  </a:lnTo>
                  <a:lnTo>
                    <a:pt x="16306" y="90663"/>
                  </a:lnTo>
                  <a:lnTo>
                    <a:pt x="16391" y="90572"/>
                  </a:lnTo>
                  <a:lnTo>
                    <a:pt x="16461" y="90475"/>
                  </a:lnTo>
                  <a:lnTo>
                    <a:pt x="16520" y="90365"/>
                  </a:lnTo>
                  <a:lnTo>
                    <a:pt x="16575" y="90256"/>
                  </a:lnTo>
                  <a:lnTo>
                    <a:pt x="16624" y="90146"/>
                  </a:lnTo>
                  <a:lnTo>
                    <a:pt x="16664" y="90031"/>
                  </a:lnTo>
                  <a:lnTo>
                    <a:pt x="16700" y="89915"/>
                  </a:lnTo>
                  <a:lnTo>
                    <a:pt x="16734" y="89800"/>
                  </a:lnTo>
                  <a:lnTo>
                    <a:pt x="16762" y="89685"/>
                  </a:lnTo>
                  <a:lnTo>
                    <a:pt x="16786" y="89564"/>
                  </a:lnTo>
                  <a:lnTo>
                    <a:pt x="16802" y="89442"/>
                  </a:lnTo>
                  <a:lnTo>
                    <a:pt x="16817" y="89320"/>
                  </a:lnTo>
                  <a:lnTo>
                    <a:pt x="16831" y="89199"/>
                  </a:lnTo>
                  <a:lnTo>
                    <a:pt x="16843" y="89078"/>
                  </a:lnTo>
                  <a:lnTo>
                    <a:pt x="16853" y="88962"/>
                  </a:lnTo>
                  <a:lnTo>
                    <a:pt x="16859" y="88841"/>
                  </a:lnTo>
                  <a:lnTo>
                    <a:pt x="16861" y="88719"/>
                  </a:lnTo>
                  <a:lnTo>
                    <a:pt x="16861" y="88476"/>
                  </a:lnTo>
                  <a:lnTo>
                    <a:pt x="16855" y="88233"/>
                  </a:lnTo>
                  <a:lnTo>
                    <a:pt x="16847" y="87990"/>
                  </a:lnTo>
                  <a:lnTo>
                    <a:pt x="16841" y="87868"/>
                  </a:lnTo>
                  <a:lnTo>
                    <a:pt x="16835" y="87746"/>
                  </a:lnTo>
                  <a:lnTo>
                    <a:pt x="16829" y="87625"/>
                  </a:lnTo>
                  <a:lnTo>
                    <a:pt x="16822" y="87503"/>
                  </a:lnTo>
                  <a:lnTo>
                    <a:pt x="16812" y="87382"/>
                  </a:lnTo>
                  <a:lnTo>
                    <a:pt x="16800" y="87261"/>
                  </a:lnTo>
                  <a:lnTo>
                    <a:pt x="16785" y="87139"/>
                  </a:lnTo>
                  <a:lnTo>
                    <a:pt x="16770" y="87018"/>
                  </a:lnTo>
                  <a:lnTo>
                    <a:pt x="16753" y="86896"/>
                  </a:lnTo>
                  <a:lnTo>
                    <a:pt x="16727" y="86653"/>
                  </a:lnTo>
                  <a:lnTo>
                    <a:pt x="16715" y="86416"/>
                  </a:lnTo>
                  <a:lnTo>
                    <a:pt x="16742" y="86174"/>
                  </a:lnTo>
                  <a:lnTo>
                    <a:pt x="16782" y="85931"/>
                  </a:lnTo>
                  <a:lnTo>
                    <a:pt x="16797" y="85688"/>
                  </a:lnTo>
                  <a:lnTo>
                    <a:pt x="16798" y="85444"/>
                  </a:lnTo>
                  <a:lnTo>
                    <a:pt x="16798" y="85323"/>
                  </a:lnTo>
                  <a:lnTo>
                    <a:pt x="16794" y="85201"/>
                  </a:lnTo>
                  <a:lnTo>
                    <a:pt x="16788" y="85080"/>
                  </a:lnTo>
                  <a:lnTo>
                    <a:pt x="16777" y="84958"/>
                  </a:lnTo>
                  <a:lnTo>
                    <a:pt x="16763" y="84836"/>
                  </a:lnTo>
                  <a:lnTo>
                    <a:pt x="16745" y="84722"/>
                  </a:lnTo>
                  <a:lnTo>
                    <a:pt x="16720" y="84599"/>
                  </a:lnTo>
                  <a:lnTo>
                    <a:pt x="16685" y="84484"/>
                  </a:lnTo>
                  <a:lnTo>
                    <a:pt x="16641" y="84369"/>
                  </a:lnTo>
                  <a:lnTo>
                    <a:pt x="16592" y="84259"/>
                  </a:lnTo>
                  <a:lnTo>
                    <a:pt x="16539" y="84150"/>
                  </a:lnTo>
                  <a:lnTo>
                    <a:pt x="16484" y="84041"/>
                  </a:lnTo>
                  <a:lnTo>
                    <a:pt x="16426" y="83931"/>
                  </a:lnTo>
                  <a:lnTo>
                    <a:pt x="16369" y="83828"/>
                  </a:lnTo>
                  <a:lnTo>
                    <a:pt x="16247" y="83615"/>
                  </a:lnTo>
                  <a:lnTo>
                    <a:pt x="16182" y="83512"/>
                  </a:lnTo>
                  <a:lnTo>
                    <a:pt x="16110" y="83415"/>
                  </a:lnTo>
                  <a:lnTo>
                    <a:pt x="16036" y="83318"/>
                  </a:lnTo>
                  <a:lnTo>
                    <a:pt x="15960" y="83227"/>
                  </a:lnTo>
                  <a:lnTo>
                    <a:pt x="15814" y="83033"/>
                  </a:lnTo>
                  <a:lnTo>
                    <a:pt x="15762" y="82917"/>
                  </a:lnTo>
                  <a:lnTo>
                    <a:pt x="15723" y="82802"/>
                  </a:lnTo>
                  <a:lnTo>
                    <a:pt x="15696" y="82686"/>
                  </a:lnTo>
                  <a:lnTo>
                    <a:pt x="15670" y="82570"/>
                  </a:lnTo>
                  <a:lnTo>
                    <a:pt x="15648" y="82449"/>
                  </a:lnTo>
                  <a:lnTo>
                    <a:pt x="15630" y="82327"/>
                  </a:lnTo>
                  <a:lnTo>
                    <a:pt x="15617" y="82206"/>
                  </a:lnTo>
                  <a:lnTo>
                    <a:pt x="15607" y="82084"/>
                  </a:lnTo>
                  <a:lnTo>
                    <a:pt x="15600" y="81963"/>
                  </a:lnTo>
                  <a:lnTo>
                    <a:pt x="15596" y="81841"/>
                  </a:lnTo>
                  <a:lnTo>
                    <a:pt x="15622" y="81605"/>
                  </a:lnTo>
                  <a:lnTo>
                    <a:pt x="15656" y="81361"/>
                  </a:lnTo>
                  <a:lnTo>
                    <a:pt x="15670" y="81118"/>
                  </a:lnTo>
                  <a:lnTo>
                    <a:pt x="15644" y="80997"/>
                  </a:lnTo>
                  <a:lnTo>
                    <a:pt x="15611" y="80882"/>
                  </a:lnTo>
                  <a:lnTo>
                    <a:pt x="15572" y="80766"/>
                  </a:lnTo>
                  <a:lnTo>
                    <a:pt x="15524" y="80657"/>
                  </a:lnTo>
                  <a:lnTo>
                    <a:pt x="15470" y="80548"/>
                  </a:lnTo>
                  <a:lnTo>
                    <a:pt x="15411" y="80438"/>
                  </a:lnTo>
                  <a:lnTo>
                    <a:pt x="15349" y="80335"/>
                  </a:lnTo>
                  <a:lnTo>
                    <a:pt x="15284" y="80231"/>
                  </a:lnTo>
                  <a:lnTo>
                    <a:pt x="15216" y="80134"/>
                  </a:lnTo>
                  <a:lnTo>
                    <a:pt x="15147" y="80037"/>
                  </a:lnTo>
                  <a:lnTo>
                    <a:pt x="15006" y="79837"/>
                  </a:lnTo>
                  <a:lnTo>
                    <a:pt x="14862" y="79642"/>
                  </a:lnTo>
                  <a:lnTo>
                    <a:pt x="14718" y="79441"/>
                  </a:lnTo>
                  <a:lnTo>
                    <a:pt x="14571" y="79247"/>
                  </a:lnTo>
                  <a:lnTo>
                    <a:pt x="14417" y="79059"/>
                  </a:lnTo>
                  <a:lnTo>
                    <a:pt x="14342" y="78968"/>
                  </a:lnTo>
                  <a:lnTo>
                    <a:pt x="14278" y="78864"/>
                  </a:lnTo>
                  <a:lnTo>
                    <a:pt x="14229" y="78749"/>
                  </a:lnTo>
                  <a:lnTo>
                    <a:pt x="14202" y="78633"/>
                  </a:lnTo>
                  <a:lnTo>
                    <a:pt x="14184" y="78512"/>
                  </a:lnTo>
                  <a:lnTo>
                    <a:pt x="14166" y="78390"/>
                  </a:lnTo>
                  <a:lnTo>
                    <a:pt x="14109" y="78160"/>
                  </a:lnTo>
                  <a:lnTo>
                    <a:pt x="14066" y="78044"/>
                  </a:lnTo>
                  <a:lnTo>
                    <a:pt x="14011" y="77935"/>
                  </a:lnTo>
                  <a:lnTo>
                    <a:pt x="13952" y="77826"/>
                  </a:lnTo>
                  <a:lnTo>
                    <a:pt x="13894" y="77722"/>
                  </a:lnTo>
                  <a:lnTo>
                    <a:pt x="13773" y="77510"/>
                  </a:lnTo>
                  <a:lnTo>
                    <a:pt x="13651" y="77297"/>
                  </a:lnTo>
                  <a:lnTo>
                    <a:pt x="13530" y="77091"/>
                  </a:lnTo>
                  <a:lnTo>
                    <a:pt x="13410" y="76878"/>
                  </a:lnTo>
                  <a:lnTo>
                    <a:pt x="13355" y="76769"/>
                  </a:lnTo>
                  <a:lnTo>
                    <a:pt x="13312" y="76653"/>
                  </a:lnTo>
                  <a:lnTo>
                    <a:pt x="13286" y="76538"/>
                  </a:lnTo>
                  <a:lnTo>
                    <a:pt x="13274" y="76416"/>
                  </a:lnTo>
                  <a:lnTo>
                    <a:pt x="13264" y="76295"/>
                  </a:lnTo>
                  <a:lnTo>
                    <a:pt x="13232" y="76052"/>
                  </a:lnTo>
                  <a:lnTo>
                    <a:pt x="13203" y="75936"/>
                  </a:lnTo>
                  <a:lnTo>
                    <a:pt x="13170" y="75821"/>
                  </a:lnTo>
                  <a:lnTo>
                    <a:pt x="13136" y="75706"/>
                  </a:lnTo>
                  <a:lnTo>
                    <a:pt x="13098" y="75584"/>
                  </a:lnTo>
                  <a:lnTo>
                    <a:pt x="13061" y="75469"/>
                  </a:lnTo>
                  <a:lnTo>
                    <a:pt x="13021" y="75353"/>
                  </a:lnTo>
                  <a:lnTo>
                    <a:pt x="12982" y="75243"/>
                  </a:lnTo>
                  <a:lnTo>
                    <a:pt x="12901" y="75013"/>
                  </a:lnTo>
                  <a:lnTo>
                    <a:pt x="12812" y="74788"/>
                  </a:lnTo>
                  <a:lnTo>
                    <a:pt x="12661" y="74599"/>
                  </a:lnTo>
                  <a:lnTo>
                    <a:pt x="12461" y="74460"/>
                  </a:lnTo>
                  <a:lnTo>
                    <a:pt x="12281" y="74296"/>
                  </a:lnTo>
                  <a:lnTo>
                    <a:pt x="12226" y="74193"/>
                  </a:lnTo>
                  <a:lnTo>
                    <a:pt x="12178" y="74077"/>
                  </a:lnTo>
                  <a:lnTo>
                    <a:pt x="12140" y="73962"/>
                  </a:lnTo>
                  <a:lnTo>
                    <a:pt x="12112" y="73846"/>
                  </a:lnTo>
                  <a:lnTo>
                    <a:pt x="12095" y="73725"/>
                  </a:lnTo>
                  <a:lnTo>
                    <a:pt x="12088" y="73604"/>
                  </a:lnTo>
                  <a:lnTo>
                    <a:pt x="12086" y="73482"/>
                  </a:lnTo>
                  <a:lnTo>
                    <a:pt x="12096" y="73239"/>
                  </a:lnTo>
                  <a:lnTo>
                    <a:pt x="12107" y="73117"/>
                  </a:lnTo>
                  <a:lnTo>
                    <a:pt x="12119" y="72995"/>
                  </a:lnTo>
                  <a:lnTo>
                    <a:pt x="12134" y="72874"/>
                  </a:lnTo>
                  <a:lnTo>
                    <a:pt x="12155" y="72753"/>
                  </a:lnTo>
                  <a:lnTo>
                    <a:pt x="12184" y="72637"/>
                  </a:lnTo>
                  <a:lnTo>
                    <a:pt x="12224" y="72522"/>
                  </a:lnTo>
                  <a:lnTo>
                    <a:pt x="12271" y="72413"/>
                  </a:lnTo>
                  <a:lnTo>
                    <a:pt x="12348" y="72182"/>
                  </a:lnTo>
                  <a:lnTo>
                    <a:pt x="12319" y="71938"/>
                  </a:lnTo>
                  <a:lnTo>
                    <a:pt x="12266" y="71829"/>
                  </a:lnTo>
                  <a:lnTo>
                    <a:pt x="12203" y="71726"/>
                  </a:lnTo>
                  <a:lnTo>
                    <a:pt x="12132" y="71629"/>
                  </a:lnTo>
                  <a:lnTo>
                    <a:pt x="12047" y="71544"/>
                  </a:lnTo>
                  <a:lnTo>
                    <a:pt x="11890" y="71416"/>
                  </a:lnTo>
                  <a:lnTo>
                    <a:pt x="11781" y="71362"/>
                  </a:lnTo>
                  <a:lnTo>
                    <a:pt x="11671" y="71307"/>
                  </a:lnTo>
                  <a:lnTo>
                    <a:pt x="11561" y="71258"/>
                  </a:lnTo>
                  <a:lnTo>
                    <a:pt x="11343" y="71149"/>
                  </a:lnTo>
                  <a:lnTo>
                    <a:pt x="11126" y="71040"/>
                  </a:lnTo>
                  <a:lnTo>
                    <a:pt x="11021" y="70979"/>
                  </a:lnTo>
                  <a:lnTo>
                    <a:pt x="10930" y="70900"/>
                  </a:lnTo>
                  <a:lnTo>
                    <a:pt x="10860" y="70796"/>
                  </a:lnTo>
                  <a:lnTo>
                    <a:pt x="10819" y="70687"/>
                  </a:lnTo>
                  <a:lnTo>
                    <a:pt x="10801" y="70566"/>
                  </a:lnTo>
                  <a:lnTo>
                    <a:pt x="10789" y="70444"/>
                  </a:lnTo>
                  <a:lnTo>
                    <a:pt x="10778" y="70323"/>
                  </a:lnTo>
                  <a:lnTo>
                    <a:pt x="10745" y="70080"/>
                  </a:lnTo>
                  <a:lnTo>
                    <a:pt x="10719" y="69964"/>
                  </a:lnTo>
                  <a:lnTo>
                    <a:pt x="10688" y="69842"/>
                  </a:lnTo>
                  <a:lnTo>
                    <a:pt x="10654" y="69727"/>
                  </a:lnTo>
                  <a:lnTo>
                    <a:pt x="10615" y="69612"/>
                  </a:lnTo>
                  <a:lnTo>
                    <a:pt x="10557" y="69509"/>
                  </a:lnTo>
                  <a:lnTo>
                    <a:pt x="10478" y="69417"/>
                  </a:lnTo>
                  <a:lnTo>
                    <a:pt x="10382" y="69338"/>
                  </a:lnTo>
                  <a:lnTo>
                    <a:pt x="10273" y="69284"/>
                  </a:lnTo>
                  <a:lnTo>
                    <a:pt x="10163" y="69235"/>
                  </a:lnTo>
                  <a:lnTo>
                    <a:pt x="9943" y="69132"/>
                  </a:lnTo>
                  <a:lnTo>
                    <a:pt x="9835" y="69071"/>
                  </a:lnTo>
                  <a:lnTo>
                    <a:pt x="9737" y="69004"/>
                  </a:lnTo>
                  <a:lnTo>
                    <a:pt x="9656" y="68913"/>
                  </a:lnTo>
                  <a:lnTo>
                    <a:pt x="9600" y="68804"/>
                  </a:lnTo>
                  <a:lnTo>
                    <a:pt x="9563" y="68688"/>
                  </a:lnTo>
                  <a:lnTo>
                    <a:pt x="9541" y="68573"/>
                  </a:lnTo>
                  <a:lnTo>
                    <a:pt x="9526" y="68452"/>
                  </a:lnTo>
                  <a:lnTo>
                    <a:pt x="9512" y="68330"/>
                  </a:lnTo>
                  <a:lnTo>
                    <a:pt x="9482" y="68087"/>
                  </a:lnTo>
                  <a:lnTo>
                    <a:pt x="9462" y="67965"/>
                  </a:lnTo>
                  <a:lnTo>
                    <a:pt x="9426" y="67850"/>
                  </a:lnTo>
                  <a:lnTo>
                    <a:pt x="9371" y="67740"/>
                  </a:lnTo>
                  <a:lnTo>
                    <a:pt x="9300" y="67643"/>
                  </a:lnTo>
                  <a:lnTo>
                    <a:pt x="9222" y="67552"/>
                  </a:lnTo>
                  <a:lnTo>
                    <a:pt x="9142" y="67461"/>
                  </a:lnTo>
                  <a:lnTo>
                    <a:pt x="9060" y="67370"/>
                  </a:lnTo>
                  <a:lnTo>
                    <a:pt x="8975" y="67285"/>
                  </a:lnTo>
                  <a:lnTo>
                    <a:pt x="8803" y="67109"/>
                  </a:lnTo>
                  <a:lnTo>
                    <a:pt x="8625" y="66945"/>
                  </a:lnTo>
                  <a:lnTo>
                    <a:pt x="8448" y="66774"/>
                  </a:lnTo>
                  <a:lnTo>
                    <a:pt x="8361" y="66689"/>
                  </a:lnTo>
                  <a:lnTo>
                    <a:pt x="8275" y="66605"/>
                  </a:lnTo>
                  <a:lnTo>
                    <a:pt x="8195" y="66520"/>
                  </a:lnTo>
                  <a:lnTo>
                    <a:pt x="8127" y="66416"/>
                  </a:lnTo>
                  <a:lnTo>
                    <a:pt x="8061" y="66312"/>
                  </a:lnTo>
                  <a:lnTo>
                    <a:pt x="8017" y="66198"/>
                  </a:lnTo>
                  <a:lnTo>
                    <a:pt x="7992" y="66082"/>
                  </a:lnTo>
                  <a:lnTo>
                    <a:pt x="7977" y="65961"/>
                  </a:lnTo>
                  <a:lnTo>
                    <a:pt x="7974" y="65839"/>
                  </a:lnTo>
                  <a:lnTo>
                    <a:pt x="7990" y="65596"/>
                  </a:lnTo>
                  <a:lnTo>
                    <a:pt x="8009" y="65353"/>
                  </a:lnTo>
                  <a:lnTo>
                    <a:pt x="8023" y="65232"/>
                  </a:lnTo>
                  <a:lnTo>
                    <a:pt x="8043" y="65110"/>
                  </a:lnTo>
                  <a:lnTo>
                    <a:pt x="8069" y="64995"/>
                  </a:lnTo>
                  <a:lnTo>
                    <a:pt x="8097" y="64873"/>
                  </a:lnTo>
                  <a:lnTo>
                    <a:pt x="8139" y="64636"/>
                  </a:lnTo>
                  <a:lnTo>
                    <a:pt x="8154" y="64393"/>
                  </a:lnTo>
                  <a:lnTo>
                    <a:pt x="8097" y="64156"/>
                  </a:lnTo>
                  <a:lnTo>
                    <a:pt x="8008" y="63931"/>
                  </a:lnTo>
                  <a:lnTo>
                    <a:pt x="7930" y="63700"/>
                  </a:lnTo>
                  <a:lnTo>
                    <a:pt x="7911" y="63464"/>
                  </a:lnTo>
                  <a:lnTo>
                    <a:pt x="7955" y="63086"/>
                  </a:lnTo>
                  <a:lnTo>
                    <a:pt x="7994" y="62843"/>
                  </a:lnTo>
                  <a:lnTo>
                    <a:pt x="8015" y="62728"/>
                  </a:lnTo>
                  <a:lnTo>
                    <a:pt x="8032" y="62607"/>
                  </a:lnTo>
                  <a:lnTo>
                    <a:pt x="8047" y="62485"/>
                  </a:lnTo>
                  <a:lnTo>
                    <a:pt x="8058" y="62364"/>
                  </a:lnTo>
                  <a:lnTo>
                    <a:pt x="8062" y="62242"/>
                  </a:lnTo>
                  <a:lnTo>
                    <a:pt x="8064" y="62121"/>
                  </a:lnTo>
                  <a:lnTo>
                    <a:pt x="8058" y="61877"/>
                  </a:lnTo>
                  <a:lnTo>
                    <a:pt x="8046" y="61756"/>
                  </a:lnTo>
                  <a:lnTo>
                    <a:pt x="8031" y="61635"/>
                  </a:lnTo>
                  <a:lnTo>
                    <a:pt x="8011" y="61513"/>
                  </a:lnTo>
                  <a:lnTo>
                    <a:pt x="7975" y="61397"/>
                  </a:lnTo>
                  <a:lnTo>
                    <a:pt x="7928" y="61289"/>
                  </a:lnTo>
                  <a:lnTo>
                    <a:pt x="7834" y="61064"/>
                  </a:lnTo>
                  <a:lnTo>
                    <a:pt x="7833" y="60820"/>
                  </a:lnTo>
                  <a:lnTo>
                    <a:pt x="7928" y="60596"/>
                  </a:lnTo>
                  <a:lnTo>
                    <a:pt x="8034" y="60377"/>
                  </a:lnTo>
                  <a:lnTo>
                    <a:pt x="8114" y="60152"/>
                  </a:lnTo>
                  <a:lnTo>
                    <a:pt x="8136" y="59909"/>
                  </a:lnTo>
                  <a:lnTo>
                    <a:pt x="8125" y="59666"/>
                  </a:lnTo>
                  <a:lnTo>
                    <a:pt x="8105" y="59545"/>
                  </a:lnTo>
                  <a:lnTo>
                    <a:pt x="8078" y="59423"/>
                  </a:lnTo>
                  <a:lnTo>
                    <a:pt x="8042" y="59314"/>
                  </a:lnTo>
                  <a:lnTo>
                    <a:pt x="7987" y="59198"/>
                  </a:lnTo>
                  <a:lnTo>
                    <a:pt x="7913" y="59107"/>
                  </a:lnTo>
                  <a:lnTo>
                    <a:pt x="7832" y="59016"/>
                  </a:lnTo>
                  <a:lnTo>
                    <a:pt x="7749" y="58925"/>
                  </a:lnTo>
                  <a:lnTo>
                    <a:pt x="7589" y="58743"/>
                  </a:lnTo>
                  <a:lnTo>
                    <a:pt x="7530" y="58639"/>
                  </a:lnTo>
                  <a:lnTo>
                    <a:pt x="7484" y="58524"/>
                  </a:lnTo>
                  <a:lnTo>
                    <a:pt x="7441" y="58409"/>
                  </a:lnTo>
                  <a:lnTo>
                    <a:pt x="7403" y="58293"/>
                  </a:lnTo>
                  <a:lnTo>
                    <a:pt x="7370" y="58178"/>
                  </a:lnTo>
                  <a:lnTo>
                    <a:pt x="7338" y="58062"/>
                  </a:lnTo>
                  <a:lnTo>
                    <a:pt x="7307" y="57947"/>
                  </a:lnTo>
                  <a:lnTo>
                    <a:pt x="7276" y="57826"/>
                  </a:lnTo>
                  <a:lnTo>
                    <a:pt x="7216" y="57589"/>
                  </a:lnTo>
                  <a:lnTo>
                    <a:pt x="7158" y="57357"/>
                  </a:lnTo>
                  <a:lnTo>
                    <a:pt x="7100" y="57121"/>
                  </a:lnTo>
                  <a:lnTo>
                    <a:pt x="7044" y="56884"/>
                  </a:lnTo>
                  <a:lnTo>
                    <a:pt x="7018" y="56762"/>
                  </a:lnTo>
                  <a:lnTo>
                    <a:pt x="7000" y="56647"/>
                  </a:lnTo>
                  <a:lnTo>
                    <a:pt x="6986" y="56519"/>
                  </a:lnTo>
                  <a:lnTo>
                    <a:pt x="6975" y="56398"/>
                  </a:lnTo>
                  <a:lnTo>
                    <a:pt x="6966" y="56276"/>
                  </a:lnTo>
                  <a:lnTo>
                    <a:pt x="6957" y="56160"/>
                  </a:lnTo>
                  <a:lnTo>
                    <a:pt x="6948" y="56039"/>
                  </a:lnTo>
                  <a:lnTo>
                    <a:pt x="6940" y="55918"/>
                  </a:lnTo>
                  <a:lnTo>
                    <a:pt x="6916" y="55675"/>
                  </a:lnTo>
                  <a:lnTo>
                    <a:pt x="6876" y="55438"/>
                  </a:lnTo>
                  <a:lnTo>
                    <a:pt x="6838" y="55195"/>
                  </a:lnTo>
                  <a:lnTo>
                    <a:pt x="6870" y="54958"/>
                  </a:lnTo>
                  <a:lnTo>
                    <a:pt x="6906" y="54837"/>
                  </a:lnTo>
                  <a:lnTo>
                    <a:pt x="6947" y="54727"/>
                  </a:lnTo>
                  <a:lnTo>
                    <a:pt x="6993" y="54611"/>
                  </a:lnTo>
                  <a:lnTo>
                    <a:pt x="7041" y="54502"/>
                  </a:lnTo>
                  <a:lnTo>
                    <a:pt x="7092" y="54393"/>
                  </a:lnTo>
                  <a:lnTo>
                    <a:pt x="7145" y="54283"/>
                  </a:lnTo>
                  <a:lnTo>
                    <a:pt x="7205" y="54174"/>
                  </a:lnTo>
                  <a:lnTo>
                    <a:pt x="7269" y="54071"/>
                  </a:lnTo>
                  <a:lnTo>
                    <a:pt x="7389" y="53858"/>
                  </a:lnTo>
                  <a:lnTo>
                    <a:pt x="7426" y="53621"/>
                  </a:lnTo>
                  <a:lnTo>
                    <a:pt x="7410" y="53378"/>
                  </a:lnTo>
                  <a:lnTo>
                    <a:pt x="7394" y="53257"/>
                  </a:lnTo>
                  <a:lnTo>
                    <a:pt x="7375" y="53135"/>
                  </a:lnTo>
                  <a:lnTo>
                    <a:pt x="7355" y="53014"/>
                  </a:lnTo>
                  <a:lnTo>
                    <a:pt x="7335" y="52898"/>
                  </a:lnTo>
                  <a:lnTo>
                    <a:pt x="7297" y="52655"/>
                  </a:lnTo>
                  <a:lnTo>
                    <a:pt x="7295" y="52412"/>
                  </a:lnTo>
                  <a:lnTo>
                    <a:pt x="7338" y="52175"/>
                  </a:lnTo>
                  <a:lnTo>
                    <a:pt x="7384" y="51938"/>
                  </a:lnTo>
                  <a:lnTo>
                    <a:pt x="7431" y="51695"/>
                  </a:lnTo>
                  <a:lnTo>
                    <a:pt x="7476" y="51459"/>
                  </a:lnTo>
                  <a:lnTo>
                    <a:pt x="7499" y="51215"/>
                  </a:lnTo>
                  <a:lnTo>
                    <a:pt x="7406" y="50997"/>
                  </a:lnTo>
                  <a:lnTo>
                    <a:pt x="7327" y="50905"/>
                  </a:lnTo>
                  <a:lnTo>
                    <a:pt x="7238" y="50821"/>
                  </a:lnTo>
                  <a:lnTo>
                    <a:pt x="7148" y="50735"/>
                  </a:lnTo>
                  <a:lnTo>
                    <a:pt x="7058" y="50656"/>
                  </a:lnTo>
                  <a:lnTo>
                    <a:pt x="6882" y="50492"/>
                  </a:lnTo>
                  <a:lnTo>
                    <a:pt x="6712" y="50316"/>
                  </a:lnTo>
                  <a:lnTo>
                    <a:pt x="6628" y="50231"/>
                  </a:lnTo>
                  <a:lnTo>
                    <a:pt x="6545" y="50140"/>
                  </a:lnTo>
                  <a:lnTo>
                    <a:pt x="6463" y="50049"/>
                  </a:lnTo>
                  <a:lnTo>
                    <a:pt x="6383" y="49958"/>
                  </a:lnTo>
                  <a:lnTo>
                    <a:pt x="6308" y="49860"/>
                  </a:lnTo>
                  <a:lnTo>
                    <a:pt x="6241" y="49764"/>
                  </a:lnTo>
                  <a:lnTo>
                    <a:pt x="6184" y="49654"/>
                  </a:lnTo>
                  <a:lnTo>
                    <a:pt x="6160" y="49532"/>
                  </a:lnTo>
                  <a:lnTo>
                    <a:pt x="6190" y="49296"/>
                  </a:lnTo>
                  <a:lnTo>
                    <a:pt x="6249" y="49058"/>
                  </a:lnTo>
                  <a:lnTo>
                    <a:pt x="6311" y="48822"/>
                  </a:lnTo>
                  <a:lnTo>
                    <a:pt x="6341" y="48706"/>
                  </a:lnTo>
                  <a:lnTo>
                    <a:pt x="6372" y="48585"/>
                  </a:lnTo>
                  <a:lnTo>
                    <a:pt x="6401" y="48470"/>
                  </a:lnTo>
                  <a:lnTo>
                    <a:pt x="6429" y="48354"/>
                  </a:lnTo>
                  <a:lnTo>
                    <a:pt x="6446" y="48233"/>
                  </a:lnTo>
                  <a:lnTo>
                    <a:pt x="6403" y="47995"/>
                  </a:lnTo>
                  <a:lnTo>
                    <a:pt x="6306" y="47770"/>
                  </a:lnTo>
                  <a:lnTo>
                    <a:pt x="6207" y="47545"/>
                  </a:lnTo>
                  <a:lnTo>
                    <a:pt x="6162" y="47437"/>
                  </a:lnTo>
                  <a:lnTo>
                    <a:pt x="6123" y="47321"/>
                  </a:lnTo>
                  <a:lnTo>
                    <a:pt x="6094" y="47200"/>
                  </a:lnTo>
                  <a:lnTo>
                    <a:pt x="6072" y="47084"/>
                  </a:lnTo>
                  <a:lnTo>
                    <a:pt x="6053" y="46963"/>
                  </a:lnTo>
                  <a:lnTo>
                    <a:pt x="6005" y="46725"/>
                  </a:lnTo>
                  <a:lnTo>
                    <a:pt x="5975" y="46604"/>
                  </a:lnTo>
                  <a:lnTo>
                    <a:pt x="5934" y="46488"/>
                  </a:lnTo>
                  <a:lnTo>
                    <a:pt x="5877" y="46385"/>
                  </a:lnTo>
                  <a:lnTo>
                    <a:pt x="5808" y="46282"/>
                  </a:lnTo>
                  <a:lnTo>
                    <a:pt x="5734" y="46185"/>
                  </a:lnTo>
                  <a:lnTo>
                    <a:pt x="5655" y="46094"/>
                  </a:lnTo>
                  <a:lnTo>
                    <a:pt x="5575" y="46002"/>
                  </a:lnTo>
                  <a:lnTo>
                    <a:pt x="5424" y="45815"/>
                  </a:lnTo>
                  <a:lnTo>
                    <a:pt x="5352" y="45717"/>
                  </a:lnTo>
                  <a:lnTo>
                    <a:pt x="5281" y="45620"/>
                  </a:lnTo>
                  <a:lnTo>
                    <a:pt x="5211" y="45516"/>
                  </a:lnTo>
                  <a:lnTo>
                    <a:pt x="5142" y="45414"/>
                  </a:lnTo>
                  <a:lnTo>
                    <a:pt x="5078" y="45310"/>
                  </a:lnTo>
                  <a:lnTo>
                    <a:pt x="5018" y="45207"/>
                  </a:lnTo>
                  <a:lnTo>
                    <a:pt x="4965" y="45098"/>
                  </a:lnTo>
                  <a:lnTo>
                    <a:pt x="4932" y="44982"/>
                  </a:lnTo>
                  <a:lnTo>
                    <a:pt x="4930" y="44861"/>
                  </a:lnTo>
                  <a:lnTo>
                    <a:pt x="4957" y="44617"/>
                  </a:lnTo>
                  <a:lnTo>
                    <a:pt x="4962" y="44375"/>
                  </a:lnTo>
                  <a:lnTo>
                    <a:pt x="4921" y="44259"/>
                  </a:lnTo>
                  <a:lnTo>
                    <a:pt x="4856" y="44162"/>
                  </a:lnTo>
                  <a:lnTo>
                    <a:pt x="4784" y="44059"/>
                  </a:lnTo>
                  <a:lnTo>
                    <a:pt x="4705" y="43968"/>
                  </a:lnTo>
                  <a:lnTo>
                    <a:pt x="4618" y="43882"/>
                  </a:lnTo>
                  <a:lnTo>
                    <a:pt x="4527" y="43803"/>
                  </a:lnTo>
                  <a:lnTo>
                    <a:pt x="4434" y="43724"/>
                  </a:lnTo>
                  <a:lnTo>
                    <a:pt x="4340" y="43645"/>
                  </a:lnTo>
                  <a:lnTo>
                    <a:pt x="4234" y="43585"/>
                  </a:lnTo>
                  <a:lnTo>
                    <a:pt x="4122" y="43542"/>
                  </a:lnTo>
                  <a:lnTo>
                    <a:pt x="4008" y="43500"/>
                  </a:lnTo>
                  <a:lnTo>
                    <a:pt x="3781" y="43408"/>
                  </a:lnTo>
                  <a:lnTo>
                    <a:pt x="3678" y="43347"/>
                  </a:lnTo>
                  <a:lnTo>
                    <a:pt x="3603" y="43251"/>
                  </a:lnTo>
                  <a:lnTo>
                    <a:pt x="3567" y="43135"/>
                  </a:lnTo>
                  <a:lnTo>
                    <a:pt x="3554" y="43013"/>
                  </a:lnTo>
                  <a:lnTo>
                    <a:pt x="3574" y="42770"/>
                  </a:lnTo>
                  <a:lnTo>
                    <a:pt x="3589" y="42649"/>
                  </a:lnTo>
                  <a:lnTo>
                    <a:pt x="3604" y="42533"/>
                  </a:lnTo>
                  <a:lnTo>
                    <a:pt x="3626" y="42412"/>
                  </a:lnTo>
                  <a:lnTo>
                    <a:pt x="3673" y="42297"/>
                  </a:lnTo>
                  <a:lnTo>
                    <a:pt x="3728" y="42187"/>
                  </a:lnTo>
                  <a:lnTo>
                    <a:pt x="3809" y="41962"/>
                  </a:lnTo>
                  <a:lnTo>
                    <a:pt x="3734" y="41732"/>
                  </a:lnTo>
                  <a:lnTo>
                    <a:pt x="3585" y="41543"/>
                  </a:lnTo>
                  <a:lnTo>
                    <a:pt x="3427" y="41355"/>
                  </a:lnTo>
                  <a:lnTo>
                    <a:pt x="3351" y="41264"/>
                  </a:lnTo>
                  <a:lnTo>
                    <a:pt x="3277" y="41160"/>
                  </a:lnTo>
                  <a:lnTo>
                    <a:pt x="3218" y="41057"/>
                  </a:lnTo>
                  <a:lnTo>
                    <a:pt x="3181" y="40942"/>
                  </a:lnTo>
                  <a:lnTo>
                    <a:pt x="3175" y="40820"/>
                  </a:lnTo>
                  <a:lnTo>
                    <a:pt x="3248" y="40589"/>
                  </a:lnTo>
                  <a:lnTo>
                    <a:pt x="3363" y="40377"/>
                  </a:lnTo>
                  <a:lnTo>
                    <a:pt x="3481" y="40164"/>
                  </a:lnTo>
                  <a:lnTo>
                    <a:pt x="3555" y="40031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0" name="object 66">
              <a:extLst>
                <a:ext uri="{FF2B5EF4-FFF2-40B4-BE49-F238E27FC236}">
                  <a16:creationId xmlns:a16="http://schemas.microsoft.com/office/drawing/2014/main" id="{302FB172-AE79-4EE7-8CBF-6DDD105BAC4D}"/>
                </a:ext>
              </a:extLst>
            </p:cNvPr>
            <p:cNvSpPr/>
            <p:nvPr/>
          </p:nvSpPr>
          <p:spPr>
            <a:xfrm>
              <a:off x="8157350" y="6175297"/>
              <a:ext cx="223844" cy="224104"/>
            </a:xfrm>
            <a:custGeom>
              <a:avLst/>
              <a:gdLst/>
              <a:ahLst/>
              <a:cxnLst/>
              <a:rect l="l" t="t" r="r" b="b"/>
              <a:pathLst>
                <a:path w="346578" h="346980">
                  <a:moveTo>
                    <a:pt x="3377" y="15832"/>
                  </a:moveTo>
                  <a:lnTo>
                    <a:pt x="3381" y="15595"/>
                  </a:lnTo>
                  <a:lnTo>
                    <a:pt x="3387" y="15352"/>
                  </a:lnTo>
                  <a:lnTo>
                    <a:pt x="3390" y="15109"/>
                  </a:lnTo>
                  <a:lnTo>
                    <a:pt x="3384" y="14866"/>
                  </a:lnTo>
                  <a:lnTo>
                    <a:pt x="3376" y="14744"/>
                  </a:lnTo>
                  <a:lnTo>
                    <a:pt x="3362" y="14623"/>
                  </a:lnTo>
                  <a:lnTo>
                    <a:pt x="3337" y="14502"/>
                  </a:lnTo>
                  <a:lnTo>
                    <a:pt x="3306" y="14386"/>
                  </a:lnTo>
                  <a:lnTo>
                    <a:pt x="3273" y="14271"/>
                  </a:lnTo>
                  <a:lnTo>
                    <a:pt x="3236" y="14155"/>
                  </a:lnTo>
                  <a:lnTo>
                    <a:pt x="3198" y="14040"/>
                  </a:lnTo>
                  <a:lnTo>
                    <a:pt x="3123" y="13809"/>
                  </a:lnTo>
                  <a:lnTo>
                    <a:pt x="9193" y="6507"/>
                  </a:lnTo>
                  <a:lnTo>
                    <a:pt x="14293" y="1588"/>
                  </a:lnTo>
                  <a:lnTo>
                    <a:pt x="18199" y="142"/>
                  </a:lnTo>
                  <a:lnTo>
                    <a:pt x="22973" y="0"/>
                  </a:lnTo>
                  <a:lnTo>
                    <a:pt x="29288" y="1081"/>
                  </a:lnTo>
                  <a:lnTo>
                    <a:pt x="33628" y="1105"/>
                  </a:lnTo>
                  <a:lnTo>
                    <a:pt x="37435" y="1834"/>
                  </a:lnTo>
                  <a:lnTo>
                    <a:pt x="40765" y="1011"/>
                  </a:lnTo>
                  <a:lnTo>
                    <a:pt x="44961" y="1157"/>
                  </a:lnTo>
                  <a:lnTo>
                    <a:pt x="50023" y="2315"/>
                  </a:lnTo>
                  <a:lnTo>
                    <a:pt x="53784" y="5352"/>
                  </a:lnTo>
                  <a:lnTo>
                    <a:pt x="55520" y="7956"/>
                  </a:lnTo>
                  <a:lnTo>
                    <a:pt x="58124" y="9547"/>
                  </a:lnTo>
                  <a:lnTo>
                    <a:pt x="61740" y="9979"/>
                  </a:lnTo>
                  <a:lnTo>
                    <a:pt x="64633" y="10270"/>
                  </a:lnTo>
                  <a:lnTo>
                    <a:pt x="66803" y="12874"/>
                  </a:lnTo>
                  <a:lnTo>
                    <a:pt x="67382" y="15188"/>
                  </a:lnTo>
                  <a:lnTo>
                    <a:pt x="68105" y="18515"/>
                  </a:lnTo>
                  <a:lnTo>
                    <a:pt x="68684" y="19672"/>
                  </a:lnTo>
                  <a:lnTo>
                    <a:pt x="74999" y="21279"/>
                  </a:lnTo>
                  <a:lnTo>
                    <a:pt x="79458" y="21598"/>
                  </a:lnTo>
                  <a:lnTo>
                    <a:pt x="84235" y="20644"/>
                  </a:lnTo>
                  <a:lnTo>
                    <a:pt x="88057" y="18733"/>
                  </a:lnTo>
                  <a:lnTo>
                    <a:pt x="89779" y="19976"/>
                  </a:lnTo>
                  <a:lnTo>
                    <a:pt x="90923" y="21279"/>
                  </a:lnTo>
                  <a:lnTo>
                    <a:pt x="90604" y="25100"/>
                  </a:lnTo>
                  <a:lnTo>
                    <a:pt x="91241" y="30516"/>
                  </a:lnTo>
                  <a:lnTo>
                    <a:pt x="92197" y="33063"/>
                  </a:lnTo>
                  <a:lnTo>
                    <a:pt x="93061" y="35012"/>
                  </a:lnTo>
                  <a:lnTo>
                    <a:pt x="94322" y="35553"/>
                  </a:lnTo>
                  <a:lnTo>
                    <a:pt x="96662" y="36273"/>
                  </a:lnTo>
                  <a:lnTo>
                    <a:pt x="97743" y="36993"/>
                  </a:lnTo>
                  <a:lnTo>
                    <a:pt x="99183" y="38612"/>
                  </a:lnTo>
                  <a:lnTo>
                    <a:pt x="102069" y="42300"/>
                  </a:lnTo>
                  <a:lnTo>
                    <a:pt x="105572" y="46437"/>
                  </a:lnTo>
                  <a:lnTo>
                    <a:pt x="109075" y="51534"/>
                  </a:lnTo>
                  <a:lnTo>
                    <a:pt x="112260" y="53445"/>
                  </a:lnTo>
                  <a:lnTo>
                    <a:pt x="115229" y="55991"/>
                  </a:lnTo>
                  <a:lnTo>
                    <a:pt x="117629" y="56951"/>
                  </a:lnTo>
                  <a:lnTo>
                    <a:pt x="119791" y="58871"/>
                  </a:lnTo>
                  <a:lnTo>
                    <a:pt x="124832" y="61994"/>
                  </a:lnTo>
                  <a:lnTo>
                    <a:pt x="130904" y="65663"/>
                  </a:lnTo>
                  <a:lnTo>
                    <a:pt x="135514" y="79254"/>
                  </a:lnTo>
                  <a:lnTo>
                    <a:pt x="133720" y="91435"/>
                  </a:lnTo>
                  <a:lnTo>
                    <a:pt x="135762" y="104242"/>
                  </a:lnTo>
                  <a:lnTo>
                    <a:pt x="137746" y="107662"/>
                  </a:lnTo>
                  <a:lnTo>
                    <a:pt x="156943" y="119929"/>
                  </a:lnTo>
                  <a:lnTo>
                    <a:pt x="166555" y="137317"/>
                  </a:lnTo>
                  <a:lnTo>
                    <a:pt x="171812" y="143398"/>
                  </a:lnTo>
                  <a:lnTo>
                    <a:pt x="180768" y="149291"/>
                  </a:lnTo>
                  <a:lnTo>
                    <a:pt x="186866" y="149443"/>
                  </a:lnTo>
                  <a:lnTo>
                    <a:pt x="187897" y="150409"/>
                  </a:lnTo>
                  <a:lnTo>
                    <a:pt x="191663" y="162749"/>
                  </a:lnTo>
                  <a:lnTo>
                    <a:pt x="194190" y="164881"/>
                  </a:lnTo>
                  <a:lnTo>
                    <a:pt x="196978" y="164031"/>
                  </a:lnTo>
                  <a:lnTo>
                    <a:pt x="199139" y="162830"/>
                  </a:lnTo>
                  <a:lnTo>
                    <a:pt x="200601" y="163666"/>
                  </a:lnTo>
                  <a:lnTo>
                    <a:pt x="201540" y="167390"/>
                  </a:lnTo>
                  <a:lnTo>
                    <a:pt x="201831" y="170701"/>
                  </a:lnTo>
                  <a:lnTo>
                    <a:pt x="205166" y="174164"/>
                  </a:lnTo>
                  <a:lnTo>
                    <a:pt x="211925" y="177299"/>
                  </a:lnTo>
                  <a:lnTo>
                    <a:pt x="213105" y="180975"/>
                  </a:lnTo>
                  <a:lnTo>
                    <a:pt x="216665" y="182035"/>
                  </a:lnTo>
                  <a:lnTo>
                    <a:pt x="219684" y="184584"/>
                  </a:lnTo>
                  <a:lnTo>
                    <a:pt x="222427" y="189720"/>
                  </a:lnTo>
                  <a:lnTo>
                    <a:pt x="223995" y="194237"/>
                  </a:lnTo>
                  <a:lnTo>
                    <a:pt x="227143" y="196510"/>
                  </a:lnTo>
                  <a:lnTo>
                    <a:pt x="230348" y="198041"/>
                  </a:lnTo>
                  <a:lnTo>
                    <a:pt x="234381" y="197391"/>
                  </a:lnTo>
                  <a:lnTo>
                    <a:pt x="237553" y="190441"/>
                  </a:lnTo>
                  <a:lnTo>
                    <a:pt x="240482" y="188958"/>
                  </a:lnTo>
                  <a:lnTo>
                    <a:pt x="247396" y="186357"/>
                  </a:lnTo>
                  <a:lnTo>
                    <a:pt x="257422" y="183278"/>
                  </a:lnTo>
                  <a:lnTo>
                    <a:pt x="264923" y="183478"/>
                  </a:lnTo>
                  <a:lnTo>
                    <a:pt x="273172" y="183332"/>
                  </a:lnTo>
                  <a:lnTo>
                    <a:pt x="277793" y="189019"/>
                  </a:lnTo>
                  <a:lnTo>
                    <a:pt x="279604" y="196078"/>
                  </a:lnTo>
                  <a:lnTo>
                    <a:pt x="283763" y="198630"/>
                  </a:lnTo>
                  <a:lnTo>
                    <a:pt x="291983" y="201577"/>
                  </a:lnTo>
                  <a:lnTo>
                    <a:pt x="306067" y="201613"/>
                  </a:lnTo>
                  <a:lnTo>
                    <a:pt x="311039" y="210015"/>
                  </a:lnTo>
                  <a:lnTo>
                    <a:pt x="328641" y="217495"/>
                  </a:lnTo>
                  <a:lnTo>
                    <a:pt x="333074" y="219569"/>
                  </a:lnTo>
                  <a:lnTo>
                    <a:pt x="335415" y="222091"/>
                  </a:lnTo>
                  <a:lnTo>
                    <a:pt x="338115" y="223710"/>
                  </a:lnTo>
                  <a:lnTo>
                    <a:pt x="342794" y="225836"/>
                  </a:lnTo>
                  <a:lnTo>
                    <a:pt x="344097" y="229779"/>
                  </a:lnTo>
                  <a:lnTo>
                    <a:pt x="343877" y="236495"/>
                  </a:lnTo>
                  <a:lnTo>
                    <a:pt x="344238" y="238114"/>
                  </a:lnTo>
                  <a:lnTo>
                    <a:pt x="344417" y="240095"/>
                  </a:lnTo>
                  <a:lnTo>
                    <a:pt x="343517" y="242255"/>
                  </a:lnTo>
                  <a:lnTo>
                    <a:pt x="343157" y="247674"/>
                  </a:lnTo>
                  <a:lnTo>
                    <a:pt x="341897" y="248917"/>
                  </a:lnTo>
                  <a:lnTo>
                    <a:pt x="343662" y="255727"/>
                  </a:lnTo>
                  <a:lnTo>
                    <a:pt x="344597" y="258100"/>
                  </a:lnTo>
                  <a:lnTo>
                    <a:pt x="346038" y="259901"/>
                  </a:lnTo>
                  <a:lnTo>
                    <a:pt x="346578" y="262243"/>
                  </a:lnTo>
                  <a:lnTo>
                    <a:pt x="345858" y="265484"/>
                  </a:lnTo>
                  <a:lnTo>
                    <a:pt x="344778" y="271426"/>
                  </a:lnTo>
                  <a:lnTo>
                    <a:pt x="343517" y="275205"/>
                  </a:lnTo>
                  <a:lnTo>
                    <a:pt x="341695" y="285864"/>
                  </a:lnTo>
                  <a:lnTo>
                    <a:pt x="339331" y="292143"/>
                  </a:lnTo>
                  <a:lnTo>
                    <a:pt x="338746" y="292550"/>
                  </a:lnTo>
                  <a:lnTo>
                    <a:pt x="337817" y="292654"/>
                  </a:lnTo>
                  <a:lnTo>
                    <a:pt x="337404" y="292896"/>
                  </a:lnTo>
                  <a:lnTo>
                    <a:pt x="336955" y="293024"/>
                  </a:lnTo>
                  <a:lnTo>
                    <a:pt x="332453" y="293078"/>
                  </a:lnTo>
                  <a:lnTo>
                    <a:pt x="331334" y="292702"/>
                  </a:lnTo>
                  <a:lnTo>
                    <a:pt x="328293" y="290448"/>
                  </a:lnTo>
                  <a:lnTo>
                    <a:pt x="326840" y="289646"/>
                  </a:lnTo>
                  <a:lnTo>
                    <a:pt x="325312" y="288522"/>
                  </a:lnTo>
                  <a:lnTo>
                    <a:pt x="324017" y="287945"/>
                  </a:lnTo>
                  <a:lnTo>
                    <a:pt x="322395" y="286979"/>
                  </a:lnTo>
                  <a:lnTo>
                    <a:pt x="320968" y="286985"/>
                  </a:lnTo>
                  <a:lnTo>
                    <a:pt x="320335" y="287313"/>
                  </a:lnTo>
                  <a:lnTo>
                    <a:pt x="319639" y="287453"/>
                  </a:lnTo>
                  <a:lnTo>
                    <a:pt x="317272" y="287496"/>
                  </a:lnTo>
                  <a:lnTo>
                    <a:pt x="315910" y="287088"/>
                  </a:lnTo>
                  <a:lnTo>
                    <a:pt x="314964" y="287125"/>
                  </a:lnTo>
                  <a:lnTo>
                    <a:pt x="314030" y="286961"/>
                  </a:lnTo>
                  <a:lnTo>
                    <a:pt x="313590" y="286791"/>
                  </a:lnTo>
                  <a:lnTo>
                    <a:pt x="312397" y="286013"/>
                  </a:lnTo>
                  <a:lnTo>
                    <a:pt x="311486" y="285776"/>
                  </a:lnTo>
                  <a:lnTo>
                    <a:pt x="309310" y="285066"/>
                  </a:lnTo>
                  <a:lnTo>
                    <a:pt x="301710" y="284299"/>
                  </a:lnTo>
                  <a:lnTo>
                    <a:pt x="298550" y="284166"/>
                  </a:lnTo>
                  <a:lnTo>
                    <a:pt x="294405" y="282659"/>
                  </a:lnTo>
                  <a:lnTo>
                    <a:pt x="290260" y="281529"/>
                  </a:lnTo>
                  <a:lnTo>
                    <a:pt x="287246" y="280399"/>
                  </a:lnTo>
                  <a:lnTo>
                    <a:pt x="283855" y="280776"/>
                  </a:lnTo>
                  <a:lnTo>
                    <a:pt x="279710" y="281906"/>
                  </a:lnTo>
                  <a:lnTo>
                    <a:pt x="274434" y="284543"/>
                  </a:lnTo>
                  <a:lnTo>
                    <a:pt x="269913" y="280776"/>
                  </a:lnTo>
                  <a:lnTo>
                    <a:pt x="263507" y="278892"/>
                  </a:lnTo>
                  <a:lnTo>
                    <a:pt x="260116" y="278893"/>
                  </a:lnTo>
                  <a:lnTo>
                    <a:pt x="250319" y="274746"/>
                  </a:lnTo>
                  <a:lnTo>
                    <a:pt x="243913" y="273616"/>
                  </a:lnTo>
                  <a:lnTo>
                    <a:pt x="239392" y="271356"/>
                  </a:lnTo>
                  <a:lnTo>
                    <a:pt x="230725" y="271356"/>
                  </a:lnTo>
                  <a:lnTo>
                    <a:pt x="227334" y="272109"/>
                  </a:lnTo>
                  <a:lnTo>
                    <a:pt x="222812" y="273239"/>
                  </a:lnTo>
                  <a:lnTo>
                    <a:pt x="220179" y="273944"/>
                  </a:lnTo>
                  <a:lnTo>
                    <a:pt x="218667" y="272863"/>
                  </a:lnTo>
                  <a:lnTo>
                    <a:pt x="217913" y="270226"/>
                  </a:lnTo>
                  <a:lnTo>
                    <a:pt x="216030" y="267210"/>
                  </a:lnTo>
                  <a:lnTo>
                    <a:pt x="211131" y="265326"/>
                  </a:lnTo>
                  <a:lnTo>
                    <a:pt x="208493" y="266079"/>
                  </a:lnTo>
                  <a:lnTo>
                    <a:pt x="204694" y="264224"/>
                  </a:lnTo>
                  <a:lnTo>
                    <a:pt x="201814" y="264403"/>
                  </a:lnTo>
                  <a:lnTo>
                    <a:pt x="198933" y="261702"/>
                  </a:lnTo>
                  <a:lnTo>
                    <a:pt x="193593" y="261857"/>
                  </a:lnTo>
                  <a:lnTo>
                    <a:pt x="195639" y="259940"/>
                  </a:lnTo>
                  <a:lnTo>
                    <a:pt x="196210" y="257370"/>
                  </a:lnTo>
                  <a:lnTo>
                    <a:pt x="195639" y="254226"/>
                  </a:lnTo>
                  <a:lnTo>
                    <a:pt x="193925" y="250797"/>
                  </a:lnTo>
                  <a:lnTo>
                    <a:pt x="192782" y="248798"/>
                  </a:lnTo>
                  <a:lnTo>
                    <a:pt x="190496" y="248512"/>
                  </a:lnTo>
                  <a:lnTo>
                    <a:pt x="188781" y="246511"/>
                  </a:lnTo>
                  <a:lnTo>
                    <a:pt x="187067" y="240796"/>
                  </a:lnTo>
                  <a:lnTo>
                    <a:pt x="185067" y="234512"/>
                  </a:lnTo>
                  <a:lnTo>
                    <a:pt x="183352" y="230796"/>
                  </a:lnTo>
                  <a:lnTo>
                    <a:pt x="180209" y="229654"/>
                  </a:lnTo>
                  <a:lnTo>
                    <a:pt x="176780" y="228512"/>
                  </a:lnTo>
                  <a:lnTo>
                    <a:pt x="175066" y="226225"/>
                  </a:lnTo>
                  <a:lnTo>
                    <a:pt x="172780" y="223081"/>
                  </a:lnTo>
                  <a:lnTo>
                    <a:pt x="169065" y="220511"/>
                  </a:lnTo>
                  <a:lnTo>
                    <a:pt x="165923" y="220225"/>
                  </a:lnTo>
                  <a:lnTo>
                    <a:pt x="164208" y="219368"/>
                  </a:lnTo>
                  <a:lnTo>
                    <a:pt x="163065" y="217081"/>
                  </a:lnTo>
                  <a:lnTo>
                    <a:pt x="159636" y="212795"/>
                  </a:lnTo>
                  <a:lnTo>
                    <a:pt x="155921" y="210222"/>
                  </a:lnTo>
                  <a:lnTo>
                    <a:pt x="151350" y="208223"/>
                  </a:lnTo>
                  <a:lnTo>
                    <a:pt x="149350" y="210510"/>
                  </a:lnTo>
                  <a:lnTo>
                    <a:pt x="149064" y="213937"/>
                  </a:lnTo>
                  <a:lnTo>
                    <a:pt x="147635" y="217937"/>
                  </a:lnTo>
                  <a:lnTo>
                    <a:pt x="145635" y="221367"/>
                  </a:lnTo>
                  <a:lnTo>
                    <a:pt x="143064" y="227081"/>
                  </a:lnTo>
                  <a:lnTo>
                    <a:pt x="140206" y="230796"/>
                  </a:lnTo>
                  <a:lnTo>
                    <a:pt x="138206" y="233083"/>
                  </a:lnTo>
                  <a:lnTo>
                    <a:pt x="137349" y="235939"/>
                  </a:lnTo>
                  <a:lnTo>
                    <a:pt x="137349" y="238512"/>
                  </a:lnTo>
                  <a:lnTo>
                    <a:pt x="136206" y="242798"/>
                  </a:lnTo>
                  <a:lnTo>
                    <a:pt x="134777" y="245082"/>
                  </a:lnTo>
                  <a:lnTo>
                    <a:pt x="132777" y="245939"/>
                  </a:lnTo>
                  <a:lnTo>
                    <a:pt x="132205" y="247370"/>
                  </a:lnTo>
                  <a:lnTo>
                    <a:pt x="132205" y="249654"/>
                  </a:lnTo>
                  <a:lnTo>
                    <a:pt x="130777" y="251082"/>
                  </a:lnTo>
                  <a:lnTo>
                    <a:pt x="128205" y="251942"/>
                  </a:lnTo>
                  <a:lnTo>
                    <a:pt x="124776" y="253084"/>
                  </a:lnTo>
                  <a:lnTo>
                    <a:pt x="121446" y="253637"/>
                  </a:lnTo>
                  <a:lnTo>
                    <a:pt x="118188" y="254964"/>
                  </a:lnTo>
                  <a:lnTo>
                    <a:pt x="117158" y="255383"/>
                  </a:lnTo>
                  <a:lnTo>
                    <a:pt x="114006" y="256747"/>
                  </a:lnTo>
                  <a:lnTo>
                    <a:pt x="110461" y="257984"/>
                  </a:lnTo>
                  <a:lnTo>
                    <a:pt x="106605" y="260399"/>
                  </a:lnTo>
                  <a:lnTo>
                    <a:pt x="104117" y="262492"/>
                  </a:lnTo>
                  <a:lnTo>
                    <a:pt x="99610" y="265569"/>
                  </a:lnTo>
                  <a:lnTo>
                    <a:pt x="94047" y="267865"/>
                  </a:lnTo>
                  <a:lnTo>
                    <a:pt x="91673" y="270493"/>
                  </a:lnTo>
                  <a:lnTo>
                    <a:pt x="89181" y="272513"/>
                  </a:lnTo>
                  <a:lnTo>
                    <a:pt x="86244" y="276025"/>
                  </a:lnTo>
                  <a:lnTo>
                    <a:pt x="83474" y="279685"/>
                  </a:lnTo>
                  <a:lnTo>
                    <a:pt x="80053" y="284008"/>
                  </a:lnTo>
                  <a:lnTo>
                    <a:pt x="75953" y="285046"/>
                  </a:lnTo>
                  <a:lnTo>
                    <a:pt x="71494" y="286423"/>
                  </a:lnTo>
                  <a:lnTo>
                    <a:pt x="68890" y="290226"/>
                  </a:lnTo>
                  <a:lnTo>
                    <a:pt x="69201" y="295077"/>
                  </a:lnTo>
                  <a:lnTo>
                    <a:pt x="68508" y="299837"/>
                  </a:lnTo>
                  <a:lnTo>
                    <a:pt x="67302" y="305016"/>
                  </a:lnTo>
                  <a:lnTo>
                    <a:pt x="66104" y="310275"/>
                  </a:lnTo>
                  <a:lnTo>
                    <a:pt x="63652" y="316462"/>
                  </a:lnTo>
                  <a:lnTo>
                    <a:pt x="60907" y="320509"/>
                  </a:lnTo>
                  <a:lnTo>
                    <a:pt x="58585" y="323911"/>
                  </a:lnTo>
                  <a:lnTo>
                    <a:pt x="55519" y="327669"/>
                  </a:lnTo>
                  <a:lnTo>
                    <a:pt x="51043" y="333528"/>
                  </a:lnTo>
                  <a:lnTo>
                    <a:pt x="46219" y="337556"/>
                  </a:lnTo>
                  <a:lnTo>
                    <a:pt x="42594" y="339807"/>
                  </a:lnTo>
                  <a:lnTo>
                    <a:pt x="38433" y="342171"/>
                  </a:lnTo>
                  <a:lnTo>
                    <a:pt x="36566" y="345443"/>
                  </a:lnTo>
                  <a:lnTo>
                    <a:pt x="34423" y="346980"/>
                  </a:lnTo>
                  <a:lnTo>
                    <a:pt x="34337" y="346827"/>
                  </a:lnTo>
                  <a:lnTo>
                    <a:pt x="34188" y="346633"/>
                  </a:lnTo>
                  <a:lnTo>
                    <a:pt x="34036" y="346445"/>
                  </a:lnTo>
                  <a:lnTo>
                    <a:pt x="33905" y="346238"/>
                  </a:lnTo>
                  <a:lnTo>
                    <a:pt x="33777" y="346037"/>
                  </a:lnTo>
                  <a:lnTo>
                    <a:pt x="33602" y="345868"/>
                  </a:lnTo>
                  <a:lnTo>
                    <a:pt x="33431" y="345692"/>
                  </a:lnTo>
                  <a:lnTo>
                    <a:pt x="33291" y="345491"/>
                  </a:lnTo>
                  <a:lnTo>
                    <a:pt x="33137" y="345303"/>
                  </a:lnTo>
                  <a:lnTo>
                    <a:pt x="33056" y="345212"/>
                  </a:lnTo>
                  <a:lnTo>
                    <a:pt x="32971" y="345126"/>
                  </a:lnTo>
                  <a:lnTo>
                    <a:pt x="32882" y="345047"/>
                  </a:lnTo>
                  <a:lnTo>
                    <a:pt x="32789" y="344969"/>
                  </a:lnTo>
                  <a:lnTo>
                    <a:pt x="32694" y="344889"/>
                  </a:lnTo>
                  <a:lnTo>
                    <a:pt x="32595" y="344823"/>
                  </a:lnTo>
                  <a:lnTo>
                    <a:pt x="32492" y="344756"/>
                  </a:lnTo>
                  <a:lnTo>
                    <a:pt x="32318" y="344586"/>
                  </a:lnTo>
                  <a:lnTo>
                    <a:pt x="32158" y="344404"/>
                  </a:lnTo>
                  <a:lnTo>
                    <a:pt x="31945" y="344288"/>
                  </a:lnTo>
                  <a:lnTo>
                    <a:pt x="31735" y="344166"/>
                  </a:lnTo>
                  <a:lnTo>
                    <a:pt x="31535" y="344027"/>
                  </a:lnTo>
                  <a:lnTo>
                    <a:pt x="31424" y="343978"/>
                  </a:lnTo>
                  <a:lnTo>
                    <a:pt x="31307" y="343954"/>
                  </a:lnTo>
                  <a:lnTo>
                    <a:pt x="31186" y="343936"/>
                  </a:lnTo>
                  <a:lnTo>
                    <a:pt x="31062" y="343924"/>
                  </a:lnTo>
                  <a:lnTo>
                    <a:pt x="30941" y="343923"/>
                  </a:lnTo>
                  <a:lnTo>
                    <a:pt x="30688" y="343918"/>
                  </a:lnTo>
                  <a:lnTo>
                    <a:pt x="30566" y="343935"/>
                  </a:lnTo>
                  <a:lnTo>
                    <a:pt x="30458" y="343966"/>
                  </a:lnTo>
                  <a:lnTo>
                    <a:pt x="30376" y="344051"/>
                  </a:lnTo>
                  <a:lnTo>
                    <a:pt x="30313" y="344160"/>
                  </a:lnTo>
                  <a:lnTo>
                    <a:pt x="30256" y="344269"/>
                  </a:lnTo>
                  <a:lnTo>
                    <a:pt x="30202" y="344379"/>
                  </a:lnTo>
                  <a:lnTo>
                    <a:pt x="30154" y="344494"/>
                  </a:lnTo>
                  <a:lnTo>
                    <a:pt x="30115" y="344610"/>
                  </a:lnTo>
                  <a:lnTo>
                    <a:pt x="30085" y="344725"/>
                  </a:lnTo>
                  <a:lnTo>
                    <a:pt x="30062" y="344847"/>
                  </a:lnTo>
                  <a:lnTo>
                    <a:pt x="30044" y="344968"/>
                  </a:lnTo>
                  <a:lnTo>
                    <a:pt x="30043" y="345096"/>
                  </a:lnTo>
                  <a:lnTo>
                    <a:pt x="29958" y="345315"/>
                  </a:lnTo>
                  <a:lnTo>
                    <a:pt x="29764" y="345497"/>
                  </a:lnTo>
                  <a:lnTo>
                    <a:pt x="29568" y="345539"/>
                  </a:lnTo>
                  <a:lnTo>
                    <a:pt x="29383" y="345351"/>
                  </a:lnTo>
                  <a:lnTo>
                    <a:pt x="29190" y="345181"/>
                  </a:lnTo>
                  <a:lnTo>
                    <a:pt x="28972" y="345145"/>
                  </a:lnTo>
                  <a:lnTo>
                    <a:pt x="28757" y="345272"/>
                  </a:lnTo>
                  <a:lnTo>
                    <a:pt x="28652" y="345491"/>
                  </a:lnTo>
                  <a:lnTo>
                    <a:pt x="28565" y="345728"/>
                  </a:lnTo>
                  <a:lnTo>
                    <a:pt x="28519" y="345843"/>
                  </a:lnTo>
                  <a:lnTo>
                    <a:pt x="28446" y="345928"/>
                  </a:lnTo>
                  <a:lnTo>
                    <a:pt x="28331" y="345977"/>
                  </a:lnTo>
                  <a:lnTo>
                    <a:pt x="28203" y="345989"/>
                  </a:lnTo>
                  <a:lnTo>
                    <a:pt x="27986" y="345904"/>
                  </a:lnTo>
                  <a:lnTo>
                    <a:pt x="27790" y="345746"/>
                  </a:lnTo>
                  <a:lnTo>
                    <a:pt x="27613" y="345576"/>
                  </a:lnTo>
                  <a:lnTo>
                    <a:pt x="27395" y="345491"/>
                  </a:lnTo>
                  <a:lnTo>
                    <a:pt x="27147" y="345485"/>
                  </a:lnTo>
                  <a:lnTo>
                    <a:pt x="26903" y="345485"/>
                  </a:lnTo>
                  <a:lnTo>
                    <a:pt x="26673" y="345557"/>
                  </a:lnTo>
                  <a:lnTo>
                    <a:pt x="26441" y="345631"/>
                  </a:lnTo>
                  <a:lnTo>
                    <a:pt x="26199" y="345655"/>
                  </a:lnTo>
                  <a:lnTo>
                    <a:pt x="25952" y="345636"/>
                  </a:lnTo>
                  <a:lnTo>
                    <a:pt x="25728" y="345528"/>
                  </a:lnTo>
                  <a:lnTo>
                    <a:pt x="25598" y="345345"/>
                  </a:lnTo>
                  <a:lnTo>
                    <a:pt x="25659" y="345102"/>
                  </a:lnTo>
                  <a:lnTo>
                    <a:pt x="25765" y="344877"/>
                  </a:lnTo>
                  <a:lnTo>
                    <a:pt x="25893" y="344670"/>
                  </a:lnTo>
                  <a:lnTo>
                    <a:pt x="26012" y="344458"/>
                  </a:lnTo>
                  <a:lnTo>
                    <a:pt x="26039" y="344221"/>
                  </a:lnTo>
                  <a:lnTo>
                    <a:pt x="26007" y="343978"/>
                  </a:lnTo>
                  <a:lnTo>
                    <a:pt x="25976" y="343857"/>
                  </a:lnTo>
                  <a:lnTo>
                    <a:pt x="25935" y="343747"/>
                  </a:lnTo>
                  <a:lnTo>
                    <a:pt x="25889" y="343632"/>
                  </a:lnTo>
                  <a:lnTo>
                    <a:pt x="25839" y="343516"/>
                  </a:lnTo>
                  <a:lnTo>
                    <a:pt x="25777" y="343413"/>
                  </a:lnTo>
                  <a:lnTo>
                    <a:pt x="25695" y="343328"/>
                  </a:lnTo>
                  <a:lnTo>
                    <a:pt x="25591" y="343261"/>
                  </a:lnTo>
                  <a:lnTo>
                    <a:pt x="25482" y="343200"/>
                  </a:lnTo>
                  <a:lnTo>
                    <a:pt x="25298" y="343048"/>
                  </a:lnTo>
                  <a:lnTo>
                    <a:pt x="25220" y="342951"/>
                  </a:lnTo>
                  <a:lnTo>
                    <a:pt x="25147" y="342854"/>
                  </a:lnTo>
                  <a:lnTo>
                    <a:pt x="25078" y="342751"/>
                  </a:lnTo>
                  <a:lnTo>
                    <a:pt x="25021" y="342648"/>
                  </a:lnTo>
                  <a:lnTo>
                    <a:pt x="24981" y="342532"/>
                  </a:lnTo>
                  <a:lnTo>
                    <a:pt x="24949" y="342411"/>
                  </a:lnTo>
                  <a:lnTo>
                    <a:pt x="24930" y="342289"/>
                  </a:lnTo>
                  <a:lnTo>
                    <a:pt x="24928" y="342167"/>
                  </a:lnTo>
                  <a:lnTo>
                    <a:pt x="24962" y="341931"/>
                  </a:lnTo>
                  <a:lnTo>
                    <a:pt x="25000" y="341688"/>
                  </a:lnTo>
                  <a:lnTo>
                    <a:pt x="24991" y="341445"/>
                  </a:lnTo>
                  <a:lnTo>
                    <a:pt x="25009" y="341207"/>
                  </a:lnTo>
                  <a:lnTo>
                    <a:pt x="25054" y="341093"/>
                  </a:lnTo>
                  <a:lnTo>
                    <a:pt x="25118" y="340983"/>
                  </a:lnTo>
                  <a:lnTo>
                    <a:pt x="25197" y="340898"/>
                  </a:lnTo>
                  <a:lnTo>
                    <a:pt x="25291" y="340819"/>
                  </a:lnTo>
                  <a:lnTo>
                    <a:pt x="25395" y="340752"/>
                  </a:lnTo>
                  <a:lnTo>
                    <a:pt x="25502" y="340697"/>
                  </a:lnTo>
                  <a:lnTo>
                    <a:pt x="25620" y="340667"/>
                  </a:lnTo>
                  <a:lnTo>
                    <a:pt x="25741" y="340643"/>
                  </a:lnTo>
                  <a:lnTo>
                    <a:pt x="25977" y="340582"/>
                  </a:lnTo>
                  <a:lnTo>
                    <a:pt x="26215" y="340533"/>
                  </a:lnTo>
                  <a:lnTo>
                    <a:pt x="26457" y="340515"/>
                  </a:lnTo>
                  <a:lnTo>
                    <a:pt x="26701" y="340509"/>
                  </a:lnTo>
                  <a:lnTo>
                    <a:pt x="26943" y="340491"/>
                  </a:lnTo>
                  <a:lnTo>
                    <a:pt x="27063" y="340472"/>
                  </a:lnTo>
                  <a:lnTo>
                    <a:pt x="27182" y="340448"/>
                  </a:lnTo>
                  <a:lnTo>
                    <a:pt x="27299" y="340418"/>
                  </a:lnTo>
                  <a:lnTo>
                    <a:pt x="27415" y="340381"/>
                  </a:lnTo>
                  <a:lnTo>
                    <a:pt x="27530" y="340339"/>
                  </a:lnTo>
                  <a:lnTo>
                    <a:pt x="27658" y="340297"/>
                  </a:lnTo>
                  <a:lnTo>
                    <a:pt x="27821" y="340151"/>
                  </a:lnTo>
                  <a:lnTo>
                    <a:pt x="27743" y="339908"/>
                  </a:lnTo>
                  <a:lnTo>
                    <a:pt x="27671" y="339810"/>
                  </a:lnTo>
                  <a:lnTo>
                    <a:pt x="27582" y="339725"/>
                  </a:lnTo>
                  <a:lnTo>
                    <a:pt x="27482" y="339652"/>
                  </a:lnTo>
                  <a:lnTo>
                    <a:pt x="27376" y="339597"/>
                  </a:lnTo>
                  <a:lnTo>
                    <a:pt x="27259" y="339567"/>
                  </a:lnTo>
                  <a:lnTo>
                    <a:pt x="27136" y="339555"/>
                  </a:lnTo>
                  <a:lnTo>
                    <a:pt x="26877" y="339525"/>
                  </a:lnTo>
                  <a:lnTo>
                    <a:pt x="26697" y="339421"/>
                  </a:lnTo>
                  <a:lnTo>
                    <a:pt x="26691" y="339288"/>
                  </a:lnTo>
                  <a:lnTo>
                    <a:pt x="26721" y="339161"/>
                  </a:lnTo>
                  <a:lnTo>
                    <a:pt x="26855" y="338960"/>
                  </a:lnTo>
                  <a:lnTo>
                    <a:pt x="27013" y="338771"/>
                  </a:lnTo>
                  <a:lnTo>
                    <a:pt x="27171" y="338589"/>
                  </a:lnTo>
                  <a:lnTo>
                    <a:pt x="27324" y="338401"/>
                  </a:lnTo>
                  <a:lnTo>
                    <a:pt x="27405" y="338310"/>
                  </a:lnTo>
                  <a:lnTo>
                    <a:pt x="27491" y="338218"/>
                  </a:lnTo>
                  <a:lnTo>
                    <a:pt x="27580" y="338139"/>
                  </a:lnTo>
                  <a:lnTo>
                    <a:pt x="27674" y="338060"/>
                  </a:lnTo>
                  <a:lnTo>
                    <a:pt x="27772" y="337994"/>
                  </a:lnTo>
                  <a:lnTo>
                    <a:pt x="27878" y="337927"/>
                  </a:lnTo>
                  <a:lnTo>
                    <a:pt x="27986" y="337872"/>
                  </a:lnTo>
                  <a:lnTo>
                    <a:pt x="28095" y="337824"/>
                  </a:lnTo>
                  <a:lnTo>
                    <a:pt x="28212" y="337775"/>
                  </a:lnTo>
                  <a:lnTo>
                    <a:pt x="28326" y="337732"/>
                  </a:lnTo>
                  <a:lnTo>
                    <a:pt x="28503" y="337574"/>
                  </a:lnTo>
                  <a:lnTo>
                    <a:pt x="28566" y="337465"/>
                  </a:lnTo>
                  <a:lnTo>
                    <a:pt x="28606" y="337350"/>
                  </a:lnTo>
                  <a:lnTo>
                    <a:pt x="28627" y="337234"/>
                  </a:lnTo>
                  <a:lnTo>
                    <a:pt x="28636" y="337107"/>
                  </a:lnTo>
                  <a:lnTo>
                    <a:pt x="28638" y="336986"/>
                  </a:lnTo>
                  <a:lnTo>
                    <a:pt x="28634" y="336742"/>
                  </a:lnTo>
                  <a:lnTo>
                    <a:pt x="28624" y="336614"/>
                  </a:lnTo>
                  <a:lnTo>
                    <a:pt x="28601" y="336499"/>
                  </a:lnTo>
                  <a:lnTo>
                    <a:pt x="28544" y="336396"/>
                  </a:lnTo>
                  <a:lnTo>
                    <a:pt x="28461" y="336305"/>
                  </a:lnTo>
                  <a:lnTo>
                    <a:pt x="28332" y="336110"/>
                  </a:lnTo>
                  <a:lnTo>
                    <a:pt x="28237" y="335885"/>
                  </a:lnTo>
                  <a:lnTo>
                    <a:pt x="28117" y="335667"/>
                  </a:lnTo>
                  <a:lnTo>
                    <a:pt x="28038" y="335576"/>
                  </a:lnTo>
                  <a:lnTo>
                    <a:pt x="27936" y="335533"/>
                  </a:lnTo>
                  <a:lnTo>
                    <a:pt x="27812" y="335527"/>
                  </a:lnTo>
                  <a:lnTo>
                    <a:pt x="27685" y="335527"/>
                  </a:lnTo>
                  <a:lnTo>
                    <a:pt x="27445" y="335466"/>
                  </a:lnTo>
                  <a:lnTo>
                    <a:pt x="27334" y="335418"/>
                  </a:lnTo>
                  <a:lnTo>
                    <a:pt x="27244" y="335339"/>
                  </a:lnTo>
                  <a:lnTo>
                    <a:pt x="27166" y="335248"/>
                  </a:lnTo>
                  <a:lnTo>
                    <a:pt x="27097" y="335150"/>
                  </a:lnTo>
                  <a:lnTo>
                    <a:pt x="27032" y="335041"/>
                  </a:lnTo>
                  <a:lnTo>
                    <a:pt x="26897" y="334841"/>
                  </a:lnTo>
                  <a:lnTo>
                    <a:pt x="26750" y="334640"/>
                  </a:lnTo>
                  <a:lnTo>
                    <a:pt x="26655" y="334421"/>
                  </a:lnTo>
                  <a:lnTo>
                    <a:pt x="26618" y="334179"/>
                  </a:lnTo>
                  <a:lnTo>
                    <a:pt x="26586" y="333936"/>
                  </a:lnTo>
                  <a:lnTo>
                    <a:pt x="26558" y="333698"/>
                  </a:lnTo>
                  <a:lnTo>
                    <a:pt x="26526" y="333456"/>
                  </a:lnTo>
                  <a:lnTo>
                    <a:pt x="26522" y="333212"/>
                  </a:lnTo>
                  <a:lnTo>
                    <a:pt x="26510" y="332969"/>
                  </a:lnTo>
                  <a:lnTo>
                    <a:pt x="26553" y="332732"/>
                  </a:lnTo>
                  <a:lnTo>
                    <a:pt x="26679" y="332526"/>
                  </a:lnTo>
                  <a:lnTo>
                    <a:pt x="26804" y="332313"/>
                  </a:lnTo>
                  <a:lnTo>
                    <a:pt x="26860" y="332210"/>
                  </a:lnTo>
                  <a:lnTo>
                    <a:pt x="26913" y="332094"/>
                  </a:lnTo>
                  <a:lnTo>
                    <a:pt x="26963" y="331985"/>
                  </a:lnTo>
                  <a:lnTo>
                    <a:pt x="27002" y="331870"/>
                  </a:lnTo>
                  <a:lnTo>
                    <a:pt x="27024" y="331754"/>
                  </a:lnTo>
                  <a:lnTo>
                    <a:pt x="27028" y="331633"/>
                  </a:lnTo>
                  <a:lnTo>
                    <a:pt x="27014" y="331384"/>
                  </a:lnTo>
                  <a:lnTo>
                    <a:pt x="26987" y="331147"/>
                  </a:lnTo>
                  <a:lnTo>
                    <a:pt x="26966" y="330904"/>
                  </a:lnTo>
                  <a:lnTo>
                    <a:pt x="26966" y="330661"/>
                  </a:lnTo>
                  <a:lnTo>
                    <a:pt x="26980" y="330418"/>
                  </a:lnTo>
                  <a:lnTo>
                    <a:pt x="27001" y="330175"/>
                  </a:lnTo>
                  <a:lnTo>
                    <a:pt x="27022" y="329931"/>
                  </a:lnTo>
                  <a:lnTo>
                    <a:pt x="27038" y="329689"/>
                  </a:lnTo>
                  <a:lnTo>
                    <a:pt x="27037" y="329446"/>
                  </a:lnTo>
                  <a:lnTo>
                    <a:pt x="27042" y="329203"/>
                  </a:lnTo>
                  <a:lnTo>
                    <a:pt x="27016" y="328959"/>
                  </a:lnTo>
                  <a:lnTo>
                    <a:pt x="26922" y="328735"/>
                  </a:lnTo>
                  <a:lnTo>
                    <a:pt x="26838" y="328510"/>
                  </a:lnTo>
                  <a:lnTo>
                    <a:pt x="26790" y="328395"/>
                  </a:lnTo>
                  <a:lnTo>
                    <a:pt x="26729" y="328297"/>
                  </a:lnTo>
                  <a:lnTo>
                    <a:pt x="26654" y="328200"/>
                  </a:lnTo>
                  <a:lnTo>
                    <a:pt x="26574" y="328109"/>
                  </a:lnTo>
                  <a:lnTo>
                    <a:pt x="26418" y="327921"/>
                  </a:lnTo>
                  <a:lnTo>
                    <a:pt x="26278" y="327720"/>
                  </a:lnTo>
                  <a:lnTo>
                    <a:pt x="26134" y="327525"/>
                  </a:lnTo>
                  <a:lnTo>
                    <a:pt x="25994" y="327325"/>
                  </a:lnTo>
                  <a:lnTo>
                    <a:pt x="25929" y="327222"/>
                  </a:lnTo>
                  <a:lnTo>
                    <a:pt x="25869" y="327112"/>
                  </a:lnTo>
                  <a:lnTo>
                    <a:pt x="25824" y="327004"/>
                  </a:lnTo>
                  <a:lnTo>
                    <a:pt x="25799" y="326882"/>
                  </a:lnTo>
                  <a:lnTo>
                    <a:pt x="25796" y="326754"/>
                  </a:lnTo>
                  <a:lnTo>
                    <a:pt x="25933" y="326578"/>
                  </a:lnTo>
                  <a:lnTo>
                    <a:pt x="26147" y="326445"/>
                  </a:lnTo>
                  <a:lnTo>
                    <a:pt x="26344" y="326298"/>
                  </a:lnTo>
                  <a:lnTo>
                    <a:pt x="26536" y="326147"/>
                  </a:lnTo>
                  <a:lnTo>
                    <a:pt x="26758" y="326062"/>
                  </a:lnTo>
                  <a:lnTo>
                    <a:pt x="27000" y="326025"/>
                  </a:lnTo>
                  <a:lnTo>
                    <a:pt x="27118" y="325976"/>
                  </a:lnTo>
                  <a:lnTo>
                    <a:pt x="27228" y="325916"/>
                  </a:lnTo>
                  <a:lnTo>
                    <a:pt x="27297" y="325824"/>
                  </a:lnTo>
                  <a:lnTo>
                    <a:pt x="27312" y="325710"/>
                  </a:lnTo>
                  <a:lnTo>
                    <a:pt x="27314" y="325581"/>
                  </a:lnTo>
                  <a:lnTo>
                    <a:pt x="27366" y="325345"/>
                  </a:lnTo>
                  <a:lnTo>
                    <a:pt x="27396" y="325224"/>
                  </a:lnTo>
                  <a:lnTo>
                    <a:pt x="27424" y="325108"/>
                  </a:lnTo>
                  <a:lnTo>
                    <a:pt x="27453" y="324986"/>
                  </a:lnTo>
                  <a:lnTo>
                    <a:pt x="27480" y="324871"/>
                  </a:lnTo>
                  <a:lnTo>
                    <a:pt x="27502" y="324749"/>
                  </a:lnTo>
                  <a:lnTo>
                    <a:pt x="27599" y="324531"/>
                  </a:lnTo>
                  <a:lnTo>
                    <a:pt x="27745" y="324330"/>
                  </a:lnTo>
                  <a:lnTo>
                    <a:pt x="27849" y="324111"/>
                  </a:lnTo>
                  <a:lnTo>
                    <a:pt x="27963" y="323899"/>
                  </a:lnTo>
                  <a:lnTo>
                    <a:pt x="28101" y="323698"/>
                  </a:lnTo>
                  <a:lnTo>
                    <a:pt x="28213" y="323486"/>
                  </a:lnTo>
                  <a:lnTo>
                    <a:pt x="28308" y="323261"/>
                  </a:lnTo>
                  <a:lnTo>
                    <a:pt x="28430" y="323048"/>
                  </a:lnTo>
                  <a:lnTo>
                    <a:pt x="28523" y="322830"/>
                  </a:lnTo>
                  <a:lnTo>
                    <a:pt x="28564" y="322587"/>
                  </a:lnTo>
                  <a:lnTo>
                    <a:pt x="28566" y="322343"/>
                  </a:lnTo>
                  <a:lnTo>
                    <a:pt x="28587" y="322100"/>
                  </a:lnTo>
                  <a:lnTo>
                    <a:pt x="28666" y="321870"/>
                  </a:lnTo>
                  <a:lnTo>
                    <a:pt x="28695" y="321633"/>
                  </a:lnTo>
                  <a:lnTo>
                    <a:pt x="28701" y="321390"/>
                  </a:lnTo>
                  <a:lnTo>
                    <a:pt x="28678" y="321146"/>
                  </a:lnTo>
                  <a:lnTo>
                    <a:pt x="28632" y="320903"/>
                  </a:lnTo>
                  <a:lnTo>
                    <a:pt x="28580" y="320667"/>
                  </a:lnTo>
                  <a:lnTo>
                    <a:pt x="28522" y="320430"/>
                  </a:lnTo>
                  <a:lnTo>
                    <a:pt x="28463" y="320193"/>
                  </a:lnTo>
                  <a:lnTo>
                    <a:pt x="28402" y="319962"/>
                  </a:lnTo>
                  <a:lnTo>
                    <a:pt x="28342" y="319725"/>
                  </a:lnTo>
                  <a:lnTo>
                    <a:pt x="28285" y="319488"/>
                  </a:lnTo>
                  <a:lnTo>
                    <a:pt x="28231" y="319251"/>
                  </a:lnTo>
                  <a:lnTo>
                    <a:pt x="28191" y="319014"/>
                  </a:lnTo>
                  <a:lnTo>
                    <a:pt x="28203" y="318771"/>
                  </a:lnTo>
                  <a:lnTo>
                    <a:pt x="28181" y="318650"/>
                  </a:lnTo>
                  <a:lnTo>
                    <a:pt x="28136" y="318540"/>
                  </a:lnTo>
                  <a:lnTo>
                    <a:pt x="28079" y="318431"/>
                  </a:lnTo>
                  <a:lnTo>
                    <a:pt x="28017" y="318322"/>
                  </a:lnTo>
                  <a:lnTo>
                    <a:pt x="27945" y="318225"/>
                  </a:lnTo>
                  <a:lnTo>
                    <a:pt x="27870" y="318127"/>
                  </a:lnTo>
                  <a:lnTo>
                    <a:pt x="27740" y="317921"/>
                  </a:lnTo>
                  <a:lnTo>
                    <a:pt x="27683" y="317817"/>
                  </a:lnTo>
                  <a:lnTo>
                    <a:pt x="27630" y="317708"/>
                  </a:lnTo>
                  <a:lnTo>
                    <a:pt x="27576" y="317593"/>
                  </a:lnTo>
                  <a:lnTo>
                    <a:pt x="27536" y="317477"/>
                  </a:lnTo>
                  <a:lnTo>
                    <a:pt x="27535" y="317362"/>
                  </a:lnTo>
                  <a:lnTo>
                    <a:pt x="27663" y="317143"/>
                  </a:lnTo>
                  <a:lnTo>
                    <a:pt x="27655" y="316912"/>
                  </a:lnTo>
                  <a:lnTo>
                    <a:pt x="27584" y="316675"/>
                  </a:lnTo>
                  <a:lnTo>
                    <a:pt x="27526" y="316438"/>
                  </a:lnTo>
                  <a:lnTo>
                    <a:pt x="27522" y="316195"/>
                  </a:lnTo>
                  <a:lnTo>
                    <a:pt x="27535" y="316074"/>
                  </a:lnTo>
                  <a:lnTo>
                    <a:pt x="27561" y="315959"/>
                  </a:lnTo>
                  <a:lnTo>
                    <a:pt x="27599" y="315843"/>
                  </a:lnTo>
                  <a:lnTo>
                    <a:pt x="27647" y="315733"/>
                  </a:lnTo>
                  <a:lnTo>
                    <a:pt x="27702" y="315624"/>
                  </a:lnTo>
                  <a:lnTo>
                    <a:pt x="27761" y="315515"/>
                  </a:lnTo>
                  <a:lnTo>
                    <a:pt x="27840" y="315417"/>
                  </a:lnTo>
                  <a:lnTo>
                    <a:pt x="27949" y="315211"/>
                  </a:lnTo>
                  <a:lnTo>
                    <a:pt x="27935" y="314962"/>
                  </a:lnTo>
                  <a:lnTo>
                    <a:pt x="27939" y="314713"/>
                  </a:lnTo>
                  <a:lnTo>
                    <a:pt x="27961" y="314598"/>
                  </a:lnTo>
                  <a:lnTo>
                    <a:pt x="28018" y="314494"/>
                  </a:lnTo>
                  <a:lnTo>
                    <a:pt x="28101" y="314403"/>
                  </a:lnTo>
                  <a:lnTo>
                    <a:pt x="28190" y="314318"/>
                  </a:lnTo>
                  <a:lnTo>
                    <a:pt x="28352" y="314129"/>
                  </a:lnTo>
                  <a:lnTo>
                    <a:pt x="28450" y="313911"/>
                  </a:lnTo>
                  <a:lnTo>
                    <a:pt x="28468" y="313771"/>
                  </a:lnTo>
                  <a:lnTo>
                    <a:pt x="28463" y="313644"/>
                  </a:lnTo>
                  <a:lnTo>
                    <a:pt x="28419" y="313552"/>
                  </a:lnTo>
                  <a:lnTo>
                    <a:pt x="28326" y="313498"/>
                  </a:lnTo>
                  <a:lnTo>
                    <a:pt x="28198" y="313473"/>
                  </a:lnTo>
                  <a:lnTo>
                    <a:pt x="28063" y="313461"/>
                  </a:lnTo>
                  <a:lnTo>
                    <a:pt x="27940" y="313455"/>
                  </a:lnTo>
                  <a:lnTo>
                    <a:pt x="27698" y="313492"/>
                  </a:lnTo>
                  <a:lnTo>
                    <a:pt x="27443" y="313516"/>
                  </a:lnTo>
                  <a:lnTo>
                    <a:pt x="27239" y="313437"/>
                  </a:lnTo>
                  <a:lnTo>
                    <a:pt x="27147" y="313200"/>
                  </a:lnTo>
                  <a:lnTo>
                    <a:pt x="27200" y="312957"/>
                  </a:lnTo>
                  <a:lnTo>
                    <a:pt x="27357" y="312781"/>
                  </a:lnTo>
                  <a:lnTo>
                    <a:pt x="27558" y="312635"/>
                  </a:lnTo>
                  <a:lnTo>
                    <a:pt x="27764" y="312507"/>
                  </a:lnTo>
                  <a:lnTo>
                    <a:pt x="28000" y="312446"/>
                  </a:lnTo>
                  <a:lnTo>
                    <a:pt x="28211" y="312337"/>
                  </a:lnTo>
                  <a:lnTo>
                    <a:pt x="28296" y="312246"/>
                  </a:lnTo>
                  <a:lnTo>
                    <a:pt x="28356" y="312137"/>
                  </a:lnTo>
                  <a:lnTo>
                    <a:pt x="28402" y="312027"/>
                  </a:lnTo>
                  <a:lnTo>
                    <a:pt x="28436" y="311912"/>
                  </a:lnTo>
                  <a:lnTo>
                    <a:pt x="28465" y="311790"/>
                  </a:lnTo>
                  <a:lnTo>
                    <a:pt x="28492" y="311669"/>
                  </a:lnTo>
                  <a:lnTo>
                    <a:pt x="28541" y="311432"/>
                  </a:lnTo>
                  <a:lnTo>
                    <a:pt x="28565" y="311189"/>
                  </a:lnTo>
                  <a:lnTo>
                    <a:pt x="28527" y="310946"/>
                  </a:lnTo>
                  <a:lnTo>
                    <a:pt x="28472" y="310836"/>
                  </a:lnTo>
                  <a:lnTo>
                    <a:pt x="28393" y="310751"/>
                  </a:lnTo>
                  <a:lnTo>
                    <a:pt x="28300" y="310667"/>
                  </a:lnTo>
                  <a:lnTo>
                    <a:pt x="28208" y="310588"/>
                  </a:lnTo>
                  <a:lnTo>
                    <a:pt x="28031" y="310423"/>
                  </a:lnTo>
                  <a:lnTo>
                    <a:pt x="27864" y="310217"/>
                  </a:lnTo>
                  <a:lnTo>
                    <a:pt x="27868" y="310029"/>
                  </a:lnTo>
                  <a:lnTo>
                    <a:pt x="28104" y="309901"/>
                  </a:lnTo>
                  <a:lnTo>
                    <a:pt x="28358" y="309907"/>
                  </a:lnTo>
                  <a:lnTo>
                    <a:pt x="28560" y="309846"/>
                  </a:lnTo>
                  <a:lnTo>
                    <a:pt x="28629" y="309597"/>
                  </a:lnTo>
                  <a:lnTo>
                    <a:pt x="28611" y="309360"/>
                  </a:lnTo>
                  <a:lnTo>
                    <a:pt x="28468" y="309093"/>
                  </a:lnTo>
                  <a:lnTo>
                    <a:pt x="28389" y="308880"/>
                  </a:lnTo>
                  <a:lnTo>
                    <a:pt x="28412" y="308753"/>
                  </a:lnTo>
                  <a:lnTo>
                    <a:pt x="28448" y="308510"/>
                  </a:lnTo>
                  <a:lnTo>
                    <a:pt x="28468" y="308273"/>
                  </a:lnTo>
                  <a:lnTo>
                    <a:pt x="28464" y="308030"/>
                  </a:lnTo>
                  <a:lnTo>
                    <a:pt x="28470" y="307787"/>
                  </a:lnTo>
                  <a:lnTo>
                    <a:pt x="28482" y="307665"/>
                  </a:lnTo>
                  <a:lnTo>
                    <a:pt x="28499" y="307544"/>
                  </a:lnTo>
                  <a:lnTo>
                    <a:pt x="28518" y="307423"/>
                  </a:lnTo>
                  <a:lnTo>
                    <a:pt x="28540" y="307301"/>
                  </a:lnTo>
                  <a:lnTo>
                    <a:pt x="28576" y="307185"/>
                  </a:lnTo>
                  <a:lnTo>
                    <a:pt x="28626" y="307070"/>
                  </a:lnTo>
                  <a:lnTo>
                    <a:pt x="28688" y="306961"/>
                  </a:lnTo>
                  <a:lnTo>
                    <a:pt x="28769" y="306875"/>
                  </a:lnTo>
                  <a:lnTo>
                    <a:pt x="28878" y="306839"/>
                  </a:lnTo>
                  <a:lnTo>
                    <a:pt x="29004" y="306821"/>
                  </a:lnTo>
                  <a:lnTo>
                    <a:pt x="29234" y="306736"/>
                  </a:lnTo>
                  <a:lnTo>
                    <a:pt x="29338" y="306669"/>
                  </a:lnTo>
                  <a:lnTo>
                    <a:pt x="29429" y="306596"/>
                  </a:lnTo>
                  <a:lnTo>
                    <a:pt x="29504" y="306499"/>
                  </a:lnTo>
                  <a:lnTo>
                    <a:pt x="29559" y="306384"/>
                  </a:lnTo>
                  <a:lnTo>
                    <a:pt x="29582" y="306268"/>
                  </a:lnTo>
                  <a:lnTo>
                    <a:pt x="29569" y="306019"/>
                  </a:lnTo>
                  <a:lnTo>
                    <a:pt x="29590" y="305776"/>
                  </a:lnTo>
                  <a:lnTo>
                    <a:pt x="29619" y="305660"/>
                  </a:lnTo>
                  <a:lnTo>
                    <a:pt x="29672" y="305551"/>
                  </a:lnTo>
                  <a:lnTo>
                    <a:pt x="29745" y="305454"/>
                  </a:lnTo>
                  <a:lnTo>
                    <a:pt x="29830" y="305369"/>
                  </a:lnTo>
                  <a:lnTo>
                    <a:pt x="29921" y="305284"/>
                  </a:lnTo>
                  <a:lnTo>
                    <a:pt x="30019" y="305211"/>
                  </a:lnTo>
                  <a:lnTo>
                    <a:pt x="30128" y="305156"/>
                  </a:lnTo>
                  <a:lnTo>
                    <a:pt x="30242" y="305113"/>
                  </a:lnTo>
                  <a:lnTo>
                    <a:pt x="30367" y="305102"/>
                  </a:lnTo>
                  <a:lnTo>
                    <a:pt x="30586" y="305010"/>
                  </a:lnTo>
                  <a:lnTo>
                    <a:pt x="30683" y="304925"/>
                  </a:lnTo>
                  <a:lnTo>
                    <a:pt x="30768" y="304828"/>
                  </a:lnTo>
                  <a:lnTo>
                    <a:pt x="30827" y="304725"/>
                  </a:lnTo>
                  <a:lnTo>
                    <a:pt x="30850" y="304610"/>
                  </a:lnTo>
                  <a:lnTo>
                    <a:pt x="30841" y="304476"/>
                  </a:lnTo>
                  <a:lnTo>
                    <a:pt x="30804" y="304348"/>
                  </a:lnTo>
                  <a:lnTo>
                    <a:pt x="30636" y="304251"/>
                  </a:lnTo>
                  <a:lnTo>
                    <a:pt x="30499" y="304275"/>
                  </a:lnTo>
                  <a:lnTo>
                    <a:pt x="30369" y="304275"/>
                  </a:lnTo>
                  <a:lnTo>
                    <a:pt x="30226" y="304257"/>
                  </a:lnTo>
                  <a:lnTo>
                    <a:pt x="30159" y="304026"/>
                  </a:lnTo>
                  <a:lnTo>
                    <a:pt x="30318" y="303819"/>
                  </a:lnTo>
                  <a:lnTo>
                    <a:pt x="30493" y="303643"/>
                  </a:lnTo>
                  <a:lnTo>
                    <a:pt x="30624" y="303437"/>
                  </a:lnTo>
                  <a:lnTo>
                    <a:pt x="30630" y="303194"/>
                  </a:lnTo>
                  <a:lnTo>
                    <a:pt x="30607" y="303072"/>
                  </a:lnTo>
                  <a:lnTo>
                    <a:pt x="30567" y="302957"/>
                  </a:lnTo>
                  <a:lnTo>
                    <a:pt x="30511" y="302854"/>
                  </a:lnTo>
                  <a:lnTo>
                    <a:pt x="30436" y="302756"/>
                  </a:lnTo>
                  <a:lnTo>
                    <a:pt x="30348" y="302665"/>
                  </a:lnTo>
                  <a:lnTo>
                    <a:pt x="30253" y="302587"/>
                  </a:lnTo>
                  <a:lnTo>
                    <a:pt x="30138" y="302537"/>
                  </a:lnTo>
                  <a:lnTo>
                    <a:pt x="30005" y="302520"/>
                  </a:lnTo>
                  <a:lnTo>
                    <a:pt x="29868" y="302374"/>
                  </a:lnTo>
                  <a:lnTo>
                    <a:pt x="29878" y="302246"/>
                  </a:lnTo>
                  <a:lnTo>
                    <a:pt x="29891" y="302112"/>
                  </a:lnTo>
                  <a:lnTo>
                    <a:pt x="29897" y="301870"/>
                  </a:lnTo>
                  <a:lnTo>
                    <a:pt x="29878" y="301633"/>
                  </a:lnTo>
                  <a:lnTo>
                    <a:pt x="29856" y="301505"/>
                  </a:lnTo>
                  <a:lnTo>
                    <a:pt x="29824" y="301389"/>
                  </a:lnTo>
                  <a:lnTo>
                    <a:pt x="29777" y="301280"/>
                  </a:lnTo>
                  <a:lnTo>
                    <a:pt x="29705" y="301176"/>
                  </a:lnTo>
                  <a:lnTo>
                    <a:pt x="29613" y="301086"/>
                  </a:lnTo>
                  <a:lnTo>
                    <a:pt x="29510" y="301018"/>
                  </a:lnTo>
                  <a:lnTo>
                    <a:pt x="29404" y="300995"/>
                  </a:lnTo>
                  <a:lnTo>
                    <a:pt x="29162" y="301067"/>
                  </a:lnTo>
                  <a:lnTo>
                    <a:pt x="28916" y="301098"/>
                  </a:lnTo>
                  <a:lnTo>
                    <a:pt x="28685" y="301049"/>
                  </a:lnTo>
                  <a:lnTo>
                    <a:pt x="28578" y="300988"/>
                  </a:lnTo>
                  <a:lnTo>
                    <a:pt x="28474" y="300921"/>
                  </a:lnTo>
                  <a:lnTo>
                    <a:pt x="28376" y="300843"/>
                  </a:lnTo>
                  <a:lnTo>
                    <a:pt x="28286" y="300763"/>
                  </a:lnTo>
                  <a:lnTo>
                    <a:pt x="28202" y="300672"/>
                  </a:lnTo>
                  <a:lnTo>
                    <a:pt x="28131" y="300569"/>
                  </a:lnTo>
                  <a:lnTo>
                    <a:pt x="28075" y="300466"/>
                  </a:lnTo>
                  <a:lnTo>
                    <a:pt x="28049" y="300350"/>
                  </a:lnTo>
                  <a:lnTo>
                    <a:pt x="28058" y="300223"/>
                  </a:lnTo>
                  <a:lnTo>
                    <a:pt x="28034" y="299980"/>
                  </a:lnTo>
                  <a:lnTo>
                    <a:pt x="28000" y="299865"/>
                  </a:lnTo>
                  <a:lnTo>
                    <a:pt x="27959" y="299749"/>
                  </a:lnTo>
                  <a:lnTo>
                    <a:pt x="27915" y="299633"/>
                  </a:lnTo>
                  <a:lnTo>
                    <a:pt x="27862" y="299524"/>
                  </a:lnTo>
                  <a:lnTo>
                    <a:pt x="27796" y="299427"/>
                  </a:lnTo>
                  <a:lnTo>
                    <a:pt x="27713" y="299336"/>
                  </a:lnTo>
                  <a:lnTo>
                    <a:pt x="27620" y="299257"/>
                  </a:lnTo>
                  <a:lnTo>
                    <a:pt x="27527" y="299178"/>
                  </a:lnTo>
                  <a:lnTo>
                    <a:pt x="27429" y="299099"/>
                  </a:lnTo>
                  <a:lnTo>
                    <a:pt x="27323" y="299044"/>
                  </a:lnTo>
                  <a:lnTo>
                    <a:pt x="27208" y="299020"/>
                  </a:lnTo>
                  <a:lnTo>
                    <a:pt x="27084" y="299008"/>
                  </a:lnTo>
                  <a:lnTo>
                    <a:pt x="26961" y="299002"/>
                  </a:lnTo>
                  <a:lnTo>
                    <a:pt x="26839" y="299001"/>
                  </a:lnTo>
                  <a:lnTo>
                    <a:pt x="26596" y="299008"/>
                  </a:lnTo>
                  <a:lnTo>
                    <a:pt x="26458" y="299008"/>
                  </a:lnTo>
                  <a:lnTo>
                    <a:pt x="26326" y="299002"/>
                  </a:lnTo>
                  <a:lnTo>
                    <a:pt x="26222" y="298874"/>
                  </a:lnTo>
                  <a:lnTo>
                    <a:pt x="26257" y="298735"/>
                  </a:lnTo>
                  <a:lnTo>
                    <a:pt x="26277" y="298607"/>
                  </a:lnTo>
                  <a:lnTo>
                    <a:pt x="26302" y="298364"/>
                  </a:lnTo>
                  <a:lnTo>
                    <a:pt x="26333" y="298121"/>
                  </a:lnTo>
                  <a:lnTo>
                    <a:pt x="26338" y="297878"/>
                  </a:lnTo>
                  <a:lnTo>
                    <a:pt x="26304" y="297641"/>
                  </a:lnTo>
                  <a:lnTo>
                    <a:pt x="26305" y="297398"/>
                  </a:lnTo>
                  <a:lnTo>
                    <a:pt x="26266" y="297161"/>
                  </a:lnTo>
                  <a:lnTo>
                    <a:pt x="26199" y="296924"/>
                  </a:lnTo>
                  <a:lnTo>
                    <a:pt x="26130" y="296693"/>
                  </a:lnTo>
                  <a:lnTo>
                    <a:pt x="26034" y="296468"/>
                  </a:lnTo>
                  <a:lnTo>
                    <a:pt x="25915" y="296255"/>
                  </a:lnTo>
                  <a:lnTo>
                    <a:pt x="25783" y="296055"/>
                  </a:lnTo>
                  <a:lnTo>
                    <a:pt x="25645" y="295848"/>
                  </a:lnTo>
                  <a:lnTo>
                    <a:pt x="25595" y="295739"/>
                  </a:lnTo>
                  <a:lnTo>
                    <a:pt x="25568" y="295624"/>
                  </a:lnTo>
                  <a:lnTo>
                    <a:pt x="25547" y="295502"/>
                  </a:lnTo>
                  <a:lnTo>
                    <a:pt x="25529" y="295381"/>
                  </a:lnTo>
                  <a:lnTo>
                    <a:pt x="25517" y="295260"/>
                  </a:lnTo>
                  <a:lnTo>
                    <a:pt x="25511" y="295138"/>
                  </a:lnTo>
                  <a:lnTo>
                    <a:pt x="25509" y="295016"/>
                  </a:lnTo>
                  <a:lnTo>
                    <a:pt x="25549" y="294773"/>
                  </a:lnTo>
                  <a:lnTo>
                    <a:pt x="25595" y="294658"/>
                  </a:lnTo>
                  <a:lnTo>
                    <a:pt x="25659" y="294561"/>
                  </a:lnTo>
                  <a:lnTo>
                    <a:pt x="25749" y="294476"/>
                  </a:lnTo>
                  <a:lnTo>
                    <a:pt x="25851" y="294402"/>
                  </a:lnTo>
                  <a:lnTo>
                    <a:pt x="25952" y="294336"/>
                  </a:lnTo>
                  <a:lnTo>
                    <a:pt x="26056" y="294275"/>
                  </a:lnTo>
                  <a:lnTo>
                    <a:pt x="26162" y="294214"/>
                  </a:lnTo>
                  <a:lnTo>
                    <a:pt x="26272" y="294159"/>
                  </a:lnTo>
                  <a:lnTo>
                    <a:pt x="26385" y="294117"/>
                  </a:lnTo>
                  <a:lnTo>
                    <a:pt x="26503" y="294087"/>
                  </a:lnTo>
                  <a:lnTo>
                    <a:pt x="26622" y="294062"/>
                  </a:lnTo>
                  <a:lnTo>
                    <a:pt x="26855" y="293989"/>
                  </a:lnTo>
                  <a:lnTo>
                    <a:pt x="27093" y="293928"/>
                  </a:lnTo>
                  <a:lnTo>
                    <a:pt x="27225" y="293904"/>
                  </a:lnTo>
                  <a:lnTo>
                    <a:pt x="27412" y="293795"/>
                  </a:lnTo>
                  <a:lnTo>
                    <a:pt x="27394" y="293540"/>
                  </a:lnTo>
                  <a:lnTo>
                    <a:pt x="27400" y="293412"/>
                  </a:lnTo>
                  <a:lnTo>
                    <a:pt x="27409" y="293291"/>
                  </a:lnTo>
                  <a:lnTo>
                    <a:pt x="27379" y="293182"/>
                  </a:lnTo>
                  <a:lnTo>
                    <a:pt x="27310" y="293084"/>
                  </a:lnTo>
                  <a:lnTo>
                    <a:pt x="27225" y="292993"/>
                  </a:lnTo>
                  <a:lnTo>
                    <a:pt x="27139" y="292902"/>
                  </a:lnTo>
                  <a:lnTo>
                    <a:pt x="27005" y="292690"/>
                  </a:lnTo>
                  <a:lnTo>
                    <a:pt x="26971" y="292458"/>
                  </a:lnTo>
                  <a:lnTo>
                    <a:pt x="27018" y="292349"/>
                  </a:lnTo>
                  <a:lnTo>
                    <a:pt x="27089" y="292240"/>
                  </a:lnTo>
                  <a:lnTo>
                    <a:pt x="27167" y="292149"/>
                  </a:lnTo>
                  <a:lnTo>
                    <a:pt x="27254" y="292051"/>
                  </a:lnTo>
                  <a:lnTo>
                    <a:pt x="27351" y="291966"/>
                  </a:lnTo>
                  <a:lnTo>
                    <a:pt x="27453" y="291906"/>
                  </a:lnTo>
                  <a:lnTo>
                    <a:pt x="27559" y="291893"/>
                  </a:lnTo>
                  <a:lnTo>
                    <a:pt x="27787" y="292003"/>
                  </a:lnTo>
                  <a:lnTo>
                    <a:pt x="27889" y="292076"/>
                  </a:lnTo>
                  <a:lnTo>
                    <a:pt x="27980" y="292154"/>
                  </a:lnTo>
                  <a:lnTo>
                    <a:pt x="28060" y="292246"/>
                  </a:lnTo>
                  <a:lnTo>
                    <a:pt x="28123" y="292349"/>
                  </a:lnTo>
                  <a:lnTo>
                    <a:pt x="28169" y="292471"/>
                  </a:lnTo>
                  <a:lnTo>
                    <a:pt x="28319" y="292659"/>
                  </a:lnTo>
                  <a:lnTo>
                    <a:pt x="28542" y="292732"/>
                  </a:lnTo>
                  <a:lnTo>
                    <a:pt x="28764" y="292623"/>
                  </a:lnTo>
                  <a:lnTo>
                    <a:pt x="28858" y="292538"/>
                  </a:lnTo>
                  <a:lnTo>
                    <a:pt x="28938" y="292446"/>
                  </a:lnTo>
                  <a:lnTo>
                    <a:pt x="29012" y="292349"/>
                  </a:lnTo>
                  <a:lnTo>
                    <a:pt x="29083" y="292252"/>
                  </a:lnTo>
                  <a:lnTo>
                    <a:pt x="29151" y="292155"/>
                  </a:lnTo>
                  <a:lnTo>
                    <a:pt x="29216" y="292051"/>
                  </a:lnTo>
                  <a:lnTo>
                    <a:pt x="29348" y="291845"/>
                  </a:lnTo>
                  <a:lnTo>
                    <a:pt x="29481" y="291644"/>
                  </a:lnTo>
                  <a:lnTo>
                    <a:pt x="29614" y="291437"/>
                  </a:lnTo>
                  <a:lnTo>
                    <a:pt x="29690" y="291347"/>
                  </a:lnTo>
                  <a:lnTo>
                    <a:pt x="29784" y="291268"/>
                  </a:lnTo>
                  <a:lnTo>
                    <a:pt x="29885" y="291201"/>
                  </a:lnTo>
                  <a:lnTo>
                    <a:pt x="29990" y="291134"/>
                  </a:lnTo>
                  <a:lnTo>
                    <a:pt x="30093" y="291073"/>
                  </a:lnTo>
                  <a:lnTo>
                    <a:pt x="30201" y="291013"/>
                  </a:lnTo>
                  <a:lnTo>
                    <a:pt x="30401" y="290873"/>
                  </a:lnTo>
                  <a:lnTo>
                    <a:pt x="30489" y="290787"/>
                  </a:lnTo>
                  <a:lnTo>
                    <a:pt x="30555" y="290690"/>
                  </a:lnTo>
                  <a:lnTo>
                    <a:pt x="30594" y="290575"/>
                  </a:lnTo>
                  <a:lnTo>
                    <a:pt x="30614" y="290454"/>
                  </a:lnTo>
                  <a:lnTo>
                    <a:pt x="30617" y="290332"/>
                  </a:lnTo>
                  <a:lnTo>
                    <a:pt x="30588" y="290089"/>
                  </a:lnTo>
                  <a:lnTo>
                    <a:pt x="30529" y="289852"/>
                  </a:lnTo>
                  <a:lnTo>
                    <a:pt x="30489" y="289615"/>
                  </a:lnTo>
                  <a:lnTo>
                    <a:pt x="30492" y="289373"/>
                  </a:lnTo>
                  <a:lnTo>
                    <a:pt x="30489" y="289129"/>
                  </a:lnTo>
                  <a:lnTo>
                    <a:pt x="30497" y="288886"/>
                  </a:lnTo>
                  <a:lnTo>
                    <a:pt x="30531" y="288643"/>
                  </a:lnTo>
                  <a:lnTo>
                    <a:pt x="30547" y="288516"/>
                  </a:lnTo>
                  <a:lnTo>
                    <a:pt x="30577" y="288400"/>
                  </a:lnTo>
                  <a:lnTo>
                    <a:pt x="30647" y="288309"/>
                  </a:lnTo>
                  <a:lnTo>
                    <a:pt x="30754" y="288248"/>
                  </a:lnTo>
                  <a:lnTo>
                    <a:pt x="30870" y="288200"/>
                  </a:lnTo>
                  <a:lnTo>
                    <a:pt x="30985" y="288157"/>
                  </a:lnTo>
                  <a:lnTo>
                    <a:pt x="31105" y="288127"/>
                  </a:lnTo>
                  <a:lnTo>
                    <a:pt x="31225" y="288114"/>
                  </a:lnTo>
                  <a:lnTo>
                    <a:pt x="31470" y="288127"/>
                  </a:lnTo>
                  <a:lnTo>
                    <a:pt x="31705" y="288072"/>
                  </a:lnTo>
                  <a:lnTo>
                    <a:pt x="31816" y="288023"/>
                  </a:lnTo>
                  <a:lnTo>
                    <a:pt x="31919" y="287957"/>
                  </a:lnTo>
                  <a:lnTo>
                    <a:pt x="32009" y="287878"/>
                  </a:lnTo>
                  <a:lnTo>
                    <a:pt x="32091" y="287786"/>
                  </a:lnTo>
                  <a:lnTo>
                    <a:pt x="32256" y="287598"/>
                  </a:lnTo>
                  <a:lnTo>
                    <a:pt x="32425" y="287422"/>
                  </a:lnTo>
                  <a:lnTo>
                    <a:pt x="32648" y="287452"/>
                  </a:lnTo>
                  <a:lnTo>
                    <a:pt x="32889" y="287543"/>
                  </a:lnTo>
                  <a:lnTo>
                    <a:pt x="33131" y="287610"/>
                  </a:lnTo>
                  <a:lnTo>
                    <a:pt x="33324" y="287495"/>
                  </a:lnTo>
                  <a:lnTo>
                    <a:pt x="33402" y="287392"/>
                  </a:lnTo>
                  <a:lnTo>
                    <a:pt x="33473" y="287288"/>
                  </a:lnTo>
                  <a:lnTo>
                    <a:pt x="33535" y="287185"/>
                  </a:lnTo>
                  <a:lnTo>
                    <a:pt x="33575" y="287069"/>
                  </a:lnTo>
                  <a:lnTo>
                    <a:pt x="33586" y="286948"/>
                  </a:lnTo>
                  <a:lnTo>
                    <a:pt x="33590" y="286826"/>
                  </a:lnTo>
                  <a:lnTo>
                    <a:pt x="33659" y="286584"/>
                  </a:lnTo>
                  <a:lnTo>
                    <a:pt x="33780" y="286377"/>
                  </a:lnTo>
                  <a:lnTo>
                    <a:pt x="34004" y="286371"/>
                  </a:lnTo>
                  <a:lnTo>
                    <a:pt x="34134" y="286401"/>
                  </a:lnTo>
                  <a:lnTo>
                    <a:pt x="34378" y="286408"/>
                  </a:lnTo>
                  <a:lnTo>
                    <a:pt x="34620" y="286395"/>
                  </a:lnTo>
                  <a:lnTo>
                    <a:pt x="34744" y="286377"/>
                  </a:lnTo>
                  <a:lnTo>
                    <a:pt x="34861" y="286347"/>
                  </a:lnTo>
                  <a:lnTo>
                    <a:pt x="34964" y="286286"/>
                  </a:lnTo>
                  <a:lnTo>
                    <a:pt x="35051" y="286201"/>
                  </a:lnTo>
                  <a:lnTo>
                    <a:pt x="35129" y="286104"/>
                  </a:lnTo>
                  <a:lnTo>
                    <a:pt x="35281" y="285909"/>
                  </a:lnTo>
                  <a:lnTo>
                    <a:pt x="35387" y="285697"/>
                  </a:lnTo>
                  <a:lnTo>
                    <a:pt x="35403" y="285569"/>
                  </a:lnTo>
                  <a:lnTo>
                    <a:pt x="35316" y="285357"/>
                  </a:lnTo>
                  <a:lnTo>
                    <a:pt x="35116" y="285204"/>
                  </a:lnTo>
                  <a:lnTo>
                    <a:pt x="34923" y="285046"/>
                  </a:lnTo>
                  <a:lnTo>
                    <a:pt x="34843" y="284955"/>
                  </a:lnTo>
                  <a:lnTo>
                    <a:pt x="34794" y="284846"/>
                  </a:lnTo>
                  <a:lnTo>
                    <a:pt x="34761" y="284724"/>
                  </a:lnTo>
                  <a:lnTo>
                    <a:pt x="34746" y="284603"/>
                  </a:lnTo>
                  <a:lnTo>
                    <a:pt x="34795" y="284379"/>
                  </a:lnTo>
                  <a:lnTo>
                    <a:pt x="34915" y="284153"/>
                  </a:lnTo>
                  <a:lnTo>
                    <a:pt x="34996" y="283928"/>
                  </a:lnTo>
                  <a:lnTo>
                    <a:pt x="35106" y="283710"/>
                  </a:lnTo>
                  <a:lnTo>
                    <a:pt x="35158" y="283600"/>
                  </a:lnTo>
                  <a:lnTo>
                    <a:pt x="35190" y="283485"/>
                  </a:lnTo>
                  <a:lnTo>
                    <a:pt x="35213" y="283364"/>
                  </a:lnTo>
                  <a:lnTo>
                    <a:pt x="35230" y="283242"/>
                  </a:lnTo>
                  <a:lnTo>
                    <a:pt x="35242" y="283126"/>
                  </a:lnTo>
                  <a:lnTo>
                    <a:pt x="35245" y="283005"/>
                  </a:lnTo>
                  <a:lnTo>
                    <a:pt x="35230" y="282756"/>
                  </a:lnTo>
                  <a:lnTo>
                    <a:pt x="35199" y="282519"/>
                  </a:lnTo>
                  <a:lnTo>
                    <a:pt x="35180" y="282270"/>
                  </a:lnTo>
                  <a:lnTo>
                    <a:pt x="35108" y="282045"/>
                  </a:lnTo>
                  <a:lnTo>
                    <a:pt x="34982" y="281838"/>
                  </a:lnTo>
                  <a:lnTo>
                    <a:pt x="34899" y="281608"/>
                  </a:lnTo>
                  <a:lnTo>
                    <a:pt x="34872" y="281371"/>
                  </a:lnTo>
                  <a:lnTo>
                    <a:pt x="34876" y="281244"/>
                  </a:lnTo>
                  <a:lnTo>
                    <a:pt x="34874" y="281000"/>
                  </a:lnTo>
                  <a:lnTo>
                    <a:pt x="34885" y="280763"/>
                  </a:lnTo>
                  <a:lnTo>
                    <a:pt x="34900" y="280642"/>
                  </a:lnTo>
                  <a:lnTo>
                    <a:pt x="34919" y="280521"/>
                  </a:lnTo>
                  <a:lnTo>
                    <a:pt x="34942" y="280399"/>
                  </a:lnTo>
                  <a:lnTo>
                    <a:pt x="34968" y="280284"/>
                  </a:lnTo>
                  <a:lnTo>
                    <a:pt x="35000" y="280162"/>
                  </a:lnTo>
                  <a:lnTo>
                    <a:pt x="35040" y="280047"/>
                  </a:lnTo>
                  <a:lnTo>
                    <a:pt x="35110" y="279816"/>
                  </a:lnTo>
                  <a:lnTo>
                    <a:pt x="35142" y="279572"/>
                  </a:lnTo>
                  <a:lnTo>
                    <a:pt x="35072" y="279342"/>
                  </a:lnTo>
                  <a:lnTo>
                    <a:pt x="35005" y="279239"/>
                  </a:lnTo>
                  <a:lnTo>
                    <a:pt x="34923" y="279147"/>
                  </a:lnTo>
                  <a:lnTo>
                    <a:pt x="34823" y="279074"/>
                  </a:lnTo>
                  <a:lnTo>
                    <a:pt x="34714" y="279020"/>
                  </a:lnTo>
                  <a:lnTo>
                    <a:pt x="34597" y="278995"/>
                  </a:lnTo>
                  <a:lnTo>
                    <a:pt x="34473" y="278989"/>
                  </a:lnTo>
                  <a:lnTo>
                    <a:pt x="34221" y="278941"/>
                  </a:lnTo>
                  <a:lnTo>
                    <a:pt x="34063" y="278801"/>
                  </a:lnTo>
                  <a:lnTo>
                    <a:pt x="34064" y="278673"/>
                  </a:lnTo>
                  <a:lnTo>
                    <a:pt x="34089" y="278546"/>
                  </a:lnTo>
                  <a:lnTo>
                    <a:pt x="34123" y="278424"/>
                  </a:lnTo>
                  <a:lnTo>
                    <a:pt x="34172" y="278309"/>
                  </a:lnTo>
                  <a:lnTo>
                    <a:pt x="34237" y="278212"/>
                  </a:lnTo>
                  <a:lnTo>
                    <a:pt x="34340" y="278138"/>
                  </a:lnTo>
                  <a:lnTo>
                    <a:pt x="34461" y="278084"/>
                  </a:lnTo>
                  <a:lnTo>
                    <a:pt x="34563" y="277902"/>
                  </a:lnTo>
                  <a:lnTo>
                    <a:pt x="34545" y="277774"/>
                  </a:lnTo>
                  <a:lnTo>
                    <a:pt x="34470" y="277538"/>
                  </a:lnTo>
                  <a:lnTo>
                    <a:pt x="34409" y="277428"/>
                  </a:lnTo>
                  <a:lnTo>
                    <a:pt x="34330" y="277337"/>
                  </a:lnTo>
                  <a:lnTo>
                    <a:pt x="34231" y="277270"/>
                  </a:lnTo>
                  <a:lnTo>
                    <a:pt x="34122" y="277209"/>
                  </a:lnTo>
                  <a:lnTo>
                    <a:pt x="33905" y="277094"/>
                  </a:lnTo>
                  <a:lnTo>
                    <a:pt x="33799" y="277033"/>
                  </a:lnTo>
                  <a:lnTo>
                    <a:pt x="33705" y="276960"/>
                  </a:lnTo>
                  <a:lnTo>
                    <a:pt x="33620" y="276875"/>
                  </a:lnTo>
                  <a:lnTo>
                    <a:pt x="33535" y="276784"/>
                  </a:lnTo>
                  <a:lnTo>
                    <a:pt x="33356" y="276620"/>
                  </a:lnTo>
                  <a:lnTo>
                    <a:pt x="33262" y="276547"/>
                  </a:lnTo>
                  <a:lnTo>
                    <a:pt x="33161" y="276474"/>
                  </a:lnTo>
                  <a:lnTo>
                    <a:pt x="33056" y="276413"/>
                  </a:lnTo>
                  <a:lnTo>
                    <a:pt x="32947" y="276358"/>
                  </a:lnTo>
                  <a:lnTo>
                    <a:pt x="32837" y="276310"/>
                  </a:lnTo>
                  <a:lnTo>
                    <a:pt x="32724" y="276268"/>
                  </a:lnTo>
                  <a:lnTo>
                    <a:pt x="32504" y="276158"/>
                  </a:lnTo>
                  <a:lnTo>
                    <a:pt x="32289" y="276043"/>
                  </a:lnTo>
                  <a:lnTo>
                    <a:pt x="32053" y="275982"/>
                  </a:lnTo>
                  <a:lnTo>
                    <a:pt x="31818" y="276006"/>
                  </a:lnTo>
                  <a:lnTo>
                    <a:pt x="31711" y="276073"/>
                  </a:lnTo>
                  <a:lnTo>
                    <a:pt x="31618" y="276152"/>
                  </a:lnTo>
                  <a:lnTo>
                    <a:pt x="31535" y="276243"/>
                  </a:lnTo>
                  <a:lnTo>
                    <a:pt x="31461" y="276340"/>
                  </a:lnTo>
                  <a:lnTo>
                    <a:pt x="31403" y="276450"/>
                  </a:lnTo>
                  <a:lnTo>
                    <a:pt x="31367" y="276565"/>
                  </a:lnTo>
                  <a:lnTo>
                    <a:pt x="31346" y="276687"/>
                  </a:lnTo>
                  <a:lnTo>
                    <a:pt x="31332" y="276808"/>
                  </a:lnTo>
                  <a:lnTo>
                    <a:pt x="31327" y="276930"/>
                  </a:lnTo>
                  <a:lnTo>
                    <a:pt x="31329" y="277173"/>
                  </a:lnTo>
                  <a:lnTo>
                    <a:pt x="31319" y="277300"/>
                  </a:lnTo>
                  <a:lnTo>
                    <a:pt x="31296" y="277422"/>
                  </a:lnTo>
                  <a:lnTo>
                    <a:pt x="31235" y="277513"/>
                  </a:lnTo>
                  <a:lnTo>
                    <a:pt x="31126" y="277574"/>
                  </a:lnTo>
                  <a:lnTo>
                    <a:pt x="30997" y="277610"/>
                  </a:lnTo>
                  <a:lnTo>
                    <a:pt x="30760" y="277555"/>
                  </a:lnTo>
                  <a:lnTo>
                    <a:pt x="30587" y="277391"/>
                  </a:lnTo>
                  <a:lnTo>
                    <a:pt x="30596" y="277142"/>
                  </a:lnTo>
                  <a:lnTo>
                    <a:pt x="30598" y="276899"/>
                  </a:lnTo>
                  <a:lnTo>
                    <a:pt x="30584" y="276656"/>
                  </a:lnTo>
                  <a:lnTo>
                    <a:pt x="30554" y="276413"/>
                  </a:lnTo>
                  <a:lnTo>
                    <a:pt x="30565" y="276170"/>
                  </a:lnTo>
                  <a:lnTo>
                    <a:pt x="30511" y="275933"/>
                  </a:lnTo>
                  <a:lnTo>
                    <a:pt x="30347" y="275757"/>
                  </a:lnTo>
                  <a:lnTo>
                    <a:pt x="30101" y="275769"/>
                  </a:lnTo>
                  <a:lnTo>
                    <a:pt x="29985" y="275812"/>
                  </a:lnTo>
                  <a:lnTo>
                    <a:pt x="29884" y="275872"/>
                  </a:lnTo>
                  <a:lnTo>
                    <a:pt x="29790" y="275951"/>
                  </a:lnTo>
                  <a:lnTo>
                    <a:pt x="29698" y="276036"/>
                  </a:lnTo>
                  <a:lnTo>
                    <a:pt x="29608" y="276121"/>
                  </a:lnTo>
                  <a:lnTo>
                    <a:pt x="29523" y="276207"/>
                  </a:lnTo>
                  <a:lnTo>
                    <a:pt x="29445" y="276298"/>
                  </a:lnTo>
                  <a:lnTo>
                    <a:pt x="29382" y="276407"/>
                  </a:lnTo>
                  <a:lnTo>
                    <a:pt x="29218" y="276577"/>
                  </a:lnTo>
                  <a:lnTo>
                    <a:pt x="28977" y="276650"/>
                  </a:lnTo>
                  <a:lnTo>
                    <a:pt x="28754" y="276596"/>
                  </a:lnTo>
                  <a:lnTo>
                    <a:pt x="28543" y="276462"/>
                  </a:lnTo>
                  <a:lnTo>
                    <a:pt x="28350" y="276316"/>
                  </a:lnTo>
                  <a:lnTo>
                    <a:pt x="28289" y="276079"/>
                  </a:lnTo>
                  <a:lnTo>
                    <a:pt x="28236" y="275842"/>
                  </a:lnTo>
                  <a:lnTo>
                    <a:pt x="28182" y="275605"/>
                  </a:lnTo>
                  <a:lnTo>
                    <a:pt x="28157" y="275363"/>
                  </a:lnTo>
                  <a:lnTo>
                    <a:pt x="28098" y="275125"/>
                  </a:lnTo>
                  <a:lnTo>
                    <a:pt x="28064" y="274888"/>
                  </a:lnTo>
                  <a:lnTo>
                    <a:pt x="28068" y="274645"/>
                  </a:lnTo>
                  <a:lnTo>
                    <a:pt x="28041" y="274402"/>
                  </a:lnTo>
                  <a:lnTo>
                    <a:pt x="28026" y="274159"/>
                  </a:lnTo>
                  <a:lnTo>
                    <a:pt x="28018" y="273917"/>
                  </a:lnTo>
                  <a:lnTo>
                    <a:pt x="27962" y="273679"/>
                  </a:lnTo>
                  <a:lnTo>
                    <a:pt x="27903" y="273449"/>
                  </a:lnTo>
                  <a:lnTo>
                    <a:pt x="27876" y="273327"/>
                  </a:lnTo>
                  <a:lnTo>
                    <a:pt x="27855" y="273205"/>
                  </a:lnTo>
                  <a:lnTo>
                    <a:pt x="27838" y="273084"/>
                  </a:lnTo>
                  <a:lnTo>
                    <a:pt x="27826" y="272962"/>
                  </a:lnTo>
                  <a:lnTo>
                    <a:pt x="27820" y="272847"/>
                  </a:lnTo>
                  <a:lnTo>
                    <a:pt x="27819" y="272725"/>
                  </a:lnTo>
                  <a:lnTo>
                    <a:pt x="27819" y="272483"/>
                  </a:lnTo>
                  <a:lnTo>
                    <a:pt x="27891" y="272234"/>
                  </a:lnTo>
                  <a:lnTo>
                    <a:pt x="28217" y="272014"/>
                  </a:lnTo>
                  <a:lnTo>
                    <a:pt x="28280" y="271784"/>
                  </a:lnTo>
                  <a:lnTo>
                    <a:pt x="28308" y="271668"/>
                  </a:lnTo>
                  <a:lnTo>
                    <a:pt x="28331" y="271547"/>
                  </a:lnTo>
                  <a:lnTo>
                    <a:pt x="28350" y="271425"/>
                  </a:lnTo>
                  <a:lnTo>
                    <a:pt x="28356" y="271304"/>
                  </a:lnTo>
                  <a:lnTo>
                    <a:pt x="28342" y="271061"/>
                  </a:lnTo>
                  <a:lnTo>
                    <a:pt x="28325" y="270818"/>
                  </a:lnTo>
                  <a:lnTo>
                    <a:pt x="28330" y="270575"/>
                  </a:lnTo>
                  <a:lnTo>
                    <a:pt x="28364" y="270459"/>
                  </a:lnTo>
                  <a:lnTo>
                    <a:pt x="28406" y="270344"/>
                  </a:lnTo>
                  <a:lnTo>
                    <a:pt x="28463" y="270234"/>
                  </a:lnTo>
                  <a:lnTo>
                    <a:pt x="28536" y="270138"/>
                  </a:lnTo>
                  <a:lnTo>
                    <a:pt x="28621" y="270052"/>
                  </a:lnTo>
                  <a:lnTo>
                    <a:pt x="28715" y="269979"/>
                  </a:lnTo>
                  <a:lnTo>
                    <a:pt x="28816" y="269907"/>
                  </a:lnTo>
                  <a:lnTo>
                    <a:pt x="28919" y="269840"/>
                  </a:lnTo>
                  <a:lnTo>
                    <a:pt x="29026" y="269785"/>
                  </a:lnTo>
                  <a:lnTo>
                    <a:pt x="29138" y="269737"/>
                  </a:lnTo>
                  <a:lnTo>
                    <a:pt x="29255" y="269700"/>
                  </a:lnTo>
                  <a:lnTo>
                    <a:pt x="29375" y="269682"/>
                  </a:lnTo>
                  <a:lnTo>
                    <a:pt x="29602" y="269755"/>
                  </a:lnTo>
                  <a:lnTo>
                    <a:pt x="29799" y="269901"/>
                  </a:lnTo>
                  <a:lnTo>
                    <a:pt x="30011" y="270016"/>
                  </a:lnTo>
                  <a:lnTo>
                    <a:pt x="30130" y="270034"/>
                  </a:lnTo>
                  <a:lnTo>
                    <a:pt x="30252" y="270046"/>
                  </a:lnTo>
                  <a:lnTo>
                    <a:pt x="30372" y="270058"/>
                  </a:lnTo>
                  <a:lnTo>
                    <a:pt x="30494" y="270064"/>
                  </a:lnTo>
                  <a:lnTo>
                    <a:pt x="30738" y="270059"/>
                  </a:lnTo>
                  <a:lnTo>
                    <a:pt x="30858" y="270046"/>
                  </a:lnTo>
                  <a:lnTo>
                    <a:pt x="30979" y="270028"/>
                  </a:lnTo>
                  <a:lnTo>
                    <a:pt x="31098" y="270004"/>
                  </a:lnTo>
                  <a:lnTo>
                    <a:pt x="31211" y="269961"/>
                  </a:lnTo>
                  <a:lnTo>
                    <a:pt x="31300" y="269876"/>
                  </a:lnTo>
                  <a:lnTo>
                    <a:pt x="31384" y="269791"/>
                  </a:lnTo>
                  <a:lnTo>
                    <a:pt x="31469" y="269700"/>
                  </a:lnTo>
                  <a:lnTo>
                    <a:pt x="31637" y="269523"/>
                  </a:lnTo>
                  <a:lnTo>
                    <a:pt x="31717" y="269433"/>
                  </a:lnTo>
                  <a:lnTo>
                    <a:pt x="31795" y="269341"/>
                  </a:lnTo>
                  <a:lnTo>
                    <a:pt x="31866" y="269244"/>
                  </a:lnTo>
                  <a:lnTo>
                    <a:pt x="31928" y="269141"/>
                  </a:lnTo>
                  <a:lnTo>
                    <a:pt x="31986" y="269031"/>
                  </a:lnTo>
                  <a:lnTo>
                    <a:pt x="32044" y="268922"/>
                  </a:lnTo>
                  <a:lnTo>
                    <a:pt x="32097" y="268813"/>
                  </a:lnTo>
                  <a:lnTo>
                    <a:pt x="32145" y="268703"/>
                  </a:lnTo>
                  <a:lnTo>
                    <a:pt x="32187" y="268588"/>
                  </a:lnTo>
                  <a:lnTo>
                    <a:pt x="32224" y="268473"/>
                  </a:lnTo>
                  <a:lnTo>
                    <a:pt x="32253" y="268357"/>
                  </a:lnTo>
                  <a:lnTo>
                    <a:pt x="32260" y="268230"/>
                  </a:lnTo>
                  <a:lnTo>
                    <a:pt x="32234" y="267993"/>
                  </a:lnTo>
                  <a:lnTo>
                    <a:pt x="32204" y="267750"/>
                  </a:lnTo>
                  <a:lnTo>
                    <a:pt x="32204" y="267507"/>
                  </a:lnTo>
                  <a:lnTo>
                    <a:pt x="32321" y="267300"/>
                  </a:lnTo>
                  <a:lnTo>
                    <a:pt x="32520" y="267160"/>
                  </a:lnTo>
                  <a:lnTo>
                    <a:pt x="32737" y="267051"/>
                  </a:lnTo>
                  <a:lnTo>
                    <a:pt x="32948" y="266929"/>
                  </a:lnTo>
                  <a:lnTo>
                    <a:pt x="33150" y="266796"/>
                  </a:lnTo>
                  <a:lnTo>
                    <a:pt x="33251" y="266729"/>
                  </a:lnTo>
                  <a:lnTo>
                    <a:pt x="33347" y="266650"/>
                  </a:lnTo>
                  <a:lnTo>
                    <a:pt x="33428" y="266559"/>
                  </a:lnTo>
                  <a:lnTo>
                    <a:pt x="33480" y="266456"/>
                  </a:lnTo>
                  <a:lnTo>
                    <a:pt x="33492" y="266328"/>
                  </a:lnTo>
                  <a:lnTo>
                    <a:pt x="33468" y="266091"/>
                  </a:lnTo>
                  <a:lnTo>
                    <a:pt x="33452" y="265848"/>
                  </a:lnTo>
                  <a:lnTo>
                    <a:pt x="33451" y="265605"/>
                  </a:lnTo>
                  <a:lnTo>
                    <a:pt x="33446" y="265362"/>
                  </a:lnTo>
                  <a:lnTo>
                    <a:pt x="33428" y="265119"/>
                  </a:lnTo>
                  <a:lnTo>
                    <a:pt x="33409" y="264876"/>
                  </a:lnTo>
                  <a:lnTo>
                    <a:pt x="33407" y="264633"/>
                  </a:lnTo>
                  <a:lnTo>
                    <a:pt x="33419" y="264511"/>
                  </a:lnTo>
                  <a:lnTo>
                    <a:pt x="33445" y="264396"/>
                  </a:lnTo>
                  <a:lnTo>
                    <a:pt x="33501" y="264287"/>
                  </a:lnTo>
                  <a:lnTo>
                    <a:pt x="33580" y="264196"/>
                  </a:lnTo>
                  <a:lnTo>
                    <a:pt x="33665" y="264105"/>
                  </a:lnTo>
                  <a:lnTo>
                    <a:pt x="33751" y="264020"/>
                  </a:lnTo>
                  <a:lnTo>
                    <a:pt x="33905" y="263831"/>
                  </a:lnTo>
                  <a:lnTo>
                    <a:pt x="34037" y="263625"/>
                  </a:lnTo>
                  <a:lnTo>
                    <a:pt x="34177" y="263430"/>
                  </a:lnTo>
                  <a:lnTo>
                    <a:pt x="34353" y="263260"/>
                  </a:lnTo>
                  <a:lnTo>
                    <a:pt x="34528" y="263090"/>
                  </a:lnTo>
                  <a:lnTo>
                    <a:pt x="34592" y="262992"/>
                  </a:lnTo>
                  <a:lnTo>
                    <a:pt x="34646" y="262883"/>
                  </a:lnTo>
                  <a:lnTo>
                    <a:pt x="34693" y="262768"/>
                  </a:lnTo>
                  <a:lnTo>
                    <a:pt x="34736" y="262659"/>
                  </a:lnTo>
                  <a:lnTo>
                    <a:pt x="34779" y="262543"/>
                  </a:lnTo>
                  <a:lnTo>
                    <a:pt x="34818" y="262428"/>
                  </a:lnTo>
                  <a:lnTo>
                    <a:pt x="34854" y="262306"/>
                  </a:lnTo>
                  <a:lnTo>
                    <a:pt x="34887" y="262191"/>
                  </a:lnTo>
                  <a:lnTo>
                    <a:pt x="34917" y="262076"/>
                  </a:lnTo>
                  <a:lnTo>
                    <a:pt x="34940" y="261954"/>
                  </a:lnTo>
                  <a:lnTo>
                    <a:pt x="34954" y="261832"/>
                  </a:lnTo>
                  <a:lnTo>
                    <a:pt x="34954" y="261711"/>
                  </a:lnTo>
                  <a:lnTo>
                    <a:pt x="34934" y="261468"/>
                  </a:lnTo>
                  <a:lnTo>
                    <a:pt x="34900" y="261231"/>
                  </a:lnTo>
                  <a:lnTo>
                    <a:pt x="34887" y="261109"/>
                  </a:lnTo>
                  <a:lnTo>
                    <a:pt x="34901" y="260988"/>
                  </a:lnTo>
                  <a:lnTo>
                    <a:pt x="34948" y="260878"/>
                  </a:lnTo>
                  <a:lnTo>
                    <a:pt x="35045" y="260805"/>
                  </a:lnTo>
                  <a:lnTo>
                    <a:pt x="35160" y="260763"/>
                  </a:lnTo>
                  <a:lnTo>
                    <a:pt x="35280" y="260739"/>
                  </a:lnTo>
                  <a:lnTo>
                    <a:pt x="35400" y="260726"/>
                  </a:lnTo>
                  <a:lnTo>
                    <a:pt x="35635" y="260660"/>
                  </a:lnTo>
                  <a:lnTo>
                    <a:pt x="35729" y="260587"/>
                  </a:lnTo>
                  <a:lnTo>
                    <a:pt x="35770" y="260472"/>
                  </a:lnTo>
                  <a:lnTo>
                    <a:pt x="35781" y="260350"/>
                  </a:lnTo>
                  <a:lnTo>
                    <a:pt x="35781" y="260228"/>
                  </a:lnTo>
                  <a:lnTo>
                    <a:pt x="35778" y="259986"/>
                  </a:lnTo>
                  <a:lnTo>
                    <a:pt x="35758" y="259742"/>
                  </a:lnTo>
                  <a:lnTo>
                    <a:pt x="35742" y="259499"/>
                  </a:lnTo>
                  <a:lnTo>
                    <a:pt x="35758" y="259257"/>
                  </a:lnTo>
                  <a:lnTo>
                    <a:pt x="35869" y="259044"/>
                  </a:lnTo>
                  <a:lnTo>
                    <a:pt x="36027" y="258861"/>
                  </a:lnTo>
                  <a:lnTo>
                    <a:pt x="36164" y="258539"/>
                  </a:lnTo>
                  <a:lnTo>
                    <a:pt x="36139" y="258302"/>
                  </a:lnTo>
                  <a:lnTo>
                    <a:pt x="36108" y="258060"/>
                  </a:lnTo>
                  <a:lnTo>
                    <a:pt x="36100" y="257938"/>
                  </a:lnTo>
                  <a:lnTo>
                    <a:pt x="36114" y="257817"/>
                  </a:lnTo>
                  <a:lnTo>
                    <a:pt x="36155" y="257701"/>
                  </a:lnTo>
                  <a:lnTo>
                    <a:pt x="36227" y="257610"/>
                  </a:lnTo>
                  <a:lnTo>
                    <a:pt x="36315" y="257525"/>
                  </a:lnTo>
                  <a:lnTo>
                    <a:pt x="36409" y="257446"/>
                  </a:lnTo>
                  <a:lnTo>
                    <a:pt x="36505" y="257367"/>
                  </a:lnTo>
                  <a:lnTo>
                    <a:pt x="36602" y="257294"/>
                  </a:lnTo>
                  <a:lnTo>
                    <a:pt x="36700" y="257227"/>
                  </a:lnTo>
                  <a:lnTo>
                    <a:pt x="36898" y="257087"/>
                  </a:lnTo>
                  <a:lnTo>
                    <a:pt x="37099" y="256948"/>
                  </a:lnTo>
                  <a:lnTo>
                    <a:pt x="37302" y="256814"/>
                  </a:lnTo>
                  <a:lnTo>
                    <a:pt x="37505" y="256680"/>
                  </a:lnTo>
                  <a:lnTo>
                    <a:pt x="37707" y="256547"/>
                  </a:lnTo>
                  <a:lnTo>
                    <a:pt x="37908" y="256407"/>
                  </a:lnTo>
                  <a:lnTo>
                    <a:pt x="38105" y="256267"/>
                  </a:lnTo>
                  <a:lnTo>
                    <a:pt x="38199" y="256188"/>
                  </a:lnTo>
                  <a:lnTo>
                    <a:pt x="38280" y="256097"/>
                  </a:lnTo>
                  <a:lnTo>
                    <a:pt x="38344" y="255994"/>
                  </a:lnTo>
                  <a:lnTo>
                    <a:pt x="38400" y="255884"/>
                  </a:lnTo>
                  <a:lnTo>
                    <a:pt x="38452" y="255775"/>
                  </a:lnTo>
                  <a:lnTo>
                    <a:pt x="38502" y="255666"/>
                  </a:lnTo>
                  <a:lnTo>
                    <a:pt x="38615" y="255447"/>
                  </a:lnTo>
                  <a:lnTo>
                    <a:pt x="38798" y="255295"/>
                  </a:lnTo>
                  <a:lnTo>
                    <a:pt x="39040" y="255320"/>
                  </a:lnTo>
                  <a:lnTo>
                    <a:pt x="39282" y="255344"/>
                  </a:lnTo>
                  <a:lnTo>
                    <a:pt x="39391" y="255295"/>
                  </a:lnTo>
                  <a:lnTo>
                    <a:pt x="39479" y="255210"/>
                  </a:lnTo>
                  <a:lnTo>
                    <a:pt x="39554" y="255113"/>
                  </a:lnTo>
                  <a:lnTo>
                    <a:pt x="39623" y="255016"/>
                  </a:lnTo>
                  <a:lnTo>
                    <a:pt x="39690" y="254912"/>
                  </a:lnTo>
                  <a:lnTo>
                    <a:pt x="39829" y="254712"/>
                  </a:lnTo>
                  <a:lnTo>
                    <a:pt x="39913" y="254627"/>
                  </a:lnTo>
                  <a:lnTo>
                    <a:pt x="40002" y="254542"/>
                  </a:lnTo>
                  <a:lnTo>
                    <a:pt x="40096" y="254463"/>
                  </a:lnTo>
                  <a:lnTo>
                    <a:pt x="40196" y="254396"/>
                  </a:lnTo>
                  <a:lnTo>
                    <a:pt x="40299" y="254329"/>
                  </a:lnTo>
                  <a:lnTo>
                    <a:pt x="40405" y="254274"/>
                  </a:lnTo>
                  <a:lnTo>
                    <a:pt x="40517" y="254226"/>
                  </a:lnTo>
                  <a:lnTo>
                    <a:pt x="40638" y="254207"/>
                  </a:lnTo>
                  <a:lnTo>
                    <a:pt x="40881" y="254226"/>
                  </a:lnTo>
                  <a:lnTo>
                    <a:pt x="41123" y="254244"/>
                  </a:lnTo>
                  <a:lnTo>
                    <a:pt x="41124" y="254062"/>
                  </a:lnTo>
                  <a:lnTo>
                    <a:pt x="41045" y="253965"/>
                  </a:lnTo>
                  <a:lnTo>
                    <a:pt x="40961" y="253874"/>
                  </a:lnTo>
                  <a:lnTo>
                    <a:pt x="40874" y="253788"/>
                  </a:lnTo>
                  <a:lnTo>
                    <a:pt x="40785" y="253709"/>
                  </a:lnTo>
                  <a:lnTo>
                    <a:pt x="40683" y="253643"/>
                  </a:lnTo>
                  <a:lnTo>
                    <a:pt x="40575" y="253588"/>
                  </a:lnTo>
                  <a:lnTo>
                    <a:pt x="40465" y="253533"/>
                  </a:lnTo>
                  <a:lnTo>
                    <a:pt x="40249" y="253424"/>
                  </a:lnTo>
                  <a:lnTo>
                    <a:pt x="40141" y="253229"/>
                  </a:lnTo>
                  <a:lnTo>
                    <a:pt x="40309" y="253053"/>
                  </a:lnTo>
                  <a:lnTo>
                    <a:pt x="40491" y="252889"/>
                  </a:lnTo>
                  <a:lnTo>
                    <a:pt x="40674" y="252731"/>
                  </a:lnTo>
                  <a:lnTo>
                    <a:pt x="40765" y="252652"/>
                  </a:lnTo>
                  <a:lnTo>
                    <a:pt x="40854" y="252567"/>
                  </a:lnTo>
                  <a:lnTo>
                    <a:pt x="40939" y="252482"/>
                  </a:lnTo>
                  <a:lnTo>
                    <a:pt x="40997" y="252373"/>
                  </a:lnTo>
                  <a:lnTo>
                    <a:pt x="41045" y="252263"/>
                  </a:lnTo>
                  <a:lnTo>
                    <a:pt x="41092" y="252148"/>
                  </a:lnTo>
                  <a:lnTo>
                    <a:pt x="41183" y="251923"/>
                  </a:lnTo>
                  <a:lnTo>
                    <a:pt x="41234" y="251814"/>
                  </a:lnTo>
                  <a:lnTo>
                    <a:pt x="41303" y="251717"/>
                  </a:lnTo>
                  <a:lnTo>
                    <a:pt x="41395" y="251638"/>
                  </a:lnTo>
                  <a:lnTo>
                    <a:pt x="41511" y="251602"/>
                  </a:lnTo>
                  <a:lnTo>
                    <a:pt x="41633" y="251589"/>
                  </a:lnTo>
                  <a:lnTo>
                    <a:pt x="41860" y="251668"/>
                  </a:lnTo>
                  <a:lnTo>
                    <a:pt x="41942" y="251753"/>
                  </a:lnTo>
                  <a:lnTo>
                    <a:pt x="42015" y="251856"/>
                  </a:lnTo>
                  <a:lnTo>
                    <a:pt x="42079" y="251960"/>
                  </a:lnTo>
                  <a:lnTo>
                    <a:pt x="42140" y="252063"/>
                  </a:lnTo>
                  <a:lnTo>
                    <a:pt x="42200" y="252166"/>
                  </a:lnTo>
                  <a:lnTo>
                    <a:pt x="42259" y="252276"/>
                  </a:lnTo>
                  <a:lnTo>
                    <a:pt x="42317" y="252385"/>
                  </a:lnTo>
                  <a:lnTo>
                    <a:pt x="42437" y="252591"/>
                  </a:lnTo>
                  <a:lnTo>
                    <a:pt x="42624" y="252725"/>
                  </a:lnTo>
                  <a:lnTo>
                    <a:pt x="42763" y="252531"/>
                  </a:lnTo>
                  <a:lnTo>
                    <a:pt x="42838" y="252300"/>
                  </a:lnTo>
                  <a:lnTo>
                    <a:pt x="42909" y="252069"/>
                  </a:lnTo>
                  <a:lnTo>
                    <a:pt x="42949" y="251954"/>
                  </a:lnTo>
                  <a:lnTo>
                    <a:pt x="42992" y="251838"/>
                  </a:lnTo>
                  <a:lnTo>
                    <a:pt x="43038" y="251723"/>
                  </a:lnTo>
                  <a:lnTo>
                    <a:pt x="43084" y="251613"/>
                  </a:lnTo>
                  <a:lnTo>
                    <a:pt x="43134" y="251504"/>
                  </a:lnTo>
                  <a:lnTo>
                    <a:pt x="43186" y="251394"/>
                  </a:lnTo>
                  <a:lnTo>
                    <a:pt x="43243" y="251285"/>
                  </a:lnTo>
                  <a:lnTo>
                    <a:pt x="43309" y="251182"/>
                  </a:lnTo>
                  <a:lnTo>
                    <a:pt x="43388" y="251091"/>
                  </a:lnTo>
                  <a:lnTo>
                    <a:pt x="43492" y="251030"/>
                  </a:lnTo>
                  <a:lnTo>
                    <a:pt x="43611" y="251000"/>
                  </a:lnTo>
                  <a:lnTo>
                    <a:pt x="43732" y="250994"/>
                  </a:lnTo>
                  <a:lnTo>
                    <a:pt x="43854" y="250987"/>
                  </a:lnTo>
                  <a:lnTo>
                    <a:pt x="43976" y="250982"/>
                  </a:lnTo>
                  <a:lnTo>
                    <a:pt x="44217" y="250963"/>
                  </a:lnTo>
                  <a:lnTo>
                    <a:pt x="44398" y="250812"/>
                  </a:lnTo>
                  <a:lnTo>
                    <a:pt x="44388" y="250569"/>
                  </a:lnTo>
                  <a:lnTo>
                    <a:pt x="44350" y="250332"/>
                  </a:lnTo>
                  <a:lnTo>
                    <a:pt x="44336" y="250210"/>
                  </a:lnTo>
                  <a:lnTo>
                    <a:pt x="44322" y="250088"/>
                  </a:lnTo>
                  <a:lnTo>
                    <a:pt x="44309" y="249967"/>
                  </a:lnTo>
                  <a:lnTo>
                    <a:pt x="44297" y="249851"/>
                  </a:lnTo>
                  <a:lnTo>
                    <a:pt x="44287" y="249730"/>
                  </a:lnTo>
                  <a:lnTo>
                    <a:pt x="44277" y="249609"/>
                  </a:lnTo>
                  <a:lnTo>
                    <a:pt x="44321" y="249366"/>
                  </a:lnTo>
                  <a:lnTo>
                    <a:pt x="44404" y="249281"/>
                  </a:lnTo>
                  <a:lnTo>
                    <a:pt x="44515" y="249232"/>
                  </a:lnTo>
                  <a:lnTo>
                    <a:pt x="44631" y="249195"/>
                  </a:lnTo>
                  <a:lnTo>
                    <a:pt x="44749" y="249165"/>
                  </a:lnTo>
                  <a:lnTo>
                    <a:pt x="44869" y="249141"/>
                  </a:lnTo>
                  <a:lnTo>
                    <a:pt x="44989" y="249128"/>
                  </a:lnTo>
                  <a:lnTo>
                    <a:pt x="45111" y="249116"/>
                  </a:lnTo>
                  <a:lnTo>
                    <a:pt x="45232" y="249110"/>
                  </a:lnTo>
                  <a:lnTo>
                    <a:pt x="45474" y="249135"/>
                  </a:lnTo>
                  <a:lnTo>
                    <a:pt x="45593" y="249110"/>
                  </a:lnTo>
                  <a:lnTo>
                    <a:pt x="45701" y="249055"/>
                  </a:lnTo>
                  <a:lnTo>
                    <a:pt x="45799" y="248983"/>
                  </a:lnTo>
                  <a:lnTo>
                    <a:pt x="45887" y="248897"/>
                  </a:lnTo>
                  <a:lnTo>
                    <a:pt x="45954" y="248801"/>
                  </a:lnTo>
                  <a:lnTo>
                    <a:pt x="45988" y="248679"/>
                  </a:lnTo>
                  <a:lnTo>
                    <a:pt x="46001" y="248558"/>
                  </a:lnTo>
                  <a:lnTo>
                    <a:pt x="45989" y="248321"/>
                  </a:lnTo>
                  <a:lnTo>
                    <a:pt x="45975" y="248199"/>
                  </a:lnTo>
                  <a:lnTo>
                    <a:pt x="45949" y="248078"/>
                  </a:lnTo>
                  <a:lnTo>
                    <a:pt x="45907" y="247968"/>
                  </a:lnTo>
                  <a:lnTo>
                    <a:pt x="45844" y="247859"/>
                  </a:lnTo>
                  <a:lnTo>
                    <a:pt x="45753" y="247780"/>
                  </a:lnTo>
                  <a:lnTo>
                    <a:pt x="45643" y="247731"/>
                  </a:lnTo>
                  <a:lnTo>
                    <a:pt x="45524" y="247701"/>
                  </a:lnTo>
                  <a:lnTo>
                    <a:pt x="45404" y="247689"/>
                  </a:lnTo>
                  <a:lnTo>
                    <a:pt x="45161" y="247658"/>
                  </a:lnTo>
                  <a:lnTo>
                    <a:pt x="44919" y="247646"/>
                  </a:lnTo>
                  <a:lnTo>
                    <a:pt x="44678" y="247670"/>
                  </a:lnTo>
                  <a:lnTo>
                    <a:pt x="44438" y="247646"/>
                  </a:lnTo>
                  <a:lnTo>
                    <a:pt x="44236" y="247513"/>
                  </a:lnTo>
                  <a:lnTo>
                    <a:pt x="44049" y="247361"/>
                  </a:lnTo>
                  <a:lnTo>
                    <a:pt x="43884" y="247184"/>
                  </a:lnTo>
                  <a:lnTo>
                    <a:pt x="43743" y="246984"/>
                  </a:lnTo>
                  <a:lnTo>
                    <a:pt x="43671" y="246887"/>
                  </a:lnTo>
                  <a:lnTo>
                    <a:pt x="43589" y="246795"/>
                  </a:lnTo>
                  <a:lnTo>
                    <a:pt x="43483" y="246735"/>
                  </a:lnTo>
                  <a:lnTo>
                    <a:pt x="43366" y="246704"/>
                  </a:lnTo>
                  <a:lnTo>
                    <a:pt x="43245" y="246686"/>
                  </a:lnTo>
                  <a:lnTo>
                    <a:pt x="43124" y="246680"/>
                  </a:lnTo>
                  <a:lnTo>
                    <a:pt x="42882" y="246692"/>
                  </a:lnTo>
                  <a:lnTo>
                    <a:pt x="42761" y="246711"/>
                  </a:lnTo>
                  <a:lnTo>
                    <a:pt x="42641" y="246729"/>
                  </a:lnTo>
                  <a:lnTo>
                    <a:pt x="42522" y="246759"/>
                  </a:lnTo>
                  <a:lnTo>
                    <a:pt x="42409" y="246802"/>
                  </a:lnTo>
                  <a:lnTo>
                    <a:pt x="42301" y="246862"/>
                  </a:lnTo>
                  <a:lnTo>
                    <a:pt x="42197" y="246923"/>
                  </a:lnTo>
                  <a:lnTo>
                    <a:pt x="42094" y="246990"/>
                  </a:lnTo>
                  <a:lnTo>
                    <a:pt x="41885" y="247112"/>
                  </a:lnTo>
                  <a:lnTo>
                    <a:pt x="41653" y="247185"/>
                  </a:lnTo>
                  <a:lnTo>
                    <a:pt x="41411" y="247190"/>
                  </a:lnTo>
                  <a:lnTo>
                    <a:pt x="41296" y="247154"/>
                  </a:lnTo>
                  <a:lnTo>
                    <a:pt x="41202" y="247081"/>
                  </a:lnTo>
                  <a:lnTo>
                    <a:pt x="41117" y="246990"/>
                  </a:lnTo>
                  <a:lnTo>
                    <a:pt x="41035" y="246899"/>
                  </a:lnTo>
                  <a:lnTo>
                    <a:pt x="40963" y="246802"/>
                  </a:lnTo>
                  <a:lnTo>
                    <a:pt x="40902" y="246698"/>
                  </a:lnTo>
                  <a:lnTo>
                    <a:pt x="40851" y="246589"/>
                  </a:lnTo>
                  <a:lnTo>
                    <a:pt x="40820" y="246468"/>
                  </a:lnTo>
                  <a:lnTo>
                    <a:pt x="40920" y="246255"/>
                  </a:lnTo>
                  <a:lnTo>
                    <a:pt x="41081" y="246073"/>
                  </a:lnTo>
                  <a:lnTo>
                    <a:pt x="41204" y="245866"/>
                  </a:lnTo>
                  <a:lnTo>
                    <a:pt x="41229" y="245744"/>
                  </a:lnTo>
                  <a:lnTo>
                    <a:pt x="41250" y="245629"/>
                  </a:lnTo>
                  <a:lnTo>
                    <a:pt x="41266" y="245508"/>
                  </a:lnTo>
                  <a:lnTo>
                    <a:pt x="41274" y="245386"/>
                  </a:lnTo>
                  <a:lnTo>
                    <a:pt x="41270" y="245258"/>
                  </a:lnTo>
                  <a:lnTo>
                    <a:pt x="41252" y="245143"/>
                  </a:lnTo>
                  <a:lnTo>
                    <a:pt x="41211" y="245028"/>
                  </a:lnTo>
                  <a:lnTo>
                    <a:pt x="41142" y="244930"/>
                  </a:lnTo>
                  <a:lnTo>
                    <a:pt x="41048" y="244852"/>
                  </a:lnTo>
                  <a:lnTo>
                    <a:pt x="40943" y="244791"/>
                  </a:lnTo>
                  <a:lnTo>
                    <a:pt x="40833" y="244736"/>
                  </a:lnTo>
                  <a:lnTo>
                    <a:pt x="40721" y="244687"/>
                  </a:lnTo>
                  <a:lnTo>
                    <a:pt x="40605" y="244651"/>
                  </a:lnTo>
                  <a:lnTo>
                    <a:pt x="40489" y="244614"/>
                  </a:lnTo>
                  <a:lnTo>
                    <a:pt x="40371" y="244584"/>
                  </a:lnTo>
                  <a:lnTo>
                    <a:pt x="40251" y="244566"/>
                  </a:lnTo>
                  <a:lnTo>
                    <a:pt x="40009" y="244578"/>
                  </a:lnTo>
                  <a:lnTo>
                    <a:pt x="39767" y="244596"/>
                  </a:lnTo>
                  <a:lnTo>
                    <a:pt x="39524" y="244602"/>
                  </a:lnTo>
                  <a:lnTo>
                    <a:pt x="39304" y="244499"/>
                  </a:lnTo>
                  <a:lnTo>
                    <a:pt x="39119" y="244341"/>
                  </a:lnTo>
                  <a:lnTo>
                    <a:pt x="39092" y="244122"/>
                  </a:lnTo>
                  <a:lnTo>
                    <a:pt x="39283" y="243964"/>
                  </a:lnTo>
                  <a:lnTo>
                    <a:pt x="39450" y="243794"/>
                  </a:lnTo>
                  <a:lnTo>
                    <a:pt x="39512" y="243557"/>
                  </a:lnTo>
                  <a:lnTo>
                    <a:pt x="39566" y="243321"/>
                  </a:lnTo>
                  <a:lnTo>
                    <a:pt x="39657" y="243095"/>
                  </a:lnTo>
                  <a:lnTo>
                    <a:pt x="39750" y="242871"/>
                  </a:lnTo>
                  <a:lnTo>
                    <a:pt x="39802" y="242762"/>
                  </a:lnTo>
                  <a:lnTo>
                    <a:pt x="39857" y="242652"/>
                  </a:lnTo>
                  <a:lnTo>
                    <a:pt x="39916" y="242549"/>
                  </a:lnTo>
                  <a:lnTo>
                    <a:pt x="39979" y="242446"/>
                  </a:lnTo>
                  <a:lnTo>
                    <a:pt x="40054" y="242348"/>
                  </a:lnTo>
                  <a:lnTo>
                    <a:pt x="40141" y="242263"/>
                  </a:lnTo>
                  <a:lnTo>
                    <a:pt x="40232" y="242178"/>
                  </a:lnTo>
                  <a:lnTo>
                    <a:pt x="40329" y="242105"/>
                  </a:lnTo>
                  <a:lnTo>
                    <a:pt x="40430" y="242039"/>
                  </a:lnTo>
                  <a:lnTo>
                    <a:pt x="40540" y="241990"/>
                  </a:lnTo>
                  <a:lnTo>
                    <a:pt x="40657" y="241953"/>
                  </a:lnTo>
                  <a:lnTo>
                    <a:pt x="40774" y="241923"/>
                  </a:lnTo>
                  <a:lnTo>
                    <a:pt x="41006" y="241844"/>
                  </a:lnTo>
                  <a:lnTo>
                    <a:pt x="41075" y="241626"/>
                  </a:lnTo>
                  <a:lnTo>
                    <a:pt x="41035" y="241382"/>
                  </a:lnTo>
                  <a:lnTo>
                    <a:pt x="41005" y="241267"/>
                  </a:lnTo>
                  <a:lnTo>
                    <a:pt x="40968" y="241151"/>
                  </a:lnTo>
                  <a:lnTo>
                    <a:pt x="40928" y="241036"/>
                  </a:lnTo>
                  <a:lnTo>
                    <a:pt x="40887" y="240921"/>
                  </a:lnTo>
                  <a:lnTo>
                    <a:pt x="40845" y="240811"/>
                  </a:lnTo>
                  <a:lnTo>
                    <a:pt x="40761" y="240581"/>
                  </a:lnTo>
                  <a:lnTo>
                    <a:pt x="40675" y="240355"/>
                  </a:lnTo>
                  <a:lnTo>
                    <a:pt x="40587" y="240125"/>
                  </a:lnTo>
                  <a:lnTo>
                    <a:pt x="40542" y="240015"/>
                  </a:lnTo>
                  <a:lnTo>
                    <a:pt x="40491" y="239906"/>
                  </a:lnTo>
                  <a:lnTo>
                    <a:pt x="40433" y="239797"/>
                  </a:lnTo>
                  <a:lnTo>
                    <a:pt x="40373" y="239687"/>
                  </a:lnTo>
                  <a:lnTo>
                    <a:pt x="40310" y="239584"/>
                  </a:lnTo>
                  <a:lnTo>
                    <a:pt x="40247" y="239481"/>
                  </a:lnTo>
                  <a:lnTo>
                    <a:pt x="40183" y="239377"/>
                  </a:lnTo>
                  <a:lnTo>
                    <a:pt x="40118" y="239274"/>
                  </a:lnTo>
                  <a:lnTo>
                    <a:pt x="40053" y="239171"/>
                  </a:lnTo>
                  <a:lnTo>
                    <a:pt x="39988" y="239068"/>
                  </a:lnTo>
                  <a:lnTo>
                    <a:pt x="39923" y="238971"/>
                  </a:lnTo>
                  <a:lnTo>
                    <a:pt x="39792" y="238764"/>
                  </a:lnTo>
                  <a:lnTo>
                    <a:pt x="39661" y="238558"/>
                  </a:lnTo>
                  <a:lnTo>
                    <a:pt x="39529" y="238357"/>
                  </a:lnTo>
                  <a:lnTo>
                    <a:pt x="39396" y="238151"/>
                  </a:lnTo>
                  <a:lnTo>
                    <a:pt x="39255" y="237950"/>
                  </a:lnTo>
                  <a:lnTo>
                    <a:pt x="39066" y="237798"/>
                  </a:lnTo>
                  <a:lnTo>
                    <a:pt x="38875" y="237646"/>
                  </a:lnTo>
                  <a:lnTo>
                    <a:pt x="38757" y="237439"/>
                  </a:lnTo>
                  <a:lnTo>
                    <a:pt x="38782" y="237197"/>
                  </a:lnTo>
                  <a:lnTo>
                    <a:pt x="38749" y="236960"/>
                  </a:lnTo>
                  <a:lnTo>
                    <a:pt x="38635" y="236747"/>
                  </a:lnTo>
                  <a:lnTo>
                    <a:pt x="38575" y="236643"/>
                  </a:lnTo>
                  <a:lnTo>
                    <a:pt x="38515" y="236534"/>
                  </a:lnTo>
                  <a:lnTo>
                    <a:pt x="38457" y="236425"/>
                  </a:lnTo>
                  <a:lnTo>
                    <a:pt x="38403" y="236316"/>
                  </a:lnTo>
                  <a:lnTo>
                    <a:pt x="38357" y="236206"/>
                  </a:lnTo>
                  <a:lnTo>
                    <a:pt x="38317" y="236091"/>
                  </a:lnTo>
                  <a:lnTo>
                    <a:pt x="38283" y="235975"/>
                  </a:lnTo>
                  <a:lnTo>
                    <a:pt x="38253" y="235860"/>
                  </a:lnTo>
                  <a:lnTo>
                    <a:pt x="38225" y="235738"/>
                  </a:lnTo>
                  <a:lnTo>
                    <a:pt x="38169" y="235502"/>
                  </a:lnTo>
                  <a:lnTo>
                    <a:pt x="38137" y="235386"/>
                  </a:lnTo>
                  <a:lnTo>
                    <a:pt x="38098" y="235271"/>
                  </a:lnTo>
                  <a:lnTo>
                    <a:pt x="38039" y="235161"/>
                  </a:lnTo>
                  <a:lnTo>
                    <a:pt x="37969" y="235064"/>
                  </a:lnTo>
                  <a:lnTo>
                    <a:pt x="37874" y="234991"/>
                  </a:lnTo>
                  <a:lnTo>
                    <a:pt x="37757" y="234954"/>
                  </a:lnTo>
                  <a:lnTo>
                    <a:pt x="37635" y="234948"/>
                  </a:lnTo>
                  <a:lnTo>
                    <a:pt x="37394" y="234973"/>
                  </a:lnTo>
                  <a:lnTo>
                    <a:pt x="37273" y="234991"/>
                  </a:lnTo>
                  <a:lnTo>
                    <a:pt x="37154" y="235009"/>
                  </a:lnTo>
                  <a:lnTo>
                    <a:pt x="37034" y="235034"/>
                  </a:lnTo>
                  <a:lnTo>
                    <a:pt x="36916" y="235064"/>
                  </a:lnTo>
                  <a:lnTo>
                    <a:pt x="36800" y="235100"/>
                  </a:lnTo>
                  <a:lnTo>
                    <a:pt x="36686" y="235137"/>
                  </a:lnTo>
                  <a:lnTo>
                    <a:pt x="36571" y="235179"/>
                  </a:lnTo>
                  <a:lnTo>
                    <a:pt x="36457" y="235222"/>
                  </a:lnTo>
                  <a:lnTo>
                    <a:pt x="36229" y="235307"/>
                  </a:lnTo>
                  <a:lnTo>
                    <a:pt x="35998" y="235386"/>
                  </a:lnTo>
                  <a:lnTo>
                    <a:pt x="35758" y="235423"/>
                  </a:lnTo>
                  <a:lnTo>
                    <a:pt x="35514" y="235428"/>
                  </a:lnTo>
                  <a:lnTo>
                    <a:pt x="35272" y="235428"/>
                  </a:lnTo>
                  <a:lnTo>
                    <a:pt x="35029" y="235429"/>
                  </a:lnTo>
                  <a:lnTo>
                    <a:pt x="34786" y="235422"/>
                  </a:lnTo>
                  <a:lnTo>
                    <a:pt x="34542" y="235422"/>
                  </a:lnTo>
                  <a:lnTo>
                    <a:pt x="34421" y="235423"/>
                  </a:lnTo>
                  <a:lnTo>
                    <a:pt x="34300" y="235423"/>
                  </a:lnTo>
                  <a:lnTo>
                    <a:pt x="34178" y="235428"/>
                  </a:lnTo>
                  <a:lnTo>
                    <a:pt x="34058" y="235446"/>
                  </a:lnTo>
                  <a:lnTo>
                    <a:pt x="33939" y="235471"/>
                  </a:lnTo>
                  <a:lnTo>
                    <a:pt x="33700" y="235520"/>
                  </a:lnTo>
                  <a:lnTo>
                    <a:pt x="33581" y="235544"/>
                  </a:lnTo>
                  <a:lnTo>
                    <a:pt x="33461" y="235562"/>
                  </a:lnTo>
                  <a:lnTo>
                    <a:pt x="33341" y="235574"/>
                  </a:lnTo>
                  <a:lnTo>
                    <a:pt x="33220" y="235581"/>
                  </a:lnTo>
                  <a:lnTo>
                    <a:pt x="33098" y="235586"/>
                  </a:lnTo>
                  <a:lnTo>
                    <a:pt x="32977" y="235586"/>
                  </a:lnTo>
                  <a:lnTo>
                    <a:pt x="32733" y="235605"/>
                  </a:lnTo>
                  <a:lnTo>
                    <a:pt x="32613" y="235617"/>
                  </a:lnTo>
                  <a:lnTo>
                    <a:pt x="32493" y="235641"/>
                  </a:lnTo>
                  <a:lnTo>
                    <a:pt x="32376" y="235672"/>
                  </a:lnTo>
                  <a:lnTo>
                    <a:pt x="32263" y="235714"/>
                  </a:lnTo>
                  <a:lnTo>
                    <a:pt x="32159" y="235781"/>
                  </a:lnTo>
                  <a:lnTo>
                    <a:pt x="32069" y="235860"/>
                  </a:lnTo>
                  <a:lnTo>
                    <a:pt x="31992" y="235957"/>
                  </a:lnTo>
                  <a:lnTo>
                    <a:pt x="31918" y="236054"/>
                  </a:lnTo>
                  <a:lnTo>
                    <a:pt x="31853" y="236158"/>
                  </a:lnTo>
                  <a:lnTo>
                    <a:pt x="31793" y="236261"/>
                  </a:lnTo>
                  <a:lnTo>
                    <a:pt x="31735" y="236370"/>
                  </a:lnTo>
                  <a:lnTo>
                    <a:pt x="31622" y="236583"/>
                  </a:lnTo>
                  <a:lnTo>
                    <a:pt x="31500" y="236795"/>
                  </a:lnTo>
                  <a:lnTo>
                    <a:pt x="31347" y="236984"/>
                  </a:lnTo>
                  <a:lnTo>
                    <a:pt x="31126" y="237075"/>
                  </a:lnTo>
                  <a:lnTo>
                    <a:pt x="30885" y="237044"/>
                  </a:lnTo>
                  <a:lnTo>
                    <a:pt x="30769" y="237008"/>
                  </a:lnTo>
                  <a:lnTo>
                    <a:pt x="30664" y="236948"/>
                  </a:lnTo>
                  <a:lnTo>
                    <a:pt x="30575" y="236862"/>
                  </a:lnTo>
                  <a:lnTo>
                    <a:pt x="30489" y="236777"/>
                  </a:lnTo>
                  <a:lnTo>
                    <a:pt x="30404" y="236692"/>
                  </a:lnTo>
                  <a:lnTo>
                    <a:pt x="30320" y="236601"/>
                  </a:lnTo>
                  <a:lnTo>
                    <a:pt x="30158" y="236425"/>
                  </a:lnTo>
                  <a:lnTo>
                    <a:pt x="30004" y="236236"/>
                  </a:lnTo>
                  <a:lnTo>
                    <a:pt x="29794" y="236146"/>
                  </a:lnTo>
                  <a:lnTo>
                    <a:pt x="29630" y="236328"/>
                  </a:lnTo>
                  <a:lnTo>
                    <a:pt x="29465" y="236504"/>
                  </a:lnTo>
                  <a:lnTo>
                    <a:pt x="29228" y="236552"/>
                  </a:lnTo>
                  <a:lnTo>
                    <a:pt x="28985" y="236540"/>
                  </a:lnTo>
                  <a:lnTo>
                    <a:pt x="28744" y="236510"/>
                  </a:lnTo>
                  <a:lnTo>
                    <a:pt x="28501" y="236492"/>
                  </a:lnTo>
                  <a:lnTo>
                    <a:pt x="28258" y="236491"/>
                  </a:lnTo>
                  <a:lnTo>
                    <a:pt x="28016" y="236492"/>
                  </a:lnTo>
                  <a:lnTo>
                    <a:pt x="27772" y="236498"/>
                  </a:lnTo>
                  <a:lnTo>
                    <a:pt x="27529" y="236504"/>
                  </a:lnTo>
                  <a:lnTo>
                    <a:pt x="27286" y="236510"/>
                  </a:lnTo>
                  <a:lnTo>
                    <a:pt x="27043" y="236528"/>
                  </a:lnTo>
                  <a:lnTo>
                    <a:pt x="26801" y="236540"/>
                  </a:lnTo>
                  <a:lnTo>
                    <a:pt x="26679" y="236534"/>
                  </a:lnTo>
                  <a:lnTo>
                    <a:pt x="26558" y="236522"/>
                  </a:lnTo>
                  <a:lnTo>
                    <a:pt x="26437" y="236510"/>
                  </a:lnTo>
                  <a:lnTo>
                    <a:pt x="26324" y="236467"/>
                  </a:lnTo>
                  <a:lnTo>
                    <a:pt x="26215" y="236413"/>
                  </a:lnTo>
                  <a:lnTo>
                    <a:pt x="26108" y="236358"/>
                  </a:lnTo>
                  <a:lnTo>
                    <a:pt x="25999" y="236297"/>
                  </a:lnTo>
                  <a:lnTo>
                    <a:pt x="25770" y="236224"/>
                  </a:lnTo>
                  <a:lnTo>
                    <a:pt x="25531" y="236175"/>
                  </a:lnTo>
                  <a:lnTo>
                    <a:pt x="25415" y="235981"/>
                  </a:lnTo>
                  <a:lnTo>
                    <a:pt x="25424" y="235738"/>
                  </a:lnTo>
                  <a:lnTo>
                    <a:pt x="25444" y="235617"/>
                  </a:lnTo>
                  <a:lnTo>
                    <a:pt x="25472" y="235501"/>
                  </a:lnTo>
                  <a:lnTo>
                    <a:pt x="25513" y="235386"/>
                  </a:lnTo>
                  <a:lnTo>
                    <a:pt x="25563" y="235277"/>
                  </a:lnTo>
                  <a:lnTo>
                    <a:pt x="25630" y="235173"/>
                  </a:lnTo>
                  <a:lnTo>
                    <a:pt x="25720" y="235088"/>
                  </a:lnTo>
                  <a:lnTo>
                    <a:pt x="25817" y="235015"/>
                  </a:lnTo>
                  <a:lnTo>
                    <a:pt x="25914" y="234942"/>
                  </a:lnTo>
                  <a:lnTo>
                    <a:pt x="26087" y="234779"/>
                  </a:lnTo>
                  <a:lnTo>
                    <a:pt x="26235" y="234584"/>
                  </a:lnTo>
                  <a:lnTo>
                    <a:pt x="26387" y="234389"/>
                  </a:lnTo>
                  <a:lnTo>
                    <a:pt x="26475" y="234311"/>
                  </a:lnTo>
                  <a:lnTo>
                    <a:pt x="26573" y="234237"/>
                  </a:lnTo>
                  <a:lnTo>
                    <a:pt x="26676" y="234171"/>
                  </a:lnTo>
                  <a:lnTo>
                    <a:pt x="26782" y="234110"/>
                  </a:lnTo>
                  <a:lnTo>
                    <a:pt x="26891" y="234055"/>
                  </a:lnTo>
                  <a:lnTo>
                    <a:pt x="27098" y="233928"/>
                  </a:lnTo>
                  <a:lnTo>
                    <a:pt x="27191" y="233849"/>
                  </a:lnTo>
                  <a:lnTo>
                    <a:pt x="27268" y="233758"/>
                  </a:lnTo>
                  <a:lnTo>
                    <a:pt x="27338" y="233661"/>
                  </a:lnTo>
                  <a:lnTo>
                    <a:pt x="27400" y="233551"/>
                  </a:lnTo>
                  <a:lnTo>
                    <a:pt x="27455" y="233448"/>
                  </a:lnTo>
                  <a:lnTo>
                    <a:pt x="27503" y="233333"/>
                  </a:lnTo>
                  <a:lnTo>
                    <a:pt x="27546" y="233217"/>
                  </a:lnTo>
                  <a:lnTo>
                    <a:pt x="27588" y="233102"/>
                  </a:lnTo>
                  <a:lnTo>
                    <a:pt x="27624" y="232986"/>
                  </a:lnTo>
                  <a:lnTo>
                    <a:pt x="27652" y="232871"/>
                  </a:lnTo>
                  <a:lnTo>
                    <a:pt x="27662" y="232749"/>
                  </a:lnTo>
                  <a:lnTo>
                    <a:pt x="27651" y="232506"/>
                  </a:lnTo>
                  <a:lnTo>
                    <a:pt x="27631" y="232263"/>
                  </a:lnTo>
                  <a:lnTo>
                    <a:pt x="27609" y="232020"/>
                  </a:lnTo>
                  <a:lnTo>
                    <a:pt x="27587" y="231783"/>
                  </a:lnTo>
                  <a:lnTo>
                    <a:pt x="27592" y="231540"/>
                  </a:lnTo>
                  <a:lnTo>
                    <a:pt x="27710" y="231412"/>
                  </a:lnTo>
                  <a:lnTo>
                    <a:pt x="27953" y="231437"/>
                  </a:lnTo>
                  <a:lnTo>
                    <a:pt x="28192" y="231431"/>
                  </a:lnTo>
                  <a:lnTo>
                    <a:pt x="28417" y="231340"/>
                  </a:lnTo>
                  <a:lnTo>
                    <a:pt x="28642" y="231248"/>
                  </a:lnTo>
                  <a:lnTo>
                    <a:pt x="28874" y="231169"/>
                  </a:lnTo>
                  <a:lnTo>
                    <a:pt x="29115" y="231176"/>
                  </a:lnTo>
                  <a:lnTo>
                    <a:pt x="29357" y="231200"/>
                  </a:lnTo>
                  <a:lnTo>
                    <a:pt x="29471" y="231158"/>
                  </a:lnTo>
                  <a:lnTo>
                    <a:pt x="29566" y="231085"/>
                  </a:lnTo>
                  <a:lnTo>
                    <a:pt x="29658" y="231006"/>
                  </a:lnTo>
                  <a:lnTo>
                    <a:pt x="29747" y="230921"/>
                  </a:lnTo>
                  <a:lnTo>
                    <a:pt x="29834" y="230836"/>
                  </a:lnTo>
                  <a:lnTo>
                    <a:pt x="29919" y="230750"/>
                  </a:lnTo>
                  <a:lnTo>
                    <a:pt x="30000" y="230659"/>
                  </a:lnTo>
                  <a:lnTo>
                    <a:pt x="30075" y="230562"/>
                  </a:lnTo>
                  <a:lnTo>
                    <a:pt x="30145" y="230465"/>
                  </a:lnTo>
                  <a:lnTo>
                    <a:pt x="30207" y="230356"/>
                  </a:lnTo>
                  <a:lnTo>
                    <a:pt x="30258" y="230246"/>
                  </a:lnTo>
                  <a:lnTo>
                    <a:pt x="30296" y="230131"/>
                  </a:lnTo>
                  <a:lnTo>
                    <a:pt x="30312" y="230009"/>
                  </a:lnTo>
                  <a:lnTo>
                    <a:pt x="30248" y="229779"/>
                  </a:lnTo>
                  <a:lnTo>
                    <a:pt x="30119" y="229572"/>
                  </a:lnTo>
                  <a:lnTo>
                    <a:pt x="29981" y="229372"/>
                  </a:lnTo>
                  <a:lnTo>
                    <a:pt x="29914" y="229274"/>
                  </a:lnTo>
                  <a:lnTo>
                    <a:pt x="29852" y="229171"/>
                  </a:lnTo>
                  <a:lnTo>
                    <a:pt x="29797" y="229062"/>
                  </a:lnTo>
                  <a:lnTo>
                    <a:pt x="29754" y="228946"/>
                  </a:lnTo>
                  <a:lnTo>
                    <a:pt x="29722" y="228824"/>
                  </a:lnTo>
                  <a:lnTo>
                    <a:pt x="29702" y="228709"/>
                  </a:lnTo>
                  <a:lnTo>
                    <a:pt x="29694" y="228588"/>
                  </a:lnTo>
                  <a:lnTo>
                    <a:pt x="29712" y="228344"/>
                  </a:lnTo>
                  <a:lnTo>
                    <a:pt x="29744" y="228223"/>
                  </a:lnTo>
                  <a:lnTo>
                    <a:pt x="29808" y="228126"/>
                  </a:lnTo>
                  <a:lnTo>
                    <a:pt x="29894" y="228041"/>
                  </a:lnTo>
                  <a:lnTo>
                    <a:pt x="29994" y="227968"/>
                  </a:lnTo>
                  <a:lnTo>
                    <a:pt x="30102" y="227913"/>
                  </a:lnTo>
                  <a:lnTo>
                    <a:pt x="30216" y="227864"/>
                  </a:lnTo>
                  <a:lnTo>
                    <a:pt x="30336" y="227853"/>
                  </a:lnTo>
                  <a:lnTo>
                    <a:pt x="30458" y="227853"/>
                  </a:lnTo>
                  <a:lnTo>
                    <a:pt x="30700" y="227871"/>
                  </a:lnTo>
                  <a:lnTo>
                    <a:pt x="30945" y="227883"/>
                  </a:lnTo>
                  <a:lnTo>
                    <a:pt x="30900" y="227737"/>
                  </a:lnTo>
                  <a:lnTo>
                    <a:pt x="30704" y="227585"/>
                  </a:lnTo>
                  <a:lnTo>
                    <a:pt x="30596" y="227378"/>
                  </a:lnTo>
                  <a:lnTo>
                    <a:pt x="30563" y="227136"/>
                  </a:lnTo>
                  <a:lnTo>
                    <a:pt x="30576" y="226893"/>
                  </a:lnTo>
                  <a:lnTo>
                    <a:pt x="30591" y="226771"/>
                  </a:lnTo>
                  <a:lnTo>
                    <a:pt x="30620" y="226650"/>
                  </a:lnTo>
                  <a:lnTo>
                    <a:pt x="30671" y="226540"/>
                  </a:lnTo>
                  <a:lnTo>
                    <a:pt x="30740" y="226443"/>
                  </a:lnTo>
                  <a:lnTo>
                    <a:pt x="30818" y="226352"/>
                  </a:lnTo>
                  <a:lnTo>
                    <a:pt x="30970" y="226164"/>
                  </a:lnTo>
                  <a:lnTo>
                    <a:pt x="31038" y="225933"/>
                  </a:lnTo>
                  <a:lnTo>
                    <a:pt x="31008" y="225690"/>
                  </a:lnTo>
                  <a:lnTo>
                    <a:pt x="31059" y="225465"/>
                  </a:lnTo>
                  <a:lnTo>
                    <a:pt x="31150" y="225380"/>
                  </a:lnTo>
                  <a:lnTo>
                    <a:pt x="31252" y="225319"/>
                  </a:lnTo>
                  <a:lnTo>
                    <a:pt x="31358" y="225258"/>
                  </a:lnTo>
                  <a:lnTo>
                    <a:pt x="31465" y="225198"/>
                  </a:lnTo>
                  <a:lnTo>
                    <a:pt x="31667" y="225064"/>
                  </a:lnTo>
                  <a:lnTo>
                    <a:pt x="31787" y="224857"/>
                  </a:lnTo>
                  <a:lnTo>
                    <a:pt x="31795" y="224614"/>
                  </a:lnTo>
                  <a:lnTo>
                    <a:pt x="31763" y="224371"/>
                  </a:lnTo>
                  <a:lnTo>
                    <a:pt x="31740" y="224134"/>
                  </a:lnTo>
                  <a:lnTo>
                    <a:pt x="31741" y="223891"/>
                  </a:lnTo>
                  <a:lnTo>
                    <a:pt x="31741" y="223648"/>
                  </a:lnTo>
                  <a:lnTo>
                    <a:pt x="31734" y="223520"/>
                  </a:lnTo>
                  <a:lnTo>
                    <a:pt x="31723" y="223405"/>
                  </a:lnTo>
                  <a:lnTo>
                    <a:pt x="31709" y="223284"/>
                  </a:lnTo>
                  <a:lnTo>
                    <a:pt x="31693" y="223162"/>
                  </a:lnTo>
                  <a:lnTo>
                    <a:pt x="31673" y="223041"/>
                  </a:lnTo>
                  <a:lnTo>
                    <a:pt x="31634" y="222925"/>
                  </a:lnTo>
                  <a:lnTo>
                    <a:pt x="31561" y="222828"/>
                  </a:lnTo>
                  <a:lnTo>
                    <a:pt x="31448" y="222798"/>
                  </a:lnTo>
                  <a:lnTo>
                    <a:pt x="31205" y="222828"/>
                  </a:lnTo>
                  <a:lnTo>
                    <a:pt x="30965" y="222840"/>
                  </a:lnTo>
                  <a:lnTo>
                    <a:pt x="30727" y="222785"/>
                  </a:lnTo>
                  <a:lnTo>
                    <a:pt x="30492" y="222725"/>
                  </a:lnTo>
                  <a:lnTo>
                    <a:pt x="30258" y="222658"/>
                  </a:lnTo>
                  <a:lnTo>
                    <a:pt x="30024" y="222597"/>
                  </a:lnTo>
                  <a:lnTo>
                    <a:pt x="29790" y="222530"/>
                  </a:lnTo>
                  <a:lnTo>
                    <a:pt x="29556" y="222464"/>
                  </a:lnTo>
                  <a:lnTo>
                    <a:pt x="29327" y="222385"/>
                  </a:lnTo>
                  <a:lnTo>
                    <a:pt x="29119" y="222257"/>
                  </a:lnTo>
                  <a:lnTo>
                    <a:pt x="29016" y="222196"/>
                  </a:lnTo>
                  <a:lnTo>
                    <a:pt x="28913" y="222129"/>
                  </a:lnTo>
                  <a:lnTo>
                    <a:pt x="28813" y="222056"/>
                  </a:lnTo>
                  <a:lnTo>
                    <a:pt x="28720" y="221977"/>
                  </a:lnTo>
                  <a:lnTo>
                    <a:pt x="28629" y="221899"/>
                  </a:lnTo>
                  <a:lnTo>
                    <a:pt x="28545" y="221808"/>
                  </a:lnTo>
                  <a:lnTo>
                    <a:pt x="28484" y="221704"/>
                  </a:lnTo>
                  <a:lnTo>
                    <a:pt x="28478" y="221583"/>
                  </a:lnTo>
                  <a:lnTo>
                    <a:pt x="28509" y="221339"/>
                  </a:lnTo>
                  <a:lnTo>
                    <a:pt x="28491" y="221102"/>
                  </a:lnTo>
                  <a:lnTo>
                    <a:pt x="28462" y="220981"/>
                  </a:lnTo>
                  <a:lnTo>
                    <a:pt x="28428" y="220866"/>
                  </a:lnTo>
                  <a:lnTo>
                    <a:pt x="28391" y="220750"/>
                  </a:lnTo>
                  <a:lnTo>
                    <a:pt x="28354" y="220634"/>
                  </a:lnTo>
                  <a:lnTo>
                    <a:pt x="28314" y="220519"/>
                  </a:lnTo>
                  <a:lnTo>
                    <a:pt x="28267" y="220404"/>
                  </a:lnTo>
                  <a:lnTo>
                    <a:pt x="28211" y="220295"/>
                  </a:lnTo>
                  <a:lnTo>
                    <a:pt x="28146" y="220191"/>
                  </a:lnTo>
                  <a:lnTo>
                    <a:pt x="28062" y="220112"/>
                  </a:lnTo>
                  <a:lnTo>
                    <a:pt x="27936" y="220106"/>
                  </a:lnTo>
                  <a:lnTo>
                    <a:pt x="27689" y="220148"/>
                  </a:lnTo>
                  <a:lnTo>
                    <a:pt x="27662" y="220009"/>
                  </a:lnTo>
                  <a:lnTo>
                    <a:pt x="27816" y="219815"/>
                  </a:lnTo>
                  <a:lnTo>
                    <a:pt x="27882" y="219584"/>
                  </a:lnTo>
                  <a:lnTo>
                    <a:pt x="27878" y="219341"/>
                  </a:lnTo>
                  <a:lnTo>
                    <a:pt x="27870" y="219219"/>
                  </a:lnTo>
                  <a:lnTo>
                    <a:pt x="27862" y="219098"/>
                  </a:lnTo>
                  <a:lnTo>
                    <a:pt x="27854" y="218976"/>
                  </a:lnTo>
                  <a:lnTo>
                    <a:pt x="27843" y="218855"/>
                  </a:lnTo>
                  <a:lnTo>
                    <a:pt x="27832" y="218739"/>
                  </a:lnTo>
                  <a:lnTo>
                    <a:pt x="27820" y="218618"/>
                  </a:lnTo>
                  <a:lnTo>
                    <a:pt x="27806" y="218496"/>
                  </a:lnTo>
                  <a:lnTo>
                    <a:pt x="27783" y="218375"/>
                  </a:lnTo>
                  <a:lnTo>
                    <a:pt x="27749" y="218259"/>
                  </a:lnTo>
                  <a:lnTo>
                    <a:pt x="27692" y="218150"/>
                  </a:lnTo>
                  <a:lnTo>
                    <a:pt x="27597" y="218071"/>
                  </a:lnTo>
                  <a:lnTo>
                    <a:pt x="27492" y="218010"/>
                  </a:lnTo>
                  <a:lnTo>
                    <a:pt x="27311" y="217852"/>
                  </a:lnTo>
                  <a:lnTo>
                    <a:pt x="27272" y="217737"/>
                  </a:lnTo>
                  <a:lnTo>
                    <a:pt x="27247" y="217616"/>
                  </a:lnTo>
                  <a:lnTo>
                    <a:pt x="27233" y="217500"/>
                  </a:lnTo>
                  <a:lnTo>
                    <a:pt x="27230" y="217373"/>
                  </a:lnTo>
                  <a:lnTo>
                    <a:pt x="27257" y="217129"/>
                  </a:lnTo>
                  <a:lnTo>
                    <a:pt x="27443" y="217032"/>
                  </a:lnTo>
                  <a:lnTo>
                    <a:pt x="27687" y="217069"/>
                  </a:lnTo>
                  <a:lnTo>
                    <a:pt x="27807" y="217044"/>
                  </a:lnTo>
                  <a:lnTo>
                    <a:pt x="27903" y="216971"/>
                  </a:lnTo>
                  <a:lnTo>
                    <a:pt x="27982" y="216880"/>
                  </a:lnTo>
                  <a:lnTo>
                    <a:pt x="28047" y="216777"/>
                  </a:lnTo>
                  <a:lnTo>
                    <a:pt x="28107" y="216667"/>
                  </a:lnTo>
                  <a:lnTo>
                    <a:pt x="28218" y="216455"/>
                  </a:lnTo>
                  <a:lnTo>
                    <a:pt x="28309" y="216230"/>
                  </a:lnTo>
                  <a:lnTo>
                    <a:pt x="28392" y="215999"/>
                  </a:lnTo>
                  <a:lnTo>
                    <a:pt x="28478" y="215774"/>
                  </a:lnTo>
                  <a:lnTo>
                    <a:pt x="28574" y="215550"/>
                  </a:lnTo>
                  <a:lnTo>
                    <a:pt x="28678" y="215331"/>
                  </a:lnTo>
                  <a:lnTo>
                    <a:pt x="28786" y="215112"/>
                  </a:lnTo>
                  <a:lnTo>
                    <a:pt x="28895" y="214894"/>
                  </a:lnTo>
                  <a:lnTo>
                    <a:pt x="29004" y="214675"/>
                  </a:lnTo>
                  <a:lnTo>
                    <a:pt x="29111" y="214462"/>
                  </a:lnTo>
                  <a:lnTo>
                    <a:pt x="29164" y="214353"/>
                  </a:lnTo>
                  <a:lnTo>
                    <a:pt x="29214" y="214237"/>
                  </a:lnTo>
                  <a:lnTo>
                    <a:pt x="29261" y="214128"/>
                  </a:lnTo>
                  <a:lnTo>
                    <a:pt x="29306" y="214013"/>
                  </a:lnTo>
                  <a:lnTo>
                    <a:pt x="29348" y="213903"/>
                  </a:lnTo>
                  <a:lnTo>
                    <a:pt x="29377" y="213782"/>
                  </a:lnTo>
                  <a:lnTo>
                    <a:pt x="29391" y="213660"/>
                  </a:lnTo>
                  <a:lnTo>
                    <a:pt x="29399" y="213539"/>
                  </a:lnTo>
                  <a:lnTo>
                    <a:pt x="29389" y="213295"/>
                  </a:lnTo>
                  <a:lnTo>
                    <a:pt x="29373" y="213053"/>
                  </a:lnTo>
                  <a:lnTo>
                    <a:pt x="29354" y="212810"/>
                  </a:lnTo>
                  <a:lnTo>
                    <a:pt x="29337" y="212573"/>
                  </a:lnTo>
                  <a:lnTo>
                    <a:pt x="29333" y="212323"/>
                  </a:lnTo>
                  <a:lnTo>
                    <a:pt x="29357" y="212208"/>
                  </a:lnTo>
                  <a:lnTo>
                    <a:pt x="29403" y="212099"/>
                  </a:lnTo>
                  <a:lnTo>
                    <a:pt x="29469" y="211995"/>
                  </a:lnTo>
                  <a:lnTo>
                    <a:pt x="29541" y="211899"/>
                  </a:lnTo>
                  <a:lnTo>
                    <a:pt x="29614" y="211801"/>
                  </a:lnTo>
                  <a:lnTo>
                    <a:pt x="29742" y="211595"/>
                  </a:lnTo>
                  <a:lnTo>
                    <a:pt x="29781" y="211479"/>
                  </a:lnTo>
                  <a:lnTo>
                    <a:pt x="29801" y="211357"/>
                  </a:lnTo>
                  <a:lnTo>
                    <a:pt x="29814" y="211236"/>
                  </a:lnTo>
                  <a:lnTo>
                    <a:pt x="29822" y="211114"/>
                  </a:lnTo>
                  <a:lnTo>
                    <a:pt x="29813" y="210872"/>
                  </a:lnTo>
                  <a:lnTo>
                    <a:pt x="29796" y="210750"/>
                  </a:lnTo>
                  <a:lnTo>
                    <a:pt x="29771" y="210629"/>
                  </a:lnTo>
                  <a:lnTo>
                    <a:pt x="29734" y="210519"/>
                  </a:lnTo>
                  <a:lnTo>
                    <a:pt x="29664" y="210416"/>
                  </a:lnTo>
                  <a:lnTo>
                    <a:pt x="29581" y="210331"/>
                  </a:lnTo>
                  <a:lnTo>
                    <a:pt x="29494" y="210246"/>
                  </a:lnTo>
                  <a:lnTo>
                    <a:pt x="29365" y="210039"/>
                  </a:lnTo>
                  <a:lnTo>
                    <a:pt x="29338" y="209924"/>
                  </a:lnTo>
                  <a:lnTo>
                    <a:pt x="29320" y="209802"/>
                  </a:lnTo>
                  <a:lnTo>
                    <a:pt x="29311" y="209681"/>
                  </a:lnTo>
                  <a:lnTo>
                    <a:pt x="29311" y="209559"/>
                  </a:lnTo>
                  <a:lnTo>
                    <a:pt x="29332" y="209316"/>
                  </a:lnTo>
                  <a:lnTo>
                    <a:pt x="29356" y="209195"/>
                  </a:lnTo>
                  <a:lnTo>
                    <a:pt x="29391" y="209079"/>
                  </a:lnTo>
                  <a:lnTo>
                    <a:pt x="29436" y="208970"/>
                  </a:lnTo>
                  <a:lnTo>
                    <a:pt x="29490" y="208861"/>
                  </a:lnTo>
                  <a:lnTo>
                    <a:pt x="29549" y="208751"/>
                  </a:lnTo>
                  <a:lnTo>
                    <a:pt x="29611" y="208648"/>
                  </a:lnTo>
                  <a:lnTo>
                    <a:pt x="29677" y="208545"/>
                  </a:lnTo>
                  <a:lnTo>
                    <a:pt x="29746" y="208447"/>
                  </a:lnTo>
                  <a:lnTo>
                    <a:pt x="29818" y="208350"/>
                  </a:lnTo>
                  <a:lnTo>
                    <a:pt x="29893" y="208253"/>
                  </a:lnTo>
                  <a:lnTo>
                    <a:pt x="29972" y="208162"/>
                  </a:lnTo>
                  <a:lnTo>
                    <a:pt x="30073" y="208089"/>
                  </a:lnTo>
                  <a:lnTo>
                    <a:pt x="30188" y="208052"/>
                  </a:lnTo>
                  <a:lnTo>
                    <a:pt x="30309" y="208041"/>
                  </a:lnTo>
                  <a:lnTo>
                    <a:pt x="30431" y="208041"/>
                  </a:lnTo>
                  <a:lnTo>
                    <a:pt x="30674" y="208059"/>
                  </a:lnTo>
                  <a:lnTo>
                    <a:pt x="30916" y="208059"/>
                  </a:lnTo>
                  <a:lnTo>
                    <a:pt x="31158" y="208034"/>
                  </a:lnTo>
                  <a:lnTo>
                    <a:pt x="31401" y="208016"/>
                  </a:lnTo>
                  <a:lnTo>
                    <a:pt x="31644" y="208023"/>
                  </a:lnTo>
                  <a:lnTo>
                    <a:pt x="31763" y="208047"/>
                  </a:lnTo>
                  <a:lnTo>
                    <a:pt x="31880" y="208083"/>
                  </a:lnTo>
                  <a:lnTo>
                    <a:pt x="31987" y="208138"/>
                  </a:lnTo>
                  <a:lnTo>
                    <a:pt x="32090" y="208204"/>
                  </a:lnTo>
                  <a:lnTo>
                    <a:pt x="32191" y="208271"/>
                  </a:lnTo>
                  <a:lnTo>
                    <a:pt x="32394" y="208405"/>
                  </a:lnTo>
                  <a:lnTo>
                    <a:pt x="32498" y="208466"/>
                  </a:lnTo>
                  <a:lnTo>
                    <a:pt x="32606" y="208527"/>
                  </a:lnTo>
                  <a:lnTo>
                    <a:pt x="32717" y="208575"/>
                  </a:lnTo>
                  <a:lnTo>
                    <a:pt x="32835" y="208606"/>
                  </a:lnTo>
                  <a:lnTo>
                    <a:pt x="32956" y="208618"/>
                  </a:lnTo>
                  <a:lnTo>
                    <a:pt x="33078" y="208624"/>
                  </a:lnTo>
                  <a:lnTo>
                    <a:pt x="33320" y="208624"/>
                  </a:lnTo>
                  <a:lnTo>
                    <a:pt x="33441" y="208612"/>
                  </a:lnTo>
                  <a:lnTo>
                    <a:pt x="33562" y="208600"/>
                  </a:lnTo>
                  <a:lnTo>
                    <a:pt x="33681" y="208575"/>
                  </a:lnTo>
                  <a:lnTo>
                    <a:pt x="33797" y="208539"/>
                  </a:lnTo>
                  <a:lnTo>
                    <a:pt x="33911" y="208496"/>
                  </a:lnTo>
                  <a:lnTo>
                    <a:pt x="34022" y="208441"/>
                  </a:lnTo>
                  <a:lnTo>
                    <a:pt x="34128" y="208387"/>
                  </a:lnTo>
                  <a:lnTo>
                    <a:pt x="34234" y="208326"/>
                  </a:lnTo>
                  <a:lnTo>
                    <a:pt x="34456" y="208229"/>
                  </a:lnTo>
                  <a:lnTo>
                    <a:pt x="34696" y="208186"/>
                  </a:lnTo>
                  <a:lnTo>
                    <a:pt x="34938" y="208186"/>
                  </a:lnTo>
                  <a:lnTo>
                    <a:pt x="35181" y="208199"/>
                  </a:lnTo>
                  <a:lnTo>
                    <a:pt x="35425" y="208205"/>
                  </a:lnTo>
                  <a:lnTo>
                    <a:pt x="35668" y="208198"/>
                  </a:lnTo>
                  <a:lnTo>
                    <a:pt x="35910" y="208174"/>
                  </a:lnTo>
                  <a:lnTo>
                    <a:pt x="36030" y="208156"/>
                  </a:lnTo>
                  <a:lnTo>
                    <a:pt x="36142" y="208107"/>
                  </a:lnTo>
                  <a:lnTo>
                    <a:pt x="36244" y="208041"/>
                  </a:lnTo>
                  <a:lnTo>
                    <a:pt x="36337" y="207962"/>
                  </a:lnTo>
                  <a:lnTo>
                    <a:pt x="36420" y="207876"/>
                  </a:lnTo>
                  <a:lnTo>
                    <a:pt x="36502" y="207785"/>
                  </a:lnTo>
                  <a:lnTo>
                    <a:pt x="36669" y="207609"/>
                  </a:lnTo>
                  <a:lnTo>
                    <a:pt x="36844" y="207439"/>
                  </a:lnTo>
                  <a:lnTo>
                    <a:pt x="37023" y="207275"/>
                  </a:lnTo>
                  <a:lnTo>
                    <a:pt x="37202" y="207111"/>
                  </a:lnTo>
                  <a:lnTo>
                    <a:pt x="37382" y="206953"/>
                  </a:lnTo>
                  <a:lnTo>
                    <a:pt x="37564" y="206789"/>
                  </a:lnTo>
                  <a:lnTo>
                    <a:pt x="37747" y="206631"/>
                  </a:lnTo>
                  <a:lnTo>
                    <a:pt x="37939" y="206479"/>
                  </a:lnTo>
                  <a:lnTo>
                    <a:pt x="38121" y="206315"/>
                  </a:lnTo>
                  <a:lnTo>
                    <a:pt x="38294" y="206145"/>
                  </a:lnTo>
                  <a:lnTo>
                    <a:pt x="38465" y="205975"/>
                  </a:lnTo>
                  <a:lnTo>
                    <a:pt x="38634" y="205799"/>
                  </a:lnTo>
                  <a:lnTo>
                    <a:pt x="38801" y="205622"/>
                  </a:lnTo>
                  <a:lnTo>
                    <a:pt x="38954" y="205434"/>
                  </a:lnTo>
                  <a:lnTo>
                    <a:pt x="39019" y="205331"/>
                  </a:lnTo>
                  <a:lnTo>
                    <a:pt x="39079" y="205228"/>
                  </a:lnTo>
                  <a:lnTo>
                    <a:pt x="39137" y="205119"/>
                  </a:lnTo>
                  <a:lnTo>
                    <a:pt x="39193" y="205009"/>
                  </a:lnTo>
                  <a:lnTo>
                    <a:pt x="39248" y="204900"/>
                  </a:lnTo>
                  <a:lnTo>
                    <a:pt x="39300" y="204790"/>
                  </a:lnTo>
                  <a:lnTo>
                    <a:pt x="39349" y="204681"/>
                  </a:lnTo>
                  <a:lnTo>
                    <a:pt x="39397" y="204571"/>
                  </a:lnTo>
                  <a:lnTo>
                    <a:pt x="39441" y="204456"/>
                  </a:lnTo>
                  <a:lnTo>
                    <a:pt x="39483" y="204341"/>
                  </a:lnTo>
                  <a:lnTo>
                    <a:pt x="39522" y="204231"/>
                  </a:lnTo>
                  <a:lnTo>
                    <a:pt x="39559" y="204110"/>
                  </a:lnTo>
                  <a:lnTo>
                    <a:pt x="39631" y="203879"/>
                  </a:lnTo>
                  <a:lnTo>
                    <a:pt x="39704" y="203648"/>
                  </a:lnTo>
                  <a:lnTo>
                    <a:pt x="39742" y="203533"/>
                  </a:lnTo>
                  <a:lnTo>
                    <a:pt x="39781" y="203417"/>
                  </a:lnTo>
                  <a:lnTo>
                    <a:pt x="39826" y="203308"/>
                  </a:lnTo>
                  <a:lnTo>
                    <a:pt x="39880" y="203199"/>
                  </a:lnTo>
                  <a:lnTo>
                    <a:pt x="39936" y="203089"/>
                  </a:lnTo>
                  <a:lnTo>
                    <a:pt x="39992" y="202980"/>
                  </a:lnTo>
                  <a:lnTo>
                    <a:pt x="40049" y="202870"/>
                  </a:lnTo>
                  <a:lnTo>
                    <a:pt x="40106" y="202767"/>
                  </a:lnTo>
                  <a:lnTo>
                    <a:pt x="40221" y="202548"/>
                  </a:lnTo>
                  <a:lnTo>
                    <a:pt x="40335" y="202335"/>
                  </a:lnTo>
                  <a:lnTo>
                    <a:pt x="40391" y="202226"/>
                  </a:lnTo>
                  <a:lnTo>
                    <a:pt x="40446" y="202117"/>
                  </a:lnTo>
                  <a:lnTo>
                    <a:pt x="40497" y="202007"/>
                  </a:lnTo>
                  <a:lnTo>
                    <a:pt x="40541" y="201898"/>
                  </a:lnTo>
                  <a:lnTo>
                    <a:pt x="40578" y="201783"/>
                  </a:lnTo>
                  <a:lnTo>
                    <a:pt x="40589" y="201662"/>
                  </a:lnTo>
                  <a:lnTo>
                    <a:pt x="40573" y="201419"/>
                  </a:lnTo>
                  <a:lnTo>
                    <a:pt x="40554" y="201175"/>
                  </a:lnTo>
                  <a:lnTo>
                    <a:pt x="40551" y="201054"/>
                  </a:lnTo>
                  <a:lnTo>
                    <a:pt x="40574" y="200933"/>
                  </a:lnTo>
                  <a:lnTo>
                    <a:pt x="40620" y="200823"/>
                  </a:lnTo>
                  <a:lnTo>
                    <a:pt x="40683" y="200720"/>
                  </a:lnTo>
                  <a:lnTo>
                    <a:pt x="40748" y="200616"/>
                  </a:lnTo>
                  <a:lnTo>
                    <a:pt x="40814" y="200513"/>
                  </a:lnTo>
                  <a:lnTo>
                    <a:pt x="40940" y="200307"/>
                  </a:lnTo>
                  <a:lnTo>
                    <a:pt x="41005" y="200069"/>
                  </a:lnTo>
                  <a:lnTo>
                    <a:pt x="40998" y="199827"/>
                  </a:lnTo>
                  <a:lnTo>
                    <a:pt x="40983" y="199584"/>
                  </a:lnTo>
                  <a:lnTo>
                    <a:pt x="40973" y="199341"/>
                  </a:lnTo>
                  <a:lnTo>
                    <a:pt x="40982" y="199097"/>
                  </a:lnTo>
                  <a:lnTo>
                    <a:pt x="40996" y="198860"/>
                  </a:lnTo>
                  <a:lnTo>
                    <a:pt x="40995" y="198733"/>
                  </a:lnTo>
                  <a:lnTo>
                    <a:pt x="40986" y="198617"/>
                  </a:lnTo>
                  <a:lnTo>
                    <a:pt x="40965" y="198496"/>
                  </a:lnTo>
                  <a:lnTo>
                    <a:pt x="40919" y="198381"/>
                  </a:lnTo>
                  <a:lnTo>
                    <a:pt x="40850" y="198283"/>
                  </a:lnTo>
                  <a:lnTo>
                    <a:pt x="40775" y="198186"/>
                  </a:lnTo>
                  <a:lnTo>
                    <a:pt x="40698" y="198089"/>
                  </a:lnTo>
                  <a:lnTo>
                    <a:pt x="40625" y="197998"/>
                  </a:lnTo>
                  <a:lnTo>
                    <a:pt x="40526" y="197773"/>
                  </a:lnTo>
                  <a:lnTo>
                    <a:pt x="40500" y="197536"/>
                  </a:lnTo>
                  <a:lnTo>
                    <a:pt x="40510" y="197293"/>
                  </a:lnTo>
                  <a:lnTo>
                    <a:pt x="40527" y="197050"/>
                  </a:lnTo>
                  <a:lnTo>
                    <a:pt x="40536" y="196807"/>
                  </a:lnTo>
                  <a:lnTo>
                    <a:pt x="40503" y="196564"/>
                  </a:lnTo>
                  <a:lnTo>
                    <a:pt x="40466" y="196449"/>
                  </a:lnTo>
                  <a:lnTo>
                    <a:pt x="40408" y="196345"/>
                  </a:lnTo>
                  <a:lnTo>
                    <a:pt x="40344" y="196242"/>
                  </a:lnTo>
                  <a:lnTo>
                    <a:pt x="40278" y="196139"/>
                  </a:lnTo>
                  <a:lnTo>
                    <a:pt x="40160" y="195926"/>
                  </a:lnTo>
                  <a:lnTo>
                    <a:pt x="40117" y="195683"/>
                  </a:lnTo>
                  <a:lnTo>
                    <a:pt x="40068" y="195446"/>
                  </a:lnTo>
                  <a:lnTo>
                    <a:pt x="40020" y="195337"/>
                  </a:lnTo>
                  <a:lnTo>
                    <a:pt x="39962" y="195227"/>
                  </a:lnTo>
                  <a:lnTo>
                    <a:pt x="39899" y="195124"/>
                  </a:lnTo>
                  <a:lnTo>
                    <a:pt x="39832" y="195021"/>
                  </a:lnTo>
                  <a:lnTo>
                    <a:pt x="39700" y="194820"/>
                  </a:lnTo>
                  <a:lnTo>
                    <a:pt x="39557" y="194620"/>
                  </a:lnTo>
                  <a:lnTo>
                    <a:pt x="39404" y="194431"/>
                  </a:lnTo>
                  <a:lnTo>
                    <a:pt x="39245" y="194249"/>
                  </a:lnTo>
                  <a:lnTo>
                    <a:pt x="39159" y="194164"/>
                  </a:lnTo>
                  <a:lnTo>
                    <a:pt x="39070" y="194079"/>
                  </a:lnTo>
                  <a:lnTo>
                    <a:pt x="38979" y="194000"/>
                  </a:lnTo>
                  <a:lnTo>
                    <a:pt x="38886" y="193921"/>
                  </a:lnTo>
                  <a:lnTo>
                    <a:pt x="38793" y="193842"/>
                  </a:lnTo>
                  <a:lnTo>
                    <a:pt x="38698" y="193770"/>
                  </a:lnTo>
                  <a:lnTo>
                    <a:pt x="38509" y="193611"/>
                  </a:lnTo>
                  <a:lnTo>
                    <a:pt x="38323" y="193459"/>
                  </a:lnTo>
                  <a:lnTo>
                    <a:pt x="38144" y="193296"/>
                  </a:lnTo>
                  <a:lnTo>
                    <a:pt x="37975" y="193119"/>
                  </a:lnTo>
                  <a:lnTo>
                    <a:pt x="37768" y="192998"/>
                  </a:lnTo>
                  <a:lnTo>
                    <a:pt x="37526" y="193010"/>
                  </a:lnTo>
                  <a:lnTo>
                    <a:pt x="37285" y="193041"/>
                  </a:lnTo>
                  <a:lnTo>
                    <a:pt x="37159" y="192846"/>
                  </a:lnTo>
                  <a:lnTo>
                    <a:pt x="37144" y="192603"/>
                  </a:lnTo>
                  <a:lnTo>
                    <a:pt x="37160" y="192481"/>
                  </a:lnTo>
                  <a:lnTo>
                    <a:pt x="37195" y="192366"/>
                  </a:lnTo>
                  <a:lnTo>
                    <a:pt x="37259" y="192263"/>
                  </a:lnTo>
                  <a:lnTo>
                    <a:pt x="37341" y="192172"/>
                  </a:lnTo>
                  <a:lnTo>
                    <a:pt x="37432" y="192093"/>
                  </a:lnTo>
                  <a:lnTo>
                    <a:pt x="37530" y="192020"/>
                  </a:lnTo>
                  <a:lnTo>
                    <a:pt x="37633" y="191953"/>
                  </a:lnTo>
                  <a:lnTo>
                    <a:pt x="37735" y="191892"/>
                  </a:lnTo>
                  <a:lnTo>
                    <a:pt x="37929" y="191740"/>
                  </a:lnTo>
                  <a:lnTo>
                    <a:pt x="38016" y="191655"/>
                  </a:lnTo>
                  <a:lnTo>
                    <a:pt x="38073" y="191552"/>
                  </a:lnTo>
                  <a:lnTo>
                    <a:pt x="38103" y="191430"/>
                  </a:lnTo>
                  <a:lnTo>
                    <a:pt x="38122" y="191318"/>
                  </a:lnTo>
                  <a:lnTo>
                    <a:pt x="38229" y="191096"/>
                  </a:lnTo>
                  <a:lnTo>
                    <a:pt x="38312" y="191005"/>
                  </a:lnTo>
                  <a:lnTo>
                    <a:pt x="38399" y="190920"/>
                  </a:lnTo>
                  <a:lnTo>
                    <a:pt x="38486" y="190835"/>
                  </a:lnTo>
                  <a:lnTo>
                    <a:pt x="38576" y="190756"/>
                  </a:lnTo>
                  <a:lnTo>
                    <a:pt x="38762" y="190598"/>
                  </a:lnTo>
                  <a:lnTo>
                    <a:pt x="38857" y="190525"/>
                  </a:lnTo>
                  <a:lnTo>
                    <a:pt x="38956" y="190452"/>
                  </a:lnTo>
                  <a:lnTo>
                    <a:pt x="39055" y="190379"/>
                  </a:lnTo>
                  <a:lnTo>
                    <a:pt x="39155" y="190313"/>
                  </a:lnTo>
                  <a:lnTo>
                    <a:pt x="39354" y="190173"/>
                  </a:lnTo>
                  <a:lnTo>
                    <a:pt x="39351" y="190015"/>
                  </a:lnTo>
                  <a:lnTo>
                    <a:pt x="39347" y="189772"/>
                  </a:lnTo>
                  <a:lnTo>
                    <a:pt x="39344" y="189559"/>
                  </a:lnTo>
                  <a:lnTo>
                    <a:pt x="39344" y="189407"/>
                  </a:lnTo>
                  <a:lnTo>
                    <a:pt x="39348" y="189170"/>
                  </a:lnTo>
                  <a:lnTo>
                    <a:pt x="39355" y="188927"/>
                  </a:lnTo>
                  <a:lnTo>
                    <a:pt x="39364" y="188684"/>
                  </a:lnTo>
                  <a:lnTo>
                    <a:pt x="39374" y="188441"/>
                  </a:lnTo>
                  <a:lnTo>
                    <a:pt x="39383" y="188198"/>
                  </a:lnTo>
                  <a:lnTo>
                    <a:pt x="39391" y="187955"/>
                  </a:lnTo>
                  <a:lnTo>
                    <a:pt x="39393" y="187827"/>
                  </a:lnTo>
                  <a:lnTo>
                    <a:pt x="39336" y="187597"/>
                  </a:lnTo>
                  <a:lnTo>
                    <a:pt x="39196" y="187396"/>
                  </a:lnTo>
                  <a:lnTo>
                    <a:pt x="39048" y="187202"/>
                  </a:lnTo>
                  <a:lnTo>
                    <a:pt x="38924" y="186995"/>
                  </a:lnTo>
                  <a:lnTo>
                    <a:pt x="38903" y="186752"/>
                  </a:lnTo>
                  <a:lnTo>
                    <a:pt x="38921" y="186509"/>
                  </a:lnTo>
                  <a:lnTo>
                    <a:pt x="38924" y="186266"/>
                  </a:lnTo>
                  <a:lnTo>
                    <a:pt x="38927" y="186023"/>
                  </a:lnTo>
                  <a:lnTo>
                    <a:pt x="38930" y="185780"/>
                  </a:lnTo>
                  <a:lnTo>
                    <a:pt x="38930" y="185537"/>
                  </a:lnTo>
                  <a:lnTo>
                    <a:pt x="38928" y="185416"/>
                  </a:lnTo>
                  <a:lnTo>
                    <a:pt x="38925" y="185294"/>
                  </a:lnTo>
                  <a:lnTo>
                    <a:pt x="38920" y="185172"/>
                  </a:lnTo>
                  <a:lnTo>
                    <a:pt x="38914" y="185057"/>
                  </a:lnTo>
                  <a:lnTo>
                    <a:pt x="38895" y="184936"/>
                  </a:lnTo>
                  <a:lnTo>
                    <a:pt x="38862" y="184820"/>
                  </a:lnTo>
                  <a:lnTo>
                    <a:pt x="38823" y="184699"/>
                  </a:lnTo>
                  <a:lnTo>
                    <a:pt x="38784" y="184583"/>
                  </a:lnTo>
                  <a:lnTo>
                    <a:pt x="38742" y="184468"/>
                  </a:lnTo>
                  <a:lnTo>
                    <a:pt x="38697" y="184359"/>
                  </a:lnTo>
                  <a:lnTo>
                    <a:pt x="38608" y="184127"/>
                  </a:lnTo>
                  <a:lnTo>
                    <a:pt x="38566" y="184018"/>
                  </a:lnTo>
                  <a:lnTo>
                    <a:pt x="38528" y="183903"/>
                  </a:lnTo>
                  <a:lnTo>
                    <a:pt x="38497" y="183788"/>
                  </a:lnTo>
                  <a:lnTo>
                    <a:pt x="38491" y="183666"/>
                  </a:lnTo>
                  <a:lnTo>
                    <a:pt x="38498" y="183538"/>
                  </a:lnTo>
                  <a:lnTo>
                    <a:pt x="38457" y="183301"/>
                  </a:lnTo>
                  <a:lnTo>
                    <a:pt x="38390" y="183204"/>
                  </a:lnTo>
                  <a:lnTo>
                    <a:pt x="38314" y="183107"/>
                  </a:lnTo>
                  <a:lnTo>
                    <a:pt x="38231" y="183022"/>
                  </a:lnTo>
                  <a:lnTo>
                    <a:pt x="38143" y="182937"/>
                  </a:lnTo>
                  <a:lnTo>
                    <a:pt x="37970" y="182766"/>
                  </a:lnTo>
                  <a:lnTo>
                    <a:pt x="37807" y="182585"/>
                  </a:lnTo>
                  <a:lnTo>
                    <a:pt x="37727" y="182494"/>
                  </a:lnTo>
                  <a:lnTo>
                    <a:pt x="37649" y="182402"/>
                  </a:lnTo>
                  <a:lnTo>
                    <a:pt x="37573" y="182305"/>
                  </a:lnTo>
                  <a:lnTo>
                    <a:pt x="37517" y="182196"/>
                  </a:lnTo>
                  <a:lnTo>
                    <a:pt x="37484" y="182080"/>
                  </a:lnTo>
                  <a:lnTo>
                    <a:pt x="37472" y="181959"/>
                  </a:lnTo>
                  <a:lnTo>
                    <a:pt x="37466" y="181837"/>
                  </a:lnTo>
                  <a:lnTo>
                    <a:pt x="37424" y="181600"/>
                  </a:lnTo>
                  <a:lnTo>
                    <a:pt x="37357" y="181497"/>
                  </a:lnTo>
                  <a:lnTo>
                    <a:pt x="37277" y="181406"/>
                  </a:lnTo>
                  <a:lnTo>
                    <a:pt x="37192" y="181321"/>
                  </a:lnTo>
                  <a:lnTo>
                    <a:pt x="37102" y="181235"/>
                  </a:lnTo>
                  <a:lnTo>
                    <a:pt x="37009" y="181157"/>
                  </a:lnTo>
                  <a:lnTo>
                    <a:pt x="36913" y="181084"/>
                  </a:lnTo>
                  <a:lnTo>
                    <a:pt x="36725" y="180926"/>
                  </a:lnTo>
                  <a:lnTo>
                    <a:pt x="36634" y="180847"/>
                  </a:lnTo>
                  <a:lnTo>
                    <a:pt x="36549" y="180762"/>
                  </a:lnTo>
                  <a:lnTo>
                    <a:pt x="36478" y="180665"/>
                  </a:lnTo>
                  <a:lnTo>
                    <a:pt x="36420" y="180556"/>
                  </a:lnTo>
                  <a:lnTo>
                    <a:pt x="36398" y="180440"/>
                  </a:lnTo>
                  <a:lnTo>
                    <a:pt x="36397" y="180318"/>
                  </a:lnTo>
                  <a:lnTo>
                    <a:pt x="36400" y="180069"/>
                  </a:lnTo>
                  <a:lnTo>
                    <a:pt x="36397" y="179947"/>
                  </a:lnTo>
                  <a:lnTo>
                    <a:pt x="36372" y="179832"/>
                  </a:lnTo>
                  <a:lnTo>
                    <a:pt x="36322" y="179723"/>
                  </a:lnTo>
                  <a:lnTo>
                    <a:pt x="36249" y="179620"/>
                  </a:lnTo>
                  <a:lnTo>
                    <a:pt x="36175" y="179529"/>
                  </a:lnTo>
                  <a:lnTo>
                    <a:pt x="36023" y="179334"/>
                  </a:lnTo>
                  <a:lnTo>
                    <a:pt x="35871" y="179146"/>
                  </a:lnTo>
                  <a:lnTo>
                    <a:pt x="35797" y="179049"/>
                  </a:lnTo>
                  <a:lnTo>
                    <a:pt x="35727" y="178951"/>
                  </a:lnTo>
                  <a:lnTo>
                    <a:pt x="35663" y="178848"/>
                  </a:lnTo>
                  <a:lnTo>
                    <a:pt x="35606" y="178739"/>
                  </a:lnTo>
                  <a:lnTo>
                    <a:pt x="35571" y="178623"/>
                  </a:lnTo>
                  <a:lnTo>
                    <a:pt x="35562" y="178502"/>
                  </a:lnTo>
                  <a:lnTo>
                    <a:pt x="35580" y="178259"/>
                  </a:lnTo>
                  <a:lnTo>
                    <a:pt x="35593" y="178022"/>
                  </a:lnTo>
                  <a:lnTo>
                    <a:pt x="35482" y="177803"/>
                  </a:lnTo>
                  <a:lnTo>
                    <a:pt x="35301" y="177639"/>
                  </a:lnTo>
                  <a:lnTo>
                    <a:pt x="35170" y="177445"/>
                  </a:lnTo>
                  <a:lnTo>
                    <a:pt x="35172" y="177201"/>
                  </a:lnTo>
                  <a:lnTo>
                    <a:pt x="35195" y="176959"/>
                  </a:lnTo>
                  <a:lnTo>
                    <a:pt x="35178" y="176837"/>
                  </a:lnTo>
                  <a:lnTo>
                    <a:pt x="35135" y="176722"/>
                  </a:lnTo>
                  <a:lnTo>
                    <a:pt x="35086" y="176612"/>
                  </a:lnTo>
                  <a:lnTo>
                    <a:pt x="35032" y="176503"/>
                  </a:lnTo>
                  <a:lnTo>
                    <a:pt x="34974" y="176400"/>
                  </a:lnTo>
                  <a:lnTo>
                    <a:pt x="34903" y="176296"/>
                  </a:lnTo>
                  <a:lnTo>
                    <a:pt x="34825" y="176205"/>
                  </a:lnTo>
                  <a:lnTo>
                    <a:pt x="34742" y="176114"/>
                  </a:lnTo>
                  <a:lnTo>
                    <a:pt x="34641" y="176048"/>
                  </a:lnTo>
                  <a:lnTo>
                    <a:pt x="34525" y="176011"/>
                  </a:lnTo>
                  <a:lnTo>
                    <a:pt x="34404" y="176011"/>
                  </a:lnTo>
                  <a:lnTo>
                    <a:pt x="34162" y="176041"/>
                  </a:lnTo>
                  <a:lnTo>
                    <a:pt x="33921" y="176066"/>
                  </a:lnTo>
                  <a:lnTo>
                    <a:pt x="33678" y="176072"/>
                  </a:lnTo>
                  <a:lnTo>
                    <a:pt x="33435" y="176065"/>
                  </a:lnTo>
                  <a:lnTo>
                    <a:pt x="33192" y="176078"/>
                  </a:lnTo>
                  <a:lnTo>
                    <a:pt x="32951" y="176108"/>
                  </a:lnTo>
                  <a:lnTo>
                    <a:pt x="32712" y="176151"/>
                  </a:lnTo>
                  <a:lnTo>
                    <a:pt x="32474" y="176205"/>
                  </a:lnTo>
                  <a:lnTo>
                    <a:pt x="32358" y="176242"/>
                  </a:lnTo>
                  <a:lnTo>
                    <a:pt x="32242" y="176278"/>
                  </a:lnTo>
                  <a:lnTo>
                    <a:pt x="32127" y="176315"/>
                  </a:lnTo>
                  <a:lnTo>
                    <a:pt x="32012" y="176357"/>
                  </a:lnTo>
                  <a:lnTo>
                    <a:pt x="31784" y="176436"/>
                  </a:lnTo>
                  <a:lnTo>
                    <a:pt x="31558" y="176527"/>
                  </a:lnTo>
                  <a:lnTo>
                    <a:pt x="31334" y="176624"/>
                  </a:lnTo>
                  <a:lnTo>
                    <a:pt x="31111" y="176722"/>
                  </a:lnTo>
                  <a:lnTo>
                    <a:pt x="30890" y="176818"/>
                  </a:lnTo>
                  <a:lnTo>
                    <a:pt x="30781" y="176874"/>
                  </a:lnTo>
                  <a:lnTo>
                    <a:pt x="30673" y="176928"/>
                  </a:lnTo>
                  <a:lnTo>
                    <a:pt x="30568" y="176989"/>
                  </a:lnTo>
                  <a:lnTo>
                    <a:pt x="30466" y="177055"/>
                  </a:lnTo>
                  <a:lnTo>
                    <a:pt x="30364" y="177123"/>
                  </a:lnTo>
                  <a:lnTo>
                    <a:pt x="30264" y="177190"/>
                  </a:lnTo>
                  <a:lnTo>
                    <a:pt x="30164" y="177263"/>
                  </a:lnTo>
                  <a:lnTo>
                    <a:pt x="29964" y="177402"/>
                  </a:lnTo>
                  <a:lnTo>
                    <a:pt x="29864" y="177469"/>
                  </a:lnTo>
                  <a:lnTo>
                    <a:pt x="29762" y="177536"/>
                  </a:lnTo>
                  <a:lnTo>
                    <a:pt x="29658" y="177597"/>
                  </a:lnTo>
                  <a:lnTo>
                    <a:pt x="29548" y="177651"/>
                  </a:lnTo>
                  <a:lnTo>
                    <a:pt x="29434" y="177693"/>
                  </a:lnTo>
                  <a:lnTo>
                    <a:pt x="29317" y="177724"/>
                  </a:lnTo>
                  <a:lnTo>
                    <a:pt x="29196" y="177742"/>
                  </a:lnTo>
                  <a:lnTo>
                    <a:pt x="29075" y="177748"/>
                  </a:lnTo>
                  <a:lnTo>
                    <a:pt x="28832" y="177742"/>
                  </a:lnTo>
                  <a:lnTo>
                    <a:pt x="28713" y="177718"/>
                  </a:lnTo>
                  <a:lnTo>
                    <a:pt x="28596" y="177681"/>
                  </a:lnTo>
                  <a:lnTo>
                    <a:pt x="28487" y="177627"/>
                  </a:lnTo>
                  <a:lnTo>
                    <a:pt x="28383" y="177560"/>
                  </a:lnTo>
                  <a:lnTo>
                    <a:pt x="28285" y="177493"/>
                  </a:lnTo>
                  <a:lnTo>
                    <a:pt x="28197" y="177408"/>
                  </a:lnTo>
                  <a:lnTo>
                    <a:pt x="28120" y="177311"/>
                  </a:lnTo>
                  <a:lnTo>
                    <a:pt x="28058" y="177208"/>
                  </a:lnTo>
                  <a:lnTo>
                    <a:pt x="28025" y="177092"/>
                  </a:lnTo>
                  <a:lnTo>
                    <a:pt x="28024" y="176971"/>
                  </a:lnTo>
                  <a:lnTo>
                    <a:pt x="28082" y="176734"/>
                  </a:lnTo>
                  <a:lnTo>
                    <a:pt x="28153" y="176503"/>
                  </a:lnTo>
                  <a:lnTo>
                    <a:pt x="28215" y="176266"/>
                  </a:lnTo>
                  <a:lnTo>
                    <a:pt x="28213" y="176023"/>
                  </a:lnTo>
                  <a:lnTo>
                    <a:pt x="28195" y="175780"/>
                  </a:lnTo>
                  <a:lnTo>
                    <a:pt x="28248" y="175549"/>
                  </a:lnTo>
                  <a:lnTo>
                    <a:pt x="28403" y="175361"/>
                  </a:lnTo>
                  <a:lnTo>
                    <a:pt x="28519" y="175148"/>
                  </a:lnTo>
                  <a:lnTo>
                    <a:pt x="28536" y="174905"/>
                  </a:lnTo>
                  <a:lnTo>
                    <a:pt x="28530" y="174662"/>
                  </a:lnTo>
                  <a:lnTo>
                    <a:pt x="28516" y="174419"/>
                  </a:lnTo>
                  <a:lnTo>
                    <a:pt x="28503" y="174176"/>
                  </a:lnTo>
                  <a:lnTo>
                    <a:pt x="28496" y="173933"/>
                  </a:lnTo>
                  <a:lnTo>
                    <a:pt x="28494" y="173690"/>
                  </a:lnTo>
                  <a:lnTo>
                    <a:pt x="28492" y="173447"/>
                  </a:lnTo>
                  <a:lnTo>
                    <a:pt x="28490" y="173204"/>
                  </a:lnTo>
                  <a:lnTo>
                    <a:pt x="28482" y="172961"/>
                  </a:lnTo>
                  <a:lnTo>
                    <a:pt x="28463" y="172718"/>
                  </a:lnTo>
                  <a:lnTo>
                    <a:pt x="28447" y="172475"/>
                  </a:lnTo>
                  <a:lnTo>
                    <a:pt x="28451" y="172238"/>
                  </a:lnTo>
                  <a:lnTo>
                    <a:pt x="28465" y="172111"/>
                  </a:lnTo>
                  <a:lnTo>
                    <a:pt x="28502" y="172001"/>
                  </a:lnTo>
                  <a:lnTo>
                    <a:pt x="28561" y="171892"/>
                  </a:lnTo>
                  <a:lnTo>
                    <a:pt x="28636" y="171794"/>
                  </a:lnTo>
                  <a:lnTo>
                    <a:pt x="28713" y="171697"/>
                  </a:lnTo>
                  <a:lnTo>
                    <a:pt x="28788" y="171606"/>
                  </a:lnTo>
                  <a:lnTo>
                    <a:pt x="28912" y="171394"/>
                  </a:lnTo>
                  <a:lnTo>
                    <a:pt x="29017" y="171175"/>
                  </a:lnTo>
                  <a:lnTo>
                    <a:pt x="29121" y="170956"/>
                  </a:lnTo>
                  <a:lnTo>
                    <a:pt x="29198" y="170725"/>
                  </a:lnTo>
                  <a:lnTo>
                    <a:pt x="29220" y="170482"/>
                  </a:lnTo>
                  <a:lnTo>
                    <a:pt x="29058" y="170306"/>
                  </a:lnTo>
                  <a:lnTo>
                    <a:pt x="28862" y="170166"/>
                  </a:lnTo>
                  <a:lnTo>
                    <a:pt x="28678" y="170009"/>
                  </a:lnTo>
                  <a:lnTo>
                    <a:pt x="28495" y="169844"/>
                  </a:lnTo>
                  <a:lnTo>
                    <a:pt x="28313" y="169686"/>
                  </a:lnTo>
                  <a:lnTo>
                    <a:pt x="28174" y="169546"/>
                  </a:lnTo>
                  <a:lnTo>
                    <a:pt x="28001" y="169377"/>
                  </a:lnTo>
                  <a:lnTo>
                    <a:pt x="27912" y="169292"/>
                  </a:lnTo>
                  <a:lnTo>
                    <a:pt x="27820" y="169212"/>
                  </a:lnTo>
                  <a:lnTo>
                    <a:pt x="27721" y="169146"/>
                  </a:lnTo>
                  <a:lnTo>
                    <a:pt x="27620" y="169079"/>
                  </a:lnTo>
                  <a:lnTo>
                    <a:pt x="27508" y="169030"/>
                  </a:lnTo>
                  <a:lnTo>
                    <a:pt x="27389" y="169006"/>
                  </a:lnTo>
                  <a:lnTo>
                    <a:pt x="27147" y="169024"/>
                  </a:lnTo>
                  <a:lnTo>
                    <a:pt x="26905" y="169048"/>
                  </a:lnTo>
                  <a:lnTo>
                    <a:pt x="26662" y="169054"/>
                  </a:lnTo>
                  <a:lnTo>
                    <a:pt x="26419" y="169037"/>
                  </a:lnTo>
                  <a:lnTo>
                    <a:pt x="26297" y="169036"/>
                  </a:lnTo>
                  <a:lnTo>
                    <a:pt x="26175" y="169042"/>
                  </a:lnTo>
                  <a:lnTo>
                    <a:pt x="26055" y="169054"/>
                  </a:lnTo>
                  <a:lnTo>
                    <a:pt x="25938" y="169085"/>
                  </a:lnTo>
                  <a:lnTo>
                    <a:pt x="25824" y="169127"/>
                  </a:lnTo>
                  <a:lnTo>
                    <a:pt x="25714" y="169182"/>
                  </a:lnTo>
                  <a:lnTo>
                    <a:pt x="25606" y="169237"/>
                  </a:lnTo>
                  <a:lnTo>
                    <a:pt x="25498" y="169291"/>
                  </a:lnTo>
                  <a:lnTo>
                    <a:pt x="25277" y="169395"/>
                  </a:lnTo>
                  <a:lnTo>
                    <a:pt x="25045" y="169468"/>
                  </a:lnTo>
                  <a:lnTo>
                    <a:pt x="24802" y="169468"/>
                  </a:lnTo>
                  <a:lnTo>
                    <a:pt x="24559" y="169455"/>
                  </a:lnTo>
                  <a:lnTo>
                    <a:pt x="24317" y="169455"/>
                  </a:lnTo>
                  <a:lnTo>
                    <a:pt x="24197" y="169480"/>
                  </a:lnTo>
                  <a:lnTo>
                    <a:pt x="24086" y="169528"/>
                  </a:lnTo>
                  <a:lnTo>
                    <a:pt x="23984" y="169595"/>
                  </a:lnTo>
                  <a:lnTo>
                    <a:pt x="23885" y="169662"/>
                  </a:lnTo>
                  <a:lnTo>
                    <a:pt x="23789" y="169735"/>
                  </a:lnTo>
                  <a:lnTo>
                    <a:pt x="23693" y="169814"/>
                  </a:lnTo>
                  <a:lnTo>
                    <a:pt x="23506" y="169972"/>
                  </a:lnTo>
                  <a:lnTo>
                    <a:pt x="23328" y="170136"/>
                  </a:lnTo>
                  <a:lnTo>
                    <a:pt x="23201" y="170336"/>
                  </a:lnTo>
                  <a:lnTo>
                    <a:pt x="23155" y="170579"/>
                  </a:lnTo>
                  <a:lnTo>
                    <a:pt x="23081" y="170804"/>
                  </a:lnTo>
                  <a:lnTo>
                    <a:pt x="23010" y="170907"/>
                  </a:lnTo>
                  <a:lnTo>
                    <a:pt x="22925" y="170992"/>
                  </a:lnTo>
                  <a:lnTo>
                    <a:pt x="22826" y="171059"/>
                  </a:lnTo>
                  <a:lnTo>
                    <a:pt x="22713" y="171108"/>
                  </a:lnTo>
                  <a:lnTo>
                    <a:pt x="22594" y="171126"/>
                  </a:lnTo>
                  <a:lnTo>
                    <a:pt x="22472" y="171138"/>
                  </a:lnTo>
                  <a:lnTo>
                    <a:pt x="22350" y="171145"/>
                  </a:lnTo>
                  <a:lnTo>
                    <a:pt x="22107" y="171138"/>
                  </a:lnTo>
                  <a:lnTo>
                    <a:pt x="21864" y="171138"/>
                  </a:lnTo>
                  <a:lnTo>
                    <a:pt x="21621" y="171126"/>
                  </a:lnTo>
                  <a:lnTo>
                    <a:pt x="21378" y="171120"/>
                  </a:lnTo>
                  <a:lnTo>
                    <a:pt x="21135" y="171114"/>
                  </a:lnTo>
                  <a:lnTo>
                    <a:pt x="20892" y="171114"/>
                  </a:lnTo>
                  <a:lnTo>
                    <a:pt x="20649" y="171126"/>
                  </a:lnTo>
                  <a:lnTo>
                    <a:pt x="20415" y="171187"/>
                  </a:lnTo>
                  <a:lnTo>
                    <a:pt x="20188" y="171272"/>
                  </a:lnTo>
                  <a:lnTo>
                    <a:pt x="19948" y="171302"/>
                  </a:lnTo>
                  <a:lnTo>
                    <a:pt x="19706" y="171314"/>
                  </a:lnTo>
                  <a:lnTo>
                    <a:pt x="19462" y="171314"/>
                  </a:lnTo>
                  <a:lnTo>
                    <a:pt x="19218" y="171321"/>
                  </a:lnTo>
                  <a:lnTo>
                    <a:pt x="18975" y="171333"/>
                  </a:lnTo>
                  <a:lnTo>
                    <a:pt x="18855" y="171345"/>
                  </a:lnTo>
                  <a:lnTo>
                    <a:pt x="18737" y="171375"/>
                  </a:lnTo>
                  <a:lnTo>
                    <a:pt x="18623" y="171418"/>
                  </a:lnTo>
                  <a:lnTo>
                    <a:pt x="18519" y="171485"/>
                  </a:lnTo>
                  <a:lnTo>
                    <a:pt x="18422" y="171557"/>
                  </a:lnTo>
                  <a:lnTo>
                    <a:pt x="18325" y="171630"/>
                  </a:lnTo>
                  <a:lnTo>
                    <a:pt x="18126" y="171770"/>
                  </a:lnTo>
                  <a:lnTo>
                    <a:pt x="18014" y="171819"/>
                  </a:lnTo>
                  <a:lnTo>
                    <a:pt x="17895" y="171837"/>
                  </a:lnTo>
                  <a:lnTo>
                    <a:pt x="17773" y="171849"/>
                  </a:lnTo>
                  <a:lnTo>
                    <a:pt x="17652" y="171855"/>
                  </a:lnTo>
                  <a:lnTo>
                    <a:pt x="17409" y="171843"/>
                  </a:lnTo>
                  <a:lnTo>
                    <a:pt x="17166" y="171831"/>
                  </a:lnTo>
                  <a:lnTo>
                    <a:pt x="16924" y="171831"/>
                  </a:lnTo>
                  <a:lnTo>
                    <a:pt x="16680" y="171831"/>
                  </a:lnTo>
                  <a:lnTo>
                    <a:pt x="16437" y="171831"/>
                  </a:lnTo>
                  <a:lnTo>
                    <a:pt x="16194" y="171831"/>
                  </a:lnTo>
                  <a:lnTo>
                    <a:pt x="15951" y="171837"/>
                  </a:lnTo>
                  <a:lnTo>
                    <a:pt x="15708" y="171837"/>
                  </a:lnTo>
                  <a:lnTo>
                    <a:pt x="15465" y="171843"/>
                  </a:lnTo>
                  <a:lnTo>
                    <a:pt x="15222" y="171843"/>
                  </a:lnTo>
                  <a:lnTo>
                    <a:pt x="14979" y="171849"/>
                  </a:lnTo>
                  <a:lnTo>
                    <a:pt x="14736" y="171855"/>
                  </a:lnTo>
                  <a:lnTo>
                    <a:pt x="14493" y="171861"/>
                  </a:lnTo>
                  <a:lnTo>
                    <a:pt x="14251" y="171873"/>
                  </a:lnTo>
                  <a:lnTo>
                    <a:pt x="14009" y="171892"/>
                  </a:lnTo>
                  <a:lnTo>
                    <a:pt x="13766" y="171904"/>
                  </a:lnTo>
                  <a:lnTo>
                    <a:pt x="13523" y="171916"/>
                  </a:lnTo>
                  <a:lnTo>
                    <a:pt x="13401" y="171910"/>
                  </a:lnTo>
                  <a:lnTo>
                    <a:pt x="13278" y="171898"/>
                  </a:lnTo>
                  <a:lnTo>
                    <a:pt x="13158" y="171867"/>
                  </a:lnTo>
                  <a:lnTo>
                    <a:pt x="13064" y="171801"/>
                  </a:lnTo>
                  <a:lnTo>
                    <a:pt x="12991" y="171697"/>
                  </a:lnTo>
                  <a:lnTo>
                    <a:pt x="12831" y="171515"/>
                  </a:lnTo>
                  <a:lnTo>
                    <a:pt x="12596" y="171473"/>
                  </a:lnTo>
                  <a:lnTo>
                    <a:pt x="12353" y="171491"/>
                  </a:lnTo>
                  <a:lnTo>
                    <a:pt x="12110" y="171503"/>
                  </a:lnTo>
                  <a:lnTo>
                    <a:pt x="11867" y="171497"/>
                  </a:lnTo>
                  <a:lnTo>
                    <a:pt x="11624" y="171478"/>
                  </a:lnTo>
                  <a:lnTo>
                    <a:pt x="11381" y="171479"/>
                  </a:lnTo>
                  <a:lnTo>
                    <a:pt x="11260" y="171484"/>
                  </a:lnTo>
                  <a:lnTo>
                    <a:pt x="11141" y="171509"/>
                  </a:lnTo>
                  <a:lnTo>
                    <a:pt x="11027" y="171551"/>
                  </a:lnTo>
                  <a:lnTo>
                    <a:pt x="10915" y="171600"/>
                  </a:lnTo>
                  <a:lnTo>
                    <a:pt x="10807" y="171655"/>
                  </a:lnTo>
                  <a:lnTo>
                    <a:pt x="10702" y="171721"/>
                  </a:lnTo>
                  <a:lnTo>
                    <a:pt x="10602" y="171788"/>
                  </a:lnTo>
                  <a:lnTo>
                    <a:pt x="10505" y="171861"/>
                  </a:lnTo>
                  <a:lnTo>
                    <a:pt x="10409" y="171934"/>
                  </a:lnTo>
                  <a:lnTo>
                    <a:pt x="10315" y="172013"/>
                  </a:lnTo>
                  <a:lnTo>
                    <a:pt x="10221" y="172092"/>
                  </a:lnTo>
                  <a:lnTo>
                    <a:pt x="10133" y="172177"/>
                  </a:lnTo>
                  <a:lnTo>
                    <a:pt x="10055" y="172268"/>
                  </a:lnTo>
                  <a:lnTo>
                    <a:pt x="9981" y="172366"/>
                  </a:lnTo>
                  <a:lnTo>
                    <a:pt x="9826" y="172554"/>
                  </a:lnTo>
                  <a:lnTo>
                    <a:pt x="9739" y="172639"/>
                  </a:lnTo>
                  <a:lnTo>
                    <a:pt x="9647" y="172718"/>
                  </a:lnTo>
                  <a:lnTo>
                    <a:pt x="9542" y="172778"/>
                  </a:lnTo>
                  <a:lnTo>
                    <a:pt x="9426" y="172815"/>
                  </a:lnTo>
                  <a:lnTo>
                    <a:pt x="9306" y="172833"/>
                  </a:lnTo>
                  <a:lnTo>
                    <a:pt x="9185" y="172839"/>
                  </a:lnTo>
                  <a:lnTo>
                    <a:pt x="8943" y="172815"/>
                  </a:lnTo>
                  <a:lnTo>
                    <a:pt x="8705" y="172766"/>
                  </a:lnTo>
                  <a:lnTo>
                    <a:pt x="8594" y="172718"/>
                  </a:lnTo>
                  <a:lnTo>
                    <a:pt x="8488" y="172657"/>
                  </a:lnTo>
                  <a:lnTo>
                    <a:pt x="8384" y="172596"/>
                  </a:lnTo>
                  <a:lnTo>
                    <a:pt x="8280" y="172530"/>
                  </a:lnTo>
                  <a:lnTo>
                    <a:pt x="8066" y="172414"/>
                  </a:lnTo>
                  <a:lnTo>
                    <a:pt x="7839" y="172463"/>
                  </a:lnTo>
                  <a:lnTo>
                    <a:pt x="7657" y="172627"/>
                  </a:lnTo>
                  <a:lnTo>
                    <a:pt x="7428" y="172657"/>
                  </a:lnTo>
                  <a:lnTo>
                    <a:pt x="7200" y="172572"/>
                  </a:lnTo>
                  <a:lnTo>
                    <a:pt x="6976" y="172475"/>
                  </a:lnTo>
                  <a:lnTo>
                    <a:pt x="6745" y="172408"/>
                  </a:lnTo>
                  <a:lnTo>
                    <a:pt x="6502" y="172420"/>
                  </a:lnTo>
                  <a:lnTo>
                    <a:pt x="6261" y="172457"/>
                  </a:lnTo>
                  <a:lnTo>
                    <a:pt x="6140" y="172463"/>
                  </a:lnTo>
                  <a:lnTo>
                    <a:pt x="6019" y="172451"/>
                  </a:lnTo>
                  <a:lnTo>
                    <a:pt x="5903" y="172414"/>
                  </a:lnTo>
                  <a:lnTo>
                    <a:pt x="5796" y="172360"/>
                  </a:lnTo>
                  <a:lnTo>
                    <a:pt x="5695" y="172287"/>
                  </a:lnTo>
                  <a:lnTo>
                    <a:pt x="5499" y="172147"/>
                  </a:lnTo>
                  <a:lnTo>
                    <a:pt x="5405" y="172068"/>
                  </a:lnTo>
                  <a:lnTo>
                    <a:pt x="5318" y="171983"/>
                  </a:lnTo>
                  <a:lnTo>
                    <a:pt x="5237" y="171892"/>
                  </a:lnTo>
                  <a:lnTo>
                    <a:pt x="5160" y="171800"/>
                  </a:lnTo>
                  <a:lnTo>
                    <a:pt x="5089" y="171697"/>
                  </a:lnTo>
                  <a:lnTo>
                    <a:pt x="5039" y="171588"/>
                  </a:lnTo>
                  <a:lnTo>
                    <a:pt x="5035" y="171466"/>
                  </a:lnTo>
                  <a:lnTo>
                    <a:pt x="5068" y="171224"/>
                  </a:lnTo>
                  <a:lnTo>
                    <a:pt x="5054" y="170987"/>
                  </a:lnTo>
                  <a:lnTo>
                    <a:pt x="4910" y="170792"/>
                  </a:lnTo>
                  <a:lnTo>
                    <a:pt x="4766" y="170598"/>
                  </a:lnTo>
                  <a:lnTo>
                    <a:pt x="4720" y="170361"/>
                  </a:lnTo>
                  <a:lnTo>
                    <a:pt x="4713" y="170118"/>
                  </a:lnTo>
                  <a:lnTo>
                    <a:pt x="4724" y="169875"/>
                  </a:lnTo>
                  <a:lnTo>
                    <a:pt x="4738" y="169632"/>
                  </a:lnTo>
                  <a:lnTo>
                    <a:pt x="4752" y="169389"/>
                  </a:lnTo>
                  <a:lnTo>
                    <a:pt x="4758" y="169267"/>
                  </a:lnTo>
                  <a:lnTo>
                    <a:pt x="4763" y="169146"/>
                  </a:lnTo>
                  <a:lnTo>
                    <a:pt x="4766" y="169024"/>
                  </a:lnTo>
                  <a:lnTo>
                    <a:pt x="4766" y="168902"/>
                  </a:lnTo>
                  <a:lnTo>
                    <a:pt x="4757" y="168659"/>
                  </a:lnTo>
                  <a:lnTo>
                    <a:pt x="4741" y="168416"/>
                  </a:lnTo>
                  <a:lnTo>
                    <a:pt x="4727" y="168173"/>
                  </a:lnTo>
                  <a:lnTo>
                    <a:pt x="4735" y="167930"/>
                  </a:lnTo>
                  <a:lnTo>
                    <a:pt x="4760" y="167809"/>
                  </a:lnTo>
                  <a:lnTo>
                    <a:pt x="4803" y="167700"/>
                  </a:lnTo>
                  <a:lnTo>
                    <a:pt x="4861" y="167590"/>
                  </a:lnTo>
                  <a:lnTo>
                    <a:pt x="4928" y="167487"/>
                  </a:lnTo>
                  <a:lnTo>
                    <a:pt x="4999" y="167390"/>
                  </a:lnTo>
                  <a:lnTo>
                    <a:pt x="5074" y="167292"/>
                  </a:lnTo>
                  <a:lnTo>
                    <a:pt x="5153" y="167201"/>
                  </a:lnTo>
                  <a:lnTo>
                    <a:pt x="5237" y="167110"/>
                  </a:lnTo>
                  <a:lnTo>
                    <a:pt x="5329" y="167031"/>
                  </a:lnTo>
                  <a:lnTo>
                    <a:pt x="5507" y="166867"/>
                  </a:lnTo>
                  <a:lnTo>
                    <a:pt x="5565" y="166758"/>
                  </a:lnTo>
                  <a:lnTo>
                    <a:pt x="5593" y="166642"/>
                  </a:lnTo>
                  <a:lnTo>
                    <a:pt x="5610" y="166521"/>
                  </a:lnTo>
                  <a:lnTo>
                    <a:pt x="5618" y="166400"/>
                  </a:lnTo>
                  <a:lnTo>
                    <a:pt x="5622" y="166278"/>
                  </a:lnTo>
                  <a:lnTo>
                    <a:pt x="5617" y="166035"/>
                  </a:lnTo>
                  <a:lnTo>
                    <a:pt x="5599" y="165792"/>
                  </a:lnTo>
                  <a:lnTo>
                    <a:pt x="5581" y="165549"/>
                  </a:lnTo>
                  <a:lnTo>
                    <a:pt x="5594" y="165428"/>
                  </a:lnTo>
                  <a:lnTo>
                    <a:pt x="5629" y="165312"/>
                  </a:lnTo>
                  <a:lnTo>
                    <a:pt x="5679" y="165202"/>
                  </a:lnTo>
                  <a:lnTo>
                    <a:pt x="5742" y="165099"/>
                  </a:lnTo>
                  <a:lnTo>
                    <a:pt x="5816" y="165002"/>
                  </a:lnTo>
                  <a:lnTo>
                    <a:pt x="5904" y="164923"/>
                  </a:lnTo>
                  <a:lnTo>
                    <a:pt x="6012" y="164862"/>
                  </a:lnTo>
                  <a:lnTo>
                    <a:pt x="6131" y="164838"/>
                  </a:lnTo>
                  <a:lnTo>
                    <a:pt x="6253" y="164826"/>
                  </a:lnTo>
                  <a:lnTo>
                    <a:pt x="6496" y="164832"/>
                  </a:lnTo>
                  <a:lnTo>
                    <a:pt x="6617" y="164844"/>
                  </a:lnTo>
                  <a:lnTo>
                    <a:pt x="6737" y="164862"/>
                  </a:lnTo>
                  <a:lnTo>
                    <a:pt x="6857" y="164881"/>
                  </a:lnTo>
                  <a:lnTo>
                    <a:pt x="6976" y="164911"/>
                  </a:lnTo>
                  <a:lnTo>
                    <a:pt x="7094" y="164941"/>
                  </a:lnTo>
                  <a:lnTo>
                    <a:pt x="7210" y="164972"/>
                  </a:lnTo>
                  <a:lnTo>
                    <a:pt x="7317" y="165032"/>
                  </a:lnTo>
                  <a:lnTo>
                    <a:pt x="7408" y="165111"/>
                  </a:lnTo>
                  <a:lnTo>
                    <a:pt x="7494" y="165197"/>
                  </a:lnTo>
                  <a:lnTo>
                    <a:pt x="7676" y="165354"/>
                  </a:lnTo>
                  <a:lnTo>
                    <a:pt x="7877" y="165495"/>
                  </a:lnTo>
                  <a:lnTo>
                    <a:pt x="8073" y="165640"/>
                  </a:lnTo>
                  <a:lnTo>
                    <a:pt x="8147" y="165731"/>
                  </a:lnTo>
                  <a:lnTo>
                    <a:pt x="8200" y="165847"/>
                  </a:lnTo>
                  <a:lnTo>
                    <a:pt x="8234" y="165962"/>
                  </a:lnTo>
                  <a:lnTo>
                    <a:pt x="8254" y="166077"/>
                  </a:lnTo>
                  <a:lnTo>
                    <a:pt x="8273" y="166199"/>
                  </a:lnTo>
                  <a:lnTo>
                    <a:pt x="8290" y="166321"/>
                  </a:lnTo>
                  <a:lnTo>
                    <a:pt x="8330" y="166558"/>
                  </a:lnTo>
                  <a:lnTo>
                    <a:pt x="8357" y="166679"/>
                  </a:lnTo>
                  <a:lnTo>
                    <a:pt x="8389" y="166794"/>
                  </a:lnTo>
                  <a:lnTo>
                    <a:pt x="8433" y="166910"/>
                  </a:lnTo>
                  <a:lnTo>
                    <a:pt x="8502" y="167007"/>
                  </a:lnTo>
                  <a:lnTo>
                    <a:pt x="8596" y="167086"/>
                  </a:lnTo>
                  <a:lnTo>
                    <a:pt x="8708" y="167135"/>
                  </a:lnTo>
                  <a:lnTo>
                    <a:pt x="8825" y="167171"/>
                  </a:lnTo>
                  <a:lnTo>
                    <a:pt x="8943" y="167201"/>
                  </a:lnTo>
                  <a:lnTo>
                    <a:pt x="9063" y="167220"/>
                  </a:lnTo>
                  <a:lnTo>
                    <a:pt x="9183" y="167238"/>
                  </a:lnTo>
                  <a:lnTo>
                    <a:pt x="9303" y="167250"/>
                  </a:lnTo>
                  <a:lnTo>
                    <a:pt x="9545" y="167281"/>
                  </a:lnTo>
                  <a:lnTo>
                    <a:pt x="9787" y="167305"/>
                  </a:lnTo>
                  <a:lnTo>
                    <a:pt x="10029" y="167299"/>
                  </a:lnTo>
                  <a:lnTo>
                    <a:pt x="10148" y="167269"/>
                  </a:lnTo>
                  <a:lnTo>
                    <a:pt x="10263" y="167225"/>
                  </a:lnTo>
                  <a:lnTo>
                    <a:pt x="10367" y="167165"/>
                  </a:lnTo>
                  <a:lnTo>
                    <a:pt x="10466" y="167092"/>
                  </a:lnTo>
                  <a:lnTo>
                    <a:pt x="10557" y="167013"/>
                  </a:lnTo>
                  <a:lnTo>
                    <a:pt x="10644" y="166928"/>
                  </a:lnTo>
                  <a:lnTo>
                    <a:pt x="10817" y="166758"/>
                  </a:lnTo>
                  <a:lnTo>
                    <a:pt x="10988" y="166581"/>
                  </a:lnTo>
                  <a:lnTo>
                    <a:pt x="11073" y="166497"/>
                  </a:lnTo>
                  <a:lnTo>
                    <a:pt x="11160" y="166412"/>
                  </a:lnTo>
                  <a:lnTo>
                    <a:pt x="11247" y="166327"/>
                  </a:lnTo>
                  <a:lnTo>
                    <a:pt x="11336" y="166242"/>
                  </a:lnTo>
                  <a:lnTo>
                    <a:pt x="11426" y="166163"/>
                  </a:lnTo>
                  <a:lnTo>
                    <a:pt x="11519" y="166084"/>
                  </a:lnTo>
                  <a:lnTo>
                    <a:pt x="11617" y="166011"/>
                  </a:lnTo>
                  <a:lnTo>
                    <a:pt x="11719" y="165943"/>
                  </a:lnTo>
                  <a:lnTo>
                    <a:pt x="11822" y="165883"/>
                  </a:lnTo>
                  <a:lnTo>
                    <a:pt x="12029" y="165756"/>
                  </a:lnTo>
                  <a:lnTo>
                    <a:pt x="12229" y="165616"/>
                  </a:lnTo>
                  <a:lnTo>
                    <a:pt x="12318" y="165530"/>
                  </a:lnTo>
                  <a:lnTo>
                    <a:pt x="12398" y="165440"/>
                  </a:lnTo>
                  <a:lnTo>
                    <a:pt x="12475" y="165349"/>
                  </a:lnTo>
                  <a:lnTo>
                    <a:pt x="12551" y="165251"/>
                  </a:lnTo>
                  <a:lnTo>
                    <a:pt x="12627" y="165154"/>
                  </a:lnTo>
                  <a:lnTo>
                    <a:pt x="12786" y="164972"/>
                  </a:lnTo>
                  <a:lnTo>
                    <a:pt x="12869" y="164887"/>
                  </a:lnTo>
                  <a:lnTo>
                    <a:pt x="12956" y="164802"/>
                  </a:lnTo>
                  <a:lnTo>
                    <a:pt x="13045" y="164717"/>
                  </a:lnTo>
                  <a:lnTo>
                    <a:pt x="13136" y="164638"/>
                  </a:lnTo>
                  <a:lnTo>
                    <a:pt x="13230" y="164559"/>
                  </a:lnTo>
                  <a:lnTo>
                    <a:pt x="13328" y="164485"/>
                  </a:lnTo>
                  <a:lnTo>
                    <a:pt x="13430" y="164419"/>
                  </a:lnTo>
                  <a:lnTo>
                    <a:pt x="13633" y="164285"/>
                  </a:lnTo>
                  <a:lnTo>
                    <a:pt x="13730" y="164212"/>
                  </a:lnTo>
                  <a:lnTo>
                    <a:pt x="13825" y="164139"/>
                  </a:lnTo>
                  <a:lnTo>
                    <a:pt x="13914" y="164054"/>
                  </a:lnTo>
                  <a:lnTo>
                    <a:pt x="13986" y="163957"/>
                  </a:lnTo>
                  <a:lnTo>
                    <a:pt x="14046" y="163848"/>
                  </a:lnTo>
                  <a:lnTo>
                    <a:pt x="14101" y="163745"/>
                  </a:lnTo>
                  <a:lnTo>
                    <a:pt x="14158" y="163635"/>
                  </a:lnTo>
                  <a:lnTo>
                    <a:pt x="14289" y="163428"/>
                  </a:lnTo>
                  <a:lnTo>
                    <a:pt x="14470" y="163264"/>
                  </a:lnTo>
                  <a:lnTo>
                    <a:pt x="14643" y="163094"/>
                  </a:lnTo>
                  <a:lnTo>
                    <a:pt x="14584" y="162870"/>
                  </a:lnTo>
                  <a:lnTo>
                    <a:pt x="14446" y="162669"/>
                  </a:lnTo>
                  <a:lnTo>
                    <a:pt x="14410" y="162432"/>
                  </a:lnTo>
                  <a:lnTo>
                    <a:pt x="14432" y="162189"/>
                  </a:lnTo>
                  <a:lnTo>
                    <a:pt x="14349" y="161970"/>
                  </a:lnTo>
                  <a:lnTo>
                    <a:pt x="14166" y="161807"/>
                  </a:lnTo>
                  <a:lnTo>
                    <a:pt x="14039" y="161606"/>
                  </a:lnTo>
                  <a:lnTo>
                    <a:pt x="14036" y="161363"/>
                  </a:lnTo>
                  <a:lnTo>
                    <a:pt x="14050" y="161120"/>
                  </a:lnTo>
                  <a:lnTo>
                    <a:pt x="14049" y="160877"/>
                  </a:lnTo>
                  <a:lnTo>
                    <a:pt x="14045" y="160634"/>
                  </a:lnTo>
                  <a:lnTo>
                    <a:pt x="14044" y="160391"/>
                  </a:lnTo>
                  <a:lnTo>
                    <a:pt x="14053" y="160148"/>
                  </a:lnTo>
                  <a:lnTo>
                    <a:pt x="14054" y="159905"/>
                  </a:lnTo>
                  <a:lnTo>
                    <a:pt x="14033" y="159662"/>
                  </a:lnTo>
                  <a:lnTo>
                    <a:pt x="13946" y="159437"/>
                  </a:lnTo>
                  <a:lnTo>
                    <a:pt x="13843" y="159218"/>
                  </a:lnTo>
                  <a:lnTo>
                    <a:pt x="13805" y="159103"/>
                  </a:lnTo>
                  <a:lnTo>
                    <a:pt x="13783" y="158981"/>
                  </a:lnTo>
                  <a:lnTo>
                    <a:pt x="13775" y="158860"/>
                  </a:lnTo>
                  <a:lnTo>
                    <a:pt x="13773" y="158738"/>
                  </a:lnTo>
                  <a:lnTo>
                    <a:pt x="13771" y="158617"/>
                  </a:lnTo>
                  <a:lnTo>
                    <a:pt x="13771" y="158374"/>
                  </a:lnTo>
                  <a:lnTo>
                    <a:pt x="13774" y="158131"/>
                  </a:lnTo>
                  <a:lnTo>
                    <a:pt x="13776" y="157888"/>
                  </a:lnTo>
                  <a:lnTo>
                    <a:pt x="13777" y="157645"/>
                  </a:lnTo>
                  <a:lnTo>
                    <a:pt x="13776" y="157523"/>
                  </a:lnTo>
                  <a:lnTo>
                    <a:pt x="13774" y="157401"/>
                  </a:lnTo>
                  <a:lnTo>
                    <a:pt x="13768" y="157280"/>
                  </a:lnTo>
                  <a:lnTo>
                    <a:pt x="13757" y="157158"/>
                  </a:lnTo>
                  <a:lnTo>
                    <a:pt x="13746" y="157037"/>
                  </a:lnTo>
                  <a:lnTo>
                    <a:pt x="13750" y="156794"/>
                  </a:lnTo>
                  <a:lnTo>
                    <a:pt x="13776" y="156679"/>
                  </a:lnTo>
                  <a:lnTo>
                    <a:pt x="13811" y="156563"/>
                  </a:lnTo>
                  <a:lnTo>
                    <a:pt x="13855" y="156448"/>
                  </a:lnTo>
                  <a:lnTo>
                    <a:pt x="13908" y="156339"/>
                  </a:lnTo>
                  <a:lnTo>
                    <a:pt x="13965" y="156236"/>
                  </a:lnTo>
                  <a:lnTo>
                    <a:pt x="14027" y="156126"/>
                  </a:lnTo>
                  <a:lnTo>
                    <a:pt x="14091" y="156023"/>
                  </a:lnTo>
                  <a:lnTo>
                    <a:pt x="14156" y="155920"/>
                  </a:lnTo>
                  <a:lnTo>
                    <a:pt x="14286" y="155713"/>
                  </a:lnTo>
                  <a:lnTo>
                    <a:pt x="14354" y="155616"/>
                  </a:lnTo>
                  <a:lnTo>
                    <a:pt x="14431" y="155518"/>
                  </a:lnTo>
                  <a:lnTo>
                    <a:pt x="14528" y="155446"/>
                  </a:lnTo>
                  <a:lnTo>
                    <a:pt x="14645" y="155415"/>
                  </a:lnTo>
                  <a:lnTo>
                    <a:pt x="14882" y="155464"/>
                  </a:lnTo>
                  <a:lnTo>
                    <a:pt x="15107" y="155555"/>
                  </a:lnTo>
                  <a:lnTo>
                    <a:pt x="15336" y="155634"/>
                  </a:lnTo>
                  <a:lnTo>
                    <a:pt x="15579" y="155634"/>
                  </a:lnTo>
                  <a:lnTo>
                    <a:pt x="15818" y="155598"/>
                  </a:lnTo>
                  <a:lnTo>
                    <a:pt x="16056" y="155543"/>
                  </a:lnTo>
                  <a:lnTo>
                    <a:pt x="16296" y="155506"/>
                  </a:lnTo>
                  <a:lnTo>
                    <a:pt x="16539" y="155500"/>
                  </a:lnTo>
                  <a:lnTo>
                    <a:pt x="16740" y="155397"/>
                  </a:lnTo>
                  <a:lnTo>
                    <a:pt x="16759" y="155154"/>
                  </a:lnTo>
                  <a:lnTo>
                    <a:pt x="16741" y="154911"/>
                  </a:lnTo>
                  <a:lnTo>
                    <a:pt x="16748" y="154668"/>
                  </a:lnTo>
                  <a:lnTo>
                    <a:pt x="16791" y="154552"/>
                  </a:lnTo>
                  <a:lnTo>
                    <a:pt x="16842" y="154443"/>
                  </a:lnTo>
                  <a:lnTo>
                    <a:pt x="16898" y="154339"/>
                  </a:lnTo>
                  <a:lnTo>
                    <a:pt x="16969" y="154237"/>
                  </a:lnTo>
                  <a:lnTo>
                    <a:pt x="17050" y="154151"/>
                  </a:lnTo>
                  <a:lnTo>
                    <a:pt x="17142" y="154066"/>
                  </a:lnTo>
                  <a:lnTo>
                    <a:pt x="17245" y="154006"/>
                  </a:lnTo>
                  <a:lnTo>
                    <a:pt x="17354" y="153951"/>
                  </a:lnTo>
                  <a:lnTo>
                    <a:pt x="17468" y="153908"/>
                  </a:lnTo>
                  <a:lnTo>
                    <a:pt x="17584" y="153872"/>
                  </a:lnTo>
                  <a:lnTo>
                    <a:pt x="17702" y="153841"/>
                  </a:lnTo>
                  <a:lnTo>
                    <a:pt x="17821" y="153817"/>
                  </a:lnTo>
                  <a:lnTo>
                    <a:pt x="18060" y="153781"/>
                  </a:lnTo>
                  <a:lnTo>
                    <a:pt x="18303" y="153793"/>
                  </a:lnTo>
                  <a:lnTo>
                    <a:pt x="18546" y="153787"/>
                  </a:lnTo>
                  <a:lnTo>
                    <a:pt x="18789" y="153781"/>
                  </a:lnTo>
                  <a:lnTo>
                    <a:pt x="18911" y="153775"/>
                  </a:lnTo>
                  <a:lnTo>
                    <a:pt x="19032" y="153769"/>
                  </a:lnTo>
                  <a:lnTo>
                    <a:pt x="19153" y="153750"/>
                  </a:lnTo>
                  <a:lnTo>
                    <a:pt x="19272" y="153726"/>
                  </a:lnTo>
                  <a:lnTo>
                    <a:pt x="19388" y="153690"/>
                  </a:lnTo>
                  <a:lnTo>
                    <a:pt x="19493" y="153629"/>
                  </a:lnTo>
                  <a:lnTo>
                    <a:pt x="19584" y="153550"/>
                  </a:lnTo>
                  <a:lnTo>
                    <a:pt x="19661" y="153453"/>
                  </a:lnTo>
                  <a:lnTo>
                    <a:pt x="19727" y="153349"/>
                  </a:lnTo>
                  <a:lnTo>
                    <a:pt x="19856" y="153149"/>
                  </a:lnTo>
                  <a:lnTo>
                    <a:pt x="19984" y="152942"/>
                  </a:lnTo>
                  <a:lnTo>
                    <a:pt x="20112" y="152736"/>
                  </a:lnTo>
                  <a:lnTo>
                    <a:pt x="20240" y="152529"/>
                  </a:lnTo>
                  <a:lnTo>
                    <a:pt x="20389" y="152262"/>
                  </a:lnTo>
                  <a:lnTo>
                    <a:pt x="20445" y="152152"/>
                  </a:lnTo>
                  <a:lnTo>
                    <a:pt x="20497" y="152043"/>
                  </a:lnTo>
                  <a:lnTo>
                    <a:pt x="20535" y="151928"/>
                  </a:lnTo>
                  <a:lnTo>
                    <a:pt x="20552" y="151806"/>
                  </a:lnTo>
                  <a:lnTo>
                    <a:pt x="20563" y="151691"/>
                  </a:lnTo>
                  <a:lnTo>
                    <a:pt x="20573" y="151570"/>
                  </a:lnTo>
                  <a:lnTo>
                    <a:pt x="20626" y="151332"/>
                  </a:lnTo>
                  <a:lnTo>
                    <a:pt x="20721" y="151108"/>
                  </a:lnTo>
                  <a:lnTo>
                    <a:pt x="20823" y="150889"/>
                  </a:lnTo>
                  <a:lnTo>
                    <a:pt x="20930" y="150670"/>
                  </a:lnTo>
                  <a:lnTo>
                    <a:pt x="21038" y="150451"/>
                  </a:lnTo>
                  <a:lnTo>
                    <a:pt x="21146" y="150232"/>
                  </a:lnTo>
                  <a:lnTo>
                    <a:pt x="21201" y="150123"/>
                  </a:lnTo>
                  <a:lnTo>
                    <a:pt x="21253" y="150014"/>
                  </a:lnTo>
                  <a:lnTo>
                    <a:pt x="21303" y="149905"/>
                  </a:lnTo>
                  <a:lnTo>
                    <a:pt x="21349" y="149796"/>
                  </a:lnTo>
                  <a:lnTo>
                    <a:pt x="21391" y="149680"/>
                  </a:lnTo>
                  <a:lnTo>
                    <a:pt x="21429" y="149565"/>
                  </a:lnTo>
                  <a:lnTo>
                    <a:pt x="21461" y="149443"/>
                  </a:lnTo>
                  <a:lnTo>
                    <a:pt x="21487" y="149327"/>
                  </a:lnTo>
                  <a:lnTo>
                    <a:pt x="21505" y="149206"/>
                  </a:lnTo>
                  <a:lnTo>
                    <a:pt x="21514" y="149085"/>
                  </a:lnTo>
                  <a:lnTo>
                    <a:pt x="21515" y="148963"/>
                  </a:lnTo>
                  <a:lnTo>
                    <a:pt x="21496" y="148720"/>
                  </a:lnTo>
                  <a:lnTo>
                    <a:pt x="21468" y="148477"/>
                  </a:lnTo>
                  <a:lnTo>
                    <a:pt x="21441" y="148240"/>
                  </a:lnTo>
                  <a:lnTo>
                    <a:pt x="21421" y="147997"/>
                  </a:lnTo>
                  <a:lnTo>
                    <a:pt x="21404" y="147754"/>
                  </a:lnTo>
                  <a:lnTo>
                    <a:pt x="21397" y="147633"/>
                  </a:lnTo>
                  <a:lnTo>
                    <a:pt x="21391" y="147511"/>
                  </a:lnTo>
                  <a:lnTo>
                    <a:pt x="21387" y="147390"/>
                  </a:lnTo>
                  <a:lnTo>
                    <a:pt x="21385" y="147268"/>
                  </a:lnTo>
                  <a:lnTo>
                    <a:pt x="21417" y="147025"/>
                  </a:lnTo>
                  <a:lnTo>
                    <a:pt x="21445" y="146910"/>
                  </a:lnTo>
                  <a:lnTo>
                    <a:pt x="21477" y="146788"/>
                  </a:lnTo>
                  <a:lnTo>
                    <a:pt x="21511" y="146672"/>
                  </a:lnTo>
                  <a:lnTo>
                    <a:pt x="21551" y="146557"/>
                  </a:lnTo>
                  <a:lnTo>
                    <a:pt x="21599" y="146448"/>
                  </a:lnTo>
                  <a:lnTo>
                    <a:pt x="21658" y="146339"/>
                  </a:lnTo>
                  <a:lnTo>
                    <a:pt x="21726" y="146241"/>
                  </a:lnTo>
                  <a:lnTo>
                    <a:pt x="21818" y="146162"/>
                  </a:lnTo>
                  <a:lnTo>
                    <a:pt x="21935" y="146126"/>
                  </a:lnTo>
                  <a:lnTo>
                    <a:pt x="22056" y="146126"/>
                  </a:lnTo>
                  <a:lnTo>
                    <a:pt x="22300" y="146132"/>
                  </a:lnTo>
                  <a:lnTo>
                    <a:pt x="22540" y="146108"/>
                  </a:lnTo>
                  <a:lnTo>
                    <a:pt x="22435" y="145919"/>
                  </a:lnTo>
                  <a:lnTo>
                    <a:pt x="22262" y="145743"/>
                  </a:lnTo>
                  <a:lnTo>
                    <a:pt x="22142" y="145537"/>
                  </a:lnTo>
                  <a:lnTo>
                    <a:pt x="22142" y="145287"/>
                  </a:lnTo>
                  <a:lnTo>
                    <a:pt x="22157" y="145044"/>
                  </a:lnTo>
                  <a:lnTo>
                    <a:pt x="22158" y="144802"/>
                  </a:lnTo>
                  <a:lnTo>
                    <a:pt x="22150" y="144558"/>
                  </a:lnTo>
                  <a:lnTo>
                    <a:pt x="22128" y="144322"/>
                  </a:lnTo>
                  <a:lnTo>
                    <a:pt x="22097" y="144078"/>
                  </a:lnTo>
                  <a:lnTo>
                    <a:pt x="22084" y="143835"/>
                  </a:lnTo>
                  <a:lnTo>
                    <a:pt x="22227" y="143653"/>
                  </a:lnTo>
                  <a:lnTo>
                    <a:pt x="22468" y="143617"/>
                  </a:lnTo>
                  <a:lnTo>
                    <a:pt x="22711" y="143623"/>
                  </a:lnTo>
                  <a:lnTo>
                    <a:pt x="22954" y="143628"/>
                  </a:lnTo>
                  <a:lnTo>
                    <a:pt x="23196" y="143641"/>
                  </a:lnTo>
                  <a:lnTo>
                    <a:pt x="23438" y="143629"/>
                  </a:lnTo>
                  <a:lnTo>
                    <a:pt x="23661" y="143532"/>
                  </a:lnTo>
                  <a:lnTo>
                    <a:pt x="23866" y="143404"/>
                  </a:lnTo>
                  <a:lnTo>
                    <a:pt x="23968" y="143337"/>
                  </a:lnTo>
                  <a:lnTo>
                    <a:pt x="24070" y="143270"/>
                  </a:lnTo>
                  <a:lnTo>
                    <a:pt x="24176" y="143210"/>
                  </a:lnTo>
                  <a:lnTo>
                    <a:pt x="24291" y="143179"/>
                  </a:lnTo>
                  <a:lnTo>
                    <a:pt x="24413" y="143179"/>
                  </a:lnTo>
                  <a:lnTo>
                    <a:pt x="24658" y="143197"/>
                  </a:lnTo>
                  <a:lnTo>
                    <a:pt x="24772" y="143173"/>
                  </a:lnTo>
                  <a:lnTo>
                    <a:pt x="24869" y="143094"/>
                  </a:lnTo>
                  <a:lnTo>
                    <a:pt x="24952" y="143009"/>
                  </a:lnTo>
                  <a:lnTo>
                    <a:pt x="25023" y="142906"/>
                  </a:lnTo>
                  <a:lnTo>
                    <a:pt x="25085" y="142802"/>
                  </a:lnTo>
                  <a:lnTo>
                    <a:pt x="25132" y="142693"/>
                  </a:lnTo>
                  <a:lnTo>
                    <a:pt x="25155" y="142572"/>
                  </a:lnTo>
                  <a:lnTo>
                    <a:pt x="25136" y="142329"/>
                  </a:lnTo>
                  <a:lnTo>
                    <a:pt x="25110" y="142085"/>
                  </a:lnTo>
                  <a:lnTo>
                    <a:pt x="25121" y="141970"/>
                  </a:lnTo>
                  <a:lnTo>
                    <a:pt x="25158" y="141855"/>
                  </a:lnTo>
                  <a:lnTo>
                    <a:pt x="25204" y="141733"/>
                  </a:lnTo>
                  <a:lnTo>
                    <a:pt x="25257" y="141630"/>
                  </a:lnTo>
                  <a:lnTo>
                    <a:pt x="25317" y="141520"/>
                  </a:lnTo>
                  <a:lnTo>
                    <a:pt x="25381" y="141417"/>
                  </a:lnTo>
                  <a:lnTo>
                    <a:pt x="25448" y="141320"/>
                  </a:lnTo>
                  <a:lnTo>
                    <a:pt x="25589" y="141120"/>
                  </a:lnTo>
                  <a:lnTo>
                    <a:pt x="25668" y="141028"/>
                  </a:lnTo>
                  <a:lnTo>
                    <a:pt x="25758" y="140949"/>
                  </a:lnTo>
                  <a:lnTo>
                    <a:pt x="25854" y="140870"/>
                  </a:lnTo>
                  <a:lnTo>
                    <a:pt x="25951" y="140798"/>
                  </a:lnTo>
                  <a:lnTo>
                    <a:pt x="26130" y="140633"/>
                  </a:lnTo>
                  <a:lnTo>
                    <a:pt x="26212" y="140542"/>
                  </a:lnTo>
                  <a:lnTo>
                    <a:pt x="26288" y="140452"/>
                  </a:lnTo>
                  <a:lnTo>
                    <a:pt x="26360" y="140354"/>
                  </a:lnTo>
                  <a:lnTo>
                    <a:pt x="26429" y="140251"/>
                  </a:lnTo>
                  <a:lnTo>
                    <a:pt x="26497" y="140148"/>
                  </a:lnTo>
                  <a:lnTo>
                    <a:pt x="26630" y="139947"/>
                  </a:lnTo>
                  <a:lnTo>
                    <a:pt x="26694" y="139844"/>
                  </a:lnTo>
                  <a:lnTo>
                    <a:pt x="26759" y="139740"/>
                  </a:lnTo>
                  <a:lnTo>
                    <a:pt x="26820" y="139637"/>
                  </a:lnTo>
                  <a:lnTo>
                    <a:pt x="26865" y="139522"/>
                  </a:lnTo>
                  <a:lnTo>
                    <a:pt x="26886" y="139400"/>
                  </a:lnTo>
                  <a:lnTo>
                    <a:pt x="26868" y="139158"/>
                  </a:lnTo>
                  <a:lnTo>
                    <a:pt x="26854" y="138915"/>
                  </a:lnTo>
                  <a:lnTo>
                    <a:pt x="26876" y="138799"/>
                  </a:lnTo>
                  <a:lnTo>
                    <a:pt x="26914" y="138683"/>
                  </a:lnTo>
                  <a:lnTo>
                    <a:pt x="26960" y="138568"/>
                  </a:lnTo>
                  <a:lnTo>
                    <a:pt x="27009" y="138459"/>
                  </a:lnTo>
                  <a:lnTo>
                    <a:pt x="27062" y="138350"/>
                  </a:lnTo>
                  <a:lnTo>
                    <a:pt x="27115" y="138240"/>
                  </a:lnTo>
                  <a:lnTo>
                    <a:pt x="27216" y="138021"/>
                  </a:lnTo>
                  <a:lnTo>
                    <a:pt x="27241" y="137778"/>
                  </a:lnTo>
                  <a:lnTo>
                    <a:pt x="27217" y="137535"/>
                  </a:lnTo>
                  <a:lnTo>
                    <a:pt x="27327" y="137328"/>
                  </a:lnTo>
                  <a:lnTo>
                    <a:pt x="27530" y="137195"/>
                  </a:lnTo>
                  <a:lnTo>
                    <a:pt x="27641" y="136988"/>
                  </a:lnTo>
                  <a:lnTo>
                    <a:pt x="27645" y="136861"/>
                  </a:lnTo>
                  <a:lnTo>
                    <a:pt x="27629" y="136624"/>
                  </a:lnTo>
                  <a:lnTo>
                    <a:pt x="27612" y="136381"/>
                  </a:lnTo>
                  <a:lnTo>
                    <a:pt x="27605" y="136138"/>
                  </a:lnTo>
                  <a:lnTo>
                    <a:pt x="27601" y="135895"/>
                  </a:lnTo>
                  <a:lnTo>
                    <a:pt x="27598" y="135652"/>
                  </a:lnTo>
                  <a:lnTo>
                    <a:pt x="27596" y="135408"/>
                  </a:lnTo>
                  <a:lnTo>
                    <a:pt x="27594" y="135166"/>
                  </a:lnTo>
                  <a:lnTo>
                    <a:pt x="27591" y="134923"/>
                  </a:lnTo>
                  <a:lnTo>
                    <a:pt x="27587" y="134679"/>
                  </a:lnTo>
                  <a:lnTo>
                    <a:pt x="27576" y="134437"/>
                  </a:lnTo>
                  <a:lnTo>
                    <a:pt x="27554" y="134193"/>
                  </a:lnTo>
                  <a:lnTo>
                    <a:pt x="27552" y="134072"/>
                  </a:lnTo>
                  <a:lnTo>
                    <a:pt x="27579" y="133951"/>
                  </a:lnTo>
                  <a:lnTo>
                    <a:pt x="27629" y="133841"/>
                  </a:lnTo>
                  <a:lnTo>
                    <a:pt x="27694" y="133738"/>
                  </a:lnTo>
                  <a:lnTo>
                    <a:pt x="27765" y="133641"/>
                  </a:lnTo>
                  <a:lnTo>
                    <a:pt x="27838" y="133544"/>
                  </a:lnTo>
                  <a:lnTo>
                    <a:pt x="27982" y="133349"/>
                  </a:lnTo>
                  <a:lnTo>
                    <a:pt x="28084" y="133130"/>
                  </a:lnTo>
                  <a:lnTo>
                    <a:pt x="28087" y="132888"/>
                  </a:lnTo>
                  <a:lnTo>
                    <a:pt x="28064" y="132644"/>
                  </a:lnTo>
                  <a:lnTo>
                    <a:pt x="28073" y="132401"/>
                  </a:lnTo>
                  <a:lnTo>
                    <a:pt x="28075" y="132159"/>
                  </a:lnTo>
                  <a:lnTo>
                    <a:pt x="28050" y="132037"/>
                  </a:lnTo>
                  <a:lnTo>
                    <a:pt x="28009" y="131928"/>
                  </a:lnTo>
                  <a:lnTo>
                    <a:pt x="27959" y="131812"/>
                  </a:lnTo>
                  <a:lnTo>
                    <a:pt x="27905" y="131709"/>
                  </a:lnTo>
                  <a:lnTo>
                    <a:pt x="27846" y="131600"/>
                  </a:lnTo>
                  <a:lnTo>
                    <a:pt x="27785" y="131496"/>
                  </a:lnTo>
                  <a:lnTo>
                    <a:pt x="27660" y="131284"/>
                  </a:lnTo>
                  <a:lnTo>
                    <a:pt x="27535" y="131077"/>
                  </a:lnTo>
                  <a:lnTo>
                    <a:pt x="27410" y="130870"/>
                  </a:lnTo>
                  <a:lnTo>
                    <a:pt x="27290" y="130657"/>
                  </a:lnTo>
                  <a:lnTo>
                    <a:pt x="27234" y="130548"/>
                  </a:lnTo>
                  <a:lnTo>
                    <a:pt x="27185" y="130439"/>
                  </a:lnTo>
                  <a:lnTo>
                    <a:pt x="27145" y="130324"/>
                  </a:lnTo>
                  <a:lnTo>
                    <a:pt x="27112" y="130208"/>
                  </a:lnTo>
                  <a:lnTo>
                    <a:pt x="27084" y="130087"/>
                  </a:lnTo>
                  <a:lnTo>
                    <a:pt x="27067" y="129965"/>
                  </a:lnTo>
                  <a:lnTo>
                    <a:pt x="27060" y="129844"/>
                  </a:lnTo>
                  <a:lnTo>
                    <a:pt x="27103" y="129607"/>
                  </a:lnTo>
                  <a:lnTo>
                    <a:pt x="27314" y="129516"/>
                  </a:lnTo>
                  <a:lnTo>
                    <a:pt x="27557" y="129528"/>
                  </a:lnTo>
                  <a:lnTo>
                    <a:pt x="27800" y="129546"/>
                  </a:lnTo>
                  <a:lnTo>
                    <a:pt x="28038" y="129510"/>
                  </a:lnTo>
                  <a:lnTo>
                    <a:pt x="28138" y="129437"/>
                  </a:lnTo>
                  <a:lnTo>
                    <a:pt x="28223" y="129352"/>
                  </a:lnTo>
                  <a:lnTo>
                    <a:pt x="28289" y="129248"/>
                  </a:lnTo>
                  <a:lnTo>
                    <a:pt x="28352" y="129145"/>
                  </a:lnTo>
                  <a:lnTo>
                    <a:pt x="28411" y="129035"/>
                  </a:lnTo>
                  <a:lnTo>
                    <a:pt x="28464" y="128926"/>
                  </a:lnTo>
                  <a:lnTo>
                    <a:pt x="28510" y="128817"/>
                  </a:lnTo>
                  <a:lnTo>
                    <a:pt x="28553" y="128708"/>
                  </a:lnTo>
                  <a:lnTo>
                    <a:pt x="28595" y="128592"/>
                  </a:lnTo>
                  <a:lnTo>
                    <a:pt x="28635" y="128477"/>
                  </a:lnTo>
                  <a:lnTo>
                    <a:pt x="28675" y="128361"/>
                  </a:lnTo>
                  <a:lnTo>
                    <a:pt x="28756" y="128130"/>
                  </a:lnTo>
                  <a:lnTo>
                    <a:pt x="28799" y="128021"/>
                  </a:lnTo>
                  <a:lnTo>
                    <a:pt x="28844" y="127906"/>
                  </a:lnTo>
                  <a:lnTo>
                    <a:pt x="28898" y="127796"/>
                  </a:lnTo>
                  <a:lnTo>
                    <a:pt x="28965" y="127693"/>
                  </a:lnTo>
                  <a:lnTo>
                    <a:pt x="29044" y="127602"/>
                  </a:lnTo>
                  <a:lnTo>
                    <a:pt x="29129" y="127517"/>
                  </a:lnTo>
                  <a:lnTo>
                    <a:pt x="29218" y="127432"/>
                  </a:lnTo>
                  <a:lnTo>
                    <a:pt x="29309" y="127353"/>
                  </a:lnTo>
                  <a:lnTo>
                    <a:pt x="29406" y="127280"/>
                  </a:lnTo>
                  <a:lnTo>
                    <a:pt x="29594" y="127122"/>
                  </a:lnTo>
                  <a:lnTo>
                    <a:pt x="29684" y="126897"/>
                  </a:lnTo>
                  <a:lnTo>
                    <a:pt x="29670" y="126654"/>
                  </a:lnTo>
                  <a:lnTo>
                    <a:pt x="29659" y="126539"/>
                  </a:lnTo>
                  <a:lnTo>
                    <a:pt x="29647" y="126417"/>
                  </a:lnTo>
                  <a:lnTo>
                    <a:pt x="29635" y="126295"/>
                  </a:lnTo>
                  <a:lnTo>
                    <a:pt x="29623" y="126174"/>
                  </a:lnTo>
                  <a:lnTo>
                    <a:pt x="29602" y="125931"/>
                  </a:lnTo>
                  <a:lnTo>
                    <a:pt x="29631" y="125688"/>
                  </a:lnTo>
                  <a:lnTo>
                    <a:pt x="29789" y="125512"/>
                  </a:lnTo>
                  <a:lnTo>
                    <a:pt x="29994" y="125378"/>
                  </a:lnTo>
                  <a:lnTo>
                    <a:pt x="30086" y="125299"/>
                  </a:lnTo>
                  <a:lnTo>
                    <a:pt x="30154" y="125196"/>
                  </a:lnTo>
                  <a:lnTo>
                    <a:pt x="30206" y="125086"/>
                  </a:lnTo>
                  <a:lnTo>
                    <a:pt x="30253" y="124977"/>
                  </a:lnTo>
                  <a:lnTo>
                    <a:pt x="30300" y="124862"/>
                  </a:lnTo>
                  <a:lnTo>
                    <a:pt x="30425" y="124661"/>
                  </a:lnTo>
                  <a:lnTo>
                    <a:pt x="30652" y="124582"/>
                  </a:lnTo>
                  <a:lnTo>
                    <a:pt x="30894" y="124607"/>
                  </a:lnTo>
                  <a:lnTo>
                    <a:pt x="31135" y="124631"/>
                  </a:lnTo>
                  <a:lnTo>
                    <a:pt x="31257" y="124619"/>
                  </a:lnTo>
                  <a:lnTo>
                    <a:pt x="31371" y="124582"/>
                  </a:lnTo>
                  <a:lnTo>
                    <a:pt x="31481" y="124528"/>
                  </a:lnTo>
                  <a:lnTo>
                    <a:pt x="31589" y="124473"/>
                  </a:lnTo>
                  <a:lnTo>
                    <a:pt x="31689" y="124400"/>
                  </a:lnTo>
                  <a:lnTo>
                    <a:pt x="31778" y="124321"/>
                  </a:lnTo>
                  <a:lnTo>
                    <a:pt x="31862" y="124230"/>
                  </a:lnTo>
                  <a:lnTo>
                    <a:pt x="31924" y="124127"/>
                  </a:lnTo>
                  <a:lnTo>
                    <a:pt x="31930" y="124005"/>
                  </a:lnTo>
                  <a:lnTo>
                    <a:pt x="31909" y="123762"/>
                  </a:lnTo>
                  <a:lnTo>
                    <a:pt x="31882" y="123519"/>
                  </a:lnTo>
                  <a:lnTo>
                    <a:pt x="31862" y="123276"/>
                  </a:lnTo>
                  <a:lnTo>
                    <a:pt x="31872" y="123154"/>
                  </a:lnTo>
                  <a:lnTo>
                    <a:pt x="31903" y="123039"/>
                  </a:lnTo>
                  <a:lnTo>
                    <a:pt x="31950" y="122930"/>
                  </a:lnTo>
                  <a:lnTo>
                    <a:pt x="32001" y="122821"/>
                  </a:lnTo>
                  <a:lnTo>
                    <a:pt x="32060" y="122711"/>
                  </a:lnTo>
                  <a:lnTo>
                    <a:pt x="32122" y="122608"/>
                  </a:lnTo>
                  <a:lnTo>
                    <a:pt x="32187" y="122504"/>
                  </a:lnTo>
                  <a:lnTo>
                    <a:pt x="32258" y="122407"/>
                  </a:lnTo>
                  <a:lnTo>
                    <a:pt x="32338" y="122316"/>
                  </a:lnTo>
                  <a:lnTo>
                    <a:pt x="32427" y="122231"/>
                  </a:lnTo>
                  <a:lnTo>
                    <a:pt x="32517" y="122146"/>
                  </a:lnTo>
                  <a:lnTo>
                    <a:pt x="32649" y="121952"/>
                  </a:lnTo>
                  <a:lnTo>
                    <a:pt x="32660" y="121709"/>
                  </a:lnTo>
                  <a:lnTo>
                    <a:pt x="32638" y="121466"/>
                  </a:lnTo>
                  <a:lnTo>
                    <a:pt x="32616" y="121222"/>
                  </a:lnTo>
                  <a:lnTo>
                    <a:pt x="32624" y="121101"/>
                  </a:lnTo>
                  <a:lnTo>
                    <a:pt x="32648" y="120980"/>
                  </a:lnTo>
                  <a:lnTo>
                    <a:pt x="32679" y="120864"/>
                  </a:lnTo>
                  <a:lnTo>
                    <a:pt x="32719" y="120749"/>
                  </a:lnTo>
                  <a:lnTo>
                    <a:pt x="32767" y="120639"/>
                  </a:lnTo>
                  <a:lnTo>
                    <a:pt x="32817" y="120524"/>
                  </a:lnTo>
                  <a:lnTo>
                    <a:pt x="32868" y="120414"/>
                  </a:lnTo>
                  <a:lnTo>
                    <a:pt x="32920" y="120305"/>
                  </a:lnTo>
                  <a:lnTo>
                    <a:pt x="32973" y="120196"/>
                  </a:lnTo>
                  <a:lnTo>
                    <a:pt x="33078" y="119977"/>
                  </a:lnTo>
                  <a:lnTo>
                    <a:pt x="33130" y="119868"/>
                  </a:lnTo>
                  <a:lnTo>
                    <a:pt x="33182" y="119759"/>
                  </a:lnTo>
                  <a:lnTo>
                    <a:pt x="33234" y="119649"/>
                  </a:lnTo>
                  <a:lnTo>
                    <a:pt x="33283" y="119534"/>
                  </a:lnTo>
                  <a:lnTo>
                    <a:pt x="33376" y="119315"/>
                  </a:lnTo>
                  <a:lnTo>
                    <a:pt x="33429" y="119078"/>
                  </a:lnTo>
                  <a:lnTo>
                    <a:pt x="33438" y="118835"/>
                  </a:lnTo>
                  <a:lnTo>
                    <a:pt x="33422" y="118592"/>
                  </a:lnTo>
                  <a:lnTo>
                    <a:pt x="33405" y="118349"/>
                  </a:lnTo>
                  <a:lnTo>
                    <a:pt x="33410" y="118106"/>
                  </a:lnTo>
                  <a:lnTo>
                    <a:pt x="33459" y="117869"/>
                  </a:lnTo>
                  <a:lnTo>
                    <a:pt x="33508" y="117626"/>
                  </a:lnTo>
                  <a:lnTo>
                    <a:pt x="33512" y="117383"/>
                  </a:lnTo>
                  <a:lnTo>
                    <a:pt x="33496" y="117140"/>
                  </a:lnTo>
                  <a:lnTo>
                    <a:pt x="33496" y="117018"/>
                  </a:lnTo>
                  <a:lnTo>
                    <a:pt x="33515" y="116903"/>
                  </a:lnTo>
                  <a:lnTo>
                    <a:pt x="33551" y="116782"/>
                  </a:lnTo>
                  <a:lnTo>
                    <a:pt x="33590" y="116666"/>
                  </a:lnTo>
                  <a:lnTo>
                    <a:pt x="33632" y="116551"/>
                  </a:lnTo>
                  <a:lnTo>
                    <a:pt x="33678" y="116441"/>
                  </a:lnTo>
                  <a:lnTo>
                    <a:pt x="33725" y="116332"/>
                  </a:lnTo>
                  <a:lnTo>
                    <a:pt x="33820" y="116107"/>
                  </a:lnTo>
                  <a:lnTo>
                    <a:pt x="33870" y="115998"/>
                  </a:lnTo>
                  <a:lnTo>
                    <a:pt x="33922" y="115888"/>
                  </a:lnTo>
                  <a:lnTo>
                    <a:pt x="33980" y="115779"/>
                  </a:lnTo>
                  <a:lnTo>
                    <a:pt x="34042" y="115676"/>
                  </a:lnTo>
                  <a:lnTo>
                    <a:pt x="34161" y="115463"/>
                  </a:lnTo>
                  <a:lnTo>
                    <a:pt x="34212" y="115354"/>
                  </a:lnTo>
                  <a:lnTo>
                    <a:pt x="34248" y="115238"/>
                  </a:lnTo>
                  <a:lnTo>
                    <a:pt x="34273" y="115117"/>
                  </a:lnTo>
                  <a:lnTo>
                    <a:pt x="34284" y="114996"/>
                  </a:lnTo>
                  <a:lnTo>
                    <a:pt x="34285" y="114874"/>
                  </a:lnTo>
                  <a:lnTo>
                    <a:pt x="34272" y="114631"/>
                  </a:lnTo>
                  <a:lnTo>
                    <a:pt x="34252" y="114388"/>
                  </a:lnTo>
                  <a:lnTo>
                    <a:pt x="34246" y="114144"/>
                  </a:lnTo>
                  <a:lnTo>
                    <a:pt x="34250" y="113902"/>
                  </a:lnTo>
                  <a:lnTo>
                    <a:pt x="34257" y="113659"/>
                  </a:lnTo>
                  <a:lnTo>
                    <a:pt x="34261" y="113415"/>
                  </a:lnTo>
                  <a:lnTo>
                    <a:pt x="34255" y="113173"/>
                  </a:lnTo>
                  <a:lnTo>
                    <a:pt x="34222" y="112930"/>
                  </a:lnTo>
                  <a:lnTo>
                    <a:pt x="34172" y="112693"/>
                  </a:lnTo>
                  <a:lnTo>
                    <a:pt x="34143" y="112577"/>
                  </a:lnTo>
                  <a:lnTo>
                    <a:pt x="34112" y="112462"/>
                  </a:lnTo>
                  <a:lnTo>
                    <a:pt x="34076" y="112347"/>
                  </a:lnTo>
                  <a:lnTo>
                    <a:pt x="34031" y="112231"/>
                  </a:lnTo>
                  <a:lnTo>
                    <a:pt x="33977" y="112122"/>
                  </a:lnTo>
                  <a:lnTo>
                    <a:pt x="33914" y="112018"/>
                  </a:lnTo>
                  <a:lnTo>
                    <a:pt x="33833" y="111921"/>
                  </a:lnTo>
                  <a:lnTo>
                    <a:pt x="33737" y="111848"/>
                  </a:lnTo>
                  <a:lnTo>
                    <a:pt x="33631" y="111787"/>
                  </a:lnTo>
                  <a:lnTo>
                    <a:pt x="33520" y="111739"/>
                  </a:lnTo>
                  <a:lnTo>
                    <a:pt x="33405" y="111702"/>
                  </a:lnTo>
                  <a:lnTo>
                    <a:pt x="33290" y="111666"/>
                  </a:lnTo>
                  <a:lnTo>
                    <a:pt x="33173" y="111629"/>
                  </a:lnTo>
                  <a:lnTo>
                    <a:pt x="33056" y="111599"/>
                  </a:lnTo>
                  <a:lnTo>
                    <a:pt x="32823" y="111526"/>
                  </a:lnTo>
                  <a:lnTo>
                    <a:pt x="32711" y="111478"/>
                  </a:lnTo>
                  <a:lnTo>
                    <a:pt x="32610" y="111417"/>
                  </a:lnTo>
                  <a:lnTo>
                    <a:pt x="32526" y="111326"/>
                  </a:lnTo>
                  <a:lnTo>
                    <a:pt x="32482" y="111211"/>
                  </a:lnTo>
                  <a:lnTo>
                    <a:pt x="32475" y="111095"/>
                  </a:lnTo>
                  <a:lnTo>
                    <a:pt x="32504" y="110852"/>
                  </a:lnTo>
                  <a:lnTo>
                    <a:pt x="32530" y="110609"/>
                  </a:lnTo>
                  <a:lnTo>
                    <a:pt x="32539" y="110487"/>
                  </a:lnTo>
                  <a:lnTo>
                    <a:pt x="32546" y="110366"/>
                  </a:lnTo>
                  <a:lnTo>
                    <a:pt x="32553" y="110244"/>
                  </a:lnTo>
                  <a:lnTo>
                    <a:pt x="32558" y="110123"/>
                  </a:lnTo>
                  <a:lnTo>
                    <a:pt x="32562" y="110002"/>
                  </a:lnTo>
                  <a:lnTo>
                    <a:pt x="32565" y="109879"/>
                  </a:lnTo>
                  <a:lnTo>
                    <a:pt x="32552" y="109636"/>
                  </a:lnTo>
                  <a:lnTo>
                    <a:pt x="32532" y="109516"/>
                  </a:lnTo>
                  <a:lnTo>
                    <a:pt x="32482" y="109406"/>
                  </a:lnTo>
                  <a:lnTo>
                    <a:pt x="32406" y="109315"/>
                  </a:lnTo>
                  <a:lnTo>
                    <a:pt x="32321" y="109224"/>
                  </a:lnTo>
                  <a:lnTo>
                    <a:pt x="32239" y="109139"/>
                  </a:lnTo>
                  <a:lnTo>
                    <a:pt x="32122" y="108926"/>
                  </a:lnTo>
                  <a:lnTo>
                    <a:pt x="32128" y="108683"/>
                  </a:lnTo>
                  <a:lnTo>
                    <a:pt x="32146" y="108440"/>
                  </a:lnTo>
                  <a:lnTo>
                    <a:pt x="32115" y="108325"/>
                  </a:lnTo>
                  <a:lnTo>
                    <a:pt x="32059" y="108215"/>
                  </a:lnTo>
                  <a:lnTo>
                    <a:pt x="31995" y="108112"/>
                  </a:lnTo>
                  <a:lnTo>
                    <a:pt x="31926" y="108009"/>
                  </a:lnTo>
                  <a:lnTo>
                    <a:pt x="31852" y="107912"/>
                  </a:lnTo>
                  <a:lnTo>
                    <a:pt x="31776" y="107820"/>
                  </a:lnTo>
                  <a:lnTo>
                    <a:pt x="31625" y="107626"/>
                  </a:lnTo>
                  <a:lnTo>
                    <a:pt x="31483" y="107431"/>
                  </a:lnTo>
                  <a:lnTo>
                    <a:pt x="31348" y="107231"/>
                  </a:lnTo>
                  <a:lnTo>
                    <a:pt x="31280" y="107127"/>
                  </a:lnTo>
                  <a:lnTo>
                    <a:pt x="31209" y="107031"/>
                  </a:lnTo>
                  <a:lnTo>
                    <a:pt x="31135" y="106933"/>
                  </a:lnTo>
                  <a:lnTo>
                    <a:pt x="31051" y="106848"/>
                  </a:lnTo>
                  <a:lnTo>
                    <a:pt x="30962" y="106763"/>
                  </a:lnTo>
                  <a:lnTo>
                    <a:pt x="30872" y="106678"/>
                  </a:lnTo>
                  <a:lnTo>
                    <a:pt x="30780" y="106599"/>
                  </a:lnTo>
                  <a:lnTo>
                    <a:pt x="30686" y="106526"/>
                  </a:lnTo>
                  <a:lnTo>
                    <a:pt x="30494" y="106374"/>
                  </a:lnTo>
                  <a:lnTo>
                    <a:pt x="30396" y="106301"/>
                  </a:lnTo>
                  <a:lnTo>
                    <a:pt x="30297" y="106235"/>
                  </a:lnTo>
                  <a:lnTo>
                    <a:pt x="30195" y="106168"/>
                  </a:lnTo>
                  <a:lnTo>
                    <a:pt x="30093" y="106101"/>
                  </a:lnTo>
                  <a:lnTo>
                    <a:pt x="29988" y="106040"/>
                  </a:lnTo>
                  <a:lnTo>
                    <a:pt x="29882" y="105979"/>
                  </a:lnTo>
                  <a:lnTo>
                    <a:pt x="29775" y="105919"/>
                  </a:lnTo>
                  <a:lnTo>
                    <a:pt x="29669" y="105864"/>
                  </a:lnTo>
                  <a:lnTo>
                    <a:pt x="29457" y="105743"/>
                  </a:lnTo>
                  <a:lnTo>
                    <a:pt x="29253" y="105615"/>
                  </a:lnTo>
                  <a:lnTo>
                    <a:pt x="29158" y="105536"/>
                  </a:lnTo>
                  <a:lnTo>
                    <a:pt x="29069" y="105451"/>
                  </a:lnTo>
                  <a:lnTo>
                    <a:pt x="28985" y="105366"/>
                  </a:lnTo>
                  <a:lnTo>
                    <a:pt x="28902" y="105275"/>
                  </a:lnTo>
                  <a:lnTo>
                    <a:pt x="28824" y="105184"/>
                  </a:lnTo>
                  <a:lnTo>
                    <a:pt x="28749" y="105086"/>
                  </a:lnTo>
                  <a:lnTo>
                    <a:pt x="28675" y="104989"/>
                  </a:lnTo>
                  <a:lnTo>
                    <a:pt x="28603" y="104892"/>
                  </a:lnTo>
                  <a:lnTo>
                    <a:pt x="28532" y="104795"/>
                  </a:lnTo>
                  <a:lnTo>
                    <a:pt x="28463" y="104698"/>
                  </a:lnTo>
                  <a:lnTo>
                    <a:pt x="28394" y="104594"/>
                  </a:lnTo>
                  <a:lnTo>
                    <a:pt x="28327" y="104491"/>
                  </a:lnTo>
                  <a:lnTo>
                    <a:pt x="28264" y="104388"/>
                  </a:lnTo>
                  <a:lnTo>
                    <a:pt x="28206" y="104285"/>
                  </a:lnTo>
                  <a:lnTo>
                    <a:pt x="28150" y="104175"/>
                  </a:lnTo>
                  <a:lnTo>
                    <a:pt x="28096" y="104066"/>
                  </a:lnTo>
                  <a:lnTo>
                    <a:pt x="28044" y="103956"/>
                  </a:lnTo>
                  <a:lnTo>
                    <a:pt x="27938" y="103737"/>
                  </a:lnTo>
                  <a:lnTo>
                    <a:pt x="27789" y="103792"/>
                  </a:lnTo>
                  <a:lnTo>
                    <a:pt x="27558" y="103865"/>
                  </a:lnTo>
                  <a:lnTo>
                    <a:pt x="27324" y="103926"/>
                  </a:lnTo>
                  <a:lnTo>
                    <a:pt x="27086" y="103981"/>
                  </a:lnTo>
                  <a:lnTo>
                    <a:pt x="26965" y="103986"/>
                  </a:lnTo>
                  <a:lnTo>
                    <a:pt x="26844" y="103974"/>
                  </a:lnTo>
                  <a:lnTo>
                    <a:pt x="26733" y="103926"/>
                  </a:lnTo>
                  <a:lnTo>
                    <a:pt x="26639" y="103847"/>
                  </a:lnTo>
                  <a:lnTo>
                    <a:pt x="26548" y="103768"/>
                  </a:lnTo>
                  <a:lnTo>
                    <a:pt x="26332" y="103665"/>
                  </a:lnTo>
                  <a:lnTo>
                    <a:pt x="26088" y="103659"/>
                  </a:lnTo>
                  <a:lnTo>
                    <a:pt x="25846" y="103670"/>
                  </a:lnTo>
                  <a:lnTo>
                    <a:pt x="25603" y="103689"/>
                  </a:lnTo>
                  <a:lnTo>
                    <a:pt x="25360" y="103707"/>
                  </a:lnTo>
                  <a:lnTo>
                    <a:pt x="25119" y="103701"/>
                  </a:lnTo>
                  <a:lnTo>
                    <a:pt x="25003" y="103658"/>
                  </a:lnTo>
                  <a:lnTo>
                    <a:pt x="24898" y="103598"/>
                  </a:lnTo>
                  <a:lnTo>
                    <a:pt x="24798" y="103531"/>
                  </a:lnTo>
                  <a:lnTo>
                    <a:pt x="24700" y="103458"/>
                  </a:lnTo>
                  <a:lnTo>
                    <a:pt x="24492" y="103337"/>
                  </a:lnTo>
                  <a:lnTo>
                    <a:pt x="24253" y="103288"/>
                  </a:lnTo>
                  <a:lnTo>
                    <a:pt x="24010" y="103288"/>
                  </a:lnTo>
                  <a:lnTo>
                    <a:pt x="23767" y="103300"/>
                  </a:lnTo>
                  <a:lnTo>
                    <a:pt x="23525" y="103319"/>
                  </a:lnTo>
                  <a:lnTo>
                    <a:pt x="23282" y="103318"/>
                  </a:lnTo>
                  <a:lnTo>
                    <a:pt x="23040" y="103300"/>
                  </a:lnTo>
                  <a:lnTo>
                    <a:pt x="22797" y="103282"/>
                  </a:lnTo>
                  <a:lnTo>
                    <a:pt x="22601" y="103300"/>
                  </a:lnTo>
                  <a:lnTo>
                    <a:pt x="22486" y="103330"/>
                  </a:lnTo>
                  <a:lnTo>
                    <a:pt x="22396" y="103415"/>
                  </a:lnTo>
                  <a:lnTo>
                    <a:pt x="22335" y="103525"/>
                  </a:lnTo>
                  <a:lnTo>
                    <a:pt x="22287" y="103634"/>
                  </a:lnTo>
                  <a:lnTo>
                    <a:pt x="22240" y="103743"/>
                  </a:lnTo>
                  <a:lnTo>
                    <a:pt x="22102" y="103938"/>
                  </a:lnTo>
                  <a:lnTo>
                    <a:pt x="21863" y="103950"/>
                  </a:lnTo>
                  <a:lnTo>
                    <a:pt x="21747" y="103914"/>
                  </a:lnTo>
                  <a:lnTo>
                    <a:pt x="21634" y="103865"/>
                  </a:lnTo>
                  <a:lnTo>
                    <a:pt x="21529" y="103810"/>
                  </a:lnTo>
                  <a:lnTo>
                    <a:pt x="21430" y="103738"/>
                  </a:lnTo>
                  <a:lnTo>
                    <a:pt x="21335" y="103658"/>
                  </a:lnTo>
                  <a:lnTo>
                    <a:pt x="21243" y="103580"/>
                  </a:lnTo>
                  <a:lnTo>
                    <a:pt x="21155" y="103495"/>
                  </a:lnTo>
                  <a:lnTo>
                    <a:pt x="21076" y="103404"/>
                  </a:lnTo>
                  <a:lnTo>
                    <a:pt x="21000" y="103306"/>
                  </a:lnTo>
                  <a:lnTo>
                    <a:pt x="20927" y="103209"/>
                  </a:lnTo>
                  <a:lnTo>
                    <a:pt x="20858" y="103111"/>
                  </a:lnTo>
                  <a:lnTo>
                    <a:pt x="20795" y="103008"/>
                  </a:lnTo>
                  <a:lnTo>
                    <a:pt x="20742" y="102899"/>
                  </a:lnTo>
                  <a:lnTo>
                    <a:pt x="20696" y="102784"/>
                  </a:lnTo>
                  <a:lnTo>
                    <a:pt x="20673" y="102668"/>
                  </a:lnTo>
                  <a:lnTo>
                    <a:pt x="20671" y="102541"/>
                  </a:lnTo>
                  <a:lnTo>
                    <a:pt x="20692" y="102304"/>
                  </a:lnTo>
                  <a:lnTo>
                    <a:pt x="20711" y="102061"/>
                  </a:lnTo>
                  <a:lnTo>
                    <a:pt x="20702" y="101940"/>
                  </a:lnTo>
                  <a:lnTo>
                    <a:pt x="20679" y="101817"/>
                  </a:lnTo>
                  <a:lnTo>
                    <a:pt x="20646" y="101702"/>
                  </a:lnTo>
                  <a:lnTo>
                    <a:pt x="20605" y="101587"/>
                  </a:lnTo>
                  <a:lnTo>
                    <a:pt x="20561" y="101472"/>
                  </a:lnTo>
                  <a:lnTo>
                    <a:pt x="20514" y="101362"/>
                  </a:lnTo>
                  <a:lnTo>
                    <a:pt x="20467" y="101253"/>
                  </a:lnTo>
                  <a:lnTo>
                    <a:pt x="20378" y="101022"/>
                  </a:lnTo>
                  <a:lnTo>
                    <a:pt x="20338" y="100907"/>
                  </a:lnTo>
                  <a:lnTo>
                    <a:pt x="20306" y="100791"/>
                  </a:lnTo>
                  <a:lnTo>
                    <a:pt x="20284" y="100669"/>
                  </a:lnTo>
                  <a:lnTo>
                    <a:pt x="20273" y="100548"/>
                  </a:lnTo>
                  <a:lnTo>
                    <a:pt x="20271" y="100426"/>
                  </a:lnTo>
                  <a:lnTo>
                    <a:pt x="20277" y="100183"/>
                  </a:lnTo>
                  <a:lnTo>
                    <a:pt x="20286" y="99941"/>
                  </a:lnTo>
                  <a:lnTo>
                    <a:pt x="20287" y="99825"/>
                  </a:lnTo>
                  <a:lnTo>
                    <a:pt x="20284" y="99703"/>
                  </a:lnTo>
                  <a:lnTo>
                    <a:pt x="20282" y="99582"/>
                  </a:lnTo>
                  <a:lnTo>
                    <a:pt x="20278" y="99460"/>
                  </a:lnTo>
                  <a:lnTo>
                    <a:pt x="20272" y="99339"/>
                  </a:lnTo>
                  <a:lnTo>
                    <a:pt x="20267" y="99217"/>
                  </a:lnTo>
                  <a:lnTo>
                    <a:pt x="20261" y="99096"/>
                  </a:lnTo>
                  <a:lnTo>
                    <a:pt x="20254" y="98975"/>
                  </a:lnTo>
                  <a:lnTo>
                    <a:pt x="20245" y="98847"/>
                  </a:lnTo>
                  <a:lnTo>
                    <a:pt x="20230" y="98725"/>
                  </a:lnTo>
                  <a:lnTo>
                    <a:pt x="20210" y="98610"/>
                  </a:lnTo>
                  <a:lnTo>
                    <a:pt x="20178" y="98488"/>
                  </a:lnTo>
                  <a:lnTo>
                    <a:pt x="20131" y="98379"/>
                  </a:lnTo>
                  <a:lnTo>
                    <a:pt x="20047" y="98294"/>
                  </a:lnTo>
                  <a:lnTo>
                    <a:pt x="19925" y="98282"/>
                  </a:lnTo>
                  <a:lnTo>
                    <a:pt x="19685" y="98318"/>
                  </a:lnTo>
                  <a:lnTo>
                    <a:pt x="19444" y="98348"/>
                  </a:lnTo>
                  <a:lnTo>
                    <a:pt x="19202" y="98361"/>
                  </a:lnTo>
                  <a:lnTo>
                    <a:pt x="18959" y="98361"/>
                  </a:lnTo>
                  <a:lnTo>
                    <a:pt x="18715" y="98361"/>
                  </a:lnTo>
                  <a:lnTo>
                    <a:pt x="18472" y="98355"/>
                  </a:lnTo>
                  <a:lnTo>
                    <a:pt x="18229" y="98342"/>
                  </a:lnTo>
                  <a:lnTo>
                    <a:pt x="17987" y="98355"/>
                  </a:lnTo>
                  <a:lnTo>
                    <a:pt x="17869" y="98391"/>
                  </a:lnTo>
                  <a:lnTo>
                    <a:pt x="17781" y="98470"/>
                  </a:lnTo>
                  <a:lnTo>
                    <a:pt x="17706" y="98561"/>
                  </a:lnTo>
                  <a:lnTo>
                    <a:pt x="17627" y="98658"/>
                  </a:lnTo>
                  <a:lnTo>
                    <a:pt x="17422" y="98780"/>
                  </a:lnTo>
                  <a:lnTo>
                    <a:pt x="17183" y="98822"/>
                  </a:lnTo>
                  <a:lnTo>
                    <a:pt x="16940" y="98835"/>
                  </a:lnTo>
                  <a:lnTo>
                    <a:pt x="16818" y="98823"/>
                  </a:lnTo>
                  <a:lnTo>
                    <a:pt x="16700" y="98798"/>
                  </a:lnTo>
                  <a:lnTo>
                    <a:pt x="16582" y="98768"/>
                  </a:lnTo>
                  <a:lnTo>
                    <a:pt x="16469" y="98725"/>
                  </a:lnTo>
                  <a:lnTo>
                    <a:pt x="16363" y="98665"/>
                  </a:lnTo>
                  <a:lnTo>
                    <a:pt x="16259" y="98598"/>
                  </a:lnTo>
                  <a:lnTo>
                    <a:pt x="16159" y="98531"/>
                  </a:lnTo>
                  <a:lnTo>
                    <a:pt x="16070" y="98446"/>
                  </a:lnTo>
                  <a:lnTo>
                    <a:pt x="15988" y="98355"/>
                  </a:lnTo>
                  <a:lnTo>
                    <a:pt x="15913" y="98264"/>
                  </a:lnTo>
                  <a:lnTo>
                    <a:pt x="15864" y="98148"/>
                  </a:lnTo>
                  <a:lnTo>
                    <a:pt x="15851" y="98032"/>
                  </a:lnTo>
                  <a:lnTo>
                    <a:pt x="15866" y="97789"/>
                  </a:lnTo>
                  <a:lnTo>
                    <a:pt x="15859" y="97547"/>
                  </a:lnTo>
                  <a:lnTo>
                    <a:pt x="15820" y="97304"/>
                  </a:lnTo>
                  <a:lnTo>
                    <a:pt x="15772" y="97067"/>
                  </a:lnTo>
                  <a:lnTo>
                    <a:pt x="15719" y="96830"/>
                  </a:lnTo>
                  <a:lnTo>
                    <a:pt x="15665" y="96593"/>
                  </a:lnTo>
                  <a:lnTo>
                    <a:pt x="15610" y="96356"/>
                  </a:lnTo>
                  <a:lnTo>
                    <a:pt x="15548" y="96119"/>
                  </a:lnTo>
                  <a:lnTo>
                    <a:pt x="15476" y="95888"/>
                  </a:lnTo>
                  <a:lnTo>
                    <a:pt x="15390" y="95663"/>
                  </a:lnTo>
                  <a:lnTo>
                    <a:pt x="15291" y="95438"/>
                  </a:lnTo>
                  <a:lnTo>
                    <a:pt x="15231" y="95335"/>
                  </a:lnTo>
                  <a:lnTo>
                    <a:pt x="15160" y="95232"/>
                  </a:lnTo>
                  <a:lnTo>
                    <a:pt x="15082" y="95140"/>
                  </a:lnTo>
                  <a:lnTo>
                    <a:pt x="14998" y="95049"/>
                  </a:lnTo>
                  <a:lnTo>
                    <a:pt x="14910" y="94965"/>
                  </a:lnTo>
                  <a:lnTo>
                    <a:pt x="14815" y="94892"/>
                  </a:lnTo>
                  <a:lnTo>
                    <a:pt x="14715" y="94825"/>
                  </a:lnTo>
                  <a:lnTo>
                    <a:pt x="14611" y="94758"/>
                  </a:lnTo>
                  <a:lnTo>
                    <a:pt x="14507" y="94698"/>
                  </a:lnTo>
                  <a:lnTo>
                    <a:pt x="14288" y="94594"/>
                  </a:lnTo>
                  <a:lnTo>
                    <a:pt x="14045" y="94600"/>
                  </a:lnTo>
                  <a:lnTo>
                    <a:pt x="13804" y="94630"/>
                  </a:lnTo>
                  <a:lnTo>
                    <a:pt x="13561" y="94643"/>
                  </a:lnTo>
                  <a:lnTo>
                    <a:pt x="13318" y="94642"/>
                  </a:lnTo>
                  <a:lnTo>
                    <a:pt x="13075" y="94643"/>
                  </a:lnTo>
                  <a:lnTo>
                    <a:pt x="12832" y="94648"/>
                  </a:lnTo>
                  <a:lnTo>
                    <a:pt x="12590" y="94661"/>
                  </a:lnTo>
                  <a:lnTo>
                    <a:pt x="12348" y="94685"/>
                  </a:lnTo>
                  <a:lnTo>
                    <a:pt x="12105" y="94703"/>
                  </a:lnTo>
                  <a:lnTo>
                    <a:pt x="11863" y="94709"/>
                  </a:lnTo>
                  <a:lnTo>
                    <a:pt x="11741" y="94697"/>
                  </a:lnTo>
                  <a:lnTo>
                    <a:pt x="11620" y="94679"/>
                  </a:lnTo>
                  <a:lnTo>
                    <a:pt x="11508" y="94637"/>
                  </a:lnTo>
                  <a:lnTo>
                    <a:pt x="11409" y="94570"/>
                  </a:lnTo>
                  <a:lnTo>
                    <a:pt x="11330" y="94473"/>
                  </a:lnTo>
                  <a:lnTo>
                    <a:pt x="11266" y="94369"/>
                  </a:lnTo>
                  <a:lnTo>
                    <a:pt x="11211" y="94260"/>
                  </a:lnTo>
                  <a:lnTo>
                    <a:pt x="11176" y="94144"/>
                  </a:lnTo>
                  <a:lnTo>
                    <a:pt x="11152" y="94023"/>
                  </a:lnTo>
                  <a:lnTo>
                    <a:pt x="11143" y="93901"/>
                  </a:lnTo>
                  <a:lnTo>
                    <a:pt x="11151" y="93658"/>
                  </a:lnTo>
                  <a:lnTo>
                    <a:pt x="11166" y="93415"/>
                  </a:lnTo>
                  <a:lnTo>
                    <a:pt x="11164" y="93172"/>
                  </a:lnTo>
                  <a:lnTo>
                    <a:pt x="11146" y="92929"/>
                  </a:lnTo>
                  <a:lnTo>
                    <a:pt x="11143" y="92808"/>
                  </a:lnTo>
                  <a:lnTo>
                    <a:pt x="11148" y="92686"/>
                  </a:lnTo>
                  <a:lnTo>
                    <a:pt x="11171" y="92571"/>
                  </a:lnTo>
                  <a:lnTo>
                    <a:pt x="11207" y="92455"/>
                  </a:lnTo>
                  <a:lnTo>
                    <a:pt x="11250" y="92340"/>
                  </a:lnTo>
                  <a:lnTo>
                    <a:pt x="11295" y="92225"/>
                  </a:lnTo>
                  <a:lnTo>
                    <a:pt x="11342" y="92115"/>
                  </a:lnTo>
                  <a:lnTo>
                    <a:pt x="11437" y="91890"/>
                  </a:lnTo>
                  <a:lnTo>
                    <a:pt x="11482" y="91775"/>
                  </a:lnTo>
                  <a:lnTo>
                    <a:pt x="11516" y="91659"/>
                  </a:lnTo>
                  <a:lnTo>
                    <a:pt x="11537" y="91544"/>
                  </a:lnTo>
                  <a:lnTo>
                    <a:pt x="11551" y="91423"/>
                  </a:lnTo>
                  <a:lnTo>
                    <a:pt x="11554" y="91301"/>
                  </a:lnTo>
                  <a:lnTo>
                    <a:pt x="11543" y="91058"/>
                  </a:lnTo>
                  <a:lnTo>
                    <a:pt x="11527" y="90815"/>
                  </a:lnTo>
                  <a:lnTo>
                    <a:pt x="11521" y="90572"/>
                  </a:lnTo>
                  <a:lnTo>
                    <a:pt x="11534" y="90329"/>
                  </a:lnTo>
                  <a:lnTo>
                    <a:pt x="11550" y="90086"/>
                  </a:lnTo>
                  <a:lnTo>
                    <a:pt x="11553" y="89843"/>
                  </a:lnTo>
                  <a:lnTo>
                    <a:pt x="11552" y="89600"/>
                  </a:lnTo>
                  <a:lnTo>
                    <a:pt x="11548" y="89357"/>
                  </a:lnTo>
                  <a:lnTo>
                    <a:pt x="11543" y="89114"/>
                  </a:lnTo>
                  <a:lnTo>
                    <a:pt x="11539" y="88992"/>
                  </a:lnTo>
                  <a:lnTo>
                    <a:pt x="11535" y="88871"/>
                  </a:lnTo>
                  <a:lnTo>
                    <a:pt x="11527" y="88749"/>
                  </a:lnTo>
                  <a:lnTo>
                    <a:pt x="11519" y="88628"/>
                  </a:lnTo>
                  <a:lnTo>
                    <a:pt x="11503" y="88385"/>
                  </a:lnTo>
                  <a:lnTo>
                    <a:pt x="11493" y="88142"/>
                  </a:lnTo>
                  <a:lnTo>
                    <a:pt x="11508" y="87905"/>
                  </a:lnTo>
                  <a:lnTo>
                    <a:pt x="11528" y="87777"/>
                  </a:lnTo>
                  <a:lnTo>
                    <a:pt x="11585" y="87674"/>
                  </a:lnTo>
                  <a:lnTo>
                    <a:pt x="11665" y="87583"/>
                  </a:lnTo>
                  <a:lnTo>
                    <a:pt x="11750" y="87498"/>
                  </a:lnTo>
                  <a:lnTo>
                    <a:pt x="11898" y="87303"/>
                  </a:lnTo>
                  <a:lnTo>
                    <a:pt x="11931" y="87188"/>
                  </a:lnTo>
                  <a:lnTo>
                    <a:pt x="11941" y="87067"/>
                  </a:lnTo>
                  <a:lnTo>
                    <a:pt x="11944" y="86945"/>
                  </a:lnTo>
                  <a:lnTo>
                    <a:pt x="11946" y="86824"/>
                  </a:lnTo>
                  <a:lnTo>
                    <a:pt x="11974" y="86580"/>
                  </a:lnTo>
                  <a:lnTo>
                    <a:pt x="12099" y="86374"/>
                  </a:lnTo>
                  <a:lnTo>
                    <a:pt x="12237" y="86173"/>
                  </a:lnTo>
                  <a:lnTo>
                    <a:pt x="12304" y="86076"/>
                  </a:lnTo>
                  <a:lnTo>
                    <a:pt x="12365" y="85967"/>
                  </a:lnTo>
                  <a:lnTo>
                    <a:pt x="12399" y="85851"/>
                  </a:lnTo>
                  <a:lnTo>
                    <a:pt x="12419" y="85730"/>
                  </a:lnTo>
                  <a:lnTo>
                    <a:pt x="12424" y="85609"/>
                  </a:lnTo>
                  <a:lnTo>
                    <a:pt x="12405" y="85365"/>
                  </a:lnTo>
                  <a:lnTo>
                    <a:pt x="12383" y="85244"/>
                  </a:lnTo>
                  <a:lnTo>
                    <a:pt x="12352" y="85128"/>
                  </a:lnTo>
                  <a:lnTo>
                    <a:pt x="12308" y="85013"/>
                  </a:lnTo>
                  <a:lnTo>
                    <a:pt x="12256" y="84904"/>
                  </a:lnTo>
                  <a:lnTo>
                    <a:pt x="12164" y="84679"/>
                  </a:lnTo>
                  <a:lnTo>
                    <a:pt x="12138" y="84563"/>
                  </a:lnTo>
                  <a:lnTo>
                    <a:pt x="12126" y="84442"/>
                  </a:lnTo>
                  <a:lnTo>
                    <a:pt x="12119" y="84320"/>
                  </a:lnTo>
                  <a:lnTo>
                    <a:pt x="12118" y="84199"/>
                  </a:lnTo>
                  <a:lnTo>
                    <a:pt x="12123" y="83956"/>
                  </a:lnTo>
                  <a:lnTo>
                    <a:pt x="12132" y="83713"/>
                  </a:lnTo>
                  <a:lnTo>
                    <a:pt x="12140" y="83470"/>
                  </a:lnTo>
                  <a:lnTo>
                    <a:pt x="12148" y="83227"/>
                  </a:lnTo>
                  <a:lnTo>
                    <a:pt x="12148" y="83105"/>
                  </a:lnTo>
                  <a:lnTo>
                    <a:pt x="12135" y="82984"/>
                  </a:lnTo>
                  <a:lnTo>
                    <a:pt x="12102" y="82862"/>
                  </a:lnTo>
                  <a:lnTo>
                    <a:pt x="12057" y="82753"/>
                  </a:lnTo>
                  <a:lnTo>
                    <a:pt x="12008" y="82644"/>
                  </a:lnTo>
                  <a:lnTo>
                    <a:pt x="11955" y="82535"/>
                  </a:lnTo>
                  <a:lnTo>
                    <a:pt x="11897" y="82425"/>
                  </a:lnTo>
                  <a:lnTo>
                    <a:pt x="11839" y="82315"/>
                  </a:lnTo>
                  <a:lnTo>
                    <a:pt x="11780" y="82212"/>
                  </a:lnTo>
                  <a:lnTo>
                    <a:pt x="11662" y="81999"/>
                  </a:lnTo>
                  <a:lnTo>
                    <a:pt x="11543" y="81787"/>
                  </a:lnTo>
                  <a:lnTo>
                    <a:pt x="11423" y="81574"/>
                  </a:lnTo>
                  <a:lnTo>
                    <a:pt x="11302" y="81367"/>
                  </a:lnTo>
                  <a:lnTo>
                    <a:pt x="11183" y="81155"/>
                  </a:lnTo>
                  <a:lnTo>
                    <a:pt x="11065" y="80942"/>
                  </a:lnTo>
                  <a:lnTo>
                    <a:pt x="10949" y="80724"/>
                  </a:lnTo>
                  <a:lnTo>
                    <a:pt x="10897" y="80615"/>
                  </a:lnTo>
                  <a:lnTo>
                    <a:pt x="10850" y="80505"/>
                  </a:lnTo>
                  <a:lnTo>
                    <a:pt x="10808" y="80390"/>
                  </a:lnTo>
                  <a:lnTo>
                    <a:pt x="10774" y="80274"/>
                  </a:lnTo>
                  <a:lnTo>
                    <a:pt x="10750" y="80159"/>
                  </a:lnTo>
                  <a:lnTo>
                    <a:pt x="10733" y="80037"/>
                  </a:lnTo>
                  <a:lnTo>
                    <a:pt x="10719" y="79916"/>
                  </a:lnTo>
                  <a:lnTo>
                    <a:pt x="10710" y="79794"/>
                  </a:lnTo>
                  <a:lnTo>
                    <a:pt x="10706" y="79673"/>
                  </a:lnTo>
                  <a:lnTo>
                    <a:pt x="10714" y="79430"/>
                  </a:lnTo>
                  <a:lnTo>
                    <a:pt x="10727" y="79308"/>
                  </a:lnTo>
                  <a:lnTo>
                    <a:pt x="10746" y="79186"/>
                  </a:lnTo>
                  <a:lnTo>
                    <a:pt x="10780" y="79071"/>
                  </a:lnTo>
                  <a:lnTo>
                    <a:pt x="10852" y="78974"/>
                  </a:lnTo>
                  <a:lnTo>
                    <a:pt x="10945" y="78895"/>
                  </a:lnTo>
                  <a:lnTo>
                    <a:pt x="11038" y="78816"/>
                  </a:lnTo>
                  <a:lnTo>
                    <a:pt x="11180" y="78622"/>
                  </a:lnTo>
                  <a:lnTo>
                    <a:pt x="11236" y="78512"/>
                  </a:lnTo>
                  <a:lnTo>
                    <a:pt x="11291" y="78403"/>
                  </a:lnTo>
                  <a:lnTo>
                    <a:pt x="11344" y="78294"/>
                  </a:lnTo>
                  <a:lnTo>
                    <a:pt x="11393" y="78185"/>
                  </a:lnTo>
                  <a:lnTo>
                    <a:pt x="11441" y="78069"/>
                  </a:lnTo>
                  <a:lnTo>
                    <a:pt x="11483" y="77959"/>
                  </a:lnTo>
                  <a:lnTo>
                    <a:pt x="11522" y="77844"/>
                  </a:lnTo>
                  <a:lnTo>
                    <a:pt x="11557" y="77728"/>
                  </a:lnTo>
                  <a:lnTo>
                    <a:pt x="11583" y="77607"/>
                  </a:lnTo>
                  <a:lnTo>
                    <a:pt x="11603" y="77485"/>
                  </a:lnTo>
                  <a:lnTo>
                    <a:pt x="11616" y="77364"/>
                  </a:lnTo>
                  <a:lnTo>
                    <a:pt x="11610" y="77127"/>
                  </a:lnTo>
                  <a:lnTo>
                    <a:pt x="11599" y="76884"/>
                  </a:lnTo>
                  <a:lnTo>
                    <a:pt x="11586" y="76641"/>
                  </a:lnTo>
                  <a:lnTo>
                    <a:pt x="11576" y="76398"/>
                  </a:lnTo>
                  <a:lnTo>
                    <a:pt x="11573" y="76155"/>
                  </a:lnTo>
                  <a:lnTo>
                    <a:pt x="11576" y="76027"/>
                  </a:lnTo>
                  <a:lnTo>
                    <a:pt x="11583" y="75906"/>
                  </a:lnTo>
                  <a:lnTo>
                    <a:pt x="11595" y="75790"/>
                  </a:lnTo>
                  <a:lnTo>
                    <a:pt x="11617" y="75669"/>
                  </a:lnTo>
                  <a:lnTo>
                    <a:pt x="11647" y="75548"/>
                  </a:lnTo>
                  <a:lnTo>
                    <a:pt x="11703" y="75444"/>
                  </a:lnTo>
                  <a:lnTo>
                    <a:pt x="11781" y="75353"/>
                  </a:lnTo>
                  <a:lnTo>
                    <a:pt x="11864" y="75262"/>
                  </a:lnTo>
                  <a:lnTo>
                    <a:pt x="11953" y="75177"/>
                  </a:lnTo>
                  <a:lnTo>
                    <a:pt x="12050" y="75104"/>
                  </a:lnTo>
                  <a:lnTo>
                    <a:pt x="12151" y="75037"/>
                  </a:lnTo>
                  <a:lnTo>
                    <a:pt x="12255" y="74970"/>
                  </a:lnTo>
                  <a:lnTo>
                    <a:pt x="12364" y="74922"/>
                  </a:lnTo>
                  <a:lnTo>
                    <a:pt x="12478" y="74879"/>
                  </a:lnTo>
                  <a:lnTo>
                    <a:pt x="12595" y="74849"/>
                  </a:lnTo>
                  <a:lnTo>
                    <a:pt x="12715" y="74825"/>
                  </a:lnTo>
                  <a:lnTo>
                    <a:pt x="12835" y="74806"/>
                  </a:lnTo>
                  <a:lnTo>
                    <a:pt x="13074" y="74764"/>
                  </a:lnTo>
                  <a:lnTo>
                    <a:pt x="13288" y="74660"/>
                  </a:lnTo>
                  <a:lnTo>
                    <a:pt x="13182" y="74454"/>
                  </a:lnTo>
                  <a:lnTo>
                    <a:pt x="12996" y="74296"/>
                  </a:lnTo>
                  <a:lnTo>
                    <a:pt x="12809" y="74144"/>
                  </a:lnTo>
                  <a:lnTo>
                    <a:pt x="12623" y="73986"/>
                  </a:lnTo>
                  <a:lnTo>
                    <a:pt x="12435" y="73834"/>
                  </a:lnTo>
                  <a:lnTo>
                    <a:pt x="12248" y="73676"/>
                  </a:lnTo>
                  <a:lnTo>
                    <a:pt x="12059" y="73524"/>
                  </a:lnTo>
                  <a:lnTo>
                    <a:pt x="11869" y="73373"/>
                  </a:lnTo>
                  <a:lnTo>
                    <a:pt x="11667" y="73239"/>
                  </a:lnTo>
                  <a:lnTo>
                    <a:pt x="11453" y="73124"/>
                  </a:lnTo>
                  <a:lnTo>
                    <a:pt x="11237" y="73008"/>
                  </a:lnTo>
                  <a:lnTo>
                    <a:pt x="11026" y="72892"/>
                  </a:lnTo>
                  <a:lnTo>
                    <a:pt x="10925" y="72826"/>
                  </a:lnTo>
                  <a:lnTo>
                    <a:pt x="10834" y="72740"/>
                  </a:lnTo>
                  <a:lnTo>
                    <a:pt x="10752" y="72649"/>
                  </a:lnTo>
                  <a:lnTo>
                    <a:pt x="10699" y="72540"/>
                  </a:lnTo>
                  <a:lnTo>
                    <a:pt x="10689" y="72419"/>
                  </a:lnTo>
                  <a:lnTo>
                    <a:pt x="10757" y="72188"/>
                  </a:lnTo>
                  <a:lnTo>
                    <a:pt x="10841" y="71963"/>
                  </a:lnTo>
                  <a:lnTo>
                    <a:pt x="10899" y="71726"/>
                  </a:lnTo>
                  <a:lnTo>
                    <a:pt x="10889" y="71483"/>
                  </a:lnTo>
                  <a:lnTo>
                    <a:pt x="10869" y="71362"/>
                  </a:lnTo>
                  <a:lnTo>
                    <a:pt x="10841" y="71240"/>
                  </a:lnTo>
                  <a:lnTo>
                    <a:pt x="10803" y="71131"/>
                  </a:lnTo>
                  <a:lnTo>
                    <a:pt x="10760" y="71015"/>
                  </a:lnTo>
                  <a:lnTo>
                    <a:pt x="10713" y="70900"/>
                  </a:lnTo>
                  <a:lnTo>
                    <a:pt x="10661" y="70790"/>
                  </a:lnTo>
                  <a:lnTo>
                    <a:pt x="10605" y="70687"/>
                  </a:lnTo>
                  <a:lnTo>
                    <a:pt x="10545" y="70578"/>
                  </a:lnTo>
                  <a:lnTo>
                    <a:pt x="10483" y="70474"/>
                  </a:lnTo>
                  <a:lnTo>
                    <a:pt x="10419" y="70371"/>
                  </a:lnTo>
                  <a:lnTo>
                    <a:pt x="10291" y="70165"/>
                  </a:lnTo>
                  <a:lnTo>
                    <a:pt x="10222" y="70061"/>
                  </a:lnTo>
                  <a:lnTo>
                    <a:pt x="10145" y="69970"/>
                  </a:lnTo>
                  <a:lnTo>
                    <a:pt x="10061" y="69879"/>
                  </a:lnTo>
                  <a:lnTo>
                    <a:pt x="9975" y="69794"/>
                  </a:lnTo>
                  <a:lnTo>
                    <a:pt x="9810" y="69618"/>
                  </a:lnTo>
                  <a:lnTo>
                    <a:pt x="9715" y="69399"/>
                  </a:lnTo>
                  <a:lnTo>
                    <a:pt x="9703" y="69156"/>
                  </a:lnTo>
                  <a:lnTo>
                    <a:pt x="9740" y="69035"/>
                  </a:lnTo>
                  <a:lnTo>
                    <a:pt x="9810" y="68938"/>
                  </a:lnTo>
                  <a:lnTo>
                    <a:pt x="9904" y="68859"/>
                  </a:lnTo>
                  <a:lnTo>
                    <a:pt x="10005" y="68792"/>
                  </a:lnTo>
                  <a:lnTo>
                    <a:pt x="10109" y="68731"/>
                  </a:lnTo>
                  <a:lnTo>
                    <a:pt x="10223" y="68688"/>
                  </a:lnTo>
                  <a:lnTo>
                    <a:pt x="10341" y="68658"/>
                  </a:lnTo>
                  <a:lnTo>
                    <a:pt x="10462" y="68646"/>
                  </a:lnTo>
                  <a:lnTo>
                    <a:pt x="10704" y="68652"/>
                  </a:lnTo>
                  <a:lnTo>
                    <a:pt x="10947" y="68676"/>
                  </a:lnTo>
                  <a:lnTo>
                    <a:pt x="11191" y="68682"/>
                  </a:lnTo>
                  <a:lnTo>
                    <a:pt x="11149" y="68518"/>
                  </a:lnTo>
                  <a:lnTo>
                    <a:pt x="10957" y="68366"/>
                  </a:lnTo>
                  <a:lnTo>
                    <a:pt x="10784" y="68197"/>
                  </a:lnTo>
                  <a:lnTo>
                    <a:pt x="10618" y="68020"/>
                  </a:lnTo>
                  <a:lnTo>
                    <a:pt x="10543" y="67923"/>
                  </a:lnTo>
                  <a:lnTo>
                    <a:pt x="10483" y="67813"/>
                  </a:lnTo>
                  <a:lnTo>
                    <a:pt x="10442" y="67704"/>
                  </a:lnTo>
                  <a:lnTo>
                    <a:pt x="10424" y="67583"/>
                  </a:lnTo>
                  <a:lnTo>
                    <a:pt x="10413" y="67461"/>
                  </a:lnTo>
                  <a:lnTo>
                    <a:pt x="10407" y="67340"/>
                  </a:lnTo>
                  <a:lnTo>
                    <a:pt x="10450" y="67103"/>
                  </a:lnTo>
                  <a:lnTo>
                    <a:pt x="10616" y="66927"/>
                  </a:lnTo>
                  <a:lnTo>
                    <a:pt x="10827" y="66805"/>
                  </a:lnTo>
                  <a:lnTo>
                    <a:pt x="10936" y="66598"/>
                  </a:lnTo>
                  <a:lnTo>
                    <a:pt x="10932" y="66356"/>
                  </a:lnTo>
                  <a:lnTo>
                    <a:pt x="10908" y="66234"/>
                  </a:lnTo>
                  <a:lnTo>
                    <a:pt x="10871" y="66118"/>
                  </a:lnTo>
                  <a:lnTo>
                    <a:pt x="10822" y="66009"/>
                  </a:lnTo>
                  <a:lnTo>
                    <a:pt x="10756" y="65906"/>
                  </a:lnTo>
                  <a:lnTo>
                    <a:pt x="10676" y="65815"/>
                  </a:lnTo>
                  <a:lnTo>
                    <a:pt x="10590" y="65729"/>
                  </a:lnTo>
                  <a:lnTo>
                    <a:pt x="10500" y="65644"/>
                  </a:lnTo>
                  <a:lnTo>
                    <a:pt x="10408" y="65566"/>
                  </a:lnTo>
                  <a:lnTo>
                    <a:pt x="10314" y="65486"/>
                  </a:lnTo>
                  <a:lnTo>
                    <a:pt x="10219" y="65414"/>
                  </a:lnTo>
                  <a:lnTo>
                    <a:pt x="10033" y="65256"/>
                  </a:lnTo>
                  <a:lnTo>
                    <a:pt x="9942" y="65177"/>
                  </a:lnTo>
                  <a:lnTo>
                    <a:pt x="9858" y="65092"/>
                  </a:lnTo>
                  <a:lnTo>
                    <a:pt x="9782" y="64995"/>
                  </a:lnTo>
                  <a:lnTo>
                    <a:pt x="9716" y="64891"/>
                  </a:lnTo>
                  <a:lnTo>
                    <a:pt x="9653" y="64788"/>
                  </a:lnTo>
                  <a:lnTo>
                    <a:pt x="9594" y="64685"/>
                  </a:lnTo>
                  <a:lnTo>
                    <a:pt x="9540" y="64576"/>
                  </a:lnTo>
                  <a:lnTo>
                    <a:pt x="9491" y="64460"/>
                  </a:lnTo>
                  <a:lnTo>
                    <a:pt x="9455" y="64344"/>
                  </a:lnTo>
                  <a:lnTo>
                    <a:pt x="9443" y="64223"/>
                  </a:lnTo>
                  <a:lnTo>
                    <a:pt x="9464" y="63980"/>
                  </a:lnTo>
                  <a:lnTo>
                    <a:pt x="9472" y="63737"/>
                  </a:lnTo>
                  <a:lnTo>
                    <a:pt x="9343" y="63543"/>
                  </a:lnTo>
                  <a:lnTo>
                    <a:pt x="9136" y="63409"/>
                  </a:lnTo>
                  <a:lnTo>
                    <a:pt x="9038" y="63196"/>
                  </a:lnTo>
                  <a:lnTo>
                    <a:pt x="9064" y="62954"/>
                  </a:lnTo>
                  <a:lnTo>
                    <a:pt x="9092" y="62716"/>
                  </a:lnTo>
                  <a:lnTo>
                    <a:pt x="9095" y="62474"/>
                  </a:lnTo>
                  <a:lnTo>
                    <a:pt x="9083" y="62230"/>
                  </a:lnTo>
                  <a:lnTo>
                    <a:pt x="9056" y="61987"/>
                  </a:lnTo>
                  <a:lnTo>
                    <a:pt x="9031" y="61744"/>
                  </a:lnTo>
                  <a:lnTo>
                    <a:pt x="9056" y="61507"/>
                  </a:lnTo>
                  <a:lnTo>
                    <a:pt x="9267" y="61428"/>
                  </a:lnTo>
                  <a:lnTo>
                    <a:pt x="9509" y="61465"/>
                  </a:lnTo>
                  <a:lnTo>
                    <a:pt x="9745" y="61428"/>
                  </a:lnTo>
                  <a:lnTo>
                    <a:pt x="9856" y="61380"/>
                  </a:lnTo>
                  <a:lnTo>
                    <a:pt x="9962" y="61319"/>
                  </a:lnTo>
                  <a:lnTo>
                    <a:pt x="10057" y="61240"/>
                  </a:lnTo>
                  <a:lnTo>
                    <a:pt x="10116" y="61137"/>
                  </a:lnTo>
                  <a:lnTo>
                    <a:pt x="10141" y="61021"/>
                  </a:lnTo>
                  <a:lnTo>
                    <a:pt x="10163" y="60900"/>
                  </a:lnTo>
                  <a:lnTo>
                    <a:pt x="10174" y="60772"/>
                  </a:lnTo>
                  <a:lnTo>
                    <a:pt x="10182" y="60650"/>
                  </a:lnTo>
                  <a:lnTo>
                    <a:pt x="10173" y="60407"/>
                  </a:lnTo>
                  <a:lnTo>
                    <a:pt x="10154" y="60286"/>
                  </a:lnTo>
                  <a:lnTo>
                    <a:pt x="10123" y="60171"/>
                  </a:lnTo>
                  <a:lnTo>
                    <a:pt x="10079" y="60055"/>
                  </a:lnTo>
                  <a:lnTo>
                    <a:pt x="10007" y="59958"/>
                  </a:lnTo>
                  <a:lnTo>
                    <a:pt x="9903" y="59897"/>
                  </a:lnTo>
                  <a:lnTo>
                    <a:pt x="9788" y="59855"/>
                  </a:lnTo>
                  <a:lnTo>
                    <a:pt x="9671" y="59818"/>
                  </a:lnTo>
                  <a:lnTo>
                    <a:pt x="9554" y="59788"/>
                  </a:lnTo>
                  <a:lnTo>
                    <a:pt x="9325" y="59709"/>
                  </a:lnTo>
                  <a:lnTo>
                    <a:pt x="9232" y="59630"/>
                  </a:lnTo>
                  <a:lnTo>
                    <a:pt x="9155" y="59539"/>
                  </a:lnTo>
                  <a:lnTo>
                    <a:pt x="9088" y="59436"/>
                  </a:lnTo>
                  <a:lnTo>
                    <a:pt x="9033" y="59326"/>
                  </a:lnTo>
                  <a:lnTo>
                    <a:pt x="8987" y="59211"/>
                  </a:lnTo>
                  <a:lnTo>
                    <a:pt x="8899" y="58986"/>
                  </a:lnTo>
                  <a:lnTo>
                    <a:pt x="8857" y="58870"/>
                  </a:lnTo>
                  <a:lnTo>
                    <a:pt x="8818" y="58761"/>
                  </a:lnTo>
                  <a:lnTo>
                    <a:pt x="8782" y="58646"/>
                  </a:lnTo>
                  <a:lnTo>
                    <a:pt x="8745" y="58524"/>
                  </a:lnTo>
                  <a:lnTo>
                    <a:pt x="8710" y="58409"/>
                  </a:lnTo>
                  <a:lnTo>
                    <a:pt x="8676" y="58293"/>
                  </a:lnTo>
                  <a:lnTo>
                    <a:pt x="8643" y="58178"/>
                  </a:lnTo>
                  <a:lnTo>
                    <a:pt x="8612" y="58056"/>
                  </a:lnTo>
                  <a:lnTo>
                    <a:pt x="8585" y="57941"/>
                  </a:lnTo>
                  <a:lnTo>
                    <a:pt x="8566" y="57819"/>
                  </a:lnTo>
                  <a:lnTo>
                    <a:pt x="8564" y="57698"/>
                  </a:lnTo>
                  <a:lnTo>
                    <a:pt x="8598" y="57455"/>
                  </a:lnTo>
                  <a:lnTo>
                    <a:pt x="8555" y="57224"/>
                  </a:lnTo>
                  <a:lnTo>
                    <a:pt x="8480" y="57126"/>
                  </a:lnTo>
                  <a:lnTo>
                    <a:pt x="8386" y="57048"/>
                  </a:lnTo>
                  <a:lnTo>
                    <a:pt x="8286" y="56981"/>
                  </a:lnTo>
                  <a:lnTo>
                    <a:pt x="8186" y="56914"/>
                  </a:lnTo>
                  <a:lnTo>
                    <a:pt x="8083" y="56847"/>
                  </a:lnTo>
                  <a:lnTo>
                    <a:pt x="7882" y="56714"/>
                  </a:lnTo>
                  <a:lnTo>
                    <a:pt x="7784" y="56641"/>
                  </a:lnTo>
                  <a:lnTo>
                    <a:pt x="7707" y="56543"/>
                  </a:lnTo>
                  <a:lnTo>
                    <a:pt x="7658" y="56434"/>
                  </a:lnTo>
                  <a:lnTo>
                    <a:pt x="7644" y="56313"/>
                  </a:lnTo>
                  <a:lnTo>
                    <a:pt x="7676" y="56070"/>
                  </a:lnTo>
                  <a:lnTo>
                    <a:pt x="7698" y="55948"/>
                  </a:lnTo>
                  <a:lnTo>
                    <a:pt x="7723" y="55832"/>
                  </a:lnTo>
                  <a:lnTo>
                    <a:pt x="7751" y="55711"/>
                  </a:lnTo>
                  <a:lnTo>
                    <a:pt x="7781" y="55596"/>
                  </a:lnTo>
                  <a:lnTo>
                    <a:pt x="7815" y="55481"/>
                  </a:lnTo>
                  <a:lnTo>
                    <a:pt x="7852" y="55365"/>
                  </a:lnTo>
                  <a:lnTo>
                    <a:pt x="7896" y="55249"/>
                  </a:lnTo>
                  <a:lnTo>
                    <a:pt x="7945" y="55140"/>
                  </a:lnTo>
                  <a:lnTo>
                    <a:pt x="8004" y="55031"/>
                  </a:lnTo>
                  <a:lnTo>
                    <a:pt x="8075" y="54934"/>
                  </a:lnTo>
                  <a:lnTo>
                    <a:pt x="8164" y="54849"/>
                  </a:lnTo>
                  <a:lnTo>
                    <a:pt x="8260" y="54776"/>
                  </a:lnTo>
                  <a:lnTo>
                    <a:pt x="8362" y="54709"/>
                  </a:lnTo>
                  <a:lnTo>
                    <a:pt x="8470" y="54654"/>
                  </a:lnTo>
                  <a:lnTo>
                    <a:pt x="8583" y="54606"/>
                  </a:lnTo>
                  <a:lnTo>
                    <a:pt x="8702" y="54594"/>
                  </a:lnTo>
                  <a:lnTo>
                    <a:pt x="8943" y="54630"/>
                  </a:lnTo>
                  <a:lnTo>
                    <a:pt x="9126" y="54526"/>
                  </a:lnTo>
                  <a:lnTo>
                    <a:pt x="9121" y="54283"/>
                  </a:lnTo>
                  <a:lnTo>
                    <a:pt x="9080" y="54047"/>
                  </a:lnTo>
                  <a:lnTo>
                    <a:pt x="9033" y="53803"/>
                  </a:lnTo>
                  <a:lnTo>
                    <a:pt x="9021" y="53567"/>
                  </a:lnTo>
                  <a:lnTo>
                    <a:pt x="9039" y="53324"/>
                  </a:lnTo>
                  <a:lnTo>
                    <a:pt x="9059" y="53081"/>
                  </a:lnTo>
                  <a:lnTo>
                    <a:pt x="9074" y="52838"/>
                  </a:lnTo>
                  <a:lnTo>
                    <a:pt x="9059" y="52595"/>
                  </a:lnTo>
                  <a:lnTo>
                    <a:pt x="8948" y="52382"/>
                  </a:lnTo>
                  <a:lnTo>
                    <a:pt x="8710" y="52364"/>
                  </a:lnTo>
                  <a:lnTo>
                    <a:pt x="8468" y="52394"/>
                  </a:lnTo>
                  <a:lnTo>
                    <a:pt x="8229" y="52437"/>
                  </a:lnTo>
                  <a:lnTo>
                    <a:pt x="8114" y="52473"/>
                  </a:lnTo>
                  <a:lnTo>
                    <a:pt x="8002" y="52522"/>
                  </a:lnTo>
                  <a:lnTo>
                    <a:pt x="7890" y="52570"/>
                  </a:lnTo>
                  <a:lnTo>
                    <a:pt x="7780" y="52619"/>
                  </a:lnTo>
                  <a:lnTo>
                    <a:pt x="7669" y="52674"/>
                  </a:lnTo>
                  <a:lnTo>
                    <a:pt x="7436" y="52735"/>
                  </a:lnTo>
                  <a:lnTo>
                    <a:pt x="7317" y="52710"/>
                  </a:lnTo>
                  <a:lnTo>
                    <a:pt x="7215" y="52643"/>
                  </a:lnTo>
                  <a:lnTo>
                    <a:pt x="7132" y="52552"/>
                  </a:lnTo>
                  <a:lnTo>
                    <a:pt x="7059" y="52455"/>
                  </a:lnTo>
                  <a:lnTo>
                    <a:pt x="6995" y="52351"/>
                  </a:lnTo>
                  <a:lnTo>
                    <a:pt x="6932" y="52248"/>
                  </a:lnTo>
                  <a:lnTo>
                    <a:pt x="6870" y="52145"/>
                  </a:lnTo>
                  <a:lnTo>
                    <a:pt x="6810" y="52035"/>
                  </a:lnTo>
                  <a:lnTo>
                    <a:pt x="6692" y="51823"/>
                  </a:lnTo>
                  <a:lnTo>
                    <a:pt x="6576" y="51610"/>
                  </a:lnTo>
                  <a:lnTo>
                    <a:pt x="6521" y="51501"/>
                  </a:lnTo>
                  <a:lnTo>
                    <a:pt x="6469" y="51392"/>
                  </a:lnTo>
                  <a:lnTo>
                    <a:pt x="6419" y="51282"/>
                  </a:lnTo>
                  <a:lnTo>
                    <a:pt x="6370" y="51173"/>
                  </a:lnTo>
                  <a:lnTo>
                    <a:pt x="6326" y="51057"/>
                  </a:lnTo>
                  <a:lnTo>
                    <a:pt x="6295" y="50942"/>
                  </a:lnTo>
                  <a:lnTo>
                    <a:pt x="6276" y="50820"/>
                  </a:lnTo>
                  <a:lnTo>
                    <a:pt x="6263" y="50699"/>
                  </a:lnTo>
                  <a:lnTo>
                    <a:pt x="6251" y="50578"/>
                  </a:lnTo>
                  <a:lnTo>
                    <a:pt x="6219" y="50340"/>
                  </a:lnTo>
                  <a:lnTo>
                    <a:pt x="6177" y="50225"/>
                  </a:lnTo>
                  <a:lnTo>
                    <a:pt x="6113" y="50122"/>
                  </a:lnTo>
                  <a:lnTo>
                    <a:pt x="6044" y="50018"/>
                  </a:lnTo>
                  <a:lnTo>
                    <a:pt x="5976" y="49921"/>
                  </a:lnTo>
                  <a:lnTo>
                    <a:pt x="5858" y="49709"/>
                  </a:lnTo>
                  <a:lnTo>
                    <a:pt x="5805" y="49466"/>
                  </a:lnTo>
                  <a:lnTo>
                    <a:pt x="5797" y="49223"/>
                  </a:lnTo>
                  <a:lnTo>
                    <a:pt x="5803" y="49101"/>
                  </a:lnTo>
                  <a:lnTo>
                    <a:pt x="5828" y="48986"/>
                  </a:lnTo>
                  <a:lnTo>
                    <a:pt x="5863" y="48871"/>
                  </a:lnTo>
                  <a:lnTo>
                    <a:pt x="5907" y="48755"/>
                  </a:lnTo>
                  <a:lnTo>
                    <a:pt x="5966" y="48652"/>
                  </a:lnTo>
                  <a:lnTo>
                    <a:pt x="6030" y="48549"/>
                  </a:lnTo>
                  <a:lnTo>
                    <a:pt x="6097" y="48445"/>
                  </a:lnTo>
                  <a:lnTo>
                    <a:pt x="6165" y="48342"/>
                  </a:lnTo>
                  <a:lnTo>
                    <a:pt x="6243" y="48250"/>
                  </a:lnTo>
                  <a:lnTo>
                    <a:pt x="6329" y="48165"/>
                  </a:lnTo>
                  <a:lnTo>
                    <a:pt x="6419" y="48080"/>
                  </a:lnTo>
                  <a:lnTo>
                    <a:pt x="6587" y="47905"/>
                  </a:lnTo>
                  <a:lnTo>
                    <a:pt x="6668" y="47680"/>
                  </a:lnTo>
                  <a:lnTo>
                    <a:pt x="6660" y="47436"/>
                  </a:lnTo>
                  <a:lnTo>
                    <a:pt x="6632" y="47315"/>
                  </a:lnTo>
                  <a:lnTo>
                    <a:pt x="6588" y="47206"/>
                  </a:lnTo>
                  <a:lnTo>
                    <a:pt x="6534" y="47096"/>
                  </a:lnTo>
                  <a:lnTo>
                    <a:pt x="6474" y="46993"/>
                  </a:lnTo>
                  <a:lnTo>
                    <a:pt x="6409" y="46890"/>
                  </a:lnTo>
                  <a:lnTo>
                    <a:pt x="6344" y="46787"/>
                  </a:lnTo>
                  <a:lnTo>
                    <a:pt x="6278" y="46683"/>
                  </a:lnTo>
                  <a:lnTo>
                    <a:pt x="6211" y="46586"/>
                  </a:lnTo>
                  <a:lnTo>
                    <a:pt x="6077" y="46380"/>
                  </a:lnTo>
                  <a:lnTo>
                    <a:pt x="5945" y="46179"/>
                  </a:lnTo>
                  <a:lnTo>
                    <a:pt x="5880" y="46076"/>
                  </a:lnTo>
                  <a:lnTo>
                    <a:pt x="5816" y="45973"/>
                  </a:lnTo>
                  <a:lnTo>
                    <a:pt x="5753" y="45863"/>
                  </a:lnTo>
                  <a:lnTo>
                    <a:pt x="5698" y="45760"/>
                  </a:lnTo>
                  <a:lnTo>
                    <a:pt x="5649" y="45644"/>
                  </a:lnTo>
                  <a:lnTo>
                    <a:pt x="5544" y="45426"/>
                  </a:lnTo>
                  <a:lnTo>
                    <a:pt x="5482" y="45323"/>
                  </a:lnTo>
                  <a:lnTo>
                    <a:pt x="5412" y="45225"/>
                  </a:lnTo>
                  <a:lnTo>
                    <a:pt x="5309" y="45158"/>
                  </a:lnTo>
                  <a:lnTo>
                    <a:pt x="5188" y="45146"/>
                  </a:lnTo>
                  <a:lnTo>
                    <a:pt x="4948" y="45177"/>
                  </a:lnTo>
                  <a:lnTo>
                    <a:pt x="4706" y="45188"/>
                  </a:lnTo>
                  <a:lnTo>
                    <a:pt x="4462" y="45189"/>
                  </a:lnTo>
                  <a:lnTo>
                    <a:pt x="4340" y="45189"/>
                  </a:lnTo>
                  <a:lnTo>
                    <a:pt x="4219" y="45182"/>
                  </a:lnTo>
                  <a:lnTo>
                    <a:pt x="4098" y="45170"/>
                  </a:lnTo>
                  <a:lnTo>
                    <a:pt x="3982" y="45128"/>
                  </a:lnTo>
                  <a:lnTo>
                    <a:pt x="3917" y="45031"/>
                  </a:lnTo>
                  <a:lnTo>
                    <a:pt x="3993" y="44806"/>
                  </a:lnTo>
                  <a:lnTo>
                    <a:pt x="4105" y="44587"/>
                  </a:lnTo>
                  <a:lnTo>
                    <a:pt x="4217" y="44375"/>
                  </a:lnTo>
                  <a:lnTo>
                    <a:pt x="4275" y="44138"/>
                  </a:lnTo>
                  <a:lnTo>
                    <a:pt x="4249" y="43895"/>
                  </a:lnTo>
                  <a:lnTo>
                    <a:pt x="4247" y="43652"/>
                  </a:lnTo>
                  <a:lnTo>
                    <a:pt x="4382" y="43451"/>
                  </a:lnTo>
                  <a:lnTo>
                    <a:pt x="4570" y="43300"/>
                  </a:lnTo>
                  <a:lnTo>
                    <a:pt x="4664" y="43220"/>
                  </a:lnTo>
                  <a:lnTo>
                    <a:pt x="4750" y="43141"/>
                  </a:lnTo>
                  <a:lnTo>
                    <a:pt x="4812" y="43032"/>
                  </a:lnTo>
                  <a:lnTo>
                    <a:pt x="4846" y="42916"/>
                  </a:lnTo>
                  <a:lnTo>
                    <a:pt x="4870" y="42795"/>
                  </a:lnTo>
                  <a:lnTo>
                    <a:pt x="4885" y="42673"/>
                  </a:lnTo>
                  <a:lnTo>
                    <a:pt x="4895" y="42558"/>
                  </a:lnTo>
                  <a:lnTo>
                    <a:pt x="4902" y="42436"/>
                  </a:lnTo>
                  <a:lnTo>
                    <a:pt x="4904" y="42315"/>
                  </a:lnTo>
                  <a:lnTo>
                    <a:pt x="4890" y="42072"/>
                  </a:lnTo>
                  <a:lnTo>
                    <a:pt x="4860" y="41829"/>
                  </a:lnTo>
                  <a:lnTo>
                    <a:pt x="4839" y="41586"/>
                  </a:lnTo>
                  <a:lnTo>
                    <a:pt x="4858" y="41343"/>
                  </a:lnTo>
                  <a:lnTo>
                    <a:pt x="4898" y="41227"/>
                  </a:lnTo>
                  <a:lnTo>
                    <a:pt x="4973" y="41136"/>
                  </a:lnTo>
                  <a:lnTo>
                    <a:pt x="5074" y="41069"/>
                  </a:lnTo>
                  <a:lnTo>
                    <a:pt x="5179" y="41009"/>
                  </a:lnTo>
                  <a:lnTo>
                    <a:pt x="5285" y="40948"/>
                  </a:lnTo>
                  <a:lnTo>
                    <a:pt x="5391" y="40887"/>
                  </a:lnTo>
                  <a:lnTo>
                    <a:pt x="5586" y="40741"/>
                  </a:lnTo>
                  <a:lnTo>
                    <a:pt x="5666" y="40517"/>
                  </a:lnTo>
                  <a:lnTo>
                    <a:pt x="5634" y="40274"/>
                  </a:lnTo>
                  <a:lnTo>
                    <a:pt x="5593" y="40158"/>
                  </a:lnTo>
                  <a:lnTo>
                    <a:pt x="5537" y="40055"/>
                  </a:lnTo>
                  <a:lnTo>
                    <a:pt x="5467" y="39951"/>
                  </a:lnTo>
                  <a:lnTo>
                    <a:pt x="5387" y="39860"/>
                  </a:lnTo>
                  <a:lnTo>
                    <a:pt x="5286" y="39794"/>
                  </a:lnTo>
                  <a:lnTo>
                    <a:pt x="5168" y="39764"/>
                  </a:lnTo>
                  <a:lnTo>
                    <a:pt x="4927" y="39787"/>
                  </a:lnTo>
                  <a:lnTo>
                    <a:pt x="4686" y="39818"/>
                  </a:lnTo>
                  <a:lnTo>
                    <a:pt x="4465" y="39745"/>
                  </a:lnTo>
                  <a:lnTo>
                    <a:pt x="4326" y="39545"/>
                  </a:lnTo>
                  <a:lnTo>
                    <a:pt x="4218" y="39326"/>
                  </a:lnTo>
                  <a:lnTo>
                    <a:pt x="4098" y="39113"/>
                  </a:lnTo>
                  <a:lnTo>
                    <a:pt x="4014" y="39028"/>
                  </a:lnTo>
                  <a:lnTo>
                    <a:pt x="3924" y="38943"/>
                  </a:lnTo>
                  <a:lnTo>
                    <a:pt x="3829" y="38870"/>
                  </a:lnTo>
                  <a:lnTo>
                    <a:pt x="3730" y="38797"/>
                  </a:lnTo>
                  <a:lnTo>
                    <a:pt x="3625" y="38737"/>
                  </a:lnTo>
                  <a:lnTo>
                    <a:pt x="3516" y="38682"/>
                  </a:lnTo>
                  <a:lnTo>
                    <a:pt x="3402" y="38633"/>
                  </a:lnTo>
                  <a:lnTo>
                    <a:pt x="3285" y="38609"/>
                  </a:lnTo>
                  <a:lnTo>
                    <a:pt x="3165" y="38597"/>
                  </a:lnTo>
                  <a:lnTo>
                    <a:pt x="3043" y="38585"/>
                  </a:lnTo>
                  <a:lnTo>
                    <a:pt x="2921" y="38579"/>
                  </a:lnTo>
                  <a:lnTo>
                    <a:pt x="2695" y="38500"/>
                  </a:lnTo>
                  <a:lnTo>
                    <a:pt x="2612" y="38409"/>
                  </a:lnTo>
                  <a:lnTo>
                    <a:pt x="2543" y="38311"/>
                  </a:lnTo>
                  <a:lnTo>
                    <a:pt x="2485" y="38202"/>
                  </a:lnTo>
                  <a:lnTo>
                    <a:pt x="2438" y="38093"/>
                  </a:lnTo>
                  <a:lnTo>
                    <a:pt x="2391" y="37977"/>
                  </a:lnTo>
                  <a:lnTo>
                    <a:pt x="2349" y="37861"/>
                  </a:lnTo>
                  <a:lnTo>
                    <a:pt x="2313" y="37746"/>
                  </a:lnTo>
                  <a:lnTo>
                    <a:pt x="2289" y="37631"/>
                  </a:lnTo>
                  <a:lnTo>
                    <a:pt x="2275" y="37509"/>
                  </a:lnTo>
                  <a:lnTo>
                    <a:pt x="2271" y="37388"/>
                  </a:lnTo>
                  <a:lnTo>
                    <a:pt x="2278" y="37145"/>
                  </a:lnTo>
                  <a:lnTo>
                    <a:pt x="2282" y="37017"/>
                  </a:lnTo>
                  <a:lnTo>
                    <a:pt x="2282" y="36896"/>
                  </a:lnTo>
                  <a:lnTo>
                    <a:pt x="2278" y="36774"/>
                  </a:lnTo>
                  <a:lnTo>
                    <a:pt x="2272" y="36653"/>
                  </a:lnTo>
                  <a:lnTo>
                    <a:pt x="2262" y="36531"/>
                  </a:lnTo>
                  <a:lnTo>
                    <a:pt x="2248" y="36416"/>
                  </a:lnTo>
                  <a:lnTo>
                    <a:pt x="2220" y="36295"/>
                  </a:lnTo>
                  <a:lnTo>
                    <a:pt x="2185" y="36179"/>
                  </a:lnTo>
                  <a:lnTo>
                    <a:pt x="2146" y="36063"/>
                  </a:lnTo>
                  <a:lnTo>
                    <a:pt x="2102" y="35954"/>
                  </a:lnTo>
                  <a:lnTo>
                    <a:pt x="2025" y="35717"/>
                  </a:lnTo>
                  <a:lnTo>
                    <a:pt x="1998" y="35601"/>
                  </a:lnTo>
                  <a:lnTo>
                    <a:pt x="1984" y="35480"/>
                  </a:lnTo>
                  <a:lnTo>
                    <a:pt x="1982" y="35358"/>
                  </a:lnTo>
                  <a:lnTo>
                    <a:pt x="1980" y="35237"/>
                  </a:lnTo>
                  <a:lnTo>
                    <a:pt x="1978" y="34994"/>
                  </a:lnTo>
                  <a:lnTo>
                    <a:pt x="1977" y="34751"/>
                  </a:lnTo>
                  <a:lnTo>
                    <a:pt x="1977" y="34508"/>
                  </a:lnTo>
                  <a:lnTo>
                    <a:pt x="1977" y="34265"/>
                  </a:lnTo>
                  <a:lnTo>
                    <a:pt x="1978" y="34022"/>
                  </a:lnTo>
                  <a:lnTo>
                    <a:pt x="1978" y="33779"/>
                  </a:lnTo>
                  <a:lnTo>
                    <a:pt x="1976" y="33536"/>
                  </a:lnTo>
                  <a:lnTo>
                    <a:pt x="1973" y="33293"/>
                  </a:lnTo>
                  <a:lnTo>
                    <a:pt x="1965" y="33050"/>
                  </a:lnTo>
                  <a:lnTo>
                    <a:pt x="1937" y="32807"/>
                  </a:lnTo>
                  <a:lnTo>
                    <a:pt x="1908" y="32564"/>
                  </a:lnTo>
                  <a:lnTo>
                    <a:pt x="1955" y="32339"/>
                  </a:lnTo>
                  <a:lnTo>
                    <a:pt x="2183" y="32266"/>
                  </a:lnTo>
                  <a:lnTo>
                    <a:pt x="2425" y="32285"/>
                  </a:lnTo>
                  <a:lnTo>
                    <a:pt x="2667" y="32315"/>
                  </a:lnTo>
                  <a:lnTo>
                    <a:pt x="2909" y="32333"/>
                  </a:lnTo>
                  <a:lnTo>
                    <a:pt x="3152" y="32345"/>
                  </a:lnTo>
                  <a:lnTo>
                    <a:pt x="3395" y="32358"/>
                  </a:lnTo>
                  <a:lnTo>
                    <a:pt x="3637" y="32369"/>
                  </a:lnTo>
                  <a:lnTo>
                    <a:pt x="3880" y="32352"/>
                  </a:lnTo>
                  <a:lnTo>
                    <a:pt x="4087" y="32254"/>
                  </a:lnTo>
                  <a:lnTo>
                    <a:pt x="4094" y="32127"/>
                  </a:lnTo>
                  <a:lnTo>
                    <a:pt x="4059" y="31884"/>
                  </a:lnTo>
                  <a:lnTo>
                    <a:pt x="4036" y="31646"/>
                  </a:lnTo>
                  <a:lnTo>
                    <a:pt x="4038" y="31404"/>
                  </a:lnTo>
                  <a:lnTo>
                    <a:pt x="4046" y="31161"/>
                  </a:lnTo>
                  <a:lnTo>
                    <a:pt x="4049" y="30917"/>
                  </a:lnTo>
                  <a:lnTo>
                    <a:pt x="4043" y="30796"/>
                  </a:lnTo>
                  <a:lnTo>
                    <a:pt x="4032" y="30674"/>
                  </a:lnTo>
                  <a:lnTo>
                    <a:pt x="4015" y="30553"/>
                  </a:lnTo>
                  <a:lnTo>
                    <a:pt x="3991" y="30431"/>
                  </a:lnTo>
                  <a:lnTo>
                    <a:pt x="3959" y="30316"/>
                  </a:lnTo>
                  <a:lnTo>
                    <a:pt x="3924" y="30200"/>
                  </a:lnTo>
                  <a:lnTo>
                    <a:pt x="3888" y="30085"/>
                  </a:lnTo>
                  <a:lnTo>
                    <a:pt x="3814" y="29848"/>
                  </a:lnTo>
                  <a:lnTo>
                    <a:pt x="3778" y="29733"/>
                  </a:lnTo>
                  <a:lnTo>
                    <a:pt x="3744" y="29617"/>
                  </a:lnTo>
                  <a:lnTo>
                    <a:pt x="3714" y="29502"/>
                  </a:lnTo>
                  <a:lnTo>
                    <a:pt x="3692" y="29380"/>
                  </a:lnTo>
                  <a:lnTo>
                    <a:pt x="3682" y="29259"/>
                  </a:lnTo>
                  <a:lnTo>
                    <a:pt x="3680" y="29138"/>
                  </a:lnTo>
                  <a:lnTo>
                    <a:pt x="3679" y="29016"/>
                  </a:lnTo>
                  <a:lnTo>
                    <a:pt x="3681" y="28773"/>
                  </a:lnTo>
                  <a:lnTo>
                    <a:pt x="3687" y="28530"/>
                  </a:lnTo>
                  <a:lnTo>
                    <a:pt x="3695" y="28287"/>
                  </a:lnTo>
                  <a:lnTo>
                    <a:pt x="3710" y="28044"/>
                  </a:lnTo>
                  <a:lnTo>
                    <a:pt x="3720" y="27801"/>
                  </a:lnTo>
                  <a:lnTo>
                    <a:pt x="3716" y="27680"/>
                  </a:lnTo>
                  <a:lnTo>
                    <a:pt x="3701" y="27558"/>
                  </a:lnTo>
                  <a:lnTo>
                    <a:pt x="3671" y="27443"/>
                  </a:lnTo>
                  <a:lnTo>
                    <a:pt x="3628" y="27333"/>
                  </a:lnTo>
                  <a:lnTo>
                    <a:pt x="3573" y="27218"/>
                  </a:lnTo>
                  <a:lnTo>
                    <a:pt x="3510" y="27114"/>
                  </a:lnTo>
                  <a:lnTo>
                    <a:pt x="3438" y="27017"/>
                  </a:lnTo>
                  <a:lnTo>
                    <a:pt x="3365" y="26920"/>
                  </a:lnTo>
                  <a:lnTo>
                    <a:pt x="3289" y="26823"/>
                  </a:lnTo>
                  <a:lnTo>
                    <a:pt x="3210" y="26732"/>
                  </a:lnTo>
                  <a:lnTo>
                    <a:pt x="3126" y="26647"/>
                  </a:lnTo>
                  <a:lnTo>
                    <a:pt x="3035" y="26568"/>
                  </a:lnTo>
                  <a:lnTo>
                    <a:pt x="2939" y="26488"/>
                  </a:lnTo>
                  <a:lnTo>
                    <a:pt x="2844" y="26416"/>
                  </a:lnTo>
                  <a:lnTo>
                    <a:pt x="2696" y="26227"/>
                  </a:lnTo>
                  <a:lnTo>
                    <a:pt x="2660" y="26106"/>
                  </a:lnTo>
                  <a:lnTo>
                    <a:pt x="2636" y="25990"/>
                  </a:lnTo>
                  <a:lnTo>
                    <a:pt x="2617" y="25869"/>
                  </a:lnTo>
                  <a:lnTo>
                    <a:pt x="2604" y="25747"/>
                  </a:lnTo>
                  <a:lnTo>
                    <a:pt x="2593" y="25626"/>
                  </a:lnTo>
                  <a:lnTo>
                    <a:pt x="2585" y="25511"/>
                  </a:lnTo>
                  <a:lnTo>
                    <a:pt x="2578" y="25389"/>
                  </a:lnTo>
                  <a:lnTo>
                    <a:pt x="2566" y="25146"/>
                  </a:lnTo>
                  <a:lnTo>
                    <a:pt x="2560" y="24903"/>
                  </a:lnTo>
                  <a:lnTo>
                    <a:pt x="2563" y="24660"/>
                  </a:lnTo>
                  <a:lnTo>
                    <a:pt x="2578" y="24417"/>
                  </a:lnTo>
                  <a:lnTo>
                    <a:pt x="2586" y="24174"/>
                  </a:lnTo>
                  <a:lnTo>
                    <a:pt x="2530" y="23937"/>
                  </a:lnTo>
                  <a:lnTo>
                    <a:pt x="2486" y="23821"/>
                  </a:lnTo>
                  <a:lnTo>
                    <a:pt x="2432" y="23712"/>
                  </a:lnTo>
                  <a:lnTo>
                    <a:pt x="2372" y="23609"/>
                  </a:lnTo>
                  <a:lnTo>
                    <a:pt x="2303" y="23505"/>
                  </a:lnTo>
                  <a:lnTo>
                    <a:pt x="2230" y="23408"/>
                  </a:lnTo>
                  <a:lnTo>
                    <a:pt x="2154" y="23317"/>
                  </a:lnTo>
                  <a:lnTo>
                    <a:pt x="1989" y="23135"/>
                  </a:lnTo>
                  <a:lnTo>
                    <a:pt x="1775" y="23019"/>
                  </a:lnTo>
                  <a:lnTo>
                    <a:pt x="1554" y="22916"/>
                  </a:lnTo>
                  <a:lnTo>
                    <a:pt x="1412" y="22734"/>
                  </a:lnTo>
                  <a:lnTo>
                    <a:pt x="1456" y="22497"/>
                  </a:lnTo>
                  <a:lnTo>
                    <a:pt x="1554" y="22272"/>
                  </a:lnTo>
                  <a:lnTo>
                    <a:pt x="1660" y="22054"/>
                  </a:lnTo>
                  <a:lnTo>
                    <a:pt x="1749" y="21828"/>
                  </a:lnTo>
                  <a:lnTo>
                    <a:pt x="1783" y="21592"/>
                  </a:lnTo>
                  <a:lnTo>
                    <a:pt x="1661" y="21385"/>
                  </a:lnTo>
                  <a:lnTo>
                    <a:pt x="1455" y="21258"/>
                  </a:lnTo>
                  <a:lnTo>
                    <a:pt x="1213" y="21246"/>
                  </a:lnTo>
                  <a:lnTo>
                    <a:pt x="971" y="21264"/>
                  </a:lnTo>
                  <a:lnTo>
                    <a:pt x="728" y="21282"/>
                  </a:lnTo>
                  <a:lnTo>
                    <a:pt x="486" y="21263"/>
                  </a:lnTo>
                  <a:lnTo>
                    <a:pt x="366" y="21239"/>
                  </a:lnTo>
                  <a:lnTo>
                    <a:pt x="253" y="21203"/>
                  </a:lnTo>
                  <a:lnTo>
                    <a:pt x="143" y="21148"/>
                  </a:lnTo>
                  <a:lnTo>
                    <a:pt x="55" y="21057"/>
                  </a:lnTo>
                  <a:lnTo>
                    <a:pt x="10" y="20948"/>
                  </a:lnTo>
                  <a:lnTo>
                    <a:pt x="21" y="20705"/>
                  </a:lnTo>
                  <a:lnTo>
                    <a:pt x="37" y="20462"/>
                  </a:lnTo>
                  <a:lnTo>
                    <a:pt x="9" y="20218"/>
                  </a:lnTo>
                  <a:lnTo>
                    <a:pt x="13" y="19982"/>
                  </a:lnTo>
                  <a:lnTo>
                    <a:pt x="59" y="19866"/>
                  </a:lnTo>
                  <a:lnTo>
                    <a:pt x="120" y="19763"/>
                  </a:lnTo>
                  <a:lnTo>
                    <a:pt x="191" y="19666"/>
                  </a:lnTo>
                  <a:lnTo>
                    <a:pt x="262" y="19569"/>
                  </a:lnTo>
                  <a:lnTo>
                    <a:pt x="336" y="19471"/>
                  </a:lnTo>
                  <a:lnTo>
                    <a:pt x="414" y="19374"/>
                  </a:lnTo>
                  <a:lnTo>
                    <a:pt x="497" y="19289"/>
                  </a:lnTo>
                  <a:lnTo>
                    <a:pt x="668" y="19113"/>
                  </a:lnTo>
                  <a:lnTo>
                    <a:pt x="846" y="18949"/>
                  </a:lnTo>
                  <a:lnTo>
                    <a:pt x="1033" y="18791"/>
                  </a:lnTo>
                  <a:lnTo>
                    <a:pt x="1225" y="18645"/>
                  </a:lnTo>
                  <a:lnTo>
                    <a:pt x="1419" y="18499"/>
                  </a:lnTo>
                  <a:lnTo>
                    <a:pt x="1614" y="18353"/>
                  </a:lnTo>
                  <a:lnTo>
                    <a:pt x="1814" y="18214"/>
                  </a:lnTo>
                  <a:lnTo>
                    <a:pt x="2033" y="18110"/>
                  </a:lnTo>
                  <a:lnTo>
                    <a:pt x="2250" y="18001"/>
                  </a:lnTo>
                  <a:lnTo>
                    <a:pt x="2341" y="17922"/>
                  </a:lnTo>
                  <a:lnTo>
                    <a:pt x="2420" y="17825"/>
                  </a:lnTo>
                  <a:lnTo>
                    <a:pt x="2494" y="17727"/>
                  </a:lnTo>
                  <a:lnTo>
                    <a:pt x="2565" y="17631"/>
                  </a:lnTo>
                  <a:lnTo>
                    <a:pt x="2634" y="17533"/>
                  </a:lnTo>
                  <a:lnTo>
                    <a:pt x="2703" y="17430"/>
                  </a:lnTo>
                  <a:lnTo>
                    <a:pt x="2844" y="17235"/>
                  </a:lnTo>
                  <a:lnTo>
                    <a:pt x="2997" y="17047"/>
                  </a:lnTo>
                  <a:lnTo>
                    <a:pt x="3139" y="16847"/>
                  </a:lnTo>
                  <a:lnTo>
                    <a:pt x="3191" y="16737"/>
                  </a:lnTo>
                  <a:lnTo>
                    <a:pt x="3216" y="16622"/>
                  </a:lnTo>
                  <a:lnTo>
                    <a:pt x="3230" y="16500"/>
                  </a:lnTo>
                  <a:lnTo>
                    <a:pt x="3234" y="16373"/>
                  </a:lnTo>
                  <a:lnTo>
                    <a:pt x="3214" y="16124"/>
                  </a:lnTo>
                  <a:lnTo>
                    <a:pt x="3278" y="15911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1" name="object 68">
              <a:extLst>
                <a:ext uri="{FF2B5EF4-FFF2-40B4-BE49-F238E27FC236}">
                  <a16:creationId xmlns:a16="http://schemas.microsoft.com/office/drawing/2014/main" id="{BA23AA65-5C24-414B-AE5C-0651F87E822B}"/>
                </a:ext>
              </a:extLst>
            </p:cNvPr>
            <p:cNvSpPr/>
            <p:nvPr/>
          </p:nvSpPr>
          <p:spPr>
            <a:xfrm>
              <a:off x="8171160" y="6309783"/>
              <a:ext cx="187309" cy="126229"/>
            </a:xfrm>
            <a:custGeom>
              <a:avLst/>
              <a:gdLst/>
              <a:ahLst/>
              <a:cxnLst/>
              <a:rect l="l" t="t" r="r" b="b"/>
              <a:pathLst>
                <a:path w="290011" h="195440">
                  <a:moveTo>
                    <a:pt x="13040" y="138756"/>
                  </a:moveTo>
                  <a:lnTo>
                    <a:pt x="15184" y="137219"/>
                  </a:lnTo>
                  <a:lnTo>
                    <a:pt x="17051" y="133947"/>
                  </a:lnTo>
                  <a:lnTo>
                    <a:pt x="21212" y="131584"/>
                  </a:lnTo>
                  <a:lnTo>
                    <a:pt x="24837" y="129332"/>
                  </a:lnTo>
                  <a:lnTo>
                    <a:pt x="29661" y="125305"/>
                  </a:lnTo>
                  <a:lnTo>
                    <a:pt x="34136" y="119445"/>
                  </a:lnTo>
                  <a:lnTo>
                    <a:pt x="37203" y="115687"/>
                  </a:lnTo>
                  <a:lnTo>
                    <a:pt x="39524" y="112285"/>
                  </a:lnTo>
                  <a:lnTo>
                    <a:pt x="42270" y="108239"/>
                  </a:lnTo>
                  <a:lnTo>
                    <a:pt x="44721" y="102051"/>
                  </a:lnTo>
                  <a:lnTo>
                    <a:pt x="45920" y="96792"/>
                  </a:lnTo>
                  <a:lnTo>
                    <a:pt x="47125" y="91613"/>
                  </a:lnTo>
                  <a:lnTo>
                    <a:pt x="47819" y="86853"/>
                  </a:lnTo>
                  <a:lnTo>
                    <a:pt x="47508" y="82002"/>
                  </a:lnTo>
                  <a:lnTo>
                    <a:pt x="50111" y="78199"/>
                  </a:lnTo>
                  <a:lnTo>
                    <a:pt x="54571" y="76823"/>
                  </a:lnTo>
                  <a:lnTo>
                    <a:pt x="58671" y="75784"/>
                  </a:lnTo>
                  <a:lnTo>
                    <a:pt x="62092" y="71461"/>
                  </a:lnTo>
                  <a:lnTo>
                    <a:pt x="64862" y="67801"/>
                  </a:lnTo>
                  <a:lnTo>
                    <a:pt x="67798" y="64289"/>
                  </a:lnTo>
                  <a:lnTo>
                    <a:pt x="70291" y="62269"/>
                  </a:lnTo>
                  <a:lnTo>
                    <a:pt x="72664" y="59642"/>
                  </a:lnTo>
                  <a:lnTo>
                    <a:pt x="78227" y="57345"/>
                  </a:lnTo>
                  <a:lnTo>
                    <a:pt x="82735" y="54268"/>
                  </a:lnTo>
                  <a:lnTo>
                    <a:pt x="85222" y="52175"/>
                  </a:lnTo>
                  <a:lnTo>
                    <a:pt x="89079" y="49760"/>
                  </a:lnTo>
                  <a:lnTo>
                    <a:pt x="92623" y="48523"/>
                  </a:lnTo>
                  <a:lnTo>
                    <a:pt x="95776" y="47160"/>
                  </a:lnTo>
                  <a:lnTo>
                    <a:pt x="96805" y="46741"/>
                  </a:lnTo>
                  <a:lnTo>
                    <a:pt x="100064" y="45413"/>
                  </a:lnTo>
                  <a:lnTo>
                    <a:pt x="103394" y="44860"/>
                  </a:lnTo>
                  <a:lnTo>
                    <a:pt x="106823" y="43718"/>
                  </a:lnTo>
                  <a:lnTo>
                    <a:pt x="109395" y="42858"/>
                  </a:lnTo>
                  <a:lnTo>
                    <a:pt x="110823" y="41431"/>
                  </a:lnTo>
                  <a:lnTo>
                    <a:pt x="110823" y="39146"/>
                  </a:lnTo>
                  <a:lnTo>
                    <a:pt x="111395" y="37715"/>
                  </a:lnTo>
                  <a:lnTo>
                    <a:pt x="113395" y="36859"/>
                  </a:lnTo>
                  <a:lnTo>
                    <a:pt x="114823" y="34574"/>
                  </a:lnTo>
                  <a:lnTo>
                    <a:pt x="115966" y="30288"/>
                  </a:lnTo>
                  <a:lnTo>
                    <a:pt x="115967" y="27715"/>
                  </a:lnTo>
                  <a:lnTo>
                    <a:pt x="116823" y="24860"/>
                  </a:lnTo>
                  <a:lnTo>
                    <a:pt x="118824" y="22572"/>
                  </a:lnTo>
                  <a:lnTo>
                    <a:pt x="121681" y="18857"/>
                  </a:lnTo>
                  <a:lnTo>
                    <a:pt x="124253" y="13144"/>
                  </a:lnTo>
                  <a:lnTo>
                    <a:pt x="126253" y="9714"/>
                  </a:lnTo>
                  <a:lnTo>
                    <a:pt x="127682" y="5713"/>
                  </a:lnTo>
                  <a:lnTo>
                    <a:pt x="127967" y="2286"/>
                  </a:lnTo>
                  <a:lnTo>
                    <a:pt x="129967" y="0"/>
                  </a:lnTo>
                  <a:lnTo>
                    <a:pt x="134539" y="1998"/>
                  </a:lnTo>
                  <a:lnTo>
                    <a:pt x="138254" y="4571"/>
                  </a:lnTo>
                  <a:lnTo>
                    <a:pt x="141683" y="8857"/>
                  </a:lnTo>
                  <a:lnTo>
                    <a:pt x="142825" y="11144"/>
                  </a:lnTo>
                  <a:lnTo>
                    <a:pt x="144540" y="12001"/>
                  </a:lnTo>
                  <a:lnTo>
                    <a:pt x="147683" y="12287"/>
                  </a:lnTo>
                  <a:lnTo>
                    <a:pt x="151398" y="14857"/>
                  </a:lnTo>
                  <a:lnTo>
                    <a:pt x="153684" y="18001"/>
                  </a:lnTo>
                  <a:lnTo>
                    <a:pt x="155398" y="20288"/>
                  </a:lnTo>
                  <a:lnTo>
                    <a:pt x="158827" y="21430"/>
                  </a:lnTo>
                  <a:lnTo>
                    <a:pt x="161970" y="22572"/>
                  </a:lnTo>
                  <a:lnTo>
                    <a:pt x="163684" y="26288"/>
                  </a:lnTo>
                  <a:lnTo>
                    <a:pt x="165685" y="32572"/>
                  </a:lnTo>
                  <a:lnTo>
                    <a:pt x="167399" y="38287"/>
                  </a:lnTo>
                  <a:lnTo>
                    <a:pt x="169113" y="40289"/>
                  </a:lnTo>
                  <a:lnTo>
                    <a:pt x="171399" y="40574"/>
                  </a:lnTo>
                  <a:lnTo>
                    <a:pt x="172542" y="42573"/>
                  </a:lnTo>
                  <a:lnTo>
                    <a:pt x="174256" y="46002"/>
                  </a:lnTo>
                  <a:lnTo>
                    <a:pt x="174828" y="49147"/>
                  </a:lnTo>
                  <a:lnTo>
                    <a:pt x="174257" y="51717"/>
                  </a:lnTo>
                  <a:lnTo>
                    <a:pt x="172211" y="53633"/>
                  </a:lnTo>
                  <a:lnTo>
                    <a:pt x="177551" y="53478"/>
                  </a:lnTo>
                  <a:lnTo>
                    <a:pt x="180432" y="56179"/>
                  </a:lnTo>
                  <a:lnTo>
                    <a:pt x="183312" y="56000"/>
                  </a:lnTo>
                  <a:lnTo>
                    <a:pt x="187111" y="57856"/>
                  </a:lnTo>
                  <a:lnTo>
                    <a:pt x="189749" y="57102"/>
                  </a:lnTo>
                  <a:lnTo>
                    <a:pt x="194647" y="58986"/>
                  </a:lnTo>
                  <a:lnTo>
                    <a:pt x="196531" y="62002"/>
                  </a:lnTo>
                  <a:lnTo>
                    <a:pt x="197285" y="64639"/>
                  </a:lnTo>
                  <a:lnTo>
                    <a:pt x="198797" y="65720"/>
                  </a:lnTo>
                  <a:lnTo>
                    <a:pt x="201430" y="65015"/>
                  </a:lnTo>
                  <a:lnTo>
                    <a:pt x="205951" y="63886"/>
                  </a:lnTo>
                  <a:lnTo>
                    <a:pt x="209342" y="63132"/>
                  </a:lnTo>
                  <a:lnTo>
                    <a:pt x="218009" y="63132"/>
                  </a:lnTo>
                  <a:lnTo>
                    <a:pt x="222531" y="65392"/>
                  </a:lnTo>
                  <a:lnTo>
                    <a:pt x="228937" y="66522"/>
                  </a:lnTo>
                  <a:lnTo>
                    <a:pt x="238734" y="70669"/>
                  </a:lnTo>
                  <a:lnTo>
                    <a:pt x="242124" y="70669"/>
                  </a:lnTo>
                  <a:lnTo>
                    <a:pt x="248530" y="72552"/>
                  </a:lnTo>
                  <a:lnTo>
                    <a:pt x="253052" y="76319"/>
                  </a:lnTo>
                  <a:lnTo>
                    <a:pt x="258328" y="73683"/>
                  </a:lnTo>
                  <a:lnTo>
                    <a:pt x="262472" y="72552"/>
                  </a:lnTo>
                  <a:lnTo>
                    <a:pt x="265864" y="72176"/>
                  </a:lnTo>
                  <a:lnTo>
                    <a:pt x="268878" y="73305"/>
                  </a:lnTo>
                  <a:lnTo>
                    <a:pt x="273023" y="74436"/>
                  </a:lnTo>
                  <a:lnTo>
                    <a:pt x="277168" y="75942"/>
                  </a:lnTo>
                  <a:lnTo>
                    <a:pt x="280328" y="76076"/>
                  </a:lnTo>
                  <a:lnTo>
                    <a:pt x="287928" y="76842"/>
                  </a:lnTo>
                  <a:lnTo>
                    <a:pt x="290011" y="77555"/>
                  </a:lnTo>
                  <a:lnTo>
                    <a:pt x="287260" y="77637"/>
                  </a:lnTo>
                  <a:lnTo>
                    <a:pt x="285669" y="78093"/>
                  </a:lnTo>
                  <a:lnTo>
                    <a:pt x="283535" y="78123"/>
                  </a:lnTo>
                  <a:lnTo>
                    <a:pt x="282133" y="78354"/>
                  </a:lnTo>
                  <a:lnTo>
                    <a:pt x="281187" y="78367"/>
                  </a:lnTo>
                  <a:lnTo>
                    <a:pt x="280731" y="78512"/>
                  </a:lnTo>
                  <a:lnTo>
                    <a:pt x="280224" y="79016"/>
                  </a:lnTo>
                  <a:lnTo>
                    <a:pt x="280084" y="79454"/>
                  </a:lnTo>
                  <a:lnTo>
                    <a:pt x="280135" y="80882"/>
                  </a:lnTo>
                  <a:lnTo>
                    <a:pt x="280331" y="82291"/>
                  </a:lnTo>
                  <a:lnTo>
                    <a:pt x="280384" y="85135"/>
                  </a:lnTo>
                  <a:lnTo>
                    <a:pt x="280714" y="85766"/>
                  </a:lnTo>
                  <a:lnTo>
                    <a:pt x="280873" y="86696"/>
                  </a:lnTo>
                  <a:lnTo>
                    <a:pt x="281275" y="87814"/>
                  </a:lnTo>
                  <a:lnTo>
                    <a:pt x="281445" y="88737"/>
                  </a:lnTo>
                  <a:lnTo>
                    <a:pt x="282560" y="90275"/>
                  </a:lnTo>
                  <a:lnTo>
                    <a:pt x="283692" y="91483"/>
                  </a:lnTo>
                  <a:lnTo>
                    <a:pt x="284121" y="92832"/>
                  </a:lnTo>
                  <a:lnTo>
                    <a:pt x="285221" y="94369"/>
                  </a:lnTo>
                  <a:lnTo>
                    <a:pt x="285831" y="96168"/>
                  </a:lnTo>
                  <a:lnTo>
                    <a:pt x="286577" y="100985"/>
                  </a:lnTo>
                  <a:lnTo>
                    <a:pt x="286584" y="103172"/>
                  </a:lnTo>
                  <a:lnTo>
                    <a:pt x="286511" y="106727"/>
                  </a:lnTo>
                  <a:lnTo>
                    <a:pt x="286258" y="107152"/>
                  </a:lnTo>
                  <a:lnTo>
                    <a:pt x="285858" y="107316"/>
                  </a:lnTo>
                  <a:lnTo>
                    <a:pt x="284650" y="107255"/>
                  </a:lnTo>
                  <a:lnTo>
                    <a:pt x="283775" y="106915"/>
                  </a:lnTo>
                  <a:lnTo>
                    <a:pt x="283067" y="106866"/>
                  </a:lnTo>
                  <a:lnTo>
                    <a:pt x="282660" y="106611"/>
                  </a:lnTo>
                  <a:lnTo>
                    <a:pt x="282208" y="106520"/>
                  </a:lnTo>
                  <a:lnTo>
                    <a:pt x="281501" y="106629"/>
                  </a:lnTo>
                  <a:lnTo>
                    <a:pt x="280620" y="106994"/>
                  </a:lnTo>
                  <a:lnTo>
                    <a:pt x="280035" y="107388"/>
                  </a:lnTo>
                  <a:lnTo>
                    <a:pt x="278472" y="108841"/>
                  </a:lnTo>
                  <a:lnTo>
                    <a:pt x="273542" y="112917"/>
                  </a:lnTo>
                  <a:lnTo>
                    <a:pt x="271942" y="114667"/>
                  </a:lnTo>
                  <a:lnTo>
                    <a:pt x="269089" y="118306"/>
                  </a:lnTo>
                  <a:lnTo>
                    <a:pt x="268052" y="119892"/>
                  </a:lnTo>
                  <a:lnTo>
                    <a:pt x="267419" y="120597"/>
                  </a:lnTo>
                  <a:lnTo>
                    <a:pt x="266177" y="121302"/>
                  </a:lnTo>
                  <a:lnTo>
                    <a:pt x="265242" y="121362"/>
                  </a:lnTo>
                  <a:lnTo>
                    <a:pt x="264372" y="121733"/>
                  </a:lnTo>
                  <a:lnTo>
                    <a:pt x="262963" y="121903"/>
                  </a:lnTo>
                  <a:lnTo>
                    <a:pt x="262063" y="122200"/>
                  </a:lnTo>
                  <a:lnTo>
                    <a:pt x="261441" y="122541"/>
                  </a:lnTo>
                  <a:lnTo>
                    <a:pt x="259841" y="123950"/>
                  </a:lnTo>
                  <a:lnTo>
                    <a:pt x="258493" y="124916"/>
                  </a:lnTo>
                  <a:lnTo>
                    <a:pt x="256694" y="126459"/>
                  </a:lnTo>
                  <a:lnTo>
                    <a:pt x="254936" y="128379"/>
                  </a:lnTo>
                  <a:lnTo>
                    <a:pt x="253414" y="129874"/>
                  </a:lnTo>
                  <a:lnTo>
                    <a:pt x="249505" y="133318"/>
                  </a:lnTo>
                  <a:lnTo>
                    <a:pt x="247962" y="134801"/>
                  </a:lnTo>
                  <a:lnTo>
                    <a:pt x="247710" y="135184"/>
                  </a:lnTo>
                  <a:lnTo>
                    <a:pt x="247278" y="136289"/>
                  </a:lnTo>
                  <a:lnTo>
                    <a:pt x="245454" y="139339"/>
                  </a:lnTo>
                  <a:lnTo>
                    <a:pt x="244424" y="140931"/>
                  </a:lnTo>
                  <a:lnTo>
                    <a:pt x="243550" y="142055"/>
                  </a:lnTo>
                  <a:lnTo>
                    <a:pt x="243004" y="142511"/>
                  </a:lnTo>
                  <a:lnTo>
                    <a:pt x="242550" y="143064"/>
                  </a:lnTo>
                  <a:lnTo>
                    <a:pt x="241208" y="143489"/>
                  </a:lnTo>
                  <a:lnTo>
                    <a:pt x="239787" y="144340"/>
                  </a:lnTo>
                  <a:lnTo>
                    <a:pt x="237912" y="145785"/>
                  </a:lnTo>
                  <a:lnTo>
                    <a:pt x="236719" y="147262"/>
                  </a:lnTo>
                  <a:lnTo>
                    <a:pt x="235026" y="150111"/>
                  </a:lnTo>
                  <a:lnTo>
                    <a:pt x="234519" y="151685"/>
                  </a:lnTo>
                  <a:lnTo>
                    <a:pt x="233775" y="152893"/>
                  </a:lnTo>
                  <a:lnTo>
                    <a:pt x="233546" y="154291"/>
                  </a:lnTo>
                  <a:lnTo>
                    <a:pt x="233009" y="155609"/>
                  </a:lnTo>
                  <a:lnTo>
                    <a:pt x="232585" y="156454"/>
                  </a:lnTo>
                  <a:lnTo>
                    <a:pt x="231856" y="157395"/>
                  </a:lnTo>
                  <a:lnTo>
                    <a:pt x="231514" y="158270"/>
                  </a:lnTo>
                  <a:lnTo>
                    <a:pt x="229643" y="159698"/>
                  </a:lnTo>
                  <a:lnTo>
                    <a:pt x="229163" y="159741"/>
                  </a:lnTo>
                  <a:lnTo>
                    <a:pt x="228286" y="160093"/>
                  </a:lnTo>
                  <a:lnTo>
                    <a:pt x="226871" y="160245"/>
                  </a:lnTo>
                  <a:lnTo>
                    <a:pt x="223287" y="161460"/>
                  </a:lnTo>
                  <a:lnTo>
                    <a:pt x="220629" y="163817"/>
                  </a:lnTo>
                  <a:lnTo>
                    <a:pt x="219042" y="165585"/>
                  </a:lnTo>
                  <a:lnTo>
                    <a:pt x="218158" y="165889"/>
                  </a:lnTo>
                  <a:lnTo>
                    <a:pt x="216814" y="166867"/>
                  </a:lnTo>
                  <a:lnTo>
                    <a:pt x="210475" y="170567"/>
                  </a:lnTo>
                  <a:lnTo>
                    <a:pt x="209791" y="170761"/>
                  </a:lnTo>
                  <a:lnTo>
                    <a:pt x="209081" y="170749"/>
                  </a:lnTo>
                  <a:lnTo>
                    <a:pt x="205917" y="172378"/>
                  </a:lnTo>
                  <a:lnTo>
                    <a:pt x="204980" y="172444"/>
                  </a:lnTo>
                  <a:lnTo>
                    <a:pt x="203671" y="172086"/>
                  </a:lnTo>
                  <a:lnTo>
                    <a:pt x="203111" y="171648"/>
                  </a:lnTo>
                  <a:lnTo>
                    <a:pt x="202683" y="171077"/>
                  </a:lnTo>
                  <a:lnTo>
                    <a:pt x="202323" y="169716"/>
                  </a:lnTo>
                  <a:lnTo>
                    <a:pt x="201667" y="168453"/>
                  </a:lnTo>
                  <a:lnTo>
                    <a:pt x="200562" y="166375"/>
                  </a:lnTo>
                  <a:lnTo>
                    <a:pt x="200242" y="165743"/>
                  </a:lnTo>
                  <a:lnTo>
                    <a:pt x="196860" y="159297"/>
                  </a:lnTo>
                  <a:lnTo>
                    <a:pt x="195564" y="156764"/>
                  </a:lnTo>
                  <a:lnTo>
                    <a:pt x="193385" y="152031"/>
                  </a:lnTo>
                  <a:lnTo>
                    <a:pt x="191820" y="149376"/>
                  </a:lnTo>
                  <a:lnTo>
                    <a:pt x="190826" y="148052"/>
                  </a:lnTo>
                  <a:lnTo>
                    <a:pt x="189950" y="147256"/>
                  </a:lnTo>
                  <a:lnTo>
                    <a:pt x="189385" y="146824"/>
                  </a:lnTo>
                  <a:lnTo>
                    <a:pt x="188550" y="146374"/>
                  </a:lnTo>
                  <a:lnTo>
                    <a:pt x="187631" y="145615"/>
                  </a:lnTo>
                  <a:lnTo>
                    <a:pt x="187215" y="145415"/>
                  </a:lnTo>
                  <a:lnTo>
                    <a:pt x="185396" y="144321"/>
                  </a:lnTo>
                  <a:lnTo>
                    <a:pt x="183221" y="144321"/>
                  </a:lnTo>
                  <a:lnTo>
                    <a:pt x="181045" y="144865"/>
                  </a:lnTo>
                  <a:lnTo>
                    <a:pt x="179322" y="146587"/>
                  </a:lnTo>
                  <a:lnTo>
                    <a:pt x="178633" y="147392"/>
                  </a:lnTo>
                  <a:lnTo>
                    <a:pt x="177690" y="148492"/>
                  </a:lnTo>
                  <a:lnTo>
                    <a:pt x="176742" y="149862"/>
                  </a:lnTo>
                  <a:lnTo>
                    <a:pt x="175593" y="151059"/>
                  </a:lnTo>
                  <a:lnTo>
                    <a:pt x="174691" y="151830"/>
                  </a:lnTo>
                  <a:lnTo>
                    <a:pt x="172020" y="153355"/>
                  </a:lnTo>
                  <a:lnTo>
                    <a:pt x="170202" y="153884"/>
                  </a:lnTo>
                  <a:lnTo>
                    <a:pt x="169030" y="153999"/>
                  </a:lnTo>
                  <a:lnTo>
                    <a:pt x="168391" y="154309"/>
                  </a:lnTo>
                  <a:lnTo>
                    <a:pt x="168030" y="154625"/>
                  </a:lnTo>
                  <a:lnTo>
                    <a:pt x="167619" y="155315"/>
                  </a:lnTo>
                  <a:lnTo>
                    <a:pt x="166943" y="156454"/>
                  </a:lnTo>
                  <a:lnTo>
                    <a:pt x="166437" y="157523"/>
                  </a:lnTo>
                  <a:lnTo>
                    <a:pt x="166013" y="160336"/>
                  </a:lnTo>
                  <a:lnTo>
                    <a:pt x="166012" y="161758"/>
                  </a:lnTo>
                  <a:lnTo>
                    <a:pt x="165673" y="163131"/>
                  </a:lnTo>
                  <a:lnTo>
                    <a:pt x="165410" y="168519"/>
                  </a:lnTo>
                  <a:lnTo>
                    <a:pt x="165159" y="171800"/>
                  </a:lnTo>
                  <a:lnTo>
                    <a:pt x="165023" y="172249"/>
                  </a:lnTo>
                  <a:lnTo>
                    <a:pt x="163789" y="173362"/>
                  </a:lnTo>
                  <a:lnTo>
                    <a:pt x="162982" y="173872"/>
                  </a:lnTo>
                  <a:lnTo>
                    <a:pt x="162540" y="174011"/>
                  </a:lnTo>
                  <a:lnTo>
                    <a:pt x="161831" y="173926"/>
                  </a:lnTo>
                  <a:lnTo>
                    <a:pt x="161181" y="173641"/>
                  </a:lnTo>
                  <a:lnTo>
                    <a:pt x="158929" y="173301"/>
                  </a:lnTo>
                  <a:lnTo>
                    <a:pt x="158220" y="173434"/>
                  </a:lnTo>
                  <a:lnTo>
                    <a:pt x="156806" y="173507"/>
                  </a:lnTo>
                  <a:lnTo>
                    <a:pt x="153265" y="177335"/>
                  </a:lnTo>
                  <a:lnTo>
                    <a:pt x="151988" y="178386"/>
                  </a:lnTo>
                  <a:lnTo>
                    <a:pt x="151327" y="178641"/>
                  </a:lnTo>
                  <a:lnTo>
                    <a:pt x="149902" y="178617"/>
                  </a:lnTo>
                  <a:lnTo>
                    <a:pt x="149203" y="178745"/>
                  </a:lnTo>
                  <a:lnTo>
                    <a:pt x="147402" y="179249"/>
                  </a:lnTo>
                  <a:lnTo>
                    <a:pt x="145922" y="180014"/>
                  </a:lnTo>
                  <a:lnTo>
                    <a:pt x="145467" y="180555"/>
                  </a:lnTo>
                  <a:lnTo>
                    <a:pt x="145319" y="181715"/>
                  </a:lnTo>
                  <a:lnTo>
                    <a:pt x="144660" y="182973"/>
                  </a:lnTo>
                  <a:lnTo>
                    <a:pt x="144367" y="184364"/>
                  </a:lnTo>
                  <a:lnTo>
                    <a:pt x="143481" y="186041"/>
                  </a:lnTo>
                  <a:lnTo>
                    <a:pt x="142902" y="186794"/>
                  </a:lnTo>
                  <a:lnTo>
                    <a:pt x="142065" y="187219"/>
                  </a:lnTo>
                  <a:lnTo>
                    <a:pt x="141126" y="187961"/>
                  </a:lnTo>
                  <a:lnTo>
                    <a:pt x="140692" y="188101"/>
                  </a:lnTo>
                  <a:lnTo>
                    <a:pt x="138557" y="187967"/>
                  </a:lnTo>
                  <a:lnTo>
                    <a:pt x="137135" y="188003"/>
                  </a:lnTo>
                  <a:lnTo>
                    <a:pt x="135486" y="188180"/>
                  </a:lnTo>
                  <a:lnTo>
                    <a:pt x="132643" y="188228"/>
                  </a:lnTo>
                  <a:lnTo>
                    <a:pt x="131945" y="188368"/>
                  </a:lnTo>
                  <a:lnTo>
                    <a:pt x="131067" y="188720"/>
                  </a:lnTo>
                  <a:lnTo>
                    <a:pt x="130068" y="189358"/>
                  </a:lnTo>
                  <a:lnTo>
                    <a:pt x="129419" y="189644"/>
                  </a:lnTo>
                  <a:lnTo>
                    <a:pt x="128497" y="189862"/>
                  </a:lnTo>
                  <a:lnTo>
                    <a:pt x="127552" y="189929"/>
                  </a:lnTo>
                  <a:lnTo>
                    <a:pt x="126874" y="190142"/>
                  </a:lnTo>
                  <a:lnTo>
                    <a:pt x="124829" y="191339"/>
                  </a:lnTo>
                  <a:lnTo>
                    <a:pt x="122880" y="192202"/>
                  </a:lnTo>
                  <a:lnTo>
                    <a:pt x="121616" y="193264"/>
                  </a:lnTo>
                  <a:lnTo>
                    <a:pt x="119905" y="194097"/>
                  </a:lnTo>
                  <a:lnTo>
                    <a:pt x="118974" y="194237"/>
                  </a:lnTo>
                  <a:lnTo>
                    <a:pt x="117734" y="194935"/>
                  </a:lnTo>
                  <a:lnTo>
                    <a:pt x="116164" y="195440"/>
                  </a:lnTo>
                  <a:lnTo>
                    <a:pt x="114970" y="195427"/>
                  </a:lnTo>
                  <a:lnTo>
                    <a:pt x="114527" y="195294"/>
                  </a:lnTo>
                  <a:lnTo>
                    <a:pt x="113182" y="194316"/>
                  </a:lnTo>
                  <a:lnTo>
                    <a:pt x="110919" y="193022"/>
                  </a:lnTo>
                  <a:lnTo>
                    <a:pt x="110259" y="192761"/>
                  </a:lnTo>
                  <a:lnTo>
                    <a:pt x="109326" y="192918"/>
                  </a:lnTo>
                  <a:lnTo>
                    <a:pt x="107426" y="192936"/>
                  </a:lnTo>
                  <a:lnTo>
                    <a:pt x="106545" y="193264"/>
                  </a:lnTo>
                  <a:lnTo>
                    <a:pt x="105848" y="193404"/>
                  </a:lnTo>
                  <a:lnTo>
                    <a:pt x="103479" y="193441"/>
                  </a:lnTo>
                  <a:lnTo>
                    <a:pt x="101586" y="193362"/>
                  </a:lnTo>
                  <a:lnTo>
                    <a:pt x="99216" y="193447"/>
                  </a:lnTo>
                  <a:lnTo>
                    <a:pt x="98289" y="193277"/>
                  </a:lnTo>
                  <a:lnTo>
                    <a:pt x="96982" y="192712"/>
                  </a:lnTo>
                  <a:lnTo>
                    <a:pt x="95419" y="191819"/>
                  </a:lnTo>
                  <a:lnTo>
                    <a:pt x="94270" y="191558"/>
                  </a:lnTo>
                  <a:lnTo>
                    <a:pt x="92699" y="191041"/>
                  </a:lnTo>
                  <a:lnTo>
                    <a:pt x="91617" y="190555"/>
                  </a:lnTo>
                  <a:lnTo>
                    <a:pt x="90144" y="189370"/>
                  </a:lnTo>
                  <a:lnTo>
                    <a:pt x="89375" y="188465"/>
                  </a:lnTo>
                  <a:lnTo>
                    <a:pt x="88962" y="188252"/>
                  </a:lnTo>
                  <a:lnTo>
                    <a:pt x="87093" y="187906"/>
                  </a:lnTo>
                  <a:lnTo>
                    <a:pt x="84958" y="187942"/>
                  </a:lnTo>
                  <a:lnTo>
                    <a:pt x="84070" y="187639"/>
                  </a:lnTo>
                  <a:lnTo>
                    <a:pt x="80516" y="187718"/>
                  </a:lnTo>
                  <a:lnTo>
                    <a:pt x="79131" y="187396"/>
                  </a:lnTo>
                  <a:lnTo>
                    <a:pt x="78186" y="187432"/>
                  </a:lnTo>
                  <a:lnTo>
                    <a:pt x="77061" y="187080"/>
                  </a:lnTo>
                  <a:lnTo>
                    <a:pt x="75879" y="187043"/>
                  </a:lnTo>
                  <a:lnTo>
                    <a:pt x="74523" y="186612"/>
                  </a:lnTo>
                  <a:lnTo>
                    <a:pt x="72872" y="186478"/>
                  </a:lnTo>
                  <a:lnTo>
                    <a:pt x="71532" y="185998"/>
                  </a:lnTo>
                  <a:lnTo>
                    <a:pt x="69584" y="185129"/>
                  </a:lnTo>
                  <a:lnTo>
                    <a:pt x="68882" y="185020"/>
                  </a:lnTo>
                  <a:lnTo>
                    <a:pt x="68213" y="184783"/>
                  </a:lnTo>
                  <a:lnTo>
                    <a:pt x="66856" y="183842"/>
                  </a:lnTo>
                  <a:lnTo>
                    <a:pt x="65914" y="183799"/>
                  </a:lnTo>
                  <a:lnTo>
                    <a:pt x="63515" y="182766"/>
                  </a:lnTo>
                  <a:lnTo>
                    <a:pt x="62583" y="182699"/>
                  </a:lnTo>
                  <a:lnTo>
                    <a:pt x="61822" y="182140"/>
                  </a:lnTo>
                  <a:lnTo>
                    <a:pt x="59465" y="179485"/>
                  </a:lnTo>
                  <a:lnTo>
                    <a:pt x="58908" y="179042"/>
                  </a:lnTo>
                  <a:lnTo>
                    <a:pt x="58347" y="178276"/>
                  </a:lnTo>
                  <a:lnTo>
                    <a:pt x="57220" y="177043"/>
                  </a:lnTo>
                  <a:lnTo>
                    <a:pt x="56855" y="176769"/>
                  </a:lnTo>
                  <a:lnTo>
                    <a:pt x="55430" y="176873"/>
                  </a:lnTo>
                  <a:lnTo>
                    <a:pt x="54499" y="176721"/>
                  </a:lnTo>
                  <a:lnTo>
                    <a:pt x="53167" y="176235"/>
                  </a:lnTo>
                  <a:lnTo>
                    <a:pt x="51562" y="175220"/>
                  </a:lnTo>
                  <a:lnTo>
                    <a:pt x="50671" y="174905"/>
                  </a:lnTo>
                  <a:lnTo>
                    <a:pt x="49728" y="174826"/>
                  </a:lnTo>
                  <a:lnTo>
                    <a:pt x="47597" y="174893"/>
                  </a:lnTo>
                  <a:lnTo>
                    <a:pt x="45957" y="174667"/>
                  </a:lnTo>
                  <a:lnTo>
                    <a:pt x="44539" y="174734"/>
                  </a:lnTo>
                  <a:lnTo>
                    <a:pt x="42965" y="174194"/>
                  </a:lnTo>
                  <a:lnTo>
                    <a:pt x="42393" y="173786"/>
                  </a:lnTo>
                  <a:lnTo>
                    <a:pt x="41404" y="172450"/>
                  </a:lnTo>
                  <a:lnTo>
                    <a:pt x="40730" y="171782"/>
                  </a:lnTo>
                  <a:lnTo>
                    <a:pt x="40158" y="170755"/>
                  </a:lnTo>
                  <a:lnTo>
                    <a:pt x="39724" y="170190"/>
                  </a:lnTo>
                  <a:lnTo>
                    <a:pt x="37747" y="168489"/>
                  </a:lnTo>
                  <a:lnTo>
                    <a:pt x="36650" y="168051"/>
                  </a:lnTo>
                  <a:lnTo>
                    <a:pt x="36267" y="167778"/>
                  </a:lnTo>
                  <a:lnTo>
                    <a:pt x="35679" y="166478"/>
                  </a:lnTo>
                  <a:lnTo>
                    <a:pt x="34961" y="165870"/>
                  </a:lnTo>
                  <a:lnTo>
                    <a:pt x="34732" y="165439"/>
                  </a:lnTo>
                  <a:lnTo>
                    <a:pt x="34348" y="165233"/>
                  </a:lnTo>
                  <a:lnTo>
                    <a:pt x="33149" y="165281"/>
                  </a:lnTo>
                  <a:lnTo>
                    <a:pt x="29141" y="167316"/>
                  </a:lnTo>
                  <a:lnTo>
                    <a:pt x="27413" y="168574"/>
                  </a:lnTo>
                  <a:lnTo>
                    <a:pt x="26543" y="168781"/>
                  </a:lnTo>
                  <a:lnTo>
                    <a:pt x="26523" y="169522"/>
                  </a:lnTo>
                  <a:lnTo>
                    <a:pt x="25753" y="171508"/>
                  </a:lnTo>
                  <a:lnTo>
                    <a:pt x="25624" y="173161"/>
                  </a:lnTo>
                  <a:lnTo>
                    <a:pt x="24569" y="176052"/>
                  </a:lnTo>
                  <a:lnTo>
                    <a:pt x="22412" y="180001"/>
                  </a:lnTo>
                  <a:lnTo>
                    <a:pt x="21677" y="180925"/>
                  </a:lnTo>
                  <a:lnTo>
                    <a:pt x="20494" y="182104"/>
                  </a:lnTo>
                  <a:lnTo>
                    <a:pt x="19493" y="181502"/>
                  </a:lnTo>
                  <a:lnTo>
                    <a:pt x="17979" y="180816"/>
                  </a:lnTo>
                  <a:lnTo>
                    <a:pt x="17044" y="180749"/>
                  </a:lnTo>
                  <a:lnTo>
                    <a:pt x="16482" y="180311"/>
                  </a:lnTo>
                  <a:lnTo>
                    <a:pt x="13679" y="180773"/>
                  </a:lnTo>
                  <a:lnTo>
                    <a:pt x="12635" y="181326"/>
                  </a:lnTo>
                  <a:lnTo>
                    <a:pt x="11322" y="182341"/>
                  </a:lnTo>
                  <a:lnTo>
                    <a:pt x="10413" y="182590"/>
                  </a:lnTo>
                  <a:lnTo>
                    <a:pt x="9707" y="182523"/>
                  </a:lnTo>
                  <a:lnTo>
                    <a:pt x="8798" y="182255"/>
                  </a:lnTo>
                  <a:lnTo>
                    <a:pt x="7613" y="182268"/>
                  </a:lnTo>
                  <a:lnTo>
                    <a:pt x="6483" y="181940"/>
                  </a:lnTo>
                  <a:lnTo>
                    <a:pt x="5295" y="181983"/>
                  </a:lnTo>
                  <a:lnTo>
                    <a:pt x="4131" y="181788"/>
                  </a:lnTo>
                  <a:lnTo>
                    <a:pt x="2944" y="181824"/>
                  </a:lnTo>
                  <a:lnTo>
                    <a:pt x="2293" y="181551"/>
                  </a:lnTo>
                  <a:lnTo>
                    <a:pt x="1153" y="181253"/>
                  </a:lnTo>
                  <a:lnTo>
                    <a:pt x="0" y="180439"/>
                  </a:lnTo>
                  <a:lnTo>
                    <a:pt x="123" y="180299"/>
                  </a:lnTo>
                  <a:lnTo>
                    <a:pt x="370" y="180269"/>
                  </a:lnTo>
                  <a:lnTo>
                    <a:pt x="603" y="180324"/>
                  </a:lnTo>
                  <a:lnTo>
                    <a:pt x="828" y="180421"/>
                  </a:lnTo>
                  <a:lnTo>
                    <a:pt x="1064" y="180487"/>
                  </a:lnTo>
                  <a:lnTo>
                    <a:pt x="1310" y="180506"/>
                  </a:lnTo>
                  <a:lnTo>
                    <a:pt x="1437" y="180500"/>
                  </a:lnTo>
                  <a:lnTo>
                    <a:pt x="1549" y="180469"/>
                  </a:lnTo>
                  <a:lnTo>
                    <a:pt x="1643" y="180397"/>
                  </a:lnTo>
                  <a:lnTo>
                    <a:pt x="1717" y="180293"/>
                  </a:lnTo>
                  <a:lnTo>
                    <a:pt x="1757" y="180178"/>
                  </a:lnTo>
                  <a:lnTo>
                    <a:pt x="1759" y="180062"/>
                  </a:lnTo>
                  <a:lnTo>
                    <a:pt x="1737" y="179935"/>
                  </a:lnTo>
                  <a:lnTo>
                    <a:pt x="1702" y="179692"/>
                  </a:lnTo>
                  <a:lnTo>
                    <a:pt x="1677" y="179449"/>
                  </a:lnTo>
                  <a:lnTo>
                    <a:pt x="1661" y="179206"/>
                  </a:lnTo>
                  <a:lnTo>
                    <a:pt x="1663" y="179085"/>
                  </a:lnTo>
                  <a:lnTo>
                    <a:pt x="1683" y="178969"/>
                  </a:lnTo>
                  <a:lnTo>
                    <a:pt x="1723" y="178853"/>
                  </a:lnTo>
                  <a:lnTo>
                    <a:pt x="1773" y="178738"/>
                  </a:lnTo>
                  <a:lnTo>
                    <a:pt x="1823" y="178622"/>
                  </a:lnTo>
                  <a:lnTo>
                    <a:pt x="1875" y="178513"/>
                  </a:lnTo>
                  <a:lnTo>
                    <a:pt x="1939" y="178410"/>
                  </a:lnTo>
                  <a:lnTo>
                    <a:pt x="2026" y="178337"/>
                  </a:lnTo>
                  <a:lnTo>
                    <a:pt x="2143" y="178295"/>
                  </a:lnTo>
                  <a:lnTo>
                    <a:pt x="2263" y="178258"/>
                  </a:lnTo>
                  <a:lnTo>
                    <a:pt x="2468" y="178131"/>
                  </a:lnTo>
                  <a:lnTo>
                    <a:pt x="2686" y="178027"/>
                  </a:lnTo>
                  <a:lnTo>
                    <a:pt x="2921" y="177966"/>
                  </a:lnTo>
                  <a:lnTo>
                    <a:pt x="3034" y="177912"/>
                  </a:lnTo>
                  <a:lnTo>
                    <a:pt x="3138" y="177845"/>
                  </a:lnTo>
                  <a:lnTo>
                    <a:pt x="3223" y="177760"/>
                  </a:lnTo>
                  <a:lnTo>
                    <a:pt x="3291" y="177663"/>
                  </a:lnTo>
                  <a:lnTo>
                    <a:pt x="3354" y="177560"/>
                  </a:lnTo>
                  <a:lnTo>
                    <a:pt x="3413" y="177456"/>
                  </a:lnTo>
                  <a:lnTo>
                    <a:pt x="3469" y="177347"/>
                  </a:lnTo>
                  <a:lnTo>
                    <a:pt x="3591" y="177134"/>
                  </a:lnTo>
                  <a:lnTo>
                    <a:pt x="3722" y="176927"/>
                  </a:lnTo>
                  <a:lnTo>
                    <a:pt x="3777" y="176818"/>
                  </a:lnTo>
                  <a:lnTo>
                    <a:pt x="3816" y="176709"/>
                  </a:lnTo>
                  <a:lnTo>
                    <a:pt x="3842" y="176587"/>
                  </a:lnTo>
                  <a:lnTo>
                    <a:pt x="3861" y="176466"/>
                  </a:lnTo>
                  <a:lnTo>
                    <a:pt x="3870" y="176344"/>
                  </a:lnTo>
                  <a:lnTo>
                    <a:pt x="3878" y="176223"/>
                  </a:lnTo>
                  <a:lnTo>
                    <a:pt x="3914" y="175986"/>
                  </a:lnTo>
                  <a:lnTo>
                    <a:pt x="3972" y="175749"/>
                  </a:lnTo>
                  <a:lnTo>
                    <a:pt x="4049" y="175518"/>
                  </a:lnTo>
                  <a:lnTo>
                    <a:pt x="4113" y="175415"/>
                  </a:lnTo>
                  <a:lnTo>
                    <a:pt x="4199" y="175329"/>
                  </a:lnTo>
                  <a:lnTo>
                    <a:pt x="4289" y="175244"/>
                  </a:lnTo>
                  <a:lnTo>
                    <a:pt x="4381" y="175159"/>
                  </a:lnTo>
                  <a:lnTo>
                    <a:pt x="4480" y="175075"/>
                  </a:lnTo>
                  <a:lnTo>
                    <a:pt x="4596" y="174880"/>
                  </a:lnTo>
                  <a:lnTo>
                    <a:pt x="4598" y="174631"/>
                  </a:lnTo>
                  <a:lnTo>
                    <a:pt x="4578" y="174510"/>
                  </a:lnTo>
                  <a:lnTo>
                    <a:pt x="4539" y="174400"/>
                  </a:lnTo>
                  <a:lnTo>
                    <a:pt x="4471" y="174297"/>
                  </a:lnTo>
                  <a:lnTo>
                    <a:pt x="4396" y="174194"/>
                  </a:lnTo>
                  <a:lnTo>
                    <a:pt x="4316" y="174103"/>
                  </a:lnTo>
                  <a:lnTo>
                    <a:pt x="4233" y="174018"/>
                  </a:lnTo>
                  <a:lnTo>
                    <a:pt x="4072" y="173835"/>
                  </a:lnTo>
                  <a:lnTo>
                    <a:pt x="4001" y="173738"/>
                  </a:lnTo>
                  <a:lnTo>
                    <a:pt x="3932" y="173634"/>
                  </a:lnTo>
                  <a:lnTo>
                    <a:pt x="3867" y="173531"/>
                  </a:lnTo>
                  <a:lnTo>
                    <a:pt x="3805" y="173428"/>
                  </a:lnTo>
                  <a:lnTo>
                    <a:pt x="3654" y="173240"/>
                  </a:lnTo>
                  <a:lnTo>
                    <a:pt x="3462" y="173088"/>
                  </a:lnTo>
                  <a:lnTo>
                    <a:pt x="3316" y="172893"/>
                  </a:lnTo>
                  <a:lnTo>
                    <a:pt x="3157" y="172711"/>
                  </a:lnTo>
                  <a:lnTo>
                    <a:pt x="2952" y="172577"/>
                  </a:lnTo>
                  <a:lnTo>
                    <a:pt x="2753" y="172438"/>
                  </a:lnTo>
                  <a:lnTo>
                    <a:pt x="2651" y="172371"/>
                  </a:lnTo>
                  <a:lnTo>
                    <a:pt x="2543" y="172316"/>
                  </a:lnTo>
                  <a:lnTo>
                    <a:pt x="2428" y="172280"/>
                  </a:lnTo>
                  <a:lnTo>
                    <a:pt x="2310" y="172249"/>
                  </a:lnTo>
                  <a:lnTo>
                    <a:pt x="2191" y="172219"/>
                  </a:lnTo>
                  <a:lnTo>
                    <a:pt x="2067" y="172207"/>
                  </a:lnTo>
                  <a:lnTo>
                    <a:pt x="1942" y="172195"/>
                  </a:lnTo>
                  <a:lnTo>
                    <a:pt x="1736" y="172085"/>
                  </a:lnTo>
                  <a:lnTo>
                    <a:pt x="1662" y="171982"/>
                  </a:lnTo>
                  <a:lnTo>
                    <a:pt x="1614" y="171867"/>
                  </a:lnTo>
                  <a:lnTo>
                    <a:pt x="1590" y="171745"/>
                  </a:lnTo>
                  <a:lnTo>
                    <a:pt x="1589" y="171617"/>
                  </a:lnTo>
                  <a:lnTo>
                    <a:pt x="1722" y="171442"/>
                  </a:lnTo>
                  <a:lnTo>
                    <a:pt x="1845" y="171393"/>
                  </a:lnTo>
                  <a:lnTo>
                    <a:pt x="1961" y="171356"/>
                  </a:lnTo>
                  <a:lnTo>
                    <a:pt x="2081" y="171332"/>
                  </a:lnTo>
                  <a:lnTo>
                    <a:pt x="2202" y="171314"/>
                  </a:lnTo>
                  <a:lnTo>
                    <a:pt x="2323" y="171301"/>
                  </a:lnTo>
                  <a:lnTo>
                    <a:pt x="2564" y="171271"/>
                  </a:lnTo>
                  <a:lnTo>
                    <a:pt x="2817" y="171241"/>
                  </a:lnTo>
                  <a:lnTo>
                    <a:pt x="2999" y="171126"/>
                  </a:lnTo>
                  <a:lnTo>
                    <a:pt x="3051" y="170876"/>
                  </a:lnTo>
                  <a:lnTo>
                    <a:pt x="3120" y="170640"/>
                  </a:lnTo>
                  <a:lnTo>
                    <a:pt x="3212" y="170415"/>
                  </a:lnTo>
                  <a:lnTo>
                    <a:pt x="3259" y="170172"/>
                  </a:lnTo>
                  <a:lnTo>
                    <a:pt x="3359" y="169971"/>
                  </a:lnTo>
                  <a:lnTo>
                    <a:pt x="3579" y="169856"/>
                  </a:lnTo>
                  <a:lnTo>
                    <a:pt x="3663" y="169765"/>
                  </a:lnTo>
                  <a:lnTo>
                    <a:pt x="3733" y="169661"/>
                  </a:lnTo>
                  <a:lnTo>
                    <a:pt x="3775" y="169552"/>
                  </a:lnTo>
                  <a:lnTo>
                    <a:pt x="3791" y="169431"/>
                  </a:lnTo>
                  <a:lnTo>
                    <a:pt x="3795" y="169309"/>
                  </a:lnTo>
                  <a:lnTo>
                    <a:pt x="3813" y="169066"/>
                  </a:lnTo>
                  <a:lnTo>
                    <a:pt x="3838" y="168823"/>
                  </a:lnTo>
                  <a:lnTo>
                    <a:pt x="3835" y="168580"/>
                  </a:lnTo>
                  <a:lnTo>
                    <a:pt x="3828" y="168337"/>
                  </a:lnTo>
                  <a:lnTo>
                    <a:pt x="3834" y="168216"/>
                  </a:lnTo>
                  <a:lnTo>
                    <a:pt x="3854" y="168094"/>
                  </a:lnTo>
                  <a:lnTo>
                    <a:pt x="3879" y="167973"/>
                  </a:lnTo>
                  <a:lnTo>
                    <a:pt x="3905" y="167857"/>
                  </a:lnTo>
                  <a:lnTo>
                    <a:pt x="3960" y="167620"/>
                  </a:lnTo>
                  <a:lnTo>
                    <a:pt x="4033" y="167389"/>
                  </a:lnTo>
                  <a:lnTo>
                    <a:pt x="4101" y="167152"/>
                  </a:lnTo>
                  <a:lnTo>
                    <a:pt x="4117" y="166909"/>
                  </a:lnTo>
                  <a:lnTo>
                    <a:pt x="4163" y="166672"/>
                  </a:lnTo>
                  <a:lnTo>
                    <a:pt x="4201" y="166557"/>
                  </a:lnTo>
                  <a:lnTo>
                    <a:pt x="4248" y="166447"/>
                  </a:lnTo>
                  <a:lnTo>
                    <a:pt x="4306" y="166338"/>
                  </a:lnTo>
                  <a:lnTo>
                    <a:pt x="4375" y="166241"/>
                  </a:lnTo>
                  <a:lnTo>
                    <a:pt x="4499" y="166028"/>
                  </a:lnTo>
                  <a:lnTo>
                    <a:pt x="4615" y="165816"/>
                  </a:lnTo>
                  <a:lnTo>
                    <a:pt x="4725" y="165597"/>
                  </a:lnTo>
                  <a:lnTo>
                    <a:pt x="4896" y="165433"/>
                  </a:lnTo>
                  <a:lnTo>
                    <a:pt x="5093" y="165287"/>
                  </a:lnTo>
                  <a:lnTo>
                    <a:pt x="5258" y="165105"/>
                  </a:lnTo>
                  <a:lnTo>
                    <a:pt x="5271" y="164868"/>
                  </a:lnTo>
                  <a:lnTo>
                    <a:pt x="5225" y="164625"/>
                  </a:lnTo>
                  <a:lnTo>
                    <a:pt x="5195" y="164382"/>
                  </a:lnTo>
                  <a:lnTo>
                    <a:pt x="5196" y="164139"/>
                  </a:lnTo>
                  <a:lnTo>
                    <a:pt x="5186" y="163896"/>
                  </a:lnTo>
                  <a:lnTo>
                    <a:pt x="5176" y="163774"/>
                  </a:lnTo>
                  <a:lnTo>
                    <a:pt x="5150" y="163659"/>
                  </a:lnTo>
                  <a:lnTo>
                    <a:pt x="5108" y="163543"/>
                  </a:lnTo>
                  <a:lnTo>
                    <a:pt x="5052" y="163434"/>
                  </a:lnTo>
                  <a:lnTo>
                    <a:pt x="4989" y="163331"/>
                  </a:lnTo>
                  <a:lnTo>
                    <a:pt x="4919" y="163233"/>
                  </a:lnTo>
                  <a:lnTo>
                    <a:pt x="4839" y="163142"/>
                  </a:lnTo>
                  <a:lnTo>
                    <a:pt x="4754" y="163051"/>
                  </a:lnTo>
                  <a:lnTo>
                    <a:pt x="4670" y="162966"/>
                  </a:lnTo>
                  <a:lnTo>
                    <a:pt x="4519" y="162772"/>
                  </a:lnTo>
                  <a:lnTo>
                    <a:pt x="4369" y="162584"/>
                  </a:lnTo>
                  <a:lnTo>
                    <a:pt x="4287" y="162492"/>
                  </a:lnTo>
                  <a:lnTo>
                    <a:pt x="4209" y="162401"/>
                  </a:lnTo>
                  <a:lnTo>
                    <a:pt x="4137" y="162304"/>
                  </a:lnTo>
                  <a:lnTo>
                    <a:pt x="4068" y="162201"/>
                  </a:lnTo>
                  <a:lnTo>
                    <a:pt x="4010" y="162091"/>
                  </a:lnTo>
                  <a:lnTo>
                    <a:pt x="3973" y="161976"/>
                  </a:lnTo>
                  <a:lnTo>
                    <a:pt x="3970" y="161860"/>
                  </a:lnTo>
                  <a:lnTo>
                    <a:pt x="3979" y="161733"/>
                  </a:lnTo>
                  <a:lnTo>
                    <a:pt x="3958" y="161490"/>
                  </a:lnTo>
                  <a:lnTo>
                    <a:pt x="3933" y="161375"/>
                  </a:lnTo>
                  <a:lnTo>
                    <a:pt x="3902" y="161253"/>
                  </a:lnTo>
                  <a:lnTo>
                    <a:pt x="3870" y="161137"/>
                  </a:lnTo>
                  <a:lnTo>
                    <a:pt x="3830" y="161016"/>
                  </a:lnTo>
                  <a:lnTo>
                    <a:pt x="3769" y="160919"/>
                  </a:lnTo>
                  <a:lnTo>
                    <a:pt x="3668" y="160846"/>
                  </a:lnTo>
                  <a:lnTo>
                    <a:pt x="3555" y="160785"/>
                  </a:lnTo>
                  <a:lnTo>
                    <a:pt x="3448" y="160597"/>
                  </a:lnTo>
                  <a:lnTo>
                    <a:pt x="3460" y="160469"/>
                  </a:lnTo>
                  <a:lnTo>
                    <a:pt x="3466" y="160341"/>
                  </a:lnTo>
                  <a:lnTo>
                    <a:pt x="3459" y="160220"/>
                  </a:lnTo>
                  <a:lnTo>
                    <a:pt x="3448" y="160098"/>
                  </a:lnTo>
                  <a:lnTo>
                    <a:pt x="3426" y="159977"/>
                  </a:lnTo>
                  <a:lnTo>
                    <a:pt x="3393" y="159862"/>
                  </a:lnTo>
                  <a:lnTo>
                    <a:pt x="3353" y="159740"/>
                  </a:lnTo>
                  <a:lnTo>
                    <a:pt x="3301" y="159631"/>
                  </a:lnTo>
                  <a:lnTo>
                    <a:pt x="3227" y="159539"/>
                  </a:lnTo>
                  <a:lnTo>
                    <a:pt x="3120" y="159479"/>
                  </a:lnTo>
                  <a:lnTo>
                    <a:pt x="2937" y="159321"/>
                  </a:lnTo>
                  <a:lnTo>
                    <a:pt x="2867" y="159224"/>
                  </a:lnTo>
                  <a:lnTo>
                    <a:pt x="2808" y="159114"/>
                  </a:lnTo>
                  <a:lnTo>
                    <a:pt x="2760" y="158999"/>
                  </a:lnTo>
                  <a:lnTo>
                    <a:pt x="2737" y="158884"/>
                  </a:lnTo>
                  <a:lnTo>
                    <a:pt x="2733" y="158756"/>
                  </a:lnTo>
                  <a:lnTo>
                    <a:pt x="2681" y="158519"/>
                  </a:lnTo>
                  <a:lnTo>
                    <a:pt x="2635" y="158409"/>
                  </a:lnTo>
                  <a:lnTo>
                    <a:pt x="2573" y="158306"/>
                  </a:lnTo>
                  <a:lnTo>
                    <a:pt x="2502" y="158203"/>
                  </a:lnTo>
                  <a:lnTo>
                    <a:pt x="2425" y="158112"/>
                  </a:lnTo>
                  <a:lnTo>
                    <a:pt x="2342" y="158021"/>
                  </a:lnTo>
                  <a:lnTo>
                    <a:pt x="2257" y="157936"/>
                  </a:lnTo>
                  <a:lnTo>
                    <a:pt x="2159" y="157863"/>
                  </a:lnTo>
                  <a:lnTo>
                    <a:pt x="2048" y="157802"/>
                  </a:lnTo>
                  <a:lnTo>
                    <a:pt x="1858" y="157657"/>
                  </a:lnTo>
                  <a:lnTo>
                    <a:pt x="1817" y="157420"/>
                  </a:lnTo>
                  <a:lnTo>
                    <a:pt x="1856" y="157176"/>
                  </a:lnTo>
                  <a:lnTo>
                    <a:pt x="1898" y="156933"/>
                  </a:lnTo>
                  <a:lnTo>
                    <a:pt x="1887" y="156691"/>
                  </a:lnTo>
                  <a:lnTo>
                    <a:pt x="1959" y="156466"/>
                  </a:lnTo>
                  <a:lnTo>
                    <a:pt x="2056" y="156240"/>
                  </a:lnTo>
                  <a:lnTo>
                    <a:pt x="2137" y="156010"/>
                  </a:lnTo>
                  <a:lnTo>
                    <a:pt x="2169" y="155773"/>
                  </a:lnTo>
                  <a:lnTo>
                    <a:pt x="2163" y="155645"/>
                  </a:lnTo>
                  <a:lnTo>
                    <a:pt x="2127" y="155408"/>
                  </a:lnTo>
                  <a:lnTo>
                    <a:pt x="2079" y="155171"/>
                  </a:lnTo>
                  <a:lnTo>
                    <a:pt x="2076" y="155044"/>
                  </a:lnTo>
                  <a:lnTo>
                    <a:pt x="2061" y="154807"/>
                  </a:lnTo>
                  <a:lnTo>
                    <a:pt x="1911" y="154619"/>
                  </a:lnTo>
                  <a:lnTo>
                    <a:pt x="1794" y="154406"/>
                  </a:lnTo>
                  <a:lnTo>
                    <a:pt x="1741" y="154296"/>
                  </a:lnTo>
                  <a:lnTo>
                    <a:pt x="1679" y="154187"/>
                  </a:lnTo>
                  <a:lnTo>
                    <a:pt x="1612" y="154078"/>
                  </a:lnTo>
                  <a:lnTo>
                    <a:pt x="1531" y="153992"/>
                  </a:lnTo>
                  <a:lnTo>
                    <a:pt x="1422" y="153938"/>
                  </a:lnTo>
                  <a:lnTo>
                    <a:pt x="1298" y="153914"/>
                  </a:lnTo>
                  <a:lnTo>
                    <a:pt x="1068" y="153956"/>
                  </a:lnTo>
                  <a:lnTo>
                    <a:pt x="958" y="154017"/>
                  </a:lnTo>
                  <a:lnTo>
                    <a:pt x="850" y="154078"/>
                  </a:lnTo>
                  <a:lnTo>
                    <a:pt x="742" y="154151"/>
                  </a:lnTo>
                  <a:lnTo>
                    <a:pt x="635" y="154230"/>
                  </a:lnTo>
                  <a:lnTo>
                    <a:pt x="430" y="154339"/>
                  </a:lnTo>
                  <a:lnTo>
                    <a:pt x="229" y="154217"/>
                  </a:lnTo>
                  <a:lnTo>
                    <a:pt x="183" y="153993"/>
                  </a:lnTo>
                  <a:lnTo>
                    <a:pt x="250" y="153750"/>
                  </a:lnTo>
                  <a:lnTo>
                    <a:pt x="241" y="153628"/>
                  </a:lnTo>
                  <a:lnTo>
                    <a:pt x="218" y="153506"/>
                  </a:lnTo>
                  <a:lnTo>
                    <a:pt x="195" y="153385"/>
                  </a:lnTo>
                  <a:lnTo>
                    <a:pt x="170" y="153270"/>
                  </a:lnTo>
                  <a:lnTo>
                    <a:pt x="140" y="153148"/>
                  </a:lnTo>
                  <a:lnTo>
                    <a:pt x="94" y="153033"/>
                  </a:lnTo>
                  <a:lnTo>
                    <a:pt x="31" y="152912"/>
                  </a:lnTo>
                  <a:lnTo>
                    <a:pt x="71" y="152723"/>
                  </a:lnTo>
                  <a:lnTo>
                    <a:pt x="184" y="152650"/>
                  </a:lnTo>
                  <a:lnTo>
                    <a:pt x="301" y="152595"/>
                  </a:lnTo>
                  <a:lnTo>
                    <a:pt x="419" y="152577"/>
                  </a:lnTo>
                  <a:lnTo>
                    <a:pt x="543" y="152565"/>
                  </a:lnTo>
                  <a:lnTo>
                    <a:pt x="668" y="152559"/>
                  </a:lnTo>
                  <a:lnTo>
                    <a:pt x="797" y="152565"/>
                  </a:lnTo>
                  <a:lnTo>
                    <a:pt x="1000" y="152468"/>
                  </a:lnTo>
                  <a:lnTo>
                    <a:pt x="1118" y="152243"/>
                  </a:lnTo>
                  <a:lnTo>
                    <a:pt x="1120" y="152000"/>
                  </a:lnTo>
                  <a:lnTo>
                    <a:pt x="1169" y="151751"/>
                  </a:lnTo>
                  <a:lnTo>
                    <a:pt x="1312" y="151587"/>
                  </a:lnTo>
                  <a:lnTo>
                    <a:pt x="1560" y="151666"/>
                  </a:lnTo>
                  <a:lnTo>
                    <a:pt x="1778" y="151593"/>
                  </a:lnTo>
                  <a:lnTo>
                    <a:pt x="1874" y="151508"/>
                  </a:lnTo>
                  <a:lnTo>
                    <a:pt x="1950" y="151417"/>
                  </a:lnTo>
                  <a:lnTo>
                    <a:pt x="1994" y="151301"/>
                  </a:lnTo>
                  <a:lnTo>
                    <a:pt x="2027" y="151180"/>
                  </a:lnTo>
                  <a:lnTo>
                    <a:pt x="2136" y="150961"/>
                  </a:lnTo>
                  <a:lnTo>
                    <a:pt x="2252" y="150749"/>
                  </a:lnTo>
                  <a:lnTo>
                    <a:pt x="2385" y="150548"/>
                  </a:lnTo>
                  <a:lnTo>
                    <a:pt x="2587" y="150390"/>
                  </a:lnTo>
                  <a:lnTo>
                    <a:pt x="2794" y="150481"/>
                  </a:lnTo>
                  <a:lnTo>
                    <a:pt x="2951" y="150676"/>
                  </a:lnTo>
                  <a:lnTo>
                    <a:pt x="3060" y="150900"/>
                  </a:lnTo>
                  <a:lnTo>
                    <a:pt x="3252" y="151034"/>
                  </a:lnTo>
                  <a:lnTo>
                    <a:pt x="3479" y="151137"/>
                  </a:lnTo>
                  <a:lnTo>
                    <a:pt x="3704" y="151234"/>
                  </a:lnTo>
                  <a:lnTo>
                    <a:pt x="3950" y="151277"/>
                  </a:lnTo>
                  <a:lnTo>
                    <a:pt x="4078" y="151277"/>
                  </a:lnTo>
                  <a:lnTo>
                    <a:pt x="4209" y="151441"/>
                  </a:lnTo>
                  <a:lnTo>
                    <a:pt x="4243" y="151569"/>
                  </a:lnTo>
                  <a:lnTo>
                    <a:pt x="4272" y="151696"/>
                  </a:lnTo>
                  <a:lnTo>
                    <a:pt x="4330" y="151933"/>
                  </a:lnTo>
                  <a:lnTo>
                    <a:pt x="4361" y="152049"/>
                  </a:lnTo>
                  <a:lnTo>
                    <a:pt x="4408" y="152158"/>
                  </a:lnTo>
                  <a:lnTo>
                    <a:pt x="4466" y="152267"/>
                  </a:lnTo>
                  <a:lnTo>
                    <a:pt x="4530" y="152371"/>
                  </a:lnTo>
                  <a:lnTo>
                    <a:pt x="4603" y="152468"/>
                  </a:lnTo>
                  <a:lnTo>
                    <a:pt x="4685" y="152559"/>
                  </a:lnTo>
                  <a:lnTo>
                    <a:pt x="4776" y="152638"/>
                  </a:lnTo>
                  <a:lnTo>
                    <a:pt x="4871" y="152717"/>
                  </a:lnTo>
                  <a:lnTo>
                    <a:pt x="4972" y="152784"/>
                  </a:lnTo>
                  <a:lnTo>
                    <a:pt x="5077" y="152851"/>
                  </a:lnTo>
                  <a:lnTo>
                    <a:pt x="5185" y="152906"/>
                  </a:lnTo>
                  <a:lnTo>
                    <a:pt x="5297" y="152948"/>
                  </a:lnTo>
                  <a:lnTo>
                    <a:pt x="5417" y="152972"/>
                  </a:lnTo>
                  <a:lnTo>
                    <a:pt x="5538" y="152990"/>
                  </a:lnTo>
                  <a:lnTo>
                    <a:pt x="5776" y="153039"/>
                  </a:lnTo>
                  <a:lnTo>
                    <a:pt x="6015" y="153075"/>
                  </a:lnTo>
                  <a:lnTo>
                    <a:pt x="6259" y="153075"/>
                  </a:lnTo>
                  <a:lnTo>
                    <a:pt x="6498" y="153027"/>
                  </a:lnTo>
                  <a:lnTo>
                    <a:pt x="6737" y="152984"/>
                  </a:lnTo>
                  <a:lnTo>
                    <a:pt x="6979" y="152990"/>
                  </a:lnTo>
                  <a:lnTo>
                    <a:pt x="7221" y="152966"/>
                  </a:lnTo>
                  <a:lnTo>
                    <a:pt x="7463" y="152942"/>
                  </a:lnTo>
                  <a:lnTo>
                    <a:pt x="7707" y="152948"/>
                  </a:lnTo>
                  <a:lnTo>
                    <a:pt x="7938" y="152881"/>
                  </a:lnTo>
                  <a:lnTo>
                    <a:pt x="8169" y="152808"/>
                  </a:lnTo>
                  <a:lnTo>
                    <a:pt x="8408" y="152760"/>
                  </a:lnTo>
                  <a:lnTo>
                    <a:pt x="8647" y="152711"/>
                  </a:lnTo>
                  <a:lnTo>
                    <a:pt x="8869" y="152620"/>
                  </a:lnTo>
                  <a:lnTo>
                    <a:pt x="9072" y="152480"/>
                  </a:lnTo>
                  <a:lnTo>
                    <a:pt x="9299" y="152401"/>
                  </a:lnTo>
                  <a:lnTo>
                    <a:pt x="9515" y="152286"/>
                  </a:lnTo>
                  <a:lnTo>
                    <a:pt x="9716" y="152152"/>
                  </a:lnTo>
                  <a:lnTo>
                    <a:pt x="9916" y="152012"/>
                  </a:lnTo>
                  <a:lnTo>
                    <a:pt x="10115" y="151872"/>
                  </a:lnTo>
                  <a:lnTo>
                    <a:pt x="10319" y="151739"/>
                  </a:lnTo>
                  <a:lnTo>
                    <a:pt x="10510" y="151587"/>
                  </a:lnTo>
                  <a:lnTo>
                    <a:pt x="10689" y="151423"/>
                  </a:lnTo>
                  <a:lnTo>
                    <a:pt x="10864" y="151259"/>
                  </a:lnTo>
                  <a:lnTo>
                    <a:pt x="11036" y="151082"/>
                  </a:lnTo>
                  <a:lnTo>
                    <a:pt x="11207" y="150913"/>
                  </a:lnTo>
                  <a:lnTo>
                    <a:pt x="11378" y="150742"/>
                  </a:lnTo>
                  <a:lnTo>
                    <a:pt x="11539" y="150560"/>
                  </a:lnTo>
                  <a:lnTo>
                    <a:pt x="11698" y="150378"/>
                  </a:lnTo>
                  <a:lnTo>
                    <a:pt x="11880" y="150214"/>
                  </a:lnTo>
                  <a:lnTo>
                    <a:pt x="12060" y="150050"/>
                  </a:lnTo>
                  <a:lnTo>
                    <a:pt x="12199" y="149849"/>
                  </a:lnTo>
                  <a:lnTo>
                    <a:pt x="12322" y="149637"/>
                  </a:lnTo>
                  <a:lnTo>
                    <a:pt x="12465" y="149442"/>
                  </a:lnTo>
                  <a:lnTo>
                    <a:pt x="12613" y="149254"/>
                  </a:lnTo>
                  <a:lnTo>
                    <a:pt x="12756" y="149054"/>
                  </a:lnTo>
                  <a:lnTo>
                    <a:pt x="12898" y="148859"/>
                  </a:lnTo>
                  <a:lnTo>
                    <a:pt x="12970" y="148755"/>
                  </a:lnTo>
                  <a:lnTo>
                    <a:pt x="13037" y="148659"/>
                  </a:lnTo>
                  <a:lnTo>
                    <a:pt x="13096" y="148549"/>
                  </a:lnTo>
                  <a:lnTo>
                    <a:pt x="13142" y="148440"/>
                  </a:lnTo>
                  <a:lnTo>
                    <a:pt x="13181" y="148324"/>
                  </a:lnTo>
                  <a:lnTo>
                    <a:pt x="13278" y="148100"/>
                  </a:lnTo>
                  <a:lnTo>
                    <a:pt x="13390" y="147887"/>
                  </a:lnTo>
                  <a:lnTo>
                    <a:pt x="13509" y="147674"/>
                  </a:lnTo>
                  <a:lnTo>
                    <a:pt x="13641" y="147468"/>
                  </a:lnTo>
                  <a:lnTo>
                    <a:pt x="13746" y="147249"/>
                  </a:lnTo>
                  <a:lnTo>
                    <a:pt x="13829" y="147018"/>
                  </a:lnTo>
                  <a:lnTo>
                    <a:pt x="13934" y="146800"/>
                  </a:lnTo>
                  <a:lnTo>
                    <a:pt x="14029" y="146575"/>
                  </a:lnTo>
                  <a:lnTo>
                    <a:pt x="14053" y="146459"/>
                  </a:lnTo>
                  <a:lnTo>
                    <a:pt x="14062" y="146338"/>
                  </a:lnTo>
                  <a:lnTo>
                    <a:pt x="14066" y="146216"/>
                  </a:lnTo>
                  <a:lnTo>
                    <a:pt x="14069" y="146095"/>
                  </a:lnTo>
                  <a:lnTo>
                    <a:pt x="14065" y="145852"/>
                  </a:lnTo>
                  <a:lnTo>
                    <a:pt x="14064" y="145609"/>
                  </a:lnTo>
                  <a:lnTo>
                    <a:pt x="14062" y="145366"/>
                  </a:lnTo>
                  <a:lnTo>
                    <a:pt x="14061" y="145123"/>
                  </a:lnTo>
                  <a:lnTo>
                    <a:pt x="14030" y="144880"/>
                  </a:lnTo>
                  <a:lnTo>
                    <a:pt x="14018" y="144637"/>
                  </a:lnTo>
                  <a:lnTo>
                    <a:pt x="14012" y="144393"/>
                  </a:lnTo>
                  <a:lnTo>
                    <a:pt x="13982" y="144157"/>
                  </a:lnTo>
                  <a:lnTo>
                    <a:pt x="13947" y="143914"/>
                  </a:lnTo>
                  <a:lnTo>
                    <a:pt x="13891" y="143552"/>
                  </a:lnTo>
                  <a:lnTo>
                    <a:pt x="14000" y="142243"/>
                  </a:lnTo>
                  <a:lnTo>
                    <a:pt x="13998" y="142012"/>
                  </a:lnTo>
                  <a:lnTo>
                    <a:pt x="13997" y="141769"/>
                  </a:lnTo>
                  <a:lnTo>
                    <a:pt x="13997" y="141526"/>
                  </a:lnTo>
                  <a:lnTo>
                    <a:pt x="13982" y="141289"/>
                  </a:lnTo>
                  <a:lnTo>
                    <a:pt x="13949" y="141046"/>
                  </a:lnTo>
                  <a:lnTo>
                    <a:pt x="13936" y="140924"/>
                  </a:lnTo>
                  <a:lnTo>
                    <a:pt x="13922" y="140803"/>
                  </a:lnTo>
                  <a:lnTo>
                    <a:pt x="13902" y="140688"/>
                  </a:lnTo>
                  <a:lnTo>
                    <a:pt x="13880" y="140566"/>
                  </a:lnTo>
                  <a:lnTo>
                    <a:pt x="13851" y="140444"/>
                  </a:lnTo>
                  <a:lnTo>
                    <a:pt x="13813" y="140329"/>
                  </a:lnTo>
                  <a:lnTo>
                    <a:pt x="13761" y="140220"/>
                  </a:lnTo>
                  <a:lnTo>
                    <a:pt x="13708" y="140111"/>
                  </a:lnTo>
                  <a:lnTo>
                    <a:pt x="13621" y="139886"/>
                  </a:lnTo>
                  <a:lnTo>
                    <a:pt x="13544" y="139655"/>
                  </a:lnTo>
                  <a:lnTo>
                    <a:pt x="13505" y="139533"/>
                  </a:lnTo>
                  <a:lnTo>
                    <a:pt x="13460" y="139424"/>
                  </a:lnTo>
                  <a:lnTo>
                    <a:pt x="13395" y="139327"/>
                  </a:lnTo>
                  <a:lnTo>
                    <a:pt x="13318" y="139229"/>
                  </a:lnTo>
                  <a:lnTo>
                    <a:pt x="13236" y="139138"/>
                  </a:lnTo>
                  <a:lnTo>
                    <a:pt x="13112" y="138931"/>
                  </a:lnTo>
                  <a:lnTo>
                    <a:pt x="13040" y="138756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2" name="object 70">
              <a:extLst>
                <a:ext uri="{FF2B5EF4-FFF2-40B4-BE49-F238E27FC236}">
                  <a16:creationId xmlns:a16="http://schemas.microsoft.com/office/drawing/2014/main" id="{CB578C78-FDF4-4B8E-8D9C-02DB4C51476B}"/>
                </a:ext>
              </a:extLst>
            </p:cNvPr>
            <p:cNvSpPr/>
            <p:nvPr/>
          </p:nvSpPr>
          <p:spPr>
            <a:xfrm>
              <a:off x="8221965" y="6352574"/>
              <a:ext cx="351529" cy="181330"/>
            </a:xfrm>
            <a:custGeom>
              <a:avLst/>
              <a:gdLst/>
              <a:ahLst/>
              <a:cxnLst/>
              <a:rect l="l" t="t" r="r" b="b"/>
              <a:pathLst>
                <a:path w="544272" h="280754">
                  <a:moveTo>
                    <a:pt x="70542" y="112492"/>
                  </a:moveTo>
                  <a:lnTo>
                    <a:pt x="71242" y="112364"/>
                  </a:lnTo>
                  <a:lnTo>
                    <a:pt x="72666" y="112388"/>
                  </a:lnTo>
                  <a:lnTo>
                    <a:pt x="73327" y="112133"/>
                  </a:lnTo>
                  <a:lnTo>
                    <a:pt x="74604" y="111082"/>
                  </a:lnTo>
                  <a:lnTo>
                    <a:pt x="78146" y="107254"/>
                  </a:lnTo>
                  <a:lnTo>
                    <a:pt x="79560" y="107181"/>
                  </a:lnTo>
                  <a:lnTo>
                    <a:pt x="80269" y="107048"/>
                  </a:lnTo>
                  <a:lnTo>
                    <a:pt x="82521" y="107388"/>
                  </a:lnTo>
                  <a:lnTo>
                    <a:pt x="83170" y="107674"/>
                  </a:lnTo>
                  <a:lnTo>
                    <a:pt x="83879" y="107759"/>
                  </a:lnTo>
                  <a:lnTo>
                    <a:pt x="84321" y="107619"/>
                  </a:lnTo>
                  <a:lnTo>
                    <a:pt x="85129" y="107109"/>
                  </a:lnTo>
                  <a:lnTo>
                    <a:pt x="86362" y="105997"/>
                  </a:lnTo>
                  <a:lnTo>
                    <a:pt x="86498" y="105548"/>
                  </a:lnTo>
                  <a:lnTo>
                    <a:pt x="86749" y="102266"/>
                  </a:lnTo>
                  <a:lnTo>
                    <a:pt x="87012" y="96878"/>
                  </a:lnTo>
                  <a:lnTo>
                    <a:pt x="87351" y="95505"/>
                  </a:lnTo>
                  <a:lnTo>
                    <a:pt x="87352" y="94083"/>
                  </a:lnTo>
                  <a:lnTo>
                    <a:pt x="87776" y="91270"/>
                  </a:lnTo>
                  <a:lnTo>
                    <a:pt x="88282" y="90201"/>
                  </a:lnTo>
                  <a:lnTo>
                    <a:pt x="89369" y="88372"/>
                  </a:lnTo>
                  <a:lnTo>
                    <a:pt x="89730" y="88056"/>
                  </a:lnTo>
                  <a:lnTo>
                    <a:pt x="90369" y="87747"/>
                  </a:lnTo>
                  <a:lnTo>
                    <a:pt x="91541" y="87631"/>
                  </a:lnTo>
                  <a:lnTo>
                    <a:pt x="93359" y="87102"/>
                  </a:lnTo>
                  <a:lnTo>
                    <a:pt x="96030" y="85577"/>
                  </a:lnTo>
                  <a:lnTo>
                    <a:pt x="96932" y="84806"/>
                  </a:lnTo>
                  <a:lnTo>
                    <a:pt x="98081" y="83609"/>
                  </a:lnTo>
                  <a:lnTo>
                    <a:pt x="99030" y="82239"/>
                  </a:lnTo>
                  <a:lnTo>
                    <a:pt x="100661" y="80335"/>
                  </a:lnTo>
                  <a:lnTo>
                    <a:pt x="102384" y="78612"/>
                  </a:lnTo>
                  <a:lnTo>
                    <a:pt x="104560" y="78069"/>
                  </a:lnTo>
                  <a:lnTo>
                    <a:pt x="106736" y="78068"/>
                  </a:lnTo>
                  <a:lnTo>
                    <a:pt x="108554" y="79162"/>
                  </a:lnTo>
                  <a:lnTo>
                    <a:pt x="108970" y="79362"/>
                  </a:lnTo>
                  <a:lnTo>
                    <a:pt x="109889" y="80122"/>
                  </a:lnTo>
                  <a:lnTo>
                    <a:pt x="110724" y="80572"/>
                  </a:lnTo>
                  <a:lnTo>
                    <a:pt x="111290" y="81003"/>
                  </a:lnTo>
                  <a:lnTo>
                    <a:pt x="112165" y="81799"/>
                  </a:lnTo>
                  <a:lnTo>
                    <a:pt x="113159" y="83123"/>
                  </a:lnTo>
                  <a:lnTo>
                    <a:pt x="114725" y="85778"/>
                  </a:lnTo>
                  <a:lnTo>
                    <a:pt x="116903" y="90511"/>
                  </a:lnTo>
                  <a:lnTo>
                    <a:pt x="118200" y="93044"/>
                  </a:lnTo>
                  <a:lnTo>
                    <a:pt x="121582" y="99490"/>
                  </a:lnTo>
                  <a:lnTo>
                    <a:pt x="121901" y="100122"/>
                  </a:lnTo>
                  <a:lnTo>
                    <a:pt x="123006" y="102200"/>
                  </a:lnTo>
                  <a:lnTo>
                    <a:pt x="123662" y="103464"/>
                  </a:lnTo>
                  <a:lnTo>
                    <a:pt x="124022" y="104824"/>
                  </a:lnTo>
                  <a:lnTo>
                    <a:pt x="124450" y="105395"/>
                  </a:lnTo>
                  <a:lnTo>
                    <a:pt x="125010" y="105833"/>
                  </a:lnTo>
                  <a:lnTo>
                    <a:pt x="125445" y="105951"/>
                  </a:lnTo>
                  <a:lnTo>
                    <a:pt x="126320" y="106192"/>
                  </a:lnTo>
                  <a:lnTo>
                    <a:pt x="127257" y="106125"/>
                  </a:lnTo>
                  <a:lnTo>
                    <a:pt x="130420" y="104497"/>
                  </a:lnTo>
                  <a:lnTo>
                    <a:pt x="131131" y="104509"/>
                  </a:lnTo>
                  <a:lnTo>
                    <a:pt x="131814" y="104314"/>
                  </a:lnTo>
                  <a:lnTo>
                    <a:pt x="138153" y="100614"/>
                  </a:lnTo>
                  <a:lnTo>
                    <a:pt x="139497" y="99636"/>
                  </a:lnTo>
                  <a:lnTo>
                    <a:pt x="140381" y="99332"/>
                  </a:lnTo>
                  <a:lnTo>
                    <a:pt x="141969" y="97564"/>
                  </a:lnTo>
                  <a:lnTo>
                    <a:pt x="144626" y="95207"/>
                  </a:lnTo>
                  <a:lnTo>
                    <a:pt x="148210" y="93992"/>
                  </a:lnTo>
                  <a:lnTo>
                    <a:pt x="149626" y="93840"/>
                  </a:lnTo>
                  <a:lnTo>
                    <a:pt x="150502" y="93488"/>
                  </a:lnTo>
                  <a:lnTo>
                    <a:pt x="150983" y="93445"/>
                  </a:lnTo>
                  <a:lnTo>
                    <a:pt x="152854" y="92017"/>
                  </a:lnTo>
                  <a:lnTo>
                    <a:pt x="153196" y="91143"/>
                  </a:lnTo>
                  <a:lnTo>
                    <a:pt x="153925" y="90201"/>
                  </a:lnTo>
                  <a:lnTo>
                    <a:pt x="154348" y="89356"/>
                  </a:lnTo>
                  <a:lnTo>
                    <a:pt x="154886" y="88038"/>
                  </a:lnTo>
                  <a:lnTo>
                    <a:pt x="155114" y="86641"/>
                  </a:lnTo>
                  <a:lnTo>
                    <a:pt x="155859" y="85432"/>
                  </a:lnTo>
                  <a:lnTo>
                    <a:pt x="156365" y="83858"/>
                  </a:lnTo>
                  <a:lnTo>
                    <a:pt x="158058" y="81009"/>
                  </a:lnTo>
                  <a:lnTo>
                    <a:pt x="159251" y="79532"/>
                  </a:lnTo>
                  <a:lnTo>
                    <a:pt x="161126" y="78087"/>
                  </a:lnTo>
                  <a:lnTo>
                    <a:pt x="162547" y="77236"/>
                  </a:lnTo>
                  <a:lnTo>
                    <a:pt x="163889" y="76811"/>
                  </a:lnTo>
                  <a:lnTo>
                    <a:pt x="164343" y="76258"/>
                  </a:lnTo>
                  <a:lnTo>
                    <a:pt x="164889" y="75803"/>
                  </a:lnTo>
                  <a:lnTo>
                    <a:pt x="165763" y="74678"/>
                  </a:lnTo>
                  <a:lnTo>
                    <a:pt x="166793" y="73087"/>
                  </a:lnTo>
                  <a:lnTo>
                    <a:pt x="168618" y="70037"/>
                  </a:lnTo>
                  <a:lnTo>
                    <a:pt x="169050" y="68931"/>
                  </a:lnTo>
                  <a:lnTo>
                    <a:pt x="169301" y="68548"/>
                  </a:lnTo>
                  <a:lnTo>
                    <a:pt x="170844" y="67066"/>
                  </a:lnTo>
                  <a:lnTo>
                    <a:pt x="174754" y="63621"/>
                  </a:lnTo>
                  <a:lnTo>
                    <a:pt x="176276" y="62126"/>
                  </a:lnTo>
                  <a:lnTo>
                    <a:pt x="178033" y="60207"/>
                  </a:lnTo>
                  <a:lnTo>
                    <a:pt x="179833" y="58664"/>
                  </a:lnTo>
                  <a:lnTo>
                    <a:pt x="181180" y="57697"/>
                  </a:lnTo>
                  <a:lnTo>
                    <a:pt x="182781" y="56288"/>
                  </a:lnTo>
                  <a:lnTo>
                    <a:pt x="183402" y="55948"/>
                  </a:lnTo>
                  <a:lnTo>
                    <a:pt x="184302" y="55650"/>
                  </a:lnTo>
                  <a:lnTo>
                    <a:pt x="185712" y="55480"/>
                  </a:lnTo>
                  <a:lnTo>
                    <a:pt x="186581" y="55109"/>
                  </a:lnTo>
                  <a:lnTo>
                    <a:pt x="187516" y="55049"/>
                  </a:lnTo>
                  <a:lnTo>
                    <a:pt x="188759" y="54344"/>
                  </a:lnTo>
                  <a:lnTo>
                    <a:pt x="189392" y="53639"/>
                  </a:lnTo>
                  <a:lnTo>
                    <a:pt x="190428" y="52054"/>
                  </a:lnTo>
                  <a:lnTo>
                    <a:pt x="193281" y="48414"/>
                  </a:lnTo>
                  <a:lnTo>
                    <a:pt x="194882" y="46664"/>
                  </a:lnTo>
                  <a:lnTo>
                    <a:pt x="199812" y="42588"/>
                  </a:lnTo>
                  <a:lnTo>
                    <a:pt x="201374" y="41136"/>
                  </a:lnTo>
                  <a:lnTo>
                    <a:pt x="201960" y="40741"/>
                  </a:lnTo>
                  <a:lnTo>
                    <a:pt x="202840" y="40377"/>
                  </a:lnTo>
                  <a:lnTo>
                    <a:pt x="203547" y="40267"/>
                  </a:lnTo>
                  <a:lnTo>
                    <a:pt x="203999" y="40358"/>
                  </a:lnTo>
                  <a:lnTo>
                    <a:pt x="204407" y="40613"/>
                  </a:lnTo>
                  <a:lnTo>
                    <a:pt x="205114" y="40662"/>
                  </a:lnTo>
                  <a:lnTo>
                    <a:pt x="205989" y="41002"/>
                  </a:lnTo>
                  <a:lnTo>
                    <a:pt x="207197" y="41063"/>
                  </a:lnTo>
                  <a:lnTo>
                    <a:pt x="207597" y="40899"/>
                  </a:lnTo>
                  <a:lnTo>
                    <a:pt x="207850" y="40474"/>
                  </a:lnTo>
                  <a:lnTo>
                    <a:pt x="207923" y="36919"/>
                  </a:lnTo>
                  <a:lnTo>
                    <a:pt x="207916" y="34732"/>
                  </a:lnTo>
                  <a:lnTo>
                    <a:pt x="207170" y="29915"/>
                  </a:lnTo>
                  <a:lnTo>
                    <a:pt x="206560" y="28116"/>
                  </a:lnTo>
                  <a:lnTo>
                    <a:pt x="205461" y="26579"/>
                  </a:lnTo>
                  <a:lnTo>
                    <a:pt x="205031" y="25230"/>
                  </a:lnTo>
                  <a:lnTo>
                    <a:pt x="203899" y="24022"/>
                  </a:lnTo>
                  <a:lnTo>
                    <a:pt x="202784" y="22484"/>
                  </a:lnTo>
                  <a:lnTo>
                    <a:pt x="202614" y="21561"/>
                  </a:lnTo>
                  <a:lnTo>
                    <a:pt x="202212" y="20443"/>
                  </a:lnTo>
                  <a:lnTo>
                    <a:pt x="202053" y="19514"/>
                  </a:lnTo>
                  <a:lnTo>
                    <a:pt x="201723" y="18882"/>
                  </a:lnTo>
                  <a:lnTo>
                    <a:pt x="201670" y="16038"/>
                  </a:lnTo>
                  <a:lnTo>
                    <a:pt x="201474" y="14629"/>
                  </a:lnTo>
                  <a:lnTo>
                    <a:pt x="201423" y="13201"/>
                  </a:lnTo>
                  <a:lnTo>
                    <a:pt x="201563" y="12764"/>
                  </a:lnTo>
                  <a:lnTo>
                    <a:pt x="202070" y="12259"/>
                  </a:lnTo>
                  <a:lnTo>
                    <a:pt x="202527" y="12114"/>
                  </a:lnTo>
                  <a:lnTo>
                    <a:pt x="203472" y="12101"/>
                  </a:lnTo>
                  <a:lnTo>
                    <a:pt x="204874" y="11871"/>
                  </a:lnTo>
                  <a:lnTo>
                    <a:pt x="207008" y="11840"/>
                  </a:lnTo>
                  <a:lnTo>
                    <a:pt x="208600" y="11385"/>
                  </a:lnTo>
                  <a:lnTo>
                    <a:pt x="211443" y="11299"/>
                  </a:lnTo>
                  <a:lnTo>
                    <a:pt x="212354" y="11536"/>
                  </a:lnTo>
                  <a:lnTo>
                    <a:pt x="213547" y="12314"/>
                  </a:lnTo>
                  <a:lnTo>
                    <a:pt x="213987" y="12484"/>
                  </a:lnTo>
                  <a:lnTo>
                    <a:pt x="214921" y="12649"/>
                  </a:lnTo>
                  <a:lnTo>
                    <a:pt x="215867" y="12612"/>
                  </a:lnTo>
                  <a:lnTo>
                    <a:pt x="217229" y="13019"/>
                  </a:lnTo>
                  <a:lnTo>
                    <a:pt x="219596" y="12976"/>
                  </a:lnTo>
                  <a:lnTo>
                    <a:pt x="220292" y="12836"/>
                  </a:lnTo>
                  <a:lnTo>
                    <a:pt x="220925" y="12509"/>
                  </a:lnTo>
                  <a:lnTo>
                    <a:pt x="222352" y="12502"/>
                  </a:lnTo>
                  <a:lnTo>
                    <a:pt x="223973" y="13469"/>
                  </a:lnTo>
                  <a:lnTo>
                    <a:pt x="225269" y="14046"/>
                  </a:lnTo>
                  <a:lnTo>
                    <a:pt x="226797" y="15170"/>
                  </a:lnTo>
                  <a:lnTo>
                    <a:pt x="228250" y="15971"/>
                  </a:lnTo>
                  <a:lnTo>
                    <a:pt x="231291" y="18226"/>
                  </a:lnTo>
                  <a:lnTo>
                    <a:pt x="232410" y="18602"/>
                  </a:lnTo>
                  <a:lnTo>
                    <a:pt x="236912" y="18548"/>
                  </a:lnTo>
                  <a:lnTo>
                    <a:pt x="237361" y="18420"/>
                  </a:lnTo>
                  <a:lnTo>
                    <a:pt x="237774" y="18177"/>
                  </a:lnTo>
                  <a:lnTo>
                    <a:pt x="238703" y="18074"/>
                  </a:lnTo>
                  <a:lnTo>
                    <a:pt x="239288" y="17667"/>
                  </a:lnTo>
                  <a:lnTo>
                    <a:pt x="239990" y="17545"/>
                  </a:lnTo>
                  <a:lnTo>
                    <a:pt x="240590" y="17162"/>
                  </a:lnTo>
                  <a:lnTo>
                    <a:pt x="242009" y="17095"/>
                  </a:lnTo>
                  <a:lnTo>
                    <a:pt x="242940" y="16950"/>
                  </a:lnTo>
                  <a:lnTo>
                    <a:pt x="244032" y="17193"/>
                  </a:lnTo>
                  <a:lnTo>
                    <a:pt x="246795" y="17855"/>
                  </a:lnTo>
                  <a:lnTo>
                    <a:pt x="248449" y="17879"/>
                  </a:lnTo>
                  <a:lnTo>
                    <a:pt x="249832" y="18207"/>
                  </a:lnTo>
                  <a:lnTo>
                    <a:pt x="251009" y="18213"/>
                  </a:lnTo>
                  <a:lnTo>
                    <a:pt x="252145" y="18554"/>
                  </a:lnTo>
                  <a:lnTo>
                    <a:pt x="253326" y="18559"/>
                  </a:lnTo>
                  <a:lnTo>
                    <a:pt x="255106" y="19167"/>
                  </a:lnTo>
                  <a:lnTo>
                    <a:pt x="255688" y="20984"/>
                  </a:lnTo>
                  <a:lnTo>
                    <a:pt x="255755" y="22156"/>
                  </a:lnTo>
                  <a:lnTo>
                    <a:pt x="256167" y="23517"/>
                  </a:lnTo>
                  <a:lnTo>
                    <a:pt x="256300" y="28268"/>
                  </a:lnTo>
                  <a:lnTo>
                    <a:pt x="256425" y="28699"/>
                  </a:lnTo>
                  <a:lnTo>
                    <a:pt x="257402" y="29410"/>
                  </a:lnTo>
                  <a:lnTo>
                    <a:pt x="257842" y="29532"/>
                  </a:lnTo>
                  <a:lnTo>
                    <a:pt x="259750" y="29471"/>
                  </a:lnTo>
                  <a:lnTo>
                    <a:pt x="260384" y="29137"/>
                  </a:lnTo>
                  <a:lnTo>
                    <a:pt x="260829" y="29094"/>
                  </a:lnTo>
                  <a:lnTo>
                    <a:pt x="261469" y="29422"/>
                  </a:lnTo>
                  <a:lnTo>
                    <a:pt x="262142" y="30103"/>
                  </a:lnTo>
                  <a:lnTo>
                    <a:pt x="262392" y="30498"/>
                  </a:lnTo>
                  <a:lnTo>
                    <a:pt x="262591" y="31184"/>
                  </a:lnTo>
                  <a:lnTo>
                    <a:pt x="262661" y="33791"/>
                  </a:lnTo>
                  <a:lnTo>
                    <a:pt x="263032" y="34909"/>
                  </a:lnTo>
                  <a:lnTo>
                    <a:pt x="263065" y="36567"/>
                  </a:lnTo>
                  <a:lnTo>
                    <a:pt x="263375" y="37710"/>
                  </a:lnTo>
                  <a:lnTo>
                    <a:pt x="264438" y="39277"/>
                  </a:lnTo>
                  <a:lnTo>
                    <a:pt x="264919" y="39800"/>
                  </a:lnTo>
                  <a:lnTo>
                    <a:pt x="266583" y="41130"/>
                  </a:lnTo>
                  <a:lnTo>
                    <a:pt x="267011" y="41337"/>
                  </a:lnTo>
                  <a:lnTo>
                    <a:pt x="267499" y="41416"/>
                  </a:lnTo>
                  <a:lnTo>
                    <a:pt x="267922" y="41294"/>
                  </a:lnTo>
                  <a:lnTo>
                    <a:pt x="269275" y="39325"/>
                  </a:lnTo>
                  <a:lnTo>
                    <a:pt x="270009" y="38110"/>
                  </a:lnTo>
                  <a:lnTo>
                    <a:pt x="270970" y="36209"/>
                  </a:lnTo>
                  <a:lnTo>
                    <a:pt x="271502" y="35425"/>
                  </a:lnTo>
                  <a:lnTo>
                    <a:pt x="273826" y="33056"/>
                  </a:lnTo>
                  <a:lnTo>
                    <a:pt x="275824" y="31786"/>
                  </a:lnTo>
                  <a:lnTo>
                    <a:pt x="276748" y="31628"/>
                  </a:lnTo>
                  <a:lnTo>
                    <a:pt x="277344" y="31245"/>
                  </a:lnTo>
                  <a:lnTo>
                    <a:pt x="279477" y="31124"/>
                  </a:lnTo>
                  <a:lnTo>
                    <a:pt x="281476" y="31853"/>
                  </a:lnTo>
                  <a:lnTo>
                    <a:pt x="282418" y="31895"/>
                  </a:lnTo>
                  <a:lnTo>
                    <a:pt x="283539" y="32278"/>
                  </a:lnTo>
                  <a:lnTo>
                    <a:pt x="285426" y="32242"/>
                  </a:lnTo>
                  <a:lnTo>
                    <a:pt x="286743" y="31701"/>
                  </a:lnTo>
                  <a:lnTo>
                    <a:pt x="287446" y="31586"/>
                  </a:lnTo>
                  <a:lnTo>
                    <a:pt x="289099" y="30662"/>
                  </a:lnTo>
                  <a:lnTo>
                    <a:pt x="290708" y="30267"/>
                  </a:lnTo>
                  <a:lnTo>
                    <a:pt x="291508" y="29781"/>
                  </a:lnTo>
                  <a:lnTo>
                    <a:pt x="292704" y="29812"/>
                  </a:lnTo>
                  <a:lnTo>
                    <a:pt x="293781" y="29380"/>
                  </a:lnTo>
                  <a:lnTo>
                    <a:pt x="294089" y="29386"/>
                  </a:lnTo>
                  <a:lnTo>
                    <a:pt x="294973" y="29404"/>
                  </a:lnTo>
                  <a:lnTo>
                    <a:pt x="295436" y="29319"/>
                  </a:lnTo>
                  <a:lnTo>
                    <a:pt x="297016" y="28803"/>
                  </a:lnTo>
                  <a:lnTo>
                    <a:pt x="298182" y="28639"/>
                  </a:lnTo>
                  <a:lnTo>
                    <a:pt x="299463" y="28013"/>
                  </a:lnTo>
                  <a:lnTo>
                    <a:pt x="301259" y="27405"/>
                  </a:lnTo>
                  <a:lnTo>
                    <a:pt x="302110" y="26992"/>
                  </a:lnTo>
                  <a:lnTo>
                    <a:pt x="303104" y="26349"/>
                  </a:lnTo>
                  <a:lnTo>
                    <a:pt x="305106" y="24678"/>
                  </a:lnTo>
                  <a:lnTo>
                    <a:pt x="305959" y="24277"/>
                  </a:lnTo>
                  <a:lnTo>
                    <a:pt x="306886" y="23535"/>
                  </a:lnTo>
                  <a:lnTo>
                    <a:pt x="308233" y="23086"/>
                  </a:lnTo>
                  <a:lnTo>
                    <a:pt x="309406" y="23031"/>
                  </a:lnTo>
                  <a:lnTo>
                    <a:pt x="310775" y="22661"/>
                  </a:lnTo>
                  <a:lnTo>
                    <a:pt x="315755" y="22594"/>
                  </a:lnTo>
                  <a:lnTo>
                    <a:pt x="316854" y="22181"/>
                  </a:lnTo>
                  <a:lnTo>
                    <a:pt x="318750" y="22138"/>
                  </a:lnTo>
                  <a:lnTo>
                    <a:pt x="319651" y="21859"/>
                  </a:lnTo>
                  <a:lnTo>
                    <a:pt x="321075" y="21853"/>
                  </a:lnTo>
                  <a:lnTo>
                    <a:pt x="322232" y="21603"/>
                  </a:lnTo>
                  <a:lnTo>
                    <a:pt x="323098" y="21221"/>
                  </a:lnTo>
                  <a:lnTo>
                    <a:pt x="324277" y="20431"/>
                  </a:lnTo>
                  <a:lnTo>
                    <a:pt x="326398" y="19374"/>
                  </a:lnTo>
                  <a:lnTo>
                    <a:pt x="328877" y="17545"/>
                  </a:lnTo>
                  <a:lnTo>
                    <a:pt x="329463" y="17144"/>
                  </a:lnTo>
                  <a:lnTo>
                    <a:pt x="330528" y="16628"/>
                  </a:lnTo>
                  <a:lnTo>
                    <a:pt x="331457" y="15899"/>
                  </a:lnTo>
                  <a:lnTo>
                    <a:pt x="332515" y="15364"/>
                  </a:lnTo>
                  <a:lnTo>
                    <a:pt x="334993" y="13165"/>
                  </a:lnTo>
                  <a:lnTo>
                    <a:pt x="337919" y="10759"/>
                  </a:lnTo>
                  <a:lnTo>
                    <a:pt x="339386" y="9981"/>
                  </a:lnTo>
                  <a:lnTo>
                    <a:pt x="340730" y="9538"/>
                  </a:lnTo>
                  <a:lnTo>
                    <a:pt x="341937" y="9471"/>
                  </a:lnTo>
                  <a:lnTo>
                    <a:pt x="342303" y="9696"/>
                  </a:lnTo>
                  <a:lnTo>
                    <a:pt x="342637" y="10346"/>
                  </a:lnTo>
                  <a:lnTo>
                    <a:pt x="343382" y="12600"/>
                  </a:lnTo>
                  <a:lnTo>
                    <a:pt x="343473" y="13061"/>
                  </a:lnTo>
                  <a:lnTo>
                    <a:pt x="343456" y="13766"/>
                  </a:lnTo>
                  <a:lnTo>
                    <a:pt x="343894" y="15121"/>
                  </a:lnTo>
                  <a:lnTo>
                    <a:pt x="344256" y="15729"/>
                  </a:lnTo>
                  <a:lnTo>
                    <a:pt x="344884" y="16069"/>
                  </a:lnTo>
                  <a:lnTo>
                    <a:pt x="345596" y="16069"/>
                  </a:lnTo>
                  <a:lnTo>
                    <a:pt x="346285" y="16257"/>
                  </a:lnTo>
                  <a:lnTo>
                    <a:pt x="346757" y="16215"/>
                  </a:lnTo>
                  <a:lnTo>
                    <a:pt x="347178" y="16014"/>
                  </a:lnTo>
                  <a:lnTo>
                    <a:pt x="348076" y="15230"/>
                  </a:lnTo>
                  <a:lnTo>
                    <a:pt x="348683" y="14860"/>
                  </a:lnTo>
                  <a:lnTo>
                    <a:pt x="350716" y="14222"/>
                  </a:lnTo>
                  <a:lnTo>
                    <a:pt x="353317" y="14149"/>
                  </a:lnTo>
                  <a:lnTo>
                    <a:pt x="354913" y="13712"/>
                  </a:lnTo>
                  <a:lnTo>
                    <a:pt x="356813" y="13687"/>
                  </a:lnTo>
                  <a:lnTo>
                    <a:pt x="357913" y="13293"/>
                  </a:lnTo>
                  <a:lnTo>
                    <a:pt x="359333" y="13244"/>
                  </a:lnTo>
                  <a:lnTo>
                    <a:pt x="360412" y="12752"/>
                  </a:lnTo>
                  <a:lnTo>
                    <a:pt x="361206" y="12235"/>
                  </a:lnTo>
                  <a:lnTo>
                    <a:pt x="363831" y="9186"/>
                  </a:lnTo>
                  <a:lnTo>
                    <a:pt x="368038" y="6524"/>
                  </a:lnTo>
                  <a:lnTo>
                    <a:pt x="369137" y="5619"/>
                  </a:lnTo>
                  <a:lnTo>
                    <a:pt x="369998" y="5255"/>
                  </a:lnTo>
                  <a:lnTo>
                    <a:pt x="370936" y="4185"/>
                  </a:lnTo>
                  <a:lnTo>
                    <a:pt x="371586" y="3894"/>
                  </a:lnTo>
                  <a:lnTo>
                    <a:pt x="375072" y="1440"/>
                  </a:lnTo>
                  <a:lnTo>
                    <a:pt x="377115" y="236"/>
                  </a:lnTo>
                  <a:lnTo>
                    <a:pt x="377800" y="66"/>
                  </a:lnTo>
                  <a:lnTo>
                    <a:pt x="379229" y="0"/>
                  </a:lnTo>
                  <a:lnTo>
                    <a:pt x="379672" y="121"/>
                  </a:lnTo>
                  <a:lnTo>
                    <a:pt x="380699" y="722"/>
                  </a:lnTo>
                  <a:lnTo>
                    <a:pt x="381245" y="1178"/>
                  </a:lnTo>
                  <a:lnTo>
                    <a:pt x="383173" y="4161"/>
                  </a:lnTo>
                  <a:lnTo>
                    <a:pt x="383598" y="5255"/>
                  </a:lnTo>
                  <a:lnTo>
                    <a:pt x="383988" y="5546"/>
                  </a:lnTo>
                  <a:lnTo>
                    <a:pt x="384920" y="5619"/>
                  </a:lnTo>
                  <a:lnTo>
                    <a:pt x="385944" y="6209"/>
                  </a:lnTo>
                  <a:lnTo>
                    <a:pt x="386874" y="6378"/>
                  </a:lnTo>
                  <a:lnTo>
                    <a:pt x="394453" y="6215"/>
                  </a:lnTo>
                  <a:lnTo>
                    <a:pt x="397033" y="7400"/>
                  </a:lnTo>
                  <a:lnTo>
                    <a:pt x="397959" y="7582"/>
                  </a:lnTo>
                  <a:lnTo>
                    <a:pt x="399663" y="8870"/>
                  </a:lnTo>
                  <a:lnTo>
                    <a:pt x="400863" y="10334"/>
                  </a:lnTo>
                  <a:lnTo>
                    <a:pt x="401085" y="10753"/>
                  </a:lnTo>
                  <a:lnTo>
                    <a:pt x="401348" y="11652"/>
                  </a:lnTo>
                  <a:lnTo>
                    <a:pt x="402368" y="12965"/>
                  </a:lnTo>
                  <a:lnTo>
                    <a:pt x="402954" y="14258"/>
                  </a:lnTo>
                  <a:lnTo>
                    <a:pt x="403145" y="15425"/>
                  </a:lnTo>
                  <a:lnTo>
                    <a:pt x="403609" y="16233"/>
                  </a:lnTo>
                  <a:lnTo>
                    <a:pt x="403658" y="17424"/>
                  </a:lnTo>
                  <a:lnTo>
                    <a:pt x="403986" y="18560"/>
                  </a:lnTo>
                  <a:lnTo>
                    <a:pt x="404096" y="19739"/>
                  </a:lnTo>
                  <a:lnTo>
                    <a:pt x="404379" y="20893"/>
                  </a:lnTo>
                  <a:lnTo>
                    <a:pt x="404356" y="21361"/>
                  </a:lnTo>
                  <a:lnTo>
                    <a:pt x="404026" y="21993"/>
                  </a:lnTo>
                  <a:lnTo>
                    <a:pt x="403931" y="22697"/>
                  </a:lnTo>
                  <a:lnTo>
                    <a:pt x="404005" y="25304"/>
                  </a:lnTo>
                  <a:lnTo>
                    <a:pt x="404311" y="26446"/>
                  </a:lnTo>
                  <a:lnTo>
                    <a:pt x="405346" y="28317"/>
                  </a:lnTo>
                  <a:lnTo>
                    <a:pt x="405735" y="28560"/>
                  </a:lnTo>
                  <a:lnTo>
                    <a:pt x="406208" y="28657"/>
                  </a:lnTo>
                  <a:lnTo>
                    <a:pt x="406913" y="28566"/>
                  </a:lnTo>
                  <a:lnTo>
                    <a:pt x="407310" y="28299"/>
                  </a:lnTo>
                  <a:lnTo>
                    <a:pt x="408670" y="26610"/>
                  </a:lnTo>
                  <a:lnTo>
                    <a:pt x="410769" y="26215"/>
                  </a:lnTo>
                  <a:lnTo>
                    <a:pt x="412149" y="26531"/>
                  </a:lnTo>
                  <a:lnTo>
                    <a:pt x="414040" y="26476"/>
                  </a:lnTo>
                  <a:lnTo>
                    <a:pt x="415406" y="26841"/>
                  </a:lnTo>
                  <a:lnTo>
                    <a:pt x="416829" y="26865"/>
                  </a:lnTo>
                  <a:lnTo>
                    <a:pt x="417489" y="26598"/>
                  </a:lnTo>
                  <a:lnTo>
                    <a:pt x="418814" y="25602"/>
                  </a:lnTo>
                  <a:lnTo>
                    <a:pt x="421294" y="24210"/>
                  </a:lnTo>
                  <a:lnTo>
                    <a:pt x="422689" y="23961"/>
                  </a:lnTo>
                  <a:lnTo>
                    <a:pt x="424125" y="23998"/>
                  </a:lnTo>
                  <a:lnTo>
                    <a:pt x="424459" y="24283"/>
                  </a:lnTo>
                  <a:lnTo>
                    <a:pt x="425148" y="25814"/>
                  </a:lnTo>
                  <a:lnTo>
                    <a:pt x="425239" y="26276"/>
                  </a:lnTo>
                  <a:lnTo>
                    <a:pt x="425216" y="28190"/>
                  </a:lnTo>
                  <a:lnTo>
                    <a:pt x="425373" y="28603"/>
                  </a:lnTo>
                  <a:lnTo>
                    <a:pt x="426219" y="29459"/>
                  </a:lnTo>
                  <a:lnTo>
                    <a:pt x="426790" y="30753"/>
                  </a:lnTo>
                  <a:lnTo>
                    <a:pt x="427558" y="31288"/>
                  </a:lnTo>
                  <a:lnTo>
                    <a:pt x="427892" y="31920"/>
                  </a:lnTo>
                  <a:lnTo>
                    <a:pt x="429259" y="32862"/>
                  </a:lnTo>
                  <a:lnTo>
                    <a:pt x="430838" y="34289"/>
                  </a:lnTo>
                  <a:lnTo>
                    <a:pt x="431694" y="35425"/>
                  </a:lnTo>
                  <a:lnTo>
                    <a:pt x="432021" y="36057"/>
                  </a:lnTo>
                  <a:lnTo>
                    <a:pt x="432088" y="36768"/>
                  </a:lnTo>
                  <a:lnTo>
                    <a:pt x="432544" y="37582"/>
                  </a:lnTo>
                  <a:lnTo>
                    <a:pt x="432546" y="38548"/>
                  </a:lnTo>
                  <a:lnTo>
                    <a:pt x="432441" y="38998"/>
                  </a:lnTo>
                  <a:lnTo>
                    <a:pt x="429390" y="41251"/>
                  </a:lnTo>
                  <a:lnTo>
                    <a:pt x="428878" y="41750"/>
                  </a:lnTo>
                  <a:lnTo>
                    <a:pt x="428303" y="42503"/>
                  </a:lnTo>
                  <a:lnTo>
                    <a:pt x="427580" y="43725"/>
                  </a:lnTo>
                  <a:lnTo>
                    <a:pt x="426527" y="45845"/>
                  </a:lnTo>
                  <a:lnTo>
                    <a:pt x="426404" y="46306"/>
                  </a:lnTo>
                  <a:lnTo>
                    <a:pt x="426348" y="47485"/>
                  </a:lnTo>
                  <a:lnTo>
                    <a:pt x="426009" y="48864"/>
                  </a:lnTo>
                  <a:lnTo>
                    <a:pt x="426026" y="54071"/>
                  </a:lnTo>
                  <a:lnTo>
                    <a:pt x="426254" y="54739"/>
                  </a:lnTo>
                  <a:lnTo>
                    <a:pt x="426801" y="55614"/>
                  </a:lnTo>
                  <a:lnTo>
                    <a:pt x="427638" y="56951"/>
                  </a:lnTo>
                  <a:lnTo>
                    <a:pt x="427764" y="57880"/>
                  </a:lnTo>
                  <a:lnTo>
                    <a:pt x="428196" y="58713"/>
                  </a:lnTo>
                  <a:lnTo>
                    <a:pt x="428379" y="65116"/>
                  </a:lnTo>
                  <a:lnTo>
                    <a:pt x="428291" y="65815"/>
                  </a:lnTo>
                  <a:lnTo>
                    <a:pt x="427953" y="66938"/>
                  </a:lnTo>
                  <a:lnTo>
                    <a:pt x="428090" y="71920"/>
                  </a:lnTo>
                  <a:lnTo>
                    <a:pt x="428211" y="72856"/>
                  </a:lnTo>
                  <a:lnTo>
                    <a:pt x="428968" y="75353"/>
                  </a:lnTo>
                  <a:lnTo>
                    <a:pt x="428990" y="76787"/>
                  </a:lnTo>
                  <a:lnTo>
                    <a:pt x="429111" y="77212"/>
                  </a:lnTo>
                  <a:lnTo>
                    <a:pt x="430930" y="78355"/>
                  </a:lnTo>
                  <a:lnTo>
                    <a:pt x="432396" y="79132"/>
                  </a:lnTo>
                  <a:lnTo>
                    <a:pt x="437054" y="80876"/>
                  </a:lnTo>
                  <a:lnTo>
                    <a:pt x="439108" y="81447"/>
                  </a:lnTo>
                  <a:lnTo>
                    <a:pt x="440660" y="82036"/>
                  </a:lnTo>
                  <a:lnTo>
                    <a:pt x="443497" y="82030"/>
                  </a:lnTo>
                  <a:lnTo>
                    <a:pt x="445123" y="82364"/>
                  </a:lnTo>
                  <a:lnTo>
                    <a:pt x="446065" y="82322"/>
                  </a:lnTo>
                  <a:lnTo>
                    <a:pt x="446961" y="82626"/>
                  </a:lnTo>
                  <a:lnTo>
                    <a:pt x="451051" y="85025"/>
                  </a:lnTo>
                  <a:lnTo>
                    <a:pt x="451814" y="85918"/>
                  </a:lnTo>
                  <a:lnTo>
                    <a:pt x="452530" y="86538"/>
                  </a:lnTo>
                  <a:lnTo>
                    <a:pt x="453098" y="87291"/>
                  </a:lnTo>
                  <a:lnTo>
                    <a:pt x="453783" y="88543"/>
                  </a:lnTo>
                  <a:lnTo>
                    <a:pt x="454457" y="90298"/>
                  </a:lnTo>
                  <a:lnTo>
                    <a:pt x="454449" y="90785"/>
                  </a:lnTo>
                  <a:lnTo>
                    <a:pt x="454573" y="91228"/>
                  </a:lnTo>
                  <a:lnTo>
                    <a:pt x="454977" y="91817"/>
                  </a:lnTo>
                  <a:lnTo>
                    <a:pt x="455478" y="92328"/>
                  </a:lnTo>
                  <a:lnTo>
                    <a:pt x="456059" y="92729"/>
                  </a:lnTo>
                  <a:lnTo>
                    <a:pt x="456961" y="93033"/>
                  </a:lnTo>
                  <a:lnTo>
                    <a:pt x="457661" y="93142"/>
                  </a:lnTo>
                  <a:lnTo>
                    <a:pt x="458878" y="93112"/>
                  </a:lnTo>
                  <a:lnTo>
                    <a:pt x="461010" y="93075"/>
                  </a:lnTo>
                  <a:lnTo>
                    <a:pt x="463284" y="93732"/>
                  </a:lnTo>
                  <a:lnTo>
                    <a:pt x="463993" y="93798"/>
                  </a:lnTo>
                  <a:lnTo>
                    <a:pt x="466602" y="95426"/>
                  </a:lnTo>
                  <a:lnTo>
                    <a:pt x="468090" y="96155"/>
                  </a:lnTo>
                  <a:lnTo>
                    <a:pt x="468784" y="96301"/>
                  </a:lnTo>
                  <a:lnTo>
                    <a:pt x="470208" y="96259"/>
                  </a:lnTo>
                  <a:lnTo>
                    <a:pt x="471128" y="96040"/>
                  </a:lnTo>
                  <a:lnTo>
                    <a:pt x="471993" y="95651"/>
                  </a:lnTo>
                  <a:lnTo>
                    <a:pt x="472986" y="95007"/>
                  </a:lnTo>
                  <a:lnTo>
                    <a:pt x="473440" y="94855"/>
                  </a:lnTo>
                  <a:lnTo>
                    <a:pt x="476035" y="94849"/>
                  </a:lnTo>
                  <a:lnTo>
                    <a:pt x="478709" y="95821"/>
                  </a:lnTo>
                  <a:lnTo>
                    <a:pt x="481514" y="98002"/>
                  </a:lnTo>
                  <a:lnTo>
                    <a:pt x="482319" y="98501"/>
                  </a:lnTo>
                  <a:lnTo>
                    <a:pt x="483605" y="99108"/>
                  </a:lnTo>
                  <a:lnTo>
                    <a:pt x="484310" y="99740"/>
                  </a:lnTo>
                  <a:lnTo>
                    <a:pt x="485934" y="100718"/>
                  </a:lnTo>
                  <a:lnTo>
                    <a:pt x="486582" y="101004"/>
                  </a:lnTo>
                  <a:lnTo>
                    <a:pt x="487733" y="101277"/>
                  </a:lnTo>
                  <a:lnTo>
                    <a:pt x="489154" y="101198"/>
                  </a:lnTo>
                  <a:lnTo>
                    <a:pt x="490761" y="101587"/>
                  </a:lnTo>
                  <a:lnTo>
                    <a:pt x="494084" y="101514"/>
                  </a:lnTo>
                  <a:lnTo>
                    <a:pt x="494972" y="101217"/>
                  </a:lnTo>
                  <a:lnTo>
                    <a:pt x="495690" y="101216"/>
                  </a:lnTo>
                  <a:lnTo>
                    <a:pt x="496244" y="100803"/>
                  </a:lnTo>
                  <a:lnTo>
                    <a:pt x="497437" y="98756"/>
                  </a:lnTo>
                  <a:lnTo>
                    <a:pt x="497905" y="96678"/>
                  </a:lnTo>
                  <a:lnTo>
                    <a:pt x="497871" y="95736"/>
                  </a:lnTo>
                  <a:lnTo>
                    <a:pt x="497991" y="94321"/>
                  </a:lnTo>
                  <a:lnTo>
                    <a:pt x="497612" y="93458"/>
                  </a:lnTo>
                  <a:lnTo>
                    <a:pt x="496275" y="92109"/>
                  </a:lnTo>
                  <a:lnTo>
                    <a:pt x="495032" y="90378"/>
                  </a:lnTo>
                  <a:lnTo>
                    <a:pt x="493865" y="88318"/>
                  </a:lnTo>
                  <a:lnTo>
                    <a:pt x="493639" y="87650"/>
                  </a:lnTo>
                  <a:lnTo>
                    <a:pt x="493486" y="86003"/>
                  </a:lnTo>
                  <a:lnTo>
                    <a:pt x="493761" y="85353"/>
                  </a:lnTo>
                  <a:lnTo>
                    <a:pt x="494179" y="85135"/>
                  </a:lnTo>
                  <a:lnTo>
                    <a:pt x="495360" y="85062"/>
                  </a:lnTo>
                  <a:lnTo>
                    <a:pt x="496034" y="84831"/>
                  </a:lnTo>
                  <a:lnTo>
                    <a:pt x="496739" y="84764"/>
                  </a:lnTo>
                  <a:lnTo>
                    <a:pt x="497401" y="85031"/>
                  </a:lnTo>
                  <a:lnTo>
                    <a:pt x="498110" y="85098"/>
                  </a:lnTo>
                  <a:lnTo>
                    <a:pt x="499375" y="85742"/>
                  </a:lnTo>
                  <a:lnTo>
                    <a:pt x="502693" y="87018"/>
                  </a:lnTo>
                  <a:lnTo>
                    <a:pt x="503865" y="87097"/>
                  </a:lnTo>
                  <a:lnTo>
                    <a:pt x="504549" y="87291"/>
                  </a:lnTo>
                  <a:lnTo>
                    <a:pt x="505827" y="87917"/>
                  </a:lnTo>
                  <a:lnTo>
                    <a:pt x="510615" y="91435"/>
                  </a:lnTo>
                  <a:lnTo>
                    <a:pt x="512647" y="90305"/>
                  </a:lnTo>
                  <a:lnTo>
                    <a:pt x="513363" y="90341"/>
                  </a:lnTo>
                  <a:lnTo>
                    <a:pt x="513905" y="89880"/>
                  </a:lnTo>
                  <a:lnTo>
                    <a:pt x="514364" y="89819"/>
                  </a:lnTo>
                  <a:lnTo>
                    <a:pt x="515033" y="91204"/>
                  </a:lnTo>
                  <a:lnTo>
                    <a:pt x="515340" y="91836"/>
                  </a:lnTo>
                  <a:lnTo>
                    <a:pt x="515689" y="96466"/>
                  </a:lnTo>
                  <a:lnTo>
                    <a:pt x="516616" y="97431"/>
                  </a:lnTo>
                  <a:lnTo>
                    <a:pt x="518393" y="98671"/>
                  </a:lnTo>
                  <a:lnTo>
                    <a:pt x="519628" y="99060"/>
                  </a:lnTo>
                  <a:lnTo>
                    <a:pt x="520904" y="99059"/>
                  </a:lnTo>
                  <a:lnTo>
                    <a:pt x="522488" y="98944"/>
                  </a:lnTo>
                  <a:lnTo>
                    <a:pt x="524032" y="98950"/>
                  </a:lnTo>
                  <a:lnTo>
                    <a:pt x="526003" y="98409"/>
                  </a:lnTo>
                  <a:lnTo>
                    <a:pt x="528244" y="98221"/>
                  </a:lnTo>
                  <a:lnTo>
                    <a:pt x="530407" y="98227"/>
                  </a:lnTo>
                  <a:lnTo>
                    <a:pt x="532415" y="98458"/>
                  </a:lnTo>
                  <a:lnTo>
                    <a:pt x="533961" y="98464"/>
                  </a:lnTo>
                  <a:lnTo>
                    <a:pt x="535351" y="98853"/>
                  </a:lnTo>
                  <a:lnTo>
                    <a:pt x="537591" y="99090"/>
                  </a:lnTo>
                  <a:lnTo>
                    <a:pt x="539717" y="99631"/>
                  </a:lnTo>
                  <a:lnTo>
                    <a:pt x="541068" y="100870"/>
                  </a:lnTo>
                  <a:lnTo>
                    <a:pt x="542033" y="102571"/>
                  </a:lnTo>
                  <a:lnTo>
                    <a:pt x="542458" y="104035"/>
                  </a:lnTo>
                  <a:lnTo>
                    <a:pt x="543269" y="105390"/>
                  </a:lnTo>
                  <a:lnTo>
                    <a:pt x="543925" y="107170"/>
                  </a:lnTo>
                  <a:lnTo>
                    <a:pt x="544272" y="109139"/>
                  </a:lnTo>
                  <a:lnTo>
                    <a:pt x="544272" y="110372"/>
                  </a:lnTo>
                  <a:lnTo>
                    <a:pt x="544194" y="112535"/>
                  </a:lnTo>
                  <a:lnTo>
                    <a:pt x="543691" y="114194"/>
                  </a:lnTo>
                  <a:lnTo>
                    <a:pt x="543343" y="116283"/>
                  </a:lnTo>
                  <a:lnTo>
                    <a:pt x="542762" y="118015"/>
                  </a:lnTo>
                  <a:lnTo>
                    <a:pt x="542260" y="120293"/>
                  </a:lnTo>
                  <a:lnTo>
                    <a:pt x="541796" y="121454"/>
                  </a:lnTo>
                  <a:lnTo>
                    <a:pt x="541409" y="122729"/>
                  </a:lnTo>
                  <a:lnTo>
                    <a:pt x="541023" y="124194"/>
                  </a:lnTo>
                  <a:lnTo>
                    <a:pt x="540983" y="126083"/>
                  </a:lnTo>
                  <a:lnTo>
                    <a:pt x="541292" y="127438"/>
                  </a:lnTo>
                  <a:lnTo>
                    <a:pt x="541292" y="127717"/>
                  </a:lnTo>
                  <a:lnTo>
                    <a:pt x="539711" y="127790"/>
                  </a:lnTo>
                  <a:lnTo>
                    <a:pt x="538673" y="128070"/>
                  </a:lnTo>
                  <a:lnTo>
                    <a:pt x="537755" y="128659"/>
                  </a:lnTo>
                  <a:lnTo>
                    <a:pt x="536646" y="129479"/>
                  </a:lnTo>
                  <a:lnTo>
                    <a:pt x="535730" y="130342"/>
                  </a:lnTo>
                  <a:lnTo>
                    <a:pt x="534891" y="131198"/>
                  </a:lnTo>
                  <a:lnTo>
                    <a:pt x="534052" y="132055"/>
                  </a:lnTo>
                  <a:lnTo>
                    <a:pt x="533252" y="132948"/>
                  </a:lnTo>
                  <a:lnTo>
                    <a:pt x="532645" y="133726"/>
                  </a:lnTo>
                  <a:lnTo>
                    <a:pt x="531961" y="134619"/>
                  </a:lnTo>
                  <a:lnTo>
                    <a:pt x="530557" y="136721"/>
                  </a:lnTo>
                  <a:lnTo>
                    <a:pt x="529685" y="138076"/>
                  </a:lnTo>
                  <a:lnTo>
                    <a:pt x="528696" y="139322"/>
                  </a:lnTo>
                  <a:lnTo>
                    <a:pt x="527818" y="140141"/>
                  </a:lnTo>
                  <a:lnTo>
                    <a:pt x="527094" y="140841"/>
                  </a:lnTo>
                  <a:lnTo>
                    <a:pt x="526255" y="141703"/>
                  </a:lnTo>
                  <a:lnTo>
                    <a:pt x="525301" y="142560"/>
                  </a:lnTo>
                  <a:lnTo>
                    <a:pt x="523730" y="143501"/>
                  </a:lnTo>
                  <a:lnTo>
                    <a:pt x="522616" y="143860"/>
                  </a:lnTo>
                  <a:lnTo>
                    <a:pt x="521190" y="143757"/>
                  </a:lnTo>
                  <a:lnTo>
                    <a:pt x="520412" y="143717"/>
                  </a:lnTo>
                  <a:lnTo>
                    <a:pt x="519485" y="143772"/>
                  </a:lnTo>
                  <a:lnTo>
                    <a:pt x="517979" y="144039"/>
                  </a:lnTo>
                  <a:lnTo>
                    <a:pt x="515807" y="144981"/>
                  </a:lnTo>
                  <a:lnTo>
                    <a:pt x="513712" y="145889"/>
                  </a:lnTo>
                  <a:lnTo>
                    <a:pt x="510375" y="149631"/>
                  </a:lnTo>
                  <a:lnTo>
                    <a:pt x="506134" y="153404"/>
                  </a:lnTo>
                  <a:lnTo>
                    <a:pt x="505261" y="156315"/>
                  </a:lnTo>
                  <a:lnTo>
                    <a:pt x="504259" y="157366"/>
                  </a:lnTo>
                  <a:lnTo>
                    <a:pt x="499662" y="157785"/>
                  </a:lnTo>
                  <a:lnTo>
                    <a:pt x="495955" y="156023"/>
                  </a:lnTo>
                  <a:lnTo>
                    <a:pt x="489116" y="154334"/>
                  </a:lnTo>
                  <a:lnTo>
                    <a:pt x="482282" y="155038"/>
                  </a:lnTo>
                  <a:lnTo>
                    <a:pt x="478506" y="155151"/>
                  </a:lnTo>
                  <a:lnTo>
                    <a:pt x="472980" y="154279"/>
                  </a:lnTo>
                  <a:lnTo>
                    <a:pt x="463899" y="154352"/>
                  </a:lnTo>
                  <a:lnTo>
                    <a:pt x="460868" y="157074"/>
                  </a:lnTo>
                  <a:lnTo>
                    <a:pt x="459602" y="158930"/>
                  </a:lnTo>
                  <a:lnTo>
                    <a:pt x="455593" y="159808"/>
                  </a:lnTo>
                  <a:lnTo>
                    <a:pt x="448260" y="160385"/>
                  </a:lnTo>
                  <a:lnTo>
                    <a:pt x="445643" y="158349"/>
                  </a:lnTo>
                  <a:lnTo>
                    <a:pt x="442764" y="158313"/>
                  </a:lnTo>
                  <a:lnTo>
                    <a:pt x="436899" y="158167"/>
                  </a:lnTo>
                  <a:lnTo>
                    <a:pt x="431916" y="159613"/>
                  </a:lnTo>
                  <a:lnTo>
                    <a:pt x="427515" y="162001"/>
                  </a:lnTo>
                  <a:lnTo>
                    <a:pt x="424703" y="162712"/>
                  </a:lnTo>
                  <a:lnTo>
                    <a:pt x="422318" y="162056"/>
                  </a:lnTo>
                  <a:lnTo>
                    <a:pt x="418426" y="161824"/>
                  </a:lnTo>
                  <a:lnTo>
                    <a:pt x="414234" y="161548"/>
                  </a:lnTo>
                  <a:lnTo>
                    <a:pt x="410453" y="164456"/>
                  </a:lnTo>
                  <a:lnTo>
                    <a:pt x="408053" y="167949"/>
                  </a:lnTo>
                  <a:lnTo>
                    <a:pt x="404243" y="168684"/>
                  </a:lnTo>
                  <a:lnTo>
                    <a:pt x="398529" y="170564"/>
                  </a:lnTo>
                  <a:lnTo>
                    <a:pt x="390751" y="170828"/>
                  </a:lnTo>
                  <a:lnTo>
                    <a:pt x="385587" y="170355"/>
                  </a:lnTo>
                  <a:lnTo>
                    <a:pt x="379482" y="170439"/>
                  </a:lnTo>
                  <a:lnTo>
                    <a:pt x="374859" y="171749"/>
                  </a:lnTo>
                  <a:lnTo>
                    <a:pt x="371228" y="173441"/>
                  </a:lnTo>
                  <a:lnTo>
                    <a:pt x="369592" y="175218"/>
                  </a:lnTo>
                  <a:lnTo>
                    <a:pt x="365414" y="177083"/>
                  </a:lnTo>
                  <a:lnTo>
                    <a:pt x="364269" y="177794"/>
                  </a:lnTo>
                  <a:lnTo>
                    <a:pt x="359638" y="178259"/>
                  </a:lnTo>
                  <a:lnTo>
                    <a:pt x="356129" y="176035"/>
                  </a:lnTo>
                  <a:lnTo>
                    <a:pt x="352172" y="174219"/>
                  </a:lnTo>
                  <a:lnTo>
                    <a:pt x="348097" y="174230"/>
                  </a:lnTo>
                  <a:lnTo>
                    <a:pt x="343709" y="170372"/>
                  </a:lnTo>
                  <a:lnTo>
                    <a:pt x="338386" y="168344"/>
                  </a:lnTo>
                  <a:lnTo>
                    <a:pt x="333347" y="168471"/>
                  </a:lnTo>
                  <a:lnTo>
                    <a:pt x="328858" y="165980"/>
                  </a:lnTo>
                  <a:lnTo>
                    <a:pt x="327732" y="168131"/>
                  </a:lnTo>
                  <a:lnTo>
                    <a:pt x="325695" y="170239"/>
                  </a:lnTo>
                  <a:lnTo>
                    <a:pt x="325246" y="172034"/>
                  </a:lnTo>
                  <a:lnTo>
                    <a:pt x="323449" y="174732"/>
                  </a:lnTo>
                  <a:lnTo>
                    <a:pt x="321877" y="178322"/>
                  </a:lnTo>
                  <a:lnTo>
                    <a:pt x="322326" y="181691"/>
                  </a:lnTo>
                  <a:lnTo>
                    <a:pt x="322995" y="185294"/>
                  </a:lnTo>
                  <a:lnTo>
                    <a:pt x="317998" y="188253"/>
                  </a:lnTo>
                  <a:lnTo>
                    <a:pt x="313117" y="190349"/>
                  </a:lnTo>
                  <a:lnTo>
                    <a:pt x="309659" y="194832"/>
                  </a:lnTo>
                  <a:lnTo>
                    <a:pt x="305932" y="198985"/>
                  </a:lnTo>
                  <a:lnTo>
                    <a:pt x="301665" y="198985"/>
                  </a:lnTo>
                  <a:lnTo>
                    <a:pt x="298050" y="199064"/>
                  </a:lnTo>
                  <a:lnTo>
                    <a:pt x="295826" y="198311"/>
                  </a:lnTo>
                  <a:lnTo>
                    <a:pt x="292639" y="196072"/>
                  </a:lnTo>
                  <a:lnTo>
                    <a:pt x="290342" y="194863"/>
                  </a:lnTo>
                  <a:lnTo>
                    <a:pt x="287463" y="194602"/>
                  </a:lnTo>
                  <a:lnTo>
                    <a:pt x="285021" y="195473"/>
                  </a:lnTo>
                  <a:lnTo>
                    <a:pt x="283218" y="197320"/>
                  </a:lnTo>
                  <a:lnTo>
                    <a:pt x="284091" y="200808"/>
                  </a:lnTo>
                  <a:lnTo>
                    <a:pt x="283923" y="207742"/>
                  </a:lnTo>
                  <a:lnTo>
                    <a:pt x="283698" y="210215"/>
                  </a:lnTo>
                  <a:lnTo>
                    <a:pt x="282516" y="216491"/>
                  </a:lnTo>
                  <a:lnTo>
                    <a:pt x="276444" y="216041"/>
                  </a:lnTo>
                  <a:lnTo>
                    <a:pt x="270212" y="217305"/>
                  </a:lnTo>
                  <a:lnTo>
                    <a:pt x="265347" y="215692"/>
                  </a:lnTo>
                  <a:lnTo>
                    <a:pt x="265215" y="215646"/>
                  </a:lnTo>
                  <a:lnTo>
                    <a:pt x="262813" y="215154"/>
                  </a:lnTo>
                  <a:lnTo>
                    <a:pt x="258995" y="212235"/>
                  </a:lnTo>
                  <a:lnTo>
                    <a:pt x="256524" y="210215"/>
                  </a:lnTo>
                  <a:lnTo>
                    <a:pt x="253616" y="207469"/>
                  </a:lnTo>
                  <a:lnTo>
                    <a:pt x="248741" y="205847"/>
                  </a:lnTo>
                  <a:lnTo>
                    <a:pt x="242908" y="204687"/>
                  </a:lnTo>
                  <a:lnTo>
                    <a:pt x="236547" y="205604"/>
                  </a:lnTo>
                  <a:lnTo>
                    <a:pt x="230679" y="208174"/>
                  </a:lnTo>
                  <a:lnTo>
                    <a:pt x="226947" y="211698"/>
                  </a:lnTo>
                  <a:lnTo>
                    <a:pt x="221515" y="215182"/>
                  </a:lnTo>
                  <a:lnTo>
                    <a:pt x="219373" y="217001"/>
                  </a:lnTo>
                  <a:lnTo>
                    <a:pt x="217284" y="221765"/>
                  </a:lnTo>
                  <a:lnTo>
                    <a:pt x="213697" y="225929"/>
                  </a:lnTo>
                  <a:lnTo>
                    <a:pt x="212427" y="228700"/>
                  </a:lnTo>
                  <a:lnTo>
                    <a:pt x="210780" y="232293"/>
                  </a:lnTo>
                  <a:lnTo>
                    <a:pt x="207863" y="238575"/>
                  </a:lnTo>
                  <a:lnTo>
                    <a:pt x="205635" y="242348"/>
                  </a:lnTo>
                  <a:lnTo>
                    <a:pt x="201998" y="245662"/>
                  </a:lnTo>
                  <a:lnTo>
                    <a:pt x="195465" y="247965"/>
                  </a:lnTo>
                  <a:lnTo>
                    <a:pt x="188031" y="256291"/>
                  </a:lnTo>
                  <a:lnTo>
                    <a:pt x="183868" y="260754"/>
                  </a:lnTo>
                  <a:lnTo>
                    <a:pt x="181787" y="264617"/>
                  </a:lnTo>
                  <a:lnTo>
                    <a:pt x="177029" y="267889"/>
                  </a:lnTo>
                  <a:lnTo>
                    <a:pt x="174055" y="272349"/>
                  </a:lnTo>
                  <a:lnTo>
                    <a:pt x="170487" y="272646"/>
                  </a:lnTo>
                  <a:lnTo>
                    <a:pt x="167811" y="275620"/>
                  </a:lnTo>
                  <a:lnTo>
                    <a:pt x="163945" y="277701"/>
                  </a:lnTo>
                  <a:lnTo>
                    <a:pt x="160674" y="280079"/>
                  </a:lnTo>
                  <a:lnTo>
                    <a:pt x="155108" y="280754"/>
                  </a:lnTo>
                  <a:lnTo>
                    <a:pt x="151025" y="280471"/>
                  </a:lnTo>
                  <a:lnTo>
                    <a:pt x="150005" y="280274"/>
                  </a:lnTo>
                  <a:lnTo>
                    <a:pt x="142010" y="278725"/>
                  </a:lnTo>
                  <a:lnTo>
                    <a:pt x="141048" y="273837"/>
                  </a:lnTo>
                  <a:lnTo>
                    <a:pt x="142535" y="269375"/>
                  </a:lnTo>
                  <a:lnTo>
                    <a:pt x="143130" y="266403"/>
                  </a:lnTo>
                  <a:lnTo>
                    <a:pt x="144319" y="262239"/>
                  </a:lnTo>
                  <a:lnTo>
                    <a:pt x="143427" y="259265"/>
                  </a:lnTo>
                  <a:lnTo>
                    <a:pt x="141643" y="257184"/>
                  </a:lnTo>
                  <a:lnTo>
                    <a:pt x="139264" y="252427"/>
                  </a:lnTo>
                  <a:lnTo>
                    <a:pt x="136291" y="250343"/>
                  </a:lnTo>
                  <a:lnTo>
                    <a:pt x="131533" y="248858"/>
                  </a:lnTo>
                  <a:lnTo>
                    <a:pt x="122017" y="249751"/>
                  </a:lnTo>
                  <a:lnTo>
                    <a:pt x="108339" y="253317"/>
                  </a:lnTo>
                  <a:lnTo>
                    <a:pt x="98823" y="255696"/>
                  </a:lnTo>
                  <a:lnTo>
                    <a:pt x="91687" y="258375"/>
                  </a:lnTo>
                  <a:lnTo>
                    <a:pt x="81874" y="257184"/>
                  </a:lnTo>
                  <a:lnTo>
                    <a:pt x="77116" y="255993"/>
                  </a:lnTo>
                  <a:lnTo>
                    <a:pt x="73845" y="255695"/>
                  </a:lnTo>
                  <a:lnTo>
                    <a:pt x="71169" y="255993"/>
                  </a:lnTo>
                  <a:lnTo>
                    <a:pt x="69385" y="256886"/>
                  </a:lnTo>
                  <a:lnTo>
                    <a:pt x="65773" y="257807"/>
                  </a:lnTo>
                  <a:lnTo>
                    <a:pt x="59517" y="258445"/>
                  </a:lnTo>
                  <a:lnTo>
                    <a:pt x="50414" y="260194"/>
                  </a:lnTo>
                  <a:lnTo>
                    <a:pt x="48037" y="260273"/>
                  </a:lnTo>
                  <a:lnTo>
                    <a:pt x="43382" y="261889"/>
                  </a:lnTo>
                  <a:lnTo>
                    <a:pt x="38081" y="263083"/>
                  </a:lnTo>
                  <a:lnTo>
                    <a:pt x="34573" y="263466"/>
                  </a:lnTo>
                  <a:lnTo>
                    <a:pt x="29091" y="264213"/>
                  </a:lnTo>
                  <a:lnTo>
                    <a:pt x="25273" y="264538"/>
                  </a:lnTo>
                  <a:lnTo>
                    <a:pt x="11929" y="266646"/>
                  </a:lnTo>
                  <a:lnTo>
                    <a:pt x="3381" y="266646"/>
                  </a:lnTo>
                  <a:lnTo>
                    <a:pt x="764" y="266646"/>
                  </a:lnTo>
                  <a:lnTo>
                    <a:pt x="0" y="266257"/>
                  </a:lnTo>
                  <a:lnTo>
                    <a:pt x="108" y="266072"/>
                  </a:lnTo>
                  <a:lnTo>
                    <a:pt x="163" y="265963"/>
                  </a:lnTo>
                  <a:lnTo>
                    <a:pt x="210" y="265847"/>
                  </a:lnTo>
                  <a:lnTo>
                    <a:pt x="250" y="265732"/>
                  </a:lnTo>
                  <a:lnTo>
                    <a:pt x="286" y="265616"/>
                  </a:lnTo>
                  <a:lnTo>
                    <a:pt x="318" y="265501"/>
                  </a:lnTo>
                  <a:lnTo>
                    <a:pt x="347" y="265386"/>
                  </a:lnTo>
                  <a:lnTo>
                    <a:pt x="370" y="265264"/>
                  </a:lnTo>
                  <a:lnTo>
                    <a:pt x="388" y="265142"/>
                  </a:lnTo>
                  <a:lnTo>
                    <a:pt x="405" y="265021"/>
                  </a:lnTo>
                  <a:lnTo>
                    <a:pt x="422" y="264900"/>
                  </a:lnTo>
                  <a:lnTo>
                    <a:pt x="434" y="264784"/>
                  </a:lnTo>
                  <a:lnTo>
                    <a:pt x="441" y="264657"/>
                  </a:lnTo>
                  <a:lnTo>
                    <a:pt x="442" y="264535"/>
                  </a:lnTo>
                  <a:lnTo>
                    <a:pt x="437" y="264292"/>
                  </a:lnTo>
                  <a:lnTo>
                    <a:pt x="429" y="264055"/>
                  </a:lnTo>
                  <a:lnTo>
                    <a:pt x="454" y="263812"/>
                  </a:lnTo>
                  <a:lnTo>
                    <a:pt x="521" y="263575"/>
                  </a:lnTo>
                  <a:lnTo>
                    <a:pt x="554" y="263338"/>
                  </a:lnTo>
                  <a:lnTo>
                    <a:pt x="545" y="263095"/>
                  </a:lnTo>
                  <a:lnTo>
                    <a:pt x="540" y="262852"/>
                  </a:lnTo>
                  <a:lnTo>
                    <a:pt x="547" y="262609"/>
                  </a:lnTo>
                  <a:lnTo>
                    <a:pt x="578" y="262366"/>
                  </a:lnTo>
                  <a:lnTo>
                    <a:pt x="577" y="262123"/>
                  </a:lnTo>
                  <a:lnTo>
                    <a:pt x="575" y="261990"/>
                  </a:lnTo>
                  <a:lnTo>
                    <a:pt x="576" y="261758"/>
                  </a:lnTo>
                  <a:lnTo>
                    <a:pt x="551" y="261516"/>
                  </a:lnTo>
                  <a:lnTo>
                    <a:pt x="528" y="261279"/>
                  </a:lnTo>
                  <a:lnTo>
                    <a:pt x="530" y="261035"/>
                  </a:lnTo>
                  <a:lnTo>
                    <a:pt x="522" y="260786"/>
                  </a:lnTo>
                  <a:lnTo>
                    <a:pt x="514" y="260665"/>
                  </a:lnTo>
                  <a:lnTo>
                    <a:pt x="502" y="260543"/>
                  </a:lnTo>
                  <a:lnTo>
                    <a:pt x="485" y="260428"/>
                  </a:lnTo>
                  <a:lnTo>
                    <a:pt x="455" y="260307"/>
                  </a:lnTo>
                  <a:lnTo>
                    <a:pt x="413" y="260146"/>
                  </a:lnTo>
                  <a:lnTo>
                    <a:pt x="1183" y="257694"/>
                  </a:lnTo>
                  <a:lnTo>
                    <a:pt x="2161" y="255002"/>
                  </a:lnTo>
                  <a:lnTo>
                    <a:pt x="2338" y="251822"/>
                  </a:lnTo>
                  <a:lnTo>
                    <a:pt x="2243" y="247964"/>
                  </a:lnTo>
                  <a:lnTo>
                    <a:pt x="2396" y="241925"/>
                  </a:lnTo>
                  <a:lnTo>
                    <a:pt x="2552" y="237201"/>
                  </a:lnTo>
                  <a:lnTo>
                    <a:pt x="2792" y="231390"/>
                  </a:lnTo>
                  <a:lnTo>
                    <a:pt x="3679" y="227311"/>
                  </a:lnTo>
                  <a:lnTo>
                    <a:pt x="4901" y="223599"/>
                  </a:lnTo>
                  <a:lnTo>
                    <a:pt x="8018" y="219453"/>
                  </a:lnTo>
                  <a:lnTo>
                    <a:pt x="13124" y="216411"/>
                  </a:lnTo>
                  <a:lnTo>
                    <a:pt x="16808" y="215166"/>
                  </a:lnTo>
                  <a:lnTo>
                    <a:pt x="20810" y="216451"/>
                  </a:lnTo>
                  <a:lnTo>
                    <a:pt x="25843" y="215814"/>
                  </a:lnTo>
                  <a:lnTo>
                    <a:pt x="30760" y="212247"/>
                  </a:lnTo>
                  <a:lnTo>
                    <a:pt x="32124" y="207132"/>
                  </a:lnTo>
                  <a:lnTo>
                    <a:pt x="34693" y="201557"/>
                  </a:lnTo>
                  <a:lnTo>
                    <a:pt x="37192" y="198611"/>
                  </a:lnTo>
                  <a:lnTo>
                    <a:pt x="40677" y="196606"/>
                  </a:lnTo>
                  <a:lnTo>
                    <a:pt x="44507" y="196359"/>
                  </a:lnTo>
                  <a:lnTo>
                    <a:pt x="48293" y="193100"/>
                  </a:lnTo>
                  <a:lnTo>
                    <a:pt x="56449" y="188790"/>
                  </a:lnTo>
                  <a:lnTo>
                    <a:pt x="60315" y="184926"/>
                  </a:lnTo>
                  <a:lnTo>
                    <a:pt x="64181" y="178085"/>
                  </a:lnTo>
                  <a:lnTo>
                    <a:pt x="65965" y="173923"/>
                  </a:lnTo>
                  <a:lnTo>
                    <a:pt x="65073" y="165299"/>
                  </a:lnTo>
                  <a:lnTo>
                    <a:pt x="65965" y="161730"/>
                  </a:lnTo>
                  <a:lnTo>
                    <a:pt x="66857" y="156083"/>
                  </a:lnTo>
                  <a:lnTo>
                    <a:pt x="66560" y="137942"/>
                  </a:lnTo>
                  <a:lnTo>
                    <a:pt x="63772" y="134062"/>
                  </a:lnTo>
                  <a:lnTo>
                    <a:pt x="64955" y="129657"/>
                  </a:lnTo>
                  <a:lnTo>
                    <a:pt x="66256" y="125866"/>
                  </a:lnTo>
                  <a:lnTo>
                    <a:pt x="66875" y="122270"/>
                  </a:lnTo>
                  <a:lnTo>
                    <a:pt x="65706" y="118111"/>
                  </a:lnTo>
                  <a:lnTo>
                    <a:pt x="66000" y="116720"/>
                  </a:lnTo>
                  <a:lnTo>
                    <a:pt x="66658" y="115462"/>
                  </a:lnTo>
                  <a:lnTo>
                    <a:pt x="66806" y="114302"/>
                  </a:lnTo>
                  <a:lnTo>
                    <a:pt x="67261" y="113761"/>
                  </a:lnTo>
                  <a:lnTo>
                    <a:pt x="68741" y="112996"/>
                  </a:lnTo>
                  <a:lnTo>
                    <a:pt x="70542" y="112492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63" name="object 72">
              <a:extLst>
                <a:ext uri="{FF2B5EF4-FFF2-40B4-BE49-F238E27FC236}">
                  <a16:creationId xmlns:a16="http://schemas.microsoft.com/office/drawing/2014/main" id="{7D66AE88-D775-41B1-BD44-7C10246B01B1}"/>
                </a:ext>
              </a:extLst>
            </p:cNvPr>
            <p:cNvSpPr/>
            <p:nvPr/>
          </p:nvSpPr>
          <p:spPr>
            <a:xfrm>
              <a:off x="8170134" y="6416502"/>
              <a:ext cx="95024" cy="104048"/>
            </a:xfrm>
            <a:custGeom>
              <a:avLst/>
              <a:gdLst/>
              <a:ahLst/>
              <a:cxnLst/>
              <a:rect l="l" t="t" r="r" b="b"/>
              <a:pathLst>
                <a:path w="147126" h="161098">
                  <a:moveTo>
                    <a:pt x="1569" y="15242"/>
                  </a:moveTo>
                  <a:lnTo>
                    <a:pt x="2744" y="16020"/>
                  </a:lnTo>
                  <a:lnTo>
                    <a:pt x="3884" y="16318"/>
                  </a:lnTo>
                  <a:lnTo>
                    <a:pt x="4535" y="16591"/>
                  </a:lnTo>
                  <a:lnTo>
                    <a:pt x="5722" y="16555"/>
                  </a:lnTo>
                  <a:lnTo>
                    <a:pt x="6886" y="16749"/>
                  </a:lnTo>
                  <a:lnTo>
                    <a:pt x="8074" y="16707"/>
                  </a:lnTo>
                  <a:lnTo>
                    <a:pt x="9204" y="17035"/>
                  </a:lnTo>
                  <a:lnTo>
                    <a:pt x="10388" y="17022"/>
                  </a:lnTo>
                  <a:lnTo>
                    <a:pt x="11298" y="17290"/>
                  </a:lnTo>
                  <a:lnTo>
                    <a:pt x="12004" y="17357"/>
                  </a:lnTo>
                  <a:lnTo>
                    <a:pt x="12913" y="17107"/>
                  </a:lnTo>
                  <a:lnTo>
                    <a:pt x="14226" y="16093"/>
                  </a:lnTo>
                  <a:lnTo>
                    <a:pt x="15270" y="15540"/>
                  </a:lnTo>
                  <a:lnTo>
                    <a:pt x="18073" y="15078"/>
                  </a:lnTo>
                  <a:lnTo>
                    <a:pt x="18635" y="15516"/>
                  </a:lnTo>
                  <a:lnTo>
                    <a:pt x="19570" y="15583"/>
                  </a:lnTo>
                  <a:lnTo>
                    <a:pt x="21083" y="16269"/>
                  </a:lnTo>
                  <a:lnTo>
                    <a:pt x="22084" y="16871"/>
                  </a:lnTo>
                  <a:lnTo>
                    <a:pt x="23268" y="15692"/>
                  </a:lnTo>
                  <a:lnTo>
                    <a:pt x="24003" y="14768"/>
                  </a:lnTo>
                  <a:lnTo>
                    <a:pt x="26159" y="10819"/>
                  </a:lnTo>
                  <a:lnTo>
                    <a:pt x="27215" y="7928"/>
                  </a:lnTo>
                  <a:lnTo>
                    <a:pt x="27343" y="6275"/>
                  </a:lnTo>
                  <a:lnTo>
                    <a:pt x="28114" y="4289"/>
                  </a:lnTo>
                  <a:lnTo>
                    <a:pt x="28133" y="3547"/>
                  </a:lnTo>
                  <a:lnTo>
                    <a:pt x="29004" y="3341"/>
                  </a:lnTo>
                  <a:lnTo>
                    <a:pt x="30732" y="2083"/>
                  </a:lnTo>
                  <a:lnTo>
                    <a:pt x="34740" y="48"/>
                  </a:lnTo>
                  <a:lnTo>
                    <a:pt x="35939" y="0"/>
                  </a:lnTo>
                  <a:lnTo>
                    <a:pt x="36322" y="206"/>
                  </a:lnTo>
                  <a:lnTo>
                    <a:pt x="36551" y="637"/>
                  </a:lnTo>
                  <a:lnTo>
                    <a:pt x="37270" y="1245"/>
                  </a:lnTo>
                  <a:lnTo>
                    <a:pt x="37857" y="2545"/>
                  </a:lnTo>
                  <a:lnTo>
                    <a:pt x="38241" y="2818"/>
                  </a:lnTo>
                  <a:lnTo>
                    <a:pt x="39338" y="3256"/>
                  </a:lnTo>
                  <a:lnTo>
                    <a:pt x="41315" y="4957"/>
                  </a:lnTo>
                  <a:lnTo>
                    <a:pt x="41748" y="5522"/>
                  </a:lnTo>
                  <a:lnTo>
                    <a:pt x="42321" y="6549"/>
                  </a:lnTo>
                  <a:lnTo>
                    <a:pt x="42995" y="7217"/>
                  </a:lnTo>
                  <a:lnTo>
                    <a:pt x="43984" y="8553"/>
                  </a:lnTo>
                  <a:lnTo>
                    <a:pt x="44556" y="8961"/>
                  </a:lnTo>
                  <a:lnTo>
                    <a:pt x="46129" y="9501"/>
                  </a:lnTo>
                  <a:lnTo>
                    <a:pt x="47547" y="9434"/>
                  </a:lnTo>
                  <a:lnTo>
                    <a:pt x="49188" y="9660"/>
                  </a:lnTo>
                  <a:lnTo>
                    <a:pt x="51319" y="9593"/>
                  </a:lnTo>
                  <a:lnTo>
                    <a:pt x="52262" y="9672"/>
                  </a:lnTo>
                  <a:lnTo>
                    <a:pt x="53153" y="9987"/>
                  </a:lnTo>
                  <a:lnTo>
                    <a:pt x="54758" y="11002"/>
                  </a:lnTo>
                  <a:lnTo>
                    <a:pt x="56090" y="11488"/>
                  </a:lnTo>
                  <a:lnTo>
                    <a:pt x="57021" y="11640"/>
                  </a:lnTo>
                  <a:lnTo>
                    <a:pt x="58446" y="11536"/>
                  </a:lnTo>
                  <a:lnTo>
                    <a:pt x="58811" y="11810"/>
                  </a:lnTo>
                  <a:lnTo>
                    <a:pt x="59938" y="13043"/>
                  </a:lnTo>
                  <a:lnTo>
                    <a:pt x="60499" y="13808"/>
                  </a:lnTo>
                  <a:lnTo>
                    <a:pt x="61056" y="14252"/>
                  </a:lnTo>
                  <a:lnTo>
                    <a:pt x="63413" y="16907"/>
                  </a:lnTo>
                  <a:lnTo>
                    <a:pt x="64174" y="17466"/>
                  </a:lnTo>
                  <a:lnTo>
                    <a:pt x="65106" y="17533"/>
                  </a:lnTo>
                  <a:lnTo>
                    <a:pt x="67505" y="18566"/>
                  </a:lnTo>
                  <a:lnTo>
                    <a:pt x="68447" y="18609"/>
                  </a:lnTo>
                  <a:lnTo>
                    <a:pt x="69803" y="19550"/>
                  </a:lnTo>
                  <a:lnTo>
                    <a:pt x="70473" y="19787"/>
                  </a:lnTo>
                  <a:lnTo>
                    <a:pt x="71174" y="19896"/>
                  </a:lnTo>
                  <a:lnTo>
                    <a:pt x="73123" y="20765"/>
                  </a:lnTo>
                  <a:lnTo>
                    <a:pt x="74463" y="21245"/>
                  </a:lnTo>
                  <a:lnTo>
                    <a:pt x="76114" y="21379"/>
                  </a:lnTo>
                  <a:lnTo>
                    <a:pt x="77470" y="21810"/>
                  </a:lnTo>
                  <a:lnTo>
                    <a:pt x="78652" y="21847"/>
                  </a:lnTo>
                  <a:lnTo>
                    <a:pt x="79777" y="22199"/>
                  </a:lnTo>
                  <a:lnTo>
                    <a:pt x="80722" y="22162"/>
                  </a:lnTo>
                  <a:lnTo>
                    <a:pt x="82107" y="22485"/>
                  </a:lnTo>
                  <a:lnTo>
                    <a:pt x="85660" y="22405"/>
                  </a:lnTo>
                  <a:lnTo>
                    <a:pt x="86549" y="22709"/>
                  </a:lnTo>
                  <a:lnTo>
                    <a:pt x="88684" y="22673"/>
                  </a:lnTo>
                  <a:lnTo>
                    <a:pt x="90553" y="23019"/>
                  </a:lnTo>
                  <a:lnTo>
                    <a:pt x="90965" y="23232"/>
                  </a:lnTo>
                  <a:lnTo>
                    <a:pt x="91735" y="24137"/>
                  </a:lnTo>
                  <a:lnTo>
                    <a:pt x="93208" y="25322"/>
                  </a:lnTo>
                  <a:lnTo>
                    <a:pt x="94289" y="25808"/>
                  </a:lnTo>
                  <a:lnTo>
                    <a:pt x="95861" y="26324"/>
                  </a:lnTo>
                  <a:lnTo>
                    <a:pt x="97010" y="26586"/>
                  </a:lnTo>
                  <a:lnTo>
                    <a:pt x="98573" y="27478"/>
                  </a:lnTo>
                  <a:lnTo>
                    <a:pt x="99880" y="28043"/>
                  </a:lnTo>
                  <a:lnTo>
                    <a:pt x="100807" y="28214"/>
                  </a:lnTo>
                  <a:lnTo>
                    <a:pt x="103177" y="28129"/>
                  </a:lnTo>
                  <a:lnTo>
                    <a:pt x="105070" y="28208"/>
                  </a:lnTo>
                  <a:lnTo>
                    <a:pt x="107439" y="28171"/>
                  </a:lnTo>
                  <a:lnTo>
                    <a:pt x="108135" y="28031"/>
                  </a:lnTo>
                  <a:lnTo>
                    <a:pt x="109017" y="27703"/>
                  </a:lnTo>
                  <a:lnTo>
                    <a:pt x="110917" y="27685"/>
                  </a:lnTo>
                  <a:lnTo>
                    <a:pt x="111850" y="27527"/>
                  </a:lnTo>
                  <a:lnTo>
                    <a:pt x="112510" y="27789"/>
                  </a:lnTo>
                  <a:lnTo>
                    <a:pt x="114773" y="29083"/>
                  </a:lnTo>
                  <a:lnTo>
                    <a:pt x="116117" y="30061"/>
                  </a:lnTo>
                  <a:lnTo>
                    <a:pt x="116560" y="30194"/>
                  </a:lnTo>
                  <a:lnTo>
                    <a:pt x="117755" y="30207"/>
                  </a:lnTo>
                  <a:lnTo>
                    <a:pt x="119325" y="29702"/>
                  </a:lnTo>
                  <a:lnTo>
                    <a:pt x="120565" y="29004"/>
                  </a:lnTo>
                  <a:lnTo>
                    <a:pt x="121495" y="28864"/>
                  </a:lnTo>
                  <a:lnTo>
                    <a:pt x="123207" y="28031"/>
                  </a:lnTo>
                  <a:lnTo>
                    <a:pt x="124471" y="26969"/>
                  </a:lnTo>
                  <a:lnTo>
                    <a:pt x="126420" y="26106"/>
                  </a:lnTo>
                  <a:lnTo>
                    <a:pt x="128465" y="24909"/>
                  </a:lnTo>
                  <a:lnTo>
                    <a:pt x="129143" y="24696"/>
                  </a:lnTo>
                  <a:lnTo>
                    <a:pt x="130087" y="24629"/>
                  </a:lnTo>
                  <a:lnTo>
                    <a:pt x="131010" y="24411"/>
                  </a:lnTo>
                  <a:lnTo>
                    <a:pt x="131659" y="24125"/>
                  </a:lnTo>
                  <a:lnTo>
                    <a:pt x="132658" y="23487"/>
                  </a:lnTo>
                  <a:lnTo>
                    <a:pt x="133536" y="23135"/>
                  </a:lnTo>
                  <a:lnTo>
                    <a:pt x="134234" y="22995"/>
                  </a:lnTo>
                  <a:lnTo>
                    <a:pt x="137077" y="22946"/>
                  </a:lnTo>
                  <a:lnTo>
                    <a:pt x="138726" y="22770"/>
                  </a:lnTo>
                  <a:lnTo>
                    <a:pt x="140148" y="22734"/>
                  </a:lnTo>
                  <a:lnTo>
                    <a:pt x="142283" y="22867"/>
                  </a:lnTo>
                  <a:lnTo>
                    <a:pt x="142717" y="22727"/>
                  </a:lnTo>
                  <a:lnTo>
                    <a:pt x="143656" y="21986"/>
                  </a:lnTo>
                  <a:lnTo>
                    <a:pt x="144493" y="21561"/>
                  </a:lnTo>
                  <a:lnTo>
                    <a:pt x="145072" y="20808"/>
                  </a:lnTo>
                  <a:lnTo>
                    <a:pt x="145957" y="19131"/>
                  </a:lnTo>
                  <a:lnTo>
                    <a:pt x="147126" y="23290"/>
                  </a:lnTo>
                  <a:lnTo>
                    <a:pt x="146508" y="26886"/>
                  </a:lnTo>
                  <a:lnTo>
                    <a:pt x="145206" y="30677"/>
                  </a:lnTo>
                  <a:lnTo>
                    <a:pt x="144023" y="35082"/>
                  </a:lnTo>
                  <a:lnTo>
                    <a:pt x="146811" y="38961"/>
                  </a:lnTo>
                  <a:lnTo>
                    <a:pt x="147109" y="57102"/>
                  </a:lnTo>
                  <a:lnTo>
                    <a:pt x="146216" y="62750"/>
                  </a:lnTo>
                  <a:lnTo>
                    <a:pt x="145325" y="66319"/>
                  </a:lnTo>
                  <a:lnTo>
                    <a:pt x="146216" y="74943"/>
                  </a:lnTo>
                  <a:lnTo>
                    <a:pt x="144432" y="79104"/>
                  </a:lnTo>
                  <a:lnTo>
                    <a:pt x="140566" y="85945"/>
                  </a:lnTo>
                  <a:lnTo>
                    <a:pt x="136701" y="89809"/>
                  </a:lnTo>
                  <a:lnTo>
                    <a:pt x="128545" y="94120"/>
                  </a:lnTo>
                  <a:lnTo>
                    <a:pt x="124758" y="97379"/>
                  </a:lnTo>
                  <a:lnTo>
                    <a:pt x="120929" y="97626"/>
                  </a:lnTo>
                  <a:lnTo>
                    <a:pt x="117443" y="99631"/>
                  </a:lnTo>
                  <a:lnTo>
                    <a:pt x="114944" y="102577"/>
                  </a:lnTo>
                  <a:lnTo>
                    <a:pt x="112376" y="108151"/>
                  </a:lnTo>
                  <a:lnTo>
                    <a:pt x="111012" y="113267"/>
                  </a:lnTo>
                  <a:lnTo>
                    <a:pt x="106095" y="116833"/>
                  </a:lnTo>
                  <a:lnTo>
                    <a:pt x="101062" y="117471"/>
                  </a:lnTo>
                  <a:lnTo>
                    <a:pt x="97059" y="116186"/>
                  </a:lnTo>
                  <a:lnTo>
                    <a:pt x="93376" y="117431"/>
                  </a:lnTo>
                  <a:lnTo>
                    <a:pt x="88269" y="120472"/>
                  </a:lnTo>
                  <a:lnTo>
                    <a:pt x="85153" y="124619"/>
                  </a:lnTo>
                  <a:lnTo>
                    <a:pt x="83930" y="128330"/>
                  </a:lnTo>
                  <a:lnTo>
                    <a:pt x="83043" y="132410"/>
                  </a:lnTo>
                  <a:lnTo>
                    <a:pt x="82803" y="138221"/>
                  </a:lnTo>
                  <a:lnTo>
                    <a:pt x="82647" y="142945"/>
                  </a:lnTo>
                  <a:lnTo>
                    <a:pt x="82494" y="148984"/>
                  </a:lnTo>
                  <a:lnTo>
                    <a:pt x="82589" y="152842"/>
                  </a:lnTo>
                  <a:lnTo>
                    <a:pt x="82412" y="156022"/>
                  </a:lnTo>
                  <a:lnTo>
                    <a:pt x="81435" y="158714"/>
                  </a:lnTo>
                  <a:lnTo>
                    <a:pt x="80685" y="161098"/>
                  </a:lnTo>
                  <a:lnTo>
                    <a:pt x="80658" y="160968"/>
                  </a:lnTo>
                  <a:lnTo>
                    <a:pt x="80640" y="160731"/>
                  </a:lnTo>
                  <a:lnTo>
                    <a:pt x="80555" y="160500"/>
                  </a:lnTo>
                  <a:lnTo>
                    <a:pt x="80491" y="160263"/>
                  </a:lnTo>
                  <a:lnTo>
                    <a:pt x="80460" y="160147"/>
                  </a:lnTo>
                  <a:lnTo>
                    <a:pt x="80423" y="160032"/>
                  </a:lnTo>
                  <a:lnTo>
                    <a:pt x="80385" y="159917"/>
                  </a:lnTo>
                  <a:lnTo>
                    <a:pt x="80345" y="159808"/>
                  </a:lnTo>
                  <a:lnTo>
                    <a:pt x="80262" y="159576"/>
                  </a:lnTo>
                  <a:lnTo>
                    <a:pt x="80179" y="159346"/>
                  </a:lnTo>
                  <a:lnTo>
                    <a:pt x="80096" y="159121"/>
                  </a:lnTo>
                  <a:lnTo>
                    <a:pt x="80018" y="158890"/>
                  </a:lnTo>
                  <a:lnTo>
                    <a:pt x="79937" y="158659"/>
                  </a:lnTo>
                  <a:lnTo>
                    <a:pt x="79893" y="158544"/>
                  </a:lnTo>
                  <a:lnTo>
                    <a:pt x="79843" y="158434"/>
                  </a:lnTo>
                  <a:lnTo>
                    <a:pt x="79786" y="158325"/>
                  </a:lnTo>
                  <a:lnTo>
                    <a:pt x="79726" y="158222"/>
                  </a:lnTo>
                  <a:lnTo>
                    <a:pt x="79642" y="157991"/>
                  </a:lnTo>
                  <a:lnTo>
                    <a:pt x="79592" y="157754"/>
                  </a:lnTo>
                  <a:lnTo>
                    <a:pt x="79470" y="157548"/>
                  </a:lnTo>
                  <a:lnTo>
                    <a:pt x="79369" y="157329"/>
                  </a:lnTo>
                  <a:lnTo>
                    <a:pt x="79322" y="157086"/>
                  </a:lnTo>
                  <a:lnTo>
                    <a:pt x="79271" y="156848"/>
                  </a:lnTo>
                  <a:lnTo>
                    <a:pt x="79242" y="156733"/>
                  </a:lnTo>
                  <a:lnTo>
                    <a:pt x="79204" y="156618"/>
                  </a:lnTo>
                  <a:lnTo>
                    <a:pt x="79164" y="156502"/>
                  </a:lnTo>
                  <a:lnTo>
                    <a:pt x="79120" y="156387"/>
                  </a:lnTo>
                  <a:lnTo>
                    <a:pt x="79071" y="156277"/>
                  </a:lnTo>
                  <a:lnTo>
                    <a:pt x="79016" y="156168"/>
                  </a:lnTo>
                  <a:lnTo>
                    <a:pt x="78956" y="156059"/>
                  </a:lnTo>
                  <a:lnTo>
                    <a:pt x="78867" y="155840"/>
                  </a:lnTo>
                  <a:lnTo>
                    <a:pt x="78859" y="155713"/>
                  </a:lnTo>
                  <a:lnTo>
                    <a:pt x="78797" y="155481"/>
                  </a:lnTo>
                  <a:lnTo>
                    <a:pt x="78738" y="155378"/>
                  </a:lnTo>
                  <a:lnTo>
                    <a:pt x="78674" y="155269"/>
                  </a:lnTo>
                  <a:lnTo>
                    <a:pt x="78603" y="155172"/>
                  </a:lnTo>
                  <a:lnTo>
                    <a:pt x="78529" y="155075"/>
                  </a:lnTo>
                  <a:lnTo>
                    <a:pt x="78415" y="154862"/>
                  </a:lnTo>
                  <a:lnTo>
                    <a:pt x="78319" y="154637"/>
                  </a:lnTo>
                  <a:lnTo>
                    <a:pt x="78222" y="154419"/>
                  </a:lnTo>
                  <a:lnTo>
                    <a:pt x="78170" y="154309"/>
                  </a:lnTo>
                  <a:lnTo>
                    <a:pt x="78111" y="154200"/>
                  </a:lnTo>
                  <a:lnTo>
                    <a:pt x="78041" y="154102"/>
                  </a:lnTo>
                  <a:lnTo>
                    <a:pt x="77969" y="154006"/>
                  </a:lnTo>
                  <a:lnTo>
                    <a:pt x="77855" y="153786"/>
                  </a:lnTo>
                  <a:lnTo>
                    <a:pt x="77768" y="153562"/>
                  </a:lnTo>
                  <a:lnTo>
                    <a:pt x="77711" y="153453"/>
                  </a:lnTo>
                  <a:lnTo>
                    <a:pt x="77650" y="153349"/>
                  </a:lnTo>
                  <a:lnTo>
                    <a:pt x="77587" y="153246"/>
                  </a:lnTo>
                  <a:lnTo>
                    <a:pt x="77521" y="153143"/>
                  </a:lnTo>
                  <a:lnTo>
                    <a:pt x="77452" y="153045"/>
                  </a:lnTo>
                  <a:lnTo>
                    <a:pt x="77315" y="152845"/>
                  </a:lnTo>
                  <a:lnTo>
                    <a:pt x="77178" y="152644"/>
                  </a:lnTo>
                  <a:lnTo>
                    <a:pt x="77044" y="152438"/>
                  </a:lnTo>
                  <a:lnTo>
                    <a:pt x="76913" y="152237"/>
                  </a:lnTo>
                  <a:lnTo>
                    <a:pt x="76782" y="152031"/>
                  </a:lnTo>
                  <a:lnTo>
                    <a:pt x="76651" y="151824"/>
                  </a:lnTo>
                  <a:lnTo>
                    <a:pt x="76517" y="151624"/>
                  </a:lnTo>
                  <a:lnTo>
                    <a:pt x="76376" y="151424"/>
                  </a:lnTo>
                  <a:lnTo>
                    <a:pt x="76229" y="151229"/>
                  </a:lnTo>
                  <a:lnTo>
                    <a:pt x="76089" y="151034"/>
                  </a:lnTo>
                  <a:lnTo>
                    <a:pt x="75964" y="150822"/>
                  </a:lnTo>
                  <a:lnTo>
                    <a:pt x="75843" y="150615"/>
                  </a:lnTo>
                  <a:lnTo>
                    <a:pt x="75707" y="150415"/>
                  </a:lnTo>
                  <a:lnTo>
                    <a:pt x="75573" y="150208"/>
                  </a:lnTo>
                  <a:lnTo>
                    <a:pt x="75455" y="149996"/>
                  </a:lnTo>
                  <a:lnTo>
                    <a:pt x="75331" y="149789"/>
                  </a:lnTo>
                  <a:lnTo>
                    <a:pt x="75267" y="149686"/>
                  </a:lnTo>
                  <a:lnTo>
                    <a:pt x="75201" y="149582"/>
                  </a:lnTo>
                  <a:lnTo>
                    <a:pt x="75132" y="149479"/>
                  </a:lnTo>
                  <a:lnTo>
                    <a:pt x="75058" y="149382"/>
                  </a:lnTo>
                  <a:lnTo>
                    <a:pt x="74982" y="149291"/>
                  </a:lnTo>
                  <a:lnTo>
                    <a:pt x="74903" y="149199"/>
                  </a:lnTo>
                  <a:lnTo>
                    <a:pt x="74749" y="149011"/>
                  </a:lnTo>
                  <a:lnTo>
                    <a:pt x="74596" y="148823"/>
                  </a:lnTo>
                  <a:lnTo>
                    <a:pt x="74520" y="148726"/>
                  </a:lnTo>
                  <a:lnTo>
                    <a:pt x="74447" y="148629"/>
                  </a:lnTo>
                  <a:lnTo>
                    <a:pt x="74375" y="148531"/>
                  </a:lnTo>
                  <a:lnTo>
                    <a:pt x="74305" y="148434"/>
                  </a:lnTo>
                  <a:lnTo>
                    <a:pt x="74237" y="148331"/>
                  </a:lnTo>
                  <a:lnTo>
                    <a:pt x="74173" y="148228"/>
                  </a:lnTo>
                  <a:lnTo>
                    <a:pt x="74110" y="148125"/>
                  </a:lnTo>
                  <a:lnTo>
                    <a:pt x="74055" y="148015"/>
                  </a:lnTo>
                  <a:lnTo>
                    <a:pt x="74002" y="147905"/>
                  </a:lnTo>
                  <a:lnTo>
                    <a:pt x="73861" y="147711"/>
                  </a:lnTo>
                  <a:lnTo>
                    <a:pt x="73706" y="147523"/>
                  </a:lnTo>
                  <a:lnTo>
                    <a:pt x="73604" y="147304"/>
                  </a:lnTo>
                  <a:lnTo>
                    <a:pt x="73497" y="147086"/>
                  </a:lnTo>
                  <a:lnTo>
                    <a:pt x="73353" y="146891"/>
                  </a:lnTo>
                  <a:lnTo>
                    <a:pt x="73214" y="146684"/>
                  </a:lnTo>
                  <a:lnTo>
                    <a:pt x="73100" y="146472"/>
                  </a:lnTo>
                  <a:lnTo>
                    <a:pt x="73018" y="146247"/>
                  </a:lnTo>
                  <a:lnTo>
                    <a:pt x="72953" y="146144"/>
                  </a:lnTo>
                  <a:lnTo>
                    <a:pt x="72879" y="146047"/>
                  </a:lnTo>
                  <a:lnTo>
                    <a:pt x="72801" y="145956"/>
                  </a:lnTo>
                  <a:lnTo>
                    <a:pt x="72716" y="145864"/>
                  </a:lnTo>
                  <a:lnTo>
                    <a:pt x="72625" y="145786"/>
                  </a:lnTo>
                  <a:lnTo>
                    <a:pt x="72482" y="145591"/>
                  </a:lnTo>
                  <a:lnTo>
                    <a:pt x="72367" y="145372"/>
                  </a:lnTo>
                  <a:lnTo>
                    <a:pt x="72188" y="145214"/>
                  </a:lnTo>
                  <a:lnTo>
                    <a:pt x="72014" y="145044"/>
                  </a:lnTo>
                  <a:lnTo>
                    <a:pt x="71876" y="144843"/>
                  </a:lnTo>
                  <a:lnTo>
                    <a:pt x="71810" y="144740"/>
                  </a:lnTo>
                  <a:lnTo>
                    <a:pt x="71746" y="144637"/>
                  </a:lnTo>
                  <a:lnTo>
                    <a:pt x="71682" y="144534"/>
                  </a:lnTo>
                  <a:lnTo>
                    <a:pt x="71625" y="144430"/>
                  </a:lnTo>
                  <a:lnTo>
                    <a:pt x="71569" y="144321"/>
                  </a:lnTo>
                  <a:lnTo>
                    <a:pt x="71425" y="144127"/>
                  </a:lnTo>
                  <a:lnTo>
                    <a:pt x="71242" y="143963"/>
                  </a:lnTo>
                  <a:lnTo>
                    <a:pt x="71110" y="143762"/>
                  </a:lnTo>
                  <a:lnTo>
                    <a:pt x="70996" y="143550"/>
                  </a:lnTo>
                  <a:lnTo>
                    <a:pt x="70831" y="143367"/>
                  </a:lnTo>
                  <a:lnTo>
                    <a:pt x="70672" y="143185"/>
                  </a:lnTo>
                  <a:lnTo>
                    <a:pt x="70534" y="142984"/>
                  </a:lnTo>
                  <a:lnTo>
                    <a:pt x="70387" y="142790"/>
                  </a:lnTo>
                  <a:lnTo>
                    <a:pt x="70306" y="142699"/>
                  </a:lnTo>
                  <a:lnTo>
                    <a:pt x="70224" y="142608"/>
                  </a:lnTo>
                  <a:lnTo>
                    <a:pt x="70139" y="142523"/>
                  </a:lnTo>
                  <a:lnTo>
                    <a:pt x="70053" y="142438"/>
                  </a:lnTo>
                  <a:lnTo>
                    <a:pt x="69957" y="142365"/>
                  </a:lnTo>
                  <a:lnTo>
                    <a:pt x="69779" y="142201"/>
                  </a:lnTo>
                  <a:lnTo>
                    <a:pt x="69635" y="142006"/>
                  </a:lnTo>
                  <a:lnTo>
                    <a:pt x="69494" y="141806"/>
                  </a:lnTo>
                  <a:lnTo>
                    <a:pt x="69337" y="141618"/>
                  </a:lnTo>
                  <a:lnTo>
                    <a:pt x="69142" y="141478"/>
                  </a:lnTo>
                  <a:lnTo>
                    <a:pt x="68940" y="141344"/>
                  </a:lnTo>
                  <a:lnTo>
                    <a:pt x="68735" y="141211"/>
                  </a:lnTo>
                  <a:lnTo>
                    <a:pt x="68529" y="141077"/>
                  </a:lnTo>
                  <a:lnTo>
                    <a:pt x="68327" y="140943"/>
                  </a:lnTo>
                  <a:lnTo>
                    <a:pt x="68227" y="140876"/>
                  </a:lnTo>
                  <a:lnTo>
                    <a:pt x="68130" y="140804"/>
                  </a:lnTo>
                  <a:lnTo>
                    <a:pt x="68039" y="140724"/>
                  </a:lnTo>
                  <a:lnTo>
                    <a:pt x="67962" y="140627"/>
                  </a:lnTo>
                  <a:lnTo>
                    <a:pt x="67887" y="140530"/>
                  </a:lnTo>
                  <a:lnTo>
                    <a:pt x="67706" y="140372"/>
                  </a:lnTo>
                  <a:lnTo>
                    <a:pt x="67606" y="140299"/>
                  </a:lnTo>
                  <a:lnTo>
                    <a:pt x="67505" y="140232"/>
                  </a:lnTo>
                  <a:lnTo>
                    <a:pt x="67399" y="140172"/>
                  </a:lnTo>
                  <a:lnTo>
                    <a:pt x="67291" y="140117"/>
                  </a:lnTo>
                  <a:lnTo>
                    <a:pt x="67091" y="139977"/>
                  </a:lnTo>
                  <a:lnTo>
                    <a:pt x="66990" y="139910"/>
                  </a:lnTo>
                  <a:lnTo>
                    <a:pt x="66883" y="139856"/>
                  </a:lnTo>
                  <a:lnTo>
                    <a:pt x="66773" y="139801"/>
                  </a:lnTo>
                  <a:lnTo>
                    <a:pt x="66659" y="139759"/>
                  </a:lnTo>
                  <a:lnTo>
                    <a:pt x="66541" y="139734"/>
                  </a:lnTo>
                  <a:lnTo>
                    <a:pt x="66420" y="139722"/>
                  </a:lnTo>
                  <a:lnTo>
                    <a:pt x="66297" y="139716"/>
                  </a:lnTo>
                  <a:lnTo>
                    <a:pt x="66176" y="139710"/>
                  </a:lnTo>
                  <a:lnTo>
                    <a:pt x="65932" y="139716"/>
                  </a:lnTo>
                  <a:lnTo>
                    <a:pt x="65689" y="139710"/>
                  </a:lnTo>
                  <a:lnTo>
                    <a:pt x="65449" y="139740"/>
                  </a:lnTo>
                  <a:lnTo>
                    <a:pt x="65331" y="139771"/>
                  </a:lnTo>
                  <a:lnTo>
                    <a:pt x="65215" y="139807"/>
                  </a:lnTo>
                  <a:lnTo>
                    <a:pt x="65099" y="139843"/>
                  </a:lnTo>
                  <a:lnTo>
                    <a:pt x="64984" y="139886"/>
                  </a:lnTo>
                  <a:lnTo>
                    <a:pt x="64755" y="139965"/>
                  </a:lnTo>
                  <a:lnTo>
                    <a:pt x="64525" y="140044"/>
                  </a:lnTo>
                  <a:lnTo>
                    <a:pt x="64288" y="140098"/>
                  </a:lnTo>
                  <a:lnTo>
                    <a:pt x="64048" y="140141"/>
                  </a:lnTo>
                  <a:lnTo>
                    <a:pt x="63927" y="140153"/>
                  </a:lnTo>
                  <a:lnTo>
                    <a:pt x="63806" y="140159"/>
                  </a:lnTo>
                  <a:lnTo>
                    <a:pt x="63684" y="140159"/>
                  </a:lnTo>
                  <a:lnTo>
                    <a:pt x="63563" y="140159"/>
                  </a:lnTo>
                  <a:lnTo>
                    <a:pt x="63319" y="140147"/>
                  </a:lnTo>
                  <a:lnTo>
                    <a:pt x="63082" y="140099"/>
                  </a:lnTo>
                  <a:lnTo>
                    <a:pt x="62855" y="140008"/>
                  </a:lnTo>
                  <a:lnTo>
                    <a:pt x="62638" y="139898"/>
                  </a:lnTo>
                  <a:lnTo>
                    <a:pt x="62539" y="139831"/>
                  </a:lnTo>
                  <a:lnTo>
                    <a:pt x="62440" y="139752"/>
                  </a:lnTo>
                  <a:lnTo>
                    <a:pt x="62351" y="139667"/>
                  </a:lnTo>
                  <a:lnTo>
                    <a:pt x="62291" y="139564"/>
                  </a:lnTo>
                  <a:lnTo>
                    <a:pt x="62277" y="139449"/>
                  </a:lnTo>
                  <a:lnTo>
                    <a:pt x="62291" y="139321"/>
                  </a:lnTo>
                  <a:lnTo>
                    <a:pt x="62306" y="139200"/>
                  </a:lnTo>
                  <a:lnTo>
                    <a:pt x="62330" y="139078"/>
                  </a:lnTo>
                  <a:lnTo>
                    <a:pt x="62373" y="138968"/>
                  </a:lnTo>
                  <a:lnTo>
                    <a:pt x="62439" y="138865"/>
                  </a:lnTo>
                  <a:lnTo>
                    <a:pt x="62521" y="138774"/>
                  </a:lnTo>
                  <a:lnTo>
                    <a:pt x="62608" y="138689"/>
                  </a:lnTo>
                  <a:lnTo>
                    <a:pt x="62714" y="138616"/>
                  </a:lnTo>
                  <a:lnTo>
                    <a:pt x="62824" y="138550"/>
                  </a:lnTo>
                  <a:lnTo>
                    <a:pt x="62927" y="138355"/>
                  </a:lnTo>
                  <a:lnTo>
                    <a:pt x="62907" y="138228"/>
                  </a:lnTo>
                  <a:lnTo>
                    <a:pt x="62811" y="138003"/>
                  </a:lnTo>
                  <a:lnTo>
                    <a:pt x="62734" y="137905"/>
                  </a:lnTo>
                  <a:lnTo>
                    <a:pt x="62647" y="137820"/>
                  </a:lnTo>
                  <a:lnTo>
                    <a:pt x="62550" y="137748"/>
                  </a:lnTo>
                  <a:lnTo>
                    <a:pt x="62447" y="137681"/>
                  </a:lnTo>
                  <a:lnTo>
                    <a:pt x="62251" y="137535"/>
                  </a:lnTo>
                  <a:lnTo>
                    <a:pt x="62159" y="137456"/>
                  </a:lnTo>
                  <a:lnTo>
                    <a:pt x="62085" y="137359"/>
                  </a:lnTo>
                  <a:lnTo>
                    <a:pt x="62028" y="137255"/>
                  </a:lnTo>
                  <a:lnTo>
                    <a:pt x="61970" y="137146"/>
                  </a:lnTo>
                  <a:lnTo>
                    <a:pt x="61837" y="136940"/>
                  </a:lnTo>
                  <a:lnTo>
                    <a:pt x="61712" y="136739"/>
                  </a:lnTo>
                  <a:lnTo>
                    <a:pt x="61593" y="136527"/>
                  </a:lnTo>
                  <a:lnTo>
                    <a:pt x="61477" y="136307"/>
                  </a:lnTo>
                  <a:lnTo>
                    <a:pt x="61410" y="136211"/>
                  </a:lnTo>
                  <a:lnTo>
                    <a:pt x="61335" y="136113"/>
                  </a:lnTo>
                  <a:lnTo>
                    <a:pt x="61252" y="136022"/>
                  </a:lnTo>
                  <a:lnTo>
                    <a:pt x="61166" y="135937"/>
                  </a:lnTo>
                  <a:lnTo>
                    <a:pt x="61068" y="135864"/>
                  </a:lnTo>
                  <a:lnTo>
                    <a:pt x="60897" y="135694"/>
                  </a:lnTo>
                  <a:lnTo>
                    <a:pt x="60856" y="135567"/>
                  </a:lnTo>
                  <a:lnTo>
                    <a:pt x="60741" y="135372"/>
                  </a:lnTo>
                  <a:lnTo>
                    <a:pt x="60507" y="135347"/>
                  </a:lnTo>
                  <a:lnTo>
                    <a:pt x="60377" y="135354"/>
                  </a:lnTo>
                  <a:lnTo>
                    <a:pt x="60124" y="135335"/>
                  </a:lnTo>
                  <a:lnTo>
                    <a:pt x="60000" y="135311"/>
                  </a:lnTo>
                  <a:lnTo>
                    <a:pt x="59899" y="135263"/>
                  </a:lnTo>
                  <a:lnTo>
                    <a:pt x="59825" y="135172"/>
                  </a:lnTo>
                  <a:lnTo>
                    <a:pt x="59775" y="135050"/>
                  </a:lnTo>
                  <a:lnTo>
                    <a:pt x="59748" y="134935"/>
                  </a:lnTo>
                  <a:lnTo>
                    <a:pt x="59748" y="134807"/>
                  </a:lnTo>
                  <a:lnTo>
                    <a:pt x="59809" y="134576"/>
                  </a:lnTo>
                  <a:lnTo>
                    <a:pt x="59948" y="134369"/>
                  </a:lnTo>
                  <a:lnTo>
                    <a:pt x="60031" y="134139"/>
                  </a:lnTo>
                  <a:lnTo>
                    <a:pt x="60056" y="133902"/>
                  </a:lnTo>
                  <a:lnTo>
                    <a:pt x="60018" y="133659"/>
                  </a:lnTo>
                  <a:lnTo>
                    <a:pt x="59987" y="133543"/>
                  </a:lnTo>
                  <a:lnTo>
                    <a:pt x="59950" y="133428"/>
                  </a:lnTo>
                  <a:lnTo>
                    <a:pt x="59903" y="133313"/>
                  </a:lnTo>
                  <a:lnTo>
                    <a:pt x="59841" y="133209"/>
                  </a:lnTo>
                  <a:lnTo>
                    <a:pt x="59766" y="133112"/>
                  </a:lnTo>
                  <a:lnTo>
                    <a:pt x="59691" y="133015"/>
                  </a:lnTo>
                  <a:lnTo>
                    <a:pt x="59551" y="132815"/>
                  </a:lnTo>
                  <a:lnTo>
                    <a:pt x="59378" y="132650"/>
                  </a:lnTo>
                  <a:lnTo>
                    <a:pt x="59191" y="132492"/>
                  </a:lnTo>
                  <a:lnTo>
                    <a:pt x="59029" y="132310"/>
                  </a:lnTo>
                  <a:lnTo>
                    <a:pt x="58880" y="132121"/>
                  </a:lnTo>
                  <a:lnTo>
                    <a:pt x="58736" y="131921"/>
                  </a:lnTo>
                  <a:lnTo>
                    <a:pt x="58675" y="131818"/>
                  </a:lnTo>
                  <a:lnTo>
                    <a:pt x="58627" y="131709"/>
                  </a:lnTo>
                  <a:lnTo>
                    <a:pt x="58596" y="131587"/>
                  </a:lnTo>
                  <a:lnTo>
                    <a:pt x="58578" y="131466"/>
                  </a:lnTo>
                  <a:lnTo>
                    <a:pt x="58569" y="131344"/>
                  </a:lnTo>
                  <a:lnTo>
                    <a:pt x="58592" y="131107"/>
                  </a:lnTo>
                  <a:lnTo>
                    <a:pt x="58470" y="130828"/>
                  </a:lnTo>
                  <a:lnTo>
                    <a:pt x="58304" y="130652"/>
                  </a:lnTo>
                  <a:lnTo>
                    <a:pt x="58134" y="130475"/>
                  </a:lnTo>
                  <a:lnTo>
                    <a:pt x="58045" y="130396"/>
                  </a:lnTo>
                  <a:lnTo>
                    <a:pt x="57952" y="130317"/>
                  </a:lnTo>
                  <a:lnTo>
                    <a:pt x="57842" y="130269"/>
                  </a:lnTo>
                  <a:lnTo>
                    <a:pt x="57722" y="130238"/>
                  </a:lnTo>
                  <a:lnTo>
                    <a:pt x="57602" y="130214"/>
                  </a:lnTo>
                  <a:lnTo>
                    <a:pt x="57478" y="130208"/>
                  </a:lnTo>
                  <a:lnTo>
                    <a:pt x="57260" y="130123"/>
                  </a:lnTo>
                  <a:lnTo>
                    <a:pt x="57061" y="129983"/>
                  </a:lnTo>
                  <a:lnTo>
                    <a:pt x="56815" y="129971"/>
                  </a:lnTo>
                  <a:lnTo>
                    <a:pt x="56582" y="129916"/>
                  </a:lnTo>
                  <a:lnTo>
                    <a:pt x="56468" y="129862"/>
                  </a:lnTo>
                  <a:lnTo>
                    <a:pt x="56363" y="129801"/>
                  </a:lnTo>
                  <a:lnTo>
                    <a:pt x="56268" y="129722"/>
                  </a:lnTo>
                  <a:lnTo>
                    <a:pt x="56194" y="129631"/>
                  </a:lnTo>
                  <a:lnTo>
                    <a:pt x="56135" y="129522"/>
                  </a:lnTo>
                  <a:lnTo>
                    <a:pt x="56015" y="129309"/>
                  </a:lnTo>
                  <a:lnTo>
                    <a:pt x="55896" y="129096"/>
                  </a:lnTo>
                  <a:lnTo>
                    <a:pt x="55787" y="128883"/>
                  </a:lnTo>
                  <a:lnTo>
                    <a:pt x="55671" y="128665"/>
                  </a:lnTo>
                  <a:lnTo>
                    <a:pt x="55548" y="128458"/>
                  </a:lnTo>
                  <a:lnTo>
                    <a:pt x="55491" y="128349"/>
                  </a:lnTo>
                  <a:lnTo>
                    <a:pt x="55434" y="128239"/>
                  </a:lnTo>
                  <a:lnTo>
                    <a:pt x="55367" y="128142"/>
                  </a:lnTo>
                  <a:lnTo>
                    <a:pt x="55285" y="128051"/>
                  </a:lnTo>
                  <a:lnTo>
                    <a:pt x="55195" y="127966"/>
                  </a:lnTo>
                  <a:lnTo>
                    <a:pt x="55105" y="127887"/>
                  </a:lnTo>
                  <a:lnTo>
                    <a:pt x="54926" y="127723"/>
                  </a:lnTo>
                  <a:lnTo>
                    <a:pt x="54833" y="127644"/>
                  </a:lnTo>
                  <a:lnTo>
                    <a:pt x="54734" y="127577"/>
                  </a:lnTo>
                  <a:lnTo>
                    <a:pt x="54628" y="127516"/>
                  </a:lnTo>
                  <a:lnTo>
                    <a:pt x="54520" y="127462"/>
                  </a:lnTo>
                  <a:lnTo>
                    <a:pt x="54310" y="127334"/>
                  </a:lnTo>
                  <a:lnTo>
                    <a:pt x="54078" y="127273"/>
                  </a:lnTo>
                  <a:lnTo>
                    <a:pt x="53838" y="127231"/>
                  </a:lnTo>
                  <a:lnTo>
                    <a:pt x="53604" y="127164"/>
                  </a:lnTo>
                  <a:lnTo>
                    <a:pt x="53371" y="127091"/>
                  </a:lnTo>
                  <a:lnTo>
                    <a:pt x="53139" y="127018"/>
                  </a:lnTo>
                  <a:lnTo>
                    <a:pt x="52907" y="126945"/>
                  </a:lnTo>
                  <a:lnTo>
                    <a:pt x="52674" y="126872"/>
                  </a:lnTo>
                  <a:lnTo>
                    <a:pt x="52441" y="126799"/>
                  </a:lnTo>
                  <a:lnTo>
                    <a:pt x="52208" y="126733"/>
                  </a:lnTo>
                  <a:lnTo>
                    <a:pt x="51975" y="126666"/>
                  </a:lnTo>
                  <a:lnTo>
                    <a:pt x="51741" y="126605"/>
                  </a:lnTo>
                  <a:lnTo>
                    <a:pt x="51502" y="126575"/>
                  </a:lnTo>
                  <a:lnTo>
                    <a:pt x="51258" y="126599"/>
                  </a:lnTo>
                  <a:lnTo>
                    <a:pt x="51017" y="126635"/>
                  </a:lnTo>
                  <a:lnTo>
                    <a:pt x="50774" y="126635"/>
                  </a:lnTo>
                  <a:lnTo>
                    <a:pt x="50652" y="126636"/>
                  </a:lnTo>
                  <a:lnTo>
                    <a:pt x="50531" y="126648"/>
                  </a:lnTo>
                  <a:lnTo>
                    <a:pt x="50410" y="126666"/>
                  </a:lnTo>
                  <a:lnTo>
                    <a:pt x="50294" y="126708"/>
                  </a:lnTo>
                  <a:lnTo>
                    <a:pt x="50187" y="126757"/>
                  </a:lnTo>
                  <a:lnTo>
                    <a:pt x="50082" y="126830"/>
                  </a:lnTo>
                  <a:lnTo>
                    <a:pt x="49990" y="126909"/>
                  </a:lnTo>
                  <a:lnTo>
                    <a:pt x="49922" y="127006"/>
                  </a:lnTo>
                  <a:lnTo>
                    <a:pt x="49873" y="127115"/>
                  </a:lnTo>
                  <a:lnTo>
                    <a:pt x="49836" y="127237"/>
                  </a:lnTo>
                  <a:lnTo>
                    <a:pt x="49766" y="127468"/>
                  </a:lnTo>
                  <a:lnTo>
                    <a:pt x="49707" y="127705"/>
                  </a:lnTo>
                  <a:lnTo>
                    <a:pt x="49648" y="127942"/>
                  </a:lnTo>
                  <a:lnTo>
                    <a:pt x="49594" y="128179"/>
                  </a:lnTo>
                  <a:lnTo>
                    <a:pt x="49543" y="128416"/>
                  </a:lnTo>
                  <a:lnTo>
                    <a:pt x="49509" y="128664"/>
                  </a:lnTo>
                  <a:lnTo>
                    <a:pt x="49379" y="128859"/>
                  </a:lnTo>
                  <a:lnTo>
                    <a:pt x="49149" y="128920"/>
                  </a:lnTo>
                  <a:lnTo>
                    <a:pt x="48929" y="128798"/>
                  </a:lnTo>
                  <a:lnTo>
                    <a:pt x="48730" y="128659"/>
                  </a:lnTo>
                  <a:lnTo>
                    <a:pt x="48535" y="128513"/>
                  </a:lnTo>
                  <a:lnTo>
                    <a:pt x="48330" y="128385"/>
                  </a:lnTo>
                  <a:lnTo>
                    <a:pt x="48079" y="128191"/>
                  </a:lnTo>
                  <a:lnTo>
                    <a:pt x="47982" y="128118"/>
                  </a:lnTo>
                  <a:lnTo>
                    <a:pt x="47872" y="128075"/>
                  </a:lnTo>
                  <a:lnTo>
                    <a:pt x="47754" y="128063"/>
                  </a:lnTo>
                  <a:lnTo>
                    <a:pt x="47630" y="128057"/>
                  </a:lnTo>
                  <a:lnTo>
                    <a:pt x="47385" y="128045"/>
                  </a:lnTo>
                  <a:lnTo>
                    <a:pt x="47265" y="128020"/>
                  </a:lnTo>
                  <a:lnTo>
                    <a:pt x="47147" y="127990"/>
                  </a:lnTo>
                  <a:lnTo>
                    <a:pt x="47031" y="127954"/>
                  </a:lnTo>
                  <a:lnTo>
                    <a:pt x="46924" y="127899"/>
                  </a:lnTo>
                  <a:lnTo>
                    <a:pt x="46827" y="127820"/>
                  </a:lnTo>
                  <a:lnTo>
                    <a:pt x="46618" y="127705"/>
                  </a:lnTo>
                  <a:lnTo>
                    <a:pt x="46501" y="127663"/>
                  </a:lnTo>
                  <a:lnTo>
                    <a:pt x="46384" y="127632"/>
                  </a:lnTo>
                  <a:lnTo>
                    <a:pt x="46265" y="127607"/>
                  </a:lnTo>
                  <a:lnTo>
                    <a:pt x="46145" y="127589"/>
                  </a:lnTo>
                  <a:lnTo>
                    <a:pt x="45904" y="127559"/>
                  </a:lnTo>
                  <a:lnTo>
                    <a:pt x="45658" y="127540"/>
                  </a:lnTo>
                  <a:lnTo>
                    <a:pt x="45433" y="127614"/>
                  </a:lnTo>
                  <a:lnTo>
                    <a:pt x="45227" y="127753"/>
                  </a:lnTo>
                  <a:lnTo>
                    <a:pt x="45017" y="127875"/>
                  </a:lnTo>
                  <a:lnTo>
                    <a:pt x="44791" y="127960"/>
                  </a:lnTo>
                  <a:lnTo>
                    <a:pt x="44561" y="128045"/>
                  </a:lnTo>
                  <a:lnTo>
                    <a:pt x="44447" y="128087"/>
                  </a:lnTo>
                  <a:lnTo>
                    <a:pt x="44331" y="128118"/>
                  </a:lnTo>
                  <a:lnTo>
                    <a:pt x="44212" y="128142"/>
                  </a:lnTo>
                  <a:lnTo>
                    <a:pt x="44091" y="128160"/>
                  </a:lnTo>
                  <a:lnTo>
                    <a:pt x="43859" y="128239"/>
                  </a:lnTo>
                  <a:lnTo>
                    <a:pt x="43631" y="128300"/>
                  </a:lnTo>
                  <a:lnTo>
                    <a:pt x="43510" y="128282"/>
                  </a:lnTo>
                  <a:lnTo>
                    <a:pt x="43392" y="128233"/>
                  </a:lnTo>
                  <a:lnTo>
                    <a:pt x="43291" y="128167"/>
                  </a:lnTo>
                  <a:lnTo>
                    <a:pt x="43205" y="128076"/>
                  </a:lnTo>
                  <a:lnTo>
                    <a:pt x="43141" y="127966"/>
                  </a:lnTo>
                  <a:lnTo>
                    <a:pt x="43117" y="127857"/>
                  </a:lnTo>
                  <a:lnTo>
                    <a:pt x="43160" y="127614"/>
                  </a:lnTo>
                  <a:lnTo>
                    <a:pt x="43154" y="127370"/>
                  </a:lnTo>
                  <a:lnTo>
                    <a:pt x="43178" y="127128"/>
                  </a:lnTo>
                  <a:lnTo>
                    <a:pt x="43235" y="126891"/>
                  </a:lnTo>
                  <a:lnTo>
                    <a:pt x="43238" y="126769"/>
                  </a:lnTo>
                  <a:lnTo>
                    <a:pt x="43232" y="126648"/>
                  </a:lnTo>
                  <a:lnTo>
                    <a:pt x="43223" y="126526"/>
                  </a:lnTo>
                  <a:lnTo>
                    <a:pt x="43210" y="126404"/>
                  </a:lnTo>
                  <a:lnTo>
                    <a:pt x="43195" y="126289"/>
                  </a:lnTo>
                  <a:lnTo>
                    <a:pt x="43179" y="126046"/>
                  </a:lnTo>
                  <a:lnTo>
                    <a:pt x="43173" y="125919"/>
                  </a:lnTo>
                  <a:lnTo>
                    <a:pt x="43135" y="125682"/>
                  </a:lnTo>
                  <a:lnTo>
                    <a:pt x="43088" y="125572"/>
                  </a:lnTo>
                  <a:lnTo>
                    <a:pt x="43025" y="125463"/>
                  </a:lnTo>
                  <a:lnTo>
                    <a:pt x="42953" y="125366"/>
                  </a:lnTo>
                  <a:lnTo>
                    <a:pt x="42872" y="125274"/>
                  </a:lnTo>
                  <a:lnTo>
                    <a:pt x="42781" y="125196"/>
                  </a:lnTo>
                  <a:lnTo>
                    <a:pt x="42681" y="125129"/>
                  </a:lnTo>
                  <a:lnTo>
                    <a:pt x="42560" y="125092"/>
                  </a:lnTo>
                  <a:lnTo>
                    <a:pt x="42358" y="124977"/>
                  </a:lnTo>
                  <a:lnTo>
                    <a:pt x="42236" y="124764"/>
                  </a:lnTo>
                  <a:lnTo>
                    <a:pt x="42110" y="124552"/>
                  </a:lnTo>
                  <a:lnTo>
                    <a:pt x="41983" y="124345"/>
                  </a:lnTo>
                  <a:lnTo>
                    <a:pt x="41841" y="124150"/>
                  </a:lnTo>
                  <a:lnTo>
                    <a:pt x="41676" y="123968"/>
                  </a:lnTo>
                  <a:lnTo>
                    <a:pt x="41523" y="123780"/>
                  </a:lnTo>
                  <a:lnTo>
                    <a:pt x="41454" y="123683"/>
                  </a:lnTo>
                  <a:lnTo>
                    <a:pt x="41393" y="123574"/>
                  </a:lnTo>
                  <a:lnTo>
                    <a:pt x="41338" y="123470"/>
                  </a:lnTo>
                  <a:lnTo>
                    <a:pt x="41286" y="123355"/>
                  </a:lnTo>
                  <a:lnTo>
                    <a:pt x="41174" y="123142"/>
                  </a:lnTo>
                  <a:lnTo>
                    <a:pt x="41120" y="123032"/>
                  </a:lnTo>
                  <a:lnTo>
                    <a:pt x="41073" y="122924"/>
                  </a:lnTo>
                  <a:lnTo>
                    <a:pt x="41029" y="122808"/>
                  </a:lnTo>
                  <a:lnTo>
                    <a:pt x="40989" y="122692"/>
                  </a:lnTo>
                  <a:lnTo>
                    <a:pt x="40950" y="122577"/>
                  </a:lnTo>
                  <a:lnTo>
                    <a:pt x="40911" y="122462"/>
                  </a:lnTo>
                  <a:lnTo>
                    <a:pt x="40876" y="122347"/>
                  </a:lnTo>
                  <a:lnTo>
                    <a:pt x="40843" y="122231"/>
                  </a:lnTo>
                  <a:lnTo>
                    <a:pt x="40823" y="122109"/>
                  </a:lnTo>
                  <a:lnTo>
                    <a:pt x="40812" y="121988"/>
                  </a:lnTo>
                  <a:lnTo>
                    <a:pt x="40759" y="121751"/>
                  </a:lnTo>
                  <a:lnTo>
                    <a:pt x="40694" y="121520"/>
                  </a:lnTo>
                  <a:lnTo>
                    <a:pt x="40671" y="121277"/>
                  </a:lnTo>
                  <a:lnTo>
                    <a:pt x="40682" y="121034"/>
                  </a:lnTo>
                  <a:lnTo>
                    <a:pt x="40702" y="120791"/>
                  </a:lnTo>
                  <a:lnTo>
                    <a:pt x="40725" y="120548"/>
                  </a:lnTo>
                  <a:lnTo>
                    <a:pt x="40761" y="120305"/>
                  </a:lnTo>
                  <a:lnTo>
                    <a:pt x="40820" y="120074"/>
                  </a:lnTo>
                  <a:lnTo>
                    <a:pt x="40867" y="119837"/>
                  </a:lnTo>
                  <a:lnTo>
                    <a:pt x="40943" y="119606"/>
                  </a:lnTo>
                  <a:lnTo>
                    <a:pt x="41045" y="119381"/>
                  </a:lnTo>
                  <a:lnTo>
                    <a:pt x="41060" y="119144"/>
                  </a:lnTo>
                  <a:lnTo>
                    <a:pt x="41038" y="118896"/>
                  </a:lnTo>
                  <a:lnTo>
                    <a:pt x="41002" y="118658"/>
                  </a:lnTo>
                  <a:lnTo>
                    <a:pt x="40970" y="118415"/>
                  </a:lnTo>
                  <a:lnTo>
                    <a:pt x="40958" y="118173"/>
                  </a:lnTo>
                  <a:lnTo>
                    <a:pt x="40978" y="117930"/>
                  </a:lnTo>
                  <a:lnTo>
                    <a:pt x="41001" y="117808"/>
                  </a:lnTo>
                  <a:lnTo>
                    <a:pt x="41040" y="117692"/>
                  </a:lnTo>
                  <a:lnTo>
                    <a:pt x="41109" y="117595"/>
                  </a:lnTo>
                  <a:lnTo>
                    <a:pt x="41193" y="117504"/>
                  </a:lnTo>
                  <a:lnTo>
                    <a:pt x="41293" y="117291"/>
                  </a:lnTo>
                  <a:lnTo>
                    <a:pt x="41304" y="117048"/>
                  </a:lnTo>
                  <a:lnTo>
                    <a:pt x="41306" y="116921"/>
                  </a:lnTo>
                  <a:lnTo>
                    <a:pt x="41301" y="116678"/>
                  </a:lnTo>
                  <a:lnTo>
                    <a:pt x="41309" y="116435"/>
                  </a:lnTo>
                  <a:lnTo>
                    <a:pt x="41332" y="116313"/>
                  </a:lnTo>
                  <a:lnTo>
                    <a:pt x="41384" y="116210"/>
                  </a:lnTo>
                  <a:lnTo>
                    <a:pt x="41456" y="116107"/>
                  </a:lnTo>
                  <a:lnTo>
                    <a:pt x="41540" y="116016"/>
                  </a:lnTo>
                  <a:lnTo>
                    <a:pt x="41635" y="115943"/>
                  </a:lnTo>
                  <a:lnTo>
                    <a:pt x="41744" y="115888"/>
                  </a:lnTo>
                  <a:lnTo>
                    <a:pt x="41955" y="115767"/>
                  </a:lnTo>
                  <a:lnTo>
                    <a:pt x="42056" y="115688"/>
                  </a:lnTo>
                  <a:lnTo>
                    <a:pt x="42142" y="115597"/>
                  </a:lnTo>
                  <a:lnTo>
                    <a:pt x="42191" y="115493"/>
                  </a:lnTo>
                  <a:lnTo>
                    <a:pt x="42192" y="115378"/>
                  </a:lnTo>
                  <a:lnTo>
                    <a:pt x="42164" y="115250"/>
                  </a:lnTo>
                  <a:lnTo>
                    <a:pt x="42127" y="115135"/>
                  </a:lnTo>
                  <a:lnTo>
                    <a:pt x="42079" y="115019"/>
                  </a:lnTo>
                  <a:lnTo>
                    <a:pt x="42018" y="114910"/>
                  </a:lnTo>
                  <a:lnTo>
                    <a:pt x="41942" y="114819"/>
                  </a:lnTo>
                  <a:lnTo>
                    <a:pt x="41850" y="114734"/>
                  </a:lnTo>
                  <a:lnTo>
                    <a:pt x="41754" y="114654"/>
                  </a:lnTo>
                  <a:lnTo>
                    <a:pt x="41607" y="114473"/>
                  </a:lnTo>
                  <a:lnTo>
                    <a:pt x="41557" y="114230"/>
                  </a:lnTo>
                  <a:lnTo>
                    <a:pt x="41590" y="113992"/>
                  </a:lnTo>
                  <a:lnTo>
                    <a:pt x="41633" y="113749"/>
                  </a:lnTo>
                  <a:lnTo>
                    <a:pt x="41628" y="113507"/>
                  </a:lnTo>
                  <a:lnTo>
                    <a:pt x="41668" y="113269"/>
                  </a:lnTo>
                  <a:lnTo>
                    <a:pt x="41703" y="113026"/>
                  </a:lnTo>
                  <a:lnTo>
                    <a:pt x="41701" y="112784"/>
                  </a:lnTo>
                  <a:lnTo>
                    <a:pt x="41712" y="112534"/>
                  </a:lnTo>
                  <a:lnTo>
                    <a:pt x="41726" y="112407"/>
                  </a:lnTo>
                  <a:lnTo>
                    <a:pt x="41636" y="112200"/>
                  </a:lnTo>
                  <a:lnTo>
                    <a:pt x="41563" y="112109"/>
                  </a:lnTo>
                  <a:lnTo>
                    <a:pt x="41483" y="112018"/>
                  </a:lnTo>
                  <a:lnTo>
                    <a:pt x="41400" y="111927"/>
                  </a:lnTo>
                  <a:lnTo>
                    <a:pt x="41313" y="111842"/>
                  </a:lnTo>
                  <a:lnTo>
                    <a:pt x="41225" y="111757"/>
                  </a:lnTo>
                  <a:lnTo>
                    <a:pt x="41135" y="111672"/>
                  </a:lnTo>
                  <a:lnTo>
                    <a:pt x="40958" y="111495"/>
                  </a:lnTo>
                  <a:lnTo>
                    <a:pt x="40794" y="111319"/>
                  </a:lnTo>
                  <a:lnTo>
                    <a:pt x="40654" y="111107"/>
                  </a:lnTo>
                  <a:lnTo>
                    <a:pt x="40678" y="110876"/>
                  </a:lnTo>
                  <a:lnTo>
                    <a:pt x="40731" y="110760"/>
                  </a:lnTo>
                  <a:lnTo>
                    <a:pt x="40798" y="110657"/>
                  </a:lnTo>
                  <a:lnTo>
                    <a:pt x="40882" y="110572"/>
                  </a:lnTo>
                  <a:lnTo>
                    <a:pt x="40984" y="110505"/>
                  </a:lnTo>
                  <a:lnTo>
                    <a:pt x="41090" y="110439"/>
                  </a:lnTo>
                  <a:lnTo>
                    <a:pt x="41203" y="110383"/>
                  </a:lnTo>
                  <a:lnTo>
                    <a:pt x="41326" y="110335"/>
                  </a:lnTo>
                  <a:lnTo>
                    <a:pt x="41505" y="110207"/>
                  </a:lnTo>
                  <a:lnTo>
                    <a:pt x="41531" y="109959"/>
                  </a:lnTo>
                  <a:lnTo>
                    <a:pt x="41501" y="109715"/>
                  </a:lnTo>
                  <a:lnTo>
                    <a:pt x="41438" y="109479"/>
                  </a:lnTo>
                  <a:lnTo>
                    <a:pt x="41412" y="109363"/>
                  </a:lnTo>
                  <a:lnTo>
                    <a:pt x="41387" y="109241"/>
                  </a:lnTo>
                  <a:lnTo>
                    <a:pt x="41364" y="109120"/>
                  </a:lnTo>
                  <a:lnTo>
                    <a:pt x="41348" y="108998"/>
                  </a:lnTo>
                  <a:lnTo>
                    <a:pt x="41334" y="108883"/>
                  </a:lnTo>
                  <a:lnTo>
                    <a:pt x="41324" y="108762"/>
                  </a:lnTo>
                  <a:lnTo>
                    <a:pt x="41317" y="108640"/>
                  </a:lnTo>
                  <a:lnTo>
                    <a:pt x="41315" y="108518"/>
                  </a:lnTo>
                  <a:lnTo>
                    <a:pt x="41340" y="108276"/>
                  </a:lnTo>
                  <a:lnTo>
                    <a:pt x="41384" y="108033"/>
                  </a:lnTo>
                  <a:lnTo>
                    <a:pt x="41398" y="107790"/>
                  </a:lnTo>
                  <a:lnTo>
                    <a:pt x="41386" y="107547"/>
                  </a:lnTo>
                  <a:lnTo>
                    <a:pt x="41378" y="107425"/>
                  </a:lnTo>
                  <a:lnTo>
                    <a:pt x="41361" y="107309"/>
                  </a:lnTo>
                  <a:lnTo>
                    <a:pt x="41329" y="107188"/>
                  </a:lnTo>
                  <a:lnTo>
                    <a:pt x="41282" y="107073"/>
                  </a:lnTo>
                  <a:lnTo>
                    <a:pt x="41216" y="106970"/>
                  </a:lnTo>
                  <a:lnTo>
                    <a:pt x="41120" y="106908"/>
                  </a:lnTo>
                  <a:lnTo>
                    <a:pt x="40998" y="106884"/>
                  </a:lnTo>
                  <a:lnTo>
                    <a:pt x="40767" y="106799"/>
                  </a:lnTo>
                  <a:lnTo>
                    <a:pt x="40660" y="106738"/>
                  </a:lnTo>
                  <a:lnTo>
                    <a:pt x="40560" y="106665"/>
                  </a:lnTo>
                  <a:lnTo>
                    <a:pt x="40469" y="106586"/>
                  </a:lnTo>
                  <a:lnTo>
                    <a:pt x="40392" y="106495"/>
                  </a:lnTo>
                  <a:lnTo>
                    <a:pt x="40327" y="106386"/>
                  </a:lnTo>
                  <a:lnTo>
                    <a:pt x="40278" y="106271"/>
                  </a:lnTo>
                  <a:lnTo>
                    <a:pt x="40246" y="106162"/>
                  </a:lnTo>
                  <a:lnTo>
                    <a:pt x="40234" y="106034"/>
                  </a:lnTo>
                  <a:lnTo>
                    <a:pt x="40292" y="105803"/>
                  </a:lnTo>
                  <a:lnTo>
                    <a:pt x="40448" y="105614"/>
                  </a:lnTo>
                  <a:lnTo>
                    <a:pt x="40604" y="105426"/>
                  </a:lnTo>
                  <a:lnTo>
                    <a:pt x="40761" y="105238"/>
                  </a:lnTo>
                  <a:lnTo>
                    <a:pt x="40837" y="105141"/>
                  </a:lnTo>
                  <a:lnTo>
                    <a:pt x="40915" y="105049"/>
                  </a:lnTo>
                  <a:lnTo>
                    <a:pt x="41004" y="104970"/>
                  </a:lnTo>
                  <a:lnTo>
                    <a:pt x="41124" y="104910"/>
                  </a:lnTo>
                  <a:lnTo>
                    <a:pt x="41232" y="104855"/>
                  </a:lnTo>
                  <a:lnTo>
                    <a:pt x="41246" y="104637"/>
                  </a:lnTo>
                  <a:lnTo>
                    <a:pt x="41217" y="104509"/>
                  </a:lnTo>
                  <a:lnTo>
                    <a:pt x="41217" y="104381"/>
                  </a:lnTo>
                  <a:lnTo>
                    <a:pt x="41200" y="104144"/>
                  </a:lnTo>
                  <a:lnTo>
                    <a:pt x="41010" y="103986"/>
                  </a:lnTo>
                  <a:lnTo>
                    <a:pt x="40972" y="103761"/>
                  </a:lnTo>
                  <a:lnTo>
                    <a:pt x="40981" y="103634"/>
                  </a:lnTo>
                  <a:lnTo>
                    <a:pt x="40896" y="103409"/>
                  </a:lnTo>
                  <a:lnTo>
                    <a:pt x="40802" y="103184"/>
                  </a:lnTo>
                  <a:lnTo>
                    <a:pt x="40783" y="103063"/>
                  </a:lnTo>
                  <a:lnTo>
                    <a:pt x="40757" y="102941"/>
                  </a:lnTo>
                  <a:lnTo>
                    <a:pt x="40703" y="102838"/>
                  </a:lnTo>
                  <a:lnTo>
                    <a:pt x="40631" y="102740"/>
                  </a:lnTo>
                  <a:lnTo>
                    <a:pt x="40550" y="102644"/>
                  </a:lnTo>
                  <a:lnTo>
                    <a:pt x="40469" y="102553"/>
                  </a:lnTo>
                  <a:lnTo>
                    <a:pt x="40380" y="102467"/>
                  </a:lnTo>
                  <a:lnTo>
                    <a:pt x="40288" y="102388"/>
                  </a:lnTo>
                  <a:lnTo>
                    <a:pt x="40165" y="102182"/>
                  </a:lnTo>
                  <a:lnTo>
                    <a:pt x="40128" y="102067"/>
                  </a:lnTo>
                  <a:lnTo>
                    <a:pt x="40101" y="101945"/>
                  </a:lnTo>
                  <a:lnTo>
                    <a:pt x="40084" y="101824"/>
                  </a:lnTo>
                  <a:lnTo>
                    <a:pt x="40074" y="101702"/>
                  </a:lnTo>
                  <a:lnTo>
                    <a:pt x="40073" y="101580"/>
                  </a:lnTo>
                  <a:lnTo>
                    <a:pt x="40093" y="101337"/>
                  </a:lnTo>
                  <a:lnTo>
                    <a:pt x="40142" y="101100"/>
                  </a:lnTo>
                  <a:lnTo>
                    <a:pt x="40188" y="100863"/>
                  </a:lnTo>
                  <a:lnTo>
                    <a:pt x="40193" y="100742"/>
                  </a:lnTo>
                  <a:lnTo>
                    <a:pt x="40188" y="100621"/>
                  </a:lnTo>
                  <a:lnTo>
                    <a:pt x="40174" y="100499"/>
                  </a:lnTo>
                  <a:lnTo>
                    <a:pt x="40144" y="100384"/>
                  </a:lnTo>
                  <a:lnTo>
                    <a:pt x="40109" y="100268"/>
                  </a:lnTo>
                  <a:lnTo>
                    <a:pt x="40042" y="100031"/>
                  </a:lnTo>
                  <a:lnTo>
                    <a:pt x="40014" y="99794"/>
                  </a:lnTo>
                  <a:lnTo>
                    <a:pt x="40018" y="99551"/>
                  </a:lnTo>
                  <a:lnTo>
                    <a:pt x="40010" y="99424"/>
                  </a:lnTo>
                  <a:lnTo>
                    <a:pt x="40017" y="99187"/>
                  </a:lnTo>
                  <a:lnTo>
                    <a:pt x="40133" y="98968"/>
                  </a:lnTo>
                  <a:lnTo>
                    <a:pt x="40272" y="98768"/>
                  </a:lnTo>
                  <a:lnTo>
                    <a:pt x="40344" y="98670"/>
                  </a:lnTo>
                  <a:lnTo>
                    <a:pt x="40413" y="98573"/>
                  </a:lnTo>
                  <a:lnTo>
                    <a:pt x="40477" y="98470"/>
                  </a:lnTo>
                  <a:lnTo>
                    <a:pt x="40539" y="98360"/>
                  </a:lnTo>
                  <a:lnTo>
                    <a:pt x="40583" y="98251"/>
                  </a:lnTo>
                  <a:lnTo>
                    <a:pt x="40604" y="98130"/>
                  </a:lnTo>
                  <a:lnTo>
                    <a:pt x="40614" y="98002"/>
                  </a:lnTo>
                  <a:lnTo>
                    <a:pt x="40572" y="97771"/>
                  </a:lnTo>
                  <a:lnTo>
                    <a:pt x="40431" y="97571"/>
                  </a:lnTo>
                  <a:lnTo>
                    <a:pt x="40289" y="97370"/>
                  </a:lnTo>
                  <a:lnTo>
                    <a:pt x="40236" y="97261"/>
                  </a:lnTo>
                  <a:lnTo>
                    <a:pt x="40191" y="97146"/>
                  </a:lnTo>
                  <a:lnTo>
                    <a:pt x="40155" y="97030"/>
                  </a:lnTo>
                  <a:lnTo>
                    <a:pt x="40132" y="96908"/>
                  </a:lnTo>
                  <a:lnTo>
                    <a:pt x="40121" y="96787"/>
                  </a:lnTo>
                  <a:lnTo>
                    <a:pt x="40113" y="96665"/>
                  </a:lnTo>
                  <a:lnTo>
                    <a:pt x="40102" y="96422"/>
                  </a:lnTo>
                  <a:lnTo>
                    <a:pt x="40129" y="96307"/>
                  </a:lnTo>
                  <a:lnTo>
                    <a:pt x="40163" y="96192"/>
                  </a:lnTo>
                  <a:lnTo>
                    <a:pt x="40202" y="96076"/>
                  </a:lnTo>
                  <a:lnTo>
                    <a:pt x="40242" y="95961"/>
                  </a:lnTo>
                  <a:lnTo>
                    <a:pt x="40284" y="95845"/>
                  </a:lnTo>
                  <a:lnTo>
                    <a:pt x="40327" y="95730"/>
                  </a:lnTo>
                  <a:lnTo>
                    <a:pt x="40367" y="95620"/>
                  </a:lnTo>
                  <a:lnTo>
                    <a:pt x="40442" y="95389"/>
                  </a:lnTo>
                  <a:lnTo>
                    <a:pt x="40491" y="95147"/>
                  </a:lnTo>
                  <a:lnTo>
                    <a:pt x="40489" y="94904"/>
                  </a:lnTo>
                  <a:lnTo>
                    <a:pt x="40489" y="94660"/>
                  </a:lnTo>
                  <a:lnTo>
                    <a:pt x="40482" y="94418"/>
                  </a:lnTo>
                  <a:lnTo>
                    <a:pt x="40423" y="94186"/>
                  </a:lnTo>
                  <a:lnTo>
                    <a:pt x="40339" y="93956"/>
                  </a:lnTo>
                  <a:lnTo>
                    <a:pt x="40250" y="93731"/>
                  </a:lnTo>
                  <a:lnTo>
                    <a:pt x="40171" y="93500"/>
                  </a:lnTo>
                  <a:lnTo>
                    <a:pt x="40160" y="93257"/>
                  </a:lnTo>
                  <a:lnTo>
                    <a:pt x="40162" y="93014"/>
                  </a:lnTo>
                  <a:lnTo>
                    <a:pt x="40157" y="92892"/>
                  </a:lnTo>
                  <a:lnTo>
                    <a:pt x="40163" y="92771"/>
                  </a:lnTo>
                  <a:lnTo>
                    <a:pt x="40182" y="92650"/>
                  </a:lnTo>
                  <a:lnTo>
                    <a:pt x="40207" y="92528"/>
                  </a:lnTo>
                  <a:lnTo>
                    <a:pt x="40232" y="92413"/>
                  </a:lnTo>
                  <a:lnTo>
                    <a:pt x="40275" y="92170"/>
                  </a:lnTo>
                  <a:lnTo>
                    <a:pt x="40310" y="91932"/>
                  </a:lnTo>
                  <a:lnTo>
                    <a:pt x="40318" y="91689"/>
                  </a:lnTo>
                  <a:lnTo>
                    <a:pt x="40299" y="91568"/>
                  </a:lnTo>
                  <a:lnTo>
                    <a:pt x="40266" y="91447"/>
                  </a:lnTo>
                  <a:lnTo>
                    <a:pt x="40214" y="91337"/>
                  </a:lnTo>
                  <a:lnTo>
                    <a:pt x="40135" y="91246"/>
                  </a:lnTo>
                  <a:lnTo>
                    <a:pt x="40038" y="91173"/>
                  </a:lnTo>
                  <a:lnTo>
                    <a:pt x="39934" y="91106"/>
                  </a:lnTo>
                  <a:lnTo>
                    <a:pt x="39752" y="90948"/>
                  </a:lnTo>
                  <a:lnTo>
                    <a:pt x="39673" y="90851"/>
                  </a:lnTo>
                  <a:lnTo>
                    <a:pt x="39607" y="90748"/>
                  </a:lnTo>
                  <a:lnTo>
                    <a:pt x="39561" y="90639"/>
                  </a:lnTo>
                  <a:lnTo>
                    <a:pt x="39546" y="90517"/>
                  </a:lnTo>
                  <a:lnTo>
                    <a:pt x="39564" y="90268"/>
                  </a:lnTo>
                  <a:lnTo>
                    <a:pt x="39580" y="90153"/>
                  </a:lnTo>
                  <a:lnTo>
                    <a:pt x="39603" y="90031"/>
                  </a:lnTo>
                  <a:lnTo>
                    <a:pt x="39631" y="89910"/>
                  </a:lnTo>
                  <a:lnTo>
                    <a:pt x="39660" y="89794"/>
                  </a:lnTo>
                  <a:lnTo>
                    <a:pt x="39691" y="89672"/>
                  </a:lnTo>
                  <a:lnTo>
                    <a:pt x="39735" y="89563"/>
                  </a:lnTo>
                  <a:lnTo>
                    <a:pt x="39801" y="89460"/>
                  </a:lnTo>
                  <a:lnTo>
                    <a:pt x="39882" y="89369"/>
                  </a:lnTo>
                  <a:lnTo>
                    <a:pt x="39973" y="89284"/>
                  </a:lnTo>
                  <a:lnTo>
                    <a:pt x="40071" y="89211"/>
                  </a:lnTo>
                  <a:lnTo>
                    <a:pt x="40178" y="89156"/>
                  </a:lnTo>
                  <a:lnTo>
                    <a:pt x="40293" y="89114"/>
                  </a:lnTo>
                  <a:lnTo>
                    <a:pt x="40412" y="89077"/>
                  </a:lnTo>
                  <a:lnTo>
                    <a:pt x="40530" y="89059"/>
                  </a:lnTo>
                  <a:lnTo>
                    <a:pt x="40652" y="89059"/>
                  </a:lnTo>
                  <a:lnTo>
                    <a:pt x="40896" y="89065"/>
                  </a:lnTo>
                  <a:lnTo>
                    <a:pt x="41023" y="89053"/>
                  </a:lnTo>
                  <a:lnTo>
                    <a:pt x="41151" y="89035"/>
                  </a:lnTo>
                  <a:lnTo>
                    <a:pt x="41253" y="88986"/>
                  </a:lnTo>
                  <a:lnTo>
                    <a:pt x="41304" y="88889"/>
                  </a:lnTo>
                  <a:lnTo>
                    <a:pt x="41323" y="88755"/>
                  </a:lnTo>
                  <a:lnTo>
                    <a:pt x="41334" y="88634"/>
                  </a:lnTo>
                  <a:lnTo>
                    <a:pt x="41329" y="88391"/>
                  </a:lnTo>
                  <a:lnTo>
                    <a:pt x="41330" y="88147"/>
                  </a:lnTo>
                  <a:lnTo>
                    <a:pt x="41327" y="88026"/>
                  </a:lnTo>
                  <a:lnTo>
                    <a:pt x="41320" y="87905"/>
                  </a:lnTo>
                  <a:lnTo>
                    <a:pt x="41307" y="87783"/>
                  </a:lnTo>
                  <a:lnTo>
                    <a:pt x="41290" y="87662"/>
                  </a:lnTo>
                  <a:lnTo>
                    <a:pt x="41268" y="87546"/>
                  </a:lnTo>
                  <a:lnTo>
                    <a:pt x="41242" y="87425"/>
                  </a:lnTo>
                  <a:lnTo>
                    <a:pt x="41216" y="87309"/>
                  </a:lnTo>
                  <a:lnTo>
                    <a:pt x="41188" y="87060"/>
                  </a:lnTo>
                  <a:lnTo>
                    <a:pt x="41174" y="86944"/>
                  </a:lnTo>
                  <a:lnTo>
                    <a:pt x="41140" y="86829"/>
                  </a:lnTo>
                  <a:lnTo>
                    <a:pt x="41089" y="86720"/>
                  </a:lnTo>
                  <a:lnTo>
                    <a:pt x="41033" y="86611"/>
                  </a:lnTo>
                  <a:lnTo>
                    <a:pt x="40944" y="86379"/>
                  </a:lnTo>
                  <a:lnTo>
                    <a:pt x="40850" y="86155"/>
                  </a:lnTo>
                  <a:lnTo>
                    <a:pt x="40736" y="85942"/>
                  </a:lnTo>
                  <a:lnTo>
                    <a:pt x="40625" y="85730"/>
                  </a:lnTo>
                  <a:lnTo>
                    <a:pt x="40517" y="85511"/>
                  </a:lnTo>
                  <a:lnTo>
                    <a:pt x="40410" y="85292"/>
                  </a:lnTo>
                  <a:lnTo>
                    <a:pt x="40351" y="85055"/>
                  </a:lnTo>
                  <a:lnTo>
                    <a:pt x="40334" y="84812"/>
                  </a:lnTo>
                  <a:lnTo>
                    <a:pt x="40328" y="84569"/>
                  </a:lnTo>
                  <a:lnTo>
                    <a:pt x="40373" y="84332"/>
                  </a:lnTo>
                  <a:lnTo>
                    <a:pt x="40437" y="84095"/>
                  </a:lnTo>
                  <a:lnTo>
                    <a:pt x="40448" y="83852"/>
                  </a:lnTo>
                  <a:lnTo>
                    <a:pt x="40448" y="83609"/>
                  </a:lnTo>
                  <a:lnTo>
                    <a:pt x="40472" y="83366"/>
                  </a:lnTo>
                  <a:lnTo>
                    <a:pt x="40503" y="83129"/>
                  </a:lnTo>
                  <a:lnTo>
                    <a:pt x="40522" y="83008"/>
                  </a:lnTo>
                  <a:lnTo>
                    <a:pt x="40551" y="82892"/>
                  </a:lnTo>
                  <a:lnTo>
                    <a:pt x="40589" y="82777"/>
                  </a:lnTo>
                  <a:lnTo>
                    <a:pt x="40635" y="82662"/>
                  </a:lnTo>
                  <a:lnTo>
                    <a:pt x="40687" y="82552"/>
                  </a:lnTo>
                  <a:lnTo>
                    <a:pt x="40749" y="82443"/>
                  </a:lnTo>
                  <a:lnTo>
                    <a:pt x="40822" y="82346"/>
                  </a:lnTo>
                  <a:lnTo>
                    <a:pt x="40909" y="82260"/>
                  </a:lnTo>
                  <a:lnTo>
                    <a:pt x="41004" y="82188"/>
                  </a:lnTo>
                  <a:lnTo>
                    <a:pt x="41113" y="82133"/>
                  </a:lnTo>
                  <a:lnTo>
                    <a:pt x="41232" y="82103"/>
                  </a:lnTo>
                  <a:lnTo>
                    <a:pt x="41459" y="82018"/>
                  </a:lnTo>
                  <a:lnTo>
                    <a:pt x="41563" y="81951"/>
                  </a:lnTo>
                  <a:lnTo>
                    <a:pt x="41662" y="81884"/>
                  </a:lnTo>
                  <a:lnTo>
                    <a:pt x="41758" y="81805"/>
                  </a:lnTo>
                  <a:lnTo>
                    <a:pt x="41849" y="81726"/>
                  </a:lnTo>
                  <a:lnTo>
                    <a:pt x="41935" y="81635"/>
                  </a:lnTo>
                  <a:lnTo>
                    <a:pt x="42109" y="81447"/>
                  </a:lnTo>
                  <a:lnTo>
                    <a:pt x="42117" y="81221"/>
                  </a:lnTo>
                  <a:lnTo>
                    <a:pt x="42105" y="81106"/>
                  </a:lnTo>
                  <a:lnTo>
                    <a:pt x="42088" y="80985"/>
                  </a:lnTo>
                  <a:lnTo>
                    <a:pt x="42068" y="80869"/>
                  </a:lnTo>
                  <a:lnTo>
                    <a:pt x="42045" y="80748"/>
                  </a:lnTo>
                  <a:lnTo>
                    <a:pt x="42021" y="80626"/>
                  </a:lnTo>
                  <a:lnTo>
                    <a:pt x="41994" y="80505"/>
                  </a:lnTo>
                  <a:lnTo>
                    <a:pt x="41967" y="80390"/>
                  </a:lnTo>
                  <a:lnTo>
                    <a:pt x="41910" y="80146"/>
                  </a:lnTo>
                  <a:lnTo>
                    <a:pt x="41882" y="80025"/>
                  </a:lnTo>
                  <a:lnTo>
                    <a:pt x="41855" y="79903"/>
                  </a:lnTo>
                  <a:lnTo>
                    <a:pt x="41829" y="79782"/>
                  </a:lnTo>
                  <a:lnTo>
                    <a:pt x="41806" y="79666"/>
                  </a:lnTo>
                  <a:lnTo>
                    <a:pt x="41717" y="79454"/>
                  </a:lnTo>
                  <a:lnTo>
                    <a:pt x="41623" y="79229"/>
                  </a:lnTo>
                  <a:lnTo>
                    <a:pt x="41529" y="79004"/>
                  </a:lnTo>
                  <a:lnTo>
                    <a:pt x="41435" y="78779"/>
                  </a:lnTo>
                  <a:lnTo>
                    <a:pt x="41339" y="78554"/>
                  </a:lnTo>
                  <a:lnTo>
                    <a:pt x="41241" y="78336"/>
                  </a:lnTo>
                  <a:lnTo>
                    <a:pt x="41190" y="78226"/>
                  </a:lnTo>
                  <a:lnTo>
                    <a:pt x="41130" y="78123"/>
                  </a:lnTo>
                  <a:lnTo>
                    <a:pt x="41066" y="78014"/>
                  </a:lnTo>
                  <a:lnTo>
                    <a:pt x="41002" y="77916"/>
                  </a:lnTo>
                  <a:lnTo>
                    <a:pt x="40869" y="77710"/>
                  </a:lnTo>
                  <a:lnTo>
                    <a:pt x="40712" y="77522"/>
                  </a:lnTo>
                  <a:lnTo>
                    <a:pt x="40611" y="77309"/>
                  </a:lnTo>
                  <a:lnTo>
                    <a:pt x="40608" y="77181"/>
                  </a:lnTo>
                  <a:lnTo>
                    <a:pt x="40514" y="76963"/>
                  </a:lnTo>
                  <a:lnTo>
                    <a:pt x="40365" y="76774"/>
                  </a:lnTo>
                  <a:lnTo>
                    <a:pt x="40236" y="76568"/>
                  </a:lnTo>
                  <a:lnTo>
                    <a:pt x="40100" y="76361"/>
                  </a:lnTo>
                  <a:lnTo>
                    <a:pt x="39928" y="76185"/>
                  </a:lnTo>
                  <a:lnTo>
                    <a:pt x="39817" y="75979"/>
                  </a:lnTo>
                  <a:lnTo>
                    <a:pt x="39715" y="75754"/>
                  </a:lnTo>
                  <a:lnTo>
                    <a:pt x="39616" y="75535"/>
                  </a:lnTo>
                  <a:lnTo>
                    <a:pt x="39519" y="75310"/>
                  </a:lnTo>
                  <a:lnTo>
                    <a:pt x="39424" y="75085"/>
                  </a:lnTo>
                  <a:lnTo>
                    <a:pt x="39329" y="74860"/>
                  </a:lnTo>
                  <a:lnTo>
                    <a:pt x="39235" y="74636"/>
                  </a:lnTo>
                  <a:lnTo>
                    <a:pt x="39141" y="74411"/>
                  </a:lnTo>
                  <a:lnTo>
                    <a:pt x="39047" y="74192"/>
                  </a:lnTo>
                  <a:lnTo>
                    <a:pt x="38952" y="73968"/>
                  </a:lnTo>
                  <a:lnTo>
                    <a:pt x="38858" y="73743"/>
                  </a:lnTo>
                  <a:lnTo>
                    <a:pt x="38769" y="73518"/>
                  </a:lnTo>
                  <a:lnTo>
                    <a:pt x="38719" y="73402"/>
                  </a:lnTo>
                  <a:lnTo>
                    <a:pt x="38665" y="73293"/>
                  </a:lnTo>
                  <a:lnTo>
                    <a:pt x="38606" y="73190"/>
                  </a:lnTo>
                  <a:lnTo>
                    <a:pt x="38544" y="73087"/>
                  </a:lnTo>
                  <a:lnTo>
                    <a:pt x="38477" y="72983"/>
                  </a:lnTo>
                  <a:lnTo>
                    <a:pt x="38357" y="72771"/>
                  </a:lnTo>
                  <a:lnTo>
                    <a:pt x="38261" y="72546"/>
                  </a:lnTo>
                  <a:lnTo>
                    <a:pt x="38137" y="72339"/>
                  </a:lnTo>
                  <a:lnTo>
                    <a:pt x="38002" y="72139"/>
                  </a:lnTo>
                  <a:lnTo>
                    <a:pt x="37876" y="71932"/>
                  </a:lnTo>
                  <a:lnTo>
                    <a:pt x="37754" y="71720"/>
                  </a:lnTo>
                  <a:lnTo>
                    <a:pt x="37693" y="71616"/>
                  </a:lnTo>
                  <a:lnTo>
                    <a:pt x="37629" y="71513"/>
                  </a:lnTo>
                  <a:lnTo>
                    <a:pt x="37564" y="71410"/>
                  </a:lnTo>
                  <a:lnTo>
                    <a:pt x="37494" y="71307"/>
                  </a:lnTo>
                  <a:lnTo>
                    <a:pt x="37422" y="71209"/>
                  </a:lnTo>
                  <a:lnTo>
                    <a:pt x="37283" y="71009"/>
                  </a:lnTo>
                  <a:lnTo>
                    <a:pt x="37161" y="70802"/>
                  </a:lnTo>
                  <a:lnTo>
                    <a:pt x="37031" y="70596"/>
                  </a:lnTo>
                  <a:lnTo>
                    <a:pt x="36899" y="70389"/>
                  </a:lnTo>
                  <a:lnTo>
                    <a:pt x="36775" y="70183"/>
                  </a:lnTo>
                  <a:lnTo>
                    <a:pt x="36647" y="69976"/>
                  </a:lnTo>
                  <a:lnTo>
                    <a:pt x="36580" y="69873"/>
                  </a:lnTo>
                  <a:lnTo>
                    <a:pt x="36510" y="69776"/>
                  </a:lnTo>
                  <a:lnTo>
                    <a:pt x="36436" y="69678"/>
                  </a:lnTo>
                  <a:lnTo>
                    <a:pt x="36354" y="69587"/>
                  </a:lnTo>
                  <a:lnTo>
                    <a:pt x="36198" y="69405"/>
                  </a:lnTo>
                  <a:lnTo>
                    <a:pt x="36061" y="69204"/>
                  </a:lnTo>
                  <a:lnTo>
                    <a:pt x="35991" y="69101"/>
                  </a:lnTo>
                  <a:lnTo>
                    <a:pt x="35918" y="69004"/>
                  </a:lnTo>
                  <a:lnTo>
                    <a:pt x="35843" y="68907"/>
                  </a:lnTo>
                  <a:lnTo>
                    <a:pt x="35767" y="68815"/>
                  </a:lnTo>
                  <a:lnTo>
                    <a:pt x="35691" y="68725"/>
                  </a:lnTo>
                  <a:lnTo>
                    <a:pt x="35540" y="68530"/>
                  </a:lnTo>
                  <a:lnTo>
                    <a:pt x="35391" y="68336"/>
                  </a:lnTo>
                  <a:lnTo>
                    <a:pt x="35249" y="68141"/>
                  </a:lnTo>
                  <a:lnTo>
                    <a:pt x="35097" y="67953"/>
                  </a:lnTo>
                  <a:lnTo>
                    <a:pt x="34968" y="67747"/>
                  </a:lnTo>
                  <a:lnTo>
                    <a:pt x="34885" y="67515"/>
                  </a:lnTo>
                  <a:lnTo>
                    <a:pt x="34753" y="67315"/>
                  </a:lnTo>
                  <a:lnTo>
                    <a:pt x="34608" y="67121"/>
                  </a:lnTo>
                  <a:lnTo>
                    <a:pt x="34463" y="66926"/>
                  </a:lnTo>
                  <a:lnTo>
                    <a:pt x="34328" y="66726"/>
                  </a:lnTo>
                  <a:lnTo>
                    <a:pt x="34202" y="66513"/>
                  </a:lnTo>
                  <a:lnTo>
                    <a:pt x="34093" y="66295"/>
                  </a:lnTo>
                  <a:lnTo>
                    <a:pt x="33971" y="66088"/>
                  </a:lnTo>
                  <a:lnTo>
                    <a:pt x="33817" y="65899"/>
                  </a:lnTo>
                  <a:lnTo>
                    <a:pt x="33669" y="65705"/>
                  </a:lnTo>
                  <a:lnTo>
                    <a:pt x="33526" y="65510"/>
                  </a:lnTo>
                  <a:lnTo>
                    <a:pt x="33451" y="65414"/>
                  </a:lnTo>
                  <a:lnTo>
                    <a:pt x="33377" y="65316"/>
                  </a:lnTo>
                  <a:lnTo>
                    <a:pt x="33307" y="65219"/>
                  </a:lnTo>
                  <a:lnTo>
                    <a:pt x="33252" y="65109"/>
                  </a:lnTo>
                  <a:lnTo>
                    <a:pt x="33200" y="64994"/>
                  </a:lnTo>
                  <a:lnTo>
                    <a:pt x="33034" y="64830"/>
                  </a:lnTo>
                  <a:lnTo>
                    <a:pt x="32792" y="64770"/>
                  </a:lnTo>
                  <a:lnTo>
                    <a:pt x="32556" y="64818"/>
                  </a:lnTo>
                  <a:lnTo>
                    <a:pt x="32321" y="64885"/>
                  </a:lnTo>
                  <a:lnTo>
                    <a:pt x="32082" y="64940"/>
                  </a:lnTo>
                  <a:lnTo>
                    <a:pt x="31953" y="64970"/>
                  </a:lnTo>
                  <a:lnTo>
                    <a:pt x="31836" y="64976"/>
                  </a:lnTo>
                  <a:lnTo>
                    <a:pt x="31746" y="64921"/>
                  </a:lnTo>
                  <a:lnTo>
                    <a:pt x="31683" y="64806"/>
                  </a:lnTo>
                  <a:lnTo>
                    <a:pt x="31645" y="64684"/>
                  </a:lnTo>
                  <a:lnTo>
                    <a:pt x="31636" y="64563"/>
                  </a:lnTo>
                  <a:lnTo>
                    <a:pt x="31647" y="64320"/>
                  </a:lnTo>
                  <a:lnTo>
                    <a:pt x="31642" y="64077"/>
                  </a:lnTo>
                  <a:lnTo>
                    <a:pt x="31646" y="63956"/>
                  </a:lnTo>
                  <a:lnTo>
                    <a:pt x="31650" y="63834"/>
                  </a:lnTo>
                  <a:lnTo>
                    <a:pt x="31657" y="63712"/>
                  </a:lnTo>
                  <a:lnTo>
                    <a:pt x="31670" y="63591"/>
                  </a:lnTo>
                  <a:lnTo>
                    <a:pt x="31697" y="63475"/>
                  </a:lnTo>
                  <a:lnTo>
                    <a:pt x="31742" y="63360"/>
                  </a:lnTo>
                  <a:lnTo>
                    <a:pt x="31788" y="63245"/>
                  </a:lnTo>
                  <a:lnTo>
                    <a:pt x="31872" y="63001"/>
                  </a:lnTo>
                  <a:lnTo>
                    <a:pt x="31779" y="62813"/>
                  </a:lnTo>
                  <a:lnTo>
                    <a:pt x="31566" y="62667"/>
                  </a:lnTo>
                  <a:lnTo>
                    <a:pt x="31352" y="62552"/>
                  </a:lnTo>
                  <a:lnTo>
                    <a:pt x="31131" y="62448"/>
                  </a:lnTo>
                  <a:lnTo>
                    <a:pt x="30923" y="62321"/>
                  </a:lnTo>
                  <a:lnTo>
                    <a:pt x="30824" y="62248"/>
                  </a:lnTo>
                  <a:lnTo>
                    <a:pt x="30737" y="62163"/>
                  </a:lnTo>
                  <a:lnTo>
                    <a:pt x="30677" y="62066"/>
                  </a:lnTo>
                  <a:lnTo>
                    <a:pt x="30654" y="61944"/>
                  </a:lnTo>
                  <a:lnTo>
                    <a:pt x="30573" y="61714"/>
                  </a:lnTo>
                  <a:lnTo>
                    <a:pt x="30436" y="61513"/>
                  </a:lnTo>
                  <a:lnTo>
                    <a:pt x="30293" y="61312"/>
                  </a:lnTo>
                  <a:lnTo>
                    <a:pt x="30156" y="61112"/>
                  </a:lnTo>
                  <a:lnTo>
                    <a:pt x="30029" y="60911"/>
                  </a:lnTo>
                  <a:lnTo>
                    <a:pt x="29968" y="60802"/>
                  </a:lnTo>
                  <a:lnTo>
                    <a:pt x="29907" y="60699"/>
                  </a:lnTo>
                  <a:lnTo>
                    <a:pt x="29842" y="60595"/>
                  </a:lnTo>
                  <a:lnTo>
                    <a:pt x="29774" y="60493"/>
                  </a:lnTo>
                  <a:lnTo>
                    <a:pt x="29706" y="60395"/>
                  </a:lnTo>
                  <a:lnTo>
                    <a:pt x="29568" y="60195"/>
                  </a:lnTo>
                  <a:lnTo>
                    <a:pt x="29435" y="59988"/>
                  </a:lnTo>
                  <a:lnTo>
                    <a:pt x="29352" y="59903"/>
                  </a:lnTo>
                  <a:lnTo>
                    <a:pt x="29254" y="59824"/>
                  </a:lnTo>
                  <a:lnTo>
                    <a:pt x="29147" y="59763"/>
                  </a:lnTo>
                  <a:lnTo>
                    <a:pt x="29034" y="59727"/>
                  </a:lnTo>
                  <a:lnTo>
                    <a:pt x="28914" y="59720"/>
                  </a:lnTo>
                  <a:lnTo>
                    <a:pt x="28667" y="59733"/>
                  </a:lnTo>
                  <a:lnTo>
                    <a:pt x="28537" y="59751"/>
                  </a:lnTo>
                  <a:lnTo>
                    <a:pt x="28309" y="59727"/>
                  </a:lnTo>
                  <a:lnTo>
                    <a:pt x="28185" y="59508"/>
                  </a:lnTo>
                  <a:lnTo>
                    <a:pt x="28163" y="59271"/>
                  </a:lnTo>
                  <a:lnTo>
                    <a:pt x="28167" y="59022"/>
                  </a:lnTo>
                  <a:lnTo>
                    <a:pt x="28163" y="58901"/>
                  </a:lnTo>
                  <a:lnTo>
                    <a:pt x="28144" y="58779"/>
                  </a:lnTo>
                  <a:lnTo>
                    <a:pt x="28093" y="58670"/>
                  </a:lnTo>
                  <a:lnTo>
                    <a:pt x="28008" y="58573"/>
                  </a:lnTo>
                  <a:lnTo>
                    <a:pt x="27906" y="58506"/>
                  </a:lnTo>
                  <a:lnTo>
                    <a:pt x="27793" y="58487"/>
                  </a:lnTo>
                  <a:lnTo>
                    <a:pt x="27543" y="58530"/>
                  </a:lnTo>
                  <a:lnTo>
                    <a:pt x="27331" y="58646"/>
                  </a:lnTo>
                  <a:lnTo>
                    <a:pt x="27108" y="58743"/>
                  </a:lnTo>
                  <a:lnTo>
                    <a:pt x="26867" y="58779"/>
                  </a:lnTo>
                  <a:lnTo>
                    <a:pt x="26740" y="58785"/>
                  </a:lnTo>
                  <a:lnTo>
                    <a:pt x="26514" y="58718"/>
                  </a:lnTo>
                  <a:lnTo>
                    <a:pt x="26435" y="58627"/>
                  </a:lnTo>
                  <a:lnTo>
                    <a:pt x="26372" y="58518"/>
                  </a:lnTo>
                  <a:lnTo>
                    <a:pt x="26316" y="58408"/>
                  </a:lnTo>
                  <a:lnTo>
                    <a:pt x="26270" y="58293"/>
                  </a:lnTo>
                  <a:lnTo>
                    <a:pt x="26234" y="58178"/>
                  </a:lnTo>
                  <a:lnTo>
                    <a:pt x="26213" y="58062"/>
                  </a:lnTo>
                  <a:lnTo>
                    <a:pt x="26202" y="57941"/>
                  </a:lnTo>
                  <a:lnTo>
                    <a:pt x="26151" y="57698"/>
                  </a:lnTo>
                  <a:lnTo>
                    <a:pt x="26114" y="57582"/>
                  </a:lnTo>
                  <a:lnTo>
                    <a:pt x="26071" y="57473"/>
                  </a:lnTo>
                  <a:lnTo>
                    <a:pt x="26021" y="57364"/>
                  </a:lnTo>
                  <a:lnTo>
                    <a:pt x="25966" y="57254"/>
                  </a:lnTo>
                  <a:lnTo>
                    <a:pt x="25909" y="57145"/>
                  </a:lnTo>
                  <a:lnTo>
                    <a:pt x="25852" y="57035"/>
                  </a:lnTo>
                  <a:lnTo>
                    <a:pt x="25796" y="56932"/>
                  </a:lnTo>
                  <a:lnTo>
                    <a:pt x="25627" y="56871"/>
                  </a:lnTo>
                  <a:lnTo>
                    <a:pt x="25398" y="56792"/>
                  </a:lnTo>
                  <a:lnTo>
                    <a:pt x="25168" y="56714"/>
                  </a:lnTo>
                  <a:lnTo>
                    <a:pt x="24937" y="56641"/>
                  </a:lnTo>
                  <a:lnTo>
                    <a:pt x="24704" y="56567"/>
                  </a:lnTo>
                  <a:lnTo>
                    <a:pt x="24489" y="56458"/>
                  </a:lnTo>
                  <a:lnTo>
                    <a:pt x="24281" y="56330"/>
                  </a:lnTo>
                  <a:lnTo>
                    <a:pt x="24076" y="56197"/>
                  </a:lnTo>
                  <a:lnTo>
                    <a:pt x="23864" y="56081"/>
                  </a:lnTo>
                  <a:lnTo>
                    <a:pt x="23649" y="55960"/>
                  </a:lnTo>
                  <a:lnTo>
                    <a:pt x="23428" y="55869"/>
                  </a:lnTo>
                  <a:lnTo>
                    <a:pt x="23186" y="55863"/>
                  </a:lnTo>
                  <a:lnTo>
                    <a:pt x="22941" y="55869"/>
                  </a:lnTo>
                  <a:lnTo>
                    <a:pt x="22698" y="55869"/>
                  </a:lnTo>
                  <a:lnTo>
                    <a:pt x="22454" y="55863"/>
                  </a:lnTo>
                  <a:lnTo>
                    <a:pt x="22211" y="55863"/>
                  </a:lnTo>
                  <a:lnTo>
                    <a:pt x="21973" y="55900"/>
                  </a:lnTo>
                  <a:lnTo>
                    <a:pt x="21744" y="55984"/>
                  </a:lnTo>
                  <a:lnTo>
                    <a:pt x="21505" y="56027"/>
                  </a:lnTo>
                  <a:lnTo>
                    <a:pt x="21262" y="56039"/>
                  </a:lnTo>
                  <a:lnTo>
                    <a:pt x="21018" y="56039"/>
                  </a:lnTo>
                  <a:lnTo>
                    <a:pt x="20776" y="56039"/>
                  </a:lnTo>
                  <a:lnTo>
                    <a:pt x="20533" y="56039"/>
                  </a:lnTo>
                  <a:lnTo>
                    <a:pt x="20290" y="56039"/>
                  </a:lnTo>
                  <a:lnTo>
                    <a:pt x="20047" y="56039"/>
                  </a:lnTo>
                  <a:lnTo>
                    <a:pt x="19803" y="56045"/>
                  </a:lnTo>
                  <a:lnTo>
                    <a:pt x="19560" y="56039"/>
                  </a:lnTo>
                  <a:lnTo>
                    <a:pt x="19326" y="56100"/>
                  </a:lnTo>
                  <a:lnTo>
                    <a:pt x="19096" y="56178"/>
                  </a:lnTo>
                  <a:lnTo>
                    <a:pt x="18868" y="56264"/>
                  </a:lnTo>
                  <a:lnTo>
                    <a:pt x="18655" y="56379"/>
                  </a:lnTo>
                  <a:lnTo>
                    <a:pt x="18444" y="56506"/>
                  </a:lnTo>
                  <a:lnTo>
                    <a:pt x="18338" y="56568"/>
                  </a:lnTo>
                  <a:lnTo>
                    <a:pt x="18247" y="56647"/>
                  </a:lnTo>
                  <a:lnTo>
                    <a:pt x="18169" y="56737"/>
                  </a:lnTo>
                  <a:lnTo>
                    <a:pt x="18101" y="56841"/>
                  </a:lnTo>
                  <a:lnTo>
                    <a:pt x="18043" y="56950"/>
                  </a:lnTo>
                  <a:lnTo>
                    <a:pt x="17995" y="57060"/>
                  </a:lnTo>
                  <a:lnTo>
                    <a:pt x="17956" y="57175"/>
                  </a:lnTo>
                  <a:lnTo>
                    <a:pt x="17928" y="57296"/>
                  </a:lnTo>
                  <a:lnTo>
                    <a:pt x="17910" y="57412"/>
                  </a:lnTo>
                  <a:lnTo>
                    <a:pt x="17917" y="57655"/>
                  </a:lnTo>
                  <a:lnTo>
                    <a:pt x="17919" y="57898"/>
                  </a:lnTo>
                  <a:lnTo>
                    <a:pt x="17921" y="58147"/>
                  </a:lnTo>
                  <a:lnTo>
                    <a:pt x="17934" y="58390"/>
                  </a:lnTo>
                  <a:lnTo>
                    <a:pt x="17903" y="58506"/>
                  </a:lnTo>
                  <a:lnTo>
                    <a:pt x="17843" y="58609"/>
                  </a:lnTo>
                  <a:lnTo>
                    <a:pt x="17770" y="58712"/>
                  </a:lnTo>
                  <a:lnTo>
                    <a:pt x="17696" y="58803"/>
                  </a:lnTo>
                  <a:lnTo>
                    <a:pt x="17613" y="58895"/>
                  </a:lnTo>
                  <a:lnTo>
                    <a:pt x="17524" y="58980"/>
                  </a:lnTo>
                  <a:lnTo>
                    <a:pt x="17426" y="59052"/>
                  </a:lnTo>
                  <a:lnTo>
                    <a:pt x="17320" y="59119"/>
                  </a:lnTo>
                  <a:lnTo>
                    <a:pt x="17206" y="59150"/>
                  </a:lnTo>
                  <a:lnTo>
                    <a:pt x="17087" y="59162"/>
                  </a:lnTo>
                  <a:lnTo>
                    <a:pt x="16841" y="59155"/>
                  </a:lnTo>
                  <a:lnTo>
                    <a:pt x="16720" y="59168"/>
                  </a:lnTo>
                  <a:lnTo>
                    <a:pt x="16599" y="59186"/>
                  </a:lnTo>
                  <a:lnTo>
                    <a:pt x="16479" y="59210"/>
                  </a:lnTo>
                  <a:lnTo>
                    <a:pt x="16354" y="59241"/>
                  </a:lnTo>
                  <a:lnTo>
                    <a:pt x="16248" y="59295"/>
                  </a:lnTo>
                  <a:lnTo>
                    <a:pt x="16181" y="59387"/>
                  </a:lnTo>
                  <a:lnTo>
                    <a:pt x="16140" y="59502"/>
                  </a:lnTo>
                  <a:lnTo>
                    <a:pt x="16105" y="59624"/>
                  </a:lnTo>
                  <a:lnTo>
                    <a:pt x="16019" y="59866"/>
                  </a:lnTo>
                  <a:lnTo>
                    <a:pt x="15875" y="60031"/>
                  </a:lnTo>
                  <a:lnTo>
                    <a:pt x="15618" y="60007"/>
                  </a:lnTo>
                  <a:lnTo>
                    <a:pt x="15423" y="59879"/>
                  </a:lnTo>
                  <a:lnTo>
                    <a:pt x="15273" y="59672"/>
                  </a:lnTo>
                  <a:lnTo>
                    <a:pt x="15135" y="59472"/>
                  </a:lnTo>
                  <a:lnTo>
                    <a:pt x="15056" y="59381"/>
                  </a:lnTo>
                  <a:lnTo>
                    <a:pt x="14965" y="59301"/>
                  </a:lnTo>
                  <a:lnTo>
                    <a:pt x="14867" y="59229"/>
                  </a:lnTo>
                  <a:lnTo>
                    <a:pt x="14766" y="59162"/>
                  </a:lnTo>
                  <a:lnTo>
                    <a:pt x="14663" y="59095"/>
                  </a:lnTo>
                  <a:lnTo>
                    <a:pt x="14553" y="59046"/>
                  </a:lnTo>
                  <a:lnTo>
                    <a:pt x="14336" y="58937"/>
                  </a:lnTo>
                  <a:lnTo>
                    <a:pt x="14122" y="58821"/>
                  </a:lnTo>
                  <a:lnTo>
                    <a:pt x="13875" y="58779"/>
                  </a:lnTo>
                  <a:lnTo>
                    <a:pt x="13659" y="58870"/>
                  </a:lnTo>
                  <a:lnTo>
                    <a:pt x="13461" y="59016"/>
                  </a:lnTo>
                  <a:lnTo>
                    <a:pt x="13352" y="59004"/>
                  </a:lnTo>
                  <a:lnTo>
                    <a:pt x="13241" y="58931"/>
                  </a:lnTo>
                  <a:lnTo>
                    <a:pt x="13150" y="58846"/>
                  </a:lnTo>
                  <a:lnTo>
                    <a:pt x="13079" y="58749"/>
                  </a:lnTo>
                  <a:lnTo>
                    <a:pt x="13018" y="58639"/>
                  </a:lnTo>
                  <a:lnTo>
                    <a:pt x="12964" y="58530"/>
                  </a:lnTo>
                  <a:lnTo>
                    <a:pt x="12930" y="58409"/>
                  </a:lnTo>
                  <a:lnTo>
                    <a:pt x="12813" y="58202"/>
                  </a:lnTo>
                  <a:lnTo>
                    <a:pt x="12594" y="58080"/>
                  </a:lnTo>
                  <a:lnTo>
                    <a:pt x="12366" y="58098"/>
                  </a:lnTo>
                  <a:lnTo>
                    <a:pt x="12132" y="58177"/>
                  </a:lnTo>
                  <a:lnTo>
                    <a:pt x="12007" y="58178"/>
                  </a:lnTo>
                  <a:lnTo>
                    <a:pt x="11887" y="58153"/>
                  </a:lnTo>
                  <a:lnTo>
                    <a:pt x="11778" y="58099"/>
                  </a:lnTo>
                  <a:lnTo>
                    <a:pt x="11673" y="58026"/>
                  </a:lnTo>
                  <a:lnTo>
                    <a:pt x="11593" y="57934"/>
                  </a:lnTo>
                  <a:lnTo>
                    <a:pt x="11560" y="57825"/>
                  </a:lnTo>
                  <a:lnTo>
                    <a:pt x="11583" y="57576"/>
                  </a:lnTo>
                  <a:lnTo>
                    <a:pt x="11617" y="57449"/>
                  </a:lnTo>
                  <a:lnTo>
                    <a:pt x="11572" y="57236"/>
                  </a:lnTo>
                  <a:lnTo>
                    <a:pt x="11497" y="57145"/>
                  </a:lnTo>
                  <a:lnTo>
                    <a:pt x="11413" y="57060"/>
                  </a:lnTo>
                  <a:lnTo>
                    <a:pt x="11324" y="56975"/>
                  </a:lnTo>
                  <a:lnTo>
                    <a:pt x="11231" y="56889"/>
                  </a:lnTo>
                  <a:lnTo>
                    <a:pt x="11136" y="56811"/>
                  </a:lnTo>
                  <a:lnTo>
                    <a:pt x="10953" y="56640"/>
                  </a:lnTo>
                  <a:lnTo>
                    <a:pt x="10817" y="56440"/>
                  </a:lnTo>
                  <a:lnTo>
                    <a:pt x="10648" y="56270"/>
                  </a:lnTo>
                  <a:lnTo>
                    <a:pt x="10458" y="56118"/>
                  </a:lnTo>
                  <a:lnTo>
                    <a:pt x="10272" y="55960"/>
                  </a:lnTo>
                  <a:lnTo>
                    <a:pt x="10093" y="55796"/>
                  </a:lnTo>
                  <a:lnTo>
                    <a:pt x="10008" y="55711"/>
                  </a:lnTo>
                  <a:lnTo>
                    <a:pt x="9929" y="55620"/>
                  </a:lnTo>
                  <a:lnTo>
                    <a:pt x="9855" y="55522"/>
                  </a:lnTo>
                  <a:lnTo>
                    <a:pt x="9782" y="55426"/>
                  </a:lnTo>
                  <a:lnTo>
                    <a:pt x="9630" y="55231"/>
                  </a:lnTo>
                  <a:lnTo>
                    <a:pt x="9557" y="55134"/>
                  </a:lnTo>
                  <a:lnTo>
                    <a:pt x="9495" y="55031"/>
                  </a:lnTo>
                  <a:lnTo>
                    <a:pt x="9444" y="54921"/>
                  </a:lnTo>
                  <a:lnTo>
                    <a:pt x="9406" y="54806"/>
                  </a:lnTo>
                  <a:lnTo>
                    <a:pt x="9380" y="54684"/>
                  </a:lnTo>
                  <a:lnTo>
                    <a:pt x="9365" y="54562"/>
                  </a:lnTo>
                  <a:lnTo>
                    <a:pt x="9356" y="54441"/>
                  </a:lnTo>
                  <a:lnTo>
                    <a:pt x="9349" y="54320"/>
                  </a:lnTo>
                  <a:lnTo>
                    <a:pt x="9327" y="54071"/>
                  </a:lnTo>
                  <a:lnTo>
                    <a:pt x="9336" y="53949"/>
                  </a:lnTo>
                  <a:lnTo>
                    <a:pt x="9379" y="53852"/>
                  </a:lnTo>
                  <a:lnTo>
                    <a:pt x="9461" y="53761"/>
                  </a:lnTo>
                  <a:lnTo>
                    <a:pt x="9562" y="53681"/>
                  </a:lnTo>
                  <a:lnTo>
                    <a:pt x="9663" y="53609"/>
                  </a:lnTo>
                  <a:lnTo>
                    <a:pt x="9768" y="53548"/>
                  </a:lnTo>
                  <a:lnTo>
                    <a:pt x="9878" y="53493"/>
                  </a:lnTo>
                  <a:lnTo>
                    <a:pt x="9989" y="53445"/>
                  </a:lnTo>
                  <a:lnTo>
                    <a:pt x="10102" y="53396"/>
                  </a:lnTo>
                  <a:lnTo>
                    <a:pt x="10217" y="53359"/>
                  </a:lnTo>
                  <a:lnTo>
                    <a:pt x="10334" y="53329"/>
                  </a:lnTo>
                  <a:lnTo>
                    <a:pt x="10465" y="53305"/>
                  </a:lnTo>
                  <a:lnTo>
                    <a:pt x="10598" y="53287"/>
                  </a:lnTo>
                  <a:lnTo>
                    <a:pt x="10675" y="53111"/>
                  </a:lnTo>
                  <a:lnTo>
                    <a:pt x="10652" y="52983"/>
                  </a:lnTo>
                  <a:lnTo>
                    <a:pt x="10623" y="52850"/>
                  </a:lnTo>
                  <a:lnTo>
                    <a:pt x="10596" y="52734"/>
                  </a:lnTo>
                  <a:lnTo>
                    <a:pt x="10558" y="52613"/>
                  </a:lnTo>
                  <a:lnTo>
                    <a:pt x="10532" y="52369"/>
                  </a:lnTo>
                  <a:lnTo>
                    <a:pt x="10543" y="52248"/>
                  </a:lnTo>
                  <a:lnTo>
                    <a:pt x="10587" y="52139"/>
                  </a:lnTo>
                  <a:lnTo>
                    <a:pt x="10666" y="52035"/>
                  </a:lnTo>
                  <a:lnTo>
                    <a:pt x="10764" y="51944"/>
                  </a:lnTo>
                  <a:lnTo>
                    <a:pt x="10866" y="51889"/>
                  </a:lnTo>
                  <a:lnTo>
                    <a:pt x="11057" y="52017"/>
                  </a:lnTo>
                  <a:lnTo>
                    <a:pt x="11294" y="52108"/>
                  </a:lnTo>
                  <a:lnTo>
                    <a:pt x="11431" y="52114"/>
                  </a:lnTo>
                  <a:lnTo>
                    <a:pt x="11572" y="51993"/>
                  </a:lnTo>
                  <a:lnTo>
                    <a:pt x="11568" y="51859"/>
                  </a:lnTo>
                  <a:lnTo>
                    <a:pt x="11569" y="51725"/>
                  </a:lnTo>
                  <a:lnTo>
                    <a:pt x="11662" y="51501"/>
                  </a:lnTo>
                  <a:lnTo>
                    <a:pt x="11736" y="51270"/>
                  </a:lnTo>
                  <a:lnTo>
                    <a:pt x="11724" y="51027"/>
                  </a:lnTo>
                  <a:lnTo>
                    <a:pt x="11723" y="50784"/>
                  </a:lnTo>
                  <a:lnTo>
                    <a:pt x="11717" y="50541"/>
                  </a:lnTo>
                  <a:lnTo>
                    <a:pt x="11731" y="50298"/>
                  </a:lnTo>
                  <a:lnTo>
                    <a:pt x="11758" y="50183"/>
                  </a:lnTo>
                  <a:lnTo>
                    <a:pt x="11796" y="50067"/>
                  </a:lnTo>
                  <a:lnTo>
                    <a:pt x="11842" y="49951"/>
                  </a:lnTo>
                  <a:lnTo>
                    <a:pt x="11896" y="49842"/>
                  </a:lnTo>
                  <a:lnTo>
                    <a:pt x="11959" y="49739"/>
                  </a:lnTo>
                  <a:lnTo>
                    <a:pt x="12028" y="49636"/>
                  </a:lnTo>
                  <a:lnTo>
                    <a:pt x="12108" y="49538"/>
                  </a:lnTo>
                  <a:lnTo>
                    <a:pt x="12201" y="49472"/>
                  </a:lnTo>
                  <a:lnTo>
                    <a:pt x="12315" y="49435"/>
                  </a:lnTo>
                  <a:lnTo>
                    <a:pt x="12439" y="49417"/>
                  </a:lnTo>
                  <a:lnTo>
                    <a:pt x="12691" y="49380"/>
                  </a:lnTo>
                  <a:lnTo>
                    <a:pt x="12811" y="49356"/>
                  </a:lnTo>
                  <a:lnTo>
                    <a:pt x="12899" y="49295"/>
                  </a:lnTo>
                  <a:lnTo>
                    <a:pt x="12950" y="49186"/>
                  </a:lnTo>
                  <a:lnTo>
                    <a:pt x="12978" y="49058"/>
                  </a:lnTo>
                  <a:lnTo>
                    <a:pt x="12996" y="48937"/>
                  </a:lnTo>
                  <a:lnTo>
                    <a:pt x="12999" y="48809"/>
                  </a:lnTo>
                  <a:lnTo>
                    <a:pt x="12933" y="48572"/>
                  </a:lnTo>
                  <a:lnTo>
                    <a:pt x="12770" y="48408"/>
                  </a:lnTo>
                  <a:lnTo>
                    <a:pt x="12523" y="48365"/>
                  </a:lnTo>
                  <a:lnTo>
                    <a:pt x="12412" y="48317"/>
                  </a:lnTo>
                  <a:lnTo>
                    <a:pt x="12304" y="48263"/>
                  </a:lnTo>
                  <a:lnTo>
                    <a:pt x="12198" y="48202"/>
                  </a:lnTo>
                  <a:lnTo>
                    <a:pt x="12092" y="48141"/>
                  </a:lnTo>
                  <a:lnTo>
                    <a:pt x="11988" y="48080"/>
                  </a:lnTo>
                  <a:lnTo>
                    <a:pt x="11887" y="48014"/>
                  </a:lnTo>
                  <a:lnTo>
                    <a:pt x="11788" y="47940"/>
                  </a:lnTo>
                  <a:lnTo>
                    <a:pt x="11693" y="47861"/>
                  </a:lnTo>
                  <a:lnTo>
                    <a:pt x="11613" y="47776"/>
                  </a:lnTo>
                  <a:lnTo>
                    <a:pt x="11547" y="47673"/>
                  </a:lnTo>
                  <a:lnTo>
                    <a:pt x="11495" y="47558"/>
                  </a:lnTo>
                  <a:lnTo>
                    <a:pt x="11458" y="47442"/>
                  </a:lnTo>
                  <a:lnTo>
                    <a:pt x="11441" y="47321"/>
                  </a:lnTo>
                  <a:lnTo>
                    <a:pt x="11433" y="47199"/>
                  </a:lnTo>
                  <a:lnTo>
                    <a:pt x="11397" y="46962"/>
                  </a:lnTo>
                  <a:lnTo>
                    <a:pt x="11353" y="46725"/>
                  </a:lnTo>
                  <a:lnTo>
                    <a:pt x="11336" y="46597"/>
                  </a:lnTo>
                  <a:lnTo>
                    <a:pt x="11311" y="46361"/>
                  </a:lnTo>
                  <a:lnTo>
                    <a:pt x="11282" y="46117"/>
                  </a:lnTo>
                  <a:lnTo>
                    <a:pt x="11260" y="45875"/>
                  </a:lnTo>
                  <a:lnTo>
                    <a:pt x="11265" y="45632"/>
                  </a:lnTo>
                  <a:lnTo>
                    <a:pt x="11255" y="45389"/>
                  </a:lnTo>
                  <a:lnTo>
                    <a:pt x="11238" y="45261"/>
                  </a:lnTo>
                  <a:lnTo>
                    <a:pt x="11196" y="45145"/>
                  </a:lnTo>
                  <a:lnTo>
                    <a:pt x="11108" y="45085"/>
                  </a:lnTo>
                  <a:lnTo>
                    <a:pt x="10984" y="45061"/>
                  </a:lnTo>
                  <a:lnTo>
                    <a:pt x="10856" y="45048"/>
                  </a:lnTo>
                  <a:lnTo>
                    <a:pt x="10612" y="45061"/>
                  </a:lnTo>
                  <a:lnTo>
                    <a:pt x="10370" y="45030"/>
                  </a:lnTo>
                  <a:lnTo>
                    <a:pt x="10248" y="44988"/>
                  </a:lnTo>
                  <a:lnTo>
                    <a:pt x="10140" y="44933"/>
                  </a:lnTo>
                  <a:lnTo>
                    <a:pt x="10059" y="44854"/>
                  </a:lnTo>
                  <a:lnTo>
                    <a:pt x="10011" y="44745"/>
                  </a:lnTo>
                  <a:lnTo>
                    <a:pt x="9983" y="44617"/>
                  </a:lnTo>
                  <a:lnTo>
                    <a:pt x="9962" y="44496"/>
                  </a:lnTo>
                  <a:lnTo>
                    <a:pt x="9951" y="44374"/>
                  </a:lnTo>
                  <a:lnTo>
                    <a:pt x="9945" y="44253"/>
                  </a:lnTo>
                  <a:lnTo>
                    <a:pt x="9923" y="44016"/>
                  </a:lnTo>
                  <a:lnTo>
                    <a:pt x="9893" y="43773"/>
                  </a:lnTo>
                  <a:lnTo>
                    <a:pt x="9840" y="43536"/>
                  </a:lnTo>
                  <a:lnTo>
                    <a:pt x="9806" y="43299"/>
                  </a:lnTo>
                  <a:lnTo>
                    <a:pt x="9813" y="43050"/>
                  </a:lnTo>
                  <a:lnTo>
                    <a:pt x="9839" y="42807"/>
                  </a:lnTo>
                  <a:lnTo>
                    <a:pt x="9846" y="42570"/>
                  </a:lnTo>
                  <a:lnTo>
                    <a:pt x="9840" y="42327"/>
                  </a:lnTo>
                  <a:lnTo>
                    <a:pt x="9848" y="42199"/>
                  </a:lnTo>
                  <a:lnTo>
                    <a:pt x="9862" y="42077"/>
                  </a:lnTo>
                  <a:lnTo>
                    <a:pt x="9898" y="41956"/>
                  </a:lnTo>
                  <a:lnTo>
                    <a:pt x="9973" y="41877"/>
                  </a:lnTo>
                  <a:lnTo>
                    <a:pt x="10087" y="41823"/>
                  </a:lnTo>
                  <a:lnTo>
                    <a:pt x="10287" y="41676"/>
                  </a:lnTo>
                  <a:lnTo>
                    <a:pt x="10424" y="41482"/>
                  </a:lnTo>
                  <a:lnTo>
                    <a:pt x="10418" y="41239"/>
                  </a:lnTo>
                  <a:lnTo>
                    <a:pt x="10412" y="41112"/>
                  </a:lnTo>
                  <a:lnTo>
                    <a:pt x="10416" y="40874"/>
                  </a:lnTo>
                  <a:lnTo>
                    <a:pt x="10526" y="40656"/>
                  </a:lnTo>
                  <a:lnTo>
                    <a:pt x="10618" y="40431"/>
                  </a:lnTo>
                  <a:lnTo>
                    <a:pt x="10633" y="40310"/>
                  </a:lnTo>
                  <a:lnTo>
                    <a:pt x="10637" y="40188"/>
                  </a:lnTo>
                  <a:lnTo>
                    <a:pt x="10642" y="40067"/>
                  </a:lnTo>
                  <a:lnTo>
                    <a:pt x="10646" y="39945"/>
                  </a:lnTo>
                  <a:lnTo>
                    <a:pt x="10630" y="39702"/>
                  </a:lnTo>
                  <a:lnTo>
                    <a:pt x="10572" y="39465"/>
                  </a:lnTo>
                  <a:lnTo>
                    <a:pt x="10517" y="39228"/>
                  </a:lnTo>
                  <a:lnTo>
                    <a:pt x="10483" y="39113"/>
                  </a:lnTo>
                  <a:lnTo>
                    <a:pt x="10439" y="38997"/>
                  </a:lnTo>
                  <a:lnTo>
                    <a:pt x="10386" y="38888"/>
                  </a:lnTo>
                  <a:lnTo>
                    <a:pt x="10319" y="38785"/>
                  </a:lnTo>
                  <a:lnTo>
                    <a:pt x="10234" y="38699"/>
                  </a:lnTo>
                  <a:lnTo>
                    <a:pt x="10137" y="38627"/>
                  </a:lnTo>
                  <a:lnTo>
                    <a:pt x="10038" y="38554"/>
                  </a:lnTo>
                  <a:lnTo>
                    <a:pt x="9936" y="38487"/>
                  </a:lnTo>
                  <a:lnTo>
                    <a:pt x="9830" y="38420"/>
                  </a:lnTo>
                  <a:lnTo>
                    <a:pt x="9635" y="38275"/>
                  </a:lnTo>
                  <a:lnTo>
                    <a:pt x="9561" y="38183"/>
                  </a:lnTo>
                  <a:lnTo>
                    <a:pt x="9507" y="38080"/>
                  </a:lnTo>
                  <a:lnTo>
                    <a:pt x="9469" y="37958"/>
                  </a:lnTo>
                  <a:lnTo>
                    <a:pt x="9441" y="37837"/>
                  </a:lnTo>
                  <a:lnTo>
                    <a:pt x="9418" y="37716"/>
                  </a:lnTo>
                  <a:lnTo>
                    <a:pt x="9409" y="37594"/>
                  </a:lnTo>
                  <a:lnTo>
                    <a:pt x="9431" y="37351"/>
                  </a:lnTo>
                  <a:lnTo>
                    <a:pt x="9458" y="37229"/>
                  </a:lnTo>
                  <a:lnTo>
                    <a:pt x="9501" y="37114"/>
                  </a:lnTo>
                  <a:lnTo>
                    <a:pt x="9568" y="37023"/>
                  </a:lnTo>
                  <a:lnTo>
                    <a:pt x="9660" y="36944"/>
                  </a:lnTo>
                  <a:lnTo>
                    <a:pt x="9762" y="36871"/>
                  </a:lnTo>
                  <a:lnTo>
                    <a:pt x="9955" y="36719"/>
                  </a:lnTo>
                  <a:lnTo>
                    <a:pt x="10043" y="36634"/>
                  </a:lnTo>
                  <a:lnTo>
                    <a:pt x="10120" y="36543"/>
                  </a:lnTo>
                  <a:lnTo>
                    <a:pt x="10197" y="36433"/>
                  </a:lnTo>
                  <a:lnTo>
                    <a:pt x="10257" y="36324"/>
                  </a:lnTo>
                  <a:lnTo>
                    <a:pt x="10257" y="36215"/>
                  </a:lnTo>
                  <a:lnTo>
                    <a:pt x="10108" y="36014"/>
                  </a:lnTo>
                  <a:lnTo>
                    <a:pt x="9893" y="35911"/>
                  </a:lnTo>
                  <a:lnTo>
                    <a:pt x="9640" y="35917"/>
                  </a:lnTo>
                  <a:lnTo>
                    <a:pt x="9423" y="35832"/>
                  </a:lnTo>
                  <a:lnTo>
                    <a:pt x="9245" y="35656"/>
                  </a:lnTo>
                  <a:lnTo>
                    <a:pt x="9077" y="35480"/>
                  </a:lnTo>
                  <a:lnTo>
                    <a:pt x="8874" y="35340"/>
                  </a:lnTo>
                  <a:lnTo>
                    <a:pt x="8645" y="35285"/>
                  </a:lnTo>
                  <a:lnTo>
                    <a:pt x="8409" y="35358"/>
                  </a:lnTo>
                  <a:lnTo>
                    <a:pt x="8210" y="35504"/>
                  </a:lnTo>
                  <a:lnTo>
                    <a:pt x="8000" y="35619"/>
                  </a:lnTo>
                  <a:lnTo>
                    <a:pt x="7750" y="35613"/>
                  </a:lnTo>
                  <a:lnTo>
                    <a:pt x="7566" y="35467"/>
                  </a:lnTo>
                  <a:lnTo>
                    <a:pt x="7386" y="35298"/>
                  </a:lnTo>
                  <a:lnTo>
                    <a:pt x="7182" y="35170"/>
                  </a:lnTo>
                  <a:lnTo>
                    <a:pt x="6969" y="35042"/>
                  </a:lnTo>
                  <a:lnTo>
                    <a:pt x="6742" y="34976"/>
                  </a:lnTo>
                  <a:lnTo>
                    <a:pt x="6496" y="34988"/>
                  </a:lnTo>
                  <a:lnTo>
                    <a:pt x="6252" y="35006"/>
                  </a:lnTo>
                  <a:lnTo>
                    <a:pt x="6021" y="35073"/>
                  </a:lnTo>
                  <a:lnTo>
                    <a:pt x="5801" y="35182"/>
                  </a:lnTo>
                  <a:lnTo>
                    <a:pt x="5577" y="35292"/>
                  </a:lnTo>
                  <a:lnTo>
                    <a:pt x="5349" y="35340"/>
                  </a:lnTo>
                  <a:lnTo>
                    <a:pt x="5230" y="35298"/>
                  </a:lnTo>
                  <a:lnTo>
                    <a:pt x="5113" y="35243"/>
                  </a:lnTo>
                  <a:lnTo>
                    <a:pt x="5011" y="35170"/>
                  </a:lnTo>
                  <a:lnTo>
                    <a:pt x="4940" y="35085"/>
                  </a:lnTo>
                  <a:lnTo>
                    <a:pt x="4921" y="34969"/>
                  </a:lnTo>
                  <a:lnTo>
                    <a:pt x="4923" y="34836"/>
                  </a:lnTo>
                  <a:lnTo>
                    <a:pt x="4897" y="34592"/>
                  </a:lnTo>
                  <a:lnTo>
                    <a:pt x="4875" y="34350"/>
                  </a:lnTo>
                  <a:lnTo>
                    <a:pt x="4872" y="34107"/>
                  </a:lnTo>
                  <a:lnTo>
                    <a:pt x="4881" y="33985"/>
                  </a:lnTo>
                  <a:lnTo>
                    <a:pt x="4896" y="33870"/>
                  </a:lnTo>
                  <a:lnTo>
                    <a:pt x="4917" y="33748"/>
                  </a:lnTo>
                  <a:lnTo>
                    <a:pt x="4945" y="33627"/>
                  </a:lnTo>
                  <a:lnTo>
                    <a:pt x="4984" y="33511"/>
                  </a:lnTo>
                  <a:lnTo>
                    <a:pt x="5035" y="33402"/>
                  </a:lnTo>
                  <a:lnTo>
                    <a:pt x="5127" y="33171"/>
                  </a:lnTo>
                  <a:lnTo>
                    <a:pt x="5104" y="32940"/>
                  </a:lnTo>
                  <a:lnTo>
                    <a:pt x="5054" y="32703"/>
                  </a:lnTo>
                  <a:lnTo>
                    <a:pt x="5058" y="32461"/>
                  </a:lnTo>
                  <a:lnTo>
                    <a:pt x="5051" y="32217"/>
                  </a:lnTo>
                  <a:lnTo>
                    <a:pt x="5063" y="31974"/>
                  </a:lnTo>
                  <a:lnTo>
                    <a:pt x="5124" y="31737"/>
                  </a:lnTo>
                  <a:lnTo>
                    <a:pt x="5194" y="31506"/>
                  </a:lnTo>
                  <a:lnTo>
                    <a:pt x="5230" y="31391"/>
                  </a:lnTo>
                  <a:lnTo>
                    <a:pt x="5265" y="31269"/>
                  </a:lnTo>
                  <a:lnTo>
                    <a:pt x="5297" y="31154"/>
                  </a:lnTo>
                  <a:lnTo>
                    <a:pt x="5326" y="31033"/>
                  </a:lnTo>
                  <a:lnTo>
                    <a:pt x="5349" y="30917"/>
                  </a:lnTo>
                  <a:lnTo>
                    <a:pt x="5362" y="30796"/>
                  </a:lnTo>
                  <a:lnTo>
                    <a:pt x="5369" y="30674"/>
                  </a:lnTo>
                  <a:lnTo>
                    <a:pt x="5341" y="30431"/>
                  </a:lnTo>
                  <a:lnTo>
                    <a:pt x="5297" y="30315"/>
                  </a:lnTo>
                  <a:lnTo>
                    <a:pt x="5234" y="30206"/>
                  </a:lnTo>
                  <a:lnTo>
                    <a:pt x="5144" y="30140"/>
                  </a:lnTo>
                  <a:lnTo>
                    <a:pt x="5021" y="30121"/>
                  </a:lnTo>
                  <a:lnTo>
                    <a:pt x="4787" y="30048"/>
                  </a:lnTo>
                  <a:lnTo>
                    <a:pt x="4577" y="29926"/>
                  </a:lnTo>
                  <a:lnTo>
                    <a:pt x="4362" y="29812"/>
                  </a:lnTo>
                  <a:lnTo>
                    <a:pt x="4146" y="29696"/>
                  </a:lnTo>
                  <a:lnTo>
                    <a:pt x="4040" y="29635"/>
                  </a:lnTo>
                  <a:lnTo>
                    <a:pt x="3939" y="29574"/>
                  </a:lnTo>
                  <a:lnTo>
                    <a:pt x="3841" y="29502"/>
                  </a:lnTo>
                  <a:lnTo>
                    <a:pt x="3747" y="29422"/>
                  </a:lnTo>
                  <a:lnTo>
                    <a:pt x="3654" y="29344"/>
                  </a:lnTo>
                  <a:lnTo>
                    <a:pt x="3565" y="29265"/>
                  </a:lnTo>
                  <a:lnTo>
                    <a:pt x="3483" y="29174"/>
                  </a:lnTo>
                  <a:lnTo>
                    <a:pt x="3411" y="29076"/>
                  </a:lnTo>
                  <a:lnTo>
                    <a:pt x="3343" y="28973"/>
                  </a:lnTo>
                  <a:lnTo>
                    <a:pt x="3194" y="28779"/>
                  </a:lnTo>
                  <a:lnTo>
                    <a:pt x="3113" y="28688"/>
                  </a:lnTo>
                  <a:lnTo>
                    <a:pt x="3025" y="28602"/>
                  </a:lnTo>
                  <a:lnTo>
                    <a:pt x="2924" y="28536"/>
                  </a:lnTo>
                  <a:lnTo>
                    <a:pt x="2813" y="28481"/>
                  </a:lnTo>
                  <a:lnTo>
                    <a:pt x="2698" y="28451"/>
                  </a:lnTo>
                  <a:lnTo>
                    <a:pt x="2578" y="28450"/>
                  </a:lnTo>
                  <a:lnTo>
                    <a:pt x="2336" y="28487"/>
                  </a:lnTo>
                  <a:lnTo>
                    <a:pt x="2100" y="28554"/>
                  </a:lnTo>
                  <a:lnTo>
                    <a:pt x="1860" y="28584"/>
                  </a:lnTo>
                  <a:lnTo>
                    <a:pt x="1620" y="28627"/>
                  </a:lnTo>
                  <a:lnTo>
                    <a:pt x="1387" y="28693"/>
                  </a:lnTo>
                  <a:lnTo>
                    <a:pt x="1180" y="28821"/>
                  </a:lnTo>
                  <a:lnTo>
                    <a:pt x="927" y="28894"/>
                  </a:lnTo>
                  <a:lnTo>
                    <a:pt x="794" y="28912"/>
                  </a:lnTo>
                  <a:lnTo>
                    <a:pt x="631" y="28833"/>
                  </a:lnTo>
                  <a:lnTo>
                    <a:pt x="623" y="28566"/>
                  </a:lnTo>
                  <a:lnTo>
                    <a:pt x="622" y="28438"/>
                  </a:lnTo>
                  <a:lnTo>
                    <a:pt x="610" y="28311"/>
                  </a:lnTo>
                  <a:lnTo>
                    <a:pt x="611" y="28068"/>
                  </a:lnTo>
                  <a:lnTo>
                    <a:pt x="653" y="27958"/>
                  </a:lnTo>
                  <a:lnTo>
                    <a:pt x="724" y="27861"/>
                  </a:lnTo>
                  <a:lnTo>
                    <a:pt x="809" y="27764"/>
                  </a:lnTo>
                  <a:lnTo>
                    <a:pt x="896" y="27685"/>
                  </a:lnTo>
                  <a:lnTo>
                    <a:pt x="995" y="27612"/>
                  </a:lnTo>
                  <a:lnTo>
                    <a:pt x="1095" y="27546"/>
                  </a:lnTo>
                  <a:lnTo>
                    <a:pt x="1262" y="27369"/>
                  </a:lnTo>
                  <a:lnTo>
                    <a:pt x="1406" y="27169"/>
                  </a:lnTo>
                  <a:lnTo>
                    <a:pt x="1478" y="27071"/>
                  </a:lnTo>
                  <a:lnTo>
                    <a:pt x="1550" y="26974"/>
                  </a:lnTo>
                  <a:lnTo>
                    <a:pt x="1615" y="26871"/>
                  </a:lnTo>
                  <a:lnTo>
                    <a:pt x="1675" y="26767"/>
                  </a:lnTo>
                  <a:lnTo>
                    <a:pt x="1729" y="26658"/>
                  </a:lnTo>
                  <a:lnTo>
                    <a:pt x="1774" y="26543"/>
                  </a:lnTo>
                  <a:lnTo>
                    <a:pt x="1812" y="26427"/>
                  </a:lnTo>
                  <a:lnTo>
                    <a:pt x="1846" y="26312"/>
                  </a:lnTo>
                  <a:lnTo>
                    <a:pt x="1872" y="26190"/>
                  </a:lnTo>
                  <a:lnTo>
                    <a:pt x="1888" y="26075"/>
                  </a:lnTo>
                  <a:lnTo>
                    <a:pt x="1880" y="25832"/>
                  </a:lnTo>
                  <a:lnTo>
                    <a:pt x="1877" y="25589"/>
                  </a:lnTo>
                  <a:lnTo>
                    <a:pt x="1876" y="25346"/>
                  </a:lnTo>
                  <a:lnTo>
                    <a:pt x="1874" y="25103"/>
                  </a:lnTo>
                  <a:lnTo>
                    <a:pt x="1873" y="24860"/>
                  </a:lnTo>
                  <a:lnTo>
                    <a:pt x="1871" y="24617"/>
                  </a:lnTo>
                  <a:lnTo>
                    <a:pt x="1870" y="24489"/>
                  </a:lnTo>
                  <a:lnTo>
                    <a:pt x="1882" y="24361"/>
                  </a:lnTo>
                  <a:lnTo>
                    <a:pt x="1893" y="24228"/>
                  </a:lnTo>
                  <a:lnTo>
                    <a:pt x="1816" y="24039"/>
                  </a:lnTo>
                  <a:lnTo>
                    <a:pt x="1564" y="23973"/>
                  </a:lnTo>
                  <a:lnTo>
                    <a:pt x="1327" y="24027"/>
                  </a:lnTo>
                  <a:lnTo>
                    <a:pt x="1081" y="24034"/>
                  </a:lnTo>
                  <a:lnTo>
                    <a:pt x="862" y="23937"/>
                  </a:lnTo>
                  <a:lnTo>
                    <a:pt x="851" y="23699"/>
                  </a:lnTo>
                  <a:lnTo>
                    <a:pt x="862" y="23572"/>
                  </a:lnTo>
                  <a:lnTo>
                    <a:pt x="871" y="23450"/>
                  </a:lnTo>
                  <a:lnTo>
                    <a:pt x="886" y="23329"/>
                  </a:lnTo>
                  <a:lnTo>
                    <a:pt x="911" y="23207"/>
                  </a:lnTo>
                  <a:lnTo>
                    <a:pt x="946" y="23092"/>
                  </a:lnTo>
                  <a:lnTo>
                    <a:pt x="983" y="22976"/>
                  </a:lnTo>
                  <a:lnTo>
                    <a:pt x="1034" y="22739"/>
                  </a:lnTo>
                  <a:lnTo>
                    <a:pt x="1083" y="22503"/>
                  </a:lnTo>
                  <a:lnTo>
                    <a:pt x="1187" y="22284"/>
                  </a:lnTo>
                  <a:lnTo>
                    <a:pt x="1298" y="22071"/>
                  </a:lnTo>
                  <a:lnTo>
                    <a:pt x="1376" y="21834"/>
                  </a:lnTo>
                  <a:lnTo>
                    <a:pt x="1461" y="21610"/>
                  </a:lnTo>
                  <a:lnTo>
                    <a:pt x="1573" y="21397"/>
                  </a:lnTo>
                  <a:lnTo>
                    <a:pt x="1663" y="21166"/>
                  </a:lnTo>
                  <a:lnTo>
                    <a:pt x="1758" y="20941"/>
                  </a:lnTo>
                  <a:lnTo>
                    <a:pt x="1833" y="20844"/>
                  </a:lnTo>
                  <a:lnTo>
                    <a:pt x="1900" y="20741"/>
                  </a:lnTo>
                  <a:lnTo>
                    <a:pt x="1929" y="20631"/>
                  </a:lnTo>
                  <a:lnTo>
                    <a:pt x="1943" y="20510"/>
                  </a:lnTo>
                  <a:lnTo>
                    <a:pt x="1948" y="20382"/>
                  </a:lnTo>
                  <a:lnTo>
                    <a:pt x="1933" y="20139"/>
                  </a:lnTo>
                  <a:lnTo>
                    <a:pt x="1913" y="20017"/>
                  </a:lnTo>
                  <a:lnTo>
                    <a:pt x="1869" y="19909"/>
                  </a:lnTo>
                  <a:lnTo>
                    <a:pt x="1799" y="19799"/>
                  </a:lnTo>
                  <a:lnTo>
                    <a:pt x="1714" y="19714"/>
                  </a:lnTo>
                  <a:lnTo>
                    <a:pt x="1608" y="19665"/>
                  </a:lnTo>
                  <a:lnTo>
                    <a:pt x="1487" y="19629"/>
                  </a:lnTo>
                  <a:lnTo>
                    <a:pt x="1243" y="19544"/>
                  </a:lnTo>
                  <a:lnTo>
                    <a:pt x="1082" y="19404"/>
                  </a:lnTo>
                  <a:lnTo>
                    <a:pt x="1095" y="19155"/>
                  </a:lnTo>
                  <a:lnTo>
                    <a:pt x="1096" y="19028"/>
                  </a:lnTo>
                  <a:lnTo>
                    <a:pt x="1029" y="18797"/>
                  </a:lnTo>
                  <a:lnTo>
                    <a:pt x="957" y="18560"/>
                  </a:lnTo>
                  <a:lnTo>
                    <a:pt x="895" y="18329"/>
                  </a:lnTo>
                  <a:lnTo>
                    <a:pt x="777" y="18116"/>
                  </a:lnTo>
                  <a:lnTo>
                    <a:pt x="648" y="17904"/>
                  </a:lnTo>
                  <a:lnTo>
                    <a:pt x="585" y="17800"/>
                  </a:lnTo>
                  <a:lnTo>
                    <a:pt x="527" y="17697"/>
                  </a:lnTo>
                  <a:lnTo>
                    <a:pt x="476" y="17588"/>
                  </a:lnTo>
                  <a:lnTo>
                    <a:pt x="454" y="17472"/>
                  </a:lnTo>
                  <a:lnTo>
                    <a:pt x="466" y="17344"/>
                  </a:lnTo>
                  <a:lnTo>
                    <a:pt x="415" y="17108"/>
                  </a:lnTo>
                  <a:lnTo>
                    <a:pt x="328" y="16883"/>
                  </a:lnTo>
                  <a:lnTo>
                    <a:pt x="270" y="16646"/>
                  </a:lnTo>
                  <a:lnTo>
                    <a:pt x="200" y="16415"/>
                  </a:lnTo>
                  <a:lnTo>
                    <a:pt x="124" y="16184"/>
                  </a:lnTo>
                  <a:lnTo>
                    <a:pt x="41" y="15953"/>
                  </a:lnTo>
                  <a:lnTo>
                    <a:pt x="0" y="15698"/>
                  </a:lnTo>
                  <a:lnTo>
                    <a:pt x="81" y="15492"/>
                  </a:lnTo>
                  <a:lnTo>
                    <a:pt x="311" y="15370"/>
                  </a:lnTo>
                  <a:lnTo>
                    <a:pt x="530" y="15424"/>
                  </a:lnTo>
                  <a:lnTo>
                    <a:pt x="721" y="15595"/>
                  </a:lnTo>
                  <a:lnTo>
                    <a:pt x="898" y="15753"/>
                  </a:lnTo>
                  <a:lnTo>
                    <a:pt x="1140" y="15746"/>
                  </a:lnTo>
                  <a:lnTo>
                    <a:pt x="1388" y="15571"/>
                  </a:lnTo>
                  <a:lnTo>
                    <a:pt x="1515" y="15358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2" name="object 74">
              <a:extLst>
                <a:ext uri="{FF2B5EF4-FFF2-40B4-BE49-F238E27FC236}">
                  <a16:creationId xmlns:a16="http://schemas.microsoft.com/office/drawing/2014/main" id="{EDB9DED1-4064-4A6D-927E-1BD6559B4BE4}"/>
                </a:ext>
              </a:extLst>
            </p:cNvPr>
            <p:cNvSpPr/>
            <p:nvPr/>
          </p:nvSpPr>
          <p:spPr>
            <a:xfrm>
              <a:off x="8217009" y="6435062"/>
              <a:ext cx="370657" cy="184852"/>
            </a:xfrm>
            <a:custGeom>
              <a:avLst/>
              <a:gdLst/>
              <a:ahLst/>
              <a:cxnLst/>
              <a:rect l="l" t="t" r="r" b="b"/>
              <a:pathLst>
                <a:path w="573889" h="286206">
                  <a:moveTo>
                    <a:pt x="548965" y="0"/>
                  </a:moveTo>
                  <a:lnTo>
                    <a:pt x="548965" y="1531"/>
                  </a:lnTo>
                  <a:lnTo>
                    <a:pt x="548965" y="1847"/>
                  </a:lnTo>
                  <a:lnTo>
                    <a:pt x="549544" y="3584"/>
                  </a:lnTo>
                  <a:lnTo>
                    <a:pt x="550355" y="4744"/>
                  </a:lnTo>
                  <a:lnTo>
                    <a:pt x="551475" y="5668"/>
                  </a:lnTo>
                  <a:lnTo>
                    <a:pt x="552595" y="6525"/>
                  </a:lnTo>
                  <a:lnTo>
                    <a:pt x="554063" y="6871"/>
                  </a:lnTo>
                  <a:lnTo>
                    <a:pt x="555453" y="7606"/>
                  </a:lnTo>
                  <a:lnTo>
                    <a:pt x="558505" y="8074"/>
                  </a:lnTo>
                  <a:lnTo>
                    <a:pt x="559895" y="8463"/>
                  </a:lnTo>
                  <a:lnTo>
                    <a:pt x="561595" y="8852"/>
                  </a:lnTo>
                  <a:lnTo>
                    <a:pt x="562405" y="9824"/>
                  </a:lnTo>
                  <a:lnTo>
                    <a:pt x="562521" y="11057"/>
                  </a:lnTo>
                  <a:lnTo>
                    <a:pt x="562174" y="12794"/>
                  </a:lnTo>
                  <a:lnTo>
                    <a:pt x="562172" y="16962"/>
                  </a:lnTo>
                  <a:lnTo>
                    <a:pt x="561399" y="19551"/>
                  </a:lnTo>
                  <a:lnTo>
                    <a:pt x="561359" y="23530"/>
                  </a:lnTo>
                  <a:lnTo>
                    <a:pt x="560586" y="26111"/>
                  </a:lnTo>
                  <a:lnTo>
                    <a:pt x="560779" y="28044"/>
                  </a:lnTo>
                  <a:lnTo>
                    <a:pt x="560776" y="37813"/>
                  </a:lnTo>
                  <a:lnTo>
                    <a:pt x="562050" y="38245"/>
                  </a:lnTo>
                  <a:lnTo>
                    <a:pt x="563441" y="38324"/>
                  </a:lnTo>
                  <a:lnTo>
                    <a:pt x="564986" y="38669"/>
                  </a:lnTo>
                  <a:lnTo>
                    <a:pt x="566840" y="40839"/>
                  </a:lnTo>
                  <a:lnTo>
                    <a:pt x="567226" y="41999"/>
                  </a:lnTo>
                  <a:lnTo>
                    <a:pt x="568500" y="42849"/>
                  </a:lnTo>
                  <a:lnTo>
                    <a:pt x="569389" y="43737"/>
                  </a:lnTo>
                  <a:lnTo>
                    <a:pt x="570470" y="44550"/>
                  </a:lnTo>
                  <a:lnTo>
                    <a:pt x="571667" y="45401"/>
                  </a:lnTo>
                  <a:lnTo>
                    <a:pt x="572834" y="45274"/>
                  </a:lnTo>
                  <a:lnTo>
                    <a:pt x="573444" y="45213"/>
                  </a:lnTo>
                  <a:lnTo>
                    <a:pt x="573646" y="48907"/>
                  </a:lnTo>
                  <a:lnTo>
                    <a:pt x="573646" y="51823"/>
                  </a:lnTo>
                  <a:lnTo>
                    <a:pt x="573889" y="54499"/>
                  </a:lnTo>
                  <a:lnTo>
                    <a:pt x="573646" y="56443"/>
                  </a:lnTo>
                  <a:lnTo>
                    <a:pt x="571944" y="58630"/>
                  </a:lnTo>
                  <a:lnTo>
                    <a:pt x="570729" y="60574"/>
                  </a:lnTo>
                  <a:lnTo>
                    <a:pt x="569999" y="62519"/>
                  </a:lnTo>
                  <a:lnTo>
                    <a:pt x="568784" y="63494"/>
                  </a:lnTo>
                  <a:lnTo>
                    <a:pt x="567325" y="65195"/>
                  </a:lnTo>
                  <a:lnTo>
                    <a:pt x="565867" y="67139"/>
                  </a:lnTo>
                  <a:lnTo>
                    <a:pt x="564165" y="69083"/>
                  </a:lnTo>
                  <a:lnTo>
                    <a:pt x="562706" y="72972"/>
                  </a:lnTo>
                  <a:lnTo>
                    <a:pt x="562464" y="74918"/>
                  </a:lnTo>
                  <a:lnTo>
                    <a:pt x="562464" y="76620"/>
                  </a:lnTo>
                  <a:lnTo>
                    <a:pt x="561977" y="78807"/>
                  </a:lnTo>
                  <a:lnTo>
                    <a:pt x="561248" y="80994"/>
                  </a:lnTo>
                  <a:lnTo>
                    <a:pt x="560033" y="81723"/>
                  </a:lnTo>
                  <a:lnTo>
                    <a:pt x="558574" y="81723"/>
                  </a:lnTo>
                  <a:lnTo>
                    <a:pt x="556143" y="81480"/>
                  </a:lnTo>
                  <a:lnTo>
                    <a:pt x="550552" y="81237"/>
                  </a:lnTo>
                  <a:lnTo>
                    <a:pt x="548121" y="81480"/>
                  </a:lnTo>
                  <a:lnTo>
                    <a:pt x="545933" y="82209"/>
                  </a:lnTo>
                  <a:lnTo>
                    <a:pt x="543542" y="83430"/>
                  </a:lnTo>
                  <a:lnTo>
                    <a:pt x="543415" y="83573"/>
                  </a:lnTo>
                  <a:lnTo>
                    <a:pt x="542885" y="84083"/>
                  </a:lnTo>
                  <a:lnTo>
                    <a:pt x="542398" y="84898"/>
                  </a:lnTo>
                  <a:lnTo>
                    <a:pt x="542104" y="85711"/>
                  </a:lnTo>
                  <a:lnTo>
                    <a:pt x="541888" y="86525"/>
                  </a:lnTo>
                  <a:lnTo>
                    <a:pt x="541709" y="87303"/>
                  </a:lnTo>
                  <a:lnTo>
                    <a:pt x="541490" y="88002"/>
                  </a:lnTo>
                  <a:lnTo>
                    <a:pt x="541468" y="88889"/>
                  </a:lnTo>
                  <a:lnTo>
                    <a:pt x="541483" y="89697"/>
                  </a:lnTo>
                  <a:lnTo>
                    <a:pt x="541304" y="90468"/>
                  </a:lnTo>
                  <a:lnTo>
                    <a:pt x="541090" y="91398"/>
                  </a:lnTo>
                  <a:lnTo>
                    <a:pt x="540832" y="92060"/>
                  </a:lnTo>
                  <a:lnTo>
                    <a:pt x="540462" y="92917"/>
                  </a:lnTo>
                  <a:lnTo>
                    <a:pt x="540050" y="93652"/>
                  </a:lnTo>
                  <a:lnTo>
                    <a:pt x="539718" y="94394"/>
                  </a:lnTo>
                  <a:lnTo>
                    <a:pt x="539617" y="95244"/>
                  </a:lnTo>
                  <a:lnTo>
                    <a:pt x="539244" y="95943"/>
                  </a:lnTo>
                  <a:lnTo>
                    <a:pt x="538752" y="96453"/>
                  </a:lnTo>
                  <a:lnTo>
                    <a:pt x="537872" y="96933"/>
                  </a:lnTo>
                  <a:lnTo>
                    <a:pt x="537102" y="97024"/>
                  </a:lnTo>
                  <a:lnTo>
                    <a:pt x="536246" y="96653"/>
                  </a:lnTo>
                  <a:lnTo>
                    <a:pt x="535504" y="96204"/>
                  </a:lnTo>
                  <a:lnTo>
                    <a:pt x="534843" y="95906"/>
                  </a:lnTo>
                  <a:lnTo>
                    <a:pt x="533990" y="95766"/>
                  </a:lnTo>
                  <a:lnTo>
                    <a:pt x="533292" y="95590"/>
                  </a:lnTo>
                  <a:lnTo>
                    <a:pt x="532134" y="95608"/>
                  </a:lnTo>
                  <a:lnTo>
                    <a:pt x="531323" y="95584"/>
                  </a:lnTo>
                  <a:lnTo>
                    <a:pt x="530473" y="95566"/>
                  </a:lnTo>
                  <a:lnTo>
                    <a:pt x="529864" y="95499"/>
                  </a:lnTo>
                  <a:lnTo>
                    <a:pt x="529662" y="95536"/>
                  </a:lnTo>
                  <a:lnTo>
                    <a:pt x="528926" y="95536"/>
                  </a:lnTo>
                  <a:lnTo>
                    <a:pt x="527992" y="95438"/>
                  </a:lnTo>
                  <a:lnTo>
                    <a:pt x="526665" y="95438"/>
                  </a:lnTo>
                  <a:lnTo>
                    <a:pt x="525879" y="95438"/>
                  </a:lnTo>
                  <a:lnTo>
                    <a:pt x="524892" y="95286"/>
                  </a:lnTo>
                  <a:lnTo>
                    <a:pt x="524577" y="95250"/>
                  </a:lnTo>
                  <a:lnTo>
                    <a:pt x="524364" y="95226"/>
                  </a:lnTo>
                  <a:lnTo>
                    <a:pt x="517966" y="94861"/>
                  </a:lnTo>
                  <a:lnTo>
                    <a:pt x="513291" y="93457"/>
                  </a:lnTo>
                  <a:lnTo>
                    <a:pt x="508497" y="94782"/>
                  </a:lnTo>
                  <a:lnTo>
                    <a:pt x="505373" y="95196"/>
                  </a:lnTo>
                  <a:lnTo>
                    <a:pt x="503337" y="98974"/>
                  </a:lnTo>
                  <a:lnTo>
                    <a:pt x="499256" y="105663"/>
                  </a:lnTo>
                  <a:lnTo>
                    <a:pt x="494800" y="106775"/>
                  </a:lnTo>
                  <a:lnTo>
                    <a:pt x="489427" y="105366"/>
                  </a:lnTo>
                  <a:lnTo>
                    <a:pt x="484374" y="107049"/>
                  </a:lnTo>
                  <a:lnTo>
                    <a:pt x="482081" y="111599"/>
                  </a:lnTo>
                  <a:lnTo>
                    <a:pt x="477813" y="109716"/>
                  </a:lnTo>
                  <a:lnTo>
                    <a:pt x="473941" y="108094"/>
                  </a:lnTo>
                  <a:lnTo>
                    <a:pt x="469525" y="103579"/>
                  </a:lnTo>
                  <a:lnTo>
                    <a:pt x="465488" y="103549"/>
                  </a:lnTo>
                  <a:lnTo>
                    <a:pt x="462235" y="106550"/>
                  </a:lnTo>
                  <a:lnTo>
                    <a:pt x="459276" y="109891"/>
                  </a:lnTo>
                  <a:lnTo>
                    <a:pt x="459846" y="117042"/>
                  </a:lnTo>
                  <a:lnTo>
                    <a:pt x="460805" y="121386"/>
                  </a:lnTo>
                  <a:lnTo>
                    <a:pt x="461728" y="125882"/>
                  </a:lnTo>
                  <a:lnTo>
                    <a:pt x="459952" y="130724"/>
                  </a:lnTo>
                  <a:lnTo>
                    <a:pt x="458773" y="134959"/>
                  </a:lnTo>
                  <a:lnTo>
                    <a:pt x="459360" y="140560"/>
                  </a:lnTo>
                  <a:lnTo>
                    <a:pt x="457301" y="145141"/>
                  </a:lnTo>
                  <a:lnTo>
                    <a:pt x="455085" y="148799"/>
                  </a:lnTo>
                  <a:lnTo>
                    <a:pt x="452778" y="154753"/>
                  </a:lnTo>
                  <a:lnTo>
                    <a:pt x="450793" y="158319"/>
                  </a:lnTo>
                  <a:lnTo>
                    <a:pt x="446945" y="161849"/>
                  </a:lnTo>
                  <a:lnTo>
                    <a:pt x="446389" y="166217"/>
                  </a:lnTo>
                  <a:lnTo>
                    <a:pt x="442842" y="166335"/>
                  </a:lnTo>
                  <a:lnTo>
                    <a:pt x="443962" y="174398"/>
                  </a:lnTo>
                  <a:lnTo>
                    <a:pt x="436728" y="180871"/>
                  </a:lnTo>
                  <a:lnTo>
                    <a:pt x="427734" y="184392"/>
                  </a:lnTo>
                  <a:lnTo>
                    <a:pt x="417566" y="187520"/>
                  </a:lnTo>
                  <a:lnTo>
                    <a:pt x="410137" y="190258"/>
                  </a:lnTo>
                  <a:lnTo>
                    <a:pt x="409355" y="190646"/>
                  </a:lnTo>
                  <a:lnTo>
                    <a:pt x="404662" y="193775"/>
                  </a:lnTo>
                  <a:lnTo>
                    <a:pt x="401951" y="195595"/>
                  </a:lnTo>
                  <a:lnTo>
                    <a:pt x="399033" y="200789"/>
                  </a:lnTo>
                  <a:lnTo>
                    <a:pt x="397017" y="205698"/>
                  </a:lnTo>
                  <a:lnTo>
                    <a:pt x="395514" y="208875"/>
                  </a:lnTo>
                  <a:lnTo>
                    <a:pt x="393297" y="211555"/>
                  </a:lnTo>
                  <a:lnTo>
                    <a:pt x="390327" y="211345"/>
                  </a:lnTo>
                  <a:lnTo>
                    <a:pt x="384445" y="210926"/>
                  </a:lnTo>
                  <a:lnTo>
                    <a:pt x="381342" y="210263"/>
                  </a:lnTo>
                  <a:lnTo>
                    <a:pt x="378822" y="210413"/>
                  </a:lnTo>
                  <a:lnTo>
                    <a:pt x="376870" y="209835"/>
                  </a:lnTo>
                  <a:lnTo>
                    <a:pt x="373493" y="213669"/>
                  </a:lnTo>
                  <a:lnTo>
                    <a:pt x="371587" y="217722"/>
                  </a:lnTo>
                  <a:lnTo>
                    <a:pt x="370249" y="219736"/>
                  </a:lnTo>
                  <a:lnTo>
                    <a:pt x="367858" y="223429"/>
                  </a:lnTo>
                  <a:lnTo>
                    <a:pt x="364951" y="224839"/>
                  </a:lnTo>
                  <a:lnTo>
                    <a:pt x="362311" y="225541"/>
                  </a:lnTo>
                  <a:lnTo>
                    <a:pt x="361692" y="229362"/>
                  </a:lnTo>
                  <a:lnTo>
                    <a:pt x="361369" y="234249"/>
                  </a:lnTo>
                  <a:lnTo>
                    <a:pt x="361012" y="237360"/>
                  </a:lnTo>
                  <a:lnTo>
                    <a:pt x="361448" y="245030"/>
                  </a:lnTo>
                  <a:lnTo>
                    <a:pt x="361448" y="249225"/>
                  </a:lnTo>
                  <a:lnTo>
                    <a:pt x="360749" y="253423"/>
                  </a:lnTo>
                  <a:lnTo>
                    <a:pt x="362148" y="259022"/>
                  </a:lnTo>
                  <a:lnTo>
                    <a:pt x="360749" y="263916"/>
                  </a:lnTo>
                  <a:lnTo>
                    <a:pt x="360749" y="268114"/>
                  </a:lnTo>
                  <a:lnTo>
                    <a:pt x="356552" y="273011"/>
                  </a:lnTo>
                  <a:lnTo>
                    <a:pt x="346778" y="275295"/>
                  </a:lnTo>
                  <a:lnTo>
                    <a:pt x="340247" y="282142"/>
                  </a:lnTo>
                  <a:lnTo>
                    <a:pt x="335788" y="280386"/>
                  </a:lnTo>
                  <a:lnTo>
                    <a:pt x="330712" y="280478"/>
                  </a:lnTo>
                  <a:lnTo>
                    <a:pt x="326307" y="278138"/>
                  </a:lnTo>
                  <a:lnTo>
                    <a:pt x="319457" y="275817"/>
                  </a:lnTo>
                  <a:lnTo>
                    <a:pt x="315683" y="273758"/>
                  </a:lnTo>
                  <a:lnTo>
                    <a:pt x="310664" y="273418"/>
                  </a:lnTo>
                  <a:lnTo>
                    <a:pt x="306162" y="271510"/>
                  </a:lnTo>
                  <a:lnTo>
                    <a:pt x="302310" y="272209"/>
                  </a:lnTo>
                  <a:lnTo>
                    <a:pt x="299761" y="269979"/>
                  </a:lnTo>
                  <a:lnTo>
                    <a:pt x="296853" y="270851"/>
                  </a:lnTo>
                  <a:lnTo>
                    <a:pt x="293654" y="273178"/>
                  </a:lnTo>
                  <a:lnTo>
                    <a:pt x="288419" y="276956"/>
                  </a:lnTo>
                  <a:lnTo>
                    <a:pt x="284858" y="278813"/>
                  </a:lnTo>
                  <a:lnTo>
                    <a:pt x="279163" y="278157"/>
                  </a:lnTo>
                  <a:lnTo>
                    <a:pt x="277368" y="277248"/>
                  </a:lnTo>
                  <a:lnTo>
                    <a:pt x="274751" y="278703"/>
                  </a:lnTo>
                  <a:lnTo>
                    <a:pt x="271261" y="281319"/>
                  </a:lnTo>
                  <a:lnTo>
                    <a:pt x="268352" y="283357"/>
                  </a:lnTo>
                  <a:lnTo>
                    <a:pt x="266230" y="284262"/>
                  </a:lnTo>
                  <a:lnTo>
                    <a:pt x="262222" y="284001"/>
                  </a:lnTo>
                  <a:lnTo>
                    <a:pt x="258159" y="284244"/>
                  </a:lnTo>
                  <a:lnTo>
                    <a:pt x="253062" y="285811"/>
                  </a:lnTo>
                  <a:lnTo>
                    <a:pt x="249083" y="286206"/>
                  </a:lnTo>
                  <a:lnTo>
                    <a:pt x="245410" y="283794"/>
                  </a:lnTo>
                  <a:lnTo>
                    <a:pt x="242178" y="283357"/>
                  </a:lnTo>
                  <a:lnTo>
                    <a:pt x="238688" y="280155"/>
                  </a:lnTo>
                  <a:lnTo>
                    <a:pt x="232772" y="275659"/>
                  </a:lnTo>
                  <a:lnTo>
                    <a:pt x="228703" y="276795"/>
                  </a:lnTo>
                  <a:lnTo>
                    <a:pt x="226760" y="280325"/>
                  </a:lnTo>
                  <a:lnTo>
                    <a:pt x="226149" y="284305"/>
                  </a:lnTo>
                  <a:lnTo>
                    <a:pt x="222140" y="285830"/>
                  </a:lnTo>
                  <a:lnTo>
                    <a:pt x="214027" y="286155"/>
                  </a:lnTo>
                  <a:lnTo>
                    <a:pt x="208688" y="277968"/>
                  </a:lnTo>
                  <a:lnTo>
                    <a:pt x="209632" y="273253"/>
                  </a:lnTo>
                  <a:lnTo>
                    <a:pt x="211046" y="266652"/>
                  </a:lnTo>
                  <a:lnTo>
                    <a:pt x="208217" y="261935"/>
                  </a:lnTo>
                  <a:lnTo>
                    <a:pt x="205220" y="260899"/>
                  </a:lnTo>
                  <a:lnTo>
                    <a:pt x="201949" y="260601"/>
                  </a:lnTo>
                  <a:lnTo>
                    <a:pt x="196299" y="262388"/>
                  </a:lnTo>
                  <a:lnTo>
                    <a:pt x="194515" y="263575"/>
                  </a:lnTo>
                  <a:lnTo>
                    <a:pt x="193920" y="265656"/>
                  </a:lnTo>
                  <a:lnTo>
                    <a:pt x="193902" y="267360"/>
                  </a:lnTo>
                  <a:lnTo>
                    <a:pt x="194812" y="268928"/>
                  </a:lnTo>
                  <a:lnTo>
                    <a:pt x="193326" y="274578"/>
                  </a:lnTo>
                  <a:lnTo>
                    <a:pt x="193623" y="276956"/>
                  </a:lnTo>
                  <a:lnTo>
                    <a:pt x="190412" y="278995"/>
                  </a:lnTo>
                  <a:lnTo>
                    <a:pt x="183621" y="279603"/>
                  </a:lnTo>
                  <a:lnTo>
                    <a:pt x="178981" y="279092"/>
                  </a:lnTo>
                  <a:lnTo>
                    <a:pt x="175871" y="279284"/>
                  </a:lnTo>
                  <a:lnTo>
                    <a:pt x="171508" y="277831"/>
                  </a:lnTo>
                  <a:lnTo>
                    <a:pt x="165374" y="274875"/>
                  </a:lnTo>
                  <a:lnTo>
                    <a:pt x="162784" y="274341"/>
                  </a:lnTo>
                  <a:lnTo>
                    <a:pt x="160913" y="272199"/>
                  </a:lnTo>
                  <a:lnTo>
                    <a:pt x="159426" y="271604"/>
                  </a:lnTo>
                  <a:lnTo>
                    <a:pt x="155561" y="268332"/>
                  </a:lnTo>
                  <a:lnTo>
                    <a:pt x="151100" y="264766"/>
                  </a:lnTo>
                  <a:lnTo>
                    <a:pt x="148127" y="262388"/>
                  </a:lnTo>
                  <a:lnTo>
                    <a:pt x="145153" y="262682"/>
                  </a:lnTo>
                  <a:lnTo>
                    <a:pt x="142128" y="264836"/>
                  </a:lnTo>
                  <a:lnTo>
                    <a:pt x="141218" y="265055"/>
                  </a:lnTo>
                  <a:lnTo>
                    <a:pt x="137421" y="265954"/>
                  </a:lnTo>
                  <a:lnTo>
                    <a:pt x="132961" y="268332"/>
                  </a:lnTo>
                  <a:lnTo>
                    <a:pt x="128702" y="268499"/>
                  </a:lnTo>
                  <a:lnTo>
                    <a:pt x="125676" y="265200"/>
                  </a:lnTo>
                  <a:lnTo>
                    <a:pt x="119580" y="251977"/>
                  </a:lnTo>
                  <a:lnTo>
                    <a:pt x="117201" y="245735"/>
                  </a:lnTo>
                  <a:lnTo>
                    <a:pt x="112741" y="237706"/>
                  </a:lnTo>
                  <a:lnTo>
                    <a:pt x="108578" y="235030"/>
                  </a:lnTo>
                  <a:lnTo>
                    <a:pt x="104414" y="231163"/>
                  </a:lnTo>
                  <a:lnTo>
                    <a:pt x="100309" y="226159"/>
                  </a:lnTo>
                  <a:lnTo>
                    <a:pt x="99132" y="222630"/>
                  </a:lnTo>
                  <a:lnTo>
                    <a:pt x="97522" y="219644"/>
                  </a:lnTo>
                  <a:lnTo>
                    <a:pt x="93172" y="216290"/>
                  </a:lnTo>
                  <a:lnTo>
                    <a:pt x="87213" y="213042"/>
                  </a:lnTo>
                  <a:lnTo>
                    <a:pt x="82975" y="212700"/>
                  </a:lnTo>
                  <a:lnTo>
                    <a:pt x="79412" y="212158"/>
                  </a:lnTo>
                  <a:lnTo>
                    <a:pt x="74863" y="210521"/>
                  </a:lnTo>
                  <a:lnTo>
                    <a:pt x="72437" y="207356"/>
                  </a:lnTo>
                  <a:lnTo>
                    <a:pt x="70044" y="203492"/>
                  </a:lnTo>
                  <a:lnTo>
                    <a:pt x="68483" y="200658"/>
                  </a:lnTo>
                  <a:lnTo>
                    <a:pt x="66752" y="196365"/>
                  </a:lnTo>
                  <a:lnTo>
                    <a:pt x="63801" y="190916"/>
                  </a:lnTo>
                  <a:lnTo>
                    <a:pt x="59396" y="186797"/>
                  </a:lnTo>
                  <a:lnTo>
                    <a:pt x="55514" y="184886"/>
                  </a:lnTo>
                  <a:lnTo>
                    <a:pt x="50976" y="182322"/>
                  </a:lnTo>
                  <a:lnTo>
                    <a:pt x="46537" y="180062"/>
                  </a:lnTo>
                  <a:lnTo>
                    <a:pt x="45901" y="177319"/>
                  </a:lnTo>
                  <a:lnTo>
                    <a:pt x="45299" y="170327"/>
                  </a:lnTo>
                  <a:lnTo>
                    <a:pt x="44200" y="167541"/>
                  </a:lnTo>
                  <a:lnTo>
                    <a:pt x="42656" y="164937"/>
                  </a:lnTo>
                  <a:lnTo>
                    <a:pt x="40108" y="162322"/>
                  </a:lnTo>
                  <a:lnTo>
                    <a:pt x="36390" y="160630"/>
                  </a:lnTo>
                  <a:lnTo>
                    <a:pt x="32569" y="159646"/>
                  </a:lnTo>
                  <a:lnTo>
                    <a:pt x="27996" y="157780"/>
                  </a:lnTo>
                  <a:lnTo>
                    <a:pt x="24296" y="155162"/>
                  </a:lnTo>
                  <a:lnTo>
                    <a:pt x="21045" y="153521"/>
                  </a:lnTo>
                  <a:lnTo>
                    <a:pt x="17278" y="151064"/>
                  </a:lnTo>
                  <a:lnTo>
                    <a:pt x="14502" y="147304"/>
                  </a:lnTo>
                  <a:lnTo>
                    <a:pt x="11224" y="145280"/>
                  </a:lnTo>
                  <a:lnTo>
                    <a:pt x="7391" y="145122"/>
                  </a:lnTo>
                  <a:lnTo>
                    <a:pt x="5733" y="145645"/>
                  </a:lnTo>
                  <a:lnTo>
                    <a:pt x="4774" y="146344"/>
                  </a:lnTo>
                  <a:lnTo>
                    <a:pt x="2594" y="145207"/>
                  </a:lnTo>
                  <a:lnTo>
                    <a:pt x="0" y="142732"/>
                  </a:lnTo>
                  <a:lnTo>
                    <a:pt x="248" y="142710"/>
                  </a:lnTo>
                  <a:lnTo>
                    <a:pt x="481" y="142601"/>
                  </a:lnTo>
                  <a:lnTo>
                    <a:pt x="683" y="142510"/>
                  </a:lnTo>
                  <a:lnTo>
                    <a:pt x="857" y="142692"/>
                  </a:lnTo>
                  <a:lnTo>
                    <a:pt x="999" y="142893"/>
                  </a:lnTo>
                  <a:lnTo>
                    <a:pt x="1073" y="142990"/>
                  </a:lnTo>
                  <a:lnTo>
                    <a:pt x="1173" y="143075"/>
                  </a:lnTo>
                  <a:lnTo>
                    <a:pt x="1285" y="143148"/>
                  </a:lnTo>
                  <a:lnTo>
                    <a:pt x="1394" y="143196"/>
                  </a:lnTo>
                  <a:lnTo>
                    <a:pt x="1553" y="143063"/>
                  </a:lnTo>
                  <a:lnTo>
                    <a:pt x="1668" y="142826"/>
                  </a:lnTo>
                  <a:lnTo>
                    <a:pt x="1776" y="142613"/>
                  </a:lnTo>
                  <a:lnTo>
                    <a:pt x="1992" y="142467"/>
                  </a:lnTo>
                  <a:lnTo>
                    <a:pt x="2183" y="142534"/>
                  </a:lnTo>
                  <a:lnTo>
                    <a:pt x="2368" y="142698"/>
                  </a:lnTo>
                  <a:lnTo>
                    <a:pt x="2620" y="142698"/>
                  </a:lnTo>
                  <a:lnTo>
                    <a:pt x="2802" y="142552"/>
                  </a:lnTo>
                  <a:lnTo>
                    <a:pt x="2979" y="142382"/>
                  </a:lnTo>
                  <a:lnTo>
                    <a:pt x="3078" y="142309"/>
                  </a:lnTo>
                  <a:lnTo>
                    <a:pt x="3182" y="142242"/>
                  </a:lnTo>
                  <a:lnTo>
                    <a:pt x="3293" y="142206"/>
                  </a:lnTo>
                  <a:lnTo>
                    <a:pt x="3414" y="142206"/>
                  </a:lnTo>
                  <a:lnTo>
                    <a:pt x="4707" y="143203"/>
                  </a:lnTo>
                  <a:lnTo>
                    <a:pt x="4786" y="143020"/>
                  </a:lnTo>
                  <a:lnTo>
                    <a:pt x="4905" y="142807"/>
                  </a:lnTo>
                  <a:lnTo>
                    <a:pt x="5053" y="142619"/>
                  </a:lnTo>
                  <a:lnTo>
                    <a:pt x="5213" y="142431"/>
                  </a:lnTo>
                  <a:lnTo>
                    <a:pt x="5390" y="142267"/>
                  </a:lnTo>
                  <a:lnTo>
                    <a:pt x="5519" y="142060"/>
                  </a:lnTo>
                  <a:lnTo>
                    <a:pt x="5625" y="141842"/>
                  </a:lnTo>
                  <a:lnTo>
                    <a:pt x="5752" y="141635"/>
                  </a:lnTo>
                  <a:lnTo>
                    <a:pt x="5887" y="141434"/>
                  </a:lnTo>
                  <a:lnTo>
                    <a:pt x="6024" y="141234"/>
                  </a:lnTo>
                  <a:lnTo>
                    <a:pt x="6163" y="141034"/>
                  </a:lnTo>
                  <a:lnTo>
                    <a:pt x="6303" y="140839"/>
                  </a:lnTo>
                  <a:lnTo>
                    <a:pt x="6447" y="140638"/>
                  </a:lnTo>
                  <a:lnTo>
                    <a:pt x="6615" y="140457"/>
                  </a:lnTo>
                  <a:lnTo>
                    <a:pt x="6760" y="140268"/>
                  </a:lnTo>
                  <a:lnTo>
                    <a:pt x="6806" y="140031"/>
                  </a:lnTo>
                  <a:lnTo>
                    <a:pt x="6934" y="139825"/>
                  </a:lnTo>
                  <a:lnTo>
                    <a:pt x="7069" y="139624"/>
                  </a:lnTo>
                  <a:lnTo>
                    <a:pt x="7188" y="139412"/>
                  </a:lnTo>
                  <a:lnTo>
                    <a:pt x="7324" y="139211"/>
                  </a:lnTo>
                  <a:lnTo>
                    <a:pt x="7445" y="138998"/>
                  </a:lnTo>
                  <a:lnTo>
                    <a:pt x="7551" y="138779"/>
                  </a:lnTo>
                  <a:lnTo>
                    <a:pt x="7673" y="138539"/>
                  </a:lnTo>
                  <a:lnTo>
                    <a:pt x="8437" y="138929"/>
                  </a:lnTo>
                  <a:lnTo>
                    <a:pt x="11054" y="138928"/>
                  </a:lnTo>
                  <a:lnTo>
                    <a:pt x="19602" y="138928"/>
                  </a:lnTo>
                  <a:lnTo>
                    <a:pt x="32946" y="136820"/>
                  </a:lnTo>
                  <a:lnTo>
                    <a:pt x="36765" y="136495"/>
                  </a:lnTo>
                  <a:lnTo>
                    <a:pt x="42246" y="135748"/>
                  </a:lnTo>
                  <a:lnTo>
                    <a:pt x="45754" y="135365"/>
                  </a:lnTo>
                  <a:lnTo>
                    <a:pt x="51055" y="134171"/>
                  </a:lnTo>
                  <a:lnTo>
                    <a:pt x="55710" y="132555"/>
                  </a:lnTo>
                  <a:lnTo>
                    <a:pt x="58087" y="132476"/>
                  </a:lnTo>
                  <a:lnTo>
                    <a:pt x="67190" y="130727"/>
                  </a:lnTo>
                  <a:lnTo>
                    <a:pt x="73446" y="130089"/>
                  </a:lnTo>
                  <a:lnTo>
                    <a:pt x="77058" y="129168"/>
                  </a:lnTo>
                  <a:lnTo>
                    <a:pt x="78842" y="128275"/>
                  </a:lnTo>
                  <a:lnTo>
                    <a:pt x="81518" y="127977"/>
                  </a:lnTo>
                  <a:lnTo>
                    <a:pt x="84789" y="128275"/>
                  </a:lnTo>
                  <a:lnTo>
                    <a:pt x="89547" y="129466"/>
                  </a:lnTo>
                  <a:lnTo>
                    <a:pt x="99360" y="130657"/>
                  </a:lnTo>
                  <a:lnTo>
                    <a:pt x="106497" y="127978"/>
                  </a:lnTo>
                  <a:lnTo>
                    <a:pt x="116012" y="125599"/>
                  </a:lnTo>
                  <a:lnTo>
                    <a:pt x="129690" y="122033"/>
                  </a:lnTo>
                  <a:lnTo>
                    <a:pt x="139206" y="121140"/>
                  </a:lnTo>
                  <a:lnTo>
                    <a:pt x="143964" y="122625"/>
                  </a:lnTo>
                  <a:lnTo>
                    <a:pt x="146938" y="124709"/>
                  </a:lnTo>
                  <a:lnTo>
                    <a:pt x="149316" y="129466"/>
                  </a:lnTo>
                  <a:lnTo>
                    <a:pt x="151101" y="131547"/>
                  </a:lnTo>
                  <a:lnTo>
                    <a:pt x="151992" y="134521"/>
                  </a:lnTo>
                  <a:lnTo>
                    <a:pt x="150803" y="138686"/>
                  </a:lnTo>
                  <a:lnTo>
                    <a:pt x="150208" y="141657"/>
                  </a:lnTo>
                  <a:lnTo>
                    <a:pt x="148721" y="146119"/>
                  </a:lnTo>
                  <a:lnTo>
                    <a:pt x="149683" y="151007"/>
                  </a:lnTo>
                  <a:lnTo>
                    <a:pt x="157678" y="152556"/>
                  </a:lnTo>
                  <a:lnTo>
                    <a:pt x="158698" y="152753"/>
                  </a:lnTo>
                  <a:lnTo>
                    <a:pt x="162781" y="153036"/>
                  </a:lnTo>
                  <a:lnTo>
                    <a:pt x="168347" y="152362"/>
                  </a:lnTo>
                  <a:lnTo>
                    <a:pt x="171619" y="149983"/>
                  </a:lnTo>
                  <a:lnTo>
                    <a:pt x="175484" y="147902"/>
                  </a:lnTo>
                  <a:lnTo>
                    <a:pt x="178160" y="144928"/>
                  </a:lnTo>
                  <a:lnTo>
                    <a:pt x="181729" y="144631"/>
                  </a:lnTo>
                  <a:lnTo>
                    <a:pt x="184702" y="140171"/>
                  </a:lnTo>
                  <a:lnTo>
                    <a:pt x="189460" y="136900"/>
                  </a:lnTo>
                  <a:lnTo>
                    <a:pt x="191541" y="133036"/>
                  </a:lnTo>
                  <a:lnTo>
                    <a:pt x="195705" y="128573"/>
                  </a:lnTo>
                  <a:lnTo>
                    <a:pt x="203138" y="120247"/>
                  </a:lnTo>
                  <a:lnTo>
                    <a:pt x="209672" y="117945"/>
                  </a:lnTo>
                  <a:lnTo>
                    <a:pt x="213308" y="114630"/>
                  </a:lnTo>
                  <a:lnTo>
                    <a:pt x="215536" y="110857"/>
                  </a:lnTo>
                  <a:lnTo>
                    <a:pt x="218453" y="104575"/>
                  </a:lnTo>
                  <a:lnTo>
                    <a:pt x="220100" y="100982"/>
                  </a:lnTo>
                  <a:lnTo>
                    <a:pt x="221370" y="98211"/>
                  </a:lnTo>
                  <a:lnTo>
                    <a:pt x="224958" y="94047"/>
                  </a:lnTo>
                  <a:lnTo>
                    <a:pt x="227046" y="89284"/>
                  </a:lnTo>
                  <a:lnTo>
                    <a:pt x="229188" y="87464"/>
                  </a:lnTo>
                  <a:lnTo>
                    <a:pt x="234620" y="83980"/>
                  </a:lnTo>
                  <a:lnTo>
                    <a:pt x="238352" y="80456"/>
                  </a:lnTo>
                  <a:lnTo>
                    <a:pt x="244220" y="77886"/>
                  </a:lnTo>
                  <a:lnTo>
                    <a:pt x="250582" y="76969"/>
                  </a:lnTo>
                  <a:lnTo>
                    <a:pt x="256414" y="78129"/>
                  </a:lnTo>
                  <a:lnTo>
                    <a:pt x="261290" y="79751"/>
                  </a:lnTo>
                  <a:lnTo>
                    <a:pt x="264197" y="82497"/>
                  </a:lnTo>
                  <a:lnTo>
                    <a:pt x="266668" y="84518"/>
                  </a:lnTo>
                  <a:lnTo>
                    <a:pt x="270486" y="87437"/>
                  </a:lnTo>
                  <a:lnTo>
                    <a:pt x="272888" y="87929"/>
                  </a:lnTo>
                  <a:lnTo>
                    <a:pt x="273021" y="87974"/>
                  </a:lnTo>
                  <a:lnTo>
                    <a:pt x="277885" y="89587"/>
                  </a:lnTo>
                  <a:lnTo>
                    <a:pt x="284118" y="88324"/>
                  </a:lnTo>
                  <a:lnTo>
                    <a:pt x="290189" y="88773"/>
                  </a:lnTo>
                  <a:lnTo>
                    <a:pt x="291371" y="82497"/>
                  </a:lnTo>
                  <a:lnTo>
                    <a:pt x="291596" y="80024"/>
                  </a:lnTo>
                  <a:lnTo>
                    <a:pt x="291764" y="73090"/>
                  </a:lnTo>
                  <a:lnTo>
                    <a:pt x="290891" y="69602"/>
                  </a:lnTo>
                  <a:lnTo>
                    <a:pt x="292694" y="67755"/>
                  </a:lnTo>
                  <a:lnTo>
                    <a:pt x="295136" y="66884"/>
                  </a:lnTo>
                  <a:lnTo>
                    <a:pt x="298015" y="67145"/>
                  </a:lnTo>
                  <a:lnTo>
                    <a:pt x="300312" y="68354"/>
                  </a:lnTo>
                  <a:lnTo>
                    <a:pt x="303499" y="70593"/>
                  </a:lnTo>
                  <a:lnTo>
                    <a:pt x="305724" y="71346"/>
                  </a:lnTo>
                  <a:lnTo>
                    <a:pt x="309338" y="71267"/>
                  </a:lnTo>
                  <a:lnTo>
                    <a:pt x="313605" y="71267"/>
                  </a:lnTo>
                  <a:lnTo>
                    <a:pt x="317332" y="67114"/>
                  </a:lnTo>
                  <a:lnTo>
                    <a:pt x="320790" y="62631"/>
                  </a:lnTo>
                  <a:lnTo>
                    <a:pt x="325671" y="60535"/>
                  </a:lnTo>
                  <a:lnTo>
                    <a:pt x="330668" y="57576"/>
                  </a:lnTo>
                  <a:lnTo>
                    <a:pt x="329999" y="53973"/>
                  </a:lnTo>
                  <a:lnTo>
                    <a:pt x="329550" y="50604"/>
                  </a:lnTo>
                  <a:lnTo>
                    <a:pt x="331122" y="47014"/>
                  </a:lnTo>
                  <a:lnTo>
                    <a:pt x="332919" y="44316"/>
                  </a:lnTo>
                  <a:lnTo>
                    <a:pt x="333368" y="42521"/>
                  </a:lnTo>
                  <a:lnTo>
                    <a:pt x="335405" y="40413"/>
                  </a:lnTo>
                  <a:lnTo>
                    <a:pt x="336531" y="38262"/>
                  </a:lnTo>
                  <a:lnTo>
                    <a:pt x="341020" y="40753"/>
                  </a:lnTo>
                  <a:lnTo>
                    <a:pt x="346059" y="40626"/>
                  </a:lnTo>
                  <a:lnTo>
                    <a:pt x="351382" y="42655"/>
                  </a:lnTo>
                  <a:lnTo>
                    <a:pt x="355771" y="46512"/>
                  </a:lnTo>
                  <a:lnTo>
                    <a:pt x="359845" y="46501"/>
                  </a:lnTo>
                  <a:lnTo>
                    <a:pt x="363802" y="48317"/>
                  </a:lnTo>
                  <a:lnTo>
                    <a:pt x="367311" y="50541"/>
                  </a:lnTo>
                  <a:lnTo>
                    <a:pt x="371943" y="50076"/>
                  </a:lnTo>
                  <a:lnTo>
                    <a:pt x="373025" y="49405"/>
                  </a:lnTo>
                  <a:lnTo>
                    <a:pt x="377266" y="47500"/>
                  </a:lnTo>
                  <a:lnTo>
                    <a:pt x="378901" y="45723"/>
                  </a:lnTo>
                  <a:lnTo>
                    <a:pt x="382533" y="44031"/>
                  </a:lnTo>
                  <a:lnTo>
                    <a:pt x="387156" y="42722"/>
                  </a:lnTo>
                  <a:lnTo>
                    <a:pt x="393261" y="42637"/>
                  </a:lnTo>
                  <a:lnTo>
                    <a:pt x="398424" y="43110"/>
                  </a:lnTo>
                  <a:lnTo>
                    <a:pt x="406203" y="42847"/>
                  </a:lnTo>
                  <a:lnTo>
                    <a:pt x="411917" y="40966"/>
                  </a:lnTo>
                  <a:lnTo>
                    <a:pt x="415726" y="40231"/>
                  </a:lnTo>
                  <a:lnTo>
                    <a:pt x="418127" y="36738"/>
                  </a:lnTo>
                  <a:lnTo>
                    <a:pt x="421907" y="33830"/>
                  </a:lnTo>
                  <a:lnTo>
                    <a:pt x="426100" y="34107"/>
                  </a:lnTo>
                  <a:lnTo>
                    <a:pt x="429991" y="34338"/>
                  </a:lnTo>
                  <a:lnTo>
                    <a:pt x="432377" y="34994"/>
                  </a:lnTo>
                  <a:lnTo>
                    <a:pt x="435188" y="34283"/>
                  </a:lnTo>
                  <a:lnTo>
                    <a:pt x="439589" y="31895"/>
                  </a:lnTo>
                  <a:lnTo>
                    <a:pt x="444572" y="30449"/>
                  </a:lnTo>
                  <a:lnTo>
                    <a:pt x="450437" y="30595"/>
                  </a:lnTo>
                  <a:lnTo>
                    <a:pt x="453316" y="30632"/>
                  </a:lnTo>
                  <a:lnTo>
                    <a:pt x="455933" y="32667"/>
                  </a:lnTo>
                  <a:lnTo>
                    <a:pt x="463266" y="32090"/>
                  </a:lnTo>
                  <a:lnTo>
                    <a:pt x="467275" y="31212"/>
                  </a:lnTo>
                  <a:lnTo>
                    <a:pt x="468542" y="29356"/>
                  </a:lnTo>
                  <a:lnTo>
                    <a:pt x="471572" y="26634"/>
                  </a:lnTo>
                  <a:lnTo>
                    <a:pt x="480653" y="26561"/>
                  </a:lnTo>
                  <a:lnTo>
                    <a:pt x="486179" y="27433"/>
                  </a:lnTo>
                  <a:lnTo>
                    <a:pt x="489955" y="27321"/>
                  </a:lnTo>
                  <a:lnTo>
                    <a:pt x="496789" y="26616"/>
                  </a:lnTo>
                  <a:lnTo>
                    <a:pt x="503628" y="28305"/>
                  </a:lnTo>
                  <a:lnTo>
                    <a:pt x="507335" y="30067"/>
                  </a:lnTo>
                  <a:lnTo>
                    <a:pt x="511933" y="29648"/>
                  </a:lnTo>
                  <a:lnTo>
                    <a:pt x="512934" y="28597"/>
                  </a:lnTo>
                  <a:lnTo>
                    <a:pt x="513807" y="25686"/>
                  </a:lnTo>
                  <a:lnTo>
                    <a:pt x="518048" y="21914"/>
                  </a:lnTo>
                  <a:lnTo>
                    <a:pt x="521385" y="18171"/>
                  </a:lnTo>
                  <a:lnTo>
                    <a:pt x="523480" y="17263"/>
                  </a:lnTo>
                  <a:lnTo>
                    <a:pt x="525652" y="16321"/>
                  </a:lnTo>
                  <a:lnTo>
                    <a:pt x="527158" y="16054"/>
                  </a:lnTo>
                  <a:lnTo>
                    <a:pt x="528085" y="15999"/>
                  </a:lnTo>
                  <a:lnTo>
                    <a:pt x="528863" y="16039"/>
                  </a:lnTo>
                  <a:lnTo>
                    <a:pt x="530289" y="16142"/>
                  </a:lnTo>
                  <a:lnTo>
                    <a:pt x="531404" y="15783"/>
                  </a:lnTo>
                  <a:lnTo>
                    <a:pt x="532974" y="14842"/>
                  </a:lnTo>
                  <a:lnTo>
                    <a:pt x="533928" y="13985"/>
                  </a:lnTo>
                  <a:lnTo>
                    <a:pt x="534767" y="13123"/>
                  </a:lnTo>
                  <a:lnTo>
                    <a:pt x="535491" y="12424"/>
                  </a:lnTo>
                  <a:lnTo>
                    <a:pt x="536369" y="11604"/>
                  </a:lnTo>
                  <a:lnTo>
                    <a:pt x="537358" y="10358"/>
                  </a:lnTo>
                  <a:lnTo>
                    <a:pt x="538230" y="9003"/>
                  </a:lnTo>
                  <a:lnTo>
                    <a:pt x="539634" y="6901"/>
                  </a:lnTo>
                  <a:lnTo>
                    <a:pt x="540318" y="6008"/>
                  </a:lnTo>
                  <a:lnTo>
                    <a:pt x="540926" y="5230"/>
                  </a:lnTo>
                  <a:lnTo>
                    <a:pt x="541725" y="4338"/>
                  </a:lnTo>
                  <a:lnTo>
                    <a:pt x="542564" y="3481"/>
                  </a:lnTo>
                  <a:lnTo>
                    <a:pt x="543403" y="2624"/>
                  </a:lnTo>
                  <a:lnTo>
                    <a:pt x="544319" y="1761"/>
                  </a:lnTo>
                  <a:lnTo>
                    <a:pt x="545428" y="941"/>
                  </a:lnTo>
                  <a:lnTo>
                    <a:pt x="546346" y="352"/>
                  </a:lnTo>
                  <a:lnTo>
                    <a:pt x="547384" y="72"/>
                  </a:lnTo>
                  <a:lnTo>
                    <a:pt x="548965" y="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3" name="object 76">
              <a:extLst>
                <a:ext uri="{FF2B5EF4-FFF2-40B4-BE49-F238E27FC236}">
                  <a16:creationId xmlns:a16="http://schemas.microsoft.com/office/drawing/2014/main" id="{7BDE3648-D8C3-42F2-BEED-17C41526DC70}"/>
                </a:ext>
              </a:extLst>
            </p:cNvPr>
            <p:cNvSpPr/>
            <p:nvPr/>
          </p:nvSpPr>
          <p:spPr>
            <a:xfrm>
              <a:off x="8174460" y="6526458"/>
              <a:ext cx="125510" cy="216732"/>
            </a:xfrm>
            <a:custGeom>
              <a:avLst/>
              <a:gdLst/>
              <a:ahLst/>
              <a:cxnLst/>
              <a:rect l="l" t="t" r="r" b="b"/>
              <a:pathLst>
                <a:path w="194327" h="335567">
                  <a:moveTo>
                    <a:pt x="60749" y="44775"/>
                  </a:moveTo>
                  <a:lnTo>
                    <a:pt x="60754" y="44605"/>
                  </a:lnTo>
                  <a:lnTo>
                    <a:pt x="60727" y="44363"/>
                  </a:lnTo>
                  <a:lnTo>
                    <a:pt x="60695" y="44247"/>
                  </a:lnTo>
                  <a:lnTo>
                    <a:pt x="60653" y="44132"/>
                  </a:lnTo>
                  <a:lnTo>
                    <a:pt x="60594" y="44028"/>
                  </a:lnTo>
                  <a:lnTo>
                    <a:pt x="60515" y="43937"/>
                  </a:lnTo>
                  <a:lnTo>
                    <a:pt x="60427" y="43852"/>
                  </a:lnTo>
                  <a:lnTo>
                    <a:pt x="60262" y="43669"/>
                  </a:lnTo>
                  <a:lnTo>
                    <a:pt x="60181" y="43578"/>
                  </a:lnTo>
                  <a:lnTo>
                    <a:pt x="60107" y="43488"/>
                  </a:lnTo>
                  <a:lnTo>
                    <a:pt x="60037" y="43384"/>
                  </a:lnTo>
                  <a:lnTo>
                    <a:pt x="59975" y="43281"/>
                  </a:lnTo>
                  <a:lnTo>
                    <a:pt x="59928" y="43165"/>
                  </a:lnTo>
                  <a:lnTo>
                    <a:pt x="59912" y="43050"/>
                  </a:lnTo>
                  <a:lnTo>
                    <a:pt x="59920" y="42922"/>
                  </a:lnTo>
                  <a:lnTo>
                    <a:pt x="59922" y="42680"/>
                  </a:lnTo>
                  <a:lnTo>
                    <a:pt x="59920" y="42436"/>
                  </a:lnTo>
                  <a:lnTo>
                    <a:pt x="59919" y="42194"/>
                  </a:lnTo>
                  <a:lnTo>
                    <a:pt x="59915" y="41950"/>
                  </a:lnTo>
                  <a:lnTo>
                    <a:pt x="59920" y="41708"/>
                  </a:lnTo>
                  <a:lnTo>
                    <a:pt x="59927" y="41586"/>
                  </a:lnTo>
                  <a:lnTo>
                    <a:pt x="59936" y="41465"/>
                  </a:lnTo>
                  <a:lnTo>
                    <a:pt x="59951" y="41349"/>
                  </a:lnTo>
                  <a:lnTo>
                    <a:pt x="59971" y="41227"/>
                  </a:lnTo>
                  <a:lnTo>
                    <a:pt x="59997" y="41106"/>
                  </a:lnTo>
                  <a:lnTo>
                    <a:pt x="60027" y="40991"/>
                  </a:lnTo>
                  <a:lnTo>
                    <a:pt x="60060" y="40875"/>
                  </a:lnTo>
                  <a:lnTo>
                    <a:pt x="60096" y="40760"/>
                  </a:lnTo>
                  <a:lnTo>
                    <a:pt x="60138" y="40644"/>
                  </a:lnTo>
                  <a:lnTo>
                    <a:pt x="60183" y="40529"/>
                  </a:lnTo>
                  <a:lnTo>
                    <a:pt x="60234" y="40413"/>
                  </a:lnTo>
                  <a:lnTo>
                    <a:pt x="60305" y="40322"/>
                  </a:lnTo>
                  <a:lnTo>
                    <a:pt x="60400" y="40249"/>
                  </a:lnTo>
                  <a:lnTo>
                    <a:pt x="60509" y="40188"/>
                  </a:lnTo>
                  <a:lnTo>
                    <a:pt x="60706" y="40043"/>
                  </a:lnTo>
                  <a:lnTo>
                    <a:pt x="60874" y="39860"/>
                  </a:lnTo>
                  <a:lnTo>
                    <a:pt x="60898" y="39629"/>
                  </a:lnTo>
                  <a:lnTo>
                    <a:pt x="60861" y="39386"/>
                  </a:lnTo>
                  <a:lnTo>
                    <a:pt x="60862" y="39144"/>
                  </a:lnTo>
                  <a:lnTo>
                    <a:pt x="60865" y="38901"/>
                  </a:lnTo>
                  <a:lnTo>
                    <a:pt x="60822" y="38664"/>
                  </a:lnTo>
                  <a:lnTo>
                    <a:pt x="60776" y="38427"/>
                  </a:lnTo>
                  <a:lnTo>
                    <a:pt x="60782" y="38299"/>
                  </a:lnTo>
                  <a:lnTo>
                    <a:pt x="60760" y="38062"/>
                  </a:lnTo>
                  <a:lnTo>
                    <a:pt x="60663" y="37837"/>
                  </a:lnTo>
                  <a:lnTo>
                    <a:pt x="60625" y="37595"/>
                  </a:lnTo>
                  <a:lnTo>
                    <a:pt x="60614" y="37358"/>
                  </a:lnTo>
                  <a:lnTo>
                    <a:pt x="60616" y="37230"/>
                  </a:lnTo>
                  <a:lnTo>
                    <a:pt x="60615" y="36993"/>
                  </a:lnTo>
                  <a:lnTo>
                    <a:pt x="60612" y="36750"/>
                  </a:lnTo>
                  <a:lnTo>
                    <a:pt x="60610" y="36507"/>
                  </a:lnTo>
                  <a:lnTo>
                    <a:pt x="60609" y="36264"/>
                  </a:lnTo>
                  <a:lnTo>
                    <a:pt x="60608" y="36021"/>
                  </a:lnTo>
                  <a:lnTo>
                    <a:pt x="60605" y="35778"/>
                  </a:lnTo>
                  <a:lnTo>
                    <a:pt x="60604" y="35535"/>
                  </a:lnTo>
                  <a:lnTo>
                    <a:pt x="60603" y="35292"/>
                  </a:lnTo>
                  <a:lnTo>
                    <a:pt x="60607" y="35043"/>
                  </a:lnTo>
                  <a:lnTo>
                    <a:pt x="60600" y="34927"/>
                  </a:lnTo>
                  <a:lnTo>
                    <a:pt x="60581" y="34806"/>
                  </a:lnTo>
                  <a:lnTo>
                    <a:pt x="60552" y="34684"/>
                  </a:lnTo>
                  <a:lnTo>
                    <a:pt x="60518" y="34569"/>
                  </a:lnTo>
                  <a:lnTo>
                    <a:pt x="60474" y="34453"/>
                  </a:lnTo>
                  <a:lnTo>
                    <a:pt x="60426" y="34344"/>
                  </a:lnTo>
                  <a:lnTo>
                    <a:pt x="60386" y="34107"/>
                  </a:lnTo>
                  <a:lnTo>
                    <a:pt x="60377" y="33986"/>
                  </a:lnTo>
                  <a:lnTo>
                    <a:pt x="60341" y="33870"/>
                  </a:lnTo>
                  <a:lnTo>
                    <a:pt x="60281" y="33767"/>
                  </a:lnTo>
                  <a:lnTo>
                    <a:pt x="60207" y="33663"/>
                  </a:lnTo>
                  <a:lnTo>
                    <a:pt x="60126" y="33572"/>
                  </a:lnTo>
                  <a:lnTo>
                    <a:pt x="60032" y="33493"/>
                  </a:lnTo>
                  <a:lnTo>
                    <a:pt x="59936" y="33420"/>
                  </a:lnTo>
                  <a:lnTo>
                    <a:pt x="59765" y="33250"/>
                  </a:lnTo>
                  <a:lnTo>
                    <a:pt x="59611" y="33062"/>
                  </a:lnTo>
                  <a:lnTo>
                    <a:pt x="59466" y="32861"/>
                  </a:lnTo>
                  <a:lnTo>
                    <a:pt x="59414" y="32631"/>
                  </a:lnTo>
                  <a:lnTo>
                    <a:pt x="59416" y="32388"/>
                  </a:lnTo>
                  <a:lnTo>
                    <a:pt x="59383" y="32145"/>
                  </a:lnTo>
                  <a:lnTo>
                    <a:pt x="59372" y="31902"/>
                  </a:lnTo>
                  <a:lnTo>
                    <a:pt x="59392" y="31658"/>
                  </a:lnTo>
                  <a:lnTo>
                    <a:pt x="59466" y="31428"/>
                  </a:lnTo>
                  <a:lnTo>
                    <a:pt x="59629" y="31233"/>
                  </a:lnTo>
                  <a:lnTo>
                    <a:pt x="59637" y="31130"/>
                  </a:lnTo>
                  <a:lnTo>
                    <a:pt x="59578" y="31021"/>
                  </a:lnTo>
                  <a:lnTo>
                    <a:pt x="59495" y="30917"/>
                  </a:lnTo>
                  <a:lnTo>
                    <a:pt x="59413" y="30826"/>
                  </a:lnTo>
                  <a:lnTo>
                    <a:pt x="59322" y="30747"/>
                  </a:lnTo>
                  <a:lnTo>
                    <a:pt x="59224" y="30674"/>
                  </a:lnTo>
                  <a:lnTo>
                    <a:pt x="59116" y="30620"/>
                  </a:lnTo>
                  <a:lnTo>
                    <a:pt x="58988" y="30607"/>
                  </a:lnTo>
                  <a:lnTo>
                    <a:pt x="58794" y="30486"/>
                  </a:lnTo>
                  <a:lnTo>
                    <a:pt x="58704" y="30261"/>
                  </a:lnTo>
                  <a:lnTo>
                    <a:pt x="58707" y="30134"/>
                  </a:lnTo>
                  <a:lnTo>
                    <a:pt x="58693" y="29897"/>
                  </a:lnTo>
                  <a:lnTo>
                    <a:pt x="58593" y="29672"/>
                  </a:lnTo>
                  <a:lnTo>
                    <a:pt x="58515" y="29441"/>
                  </a:lnTo>
                  <a:lnTo>
                    <a:pt x="58470" y="29204"/>
                  </a:lnTo>
                  <a:lnTo>
                    <a:pt x="58467" y="28961"/>
                  </a:lnTo>
                  <a:lnTo>
                    <a:pt x="58468" y="28718"/>
                  </a:lnTo>
                  <a:lnTo>
                    <a:pt x="58466" y="28475"/>
                  </a:lnTo>
                  <a:lnTo>
                    <a:pt x="58461" y="28232"/>
                  </a:lnTo>
                  <a:lnTo>
                    <a:pt x="58468" y="27989"/>
                  </a:lnTo>
                  <a:lnTo>
                    <a:pt x="58478" y="27867"/>
                  </a:lnTo>
                  <a:lnTo>
                    <a:pt x="58500" y="27746"/>
                  </a:lnTo>
                  <a:lnTo>
                    <a:pt x="58533" y="27631"/>
                  </a:lnTo>
                  <a:lnTo>
                    <a:pt x="58575" y="27515"/>
                  </a:lnTo>
                  <a:lnTo>
                    <a:pt x="58627" y="27406"/>
                  </a:lnTo>
                  <a:lnTo>
                    <a:pt x="58690" y="27302"/>
                  </a:lnTo>
                  <a:lnTo>
                    <a:pt x="58765" y="27206"/>
                  </a:lnTo>
                  <a:lnTo>
                    <a:pt x="58850" y="27114"/>
                  </a:lnTo>
                  <a:lnTo>
                    <a:pt x="58940" y="27035"/>
                  </a:lnTo>
                  <a:lnTo>
                    <a:pt x="59057" y="26974"/>
                  </a:lnTo>
                  <a:lnTo>
                    <a:pt x="59172" y="26920"/>
                  </a:lnTo>
                  <a:lnTo>
                    <a:pt x="59236" y="26719"/>
                  </a:lnTo>
                  <a:lnTo>
                    <a:pt x="59207" y="26592"/>
                  </a:lnTo>
                  <a:lnTo>
                    <a:pt x="59185" y="26464"/>
                  </a:lnTo>
                  <a:lnTo>
                    <a:pt x="59181" y="26221"/>
                  </a:lnTo>
                  <a:lnTo>
                    <a:pt x="59185" y="25978"/>
                  </a:lnTo>
                  <a:lnTo>
                    <a:pt x="59196" y="25856"/>
                  </a:lnTo>
                  <a:lnTo>
                    <a:pt x="59234" y="25747"/>
                  </a:lnTo>
                  <a:lnTo>
                    <a:pt x="59309" y="25644"/>
                  </a:lnTo>
                  <a:lnTo>
                    <a:pt x="59406" y="25565"/>
                  </a:lnTo>
                  <a:lnTo>
                    <a:pt x="59512" y="25510"/>
                  </a:lnTo>
                  <a:lnTo>
                    <a:pt x="59635" y="25468"/>
                  </a:lnTo>
                  <a:lnTo>
                    <a:pt x="59757" y="25455"/>
                  </a:lnTo>
                  <a:lnTo>
                    <a:pt x="59959" y="25571"/>
                  </a:lnTo>
                  <a:lnTo>
                    <a:pt x="60166" y="25705"/>
                  </a:lnTo>
                  <a:lnTo>
                    <a:pt x="60278" y="25747"/>
                  </a:lnTo>
                  <a:lnTo>
                    <a:pt x="60394" y="25790"/>
                  </a:lnTo>
                  <a:lnTo>
                    <a:pt x="60511" y="25820"/>
                  </a:lnTo>
                  <a:lnTo>
                    <a:pt x="60630" y="25845"/>
                  </a:lnTo>
                  <a:lnTo>
                    <a:pt x="60751" y="25863"/>
                  </a:lnTo>
                  <a:lnTo>
                    <a:pt x="60991" y="25899"/>
                  </a:lnTo>
                  <a:lnTo>
                    <a:pt x="61230" y="25948"/>
                  </a:lnTo>
                  <a:lnTo>
                    <a:pt x="61472" y="25947"/>
                  </a:lnTo>
                  <a:lnTo>
                    <a:pt x="61713" y="25911"/>
                  </a:lnTo>
                  <a:lnTo>
                    <a:pt x="61962" y="25899"/>
                  </a:lnTo>
                  <a:lnTo>
                    <a:pt x="62077" y="25875"/>
                  </a:lnTo>
                  <a:lnTo>
                    <a:pt x="62177" y="25814"/>
                  </a:lnTo>
                  <a:lnTo>
                    <a:pt x="62267" y="25729"/>
                  </a:lnTo>
                  <a:lnTo>
                    <a:pt x="62350" y="25638"/>
                  </a:lnTo>
                  <a:lnTo>
                    <a:pt x="62429" y="25541"/>
                  </a:lnTo>
                  <a:lnTo>
                    <a:pt x="62499" y="25443"/>
                  </a:lnTo>
                  <a:lnTo>
                    <a:pt x="62551" y="25334"/>
                  </a:lnTo>
                  <a:lnTo>
                    <a:pt x="62579" y="25212"/>
                  </a:lnTo>
                  <a:lnTo>
                    <a:pt x="62598" y="25091"/>
                  </a:lnTo>
                  <a:lnTo>
                    <a:pt x="62659" y="24860"/>
                  </a:lnTo>
                  <a:lnTo>
                    <a:pt x="62694" y="24739"/>
                  </a:lnTo>
                  <a:lnTo>
                    <a:pt x="62729" y="24623"/>
                  </a:lnTo>
                  <a:lnTo>
                    <a:pt x="62766" y="24508"/>
                  </a:lnTo>
                  <a:lnTo>
                    <a:pt x="62810" y="24392"/>
                  </a:lnTo>
                  <a:lnTo>
                    <a:pt x="62858" y="24283"/>
                  </a:lnTo>
                  <a:lnTo>
                    <a:pt x="62922" y="24046"/>
                  </a:lnTo>
                  <a:lnTo>
                    <a:pt x="62922" y="23803"/>
                  </a:lnTo>
                  <a:lnTo>
                    <a:pt x="62914" y="23566"/>
                  </a:lnTo>
                  <a:lnTo>
                    <a:pt x="62920" y="23439"/>
                  </a:lnTo>
                  <a:lnTo>
                    <a:pt x="62888" y="23201"/>
                  </a:lnTo>
                  <a:lnTo>
                    <a:pt x="62794" y="22977"/>
                  </a:lnTo>
                  <a:lnTo>
                    <a:pt x="62789" y="22734"/>
                  </a:lnTo>
                  <a:lnTo>
                    <a:pt x="62789" y="22491"/>
                  </a:lnTo>
                  <a:lnTo>
                    <a:pt x="62788" y="22248"/>
                  </a:lnTo>
                  <a:lnTo>
                    <a:pt x="62785" y="22005"/>
                  </a:lnTo>
                  <a:lnTo>
                    <a:pt x="62785" y="21762"/>
                  </a:lnTo>
                  <a:lnTo>
                    <a:pt x="62782" y="21519"/>
                  </a:lnTo>
                  <a:lnTo>
                    <a:pt x="62775" y="21397"/>
                  </a:lnTo>
                  <a:lnTo>
                    <a:pt x="62767" y="21276"/>
                  </a:lnTo>
                  <a:lnTo>
                    <a:pt x="62754" y="21154"/>
                  </a:lnTo>
                  <a:lnTo>
                    <a:pt x="62732" y="21039"/>
                  </a:lnTo>
                  <a:lnTo>
                    <a:pt x="62699" y="20917"/>
                  </a:lnTo>
                  <a:lnTo>
                    <a:pt x="62657" y="20802"/>
                  </a:lnTo>
                  <a:lnTo>
                    <a:pt x="62604" y="20692"/>
                  </a:lnTo>
                  <a:lnTo>
                    <a:pt x="62532" y="20595"/>
                  </a:lnTo>
                  <a:lnTo>
                    <a:pt x="62418" y="20382"/>
                  </a:lnTo>
                  <a:lnTo>
                    <a:pt x="62421" y="20140"/>
                  </a:lnTo>
                  <a:lnTo>
                    <a:pt x="62422" y="19896"/>
                  </a:lnTo>
                  <a:lnTo>
                    <a:pt x="62424" y="19654"/>
                  </a:lnTo>
                  <a:lnTo>
                    <a:pt x="62414" y="19410"/>
                  </a:lnTo>
                  <a:lnTo>
                    <a:pt x="62390" y="19289"/>
                  </a:lnTo>
                  <a:lnTo>
                    <a:pt x="62359" y="19174"/>
                  </a:lnTo>
                  <a:lnTo>
                    <a:pt x="62325" y="19058"/>
                  </a:lnTo>
                  <a:lnTo>
                    <a:pt x="62288" y="18937"/>
                  </a:lnTo>
                  <a:lnTo>
                    <a:pt x="62240" y="18827"/>
                  </a:lnTo>
                  <a:lnTo>
                    <a:pt x="62169" y="18730"/>
                  </a:lnTo>
                  <a:lnTo>
                    <a:pt x="62076" y="18645"/>
                  </a:lnTo>
                  <a:lnTo>
                    <a:pt x="61937" y="18457"/>
                  </a:lnTo>
                  <a:lnTo>
                    <a:pt x="61938" y="18207"/>
                  </a:lnTo>
                  <a:lnTo>
                    <a:pt x="61987" y="17971"/>
                  </a:lnTo>
                  <a:lnTo>
                    <a:pt x="62033" y="17734"/>
                  </a:lnTo>
                  <a:lnTo>
                    <a:pt x="62051" y="17491"/>
                  </a:lnTo>
                  <a:lnTo>
                    <a:pt x="62099" y="17254"/>
                  </a:lnTo>
                  <a:lnTo>
                    <a:pt x="62144" y="17017"/>
                  </a:lnTo>
                  <a:lnTo>
                    <a:pt x="62171" y="16774"/>
                  </a:lnTo>
                  <a:lnTo>
                    <a:pt x="62203" y="16531"/>
                  </a:lnTo>
                  <a:lnTo>
                    <a:pt x="62183" y="16288"/>
                  </a:lnTo>
                  <a:lnTo>
                    <a:pt x="62164" y="16044"/>
                  </a:lnTo>
                  <a:lnTo>
                    <a:pt x="62166" y="15802"/>
                  </a:lnTo>
                  <a:lnTo>
                    <a:pt x="62079" y="15577"/>
                  </a:lnTo>
                  <a:lnTo>
                    <a:pt x="61964" y="15358"/>
                  </a:lnTo>
                  <a:lnTo>
                    <a:pt x="61906" y="15255"/>
                  </a:lnTo>
                  <a:lnTo>
                    <a:pt x="61848" y="15146"/>
                  </a:lnTo>
                  <a:lnTo>
                    <a:pt x="61802" y="15036"/>
                  </a:lnTo>
                  <a:lnTo>
                    <a:pt x="61769" y="14921"/>
                  </a:lnTo>
                  <a:lnTo>
                    <a:pt x="61746" y="14799"/>
                  </a:lnTo>
                  <a:lnTo>
                    <a:pt x="61730" y="14678"/>
                  </a:lnTo>
                  <a:lnTo>
                    <a:pt x="61721" y="14556"/>
                  </a:lnTo>
                  <a:lnTo>
                    <a:pt x="61725" y="14313"/>
                  </a:lnTo>
                  <a:lnTo>
                    <a:pt x="61725" y="14070"/>
                  </a:lnTo>
                  <a:lnTo>
                    <a:pt x="61717" y="13827"/>
                  </a:lnTo>
                  <a:lnTo>
                    <a:pt x="61708" y="13700"/>
                  </a:lnTo>
                  <a:lnTo>
                    <a:pt x="61682" y="13584"/>
                  </a:lnTo>
                  <a:lnTo>
                    <a:pt x="61621" y="13487"/>
                  </a:lnTo>
                  <a:lnTo>
                    <a:pt x="61538" y="13390"/>
                  </a:lnTo>
                  <a:lnTo>
                    <a:pt x="61424" y="13177"/>
                  </a:lnTo>
                  <a:lnTo>
                    <a:pt x="61386" y="13062"/>
                  </a:lnTo>
                  <a:lnTo>
                    <a:pt x="61363" y="12940"/>
                  </a:lnTo>
                  <a:lnTo>
                    <a:pt x="61349" y="12819"/>
                  </a:lnTo>
                  <a:lnTo>
                    <a:pt x="61347" y="12697"/>
                  </a:lnTo>
                  <a:lnTo>
                    <a:pt x="61386" y="12460"/>
                  </a:lnTo>
                  <a:lnTo>
                    <a:pt x="61429" y="12345"/>
                  </a:lnTo>
                  <a:lnTo>
                    <a:pt x="61484" y="12235"/>
                  </a:lnTo>
                  <a:lnTo>
                    <a:pt x="61547" y="12132"/>
                  </a:lnTo>
                  <a:lnTo>
                    <a:pt x="61620" y="12035"/>
                  </a:lnTo>
                  <a:lnTo>
                    <a:pt x="61703" y="11944"/>
                  </a:lnTo>
                  <a:lnTo>
                    <a:pt x="61793" y="11859"/>
                  </a:lnTo>
                  <a:lnTo>
                    <a:pt x="61884" y="11780"/>
                  </a:lnTo>
                  <a:lnTo>
                    <a:pt x="61984" y="11701"/>
                  </a:lnTo>
                  <a:lnTo>
                    <a:pt x="62095" y="11634"/>
                  </a:lnTo>
                  <a:lnTo>
                    <a:pt x="62254" y="11470"/>
                  </a:lnTo>
                  <a:lnTo>
                    <a:pt x="62279" y="11233"/>
                  </a:lnTo>
                  <a:lnTo>
                    <a:pt x="62264" y="11105"/>
                  </a:lnTo>
                  <a:lnTo>
                    <a:pt x="62238" y="10984"/>
                  </a:lnTo>
                  <a:lnTo>
                    <a:pt x="62196" y="10868"/>
                  </a:lnTo>
                  <a:lnTo>
                    <a:pt x="62133" y="10765"/>
                  </a:lnTo>
                  <a:lnTo>
                    <a:pt x="62059" y="10668"/>
                  </a:lnTo>
                  <a:lnTo>
                    <a:pt x="61967" y="10583"/>
                  </a:lnTo>
                  <a:lnTo>
                    <a:pt x="61857" y="10522"/>
                  </a:lnTo>
                  <a:lnTo>
                    <a:pt x="61710" y="10340"/>
                  </a:lnTo>
                  <a:lnTo>
                    <a:pt x="61656" y="10103"/>
                  </a:lnTo>
                  <a:lnTo>
                    <a:pt x="61728" y="9866"/>
                  </a:lnTo>
                  <a:lnTo>
                    <a:pt x="61794" y="9762"/>
                  </a:lnTo>
                  <a:lnTo>
                    <a:pt x="61880" y="9659"/>
                  </a:lnTo>
                  <a:lnTo>
                    <a:pt x="61977" y="9580"/>
                  </a:lnTo>
                  <a:lnTo>
                    <a:pt x="62081" y="9562"/>
                  </a:lnTo>
                  <a:lnTo>
                    <a:pt x="62313" y="9654"/>
                  </a:lnTo>
                  <a:lnTo>
                    <a:pt x="62552" y="9708"/>
                  </a:lnTo>
                  <a:lnTo>
                    <a:pt x="62797" y="9708"/>
                  </a:lnTo>
                  <a:lnTo>
                    <a:pt x="62922" y="9690"/>
                  </a:lnTo>
                  <a:lnTo>
                    <a:pt x="63038" y="9653"/>
                  </a:lnTo>
                  <a:lnTo>
                    <a:pt x="63139" y="9598"/>
                  </a:lnTo>
                  <a:lnTo>
                    <a:pt x="63233" y="9513"/>
                  </a:lnTo>
                  <a:lnTo>
                    <a:pt x="63309" y="9410"/>
                  </a:lnTo>
                  <a:lnTo>
                    <a:pt x="63357" y="9301"/>
                  </a:lnTo>
                  <a:lnTo>
                    <a:pt x="63377" y="9186"/>
                  </a:lnTo>
                  <a:lnTo>
                    <a:pt x="63376" y="9058"/>
                  </a:lnTo>
                  <a:lnTo>
                    <a:pt x="63360" y="8931"/>
                  </a:lnTo>
                  <a:lnTo>
                    <a:pt x="63335" y="8815"/>
                  </a:lnTo>
                  <a:lnTo>
                    <a:pt x="63297" y="8700"/>
                  </a:lnTo>
                  <a:lnTo>
                    <a:pt x="63245" y="8584"/>
                  </a:lnTo>
                  <a:lnTo>
                    <a:pt x="63182" y="8480"/>
                  </a:lnTo>
                  <a:lnTo>
                    <a:pt x="63103" y="8396"/>
                  </a:lnTo>
                  <a:lnTo>
                    <a:pt x="62993" y="8335"/>
                  </a:lnTo>
                  <a:lnTo>
                    <a:pt x="62880" y="8287"/>
                  </a:lnTo>
                  <a:lnTo>
                    <a:pt x="62662" y="8165"/>
                  </a:lnTo>
                  <a:lnTo>
                    <a:pt x="62570" y="8092"/>
                  </a:lnTo>
                  <a:lnTo>
                    <a:pt x="62501" y="7994"/>
                  </a:lnTo>
                  <a:lnTo>
                    <a:pt x="62448" y="7879"/>
                  </a:lnTo>
                  <a:lnTo>
                    <a:pt x="62414" y="7764"/>
                  </a:lnTo>
                  <a:lnTo>
                    <a:pt x="62407" y="7643"/>
                  </a:lnTo>
                  <a:lnTo>
                    <a:pt x="62440" y="7399"/>
                  </a:lnTo>
                  <a:lnTo>
                    <a:pt x="62453" y="7156"/>
                  </a:lnTo>
                  <a:lnTo>
                    <a:pt x="62453" y="6914"/>
                  </a:lnTo>
                  <a:lnTo>
                    <a:pt x="62440" y="6792"/>
                  </a:lnTo>
                  <a:lnTo>
                    <a:pt x="62411" y="6677"/>
                  </a:lnTo>
                  <a:lnTo>
                    <a:pt x="62368" y="6561"/>
                  </a:lnTo>
                  <a:lnTo>
                    <a:pt x="62315" y="6452"/>
                  </a:lnTo>
                  <a:lnTo>
                    <a:pt x="62246" y="6354"/>
                  </a:lnTo>
                  <a:lnTo>
                    <a:pt x="62169" y="6258"/>
                  </a:lnTo>
                  <a:lnTo>
                    <a:pt x="62025" y="6057"/>
                  </a:lnTo>
                  <a:lnTo>
                    <a:pt x="61955" y="5954"/>
                  </a:lnTo>
                  <a:lnTo>
                    <a:pt x="61904" y="5844"/>
                  </a:lnTo>
                  <a:lnTo>
                    <a:pt x="61878" y="5729"/>
                  </a:lnTo>
                  <a:lnTo>
                    <a:pt x="61870" y="5607"/>
                  </a:lnTo>
                  <a:lnTo>
                    <a:pt x="61890" y="5364"/>
                  </a:lnTo>
                  <a:lnTo>
                    <a:pt x="61908" y="5243"/>
                  </a:lnTo>
                  <a:lnTo>
                    <a:pt x="61936" y="5121"/>
                  </a:lnTo>
                  <a:lnTo>
                    <a:pt x="61972" y="5006"/>
                  </a:lnTo>
                  <a:lnTo>
                    <a:pt x="62019" y="4897"/>
                  </a:lnTo>
                  <a:lnTo>
                    <a:pt x="62088" y="4793"/>
                  </a:lnTo>
                  <a:lnTo>
                    <a:pt x="62164" y="4696"/>
                  </a:lnTo>
                  <a:lnTo>
                    <a:pt x="62279" y="4483"/>
                  </a:lnTo>
                  <a:lnTo>
                    <a:pt x="62389" y="4271"/>
                  </a:lnTo>
                  <a:lnTo>
                    <a:pt x="62451" y="4162"/>
                  </a:lnTo>
                  <a:lnTo>
                    <a:pt x="62510" y="4058"/>
                  </a:lnTo>
                  <a:lnTo>
                    <a:pt x="62559" y="3949"/>
                  </a:lnTo>
                  <a:lnTo>
                    <a:pt x="62600" y="3833"/>
                  </a:lnTo>
                  <a:lnTo>
                    <a:pt x="62637" y="3718"/>
                  </a:lnTo>
                  <a:lnTo>
                    <a:pt x="62671" y="3602"/>
                  </a:lnTo>
                  <a:lnTo>
                    <a:pt x="62701" y="3480"/>
                  </a:lnTo>
                  <a:lnTo>
                    <a:pt x="62720" y="3359"/>
                  </a:lnTo>
                  <a:lnTo>
                    <a:pt x="62739" y="3238"/>
                  </a:lnTo>
                  <a:lnTo>
                    <a:pt x="62822" y="3013"/>
                  </a:lnTo>
                  <a:lnTo>
                    <a:pt x="62888" y="2910"/>
                  </a:lnTo>
                  <a:lnTo>
                    <a:pt x="62967" y="2819"/>
                  </a:lnTo>
                  <a:lnTo>
                    <a:pt x="63059" y="2740"/>
                  </a:lnTo>
                  <a:lnTo>
                    <a:pt x="63156" y="2661"/>
                  </a:lnTo>
                  <a:lnTo>
                    <a:pt x="63251" y="2588"/>
                  </a:lnTo>
                  <a:lnTo>
                    <a:pt x="63348" y="2515"/>
                  </a:lnTo>
                  <a:lnTo>
                    <a:pt x="63542" y="2369"/>
                  </a:lnTo>
                  <a:lnTo>
                    <a:pt x="63733" y="2211"/>
                  </a:lnTo>
                  <a:lnTo>
                    <a:pt x="63794" y="2114"/>
                  </a:lnTo>
                  <a:lnTo>
                    <a:pt x="63840" y="1999"/>
                  </a:lnTo>
                  <a:lnTo>
                    <a:pt x="63876" y="1883"/>
                  </a:lnTo>
                  <a:lnTo>
                    <a:pt x="63903" y="1761"/>
                  </a:lnTo>
                  <a:lnTo>
                    <a:pt x="63921" y="1640"/>
                  </a:lnTo>
                  <a:lnTo>
                    <a:pt x="63911" y="1397"/>
                  </a:lnTo>
                  <a:lnTo>
                    <a:pt x="63909" y="1154"/>
                  </a:lnTo>
                  <a:lnTo>
                    <a:pt x="63907" y="911"/>
                  </a:lnTo>
                  <a:lnTo>
                    <a:pt x="63891" y="668"/>
                  </a:lnTo>
                  <a:lnTo>
                    <a:pt x="63897" y="546"/>
                  </a:lnTo>
                  <a:lnTo>
                    <a:pt x="63928" y="431"/>
                  </a:lnTo>
                  <a:lnTo>
                    <a:pt x="63978" y="316"/>
                  </a:lnTo>
                  <a:lnTo>
                    <a:pt x="64047" y="212"/>
                  </a:lnTo>
                  <a:lnTo>
                    <a:pt x="64135" y="133"/>
                  </a:lnTo>
                  <a:lnTo>
                    <a:pt x="64243" y="72"/>
                  </a:lnTo>
                  <a:lnTo>
                    <a:pt x="64362" y="30"/>
                  </a:lnTo>
                  <a:lnTo>
                    <a:pt x="64485" y="6"/>
                  </a:lnTo>
                  <a:lnTo>
                    <a:pt x="64603" y="0"/>
                  </a:lnTo>
                  <a:lnTo>
                    <a:pt x="64845" y="48"/>
                  </a:lnTo>
                  <a:lnTo>
                    <a:pt x="65082" y="115"/>
                  </a:lnTo>
                  <a:lnTo>
                    <a:pt x="65201" y="158"/>
                  </a:lnTo>
                  <a:lnTo>
                    <a:pt x="65314" y="206"/>
                  </a:lnTo>
                  <a:lnTo>
                    <a:pt x="65412" y="267"/>
                  </a:lnTo>
                  <a:lnTo>
                    <a:pt x="65483" y="358"/>
                  </a:lnTo>
                  <a:lnTo>
                    <a:pt x="65530" y="479"/>
                  </a:lnTo>
                  <a:lnTo>
                    <a:pt x="65574" y="595"/>
                  </a:lnTo>
                  <a:lnTo>
                    <a:pt x="65608" y="710"/>
                  </a:lnTo>
                  <a:lnTo>
                    <a:pt x="65639" y="826"/>
                  </a:lnTo>
                  <a:lnTo>
                    <a:pt x="65733" y="1056"/>
                  </a:lnTo>
                  <a:lnTo>
                    <a:pt x="65879" y="1224"/>
                  </a:lnTo>
                  <a:lnTo>
                    <a:pt x="68473" y="3699"/>
                  </a:lnTo>
                  <a:lnTo>
                    <a:pt x="70654" y="4836"/>
                  </a:lnTo>
                  <a:lnTo>
                    <a:pt x="71613" y="4137"/>
                  </a:lnTo>
                  <a:lnTo>
                    <a:pt x="73271" y="3615"/>
                  </a:lnTo>
                  <a:lnTo>
                    <a:pt x="77104" y="3772"/>
                  </a:lnTo>
                  <a:lnTo>
                    <a:pt x="80382" y="5796"/>
                  </a:lnTo>
                  <a:lnTo>
                    <a:pt x="83157" y="9556"/>
                  </a:lnTo>
                  <a:lnTo>
                    <a:pt x="86924" y="12014"/>
                  </a:lnTo>
                  <a:lnTo>
                    <a:pt x="90176" y="13654"/>
                  </a:lnTo>
                  <a:lnTo>
                    <a:pt x="93876" y="16272"/>
                  </a:lnTo>
                  <a:lnTo>
                    <a:pt x="98448" y="18138"/>
                  </a:lnTo>
                  <a:lnTo>
                    <a:pt x="102269" y="19122"/>
                  </a:lnTo>
                  <a:lnTo>
                    <a:pt x="105987" y="20814"/>
                  </a:lnTo>
                  <a:lnTo>
                    <a:pt x="108535" y="23429"/>
                  </a:lnTo>
                  <a:lnTo>
                    <a:pt x="110079" y="26033"/>
                  </a:lnTo>
                  <a:lnTo>
                    <a:pt x="111178" y="28819"/>
                  </a:lnTo>
                  <a:lnTo>
                    <a:pt x="111781" y="35811"/>
                  </a:lnTo>
                  <a:lnTo>
                    <a:pt x="112416" y="38554"/>
                  </a:lnTo>
                  <a:lnTo>
                    <a:pt x="116856" y="40815"/>
                  </a:lnTo>
                  <a:lnTo>
                    <a:pt x="121394" y="43378"/>
                  </a:lnTo>
                  <a:lnTo>
                    <a:pt x="125276" y="45289"/>
                  </a:lnTo>
                  <a:lnTo>
                    <a:pt x="129680" y="49408"/>
                  </a:lnTo>
                  <a:lnTo>
                    <a:pt x="132632" y="54858"/>
                  </a:lnTo>
                  <a:lnTo>
                    <a:pt x="134363" y="59150"/>
                  </a:lnTo>
                  <a:lnTo>
                    <a:pt x="135923" y="61984"/>
                  </a:lnTo>
                  <a:lnTo>
                    <a:pt x="138316" y="65848"/>
                  </a:lnTo>
                  <a:lnTo>
                    <a:pt x="140742" y="69013"/>
                  </a:lnTo>
                  <a:lnTo>
                    <a:pt x="145291" y="70651"/>
                  </a:lnTo>
                  <a:lnTo>
                    <a:pt x="148854" y="71192"/>
                  </a:lnTo>
                  <a:lnTo>
                    <a:pt x="153092" y="71535"/>
                  </a:lnTo>
                  <a:lnTo>
                    <a:pt x="159052" y="74782"/>
                  </a:lnTo>
                  <a:lnTo>
                    <a:pt x="163401" y="78136"/>
                  </a:lnTo>
                  <a:lnTo>
                    <a:pt x="165012" y="81122"/>
                  </a:lnTo>
                  <a:lnTo>
                    <a:pt x="166188" y="84652"/>
                  </a:lnTo>
                  <a:lnTo>
                    <a:pt x="170294" y="89655"/>
                  </a:lnTo>
                  <a:lnTo>
                    <a:pt x="174457" y="93522"/>
                  </a:lnTo>
                  <a:lnTo>
                    <a:pt x="178620" y="96198"/>
                  </a:lnTo>
                  <a:lnTo>
                    <a:pt x="183080" y="104227"/>
                  </a:lnTo>
                  <a:lnTo>
                    <a:pt x="185460" y="110469"/>
                  </a:lnTo>
                  <a:lnTo>
                    <a:pt x="191555" y="123692"/>
                  </a:lnTo>
                  <a:lnTo>
                    <a:pt x="194327" y="126715"/>
                  </a:lnTo>
                  <a:lnTo>
                    <a:pt x="190069" y="128015"/>
                  </a:lnTo>
                  <a:lnTo>
                    <a:pt x="185905" y="127718"/>
                  </a:lnTo>
                  <a:lnTo>
                    <a:pt x="181147" y="127717"/>
                  </a:lnTo>
                  <a:lnTo>
                    <a:pt x="175498" y="128313"/>
                  </a:lnTo>
                  <a:lnTo>
                    <a:pt x="171930" y="131287"/>
                  </a:lnTo>
                  <a:lnTo>
                    <a:pt x="169848" y="136341"/>
                  </a:lnTo>
                  <a:lnTo>
                    <a:pt x="168064" y="139907"/>
                  </a:lnTo>
                  <a:lnTo>
                    <a:pt x="166875" y="143179"/>
                  </a:lnTo>
                  <a:lnTo>
                    <a:pt x="166280" y="145260"/>
                  </a:lnTo>
                  <a:lnTo>
                    <a:pt x="163306" y="147937"/>
                  </a:lnTo>
                  <a:lnTo>
                    <a:pt x="158268" y="147930"/>
                  </a:lnTo>
                  <a:lnTo>
                    <a:pt x="153754" y="149474"/>
                  </a:lnTo>
                  <a:lnTo>
                    <a:pt x="149925" y="150318"/>
                  </a:lnTo>
                  <a:lnTo>
                    <a:pt x="147249" y="152101"/>
                  </a:lnTo>
                  <a:lnTo>
                    <a:pt x="147843" y="156262"/>
                  </a:lnTo>
                  <a:lnTo>
                    <a:pt x="145857" y="161077"/>
                  </a:lnTo>
                  <a:lnTo>
                    <a:pt x="143425" y="164127"/>
                  </a:lnTo>
                  <a:lnTo>
                    <a:pt x="141654" y="168113"/>
                  </a:lnTo>
                  <a:lnTo>
                    <a:pt x="137927" y="169143"/>
                  </a:lnTo>
                  <a:lnTo>
                    <a:pt x="137036" y="169373"/>
                  </a:lnTo>
                  <a:lnTo>
                    <a:pt x="136773" y="169638"/>
                  </a:lnTo>
                  <a:lnTo>
                    <a:pt x="133179" y="172769"/>
                  </a:lnTo>
                  <a:lnTo>
                    <a:pt x="134047" y="178198"/>
                  </a:lnTo>
                  <a:lnTo>
                    <a:pt x="137177" y="182566"/>
                  </a:lnTo>
                  <a:lnTo>
                    <a:pt x="141412" y="185495"/>
                  </a:lnTo>
                  <a:lnTo>
                    <a:pt x="145179" y="188368"/>
                  </a:lnTo>
                  <a:lnTo>
                    <a:pt x="149948" y="190112"/>
                  </a:lnTo>
                  <a:lnTo>
                    <a:pt x="152140" y="193363"/>
                  </a:lnTo>
                  <a:lnTo>
                    <a:pt x="151143" y="199177"/>
                  </a:lnTo>
                  <a:lnTo>
                    <a:pt x="148462" y="203672"/>
                  </a:lnTo>
                  <a:lnTo>
                    <a:pt x="145830" y="206644"/>
                  </a:lnTo>
                  <a:lnTo>
                    <a:pt x="140586" y="209189"/>
                  </a:lnTo>
                  <a:lnTo>
                    <a:pt x="137138" y="211276"/>
                  </a:lnTo>
                  <a:lnTo>
                    <a:pt x="134759" y="213059"/>
                  </a:lnTo>
                  <a:lnTo>
                    <a:pt x="133273" y="214845"/>
                  </a:lnTo>
                  <a:lnTo>
                    <a:pt x="133570" y="218412"/>
                  </a:lnTo>
                  <a:lnTo>
                    <a:pt x="131786" y="221981"/>
                  </a:lnTo>
                  <a:lnTo>
                    <a:pt x="131191" y="224657"/>
                  </a:lnTo>
                  <a:lnTo>
                    <a:pt x="131191" y="226738"/>
                  </a:lnTo>
                  <a:lnTo>
                    <a:pt x="132380" y="228524"/>
                  </a:lnTo>
                  <a:lnTo>
                    <a:pt x="135057" y="227928"/>
                  </a:lnTo>
                  <a:lnTo>
                    <a:pt x="138030" y="229414"/>
                  </a:lnTo>
                  <a:lnTo>
                    <a:pt x="139814" y="232685"/>
                  </a:lnTo>
                  <a:lnTo>
                    <a:pt x="137435" y="236847"/>
                  </a:lnTo>
                  <a:lnTo>
                    <a:pt x="136841" y="239523"/>
                  </a:lnTo>
                  <a:lnTo>
                    <a:pt x="138922" y="244581"/>
                  </a:lnTo>
                  <a:lnTo>
                    <a:pt x="141611" y="247886"/>
                  </a:lnTo>
                  <a:lnTo>
                    <a:pt x="141538" y="250498"/>
                  </a:lnTo>
                  <a:lnTo>
                    <a:pt x="141450" y="253203"/>
                  </a:lnTo>
                  <a:lnTo>
                    <a:pt x="139509" y="254727"/>
                  </a:lnTo>
                  <a:lnTo>
                    <a:pt x="135634" y="258689"/>
                  </a:lnTo>
                  <a:lnTo>
                    <a:pt x="132610" y="262829"/>
                  </a:lnTo>
                  <a:lnTo>
                    <a:pt x="129968" y="264548"/>
                  </a:lnTo>
                  <a:lnTo>
                    <a:pt x="127110" y="268910"/>
                  </a:lnTo>
                  <a:lnTo>
                    <a:pt x="124798" y="271641"/>
                  </a:lnTo>
                  <a:lnTo>
                    <a:pt x="122419" y="274910"/>
                  </a:lnTo>
                  <a:lnTo>
                    <a:pt x="121229" y="278777"/>
                  </a:lnTo>
                  <a:lnTo>
                    <a:pt x="121210" y="281818"/>
                  </a:lnTo>
                  <a:lnTo>
                    <a:pt x="115282" y="289779"/>
                  </a:lnTo>
                  <a:lnTo>
                    <a:pt x="112011" y="290077"/>
                  </a:lnTo>
                  <a:lnTo>
                    <a:pt x="109335" y="293051"/>
                  </a:lnTo>
                  <a:lnTo>
                    <a:pt x="107253" y="297511"/>
                  </a:lnTo>
                  <a:lnTo>
                    <a:pt x="104280" y="300485"/>
                  </a:lnTo>
                  <a:lnTo>
                    <a:pt x="100711" y="301374"/>
                  </a:lnTo>
                  <a:lnTo>
                    <a:pt x="95954" y="301969"/>
                  </a:lnTo>
                  <a:lnTo>
                    <a:pt x="92385" y="301375"/>
                  </a:lnTo>
                  <a:lnTo>
                    <a:pt x="89114" y="301374"/>
                  </a:lnTo>
                  <a:lnTo>
                    <a:pt x="86141" y="302863"/>
                  </a:lnTo>
                  <a:lnTo>
                    <a:pt x="80788" y="308215"/>
                  </a:lnTo>
                  <a:lnTo>
                    <a:pt x="77560" y="313604"/>
                  </a:lnTo>
                  <a:lnTo>
                    <a:pt x="74371" y="316290"/>
                  </a:lnTo>
                  <a:lnTo>
                    <a:pt x="71523" y="319494"/>
                  </a:lnTo>
                  <a:lnTo>
                    <a:pt x="69272" y="321265"/>
                  </a:lnTo>
                  <a:lnTo>
                    <a:pt x="66070" y="323720"/>
                  </a:lnTo>
                  <a:lnTo>
                    <a:pt x="64928" y="325017"/>
                  </a:lnTo>
                  <a:lnTo>
                    <a:pt x="61263" y="326663"/>
                  </a:lnTo>
                  <a:lnTo>
                    <a:pt x="58254" y="329673"/>
                  </a:lnTo>
                  <a:lnTo>
                    <a:pt x="55245" y="332079"/>
                  </a:lnTo>
                  <a:lnTo>
                    <a:pt x="52236" y="333586"/>
                  </a:lnTo>
                  <a:lnTo>
                    <a:pt x="51604" y="333680"/>
                  </a:lnTo>
                  <a:lnTo>
                    <a:pt x="44112" y="334789"/>
                  </a:lnTo>
                  <a:lnTo>
                    <a:pt x="24879" y="335567"/>
                  </a:lnTo>
                  <a:lnTo>
                    <a:pt x="24878" y="335418"/>
                  </a:lnTo>
                  <a:lnTo>
                    <a:pt x="24876" y="335175"/>
                  </a:lnTo>
                  <a:lnTo>
                    <a:pt x="24873" y="334932"/>
                  </a:lnTo>
                  <a:lnTo>
                    <a:pt x="24876" y="334689"/>
                  </a:lnTo>
                  <a:lnTo>
                    <a:pt x="24877" y="334446"/>
                  </a:lnTo>
                  <a:lnTo>
                    <a:pt x="24826" y="334209"/>
                  </a:lnTo>
                  <a:lnTo>
                    <a:pt x="24751" y="333978"/>
                  </a:lnTo>
                  <a:lnTo>
                    <a:pt x="24726" y="333741"/>
                  </a:lnTo>
                  <a:lnTo>
                    <a:pt x="24699" y="333498"/>
                  </a:lnTo>
                  <a:lnTo>
                    <a:pt x="24651" y="333261"/>
                  </a:lnTo>
                  <a:lnTo>
                    <a:pt x="24613" y="333018"/>
                  </a:lnTo>
                  <a:lnTo>
                    <a:pt x="24590" y="332775"/>
                  </a:lnTo>
                  <a:lnTo>
                    <a:pt x="24588" y="332532"/>
                  </a:lnTo>
                  <a:lnTo>
                    <a:pt x="24572" y="332289"/>
                  </a:lnTo>
                  <a:lnTo>
                    <a:pt x="24544" y="332046"/>
                  </a:lnTo>
                  <a:lnTo>
                    <a:pt x="24512" y="331809"/>
                  </a:lnTo>
                  <a:lnTo>
                    <a:pt x="24501" y="331566"/>
                  </a:lnTo>
                  <a:lnTo>
                    <a:pt x="24495" y="331323"/>
                  </a:lnTo>
                  <a:lnTo>
                    <a:pt x="24471" y="331080"/>
                  </a:lnTo>
                  <a:lnTo>
                    <a:pt x="24446" y="330837"/>
                  </a:lnTo>
                  <a:lnTo>
                    <a:pt x="24432" y="330716"/>
                  </a:lnTo>
                  <a:lnTo>
                    <a:pt x="24413" y="330600"/>
                  </a:lnTo>
                  <a:lnTo>
                    <a:pt x="24385" y="330478"/>
                  </a:lnTo>
                  <a:lnTo>
                    <a:pt x="24352" y="330363"/>
                  </a:lnTo>
                  <a:lnTo>
                    <a:pt x="24316" y="330248"/>
                  </a:lnTo>
                  <a:lnTo>
                    <a:pt x="24275" y="330132"/>
                  </a:lnTo>
                  <a:lnTo>
                    <a:pt x="24204" y="329901"/>
                  </a:lnTo>
                  <a:lnTo>
                    <a:pt x="24158" y="329665"/>
                  </a:lnTo>
                  <a:lnTo>
                    <a:pt x="24085" y="329434"/>
                  </a:lnTo>
                  <a:lnTo>
                    <a:pt x="23996" y="329203"/>
                  </a:lnTo>
                  <a:lnTo>
                    <a:pt x="23955" y="329087"/>
                  </a:lnTo>
                  <a:lnTo>
                    <a:pt x="23909" y="328978"/>
                  </a:lnTo>
                  <a:lnTo>
                    <a:pt x="23852" y="328868"/>
                  </a:lnTo>
                  <a:lnTo>
                    <a:pt x="23789" y="328765"/>
                  </a:lnTo>
                  <a:lnTo>
                    <a:pt x="23724" y="328662"/>
                  </a:lnTo>
                  <a:lnTo>
                    <a:pt x="23657" y="328565"/>
                  </a:lnTo>
                  <a:lnTo>
                    <a:pt x="23534" y="328352"/>
                  </a:lnTo>
                  <a:lnTo>
                    <a:pt x="23449" y="328121"/>
                  </a:lnTo>
                  <a:lnTo>
                    <a:pt x="23332" y="327908"/>
                  </a:lnTo>
                  <a:lnTo>
                    <a:pt x="23175" y="327726"/>
                  </a:lnTo>
                  <a:lnTo>
                    <a:pt x="23028" y="327532"/>
                  </a:lnTo>
                  <a:lnTo>
                    <a:pt x="22879" y="327337"/>
                  </a:lnTo>
                  <a:lnTo>
                    <a:pt x="22712" y="327161"/>
                  </a:lnTo>
                  <a:lnTo>
                    <a:pt x="22533" y="326997"/>
                  </a:lnTo>
                  <a:lnTo>
                    <a:pt x="22324" y="326876"/>
                  </a:lnTo>
                  <a:lnTo>
                    <a:pt x="22126" y="326736"/>
                  </a:lnTo>
                  <a:lnTo>
                    <a:pt x="21945" y="326572"/>
                  </a:lnTo>
                  <a:lnTo>
                    <a:pt x="21759" y="326414"/>
                  </a:lnTo>
                  <a:lnTo>
                    <a:pt x="21666" y="326335"/>
                  </a:lnTo>
                  <a:lnTo>
                    <a:pt x="21577" y="326256"/>
                  </a:lnTo>
                  <a:lnTo>
                    <a:pt x="21491" y="326171"/>
                  </a:lnTo>
                  <a:lnTo>
                    <a:pt x="21411" y="326074"/>
                  </a:lnTo>
                  <a:lnTo>
                    <a:pt x="21336" y="325983"/>
                  </a:lnTo>
                  <a:lnTo>
                    <a:pt x="21264" y="325879"/>
                  </a:lnTo>
                  <a:lnTo>
                    <a:pt x="21124" y="325685"/>
                  </a:lnTo>
                  <a:lnTo>
                    <a:pt x="21051" y="325582"/>
                  </a:lnTo>
                  <a:lnTo>
                    <a:pt x="20983" y="325484"/>
                  </a:lnTo>
                  <a:lnTo>
                    <a:pt x="20934" y="325375"/>
                  </a:lnTo>
                  <a:lnTo>
                    <a:pt x="20911" y="325253"/>
                  </a:lnTo>
                  <a:lnTo>
                    <a:pt x="20903" y="325132"/>
                  </a:lnTo>
                  <a:lnTo>
                    <a:pt x="20897" y="325011"/>
                  </a:lnTo>
                  <a:lnTo>
                    <a:pt x="20896" y="324889"/>
                  </a:lnTo>
                  <a:lnTo>
                    <a:pt x="20895" y="324646"/>
                  </a:lnTo>
                  <a:lnTo>
                    <a:pt x="20893" y="324403"/>
                  </a:lnTo>
                  <a:lnTo>
                    <a:pt x="20918" y="324160"/>
                  </a:lnTo>
                  <a:lnTo>
                    <a:pt x="20923" y="323917"/>
                  </a:lnTo>
                  <a:lnTo>
                    <a:pt x="20947" y="323680"/>
                  </a:lnTo>
                  <a:lnTo>
                    <a:pt x="21016" y="323583"/>
                  </a:lnTo>
                  <a:lnTo>
                    <a:pt x="21089" y="323479"/>
                  </a:lnTo>
                  <a:lnTo>
                    <a:pt x="21131" y="323371"/>
                  </a:lnTo>
                  <a:lnTo>
                    <a:pt x="21141" y="323249"/>
                  </a:lnTo>
                  <a:lnTo>
                    <a:pt x="21145" y="323121"/>
                  </a:lnTo>
                  <a:lnTo>
                    <a:pt x="21207" y="322890"/>
                  </a:lnTo>
                  <a:lnTo>
                    <a:pt x="21249" y="322775"/>
                  </a:lnTo>
                  <a:lnTo>
                    <a:pt x="21298" y="322659"/>
                  </a:lnTo>
                  <a:lnTo>
                    <a:pt x="21360" y="322556"/>
                  </a:lnTo>
                  <a:lnTo>
                    <a:pt x="21435" y="322459"/>
                  </a:lnTo>
                  <a:lnTo>
                    <a:pt x="21562" y="322253"/>
                  </a:lnTo>
                  <a:lnTo>
                    <a:pt x="21662" y="322034"/>
                  </a:lnTo>
                  <a:lnTo>
                    <a:pt x="21753" y="321809"/>
                  </a:lnTo>
                  <a:lnTo>
                    <a:pt x="21842" y="321584"/>
                  </a:lnTo>
                  <a:lnTo>
                    <a:pt x="21929" y="321353"/>
                  </a:lnTo>
                  <a:lnTo>
                    <a:pt x="22017" y="321129"/>
                  </a:lnTo>
                  <a:lnTo>
                    <a:pt x="22105" y="320903"/>
                  </a:lnTo>
                  <a:lnTo>
                    <a:pt x="22141" y="320770"/>
                  </a:lnTo>
                  <a:lnTo>
                    <a:pt x="22205" y="320533"/>
                  </a:lnTo>
                  <a:lnTo>
                    <a:pt x="22260" y="320296"/>
                  </a:lnTo>
                  <a:lnTo>
                    <a:pt x="22287" y="320053"/>
                  </a:lnTo>
                  <a:lnTo>
                    <a:pt x="22293" y="319810"/>
                  </a:lnTo>
                  <a:lnTo>
                    <a:pt x="22288" y="319573"/>
                  </a:lnTo>
                  <a:lnTo>
                    <a:pt x="22279" y="319324"/>
                  </a:lnTo>
                  <a:lnTo>
                    <a:pt x="22311" y="319087"/>
                  </a:lnTo>
                  <a:lnTo>
                    <a:pt x="22383" y="318850"/>
                  </a:lnTo>
                  <a:lnTo>
                    <a:pt x="22404" y="318613"/>
                  </a:lnTo>
                  <a:lnTo>
                    <a:pt x="22397" y="318371"/>
                  </a:lnTo>
                  <a:lnTo>
                    <a:pt x="22394" y="318127"/>
                  </a:lnTo>
                  <a:lnTo>
                    <a:pt x="22395" y="317884"/>
                  </a:lnTo>
                  <a:lnTo>
                    <a:pt x="22387" y="317641"/>
                  </a:lnTo>
                  <a:lnTo>
                    <a:pt x="22355" y="317398"/>
                  </a:lnTo>
                  <a:lnTo>
                    <a:pt x="22351" y="317155"/>
                  </a:lnTo>
                  <a:lnTo>
                    <a:pt x="22330" y="316918"/>
                  </a:lnTo>
                  <a:lnTo>
                    <a:pt x="22279" y="316675"/>
                  </a:lnTo>
                  <a:lnTo>
                    <a:pt x="22242" y="316438"/>
                  </a:lnTo>
                  <a:lnTo>
                    <a:pt x="22213" y="316195"/>
                  </a:lnTo>
                  <a:lnTo>
                    <a:pt x="22185" y="315952"/>
                  </a:lnTo>
                  <a:lnTo>
                    <a:pt x="22165" y="315709"/>
                  </a:lnTo>
                  <a:lnTo>
                    <a:pt x="22148" y="315593"/>
                  </a:lnTo>
                  <a:lnTo>
                    <a:pt x="22118" y="315478"/>
                  </a:lnTo>
                  <a:lnTo>
                    <a:pt x="22080" y="315363"/>
                  </a:lnTo>
                  <a:lnTo>
                    <a:pt x="22037" y="315248"/>
                  </a:lnTo>
                  <a:lnTo>
                    <a:pt x="21994" y="315132"/>
                  </a:lnTo>
                  <a:lnTo>
                    <a:pt x="21907" y="314901"/>
                  </a:lnTo>
                  <a:lnTo>
                    <a:pt x="21835" y="314677"/>
                  </a:lnTo>
                  <a:lnTo>
                    <a:pt x="21771" y="314440"/>
                  </a:lnTo>
                  <a:lnTo>
                    <a:pt x="21681" y="314214"/>
                  </a:lnTo>
                  <a:lnTo>
                    <a:pt x="21586" y="313990"/>
                  </a:lnTo>
                  <a:lnTo>
                    <a:pt x="21492" y="313765"/>
                  </a:lnTo>
                  <a:lnTo>
                    <a:pt x="21411" y="313534"/>
                  </a:lnTo>
                  <a:lnTo>
                    <a:pt x="21334" y="313303"/>
                  </a:lnTo>
                  <a:lnTo>
                    <a:pt x="21237" y="313078"/>
                  </a:lnTo>
                  <a:lnTo>
                    <a:pt x="21141" y="312859"/>
                  </a:lnTo>
                  <a:lnTo>
                    <a:pt x="21103" y="312744"/>
                  </a:lnTo>
                  <a:lnTo>
                    <a:pt x="21069" y="312629"/>
                  </a:lnTo>
                  <a:lnTo>
                    <a:pt x="21036" y="312507"/>
                  </a:lnTo>
                  <a:lnTo>
                    <a:pt x="21007" y="312392"/>
                  </a:lnTo>
                  <a:lnTo>
                    <a:pt x="20978" y="312271"/>
                  </a:lnTo>
                  <a:lnTo>
                    <a:pt x="20890" y="312046"/>
                  </a:lnTo>
                  <a:lnTo>
                    <a:pt x="20791" y="311827"/>
                  </a:lnTo>
                  <a:lnTo>
                    <a:pt x="20716" y="311596"/>
                  </a:lnTo>
                  <a:lnTo>
                    <a:pt x="20660" y="311359"/>
                  </a:lnTo>
                  <a:lnTo>
                    <a:pt x="20600" y="311122"/>
                  </a:lnTo>
                  <a:lnTo>
                    <a:pt x="20542" y="310885"/>
                  </a:lnTo>
                  <a:lnTo>
                    <a:pt x="20488" y="310648"/>
                  </a:lnTo>
                  <a:lnTo>
                    <a:pt x="20430" y="310412"/>
                  </a:lnTo>
                  <a:lnTo>
                    <a:pt x="20351" y="310180"/>
                  </a:lnTo>
                  <a:lnTo>
                    <a:pt x="20269" y="309956"/>
                  </a:lnTo>
                  <a:lnTo>
                    <a:pt x="20210" y="309719"/>
                  </a:lnTo>
                  <a:lnTo>
                    <a:pt x="20181" y="309476"/>
                  </a:lnTo>
                  <a:lnTo>
                    <a:pt x="20120" y="309245"/>
                  </a:lnTo>
                  <a:lnTo>
                    <a:pt x="20048" y="309014"/>
                  </a:lnTo>
                  <a:lnTo>
                    <a:pt x="20023" y="308771"/>
                  </a:lnTo>
                  <a:lnTo>
                    <a:pt x="19993" y="308528"/>
                  </a:lnTo>
                  <a:lnTo>
                    <a:pt x="19930" y="308291"/>
                  </a:lnTo>
                  <a:lnTo>
                    <a:pt x="19904" y="308054"/>
                  </a:lnTo>
                  <a:lnTo>
                    <a:pt x="19878" y="307811"/>
                  </a:lnTo>
                  <a:lnTo>
                    <a:pt x="19832" y="307568"/>
                  </a:lnTo>
                  <a:lnTo>
                    <a:pt x="19800" y="307331"/>
                  </a:lnTo>
                  <a:lnTo>
                    <a:pt x="19800" y="307088"/>
                  </a:lnTo>
                  <a:lnTo>
                    <a:pt x="19799" y="306845"/>
                  </a:lnTo>
                  <a:lnTo>
                    <a:pt x="19797" y="306602"/>
                  </a:lnTo>
                  <a:lnTo>
                    <a:pt x="19826" y="306359"/>
                  </a:lnTo>
                  <a:lnTo>
                    <a:pt x="19835" y="306116"/>
                  </a:lnTo>
                  <a:lnTo>
                    <a:pt x="19830" y="305873"/>
                  </a:lnTo>
                  <a:lnTo>
                    <a:pt x="19852" y="305630"/>
                  </a:lnTo>
                  <a:lnTo>
                    <a:pt x="19869" y="305393"/>
                  </a:lnTo>
                  <a:lnTo>
                    <a:pt x="19865" y="305150"/>
                  </a:lnTo>
                  <a:lnTo>
                    <a:pt x="19863" y="304907"/>
                  </a:lnTo>
                  <a:lnTo>
                    <a:pt x="19862" y="304664"/>
                  </a:lnTo>
                  <a:lnTo>
                    <a:pt x="19860" y="304421"/>
                  </a:lnTo>
                  <a:lnTo>
                    <a:pt x="19861" y="304178"/>
                  </a:lnTo>
                  <a:lnTo>
                    <a:pt x="19847" y="303935"/>
                  </a:lnTo>
                  <a:lnTo>
                    <a:pt x="19817" y="303692"/>
                  </a:lnTo>
                  <a:lnTo>
                    <a:pt x="19813" y="303449"/>
                  </a:lnTo>
                  <a:lnTo>
                    <a:pt x="19814" y="303206"/>
                  </a:lnTo>
                  <a:lnTo>
                    <a:pt x="19809" y="302963"/>
                  </a:lnTo>
                  <a:lnTo>
                    <a:pt x="19778" y="302720"/>
                  </a:lnTo>
                  <a:lnTo>
                    <a:pt x="19770" y="302477"/>
                  </a:lnTo>
                  <a:lnTo>
                    <a:pt x="19754" y="302240"/>
                  </a:lnTo>
                  <a:lnTo>
                    <a:pt x="19706" y="302003"/>
                  </a:lnTo>
                  <a:lnTo>
                    <a:pt x="19655" y="301760"/>
                  </a:lnTo>
                  <a:lnTo>
                    <a:pt x="19607" y="301523"/>
                  </a:lnTo>
                  <a:lnTo>
                    <a:pt x="19610" y="301280"/>
                  </a:lnTo>
                  <a:lnTo>
                    <a:pt x="19578" y="301043"/>
                  </a:lnTo>
                  <a:lnTo>
                    <a:pt x="19491" y="300812"/>
                  </a:lnTo>
                  <a:lnTo>
                    <a:pt x="19485" y="300569"/>
                  </a:lnTo>
                  <a:lnTo>
                    <a:pt x="19466" y="300326"/>
                  </a:lnTo>
                  <a:lnTo>
                    <a:pt x="19416" y="300090"/>
                  </a:lnTo>
                  <a:lnTo>
                    <a:pt x="19384" y="299852"/>
                  </a:lnTo>
                  <a:lnTo>
                    <a:pt x="19358" y="299610"/>
                  </a:lnTo>
                  <a:lnTo>
                    <a:pt x="19308" y="299372"/>
                  </a:lnTo>
                  <a:lnTo>
                    <a:pt x="19261" y="299129"/>
                  </a:lnTo>
                  <a:lnTo>
                    <a:pt x="19221" y="298892"/>
                  </a:lnTo>
                  <a:lnTo>
                    <a:pt x="19199" y="298771"/>
                  </a:lnTo>
                  <a:lnTo>
                    <a:pt x="19177" y="298655"/>
                  </a:lnTo>
                  <a:lnTo>
                    <a:pt x="19152" y="298534"/>
                  </a:lnTo>
                  <a:lnTo>
                    <a:pt x="19125" y="298412"/>
                  </a:lnTo>
                  <a:lnTo>
                    <a:pt x="19098" y="298297"/>
                  </a:lnTo>
                  <a:lnTo>
                    <a:pt x="19069" y="298182"/>
                  </a:lnTo>
                  <a:lnTo>
                    <a:pt x="19005" y="297945"/>
                  </a:lnTo>
                  <a:lnTo>
                    <a:pt x="18918" y="297720"/>
                  </a:lnTo>
                  <a:lnTo>
                    <a:pt x="18844" y="297489"/>
                  </a:lnTo>
                  <a:lnTo>
                    <a:pt x="18789" y="297252"/>
                  </a:lnTo>
                  <a:lnTo>
                    <a:pt x="18767" y="297131"/>
                  </a:lnTo>
                  <a:lnTo>
                    <a:pt x="18739" y="297009"/>
                  </a:lnTo>
                  <a:lnTo>
                    <a:pt x="18694" y="296900"/>
                  </a:lnTo>
                  <a:lnTo>
                    <a:pt x="18637" y="296791"/>
                  </a:lnTo>
                  <a:lnTo>
                    <a:pt x="18577" y="296687"/>
                  </a:lnTo>
                  <a:lnTo>
                    <a:pt x="18497" y="296456"/>
                  </a:lnTo>
                  <a:lnTo>
                    <a:pt x="18454" y="296219"/>
                  </a:lnTo>
                  <a:lnTo>
                    <a:pt x="18367" y="295994"/>
                  </a:lnTo>
                  <a:lnTo>
                    <a:pt x="18266" y="295770"/>
                  </a:lnTo>
                  <a:lnTo>
                    <a:pt x="18183" y="295539"/>
                  </a:lnTo>
                  <a:lnTo>
                    <a:pt x="18107" y="295308"/>
                  </a:lnTo>
                  <a:lnTo>
                    <a:pt x="18019" y="295083"/>
                  </a:lnTo>
                  <a:lnTo>
                    <a:pt x="17929" y="294858"/>
                  </a:lnTo>
                  <a:lnTo>
                    <a:pt x="17861" y="294627"/>
                  </a:lnTo>
                  <a:lnTo>
                    <a:pt x="17808" y="294391"/>
                  </a:lnTo>
                  <a:lnTo>
                    <a:pt x="17774" y="294275"/>
                  </a:lnTo>
                  <a:lnTo>
                    <a:pt x="17738" y="294154"/>
                  </a:lnTo>
                  <a:lnTo>
                    <a:pt x="17699" y="294044"/>
                  </a:lnTo>
                  <a:lnTo>
                    <a:pt x="17654" y="293929"/>
                  </a:lnTo>
                  <a:lnTo>
                    <a:pt x="17605" y="293813"/>
                  </a:lnTo>
                  <a:lnTo>
                    <a:pt x="17524" y="293589"/>
                  </a:lnTo>
                  <a:lnTo>
                    <a:pt x="17477" y="293346"/>
                  </a:lnTo>
                  <a:lnTo>
                    <a:pt x="17358" y="293139"/>
                  </a:lnTo>
                  <a:lnTo>
                    <a:pt x="17240" y="292927"/>
                  </a:lnTo>
                  <a:lnTo>
                    <a:pt x="17176" y="292689"/>
                  </a:lnTo>
                  <a:lnTo>
                    <a:pt x="17068" y="292477"/>
                  </a:lnTo>
                  <a:lnTo>
                    <a:pt x="16936" y="292270"/>
                  </a:lnTo>
                  <a:lnTo>
                    <a:pt x="16835" y="292052"/>
                  </a:lnTo>
                  <a:lnTo>
                    <a:pt x="16740" y="291827"/>
                  </a:lnTo>
                  <a:lnTo>
                    <a:pt x="16695" y="291711"/>
                  </a:lnTo>
                  <a:lnTo>
                    <a:pt x="16649" y="291602"/>
                  </a:lnTo>
                  <a:lnTo>
                    <a:pt x="16600" y="291492"/>
                  </a:lnTo>
                  <a:lnTo>
                    <a:pt x="16549" y="291377"/>
                  </a:lnTo>
                  <a:lnTo>
                    <a:pt x="16498" y="291268"/>
                  </a:lnTo>
                  <a:lnTo>
                    <a:pt x="16411" y="291043"/>
                  </a:lnTo>
                  <a:lnTo>
                    <a:pt x="16317" y="290818"/>
                  </a:lnTo>
                  <a:lnTo>
                    <a:pt x="16209" y="290600"/>
                  </a:lnTo>
                  <a:lnTo>
                    <a:pt x="16132" y="290368"/>
                  </a:lnTo>
                  <a:lnTo>
                    <a:pt x="16090" y="290131"/>
                  </a:lnTo>
                  <a:lnTo>
                    <a:pt x="16033" y="289895"/>
                  </a:lnTo>
                  <a:lnTo>
                    <a:pt x="15991" y="289658"/>
                  </a:lnTo>
                  <a:lnTo>
                    <a:pt x="15972" y="289415"/>
                  </a:lnTo>
                  <a:lnTo>
                    <a:pt x="15921" y="289086"/>
                  </a:lnTo>
                  <a:lnTo>
                    <a:pt x="15899" y="288965"/>
                  </a:lnTo>
                  <a:lnTo>
                    <a:pt x="15879" y="288843"/>
                  </a:lnTo>
                  <a:lnTo>
                    <a:pt x="15864" y="288728"/>
                  </a:lnTo>
                  <a:lnTo>
                    <a:pt x="15852" y="288607"/>
                  </a:lnTo>
                  <a:lnTo>
                    <a:pt x="15840" y="288485"/>
                  </a:lnTo>
                  <a:lnTo>
                    <a:pt x="15832" y="288364"/>
                  </a:lnTo>
                  <a:lnTo>
                    <a:pt x="15826" y="288242"/>
                  </a:lnTo>
                  <a:lnTo>
                    <a:pt x="15795" y="287999"/>
                  </a:lnTo>
                  <a:lnTo>
                    <a:pt x="15759" y="287883"/>
                  </a:lnTo>
                  <a:lnTo>
                    <a:pt x="15711" y="287774"/>
                  </a:lnTo>
                  <a:lnTo>
                    <a:pt x="15657" y="287665"/>
                  </a:lnTo>
                  <a:lnTo>
                    <a:pt x="15596" y="287556"/>
                  </a:lnTo>
                  <a:lnTo>
                    <a:pt x="15525" y="287458"/>
                  </a:lnTo>
                  <a:lnTo>
                    <a:pt x="15453" y="287361"/>
                  </a:lnTo>
                  <a:lnTo>
                    <a:pt x="15341" y="287148"/>
                  </a:lnTo>
                  <a:lnTo>
                    <a:pt x="15240" y="286924"/>
                  </a:lnTo>
                  <a:lnTo>
                    <a:pt x="15098" y="286730"/>
                  </a:lnTo>
                  <a:lnTo>
                    <a:pt x="14958" y="286529"/>
                  </a:lnTo>
                  <a:lnTo>
                    <a:pt x="14842" y="286316"/>
                  </a:lnTo>
                  <a:lnTo>
                    <a:pt x="14724" y="286103"/>
                  </a:lnTo>
                  <a:lnTo>
                    <a:pt x="14602" y="285891"/>
                  </a:lnTo>
                  <a:lnTo>
                    <a:pt x="14437" y="285715"/>
                  </a:lnTo>
                  <a:lnTo>
                    <a:pt x="14266" y="285545"/>
                  </a:lnTo>
                  <a:lnTo>
                    <a:pt x="14180" y="285454"/>
                  </a:lnTo>
                  <a:lnTo>
                    <a:pt x="14092" y="285368"/>
                  </a:lnTo>
                  <a:lnTo>
                    <a:pt x="14005" y="285283"/>
                  </a:lnTo>
                  <a:lnTo>
                    <a:pt x="13917" y="285198"/>
                  </a:lnTo>
                  <a:lnTo>
                    <a:pt x="13828" y="285114"/>
                  </a:lnTo>
                  <a:lnTo>
                    <a:pt x="13739" y="285034"/>
                  </a:lnTo>
                  <a:lnTo>
                    <a:pt x="13559" y="284870"/>
                  </a:lnTo>
                  <a:lnTo>
                    <a:pt x="13377" y="284706"/>
                  </a:lnTo>
                  <a:lnTo>
                    <a:pt x="13192" y="284554"/>
                  </a:lnTo>
                  <a:lnTo>
                    <a:pt x="12977" y="284451"/>
                  </a:lnTo>
                  <a:lnTo>
                    <a:pt x="12737" y="284396"/>
                  </a:lnTo>
                  <a:lnTo>
                    <a:pt x="12534" y="284257"/>
                  </a:lnTo>
                  <a:lnTo>
                    <a:pt x="12308" y="284184"/>
                  </a:lnTo>
                  <a:lnTo>
                    <a:pt x="12063" y="284172"/>
                  </a:lnTo>
                  <a:lnTo>
                    <a:pt x="11820" y="284177"/>
                  </a:lnTo>
                  <a:lnTo>
                    <a:pt x="11578" y="284202"/>
                  </a:lnTo>
                  <a:lnTo>
                    <a:pt x="11334" y="284220"/>
                  </a:lnTo>
                  <a:lnTo>
                    <a:pt x="11206" y="284226"/>
                  </a:lnTo>
                  <a:lnTo>
                    <a:pt x="11096" y="284263"/>
                  </a:lnTo>
                  <a:lnTo>
                    <a:pt x="11013" y="284342"/>
                  </a:lnTo>
                  <a:lnTo>
                    <a:pt x="10946" y="284445"/>
                  </a:lnTo>
                  <a:lnTo>
                    <a:pt x="10878" y="284555"/>
                  </a:lnTo>
                  <a:lnTo>
                    <a:pt x="10733" y="284767"/>
                  </a:lnTo>
                  <a:lnTo>
                    <a:pt x="10540" y="284846"/>
                  </a:lnTo>
                  <a:lnTo>
                    <a:pt x="10293" y="284773"/>
                  </a:lnTo>
                  <a:lnTo>
                    <a:pt x="10171" y="284773"/>
                  </a:lnTo>
                  <a:lnTo>
                    <a:pt x="10048" y="284785"/>
                  </a:lnTo>
                  <a:lnTo>
                    <a:pt x="9931" y="284810"/>
                  </a:lnTo>
                  <a:lnTo>
                    <a:pt x="9826" y="284870"/>
                  </a:lnTo>
                  <a:lnTo>
                    <a:pt x="9725" y="284943"/>
                  </a:lnTo>
                  <a:lnTo>
                    <a:pt x="9482" y="285016"/>
                  </a:lnTo>
                  <a:lnTo>
                    <a:pt x="9258" y="284992"/>
                  </a:lnTo>
                  <a:lnTo>
                    <a:pt x="9135" y="284773"/>
                  </a:lnTo>
                  <a:lnTo>
                    <a:pt x="8985" y="284578"/>
                  </a:lnTo>
                  <a:lnTo>
                    <a:pt x="8895" y="284500"/>
                  </a:lnTo>
                  <a:lnTo>
                    <a:pt x="8797" y="284426"/>
                  </a:lnTo>
                  <a:lnTo>
                    <a:pt x="8694" y="284354"/>
                  </a:lnTo>
                  <a:lnTo>
                    <a:pt x="8589" y="284287"/>
                  </a:lnTo>
                  <a:lnTo>
                    <a:pt x="8481" y="284232"/>
                  </a:lnTo>
                  <a:lnTo>
                    <a:pt x="8371" y="284196"/>
                  </a:lnTo>
                  <a:lnTo>
                    <a:pt x="8130" y="284232"/>
                  </a:lnTo>
                  <a:lnTo>
                    <a:pt x="7886" y="284251"/>
                  </a:lnTo>
                  <a:lnTo>
                    <a:pt x="7643" y="284244"/>
                  </a:lnTo>
                  <a:lnTo>
                    <a:pt x="7401" y="284220"/>
                  </a:lnTo>
                  <a:lnTo>
                    <a:pt x="7149" y="284202"/>
                  </a:lnTo>
                  <a:lnTo>
                    <a:pt x="7031" y="284190"/>
                  </a:lnTo>
                  <a:lnTo>
                    <a:pt x="6945" y="284117"/>
                  </a:lnTo>
                  <a:lnTo>
                    <a:pt x="6878" y="284013"/>
                  </a:lnTo>
                  <a:lnTo>
                    <a:pt x="6827" y="283898"/>
                  </a:lnTo>
                  <a:lnTo>
                    <a:pt x="6789" y="283783"/>
                  </a:lnTo>
                  <a:lnTo>
                    <a:pt x="6771" y="283661"/>
                  </a:lnTo>
                  <a:lnTo>
                    <a:pt x="6765" y="283539"/>
                  </a:lnTo>
                  <a:lnTo>
                    <a:pt x="6760" y="283412"/>
                  </a:lnTo>
                  <a:lnTo>
                    <a:pt x="6770" y="283285"/>
                  </a:lnTo>
                  <a:lnTo>
                    <a:pt x="6718" y="283060"/>
                  </a:lnTo>
                  <a:lnTo>
                    <a:pt x="6528" y="282902"/>
                  </a:lnTo>
                  <a:lnTo>
                    <a:pt x="6303" y="282969"/>
                  </a:lnTo>
                  <a:lnTo>
                    <a:pt x="6061" y="283029"/>
                  </a:lnTo>
                  <a:lnTo>
                    <a:pt x="5817" y="283030"/>
                  </a:lnTo>
                  <a:lnTo>
                    <a:pt x="5701" y="282999"/>
                  </a:lnTo>
                  <a:lnTo>
                    <a:pt x="5586" y="282950"/>
                  </a:lnTo>
                  <a:lnTo>
                    <a:pt x="5478" y="282883"/>
                  </a:lnTo>
                  <a:lnTo>
                    <a:pt x="5387" y="282811"/>
                  </a:lnTo>
                  <a:lnTo>
                    <a:pt x="5325" y="282707"/>
                  </a:lnTo>
                  <a:lnTo>
                    <a:pt x="5278" y="282592"/>
                  </a:lnTo>
                  <a:lnTo>
                    <a:pt x="5168" y="282373"/>
                  </a:lnTo>
                  <a:lnTo>
                    <a:pt x="5104" y="282270"/>
                  </a:lnTo>
                  <a:lnTo>
                    <a:pt x="5029" y="282179"/>
                  </a:lnTo>
                  <a:lnTo>
                    <a:pt x="4945" y="282088"/>
                  </a:lnTo>
                  <a:lnTo>
                    <a:pt x="4859" y="282002"/>
                  </a:lnTo>
                  <a:lnTo>
                    <a:pt x="4713" y="281808"/>
                  </a:lnTo>
                  <a:lnTo>
                    <a:pt x="4591" y="281596"/>
                  </a:lnTo>
                  <a:lnTo>
                    <a:pt x="4447" y="281401"/>
                  </a:lnTo>
                  <a:lnTo>
                    <a:pt x="4374" y="281304"/>
                  </a:lnTo>
                  <a:lnTo>
                    <a:pt x="4323" y="281195"/>
                  </a:lnTo>
                  <a:lnTo>
                    <a:pt x="4283" y="281079"/>
                  </a:lnTo>
                  <a:lnTo>
                    <a:pt x="4247" y="280964"/>
                  </a:lnTo>
                  <a:lnTo>
                    <a:pt x="4214" y="280842"/>
                  </a:lnTo>
                  <a:lnTo>
                    <a:pt x="4144" y="280611"/>
                  </a:lnTo>
                  <a:lnTo>
                    <a:pt x="4059" y="280381"/>
                  </a:lnTo>
                  <a:lnTo>
                    <a:pt x="4028" y="280265"/>
                  </a:lnTo>
                  <a:lnTo>
                    <a:pt x="4010" y="280144"/>
                  </a:lnTo>
                  <a:lnTo>
                    <a:pt x="3999" y="280022"/>
                  </a:lnTo>
                  <a:lnTo>
                    <a:pt x="3991" y="279900"/>
                  </a:lnTo>
                  <a:lnTo>
                    <a:pt x="3987" y="279785"/>
                  </a:lnTo>
                  <a:lnTo>
                    <a:pt x="3988" y="279536"/>
                  </a:lnTo>
                  <a:lnTo>
                    <a:pt x="3987" y="279293"/>
                  </a:lnTo>
                  <a:lnTo>
                    <a:pt x="4004" y="279044"/>
                  </a:lnTo>
                  <a:lnTo>
                    <a:pt x="3911" y="278844"/>
                  </a:lnTo>
                  <a:lnTo>
                    <a:pt x="3813" y="278764"/>
                  </a:lnTo>
                  <a:lnTo>
                    <a:pt x="3709" y="278692"/>
                  </a:lnTo>
                  <a:lnTo>
                    <a:pt x="3605" y="278625"/>
                  </a:lnTo>
                  <a:lnTo>
                    <a:pt x="3490" y="278564"/>
                  </a:lnTo>
                  <a:lnTo>
                    <a:pt x="3379" y="278376"/>
                  </a:lnTo>
                  <a:lnTo>
                    <a:pt x="3398" y="278121"/>
                  </a:lnTo>
                  <a:lnTo>
                    <a:pt x="3400" y="277877"/>
                  </a:lnTo>
                  <a:lnTo>
                    <a:pt x="3380" y="277634"/>
                  </a:lnTo>
                  <a:lnTo>
                    <a:pt x="3347" y="277398"/>
                  </a:lnTo>
                  <a:lnTo>
                    <a:pt x="3336" y="277276"/>
                  </a:lnTo>
                  <a:lnTo>
                    <a:pt x="3320" y="277154"/>
                  </a:lnTo>
                  <a:lnTo>
                    <a:pt x="3295" y="277039"/>
                  </a:lnTo>
                  <a:lnTo>
                    <a:pt x="3265" y="276918"/>
                  </a:lnTo>
                  <a:lnTo>
                    <a:pt x="3230" y="276802"/>
                  </a:lnTo>
                  <a:lnTo>
                    <a:pt x="3191" y="276687"/>
                  </a:lnTo>
                  <a:lnTo>
                    <a:pt x="3149" y="276571"/>
                  </a:lnTo>
                  <a:lnTo>
                    <a:pt x="3100" y="276462"/>
                  </a:lnTo>
                  <a:lnTo>
                    <a:pt x="3040" y="276359"/>
                  </a:lnTo>
                  <a:lnTo>
                    <a:pt x="2965" y="276261"/>
                  </a:lnTo>
                  <a:lnTo>
                    <a:pt x="2875" y="276176"/>
                  </a:lnTo>
                  <a:lnTo>
                    <a:pt x="2779" y="276104"/>
                  </a:lnTo>
                  <a:lnTo>
                    <a:pt x="2671" y="276049"/>
                  </a:lnTo>
                  <a:lnTo>
                    <a:pt x="2468" y="275915"/>
                  </a:lnTo>
                  <a:lnTo>
                    <a:pt x="2378" y="275830"/>
                  </a:lnTo>
                  <a:lnTo>
                    <a:pt x="2295" y="275745"/>
                  </a:lnTo>
                  <a:lnTo>
                    <a:pt x="2220" y="275648"/>
                  </a:lnTo>
                  <a:lnTo>
                    <a:pt x="2156" y="275545"/>
                  </a:lnTo>
                  <a:lnTo>
                    <a:pt x="2103" y="275435"/>
                  </a:lnTo>
                  <a:lnTo>
                    <a:pt x="2069" y="275320"/>
                  </a:lnTo>
                  <a:lnTo>
                    <a:pt x="2043" y="275198"/>
                  </a:lnTo>
                  <a:lnTo>
                    <a:pt x="1974" y="274967"/>
                  </a:lnTo>
                  <a:lnTo>
                    <a:pt x="1936" y="274852"/>
                  </a:lnTo>
                  <a:lnTo>
                    <a:pt x="1896" y="274737"/>
                  </a:lnTo>
                  <a:lnTo>
                    <a:pt x="1855" y="274621"/>
                  </a:lnTo>
                  <a:lnTo>
                    <a:pt x="1810" y="274512"/>
                  </a:lnTo>
                  <a:lnTo>
                    <a:pt x="1754" y="274402"/>
                  </a:lnTo>
                  <a:lnTo>
                    <a:pt x="1696" y="274293"/>
                  </a:lnTo>
                  <a:lnTo>
                    <a:pt x="1596" y="274068"/>
                  </a:lnTo>
                  <a:lnTo>
                    <a:pt x="1546" y="273837"/>
                  </a:lnTo>
                  <a:lnTo>
                    <a:pt x="1544" y="273594"/>
                  </a:lnTo>
                  <a:lnTo>
                    <a:pt x="1451" y="273363"/>
                  </a:lnTo>
                  <a:lnTo>
                    <a:pt x="1391" y="273133"/>
                  </a:lnTo>
                  <a:lnTo>
                    <a:pt x="1366" y="273011"/>
                  </a:lnTo>
                  <a:lnTo>
                    <a:pt x="1330" y="272896"/>
                  </a:lnTo>
                  <a:lnTo>
                    <a:pt x="1288" y="272786"/>
                  </a:lnTo>
                  <a:lnTo>
                    <a:pt x="1240" y="272671"/>
                  </a:lnTo>
                  <a:lnTo>
                    <a:pt x="1185" y="272561"/>
                  </a:lnTo>
                  <a:lnTo>
                    <a:pt x="1118" y="272464"/>
                  </a:lnTo>
                  <a:lnTo>
                    <a:pt x="1042" y="272367"/>
                  </a:lnTo>
                  <a:lnTo>
                    <a:pt x="892" y="272173"/>
                  </a:lnTo>
                  <a:lnTo>
                    <a:pt x="817" y="272075"/>
                  </a:lnTo>
                  <a:lnTo>
                    <a:pt x="739" y="271984"/>
                  </a:lnTo>
                  <a:lnTo>
                    <a:pt x="657" y="271893"/>
                  </a:lnTo>
                  <a:lnTo>
                    <a:pt x="566" y="271814"/>
                  </a:lnTo>
                  <a:lnTo>
                    <a:pt x="465" y="271747"/>
                  </a:lnTo>
                  <a:lnTo>
                    <a:pt x="269" y="271602"/>
                  </a:lnTo>
                  <a:lnTo>
                    <a:pt x="171" y="271523"/>
                  </a:lnTo>
                  <a:lnTo>
                    <a:pt x="83" y="271437"/>
                  </a:lnTo>
                  <a:lnTo>
                    <a:pt x="20" y="271340"/>
                  </a:lnTo>
                  <a:lnTo>
                    <a:pt x="0" y="271219"/>
                  </a:lnTo>
                  <a:lnTo>
                    <a:pt x="13" y="271091"/>
                  </a:lnTo>
                  <a:lnTo>
                    <a:pt x="43" y="270976"/>
                  </a:lnTo>
                  <a:lnTo>
                    <a:pt x="89" y="270854"/>
                  </a:lnTo>
                  <a:lnTo>
                    <a:pt x="155" y="270757"/>
                  </a:lnTo>
                  <a:lnTo>
                    <a:pt x="243" y="270678"/>
                  </a:lnTo>
                  <a:lnTo>
                    <a:pt x="355" y="270624"/>
                  </a:lnTo>
                  <a:lnTo>
                    <a:pt x="471" y="270581"/>
                  </a:lnTo>
                  <a:lnTo>
                    <a:pt x="592" y="270538"/>
                  </a:lnTo>
                  <a:lnTo>
                    <a:pt x="716" y="270508"/>
                  </a:lnTo>
                  <a:lnTo>
                    <a:pt x="844" y="270338"/>
                  </a:lnTo>
                  <a:lnTo>
                    <a:pt x="859" y="270204"/>
                  </a:lnTo>
                  <a:lnTo>
                    <a:pt x="869" y="270077"/>
                  </a:lnTo>
                  <a:lnTo>
                    <a:pt x="880" y="269834"/>
                  </a:lnTo>
                  <a:lnTo>
                    <a:pt x="810" y="269609"/>
                  </a:lnTo>
                  <a:lnTo>
                    <a:pt x="683" y="269396"/>
                  </a:lnTo>
                  <a:lnTo>
                    <a:pt x="595" y="269171"/>
                  </a:lnTo>
                  <a:lnTo>
                    <a:pt x="575" y="268928"/>
                  </a:lnTo>
                  <a:lnTo>
                    <a:pt x="597" y="268692"/>
                  </a:lnTo>
                  <a:lnTo>
                    <a:pt x="660" y="268454"/>
                  </a:lnTo>
                  <a:lnTo>
                    <a:pt x="717" y="268218"/>
                  </a:lnTo>
                  <a:lnTo>
                    <a:pt x="746" y="267974"/>
                  </a:lnTo>
                  <a:lnTo>
                    <a:pt x="731" y="267732"/>
                  </a:lnTo>
                  <a:lnTo>
                    <a:pt x="644" y="267507"/>
                  </a:lnTo>
                  <a:lnTo>
                    <a:pt x="606" y="267264"/>
                  </a:lnTo>
                  <a:lnTo>
                    <a:pt x="612" y="267021"/>
                  </a:lnTo>
                  <a:lnTo>
                    <a:pt x="608" y="266777"/>
                  </a:lnTo>
                  <a:lnTo>
                    <a:pt x="611" y="266535"/>
                  </a:lnTo>
                  <a:lnTo>
                    <a:pt x="618" y="266413"/>
                  </a:lnTo>
                  <a:lnTo>
                    <a:pt x="643" y="266292"/>
                  </a:lnTo>
                  <a:lnTo>
                    <a:pt x="690" y="266182"/>
                  </a:lnTo>
                  <a:lnTo>
                    <a:pt x="751" y="266079"/>
                  </a:lnTo>
                  <a:lnTo>
                    <a:pt x="819" y="265975"/>
                  </a:lnTo>
                  <a:lnTo>
                    <a:pt x="889" y="265879"/>
                  </a:lnTo>
                  <a:lnTo>
                    <a:pt x="974" y="265787"/>
                  </a:lnTo>
                  <a:lnTo>
                    <a:pt x="1059" y="265696"/>
                  </a:lnTo>
                  <a:lnTo>
                    <a:pt x="1136" y="265472"/>
                  </a:lnTo>
                  <a:lnTo>
                    <a:pt x="1143" y="265228"/>
                  </a:lnTo>
                  <a:lnTo>
                    <a:pt x="1152" y="264979"/>
                  </a:lnTo>
                  <a:lnTo>
                    <a:pt x="1100" y="264748"/>
                  </a:lnTo>
                  <a:lnTo>
                    <a:pt x="979" y="264536"/>
                  </a:lnTo>
                  <a:lnTo>
                    <a:pt x="931" y="264426"/>
                  </a:lnTo>
                  <a:lnTo>
                    <a:pt x="889" y="264311"/>
                  </a:lnTo>
                  <a:lnTo>
                    <a:pt x="852" y="264196"/>
                  </a:lnTo>
                  <a:lnTo>
                    <a:pt x="819" y="264080"/>
                  </a:lnTo>
                  <a:lnTo>
                    <a:pt x="794" y="263958"/>
                  </a:lnTo>
                  <a:lnTo>
                    <a:pt x="778" y="263837"/>
                  </a:lnTo>
                  <a:lnTo>
                    <a:pt x="776" y="263715"/>
                  </a:lnTo>
                  <a:lnTo>
                    <a:pt x="780" y="263473"/>
                  </a:lnTo>
                  <a:lnTo>
                    <a:pt x="778" y="263230"/>
                  </a:lnTo>
                  <a:lnTo>
                    <a:pt x="747" y="262987"/>
                  </a:lnTo>
                  <a:lnTo>
                    <a:pt x="714" y="262749"/>
                  </a:lnTo>
                  <a:lnTo>
                    <a:pt x="683" y="262507"/>
                  </a:lnTo>
                  <a:lnTo>
                    <a:pt x="655" y="262269"/>
                  </a:lnTo>
                  <a:lnTo>
                    <a:pt x="651" y="262027"/>
                  </a:lnTo>
                  <a:lnTo>
                    <a:pt x="651" y="261777"/>
                  </a:lnTo>
                  <a:lnTo>
                    <a:pt x="649" y="261535"/>
                  </a:lnTo>
                  <a:lnTo>
                    <a:pt x="647" y="261291"/>
                  </a:lnTo>
                  <a:lnTo>
                    <a:pt x="640" y="261048"/>
                  </a:lnTo>
                  <a:lnTo>
                    <a:pt x="642" y="260805"/>
                  </a:lnTo>
                  <a:lnTo>
                    <a:pt x="752" y="260593"/>
                  </a:lnTo>
                  <a:lnTo>
                    <a:pt x="885" y="260386"/>
                  </a:lnTo>
                  <a:lnTo>
                    <a:pt x="1019" y="260186"/>
                  </a:lnTo>
                  <a:lnTo>
                    <a:pt x="1148" y="259979"/>
                  </a:lnTo>
                  <a:lnTo>
                    <a:pt x="1274" y="259773"/>
                  </a:lnTo>
                  <a:lnTo>
                    <a:pt x="1387" y="259554"/>
                  </a:lnTo>
                  <a:lnTo>
                    <a:pt x="1474" y="259329"/>
                  </a:lnTo>
                  <a:lnTo>
                    <a:pt x="1568" y="259105"/>
                  </a:lnTo>
                  <a:lnTo>
                    <a:pt x="1679" y="258885"/>
                  </a:lnTo>
                  <a:lnTo>
                    <a:pt x="1809" y="258679"/>
                  </a:lnTo>
                  <a:lnTo>
                    <a:pt x="1839" y="258442"/>
                  </a:lnTo>
                  <a:lnTo>
                    <a:pt x="1827" y="258199"/>
                  </a:lnTo>
                  <a:lnTo>
                    <a:pt x="1822" y="257956"/>
                  </a:lnTo>
                  <a:lnTo>
                    <a:pt x="1820" y="257713"/>
                  </a:lnTo>
                  <a:lnTo>
                    <a:pt x="1818" y="257470"/>
                  </a:lnTo>
                  <a:lnTo>
                    <a:pt x="1815" y="257227"/>
                  </a:lnTo>
                  <a:lnTo>
                    <a:pt x="1816" y="256984"/>
                  </a:lnTo>
                  <a:lnTo>
                    <a:pt x="1832" y="256863"/>
                  </a:lnTo>
                  <a:lnTo>
                    <a:pt x="1858" y="256741"/>
                  </a:lnTo>
                  <a:lnTo>
                    <a:pt x="1902" y="256632"/>
                  </a:lnTo>
                  <a:lnTo>
                    <a:pt x="1962" y="256528"/>
                  </a:lnTo>
                  <a:lnTo>
                    <a:pt x="2030" y="256425"/>
                  </a:lnTo>
                  <a:lnTo>
                    <a:pt x="2101" y="256328"/>
                  </a:lnTo>
                  <a:lnTo>
                    <a:pt x="2240" y="256121"/>
                  </a:lnTo>
                  <a:lnTo>
                    <a:pt x="2348" y="255908"/>
                  </a:lnTo>
                  <a:lnTo>
                    <a:pt x="2293" y="255672"/>
                  </a:lnTo>
                  <a:lnTo>
                    <a:pt x="2262" y="255428"/>
                  </a:lnTo>
                  <a:lnTo>
                    <a:pt x="2263" y="255186"/>
                  </a:lnTo>
                  <a:lnTo>
                    <a:pt x="2259" y="255064"/>
                  </a:lnTo>
                  <a:lnTo>
                    <a:pt x="2264" y="254943"/>
                  </a:lnTo>
                  <a:lnTo>
                    <a:pt x="2274" y="254821"/>
                  </a:lnTo>
                  <a:lnTo>
                    <a:pt x="2291" y="254694"/>
                  </a:lnTo>
                  <a:lnTo>
                    <a:pt x="2329" y="254584"/>
                  </a:lnTo>
                  <a:lnTo>
                    <a:pt x="2396" y="254487"/>
                  </a:lnTo>
                  <a:lnTo>
                    <a:pt x="2485" y="254396"/>
                  </a:lnTo>
                  <a:lnTo>
                    <a:pt x="2587" y="254323"/>
                  </a:lnTo>
                  <a:lnTo>
                    <a:pt x="2692" y="254269"/>
                  </a:lnTo>
                  <a:lnTo>
                    <a:pt x="2810" y="254232"/>
                  </a:lnTo>
                  <a:lnTo>
                    <a:pt x="2933" y="254214"/>
                  </a:lnTo>
                  <a:lnTo>
                    <a:pt x="3054" y="254213"/>
                  </a:lnTo>
                  <a:lnTo>
                    <a:pt x="3295" y="254250"/>
                  </a:lnTo>
                  <a:lnTo>
                    <a:pt x="3417" y="254262"/>
                  </a:lnTo>
                  <a:lnTo>
                    <a:pt x="3538" y="254275"/>
                  </a:lnTo>
                  <a:lnTo>
                    <a:pt x="3657" y="254299"/>
                  </a:lnTo>
                  <a:lnTo>
                    <a:pt x="3773" y="254329"/>
                  </a:lnTo>
                  <a:lnTo>
                    <a:pt x="3888" y="254371"/>
                  </a:lnTo>
                  <a:lnTo>
                    <a:pt x="4000" y="254420"/>
                  </a:lnTo>
                  <a:lnTo>
                    <a:pt x="4108" y="254475"/>
                  </a:lnTo>
                  <a:lnTo>
                    <a:pt x="4330" y="254572"/>
                  </a:lnTo>
                  <a:lnTo>
                    <a:pt x="4569" y="254621"/>
                  </a:lnTo>
                  <a:lnTo>
                    <a:pt x="4815" y="254615"/>
                  </a:lnTo>
                  <a:lnTo>
                    <a:pt x="5027" y="254517"/>
                  </a:lnTo>
                  <a:lnTo>
                    <a:pt x="5206" y="254341"/>
                  </a:lnTo>
                  <a:lnTo>
                    <a:pt x="5384" y="254177"/>
                  </a:lnTo>
                  <a:lnTo>
                    <a:pt x="5587" y="254043"/>
                  </a:lnTo>
                  <a:lnTo>
                    <a:pt x="5810" y="253946"/>
                  </a:lnTo>
                  <a:lnTo>
                    <a:pt x="6037" y="253861"/>
                  </a:lnTo>
                  <a:lnTo>
                    <a:pt x="6267" y="253776"/>
                  </a:lnTo>
                  <a:lnTo>
                    <a:pt x="6494" y="253691"/>
                  </a:lnTo>
                  <a:lnTo>
                    <a:pt x="6601" y="253636"/>
                  </a:lnTo>
                  <a:lnTo>
                    <a:pt x="6699" y="253564"/>
                  </a:lnTo>
                  <a:lnTo>
                    <a:pt x="6790" y="253485"/>
                  </a:lnTo>
                  <a:lnTo>
                    <a:pt x="6873" y="253394"/>
                  </a:lnTo>
                  <a:lnTo>
                    <a:pt x="6953" y="253296"/>
                  </a:lnTo>
                  <a:lnTo>
                    <a:pt x="7028" y="253199"/>
                  </a:lnTo>
                  <a:lnTo>
                    <a:pt x="7090" y="253096"/>
                  </a:lnTo>
                  <a:lnTo>
                    <a:pt x="7129" y="252980"/>
                  </a:lnTo>
                  <a:lnTo>
                    <a:pt x="7129" y="252865"/>
                  </a:lnTo>
                  <a:lnTo>
                    <a:pt x="7117" y="252737"/>
                  </a:lnTo>
                  <a:lnTo>
                    <a:pt x="7118" y="252494"/>
                  </a:lnTo>
                  <a:lnTo>
                    <a:pt x="7096" y="252257"/>
                  </a:lnTo>
                  <a:lnTo>
                    <a:pt x="7063" y="252014"/>
                  </a:lnTo>
                  <a:lnTo>
                    <a:pt x="7035" y="251771"/>
                  </a:lnTo>
                  <a:lnTo>
                    <a:pt x="7009" y="251528"/>
                  </a:lnTo>
                  <a:lnTo>
                    <a:pt x="6939" y="251297"/>
                  </a:lnTo>
                  <a:lnTo>
                    <a:pt x="6855" y="251073"/>
                  </a:lnTo>
                  <a:lnTo>
                    <a:pt x="6797" y="250836"/>
                  </a:lnTo>
                  <a:lnTo>
                    <a:pt x="6706" y="250605"/>
                  </a:lnTo>
                  <a:lnTo>
                    <a:pt x="6647" y="250374"/>
                  </a:lnTo>
                  <a:lnTo>
                    <a:pt x="6606" y="250131"/>
                  </a:lnTo>
                  <a:lnTo>
                    <a:pt x="6503" y="249912"/>
                  </a:lnTo>
                  <a:lnTo>
                    <a:pt x="6364" y="249711"/>
                  </a:lnTo>
                  <a:lnTo>
                    <a:pt x="6293" y="249615"/>
                  </a:lnTo>
                  <a:lnTo>
                    <a:pt x="6214" y="249518"/>
                  </a:lnTo>
                  <a:lnTo>
                    <a:pt x="6124" y="249438"/>
                  </a:lnTo>
                  <a:lnTo>
                    <a:pt x="6020" y="249378"/>
                  </a:lnTo>
                  <a:lnTo>
                    <a:pt x="5908" y="249329"/>
                  </a:lnTo>
                  <a:lnTo>
                    <a:pt x="5687" y="249225"/>
                  </a:lnTo>
                  <a:lnTo>
                    <a:pt x="5576" y="249177"/>
                  </a:lnTo>
                  <a:lnTo>
                    <a:pt x="5463" y="249134"/>
                  </a:lnTo>
                  <a:lnTo>
                    <a:pt x="5344" y="249104"/>
                  </a:lnTo>
                  <a:lnTo>
                    <a:pt x="5224" y="249080"/>
                  </a:lnTo>
                  <a:lnTo>
                    <a:pt x="5004" y="248977"/>
                  </a:lnTo>
                  <a:lnTo>
                    <a:pt x="4901" y="248910"/>
                  </a:lnTo>
                  <a:lnTo>
                    <a:pt x="4809" y="248831"/>
                  </a:lnTo>
                  <a:lnTo>
                    <a:pt x="4741" y="248734"/>
                  </a:lnTo>
                  <a:lnTo>
                    <a:pt x="4687" y="248618"/>
                  </a:lnTo>
                  <a:lnTo>
                    <a:pt x="4559" y="248412"/>
                  </a:lnTo>
                  <a:lnTo>
                    <a:pt x="4389" y="248241"/>
                  </a:lnTo>
                  <a:lnTo>
                    <a:pt x="4175" y="248126"/>
                  </a:lnTo>
                  <a:lnTo>
                    <a:pt x="4085" y="248041"/>
                  </a:lnTo>
                  <a:lnTo>
                    <a:pt x="4005" y="247950"/>
                  </a:lnTo>
                  <a:lnTo>
                    <a:pt x="3940" y="247853"/>
                  </a:lnTo>
                  <a:lnTo>
                    <a:pt x="3894" y="247737"/>
                  </a:lnTo>
                  <a:lnTo>
                    <a:pt x="3858" y="247622"/>
                  </a:lnTo>
                  <a:lnTo>
                    <a:pt x="3828" y="247500"/>
                  </a:lnTo>
                  <a:lnTo>
                    <a:pt x="3800" y="247385"/>
                  </a:lnTo>
                  <a:lnTo>
                    <a:pt x="3776" y="247264"/>
                  </a:lnTo>
                  <a:lnTo>
                    <a:pt x="3757" y="247142"/>
                  </a:lnTo>
                  <a:lnTo>
                    <a:pt x="3747" y="247026"/>
                  </a:lnTo>
                  <a:lnTo>
                    <a:pt x="3746" y="246905"/>
                  </a:lnTo>
                  <a:lnTo>
                    <a:pt x="3749" y="246778"/>
                  </a:lnTo>
                  <a:lnTo>
                    <a:pt x="3745" y="246540"/>
                  </a:lnTo>
                  <a:lnTo>
                    <a:pt x="3752" y="246291"/>
                  </a:lnTo>
                  <a:lnTo>
                    <a:pt x="3783" y="246054"/>
                  </a:lnTo>
                  <a:lnTo>
                    <a:pt x="3780" y="245902"/>
                  </a:lnTo>
                  <a:lnTo>
                    <a:pt x="3780" y="245660"/>
                  </a:lnTo>
                  <a:lnTo>
                    <a:pt x="3802" y="245416"/>
                  </a:lnTo>
                  <a:lnTo>
                    <a:pt x="3847" y="245179"/>
                  </a:lnTo>
                  <a:lnTo>
                    <a:pt x="3907" y="244943"/>
                  </a:lnTo>
                  <a:lnTo>
                    <a:pt x="3965" y="244705"/>
                  </a:lnTo>
                  <a:lnTo>
                    <a:pt x="4010" y="244468"/>
                  </a:lnTo>
                  <a:lnTo>
                    <a:pt x="4089" y="244238"/>
                  </a:lnTo>
                  <a:lnTo>
                    <a:pt x="4145" y="244129"/>
                  </a:lnTo>
                  <a:lnTo>
                    <a:pt x="4204" y="244025"/>
                  </a:lnTo>
                  <a:lnTo>
                    <a:pt x="4272" y="243922"/>
                  </a:lnTo>
                  <a:lnTo>
                    <a:pt x="4342" y="243819"/>
                  </a:lnTo>
                  <a:lnTo>
                    <a:pt x="4409" y="243594"/>
                  </a:lnTo>
                  <a:lnTo>
                    <a:pt x="4415" y="243466"/>
                  </a:lnTo>
                  <a:lnTo>
                    <a:pt x="4457" y="243229"/>
                  </a:lnTo>
                  <a:lnTo>
                    <a:pt x="4522" y="242998"/>
                  </a:lnTo>
                  <a:lnTo>
                    <a:pt x="4608" y="242767"/>
                  </a:lnTo>
                  <a:lnTo>
                    <a:pt x="4638" y="242524"/>
                  </a:lnTo>
                  <a:lnTo>
                    <a:pt x="4643" y="242282"/>
                  </a:lnTo>
                  <a:lnTo>
                    <a:pt x="4635" y="242038"/>
                  </a:lnTo>
                  <a:lnTo>
                    <a:pt x="4660" y="241923"/>
                  </a:lnTo>
                  <a:lnTo>
                    <a:pt x="4709" y="241807"/>
                  </a:lnTo>
                  <a:lnTo>
                    <a:pt x="4774" y="241704"/>
                  </a:lnTo>
                  <a:lnTo>
                    <a:pt x="4855" y="241619"/>
                  </a:lnTo>
                  <a:lnTo>
                    <a:pt x="4951" y="241534"/>
                  </a:lnTo>
                  <a:lnTo>
                    <a:pt x="5055" y="241474"/>
                  </a:lnTo>
                  <a:lnTo>
                    <a:pt x="5165" y="241431"/>
                  </a:lnTo>
                  <a:lnTo>
                    <a:pt x="5287" y="241419"/>
                  </a:lnTo>
                  <a:lnTo>
                    <a:pt x="5410" y="241406"/>
                  </a:lnTo>
                  <a:lnTo>
                    <a:pt x="5646" y="241346"/>
                  </a:lnTo>
                  <a:lnTo>
                    <a:pt x="5880" y="241279"/>
                  </a:lnTo>
                  <a:lnTo>
                    <a:pt x="6116" y="241218"/>
                  </a:lnTo>
                  <a:lnTo>
                    <a:pt x="6359" y="241188"/>
                  </a:lnTo>
                  <a:lnTo>
                    <a:pt x="6596" y="241224"/>
                  </a:lnTo>
                  <a:lnTo>
                    <a:pt x="6707" y="241285"/>
                  </a:lnTo>
                  <a:lnTo>
                    <a:pt x="6803" y="241358"/>
                  </a:lnTo>
                  <a:lnTo>
                    <a:pt x="6869" y="241455"/>
                  </a:lnTo>
                  <a:lnTo>
                    <a:pt x="6923" y="241570"/>
                  </a:lnTo>
                  <a:lnTo>
                    <a:pt x="7079" y="241753"/>
                  </a:lnTo>
                  <a:lnTo>
                    <a:pt x="7256" y="241917"/>
                  </a:lnTo>
                  <a:lnTo>
                    <a:pt x="7427" y="242093"/>
                  </a:lnTo>
                  <a:lnTo>
                    <a:pt x="7514" y="242178"/>
                  </a:lnTo>
                  <a:lnTo>
                    <a:pt x="7607" y="242257"/>
                  </a:lnTo>
                  <a:lnTo>
                    <a:pt x="7709" y="242324"/>
                  </a:lnTo>
                  <a:lnTo>
                    <a:pt x="7818" y="242379"/>
                  </a:lnTo>
                  <a:lnTo>
                    <a:pt x="7933" y="242415"/>
                  </a:lnTo>
                  <a:lnTo>
                    <a:pt x="8056" y="242433"/>
                  </a:lnTo>
                  <a:lnTo>
                    <a:pt x="8266" y="242543"/>
                  </a:lnTo>
                  <a:lnTo>
                    <a:pt x="8446" y="242707"/>
                  </a:lnTo>
                  <a:lnTo>
                    <a:pt x="8633" y="242865"/>
                  </a:lnTo>
                  <a:lnTo>
                    <a:pt x="8724" y="242944"/>
                  </a:lnTo>
                  <a:lnTo>
                    <a:pt x="8808" y="243035"/>
                  </a:lnTo>
                  <a:lnTo>
                    <a:pt x="8888" y="243126"/>
                  </a:lnTo>
                  <a:lnTo>
                    <a:pt x="8966" y="243217"/>
                  </a:lnTo>
                  <a:lnTo>
                    <a:pt x="9145" y="243381"/>
                  </a:lnTo>
                  <a:lnTo>
                    <a:pt x="9349" y="243515"/>
                  </a:lnTo>
                  <a:lnTo>
                    <a:pt x="9546" y="243655"/>
                  </a:lnTo>
                  <a:lnTo>
                    <a:pt x="9745" y="243794"/>
                  </a:lnTo>
                  <a:lnTo>
                    <a:pt x="9942" y="243940"/>
                  </a:lnTo>
                  <a:lnTo>
                    <a:pt x="10142" y="244074"/>
                  </a:lnTo>
                  <a:lnTo>
                    <a:pt x="10335" y="244226"/>
                  </a:lnTo>
                  <a:lnTo>
                    <a:pt x="10425" y="244305"/>
                  </a:lnTo>
                  <a:lnTo>
                    <a:pt x="10511" y="244389"/>
                  </a:lnTo>
                  <a:lnTo>
                    <a:pt x="10592" y="244487"/>
                  </a:lnTo>
                  <a:lnTo>
                    <a:pt x="10666" y="244578"/>
                  </a:lnTo>
                  <a:lnTo>
                    <a:pt x="10735" y="244681"/>
                  </a:lnTo>
                  <a:lnTo>
                    <a:pt x="10870" y="244882"/>
                  </a:lnTo>
                  <a:lnTo>
                    <a:pt x="10937" y="244985"/>
                  </a:lnTo>
                  <a:lnTo>
                    <a:pt x="11008" y="245082"/>
                  </a:lnTo>
                  <a:lnTo>
                    <a:pt x="11086" y="245173"/>
                  </a:lnTo>
                  <a:lnTo>
                    <a:pt x="11168" y="245264"/>
                  </a:lnTo>
                  <a:lnTo>
                    <a:pt x="11323" y="245453"/>
                  </a:lnTo>
                  <a:lnTo>
                    <a:pt x="11385" y="245556"/>
                  </a:lnTo>
                  <a:lnTo>
                    <a:pt x="11430" y="245671"/>
                  </a:lnTo>
                  <a:lnTo>
                    <a:pt x="11461" y="245787"/>
                  </a:lnTo>
                  <a:lnTo>
                    <a:pt x="11480" y="245909"/>
                  </a:lnTo>
                  <a:lnTo>
                    <a:pt x="11482" y="246030"/>
                  </a:lnTo>
                  <a:lnTo>
                    <a:pt x="11469" y="246273"/>
                  </a:lnTo>
                  <a:lnTo>
                    <a:pt x="11440" y="246516"/>
                  </a:lnTo>
                  <a:lnTo>
                    <a:pt x="11430" y="246759"/>
                  </a:lnTo>
                  <a:lnTo>
                    <a:pt x="11476" y="247002"/>
                  </a:lnTo>
                  <a:lnTo>
                    <a:pt x="11515" y="247117"/>
                  </a:lnTo>
                  <a:lnTo>
                    <a:pt x="11567" y="247227"/>
                  </a:lnTo>
                  <a:lnTo>
                    <a:pt x="11640" y="247318"/>
                  </a:lnTo>
                  <a:lnTo>
                    <a:pt x="11741" y="247385"/>
                  </a:lnTo>
                  <a:lnTo>
                    <a:pt x="11855" y="247440"/>
                  </a:lnTo>
                  <a:lnTo>
                    <a:pt x="12091" y="247537"/>
                  </a:lnTo>
                  <a:lnTo>
                    <a:pt x="12241" y="247689"/>
                  </a:lnTo>
                  <a:lnTo>
                    <a:pt x="12232" y="247816"/>
                  </a:lnTo>
                  <a:lnTo>
                    <a:pt x="12221" y="247944"/>
                  </a:lnTo>
                  <a:lnTo>
                    <a:pt x="12212" y="248193"/>
                  </a:lnTo>
                  <a:lnTo>
                    <a:pt x="12288" y="248418"/>
                  </a:lnTo>
                  <a:lnTo>
                    <a:pt x="12393" y="248636"/>
                  </a:lnTo>
                  <a:lnTo>
                    <a:pt x="12418" y="248874"/>
                  </a:lnTo>
                  <a:lnTo>
                    <a:pt x="12485" y="249111"/>
                  </a:lnTo>
                  <a:lnTo>
                    <a:pt x="12499" y="249353"/>
                  </a:lnTo>
                  <a:lnTo>
                    <a:pt x="12432" y="249584"/>
                  </a:lnTo>
                  <a:lnTo>
                    <a:pt x="12308" y="249797"/>
                  </a:lnTo>
                  <a:lnTo>
                    <a:pt x="12222" y="250022"/>
                  </a:lnTo>
                  <a:lnTo>
                    <a:pt x="12154" y="250258"/>
                  </a:lnTo>
                  <a:lnTo>
                    <a:pt x="12083" y="250489"/>
                  </a:lnTo>
                  <a:lnTo>
                    <a:pt x="11957" y="250702"/>
                  </a:lnTo>
                  <a:lnTo>
                    <a:pt x="11882" y="250921"/>
                  </a:lnTo>
                  <a:lnTo>
                    <a:pt x="11899" y="251170"/>
                  </a:lnTo>
                  <a:lnTo>
                    <a:pt x="11915" y="251413"/>
                  </a:lnTo>
                  <a:lnTo>
                    <a:pt x="11988" y="251644"/>
                  </a:lnTo>
                  <a:lnTo>
                    <a:pt x="12106" y="251856"/>
                  </a:lnTo>
                  <a:lnTo>
                    <a:pt x="12186" y="252087"/>
                  </a:lnTo>
                  <a:lnTo>
                    <a:pt x="12318" y="252282"/>
                  </a:lnTo>
                  <a:lnTo>
                    <a:pt x="12529" y="252410"/>
                  </a:lnTo>
                  <a:lnTo>
                    <a:pt x="12707" y="252579"/>
                  </a:lnTo>
                  <a:lnTo>
                    <a:pt x="12904" y="252713"/>
                  </a:lnTo>
                  <a:lnTo>
                    <a:pt x="13142" y="252774"/>
                  </a:lnTo>
                  <a:lnTo>
                    <a:pt x="13354" y="252895"/>
                  </a:lnTo>
                  <a:lnTo>
                    <a:pt x="13579" y="252980"/>
                  </a:lnTo>
                  <a:lnTo>
                    <a:pt x="13813" y="253047"/>
                  </a:lnTo>
                  <a:lnTo>
                    <a:pt x="14048" y="253108"/>
                  </a:lnTo>
                  <a:lnTo>
                    <a:pt x="14283" y="253175"/>
                  </a:lnTo>
                  <a:lnTo>
                    <a:pt x="14519" y="253236"/>
                  </a:lnTo>
                  <a:lnTo>
                    <a:pt x="14755" y="253290"/>
                  </a:lnTo>
                  <a:lnTo>
                    <a:pt x="14992" y="253351"/>
                  </a:lnTo>
                  <a:lnTo>
                    <a:pt x="15229" y="253406"/>
                  </a:lnTo>
                  <a:lnTo>
                    <a:pt x="15465" y="253455"/>
                  </a:lnTo>
                  <a:lnTo>
                    <a:pt x="15705" y="253485"/>
                  </a:lnTo>
                  <a:lnTo>
                    <a:pt x="15950" y="253473"/>
                  </a:lnTo>
                  <a:lnTo>
                    <a:pt x="16194" y="253472"/>
                  </a:lnTo>
                  <a:lnTo>
                    <a:pt x="16434" y="253448"/>
                  </a:lnTo>
                  <a:lnTo>
                    <a:pt x="16669" y="253387"/>
                  </a:lnTo>
                  <a:lnTo>
                    <a:pt x="16907" y="253339"/>
                  </a:lnTo>
                  <a:lnTo>
                    <a:pt x="17143" y="253278"/>
                  </a:lnTo>
                  <a:lnTo>
                    <a:pt x="17375" y="253205"/>
                  </a:lnTo>
                  <a:lnTo>
                    <a:pt x="17612" y="253151"/>
                  </a:lnTo>
                  <a:lnTo>
                    <a:pt x="17852" y="253114"/>
                  </a:lnTo>
                  <a:lnTo>
                    <a:pt x="18094" y="253102"/>
                  </a:lnTo>
                  <a:lnTo>
                    <a:pt x="18337" y="253096"/>
                  </a:lnTo>
                  <a:lnTo>
                    <a:pt x="18578" y="253066"/>
                  </a:lnTo>
                  <a:lnTo>
                    <a:pt x="18820" y="253059"/>
                  </a:lnTo>
                  <a:lnTo>
                    <a:pt x="19064" y="253066"/>
                  </a:lnTo>
                  <a:lnTo>
                    <a:pt x="19308" y="253065"/>
                  </a:lnTo>
                  <a:lnTo>
                    <a:pt x="19544" y="253029"/>
                  </a:lnTo>
                  <a:lnTo>
                    <a:pt x="19771" y="252938"/>
                  </a:lnTo>
                  <a:lnTo>
                    <a:pt x="20013" y="252913"/>
                  </a:lnTo>
                  <a:lnTo>
                    <a:pt x="20243" y="252835"/>
                  </a:lnTo>
                  <a:lnTo>
                    <a:pt x="20474" y="252762"/>
                  </a:lnTo>
                  <a:lnTo>
                    <a:pt x="20712" y="252707"/>
                  </a:lnTo>
                  <a:lnTo>
                    <a:pt x="20935" y="252616"/>
                  </a:lnTo>
                  <a:lnTo>
                    <a:pt x="21154" y="252506"/>
                  </a:lnTo>
                  <a:lnTo>
                    <a:pt x="21369" y="252397"/>
                  </a:lnTo>
                  <a:lnTo>
                    <a:pt x="21556" y="252239"/>
                  </a:lnTo>
                  <a:lnTo>
                    <a:pt x="21735" y="252075"/>
                  </a:lnTo>
                  <a:lnTo>
                    <a:pt x="21915" y="251911"/>
                  </a:lnTo>
                  <a:lnTo>
                    <a:pt x="22018" y="251844"/>
                  </a:lnTo>
                  <a:lnTo>
                    <a:pt x="22133" y="251801"/>
                  </a:lnTo>
                  <a:lnTo>
                    <a:pt x="22251" y="251772"/>
                  </a:lnTo>
                  <a:lnTo>
                    <a:pt x="22371" y="251759"/>
                  </a:lnTo>
                  <a:lnTo>
                    <a:pt x="22493" y="251759"/>
                  </a:lnTo>
                  <a:lnTo>
                    <a:pt x="22737" y="251759"/>
                  </a:lnTo>
                  <a:lnTo>
                    <a:pt x="22981" y="251765"/>
                  </a:lnTo>
                  <a:lnTo>
                    <a:pt x="23224" y="251765"/>
                  </a:lnTo>
                  <a:lnTo>
                    <a:pt x="23344" y="251753"/>
                  </a:lnTo>
                  <a:lnTo>
                    <a:pt x="23464" y="251735"/>
                  </a:lnTo>
                  <a:lnTo>
                    <a:pt x="23582" y="251704"/>
                  </a:lnTo>
                  <a:lnTo>
                    <a:pt x="23700" y="251674"/>
                  </a:lnTo>
                  <a:lnTo>
                    <a:pt x="23814" y="251631"/>
                  </a:lnTo>
                  <a:lnTo>
                    <a:pt x="23927" y="251589"/>
                  </a:lnTo>
                  <a:lnTo>
                    <a:pt x="24160" y="251522"/>
                  </a:lnTo>
                  <a:lnTo>
                    <a:pt x="24278" y="251492"/>
                  </a:lnTo>
                  <a:lnTo>
                    <a:pt x="24394" y="251455"/>
                  </a:lnTo>
                  <a:lnTo>
                    <a:pt x="24509" y="251419"/>
                  </a:lnTo>
                  <a:lnTo>
                    <a:pt x="24623" y="251376"/>
                  </a:lnTo>
                  <a:lnTo>
                    <a:pt x="24736" y="251328"/>
                  </a:lnTo>
                  <a:lnTo>
                    <a:pt x="24959" y="251231"/>
                  </a:lnTo>
                  <a:lnTo>
                    <a:pt x="25155" y="251091"/>
                  </a:lnTo>
                  <a:lnTo>
                    <a:pt x="25368" y="250975"/>
                  </a:lnTo>
                  <a:lnTo>
                    <a:pt x="25602" y="250909"/>
                  </a:lnTo>
                  <a:lnTo>
                    <a:pt x="25736" y="250708"/>
                  </a:lnTo>
                  <a:lnTo>
                    <a:pt x="25870" y="250501"/>
                  </a:lnTo>
                  <a:lnTo>
                    <a:pt x="26031" y="250319"/>
                  </a:lnTo>
                  <a:lnTo>
                    <a:pt x="26201" y="250143"/>
                  </a:lnTo>
                  <a:lnTo>
                    <a:pt x="26289" y="250064"/>
                  </a:lnTo>
                  <a:lnTo>
                    <a:pt x="26373" y="249973"/>
                  </a:lnTo>
                  <a:lnTo>
                    <a:pt x="26452" y="249882"/>
                  </a:lnTo>
                  <a:lnTo>
                    <a:pt x="26525" y="249785"/>
                  </a:lnTo>
                  <a:lnTo>
                    <a:pt x="26595" y="249687"/>
                  </a:lnTo>
                  <a:lnTo>
                    <a:pt x="26664" y="249584"/>
                  </a:lnTo>
                  <a:lnTo>
                    <a:pt x="26804" y="249390"/>
                  </a:lnTo>
                  <a:lnTo>
                    <a:pt x="26940" y="249189"/>
                  </a:lnTo>
                  <a:lnTo>
                    <a:pt x="27001" y="249080"/>
                  </a:lnTo>
                  <a:lnTo>
                    <a:pt x="27064" y="248977"/>
                  </a:lnTo>
                  <a:lnTo>
                    <a:pt x="27136" y="248879"/>
                  </a:lnTo>
                  <a:lnTo>
                    <a:pt x="27215" y="248788"/>
                  </a:lnTo>
                  <a:lnTo>
                    <a:pt x="27298" y="248697"/>
                  </a:lnTo>
                  <a:lnTo>
                    <a:pt x="27452" y="248509"/>
                  </a:lnTo>
                  <a:lnTo>
                    <a:pt x="27584" y="248308"/>
                  </a:lnTo>
                  <a:lnTo>
                    <a:pt x="27719" y="248102"/>
                  </a:lnTo>
                  <a:lnTo>
                    <a:pt x="27788" y="248005"/>
                  </a:lnTo>
                  <a:lnTo>
                    <a:pt x="27862" y="247907"/>
                  </a:lnTo>
                  <a:lnTo>
                    <a:pt x="27939" y="247810"/>
                  </a:lnTo>
                  <a:lnTo>
                    <a:pt x="28018" y="247719"/>
                  </a:lnTo>
                  <a:lnTo>
                    <a:pt x="28102" y="247634"/>
                  </a:lnTo>
                  <a:lnTo>
                    <a:pt x="28192" y="247549"/>
                  </a:lnTo>
                  <a:lnTo>
                    <a:pt x="28285" y="247470"/>
                  </a:lnTo>
                  <a:lnTo>
                    <a:pt x="28379" y="247397"/>
                  </a:lnTo>
                  <a:lnTo>
                    <a:pt x="28557" y="247233"/>
                  </a:lnTo>
                  <a:lnTo>
                    <a:pt x="28653" y="247154"/>
                  </a:lnTo>
                  <a:lnTo>
                    <a:pt x="28756" y="247094"/>
                  </a:lnTo>
                  <a:lnTo>
                    <a:pt x="28861" y="247032"/>
                  </a:lnTo>
                  <a:lnTo>
                    <a:pt x="28968" y="246972"/>
                  </a:lnTo>
                  <a:lnTo>
                    <a:pt x="29175" y="246844"/>
                  </a:lnTo>
                  <a:lnTo>
                    <a:pt x="29277" y="246777"/>
                  </a:lnTo>
                  <a:lnTo>
                    <a:pt x="29369" y="246698"/>
                  </a:lnTo>
                  <a:lnTo>
                    <a:pt x="29445" y="246607"/>
                  </a:lnTo>
                  <a:lnTo>
                    <a:pt x="29513" y="246504"/>
                  </a:lnTo>
                  <a:lnTo>
                    <a:pt x="29674" y="246322"/>
                  </a:lnTo>
                  <a:lnTo>
                    <a:pt x="29862" y="246163"/>
                  </a:lnTo>
                  <a:lnTo>
                    <a:pt x="29968" y="245951"/>
                  </a:lnTo>
                  <a:lnTo>
                    <a:pt x="30096" y="245745"/>
                  </a:lnTo>
                  <a:lnTo>
                    <a:pt x="30260" y="245562"/>
                  </a:lnTo>
                  <a:lnTo>
                    <a:pt x="30416" y="245380"/>
                  </a:lnTo>
                  <a:lnTo>
                    <a:pt x="30574" y="245191"/>
                  </a:lnTo>
                  <a:lnTo>
                    <a:pt x="30728" y="245003"/>
                  </a:lnTo>
                  <a:lnTo>
                    <a:pt x="30861" y="244803"/>
                  </a:lnTo>
                  <a:lnTo>
                    <a:pt x="31000" y="244602"/>
                  </a:lnTo>
                  <a:lnTo>
                    <a:pt x="31148" y="244408"/>
                  </a:lnTo>
                  <a:lnTo>
                    <a:pt x="31235" y="244183"/>
                  </a:lnTo>
                  <a:lnTo>
                    <a:pt x="31349" y="243970"/>
                  </a:lnTo>
                  <a:lnTo>
                    <a:pt x="31512" y="243788"/>
                  </a:lnTo>
                  <a:lnTo>
                    <a:pt x="31584" y="243691"/>
                  </a:lnTo>
                  <a:lnTo>
                    <a:pt x="31654" y="243594"/>
                  </a:lnTo>
                  <a:lnTo>
                    <a:pt x="31720" y="243490"/>
                  </a:lnTo>
                  <a:lnTo>
                    <a:pt x="31785" y="243387"/>
                  </a:lnTo>
                  <a:lnTo>
                    <a:pt x="31849" y="243284"/>
                  </a:lnTo>
                  <a:lnTo>
                    <a:pt x="31910" y="243181"/>
                  </a:lnTo>
                  <a:lnTo>
                    <a:pt x="32031" y="242968"/>
                  </a:lnTo>
                  <a:lnTo>
                    <a:pt x="32117" y="242737"/>
                  </a:lnTo>
                  <a:lnTo>
                    <a:pt x="32197" y="242513"/>
                  </a:lnTo>
                  <a:lnTo>
                    <a:pt x="32315" y="242299"/>
                  </a:lnTo>
                  <a:lnTo>
                    <a:pt x="32427" y="242081"/>
                  </a:lnTo>
                  <a:lnTo>
                    <a:pt x="32533" y="241862"/>
                  </a:lnTo>
                  <a:lnTo>
                    <a:pt x="32584" y="241753"/>
                  </a:lnTo>
                  <a:lnTo>
                    <a:pt x="32638" y="241643"/>
                  </a:lnTo>
                  <a:lnTo>
                    <a:pt x="32701" y="241540"/>
                  </a:lnTo>
                  <a:lnTo>
                    <a:pt x="32767" y="241437"/>
                  </a:lnTo>
                  <a:lnTo>
                    <a:pt x="32837" y="241340"/>
                  </a:lnTo>
                  <a:lnTo>
                    <a:pt x="32975" y="241139"/>
                  </a:lnTo>
                  <a:lnTo>
                    <a:pt x="33045" y="241042"/>
                  </a:lnTo>
                  <a:lnTo>
                    <a:pt x="33112" y="240939"/>
                  </a:lnTo>
                  <a:lnTo>
                    <a:pt x="33177" y="240836"/>
                  </a:lnTo>
                  <a:lnTo>
                    <a:pt x="33240" y="240733"/>
                  </a:lnTo>
                  <a:lnTo>
                    <a:pt x="33301" y="240629"/>
                  </a:lnTo>
                  <a:lnTo>
                    <a:pt x="33359" y="240519"/>
                  </a:lnTo>
                  <a:lnTo>
                    <a:pt x="33481" y="240313"/>
                  </a:lnTo>
                  <a:lnTo>
                    <a:pt x="33543" y="240204"/>
                  </a:lnTo>
                  <a:lnTo>
                    <a:pt x="33593" y="240095"/>
                  </a:lnTo>
                  <a:lnTo>
                    <a:pt x="33630" y="239979"/>
                  </a:lnTo>
                  <a:lnTo>
                    <a:pt x="33664" y="239864"/>
                  </a:lnTo>
                  <a:lnTo>
                    <a:pt x="33748" y="239633"/>
                  </a:lnTo>
                  <a:lnTo>
                    <a:pt x="33839" y="239408"/>
                  </a:lnTo>
                  <a:lnTo>
                    <a:pt x="33910" y="239177"/>
                  </a:lnTo>
                  <a:lnTo>
                    <a:pt x="34002" y="238952"/>
                  </a:lnTo>
                  <a:lnTo>
                    <a:pt x="34109" y="238734"/>
                  </a:lnTo>
                  <a:lnTo>
                    <a:pt x="34171" y="238497"/>
                  </a:lnTo>
                  <a:lnTo>
                    <a:pt x="34178" y="238253"/>
                  </a:lnTo>
                  <a:lnTo>
                    <a:pt x="34192" y="238016"/>
                  </a:lnTo>
                  <a:lnTo>
                    <a:pt x="34213" y="237895"/>
                  </a:lnTo>
                  <a:lnTo>
                    <a:pt x="34236" y="237773"/>
                  </a:lnTo>
                  <a:lnTo>
                    <a:pt x="34262" y="237658"/>
                  </a:lnTo>
                  <a:lnTo>
                    <a:pt x="34293" y="237537"/>
                  </a:lnTo>
                  <a:lnTo>
                    <a:pt x="34326" y="237421"/>
                  </a:lnTo>
                  <a:lnTo>
                    <a:pt x="34370" y="237184"/>
                  </a:lnTo>
                  <a:lnTo>
                    <a:pt x="34362" y="236941"/>
                  </a:lnTo>
                  <a:lnTo>
                    <a:pt x="34367" y="236820"/>
                  </a:lnTo>
                  <a:lnTo>
                    <a:pt x="34372" y="236698"/>
                  </a:lnTo>
                  <a:lnTo>
                    <a:pt x="34378" y="236577"/>
                  </a:lnTo>
                  <a:lnTo>
                    <a:pt x="34383" y="236455"/>
                  </a:lnTo>
                  <a:lnTo>
                    <a:pt x="34389" y="236334"/>
                  </a:lnTo>
                  <a:lnTo>
                    <a:pt x="34396" y="236212"/>
                  </a:lnTo>
                  <a:lnTo>
                    <a:pt x="34408" y="235969"/>
                  </a:lnTo>
                  <a:lnTo>
                    <a:pt x="34420" y="235726"/>
                  </a:lnTo>
                  <a:lnTo>
                    <a:pt x="34432" y="235483"/>
                  </a:lnTo>
                  <a:lnTo>
                    <a:pt x="34444" y="235240"/>
                  </a:lnTo>
                  <a:lnTo>
                    <a:pt x="34455" y="234997"/>
                  </a:lnTo>
                  <a:lnTo>
                    <a:pt x="34464" y="234754"/>
                  </a:lnTo>
                  <a:lnTo>
                    <a:pt x="34459" y="234511"/>
                  </a:lnTo>
                  <a:lnTo>
                    <a:pt x="34477" y="234268"/>
                  </a:lnTo>
                  <a:lnTo>
                    <a:pt x="34504" y="234025"/>
                  </a:lnTo>
                  <a:lnTo>
                    <a:pt x="34529" y="233788"/>
                  </a:lnTo>
                  <a:lnTo>
                    <a:pt x="34560" y="233545"/>
                  </a:lnTo>
                  <a:lnTo>
                    <a:pt x="34571" y="233302"/>
                  </a:lnTo>
                  <a:lnTo>
                    <a:pt x="34567" y="233059"/>
                  </a:lnTo>
                  <a:lnTo>
                    <a:pt x="34564" y="232816"/>
                  </a:lnTo>
                  <a:lnTo>
                    <a:pt x="34563" y="232573"/>
                  </a:lnTo>
                  <a:lnTo>
                    <a:pt x="34561" y="232330"/>
                  </a:lnTo>
                  <a:lnTo>
                    <a:pt x="34561" y="232087"/>
                  </a:lnTo>
                  <a:lnTo>
                    <a:pt x="34551" y="231844"/>
                  </a:lnTo>
                  <a:lnTo>
                    <a:pt x="34528" y="231601"/>
                  </a:lnTo>
                  <a:lnTo>
                    <a:pt x="34513" y="231358"/>
                  </a:lnTo>
                  <a:lnTo>
                    <a:pt x="34515" y="231115"/>
                  </a:lnTo>
                  <a:lnTo>
                    <a:pt x="34511" y="230993"/>
                  </a:lnTo>
                  <a:lnTo>
                    <a:pt x="34502" y="230872"/>
                  </a:lnTo>
                  <a:lnTo>
                    <a:pt x="34490" y="230750"/>
                  </a:lnTo>
                  <a:lnTo>
                    <a:pt x="34473" y="230635"/>
                  </a:lnTo>
                  <a:lnTo>
                    <a:pt x="34450" y="230513"/>
                  </a:lnTo>
                  <a:lnTo>
                    <a:pt x="34422" y="230392"/>
                  </a:lnTo>
                  <a:lnTo>
                    <a:pt x="34390" y="230277"/>
                  </a:lnTo>
                  <a:lnTo>
                    <a:pt x="34350" y="230161"/>
                  </a:lnTo>
                  <a:lnTo>
                    <a:pt x="34308" y="230051"/>
                  </a:lnTo>
                  <a:lnTo>
                    <a:pt x="34259" y="229809"/>
                  </a:lnTo>
                  <a:lnTo>
                    <a:pt x="34209" y="229578"/>
                  </a:lnTo>
                  <a:lnTo>
                    <a:pt x="34057" y="229389"/>
                  </a:lnTo>
                  <a:lnTo>
                    <a:pt x="33932" y="229176"/>
                  </a:lnTo>
                  <a:lnTo>
                    <a:pt x="33802" y="228971"/>
                  </a:lnTo>
                  <a:lnTo>
                    <a:pt x="33741" y="228867"/>
                  </a:lnTo>
                  <a:lnTo>
                    <a:pt x="33707" y="228752"/>
                  </a:lnTo>
                  <a:lnTo>
                    <a:pt x="33683" y="228630"/>
                  </a:lnTo>
                  <a:lnTo>
                    <a:pt x="33664" y="228509"/>
                  </a:lnTo>
                  <a:lnTo>
                    <a:pt x="33648" y="228393"/>
                  </a:lnTo>
                  <a:lnTo>
                    <a:pt x="33634" y="228271"/>
                  </a:lnTo>
                  <a:lnTo>
                    <a:pt x="33602" y="228029"/>
                  </a:lnTo>
                  <a:lnTo>
                    <a:pt x="33610" y="227798"/>
                  </a:lnTo>
                  <a:lnTo>
                    <a:pt x="33618" y="227554"/>
                  </a:lnTo>
                  <a:lnTo>
                    <a:pt x="33589" y="227318"/>
                  </a:lnTo>
                  <a:lnTo>
                    <a:pt x="33442" y="227123"/>
                  </a:lnTo>
                  <a:lnTo>
                    <a:pt x="33272" y="226947"/>
                  </a:lnTo>
                  <a:lnTo>
                    <a:pt x="33101" y="226777"/>
                  </a:lnTo>
                  <a:lnTo>
                    <a:pt x="32943" y="226589"/>
                  </a:lnTo>
                  <a:lnTo>
                    <a:pt x="32777" y="226413"/>
                  </a:lnTo>
                  <a:lnTo>
                    <a:pt x="32690" y="226327"/>
                  </a:lnTo>
                  <a:lnTo>
                    <a:pt x="32595" y="226254"/>
                  </a:lnTo>
                  <a:lnTo>
                    <a:pt x="32489" y="226194"/>
                  </a:lnTo>
                  <a:lnTo>
                    <a:pt x="32382" y="226133"/>
                  </a:lnTo>
                  <a:lnTo>
                    <a:pt x="32212" y="225957"/>
                  </a:lnTo>
                  <a:lnTo>
                    <a:pt x="32139" y="225859"/>
                  </a:lnTo>
                  <a:lnTo>
                    <a:pt x="32044" y="225793"/>
                  </a:lnTo>
                  <a:lnTo>
                    <a:pt x="31929" y="225756"/>
                  </a:lnTo>
                  <a:lnTo>
                    <a:pt x="31804" y="225744"/>
                  </a:lnTo>
                  <a:lnTo>
                    <a:pt x="31681" y="225738"/>
                  </a:lnTo>
                  <a:lnTo>
                    <a:pt x="31440" y="225769"/>
                  </a:lnTo>
                  <a:lnTo>
                    <a:pt x="31198" y="225793"/>
                  </a:lnTo>
                  <a:lnTo>
                    <a:pt x="30955" y="225817"/>
                  </a:lnTo>
                  <a:lnTo>
                    <a:pt x="30719" y="225872"/>
                  </a:lnTo>
                  <a:lnTo>
                    <a:pt x="30484" y="225933"/>
                  </a:lnTo>
                  <a:lnTo>
                    <a:pt x="30247" y="225981"/>
                  </a:lnTo>
                  <a:lnTo>
                    <a:pt x="30011" y="226042"/>
                  </a:lnTo>
                  <a:lnTo>
                    <a:pt x="29776" y="226109"/>
                  </a:lnTo>
                  <a:lnTo>
                    <a:pt x="29660" y="226145"/>
                  </a:lnTo>
                  <a:lnTo>
                    <a:pt x="29547" y="226193"/>
                  </a:lnTo>
                  <a:lnTo>
                    <a:pt x="29440" y="226249"/>
                  </a:lnTo>
                  <a:lnTo>
                    <a:pt x="29341" y="226316"/>
                  </a:lnTo>
                  <a:lnTo>
                    <a:pt x="29247" y="226394"/>
                  </a:lnTo>
                  <a:lnTo>
                    <a:pt x="29153" y="226473"/>
                  </a:lnTo>
                  <a:lnTo>
                    <a:pt x="29064" y="226558"/>
                  </a:lnTo>
                  <a:lnTo>
                    <a:pt x="28882" y="226716"/>
                  </a:lnTo>
                  <a:lnTo>
                    <a:pt x="28783" y="226789"/>
                  </a:lnTo>
                  <a:lnTo>
                    <a:pt x="28677" y="226850"/>
                  </a:lnTo>
                  <a:lnTo>
                    <a:pt x="28564" y="226887"/>
                  </a:lnTo>
                  <a:lnTo>
                    <a:pt x="28442" y="226892"/>
                  </a:lnTo>
                  <a:lnTo>
                    <a:pt x="28198" y="226868"/>
                  </a:lnTo>
                  <a:lnTo>
                    <a:pt x="28079" y="226844"/>
                  </a:lnTo>
                  <a:lnTo>
                    <a:pt x="27962" y="226807"/>
                  </a:lnTo>
                  <a:lnTo>
                    <a:pt x="27851" y="226759"/>
                  </a:lnTo>
                  <a:lnTo>
                    <a:pt x="27744" y="226698"/>
                  </a:lnTo>
                  <a:lnTo>
                    <a:pt x="27646" y="226619"/>
                  </a:lnTo>
                  <a:lnTo>
                    <a:pt x="27569" y="226534"/>
                  </a:lnTo>
                  <a:lnTo>
                    <a:pt x="27511" y="226425"/>
                  </a:lnTo>
                  <a:lnTo>
                    <a:pt x="27463" y="226309"/>
                  </a:lnTo>
                  <a:lnTo>
                    <a:pt x="27366" y="226084"/>
                  </a:lnTo>
                  <a:lnTo>
                    <a:pt x="27288" y="225854"/>
                  </a:lnTo>
                  <a:lnTo>
                    <a:pt x="27288" y="225610"/>
                  </a:lnTo>
                  <a:lnTo>
                    <a:pt x="27253" y="225374"/>
                  </a:lnTo>
                  <a:lnTo>
                    <a:pt x="27166" y="225149"/>
                  </a:lnTo>
                  <a:lnTo>
                    <a:pt x="27110" y="224912"/>
                  </a:lnTo>
                  <a:lnTo>
                    <a:pt x="27064" y="224675"/>
                  </a:lnTo>
                  <a:lnTo>
                    <a:pt x="27025" y="224432"/>
                  </a:lnTo>
                  <a:lnTo>
                    <a:pt x="26969" y="224195"/>
                  </a:lnTo>
                  <a:lnTo>
                    <a:pt x="26900" y="223964"/>
                  </a:lnTo>
                  <a:lnTo>
                    <a:pt x="26843" y="223727"/>
                  </a:lnTo>
                  <a:lnTo>
                    <a:pt x="26790" y="223490"/>
                  </a:lnTo>
                  <a:lnTo>
                    <a:pt x="26726" y="223259"/>
                  </a:lnTo>
                  <a:lnTo>
                    <a:pt x="26671" y="223144"/>
                  </a:lnTo>
                  <a:lnTo>
                    <a:pt x="26607" y="223034"/>
                  </a:lnTo>
                  <a:lnTo>
                    <a:pt x="26530" y="222943"/>
                  </a:lnTo>
                  <a:lnTo>
                    <a:pt x="26431" y="222895"/>
                  </a:lnTo>
                  <a:lnTo>
                    <a:pt x="26299" y="222895"/>
                  </a:lnTo>
                  <a:lnTo>
                    <a:pt x="26099" y="222791"/>
                  </a:lnTo>
                  <a:lnTo>
                    <a:pt x="25988" y="222567"/>
                  </a:lnTo>
                  <a:lnTo>
                    <a:pt x="25982" y="222324"/>
                  </a:lnTo>
                  <a:lnTo>
                    <a:pt x="25971" y="222081"/>
                  </a:lnTo>
                  <a:lnTo>
                    <a:pt x="25935" y="221837"/>
                  </a:lnTo>
                  <a:lnTo>
                    <a:pt x="25920" y="221716"/>
                  </a:lnTo>
                  <a:lnTo>
                    <a:pt x="25900" y="221595"/>
                  </a:lnTo>
                  <a:lnTo>
                    <a:pt x="25863" y="221485"/>
                  </a:lnTo>
                  <a:lnTo>
                    <a:pt x="25800" y="221382"/>
                  </a:lnTo>
                  <a:lnTo>
                    <a:pt x="25715" y="221291"/>
                  </a:lnTo>
                  <a:lnTo>
                    <a:pt x="25622" y="221212"/>
                  </a:lnTo>
                  <a:lnTo>
                    <a:pt x="25517" y="221151"/>
                  </a:lnTo>
                  <a:lnTo>
                    <a:pt x="25404" y="221102"/>
                  </a:lnTo>
                  <a:lnTo>
                    <a:pt x="25167" y="221005"/>
                  </a:lnTo>
                  <a:lnTo>
                    <a:pt x="25034" y="220841"/>
                  </a:lnTo>
                  <a:lnTo>
                    <a:pt x="25074" y="220592"/>
                  </a:lnTo>
                  <a:lnTo>
                    <a:pt x="25089" y="220465"/>
                  </a:lnTo>
                  <a:lnTo>
                    <a:pt x="25100" y="220343"/>
                  </a:lnTo>
                  <a:lnTo>
                    <a:pt x="25113" y="220227"/>
                  </a:lnTo>
                  <a:lnTo>
                    <a:pt x="25132" y="220106"/>
                  </a:lnTo>
                  <a:lnTo>
                    <a:pt x="25153" y="219984"/>
                  </a:lnTo>
                  <a:lnTo>
                    <a:pt x="25183" y="219869"/>
                  </a:lnTo>
                  <a:lnTo>
                    <a:pt x="25225" y="219754"/>
                  </a:lnTo>
                  <a:lnTo>
                    <a:pt x="25277" y="219645"/>
                  </a:lnTo>
                  <a:lnTo>
                    <a:pt x="25338" y="219535"/>
                  </a:lnTo>
                  <a:lnTo>
                    <a:pt x="25404" y="219438"/>
                  </a:lnTo>
                  <a:lnTo>
                    <a:pt x="25475" y="219334"/>
                  </a:lnTo>
                  <a:lnTo>
                    <a:pt x="25551" y="219244"/>
                  </a:lnTo>
                  <a:lnTo>
                    <a:pt x="25633" y="219152"/>
                  </a:lnTo>
                  <a:lnTo>
                    <a:pt x="25737" y="219073"/>
                  </a:lnTo>
                  <a:lnTo>
                    <a:pt x="25838" y="219000"/>
                  </a:lnTo>
                  <a:lnTo>
                    <a:pt x="25900" y="218782"/>
                  </a:lnTo>
                  <a:lnTo>
                    <a:pt x="25874" y="218654"/>
                  </a:lnTo>
                  <a:lnTo>
                    <a:pt x="25818" y="218551"/>
                  </a:lnTo>
                  <a:lnTo>
                    <a:pt x="25722" y="218478"/>
                  </a:lnTo>
                  <a:lnTo>
                    <a:pt x="25609" y="218417"/>
                  </a:lnTo>
                  <a:lnTo>
                    <a:pt x="25500" y="218362"/>
                  </a:lnTo>
                  <a:lnTo>
                    <a:pt x="25388" y="218308"/>
                  </a:lnTo>
                  <a:lnTo>
                    <a:pt x="25230" y="218138"/>
                  </a:lnTo>
                  <a:lnTo>
                    <a:pt x="25101" y="217931"/>
                  </a:lnTo>
                  <a:lnTo>
                    <a:pt x="25002" y="217858"/>
                  </a:lnTo>
                  <a:lnTo>
                    <a:pt x="24902" y="217779"/>
                  </a:lnTo>
                  <a:lnTo>
                    <a:pt x="24824" y="217694"/>
                  </a:lnTo>
                  <a:lnTo>
                    <a:pt x="24781" y="217579"/>
                  </a:lnTo>
                  <a:lnTo>
                    <a:pt x="24760" y="217457"/>
                  </a:lnTo>
                  <a:lnTo>
                    <a:pt x="24745" y="217336"/>
                  </a:lnTo>
                  <a:lnTo>
                    <a:pt x="24739" y="217214"/>
                  </a:lnTo>
                  <a:lnTo>
                    <a:pt x="24773" y="216971"/>
                  </a:lnTo>
                  <a:lnTo>
                    <a:pt x="24808" y="216856"/>
                  </a:lnTo>
                  <a:lnTo>
                    <a:pt x="24848" y="216740"/>
                  </a:lnTo>
                  <a:lnTo>
                    <a:pt x="24892" y="216625"/>
                  </a:lnTo>
                  <a:lnTo>
                    <a:pt x="24943" y="216516"/>
                  </a:lnTo>
                  <a:lnTo>
                    <a:pt x="25034" y="216291"/>
                  </a:lnTo>
                  <a:lnTo>
                    <a:pt x="25090" y="216054"/>
                  </a:lnTo>
                  <a:lnTo>
                    <a:pt x="25042" y="215817"/>
                  </a:lnTo>
                  <a:lnTo>
                    <a:pt x="24949" y="215580"/>
                  </a:lnTo>
                  <a:lnTo>
                    <a:pt x="24782" y="215434"/>
                  </a:lnTo>
                  <a:lnTo>
                    <a:pt x="24532" y="215428"/>
                  </a:lnTo>
                  <a:lnTo>
                    <a:pt x="24285" y="215428"/>
                  </a:lnTo>
                  <a:lnTo>
                    <a:pt x="24043" y="215428"/>
                  </a:lnTo>
                  <a:lnTo>
                    <a:pt x="23801" y="215404"/>
                  </a:lnTo>
                  <a:lnTo>
                    <a:pt x="23564" y="215355"/>
                  </a:lnTo>
                  <a:lnTo>
                    <a:pt x="23325" y="215301"/>
                  </a:lnTo>
                  <a:lnTo>
                    <a:pt x="23083" y="215264"/>
                  </a:lnTo>
                  <a:lnTo>
                    <a:pt x="22880" y="215130"/>
                  </a:lnTo>
                  <a:lnTo>
                    <a:pt x="22777" y="214912"/>
                  </a:lnTo>
                  <a:lnTo>
                    <a:pt x="22778" y="214784"/>
                  </a:lnTo>
                  <a:lnTo>
                    <a:pt x="22885" y="214578"/>
                  </a:lnTo>
                  <a:lnTo>
                    <a:pt x="23063" y="214401"/>
                  </a:lnTo>
                  <a:lnTo>
                    <a:pt x="23240" y="214231"/>
                  </a:lnTo>
                  <a:lnTo>
                    <a:pt x="23429" y="214085"/>
                  </a:lnTo>
                  <a:lnTo>
                    <a:pt x="23636" y="213952"/>
                  </a:lnTo>
                  <a:lnTo>
                    <a:pt x="23818" y="213794"/>
                  </a:lnTo>
                  <a:lnTo>
                    <a:pt x="23995" y="213624"/>
                  </a:lnTo>
                  <a:lnTo>
                    <a:pt x="24212" y="213508"/>
                  </a:lnTo>
                  <a:lnTo>
                    <a:pt x="24251" y="213265"/>
                  </a:lnTo>
                  <a:lnTo>
                    <a:pt x="24146" y="213065"/>
                  </a:lnTo>
                  <a:lnTo>
                    <a:pt x="23941" y="212913"/>
                  </a:lnTo>
                  <a:lnTo>
                    <a:pt x="23771" y="212743"/>
                  </a:lnTo>
                  <a:lnTo>
                    <a:pt x="23582" y="212591"/>
                  </a:lnTo>
                  <a:lnTo>
                    <a:pt x="23376" y="212457"/>
                  </a:lnTo>
                  <a:lnTo>
                    <a:pt x="23271" y="212396"/>
                  </a:lnTo>
                  <a:lnTo>
                    <a:pt x="23168" y="212329"/>
                  </a:lnTo>
                  <a:lnTo>
                    <a:pt x="23073" y="212257"/>
                  </a:lnTo>
                  <a:lnTo>
                    <a:pt x="22986" y="212172"/>
                  </a:lnTo>
                  <a:lnTo>
                    <a:pt x="22901" y="212087"/>
                  </a:lnTo>
                  <a:lnTo>
                    <a:pt x="22818" y="211995"/>
                  </a:lnTo>
                  <a:lnTo>
                    <a:pt x="22735" y="211904"/>
                  </a:lnTo>
                  <a:lnTo>
                    <a:pt x="22657" y="211813"/>
                  </a:lnTo>
                  <a:lnTo>
                    <a:pt x="22588" y="211716"/>
                  </a:lnTo>
                  <a:lnTo>
                    <a:pt x="22529" y="211607"/>
                  </a:lnTo>
                  <a:lnTo>
                    <a:pt x="22472" y="211497"/>
                  </a:lnTo>
                  <a:lnTo>
                    <a:pt x="22339" y="211297"/>
                  </a:lnTo>
                  <a:lnTo>
                    <a:pt x="22193" y="211103"/>
                  </a:lnTo>
                  <a:lnTo>
                    <a:pt x="22046" y="210908"/>
                  </a:lnTo>
                  <a:lnTo>
                    <a:pt x="21909" y="210701"/>
                  </a:lnTo>
                  <a:lnTo>
                    <a:pt x="21739" y="210538"/>
                  </a:lnTo>
                  <a:lnTo>
                    <a:pt x="21504" y="210446"/>
                  </a:lnTo>
                  <a:lnTo>
                    <a:pt x="21370" y="210270"/>
                  </a:lnTo>
                  <a:lnTo>
                    <a:pt x="21354" y="210142"/>
                  </a:lnTo>
                  <a:lnTo>
                    <a:pt x="21263" y="209918"/>
                  </a:lnTo>
                  <a:lnTo>
                    <a:pt x="21203" y="209808"/>
                  </a:lnTo>
                  <a:lnTo>
                    <a:pt x="21143" y="209705"/>
                  </a:lnTo>
                  <a:lnTo>
                    <a:pt x="21081" y="209602"/>
                  </a:lnTo>
                  <a:lnTo>
                    <a:pt x="21013" y="209498"/>
                  </a:lnTo>
                  <a:lnTo>
                    <a:pt x="20934" y="209407"/>
                  </a:lnTo>
                  <a:lnTo>
                    <a:pt x="20841" y="209329"/>
                  </a:lnTo>
                  <a:lnTo>
                    <a:pt x="20687" y="209146"/>
                  </a:lnTo>
                  <a:lnTo>
                    <a:pt x="20614" y="208909"/>
                  </a:lnTo>
                  <a:lnTo>
                    <a:pt x="20523" y="208684"/>
                  </a:lnTo>
                  <a:lnTo>
                    <a:pt x="20466" y="208454"/>
                  </a:lnTo>
                  <a:lnTo>
                    <a:pt x="20470" y="208204"/>
                  </a:lnTo>
                  <a:lnTo>
                    <a:pt x="20469" y="207961"/>
                  </a:lnTo>
                  <a:lnTo>
                    <a:pt x="20463" y="207718"/>
                  </a:lnTo>
                  <a:lnTo>
                    <a:pt x="20466" y="207597"/>
                  </a:lnTo>
                  <a:lnTo>
                    <a:pt x="20477" y="207481"/>
                  </a:lnTo>
                  <a:lnTo>
                    <a:pt x="20496" y="207360"/>
                  </a:lnTo>
                  <a:lnTo>
                    <a:pt x="20518" y="207238"/>
                  </a:lnTo>
                  <a:lnTo>
                    <a:pt x="20541" y="207123"/>
                  </a:lnTo>
                  <a:lnTo>
                    <a:pt x="20576" y="206880"/>
                  </a:lnTo>
                  <a:lnTo>
                    <a:pt x="20598" y="206758"/>
                  </a:lnTo>
                  <a:lnTo>
                    <a:pt x="20630" y="206643"/>
                  </a:lnTo>
                  <a:lnTo>
                    <a:pt x="20675" y="206527"/>
                  </a:lnTo>
                  <a:lnTo>
                    <a:pt x="20727" y="206418"/>
                  </a:lnTo>
                  <a:lnTo>
                    <a:pt x="20779" y="206309"/>
                  </a:lnTo>
                  <a:lnTo>
                    <a:pt x="20840" y="206199"/>
                  </a:lnTo>
                  <a:lnTo>
                    <a:pt x="20928" y="205981"/>
                  </a:lnTo>
                  <a:lnTo>
                    <a:pt x="20921" y="205731"/>
                  </a:lnTo>
                  <a:lnTo>
                    <a:pt x="20907" y="205617"/>
                  </a:lnTo>
                  <a:lnTo>
                    <a:pt x="20891" y="205495"/>
                  </a:lnTo>
                  <a:lnTo>
                    <a:pt x="20869" y="205373"/>
                  </a:lnTo>
                  <a:lnTo>
                    <a:pt x="20839" y="205257"/>
                  </a:lnTo>
                  <a:lnTo>
                    <a:pt x="20792" y="205143"/>
                  </a:lnTo>
                  <a:lnTo>
                    <a:pt x="20732" y="205039"/>
                  </a:lnTo>
                  <a:lnTo>
                    <a:pt x="20621" y="204814"/>
                  </a:lnTo>
                  <a:lnTo>
                    <a:pt x="20562" y="204583"/>
                  </a:lnTo>
                  <a:lnTo>
                    <a:pt x="20606" y="204346"/>
                  </a:lnTo>
                  <a:lnTo>
                    <a:pt x="20643" y="204231"/>
                  </a:lnTo>
                  <a:lnTo>
                    <a:pt x="20684" y="204110"/>
                  </a:lnTo>
                  <a:lnTo>
                    <a:pt x="20738" y="203994"/>
                  </a:lnTo>
                  <a:lnTo>
                    <a:pt x="20819" y="203921"/>
                  </a:lnTo>
                  <a:lnTo>
                    <a:pt x="20935" y="203891"/>
                  </a:lnTo>
                  <a:lnTo>
                    <a:pt x="21063" y="203879"/>
                  </a:lnTo>
                  <a:lnTo>
                    <a:pt x="21290" y="203787"/>
                  </a:lnTo>
                  <a:lnTo>
                    <a:pt x="21502" y="203666"/>
                  </a:lnTo>
                  <a:lnTo>
                    <a:pt x="21711" y="203545"/>
                  </a:lnTo>
                  <a:lnTo>
                    <a:pt x="21933" y="203441"/>
                  </a:lnTo>
                  <a:lnTo>
                    <a:pt x="22163" y="203380"/>
                  </a:lnTo>
                  <a:lnTo>
                    <a:pt x="22406" y="203423"/>
                  </a:lnTo>
                  <a:lnTo>
                    <a:pt x="22649" y="203453"/>
                  </a:lnTo>
                  <a:lnTo>
                    <a:pt x="22888" y="203441"/>
                  </a:lnTo>
                  <a:lnTo>
                    <a:pt x="23126" y="203381"/>
                  </a:lnTo>
                  <a:lnTo>
                    <a:pt x="23371" y="203314"/>
                  </a:lnTo>
                  <a:lnTo>
                    <a:pt x="23589" y="203332"/>
                  </a:lnTo>
                  <a:lnTo>
                    <a:pt x="23756" y="203520"/>
                  </a:lnTo>
                  <a:lnTo>
                    <a:pt x="23873" y="203739"/>
                  </a:lnTo>
                  <a:lnTo>
                    <a:pt x="24010" y="203933"/>
                  </a:lnTo>
                  <a:lnTo>
                    <a:pt x="24101" y="204012"/>
                  </a:lnTo>
                  <a:lnTo>
                    <a:pt x="24199" y="204085"/>
                  </a:lnTo>
                  <a:lnTo>
                    <a:pt x="24304" y="204152"/>
                  </a:lnTo>
                  <a:lnTo>
                    <a:pt x="24411" y="204207"/>
                  </a:lnTo>
                  <a:lnTo>
                    <a:pt x="24524" y="204256"/>
                  </a:lnTo>
                  <a:lnTo>
                    <a:pt x="24747" y="204353"/>
                  </a:lnTo>
                  <a:lnTo>
                    <a:pt x="24859" y="204401"/>
                  </a:lnTo>
                  <a:lnTo>
                    <a:pt x="24974" y="204444"/>
                  </a:lnTo>
                  <a:lnTo>
                    <a:pt x="25093" y="204462"/>
                  </a:lnTo>
                  <a:lnTo>
                    <a:pt x="25217" y="204468"/>
                  </a:lnTo>
                  <a:lnTo>
                    <a:pt x="25453" y="204426"/>
                  </a:lnTo>
                  <a:lnTo>
                    <a:pt x="25560" y="204365"/>
                  </a:lnTo>
                  <a:lnTo>
                    <a:pt x="25659" y="204292"/>
                  </a:lnTo>
                  <a:lnTo>
                    <a:pt x="25754" y="204213"/>
                  </a:lnTo>
                  <a:lnTo>
                    <a:pt x="25841" y="204128"/>
                  </a:lnTo>
                  <a:lnTo>
                    <a:pt x="25908" y="204031"/>
                  </a:lnTo>
                  <a:lnTo>
                    <a:pt x="25938" y="203897"/>
                  </a:lnTo>
                  <a:lnTo>
                    <a:pt x="26061" y="203721"/>
                  </a:lnTo>
                  <a:lnTo>
                    <a:pt x="26304" y="203672"/>
                  </a:lnTo>
                  <a:lnTo>
                    <a:pt x="26432" y="203666"/>
                  </a:lnTo>
                  <a:lnTo>
                    <a:pt x="26676" y="203678"/>
                  </a:lnTo>
                  <a:lnTo>
                    <a:pt x="26899" y="203769"/>
                  </a:lnTo>
                  <a:lnTo>
                    <a:pt x="27114" y="203885"/>
                  </a:lnTo>
                  <a:lnTo>
                    <a:pt x="27231" y="203915"/>
                  </a:lnTo>
                  <a:lnTo>
                    <a:pt x="27350" y="203946"/>
                  </a:lnTo>
                  <a:lnTo>
                    <a:pt x="27470" y="203970"/>
                  </a:lnTo>
                  <a:lnTo>
                    <a:pt x="27594" y="203982"/>
                  </a:lnTo>
                  <a:lnTo>
                    <a:pt x="27720" y="203988"/>
                  </a:lnTo>
                  <a:lnTo>
                    <a:pt x="27924" y="203891"/>
                  </a:lnTo>
                  <a:lnTo>
                    <a:pt x="28089" y="203702"/>
                  </a:lnTo>
                  <a:lnTo>
                    <a:pt x="28177" y="203617"/>
                  </a:lnTo>
                  <a:lnTo>
                    <a:pt x="28263" y="203532"/>
                  </a:lnTo>
                  <a:lnTo>
                    <a:pt x="28341" y="203442"/>
                  </a:lnTo>
                  <a:lnTo>
                    <a:pt x="28406" y="203338"/>
                  </a:lnTo>
                  <a:lnTo>
                    <a:pt x="28466" y="203235"/>
                  </a:lnTo>
                  <a:lnTo>
                    <a:pt x="28597" y="203028"/>
                  </a:lnTo>
                  <a:lnTo>
                    <a:pt x="28730" y="202822"/>
                  </a:lnTo>
                  <a:lnTo>
                    <a:pt x="28849" y="202609"/>
                  </a:lnTo>
                  <a:lnTo>
                    <a:pt x="28977" y="202403"/>
                  </a:lnTo>
                  <a:lnTo>
                    <a:pt x="29061" y="202312"/>
                  </a:lnTo>
                  <a:lnTo>
                    <a:pt x="29155" y="202232"/>
                  </a:lnTo>
                  <a:lnTo>
                    <a:pt x="29258" y="202177"/>
                  </a:lnTo>
                  <a:lnTo>
                    <a:pt x="29376" y="202147"/>
                  </a:lnTo>
                  <a:lnTo>
                    <a:pt x="29501" y="202141"/>
                  </a:lnTo>
                  <a:lnTo>
                    <a:pt x="29742" y="202178"/>
                  </a:lnTo>
                  <a:lnTo>
                    <a:pt x="29855" y="202220"/>
                  </a:lnTo>
                  <a:lnTo>
                    <a:pt x="29962" y="202275"/>
                  </a:lnTo>
                  <a:lnTo>
                    <a:pt x="30062" y="202348"/>
                  </a:lnTo>
                  <a:lnTo>
                    <a:pt x="30151" y="202427"/>
                  </a:lnTo>
                  <a:lnTo>
                    <a:pt x="30220" y="202530"/>
                  </a:lnTo>
                  <a:lnTo>
                    <a:pt x="30287" y="202633"/>
                  </a:lnTo>
                  <a:lnTo>
                    <a:pt x="30474" y="202791"/>
                  </a:lnTo>
                  <a:lnTo>
                    <a:pt x="30581" y="202846"/>
                  </a:lnTo>
                  <a:lnTo>
                    <a:pt x="30696" y="202889"/>
                  </a:lnTo>
                  <a:lnTo>
                    <a:pt x="30818" y="202925"/>
                  </a:lnTo>
                  <a:lnTo>
                    <a:pt x="30943" y="202949"/>
                  </a:lnTo>
                  <a:lnTo>
                    <a:pt x="31165" y="202913"/>
                  </a:lnTo>
                  <a:lnTo>
                    <a:pt x="31255" y="202821"/>
                  </a:lnTo>
                  <a:lnTo>
                    <a:pt x="31328" y="202718"/>
                  </a:lnTo>
                  <a:lnTo>
                    <a:pt x="31381" y="202609"/>
                  </a:lnTo>
                  <a:lnTo>
                    <a:pt x="31419" y="202487"/>
                  </a:lnTo>
                  <a:lnTo>
                    <a:pt x="31452" y="202372"/>
                  </a:lnTo>
                  <a:lnTo>
                    <a:pt x="31475" y="202251"/>
                  </a:lnTo>
                  <a:lnTo>
                    <a:pt x="31553" y="202020"/>
                  </a:lnTo>
                  <a:lnTo>
                    <a:pt x="31699" y="201826"/>
                  </a:lnTo>
                  <a:lnTo>
                    <a:pt x="31934" y="201837"/>
                  </a:lnTo>
                  <a:lnTo>
                    <a:pt x="32154" y="201953"/>
                  </a:lnTo>
                  <a:lnTo>
                    <a:pt x="32333" y="202123"/>
                  </a:lnTo>
                  <a:lnTo>
                    <a:pt x="32501" y="202299"/>
                  </a:lnTo>
                  <a:lnTo>
                    <a:pt x="32576" y="202390"/>
                  </a:lnTo>
                  <a:lnTo>
                    <a:pt x="32644" y="202494"/>
                  </a:lnTo>
                  <a:lnTo>
                    <a:pt x="32702" y="202603"/>
                  </a:lnTo>
                  <a:lnTo>
                    <a:pt x="32751" y="202712"/>
                  </a:lnTo>
                  <a:lnTo>
                    <a:pt x="32790" y="202828"/>
                  </a:lnTo>
                  <a:lnTo>
                    <a:pt x="32817" y="202949"/>
                  </a:lnTo>
                  <a:lnTo>
                    <a:pt x="32873" y="203186"/>
                  </a:lnTo>
                  <a:lnTo>
                    <a:pt x="32903" y="203302"/>
                  </a:lnTo>
                  <a:lnTo>
                    <a:pt x="32942" y="203417"/>
                  </a:lnTo>
                  <a:lnTo>
                    <a:pt x="32987" y="203526"/>
                  </a:lnTo>
                  <a:lnTo>
                    <a:pt x="33035" y="203642"/>
                  </a:lnTo>
                  <a:lnTo>
                    <a:pt x="33081" y="203751"/>
                  </a:lnTo>
                  <a:lnTo>
                    <a:pt x="33171" y="203976"/>
                  </a:lnTo>
                  <a:lnTo>
                    <a:pt x="33210" y="204091"/>
                  </a:lnTo>
                  <a:lnTo>
                    <a:pt x="33240" y="204213"/>
                  </a:lnTo>
                  <a:lnTo>
                    <a:pt x="33268" y="204328"/>
                  </a:lnTo>
                  <a:lnTo>
                    <a:pt x="33293" y="204450"/>
                  </a:lnTo>
                  <a:lnTo>
                    <a:pt x="33317" y="204572"/>
                  </a:lnTo>
                  <a:lnTo>
                    <a:pt x="33434" y="204778"/>
                  </a:lnTo>
                  <a:lnTo>
                    <a:pt x="33606" y="204954"/>
                  </a:lnTo>
                  <a:lnTo>
                    <a:pt x="33776" y="205131"/>
                  </a:lnTo>
                  <a:lnTo>
                    <a:pt x="33862" y="205215"/>
                  </a:lnTo>
                  <a:lnTo>
                    <a:pt x="33951" y="205294"/>
                  </a:lnTo>
                  <a:lnTo>
                    <a:pt x="34048" y="205368"/>
                  </a:lnTo>
                  <a:lnTo>
                    <a:pt x="34151" y="205434"/>
                  </a:lnTo>
                  <a:lnTo>
                    <a:pt x="34351" y="205574"/>
                  </a:lnTo>
                  <a:lnTo>
                    <a:pt x="34492" y="205768"/>
                  </a:lnTo>
                  <a:lnTo>
                    <a:pt x="34664" y="205938"/>
                  </a:lnTo>
                  <a:lnTo>
                    <a:pt x="34770" y="205999"/>
                  </a:lnTo>
                  <a:lnTo>
                    <a:pt x="34881" y="206048"/>
                  </a:lnTo>
                  <a:lnTo>
                    <a:pt x="34995" y="206090"/>
                  </a:lnTo>
                  <a:lnTo>
                    <a:pt x="35112" y="206127"/>
                  </a:lnTo>
                  <a:lnTo>
                    <a:pt x="35230" y="206157"/>
                  </a:lnTo>
                  <a:lnTo>
                    <a:pt x="35351" y="206175"/>
                  </a:lnTo>
                  <a:lnTo>
                    <a:pt x="35473" y="206181"/>
                  </a:lnTo>
                  <a:lnTo>
                    <a:pt x="35708" y="206230"/>
                  </a:lnTo>
                  <a:lnTo>
                    <a:pt x="35820" y="206278"/>
                  </a:lnTo>
                  <a:lnTo>
                    <a:pt x="35929" y="206333"/>
                  </a:lnTo>
                  <a:lnTo>
                    <a:pt x="36033" y="206394"/>
                  </a:lnTo>
                  <a:lnTo>
                    <a:pt x="36133" y="206467"/>
                  </a:lnTo>
                  <a:lnTo>
                    <a:pt x="36230" y="206540"/>
                  </a:lnTo>
                  <a:lnTo>
                    <a:pt x="36322" y="206619"/>
                  </a:lnTo>
                  <a:lnTo>
                    <a:pt x="36414" y="206698"/>
                  </a:lnTo>
                  <a:lnTo>
                    <a:pt x="36609" y="206850"/>
                  </a:lnTo>
                  <a:lnTo>
                    <a:pt x="36830" y="206934"/>
                  </a:lnTo>
                  <a:lnTo>
                    <a:pt x="37075" y="206923"/>
                  </a:lnTo>
                  <a:lnTo>
                    <a:pt x="37319" y="206922"/>
                  </a:lnTo>
                  <a:lnTo>
                    <a:pt x="37561" y="206911"/>
                  </a:lnTo>
                  <a:lnTo>
                    <a:pt x="37680" y="206886"/>
                  </a:lnTo>
                  <a:lnTo>
                    <a:pt x="37798" y="206856"/>
                  </a:lnTo>
                  <a:lnTo>
                    <a:pt x="37914" y="206819"/>
                  </a:lnTo>
                  <a:lnTo>
                    <a:pt x="38026" y="206777"/>
                  </a:lnTo>
                  <a:lnTo>
                    <a:pt x="38139" y="206728"/>
                  </a:lnTo>
                  <a:lnTo>
                    <a:pt x="38378" y="206674"/>
                  </a:lnTo>
                  <a:lnTo>
                    <a:pt x="38603" y="206594"/>
                  </a:lnTo>
                  <a:lnTo>
                    <a:pt x="38811" y="206467"/>
                  </a:lnTo>
                  <a:lnTo>
                    <a:pt x="39036" y="206376"/>
                  </a:lnTo>
                  <a:lnTo>
                    <a:pt x="39252" y="206260"/>
                  </a:lnTo>
                  <a:lnTo>
                    <a:pt x="39357" y="206200"/>
                  </a:lnTo>
                  <a:lnTo>
                    <a:pt x="39460" y="206139"/>
                  </a:lnTo>
                  <a:lnTo>
                    <a:pt x="39560" y="206072"/>
                  </a:lnTo>
                  <a:lnTo>
                    <a:pt x="39658" y="205999"/>
                  </a:lnTo>
                  <a:lnTo>
                    <a:pt x="39757" y="205926"/>
                  </a:lnTo>
                  <a:lnTo>
                    <a:pt x="39960" y="205793"/>
                  </a:lnTo>
                  <a:lnTo>
                    <a:pt x="40180" y="205689"/>
                  </a:lnTo>
                  <a:lnTo>
                    <a:pt x="40406" y="205604"/>
                  </a:lnTo>
                  <a:lnTo>
                    <a:pt x="40615" y="205477"/>
                  </a:lnTo>
                  <a:lnTo>
                    <a:pt x="40789" y="205306"/>
                  </a:lnTo>
                  <a:lnTo>
                    <a:pt x="40963" y="205136"/>
                  </a:lnTo>
                  <a:lnTo>
                    <a:pt x="41053" y="205057"/>
                  </a:lnTo>
                  <a:lnTo>
                    <a:pt x="41150" y="204984"/>
                  </a:lnTo>
                  <a:lnTo>
                    <a:pt x="41259" y="204930"/>
                  </a:lnTo>
                  <a:lnTo>
                    <a:pt x="41370" y="204881"/>
                  </a:lnTo>
                  <a:lnTo>
                    <a:pt x="41577" y="204748"/>
                  </a:lnTo>
                  <a:lnTo>
                    <a:pt x="41673" y="204675"/>
                  </a:lnTo>
                  <a:lnTo>
                    <a:pt x="41760" y="204590"/>
                  </a:lnTo>
                  <a:lnTo>
                    <a:pt x="41831" y="204492"/>
                  </a:lnTo>
                  <a:lnTo>
                    <a:pt x="41896" y="204389"/>
                  </a:lnTo>
                  <a:lnTo>
                    <a:pt x="42049" y="204201"/>
                  </a:lnTo>
                  <a:lnTo>
                    <a:pt x="42200" y="204013"/>
                  </a:lnTo>
                  <a:lnTo>
                    <a:pt x="42329" y="203806"/>
                  </a:lnTo>
                  <a:lnTo>
                    <a:pt x="42489" y="203624"/>
                  </a:lnTo>
                  <a:lnTo>
                    <a:pt x="42677" y="203466"/>
                  </a:lnTo>
                  <a:lnTo>
                    <a:pt x="42863" y="203308"/>
                  </a:lnTo>
                  <a:lnTo>
                    <a:pt x="43038" y="203144"/>
                  </a:lnTo>
                  <a:lnTo>
                    <a:pt x="43212" y="202974"/>
                  </a:lnTo>
                  <a:lnTo>
                    <a:pt x="43395" y="202816"/>
                  </a:lnTo>
                  <a:lnTo>
                    <a:pt x="43577" y="202652"/>
                  </a:lnTo>
                  <a:lnTo>
                    <a:pt x="43758" y="202487"/>
                  </a:lnTo>
                  <a:lnTo>
                    <a:pt x="43935" y="202323"/>
                  </a:lnTo>
                  <a:lnTo>
                    <a:pt x="44086" y="202129"/>
                  </a:lnTo>
                  <a:lnTo>
                    <a:pt x="44232" y="201935"/>
                  </a:lnTo>
                  <a:lnTo>
                    <a:pt x="44377" y="201740"/>
                  </a:lnTo>
                  <a:lnTo>
                    <a:pt x="44521" y="201546"/>
                  </a:lnTo>
                  <a:lnTo>
                    <a:pt x="44665" y="201351"/>
                  </a:lnTo>
                  <a:lnTo>
                    <a:pt x="44808" y="201157"/>
                  </a:lnTo>
                  <a:lnTo>
                    <a:pt x="44951" y="200957"/>
                  </a:lnTo>
                  <a:lnTo>
                    <a:pt x="45093" y="200762"/>
                  </a:lnTo>
                  <a:lnTo>
                    <a:pt x="45236" y="200562"/>
                  </a:lnTo>
                  <a:lnTo>
                    <a:pt x="45378" y="200367"/>
                  </a:lnTo>
                  <a:lnTo>
                    <a:pt x="45521" y="200167"/>
                  </a:lnTo>
                  <a:lnTo>
                    <a:pt x="45664" y="199972"/>
                  </a:lnTo>
                  <a:lnTo>
                    <a:pt x="45806" y="199778"/>
                  </a:lnTo>
                  <a:lnTo>
                    <a:pt x="45878" y="199681"/>
                  </a:lnTo>
                  <a:lnTo>
                    <a:pt x="46012" y="199486"/>
                  </a:lnTo>
                  <a:lnTo>
                    <a:pt x="46078" y="199383"/>
                  </a:lnTo>
                  <a:lnTo>
                    <a:pt x="46127" y="199280"/>
                  </a:lnTo>
                  <a:lnTo>
                    <a:pt x="46158" y="199158"/>
                  </a:lnTo>
                  <a:lnTo>
                    <a:pt x="46178" y="199037"/>
                  </a:lnTo>
                  <a:lnTo>
                    <a:pt x="46197" y="198915"/>
                  </a:lnTo>
                  <a:lnTo>
                    <a:pt x="46209" y="198794"/>
                  </a:lnTo>
                  <a:lnTo>
                    <a:pt x="46237" y="198557"/>
                  </a:lnTo>
                  <a:lnTo>
                    <a:pt x="46262" y="198313"/>
                  </a:lnTo>
                  <a:lnTo>
                    <a:pt x="46295" y="198071"/>
                  </a:lnTo>
                  <a:lnTo>
                    <a:pt x="46328" y="197955"/>
                  </a:lnTo>
                  <a:lnTo>
                    <a:pt x="46372" y="197840"/>
                  </a:lnTo>
                  <a:lnTo>
                    <a:pt x="46430" y="197736"/>
                  </a:lnTo>
                  <a:lnTo>
                    <a:pt x="46498" y="197633"/>
                  </a:lnTo>
                  <a:lnTo>
                    <a:pt x="46573" y="197536"/>
                  </a:lnTo>
                  <a:lnTo>
                    <a:pt x="46656" y="197445"/>
                  </a:lnTo>
                  <a:lnTo>
                    <a:pt x="46748" y="197372"/>
                  </a:lnTo>
                  <a:lnTo>
                    <a:pt x="46850" y="197305"/>
                  </a:lnTo>
                  <a:lnTo>
                    <a:pt x="46957" y="197244"/>
                  </a:lnTo>
                  <a:lnTo>
                    <a:pt x="47068" y="197190"/>
                  </a:lnTo>
                  <a:lnTo>
                    <a:pt x="47183" y="197153"/>
                  </a:lnTo>
                  <a:lnTo>
                    <a:pt x="47303" y="197135"/>
                  </a:lnTo>
                  <a:lnTo>
                    <a:pt x="47550" y="197110"/>
                  </a:lnTo>
                  <a:lnTo>
                    <a:pt x="47675" y="197105"/>
                  </a:lnTo>
                  <a:lnTo>
                    <a:pt x="47780" y="197062"/>
                  </a:lnTo>
                  <a:lnTo>
                    <a:pt x="47866" y="196983"/>
                  </a:lnTo>
                  <a:lnTo>
                    <a:pt x="47943" y="196886"/>
                  </a:lnTo>
                  <a:lnTo>
                    <a:pt x="48017" y="196783"/>
                  </a:lnTo>
                  <a:lnTo>
                    <a:pt x="48172" y="196594"/>
                  </a:lnTo>
                  <a:lnTo>
                    <a:pt x="48250" y="196497"/>
                  </a:lnTo>
                  <a:lnTo>
                    <a:pt x="48323" y="196400"/>
                  </a:lnTo>
                  <a:lnTo>
                    <a:pt x="48387" y="196302"/>
                  </a:lnTo>
                  <a:lnTo>
                    <a:pt x="48437" y="196187"/>
                  </a:lnTo>
                  <a:lnTo>
                    <a:pt x="48481" y="196078"/>
                  </a:lnTo>
                  <a:lnTo>
                    <a:pt x="48587" y="195853"/>
                  </a:lnTo>
                  <a:lnTo>
                    <a:pt x="48705" y="195640"/>
                  </a:lnTo>
                  <a:lnTo>
                    <a:pt x="48771" y="195543"/>
                  </a:lnTo>
                  <a:lnTo>
                    <a:pt x="48840" y="195440"/>
                  </a:lnTo>
                  <a:lnTo>
                    <a:pt x="48898" y="195331"/>
                  </a:lnTo>
                  <a:lnTo>
                    <a:pt x="48934" y="195221"/>
                  </a:lnTo>
                  <a:lnTo>
                    <a:pt x="48957" y="195100"/>
                  </a:lnTo>
                  <a:lnTo>
                    <a:pt x="48975" y="194978"/>
                  </a:lnTo>
                  <a:lnTo>
                    <a:pt x="48989" y="194857"/>
                  </a:lnTo>
                  <a:lnTo>
                    <a:pt x="48998" y="194735"/>
                  </a:lnTo>
                  <a:lnTo>
                    <a:pt x="49008" y="194613"/>
                  </a:lnTo>
                  <a:lnTo>
                    <a:pt x="49034" y="194371"/>
                  </a:lnTo>
                  <a:lnTo>
                    <a:pt x="49077" y="194134"/>
                  </a:lnTo>
                  <a:lnTo>
                    <a:pt x="49121" y="193897"/>
                  </a:lnTo>
                  <a:lnTo>
                    <a:pt x="49108" y="193648"/>
                  </a:lnTo>
                  <a:lnTo>
                    <a:pt x="49200" y="193429"/>
                  </a:lnTo>
                  <a:lnTo>
                    <a:pt x="49346" y="193228"/>
                  </a:lnTo>
                  <a:lnTo>
                    <a:pt x="49420" y="193132"/>
                  </a:lnTo>
                  <a:lnTo>
                    <a:pt x="49499" y="193040"/>
                  </a:lnTo>
                  <a:lnTo>
                    <a:pt x="49586" y="192955"/>
                  </a:lnTo>
                  <a:lnTo>
                    <a:pt x="49683" y="192888"/>
                  </a:lnTo>
                  <a:lnTo>
                    <a:pt x="49788" y="192822"/>
                  </a:lnTo>
                  <a:lnTo>
                    <a:pt x="49988" y="192688"/>
                  </a:lnTo>
                  <a:lnTo>
                    <a:pt x="50082" y="192609"/>
                  </a:lnTo>
                  <a:lnTo>
                    <a:pt x="50169" y="192524"/>
                  </a:lnTo>
                  <a:lnTo>
                    <a:pt x="50248" y="192433"/>
                  </a:lnTo>
                  <a:lnTo>
                    <a:pt x="50318" y="192330"/>
                  </a:lnTo>
                  <a:lnTo>
                    <a:pt x="50385" y="192226"/>
                  </a:lnTo>
                  <a:lnTo>
                    <a:pt x="50444" y="192123"/>
                  </a:lnTo>
                  <a:lnTo>
                    <a:pt x="50502" y="192007"/>
                  </a:lnTo>
                  <a:lnTo>
                    <a:pt x="50676" y="191855"/>
                  </a:lnTo>
                  <a:lnTo>
                    <a:pt x="50790" y="191807"/>
                  </a:lnTo>
                  <a:lnTo>
                    <a:pt x="50909" y="191770"/>
                  </a:lnTo>
                  <a:lnTo>
                    <a:pt x="51028" y="191734"/>
                  </a:lnTo>
                  <a:lnTo>
                    <a:pt x="51155" y="191709"/>
                  </a:lnTo>
                  <a:lnTo>
                    <a:pt x="51366" y="191618"/>
                  </a:lnTo>
                  <a:lnTo>
                    <a:pt x="51426" y="191521"/>
                  </a:lnTo>
                  <a:lnTo>
                    <a:pt x="51466" y="191400"/>
                  </a:lnTo>
                  <a:lnTo>
                    <a:pt x="51503" y="191278"/>
                  </a:lnTo>
                  <a:lnTo>
                    <a:pt x="51534" y="191163"/>
                  </a:lnTo>
                  <a:lnTo>
                    <a:pt x="51559" y="191042"/>
                  </a:lnTo>
                  <a:lnTo>
                    <a:pt x="51629" y="190811"/>
                  </a:lnTo>
                  <a:lnTo>
                    <a:pt x="51688" y="190573"/>
                  </a:lnTo>
                  <a:lnTo>
                    <a:pt x="51681" y="190330"/>
                  </a:lnTo>
                  <a:lnTo>
                    <a:pt x="51716" y="190087"/>
                  </a:lnTo>
                  <a:lnTo>
                    <a:pt x="51769" y="189851"/>
                  </a:lnTo>
                  <a:lnTo>
                    <a:pt x="51828" y="189620"/>
                  </a:lnTo>
                  <a:lnTo>
                    <a:pt x="51871" y="189377"/>
                  </a:lnTo>
                  <a:lnTo>
                    <a:pt x="51947" y="189146"/>
                  </a:lnTo>
                  <a:lnTo>
                    <a:pt x="52001" y="189037"/>
                  </a:lnTo>
                  <a:lnTo>
                    <a:pt x="52067" y="188933"/>
                  </a:lnTo>
                  <a:lnTo>
                    <a:pt x="52147" y="188842"/>
                  </a:lnTo>
                  <a:lnTo>
                    <a:pt x="52242" y="188770"/>
                  </a:lnTo>
                  <a:lnTo>
                    <a:pt x="52344" y="188696"/>
                  </a:lnTo>
                  <a:lnTo>
                    <a:pt x="52445" y="188629"/>
                  </a:lnTo>
                  <a:lnTo>
                    <a:pt x="52549" y="188563"/>
                  </a:lnTo>
                  <a:lnTo>
                    <a:pt x="52657" y="188514"/>
                  </a:lnTo>
                  <a:lnTo>
                    <a:pt x="52778" y="188489"/>
                  </a:lnTo>
                  <a:lnTo>
                    <a:pt x="52907" y="188490"/>
                  </a:lnTo>
                  <a:lnTo>
                    <a:pt x="53104" y="188386"/>
                  </a:lnTo>
                  <a:lnTo>
                    <a:pt x="53169" y="188277"/>
                  </a:lnTo>
                  <a:lnTo>
                    <a:pt x="53226" y="188168"/>
                  </a:lnTo>
                  <a:lnTo>
                    <a:pt x="53274" y="188059"/>
                  </a:lnTo>
                  <a:lnTo>
                    <a:pt x="53316" y="187943"/>
                  </a:lnTo>
                  <a:lnTo>
                    <a:pt x="53357" y="187828"/>
                  </a:lnTo>
                  <a:lnTo>
                    <a:pt x="53398" y="187712"/>
                  </a:lnTo>
                  <a:lnTo>
                    <a:pt x="53437" y="187597"/>
                  </a:lnTo>
                  <a:lnTo>
                    <a:pt x="53539" y="187378"/>
                  </a:lnTo>
                  <a:lnTo>
                    <a:pt x="53601" y="187275"/>
                  </a:lnTo>
                  <a:lnTo>
                    <a:pt x="53668" y="187171"/>
                  </a:lnTo>
                  <a:lnTo>
                    <a:pt x="53740" y="187074"/>
                  </a:lnTo>
                  <a:lnTo>
                    <a:pt x="53814" y="186977"/>
                  </a:lnTo>
                  <a:lnTo>
                    <a:pt x="53889" y="186880"/>
                  </a:lnTo>
                  <a:lnTo>
                    <a:pt x="53967" y="186789"/>
                  </a:lnTo>
                  <a:lnTo>
                    <a:pt x="54124" y="186600"/>
                  </a:lnTo>
                  <a:lnTo>
                    <a:pt x="54282" y="186418"/>
                  </a:lnTo>
                  <a:lnTo>
                    <a:pt x="54434" y="186224"/>
                  </a:lnTo>
                  <a:lnTo>
                    <a:pt x="54506" y="186127"/>
                  </a:lnTo>
                  <a:lnTo>
                    <a:pt x="54568" y="186029"/>
                  </a:lnTo>
                  <a:lnTo>
                    <a:pt x="54619" y="185914"/>
                  </a:lnTo>
                  <a:lnTo>
                    <a:pt x="54664" y="185804"/>
                  </a:lnTo>
                  <a:lnTo>
                    <a:pt x="54762" y="185579"/>
                  </a:lnTo>
                  <a:lnTo>
                    <a:pt x="54813" y="185470"/>
                  </a:lnTo>
                  <a:lnTo>
                    <a:pt x="54856" y="185355"/>
                  </a:lnTo>
                  <a:lnTo>
                    <a:pt x="54888" y="185239"/>
                  </a:lnTo>
                  <a:lnTo>
                    <a:pt x="54913" y="185118"/>
                  </a:lnTo>
                  <a:lnTo>
                    <a:pt x="54972" y="184881"/>
                  </a:lnTo>
                  <a:lnTo>
                    <a:pt x="55070" y="184662"/>
                  </a:lnTo>
                  <a:lnTo>
                    <a:pt x="55158" y="184438"/>
                  </a:lnTo>
                  <a:lnTo>
                    <a:pt x="55231" y="184201"/>
                  </a:lnTo>
                  <a:lnTo>
                    <a:pt x="55312" y="183970"/>
                  </a:lnTo>
                  <a:lnTo>
                    <a:pt x="55403" y="183745"/>
                  </a:lnTo>
                  <a:lnTo>
                    <a:pt x="55481" y="183520"/>
                  </a:lnTo>
                  <a:lnTo>
                    <a:pt x="55557" y="183289"/>
                  </a:lnTo>
                  <a:lnTo>
                    <a:pt x="55596" y="183174"/>
                  </a:lnTo>
                  <a:lnTo>
                    <a:pt x="55641" y="183058"/>
                  </a:lnTo>
                  <a:lnTo>
                    <a:pt x="55695" y="182949"/>
                  </a:lnTo>
                  <a:lnTo>
                    <a:pt x="55758" y="182846"/>
                  </a:lnTo>
                  <a:lnTo>
                    <a:pt x="55860" y="182627"/>
                  </a:lnTo>
                  <a:lnTo>
                    <a:pt x="55912" y="182390"/>
                  </a:lnTo>
                  <a:lnTo>
                    <a:pt x="55992" y="182159"/>
                  </a:lnTo>
                  <a:lnTo>
                    <a:pt x="56075" y="181928"/>
                  </a:lnTo>
                  <a:lnTo>
                    <a:pt x="56114" y="181813"/>
                  </a:lnTo>
                  <a:lnTo>
                    <a:pt x="56152" y="181697"/>
                  </a:lnTo>
                  <a:lnTo>
                    <a:pt x="56189" y="181582"/>
                  </a:lnTo>
                  <a:lnTo>
                    <a:pt x="56225" y="181467"/>
                  </a:lnTo>
                  <a:lnTo>
                    <a:pt x="56256" y="181351"/>
                  </a:lnTo>
                  <a:lnTo>
                    <a:pt x="56284" y="181229"/>
                  </a:lnTo>
                  <a:lnTo>
                    <a:pt x="56351" y="180999"/>
                  </a:lnTo>
                  <a:lnTo>
                    <a:pt x="56437" y="180774"/>
                  </a:lnTo>
                  <a:lnTo>
                    <a:pt x="56468" y="180653"/>
                  </a:lnTo>
                  <a:lnTo>
                    <a:pt x="56493" y="180537"/>
                  </a:lnTo>
                  <a:lnTo>
                    <a:pt x="56516" y="180416"/>
                  </a:lnTo>
                  <a:lnTo>
                    <a:pt x="56538" y="180300"/>
                  </a:lnTo>
                  <a:lnTo>
                    <a:pt x="56558" y="180179"/>
                  </a:lnTo>
                  <a:lnTo>
                    <a:pt x="56616" y="179941"/>
                  </a:lnTo>
                  <a:lnTo>
                    <a:pt x="56697" y="179710"/>
                  </a:lnTo>
                  <a:lnTo>
                    <a:pt x="56780" y="179480"/>
                  </a:lnTo>
                  <a:lnTo>
                    <a:pt x="56855" y="179255"/>
                  </a:lnTo>
                  <a:lnTo>
                    <a:pt x="56931" y="179024"/>
                  </a:lnTo>
                  <a:lnTo>
                    <a:pt x="57014" y="178793"/>
                  </a:lnTo>
                  <a:lnTo>
                    <a:pt x="57098" y="178563"/>
                  </a:lnTo>
                  <a:lnTo>
                    <a:pt x="57177" y="178332"/>
                  </a:lnTo>
                  <a:lnTo>
                    <a:pt x="57220" y="178095"/>
                  </a:lnTo>
                  <a:lnTo>
                    <a:pt x="57255" y="177852"/>
                  </a:lnTo>
                  <a:lnTo>
                    <a:pt x="57289" y="177614"/>
                  </a:lnTo>
                  <a:lnTo>
                    <a:pt x="57322" y="177372"/>
                  </a:lnTo>
                  <a:lnTo>
                    <a:pt x="57354" y="177135"/>
                  </a:lnTo>
                  <a:lnTo>
                    <a:pt x="57384" y="176892"/>
                  </a:lnTo>
                  <a:lnTo>
                    <a:pt x="57415" y="176649"/>
                  </a:lnTo>
                  <a:lnTo>
                    <a:pt x="57444" y="176406"/>
                  </a:lnTo>
                  <a:lnTo>
                    <a:pt x="57474" y="176169"/>
                  </a:lnTo>
                  <a:lnTo>
                    <a:pt x="57504" y="175926"/>
                  </a:lnTo>
                  <a:lnTo>
                    <a:pt x="57534" y="175683"/>
                  </a:lnTo>
                  <a:lnTo>
                    <a:pt x="57566" y="175446"/>
                  </a:lnTo>
                  <a:lnTo>
                    <a:pt x="57598" y="175203"/>
                  </a:lnTo>
                  <a:lnTo>
                    <a:pt x="57642" y="174966"/>
                  </a:lnTo>
                  <a:lnTo>
                    <a:pt x="57678" y="174723"/>
                  </a:lnTo>
                  <a:lnTo>
                    <a:pt x="57678" y="174480"/>
                  </a:lnTo>
                  <a:lnTo>
                    <a:pt x="57672" y="174236"/>
                  </a:lnTo>
                  <a:lnTo>
                    <a:pt x="57671" y="173994"/>
                  </a:lnTo>
                  <a:lnTo>
                    <a:pt x="57670" y="173751"/>
                  </a:lnTo>
                  <a:lnTo>
                    <a:pt x="57667" y="173508"/>
                  </a:lnTo>
                  <a:lnTo>
                    <a:pt x="57666" y="173265"/>
                  </a:lnTo>
                  <a:lnTo>
                    <a:pt x="57664" y="173022"/>
                  </a:lnTo>
                  <a:lnTo>
                    <a:pt x="57662" y="172779"/>
                  </a:lnTo>
                  <a:lnTo>
                    <a:pt x="57662" y="172536"/>
                  </a:lnTo>
                  <a:lnTo>
                    <a:pt x="57668" y="172292"/>
                  </a:lnTo>
                  <a:lnTo>
                    <a:pt x="57630" y="172055"/>
                  </a:lnTo>
                  <a:lnTo>
                    <a:pt x="57542" y="171831"/>
                  </a:lnTo>
                  <a:lnTo>
                    <a:pt x="57485" y="171588"/>
                  </a:lnTo>
                  <a:lnTo>
                    <a:pt x="57432" y="171351"/>
                  </a:lnTo>
                  <a:lnTo>
                    <a:pt x="57377" y="171120"/>
                  </a:lnTo>
                  <a:lnTo>
                    <a:pt x="57329" y="170883"/>
                  </a:lnTo>
                  <a:lnTo>
                    <a:pt x="57280" y="170640"/>
                  </a:lnTo>
                  <a:lnTo>
                    <a:pt x="57230" y="170403"/>
                  </a:lnTo>
                  <a:lnTo>
                    <a:pt x="57172" y="170166"/>
                  </a:lnTo>
                  <a:lnTo>
                    <a:pt x="57114" y="169929"/>
                  </a:lnTo>
                  <a:lnTo>
                    <a:pt x="57092" y="169692"/>
                  </a:lnTo>
                  <a:lnTo>
                    <a:pt x="57096" y="169443"/>
                  </a:lnTo>
                  <a:lnTo>
                    <a:pt x="57089" y="169200"/>
                  </a:lnTo>
                  <a:lnTo>
                    <a:pt x="57123" y="168963"/>
                  </a:lnTo>
                  <a:lnTo>
                    <a:pt x="57176" y="168726"/>
                  </a:lnTo>
                  <a:lnTo>
                    <a:pt x="57207" y="168484"/>
                  </a:lnTo>
                  <a:lnTo>
                    <a:pt x="57151" y="168252"/>
                  </a:lnTo>
                  <a:lnTo>
                    <a:pt x="57101" y="168137"/>
                  </a:lnTo>
                  <a:lnTo>
                    <a:pt x="57038" y="168034"/>
                  </a:lnTo>
                  <a:lnTo>
                    <a:pt x="56963" y="167936"/>
                  </a:lnTo>
                  <a:lnTo>
                    <a:pt x="56886" y="167839"/>
                  </a:lnTo>
                  <a:lnTo>
                    <a:pt x="56776" y="167627"/>
                  </a:lnTo>
                  <a:lnTo>
                    <a:pt x="56728" y="167390"/>
                  </a:lnTo>
                  <a:lnTo>
                    <a:pt x="56680" y="167147"/>
                  </a:lnTo>
                  <a:lnTo>
                    <a:pt x="56650" y="166904"/>
                  </a:lnTo>
                  <a:lnTo>
                    <a:pt x="56649" y="166661"/>
                  </a:lnTo>
                  <a:lnTo>
                    <a:pt x="56648" y="166424"/>
                  </a:lnTo>
                  <a:lnTo>
                    <a:pt x="56648" y="166175"/>
                  </a:lnTo>
                  <a:lnTo>
                    <a:pt x="56671" y="165938"/>
                  </a:lnTo>
                  <a:lnTo>
                    <a:pt x="56684" y="165695"/>
                  </a:lnTo>
                  <a:lnTo>
                    <a:pt x="56684" y="165451"/>
                  </a:lnTo>
                  <a:lnTo>
                    <a:pt x="56716" y="165209"/>
                  </a:lnTo>
                  <a:lnTo>
                    <a:pt x="56717" y="164965"/>
                  </a:lnTo>
                  <a:lnTo>
                    <a:pt x="56716" y="164723"/>
                  </a:lnTo>
                  <a:lnTo>
                    <a:pt x="56741" y="164485"/>
                  </a:lnTo>
                  <a:lnTo>
                    <a:pt x="56755" y="164236"/>
                  </a:lnTo>
                  <a:lnTo>
                    <a:pt x="56749" y="163994"/>
                  </a:lnTo>
                  <a:lnTo>
                    <a:pt x="56731" y="163878"/>
                  </a:lnTo>
                  <a:lnTo>
                    <a:pt x="56704" y="163757"/>
                  </a:lnTo>
                  <a:lnTo>
                    <a:pt x="56671" y="163641"/>
                  </a:lnTo>
                  <a:lnTo>
                    <a:pt x="56636" y="163526"/>
                  </a:lnTo>
                  <a:lnTo>
                    <a:pt x="56594" y="163410"/>
                  </a:lnTo>
                  <a:lnTo>
                    <a:pt x="56539" y="163174"/>
                  </a:lnTo>
                  <a:lnTo>
                    <a:pt x="56548" y="162931"/>
                  </a:lnTo>
                  <a:lnTo>
                    <a:pt x="56580" y="162815"/>
                  </a:lnTo>
                  <a:lnTo>
                    <a:pt x="56624" y="162700"/>
                  </a:lnTo>
                  <a:lnTo>
                    <a:pt x="56676" y="162590"/>
                  </a:lnTo>
                  <a:lnTo>
                    <a:pt x="56735" y="162481"/>
                  </a:lnTo>
                  <a:lnTo>
                    <a:pt x="56803" y="162384"/>
                  </a:lnTo>
                  <a:lnTo>
                    <a:pt x="56881" y="162286"/>
                  </a:lnTo>
                  <a:lnTo>
                    <a:pt x="56966" y="162201"/>
                  </a:lnTo>
                  <a:lnTo>
                    <a:pt x="57056" y="162122"/>
                  </a:lnTo>
                  <a:lnTo>
                    <a:pt x="57150" y="162043"/>
                  </a:lnTo>
                  <a:lnTo>
                    <a:pt x="57248" y="161970"/>
                  </a:lnTo>
                  <a:lnTo>
                    <a:pt x="57355" y="161910"/>
                  </a:lnTo>
                  <a:lnTo>
                    <a:pt x="57562" y="161782"/>
                  </a:lnTo>
                  <a:lnTo>
                    <a:pt x="57660" y="161715"/>
                  </a:lnTo>
                  <a:lnTo>
                    <a:pt x="57755" y="161636"/>
                  </a:lnTo>
                  <a:lnTo>
                    <a:pt x="57846" y="161557"/>
                  </a:lnTo>
                  <a:lnTo>
                    <a:pt x="57930" y="161466"/>
                  </a:lnTo>
                  <a:lnTo>
                    <a:pt x="58003" y="161369"/>
                  </a:lnTo>
                  <a:lnTo>
                    <a:pt x="58067" y="161266"/>
                  </a:lnTo>
                  <a:lnTo>
                    <a:pt x="58127" y="161163"/>
                  </a:lnTo>
                  <a:lnTo>
                    <a:pt x="58182" y="161053"/>
                  </a:lnTo>
                  <a:lnTo>
                    <a:pt x="58226" y="160932"/>
                  </a:lnTo>
                  <a:lnTo>
                    <a:pt x="58374" y="160761"/>
                  </a:lnTo>
                  <a:lnTo>
                    <a:pt x="58622" y="160719"/>
                  </a:lnTo>
                  <a:lnTo>
                    <a:pt x="58857" y="160768"/>
                  </a:lnTo>
                  <a:lnTo>
                    <a:pt x="59098" y="160804"/>
                  </a:lnTo>
                  <a:lnTo>
                    <a:pt x="59220" y="160798"/>
                  </a:lnTo>
                  <a:lnTo>
                    <a:pt x="59340" y="160786"/>
                  </a:lnTo>
                  <a:lnTo>
                    <a:pt x="59464" y="160767"/>
                  </a:lnTo>
                  <a:lnTo>
                    <a:pt x="59583" y="160743"/>
                  </a:lnTo>
                  <a:lnTo>
                    <a:pt x="59692" y="160695"/>
                  </a:lnTo>
                  <a:lnTo>
                    <a:pt x="59796" y="160628"/>
                  </a:lnTo>
                  <a:lnTo>
                    <a:pt x="59887" y="160542"/>
                  </a:lnTo>
                  <a:lnTo>
                    <a:pt x="59950" y="160445"/>
                  </a:lnTo>
                  <a:lnTo>
                    <a:pt x="59989" y="160330"/>
                  </a:lnTo>
                  <a:lnTo>
                    <a:pt x="60014" y="160209"/>
                  </a:lnTo>
                  <a:lnTo>
                    <a:pt x="60036" y="160087"/>
                  </a:lnTo>
                  <a:lnTo>
                    <a:pt x="60077" y="159844"/>
                  </a:lnTo>
                  <a:lnTo>
                    <a:pt x="60113" y="159607"/>
                  </a:lnTo>
                  <a:lnTo>
                    <a:pt x="60166" y="159371"/>
                  </a:lnTo>
                  <a:lnTo>
                    <a:pt x="60246" y="159139"/>
                  </a:lnTo>
                  <a:lnTo>
                    <a:pt x="60337" y="158908"/>
                  </a:lnTo>
                  <a:lnTo>
                    <a:pt x="60388" y="158672"/>
                  </a:lnTo>
                  <a:lnTo>
                    <a:pt x="60452" y="158440"/>
                  </a:lnTo>
                  <a:lnTo>
                    <a:pt x="60543" y="158216"/>
                  </a:lnTo>
                  <a:lnTo>
                    <a:pt x="60632" y="157973"/>
                  </a:lnTo>
                  <a:lnTo>
                    <a:pt x="60784" y="157821"/>
                  </a:lnTo>
                  <a:lnTo>
                    <a:pt x="61040" y="157827"/>
                  </a:lnTo>
                  <a:lnTo>
                    <a:pt x="61249" y="157942"/>
                  </a:lnTo>
                  <a:lnTo>
                    <a:pt x="61458" y="158058"/>
                  </a:lnTo>
                  <a:lnTo>
                    <a:pt x="61704" y="158076"/>
                  </a:lnTo>
                  <a:lnTo>
                    <a:pt x="61952" y="158070"/>
                  </a:lnTo>
                  <a:lnTo>
                    <a:pt x="62070" y="158046"/>
                  </a:lnTo>
                  <a:lnTo>
                    <a:pt x="62175" y="157997"/>
                  </a:lnTo>
                  <a:lnTo>
                    <a:pt x="62266" y="157918"/>
                  </a:lnTo>
                  <a:lnTo>
                    <a:pt x="62352" y="157827"/>
                  </a:lnTo>
                  <a:lnTo>
                    <a:pt x="62533" y="157663"/>
                  </a:lnTo>
                  <a:lnTo>
                    <a:pt x="62714" y="157499"/>
                  </a:lnTo>
                  <a:lnTo>
                    <a:pt x="62889" y="157329"/>
                  </a:lnTo>
                  <a:lnTo>
                    <a:pt x="62972" y="157244"/>
                  </a:lnTo>
                  <a:lnTo>
                    <a:pt x="63048" y="157147"/>
                  </a:lnTo>
                  <a:lnTo>
                    <a:pt x="63118" y="157049"/>
                  </a:lnTo>
                  <a:lnTo>
                    <a:pt x="63186" y="156946"/>
                  </a:lnTo>
                  <a:lnTo>
                    <a:pt x="63333" y="156752"/>
                  </a:lnTo>
                  <a:lnTo>
                    <a:pt x="63511" y="156587"/>
                  </a:lnTo>
                  <a:lnTo>
                    <a:pt x="63645" y="156387"/>
                  </a:lnTo>
                  <a:lnTo>
                    <a:pt x="63742" y="156162"/>
                  </a:lnTo>
                  <a:lnTo>
                    <a:pt x="63830" y="155938"/>
                  </a:lnTo>
                  <a:lnTo>
                    <a:pt x="63918" y="155706"/>
                  </a:lnTo>
                  <a:lnTo>
                    <a:pt x="63997" y="155476"/>
                  </a:lnTo>
                  <a:lnTo>
                    <a:pt x="64047" y="155239"/>
                  </a:lnTo>
                  <a:lnTo>
                    <a:pt x="64101" y="155008"/>
                  </a:lnTo>
                  <a:lnTo>
                    <a:pt x="64158" y="154771"/>
                  </a:lnTo>
                  <a:lnTo>
                    <a:pt x="64211" y="154595"/>
                  </a:lnTo>
                  <a:lnTo>
                    <a:pt x="64273" y="154419"/>
                  </a:lnTo>
                  <a:lnTo>
                    <a:pt x="64298" y="154182"/>
                  </a:lnTo>
                  <a:lnTo>
                    <a:pt x="64288" y="153939"/>
                  </a:lnTo>
                  <a:lnTo>
                    <a:pt x="64286" y="153696"/>
                  </a:lnTo>
                  <a:lnTo>
                    <a:pt x="64286" y="153453"/>
                  </a:lnTo>
                  <a:lnTo>
                    <a:pt x="64281" y="153210"/>
                  </a:lnTo>
                  <a:lnTo>
                    <a:pt x="64258" y="152966"/>
                  </a:lnTo>
                  <a:lnTo>
                    <a:pt x="64234" y="152724"/>
                  </a:lnTo>
                  <a:lnTo>
                    <a:pt x="64212" y="152481"/>
                  </a:lnTo>
                  <a:lnTo>
                    <a:pt x="64196" y="152244"/>
                  </a:lnTo>
                  <a:lnTo>
                    <a:pt x="64196" y="152001"/>
                  </a:lnTo>
                  <a:lnTo>
                    <a:pt x="64199" y="151873"/>
                  </a:lnTo>
                  <a:lnTo>
                    <a:pt x="64202" y="151630"/>
                  </a:lnTo>
                  <a:lnTo>
                    <a:pt x="64205" y="151508"/>
                  </a:lnTo>
                  <a:lnTo>
                    <a:pt x="64209" y="151387"/>
                  </a:lnTo>
                  <a:lnTo>
                    <a:pt x="64214" y="151265"/>
                  </a:lnTo>
                  <a:lnTo>
                    <a:pt x="64221" y="151144"/>
                  </a:lnTo>
                  <a:lnTo>
                    <a:pt x="64231" y="151022"/>
                  </a:lnTo>
                  <a:lnTo>
                    <a:pt x="64247" y="150901"/>
                  </a:lnTo>
                  <a:lnTo>
                    <a:pt x="64285" y="150786"/>
                  </a:lnTo>
                  <a:lnTo>
                    <a:pt x="64355" y="150695"/>
                  </a:lnTo>
                  <a:lnTo>
                    <a:pt x="64449" y="150610"/>
                  </a:lnTo>
                  <a:lnTo>
                    <a:pt x="64555" y="150542"/>
                  </a:lnTo>
                  <a:lnTo>
                    <a:pt x="64665" y="150494"/>
                  </a:lnTo>
                  <a:lnTo>
                    <a:pt x="64783" y="150470"/>
                  </a:lnTo>
                  <a:lnTo>
                    <a:pt x="64905" y="150451"/>
                  </a:lnTo>
                  <a:lnTo>
                    <a:pt x="65136" y="150373"/>
                  </a:lnTo>
                  <a:lnTo>
                    <a:pt x="65370" y="150311"/>
                  </a:lnTo>
                  <a:lnTo>
                    <a:pt x="65614" y="150318"/>
                  </a:lnTo>
                  <a:lnTo>
                    <a:pt x="65857" y="150318"/>
                  </a:lnTo>
                  <a:lnTo>
                    <a:pt x="66100" y="150312"/>
                  </a:lnTo>
                  <a:lnTo>
                    <a:pt x="66221" y="150299"/>
                  </a:lnTo>
                  <a:lnTo>
                    <a:pt x="66341" y="150281"/>
                  </a:lnTo>
                  <a:lnTo>
                    <a:pt x="66460" y="150257"/>
                  </a:lnTo>
                  <a:lnTo>
                    <a:pt x="66578" y="150227"/>
                  </a:lnTo>
                  <a:lnTo>
                    <a:pt x="66695" y="150196"/>
                  </a:lnTo>
                  <a:lnTo>
                    <a:pt x="66477" y="150050"/>
                  </a:lnTo>
                  <a:lnTo>
                    <a:pt x="66242" y="149989"/>
                  </a:lnTo>
                  <a:lnTo>
                    <a:pt x="66000" y="149959"/>
                  </a:lnTo>
                  <a:lnTo>
                    <a:pt x="65758" y="149935"/>
                  </a:lnTo>
                  <a:lnTo>
                    <a:pt x="65513" y="149941"/>
                  </a:lnTo>
                  <a:lnTo>
                    <a:pt x="65393" y="149935"/>
                  </a:lnTo>
                  <a:lnTo>
                    <a:pt x="65276" y="149904"/>
                  </a:lnTo>
                  <a:lnTo>
                    <a:pt x="65163" y="149862"/>
                  </a:lnTo>
                  <a:lnTo>
                    <a:pt x="65052" y="149808"/>
                  </a:lnTo>
                  <a:lnTo>
                    <a:pt x="64944" y="149753"/>
                  </a:lnTo>
                  <a:lnTo>
                    <a:pt x="64838" y="149692"/>
                  </a:lnTo>
                  <a:lnTo>
                    <a:pt x="64615" y="149589"/>
                  </a:lnTo>
                  <a:lnTo>
                    <a:pt x="64406" y="149473"/>
                  </a:lnTo>
                  <a:lnTo>
                    <a:pt x="64343" y="149242"/>
                  </a:lnTo>
                  <a:lnTo>
                    <a:pt x="64318" y="149115"/>
                  </a:lnTo>
                  <a:lnTo>
                    <a:pt x="64267" y="148878"/>
                  </a:lnTo>
                  <a:lnTo>
                    <a:pt x="64180" y="148653"/>
                  </a:lnTo>
                  <a:lnTo>
                    <a:pt x="64124" y="148422"/>
                  </a:lnTo>
                  <a:lnTo>
                    <a:pt x="64131" y="148173"/>
                  </a:lnTo>
                  <a:lnTo>
                    <a:pt x="64108" y="147936"/>
                  </a:lnTo>
                  <a:lnTo>
                    <a:pt x="64067" y="147693"/>
                  </a:lnTo>
                  <a:lnTo>
                    <a:pt x="64020" y="147457"/>
                  </a:lnTo>
                  <a:lnTo>
                    <a:pt x="63977" y="147220"/>
                  </a:lnTo>
                  <a:lnTo>
                    <a:pt x="63930" y="146977"/>
                  </a:lnTo>
                  <a:lnTo>
                    <a:pt x="63852" y="146751"/>
                  </a:lnTo>
                  <a:lnTo>
                    <a:pt x="63785" y="146515"/>
                  </a:lnTo>
                  <a:lnTo>
                    <a:pt x="63732" y="146277"/>
                  </a:lnTo>
                  <a:lnTo>
                    <a:pt x="63685" y="146169"/>
                  </a:lnTo>
                  <a:lnTo>
                    <a:pt x="63628" y="146059"/>
                  </a:lnTo>
                  <a:lnTo>
                    <a:pt x="63565" y="145956"/>
                  </a:lnTo>
                  <a:lnTo>
                    <a:pt x="63498" y="145853"/>
                  </a:lnTo>
                  <a:lnTo>
                    <a:pt x="63426" y="145755"/>
                  </a:lnTo>
                  <a:lnTo>
                    <a:pt x="63350" y="145664"/>
                  </a:lnTo>
                  <a:lnTo>
                    <a:pt x="63269" y="145573"/>
                  </a:lnTo>
                  <a:lnTo>
                    <a:pt x="63187" y="145482"/>
                  </a:lnTo>
                  <a:lnTo>
                    <a:pt x="63040" y="145287"/>
                  </a:lnTo>
                  <a:lnTo>
                    <a:pt x="62977" y="145178"/>
                  </a:lnTo>
                  <a:lnTo>
                    <a:pt x="62931" y="145069"/>
                  </a:lnTo>
                  <a:lnTo>
                    <a:pt x="62897" y="144947"/>
                  </a:lnTo>
                  <a:lnTo>
                    <a:pt x="62874" y="144825"/>
                  </a:lnTo>
                  <a:lnTo>
                    <a:pt x="62867" y="144704"/>
                  </a:lnTo>
                  <a:lnTo>
                    <a:pt x="62934" y="144473"/>
                  </a:lnTo>
                  <a:lnTo>
                    <a:pt x="63004" y="144242"/>
                  </a:lnTo>
                  <a:lnTo>
                    <a:pt x="63043" y="143999"/>
                  </a:lnTo>
                  <a:lnTo>
                    <a:pt x="63078" y="143763"/>
                  </a:lnTo>
                  <a:lnTo>
                    <a:pt x="63090" y="143520"/>
                  </a:lnTo>
                  <a:lnTo>
                    <a:pt x="63053" y="143276"/>
                  </a:lnTo>
                  <a:lnTo>
                    <a:pt x="63029" y="143161"/>
                  </a:lnTo>
                  <a:lnTo>
                    <a:pt x="62999" y="143040"/>
                  </a:lnTo>
                  <a:lnTo>
                    <a:pt x="62960" y="142924"/>
                  </a:lnTo>
                  <a:lnTo>
                    <a:pt x="62933" y="142867"/>
                  </a:lnTo>
                  <a:lnTo>
                    <a:pt x="62853" y="142705"/>
                  </a:lnTo>
                  <a:lnTo>
                    <a:pt x="62792" y="142474"/>
                  </a:lnTo>
                  <a:lnTo>
                    <a:pt x="62768" y="142231"/>
                  </a:lnTo>
                  <a:lnTo>
                    <a:pt x="62748" y="142110"/>
                  </a:lnTo>
                  <a:lnTo>
                    <a:pt x="62721" y="141994"/>
                  </a:lnTo>
                  <a:lnTo>
                    <a:pt x="62676" y="141879"/>
                  </a:lnTo>
                  <a:lnTo>
                    <a:pt x="62609" y="141782"/>
                  </a:lnTo>
                  <a:lnTo>
                    <a:pt x="62531" y="141685"/>
                  </a:lnTo>
                  <a:lnTo>
                    <a:pt x="62384" y="141491"/>
                  </a:lnTo>
                  <a:lnTo>
                    <a:pt x="62234" y="141302"/>
                  </a:lnTo>
                  <a:lnTo>
                    <a:pt x="62154" y="141205"/>
                  </a:lnTo>
                  <a:lnTo>
                    <a:pt x="62079" y="141107"/>
                  </a:lnTo>
                  <a:lnTo>
                    <a:pt x="62021" y="141004"/>
                  </a:lnTo>
                  <a:lnTo>
                    <a:pt x="61983" y="140889"/>
                  </a:lnTo>
                  <a:lnTo>
                    <a:pt x="61960" y="140767"/>
                  </a:lnTo>
                  <a:lnTo>
                    <a:pt x="61946" y="140652"/>
                  </a:lnTo>
                  <a:lnTo>
                    <a:pt x="61942" y="140530"/>
                  </a:lnTo>
                  <a:lnTo>
                    <a:pt x="61947" y="140287"/>
                  </a:lnTo>
                  <a:lnTo>
                    <a:pt x="61945" y="140160"/>
                  </a:lnTo>
                  <a:lnTo>
                    <a:pt x="61943" y="140039"/>
                  </a:lnTo>
                  <a:lnTo>
                    <a:pt x="61946" y="139916"/>
                  </a:lnTo>
                  <a:lnTo>
                    <a:pt x="61954" y="139795"/>
                  </a:lnTo>
                  <a:lnTo>
                    <a:pt x="61965" y="139674"/>
                  </a:lnTo>
                  <a:lnTo>
                    <a:pt x="61981" y="139558"/>
                  </a:lnTo>
                  <a:lnTo>
                    <a:pt x="62004" y="139436"/>
                  </a:lnTo>
                  <a:lnTo>
                    <a:pt x="62032" y="139321"/>
                  </a:lnTo>
                  <a:lnTo>
                    <a:pt x="62079" y="139078"/>
                  </a:lnTo>
                  <a:lnTo>
                    <a:pt x="62119" y="138841"/>
                  </a:lnTo>
                  <a:lnTo>
                    <a:pt x="62135" y="138598"/>
                  </a:lnTo>
                  <a:lnTo>
                    <a:pt x="62125" y="138355"/>
                  </a:lnTo>
                  <a:lnTo>
                    <a:pt x="62116" y="138234"/>
                  </a:lnTo>
                  <a:lnTo>
                    <a:pt x="62103" y="138112"/>
                  </a:lnTo>
                  <a:lnTo>
                    <a:pt x="62080" y="137997"/>
                  </a:lnTo>
                  <a:lnTo>
                    <a:pt x="62047" y="137876"/>
                  </a:lnTo>
                  <a:lnTo>
                    <a:pt x="62008" y="137760"/>
                  </a:lnTo>
                  <a:lnTo>
                    <a:pt x="61941" y="137529"/>
                  </a:lnTo>
                  <a:lnTo>
                    <a:pt x="61875" y="137292"/>
                  </a:lnTo>
                  <a:lnTo>
                    <a:pt x="61765" y="137079"/>
                  </a:lnTo>
                  <a:lnTo>
                    <a:pt x="61652" y="136861"/>
                  </a:lnTo>
                  <a:lnTo>
                    <a:pt x="61542" y="136642"/>
                  </a:lnTo>
                  <a:lnTo>
                    <a:pt x="61447" y="136423"/>
                  </a:lnTo>
                  <a:lnTo>
                    <a:pt x="61354" y="136198"/>
                  </a:lnTo>
                  <a:lnTo>
                    <a:pt x="61237" y="135980"/>
                  </a:lnTo>
                  <a:lnTo>
                    <a:pt x="61137" y="135761"/>
                  </a:lnTo>
                  <a:lnTo>
                    <a:pt x="61132" y="135518"/>
                  </a:lnTo>
                  <a:lnTo>
                    <a:pt x="61153" y="135275"/>
                  </a:lnTo>
                  <a:lnTo>
                    <a:pt x="61176" y="135032"/>
                  </a:lnTo>
                  <a:lnTo>
                    <a:pt x="61173" y="134789"/>
                  </a:lnTo>
                  <a:lnTo>
                    <a:pt x="61171" y="134552"/>
                  </a:lnTo>
                  <a:lnTo>
                    <a:pt x="61169" y="134309"/>
                  </a:lnTo>
                  <a:lnTo>
                    <a:pt x="61167" y="134066"/>
                  </a:lnTo>
                  <a:lnTo>
                    <a:pt x="61168" y="133823"/>
                  </a:lnTo>
                  <a:lnTo>
                    <a:pt x="61162" y="133574"/>
                  </a:lnTo>
                  <a:lnTo>
                    <a:pt x="61135" y="133337"/>
                  </a:lnTo>
                  <a:lnTo>
                    <a:pt x="61120" y="133094"/>
                  </a:lnTo>
                  <a:lnTo>
                    <a:pt x="61120" y="132851"/>
                  </a:lnTo>
                  <a:lnTo>
                    <a:pt x="61096" y="132608"/>
                  </a:lnTo>
                  <a:lnTo>
                    <a:pt x="61070" y="132365"/>
                  </a:lnTo>
                  <a:lnTo>
                    <a:pt x="61047" y="132122"/>
                  </a:lnTo>
                  <a:lnTo>
                    <a:pt x="60970" y="131897"/>
                  </a:lnTo>
                  <a:lnTo>
                    <a:pt x="60896" y="131666"/>
                  </a:lnTo>
                  <a:lnTo>
                    <a:pt x="60853" y="131423"/>
                  </a:lnTo>
                  <a:lnTo>
                    <a:pt x="60817" y="131187"/>
                  </a:lnTo>
                  <a:lnTo>
                    <a:pt x="60783" y="130943"/>
                  </a:lnTo>
                  <a:lnTo>
                    <a:pt x="60709" y="130712"/>
                  </a:lnTo>
                  <a:lnTo>
                    <a:pt x="60603" y="130494"/>
                  </a:lnTo>
                  <a:lnTo>
                    <a:pt x="60545" y="130256"/>
                  </a:lnTo>
                  <a:lnTo>
                    <a:pt x="60456" y="130032"/>
                  </a:lnTo>
                  <a:lnTo>
                    <a:pt x="60348" y="129813"/>
                  </a:lnTo>
                  <a:lnTo>
                    <a:pt x="60275" y="129582"/>
                  </a:lnTo>
                  <a:lnTo>
                    <a:pt x="60220" y="129345"/>
                  </a:lnTo>
                  <a:lnTo>
                    <a:pt x="60166" y="129108"/>
                  </a:lnTo>
                  <a:lnTo>
                    <a:pt x="60120" y="128872"/>
                  </a:lnTo>
                  <a:lnTo>
                    <a:pt x="60061" y="128635"/>
                  </a:lnTo>
                  <a:lnTo>
                    <a:pt x="59979" y="128404"/>
                  </a:lnTo>
                  <a:lnTo>
                    <a:pt x="59917" y="128173"/>
                  </a:lnTo>
                  <a:lnTo>
                    <a:pt x="59852" y="127936"/>
                  </a:lnTo>
                  <a:lnTo>
                    <a:pt x="59816" y="127821"/>
                  </a:lnTo>
                  <a:lnTo>
                    <a:pt x="59779" y="127705"/>
                  </a:lnTo>
                  <a:lnTo>
                    <a:pt x="59738" y="127589"/>
                  </a:lnTo>
                  <a:lnTo>
                    <a:pt x="59694" y="127481"/>
                  </a:lnTo>
                  <a:lnTo>
                    <a:pt x="59612" y="127249"/>
                  </a:lnTo>
                  <a:lnTo>
                    <a:pt x="59532" y="127018"/>
                  </a:lnTo>
                  <a:lnTo>
                    <a:pt x="59425" y="126800"/>
                  </a:lnTo>
                  <a:lnTo>
                    <a:pt x="59307" y="126587"/>
                  </a:lnTo>
                  <a:lnTo>
                    <a:pt x="59246" y="126484"/>
                  </a:lnTo>
                  <a:lnTo>
                    <a:pt x="59186" y="126381"/>
                  </a:lnTo>
                  <a:lnTo>
                    <a:pt x="59131" y="126271"/>
                  </a:lnTo>
                  <a:lnTo>
                    <a:pt x="59089" y="126156"/>
                  </a:lnTo>
                  <a:lnTo>
                    <a:pt x="59048" y="126041"/>
                  </a:lnTo>
                  <a:lnTo>
                    <a:pt x="58931" y="125828"/>
                  </a:lnTo>
                  <a:lnTo>
                    <a:pt x="58799" y="125627"/>
                  </a:lnTo>
                  <a:lnTo>
                    <a:pt x="58672" y="125415"/>
                  </a:lnTo>
                  <a:lnTo>
                    <a:pt x="58552" y="125202"/>
                  </a:lnTo>
                  <a:lnTo>
                    <a:pt x="58458" y="124977"/>
                  </a:lnTo>
                  <a:lnTo>
                    <a:pt x="58325" y="124783"/>
                  </a:lnTo>
                  <a:lnTo>
                    <a:pt x="58143" y="124619"/>
                  </a:lnTo>
                  <a:lnTo>
                    <a:pt x="58013" y="124412"/>
                  </a:lnTo>
                  <a:lnTo>
                    <a:pt x="57901" y="124194"/>
                  </a:lnTo>
                  <a:lnTo>
                    <a:pt x="57847" y="124084"/>
                  </a:lnTo>
                  <a:lnTo>
                    <a:pt x="57793" y="123975"/>
                  </a:lnTo>
                  <a:lnTo>
                    <a:pt x="57732" y="123871"/>
                  </a:lnTo>
                  <a:lnTo>
                    <a:pt x="57664" y="123768"/>
                  </a:lnTo>
                  <a:lnTo>
                    <a:pt x="57599" y="123671"/>
                  </a:lnTo>
                  <a:lnTo>
                    <a:pt x="57492" y="123452"/>
                  </a:lnTo>
                  <a:lnTo>
                    <a:pt x="57391" y="123227"/>
                  </a:lnTo>
                  <a:lnTo>
                    <a:pt x="57263" y="123027"/>
                  </a:lnTo>
                  <a:lnTo>
                    <a:pt x="57139" y="122814"/>
                  </a:lnTo>
                  <a:lnTo>
                    <a:pt x="57031" y="122602"/>
                  </a:lnTo>
                  <a:lnTo>
                    <a:pt x="56974" y="122493"/>
                  </a:lnTo>
                  <a:lnTo>
                    <a:pt x="56916" y="122383"/>
                  </a:lnTo>
                  <a:lnTo>
                    <a:pt x="56854" y="122280"/>
                  </a:lnTo>
                  <a:lnTo>
                    <a:pt x="56787" y="122176"/>
                  </a:lnTo>
                  <a:lnTo>
                    <a:pt x="56717" y="122079"/>
                  </a:lnTo>
                  <a:lnTo>
                    <a:pt x="56576" y="121879"/>
                  </a:lnTo>
                  <a:lnTo>
                    <a:pt x="56432" y="121684"/>
                  </a:lnTo>
                  <a:lnTo>
                    <a:pt x="56276" y="121496"/>
                  </a:lnTo>
                  <a:lnTo>
                    <a:pt x="56082" y="121302"/>
                  </a:lnTo>
                  <a:lnTo>
                    <a:pt x="55911" y="121125"/>
                  </a:lnTo>
                  <a:lnTo>
                    <a:pt x="55741" y="120955"/>
                  </a:lnTo>
                  <a:lnTo>
                    <a:pt x="55569" y="120779"/>
                  </a:lnTo>
                  <a:lnTo>
                    <a:pt x="55398" y="120609"/>
                  </a:lnTo>
                  <a:lnTo>
                    <a:pt x="55227" y="120439"/>
                  </a:lnTo>
                  <a:lnTo>
                    <a:pt x="55056" y="120262"/>
                  </a:lnTo>
                  <a:lnTo>
                    <a:pt x="54885" y="120092"/>
                  </a:lnTo>
                  <a:lnTo>
                    <a:pt x="54800" y="120001"/>
                  </a:lnTo>
                  <a:lnTo>
                    <a:pt x="54715" y="119916"/>
                  </a:lnTo>
                  <a:lnTo>
                    <a:pt x="54628" y="119831"/>
                  </a:lnTo>
                  <a:lnTo>
                    <a:pt x="54536" y="119753"/>
                  </a:lnTo>
                  <a:lnTo>
                    <a:pt x="54434" y="119685"/>
                  </a:lnTo>
                  <a:lnTo>
                    <a:pt x="54333" y="119618"/>
                  </a:lnTo>
                  <a:lnTo>
                    <a:pt x="54156" y="119449"/>
                  </a:lnTo>
                  <a:lnTo>
                    <a:pt x="53979" y="119285"/>
                  </a:lnTo>
                  <a:lnTo>
                    <a:pt x="53793" y="119127"/>
                  </a:lnTo>
                  <a:lnTo>
                    <a:pt x="53619" y="118963"/>
                  </a:lnTo>
                  <a:lnTo>
                    <a:pt x="53442" y="118798"/>
                  </a:lnTo>
                  <a:lnTo>
                    <a:pt x="53246" y="118652"/>
                  </a:lnTo>
                  <a:lnTo>
                    <a:pt x="53048" y="118507"/>
                  </a:lnTo>
                  <a:lnTo>
                    <a:pt x="52947" y="118440"/>
                  </a:lnTo>
                  <a:lnTo>
                    <a:pt x="52844" y="118373"/>
                  </a:lnTo>
                  <a:lnTo>
                    <a:pt x="52734" y="118325"/>
                  </a:lnTo>
                  <a:lnTo>
                    <a:pt x="52620" y="118282"/>
                  </a:lnTo>
                  <a:lnTo>
                    <a:pt x="52503" y="118246"/>
                  </a:lnTo>
                  <a:lnTo>
                    <a:pt x="52384" y="118221"/>
                  </a:lnTo>
                  <a:lnTo>
                    <a:pt x="52265" y="118197"/>
                  </a:lnTo>
                  <a:lnTo>
                    <a:pt x="52144" y="118179"/>
                  </a:lnTo>
                  <a:lnTo>
                    <a:pt x="51902" y="118191"/>
                  </a:lnTo>
                  <a:lnTo>
                    <a:pt x="51661" y="118221"/>
                  </a:lnTo>
                  <a:lnTo>
                    <a:pt x="51417" y="118215"/>
                  </a:lnTo>
                  <a:lnTo>
                    <a:pt x="51176" y="118234"/>
                  </a:lnTo>
                  <a:lnTo>
                    <a:pt x="50935" y="118270"/>
                  </a:lnTo>
                  <a:lnTo>
                    <a:pt x="50814" y="118288"/>
                  </a:lnTo>
                  <a:lnTo>
                    <a:pt x="50694" y="118306"/>
                  </a:lnTo>
                  <a:lnTo>
                    <a:pt x="50578" y="118336"/>
                  </a:lnTo>
                  <a:lnTo>
                    <a:pt x="50462" y="118373"/>
                  </a:lnTo>
                  <a:lnTo>
                    <a:pt x="50349" y="118422"/>
                  </a:lnTo>
                  <a:lnTo>
                    <a:pt x="50240" y="118476"/>
                  </a:lnTo>
                  <a:lnTo>
                    <a:pt x="50135" y="118537"/>
                  </a:lnTo>
                  <a:lnTo>
                    <a:pt x="49904" y="118604"/>
                  </a:lnTo>
                  <a:lnTo>
                    <a:pt x="49660" y="118623"/>
                  </a:lnTo>
                  <a:lnTo>
                    <a:pt x="49408" y="118622"/>
                  </a:lnTo>
                  <a:lnTo>
                    <a:pt x="49293" y="118598"/>
                  </a:lnTo>
                  <a:lnTo>
                    <a:pt x="49194" y="118537"/>
                  </a:lnTo>
                  <a:lnTo>
                    <a:pt x="49102" y="118458"/>
                  </a:lnTo>
                  <a:lnTo>
                    <a:pt x="49014" y="118373"/>
                  </a:lnTo>
                  <a:lnTo>
                    <a:pt x="48928" y="118288"/>
                  </a:lnTo>
                  <a:lnTo>
                    <a:pt x="48842" y="118197"/>
                  </a:lnTo>
                  <a:lnTo>
                    <a:pt x="48756" y="118106"/>
                  </a:lnTo>
                  <a:lnTo>
                    <a:pt x="48570" y="117954"/>
                  </a:lnTo>
                  <a:lnTo>
                    <a:pt x="48471" y="117881"/>
                  </a:lnTo>
                  <a:lnTo>
                    <a:pt x="48371" y="117814"/>
                  </a:lnTo>
                  <a:lnTo>
                    <a:pt x="48268" y="117747"/>
                  </a:lnTo>
                  <a:lnTo>
                    <a:pt x="48161" y="117687"/>
                  </a:lnTo>
                  <a:lnTo>
                    <a:pt x="47958" y="117559"/>
                  </a:lnTo>
                  <a:lnTo>
                    <a:pt x="47867" y="117474"/>
                  </a:lnTo>
                  <a:lnTo>
                    <a:pt x="47785" y="117383"/>
                  </a:lnTo>
                  <a:lnTo>
                    <a:pt x="47715" y="117280"/>
                  </a:lnTo>
                  <a:lnTo>
                    <a:pt x="47654" y="117176"/>
                  </a:lnTo>
                  <a:lnTo>
                    <a:pt x="47608" y="117061"/>
                  </a:lnTo>
                  <a:lnTo>
                    <a:pt x="47595" y="116939"/>
                  </a:lnTo>
                  <a:lnTo>
                    <a:pt x="47652" y="116703"/>
                  </a:lnTo>
                  <a:lnTo>
                    <a:pt x="47702" y="116593"/>
                  </a:lnTo>
                  <a:lnTo>
                    <a:pt x="47761" y="116484"/>
                  </a:lnTo>
                  <a:lnTo>
                    <a:pt x="47835" y="116386"/>
                  </a:lnTo>
                  <a:lnTo>
                    <a:pt x="47912" y="116296"/>
                  </a:lnTo>
                  <a:lnTo>
                    <a:pt x="48070" y="116107"/>
                  </a:lnTo>
                  <a:lnTo>
                    <a:pt x="48230" y="115925"/>
                  </a:lnTo>
                  <a:lnTo>
                    <a:pt x="48360" y="115724"/>
                  </a:lnTo>
                  <a:lnTo>
                    <a:pt x="48378" y="115481"/>
                  </a:lnTo>
                  <a:lnTo>
                    <a:pt x="48379" y="115354"/>
                  </a:lnTo>
                  <a:lnTo>
                    <a:pt x="48403" y="115238"/>
                  </a:lnTo>
                  <a:lnTo>
                    <a:pt x="48452" y="115129"/>
                  </a:lnTo>
                  <a:lnTo>
                    <a:pt x="48516" y="115026"/>
                  </a:lnTo>
                  <a:lnTo>
                    <a:pt x="48582" y="114922"/>
                  </a:lnTo>
                  <a:lnTo>
                    <a:pt x="48658" y="114813"/>
                  </a:lnTo>
                  <a:lnTo>
                    <a:pt x="48741" y="114716"/>
                  </a:lnTo>
                  <a:lnTo>
                    <a:pt x="48810" y="114503"/>
                  </a:lnTo>
                  <a:lnTo>
                    <a:pt x="48684" y="114278"/>
                  </a:lnTo>
                  <a:lnTo>
                    <a:pt x="48462" y="114266"/>
                  </a:lnTo>
                  <a:lnTo>
                    <a:pt x="48333" y="114297"/>
                  </a:lnTo>
                  <a:lnTo>
                    <a:pt x="48080" y="114327"/>
                  </a:lnTo>
                  <a:lnTo>
                    <a:pt x="47882" y="114430"/>
                  </a:lnTo>
                  <a:lnTo>
                    <a:pt x="47790" y="114661"/>
                  </a:lnTo>
                  <a:lnTo>
                    <a:pt x="47613" y="114856"/>
                  </a:lnTo>
                  <a:lnTo>
                    <a:pt x="47416" y="114959"/>
                  </a:lnTo>
                  <a:lnTo>
                    <a:pt x="47235" y="114807"/>
                  </a:lnTo>
                  <a:lnTo>
                    <a:pt x="47102" y="114595"/>
                  </a:lnTo>
                  <a:lnTo>
                    <a:pt x="47024" y="114357"/>
                  </a:lnTo>
                  <a:lnTo>
                    <a:pt x="46938" y="114133"/>
                  </a:lnTo>
                  <a:lnTo>
                    <a:pt x="46914" y="113890"/>
                  </a:lnTo>
                  <a:lnTo>
                    <a:pt x="46904" y="113647"/>
                  </a:lnTo>
                  <a:lnTo>
                    <a:pt x="46867" y="113531"/>
                  </a:lnTo>
                  <a:lnTo>
                    <a:pt x="46813" y="113416"/>
                  </a:lnTo>
                  <a:lnTo>
                    <a:pt x="46740" y="113324"/>
                  </a:lnTo>
                  <a:lnTo>
                    <a:pt x="46632" y="113270"/>
                  </a:lnTo>
                  <a:lnTo>
                    <a:pt x="46511" y="113227"/>
                  </a:lnTo>
                  <a:lnTo>
                    <a:pt x="46345" y="113057"/>
                  </a:lnTo>
                  <a:lnTo>
                    <a:pt x="46275" y="112826"/>
                  </a:lnTo>
                  <a:lnTo>
                    <a:pt x="46286" y="112583"/>
                  </a:lnTo>
                  <a:lnTo>
                    <a:pt x="46295" y="112462"/>
                  </a:lnTo>
                  <a:lnTo>
                    <a:pt x="46309" y="112341"/>
                  </a:lnTo>
                  <a:lnTo>
                    <a:pt x="46324" y="112219"/>
                  </a:lnTo>
                  <a:lnTo>
                    <a:pt x="46344" y="112097"/>
                  </a:lnTo>
                  <a:lnTo>
                    <a:pt x="46349" y="111860"/>
                  </a:lnTo>
                  <a:lnTo>
                    <a:pt x="46267" y="111630"/>
                  </a:lnTo>
                  <a:lnTo>
                    <a:pt x="46224" y="111387"/>
                  </a:lnTo>
                  <a:lnTo>
                    <a:pt x="46262" y="111149"/>
                  </a:lnTo>
                  <a:lnTo>
                    <a:pt x="46395" y="110943"/>
                  </a:lnTo>
                  <a:lnTo>
                    <a:pt x="46605" y="110822"/>
                  </a:lnTo>
                  <a:lnTo>
                    <a:pt x="46774" y="110651"/>
                  </a:lnTo>
                  <a:lnTo>
                    <a:pt x="46828" y="110542"/>
                  </a:lnTo>
                  <a:lnTo>
                    <a:pt x="46868" y="110427"/>
                  </a:lnTo>
                  <a:lnTo>
                    <a:pt x="46892" y="110305"/>
                  </a:lnTo>
                  <a:lnTo>
                    <a:pt x="46913" y="110190"/>
                  </a:lnTo>
                  <a:lnTo>
                    <a:pt x="46988" y="109953"/>
                  </a:lnTo>
                  <a:lnTo>
                    <a:pt x="47082" y="109728"/>
                  </a:lnTo>
                  <a:lnTo>
                    <a:pt x="47182" y="109509"/>
                  </a:lnTo>
                  <a:lnTo>
                    <a:pt x="47234" y="109266"/>
                  </a:lnTo>
                  <a:lnTo>
                    <a:pt x="47170" y="109041"/>
                  </a:lnTo>
                  <a:lnTo>
                    <a:pt x="47036" y="108835"/>
                  </a:lnTo>
                  <a:lnTo>
                    <a:pt x="46921" y="108616"/>
                  </a:lnTo>
                  <a:lnTo>
                    <a:pt x="46930" y="108379"/>
                  </a:lnTo>
                  <a:lnTo>
                    <a:pt x="46954" y="108136"/>
                  </a:lnTo>
                  <a:lnTo>
                    <a:pt x="46953" y="107893"/>
                  </a:lnTo>
                  <a:lnTo>
                    <a:pt x="46944" y="107644"/>
                  </a:lnTo>
                  <a:lnTo>
                    <a:pt x="46938" y="107522"/>
                  </a:lnTo>
                  <a:lnTo>
                    <a:pt x="46912" y="107407"/>
                  </a:lnTo>
                  <a:lnTo>
                    <a:pt x="46853" y="107304"/>
                  </a:lnTo>
                  <a:lnTo>
                    <a:pt x="46770" y="107213"/>
                  </a:lnTo>
                  <a:lnTo>
                    <a:pt x="46680" y="107127"/>
                  </a:lnTo>
                  <a:lnTo>
                    <a:pt x="46587" y="107049"/>
                  </a:lnTo>
                  <a:lnTo>
                    <a:pt x="46489" y="106976"/>
                  </a:lnTo>
                  <a:lnTo>
                    <a:pt x="46340" y="106787"/>
                  </a:lnTo>
                  <a:lnTo>
                    <a:pt x="46233" y="106569"/>
                  </a:lnTo>
                  <a:lnTo>
                    <a:pt x="46164" y="106471"/>
                  </a:lnTo>
                  <a:lnTo>
                    <a:pt x="46090" y="106374"/>
                  </a:lnTo>
                  <a:lnTo>
                    <a:pt x="46012" y="106277"/>
                  </a:lnTo>
                  <a:lnTo>
                    <a:pt x="45930" y="106186"/>
                  </a:lnTo>
                  <a:lnTo>
                    <a:pt x="45843" y="106101"/>
                  </a:lnTo>
                  <a:lnTo>
                    <a:pt x="45752" y="106022"/>
                  </a:lnTo>
                  <a:lnTo>
                    <a:pt x="45657" y="105949"/>
                  </a:lnTo>
                  <a:lnTo>
                    <a:pt x="45560" y="105876"/>
                  </a:lnTo>
                  <a:lnTo>
                    <a:pt x="45368" y="105724"/>
                  </a:lnTo>
                  <a:lnTo>
                    <a:pt x="45185" y="105566"/>
                  </a:lnTo>
                  <a:lnTo>
                    <a:pt x="44988" y="105420"/>
                  </a:lnTo>
                  <a:lnTo>
                    <a:pt x="44783" y="105292"/>
                  </a:lnTo>
                  <a:lnTo>
                    <a:pt x="44586" y="105147"/>
                  </a:lnTo>
                  <a:lnTo>
                    <a:pt x="44406" y="104989"/>
                  </a:lnTo>
                  <a:lnTo>
                    <a:pt x="44201" y="104862"/>
                  </a:lnTo>
                  <a:lnTo>
                    <a:pt x="44093" y="104801"/>
                  </a:lnTo>
                  <a:lnTo>
                    <a:pt x="44001" y="104721"/>
                  </a:lnTo>
                  <a:lnTo>
                    <a:pt x="43916" y="104636"/>
                  </a:lnTo>
                  <a:lnTo>
                    <a:pt x="43833" y="104545"/>
                  </a:lnTo>
                  <a:lnTo>
                    <a:pt x="43651" y="104388"/>
                  </a:lnTo>
                  <a:lnTo>
                    <a:pt x="43445" y="104260"/>
                  </a:lnTo>
                  <a:lnTo>
                    <a:pt x="43252" y="104108"/>
                  </a:lnTo>
                  <a:lnTo>
                    <a:pt x="43070" y="103950"/>
                  </a:lnTo>
                  <a:lnTo>
                    <a:pt x="42882" y="103792"/>
                  </a:lnTo>
                  <a:lnTo>
                    <a:pt x="42707" y="103628"/>
                  </a:lnTo>
                  <a:lnTo>
                    <a:pt x="42550" y="103440"/>
                  </a:lnTo>
                  <a:lnTo>
                    <a:pt x="42475" y="103342"/>
                  </a:lnTo>
                  <a:lnTo>
                    <a:pt x="42403" y="103245"/>
                  </a:lnTo>
                  <a:lnTo>
                    <a:pt x="42337" y="103142"/>
                  </a:lnTo>
                  <a:lnTo>
                    <a:pt x="42277" y="103039"/>
                  </a:lnTo>
                  <a:lnTo>
                    <a:pt x="42224" y="102930"/>
                  </a:lnTo>
                  <a:lnTo>
                    <a:pt x="42183" y="102814"/>
                  </a:lnTo>
                  <a:lnTo>
                    <a:pt x="42157" y="102699"/>
                  </a:lnTo>
                  <a:lnTo>
                    <a:pt x="42133" y="102577"/>
                  </a:lnTo>
                  <a:lnTo>
                    <a:pt x="42049" y="102346"/>
                  </a:lnTo>
                  <a:lnTo>
                    <a:pt x="41959" y="102121"/>
                  </a:lnTo>
                  <a:lnTo>
                    <a:pt x="41913" y="101885"/>
                  </a:lnTo>
                  <a:lnTo>
                    <a:pt x="41875" y="101641"/>
                  </a:lnTo>
                  <a:lnTo>
                    <a:pt x="41823" y="101405"/>
                  </a:lnTo>
                  <a:lnTo>
                    <a:pt x="41786" y="101168"/>
                  </a:lnTo>
                  <a:lnTo>
                    <a:pt x="41757" y="100924"/>
                  </a:lnTo>
                  <a:lnTo>
                    <a:pt x="41677" y="100700"/>
                  </a:lnTo>
                  <a:lnTo>
                    <a:pt x="41600" y="100469"/>
                  </a:lnTo>
                  <a:lnTo>
                    <a:pt x="41577" y="100226"/>
                  </a:lnTo>
                  <a:lnTo>
                    <a:pt x="41543" y="99983"/>
                  </a:lnTo>
                  <a:lnTo>
                    <a:pt x="41500" y="99873"/>
                  </a:lnTo>
                  <a:lnTo>
                    <a:pt x="41450" y="99758"/>
                  </a:lnTo>
                  <a:lnTo>
                    <a:pt x="41401" y="99648"/>
                  </a:lnTo>
                  <a:lnTo>
                    <a:pt x="41348" y="99533"/>
                  </a:lnTo>
                  <a:lnTo>
                    <a:pt x="41286" y="99430"/>
                  </a:lnTo>
                  <a:lnTo>
                    <a:pt x="41203" y="99345"/>
                  </a:lnTo>
                  <a:lnTo>
                    <a:pt x="41108" y="99266"/>
                  </a:lnTo>
                  <a:lnTo>
                    <a:pt x="40964" y="99077"/>
                  </a:lnTo>
                  <a:lnTo>
                    <a:pt x="40921" y="98956"/>
                  </a:lnTo>
                  <a:lnTo>
                    <a:pt x="40890" y="98840"/>
                  </a:lnTo>
                  <a:lnTo>
                    <a:pt x="40869" y="98725"/>
                  </a:lnTo>
                  <a:lnTo>
                    <a:pt x="40858" y="98604"/>
                  </a:lnTo>
                  <a:lnTo>
                    <a:pt x="40851" y="98476"/>
                  </a:lnTo>
                  <a:lnTo>
                    <a:pt x="40858" y="98233"/>
                  </a:lnTo>
                  <a:lnTo>
                    <a:pt x="40818" y="98118"/>
                  </a:lnTo>
                  <a:lnTo>
                    <a:pt x="40747" y="98015"/>
                  </a:lnTo>
                  <a:lnTo>
                    <a:pt x="40660" y="97929"/>
                  </a:lnTo>
                  <a:lnTo>
                    <a:pt x="40551" y="97887"/>
                  </a:lnTo>
                  <a:lnTo>
                    <a:pt x="40425" y="97868"/>
                  </a:lnTo>
                  <a:lnTo>
                    <a:pt x="40200" y="97783"/>
                  </a:lnTo>
                  <a:lnTo>
                    <a:pt x="40093" y="97716"/>
                  </a:lnTo>
                  <a:lnTo>
                    <a:pt x="39993" y="97650"/>
                  </a:lnTo>
                  <a:lnTo>
                    <a:pt x="39905" y="97571"/>
                  </a:lnTo>
                  <a:lnTo>
                    <a:pt x="39829" y="97474"/>
                  </a:lnTo>
                  <a:lnTo>
                    <a:pt x="39761" y="97370"/>
                  </a:lnTo>
                  <a:lnTo>
                    <a:pt x="39622" y="97170"/>
                  </a:lnTo>
                  <a:lnTo>
                    <a:pt x="39558" y="97067"/>
                  </a:lnTo>
                  <a:lnTo>
                    <a:pt x="39505" y="96958"/>
                  </a:lnTo>
                  <a:lnTo>
                    <a:pt x="39454" y="96842"/>
                  </a:lnTo>
                  <a:lnTo>
                    <a:pt x="39418" y="96726"/>
                  </a:lnTo>
                  <a:lnTo>
                    <a:pt x="39406" y="96605"/>
                  </a:lnTo>
                  <a:lnTo>
                    <a:pt x="39416" y="96472"/>
                  </a:lnTo>
                  <a:lnTo>
                    <a:pt x="39526" y="96295"/>
                  </a:lnTo>
                  <a:lnTo>
                    <a:pt x="39783" y="96350"/>
                  </a:lnTo>
                  <a:lnTo>
                    <a:pt x="40027" y="96337"/>
                  </a:lnTo>
                  <a:lnTo>
                    <a:pt x="40267" y="96368"/>
                  </a:lnTo>
                  <a:lnTo>
                    <a:pt x="40503" y="96423"/>
                  </a:lnTo>
                  <a:lnTo>
                    <a:pt x="40623" y="96447"/>
                  </a:lnTo>
                  <a:lnTo>
                    <a:pt x="40742" y="96471"/>
                  </a:lnTo>
                  <a:lnTo>
                    <a:pt x="40859" y="96501"/>
                  </a:lnTo>
                  <a:lnTo>
                    <a:pt x="40974" y="96544"/>
                  </a:lnTo>
                  <a:lnTo>
                    <a:pt x="41086" y="96593"/>
                  </a:lnTo>
                  <a:lnTo>
                    <a:pt x="41310" y="96684"/>
                  </a:lnTo>
                  <a:lnTo>
                    <a:pt x="41529" y="96799"/>
                  </a:lnTo>
                  <a:lnTo>
                    <a:pt x="41753" y="96884"/>
                  </a:lnTo>
                  <a:lnTo>
                    <a:pt x="41998" y="96884"/>
                  </a:lnTo>
                  <a:lnTo>
                    <a:pt x="42229" y="96811"/>
                  </a:lnTo>
                  <a:lnTo>
                    <a:pt x="42452" y="96715"/>
                  </a:lnTo>
                  <a:lnTo>
                    <a:pt x="42695" y="96702"/>
                  </a:lnTo>
                  <a:lnTo>
                    <a:pt x="42936" y="96738"/>
                  </a:lnTo>
                  <a:lnTo>
                    <a:pt x="43053" y="96775"/>
                  </a:lnTo>
                  <a:lnTo>
                    <a:pt x="43161" y="96830"/>
                  </a:lnTo>
                  <a:lnTo>
                    <a:pt x="43261" y="96897"/>
                  </a:lnTo>
                  <a:lnTo>
                    <a:pt x="43355" y="96981"/>
                  </a:lnTo>
                  <a:lnTo>
                    <a:pt x="43441" y="97066"/>
                  </a:lnTo>
                  <a:lnTo>
                    <a:pt x="43518" y="97164"/>
                  </a:lnTo>
                  <a:lnTo>
                    <a:pt x="43584" y="97273"/>
                  </a:lnTo>
                  <a:lnTo>
                    <a:pt x="43648" y="97383"/>
                  </a:lnTo>
                  <a:lnTo>
                    <a:pt x="43830" y="97498"/>
                  </a:lnTo>
                  <a:lnTo>
                    <a:pt x="43961" y="97480"/>
                  </a:lnTo>
                  <a:lnTo>
                    <a:pt x="44174" y="97358"/>
                  </a:lnTo>
                  <a:lnTo>
                    <a:pt x="44324" y="97164"/>
                  </a:lnTo>
                  <a:lnTo>
                    <a:pt x="44344" y="96921"/>
                  </a:lnTo>
                  <a:lnTo>
                    <a:pt x="44399" y="96678"/>
                  </a:lnTo>
                  <a:lnTo>
                    <a:pt x="44448" y="96569"/>
                  </a:lnTo>
                  <a:lnTo>
                    <a:pt x="44511" y="96465"/>
                  </a:lnTo>
                  <a:lnTo>
                    <a:pt x="44598" y="96386"/>
                  </a:lnTo>
                  <a:lnTo>
                    <a:pt x="44699" y="96313"/>
                  </a:lnTo>
                  <a:lnTo>
                    <a:pt x="44848" y="96125"/>
                  </a:lnTo>
                  <a:lnTo>
                    <a:pt x="44970" y="95912"/>
                  </a:lnTo>
                  <a:lnTo>
                    <a:pt x="45114" y="95712"/>
                  </a:lnTo>
                  <a:lnTo>
                    <a:pt x="45098" y="95475"/>
                  </a:lnTo>
                  <a:lnTo>
                    <a:pt x="45074" y="95226"/>
                  </a:lnTo>
                  <a:lnTo>
                    <a:pt x="45071" y="95098"/>
                  </a:lnTo>
                  <a:lnTo>
                    <a:pt x="44989" y="94892"/>
                  </a:lnTo>
                  <a:lnTo>
                    <a:pt x="44785" y="94746"/>
                  </a:lnTo>
                  <a:lnTo>
                    <a:pt x="44574" y="94624"/>
                  </a:lnTo>
                  <a:lnTo>
                    <a:pt x="44377" y="94485"/>
                  </a:lnTo>
                  <a:lnTo>
                    <a:pt x="44192" y="94326"/>
                  </a:lnTo>
                  <a:lnTo>
                    <a:pt x="44097" y="94248"/>
                  </a:lnTo>
                  <a:lnTo>
                    <a:pt x="44003" y="94169"/>
                  </a:lnTo>
                  <a:lnTo>
                    <a:pt x="43917" y="94083"/>
                  </a:lnTo>
                  <a:lnTo>
                    <a:pt x="43844" y="93987"/>
                  </a:lnTo>
                  <a:lnTo>
                    <a:pt x="43779" y="93883"/>
                  </a:lnTo>
                  <a:lnTo>
                    <a:pt x="43640" y="93689"/>
                  </a:lnTo>
                  <a:lnTo>
                    <a:pt x="43476" y="93506"/>
                  </a:lnTo>
                  <a:lnTo>
                    <a:pt x="43345" y="93300"/>
                  </a:lnTo>
                  <a:lnTo>
                    <a:pt x="43176" y="93051"/>
                  </a:lnTo>
                  <a:lnTo>
                    <a:pt x="43034" y="92857"/>
                  </a:lnTo>
                  <a:lnTo>
                    <a:pt x="42912" y="92650"/>
                  </a:lnTo>
                  <a:lnTo>
                    <a:pt x="42802" y="92419"/>
                  </a:lnTo>
                  <a:lnTo>
                    <a:pt x="42613" y="92310"/>
                  </a:lnTo>
                  <a:lnTo>
                    <a:pt x="42483" y="92309"/>
                  </a:lnTo>
                  <a:lnTo>
                    <a:pt x="42234" y="92322"/>
                  </a:lnTo>
                  <a:lnTo>
                    <a:pt x="42000" y="92285"/>
                  </a:lnTo>
                  <a:lnTo>
                    <a:pt x="41883" y="92225"/>
                  </a:lnTo>
                  <a:lnTo>
                    <a:pt x="41783" y="92145"/>
                  </a:lnTo>
                  <a:lnTo>
                    <a:pt x="41721" y="92061"/>
                  </a:lnTo>
                  <a:lnTo>
                    <a:pt x="41719" y="91939"/>
                  </a:lnTo>
                  <a:lnTo>
                    <a:pt x="41755" y="91811"/>
                  </a:lnTo>
                  <a:lnTo>
                    <a:pt x="41879" y="91605"/>
                  </a:lnTo>
                  <a:lnTo>
                    <a:pt x="42029" y="91404"/>
                  </a:lnTo>
                  <a:lnTo>
                    <a:pt x="42174" y="91210"/>
                  </a:lnTo>
                  <a:lnTo>
                    <a:pt x="42308" y="91004"/>
                  </a:lnTo>
                  <a:lnTo>
                    <a:pt x="42362" y="90772"/>
                  </a:lnTo>
                  <a:lnTo>
                    <a:pt x="42360" y="90645"/>
                  </a:lnTo>
                  <a:lnTo>
                    <a:pt x="42303" y="90414"/>
                  </a:lnTo>
                  <a:lnTo>
                    <a:pt x="42215" y="90189"/>
                  </a:lnTo>
                  <a:lnTo>
                    <a:pt x="42117" y="89964"/>
                  </a:lnTo>
                  <a:lnTo>
                    <a:pt x="42019" y="89740"/>
                  </a:lnTo>
                  <a:lnTo>
                    <a:pt x="41917" y="89521"/>
                  </a:lnTo>
                  <a:lnTo>
                    <a:pt x="41839" y="89290"/>
                  </a:lnTo>
                  <a:lnTo>
                    <a:pt x="41752" y="89066"/>
                  </a:lnTo>
                  <a:lnTo>
                    <a:pt x="41699" y="88956"/>
                  </a:lnTo>
                  <a:lnTo>
                    <a:pt x="41641" y="88846"/>
                  </a:lnTo>
                  <a:lnTo>
                    <a:pt x="41581" y="88743"/>
                  </a:lnTo>
                  <a:lnTo>
                    <a:pt x="41518" y="88640"/>
                  </a:lnTo>
                  <a:lnTo>
                    <a:pt x="41453" y="88537"/>
                  </a:lnTo>
                  <a:lnTo>
                    <a:pt x="41387" y="88434"/>
                  </a:lnTo>
                  <a:lnTo>
                    <a:pt x="41258" y="88227"/>
                  </a:lnTo>
                  <a:lnTo>
                    <a:pt x="41136" y="88020"/>
                  </a:lnTo>
                  <a:lnTo>
                    <a:pt x="41087" y="87905"/>
                  </a:lnTo>
                  <a:lnTo>
                    <a:pt x="41042" y="87790"/>
                  </a:lnTo>
                  <a:lnTo>
                    <a:pt x="41001" y="87680"/>
                  </a:lnTo>
                  <a:lnTo>
                    <a:pt x="40962" y="87564"/>
                  </a:lnTo>
                  <a:lnTo>
                    <a:pt x="40934" y="87443"/>
                  </a:lnTo>
                  <a:lnTo>
                    <a:pt x="40907" y="87328"/>
                  </a:lnTo>
                  <a:lnTo>
                    <a:pt x="40800" y="87109"/>
                  </a:lnTo>
                  <a:lnTo>
                    <a:pt x="40692" y="86891"/>
                  </a:lnTo>
                  <a:lnTo>
                    <a:pt x="40601" y="86665"/>
                  </a:lnTo>
                  <a:lnTo>
                    <a:pt x="40443" y="86477"/>
                  </a:lnTo>
                  <a:lnTo>
                    <a:pt x="40314" y="86276"/>
                  </a:lnTo>
                  <a:lnTo>
                    <a:pt x="40266" y="86040"/>
                  </a:lnTo>
                  <a:lnTo>
                    <a:pt x="40220" y="85797"/>
                  </a:lnTo>
                  <a:lnTo>
                    <a:pt x="40199" y="85681"/>
                  </a:lnTo>
                  <a:lnTo>
                    <a:pt x="40181" y="85560"/>
                  </a:lnTo>
                  <a:lnTo>
                    <a:pt x="40171" y="85438"/>
                  </a:lnTo>
                  <a:lnTo>
                    <a:pt x="40167" y="85317"/>
                  </a:lnTo>
                  <a:lnTo>
                    <a:pt x="40190" y="85074"/>
                  </a:lnTo>
                  <a:lnTo>
                    <a:pt x="40260" y="84843"/>
                  </a:lnTo>
                  <a:lnTo>
                    <a:pt x="40383" y="84630"/>
                  </a:lnTo>
                  <a:lnTo>
                    <a:pt x="40432" y="84521"/>
                  </a:lnTo>
                  <a:lnTo>
                    <a:pt x="40473" y="84406"/>
                  </a:lnTo>
                  <a:lnTo>
                    <a:pt x="40507" y="84290"/>
                  </a:lnTo>
                  <a:lnTo>
                    <a:pt x="40528" y="84168"/>
                  </a:lnTo>
                  <a:lnTo>
                    <a:pt x="40540" y="84047"/>
                  </a:lnTo>
                  <a:lnTo>
                    <a:pt x="40546" y="83925"/>
                  </a:lnTo>
                  <a:lnTo>
                    <a:pt x="40551" y="83804"/>
                  </a:lnTo>
                  <a:lnTo>
                    <a:pt x="40553" y="83682"/>
                  </a:lnTo>
                  <a:lnTo>
                    <a:pt x="40549" y="83439"/>
                  </a:lnTo>
                  <a:lnTo>
                    <a:pt x="40546" y="83196"/>
                  </a:lnTo>
                  <a:lnTo>
                    <a:pt x="40545" y="82953"/>
                  </a:lnTo>
                  <a:lnTo>
                    <a:pt x="40548" y="82710"/>
                  </a:lnTo>
                  <a:lnTo>
                    <a:pt x="40535" y="82467"/>
                  </a:lnTo>
                  <a:lnTo>
                    <a:pt x="40477" y="82230"/>
                  </a:lnTo>
                  <a:lnTo>
                    <a:pt x="40411" y="82000"/>
                  </a:lnTo>
                  <a:lnTo>
                    <a:pt x="40387" y="81872"/>
                  </a:lnTo>
                  <a:lnTo>
                    <a:pt x="40361" y="81757"/>
                  </a:lnTo>
                  <a:lnTo>
                    <a:pt x="40317" y="81641"/>
                  </a:lnTo>
                  <a:lnTo>
                    <a:pt x="40243" y="81556"/>
                  </a:lnTo>
                  <a:lnTo>
                    <a:pt x="40140" y="81489"/>
                  </a:lnTo>
                  <a:lnTo>
                    <a:pt x="40033" y="81422"/>
                  </a:lnTo>
                  <a:lnTo>
                    <a:pt x="39858" y="81252"/>
                  </a:lnTo>
                  <a:lnTo>
                    <a:pt x="39775" y="81161"/>
                  </a:lnTo>
                  <a:lnTo>
                    <a:pt x="39684" y="81082"/>
                  </a:lnTo>
                  <a:lnTo>
                    <a:pt x="39575" y="81034"/>
                  </a:lnTo>
                  <a:lnTo>
                    <a:pt x="39454" y="81003"/>
                  </a:lnTo>
                  <a:lnTo>
                    <a:pt x="39238" y="80894"/>
                  </a:lnTo>
                  <a:lnTo>
                    <a:pt x="39140" y="80821"/>
                  </a:lnTo>
                  <a:lnTo>
                    <a:pt x="39054" y="80736"/>
                  </a:lnTo>
                  <a:lnTo>
                    <a:pt x="38994" y="80633"/>
                  </a:lnTo>
                  <a:lnTo>
                    <a:pt x="38946" y="80517"/>
                  </a:lnTo>
                  <a:lnTo>
                    <a:pt x="38818" y="80310"/>
                  </a:lnTo>
                  <a:lnTo>
                    <a:pt x="38668" y="80122"/>
                  </a:lnTo>
                  <a:lnTo>
                    <a:pt x="38532" y="79916"/>
                  </a:lnTo>
                  <a:lnTo>
                    <a:pt x="38334" y="79782"/>
                  </a:lnTo>
                  <a:lnTo>
                    <a:pt x="38123" y="79667"/>
                  </a:lnTo>
                  <a:lnTo>
                    <a:pt x="37965" y="79478"/>
                  </a:lnTo>
                  <a:lnTo>
                    <a:pt x="37798" y="79302"/>
                  </a:lnTo>
                  <a:lnTo>
                    <a:pt x="37632" y="79126"/>
                  </a:lnTo>
                  <a:lnTo>
                    <a:pt x="37563" y="79028"/>
                  </a:lnTo>
                  <a:lnTo>
                    <a:pt x="37501" y="78925"/>
                  </a:lnTo>
                  <a:lnTo>
                    <a:pt x="37441" y="78816"/>
                  </a:lnTo>
                  <a:lnTo>
                    <a:pt x="37391" y="78707"/>
                  </a:lnTo>
                  <a:lnTo>
                    <a:pt x="37352" y="78591"/>
                  </a:lnTo>
                  <a:lnTo>
                    <a:pt x="37256" y="78366"/>
                  </a:lnTo>
                  <a:lnTo>
                    <a:pt x="37201" y="78251"/>
                  </a:lnTo>
                  <a:lnTo>
                    <a:pt x="37135" y="78154"/>
                  </a:lnTo>
                  <a:lnTo>
                    <a:pt x="37048" y="78075"/>
                  </a:lnTo>
                  <a:lnTo>
                    <a:pt x="36937" y="78020"/>
                  </a:lnTo>
                  <a:lnTo>
                    <a:pt x="36729" y="77892"/>
                  </a:lnTo>
                  <a:lnTo>
                    <a:pt x="36630" y="77820"/>
                  </a:lnTo>
                  <a:lnTo>
                    <a:pt x="36524" y="77765"/>
                  </a:lnTo>
                  <a:lnTo>
                    <a:pt x="36411" y="77716"/>
                  </a:lnTo>
                  <a:lnTo>
                    <a:pt x="36296" y="77680"/>
                  </a:lnTo>
                  <a:lnTo>
                    <a:pt x="36066" y="77583"/>
                  </a:lnTo>
                  <a:lnTo>
                    <a:pt x="35955" y="77522"/>
                  </a:lnTo>
                  <a:lnTo>
                    <a:pt x="35888" y="77437"/>
                  </a:lnTo>
                  <a:lnTo>
                    <a:pt x="35861" y="77315"/>
                  </a:lnTo>
                  <a:lnTo>
                    <a:pt x="35860" y="77188"/>
                  </a:lnTo>
                  <a:lnTo>
                    <a:pt x="35910" y="76951"/>
                  </a:lnTo>
                  <a:lnTo>
                    <a:pt x="36038" y="76744"/>
                  </a:lnTo>
                  <a:lnTo>
                    <a:pt x="36216" y="76574"/>
                  </a:lnTo>
                  <a:lnTo>
                    <a:pt x="36351" y="76374"/>
                  </a:lnTo>
                  <a:lnTo>
                    <a:pt x="36527" y="76204"/>
                  </a:lnTo>
                  <a:lnTo>
                    <a:pt x="36705" y="76040"/>
                  </a:lnTo>
                  <a:lnTo>
                    <a:pt x="36776" y="75809"/>
                  </a:lnTo>
                  <a:lnTo>
                    <a:pt x="36770" y="75566"/>
                  </a:lnTo>
                  <a:lnTo>
                    <a:pt x="36717" y="75329"/>
                  </a:lnTo>
                  <a:lnTo>
                    <a:pt x="36704" y="75086"/>
                  </a:lnTo>
                  <a:lnTo>
                    <a:pt x="36676" y="74849"/>
                  </a:lnTo>
                  <a:lnTo>
                    <a:pt x="36572" y="74624"/>
                  </a:lnTo>
                  <a:lnTo>
                    <a:pt x="36530" y="74387"/>
                  </a:lnTo>
                  <a:lnTo>
                    <a:pt x="36538" y="74144"/>
                  </a:lnTo>
                  <a:lnTo>
                    <a:pt x="36535" y="73901"/>
                  </a:lnTo>
                  <a:lnTo>
                    <a:pt x="36542" y="73658"/>
                  </a:lnTo>
                  <a:lnTo>
                    <a:pt x="36548" y="73536"/>
                  </a:lnTo>
                  <a:lnTo>
                    <a:pt x="36553" y="73415"/>
                  </a:lnTo>
                  <a:lnTo>
                    <a:pt x="36560" y="73293"/>
                  </a:lnTo>
                  <a:lnTo>
                    <a:pt x="36567" y="73172"/>
                  </a:lnTo>
                  <a:lnTo>
                    <a:pt x="36580" y="72929"/>
                  </a:lnTo>
                  <a:lnTo>
                    <a:pt x="36593" y="72686"/>
                  </a:lnTo>
                  <a:lnTo>
                    <a:pt x="36603" y="72443"/>
                  </a:lnTo>
                  <a:lnTo>
                    <a:pt x="36600" y="72200"/>
                  </a:lnTo>
                  <a:lnTo>
                    <a:pt x="36617" y="71963"/>
                  </a:lnTo>
                  <a:lnTo>
                    <a:pt x="36639" y="71720"/>
                  </a:lnTo>
                  <a:lnTo>
                    <a:pt x="36635" y="71477"/>
                  </a:lnTo>
                  <a:lnTo>
                    <a:pt x="36645" y="71234"/>
                  </a:lnTo>
                  <a:lnTo>
                    <a:pt x="36659" y="71112"/>
                  </a:lnTo>
                  <a:lnTo>
                    <a:pt x="36688" y="70991"/>
                  </a:lnTo>
                  <a:lnTo>
                    <a:pt x="36729" y="70876"/>
                  </a:lnTo>
                  <a:lnTo>
                    <a:pt x="36783" y="70766"/>
                  </a:lnTo>
                  <a:lnTo>
                    <a:pt x="36851" y="70669"/>
                  </a:lnTo>
                  <a:lnTo>
                    <a:pt x="36942" y="70590"/>
                  </a:lnTo>
                  <a:lnTo>
                    <a:pt x="37042" y="70511"/>
                  </a:lnTo>
                  <a:lnTo>
                    <a:pt x="37233" y="70353"/>
                  </a:lnTo>
                  <a:lnTo>
                    <a:pt x="37371" y="70164"/>
                  </a:lnTo>
                  <a:lnTo>
                    <a:pt x="37362" y="69922"/>
                  </a:lnTo>
                  <a:lnTo>
                    <a:pt x="37356" y="69794"/>
                  </a:lnTo>
                  <a:lnTo>
                    <a:pt x="37350" y="69551"/>
                  </a:lnTo>
                  <a:lnTo>
                    <a:pt x="37411" y="69320"/>
                  </a:lnTo>
                  <a:lnTo>
                    <a:pt x="37463" y="69205"/>
                  </a:lnTo>
                  <a:lnTo>
                    <a:pt x="37522" y="69101"/>
                  </a:lnTo>
                  <a:lnTo>
                    <a:pt x="37590" y="68998"/>
                  </a:lnTo>
                  <a:lnTo>
                    <a:pt x="37674" y="68913"/>
                  </a:lnTo>
                  <a:lnTo>
                    <a:pt x="37792" y="68864"/>
                  </a:lnTo>
                  <a:lnTo>
                    <a:pt x="37913" y="68816"/>
                  </a:lnTo>
                  <a:lnTo>
                    <a:pt x="37992" y="68622"/>
                  </a:lnTo>
                  <a:lnTo>
                    <a:pt x="37977" y="68494"/>
                  </a:lnTo>
                  <a:lnTo>
                    <a:pt x="37964" y="68366"/>
                  </a:lnTo>
                  <a:lnTo>
                    <a:pt x="37942" y="68123"/>
                  </a:lnTo>
                  <a:lnTo>
                    <a:pt x="37914" y="67880"/>
                  </a:lnTo>
                  <a:lnTo>
                    <a:pt x="37884" y="67637"/>
                  </a:lnTo>
                  <a:lnTo>
                    <a:pt x="37884" y="67516"/>
                  </a:lnTo>
                  <a:lnTo>
                    <a:pt x="37891" y="67394"/>
                  </a:lnTo>
                  <a:lnTo>
                    <a:pt x="37908" y="67273"/>
                  </a:lnTo>
                  <a:lnTo>
                    <a:pt x="37933" y="67158"/>
                  </a:lnTo>
                  <a:lnTo>
                    <a:pt x="37969" y="67035"/>
                  </a:lnTo>
                  <a:lnTo>
                    <a:pt x="38021" y="66926"/>
                  </a:lnTo>
                  <a:lnTo>
                    <a:pt x="38095" y="66835"/>
                  </a:lnTo>
                  <a:lnTo>
                    <a:pt x="38186" y="66744"/>
                  </a:lnTo>
                  <a:lnTo>
                    <a:pt x="38288" y="66684"/>
                  </a:lnTo>
                  <a:lnTo>
                    <a:pt x="38408" y="66659"/>
                  </a:lnTo>
                  <a:lnTo>
                    <a:pt x="38541" y="66665"/>
                  </a:lnTo>
                  <a:lnTo>
                    <a:pt x="38715" y="66550"/>
                  </a:lnTo>
                  <a:lnTo>
                    <a:pt x="38794" y="66306"/>
                  </a:lnTo>
                  <a:lnTo>
                    <a:pt x="38869" y="66069"/>
                  </a:lnTo>
                  <a:lnTo>
                    <a:pt x="38840" y="65833"/>
                  </a:lnTo>
                  <a:lnTo>
                    <a:pt x="38758" y="65602"/>
                  </a:lnTo>
                  <a:lnTo>
                    <a:pt x="38752" y="65359"/>
                  </a:lnTo>
                  <a:lnTo>
                    <a:pt x="38743" y="65116"/>
                  </a:lnTo>
                  <a:lnTo>
                    <a:pt x="38777" y="64873"/>
                  </a:lnTo>
                  <a:lnTo>
                    <a:pt x="38819" y="64745"/>
                  </a:lnTo>
                  <a:lnTo>
                    <a:pt x="38976" y="64612"/>
                  </a:lnTo>
                  <a:lnTo>
                    <a:pt x="39104" y="64624"/>
                  </a:lnTo>
                  <a:lnTo>
                    <a:pt x="39233" y="64660"/>
                  </a:lnTo>
                  <a:lnTo>
                    <a:pt x="39438" y="64788"/>
                  </a:lnTo>
                  <a:lnTo>
                    <a:pt x="39649" y="64903"/>
                  </a:lnTo>
                  <a:lnTo>
                    <a:pt x="39899" y="64940"/>
                  </a:lnTo>
                  <a:lnTo>
                    <a:pt x="40089" y="64812"/>
                  </a:lnTo>
                  <a:lnTo>
                    <a:pt x="40159" y="64703"/>
                  </a:lnTo>
                  <a:lnTo>
                    <a:pt x="40208" y="64587"/>
                  </a:lnTo>
                  <a:lnTo>
                    <a:pt x="40237" y="64472"/>
                  </a:lnTo>
                  <a:lnTo>
                    <a:pt x="40252" y="64344"/>
                  </a:lnTo>
                  <a:lnTo>
                    <a:pt x="40224" y="64107"/>
                  </a:lnTo>
                  <a:lnTo>
                    <a:pt x="40217" y="63858"/>
                  </a:lnTo>
                  <a:lnTo>
                    <a:pt x="40228" y="63724"/>
                  </a:lnTo>
                  <a:lnTo>
                    <a:pt x="40261" y="63609"/>
                  </a:lnTo>
                  <a:lnTo>
                    <a:pt x="40332" y="63543"/>
                  </a:lnTo>
                  <a:lnTo>
                    <a:pt x="40449" y="63512"/>
                  </a:lnTo>
                  <a:lnTo>
                    <a:pt x="40584" y="63500"/>
                  </a:lnTo>
                  <a:lnTo>
                    <a:pt x="40832" y="63494"/>
                  </a:lnTo>
                  <a:lnTo>
                    <a:pt x="41075" y="63488"/>
                  </a:lnTo>
                  <a:lnTo>
                    <a:pt x="41202" y="63469"/>
                  </a:lnTo>
                  <a:lnTo>
                    <a:pt x="41313" y="63427"/>
                  </a:lnTo>
                  <a:lnTo>
                    <a:pt x="41389" y="63342"/>
                  </a:lnTo>
                  <a:lnTo>
                    <a:pt x="41444" y="63233"/>
                  </a:lnTo>
                  <a:lnTo>
                    <a:pt x="41494" y="63117"/>
                  </a:lnTo>
                  <a:lnTo>
                    <a:pt x="41622" y="62904"/>
                  </a:lnTo>
                  <a:lnTo>
                    <a:pt x="41680" y="62674"/>
                  </a:lnTo>
                  <a:lnTo>
                    <a:pt x="41678" y="62430"/>
                  </a:lnTo>
                  <a:lnTo>
                    <a:pt x="41732" y="62194"/>
                  </a:lnTo>
                  <a:lnTo>
                    <a:pt x="41787" y="61957"/>
                  </a:lnTo>
                  <a:lnTo>
                    <a:pt x="41811" y="61841"/>
                  </a:lnTo>
                  <a:lnTo>
                    <a:pt x="41830" y="61720"/>
                  </a:lnTo>
                  <a:lnTo>
                    <a:pt x="41843" y="61598"/>
                  </a:lnTo>
                  <a:lnTo>
                    <a:pt x="41852" y="61476"/>
                  </a:lnTo>
                  <a:lnTo>
                    <a:pt x="41858" y="61355"/>
                  </a:lnTo>
                  <a:lnTo>
                    <a:pt x="41849" y="61113"/>
                  </a:lnTo>
                  <a:lnTo>
                    <a:pt x="41856" y="60991"/>
                  </a:lnTo>
                  <a:lnTo>
                    <a:pt x="41878" y="60869"/>
                  </a:lnTo>
                  <a:lnTo>
                    <a:pt x="41911" y="60754"/>
                  </a:lnTo>
                  <a:lnTo>
                    <a:pt x="41952" y="60638"/>
                  </a:lnTo>
                  <a:lnTo>
                    <a:pt x="41996" y="60517"/>
                  </a:lnTo>
                  <a:lnTo>
                    <a:pt x="42059" y="60413"/>
                  </a:lnTo>
                  <a:lnTo>
                    <a:pt x="42155" y="60352"/>
                  </a:lnTo>
                  <a:lnTo>
                    <a:pt x="42279" y="60317"/>
                  </a:lnTo>
                  <a:lnTo>
                    <a:pt x="42405" y="60310"/>
                  </a:lnTo>
                  <a:lnTo>
                    <a:pt x="42633" y="60401"/>
                  </a:lnTo>
                  <a:lnTo>
                    <a:pt x="42715" y="60487"/>
                  </a:lnTo>
                  <a:lnTo>
                    <a:pt x="42767" y="60596"/>
                  </a:lnTo>
                  <a:lnTo>
                    <a:pt x="42800" y="60717"/>
                  </a:lnTo>
                  <a:lnTo>
                    <a:pt x="42823" y="60839"/>
                  </a:lnTo>
                  <a:lnTo>
                    <a:pt x="42832" y="60960"/>
                  </a:lnTo>
                  <a:lnTo>
                    <a:pt x="42821" y="61203"/>
                  </a:lnTo>
                  <a:lnTo>
                    <a:pt x="42796" y="61331"/>
                  </a:lnTo>
                  <a:lnTo>
                    <a:pt x="42741" y="61568"/>
                  </a:lnTo>
                  <a:lnTo>
                    <a:pt x="42763" y="61677"/>
                  </a:lnTo>
                  <a:lnTo>
                    <a:pt x="42825" y="61793"/>
                  </a:lnTo>
                  <a:lnTo>
                    <a:pt x="42914" y="61890"/>
                  </a:lnTo>
                  <a:lnTo>
                    <a:pt x="43013" y="61944"/>
                  </a:lnTo>
                  <a:lnTo>
                    <a:pt x="43129" y="61957"/>
                  </a:lnTo>
                  <a:lnTo>
                    <a:pt x="43256" y="61945"/>
                  </a:lnTo>
                  <a:lnTo>
                    <a:pt x="43384" y="61932"/>
                  </a:lnTo>
                  <a:lnTo>
                    <a:pt x="43624" y="61902"/>
                  </a:lnTo>
                  <a:lnTo>
                    <a:pt x="43865" y="61865"/>
                  </a:lnTo>
                  <a:lnTo>
                    <a:pt x="43985" y="61847"/>
                  </a:lnTo>
                  <a:lnTo>
                    <a:pt x="44104" y="61817"/>
                  </a:lnTo>
                  <a:lnTo>
                    <a:pt x="44221" y="61786"/>
                  </a:lnTo>
                  <a:lnTo>
                    <a:pt x="44337" y="61744"/>
                  </a:lnTo>
                  <a:lnTo>
                    <a:pt x="44447" y="61696"/>
                  </a:lnTo>
                  <a:lnTo>
                    <a:pt x="44544" y="61623"/>
                  </a:lnTo>
                  <a:lnTo>
                    <a:pt x="44636" y="61538"/>
                  </a:lnTo>
                  <a:lnTo>
                    <a:pt x="44845" y="61428"/>
                  </a:lnTo>
                  <a:lnTo>
                    <a:pt x="45092" y="61416"/>
                  </a:lnTo>
                  <a:lnTo>
                    <a:pt x="45349" y="61428"/>
                  </a:lnTo>
                  <a:lnTo>
                    <a:pt x="45554" y="61519"/>
                  </a:lnTo>
                  <a:lnTo>
                    <a:pt x="45625" y="61756"/>
                  </a:lnTo>
                  <a:lnTo>
                    <a:pt x="45688" y="62005"/>
                  </a:lnTo>
                  <a:lnTo>
                    <a:pt x="45724" y="62121"/>
                  </a:lnTo>
                  <a:lnTo>
                    <a:pt x="45792" y="62212"/>
                  </a:lnTo>
                  <a:lnTo>
                    <a:pt x="45907" y="62279"/>
                  </a:lnTo>
                  <a:lnTo>
                    <a:pt x="46032" y="62309"/>
                  </a:lnTo>
                  <a:lnTo>
                    <a:pt x="46212" y="62175"/>
                  </a:lnTo>
                  <a:lnTo>
                    <a:pt x="46388" y="61993"/>
                  </a:lnTo>
                  <a:lnTo>
                    <a:pt x="46592" y="61866"/>
                  </a:lnTo>
                  <a:lnTo>
                    <a:pt x="46841" y="61841"/>
                  </a:lnTo>
                  <a:lnTo>
                    <a:pt x="47058" y="61926"/>
                  </a:lnTo>
                  <a:lnTo>
                    <a:pt x="47149" y="62017"/>
                  </a:lnTo>
                  <a:lnTo>
                    <a:pt x="47223" y="62121"/>
                  </a:lnTo>
                  <a:lnTo>
                    <a:pt x="47267" y="62230"/>
                  </a:lnTo>
                  <a:lnTo>
                    <a:pt x="47288" y="62352"/>
                  </a:lnTo>
                  <a:lnTo>
                    <a:pt x="47374" y="62583"/>
                  </a:lnTo>
                  <a:lnTo>
                    <a:pt x="47440" y="62685"/>
                  </a:lnTo>
                  <a:lnTo>
                    <a:pt x="47531" y="62759"/>
                  </a:lnTo>
                  <a:lnTo>
                    <a:pt x="47642" y="62814"/>
                  </a:lnTo>
                  <a:lnTo>
                    <a:pt x="47757" y="62856"/>
                  </a:lnTo>
                  <a:lnTo>
                    <a:pt x="47986" y="62941"/>
                  </a:lnTo>
                  <a:lnTo>
                    <a:pt x="48102" y="62978"/>
                  </a:lnTo>
                  <a:lnTo>
                    <a:pt x="48222" y="62996"/>
                  </a:lnTo>
                  <a:lnTo>
                    <a:pt x="48343" y="63008"/>
                  </a:lnTo>
                  <a:lnTo>
                    <a:pt x="48465" y="63014"/>
                  </a:lnTo>
                  <a:lnTo>
                    <a:pt x="48706" y="63044"/>
                  </a:lnTo>
                  <a:lnTo>
                    <a:pt x="48951" y="63050"/>
                  </a:lnTo>
                  <a:lnTo>
                    <a:pt x="49074" y="63044"/>
                  </a:lnTo>
                  <a:lnTo>
                    <a:pt x="49190" y="63062"/>
                  </a:lnTo>
                  <a:lnTo>
                    <a:pt x="49295" y="63117"/>
                  </a:lnTo>
                  <a:lnTo>
                    <a:pt x="49393" y="63196"/>
                  </a:lnTo>
                  <a:lnTo>
                    <a:pt x="49482" y="63281"/>
                  </a:lnTo>
                  <a:lnTo>
                    <a:pt x="49568" y="63367"/>
                  </a:lnTo>
                  <a:lnTo>
                    <a:pt x="49649" y="63457"/>
                  </a:lnTo>
                  <a:lnTo>
                    <a:pt x="49726" y="63548"/>
                  </a:lnTo>
                  <a:lnTo>
                    <a:pt x="49798" y="63646"/>
                  </a:lnTo>
                  <a:lnTo>
                    <a:pt x="49861" y="63755"/>
                  </a:lnTo>
                  <a:lnTo>
                    <a:pt x="49992" y="63955"/>
                  </a:lnTo>
                  <a:lnTo>
                    <a:pt x="50137" y="64150"/>
                  </a:lnTo>
                  <a:lnTo>
                    <a:pt x="50276" y="64357"/>
                  </a:lnTo>
                  <a:lnTo>
                    <a:pt x="50446" y="64521"/>
                  </a:lnTo>
                  <a:lnTo>
                    <a:pt x="50663" y="64636"/>
                  </a:lnTo>
                  <a:lnTo>
                    <a:pt x="50830" y="64818"/>
                  </a:lnTo>
                  <a:lnTo>
                    <a:pt x="51047" y="64903"/>
                  </a:lnTo>
                  <a:lnTo>
                    <a:pt x="51287" y="64958"/>
                  </a:lnTo>
                  <a:lnTo>
                    <a:pt x="51519" y="65037"/>
                  </a:lnTo>
                  <a:lnTo>
                    <a:pt x="51760" y="65061"/>
                  </a:lnTo>
                  <a:lnTo>
                    <a:pt x="52001" y="65025"/>
                  </a:lnTo>
                  <a:lnTo>
                    <a:pt x="52116" y="64982"/>
                  </a:lnTo>
                  <a:lnTo>
                    <a:pt x="52226" y="64934"/>
                  </a:lnTo>
                  <a:lnTo>
                    <a:pt x="52331" y="64873"/>
                  </a:lnTo>
                  <a:lnTo>
                    <a:pt x="52432" y="64806"/>
                  </a:lnTo>
                  <a:lnTo>
                    <a:pt x="52645" y="64684"/>
                  </a:lnTo>
                  <a:lnTo>
                    <a:pt x="52758" y="64642"/>
                  </a:lnTo>
                  <a:lnTo>
                    <a:pt x="52874" y="64606"/>
                  </a:lnTo>
                  <a:lnTo>
                    <a:pt x="52995" y="64581"/>
                  </a:lnTo>
                  <a:lnTo>
                    <a:pt x="53116" y="64563"/>
                  </a:lnTo>
                  <a:lnTo>
                    <a:pt x="53353" y="64508"/>
                  </a:lnTo>
                  <a:lnTo>
                    <a:pt x="53549" y="64374"/>
                  </a:lnTo>
                  <a:lnTo>
                    <a:pt x="53720" y="64199"/>
                  </a:lnTo>
                  <a:lnTo>
                    <a:pt x="53802" y="64107"/>
                  </a:lnTo>
                  <a:lnTo>
                    <a:pt x="53893" y="64028"/>
                  </a:lnTo>
                  <a:lnTo>
                    <a:pt x="54000" y="63974"/>
                  </a:lnTo>
                  <a:lnTo>
                    <a:pt x="54117" y="63931"/>
                  </a:lnTo>
                  <a:lnTo>
                    <a:pt x="54236" y="63907"/>
                  </a:lnTo>
                  <a:lnTo>
                    <a:pt x="54358" y="63901"/>
                  </a:lnTo>
                  <a:lnTo>
                    <a:pt x="54600" y="63901"/>
                  </a:lnTo>
                  <a:lnTo>
                    <a:pt x="54806" y="63773"/>
                  </a:lnTo>
                  <a:lnTo>
                    <a:pt x="55016" y="63652"/>
                  </a:lnTo>
                  <a:lnTo>
                    <a:pt x="55233" y="63536"/>
                  </a:lnTo>
                  <a:lnTo>
                    <a:pt x="55423" y="63390"/>
                  </a:lnTo>
                  <a:lnTo>
                    <a:pt x="55606" y="63227"/>
                  </a:lnTo>
                  <a:lnTo>
                    <a:pt x="55787" y="63069"/>
                  </a:lnTo>
                  <a:lnTo>
                    <a:pt x="55966" y="62905"/>
                  </a:lnTo>
                  <a:lnTo>
                    <a:pt x="56146" y="62740"/>
                  </a:lnTo>
                  <a:lnTo>
                    <a:pt x="56324" y="62576"/>
                  </a:lnTo>
                  <a:lnTo>
                    <a:pt x="56502" y="62407"/>
                  </a:lnTo>
                  <a:lnTo>
                    <a:pt x="56679" y="62242"/>
                  </a:lnTo>
                  <a:lnTo>
                    <a:pt x="56858" y="62078"/>
                  </a:lnTo>
                  <a:lnTo>
                    <a:pt x="57036" y="61908"/>
                  </a:lnTo>
                  <a:lnTo>
                    <a:pt x="57282" y="61684"/>
                  </a:lnTo>
                  <a:lnTo>
                    <a:pt x="57465" y="61520"/>
                  </a:lnTo>
                  <a:lnTo>
                    <a:pt x="57647" y="61361"/>
                  </a:lnTo>
                  <a:lnTo>
                    <a:pt x="57828" y="61197"/>
                  </a:lnTo>
                  <a:lnTo>
                    <a:pt x="57916" y="61112"/>
                  </a:lnTo>
                  <a:lnTo>
                    <a:pt x="58003" y="61027"/>
                  </a:lnTo>
                  <a:lnTo>
                    <a:pt x="58080" y="60936"/>
                  </a:lnTo>
                  <a:lnTo>
                    <a:pt x="58147" y="60839"/>
                  </a:lnTo>
                  <a:lnTo>
                    <a:pt x="58211" y="60729"/>
                  </a:lnTo>
                  <a:lnTo>
                    <a:pt x="58333" y="60523"/>
                  </a:lnTo>
                  <a:lnTo>
                    <a:pt x="58423" y="60292"/>
                  </a:lnTo>
                  <a:lnTo>
                    <a:pt x="58508" y="60067"/>
                  </a:lnTo>
                  <a:lnTo>
                    <a:pt x="58590" y="59836"/>
                  </a:lnTo>
                  <a:lnTo>
                    <a:pt x="58671" y="59605"/>
                  </a:lnTo>
                  <a:lnTo>
                    <a:pt x="58752" y="59375"/>
                  </a:lnTo>
                  <a:lnTo>
                    <a:pt x="58836" y="59150"/>
                  </a:lnTo>
                  <a:lnTo>
                    <a:pt x="58921" y="58919"/>
                  </a:lnTo>
                  <a:lnTo>
                    <a:pt x="59011" y="58694"/>
                  </a:lnTo>
                  <a:lnTo>
                    <a:pt x="59058" y="58585"/>
                  </a:lnTo>
                  <a:lnTo>
                    <a:pt x="59106" y="58476"/>
                  </a:lnTo>
                  <a:lnTo>
                    <a:pt x="59172" y="58378"/>
                  </a:lnTo>
                  <a:lnTo>
                    <a:pt x="59263" y="58294"/>
                  </a:lnTo>
                  <a:lnTo>
                    <a:pt x="59358" y="58214"/>
                  </a:lnTo>
                  <a:lnTo>
                    <a:pt x="59546" y="58056"/>
                  </a:lnTo>
                  <a:lnTo>
                    <a:pt x="59637" y="57978"/>
                  </a:lnTo>
                  <a:lnTo>
                    <a:pt x="59712" y="57886"/>
                  </a:lnTo>
                  <a:lnTo>
                    <a:pt x="59770" y="57777"/>
                  </a:lnTo>
                  <a:lnTo>
                    <a:pt x="59817" y="57661"/>
                  </a:lnTo>
                  <a:lnTo>
                    <a:pt x="59910" y="57437"/>
                  </a:lnTo>
                  <a:lnTo>
                    <a:pt x="59985" y="57206"/>
                  </a:lnTo>
                  <a:lnTo>
                    <a:pt x="59992" y="56963"/>
                  </a:lnTo>
                  <a:lnTo>
                    <a:pt x="59985" y="56720"/>
                  </a:lnTo>
                  <a:lnTo>
                    <a:pt x="59982" y="56477"/>
                  </a:lnTo>
                  <a:lnTo>
                    <a:pt x="59979" y="56234"/>
                  </a:lnTo>
                  <a:lnTo>
                    <a:pt x="60019" y="56118"/>
                  </a:lnTo>
                  <a:lnTo>
                    <a:pt x="60077" y="56009"/>
                  </a:lnTo>
                  <a:lnTo>
                    <a:pt x="60143" y="55905"/>
                  </a:lnTo>
                  <a:lnTo>
                    <a:pt x="60220" y="55815"/>
                  </a:lnTo>
                  <a:lnTo>
                    <a:pt x="60314" y="55736"/>
                  </a:lnTo>
                  <a:lnTo>
                    <a:pt x="60456" y="55541"/>
                  </a:lnTo>
                  <a:lnTo>
                    <a:pt x="60518" y="55304"/>
                  </a:lnTo>
                  <a:lnTo>
                    <a:pt x="60494" y="55061"/>
                  </a:lnTo>
                  <a:lnTo>
                    <a:pt x="60464" y="54818"/>
                  </a:lnTo>
                  <a:lnTo>
                    <a:pt x="60452" y="54696"/>
                  </a:lnTo>
                  <a:lnTo>
                    <a:pt x="60431" y="54581"/>
                  </a:lnTo>
                  <a:lnTo>
                    <a:pt x="60399" y="54466"/>
                  </a:lnTo>
                  <a:lnTo>
                    <a:pt x="60358" y="54350"/>
                  </a:lnTo>
                  <a:lnTo>
                    <a:pt x="60311" y="54235"/>
                  </a:lnTo>
                  <a:lnTo>
                    <a:pt x="60251" y="54131"/>
                  </a:lnTo>
                  <a:lnTo>
                    <a:pt x="60187" y="54028"/>
                  </a:lnTo>
                  <a:lnTo>
                    <a:pt x="60074" y="53810"/>
                  </a:lnTo>
                  <a:lnTo>
                    <a:pt x="59955" y="53597"/>
                  </a:lnTo>
                  <a:lnTo>
                    <a:pt x="59844" y="53384"/>
                  </a:lnTo>
                  <a:lnTo>
                    <a:pt x="59846" y="53263"/>
                  </a:lnTo>
                  <a:lnTo>
                    <a:pt x="59876" y="53141"/>
                  </a:lnTo>
                  <a:lnTo>
                    <a:pt x="59931" y="53032"/>
                  </a:lnTo>
                  <a:lnTo>
                    <a:pt x="60012" y="52947"/>
                  </a:lnTo>
                  <a:lnTo>
                    <a:pt x="60111" y="52868"/>
                  </a:lnTo>
                  <a:lnTo>
                    <a:pt x="60217" y="52801"/>
                  </a:lnTo>
                  <a:lnTo>
                    <a:pt x="60325" y="52753"/>
                  </a:lnTo>
                  <a:lnTo>
                    <a:pt x="60444" y="52722"/>
                  </a:lnTo>
                  <a:lnTo>
                    <a:pt x="60564" y="52698"/>
                  </a:lnTo>
                  <a:lnTo>
                    <a:pt x="60797" y="52631"/>
                  </a:lnTo>
                  <a:lnTo>
                    <a:pt x="60911" y="52588"/>
                  </a:lnTo>
                  <a:lnTo>
                    <a:pt x="61026" y="52540"/>
                  </a:lnTo>
                  <a:lnTo>
                    <a:pt x="61138" y="52485"/>
                  </a:lnTo>
                  <a:lnTo>
                    <a:pt x="61234" y="52418"/>
                  </a:lnTo>
                  <a:lnTo>
                    <a:pt x="61302" y="52321"/>
                  </a:lnTo>
                  <a:lnTo>
                    <a:pt x="61356" y="52206"/>
                  </a:lnTo>
                  <a:lnTo>
                    <a:pt x="61486" y="51993"/>
                  </a:lnTo>
                  <a:lnTo>
                    <a:pt x="61547" y="51768"/>
                  </a:lnTo>
                  <a:lnTo>
                    <a:pt x="61534" y="51525"/>
                  </a:lnTo>
                  <a:lnTo>
                    <a:pt x="61537" y="51282"/>
                  </a:lnTo>
                  <a:lnTo>
                    <a:pt x="61541" y="51039"/>
                  </a:lnTo>
                  <a:lnTo>
                    <a:pt x="61528" y="50918"/>
                  </a:lnTo>
                  <a:lnTo>
                    <a:pt x="61492" y="50802"/>
                  </a:lnTo>
                  <a:lnTo>
                    <a:pt x="61436" y="50693"/>
                  </a:lnTo>
                  <a:lnTo>
                    <a:pt x="61378" y="50584"/>
                  </a:lnTo>
                  <a:lnTo>
                    <a:pt x="61320" y="50474"/>
                  </a:lnTo>
                  <a:lnTo>
                    <a:pt x="61257" y="50371"/>
                  </a:lnTo>
                  <a:lnTo>
                    <a:pt x="61168" y="50152"/>
                  </a:lnTo>
                  <a:lnTo>
                    <a:pt x="61170" y="49903"/>
                  </a:lnTo>
                  <a:lnTo>
                    <a:pt x="61163" y="49660"/>
                  </a:lnTo>
                  <a:lnTo>
                    <a:pt x="61152" y="49539"/>
                  </a:lnTo>
                  <a:lnTo>
                    <a:pt x="61137" y="49417"/>
                  </a:lnTo>
                  <a:lnTo>
                    <a:pt x="61118" y="49301"/>
                  </a:lnTo>
                  <a:lnTo>
                    <a:pt x="61091" y="49180"/>
                  </a:lnTo>
                  <a:lnTo>
                    <a:pt x="61052" y="49065"/>
                  </a:lnTo>
                  <a:lnTo>
                    <a:pt x="60996" y="48956"/>
                  </a:lnTo>
                  <a:lnTo>
                    <a:pt x="60931" y="48852"/>
                  </a:lnTo>
                  <a:lnTo>
                    <a:pt x="60863" y="48749"/>
                  </a:lnTo>
                  <a:lnTo>
                    <a:pt x="60796" y="48652"/>
                  </a:lnTo>
                  <a:lnTo>
                    <a:pt x="60659" y="48451"/>
                  </a:lnTo>
                  <a:lnTo>
                    <a:pt x="60460" y="48305"/>
                  </a:lnTo>
                  <a:lnTo>
                    <a:pt x="60308" y="48135"/>
                  </a:lnTo>
                  <a:lnTo>
                    <a:pt x="60281" y="48013"/>
                  </a:lnTo>
                  <a:lnTo>
                    <a:pt x="60267" y="47886"/>
                  </a:lnTo>
                  <a:lnTo>
                    <a:pt x="60253" y="47765"/>
                  </a:lnTo>
                  <a:lnTo>
                    <a:pt x="60244" y="47643"/>
                  </a:lnTo>
                  <a:lnTo>
                    <a:pt x="60246" y="47515"/>
                  </a:lnTo>
                  <a:lnTo>
                    <a:pt x="60320" y="47297"/>
                  </a:lnTo>
                  <a:lnTo>
                    <a:pt x="60484" y="47108"/>
                  </a:lnTo>
                  <a:lnTo>
                    <a:pt x="60559" y="47012"/>
                  </a:lnTo>
                  <a:lnTo>
                    <a:pt x="60635" y="46914"/>
                  </a:lnTo>
                  <a:lnTo>
                    <a:pt x="60717" y="46829"/>
                  </a:lnTo>
                  <a:lnTo>
                    <a:pt x="60808" y="46744"/>
                  </a:lnTo>
                  <a:lnTo>
                    <a:pt x="60907" y="46671"/>
                  </a:lnTo>
                  <a:lnTo>
                    <a:pt x="61014" y="46622"/>
                  </a:lnTo>
                  <a:lnTo>
                    <a:pt x="61139" y="46616"/>
                  </a:lnTo>
                  <a:lnTo>
                    <a:pt x="61370" y="46574"/>
                  </a:lnTo>
                  <a:lnTo>
                    <a:pt x="61544" y="46386"/>
                  </a:lnTo>
                  <a:lnTo>
                    <a:pt x="61610" y="46167"/>
                  </a:lnTo>
                  <a:lnTo>
                    <a:pt x="61497" y="45936"/>
                  </a:lnTo>
                  <a:lnTo>
                    <a:pt x="61301" y="45790"/>
                  </a:lnTo>
                  <a:lnTo>
                    <a:pt x="61128" y="45626"/>
                  </a:lnTo>
                  <a:lnTo>
                    <a:pt x="61011" y="45413"/>
                  </a:lnTo>
                  <a:lnTo>
                    <a:pt x="60846" y="45225"/>
                  </a:lnTo>
                  <a:lnTo>
                    <a:pt x="60736" y="45024"/>
                  </a:lnTo>
                  <a:lnTo>
                    <a:pt x="60739" y="44897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4" name="object 79">
              <a:extLst>
                <a:ext uri="{FF2B5EF4-FFF2-40B4-BE49-F238E27FC236}">
                  <a16:creationId xmlns:a16="http://schemas.microsoft.com/office/drawing/2014/main" id="{1F98BA8C-0509-453B-84BF-7A0396C27A1B}"/>
                </a:ext>
              </a:extLst>
            </p:cNvPr>
            <p:cNvSpPr/>
            <p:nvPr/>
          </p:nvSpPr>
          <p:spPr>
            <a:xfrm>
              <a:off x="8540169" y="282804"/>
              <a:ext cx="273991" cy="149207"/>
            </a:xfrm>
            <a:custGeom>
              <a:avLst/>
              <a:gdLst/>
              <a:ahLst/>
              <a:cxnLst/>
              <a:rect l="l" t="t" r="r" b="b"/>
              <a:pathLst>
                <a:path w="424220" h="231018">
                  <a:moveTo>
                    <a:pt x="399347" y="17682"/>
                  </a:moveTo>
                  <a:lnTo>
                    <a:pt x="393144" y="10915"/>
                  </a:lnTo>
                  <a:lnTo>
                    <a:pt x="389761" y="7530"/>
                  </a:lnTo>
                  <a:lnTo>
                    <a:pt x="388337" y="0"/>
                  </a:lnTo>
                  <a:lnTo>
                    <a:pt x="393389" y="3077"/>
                  </a:lnTo>
                  <a:lnTo>
                    <a:pt x="398362" y="6024"/>
                  </a:lnTo>
                  <a:lnTo>
                    <a:pt x="401677" y="12838"/>
                  </a:lnTo>
                  <a:lnTo>
                    <a:pt x="401677" y="19101"/>
                  </a:lnTo>
                  <a:lnTo>
                    <a:pt x="400756" y="24441"/>
                  </a:lnTo>
                  <a:lnTo>
                    <a:pt x="399283" y="33651"/>
                  </a:lnTo>
                  <a:lnTo>
                    <a:pt x="400204" y="42491"/>
                  </a:lnTo>
                  <a:lnTo>
                    <a:pt x="403365" y="49271"/>
                  </a:lnTo>
                  <a:lnTo>
                    <a:pt x="406275" y="50893"/>
                  </a:lnTo>
                  <a:lnTo>
                    <a:pt x="408084" y="51899"/>
                  </a:lnTo>
                  <a:lnTo>
                    <a:pt x="410442" y="52980"/>
                  </a:lnTo>
                  <a:lnTo>
                    <a:pt x="412408" y="53983"/>
                  </a:lnTo>
                  <a:lnTo>
                    <a:pt x="415237" y="55219"/>
                  </a:lnTo>
                  <a:lnTo>
                    <a:pt x="417047" y="56380"/>
                  </a:lnTo>
                  <a:lnTo>
                    <a:pt x="418384" y="57075"/>
                  </a:lnTo>
                  <a:lnTo>
                    <a:pt x="420899" y="58235"/>
                  </a:lnTo>
                  <a:lnTo>
                    <a:pt x="422554" y="59779"/>
                  </a:lnTo>
                  <a:lnTo>
                    <a:pt x="423582" y="61404"/>
                  </a:lnTo>
                  <a:lnTo>
                    <a:pt x="424058" y="62406"/>
                  </a:lnTo>
                  <a:lnTo>
                    <a:pt x="424220" y="63490"/>
                  </a:lnTo>
                  <a:lnTo>
                    <a:pt x="423992" y="64803"/>
                  </a:lnTo>
                  <a:lnTo>
                    <a:pt x="423606" y="66042"/>
                  </a:lnTo>
                  <a:lnTo>
                    <a:pt x="423061" y="66814"/>
                  </a:lnTo>
                  <a:lnTo>
                    <a:pt x="422596" y="67898"/>
                  </a:lnTo>
                  <a:lnTo>
                    <a:pt x="421662" y="69211"/>
                  </a:lnTo>
                  <a:lnTo>
                    <a:pt x="420176" y="69985"/>
                  </a:lnTo>
                  <a:lnTo>
                    <a:pt x="418768" y="70605"/>
                  </a:lnTo>
                  <a:lnTo>
                    <a:pt x="417749" y="70681"/>
                  </a:lnTo>
                  <a:lnTo>
                    <a:pt x="416338" y="70681"/>
                  </a:lnTo>
                  <a:lnTo>
                    <a:pt x="414769" y="70605"/>
                  </a:lnTo>
                  <a:lnTo>
                    <a:pt x="412888" y="70760"/>
                  </a:lnTo>
                  <a:lnTo>
                    <a:pt x="411557" y="71224"/>
                  </a:lnTo>
                  <a:lnTo>
                    <a:pt x="409603" y="72461"/>
                  </a:lnTo>
                  <a:lnTo>
                    <a:pt x="407887" y="74162"/>
                  </a:lnTo>
                  <a:lnTo>
                    <a:pt x="406249" y="75863"/>
                  </a:lnTo>
                  <a:lnTo>
                    <a:pt x="404867" y="86118"/>
                  </a:lnTo>
                  <a:lnTo>
                    <a:pt x="404867" y="89290"/>
                  </a:lnTo>
                  <a:lnTo>
                    <a:pt x="405220" y="91756"/>
                  </a:lnTo>
                  <a:lnTo>
                    <a:pt x="404163" y="97743"/>
                  </a:lnTo>
                  <a:lnTo>
                    <a:pt x="402402" y="101616"/>
                  </a:lnTo>
                  <a:lnTo>
                    <a:pt x="391130" y="113594"/>
                  </a:lnTo>
                  <a:lnTo>
                    <a:pt x="389369" y="117467"/>
                  </a:lnTo>
                  <a:lnTo>
                    <a:pt x="387959" y="120289"/>
                  </a:lnTo>
                  <a:lnTo>
                    <a:pt x="386902" y="122403"/>
                  </a:lnTo>
                  <a:lnTo>
                    <a:pt x="382676" y="126277"/>
                  </a:lnTo>
                  <a:lnTo>
                    <a:pt x="380914" y="128390"/>
                  </a:lnTo>
                  <a:lnTo>
                    <a:pt x="377392" y="131914"/>
                  </a:lnTo>
                  <a:lnTo>
                    <a:pt x="374926" y="135085"/>
                  </a:lnTo>
                  <a:lnTo>
                    <a:pt x="371756" y="138603"/>
                  </a:lnTo>
                  <a:lnTo>
                    <a:pt x="366119" y="144241"/>
                  </a:lnTo>
                  <a:lnTo>
                    <a:pt x="362949" y="146355"/>
                  </a:lnTo>
                  <a:lnTo>
                    <a:pt x="355552" y="153752"/>
                  </a:lnTo>
                  <a:lnTo>
                    <a:pt x="353086" y="156218"/>
                  </a:lnTo>
                  <a:lnTo>
                    <a:pt x="350346" y="158372"/>
                  </a:lnTo>
                  <a:lnTo>
                    <a:pt x="347511" y="161206"/>
                  </a:lnTo>
                  <a:lnTo>
                    <a:pt x="345284" y="163029"/>
                  </a:lnTo>
                  <a:lnTo>
                    <a:pt x="343259" y="164448"/>
                  </a:lnTo>
                  <a:lnTo>
                    <a:pt x="341235" y="165863"/>
                  </a:lnTo>
                  <a:lnTo>
                    <a:pt x="339210" y="166878"/>
                  </a:lnTo>
                  <a:lnTo>
                    <a:pt x="337185" y="168090"/>
                  </a:lnTo>
                  <a:lnTo>
                    <a:pt x="334147" y="168901"/>
                  </a:lnTo>
                  <a:lnTo>
                    <a:pt x="331110" y="169305"/>
                  </a:lnTo>
                  <a:lnTo>
                    <a:pt x="329896" y="169712"/>
                  </a:lnTo>
                  <a:lnTo>
                    <a:pt x="327668" y="169712"/>
                  </a:lnTo>
                  <a:lnTo>
                    <a:pt x="324631" y="170520"/>
                  </a:lnTo>
                  <a:lnTo>
                    <a:pt x="323416" y="171938"/>
                  </a:lnTo>
                  <a:lnTo>
                    <a:pt x="321999" y="173761"/>
                  </a:lnTo>
                  <a:lnTo>
                    <a:pt x="320177" y="176391"/>
                  </a:lnTo>
                  <a:lnTo>
                    <a:pt x="319366" y="179229"/>
                  </a:lnTo>
                  <a:lnTo>
                    <a:pt x="319569" y="181456"/>
                  </a:lnTo>
                  <a:lnTo>
                    <a:pt x="318759" y="182467"/>
                  </a:lnTo>
                  <a:lnTo>
                    <a:pt x="317342" y="183682"/>
                  </a:lnTo>
                  <a:lnTo>
                    <a:pt x="314597" y="184499"/>
                  </a:lnTo>
                  <a:lnTo>
                    <a:pt x="311937" y="185815"/>
                  </a:lnTo>
                  <a:lnTo>
                    <a:pt x="308967" y="187515"/>
                  </a:lnTo>
                  <a:lnTo>
                    <a:pt x="306703" y="189602"/>
                  </a:lnTo>
                  <a:lnTo>
                    <a:pt x="304362" y="191923"/>
                  </a:lnTo>
                  <a:lnTo>
                    <a:pt x="302018" y="193470"/>
                  </a:lnTo>
                  <a:lnTo>
                    <a:pt x="299985" y="194630"/>
                  </a:lnTo>
                  <a:lnTo>
                    <a:pt x="297561" y="195945"/>
                  </a:lnTo>
                  <a:lnTo>
                    <a:pt x="294276" y="197570"/>
                  </a:lnTo>
                  <a:lnTo>
                    <a:pt x="290835" y="199426"/>
                  </a:lnTo>
                  <a:lnTo>
                    <a:pt x="286453" y="201048"/>
                  </a:lnTo>
                  <a:lnTo>
                    <a:pt x="284575" y="201902"/>
                  </a:lnTo>
                  <a:lnTo>
                    <a:pt x="282463" y="202828"/>
                  </a:lnTo>
                  <a:lnTo>
                    <a:pt x="279878" y="203448"/>
                  </a:lnTo>
                  <a:lnTo>
                    <a:pt x="276279" y="204994"/>
                  </a:lnTo>
                  <a:lnTo>
                    <a:pt x="271812" y="205295"/>
                  </a:lnTo>
                  <a:lnTo>
                    <a:pt x="270478" y="205383"/>
                  </a:lnTo>
                  <a:lnTo>
                    <a:pt x="266244" y="205538"/>
                  </a:lnTo>
                  <a:lnTo>
                    <a:pt x="262010" y="205617"/>
                  </a:lnTo>
                  <a:lnTo>
                    <a:pt x="257226" y="205541"/>
                  </a:lnTo>
                  <a:lnTo>
                    <a:pt x="247257" y="203688"/>
                  </a:lnTo>
                  <a:lnTo>
                    <a:pt x="243961" y="203302"/>
                  </a:lnTo>
                  <a:lnTo>
                    <a:pt x="239884" y="203303"/>
                  </a:lnTo>
                  <a:lnTo>
                    <a:pt x="234313" y="202607"/>
                  </a:lnTo>
                  <a:lnTo>
                    <a:pt x="229841" y="202455"/>
                  </a:lnTo>
                  <a:lnTo>
                    <a:pt x="226392" y="202534"/>
                  </a:lnTo>
                  <a:lnTo>
                    <a:pt x="222471" y="202610"/>
                  </a:lnTo>
                  <a:lnTo>
                    <a:pt x="217769" y="203230"/>
                  </a:lnTo>
                  <a:lnTo>
                    <a:pt x="212596" y="203694"/>
                  </a:lnTo>
                  <a:lnTo>
                    <a:pt x="208362" y="203852"/>
                  </a:lnTo>
                  <a:lnTo>
                    <a:pt x="204525" y="204703"/>
                  </a:lnTo>
                  <a:lnTo>
                    <a:pt x="202172" y="204702"/>
                  </a:lnTo>
                  <a:lnTo>
                    <a:pt x="199272" y="205091"/>
                  </a:lnTo>
                  <a:lnTo>
                    <a:pt x="192455" y="206097"/>
                  </a:lnTo>
                  <a:lnTo>
                    <a:pt x="188694" y="206637"/>
                  </a:lnTo>
                  <a:lnTo>
                    <a:pt x="186818" y="207877"/>
                  </a:lnTo>
                  <a:lnTo>
                    <a:pt x="181267" y="210969"/>
                  </a:lnTo>
                  <a:lnTo>
                    <a:pt x="171573" y="216616"/>
                  </a:lnTo>
                  <a:lnTo>
                    <a:pt x="168444" y="218163"/>
                  </a:lnTo>
                  <a:lnTo>
                    <a:pt x="165629" y="219785"/>
                  </a:lnTo>
                  <a:lnTo>
                    <a:pt x="161173" y="222260"/>
                  </a:lnTo>
                  <a:lnTo>
                    <a:pt x="154516" y="224116"/>
                  </a:lnTo>
                  <a:lnTo>
                    <a:pt x="152163" y="224040"/>
                  </a:lnTo>
                  <a:lnTo>
                    <a:pt x="148712" y="223809"/>
                  </a:lnTo>
                  <a:lnTo>
                    <a:pt x="145028" y="224043"/>
                  </a:lnTo>
                  <a:lnTo>
                    <a:pt x="140953" y="224663"/>
                  </a:lnTo>
                  <a:lnTo>
                    <a:pt x="137035" y="225358"/>
                  </a:lnTo>
                  <a:lnTo>
                    <a:pt x="132727" y="226133"/>
                  </a:lnTo>
                  <a:lnTo>
                    <a:pt x="128493" y="226364"/>
                  </a:lnTo>
                  <a:lnTo>
                    <a:pt x="124966" y="226598"/>
                  </a:lnTo>
                  <a:lnTo>
                    <a:pt x="120260" y="226522"/>
                  </a:lnTo>
                  <a:lnTo>
                    <a:pt x="117513" y="225981"/>
                  </a:lnTo>
                  <a:lnTo>
                    <a:pt x="114532" y="225827"/>
                  </a:lnTo>
                  <a:lnTo>
                    <a:pt x="110846" y="225674"/>
                  </a:lnTo>
                  <a:lnTo>
                    <a:pt x="108259" y="226061"/>
                  </a:lnTo>
                  <a:lnTo>
                    <a:pt x="105360" y="226370"/>
                  </a:lnTo>
                  <a:lnTo>
                    <a:pt x="98696" y="226759"/>
                  </a:lnTo>
                  <a:lnTo>
                    <a:pt x="96500" y="226759"/>
                  </a:lnTo>
                  <a:lnTo>
                    <a:pt x="94385" y="227224"/>
                  </a:lnTo>
                  <a:lnTo>
                    <a:pt x="90544" y="227303"/>
                  </a:lnTo>
                  <a:lnTo>
                    <a:pt x="89681" y="227302"/>
                  </a:lnTo>
                  <a:lnTo>
                    <a:pt x="86703" y="227534"/>
                  </a:lnTo>
                  <a:lnTo>
                    <a:pt x="82860" y="227537"/>
                  </a:lnTo>
                  <a:lnTo>
                    <a:pt x="81608" y="228153"/>
                  </a:lnTo>
                  <a:lnTo>
                    <a:pt x="78629" y="228156"/>
                  </a:lnTo>
                  <a:lnTo>
                    <a:pt x="76513" y="228542"/>
                  </a:lnTo>
                  <a:lnTo>
                    <a:pt x="71339" y="228697"/>
                  </a:lnTo>
                  <a:lnTo>
                    <a:pt x="65379" y="228621"/>
                  </a:lnTo>
                  <a:lnTo>
                    <a:pt x="61927" y="228469"/>
                  </a:lnTo>
                  <a:lnTo>
                    <a:pt x="58475" y="228159"/>
                  </a:lnTo>
                  <a:lnTo>
                    <a:pt x="56591" y="227697"/>
                  </a:lnTo>
                  <a:lnTo>
                    <a:pt x="51961" y="227157"/>
                  </a:lnTo>
                  <a:lnTo>
                    <a:pt x="27653" y="231018"/>
                  </a:lnTo>
                  <a:lnTo>
                    <a:pt x="15955" y="215187"/>
                  </a:lnTo>
                  <a:lnTo>
                    <a:pt x="9307" y="207398"/>
                  </a:lnTo>
                  <a:lnTo>
                    <a:pt x="0" y="196759"/>
                  </a:lnTo>
                  <a:lnTo>
                    <a:pt x="5318" y="189350"/>
                  </a:lnTo>
                  <a:lnTo>
                    <a:pt x="14245" y="179661"/>
                  </a:lnTo>
                  <a:lnTo>
                    <a:pt x="22603" y="174152"/>
                  </a:lnTo>
                  <a:lnTo>
                    <a:pt x="32670" y="169972"/>
                  </a:lnTo>
                  <a:lnTo>
                    <a:pt x="39507" y="168453"/>
                  </a:lnTo>
                  <a:lnTo>
                    <a:pt x="48435" y="166743"/>
                  </a:lnTo>
                  <a:lnTo>
                    <a:pt x="69328" y="168453"/>
                  </a:lnTo>
                  <a:lnTo>
                    <a:pt x="114155" y="176431"/>
                  </a:lnTo>
                  <a:lnTo>
                    <a:pt x="145685" y="174152"/>
                  </a:lnTo>
                  <a:lnTo>
                    <a:pt x="173987" y="159524"/>
                  </a:lnTo>
                  <a:lnTo>
                    <a:pt x="193741" y="149265"/>
                  </a:lnTo>
                  <a:lnTo>
                    <a:pt x="216345" y="134636"/>
                  </a:lnTo>
                  <a:lnTo>
                    <a:pt x="237238" y="122858"/>
                  </a:lnTo>
                  <a:lnTo>
                    <a:pt x="248825" y="120198"/>
                  </a:lnTo>
                  <a:lnTo>
                    <a:pt x="268199" y="112029"/>
                  </a:lnTo>
                  <a:lnTo>
                    <a:pt x="291941" y="104240"/>
                  </a:lnTo>
                  <a:lnTo>
                    <a:pt x="301059" y="95501"/>
                  </a:lnTo>
                  <a:lnTo>
                    <a:pt x="326131" y="82582"/>
                  </a:lnTo>
                  <a:lnTo>
                    <a:pt x="347405" y="66814"/>
                  </a:lnTo>
                  <a:lnTo>
                    <a:pt x="352344" y="64534"/>
                  </a:lnTo>
                  <a:lnTo>
                    <a:pt x="358232" y="59974"/>
                  </a:lnTo>
                  <a:lnTo>
                    <a:pt x="365070" y="54845"/>
                  </a:lnTo>
                  <a:lnTo>
                    <a:pt x="366399" y="51236"/>
                  </a:lnTo>
                  <a:lnTo>
                    <a:pt x="376276" y="44586"/>
                  </a:lnTo>
                  <a:lnTo>
                    <a:pt x="379695" y="43826"/>
                  </a:lnTo>
                  <a:lnTo>
                    <a:pt x="384254" y="39837"/>
                  </a:lnTo>
                  <a:lnTo>
                    <a:pt x="387863" y="37747"/>
                  </a:lnTo>
                  <a:lnTo>
                    <a:pt x="391472" y="32048"/>
                  </a:lnTo>
                  <a:lnTo>
                    <a:pt x="395118" y="24733"/>
                  </a:lnTo>
                  <a:lnTo>
                    <a:pt x="395118" y="22758"/>
                  </a:lnTo>
                  <a:lnTo>
                    <a:pt x="399347" y="17682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5" name="object 80">
              <a:extLst>
                <a:ext uri="{FF2B5EF4-FFF2-40B4-BE49-F238E27FC236}">
                  <a16:creationId xmlns:a16="http://schemas.microsoft.com/office/drawing/2014/main" id="{E158955D-8D1D-413A-9C9D-33D375A78D0A}"/>
                </a:ext>
              </a:extLst>
            </p:cNvPr>
            <p:cNvSpPr/>
            <p:nvPr/>
          </p:nvSpPr>
          <p:spPr>
            <a:xfrm>
              <a:off x="8540169" y="282804"/>
              <a:ext cx="273991" cy="149207"/>
            </a:xfrm>
            <a:custGeom>
              <a:avLst/>
              <a:gdLst/>
              <a:ahLst/>
              <a:cxnLst/>
              <a:rect l="l" t="t" r="r" b="b"/>
              <a:pathLst>
                <a:path w="424220" h="231018">
                  <a:moveTo>
                    <a:pt x="388337" y="0"/>
                  </a:moveTo>
                  <a:lnTo>
                    <a:pt x="393389" y="3077"/>
                  </a:lnTo>
                  <a:lnTo>
                    <a:pt x="398362" y="6024"/>
                  </a:lnTo>
                  <a:lnTo>
                    <a:pt x="401677" y="12838"/>
                  </a:lnTo>
                  <a:lnTo>
                    <a:pt x="401677" y="19101"/>
                  </a:lnTo>
                  <a:lnTo>
                    <a:pt x="400756" y="24441"/>
                  </a:lnTo>
                  <a:lnTo>
                    <a:pt x="399283" y="33651"/>
                  </a:lnTo>
                  <a:lnTo>
                    <a:pt x="400204" y="42491"/>
                  </a:lnTo>
                  <a:lnTo>
                    <a:pt x="403365" y="49271"/>
                  </a:lnTo>
                  <a:lnTo>
                    <a:pt x="406275" y="50893"/>
                  </a:lnTo>
                  <a:lnTo>
                    <a:pt x="408084" y="51899"/>
                  </a:lnTo>
                  <a:lnTo>
                    <a:pt x="410442" y="52980"/>
                  </a:lnTo>
                  <a:lnTo>
                    <a:pt x="412408" y="53983"/>
                  </a:lnTo>
                  <a:lnTo>
                    <a:pt x="415237" y="55219"/>
                  </a:lnTo>
                  <a:lnTo>
                    <a:pt x="417047" y="56380"/>
                  </a:lnTo>
                  <a:lnTo>
                    <a:pt x="418384" y="57075"/>
                  </a:lnTo>
                  <a:lnTo>
                    <a:pt x="420899" y="58235"/>
                  </a:lnTo>
                  <a:lnTo>
                    <a:pt x="422554" y="59779"/>
                  </a:lnTo>
                  <a:lnTo>
                    <a:pt x="423582" y="61404"/>
                  </a:lnTo>
                  <a:lnTo>
                    <a:pt x="424058" y="62406"/>
                  </a:lnTo>
                  <a:lnTo>
                    <a:pt x="424220" y="63490"/>
                  </a:lnTo>
                  <a:lnTo>
                    <a:pt x="423992" y="64803"/>
                  </a:lnTo>
                  <a:lnTo>
                    <a:pt x="423606" y="66042"/>
                  </a:lnTo>
                  <a:lnTo>
                    <a:pt x="423061" y="66814"/>
                  </a:lnTo>
                  <a:lnTo>
                    <a:pt x="422596" y="67898"/>
                  </a:lnTo>
                  <a:lnTo>
                    <a:pt x="421662" y="69211"/>
                  </a:lnTo>
                  <a:lnTo>
                    <a:pt x="420176" y="69985"/>
                  </a:lnTo>
                  <a:lnTo>
                    <a:pt x="418768" y="70605"/>
                  </a:lnTo>
                  <a:lnTo>
                    <a:pt x="417749" y="70681"/>
                  </a:lnTo>
                  <a:lnTo>
                    <a:pt x="416338" y="70681"/>
                  </a:lnTo>
                  <a:lnTo>
                    <a:pt x="414769" y="70605"/>
                  </a:lnTo>
                  <a:lnTo>
                    <a:pt x="412888" y="70760"/>
                  </a:lnTo>
                  <a:lnTo>
                    <a:pt x="411557" y="71224"/>
                  </a:lnTo>
                  <a:lnTo>
                    <a:pt x="409603" y="72461"/>
                  </a:lnTo>
                  <a:lnTo>
                    <a:pt x="407887" y="74162"/>
                  </a:lnTo>
                  <a:lnTo>
                    <a:pt x="406249" y="75863"/>
                  </a:lnTo>
                  <a:lnTo>
                    <a:pt x="404867" y="86118"/>
                  </a:lnTo>
                  <a:lnTo>
                    <a:pt x="404867" y="89290"/>
                  </a:lnTo>
                  <a:lnTo>
                    <a:pt x="405220" y="91756"/>
                  </a:lnTo>
                  <a:lnTo>
                    <a:pt x="404163" y="97743"/>
                  </a:lnTo>
                  <a:lnTo>
                    <a:pt x="402402" y="101616"/>
                  </a:lnTo>
                  <a:lnTo>
                    <a:pt x="391130" y="113594"/>
                  </a:lnTo>
                  <a:lnTo>
                    <a:pt x="389369" y="117467"/>
                  </a:lnTo>
                  <a:lnTo>
                    <a:pt x="387959" y="120289"/>
                  </a:lnTo>
                  <a:lnTo>
                    <a:pt x="386902" y="122403"/>
                  </a:lnTo>
                  <a:lnTo>
                    <a:pt x="382676" y="126277"/>
                  </a:lnTo>
                  <a:lnTo>
                    <a:pt x="380914" y="128390"/>
                  </a:lnTo>
                  <a:lnTo>
                    <a:pt x="377392" y="131914"/>
                  </a:lnTo>
                  <a:lnTo>
                    <a:pt x="374926" y="135085"/>
                  </a:lnTo>
                  <a:lnTo>
                    <a:pt x="371756" y="138603"/>
                  </a:lnTo>
                  <a:lnTo>
                    <a:pt x="366119" y="144241"/>
                  </a:lnTo>
                  <a:lnTo>
                    <a:pt x="362949" y="146355"/>
                  </a:lnTo>
                  <a:lnTo>
                    <a:pt x="355552" y="153752"/>
                  </a:lnTo>
                  <a:lnTo>
                    <a:pt x="353086" y="156218"/>
                  </a:lnTo>
                  <a:lnTo>
                    <a:pt x="350346" y="158372"/>
                  </a:lnTo>
                  <a:lnTo>
                    <a:pt x="347511" y="161206"/>
                  </a:lnTo>
                  <a:lnTo>
                    <a:pt x="345284" y="163029"/>
                  </a:lnTo>
                  <a:lnTo>
                    <a:pt x="343259" y="164448"/>
                  </a:lnTo>
                  <a:lnTo>
                    <a:pt x="341235" y="165863"/>
                  </a:lnTo>
                  <a:lnTo>
                    <a:pt x="339210" y="166878"/>
                  </a:lnTo>
                  <a:lnTo>
                    <a:pt x="337185" y="168090"/>
                  </a:lnTo>
                  <a:lnTo>
                    <a:pt x="334147" y="168901"/>
                  </a:lnTo>
                  <a:lnTo>
                    <a:pt x="331110" y="169305"/>
                  </a:lnTo>
                  <a:lnTo>
                    <a:pt x="329896" y="169712"/>
                  </a:lnTo>
                  <a:lnTo>
                    <a:pt x="327668" y="169712"/>
                  </a:lnTo>
                  <a:lnTo>
                    <a:pt x="324631" y="170520"/>
                  </a:lnTo>
                  <a:lnTo>
                    <a:pt x="323416" y="171938"/>
                  </a:lnTo>
                  <a:lnTo>
                    <a:pt x="321999" y="173761"/>
                  </a:lnTo>
                  <a:lnTo>
                    <a:pt x="320177" y="176391"/>
                  </a:lnTo>
                  <a:lnTo>
                    <a:pt x="319366" y="179229"/>
                  </a:lnTo>
                  <a:lnTo>
                    <a:pt x="319569" y="181456"/>
                  </a:lnTo>
                  <a:lnTo>
                    <a:pt x="318759" y="182467"/>
                  </a:lnTo>
                  <a:lnTo>
                    <a:pt x="317342" y="183682"/>
                  </a:lnTo>
                  <a:lnTo>
                    <a:pt x="314597" y="184499"/>
                  </a:lnTo>
                  <a:lnTo>
                    <a:pt x="311937" y="185815"/>
                  </a:lnTo>
                  <a:lnTo>
                    <a:pt x="308967" y="187515"/>
                  </a:lnTo>
                  <a:lnTo>
                    <a:pt x="306703" y="189602"/>
                  </a:lnTo>
                  <a:lnTo>
                    <a:pt x="304362" y="191923"/>
                  </a:lnTo>
                  <a:lnTo>
                    <a:pt x="302018" y="193470"/>
                  </a:lnTo>
                  <a:lnTo>
                    <a:pt x="299985" y="194630"/>
                  </a:lnTo>
                  <a:lnTo>
                    <a:pt x="297561" y="195945"/>
                  </a:lnTo>
                  <a:lnTo>
                    <a:pt x="294276" y="197570"/>
                  </a:lnTo>
                  <a:lnTo>
                    <a:pt x="290835" y="199426"/>
                  </a:lnTo>
                  <a:lnTo>
                    <a:pt x="286453" y="201048"/>
                  </a:lnTo>
                  <a:lnTo>
                    <a:pt x="284575" y="201902"/>
                  </a:lnTo>
                  <a:lnTo>
                    <a:pt x="282463" y="202828"/>
                  </a:lnTo>
                  <a:lnTo>
                    <a:pt x="279878" y="203448"/>
                  </a:lnTo>
                  <a:lnTo>
                    <a:pt x="276279" y="204994"/>
                  </a:lnTo>
                  <a:lnTo>
                    <a:pt x="271812" y="205295"/>
                  </a:lnTo>
                  <a:lnTo>
                    <a:pt x="270478" y="205383"/>
                  </a:lnTo>
                  <a:lnTo>
                    <a:pt x="266244" y="205538"/>
                  </a:lnTo>
                  <a:lnTo>
                    <a:pt x="262010" y="205617"/>
                  </a:lnTo>
                  <a:lnTo>
                    <a:pt x="257226" y="205541"/>
                  </a:lnTo>
                  <a:lnTo>
                    <a:pt x="247257" y="203688"/>
                  </a:lnTo>
                  <a:lnTo>
                    <a:pt x="243961" y="203302"/>
                  </a:lnTo>
                  <a:lnTo>
                    <a:pt x="239884" y="203303"/>
                  </a:lnTo>
                  <a:lnTo>
                    <a:pt x="234313" y="202607"/>
                  </a:lnTo>
                  <a:lnTo>
                    <a:pt x="229841" y="202455"/>
                  </a:lnTo>
                  <a:lnTo>
                    <a:pt x="226392" y="202534"/>
                  </a:lnTo>
                  <a:lnTo>
                    <a:pt x="222471" y="202610"/>
                  </a:lnTo>
                  <a:lnTo>
                    <a:pt x="217769" y="203230"/>
                  </a:lnTo>
                  <a:lnTo>
                    <a:pt x="212596" y="203694"/>
                  </a:lnTo>
                  <a:lnTo>
                    <a:pt x="208362" y="203852"/>
                  </a:lnTo>
                  <a:lnTo>
                    <a:pt x="204525" y="204703"/>
                  </a:lnTo>
                  <a:lnTo>
                    <a:pt x="202172" y="204702"/>
                  </a:lnTo>
                  <a:lnTo>
                    <a:pt x="199272" y="205091"/>
                  </a:lnTo>
                  <a:lnTo>
                    <a:pt x="192455" y="206097"/>
                  </a:lnTo>
                  <a:lnTo>
                    <a:pt x="188694" y="206637"/>
                  </a:lnTo>
                  <a:lnTo>
                    <a:pt x="186818" y="207877"/>
                  </a:lnTo>
                  <a:lnTo>
                    <a:pt x="181267" y="210969"/>
                  </a:lnTo>
                  <a:lnTo>
                    <a:pt x="171573" y="216616"/>
                  </a:lnTo>
                  <a:lnTo>
                    <a:pt x="168444" y="218163"/>
                  </a:lnTo>
                  <a:lnTo>
                    <a:pt x="165629" y="219785"/>
                  </a:lnTo>
                  <a:lnTo>
                    <a:pt x="161173" y="222260"/>
                  </a:lnTo>
                  <a:lnTo>
                    <a:pt x="154516" y="224116"/>
                  </a:lnTo>
                  <a:lnTo>
                    <a:pt x="152163" y="224040"/>
                  </a:lnTo>
                  <a:lnTo>
                    <a:pt x="148712" y="223809"/>
                  </a:lnTo>
                  <a:lnTo>
                    <a:pt x="145028" y="224043"/>
                  </a:lnTo>
                  <a:lnTo>
                    <a:pt x="140953" y="224663"/>
                  </a:lnTo>
                  <a:lnTo>
                    <a:pt x="137035" y="225358"/>
                  </a:lnTo>
                  <a:lnTo>
                    <a:pt x="132727" y="226133"/>
                  </a:lnTo>
                  <a:lnTo>
                    <a:pt x="128493" y="226364"/>
                  </a:lnTo>
                  <a:lnTo>
                    <a:pt x="124966" y="226598"/>
                  </a:lnTo>
                  <a:lnTo>
                    <a:pt x="120260" y="226522"/>
                  </a:lnTo>
                  <a:lnTo>
                    <a:pt x="117513" y="225981"/>
                  </a:lnTo>
                  <a:lnTo>
                    <a:pt x="114532" y="225827"/>
                  </a:lnTo>
                  <a:lnTo>
                    <a:pt x="110846" y="225674"/>
                  </a:lnTo>
                  <a:lnTo>
                    <a:pt x="108259" y="226061"/>
                  </a:lnTo>
                  <a:lnTo>
                    <a:pt x="105360" y="226370"/>
                  </a:lnTo>
                  <a:lnTo>
                    <a:pt x="98696" y="226759"/>
                  </a:lnTo>
                  <a:lnTo>
                    <a:pt x="96500" y="226759"/>
                  </a:lnTo>
                  <a:lnTo>
                    <a:pt x="94385" y="227224"/>
                  </a:lnTo>
                  <a:lnTo>
                    <a:pt x="90544" y="227303"/>
                  </a:lnTo>
                  <a:lnTo>
                    <a:pt x="89681" y="227302"/>
                  </a:lnTo>
                  <a:lnTo>
                    <a:pt x="86703" y="227534"/>
                  </a:lnTo>
                  <a:lnTo>
                    <a:pt x="82860" y="227537"/>
                  </a:lnTo>
                  <a:lnTo>
                    <a:pt x="81608" y="228153"/>
                  </a:lnTo>
                  <a:lnTo>
                    <a:pt x="78629" y="228156"/>
                  </a:lnTo>
                  <a:lnTo>
                    <a:pt x="76513" y="228542"/>
                  </a:lnTo>
                  <a:lnTo>
                    <a:pt x="71339" y="228697"/>
                  </a:lnTo>
                  <a:lnTo>
                    <a:pt x="65379" y="228621"/>
                  </a:lnTo>
                  <a:lnTo>
                    <a:pt x="61927" y="228469"/>
                  </a:lnTo>
                  <a:lnTo>
                    <a:pt x="58475" y="228159"/>
                  </a:lnTo>
                  <a:lnTo>
                    <a:pt x="56591" y="227697"/>
                  </a:lnTo>
                  <a:lnTo>
                    <a:pt x="51961" y="227157"/>
                  </a:lnTo>
                  <a:lnTo>
                    <a:pt x="27653" y="231018"/>
                  </a:lnTo>
                  <a:lnTo>
                    <a:pt x="15955" y="215187"/>
                  </a:lnTo>
                  <a:lnTo>
                    <a:pt x="9307" y="207398"/>
                  </a:lnTo>
                  <a:lnTo>
                    <a:pt x="0" y="196759"/>
                  </a:lnTo>
                  <a:lnTo>
                    <a:pt x="5318" y="189350"/>
                  </a:lnTo>
                  <a:lnTo>
                    <a:pt x="14245" y="179661"/>
                  </a:lnTo>
                  <a:lnTo>
                    <a:pt x="22603" y="174152"/>
                  </a:lnTo>
                  <a:lnTo>
                    <a:pt x="32670" y="169972"/>
                  </a:lnTo>
                  <a:lnTo>
                    <a:pt x="39507" y="168453"/>
                  </a:lnTo>
                  <a:lnTo>
                    <a:pt x="48435" y="166743"/>
                  </a:lnTo>
                  <a:lnTo>
                    <a:pt x="69328" y="168453"/>
                  </a:lnTo>
                  <a:lnTo>
                    <a:pt x="114155" y="176431"/>
                  </a:lnTo>
                  <a:lnTo>
                    <a:pt x="145685" y="174152"/>
                  </a:lnTo>
                  <a:lnTo>
                    <a:pt x="173987" y="159524"/>
                  </a:lnTo>
                  <a:lnTo>
                    <a:pt x="193741" y="149265"/>
                  </a:lnTo>
                  <a:lnTo>
                    <a:pt x="216345" y="134636"/>
                  </a:lnTo>
                  <a:lnTo>
                    <a:pt x="237238" y="122858"/>
                  </a:lnTo>
                  <a:lnTo>
                    <a:pt x="248825" y="120198"/>
                  </a:lnTo>
                  <a:lnTo>
                    <a:pt x="268199" y="112029"/>
                  </a:lnTo>
                  <a:lnTo>
                    <a:pt x="291941" y="104240"/>
                  </a:lnTo>
                  <a:lnTo>
                    <a:pt x="301059" y="95501"/>
                  </a:lnTo>
                  <a:lnTo>
                    <a:pt x="326131" y="82582"/>
                  </a:lnTo>
                  <a:lnTo>
                    <a:pt x="347405" y="66814"/>
                  </a:lnTo>
                  <a:lnTo>
                    <a:pt x="352344" y="64534"/>
                  </a:lnTo>
                  <a:lnTo>
                    <a:pt x="358232" y="59974"/>
                  </a:lnTo>
                  <a:lnTo>
                    <a:pt x="365070" y="54845"/>
                  </a:lnTo>
                  <a:lnTo>
                    <a:pt x="366399" y="51236"/>
                  </a:lnTo>
                  <a:lnTo>
                    <a:pt x="376276" y="44586"/>
                  </a:lnTo>
                  <a:lnTo>
                    <a:pt x="379695" y="43826"/>
                  </a:lnTo>
                  <a:lnTo>
                    <a:pt x="384254" y="39837"/>
                  </a:lnTo>
                  <a:lnTo>
                    <a:pt x="387863" y="37747"/>
                  </a:lnTo>
                  <a:lnTo>
                    <a:pt x="391472" y="32048"/>
                  </a:lnTo>
                  <a:lnTo>
                    <a:pt x="395118" y="24733"/>
                  </a:lnTo>
                  <a:lnTo>
                    <a:pt x="395118" y="22758"/>
                  </a:lnTo>
                  <a:lnTo>
                    <a:pt x="399347" y="17682"/>
                  </a:lnTo>
                  <a:lnTo>
                    <a:pt x="393144" y="10915"/>
                  </a:lnTo>
                  <a:lnTo>
                    <a:pt x="389761" y="7530"/>
                  </a:lnTo>
                  <a:lnTo>
                    <a:pt x="388337" y="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6" name="object 81">
              <a:extLst>
                <a:ext uri="{FF2B5EF4-FFF2-40B4-BE49-F238E27FC236}">
                  <a16:creationId xmlns:a16="http://schemas.microsoft.com/office/drawing/2014/main" id="{E2B3211C-508D-40AB-9FFA-BD547541EB9E}"/>
                </a:ext>
              </a:extLst>
            </p:cNvPr>
            <p:cNvSpPr/>
            <p:nvPr/>
          </p:nvSpPr>
          <p:spPr>
            <a:xfrm>
              <a:off x="8558029" y="85341"/>
              <a:ext cx="405384" cy="395291"/>
            </a:xfrm>
            <a:custGeom>
              <a:avLst/>
              <a:gdLst/>
              <a:ahLst/>
              <a:cxnLst/>
              <a:rect l="l" t="t" r="r" b="b"/>
              <a:pathLst>
                <a:path w="627656" h="612030">
                  <a:moveTo>
                    <a:pt x="325174" y="117272"/>
                  </a:moveTo>
                  <a:lnTo>
                    <a:pt x="317842" y="105710"/>
                  </a:lnTo>
                  <a:lnTo>
                    <a:pt x="313614" y="95558"/>
                  </a:lnTo>
                  <a:lnTo>
                    <a:pt x="313050" y="84842"/>
                  </a:lnTo>
                  <a:lnTo>
                    <a:pt x="321508" y="75536"/>
                  </a:lnTo>
                  <a:lnTo>
                    <a:pt x="324610" y="67076"/>
                  </a:lnTo>
                  <a:lnTo>
                    <a:pt x="335042" y="53258"/>
                  </a:lnTo>
                  <a:lnTo>
                    <a:pt x="339834" y="46489"/>
                  </a:lnTo>
                  <a:lnTo>
                    <a:pt x="341808" y="38876"/>
                  </a:lnTo>
                  <a:lnTo>
                    <a:pt x="342936" y="26185"/>
                  </a:lnTo>
                  <a:lnTo>
                    <a:pt x="367465" y="22519"/>
                  </a:lnTo>
                  <a:lnTo>
                    <a:pt x="409194" y="33517"/>
                  </a:lnTo>
                  <a:lnTo>
                    <a:pt x="425828" y="33236"/>
                  </a:lnTo>
                  <a:lnTo>
                    <a:pt x="460790" y="1087"/>
                  </a:lnTo>
                  <a:lnTo>
                    <a:pt x="462121" y="0"/>
                  </a:lnTo>
                  <a:lnTo>
                    <a:pt x="466336" y="4939"/>
                  </a:lnTo>
                  <a:lnTo>
                    <a:pt x="466350" y="7491"/>
                  </a:lnTo>
                  <a:lnTo>
                    <a:pt x="466121" y="8727"/>
                  </a:lnTo>
                  <a:lnTo>
                    <a:pt x="465813" y="9733"/>
                  </a:lnTo>
                  <a:lnTo>
                    <a:pt x="465739" y="10659"/>
                  </a:lnTo>
                  <a:lnTo>
                    <a:pt x="465511" y="11975"/>
                  </a:lnTo>
                  <a:lnTo>
                    <a:pt x="464971" y="13597"/>
                  </a:lnTo>
                  <a:lnTo>
                    <a:pt x="464974" y="14293"/>
                  </a:lnTo>
                  <a:lnTo>
                    <a:pt x="465138" y="15608"/>
                  </a:lnTo>
                  <a:lnTo>
                    <a:pt x="465220" y="16304"/>
                  </a:lnTo>
                  <a:lnTo>
                    <a:pt x="465384" y="17694"/>
                  </a:lnTo>
                  <a:lnTo>
                    <a:pt x="465625" y="18855"/>
                  </a:lnTo>
                  <a:lnTo>
                    <a:pt x="465868" y="20401"/>
                  </a:lnTo>
                  <a:lnTo>
                    <a:pt x="466033" y="21793"/>
                  </a:lnTo>
                  <a:lnTo>
                    <a:pt x="465809" y="24034"/>
                  </a:lnTo>
                  <a:lnTo>
                    <a:pt x="465194" y="26276"/>
                  </a:lnTo>
                  <a:lnTo>
                    <a:pt x="465125" y="28284"/>
                  </a:lnTo>
                  <a:lnTo>
                    <a:pt x="465290" y="29754"/>
                  </a:lnTo>
                  <a:lnTo>
                    <a:pt x="465533" y="31069"/>
                  </a:lnTo>
                  <a:lnTo>
                    <a:pt x="465619" y="32616"/>
                  </a:lnTo>
                  <a:lnTo>
                    <a:pt x="465239" y="35013"/>
                  </a:lnTo>
                  <a:lnTo>
                    <a:pt x="465014" y="36944"/>
                  </a:lnTo>
                  <a:lnTo>
                    <a:pt x="464793" y="39727"/>
                  </a:lnTo>
                  <a:lnTo>
                    <a:pt x="464723" y="41273"/>
                  </a:lnTo>
                  <a:lnTo>
                    <a:pt x="464734" y="43360"/>
                  </a:lnTo>
                  <a:lnTo>
                    <a:pt x="464981" y="45601"/>
                  </a:lnTo>
                  <a:lnTo>
                    <a:pt x="465621" y="48154"/>
                  </a:lnTo>
                  <a:lnTo>
                    <a:pt x="467201" y="50161"/>
                  </a:lnTo>
                  <a:lnTo>
                    <a:pt x="469100" y="53488"/>
                  </a:lnTo>
                  <a:lnTo>
                    <a:pt x="469654" y="54490"/>
                  </a:lnTo>
                  <a:lnTo>
                    <a:pt x="470288" y="55805"/>
                  </a:lnTo>
                  <a:lnTo>
                    <a:pt x="471553" y="57737"/>
                  </a:lnTo>
                  <a:lnTo>
                    <a:pt x="472738" y="59284"/>
                  </a:lnTo>
                  <a:lnTo>
                    <a:pt x="473213" y="60210"/>
                  </a:lnTo>
                  <a:lnTo>
                    <a:pt x="474396" y="61525"/>
                  </a:lnTo>
                  <a:lnTo>
                    <a:pt x="476290" y="63843"/>
                  </a:lnTo>
                  <a:lnTo>
                    <a:pt x="477477" y="65854"/>
                  </a:lnTo>
                  <a:lnTo>
                    <a:pt x="478191" y="67400"/>
                  </a:lnTo>
                  <a:lnTo>
                    <a:pt x="478826" y="68946"/>
                  </a:lnTo>
                  <a:lnTo>
                    <a:pt x="479304" y="70338"/>
                  </a:lnTo>
                  <a:lnTo>
                    <a:pt x="479378" y="70675"/>
                  </a:lnTo>
                  <a:lnTo>
                    <a:pt x="479625" y="71805"/>
                  </a:lnTo>
                  <a:lnTo>
                    <a:pt x="479483" y="74587"/>
                  </a:lnTo>
                  <a:lnTo>
                    <a:pt x="479258" y="76522"/>
                  </a:lnTo>
                  <a:lnTo>
                    <a:pt x="478793" y="77603"/>
                  </a:lnTo>
                  <a:lnTo>
                    <a:pt x="477863" y="79769"/>
                  </a:lnTo>
                  <a:lnTo>
                    <a:pt x="477320" y="80926"/>
                  </a:lnTo>
                  <a:lnTo>
                    <a:pt x="476699" y="82166"/>
                  </a:lnTo>
                  <a:lnTo>
                    <a:pt x="475307" y="85720"/>
                  </a:lnTo>
                  <a:lnTo>
                    <a:pt x="474763" y="86726"/>
                  </a:lnTo>
                  <a:lnTo>
                    <a:pt x="473841" y="90282"/>
                  </a:lnTo>
                  <a:lnTo>
                    <a:pt x="474010" y="92680"/>
                  </a:lnTo>
                  <a:lnTo>
                    <a:pt x="474408" y="93761"/>
                  </a:lnTo>
                  <a:lnTo>
                    <a:pt x="475902" y="101255"/>
                  </a:lnTo>
                  <a:lnTo>
                    <a:pt x="477706" y="104563"/>
                  </a:lnTo>
                  <a:lnTo>
                    <a:pt x="480412" y="107871"/>
                  </a:lnTo>
                  <a:lnTo>
                    <a:pt x="482668" y="109672"/>
                  </a:lnTo>
                  <a:lnTo>
                    <a:pt x="487293" y="111583"/>
                  </a:lnTo>
                  <a:lnTo>
                    <a:pt x="488869" y="112567"/>
                  </a:lnTo>
                  <a:lnTo>
                    <a:pt x="492612" y="113946"/>
                  </a:lnTo>
                  <a:lnTo>
                    <a:pt x="495370" y="114144"/>
                  </a:lnTo>
                  <a:lnTo>
                    <a:pt x="497340" y="114341"/>
                  </a:lnTo>
                  <a:lnTo>
                    <a:pt x="499113" y="114930"/>
                  </a:lnTo>
                  <a:lnTo>
                    <a:pt x="501083" y="114930"/>
                  </a:lnTo>
                  <a:lnTo>
                    <a:pt x="502857" y="115128"/>
                  </a:lnTo>
                  <a:lnTo>
                    <a:pt x="504629" y="115325"/>
                  </a:lnTo>
                  <a:lnTo>
                    <a:pt x="507585" y="115128"/>
                  </a:lnTo>
                  <a:lnTo>
                    <a:pt x="510934" y="115128"/>
                  </a:lnTo>
                  <a:lnTo>
                    <a:pt x="515788" y="121054"/>
                  </a:lnTo>
                  <a:lnTo>
                    <a:pt x="520319" y="120893"/>
                  </a:lnTo>
                  <a:lnTo>
                    <a:pt x="525498" y="122512"/>
                  </a:lnTo>
                  <a:lnTo>
                    <a:pt x="531423" y="123797"/>
                  </a:lnTo>
                  <a:lnTo>
                    <a:pt x="532758" y="125058"/>
                  </a:lnTo>
                  <a:lnTo>
                    <a:pt x="533702" y="125675"/>
                  </a:lnTo>
                  <a:lnTo>
                    <a:pt x="534647" y="126449"/>
                  </a:lnTo>
                  <a:lnTo>
                    <a:pt x="535832" y="128071"/>
                  </a:lnTo>
                  <a:lnTo>
                    <a:pt x="536708" y="130623"/>
                  </a:lnTo>
                  <a:lnTo>
                    <a:pt x="539093" y="136592"/>
                  </a:lnTo>
                  <a:lnTo>
                    <a:pt x="540549" y="139991"/>
                  </a:lnTo>
                  <a:lnTo>
                    <a:pt x="540549" y="146464"/>
                  </a:lnTo>
                  <a:lnTo>
                    <a:pt x="541034" y="151158"/>
                  </a:lnTo>
                  <a:lnTo>
                    <a:pt x="541034" y="160058"/>
                  </a:lnTo>
                  <a:lnTo>
                    <a:pt x="540549" y="161516"/>
                  </a:lnTo>
                  <a:lnTo>
                    <a:pt x="539901" y="162971"/>
                  </a:lnTo>
                  <a:lnTo>
                    <a:pt x="538930" y="163782"/>
                  </a:lnTo>
                  <a:lnTo>
                    <a:pt x="537312" y="165562"/>
                  </a:lnTo>
                  <a:lnTo>
                    <a:pt x="536017" y="167828"/>
                  </a:lnTo>
                  <a:lnTo>
                    <a:pt x="537636" y="168961"/>
                  </a:lnTo>
                  <a:lnTo>
                    <a:pt x="538607" y="170094"/>
                  </a:lnTo>
                  <a:lnTo>
                    <a:pt x="539740" y="171063"/>
                  </a:lnTo>
                  <a:lnTo>
                    <a:pt x="541196" y="171874"/>
                  </a:lnTo>
                  <a:lnTo>
                    <a:pt x="543138" y="172682"/>
                  </a:lnTo>
                  <a:lnTo>
                    <a:pt x="544757" y="173654"/>
                  </a:lnTo>
                  <a:lnTo>
                    <a:pt x="546213" y="174302"/>
                  </a:lnTo>
                  <a:lnTo>
                    <a:pt x="547831" y="175596"/>
                  </a:lnTo>
                  <a:lnTo>
                    <a:pt x="552039" y="176811"/>
                  </a:lnTo>
                  <a:lnTo>
                    <a:pt x="554467" y="176972"/>
                  </a:lnTo>
                  <a:lnTo>
                    <a:pt x="557057" y="176972"/>
                  </a:lnTo>
                  <a:lnTo>
                    <a:pt x="558999" y="176646"/>
                  </a:lnTo>
                  <a:lnTo>
                    <a:pt x="562397" y="175192"/>
                  </a:lnTo>
                  <a:lnTo>
                    <a:pt x="566120" y="174381"/>
                  </a:lnTo>
                  <a:lnTo>
                    <a:pt x="568709" y="175514"/>
                  </a:lnTo>
                  <a:lnTo>
                    <a:pt x="570975" y="177780"/>
                  </a:lnTo>
                  <a:lnTo>
                    <a:pt x="573403" y="180207"/>
                  </a:lnTo>
                  <a:lnTo>
                    <a:pt x="575992" y="182637"/>
                  </a:lnTo>
                  <a:lnTo>
                    <a:pt x="579067" y="184578"/>
                  </a:lnTo>
                  <a:lnTo>
                    <a:pt x="584591" y="184802"/>
                  </a:lnTo>
                  <a:lnTo>
                    <a:pt x="587021" y="184569"/>
                  </a:lnTo>
                  <a:lnTo>
                    <a:pt x="588433" y="184803"/>
                  </a:lnTo>
                  <a:lnTo>
                    <a:pt x="589931" y="186194"/>
                  </a:lnTo>
                  <a:lnTo>
                    <a:pt x="590801" y="187740"/>
                  </a:lnTo>
                  <a:lnTo>
                    <a:pt x="592541" y="190444"/>
                  </a:lnTo>
                  <a:lnTo>
                    <a:pt x="593879" y="191525"/>
                  </a:lnTo>
                  <a:lnTo>
                    <a:pt x="595455" y="192996"/>
                  </a:lnTo>
                  <a:lnTo>
                    <a:pt x="595772" y="193536"/>
                  </a:lnTo>
                  <a:lnTo>
                    <a:pt x="596720" y="195003"/>
                  </a:lnTo>
                  <a:lnTo>
                    <a:pt x="597276" y="196164"/>
                  </a:lnTo>
                  <a:lnTo>
                    <a:pt x="599633" y="197014"/>
                  </a:lnTo>
                  <a:lnTo>
                    <a:pt x="601046" y="197324"/>
                  </a:lnTo>
                  <a:lnTo>
                    <a:pt x="602145" y="197631"/>
                  </a:lnTo>
                  <a:lnTo>
                    <a:pt x="606001" y="200259"/>
                  </a:lnTo>
                  <a:lnTo>
                    <a:pt x="607112" y="202579"/>
                  </a:lnTo>
                  <a:lnTo>
                    <a:pt x="608927" y="205340"/>
                  </a:lnTo>
                  <a:lnTo>
                    <a:pt x="611848" y="210240"/>
                  </a:lnTo>
                  <a:lnTo>
                    <a:pt x="612723" y="216890"/>
                  </a:lnTo>
                  <a:lnTo>
                    <a:pt x="612723" y="227211"/>
                  </a:lnTo>
                  <a:lnTo>
                    <a:pt x="615872" y="235784"/>
                  </a:lnTo>
                  <a:lnTo>
                    <a:pt x="620030" y="246322"/>
                  </a:lnTo>
                  <a:lnTo>
                    <a:pt x="622251" y="248746"/>
                  </a:lnTo>
                  <a:lnTo>
                    <a:pt x="624270" y="249958"/>
                  </a:lnTo>
                  <a:lnTo>
                    <a:pt x="627656" y="253494"/>
                  </a:lnTo>
                  <a:lnTo>
                    <a:pt x="627656" y="255909"/>
                  </a:lnTo>
                  <a:lnTo>
                    <a:pt x="626357" y="259250"/>
                  </a:lnTo>
                  <a:lnTo>
                    <a:pt x="624872" y="261476"/>
                  </a:lnTo>
                  <a:lnTo>
                    <a:pt x="622087" y="262218"/>
                  </a:lnTo>
                  <a:lnTo>
                    <a:pt x="618648" y="264344"/>
                  </a:lnTo>
                  <a:lnTo>
                    <a:pt x="617712" y="265271"/>
                  </a:lnTo>
                  <a:lnTo>
                    <a:pt x="616541" y="266276"/>
                  </a:lnTo>
                  <a:lnTo>
                    <a:pt x="615761" y="266896"/>
                  </a:lnTo>
                  <a:lnTo>
                    <a:pt x="617075" y="268900"/>
                  </a:lnTo>
                  <a:lnTo>
                    <a:pt x="619303" y="272242"/>
                  </a:lnTo>
                  <a:lnTo>
                    <a:pt x="620974" y="274283"/>
                  </a:lnTo>
                  <a:lnTo>
                    <a:pt x="621902" y="276328"/>
                  </a:lnTo>
                  <a:lnTo>
                    <a:pt x="621858" y="278335"/>
                  </a:lnTo>
                  <a:lnTo>
                    <a:pt x="622101" y="279727"/>
                  </a:lnTo>
                  <a:lnTo>
                    <a:pt x="621712" y="280343"/>
                  </a:lnTo>
                  <a:lnTo>
                    <a:pt x="621163" y="280498"/>
                  </a:lnTo>
                  <a:lnTo>
                    <a:pt x="620459" y="280653"/>
                  </a:lnTo>
                  <a:lnTo>
                    <a:pt x="619909" y="280422"/>
                  </a:lnTo>
                  <a:lnTo>
                    <a:pt x="619279" y="279882"/>
                  </a:lnTo>
                  <a:lnTo>
                    <a:pt x="618414" y="279572"/>
                  </a:lnTo>
                  <a:lnTo>
                    <a:pt x="617317" y="279572"/>
                  </a:lnTo>
                  <a:lnTo>
                    <a:pt x="616456" y="279882"/>
                  </a:lnTo>
                  <a:lnTo>
                    <a:pt x="615127" y="280811"/>
                  </a:lnTo>
                  <a:lnTo>
                    <a:pt x="614502" y="281273"/>
                  </a:lnTo>
                  <a:lnTo>
                    <a:pt x="613722" y="281893"/>
                  </a:lnTo>
                  <a:lnTo>
                    <a:pt x="613459" y="286191"/>
                  </a:lnTo>
                  <a:lnTo>
                    <a:pt x="613603" y="289314"/>
                  </a:lnTo>
                  <a:lnTo>
                    <a:pt x="615259" y="290936"/>
                  </a:lnTo>
                  <a:lnTo>
                    <a:pt x="616209" y="292637"/>
                  </a:lnTo>
                  <a:lnTo>
                    <a:pt x="616373" y="294107"/>
                  </a:lnTo>
                  <a:lnTo>
                    <a:pt x="615537" y="299207"/>
                  </a:lnTo>
                  <a:lnTo>
                    <a:pt x="607703" y="315599"/>
                  </a:lnTo>
                  <a:lnTo>
                    <a:pt x="606844" y="316373"/>
                  </a:lnTo>
                  <a:lnTo>
                    <a:pt x="605673" y="317455"/>
                  </a:lnTo>
                  <a:lnTo>
                    <a:pt x="603952" y="318150"/>
                  </a:lnTo>
                  <a:lnTo>
                    <a:pt x="602310" y="319080"/>
                  </a:lnTo>
                  <a:lnTo>
                    <a:pt x="600509" y="319544"/>
                  </a:lnTo>
                  <a:lnTo>
                    <a:pt x="598942" y="319930"/>
                  </a:lnTo>
                  <a:lnTo>
                    <a:pt x="598238" y="320164"/>
                  </a:lnTo>
                  <a:lnTo>
                    <a:pt x="596591" y="320165"/>
                  </a:lnTo>
                  <a:lnTo>
                    <a:pt x="595414" y="320085"/>
                  </a:lnTo>
                  <a:lnTo>
                    <a:pt x="593296" y="319855"/>
                  </a:lnTo>
                  <a:lnTo>
                    <a:pt x="590866" y="320088"/>
                  </a:lnTo>
                  <a:lnTo>
                    <a:pt x="589380" y="320784"/>
                  </a:lnTo>
                  <a:lnTo>
                    <a:pt x="587030" y="321324"/>
                  </a:lnTo>
                  <a:lnTo>
                    <a:pt x="584445" y="321865"/>
                  </a:lnTo>
                  <a:lnTo>
                    <a:pt x="582799" y="322023"/>
                  </a:lnTo>
                  <a:lnTo>
                    <a:pt x="581782" y="322485"/>
                  </a:lnTo>
                  <a:lnTo>
                    <a:pt x="579674" y="324186"/>
                  </a:lnTo>
                  <a:lnTo>
                    <a:pt x="578892" y="324575"/>
                  </a:lnTo>
                  <a:lnTo>
                    <a:pt x="578669" y="328436"/>
                  </a:lnTo>
                  <a:lnTo>
                    <a:pt x="584423" y="332458"/>
                  </a:lnTo>
                  <a:lnTo>
                    <a:pt x="585443" y="332689"/>
                  </a:lnTo>
                  <a:lnTo>
                    <a:pt x="587877" y="333229"/>
                  </a:lnTo>
                  <a:lnTo>
                    <a:pt x="589290" y="333615"/>
                  </a:lnTo>
                  <a:lnTo>
                    <a:pt x="590704" y="334080"/>
                  </a:lnTo>
                  <a:lnTo>
                    <a:pt x="593139" y="334930"/>
                  </a:lnTo>
                  <a:lnTo>
                    <a:pt x="594792" y="336012"/>
                  </a:lnTo>
                  <a:lnTo>
                    <a:pt x="596377" y="336279"/>
                  </a:lnTo>
                  <a:lnTo>
                    <a:pt x="597700" y="337248"/>
                  </a:lnTo>
                  <a:lnTo>
                    <a:pt x="597619" y="337521"/>
                  </a:lnTo>
                  <a:lnTo>
                    <a:pt x="599395" y="338409"/>
                  </a:lnTo>
                  <a:lnTo>
                    <a:pt x="601436" y="338676"/>
                  </a:lnTo>
                  <a:lnTo>
                    <a:pt x="604187" y="339739"/>
                  </a:lnTo>
                  <a:lnTo>
                    <a:pt x="605785" y="341425"/>
                  </a:lnTo>
                  <a:lnTo>
                    <a:pt x="606938" y="342580"/>
                  </a:lnTo>
                  <a:lnTo>
                    <a:pt x="608447" y="344265"/>
                  </a:lnTo>
                  <a:lnTo>
                    <a:pt x="608092" y="346218"/>
                  </a:lnTo>
                  <a:lnTo>
                    <a:pt x="607027" y="347816"/>
                  </a:lnTo>
                  <a:lnTo>
                    <a:pt x="605607" y="349502"/>
                  </a:lnTo>
                  <a:lnTo>
                    <a:pt x="603743" y="349769"/>
                  </a:lnTo>
                  <a:lnTo>
                    <a:pt x="601613" y="351100"/>
                  </a:lnTo>
                  <a:lnTo>
                    <a:pt x="599572" y="353673"/>
                  </a:lnTo>
                  <a:lnTo>
                    <a:pt x="599394" y="354827"/>
                  </a:lnTo>
                  <a:lnTo>
                    <a:pt x="598516" y="358430"/>
                  </a:lnTo>
                  <a:lnTo>
                    <a:pt x="598058" y="360671"/>
                  </a:lnTo>
                  <a:lnTo>
                    <a:pt x="598618" y="362759"/>
                  </a:lnTo>
                  <a:lnTo>
                    <a:pt x="599027" y="366082"/>
                  </a:lnTo>
                  <a:lnTo>
                    <a:pt x="599269" y="367318"/>
                  </a:lnTo>
                  <a:lnTo>
                    <a:pt x="599674" y="369793"/>
                  </a:lnTo>
                  <a:lnTo>
                    <a:pt x="600226" y="370411"/>
                  </a:lnTo>
                  <a:lnTo>
                    <a:pt x="601415" y="372807"/>
                  </a:lnTo>
                  <a:lnTo>
                    <a:pt x="601739" y="374818"/>
                  </a:lnTo>
                  <a:lnTo>
                    <a:pt x="601822" y="375590"/>
                  </a:lnTo>
                  <a:lnTo>
                    <a:pt x="600899" y="379225"/>
                  </a:lnTo>
                  <a:lnTo>
                    <a:pt x="600434" y="380383"/>
                  </a:lnTo>
                  <a:lnTo>
                    <a:pt x="599341" y="381233"/>
                  </a:lnTo>
                  <a:lnTo>
                    <a:pt x="599116" y="383090"/>
                  </a:lnTo>
                  <a:lnTo>
                    <a:pt x="598964" y="384019"/>
                  </a:lnTo>
                  <a:lnTo>
                    <a:pt x="598819" y="386337"/>
                  </a:lnTo>
                  <a:lnTo>
                    <a:pt x="598912" y="389120"/>
                  </a:lnTo>
                  <a:lnTo>
                    <a:pt x="598923" y="391206"/>
                  </a:lnTo>
                  <a:lnTo>
                    <a:pt x="598852" y="392752"/>
                  </a:lnTo>
                  <a:lnTo>
                    <a:pt x="598547" y="394299"/>
                  </a:lnTo>
                  <a:lnTo>
                    <a:pt x="597930" y="396233"/>
                  </a:lnTo>
                  <a:lnTo>
                    <a:pt x="596996" y="397546"/>
                  </a:lnTo>
                  <a:lnTo>
                    <a:pt x="595825" y="398630"/>
                  </a:lnTo>
                  <a:lnTo>
                    <a:pt x="594651" y="399092"/>
                  </a:lnTo>
                  <a:lnTo>
                    <a:pt x="593163" y="399326"/>
                  </a:lnTo>
                  <a:lnTo>
                    <a:pt x="591674" y="399557"/>
                  </a:lnTo>
                  <a:lnTo>
                    <a:pt x="590106" y="399636"/>
                  </a:lnTo>
                  <a:lnTo>
                    <a:pt x="588224" y="399715"/>
                  </a:lnTo>
                  <a:lnTo>
                    <a:pt x="585951" y="399870"/>
                  </a:lnTo>
                  <a:lnTo>
                    <a:pt x="583996" y="400951"/>
                  </a:lnTo>
                  <a:lnTo>
                    <a:pt x="582508" y="401416"/>
                  </a:lnTo>
                  <a:lnTo>
                    <a:pt x="580161" y="402342"/>
                  </a:lnTo>
                  <a:lnTo>
                    <a:pt x="578599" y="403658"/>
                  </a:lnTo>
                  <a:lnTo>
                    <a:pt x="577117" y="405128"/>
                  </a:lnTo>
                  <a:lnTo>
                    <a:pt x="575713" y="406595"/>
                  </a:lnTo>
                  <a:lnTo>
                    <a:pt x="574314" y="408916"/>
                  </a:lnTo>
                  <a:lnTo>
                    <a:pt x="571969" y="410462"/>
                  </a:lnTo>
                  <a:lnTo>
                    <a:pt x="570331" y="412008"/>
                  </a:lnTo>
                  <a:lnTo>
                    <a:pt x="568773" y="414098"/>
                  </a:lnTo>
                  <a:lnTo>
                    <a:pt x="568078" y="416185"/>
                  </a:lnTo>
                  <a:lnTo>
                    <a:pt x="566986" y="417267"/>
                  </a:lnTo>
                  <a:lnTo>
                    <a:pt x="565504" y="418737"/>
                  </a:lnTo>
                  <a:lnTo>
                    <a:pt x="564257" y="420128"/>
                  </a:lnTo>
                  <a:lnTo>
                    <a:pt x="563450" y="421653"/>
                  </a:lnTo>
                  <a:lnTo>
                    <a:pt x="563253" y="423226"/>
                  </a:lnTo>
                  <a:lnTo>
                    <a:pt x="562465" y="424605"/>
                  </a:lnTo>
                  <a:lnTo>
                    <a:pt x="561875" y="426771"/>
                  </a:lnTo>
                  <a:lnTo>
                    <a:pt x="560300" y="428740"/>
                  </a:lnTo>
                  <a:lnTo>
                    <a:pt x="559906" y="432285"/>
                  </a:lnTo>
                  <a:lnTo>
                    <a:pt x="558725" y="434645"/>
                  </a:lnTo>
                  <a:lnTo>
                    <a:pt x="556166" y="435431"/>
                  </a:lnTo>
                  <a:lnTo>
                    <a:pt x="552032" y="435629"/>
                  </a:lnTo>
                  <a:lnTo>
                    <a:pt x="549078" y="436811"/>
                  </a:lnTo>
                  <a:lnTo>
                    <a:pt x="545928" y="437598"/>
                  </a:lnTo>
                  <a:lnTo>
                    <a:pt x="543566" y="438190"/>
                  </a:lnTo>
                  <a:lnTo>
                    <a:pt x="541007" y="439764"/>
                  </a:lnTo>
                  <a:lnTo>
                    <a:pt x="539593" y="442552"/>
                  </a:lnTo>
                  <a:lnTo>
                    <a:pt x="539606" y="444949"/>
                  </a:lnTo>
                  <a:lnTo>
                    <a:pt x="539776" y="447576"/>
                  </a:lnTo>
                  <a:lnTo>
                    <a:pt x="540341" y="450514"/>
                  </a:lnTo>
                  <a:lnTo>
                    <a:pt x="540510" y="452910"/>
                  </a:lnTo>
                  <a:lnTo>
                    <a:pt x="540683" y="455927"/>
                  </a:lnTo>
                  <a:lnTo>
                    <a:pt x="540785" y="460487"/>
                  </a:lnTo>
                  <a:lnTo>
                    <a:pt x="541036" y="463424"/>
                  </a:lnTo>
                  <a:lnTo>
                    <a:pt x="541365" y="466440"/>
                  </a:lnTo>
                  <a:lnTo>
                    <a:pt x="541611" y="468448"/>
                  </a:lnTo>
                  <a:lnTo>
                    <a:pt x="541967" y="469691"/>
                  </a:lnTo>
                  <a:lnTo>
                    <a:pt x="539741" y="470769"/>
                  </a:lnTo>
                  <a:lnTo>
                    <a:pt x="535260" y="469535"/>
                  </a:lnTo>
                  <a:lnTo>
                    <a:pt x="533218" y="467491"/>
                  </a:lnTo>
                  <a:lnTo>
                    <a:pt x="532051" y="464578"/>
                  </a:lnTo>
                  <a:lnTo>
                    <a:pt x="530885" y="462537"/>
                  </a:lnTo>
                  <a:lnTo>
                    <a:pt x="526801" y="461367"/>
                  </a:lnTo>
                  <a:lnTo>
                    <a:pt x="523010" y="461953"/>
                  </a:lnTo>
                  <a:lnTo>
                    <a:pt x="520968" y="462242"/>
                  </a:lnTo>
                  <a:lnTo>
                    <a:pt x="516882" y="463120"/>
                  </a:lnTo>
                  <a:lnTo>
                    <a:pt x="514811" y="461999"/>
                  </a:lnTo>
                  <a:lnTo>
                    <a:pt x="512360" y="461246"/>
                  </a:lnTo>
                  <a:lnTo>
                    <a:pt x="511228" y="459547"/>
                  </a:lnTo>
                  <a:lnTo>
                    <a:pt x="509153" y="459925"/>
                  </a:lnTo>
                  <a:lnTo>
                    <a:pt x="506135" y="459924"/>
                  </a:lnTo>
                  <a:lnTo>
                    <a:pt x="503306" y="459171"/>
                  </a:lnTo>
                  <a:lnTo>
                    <a:pt x="501985" y="459359"/>
                  </a:lnTo>
                  <a:lnTo>
                    <a:pt x="500099" y="460304"/>
                  </a:lnTo>
                  <a:lnTo>
                    <a:pt x="498213" y="460869"/>
                  </a:lnTo>
                  <a:lnTo>
                    <a:pt x="496704" y="460869"/>
                  </a:lnTo>
                  <a:lnTo>
                    <a:pt x="495007" y="460112"/>
                  </a:lnTo>
                  <a:lnTo>
                    <a:pt x="493120" y="458983"/>
                  </a:lnTo>
                  <a:lnTo>
                    <a:pt x="490857" y="457662"/>
                  </a:lnTo>
                  <a:lnTo>
                    <a:pt x="489348" y="456720"/>
                  </a:lnTo>
                  <a:lnTo>
                    <a:pt x="487650" y="456343"/>
                  </a:lnTo>
                  <a:lnTo>
                    <a:pt x="486519" y="456343"/>
                  </a:lnTo>
                  <a:lnTo>
                    <a:pt x="484256" y="457284"/>
                  </a:lnTo>
                  <a:lnTo>
                    <a:pt x="476362" y="459718"/>
                  </a:lnTo>
                  <a:lnTo>
                    <a:pt x="476241" y="459462"/>
                  </a:lnTo>
                  <a:lnTo>
                    <a:pt x="472495" y="461513"/>
                  </a:lnTo>
                  <a:lnTo>
                    <a:pt x="467661" y="462203"/>
                  </a:lnTo>
                  <a:lnTo>
                    <a:pt x="465589" y="462479"/>
                  </a:lnTo>
                  <a:lnTo>
                    <a:pt x="462550" y="462202"/>
                  </a:lnTo>
                  <a:lnTo>
                    <a:pt x="460755" y="461926"/>
                  </a:lnTo>
                  <a:lnTo>
                    <a:pt x="458130" y="461789"/>
                  </a:lnTo>
                  <a:lnTo>
                    <a:pt x="456887" y="461789"/>
                  </a:lnTo>
                  <a:lnTo>
                    <a:pt x="455368" y="462066"/>
                  </a:lnTo>
                  <a:lnTo>
                    <a:pt x="453572" y="463032"/>
                  </a:lnTo>
                  <a:lnTo>
                    <a:pt x="451915" y="464001"/>
                  </a:lnTo>
                  <a:lnTo>
                    <a:pt x="450809" y="464691"/>
                  </a:lnTo>
                  <a:lnTo>
                    <a:pt x="448186" y="465244"/>
                  </a:lnTo>
                  <a:lnTo>
                    <a:pt x="446666" y="466622"/>
                  </a:lnTo>
                  <a:lnTo>
                    <a:pt x="446390" y="468421"/>
                  </a:lnTo>
                  <a:lnTo>
                    <a:pt x="444594" y="469523"/>
                  </a:lnTo>
                  <a:lnTo>
                    <a:pt x="443766" y="470769"/>
                  </a:lnTo>
                  <a:lnTo>
                    <a:pt x="441948" y="472172"/>
                  </a:lnTo>
                  <a:lnTo>
                    <a:pt x="441492" y="472415"/>
                  </a:lnTo>
                  <a:lnTo>
                    <a:pt x="438360" y="473421"/>
                  </a:lnTo>
                  <a:lnTo>
                    <a:pt x="434993" y="474505"/>
                  </a:lnTo>
                  <a:lnTo>
                    <a:pt x="431547" y="475201"/>
                  </a:lnTo>
                  <a:lnTo>
                    <a:pt x="427562" y="477831"/>
                  </a:lnTo>
                  <a:lnTo>
                    <a:pt x="424669" y="479608"/>
                  </a:lnTo>
                  <a:lnTo>
                    <a:pt x="420838" y="481698"/>
                  </a:lnTo>
                  <a:lnTo>
                    <a:pt x="418183" y="483940"/>
                  </a:lnTo>
                  <a:lnTo>
                    <a:pt x="415768" y="486953"/>
                  </a:lnTo>
                  <a:lnTo>
                    <a:pt x="414679" y="488733"/>
                  </a:lnTo>
                  <a:lnTo>
                    <a:pt x="413833" y="491902"/>
                  </a:lnTo>
                  <a:lnTo>
                    <a:pt x="413860" y="497005"/>
                  </a:lnTo>
                  <a:lnTo>
                    <a:pt x="413555" y="498706"/>
                  </a:lnTo>
                  <a:lnTo>
                    <a:pt x="413255" y="501258"/>
                  </a:lnTo>
                  <a:lnTo>
                    <a:pt x="412325" y="503345"/>
                  </a:lnTo>
                  <a:lnTo>
                    <a:pt x="410304" y="506823"/>
                  </a:lnTo>
                  <a:lnTo>
                    <a:pt x="409771" y="509915"/>
                  </a:lnTo>
                  <a:lnTo>
                    <a:pt x="408940" y="516024"/>
                  </a:lnTo>
                  <a:lnTo>
                    <a:pt x="408404" y="518342"/>
                  </a:lnTo>
                  <a:lnTo>
                    <a:pt x="407948" y="521203"/>
                  </a:lnTo>
                  <a:lnTo>
                    <a:pt x="406939" y="523135"/>
                  </a:lnTo>
                  <a:lnTo>
                    <a:pt x="406716" y="525456"/>
                  </a:lnTo>
                  <a:lnTo>
                    <a:pt x="405868" y="528238"/>
                  </a:lnTo>
                  <a:lnTo>
                    <a:pt x="405643" y="530250"/>
                  </a:lnTo>
                  <a:lnTo>
                    <a:pt x="406766" y="535119"/>
                  </a:lnTo>
                  <a:lnTo>
                    <a:pt x="408656" y="536586"/>
                  </a:lnTo>
                  <a:lnTo>
                    <a:pt x="410226" y="536974"/>
                  </a:lnTo>
                  <a:lnTo>
                    <a:pt x="412580" y="537206"/>
                  </a:lnTo>
                  <a:lnTo>
                    <a:pt x="414306" y="537282"/>
                  </a:lnTo>
                  <a:lnTo>
                    <a:pt x="417446" y="537898"/>
                  </a:lnTo>
                  <a:lnTo>
                    <a:pt x="421133" y="538208"/>
                  </a:lnTo>
                  <a:lnTo>
                    <a:pt x="429050" y="537588"/>
                  </a:lnTo>
                  <a:lnTo>
                    <a:pt x="431621" y="537586"/>
                  </a:lnTo>
                  <a:lnTo>
                    <a:pt x="434020" y="538387"/>
                  </a:lnTo>
                  <a:lnTo>
                    <a:pt x="435459" y="539186"/>
                  </a:lnTo>
                  <a:lnTo>
                    <a:pt x="436737" y="540623"/>
                  </a:lnTo>
                  <a:lnTo>
                    <a:pt x="438017" y="542704"/>
                  </a:lnTo>
                  <a:lnTo>
                    <a:pt x="438176" y="544942"/>
                  </a:lnTo>
                  <a:lnTo>
                    <a:pt x="438176" y="547500"/>
                  </a:lnTo>
                  <a:lnTo>
                    <a:pt x="437113" y="550031"/>
                  </a:lnTo>
                  <a:lnTo>
                    <a:pt x="436910" y="550811"/>
                  </a:lnTo>
                  <a:lnTo>
                    <a:pt x="436729" y="551501"/>
                  </a:lnTo>
                  <a:lnTo>
                    <a:pt x="436030" y="552816"/>
                  </a:lnTo>
                  <a:lnTo>
                    <a:pt x="434470" y="554283"/>
                  </a:lnTo>
                  <a:lnTo>
                    <a:pt x="430371" y="559019"/>
                  </a:lnTo>
                  <a:lnTo>
                    <a:pt x="427905" y="561115"/>
                  </a:lnTo>
                  <a:lnTo>
                    <a:pt x="424575" y="562224"/>
                  </a:lnTo>
                  <a:lnTo>
                    <a:pt x="421493" y="562470"/>
                  </a:lnTo>
                  <a:lnTo>
                    <a:pt x="418411" y="561854"/>
                  </a:lnTo>
                  <a:lnTo>
                    <a:pt x="414958" y="563087"/>
                  </a:lnTo>
                  <a:lnTo>
                    <a:pt x="412986" y="564566"/>
                  </a:lnTo>
                  <a:lnTo>
                    <a:pt x="411752" y="565183"/>
                  </a:lnTo>
                  <a:lnTo>
                    <a:pt x="410149" y="565924"/>
                  </a:lnTo>
                  <a:lnTo>
                    <a:pt x="408793" y="567403"/>
                  </a:lnTo>
                  <a:lnTo>
                    <a:pt x="407067" y="569007"/>
                  </a:lnTo>
                  <a:lnTo>
                    <a:pt x="405834" y="570237"/>
                  </a:lnTo>
                  <a:lnTo>
                    <a:pt x="404478" y="571471"/>
                  </a:lnTo>
                  <a:lnTo>
                    <a:pt x="403491" y="572704"/>
                  </a:lnTo>
                  <a:lnTo>
                    <a:pt x="401271" y="573445"/>
                  </a:lnTo>
                  <a:lnTo>
                    <a:pt x="399052" y="574924"/>
                  </a:lnTo>
                  <a:lnTo>
                    <a:pt x="397080" y="576158"/>
                  </a:lnTo>
                  <a:lnTo>
                    <a:pt x="395599" y="576404"/>
                  </a:lnTo>
                  <a:lnTo>
                    <a:pt x="393503" y="576279"/>
                  </a:lnTo>
                  <a:lnTo>
                    <a:pt x="391654" y="577020"/>
                  </a:lnTo>
                  <a:lnTo>
                    <a:pt x="388336" y="579706"/>
                  </a:lnTo>
                  <a:lnTo>
                    <a:pt x="386971" y="579706"/>
                  </a:lnTo>
                  <a:lnTo>
                    <a:pt x="384239" y="579933"/>
                  </a:lnTo>
                  <a:lnTo>
                    <a:pt x="381280" y="581073"/>
                  </a:lnTo>
                  <a:lnTo>
                    <a:pt x="378548" y="582437"/>
                  </a:lnTo>
                  <a:lnTo>
                    <a:pt x="376955" y="584715"/>
                  </a:lnTo>
                  <a:lnTo>
                    <a:pt x="376875" y="587421"/>
                  </a:lnTo>
                  <a:lnTo>
                    <a:pt x="376674" y="588928"/>
                  </a:lnTo>
                  <a:lnTo>
                    <a:pt x="375569" y="591343"/>
                  </a:lnTo>
                  <a:lnTo>
                    <a:pt x="373558" y="593555"/>
                  </a:lnTo>
                  <a:lnTo>
                    <a:pt x="372050" y="595766"/>
                  </a:lnTo>
                  <a:lnTo>
                    <a:pt x="371145" y="597473"/>
                  </a:lnTo>
                  <a:lnTo>
                    <a:pt x="370140" y="598578"/>
                  </a:lnTo>
                  <a:lnTo>
                    <a:pt x="368531" y="600188"/>
                  </a:lnTo>
                  <a:lnTo>
                    <a:pt x="367727" y="601595"/>
                  </a:lnTo>
                  <a:lnTo>
                    <a:pt x="365516" y="603406"/>
                  </a:lnTo>
                  <a:lnTo>
                    <a:pt x="362902" y="604812"/>
                  </a:lnTo>
                  <a:lnTo>
                    <a:pt x="360589" y="605917"/>
                  </a:lnTo>
                  <a:lnTo>
                    <a:pt x="358880" y="607023"/>
                  </a:lnTo>
                  <a:lnTo>
                    <a:pt x="356468" y="608934"/>
                  </a:lnTo>
                  <a:lnTo>
                    <a:pt x="353653" y="610544"/>
                  </a:lnTo>
                  <a:lnTo>
                    <a:pt x="348956" y="611802"/>
                  </a:lnTo>
                  <a:lnTo>
                    <a:pt x="342355" y="612030"/>
                  </a:lnTo>
                  <a:lnTo>
                    <a:pt x="340079" y="609754"/>
                  </a:lnTo>
                  <a:lnTo>
                    <a:pt x="337803" y="608160"/>
                  </a:lnTo>
                  <a:lnTo>
                    <a:pt x="335071" y="604745"/>
                  </a:lnTo>
                  <a:lnTo>
                    <a:pt x="327118" y="599842"/>
                  </a:lnTo>
                  <a:lnTo>
                    <a:pt x="316894" y="597528"/>
                  </a:lnTo>
                  <a:lnTo>
                    <a:pt x="310349" y="596301"/>
                  </a:lnTo>
                  <a:lnTo>
                    <a:pt x="303803" y="596301"/>
                  </a:lnTo>
                  <a:lnTo>
                    <a:pt x="294394" y="595890"/>
                  </a:lnTo>
                  <a:lnTo>
                    <a:pt x="287849" y="596707"/>
                  </a:lnTo>
                  <a:lnTo>
                    <a:pt x="281712" y="597527"/>
                  </a:lnTo>
                  <a:lnTo>
                    <a:pt x="276803" y="599162"/>
                  </a:lnTo>
                  <a:lnTo>
                    <a:pt x="268622" y="601617"/>
                  </a:lnTo>
                  <a:lnTo>
                    <a:pt x="260848" y="602843"/>
                  </a:lnTo>
                  <a:lnTo>
                    <a:pt x="256349" y="603257"/>
                  </a:lnTo>
                  <a:lnTo>
                    <a:pt x="249803" y="605298"/>
                  </a:lnTo>
                  <a:lnTo>
                    <a:pt x="243257" y="606118"/>
                  </a:lnTo>
                  <a:lnTo>
                    <a:pt x="235893" y="606938"/>
                  </a:lnTo>
                  <a:lnTo>
                    <a:pt x="227712" y="607345"/>
                  </a:lnTo>
                  <a:lnTo>
                    <a:pt x="219939" y="606118"/>
                  </a:lnTo>
                  <a:lnTo>
                    <a:pt x="213990" y="605514"/>
                  </a:lnTo>
                  <a:lnTo>
                    <a:pt x="210467" y="606595"/>
                  </a:lnTo>
                  <a:lnTo>
                    <a:pt x="206548" y="607139"/>
                  </a:lnTo>
                  <a:lnTo>
                    <a:pt x="204198" y="607448"/>
                  </a:lnTo>
                  <a:lnTo>
                    <a:pt x="201530" y="607139"/>
                  </a:lnTo>
                  <a:lnTo>
                    <a:pt x="199094" y="606133"/>
                  </a:lnTo>
                  <a:lnTo>
                    <a:pt x="195716" y="605052"/>
                  </a:lnTo>
                  <a:lnTo>
                    <a:pt x="193512" y="603429"/>
                  </a:lnTo>
                  <a:lnTo>
                    <a:pt x="191470" y="602889"/>
                  </a:lnTo>
                  <a:lnTo>
                    <a:pt x="189819" y="602117"/>
                  </a:lnTo>
                  <a:lnTo>
                    <a:pt x="187307" y="601653"/>
                  </a:lnTo>
                  <a:lnTo>
                    <a:pt x="184402" y="600957"/>
                  </a:lnTo>
                  <a:lnTo>
                    <a:pt x="180864" y="599104"/>
                  </a:lnTo>
                  <a:lnTo>
                    <a:pt x="170653" y="596090"/>
                  </a:lnTo>
                  <a:lnTo>
                    <a:pt x="167045" y="595784"/>
                  </a:lnTo>
                  <a:lnTo>
                    <a:pt x="163669" y="595164"/>
                  </a:lnTo>
                  <a:lnTo>
                    <a:pt x="158248" y="593157"/>
                  </a:lnTo>
                  <a:lnTo>
                    <a:pt x="154794" y="592539"/>
                  </a:lnTo>
                  <a:lnTo>
                    <a:pt x="152126" y="592154"/>
                  </a:lnTo>
                  <a:lnTo>
                    <a:pt x="146792" y="591768"/>
                  </a:lnTo>
                  <a:lnTo>
                    <a:pt x="143107" y="591999"/>
                  </a:lnTo>
                  <a:lnTo>
                    <a:pt x="140530" y="591932"/>
                  </a:lnTo>
                  <a:lnTo>
                    <a:pt x="140205" y="591923"/>
                  </a:lnTo>
                  <a:lnTo>
                    <a:pt x="134170" y="592388"/>
                  </a:lnTo>
                  <a:lnTo>
                    <a:pt x="130800" y="592852"/>
                  </a:lnTo>
                  <a:lnTo>
                    <a:pt x="126336" y="593858"/>
                  </a:lnTo>
                  <a:lnTo>
                    <a:pt x="124220" y="594322"/>
                  </a:lnTo>
                  <a:lnTo>
                    <a:pt x="119755" y="595098"/>
                  </a:lnTo>
                  <a:lnTo>
                    <a:pt x="115208" y="595331"/>
                  </a:lnTo>
                  <a:lnTo>
                    <a:pt x="111205" y="594636"/>
                  </a:lnTo>
                  <a:lnTo>
                    <a:pt x="108301" y="594328"/>
                  </a:lnTo>
                  <a:lnTo>
                    <a:pt x="105787" y="593399"/>
                  </a:lnTo>
                  <a:lnTo>
                    <a:pt x="101861" y="592242"/>
                  </a:lnTo>
                  <a:lnTo>
                    <a:pt x="100133" y="591856"/>
                  </a:lnTo>
                  <a:lnTo>
                    <a:pt x="97302" y="590231"/>
                  </a:lnTo>
                  <a:lnTo>
                    <a:pt x="94235" y="588764"/>
                  </a:lnTo>
                  <a:lnTo>
                    <a:pt x="91564" y="587682"/>
                  </a:lnTo>
                  <a:lnTo>
                    <a:pt x="89914" y="587142"/>
                  </a:lnTo>
                  <a:lnTo>
                    <a:pt x="82927" y="585675"/>
                  </a:lnTo>
                  <a:lnTo>
                    <a:pt x="80333" y="584517"/>
                  </a:lnTo>
                  <a:lnTo>
                    <a:pt x="78367" y="583357"/>
                  </a:lnTo>
                  <a:lnTo>
                    <a:pt x="75142" y="581580"/>
                  </a:lnTo>
                  <a:lnTo>
                    <a:pt x="68072" y="579186"/>
                  </a:lnTo>
                  <a:lnTo>
                    <a:pt x="65791" y="577716"/>
                  </a:lnTo>
                  <a:lnTo>
                    <a:pt x="61314" y="576480"/>
                  </a:lnTo>
                  <a:lnTo>
                    <a:pt x="58169" y="574781"/>
                  </a:lnTo>
                  <a:lnTo>
                    <a:pt x="53525" y="571534"/>
                  </a:lnTo>
                  <a:lnTo>
                    <a:pt x="49509" y="568290"/>
                  </a:lnTo>
                  <a:lnTo>
                    <a:pt x="47778" y="567205"/>
                  </a:lnTo>
                  <a:lnTo>
                    <a:pt x="42417" y="561719"/>
                  </a:lnTo>
                  <a:lnTo>
                    <a:pt x="39191" y="559787"/>
                  </a:lnTo>
                  <a:lnTo>
                    <a:pt x="34939" y="556388"/>
                  </a:lnTo>
                  <a:lnTo>
                    <a:pt x="32812" y="554608"/>
                  </a:lnTo>
                  <a:lnTo>
                    <a:pt x="29589" y="552986"/>
                  </a:lnTo>
                  <a:lnTo>
                    <a:pt x="27620" y="551364"/>
                  </a:lnTo>
                  <a:lnTo>
                    <a:pt x="23217" y="549201"/>
                  </a:lnTo>
                  <a:lnTo>
                    <a:pt x="20393" y="549046"/>
                  </a:lnTo>
                  <a:lnTo>
                    <a:pt x="18194" y="548505"/>
                  </a:lnTo>
                  <a:lnTo>
                    <a:pt x="12063" y="545723"/>
                  </a:lnTo>
                  <a:lnTo>
                    <a:pt x="11356" y="545337"/>
                  </a:lnTo>
                  <a:lnTo>
                    <a:pt x="8610" y="545182"/>
                  </a:lnTo>
                  <a:lnTo>
                    <a:pt x="7071" y="546172"/>
                  </a:lnTo>
                  <a:lnTo>
                    <a:pt x="1218" y="538398"/>
                  </a:lnTo>
                  <a:lnTo>
                    <a:pt x="0" y="536750"/>
                  </a:lnTo>
                  <a:lnTo>
                    <a:pt x="24308" y="532889"/>
                  </a:lnTo>
                  <a:lnTo>
                    <a:pt x="28938" y="533429"/>
                  </a:lnTo>
                  <a:lnTo>
                    <a:pt x="30822" y="533891"/>
                  </a:lnTo>
                  <a:lnTo>
                    <a:pt x="34274" y="534201"/>
                  </a:lnTo>
                  <a:lnTo>
                    <a:pt x="37725" y="534353"/>
                  </a:lnTo>
                  <a:lnTo>
                    <a:pt x="43686" y="534429"/>
                  </a:lnTo>
                  <a:lnTo>
                    <a:pt x="48860" y="534274"/>
                  </a:lnTo>
                  <a:lnTo>
                    <a:pt x="50976" y="533888"/>
                  </a:lnTo>
                  <a:lnTo>
                    <a:pt x="53955" y="533885"/>
                  </a:lnTo>
                  <a:lnTo>
                    <a:pt x="55207" y="533269"/>
                  </a:lnTo>
                  <a:lnTo>
                    <a:pt x="59050" y="533266"/>
                  </a:lnTo>
                  <a:lnTo>
                    <a:pt x="62028" y="533034"/>
                  </a:lnTo>
                  <a:lnTo>
                    <a:pt x="62891" y="533034"/>
                  </a:lnTo>
                  <a:lnTo>
                    <a:pt x="66732" y="532956"/>
                  </a:lnTo>
                  <a:lnTo>
                    <a:pt x="68847" y="532491"/>
                  </a:lnTo>
                  <a:lnTo>
                    <a:pt x="71043" y="532491"/>
                  </a:lnTo>
                  <a:lnTo>
                    <a:pt x="77707" y="532102"/>
                  </a:lnTo>
                  <a:lnTo>
                    <a:pt x="80606" y="531792"/>
                  </a:lnTo>
                  <a:lnTo>
                    <a:pt x="83193" y="531406"/>
                  </a:lnTo>
                  <a:lnTo>
                    <a:pt x="86879" y="531559"/>
                  </a:lnTo>
                  <a:lnTo>
                    <a:pt x="89860" y="531713"/>
                  </a:lnTo>
                  <a:lnTo>
                    <a:pt x="92607" y="532254"/>
                  </a:lnTo>
                  <a:lnTo>
                    <a:pt x="97313" y="532330"/>
                  </a:lnTo>
                  <a:lnTo>
                    <a:pt x="100840" y="532096"/>
                  </a:lnTo>
                  <a:lnTo>
                    <a:pt x="105073" y="531865"/>
                  </a:lnTo>
                  <a:lnTo>
                    <a:pt x="109382" y="531090"/>
                  </a:lnTo>
                  <a:lnTo>
                    <a:pt x="113300" y="530395"/>
                  </a:lnTo>
                  <a:lnTo>
                    <a:pt x="117374" y="529775"/>
                  </a:lnTo>
                  <a:lnTo>
                    <a:pt x="121059" y="529541"/>
                  </a:lnTo>
                  <a:lnTo>
                    <a:pt x="124510" y="529772"/>
                  </a:lnTo>
                  <a:lnTo>
                    <a:pt x="126863" y="529848"/>
                  </a:lnTo>
                  <a:lnTo>
                    <a:pt x="133520" y="527992"/>
                  </a:lnTo>
                  <a:lnTo>
                    <a:pt x="137976" y="525517"/>
                  </a:lnTo>
                  <a:lnTo>
                    <a:pt x="140791" y="523895"/>
                  </a:lnTo>
                  <a:lnTo>
                    <a:pt x="143920" y="522348"/>
                  </a:lnTo>
                  <a:lnTo>
                    <a:pt x="153614" y="516701"/>
                  </a:lnTo>
                  <a:lnTo>
                    <a:pt x="159165" y="513609"/>
                  </a:lnTo>
                  <a:lnTo>
                    <a:pt x="161041" y="512369"/>
                  </a:lnTo>
                  <a:lnTo>
                    <a:pt x="164802" y="511829"/>
                  </a:lnTo>
                  <a:lnTo>
                    <a:pt x="171619" y="510823"/>
                  </a:lnTo>
                  <a:lnTo>
                    <a:pt x="174519" y="510434"/>
                  </a:lnTo>
                  <a:lnTo>
                    <a:pt x="176871" y="510435"/>
                  </a:lnTo>
                  <a:lnTo>
                    <a:pt x="180709" y="509584"/>
                  </a:lnTo>
                  <a:lnTo>
                    <a:pt x="184943" y="509426"/>
                  </a:lnTo>
                  <a:lnTo>
                    <a:pt x="190116" y="508961"/>
                  </a:lnTo>
                  <a:lnTo>
                    <a:pt x="194818" y="508342"/>
                  </a:lnTo>
                  <a:lnTo>
                    <a:pt x="198738" y="508266"/>
                  </a:lnTo>
                  <a:lnTo>
                    <a:pt x="202188" y="508187"/>
                  </a:lnTo>
                  <a:lnTo>
                    <a:pt x="206660" y="508339"/>
                  </a:lnTo>
                  <a:lnTo>
                    <a:pt x="212231" y="509034"/>
                  </a:lnTo>
                  <a:lnTo>
                    <a:pt x="216308" y="509034"/>
                  </a:lnTo>
                  <a:lnTo>
                    <a:pt x="219604" y="509420"/>
                  </a:lnTo>
                  <a:lnTo>
                    <a:pt x="229573" y="511273"/>
                  </a:lnTo>
                  <a:lnTo>
                    <a:pt x="234356" y="511349"/>
                  </a:lnTo>
                  <a:lnTo>
                    <a:pt x="238591" y="511270"/>
                  </a:lnTo>
                  <a:lnTo>
                    <a:pt x="242825" y="511115"/>
                  </a:lnTo>
                  <a:lnTo>
                    <a:pt x="244159" y="511027"/>
                  </a:lnTo>
                  <a:lnTo>
                    <a:pt x="248626" y="510726"/>
                  </a:lnTo>
                  <a:lnTo>
                    <a:pt x="252224" y="509180"/>
                  </a:lnTo>
                  <a:lnTo>
                    <a:pt x="254809" y="508560"/>
                  </a:lnTo>
                  <a:lnTo>
                    <a:pt x="256922" y="507634"/>
                  </a:lnTo>
                  <a:lnTo>
                    <a:pt x="258799" y="506780"/>
                  </a:lnTo>
                  <a:lnTo>
                    <a:pt x="263182" y="505158"/>
                  </a:lnTo>
                  <a:lnTo>
                    <a:pt x="266623" y="503302"/>
                  </a:lnTo>
                  <a:lnTo>
                    <a:pt x="269908" y="501677"/>
                  </a:lnTo>
                  <a:lnTo>
                    <a:pt x="272332" y="500362"/>
                  </a:lnTo>
                  <a:lnTo>
                    <a:pt x="274365" y="499201"/>
                  </a:lnTo>
                  <a:lnTo>
                    <a:pt x="276709" y="497655"/>
                  </a:lnTo>
                  <a:lnTo>
                    <a:pt x="279050" y="495334"/>
                  </a:lnTo>
                  <a:lnTo>
                    <a:pt x="281313" y="493247"/>
                  </a:lnTo>
                  <a:lnTo>
                    <a:pt x="284284" y="491547"/>
                  </a:lnTo>
                  <a:lnTo>
                    <a:pt x="286944" y="490231"/>
                  </a:lnTo>
                  <a:lnTo>
                    <a:pt x="289689" y="489414"/>
                  </a:lnTo>
                  <a:lnTo>
                    <a:pt x="291106" y="488199"/>
                  </a:lnTo>
                  <a:lnTo>
                    <a:pt x="291916" y="487188"/>
                  </a:lnTo>
                  <a:lnTo>
                    <a:pt x="291713" y="484961"/>
                  </a:lnTo>
                  <a:lnTo>
                    <a:pt x="292523" y="482123"/>
                  </a:lnTo>
                  <a:lnTo>
                    <a:pt x="294346" y="479493"/>
                  </a:lnTo>
                  <a:lnTo>
                    <a:pt x="295763" y="477670"/>
                  </a:lnTo>
                  <a:lnTo>
                    <a:pt x="296978" y="476252"/>
                  </a:lnTo>
                  <a:lnTo>
                    <a:pt x="300015" y="475444"/>
                  </a:lnTo>
                  <a:lnTo>
                    <a:pt x="302242" y="475444"/>
                  </a:lnTo>
                  <a:lnTo>
                    <a:pt x="303457" y="475037"/>
                  </a:lnTo>
                  <a:lnTo>
                    <a:pt x="306494" y="474632"/>
                  </a:lnTo>
                  <a:lnTo>
                    <a:pt x="309531" y="473822"/>
                  </a:lnTo>
                  <a:lnTo>
                    <a:pt x="311557" y="472610"/>
                  </a:lnTo>
                  <a:lnTo>
                    <a:pt x="313582" y="471595"/>
                  </a:lnTo>
                  <a:lnTo>
                    <a:pt x="315606" y="470180"/>
                  </a:lnTo>
                  <a:lnTo>
                    <a:pt x="317631" y="468760"/>
                  </a:lnTo>
                  <a:lnTo>
                    <a:pt x="319858" y="466938"/>
                  </a:lnTo>
                  <a:lnTo>
                    <a:pt x="322693" y="464104"/>
                  </a:lnTo>
                  <a:lnTo>
                    <a:pt x="325433" y="461950"/>
                  </a:lnTo>
                  <a:lnTo>
                    <a:pt x="327898" y="459484"/>
                  </a:lnTo>
                  <a:lnTo>
                    <a:pt x="335296" y="452087"/>
                  </a:lnTo>
                  <a:lnTo>
                    <a:pt x="338466" y="449973"/>
                  </a:lnTo>
                  <a:lnTo>
                    <a:pt x="344102" y="444335"/>
                  </a:lnTo>
                  <a:lnTo>
                    <a:pt x="347273" y="440817"/>
                  </a:lnTo>
                  <a:lnTo>
                    <a:pt x="349739" y="437646"/>
                  </a:lnTo>
                  <a:lnTo>
                    <a:pt x="353261" y="434122"/>
                  </a:lnTo>
                  <a:lnTo>
                    <a:pt x="355022" y="432008"/>
                  </a:lnTo>
                  <a:lnTo>
                    <a:pt x="359249" y="428135"/>
                  </a:lnTo>
                  <a:lnTo>
                    <a:pt x="360306" y="426021"/>
                  </a:lnTo>
                  <a:lnTo>
                    <a:pt x="361715" y="423199"/>
                  </a:lnTo>
                  <a:lnTo>
                    <a:pt x="363477" y="419326"/>
                  </a:lnTo>
                  <a:lnTo>
                    <a:pt x="374749" y="407348"/>
                  </a:lnTo>
                  <a:lnTo>
                    <a:pt x="376510" y="403475"/>
                  </a:lnTo>
                  <a:lnTo>
                    <a:pt x="377567" y="397488"/>
                  </a:lnTo>
                  <a:lnTo>
                    <a:pt x="377214" y="395022"/>
                  </a:lnTo>
                  <a:lnTo>
                    <a:pt x="377214" y="391850"/>
                  </a:lnTo>
                  <a:lnTo>
                    <a:pt x="378595" y="381595"/>
                  </a:lnTo>
                  <a:lnTo>
                    <a:pt x="380233" y="379894"/>
                  </a:lnTo>
                  <a:lnTo>
                    <a:pt x="381949" y="378193"/>
                  </a:lnTo>
                  <a:lnTo>
                    <a:pt x="383904" y="376956"/>
                  </a:lnTo>
                  <a:lnTo>
                    <a:pt x="385235" y="376492"/>
                  </a:lnTo>
                  <a:lnTo>
                    <a:pt x="387115" y="376336"/>
                  </a:lnTo>
                  <a:lnTo>
                    <a:pt x="388684" y="376413"/>
                  </a:lnTo>
                  <a:lnTo>
                    <a:pt x="390096" y="376413"/>
                  </a:lnTo>
                  <a:lnTo>
                    <a:pt x="391115" y="376337"/>
                  </a:lnTo>
                  <a:lnTo>
                    <a:pt x="392523" y="375717"/>
                  </a:lnTo>
                  <a:lnTo>
                    <a:pt x="394009" y="374943"/>
                  </a:lnTo>
                  <a:lnTo>
                    <a:pt x="394943" y="373630"/>
                  </a:lnTo>
                  <a:lnTo>
                    <a:pt x="395408" y="372545"/>
                  </a:lnTo>
                  <a:lnTo>
                    <a:pt x="395953" y="371774"/>
                  </a:lnTo>
                  <a:lnTo>
                    <a:pt x="396339" y="370535"/>
                  </a:lnTo>
                  <a:lnTo>
                    <a:pt x="396567" y="369222"/>
                  </a:lnTo>
                  <a:lnTo>
                    <a:pt x="396404" y="368138"/>
                  </a:lnTo>
                  <a:lnTo>
                    <a:pt x="395929" y="367135"/>
                  </a:lnTo>
                  <a:lnTo>
                    <a:pt x="394901" y="365511"/>
                  </a:lnTo>
                  <a:lnTo>
                    <a:pt x="393246" y="363967"/>
                  </a:lnTo>
                  <a:lnTo>
                    <a:pt x="390731" y="362807"/>
                  </a:lnTo>
                  <a:lnTo>
                    <a:pt x="389394" y="362111"/>
                  </a:lnTo>
                  <a:lnTo>
                    <a:pt x="387584" y="360951"/>
                  </a:lnTo>
                  <a:lnTo>
                    <a:pt x="384755" y="359715"/>
                  </a:lnTo>
                  <a:lnTo>
                    <a:pt x="382789" y="358712"/>
                  </a:lnTo>
                  <a:lnTo>
                    <a:pt x="380431" y="357630"/>
                  </a:lnTo>
                  <a:lnTo>
                    <a:pt x="378622" y="356625"/>
                  </a:lnTo>
                  <a:lnTo>
                    <a:pt x="375712" y="355003"/>
                  </a:lnTo>
                  <a:lnTo>
                    <a:pt x="372551" y="348223"/>
                  </a:lnTo>
                  <a:lnTo>
                    <a:pt x="371629" y="339383"/>
                  </a:lnTo>
                  <a:lnTo>
                    <a:pt x="373103" y="330173"/>
                  </a:lnTo>
                  <a:lnTo>
                    <a:pt x="374024" y="324833"/>
                  </a:lnTo>
                  <a:lnTo>
                    <a:pt x="374024" y="318570"/>
                  </a:lnTo>
                  <a:lnTo>
                    <a:pt x="370708" y="311756"/>
                  </a:lnTo>
                  <a:lnTo>
                    <a:pt x="365736" y="308809"/>
                  </a:lnTo>
                  <a:lnTo>
                    <a:pt x="360684" y="305731"/>
                  </a:lnTo>
                  <a:lnTo>
                    <a:pt x="360135" y="302828"/>
                  </a:lnTo>
                  <a:lnTo>
                    <a:pt x="357879" y="298034"/>
                  </a:lnTo>
                  <a:lnTo>
                    <a:pt x="353086" y="296060"/>
                  </a:lnTo>
                  <a:lnTo>
                    <a:pt x="352804" y="278858"/>
                  </a:lnTo>
                  <a:lnTo>
                    <a:pt x="352804" y="265040"/>
                  </a:lnTo>
                  <a:lnTo>
                    <a:pt x="360134" y="261374"/>
                  </a:lnTo>
                  <a:lnTo>
                    <a:pt x="363800" y="255734"/>
                  </a:lnTo>
                  <a:lnTo>
                    <a:pt x="363236" y="250940"/>
                  </a:lnTo>
                  <a:lnTo>
                    <a:pt x="367747" y="245582"/>
                  </a:lnTo>
                  <a:lnTo>
                    <a:pt x="368311" y="238250"/>
                  </a:lnTo>
                  <a:lnTo>
                    <a:pt x="372258" y="232610"/>
                  </a:lnTo>
                  <a:lnTo>
                    <a:pt x="374232" y="223022"/>
                  </a:lnTo>
                  <a:lnTo>
                    <a:pt x="370003" y="216536"/>
                  </a:lnTo>
                  <a:lnTo>
                    <a:pt x="364082" y="213716"/>
                  </a:lnTo>
                  <a:lnTo>
                    <a:pt x="361262" y="207794"/>
                  </a:lnTo>
                  <a:lnTo>
                    <a:pt x="348857" y="199052"/>
                  </a:lnTo>
                  <a:lnTo>
                    <a:pt x="346319" y="188618"/>
                  </a:lnTo>
                  <a:lnTo>
                    <a:pt x="348293" y="183542"/>
                  </a:lnTo>
                  <a:lnTo>
                    <a:pt x="355342" y="173390"/>
                  </a:lnTo>
                  <a:lnTo>
                    <a:pt x="340680" y="165212"/>
                  </a:lnTo>
                  <a:lnTo>
                    <a:pt x="338425" y="144344"/>
                  </a:lnTo>
                  <a:lnTo>
                    <a:pt x="318688" y="127988"/>
                  </a:lnTo>
                  <a:lnTo>
                    <a:pt x="325174" y="117272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7" name="object 82">
              <a:extLst>
                <a:ext uri="{FF2B5EF4-FFF2-40B4-BE49-F238E27FC236}">
                  <a16:creationId xmlns:a16="http://schemas.microsoft.com/office/drawing/2014/main" id="{1477C51C-36CA-4479-B80F-91AC5C2566DF}"/>
                </a:ext>
              </a:extLst>
            </p:cNvPr>
            <p:cNvSpPr/>
            <p:nvPr/>
          </p:nvSpPr>
          <p:spPr>
            <a:xfrm>
              <a:off x="8558029" y="85341"/>
              <a:ext cx="405384" cy="395291"/>
            </a:xfrm>
            <a:custGeom>
              <a:avLst/>
              <a:gdLst/>
              <a:ahLst/>
              <a:cxnLst/>
              <a:rect l="l" t="t" r="r" b="b"/>
              <a:pathLst>
                <a:path w="627656" h="612030">
                  <a:moveTo>
                    <a:pt x="0" y="536750"/>
                  </a:moveTo>
                  <a:lnTo>
                    <a:pt x="24308" y="532889"/>
                  </a:lnTo>
                  <a:lnTo>
                    <a:pt x="28938" y="533429"/>
                  </a:lnTo>
                  <a:lnTo>
                    <a:pt x="30822" y="533891"/>
                  </a:lnTo>
                  <a:lnTo>
                    <a:pt x="34274" y="534201"/>
                  </a:lnTo>
                  <a:lnTo>
                    <a:pt x="37725" y="534353"/>
                  </a:lnTo>
                  <a:lnTo>
                    <a:pt x="43686" y="534429"/>
                  </a:lnTo>
                  <a:lnTo>
                    <a:pt x="48860" y="534274"/>
                  </a:lnTo>
                  <a:lnTo>
                    <a:pt x="50976" y="533888"/>
                  </a:lnTo>
                  <a:lnTo>
                    <a:pt x="53955" y="533885"/>
                  </a:lnTo>
                  <a:lnTo>
                    <a:pt x="55207" y="533269"/>
                  </a:lnTo>
                  <a:lnTo>
                    <a:pt x="59050" y="533266"/>
                  </a:lnTo>
                  <a:lnTo>
                    <a:pt x="62028" y="533034"/>
                  </a:lnTo>
                  <a:lnTo>
                    <a:pt x="62891" y="533034"/>
                  </a:lnTo>
                  <a:lnTo>
                    <a:pt x="66732" y="532956"/>
                  </a:lnTo>
                  <a:lnTo>
                    <a:pt x="68847" y="532491"/>
                  </a:lnTo>
                  <a:lnTo>
                    <a:pt x="71043" y="532491"/>
                  </a:lnTo>
                  <a:lnTo>
                    <a:pt x="77707" y="532102"/>
                  </a:lnTo>
                  <a:lnTo>
                    <a:pt x="80606" y="531792"/>
                  </a:lnTo>
                  <a:lnTo>
                    <a:pt x="83193" y="531406"/>
                  </a:lnTo>
                  <a:lnTo>
                    <a:pt x="86879" y="531559"/>
                  </a:lnTo>
                  <a:lnTo>
                    <a:pt x="89860" y="531713"/>
                  </a:lnTo>
                  <a:lnTo>
                    <a:pt x="92607" y="532254"/>
                  </a:lnTo>
                  <a:lnTo>
                    <a:pt x="97313" y="532330"/>
                  </a:lnTo>
                  <a:lnTo>
                    <a:pt x="100840" y="532096"/>
                  </a:lnTo>
                  <a:lnTo>
                    <a:pt x="105073" y="531865"/>
                  </a:lnTo>
                  <a:lnTo>
                    <a:pt x="109382" y="531090"/>
                  </a:lnTo>
                  <a:lnTo>
                    <a:pt x="113300" y="530395"/>
                  </a:lnTo>
                  <a:lnTo>
                    <a:pt x="117374" y="529775"/>
                  </a:lnTo>
                  <a:lnTo>
                    <a:pt x="121059" y="529541"/>
                  </a:lnTo>
                  <a:lnTo>
                    <a:pt x="124510" y="529772"/>
                  </a:lnTo>
                  <a:lnTo>
                    <a:pt x="126863" y="529848"/>
                  </a:lnTo>
                  <a:lnTo>
                    <a:pt x="133520" y="527992"/>
                  </a:lnTo>
                  <a:lnTo>
                    <a:pt x="137976" y="525517"/>
                  </a:lnTo>
                  <a:lnTo>
                    <a:pt x="140791" y="523895"/>
                  </a:lnTo>
                  <a:lnTo>
                    <a:pt x="143920" y="522348"/>
                  </a:lnTo>
                  <a:lnTo>
                    <a:pt x="153614" y="516701"/>
                  </a:lnTo>
                  <a:lnTo>
                    <a:pt x="159165" y="513609"/>
                  </a:lnTo>
                  <a:lnTo>
                    <a:pt x="161041" y="512369"/>
                  </a:lnTo>
                  <a:lnTo>
                    <a:pt x="164802" y="511829"/>
                  </a:lnTo>
                  <a:lnTo>
                    <a:pt x="171619" y="510823"/>
                  </a:lnTo>
                  <a:lnTo>
                    <a:pt x="174519" y="510434"/>
                  </a:lnTo>
                  <a:lnTo>
                    <a:pt x="176871" y="510435"/>
                  </a:lnTo>
                  <a:lnTo>
                    <a:pt x="180709" y="509584"/>
                  </a:lnTo>
                  <a:lnTo>
                    <a:pt x="184943" y="509426"/>
                  </a:lnTo>
                  <a:lnTo>
                    <a:pt x="190116" y="508961"/>
                  </a:lnTo>
                  <a:lnTo>
                    <a:pt x="194818" y="508342"/>
                  </a:lnTo>
                  <a:lnTo>
                    <a:pt x="198738" y="508266"/>
                  </a:lnTo>
                  <a:lnTo>
                    <a:pt x="202188" y="508187"/>
                  </a:lnTo>
                  <a:lnTo>
                    <a:pt x="206660" y="508339"/>
                  </a:lnTo>
                  <a:lnTo>
                    <a:pt x="212231" y="509034"/>
                  </a:lnTo>
                  <a:lnTo>
                    <a:pt x="216308" y="509034"/>
                  </a:lnTo>
                  <a:lnTo>
                    <a:pt x="219604" y="509420"/>
                  </a:lnTo>
                  <a:lnTo>
                    <a:pt x="229573" y="511273"/>
                  </a:lnTo>
                  <a:lnTo>
                    <a:pt x="234356" y="511349"/>
                  </a:lnTo>
                  <a:lnTo>
                    <a:pt x="238591" y="511270"/>
                  </a:lnTo>
                  <a:lnTo>
                    <a:pt x="242825" y="511115"/>
                  </a:lnTo>
                  <a:lnTo>
                    <a:pt x="244159" y="511027"/>
                  </a:lnTo>
                  <a:lnTo>
                    <a:pt x="248626" y="510726"/>
                  </a:lnTo>
                  <a:lnTo>
                    <a:pt x="252224" y="509180"/>
                  </a:lnTo>
                  <a:lnTo>
                    <a:pt x="254809" y="508560"/>
                  </a:lnTo>
                  <a:lnTo>
                    <a:pt x="256922" y="507634"/>
                  </a:lnTo>
                  <a:lnTo>
                    <a:pt x="258799" y="506780"/>
                  </a:lnTo>
                  <a:lnTo>
                    <a:pt x="263182" y="505158"/>
                  </a:lnTo>
                  <a:lnTo>
                    <a:pt x="266623" y="503302"/>
                  </a:lnTo>
                  <a:lnTo>
                    <a:pt x="269908" y="501677"/>
                  </a:lnTo>
                  <a:lnTo>
                    <a:pt x="272332" y="500362"/>
                  </a:lnTo>
                  <a:lnTo>
                    <a:pt x="274365" y="499201"/>
                  </a:lnTo>
                  <a:lnTo>
                    <a:pt x="276709" y="497655"/>
                  </a:lnTo>
                  <a:lnTo>
                    <a:pt x="279050" y="495334"/>
                  </a:lnTo>
                  <a:lnTo>
                    <a:pt x="281313" y="493247"/>
                  </a:lnTo>
                  <a:lnTo>
                    <a:pt x="284284" y="491547"/>
                  </a:lnTo>
                  <a:lnTo>
                    <a:pt x="286944" y="490231"/>
                  </a:lnTo>
                  <a:lnTo>
                    <a:pt x="289689" y="489414"/>
                  </a:lnTo>
                  <a:lnTo>
                    <a:pt x="291106" y="488199"/>
                  </a:lnTo>
                  <a:lnTo>
                    <a:pt x="291916" y="487188"/>
                  </a:lnTo>
                  <a:lnTo>
                    <a:pt x="291713" y="484961"/>
                  </a:lnTo>
                  <a:lnTo>
                    <a:pt x="292523" y="482123"/>
                  </a:lnTo>
                  <a:lnTo>
                    <a:pt x="294346" y="479493"/>
                  </a:lnTo>
                  <a:lnTo>
                    <a:pt x="295763" y="477670"/>
                  </a:lnTo>
                  <a:lnTo>
                    <a:pt x="296978" y="476252"/>
                  </a:lnTo>
                  <a:lnTo>
                    <a:pt x="300015" y="475444"/>
                  </a:lnTo>
                  <a:lnTo>
                    <a:pt x="302242" y="475444"/>
                  </a:lnTo>
                  <a:lnTo>
                    <a:pt x="303457" y="475037"/>
                  </a:lnTo>
                  <a:lnTo>
                    <a:pt x="306494" y="474632"/>
                  </a:lnTo>
                  <a:lnTo>
                    <a:pt x="309531" y="473822"/>
                  </a:lnTo>
                  <a:lnTo>
                    <a:pt x="311557" y="472610"/>
                  </a:lnTo>
                  <a:lnTo>
                    <a:pt x="313582" y="471595"/>
                  </a:lnTo>
                  <a:lnTo>
                    <a:pt x="315606" y="470180"/>
                  </a:lnTo>
                  <a:lnTo>
                    <a:pt x="317631" y="468760"/>
                  </a:lnTo>
                  <a:lnTo>
                    <a:pt x="319858" y="466938"/>
                  </a:lnTo>
                  <a:lnTo>
                    <a:pt x="322693" y="464104"/>
                  </a:lnTo>
                  <a:lnTo>
                    <a:pt x="325433" y="461950"/>
                  </a:lnTo>
                  <a:lnTo>
                    <a:pt x="327898" y="459484"/>
                  </a:lnTo>
                  <a:lnTo>
                    <a:pt x="335296" y="452087"/>
                  </a:lnTo>
                  <a:lnTo>
                    <a:pt x="338466" y="449973"/>
                  </a:lnTo>
                  <a:lnTo>
                    <a:pt x="344102" y="444335"/>
                  </a:lnTo>
                  <a:lnTo>
                    <a:pt x="347273" y="440817"/>
                  </a:lnTo>
                  <a:lnTo>
                    <a:pt x="349739" y="437646"/>
                  </a:lnTo>
                  <a:lnTo>
                    <a:pt x="353261" y="434122"/>
                  </a:lnTo>
                  <a:lnTo>
                    <a:pt x="355022" y="432008"/>
                  </a:lnTo>
                  <a:lnTo>
                    <a:pt x="359249" y="428135"/>
                  </a:lnTo>
                  <a:lnTo>
                    <a:pt x="360306" y="426021"/>
                  </a:lnTo>
                  <a:lnTo>
                    <a:pt x="361715" y="423199"/>
                  </a:lnTo>
                  <a:lnTo>
                    <a:pt x="363477" y="419326"/>
                  </a:lnTo>
                  <a:lnTo>
                    <a:pt x="374749" y="407348"/>
                  </a:lnTo>
                  <a:lnTo>
                    <a:pt x="376510" y="403475"/>
                  </a:lnTo>
                  <a:lnTo>
                    <a:pt x="377567" y="397488"/>
                  </a:lnTo>
                  <a:lnTo>
                    <a:pt x="377214" y="395022"/>
                  </a:lnTo>
                  <a:lnTo>
                    <a:pt x="377214" y="391850"/>
                  </a:lnTo>
                  <a:lnTo>
                    <a:pt x="378595" y="381595"/>
                  </a:lnTo>
                  <a:lnTo>
                    <a:pt x="380233" y="379894"/>
                  </a:lnTo>
                  <a:lnTo>
                    <a:pt x="381949" y="378193"/>
                  </a:lnTo>
                  <a:lnTo>
                    <a:pt x="383904" y="376956"/>
                  </a:lnTo>
                  <a:lnTo>
                    <a:pt x="385235" y="376492"/>
                  </a:lnTo>
                  <a:lnTo>
                    <a:pt x="387115" y="376336"/>
                  </a:lnTo>
                  <a:lnTo>
                    <a:pt x="388684" y="376413"/>
                  </a:lnTo>
                  <a:lnTo>
                    <a:pt x="390096" y="376413"/>
                  </a:lnTo>
                  <a:lnTo>
                    <a:pt x="391115" y="376337"/>
                  </a:lnTo>
                  <a:lnTo>
                    <a:pt x="392523" y="375717"/>
                  </a:lnTo>
                  <a:lnTo>
                    <a:pt x="394009" y="374943"/>
                  </a:lnTo>
                  <a:lnTo>
                    <a:pt x="394943" y="373630"/>
                  </a:lnTo>
                  <a:lnTo>
                    <a:pt x="395408" y="372545"/>
                  </a:lnTo>
                  <a:lnTo>
                    <a:pt x="395953" y="371774"/>
                  </a:lnTo>
                  <a:lnTo>
                    <a:pt x="396339" y="370535"/>
                  </a:lnTo>
                  <a:lnTo>
                    <a:pt x="396567" y="369222"/>
                  </a:lnTo>
                  <a:lnTo>
                    <a:pt x="396404" y="368138"/>
                  </a:lnTo>
                  <a:lnTo>
                    <a:pt x="395929" y="367135"/>
                  </a:lnTo>
                  <a:lnTo>
                    <a:pt x="394901" y="365511"/>
                  </a:lnTo>
                  <a:lnTo>
                    <a:pt x="393246" y="363967"/>
                  </a:lnTo>
                  <a:lnTo>
                    <a:pt x="390731" y="362807"/>
                  </a:lnTo>
                  <a:lnTo>
                    <a:pt x="389394" y="362111"/>
                  </a:lnTo>
                  <a:lnTo>
                    <a:pt x="387584" y="360951"/>
                  </a:lnTo>
                  <a:lnTo>
                    <a:pt x="384755" y="359715"/>
                  </a:lnTo>
                  <a:lnTo>
                    <a:pt x="382789" y="358712"/>
                  </a:lnTo>
                  <a:lnTo>
                    <a:pt x="380431" y="357630"/>
                  </a:lnTo>
                  <a:lnTo>
                    <a:pt x="378622" y="356625"/>
                  </a:lnTo>
                  <a:lnTo>
                    <a:pt x="375712" y="355003"/>
                  </a:lnTo>
                  <a:lnTo>
                    <a:pt x="372551" y="348223"/>
                  </a:lnTo>
                  <a:lnTo>
                    <a:pt x="371629" y="339383"/>
                  </a:lnTo>
                  <a:lnTo>
                    <a:pt x="373103" y="330173"/>
                  </a:lnTo>
                  <a:lnTo>
                    <a:pt x="374024" y="324833"/>
                  </a:lnTo>
                  <a:lnTo>
                    <a:pt x="374024" y="318570"/>
                  </a:lnTo>
                  <a:lnTo>
                    <a:pt x="370708" y="311756"/>
                  </a:lnTo>
                  <a:lnTo>
                    <a:pt x="365736" y="308809"/>
                  </a:lnTo>
                  <a:lnTo>
                    <a:pt x="360684" y="305731"/>
                  </a:lnTo>
                  <a:lnTo>
                    <a:pt x="360135" y="302828"/>
                  </a:lnTo>
                  <a:lnTo>
                    <a:pt x="357879" y="298034"/>
                  </a:lnTo>
                  <a:lnTo>
                    <a:pt x="353086" y="296060"/>
                  </a:lnTo>
                  <a:lnTo>
                    <a:pt x="352804" y="278858"/>
                  </a:lnTo>
                  <a:lnTo>
                    <a:pt x="352804" y="265040"/>
                  </a:lnTo>
                  <a:lnTo>
                    <a:pt x="360134" y="261374"/>
                  </a:lnTo>
                  <a:lnTo>
                    <a:pt x="363800" y="255734"/>
                  </a:lnTo>
                  <a:lnTo>
                    <a:pt x="363236" y="250940"/>
                  </a:lnTo>
                  <a:lnTo>
                    <a:pt x="367747" y="245582"/>
                  </a:lnTo>
                  <a:lnTo>
                    <a:pt x="368311" y="238250"/>
                  </a:lnTo>
                  <a:lnTo>
                    <a:pt x="372258" y="232610"/>
                  </a:lnTo>
                  <a:lnTo>
                    <a:pt x="374232" y="223022"/>
                  </a:lnTo>
                  <a:lnTo>
                    <a:pt x="370003" y="216536"/>
                  </a:lnTo>
                  <a:lnTo>
                    <a:pt x="364082" y="213716"/>
                  </a:lnTo>
                  <a:lnTo>
                    <a:pt x="361262" y="207794"/>
                  </a:lnTo>
                  <a:lnTo>
                    <a:pt x="348857" y="199052"/>
                  </a:lnTo>
                  <a:lnTo>
                    <a:pt x="346319" y="188618"/>
                  </a:lnTo>
                  <a:lnTo>
                    <a:pt x="348293" y="183542"/>
                  </a:lnTo>
                  <a:lnTo>
                    <a:pt x="355342" y="173390"/>
                  </a:lnTo>
                  <a:lnTo>
                    <a:pt x="340680" y="165212"/>
                  </a:lnTo>
                  <a:lnTo>
                    <a:pt x="338425" y="144344"/>
                  </a:lnTo>
                  <a:lnTo>
                    <a:pt x="318688" y="127988"/>
                  </a:lnTo>
                  <a:lnTo>
                    <a:pt x="325174" y="117272"/>
                  </a:lnTo>
                  <a:lnTo>
                    <a:pt x="317842" y="105710"/>
                  </a:lnTo>
                  <a:lnTo>
                    <a:pt x="313614" y="95558"/>
                  </a:lnTo>
                  <a:lnTo>
                    <a:pt x="313050" y="84842"/>
                  </a:lnTo>
                  <a:lnTo>
                    <a:pt x="321508" y="75536"/>
                  </a:lnTo>
                  <a:lnTo>
                    <a:pt x="324610" y="67076"/>
                  </a:lnTo>
                  <a:lnTo>
                    <a:pt x="335042" y="53258"/>
                  </a:lnTo>
                  <a:lnTo>
                    <a:pt x="339834" y="46489"/>
                  </a:lnTo>
                  <a:lnTo>
                    <a:pt x="341808" y="38876"/>
                  </a:lnTo>
                  <a:lnTo>
                    <a:pt x="342936" y="26185"/>
                  </a:lnTo>
                  <a:lnTo>
                    <a:pt x="367465" y="22519"/>
                  </a:lnTo>
                  <a:lnTo>
                    <a:pt x="409194" y="33517"/>
                  </a:lnTo>
                  <a:lnTo>
                    <a:pt x="425828" y="33236"/>
                  </a:lnTo>
                  <a:lnTo>
                    <a:pt x="460790" y="1087"/>
                  </a:lnTo>
                  <a:lnTo>
                    <a:pt x="462121" y="0"/>
                  </a:lnTo>
                  <a:lnTo>
                    <a:pt x="466336" y="4939"/>
                  </a:lnTo>
                  <a:lnTo>
                    <a:pt x="466343" y="6252"/>
                  </a:lnTo>
                  <a:lnTo>
                    <a:pt x="466350" y="7491"/>
                  </a:lnTo>
                  <a:lnTo>
                    <a:pt x="466121" y="8727"/>
                  </a:lnTo>
                  <a:lnTo>
                    <a:pt x="465813" y="9733"/>
                  </a:lnTo>
                  <a:lnTo>
                    <a:pt x="465739" y="10659"/>
                  </a:lnTo>
                  <a:lnTo>
                    <a:pt x="465511" y="11975"/>
                  </a:lnTo>
                  <a:lnTo>
                    <a:pt x="464971" y="13597"/>
                  </a:lnTo>
                  <a:lnTo>
                    <a:pt x="464974" y="14293"/>
                  </a:lnTo>
                  <a:lnTo>
                    <a:pt x="465138" y="15608"/>
                  </a:lnTo>
                  <a:lnTo>
                    <a:pt x="465220" y="16304"/>
                  </a:lnTo>
                  <a:lnTo>
                    <a:pt x="465384" y="17694"/>
                  </a:lnTo>
                  <a:lnTo>
                    <a:pt x="465625" y="18855"/>
                  </a:lnTo>
                  <a:lnTo>
                    <a:pt x="465868" y="20401"/>
                  </a:lnTo>
                  <a:lnTo>
                    <a:pt x="466033" y="21793"/>
                  </a:lnTo>
                  <a:lnTo>
                    <a:pt x="465809" y="24034"/>
                  </a:lnTo>
                  <a:lnTo>
                    <a:pt x="465194" y="26276"/>
                  </a:lnTo>
                  <a:lnTo>
                    <a:pt x="465125" y="28284"/>
                  </a:lnTo>
                  <a:lnTo>
                    <a:pt x="465290" y="29754"/>
                  </a:lnTo>
                  <a:lnTo>
                    <a:pt x="465533" y="31069"/>
                  </a:lnTo>
                  <a:lnTo>
                    <a:pt x="465619" y="32616"/>
                  </a:lnTo>
                  <a:lnTo>
                    <a:pt x="465239" y="35013"/>
                  </a:lnTo>
                  <a:lnTo>
                    <a:pt x="465014" y="36944"/>
                  </a:lnTo>
                  <a:lnTo>
                    <a:pt x="464793" y="39727"/>
                  </a:lnTo>
                  <a:lnTo>
                    <a:pt x="464723" y="41273"/>
                  </a:lnTo>
                  <a:lnTo>
                    <a:pt x="464734" y="43360"/>
                  </a:lnTo>
                  <a:lnTo>
                    <a:pt x="464981" y="45601"/>
                  </a:lnTo>
                  <a:lnTo>
                    <a:pt x="465621" y="48154"/>
                  </a:lnTo>
                  <a:lnTo>
                    <a:pt x="467201" y="50161"/>
                  </a:lnTo>
                  <a:lnTo>
                    <a:pt x="469100" y="53488"/>
                  </a:lnTo>
                  <a:lnTo>
                    <a:pt x="469654" y="54490"/>
                  </a:lnTo>
                  <a:lnTo>
                    <a:pt x="470288" y="55805"/>
                  </a:lnTo>
                  <a:lnTo>
                    <a:pt x="471553" y="57737"/>
                  </a:lnTo>
                  <a:lnTo>
                    <a:pt x="472738" y="59284"/>
                  </a:lnTo>
                  <a:lnTo>
                    <a:pt x="473213" y="60210"/>
                  </a:lnTo>
                  <a:lnTo>
                    <a:pt x="474396" y="61525"/>
                  </a:lnTo>
                  <a:lnTo>
                    <a:pt x="476290" y="63843"/>
                  </a:lnTo>
                  <a:lnTo>
                    <a:pt x="477477" y="65854"/>
                  </a:lnTo>
                  <a:lnTo>
                    <a:pt x="478191" y="67400"/>
                  </a:lnTo>
                  <a:lnTo>
                    <a:pt x="478826" y="68946"/>
                  </a:lnTo>
                  <a:lnTo>
                    <a:pt x="479304" y="70338"/>
                  </a:lnTo>
                  <a:lnTo>
                    <a:pt x="479378" y="70675"/>
                  </a:lnTo>
                  <a:lnTo>
                    <a:pt x="479625" y="71805"/>
                  </a:lnTo>
                  <a:lnTo>
                    <a:pt x="479483" y="74587"/>
                  </a:lnTo>
                  <a:lnTo>
                    <a:pt x="479258" y="76522"/>
                  </a:lnTo>
                  <a:lnTo>
                    <a:pt x="478793" y="77603"/>
                  </a:lnTo>
                  <a:lnTo>
                    <a:pt x="477863" y="79769"/>
                  </a:lnTo>
                  <a:lnTo>
                    <a:pt x="477320" y="80926"/>
                  </a:lnTo>
                  <a:lnTo>
                    <a:pt x="476699" y="82166"/>
                  </a:lnTo>
                  <a:lnTo>
                    <a:pt x="475307" y="85720"/>
                  </a:lnTo>
                  <a:lnTo>
                    <a:pt x="474763" y="86726"/>
                  </a:lnTo>
                  <a:lnTo>
                    <a:pt x="473841" y="90282"/>
                  </a:lnTo>
                  <a:lnTo>
                    <a:pt x="474010" y="92680"/>
                  </a:lnTo>
                  <a:lnTo>
                    <a:pt x="474408" y="93761"/>
                  </a:lnTo>
                  <a:lnTo>
                    <a:pt x="475902" y="101255"/>
                  </a:lnTo>
                  <a:lnTo>
                    <a:pt x="477706" y="104563"/>
                  </a:lnTo>
                  <a:lnTo>
                    <a:pt x="480412" y="107871"/>
                  </a:lnTo>
                  <a:lnTo>
                    <a:pt x="482668" y="109672"/>
                  </a:lnTo>
                  <a:lnTo>
                    <a:pt x="487293" y="111583"/>
                  </a:lnTo>
                  <a:lnTo>
                    <a:pt x="488869" y="112567"/>
                  </a:lnTo>
                  <a:lnTo>
                    <a:pt x="492612" y="113946"/>
                  </a:lnTo>
                  <a:lnTo>
                    <a:pt x="495370" y="114144"/>
                  </a:lnTo>
                  <a:lnTo>
                    <a:pt x="497340" y="114341"/>
                  </a:lnTo>
                  <a:lnTo>
                    <a:pt x="499113" y="114930"/>
                  </a:lnTo>
                  <a:lnTo>
                    <a:pt x="501083" y="114930"/>
                  </a:lnTo>
                  <a:lnTo>
                    <a:pt x="502857" y="115128"/>
                  </a:lnTo>
                  <a:lnTo>
                    <a:pt x="504629" y="115325"/>
                  </a:lnTo>
                  <a:lnTo>
                    <a:pt x="507585" y="115128"/>
                  </a:lnTo>
                  <a:lnTo>
                    <a:pt x="510934" y="115128"/>
                  </a:lnTo>
                  <a:lnTo>
                    <a:pt x="515788" y="121054"/>
                  </a:lnTo>
                  <a:lnTo>
                    <a:pt x="520319" y="120893"/>
                  </a:lnTo>
                  <a:lnTo>
                    <a:pt x="525498" y="122512"/>
                  </a:lnTo>
                  <a:lnTo>
                    <a:pt x="531423" y="123797"/>
                  </a:lnTo>
                  <a:lnTo>
                    <a:pt x="532758" y="125058"/>
                  </a:lnTo>
                  <a:lnTo>
                    <a:pt x="533702" y="125675"/>
                  </a:lnTo>
                  <a:lnTo>
                    <a:pt x="534647" y="126449"/>
                  </a:lnTo>
                  <a:lnTo>
                    <a:pt x="535832" y="128071"/>
                  </a:lnTo>
                  <a:lnTo>
                    <a:pt x="536708" y="130623"/>
                  </a:lnTo>
                  <a:lnTo>
                    <a:pt x="539093" y="136592"/>
                  </a:lnTo>
                  <a:lnTo>
                    <a:pt x="540549" y="139991"/>
                  </a:lnTo>
                  <a:lnTo>
                    <a:pt x="540549" y="146464"/>
                  </a:lnTo>
                  <a:lnTo>
                    <a:pt x="541034" y="151158"/>
                  </a:lnTo>
                  <a:lnTo>
                    <a:pt x="541034" y="160058"/>
                  </a:lnTo>
                  <a:lnTo>
                    <a:pt x="540549" y="161516"/>
                  </a:lnTo>
                  <a:lnTo>
                    <a:pt x="539901" y="162971"/>
                  </a:lnTo>
                  <a:lnTo>
                    <a:pt x="538930" y="163782"/>
                  </a:lnTo>
                  <a:lnTo>
                    <a:pt x="537312" y="165562"/>
                  </a:lnTo>
                  <a:lnTo>
                    <a:pt x="536017" y="167828"/>
                  </a:lnTo>
                  <a:lnTo>
                    <a:pt x="537636" y="168961"/>
                  </a:lnTo>
                  <a:lnTo>
                    <a:pt x="538607" y="170094"/>
                  </a:lnTo>
                  <a:lnTo>
                    <a:pt x="539740" y="171063"/>
                  </a:lnTo>
                  <a:lnTo>
                    <a:pt x="541196" y="171874"/>
                  </a:lnTo>
                  <a:lnTo>
                    <a:pt x="543138" y="172682"/>
                  </a:lnTo>
                  <a:lnTo>
                    <a:pt x="544757" y="173654"/>
                  </a:lnTo>
                  <a:lnTo>
                    <a:pt x="546213" y="174302"/>
                  </a:lnTo>
                  <a:lnTo>
                    <a:pt x="547831" y="175596"/>
                  </a:lnTo>
                  <a:lnTo>
                    <a:pt x="552039" y="176811"/>
                  </a:lnTo>
                  <a:lnTo>
                    <a:pt x="554467" y="176972"/>
                  </a:lnTo>
                  <a:lnTo>
                    <a:pt x="557057" y="176972"/>
                  </a:lnTo>
                  <a:lnTo>
                    <a:pt x="558999" y="176646"/>
                  </a:lnTo>
                  <a:lnTo>
                    <a:pt x="562397" y="175192"/>
                  </a:lnTo>
                  <a:lnTo>
                    <a:pt x="566120" y="174381"/>
                  </a:lnTo>
                  <a:lnTo>
                    <a:pt x="568709" y="175514"/>
                  </a:lnTo>
                  <a:lnTo>
                    <a:pt x="570975" y="177780"/>
                  </a:lnTo>
                  <a:lnTo>
                    <a:pt x="573403" y="180207"/>
                  </a:lnTo>
                  <a:lnTo>
                    <a:pt x="575992" y="182637"/>
                  </a:lnTo>
                  <a:lnTo>
                    <a:pt x="579067" y="184578"/>
                  </a:lnTo>
                  <a:lnTo>
                    <a:pt x="584591" y="184802"/>
                  </a:lnTo>
                  <a:lnTo>
                    <a:pt x="587021" y="184569"/>
                  </a:lnTo>
                  <a:lnTo>
                    <a:pt x="588433" y="184803"/>
                  </a:lnTo>
                  <a:lnTo>
                    <a:pt x="589931" y="186194"/>
                  </a:lnTo>
                  <a:lnTo>
                    <a:pt x="590801" y="187740"/>
                  </a:lnTo>
                  <a:lnTo>
                    <a:pt x="592541" y="190444"/>
                  </a:lnTo>
                  <a:lnTo>
                    <a:pt x="593879" y="191525"/>
                  </a:lnTo>
                  <a:lnTo>
                    <a:pt x="595455" y="192996"/>
                  </a:lnTo>
                  <a:lnTo>
                    <a:pt x="595772" y="193536"/>
                  </a:lnTo>
                  <a:lnTo>
                    <a:pt x="596720" y="195003"/>
                  </a:lnTo>
                  <a:lnTo>
                    <a:pt x="597276" y="196164"/>
                  </a:lnTo>
                  <a:lnTo>
                    <a:pt x="599633" y="197014"/>
                  </a:lnTo>
                  <a:lnTo>
                    <a:pt x="601046" y="197324"/>
                  </a:lnTo>
                  <a:lnTo>
                    <a:pt x="602145" y="197631"/>
                  </a:lnTo>
                  <a:lnTo>
                    <a:pt x="606001" y="200259"/>
                  </a:lnTo>
                  <a:lnTo>
                    <a:pt x="607112" y="202579"/>
                  </a:lnTo>
                  <a:lnTo>
                    <a:pt x="608927" y="205340"/>
                  </a:lnTo>
                  <a:lnTo>
                    <a:pt x="611848" y="210240"/>
                  </a:lnTo>
                  <a:lnTo>
                    <a:pt x="612723" y="216890"/>
                  </a:lnTo>
                  <a:lnTo>
                    <a:pt x="612723" y="227211"/>
                  </a:lnTo>
                  <a:lnTo>
                    <a:pt x="615872" y="235784"/>
                  </a:lnTo>
                  <a:lnTo>
                    <a:pt x="620030" y="246322"/>
                  </a:lnTo>
                  <a:lnTo>
                    <a:pt x="622251" y="248746"/>
                  </a:lnTo>
                  <a:lnTo>
                    <a:pt x="624270" y="249958"/>
                  </a:lnTo>
                  <a:lnTo>
                    <a:pt x="627656" y="253494"/>
                  </a:lnTo>
                  <a:lnTo>
                    <a:pt x="627656" y="255909"/>
                  </a:lnTo>
                  <a:lnTo>
                    <a:pt x="626357" y="259250"/>
                  </a:lnTo>
                  <a:lnTo>
                    <a:pt x="624872" y="261476"/>
                  </a:lnTo>
                  <a:lnTo>
                    <a:pt x="622087" y="262218"/>
                  </a:lnTo>
                  <a:lnTo>
                    <a:pt x="618648" y="264344"/>
                  </a:lnTo>
                  <a:lnTo>
                    <a:pt x="617712" y="265271"/>
                  </a:lnTo>
                  <a:lnTo>
                    <a:pt x="616541" y="266276"/>
                  </a:lnTo>
                  <a:lnTo>
                    <a:pt x="615761" y="266896"/>
                  </a:lnTo>
                  <a:lnTo>
                    <a:pt x="617075" y="268900"/>
                  </a:lnTo>
                  <a:lnTo>
                    <a:pt x="619303" y="272242"/>
                  </a:lnTo>
                  <a:lnTo>
                    <a:pt x="620974" y="274283"/>
                  </a:lnTo>
                  <a:lnTo>
                    <a:pt x="621902" y="276328"/>
                  </a:lnTo>
                  <a:lnTo>
                    <a:pt x="621858" y="278335"/>
                  </a:lnTo>
                  <a:lnTo>
                    <a:pt x="622101" y="279727"/>
                  </a:lnTo>
                  <a:lnTo>
                    <a:pt x="621712" y="280343"/>
                  </a:lnTo>
                  <a:lnTo>
                    <a:pt x="621163" y="280498"/>
                  </a:lnTo>
                  <a:lnTo>
                    <a:pt x="620459" y="280653"/>
                  </a:lnTo>
                  <a:lnTo>
                    <a:pt x="619909" y="280422"/>
                  </a:lnTo>
                  <a:lnTo>
                    <a:pt x="619279" y="279882"/>
                  </a:lnTo>
                  <a:lnTo>
                    <a:pt x="618414" y="279572"/>
                  </a:lnTo>
                  <a:lnTo>
                    <a:pt x="617317" y="279572"/>
                  </a:lnTo>
                  <a:lnTo>
                    <a:pt x="616456" y="279882"/>
                  </a:lnTo>
                  <a:lnTo>
                    <a:pt x="615127" y="280811"/>
                  </a:lnTo>
                  <a:lnTo>
                    <a:pt x="614502" y="281273"/>
                  </a:lnTo>
                  <a:lnTo>
                    <a:pt x="613722" y="281893"/>
                  </a:lnTo>
                  <a:lnTo>
                    <a:pt x="613459" y="286191"/>
                  </a:lnTo>
                  <a:lnTo>
                    <a:pt x="613603" y="289314"/>
                  </a:lnTo>
                  <a:lnTo>
                    <a:pt x="615259" y="290936"/>
                  </a:lnTo>
                  <a:lnTo>
                    <a:pt x="616209" y="292637"/>
                  </a:lnTo>
                  <a:lnTo>
                    <a:pt x="616373" y="294107"/>
                  </a:lnTo>
                  <a:lnTo>
                    <a:pt x="615537" y="299207"/>
                  </a:lnTo>
                  <a:lnTo>
                    <a:pt x="607703" y="315599"/>
                  </a:lnTo>
                  <a:lnTo>
                    <a:pt x="606844" y="316373"/>
                  </a:lnTo>
                  <a:lnTo>
                    <a:pt x="605673" y="317455"/>
                  </a:lnTo>
                  <a:lnTo>
                    <a:pt x="603952" y="318150"/>
                  </a:lnTo>
                  <a:lnTo>
                    <a:pt x="602310" y="319080"/>
                  </a:lnTo>
                  <a:lnTo>
                    <a:pt x="600509" y="319544"/>
                  </a:lnTo>
                  <a:lnTo>
                    <a:pt x="598942" y="319930"/>
                  </a:lnTo>
                  <a:lnTo>
                    <a:pt x="598238" y="320164"/>
                  </a:lnTo>
                  <a:lnTo>
                    <a:pt x="596591" y="320165"/>
                  </a:lnTo>
                  <a:lnTo>
                    <a:pt x="595414" y="320085"/>
                  </a:lnTo>
                  <a:lnTo>
                    <a:pt x="593296" y="319855"/>
                  </a:lnTo>
                  <a:lnTo>
                    <a:pt x="590866" y="320088"/>
                  </a:lnTo>
                  <a:lnTo>
                    <a:pt x="589380" y="320784"/>
                  </a:lnTo>
                  <a:lnTo>
                    <a:pt x="587030" y="321324"/>
                  </a:lnTo>
                  <a:lnTo>
                    <a:pt x="584445" y="321865"/>
                  </a:lnTo>
                  <a:lnTo>
                    <a:pt x="582799" y="322023"/>
                  </a:lnTo>
                  <a:lnTo>
                    <a:pt x="581782" y="322485"/>
                  </a:lnTo>
                  <a:lnTo>
                    <a:pt x="579674" y="324186"/>
                  </a:lnTo>
                  <a:lnTo>
                    <a:pt x="578892" y="324575"/>
                  </a:lnTo>
                  <a:lnTo>
                    <a:pt x="578669" y="328436"/>
                  </a:lnTo>
                  <a:lnTo>
                    <a:pt x="584423" y="332458"/>
                  </a:lnTo>
                  <a:lnTo>
                    <a:pt x="585443" y="332689"/>
                  </a:lnTo>
                  <a:lnTo>
                    <a:pt x="587877" y="333229"/>
                  </a:lnTo>
                  <a:lnTo>
                    <a:pt x="589290" y="333615"/>
                  </a:lnTo>
                  <a:lnTo>
                    <a:pt x="590704" y="334080"/>
                  </a:lnTo>
                  <a:lnTo>
                    <a:pt x="593139" y="334930"/>
                  </a:lnTo>
                  <a:lnTo>
                    <a:pt x="594792" y="336012"/>
                  </a:lnTo>
                  <a:lnTo>
                    <a:pt x="596377" y="336279"/>
                  </a:lnTo>
                  <a:lnTo>
                    <a:pt x="597700" y="337248"/>
                  </a:lnTo>
                  <a:lnTo>
                    <a:pt x="597619" y="337521"/>
                  </a:lnTo>
                  <a:lnTo>
                    <a:pt x="599395" y="338409"/>
                  </a:lnTo>
                  <a:lnTo>
                    <a:pt x="601436" y="338676"/>
                  </a:lnTo>
                  <a:lnTo>
                    <a:pt x="604187" y="339739"/>
                  </a:lnTo>
                  <a:lnTo>
                    <a:pt x="605785" y="341425"/>
                  </a:lnTo>
                  <a:lnTo>
                    <a:pt x="606938" y="342580"/>
                  </a:lnTo>
                  <a:lnTo>
                    <a:pt x="608447" y="344265"/>
                  </a:lnTo>
                  <a:lnTo>
                    <a:pt x="608092" y="346218"/>
                  </a:lnTo>
                  <a:lnTo>
                    <a:pt x="607027" y="347816"/>
                  </a:lnTo>
                  <a:lnTo>
                    <a:pt x="605607" y="349502"/>
                  </a:lnTo>
                  <a:lnTo>
                    <a:pt x="603743" y="349769"/>
                  </a:lnTo>
                  <a:lnTo>
                    <a:pt x="601613" y="351100"/>
                  </a:lnTo>
                  <a:lnTo>
                    <a:pt x="599572" y="353673"/>
                  </a:lnTo>
                  <a:lnTo>
                    <a:pt x="599394" y="354827"/>
                  </a:lnTo>
                  <a:lnTo>
                    <a:pt x="598516" y="358430"/>
                  </a:lnTo>
                  <a:lnTo>
                    <a:pt x="598058" y="360671"/>
                  </a:lnTo>
                  <a:lnTo>
                    <a:pt x="598618" y="362759"/>
                  </a:lnTo>
                  <a:lnTo>
                    <a:pt x="599027" y="366082"/>
                  </a:lnTo>
                  <a:lnTo>
                    <a:pt x="599269" y="367318"/>
                  </a:lnTo>
                  <a:lnTo>
                    <a:pt x="599674" y="369793"/>
                  </a:lnTo>
                  <a:lnTo>
                    <a:pt x="600226" y="370411"/>
                  </a:lnTo>
                  <a:lnTo>
                    <a:pt x="601415" y="372807"/>
                  </a:lnTo>
                  <a:lnTo>
                    <a:pt x="601739" y="374818"/>
                  </a:lnTo>
                  <a:lnTo>
                    <a:pt x="601822" y="375590"/>
                  </a:lnTo>
                  <a:lnTo>
                    <a:pt x="600899" y="379225"/>
                  </a:lnTo>
                  <a:lnTo>
                    <a:pt x="600434" y="380383"/>
                  </a:lnTo>
                  <a:lnTo>
                    <a:pt x="599341" y="381233"/>
                  </a:lnTo>
                  <a:lnTo>
                    <a:pt x="599116" y="383090"/>
                  </a:lnTo>
                  <a:lnTo>
                    <a:pt x="598964" y="384019"/>
                  </a:lnTo>
                  <a:lnTo>
                    <a:pt x="598819" y="386337"/>
                  </a:lnTo>
                  <a:lnTo>
                    <a:pt x="598912" y="389120"/>
                  </a:lnTo>
                  <a:lnTo>
                    <a:pt x="598923" y="391206"/>
                  </a:lnTo>
                  <a:lnTo>
                    <a:pt x="598852" y="392752"/>
                  </a:lnTo>
                  <a:lnTo>
                    <a:pt x="598547" y="394299"/>
                  </a:lnTo>
                  <a:lnTo>
                    <a:pt x="597930" y="396233"/>
                  </a:lnTo>
                  <a:lnTo>
                    <a:pt x="596996" y="397546"/>
                  </a:lnTo>
                  <a:lnTo>
                    <a:pt x="595825" y="398630"/>
                  </a:lnTo>
                  <a:lnTo>
                    <a:pt x="594651" y="399092"/>
                  </a:lnTo>
                  <a:lnTo>
                    <a:pt x="593163" y="399326"/>
                  </a:lnTo>
                  <a:lnTo>
                    <a:pt x="591674" y="399557"/>
                  </a:lnTo>
                  <a:lnTo>
                    <a:pt x="590106" y="399636"/>
                  </a:lnTo>
                  <a:lnTo>
                    <a:pt x="588224" y="399715"/>
                  </a:lnTo>
                  <a:lnTo>
                    <a:pt x="585951" y="399870"/>
                  </a:lnTo>
                  <a:lnTo>
                    <a:pt x="583996" y="400951"/>
                  </a:lnTo>
                  <a:lnTo>
                    <a:pt x="582508" y="401416"/>
                  </a:lnTo>
                  <a:lnTo>
                    <a:pt x="580161" y="402342"/>
                  </a:lnTo>
                  <a:lnTo>
                    <a:pt x="578599" y="403658"/>
                  </a:lnTo>
                  <a:lnTo>
                    <a:pt x="577117" y="405128"/>
                  </a:lnTo>
                  <a:lnTo>
                    <a:pt x="575713" y="406595"/>
                  </a:lnTo>
                  <a:lnTo>
                    <a:pt x="574314" y="408916"/>
                  </a:lnTo>
                  <a:lnTo>
                    <a:pt x="571969" y="410462"/>
                  </a:lnTo>
                  <a:lnTo>
                    <a:pt x="570331" y="412008"/>
                  </a:lnTo>
                  <a:lnTo>
                    <a:pt x="568773" y="414098"/>
                  </a:lnTo>
                  <a:lnTo>
                    <a:pt x="568078" y="416185"/>
                  </a:lnTo>
                  <a:lnTo>
                    <a:pt x="566986" y="417267"/>
                  </a:lnTo>
                  <a:lnTo>
                    <a:pt x="565504" y="418737"/>
                  </a:lnTo>
                  <a:lnTo>
                    <a:pt x="564257" y="420128"/>
                  </a:lnTo>
                  <a:lnTo>
                    <a:pt x="563450" y="421653"/>
                  </a:lnTo>
                  <a:lnTo>
                    <a:pt x="563253" y="423226"/>
                  </a:lnTo>
                  <a:lnTo>
                    <a:pt x="562465" y="424605"/>
                  </a:lnTo>
                  <a:lnTo>
                    <a:pt x="561875" y="426771"/>
                  </a:lnTo>
                  <a:lnTo>
                    <a:pt x="560300" y="428740"/>
                  </a:lnTo>
                  <a:lnTo>
                    <a:pt x="559906" y="432285"/>
                  </a:lnTo>
                  <a:lnTo>
                    <a:pt x="558725" y="434645"/>
                  </a:lnTo>
                  <a:lnTo>
                    <a:pt x="556166" y="435431"/>
                  </a:lnTo>
                  <a:lnTo>
                    <a:pt x="552032" y="435629"/>
                  </a:lnTo>
                  <a:lnTo>
                    <a:pt x="549078" y="436811"/>
                  </a:lnTo>
                  <a:lnTo>
                    <a:pt x="545928" y="437598"/>
                  </a:lnTo>
                  <a:lnTo>
                    <a:pt x="543566" y="438190"/>
                  </a:lnTo>
                  <a:lnTo>
                    <a:pt x="541007" y="439764"/>
                  </a:lnTo>
                  <a:lnTo>
                    <a:pt x="539593" y="442552"/>
                  </a:lnTo>
                  <a:lnTo>
                    <a:pt x="539606" y="444949"/>
                  </a:lnTo>
                  <a:lnTo>
                    <a:pt x="539776" y="447576"/>
                  </a:lnTo>
                  <a:lnTo>
                    <a:pt x="540341" y="450514"/>
                  </a:lnTo>
                  <a:lnTo>
                    <a:pt x="540510" y="452910"/>
                  </a:lnTo>
                  <a:lnTo>
                    <a:pt x="540683" y="455927"/>
                  </a:lnTo>
                  <a:lnTo>
                    <a:pt x="540785" y="460487"/>
                  </a:lnTo>
                  <a:lnTo>
                    <a:pt x="541036" y="463424"/>
                  </a:lnTo>
                  <a:lnTo>
                    <a:pt x="541365" y="466440"/>
                  </a:lnTo>
                  <a:lnTo>
                    <a:pt x="541611" y="468448"/>
                  </a:lnTo>
                  <a:lnTo>
                    <a:pt x="541967" y="469691"/>
                  </a:lnTo>
                  <a:lnTo>
                    <a:pt x="539741" y="470769"/>
                  </a:lnTo>
                  <a:lnTo>
                    <a:pt x="535260" y="469535"/>
                  </a:lnTo>
                  <a:lnTo>
                    <a:pt x="533218" y="467491"/>
                  </a:lnTo>
                  <a:lnTo>
                    <a:pt x="532051" y="464578"/>
                  </a:lnTo>
                  <a:lnTo>
                    <a:pt x="530885" y="462537"/>
                  </a:lnTo>
                  <a:lnTo>
                    <a:pt x="526801" y="461367"/>
                  </a:lnTo>
                  <a:lnTo>
                    <a:pt x="523010" y="461953"/>
                  </a:lnTo>
                  <a:lnTo>
                    <a:pt x="520968" y="462242"/>
                  </a:lnTo>
                  <a:lnTo>
                    <a:pt x="516882" y="463120"/>
                  </a:lnTo>
                  <a:lnTo>
                    <a:pt x="514811" y="461999"/>
                  </a:lnTo>
                  <a:lnTo>
                    <a:pt x="512360" y="461246"/>
                  </a:lnTo>
                  <a:lnTo>
                    <a:pt x="511228" y="459547"/>
                  </a:lnTo>
                  <a:lnTo>
                    <a:pt x="509153" y="459925"/>
                  </a:lnTo>
                  <a:lnTo>
                    <a:pt x="506135" y="459924"/>
                  </a:lnTo>
                  <a:lnTo>
                    <a:pt x="503306" y="459171"/>
                  </a:lnTo>
                  <a:lnTo>
                    <a:pt x="501985" y="459359"/>
                  </a:lnTo>
                  <a:lnTo>
                    <a:pt x="500099" y="460304"/>
                  </a:lnTo>
                  <a:lnTo>
                    <a:pt x="498213" y="460869"/>
                  </a:lnTo>
                  <a:lnTo>
                    <a:pt x="496704" y="460869"/>
                  </a:lnTo>
                  <a:lnTo>
                    <a:pt x="495007" y="460112"/>
                  </a:lnTo>
                  <a:lnTo>
                    <a:pt x="493120" y="458983"/>
                  </a:lnTo>
                  <a:lnTo>
                    <a:pt x="490857" y="457662"/>
                  </a:lnTo>
                  <a:lnTo>
                    <a:pt x="489348" y="456720"/>
                  </a:lnTo>
                  <a:lnTo>
                    <a:pt x="487650" y="456343"/>
                  </a:lnTo>
                  <a:lnTo>
                    <a:pt x="486519" y="456343"/>
                  </a:lnTo>
                  <a:lnTo>
                    <a:pt x="484256" y="457284"/>
                  </a:lnTo>
                  <a:lnTo>
                    <a:pt x="476362" y="459718"/>
                  </a:lnTo>
                  <a:lnTo>
                    <a:pt x="476241" y="459462"/>
                  </a:lnTo>
                  <a:lnTo>
                    <a:pt x="472495" y="461513"/>
                  </a:lnTo>
                  <a:lnTo>
                    <a:pt x="467661" y="462203"/>
                  </a:lnTo>
                  <a:lnTo>
                    <a:pt x="465589" y="462479"/>
                  </a:lnTo>
                  <a:lnTo>
                    <a:pt x="462550" y="462202"/>
                  </a:lnTo>
                  <a:lnTo>
                    <a:pt x="460755" y="461926"/>
                  </a:lnTo>
                  <a:lnTo>
                    <a:pt x="458130" y="461789"/>
                  </a:lnTo>
                  <a:lnTo>
                    <a:pt x="456887" y="461789"/>
                  </a:lnTo>
                  <a:lnTo>
                    <a:pt x="455368" y="462066"/>
                  </a:lnTo>
                  <a:lnTo>
                    <a:pt x="453572" y="463032"/>
                  </a:lnTo>
                  <a:lnTo>
                    <a:pt x="451915" y="464001"/>
                  </a:lnTo>
                  <a:lnTo>
                    <a:pt x="450809" y="464691"/>
                  </a:lnTo>
                  <a:lnTo>
                    <a:pt x="448186" y="465244"/>
                  </a:lnTo>
                  <a:lnTo>
                    <a:pt x="446666" y="466622"/>
                  </a:lnTo>
                  <a:lnTo>
                    <a:pt x="446390" y="468421"/>
                  </a:lnTo>
                  <a:lnTo>
                    <a:pt x="444594" y="469523"/>
                  </a:lnTo>
                  <a:lnTo>
                    <a:pt x="443766" y="470769"/>
                  </a:lnTo>
                  <a:lnTo>
                    <a:pt x="441948" y="472172"/>
                  </a:lnTo>
                  <a:lnTo>
                    <a:pt x="441492" y="472415"/>
                  </a:lnTo>
                  <a:lnTo>
                    <a:pt x="438360" y="473421"/>
                  </a:lnTo>
                  <a:lnTo>
                    <a:pt x="434993" y="474505"/>
                  </a:lnTo>
                  <a:lnTo>
                    <a:pt x="431547" y="475201"/>
                  </a:lnTo>
                  <a:lnTo>
                    <a:pt x="427562" y="477831"/>
                  </a:lnTo>
                  <a:lnTo>
                    <a:pt x="424669" y="479608"/>
                  </a:lnTo>
                  <a:lnTo>
                    <a:pt x="420838" y="481698"/>
                  </a:lnTo>
                  <a:lnTo>
                    <a:pt x="418183" y="483940"/>
                  </a:lnTo>
                  <a:lnTo>
                    <a:pt x="415768" y="486953"/>
                  </a:lnTo>
                  <a:lnTo>
                    <a:pt x="414679" y="488733"/>
                  </a:lnTo>
                  <a:lnTo>
                    <a:pt x="413833" y="491902"/>
                  </a:lnTo>
                  <a:lnTo>
                    <a:pt x="413844" y="493913"/>
                  </a:lnTo>
                  <a:lnTo>
                    <a:pt x="413860" y="497005"/>
                  </a:lnTo>
                  <a:lnTo>
                    <a:pt x="413555" y="498706"/>
                  </a:lnTo>
                  <a:lnTo>
                    <a:pt x="413255" y="501258"/>
                  </a:lnTo>
                  <a:lnTo>
                    <a:pt x="412325" y="503345"/>
                  </a:lnTo>
                  <a:lnTo>
                    <a:pt x="410304" y="506823"/>
                  </a:lnTo>
                  <a:lnTo>
                    <a:pt x="409771" y="509915"/>
                  </a:lnTo>
                  <a:lnTo>
                    <a:pt x="408940" y="516024"/>
                  </a:lnTo>
                  <a:lnTo>
                    <a:pt x="408404" y="518342"/>
                  </a:lnTo>
                  <a:lnTo>
                    <a:pt x="407948" y="521203"/>
                  </a:lnTo>
                  <a:lnTo>
                    <a:pt x="406939" y="523135"/>
                  </a:lnTo>
                  <a:lnTo>
                    <a:pt x="406716" y="525456"/>
                  </a:lnTo>
                  <a:lnTo>
                    <a:pt x="405868" y="528238"/>
                  </a:lnTo>
                  <a:lnTo>
                    <a:pt x="405643" y="530250"/>
                  </a:lnTo>
                  <a:lnTo>
                    <a:pt x="406766" y="535119"/>
                  </a:lnTo>
                  <a:lnTo>
                    <a:pt x="408656" y="536586"/>
                  </a:lnTo>
                  <a:lnTo>
                    <a:pt x="410226" y="536974"/>
                  </a:lnTo>
                  <a:lnTo>
                    <a:pt x="412580" y="537206"/>
                  </a:lnTo>
                  <a:lnTo>
                    <a:pt x="414306" y="537282"/>
                  </a:lnTo>
                  <a:lnTo>
                    <a:pt x="417446" y="537898"/>
                  </a:lnTo>
                  <a:lnTo>
                    <a:pt x="421133" y="538208"/>
                  </a:lnTo>
                  <a:lnTo>
                    <a:pt x="429050" y="537588"/>
                  </a:lnTo>
                  <a:lnTo>
                    <a:pt x="431621" y="537586"/>
                  </a:lnTo>
                  <a:lnTo>
                    <a:pt x="434020" y="538387"/>
                  </a:lnTo>
                  <a:lnTo>
                    <a:pt x="435459" y="539186"/>
                  </a:lnTo>
                  <a:lnTo>
                    <a:pt x="436737" y="540623"/>
                  </a:lnTo>
                  <a:lnTo>
                    <a:pt x="438017" y="542704"/>
                  </a:lnTo>
                  <a:lnTo>
                    <a:pt x="438176" y="544942"/>
                  </a:lnTo>
                  <a:lnTo>
                    <a:pt x="438176" y="547500"/>
                  </a:lnTo>
                  <a:lnTo>
                    <a:pt x="437113" y="550031"/>
                  </a:lnTo>
                  <a:lnTo>
                    <a:pt x="436910" y="550811"/>
                  </a:lnTo>
                  <a:lnTo>
                    <a:pt x="436729" y="551501"/>
                  </a:lnTo>
                  <a:lnTo>
                    <a:pt x="436030" y="552816"/>
                  </a:lnTo>
                  <a:lnTo>
                    <a:pt x="434470" y="554283"/>
                  </a:lnTo>
                  <a:lnTo>
                    <a:pt x="430371" y="559019"/>
                  </a:lnTo>
                  <a:lnTo>
                    <a:pt x="427905" y="561115"/>
                  </a:lnTo>
                  <a:lnTo>
                    <a:pt x="424575" y="562224"/>
                  </a:lnTo>
                  <a:lnTo>
                    <a:pt x="421493" y="562470"/>
                  </a:lnTo>
                  <a:lnTo>
                    <a:pt x="418411" y="561854"/>
                  </a:lnTo>
                  <a:lnTo>
                    <a:pt x="414958" y="563087"/>
                  </a:lnTo>
                  <a:lnTo>
                    <a:pt x="412986" y="564566"/>
                  </a:lnTo>
                  <a:lnTo>
                    <a:pt x="411752" y="565183"/>
                  </a:lnTo>
                  <a:lnTo>
                    <a:pt x="410149" y="565924"/>
                  </a:lnTo>
                  <a:lnTo>
                    <a:pt x="408793" y="567403"/>
                  </a:lnTo>
                  <a:lnTo>
                    <a:pt x="407067" y="569007"/>
                  </a:lnTo>
                  <a:lnTo>
                    <a:pt x="405834" y="570237"/>
                  </a:lnTo>
                  <a:lnTo>
                    <a:pt x="404478" y="571471"/>
                  </a:lnTo>
                  <a:lnTo>
                    <a:pt x="403491" y="572704"/>
                  </a:lnTo>
                  <a:lnTo>
                    <a:pt x="401271" y="573445"/>
                  </a:lnTo>
                  <a:lnTo>
                    <a:pt x="399052" y="574924"/>
                  </a:lnTo>
                  <a:lnTo>
                    <a:pt x="397080" y="576158"/>
                  </a:lnTo>
                  <a:lnTo>
                    <a:pt x="395599" y="576404"/>
                  </a:lnTo>
                  <a:lnTo>
                    <a:pt x="393503" y="576279"/>
                  </a:lnTo>
                  <a:lnTo>
                    <a:pt x="391654" y="577020"/>
                  </a:lnTo>
                  <a:lnTo>
                    <a:pt x="388336" y="579706"/>
                  </a:lnTo>
                  <a:lnTo>
                    <a:pt x="386971" y="579706"/>
                  </a:lnTo>
                  <a:lnTo>
                    <a:pt x="384239" y="579933"/>
                  </a:lnTo>
                  <a:lnTo>
                    <a:pt x="381280" y="581073"/>
                  </a:lnTo>
                  <a:lnTo>
                    <a:pt x="378548" y="582437"/>
                  </a:lnTo>
                  <a:lnTo>
                    <a:pt x="376955" y="584715"/>
                  </a:lnTo>
                  <a:lnTo>
                    <a:pt x="376875" y="587421"/>
                  </a:lnTo>
                  <a:lnTo>
                    <a:pt x="376674" y="588928"/>
                  </a:lnTo>
                  <a:lnTo>
                    <a:pt x="375569" y="591343"/>
                  </a:lnTo>
                  <a:lnTo>
                    <a:pt x="373558" y="593555"/>
                  </a:lnTo>
                  <a:lnTo>
                    <a:pt x="372050" y="595766"/>
                  </a:lnTo>
                  <a:lnTo>
                    <a:pt x="371145" y="597473"/>
                  </a:lnTo>
                  <a:lnTo>
                    <a:pt x="370140" y="598578"/>
                  </a:lnTo>
                  <a:lnTo>
                    <a:pt x="368531" y="600188"/>
                  </a:lnTo>
                  <a:lnTo>
                    <a:pt x="367727" y="601595"/>
                  </a:lnTo>
                  <a:lnTo>
                    <a:pt x="365516" y="603406"/>
                  </a:lnTo>
                  <a:lnTo>
                    <a:pt x="362902" y="604812"/>
                  </a:lnTo>
                  <a:lnTo>
                    <a:pt x="360589" y="605917"/>
                  </a:lnTo>
                  <a:lnTo>
                    <a:pt x="358880" y="607023"/>
                  </a:lnTo>
                  <a:lnTo>
                    <a:pt x="356468" y="608934"/>
                  </a:lnTo>
                  <a:lnTo>
                    <a:pt x="353653" y="610544"/>
                  </a:lnTo>
                  <a:lnTo>
                    <a:pt x="348956" y="611802"/>
                  </a:lnTo>
                  <a:lnTo>
                    <a:pt x="342355" y="612030"/>
                  </a:lnTo>
                  <a:lnTo>
                    <a:pt x="340079" y="609754"/>
                  </a:lnTo>
                  <a:lnTo>
                    <a:pt x="337803" y="608160"/>
                  </a:lnTo>
                  <a:lnTo>
                    <a:pt x="335071" y="604745"/>
                  </a:lnTo>
                  <a:lnTo>
                    <a:pt x="327118" y="599842"/>
                  </a:lnTo>
                  <a:lnTo>
                    <a:pt x="316894" y="597528"/>
                  </a:lnTo>
                  <a:lnTo>
                    <a:pt x="310349" y="596301"/>
                  </a:lnTo>
                  <a:lnTo>
                    <a:pt x="303803" y="596301"/>
                  </a:lnTo>
                  <a:lnTo>
                    <a:pt x="294394" y="595890"/>
                  </a:lnTo>
                  <a:lnTo>
                    <a:pt x="287849" y="596707"/>
                  </a:lnTo>
                  <a:lnTo>
                    <a:pt x="281712" y="597527"/>
                  </a:lnTo>
                  <a:lnTo>
                    <a:pt x="276803" y="599162"/>
                  </a:lnTo>
                  <a:lnTo>
                    <a:pt x="268622" y="601617"/>
                  </a:lnTo>
                  <a:lnTo>
                    <a:pt x="260848" y="602843"/>
                  </a:lnTo>
                  <a:lnTo>
                    <a:pt x="256349" y="603257"/>
                  </a:lnTo>
                  <a:lnTo>
                    <a:pt x="249803" y="605298"/>
                  </a:lnTo>
                  <a:lnTo>
                    <a:pt x="243257" y="606118"/>
                  </a:lnTo>
                  <a:lnTo>
                    <a:pt x="235893" y="606938"/>
                  </a:lnTo>
                  <a:lnTo>
                    <a:pt x="227712" y="607345"/>
                  </a:lnTo>
                  <a:lnTo>
                    <a:pt x="219939" y="606118"/>
                  </a:lnTo>
                  <a:lnTo>
                    <a:pt x="213990" y="605514"/>
                  </a:lnTo>
                  <a:lnTo>
                    <a:pt x="210467" y="606595"/>
                  </a:lnTo>
                  <a:lnTo>
                    <a:pt x="206548" y="607139"/>
                  </a:lnTo>
                  <a:lnTo>
                    <a:pt x="204198" y="607448"/>
                  </a:lnTo>
                  <a:lnTo>
                    <a:pt x="201530" y="607139"/>
                  </a:lnTo>
                  <a:lnTo>
                    <a:pt x="199094" y="606133"/>
                  </a:lnTo>
                  <a:lnTo>
                    <a:pt x="195716" y="605052"/>
                  </a:lnTo>
                  <a:lnTo>
                    <a:pt x="193512" y="603429"/>
                  </a:lnTo>
                  <a:lnTo>
                    <a:pt x="191470" y="602889"/>
                  </a:lnTo>
                  <a:lnTo>
                    <a:pt x="189819" y="602117"/>
                  </a:lnTo>
                  <a:lnTo>
                    <a:pt x="187307" y="601653"/>
                  </a:lnTo>
                  <a:lnTo>
                    <a:pt x="184402" y="600957"/>
                  </a:lnTo>
                  <a:lnTo>
                    <a:pt x="180864" y="599104"/>
                  </a:lnTo>
                  <a:lnTo>
                    <a:pt x="170653" y="596090"/>
                  </a:lnTo>
                  <a:lnTo>
                    <a:pt x="167045" y="595784"/>
                  </a:lnTo>
                  <a:lnTo>
                    <a:pt x="163669" y="595164"/>
                  </a:lnTo>
                  <a:lnTo>
                    <a:pt x="158248" y="593157"/>
                  </a:lnTo>
                  <a:lnTo>
                    <a:pt x="154794" y="592539"/>
                  </a:lnTo>
                  <a:lnTo>
                    <a:pt x="152126" y="592154"/>
                  </a:lnTo>
                  <a:lnTo>
                    <a:pt x="146792" y="591768"/>
                  </a:lnTo>
                  <a:lnTo>
                    <a:pt x="143107" y="591999"/>
                  </a:lnTo>
                  <a:lnTo>
                    <a:pt x="140530" y="591932"/>
                  </a:lnTo>
                  <a:lnTo>
                    <a:pt x="140205" y="591923"/>
                  </a:lnTo>
                  <a:lnTo>
                    <a:pt x="134170" y="592388"/>
                  </a:lnTo>
                  <a:lnTo>
                    <a:pt x="130800" y="592852"/>
                  </a:lnTo>
                  <a:lnTo>
                    <a:pt x="126336" y="593858"/>
                  </a:lnTo>
                  <a:lnTo>
                    <a:pt x="124220" y="594322"/>
                  </a:lnTo>
                  <a:lnTo>
                    <a:pt x="119755" y="595098"/>
                  </a:lnTo>
                  <a:lnTo>
                    <a:pt x="115208" y="595331"/>
                  </a:lnTo>
                  <a:lnTo>
                    <a:pt x="111205" y="594636"/>
                  </a:lnTo>
                  <a:lnTo>
                    <a:pt x="108301" y="594328"/>
                  </a:lnTo>
                  <a:lnTo>
                    <a:pt x="105787" y="593399"/>
                  </a:lnTo>
                  <a:lnTo>
                    <a:pt x="101861" y="592242"/>
                  </a:lnTo>
                  <a:lnTo>
                    <a:pt x="100133" y="591856"/>
                  </a:lnTo>
                  <a:lnTo>
                    <a:pt x="97302" y="590231"/>
                  </a:lnTo>
                  <a:lnTo>
                    <a:pt x="94235" y="588764"/>
                  </a:lnTo>
                  <a:lnTo>
                    <a:pt x="91564" y="587682"/>
                  </a:lnTo>
                  <a:lnTo>
                    <a:pt x="89914" y="587142"/>
                  </a:lnTo>
                  <a:lnTo>
                    <a:pt x="82927" y="585675"/>
                  </a:lnTo>
                  <a:lnTo>
                    <a:pt x="80333" y="584517"/>
                  </a:lnTo>
                  <a:lnTo>
                    <a:pt x="78367" y="583357"/>
                  </a:lnTo>
                  <a:lnTo>
                    <a:pt x="75142" y="581580"/>
                  </a:lnTo>
                  <a:lnTo>
                    <a:pt x="68072" y="579186"/>
                  </a:lnTo>
                  <a:lnTo>
                    <a:pt x="65791" y="577716"/>
                  </a:lnTo>
                  <a:lnTo>
                    <a:pt x="61314" y="576480"/>
                  </a:lnTo>
                  <a:lnTo>
                    <a:pt x="58169" y="574781"/>
                  </a:lnTo>
                  <a:lnTo>
                    <a:pt x="53525" y="571534"/>
                  </a:lnTo>
                  <a:lnTo>
                    <a:pt x="49509" y="568290"/>
                  </a:lnTo>
                  <a:lnTo>
                    <a:pt x="47778" y="567205"/>
                  </a:lnTo>
                  <a:lnTo>
                    <a:pt x="42417" y="561719"/>
                  </a:lnTo>
                  <a:lnTo>
                    <a:pt x="39191" y="559787"/>
                  </a:lnTo>
                  <a:lnTo>
                    <a:pt x="34939" y="556388"/>
                  </a:lnTo>
                  <a:lnTo>
                    <a:pt x="32812" y="554608"/>
                  </a:lnTo>
                  <a:lnTo>
                    <a:pt x="29589" y="552986"/>
                  </a:lnTo>
                  <a:lnTo>
                    <a:pt x="27620" y="551364"/>
                  </a:lnTo>
                  <a:lnTo>
                    <a:pt x="23217" y="549201"/>
                  </a:lnTo>
                  <a:lnTo>
                    <a:pt x="20393" y="549046"/>
                  </a:lnTo>
                  <a:lnTo>
                    <a:pt x="18194" y="548505"/>
                  </a:lnTo>
                  <a:lnTo>
                    <a:pt x="12063" y="545723"/>
                  </a:lnTo>
                  <a:lnTo>
                    <a:pt x="11356" y="545337"/>
                  </a:lnTo>
                  <a:lnTo>
                    <a:pt x="8610" y="545182"/>
                  </a:lnTo>
                  <a:lnTo>
                    <a:pt x="7071" y="546172"/>
                  </a:lnTo>
                  <a:lnTo>
                    <a:pt x="1218" y="538398"/>
                  </a:lnTo>
                  <a:lnTo>
                    <a:pt x="0" y="53675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79" name="object 84">
              <a:extLst>
                <a:ext uri="{FF2B5EF4-FFF2-40B4-BE49-F238E27FC236}">
                  <a16:creationId xmlns:a16="http://schemas.microsoft.com/office/drawing/2014/main" id="{F072484F-6A8B-4FE5-A7B3-6173F6987798}"/>
                </a:ext>
              </a:extLst>
            </p:cNvPr>
            <p:cNvSpPr/>
            <p:nvPr/>
          </p:nvSpPr>
          <p:spPr>
            <a:xfrm>
              <a:off x="8856499" y="37232"/>
              <a:ext cx="486425" cy="1551875"/>
            </a:xfrm>
            <a:custGeom>
              <a:avLst/>
              <a:gdLst/>
              <a:ahLst/>
              <a:cxnLst/>
              <a:rect l="l" t="t" r="r" b="b"/>
              <a:pathLst>
                <a:path w="753133" h="2402770">
                  <a:moveTo>
                    <a:pt x="0" y="74487"/>
                  </a:moveTo>
                  <a:lnTo>
                    <a:pt x="13497" y="63457"/>
                  </a:lnTo>
                  <a:lnTo>
                    <a:pt x="16660" y="61131"/>
                  </a:lnTo>
                  <a:lnTo>
                    <a:pt x="21198" y="58416"/>
                  </a:lnTo>
                  <a:lnTo>
                    <a:pt x="31488" y="50032"/>
                  </a:lnTo>
                  <a:lnTo>
                    <a:pt x="41304" y="40732"/>
                  </a:lnTo>
                  <a:lnTo>
                    <a:pt x="91147" y="0"/>
                  </a:lnTo>
                  <a:lnTo>
                    <a:pt x="91710" y="71909"/>
                  </a:lnTo>
                  <a:lnTo>
                    <a:pt x="174603" y="157074"/>
                  </a:lnTo>
                  <a:lnTo>
                    <a:pt x="178832" y="162714"/>
                  </a:lnTo>
                  <a:lnTo>
                    <a:pt x="175731" y="166944"/>
                  </a:lnTo>
                  <a:lnTo>
                    <a:pt x="177141" y="172020"/>
                  </a:lnTo>
                  <a:lnTo>
                    <a:pt x="178832" y="175968"/>
                  </a:lnTo>
                  <a:lnTo>
                    <a:pt x="178832" y="181326"/>
                  </a:lnTo>
                  <a:lnTo>
                    <a:pt x="184471" y="187530"/>
                  </a:lnTo>
                  <a:lnTo>
                    <a:pt x="186727" y="189786"/>
                  </a:lnTo>
                  <a:lnTo>
                    <a:pt x="192647" y="196554"/>
                  </a:lnTo>
                  <a:lnTo>
                    <a:pt x="193494" y="203886"/>
                  </a:lnTo>
                  <a:lnTo>
                    <a:pt x="195185" y="209526"/>
                  </a:lnTo>
                  <a:lnTo>
                    <a:pt x="193775" y="215448"/>
                  </a:lnTo>
                  <a:lnTo>
                    <a:pt x="196595" y="222216"/>
                  </a:lnTo>
                  <a:lnTo>
                    <a:pt x="197159" y="231240"/>
                  </a:lnTo>
                  <a:lnTo>
                    <a:pt x="200260" y="237162"/>
                  </a:lnTo>
                  <a:lnTo>
                    <a:pt x="201106" y="243930"/>
                  </a:lnTo>
                  <a:lnTo>
                    <a:pt x="195467" y="250416"/>
                  </a:lnTo>
                  <a:lnTo>
                    <a:pt x="197158" y="259158"/>
                  </a:lnTo>
                  <a:lnTo>
                    <a:pt x="195749" y="262824"/>
                  </a:lnTo>
                  <a:lnTo>
                    <a:pt x="195749" y="264798"/>
                  </a:lnTo>
                  <a:lnTo>
                    <a:pt x="193493" y="269310"/>
                  </a:lnTo>
                  <a:lnTo>
                    <a:pt x="195185" y="272412"/>
                  </a:lnTo>
                  <a:lnTo>
                    <a:pt x="199696" y="275514"/>
                  </a:lnTo>
                  <a:lnTo>
                    <a:pt x="199696" y="278616"/>
                  </a:lnTo>
                  <a:lnTo>
                    <a:pt x="198569" y="281718"/>
                  </a:lnTo>
                  <a:lnTo>
                    <a:pt x="199414" y="284538"/>
                  </a:lnTo>
                  <a:lnTo>
                    <a:pt x="199696" y="289050"/>
                  </a:lnTo>
                  <a:lnTo>
                    <a:pt x="200260" y="293844"/>
                  </a:lnTo>
                  <a:lnTo>
                    <a:pt x="201952" y="297792"/>
                  </a:lnTo>
                  <a:lnTo>
                    <a:pt x="203644" y="302868"/>
                  </a:lnTo>
                  <a:lnTo>
                    <a:pt x="206745" y="307944"/>
                  </a:lnTo>
                  <a:lnTo>
                    <a:pt x="209564" y="312456"/>
                  </a:lnTo>
                  <a:lnTo>
                    <a:pt x="212102" y="316405"/>
                  </a:lnTo>
                  <a:lnTo>
                    <a:pt x="218041" y="314116"/>
                  </a:lnTo>
                  <a:lnTo>
                    <a:pt x="221742" y="310169"/>
                  </a:lnTo>
                  <a:lnTo>
                    <a:pt x="224268" y="307768"/>
                  </a:lnTo>
                  <a:lnTo>
                    <a:pt x="224726" y="309043"/>
                  </a:lnTo>
                  <a:lnTo>
                    <a:pt x="224595" y="309101"/>
                  </a:lnTo>
                  <a:lnTo>
                    <a:pt x="226606" y="308846"/>
                  </a:lnTo>
                  <a:lnTo>
                    <a:pt x="228916" y="307485"/>
                  </a:lnTo>
                  <a:lnTo>
                    <a:pt x="228402" y="310909"/>
                  </a:lnTo>
                  <a:lnTo>
                    <a:pt x="230376" y="319791"/>
                  </a:lnTo>
                  <a:lnTo>
                    <a:pt x="243450" y="328921"/>
                  </a:lnTo>
                  <a:lnTo>
                    <a:pt x="248385" y="323986"/>
                  </a:lnTo>
                  <a:lnTo>
                    <a:pt x="254552" y="323986"/>
                  </a:lnTo>
                  <a:lnTo>
                    <a:pt x="263187" y="330895"/>
                  </a:lnTo>
                  <a:lnTo>
                    <a:pt x="266640" y="330648"/>
                  </a:lnTo>
                  <a:lnTo>
                    <a:pt x="281442" y="333856"/>
                  </a:lnTo>
                  <a:lnTo>
                    <a:pt x="287116" y="338298"/>
                  </a:lnTo>
                  <a:lnTo>
                    <a:pt x="295257" y="336323"/>
                  </a:lnTo>
                  <a:lnTo>
                    <a:pt x="304878" y="338050"/>
                  </a:lnTo>
                  <a:lnTo>
                    <a:pt x="309812" y="337557"/>
                  </a:lnTo>
                  <a:lnTo>
                    <a:pt x="315486" y="339285"/>
                  </a:lnTo>
                  <a:lnTo>
                    <a:pt x="316719" y="342739"/>
                  </a:lnTo>
                  <a:lnTo>
                    <a:pt x="318939" y="342985"/>
                  </a:lnTo>
                  <a:lnTo>
                    <a:pt x="323133" y="349894"/>
                  </a:lnTo>
                  <a:lnTo>
                    <a:pt x="327081" y="352608"/>
                  </a:lnTo>
                  <a:lnTo>
                    <a:pt x="332755" y="354089"/>
                  </a:lnTo>
                  <a:lnTo>
                    <a:pt x="336455" y="359271"/>
                  </a:lnTo>
                  <a:lnTo>
                    <a:pt x="337442" y="365192"/>
                  </a:lnTo>
                  <a:lnTo>
                    <a:pt x="340156" y="366919"/>
                  </a:lnTo>
                  <a:lnTo>
                    <a:pt x="347556" y="363959"/>
                  </a:lnTo>
                  <a:lnTo>
                    <a:pt x="350023" y="365933"/>
                  </a:lnTo>
                  <a:lnTo>
                    <a:pt x="356931" y="379503"/>
                  </a:lnTo>
                  <a:lnTo>
                    <a:pt x="353970" y="381971"/>
                  </a:lnTo>
                  <a:lnTo>
                    <a:pt x="348296" y="384438"/>
                  </a:lnTo>
                  <a:lnTo>
                    <a:pt x="346569" y="392334"/>
                  </a:lnTo>
                  <a:lnTo>
                    <a:pt x="346076" y="395295"/>
                  </a:lnTo>
                  <a:lnTo>
                    <a:pt x="340649" y="394555"/>
                  </a:lnTo>
                  <a:lnTo>
                    <a:pt x="341389" y="396035"/>
                  </a:lnTo>
                  <a:lnTo>
                    <a:pt x="342622" y="400970"/>
                  </a:lnTo>
                  <a:lnTo>
                    <a:pt x="340895" y="402451"/>
                  </a:lnTo>
                  <a:lnTo>
                    <a:pt x="335961" y="401463"/>
                  </a:lnTo>
                  <a:lnTo>
                    <a:pt x="329054" y="408125"/>
                  </a:lnTo>
                  <a:lnTo>
                    <a:pt x="329794" y="414294"/>
                  </a:lnTo>
                  <a:lnTo>
                    <a:pt x="320173" y="420709"/>
                  </a:lnTo>
                  <a:lnTo>
                    <a:pt x="315732" y="422930"/>
                  </a:lnTo>
                  <a:lnTo>
                    <a:pt x="312772" y="421943"/>
                  </a:lnTo>
                  <a:lnTo>
                    <a:pt x="311045" y="424657"/>
                  </a:lnTo>
                  <a:lnTo>
                    <a:pt x="306851" y="432060"/>
                  </a:lnTo>
                  <a:lnTo>
                    <a:pt x="302411" y="435761"/>
                  </a:lnTo>
                  <a:lnTo>
                    <a:pt x="301424" y="442176"/>
                  </a:lnTo>
                  <a:lnTo>
                    <a:pt x="303398" y="449085"/>
                  </a:lnTo>
                  <a:lnTo>
                    <a:pt x="307591" y="455747"/>
                  </a:lnTo>
                  <a:lnTo>
                    <a:pt x="312032" y="460188"/>
                  </a:lnTo>
                  <a:lnTo>
                    <a:pt x="321900" y="474746"/>
                  </a:lnTo>
                  <a:lnTo>
                    <a:pt x="329301" y="479680"/>
                  </a:lnTo>
                  <a:lnTo>
                    <a:pt x="336208" y="481161"/>
                  </a:lnTo>
                  <a:lnTo>
                    <a:pt x="350023" y="491771"/>
                  </a:lnTo>
                  <a:lnTo>
                    <a:pt x="352490" y="495472"/>
                  </a:lnTo>
                  <a:lnTo>
                    <a:pt x="352490" y="501394"/>
                  </a:lnTo>
                  <a:lnTo>
                    <a:pt x="348296" y="506576"/>
                  </a:lnTo>
                  <a:lnTo>
                    <a:pt x="347063" y="513484"/>
                  </a:lnTo>
                  <a:lnTo>
                    <a:pt x="349283" y="519160"/>
                  </a:lnTo>
                  <a:lnTo>
                    <a:pt x="346569" y="528536"/>
                  </a:lnTo>
                  <a:lnTo>
                    <a:pt x="345583" y="530756"/>
                  </a:lnTo>
                  <a:lnTo>
                    <a:pt x="346816" y="534951"/>
                  </a:lnTo>
                  <a:lnTo>
                    <a:pt x="349036" y="536431"/>
                  </a:lnTo>
                  <a:lnTo>
                    <a:pt x="354464" y="540873"/>
                  </a:lnTo>
                  <a:lnTo>
                    <a:pt x="357917" y="545068"/>
                  </a:lnTo>
                  <a:lnTo>
                    <a:pt x="364578" y="547535"/>
                  </a:lnTo>
                  <a:lnTo>
                    <a:pt x="369759" y="553210"/>
                  </a:lnTo>
                  <a:lnTo>
                    <a:pt x="368279" y="556417"/>
                  </a:lnTo>
                  <a:lnTo>
                    <a:pt x="367045" y="556171"/>
                  </a:lnTo>
                  <a:lnTo>
                    <a:pt x="364332" y="562093"/>
                  </a:lnTo>
                  <a:lnTo>
                    <a:pt x="361125" y="565301"/>
                  </a:lnTo>
                  <a:lnTo>
                    <a:pt x="360384" y="569249"/>
                  </a:lnTo>
                  <a:lnTo>
                    <a:pt x="362111" y="573937"/>
                  </a:lnTo>
                  <a:lnTo>
                    <a:pt x="361124" y="580599"/>
                  </a:lnTo>
                  <a:lnTo>
                    <a:pt x="362111" y="584300"/>
                  </a:lnTo>
                  <a:lnTo>
                    <a:pt x="358904" y="589234"/>
                  </a:lnTo>
                  <a:lnTo>
                    <a:pt x="359644" y="592196"/>
                  </a:lnTo>
                  <a:lnTo>
                    <a:pt x="363591" y="598610"/>
                  </a:lnTo>
                  <a:lnTo>
                    <a:pt x="364084" y="605766"/>
                  </a:lnTo>
                  <a:lnTo>
                    <a:pt x="362605" y="616870"/>
                  </a:lnTo>
                  <a:lnTo>
                    <a:pt x="362852" y="624025"/>
                  </a:lnTo>
                  <a:lnTo>
                    <a:pt x="365318" y="626739"/>
                  </a:lnTo>
                  <a:lnTo>
                    <a:pt x="367045" y="630934"/>
                  </a:lnTo>
                  <a:lnTo>
                    <a:pt x="369759" y="637596"/>
                  </a:lnTo>
                  <a:lnTo>
                    <a:pt x="375186" y="637596"/>
                  </a:lnTo>
                  <a:lnTo>
                    <a:pt x="375926" y="639077"/>
                  </a:lnTo>
                  <a:lnTo>
                    <a:pt x="373706" y="644258"/>
                  </a:lnTo>
                  <a:lnTo>
                    <a:pt x="374446" y="646232"/>
                  </a:lnTo>
                  <a:lnTo>
                    <a:pt x="380860" y="650673"/>
                  </a:lnTo>
                  <a:lnTo>
                    <a:pt x="388014" y="656595"/>
                  </a:lnTo>
                  <a:lnTo>
                    <a:pt x="393688" y="661037"/>
                  </a:lnTo>
                  <a:lnTo>
                    <a:pt x="392455" y="663997"/>
                  </a:lnTo>
                  <a:lnTo>
                    <a:pt x="389001" y="662517"/>
                  </a:lnTo>
                  <a:lnTo>
                    <a:pt x="389001" y="665231"/>
                  </a:lnTo>
                  <a:lnTo>
                    <a:pt x="389494" y="670659"/>
                  </a:lnTo>
                  <a:lnTo>
                    <a:pt x="387768" y="679789"/>
                  </a:lnTo>
                  <a:lnTo>
                    <a:pt x="385054" y="684970"/>
                  </a:lnTo>
                  <a:lnTo>
                    <a:pt x="385301" y="688178"/>
                  </a:lnTo>
                  <a:lnTo>
                    <a:pt x="388261" y="687685"/>
                  </a:lnTo>
                  <a:lnTo>
                    <a:pt x="388755" y="692126"/>
                  </a:lnTo>
                  <a:lnTo>
                    <a:pt x="385548" y="697554"/>
                  </a:lnTo>
                  <a:lnTo>
                    <a:pt x="384314" y="701749"/>
                  </a:lnTo>
                  <a:lnTo>
                    <a:pt x="385301" y="705697"/>
                  </a:lnTo>
                  <a:lnTo>
                    <a:pt x="383080" y="713099"/>
                  </a:lnTo>
                  <a:lnTo>
                    <a:pt x="383081" y="720749"/>
                  </a:lnTo>
                  <a:lnTo>
                    <a:pt x="388261" y="742461"/>
                  </a:lnTo>
                  <a:lnTo>
                    <a:pt x="386287" y="744929"/>
                  </a:lnTo>
                  <a:lnTo>
                    <a:pt x="381600" y="743202"/>
                  </a:lnTo>
                  <a:lnTo>
                    <a:pt x="375433" y="744436"/>
                  </a:lnTo>
                  <a:lnTo>
                    <a:pt x="375926" y="747643"/>
                  </a:lnTo>
                  <a:lnTo>
                    <a:pt x="372719" y="750851"/>
                  </a:lnTo>
                  <a:lnTo>
                    <a:pt x="370746" y="751591"/>
                  </a:lnTo>
                  <a:lnTo>
                    <a:pt x="370746" y="757513"/>
                  </a:lnTo>
                  <a:lnTo>
                    <a:pt x="373952" y="765162"/>
                  </a:lnTo>
                  <a:lnTo>
                    <a:pt x="383820" y="765408"/>
                  </a:lnTo>
                  <a:lnTo>
                    <a:pt x="386287" y="766642"/>
                  </a:lnTo>
                  <a:lnTo>
                    <a:pt x="389494" y="772318"/>
                  </a:lnTo>
                  <a:lnTo>
                    <a:pt x="392948" y="774539"/>
                  </a:lnTo>
                  <a:lnTo>
                    <a:pt x="392208" y="779473"/>
                  </a:lnTo>
                  <a:lnTo>
                    <a:pt x="399609" y="790577"/>
                  </a:lnTo>
                  <a:lnTo>
                    <a:pt x="401829" y="796252"/>
                  </a:lnTo>
                  <a:lnTo>
                    <a:pt x="401582" y="804394"/>
                  </a:lnTo>
                  <a:lnTo>
                    <a:pt x="404296" y="808095"/>
                  </a:lnTo>
                  <a:lnTo>
                    <a:pt x="402323" y="815744"/>
                  </a:lnTo>
                  <a:lnTo>
                    <a:pt x="405530" y="823640"/>
                  </a:lnTo>
                  <a:lnTo>
                    <a:pt x="407010" y="825367"/>
                  </a:lnTo>
                  <a:lnTo>
                    <a:pt x="407257" y="832276"/>
                  </a:lnTo>
                  <a:lnTo>
                    <a:pt x="408490" y="836471"/>
                  </a:lnTo>
                  <a:lnTo>
                    <a:pt x="411944" y="844120"/>
                  </a:lnTo>
                  <a:lnTo>
                    <a:pt x="424525" y="870275"/>
                  </a:lnTo>
                  <a:lnTo>
                    <a:pt x="431186" y="884338"/>
                  </a:lnTo>
                  <a:lnTo>
                    <a:pt x="439820" y="899636"/>
                  </a:lnTo>
                  <a:lnTo>
                    <a:pt x="441547" y="910987"/>
                  </a:lnTo>
                  <a:lnTo>
                    <a:pt x="444754" y="920857"/>
                  </a:lnTo>
                  <a:lnTo>
                    <a:pt x="445494" y="928506"/>
                  </a:lnTo>
                  <a:lnTo>
                    <a:pt x="447221" y="933194"/>
                  </a:lnTo>
                  <a:lnTo>
                    <a:pt x="448701" y="935414"/>
                  </a:lnTo>
                  <a:lnTo>
                    <a:pt x="447961" y="937142"/>
                  </a:lnTo>
                  <a:lnTo>
                    <a:pt x="442781" y="941337"/>
                  </a:lnTo>
                  <a:lnTo>
                    <a:pt x="438587" y="953673"/>
                  </a:lnTo>
                  <a:lnTo>
                    <a:pt x="431433" y="956634"/>
                  </a:lnTo>
                  <a:lnTo>
                    <a:pt x="430693" y="962803"/>
                  </a:lnTo>
                  <a:lnTo>
                    <a:pt x="426252" y="966504"/>
                  </a:lnTo>
                  <a:lnTo>
                    <a:pt x="423045" y="969218"/>
                  </a:lnTo>
                  <a:lnTo>
                    <a:pt x="426813" y="966275"/>
                  </a:lnTo>
                  <a:lnTo>
                    <a:pt x="430803" y="972223"/>
                  </a:lnTo>
                  <a:lnTo>
                    <a:pt x="435180" y="978142"/>
                  </a:lnTo>
                  <a:lnTo>
                    <a:pt x="439043" y="983031"/>
                  </a:lnTo>
                  <a:lnTo>
                    <a:pt x="440587" y="984575"/>
                  </a:lnTo>
                  <a:lnTo>
                    <a:pt x="445998" y="996155"/>
                  </a:lnTo>
                  <a:lnTo>
                    <a:pt x="449863" y="1005934"/>
                  </a:lnTo>
                  <a:lnTo>
                    <a:pt x="453985" y="1014941"/>
                  </a:lnTo>
                  <a:lnTo>
                    <a:pt x="456306" y="1021117"/>
                  </a:lnTo>
                  <a:lnTo>
                    <a:pt x="457851" y="1024205"/>
                  </a:lnTo>
                  <a:lnTo>
                    <a:pt x="459398" y="1029094"/>
                  </a:lnTo>
                  <a:lnTo>
                    <a:pt x="460429" y="1032182"/>
                  </a:lnTo>
                  <a:lnTo>
                    <a:pt x="461460" y="1035013"/>
                  </a:lnTo>
                  <a:lnTo>
                    <a:pt x="461975" y="1036814"/>
                  </a:lnTo>
                  <a:lnTo>
                    <a:pt x="465363" y="1040962"/>
                  </a:lnTo>
                  <a:lnTo>
                    <a:pt x="466662" y="1042345"/>
                  </a:lnTo>
                  <a:lnTo>
                    <a:pt x="476360" y="1049693"/>
                  </a:lnTo>
                  <a:lnTo>
                    <a:pt x="493685" y="1056335"/>
                  </a:lnTo>
                  <a:lnTo>
                    <a:pt x="507370" y="1061943"/>
                  </a:lnTo>
                  <a:lnTo>
                    <a:pt x="513433" y="1064793"/>
                  </a:lnTo>
                  <a:lnTo>
                    <a:pt x="517330" y="1066951"/>
                  </a:lnTo>
                  <a:lnTo>
                    <a:pt x="530055" y="1080705"/>
                  </a:lnTo>
                  <a:lnTo>
                    <a:pt x="547715" y="1098088"/>
                  </a:lnTo>
                  <a:lnTo>
                    <a:pt x="554901" y="1105007"/>
                  </a:lnTo>
                  <a:lnTo>
                    <a:pt x="562519" y="1113311"/>
                  </a:lnTo>
                  <a:lnTo>
                    <a:pt x="573259" y="1120567"/>
                  </a:lnTo>
                  <a:lnTo>
                    <a:pt x="577587" y="1122815"/>
                  </a:lnTo>
                  <a:lnTo>
                    <a:pt x="585381" y="1127394"/>
                  </a:lnTo>
                  <a:lnTo>
                    <a:pt x="598284" y="1135949"/>
                  </a:lnTo>
                  <a:lnTo>
                    <a:pt x="601747" y="1139235"/>
                  </a:lnTo>
                  <a:lnTo>
                    <a:pt x="616806" y="1158702"/>
                  </a:lnTo>
                  <a:lnTo>
                    <a:pt x="624422" y="1167959"/>
                  </a:lnTo>
                  <a:lnTo>
                    <a:pt x="630479" y="1177391"/>
                  </a:lnTo>
                  <a:lnTo>
                    <a:pt x="634283" y="1186828"/>
                  </a:lnTo>
                  <a:lnTo>
                    <a:pt x="637481" y="1195399"/>
                  </a:lnTo>
                  <a:lnTo>
                    <a:pt x="641898" y="1196951"/>
                  </a:lnTo>
                  <a:lnTo>
                    <a:pt x="654374" y="1200049"/>
                  </a:lnTo>
                  <a:lnTo>
                    <a:pt x="664855" y="1203930"/>
                  </a:lnTo>
                  <a:lnTo>
                    <a:pt x="685732" y="1209699"/>
                  </a:lnTo>
                  <a:lnTo>
                    <a:pt x="692573" y="1214366"/>
                  </a:lnTo>
                  <a:lnTo>
                    <a:pt x="700886" y="1221283"/>
                  </a:lnTo>
                  <a:lnTo>
                    <a:pt x="712835" y="1230446"/>
                  </a:lnTo>
                  <a:lnTo>
                    <a:pt x="723916" y="1240737"/>
                  </a:lnTo>
                  <a:lnTo>
                    <a:pt x="722084" y="1253821"/>
                  </a:lnTo>
                  <a:lnTo>
                    <a:pt x="728401" y="1262734"/>
                  </a:lnTo>
                  <a:lnTo>
                    <a:pt x="735682" y="1260902"/>
                  </a:lnTo>
                  <a:lnTo>
                    <a:pt x="738192" y="1263064"/>
                  </a:lnTo>
                  <a:lnTo>
                    <a:pt x="740516" y="1279953"/>
                  </a:lnTo>
                  <a:lnTo>
                    <a:pt x="742245" y="1284455"/>
                  </a:lnTo>
                  <a:lnTo>
                    <a:pt x="746315" y="1287047"/>
                  </a:lnTo>
                  <a:lnTo>
                    <a:pt x="745273" y="1289388"/>
                  </a:lnTo>
                  <a:lnTo>
                    <a:pt x="746744" y="1290685"/>
                  </a:lnTo>
                  <a:lnTo>
                    <a:pt x="745270" y="1292853"/>
                  </a:lnTo>
                  <a:lnTo>
                    <a:pt x="746733" y="1302293"/>
                  </a:lnTo>
                  <a:lnTo>
                    <a:pt x="749853" y="1302461"/>
                  </a:lnTo>
                  <a:lnTo>
                    <a:pt x="753133" y="1315624"/>
                  </a:lnTo>
                  <a:lnTo>
                    <a:pt x="747669" y="1321351"/>
                  </a:lnTo>
                  <a:lnTo>
                    <a:pt x="744980" y="1323348"/>
                  </a:lnTo>
                  <a:lnTo>
                    <a:pt x="732578" y="1335063"/>
                  </a:lnTo>
                  <a:lnTo>
                    <a:pt x="710018" y="1365681"/>
                  </a:lnTo>
                  <a:lnTo>
                    <a:pt x="698219" y="1380861"/>
                  </a:lnTo>
                  <a:lnTo>
                    <a:pt x="689196" y="1392485"/>
                  </a:lnTo>
                  <a:lnTo>
                    <a:pt x="683035" y="1401677"/>
                  </a:lnTo>
                  <a:lnTo>
                    <a:pt x="681162" y="1405145"/>
                  </a:lnTo>
                  <a:lnTo>
                    <a:pt x="673234" y="1410964"/>
                  </a:lnTo>
                  <a:lnTo>
                    <a:pt x="668986" y="1413482"/>
                  </a:lnTo>
                  <a:lnTo>
                    <a:pt x="664302" y="1417995"/>
                  </a:lnTo>
                  <a:lnTo>
                    <a:pt x="651550" y="1432917"/>
                  </a:lnTo>
                  <a:lnTo>
                    <a:pt x="650682" y="1434304"/>
                  </a:lnTo>
                  <a:lnTo>
                    <a:pt x="649724" y="1439417"/>
                  </a:lnTo>
                  <a:lnTo>
                    <a:pt x="648160" y="1443578"/>
                  </a:lnTo>
                  <a:lnTo>
                    <a:pt x="649543" y="1447647"/>
                  </a:lnTo>
                  <a:lnTo>
                    <a:pt x="650581" y="1449725"/>
                  </a:lnTo>
                  <a:lnTo>
                    <a:pt x="646588" y="1456142"/>
                  </a:lnTo>
                  <a:lnTo>
                    <a:pt x="645633" y="1458050"/>
                  </a:lnTo>
                  <a:lnTo>
                    <a:pt x="644938" y="1460390"/>
                  </a:lnTo>
                  <a:lnTo>
                    <a:pt x="644156" y="1461950"/>
                  </a:lnTo>
                  <a:lnTo>
                    <a:pt x="640952" y="1460136"/>
                  </a:lnTo>
                  <a:lnTo>
                    <a:pt x="638698" y="1460833"/>
                  </a:lnTo>
                  <a:lnTo>
                    <a:pt x="637397" y="1462481"/>
                  </a:lnTo>
                  <a:lnTo>
                    <a:pt x="636789" y="1463868"/>
                  </a:lnTo>
                  <a:lnTo>
                    <a:pt x="636701" y="1465514"/>
                  </a:lnTo>
                  <a:lnTo>
                    <a:pt x="635920" y="1466729"/>
                  </a:lnTo>
                  <a:lnTo>
                    <a:pt x="635052" y="1468203"/>
                  </a:lnTo>
                  <a:lnTo>
                    <a:pt x="634098" y="1469244"/>
                  </a:lnTo>
                  <a:lnTo>
                    <a:pt x="634096" y="1470717"/>
                  </a:lnTo>
                  <a:lnTo>
                    <a:pt x="634355" y="1472449"/>
                  </a:lnTo>
                  <a:lnTo>
                    <a:pt x="635998" y="1475565"/>
                  </a:lnTo>
                  <a:lnTo>
                    <a:pt x="635910" y="1476345"/>
                  </a:lnTo>
                  <a:lnTo>
                    <a:pt x="635130" y="1477386"/>
                  </a:lnTo>
                  <a:lnTo>
                    <a:pt x="634263" y="1477820"/>
                  </a:lnTo>
                  <a:lnTo>
                    <a:pt x="634175" y="1478600"/>
                  </a:lnTo>
                  <a:lnTo>
                    <a:pt x="634434" y="1479639"/>
                  </a:lnTo>
                  <a:lnTo>
                    <a:pt x="634347" y="1480765"/>
                  </a:lnTo>
                  <a:lnTo>
                    <a:pt x="633220" y="1481373"/>
                  </a:lnTo>
                  <a:lnTo>
                    <a:pt x="629233" y="1481467"/>
                  </a:lnTo>
                  <a:lnTo>
                    <a:pt x="625334" y="1481647"/>
                  </a:lnTo>
                  <a:lnTo>
                    <a:pt x="622560" y="1482084"/>
                  </a:lnTo>
                  <a:lnTo>
                    <a:pt x="619873" y="1483735"/>
                  </a:lnTo>
                  <a:lnTo>
                    <a:pt x="599826" y="1491185"/>
                  </a:lnTo>
                  <a:lnTo>
                    <a:pt x="597652" y="1492417"/>
                  </a:lnTo>
                  <a:lnTo>
                    <a:pt x="597653" y="1494390"/>
                  </a:lnTo>
                  <a:lnTo>
                    <a:pt x="597435" y="1497239"/>
                  </a:lnTo>
                  <a:lnTo>
                    <a:pt x="596997" y="1498775"/>
                  </a:lnTo>
                  <a:lnTo>
                    <a:pt x="595245" y="1500312"/>
                  </a:lnTo>
                  <a:lnTo>
                    <a:pt x="591521" y="1504921"/>
                  </a:lnTo>
                  <a:lnTo>
                    <a:pt x="589768" y="1505361"/>
                  </a:lnTo>
                  <a:lnTo>
                    <a:pt x="588673" y="1506240"/>
                  </a:lnTo>
                  <a:lnTo>
                    <a:pt x="586702" y="1510189"/>
                  </a:lnTo>
                  <a:lnTo>
                    <a:pt x="586483" y="1511942"/>
                  </a:lnTo>
                  <a:lnTo>
                    <a:pt x="586049" y="1514112"/>
                  </a:lnTo>
                  <a:lnTo>
                    <a:pt x="588676" y="1514350"/>
                  </a:lnTo>
                  <a:lnTo>
                    <a:pt x="590867" y="1513031"/>
                  </a:lnTo>
                  <a:lnTo>
                    <a:pt x="592459" y="1512306"/>
                  </a:lnTo>
                  <a:lnTo>
                    <a:pt x="594372" y="1512369"/>
                  </a:lnTo>
                  <a:lnTo>
                    <a:pt x="596784" y="1514338"/>
                  </a:lnTo>
                  <a:lnTo>
                    <a:pt x="599829" y="1518543"/>
                  </a:lnTo>
                  <a:lnTo>
                    <a:pt x="601813" y="1518826"/>
                  </a:lnTo>
                  <a:lnTo>
                    <a:pt x="605214" y="1517551"/>
                  </a:lnTo>
                  <a:lnTo>
                    <a:pt x="608615" y="1516842"/>
                  </a:lnTo>
                  <a:lnTo>
                    <a:pt x="611309" y="1518684"/>
                  </a:lnTo>
                  <a:lnTo>
                    <a:pt x="613440" y="1519353"/>
                  </a:lnTo>
                  <a:lnTo>
                    <a:pt x="613440" y="1520888"/>
                  </a:lnTo>
                  <a:lnTo>
                    <a:pt x="612127" y="1522424"/>
                  </a:lnTo>
                  <a:lnTo>
                    <a:pt x="612565" y="1523958"/>
                  </a:lnTo>
                  <a:lnTo>
                    <a:pt x="614976" y="1525488"/>
                  </a:lnTo>
                  <a:lnTo>
                    <a:pt x="616695" y="1527331"/>
                  </a:lnTo>
                  <a:lnTo>
                    <a:pt x="619813" y="1529883"/>
                  </a:lnTo>
                  <a:lnTo>
                    <a:pt x="622506" y="1532292"/>
                  </a:lnTo>
                  <a:lnTo>
                    <a:pt x="624632" y="1533426"/>
                  </a:lnTo>
                  <a:lnTo>
                    <a:pt x="629224" y="1534891"/>
                  </a:lnTo>
                  <a:lnTo>
                    <a:pt x="631195" y="1535326"/>
                  </a:lnTo>
                  <a:lnTo>
                    <a:pt x="632993" y="1536403"/>
                  </a:lnTo>
                  <a:lnTo>
                    <a:pt x="636895" y="1539702"/>
                  </a:lnTo>
                  <a:lnTo>
                    <a:pt x="636457" y="1541456"/>
                  </a:lnTo>
                  <a:lnTo>
                    <a:pt x="635262" y="1544483"/>
                  </a:lnTo>
                  <a:lnTo>
                    <a:pt x="648444" y="1566737"/>
                  </a:lnTo>
                  <a:lnTo>
                    <a:pt x="650930" y="1566641"/>
                  </a:lnTo>
                  <a:lnTo>
                    <a:pt x="652682" y="1566638"/>
                  </a:lnTo>
                  <a:lnTo>
                    <a:pt x="654113" y="1568155"/>
                  </a:lnTo>
                  <a:lnTo>
                    <a:pt x="658790" y="1569146"/>
                  </a:lnTo>
                  <a:lnTo>
                    <a:pt x="663609" y="1571131"/>
                  </a:lnTo>
                  <a:lnTo>
                    <a:pt x="678065" y="1573966"/>
                  </a:lnTo>
                  <a:lnTo>
                    <a:pt x="695199" y="1577532"/>
                  </a:lnTo>
                  <a:lnTo>
                    <a:pt x="695419" y="1579066"/>
                  </a:lnTo>
                  <a:lnTo>
                    <a:pt x="694544" y="1582794"/>
                  </a:lnTo>
                  <a:lnTo>
                    <a:pt x="693668" y="1586083"/>
                  </a:lnTo>
                  <a:lnTo>
                    <a:pt x="691478" y="1590690"/>
                  </a:lnTo>
                  <a:lnTo>
                    <a:pt x="687975" y="1596613"/>
                  </a:lnTo>
                  <a:lnTo>
                    <a:pt x="687099" y="1599902"/>
                  </a:lnTo>
                  <a:lnTo>
                    <a:pt x="685567" y="1605603"/>
                  </a:lnTo>
                  <a:lnTo>
                    <a:pt x="685130" y="1607797"/>
                  </a:lnTo>
                  <a:lnTo>
                    <a:pt x="685131" y="1610207"/>
                  </a:lnTo>
                  <a:lnTo>
                    <a:pt x="687990" y="1614080"/>
                  </a:lnTo>
                  <a:lnTo>
                    <a:pt x="696092" y="1622684"/>
                  </a:lnTo>
                  <a:lnTo>
                    <a:pt x="699382" y="1627940"/>
                  </a:lnTo>
                  <a:lnTo>
                    <a:pt x="700259" y="1630569"/>
                  </a:lnTo>
                  <a:lnTo>
                    <a:pt x="699822" y="1632981"/>
                  </a:lnTo>
                  <a:lnTo>
                    <a:pt x="697852" y="1639341"/>
                  </a:lnTo>
                  <a:lnTo>
                    <a:pt x="692159" y="1650528"/>
                  </a:lnTo>
                  <a:lnTo>
                    <a:pt x="687342" y="1662810"/>
                  </a:lnTo>
                  <a:lnTo>
                    <a:pt x="680995" y="1681232"/>
                  </a:lnTo>
                  <a:lnTo>
                    <a:pt x="669831" y="1713471"/>
                  </a:lnTo>
                  <a:lnTo>
                    <a:pt x="668955" y="1714130"/>
                  </a:lnTo>
                  <a:lnTo>
                    <a:pt x="655974" y="1714722"/>
                  </a:lnTo>
                  <a:lnTo>
                    <a:pt x="623379" y="1714297"/>
                  </a:lnTo>
                  <a:lnTo>
                    <a:pt x="617021" y="1716183"/>
                  </a:lnTo>
                  <a:lnTo>
                    <a:pt x="603539" y="1720959"/>
                  </a:lnTo>
                  <a:lnTo>
                    <a:pt x="590948" y="1726964"/>
                  </a:lnTo>
                  <a:lnTo>
                    <a:pt x="567064" y="1730289"/>
                  </a:lnTo>
                  <a:lnTo>
                    <a:pt x="544275" y="1732516"/>
                  </a:lnTo>
                  <a:lnTo>
                    <a:pt x="544276" y="1734927"/>
                  </a:lnTo>
                  <a:lnTo>
                    <a:pt x="546468" y="1736678"/>
                  </a:lnTo>
                  <a:lnTo>
                    <a:pt x="547126" y="1738211"/>
                  </a:lnTo>
                  <a:lnTo>
                    <a:pt x="547127" y="1742156"/>
                  </a:lnTo>
                  <a:lnTo>
                    <a:pt x="547785" y="1743909"/>
                  </a:lnTo>
                  <a:lnTo>
                    <a:pt x="551951" y="1747628"/>
                  </a:lnTo>
                  <a:lnTo>
                    <a:pt x="553266" y="1749819"/>
                  </a:lnTo>
                  <a:lnTo>
                    <a:pt x="553924" y="1752667"/>
                  </a:lnTo>
                  <a:lnTo>
                    <a:pt x="553269" y="1756395"/>
                  </a:lnTo>
                  <a:lnTo>
                    <a:pt x="553269" y="1758805"/>
                  </a:lnTo>
                  <a:lnTo>
                    <a:pt x="552394" y="1760779"/>
                  </a:lnTo>
                  <a:lnTo>
                    <a:pt x="554586" y="1763626"/>
                  </a:lnTo>
                  <a:lnTo>
                    <a:pt x="556778" y="1765595"/>
                  </a:lnTo>
                  <a:lnTo>
                    <a:pt x="564012" y="1772160"/>
                  </a:lnTo>
                  <a:lnTo>
                    <a:pt x="566861" y="1772593"/>
                  </a:lnTo>
                  <a:lnTo>
                    <a:pt x="571683" y="1774340"/>
                  </a:lnTo>
                  <a:lnTo>
                    <a:pt x="572997" y="1773899"/>
                  </a:lnTo>
                  <a:lnTo>
                    <a:pt x="573873" y="1771706"/>
                  </a:lnTo>
                  <a:lnTo>
                    <a:pt x="573872" y="1769514"/>
                  </a:lnTo>
                  <a:lnTo>
                    <a:pt x="575844" y="1768853"/>
                  </a:lnTo>
                  <a:lnTo>
                    <a:pt x="579789" y="1769286"/>
                  </a:lnTo>
                  <a:lnTo>
                    <a:pt x="582200" y="1771693"/>
                  </a:lnTo>
                  <a:lnTo>
                    <a:pt x="584392" y="1773443"/>
                  </a:lnTo>
                  <a:lnTo>
                    <a:pt x="584831" y="1774538"/>
                  </a:lnTo>
                  <a:lnTo>
                    <a:pt x="584612" y="1775415"/>
                  </a:lnTo>
                  <a:lnTo>
                    <a:pt x="583297" y="1776513"/>
                  </a:lnTo>
                  <a:lnTo>
                    <a:pt x="581764" y="1778270"/>
                  </a:lnTo>
                  <a:lnTo>
                    <a:pt x="580669" y="1779806"/>
                  </a:lnTo>
                  <a:lnTo>
                    <a:pt x="578916" y="1781123"/>
                  </a:lnTo>
                  <a:lnTo>
                    <a:pt x="578698" y="1782220"/>
                  </a:lnTo>
                  <a:lnTo>
                    <a:pt x="579575" y="1783752"/>
                  </a:lnTo>
                  <a:lnTo>
                    <a:pt x="581548" y="1786161"/>
                  </a:lnTo>
                  <a:lnTo>
                    <a:pt x="581329" y="1788134"/>
                  </a:lnTo>
                  <a:lnTo>
                    <a:pt x="581988" y="1790105"/>
                  </a:lnTo>
                  <a:lnTo>
                    <a:pt x="584197" y="1790304"/>
                  </a:lnTo>
                  <a:lnTo>
                    <a:pt x="584837" y="1791197"/>
                  </a:lnTo>
                  <a:lnTo>
                    <a:pt x="585057" y="1792950"/>
                  </a:lnTo>
                  <a:lnTo>
                    <a:pt x="586591" y="1794263"/>
                  </a:lnTo>
                  <a:lnTo>
                    <a:pt x="588564" y="1796671"/>
                  </a:lnTo>
                  <a:lnTo>
                    <a:pt x="588565" y="1799740"/>
                  </a:lnTo>
                  <a:lnTo>
                    <a:pt x="586155" y="1799306"/>
                  </a:lnTo>
                  <a:lnTo>
                    <a:pt x="584402" y="1799965"/>
                  </a:lnTo>
                  <a:lnTo>
                    <a:pt x="582868" y="1800187"/>
                  </a:lnTo>
                  <a:lnTo>
                    <a:pt x="580677" y="1799971"/>
                  </a:lnTo>
                  <a:lnTo>
                    <a:pt x="578924" y="1801289"/>
                  </a:lnTo>
                  <a:lnTo>
                    <a:pt x="580021" y="1803918"/>
                  </a:lnTo>
                  <a:lnTo>
                    <a:pt x="580021" y="1805233"/>
                  </a:lnTo>
                  <a:lnTo>
                    <a:pt x="578926" y="1805892"/>
                  </a:lnTo>
                  <a:lnTo>
                    <a:pt x="578269" y="1807209"/>
                  </a:lnTo>
                  <a:lnTo>
                    <a:pt x="578488" y="1808085"/>
                  </a:lnTo>
                  <a:lnTo>
                    <a:pt x="579804" y="1809617"/>
                  </a:lnTo>
                  <a:lnTo>
                    <a:pt x="579805" y="1811370"/>
                  </a:lnTo>
                  <a:lnTo>
                    <a:pt x="578709" y="1811811"/>
                  </a:lnTo>
                  <a:lnTo>
                    <a:pt x="576956" y="1812691"/>
                  </a:lnTo>
                  <a:lnTo>
                    <a:pt x="576299" y="1814007"/>
                  </a:lnTo>
                  <a:lnTo>
                    <a:pt x="576738" y="1815979"/>
                  </a:lnTo>
                  <a:lnTo>
                    <a:pt x="577396" y="1816416"/>
                  </a:lnTo>
                  <a:lnTo>
                    <a:pt x="577397" y="1817731"/>
                  </a:lnTo>
                  <a:lnTo>
                    <a:pt x="577397" y="1819923"/>
                  </a:lnTo>
                  <a:lnTo>
                    <a:pt x="577617" y="1821457"/>
                  </a:lnTo>
                  <a:lnTo>
                    <a:pt x="580905" y="1823205"/>
                  </a:lnTo>
                  <a:lnTo>
                    <a:pt x="582219" y="1822327"/>
                  </a:lnTo>
                  <a:lnTo>
                    <a:pt x="583534" y="1822105"/>
                  </a:lnTo>
                  <a:lnTo>
                    <a:pt x="585944" y="1823198"/>
                  </a:lnTo>
                  <a:lnTo>
                    <a:pt x="585946" y="1826486"/>
                  </a:lnTo>
                  <a:lnTo>
                    <a:pt x="584632" y="1827583"/>
                  </a:lnTo>
                  <a:lnTo>
                    <a:pt x="580468" y="1828248"/>
                  </a:lnTo>
                  <a:lnTo>
                    <a:pt x="578058" y="1826717"/>
                  </a:lnTo>
                  <a:lnTo>
                    <a:pt x="576087" y="1829570"/>
                  </a:lnTo>
                  <a:lnTo>
                    <a:pt x="575868" y="1831762"/>
                  </a:lnTo>
                  <a:lnTo>
                    <a:pt x="575432" y="1836147"/>
                  </a:lnTo>
                  <a:lnTo>
                    <a:pt x="575872" y="1842283"/>
                  </a:lnTo>
                  <a:lnTo>
                    <a:pt x="576749" y="1843378"/>
                  </a:lnTo>
                  <a:lnTo>
                    <a:pt x="576312" y="1847982"/>
                  </a:lnTo>
                  <a:lnTo>
                    <a:pt x="577847" y="1849294"/>
                  </a:lnTo>
                  <a:lnTo>
                    <a:pt x="582010" y="1848850"/>
                  </a:lnTo>
                  <a:lnTo>
                    <a:pt x="583763" y="1848847"/>
                  </a:lnTo>
                  <a:lnTo>
                    <a:pt x="584640" y="1850380"/>
                  </a:lnTo>
                  <a:lnTo>
                    <a:pt x="585738" y="1855201"/>
                  </a:lnTo>
                  <a:lnTo>
                    <a:pt x="586397" y="1858926"/>
                  </a:lnTo>
                  <a:lnTo>
                    <a:pt x="587931" y="1860457"/>
                  </a:lnTo>
                  <a:lnTo>
                    <a:pt x="587931" y="1861773"/>
                  </a:lnTo>
                  <a:lnTo>
                    <a:pt x="588371" y="1864402"/>
                  </a:lnTo>
                  <a:lnTo>
                    <a:pt x="589687" y="1867250"/>
                  </a:lnTo>
                  <a:lnTo>
                    <a:pt x="589468" y="1868784"/>
                  </a:lnTo>
                  <a:lnTo>
                    <a:pt x="587716" y="1871198"/>
                  </a:lnTo>
                  <a:lnTo>
                    <a:pt x="586841" y="1873830"/>
                  </a:lnTo>
                  <a:lnTo>
                    <a:pt x="586623" y="1876899"/>
                  </a:lnTo>
                  <a:lnTo>
                    <a:pt x="587281" y="1879528"/>
                  </a:lnTo>
                  <a:lnTo>
                    <a:pt x="589254" y="1880402"/>
                  </a:lnTo>
                  <a:lnTo>
                    <a:pt x="592759" y="1879300"/>
                  </a:lnTo>
                  <a:lnTo>
                    <a:pt x="595169" y="1879078"/>
                  </a:lnTo>
                  <a:lnTo>
                    <a:pt x="597581" y="1879731"/>
                  </a:lnTo>
                  <a:lnTo>
                    <a:pt x="599334" y="1882359"/>
                  </a:lnTo>
                  <a:lnTo>
                    <a:pt x="599993" y="1884988"/>
                  </a:lnTo>
                  <a:lnTo>
                    <a:pt x="601746" y="1886739"/>
                  </a:lnTo>
                  <a:lnTo>
                    <a:pt x="602623" y="1887834"/>
                  </a:lnTo>
                  <a:lnTo>
                    <a:pt x="602624" y="1889807"/>
                  </a:lnTo>
                  <a:lnTo>
                    <a:pt x="603940" y="1891996"/>
                  </a:lnTo>
                  <a:lnTo>
                    <a:pt x="606351" y="1893965"/>
                  </a:lnTo>
                  <a:lnTo>
                    <a:pt x="608105" y="1895935"/>
                  </a:lnTo>
                  <a:lnTo>
                    <a:pt x="608763" y="1897031"/>
                  </a:lnTo>
                  <a:lnTo>
                    <a:pt x="608325" y="1898785"/>
                  </a:lnTo>
                  <a:lnTo>
                    <a:pt x="607230" y="1900540"/>
                  </a:lnTo>
                  <a:lnTo>
                    <a:pt x="605916" y="1902295"/>
                  </a:lnTo>
                  <a:lnTo>
                    <a:pt x="606793" y="1903609"/>
                  </a:lnTo>
                  <a:lnTo>
                    <a:pt x="610300" y="1905796"/>
                  </a:lnTo>
                  <a:lnTo>
                    <a:pt x="610740" y="1909521"/>
                  </a:lnTo>
                  <a:lnTo>
                    <a:pt x="610302" y="1912153"/>
                  </a:lnTo>
                  <a:lnTo>
                    <a:pt x="609427" y="1913908"/>
                  </a:lnTo>
                  <a:lnTo>
                    <a:pt x="608113" y="1916101"/>
                  </a:lnTo>
                  <a:lnTo>
                    <a:pt x="601322" y="1922468"/>
                  </a:lnTo>
                  <a:lnTo>
                    <a:pt x="599131" y="1923129"/>
                  </a:lnTo>
                  <a:lnTo>
                    <a:pt x="593433" y="1923796"/>
                  </a:lnTo>
                  <a:lnTo>
                    <a:pt x="589709" y="1925994"/>
                  </a:lnTo>
                  <a:lnTo>
                    <a:pt x="557497" y="1926482"/>
                  </a:lnTo>
                  <a:lnTo>
                    <a:pt x="557739" y="1986102"/>
                  </a:lnTo>
                  <a:lnTo>
                    <a:pt x="581194" y="2006231"/>
                  </a:lnTo>
                  <a:lnTo>
                    <a:pt x="596758" y="2021989"/>
                  </a:lnTo>
                  <a:lnTo>
                    <a:pt x="598950" y="2023082"/>
                  </a:lnTo>
                  <a:lnTo>
                    <a:pt x="603771" y="2024390"/>
                  </a:lnTo>
                  <a:lnTo>
                    <a:pt x="605305" y="2025483"/>
                  </a:lnTo>
                  <a:lnTo>
                    <a:pt x="605306" y="2026360"/>
                  </a:lnTo>
                  <a:lnTo>
                    <a:pt x="605087" y="2028333"/>
                  </a:lnTo>
                  <a:lnTo>
                    <a:pt x="605307" y="2029648"/>
                  </a:lnTo>
                  <a:lnTo>
                    <a:pt x="608156" y="2030301"/>
                  </a:lnTo>
                  <a:lnTo>
                    <a:pt x="611663" y="2032926"/>
                  </a:lnTo>
                  <a:lnTo>
                    <a:pt x="614731" y="2034017"/>
                  </a:lnTo>
                  <a:lnTo>
                    <a:pt x="619114" y="2033791"/>
                  </a:lnTo>
                  <a:lnTo>
                    <a:pt x="623717" y="2034880"/>
                  </a:lnTo>
                  <a:lnTo>
                    <a:pt x="628100" y="2037504"/>
                  </a:lnTo>
                  <a:lnTo>
                    <a:pt x="630292" y="2039254"/>
                  </a:lnTo>
                  <a:lnTo>
                    <a:pt x="632483" y="2039250"/>
                  </a:lnTo>
                  <a:lnTo>
                    <a:pt x="635333" y="2041000"/>
                  </a:lnTo>
                  <a:lnTo>
                    <a:pt x="636648" y="2042312"/>
                  </a:lnTo>
                  <a:lnTo>
                    <a:pt x="637306" y="2042311"/>
                  </a:lnTo>
                  <a:lnTo>
                    <a:pt x="639059" y="2044720"/>
                  </a:lnTo>
                  <a:lnTo>
                    <a:pt x="641909" y="2048661"/>
                  </a:lnTo>
                  <a:lnTo>
                    <a:pt x="644101" y="2048877"/>
                  </a:lnTo>
                  <a:lnTo>
                    <a:pt x="646511" y="2049750"/>
                  </a:lnTo>
                  <a:lnTo>
                    <a:pt x="648047" y="2051062"/>
                  </a:lnTo>
                  <a:lnTo>
                    <a:pt x="650457" y="2051059"/>
                  </a:lnTo>
                  <a:lnTo>
                    <a:pt x="651772" y="2052153"/>
                  </a:lnTo>
                  <a:lnTo>
                    <a:pt x="651773" y="2053468"/>
                  </a:lnTo>
                  <a:lnTo>
                    <a:pt x="651773" y="2055660"/>
                  </a:lnTo>
                  <a:lnTo>
                    <a:pt x="652650" y="2055878"/>
                  </a:lnTo>
                  <a:lnTo>
                    <a:pt x="659005" y="2056964"/>
                  </a:lnTo>
                  <a:lnTo>
                    <a:pt x="660101" y="2058716"/>
                  </a:lnTo>
                  <a:lnTo>
                    <a:pt x="660322" y="2061565"/>
                  </a:lnTo>
                  <a:lnTo>
                    <a:pt x="659884" y="2063757"/>
                  </a:lnTo>
                  <a:lnTo>
                    <a:pt x="659447" y="2066169"/>
                  </a:lnTo>
                  <a:lnTo>
                    <a:pt x="660324" y="2067264"/>
                  </a:lnTo>
                  <a:lnTo>
                    <a:pt x="663831" y="2068793"/>
                  </a:lnTo>
                  <a:lnTo>
                    <a:pt x="666460" y="2068789"/>
                  </a:lnTo>
                  <a:lnTo>
                    <a:pt x="667993" y="2066156"/>
                  </a:lnTo>
                  <a:lnTo>
                    <a:pt x="669527" y="2065058"/>
                  </a:lnTo>
                  <a:lnTo>
                    <a:pt x="676539" y="2064389"/>
                  </a:lnTo>
                  <a:lnTo>
                    <a:pt x="678293" y="2066140"/>
                  </a:lnTo>
                  <a:lnTo>
                    <a:pt x="683771" y="2066351"/>
                  </a:lnTo>
                  <a:lnTo>
                    <a:pt x="685524" y="2065252"/>
                  </a:lnTo>
                  <a:lnTo>
                    <a:pt x="686619" y="2064155"/>
                  </a:lnTo>
                  <a:lnTo>
                    <a:pt x="687934" y="2064371"/>
                  </a:lnTo>
                  <a:lnTo>
                    <a:pt x="689687" y="2066123"/>
                  </a:lnTo>
                  <a:lnTo>
                    <a:pt x="689688" y="2067657"/>
                  </a:lnTo>
                  <a:lnTo>
                    <a:pt x="696044" y="2070716"/>
                  </a:lnTo>
                  <a:lnTo>
                    <a:pt x="696466" y="2071764"/>
                  </a:lnTo>
                  <a:lnTo>
                    <a:pt x="696466" y="2073273"/>
                  </a:lnTo>
                  <a:lnTo>
                    <a:pt x="695607" y="2074881"/>
                  </a:lnTo>
                  <a:lnTo>
                    <a:pt x="695608" y="2077292"/>
                  </a:lnTo>
                  <a:lnTo>
                    <a:pt x="697581" y="2078604"/>
                  </a:lnTo>
                  <a:lnTo>
                    <a:pt x="699553" y="2078602"/>
                  </a:lnTo>
                  <a:lnTo>
                    <a:pt x="700869" y="2081011"/>
                  </a:lnTo>
                  <a:lnTo>
                    <a:pt x="701527" y="2083201"/>
                  </a:lnTo>
                  <a:lnTo>
                    <a:pt x="702228" y="2085071"/>
                  </a:lnTo>
                  <a:lnTo>
                    <a:pt x="702640" y="2086992"/>
                  </a:lnTo>
                  <a:lnTo>
                    <a:pt x="701337" y="2088844"/>
                  </a:lnTo>
                  <a:lnTo>
                    <a:pt x="702366" y="2090079"/>
                  </a:lnTo>
                  <a:lnTo>
                    <a:pt x="707008" y="2089111"/>
                  </a:lnTo>
                  <a:lnTo>
                    <a:pt x="709418" y="2088450"/>
                  </a:lnTo>
                  <a:lnTo>
                    <a:pt x="712705" y="2089102"/>
                  </a:lnTo>
                  <a:lnTo>
                    <a:pt x="717308" y="2091068"/>
                  </a:lnTo>
                  <a:lnTo>
                    <a:pt x="719499" y="2089969"/>
                  </a:lnTo>
                  <a:lnTo>
                    <a:pt x="720594" y="2089967"/>
                  </a:lnTo>
                  <a:lnTo>
                    <a:pt x="723444" y="2093908"/>
                  </a:lnTo>
                  <a:lnTo>
                    <a:pt x="727829" y="2097847"/>
                  </a:lnTo>
                  <a:lnTo>
                    <a:pt x="732650" y="2099812"/>
                  </a:lnTo>
                  <a:lnTo>
                    <a:pt x="735500" y="2101780"/>
                  </a:lnTo>
                  <a:lnTo>
                    <a:pt x="735500" y="2103095"/>
                  </a:lnTo>
                  <a:lnTo>
                    <a:pt x="735502" y="2107479"/>
                  </a:lnTo>
                  <a:lnTo>
                    <a:pt x="737475" y="2108791"/>
                  </a:lnTo>
                  <a:lnTo>
                    <a:pt x="741200" y="2108785"/>
                  </a:lnTo>
                  <a:lnTo>
                    <a:pt x="742296" y="2109880"/>
                  </a:lnTo>
                  <a:lnTo>
                    <a:pt x="744050" y="2112069"/>
                  </a:lnTo>
                  <a:lnTo>
                    <a:pt x="745260" y="2111528"/>
                  </a:lnTo>
                  <a:lnTo>
                    <a:pt x="746636" y="2110977"/>
                  </a:lnTo>
                  <a:lnTo>
                    <a:pt x="748176" y="2111858"/>
                  </a:lnTo>
                  <a:lnTo>
                    <a:pt x="748726" y="2113233"/>
                  </a:lnTo>
                  <a:lnTo>
                    <a:pt x="747736" y="2114334"/>
                  </a:lnTo>
                  <a:lnTo>
                    <a:pt x="746242" y="2115134"/>
                  </a:lnTo>
                  <a:lnTo>
                    <a:pt x="744711" y="2115820"/>
                  </a:lnTo>
                  <a:lnTo>
                    <a:pt x="743225" y="2118406"/>
                  </a:lnTo>
                  <a:lnTo>
                    <a:pt x="738440" y="2122148"/>
                  </a:lnTo>
                  <a:lnTo>
                    <a:pt x="734093" y="2121872"/>
                  </a:lnTo>
                  <a:lnTo>
                    <a:pt x="733598" y="2123028"/>
                  </a:lnTo>
                  <a:lnTo>
                    <a:pt x="732443" y="2124129"/>
                  </a:lnTo>
                  <a:lnTo>
                    <a:pt x="733874" y="2127375"/>
                  </a:lnTo>
                  <a:lnTo>
                    <a:pt x="733324" y="2128641"/>
                  </a:lnTo>
                  <a:lnTo>
                    <a:pt x="731178" y="2128366"/>
                  </a:lnTo>
                  <a:lnTo>
                    <a:pt x="728813" y="2130291"/>
                  </a:lnTo>
                  <a:lnTo>
                    <a:pt x="726007" y="2131117"/>
                  </a:lnTo>
                  <a:lnTo>
                    <a:pt x="723897" y="2131389"/>
                  </a:lnTo>
                  <a:lnTo>
                    <a:pt x="720829" y="2131394"/>
                  </a:lnTo>
                  <a:lnTo>
                    <a:pt x="718415" y="2131612"/>
                  </a:lnTo>
                  <a:lnTo>
                    <a:pt x="717866" y="2133153"/>
                  </a:lnTo>
                  <a:lnTo>
                    <a:pt x="715790" y="2133374"/>
                  </a:lnTo>
                  <a:lnTo>
                    <a:pt x="714124" y="2132547"/>
                  </a:lnTo>
                  <a:lnTo>
                    <a:pt x="712529" y="2131227"/>
                  </a:lnTo>
                  <a:lnTo>
                    <a:pt x="709833" y="2131557"/>
                  </a:lnTo>
                  <a:lnTo>
                    <a:pt x="709118" y="2133538"/>
                  </a:lnTo>
                  <a:lnTo>
                    <a:pt x="709943" y="2135244"/>
                  </a:lnTo>
                  <a:lnTo>
                    <a:pt x="710109" y="2136455"/>
                  </a:lnTo>
                  <a:lnTo>
                    <a:pt x="708568" y="2137555"/>
                  </a:lnTo>
                  <a:lnTo>
                    <a:pt x="706588" y="2138711"/>
                  </a:lnTo>
                  <a:lnTo>
                    <a:pt x="703342" y="2141352"/>
                  </a:lnTo>
                  <a:lnTo>
                    <a:pt x="702683" y="2142673"/>
                  </a:lnTo>
                  <a:lnTo>
                    <a:pt x="702463" y="2144874"/>
                  </a:lnTo>
                  <a:lnTo>
                    <a:pt x="699767" y="2147735"/>
                  </a:lnTo>
                  <a:lnTo>
                    <a:pt x="697071" y="2149716"/>
                  </a:lnTo>
                  <a:lnTo>
                    <a:pt x="695696" y="2151917"/>
                  </a:lnTo>
                  <a:lnTo>
                    <a:pt x="694926" y="2154118"/>
                  </a:lnTo>
                  <a:lnTo>
                    <a:pt x="695477" y="2156264"/>
                  </a:lnTo>
                  <a:lnTo>
                    <a:pt x="695588" y="2160281"/>
                  </a:lnTo>
                  <a:lnTo>
                    <a:pt x="695202" y="2163253"/>
                  </a:lnTo>
                  <a:lnTo>
                    <a:pt x="693388" y="2167930"/>
                  </a:lnTo>
                  <a:lnTo>
                    <a:pt x="692356" y="2170016"/>
                  </a:lnTo>
                  <a:lnTo>
                    <a:pt x="691078" y="2170516"/>
                  </a:lnTo>
                  <a:lnTo>
                    <a:pt x="687227" y="2170516"/>
                  </a:lnTo>
                  <a:lnTo>
                    <a:pt x="684695" y="2169305"/>
                  </a:lnTo>
                  <a:lnTo>
                    <a:pt x="682660" y="2168975"/>
                  </a:lnTo>
                  <a:lnTo>
                    <a:pt x="681181" y="2170253"/>
                  </a:lnTo>
                  <a:lnTo>
                    <a:pt x="680305" y="2171789"/>
                  </a:lnTo>
                  <a:lnTo>
                    <a:pt x="679868" y="2173981"/>
                  </a:lnTo>
                  <a:lnTo>
                    <a:pt x="679211" y="2177489"/>
                  </a:lnTo>
                  <a:lnTo>
                    <a:pt x="678287" y="2178247"/>
                  </a:lnTo>
                  <a:lnTo>
                    <a:pt x="676417" y="2178797"/>
                  </a:lnTo>
                  <a:lnTo>
                    <a:pt x="675867" y="2179568"/>
                  </a:lnTo>
                  <a:lnTo>
                    <a:pt x="675812" y="2180586"/>
                  </a:lnTo>
                  <a:lnTo>
                    <a:pt x="676307" y="2182209"/>
                  </a:lnTo>
                  <a:lnTo>
                    <a:pt x="676445" y="2185125"/>
                  </a:lnTo>
                  <a:lnTo>
                    <a:pt x="676148" y="2189549"/>
                  </a:lnTo>
                  <a:lnTo>
                    <a:pt x="676149" y="2191960"/>
                  </a:lnTo>
                  <a:lnTo>
                    <a:pt x="677464" y="2193931"/>
                  </a:lnTo>
                  <a:lnTo>
                    <a:pt x="679876" y="2197435"/>
                  </a:lnTo>
                  <a:lnTo>
                    <a:pt x="680535" y="2200722"/>
                  </a:lnTo>
                  <a:lnTo>
                    <a:pt x="684041" y="2201374"/>
                  </a:lnTo>
                  <a:lnTo>
                    <a:pt x="686453" y="2203123"/>
                  </a:lnTo>
                  <a:lnTo>
                    <a:pt x="687548" y="2204437"/>
                  </a:lnTo>
                  <a:lnTo>
                    <a:pt x="687111" y="2205534"/>
                  </a:lnTo>
                  <a:lnTo>
                    <a:pt x="684920" y="2207948"/>
                  </a:lnTo>
                  <a:lnTo>
                    <a:pt x="682292" y="2210802"/>
                  </a:lnTo>
                  <a:lnTo>
                    <a:pt x="681416" y="2213214"/>
                  </a:lnTo>
                  <a:lnTo>
                    <a:pt x="681637" y="2217817"/>
                  </a:lnTo>
                  <a:lnTo>
                    <a:pt x="681419" y="2221325"/>
                  </a:lnTo>
                  <a:lnTo>
                    <a:pt x="679229" y="2224397"/>
                  </a:lnTo>
                  <a:lnTo>
                    <a:pt x="677697" y="2227906"/>
                  </a:lnTo>
                  <a:lnTo>
                    <a:pt x="677698" y="2230756"/>
                  </a:lnTo>
                  <a:lnTo>
                    <a:pt x="677918" y="2232509"/>
                  </a:lnTo>
                  <a:lnTo>
                    <a:pt x="679013" y="2233384"/>
                  </a:lnTo>
                  <a:lnTo>
                    <a:pt x="680986" y="2234038"/>
                  </a:lnTo>
                  <a:lnTo>
                    <a:pt x="683396" y="2234034"/>
                  </a:lnTo>
                  <a:lnTo>
                    <a:pt x="683835" y="2234911"/>
                  </a:lnTo>
                  <a:lnTo>
                    <a:pt x="683616" y="2237103"/>
                  </a:lnTo>
                  <a:lnTo>
                    <a:pt x="683619" y="2241706"/>
                  </a:lnTo>
                  <a:lnTo>
                    <a:pt x="682962" y="2243241"/>
                  </a:lnTo>
                  <a:lnTo>
                    <a:pt x="680114" y="2244780"/>
                  </a:lnTo>
                  <a:lnTo>
                    <a:pt x="680114" y="2246753"/>
                  </a:lnTo>
                  <a:lnTo>
                    <a:pt x="680553" y="2249163"/>
                  </a:lnTo>
                  <a:lnTo>
                    <a:pt x="681431" y="2253327"/>
                  </a:lnTo>
                  <a:lnTo>
                    <a:pt x="682968" y="2259243"/>
                  </a:lnTo>
                  <a:lnTo>
                    <a:pt x="682092" y="2261655"/>
                  </a:lnTo>
                  <a:lnTo>
                    <a:pt x="680558" y="2262753"/>
                  </a:lnTo>
                  <a:lnTo>
                    <a:pt x="678149" y="2263415"/>
                  </a:lnTo>
                  <a:lnTo>
                    <a:pt x="676834" y="2266266"/>
                  </a:lnTo>
                  <a:lnTo>
                    <a:pt x="676397" y="2269555"/>
                  </a:lnTo>
                  <a:lnTo>
                    <a:pt x="677055" y="2270650"/>
                  </a:lnTo>
                  <a:lnTo>
                    <a:pt x="681440" y="2275465"/>
                  </a:lnTo>
                  <a:lnTo>
                    <a:pt x="681879" y="2277656"/>
                  </a:lnTo>
                  <a:lnTo>
                    <a:pt x="681880" y="2281163"/>
                  </a:lnTo>
                  <a:lnTo>
                    <a:pt x="682319" y="2282478"/>
                  </a:lnTo>
                  <a:lnTo>
                    <a:pt x="682320" y="2285327"/>
                  </a:lnTo>
                  <a:lnTo>
                    <a:pt x="682103" y="2289931"/>
                  </a:lnTo>
                  <a:lnTo>
                    <a:pt x="682323" y="2292342"/>
                  </a:lnTo>
                  <a:lnTo>
                    <a:pt x="685830" y="2294528"/>
                  </a:lnTo>
                  <a:lnTo>
                    <a:pt x="687802" y="2294744"/>
                  </a:lnTo>
                  <a:lnTo>
                    <a:pt x="690432" y="2295179"/>
                  </a:lnTo>
                  <a:lnTo>
                    <a:pt x="691528" y="2296931"/>
                  </a:lnTo>
                  <a:lnTo>
                    <a:pt x="693720" y="2298681"/>
                  </a:lnTo>
                  <a:lnTo>
                    <a:pt x="693940" y="2299995"/>
                  </a:lnTo>
                  <a:lnTo>
                    <a:pt x="695475" y="2301966"/>
                  </a:lnTo>
                  <a:lnTo>
                    <a:pt x="696133" y="2303937"/>
                  </a:lnTo>
                  <a:lnTo>
                    <a:pt x="696353" y="2307664"/>
                  </a:lnTo>
                  <a:lnTo>
                    <a:pt x="700518" y="2311821"/>
                  </a:lnTo>
                  <a:lnTo>
                    <a:pt x="702929" y="2312914"/>
                  </a:lnTo>
                  <a:lnTo>
                    <a:pt x="704684" y="2315980"/>
                  </a:lnTo>
                  <a:lnTo>
                    <a:pt x="707314" y="2316633"/>
                  </a:lnTo>
                  <a:lnTo>
                    <a:pt x="712135" y="2316626"/>
                  </a:lnTo>
                  <a:lnTo>
                    <a:pt x="713450" y="2317062"/>
                  </a:lnTo>
                  <a:lnTo>
                    <a:pt x="714546" y="2320568"/>
                  </a:lnTo>
                  <a:lnTo>
                    <a:pt x="715763" y="2323809"/>
                  </a:lnTo>
                  <a:lnTo>
                    <a:pt x="716843" y="2322633"/>
                  </a:lnTo>
                  <a:lnTo>
                    <a:pt x="701642" y="2357697"/>
                  </a:lnTo>
                  <a:lnTo>
                    <a:pt x="685792" y="2398426"/>
                  </a:lnTo>
                  <a:lnTo>
                    <a:pt x="679804" y="2402770"/>
                  </a:lnTo>
                  <a:lnTo>
                    <a:pt x="670148" y="2379751"/>
                  </a:lnTo>
                  <a:lnTo>
                    <a:pt x="666649" y="2374040"/>
                  </a:lnTo>
                  <a:lnTo>
                    <a:pt x="660940" y="2371646"/>
                  </a:lnTo>
                  <a:lnTo>
                    <a:pt x="648969" y="2370543"/>
                  </a:lnTo>
                  <a:lnTo>
                    <a:pt x="638102" y="2366673"/>
                  </a:lnTo>
                  <a:lnTo>
                    <a:pt x="629261" y="2363544"/>
                  </a:lnTo>
                  <a:lnTo>
                    <a:pt x="617399" y="2362721"/>
                  </a:lnTo>
                  <a:lnTo>
                    <a:pt x="610528" y="2361743"/>
                  </a:lnTo>
                  <a:lnTo>
                    <a:pt x="607903" y="2360458"/>
                  </a:lnTo>
                  <a:lnTo>
                    <a:pt x="604630" y="2360361"/>
                  </a:lnTo>
                  <a:lnTo>
                    <a:pt x="601762" y="2360634"/>
                  </a:lnTo>
                  <a:lnTo>
                    <a:pt x="597223" y="2361828"/>
                  </a:lnTo>
                  <a:lnTo>
                    <a:pt x="594615" y="2362709"/>
                  </a:lnTo>
                  <a:lnTo>
                    <a:pt x="590801" y="2362712"/>
                  </a:lnTo>
                  <a:lnTo>
                    <a:pt x="587322" y="2363244"/>
                  </a:lnTo>
                  <a:lnTo>
                    <a:pt x="586001" y="2363299"/>
                  </a:lnTo>
                  <a:lnTo>
                    <a:pt x="581867" y="2363083"/>
                  </a:lnTo>
                  <a:lnTo>
                    <a:pt x="579464" y="2361555"/>
                  </a:lnTo>
                  <a:lnTo>
                    <a:pt x="577454" y="2360091"/>
                  </a:lnTo>
                  <a:lnTo>
                    <a:pt x="577065" y="2358326"/>
                  </a:lnTo>
                  <a:lnTo>
                    <a:pt x="579084" y="2354684"/>
                  </a:lnTo>
                  <a:lnTo>
                    <a:pt x="580413" y="2349520"/>
                  </a:lnTo>
                  <a:lnTo>
                    <a:pt x="582401" y="2345182"/>
                  </a:lnTo>
                  <a:lnTo>
                    <a:pt x="586902" y="2339416"/>
                  </a:lnTo>
                  <a:lnTo>
                    <a:pt x="589296" y="2332785"/>
                  </a:lnTo>
                  <a:lnTo>
                    <a:pt x="590585" y="2327812"/>
                  </a:lnTo>
                  <a:lnTo>
                    <a:pt x="589296" y="2323945"/>
                  </a:lnTo>
                  <a:lnTo>
                    <a:pt x="585613" y="2321919"/>
                  </a:lnTo>
                  <a:lnTo>
                    <a:pt x="579719" y="2318605"/>
                  </a:lnTo>
                  <a:lnTo>
                    <a:pt x="574010" y="2318972"/>
                  </a:lnTo>
                  <a:lnTo>
                    <a:pt x="567748" y="2320260"/>
                  </a:lnTo>
                  <a:lnTo>
                    <a:pt x="562886" y="2324471"/>
                  </a:lnTo>
                  <a:lnTo>
                    <a:pt x="557740" y="2322682"/>
                  </a:lnTo>
                  <a:lnTo>
                    <a:pt x="557115" y="2322466"/>
                  </a:lnTo>
                  <a:lnTo>
                    <a:pt x="557065" y="2318238"/>
                  </a:lnTo>
                  <a:lnTo>
                    <a:pt x="557618" y="2312341"/>
                  </a:lnTo>
                  <a:lnTo>
                    <a:pt x="560164" y="2308641"/>
                  </a:lnTo>
                  <a:lnTo>
                    <a:pt x="562559" y="2306451"/>
                  </a:lnTo>
                  <a:lnTo>
                    <a:pt x="566090" y="2304793"/>
                  </a:lnTo>
                  <a:lnTo>
                    <a:pt x="567195" y="2301475"/>
                  </a:lnTo>
                  <a:lnTo>
                    <a:pt x="567897" y="2298648"/>
                  </a:lnTo>
                  <a:lnTo>
                    <a:pt x="568184" y="2296801"/>
                  </a:lnTo>
                  <a:lnTo>
                    <a:pt x="568032" y="2288669"/>
                  </a:lnTo>
                  <a:lnTo>
                    <a:pt x="567677" y="2280154"/>
                  </a:lnTo>
                  <a:lnTo>
                    <a:pt x="570772" y="2268529"/>
                  </a:lnTo>
                  <a:lnTo>
                    <a:pt x="567744" y="2265701"/>
                  </a:lnTo>
                  <a:lnTo>
                    <a:pt x="566128" y="2262672"/>
                  </a:lnTo>
                  <a:lnTo>
                    <a:pt x="564109" y="2259847"/>
                  </a:lnTo>
                  <a:lnTo>
                    <a:pt x="563100" y="2256010"/>
                  </a:lnTo>
                  <a:lnTo>
                    <a:pt x="561888" y="2253790"/>
                  </a:lnTo>
                  <a:lnTo>
                    <a:pt x="560071" y="2251566"/>
                  </a:lnTo>
                  <a:lnTo>
                    <a:pt x="559667" y="2249145"/>
                  </a:lnTo>
                  <a:lnTo>
                    <a:pt x="559869" y="2246722"/>
                  </a:lnTo>
                  <a:lnTo>
                    <a:pt x="560071" y="2241472"/>
                  </a:lnTo>
                  <a:lnTo>
                    <a:pt x="559667" y="2238240"/>
                  </a:lnTo>
                  <a:lnTo>
                    <a:pt x="558657" y="2234808"/>
                  </a:lnTo>
                  <a:lnTo>
                    <a:pt x="556840" y="2230771"/>
                  </a:lnTo>
                  <a:lnTo>
                    <a:pt x="553408" y="2227943"/>
                  </a:lnTo>
                  <a:lnTo>
                    <a:pt x="551591" y="2222897"/>
                  </a:lnTo>
                  <a:lnTo>
                    <a:pt x="550380" y="2217040"/>
                  </a:lnTo>
                  <a:lnTo>
                    <a:pt x="548966" y="2212195"/>
                  </a:lnTo>
                  <a:lnTo>
                    <a:pt x="547351" y="2208559"/>
                  </a:lnTo>
                  <a:lnTo>
                    <a:pt x="544322" y="2207754"/>
                  </a:lnTo>
                  <a:lnTo>
                    <a:pt x="542706" y="2205531"/>
                  </a:lnTo>
                  <a:lnTo>
                    <a:pt x="542303" y="2203918"/>
                  </a:lnTo>
                  <a:lnTo>
                    <a:pt x="544928" y="2200686"/>
                  </a:lnTo>
                  <a:lnTo>
                    <a:pt x="546745" y="2197456"/>
                  </a:lnTo>
                  <a:lnTo>
                    <a:pt x="546341" y="2190591"/>
                  </a:lnTo>
                  <a:lnTo>
                    <a:pt x="544322" y="2184331"/>
                  </a:lnTo>
                  <a:lnTo>
                    <a:pt x="542101" y="2181910"/>
                  </a:lnTo>
                  <a:lnTo>
                    <a:pt x="539678" y="2179486"/>
                  </a:lnTo>
                  <a:lnTo>
                    <a:pt x="537659" y="2175045"/>
                  </a:lnTo>
                  <a:lnTo>
                    <a:pt x="535842" y="2171005"/>
                  </a:lnTo>
                  <a:lnTo>
                    <a:pt x="533419" y="2167371"/>
                  </a:lnTo>
                  <a:lnTo>
                    <a:pt x="531198" y="2164947"/>
                  </a:lnTo>
                  <a:lnTo>
                    <a:pt x="527361" y="2163131"/>
                  </a:lnTo>
                  <a:lnTo>
                    <a:pt x="524131" y="2162526"/>
                  </a:lnTo>
                  <a:lnTo>
                    <a:pt x="519178" y="2160296"/>
                  </a:lnTo>
                  <a:lnTo>
                    <a:pt x="515767" y="2156888"/>
                  </a:lnTo>
                  <a:lnTo>
                    <a:pt x="513684" y="2151581"/>
                  </a:lnTo>
                  <a:lnTo>
                    <a:pt x="512736" y="2148173"/>
                  </a:lnTo>
                  <a:lnTo>
                    <a:pt x="512358" y="2146089"/>
                  </a:lnTo>
                  <a:lnTo>
                    <a:pt x="512168" y="2140786"/>
                  </a:lnTo>
                  <a:lnTo>
                    <a:pt x="512358" y="2137374"/>
                  </a:lnTo>
                  <a:lnTo>
                    <a:pt x="512736" y="2134534"/>
                  </a:lnTo>
                  <a:lnTo>
                    <a:pt x="513305" y="2132261"/>
                  </a:lnTo>
                  <a:lnTo>
                    <a:pt x="514063" y="2128659"/>
                  </a:lnTo>
                  <a:lnTo>
                    <a:pt x="514252" y="2126387"/>
                  </a:lnTo>
                  <a:lnTo>
                    <a:pt x="514631" y="2122222"/>
                  </a:lnTo>
                  <a:lnTo>
                    <a:pt x="513873" y="2118811"/>
                  </a:lnTo>
                  <a:lnTo>
                    <a:pt x="512926" y="2115023"/>
                  </a:lnTo>
                  <a:lnTo>
                    <a:pt x="512240" y="2104576"/>
                  </a:lnTo>
                  <a:lnTo>
                    <a:pt x="511248" y="2098963"/>
                  </a:lnTo>
                  <a:lnTo>
                    <a:pt x="507391" y="2092474"/>
                  </a:lnTo>
                  <a:lnTo>
                    <a:pt x="506359" y="2089719"/>
                  </a:lnTo>
                  <a:lnTo>
                    <a:pt x="504981" y="2086794"/>
                  </a:lnTo>
                  <a:lnTo>
                    <a:pt x="503604" y="2084728"/>
                  </a:lnTo>
                  <a:lnTo>
                    <a:pt x="502915" y="2082146"/>
                  </a:lnTo>
                  <a:lnTo>
                    <a:pt x="503260" y="2078874"/>
                  </a:lnTo>
                  <a:lnTo>
                    <a:pt x="504292" y="2075603"/>
                  </a:lnTo>
                  <a:lnTo>
                    <a:pt x="505842" y="2073021"/>
                  </a:lnTo>
                  <a:lnTo>
                    <a:pt x="510110" y="2069327"/>
                  </a:lnTo>
                  <a:lnTo>
                    <a:pt x="510285" y="2066180"/>
                  </a:lnTo>
                  <a:lnTo>
                    <a:pt x="509410" y="2061806"/>
                  </a:lnTo>
                  <a:lnTo>
                    <a:pt x="506875" y="2057529"/>
                  </a:lnTo>
                  <a:lnTo>
                    <a:pt x="506703" y="2053914"/>
                  </a:lnTo>
                  <a:lnTo>
                    <a:pt x="506531" y="2051676"/>
                  </a:lnTo>
                  <a:lnTo>
                    <a:pt x="506186" y="2049093"/>
                  </a:lnTo>
                  <a:lnTo>
                    <a:pt x="505497" y="2046168"/>
                  </a:lnTo>
                  <a:lnTo>
                    <a:pt x="506530" y="2043756"/>
                  </a:lnTo>
                  <a:lnTo>
                    <a:pt x="508424" y="2041691"/>
                  </a:lnTo>
                  <a:lnTo>
                    <a:pt x="509801" y="2039282"/>
                  </a:lnTo>
                  <a:lnTo>
                    <a:pt x="511006" y="2036353"/>
                  </a:lnTo>
                  <a:lnTo>
                    <a:pt x="512728" y="2033428"/>
                  </a:lnTo>
                  <a:lnTo>
                    <a:pt x="514449" y="2031016"/>
                  </a:lnTo>
                  <a:lnTo>
                    <a:pt x="514449" y="2029297"/>
                  </a:lnTo>
                  <a:lnTo>
                    <a:pt x="513416" y="2027401"/>
                  </a:lnTo>
                  <a:lnTo>
                    <a:pt x="512556" y="2024649"/>
                  </a:lnTo>
                  <a:lnTo>
                    <a:pt x="512040" y="2021721"/>
                  </a:lnTo>
                  <a:lnTo>
                    <a:pt x="512039" y="2018623"/>
                  </a:lnTo>
                  <a:lnTo>
                    <a:pt x="512039" y="2015867"/>
                  </a:lnTo>
                  <a:lnTo>
                    <a:pt x="511695" y="2012942"/>
                  </a:lnTo>
                  <a:lnTo>
                    <a:pt x="511178" y="2010360"/>
                  </a:lnTo>
                  <a:lnTo>
                    <a:pt x="510318" y="2006229"/>
                  </a:lnTo>
                  <a:lnTo>
                    <a:pt x="508593" y="2003826"/>
                  </a:lnTo>
                  <a:lnTo>
                    <a:pt x="508028" y="2001603"/>
                  </a:lnTo>
                  <a:lnTo>
                    <a:pt x="507115" y="1998546"/>
                  </a:lnTo>
                  <a:lnTo>
                    <a:pt x="505698" y="1992878"/>
                  </a:lnTo>
                  <a:lnTo>
                    <a:pt x="504590" y="1990557"/>
                  </a:lnTo>
                  <a:lnTo>
                    <a:pt x="504068" y="1989461"/>
                  </a:lnTo>
                  <a:lnTo>
                    <a:pt x="500486" y="1984114"/>
                  </a:lnTo>
                  <a:lnTo>
                    <a:pt x="498701" y="1980706"/>
                  </a:lnTo>
                  <a:lnTo>
                    <a:pt x="496710" y="1976143"/>
                  </a:lnTo>
                  <a:lnTo>
                    <a:pt x="494161" y="1971295"/>
                  </a:lnTo>
                  <a:lnTo>
                    <a:pt x="492248" y="1966730"/>
                  </a:lnTo>
                  <a:lnTo>
                    <a:pt x="490142" y="1963103"/>
                  </a:lnTo>
                  <a:lnTo>
                    <a:pt x="487628" y="1959029"/>
                  </a:lnTo>
                  <a:lnTo>
                    <a:pt x="486099" y="1956150"/>
                  </a:lnTo>
                  <a:lnTo>
                    <a:pt x="481144" y="1954935"/>
                  </a:lnTo>
                  <a:lnTo>
                    <a:pt x="478946" y="1953018"/>
                  </a:lnTo>
                  <a:lnTo>
                    <a:pt x="474552" y="1952464"/>
                  </a:lnTo>
                  <a:lnTo>
                    <a:pt x="469609" y="1951915"/>
                  </a:lnTo>
                  <a:lnTo>
                    <a:pt x="463018" y="1952741"/>
                  </a:lnTo>
                  <a:lnTo>
                    <a:pt x="457525" y="1952465"/>
                  </a:lnTo>
                  <a:lnTo>
                    <a:pt x="451758" y="1951368"/>
                  </a:lnTo>
                  <a:lnTo>
                    <a:pt x="445990" y="1951641"/>
                  </a:lnTo>
                  <a:lnTo>
                    <a:pt x="442420" y="1952192"/>
                  </a:lnTo>
                  <a:lnTo>
                    <a:pt x="439125" y="1953288"/>
                  </a:lnTo>
                  <a:lnTo>
                    <a:pt x="436189" y="1955733"/>
                  </a:lnTo>
                  <a:lnTo>
                    <a:pt x="433349" y="1956623"/>
                  </a:lnTo>
                  <a:lnTo>
                    <a:pt x="429903" y="1957926"/>
                  </a:lnTo>
                  <a:lnTo>
                    <a:pt x="427286" y="1958577"/>
                  </a:lnTo>
                  <a:lnTo>
                    <a:pt x="424948" y="1958519"/>
                  </a:lnTo>
                  <a:lnTo>
                    <a:pt x="419026" y="1956596"/>
                  </a:lnTo>
                  <a:lnTo>
                    <a:pt x="416532" y="1952984"/>
                  </a:lnTo>
                  <a:lnTo>
                    <a:pt x="410989" y="1945551"/>
                  </a:lnTo>
                  <a:lnTo>
                    <a:pt x="408627" y="1943173"/>
                  </a:lnTo>
                  <a:lnTo>
                    <a:pt x="407727" y="1940423"/>
                  </a:lnTo>
                  <a:lnTo>
                    <a:pt x="406828" y="1937674"/>
                  </a:lnTo>
                  <a:lnTo>
                    <a:pt x="406091" y="1935071"/>
                  </a:lnTo>
                  <a:lnTo>
                    <a:pt x="405590" y="1930760"/>
                  </a:lnTo>
                  <a:lnTo>
                    <a:pt x="405274" y="1927133"/>
                  </a:lnTo>
                  <a:lnTo>
                    <a:pt x="405232" y="1922647"/>
                  </a:lnTo>
                  <a:lnTo>
                    <a:pt x="405708" y="1919299"/>
                  </a:lnTo>
                  <a:lnTo>
                    <a:pt x="405915" y="1915189"/>
                  </a:lnTo>
                  <a:lnTo>
                    <a:pt x="405569" y="1910870"/>
                  </a:lnTo>
                  <a:lnTo>
                    <a:pt x="405047" y="1906091"/>
                  </a:lnTo>
                  <a:lnTo>
                    <a:pt x="404600" y="1903014"/>
                  </a:lnTo>
                  <a:lnTo>
                    <a:pt x="404299" y="1899700"/>
                  </a:lnTo>
                  <a:lnTo>
                    <a:pt x="403601" y="1896246"/>
                  </a:lnTo>
                  <a:lnTo>
                    <a:pt x="402624" y="1891720"/>
                  </a:lnTo>
                  <a:lnTo>
                    <a:pt x="401380" y="1888212"/>
                  </a:lnTo>
                  <a:lnTo>
                    <a:pt x="400973" y="1884281"/>
                  </a:lnTo>
                  <a:lnTo>
                    <a:pt x="399489" y="1880627"/>
                  </a:lnTo>
                  <a:lnTo>
                    <a:pt x="397075" y="1877091"/>
                  </a:lnTo>
                  <a:lnTo>
                    <a:pt x="394811" y="1873391"/>
                  </a:lnTo>
                  <a:lnTo>
                    <a:pt x="394174" y="1872489"/>
                  </a:lnTo>
                  <a:lnTo>
                    <a:pt x="393482" y="1871511"/>
                  </a:lnTo>
                  <a:lnTo>
                    <a:pt x="394072" y="1867231"/>
                  </a:lnTo>
                  <a:lnTo>
                    <a:pt x="395061" y="1864943"/>
                  </a:lnTo>
                  <a:lnTo>
                    <a:pt x="397725" y="1860038"/>
                  </a:lnTo>
                  <a:lnTo>
                    <a:pt x="398602" y="1856981"/>
                  </a:lnTo>
                  <a:lnTo>
                    <a:pt x="401077" y="1853087"/>
                  </a:lnTo>
                  <a:lnTo>
                    <a:pt x="403089" y="1849290"/>
                  </a:lnTo>
                  <a:lnTo>
                    <a:pt x="406664" y="1843880"/>
                  </a:lnTo>
                  <a:lnTo>
                    <a:pt x="409646" y="1840891"/>
                  </a:lnTo>
                  <a:lnTo>
                    <a:pt x="412965" y="1836732"/>
                  </a:lnTo>
                  <a:lnTo>
                    <a:pt x="415396" y="1833613"/>
                  </a:lnTo>
                  <a:lnTo>
                    <a:pt x="416990" y="1830915"/>
                  </a:lnTo>
                  <a:lnTo>
                    <a:pt x="418392" y="1829154"/>
                  </a:lnTo>
                  <a:lnTo>
                    <a:pt x="419363" y="1826483"/>
                  </a:lnTo>
                  <a:lnTo>
                    <a:pt x="420015" y="1825371"/>
                  </a:lnTo>
                  <a:lnTo>
                    <a:pt x="421828" y="1822358"/>
                  </a:lnTo>
                  <a:lnTo>
                    <a:pt x="422363" y="1818619"/>
                  </a:lnTo>
                  <a:lnTo>
                    <a:pt x="423241" y="1817346"/>
                  </a:lnTo>
                  <a:lnTo>
                    <a:pt x="423994" y="1813212"/>
                  </a:lnTo>
                  <a:lnTo>
                    <a:pt x="424484" y="1806690"/>
                  </a:lnTo>
                  <a:lnTo>
                    <a:pt x="423016" y="1799864"/>
                  </a:lnTo>
                  <a:lnTo>
                    <a:pt x="420997" y="1794685"/>
                  </a:lnTo>
                  <a:lnTo>
                    <a:pt x="419929" y="1791632"/>
                  </a:lnTo>
                  <a:lnTo>
                    <a:pt x="418857" y="1788503"/>
                  </a:lnTo>
                  <a:lnTo>
                    <a:pt x="418140" y="1786367"/>
                  </a:lnTo>
                  <a:lnTo>
                    <a:pt x="416443" y="1783184"/>
                  </a:lnTo>
                  <a:lnTo>
                    <a:pt x="414108" y="1779646"/>
                  </a:lnTo>
                  <a:lnTo>
                    <a:pt x="411353" y="1775423"/>
                  </a:lnTo>
                  <a:lnTo>
                    <a:pt x="408542" y="1773557"/>
                  </a:lnTo>
                  <a:lnTo>
                    <a:pt x="406904" y="1773090"/>
                  </a:lnTo>
                  <a:lnTo>
                    <a:pt x="403162" y="1774259"/>
                  </a:lnTo>
                  <a:lnTo>
                    <a:pt x="400588" y="1774961"/>
                  </a:lnTo>
                  <a:lnTo>
                    <a:pt x="398483" y="1775195"/>
                  </a:lnTo>
                  <a:lnTo>
                    <a:pt x="396143" y="1773558"/>
                  </a:lnTo>
                  <a:lnTo>
                    <a:pt x="394740" y="1771219"/>
                  </a:lnTo>
                  <a:lnTo>
                    <a:pt x="392167" y="1766775"/>
                  </a:lnTo>
                  <a:lnTo>
                    <a:pt x="388273" y="1760356"/>
                  </a:lnTo>
                  <a:lnTo>
                    <a:pt x="387495" y="1754229"/>
                  </a:lnTo>
                  <a:lnTo>
                    <a:pt x="388157" y="1752242"/>
                  </a:lnTo>
                  <a:lnTo>
                    <a:pt x="387992" y="1749594"/>
                  </a:lnTo>
                  <a:lnTo>
                    <a:pt x="385343" y="1747938"/>
                  </a:lnTo>
                  <a:lnTo>
                    <a:pt x="386921" y="1747333"/>
                  </a:lnTo>
                  <a:lnTo>
                    <a:pt x="388622" y="1743549"/>
                  </a:lnTo>
                  <a:lnTo>
                    <a:pt x="390648" y="1740058"/>
                  </a:lnTo>
                  <a:lnTo>
                    <a:pt x="395390" y="1731118"/>
                  </a:lnTo>
                  <a:lnTo>
                    <a:pt x="395866" y="1727771"/>
                  </a:lnTo>
                  <a:lnTo>
                    <a:pt x="396906" y="1724864"/>
                  </a:lnTo>
                  <a:lnTo>
                    <a:pt x="397728" y="1720571"/>
                  </a:lnTo>
                  <a:lnTo>
                    <a:pt x="398227" y="1717765"/>
                  </a:lnTo>
                  <a:lnTo>
                    <a:pt x="398942" y="1714563"/>
                  </a:lnTo>
                  <a:lnTo>
                    <a:pt x="400815" y="1709378"/>
                  </a:lnTo>
                  <a:lnTo>
                    <a:pt x="402236" y="1706301"/>
                  </a:lnTo>
                  <a:lnTo>
                    <a:pt x="403334" y="1704709"/>
                  </a:lnTo>
                  <a:lnTo>
                    <a:pt x="404619" y="1700320"/>
                  </a:lnTo>
                  <a:lnTo>
                    <a:pt x="405905" y="1695933"/>
                  </a:lnTo>
                  <a:lnTo>
                    <a:pt x="404497" y="1688716"/>
                  </a:lnTo>
                  <a:lnTo>
                    <a:pt x="404144" y="1686152"/>
                  </a:lnTo>
                  <a:lnTo>
                    <a:pt x="403524" y="1684286"/>
                  </a:lnTo>
                  <a:lnTo>
                    <a:pt x="403213" y="1682269"/>
                  </a:lnTo>
                  <a:lnTo>
                    <a:pt x="402903" y="1681027"/>
                  </a:lnTo>
                  <a:lnTo>
                    <a:pt x="401815" y="1680404"/>
                  </a:lnTo>
                  <a:lnTo>
                    <a:pt x="399485" y="1678543"/>
                  </a:lnTo>
                  <a:lnTo>
                    <a:pt x="397703" y="1677619"/>
                  </a:lnTo>
                  <a:lnTo>
                    <a:pt x="397324" y="1674308"/>
                  </a:lnTo>
                  <a:lnTo>
                    <a:pt x="393895" y="1666738"/>
                  </a:lnTo>
                  <a:lnTo>
                    <a:pt x="393429" y="1663944"/>
                  </a:lnTo>
                  <a:lnTo>
                    <a:pt x="393740" y="1661768"/>
                  </a:lnTo>
                  <a:lnTo>
                    <a:pt x="394613" y="1660489"/>
                  </a:lnTo>
                  <a:lnTo>
                    <a:pt x="394886" y="1657847"/>
                  </a:lnTo>
                  <a:lnTo>
                    <a:pt x="395943" y="1655325"/>
                  </a:lnTo>
                  <a:lnTo>
                    <a:pt x="397312" y="1653229"/>
                  </a:lnTo>
                  <a:lnTo>
                    <a:pt x="399020" y="1650590"/>
                  </a:lnTo>
                  <a:lnTo>
                    <a:pt x="401039" y="1647792"/>
                  </a:lnTo>
                  <a:lnTo>
                    <a:pt x="402436" y="1648260"/>
                  </a:lnTo>
                  <a:lnTo>
                    <a:pt x="404765" y="1648105"/>
                  </a:lnTo>
                  <a:lnTo>
                    <a:pt x="406164" y="1647173"/>
                  </a:lnTo>
                  <a:lnTo>
                    <a:pt x="406629" y="1644842"/>
                  </a:lnTo>
                  <a:lnTo>
                    <a:pt x="407406" y="1641270"/>
                  </a:lnTo>
                  <a:lnTo>
                    <a:pt x="415501" y="1639718"/>
                  </a:lnTo>
                  <a:lnTo>
                    <a:pt x="417345" y="1639253"/>
                  </a:lnTo>
                  <a:lnTo>
                    <a:pt x="419519" y="1637543"/>
                  </a:lnTo>
                  <a:lnTo>
                    <a:pt x="420140" y="1635526"/>
                  </a:lnTo>
                  <a:lnTo>
                    <a:pt x="425589" y="1630222"/>
                  </a:lnTo>
                  <a:lnTo>
                    <a:pt x="427665" y="1627261"/>
                  </a:lnTo>
                  <a:lnTo>
                    <a:pt x="430632" y="1622509"/>
                  </a:lnTo>
                  <a:lnTo>
                    <a:pt x="431011" y="1620462"/>
                  </a:lnTo>
                  <a:lnTo>
                    <a:pt x="432098" y="1619685"/>
                  </a:lnTo>
                  <a:lnTo>
                    <a:pt x="433961" y="1620772"/>
                  </a:lnTo>
                  <a:lnTo>
                    <a:pt x="436446" y="1621082"/>
                  </a:lnTo>
                  <a:lnTo>
                    <a:pt x="438465" y="1621237"/>
                  </a:lnTo>
                  <a:lnTo>
                    <a:pt x="440795" y="1620617"/>
                  </a:lnTo>
                  <a:lnTo>
                    <a:pt x="444873" y="1619839"/>
                  </a:lnTo>
                  <a:lnTo>
                    <a:pt x="447543" y="1620729"/>
                  </a:lnTo>
                  <a:lnTo>
                    <a:pt x="454959" y="1620729"/>
                  </a:lnTo>
                  <a:lnTo>
                    <a:pt x="459707" y="1618949"/>
                  </a:lnTo>
                  <a:lnTo>
                    <a:pt x="463267" y="1614201"/>
                  </a:lnTo>
                  <a:lnTo>
                    <a:pt x="466530" y="1609159"/>
                  </a:lnTo>
                  <a:lnTo>
                    <a:pt x="468465" y="1605432"/>
                  </a:lnTo>
                  <a:lnTo>
                    <a:pt x="469421" y="1604156"/>
                  </a:lnTo>
                  <a:lnTo>
                    <a:pt x="472881" y="1599678"/>
                  </a:lnTo>
                  <a:lnTo>
                    <a:pt x="475201" y="1597570"/>
                  </a:lnTo>
                  <a:lnTo>
                    <a:pt x="477248" y="1596325"/>
                  </a:lnTo>
                  <a:lnTo>
                    <a:pt x="478825" y="1595022"/>
                  </a:lnTo>
                  <a:lnTo>
                    <a:pt x="480101" y="1593961"/>
                  </a:lnTo>
                  <a:lnTo>
                    <a:pt x="483583" y="1589949"/>
                  </a:lnTo>
                  <a:lnTo>
                    <a:pt x="485390" y="1588557"/>
                  </a:lnTo>
                  <a:lnTo>
                    <a:pt x="487729" y="1585134"/>
                  </a:lnTo>
                  <a:lnTo>
                    <a:pt x="488763" y="1583852"/>
                  </a:lnTo>
                  <a:lnTo>
                    <a:pt x="490931" y="1581829"/>
                  </a:lnTo>
                  <a:lnTo>
                    <a:pt x="495812" y="1579758"/>
                  </a:lnTo>
                  <a:lnTo>
                    <a:pt x="499881" y="1576136"/>
                  </a:lnTo>
                  <a:lnTo>
                    <a:pt x="504854" y="1570939"/>
                  </a:lnTo>
                  <a:lnTo>
                    <a:pt x="512313" y="1561674"/>
                  </a:lnTo>
                  <a:lnTo>
                    <a:pt x="516834" y="1556021"/>
                  </a:lnTo>
                  <a:lnTo>
                    <a:pt x="521581" y="1551501"/>
                  </a:lnTo>
                  <a:lnTo>
                    <a:pt x="530397" y="1542910"/>
                  </a:lnTo>
                  <a:lnTo>
                    <a:pt x="537857" y="1537710"/>
                  </a:lnTo>
                  <a:lnTo>
                    <a:pt x="538310" y="1535799"/>
                  </a:lnTo>
                  <a:lnTo>
                    <a:pt x="538718" y="1533211"/>
                  </a:lnTo>
                  <a:lnTo>
                    <a:pt x="538718" y="1531303"/>
                  </a:lnTo>
                  <a:lnTo>
                    <a:pt x="538173" y="1528311"/>
                  </a:lnTo>
                  <a:lnTo>
                    <a:pt x="537629" y="1525723"/>
                  </a:lnTo>
                  <a:lnTo>
                    <a:pt x="536948" y="1522454"/>
                  </a:lnTo>
                  <a:lnTo>
                    <a:pt x="534634" y="1519733"/>
                  </a:lnTo>
                  <a:lnTo>
                    <a:pt x="531808" y="1518138"/>
                  </a:lnTo>
                  <a:lnTo>
                    <a:pt x="529371" y="1516993"/>
                  </a:lnTo>
                  <a:lnTo>
                    <a:pt x="527076" y="1516419"/>
                  </a:lnTo>
                  <a:lnTo>
                    <a:pt x="524208" y="1516130"/>
                  </a:lnTo>
                  <a:lnTo>
                    <a:pt x="521913" y="1515987"/>
                  </a:lnTo>
                  <a:lnTo>
                    <a:pt x="519905" y="1515413"/>
                  </a:lnTo>
                  <a:lnTo>
                    <a:pt x="517037" y="1513551"/>
                  </a:lnTo>
                  <a:lnTo>
                    <a:pt x="514025" y="1510538"/>
                  </a:lnTo>
                  <a:lnTo>
                    <a:pt x="512448" y="1507527"/>
                  </a:lnTo>
                  <a:lnTo>
                    <a:pt x="513021" y="1504371"/>
                  </a:lnTo>
                  <a:lnTo>
                    <a:pt x="512734" y="1502652"/>
                  </a:lnTo>
                  <a:lnTo>
                    <a:pt x="512591" y="1499638"/>
                  </a:lnTo>
                  <a:lnTo>
                    <a:pt x="513882" y="1495480"/>
                  </a:lnTo>
                  <a:lnTo>
                    <a:pt x="514169" y="1492755"/>
                  </a:lnTo>
                  <a:lnTo>
                    <a:pt x="513165" y="1490890"/>
                  </a:lnTo>
                  <a:lnTo>
                    <a:pt x="512017" y="1489456"/>
                  </a:lnTo>
                  <a:lnTo>
                    <a:pt x="509436" y="1486589"/>
                  </a:lnTo>
                  <a:lnTo>
                    <a:pt x="507715" y="1484581"/>
                  </a:lnTo>
                  <a:lnTo>
                    <a:pt x="506424" y="1483432"/>
                  </a:lnTo>
                  <a:lnTo>
                    <a:pt x="504416" y="1481425"/>
                  </a:lnTo>
                  <a:lnTo>
                    <a:pt x="502696" y="1478846"/>
                  </a:lnTo>
                  <a:lnTo>
                    <a:pt x="500975" y="1476406"/>
                  </a:lnTo>
                  <a:lnTo>
                    <a:pt x="499828" y="1474256"/>
                  </a:lnTo>
                  <a:lnTo>
                    <a:pt x="499254" y="1472248"/>
                  </a:lnTo>
                  <a:lnTo>
                    <a:pt x="499397" y="1469523"/>
                  </a:lnTo>
                  <a:lnTo>
                    <a:pt x="498250" y="1466798"/>
                  </a:lnTo>
                  <a:lnTo>
                    <a:pt x="497389" y="1465219"/>
                  </a:lnTo>
                  <a:lnTo>
                    <a:pt x="495669" y="1463930"/>
                  </a:lnTo>
                  <a:lnTo>
                    <a:pt x="492581" y="1460331"/>
                  </a:lnTo>
                  <a:lnTo>
                    <a:pt x="493661" y="1456571"/>
                  </a:lnTo>
                  <a:lnTo>
                    <a:pt x="494586" y="1452816"/>
                  </a:lnTo>
                  <a:lnTo>
                    <a:pt x="495122" y="1450860"/>
                  </a:lnTo>
                  <a:lnTo>
                    <a:pt x="495249" y="1448457"/>
                  </a:lnTo>
                  <a:lnTo>
                    <a:pt x="494915" y="1446148"/>
                  </a:lnTo>
                  <a:lnTo>
                    <a:pt x="494076" y="1444791"/>
                  </a:lnTo>
                  <a:lnTo>
                    <a:pt x="491907" y="1443253"/>
                  </a:lnTo>
                  <a:lnTo>
                    <a:pt x="490434" y="1443393"/>
                  </a:lnTo>
                  <a:lnTo>
                    <a:pt x="489434" y="1443666"/>
                  </a:lnTo>
                  <a:lnTo>
                    <a:pt x="488438" y="1444016"/>
                  </a:lnTo>
                  <a:lnTo>
                    <a:pt x="487459" y="1444754"/>
                  </a:lnTo>
                  <a:lnTo>
                    <a:pt x="485915" y="1445048"/>
                  </a:lnTo>
                  <a:lnTo>
                    <a:pt x="484828" y="1445094"/>
                  </a:lnTo>
                  <a:lnTo>
                    <a:pt x="482800" y="1445021"/>
                  </a:lnTo>
                  <a:lnTo>
                    <a:pt x="480696" y="1444955"/>
                  </a:lnTo>
                  <a:lnTo>
                    <a:pt x="479115" y="1444401"/>
                  </a:lnTo>
                  <a:lnTo>
                    <a:pt x="474827" y="1440708"/>
                  </a:lnTo>
                  <a:lnTo>
                    <a:pt x="473134" y="1439386"/>
                  </a:lnTo>
                  <a:lnTo>
                    <a:pt x="470857" y="1438937"/>
                  </a:lnTo>
                  <a:lnTo>
                    <a:pt x="468623" y="1436808"/>
                  </a:lnTo>
                  <a:lnTo>
                    <a:pt x="466052" y="1433952"/>
                  </a:lnTo>
                  <a:lnTo>
                    <a:pt x="463197" y="1430240"/>
                  </a:lnTo>
                  <a:lnTo>
                    <a:pt x="461055" y="1426810"/>
                  </a:lnTo>
                  <a:lnTo>
                    <a:pt x="458485" y="1424240"/>
                  </a:lnTo>
                  <a:lnTo>
                    <a:pt x="456201" y="1420671"/>
                  </a:lnTo>
                  <a:lnTo>
                    <a:pt x="454345" y="1418244"/>
                  </a:lnTo>
                  <a:lnTo>
                    <a:pt x="454345" y="1415531"/>
                  </a:lnTo>
                  <a:lnTo>
                    <a:pt x="454202" y="1413818"/>
                  </a:lnTo>
                  <a:lnTo>
                    <a:pt x="452489" y="1412676"/>
                  </a:lnTo>
                  <a:lnTo>
                    <a:pt x="450775" y="1411391"/>
                  </a:lnTo>
                  <a:lnTo>
                    <a:pt x="449062" y="1409678"/>
                  </a:lnTo>
                  <a:lnTo>
                    <a:pt x="448919" y="1407965"/>
                  </a:lnTo>
                  <a:lnTo>
                    <a:pt x="448205" y="1406537"/>
                  </a:lnTo>
                  <a:lnTo>
                    <a:pt x="446349" y="1405681"/>
                  </a:lnTo>
                  <a:lnTo>
                    <a:pt x="443350" y="1404823"/>
                  </a:lnTo>
                  <a:lnTo>
                    <a:pt x="443955" y="1398684"/>
                  </a:lnTo>
                  <a:lnTo>
                    <a:pt x="440007" y="1390792"/>
                  </a:lnTo>
                  <a:lnTo>
                    <a:pt x="439725" y="1385993"/>
                  </a:lnTo>
                  <a:lnTo>
                    <a:pt x="439160" y="1382047"/>
                  </a:lnTo>
                  <a:lnTo>
                    <a:pt x="438879" y="1377254"/>
                  </a:lnTo>
                  <a:lnTo>
                    <a:pt x="438879" y="1373025"/>
                  </a:lnTo>
                  <a:lnTo>
                    <a:pt x="438033" y="1367664"/>
                  </a:lnTo>
                  <a:lnTo>
                    <a:pt x="435495" y="1364565"/>
                  </a:lnTo>
                  <a:lnTo>
                    <a:pt x="432392" y="1363150"/>
                  </a:lnTo>
                  <a:lnTo>
                    <a:pt x="430418" y="1360896"/>
                  </a:lnTo>
                  <a:lnTo>
                    <a:pt x="428726" y="1357797"/>
                  </a:lnTo>
                  <a:lnTo>
                    <a:pt x="428162" y="1354413"/>
                  </a:lnTo>
                  <a:lnTo>
                    <a:pt x="429253" y="1352126"/>
                  </a:lnTo>
                  <a:lnTo>
                    <a:pt x="430021" y="1349514"/>
                  </a:lnTo>
                  <a:lnTo>
                    <a:pt x="429867" y="1346285"/>
                  </a:lnTo>
                  <a:lnTo>
                    <a:pt x="429714" y="1341980"/>
                  </a:lnTo>
                  <a:lnTo>
                    <a:pt x="429560" y="1339368"/>
                  </a:lnTo>
                  <a:lnTo>
                    <a:pt x="427869" y="1336755"/>
                  </a:lnTo>
                  <a:lnTo>
                    <a:pt x="425103" y="1333988"/>
                  </a:lnTo>
                  <a:lnTo>
                    <a:pt x="423412" y="1333219"/>
                  </a:lnTo>
                  <a:lnTo>
                    <a:pt x="421413" y="1331837"/>
                  </a:lnTo>
                  <a:lnTo>
                    <a:pt x="415880" y="1327071"/>
                  </a:lnTo>
                  <a:lnTo>
                    <a:pt x="412191" y="1323842"/>
                  </a:lnTo>
                  <a:lnTo>
                    <a:pt x="411115" y="1322460"/>
                  </a:lnTo>
                  <a:lnTo>
                    <a:pt x="410193" y="1319848"/>
                  </a:lnTo>
                  <a:lnTo>
                    <a:pt x="410346" y="1317849"/>
                  </a:lnTo>
                  <a:lnTo>
                    <a:pt x="411729" y="1316157"/>
                  </a:lnTo>
                  <a:lnTo>
                    <a:pt x="413728" y="1315850"/>
                  </a:lnTo>
                  <a:lnTo>
                    <a:pt x="415726" y="1316925"/>
                  </a:lnTo>
                  <a:lnTo>
                    <a:pt x="418947" y="1317433"/>
                  </a:lnTo>
                  <a:lnTo>
                    <a:pt x="420493" y="1316662"/>
                  </a:lnTo>
                  <a:lnTo>
                    <a:pt x="422811" y="1315115"/>
                  </a:lnTo>
                  <a:lnTo>
                    <a:pt x="426160" y="1313311"/>
                  </a:lnTo>
                  <a:lnTo>
                    <a:pt x="428736" y="1311510"/>
                  </a:lnTo>
                  <a:lnTo>
                    <a:pt x="431054" y="1309705"/>
                  </a:lnTo>
                  <a:lnTo>
                    <a:pt x="433888" y="1307901"/>
                  </a:lnTo>
                  <a:lnTo>
                    <a:pt x="436206" y="1304808"/>
                  </a:lnTo>
                  <a:lnTo>
                    <a:pt x="437752" y="1302235"/>
                  </a:lnTo>
                  <a:lnTo>
                    <a:pt x="439298" y="1299401"/>
                  </a:lnTo>
                  <a:lnTo>
                    <a:pt x="440114" y="1293672"/>
                  </a:lnTo>
                  <a:lnTo>
                    <a:pt x="441035" y="1291279"/>
                  </a:lnTo>
                  <a:lnTo>
                    <a:pt x="440071" y="1287293"/>
                  </a:lnTo>
                  <a:lnTo>
                    <a:pt x="436464" y="1281886"/>
                  </a:lnTo>
                  <a:lnTo>
                    <a:pt x="436206" y="1279565"/>
                  </a:lnTo>
                  <a:lnTo>
                    <a:pt x="435804" y="1276671"/>
                  </a:lnTo>
                  <a:lnTo>
                    <a:pt x="435604" y="1275170"/>
                  </a:lnTo>
                  <a:lnTo>
                    <a:pt x="435604" y="1274070"/>
                  </a:lnTo>
                  <a:lnTo>
                    <a:pt x="435105" y="1271673"/>
                  </a:lnTo>
                  <a:lnTo>
                    <a:pt x="434705" y="1270573"/>
                  </a:lnTo>
                  <a:lnTo>
                    <a:pt x="434405" y="1269875"/>
                  </a:lnTo>
                  <a:lnTo>
                    <a:pt x="434205" y="1269674"/>
                  </a:lnTo>
                  <a:lnTo>
                    <a:pt x="432906" y="1267876"/>
                  </a:lnTo>
                  <a:lnTo>
                    <a:pt x="431908" y="1266576"/>
                  </a:lnTo>
                  <a:lnTo>
                    <a:pt x="431508" y="1265079"/>
                  </a:lnTo>
                  <a:lnTo>
                    <a:pt x="431054" y="1262305"/>
                  </a:lnTo>
                  <a:lnTo>
                    <a:pt x="431055" y="1261278"/>
                  </a:lnTo>
                  <a:lnTo>
                    <a:pt x="431055" y="1259216"/>
                  </a:lnTo>
                  <a:lnTo>
                    <a:pt x="431055" y="1257414"/>
                  </a:lnTo>
                  <a:lnTo>
                    <a:pt x="430797" y="1255610"/>
                  </a:lnTo>
                  <a:lnTo>
                    <a:pt x="430539" y="1253806"/>
                  </a:lnTo>
                  <a:lnTo>
                    <a:pt x="428993" y="1246078"/>
                  </a:lnTo>
                  <a:lnTo>
                    <a:pt x="427706" y="1242730"/>
                  </a:lnTo>
                  <a:lnTo>
                    <a:pt x="420750" y="1236030"/>
                  </a:lnTo>
                  <a:lnTo>
                    <a:pt x="414311" y="1235777"/>
                  </a:lnTo>
                  <a:lnTo>
                    <a:pt x="410704" y="1236030"/>
                  </a:lnTo>
                  <a:lnTo>
                    <a:pt x="406325" y="1235258"/>
                  </a:lnTo>
                  <a:lnTo>
                    <a:pt x="402461" y="1233970"/>
                  </a:lnTo>
                  <a:lnTo>
                    <a:pt x="401366" y="1230273"/>
                  </a:lnTo>
                  <a:lnTo>
                    <a:pt x="401174" y="1226807"/>
                  </a:lnTo>
                  <a:lnTo>
                    <a:pt x="400403" y="1222184"/>
                  </a:lnTo>
                  <a:lnTo>
                    <a:pt x="399055" y="1215443"/>
                  </a:lnTo>
                  <a:lnTo>
                    <a:pt x="396551" y="1211782"/>
                  </a:lnTo>
                  <a:lnTo>
                    <a:pt x="395010" y="1211396"/>
                  </a:lnTo>
                  <a:lnTo>
                    <a:pt x="392506" y="1209471"/>
                  </a:lnTo>
                  <a:lnTo>
                    <a:pt x="388461" y="1206005"/>
                  </a:lnTo>
                  <a:lnTo>
                    <a:pt x="389617" y="1202539"/>
                  </a:lnTo>
                  <a:lnTo>
                    <a:pt x="401225" y="1190027"/>
                  </a:lnTo>
                  <a:lnTo>
                    <a:pt x="404310" y="1185819"/>
                  </a:lnTo>
                  <a:lnTo>
                    <a:pt x="404590" y="1183578"/>
                  </a:lnTo>
                  <a:lnTo>
                    <a:pt x="403749" y="1181336"/>
                  </a:lnTo>
                  <a:lnTo>
                    <a:pt x="400945" y="1177129"/>
                  </a:lnTo>
                  <a:lnTo>
                    <a:pt x="395897" y="1174605"/>
                  </a:lnTo>
                  <a:lnTo>
                    <a:pt x="389727" y="1172080"/>
                  </a:lnTo>
                  <a:lnTo>
                    <a:pt x="386362" y="1169835"/>
                  </a:lnTo>
                  <a:lnTo>
                    <a:pt x="383558" y="1166752"/>
                  </a:lnTo>
                  <a:lnTo>
                    <a:pt x="382294" y="1163636"/>
                  </a:lnTo>
                  <a:lnTo>
                    <a:pt x="382051" y="1162323"/>
                  </a:lnTo>
                  <a:lnTo>
                    <a:pt x="381960" y="1159926"/>
                  </a:lnTo>
                  <a:lnTo>
                    <a:pt x="382180" y="1156834"/>
                  </a:lnTo>
                  <a:lnTo>
                    <a:pt x="382481" y="1154593"/>
                  </a:lnTo>
                  <a:lnTo>
                    <a:pt x="382552" y="1153122"/>
                  </a:lnTo>
                  <a:lnTo>
                    <a:pt x="383089" y="1150804"/>
                  </a:lnTo>
                  <a:lnTo>
                    <a:pt x="383391" y="1148484"/>
                  </a:lnTo>
                  <a:lnTo>
                    <a:pt x="383615" y="1146476"/>
                  </a:lnTo>
                  <a:lnTo>
                    <a:pt x="383604" y="1144310"/>
                  </a:lnTo>
                  <a:lnTo>
                    <a:pt x="384136" y="1141142"/>
                  </a:lnTo>
                  <a:lnTo>
                    <a:pt x="384441" y="1139516"/>
                  </a:lnTo>
                  <a:lnTo>
                    <a:pt x="384743" y="1137120"/>
                  </a:lnTo>
                  <a:lnTo>
                    <a:pt x="386082" y="1134501"/>
                  </a:lnTo>
                  <a:lnTo>
                    <a:pt x="386081" y="1130859"/>
                  </a:lnTo>
                  <a:lnTo>
                    <a:pt x="385801" y="1128052"/>
                  </a:lnTo>
                  <a:lnTo>
                    <a:pt x="384680" y="1124687"/>
                  </a:lnTo>
                  <a:lnTo>
                    <a:pt x="382436" y="1121321"/>
                  </a:lnTo>
                  <a:lnTo>
                    <a:pt x="380754" y="1119638"/>
                  </a:lnTo>
                  <a:lnTo>
                    <a:pt x="379632" y="1117676"/>
                  </a:lnTo>
                  <a:lnTo>
                    <a:pt x="377982" y="1116035"/>
                  </a:lnTo>
                  <a:lnTo>
                    <a:pt x="378113" y="1114085"/>
                  </a:lnTo>
                  <a:lnTo>
                    <a:pt x="378338" y="1112074"/>
                  </a:lnTo>
                  <a:lnTo>
                    <a:pt x="378472" y="1107666"/>
                  </a:lnTo>
                  <a:lnTo>
                    <a:pt x="378698" y="1105968"/>
                  </a:lnTo>
                  <a:lnTo>
                    <a:pt x="378847" y="1098505"/>
                  </a:lnTo>
                  <a:lnTo>
                    <a:pt x="379286" y="1095868"/>
                  </a:lnTo>
                  <a:lnTo>
                    <a:pt x="380384" y="1093231"/>
                  </a:lnTo>
                  <a:lnTo>
                    <a:pt x="380164" y="1090154"/>
                  </a:lnTo>
                  <a:lnTo>
                    <a:pt x="380165" y="1088180"/>
                  </a:lnTo>
                  <a:lnTo>
                    <a:pt x="380164" y="1085106"/>
                  </a:lnTo>
                  <a:lnTo>
                    <a:pt x="380165" y="1082906"/>
                  </a:lnTo>
                  <a:lnTo>
                    <a:pt x="380165" y="1080273"/>
                  </a:lnTo>
                  <a:lnTo>
                    <a:pt x="380604" y="1076102"/>
                  </a:lnTo>
                  <a:lnTo>
                    <a:pt x="380824" y="1072584"/>
                  </a:lnTo>
                  <a:lnTo>
                    <a:pt x="381702" y="1069070"/>
                  </a:lnTo>
                  <a:lnTo>
                    <a:pt x="382467" y="1066217"/>
                  </a:lnTo>
                  <a:lnTo>
                    <a:pt x="383020" y="1063453"/>
                  </a:lnTo>
                  <a:lnTo>
                    <a:pt x="382099" y="1060139"/>
                  </a:lnTo>
                  <a:lnTo>
                    <a:pt x="378969" y="1058480"/>
                  </a:lnTo>
                  <a:lnTo>
                    <a:pt x="374673" y="1057208"/>
                  </a:lnTo>
                  <a:lnTo>
                    <a:pt x="374682" y="1052812"/>
                  </a:lnTo>
                  <a:lnTo>
                    <a:pt x="373921" y="1051099"/>
                  </a:lnTo>
                  <a:lnTo>
                    <a:pt x="372396" y="1049003"/>
                  </a:lnTo>
                  <a:lnTo>
                    <a:pt x="372206" y="1046715"/>
                  </a:lnTo>
                  <a:lnTo>
                    <a:pt x="372206" y="1044811"/>
                  </a:lnTo>
                  <a:lnTo>
                    <a:pt x="371445" y="1042527"/>
                  </a:lnTo>
                  <a:lnTo>
                    <a:pt x="370873" y="1040622"/>
                  </a:lnTo>
                  <a:lnTo>
                    <a:pt x="369730" y="1039288"/>
                  </a:lnTo>
                  <a:lnTo>
                    <a:pt x="368016" y="1037192"/>
                  </a:lnTo>
                  <a:lnTo>
                    <a:pt x="365921" y="1034529"/>
                  </a:lnTo>
                  <a:lnTo>
                    <a:pt x="362683" y="1031861"/>
                  </a:lnTo>
                  <a:lnTo>
                    <a:pt x="360778" y="1030148"/>
                  </a:lnTo>
                  <a:lnTo>
                    <a:pt x="358112" y="1029386"/>
                  </a:lnTo>
                  <a:lnTo>
                    <a:pt x="354874" y="1028243"/>
                  </a:lnTo>
                  <a:lnTo>
                    <a:pt x="351065" y="1028052"/>
                  </a:lnTo>
                  <a:lnTo>
                    <a:pt x="341161" y="1023672"/>
                  </a:lnTo>
                  <a:lnTo>
                    <a:pt x="334685" y="1016624"/>
                  </a:lnTo>
                  <a:lnTo>
                    <a:pt x="332209" y="1015671"/>
                  </a:lnTo>
                  <a:lnTo>
                    <a:pt x="330495" y="1013957"/>
                  </a:lnTo>
                  <a:lnTo>
                    <a:pt x="328971" y="1012052"/>
                  </a:lnTo>
                  <a:lnTo>
                    <a:pt x="327067" y="1010339"/>
                  </a:lnTo>
                  <a:lnTo>
                    <a:pt x="325733" y="1008052"/>
                  </a:lnTo>
                  <a:lnTo>
                    <a:pt x="323448" y="1006718"/>
                  </a:lnTo>
                  <a:lnTo>
                    <a:pt x="322114" y="1005197"/>
                  </a:lnTo>
                  <a:lnTo>
                    <a:pt x="320781" y="1002338"/>
                  </a:lnTo>
                  <a:lnTo>
                    <a:pt x="318496" y="1000625"/>
                  </a:lnTo>
                  <a:lnTo>
                    <a:pt x="317353" y="999671"/>
                  </a:lnTo>
                  <a:lnTo>
                    <a:pt x="316972" y="999100"/>
                  </a:lnTo>
                  <a:lnTo>
                    <a:pt x="314686" y="997387"/>
                  </a:lnTo>
                  <a:lnTo>
                    <a:pt x="313353" y="996436"/>
                  </a:lnTo>
                  <a:lnTo>
                    <a:pt x="312401" y="994911"/>
                  </a:lnTo>
                  <a:lnTo>
                    <a:pt x="312591" y="992815"/>
                  </a:lnTo>
                  <a:lnTo>
                    <a:pt x="313163" y="990722"/>
                  </a:lnTo>
                  <a:lnTo>
                    <a:pt x="313734" y="989197"/>
                  </a:lnTo>
                  <a:lnTo>
                    <a:pt x="315258" y="987292"/>
                  </a:lnTo>
                  <a:lnTo>
                    <a:pt x="314115" y="983101"/>
                  </a:lnTo>
                  <a:lnTo>
                    <a:pt x="312591" y="982150"/>
                  </a:lnTo>
                  <a:lnTo>
                    <a:pt x="311067" y="981196"/>
                  </a:lnTo>
                  <a:lnTo>
                    <a:pt x="309543" y="980436"/>
                  </a:lnTo>
                  <a:lnTo>
                    <a:pt x="308210" y="980245"/>
                  </a:lnTo>
                  <a:lnTo>
                    <a:pt x="307258" y="979291"/>
                  </a:lnTo>
                  <a:lnTo>
                    <a:pt x="306115" y="977578"/>
                  </a:lnTo>
                  <a:lnTo>
                    <a:pt x="303088" y="975051"/>
                  </a:lnTo>
                  <a:lnTo>
                    <a:pt x="302782" y="970722"/>
                  </a:lnTo>
                  <a:lnTo>
                    <a:pt x="302782" y="969197"/>
                  </a:lnTo>
                  <a:lnTo>
                    <a:pt x="301639" y="966533"/>
                  </a:lnTo>
                  <a:lnTo>
                    <a:pt x="299735" y="965388"/>
                  </a:lnTo>
                  <a:lnTo>
                    <a:pt x="298021" y="964816"/>
                  </a:lnTo>
                  <a:lnTo>
                    <a:pt x="297068" y="964054"/>
                  </a:lnTo>
                  <a:lnTo>
                    <a:pt x="297450" y="961961"/>
                  </a:lnTo>
                  <a:lnTo>
                    <a:pt x="297450" y="959103"/>
                  </a:lnTo>
                  <a:lnTo>
                    <a:pt x="297449" y="957010"/>
                  </a:lnTo>
                  <a:lnTo>
                    <a:pt x="297449" y="955865"/>
                  </a:lnTo>
                  <a:lnTo>
                    <a:pt x="296878" y="954723"/>
                  </a:lnTo>
                  <a:lnTo>
                    <a:pt x="296580" y="952046"/>
                  </a:lnTo>
                  <a:lnTo>
                    <a:pt x="297623" y="948745"/>
                  </a:lnTo>
                  <a:lnTo>
                    <a:pt x="298319" y="945093"/>
                  </a:lnTo>
                  <a:lnTo>
                    <a:pt x="299362" y="942657"/>
                  </a:lnTo>
                  <a:lnTo>
                    <a:pt x="301100" y="940224"/>
                  </a:lnTo>
                  <a:lnTo>
                    <a:pt x="301970" y="939006"/>
                  </a:lnTo>
                  <a:lnTo>
                    <a:pt x="303361" y="934835"/>
                  </a:lnTo>
                  <a:lnTo>
                    <a:pt x="304578" y="930488"/>
                  </a:lnTo>
                  <a:lnTo>
                    <a:pt x="304194" y="926244"/>
                  </a:lnTo>
                  <a:lnTo>
                    <a:pt x="299036" y="921086"/>
                  </a:lnTo>
                  <a:lnTo>
                    <a:pt x="292775" y="912615"/>
                  </a:lnTo>
                  <a:lnTo>
                    <a:pt x="288907" y="905248"/>
                  </a:lnTo>
                  <a:lnTo>
                    <a:pt x="287971" y="896487"/>
                  </a:lnTo>
                  <a:lnTo>
                    <a:pt x="288043" y="895251"/>
                  </a:lnTo>
                  <a:lnTo>
                    <a:pt x="288498" y="892235"/>
                  </a:lnTo>
                  <a:lnTo>
                    <a:pt x="288957" y="890148"/>
                  </a:lnTo>
                  <a:lnTo>
                    <a:pt x="289261" y="888292"/>
                  </a:lnTo>
                  <a:lnTo>
                    <a:pt x="289486" y="886284"/>
                  </a:lnTo>
                  <a:lnTo>
                    <a:pt x="289866" y="884118"/>
                  </a:lnTo>
                  <a:lnTo>
                    <a:pt x="290796" y="881876"/>
                  </a:lnTo>
                  <a:lnTo>
                    <a:pt x="285737" y="883435"/>
                  </a:lnTo>
                  <a:lnTo>
                    <a:pt x="283562" y="883434"/>
                  </a:lnTo>
                  <a:lnTo>
                    <a:pt x="281190" y="884425"/>
                  </a:lnTo>
                  <a:lnTo>
                    <a:pt x="277038" y="884819"/>
                  </a:lnTo>
                  <a:lnTo>
                    <a:pt x="273084" y="883237"/>
                  </a:lnTo>
                  <a:lnTo>
                    <a:pt x="269921" y="882053"/>
                  </a:lnTo>
                  <a:lnTo>
                    <a:pt x="267350" y="881260"/>
                  </a:lnTo>
                  <a:lnTo>
                    <a:pt x="265768" y="880075"/>
                  </a:lnTo>
                  <a:lnTo>
                    <a:pt x="264384" y="879088"/>
                  </a:lnTo>
                  <a:lnTo>
                    <a:pt x="263000" y="878097"/>
                  </a:lnTo>
                  <a:lnTo>
                    <a:pt x="261617" y="877308"/>
                  </a:lnTo>
                  <a:lnTo>
                    <a:pt x="259639" y="876120"/>
                  </a:lnTo>
                  <a:lnTo>
                    <a:pt x="258058" y="875130"/>
                  </a:lnTo>
                  <a:lnTo>
                    <a:pt x="256476" y="872757"/>
                  </a:lnTo>
                  <a:lnTo>
                    <a:pt x="253708" y="871770"/>
                  </a:lnTo>
                  <a:lnTo>
                    <a:pt x="242834" y="868013"/>
                  </a:lnTo>
                  <a:lnTo>
                    <a:pt x="239473" y="868012"/>
                  </a:lnTo>
                  <a:lnTo>
                    <a:pt x="238682" y="868212"/>
                  </a:lnTo>
                  <a:lnTo>
                    <a:pt x="237101" y="868604"/>
                  </a:lnTo>
                  <a:lnTo>
                    <a:pt x="235519" y="869200"/>
                  </a:lnTo>
                  <a:lnTo>
                    <a:pt x="233472" y="869383"/>
                  </a:lnTo>
                  <a:lnTo>
                    <a:pt x="233714" y="868128"/>
                  </a:lnTo>
                  <a:lnTo>
                    <a:pt x="235431" y="866581"/>
                  </a:lnTo>
                  <a:lnTo>
                    <a:pt x="237693" y="864340"/>
                  </a:lnTo>
                  <a:lnTo>
                    <a:pt x="240033" y="861943"/>
                  </a:lnTo>
                  <a:lnTo>
                    <a:pt x="241820" y="858772"/>
                  </a:lnTo>
                  <a:lnTo>
                    <a:pt x="243144" y="856919"/>
                  </a:lnTo>
                  <a:lnTo>
                    <a:pt x="242820" y="855062"/>
                  </a:lnTo>
                  <a:lnTo>
                    <a:pt x="243120" y="852356"/>
                  </a:lnTo>
                  <a:lnTo>
                    <a:pt x="243500" y="850114"/>
                  </a:lnTo>
                  <a:lnTo>
                    <a:pt x="244041" y="848492"/>
                  </a:lnTo>
                  <a:lnTo>
                    <a:pt x="244420" y="846016"/>
                  </a:lnTo>
                  <a:lnTo>
                    <a:pt x="244248" y="843234"/>
                  </a:lnTo>
                  <a:lnTo>
                    <a:pt x="244233" y="840297"/>
                  </a:lnTo>
                  <a:lnTo>
                    <a:pt x="244071" y="839291"/>
                  </a:lnTo>
                  <a:lnTo>
                    <a:pt x="243362" y="838595"/>
                  </a:lnTo>
                  <a:lnTo>
                    <a:pt x="244249" y="835600"/>
                  </a:lnTo>
                  <a:lnTo>
                    <a:pt x="245772" y="834076"/>
                  </a:lnTo>
                  <a:lnTo>
                    <a:pt x="245200" y="832362"/>
                  </a:lnTo>
                  <a:lnTo>
                    <a:pt x="244249" y="829316"/>
                  </a:lnTo>
                  <a:lnTo>
                    <a:pt x="242916" y="827793"/>
                  </a:lnTo>
                  <a:lnTo>
                    <a:pt x="242154" y="826460"/>
                  </a:lnTo>
                  <a:lnTo>
                    <a:pt x="241774" y="824938"/>
                  </a:lnTo>
                  <a:lnTo>
                    <a:pt x="240631" y="823984"/>
                  </a:lnTo>
                  <a:lnTo>
                    <a:pt x="239108" y="823984"/>
                  </a:lnTo>
                  <a:lnTo>
                    <a:pt x="236443" y="823413"/>
                  </a:lnTo>
                  <a:lnTo>
                    <a:pt x="234730" y="823413"/>
                  </a:lnTo>
                  <a:lnTo>
                    <a:pt x="230160" y="823605"/>
                  </a:lnTo>
                  <a:lnTo>
                    <a:pt x="227314" y="819291"/>
                  </a:lnTo>
                  <a:lnTo>
                    <a:pt x="221322" y="810318"/>
                  </a:lnTo>
                  <a:lnTo>
                    <a:pt x="221595" y="806078"/>
                  </a:lnTo>
                  <a:lnTo>
                    <a:pt x="221459" y="802797"/>
                  </a:lnTo>
                  <a:lnTo>
                    <a:pt x="220911" y="801019"/>
                  </a:lnTo>
                  <a:lnTo>
                    <a:pt x="219817" y="798556"/>
                  </a:lnTo>
                  <a:lnTo>
                    <a:pt x="218586" y="795275"/>
                  </a:lnTo>
                  <a:lnTo>
                    <a:pt x="215851" y="794179"/>
                  </a:lnTo>
                  <a:lnTo>
                    <a:pt x="215304" y="793222"/>
                  </a:lnTo>
                  <a:lnTo>
                    <a:pt x="214894" y="792265"/>
                  </a:lnTo>
                  <a:lnTo>
                    <a:pt x="213936" y="791172"/>
                  </a:lnTo>
                  <a:lnTo>
                    <a:pt x="212979" y="790215"/>
                  </a:lnTo>
                  <a:lnTo>
                    <a:pt x="211611" y="789257"/>
                  </a:lnTo>
                  <a:lnTo>
                    <a:pt x="210107" y="788571"/>
                  </a:lnTo>
                  <a:lnTo>
                    <a:pt x="209013" y="787614"/>
                  </a:lnTo>
                  <a:lnTo>
                    <a:pt x="208055" y="786658"/>
                  </a:lnTo>
                  <a:lnTo>
                    <a:pt x="207098" y="785427"/>
                  </a:lnTo>
                  <a:lnTo>
                    <a:pt x="205593" y="784197"/>
                  </a:lnTo>
                  <a:lnTo>
                    <a:pt x="205320" y="782964"/>
                  </a:lnTo>
                  <a:lnTo>
                    <a:pt x="206003" y="781187"/>
                  </a:lnTo>
                  <a:lnTo>
                    <a:pt x="205457" y="780777"/>
                  </a:lnTo>
                  <a:lnTo>
                    <a:pt x="204773" y="779683"/>
                  </a:lnTo>
                  <a:lnTo>
                    <a:pt x="203679" y="778180"/>
                  </a:lnTo>
                  <a:lnTo>
                    <a:pt x="202174" y="775306"/>
                  </a:lnTo>
                  <a:lnTo>
                    <a:pt x="198345" y="771749"/>
                  </a:lnTo>
                  <a:lnTo>
                    <a:pt x="195199" y="769835"/>
                  </a:lnTo>
                  <a:lnTo>
                    <a:pt x="192190" y="767375"/>
                  </a:lnTo>
                  <a:lnTo>
                    <a:pt x="185033" y="763984"/>
                  </a:lnTo>
                  <a:lnTo>
                    <a:pt x="181533" y="760670"/>
                  </a:lnTo>
                  <a:lnTo>
                    <a:pt x="179323" y="757171"/>
                  </a:lnTo>
                  <a:lnTo>
                    <a:pt x="174719" y="753119"/>
                  </a:lnTo>
                  <a:lnTo>
                    <a:pt x="167795" y="750166"/>
                  </a:lnTo>
                  <a:lnTo>
                    <a:pt x="163558" y="748349"/>
                  </a:lnTo>
                  <a:lnTo>
                    <a:pt x="157531" y="746845"/>
                  </a:lnTo>
                  <a:lnTo>
                    <a:pt x="150432" y="743641"/>
                  </a:lnTo>
                  <a:lnTo>
                    <a:pt x="149058" y="742037"/>
                  </a:lnTo>
                  <a:lnTo>
                    <a:pt x="146997" y="739291"/>
                  </a:lnTo>
                  <a:lnTo>
                    <a:pt x="144707" y="735856"/>
                  </a:lnTo>
                  <a:lnTo>
                    <a:pt x="146997" y="732879"/>
                  </a:lnTo>
                  <a:lnTo>
                    <a:pt x="148829" y="729443"/>
                  </a:lnTo>
                  <a:lnTo>
                    <a:pt x="148829" y="726694"/>
                  </a:lnTo>
                  <a:lnTo>
                    <a:pt x="147226" y="724862"/>
                  </a:lnTo>
                  <a:lnTo>
                    <a:pt x="145164" y="723944"/>
                  </a:lnTo>
                  <a:lnTo>
                    <a:pt x="142646" y="723030"/>
                  </a:lnTo>
                  <a:lnTo>
                    <a:pt x="140356" y="721427"/>
                  </a:lnTo>
                  <a:lnTo>
                    <a:pt x="139210" y="718449"/>
                  </a:lnTo>
                  <a:lnTo>
                    <a:pt x="139440" y="715931"/>
                  </a:lnTo>
                  <a:lnTo>
                    <a:pt x="140585" y="712724"/>
                  </a:lnTo>
                  <a:lnTo>
                    <a:pt x="141043" y="709977"/>
                  </a:lnTo>
                  <a:lnTo>
                    <a:pt x="139898" y="706770"/>
                  </a:lnTo>
                  <a:lnTo>
                    <a:pt x="139440" y="703793"/>
                  </a:lnTo>
                  <a:lnTo>
                    <a:pt x="136920" y="700129"/>
                  </a:lnTo>
                  <a:lnTo>
                    <a:pt x="134401" y="699443"/>
                  </a:lnTo>
                  <a:lnTo>
                    <a:pt x="132798" y="699212"/>
                  </a:lnTo>
                  <a:lnTo>
                    <a:pt x="130737" y="698525"/>
                  </a:lnTo>
                  <a:lnTo>
                    <a:pt x="128447" y="695549"/>
                  </a:lnTo>
                  <a:lnTo>
                    <a:pt x="126844" y="691885"/>
                  </a:lnTo>
                  <a:lnTo>
                    <a:pt x="126615" y="688450"/>
                  </a:lnTo>
                  <a:lnTo>
                    <a:pt x="126386" y="685014"/>
                  </a:lnTo>
                  <a:lnTo>
                    <a:pt x="125928" y="682037"/>
                  </a:lnTo>
                  <a:lnTo>
                    <a:pt x="124554" y="679060"/>
                  </a:lnTo>
                  <a:lnTo>
                    <a:pt x="123230" y="677632"/>
                  </a:lnTo>
                  <a:lnTo>
                    <a:pt x="122000" y="675327"/>
                  </a:lnTo>
                  <a:lnTo>
                    <a:pt x="122615" y="672253"/>
                  </a:lnTo>
                  <a:lnTo>
                    <a:pt x="123230" y="669640"/>
                  </a:lnTo>
                  <a:lnTo>
                    <a:pt x="122615" y="667797"/>
                  </a:lnTo>
                  <a:lnTo>
                    <a:pt x="120464" y="666721"/>
                  </a:lnTo>
                  <a:lnTo>
                    <a:pt x="119695" y="664570"/>
                  </a:lnTo>
                  <a:lnTo>
                    <a:pt x="119234" y="662268"/>
                  </a:lnTo>
                  <a:lnTo>
                    <a:pt x="118466" y="661344"/>
                  </a:lnTo>
                  <a:lnTo>
                    <a:pt x="117083" y="662113"/>
                  </a:lnTo>
                  <a:lnTo>
                    <a:pt x="115547" y="663802"/>
                  </a:lnTo>
                  <a:lnTo>
                    <a:pt x="112935" y="662574"/>
                  </a:lnTo>
                  <a:lnTo>
                    <a:pt x="110015" y="659655"/>
                  </a:lnTo>
                  <a:lnTo>
                    <a:pt x="110169" y="657195"/>
                  </a:lnTo>
                  <a:lnTo>
                    <a:pt x="109554" y="655045"/>
                  </a:lnTo>
                  <a:lnTo>
                    <a:pt x="107368" y="653972"/>
                  </a:lnTo>
                  <a:lnTo>
                    <a:pt x="106947" y="650606"/>
                  </a:lnTo>
                  <a:lnTo>
                    <a:pt x="106328" y="645673"/>
                  </a:lnTo>
                  <a:lnTo>
                    <a:pt x="106020" y="641676"/>
                  </a:lnTo>
                  <a:lnTo>
                    <a:pt x="104842" y="636287"/>
                  </a:lnTo>
                  <a:lnTo>
                    <a:pt x="103158" y="634184"/>
                  </a:lnTo>
                  <a:lnTo>
                    <a:pt x="101872" y="633686"/>
                  </a:lnTo>
                  <a:lnTo>
                    <a:pt x="100335" y="631997"/>
                  </a:lnTo>
                  <a:lnTo>
                    <a:pt x="100642" y="629692"/>
                  </a:lnTo>
                  <a:lnTo>
                    <a:pt x="100335" y="626928"/>
                  </a:lnTo>
                  <a:lnTo>
                    <a:pt x="99874" y="624622"/>
                  </a:lnTo>
                  <a:lnTo>
                    <a:pt x="98952" y="622010"/>
                  </a:lnTo>
                  <a:lnTo>
                    <a:pt x="98338" y="619090"/>
                  </a:lnTo>
                  <a:lnTo>
                    <a:pt x="97723" y="616171"/>
                  </a:lnTo>
                  <a:lnTo>
                    <a:pt x="96647" y="614634"/>
                  </a:lnTo>
                  <a:lnTo>
                    <a:pt x="93421" y="616323"/>
                  </a:lnTo>
                  <a:lnTo>
                    <a:pt x="91423" y="616323"/>
                  </a:lnTo>
                  <a:lnTo>
                    <a:pt x="91116" y="613865"/>
                  </a:lnTo>
                  <a:lnTo>
                    <a:pt x="91884" y="610640"/>
                  </a:lnTo>
                  <a:lnTo>
                    <a:pt x="92806" y="609564"/>
                  </a:lnTo>
                  <a:lnTo>
                    <a:pt x="92960" y="608641"/>
                  </a:lnTo>
                  <a:lnTo>
                    <a:pt x="92038" y="607720"/>
                  </a:lnTo>
                  <a:lnTo>
                    <a:pt x="90655" y="606797"/>
                  </a:lnTo>
                  <a:lnTo>
                    <a:pt x="89426" y="605877"/>
                  </a:lnTo>
                  <a:lnTo>
                    <a:pt x="88657" y="605108"/>
                  </a:lnTo>
                  <a:lnTo>
                    <a:pt x="87889" y="604495"/>
                  </a:lnTo>
                  <a:lnTo>
                    <a:pt x="87428" y="604033"/>
                  </a:lnTo>
                  <a:lnTo>
                    <a:pt x="87889" y="597884"/>
                  </a:lnTo>
                  <a:lnTo>
                    <a:pt x="86660" y="597119"/>
                  </a:lnTo>
                  <a:lnTo>
                    <a:pt x="84509" y="594965"/>
                  </a:lnTo>
                  <a:lnTo>
                    <a:pt x="83741" y="592815"/>
                  </a:lnTo>
                  <a:lnTo>
                    <a:pt x="83587" y="589588"/>
                  </a:lnTo>
                  <a:lnTo>
                    <a:pt x="83741" y="586056"/>
                  </a:lnTo>
                  <a:lnTo>
                    <a:pt x="84202" y="584057"/>
                  </a:lnTo>
                  <a:lnTo>
                    <a:pt x="83740" y="580218"/>
                  </a:lnTo>
                  <a:lnTo>
                    <a:pt x="83126" y="577911"/>
                  </a:lnTo>
                  <a:lnTo>
                    <a:pt x="83552" y="575390"/>
                  </a:lnTo>
                  <a:lnTo>
                    <a:pt x="85763" y="572629"/>
                  </a:lnTo>
                  <a:lnTo>
                    <a:pt x="89078" y="568209"/>
                  </a:lnTo>
                  <a:lnTo>
                    <a:pt x="92393" y="564157"/>
                  </a:lnTo>
                  <a:lnTo>
                    <a:pt x="93314" y="558079"/>
                  </a:lnTo>
                  <a:lnTo>
                    <a:pt x="91104" y="554579"/>
                  </a:lnTo>
                  <a:lnTo>
                    <a:pt x="89078" y="552001"/>
                  </a:lnTo>
                  <a:lnTo>
                    <a:pt x="83184" y="547580"/>
                  </a:lnTo>
                  <a:lnTo>
                    <a:pt x="80288" y="545721"/>
                  </a:lnTo>
                  <a:lnTo>
                    <a:pt x="79845" y="544179"/>
                  </a:lnTo>
                  <a:lnTo>
                    <a:pt x="79489" y="542936"/>
                  </a:lnTo>
                  <a:lnTo>
                    <a:pt x="79243" y="540928"/>
                  </a:lnTo>
                  <a:lnTo>
                    <a:pt x="78914" y="537911"/>
                  </a:lnTo>
                  <a:lnTo>
                    <a:pt x="78664" y="534975"/>
                  </a:lnTo>
                  <a:lnTo>
                    <a:pt x="78561" y="530415"/>
                  </a:lnTo>
                  <a:lnTo>
                    <a:pt x="78388" y="527398"/>
                  </a:lnTo>
                  <a:lnTo>
                    <a:pt x="78219" y="525002"/>
                  </a:lnTo>
                  <a:lnTo>
                    <a:pt x="77655" y="522064"/>
                  </a:lnTo>
                  <a:lnTo>
                    <a:pt x="77485" y="519437"/>
                  </a:lnTo>
                  <a:lnTo>
                    <a:pt x="77472" y="517040"/>
                  </a:lnTo>
                  <a:lnTo>
                    <a:pt x="78885" y="514252"/>
                  </a:lnTo>
                  <a:lnTo>
                    <a:pt x="81444" y="512678"/>
                  </a:lnTo>
                  <a:lnTo>
                    <a:pt x="83807" y="512085"/>
                  </a:lnTo>
                  <a:lnTo>
                    <a:pt x="86957" y="511299"/>
                  </a:lnTo>
                  <a:lnTo>
                    <a:pt x="89910" y="510117"/>
                  </a:lnTo>
                  <a:lnTo>
                    <a:pt x="94044" y="509919"/>
                  </a:lnTo>
                  <a:lnTo>
                    <a:pt x="96603" y="509133"/>
                  </a:lnTo>
                  <a:lnTo>
                    <a:pt x="97784" y="506773"/>
                  </a:lnTo>
                  <a:lnTo>
                    <a:pt x="98178" y="503228"/>
                  </a:lnTo>
                  <a:lnTo>
                    <a:pt x="99753" y="501259"/>
                  </a:lnTo>
                  <a:lnTo>
                    <a:pt x="100344" y="499093"/>
                  </a:lnTo>
                  <a:lnTo>
                    <a:pt x="101132" y="497714"/>
                  </a:lnTo>
                  <a:lnTo>
                    <a:pt x="101328" y="496141"/>
                  </a:lnTo>
                  <a:lnTo>
                    <a:pt x="102135" y="494616"/>
                  </a:lnTo>
                  <a:lnTo>
                    <a:pt x="103382" y="493225"/>
                  </a:lnTo>
                  <a:lnTo>
                    <a:pt x="104864" y="491755"/>
                  </a:lnTo>
                  <a:lnTo>
                    <a:pt x="105957" y="490673"/>
                  </a:lnTo>
                  <a:lnTo>
                    <a:pt x="106651" y="488586"/>
                  </a:lnTo>
                  <a:lnTo>
                    <a:pt x="108209" y="486496"/>
                  </a:lnTo>
                  <a:lnTo>
                    <a:pt x="109848" y="484950"/>
                  </a:lnTo>
                  <a:lnTo>
                    <a:pt x="112192" y="483404"/>
                  </a:lnTo>
                  <a:lnTo>
                    <a:pt x="113591" y="481083"/>
                  </a:lnTo>
                  <a:lnTo>
                    <a:pt x="114995" y="479616"/>
                  </a:lnTo>
                  <a:lnTo>
                    <a:pt x="116478" y="478146"/>
                  </a:lnTo>
                  <a:lnTo>
                    <a:pt x="118039" y="476830"/>
                  </a:lnTo>
                  <a:lnTo>
                    <a:pt x="120387" y="475904"/>
                  </a:lnTo>
                  <a:lnTo>
                    <a:pt x="121875" y="475439"/>
                  </a:lnTo>
                  <a:lnTo>
                    <a:pt x="123829" y="474358"/>
                  </a:lnTo>
                  <a:lnTo>
                    <a:pt x="126102" y="474203"/>
                  </a:lnTo>
                  <a:lnTo>
                    <a:pt x="127984" y="474124"/>
                  </a:lnTo>
                  <a:lnTo>
                    <a:pt x="129552" y="474045"/>
                  </a:lnTo>
                  <a:lnTo>
                    <a:pt x="131041" y="473814"/>
                  </a:lnTo>
                  <a:lnTo>
                    <a:pt x="132530" y="473580"/>
                  </a:lnTo>
                  <a:lnTo>
                    <a:pt x="133704" y="473118"/>
                  </a:lnTo>
                  <a:lnTo>
                    <a:pt x="134874" y="472034"/>
                  </a:lnTo>
                  <a:lnTo>
                    <a:pt x="135808" y="470721"/>
                  </a:lnTo>
                  <a:lnTo>
                    <a:pt x="136425" y="468787"/>
                  </a:lnTo>
                  <a:lnTo>
                    <a:pt x="136731" y="467240"/>
                  </a:lnTo>
                  <a:lnTo>
                    <a:pt x="136801" y="465694"/>
                  </a:lnTo>
                  <a:lnTo>
                    <a:pt x="136790" y="463607"/>
                  </a:lnTo>
                  <a:lnTo>
                    <a:pt x="136698" y="460825"/>
                  </a:lnTo>
                  <a:lnTo>
                    <a:pt x="136842" y="458507"/>
                  </a:lnTo>
                  <a:lnTo>
                    <a:pt x="136994" y="457578"/>
                  </a:lnTo>
                  <a:lnTo>
                    <a:pt x="137220" y="455721"/>
                  </a:lnTo>
                  <a:lnTo>
                    <a:pt x="138313" y="454871"/>
                  </a:lnTo>
                  <a:lnTo>
                    <a:pt x="138777" y="453713"/>
                  </a:lnTo>
                  <a:lnTo>
                    <a:pt x="139700" y="450078"/>
                  </a:lnTo>
                  <a:lnTo>
                    <a:pt x="139617" y="449306"/>
                  </a:lnTo>
                  <a:lnTo>
                    <a:pt x="139293" y="447295"/>
                  </a:lnTo>
                  <a:lnTo>
                    <a:pt x="138104" y="444899"/>
                  </a:lnTo>
                  <a:lnTo>
                    <a:pt x="137552" y="444281"/>
                  </a:lnTo>
                  <a:lnTo>
                    <a:pt x="137147" y="441806"/>
                  </a:lnTo>
                  <a:lnTo>
                    <a:pt x="136905" y="440570"/>
                  </a:lnTo>
                  <a:lnTo>
                    <a:pt x="136496" y="437247"/>
                  </a:lnTo>
                  <a:lnTo>
                    <a:pt x="135936" y="435159"/>
                  </a:lnTo>
                  <a:lnTo>
                    <a:pt x="136395" y="432918"/>
                  </a:lnTo>
                  <a:lnTo>
                    <a:pt x="137272" y="429315"/>
                  </a:lnTo>
                  <a:lnTo>
                    <a:pt x="137450" y="428161"/>
                  </a:lnTo>
                  <a:lnTo>
                    <a:pt x="139491" y="425588"/>
                  </a:lnTo>
                  <a:lnTo>
                    <a:pt x="141621" y="424257"/>
                  </a:lnTo>
                  <a:lnTo>
                    <a:pt x="143485" y="423990"/>
                  </a:lnTo>
                  <a:lnTo>
                    <a:pt x="144905" y="422304"/>
                  </a:lnTo>
                  <a:lnTo>
                    <a:pt x="145970" y="420706"/>
                  </a:lnTo>
                  <a:lnTo>
                    <a:pt x="146325" y="418753"/>
                  </a:lnTo>
                  <a:lnTo>
                    <a:pt x="144817" y="417067"/>
                  </a:lnTo>
                  <a:lnTo>
                    <a:pt x="143663" y="415913"/>
                  </a:lnTo>
                  <a:lnTo>
                    <a:pt x="142065" y="414227"/>
                  </a:lnTo>
                  <a:lnTo>
                    <a:pt x="139314" y="413164"/>
                  </a:lnTo>
                  <a:lnTo>
                    <a:pt x="137273" y="412897"/>
                  </a:lnTo>
                  <a:lnTo>
                    <a:pt x="135497" y="412009"/>
                  </a:lnTo>
                  <a:lnTo>
                    <a:pt x="135578" y="411736"/>
                  </a:lnTo>
                  <a:lnTo>
                    <a:pt x="134255" y="410767"/>
                  </a:lnTo>
                  <a:lnTo>
                    <a:pt x="132670" y="410500"/>
                  </a:lnTo>
                  <a:lnTo>
                    <a:pt x="131017" y="409418"/>
                  </a:lnTo>
                  <a:lnTo>
                    <a:pt x="128583" y="408568"/>
                  </a:lnTo>
                  <a:lnTo>
                    <a:pt x="127168" y="408103"/>
                  </a:lnTo>
                  <a:lnTo>
                    <a:pt x="125755" y="407717"/>
                  </a:lnTo>
                  <a:lnTo>
                    <a:pt x="123321" y="407176"/>
                  </a:lnTo>
                  <a:lnTo>
                    <a:pt x="122301" y="406946"/>
                  </a:lnTo>
                  <a:lnTo>
                    <a:pt x="116547" y="402924"/>
                  </a:lnTo>
                  <a:lnTo>
                    <a:pt x="116770" y="399063"/>
                  </a:lnTo>
                  <a:lnTo>
                    <a:pt x="117552" y="398674"/>
                  </a:lnTo>
                  <a:lnTo>
                    <a:pt x="119660" y="396973"/>
                  </a:lnTo>
                  <a:lnTo>
                    <a:pt x="120678" y="396511"/>
                  </a:lnTo>
                  <a:lnTo>
                    <a:pt x="122324" y="396353"/>
                  </a:lnTo>
                  <a:lnTo>
                    <a:pt x="124909" y="395812"/>
                  </a:lnTo>
                  <a:lnTo>
                    <a:pt x="127258" y="395272"/>
                  </a:lnTo>
                  <a:lnTo>
                    <a:pt x="128744" y="394576"/>
                  </a:lnTo>
                  <a:lnTo>
                    <a:pt x="131174" y="394342"/>
                  </a:lnTo>
                  <a:lnTo>
                    <a:pt x="133292" y="394573"/>
                  </a:lnTo>
                  <a:lnTo>
                    <a:pt x="134469" y="394652"/>
                  </a:lnTo>
                  <a:lnTo>
                    <a:pt x="136116" y="394652"/>
                  </a:lnTo>
                  <a:lnTo>
                    <a:pt x="136821" y="394418"/>
                  </a:lnTo>
                  <a:lnTo>
                    <a:pt x="138387" y="394032"/>
                  </a:lnTo>
                  <a:lnTo>
                    <a:pt x="140188" y="393568"/>
                  </a:lnTo>
                  <a:lnTo>
                    <a:pt x="141830" y="392638"/>
                  </a:lnTo>
                  <a:lnTo>
                    <a:pt x="143551" y="391943"/>
                  </a:lnTo>
                  <a:lnTo>
                    <a:pt x="144722" y="390861"/>
                  </a:lnTo>
                  <a:lnTo>
                    <a:pt x="145581" y="390087"/>
                  </a:lnTo>
                  <a:lnTo>
                    <a:pt x="153415" y="373695"/>
                  </a:lnTo>
                  <a:lnTo>
                    <a:pt x="154251" y="368595"/>
                  </a:lnTo>
                  <a:lnTo>
                    <a:pt x="154087" y="367125"/>
                  </a:lnTo>
                  <a:lnTo>
                    <a:pt x="153137" y="365423"/>
                  </a:lnTo>
                  <a:lnTo>
                    <a:pt x="151482" y="363802"/>
                  </a:lnTo>
                  <a:lnTo>
                    <a:pt x="151337" y="360679"/>
                  </a:lnTo>
                  <a:lnTo>
                    <a:pt x="151600" y="356381"/>
                  </a:lnTo>
                  <a:lnTo>
                    <a:pt x="152380" y="355761"/>
                  </a:lnTo>
                  <a:lnTo>
                    <a:pt x="153005" y="355299"/>
                  </a:lnTo>
                  <a:lnTo>
                    <a:pt x="154334" y="354370"/>
                  </a:lnTo>
                  <a:lnTo>
                    <a:pt x="155195" y="354060"/>
                  </a:lnTo>
                  <a:lnTo>
                    <a:pt x="156293" y="354060"/>
                  </a:lnTo>
                  <a:lnTo>
                    <a:pt x="157157" y="354370"/>
                  </a:lnTo>
                  <a:lnTo>
                    <a:pt x="157787" y="354910"/>
                  </a:lnTo>
                  <a:lnTo>
                    <a:pt x="158337" y="355141"/>
                  </a:lnTo>
                  <a:lnTo>
                    <a:pt x="159042" y="354986"/>
                  </a:lnTo>
                  <a:lnTo>
                    <a:pt x="159590" y="354831"/>
                  </a:lnTo>
                  <a:lnTo>
                    <a:pt x="159979" y="354215"/>
                  </a:lnTo>
                  <a:lnTo>
                    <a:pt x="159737" y="352823"/>
                  </a:lnTo>
                  <a:lnTo>
                    <a:pt x="159780" y="350815"/>
                  </a:lnTo>
                  <a:lnTo>
                    <a:pt x="158852" y="348771"/>
                  </a:lnTo>
                  <a:lnTo>
                    <a:pt x="157181" y="346730"/>
                  </a:lnTo>
                  <a:lnTo>
                    <a:pt x="154954" y="343388"/>
                  </a:lnTo>
                  <a:lnTo>
                    <a:pt x="153639" y="341384"/>
                  </a:lnTo>
                  <a:lnTo>
                    <a:pt x="154420" y="340764"/>
                  </a:lnTo>
                  <a:lnTo>
                    <a:pt x="155590" y="339759"/>
                  </a:lnTo>
                  <a:lnTo>
                    <a:pt x="156527" y="338832"/>
                  </a:lnTo>
                  <a:lnTo>
                    <a:pt x="159965" y="336706"/>
                  </a:lnTo>
                  <a:lnTo>
                    <a:pt x="162750" y="335964"/>
                  </a:lnTo>
                  <a:lnTo>
                    <a:pt x="164235" y="333738"/>
                  </a:lnTo>
                  <a:lnTo>
                    <a:pt x="165534" y="330397"/>
                  </a:lnTo>
                  <a:lnTo>
                    <a:pt x="165535" y="327982"/>
                  </a:lnTo>
                  <a:lnTo>
                    <a:pt x="162148" y="324446"/>
                  </a:lnTo>
                  <a:lnTo>
                    <a:pt x="160129" y="323234"/>
                  </a:lnTo>
                  <a:lnTo>
                    <a:pt x="157909" y="320810"/>
                  </a:lnTo>
                  <a:lnTo>
                    <a:pt x="153750" y="310272"/>
                  </a:lnTo>
                  <a:lnTo>
                    <a:pt x="150601" y="301699"/>
                  </a:lnTo>
                  <a:lnTo>
                    <a:pt x="150601" y="291378"/>
                  </a:lnTo>
                  <a:lnTo>
                    <a:pt x="149726" y="284728"/>
                  </a:lnTo>
                  <a:lnTo>
                    <a:pt x="146805" y="279828"/>
                  </a:lnTo>
                  <a:lnTo>
                    <a:pt x="144990" y="277067"/>
                  </a:lnTo>
                  <a:lnTo>
                    <a:pt x="143880" y="274747"/>
                  </a:lnTo>
                  <a:lnTo>
                    <a:pt x="140023" y="272118"/>
                  </a:lnTo>
                  <a:lnTo>
                    <a:pt x="138924" y="271812"/>
                  </a:lnTo>
                  <a:lnTo>
                    <a:pt x="137511" y="271502"/>
                  </a:lnTo>
                  <a:lnTo>
                    <a:pt x="135154" y="270651"/>
                  </a:lnTo>
                  <a:lnTo>
                    <a:pt x="134599" y="269491"/>
                  </a:lnTo>
                  <a:lnTo>
                    <a:pt x="133650" y="268024"/>
                  </a:lnTo>
                  <a:lnTo>
                    <a:pt x="133334" y="267483"/>
                  </a:lnTo>
                  <a:lnTo>
                    <a:pt x="131758" y="266013"/>
                  </a:lnTo>
                  <a:lnTo>
                    <a:pt x="130419" y="264932"/>
                  </a:lnTo>
                  <a:lnTo>
                    <a:pt x="128680" y="262228"/>
                  </a:lnTo>
                  <a:lnTo>
                    <a:pt x="127809" y="260682"/>
                  </a:lnTo>
                  <a:lnTo>
                    <a:pt x="126312" y="259290"/>
                  </a:lnTo>
                  <a:lnTo>
                    <a:pt x="124899" y="259057"/>
                  </a:lnTo>
                  <a:lnTo>
                    <a:pt x="122470" y="259290"/>
                  </a:lnTo>
                  <a:lnTo>
                    <a:pt x="116945" y="259066"/>
                  </a:lnTo>
                  <a:lnTo>
                    <a:pt x="113870" y="257125"/>
                  </a:lnTo>
                  <a:lnTo>
                    <a:pt x="111281" y="254695"/>
                  </a:lnTo>
                  <a:lnTo>
                    <a:pt x="108853" y="252267"/>
                  </a:lnTo>
                  <a:lnTo>
                    <a:pt x="106587" y="250002"/>
                  </a:lnTo>
                  <a:lnTo>
                    <a:pt x="103998" y="248869"/>
                  </a:lnTo>
                  <a:lnTo>
                    <a:pt x="100276" y="249679"/>
                  </a:lnTo>
                  <a:lnTo>
                    <a:pt x="96877" y="251134"/>
                  </a:lnTo>
                  <a:lnTo>
                    <a:pt x="94935" y="251460"/>
                  </a:lnTo>
                  <a:lnTo>
                    <a:pt x="92345" y="251459"/>
                  </a:lnTo>
                  <a:lnTo>
                    <a:pt x="89918" y="251299"/>
                  </a:lnTo>
                  <a:lnTo>
                    <a:pt x="85710" y="250084"/>
                  </a:lnTo>
                  <a:lnTo>
                    <a:pt x="84092" y="248790"/>
                  </a:lnTo>
                  <a:lnTo>
                    <a:pt x="82635" y="248142"/>
                  </a:lnTo>
                  <a:lnTo>
                    <a:pt x="81016" y="247170"/>
                  </a:lnTo>
                  <a:lnTo>
                    <a:pt x="79074" y="246362"/>
                  </a:lnTo>
                  <a:lnTo>
                    <a:pt x="77618" y="245551"/>
                  </a:lnTo>
                  <a:lnTo>
                    <a:pt x="76485" y="244582"/>
                  </a:lnTo>
                  <a:lnTo>
                    <a:pt x="75514" y="243449"/>
                  </a:lnTo>
                  <a:lnTo>
                    <a:pt x="73896" y="242316"/>
                  </a:lnTo>
                  <a:lnTo>
                    <a:pt x="75191" y="240050"/>
                  </a:lnTo>
                  <a:lnTo>
                    <a:pt x="76809" y="238270"/>
                  </a:lnTo>
                  <a:lnTo>
                    <a:pt x="77780" y="237459"/>
                  </a:lnTo>
                  <a:lnTo>
                    <a:pt x="78427" y="236004"/>
                  </a:lnTo>
                  <a:lnTo>
                    <a:pt x="78913" y="234546"/>
                  </a:lnTo>
                  <a:lnTo>
                    <a:pt x="78913" y="225646"/>
                  </a:lnTo>
                  <a:lnTo>
                    <a:pt x="78427" y="220952"/>
                  </a:lnTo>
                  <a:lnTo>
                    <a:pt x="78427" y="214479"/>
                  </a:lnTo>
                  <a:lnTo>
                    <a:pt x="76971" y="211080"/>
                  </a:lnTo>
                  <a:lnTo>
                    <a:pt x="74586" y="205111"/>
                  </a:lnTo>
                  <a:lnTo>
                    <a:pt x="73710" y="202559"/>
                  </a:lnTo>
                  <a:lnTo>
                    <a:pt x="72526" y="200937"/>
                  </a:lnTo>
                  <a:lnTo>
                    <a:pt x="71580" y="200163"/>
                  </a:lnTo>
                  <a:lnTo>
                    <a:pt x="70636" y="199546"/>
                  </a:lnTo>
                  <a:lnTo>
                    <a:pt x="69302" y="198285"/>
                  </a:lnTo>
                  <a:lnTo>
                    <a:pt x="63376" y="197000"/>
                  </a:lnTo>
                  <a:lnTo>
                    <a:pt x="58197" y="195381"/>
                  </a:lnTo>
                  <a:lnTo>
                    <a:pt x="53666" y="195542"/>
                  </a:lnTo>
                  <a:lnTo>
                    <a:pt x="48812" y="189616"/>
                  </a:lnTo>
                  <a:lnTo>
                    <a:pt x="45463" y="189615"/>
                  </a:lnTo>
                  <a:lnTo>
                    <a:pt x="42508" y="189813"/>
                  </a:lnTo>
                  <a:lnTo>
                    <a:pt x="40735" y="189616"/>
                  </a:lnTo>
                  <a:lnTo>
                    <a:pt x="38961" y="189418"/>
                  </a:lnTo>
                  <a:lnTo>
                    <a:pt x="36992" y="189418"/>
                  </a:lnTo>
                  <a:lnTo>
                    <a:pt x="35218" y="188829"/>
                  </a:lnTo>
                  <a:lnTo>
                    <a:pt x="33248" y="188632"/>
                  </a:lnTo>
                  <a:lnTo>
                    <a:pt x="30490" y="188434"/>
                  </a:lnTo>
                  <a:lnTo>
                    <a:pt x="26747" y="187055"/>
                  </a:lnTo>
                  <a:lnTo>
                    <a:pt x="25171" y="186071"/>
                  </a:lnTo>
                  <a:lnTo>
                    <a:pt x="20546" y="184160"/>
                  </a:lnTo>
                  <a:lnTo>
                    <a:pt x="18290" y="182359"/>
                  </a:lnTo>
                  <a:lnTo>
                    <a:pt x="15584" y="179051"/>
                  </a:lnTo>
                  <a:lnTo>
                    <a:pt x="13780" y="175742"/>
                  </a:lnTo>
                  <a:lnTo>
                    <a:pt x="12286" y="168248"/>
                  </a:lnTo>
                  <a:lnTo>
                    <a:pt x="11888" y="167167"/>
                  </a:lnTo>
                  <a:lnTo>
                    <a:pt x="11719" y="164770"/>
                  </a:lnTo>
                  <a:lnTo>
                    <a:pt x="12642" y="161214"/>
                  </a:lnTo>
                  <a:lnTo>
                    <a:pt x="13185" y="160208"/>
                  </a:lnTo>
                  <a:lnTo>
                    <a:pt x="14578" y="156654"/>
                  </a:lnTo>
                  <a:lnTo>
                    <a:pt x="15199" y="155414"/>
                  </a:lnTo>
                  <a:lnTo>
                    <a:pt x="15741" y="154257"/>
                  </a:lnTo>
                  <a:lnTo>
                    <a:pt x="16671" y="152091"/>
                  </a:lnTo>
                  <a:lnTo>
                    <a:pt x="17136" y="151010"/>
                  </a:lnTo>
                  <a:lnTo>
                    <a:pt x="17361" y="149075"/>
                  </a:lnTo>
                  <a:lnTo>
                    <a:pt x="17504" y="146293"/>
                  </a:lnTo>
                  <a:lnTo>
                    <a:pt x="17256" y="145163"/>
                  </a:lnTo>
                  <a:lnTo>
                    <a:pt x="17182" y="144826"/>
                  </a:lnTo>
                  <a:lnTo>
                    <a:pt x="16704" y="143434"/>
                  </a:lnTo>
                  <a:lnTo>
                    <a:pt x="16069" y="141888"/>
                  </a:lnTo>
                  <a:lnTo>
                    <a:pt x="15355" y="140342"/>
                  </a:lnTo>
                  <a:lnTo>
                    <a:pt x="14169" y="138331"/>
                  </a:lnTo>
                  <a:lnTo>
                    <a:pt x="12274" y="136013"/>
                  </a:lnTo>
                  <a:lnTo>
                    <a:pt x="11091" y="134698"/>
                  </a:lnTo>
                  <a:lnTo>
                    <a:pt x="10616" y="133771"/>
                  </a:lnTo>
                  <a:lnTo>
                    <a:pt x="9432" y="132225"/>
                  </a:lnTo>
                  <a:lnTo>
                    <a:pt x="8166" y="130293"/>
                  </a:lnTo>
                  <a:lnTo>
                    <a:pt x="7532" y="128978"/>
                  </a:lnTo>
                  <a:lnTo>
                    <a:pt x="6978" y="127975"/>
                  </a:lnTo>
                  <a:lnTo>
                    <a:pt x="5079" y="124649"/>
                  </a:lnTo>
                  <a:lnTo>
                    <a:pt x="3500" y="122641"/>
                  </a:lnTo>
                  <a:lnTo>
                    <a:pt x="2859" y="120089"/>
                  </a:lnTo>
                  <a:lnTo>
                    <a:pt x="2612" y="117848"/>
                  </a:lnTo>
                  <a:lnTo>
                    <a:pt x="2601" y="115761"/>
                  </a:lnTo>
                  <a:lnTo>
                    <a:pt x="2672" y="114215"/>
                  </a:lnTo>
                  <a:lnTo>
                    <a:pt x="2892" y="111432"/>
                  </a:lnTo>
                  <a:lnTo>
                    <a:pt x="3117" y="109501"/>
                  </a:lnTo>
                  <a:lnTo>
                    <a:pt x="3497" y="107104"/>
                  </a:lnTo>
                  <a:lnTo>
                    <a:pt x="3411" y="105557"/>
                  </a:lnTo>
                  <a:lnTo>
                    <a:pt x="3168" y="104242"/>
                  </a:lnTo>
                  <a:lnTo>
                    <a:pt x="3004" y="102772"/>
                  </a:lnTo>
                  <a:lnTo>
                    <a:pt x="3072" y="100764"/>
                  </a:lnTo>
                  <a:lnTo>
                    <a:pt x="3687" y="98522"/>
                  </a:lnTo>
                  <a:lnTo>
                    <a:pt x="3911" y="96281"/>
                  </a:lnTo>
                  <a:lnTo>
                    <a:pt x="3747" y="94889"/>
                  </a:lnTo>
                  <a:lnTo>
                    <a:pt x="3503" y="93343"/>
                  </a:lnTo>
                  <a:lnTo>
                    <a:pt x="3262" y="92182"/>
                  </a:lnTo>
                  <a:lnTo>
                    <a:pt x="3098" y="90792"/>
                  </a:lnTo>
                  <a:lnTo>
                    <a:pt x="3016" y="90095"/>
                  </a:lnTo>
                  <a:lnTo>
                    <a:pt x="2852" y="88781"/>
                  </a:lnTo>
                  <a:lnTo>
                    <a:pt x="2849" y="88085"/>
                  </a:lnTo>
                  <a:lnTo>
                    <a:pt x="3389" y="86463"/>
                  </a:lnTo>
                  <a:lnTo>
                    <a:pt x="3617" y="85147"/>
                  </a:lnTo>
                  <a:lnTo>
                    <a:pt x="3691" y="84221"/>
                  </a:lnTo>
                  <a:lnTo>
                    <a:pt x="3999" y="83215"/>
                  </a:lnTo>
                  <a:lnTo>
                    <a:pt x="4228" y="81979"/>
                  </a:lnTo>
                  <a:lnTo>
                    <a:pt x="4222" y="80740"/>
                  </a:lnTo>
                  <a:lnTo>
                    <a:pt x="4215" y="79427"/>
                  </a:lnTo>
                  <a:lnTo>
                    <a:pt x="0" y="74487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0" name="object 86">
              <a:extLst>
                <a:ext uri="{FF2B5EF4-FFF2-40B4-BE49-F238E27FC236}">
                  <a16:creationId xmlns:a16="http://schemas.microsoft.com/office/drawing/2014/main" id="{7B967F95-C3C8-41ED-82F4-6727BF0DF241}"/>
                </a:ext>
              </a:extLst>
            </p:cNvPr>
            <p:cNvSpPr/>
            <p:nvPr/>
          </p:nvSpPr>
          <p:spPr>
            <a:xfrm>
              <a:off x="9295564" y="1532567"/>
              <a:ext cx="196809" cy="451355"/>
            </a:xfrm>
            <a:custGeom>
              <a:avLst/>
              <a:gdLst/>
              <a:ahLst/>
              <a:cxnLst/>
              <a:rect l="l" t="t" r="r" b="b"/>
              <a:pathLst>
                <a:path w="304720" h="698834">
                  <a:moveTo>
                    <a:pt x="0" y="87541"/>
                  </a:moveTo>
                  <a:lnTo>
                    <a:pt x="5988" y="83197"/>
                  </a:lnTo>
                  <a:lnTo>
                    <a:pt x="21838" y="42469"/>
                  </a:lnTo>
                  <a:lnTo>
                    <a:pt x="37040" y="7403"/>
                  </a:lnTo>
                  <a:lnTo>
                    <a:pt x="39344" y="4893"/>
                  </a:lnTo>
                  <a:lnTo>
                    <a:pt x="45261" y="6199"/>
                  </a:lnTo>
                  <a:lnTo>
                    <a:pt x="46794" y="4882"/>
                  </a:lnTo>
                  <a:lnTo>
                    <a:pt x="47012" y="1813"/>
                  </a:lnTo>
                  <a:lnTo>
                    <a:pt x="48766" y="1810"/>
                  </a:lnTo>
                  <a:lnTo>
                    <a:pt x="54682" y="1801"/>
                  </a:lnTo>
                  <a:lnTo>
                    <a:pt x="63009" y="2665"/>
                  </a:lnTo>
                  <a:lnTo>
                    <a:pt x="74842" y="2647"/>
                  </a:lnTo>
                  <a:lnTo>
                    <a:pt x="79444" y="1982"/>
                  </a:lnTo>
                  <a:lnTo>
                    <a:pt x="83826" y="660"/>
                  </a:lnTo>
                  <a:lnTo>
                    <a:pt x="85798" y="0"/>
                  </a:lnTo>
                  <a:lnTo>
                    <a:pt x="86456" y="875"/>
                  </a:lnTo>
                  <a:lnTo>
                    <a:pt x="87771" y="1530"/>
                  </a:lnTo>
                  <a:lnTo>
                    <a:pt x="89962" y="650"/>
                  </a:lnTo>
                  <a:lnTo>
                    <a:pt x="92154" y="1962"/>
                  </a:lnTo>
                  <a:lnTo>
                    <a:pt x="92374" y="5688"/>
                  </a:lnTo>
                  <a:lnTo>
                    <a:pt x="91279" y="7005"/>
                  </a:lnTo>
                  <a:lnTo>
                    <a:pt x="90842" y="9198"/>
                  </a:lnTo>
                  <a:lnTo>
                    <a:pt x="91938" y="11826"/>
                  </a:lnTo>
                  <a:lnTo>
                    <a:pt x="94132" y="15768"/>
                  </a:lnTo>
                  <a:lnTo>
                    <a:pt x="95228" y="18397"/>
                  </a:lnTo>
                  <a:lnTo>
                    <a:pt x="95448" y="20369"/>
                  </a:lnTo>
                  <a:lnTo>
                    <a:pt x="95887" y="22342"/>
                  </a:lnTo>
                  <a:lnTo>
                    <a:pt x="97641" y="24312"/>
                  </a:lnTo>
                  <a:lnTo>
                    <a:pt x="102244" y="26935"/>
                  </a:lnTo>
                  <a:lnTo>
                    <a:pt x="106408" y="29778"/>
                  </a:lnTo>
                  <a:lnTo>
                    <a:pt x="109697" y="32841"/>
                  </a:lnTo>
                  <a:lnTo>
                    <a:pt x="112546" y="36125"/>
                  </a:lnTo>
                  <a:lnTo>
                    <a:pt x="115834" y="37435"/>
                  </a:lnTo>
                  <a:lnTo>
                    <a:pt x="116931" y="41379"/>
                  </a:lnTo>
                  <a:lnTo>
                    <a:pt x="118028" y="44446"/>
                  </a:lnTo>
                  <a:lnTo>
                    <a:pt x="119563" y="46416"/>
                  </a:lnTo>
                  <a:lnTo>
                    <a:pt x="120878" y="49702"/>
                  </a:lnTo>
                  <a:lnTo>
                    <a:pt x="124825" y="54299"/>
                  </a:lnTo>
                  <a:lnTo>
                    <a:pt x="128114" y="58897"/>
                  </a:lnTo>
                  <a:lnTo>
                    <a:pt x="134691" y="69189"/>
                  </a:lnTo>
                  <a:lnTo>
                    <a:pt x="156617" y="102472"/>
                  </a:lnTo>
                  <a:lnTo>
                    <a:pt x="159248" y="104660"/>
                  </a:lnTo>
                  <a:lnTo>
                    <a:pt x="173283" y="133133"/>
                  </a:lnTo>
                  <a:lnTo>
                    <a:pt x="182055" y="149121"/>
                  </a:lnTo>
                  <a:lnTo>
                    <a:pt x="197405" y="179127"/>
                  </a:lnTo>
                  <a:lnTo>
                    <a:pt x="209028" y="201466"/>
                  </a:lnTo>
                  <a:lnTo>
                    <a:pt x="227668" y="236947"/>
                  </a:lnTo>
                  <a:lnTo>
                    <a:pt x="230909" y="242338"/>
                  </a:lnTo>
                  <a:lnTo>
                    <a:pt x="229906" y="298222"/>
                  </a:lnTo>
                  <a:lnTo>
                    <a:pt x="228901" y="398015"/>
                  </a:lnTo>
                  <a:lnTo>
                    <a:pt x="228231" y="448244"/>
                  </a:lnTo>
                  <a:lnTo>
                    <a:pt x="240869" y="464543"/>
                  </a:lnTo>
                  <a:lnTo>
                    <a:pt x="266143" y="493816"/>
                  </a:lnTo>
                  <a:lnTo>
                    <a:pt x="270134" y="503130"/>
                  </a:lnTo>
                  <a:lnTo>
                    <a:pt x="275787" y="510448"/>
                  </a:lnTo>
                  <a:lnTo>
                    <a:pt x="278115" y="520427"/>
                  </a:lnTo>
                  <a:lnTo>
                    <a:pt x="280775" y="528078"/>
                  </a:lnTo>
                  <a:lnTo>
                    <a:pt x="283103" y="535396"/>
                  </a:lnTo>
                  <a:lnTo>
                    <a:pt x="290752" y="542049"/>
                  </a:lnTo>
                  <a:lnTo>
                    <a:pt x="300064" y="553359"/>
                  </a:lnTo>
                  <a:lnTo>
                    <a:pt x="304720" y="560344"/>
                  </a:lnTo>
                  <a:lnTo>
                    <a:pt x="299058" y="653152"/>
                  </a:lnTo>
                  <a:lnTo>
                    <a:pt x="296726" y="698724"/>
                  </a:lnTo>
                  <a:lnTo>
                    <a:pt x="296860" y="698834"/>
                  </a:lnTo>
                  <a:lnTo>
                    <a:pt x="291400" y="698710"/>
                  </a:lnTo>
                  <a:lnTo>
                    <a:pt x="289727" y="696198"/>
                  </a:lnTo>
                  <a:lnTo>
                    <a:pt x="289158" y="691678"/>
                  </a:lnTo>
                  <a:lnTo>
                    <a:pt x="291679" y="684205"/>
                  </a:lnTo>
                  <a:lnTo>
                    <a:pt x="289169" y="675001"/>
                  </a:lnTo>
                  <a:lnTo>
                    <a:pt x="287812" y="665982"/>
                  </a:lnTo>
                  <a:lnTo>
                    <a:pt x="287238" y="656222"/>
                  </a:lnTo>
                  <a:lnTo>
                    <a:pt x="286090" y="649621"/>
                  </a:lnTo>
                  <a:lnTo>
                    <a:pt x="279775" y="641298"/>
                  </a:lnTo>
                  <a:lnTo>
                    <a:pt x="263414" y="628953"/>
                  </a:lnTo>
                  <a:lnTo>
                    <a:pt x="253654" y="622064"/>
                  </a:lnTo>
                  <a:lnTo>
                    <a:pt x="245904" y="617185"/>
                  </a:lnTo>
                  <a:lnTo>
                    <a:pt x="239876" y="613451"/>
                  </a:lnTo>
                  <a:lnTo>
                    <a:pt x="215190" y="596802"/>
                  </a:lnTo>
                  <a:lnTo>
                    <a:pt x="194522" y="581018"/>
                  </a:lnTo>
                  <a:lnTo>
                    <a:pt x="181318" y="569824"/>
                  </a:lnTo>
                  <a:lnTo>
                    <a:pt x="172707" y="567525"/>
                  </a:lnTo>
                  <a:lnTo>
                    <a:pt x="168895" y="565505"/>
                  </a:lnTo>
                  <a:lnTo>
                    <a:pt x="160834" y="563205"/>
                  </a:lnTo>
                  <a:lnTo>
                    <a:pt x="146947" y="563658"/>
                  </a:lnTo>
                  <a:lnTo>
                    <a:pt x="135748" y="566343"/>
                  </a:lnTo>
                  <a:lnTo>
                    <a:pt x="122308" y="573959"/>
                  </a:lnTo>
                  <a:lnTo>
                    <a:pt x="115140" y="575301"/>
                  </a:lnTo>
                  <a:lnTo>
                    <a:pt x="106629" y="575301"/>
                  </a:lnTo>
                  <a:lnTo>
                    <a:pt x="100805" y="571720"/>
                  </a:lnTo>
                  <a:lnTo>
                    <a:pt x="96773" y="568582"/>
                  </a:lnTo>
                  <a:lnTo>
                    <a:pt x="93190" y="562759"/>
                  </a:lnTo>
                  <a:lnTo>
                    <a:pt x="91398" y="557385"/>
                  </a:lnTo>
                  <a:lnTo>
                    <a:pt x="89605" y="548873"/>
                  </a:lnTo>
                  <a:lnTo>
                    <a:pt x="89158" y="541704"/>
                  </a:lnTo>
                  <a:lnTo>
                    <a:pt x="89158" y="534536"/>
                  </a:lnTo>
                  <a:lnTo>
                    <a:pt x="90502" y="525131"/>
                  </a:lnTo>
                  <a:lnTo>
                    <a:pt x="91397" y="510794"/>
                  </a:lnTo>
                  <a:lnTo>
                    <a:pt x="91195" y="501716"/>
                  </a:lnTo>
                  <a:lnTo>
                    <a:pt x="91905" y="494842"/>
                  </a:lnTo>
                  <a:lnTo>
                    <a:pt x="93637" y="485708"/>
                  </a:lnTo>
                  <a:lnTo>
                    <a:pt x="92294" y="476747"/>
                  </a:lnTo>
                  <a:lnTo>
                    <a:pt x="86470" y="468685"/>
                  </a:lnTo>
                  <a:lnTo>
                    <a:pt x="79475" y="467330"/>
                  </a:lnTo>
                  <a:lnTo>
                    <a:pt x="77131" y="465690"/>
                  </a:lnTo>
                  <a:lnTo>
                    <a:pt x="76193" y="461938"/>
                  </a:lnTo>
                  <a:lnTo>
                    <a:pt x="74317" y="456777"/>
                  </a:lnTo>
                  <a:lnTo>
                    <a:pt x="71503" y="453026"/>
                  </a:lnTo>
                  <a:lnTo>
                    <a:pt x="70097" y="450918"/>
                  </a:lnTo>
                  <a:lnTo>
                    <a:pt x="64469" y="449040"/>
                  </a:lnTo>
                  <a:lnTo>
                    <a:pt x="59311" y="447634"/>
                  </a:lnTo>
                  <a:lnTo>
                    <a:pt x="55559" y="444821"/>
                  </a:lnTo>
                  <a:lnTo>
                    <a:pt x="50870" y="439663"/>
                  </a:lnTo>
                  <a:lnTo>
                    <a:pt x="44070" y="434268"/>
                  </a:lnTo>
                  <a:lnTo>
                    <a:pt x="40318" y="430753"/>
                  </a:lnTo>
                  <a:lnTo>
                    <a:pt x="25547" y="416215"/>
                  </a:lnTo>
                  <a:lnTo>
                    <a:pt x="22498" y="413402"/>
                  </a:lnTo>
                  <a:lnTo>
                    <a:pt x="14291" y="406835"/>
                  </a:lnTo>
                  <a:lnTo>
                    <a:pt x="24273" y="392357"/>
                  </a:lnTo>
                  <a:lnTo>
                    <a:pt x="27183" y="379259"/>
                  </a:lnTo>
                  <a:lnTo>
                    <a:pt x="28639" y="369550"/>
                  </a:lnTo>
                  <a:lnTo>
                    <a:pt x="28640" y="358393"/>
                  </a:lnTo>
                  <a:lnTo>
                    <a:pt x="27669" y="349171"/>
                  </a:lnTo>
                  <a:lnTo>
                    <a:pt x="24757" y="339471"/>
                  </a:lnTo>
                  <a:lnTo>
                    <a:pt x="20434" y="332743"/>
                  </a:lnTo>
                  <a:lnTo>
                    <a:pt x="21069" y="324799"/>
                  </a:lnTo>
                  <a:lnTo>
                    <a:pt x="23293" y="309869"/>
                  </a:lnTo>
                  <a:lnTo>
                    <a:pt x="25199" y="298113"/>
                  </a:lnTo>
                  <a:lnTo>
                    <a:pt x="25835" y="288900"/>
                  </a:lnTo>
                  <a:lnTo>
                    <a:pt x="27741" y="279684"/>
                  </a:lnTo>
                  <a:lnTo>
                    <a:pt x="30918" y="270789"/>
                  </a:lnTo>
                  <a:lnTo>
                    <a:pt x="35048" y="261892"/>
                  </a:lnTo>
                  <a:lnTo>
                    <a:pt x="41761" y="252834"/>
                  </a:lnTo>
                  <a:lnTo>
                    <a:pt x="48882" y="244881"/>
                  </a:lnTo>
                  <a:lnTo>
                    <a:pt x="50858" y="238860"/>
                  </a:lnTo>
                  <a:lnTo>
                    <a:pt x="50857" y="234058"/>
                  </a:lnTo>
                  <a:lnTo>
                    <a:pt x="49257" y="226968"/>
                  </a:lnTo>
                  <a:lnTo>
                    <a:pt x="46512" y="220792"/>
                  </a:lnTo>
                  <a:lnTo>
                    <a:pt x="44427" y="213808"/>
                  </a:lnTo>
                  <a:lnTo>
                    <a:pt x="46036" y="203809"/>
                  </a:lnTo>
                  <a:lnTo>
                    <a:pt x="51013" y="188511"/>
                  </a:lnTo>
                  <a:lnTo>
                    <a:pt x="55764" y="165072"/>
                  </a:lnTo>
                  <a:lnTo>
                    <a:pt x="57538" y="162760"/>
                  </a:lnTo>
                  <a:lnTo>
                    <a:pt x="57538" y="159267"/>
                  </a:lnTo>
                  <a:lnTo>
                    <a:pt x="57305" y="156239"/>
                  </a:lnTo>
                  <a:lnTo>
                    <a:pt x="58237" y="153674"/>
                  </a:lnTo>
                  <a:lnTo>
                    <a:pt x="68257" y="145051"/>
                  </a:lnTo>
                  <a:lnTo>
                    <a:pt x="69189" y="140157"/>
                  </a:lnTo>
                  <a:lnTo>
                    <a:pt x="69422" y="135497"/>
                  </a:lnTo>
                  <a:lnTo>
                    <a:pt x="67558" y="130139"/>
                  </a:lnTo>
                  <a:lnTo>
                    <a:pt x="67325" y="127341"/>
                  </a:lnTo>
                  <a:lnTo>
                    <a:pt x="46269" y="119865"/>
                  </a:lnTo>
                  <a:lnTo>
                    <a:pt x="41073" y="116746"/>
                  </a:lnTo>
                  <a:lnTo>
                    <a:pt x="36197" y="111624"/>
                  </a:lnTo>
                  <a:lnTo>
                    <a:pt x="17882" y="96770"/>
                  </a:lnTo>
                  <a:lnTo>
                    <a:pt x="12145" y="93799"/>
                  </a:lnTo>
                  <a:lnTo>
                    <a:pt x="5955" y="89978"/>
                  </a:lnTo>
                  <a:lnTo>
                    <a:pt x="0" y="87541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1" name="object 88">
              <a:extLst>
                <a:ext uri="{FF2B5EF4-FFF2-40B4-BE49-F238E27FC236}">
                  <a16:creationId xmlns:a16="http://schemas.microsoft.com/office/drawing/2014/main" id="{2B7B7157-2531-48E4-8706-FA3EA1056FDA}"/>
                </a:ext>
              </a:extLst>
            </p:cNvPr>
            <p:cNvSpPr/>
            <p:nvPr/>
          </p:nvSpPr>
          <p:spPr>
            <a:xfrm>
              <a:off x="9224574" y="2158722"/>
              <a:ext cx="454842" cy="839797"/>
            </a:xfrm>
            <a:custGeom>
              <a:avLst/>
              <a:gdLst/>
              <a:ahLst/>
              <a:cxnLst/>
              <a:rect l="l" t="t" r="r" b="b"/>
              <a:pathLst>
                <a:path w="704233" h="1300259">
                  <a:moveTo>
                    <a:pt x="142087" y="325423"/>
                  </a:moveTo>
                  <a:lnTo>
                    <a:pt x="146760" y="318652"/>
                  </a:lnTo>
                  <a:lnTo>
                    <a:pt x="154238" y="314084"/>
                  </a:lnTo>
                  <a:lnTo>
                    <a:pt x="163058" y="312322"/>
                  </a:lnTo>
                  <a:lnTo>
                    <a:pt x="165822" y="308257"/>
                  </a:lnTo>
                  <a:lnTo>
                    <a:pt x="167143" y="289135"/>
                  </a:lnTo>
                  <a:lnTo>
                    <a:pt x="168179" y="270812"/>
                  </a:lnTo>
                  <a:lnTo>
                    <a:pt x="170391" y="258054"/>
                  </a:lnTo>
                  <a:lnTo>
                    <a:pt x="175631" y="239311"/>
                  </a:lnTo>
                  <a:lnTo>
                    <a:pt x="184814" y="223479"/>
                  </a:lnTo>
                  <a:lnTo>
                    <a:pt x="186219" y="218454"/>
                  </a:lnTo>
                  <a:lnTo>
                    <a:pt x="196788" y="207983"/>
                  </a:lnTo>
                  <a:lnTo>
                    <a:pt x="208800" y="202950"/>
                  </a:lnTo>
                  <a:lnTo>
                    <a:pt x="209713" y="202233"/>
                  </a:lnTo>
                  <a:lnTo>
                    <a:pt x="218081" y="187807"/>
                  </a:lnTo>
                  <a:lnTo>
                    <a:pt x="227484" y="160280"/>
                  </a:lnTo>
                  <a:lnTo>
                    <a:pt x="232466" y="152761"/>
                  </a:lnTo>
                  <a:lnTo>
                    <a:pt x="238423" y="147181"/>
                  </a:lnTo>
                  <a:lnTo>
                    <a:pt x="241857" y="144717"/>
                  </a:lnTo>
                  <a:lnTo>
                    <a:pt x="251335" y="128822"/>
                  </a:lnTo>
                  <a:lnTo>
                    <a:pt x="256367" y="112582"/>
                  </a:lnTo>
                  <a:lnTo>
                    <a:pt x="259568" y="105492"/>
                  </a:lnTo>
                  <a:lnTo>
                    <a:pt x="270089" y="96574"/>
                  </a:lnTo>
                  <a:lnTo>
                    <a:pt x="279694" y="88800"/>
                  </a:lnTo>
                  <a:lnTo>
                    <a:pt x="292958" y="71874"/>
                  </a:lnTo>
                  <a:lnTo>
                    <a:pt x="296846" y="65242"/>
                  </a:lnTo>
                  <a:lnTo>
                    <a:pt x="303935" y="63183"/>
                  </a:lnTo>
                  <a:lnTo>
                    <a:pt x="310339" y="63183"/>
                  </a:lnTo>
                  <a:lnTo>
                    <a:pt x="316285" y="61582"/>
                  </a:lnTo>
                  <a:lnTo>
                    <a:pt x="322918" y="55410"/>
                  </a:lnTo>
                  <a:lnTo>
                    <a:pt x="330922" y="47405"/>
                  </a:lnTo>
                  <a:lnTo>
                    <a:pt x="337553" y="43973"/>
                  </a:lnTo>
                  <a:lnTo>
                    <a:pt x="345101" y="42372"/>
                  </a:lnTo>
                  <a:lnTo>
                    <a:pt x="352190" y="38714"/>
                  </a:lnTo>
                  <a:lnTo>
                    <a:pt x="359280" y="31624"/>
                  </a:lnTo>
                  <a:lnTo>
                    <a:pt x="375060" y="22247"/>
                  </a:lnTo>
                  <a:lnTo>
                    <a:pt x="386244" y="22135"/>
                  </a:lnTo>
                  <a:lnTo>
                    <a:pt x="392346" y="23830"/>
                  </a:lnTo>
                  <a:lnTo>
                    <a:pt x="395867" y="25297"/>
                  </a:lnTo>
                  <a:lnTo>
                    <a:pt x="402322" y="22952"/>
                  </a:lnTo>
                  <a:lnTo>
                    <a:pt x="414648" y="22952"/>
                  </a:lnTo>
                  <a:lnTo>
                    <a:pt x="419049" y="22952"/>
                  </a:lnTo>
                  <a:lnTo>
                    <a:pt x="431080" y="24711"/>
                  </a:lnTo>
                  <a:lnTo>
                    <a:pt x="437722" y="26135"/>
                  </a:lnTo>
                  <a:lnTo>
                    <a:pt x="448394" y="24711"/>
                  </a:lnTo>
                  <a:lnTo>
                    <a:pt x="450758" y="20646"/>
                  </a:lnTo>
                  <a:lnTo>
                    <a:pt x="468935" y="10039"/>
                  </a:lnTo>
                  <a:lnTo>
                    <a:pt x="475391" y="5932"/>
                  </a:lnTo>
                  <a:lnTo>
                    <a:pt x="489398" y="0"/>
                  </a:lnTo>
                  <a:lnTo>
                    <a:pt x="491430" y="1016"/>
                  </a:lnTo>
                  <a:lnTo>
                    <a:pt x="493093" y="3344"/>
                  </a:lnTo>
                  <a:lnTo>
                    <a:pt x="495753" y="5673"/>
                  </a:lnTo>
                  <a:lnTo>
                    <a:pt x="498747" y="8334"/>
                  </a:lnTo>
                  <a:lnTo>
                    <a:pt x="501407" y="6338"/>
                  </a:lnTo>
                  <a:lnTo>
                    <a:pt x="510720" y="14654"/>
                  </a:lnTo>
                  <a:lnTo>
                    <a:pt x="512382" y="20974"/>
                  </a:lnTo>
                  <a:lnTo>
                    <a:pt x="512049" y="24966"/>
                  </a:lnTo>
                  <a:lnTo>
                    <a:pt x="511051" y="28958"/>
                  </a:lnTo>
                  <a:lnTo>
                    <a:pt x="515042" y="35278"/>
                  </a:lnTo>
                  <a:lnTo>
                    <a:pt x="517370" y="35278"/>
                  </a:lnTo>
                  <a:lnTo>
                    <a:pt x="520031" y="36276"/>
                  </a:lnTo>
                  <a:lnTo>
                    <a:pt x="521029" y="39269"/>
                  </a:lnTo>
                  <a:lnTo>
                    <a:pt x="518700" y="43262"/>
                  </a:lnTo>
                  <a:lnTo>
                    <a:pt x="515706" y="45590"/>
                  </a:lnTo>
                  <a:lnTo>
                    <a:pt x="515706" y="50580"/>
                  </a:lnTo>
                  <a:lnTo>
                    <a:pt x="516038" y="58563"/>
                  </a:lnTo>
                  <a:lnTo>
                    <a:pt x="514374" y="66879"/>
                  </a:lnTo>
                  <a:lnTo>
                    <a:pt x="514041" y="73532"/>
                  </a:lnTo>
                  <a:lnTo>
                    <a:pt x="517699" y="76858"/>
                  </a:lnTo>
                  <a:lnTo>
                    <a:pt x="518364" y="80518"/>
                  </a:lnTo>
                  <a:lnTo>
                    <a:pt x="517366" y="83511"/>
                  </a:lnTo>
                  <a:lnTo>
                    <a:pt x="519361" y="86173"/>
                  </a:lnTo>
                  <a:lnTo>
                    <a:pt x="521690" y="88833"/>
                  </a:lnTo>
                  <a:lnTo>
                    <a:pt x="524018" y="92825"/>
                  </a:lnTo>
                  <a:lnTo>
                    <a:pt x="527010" y="96485"/>
                  </a:lnTo>
                  <a:lnTo>
                    <a:pt x="530003" y="99145"/>
                  </a:lnTo>
                  <a:lnTo>
                    <a:pt x="532996" y="101142"/>
                  </a:lnTo>
                  <a:lnTo>
                    <a:pt x="536323" y="99811"/>
                  </a:lnTo>
                  <a:lnTo>
                    <a:pt x="538319" y="98480"/>
                  </a:lnTo>
                  <a:lnTo>
                    <a:pt x="547298" y="98480"/>
                  </a:lnTo>
                  <a:lnTo>
                    <a:pt x="548297" y="100144"/>
                  </a:lnTo>
                  <a:lnTo>
                    <a:pt x="547963" y="103470"/>
                  </a:lnTo>
                  <a:lnTo>
                    <a:pt x="545303" y="104135"/>
                  </a:lnTo>
                  <a:lnTo>
                    <a:pt x="543639" y="106463"/>
                  </a:lnTo>
                  <a:lnTo>
                    <a:pt x="545967" y="110122"/>
                  </a:lnTo>
                  <a:lnTo>
                    <a:pt x="544304" y="112784"/>
                  </a:lnTo>
                  <a:lnTo>
                    <a:pt x="543639" y="115778"/>
                  </a:lnTo>
                  <a:lnTo>
                    <a:pt x="545967" y="119104"/>
                  </a:lnTo>
                  <a:lnTo>
                    <a:pt x="547297" y="122098"/>
                  </a:lnTo>
                  <a:lnTo>
                    <a:pt x="544303" y="124426"/>
                  </a:lnTo>
                  <a:lnTo>
                    <a:pt x="545301" y="127420"/>
                  </a:lnTo>
                  <a:lnTo>
                    <a:pt x="549292" y="130081"/>
                  </a:lnTo>
                  <a:lnTo>
                    <a:pt x="550289" y="133408"/>
                  </a:lnTo>
                  <a:lnTo>
                    <a:pt x="549291" y="136402"/>
                  </a:lnTo>
                  <a:lnTo>
                    <a:pt x="547295" y="139062"/>
                  </a:lnTo>
                  <a:lnTo>
                    <a:pt x="541309" y="142056"/>
                  </a:lnTo>
                  <a:lnTo>
                    <a:pt x="537983" y="142056"/>
                  </a:lnTo>
                  <a:lnTo>
                    <a:pt x="534324" y="142722"/>
                  </a:lnTo>
                  <a:lnTo>
                    <a:pt x="533991" y="145050"/>
                  </a:lnTo>
                  <a:lnTo>
                    <a:pt x="533991" y="149042"/>
                  </a:lnTo>
                  <a:lnTo>
                    <a:pt x="536651" y="152369"/>
                  </a:lnTo>
                  <a:lnTo>
                    <a:pt x="537981" y="155362"/>
                  </a:lnTo>
                  <a:lnTo>
                    <a:pt x="537648" y="157691"/>
                  </a:lnTo>
                  <a:lnTo>
                    <a:pt x="535320" y="160684"/>
                  </a:lnTo>
                  <a:lnTo>
                    <a:pt x="532327" y="162348"/>
                  </a:lnTo>
                  <a:lnTo>
                    <a:pt x="525009" y="162348"/>
                  </a:lnTo>
                  <a:lnTo>
                    <a:pt x="522348" y="162348"/>
                  </a:lnTo>
                  <a:lnTo>
                    <a:pt x="521018" y="165009"/>
                  </a:lnTo>
                  <a:lnTo>
                    <a:pt x="521018" y="167337"/>
                  </a:lnTo>
                  <a:lnTo>
                    <a:pt x="522016" y="169666"/>
                  </a:lnTo>
                  <a:lnTo>
                    <a:pt x="525341" y="170997"/>
                  </a:lnTo>
                  <a:lnTo>
                    <a:pt x="526006" y="172660"/>
                  </a:lnTo>
                  <a:lnTo>
                    <a:pt x="524676" y="175321"/>
                  </a:lnTo>
                  <a:lnTo>
                    <a:pt x="524343" y="179313"/>
                  </a:lnTo>
                  <a:lnTo>
                    <a:pt x="523677" y="189292"/>
                  </a:lnTo>
                  <a:lnTo>
                    <a:pt x="528998" y="194282"/>
                  </a:lnTo>
                  <a:lnTo>
                    <a:pt x="528998" y="198273"/>
                  </a:lnTo>
                  <a:lnTo>
                    <a:pt x="528664" y="204261"/>
                  </a:lnTo>
                  <a:lnTo>
                    <a:pt x="527334" y="207255"/>
                  </a:lnTo>
                  <a:lnTo>
                    <a:pt x="525006" y="210248"/>
                  </a:lnTo>
                  <a:lnTo>
                    <a:pt x="519684" y="211911"/>
                  </a:lnTo>
                  <a:lnTo>
                    <a:pt x="517355" y="215904"/>
                  </a:lnTo>
                  <a:lnTo>
                    <a:pt x="518685" y="218232"/>
                  </a:lnTo>
                  <a:lnTo>
                    <a:pt x="518353" y="221226"/>
                  </a:lnTo>
                  <a:lnTo>
                    <a:pt x="515692" y="225217"/>
                  </a:lnTo>
                  <a:lnTo>
                    <a:pt x="517687" y="227878"/>
                  </a:lnTo>
                  <a:lnTo>
                    <a:pt x="517687" y="232203"/>
                  </a:lnTo>
                  <a:lnTo>
                    <a:pt x="520014" y="235197"/>
                  </a:lnTo>
                  <a:lnTo>
                    <a:pt x="523673" y="236527"/>
                  </a:lnTo>
                  <a:lnTo>
                    <a:pt x="525336" y="238523"/>
                  </a:lnTo>
                  <a:lnTo>
                    <a:pt x="528662" y="240519"/>
                  </a:lnTo>
                  <a:lnTo>
                    <a:pt x="529659" y="242515"/>
                  </a:lnTo>
                  <a:lnTo>
                    <a:pt x="527663" y="245842"/>
                  </a:lnTo>
                  <a:lnTo>
                    <a:pt x="524005" y="249833"/>
                  </a:lnTo>
                  <a:lnTo>
                    <a:pt x="524004" y="252494"/>
                  </a:lnTo>
                  <a:lnTo>
                    <a:pt x="526000" y="257151"/>
                  </a:lnTo>
                  <a:lnTo>
                    <a:pt x="526332" y="262141"/>
                  </a:lnTo>
                  <a:lnTo>
                    <a:pt x="527329" y="266132"/>
                  </a:lnTo>
                  <a:lnTo>
                    <a:pt x="527329" y="269126"/>
                  </a:lnTo>
                  <a:lnTo>
                    <a:pt x="524668" y="272120"/>
                  </a:lnTo>
                  <a:lnTo>
                    <a:pt x="519678" y="276112"/>
                  </a:lnTo>
                  <a:lnTo>
                    <a:pt x="521341" y="280104"/>
                  </a:lnTo>
                  <a:lnTo>
                    <a:pt x="521341" y="283763"/>
                  </a:lnTo>
                  <a:lnTo>
                    <a:pt x="518347" y="288420"/>
                  </a:lnTo>
                  <a:lnTo>
                    <a:pt x="517017" y="292411"/>
                  </a:lnTo>
                  <a:lnTo>
                    <a:pt x="518347" y="296403"/>
                  </a:lnTo>
                  <a:lnTo>
                    <a:pt x="518346" y="301393"/>
                  </a:lnTo>
                  <a:lnTo>
                    <a:pt x="520009" y="303056"/>
                  </a:lnTo>
                  <a:lnTo>
                    <a:pt x="522670" y="303056"/>
                  </a:lnTo>
                  <a:lnTo>
                    <a:pt x="527326" y="302058"/>
                  </a:lnTo>
                  <a:lnTo>
                    <a:pt x="531650" y="302058"/>
                  </a:lnTo>
                  <a:lnTo>
                    <a:pt x="534643" y="304054"/>
                  </a:lnTo>
                  <a:lnTo>
                    <a:pt x="535641" y="306715"/>
                  </a:lnTo>
                  <a:lnTo>
                    <a:pt x="540962" y="311039"/>
                  </a:lnTo>
                  <a:lnTo>
                    <a:pt x="547282" y="311705"/>
                  </a:lnTo>
                  <a:lnTo>
                    <a:pt x="553934" y="310707"/>
                  </a:lnTo>
                  <a:lnTo>
                    <a:pt x="555264" y="312037"/>
                  </a:lnTo>
                  <a:lnTo>
                    <a:pt x="554931" y="315696"/>
                  </a:lnTo>
                  <a:lnTo>
                    <a:pt x="556261" y="318025"/>
                  </a:lnTo>
                  <a:lnTo>
                    <a:pt x="572255" y="332390"/>
                  </a:lnTo>
                  <a:lnTo>
                    <a:pt x="571988" y="335474"/>
                  </a:lnTo>
                  <a:lnTo>
                    <a:pt x="572555" y="344928"/>
                  </a:lnTo>
                  <a:lnTo>
                    <a:pt x="572291" y="350010"/>
                  </a:lnTo>
                  <a:lnTo>
                    <a:pt x="576329" y="355180"/>
                  </a:lnTo>
                  <a:lnTo>
                    <a:pt x="580578" y="357732"/>
                  </a:lnTo>
                  <a:lnTo>
                    <a:pt x="585131" y="360444"/>
                  </a:lnTo>
                  <a:lnTo>
                    <a:pt x="588238" y="362431"/>
                  </a:lnTo>
                  <a:lnTo>
                    <a:pt x="591374" y="366736"/>
                  </a:lnTo>
                  <a:lnTo>
                    <a:pt x="593540" y="373179"/>
                  </a:lnTo>
                  <a:lnTo>
                    <a:pt x="593663" y="378115"/>
                  </a:lnTo>
                  <a:lnTo>
                    <a:pt x="592928" y="383649"/>
                  </a:lnTo>
                  <a:lnTo>
                    <a:pt x="593622" y="390603"/>
                  </a:lnTo>
                  <a:lnTo>
                    <a:pt x="599442" y="402204"/>
                  </a:lnTo>
                  <a:lnTo>
                    <a:pt x="601382" y="408410"/>
                  </a:lnTo>
                  <a:lnTo>
                    <a:pt x="601818" y="413121"/>
                  </a:lnTo>
                  <a:lnTo>
                    <a:pt x="602036" y="417213"/>
                  </a:lnTo>
                  <a:lnTo>
                    <a:pt x="601694" y="422371"/>
                  </a:lnTo>
                  <a:lnTo>
                    <a:pt x="604309" y="436025"/>
                  </a:lnTo>
                  <a:lnTo>
                    <a:pt x="611611" y="437620"/>
                  </a:lnTo>
                  <a:lnTo>
                    <a:pt x="614279" y="444072"/>
                  </a:lnTo>
                  <a:lnTo>
                    <a:pt x="616726" y="453413"/>
                  </a:lnTo>
                  <a:lnTo>
                    <a:pt x="618060" y="457416"/>
                  </a:lnTo>
                  <a:lnTo>
                    <a:pt x="616504" y="465199"/>
                  </a:lnTo>
                  <a:lnTo>
                    <a:pt x="617393" y="472316"/>
                  </a:lnTo>
                  <a:lnTo>
                    <a:pt x="619482" y="476536"/>
                  </a:lnTo>
                  <a:lnTo>
                    <a:pt x="620729" y="481882"/>
                  </a:lnTo>
                  <a:lnTo>
                    <a:pt x="621510" y="484464"/>
                  </a:lnTo>
                  <a:lnTo>
                    <a:pt x="622286" y="487663"/>
                  </a:lnTo>
                  <a:lnTo>
                    <a:pt x="624274" y="490913"/>
                  </a:lnTo>
                  <a:lnTo>
                    <a:pt x="627039" y="493863"/>
                  </a:lnTo>
                  <a:lnTo>
                    <a:pt x="631278" y="496994"/>
                  </a:lnTo>
                  <a:lnTo>
                    <a:pt x="634227" y="499021"/>
                  </a:lnTo>
                  <a:lnTo>
                    <a:pt x="636254" y="501602"/>
                  </a:lnTo>
                  <a:lnTo>
                    <a:pt x="635148" y="505102"/>
                  </a:lnTo>
                  <a:lnTo>
                    <a:pt x="633121" y="507866"/>
                  </a:lnTo>
                  <a:lnTo>
                    <a:pt x="632752" y="511183"/>
                  </a:lnTo>
                  <a:lnTo>
                    <a:pt x="633121" y="513580"/>
                  </a:lnTo>
                  <a:lnTo>
                    <a:pt x="634042" y="515606"/>
                  </a:lnTo>
                  <a:lnTo>
                    <a:pt x="635517" y="517083"/>
                  </a:lnTo>
                  <a:lnTo>
                    <a:pt x="636992" y="519297"/>
                  </a:lnTo>
                  <a:lnTo>
                    <a:pt x="638097" y="522061"/>
                  </a:lnTo>
                  <a:lnTo>
                    <a:pt x="639629" y="526554"/>
                  </a:lnTo>
                  <a:lnTo>
                    <a:pt x="640040" y="529017"/>
                  </a:lnTo>
                  <a:lnTo>
                    <a:pt x="640040" y="532098"/>
                  </a:lnTo>
                  <a:lnTo>
                    <a:pt x="639637" y="534947"/>
                  </a:lnTo>
                  <a:lnTo>
                    <a:pt x="640344" y="537420"/>
                  </a:lnTo>
                  <a:lnTo>
                    <a:pt x="640790" y="539422"/>
                  </a:lnTo>
                  <a:lnTo>
                    <a:pt x="641345" y="540868"/>
                  </a:lnTo>
                  <a:lnTo>
                    <a:pt x="642124" y="544315"/>
                  </a:lnTo>
                  <a:lnTo>
                    <a:pt x="641901" y="546648"/>
                  </a:lnTo>
                  <a:lnTo>
                    <a:pt x="640246" y="547295"/>
                  </a:lnTo>
                  <a:lnTo>
                    <a:pt x="637986" y="549556"/>
                  </a:lnTo>
                  <a:lnTo>
                    <a:pt x="636960" y="552019"/>
                  </a:lnTo>
                  <a:lnTo>
                    <a:pt x="634085" y="555099"/>
                  </a:lnTo>
                  <a:lnTo>
                    <a:pt x="633058" y="557563"/>
                  </a:lnTo>
                  <a:lnTo>
                    <a:pt x="632647" y="560029"/>
                  </a:lnTo>
                  <a:lnTo>
                    <a:pt x="632236" y="565983"/>
                  </a:lnTo>
                  <a:lnTo>
                    <a:pt x="632852" y="568037"/>
                  </a:lnTo>
                  <a:lnTo>
                    <a:pt x="632441" y="570707"/>
                  </a:lnTo>
                  <a:lnTo>
                    <a:pt x="632852" y="577074"/>
                  </a:lnTo>
                  <a:lnTo>
                    <a:pt x="631826" y="579127"/>
                  </a:lnTo>
                  <a:lnTo>
                    <a:pt x="629362" y="581387"/>
                  </a:lnTo>
                  <a:lnTo>
                    <a:pt x="627924" y="584054"/>
                  </a:lnTo>
                  <a:lnTo>
                    <a:pt x="625664" y="586314"/>
                  </a:lnTo>
                  <a:lnTo>
                    <a:pt x="626486" y="588164"/>
                  </a:lnTo>
                  <a:lnTo>
                    <a:pt x="628540" y="587958"/>
                  </a:lnTo>
                  <a:lnTo>
                    <a:pt x="632441" y="587138"/>
                  </a:lnTo>
                  <a:lnTo>
                    <a:pt x="635933" y="586725"/>
                  </a:lnTo>
                  <a:lnTo>
                    <a:pt x="638808" y="585698"/>
                  </a:lnTo>
                  <a:lnTo>
                    <a:pt x="641478" y="585288"/>
                  </a:lnTo>
                  <a:lnTo>
                    <a:pt x="652469" y="588498"/>
                  </a:lnTo>
                  <a:lnTo>
                    <a:pt x="660473" y="591014"/>
                  </a:lnTo>
                  <a:lnTo>
                    <a:pt x="665733" y="592387"/>
                  </a:lnTo>
                  <a:lnTo>
                    <a:pt x="672594" y="593759"/>
                  </a:lnTo>
                  <a:lnTo>
                    <a:pt x="675338" y="595360"/>
                  </a:lnTo>
                  <a:lnTo>
                    <a:pt x="676481" y="598331"/>
                  </a:lnTo>
                  <a:lnTo>
                    <a:pt x="675567" y="604507"/>
                  </a:lnTo>
                  <a:lnTo>
                    <a:pt x="676482" y="608854"/>
                  </a:lnTo>
                  <a:lnTo>
                    <a:pt x="679646" y="613766"/>
                  </a:lnTo>
                  <a:lnTo>
                    <a:pt x="681647" y="615768"/>
                  </a:lnTo>
                  <a:lnTo>
                    <a:pt x="683323" y="619464"/>
                  </a:lnTo>
                  <a:lnTo>
                    <a:pt x="685381" y="623873"/>
                  </a:lnTo>
                  <a:lnTo>
                    <a:pt x="686850" y="624753"/>
                  </a:lnTo>
                  <a:lnTo>
                    <a:pt x="688908" y="625926"/>
                  </a:lnTo>
                  <a:lnTo>
                    <a:pt x="691848" y="626518"/>
                  </a:lnTo>
                  <a:lnTo>
                    <a:pt x="694494" y="628283"/>
                  </a:lnTo>
                  <a:lnTo>
                    <a:pt x="696211" y="628341"/>
                  </a:lnTo>
                  <a:lnTo>
                    <a:pt x="693318" y="632396"/>
                  </a:lnTo>
                  <a:lnTo>
                    <a:pt x="691554" y="634455"/>
                  </a:lnTo>
                  <a:lnTo>
                    <a:pt x="690966" y="636509"/>
                  </a:lnTo>
                  <a:lnTo>
                    <a:pt x="690378" y="639747"/>
                  </a:lnTo>
                  <a:lnTo>
                    <a:pt x="690672" y="641512"/>
                  </a:lnTo>
                  <a:lnTo>
                    <a:pt x="691260" y="642393"/>
                  </a:lnTo>
                  <a:lnTo>
                    <a:pt x="693318" y="645039"/>
                  </a:lnTo>
                  <a:lnTo>
                    <a:pt x="693612" y="647092"/>
                  </a:lnTo>
                  <a:lnTo>
                    <a:pt x="694200" y="651797"/>
                  </a:lnTo>
                  <a:lnTo>
                    <a:pt x="695633" y="659659"/>
                  </a:lnTo>
                  <a:lnTo>
                    <a:pt x="698858" y="665391"/>
                  </a:lnTo>
                  <a:lnTo>
                    <a:pt x="701008" y="668617"/>
                  </a:lnTo>
                  <a:lnTo>
                    <a:pt x="702800" y="672560"/>
                  </a:lnTo>
                  <a:lnTo>
                    <a:pt x="704233" y="676500"/>
                  </a:lnTo>
                  <a:lnTo>
                    <a:pt x="703874" y="679367"/>
                  </a:lnTo>
                  <a:lnTo>
                    <a:pt x="704233" y="683666"/>
                  </a:lnTo>
                  <a:lnTo>
                    <a:pt x="703875" y="687609"/>
                  </a:lnTo>
                  <a:lnTo>
                    <a:pt x="700650" y="690115"/>
                  </a:lnTo>
                  <a:lnTo>
                    <a:pt x="697783" y="693699"/>
                  </a:lnTo>
                  <a:lnTo>
                    <a:pt x="693483" y="692266"/>
                  </a:lnTo>
                  <a:lnTo>
                    <a:pt x="689350" y="692785"/>
                  </a:lnTo>
                  <a:lnTo>
                    <a:pt x="684647" y="693666"/>
                  </a:lnTo>
                  <a:lnTo>
                    <a:pt x="680531" y="693080"/>
                  </a:lnTo>
                  <a:lnTo>
                    <a:pt x="674652" y="690725"/>
                  </a:lnTo>
                  <a:lnTo>
                    <a:pt x="672300" y="690139"/>
                  </a:lnTo>
                  <a:lnTo>
                    <a:pt x="668242" y="688481"/>
                  </a:lnTo>
                  <a:lnTo>
                    <a:pt x="667415" y="686658"/>
                  </a:lnTo>
                  <a:lnTo>
                    <a:pt x="664307" y="682418"/>
                  </a:lnTo>
                  <a:lnTo>
                    <a:pt x="661340" y="676205"/>
                  </a:lnTo>
                  <a:lnTo>
                    <a:pt x="657949" y="669140"/>
                  </a:lnTo>
                  <a:lnTo>
                    <a:pt x="651451" y="666175"/>
                  </a:lnTo>
                  <a:lnTo>
                    <a:pt x="640996" y="663207"/>
                  </a:lnTo>
                  <a:lnTo>
                    <a:pt x="634921" y="661090"/>
                  </a:lnTo>
                  <a:lnTo>
                    <a:pt x="629552" y="660242"/>
                  </a:lnTo>
                  <a:lnTo>
                    <a:pt x="622205" y="656567"/>
                  </a:lnTo>
                  <a:lnTo>
                    <a:pt x="619380" y="657129"/>
                  </a:lnTo>
                  <a:lnTo>
                    <a:pt x="611468" y="663065"/>
                  </a:lnTo>
                  <a:lnTo>
                    <a:pt x="609349" y="663769"/>
                  </a:lnTo>
                  <a:lnTo>
                    <a:pt x="607371" y="665328"/>
                  </a:lnTo>
                  <a:lnTo>
                    <a:pt x="605110" y="671260"/>
                  </a:lnTo>
                  <a:lnTo>
                    <a:pt x="603980" y="674368"/>
                  </a:lnTo>
                  <a:lnTo>
                    <a:pt x="603556" y="677053"/>
                  </a:lnTo>
                  <a:lnTo>
                    <a:pt x="603980" y="679596"/>
                  </a:lnTo>
                  <a:lnTo>
                    <a:pt x="605252" y="681856"/>
                  </a:lnTo>
                  <a:lnTo>
                    <a:pt x="605595" y="686120"/>
                  </a:lnTo>
                  <a:lnTo>
                    <a:pt x="604404" y="701777"/>
                  </a:lnTo>
                  <a:lnTo>
                    <a:pt x="604262" y="703612"/>
                  </a:lnTo>
                  <a:lnTo>
                    <a:pt x="607159" y="707876"/>
                  </a:lnTo>
                  <a:lnTo>
                    <a:pt x="608635" y="710440"/>
                  </a:lnTo>
                  <a:lnTo>
                    <a:pt x="609649" y="714496"/>
                  </a:lnTo>
                  <a:lnTo>
                    <a:pt x="610662" y="718548"/>
                  </a:lnTo>
                  <a:lnTo>
                    <a:pt x="611676" y="723107"/>
                  </a:lnTo>
                  <a:lnTo>
                    <a:pt x="615223" y="725388"/>
                  </a:lnTo>
                  <a:lnTo>
                    <a:pt x="615476" y="728937"/>
                  </a:lnTo>
                  <a:lnTo>
                    <a:pt x="615476" y="732989"/>
                  </a:lnTo>
                  <a:lnTo>
                    <a:pt x="615729" y="739071"/>
                  </a:lnTo>
                  <a:lnTo>
                    <a:pt x="615730" y="743882"/>
                  </a:lnTo>
                  <a:lnTo>
                    <a:pt x="614716" y="746923"/>
                  </a:lnTo>
                  <a:lnTo>
                    <a:pt x="612182" y="748952"/>
                  </a:lnTo>
                  <a:lnTo>
                    <a:pt x="609396" y="749204"/>
                  </a:lnTo>
                  <a:lnTo>
                    <a:pt x="605088" y="749963"/>
                  </a:lnTo>
                  <a:lnTo>
                    <a:pt x="602808" y="751485"/>
                  </a:lnTo>
                  <a:lnTo>
                    <a:pt x="599008" y="756552"/>
                  </a:lnTo>
                  <a:lnTo>
                    <a:pt x="596728" y="762379"/>
                  </a:lnTo>
                  <a:lnTo>
                    <a:pt x="590648" y="792273"/>
                  </a:lnTo>
                  <a:lnTo>
                    <a:pt x="585672" y="812686"/>
                  </a:lnTo>
                  <a:lnTo>
                    <a:pt x="584361" y="816438"/>
                  </a:lnTo>
                  <a:lnTo>
                    <a:pt x="581499" y="820775"/>
                  </a:lnTo>
                  <a:lnTo>
                    <a:pt x="577845" y="826176"/>
                  </a:lnTo>
                  <a:lnTo>
                    <a:pt x="575525" y="830368"/>
                  </a:lnTo>
                  <a:lnTo>
                    <a:pt x="576085" y="836176"/>
                  </a:lnTo>
                  <a:lnTo>
                    <a:pt x="579743" y="840524"/>
                  </a:lnTo>
                  <a:lnTo>
                    <a:pt x="582030" y="846927"/>
                  </a:lnTo>
                  <a:lnTo>
                    <a:pt x="580430" y="850128"/>
                  </a:lnTo>
                  <a:lnTo>
                    <a:pt x="576084" y="852872"/>
                  </a:lnTo>
                  <a:lnTo>
                    <a:pt x="571053" y="855159"/>
                  </a:lnTo>
                  <a:lnTo>
                    <a:pt x="569173" y="860924"/>
                  </a:lnTo>
                  <a:lnTo>
                    <a:pt x="568197" y="866920"/>
                  </a:lnTo>
                  <a:lnTo>
                    <a:pt x="566378" y="872820"/>
                  </a:lnTo>
                  <a:lnTo>
                    <a:pt x="563953" y="878246"/>
                  </a:lnTo>
                  <a:lnTo>
                    <a:pt x="560613" y="886967"/>
                  </a:lnTo>
                  <a:lnTo>
                    <a:pt x="557378" y="893005"/>
                  </a:lnTo>
                  <a:lnTo>
                    <a:pt x="555322" y="898661"/>
                  </a:lnTo>
                  <a:lnTo>
                    <a:pt x="554294" y="906374"/>
                  </a:lnTo>
                  <a:lnTo>
                    <a:pt x="551724" y="914597"/>
                  </a:lnTo>
                  <a:lnTo>
                    <a:pt x="550696" y="923337"/>
                  </a:lnTo>
                  <a:lnTo>
                    <a:pt x="550696" y="929503"/>
                  </a:lnTo>
                  <a:lnTo>
                    <a:pt x="550696" y="934129"/>
                  </a:lnTo>
                  <a:lnTo>
                    <a:pt x="551609" y="940445"/>
                  </a:lnTo>
                  <a:lnTo>
                    <a:pt x="551903" y="944616"/>
                  </a:lnTo>
                  <a:lnTo>
                    <a:pt x="553330" y="949655"/>
                  </a:lnTo>
                  <a:lnTo>
                    <a:pt x="554598" y="951454"/>
                  </a:lnTo>
                  <a:lnTo>
                    <a:pt x="555552" y="953552"/>
                  </a:lnTo>
                  <a:lnTo>
                    <a:pt x="559014" y="956936"/>
                  </a:lnTo>
                  <a:lnTo>
                    <a:pt x="562369" y="958161"/>
                  </a:lnTo>
                  <a:lnTo>
                    <a:pt x="564340" y="959433"/>
                  </a:lnTo>
                  <a:lnTo>
                    <a:pt x="569312" y="960533"/>
                  </a:lnTo>
                  <a:lnTo>
                    <a:pt x="576942" y="963152"/>
                  </a:lnTo>
                  <a:lnTo>
                    <a:pt x="580481" y="962991"/>
                  </a:lnTo>
                  <a:lnTo>
                    <a:pt x="581908" y="963896"/>
                  </a:lnTo>
                  <a:lnTo>
                    <a:pt x="583024" y="964606"/>
                  </a:lnTo>
                  <a:lnTo>
                    <a:pt x="578453" y="969598"/>
                  </a:lnTo>
                  <a:lnTo>
                    <a:pt x="573313" y="977307"/>
                  </a:lnTo>
                  <a:lnTo>
                    <a:pt x="570228" y="982450"/>
                  </a:lnTo>
                  <a:lnTo>
                    <a:pt x="565602" y="989133"/>
                  </a:lnTo>
                  <a:lnTo>
                    <a:pt x="563032" y="993246"/>
                  </a:lnTo>
                  <a:lnTo>
                    <a:pt x="557184" y="998683"/>
                  </a:lnTo>
                  <a:lnTo>
                    <a:pt x="552394" y="1003291"/>
                  </a:lnTo>
                  <a:lnTo>
                    <a:pt x="547175" y="1006502"/>
                  </a:lnTo>
                  <a:lnTo>
                    <a:pt x="541851" y="1010946"/>
                  </a:lnTo>
                  <a:lnTo>
                    <a:pt x="537137" y="1015631"/>
                  </a:lnTo>
                  <a:lnTo>
                    <a:pt x="533370" y="1019182"/>
                  </a:lnTo>
                  <a:lnTo>
                    <a:pt x="529602" y="1022806"/>
                  </a:lnTo>
                  <a:lnTo>
                    <a:pt x="525334" y="1028194"/>
                  </a:lnTo>
                  <a:lnTo>
                    <a:pt x="522264" y="1031527"/>
                  </a:lnTo>
                  <a:lnTo>
                    <a:pt x="519272" y="1034780"/>
                  </a:lnTo>
                  <a:lnTo>
                    <a:pt x="515562" y="1039255"/>
                  </a:lnTo>
                  <a:lnTo>
                    <a:pt x="509707" y="1046925"/>
                  </a:lnTo>
                  <a:lnTo>
                    <a:pt x="508324" y="1050446"/>
                  </a:lnTo>
                  <a:lnTo>
                    <a:pt x="506110" y="1053331"/>
                  </a:lnTo>
                  <a:lnTo>
                    <a:pt x="503331" y="1057362"/>
                  </a:lnTo>
                  <a:lnTo>
                    <a:pt x="501731" y="1060257"/>
                  </a:lnTo>
                  <a:lnTo>
                    <a:pt x="496474" y="1061618"/>
                  </a:lnTo>
                  <a:lnTo>
                    <a:pt x="492676" y="1063086"/>
                  </a:lnTo>
                  <a:lnTo>
                    <a:pt x="486601" y="1063195"/>
                  </a:lnTo>
                  <a:lnTo>
                    <a:pt x="484390" y="1062381"/>
                  </a:lnTo>
                  <a:lnTo>
                    <a:pt x="481992" y="1059559"/>
                  </a:lnTo>
                  <a:lnTo>
                    <a:pt x="480772" y="1055524"/>
                  </a:lnTo>
                  <a:lnTo>
                    <a:pt x="477908" y="1049376"/>
                  </a:lnTo>
                  <a:lnTo>
                    <a:pt x="475235" y="1048629"/>
                  </a:lnTo>
                  <a:lnTo>
                    <a:pt x="472878" y="1047426"/>
                  </a:lnTo>
                  <a:lnTo>
                    <a:pt x="470250" y="1048067"/>
                  </a:lnTo>
                  <a:lnTo>
                    <a:pt x="467571" y="1047554"/>
                  </a:lnTo>
                  <a:lnTo>
                    <a:pt x="460255" y="1051725"/>
                  </a:lnTo>
                  <a:lnTo>
                    <a:pt x="456193" y="1054726"/>
                  </a:lnTo>
                  <a:lnTo>
                    <a:pt x="451334" y="1059024"/>
                  </a:lnTo>
                  <a:lnTo>
                    <a:pt x="448161" y="1063511"/>
                  </a:lnTo>
                  <a:lnTo>
                    <a:pt x="445457" y="1067697"/>
                  </a:lnTo>
                  <a:lnTo>
                    <a:pt x="443673" y="1071977"/>
                  </a:lnTo>
                  <a:lnTo>
                    <a:pt x="442779" y="1077743"/>
                  </a:lnTo>
                  <a:lnTo>
                    <a:pt x="441843" y="1081886"/>
                  </a:lnTo>
                  <a:lnTo>
                    <a:pt x="441743" y="1086509"/>
                  </a:lnTo>
                  <a:lnTo>
                    <a:pt x="441139" y="1093052"/>
                  </a:lnTo>
                  <a:lnTo>
                    <a:pt x="441062" y="1096597"/>
                  </a:lnTo>
                  <a:lnTo>
                    <a:pt x="441098" y="1101992"/>
                  </a:lnTo>
                  <a:lnTo>
                    <a:pt x="440974" y="1107697"/>
                  </a:lnTo>
                  <a:lnTo>
                    <a:pt x="439369" y="1110826"/>
                  </a:lnTo>
                  <a:lnTo>
                    <a:pt x="436275" y="1115234"/>
                  </a:lnTo>
                  <a:lnTo>
                    <a:pt x="432899" y="1118484"/>
                  </a:lnTo>
                  <a:lnTo>
                    <a:pt x="430414" y="1123214"/>
                  </a:lnTo>
                  <a:lnTo>
                    <a:pt x="431182" y="1126774"/>
                  </a:lnTo>
                  <a:lnTo>
                    <a:pt x="433298" y="1129702"/>
                  </a:lnTo>
                  <a:lnTo>
                    <a:pt x="435400" y="1133557"/>
                  </a:lnTo>
                  <a:lnTo>
                    <a:pt x="436101" y="1137409"/>
                  </a:lnTo>
                  <a:lnTo>
                    <a:pt x="435750" y="1142667"/>
                  </a:lnTo>
                  <a:lnTo>
                    <a:pt x="433998" y="1150377"/>
                  </a:lnTo>
                  <a:lnTo>
                    <a:pt x="432597" y="1156337"/>
                  </a:lnTo>
                  <a:lnTo>
                    <a:pt x="432247" y="1163342"/>
                  </a:lnTo>
                  <a:lnTo>
                    <a:pt x="432247" y="1166145"/>
                  </a:lnTo>
                  <a:lnTo>
                    <a:pt x="432247" y="1168596"/>
                  </a:lnTo>
                  <a:lnTo>
                    <a:pt x="432247" y="1173855"/>
                  </a:lnTo>
                  <a:lnTo>
                    <a:pt x="431545" y="1178761"/>
                  </a:lnTo>
                  <a:lnTo>
                    <a:pt x="430494" y="1181914"/>
                  </a:lnTo>
                  <a:lnTo>
                    <a:pt x="428042" y="1187172"/>
                  </a:lnTo>
                  <a:lnTo>
                    <a:pt x="425939" y="1189624"/>
                  </a:lnTo>
                  <a:lnTo>
                    <a:pt x="422785" y="1193827"/>
                  </a:lnTo>
                  <a:lnTo>
                    <a:pt x="420683" y="1198733"/>
                  </a:lnTo>
                  <a:lnTo>
                    <a:pt x="419631" y="1202941"/>
                  </a:lnTo>
                  <a:lnTo>
                    <a:pt x="417879" y="1206795"/>
                  </a:lnTo>
                  <a:lnTo>
                    <a:pt x="415426" y="1210298"/>
                  </a:lnTo>
                  <a:lnTo>
                    <a:pt x="414025" y="1212400"/>
                  </a:lnTo>
                  <a:lnTo>
                    <a:pt x="410170" y="1214851"/>
                  </a:lnTo>
                  <a:lnTo>
                    <a:pt x="407367" y="1216255"/>
                  </a:lnTo>
                  <a:lnTo>
                    <a:pt x="405264" y="1219059"/>
                  </a:lnTo>
                  <a:lnTo>
                    <a:pt x="400147" y="1222910"/>
                  </a:lnTo>
                  <a:lnTo>
                    <a:pt x="395864" y="1225228"/>
                  </a:lnTo>
                  <a:lnTo>
                    <a:pt x="391905" y="1227555"/>
                  </a:lnTo>
                  <a:lnTo>
                    <a:pt x="387479" y="1231049"/>
                  </a:lnTo>
                  <a:lnTo>
                    <a:pt x="382123" y="1238035"/>
                  </a:lnTo>
                  <a:lnTo>
                    <a:pt x="372049" y="1247288"/>
                  </a:lnTo>
                  <a:lnTo>
                    <a:pt x="367289" y="1248321"/>
                  </a:lnTo>
                  <a:lnTo>
                    <a:pt x="358031" y="1253114"/>
                  </a:lnTo>
                  <a:lnTo>
                    <a:pt x="353753" y="1254022"/>
                  </a:lnTo>
                  <a:lnTo>
                    <a:pt x="349156" y="1254557"/>
                  </a:lnTo>
                  <a:lnTo>
                    <a:pt x="344685" y="1254238"/>
                  </a:lnTo>
                  <a:lnTo>
                    <a:pt x="339188" y="1253105"/>
                  </a:lnTo>
                  <a:lnTo>
                    <a:pt x="334399" y="1252486"/>
                  </a:lnTo>
                  <a:lnTo>
                    <a:pt x="330059" y="1251468"/>
                  </a:lnTo>
                  <a:lnTo>
                    <a:pt x="325962" y="1250830"/>
                  </a:lnTo>
                  <a:lnTo>
                    <a:pt x="321358" y="1251134"/>
                  </a:lnTo>
                  <a:lnTo>
                    <a:pt x="315967" y="1250921"/>
                  </a:lnTo>
                  <a:lnTo>
                    <a:pt x="311085" y="1251975"/>
                  </a:lnTo>
                  <a:lnTo>
                    <a:pt x="309091" y="1252947"/>
                  </a:lnTo>
                  <a:lnTo>
                    <a:pt x="304714" y="1255086"/>
                  </a:lnTo>
                  <a:lnTo>
                    <a:pt x="301453" y="1256325"/>
                  </a:lnTo>
                  <a:lnTo>
                    <a:pt x="297636" y="1259609"/>
                  </a:lnTo>
                  <a:lnTo>
                    <a:pt x="293176" y="1261991"/>
                  </a:lnTo>
                  <a:lnTo>
                    <a:pt x="289140" y="1265590"/>
                  </a:lnTo>
                  <a:lnTo>
                    <a:pt x="284251" y="1268986"/>
                  </a:lnTo>
                  <a:lnTo>
                    <a:pt x="282229" y="1270672"/>
                  </a:lnTo>
                  <a:lnTo>
                    <a:pt x="280595" y="1272237"/>
                  </a:lnTo>
                  <a:lnTo>
                    <a:pt x="278723" y="1274026"/>
                  </a:lnTo>
                  <a:lnTo>
                    <a:pt x="274992" y="1277540"/>
                  </a:lnTo>
                  <a:lnTo>
                    <a:pt x="271148" y="1279976"/>
                  </a:lnTo>
                  <a:lnTo>
                    <a:pt x="265823" y="1281769"/>
                  </a:lnTo>
                  <a:lnTo>
                    <a:pt x="262169" y="1283102"/>
                  </a:lnTo>
                  <a:lnTo>
                    <a:pt x="260502" y="1283713"/>
                  </a:lnTo>
                  <a:lnTo>
                    <a:pt x="258277" y="1285259"/>
                  </a:lnTo>
                  <a:lnTo>
                    <a:pt x="256334" y="1286083"/>
                  </a:lnTo>
                  <a:lnTo>
                    <a:pt x="255718" y="1286244"/>
                  </a:lnTo>
                  <a:lnTo>
                    <a:pt x="251853" y="1287249"/>
                  </a:lnTo>
                  <a:lnTo>
                    <a:pt x="248463" y="1287948"/>
                  </a:lnTo>
                  <a:lnTo>
                    <a:pt x="246715" y="1288856"/>
                  </a:lnTo>
                  <a:lnTo>
                    <a:pt x="237842" y="1290375"/>
                  </a:lnTo>
                  <a:lnTo>
                    <a:pt x="232540" y="1289141"/>
                  </a:lnTo>
                  <a:lnTo>
                    <a:pt x="228053" y="1288099"/>
                  </a:lnTo>
                  <a:lnTo>
                    <a:pt x="223694" y="1286845"/>
                  </a:lnTo>
                  <a:lnTo>
                    <a:pt x="222747" y="1286316"/>
                  </a:lnTo>
                  <a:lnTo>
                    <a:pt x="220385" y="1284618"/>
                  </a:lnTo>
                  <a:lnTo>
                    <a:pt x="218290" y="1282850"/>
                  </a:lnTo>
                  <a:lnTo>
                    <a:pt x="216582" y="1281411"/>
                  </a:lnTo>
                  <a:lnTo>
                    <a:pt x="214557" y="1279980"/>
                  </a:lnTo>
                  <a:lnTo>
                    <a:pt x="214088" y="1279329"/>
                  </a:lnTo>
                  <a:lnTo>
                    <a:pt x="212686" y="1277388"/>
                  </a:lnTo>
                  <a:lnTo>
                    <a:pt x="212398" y="1276875"/>
                  </a:lnTo>
                  <a:lnTo>
                    <a:pt x="210082" y="1272841"/>
                  </a:lnTo>
                  <a:lnTo>
                    <a:pt x="208643" y="1266407"/>
                  </a:lnTo>
                  <a:lnTo>
                    <a:pt x="206110" y="1259469"/>
                  </a:lnTo>
                  <a:lnTo>
                    <a:pt x="205210" y="1255411"/>
                  </a:lnTo>
                  <a:lnTo>
                    <a:pt x="203622" y="1251529"/>
                  </a:lnTo>
                  <a:lnTo>
                    <a:pt x="202781" y="1246926"/>
                  </a:lnTo>
                  <a:lnTo>
                    <a:pt x="202451" y="1243853"/>
                  </a:lnTo>
                  <a:lnTo>
                    <a:pt x="202929" y="1237725"/>
                  </a:lnTo>
                  <a:lnTo>
                    <a:pt x="203064" y="1236003"/>
                  </a:lnTo>
                  <a:lnTo>
                    <a:pt x="202822" y="1231577"/>
                  </a:lnTo>
                  <a:lnTo>
                    <a:pt x="202997" y="1225092"/>
                  </a:lnTo>
                  <a:lnTo>
                    <a:pt x="203289" y="1217522"/>
                  </a:lnTo>
                  <a:lnTo>
                    <a:pt x="203224" y="1213129"/>
                  </a:lnTo>
                  <a:lnTo>
                    <a:pt x="202171" y="1206759"/>
                  </a:lnTo>
                  <a:lnTo>
                    <a:pt x="201741" y="1200602"/>
                  </a:lnTo>
                  <a:lnTo>
                    <a:pt x="201003" y="1194457"/>
                  </a:lnTo>
                  <a:lnTo>
                    <a:pt x="200266" y="1188308"/>
                  </a:lnTo>
                  <a:lnTo>
                    <a:pt x="199826" y="1184235"/>
                  </a:lnTo>
                  <a:lnTo>
                    <a:pt x="199657" y="1181385"/>
                  </a:lnTo>
                  <a:lnTo>
                    <a:pt x="199115" y="1176544"/>
                  </a:lnTo>
                  <a:lnTo>
                    <a:pt x="197305" y="1170511"/>
                  </a:lnTo>
                  <a:lnTo>
                    <a:pt x="193563" y="1164305"/>
                  </a:lnTo>
                  <a:lnTo>
                    <a:pt x="191013" y="1161355"/>
                  </a:lnTo>
                  <a:lnTo>
                    <a:pt x="187523" y="1157591"/>
                  </a:lnTo>
                  <a:lnTo>
                    <a:pt x="184033" y="1154505"/>
                  </a:lnTo>
                  <a:lnTo>
                    <a:pt x="180543" y="1151689"/>
                  </a:lnTo>
                  <a:lnTo>
                    <a:pt x="178261" y="1150210"/>
                  </a:lnTo>
                  <a:lnTo>
                    <a:pt x="175174" y="1148600"/>
                  </a:lnTo>
                  <a:lnTo>
                    <a:pt x="172758" y="1146452"/>
                  </a:lnTo>
                  <a:lnTo>
                    <a:pt x="171147" y="1144441"/>
                  </a:lnTo>
                  <a:lnTo>
                    <a:pt x="169268" y="1142026"/>
                  </a:lnTo>
                  <a:lnTo>
                    <a:pt x="167657" y="1139875"/>
                  </a:lnTo>
                  <a:lnTo>
                    <a:pt x="165644" y="1137324"/>
                  </a:lnTo>
                  <a:lnTo>
                    <a:pt x="161751" y="1134906"/>
                  </a:lnTo>
                  <a:lnTo>
                    <a:pt x="156517" y="1133566"/>
                  </a:lnTo>
                  <a:lnTo>
                    <a:pt x="150879" y="1133432"/>
                  </a:lnTo>
                  <a:lnTo>
                    <a:pt x="148731" y="1133432"/>
                  </a:lnTo>
                  <a:lnTo>
                    <a:pt x="146449" y="1133566"/>
                  </a:lnTo>
                  <a:lnTo>
                    <a:pt x="143630" y="1134775"/>
                  </a:lnTo>
                  <a:lnTo>
                    <a:pt x="142825" y="1138399"/>
                  </a:lnTo>
                  <a:lnTo>
                    <a:pt x="142959" y="1139875"/>
                  </a:lnTo>
                  <a:lnTo>
                    <a:pt x="143093" y="1142424"/>
                  </a:lnTo>
                  <a:lnTo>
                    <a:pt x="141482" y="1142831"/>
                  </a:lnTo>
                  <a:lnTo>
                    <a:pt x="138664" y="1140951"/>
                  </a:lnTo>
                  <a:lnTo>
                    <a:pt x="136516" y="1140544"/>
                  </a:lnTo>
                  <a:lnTo>
                    <a:pt x="133429" y="1142290"/>
                  </a:lnTo>
                  <a:lnTo>
                    <a:pt x="130745" y="1145647"/>
                  </a:lnTo>
                  <a:lnTo>
                    <a:pt x="129536" y="1160815"/>
                  </a:lnTo>
                  <a:lnTo>
                    <a:pt x="128194" y="1176252"/>
                  </a:lnTo>
                  <a:lnTo>
                    <a:pt x="124743" y="1188694"/>
                  </a:lnTo>
                  <a:lnTo>
                    <a:pt x="126241" y="1200429"/>
                  </a:lnTo>
                  <a:lnTo>
                    <a:pt x="129735" y="1208913"/>
                  </a:lnTo>
                  <a:lnTo>
                    <a:pt x="130275" y="1213263"/>
                  </a:lnTo>
                  <a:lnTo>
                    <a:pt x="133819" y="1219441"/>
                  </a:lnTo>
                  <a:lnTo>
                    <a:pt x="135020" y="1223910"/>
                  </a:lnTo>
                  <a:lnTo>
                    <a:pt x="135799" y="1225790"/>
                  </a:lnTo>
                  <a:lnTo>
                    <a:pt x="137756" y="1234028"/>
                  </a:lnTo>
                  <a:lnTo>
                    <a:pt x="137788" y="1237294"/>
                  </a:lnTo>
                  <a:lnTo>
                    <a:pt x="137101" y="1244566"/>
                  </a:lnTo>
                  <a:lnTo>
                    <a:pt x="134421" y="1249667"/>
                  </a:lnTo>
                  <a:lnTo>
                    <a:pt x="130482" y="1253883"/>
                  </a:lnTo>
                  <a:lnTo>
                    <a:pt x="128611" y="1255487"/>
                  </a:lnTo>
                  <a:lnTo>
                    <a:pt x="124683" y="1257696"/>
                  </a:lnTo>
                  <a:lnTo>
                    <a:pt x="122175" y="1259011"/>
                  </a:lnTo>
                  <a:lnTo>
                    <a:pt x="118255" y="1261064"/>
                  </a:lnTo>
                  <a:lnTo>
                    <a:pt x="114657" y="1263956"/>
                  </a:lnTo>
                  <a:lnTo>
                    <a:pt x="111295" y="1266997"/>
                  </a:lnTo>
                  <a:lnTo>
                    <a:pt x="109780" y="1270247"/>
                  </a:lnTo>
                  <a:lnTo>
                    <a:pt x="103835" y="1281155"/>
                  </a:lnTo>
                  <a:lnTo>
                    <a:pt x="96883" y="1299008"/>
                  </a:lnTo>
                  <a:lnTo>
                    <a:pt x="90452" y="1300083"/>
                  </a:lnTo>
                  <a:lnTo>
                    <a:pt x="86432" y="1299965"/>
                  </a:lnTo>
                  <a:lnTo>
                    <a:pt x="83783" y="1300259"/>
                  </a:lnTo>
                  <a:lnTo>
                    <a:pt x="81724" y="1298495"/>
                  </a:lnTo>
                  <a:lnTo>
                    <a:pt x="80252" y="1293786"/>
                  </a:lnTo>
                  <a:lnTo>
                    <a:pt x="69565" y="1273440"/>
                  </a:lnTo>
                  <a:lnTo>
                    <a:pt x="64441" y="1264354"/>
                  </a:lnTo>
                  <a:lnTo>
                    <a:pt x="60714" y="1257367"/>
                  </a:lnTo>
                  <a:lnTo>
                    <a:pt x="45168" y="1242975"/>
                  </a:lnTo>
                  <a:lnTo>
                    <a:pt x="40345" y="1239220"/>
                  </a:lnTo>
                  <a:lnTo>
                    <a:pt x="33914" y="1230648"/>
                  </a:lnTo>
                  <a:lnTo>
                    <a:pt x="33378" y="1224751"/>
                  </a:lnTo>
                  <a:lnTo>
                    <a:pt x="34450" y="1218858"/>
                  </a:lnTo>
                  <a:lnTo>
                    <a:pt x="34986" y="1211890"/>
                  </a:lnTo>
                  <a:lnTo>
                    <a:pt x="36594" y="1203318"/>
                  </a:lnTo>
                  <a:lnTo>
                    <a:pt x="36593" y="1196887"/>
                  </a:lnTo>
                  <a:lnTo>
                    <a:pt x="27671" y="1181738"/>
                  </a:lnTo>
                  <a:lnTo>
                    <a:pt x="25384" y="1178764"/>
                  </a:lnTo>
                  <a:lnTo>
                    <a:pt x="24240" y="1175562"/>
                  </a:lnTo>
                  <a:lnTo>
                    <a:pt x="23326" y="1172133"/>
                  </a:lnTo>
                  <a:lnTo>
                    <a:pt x="21496" y="1167786"/>
                  </a:lnTo>
                  <a:lnTo>
                    <a:pt x="20810" y="1161841"/>
                  </a:lnTo>
                  <a:lnTo>
                    <a:pt x="20353" y="1152005"/>
                  </a:lnTo>
                  <a:lnTo>
                    <a:pt x="20353" y="1142400"/>
                  </a:lnTo>
                  <a:lnTo>
                    <a:pt x="20811" y="1130280"/>
                  </a:lnTo>
                  <a:lnTo>
                    <a:pt x="22411" y="1116330"/>
                  </a:lnTo>
                  <a:lnTo>
                    <a:pt x="22660" y="1106321"/>
                  </a:lnTo>
                  <a:lnTo>
                    <a:pt x="23732" y="1099350"/>
                  </a:lnTo>
                  <a:lnTo>
                    <a:pt x="17057" y="1090692"/>
                  </a:lnTo>
                  <a:lnTo>
                    <a:pt x="16477" y="1084760"/>
                  </a:lnTo>
                  <a:lnTo>
                    <a:pt x="16225" y="1083633"/>
                  </a:lnTo>
                  <a:lnTo>
                    <a:pt x="15950" y="1079760"/>
                  </a:lnTo>
                  <a:lnTo>
                    <a:pt x="14470" y="1074963"/>
                  </a:lnTo>
                  <a:lnTo>
                    <a:pt x="14161" y="1072603"/>
                  </a:lnTo>
                  <a:lnTo>
                    <a:pt x="13411" y="1070510"/>
                  </a:lnTo>
                  <a:lnTo>
                    <a:pt x="13336" y="1065434"/>
                  </a:lnTo>
                  <a:lnTo>
                    <a:pt x="13324" y="1064556"/>
                  </a:lnTo>
                  <a:lnTo>
                    <a:pt x="13831" y="1058259"/>
                  </a:lnTo>
                  <a:lnTo>
                    <a:pt x="11725" y="1045498"/>
                  </a:lnTo>
                  <a:lnTo>
                    <a:pt x="10987" y="1041470"/>
                  </a:lnTo>
                  <a:lnTo>
                    <a:pt x="11868" y="1023012"/>
                  </a:lnTo>
                  <a:lnTo>
                    <a:pt x="13263" y="1020048"/>
                  </a:lnTo>
                  <a:lnTo>
                    <a:pt x="14178" y="1017533"/>
                  </a:lnTo>
                  <a:lnTo>
                    <a:pt x="13721" y="1012411"/>
                  </a:lnTo>
                  <a:lnTo>
                    <a:pt x="14048" y="1011646"/>
                  </a:lnTo>
                  <a:lnTo>
                    <a:pt x="14380" y="1010534"/>
                  </a:lnTo>
                  <a:lnTo>
                    <a:pt x="14599" y="1009386"/>
                  </a:lnTo>
                  <a:lnTo>
                    <a:pt x="14850" y="1008505"/>
                  </a:lnTo>
                  <a:lnTo>
                    <a:pt x="14990" y="1007387"/>
                  </a:lnTo>
                  <a:lnTo>
                    <a:pt x="15178" y="1005850"/>
                  </a:lnTo>
                  <a:lnTo>
                    <a:pt x="15404" y="1004349"/>
                  </a:lnTo>
                  <a:lnTo>
                    <a:pt x="15620" y="1003317"/>
                  </a:lnTo>
                  <a:lnTo>
                    <a:pt x="17837" y="998550"/>
                  </a:lnTo>
                  <a:lnTo>
                    <a:pt x="17837" y="995580"/>
                  </a:lnTo>
                  <a:lnTo>
                    <a:pt x="16174" y="992107"/>
                  </a:lnTo>
                  <a:lnTo>
                    <a:pt x="15662" y="990819"/>
                  </a:lnTo>
                  <a:lnTo>
                    <a:pt x="15331" y="990084"/>
                  </a:lnTo>
                  <a:lnTo>
                    <a:pt x="14864" y="985515"/>
                  </a:lnTo>
                  <a:lnTo>
                    <a:pt x="13109" y="978663"/>
                  </a:lnTo>
                  <a:lnTo>
                    <a:pt x="13172" y="977544"/>
                  </a:lnTo>
                  <a:lnTo>
                    <a:pt x="13475" y="976087"/>
                  </a:lnTo>
                  <a:lnTo>
                    <a:pt x="13616" y="974932"/>
                  </a:lnTo>
                  <a:lnTo>
                    <a:pt x="13754" y="973857"/>
                  </a:lnTo>
                  <a:lnTo>
                    <a:pt x="13936" y="972624"/>
                  </a:lnTo>
                  <a:lnTo>
                    <a:pt x="14237" y="971244"/>
                  </a:lnTo>
                  <a:lnTo>
                    <a:pt x="14349" y="969665"/>
                  </a:lnTo>
                  <a:lnTo>
                    <a:pt x="14268" y="968043"/>
                  </a:lnTo>
                  <a:lnTo>
                    <a:pt x="14382" y="966390"/>
                  </a:lnTo>
                  <a:lnTo>
                    <a:pt x="14561" y="965236"/>
                  </a:lnTo>
                  <a:lnTo>
                    <a:pt x="14794" y="963425"/>
                  </a:lnTo>
                  <a:lnTo>
                    <a:pt x="14750" y="961882"/>
                  </a:lnTo>
                  <a:lnTo>
                    <a:pt x="14820" y="960461"/>
                  </a:lnTo>
                  <a:lnTo>
                    <a:pt x="14848" y="959185"/>
                  </a:lnTo>
                  <a:lnTo>
                    <a:pt x="14882" y="957648"/>
                  </a:lnTo>
                  <a:lnTo>
                    <a:pt x="14830" y="956487"/>
                  </a:lnTo>
                  <a:lnTo>
                    <a:pt x="14817" y="955290"/>
                  </a:lnTo>
                  <a:lnTo>
                    <a:pt x="14889" y="953790"/>
                  </a:lnTo>
                  <a:lnTo>
                    <a:pt x="15150" y="952447"/>
                  </a:lnTo>
                  <a:lnTo>
                    <a:pt x="15446" y="951293"/>
                  </a:lnTo>
                  <a:lnTo>
                    <a:pt x="15384" y="948826"/>
                  </a:lnTo>
                  <a:lnTo>
                    <a:pt x="15525" y="947635"/>
                  </a:lnTo>
                  <a:lnTo>
                    <a:pt x="15745" y="946445"/>
                  </a:lnTo>
                  <a:lnTo>
                    <a:pt x="15880" y="945558"/>
                  </a:lnTo>
                  <a:lnTo>
                    <a:pt x="16108" y="943984"/>
                  </a:lnTo>
                  <a:lnTo>
                    <a:pt x="16252" y="942715"/>
                  </a:lnTo>
                  <a:lnTo>
                    <a:pt x="16326" y="941098"/>
                  </a:lnTo>
                  <a:lnTo>
                    <a:pt x="16400" y="940330"/>
                  </a:lnTo>
                  <a:lnTo>
                    <a:pt x="16525" y="939057"/>
                  </a:lnTo>
                  <a:lnTo>
                    <a:pt x="16859" y="937909"/>
                  </a:lnTo>
                  <a:lnTo>
                    <a:pt x="17393" y="936378"/>
                  </a:lnTo>
                  <a:lnTo>
                    <a:pt x="17766" y="935266"/>
                  </a:lnTo>
                  <a:lnTo>
                    <a:pt x="18255" y="934081"/>
                  </a:lnTo>
                  <a:lnTo>
                    <a:pt x="19103" y="932404"/>
                  </a:lnTo>
                  <a:lnTo>
                    <a:pt x="20139" y="929185"/>
                  </a:lnTo>
                  <a:lnTo>
                    <a:pt x="20558" y="927690"/>
                  </a:lnTo>
                  <a:lnTo>
                    <a:pt x="20864" y="926038"/>
                  </a:lnTo>
                  <a:lnTo>
                    <a:pt x="21117" y="925041"/>
                  </a:lnTo>
                  <a:lnTo>
                    <a:pt x="21452" y="923856"/>
                  </a:lnTo>
                  <a:lnTo>
                    <a:pt x="21642" y="922277"/>
                  </a:lnTo>
                  <a:lnTo>
                    <a:pt x="21938" y="921086"/>
                  </a:lnTo>
                  <a:lnTo>
                    <a:pt x="22101" y="918929"/>
                  </a:lnTo>
                  <a:lnTo>
                    <a:pt x="22250" y="917392"/>
                  </a:lnTo>
                  <a:lnTo>
                    <a:pt x="22354" y="916159"/>
                  </a:lnTo>
                  <a:lnTo>
                    <a:pt x="22093" y="913996"/>
                  </a:lnTo>
                  <a:lnTo>
                    <a:pt x="22013" y="912374"/>
                  </a:lnTo>
                  <a:lnTo>
                    <a:pt x="22179" y="910065"/>
                  </a:lnTo>
                  <a:lnTo>
                    <a:pt x="22565" y="908340"/>
                  </a:lnTo>
                  <a:lnTo>
                    <a:pt x="22793" y="906724"/>
                  </a:lnTo>
                  <a:lnTo>
                    <a:pt x="23334" y="904962"/>
                  </a:lnTo>
                  <a:lnTo>
                    <a:pt x="24506" y="902556"/>
                  </a:lnTo>
                  <a:lnTo>
                    <a:pt x="25158" y="900989"/>
                  </a:lnTo>
                  <a:lnTo>
                    <a:pt x="25889" y="899348"/>
                  </a:lnTo>
                  <a:lnTo>
                    <a:pt x="26424" y="897817"/>
                  </a:lnTo>
                  <a:lnTo>
                    <a:pt x="26608" y="896475"/>
                  </a:lnTo>
                  <a:lnTo>
                    <a:pt x="27020" y="895284"/>
                  </a:lnTo>
                  <a:lnTo>
                    <a:pt x="27896" y="894069"/>
                  </a:lnTo>
                  <a:lnTo>
                    <a:pt x="28116" y="892842"/>
                  </a:lnTo>
                  <a:lnTo>
                    <a:pt x="28529" y="891693"/>
                  </a:lnTo>
                  <a:lnTo>
                    <a:pt x="29410" y="890205"/>
                  </a:lnTo>
                  <a:lnTo>
                    <a:pt x="29744" y="889057"/>
                  </a:lnTo>
                  <a:lnTo>
                    <a:pt x="30154" y="887951"/>
                  </a:lnTo>
                  <a:lnTo>
                    <a:pt x="30566" y="886760"/>
                  </a:lnTo>
                  <a:lnTo>
                    <a:pt x="30832" y="885186"/>
                  </a:lnTo>
                  <a:lnTo>
                    <a:pt x="31128" y="884038"/>
                  </a:lnTo>
                  <a:lnTo>
                    <a:pt x="31394" y="882459"/>
                  </a:lnTo>
                  <a:lnTo>
                    <a:pt x="31661" y="880849"/>
                  </a:lnTo>
                  <a:lnTo>
                    <a:pt x="31751" y="880272"/>
                  </a:lnTo>
                  <a:lnTo>
                    <a:pt x="31477" y="878686"/>
                  </a:lnTo>
                  <a:lnTo>
                    <a:pt x="31271" y="877483"/>
                  </a:lnTo>
                  <a:lnTo>
                    <a:pt x="31113" y="875904"/>
                  </a:lnTo>
                  <a:lnTo>
                    <a:pt x="30416" y="874227"/>
                  </a:lnTo>
                  <a:lnTo>
                    <a:pt x="29655" y="871973"/>
                  </a:lnTo>
                  <a:lnTo>
                    <a:pt x="28962" y="870108"/>
                  </a:lnTo>
                  <a:lnTo>
                    <a:pt x="27918" y="868431"/>
                  </a:lnTo>
                  <a:lnTo>
                    <a:pt x="27280" y="865794"/>
                  </a:lnTo>
                  <a:lnTo>
                    <a:pt x="26986" y="865095"/>
                  </a:lnTo>
                  <a:lnTo>
                    <a:pt x="26923" y="864512"/>
                  </a:lnTo>
                  <a:lnTo>
                    <a:pt x="26897" y="863899"/>
                  </a:lnTo>
                  <a:lnTo>
                    <a:pt x="26797" y="863200"/>
                  </a:lnTo>
                  <a:lnTo>
                    <a:pt x="25978" y="861797"/>
                  </a:lnTo>
                  <a:lnTo>
                    <a:pt x="25437" y="860047"/>
                  </a:lnTo>
                  <a:lnTo>
                    <a:pt x="25044" y="858577"/>
                  </a:lnTo>
                  <a:lnTo>
                    <a:pt x="24389" y="856748"/>
                  </a:lnTo>
                  <a:lnTo>
                    <a:pt x="23948" y="855776"/>
                  </a:lnTo>
                  <a:lnTo>
                    <a:pt x="23129" y="854373"/>
                  </a:lnTo>
                  <a:lnTo>
                    <a:pt x="22578" y="853048"/>
                  </a:lnTo>
                  <a:lnTo>
                    <a:pt x="21871" y="851796"/>
                  </a:lnTo>
                  <a:lnTo>
                    <a:pt x="20565" y="849768"/>
                  </a:lnTo>
                  <a:lnTo>
                    <a:pt x="19896" y="848558"/>
                  </a:lnTo>
                  <a:lnTo>
                    <a:pt x="18875" y="847611"/>
                  </a:lnTo>
                  <a:lnTo>
                    <a:pt x="18207" y="846323"/>
                  </a:lnTo>
                  <a:lnTo>
                    <a:pt x="17653" y="845193"/>
                  </a:lnTo>
                  <a:lnTo>
                    <a:pt x="17297" y="843838"/>
                  </a:lnTo>
                  <a:lnTo>
                    <a:pt x="17014" y="842635"/>
                  </a:lnTo>
                  <a:lnTo>
                    <a:pt x="16789" y="840545"/>
                  </a:lnTo>
                  <a:lnTo>
                    <a:pt x="16709" y="838929"/>
                  </a:lnTo>
                  <a:lnTo>
                    <a:pt x="16698" y="837690"/>
                  </a:lnTo>
                  <a:lnTo>
                    <a:pt x="16655" y="836073"/>
                  </a:lnTo>
                  <a:lnTo>
                    <a:pt x="16391" y="834020"/>
                  </a:lnTo>
                  <a:lnTo>
                    <a:pt x="16300" y="832938"/>
                  </a:lnTo>
                  <a:lnTo>
                    <a:pt x="15951" y="831237"/>
                  </a:lnTo>
                  <a:lnTo>
                    <a:pt x="15942" y="829846"/>
                  </a:lnTo>
                  <a:lnTo>
                    <a:pt x="16250" y="828157"/>
                  </a:lnTo>
                  <a:lnTo>
                    <a:pt x="16669" y="826626"/>
                  </a:lnTo>
                  <a:lnTo>
                    <a:pt x="17140" y="824555"/>
                  </a:lnTo>
                  <a:lnTo>
                    <a:pt x="17514" y="823291"/>
                  </a:lnTo>
                  <a:lnTo>
                    <a:pt x="17785" y="821523"/>
                  </a:lnTo>
                  <a:lnTo>
                    <a:pt x="18050" y="820022"/>
                  </a:lnTo>
                  <a:lnTo>
                    <a:pt x="18096" y="817902"/>
                  </a:lnTo>
                  <a:lnTo>
                    <a:pt x="17974" y="816438"/>
                  </a:lnTo>
                  <a:lnTo>
                    <a:pt x="17816" y="814852"/>
                  </a:lnTo>
                  <a:lnTo>
                    <a:pt x="17272" y="813218"/>
                  </a:lnTo>
                  <a:lnTo>
                    <a:pt x="16231" y="811347"/>
                  </a:lnTo>
                  <a:lnTo>
                    <a:pt x="15227" y="809628"/>
                  </a:lnTo>
                  <a:lnTo>
                    <a:pt x="14113" y="807598"/>
                  </a:lnTo>
                  <a:lnTo>
                    <a:pt x="12942" y="806420"/>
                  </a:lnTo>
                  <a:lnTo>
                    <a:pt x="12311" y="805210"/>
                  </a:lnTo>
                  <a:lnTo>
                    <a:pt x="11642" y="804038"/>
                  </a:lnTo>
                  <a:lnTo>
                    <a:pt x="10592" y="802629"/>
                  </a:lnTo>
                  <a:lnTo>
                    <a:pt x="10269" y="801505"/>
                  </a:lnTo>
                  <a:lnTo>
                    <a:pt x="9263" y="799822"/>
                  </a:lnTo>
                  <a:lnTo>
                    <a:pt x="8596" y="798576"/>
                  </a:lnTo>
                  <a:lnTo>
                    <a:pt x="7811" y="797361"/>
                  </a:lnTo>
                  <a:lnTo>
                    <a:pt x="7267" y="795769"/>
                  </a:lnTo>
                  <a:lnTo>
                    <a:pt x="7023" y="794572"/>
                  </a:lnTo>
                  <a:lnTo>
                    <a:pt x="6893" y="793449"/>
                  </a:lnTo>
                  <a:lnTo>
                    <a:pt x="7072" y="792337"/>
                  </a:lnTo>
                  <a:lnTo>
                    <a:pt x="7319" y="791644"/>
                  </a:lnTo>
                  <a:lnTo>
                    <a:pt x="7845" y="790538"/>
                  </a:lnTo>
                  <a:lnTo>
                    <a:pt x="8363" y="789779"/>
                  </a:lnTo>
                  <a:lnTo>
                    <a:pt x="9198" y="788679"/>
                  </a:lnTo>
                  <a:lnTo>
                    <a:pt x="10373" y="787932"/>
                  </a:lnTo>
                  <a:lnTo>
                    <a:pt x="10965" y="787368"/>
                  </a:lnTo>
                  <a:lnTo>
                    <a:pt x="12136" y="786778"/>
                  </a:lnTo>
                  <a:lnTo>
                    <a:pt x="12878" y="786407"/>
                  </a:lnTo>
                  <a:lnTo>
                    <a:pt x="14210" y="785508"/>
                  </a:lnTo>
                  <a:lnTo>
                    <a:pt x="15384" y="784804"/>
                  </a:lnTo>
                  <a:lnTo>
                    <a:pt x="16055" y="784123"/>
                  </a:lnTo>
                  <a:lnTo>
                    <a:pt x="16801" y="783595"/>
                  </a:lnTo>
                  <a:lnTo>
                    <a:pt x="17246" y="782640"/>
                  </a:lnTo>
                  <a:lnTo>
                    <a:pt x="17612" y="781802"/>
                  </a:lnTo>
                  <a:lnTo>
                    <a:pt x="17779" y="781267"/>
                  </a:lnTo>
                  <a:lnTo>
                    <a:pt x="17892" y="779609"/>
                  </a:lnTo>
                  <a:lnTo>
                    <a:pt x="17834" y="778758"/>
                  </a:lnTo>
                  <a:lnTo>
                    <a:pt x="17585" y="777756"/>
                  </a:lnTo>
                  <a:lnTo>
                    <a:pt x="17269" y="776322"/>
                  </a:lnTo>
                  <a:lnTo>
                    <a:pt x="16879" y="774731"/>
                  </a:lnTo>
                  <a:lnTo>
                    <a:pt x="16287" y="773521"/>
                  </a:lnTo>
                  <a:lnTo>
                    <a:pt x="15667" y="771930"/>
                  </a:lnTo>
                  <a:lnTo>
                    <a:pt x="15187" y="770878"/>
                  </a:lnTo>
                  <a:lnTo>
                    <a:pt x="14715" y="769518"/>
                  </a:lnTo>
                  <a:lnTo>
                    <a:pt x="14087" y="768193"/>
                  </a:lnTo>
                  <a:lnTo>
                    <a:pt x="13726" y="767070"/>
                  </a:lnTo>
                  <a:lnTo>
                    <a:pt x="13299" y="765399"/>
                  </a:lnTo>
                  <a:lnTo>
                    <a:pt x="13093" y="764238"/>
                  </a:lnTo>
                  <a:lnTo>
                    <a:pt x="12885" y="763157"/>
                  </a:lnTo>
                  <a:lnTo>
                    <a:pt x="12839" y="761729"/>
                  </a:lnTo>
                  <a:lnTo>
                    <a:pt x="12704" y="760836"/>
                  </a:lnTo>
                  <a:lnTo>
                    <a:pt x="12118" y="759396"/>
                  </a:lnTo>
                  <a:lnTo>
                    <a:pt x="11835" y="758199"/>
                  </a:lnTo>
                  <a:lnTo>
                    <a:pt x="11828" y="757749"/>
                  </a:lnTo>
                  <a:lnTo>
                    <a:pt x="11820" y="757154"/>
                  </a:lnTo>
                  <a:lnTo>
                    <a:pt x="11652" y="755957"/>
                  </a:lnTo>
                  <a:lnTo>
                    <a:pt x="11341" y="754293"/>
                  </a:lnTo>
                  <a:lnTo>
                    <a:pt x="10672" y="753120"/>
                  </a:lnTo>
                  <a:lnTo>
                    <a:pt x="10300" y="750684"/>
                  </a:lnTo>
                  <a:lnTo>
                    <a:pt x="10056" y="749487"/>
                  </a:lnTo>
                  <a:lnTo>
                    <a:pt x="10057" y="747713"/>
                  </a:lnTo>
                  <a:lnTo>
                    <a:pt x="10082" y="746553"/>
                  </a:lnTo>
                  <a:lnTo>
                    <a:pt x="9914" y="745435"/>
                  </a:lnTo>
                  <a:lnTo>
                    <a:pt x="9774" y="744737"/>
                  </a:lnTo>
                  <a:lnTo>
                    <a:pt x="9494" y="743418"/>
                  </a:lnTo>
                  <a:lnTo>
                    <a:pt x="9327" y="742258"/>
                  </a:lnTo>
                  <a:lnTo>
                    <a:pt x="9276" y="741060"/>
                  </a:lnTo>
                  <a:lnTo>
                    <a:pt x="9266" y="739712"/>
                  </a:lnTo>
                  <a:lnTo>
                    <a:pt x="9230" y="737859"/>
                  </a:lnTo>
                  <a:lnTo>
                    <a:pt x="9295" y="736625"/>
                  </a:lnTo>
                  <a:lnTo>
                    <a:pt x="9333" y="734931"/>
                  </a:lnTo>
                  <a:lnTo>
                    <a:pt x="9334" y="733120"/>
                  </a:lnTo>
                  <a:lnTo>
                    <a:pt x="9331" y="731461"/>
                  </a:lnTo>
                  <a:lnTo>
                    <a:pt x="9204" y="730228"/>
                  </a:lnTo>
                  <a:lnTo>
                    <a:pt x="8871" y="727792"/>
                  </a:lnTo>
                  <a:lnTo>
                    <a:pt x="8635" y="726206"/>
                  </a:lnTo>
                  <a:lnTo>
                    <a:pt x="8472" y="724851"/>
                  </a:lnTo>
                  <a:lnTo>
                    <a:pt x="8161" y="723224"/>
                  </a:lnTo>
                  <a:lnTo>
                    <a:pt x="7854" y="721371"/>
                  </a:lnTo>
                  <a:lnTo>
                    <a:pt x="7463" y="719815"/>
                  </a:lnTo>
                  <a:lnTo>
                    <a:pt x="7137" y="718807"/>
                  </a:lnTo>
                  <a:lnTo>
                    <a:pt x="6159" y="717671"/>
                  </a:lnTo>
                  <a:lnTo>
                    <a:pt x="5718" y="716577"/>
                  </a:lnTo>
                  <a:lnTo>
                    <a:pt x="5200" y="715568"/>
                  </a:lnTo>
                  <a:lnTo>
                    <a:pt x="4893" y="713709"/>
                  </a:lnTo>
                  <a:lnTo>
                    <a:pt x="4995" y="712592"/>
                  </a:lnTo>
                  <a:lnTo>
                    <a:pt x="5061" y="711358"/>
                  </a:lnTo>
                  <a:lnTo>
                    <a:pt x="5278" y="710246"/>
                  </a:lnTo>
                  <a:lnTo>
                    <a:pt x="5571" y="709250"/>
                  </a:lnTo>
                  <a:lnTo>
                    <a:pt x="5740" y="708521"/>
                  </a:lnTo>
                  <a:lnTo>
                    <a:pt x="6046" y="706947"/>
                  </a:lnTo>
                  <a:lnTo>
                    <a:pt x="6310" y="705410"/>
                  </a:lnTo>
                  <a:lnTo>
                    <a:pt x="6459" y="703909"/>
                  </a:lnTo>
                  <a:lnTo>
                    <a:pt x="6605" y="702561"/>
                  </a:lnTo>
                  <a:lnTo>
                    <a:pt x="6560" y="701097"/>
                  </a:lnTo>
                  <a:lnTo>
                    <a:pt x="6455" y="698819"/>
                  </a:lnTo>
                  <a:lnTo>
                    <a:pt x="6487" y="697391"/>
                  </a:lnTo>
                  <a:lnTo>
                    <a:pt x="6434" y="696237"/>
                  </a:lnTo>
                  <a:lnTo>
                    <a:pt x="6159" y="694724"/>
                  </a:lnTo>
                  <a:lnTo>
                    <a:pt x="5662" y="692713"/>
                  </a:lnTo>
                  <a:lnTo>
                    <a:pt x="5316" y="690854"/>
                  </a:lnTo>
                  <a:lnTo>
                    <a:pt x="4821" y="688801"/>
                  </a:lnTo>
                  <a:lnTo>
                    <a:pt x="3888" y="687312"/>
                  </a:lnTo>
                  <a:lnTo>
                    <a:pt x="2744" y="684900"/>
                  </a:lnTo>
                  <a:lnTo>
                    <a:pt x="0" y="676243"/>
                  </a:lnTo>
                  <a:lnTo>
                    <a:pt x="225" y="674742"/>
                  </a:lnTo>
                  <a:lnTo>
                    <a:pt x="1708" y="672269"/>
                  </a:lnTo>
                  <a:lnTo>
                    <a:pt x="2883" y="671522"/>
                  </a:lnTo>
                  <a:lnTo>
                    <a:pt x="4062" y="670544"/>
                  </a:lnTo>
                  <a:lnTo>
                    <a:pt x="5861" y="669505"/>
                  </a:lnTo>
                  <a:lnTo>
                    <a:pt x="19943" y="658627"/>
                  </a:lnTo>
                  <a:lnTo>
                    <a:pt x="22114" y="658384"/>
                  </a:lnTo>
                  <a:lnTo>
                    <a:pt x="24284" y="656938"/>
                  </a:lnTo>
                  <a:lnTo>
                    <a:pt x="24766" y="654769"/>
                  </a:lnTo>
                  <a:lnTo>
                    <a:pt x="24043" y="650911"/>
                  </a:lnTo>
                  <a:lnTo>
                    <a:pt x="23801" y="647534"/>
                  </a:lnTo>
                  <a:lnTo>
                    <a:pt x="22114" y="644159"/>
                  </a:lnTo>
                  <a:lnTo>
                    <a:pt x="21391" y="642712"/>
                  </a:lnTo>
                  <a:lnTo>
                    <a:pt x="20426" y="640544"/>
                  </a:lnTo>
                  <a:lnTo>
                    <a:pt x="18979" y="638372"/>
                  </a:lnTo>
                  <a:lnTo>
                    <a:pt x="17774" y="633791"/>
                  </a:lnTo>
                  <a:lnTo>
                    <a:pt x="14133" y="628524"/>
                  </a:lnTo>
                  <a:lnTo>
                    <a:pt x="13201" y="625030"/>
                  </a:lnTo>
                  <a:lnTo>
                    <a:pt x="14133" y="620607"/>
                  </a:lnTo>
                  <a:lnTo>
                    <a:pt x="16462" y="616880"/>
                  </a:lnTo>
                  <a:lnTo>
                    <a:pt x="18738" y="613055"/>
                  </a:lnTo>
                  <a:lnTo>
                    <a:pt x="18979" y="611606"/>
                  </a:lnTo>
                  <a:lnTo>
                    <a:pt x="19220" y="607749"/>
                  </a:lnTo>
                  <a:lnTo>
                    <a:pt x="22114" y="597865"/>
                  </a:lnTo>
                  <a:lnTo>
                    <a:pt x="24766" y="592560"/>
                  </a:lnTo>
                  <a:lnTo>
                    <a:pt x="26695" y="589186"/>
                  </a:lnTo>
                  <a:lnTo>
                    <a:pt x="33205" y="584361"/>
                  </a:lnTo>
                  <a:lnTo>
                    <a:pt x="36581" y="580987"/>
                  </a:lnTo>
                  <a:lnTo>
                    <a:pt x="40921" y="576646"/>
                  </a:lnTo>
                  <a:lnTo>
                    <a:pt x="43091" y="572305"/>
                  </a:lnTo>
                  <a:lnTo>
                    <a:pt x="44537" y="564833"/>
                  </a:lnTo>
                  <a:lnTo>
                    <a:pt x="45984" y="560491"/>
                  </a:lnTo>
                  <a:lnTo>
                    <a:pt x="48154" y="556874"/>
                  </a:lnTo>
                  <a:lnTo>
                    <a:pt x="53459" y="553499"/>
                  </a:lnTo>
                  <a:lnTo>
                    <a:pt x="57799" y="551330"/>
                  </a:lnTo>
                  <a:lnTo>
                    <a:pt x="60452" y="548918"/>
                  </a:lnTo>
                  <a:lnTo>
                    <a:pt x="61657" y="544337"/>
                  </a:lnTo>
                  <a:lnTo>
                    <a:pt x="62621" y="537827"/>
                  </a:lnTo>
                  <a:lnTo>
                    <a:pt x="62533" y="529006"/>
                  </a:lnTo>
                  <a:lnTo>
                    <a:pt x="62568" y="527390"/>
                  </a:lnTo>
                  <a:lnTo>
                    <a:pt x="62526" y="525810"/>
                  </a:lnTo>
                  <a:lnTo>
                    <a:pt x="62408" y="524109"/>
                  </a:lnTo>
                  <a:lnTo>
                    <a:pt x="62272" y="523259"/>
                  </a:lnTo>
                  <a:lnTo>
                    <a:pt x="61931" y="521205"/>
                  </a:lnTo>
                  <a:lnTo>
                    <a:pt x="61533" y="520002"/>
                  </a:lnTo>
                  <a:lnTo>
                    <a:pt x="61405" y="518806"/>
                  </a:lnTo>
                  <a:lnTo>
                    <a:pt x="60943" y="516983"/>
                  </a:lnTo>
                  <a:lnTo>
                    <a:pt x="60652" y="516169"/>
                  </a:lnTo>
                  <a:lnTo>
                    <a:pt x="60138" y="514923"/>
                  </a:lnTo>
                  <a:lnTo>
                    <a:pt x="60039" y="514188"/>
                  </a:lnTo>
                  <a:lnTo>
                    <a:pt x="59756" y="513022"/>
                  </a:lnTo>
                  <a:lnTo>
                    <a:pt x="59194" y="512244"/>
                  </a:lnTo>
                  <a:lnTo>
                    <a:pt x="58788" y="511345"/>
                  </a:lnTo>
                  <a:lnTo>
                    <a:pt x="58077" y="510288"/>
                  </a:lnTo>
                  <a:lnTo>
                    <a:pt x="57495" y="508696"/>
                  </a:lnTo>
                  <a:lnTo>
                    <a:pt x="57087" y="507918"/>
                  </a:lnTo>
                  <a:lnTo>
                    <a:pt x="56297" y="506934"/>
                  </a:lnTo>
                  <a:lnTo>
                    <a:pt x="55801" y="506733"/>
                  </a:lnTo>
                  <a:lnTo>
                    <a:pt x="55014" y="505597"/>
                  </a:lnTo>
                  <a:lnTo>
                    <a:pt x="54036" y="504419"/>
                  </a:lnTo>
                  <a:lnTo>
                    <a:pt x="53429" y="503909"/>
                  </a:lnTo>
                  <a:lnTo>
                    <a:pt x="52825" y="503277"/>
                  </a:lnTo>
                  <a:lnTo>
                    <a:pt x="52178" y="502839"/>
                  </a:lnTo>
                  <a:lnTo>
                    <a:pt x="51535" y="502244"/>
                  </a:lnTo>
                  <a:lnTo>
                    <a:pt x="51041" y="501892"/>
                  </a:lnTo>
                  <a:lnTo>
                    <a:pt x="50437" y="501223"/>
                  </a:lnTo>
                  <a:lnTo>
                    <a:pt x="49909" y="500707"/>
                  </a:lnTo>
                  <a:lnTo>
                    <a:pt x="49268" y="500002"/>
                  </a:lnTo>
                  <a:lnTo>
                    <a:pt x="48274" y="499516"/>
                  </a:lnTo>
                  <a:lnTo>
                    <a:pt x="47668" y="498964"/>
                  </a:lnTo>
                  <a:lnTo>
                    <a:pt x="47288" y="498683"/>
                  </a:lnTo>
                  <a:lnTo>
                    <a:pt x="46913" y="498179"/>
                  </a:lnTo>
                  <a:lnTo>
                    <a:pt x="46458" y="497778"/>
                  </a:lnTo>
                  <a:lnTo>
                    <a:pt x="45781" y="496959"/>
                  </a:lnTo>
                  <a:lnTo>
                    <a:pt x="44711" y="496472"/>
                  </a:lnTo>
                  <a:lnTo>
                    <a:pt x="43604" y="495871"/>
                  </a:lnTo>
                  <a:lnTo>
                    <a:pt x="42880" y="495434"/>
                  </a:lnTo>
                  <a:lnTo>
                    <a:pt x="42162" y="494722"/>
                  </a:lnTo>
                  <a:lnTo>
                    <a:pt x="41059" y="494005"/>
                  </a:lnTo>
                  <a:lnTo>
                    <a:pt x="39923" y="492979"/>
                  </a:lnTo>
                  <a:lnTo>
                    <a:pt x="39165" y="492268"/>
                  </a:lnTo>
                  <a:lnTo>
                    <a:pt x="38174" y="491667"/>
                  </a:lnTo>
                  <a:lnTo>
                    <a:pt x="37418" y="490956"/>
                  </a:lnTo>
                  <a:lnTo>
                    <a:pt x="36020" y="489540"/>
                  </a:lnTo>
                  <a:lnTo>
                    <a:pt x="33676" y="487256"/>
                  </a:lnTo>
                  <a:lnTo>
                    <a:pt x="31322" y="485913"/>
                  </a:lnTo>
                  <a:lnTo>
                    <a:pt x="31598" y="485166"/>
                  </a:lnTo>
                  <a:lnTo>
                    <a:pt x="32075" y="484558"/>
                  </a:lnTo>
                  <a:lnTo>
                    <a:pt x="32314" y="484176"/>
                  </a:lnTo>
                  <a:lnTo>
                    <a:pt x="32591" y="483915"/>
                  </a:lnTo>
                  <a:lnTo>
                    <a:pt x="33066" y="483386"/>
                  </a:lnTo>
                  <a:lnTo>
                    <a:pt x="33811" y="482864"/>
                  </a:lnTo>
                  <a:lnTo>
                    <a:pt x="34210" y="482293"/>
                  </a:lnTo>
                  <a:lnTo>
                    <a:pt x="35037" y="481576"/>
                  </a:lnTo>
                  <a:lnTo>
                    <a:pt x="35509" y="481163"/>
                  </a:lnTo>
                  <a:lnTo>
                    <a:pt x="40675" y="468082"/>
                  </a:lnTo>
                  <a:lnTo>
                    <a:pt x="45837" y="463778"/>
                  </a:lnTo>
                  <a:lnTo>
                    <a:pt x="59231" y="466833"/>
                  </a:lnTo>
                  <a:lnTo>
                    <a:pt x="68836" y="473693"/>
                  </a:lnTo>
                  <a:lnTo>
                    <a:pt x="76841" y="475525"/>
                  </a:lnTo>
                  <a:lnTo>
                    <a:pt x="83473" y="475524"/>
                  </a:lnTo>
                  <a:lnTo>
                    <a:pt x="102912" y="475524"/>
                  </a:lnTo>
                  <a:lnTo>
                    <a:pt x="114346" y="471864"/>
                  </a:lnTo>
                  <a:lnTo>
                    <a:pt x="118006" y="462259"/>
                  </a:lnTo>
                  <a:lnTo>
                    <a:pt x="115947" y="448079"/>
                  </a:lnTo>
                  <a:lnTo>
                    <a:pt x="111145" y="438474"/>
                  </a:lnTo>
                  <a:lnTo>
                    <a:pt x="104970" y="425667"/>
                  </a:lnTo>
                  <a:lnTo>
                    <a:pt x="99481" y="410117"/>
                  </a:lnTo>
                  <a:lnTo>
                    <a:pt x="97423" y="400512"/>
                  </a:lnTo>
                  <a:lnTo>
                    <a:pt x="97457" y="390652"/>
                  </a:lnTo>
                  <a:lnTo>
                    <a:pt x="103479" y="378607"/>
                  </a:lnTo>
                  <a:lnTo>
                    <a:pt x="106060" y="373446"/>
                  </a:lnTo>
                  <a:lnTo>
                    <a:pt x="113803" y="361402"/>
                  </a:lnTo>
                  <a:lnTo>
                    <a:pt x="120685" y="354515"/>
                  </a:lnTo>
                  <a:lnTo>
                    <a:pt x="130149" y="347635"/>
                  </a:lnTo>
                  <a:lnTo>
                    <a:pt x="135311" y="342474"/>
                  </a:lnTo>
                  <a:lnTo>
                    <a:pt x="138871" y="333482"/>
                  </a:lnTo>
                  <a:lnTo>
                    <a:pt x="141808" y="325827"/>
                  </a:lnTo>
                  <a:lnTo>
                    <a:pt x="142087" y="325423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2" name="object 90">
              <a:extLst>
                <a:ext uri="{FF2B5EF4-FFF2-40B4-BE49-F238E27FC236}">
                  <a16:creationId xmlns:a16="http://schemas.microsoft.com/office/drawing/2014/main" id="{36369E04-4D7E-44D1-922E-69DD37F406EB}"/>
                </a:ext>
              </a:extLst>
            </p:cNvPr>
            <p:cNvSpPr/>
            <p:nvPr/>
          </p:nvSpPr>
          <p:spPr>
            <a:xfrm>
              <a:off x="9464869" y="2346507"/>
              <a:ext cx="448713" cy="661164"/>
            </a:xfrm>
            <a:custGeom>
              <a:avLst/>
              <a:gdLst/>
              <a:ahLst/>
              <a:cxnLst/>
              <a:rect l="l" t="t" r="r" b="b"/>
              <a:pathLst>
                <a:path w="694743" h="1023681">
                  <a:moveTo>
                    <a:pt x="221573" y="99855"/>
                  </a:moveTo>
                  <a:lnTo>
                    <a:pt x="220878" y="92902"/>
                  </a:lnTo>
                  <a:lnTo>
                    <a:pt x="221614" y="87367"/>
                  </a:lnTo>
                  <a:lnTo>
                    <a:pt x="221490" y="82431"/>
                  </a:lnTo>
                  <a:lnTo>
                    <a:pt x="219324" y="75988"/>
                  </a:lnTo>
                  <a:lnTo>
                    <a:pt x="216189" y="71683"/>
                  </a:lnTo>
                  <a:lnTo>
                    <a:pt x="213081" y="69696"/>
                  </a:lnTo>
                  <a:lnTo>
                    <a:pt x="208529" y="66984"/>
                  </a:lnTo>
                  <a:lnTo>
                    <a:pt x="204280" y="64432"/>
                  </a:lnTo>
                  <a:lnTo>
                    <a:pt x="200241" y="59262"/>
                  </a:lnTo>
                  <a:lnTo>
                    <a:pt x="200505" y="54180"/>
                  </a:lnTo>
                  <a:lnTo>
                    <a:pt x="199939" y="44727"/>
                  </a:lnTo>
                  <a:lnTo>
                    <a:pt x="200206" y="41643"/>
                  </a:lnTo>
                  <a:lnTo>
                    <a:pt x="200508" y="41913"/>
                  </a:lnTo>
                  <a:lnTo>
                    <a:pt x="346850" y="58878"/>
                  </a:lnTo>
                  <a:lnTo>
                    <a:pt x="584996" y="0"/>
                  </a:lnTo>
                  <a:lnTo>
                    <a:pt x="592295" y="8428"/>
                  </a:lnTo>
                  <a:lnTo>
                    <a:pt x="592319" y="8724"/>
                  </a:lnTo>
                  <a:lnTo>
                    <a:pt x="597114" y="13993"/>
                  </a:lnTo>
                  <a:lnTo>
                    <a:pt x="694743" y="126737"/>
                  </a:lnTo>
                  <a:lnTo>
                    <a:pt x="656151" y="260127"/>
                  </a:lnTo>
                  <a:lnTo>
                    <a:pt x="534053" y="674601"/>
                  </a:lnTo>
                  <a:lnTo>
                    <a:pt x="486864" y="823575"/>
                  </a:lnTo>
                  <a:lnTo>
                    <a:pt x="27144" y="1016560"/>
                  </a:lnTo>
                  <a:lnTo>
                    <a:pt x="9419" y="1023681"/>
                  </a:lnTo>
                  <a:lnTo>
                    <a:pt x="12249" y="1018214"/>
                  </a:lnTo>
                  <a:lnTo>
                    <a:pt x="14904" y="1016772"/>
                  </a:lnTo>
                  <a:lnTo>
                    <a:pt x="16962" y="1016316"/>
                  </a:lnTo>
                  <a:lnTo>
                    <a:pt x="22451" y="1012427"/>
                  </a:lnTo>
                  <a:lnTo>
                    <a:pt x="22908" y="1009681"/>
                  </a:lnTo>
                  <a:lnTo>
                    <a:pt x="23594" y="1006480"/>
                  </a:lnTo>
                  <a:lnTo>
                    <a:pt x="22210" y="1000462"/>
                  </a:lnTo>
                  <a:lnTo>
                    <a:pt x="16733" y="986127"/>
                  </a:lnTo>
                  <a:lnTo>
                    <a:pt x="14675" y="977436"/>
                  </a:lnTo>
                  <a:lnTo>
                    <a:pt x="10101" y="967832"/>
                  </a:lnTo>
                  <a:lnTo>
                    <a:pt x="8957" y="963943"/>
                  </a:lnTo>
                  <a:lnTo>
                    <a:pt x="6899" y="959599"/>
                  </a:lnTo>
                  <a:lnTo>
                    <a:pt x="3012" y="957767"/>
                  </a:lnTo>
                  <a:lnTo>
                    <a:pt x="0" y="956540"/>
                  </a:lnTo>
                  <a:lnTo>
                    <a:pt x="10074" y="947287"/>
                  </a:lnTo>
                  <a:lnTo>
                    <a:pt x="15430" y="940301"/>
                  </a:lnTo>
                  <a:lnTo>
                    <a:pt x="19856" y="936808"/>
                  </a:lnTo>
                  <a:lnTo>
                    <a:pt x="23815" y="934481"/>
                  </a:lnTo>
                  <a:lnTo>
                    <a:pt x="28097" y="932163"/>
                  </a:lnTo>
                  <a:lnTo>
                    <a:pt x="38205" y="928815"/>
                  </a:lnTo>
                  <a:lnTo>
                    <a:pt x="43166" y="926910"/>
                  </a:lnTo>
                  <a:lnTo>
                    <a:pt x="48445" y="924550"/>
                  </a:lnTo>
                  <a:lnTo>
                    <a:pt x="54986" y="920671"/>
                  </a:lnTo>
                  <a:lnTo>
                    <a:pt x="60371" y="916923"/>
                  </a:lnTo>
                  <a:lnTo>
                    <a:pt x="63702" y="915696"/>
                  </a:lnTo>
                  <a:lnTo>
                    <a:pt x="67907" y="913594"/>
                  </a:lnTo>
                  <a:lnTo>
                    <a:pt x="71060" y="910789"/>
                  </a:lnTo>
                  <a:lnTo>
                    <a:pt x="74214" y="905883"/>
                  </a:lnTo>
                  <a:lnTo>
                    <a:pt x="75615" y="901679"/>
                  </a:lnTo>
                  <a:lnTo>
                    <a:pt x="77718" y="897475"/>
                  </a:lnTo>
                  <a:lnTo>
                    <a:pt x="81923" y="893617"/>
                  </a:lnTo>
                  <a:lnTo>
                    <a:pt x="85427" y="891166"/>
                  </a:lnTo>
                  <a:lnTo>
                    <a:pt x="91384" y="888362"/>
                  </a:lnTo>
                  <a:lnTo>
                    <a:pt x="98042" y="885562"/>
                  </a:lnTo>
                  <a:lnTo>
                    <a:pt x="106452" y="881707"/>
                  </a:lnTo>
                  <a:lnTo>
                    <a:pt x="111708" y="876798"/>
                  </a:lnTo>
                  <a:lnTo>
                    <a:pt x="112409" y="869440"/>
                  </a:lnTo>
                  <a:lnTo>
                    <a:pt x="109606" y="863131"/>
                  </a:lnTo>
                  <a:lnTo>
                    <a:pt x="110657" y="856475"/>
                  </a:lnTo>
                  <a:lnTo>
                    <a:pt x="114162" y="849817"/>
                  </a:lnTo>
                  <a:lnTo>
                    <a:pt x="116264" y="845610"/>
                  </a:lnTo>
                  <a:lnTo>
                    <a:pt x="119067" y="841758"/>
                  </a:lnTo>
                  <a:lnTo>
                    <a:pt x="123622" y="838605"/>
                  </a:lnTo>
                  <a:lnTo>
                    <a:pt x="129229" y="836150"/>
                  </a:lnTo>
                  <a:lnTo>
                    <a:pt x="135638" y="834926"/>
                  </a:lnTo>
                  <a:lnTo>
                    <a:pt x="147090" y="834729"/>
                  </a:lnTo>
                  <a:lnTo>
                    <a:pt x="155552" y="836560"/>
                  </a:lnTo>
                  <a:lnTo>
                    <a:pt x="159211" y="839531"/>
                  </a:lnTo>
                  <a:lnTo>
                    <a:pt x="164013" y="842505"/>
                  </a:lnTo>
                  <a:lnTo>
                    <a:pt x="165386" y="845707"/>
                  </a:lnTo>
                  <a:lnTo>
                    <a:pt x="165386" y="851424"/>
                  </a:lnTo>
                  <a:lnTo>
                    <a:pt x="164242" y="855771"/>
                  </a:lnTo>
                  <a:lnTo>
                    <a:pt x="162184" y="861715"/>
                  </a:lnTo>
                  <a:lnTo>
                    <a:pt x="161269" y="866518"/>
                  </a:lnTo>
                  <a:lnTo>
                    <a:pt x="160812" y="870178"/>
                  </a:lnTo>
                  <a:lnTo>
                    <a:pt x="162169" y="873644"/>
                  </a:lnTo>
                  <a:lnTo>
                    <a:pt x="167074" y="877499"/>
                  </a:lnTo>
                  <a:lnTo>
                    <a:pt x="170860" y="879656"/>
                  </a:lnTo>
                  <a:lnTo>
                    <a:pt x="172546" y="881722"/>
                  </a:lnTo>
                  <a:lnTo>
                    <a:pt x="174233" y="885094"/>
                  </a:lnTo>
                  <a:lnTo>
                    <a:pt x="175835" y="888715"/>
                  </a:lnTo>
                  <a:lnTo>
                    <a:pt x="176536" y="891515"/>
                  </a:lnTo>
                  <a:lnTo>
                    <a:pt x="177587" y="894319"/>
                  </a:lnTo>
                  <a:lnTo>
                    <a:pt x="177587" y="897126"/>
                  </a:lnTo>
                  <a:lnTo>
                    <a:pt x="179339" y="899577"/>
                  </a:lnTo>
                  <a:lnTo>
                    <a:pt x="184685" y="901740"/>
                  </a:lnTo>
                  <a:lnTo>
                    <a:pt x="187689" y="901898"/>
                  </a:lnTo>
                  <a:lnTo>
                    <a:pt x="188762" y="902147"/>
                  </a:lnTo>
                  <a:lnTo>
                    <a:pt x="192622" y="899635"/>
                  </a:lnTo>
                  <a:lnTo>
                    <a:pt x="195633" y="895118"/>
                  </a:lnTo>
                  <a:lnTo>
                    <a:pt x="199900" y="890094"/>
                  </a:lnTo>
                  <a:lnTo>
                    <a:pt x="206928" y="885576"/>
                  </a:lnTo>
                  <a:lnTo>
                    <a:pt x="209828" y="881740"/>
                  </a:lnTo>
                  <a:lnTo>
                    <a:pt x="215216" y="879799"/>
                  </a:lnTo>
                  <a:lnTo>
                    <a:pt x="222328" y="875704"/>
                  </a:lnTo>
                  <a:lnTo>
                    <a:pt x="225130" y="876567"/>
                  </a:lnTo>
                  <a:lnTo>
                    <a:pt x="229010" y="876998"/>
                  </a:lnTo>
                  <a:lnTo>
                    <a:pt x="232027" y="874841"/>
                  </a:lnTo>
                  <a:lnTo>
                    <a:pt x="235475" y="872040"/>
                  </a:lnTo>
                  <a:lnTo>
                    <a:pt x="240864" y="868593"/>
                  </a:lnTo>
                  <a:lnTo>
                    <a:pt x="244958" y="864066"/>
                  </a:lnTo>
                  <a:lnTo>
                    <a:pt x="248191" y="861478"/>
                  </a:lnTo>
                  <a:lnTo>
                    <a:pt x="252502" y="857600"/>
                  </a:lnTo>
                  <a:lnTo>
                    <a:pt x="256813" y="853504"/>
                  </a:lnTo>
                  <a:lnTo>
                    <a:pt x="258752" y="851567"/>
                  </a:lnTo>
                  <a:lnTo>
                    <a:pt x="264639" y="843413"/>
                  </a:lnTo>
                  <a:lnTo>
                    <a:pt x="267899" y="841548"/>
                  </a:lnTo>
                  <a:lnTo>
                    <a:pt x="273722" y="840151"/>
                  </a:lnTo>
                  <a:lnTo>
                    <a:pt x="276451" y="837894"/>
                  </a:lnTo>
                  <a:lnTo>
                    <a:pt x="277955" y="831010"/>
                  </a:lnTo>
                  <a:lnTo>
                    <a:pt x="277955" y="825472"/>
                  </a:lnTo>
                  <a:lnTo>
                    <a:pt x="277285" y="814464"/>
                  </a:lnTo>
                  <a:lnTo>
                    <a:pt x="278073" y="806539"/>
                  </a:lnTo>
                  <a:lnTo>
                    <a:pt x="278210" y="800220"/>
                  </a:lnTo>
                  <a:lnTo>
                    <a:pt x="279547" y="795311"/>
                  </a:lnTo>
                  <a:lnTo>
                    <a:pt x="283382" y="792149"/>
                  </a:lnTo>
                  <a:lnTo>
                    <a:pt x="284584" y="791696"/>
                  </a:lnTo>
                  <a:lnTo>
                    <a:pt x="287644" y="790540"/>
                  </a:lnTo>
                  <a:lnTo>
                    <a:pt x="292132" y="789163"/>
                  </a:lnTo>
                  <a:lnTo>
                    <a:pt x="295692" y="788079"/>
                  </a:lnTo>
                  <a:lnTo>
                    <a:pt x="298852" y="787678"/>
                  </a:lnTo>
                  <a:lnTo>
                    <a:pt x="304318" y="787326"/>
                  </a:lnTo>
                  <a:lnTo>
                    <a:pt x="312071" y="787787"/>
                  </a:lnTo>
                  <a:lnTo>
                    <a:pt x="317390" y="787046"/>
                  </a:lnTo>
                  <a:lnTo>
                    <a:pt x="322766" y="787307"/>
                  </a:lnTo>
                  <a:lnTo>
                    <a:pt x="328084" y="786642"/>
                  </a:lnTo>
                  <a:lnTo>
                    <a:pt x="335069" y="787088"/>
                  </a:lnTo>
                  <a:lnTo>
                    <a:pt x="340353" y="787966"/>
                  </a:lnTo>
                  <a:lnTo>
                    <a:pt x="346209" y="790858"/>
                  </a:lnTo>
                  <a:lnTo>
                    <a:pt x="355594" y="799048"/>
                  </a:lnTo>
                  <a:lnTo>
                    <a:pt x="357764" y="802204"/>
                  </a:lnTo>
                  <a:lnTo>
                    <a:pt x="360329" y="806347"/>
                  </a:lnTo>
                  <a:lnTo>
                    <a:pt x="361513" y="811083"/>
                  </a:lnTo>
                  <a:lnTo>
                    <a:pt x="363684" y="814242"/>
                  </a:lnTo>
                  <a:lnTo>
                    <a:pt x="365475" y="816897"/>
                  </a:lnTo>
                  <a:lnTo>
                    <a:pt x="368631" y="820715"/>
                  </a:lnTo>
                  <a:lnTo>
                    <a:pt x="371289" y="827195"/>
                  </a:lnTo>
                  <a:lnTo>
                    <a:pt x="371953" y="833009"/>
                  </a:lnTo>
                  <a:lnTo>
                    <a:pt x="372784" y="836333"/>
                  </a:lnTo>
                  <a:lnTo>
                    <a:pt x="373947" y="841645"/>
                  </a:lnTo>
                  <a:lnTo>
                    <a:pt x="375276" y="845801"/>
                  </a:lnTo>
                  <a:lnTo>
                    <a:pt x="377933" y="847961"/>
                  </a:lnTo>
                  <a:lnTo>
                    <a:pt x="380758" y="849288"/>
                  </a:lnTo>
                  <a:lnTo>
                    <a:pt x="383914" y="849619"/>
                  </a:lnTo>
                  <a:lnTo>
                    <a:pt x="390226" y="848292"/>
                  </a:lnTo>
                  <a:lnTo>
                    <a:pt x="392054" y="848623"/>
                  </a:lnTo>
                  <a:lnTo>
                    <a:pt x="394379" y="848292"/>
                  </a:lnTo>
                  <a:lnTo>
                    <a:pt x="398200" y="848459"/>
                  </a:lnTo>
                  <a:lnTo>
                    <a:pt x="401190" y="848459"/>
                  </a:lnTo>
                  <a:lnTo>
                    <a:pt x="409496" y="846299"/>
                  </a:lnTo>
                  <a:lnTo>
                    <a:pt x="413151" y="840983"/>
                  </a:lnTo>
                  <a:lnTo>
                    <a:pt x="414978" y="834009"/>
                  </a:lnTo>
                  <a:lnTo>
                    <a:pt x="415553" y="829242"/>
                  </a:lnTo>
                  <a:lnTo>
                    <a:pt x="414981" y="820211"/>
                  </a:lnTo>
                  <a:lnTo>
                    <a:pt x="416431" y="813608"/>
                  </a:lnTo>
                  <a:lnTo>
                    <a:pt x="423336" y="808157"/>
                  </a:lnTo>
                  <a:lnTo>
                    <a:pt x="431539" y="800955"/>
                  </a:lnTo>
                  <a:lnTo>
                    <a:pt x="440542" y="790551"/>
                  </a:lnTo>
                  <a:lnTo>
                    <a:pt x="443543" y="786347"/>
                  </a:lnTo>
                  <a:lnTo>
                    <a:pt x="447745" y="783947"/>
                  </a:lnTo>
                  <a:lnTo>
                    <a:pt x="453146" y="780548"/>
                  </a:lnTo>
                  <a:lnTo>
                    <a:pt x="458348" y="774943"/>
                  </a:lnTo>
                  <a:lnTo>
                    <a:pt x="460349" y="770144"/>
                  </a:lnTo>
                  <a:lnTo>
                    <a:pt x="463150" y="767143"/>
                  </a:lnTo>
                  <a:lnTo>
                    <a:pt x="467952" y="764740"/>
                  </a:lnTo>
                  <a:lnTo>
                    <a:pt x="471553" y="762741"/>
                  </a:lnTo>
                  <a:lnTo>
                    <a:pt x="476755" y="760539"/>
                  </a:lnTo>
                  <a:lnTo>
                    <a:pt x="481156" y="757139"/>
                  </a:lnTo>
                  <a:lnTo>
                    <a:pt x="484357" y="751137"/>
                  </a:lnTo>
                  <a:lnTo>
                    <a:pt x="486558" y="745736"/>
                  </a:lnTo>
                  <a:lnTo>
                    <a:pt x="487759" y="740535"/>
                  </a:lnTo>
                  <a:lnTo>
                    <a:pt x="488959" y="735931"/>
                  </a:lnTo>
                  <a:lnTo>
                    <a:pt x="489628" y="731341"/>
                  </a:lnTo>
                  <a:lnTo>
                    <a:pt x="489393" y="728020"/>
                  </a:lnTo>
                  <a:lnTo>
                    <a:pt x="486330" y="723953"/>
                  </a:lnTo>
                  <a:lnTo>
                    <a:pt x="479956" y="720126"/>
                  </a:lnTo>
                  <a:lnTo>
                    <a:pt x="472950" y="717133"/>
                  </a:lnTo>
                  <a:lnTo>
                    <a:pt x="468703" y="714503"/>
                  </a:lnTo>
                  <a:lnTo>
                    <a:pt x="465558" y="710663"/>
                  </a:lnTo>
                  <a:lnTo>
                    <a:pt x="461608" y="704958"/>
                  </a:lnTo>
                  <a:lnTo>
                    <a:pt x="459496" y="699597"/>
                  </a:lnTo>
                  <a:lnTo>
                    <a:pt x="459705" y="693509"/>
                  </a:lnTo>
                  <a:lnTo>
                    <a:pt x="460438" y="691599"/>
                  </a:lnTo>
                  <a:lnTo>
                    <a:pt x="461388" y="686836"/>
                  </a:lnTo>
                  <a:lnTo>
                    <a:pt x="462151" y="683536"/>
                  </a:lnTo>
                  <a:lnTo>
                    <a:pt x="462774" y="679618"/>
                  </a:lnTo>
                  <a:lnTo>
                    <a:pt x="461229" y="672880"/>
                  </a:lnTo>
                  <a:lnTo>
                    <a:pt x="459805" y="667686"/>
                  </a:lnTo>
                  <a:lnTo>
                    <a:pt x="457665" y="660089"/>
                  </a:lnTo>
                  <a:lnTo>
                    <a:pt x="456133" y="656280"/>
                  </a:lnTo>
                  <a:lnTo>
                    <a:pt x="454654" y="650082"/>
                  </a:lnTo>
                  <a:lnTo>
                    <a:pt x="452210" y="645793"/>
                  </a:lnTo>
                  <a:lnTo>
                    <a:pt x="450205" y="642594"/>
                  </a:lnTo>
                  <a:lnTo>
                    <a:pt x="447987" y="642087"/>
                  </a:lnTo>
                  <a:lnTo>
                    <a:pt x="442822" y="642756"/>
                  </a:lnTo>
                  <a:lnTo>
                    <a:pt x="438097" y="640887"/>
                  </a:lnTo>
                  <a:lnTo>
                    <a:pt x="435555" y="637597"/>
                  </a:lnTo>
                  <a:lnTo>
                    <a:pt x="434872" y="633655"/>
                  </a:lnTo>
                  <a:lnTo>
                    <a:pt x="438573" y="623500"/>
                  </a:lnTo>
                  <a:lnTo>
                    <a:pt x="439121" y="617834"/>
                  </a:lnTo>
                  <a:lnTo>
                    <a:pt x="438025" y="611808"/>
                  </a:lnTo>
                  <a:lnTo>
                    <a:pt x="436016" y="606695"/>
                  </a:lnTo>
                  <a:lnTo>
                    <a:pt x="434372" y="599572"/>
                  </a:lnTo>
                  <a:lnTo>
                    <a:pt x="435377" y="592919"/>
                  </a:lnTo>
                  <a:lnTo>
                    <a:pt x="438665" y="583420"/>
                  </a:lnTo>
                  <a:lnTo>
                    <a:pt x="441222" y="576115"/>
                  </a:lnTo>
                  <a:lnTo>
                    <a:pt x="440491" y="571364"/>
                  </a:lnTo>
                  <a:lnTo>
                    <a:pt x="439395" y="563329"/>
                  </a:lnTo>
                  <a:lnTo>
                    <a:pt x="436838" y="558214"/>
                  </a:lnTo>
                  <a:lnTo>
                    <a:pt x="434281" y="551637"/>
                  </a:lnTo>
                  <a:lnTo>
                    <a:pt x="434064" y="543593"/>
                  </a:lnTo>
                  <a:lnTo>
                    <a:pt x="434172" y="538584"/>
                  </a:lnTo>
                  <a:lnTo>
                    <a:pt x="435119" y="530431"/>
                  </a:lnTo>
                  <a:lnTo>
                    <a:pt x="434696" y="522281"/>
                  </a:lnTo>
                  <a:lnTo>
                    <a:pt x="435109" y="518988"/>
                  </a:lnTo>
                  <a:lnTo>
                    <a:pt x="437169" y="514043"/>
                  </a:lnTo>
                  <a:lnTo>
                    <a:pt x="442515" y="508450"/>
                  </a:lnTo>
                  <a:lnTo>
                    <a:pt x="446816" y="501035"/>
                  </a:lnTo>
                  <a:lnTo>
                    <a:pt x="451249" y="496604"/>
                  </a:lnTo>
                  <a:lnTo>
                    <a:pt x="459376" y="490321"/>
                  </a:lnTo>
                  <a:lnTo>
                    <a:pt x="465515" y="489656"/>
                  </a:lnTo>
                  <a:lnTo>
                    <a:pt x="474255" y="480121"/>
                  </a:lnTo>
                  <a:lnTo>
                    <a:pt x="477169" y="471646"/>
                  </a:lnTo>
                  <a:lnTo>
                    <a:pt x="477556" y="460124"/>
                  </a:lnTo>
                  <a:lnTo>
                    <a:pt x="477608" y="456582"/>
                  </a:lnTo>
                  <a:lnTo>
                    <a:pt x="477608" y="454006"/>
                  </a:lnTo>
                  <a:lnTo>
                    <a:pt x="476349" y="448872"/>
                  </a:lnTo>
                  <a:lnTo>
                    <a:pt x="473321" y="446077"/>
                  </a:lnTo>
                  <a:lnTo>
                    <a:pt x="472622" y="441187"/>
                  </a:lnTo>
                  <a:lnTo>
                    <a:pt x="473899" y="437523"/>
                  </a:lnTo>
                  <a:lnTo>
                    <a:pt x="475977" y="432180"/>
                  </a:lnTo>
                  <a:lnTo>
                    <a:pt x="479420" y="429531"/>
                  </a:lnTo>
                  <a:lnTo>
                    <a:pt x="484109" y="426712"/>
                  </a:lnTo>
                  <a:lnTo>
                    <a:pt x="490294" y="417970"/>
                  </a:lnTo>
                  <a:lnTo>
                    <a:pt x="494018" y="412878"/>
                  </a:lnTo>
                  <a:lnTo>
                    <a:pt x="495627" y="406050"/>
                  </a:lnTo>
                  <a:lnTo>
                    <a:pt x="497629" y="400196"/>
                  </a:lnTo>
                  <a:lnTo>
                    <a:pt x="500703" y="388094"/>
                  </a:lnTo>
                  <a:lnTo>
                    <a:pt x="503968" y="382714"/>
                  </a:lnTo>
                  <a:lnTo>
                    <a:pt x="510115" y="376952"/>
                  </a:lnTo>
                  <a:lnTo>
                    <a:pt x="512229" y="373112"/>
                  </a:lnTo>
                  <a:lnTo>
                    <a:pt x="512612" y="368884"/>
                  </a:lnTo>
                  <a:lnTo>
                    <a:pt x="511460" y="365235"/>
                  </a:lnTo>
                  <a:lnTo>
                    <a:pt x="509923" y="361587"/>
                  </a:lnTo>
                  <a:lnTo>
                    <a:pt x="511076" y="356208"/>
                  </a:lnTo>
                  <a:lnTo>
                    <a:pt x="513958" y="351791"/>
                  </a:lnTo>
                  <a:lnTo>
                    <a:pt x="518760" y="350253"/>
                  </a:lnTo>
                  <a:lnTo>
                    <a:pt x="521056" y="350123"/>
                  </a:lnTo>
                  <a:lnTo>
                    <a:pt x="526187" y="350995"/>
                  </a:lnTo>
                  <a:lnTo>
                    <a:pt x="531071" y="352635"/>
                  </a:lnTo>
                  <a:lnTo>
                    <a:pt x="534657" y="353863"/>
                  </a:lnTo>
                  <a:lnTo>
                    <a:pt x="541062" y="356226"/>
                  </a:lnTo>
                  <a:lnTo>
                    <a:pt x="547422" y="357122"/>
                  </a:lnTo>
                  <a:lnTo>
                    <a:pt x="551546" y="354813"/>
                  </a:lnTo>
                  <a:lnTo>
                    <a:pt x="553776" y="351235"/>
                  </a:lnTo>
                  <a:lnTo>
                    <a:pt x="551251" y="347176"/>
                  </a:lnTo>
                  <a:lnTo>
                    <a:pt x="546660" y="342690"/>
                  </a:lnTo>
                  <a:lnTo>
                    <a:pt x="542027" y="340132"/>
                  </a:lnTo>
                  <a:lnTo>
                    <a:pt x="537642" y="336730"/>
                  </a:lnTo>
                  <a:lnTo>
                    <a:pt x="533429" y="332559"/>
                  </a:lnTo>
                  <a:lnTo>
                    <a:pt x="536420" y="329303"/>
                  </a:lnTo>
                  <a:lnTo>
                    <a:pt x="542181" y="325949"/>
                  </a:lnTo>
                  <a:lnTo>
                    <a:pt x="549105" y="325703"/>
                  </a:lnTo>
                  <a:lnTo>
                    <a:pt x="556628" y="326159"/>
                  </a:lnTo>
                  <a:lnTo>
                    <a:pt x="561852" y="326265"/>
                  </a:lnTo>
                  <a:lnTo>
                    <a:pt x="570616" y="326208"/>
                  </a:lnTo>
                  <a:lnTo>
                    <a:pt x="575816" y="323920"/>
                  </a:lnTo>
                  <a:lnTo>
                    <a:pt x="577735" y="320490"/>
                  </a:lnTo>
                  <a:lnTo>
                    <a:pt x="579495" y="310272"/>
                  </a:lnTo>
                  <a:lnTo>
                    <a:pt x="579761" y="305110"/>
                  </a:lnTo>
                  <a:lnTo>
                    <a:pt x="580214" y="298413"/>
                  </a:lnTo>
                  <a:lnTo>
                    <a:pt x="580478" y="293330"/>
                  </a:lnTo>
                  <a:lnTo>
                    <a:pt x="581389" y="290341"/>
                  </a:lnTo>
                  <a:lnTo>
                    <a:pt x="582066" y="283956"/>
                  </a:lnTo>
                  <a:lnTo>
                    <a:pt x="585223" y="276617"/>
                  </a:lnTo>
                  <a:lnTo>
                    <a:pt x="587799" y="271274"/>
                  </a:lnTo>
                  <a:lnTo>
                    <a:pt x="589608" y="262289"/>
                  </a:lnTo>
                  <a:lnTo>
                    <a:pt x="590086" y="259536"/>
                  </a:lnTo>
                  <a:lnTo>
                    <a:pt x="590183" y="258980"/>
                  </a:lnTo>
                  <a:lnTo>
                    <a:pt x="590488" y="257219"/>
                  </a:lnTo>
                  <a:lnTo>
                    <a:pt x="586811" y="253060"/>
                  </a:lnTo>
                  <a:lnTo>
                    <a:pt x="582526" y="248655"/>
                  </a:lnTo>
                  <a:lnTo>
                    <a:pt x="577714" y="243704"/>
                  </a:lnTo>
                  <a:lnTo>
                    <a:pt x="574091" y="240623"/>
                  </a:lnTo>
                  <a:lnTo>
                    <a:pt x="567215" y="238716"/>
                  </a:lnTo>
                  <a:lnTo>
                    <a:pt x="560846" y="238203"/>
                  </a:lnTo>
                  <a:lnTo>
                    <a:pt x="555210" y="237370"/>
                  </a:lnTo>
                  <a:lnTo>
                    <a:pt x="546066" y="235077"/>
                  </a:lnTo>
                  <a:lnTo>
                    <a:pt x="539316" y="233950"/>
                  </a:lnTo>
                  <a:lnTo>
                    <a:pt x="532003" y="231699"/>
                  </a:lnTo>
                  <a:lnTo>
                    <a:pt x="523002" y="231699"/>
                  </a:lnTo>
                  <a:lnTo>
                    <a:pt x="516814" y="233388"/>
                  </a:lnTo>
                  <a:lnTo>
                    <a:pt x="510064" y="235636"/>
                  </a:lnTo>
                  <a:lnTo>
                    <a:pt x="505000" y="237325"/>
                  </a:lnTo>
                  <a:lnTo>
                    <a:pt x="500124" y="241696"/>
                  </a:lnTo>
                  <a:lnTo>
                    <a:pt x="494836" y="240857"/>
                  </a:lnTo>
                  <a:lnTo>
                    <a:pt x="490197" y="240195"/>
                  </a:lnTo>
                  <a:lnTo>
                    <a:pt x="488209" y="242182"/>
                  </a:lnTo>
                  <a:lnTo>
                    <a:pt x="482700" y="244050"/>
                  </a:lnTo>
                  <a:lnTo>
                    <a:pt x="476830" y="241851"/>
                  </a:lnTo>
                  <a:lnTo>
                    <a:pt x="471846" y="237744"/>
                  </a:lnTo>
                  <a:lnTo>
                    <a:pt x="469338" y="232914"/>
                  </a:lnTo>
                  <a:lnTo>
                    <a:pt x="469362" y="227379"/>
                  </a:lnTo>
                  <a:lnTo>
                    <a:pt x="472389" y="224585"/>
                  </a:lnTo>
                  <a:lnTo>
                    <a:pt x="481007" y="216432"/>
                  </a:lnTo>
                  <a:lnTo>
                    <a:pt x="486829" y="201061"/>
                  </a:lnTo>
                  <a:lnTo>
                    <a:pt x="485431" y="185222"/>
                  </a:lnTo>
                  <a:lnTo>
                    <a:pt x="482637" y="177072"/>
                  </a:lnTo>
                  <a:lnTo>
                    <a:pt x="475184" y="172646"/>
                  </a:lnTo>
                  <a:lnTo>
                    <a:pt x="467335" y="171279"/>
                  </a:lnTo>
                  <a:lnTo>
                    <a:pt x="466342" y="167965"/>
                  </a:lnTo>
                  <a:lnTo>
                    <a:pt x="463043" y="166559"/>
                  </a:lnTo>
                  <a:lnTo>
                    <a:pt x="457198" y="164311"/>
                  </a:lnTo>
                  <a:lnTo>
                    <a:pt x="452544" y="160660"/>
                  </a:lnTo>
                  <a:lnTo>
                    <a:pt x="447647" y="155477"/>
                  </a:lnTo>
                  <a:lnTo>
                    <a:pt x="442174" y="149429"/>
                  </a:lnTo>
                  <a:lnTo>
                    <a:pt x="439006" y="146547"/>
                  </a:lnTo>
                  <a:lnTo>
                    <a:pt x="434685" y="143956"/>
                  </a:lnTo>
                  <a:lnTo>
                    <a:pt x="430078" y="142804"/>
                  </a:lnTo>
                  <a:lnTo>
                    <a:pt x="423741" y="141942"/>
                  </a:lnTo>
                  <a:lnTo>
                    <a:pt x="419132" y="142227"/>
                  </a:lnTo>
                  <a:lnTo>
                    <a:pt x="409052" y="142227"/>
                  </a:lnTo>
                  <a:lnTo>
                    <a:pt x="403097" y="140240"/>
                  </a:lnTo>
                  <a:lnTo>
                    <a:pt x="397730" y="136046"/>
                  </a:lnTo>
                  <a:lnTo>
                    <a:pt x="395562" y="133226"/>
                  </a:lnTo>
                  <a:lnTo>
                    <a:pt x="392926" y="130708"/>
                  </a:lnTo>
                  <a:lnTo>
                    <a:pt x="390330" y="128691"/>
                  </a:lnTo>
                  <a:lnTo>
                    <a:pt x="388026" y="126963"/>
                  </a:lnTo>
                  <a:lnTo>
                    <a:pt x="382841" y="124371"/>
                  </a:lnTo>
                  <a:lnTo>
                    <a:pt x="378521" y="122932"/>
                  </a:lnTo>
                  <a:lnTo>
                    <a:pt x="372184" y="120915"/>
                  </a:lnTo>
                  <a:lnTo>
                    <a:pt x="364539" y="119201"/>
                  </a:lnTo>
                  <a:lnTo>
                    <a:pt x="358427" y="120034"/>
                  </a:lnTo>
                  <a:lnTo>
                    <a:pt x="353704" y="119758"/>
                  </a:lnTo>
                  <a:lnTo>
                    <a:pt x="348981" y="118925"/>
                  </a:lnTo>
                  <a:lnTo>
                    <a:pt x="345900" y="117449"/>
                  </a:lnTo>
                  <a:lnTo>
                    <a:pt x="342165" y="110887"/>
                  </a:lnTo>
                  <a:lnTo>
                    <a:pt x="339156" y="107899"/>
                  </a:lnTo>
                  <a:lnTo>
                    <a:pt x="334725" y="103108"/>
                  </a:lnTo>
                  <a:lnTo>
                    <a:pt x="333275" y="95523"/>
                  </a:lnTo>
                  <a:lnTo>
                    <a:pt x="334620" y="85978"/>
                  </a:lnTo>
                  <a:lnTo>
                    <a:pt x="335077" y="79347"/>
                  </a:lnTo>
                  <a:lnTo>
                    <a:pt x="334162" y="72713"/>
                  </a:lnTo>
                  <a:lnTo>
                    <a:pt x="331418" y="69056"/>
                  </a:lnTo>
                  <a:lnTo>
                    <a:pt x="326625" y="65556"/>
                  </a:lnTo>
                  <a:lnTo>
                    <a:pt x="323250" y="65258"/>
                  </a:lnTo>
                  <a:lnTo>
                    <a:pt x="321234" y="65219"/>
                  </a:lnTo>
                  <a:lnTo>
                    <a:pt x="316978" y="67370"/>
                  </a:lnTo>
                  <a:lnTo>
                    <a:pt x="314561" y="68940"/>
                  </a:lnTo>
                  <a:lnTo>
                    <a:pt x="309561" y="72619"/>
                  </a:lnTo>
                  <a:lnTo>
                    <a:pt x="306505" y="75331"/>
                  </a:lnTo>
                  <a:lnTo>
                    <a:pt x="301440" y="78470"/>
                  </a:lnTo>
                  <a:lnTo>
                    <a:pt x="295747" y="82212"/>
                  </a:lnTo>
                  <a:lnTo>
                    <a:pt x="290404" y="87576"/>
                  </a:lnTo>
                  <a:lnTo>
                    <a:pt x="288627" y="91474"/>
                  </a:lnTo>
                  <a:lnTo>
                    <a:pt x="287240" y="96301"/>
                  </a:lnTo>
                  <a:lnTo>
                    <a:pt x="286078" y="99791"/>
                  </a:lnTo>
                  <a:lnTo>
                    <a:pt x="284527" y="102892"/>
                  </a:lnTo>
                  <a:lnTo>
                    <a:pt x="281232" y="105991"/>
                  </a:lnTo>
                  <a:lnTo>
                    <a:pt x="276969" y="107154"/>
                  </a:lnTo>
                  <a:lnTo>
                    <a:pt x="273480" y="108123"/>
                  </a:lnTo>
                  <a:lnTo>
                    <a:pt x="269410" y="108123"/>
                  </a:lnTo>
                  <a:lnTo>
                    <a:pt x="260301" y="107154"/>
                  </a:lnTo>
                  <a:lnTo>
                    <a:pt x="255844" y="105991"/>
                  </a:lnTo>
                  <a:lnTo>
                    <a:pt x="250224" y="104827"/>
                  </a:lnTo>
                  <a:lnTo>
                    <a:pt x="244603" y="102504"/>
                  </a:lnTo>
                  <a:lnTo>
                    <a:pt x="240146" y="101340"/>
                  </a:lnTo>
                  <a:lnTo>
                    <a:pt x="235302" y="100757"/>
                  </a:lnTo>
                  <a:lnTo>
                    <a:pt x="230456" y="100371"/>
                  </a:lnTo>
                  <a:lnTo>
                    <a:pt x="221573" y="99855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3" name="object 92">
              <a:extLst>
                <a:ext uri="{FF2B5EF4-FFF2-40B4-BE49-F238E27FC236}">
                  <a16:creationId xmlns:a16="http://schemas.microsoft.com/office/drawing/2014/main" id="{66EA5E0E-9EEC-46CE-905E-8513ABF385DE}"/>
                </a:ext>
              </a:extLst>
            </p:cNvPr>
            <p:cNvSpPr/>
            <p:nvPr/>
          </p:nvSpPr>
          <p:spPr>
            <a:xfrm>
              <a:off x="9012602" y="2465109"/>
              <a:ext cx="467507" cy="1003735"/>
            </a:xfrm>
            <a:custGeom>
              <a:avLst/>
              <a:gdLst/>
              <a:ahLst/>
              <a:cxnLst/>
              <a:rect l="l" t="t" r="r" b="b"/>
              <a:pathLst>
                <a:path w="723841" h="1554084">
                  <a:moveTo>
                    <a:pt x="75016" y="768790"/>
                  </a:moveTo>
                  <a:lnTo>
                    <a:pt x="77324" y="768793"/>
                  </a:lnTo>
                  <a:lnTo>
                    <a:pt x="81928" y="768489"/>
                  </a:lnTo>
                  <a:lnTo>
                    <a:pt x="87026" y="766782"/>
                  </a:lnTo>
                  <a:lnTo>
                    <a:pt x="90855" y="766275"/>
                  </a:lnTo>
                  <a:lnTo>
                    <a:pt x="96022" y="764333"/>
                  </a:lnTo>
                  <a:lnTo>
                    <a:pt x="100735" y="760448"/>
                  </a:lnTo>
                  <a:lnTo>
                    <a:pt x="101523" y="759558"/>
                  </a:lnTo>
                  <a:lnTo>
                    <a:pt x="100415" y="751724"/>
                  </a:lnTo>
                  <a:lnTo>
                    <a:pt x="98814" y="744865"/>
                  </a:lnTo>
                  <a:lnTo>
                    <a:pt x="93554" y="733887"/>
                  </a:lnTo>
                  <a:lnTo>
                    <a:pt x="84177" y="723595"/>
                  </a:lnTo>
                  <a:lnTo>
                    <a:pt x="72743" y="711475"/>
                  </a:lnTo>
                  <a:lnTo>
                    <a:pt x="67926" y="701912"/>
                  </a:lnTo>
                  <a:lnTo>
                    <a:pt x="67253" y="695375"/>
                  </a:lnTo>
                  <a:lnTo>
                    <a:pt x="66418" y="688616"/>
                  </a:lnTo>
                  <a:lnTo>
                    <a:pt x="66583" y="681824"/>
                  </a:lnTo>
                  <a:lnTo>
                    <a:pt x="66968" y="674712"/>
                  </a:lnTo>
                  <a:lnTo>
                    <a:pt x="66148" y="668415"/>
                  </a:lnTo>
                  <a:lnTo>
                    <a:pt x="66318" y="664165"/>
                  </a:lnTo>
                  <a:lnTo>
                    <a:pt x="65828" y="656161"/>
                  </a:lnTo>
                  <a:lnTo>
                    <a:pt x="66288" y="651365"/>
                  </a:lnTo>
                  <a:lnTo>
                    <a:pt x="67362" y="646547"/>
                  </a:lnTo>
                  <a:lnTo>
                    <a:pt x="67910" y="639742"/>
                  </a:lnTo>
                  <a:lnTo>
                    <a:pt x="69579" y="634287"/>
                  </a:lnTo>
                  <a:lnTo>
                    <a:pt x="70193" y="629487"/>
                  </a:lnTo>
                  <a:lnTo>
                    <a:pt x="73024" y="624305"/>
                  </a:lnTo>
                  <a:lnTo>
                    <a:pt x="75689" y="618740"/>
                  </a:lnTo>
                  <a:lnTo>
                    <a:pt x="78645" y="615022"/>
                  </a:lnTo>
                  <a:lnTo>
                    <a:pt x="81250" y="612315"/>
                  </a:lnTo>
                  <a:lnTo>
                    <a:pt x="83561" y="610080"/>
                  </a:lnTo>
                  <a:lnTo>
                    <a:pt x="86535" y="609290"/>
                  </a:lnTo>
                  <a:lnTo>
                    <a:pt x="88686" y="609220"/>
                  </a:lnTo>
                  <a:lnTo>
                    <a:pt x="91739" y="608506"/>
                  </a:lnTo>
                  <a:lnTo>
                    <a:pt x="95010" y="607397"/>
                  </a:lnTo>
                  <a:lnTo>
                    <a:pt x="99190" y="603484"/>
                  </a:lnTo>
                  <a:lnTo>
                    <a:pt x="103064" y="601972"/>
                  </a:lnTo>
                  <a:lnTo>
                    <a:pt x="108516" y="599326"/>
                  </a:lnTo>
                  <a:lnTo>
                    <a:pt x="113030" y="593859"/>
                  </a:lnTo>
                  <a:lnTo>
                    <a:pt x="114937" y="588630"/>
                  </a:lnTo>
                  <a:lnTo>
                    <a:pt x="115032" y="582069"/>
                  </a:lnTo>
                  <a:lnTo>
                    <a:pt x="114537" y="578691"/>
                  </a:lnTo>
                  <a:lnTo>
                    <a:pt x="112733" y="575204"/>
                  </a:lnTo>
                  <a:lnTo>
                    <a:pt x="112022" y="569903"/>
                  </a:lnTo>
                  <a:lnTo>
                    <a:pt x="110346" y="565638"/>
                  </a:lnTo>
                  <a:lnTo>
                    <a:pt x="108960" y="560823"/>
                  </a:lnTo>
                  <a:lnTo>
                    <a:pt x="107146" y="554711"/>
                  </a:lnTo>
                  <a:lnTo>
                    <a:pt x="105489" y="548669"/>
                  </a:lnTo>
                  <a:lnTo>
                    <a:pt x="103818" y="544560"/>
                  </a:lnTo>
                  <a:lnTo>
                    <a:pt x="101213" y="537777"/>
                  </a:lnTo>
                  <a:lnTo>
                    <a:pt x="100199" y="534958"/>
                  </a:lnTo>
                  <a:lnTo>
                    <a:pt x="98815" y="530219"/>
                  </a:lnTo>
                  <a:lnTo>
                    <a:pt x="98950" y="524891"/>
                  </a:lnTo>
                  <a:lnTo>
                    <a:pt x="97464" y="518032"/>
                  </a:lnTo>
                  <a:lnTo>
                    <a:pt x="93123" y="513588"/>
                  </a:lnTo>
                  <a:lnTo>
                    <a:pt x="89266" y="510857"/>
                  </a:lnTo>
                  <a:lnTo>
                    <a:pt x="81815" y="508782"/>
                  </a:lnTo>
                  <a:lnTo>
                    <a:pt x="76311" y="507418"/>
                  </a:lnTo>
                  <a:lnTo>
                    <a:pt x="68818" y="506424"/>
                  </a:lnTo>
                  <a:lnTo>
                    <a:pt x="65199" y="503918"/>
                  </a:lnTo>
                  <a:lnTo>
                    <a:pt x="62871" y="500908"/>
                  </a:lnTo>
                  <a:lnTo>
                    <a:pt x="60734" y="496655"/>
                  </a:lnTo>
                  <a:lnTo>
                    <a:pt x="60351" y="491962"/>
                  </a:lnTo>
                  <a:lnTo>
                    <a:pt x="61103" y="484304"/>
                  </a:lnTo>
                  <a:lnTo>
                    <a:pt x="61564" y="479584"/>
                  </a:lnTo>
                  <a:lnTo>
                    <a:pt x="59033" y="475036"/>
                  </a:lnTo>
                  <a:lnTo>
                    <a:pt x="50475" y="470595"/>
                  </a:lnTo>
                  <a:lnTo>
                    <a:pt x="47926" y="467588"/>
                  </a:lnTo>
                  <a:lnTo>
                    <a:pt x="47641" y="464161"/>
                  </a:lnTo>
                  <a:lnTo>
                    <a:pt x="48497" y="460449"/>
                  </a:lnTo>
                  <a:lnTo>
                    <a:pt x="49640" y="457591"/>
                  </a:lnTo>
                  <a:lnTo>
                    <a:pt x="49925" y="451880"/>
                  </a:lnTo>
                  <a:lnTo>
                    <a:pt x="51354" y="446737"/>
                  </a:lnTo>
                  <a:lnTo>
                    <a:pt x="52210" y="442739"/>
                  </a:lnTo>
                  <a:lnTo>
                    <a:pt x="60168" y="424632"/>
                  </a:lnTo>
                  <a:lnTo>
                    <a:pt x="61327" y="415337"/>
                  </a:lnTo>
                  <a:lnTo>
                    <a:pt x="61914" y="409690"/>
                  </a:lnTo>
                  <a:lnTo>
                    <a:pt x="63275" y="404246"/>
                  </a:lnTo>
                  <a:lnTo>
                    <a:pt x="63861" y="398596"/>
                  </a:lnTo>
                  <a:lnTo>
                    <a:pt x="66006" y="393590"/>
                  </a:lnTo>
                  <a:lnTo>
                    <a:pt x="68242" y="386652"/>
                  </a:lnTo>
                  <a:lnTo>
                    <a:pt x="68863" y="382083"/>
                  </a:lnTo>
                  <a:lnTo>
                    <a:pt x="67311" y="376886"/>
                  </a:lnTo>
                  <a:lnTo>
                    <a:pt x="65366" y="371472"/>
                  </a:lnTo>
                  <a:lnTo>
                    <a:pt x="63885" y="366120"/>
                  </a:lnTo>
                  <a:lnTo>
                    <a:pt x="63554" y="360655"/>
                  </a:lnTo>
                  <a:lnTo>
                    <a:pt x="63154" y="355424"/>
                  </a:lnTo>
                  <a:lnTo>
                    <a:pt x="62981" y="350105"/>
                  </a:lnTo>
                  <a:lnTo>
                    <a:pt x="62744" y="345178"/>
                  </a:lnTo>
                  <a:lnTo>
                    <a:pt x="63293" y="338371"/>
                  </a:lnTo>
                  <a:lnTo>
                    <a:pt x="62302" y="322800"/>
                  </a:lnTo>
                  <a:lnTo>
                    <a:pt x="65968" y="314003"/>
                  </a:lnTo>
                  <a:lnTo>
                    <a:pt x="68167" y="307408"/>
                  </a:lnTo>
                  <a:lnTo>
                    <a:pt x="68900" y="297143"/>
                  </a:lnTo>
                  <a:lnTo>
                    <a:pt x="72565" y="286879"/>
                  </a:lnTo>
                  <a:lnTo>
                    <a:pt x="72565" y="279549"/>
                  </a:lnTo>
                  <a:lnTo>
                    <a:pt x="71099" y="270020"/>
                  </a:lnTo>
                  <a:lnTo>
                    <a:pt x="68900" y="262687"/>
                  </a:lnTo>
                  <a:lnTo>
                    <a:pt x="73604" y="255505"/>
                  </a:lnTo>
                  <a:lnTo>
                    <a:pt x="76384" y="248707"/>
                  </a:lnTo>
                  <a:lnTo>
                    <a:pt x="80926" y="246478"/>
                  </a:lnTo>
                  <a:lnTo>
                    <a:pt x="84123" y="247839"/>
                  </a:lnTo>
                  <a:lnTo>
                    <a:pt x="114614" y="250496"/>
                  </a:lnTo>
                  <a:lnTo>
                    <a:pt x="116550" y="245093"/>
                  </a:lnTo>
                  <a:lnTo>
                    <a:pt x="118016" y="239230"/>
                  </a:lnTo>
                  <a:lnTo>
                    <a:pt x="119482" y="234099"/>
                  </a:lnTo>
                  <a:lnTo>
                    <a:pt x="120948" y="228233"/>
                  </a:lnTo>
                  <a:lnTo>
                    <a:pt x="123148" y="220903"/>
                  </a:lnTo>
                  <a:lnTo>
                    <a:pt x="127546" y="213571"/>
                  </a:lnTo>
                  <a:lnTo>
                    <a:pt x="131944" y="201110"/>
                  </a:lnTo>
                  <a:lnTo>
                    <a:pt x="131944" y="195976"/>
                  </a:lnTo>
                  <a:lnTo>
                    <a:pt x="132678" y="192313"/>
                  </a:lnTo>
                  <a:lnTo>
                    <a:pt x="133410" y="183515"/>
                  </a:lnTo>
                  <a:lnTo>
                    <a:pt x="134144" y="179117"/>
                  </a:lnTo>
                  <a:lnTo>
                    <a:pt x="136343" y="172519"/>
                  </a:lnTo>
                  <a:lnTo>
                    <a:pt x="150271" y="156201"/>
                  </a:lnTo>
                  <a:lnTo>
                    <a:pt x="157131" y="150711"/>
                  </a:lnTo>
                  <a:lnTo>
                    <a:pt x="162849" y="148652"/>
                  </a:lnTo>
                  <a:lnTo>
                    <a:pt x="169710" y="150712"/>
                  </a:lnTo>
                  <a:lnTo>
                    <a:pt x="174512" y="152540"/>
                  </a:lnTo>
                  <a:lnTo>
                    <a:pt x="180001" y="152540"/>
                  </a:lnTo>
                  <a:lnTo>
                    <a:pt x="188692" y="152085"/>
                  </a:lnTo>
                  <a:lnTo>
                    <a:pt x="210189" y="143163"/>
                  </a:lnTo>
                  <a:lnTo>
                    <a:pt x="219794" y="137218"/>
                  </a:lnTo>
                  <a:lnTo>
                    <a:pt x="234202" y="129673"/>
                  </a:lnTo>
                  <a:lnTo>
                    <a:pt x="246323" y="124184"/>
                  </a:lnTo>
                  <a:lnTo>
                    <a:pt x="253641" y="115948"/>
                  </a:lnTo>
                  <a:lnTo>
                    <a:pt x="261645" y="105656"/>
                  </a:lnTo>
                  <a:lnTo>
                    <a:pt x="268507" y="94451"/>
                  </a:lnTo>
                  <a:lnTo>
                    <a:pt x="274453" y="75471"/>
                  </a:lnTo>
                  <a:lnTo>
                    <a:pt x="273080" y="61750"/>
                  </a:lnTo>
                  <a:lnTo>
                    <a:pt x="269878" y="47797"/>
                  </a:lnTo>
                  <a:lnTo>
                    <a:pt x="268049" y="35678"/>
                  </a:lnTo>
                  <a:lnTo>
                    <a:pt x="264847" y="27901"/>
                  </a:lnTo>
                  <a:lnTo>
                    <a:pt x="261874" y="24699"/>
                  </a:lnTo>
                  <a:lnTo>
                    <a:pt x="260731" y="16239"/>
                  </a:lnTo>
                  <a:lnTo>
                    <a:pt x="261874" y="11664"/>
                  </a:lnTo>
                  <a:lnTo>
                    <a:pt x="264847" y="8004"/>
                  </a:lnTo>
                  <a:lnTo>
                    <a:pt x="272623" y="1373"/>
                  </a:lnTo>
                  <a:lnTo>
                    <a:pt x="282914" y="0"/>
                  </a:lnTo>
                  <a:lnTo>
                    <a:pt x="300981" y="0"/>
                  </a:lnTo>
                  <a:lnTo>
                    <a:pt x="319048" y="2287"/>
                  </a:lnTo>
                  <a:lnTo>
                    <a:pt x="332055" y="7530"/>
                  </a:lnTo>
                  <a:lnTo>
                    <a:pt x="336311" y="8320"/>
                  </a:lnTo>
                  <a:lnTo>
                    <a:pt x="342502" y="9508"/>
                  </a:lnTo>
                  <a:lnTo>
                    <a:pt x="349638" y="11360"/>
                  </a:lnTo>
                  <a:lnTo>
                    <a:pt x="359519" y="11534"/>
                  </a:lnTo>
                  <a:lnTo>
                    <a:pt x="361873" y="12876"/>
                  </a:lnTo>
                  <a:lnTo>
                    <a:pt x="364218" y="15161"/>
                  </a:lnTo>
                  <a:lnTo>
                    <a:pt x="365615" y="16577"/>
                  </a:lnTo>
                  <a:lnTo>
                    <a:pt x="366371" y="17287"/>
                  </a:lnTo>
                  <a:lnTo>
                    <a:pt x="367363" y="17889"/>
                  </a:lnTo>
                  <a:lnTo>
                    <a:pt x="368120" y="18600"/>
                  </a:lnTo>
                  <a:lnTo>
                    <a:pt x="369256" y="19626"/>
                  </a:lnTo>
                  <a:lnTo>
                    <a:pt x="370360" y="20343"/>
                  </a:lnTo>
                  <a:lnTo>
                    <a:pt x="371077" y="21054"/>
                  </a:lnTo>
                  <a:lnTo>
                    <a:pt x="371801" y="21491"/>
                  </a:lnTo>
                  <a:lnTo>
                    <a:pt x="372909" y="22093"/>
                  </a:lnTo>
                  <a:lnTo>
                    <a:pt x="373979" y="22579"/>
                  </a:lnTo>
                  <a:lnTo>
                    <a:pt x="374655" y="23399"/>
                  </a:lnTo>
                  <a:lnTo>
                    <a:pt x="375111" y="23800"/>
                  </a:lnTo>
                  <a:lnTo>
                    <a:pt x="375485" y="24304"/>
                  </a:lnTo>
                  <a:lnTo>
                    <a:pt x="375866" y="24584"/>
                  </a:lnTo>
                  <a:lnTo>
                    <a:pt x="376472" y="25136"/>
                  </a:lnTo>
                  <a:lnTo>
                    <a:pt x="377465" y="25622"/>
                  </a:lnTo>
                  <a:lnTo>
                    <a:pt x="378106" y="26328"/>
                  </a:lnTo>
                  <a:lnTo>
                    <a:pt x="378635" y="26844"/>
                  </a:lnTo>
                  <a:lnTo>
                    <a:pt x="379238" y="27512"/>
                  </a:lnTo>
                  <a:lnTo>
                    <a:pt x="379732" y="27864"/>
                  </a:lnTo>
                  <a:lnTo>
                    <a:pt x="380375" y="28460"/>
                  </a:lnTo>
                  <a:lnTo>
                    <a:pt x="381022" y="28897"/>
                  </a:lnTo>
                  <a:lnTo>
                    <a:pt x="381627" y="29529"/>
                  </a:lnTo>
                  <a:lnTo>
                    <a:pt x="382233" y="30040"/>
                  </a:lnTo>
                  <a:lnTo>
                    <a:pt x="383212" y="31218"/>
                  </a:lnTo>
                  <a:lnTo>
                    <a:pt x="383998" y="32354"/>
                  </a:lnTo>
                  <a:lnTo>
                    <a:pt x="384494" y="32555"/>
                  </a:lnTo>
                  <a:lnTo>
                    <a:pt x="385284" y="33539"/>
                  </a:lnTo>
                  <a:lnTo>
                    <a:pt x="385692" y="34317"/>
                  </a:lnTo>
                  <a:lnTo>
                    <a:pt x="386275" y="35908"/>
                  </a:lnTo>
                  <a:lnTo>
                    <a:pt x="386985" y="36965"/>
                  </a:lnTo>
                  <a:lnTo>
                    <a:pt x="387391" y="37865"/>
                  </a:lnTo>
                  <a:lnTo>
                    <a:pt x="387953" y="38642"/>
                  </a:lnTo>
                  <a:lnTo>
                    <a:pt x="388237" y="39809"/>
                  </a:lnTo>
                  <a:lnTo>
                    <a:pt x="388336" y="40543"/>
                  </a:lnTo>
                  <a:lnTo>
                    <a:pt x="388849" y="41789"/>
                  </a:lnTo>
                  <a:lnTo>
                    <a:pt x="389141" y="42604"/>
                  </a:lnTo>
                  <a:lnTo>
                    <a:pt x="389602" y="44426"/>
                  </a:lnTo>
                  <a:lnTo>
                    <a:pt x="389730" y="45623"/>
                  </a:lnTo>
                  <a:lnTo>
                    <a:pt x="390129" y="46826"/>
                  </a:lnTo>
                  <a:lnTo>
                    <a:pt x="390470" y="48879"/>
                  </a:lnTo>
                  <a:lnTo>
                    <a:pt x="390606" y="49730"/>
                  </a:lnTo>
                  <a:lnTo>
                    <a:pt x="390723" y="51431"/>
                  </a:lnTo>
                  <a:lnTo>
                    <a:pt x="390766" y="53011"/>
                  </a:lnTo>
                  <a:lnTo>
                    <a:pt x="390730" y="54627"/>
                  </a:lnTo>
                  <a:lnTo>
                    <a:pt x="390819" y="63448"/>
                  </a:lnTo>
                  <a:lnTo>
                    <a:pt x="389855" y="69958"/>
                  </a:lnTo>
                  <a:lnTo>
                    <a:pt x="388649" y="74539"/>
                  </a:lnTo>
                  <a:lnTo>
                    <a:pt x="385996" y="76950"/>
                  </a:lnTo>
                  <a:lnTo>
                    <a:pt x="381656" y="79119"/>
                  </a:lnTo>
                  <a:lnTo>
                    <a:pt x="376352" y="82494"/>
                  </a:lnTo>
                  <a:lnTo>
                    <a:pt x="374181" y="86112"/>
                  </a:lnTo>
                  <a:lnTo>
                    <a:pt x="372735" y="90453"/>
                  </a:lnTo>
                  <a:lnTo>
                    <a:pt x="371288" y="97925"/>
                  </a:lnTo>
                  <a:lnTo>
                    <a:pt x="369118" y="102266"/>
                  </a:lnTo>
                  <a:lnTo>
                    <a:pt x="364778" y="106607"/>
                  </a:lnTo>
                  <a:lnTo>
                    <a:pt x="361403" y="109982"/>
                  </a:lnTo>
                  <a:lnTo>
                    <a:pt x="354893" y="114806"/>
                  </a:lnTo>
                  <a:lnTo>
                    <a:pt x="352964" y="118181"/>
                  </a:lnTo>
                  <a:lnTo>
                    <a:pt x="350311" y="123485"/>
                  </a:lnTo>
                  <a:lnTo>
                    <a:pt x="347418" y="133370"/>
                  </a:lnTo>
                  <a:lnTo>
                    <a:pt x="347177" y="137227"/>
                  </a:lnTo>
                  <a:lnTo>
                    <a:pt x="346936" y="138676"/>
                  </a:lnTo>
                  <a:lnTo>
                    <a:pt x="344659" y="142501"/>
                  </a:lnTo>
                  <a:lnTo>
                    <a:pt x="342331" y="146228"/>
                  </a:lnTo>
                  <a:lnTo>
                    <a:pt x="341399" y="150651"/>
                  </a:lnTo>
                  <a:lnTo>
                    <a:pt x="342331" y="154144"/>
                  </a:lnTo>
                  <a:lnTo>
                    <a:pt x="345971" y="159411"/>
                  </a:lnTo>
                  <a:lnTo>
                    <a:pt x="347176" y="163992"/>
                  </a:lnTo>
                  <a:lnTo>
                    <a:pt x="348623" y="166165"/>
                  </a:lnTo>
                  <a:lnTo>
                    <a:pt x="349588" y="168333"/>
                  </a:lnTo>
                  <a:lnTo>
                    <a:pt x="350311" y="169779"/>
                  </a:lnTo>
                  <a:lnTo>
                    <a:pt x="351999" y="173154"/>
                  </a:lnTo>
                  <a:lnTo>
                    <a:pt x="352240" y="176532"/>
                  </a:lnTo>
                  <a:lnTo>
                    <a:pt x="352964" y="180390"/>
                  </a:lnTo>
                  <a:lnTo>
                    <a:pt x="352481" y="182558"/>
                  </a:lnTo>
                  <a:lnTo>
                    <a:pt x="350311" y="184004"/>
                  </a:lnTo>
                  <a:lnTo>
                    <a:pt x="348141" y="184248"/>
                  </a:lnTo>
                  <a:lnTo>
                    <a:pt x="334059" y="195125"/>
                  </a:lnTo>
                  <a:lnTo>
                    <a:pt x="332260" y="196164"/>
                  </a:lnTo>
                  <a:lnTo>
                    <a:pt x="331080" y="197143"/>
                  </a:lnTo>
                  <a:lnTo>
                    <a:pt x="329905" y="197889"/>
                  </a:lnTo>
                  <a:lnTo>
                    <a:pt x="328422" y="200362"/>
                  </a:lnTo>
                  <a:lnTo>
                    <a:pt x="328197" y="201863"/>
                  </a:lnTo>
                  <a:lnTo>
                    <a:pt x="330942" y="210521"/>
                  </a:lnTo>
                  <a:lnTo>
                    <a:pt x="332085" y="212932"/>
                  </a:lnTo>
                  <a:lnTo>
                    <a:pt x="333018" y="214421"/>
                  </a:lnTo>
                  <a:lnTo>
                    <a:pt x="333514" y="216474"/>
                  </a:lnTo>
                  <a:lnTo>
                    <a:pt x="333859" y="218333"/>
                  </a:lnTo>
                  <a:lnTo>
                    <a:pt x="334356" y="220345"/>
                  </a:lnTo>
                  <a:lnTo>
                    <a:pt x="334632" y="221857"/>
                  </a:lnTo>
                  <a:lnTo>
                    <a:pt x="334684" y="223011"/>
                  </a:lnTo>
                  <a:lnTo>
                    <a:pt x="334652" y="224439"/>
                  </a:lnTo>
                  <a:lnTo>
                    <a:pt x="334757" y="226717"/>
                  </a:lnTo>
                  <a:lnTo>
                    <a:pt x="334803" y="228182"/>
                  </a:lnTo>
                  <a:lnTo>
                    <a:pt x="334657" y="229530"/>
                  </a:lnTo>
                  <a:lnTo>
                    <a:pt x="334508" y="231031"/>
                  </a:lnTo>
                  <a:lnTo>
                    <a:pt x="334243" y="232568"/>
                  </a:lnTo>
                  <a:lnTo>
                    <a:pt x="333938" y="234141"/>
                  </a:lnTo>
                  <a:lnTo>
                    <a:pt x="333768" y="234871"/>
                  </a:lnTo>
                  <a:lnTo>
                    <a:pt x="333476" y="235867"/>
                  </a:lnTo>
                  <a:lnTo>
                    <a:pt x="333258" y="236979"/>
                  </a:lnTo>
                  <a:lnTo>
                    <a:pt x="333193" y="238212"/>
                  </a:lnTo>
                  <a:lnTo>
                    <a:pt x="333091" y="239330"/>
                  </a:lnTo>
                  <a:lnTo>
                    <a:pt x="333398" y="241189"/>
                  </a:lnTo>
                  <a:lnTo>
                    <a:pt x="333916" y="242197"/>
                  </a:lnTo>
                  <a:lnTo>
                    <a:pt x="334356" y="243291"/>
                  </a:lnTo>
                  <a:lnTo>
                    <a:pt x="335335" y="244427"/>
                  </a:lnTo>
                  <a:lnTo>
                    <a:pt x="335660" y="245435"/>
                  </a:lnTo>
                  <a:lnTo>
                    <a:pt x="336051" y="246991"/>
                  </a:lnTo>
                  <a:lnTo>
                    <a:pt x="336358" y="248844"/>
                  </a:lnTo>
                  <a:lnTo>
                    <a:pt x="336669" y="250472"/>
                  </a:lnTo>
                  <a:lnTo>
                    <a:pt x="336833" y="251827"/>
                  </a:lnTo>
                  <a:lnTo>
                    <a:pt x="337068" y="253413"/>
                  </a:lnTo>
                  <a:lnTo>
                    <a:pt x="337402" y="255849"/>
                  </a:lnTo>
                  <a:lnTo>
                    <a:pt x="337529" y="257082"/>
                  </a:lnTo>
                  <a:lnTo>
                    <a:pt x="337531" y="258740"/>
                  </a:lnTo>
                  <a:lnTo>
                    <a:pt x="337531" y="260551"/>
                  </a:lnTo>
                  <a:lnTo>
                    <a:pt x="337492" y="262246"/>
                  </a:lnTo>
                  <a:lnTo>
                    <a:pt x="337427" y="263479"/>
                  </a:lnTo>
                  <a:lnTo>
                    <a:pt x="337464" y="265332"/>
                  </a:lnTo>
                  <a:lnTo>
                    <a:pt x="337473" y="266681"/>
                  </a:lnTo>
                  <a:lnTo>
                    <a:pt x="337524" y="267878"/>
                  </a:lnTo>
                  <a:lnTo>
                    <a:pt x="337692" y="269038"/>
                  </a:lnTo>
                  <a:lnTo>
                    <a:pt x="337972" y="270357"/>
                  </a:lnTo>
                  <a:lnTo>
                    <a:pt x="338111" y="271055"/>
                  </a:lnTo>
                  <a:lnTo>
                    <a:pt x="338279" y="272173"/>
                  </a:lnTo>
                  <a:lnTo>
                    <a:pt x="338255" y="273334"/>
                  </a:lnTo>
                  <a:lnTo>
                    <a:pt x="338254" y="275108"/>
                  </a:lnTo>
                  <a:lnTo>
                    <a:pt x="338498" y="276305"/>
                  </a:lnTo>
                  <a:lnTo>
                    <a:pt x="338869" y="278741"/>
                  </a:lnTo>
                  <a:lnTo>
                    <a:pt x="339539" y="279913"/>
                  </a:lnTo>
                  <a:lnTo>
                    <a:pt x="339850" y="281578"/>
                  </a:lnTo>
                  <a:lnTo>
                    <a:pt x="340017" y="282775"/>
                  </a:lnTo>
                  <a:lnTo>
                    <a:pt x="340026" y="283370"/>
                  </a:lnTo>
                  <a:lnTo>
                    <a:pt x="340032" y="283820"/>
                  </a:lnTo>
                  <a:lnTo>
                    <a:pt x="340315" y="285016"/>
                  </a:lnTo>
                  <a:lnTo>
                    <a:pt x="340902" y="286456"/>
                  </a:lnTo>
                  <a:lnTo>
                    <a:pt x="341036" y="287350"/>
                  </a:lnTo>
                  <a:lnTo>
                    <a:pt x="341083" y="288777"/>
                  </a:lnTo>
                  <a:lnTo>
                    <a:pt x="341290" y="289859"/>
                  </a:lnTo>
                  <a:lnTo>
                    <a:pt x="341496" y="291019"/>
                  </a:lnTo>
                  <a:lnTo>
                    <a:pt x="341924" y="292690"/>
                  </a:lnTo>
                  <a:lnTo>
                    <a:pt x="342285" y="293813"/>
                  </a:lnTo>
                  <a:lnTo>
                    <a:pt x="342913" y="295139"/>
                  </a:lnTo>
                  <a:lnTo>
                    <a:pt x="343385" y="296499"/>
                  </a:lnTo>
                  <a:lnTo>
                    <a:pt x="343864" y="297550"/>
                  </a:lnTo>
                  <a:lnTo>
                    <a:pt x="344485" y="299142"/>
                  </a:lnTo>
                  <a:lnTo>
                    <a:pt x="345077" y="300351"/>
                  </a:lnTo>
                  <a:lnTo>
                    <a:pt x="345466" y="301943"/>
                  </a:lnTo>
                  <a:lnTo>
                    <a:pt x="345782" y="303377"/>
                  </a:lnTo>
                  <a:lnTo>
                    <a:pt x="346031" y="304379"/>
                  </a:lnTo>
                  <a:lnTo>
                    <a:pt x="346089" y="305230"/>
                  </a:lnTo>
                  <a:lnTo>
                    <a:pt x="345977" y="306888"/>
                  </a:lnTo>
                  <a:lnTo>
                    <a:pt x="345810" y="307422"/>
                  </a:lnTo>
                  <a:lnTo>
                    <a:pt x="345443" y="308261"/>
                  </a:lnTo>
                  <a:lnTo>
                    <a:pt x="344998" y="309215"/>
                  </a:lnTo>
                  <a:lnTo>
                    <a:pt x="344253" y="309744"/>
                  </a:lnTo>
                  <a:lnTo>
                    <a:pt x="343582" y="310424"/>
                  </a:lnTo>
                  <a:lnTo>
                    <a:pt x="342408" y="311128"/>
                  </a:lnTo>
                  <a:lnTo>
                    <a:pt x="341076" y="312028"/>
                  </a:lnTo>
                  <a:lnTo>
                    <a:pt x="340333" y="312399"/>
                  </a:lnTo>
                  <a:lnTo>
                    <a:pt x="339162" y="312988"/>
                  </a:lnTo>
                  <a:lnTo>
                    <a:pt x="338570" y="313552"/>
                  </a:lnTo>
                  <a:lnTo>
                    <a:pt x="337395" y="314300"/>
                  </a:lnTo>
                  <a:lnTo>
                    <a:pt x="336561" y="315400"/>
                  </a:lnTo>
                  <a:lnTo>
                    <a:pt x="336042" y="316159"/>
                  </a:lnTo>
                  <a:lnTo>
                    <a:pt x="335517" y="317265"/>
                  </a:lnTo>
                  <a:lnTo>
                    <a:pt x="335269" y="317957"/>
                  </a:lnTo>
                  <a:lnTo>
                    <a:pt x="335091" y="319069"/>
                  </a:lnTo>
                  <a:lnTo>
                    <a:pt x="335220" y="320193"/>
                  </a:lnTo>
                  <a:lnTo>
                    <a:pt x="335465" y="321390"/>
                  </a:lnTo>
                  <a:lnTo>
                    <a:pt x="336009" y="322982"/>
                  </a:lnTo>
                  <a:lnTo>
                    <a:pt x="336794" y="324197"/>
                  </a:lnTo>
                  <a:lnTo>
                    <a:pt x="337461" y="325442"/>
                  </a:lnTo>
                  <a:lnTo>
                    <a:pt x="338466" y="327125"/>
                  </a:lnTo>
                  <a:lnTo>
                    <a:pt x="338789" y="328249"/>
                  </a:lnTo>
                  <a:lnTo>
                    <a:pt x="339840" y="329658"/>
                  </a:lnTo>
                  <a:lnTo>
                    <a:pt x="340509" y="330831"/>
                  </a:lnTo>
                  <a:lnTo>
                    <a:pt x="341139" y="332040"/>
                  </a:lnTo>
                  <a:lnTo>
                    <a:pt x="342310" y="333218"/>
                  </a:lnTo>
                  <a:lnTo>
                    <a:pt x="343425" y="335248"/>
                  </a:lnTo>
                  <a:lnTo>
                    <a:pt x="344429" y="336967"/>
                  </a:lnTo>
                  <a:lnTo>
                    <a:pt x="345469" y="338838"/>
                  </a:lnTo>
                  <a:lnTo>
                    <a:pt x="346013" y="340472"/>
                  </a:lnTo>
                  <a:lnTo>
                    <a:pt x="346171" y="342058"/>
                  </a:lnTo>
                  <a:lnTo>
                    <a:pt x="346293" y="343523"/>
                  </a:lnTo>
                  <a:lnTo>
                    <a:pt x="346247" y="345643"/>
                  </a:lnTo>
                  <a:lnTo>
                    <a:pt x="345982" y="347143"/>
                  </a:lnTo>
                  <a:lnTo>
                    <a:pt x="345712" y="348912"/>
                  </a:lnTo>
                  <a:lnTo>
                    <a:pt x="345337" y="350175"/>
                  </a:lnTo>
                  <a:lnTo>
                    <a:pt x="344867" y="352247"/>
                  </a:lnTo>
                  <a:lnTo>
                    <a:pt x="344447" y="353778"/>
                  </a:lnTo>
                  <a:lnTo>
                    <a:pt x="344139" y="355467"/>
                  </a:lnTo>
                  <a:lnTo>
                    <a:pt x="344148" y="356858"/>
                  </a:lnTo>
                  <a:lnTo>
                    <a:pt x="344497" y="358559"/>
                  </a:lnTo>
                  <a:lnTo>
                    <a:pt x="344588" y="359641"/>
                  </a:lnTo>
                  <a:lnTo>
                    <a:pt x="344853" y="361694"/>
                  </a:lnTo>
                  <a:lnTo>
                    <a:pt x="344895" y="363310"/>
                  </a:lnTo>
                  <a:lnTo>
                    <a:pt x="344906" y="364549"/>
                  </a:lnTo>
                  <a:lnTo>
                    <a:pt x="344986" y="366166"/>
                  </a:lnTo>
                  <a:lnTo>
                    <a:pt x="345211" y="368255"/>
                  </a:lnTo>
                  <a:lnTo>
                    <a:pt x="345494" y="369459"/>
                  </a:lnTo>
                  <a:lnTo>
                    <a:pt x="345850" y="370813"/>
                  </a:lnTo>
                  <a:lnTo>
                    <a:pt x="346404" y="371943"/>
                  </a:lnTo>
                  <a:lnTo>
                    <a:pt x="347072" y="373231"/>
                  </a:lnTo>
                  <a:lnTo>
                    <a:pt x="348094" y="374179"/>
                  </a:lnTo>
                  <a:lnTo>
                    <a:pt x="348762" y="375388"/>
                  </a:lnTo>
                  <a:lnTo>
                    <a:pt x="350068" y="377417"/>
                  </a:lnTo>
                  <a:lnTo>
                    <a:pt x="350776" y="378669"/>
                  </a:lnTo>
                  <a:lnTo>
                    <a:pt x="351326" y="379993"/>
                  </a:lnTo>
                  <a:lnTo>
                    <a:pt x="352145" y="381397"/>
                  </a:lnTo>
                  <a:lnTo>
                    <a:pt x="352586" y="382368"/>
                  </a:lnTo>
                  <a:lnTo>
                    <a:pt x="353242" y="384197"/>
                  </a:lnTo>
                  <a:lnTo>
                    <a:pt x="353635" y="385667"/>
                  </a:lnTo>
                  <a:lnTo>
                    <a:pt x="354175" y="387417"/>
                  </a:lnTo>
                  <a:lnTo>
                    <a:pt x="354994" y="388821"/>
                  </a:lnTo>
                  <a:lnTo>
                    <a:pt x="355094" y="389519"/>
                  </a:lnTo>
                  <a:lnTo>
                    <a:pt x="355120" y="390133"/>
                  </a:lnTo>
                  <a:lnTo>
                    <a:pt x="355184" y="390716"/>
                  </a:lnTo>
                  <a:lnTo>
                    <a:pt x="355478" y="391415"/>
                  </a:lnTo>
                  <a:lnTo>
                    <a:pt x="356115" y="394051"/>
                  </a:lnTo>
                  <a:lnTo>
                    <a:pt x="357159" y="395728"/>
                  </a:lnTo>
                  <a:lnTo>
                    <a:pt x="357852" y="397593"/>
                  </a:lnTo>
                  <a:lnTo>
                    <a:pt x="358614" y="399847"/>
                  </a:lnTo>
                  <a:lnTo>
                    <a:pt x="359311" y="401524"/>
                  </a:lnTo>
                  <a:lnTo>
                    <a:pt x="359469" y="403104"/>
                  </a:lnTo>
                  <a:lnTo>
                    <a:pt x="359674" y="404306"/>
                  </a:lnTo>
                  <a:lnTo>
                    <a:pt x="359949" y="405892"/>
                  </a:lnTo>
                  <a:lnTo>
                    <a:pt x="359859" y="406469"/>
                  </a:lnTo>
                  <a:lnTo>
                    <a:pt x="359592" y="408080"/>
                  </a:lnTo>
                  <a:lnTo>
                    <a:pt x="359326" y="409659"/>
                  </a:lnTo>
                  <a:lnTo>
                    <a:pt x="359030" y="410807"/>
                  </a:lnTo>
                  <a:lnTo>
                    <a:pt x="358764" y="412381"/>
                  </a:lnTo>
                  <a:lnTo>
                    <a:pt x="358352" y="413572"/>
                  </a:lnTo>
                  <a:lnTo>
                    <a:pt x="357942" y="414677"/>
                  </a:lnTo>
                  <a:lnTo>
                    <a:pt x="357608" y="415825"/>
                  </a:lnTo>
                  <a:lnTo>
                    <a:pt x="356726" y="417314"/>
                  </a:lnTo>
                  <a:lnTo>
                    <a:pt x="356314" y="418462"/>
                  </a:lnTo>
                  <a:lnTo>
                    <a:pt x="356094" y="419689"/>
                  </a:lnTo>
                  <a:lnTo>
                    <a:pt x="355218" y="420905"/>
                  </a:lnTo>
                  <a:lnTo>
                    <a:pt x="354806" y="422095"/>
                  </a:lnTo>
                  <a:lnTo>
                    <a:pt x="354622" y="423438"/>
                  </a:lnTo>
                  <a:lnTo>
                    <a:pt x="354086" y="424969"/>
                  </a:lnTo>
                  <a:lnTo>
                    <a:pt x="353355" y="426609"/>
                  </a:lnTo>
                  <a:lnTo>
                    <a:pt x="352703" y="428177"/>
                  </a:lnTo>
                  <a:lnTo>
                    <a:pt x="351531" y="430583"/>
                  </a:lnTo>
                  <a:lnTo>
                    <a:pt x="350991" y="432344"/>
                  </a:lnTo>
                  <a:lnTo>
                    <a:pt x="350762" y="433960"/>
                  </a:lnTo>
                  <a:lnTo>
                    <a:pt x="350377" y="435686"/>
                  </a:lnTo>
                  <a:lnTo>
                    <a:pt x="350210" y="437995"/>
                  </a:lnTo>
                  <a:lnTo>
                    <a:pt x="350291" y="439617"/>
                  </a:lnTo>
                  <a:lnTo>
                    <a:pt x="350551" y="441780"/>
                  </a:lnTo>
                  <a:lnTo>
                    <a:pt x="350448" y="443013"/>
                  </a:lnTo>
                  <a:lnTo>
                    <a:pt x="350298" y="444550"/>
                  </a:lnTo>
                  <a:lnTo>
                    <a:pt x="350135" y="446707"/>
                  </a:lnTo>
                  <a:lnTo>
                    <a:pt x="349839" y="447897"/>
                  </a:lnTo>
                  <a:lnTo>
                    <a:pt x="349649" y="449477"/>
                  </a:lnTo>
                  <a:lnTo>
                    <a:pt x="349315" y="450661"/>
                  </a:lnTo>
                  <a:lnTo>
                    <a:pt x="349062" y="451658"/>
                  </a:lnTo>
                  <a:lnTo>
                    <a:pt x="348755" y="453310"/>
                  </a:lnTo>
                  <a:lnTo>
                    <a:pt x="348336" y="454805"/>
                  </a:lnTo>
                  <a:lnTo>
                    <a:pt x="347300" y="458025"/>
                  </a:lnTo>
                  <a:lnTo>
                    <a:pt x="346453" y="459702"/>
                  </a:lnTo>
                  <a:lnTo>
                    <a:pt x="345963" y="460886"/>
                  </a:lnTo>
                  <a:lnTo>
                    <a:pt x="345591" y="461998"/>
                  </a:lnTo>
                  <a:lnTo>
                    <a:pt x="345056" y="463529"/>
                  </a:lnTo>
                  <a:lnTo>
                    <a:pt x="344722" y="464677"/>
                  </a:lnTo>
                  <a:lnTo>
                    <a:pt x="344598" y="465950"/>
                  </a:lnTo>
                  <a:lnTo>
                    <a:pt x="344523" y="466719"/>
                  </a:lnTo>
                  <a:lnTo>
                    <a:pt x="344449" y="468335"/>
                  </a:lnTo>
                  <a:lnTo>
                    <a:pt x="344306" y="469605"/>
                  </a:lnTo>
                  <a:lnTo>
                    <a:pt x="344078" y="471178"/>
                  </a:lnTo>
                  <a:lnTo>
                    <a:pt x="343942" y="472065"/>
                  </a:lnTo>
                  <a:lnTo>
                    <a:pt x="343723" y="473256"/>
                  </a:lnTo>
                  <a:lnTo>
                    <a:pt x="343582" y="474447"/>
                  </a:lnTo>
                  <a:lnTo>
                    <a:pt x="343644" y="476913"/>
                  </a:lnTo>
                  <a:lnTo>
                    <a:pt x="343348" y="478068"/>
                  </a:lnTo>
                  <a:lnTo>
                    <a:pt x="343087" y="479410"/>
                  </a:lnTo>
                  <a:lnTo>
                    <a:pt x="343015" y="480911"/>
                  </a:lnTo>
                  <a:lnTo>
                    <a:pt x="343027" y="482108"/>
                  </a:lnTo>
                  <a:lnTo>
                    <a:pt x="343079" y="483268"/>
                  </a:lnTo>
                  <a:lnTo>
                    <a:pt x="343045" y="484805"/>
                  </a:lnTo>
                  <a:lnTo>
                    <a:pt x="343018" y="486081"/>
                  </a:lnTo>
                  <a:lnTo>
                    <a:pt x="342948" y="487503"/>
                  </a:lnTo>
                  <a:lnTo>
                    <a:pt x="342992" y="489046"/>
                  </a:lnTo>
                  <a:lnTo>
                    <a:pt x="342759" y="490856"/>
                  </a:lnTo>
                  <a:lnTo>
                    <a:pt x="342579" y="492011"/>
                  </a:lnTo>
                  <a:lnTo>
                    <a:pt x="342465" y="493663"/>
                  </a:lnTo>
                  <a:lnTo>
                    <a:pt x="342546" y="495286"/>
                  </a:lnTo>
                  <a:lnTo>
                    <a:pt x="342434" y="496865"/>
                  </a:lnTo>
                  <a:lnTo>
                    <a:pt x="342134" y="498244"/>
                  </a:lnTo>
                  <a:lnTo>
                    <a:pt x="341952" y="499477"/>
                  </a:lnTo>
                  <a:lnTo>
                    <a:pt x="341813" y="500553"/>
                  </a:lnTo>
                  <a:lnTo>
                    <a:pt x="341672" y="501707"/>
                  </a:lnTo>
                  <a:lnTo>
                    <a:pt x="341369" y="503165"/>
                  </a:lnTo>
                  <a:lnTo>
                    <a:pt x="341306" y="504283"/>
                  </a:lnTo>
                  <a:lnTo>
                    <a:pt x="343062" y="511136"/>
                  </a:lnTo>
                  <a:lnTo>
                    <a:pt x="343528" y="515705"/>
                  </a:lnTo>
                  <a:lnTo>
                    <a:pt x="343859" y="516440"/>
                  </a:lnTo>
                  <a:lnTo>
                    <a:pt x="344372" y="517728"/>
                  </a:lnTo>
                  <a:lnTo>
                    <a:pt x="346035" y="521200"/>
                  </a:lnTo>
                  <a:lnTo>
                    <a:pt x="346034" y="524170"/>
                  </a:lnTo>
                  <a:lnTo>
                    <a:pt x="343817" y="528937"/>
                  </a:lnTo>
                  <a:lnTo>
                    <a:pt x="343601" y="529970"/>
                  </a:lnTo>
                  <a:lnTo>
                    <a:pt x="343375" y="531471"/>
                  </a:lnTo>
                  <a:lnTo>
                    <a:pt x="343187" y="533007"/>
                  </a:lnTo>
                  <a:lnTo>
                    <a:pt x="343047" y="534125"/>
                  </a:lnTo>
                  <a:lnTo>
                    <a:pt x="342796" y="535006"/>
                  </a:lnTo>
                  <a:lnTo>
                    <a:pt x="342578" y="536154"/>
                  </a:lnTo>
                  <a:lnTo>
                    <a:pt x="342245" y="537266"/>
                  </a:lnTo>
                  <a:lnTo>
                    <a:pt x="341919" y="538032"/>
                  </a:lnTo>
                  <a:lnTo>
                    <a:pt x="342376" y="543153"/>
                  </a:lnTo>
                  <a:lnTo>
                    <a:pt x="341461" y="545668"/>
                  </a:lnTo>
                  <a:lnTo>
                    <a:pt x="340065" y="548633"/>
                  </a:lnTo>
                  <a:lnTo>
                    <a:pt x="339185" y="567090"/>
                  </a:lnTo>
                  <a:lnTo>
                    <a:pt x="339923" y="571118"/>
                  </a:lnTo>
                  <a:lnTo>
                    <a:pt x="342028" y="583880"/>
                  </a:lnTo>
                  <a:lnTo>
                    <a:pt x="341521" y="590177"/>
                  </a:lnTo>
                  <a:lnTo>
                    <a:pt x="341534" y="591054"/>
                  </a:lnTo>
                  <a:lnTo>
                    <a:pt x="341608" y="596130"/>
                  </a:lnTo>
                  <a:lnTo>
                    <a:pt x="342359" y="598223"/>
                  </a:lnTo>
                  <a:lnTo>
                    <a:pt x="342668" y="600583"/>
                  </a:lnTo>
                  <a:lnTo>
                    <a:pt x="344147" y="605381"/>
                  </a:lnTo>
                  <a:lnTo>
                    <a:pt x="344423" y="609253"/>
                  </a:lnTo>
                  <a:lnTo>
                    <a:pt x="344674" y="610380"/>
                  </a:lnTo>
                  <a:lnTo>
                    <a:pt x="345254" y="616313"/>
                  </a:lnTo>
                  <a:lnTo>
                    <a:pt x="351930" y="624971"/>
                  </a:lnTo>
                  <a:lnTo>
                    <a:pt x="350858" y="631942"/>
                  </a:lnTo>
                  <a:lnTo>
                    <a:pt x="350609" y="641951"/>
                  </a:lnTo>
                  <a:lnTo>
                    <a:pt x="349008" y="655900"/>
                  </a:lnTo>
                  <a:lnTo>
                    <a:pt x="348550" y="668020"/>
                  </a:lnTo>
                  <a:lnTo>
                    <a:pt x="348550" y="677625"/>
                  </a:lnTo>
                  <a:lnTo>
                    <a:pt x="349008" y="687461"/>
                  </a:lnTo>
                  <a:lnTo>
                    <a:pt x="349694" y="693406"/>
                  </a:lnTo>
                  <a:lnTo>
                    <a:pt x="351524" y="697753"/>
                  </a:lnTo>
                  <a:lnTo>
                    <a:pt x="352438" y="701182"/>
                  </a:lnTo>
                  <a:lnTo>
                    <a:pt x="353582" y="704384"/>
                  </a:lnTo>
                  <a:lnTo>
                    <a:pt x="355869" y="707359"/>
                  </a:lnTo>
                  <a:lnTo>
                    <a:pt x="364791" y="722508"/>
                  </a:lnTo>
                  <a:lnTo>
                    <a:pt x="364791" y="728938"/>
                  </a:lnTo>
                  <a:lnTo>
                    <a:pt x="363183" y="737511"/>
                  </a:lnTo>
                  <a:lnTo>
                    <a:pt x="362648" y="744479"/>
                  </a:lnTo>
                  <a:lnTo>
                    <a:pt x="361576" y="750372"/>
                  </a:lnTo>
                  <a:lnTo>
                    <a:pt x="362112" y="756268"/>
                  </a:lnTo>
                  <a:lnTo>
                    <a:pt x="368542" y="764841"/>
                  </a:lnTo>
                  <a:lnTo>
                    <a:pt x="373365" y="768595"/>
                  </a:lnTo>
                  <a:lnTo>
                    <a:pt x="388912" y="782988"/>
                  </a:lnTo>
                  <a:lnTo>
                    <a:pt x="392638" y="789974"/>
                  </a:lnTo>
                  <a:lnTo>
                    <a:pt x="397762" y="799060"/>
                  </a:lnTo>
                  <a:lnTo>
                    <a:pt x="408450" y="819407"/>
                  </a:lnTo>
                  <a:lnTo>
                    <a:pt x="409921" y="824115"/>
                  </a:lnTo>
                  <a:lnTo>
                    <a:pt x="411980" y="825880"/>
                  </a:lnTo>
                  <a:lnTo>
                    <a:pt x="414629" y="825585"/>
                  </a:lnTo>
                  <a:lnTo>
                    <a:pt x="418649" y="825704"/>
                  </a:lnTo>
                  <a:lnTo>
                    <a:pt x="425080" y="824628"/>
                  </a:lnTo>
                  <a:lnTo>
                    <a:pt x="432032" y="806776"/>
                  </a:lnTo>
                  <a:lnTo>
                    <a:pt x="437977" y="795868"/>
                  </a:lnTo>
                  <a:lnTo>
                    <a:pt x="439492" y="792617"/>
                  </a:lnTo>
                  <a:lnTo>
                    <a:pt x="442854" y="789576"/>
                  </a:lnTo>
                  <a:lnTo>
                    <a:pt x="446453" y="786685"/>
                  </a:lnTo>
                  <a:lnTo>
                    <a:pt x="450372" y="784631"/>
                  </a:lnTo>
                  <a:lnTo>
                    <a:pt x="452880" y="783316"/>
                  </a:lnTo>
                  <a:lnTo>
                    <a:pt x="456808" y="781107"/>
                  </a:lnTo>
                  <a:lnTo>
                    <a:pt x="458679" y="779504"/>
                  </a:lnTo>
                  <a:lnTo>
                    <a:pt x="462619" y="775287"/>
                  </a:lnTo>
                  <a:lnTo>
                    <a:pt x="465299" y="770187"/>
                  </a:lnTo>
                  <a:lnTo>
                    <a:pt x="465986" y="762915"/>
                  </a:lnTo>
                  <a:lnTo>
                    <a:pt x="465953" y="759649"/>
                  </a:lnTo>
                  <a:lnTo>
                    <a:pt x="463996" y="751411"/>
                  </a:lnTo>
                  <a:lnTo>
                    <a:pt x="463218" y="749531"/>
                  </a:lnTo>
                  <a:lnTo>
                    <a:pt x="462016" y="745062"/>
                  </a:lnTo>
                  <a:lnTo>
                    <a:pt x="458473" y="738883"/>
                  </a:lnTo>
                  <a:lnTo>
                    <a:pt x="457933" y="734533"/>
                  </a:lnTo>
                  <a:lnTo>
                    <a:pt x="454438" y="726050"/>
                  </a:lnTo>
                  <a:lnTo>
                    <a:pt x="452940" y="714315"/>
                  </a:lnTo>
                  <a:lnTo>
                    <a:pt x="456391" y="701873"/>
                  </a:lnTo>
                  <a:lnTo>
                    <a:pt x="457734" y="686435"/>
                  </a:lnTo>
                  <a:lnTo>
                    <a:pt x="458942" y="671267"/>
                  </a:lnTo>
                  <a:lnTo>
                    <a:pt x="461626" y="667911"/>
                  </a:lnTo>
                  <a:lnTo>
                    <a:pt x="464713" y="666164"/>
                  </a:lnTo>
                  <a:lnTo>
                    <a:pt x="466861" y="666571"/>
                  </a:lnTo>
                  <a:lnTo>
                    <a:pt x="469680" y="668452"/>
                  </a:lnTo>
                  <a:lnTo>
                    <a:pt x="471291" y="668045"/>
                  </a:lnTo>
                  <a:lnTo>
                    <a:pt x="471157" y="665496"/>
                  </a:lnTo>
                  <a:lnTo>
                    <a:pt x="471022" y="664019"/>
                  </a:lnTo>
                  <a:lnTo>
                    <a:pt x="471828" y="660396"/>
                  </a:lnTo>
                  <a:lnTo>
                    <a:pt x="474647" y="659187"/>
                  </a:lnTo>
                  <a:lnTo>
                    <a:pt x="476928" y="659053"/>
                  </a:lnTo>
                  <a:lnTo>
                    <a:pt x="479076" y="659053"/>
                  </a:lnTo>
                  <a:lnTo>
                    <a:pt x="484714" y="659187"/>
                  </a:lnTo>
                  <a:lnTo>
                    <a:pt x="489948" y="660527"/>
                  </a:lnTo>
                  <a:lnTo>
                    <a:pt x="493841" y="662945"/>
                  </a:lnTo>
                  <a:lnTo>
                    <a:pt x="495855" y="665496"/>
                  </a:lnTo>
                  <a:lnTo>
                    <a:pt x="497465" y="667647"/>
                  </a:lnTo>
                  <a:lnTo>
                    <a:pt x="499345" y="670062"/>
                  </a:lnTo>
                  <a:lnTo>
                    <a:pt x="500955" y="672073"/>
                  </a:lnTo>
                  <a:lnTo>
                    <a:pt x="503372" y="674220"/>
                  </a:lnTo>
                  <a:lnTo>
                    <a:pt x="506459" y="675830"/>
                  </a:lnTo>
                  <a:lnTo>
                    <a:pt x="508741" y="677310"/>
                  </a:lnTo>
                  <a:lnTo>
                    <a:pt x="512231" y="680126"/>
                  </a:lnTo>
                  <a:lnTo>
                    <a:pt x="515720" y="683212"/>
                  </a:lnTo>
                  <a:lnTo>
                    <a:pt x="519210" y="686975"/>
                  </a:lnTo>
                  <a:lnTo>
                    <a:pt x="521761" y="689925"/>
                  </a:lnTo>
                  <a:lnTo>
                    <a:pt x="525502" y="696131"/>
                  </a:lnTo>
                  <a:lnTo>
                    <a:pt x="527313" y="702164"/>
                  </a:lnTo>
                  <a:lnTo>
                    <a:pt x="527854" y="707006"/>
                  </a:lnTo>
                  <a:lnTo>
                    <a:pt x="528023" y="709855"/>
                  </a:lnTo>
                  <a:lnTo>
                    <a:pt x="528463" y="713929"/>
                  </a:lnTo>
                  <a:lnTo>
                    <a:pt x="529201" y="720077"/>
                  </a:lnTo>
                  <a:lnTo>
                    <a:pt x="529938" y="726223"/>
                  </a:lnTo>
                  <a:lnTo>
                    <a:pt x="530369" y="732379"/>
                  </a:lnTo>
                  <a:lnTo>
                    <a:pt x="531421" y="738750"/>
                  </a:lnTo>
                  <a:lnTo>
                    <a:pt x="531487" y="743143"/>
                  </a:lnTo>
                  <a:lnTo>
                    <a:pt x="531194" y="750712"/>
                  </a:lnTo>
                  <a:lnTo>
                    <a:pt x="531019" y="757198"/>
                  </a:lnTo>
                  <a:lnTo>
                    <a:pt x="531261" y="761624"/>
                  </a:lnTo>
                  <a:lnTo>
                    <a:pt x="531127" y="763346"/>
                  </a:lnTo>
                  <a:lnTo>
                    <a:pt x="530648" y="769473"/>
                  </a:lnTo>
                  <a:lnTo>
                    <a:pt x="530978" y="772547"/>
                  </a:lnTo>
                  <a:lnTo>
                    <a:pt x="531820" y="777149"/>
                  </a:lnTo>
                  <a:lnTo>
                    <a:pt x="533407" y="781031"/>
                  </a:lnTo>
                  <a:lnTo>
                    <a:pt x="534308" y="785090"/>
                  </a:lnTo>
                  <a:lnTo>
                    <a:pt x="536840" y="792028"/>
                  </a:lnTo>
                  <a:lnTo>
                    <a:pt x="538279" y="798462"/>
                  </a:lnTo>
                  <a:lnTo>
                    <a:pt x="540595" y="802496"/>
                  </a:lnTo>
                  <a:lnTo>
                    <a:pt x="540883" y="803009"/>
                  </a:lnTo>
                  <a:lnTo>
                    <a:pt x="542285" y="804950"/>
                  </a:lnTo>
                  <a:lnTo>
                    <a:pt x="542754" y="805601"/>
                  </a:lnTo>
                  <a:lnTo>
                    <a:pt x="544780" y="807031"/>
                  </a:lnTo>
                  <a:lnTo>
                    <a:pt x="546488" y="808471"/>
                  </a:lnTo>
                  <a:lnTo>
                    <a:pt x="548582" y="810239"/>
                  </a:lnTo>
                  <a:lnTo>
                    <a:pt x="550944" y="811937"/>
                  </a:lnTo>
                  <a:lnTo>
                    <a:pt x="551891" y="812465"/>
                  </a:lnTo>
                  <a:lnTo>
                    <a:pt x="556250" y="813720"/>
                  </a:lnTo>
                  <a:lnTo>
                    <a:pt x="560738" y="814762"/>
                  </a:lnTo>
                  <a:lnTo>
                    <a:pt x="566040" y="815995"/>
                  </a:lnTo>
                  <a:lnTo>
                    <a:pt x="574912" y="814477"/>
                  </a:lnTo>
                  <a:lnTo>
                    <a:pt x="576660" y="813568"/>
                  </a:lnTo>
                  <a:lnTo>
                    <a:pt x="580050" y="812869"/>
                  </a:lnTo>
                  <a:lnTo>
                    <a:pt x="583916" y="811864"/>
                  </a:lnTo>
                  <a:lnTo>
                    <a:pt x="584531" y="811703"/>
                  </a:lnTo>
                  <a:lnTo>
                    <a:pt x="586475" y="810879"/>
                  </a:lnTo>
                  <a:lnTo>
                    <a:pt x="588700" y="809333"/>
                  </a:lnTo>
                  <a:lnTo>
                    <a:pt x="590367" y="808723"/>
                  </a:lnTo>
                  <a:lnTo>
                    <a:pt x="594020" y="807390"/>
                  </a:lnTo>
                  <a:lnTo>
                    <a:pt x="599345" y="805597"/>
                  </a:lnTo>
                  <a:lnTo>
                    <a:pt x="603189" y="803161"/>
                  </a:lnTo>
                  <a:lnTo>
                    <a:pt x="606920" y="799646"/>
                  </a:lnTo>
                  <a:lnTo>
                    <a:pt x="608792" y="797857"/>
                  </a:lnTo>
                  <a:lnTo>
                    <a:pt x="610427" y="796293"/>
                  </a:lnTo>
                  <a:lnTo>
                    <a:pt x="612449" y="794607"/>
                  </a:lnTo>
                  <a:lnTo>
                    <a:pt x="617337" y="791210"/>
                  </a:lnTo>
                  <a:lnTo>
                    <a:pt x="621373" y="787611"/>
                  </a:lnTo>
                  <a:lnTo>
                    <a:pt x="625834" y="785229"/>
                  </a:lnTo>
                  <a:lnTo>
                    <a:pt x="629650" y="781946"/>
                  </a:lnTo>
                  <a:lnTo>
                    <a:pt x="632912" y="780706"/>
                  </a:lnTo>
                  <a:lnTo>
                    <a:pt x="637288" y="778568"/>
                  </a:lnTo>
                  <a:lnTo>
                    <a:pt x="639283" y="777596"/>
                  </a:lnTo>
                  <a:lnTo>
                    <a:pt x="644165" y="776542"/>
                  </a:lnTo>
                  <a:lnTo>
                    <a:pt x="649555" y="776754"/>
                  </a:lnTo>
                  <a:lnTo>
                    <a:pt x="654160" y="776450"/>
                  </a:lnTo>
                  <a:lnTo>
                    <a:pt x="658257" y="777088"/>
                  </a:lnTo>
                  <a:lnTo>
                    <a:pt x="662597" y="778106"/>
                  </a:lnTo>
                  <a:lnTo>
                    <a:pt x="667385" y="778726"/>
                  </a:lnTo>
                  <a:lnTo>
                    <a:pt x="672882" y="779858"/>
                  </a:lnTo>
                  <a:lnTo>
                    <a:pt x="677353" y="780178"/>
                  </a:lnTo>
                  <a:lnTo>
                    <a:pt x="681951" y="779643"/>
                  </a:lnTo>
                  <a:lnTo>
                    <a:pt x="686229" y="778735"/>
                  </a:lnTo>
                  <a:lnTo>
                    <a:pt x="695486" y="773941"/>
                  </a:lnTo>
                  <a:lnTo>
                    <a:pt x="700246" y="772908"/>
                  </a:lnTo>
                  <a:lnTo>
                    <a:pt x="703259" y="774136"/>
                  </a:lnTo>
                  <a:lnTo>
                    <a:pt x="707146" y="775968"/>
                  </a:lnTo>
                  <a:lnTo>
                    <a:pt x="709204" y="780311"/>
                  </a:lnTo>
                  <a:lnTo>
                    <a:pt x="710348" y="784200"/>
                  </a:lnTo>
                  <a:lnTo>
                    <a:pt x="714922" y="793805"/>
                  </a:lnTo>
                  <a:lnTo>
                    <a:pt x="716980" y="802495"/>
                  </a:lnTo>
                  <a:lnTo>
                    <a:pt x="722457" y="816831"/>
                  </a:lnTo>
                  <a:lnTo>
                    <a:pt x="723841" y="822848"/>
                  </a:lnTo>
                  <a:lnTo>
                    <a:pt x="723155" y="826050"/>
                  </a:lnTo>
                  <a:lnTo>
                    <a:pt x="722697" y="828796"/>
                  </a:lnTo>
                  <a:lnTo>
                    <a:pt x="717209" y="832684"/>
                  </a:lnTo>
                  <a:lnTo>
                    <a:pt x="715150" y="833140"/>
                  </a:lnTo>
                  <a:lnTo>
                    <a:pt x="712496" y="834583"/>
                  </a:lnTo>
                  <a:lnTo>
                    <a:pt x="709665" y="840050"/>
                  </a:lnTo>
                  <a:lnTo>
                    <a:pt x="612308" y="879166"/>
                  </a:lnTo>
                  <a:lnTo>
                    <a:pt x="612640" y="881827"/>
                  </a:lnTo>
                  <a:lnTo>
                    <a:pt x="607651" y="881827"/>
                  </a:lnTo>
                  <a:lnTo>
                    <a:pt x="606321" y="884155"/>
                  </a:lnTo>
                  <a:lnTo>
                    <a:pt x="606321" y="887814"/>
                  </a:lnTo>
                  <a:lnTo>
                    <a:pt x="606985" y="892472"/>
                  </a:lnTo>
                  <a:lnTo>
                    <a:pt x="604989" y="895466"/>
                  </a:lnTo>
                  <a:lnTo>
                    <a:pt x="604324" y="898459"/>
                  </a:lnTo>
                  <a:lnTo>
                    <a:pt x="604323" y="902119"/>
                  </a:lnTo>
                  <a:lnTo>
                    <a:pt x="601995" y="904780"/>
                  </a:lnTo>
                  <a:lnTo>
                    <a:pt x="597671" y="906443"/>
                  </a:lnTo>
                  <a:lnTo>
                    <a:pt x="590686" y="911100"/>
                  </a:lnTo>
                  <a:lnTo>
                    <a:pt x="588026" y="913095"/>
                  </a:lnTo>
                  <a:lnTo>
                    <a:pt x="584699" y="919083"/>
                  </a:lnTo>
                  <a:lnTo>
                    <a:pt x="582703" y="922410"/>
                  </a:lnTo>
                  <a:lnTo>
                    <a:pt x="582037" y="926402"/>
                  </a:lnTo>
                  <a:lnTo>
                    <a:pt x="581704" y="933387"/>
                  </a:lnTo>
                  <a:lnTo>
                    <a:pt x="580374" y="936380"/>
                  </a:lnTo>
                  <a:lnTo>
                    <a:pt x="577380" y="938377"/>
                  </a:lnTo>
                  <a:lnTo>
                    <a:pt x="576714" y="942036"/>
                  </a:lnTo>
                  <a:lnTo>
                    <a:pt x="572391" y="942036"/>
                  </a:lnTo>
                  <a:lnTo>
                    <a:pt x="565074" y="942369"/>
                  </a:lnTo>
                  <a:lnTo>
                    <a:pt x="560084" y="943699"/>
                  </a:lnTo>
                  <a:lnTo>
                    <a:pt x="555428" y="942368"/>
                  </a:lnTo>
                  <a:lnTo>
                    <a:pt x="550107" y="941703"/>
                  </a:lnTo>
                  <a:lnTo>
                    <a:pt x="544785" y="940705"/>
                  </a:lnTo>
                  <a:lnTo>
                    <a:pt x="540461" y="943034"/>
                  </a:lnTo>
                  <a:lnTo>
                    <a:pt x="533477" y="941370"/>
                  </a:lnTo>
                  <a:lnTo>
                    <a:pt x="529486" y="938377"/>
                  </a:lnTo>
                  <a:lnTo>
                    <a:pt x="527823" y="940040"/>
                  </a:lnTo>
                  <a:lnTo>
                    <a:pt x="526159" y="944697"/>
                  </a:lnTo>
                  <a:lnTo>
                    <a:pt x="528155" y="948688"/>
                  </a:lnTo>
                  <a:lnTo>
                    <a:pt x="526824" y="951350"/>
                  </a:lnTo>
                  <a:lnTo>
                    <a:pt x="519507" y="952348"/>
                  </a:lnTo>
                  <a:lnTo>
                    <a:pt x="517178" y="956340"/>
                  </a:lnTo>
                  <a:lnTo>
                    <a:pt x="517178" y="960331"/>
                  </a:lnTo>
                  <a:lnTo>
                    <a:pt x="520171" y="964323"/>
                  </a:lnTo>
                  <a:lnTo>
                    <a:pt x="516845" y="966652"/>
                  </a:lnTo>
                  <a:lnTo>
                    <a:pt x="514848" y="974967"/>
                  </a:lnTo>
                  <a:lnTo>
                    <a:pt x="513185" y="978626"/>
                  </a:lnTo>
                  <a:lnTo>
                    <a:pt x="510856" y="983284"/>
                  </a:lnTo>
                  <a:lnTo>
                    <a:pt x="506532" y="985945"/>
                  </a:lnTo>
                  <a:lnTo>
                    <a:pt x="506532" y="990934"/>
                  </a:lnTo>
                  <a:lnTo>
                    <a:pt x="504204" y="993928"/>
                  </a:lnTo>
                  <a:lnTo>
                    <a:pt x="501210" y="996922"/>
                  </a:lnTo>
                  <a:lnTo>
                    <a:pt x="501210" y="1001912"/>
                  </a:lnTo>
                  <a:lnTo>
                    <a:pt x="500544" y="1005571"/>
                  </a:lnTo>
                  <a:lnTo>
                    <a:pt x="498548" y="1014885"/>
                  </a:lnTo>
                  <a:lnTo>
                    <a:pt x="499545" y="1019875"/>
                  </a:lnTo>
                  <a:lnTo>
                    <a:pt x="491895" y="1015217"/>
                  </a:lnTo>
                  <a:lnTo>
                    <a:pt x="490232" y="1016881"/>
                  </a:lnTo>
                  <a:lnTo>
                    <a:pt x="488569" y="1020207"/>
                  </a:lnTo>
                  <a:lnTo>
                    <a:pt x="487903" y="1025196"/>
                  </a:lnTo>
                  <a:lnTo>
                    <a:pt x="485575" y="1027858"/>
                  </a:lnTo>
                  <a:lnTo>
                    <a:pt x="479921" y="1029854"/>
                  </a:lnTo>
                  <a:lnTo>
                    <a:pt x="476928" y="1029189"/>
                  </a:lnTo>
                  <a:lnTo>
                    <a:pt x="472272" y="1022536"/>
                  </a:lnTo>
                  <a:lnTo>
                    <a:pt x="466951" y="1014552"/>
                  </a:lnTo>
                  <a:lnTo>
                    <a:pt x="464623" y="1014219"/>
                  </a:lnTo>
                  <a:lnTo>
                    <a:pt x="462294" y="1015550"/>
                  </a:lnTo>
                  <a:lnTo>
                    <a:pt x="461296" y="1018876"/>
                  </a:lnTo>
                  <a:lnTo>
                    <a:pt x="458635" y="1023201"/>
                  </a:lnTo>
                  <a:lnTo>
                    <a:pt x="457970" y="1026860"/>
                  </a:lnTo>
                  <a:lnTo>
                    <a:pt x="461628" y="1031184"/>
                  </a:lnTo>
                  <a:lnTo>
                    <a:pt x="459965" y="1034178"/>
                  </a:lnTo>
                  <a:lnTo>
                    <a:pt x="459299" y="1036506"/>
                  </a:lnTo>
                  <a:lnTo>
                    <a:pt x="462292" y="1039501"/>
                  </a:lnTo>
                  <a:lnTo>
                    <a:pt x="467281" y="1041164"/>
                  </a:lnTo>
                  <a:lnTo>
                    <a:pt x="465950" y="1047817"/>
                  </a:lnTo>
                  <a:lnTo>
                    <a:pt x="461626" y="1051476"/>
                  </a:lnTo>
                  <a:lnTo>
                    <a:pt x="463622" y="1055800"/>
                  </a:lnTo>
                  <a:lnTo>
                    <a:pt x="463621" y="1058794"/>
                  </a:lnTo>
                  <a:lnTo>
                    <a:pt x="461625" y="1060790"/>
                  </a:lnTo>
                  <a:lnTo>
                    <a:pt x="460960" y="1064116"/>
                  </a:lnTo>
                  <a:lnTo>
                    <a:pt x="457966" y="1065779"/>
                  </a:lnTo>
                  <a:lnTo>
                    <a:pt x="455970" y="1070104"/>
                  </a:lnTo>
                  <a:lnTo>
                    <a:pt x="448319" y="1085738"/>
                  </a:lnTo>
                  <a:lnTo>
                    <a:pt x="442332" y="1088732"/>
                  </a:lnTo>
                  <a:lnTo>
                    <a:pt x="438009" y="1088399"/>
                  </a:lnTo>
                  <a:lnTo>
                    <a:pt x="436345" y="1093721"/>
                  </a:lnTo>
                  <a:lnTo>
                    <a:pt x="432021" y="1097048"/>
                  </a:lnTo>
                  <a:lnTo>
                    <a:pt x="431688" y="1103036"/>
                  </a:lnTo>
                  <a:lnTo>
                    <a:pt x="431687" y="1108357"/>
                  </a:lnTo>
                  <a:lnTo>
                    <a:pt x="429026" y="1112682"/>
                  </a:lnTo>
                  <a:lnTo>
                    <a:pt x="427363" y="1118005"/>
                  </a:lnTo>
                  <a:lnTo>
                    <a:pt x="425035" y="1121663"/>
                  </a:lnTo>
                  <a:lnTo>
                    <a:pt x="421708" y="1128982"/>
                  </a:lnTo>
                  <a:lnTo>
                    <a:pt x="418714" y="1134304"/>
                  </a:lnTo>
                  <a:lnTo>
                    <a:pt x="419379" y="1136633"/>
                  </a:lnTo>
                  <a:lnTo>
                    <a:pt x="420044" y="1141622"/>
                  </a:lnTo>
                  <a:lnTo>
                    <a:pt x="417050" y="1143951"/>
                  </a:lnTo>
                  <a:lnTo>
                    <a:pt x="417050" y="1147942"/>
                  </a:lnTo>
                  <a:lnTo>
                    <a:pt x="420043" y="1150604"/>
                  </a:lnTo>
                  <a:lnTo>
                    <a:pt x="425364" y="1153597"/>
                  </a:lnTo>
                  <a:lnTo>
                    <a:pt x="427360" y="1154928"/>
                  </a:lnTo>
                  <a:lnTo>
                    <a:pt x="427027" y="1158587"/>
                  </a:lnTo>
                  <a:lnTo>
                    <a:pt x="428024" y="1161248"/>
                  </a:lnTo>
                  <a:lnTo>
                    <a:pt x="434676" y="1165572"/>
                  </a:lnTo>
                  <a:lnTo>
                    <a:pt x="436006" y="1168566"/>
                  </a:lnTo>
                  <a:lnTo>
                    <a:pt x="438334" y="1174221"/>
                  </a:lnTo>
                  <a:lnTo>
                    <a:pt x="438001" y="1178546"/>
                  </a:lnTo>
                  <a:lnTo>
                    <a:pt x="438666" y="1185198"/>
                  </a:lnTo>
                  <a:lnTo>
                    <a:pt x="440661" y="1190521"/>
                  </a:lnTo>
                  <a:lnTo>
                    <a:pt x="444652" y="1193848"/>
                  </a:lnTo>
                  <a:lnTo>
                    <a:pt x="446315" y="1195178"/>
                  </a:lnTo>
                  <a:lnTo>
                    <a:pt x="446314" y="1200168"/>
                  </a:lnTo>
                  <a:lnTo>
                    <a:pt x="451303" y="1200500"/>
                  </a:lnTo>
                  <a:lnTo>
                    <a:pt x="457290" y="1197507"/>
                  </a:lnTo>
                  <a:lnTo>
                    <a:pt x="458620" y="1198505"/>
                  </a:lnTo>
                  <a:lnTo>
                    <a:pt x="461281" y="1203162"/>
                  </a:lnTo>
                  <a:lnTo>
                    <a:pt x="460616" y="1206155"/>
                  </a:lnTo>
                  <a:lnTo>
                    <a:pt x="460616" y="1208151"/>
                  </a:lnTo>
                  <a:lnTo>
                    <a:pt x="464274" y="1210147"/>
                  </a:lnTo>
                  <a:lnTo>
                    <a:pt x="466270" y="1213141"/>
                  </a:lnTo>
                  <a:lnTo>
                    <a:pt x="474917" y="1214804"/>
                  </a:lnTo>
                  <a:lnTo>
                    <a:pt x="481901" y="1215469"/>
                  </a:lnTo>
                  <a:lnTo>
                    <a:pt x="485892" y="1216467"/>
                  </a:lnTo>
                  <a:lnTo>
                    <a:pt x="491214" y="1216134"/>
                  </a:lnTo>
                  <a:lnTo>
                    <a:pt x="494872" y="1219128"/>
                  </a:lnTo>
                  <a:lnTo>
                    <a:pt x="499862" y="1218796"/>
                  </a:lnTo>
                  <a:lnTo>
                    <a:pt x="501857" y="1222122"/>
                  </a:lnTo>
                  <a:lnTo>
                    <a:pt x="501524" y="1224783"/>
                  </a:lnTo>
                  <a:lnTo>
                    <a:pt x="498863" y="1227112"/>
                  </a:lnTo>
                  <a:lnTo>
                    <a:pt x="495537" y="1229440"/>
                  </a:lnTo>
                  <a:lnTo>
                    <a:pt x="499195" y="1234763"/>
                  </a:lnTo>
                  <a:lnTo>
                    <a:pt x="502188" y="1242746"/>
                  </a:lnTo>
                  <a:lnTo>
                    <a:pt x="502520" y="1250729"/>
                  </a:lnTo>
                  <a:lnTo>
                    <a:pt x="502852" y="1255054"/>
                  </a:lnTo>
                  <a:lnTo>
                    <a:pt x="506177" y="1258047"/>
                  </a:lnTo>
                  <a:lnTo>
                    <a:pt x="508838" y="1260376"/>
                  </a:lnTo>
                  <a:lnTo>
                    <a:pt x="512829" y="1263703"/>
                  </a:lnTo>
                  <a:lnTo>
                    <a:pt x="513161" y="1267361"/>
                  </a:lnTo>
                  <a:lnTo>
                    <a:pt x="508172" y="1271354"/>
                  </a:lnTo>
                  <a:lnTo>
                    <a:pt x="506509" y="1275012"/>
                  </a:lnTo>
                  <a:lnTo>
                    <a:pt x="508836" y="1280667"/>
                  </a:lnTo>
                  <a:lnTo>
                    <a:pt x="512495" y="1283661"/>
                  </a:lnTo>
                  <a:lnTo>
                    <a:pt x="512827" y="1290314"/>
                  </a:lnTo>
                  <a:lnTo>
                    <a:pt x="510830" y="1298963"/>
                  </a:lnTo>
                  <a:lnTo>
                    <a:pt x="517815" y="1306946"/>
                  </a:lnTo>
                  <a:lnTo>
                    <a:pt x="520808" y="1306946"/>
                  </a:lnTo>
                  <a:lnTo>
                    <a:pt x="526462" y="1310605"/>
                  </a:lnTo>
                  <a:lnTo>
                    <a:pt x="528457" y="1310605"/>
                  </a:lnTo>
                  <a:lnTo>
                    <a:pt x="533114" y="1307611"/>
                  </a:lnTo>
                  <a:lnTo>
                    <a:pt x="535775" y="1309275"/>
                  </a:lnTo>
                  <a:lnTo>
                    <a:pt x="535774" y="1312934"/>
                  </a:lnTo>
                  <a:lnTo>
                    <a:pt x="539433" y="1315928"/>
                  </a:lnTo>
                  <a:lnTo>
                    <a:pt x="541760" y="1318589"/>
                  </a:lnTo>
                  <a:lnTo>
                    <a:pt x="541761" y="1321583"/>
                  </a:lnTo>
                  <a:lnTo>
                    <a:pt x="537436" y="1324909"/>
                  </a:lnTo>
                  <a:lnTo>
                    <a:pt x="536771" y="1328568"/>
                  </a:lnTo>
                  <a:lnTo>
                    <a:pt x="539764" y="1335221"/>
                  </a:lnTo>
                  <a:lnTo>
                    <a:pt x="540096" y="1339213"/>
                  </a:lnTo>
                  <a:lnTo>
                    <a:pt x="543089" y="1340211"/>
                  </a:lnTo>
                  <a:lnTo>
                    <a:pt x="544752" y="1341874"/>
                  </a:lnTo>
                  <a:lnTo>
                    <a:pt x="545084" y="1352519"/>
                  </a:lnTo>
                  <a:lnTo>
                    <a:pt x="551735" y="1357176"/>
                  </a:lnTo>
                  <a:lnTo>
                    <a:pt x="553398" y="1358506"/>
                  </a:lnTo>
                  <a:lnTo>
                    <a:pt x="527787" y="1372810"/>
                  </a:lnTo>
                  <a:lnTo>
                    <a:pt x="515480" y="1382790"/>
                  </a:lnTo>
                  <a:lnTo>
                    <a:pt x="511489" y="1380793"/>
                  </a:lnTo>
                  <a:lnTo>
                    <a:pt x="506833" y="1377467"/>
                  </a:lnTo>
                  <a:lnTo>
                    <a:pt x="502177" y="1372145"/>
                  </a:lnTo>
                  <a:lnTo>
                    <a:pt x="500846" y="1372144"/>
                  </a:lnTo>
                  <a:lnTo>
                    <a:pt x="494527" y="1369484"/>
                  </a:lnTo>
                  <a:lnTo>
                    <a:pt x="491867" y="1370482"/>
                  </a:lnTo>
                  <a:lnTo>
                    <a:pt x="487210" y="1371812"/>
                  </a:lnTo>
                  <a:lnTo>
                    <a:pt x="481556" y="1369816"/>
                  </a:lnTo>
                  <a:lnTo>
                    <a:pt x="477564" y="1372810"/>
                  </a:lnTo>
                  <a:lnTo>
                    <a:pt x="472243" y="1373143"/>
                  </a:lnTo>
                  <a:lnTo>
                    <a:pt x="471910" y="1376802"/>
                  </a:lnTo>
                  <a:lnTo>
                    <a:pt x="471910" y="1381459"/>
                  </a:lnTo>
                  <a:lnTo>
                    <a:pt x="471909" y="1385118"/>
                  </a:lnTo>
                  <a:lnTo>
                    <a:pt x="468583" y="1386116"/>
                  </a:lnTo>
                  <a:lnTo>
                    <a:pt x="465257" y="1391106"/>
                  </a:lnTo>
                  <a:lnTo>
                    <a:pt x="455611" y="1394099"/>
                  </a:lnTo>
                  <a:lnTo>
                    <a:pt x="453282" y="1398091"/>
                  </a:lnTo>
                  <a:lnTo>
                    <a:pt x="452949" y="1410731"/>
                  </a:lnTo>
                  <a:lnTo>
                    <a:pt x="457604" y="1426366"/>
                  </a:lnTo>
                  <a:lnTo>
                    <a:pt x="457936" y="1430690"/>
                  </a:lnTo>
                  <a:lnTo>
                    <a:pt x="456939" y="1434349"/>
                  </a:lnTo>
                  <a:lnTo>
                    <a:pt x="453612" y="1437343"/>
                  </a:lnTo>
                  <a:lnTo>
                    <a:pt x="446960" y="1438008"/>
                  </a:lnTo>
                  <a:lnTo>
                    <a:pt x="444632" y="1438673"/>
                  </a:lnTo>
                  <a:lnTo>
                    <a:pt x="440973" y="1442665"/>
                  </a:lnTo>
                  <a:lnTo>
                    <a:pt x="435652" y="1442998"/>
                  </a:lnTo>
                  <a:lnTo>
                    <a:pt x="434320" y="1449983"/>
                  </a:lnTo>
                  <a:lnTo>
                    <a:pt x="430661" y="1453643"/>
                  </a:lnTo>
                  <a:lnTo>
                    <a:pt x="430661" y="1457302"/>
                  </a:lnTo>
                  <a:lnTo>
                    <a:pt x="424674" y="1459297"/>
                  </a:lnTo>
                  <a:lnTo>
                    <a:pt x="423010" y="1466616"/>
                  </a:lnTo>
                  <a:lnTo>
                    <a:pt x="427334" y="1472603"/>
                  </a:lnTo>
                  <a:lnTo>
                    <a:pt x="432988" y="1476595"/>
                  </a:lnTo>
                  <a:lnTo>
                    <a:pt x="434650" y="1481252"/>
                  </a:lnTo>
                  <a:lnTo>
                    <a:pt x="433319" y="1484246"/>
                  </a:lnTo>
                  <a:lnTo>
                    <a:pt x="429328" y="1485576"/>
                  </a:lnTo>
                  <a:lnTo>
                    <a:pt x="429577" y="1487545"/>
                  </a:lnTo>
                  <a:lnTo>
                    <a:pt x="429056" y="1487729"/>
                  </a:lnTo>
                  <a:lnTo>
                    <a:pt x="428213" y="1487863"/>
                  </a:lnTo>
                  <a:lnTo>
                    <a:pt x="426388" y="1488361"/>
                  </a:lnTo>
                  <a:lnTo>
                    <a:pt x="424584" y="1489211"/>
                  </a:lnTo>
                  <a:lnTo>
                    <a:pt x="421035" y="1489977"/>
                  </a:lnTo>
                  <a:lnTo>
                    <a:pt x="418092" y="1489272"/>
                  </a:lnTo>
                  <a:lnTo>
                    <a:pt x="414142" y="1485456"/>
                  </a:lnTo>
                  <a:lnTo>
                    <a:pt x="409303" y="1480383"/>
                  </a:lnTo>
                  <a:lnTo>
                    <a:pt x="407230" y="1480013"/>
                  </a:lnTo>
                  <a:lnTo>
                    <a:pt x="405051" y="1481660"/>
                  </a:lnTo>
                  <a:lnTo>
                    <a:pt x="402706" y="1485013"/>
                  </a:lnTo>
                  <a:lnTo>
                    <a:pt x="400699" y="1488810"/>
                  </a:lnTo>
                  <a:lnTo>
                    <a:pt x="397797" y="1492516"/>
                  </a:lnTo>
                  <a:lnTo>
                    <a:pt x="392900" y="1494636"/>
                  </a:lnTo>
                  <a:lnTo>
                    <a:pt x="387286" y="1495760"/>
                  </a:lnTo>
                  <a:lnTo>
                    <a:pt x="376181" y="1496301"/>
                  </a:lnTo>
                  <a:lnTo>
                    <a:pt x="362787" y="1499193"/>
                  </a:lnTo>
                  <a:lnTo>
                    <a:pt x="356083" y="1501471"/>
                  </a:lnTo>
                  <a:lnTo>
                    <a:pt x="355166" y="1502881"/>
                  </a:lnTo>
                  <a:lnTo>
                    <a:pt x="354168" y="1505493"/>
                  </a:lnTo>
                  <a:lnTo>
                    <a:pt x="353213" y="1512553"/>
                  </a:lnTo>
                  <a:lnTo>
                    <a:pt x="352125" y="1518689"/>
                  </a:lnTo>
                  <a:lnTo>
                    <a:pt x="346904" y="1526794"/>
                  </a:lnTo>
                  <a:lnTo>
                    <a:pt x="345547" y="1530469"/>
                  </a:lnTo>
                  <a:lnTo>
                    <a:pt x="343665" y="1533798"/>
                  </a:lnTo>
                  <a:lnTo>
                    <a:pt x="341999" y="1533750"/>
                  </a:lnTo>
                  <a:lnTo>
                    <a:pt x="340192" y="1532663"/>
                  </a:lnTo>
                  <a:lnTo>
                    <a:pt x="337724" y="1531544"/>
                  </a:lnTo>
                  <a:lnTo>
                    <a:pt x="335517" y="1532104"/>
                  </a:lnTo>
                  <a:lnTo>
                    <a:pt x="330962" y="1535366"/>
                  </a:lnTo>
                  <a:lnTo>
                    <a:pt x="326606" y="1539315"/>
                  </a:lnTo>
                  <a:lnTo>
                    <a:pt x="320900" y="1546156"/>
                  </a:lnTo>
                  <a:lnTo>
                    <a:pt x="319731" y="1547559"/>
                  </a:lnTo>
                  <a:lnTo>
                    <a:pt x="317421" y="1547121"/>
                  </a:lnTo>
                  <a:lnTo>
                    <a:pt x="314817" y="1545664"/>
                  </a:lnTo>
                  <a:lnTo>
                    <a:pt x="310068" y="1543288"/>
                  </a:lnTo>
                  <a:lnTo>
                    <a:pt x="305598" y="1541678"/>
                  </a:lnTo>
                  <a:lnTo>
                    <a:pt x="302043" y="1541702"/>
                  </a:lnTo>
                  <a:lnTo>
                    <a:pt x="299407" y="1544115"/>
                  </a:lnTo>
                  <a:lnTo>
                    <a:pt x="297087" y="1548471"/>
                  </a:lnTo>
                  <a:lnTo>
                    <a:pt x="294547" y="1553039"/>
                  </a:lnTo>
                  <a:lnTo>
                    <a:pt x="291479" y="1554084"/>
                  </a:lnTo>
                  <a:lnTo>
                    <a:pt x="288677" y="1553179"/>
                  </a:lnTo>
                  <a:lnTo>
                    <a:pt x="286617" y="1551138"/>
                  </a:lnTo>
                  <a:lnTo>
                    <a:pt x="284990" y="1549230"/>
                  </a:lnTo>
                  <a:lnTo>
                    <a:pt x="281115" y="1547231"/>
                  </a:lnTo>
                  <a:lnTo>
                    <a:pt x="278005" y="1545724"/>
                  </a:lnTo>
                  <a:lnTo>
                    <a:pt x="272852" y="1543689"/>
                  </a:lnTo>
                  <a:lnTo>
                    <a:pt x="270624" y="1541429"/>
                  </a:lnTo>
                  <a:lnTo>
                    <a:pt x="267031" y="1537753"/>
                  </a:lnTo>
                  <a:lnTo>
                    <a:pt x="262689" y="1533847"/>
                  </a:lnTo>
                  <a:lnTo>
                    <a:pt x="259487" y="1533968"/>
                  </a:lnTo>
                  <a:lnTo>
                    <a:pt x="255400" y="1536047"/>
                  </a:lnTo>
                  <a:lnTo>
                    <a:pt x="251506" y="1539959"/>
                  </a:lnTo>
                  <a:lnTo>
                    <a:pt x="245064" y="1542723"/>
                  </a:lnTo>
                  <a:lnTo>
                    <a:pt x="239021" y="1542559"/>
                  </a:lnTo>
                  <a:lnTo>
                    <a:pt x="233501" y="1541478"/>
                  </a:lnTo>
                  <a:lnTo>
                    <a:pt x="229527" y="1540372"/>
                  </a:lnTo>
                  <a:lnTo>
                    <a:pt x="224765" y="1538428"/>
                  </a:lnTo>
                  <a:lnTo>
                    <a:pt x="220858" y="1538404"/>
                  </a:lnTo>
                  <a:lnTo>
                    <a:pt x="215836" y="1538482"/>
                  </a:lnTo>
                  <a:lnTo>
                    <a:pt x="210756" y="1538264"/>
                  </a:lnTo>
                  <a:lnTo>
                    <a:pt x="206330" y="1538616"/>
                  </a:lnTo>
                  <a:lnTo>
                    <a:pt x="201919" y="1539819"/>
                  </a:lnTo>
                  <a:lnTo>
                    <a:pt x="198157" y="1541526"/>
                  </a:lnTo>
                  <a:lnTo>
                    <a:pt x="195639" y="1542687"/>
                  </a:lnTo>
                  <a:lnTo>
                    <a:pt x="189304" y="1544054"/>
                  </a:lnTo>
                  <a:lnTo>
                    <a:pt x="186576" y="1544339"/>
                  </a:lnTo>
                  <a:lnTo>
                    <a:pt x="184426" y="1544588"/>
                  </a:lnTo>
                  <a:lnTo>
                    <a:pt x="181173" y="1545761"/>
                  </a:lnTo>
                  <a:lnTo>
                    <a:pt x="177568" y="1547493"/>
                  </a:lnTo>
                  <a:lnTo>
                    <a:pt x="176158" y="1547966"/>
                  </a:lnTo>
                  <a:lnTo>
                    <a:pt x="174462" y="1548537"/>
                  </a:lnTo>
                  <a:lnTo>
                    <a:pt x="173778" y="1548118"/>
                  </a:lnTo>
                  <a:lnTo>
                    <a:pt x="173095" y="1547079"/>
                  </a:lnTo>
                  <a:lnTo>
                    <a:pt x="169496" y="1541429"/>
                  </a:lnTo>
                  <a:lnTo>
                    <a:pt x="168904" y="1541235"/>
                  </a:lnTo>
                  <a:lnTo>
                    <a:pt x="166248" y="1540821"/>
                  </a:lnTo>
                  <a:lnTo>
                    <a:pt x="162579" y="1540895"/>
                  </a:lnTo>
                  <a:lnTo>
                    <a:pt x="160200" y="1541198"/>
                  </a:lnTo>
                  <a:lnTo>
                    <a:pt x="159037" y="1541776"/>
                  </a:lnTo>
                  <a:lnTo>
                    <a:pt x="157908" y="1542267"/>
                  </a:lnTo>
                  <a:lnTo>
                    <a:pt x="156064" y="1541842"/>
                  </a:lnTo>
                  <a:lnTo>
                    <a:pt x="152780" y="1540657"/>
                  </a:lnTo>
                  <a:lnTo>
                    <a:pt x="151635" y="1540591"/>
                  </a:lnTo>
                  <a:lnTo>
                    <a:pt x="150305" y="1540645"/>
                  </a:lnTo>
                  <a:lnTo>
                    <a:pt x="149155" y="1540336"/>
                  </a:lnTo>
                  <a:lnTo>
                    <a:pt x="148666" y="1540202"/>
                  </a:lnTo>
                  <a:lnTo>
                    <a:pt x="147469" y="1540178"/>
                  </a:lnTo>
                  <a:lnTo>
                    <a:pt x="146697" y="1540123"/>
                  </a:lnTo>
                  <a:lnTo>
                    <a:pt x="144446" y="1540585"/>
                  </a:lnTo>
                  <a:lnTo>
                    <a:pt x="141692" y="1541028"/>
                  </a:lnTo>
                  <a:lnTo>
                    <a:pt x="137975" y="1541338"/>
                  </a:lnTo>
                  <a:lnTo>
                    <a:pt x="135457" y="1541599"/>
                  </a:lnTo>
                  <a:lnTo>
                    <a:pt x="134099" y="1541879"/>
                  </a:lnTo>
                  <a:lnTo>
                    <a:pt x="131539" y="1542292"/>
                  </a:lnTo>
                  <a:lnTo>
                    <a:pt x="130025" y="1542608"/>
                  </a:lnTo>
                  <a:lnTo>
                    <a:pt x="129170" y="1542857"/>
                  </a:lnTo>
                  <a:lnTo>
                    <a:pt x="128623" y="1543118"/>
                  </a:lnTo>
                  <a:lnTo>
                    <a:pt x="128157" y="1543340"/>
                  </a:lnTo>
                  <a:lnTo>
                    <a:pt x="126880" y="1543312"/>
                  </a:lnTo>
                  <a:lnTo>
                    <a:pt x="126117" y="1542796"/>
                  </a:lnTo>
                  <a:lnTo>
                    <a:pt x="125547" y="1542401"/>
                  </a:lnTo>
                  <a:lnTo>
                    <a:pt x="125287" y="1541891"/>
                  </a:lnTo>
                  <a:lnTo>
                    <a:pt x="125036" y="1540998"/>
                  </a:lnTo>
                  <a:lnTo>
                    <a:pt x="123837" y="1539272"/>
                  </a:lnTo>
                  <a:lnTo>
                    <a:pt x="123243" y="1538100"/>
                  </a:lnTo>
                  <a:lnTo>
                    <a:pt x="122805" y="1536933"/>
                  </a:lnTo>
                  <a:lnTo>
                    <a:pt x="122059" y="1535676"/>
                  </a:lnTo>
                  <a:lnTo>
                    <a:pt x="120639" y="1533410"/>
                  </a:lnTo>
                  <a:lnTo>
                    <a:pt x="119223" y="1530980"/>
                  </a:lnTo>
                  <a:lnTo>
                    <a:pt x="118036" y="1528677"/>
                  </a:lnTo>
                  <a:lnTo>
                    <a:pt x="116463" y="1526405"/>
                  </a:lnTo>
                  <a:lnTo>
                    <a:pt x="115343" y="1524564"/>
                  </a:lnTo>
                  <a:lnTo>
                    <a:pt x="114904" y="1523434"/>
                  </a:lnTo>
                  <a:lnTo>
                    <a:pt x="114272" y="1522262"/>
                  </a:lnTo>
                  <a:lnTo>
                    <a:pt x="112990" y="1520767"/>
                  </a:lnTo>
                  <a:lnTo>
                    <a:pt x="112080" y="1519977"/>
                  </a:lnTo>
                  <a:lnTo>
                    <a:pt x="111774" y="1519813"/>
                  </a:lnTo>
                  <a:lnTo>
                    <a:pt x="111083" y="1519606"/>
                  </a:lnTo>
                  <a:lnTo>
                    <a:pt x="109666" y="1519035"/>
                  </a:lnTo>
                  <a:lnTo>
                    <a:pt x="108131" y="1518501"/>
                  </a:lnTo>
                  <a:lnTo>
                    <a:pt x="105399" y="1517942"/>
                  </a:lnTo>
                  <a:lnTo>
                    <a:pt x="102790" y="1517042"/>
                  </a:lnTo>
                  <a:lnTo>
                    <a:pt x="100950" y="1516386"/>
                  </a:lnTo>
                  <a:lnTo>
                    <a:pt x="98993" y="1515724"/>
                  </a:lnTo>
                  <a:lnTo>
                    <a:pt x="96491" y="1515250"/>
                  </a:lnTo>
                  <a:lnTo>
                    <a:pt x="94688" y="1514630"/>
                  </a:lnTo>
                  <a:lnTo>
                    <a:pt x="93265" y="1514333"/>
                  </a:lnTo>
                  <a:lnTo>
                    <a:pt x="92497" y="1514126"/>
                  </a:lnTo>
                  <a:lnTo>
                    <a:pt x="91763" y="1514071"/>
                  </a:lnTo>
                  <a:lnTo>
                    <a:pt x="91111" y="1513822"/>
                  </a:lnTo>
                  <a:lnTo>
                    <a:pt x="89922" y="1513416"/>
                  </a:lnTo>
                  <a:lnTo>
                    <a:pt x="88520" y="1512146"/>
                  </a:lnTo>
                  <a:lnTo>
                    <a:pt x="87571" y="1511356"/>
                  </a:lnTo>
                  <a:lnTo>
                    <a:pt x="87014" y="1510263"/>
                  </a:lnTo>
                  <a:lnTo>
                    <a:pt x="86329" y="1509783"/>
                  </a:lnTo>
                  <a:lnTo>
                    <a:pt x="85528" y="1509302"/>
                  </a:lnTo>
                  <a:lnTo>
                    <a:pt x="84805" y="1508786"/>
                  </a:lnTo>
                  <a:lnTo>
                    <a:pt x="83302" y="1506787"/>
                  </a:lnTo>
                  <a:lnTo>
                    <a:pt x="81789" y="1505244"/>
                  </a:lnTo>
                  <a:lnTo>
                    <a:pt x="80008" y="1503628"/>
                  </a:lnTo>
                  <a:lnTo>
                    <a:pt x="77873" y="1502304"/>
                  </a:lnTo>
                  <a:lnTo>
                    <a:pt x="76501" y="1501350"/>
                  </a:lnTo>
                  <a:lnTo>
                    <a:pt x="75505" y="1500979"/>
                  </a:lnTo>
                  <a:lnTo>
                    <a:pt x="75045" y="1500815"/>
                  </a:lnTo>
                  <a:lnTo>
                    <a:pt x="74125" y="1500487"/>
                  </a:lnTo>
                  <a:lnTo>
                    <a:pt x="73784" y="1500134"/>
                  </a:lnTo>
                  <a:lnTo>
                    <a:pt x="73025" y="1499460"/>
                  </a:lnTo>
                  <a:lnTo>
                    <a:pt x="70930" y="1498105"/>
                  </a:lnTo>
                  <a:lnTo>
                    <a:pt x="69818" y="1497656"/>
                  </a:lnTo>
                  <a:lnTo>
                    <a:pt x="66905" y="1496593"/>
                  </a:lnTo>
                  <a:lnTo>
                    <a:pt x="65528" y="1495906"/>
                  </a:lnTo>
                  <a:lnTo>
                    <a:pt x="62967" y="1494582"/>
                  </a:lnTo>
                  <a:lnTo>
                    <a:pt x="61869" y="1493513"/>
                  </a:lnTo>
                  <a:lnTo>
                    <a:pt x="61186" y="1492960"/>
                  </a:lnTo>
                  <a:lnTo>
                    <a:pt x="60733" y="1492450"/>
                  </a:lnTo>
                  <a:lnTo>
                    <a:pt x="60204" y="1491897"/>
                  </a:lnTo>
                  <a:lnTo>
                    <a:pt x="59322" y="1491569"/>
                  </a:lnTo>
                  <a:lnTo>
                    <a:pt x="58903" y="1491289"/>
                  </a:lnTo>
                  <a:lnTo>
                    <a:pt x="58103" y="1490767"/>
                  </a:lnTo>
                  <a:lnTo>
                    <a:pt x="56882" y="1490007"/>
                  </a:lnTo>
                  <a:lnTo>
                    <a:pt x="55818" y="1489175"/>
                  </a:lnTo>
                  <a:lnTo>
                    <a:pt x="55438" y="1488896"/>
                  </a:lnTo>
                  <a:lnTo>
                    <a:pt x="54599" y="1488342"/>
                  </a:lnTo>
                  <a:lnTo>
                    <a:pt x="53768" y="1487474"/>
                  </a:lnTo>
                  <a:lnTo>
                    <a:pt x="53087" y="1486799"/>
                  </a:lnTo>
                  <a:lnTo>
                    <a:pt x="52521" y="1486174"/>
                  </a:lnTo>
                  <a:lnTo>
                    <a:pt x="51918" y="1485463"/>
                  </a:lnTo>
                  <a:lnTo>
                    <a:pt x="51129" y="1484405"/>
                  </a:lnTo>
                  <a:lnTo>
                    <a:pt x="49887" y="1482868"/>
                  </a:lnTo>
                  <a:lnTo>
                    <a:pt x="49007" y="1482468"/>
                  </a:lnTo>
                  <a:lnTo>
                    <a:pt x="48320" y="1482066"/>
                  </a:lnTo>
                  <a:lnTo>
                    <a:pt x="47714" y="1481471"/>
                  </a:lnTo>
                  <a:lnTo>
                    <a:pt x="46921" y="1480645"/>
                  </a:lnTo>
                  <a:lnTo>
                    <a:pt x="46656" y="1480372"/>
                  </a:lnTo>
                  <a:lnTo>
                    <a:pt x="45858" y="1479734"/>
                  </a:lnTo>
                  <a:lnTo>
                    <a:pt x="45176" y="1479139"/>
                  </a:lnTo>
                  <a:lnTo>
                    <a:pt x="44300" y="1478543"/>
                  </a:lnTo>
                  <a:lnTo>
                    <a:pt x="43654" y="1478026"/>
                  </a:lnTo>
                  <a:lnTo>
                    <a:pt x="42477" y="1477036"/>
                  </a:lnTo>
                  <a:lnTo>
                    <a:pt x="42225" y="1476180"/>
                  </a:lnTo>
                  <a:lnTo>
                    <a:pt x="41708" y="1475086"/>
                  </a:lnTo>
                  <a:lnTo>
                    <a:pt x="41606" y="1474430"/>
                  </a:lnTo>
                  <a:lnTo>
                    <a:pt x="41432" y="1473537"/>
                  </a:lnTo>
                  <a:lnTo>
                    <a:pt x="41223" y="1472449"/>
                  </a:lnTo>
                  <a:lnTo>
                    <a:pt x="40747" y="1471240"/>
                  </a:lnTo>
                  <a:lnTo>
                    <a:pt x="40275" y="1469843"/>
                  </a:lnTo>
                  <a:lnTo>
                    <a:pt x="39905" y="1469101"/>
                  </a:lnTo>
                  <a:lnTo>
                    <a:pt x="39572" y="1468361"/>
                  </a:lnTo>
                  <a:lnTo>
                    <a:pt x="39469" y="1467814"/>
                  </a:lnTo>
                  <a:lnTo>
                    <a:pt x="39182" y="1466763"/>
                  </a:lnTo>
                  <a:lnTo>
                    <a:pt x="39000" y="1466222"/>
                  </a:lnTo>
                  <a:lnTo>
                    <a:pt x="38476" y="1465475"/>
                  </a:lnTo>
                  <a:lnTo>
                    <a:pt x="38060" y="1465043"/>
                  </a:lnTo>
                  <a:lnTo>
                    <a:pt x="37531" y="1464490"/>
                  </a:lnTo>
                  <a:lnTo>
                    <a:pt x="37161" y="1463706"/>
                  </a:lnTo>
                  <a:lnTo>
                    <a:pt x="36949" y="1462777"/>
                  </a:lnTo>
                  <a:lnTo>
                    <a:pt x="36858" y="1461653"/>
                  </a:lnTo>
                  <a:lnTo>
                    <a:pt x="36757" y="1460955"/>
                  </a:lnTo>
                  <a:lnTo>
                    <a:pt x="36467" y="1460062"/>
                  </a:lnTo>
                  <a:lnTo>
                    <a:pt x="36181" y="1458974"/>
                  </a:lnTo>
                  <a:lnTo>
                    <a:pt x="35685" y="1456914"/>
                  </a:lnTo>
                  <a:lnTo>
                    <a:pt x="35507" y="1456179"/>
                  </a:lnTo>
                  <a:lnTo>
                    <a:pt x="34954" y="1454965"/>
                  </a:lnTo>
                  <a:lnTo>
                    <a:pt x="34849" y="1454460"/>
                  </a:lnTo>
                  <a:lnTo>
                    <a:pt x="34711" y="1453689"/>
                  </a:lnTo>
                  <a:lnTo>
                    <a:pt x="34496" y="1452947"/>
                  </a:lnTo>
                  <a:lnTo>
                    <a:pt x="34249" y="1451823"/>
                  </a:lnTo>
                  <a:lnTo>
                    <a:pt x="34119" y="1450699"/>
                  </a:lnTo>
                  <a:lnTo>
                    <a:pt x="33974" y="1450268"/>
                  </a:lnTo>
                  <a:lnTo>
                    <a:pt x="33676" y="1449764"/>
                  </a:lnTo>
                  <a:lnTo>
                    <a:pt x="33266" y="1449017"/>
                  </a:lnTo>
                  <a:lnTo>
                    <a:pt x="32889" y="1448585"/>
                  </a:lnTo>
                  <a:lnTo>
                    <a:pt x="32367" y="1447722"/>
                  </a:lnTo>
                  <a:lnTo>
                    <a:pt x="31992" y="1447212"/>
                  </a:lnTo>
                  <a:lnTo>
                    <a:pt x="31775" y="1446477"/>
                  </a:lnTo>
                  <a:lnTo>
                    <a:pt x="31589" y="1446125"/>
                  </a:lnTo>
                  <a:lnTo>
                    <a:pt x="31099" y="1445572"/>
                  </a:lnTo>
                  <a:lnTo>
                    <a:pt x="30722" y="1445141"/>
                  </a:lnTo>
                  <a:lnTo>
                    <a:pt x="30231" y="1444630"/>
                  </a:lnTo>
                  <a:lnTo>
                    <a:pt x="28985" y="1443288"/>
                  </a:lnTo>
                  <a:lnTo>
                    <a:pt x="28456" y="1442698"/>
                  </a:lnTo>
                  <a:lnTo>
                    <a:pt x="27481" y="1441325"/>
                  </a:lnTo>
                  <a:lnTo>
                    <a:pt x="27028" y="1440815"/>
                  </a:lnTo>
                  <a:lnTo>
                    <a:pt x="26537" y="1440298"/>
                  </a:lnTo>
                  <a:lnTo>
                    <a:pt x="25654" y="1440049"/>
                  </a:lnTo>
                  <a:lnTo>
                    <a:pt x="24038" y="1439709"/>
                  </a:lnTo>
                  <a:lnTo>
                    <a:pt x="23266" y="1439654"/>
                  </a:lnTo>
                  <a:lnTo>
                    <a:pt x="22722" y="1439794"/>
                  </a:lnTo>
                  <a:lnTo>
                    <a:pt x="22212" y="1440134"/>
                  </a:lnTo>
                  <a:lnTo>
                    <a:pt x="21740" y="1440547"/>
                  </a:lnTo>
                  <a:lnTo>
                    <a:pt x="21103" y="1441350"/>
                  </a:lnTo>
                  <a:lnTo>
                    <a:pt x="20356" y="1441951"/>
                  </a:lnTo>
                  <a:lnTo>
                    <a:pt x="19730" y="1442327"/>
                  </a:lnTo>
                  <a:lnTo>
                    <a:pt x="18788" y="1443002"/>
                  </a:lnTo>
                  <a:lnTo>
                    <a:pt x="18474" y="1443227"/>
                  </a:lnTo>
                  <a:lnTo>
                    <a:pt x="17804" y="1443792"/>
                  </a:lnTo>
                  <a:lnTo>
                    <a:pt x="17020" y="1444357"/>
                  </a:lnTo>
                  <a:lnTo>
                    <a:pt x="16354" y="1444727"/>
                  </a:lnTo>
                  <a:lnTo>
                    <a:pt x="15922" y="1445067"/>
                  </a:lnTo>
                  <a:lnTo>
                    <a:pt x="15576" y="1444946"/>
                  </a:lnTo>
                  <a:lnTo>
                    <a:pt x="15311" y="1444709"/>
                  </a:lnTo>
                  <a:lnTo>
                    <a:pt x="15049" y="1444314"/>
                  </a:lnTo>
                  <a:lnTo>
                    <a:pt x="14909" y="1443658"/>
                  </a:lnTo>
                  <a:lnTo>
                    <a:pt x="14957" y="1443232"/>
                  </a:lnTo>
                  <a:lnTo>
                    <a:pt x="15081" y="1442850"/>
                  </a:lnTo>
                  <a:lnTo>
                    <a:pt x="16532" y="1434721"/>
                  </a:lnTo>
                  <a:lnTo>
                    <a:pt x="17069" y="1433148"/>
                  </a:lnTo>
                  <a:lnTo>
                    <a:pt x="17274" y="1432570"/>
                  </a:lnTo>
                  <a:lnTo>
                    <a:pt x="17641" y="1431690"/>
                  </a:lnTo>
                  <a:lnTo>
                    <a:pt x="18054" y="1430462"/>
                  </a:lnTo>
                  <a:lnTo>
                    <a:pt x="18344" y="1429618"/>
                  </a:lnTo>
                  <a:lnTo>
                    <a:pt x="18472" y="1429041"/>
                  </a:lnTo>
                  <a:lnTo>
                    <a:pt x="18483" y="1428500"/>
                  </a:lnTo>
                  <a:lnTo>
                    <a:pt x="18423" y="1427686"/>
                  </a:lnTo>
                  <a:lnTo>
                    <a:pt x="18319" y="1427145"/>
                  </a:lnTo>
                  <a:lnTo>
                    <a:pt x="18186" y="1426137"/>
                  </a:lnTo>
                  <a:lnTo>
                    <a:pt x="18084" y="1425517"/>
                  </a:lnTo>
                  <a:lnTo>
                    <a:pt x="18059" y="1424897"/>
                  </a:lnTo>
                  <a:lnTo>
                    <a:pt x="17812" y="1423810"/>
                  </a:lnTo>
                  <a:lnTo>
                    <a:pt x="17666" y="1423384"/>
                  </a:lnTo>
                  <a:lnTo>
                    <a:pt x="17647" y="1422491"/>
                  </a:lnTo>
                  <a:lnTo>
                    <a:pt x="17584" y="1421835"/>
                  </a:lnTo>
                  <a:lnTo>
                    <a:pt x="17516" y="1421367"/>
                  </a:lnTo>
                  <a:lnTo>
                    <a:pt x="17376" y="1420711"/>
                  </a:lnTo>
                  <a:lnTo>
                    <a:pt x="16902" y="1419424"/>
                  </a:lnTo>
                  <a:lnTo>
                    <a:pt x="16680" y="1418919"/>
                  </a:lnTo>
                  <a:lnTo>
                    <a:pt x="16118" y="1418129"/>
                  </a:lnTo>
                  <a:lnTo>
                    <a:pt x="15512" y="1417540"/>
                  </a:lnTo>
                  <a:lnTo>
                    <a:pt x="14977" y="1417297"/>
                  </a:lnTo>
                  <a:lnTo>
                    <a:pt x="14094" y="1417005"/>
                  </a:lnTo>
                  <a:lnTo>
                    <a:pt x="13096" y="1416677"/>
                  </a:lnTo>
                  <a:lnTo>
                    <a:pt x="11795" y="1416112"/>
                  </a:lnTo>
                  <a:lnTo>
                    <a:pt x="11148" y="1415632"/>
                  </a:lnTo>
                  <a:lnTo>
                    <a:pt x="10468" y="1414885"/>
                  </a:lnTo>
                  <a:lnTo>
                    <a:pt x="10013" y="1414490"/>
                  </a:lnTo>
                  <a:lnTo>
                    <a:pt x="9370" y="1413859"/>
                  </a:lnTo>
                  <a:lnTo>
                    <a:pt x="8880" y="1413305"/>
                  </a:lnTo>
                  <a:lnTo>
                    <a:pt x="8617" y="1412953"/>
                  </a:lnTo>
                  <a:lnTo>
                    <a:pt x="7978" y="1412090"/>
                  </a:lnTo>
                  <a:lnTo>
                    <a:pt x="7338" y="1411306"/>
                  </a:lnTo>
                  <a:lnTo>
                    <a:pt x="6731" y="1410790"/>
                  </a:lnTo>
                  <a:lnTo>
                    <a:pt x="5853" y="1410304"/>
                  </a:lnTo>
                  <a:lnTo>
                    <a:pt x="5434" y="1409988"/>
                  </a:lnTo>
                  <a:lnTo>
                    <a:pt x="5051" y="1409867"/>
                  </a:lnTo>
                  <a:lnTo>
                    <a:pt x="3997" y="1408567"/>
                  </a:lnTo>
                  <a:lnTo>
                    <a:pt x="3663" y="1407941"/>
                  </a:lnTo>
                  <a:lnTo>
                    <a:pt x="3172" y="1407351"/>
                  </a:lnTo>
                  <a:lnTo>
                    <a:pt x="2687" y="1406568"/>
                  </a:lnTo>
                  <a:lnTo>
                    <a:pt x="2196" y="1406021"/>
                  </a:lnTo>
                  <a:lnTo>
                    <a:pt x="1781" y="1405584"/>
                  </a:lnTo>
                  <a:lnTo>
                    <a:pt x="1445" y="1405037"/>
                  </a:lnTo>
                  <a:lnTo>
                    <a:pt x="1183" y="1404605"/>
                  </a:lnTo>
                  <a:lnTo>
                    <a:pt x="856" y="1403670"/>
                  </a:lnTo>
                  <a:lnTo>
                    <a:pt x="682" y="1402783"/>
                  </a:lnTo>
                  <a:lnTo>
                    <a:pt x="215" y="1401149"/>
                  </a:lnTo>
                  <a:lnTo>
                    <a:pt x="0" y="1400371"/>
                  </a:lnTo>
                  <a:lnTo>
                    <a:pt x="52" y="1399751"/>
                  </a:lnTo>
                  <a:lnTo>
                    <a:pt x="303" y="1398871"/>
                  </a:lnTo>
                  <a:lnTo>
                    <a:pt x="548" y="1398257"/>
                  </a:lnTo>
                  <a:lnTo>
                    <a:pt x="641" y="1397485"/>
                  </a:lnTo>
                  <a:lnTo>
                    <a:pt x="614" y="1396981"/>
                  </a:lnTo>
                  <a:lnTo>
                    <a:pt x="671" y="1396131"/>
                  </a:lnTo>
                  <a:lnTo>
                    <a:pt x="807" y="1395207"/>
                  </a:lnTo>
                  <a:lnTo>
                    <a:pt x="939" y="1394435"/>
                  </a:lnTo>
                  <a:lnTo>
                    <a:pt x="1185" y="1393821"/>
                  </a:lnTo>
                  <a:lnTo>
                    <a:pt x="1633" y="1392789"/>
                  </a:lnTo>
                  <a:lnTo>
                    <a:pt x="2084" y="1391561"/>
                  </a:lnTo>
                  <a:lnTo>
                    <a:pt x="2326" y="1391063"/>
                  </a:lnTo>
                  <a:lnTo>
                    <a:pt x="2905" y="1389730"/>
                  </a:lnTo>
                  <a:lnTo>
                    <a:pt x="10833" y="1387913"/>
                  </a:lnTo>
                  <a:lnTo>
                    <a:pt x="14360" y="1386738"/>
                  </a:lnTo>
                  <a:lnTo>
                    <a:pt x="17182" y="1384857"/>
                  </a:lnTo>
                  <a:lnTo>
                    <a:pt x="17887" y="1383211"/>
                  </a:lnTo>
                  <a:lnTo>
                    <a:pt x="20003" y="1380155"/>
                  </a:lnTo>
                  <a:lnTo>
                    <a:pt x="20709" y="1377099"/>
                  </a:lnTo>
                  <a:lnTo>
                    <a:pt x="20474" y="1372864"/>
                  </a:lnTo>
                  <a:lnTo>
                    <a:pt x="20708" y="1369575"/>
                  </a:lnTo>
                  <a:lnTo>
                    <a:pt x="18592" y="1368867"/>
                  </a:lnTo>
                  <a:lnTo>
                    <a:pt x="17417" y="1367929"/>
                  </a:lnTo>
                  <a:lnTo>
                    <a:pt x="18122" y="1364635"/>
                  </a:lnTo>
                  <a:lnTo>
                    <a:pt x="20943" y="1361346"/>
                  </a:lnTo>
                  <a:lnTo>
                    <a:pt x="23765" y="1358757"/>
                  </a:lnTo>
                  <a:lnTo>
                    <a:pt x="23295" y="1356643"/>
                  </a:lnTo>
                  <a:lnTo>
                    <a:pt x="23060" y="1352408"/>
                  </a:lnTo>
                  <a:lnTo>
                    <a:pt x="23295" y="1349353"/>
                  </a:lnTo>
                  <a:lnTo>
                    <a:pt x="22824" y="1347236"/>
                  </a:lnTo>
                  <a:lnTo>
                    <a:pt x="22354" y="1343946"/>
                  </a:lnTo>
                  <a:lnTo>
                    <a:pt x="23060" y="1342533"/>
                  </a:lnTo>
                  <a:lnTo>
                    <a:pt x="24471" y="1339715"/>
                  </a:lnTo>
                  <a:lnTo>
                    <a:pt x="25881" y="1336187"/>
                  </a:lnTo>
                  <a:lnTo>
                    <a:pt x="27997" y="1333365"/>
                  </a:lnTo>
                  <a:lnTo>
                    <a:pt x="30349" y="1330310"/>
                  </a:lnTo>
                  <a:lnTo>
                    <a:pt x="31759" y="1326780"/>
                  </a:lnTo>
                  <a:lnTo>
                    <a:pt x="33640" y="1323253"/>
                  </a:lnTo>
                  <a:lnTo>
                    <a:pt x="34111" y="1321372"/>
                  </a:lnTo>
                  <a:lnTo>
                    <a:pt x="35522" y="1318083"/>
                  </a:lnTo>
                  <a:lnTo>
                    <a:pt x="40316" y="1310711"/>
                  </a:lnTo>
                  <a:lnTo>
                    <a:pt x="40325" y="1310285"/>
                  </a:lnTo>
                  <a:lnTo>
                    <a:pt x="40569" y="1309750"/>
                  </a:lnTo>
                  <a:lnTo>
                    <a:pt x="40902" y="1308596"/>
                  </a:lnTo>
                  <a:lnTo>
                    <a:pt x="41225" y="1307983"/>
                  </a:lnTo>
                  <a:lnTo>
                    <a:pt x="41681" y="1306561"/>
                  </a:lnTo>
                  <a:lnTo>
                    <a:pt x="41752" y="1303387"/>
                  </a:lnTo>
                  <a:lnTo>
                    <a:pt x="42457" y="1299860"/>
                  </a:lnTo>
                  <a:lnTo>
                    <a:pt x="43868" y="1297275"/>
                  </a:lnTo>
                  <a:lnTo>
                    <a:pt x="45514" y="1295157"/>
                  </a:lnTo>
                  <a:lnTo>
                    <a:pt x="47395" y="1292806"/>
                  </a:lnTo>
                  <a:lnTo>
                    <a:pt x="46690" y="1288575"/>
                  </a:lnTo>
                  <a:lnTo>
                    <a:pt x="48806" y="1284577"/>
                  </a:lnTo>
                  <a:lnTo>
                    <a:pt x="49041" y="1279638"/>
                  </a:lnTo>
                  <a:lnTo>
                    <a:pt x="49276" y="1274231"/>
                  </a:lnTo>
                  <a:lnTo>
                    <a:pt x="50452" y="1270233"/>
                  </a:lnTo>
                  <a:lnTo>
                    <a:pt x="51392" y="1265297"/>
                  </a:lnTo>
                  <a:lnTo>
                    <a:pt x="52568" y="1260828"/>
                  </a:lnTo>
                  <a:lnTo>
                    <a:pt x="53038" y="1257302"/>
                  </a:lnTo>
                  <a:lnTo>
                    <a:pt x="53038" y="1254246"/>
                  </a:lnTo>
                  <a:lnTo>
                    <a:pt x="54919" y="1251894"/>
                  </a:lnTo>
                  <a:lnTo>
                    <a:pt x="57068" y="1251305"/>
                  </a:lnTo>
                  <a:lnTo>
                    <a:pt x="58069" y="1249665"/>
                  </a:lnTo>
                  <a:lnTo>
                    <a:pt x="59781" y="1247520"/>
                  </a:lnTo>
                  <a:lnTo>
                    <a:pt x="61540" y="1246312"/>
                  </a:lnTo>
                  <a:lnTo>
                    <a:pt x="63380" y="1245169"/>
                  </a:lnTo>
                  <a:lnTo>
                    <a:pt x="65408" y="1244677"/>
                  </a:lnTo>
                  <a:lnTo>
                    <a:pt x="67600" y="1244373"/>
                  </a:lnTo>
                  <a:lnTo>
                    <a:pt x="70139" y="1244051"/>
                  </a:lnTo>
                  <a:lnTo>
                    <a:pt x="72252" y="1243711"/>
                  </a:lnTo>
                  <a:lnTo>
                    <a:pt x="73594" y="1241900"/>
                  </a:lnTo>
                  <a:lnTo>
                    <a:pt x="74410" y="1241202"/>
                  </a:lnTo>
                  <a:lnTo>
                    <a:pt x="74778" y="1240060"/>
                  </a:lnTo>
                  <a:lnTo>
                    <a:pt x="75699" y="1238347"/>
                  </a:lnTo>
                  <a:lnTo>
                    <a:pt x="76235" y="1235916"/>
                  </a:lnTo>
                  <a:lnTo>
                    <a:pt x="76807" y="1234993"/>
                  </a:lnTo>
                  <a:lnTo>
                    <a:pt x="78946" y="1232095"/>
                  </a:lnTo>
                  <a:lnTo>
                    <a:pt x="79437" y="1230327"/>
                  </a:lnTo>
                  <a:lnTo>
                    <a:pt x="78761" y="1228425"/>
                  </a:lnTo>
                  <a:lnTo>
                    <a:pt x="77477" y="1226007"/>
                  </a:lnTo>
                  <a:lnTo>
                    <a:pt x="76200" y="1223711"/>
                  </a:lnTo>
                  <a:lnTo>
                    <a:pt x="75556" y="1222459"/>
                  </a:lnTo>
                  <a:lnTo>
                    <a:pt x="75323" y="1220151"/>
                  </a:lnTo>
                  <a:lnTo>
                    <a:pt x="75880" y="1217369"/>
                  </a:lnTo>
                  <a:lnTo>
                    <a:pt x="76546" y="1215977"/>
                  </a:lnTo>
                  <a:lnTo>
                    <a:pt x="76985" y="1214713"/>
                  </a:lnTo>
                  <a:lnTo>
                    <a:pt x="77865" y="1213741"/>
                  </a:lnTo>
                  <a:lnTo>
                    <a:pt x="78643" y="1212265"/>
                  </a:lnTo>
                  <a:lnTo>
                    <a:pt x="79564" y="1211329"/>
                  </a:lnTo>
                  <a:lnTo>
                    <a:pt x="80765" y="1209798"/>
                  </a:lnTo>
                  <a:lnTo>
                    <a:pt x="81735" y="1208310"/>
                  </a:lnTo>
                  <a:lnTo>
                    <a:pt x="82210" y="1204683"/>
                  </a:lnTo>
                  <a:lnTo>
                    <a:pt x="81952" y="1202642"/>
                  </a:lnTo>
                  <a:lnTo>
                    <a:pt x="81317" y="1200042"/>
                  </a:lnTo>
                  <a:lnTo>
                    <a:pt x="80165" y="1197927"/>
                  </a:lnTo>
                  <a:lnTo>
                    <a:pt x="78900" y="1196633"/>
                  </a:lnTo>
                  <a:lnTo>
                    <a:pt x="78314" y="1194999"/>
                  </a:lnTo>
                  <a:lnTo>
                    <a:pt x="77334" y="1193224"/>
                  </a:lnTo>
                  <a:lnTo>
                    <a:pt x="76663" y="1191438"/>
                  </a:lnTo>
                  <a:lnTo>
                    <a:pt x="75829" y="1189506"/>
                  </a:lnTo>
                  <a:lnTo>
                    <a:pt x="75099" y="1188067"/>
                  </a:lnTo>
                  <a:lnTo>
                    <a:pt x="73694" y="1187095"/>
                  </a:lnTo>
                  <a:lnTo>
                    <a:pt x="72770" y="1186444"/>
                  </a:lnTo>
                  <a:lnTo>
                    <a:pt x="71891" y="1184354"/>
                  </a:lnTo>
                  <a:lnTo>
                    <a:pt x="71444" y="1183176"/>
                  </a:lnTo>
                  <a:lnTo>
                    <a:pt x="70675" y="1181742"/>
                  </a:lnTo>
                  <a:lnTo>
                    <a:pt x="70193" y="1179865"/>
                  </a:lnTo>
                  <a:lnTo>
                    <a:pt x="69626" y="1178620"/>
                  </a:lnTo>
                  <a:lnTo>
                    <a:pt x="69144" y="1176742"/>
                  </a:lnTo>
                  <a:lnTo>
                    <a:pt x="68947" y="1175126"/>
                  </a:lnTo>
                  <a:lnTo>
                    <a:pt x="68177" y="1172143"/>
                  </a:lnTo>
                  <a:lnTo>
                    <a:pt x="68058" y="1170558"/>
                  </a:lnTo>
                  <a:lnTo>
                    <a:pt x="68378" y="1169227"/>
                  </a:lnTo>
                  <a:lnTo>
                    <a:pt x="68485" y="1168292"/>
                  </a:lnTo>
                  <a:lnTo>
                    <a:pt x="68617" y="1167040"/>
                  </a:lnTo>
                  <a:lnTo>
                    <a:pt x="68768" y="1163892"/>
                  </a:lnTo>
                  <a:lnTo>
                    <a:pt x="68771" y="1163194"/>
                  </a:lnTo>
                  <a:lnTo>
                    <a:pt x="68783" y="1161918"/>
                  </a:lnTo>
                  <a:lnTo>
                    <a:pt x="68920" y="1160788"/>
                  </a:lnTo>
                  <a:lnTo>
                    <a:pt x="68991" y="1159117"/>
                  </a:lnTo>
                  <a:lnTo>
                    <a:pt x="68949" y="1158267"/>
                  </a:lnTo>
                  <a:lnTo>
                    <a:pt x="68391" y="1157209"/>
                  </a:lnTo>
                  <a:lnTo>
                    <a:pt x="67410" y="1156171"/>
                  </a:lnTo>
                  <a:lnTo>
                    <a:pt x="66581" y="1155090"/>
                  </a:lnTo>
                  <a:lnTo>
                    <a:pt x="66400" y="1153820"/>
                  </a:lnTo>
                  <a:lnTo>
                    <a:pt x="66423" y="1151960"/>
                  </a:lnTo>
                  <a:lnTo>
                    <a:pt x="66565" y="1150168"/>
                  </a:lnTo>
                  <a:lnTo>
                    <a:pt x="66481" y="1148510"/>
                  </a:lnTo>
                  <a:lnTo>
                    <a:pt x="66474" y="1147617"/>
                  </a:lnTo>
                  <a:lnTo>
                    <a:pt x="65931" y="1146055"/>
                  </a:lnTo>
                  <a:lnTo>
                    <a:pt x="65749" y="1145521"/>
                  </a:lnTo>
                  <a:lnTo>
                    <a:pt x="65774" y="1144476"/>
                  </a:lnTo>
                  <a:lnTo>
                    <a:pt x="65693" y="1143625"/>
                  </a:lnTo>
                  <a:lnTo>
                    <a:pt x="65673" y="1142465"/>
                  </a:lnTo>
                  <a:lnTo>
                    <a:pt x="65742" y="1141529"/>
                  </a:lnTo>
                  <a:lnTo>
                    <a:pt x="65735" y="1140636"/>
                  </a:lnTo>
                  <a:lnTo>
                    <a:pt x="65706" y="1140059"/>
                  </a:lnTo>
                  <a:lnTo>
                    <a:pt x="65889" y="1138303"/>
                  </a:lnTo>
                  <a:lnTo>
                    <a:pt x="65145" y="1136602"/>
                  </a:lnTo>
                  <a:lnTo>
                    <a:pt x="64012" y="1136426"/>
                  </a:lnTo>
                  <a:lnTo>
                    <a:pt x="62885" y="1135551"/>
                  </a:lnTo>
                  <a:lnTo>
                    <a:pt x="61978" y="1134475"/>
                  </a:lnTo>
                  <a:lnTo>
                    <a:pt x="61498" y="1133412"/>
                  </a:lnTo>
                  <a:lnTo>
                    <a:pt x="61318" y="1132143"/>
                  </a:lnTo>
                  <a:lnTo>
                    <a:pt x="61217" y="1130132"/>
                  </a:lnTo>
                  <a:lnTo>
                    <a:pt x="61085" y="1129056"/>
                  </a:lnTo>
                  <a:lnTo>
                    <a:pt x="61198" y="1127459"/>
                  </a:lnTo>
                  <a:lnTo>
                    <a:pt x="60877" y="1125691"/>
                  </a:lnTo>
                  <a:lnTo>
                    <a:pt x="60308" y="1123631"/>
                  </a:lnTo>
                  <a:lnTo>
                    <a:pt x="59275" y="1120812"/>
                  </a:lnTo>
                  <a:lnTo>
                    <a:pt x="57924" y="1118595"/>
                  </a:lnTo>
                  <a:lnTo>
                    <a:pt x="56895" y="1116632"/>
                  </a:lnTo>
                  <a:lnTo>
                    <a:pt x="56453" y="1114755"/>
                  </a:lnTo>
                  <a:lnTo>
                    <a:pt x="56654" y="1113388"/>
                  </a:lnTo>
                  <a:lnTo>
                    <a:pt x="56843" y="1111748"/>
                  </a:lnTo>
                  <a:lnTo>
                    <a:pt x="56906" y="1109925"/>
                  </a:lnTo>
                  <a:lnTo>
                    <a:pt x="57154" y="1108710"/>
                  </a:lnTo>
                  <a:lnTo>
                    <a:pt x="56782" y="1106718"/>
                  </a:lnTo>
                  <a:lnTo>
                    <a:pt x="56559" y="1104597"/>
                  </a:lnTo>
                  <a:lnTo>
                    <a:pt x="56423" y="1103437"/>
                  </a:lnTo>
                  <a:lnTo>
                    <a:pt x="54905" y="1101736"/>
                  </a:lnTo>
                  <a:lnTo>
                    <a:pt x="54417" y="1099743"/>
                  </a:lnTo>
                  <a:lnTo>
                    <a:pt x="53628" y="1097920"/>
                  </a:lnTo>
                  <a:lnTo>
                    <a:pt x="52347" y="1095544"/>
                  </a:lnTo>
                  <a:lnTo>
                    <a:pt x="50726" y="1094889"/>
                  </a:lnTo>
                  <a:lnTo>
                    <a:pt x="49545" y="1092975"/>
                  </a:lnTo>
                  <a:lnTo>
                    <a:pt x="48348" y="1091523"/>
                  </a:lnTo>
                  <a:lnTo>
                    <a:pt x="48008" y="1089372"/>
                  </a:lnTo>
                  <a:lnTo>
                    <a:pt x="48063" y="1088163"/>
                  </a:lnTo>
                  <a:lnTo>
                    <a:pt x="48155" y="1086924"/>
                  </a:lnTo>
                  <a:lnTo>
                    <a:pt x="48693" y="1085302"/>
                  </a:lnTo>
                  <a:lnTo>
                    <a:pt x="49431" y="1084572"/>
                  </a:lnTo>
                  <a:lnTo>
                    <a:pt x="49405" y="1083291"/>
                  </a:lnTo>
                  <a:lnTo>
                    <a:pt x="47944" y="1078175"/>
                  </a:lnTo>
                  <a:lnTo>
                    <a:pt x="46348" y="1073923"/>
                  </a:lnTo>
                  <a:lnTo>
                    <a:pt x="44930" y="1071441"/>
                  </a:lnTo>
                  <a:lnTo>
                    <a:pt x="44044" y="1067719"/>
                  </a:lnTo>
                  <a:lnTo>
                    <a:pt x="42626" y="1062935"/>
                  </a:lnTo>
                  <a:lnTo>
                    <a:pt x="41563" y="1060098"/>
                  </a:lnTo>
                  <a:lnTo>
                    <a:pt x="40145" y="1058148"/>
                  </a:lnTo>
                  <a:lnTo>
                    <a:pt x="39259" y="1054958"/>
                  </a:lnTo>
                  <a:lnTo>
                    <a:pt x="37841" y="1050881"/>
                  </a:lnTo>
                  <a:lnTo>
                    <a:pt x="36778" y="1045210"/>
                  </a:lnTo>
                  <a:lnTo>
                    <a:pt x="36069" y="1041489"/>
                  </a:lnTo>
                  <a:lnTo>
                    <a:pt x="35537" y="1037412"/>
                  </a:lnTo>
                  <a:lnTo>
                    <a:pt x="35537" y="1034399"/>
                  </a:lnTo>
                  <a:lnTo>
                    <a:pt x="35714" y="1031562"/>
                  </a:lnTo>
                  <a:lnTo>
                    <a:pt x="36423" y="1029791"/>
                  </a:lnTo>
                  <a:lnTo>
                    <a:pt x="36423" y="1026422"/>
                  </a:lnTo>
                  <a:lnTo>
                    <a:pt x="38550" y="1020219"/>
                  </a:lnTo>
                  <a:lnTo>
                    <a:pt x="36955" y="1015258"/>
                  </a:lnTo>
                  <a:lnTo>
                    <a:pt x="37309" y="1012777"/>
                  </a:lnTo>
                  <a:lnTo>
                    <a:pt x="38018" y="1011358"/>
                  </a:lnTo>
                  <a:lnTo>
                    <a:pt x="39081" y="1009587"/>
                  </a:lnTo>
                  <a:lnTo>
                    <a:pt x="39082" y="1007637"/>
                  </a:lnTo>
                  <a:lnTo>
                    <a:pt x="39082" y="1005331"/>
                  </a:lnTo>
                  <a:lnTo>
                    <a:pt x="38372" y="1002849"/>
                  </a:lnTo>
                  <a:lnTo>
                    <a:pt x="36955" y="1000547"/>
                  </a:lnTo>
                  <a:lnTo>
                    <a:pt x="36069" y="998773"/>
                  </a:lnTo>
                  <a:lnTo>
                    <a:pt x="33764" y="997178"/>
                  </a:lnTo>
                  <a:lnTo>
                    <a:pt x="33765" y="994165"/>
                  </a:lnTo>
                  <a:lnTo>
                    <a:pt x="33765" y="991507"/>
                  </a:lnTo>
                  <a:lnTo>
                    <a:pt x="33765" y="988493"/>
                  </a:lnTo>
                  <a:lnTo>
                    <a:pt x="34119" y="986015"/>
                  </a:lnTo>
                  <a:lnTo>
                    <a:pt x="35005" y="984065"/>
                  </a:lnTo>
                  <a:lnTo>
                    <a:pt x="35182" y="982646"/>
                  </a:lnTo>
                  <a:lnTo>
                    <a:pt x="34651" y="980696"/>
                  </a:lnTo>
                  <a:lnTo>
                    <a:pt x="33764" y="976619"/>
                  </a:lnTo>
                  <a:lnTo>
                    <a:pt x="33368" y="973919"/>
                  </a:lnTo>
                  <a:lnTo>
                    <a:pt x="35740" y="968831"/>
                  </a:lnTo>
                  <a:lnTo>
                    <a:pt x="37154" y="962613"/>
                  </a:lnTo>
                  <a:lnTo>
                    <a:pt x="36863" y="958381"/>
                  </a:lnTo>
                  <a:lnTo>
                    <a:pt x="36141" y="955085"/>
                  </a:lnTo>
                  <a:lnTo>
                    <a:pt x="39811" y="946446"/>
                  </a:lnTo>
                  <a:lnTo>
                    <a:pt x="38538" y="940930"/>
                  </a:lnTo>
                  <a:lnTo>
                    <a:pt x="38750" y="934772"/>
                  </a:lnTo>
                  <a:lnTo>
                    <a:pt x="40660" y="931166"/>
                  </a:lnTo>
                  <a:lnTo>
                    <a:pt x="42146" y="928830"/>
                  </a:lnTo>
                  <a:lnTo>
                    <a:pt x="43207" y="925646"/>
                  </a:lnTo>
                  <a:lnTo>
                    <a:pt x="43207" y="920130"/>
                  </a:lnTo>
                  <a:lnTo>
                    <a:pt x="42146" y="912278"/>
                  </a:lnTo>
                  <a:lnTo>
                    <a:pt x="42570" y="900604"/>
                  </a:lnTo>
                  <a:lnTo>
                    <a:pt x="40820" y="885901"/>
                  </a:lnTo>
                  <a:lnTo>
                    <a:pt x="44263" y="880622"/>
                  </a:lnTo>
                  <a:lnTo>
                    <a:pt x="47259" y="875743"/>
                  </a:lnTo>
                  <a:lnTo>
                    <a:pt x="52035" y="866488"/>
                  </a:lnTo>
                  <a:lnTo>
                    <a:pt x="54457" y="860546"/>
                  </a:lnTo>
                  <a:lnTo>
                    <a:pt x="56753" y="853068"/>
                  </a:lnTo>
                  <a:lnTo>
                    <a:pt x="59356" y="845579"/>
                  </a:lnTo>
                  <a:lnTo>
                    <a:pt x="62667" y="836217"/>
                  </a:lnTo>
                  <a:lnTo>
                    <a:pt x="65165" y="827882"/>
                  </a:lnTo>
                  <a:lnTo>
                    <a:pt x="67852" y="820622"/>
                  </a:lnTo>
                  <a:lnTo>
                    <a:pt x="68728" y="814425"/>
                  </a:lnTo>
                  <a:lnTo>
                    <a:pt x="69101" y="809322"/>
                  </a:lnTo>
                  <a:lnTo>
                    <a:pt x="69732" y="805060"/>
                  </a:lnTo>
                  <a:lnTo>
                    <a:pt x="69983" y="798571"/>
                  </a:lnTo>
                  <a:lnTo>
                    <a:pt x="70782" y="792374"/>
                  </a:lnTo>
                  <a:lnTo>
                    <a:pt x="71033" y="785886"/>
                  </a:lnTo>
                  <a:lnTo>
                    <a:pt x="73265" y="778795"/>
                  </a:lnTo>
                  <a:lnTo>
                    <a:pt x="75016" y="76879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4" name="object 94">
              <a:extLst>
                <a:ext uri="{FF2B5EF4-FFF2-40B4-BE49-F238E27FC236}">
                  <a16:creationId xmlns:a16="http://schemas.microsoft.com/office/drawing/2014/main" id="{05BB661B-E2D4-4111-B684-9AB41DF55B1A}"/>
                </a:ext>
              </a:extLst>
            </p:cNvPr>
            <p:cNvSpPr/>
            <p:nvPr/>
          </p:nvSpPr>
          <p:spPr>
            <a:xfrm>
              <a:off x="8987505" y="3421004"/>
              <a:ext cx="410249" cy="1058996"/>
            </a:xfrm>
            <a:custGeom>
              <a:avLst/>
              <a:gdLst/>
              <a:ahLst/>
              <a:cxnLst/>
              <a:rect l="l" t="t" r="r" b="b"/>
              <a:pathLst>
                <a:path w="635189" h="1639645">
                  <a:moveTo>
                    <a:pt x="138655" y="198610"/>
                  </a:moveTo>
                  <a:lnTo>
                    <a:pt x="139089" y="198191"/>
                  </a:lnTo>
                  <a:lnTo>
                    <a:pt x="139522" y="197814"/>
                  </a:lnTo>
                  <a:lnTo>
                    <a:pt x="140228" y="197364"/>
                  </a:lnTo>
                  <a:lnTo>
                    <a:pt x="140968" y="197073"/>
                  </a:lnTo>
                  <a:lnTo>
                    <a:pt x="142069" y="196204"/>
                  </a:lnTo>
                  <a:lnTo>
                    <a:pt x="143872" y="195044"/>
                  </a:lnTo>
                  <a:lnTo>
                    <a:pt x="144618" y="194521"/>
                  </a:lnTo>
                  <a:lnTo>
                    <a:pt x="145134" y="193914"/>
                  </a:lnTo>
                  <a:lnTo>
                    <a:pt x="145958" y="193349"/>
                  </a:lnTo>
                  <a:lnTo>
                    <a:pt x="147408" y="192371"/>
                  </a:lnTo>
                  <a:lnTo>
                    <a:pt x="149755" y="191107"/>
                  </a:lnTo>
                  <a:lnTo>
                    <a:pt x="150307" y="190579"/>
                  </a:lnTo>
                  <a:lnTo>
                    <a:pt x="150702" y="190159"/>
                  </a:lnTo>
                  <a:lnTo>
                    <a:pt x="151102" y="189552"/>
                  </a:lnTo>
                  <a:lnTo>
                    <a:pt x="152907" y="188270"/>
                  </a:lnTo>
                  <a:lnTo>
                    <a:pt x="153541" y="187553"/>
                  </a:lnTo>
                  <a:lnTo>
                    <a:pt x="154217" y="186714"/>
                  </a:lnTo>
                  <a:lnTo>
                    <a:pt x="154812" y="185991"/>
                  </a:lnTo>
                  <a:lnTo>
                    <a:pt x="155332" y="185189"/>
                  </a:lnTo>
                  <a:lnTo>
                    <a:pt x="155812" y="184430"/>
                  </a:lnTo>
                  <a:lnTo>
                    <a:pt x="155976" y="184005"/>
                  </a:lnTo>
                  <a:lnTo>
                    <a:pt x="156186" y="183239"/>
                  </a:lnTo>
                  <a:lnTo>
                    <a:pt x="156591" y="182358"/>
                  </a:lnTo>
                  <a:lnTo>
                    <a:pt x="156919" y="181472"/>
                  </a:lnTo>
                  <a:lnTo>
                    <a:pt x="157452" y="180092"/>
                  </a:lnTo>
                  <a:lnTo>
                    <a:pt x="157662" y="179326"/>
                  </a:lnTo>
                  <a:lnTo>
                    <a:pt x="157597" y="178744"/>
                  </a:lnTo>
                  <a:lnTo>
                    <a:pt x="157572" y="178124"/>
                  </a:lnTo>
                  <a:lnTo>
                    <a:pt x="157546" y="177504"/>
                  </a:lnTo>
                  <a:lnTo>
                    <a:pt x="157535" y="176228"/>
                  </a:lnTo>
                  <a:lnTo>
                    <a:pt x="157630" y="175457"/>
                  </a:lnTo>
                  <a:lnTo>
                    <a:pt x="157923" y="174382"/>
                  </a:lnTo>
                  <a:lnTo>
                    <a:pt x="157979" y="173573"/>
                  </a:lnTo>
                  <a:lnTo>
                    <a:pt x="158311" y="172535"/>
                  </a:lnTo>
                  <a:lnTo>
                    <a:pt x="158598" y="171769"/>
                  </a:lnTo>
                  <a:lnTo>
                    <a:pt x="159200" y="170700"/>
                  </a:lnTo>
                  <a:lnTo>
                    <a:pt x="159641" y="170013"/>
                  </a:lnTo>
                  <a:lnTo>
                    <a:pt x="160120" y="169284"/>
                  </a:lnTo>
                  <a:lnTo>
                    <a:pt x="160912" y="168452"/>
                  </a:lnTo>
                  <a:lnTo>
                    <a:pt x="161667" y="167425"/>
                  </a:lnTo>
                  <a:lnTo>
                    <a:pt x="162181" y="166933"/>
                  </a:lnTo>
                  <a:lnTo>
                    <a:pt x="162889" y="166368"/>
                  </a:lnTo>
                  <a:lnTo>
                    <a:pt x="163399" y="166028"/>
                  </a:lnTo>
                  <a:lnTo>
                    <a:pt x="163829" y="165767"/>
                  </a:lnTo>
                  <a:lnTo>
                    <a:pt x="164996" y="165445"/>
                  </a:lnTo>
                  <a:lnTo>
                    <a:pt x="166044" y="165195"/>
                  </a:lnTo>
                  <a:lnTo>
                    <a:pt x="166703" y="165129"/>
                  </a:lnTo>
                  <a:lnTo>
                    <a:pt x="167748" y="165037"/>
                  </a:lnTo>
                  <a:lnTo>
                    <a:pt x="168873" y="164831"/>
                  </a:lnTo>
                  <a:lnTo>
                    <a:pt x="170312" y="164472"/>
                  </a:lnTo>
                  <a:lnTo>
                    <a:pt x="171288" y="163950"/>
                  </a:lnTo>
                  <a:lnTo>
                    <a:pt x="172079" y="163191"/>
                  </a:lnTo>
                  <a:lnTo>
                    <a:pt x="172483" y="162353"/>
                  </a:lnTo>
                  <a:lnTo>
                    <a:pt x="172853" y="161313"/>
                  </a:lnTo>
                  <a:lnTo>
                    <a:pt x="173020" y="160736"/>
                  </a:lnTo>
                  <a:lnTo>
                    <a:pt x="173242" y="159430"/>
                  </a:lnTo>
                  <a:lnTo>
                    <a:pt x="173258" y="158658"/>
                  </a:lnTo>
                  <a:lnTo>
                    <a:pt x="173252" y="157146"/>
                  </a:lnTo>
                  <a:lnTo>
                    <a:pt x="173304" y="156569"/>
                  </a:lnTo>
                  <a:lnTo>
                    <a:pt x="173472" y="155919"/>
                  </a:lnTo>
                  <a:lnTo>
                    <a:pt x="173557" y="155572"/>
                  </a:lnTo>
                  <a:lnTo>
                    <a:pt x="173843" y="154843"/>
                  </a:lnTo>
                  <a:lnTo>
                    <a:pt x="174250" y="153920"/>
                  </a:lnTo>
                  <a:lnTo>
                    <a:pt x="174657" y="152923"/>
                  </a:lnTo>
                  <a:lnTo>
                    <a:pt x="174868" y="152115"/>
                  </a:lnTo>
                  <a:lnTo>
                    <a:pt x="174963" y="151307"/>
                  </a:lnTo>
                  <a:lnTo>
                    <a:pt x="175172" y="150578"/>
                  </a:lnTo>
                  <a:lnTo>
                    <a:pt x="175537" y="149776"/>
                  </a:lnTo>
                  <a:lnTo>
                    <a:pt x="176175" y="148895"/>
                  </a:lnTo>
                  <a:lnTo>
                    <a:pt x="176574" y="148324"/>
                  </a:lnTo>
                  <a:lnTo>
                    <a:pt x="177398" y="147765"/>
                  </a:lnTo>
                  <a:lnTo>
                    <a:pt x="177946" y="147389"/>
                  </a:lnTo>
                  <a:lnTo>
                    <a:pt x="178882" y="147024"/>
                  </a:lnTo>
                  <a:lnTo>
                    <a:pt x="180671" y="146514"/>
                  </a:lnTo>
                  <a:lnTo>
                    <a:pt x="182768" y="146058"/>
                  </a:lnTo>
                  <a:lnTo>
                    <a:pt x="184167" y="145663"/>
                  </a:lnTo>
                  <a:lnTo>
                    <a:pt x="185290" y="145608"/>
                  </a:lnTo>
                  <a:lnTo>
                    <a:pt x="186559" y="145864"/>
                  </a:lnTo>
                  <a:lnTo>
                    <a:pt x="187448" y="145882"/>
                  </a:lnTo>
                  <a:lnTo>
                    <a:pt x="187855" y="146010"/>
                  </a:lnTo>
                  <a:lnTo>
                    <a:pt x="188369" y="146210"/>
                  </a:lnTo>
                  <a:lnTo>
                    <a:pt x="188742" y="146349"/>
                  </a:lnTo>
                  <a:lnTo>
                    <a:pt x="189162" y="146526"/>
                  </a:lnTo>
                  <a:lnTo>
                    <a:pt x="189314" y="146593"/>
                  </a:lnTo>
                  <a:lnTo>
                    <a:pt x="190000" y="147055"/>
                  </a:lnTo>
                  <a:lnTo>
                    <a:pt x="190571" y="147516"/>
                  </a:lnTo>
                  <a:lnTo>
                    <a:pt x="192049" y="147656"/>
                  </a:lnTo>
                  <a:lnTo>
                    <a:pt x="192957" y="146094"/>
                  </a:lnTo>
                  <a:lnTo>
                    <a:pt x="193459" y="142965"/>
                  </a:lnTo>
                  <a:lnTo>
                    <a:pt x="193754" y="140244"/>
                  </a:lnTo>
                  <a:lnTo>
                    <a:pt x="193935" y="138804"/>
                  </a:lnTo>
                  <a:lnTo>
                    <a:pt x="192675" y="134703"/>
                  </a:lnTo>
                  <a:lnTo>
                    <a:pt x="191394" y="133397"/>
                  </a:lnTo>
                  <a:lnTo>
                    <a:pt x="189610" y="132030"/>
                  </a:lnTo>
                  <a:lnTo>
                    <a:pt x="189162" y="131046"/>
                  </a:lnTo>
                  <a:lnTo>
                    <a:pt x="186246" y="129089"/>
                  </a:lnTo>
                  <a:lnTo>
                    <a:pt x="184150" y="126994"/>
                  </a:lnTo>
                  <a:lnTo>
                    <a:pt x="182985" y="124663"/>
                  </a:lnTo>
                  <a:lnTo>
                    <a:pt x="182520" y="121869"/>
                  </a:lnTo>
                  <a:lnTo>
                    <a:pt x="182758" y="110766"/>
                  </a:lnTo>
                  <a:lnTo>
                    <a:pt x="181122" y="108130"/>
                  </a:lnTo>
                  <a:lnTo>
                    <a:pt x="179725" y="106732"/>
                  </a:lnTo>
                  <a:lnTo>
                    <a:pt x="177862" y="106030"/>
                  </a:lnTo>
                  <a:lnTo>
                    <a:pt x="175175" y="105778"/>
                  </a:lnTo>
                  <a:lnTo>
                    <a:pt x="174292" y="105529"/>
                  </a:lnTo>
                  <a:lnTo>
                    <a:pt x="173175" y="105353"/>
                  </a:lnTo>
                  <a:lnTo>
                    <a:pt x="172288" y="105220"/>
                  </a:lnTo>
                  <a:lnTo>
                    <a:pt x="171747" y="105244"/>
                  </a:lnTo>
                  <a:lnTo>
                    <a:pt x="171281" y="105317"/>
                  </a:lnTo>
                  <a:lnTo>
                    <a:pt x="170169" y="104946"/>
                  </a:lnTo>
                  <a:lnTo>
                    <a:pt x="169523" y="104430"/>
                  </a:lnTo>
                  <a:lnTo>
                    <a:pt x="169227" y="103840"/>
                  </a:lnTo>
                  <a:lnTo>
                    <a:pt x="168180" y="100420"/>
                  </a:lnTo>
                  <a:lnTo>
                    <a:pt x="168240" y="99417"/>
                  </a:lnTo>
                  <a:lnTo>
                    <a:pt x="168490" y="98609"/>
                  </a:lnTo>
                  <a:lnTo>
                    <a:pt x="169170" y="97540"/>
                  </a:lnTo>
                  <a:lnTo>
                    <a:pt x="169602" y="97243"/>
                  </a:lnTo>
                  <a:lnTo>
                    <a:pt x="170384" y="96793"/>
                  </a:lnTo>
                  <a:lnTo>
                    <a:pt x="170856" y="96416"/>
                  </a:lnTo>
                  <a:lnTo>
                    <a:pt x="171679" y="95894"/>
                  </a:lnTo>
                  <a:lnTo>
                    <a:pt x="172460" y="95523"/>
                  </a:lnTo>
                  <a:lnTo>
                    <a:pt x="173357" y="95152"/>
                  </a:lnTo>
                  <a:lnTo>
                    <a:pt x="174526" y="94672"/>
                  </a:lnTo>
                  <a:lnTo>
                    <a:pt x="175932" y="94047"/>
                  </a:lnTo>
                  <a:lnTo>
                    <a:pt x="176915" y="93257"/>
                  </a:lnTo>
                  <a:lnTo>
                    <a:pt x="178328" y="92236"/>
                  </a:lnTo>
                  <a:lnTo>
                    <a:pt x="180963" y="90092"/>
                  </a:lnTo>
                  <a:lnTo>
                    <a:pt x="182458" y="88925"/>
                  </a:lnTo>
                  <a:lnTo>
                    <a:pt x="183327" y="88050"/>
                  </a:lnTo>
                  <a:lnTo>
                    <a:pt x="184314" y="87066"/>
                  </a:lnTo>
                  <a:lnTo>
                    <a:pt x="184643" y="86142"/>
                  </a:lnTo>
                  <a:lnTo>
                    <a:pt x="184973" y="85189"/>
                  </a:lnTo>
                  <a:lnTo>
                    <a:pt x="185308" y="83992"/>
                  </a:lnTo>
                  <a:lnTo>
                    <a:pt x="185324" y="83263"/>
                  </a:lnTo>
                  <a:lnTo>
                    <a:pt x="185257" y="82795"/>
                  </a:lnTo>
                  <a:lnTo>
                    <a:pt x="184963" y="82096"/>
                  </a:lnTo>
                  <a:lnTo>
                    <a:pt x="184592" y="81349"/>
                  </a:lnTo>
                  <a:lnTo>
                    <a:pt x="184297" y="80687"/>
                  </a:lnTo>
                  <a:lnTo>
                    <a:pt x="183776" y="79788"/>
                  </a:lnTo>
                  <a:lnTo>
                    <a:pt x="183247" y="79198"/>
                  </a:lnTo>
                  <a:lnTo>
                    <a:pt x="182485" y="78719"/>
                  </a:lnTo>
                  <a:lnTo>
                    <a:pt x="182028" y="78439"/>
                  </a:lnTo>
                  <a:lnTo>
                    <a:pt x="181227" y="77923"/>
                  </a:lnTo>
                  <a:lnTo>
                    <a:pt x="180620" y="77364"/>
                  </a:lnTo>
                  <a:lnTo>
                    <a:pt x="179897" y="76847"/>
                  </a:lnTo>
                  <a:lnTo>
                    <a:pt x="179252" y="76294"/>
                  </a:lnTo>
                  <a:lnTo>
                    <a:pt x="178575" y="75468"/>
                  </a:lnTo>
                  <a:lnTo>
                    <a:pt x="177630" y="74447"/>
                  </a:lnTo>
                  <a:lnTo>
                    <a:pt x="176836" y="73658"/>
                  </a:lnTo>
                  <a:lnTo>
                    <a:pt x="172323" y="69660"/>
                  </a:lnTo>
                  <a:lnTo>
                    <a:pt x="170271" y="68068"/>
                  </a:lnTo>
                  <a:lnTo>
                    <a:pt x="169280" y="67430"/>
                  </a:lnTo>
                  <a:lnTo>
                    <a:pt x="168217" y="66519"/>
                  </a:lnTo>
                  <a:lnTo>
                    <a:pt x="167689" y="65930"/>
                  </a:lnTo>
                  <a:lnTo>
                    <a:pt x="167008" y="65219"/>
                  </a:lnTo>
                  <a:lnTo>
                    <a:pt x="166525" y="64320"/>
                  </a:lnTo>
                  <a:lnTo>
                    <a:pt x="166653" y="63785"/>
                  </a:lnTo>
                  <a:lnTo>
                    <a:pt x="166784" y="63591"/>
                  </a:lnTo>
                  <a:lnTo>
                    <a:pt x="166933" y="63366"/>
                  </a:lnTo>
                  <a:lnTo>
                    <a:pt x="167479" y="63105"/>
                  </a:lnTo>
                  <a:lnTo>
                    <a:pt x="168026" y="62844"/>
                  </a:lnTo>
                  <a:lnTo>
                    <a:pt x="168882" y="62595"/>
                  </a:lnTo>
                  <a:lnTo>
                    <a:pt x="170396" y="62279"/>
                  </a:lnTo>
                  <a:lnTo>
                    <a:pt x="172956" y="61866"/>
                  </a:lnTo>
                  <a:lnTo>
                    <a:pt x="174314" y="61586"/>
                  </a:lnTo>
                  <a:lnTo>
                    <a:pt x="176832" y="61325"/>
                  </a:lnTo>
                  <a:lnTo>
                    <a:pt x="180549" y="61015"/>
                  </a:lnTo>
                  <a:lnTo>
                    <a:pt x="183302" y="60572"/>
                  </a:lnTo>
                  <a:lnTo>
                    <a:pt x="185554" y="60109"/>
                  </a:lnTo>
                  <a:lnTo>
                    <a:pt x="186326" y="60164"/>
                  </a:lnTo>
                  <a:lnTo>
                    <a:pt x="187523" y="60189"/>
                  </a:lnTo>
                  <a:lnTo>
                    <a:pt x="188012" y="60322"/>
                  </a:lnTo>
                  <a:lnTo>
                    <a:pt x="189162" y="60632"/>
                  </a:lnTo>
                  <a:lnTo>
                    <a:pt x="190492" y="60577"/>
                  </a:lnTo>
                  <a:lnTo>
                    <a:pt x="191637" y="60644"/>
                  </a:lnTo>
                  <a:lnTo>
                    <a:pt x="194921" y="61829"/>
                  </a:lnTo>
                  <a:lnTo>
                    <a:pt x="196765" y="62254"/>
                  </a:lnTo>
                  <a:lnTo>
                    <a:pt x="197894" y="61762"/>
                  </a:lnTo>
                  <a:lnTo>
                    <a:pt x="199056" y="61185"/>
                  </a:lnTo>
                  <a:lnTo>
                    <a:pt x="201436" y="60882"/>
                  </a:lnTo>
                  <a:lnTo>
                    <a:pt x="205105" y="60808"/>
                  </a:lnTo>
                  <a:lnTo>
                    <a:pt x="207761" y="61222"/>
                  </a:lnTo>
                  <a:lnTo>
                    <a:pt x="208353" y="61416"/>
                  </a:lnTo>
                  <a:lnTo>
                    <a:pt x="211952" y="67066"/>
                  </a:lnTo>
                  <a:lnTo>
                    <a:pt x="212635" y="68105"/>
                  </a:lnTo>
                  <a:lnTo>
                    <a:pt x="213319" y="68524"/>
                  </a:lnTo>
                  <a:lnTo>
                    <a:pt x="215014" y="67953"/>
                  </a:lnTo>
                  <a:lnTo>
                    <a:pt x="216425" y="67479"/>
                  </a:lnTo>
                  <a:lnTo>
                    <a:pt x="220030" y="65747"/>
                  </a:lnTo>
                  <a:lnTo>
                    <a:pt x="223283" y="64575"/>
                  </a:lnTo>
                  <a:lnTo>
                    <a:pt x="225433" y="64326"/>
                  </a:lnTo>
                  <a:lnTo>
                    <a:pt x="228161" y="64041"/>
                  </a:lnTo>
                  <a:lnTo>
                    <a:pt x="234496" y="62673"/>
                  </a:lnTo>
                  <a:lnTo>
                    <a:pt x="237014" y="61513"/>
                  </a:lnTo>
                  <a:lnTo>
                    <a:pt x="240776" y="59806"/>
                  </a:lnTo>
                  <a:lnTo>
                    <a:pt x="245187" y="58603"/>
                  </a:lnTo>
                  <a:lnTo>
                    <a:pt x="249613" y="58251"/>
                  </a:lnTo>
                  <a:lnTo>
                    <a:pt x="254693" y="58469"/>
                  </a:lnTo>
                  <a:lnTo>
                    <a:pt x="259715" y="58390"/>
                  </a:lnTo>
                  <a:lnTo>
                    <a:pt x="263622" y="58415"/>
                  </a:lnTo>
                  <a:lnTo>
                    <a:pt x="268384" y="60359"/>
                  </a:lnTo>
                  <a:lnTo>
                    <a:pt x="272358" y="61464"/>
                  </a:lnTo>
                  <a:lnTo>
                    <a:pt x="277878" y="62546"/>
                  </a:lnTo>
                  <a:lnTo>
                    <a:pt x="283921" y="62710"/>
                  </a:lnTo>
                  <a:lnTo>
                    <a:pt x="290363" y="59945"/>
                  </a:lnTo>
                  <a:lnTo>
                    <a:pt x="294257" y="56033"/>
                  </a:lnTo>
                  <a:lnTo>
                    <a:pt x="298344" y="53955"/>
                  </a:lnTo>
                  <a:lnTo>
                    <a:pt x="301546" y="53833"/>
                  </a:lnTo>
                  <a:lnTo>
                    <a:pt x="305888" y="57740"/>
                  </a:lnTo>
                  <a:lnTo>
                    <a:pt x="309481" y="61416"/>
                  </a:lnTo>
                  <a:lnTo>
                    <a:pt x="311709" y="63676"/>
                  </a:lnTo>
                  <a:lnTo>
                    <a:pt x="316862" y="65711"/>
                  </a:lnTo>
                  <a:lnTo>
                    <a:pt x="319972" y="67217"/>
                  </a:lnTo>
                  <a:lnTo>
                    <a:pt x="323847" y="69216"/>
                  </a:lnTo>
                  <a:lnTo>
                    <a:pt x="325474" y="71124"/>
                  </a:lnTo>
                  <a:lnTo>
                    <a:pt x="327534" y="73166"/>
                  </a:lnTo>
                  <a:lnTo>
                    <a:pt x="330336" y="74071"/>
                  </a:lnTo>
                  <a:lnTo>
                    <a:pt x="333404" y="73026"/>
                  </a:lnTo>
                  <a:lnTo>
                    <a:pt x="335944" y="68457"/>
                  </a:lnTo>
                  <a:lnTo>
                    <a:pt x="338264" y="64101"/>
                  </a:lnTo>
                  <a:lnTo>
                    <a:pt x="340899" y="61689"/>
                  </a:lnTo>
                  <a:lnTo>
                    <a:pt x="344455" y="61665"/>
                  </a:lnTo>
                  <a:lnTo>
                    <a:pt x="348925" y="63275"/>
                  </a:lnTo>
                  <a:lnTo>
                    <a:pt x="353674" y="65650"/>
                  </a:lnTo>
                  <a:lnTo>
                    <a:pt x="356278" y="67108"/>
                  </a:lnTo>
                  <a:lnTo>
                    <a:pt x="358587" y="67546"/>
                  </a:lnTo>
                  <a:lnTo>
                    <a:pt x="359757" y="66142"/>
                  </a:lnTo>
                  <a:lnTo>
                    <a:pt x="365462" y="59302"/>
                  </a:lnTo>
                  <a:lnTo>
                    <a:pt x="369818" y="55353"/>
                  </a:lnTo>
                  <a:lnTo>
                    <a:pt x="374374" y="52090"/>
                  </a:lnTo>
                  <a:lnTo>
                    <a:pt x="376581" y="51531"/>
                  </a:lnTo>
                  <a:lnTo>
                    <a:pt x="379049" y="52649"/>
                  </a:lnTo>
                  <a:lnTo>
                    <a:pt x="380856" y="53737"/>
                  </a:lnTo>
                  <a:lnTo>
                    <a:pt x="382522" y="53785"/>
                  </a:lnTo>
                  <a:lnTo>
                    <a:pt x="384404" y="50456"/>
                  </a:lnTo>
                  <a:lnTo>
                    <a:pt x="385761" y="46780"/>
                  </a:lnTo>
                  <a:lnTo>
                    <a:pt x="390982" y="38675"/>
                  </a:lnTo>
                  <a:lnTo>
                    <a:pt x="392070" y="32539"/>
                  </a:lnTo>
                  <a:lnTo>
                    <a:pt x="393024" y="25480"/>
                  </a:lnTo>
                  <a:lnTo>
                    <a:pt x="394023" y="22868"/>
                  </a:lnTo>
                  <a:lnTo>
                    <a:pt x="394940" y="21458"/>
                  </a:lnTo>
                  <a:lnTo>
                    <a:pt x="401644" y="19179"/>
                  </a:lnTo>
                  <a:lnTo>
                    <a:pt x="415038" y="16288"/>
                  </a:lnTo>
                  <a:lnTo>
                    <a:pt x="426143" y="15747"/>
                  </a:lnTo>
                  <a:lnTo>
                    <a:pt x="431757" y="14623"/>
                  </a:lnTo>
                  <a:lnTo>
                    <a:pt x="436654" y="12503"/>
                  </a:lnTo>
                  <a:lnTo>
                    <a:pt x="439556" y="8797"/>
                  </a:lnTo>
                  <a:lnTo>
                    <a:pt x="441563" y="5000"/>
                  </a:lnTo>
                  <a:lnTo>
                    <a:pt x="443908" y="1646"/>
                  </a:lnTo>
                  <a:lnTo>
                    <a:pt x="446087" y="0"/>
                  </a:lnTo>
                  <a:lnTo>
                    <a:pt x="448160" y="370"/>
                  </a:lnTo>
                  <a:lnTo>
                    <a:pt x="452999" y="5443"/>
                  </a:lnTo>
                  <a:lnTo>
                    <a:pt x="456949" y="9258"/>
                  </a:lnTo>
                  <a:lnTo>
                    <a:pt x="459892" y="9964"/>
                  </a:lnTo>
                  <a:lnTo>
                    <a:pt x="463441" y="9198"/>
                  </a:lnTo>
                  <a:lnTo>
                    <a:pt x="465245" y="8347"/>
                  </a:lnTo>
                  <a:lnTo>
                    <a:pt x="467070" y="7849"/>
                  </a:lnTo>
                  <a:lnTo>
                    <a:pt x="467913" y="7716"/>
                  </a:lnTo>
                  <a:lnTo>
                    <a:pt x="468434" y="7532"/>
                  </a:lnTo>
                  <a:lnTo>
                    <a:pt x="468541" y="8376"/>
                  </a:lnTo>
                  <a:lnTo>
                    <a:pt x="468185" y="15542"/>
                  </a:lnTo>
                  <a:lnTo>
                    <a:pt x="474503" y="21862"/>
                  </a:lnTo>
                  <a:lnTo>
                    <a:pt x="478162" y="22195"/>
                  </a:lnTo>
                  <a:lnTo>
                    <a:pt x="480822" y="25189"/>
                  </a:lnTo>
                  <a:lnTo>
                    <a:pt x="484148" y="32840"/>
                  </a:lnTo>
                  <a:lnTo>
                    <a:pt x="484480" y="35501"/>
                  </a:lnTo>
                  <a:lnTo>
                    <a:pt x="481819" y="39160"/>
                  </a:lnTo>
                  <a:lnTo>
                    <a:pt x="480489" y="42819"/>
                  </a:lnTo>
                  <a:lnTo>
                    <a:pt x="480821" y="45148"/>
                  </a:lnTo>
                  <a:lnTo>
                    <a:pt x="481153" y="48141"/>
                  </a:lnTo>
                  <a:lnTo>
                    <a:pt x="478824" y="54129"/>
                  </a:lnTo>
                  <a:lnTo>
                    <a:pt x="478824" y="57123"/>
                  </a:lnTo>
                  <a:lnTo>
                    <a:pt x="477161" y="60117"/>
                  </a:lnTo>
                  <a:lnTo>
                    <a:pt x="474167" y="60117"/>
                  </a:lnTo>
                  <a:lnTo>
                    <a:pt x="470176" y="60782"/>
                  </a:lnTo>
                  <a:lnTo>
                    <a:pt x="466185" y="64441"/>
                  </a:lnTo>
                  <a:lnTo>
                    <a:pt x="465187" y="67102"/>
                  </a:lnTo>
                  <a:lnTo>
                    <a:pt x="465519" y="70096"/>
                  </a:lnTo>
                  <a:lnTo>
                    <a:pt x="462858" y="72092"/>
                  </a:lnTo>
                  <a:lnTo>
                    <a:pt x="458867" y="75751"/>
                  </a:lnTo>
                  <a:lnTo>
                    <a:pt x="454542" y="81406"/>
                  </a:lnTo>
                  <a:lnTo>
                    <a:pt x="450551" y="84067"/>
                  </a:lnTo>
                  <a:lnTo>
                    <a:pt x="450883" y="87726"/>
                  </a:lnTo>
                  <a:lnTo>
                    <a:pt x="449220" y="91053"/>
                  </a:lnTo>
                  <a:lnTo>
                    <a:pt x="444564" y="93381"/>
                  </a:lnTo>
                  <a:lnTo>
                    <a:pt x="442568" y="95709"/>
                  </a:lnTo>
                  <a:lnTo>
                    <a:pt x="442235" y="99036"/>
                  </a:lnTo>
                  <a:lnTo>
                    <a:pt x="442234" y="101364"/>
                  </a:lnTo>
                  <a:lnTo>
                    <a:pt x="442234" y="104691"/>
                  </a:lnTo>
                  <a:lnTo>
                    <a:pt x="441236" y="107019"/>
                  </a:lnTo>
                  <a:lnTo>
                    <a:pt x="445227" y="110346"/>
                  </a:lnTo>
                  <a:lnTo>
                    <a:pt x="447888" y="112009"/>
                  </a:lnTo>
                  <a:lnTo>
                    <a:pt x="448886" y="114671"/>
                  </a:lnTo>
                  <a:lnTo>
                    <a:pt x="448885" y="119328"/>
                  </a:lnTo>
                  <a:lnTo>
                    <a:pt x="450548" y="123319"/>
                  </a:lnTo>
                  <a:lnTo>
                    <a:pt x="450548" y="126313"/>
                  </a:lnTo>
                  <a:lnTo>
                    <a:pt x="452210" y="128309"/>
                  </a:lnTo>
                  <a:lnTo>
                    <a:pt x="452876" y="129972"/>
                  </a:lnTo>
                  <a:lnTo>
                    <a:pt x="451877" y="132633"/>
                  </a:lnTo>
                  <a:lnTo>
                    <a:pt x="452210" y="134962"/>
                  </a:lnTo>
                  <a:lnTo>
                    <a:pt x="451544" y="137623"/>
                  </a:lnTo>
                  <a:lnTo>
                    <a:pt x="452875" y="140616"/>
                  </a:lnTo>
                  <a:lnTo>
                    <a:pt x="455535" y="140617"/>
                  </a:lnTo>
                  <a:lnTo>
                    <a:pt x="456533" y="142612"/>
                  </a:lnTo>
                  <a:lnTo>
                    <a:pt x="454537" y="144276"/>
                  </a:lnTo>
                  <a:lnTo>
                    <a:pt x="454537" y="147270"/>
                  </a:lnTo>
                  <a:lnTo>
                    <a:pt x="452541" y="149931"/>
                  </a:lnTo>
                  <a:lnTo>
                    <a:pt x="450213" y="152592"/>
                  </a:lnTo>
                  <a:lnTo>
                    <a:pt x="452541" y="155585"/>
                  </a:lnTo>
                  <a:lnTo>
                    <a:pt x="455201" y="156916"/>
                  </a:lnTo>
                  <a:lnTo>
                    <a:pt x="458195" y="160908"/>
                  </a:lnTo>
                  <a:lnTo>
                    <a:pt x="460522" y="162904"/>
                  </a:lnTo>
                  <a:lnTo>
                    <a:pt x="463849" y="163237"/>
                  </a:lnTo>
                  <a:lnTo>
                    <a:pt x="465844" y="165565"/>
                  </a:lnTo>
                  <a:lnTo>
                    <a:pt x="466842" y="164234"/>
                  </a:lnTo>
                  <a:lnTo>
                    <a:pt x="469502" y="164235"/>
                  </a:lnTo>
                  <a:lnTo>
                    <a:pt x="471166" y="166231"/>
                  </a:lnTo>
                  <a:lnTo>
                    <a:pt x="472495" y="167894"/>
                  </a:lnTo>
                  <a:lnTo>
                    <a:pt x="472828" y="170555"/>
                  </a:lnTo>
                  <a:lnTo>
                    <a:pt x="469502" y="173216"/>
                  </a:lnTo>
                  <a:lnTo>
                    <a:pt x="470167" y="174879"/>
                  </a:lnTo>
                  <a:lnTo>
                    <a:pt x="472163" y="176210"/>
                  </a:lnTo>
                  <a:lnTo>
                    <a:pt x="476153" y="178538"/>
                  </a:lnTo>
                  <a:lnTo>
                    <a:pt x="478149" y="178871"/>
                  </a:lnTo>
                  <a:lnTo>
                    <a:pt x="479479" y="180867"/>
                  </a:lnTo>
                  <a:lnTo>
                    <a:pt x="479146" y="186189"/>
                  </a:lnTo>
                  <a:lnTo>
                    <a:pt x="483137" y="188850"/>
                  </a:lnTo>
                  <a:lnTo>
                    <a:pt x="482804" y="190513"/>
                  </a:lnTo>
                  <a:lnTo>
                    <a:pt x="480476" y="193507"/>
                  </a:lnTo>
                  <a:lnTo>
                    <a:pt x="477150" y="194505"/>
                  </a:lnTo>
                  <a:lnTo>
                    <a:pt x="476817" y="195836"/>
                  </a:lnTo>
                  <a:lnTo>
                    <a:pt x="474156" y="198497"/>
                  </a:lnTo>
                  <a:lnTo>
                    <a:pt x="475819" y="201158"/>
                  </a:lnTo>
                  <a:lnTo>
                    <a:pt x="472160" y="204817"/>
                  </a:lnTo>
                  <a:lnTo>
                    <a:pt x="470164" y="206148"/>
                  </a:lnTo>
                  <a:lnTo>
                    <a:pt x="470496" y="210472"/>
                  </a:lnTo>
                  <a:lnTo>
                    <a:pt x="470829" y="215462"/>
                  </a:lnTo>
                  <a:lnTo>
                    <a:pt x="470829" y="217790"/>
                  </a:lnTo>
                  <a:lnTo>
                    <a:pt x="468168" y="218455"/>
                  </a:lnTo>
                  <a:lnTo>
                    <a:pt x="467170" y="220451"/>
                  </a:lnTo>
                  <a:lnTo>
                    <a:pt x="466172" y="226772"/>
                  </a:lnTo>
                  <a:lnTo>
                    <a:pt x="467834" y="229765"/>
                  </a:lnTo>
                  <a:lnTo>
                    <a:pt x="469829" y="232094"/>
                  </a:lnTo>
                  <a:lnTo>
                    <a:pt x="470162" y="233758"/>
                  </a:lnTo>
                  <a:lnTo>
                    <a:pt x="472490" y="235088"/>
                  </a:lnTo>
                  <a:lnTo>
                    <a:pt x="478809" y="237416"/>
                  </a:lnTo>
                  <a:lnTo>
                    <a:pt x="481470" y="236086"/>
                  </a:lnTo>
                  <a:lnTo>
                    <a:pt x="483466" y="237416"/>
                  </a:lnTo>
                  <a:lnTo>
                    <a:pt x="483798" y="239412"/>
                  </a:lnTo>
                  <a:lnTo>
                    <a:pt x="483465" y="242073"/>
                  </a:lnTo>
                  <a:lnTo>
                    <a:pt x="483465" y="244734"/>
                  </a:lnTo>
                  <a:lnTo>
                    <a:pt x="487455" y="256710"/>
                  </a:lnTo>
                  <a:lnTo>
                    <a:pt x="490449" y="256710"/>
                  </a:lnTo>
                  <a:lnTo>
                    <a:pt x="493775" y="256710"/>
                  </a:lnTo>
                  <a:lnTo>
                    <a:pt x="495771" y="257042"/>
                  </a:lnTo>
                  <a:lnTo>
                    <a:pt x="496103" y="259038"/>
                  </a:lnTo>
                  <a:lnTo>
                    <a:pt x="494772" y="261699"/>
                  </a:lnTo>
                  <a:lnTo>
                    <a:pt x="494772" y="264361"/>
                  </a:lnTo>
                  <a:lnTo>
                    <a:pt x="499095" y="268352"/>
                  </a:lnTo>
                  <a:lnTo>
                    <a:pt x="502754" y="269683"/>
                  </a:lnTo>
                  <a:lnTo>
                    <a:pt x="504084" y="270680"/>
                  </a:lnTo>
                  <a:lnTo>
                    <a:pt x="503752" y="272344"/>
                  </a:lnTo>
                  <a:lnTo>
                    <a:pt x="503419" y="274007"/>
                  </a:lnTo>
                  <a:lnTo>
                    <a:pt x="504749" y="276668"/>
                  </a:lnTo>
                  <a:lnTo>
                    <a:pt x="506079" y="279995"/>
                  </a:lnTo>
                  <a:lnTo>
                    <a:pt x="506744" y="285317"/>
                  </a:lnTo>
                  <a:lnTo>
                    <a:pt x="524696" y="378790"/>
                  </a:lnTo>
                  <a:lnTo>
                    <a:pt x="546639" y="484571"/>
                  </a:lnTo>
                  <a:lnTo>
                    <a:pt x="566918" y="602327"/>
                  </a:lnTo>
                  <a:lnTo>
                    <a:pt x="457488" y="667526"/>
                  </a:lnTo>
                  <a:lnTo>
                    <a:pt x="449601" y="738847"/>
                  </a:lnTo>
                  <a:lnTo>
                    <a:pt x="440530" y="810540"/>
                  </a:lnTo>
                  <a:lnTo>
                    <a:pt x="463304" y="843925"/>
                  </a:lnTo>
                  <a:lnTo>
                    <a:pt x="484539" y="874848"/>
                  </a:lnTo>
                  <a:lnTo>
                    <a:pt x="498696" y="896079"/>
                  </a:lnTo>
                  <a:lnTo>
                    <a:pt x="501928" y="901002"/>
                  </a:lnTo>
                  <a:lnTo>
                    <a:pt x="506083" y="908695"/>
                  </a:lnTo>
                  <a:lnTo>
                    <a:pt x="522856" y="938233"/>
                  </a:lnTo>
                  <a:lnTo>
                    <a:pt x="532089" y="952541"/>
                  </a:lnTo>
                  <a:lnTo>
                    <a:pt x="577116" y="1015187"/>
                  </a:lnTo>
                  <a:lnTo>
                    <a:pt x="634881" y="1094235"/>
                  </a:lnTo>
                  <a:lnTo>
                    <a:pt x="635189" y="1097004"/>
                  </a:lnTo>
                  <a:lnTo>
                    <a:pt x="634420" y="1099004"/>
                  </a:lnTo>
                  <a:lnTo>
                    <a:pt x="632420" y="1100696"/>
                  </a:lnTo>
                  <a:lnTo>
                    <a:pt x="629804" y="1101466"/>
                  </a:lnTo>
                  <a:lnTo>
                    <a:pt x="625650" y="1101004"/>
                  </a:lnTo>
                  <a:lnTo>
                    <a:pt x="621957" y="1100081"/>
                  </a:lnTo>
                  <a:lnTo>
                    <a:pt x="620573" y="1100697"/>
                  </a:lnTo>
                  <a:lnTo>
                    <a:pt x="617803" y="1104081"/>
                  </a:lnTo>
                  <a:lnTo>
                    <a:pt x="617496" y="1105158"/>
                  </a:lnTo>
                  <a:lnTo>
                    <a:pt x="618419" y="1108697"/>
                  </a:lnTo>
                  <a:lnTo>
                    <a:pt x="618727" y="1112235"/>
                  </a:lnTo>
                  <a:lnTo>
                    <a:pt x="618574" y="1115466"/>
                  </a:lnTo>
                  <a:lnTo>
                    <a:pt x="617498" y="1122389"/>
                  </a:lnTo>
                  <a:lnTo>
                    <a:pt x="615959" y="1125312"/>
                  </a:lnTo>
                  <a:lnTo>
                    <a:pt x="612574" y="1129158"/>
                  </a:lnTo>
                  <a:lnTo>
                    <a:pt x="611190" y="1131005"/>
                  </a:lnTo>
                  <a:lnTo>
                    <a:pt x="607651" y="1132081"/>
                  </a:lnTo>
                  <a:lnTo>
                    <a:pt x="604420" y="1133928"/>
                  </a:lnTo>
                  <a:lnTo>
                    <a:pt x="603805" y="1136389"/>
                  </a:lnTo>
                  <a:lnTo>
                    <a:pt x="602728" y="1140697"/>
                  </a:lnTo>
                  <a:lnTo>
                    <a:pt x="602421" y="1143004"/>
                  </a:lnTo>
                  <a:lnTo>
                    <a:pt x="603652" y="1145004"/>
                  </a:lnTo>
                  <a:lnTo>
                    <a:pt x="607807" y="1150236"/>
                  </a:lnTo>
                  <a:lnTo>
                    <a:pt x="608115" y="1152851"/>
                  </a:lnTo>
                  <a:lnTo>
                    <a:pt x="608731" y="1155312"/>
                  </a:lnTo>
                  <a:lnTo>
                    <a:pt x="609500" y="1156851"/>
                  </a:lnTo>
                  <a:lnTo>
                    <a:pt x="613962" y="1162851"/>
                  </a:lnTo>
                  <a:lnTo>
                    <a:pt x="614578" y="1165467"/>
                  </a:lnTo>
                  <a:lnTo>
                    <a:pt x="615501" y="1169005"/>
                  </a:lnTo>
                  <a:lnTo>
                    <a:pt x="615809" y="1175313"/>
                  </a:lnTo>
                  <a:lnTo>
                    <a:pt x="616425" y="1176235"/>
                  </a:lnTo>
                  <a:lnTo>
                    <a:pt x="613810" y="1178851"/>
                  </a:lnTo>
                  <a:lnTo>
                    <a:pt x="604886" y="1178543"/>
                  </a:lnTo>
                  <a:lnTo>
                    <a:pt x="597500" y="1174697"/>
                  </a:lnTo>
                  <a:lnTo>
                    <a:pt x="585499" y="1174697"/>
                  </a:lnTo>
                  <a:lnTo>
                    <a:pt x="580268" y="1177467"/>
                  </a:lnTo>
                  <a:lnTo>
                    <a:pt x="576575" y="1178698"/>
                  </a:lnTo>
                  <a:lnTo>
                    <a:pt x="567190" y="1181159"/>
                  </a:lnTo>
                  <a:lnTo>
                    <a:pt x="565344" y="1182236"/>
                  </a:lnTo>
                  <a:lnTo>
                    <a:pt x="564267" y="1186390"/>
                  </a:lnTo>
                  <a:lnTo>
                    <a:pt x="562267" y="1186698"/>
                  </a:lnTo>
                  <a:lnTo>
                    <a:pt x="553651" y="1191774"/>
                  </a:lnTo>
                  <a:lnTo>
                    <a:pt x="549651" y="1195313"/>
                  </a:lnTo>
                  <a:lnTo>
                    <a:pt x="546420" y="1194236"/>
                  </a:lnTo>
                  <a:lnTo>
                    <a:pt x="543650" y="1194082"/>
                  </a:lnTo>
                  <a:lnTo>
                    <a:pt x="540727" y="1196236"/>
                  </a:lnTo>
                  <a:lnTo>
                    <a:pt x="537342" y="1196236"/>
                  </a:lnTo>
                  <a:lnTo>
                    <a:pt x="533342" y="1195621"/>
                  </a:lnTo>
                  <a:lnTo>
                    <a:pt x="531957" y="1197928"/>
                  </a:lnTo>
                  <a:lnTo>
                    <a:pt x="530112" y="1203928"/>
                  </a:lnTo>
                  <a:lnTo>
                    <a:pt x="524881" y="1211005"/>
                  </a:lnTo>
                  <a:lnTo>
                    <a:pt x="522112" y="1216082"/>
                  </a:lnTo>
                  <a:lnTo>
                    <a:pt x="516880" y="1213006"/>
                  </a:lnTo>
                  <a:lnTo>
                    <a:pt x="514726" y="1211774"/>
                  </a:lnTo>
                  <a:lnTo>
                    <a:pt x="508725" y="1205313"/>
                  </a:lnTo>
                  <a:lnTo>
                    <a:pt x="506417" y="1201928"/>
                  </a:lnTo>
                  <a:lnTo>
                    <a:pt x="505032" y="1197775"/>
                  </a:lnTo>
                  <a:lnTo>
                    <a:pt x="503492" y="1192082"/>
                  </a:lnTo>
                  <a:lnTo>
                    <a:pt x="503339" y="1190851"/>
                  </a:lnTo>
                  <a:lnTo>
                    <a:pt x="502569" y="1190544"/>
                  </a:lnTo>
                  <a:lnTo>
                    <a:pt x="502108" y="1191313"/>
                  </a:lnTo>
                  <a:lnTo>
                    <a:pt x="502108" y="1193005"/>
                  </a:lnTo>
                  <a:lnTo>
                    <a:pt x="502570" y="1196390"/>
                  </a:lnTo>
                  <a:lnTo>
                    <a:pt x="503647" y="1200236"/>
                  </a:lnTo>
                  <a:lnTo>
                    <a:pt x="504263" y="1206082"/>
                  </a:lnTo>
                  <a:lnTo>
                    <a:pt x="507496" y="1226544"/>
                  </a:lnTo>
                  <a:lnTo>
                    <a:pt x="503958" y="1233467"/>
                  </a:lnTo>
                  <a:lnTo>
                    <a:pt x="496112" y="1243006"/>
                  </a:lnTo>
                  <a:lnTo>
                    <a:pt x="491649" y="1241314"/>
                  </a:lnTo>
                  <a:lnTo>
                    <a:pt x="487341" y="1238852"/>
                  </a:lnTo>
                  <a:lnTo>
                    <a:pt x="483956" y="1236698"/>
                  </a:lnTo>
                  <a:lnTo>
                    <a:pt x="479494" y="1234237"/>
                  </a:lnTo>
                  <a:lnTo>
                    <a:pt x="469338" y="1225006"/>
                  </a:lnTo>
                  <a:lnTo>
                    <a:pt x="467799" y="1224852"/>
                  </a:lnTo>
                  <a:lnTo>
                    <a:pt x="464876" y="1227313"/>
                  </a:lnTo>
                  <a:lnTo>
                    <a:pt x="461646" y="1229159"/>
                  </a:lnTo>
                  <a:lnTo>
                    <a:pt x="457029" y="1229160"/>
                  </a:lnTo>
                  <a:lnTo>
                    <a:pt x="455337" y="1232390"/>
                  </a:lnTo>
                  <a:lnTo>
                    <a:pt x="455184" y="1233621"/>
                  </a:lnTo>
                  <a:lnTo>
                    <a:pt x="458262" y="1241006"/>
                  </a:lnTo>
                  <a:lnTo>
                    <a:pt x="457646" y="1243467"/>
                  </a:lnTo>
                  <a:lnTo>
                    <a:pt x="455185" y="1245467"/>
                  </a:lnTo>
                  <a:lnTo>
                    <a:pt x="453492" y="1245775"/>
                  </a:lnTo>
                  <a:lnTo>
                    <a:pt x="449646" y="1252698"/>
                  </a:lnTo>
                  <a:lnTo>
                    <a:pt x="449339" y="1256083"/>
                  </a:lnTo>
                  <a:lnTo>
                    <a:pt x="449032" y="1258698"/>
                  </a:lnTo>
                  <a:lnTo>
                    <a:pt x="449493" y="1260852"/>
                  </a:lnTo>
                  <a:lnTo>
                    <a:pt x="449339" y="1262390"/>
                  </a:lnTo>
                  <a:lnTo>
                    <a:pt x="447647" y="1264545"/>
                  </a:lnTo>
                  <a:lnTo>
                    <a:pt x="447340" y="1267006"/>
                  </a:lnTo>
                  <a:lnTo>
                    <a:pt x="447648" y="1270545"/>
                  </a:lnTo>
                  <a:lnTo>
                    <a:pt x="445494" y="1271314"/>
                  </a:lnTo>
                  <a:lnTo>
                    <a:pt x="441493" y="1267467"/>
                  </a:lnTo>
                  <a:lnTo>
                    <a:pt x="431953" y="1259160"/>
                  </a:lnTo>
                  <a:lnTo>
                    <a:pt x="430568" y="1259468"/>
                  </a:lnTo>
                  <a:lnTo>
                    <a:pt x="428414" y="1258237"/>
                  </a:lnTo>
                  <a:lnTo>
                    <a:pt x="426568" y="1259621"/>
                  </a:lnTo>
                  <a:lnTo>
                    <a:pt x="422414" y="1262852"/>
                  </a:lnTo>
                  <a:lnTo>
                    <a:pt x="419799" y="1265160"/>
                  </a:lnTo>
                  <a:lnTo>
                    <a:pt x="418722" y="1265006"/>
                  </a:lnTo>
                  <a:lnTo>
                    <a:pt x="416875" y="1263929"/>
                  </a:lnTo>
                  <a:lnTo>
                    <a:pt x="408873" y="1253313"/>
                  </a:lnTo>
                  <a:lnTo>
                    <a:pt x="408257" y="1248390"/>
                  </a:lnTo>
                  <a:lnTo>
                    <a:pt x="399179" y="1244236"/>
                  </a:lnTo>
                  <a:lnTo>
                    <a:pt x="398871" y="1239621"/>
                  </a:lnTo>
                  <a:lnTo>
                    <a:pt x="398102" y="1234852"/>
                  </a:lnTo>
                  <a:lnTo>
                    <a:pt x="394562" y="1231314"/>
                  </a:lnTo>
                  <a:lnTo>
                    <a:pt x="393177" y="1228698"/>
                  </a:lnTo>
                  <a:lnTo>
                    <a:pt x="390715" y="1223160"/>
                  </a:lnTo>
                  <a:lnTo>
                    <a:pt x="389483" y="1217928"/>
                  </a:lnTo>
                  <a:lnTo>
                    <a:pt x="388252" y="1217467"/>
                  </a:lnTo>
                  <a:lnTo>
                    <a:pt x="387330" y="1217467"/>
                  </a:lnTo>
                  <a:lnTo>
                    <a:pt x="385022" y="1218544"/>
                  </a:lnTo>
                  <a:lnTo>
                    <a:pt x="382406" y="1220390"/>
                  </a:lnTo>
                  <a:lnTo>
                    <a:pt x="372713" y="1217313"/>
                  </a:lnTo>
                  <a:lnTo>
                    <a:pt x="367328" y="1218852"/>
                  </a:lnTo>
                  <a:lnTo>
                    <a:pt x="365636" y="1219775"/>
                  </a:lnTo>
                  <a:lnTo>
                    <a:pt x="363635" y="1222082"/>
                  </a:lnTo>
                  <a:lnTo>
                    <a:pt x="360712" y="1222082"/>
                  </a:lnTo>
                  <a:lnTo>
                    <a:pt x="356865" y="1221313"/>
                  </a:lnTo>
                  <a:lnTo>
                    <a:pt x="351942" y="1220698"/>
                  </a:lnTo>
                  <a:lnTo>
                    <a:pt x="349634" y="1220698"/>
                  </a:lnTo>
                  <a:lnTo>
                    <a:pt x="347480" y="1221929"/>
                  </a:lnTo>
                  <a:lnTo>
                    <a:pt x="345018" y="1224082"/>
                  </a:lnTo>
                  <a:lnTo>
                    <a:pt x="342711" y="1226852"/>
                  </a:lnTo>
                  <a:lnTo>
                    <a:pt x="340864" y="1226237"/>
                  </a:lnTo>
                  <a:lnTo>
                    <a:pt x="334556" y="1222852"/>
                  </a:lnTo>
                  <a:lnTo>
                    <a:pt x="330401" y="1220236"/>
                  </a:lnTo>
                  <a:lnTo>
                    <a:pt x="325939" y="1218544"/>
                  </a:lnTo>
                  <a:lnTo>
                    <a:pt x="324400" y="1218698"/>
                  </a:lnTo>
                  <a:lnTo>
                    <a:pt x="322246" y="1218852"/>
                  </a:lnTo>
                  <a:lnTo>
                    <a:pt x="317016" y="1223775"/>
                  </a:lnTo>
                  <a:lnTo>
                    <a:pt x="314862" y="1229775"/>
                  </a:lnTo>
                  <a:lnTo>
                    <a:pt x="313785" y="1232544"/>
                  </a:lnTo>
                  <a:lnTo>
                    <a:pt x="310708" y="1236390"/>
                  </a:lnTo>
                  <a:lnTo>
                    <a:pt x="312401" y="1239159"/>
                  </a:lnTo>
                  <a:lnTo>
                    <a:pt x="307786" y="1246544"/>
                  </a:lnTo>
                  <a:lnTo>
                    <a:pt x="307171" y="1249006"/>
                  </a:lnTo>
                  <a:lnTo>
                    <a:pt x="307171" y="1251160"/>
                  </a:lnTo>
                  <a:lnTo>
                    <a:pt x="308710" y="1253775"/>
                  </a:lnTo>
                  <a:lnTo>
                    <a:pt x="308556" y="1254544"/>
                  </a:lnTo>
                  <a:lnTo>
                    <a:pt x="307786" y="1254545"/>
                  </a:lnTo>
                  <a:lnTo>
                    <a:pt x="299477" y="1250083"/>
                  </a:lnTo>
                  <a:lnTo>
                    <a:pt x="297785" y="1250082"/>
                  </a:lnTo>
                  <a:lnTo>
                    <a:pt x="292246" y="1251621"/>
                  </a:lnTo>
                  <a:lnTo>
                    <a:pt x="289323" y="1254236"/>
                  </a:lnTo>
                  <a:lnTo>
                    <a:pt x="285784" y="1257467"/>
                  </a:lnTo>
                  <a:lnTo>
                    <a:pt x="285015" y="1259313"/>
                  </a:lnTo>
                  <a:lnTo>
                    <a:pt x="285939" y="1261929"/>
                  </a:lnTo>
                  <a:lnTo>
                    <a:pt x="287632" y="1266236"/>
                  </a:lnTo>
                  <a:lnTo>
                    <a:pt x="285939" y="1267006"/>
                  </a:lnTo>
                  <a:lnTo>
                    <a:pt x="285478" y="1267929"/>
                  </a:lnTo>
                  <a:lnTo>
                    <a:pt x="285016" y="1270698"/>
                  </a:lnTo>
                  <a:lnTo>
                    <a:pt x="284093" y="1272391"/>
                  </a:lnTo>
                  <a:lnTo>
                    <a:pt x="281632" y="1272083"/>
                  </a:lnTo>
                  <a:lnTo>
                    <a:pt x="281324" y="1273314"/>
                  </a:lnTo>
                  <a:lnTo>
                    <a:pt x="280863" y="1275006"/>
                  </a:lnTo>
                  <a:lnTo>
                    <a:pt x="277478" y="1277776"/>
                  </a:lnTo>
                  <a:lnTo>
                    <a:pt x="276401" y="1280391"/>
                  </a:lnTo>
                  <a:lnTo>
                    <a:pt x="277632" y="1281776"/>
                  </a:lnTo>
                  <a:lnTo>
                    <a:pt x="278094" y="1283314"/>
                  </a:lnTo>
                  <a:lnTo>
                    <a:pt x="277478" y="1285314"/>
                  </a:lnTo>
                  <a:lnTo>
                    <a:pt x="277325" y="1287929"/>
                  </a:lnTo>
                  <a:lnTo>
                    <a:pt x="279326" y="1291468"/>
                  </a:lnTo>
                  <a:lnTo>
                    <a:pt x="280402" y="1293622"/>
                  </a:lnTo>
                  <a:lnTo>
                    <a:pt x="283173" y="1296391"/>
                  </a:lnTo>
                  <a:lnTo>
                    <a:pt x="283480" y="1297468"/>
                  </a:lnTo>
                  <a:lnTo>
                    <a:pt x="282250" y="1301007"/>
                  </a:lnTo>
                  <a:lnTo>
                    <a:pt x="281019" y="1303776"/>
                  </a:lnTo>
                  <a:lnTo>
                    <a:pt x="278096" y="1305468"/>
                  </a:lnTo>
                  <a:lnTo>
                    <a:pt x="276096" y="1306545"/>
                  </a:lnTo>
                  <a:lnTo>
                    <a:pt x="272557" y="1308698"/>
                  </a:lnTo>
                  <a:lnTo>
                    <a:pt x="270865" y="1310391"/>
                  </a:lnTo>
                  <a:lnTo>
                    <a:pt x="268249" y="1315314"/>
                  </a:lnTo>
                  <a:lnTo>
                    <a:pt x="269788" y="1317160"/>
                  </a:lnTo>
                  <a:lnTo>
                    <a:pt x="269635" y="1324699"/>
                  </a:lnTo>
                  <a:lnTo>
                    <a:pt x="269943" y="1325622"/>
                  </a:lnTo>
                  <a:lnTo>
                    <a:pt x="276559" y="1331007"/>
                  </a:lnTo>
                  <a:lnTo>
                    <a:pt x="275636" y="1333160"/>
                  </a:lnTo>
                  <a:lnTo>
                    <a:pt x="276714" y="1334391"/>
                  </a:lnTo>
                  <a:lnTo>
                    <a:pt x="280561" y="1336545"/>
                  </a:lnTo>
                  <a:lnTo>
                    <a:pt x="284253" y="1337007"/>
                  </a:lnTo>
                  <a:lnTo>
                    <a:pt x="285946" y="1337160"/>
                  </a:lnTo>
                  <a:lnTo>
                    <a:pt x="286869" y="1339776"/>
                  </a:lnTo>
                  <a:lnTo>
                    <a:pt x="294255" y="1344084"/>
                  </a:lnTo>
                  <a:lnTo>
                    <a:pt x="295178" y="1347007"/>
                  </a:lnTo>
                  <a:lnTo>
                    <a:pt x="294870" y="1349007"/>
                  </a:lnTo>
                  <a:lnTo>
                    <a:pt x="289178" y="1353469"/>
                  </a:lnTo>
                  <a:lnTo>
                    <a:pt x="280409" y="1361622"/>
                  </a:lnTo>
                  <a:lnTo>
                    <a:pt x="275793" y="1364391"/>
                  </a:lnTo>
                  <a:lnTo>
                    <a:pt x="269331" y="1364545"/>
                  </a:lnTo>
                  <a:lnTo>
                    <a:pt x="262100" y="1373930"/>
                  </a:lnTo>
                  <a:lnTo>
                    <a:pt x="261947" y="1377161"/>
                  </a:lnTo>
                  <a:lnTo>
                    <a:pt x="263794" y="1381469"/>
                  </a:lnTo>
                  <a:lnTo>
                    <a:pt x="260563" y="1384853"/>
                  </a:lnTo>
                  <a:lnTo>
                    <a:pt x="258408" y="1386392"/>
                  </a:lnTo>
                  <a:lnTo>
                    <a:pt x="256716" y="1387776"/>
                  </a:lnTo>
                  <a:lnTo>
                    <a:pt x="255332" y="1390392"/>
                  </a:lnTo>
                  <a:lnTo>
                    <a:pt x="255178" y="1392700"/>
                  </a:lnTo>
                  <a:lnTo>
                    <a:pt x="255794" y="1395930"/>
                  </a:lnTo>
                  <a:lnTo>
                    <a:pt x="257487" y="1400084"/>
                  </a:lnTo>
                  <a:lnTo>
                    <a:pt x="257949" y="1401930"/>
                  </a:lnTo>
                  <a:lnTo>
                    <a:pt x="257948" y="1403623"/>
                  </a:lnTo>
                  <a:lnTo>
                    <a:pt x="255795" y="1405930"/>
                  </a:lnTo>
                  <a:lnTo>
                    <a:pt x="255641" y="1408700"/>
                  </a:lnTo>
                  <a:lnTo>
                    <a:pt x="254718" y="1410700"/>
                  </a:lnTo>
                  <a:lnTo>
                    <a:pt x="255949" y="1412854"/>
                  </a:lnTo>
                  <a:lnTo>
                    <a:pt x="255796" y="1414853"/>
                  </a:lnTo>
                  <a:lnTo>
                    <a:pt x="256873" y="1417008"/>
                  </a:lnTo>
                  <a:lnTo>
                    <a:pt x="254257" y="1418546"/>
                  </a:lnTo>
                  <a:lnTo>
                    <a:pt x="251641" y="1418700"/>
                  </a:lnTo>
                  <a:lnTo>
                    <a:pt x="247180" y="1419931"/>
                  </a:lnTo>
                  <a:lnTo>
                    <a:pt x="241179" y="1420084"/>
                  </a:lnTo>
                  <a:lnTo>
                    <a:pt x="239333" y="1421161"/>
                  </a:lnTo>
                  <a:lnTo>
                    <a:pt x="235486" y="1424238"/>
                  </a:lnTo>
                  <a:lnTo>
                    <a:pt x="232563" y="1425315"/>
                  </a:lnTo>
                  <a:lnTo>
                    <a:pt x="232564" y="1426546"/>
                  </a:lnTo>
                  <a:lnTo>
                    <a:pt x="232256" y="1428392"/>
                  </a:lnTo>
                  <a:lnTo>
                    <a:pt x="233795" y="1431469"/>
                  </a:lnTo>
                  <a:lnTo>
                    <a:pt x="235180" y="1432546"/>
                  </a:lnTo>
                  <a:lnTo>
                    <a:pt x="236257" y="1433470"/>
                  </a:lnTo>
                  <a:lnTo>
                    <a:pt x="237950" y="1436084"/>
                  </a:lnTo>
                  <a:lnTo>
                    <a:pt x="235949" y="1437315"/>
                  </a:lnTo>
                  <a:lnTo>
                    <a:pt x="235180" y="1439008"/>
                  </a:lnTo>
                  <a:lnTo>
                    <a:pt x="233950" y="1446085"/>
                  </a:lnTo>
                  <a:lnTo>
                    <a:pt x="233027" y="1448392"/>
                  </a:lnTo>
                  <a:lnTo>
                    <a:pt x="230873" y="1451008"/>
                  </a:lnTo>
                  <a:lnTo>
                    <a:pt x="228720" y="1452546"/>
                  </a:lnTo>
                  <a:lnTo>
                    <a:pt x="216101" y="1441162"/>
                  </a:lnTo>
                  <a:lnTo>
                    <a:pt x="213486" y="1441162"/>
                  </a:lnTo>
                  <a:lnTo>
                    <a:pt x="208716" y="1442238"/>
                  </a:lnTo>
                  <a:lnTo>
                    <a:pt x="203793" y="1443777"/>
                  </a:lnTo>
                  <a:lnTo>
                    <a:pt x="198562" y="1451470"/>
                  </a:lnTo>
                  <a:lnTo>
                    <a:pt x="197332" y="1454700"/>
                  </a:lnTo>
                  <a:lnTo>
                    <a:pt x="200410" y="1457470"/>
                  </a:lnTo>
                  <a:lnTo>
                    <a:pt x="203333" y="1461008"/>
                  </a:lnTo>
                  <a:lnTo>
                    <a:pt x="204718" y="1462546"/>
                  </a:lnTo>
                  <a:lnTo>
                    <a:pt x="207949" y="1465623"/>
                  </a:lnTo>
                  <a:lnTo>
                    <a:pt x="209026" y="1466239"/>
                  </a:lnTo>
                  <a:lnTo>
                    <a:pt x="211180" y="1465777"/>
                  </a:lnTo>
                  <a:lnTo>
                    <a:pt x="212258" y="1465470"/>
                  </a:lnTo>
                  <a:lnTo>
                    <a:pt x="214104" y="1464239"/>
                  </a:lnTo>
                  <a:lnTo>
                    <a:pt x="216412" y="1464393"/>
                  </a:lnTo>
                  <a:lnTo>
                    <a:pt x="216411" y="1465470"/>
                  </a:lnTo>
                  <a:lnTo>
                    <a:pt x="213796" y="1470547"/>
                  </a:lnTo>
                  <a:lnTo>
                    <a:pt x="214412" y="1475777"/>
                  </a:lnTo>
                  <a:lnTo>
                    <a:pt x="215951" y="1477162"/>
                  </a:lnTo>
                  <a:lnTo>
                    <a:pt x="219490" y="1477931"/>
                  </a:lnTo>
                  <a:lnTo>
                    <a:pt x="222260" y="1479623"/>
                  </a:lnTo>
                  <a:lnTo>
                    <a:pt x="222260" y="1484239"/>
                  </a:lnTo>
                  <a:lnTo>
                    <a:pt x="221645" y="1486393"/>
                  </a:lnTo>
                  <a:lnTo>
                    <a:pt x="221183" y="1487931"/>
                  </a:lnTo>
                  <a:lnTo>
                    <a:pt x="222260" y="1489623"/>
                  </a:lnTo>
                  <a:lnTo>
                    <a:pt x="223953" y="1489778"/>
                  </a:lnTo>
                  <a:lnTo>
                    <a:pt x="224722" y="1490239"/>
                  </a:lnTo>
                  <a:lnTo>
                    <a:pt x="225339" y="1501624"/>
                  </a:lnTo>
                  <a:lnTo>
                    <a:pt x="223493" y="1503778"/>
                  </a:lnTo>
                  <a:lnTo>
                    <a:pt x="222416" y="1505316"/>
                  </a:lnTo>
                  <a:lnTo>
                    <a:pt x="220723" y="1506393"/>
                  </a:lnTo>
                  <a:lnTo>
                    <a:pt x="218569" y="1506393"/>
                  </a:lnTo>
                  <a:lnTo>
                    <a:pt x="203644" y="1504547"/>
                  </a:lnTo>
                  <a:lnTo>
                    <a:pt x="200414" y="1504085"/>
                  </a:lnTo>
                  <a:lnTo>
                    <a:pt x="200260" y="1505624"/>
                  </a:lnTo>
                  <a:lnTo>
                    <a:pt x="203953" y="1509932"/>
                  </a:lnTo>
                  <a:lnTo>
                    <a:pt x="207953" y="1513624"/>
                  </a:lnTo>
                  <a:lnTo>
                    <a:pt x="207954" y="1518393"/>
                  </a:lnTo>
                  <a:lnTo>
                    <a:pt x="207647" y="1520393"/>
                  </a:lnTo>
                  <a:lnTo>
                    <a:pt x="207647" y="1522393"/>
                  </a:lnTo>
                  <a:lnTo>
                    <a:pt x="206262" y="1523624"/>
                  </a:lnTo>
                  <a:lnTo>
                    <a:pt x="205031" y="1523624"/>
                  </a:lnTo>
                  <a:lnTo>
                    <a:pt x="203493" y="1525163"/>
                  </a:lnTo>
                  <a:lnTo>
                    <a:pt x="201031" y="1526547"/>
                  </a:lnTo>
                  <a:lnTo>
                    <a:pt x="197646" y="1527163"/>
                  </a:lnTo>
                  <a:lnTo>
                    <a:pt x="195338" y="1526855"/>
                  </a:lnTo>
                  <a:lnTo>
                    <a:pt x="193800" y="1527162"/>
                  </a:lnTo>
                  <a:lnTo>
                    <a:pt x="191799" y="1525316"/>
                  </a:lnTo>
                  <a:lnTo>
                    <a:pt x="188106" y="1524701"/>
                  </a:lnTo>
                  <a:lnTo>
                    <a:pt x="186260" y="1523317"/>
                  </a:lnTo>
                  <a:lnTo>
                    <a:pt x="185029" y="1523470"/>
                  </a:lnTo>
                  <a:lnTo>
                    <a:pt x="184567" y="1525316"/>
                  </a:lnTo>
                  <a:lnTo>
                    <a:pt x="182875" y="1526855"/>
                  </a:lnTo>
                  <a:lnTo>
                    <a:pt x="180567" y="1527932"/>
                  </a:lnTo>
                  <a:lnTo>
                    <a:pt x="180106" y="1529932"/>
                  </a:lnTo>
                  <a:lnTo>
                    <a:pt x="179798" y="1532701"/>
                  </a:lnTo>
                  <a:lnTo>
                    <a:pt x="179337" y="1534394"/>
                  </a:lnTo>
                  <a:lnTo>
                    <a:pt x="179491" y="1537316"/>
                  </a:lnTo>
                  <a:lnTo>
                    <a:pt x="180568" y="1540239"/>
                  </a:lnTo>
                  <a:lnTo>
                    <a:pt x="181645" y="1542855"/>
                  </a:lnTo>
                  <a:lnTo>
                    <a:pt x="181492" y="1545163"/>
                  </a:lnTo>
                  <a:lnTo>
                    <a:pt x="180107" y="1547009"/>
                  </a:lnTo>
                  <a:lnTo>
                    <a:pt x="178569" y="1548240"/>
                  </a:lnTo>
                  <a:lnTo>
                    <a:pt x="176569" y="1548240"/>
                  </a:lnTo>
                  <a:lnTo>
                    <a:pt x="174261" y="1549317"/>
                  </a:lnTo>
                  <a:lnTo>
                    <a:pt x="172876" y="1548393"/>
                  </a:lnTo>
                  <a:lnTo>
                    <a:pt x="169337" y="1548701"/>
                  </a:lnTo>
                  <a:lnTo>
                    <a:pt x="167645" y="1550393"/>
                  </a:lnTo>
                  <a:lnTo>
                    <a:pt x="166414" y="1553470"/>
                  </a:lnTo>
                  <a:lnTo>
                    <a:pt x="164876" y="1557778"/>
                  </a:lnTo>
                  <a:lnTo>
                    <a:pt x="163953" y="1561009"/>
                  </a:lnTo>
                  <a:lnTo>
                    <a:pt x="162876" y="1563316"/>
                  </a:lnTo>
                  <a:lnTo>
                    <a:pt x="160415" y="1565778"/>
                  </a:lnTo>
                  <a:lnTo>
                    <a:pt x="160415" y="1568701"/>
                  </a:lnTo>
                  <a:lnTo>
                    <a:pt x="159185" y="1574855"/>
                  </a:lnTo>
                  <a:lnTo>
                    <a:pt x="158262" y="1581624"/>
                  </a:lnTo>
                  <a:lnTo>
                    <a:pt x="157955" y="1587317"/>
                  </a:lnTo>
                  <a:lnTo>
                    <a:pt x="155647" y="1591163"/>
                  </a:lnTo>
                  <a:lnTo>
                    <a:pt x="154724" y="1594855"/>
                  </a:lnTo>
                  <a:lnTo>
                    <a:pt x="154263" y="1597471"/>
                  </a:lnTo>
                  <a:lnTo>
                    <a:pt x="155340" y="1598548"/>
                  </a:lnTo>
                  <a:lnTo>
                    <a:pt x="157956" y="1598702"/>
                  </a:lnTo>
                  <a:lnTo>
                    <a:pt x="160264" y="1601163"/>
                  </a:lnTo>
                  <a:lnTo>
                    <a:pt x="160572" y="1604856"/>
                  </a:lnTo>
                  <a:lnTo>
                    <a:pt x="159495" y="1606086"/>
                  </a:lnTo>
                  <a:lnTo>
                    <a:pt x="160265" y="1607933"/>
                  </a:lnTo>
                  <a:lnTo>
                    <a:pt x="162572" y="1607779"/>
                  </a:lnTo>
                  <a:lnTo>
                    <a:pt x="163496" y="1609471"/>
                  </a:lnTo>
                  <a:lnTo>
                    <a:pt x="165034" y="1608548"/>
                  </a:lnTo>
                  <a:lnTo>
                    <a:pt x="166265" y="1609471"/>
                  </a:lnTo>
                  <a:lnTo>
                    <a:pt x="166112" y="1611009"/>
                  </a:lnTo>
                  <a:lnTo>
                    <a:pt x="164265" y="1611778"/>
                  </a:lnTo>
                  <a:lnTo>
                    <a:pt x="162881" y="1613009"/>
                  </a:lnTo>
                  <a:lnTo>
                    <a:pt x="161804" y="1614702"/>
                  </a:lnTo>
                  <a:lnTo>
                    <a:pt x="162728" y="1618856"/>
                  </a:lnTo>
                  <a:lnTo>
                    <a:pt x="162728" y="1620702"/>
                  </a:lnTo>
                  <a:lnTo>
                    <a:pt x="161651" y="1622394"/>
                  </a:lnTo>
                  <a:lnTo>
                    <a:pt x="160112" y="1623933"/>
                  </a:lnTo>
                  <a:lnTo>
                    <a:pt x="157804" y="1625471"/>
                  </a:lnTo>
                  <a:lnTo>
                    <a:pt x="156727" y="1626702"/>
                  </a:lnTo>
                  <a:lnTo>
                    <a:pt x="156728" y="1628856"/>
                  </a:lnTo>
                  <a:lnTo>
                    <a:pt x="155958" y="1630856"/>
                  </a:lnTo>
                  <a:lnTo>
                    <a:pt x="154112" y="1631625"/>
                  </a:lnTo>
                  <a:lnTo>
                    <a:pt x="152881" y="1630086"/>
                  </a:lnTo>
                  <a:lnTo>
                    <a:pt x="149958" y="1627933"/>
                  </a:lnTo>
                  <a:lnTo>
                    <a:pt x="148727" y="1629625"/>
                  </a:lnTo>
                  <a:lnTo>
                    <a:pt x="146112" y="1630856"/>
                  </a:lnTo>
                  <a:lnTo>
                    <a:pt x="144573" y="1631779"/>
                  </a:lnTo>
                  <a:lnTo>
                    <a:pt x="142419" y="1635472"/>
                  </a:lnTo>
                  <a:lnTo>
                    <a:pt x="141650" y="1637010"/>
                  </a:lnTo>
                  <a:lnTo>
                    <a:pt x="141650" y="1638394"/>
                  </a:lnTo>
                  <a:lnTo>
                    <a:pt x="141838" y="1638746"/>
                  </a:lnTo>
                  <a:lnTo>
                    <a:pt x="138403" y="1638308"/>
                  </a:lnTo>
                  <a:lnTo>
                    <a:pt x="131162" y="1639645"/>
                  </a:lnTo>
                  <a:lnTo>
                    <a:pt x="126830" y="1634693"/>
                  </a:lnTo>
                  <a:lnTo>
                    <a:pt x="125592" y="1630052"/>
                  </a:lnTo>
                  <a:lnTo>
                    <a:pt x="121570" y="1619225"/>
                  </a:lnTo>
                  <a:lnTo>
                    <a:pt x="119404" y="1611488"/>
                  </a:lnTo>
                  <a:lnTo>
                    <a:pt x="113525" y="1619842"/>
                  </a:lnTo>
                  <a:lnTo>
                    <a:pt x="106409" y="1626032"/>
                  </a:lnTo>
                  <a:lnTo>
                    <a:pt x="96198" y="1626340"/>
                  </a:lnTo>
                  <a:lnTo>
                    <a:pt x="87224" y="1623867"/>
                  </a:lnTo>
                  <a:lnTo>
                    <a:pt x="75776" y="1621081"/>
                  </a:lnTo>
                  <a:lnTo>
                    <a:pt x="59266" y="1620732"/>
                  </a:lnTo>
                  <a:lnTo>
                    <a:pt x="58139" y="1601898"/>
                  </a:lnTo>
                  <a:lnTo>
                    <a:pt x="53188" y="1591066"/>
                  </a:lnTo>
                  <a:lnTo>
                    <a:pt x="53455" y="1573328"/>
                  </a:lnTo>
                  <a:lnTo>
                    <a:pt x="52128" y="1558346"/>
                  </a:lnTo>
                  <a:lnTo>
                    <a:pt x="50610" y="1543362"/>
                  </a:lnTo>
                  <a:lnTo>
                    <a:pt x="48210" y="1536788"/>
                  </a:lnTo>
                  <a:lnTo>
                    <a:pt x="43389" y="1522763"/>
                  </a:lnTo>
                  <a:lnTo>
                    <a:pt x="41197" y="1511806"/>
                  </a:lnTo>
                  <a:lnTo>
                    <a:pt x="36815" y="1503917"/>
                  </a:lnTo>
                  <a:lnTo>
                    <a:pt x="27172" y="1499533"/>
                  </a:lnTo>
                  <a:lnTo>
                    <a:pt x="19722" y="1500846"/>
                  </a:lnTo>
                  <a:lnTo>
                    <a:pt x="14462" y="1502161"/>
                  </a:lnTo>
                  <a:lnTo>
                    <a:pt x="10080" y="1498659"/>
                  </a:lnTo>
                  <a:lnTo>
                    <a:pt x="0" y="1487261"/>
                  </a:lnTo>
                  <a:lnTo>
                    <a:pt x="4820" y="1476742"/>
                  </a:lnTo>
                  <a:lnTo>
                    <a:pt x="6135" y="1468412"/>
                  </a:lnTo>
                  <a:lnTo>
                    <a:pt x="13586" y="1455266"/>
                  </a:lnTo>
                  <a:lnTo>
                    <a:pt x="18384" y="1443348"/>
                  </a:lnTo>
                  <a:lnTo>
                    <a:pt x="17907" y="1432349"/>
                  </a:lnTo>
                  <a:lnTo>
                    <a:pt x="20448" y="1418843"/>
                  </a:lnTo>
                  <a:lnTo>
                    <a:pt x="22862" y="1413047"/>
                  </a:lnTo>
                  <a:lnTo>
                    <a:pt x="25760" y="1406288"/>
                  </a:lnTo>
                  <a:lnTo>
                    <a:pt x="32278" y="1401702"/>
                  </a:lnTo>
                  <a:lnTo>
                    <a:pt x="35416" y="1397354"/>
                  </a:lnTo>
                  <a:lnTo>
                    <a:pt x="38555" y="1394699"/>
                  </a:lnTo>
                  <a:lnTo>
                    <a:pt x="44670" y="1381610"/>
                  </a:lnTo>
                  <a:lnTo>
                    <a:pt x="53132" y="1377491"/>
                  </a:lnTo>
                  <a:lnTo>
                    <a:pt x="62938" y="1370587"/>
                  </a:lnTo>
                  <a:lnTo>
                    <a:pt x="69197" y="1366983"/>
                  </a:lnTo>
                  <a:lnTo>
                    <a:pt x="76593" y="1364897"/>
                  </a:lnTo>
                  <a:lnTo>
                    <a:pt x="79817" y="1364705"/>
                  </a:lnTo>
                  <a:lnTo>
                    <a:pt x="83421" y="1363569"/>
                  </a:lnTo>
                  <a:lnTo>
                    <a:pt x="86645" y="1362621"/>
                  </a:lnTo>
                  <a:lnTo>
                    <a:pt x="90628" y="1361102"/>
                  </a:lnTo>
                  <a:lnTo>
                    <a:pt x="95369" y="1356932"/>
                  </a:lnTo>
                  <a:lnTo>
                    <a:pt x="104283" y="1346880"/>
                  </a:lnTo>
                  <a:lnTo>
                    <a:pt x="99323" y="1334018"/>
                  </a:lnTo>
                  <a:lnTo>
                    <a:pt x="93093" y="1323930"/>
                  </a:lnTo>
                  <a:lnTo>
                    <a:pt x="89110" y="1316154"/>
                  </a:lnTo>
                  <a:lnTo>
                    <a:pt x="87593" y="1311224"/>
                  </a:lnTo>
                  <a:lnTo>
                    <a:pt x="85696" y="1306862"/>
                  </a:lnTo>
                  <a:lnTo>
                    <a:pt x="74980" y="1296449"/>
                  </a:lnTo>
                  <a:lnTo>
                    <a:pt x="66547" y="1288089"/>
                  </a:lnTo>
                  <a:lnTo>
                    <a:pt x="58936" y="1282022"/>
                  </a:lnTo>
                  <a:lnTo>
                    <a:pt x="38381" y="1266463"/>
                  </a:lnTo>
                  <a:lnTo>
                    <a:pt x="43214" y="1245983"/>
                  </a:lnTo>
                  <a:lnTo>
                    <a:pt x="46059" y="1237067"/>
                  </a:lnTo>
                  <a:lnTo>
                    <a:pt x="49472" y="1220190"/>
                  </a:lnTo>
                  <a:lnTo>
                    <a:pt x="53103" y="1210269"/>
                  </a:lnTo>
                  <a:lnTo>
                    <a:pt x="56357" y="1195624"/>
                  </a:lnTo>
                  <a:lnTo>
                    <a:pt x="59937" y="1187486"/>
                  </a:lnTo>
                  <a:lnTo>
                    <a:pt x="63516" y="1182283"/>
                  </a:lnTo>
                  <a:lnTo>
                    <a:pt x="66770" y="1170891"/>
                  </a:lnTo>
                  <a:lnTo>
                    <a:pt x="73279" y="1164709"/>
                  </a:lnTo>
                  <a:lnTo>
                    <a:pt x="74580" y="1162428"/>
                  </a:lnTo>
                  <a:lnTo>
                    <a:pt x="66120" y="1156899"/>
                  </a:lnTo>
                  <a:lnTo>
                    <a:pt x="59840" y="1152853"/>
                  </a:lnTo>
                  <a:lnTo>
                    <a:pt x="63317" y="1140344"/>
                  </a:lnTo>
                  <a:lnTo>
                    <a:pt x="65214" y="1137501"/>
                  </a:lnTo>
                  <a:lnTo>
                    <a:pt x="66352" y="1134846"/>
                  </a:lnTo>
                  <a:lnTo>
                    <a:pt x="68627" y="1132947"/>
                  </a:lnTo>
                  <a:lnTo>
                    <a:pt x="69765" y="1130672"/>
                  </a:lnTo>
                  <a:lnTo>
                    <a:pt x="69955" y="1126690"/>
                  </a:lnTo>
                  <a:lnTo>
                    <a:pt x="68628" y="1122136"/>
                  </a:lnTo>
                  <a:lnTo>
                    <a:pt x="67679" y="1119293"/>
                  </a:lnTo>
                  <a:lnTo>
                    <a:pt x="67490" y="1115690"/>
                  </a:lnTo>
                  <a:lnTo>
                    <a:pt x="68491" y="1111468"/>
                  </a:lnTo>
                  <a:lnTo>
                    <a:pt x="67542" y="1103621"/>
                  </a:lnTo>
                  <a:lnTo>
                    <a:pt x="68048" y="1098679"/>
                  </a:lnTo>
                  <a:lnTo>
                    <a:pt x="70064" y="1092324"/>
                  </a:lnTo>
                  <a:lnTo>
                    <a:pt x="72433" y="1087965"/>
                  </a:lnTo>
                  <a:lnTo>
                    <a:pt x="75102" y="1083214"/>
                  </a:lnTo>
                  <a:lnTo>
                    <a:pt x="75552" y="1079198"/>
                  </a:lnTo>
                  <a:lnTo>
                    <a:pt x="75923" y="1075183"/>
                  </a:lnTo>
                  <a:lnTo>
                    <a:pt x="79085" y="1068341"/>
                  </a:lnTo>
                  <a:lnTo>
                    <a:pt x="81385" y="1060902"/>
                  </a:lnTo>
                  <a:lnTo>
                    <a:pt x="78925" y="1056446"/>
                  </a:lnTo>
                  <a:lnTo>
                    <a:pt x="77489" y="1052263"/>
                  </a:lnTo>
                  <a:lnTo>
                    <a:pt x="72231" y="1049498"/>
                  </a:lnTo>
                  <a:lnTo>
                    <a:pt x="67789" y="1044517"/>
                  </a:lnTo>
                  <a:lnTo>
                    <a:pt x="65403" y="1042530"/>
                  </a:lnTo>
                  <a:lnTo>
                    <a:pt x="66199" y="1036959"/>
                  </a:lnTo>
                  <a:lnTo>
                    <a:pt x="61824" y="1028207"/>
                  </a:lnTo>
                  <a:lnTo>
                    <a:pt x="63017" y="1017074"/>
                  </a:lnTo>
                  <a:lnTo>
                    <a:pt x="72165" y="1007530"/>
                  </a:lnTo>
                  <a:lnTo>
                    <a:pt x="84080" y="1003633"/>
                  </a:lnTo>
                  <a:lnTo>
                    <a:pt x="82845" y="1002867"/>
                  </a:lnTo>
                  <a:lnTo>
                    <a:pt x="76081" y="1000027"/>
                  </a:lnTo>
                  <a:lnTo>
                    <a:pt x="64645" y="991655"/>
                  </a:lnTo>
                  <a:lnTo>
                    <a:pt x="57248" y="985397"/>
                  </a:lnTo>
                  <a:lnTo>
                    <a:pt x="48939" y="979480"/>
                  </a:lnTo>
                  <a:lnTo>
                    <a:pt x="39432" y="968243"/>
                  </a:lnTo>
                  <a:lnTo>
                    <a:pt x="36765" y="959792"/>
                  </a:lnTo>
                  <a:lnTo>
                    <a:pt x="34679" y="952396"/>
                  </a:lnTo>
                  <a:lnTo>
                    <a:pt x="32593" y="938550"/>
                  </a:lnTo>
                  <a:lnTo>
                    <a:pt x="31645" y="924515"/>
                  </a:lnTo>
                  <a:lnTo>
                    <a:pt x="32078" y="908795"/>
                  </a:lnTo>
                  <a:lnTo>
                    <a:pt x="34300" y="883929"/>
                  </a:lnTo>
                  <a:lnTo>
                    <a:pt x="35249" y="877483"/>
                  </a:lnTo>
                  <a:lnTo>
                    <a:pt x="36955" y="872550"/>
                  </a:lnTo>
                  <a:lnTo>
                    <a:pt x="39231" y="866860"/>
                  </a:lnTo>
                  <a:lnTo>
                    <a:pt x="42455" y="862878"/>
                  </a:lnTo>
                  <a:lnTo>
                    <a:pt x="46059" y="861171"/>
                  </a:lnTo>
                  <a:lnTo>
                    <a:pt x="49473" y="859464"/>
                  </a:lnTo>
                  <a:lnTo>
                    <a:pt x="52128" y="857380"/>
                  </a:lnTo>
                  <a:lnTo>
                    <a:pt x="52531" y="854856"/>
                  </a:lnTo>
                  <a:lnTo>
                    <a:pt x="53720" y="846046"/>
                  </a:lnTo>
                  <a:lnTo>
                    <a:pt x="51912" y="841070"/>
                  </a:lnTo>
                  <a:lnTo>
                    <a:pt x="50839" y="837929"/>
                  </a:lnTo>
                  <a:lnTo>
                    <a:pt x="46867" y="832759"/>
                  </a:lnTo>
                  <a:lnTo>
                    <a:pt x="42504" y="827364"/>
                  </a:lnTo>
                  <a:lnTo>
                    <a:pt x="36262" y="820697"/>
                  </a:lnTo>
                  <a:lnTo>
                    <a:pt x="29310" y="813270"/>
                  </a:lnTo>
                  <a:lnTo>
                    <a:pt x="23625" y="807361"/>
                  </a:lnTo>
                  <a:lnTo>
                    <a:pt x="19341" y="802042"/>
                  </a:lnTo>
                  <a:lnTo>
                    <a:pt x="11745" y="793470"/>
                  </a:lnTo>
                  <a:lnTo>
                    <a:pt x="7861" y="785371"/>
                  </a:lnTo>
                  <a:lnTo>
                    <a:pt x="5240" y="775088"/>
                  </a:lnTo>
                  <a:lnTo>
                    <a:pt x="3072" y="767883"/>
                  </a:lnTo>
                  <a:lnTo>
                    <a:pt x="3469" y="758087"/>
                  </a:lnTo>
                  <a:lnTo>
                    <a:pt x="5707" y="751340"/>
                  </a:lnTo>
                  <a:lnTo>
                    <a:pt x="7900" y="745647"/>
                  </a:lnTo>
                  <a:lnTo>
                    <a:pt x="8548" y="743967"/>
                  </a:lnTo>
                  <a:lnTo>
                    <a:pt x="10615" y="736452"/>
                  </a:lnTo>
                  <a:lnTo>
                    <a:pt x="12119" y="731336"/>
                  </a:lnTo>
                  <a:lnTo>
                    <a:pt x="15839" y="718475"/>
                  </a:lnTo>
                  <a:lnTo>
                    <a:pt x="16579" y="710292"/>
                  </a:lnTo>
                  <a:lnTo>
                    <a:pt x="16974" y="700419"/>
                  </a:lnTo>
                  <a:lnTo>
                    <a:pt x="17190" y="689468"/>
                  </a:lnTo>
                  <a:lnTo>
                    <a:pt x="16982" y="680224"/>
                  </a:lnTo>
                  <a:lnTo>
                    <a:pt x="16518" y="669905"/>
                  </a:lnTo>
                  <a:lnTo>
                    <a:pt x="13586" y="659553"/>
                  </a:lnTo>
                  <a:lnTo>
                    <a:pt x="13596" y="653152"/>
                  </a:lnTo>
                  <a:lnTo>
                    <a:pt x="12905" y="642991"/>
                  </a:lnTo>
                  <a:lnTo>
                    <a:pt x="14921" y="633243"/>
                  </a:lnTo>
                  <a:lnTo>
                    <a:pt x="20568" y="620345"/>
                  </a:lnTo>
                  <a:lnTo>
                    <a:pt x="24248" y="613483"/>
                  </a:lnTo>
                  <a:lnTo>
                    <a:pt x="27283" y="611017"/>
                  </a:lnTo>
                  <a:lnTo>
                    <a:pt x="31456" y="607034"/>
                  </a:lnTo>
                  <a:lnTo>
                    <a:pt x="36765" y="600777"/>
                  </a:lnTo>
                  <a:lnTo>
                    <a:pt x="39990" y="595464"/>
                  </a:lnTo>
                  <a:lnTo>
                    <a:pt x="42645" y="589586"/>
                  </a:lnTo>
                  <a:lnTo>
                    <a:pt x="44162" y="580861"/>
                  </a:lnTo>
                  <a:lnTo>
                    <a:pt x="44352" y="574224"/>
                  </a:lnTo>
                  <a:lnTo>
                    <a:pt x="45110" y="568722"/>
                  </a:lnTo>
                  <a:lnTo>
                    <a:pt x="47262" y="550445"/>
                  </a:lnTo>
                  <a:lnTo>
                    <a:pt x="50120" y="548367"/>
                  </a:lnTo>
                  <a:lnTo>
                    <a:pt x="56877" y="543689"/>
                  </a:lnTo>
                  <a:lnTo>
                    <a:pt x="69351" y="537191"/>
                  </a:lnTo>
                  <a:lnTo>
                    <a:pt x="77927" y="531735"/>
                  </a:lnTo>
                  <a:lnTo>
                    <a:pt x="78238" y="528935"/>
                  </a:lnTo>
                  <a:lnTo>
                    <a:pt x="80276" y="527152"/>
                  </a:lnTo>
                  <a:lnTo>
                    <a:pt x="84424" y="526797"/>
                  </a:lnTo>
                  <a:lnTo>
                    <a:pt x="93520" y="525235"/>
                  </a:lnTo>
                  <a:lnTo>
                    <a:pt x="100796" y="524199"/>
                  </a:lnTo>
                  <a:lnTo>
                    <a:pt x="107033" y="521599"/>
                  </a:lnTo>
                  <a:lnTo>
                    <a:pt x="114050" y="519779"/>
                  </a:lnTo>
                  <a:lnTo>
                    <a:pt x="109113" y="510423"/>
                  </a:lnTo>
                  <a:lnTo>
                    <a:pt x="110152" y="497950"/>
                  </a:lnTo>
                  <a:lnTo>
                    <a:pt x="116909" y="481058"/>
                  </a:lnTo>
                  <a:lnTo>
                    <a:pt x="123405" y="473263"/>
                  </a:lnTo>
                  <a:lnTo>
                    <a:pt x="141484" y="450243"/>
                  </a:lnTo>
                  <a:lnTo>
                    <a:pt x="140986" y="446759"/>
                  </a:lnTo>
                  <a:lnTo>
                    <a:pt x="140986" y="440040"/>
                  </a:lnTo>
                  <a:lnTo>
                    <a:pt x="147207" y="433570"/>
                  </a:lnTo>
                  <a:lnTo>
                    <a:pt x="150441" y="424861"/>
                  </a:lnTo>
                  <a:lnTo>
                    <a:pt x="153179" y="424612"/>
                  </a:lnTo>
                  <a:lnTo>
                    <a:pt x="158404" y="421130"/>
                  </a:lnTo>
                  <a:lnTo>
                    <a:pt x="160395" y="415653"/>
                  </a:lnTo>
                  <a:lnTo>
                    <a:pt x="161888" y="410678"/>
                  </a:lnTo>
                  <a:lnTo>
                    <a:pt x="162883" y="408189"/>
                  </a:lnTo>
                  <a:lnTo>
                    <a:pt x="166957" y="406419"/>
                  </a:lnTo>
                  <a:lnTo>
                    <a:pt x="179804" y="397740"/>
                  </a:lnTo>
                  <a:lnTo>
                    <a:pt x="185776" y="396245"/>
                  </a:lnTo>
                  <a:lnTo>
                    <a:pt x="191158" y="397658"/>
                  </a:lnTo>
                  <a:lnTo>
                    <a:pt x="189438" y="385517"/>
                  </a:lnTo>
                  <a:lnTo>
                    <a:pt x="188111" y="372621"/>
                  </a:lnTo>
                  <a:lnTo>
                    <a:pt x="187731" y="358395"/>
                  </a:lnTo>
                  <a:lnTo>
                    <a:pt x="190821" y="339620"/>
                  </a:lnTo>
                  <a:lnTo>
                    <a:pt x="192056" y="325953"/>
                  </a:lnTo>
                  <a:lnTo>
                    <a:pt x="200755" y="300142"/>
                  </a:lnTo>
                  <a:lnTo>
                    <a:pt x="191372" y="296074"/>
                  </a:lnTo>
                  <a:lnTo>
                    <a:pt x="187352" y="290121"/>
                  </a:lnTo>
                  <a:lnTo>
                    <a:pt x="180834" y="276153"/>
                  </a:lnTo>
                  <a:lnTo>
                    <a:pt x="176648" y="268213"/>
                  </a:lnTo>
                  <a:lnTo>
                    <a:pt x="164024" y="263948"/>
                  </a:lnTo>
                  <a:lnTo>
                    <a:pt x="154483" y="257113"/>
                  </a:lnTo>
                  <a:lnTo>
                    <a:pt x="154610" y="256065"/>
                  </a:lnTo>
                  <a:lnTo>
                    <a:pt x="154733" y="255755"/>
                  </a:lnTo>
                  <a:lnTo>
                    <a:pt x="154832" y="254753"/>
                  </a:lnTo>
                  <a:lnTo>
                    <a:pt x="154779" y="253635"/>
                  </a:lnTo>
                  <a:lnTo>
                    <a:pt x="155001" y="252322"/>
                  </a:lnTo>
                  <a:lnTo>
                    <a:pt x="154944" y="251357"/>
                  </a:lnTo>
                  <a:lnTo>
                    <a:pt x="154897" y="249966"/>
                  </a:lnTo>
                  <a:lnTo>
                    <a:pt x="154768" y="248799"/>
                  </a:lnTo>
                  <a:lnTo>
                    <a:pt x="154592" y="248027"/>
                  </a:lnTo>
                  <a:lnTo>
                    <a:pt x="154264" y="247092"/>
                  </a:lnTo>
                  <a:lnTo>
                    <a:pt x="153775" y="244643"/>
                  </a:lnTo>
                  <a:lnTo>
                    <a:pt x="153520" y="243981"/>
                  </a:lnTo>
                  <a:lnTo>
                    <a:pt x="153190" y="243124"/>
                  </a:lnTo>
                  <a:lnTo>
                    <a:pt x="152935" y="242383"/>
                  </a:lnTo>
                  <a:lnTo>
                    <a:pt x="152756" y="241727"/>
                  </a:lnTo>
                  <a:lnTo>
                    <a:pt x="152816" y="240797"/>
                  </a:lnTo>
                  <a:lnTo>
                    <a:pt x="152800" y="239716"/>
                  </a:lnTo>
                  <a:lnTo>
                    <a:pt x="152748" y="238556"/>
                  </a:lnTo>
                  <a:lnTo>
                    <a:pt x="152351" y="237231"/>
                  </a:lnTo>
                  <a:lnTo>
                    <a:pt x="152135" y="236497"/>
                  </a:lnTo>
                  <a:lnTo>
                    <a:pt x="151927" y="235409"/>
                  </a:lnTo>
                  <a:lnTo>
                    <a:pt x="151654" y="233738"/>
                  </a:lnTo>
                  <a:lnTo>
                    <a:pt x="151369" y="232614"/>
                  </a:lnTo>
                  <a:lnTo>
                    <a:pt x="151166" y="231296"/>
                  </a:lnTo>
                  <a:lnTo>
                    <a:pt x="150948" y="230633"/>
                  </a:lnTo>
                  <a:lnTo>
                    <a:pt x="150769" y="229971"/>
                  </a:lnTo>
                  <a:lnTo>
                    <a:pt x="150592" y="229194"/>
                  </a:lnTo>
                  <a:lnTo>
                    <a:pt x="150365" y="227219"/>
                  </a:lnTo>
                  <a:lnTo>
                    <a:pt x="150183" y="226678"/>
                  </a:lnTo>
                  <a:lnTo>
                    <a:pt x="150010" y="225743"/>
                  </a:lnTo>
                  <a:lnTo>
                    <a:pt x="149909" y="225044"/>
                  </a:lnTo>
                  <a:lnTo>
                    <a:pt x="149844" y="224503"/>
                  </a:lnTo>
                  <a:lnTo>
                    <a:pt x="149750" y="223495"/>
                  </a:lnTo>
                  <a:lnTo>
                    <a:pt x="149859" y="221994"/>
                  </a:lnTo>
                  <a:lnTo>
                    <a:pt x="149796" y="221332"/>
                  </a:lnTo>
                  <a:lnTo>
                    <a:pt x="149862" y="220099"/>
                  </a:lnTo>
                  <a:lnTo>
                    <a:pt x="149702" y="218586"/>
                  </a:lnTo>
                  <a:lnTo>
                    <a:pt x="149495" y="217383"/>
                  </a:lnTo>
                  <a:lnTo>
                    <a:pt x="149396" y="216648"/>
                  </a:lnTo>
                  <a:lnTo>
                    <a:pt x="148958" y="215439"/>
                  </a:lnTo>
                  <a:lnTo>
                    <a:pt x="148366" y="214230"/>
                  </a:lnTo>
                  <a:lnTo>
                    <a:pt x="148116" y="213258"/>
                  </a:lnTo>
                  <a:lnTo>
                    <a:pt x="148130" y="212644"/>
                  </a:lnTo>
                  <a:lnTo>
                    <a:pt x="148302" y="211793"/>
                  </a:lnTo>
                  <a:lnTo>
                    <a:pt x="149082" y="207906"/>
                  </a:lnTo>
                  <a:lnTo>
                    <a:pt x="149149" y="206593"/>
                  </a:lnTo>
                  <a:lnTo>
                    <a:pt x="149288" y="205554"/>
                  </a:lnTo>
                  <a:lnTo>
                    <a:pt x="149345" y="204668"/>
                  </a:lnTo>
                  <a:lnTo>
                    <a:pt x="149243" y="204047"/>
                  </a:lnTo>
                  <a:lnTo>
                    <a:pt x="149180" y="203349"/>
                  </a:lnTo>
                  <a:lnTo>
                    <a:pt x="148998" y="202838"/>
                  </a:lnTo>
                  <a:lnTo>
                    <a:pt x="148477" y="201939"/>
                  </a:lnTo>
                  <a:lnTo>
                    <a:pt x="147843" y="200883"/>
                  </a:lnTo>
                  <a:lnTo>
                    <a:pt x="147622" y="200378"/>
                  </a:lnTo>
                  <a:lnTo>
                    <a:pt x="147168" y="199904"/>
                  </a:lnTo>
                  <a:lnTo>
                    <a:pt x="146401" y="199655"/>
                  </a:lnTo>
                  <a:lnTo>
                    <a:pt x="145972" y="199844"/>
                  </a:lnTo>
                  <a:lnTo>
                    <a:pt x="145530" y="200609"/>
                  </a:lnTo>
                  <a:lnTo>
                    <a:pt x="145097" y="200986"/>
                  </a:lnTo>
                  <a:lnTo>
                    <a:pt x="144625" y="201362"/>
                  </a:lnTo>
                  <a:lnTo>
                    <a:pt x="144115" y="201660"/>
                  </a:lnTo>
                  <a:lnTo>
                    <a:pt x="143455" y="201799"/>
                  </a:lnTo>
                  <a:lnTo>
                    <a:pt x="143031" y="201794"/>
                  </a:lnTo>
                  <a:lnTo>
                    <a:pt x="142528" y="201818"/>
                  </a:lnTo>
                  <a:lnTo>
                    <a:pt x="142027" y="201733"/>
                  </a:lnTo>
                  <a:lnTo>
                    <a:pt x="141417" y="201374"/>
                  </a:lnTo>
                  <a:lnTo>
                    <a:pt x="140729" y="200974"/>
                  </a:lnTo>
                  <a:lnTo>
                    <a:pt x="139890" y="200530"/>
                  </a:lnTo>
                  <a:lnTo>
                    <a:pt x="139314" y="200287"/>
                  </a:lnTo>
                  <a:lnTo>
                    <a:pt x="138625" y="200038"/>
                  </a:lnTo>
                  <a:lnTo>
                    <a:pt x="138358" y="199843"/>
                  </a:lnTo>
                  <a:lnTo>
                    <a:pt x="138328" y="199412"/>
                  </a:lnTo>
                  <a:lnTo>
                    <a:pt x="138415" y="198993"/>
                  </a:lnTo>
                  <a:lnTo>
                    <a:pt x="138655" y="198610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5" name="object 96">
              <a:extLst>
                <a:ext uri="{FF2B5EF4-FFF2-40B4-BE49-F238E27FC236}">
                  <a16:creationId xmlns:a16="http://schemas.microsoft.com/office/drawing/2014/main" id="{69AEEF2F-7ACE-484C-A2DF-D76169D65EA3}"/>
                </a:ext>
              </a:extLst>
            </p:cNvPr>
            <p:cNvSpPr/>
            <p:nvPr/>
          </p:nvSpPr>
          <p:spPr>
            <a:xfrm>
              <a:off x="8356148" y="4018120"/>
              <a:ext cx="723640" cy="861124"/>
            </a:xfrm>
            <a:custGeom>
              <a:avLst/>
              <a:gdLst/>
              <a:ahLst/>
              <a:cxnLst/>
              <a:rect l="l" t="t" r="r" b="b"/>
              <a:pathLst>
                <a:path w="1120412" h="1333279">
                  <a:moveTo>
                    <a:pt x="602909" y="171177"/>
                  </a:moveTo>
                  <a:lnTo>
                    <a:pt x="608300" y="170849"/>
                  </a:lnTo>
                  <a:lnTo>
                    <a:pt x="611988" y="170299"/>
                  </a:lnTo>
                  <a:lnTo>
                    <a:pt x="614649" y="170542"/>
                  </a:lnTo>
                  <a:lnTo>
                    <a:pt x="618037" y="175138"/>
                  </a:lnTo>
                  <a:lnTo>
                    <a:pt x="620457" y="175624"/>
                  </a:lnTo>
                  <a:lnTo>
                    <a:pt x="622635" y="174412"/>
                  </a:lnTo>
                  <a:lnTo>
                    <a:pt x="625780" y="174172"/>
                  </a:lnTo>
                  <a:lnTo>
                    <a:pt x="629894" y="174412"/>
                  </a:lnTo>
                  <a:lnTo>
                    <a:pt x="632314" y="174412"/>
                  </a:lnTo>
                  <a:lnTo>
                    <a:pt x="635944" y="176107"/>
                  </a:lnTo>
                  <a:lnTo>
                    <a:pt x="639331" y="176107"/>
                  </a:lnTo>
                  <a:lnTo>
                    <a:pt x="639816" y="174655"/>
                  </a:lnTo>
                  <a:lnTo>
                    <a:pt x="639331" y="172720"/>
                  </a:lnTo>
                  <a:lnTo>
                    <a:pt x="638122" y="172234"/>
                  </a:lnTo>
                  <a:lnTo>
                    <a:pt x="636912" y="169816"/>
                  </a:lnTo>
                  <a:lnTo>
                    <a:pt x="636186" y="167395"/>
                  </a:lnTo>
                  <a:lnTo>
                    <a:pt x="637396" y="164974"/>
                  </a:lnTo>
                  <a:lnTo>
                    <a:pt x="638605" y="164008"/>
                  </a:lnTo>
                  <a:lnTo>
                    <a:pt x="640783" y="161587"/>
                  </a:lnTo>
                  <a:lnTo>
                    <a:pt x="640541" y="160378"/>
                  </a:lnTo>
                  <a:lnTo>
                    <a:pt x="640299" y="157474"/>
                  </a:lnTo>
                  <a:lnTo>
                    <a:pt x="640299" y="154327"/>
                  </a:lnTo>
                  <a:lnTo>
                    <a:pt x="643929" y="150217"/>
                  </a:lnTo>
                  <a:lnTo>
                    <a:pt x="648043" y="148279"/>
                  </a:lnTo>
                  <a:lnTo>
                    <a:pt x="653124" y="147796"/>
                  </a:lnTo>
                  <a:lnTo>
                    <a:pt x="660150" y="148400"/>
                  </a:lnTo>
                  <a:lnTo>
                    <a:pt x="667359" y="146653"/>
                  </a:lnTo>
                  <a:lnTo>
                    <a:pt x="676241" y="143871"/>
                  </a:lnTo>
                  <a:lnTo>
                    <a:pt x="689126" y="140785"/>
                  </a:lnTo>
                  <a:lnTo>
                    <a:pt x="697471" y="138167"/>
                  </a:lnTo>
                  <a:lnTo>
                    <a:pt x="706118" y="137388"/>
                  </a:lnTo>
                  <a:lnTo>
                    <a:pt x="710715" y="129402"/>
                  </a:lnTo>
                  <a:lnTo>
                    <a:pt x="713135" y="122146"/>
                  </a:lnTo>
                  <a:lnTo>
                    <a:pt x="712591" y="117929"/>
                  </a:lnTo>
                  <a:lnTo>
                    <a:pt x="714695" y="112033"/>
                  </a:lnTo>
                  <a:lnTo>
                    <a:pt x="719185" y="108837"/>
                  </a:lnTo>
                  <a:lnTo>
                    <a:pt x="723782" y="103995"/>
                  </a:lnTo>
                  <a:lnTo>
                    <a:pt x="723540" y="96498"/>
                  </a:lnTo>
                  <a:lnTo>
                    <a:pt x="724750" y="92625"/>
                  </a:lnTo>
                  <a:lnTo>
                    <a:pt x="731198" y="95006"/>
                  </a:lnTo>
                  <a:lnTo>
                    <a:pt x="737131" y="94821"/>
                  </a:lnTo>
                  <a:lnTo>
                    <a:pt x="743908" y="97859"/>
                  </a:lnTo>
                  <a:lnTo>
                    <a:pt x="748971" y="100223"/>
                  </a:lnTo>
                  <a:lnTo>
                    <a:pt x="753607" y="109284"/>
                  </a:lnTo>
                  <a:lnTo>
                    <a:pt x="758244" y="111179"/>
                  </a:lnTo>
                  <a:lnTo>
                    <a:pt x="762459" y="112237"/>
                  </a:lnTo>
                  <a:lnTo>
                    <a:pt x="767555" y="113795"/>
                  </a:lnTo>
                  <a:lnTo>
                    <a:pt x="771943" y="117294"/>
                  </a:lnTo>
                  <a:lnTo>
                    <a:pt x="774051" y="123615"/>
                  </a:lnTo>
                  <a:lnTo>
                    <a:pt x="772997" y="129728"/>
                  </a:lnTo>
                  <a:lnTo>
                    <a:pt x="772997" y="135417"/>
                  </a:lnTo>
                  <a:lnTo>
                    <a:pt x="772154" y="139424"/>
                  </a:lnTo>
                  <a:lnTo>
                    <a:pt x="770468" y="143218"/>
                  </a:lnTo>
                  <a:lnTo>
                    <a:pt x="771521" y="146799"/>
                  </a:lnTo>
                  <a:lnTo>
                    <a:pt x="772575" y="149749"/>
                  </a:lnTo>
                  <a:lnTo>
                    <a:pt x="783534" y="151857"/>
                  </a:lnTo>
                  <a:lnTo>
                    <a:pt x="795126" y="145533"/>
                  </a:lnTo>
                  <a:lnTo>
                    <a:pt x="797655" y="146587"/>
                  </a:lnTo>
                  <a:lnTo>
                    <a:pt x="801870" y="149117"/>
                  </a:lnTo>
                  <a:lnTo>
                    <a:pt x="805664" y="157547"/>
                  </a:lnTo>
                  <a:lnTo>
                    <a:pt x="806928" y="157759"/>
                  </a:lnTo>
                  <a:lnTo>
                    <a:pt x="813251" y="156070"/>
                  </a:lnTo>
                  <a:lnTo>
                    <a:pt x="818941" y="157547"/>
                  </a:lnTo>
                  <a:lnTo>
                    <a:pt x="822735" y="154807"/>
                  </a:lnTo>
                  <a:lnTo>
                    <a:pt x="826318" y="146377"/>
                  </a:lnTo>
                  <a:lnTo>
                    <a:pt x="826740" y="141529"/>
                  </a:lnTo>
                  <a:lnTo>
                    <a:pt x="826740" y="138792"/>
                  </a:lnTo>
                  <a:lnTo>
                    <a:pt x="825475" y="137525"/>
                  </a:lnTo>
                  <a:lnTo>
                    <a:pt x="824632" y="135839"/>
                  </a:lnTo>
                  <a:lnTo>
                    <a:pt x="825053" y="132258"/>
                  </a:lnTo>
                  <a:lnTo>
                    <a:pt x="825264" y="130147"/>
                  </a:lnTo>
                  <a:lnTo>
                    <a:pt x="824843" y="127832"/>
                  </a:lnTo>
                  <a:lnTo>
                    <a:pt x="824843" y="123193"/>
                  </a:lnTo>
                  <a:lnTo>
                    <a:pt x="824843" y="120663"/>
                  </a:lnTo>
                  <a:lnTo>
                    <a:pt x="825265" y="118136"/>
                  </a:lnTo>
                  <a:lnTo>
                    <a:pt x="825686" y="115399"/>
                  </a:lnTo>
                  <a:lnTo>
                    <a:pt x="827161" y="114132"/>
                  </a:lnTo>
                  <a:lnTo>
                    <a:pt x="833307" y="112613"/>
                  </a:lnTo>
                  <a:lnTo>
                    <a:pt x="836739" y="106896"/>
                  </a:lnTo>
                  <a:lnTo>
                    <a:pt x="840742" y="100034"/>
                  </a:lnTo>
                  <a:lnTo>
                    <a:pt x="843315" y="93743"/>
                  </a:lnTo>
                  <a:lnTo>
                    <a:pt x="844459" y="91741"/>
                  </a:lnTo>
                  <a:lnTo>
                    <a:pt x="844459" y="89165"/>
                  </a:lnTo>
                  <a:lnTo>
                    <a:pt x="847318" y="84876"/>
                  </a:lnTo>
                  <a:lnTo>
                    <a:pt x="848176" y="80301"/>
                  </a:lnTo>
                  <a:lnTo>
                    <a:pt x="849606" y="76300"/>
                  </a:lnTo>
                  <a:lnTo>
                    <a:pt x="848462" y="71437"/>
                  </a:lnTo>
                  <a:lnTo>
                    <a:pt x="847319" y="62002"/>
                  </a:lnTo>
                  <a:lnTo>
                    <a:pt x="848502" y="58348"/>
                  </a:lnTo>
                  <a:lnTo>
                    <a:pt x="852140" y="52114"/>
                  </a:lnTo>
                  <a:lnTo>
                    <a:pt x="856008" y="45802"/>
                  </a:lnTo>
                  <a:lnTo>
                    <a:pt x="863451" y="37342"/>
                  </a:lnTo>
                  <a:lnTo>
                    <a:pt x="873370" y="32691"/>
                  </a:lnTo>
                  <a:lnTo>
                    <a:pt x="878361" y="31753"/>
                  </a:lnTo>
                  <a:lnTo>
                    <a:pt x="890124" y="30228"/>
                  </a:lnTo>
                  <a:lnTo>
                    <a:pt x="898683" y="30228"/>
                  </a:lnTo>
                  <a:lnTo>
                    <a:pt x="904394" y="30432"/>
                  </a:lnTo>
                  <a:lnTo>
                    <a:pt x="916029" y="30067"/>
                  </a:lnTo>
                  <a:lnTo>
                    <a:pt x="923154" y="28010"/>
                  </a:lnTo>
                  <a:lnTo>
                    <a:pt x="928571" y="22054"/>
                  </a:lnTo>
                  <a:lnTo>
                    <a:pt x="930119" y="18867"/>
                  </a:lnTo>
                  <a:lnTo>
                    <a:pt x="932841" y="13035"/>
                  </a:lnTo>
                  <a:lnTo>
                    <a:pt x="935615" y="6124"/>
                  </a:lnTo>
                  <a:lnTo>
                    <a:pt x="938035" y="3691"/>
                  </a:lnTo>
                  <a:lnTo>
                    <a:pt x="950003" y="5121"/>
                  </a:lnTo>
                  <a:lnTo>
                    <a:pt x="958538" y="5121"/>
                  </a:lnTo>
                  <a:lnTo>
                    <a:pt x="969727" y="4553"/>
                  </a:lnTo>
                  <a:lnTo>
                    <a:pt x="983383" y="3414"/>
                  </a:lnTo>
                  <a:lnTo>
                    <a:pt x="993624" y="2278"/>
                  </a:lnTo>
                  <a:lnTo>
                    <a:pt x="1009176" y="0"/>
                  </a:lnTo>
                  <a:lnTo>
                    <a:pt x="1010124" y="14034"/>
                  </a:lnTo>
                  <a:lnTo>
                    <a:pt x="1012210" y="27880"/>
                  </a:lnTo>
                  <a:lnTo>
                    <a:pt x="1014296" y="35276"/>
                  </a:lnTo>
                  <a:lnTo>
                    <a:pt x="1016963" y="43727"/>
                  </a:lnTo>
                  <a:lnTo>
                    <a:pt x="1026470" y="54964"/>
                  </a:lnTo>
                  <a:lnTo>
                    <a:pt x="1034779" y="60881"/>
                  </a:lnTo>
                  <a:lnTo>
                    <a:pt x="1042176" y="67139"/>
                  </a:lnTo>
                  <a:lnTo>
                    <a:pt x="1053612" y="75511"/>
                  </a:lnTo>
                  <a:lnTo>
                    <a:pt x="1060376" y="78351"/>
                  </a:lnTo>
                  <a:lnTo>
                    <a:pt x="1061611" y="79117"/>
                  </a:lnTo>
                  <a:lnTo>
                    <a:pt x="1049696" y="83014"/>
                  </a:lnTo>
                  <a:lnTo>
                    <a:pt x="1040548" y="92558"/>
                  </a:lnTo>
                  <a:lnTo>
                    <a:pt x="1039355" y="103691"/>
                  </a:lnTo>
                  <a:lnTo>
                    <a:pt x="1043730" y="112443"/>
                  </a:lnTo>
                  <a:lnTo>
                    <a:pt x="1042934" y="118014"/>
                  </a:lnTo>
                  <a:lnTo>
                    <a:pt x="1045320" y="120001"/>
                  </a:lnTo>
                  <a:lnTo>
                    <a:pt x="1049762" y="124982"/>
                  </a:lnTo>
                  <a:lnTo>
                    <a:pt x="1055020" y="127747"/>
                  </a:lnTo>
                  <a:lnTo>
                    <a:pt x="1056456" y="131930"/>
                  </a:lnTo>
                  <a:lnTo>
                    <a:pt x="1058916" y="136387"/>
                  </a:lnTo>
                  <a:lnTo>
                    <a:pt x="1056616" y="143825"/>
                  </a:lnTo>
                  <a:lnTo>
                    <a:pt x="1053454" y="150667"/>
                  </a:lnTo>
                  <a:lnTo>
                    <a:pt x="1053083" y="154682"/>
                  </a:lnTo>
                  <a:lnTo>
                    <a:pt x="1052633" y="158698"/>
                  </a:lnTo>
                  <a:lnTo>
                    <a:pt x="1049964" y="163449"/>
                  </a:lnTo>
                  <a:lnTo>
                    <a:pt x="1047595" y="167808"/>
                  </a:lnTo>
                  <a:lnTo>
                    <a:pt x="1045579" y="174163"/>
                  </a:lnTo>
                  <a:lnTo>
                    <a:pt x="1045073" y="179105"/>
                  </a:lnTo>
                  <a:lnTo>
                    <a:pt x="1046022" y="186952"/>
                  </a:lnTo>
                  <a:lnTo>
                    <a:pt x="1045021" y="191174"/>
                  </a:lnTo>
                  <a:lnTo>
                    <a:pt x="1045210" y="194777"/>
                  </a:lnTo>
                  <a:lnTo>
                    <a:pt x="1046159" y="197620"/>
                  </a:lnTo>
                  <a:lnTo>
                    <a:pt x="1047486" y="202174"/>
                  </a:lnTo>
                  <a:lnTo>
                    <a:pt x="1047296" y="206156"/>
                  </a:lnTo>
                  <a:lnTo>
                    <a:pt x="1046158" y="208431"/>
                  </a:lnTo>
                  <a:lnTo>
                    <a:pt x="1043883" y="210330"/>
                  </a:lnTo>
                  <a:lnTo>
                    <a:pt x="1042745" y="212985"/>
                  </a:lnTo>
                  <a:lnTo>
                    <a:pt x="1040848" y="215828"/>
                  </a:lnTo>
                  <a:lnTo>
                    <a:pt x="1037371" y="228337"/>
                  </a:lnTo>
                  <a:lnTo>
                    <a:pt x="1043651" y="232384"/>
                  </a:lnTo>
                  <a:lnTo>
                    <a:pt x="1052111" y="237912"/>
                  </a:lnTo>
                  <a:lnTo>
                    <a:pt x="1050810" y="240193"/>
                  </a:lnTo>
                  <a:lnTo>
                    <a:pt x="1044301" y="246375"/>
                  </a:lnTo>
                  <a:lnTo>
                    <a:pt x="1041047" y="257767"/>
                  </a:lnTo>
                  <a:lnTo>
                    <a:pt x="1037468" y="262970"/>
                  </a:lnTo>
                  <a:lnTo>
                    <a:pt x="1033888" y="271108"/>
                  </a:lnTo>
                  <a:lnTo>
                    <a:pt x="1030634" y="285753"/>
                  </a:lnTo>
                  <a:lnTo>
                    <a:pt x="1027003" y="295674"/>
                  </a:lnTo>
                  <a:lnTo>
                    <a:pt x="1023590" y="312552"/>
                  </a:lnTo>
                  <a:lnTo>
                    <a:pt x="1020745" y="321467"/>
                  </a:lnTo>
                  <a:lnTo>
                    <a:pt x="1015912" y="341947"/>
                  </a:lnTo>
                  <a:lnTo>
                    <a:pt x="1036467" y="357506"/>
                  </a:lnTo>
                  <a:lnTo>
                    <a:pt x="1044078" y="363573"/>
                  </a:lnTo>
                  <a:lnTo>
                    <a:pt x="1052511" y="371933"/>
                  </a:lnTo>
                  <a:lnTo>
                    <a:pt x="1063227" y="382346"/>
                  </a:lnTo>
                  <a:lnTo>
                    <a:pt x="1065124" y="386708"/>
                  </a:lnTo>
                  <a:lnTo>
                    <a:pt x="1066641" y="391638"/>
                  </a:lnTo>
                  <a:lnTo>
                    <a:pt x="1070624" y="399414"/>
                  </a:lnTo>
                  <a:lnTo>
                    <a:pt x="1076854" y="409503"/>
                  </a:lnTo>
                  <a:lnTo>
                    <a:pt x="1081814" y="422365"/>
                  </a:lnTo>
                  <a:lnTo>
                    <a:pt x="1072900" y="432416"/>
                  </a:lnTo>
                  <a:lnTo>
                    <a:pt x="1068159" y="436587"/>
                  </a:lnTo>
                  <a:lnTo>
                    <a:pt x="1064176" y="438105"/>
                  </a:lnTo>
                  <a:lnTo>
                    <a:pt x="1060952" y="439053"/>
                  </a:lnTo>
                  <a:lnTo>
                    <a:pt x="1057348" y="440189"/>
                  </a:lnTo>
                  <a:lnTo>
                    <a:pt x="1054124" y="440381"/>
                  </a:lnTo>
                  <a:lnTo>
                    <a:pt x="1046728" y="442467"/>
                  </a:lnTo>
                  <a:lnTo>
                    <a:pt x="1040469" y="446071"/>
                  </a:lnTo>
                  <a:lnTo>
                    <a:pt x="1030663" y="452975"/>
                  </a:lnTo>
                  <a:lnTo>
                    <a:pt x="1022201" y="457094"/>
                  </a:lnTo>
                  <a:lnTo>
                    <a:pt x="1016086" y="470183"/>
                  </a:lnTo>
                  <a:lnTo>
                    <a:pt x="1012947" y="472839"/>
                  </a:lnTo>
                  <a:lnTo>
                    <a:pt x="1009809" y="477186"/>
                  </a:lnTo>
                  <a:lnTo>
                    <a:pt x="1003291" y="481772"/>
                  </a:lnTo>
                  <a:lnTo>
                    <a:pt x="1000393" y="488531"/>
                  </a:lnTo>
                  <a:lnTo>
                    <a:pt x="997979" y="494327"/>
                  </a:lnTo>
                  <a:lnTo>
                    <a:pt x="995438" y="507833"/>
                  </a:lnTo>
                  <a:lnTo>
                    <a:pt x="995915" y="518832"/>
                  </a:lnTo>
                  <a:lnTo>
                    <a:pt x="991117" y="530750"/>
                  </a:lnTo>
                  <a:lnTo>
                    <a:pt x="983666" y="543896"/>
                  </a:lnTo>
                  <a:lnTo>
                    <a:pt x="982351" y="552226"/>
                  </a:lnTo>
                  <a:lnTo>
                    <a:pt x="977530" y="562745"/>
                  </a:lnTo>
                  <a:lnTo>
                    <a:pt x="987611" y="574143"/>
                  </a:lnTo>
                  <a:lnTo>
                    <a:pt x="991993" y="577646"/>
                  </a:lnTo>
                  <a:lnTo>
                    <a:pt x="997253" y="576330"/>
                  </a:lnTo>
                  <a:lnTo>
                    <a:pt x="1004703" y="575018"/>
                  </a:lnTo>
                  <a:lnTo>
                    <a:pt x="1014346" y="579401"/>
                  </a:lnTo>
                  <a:lnTo>
                    <a:pt x="1018728" y="587290"/>
                  </a:lnTo>
                  <a:lnTo>
                    <a:pt x="1020920" y="598247"/>
                  </a:lnTo>
                  <a:lnTo>
                    <a:pt x="1025741" y="612272"/>
                  </a:lnTo>
                  <a:lnTo>
                    <a:pt x="1028141" y="618846"/>
                  </a:lnTo>
                  <a:lnTo>
                    <a:pt x="1029659" y="633830"/>
                  </a:lnTo>
                  <a:lnTo>
                    <a:pt x="1030986" y="648812"/>
                  </a:lnTo>
                  <a:lnTo>
                    <a:pt x="1030719" y="666550"/>
                  </a:lnTo>
                  <a:lnTo>
                    <a:pt x="1035670" y="677382"/>
                  </a:lnTo>
                  <a:lnTo>
                    <a:pt x="1036797" y="696216"/>
                  </a:lnTo>
                  <a:lnTo>
                    <a:pt x="1053307" y="696565"/>
                  </a:lnTo>
                  <a:lnTo>
                    <a:pt x="1064755" y="699351"/>
                  </a:lnTo>
                  <a:lnTo>
                    <a:pt x="1073729" y="701824"/>
                  </a:lnTo>
                  <a:lnTo>
                    <a:pt x="1083940" y="701516"/>
                  </a:lnTo>
                  <a:lnTo>
                    <a:pt x="1091056" y="695326"/>
                  </a:lnTo>
                  <a:lnTo>
                    <a:pt x="1096935" y="686972"/>
                  </a:lnTo>
                  <a:lnTo>
                    <a:pt x="1099101" y="694709"/>
                  </a:lnTo>
                  <a:lnTo>
                    <a:pt x="1103123" y="705536"/>
                  </a:lnTo>
                  <a:lnTo>
                    <a:pt x="1104361" y="710177"/>
                  </a:lnTo>
                  <a:lnTo>
                    <a:pt x="1108693" y="715129"/>
                  </a:lnTo>
                  <a:lnTo>
                    <a:pt x="1115934" y="713792"/>
                  </a:lnTo>
                  <a:lnTo>
                    <a:pt x="1119369" y="714230"/>
                  </a:lnTo>
                  <a:lnTo>
                    <a:pt x="1120412" y="716186"/>
                  </a:lnTo>
                  <a:lnTo>
                    <a:pt x="1119336" y="718647"/>
                  </a:lnTo>
                  <a:lnTo>
                    <a:pt x="1118259" y="723417"/>
                  </a:lnTo>
                  <a:lnTo>
                    <a:pt x="1118259" y="725571"/>
                  </a:lnTo>
                  <a:lnTo>
                    <a:pt x="1119337" y="728340"/>
                  </a:lnTo>
                  <a:lnTo>
                    <a:pt x="1117952" y="733879"/>
                  </a:lnTo>
                  <a:lnTo>
                    <a:pt x="1116722" y="737417"/>
                  </a:lnTo>
                  <a:lnTo>
                    <a:pt x="1116414" y="740955"/>
                  </a:lnTo>
                  <a:lnTo>
                    <a:pt x="1115799" y="746494"/>
                  </a:lnTo>
                  <a:lnTo>
                    <a:pt x="1115030" y="753263"/>
                  </a:lnTo>
                  <a:lnTo>
                    <a:pt x="1113646" y="755725"/>
                  </a:lnTo>
                  <a:lnTo>
                    <a:pt x="1112107" y="757418"/>
                  </a:lnTo>
                  <a:lnTo>
                    <a:pt x="1112108" y="761571"/>
                  </a:lnTo>
                  <a:lnTo>
                    <a:pt x="1111031" y="762802"/>
                  </a:lnTo>
                  <a:lnTo>
                    <a:pt x="1109800" y="765110"/>
                  </a:lnTo>
                  <a:lnTo>
                    <a:pt x="1108108" y="768956"/>
                  </a:lnTo>
                  <a:lnTo>
                    <a:pt x="1107800" y="771110"/>
                  </a:lnTo>
                  <a:lnTo>
                    <a:pt x="1108262" y="773725"/>
                  </a:lnTo>
                  <a:lnTo>
                    <a:pt x="1109340" y="775725"/>
                  </a:lnTo>
                  <a:lnTo>
                    <a:pt x="1107340" y="779110"/>
                  </a:lnTo>
                  <a:lnTo>
                    <a:pt x="1106878" y="780956"/>
                  </a:lnTo>
                  <a:lnTo>
                    <a:pt x="1107032" y="782494"/>
                  </a:lnTo>
                  <a:lnTo>
                    <a:pt x="1107956" y="784802"/>
                  </a:lnTo>
                  <a:lnTo>
                    <a:pt x="1107956" y="786033"/>
                  </a:lnTo>
                  <a:lnTo>
                    <a:pt x="1106109" y="786802"/>
                  </a:lnTo>
                  <a:lnTo>
                    <a:pt x="1102263" y="789110"/>
                  </a:lnTo>
                  <a:lnTo>
                    <a:pt x="1100879" y="791879"/>
                  </a:lnTo>
                  <a:lnTo>
                    <a:pt x="1101648" y="793572"/>
                  </a:lnTo>
                  <a:lnTo>
                    <a:pt x="1104110" y="795264"/>
                  </a:lnTo>
                  <a:lnTo>
                    <a:pt x="1105649" y="797110"/>
                  </a:lnTo>
                  <a:lnTo>
                    <a:pt x="1105495" y="799110"/>
                  </a:lnTo>
                  <a:lnTo>
                    <a:pt x="1104418" y="800341"/>
                  </a:lnTo>
                  <a:lnTo>
                    <a:pt x="1103187" y="799571"/>
                  </a:lnTo>
                  <a:lnTo>
                    <a:pt x="1101802" y="801264"/>
                  </a:lnTo>
                  <a:lnTo>
                    <a:pt x="1095495" y="805879"/>
                  </a:lnTo>
                  <a:lnTo>
                    <a:pt x="1091187" y="810648"/>
                  </a:lnTo>
                  <a:lnTo>
                    <a:pt x="1090572" y="813726"/>
                  </a:lnTo>
                  <a:lnTo>
                    <a:pt x="1090727" y="825572"/>
                  </a:lnTo>
                  <a:lnTo>
                    <a:pt x="1091958" y="827110"/>
                  </a:lnTo>
                  <a:lnTo>
                    <a:pt x="1092265" y="828803"/>
                  </a:lnTo>
                  <a:lnTo>
                    <a:pt x="1090573" y="830495"/>
                  </a:lnTo>
                  <a:lnTo>
                    <a:pt x="1089497" y="832341"/>
                  </a:lnTo>
                  <a:lnTo>
                    <a:pt x="1090112" y="834033"/>
                  </a:lnTo>
                  <a:lnTo>
                    <a:pt x="1091959" y="835572"/>
                  </a:lnTo>
                  <a:lnTo>
                    <a:pt x="1092882" y="836187"/>
                  </a:lnTo>
                  <a:lnTo>
                    <a:pt x="1092728" y="837110"/>
                  </a:lnTo>
                  <a:lnTo>
                    <a:pt x="1092728" y="838649"/>
                  </a:lnTo>
                  <a:lnTo>
                    <a:pt x="1093651" y="839880"/>
                  </a:lnTo>
                  <a:lnTo>
                    <a:pt x="1094729" y="841726"/>
                  </a:lnTo>
                  <a:lnTo>
                    <a:pt x="1094113" y="843111"/>
                  </a:lnTo>
                  <a:lnTo>
                    <a:pt x="1091959" y="843111"/>
                  </a:lnTo>
                  <a:lnTo>
                    <a:pt x="1089651" y="843880"/>
                  </a:lnTo>
                  <a:lnTo>
                    <a:pt x="1087036" y="844033"/>
                  </a:lnTo>
                  <a:lnTo>
                    <a:pt x="1084420" y="845418"/>
                  </a:lnTo>
                  <a:lnTo>
                    <a:pt x="1082113" y="847111"/>
                  </a:lnTo>
                  <a:lnTo>
                    <a:pt x="1081189" y="848803"/>
                  </a:lnTo>
                  <a:lnTo>
                    <a:pt x="1079497" y="849880"/>
                  </a:lnTo>
                  <a:lnTo>
                    <a:pt x="1076574" y="851572"/>
                  </a:lnTo>
                  <a:lnTo>
                    <a:pt x="1075343" y="852649"/>
                  </a:lnTo>
                  <a:lnTo>
                    <a:pt x="1075036" y="854649"/>
                  </a:lnTo>
                  <a:lnTo>
                    <a:pt x="1075190" y="856803"/>
                  </a:lnTo>
                  <a:lnTo>
                    <a:pt x="1076267" y="859111"/>
                  </a:lnTo>
                  <a:lnTo>
                    <a:pt x="1076113" y="862342"/>
                  </a:lnTo>
                  <a:lnTo>
                    <a:pt x="1075036" y="865111"/>
                  </a:lnTo>
                  <a:lnTo>
                    <a:pt x="1071651" y="865880"/>
                  </a:lnTo>
                  <a:lnTo>
                    <a:pt x="1070267" y="866803"/>
                  </a:lnTo>
                  <a:lnTo>
                    <a:pt x="1069190" y="869110"/>
                  </a:lnTo>
                  <a:lnTo>
                    <a:pt x="1069036" y="871573"/>
                  </a:lnTo>
                  <a:lnTo>
                    <a:pt x="1069498" y="873572"/>
                  </a:lnTo>
                  <a:lnTo>
                    <a:pt x="1070575" y="875111"/>
                  </a:lnTo>
                  <a:lnTo>
                    <a:pt x="1066114" y="880496"/>
                  </a:lnTo>
                  <a:lnTo>
                    <a:pt x="1062267" y="880034"/>
                  </a:lnTo>
                  <a:lnTo>
                    <a:pt x="1062267" y="878649"/>
                  </a:lnTo>
                  <a:lnTo>
                    <a:pt x="1061190" y="876957"/>
                  </a:lnTo>
                  <a:lnTo>
                    <a:pt x="1059498" y="875572"/>
                  </a:lnTo>
                  <a:lnTo>
                    <a:pt x="1058112" y="875880"/>
                  </a:lnTo>
                  <a:lnTo>
                    <a:pt x="1057805" y="877265"/>
                  </a:lnTo>
                  <a:lnTo>
                    <a:pt x="1054420" y="877572"/>
                  </a:lnTo>
                  <a:lnTo>
                    <a:pt x="1052112" y="878649"/>
                  </a:lnTo>
                  <a:lnTo>
                    <a:pt x="1049496" y="877265"/>
                  </a:lnTo>
                  <a:lnTo>
                    <a:pt x="1046111" y="876342"/>
                  </a:lnTo>
                  <a:lnTo>
                    <a:pt x="1044265" y="875880"/>
                  </a:lnTo>
                  <a:lnTo>
                    <a:pt x="1042727" y="876188"/>
                  </a:lnTo>
                  <a:lnTo>
                    <a:pt x="1037957" y="878650"/>
                  </a:lnTo>
                  <a:lnTo>
                    <a:pt x="1035957" y="879572"/>
                  </a:lnTo>
                  <a:lnTo>
                    <a:pt x="1034264" y="878495"/>
                  </a:lnTo>
                  <a:lnTo>
                    <a:pt x="1033956" y="877111"/>
                  </a:lnTo>
                  <a:lnTo>
                    <a:pt x="1033802" y="875264"/>
                  </a:lnTo>
                  <a:lnTo>
                    <a:pt x="1029340" y="875419"/>
                  </a:lnTo>
                  <a:lnTo>
                    <a:pt x="1027648" y="877111"/>
                  </a:lnTo>
                  <a:lnTo>
                    <a:pt x="1027187" y="880034"/>
                  </a:lnTo>
                  <a:lnTo>
                    <a:pt x="1027187" y="884034"/>
                  </a:lnTo>
                  <a:lnTo>
                    <a:pt x="1025956" y="885726"/>
                  </a:lnTo>
                  <a:lnTo>
                    <a:pt x="1024418" y="886342"/>
                  </a:lnTo>
                  <a:lnTo>
                    <a:pt x="1021341" y="888034"/>
                  </a:lnTo>
                  <a:lnTo>
                    <a:pt x="1017802" y="887880"/>
                  </a:lnTo>
                  <a:lnTo>
                    <a:pt x="1016725" y="888496"/>
                  </a:lnTo>
                  <a:lnTo>
                    <a:pt x="1016263" y="890495"/>
                  </a:lnTo>
                  <a:lnTo>
                    <a:pt x="1015494" y="892188"/>
                  </a:lnTo>
                  <a:lnTo>
                    <a:pt x="1015495" y="896496"/>
                  </a:lnTo>
                  <a:lnTo>
                    <a:pt x="1015033" y="897727"/>
                  </a:lnTo>
                  <a:lnTo>
                    <a:pt x="1015034" y="899265"/>
                  </a:lnTo>
                  <a:lnTo>
                    <a:pt x="1015341" y="901419"/>
                  </a:lnTo>
                  <a:lnTo>
                    <a:pt x="1016418" y="902188"/>
                  </a:lnTo>
                  <a:lnTo>
                    <a:pt x="1017649" y="901726"/>
                  </a:lnTo>
                  <a:lnTo>
                    <a:pt x="1018573" y="902034"/>
                  </a:lnTo>
                  <a:lnTo>
                    <a:pt x="1018573" y="902957"/>
                  </a:lnTo>
                  <a:lnTo>
                    <a:pt x="1017957" y="904342"/>
                  </a:lnTo>
                  <a:lnTo>
                    <a:pt x="1015803" y="904650"/>
                  </a:lnTo>
                  <a:lnTo>
                    <a:pt x="1013957" y="904342"/>
                  </a:lnTo>
                  <a:lnTo>
                    <a:pt x="1013803" y="905573"/>
                  </a:lnTo>
                  <a:lnTo>
                    <a:pt x="1013496" y="908342"/>
                  </a:lnTo>
                  <a:lnTo>
                    <a:pt x="1011342" y="909419"/>
                  </a:lnTo>
                  <a:lnTo>
                    <a:pt x="1009341" y="911880"/>
                  </a:lnTo>
                  <a:lnTo>
                    <a:pt x="1009650" y="918034"/>
                  </a:lnTo>
                  <a:lnTo>
                    <a:pt x="1010420" y="919881"/>
                  </a:lnTo>
                  <a:lnTo>
                    <a:pt x="1011805" y="921881"/>
                  </a:lnTo>
                  <a:lnTo>
                    <a:pt x="1012881" y="924496"/>
                  </a:lnTo>
                  <a:lnTo>
                    <a:pt x="1012882" y="926804"/>
                  </a:lnTo>
                  <a:lnTo>
                    <a:pt x="1011343" y="930034"/>
                  </a:lnTo>
                  <a:lnTo>
                    <a:pt x="1009805" y="931881"/>
                  </a:lnTo>
                  <a:lnTo>
                    <a:pt x="1005959" y="934342"/>
                  </a:lnTo>
                  <a:lnTo>
                    <a:pt x="1004728" y="934342"/>
                  </a:lnTo>
                  <a:lnTo>
                    <a:pt x="998112" y="938035"/>
                  </a:lnTo>
                  <a:lnTo>
                    <a:pt x="995958" y="940035"/>
                  </a:lnTo>
                  <a:lnTo>
                    <a:pt x="993958" y="942342"/>
                  </a:lnTo>
                  <a:lnTo>
                    <a:pt x="991343" y="944342"/>
                  </a:lnTo>
                  <a:lnTo>
                    <a:pt x="989650" y="946343"/>
                  </a:lnTo>
                  <a:lnTo>
                    <a:pt x="990574" y="950496"/>
                  </a:lnTo>
                  <a:lnTo>
                    <a:pt x="991805" y="952189"/>
                  </a:lnTo>
                  <a:lnTo>
                    <a:pt x="991651" y="956035"/>
                  </a:lnTo>
                  <a:lnTo>
                    <a:pt x="986729" y="965881"/>
                  </a:lnTo>
                  <a:lnTo>
                    <a:pt x="986114" y="967420"/>
                  </a:lnTo>
                  <a:lnTo>
                    <a:pt x="986883" y="969419"/>
                  </a:lnTo>
                  <a:lnTo>
                    <a:pt x="987191" y="971727"/>
                  </a:lnTo>
                  <a:lnTo>
                    <a:pt x="986884" y="974804"/>
                  </a:lnTo>
                  <a:lnTo>
                    <a:pt x="986576" y="977266"/>
                  </a:lnTo>
                  <a:lnTo>
                    <a:pt x="986576" y="978958"/>
                  </a:lnTo>
                  <a:lnTo>
                    <a:pt x="985192" y="981574"/>
                  </a:lnTo>
                  <a:lnTo>
                    <a:pt x="984576" y="984804"/>
                  </a:lnTo>
                  <a:lnTo>
                    <a:pt x="984269" y="986805"/>
                  </a:lnTo>
                  <a:lnTo>
                    <a:pt x="981653" y="988497"/>
                  </a:lnTo>
                  <a:lnTo>
                    <a:pt x="979653" y="989727"/>
                  </a:lnTo>
                  <a:lnTo>
                    <a:pt x="979500" y="991420"/>
                  </a:lnTo>
                  <a:lnTo>
                    <a:pt x="977345" y="992959"/>
                  </a:lnTo>
                  <a:lnTo>
                    <a:pt x="976576" y="994496"/>
                  </a:lnTo>
                  <a:lnTo>
                    <a:pt x="975038" y="996035"/>
                  </a:lnTo>
                  <a:lnTo>
                    <a:pt x="974730" y="998497"/>
                  </a:lnTo>
                  <a:lnTo>
                    <a:pt x="973500" y="999574"/>
                  </a:lnTo>
                  <a:lnTo>
                    <a:pt x="973500" y="1001420"/>
                  </a:lnTo>
                  <a:lnTo>
                    <a:pt x="972884" y="1003727"/>
                  </a:lnTo>
                  <a:lnTo>
                    <a:pt x="970269" y="1005574"/>
                  </a:lnTo>
                  <a:lnTo>
                    <a:pt x="968731" y="1007881"/>
                  </a:lnTo>
                  <a:lnTo>
                    <a:pt x="968423" y="1010189"/>
                  </a:lnTo>
                  <a:lnTo>
                    <a:pt x="965654" y="1012189"/>
                  </a:lnTo>
                  <a:lnTo>
                    <a:pt x="958884" y="1015266"/>
                  </a:lnTo>
                  <a:lnTo>
                    <a:pt x="957807" y="1016343"/>
                  </a:lnTo>
                  <a:lnTo>
                    <a:pt x="957346" y="1017882"/>
                  </a:lnTo>
                  <a:lnTo>
                    <a:pt x="955499" y="1018959"/>
                  </a:lnTo>
                  <a:lnTo>
                    <a:pt x="954269" y="1020497"/>
                  </a:lnTo>
                  <a:lnTo>
                    <a:pt x="952576" y="1021420"/>
                  </a:lnTo>
                  <a:lnTo>
                    <a:pt x="949499" y="1021112"/>
                  </a:lnTo>
                  <a:lnTo>
                    <a:pt x="946576" y="1022958"/>
                  </a:lnTo>
                  <a:lnTo>
                    <a:pt x="945191" y="1022959"/>
                  </a:lnTo>
                  <a:lnTo>
                    <a:pt x="943037" y="1022651"/>
                  </a:lnTo>
                  <a:lnTo>
                    <a:pt x="940268" y="1023882"/>
                  </a:lnTo>
                  <a:lnTo>
                    <a:pt x="938575" y="1027420"/>
                  </a:lnTo>
                  <a:lnTo>
                    <a:pt x="938883" y="1028805"/>
                  </a:lnTo>
                  <a:lnTo>
                    <a:pt x="940576" y="1030651"/>
                  </a:lnTo>
                  <a:lnTo>
                    <a:pt x="941345" y="1032189"/>
                  </a:lnTo>
                  <a:lnTo>
                    <a:pt x="942577" y="1032344"/>
                  </a:lnTo>
                  <a:lnTo>
                    <a:pt x="943653" y="1033882"/>
                  </a:lnTo>
                  <a:lnTo>
                    <a:pt x="943346" y="1035420"/>
                  </a:lnTo>
                  <a:lnTo>
                    <a:pt x="942115" y="1037113"/>
                  </a:lnTo>
                  <a:lnTo>
                    <a:pt x="941962" y="1038959"/>
                  </a:lnTo>
                  <a:lnTo>
                    <a:pt x="941039" y="1042190"/>
                  </a:lnTo>
                  <a:lnTo>
                    <a:pt x="941039" y="1044190"/>
                  </a:lnTo>
                  <a:lnTo>
                    <a:pt x="940270" y="1045882"/>
                  </a:lnTo>
                  <a:lnTo>
                    <a:pt x="938116" y="1049113"/>
                  </a:lnTo>
                  <a:lnTo>
                    <a:pt x="936116" y="1050344"/>
                  </a:lnTo>
                  <a:lnTo>
                    <a:pt x="934269" y="1050190"/>
                  </a:lnTo>
                  <a:lnTo>
                    <a:pt x="933346" y="1048959"/>
                  </a:lnTo>
                  <a:lnTo>
                    <a:pt x="931192" y="1044959"/>
                  </a:lnTo>
                  <a:lnTo>
                    <a:pt x="929653" y="1041574"/>
                  </a:lnTo>
                  <a:lnTo>
                    <a:pt x="928422" y="1041882"/>
                  </a:lnTo>
                  <a:lnTo>
                    <a:pt x="926576" y="1042189"/>
                  </a:lnTo>
                  <a:lnTo>
                    <a:pt x="924729" y="1039574"/>
                  </a:lnTo>
                  <a:lnTo>
                    <a:pt x="920729" y="1038343"/>
                  </a:lnTo>
                  <a:lnTo>
                    <a:pt x="916574" y="1038036"/>
                  </a:lnTo>
                  <a:lnTo>
                    <a:pt x="913497" y="1036343"/>
                  </a:lnTo>
                  <a:lnTo>
                    <a:pt x="910574" y="1033728"/>
                  </a:lnTo>
                  <a:lnTo>
                    <a:pt x="909189" y="1031420"/>
                  </a:lnTo>
                  <a:lnTo>
                    <a:pt x="906419" y="1027420"/>
                  </a:lnTo>
                  <a:lnTo>
                    <a:pt x="901803" y="1024343"/>
                  </a:lnTo>
                  <a:lnTo>
                    <a:pt x="899956" y="1023112"/>
                  </a:lnTo>
                  <a:lnTo>
                    <a:pt x="897648" y="1022651"/>
                  </a:lnTo>
                  <a:lnTo>
                    <a:pt x="896263" y="1023266"/>
                  </a:lnTo>
                  <a:lnTo>
                    <a:pt x="893033" y="1025882"/>
                  </a:lnTo>
                  <a:lnTo>
                    <a:pt x="892725" y="1027112"/>
                  </a:lnTo>
                  <a:lnTo>
                    <a:pt x="892109" y="1029266"/>
                  </a:lnTo>
                  <a:lnTo>
                    <a:pt x="891802" y="1030651"/>
                  </a:lnTo>
                  <a:lnTo>
                    <a:pt x="888879" y="1033113"/>
                  </a:lnTo>
                  <a:lnTo>
                    <a:pt x="887648" y="1034190"/>
                  </a:lnTo>
                  <a:lnTo>
                    <a:pt x="887956" y="1036036"/>
                  </a:lnTo>
                  <a:lnTo>
                    <a:pt x="887187" y="1039267"/>
                  </a:lnTo>
                  <a:lnTo>
                    <a:pt x="886879" y="1040036"/>
                  </a:lnTo>
                  <a:lnTo>
                    <a:pt x="885341" y="1040343"/>
                  </a:lnTo>
                  <a:lnTo>
                    <a:pt x="883187" y="1045266"/>
                  </a:lnTo>
                  <a:lnTo>
                    <a:pt x="882879" y="1047420"/>
                  </a:lnTo>
                  <a:lnTo>
                    <a:pt x="881957" y="1049267"/>
                  </a:lnTo>
                  <a:lnTo>
                    <a:pt x="882264" y="1050959"/>
                  </a:lnTo>
                  <a:lnTo>
                    <a:pt x="885342" y="1052805"/>
                  </a:lnTo>
                  <a:lnTo>
                    <a:pt x="885034" y="1056959"/>
                  </a:lnTo>
                  <a:lnTo>
                    <a:pt x="883958" y="1059574"/>
                  </a:lnTo>
                  <a:lnTo>
                    <a:pt x="880727" y="1064959"/>
                  </a:lnTo>
                  <a:lnTo>
                    <a:pt x="878266" y="1069574"/>
                  </a:lnTo>
                  <a:lnTo>
                    <a:pt x="876265" y="1071421"/>
                  </a:lnTo>
                  <a:lnTo>
                    <a:pt x="873650" y="1073421"/>
                  </a:lnTo>
                  <a:lnTo>
                    <a:pt x="871188" y="1074805"/>
                  </a:lnTo>
                  <a:lnTo>
                    <a:pt x="869034" y="1076959"/>
                  </a:lnTo>
                  <a:lnTo>
                    <a:pt x="867496" y="1079421"/>
                  </a:lnTo>
                  <a:lnTo>
                    <a:pt x="867496" y="1082959"/>
                  </a:lnTo>
                  <a:lnTo>
                    <a:pt x="868574" y="1085575"/>
                  </a:lnTo>
                  <a:lnTo>
                    <a:pt x="869343" y="1087575"/>
                  </a:lnTo>
                  <a:lnTo>
                    <a:pt x="869036" y="1089728"/>
                  </a:lnTo>
                  <a:lnTo>
                    <a:pt x="867805" y="1092498"/>
                  </a:lnTo>
                  <a:lnTo>
                    <a:pt x="865959" y="1095882"/>
                  </a:lnTo>
                  <a:lnTo>
                    <a:pt x="864421" y="1099421"/>
                  </a:lnTo>
                  <a:lnTo>
                    <a:pt x="863959" y="1101267"/>
                  </a:lnTo>
                  <a:lnTo>
                    <a:pt x="863805" y="1104344"/>
                  </a:lnTo>
                  <a:lnTo>
                    <a:pt x="862883" y="1105883"/>
                  </a:lnTo>
                  <a:lnTo>
                    <a:pt x="861652" y="1107882"/>
                  </a:lnTo>
                  <a:lnTo>
                    <a:pt x="859498" y="1109267"/>
                  </a:lnTo>
                  <a:lnTo>
                    <a:pt x="858267" y="1110960"/>
                  </a:lnTo>
                  <a:lnTo>
                    <a:pt x="858267" y="1112498"/>
                  </a:lnTo>
                  <a:lnTo>
                    <a:pt x="857652" y="1114498"/>
                  </a:lnTo>
                  <a:lnTo>
                    <a:pt x="856575" y="1116190"/>
                  </a:lnTo>
                  <a:lnTo>
                    <a:pt x="856575" y="1117883"/>
                  </a:lnTo>
                  <a:lnTo>
                    <a:pt x="857037" y="1119575"/>
                  </a:lnTo>
                  <a:lnTo>
                    <a:pt x="856884" y="1121421"/>
                  </a:lnTo>
                  <a:lnTo>
                    <a:pt x="854729" y="1123421"/>
                  </a:lnTo>
                  <a:lnTo>
                    <a:pt x="851960" y="1124959"/>
                  </a:lnTo>
                  <a:lnTo>
                    <a:pt x="850422" y="1124037"/>
                  </a:lnTo>
                  <a:lnTo>
                    <a:pt x="848883" y="1123267"/>
                  </a:lnTo>
                  <a:lnTo>
                    <a:pt x="845959" y="1125113"/>
                  </a:lnTo>
                  <a:lnTo>
                    <a:pt x="844113" y="1127267"/>
                  </a:lnTo>
                  <a:lnTo>
                    <a:pt x="841960" y="1127421"/>
                  </a:lnTo>
                  <a:lnTo>
                    <a:pt x="841806" y="1129114"/>
                  </a:lnTo>
                  <a:lnTo>
                    <a:pt x="840421" y="1131421"/>
                  </a:lnTo>
                  <a:lnTo>
                    <a:pt x="840267" y="1133729"/>
                  </a:lnTo>
                  <a:lnTo>
                    <a:pt x="837806" y="1135729"/>
                  </a:lnTo>
                  <a:lnTo>
                    <a:pt x="835806" y="1133729"/>
                  </a:lnTo>
                  <a:lnTo>
                    <a:pt x="835652" y="1132498"/>
                  </a:lnTo>
                  <a:lnTo>
                    <a:pt x="835651" y="1131729"/>
                  </a:lnTo>
                  <a:lnTo>
                    <a:pt x="834421" y="1131421"/>
                  </a:lnTo>
                  <a:lnTo>
                    <a:pt x="833344" y="1131575"/>
                  </a:lnTo>
                  <a:lnTo>
                    <a:pt x="831805" y="1132498"/>
                  </a:lnTo>
                  <a:lnTo>
                    <a:pt x="831036" y="1134191"/>
                  </a:lnTo>
                  <a:lnTo>
                    <a:pt x="828574" y="1136344"/>
                  </a:lnTo>
                  <a:lnTo>
                    <a:pt x="828267" y="1137883"/>
                  </a:lnTo>
                  <a:lnTo>
                    <a:pt x="827959" y="1140499"/>
                  </a:lnTo>
                  <a:lnTo>
                    <a:pt x="827190" y="1142960"/>
                  </a:lnTo>
                  <a:lnTo>
                    <a:pt x="825806" y="1144345"/>
                  </a:lnTo>
                  <a:lnTo>
                    <a:pt x="824882" y="1144191"/>
                  </a:lnTo>
                  <a:lnTo>
                    <a:pt x="823343" y="1141883"/>
                  </a:lnTo>
                  <a:lnTo>
                    <a:pt x="821497" y="1140344"/>
                  </a:lnTo>
                  <a:lnTo>
                    <a:pt x="820882" y="1140190"/>
                  </a:lnTo>
                  <a:lnTo>
                    <a:pt x="819651" y="1141267"/>
                  </a:lnTo>
                  <a:lnTo>
                    <a:pt x="817959" y="1142960"/>
                  </a:lnTo>
                  <a:lnTo>
                    <a:pt x="816727" y="1143114"/>
                  </a:lnTo>
                  <a:lnTo>
                    <a:pt x="816728" y="1144652"/>
                  </a:lnTo>
                  <a:lnTo>
                    <a:pt x="817036" y="1147114"/>
                  </a:lnTo>
                  <a:lnTo>
                    <a:pt x="817959" y="1148806"/>
                  </a:lnTo>
                  <a:lnTo>
                    <a:pt x="818113" y="1150960"/>
                  </a:lnTo>
                  <a:lnTo>
                    <a:pt x="819190" y="1151883"/>
                  </a:lnTo>
                  <a:lnTo>
                    <a:pt x="819959" y="1153422"/>
                  </a:lnTo>
                  <a:lnTo>
                    <a:pt x="819498" y="1154499"/>
                  </a:lnTo>
                  <a:lnTo>
                    <a:pt x="817805" y="1155729"/>
                  </a:lnTo>
                  <a:lnTo>
                    <a:pt x="814575" y="1159576"/>
                  </a:lnTo>
                  <a:lnTo>
                    <a:pt x="812421" y="1162191"/>
                  </a:lnTo>
                  <a:lnTo>
                    <a:pt x="810267" y="1163268"/>
                  </a:lnTo>
                  <a:lnTo>
                    <a:pt x="807344" y="1163268"/>
                  </a:lnTo>
                  <a:lnTo>
                    <a:pt x="804113" y="1162499"/>
                  </a:lnTo>
                  <a:lnTo>
                    <a:pt x="801959" y="1161422"/>
                  </a:lnTo>
                  <a:lnTo>
                    <a:pt x="800265" y="1158806"/>
                  </a:lnTo>
                  <a:lnTo>
                    <a:pt x="798265" y="1154960"/>
                  </a:lnTo>
                  <a:lnTo>
                    <a:pt x="796419" y="1152806"/>
                  </a:lnTo>
                  <a:lnTo>
                    <a:pt x="795650" y="1153268"/>
                  </a:lnTo>
                  <a:lnTo>
                    <a:pt x="791495" y="1156344"/>
                  </a:lnTo>
                  <a:lnTo>
                    <a:pt x="791034" y="1158037"/>
                  </a:lnTo>
                  <a:lnTo>
                    <a:pt x="791034" y="1159576"/>
                  </a:lnTo>
                  <a:lnTo>
                    <a:pt x="792265" y="1161114"/>
                  </a:lnTo>
                  <a:lnTo>
                    <a:pt x="793804" y="1162653"/>
                  </a:lnTo>
                  <a:lnTo>
                    <a:pt x="793804" y="1163883"/>
                  </a:lnTo>
                  <a:lnTo>
                    <a:pt x="792727" y="1164653"/>
                  </a:lnTo>
                  <a:lnTo>
                    <a:pt x="791650" y="1164652"/>
                  </a:lnTo>
                  <a:lnTo>
                    <a:pt x="789342" y="1162653"/>
                  </a:lnTo>
                  <a:lnTo>
                    <a:pt x="788111" y="1161422"/>
                  </a:lnTo>
                  <a:lnTo>
                    <a:pt x="787342" y="1162037"/>
                  </a:lnTo>
                  <a:lnTo>
                    <a:pt x="786880" y="1163421"/>
                  </a:lnTo>
                  <a:lnTo>
                    <a:pt x="786573" y="1164806"/>
                  </a:lnTo>
                  <a:lnTo>
                    <a:pt x="786265" y="1166806"/>
                  </a:lnTo>
                  <a:lnTo>
                    <a:pt x="785496" y="1168345"/>
                  </a:lnTo>
                  <a:lnTo>
                    <a:pt x="783804" y="1167883"/>
                  </a:lnTo>
                  <a:lnTo>
                    <a:pt x="781188" y="1168806"/>
                  </a:lnTo>
                  <a:lnTo>
                    <a:pt x="780881" y="1172499"/>
                  </a:lnTo>
                  <a:lnTo>
                    <a:pt x="783035" y="1173575"/>
                  </a:lnTo>
                  <a:lnTo>
                    <a:pt x="782881" y="1177730"/>
                  </a:lnTo>
                  <a:lnTo>
                    <a:pt x="780112" y="1177883"/>
                  </a:lnTo>
                  <a:lnTo>
                    <a:pt x="780727" y="1180345"/>
                  </a:lnTo>
                  <a:lnTo>
                    <a:pt x="781651" y="1183884"/>
                  </a:lnTo>
                  <a:lnTo>
                    <a:pt x="784266" y="1184345"/>
                  </a:lnTo>
                  <a:lnTo>
                    <a:pt x="785189" y="1184960"/>
                  </a:lnTo>
                  <a:lnTo>
                    <a:pt x="786728" y="1186345"/>
                  </a:lnTo>
                  <a:lnTo>
                    <a:pt x="788421" y="1187422"/>
                  </a:lnTo>
                  <a:lnTo>
                    <a:pt x="791806" y="1189883"/>
                  </a:lnTo>
                  <a:lnTo>
                    <a:pt x="792114" y="1191268"/>
                  </a:lnTo>
                  <a:lnTo>
                    <a:pt x="791037" y="1192499"/>
                  </a:lnTo>
                  <a:lnTo>
                    <a:pt x="789037" y="1193576"/>
                  </a:lnTo>
                  <a:lnTo>
                    <a:pt x="787037" y="1196191"/>
                  </a:lnTo>
                  <a:lnTo>
                    <a:pt x="785344" y="1197576"/>
                  </a:lnTo>
                  <a:lnTo>
                    <a:pt x="783652" y="1198807"/>
                  </a:lnTo>
                  <a:lnTo>
                    <a:pt x="781344" y="1198191"/>
                  </a:lnTo>
                  <a:lnTo>
                    <a:pt x="779652" y="1198499"/>
                  </a:lnTo>
                  <a:lnTo>
                    <a:pt x="777344" y="1198961"/>
                  </a:lnTo>
                  <a:lnTo>
                    <a:pt x="774421" y="1201576"/>
                  </a:lnTo>
                  <a:lnTo>
                    <a:pt x="774729" y="1202960"/>
                  </a:lnTo>
                  <a:lnTo>
                    <a:pt x="775190" y="1204345"/>
                  </a:lnTo>
                  <a:lnTo>
                    <a:pt x="774729" y="1205884"/>
                  </a:lnTo>
                  <a:lnTo>
                    <a:pt x="773036" y="1206653"/>
                  </a:lnTo>
                  <a:lnTo>
                    <a:pt x="772113" y="1207422"/>
                  </a:lnTo>
                  <a:lnTo>
                    <a:pt x="771190" y="1208807"/>
                  </a:lnTo>
                  <a:lnTo>
                    <a:pt x="771652" y="1210345"/>
                  </a:lnTo>
                  <a:lnTo>
                    <a:pt x="772729" y="1211884"/>
                  </a:lnTo>
                  <a:lnTo>
                    <a:pt x="772575" y="1213422"/>
                  </a:lnTo>
                  <a:lnTo>
                    <a:pt x="772576" y="1214346"/>
                  </a:lnTo>
                  <a:lnTo>
                    <a:pt x="773652" y="1215422"/>
                  </a:lnTo>
                  <a:lnTo>
                    <a:pt x="773961" y="1216192"/>
                  </a:lnTo>
                  <a:lnTo>
                    <a:pt x="774422" y="1217422"/>
                  </a:lnTo>
                  <a:lnTo>
                    <a:pt x="774422" y="1218807"/>
                  </a:lnTo>
                  <a:lnTo>
                    <a:pt x="773653" y="1220192"/>
                  </a:lnTo>
                  <a:lnTo>
                    <a:pt x="772115" y="1220961"/>
                  </a:lnTo>
                  <a:lnTo>
                    <a:pt x="771191" y="1221884"/>
                  </a:lnTo>
                  <a:lnTo>
                    <a:pt x="771653" y="1223422"/>
                  </a:lnTo>
                  <a:lnTo>
                    <a:pt x="773038" y="1224653"/>
                  </a:lnTo>
                  <a:lnTo>
                    <a:pt x="772731" y="1229422"/>
                  </a:lnTo>
                  <a:lnTo>
                    <a:pt x="772115" y="1230807"/>
                  </a:lnTo>
                  <a:lnTo>
                    <a:pt x="772885" y="1232653"/>
                  </a:lnTo>
                  <a:lnTo>
                    <a:pt x="772732" y="1235269"/>
                  </a:lnTo>
                  <a:lnTo>
                    <a:pt x="773962" y="1236653"/>
                  </a:lnTo>
                  <a:lnTo>
                    <a:pt x="776270" y="1237423"/>
                  </a:lnTo>
                  <a:lnTo>
                    <a:pt x="778270" y="1238499"/>
                  </a:lnTo>
                  <a:lnTo>
                    <a:pt x="778886" y="1239423"/>
                  </a:lnTo>
                  <a:lnTo>
                    <a:pt x="776579" y="1242961"/>
                  </a:lnTo>
                  <a:lnTo>
                    <a:pt x="773963" y="1243884"/>
                  </a:lnTo>
                  <a:lnTo>
                    <a:pt x="772732" y="1245730"/>
                  </a:lnTo>
                  <a:lnTo>
                    <a:pt x="772886" y="1247884"/>
                  </a:lnTo>
                  <a:lnTo>
                    <a:pt x="774579" y="1249884"/>
                  </a:lnTo>
                  <a:lnTo>
                    <a:pt x="775502" y="1251884"/>
                  </a:lnTo>
                  <a:lnTo>
                    <a:pt x="777810" y="1253884"/>
                  </a:lnTo>
                  <a:lnTo>
                    <a:pt x="779657" y="1255269"/>
                  </a:lnTo>
                  <a:lnTo>
                    <a:pt x="781349" y="1256346"/>
                  </a:lnTo>
                  <a:lnTo>
                    <a:pt x="782580" y="1258038"/>
                  </a:lnTo>
                  <a:lnTo>
                    <a:pt x="782888" y="1259423"/>
                  </a:lnTo>
                  <a:lnTo>
                    <a:pt x="781811" y="1261577"/>
                  </a:lnTo>
                  <a:lnTo>
                    <a:pt x="780735" y="1261884"/>
                  </a:lnTo>
                  <a:lnTo>
                    <a:pt x="778427" y="1262653"/>
                  </a:lnTo>
                  <a:lnTo>
                    <a:pt x="776888" y="1263731"/>
                  </a:lnTo>
                  <a:lnTo>
                    <a:pt x="775503" y="1265731"/>
                  </a:lnTo>
                  <a:lnTo>
                    <a:pt x="775503" y="1268038"/>
                  </a:lnTo>
                  <a:lnTo>
                    <a:pt x="774581" y="1269269"/>
                  </a:lnTo>
                  <a:lnTo>
                    <a:pt x="773196" y="1270499"/>
                  </a:lnTo>
                  <a:lnTo>
                    <a:pt x="772888" y="1272654"/>
                  </a:lnTo>
                  <a:lnTo>
                    <a:pt x="771196" y="1273884"/>
                  </a:lnTo>
                  <a:lnTo>
                    <a:pt x="770427" y="1275115"/>
                  </a:lnTo>
                  <a:lnTo>
                    <a:pt x="771504" y="1276500"/>
                  </a:lnTo>
                  <a:lnTo>
                    <a:pt x="772735" y="1278346"/>
                  </a:lnTo>
                  <a:lnTo>
                    <a:pt x="772581" y="1279115"/>
                  </a:lnTo>
                  <a:lnTo>
                    <a:pt x="771812" y="1280038"/>
                  </a:lnTo>
                  <a:lnTo>
                    <a:pt x="770273" y="1280346"/>
                  </a:lnTo>
                  <a:lnTo>
                    <a:pt x="769965" y="1281269"/>
                  </a:lnTo>
                  <a:lnTo>
                    <a:pt x="771043" y="1282654"/>
                  </a:lnTo>
                  <a:lnTo>
                    <a:pt x="771197" y="1285269"/>
                  </a:lnTo>
                  <a:lnTo>
                    <a:pt x="770890" y="1287577"/>
                  </a:lnTo>
                  <a:lnTo>
                    <a:pt x="771198" y="1288653"/>
                  </a:lnTo>
                  <a:lnTo>
                    <a:pt x="772121" y="1289885"/>
                  </a:lnTo>
                  <a:lnTo>
                    <a:pt x="772121" y="1291269"/>
                  </a:lnTo>
                  <a:lnTo>
                    <a:pt x="774583" y="1293731"/>
                  </a:lnTo>
                  <a:lnTo>
                    <a:pt x="775044" y="1295731"/>
                  </a:lnTo>
                  <a:lnTo>
                    <a:pt x="774429" y="1297423"/>
                  </a:lnTo>
                  <a:lnTo>
                    <a:pt x="772122" y="1299115"/>
                  </a:lnTo>
                  <a:lnTo>
                    <a:pt x="769506" y="1301577"/>
                  </a:lnTo>
                  <a:lnTo>
                    <a:pt x="768582" y="1300038"/>
                  </a:lnTo>
                  <a:lnTo>
                    <a:pt x="767198" y="1297731"/>
                  </a:lnTo>
                  <a:lnTo>
                    <a:pt x="764890" y="1297116"/>
                  </a:lnTo>
                  <a:lnTo>
                    <a:pt x="761197" y="1296500"/>
                  </a:lnTo>
                  <a:lnTo>
                    <a:pt x="759043" y="1297423"/>
                  </a:lnTo>
                  <a:lnTo>
                    <a:pt x="758582" y="1299731"/>
                  </a:lnTo>
                  <a:lnTo>
                    <a:pt x="758889" y="1302039"/>
                  </a:lnTo>
                  <a:lnTo>
                    <a:pt x="760274" y="1303269"/>
                  </a:lnTo>
                  <a:lnTo>
                    <a:pt x="760428" y="1304654"/>
                  </a:lnTo>
                  <a:lnTo>
                    <a:pt x="760429" y="1306500"/>
                  </a:lnTo>
                  <a:lnTo>
                    <a:pt x="761660" y="1308038"/>
                  </a:lnTo>
                  <a:lnTo>
                    <a:pt x="761198" y="1309269"/>
                  </a:lnTo>
                  <a:lnTo>
                    <a:pt x="759660" y="1309423"/>
                  </a:lnTo>
                  <a:lnTo>
                    <a:pt x="757813" y="1310962"/>
                  </a:lnTo>
                  <a:lnTo>
                    <a:pt x="756428" y="1311269"/>
                  </a:lnTo>
                  <a:lnTo>
                    <a:pt x="754121" y="1313423"/>
                  </a:lnTo>
                  <a:lnTo>
                    <a:pt x="753783" y="1313929"/>
                  </a:lnTo>
                  <a:lnTo>
                    <a:pt x="752003" y="1302556"/>
                  </a:lnTo>
                  <a:lnTo>
                    <a:pt x="751244" y="1294588"/>
                  </a:lnTo>
                  <a:lnTo>
                    <a:pt x="748778" y="1292313"/>
                  </a:lnTo>
                  <a:lnTo>
                    <a:pt x="746123" y="1291177"/>
                  </a:lnTo>
                  <a:lnTo>
                    <a:pt x="742365" y="1290125"/>
                  </a:lnTo>
                  <a:lnTo>
                    <a:pt x="738433" y="1290125"/>
                  </a:lnTo>
                  <a:lnTo>
                    <a:pt x="738433" y="1293075"/>
                  </a:lnTo>
                  <a:lnTo>
                    <a:pt x="741382" y="1298322"/>
                  </a:lnTo>
                  <a:lnTo>
                    <a:pt x="739485" y="1305779"/>
                  </a:lnTo>
                  <a:lnTo>
                    <a:pt x="734827" y="1312086"/>
                  </a:lnTo>
                  <a:lnTo>
                    <a:pt x="726307" y="1312410"/>
                  </a:lnTo>
                  <a:lnTo>
                    <a:pt x="723685" y="1315360"/>
                  </a:lnTo>
                  <a:lnTo>
                    <a:pt x="716475" y="1329452"/>
                  </a:lnTo>
                  <a:lnTo>
                    <a:pt x="705660" y="1330108"/>
                  </a:lnTo>
                  <a:lnTo>
                    <a:pt x="695501" y="1332732"/>
                  </a:lnTo>
                  <a:lnTo>
                    <a:pt x="688847" y="1333279"/>
                  </a:lnTo>
                  <a:lnTo>
                    <a:pt x="678227" y="1331384"/>
                  </a:lnTo>
                  <a:lnTo>
                    <a:pt x="669502" y="1330244"/>
                  </a:lnTo>
                  <a:lnTo>
                    <a:pt x="662485" y="1327021"/>
                  </a:lnTo>
                  <a:lnTo>
                    <a:pt x="657933" y="1324743"/>
                  </a:lnTo>
                  <a:lnTo>
                    <a:pt x="654117" y="1321204"/>
                  </a:lnTo>
                  <a:lnTo>
                    <a:pt x="652243" y="1320952"/>
                  </a:lnTo>
                  <a:lnTo>
                    <a:pt x="650726" y="1321141"/>
                  </a:lnTo>
                  <a:lnTo>
                    <a:pt x="648046" y="1321122"/>
                  </a:lnTo>
                  <a:lnTo>
                    <a:pt x="646211" y="1320269"/>
                  </a:lnTo>
                  <a:lnTo>
                    <a:pt x="642950" y="1319625"/>
                  </a:lnTo>
                  <a:lnTo>
                    <a:pt x="640752" y="1318148"/>
                  </a:lnTo>
                  <a:lnTo>
                    <a:pt x="638209" y="1315831"/>
                  </a:lnTo>
                  <a:lnTo>
                    <a:pt x="633927" y="1315266"/>
                  </a:lnTo>
                  <a:lnTo>
                    <a:pt x="630287" y="1313142"/>
                  </a:lnTo>
                  <a:lnTo>
                    <a:pt x="624798" y="1312954"/>
                  </a:lnTo>
                  <a:lnTo>
                    <a:pt x="619928" y="1314054"/>
                  </a:lnTo>
                  <a:lnTo>
                    <a:pt x="617415" y="1313428"/>
                  </a:lnTo>
                  <a:lnTo>
                    <a:pt x="613802" y="1312170"/>
                  </a:lnTo>
                  <a:lnTo>
                    <a:pt x="610958" y="1309780"/>
                  </a:lnTo>
                  <a:lnTo>
                    <a:pt x="607907" y="1307668"/>
                  </a:lnTo>
                  <a:lnTo>
                    <a:pt x="605019" y="1305779"/>
                  </a:lnTo>
                  <a:lnTo>
                    <a:pt x="602364" y="1301229"/>
                  </a:lnTo>
                  <a:lnTo>
                    <a:pt x="598761" y="1296295"/>
                  </a:lnTo>
                  <a:lnTo>
                    <a:pt x="598002" y="1294020"/>
                  </a:lnTo>
                  <a:lnTo>
                    <a:pt x="595916" y="1293072"/>
                  </a:lnTo>
                  <a:lnTo>
                    <a:pt x="591553" y="1293260"/>
                  </a:lnTo>
                  <a:lnTo>
                    <a:pt x="580364" y="1296107"/>
                  </a:lnTo>
                  <a:lnTo>
                    <a:pt x="574675" y="1296295"/>
                  </a:lnTo>
                  <a:lnTo>
                    <a:pt x="568226" y="1295159"/>
                  </a:lnTo>
                  <a:lnTo>
                    <a:pt x="565088" y="1291362"/>
                  </a:lnTo>
                  <a:lnTo>
                    <a:pt x="559691" y="1289090"/>
                  </a:lnTo>
                  <a:lnTo>
                    <a:pt x="561035" y="1282322"/>
                  </a:lnTo>
                  <a:lnTo>
                    <a:pt x="558541" y="1279205"/>
                  </a:lnTo>
                  <a:lnTo>
                    <a:pt x="557917" y="1276398"/>
                  </a:lnTo>
                  <a:lnTo>
                    <a:pt x="558853" y="1273594"/>
                  </a:lnTo>
                  <a:lnTo>
                    <a:pt x="563105" y="1266711"/>
                  </a:lnTo>
                  <a:lnTo>
                    <a:pt x="563841" y="1259563"/>
                  </a:lnTo>
                  <a:lnTo>
                    <a:pt x="567581" y="1250213"/>
                  </a:lnTo>
                  <a:lnTo>
                    <a:pt x="566335" y="1246468"/>
                  </a:lnTo>
                  <a:lnTo>
                    <a:pt x="565192" y="1241865"/>
                  </a:lnTo>
                  <a:lnTo>
                    <a:pt x="565381" y="1237312"/>
                  </a:lnTo>
                  <a:lnTo>
                    <a:pt x="565474" y="1232066"/>
                  </a:lnTo>
                  <a:lnTo>
                    <a:pt x="564090" y="1229991"/>
                  </a:lnTo>
                  <a:lnTo>
                    <a:pt x="561667" y="1226531"/>
                  </a:lnTo>
                  <a:lnTo>
                    <a:pt x="560456" y="1222552"/>
                  </a:lnTo>
                  <a:lnTo>
                    <a:pt x="560456" y="1214590"/>
                  </a:lnTo>
                  <a:lnTo>
                    <a:pt x="559764" y="1211130"/>
                  </a:lnTo>
                  <a:lnTo>
                    <a:pt x="558380" y="1193657"/>
                  </a:lnTo>
                  <a:lnTo>
                    <a:pt x="555784" y="1188120"/>
                  </a:lnTo>
                  <a:lnTo>
                    <a:pt x="556303" y="1181026"/>
                  </a:lnTo>
                  <a:lnTo>
                    <a:pt x="558495" y="1179052"/>
                  </a:lnTo>
                  <a:lnTo>
                    <a:pt x="558617" y="1175771"/>
                  </a:lnTo>
                  <a:lnTo>
                    <a:pt x="557688" y="1174796"/>
                  </a:lnTo>
                  <a:lnTo>
                    <a:pt x="555785" y="1168569"/>
                  </a:lnTo>
                  <a:lnTo>
                    <a:pt x="554400" y="1164243"/>
                  </a:lnTo>
                  <a:lnTo>
                    <a:pt x="554107" y="1156324"/>
                  </a:lnTo>
                  <a:lnTo>
                    <a:pt x="553192" y="1150503"/>
                  </a:lnTo>
                  <a:lnTo>
                    <a:pt x="550784" y="1146810"/>
                  </a:lnTo>
                  <a:lnTo>
                    <a:pt x="547414" y="1143602"/>
                  </a:lnTo>
                  <a:lnTo>
                    <a:pt x="543883" y="1141354"/>
                  </a:lnTo>
                  <a:lnTo>
                    <a:pt x="541485" y="1139829"/>
                  </a:lnTo>
                  <a:lnTo>
                    <a:pt x="540916" y="1135279"/>
                  </a:lnTo>
                  <a:lnTo>
                    <a:pt x="542812" y="1130917"/>
                  </a:lnTo>
                  <a:lnTo>
                    <a:pt x="544899" y="1125227"/>
                  </a:lnTo>
                  <a:lnTo>
                    <a:pt x="545810" y="1117602"/>
                  </a:lnTo>
                  <a:lnTo>
                    <a:pt x="547933" y="1111573"/>
                  </a:lnTo>
                  <a:lnTo>
                    <a:pt x="548312" y="1104744"/>
                  </a:lnTo>
                  <a:lnTo>
                    <a:pt x="547933" y="1097727"/>
                  </a:lnTo>
                  <a:lnTo>
                    <a:pt x="546605" y="1092225"/>
                  </a:lnTo>
                  <a:lnTo>
                    <a:pt x="545204" y="1080120"/>
                  </a:lnTo>
                  <a:lnTo>
                    <a:pt x="544381" y="1077653"/>
                  </a:lnTo>
                  <a:lnTo>
                    <a:pt x="542325" y="1076830"/>
                  </a:lnTo>
                  <a:lnTo>
                    <a:pt x="540474" y="1073747"/>
                  </a:lnTo>
                  <a:lnTo>
                    <a:pt x="538007" y="1071690"/>
                  </a:lnTo>
                  <a:lnTo>
                    <a:pt x="535540" y="1070870"/>
                  </a:lnTo>
                  <a:lnTo>
                    <a:pt x="532571" y="1071174"/>
                  </a:lnTo>
                  <a:lnTo>
                    <a:pt x="531839" y="1068607"/>
                  </a:lnTo>
                  <a:lnTo>
                    <a:pt x="532571" y="1066432"/>
                  </a:lnTo>
                  <a:lnTo>
                    <a:pt x="532571" y="1060366"/>
                  </a:lnTo>
                  <a:lnTo>
                    <a:pt x="531623" y="1057708"/>
                  </a:lnTo>
                  <a:lnTo>
                    <a:pt x="527640" y="1057708"/>
                  </a:lnTo>
                  <a:lnTo>
                    <a:pt x="524026" y="1056681"/>
                  </a:lnTo>
                  <a:lnTo>
                    <a:pt x="524232" y="1051951"/>
                  </a:lnTo>
                  <a:lnTo>
                    <a:pt x="524848" y="1047018"/>
                  </a:lnTo>
                  <a:lnTo>
                    <a:pt x="525671" y="1043728"/>
                  </a:lnTo>
                  <a:lnTo>
                    <a:pt x="526699" y="1039206"/>
                  </a:lnTo>
                  <a:lnTo>
                    <a:pt x="524849" y="1036122"/>
                  </a:lnTo>
                  <a:lnTo>
                    <a:pt x="520971" y="1033379"/>
                  </a:lnTo>
                  <a:lnTo>
                    <a:pt x="518471" y="1031349"/>
                  </a:lnTo>
                  <a:lnTo>
                    <a:pt x="518315" y="1030256"/>
                  </a:lnTo>
                  <a:lnTo>
                    <a:pt x="518783" y="1028069"/>
                  </a:lnTo>
                  <a:lnTo>
                    <a:pt x="518915" y="1026037"/>
                  </a:lnTo>
                  <a:lnTo>
                    <a:pt x="522520" y="1023950"/>
                  </a:lnTo>
                  <a:lnTo>
                    <a:pt x="523847" y="1019020"/>
                  </a:lnTo>
                  <a:lnTo>
                    <a:pt x="525554" y="1014278"/>
                  </a:lnTo>
                  <a:lnTo>
                    <a:pt x="525933" y="1009916"/>
                  </a:lnTo>
                  <a:lnTo>
                    <a:pt x="527067" y="1003685"/>
                  </a:lnTo>
                  <a:lnTo>
                    <a:pt x="526502" y="1001383"/>
                  </a:lnTo>
                  <a:lnTo>
                    <a:pt x="526692" y="999484"/>
                  </a:lnTo>
                  <a:lnTo>
                    <a:pt x="526692" y="996830"/>
                  </a:lnTo>
                  <a:lnTo>
                    <a:pt x="526123" y="993795"/>
                  </a:lnTo>
                  <a:lnTo>
                    <a:pt x="526123" y="991140"/>
                  </a:lnTo>
                  <a:lnTo>
                    <a:pt x="527451" y="988485"/>
                  </a:lnTo>
                  <a:lnTo>
                    <a:pt x="529916" y="985641"/>
                  </a:lnTo>
                  <a:lnTo>
                    <a:pt x="532950" y="981848"/>
                  </a:lnTo>
                  <a:lnTo>
                    <a:pt x="536175" y="979381"/>
                  </a:lnTo>
                  <a:lnTo>
                    <a:pt x="538830" y="977485"/>
                  </a:lnTo>
                  <a:lnTo>
                    <a:pt x="542812" y="974830"/>
                  </a:lnTo>
                  <a:lnTo>
                    <a:pt x="544330" y="969520"/>
                  </a:lnTo>
                  <a:lnTo>
                    <a:pt x="545468" y="966866"/>
                  </a:lnTo>
                  <a:lnTo>
                    <a:pt x="544330" y="963831"/>
                  </a:lnTo>
                  <a:lnTo>
                    <a:pt x="542244" y="962312"/>
                  </a:lnTo>
                  <a:lnTo>
                    <a:pt x="539588" y="960604"/>
                  </a:lnTo>
                  <a:lnTo>
                    <a:pt x="537122" y="959848"/>
                  </a:lnTo>
                  <a:lnTo>
                    <a:pt x="533899" y="960605"/>
                  </a:lnTo>
                  <a:lnTo>
                    <a:pt x="531054" y="962312"/>
                  </a:lnTo>
                  <a:lnTo>
                    <a:pt x="527830" y="964967"/>
                  </a:lnTo>
                  <a:lnTo>
                    <a:pt x="524037" y="966294"/>
                  </a:lnTo>
                  <a:lnTo>
                    <a:pt x="520623" y="965726"/>
                  </a:lnTo>
                  <a:lnTo>
                    <a:pt x="514744" y="963639"/>
                  </a:lnTo>
                  <a:lnTo>
                    <a:pt x="508893" y="960924"/>
                  </a:lnTo>
                  <a:lnTo>
                    <a:pt x="504882" y="958898"/>
                  </a:lnTo>
                  <a:lnTo>
                    <a:pt x="502037" y="954156"/>
                  </a:lnTo>
                  <a:lnTo>
                    <a:pt x="504123" y="951501"/>
                  </a:lnTo>
                  <a:lnTo>
                    <a:pt x="507157" y="949605"/>
                  </a:lnTo>
                  <a:lnTo>
                    <a:pt x="511330" y="947898"/>
                  </a:lnTo>
                  <a:lnTo>
                    <a:pt x="511519" y="944484"/>
                  </a:lnTo>
                  <a:lnTo>
                    <a:pt x="510571" y="940693"/>
                  </a:lnTo>
                  <a:lnTo>
                    <a:pt x="508295" y="938414"/>
                  </a:lnTo>
                  <a:lnTo>
                    <a:pt x="504502" y="935191"/>
                  </a:lnTo>
                  <a:lnTo>
                    <a:pt x="502226" y="930450"/>
                  </a:lnTo>
                  <a:lnTo>
                    <a:pt x="498623" y="925519"/>
                  </a:lnTo>
                  <a:lnTo>
                    <a:pt x="494640" y="919070"/>
                  </a:lnTo>
                  <a:lnTo>
                    <a:pt x="492467" y="912162"/>
                  </a:lnTo>
                  <a:lnTo>
                    <a:pt x="488153" y="901862"/>
                  </a:lnTo>
                  <a:lnTo>
                    <a:pt x="483604" y="894881"/>
                  </a:lnTo>
                  <a:lnTo>
                    <a:pt x="473320" y="886412"/>
                  </a:lnTo>
                  <a:lnTo>
                    <a:pt x="464921" y="883058"/>
                  </a:lnTo>
                  <a:lnTo>
                    <a:pt x="459022" y="874258"/>
                  </a:lnTo>
                  <a:lnTo>
                    <a:pt x="458499" y="864643"/>
                  </a:lnTo>
                  <a:lnTo>
                    <a:pt x="452613" y="852994"/>
                  </a:lnTo>
                  <a:lnTo>
                    <a:pt x="448986" y="845837"/>
                  </a:lnTo>
                  <a:lnTo>
                    <a:pt x="447939" y="836928"/>
                  </a:lnTo>
                  <a:lnTo>
                    <a:pt x="447500" y="827620"/>
                  </a:lnTo>
                  <a:lnTo>
                    <a:pt x="447141" y="818465"/>
                  </a:lnTo>
                  <a:lnTo>
                    <a:pt x="442332" y="810178"/>
                  </a:lnTo>
                  <a:lnTo>
                    <a:pt x="432494" y="814789"/>
                  </a:lnTo>
                  <a:lnTo>
                    <a:pt x="424713" y="818355"/>
                  </a:lnTo>
                  <a:lnTo>
                    <a:pt x="418519" y="823960"/>
                  </a:lnTo>
                  <a:lnTo>
                    <a:pt x="410615" y="828914"/>
                  </a:lnTo>
                  <a:lnTo>
                    <a:pt x="402465" y="829713"/>
                  </a:lnTo>
                  <a:lnTo>
                    <a:pt x="394633" y="824115"/>
                  </a:lnTo>
                  <a:lnTo>
                    <a:pt x="387864" y="818553"/>
                  </a:lnTo>
                  <a:lnTo>
                    <a:pt x="383881" y="812863"/>
                  </a:lnTo>
                  <a:lnTo>
                    <a:pt x="379899" y="804898"/>
                  </a:lnTo>
                  <a:lnTo>
                    <a:pt x="376632" y="797954"/>
                  </a:lnTo>
                  <a:lnTo>
                    <a:pt x="370308" y="790858"/>
                  </a:lnTo>
                  <a:lnTo>
                    <a:pt x="370443" y="783075"/>
                  </a:lnTo>
                  <a:lnTo>
                    <a:pt x="371718" y="774655"/>
                  </a:lnTo>
                  <a:lnTo>
                    <a:pt x="373182" y="764302"/>
                  </a:lnTo>
                  <a:lnTo>
                    <a:pt x="369878" y="754366"/>
                  </a:lnTo>
                  <a:lnTo>
                    <a:pt x="361995" y="746456"/>
                  </a:lnTo>
                  <a:lnTo>
                    <a:pt x="359211" y="739126"/>
                  </a:lnTo>
                  <a:lnTo>
                    <a:pt x="359486" y="730727"/>
                  </a:lnTo>
                  <a:lnTo>
                    <a:pt x="362590" y="721337"/>
                  </a:lnTo>
                  <a:lnTo>
                    <a:pt x="367265" y="713302"/>
                  </a:lnTo>
                  <a:lnTo>
                    <a:pt x="367481" y="702285"/>
                  </a:lnTo>
                  <a:lnTo>
                    <a:pt x="359457" y="698384"/>
                  </a:lnTo>
                  <a:lnTo>
                    <a:pt x="351526" y="695252"/>
                  </a:lnTo>
                  <a:lnTo>
                    <a:pt x="345761" y="687312"/>
                  </a:lnTo>
                  <a:lnTo>
                    <a:pt x="367761" y="682950"/>
                  </a:lnTo>
                  <a:lnTo>
                    <a:pt x="345515" y="640094"/>
                  </a:lnTo>
                  <a:lnTo>
                    <a:pt x="342437" y="629921"/>
                  </a:lnTo>
                  <a:lnTo>
                    <a:pt x="335709" y="624726"/>
                  </a:lnTo>
                  <a:lnTo>
                    <a:pt x="320537" y="630036"/>
                  </a:lnTo>
                  <a:lnTo>
                    <a:pt x="307640" y="630036"/>
                  </a:lnTo>
                  <a:lnTo>
                    <a:pt x="295692" y="626810"/>
                  </a:lnTo>
                  <a:lnTo>
                    <a:pt x="279243" y="609170"/>
                  </a:lnTo>
                  <a:lnTo>
                    <a:pt x="273342" y="600294"/>
                  </a:lnTo>
                  <a:lnTo>
                    <a:pt x="272598" y="591144"/>
                  </a:lnTo>
                  <a:lnTo>
                    <a:pt x="272378" y="581293"/>
                  </a:lnTo>
                  <a:lnTo>
                    <a:pt x="273512" y="569947"/>
                  </a:lnTo>
                  <a:lnTo>
                    <a:pt x="271891" y="559510"/>
                  </a:lnTo>
                  <a:lnTo>
                    <a:pt x="264312" y="554832"/>
                  </a:lnTo>
                  <a:lnTo>
                    <a:pt x="253930" y="548905"/>
                  </a:lnTo>
                  <a:lnTo>
                    <a:pt x="242069" y="548407"/>
                  </a:lnTo>
                  <a:lnTo>
                    <a:pt x="238714" y="557988"/>
                  </a:lnTo>
                  <a:lnTo>
                    <a:pt x="232004" y="563504"/>
                  </a:lnTo>
                  <a:lnTo>
                    <a:pt x="218585" y="564221"/>
                  </a:lnTo>
                  <a:lnTo>
                    <a:pt x="209478" y="570691"/>
                  </a:lnTo>
                  <a:lnTo>
                    <a:pt x="197581" y="578674"/>
                  </a:lnTo>
                  <a:lnTo>
                    <a:pt x="182730" y="579665"/>
                  </a:lnTo>
                  <a:lnTo>
                    <a:pt x="175470" y="567784"/>
                  </a:lnTo>
                  <a:lnTo>
                    <a:pt x="165899" y="554251"/>
                  </a:lnTo>
                  <a:lnTo>
                    <a:pt x="161279" y="550952"/>
                  </a:lnTo>
                  <a:lnTo>
                    <a:pt x="157319" y="545342"/>
                  </a:lnTo>
                  <a:lnTo>
                    <a:pt x="160397" y="539540"/>
                  </a:lnTo>
                  <a:lnTo>
                    <a:pt x="161867" y="528780"/>
                  </a:lnTo>
                  <a:lnTo>
                    <a:pt x="157580" y="523881"/>
                  </a:lnTo>
                  <a:lnTo>
                    <a:pt x="131657" y="512857"/>
                  </a:lnTo>
                  <a:lnTo>
                    <a:pt x="127984" y="505712"/>
                  </a:lnTo>
                  <a:lnTo>
                    <a:pt x="125126" y="511836"/>
                  </a:lnTo>
                  <a:lnTo>
                    <a:pt x="120839" y="513470"/>
                  </a:lnTo>
                  <a:lnTo>
                    <a:pt x="113899" y="512039"/>
                  </a:lnTo>
                  <a:lnTo>
                    <a:pt x="100351" y="511325"/>
                  </a:lnTo>
                  <a:lnTo>
                    <a:pt x="82465" y="512856"/>
                  </a:lnTo>
                  <a:lnTo>
                    <a:pt x="76954" y="519795"/>
                  </a:lnTo>
                  <a:lnTo>
                    <a:pt x="54625" y="527158"/>
                  </a:lnTo>
                  <a:lnTo>
                    <a:pt x="40502" y="519011"/>
                  </a:lnTo>
                  <a:lnTo>
                    <a:pt x="40230" y="513309"/>
                  </a:lnTo>
                  <a:lnTo>
                    <a:pt x="36420" y="505836"/>
                  </a:lnTo>
                  <a:lnTo>
                    <a:pt x="34757" y="493476"/>
                  </a:lnTo>
                  <a:lnTo>
                    <a:pt x="28003" y="484387"/>
                  </a:lnTo>
                  <a:lnTo>
                    <a:pt x="19714" y="475566"/>
                  </a:lnTo>
                  <a:lnTo>
                    <a:pt x="11776" y="468658"/>
                  </a:lnTo>
                  <a:lnTo>
                    <a:pt x="0" y="462357"/>
                  </a:lnTo>
                  <a:lnTo>
                    <a:pt x="96" y="462118"/>
                  </a:lnTo>
                  <a:lnTo>
                    <a:pt x="266" y="461528"/>
                  </a:lnTo>
                  <a:lnTo>
                    <a:pt x="404" y="460939"/>
                  </a:lnTo>
                  <a:lnTo>
                    <a:pt x="707" y="460082"/>
                  </a:lnTo>
                  <a:lnTo>
                    <a:pt x="835" y="459797"/>
                  </a:lnTo>
                  <a:lnTo>
                    <a:pt x="1309" y="459438"/>
                  </a:lnTo>
                  <a:lnTo>
                    <a:pt x="1605" y="459365"/>
                  </a:lnTo>
                  <a:lnTo>
                    <a:pt x="1992" y="459445"/>
                  </a:lnTo>
                  <a:lnTo>
                    <a:pt x="2475" y="459815"/>
                  </a:lnTo>
                  <a:lnTo>
                    <a:pt x="2937" y="460210"/>
                  </a:lnTo>
                  <a:lnTo>
                    <a:pt x="3206" y="460392"/>
                  </a:lnTo>
                  <a:lnTo>
                    <a:pt x="3740" y="460277"/>
                  </a:lnTo>
                  <a:lnTo>
                    <a:pt x="3997" y="460082"/>
                  </a:lnTo>
                  <a:lnTo>
                    <a:pt x="4235" y="459888"/>
                  </a:lnTo>
                  <a:lnTo>
                    <a:pt x="5599" y="458259"/>
                  </a:lnTo>
                  <a:lnTo>
                    <a:pt x="5887" y="457725"/>
                  </a:lnTo>
                  <a:lnTo>
                    <a:pt x="6266" y="456255"/>
                  </a:lnTo>
                  <a:lnTo>
                    <a:pt x="6622" y="455094"/>
                  </a:lnTo>
                  <a:lnTo>
                    <a:pt x="6733" y="454499"/>
                  </a:lnTo>
                  <a:lnTo>
                    <a:pt x="6737" y="453582"/>
                  </a:lnTo>
                  <a:lnTo>
                    <a:pt x="6599" y="452379"/>
                  </a:lnTo>
                  <a:lnTo>
                    <a:pt x="6556" y="451468"/>
                  </a:lnTo>
                  <a:lnTo>
                    <a:pt x="6580" y="450860"/>
                  </a:lnTo>
                  <a:lnTo>
                    <a:pt x="6648" y="450258"/>
                  </a:lnTo>
                  <a:lnTo>
                    <a:pt x="6717" y="449961"/>
                  </a:lnTo>
                  <a:lnTo>
                    <a:pt x="7027" y="449104"/>
                  </a:lnTo>
                  <a:lnTo>
                    <a:pt x="7346" y="447932"/>
                  </a:lnTo>
                  <a:lnTo>
                    <a:pt x="7677" y="446953"/>
                  </a:lnTo>
                  <a:lnTo>
                    <a:pt x="7761" y="446656"/>
                  </a:lnTo>
                  <a:lnTo>
                    <a:pt x="7764" y="444535"/>
                  </a:lnTo>
                  <a:lnTo>
                    <a:pt x="7655" y="443326"/>
                  </a:lnTo>
                  <a:lnTo>
                    <a:pt x="21656" y="448646"/>
                  </a:lnTo>
                  <a:lnTo>
                    <a:pt x="30693" y="449596"/>
                  </a:lnTo>
                  <a:lnTo>
                    <a:pt x="38348" y="450732"/>
                  </a:lnTo>
                  <a:lnTo>
                    <a:pt x="50657" y="447017"/>
                  </a:lnTo>
                  <a:lnTo>
                    <a:pt x="66588" y="443983"/>
                  </a:lnTo>
                  <a:lnTo>
                    <a:pt x="82898" y="436777"/>
                  </a:lnTo>
                  <a:lnTo>
                    <a:pt x="88206" y="429969"/>
                  </a:lnTo>
                  <a:lnTo>
                    <a:pt x="86868" y="413724"/>
                  </a:lnTo>
                  <a:lnTo>
                    <a:pt x="89932" y="405927"/>
                  </a:lnTo>
                  <a:lnTo>
                    <a:pt x="95224" y="396734"/>
                  </a:lnTo>
                  <a:lnTo>
                    <a:pt x="101192" y="393791"/>
                  </a:lnTo>
                  <a:lnTo>
                    <a:pt x="109004" y="391613"/>
                  </a:lnTo>
                  <a:lnTo>
                    <a:pt x="118125" y="392868"/>
                  </a:lnTo>
                  <a:lnTo>
                    <a:pt x="126646" y="394833"/>
                  </a:lnTo>
                  <a:lnTo>
                    <a:pt x="140195" y="396182"/>
                  </a:lnTo>
                  <a:lnTo>
                    <a:pt x="148807" y="399623"/>
                  </a:lnTo>
                  <a:lnTo>
                    <a:pt x="159141" y="402038"/>
                  </a:lnTo>
                  <a:lnTo>
                    <a:pt x="166029" y="403071"/>
                  </a:lnTo>
                  <a:lnTo>
                    <a:pt x="176246" y="403879"/>
                  </a:lnTo>
                  <a:lnTo>
                    <a:pt x="191866" y="402831"/>
                  </a:lnTo>
                  <a:lnTo>
                    <a:pt x="205359" y="403144"/>
                  </a:lnTo>
                  <a:lnTo>
                    <a:pt x="216753" y="402655"/>
                  </a:lnTo>
                  <a:lnTo>
                    <a:pt x="224001" y="399335"/>
                  </a:lnTo>
                  <a:lnTo>
                    <a:pt x="237134" y="397345"/>
                  </a:lnTo>
                  <a:lnTo>
                    <a:pt x="239168" y="398175"/>
                  </a:lnTo>
                  <a:lnTo>
                    <a:pt x="246505" y="395978"/>
                  </a:lnTo>
                  <a:lnTo>
                    <a:pt x="245183" y="392534"/>
                  </a:lnTo>
                  <a:lnTo>
                    <a:pt x="245183" y="388023"/>
                  </a:lnTo>
                  <a:lnTo>
                    <a:pt x="247439" y="386896"/>
                  </a:lnTo>
                  <a:lnTo>
                    <a:pt x="251011" y="388211"/>
                  </a:lnTo>
                  <a:lnTo>
                    <a:pt x="254395" y="388587"/>
                  </a:lnTo>
                  <a:lnTo>
                    <a:pt x="258343" y="388587"/>
                  </a:lnTo>
                  <a:lnTo>
                    <a:pt x="260975" y="389526"/>
                  </a:lnTo>
                  <a:lnTo>
                    <a:pt x="263795" y="391406"/>
                  </a:lnTo>
                  <a:lnTo>
                    <a:pt x="267366" y="391971"/>
                  </a:lnTo>
                  <a:lnTo>
                    <a:pt x="268306" y="393287"/>
                  </a:lnTo>
                  <a:lnTo>
                    <a:pt x="276356" y="393764"/>
                  </a:lnTo>
                  <a:lnTo>
                    <a:pt x="285116" y="392643"/>
                  </a:lnTo>
                  <a:lnTo>
                    <a:pt x="303461" y="384074"/>
                  </a:lnTo>
                  <a:lnTo>
                    <a:pt x="307682" y="372427"/>
                  </a:lnTo>
                  <a:lnTo>
                    <a:pt x="315508" y="360331"/>
                  </a:lnTo>
                  <a:lnTo>
                    <a:pt x="335195" y="358432"/>
                  </a:lnTo>
                  <a:lnTo>
                    <a:pt x="339464" y="363651"/>
                  </a:lnTo>
                  <a:lnTo>
                    <a:pt x="343496" y="371239"/>
                  </a:lnTo>
                  <a:lnTo>
                    <a:pt x="353790" y="365526"/>
                  </a:lnTo>
                  <a:lnTo>
                    <a:pt x="355830" y="361756"/>
                  </a:lnTo>
                  <a:lnTo>
                    <a:pt x="357728" y="358432"/>
                  </a:lnTo>
                  <a:lnTo>
                    <a:pt x="375158" y="363040"/>
                  </a:lnTo>
                  <a:lnTo>
                    <a:pt x="384529" y="364125"/>
                  </a:lnTo>
                  <a:lnTo>
                    <a:pt x="389273" y="364836"/>
                  </a:lnTo>
                  <a:lnTo>
                    <a:pt x="396202" y="363336"/>
                  </a:lnTo>
                  <a:lnTo>
                    <a:pt x="407773" y="361755"/>
                  </a:lnTo>
                  <a:lnTo>
                    <a:pt x="413336" y="357557"/>
                  </a:lnTo>
                  <a:lnTo>
                    <a:pt x="416717" y="350243"/>
                  </a:lnTo>
                  <a:lnTo>
                    <a:pt x="420865" y="335689"/>
                  </a:lnTo>
                  <a:lnTo>
                    <a:pt x="424847" y="329052"/>
                  </a:lnTo>
                  <a:lnTo>
                    <a:pt x="429020" y="325261"/>
                  </a:lnTo>
                  <a:lnTo>
                    <a:pt x="432519" y="322855"/>
                  </a:lnTo>
                  <a:lnTo>
                    <a:pt x="433192" y="319000"/>
                  </a:lnTo>
                  <a:lnTo>
                    <a:pt x="431592" y="314553"/>
                  </a:lnTo>
                  <a:lnTo>
                    <a:pt x="427168" y="299109"/>
                  </a:lnTo>
                  <a:lnTo>
                    <a:pt x="426323" y="293189"/>
                  </a:lnTo>
                  <a:lnTo>
                    <a:pt x="426604" y="289529"/>
                  </a:lnTo>
                  <a:lnTo>
                    <a:pt x="433087" y="283608"/>
                  </a:lnTo>
                  <a:lnTo>
                    <a:pt x="437880" y="281072"/>
                  </a:lnTo>
                  <a:lnTo>
                    <a:pt x="444364" y="277123"/>
                  </a:lnTo>
                  <a:lnTo>
                    <a:pt x="452257" y="270640"/>
                  </a:lnTo>
                  <a:lnTo>
                    <a:pt x="451246" y="267426"/>
                  </a:lnTo>
                  <a:lnTo>
                    <a:pt x="452222" y="256369"/>
                  </a:lnTo>
                  <a:lnTo>
                    <a:pt x="459656" y="260798"/>
                  </a:lnTo>
                  <a:lnTo>
                    <a:pt x="466593" y="257280"/>
                  </a:lnTo>
                  <a:lnTo>
                    <a:pt x="479380" y="251934"/>
                  </a:lnTo>
                  <a:lnTo>
                    <a:pt x="488052" y="251934"/>
                  </a:lnTo>
                  <a:lnTo>
                    <a:pt x="496268" y="250564"/>
                  </a:lnTo>
                  <a:lnTo>
                    <a:pt x="510419" y="253760"/>
                  </a:lnTo>
                  <a:lnTo>
                    <a:pt x="518635" y="255130"/>
                  </a:lnTo>
                  <a:lnTo>
                    <a:pt x="523461" y="265099"/>
                  </a:lnTo>
                  <a:lnTo>
                    <a:pt x="526013" y="266536"/>
                  </a:lnTo>
                  <a:lnTo>
                    <a:pt x="549640" y="276877"/>
                  </a:lnTo>
                  <a:lnTo>
                    <a:pt x="566124" y="273666"/>
                  </a:lnTo>
                  <a:lnTo>
                    <a:pt x="573278" y="269449"/>
                  </a:lnTo>
                  <a:lnTo>
                    <a:pt x="579834" y="262702"/>
                  </a:lnTo>
                  <a:lnTo>
                    <a:pt x="591715" y="249307"/>
                  </a:lnTo>
                  <a:lnTo>
                    <a:pt x="594829" y="243778"/>
                  </a:lnTo>
                  <a:lnTo>
                    <a:pt x="599101" y="238304"/>
                  </a:lnTo>
                  <a:lnTo>
                    <a:pt x="602832" y="232763"/>
                  </a:lnTo>
                  <a:lnTo>
                    <a:pt x="606348" y="229294"/>
                  </a:lnTo>
                  <a:lnTo>
                    <a:pt x="607865" y="223225"/>
                  </a:lnTo>
                  <a:lnTo>
                    <a:pt x="608244" y="216396"/>
                  </a:lnTo>
                  <a:lnTo>
                    <a:pt x="606348" y="201605"/>
                  </a:lnTo>
                  <a:lnTo>
                    <a:pt x="603124" y="189655"/>
                  </a:lnTo>
                  <a:lnTo>
                    <a:pt x="601796" y="177708"/>
                  </a:lnTo>
                  <a:lnTo>
                    <a:pt x="601796" y="173154"/>
                  </a:lnTo>
                  <a:lnTo>
                    <a:pt x="602909" y="171177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6" name="object 98">
              <a:extLst>
                <a:ext uri="{FF2B5EF4-FFF2-40B4-BE49-F238E27FC236}">
                  <a16:creationId xmlns:a16="http://schemas.microsoft.com/office/drawing/2014/main" id="{1F98669A-408A-46C1-B782-AB3D6887EE93}"/>
                </a:ext>
              </a:extLst>
            </p:cNvPr>
            <p:cNvSpPr/>
            <p:nvPr/>
          </p:nvSpPr>
          <p:spPr>
            <a:xfrm>
              <a:off x="8677261" y="1490616"/>
              <a:ext cx="868371" cy="915893"/>
            </a:xfrm>
            <a:custGeom>
              <a:avLst/>
              <a:gdLst/>
              <a:ahLst/>
              <a:cxnLst/>
              <a:rect l="l" t="t" r="r" b="b"/>
              <a:pathLst>
                <a:path w="1344499" h="1418079">
                  <a:moveTo>
                    <a:pt x="1254179" y="763787"/>
                  </a:moveTo>
                  <a:lnTo>
                    <a:pt x="1287303" y="790953"/>
                  </a:lnTo>
                  <a:lnTo>
                    <a:pt x="1291626" y="801265"/>
                  </a:lnTo>
                  <a:lnTo>
                    <a:pt x="1294952" y="802595"/>
                  </a:lnTo>
                  <a:lnTo>
                    <a:pt x="1299940" y="803593"/>
                  </a:lnTo>
                  <a:lnTo>
                    <a:pt x="1306925" y="806920"/>
                  </a:lnTo>
                  <a:lnTo>
                    <a:pt x="1312578" y="811577"/>
                  </a:lnTo>
                  <a:lnTo>
                    <a:pt x="1316569" y="812575"/>
                  </a:lnTo>
                  <a:lnTo>
                    <a:pt x="1319895" y="811577"/>
                  </a:lnTo>
                  <a:lnTo>
                    <a:pt x="1320894" y="813240"/>
                  </a:lnTo>
                  <a:lnTo>
                    <a:pt x="1319895" y="816234"/>
                  </a:lnTo>
                  <a:lnTo>
                    <a:pt x="1319230" y="820225"/>
                  </a:lnTo>
                  <a:lnTo>
                    <a:pt x="1319562" y="823884"/>
                  </a:lnTo>
                  <a:lnTo>
                    <a:pt x="1319562" y="826213"/>
                  </a:lnTo>
                  <a:lnTo>
                    <a:pt x="1321225" y="829539"/>
                  </a:lnTo>
                  <a:lnTo>
                    <a:pt x="1328874" y="834862"/>
                  </a:lnTo>
                  <a:lnTo>
                    <a:pt x="1328873" y="840184"/>
                  </a:lnTo>
                  <a:lnTo>
                    <a:pt x="1331201" y="844176"/>
                  </a:lnTo>
                  <a:lnTo>
                    <a:pt x="1334527" y="848833"/>
                  </a:lnTo>
                  <a:lnTo>
                    <a:pt x="1334527" y="851494"/>
                  </a:lnTo>
                  <a:lnTo>
                    <a:pt x="1332863" y="856483"/>
                  </a:lnTo>
                  <a:lnTo>
                    <a:pt x="1334193" y="860143"/>
                  </a:lnTo>
                  <a:lnTo>
                    <a:pt x="1333860" y="862804"/>
                  </a:lnTo>
                  <a:lnTo>
                    <a:pt x="1330534" y="867128"/>
                  </a:lnTo>
                  <a:lnTo>
                    <a:pt x="1325545" y="874447"/>
                  </a:lnTo>
                  <a:lnTo>
                    <a:pt x="1323881" y="878438"/>
                  </a:lnTo>
                  <a:lnTo>
                    <a:pt x="1324546" y="888750"/>
                  </a:lnTo>
                  <a:lnTo>
                    <a:pt x="1325543" y="891411"/>
                  </a:lnTo>
                  <a:lnTo>
                    <a:pt x="1332860" y="896401"/>
                  </a:lnTo>
                  <a:lnTo>
                    <a:pt x="1334523" y="899062"/>
                  </a:lnTo>
                  <a:lnTo>
                    <a:pt x="1335853" y="903054"/>
                  </a:lnTo>
                  <a:lnTo>
                    <a:pt x="1334190" y="907045"/>
                  </a:lnTo>
                  <a:lnTo>
                    <a:pt x="1337183" y="909706"/>
                  </a:lnTo>
                  <a:lnTo>
                    <a:pt x="1339510" y="913698"/>
                  </a:lnTo>
                  <a:lnTo>
                    <a:pt x="1342836" y="918023"/>
                  </a:lnTo>
                  <a:lnTo>
                    <a:pt x="1344166" y="921349"/>
                  </a:lnTo>
                  <a:lnTo>
                    <a:pt x="1344499" y="924343"/>
                  </a:lnTo>
                  <a:lnTo>
                    <a:pt x="1343500" y="927004"/>
                  </a:lnTo>
                  <a:lnTo>
                    <a:pt x="1342835" y="931328"/>
                  </a:lnTo>
                  <a:lnTo>
                    <a:pt x="1344165" y="935320"/>
                  </a:lnTo>
                  <a:lnTo>
                    <a:pt x="1344497" y="951619"/>
                  </a:lnTo>
                  <a:lnTo>
                    <a:pt x="1342501" y="954946"/>
                  </a:lnTo>
                  <a:lnTo>
                    <a:pt x="1338842" y="954614"/>
                  </a:lnTo>
                  <a:lnTo>
                    <a:pt x="1337512" y="958272"/>
                  </a:lnTo>
                  <a:lnTo>
                    <a:pt x="1336846" y="962930"/>
                  </a:lnTo>
                  <a:lnTo>
                    <a:pt x="1338176" y="966921"/>
                  </a:lnTo>
                  <a:lnTo>
                    <a:pt x="1335848" y="970913"/>
                  </a:lnTo>
                  <a:lnTo>
                    <a:pt x="1334184" y="974239"/>
                  </a:lnTo>
                  <a:lnTo>
                    <a:pt x="1336845" y="978231"/>
                  </a:lnTo>
                  <a:lnTo>
                    <a:pt x="1337510" y="982888"/>
                  </a:lnTo>
                  <a:lnTo>
                    <a:pt x="1335180" y="989874"/>
                  </a:lnTo>
                  <a:lnTo>
                    <a:pt x="1333517" y="997192"/>
                  </a:lnTo>
                  <a:lnTo>
                    <a:pt x="1333517" y="1001849"/>
                  </a:lnTo>
                  <a:lnTo>
                    <a:pt x="1337175" y="1007504"/>
                  </a:lnTo>
                  <a:lnTo>
                    <a:pt x="1336842" y="1013824"/>
                  </a:lnTo>
                  <a:lnTo>
                    <a:pt x="1335844" y="1019812"/>
                  </a:lnTo>
                  <a:lnTo>
                    <a:pt x="1338504" y="1023138"/>
                  </a:lnTo>
                  <a:lnTo>
                    <a:pt x="1338504" y="1025466"/>
                  </a:lnTo>
                  <a:lnTo>
                    <a:pt x="1335843" y="1029458"/>
                  </a:lnTo>
                  <a:lnTo>
                    <a:pt x="1332516" y="1031787"/>
                  </a:lnTo>
                  <a:lnTo>
                    <a:pt x="1333514" y="1034115"/>
                  </a:lnTo>
                  <a:lnTo>
                    <a:pt x="1336175" y="1034115"/>
                  </a:lnTo>
                  <a:lnTo>
                    <a:pt x="1336803" y="1034429"/>
                  </a:lnTo>
                  <a:lnTo>
                    <a:pt x="1322796" y="1040362"/>
                  </a:lnTo>
                  <a:lnTo>
                    <a:pt x="1316341" y="1044469"/>
                  </a:lnTo>
                  <a:lnTo>
                    <a:pt x="1298163" y="1055076"/>
                  </a:lnTo>
                  <a:lnTo>
                    <a:pt x="1295799" y="1059141"/>
                  </a:lnTo>
                  <a:lnTo>
                    <a:pt x="1285128" y="1060565"/>
                  </a:lnTo>
                  <a:lnTo>
                    <a:pt x="1278486" y="1059141"/>
                  </a:lnTo>
                  <a:lnTo>
                    <a:pt x="1266454" y="1057382"/>
                  </a:lnTo>
                  <a:lnTo>
                    <a:pt x="1262053" y="1057382"/>
                  </a:lnTo>
                  <a:lnTo>
                    <a:pt x="1249727" y="1057382"/>
                  </a:lnTo>
                  <a:lnTo>
                    <a:pt x="1243272" y="1059727"/>
                  </a:lnTo>
                  <a:lnTo>
                    <a:pt x="1239751" y="1058260"/>
                  </a:lnTo>
                  <a:lnTo>
                    <a:pt x="1233650" y="1056565"/>
                  </a:lnTo>
                  <a:lnTo>
                    <a:pt x="1222466" y="1056677"/>
                  </a:lnTo>
                  <a:lnTo>
                    <a:pt x="1206685" y="1066054"/>
                  </a:lnTo>
                  <a:lnTo>
                    <a:pt x="1199595" y="1073144"/>
                  </a:lnTo>
                  <a:lnTo>
                    <a:pt x="1192506" y="1076802"/>
                  </a:lnTo>
                  <a:lnTo>
                    <a:pt x="1184959" y="1078403"/>
                  </a:lnTo>
                  <a:lnTo>
                    <a:pt x="1178327" y="1081835"/>
                  </a:lnTo>
                  <a:lnTo>
                    <a:pt x="1170323" y="1089840"/>
                  </a:lnTo>
                  <a:lnTo>
                    <a:pt x="1163690" y="1096012"/>
                  </a:lnTo>
                  <a:lnTo>
                    <a:pt x="1157744" y="1097613"/>
                  </a:lnTo>
                  <a:lnTo>
                    <a:pt x="1151341" y="1097613"/>
                  </a:lnTo>
                  <a:lnTo>
                    <a:pt x="1144251" y="1099672"/>
                  </a:lnTo>
                  <a:lnTo>
                    <a:pt x="1140363" y="1106304"/>
                  </a:lnTo>
                  <a:lnTo>
                    <a:pt x="1127099" y="1123229"/>
                  </a:lnTo>
                  <a:lnTo>
                    <a:pt x="1117494" y="1131004"/>
                  </a:lnTo>
                  <a:lnTo>
                    <a:pt x="1106974" y="1139922"/>
                  </a:lnTo>
                  <a:lnTo>
                    <a:pt x="1103772" y="1147012"/>
                  </a:lnTo>
                  <a:lnTo>
                    <a:pt x="1098741" y="1163251"/>
                  </a:lnTo>
                  <a:lnTo>
                    <a:pt x="1089262" y="1179147"/>
                  </a:lnTo>
                  <a:lnTo>
                    <a:pt x="1085829" y="1181611"/>
                  </a:lnTo>
                  <a:lnTo>
                    <a:pt x="1079872" y="1187191"/>
                  </a:lnTo>
                  <a:lnTo>
                    <a:pt x="1074889" y="1194710"/>
                  </a:lnTo>
                  <a:lnTo>
                    <a:pt x="1065487" y="1222237"/>
                  </a:lnTo>
                  <a:lnTo>
                    <a:pt x="1057118" y="1236663"/>
                  </a:lnTo>
                  <a:lnTo>
                    <a:pt x="1056206" y="1237380"/>
                  </a:lnTo>
                  <a:lnTo>
                    <a:pt x="1044193" y="1242413"/>
                  </a:lnTo>
                  <a:lnTo>
                    <a:pt x="1033624" y="1252884"/>
                  </a:lnTo>
                  <a:lnTo>
                    <a:pt x="1032219" y="1257909"/>
                  </a:lnTo>
                  <a:lnTo>
                    <a:pt x="1023037" y="1273741"/>
                  </a:lnTo>
                  <a:lnTo>
                    <a:pt x="1017797" y="1292484"/>
                  </a:lnTo>
                  <a:lnTo>
                    <a:pt x="1015584" y="1305242"/>
                  </a:lnTo>
                  <a:lnTo>
                    <a:pt x="1014548" y="1323565"/>
                  </a:lnTo>
                  <a:lnTo>
                    <a:pt x="1013227" y="1342687"/>
                  </a:lnTo>
                  <a:lnTo>
                    <a:pt x="1010463" y="1346752"/>
                  </a:lnTo>
                  <a:lnTo>
                    <a:pt x="1001643" y="1348514"/>
                  </a:lnTo>
                  <a:lnTo>
                    <a:pt x="994165" y="1353082"/>
                  </a:lnTo>
                  <a:lnTo>
                    <a:pt x="989492" y="1359853"/>
                  </a:lnTo>
                  <a:lnTo>
                    <a:pt x="964725" y="1351697"/>
                  </a:lnTo>
                  <a:lnTo>
                    <a:pt x="933394" y="1343693"/>
                  </a:lnTo>
                  <a:lnTo>
                    <a:pt x="905950" y="1333171"/>
                  </a:lnTo>
                  <a:lnTo>
                    <a:pt x="879878" y="1322879"/>
                  </a:lnTo>
                  <a:lnTo>
                    <a:pt x="854493" y="1309157"/>
                  </a:lnTo>
                  <a:lnTo>
                    <a:pt x="838027" y="1295436"/>
                  </a:lnTo>
                  <a:lnTo>
                    <a:pt x="836427" y="1288577"/>
                  </a:lnTo>
                  <a:lnTo>
                    <a:pt x="838485" y="1281029"/>
                  </a:lnTo>
                  <a:lnTo>
                    <a:pt x="836427" y="1267307"/>
                  </a:lnTo>
                  <a:lnTo>
                    <a:pt x="831167" y="1248783"/>
                  </a:lnTo>
                  <a:lnTo>
                    <a:pt x="824306" y="1237578"/>
                  </a:lnTo>
                  <a:lnTo>
                    <a:pt x="816759" y="1230715"/>
                  </a:lnTo>
                  <a:lnTo>
                    <a:pt x="805781" y="1221110"/>
                  </a:lnTo>
                  <a:lnTo>
                    <a:pt x="801893" y="1215849"/>
                  </a:lnTo>
                  <a:lnTo>
                    <a:pt x="796634" y="1209446"/>
                  </a:lnTo>
                  <a:lnTo>
                    <a:pt x="786113" y="1201441"/>
                  </a:lnTo>
                  <a:lnTo>
                    <a:pt x="759127" y="1195038"/>
                  </a:lnTo>
                  <a:lnTo>
                    <a:pt x="735114" y="1199385"/>
                  </a:lnTo>
                  <a:lnTo>
                    <a:pt x="716590" y="1213793"/>
                  </a:lnTo>
                  <a:lnTo>
                    <a:pt x="699249" y="1238905"/>
                  </a:lnTo>
                  <a:lnTo>
                    <a:pt x="692721" y="1248698"/>
                  </a:lnTo>
                  <a:lnTo>
                    <a:pt x="676366" y="1277505"/>
                  </a:lnTo>
                  <a:lnTo>
                    <a:pt x="668853" y="1284266"/>
                  </a:lnTo>
                  <a:lnTo>
                    <a:pt x="664086" y="1285384"/>
                  </a:lnTo>
                  <a:lnTo>
                    <a:pt x="655504" y="1283085"/>
                  </a:lnTo>
                  <a:lnTo>
                    <a:pt x="647796" y="1282174"/>
                  </a:lnTo>
                  <a:lnTo>
                    <a:pt x="641911" y="1280807"/>
                  </a:lnTo>
                  <a:lnTo>
                    <a:pt x="631826" y="1279759"/>
                  </a:lnTo>
                  <a:lnTo>
                    <a:pt x="616539" y="1278103"/>
                  </a:lnTo>
                  <a:lnTo>
                    <a:pt x="606410" y="1277368"/>
                  </a:lnTo>
                  <a:lnTo>
                    <a:pt x="597017" y="1281788"/>
                  </a:lnTo>
                  <a:lnTo>
                    <a:pt x="587439" y="1293206"/>
                  </a:lnTo>
                  <a:lnTo>
                    <a:pt x="576388" y="1300755"/>
                  </a:lnTo>
                  <a:lnTo>
                    <a:pt x="562943" y="1304443"/>
                  </a:lnTo>
                  <a:lnTo>
                    <a:pt x="549771" y="1306901"/>
                  </a:lnTo>
                  <a:lnTo>
                    <a:pt x="538493" y="1306044"/>
                  </a:lnTo>
                  <a:lnTo>
                    <a:pt x="519898" y="1308362"/>
                  </a:lnTo>
                  <a:lnTo>
                    <a:pt x="499774" y="1309744"/>
                  </a:lnTo>
                  <a:lnTo>
                    <a:pt x="488302" y="1314276"/>
                  </a:lnTo>
                  <a:lnTo>
                    <a:pt x="479441" y="1318750"/>
                  </a:lnTo>
                  <a:lnTo>
                    <a:pt x="469382" y="1329452"/>
                  </a:lnTo>
                  <a:lnTo>
                    <a:pt x="464183" y="1336961"/>
                  </a:lnTo>
                  <a:lnTo>
                    <a:pt x="461198" y="1346102"/>
                  </a:lnTo>
                  <a:lnTo>
                    <a:pt x="454411" y="1360989"/>
                  </a:lnTo>
                  <a:lnTo>
                    <a:pt x="445256" y="1374009"/>
                  </a:lnTo>
                  <a:lnTo>
                    <a:pt x="436918" y="1380412"/>
                  </a:lnTo>
                  <a:lnTo>
                    <a:pt x="417455" y="1385884"/>
                  </a:lnTo>
                  <a:lnTo>
                    <a:pt x="403722" y="1395172"/>
                  </a:lnTo>
                  <a:lnTo>
                    <a:pt x="393386" y="1401791"/>
                  </a:lnTo>
                  <a:lnTo>
                    <a:pt x="378636" y="1413611"/>
                  </a:lnTo>
                  <a:lnTo>
                    <a:pt x="368931" y="1418079"/>
                  </a:lnTo>
                  <a:lnTo>
                    <a:pt x="360878" y="1416941"/>
                  </a:lnTo>
                  <a:lnTo>
                    <a:pt x="331474" y="1396299"/>
                  </a:lnTo>
                  <a:lnTo>
                    <a:pt x="325430" y="1393404"/>
                  </a:lnTo>
                  <a:lnTo>
                    <a:pt x="319397" y="1389121"/>
                  </a:lnTo>
                  <a:lnTo>
                    <a:pt x="316276" y="1385552"/>
                  </a:lnTo>
                  <a:lnTo>
                    <a:pt x="309561" y="1379957"/>
                  </a:lnTo>
                  <a:lnTo>
                    <a:pt x="305294" y="1375609"/>
                  </a:lnTo>
                  <a:lnTo>
                    <a:pt x="303471" y="1372976"/>
                  </a:lnTo>
                  <a:lnTo>
                    <a:pt x="300342" y="1370488"/>
                  </a:lnTo>
                  <a:lnTo>
                    <a:pt x="285041" y="1355582"/>
                  </a:lnTo>
                  <a:lnTo>
                    <a:pt x="282983" y="1350552"/>
                  </a:lnTo>
                  <a:lnTo>
                    <a:pt x="281958" y="1344082"/>
                  </a:lnTo>
                  <a:lnTo>
                    <a:pt x="279994" y="1339677"/>
                  </a:lnTo>
                  <a:lnTo>
                    <a:pt x="276022" y="1336949"/>
                  </a:lnTo>
                  <a:lnTo>
                    <a:pt x="270813" y="1335445"/>
                  </a:lnTo>
                  <a:lnTo>
                    <a:pt x="265599" y="1334634"/>
                  </a:lnTo>
                  <a:lnTo>
                    <a:pt x="258877" y="1330038"/>
                  </a:lnTo>
                  <a:lnTo>
                    <a:pt x="252612" y="1325986"/>
                  </a:lnTo>
                  <a:lnTo>
                    <a:pt x="245911" y="1318462"/>
                  </a:lnTo>
                  <a:lnTo>
                    <a:pt x="219611" y="1293304"/>
                  </a:lnTo>
                  <a:lnTo>
                    <a:pt x="208547" y="1284130"/>
                  </a:lnTo>
                  <a:lnTo>
                    <a:pt x="199573" y="1272507"/>
                  </a:lnTo>
                  <a:lnTo>
                    <a:pt x="196306" y="1268015"/>
                  </a:lnTo>
                  <a:lnTo>
                    <a:pt x="193329" y="1255284"/>
                  </a:lnTo>
                  <a:lnTo>
                    <a:pt x="190606" y="1249719"/>
                  </a:lnTo>
                  <a:lnTo>
                    <a:pt x="185446" y="1241438"/>
                  </a:lnTo>
                  <a:lnTo>
                    <a:pt x="180648" y="1236241"/>
                  </a:lnTo>
                  <a:lnTo>
                    <a:pt x="174764" y="1232498"/>
                  </a:lnTo>
                  <a:lnTo>
                    <a:pt x="166343" y="1229351"/>
                  </a:lnTo>
                  <a:lnTo>
                    <a:pt x="160436" y="1228689"/>
                  </a:lnTo>
                  <a:lnTo>
                    <a:pt x="144513" y="1222635"/>
                  </a:lnTo>
                  <a:lnTo>
                    <a:pt x="138170" y="1215958"/>
                  </a:lnTo>
                  <a:lnTo>
                    <a:pt x="133502" y="1214400"/>
                  </a:lnTo>
                  <a:lnTo>
                    <a:pt x="127277" y="1214399"/>
                  </a:lnTo>
                  <a:lnTo>
                    <a:pt x="118717" y="1212844"/>
                  </a:lnTo>
                  <a:lnTo>
                    <a:pt x="112492" y="1205840"/>
                  </a:lnTo>
                  <a:lnTo>
                    <a:pt x="109380" y="1199615"/>
                  </a:lnTo>
                  <a:lnTo>
                    <a:pt x="104711" y="1192614"/>
                  </a:lnTo>
                  <a:lnTo>
                    <a:pt x="101495" y="1184636"/>
                  </a:lnTo>
                  <a:lnTo>
                    <a:pt x="99838" y="1180235"/>
                  </a:lnTo>
                  <a:lnTo>
                    <a:pt x="95581" y="1174579"/>
                  </a:lnTo>
                  <a:lnTo>
                    <a:pt x="90787" y="1168765"/>
                  </a:lnTo>
                  <a:lnTo>
                    <a:pt x="88725" y="1167285"/>
                  </a:lnTo>
                  <a:lnTo>
                    <a:pt x="85754" y="1164259"/>
                  </a:lnTo>
                  <a:lnTo>
                    <a:pt x="85245" y="1160329"/>
                  </a:lnTo>
                  <a:lnTo>
                    <a:pt x="87808" y="1156343"/>
                  </a:lnTo>
                  <a:lnTo>
                    <a:pt x="90827" y="1152978"/>
                  </a:lnTo>
                  <a:lnTo>
                    <a:pt x="91085" y="1149129"/>
                  </a:lnTo>
                  <a:lnTo>
                    <a:pt x="93747" y="1143093"/>
                  </a:lnTo>
                  <a:lnTo>
                    <a:pt x="96323" y="1139487"/>
                  </a:lnTo>
                  <a:lnTo>
                    <a:pt x="97354" y="1134849"/>
                  </a:lnTo>
                  <a:lnTo>
                    <a:pt x="96581" y="1129694"/>
                  </a:lnTo>
                  <a:lnTo>
                    <a:pt x="96581" y="1122221"/>
                  </a:lnTo>
                  <a:lnTo>
                    <a:pt x="97354" y="1115520"/>
                  </a:lnTo>
                  <a:lnTo>
                    <a:pt x="98384" y="1106501"/>
                  </a:lnTo>
                  <a:lnTo>
                    <a:pt x="97611" y="1099287"/>
                  </a:lnTo>
                  <a:lnTo>
                    <a:pt x="96199" y="1090407"/>
                  </a:lnTo>
                  <a:lnTo>
                    <a:pt x="99975" y="1077728"/>
                  </a:lnTo>
                  <a:lnTo>
                    <a:pt x="102656" y="1071030"/>
                  </a:lnTo>
                  <a:lnTo>
                    <a:pt x="104667" y="1067008"/>
                  </a:lnTo>
                  <a:lnTo>
                    <a:pt x="110028" y="1052261"/>
                  </a:lnTo>
                  <a:lnTo>
                    <a:pt x="116730" y="1030820"/>
                  </a:lnTo>
                  <a:lnTo>
                    <a:pt x="119411" y="1021434"/>
                  </a:lnTo>
                  <a:lnTo>
                    <a:pt x="122761" y="1009371"/>
                  </a:lnTo>
                  <a:lnTo>
                    <a:pt x="122761" y="999988"/>
                  </a:lnTo>
                  <a:lnTo>
                    <a:pt x="118810" y="991005"/>
                  </a:lnTo>
                  <a:lnTo>
                    <a:pt x="115401" y="984742"/>
                  </a:lnTo>
                  <a:lnTo>
                    <a:pt x="111862" y="975395"/>
                  </a:lnTo>
                  <a:lnTo>
                    <a:pt x="110612" y="967916"/>
                  </a:lnTo>
                  <a:lnTo>
                    <a:pt x="111897" y="960225"/>
                  </a:lnTo>
                  <a:lnTo>
                    <a:pt x="119145" y="955890"/>
                  </a:lnTo>
                  <a:lnTo>
                    <a:pt x="127513" y="955878"/>
                  </a:lnTo>
                  <a:lnTo>
                    <a:pt x="135160" y="953362"/>
                  </a:lnTo>
                  <a:lnTo>
                    <a:pt x="136500" y="945996"/>
                  </a:lnTo>
                  <a:lnTo>
                    <a:pt x="136500" y="932591"/>
                  </a:lnTo>
                  <a:lnTo>
                    <a:pt x="135830" y="921868"/>
                  </a:lnTo>
                  <a:lnTo>
                    <a:pt x="131848" y="909243"/>
                  </a:lnTo>
                  <a:lnTo>
                    <a:pt x="127960" y="905592"/>
                  </a:lnTo>
                  <a:lnTo>
                    <a:pt x="125965" y="902092"/>
                  </a:lnTo>
                  <a:lnTo>
                    <a:pt x="123639" y="898010"/>
                  </a:lnTo>
                  <a:lnTo>
                    <a:pt x="122677" y="893153"/>
                  </a:lnTo>
                  <a:lnTo>
                    <a:pt x="120909" y="882973"/>
                  </a:lnTo>
                  <a:lnTo>
                    <a:pt x="121756" y="872195"/>
                  </a:lnTo>
                  <a:lnTo>
                    <a:pt x="121810" y="864881"/>
                  </a:lnTo>
                  <a:lnTo>
                    <a:pt x="121465" y="859565"/>
                  </a:lnTo>
                  <a:lnTo>
                    <a:pt x="119964" y="855009"/>
                  </a:lnTo>
                  <a:lnTo>
                    <a:pt x="117314" y="849905"/>
                  </a:lnTo>
                  <a:lnTo>
                    <a:pt x="108641" y="839179"/>
                  </a:lnTo>
                  <a:lnTo>
                    <a:pt x="104971" y="831625"/>
                  </a:lnTo>
                  <a:lnTo>
                    <a:pt x="101302" y="822126"/>
                  </a:lnTo>
                  <a:lnTo>
                    <a:pt x="100870" y="813708"/>
                  </a:lnTo>
                  <a:lnTo>
                    <a:pt x="100654" y="805937"/>
                  </a:lnTo>
                  <a:lnTo>
                    <a:pt x="103094" y="789647"/>
                  </a:lnTo>
                  <a:lnTo>
                    <a:pt x="104860" y="779185"/>
                  </a:lnTo>
                  <a:lnTo>
                    <a:pt x="108706" y="767818"/>
                  </a:lnTo>
                  <a:lnTo>
                    <a:pt x="112605" y="759455"/>
                  </a:lnTo>
                  <a:lnTo>
                    <a:pt x="114328" y="754923"/>
                  </a:lnTo>
                  <a:lnTo>
                    <a:pt x="114364" y="752545"/>
                  </a:lnTo>
                  <a:lnTo>
                    <a:pt x="118574" y="752162"/>
                  </a:lnTo>
                  <a:lnTo>
                    <a:pt x="119530" y="751843"/>
                  </a:lnTo>
                  <a:lnTo>
                    <a:pt x="124947" y="750886"/>
                  </a:lnTo>
                  <a:lnTo>
                    <a:pt x="129407" y="748337"/>
                  </a:lnTo>
                  <a:lnTo>
                    <a:pt x="132913" y="745151"/>
                  </a:lnTo>
                  <a:lnTo>
                    <a:pt x="131767" y="736220"/>
                  </a:lnTo>
                  <a:lnTo>
                    <a:pt x="129015" y="728881"/>
                  </a:lnTo>
                  <a:lnTo>
                    <a:pt x="127179" y="720622"/>
                  </a:lnTo>
                  <a:lnTo>
                    <a:pt x="126262" y="710530"/>
                  </a:lnTo>
                  <a:lnTo>
                    <a:pt x="127179" y="702271"/>
                  </a:lnTo>
                  <a:lnTo>
                    <a:pt x="126262" y="694012"/>
                  </a:lnTo>
                  <a:lnTo>
                    <a:pt x="126261" y="683917"/>
                  </a:lnTo>
                  <a:lnTo>
                    <a:pt x="118002" y="677496"/>
                  </a:lnTo>
                  <a:lnTo>
                    <a:pt x="106073" y="672905"/>
                  </a:lnTo>
                  <a:lnTo>
                    <a:pt x="99650" y="669236"/>
                  </a:lnTo>
                  <a:lnTo>
                    <a:pt x="97815" y="660977"/>
                  </a:lnTo>
                  <a:lnTo>
                    <a:pt x="98733" y="650883"/>
                  </a:lnTo>
                  <a:lnTo>
                    <a:pt x="98732" y="647213"/>
                  </a:lnTo>
                  <a:lnTo>
                    <a:pt x="100568" y="641709"/>
                  </a:lnTo>
                  <a:lnTo>
                    <a:pt x="108826" y="634364"/>
                  </a:lnTo>
                  <a:lnTo>
                    <a:pt x="120943" y="628884"/>
                  </a:lnTo>
                  <a:lnTo>
                    <a:pt x="122767" y="627228"/>
                  </a:lnTo>
                  <a:lnTo>
                    <a:pt x="124756" y="624904"/>
                  </a:lnTo>
                  <a:lnTo>
                    <a:pt x="129066" y="620095"/>
                  </a:lnTo>
                  <a:lnTo>
                    <a:pt x="131388" y="615791"/>
                  </a:lnTo>
                  <a:lnTo>
                    <a:pt x="133377" y="612474"/>
                  </a:lnTo>
                  <a:lnTo>
                    <a:pt x="136527" y="609154"/>
                  </a:lnTo>
                  <a:lnTo>
                    <a:pt x="139346" y="606338"/>
                  </a:lnTo>
                  <a:lnTo>
                    <a:pt x="142330" y="601529"/>
                  </a:lnTo>
                  <a:lnTo>
                    <a:pt x="145314" y="600202"/>
                  </a:lnTo>
                  <a:lnTo>
                    <a:pt x="150454" y="600035"/>
                  </a:lnTo>
                  <a:lnTo>
                    <a:pt x="155925" y="598713"/>
                  </a:lnTo>
                  <a:lnTo>
                    <a:pt x="159572" y="598546"/>
                  </a:lnTo>
                  <a:lnTo>
                    <a:pt x="163385" y="596891"/>
                  </a:lnTo>
                  <a:lnTo>
                    <a:pt x="170348" y="594734"/>
                  </a:lnTo>
                  <a:lnTo>
                    <a:pt x="173167" y="591417"/>
                  </a:lnTo>
                  <a:lnTo>
                    <a:pt x="174824" y="587437"/>
                  </a:lnTo>
                  <a:lnTo>
                    <a:pt x="175488" y="583124"/>
                  </a:lnTo>
                  <a:lnTo>
                    <a:pt x="173996" y="579148"/>
                  </a:lnTo>
                  <a:lnTo>
                    <a:pt x="171536" y="572778"/>
                  </a:lnTo>
                  <a:lnTo>
                    <a:pt x="172060" y="570050"/>
                  </a:lnTo>
                  <a:lnTo>
                    <a:pt x="172060" y="567954"/>
                  </a:lnTo>
                  <a:lnTo>
                    <a:pt x="171640" y="565961"/>
                  </a:lnTo>
                  <a:lnTo>
                    <a:pt x="171535" y="563546"/>
                  </a:lnTo>
                  <a:lnTo>
                    <a:pt x="172795" y="561866"/>
                  </a:lnTo>
                  <a:lnTo>
                    <a:pt x="175942" y="560712"/>
                  </a:lnTo>
                  <a:lnTo>
                    <a:pt x="178830" y="557887"/>
                  </a:lnTo>
                  <a:lnTo>
                    <a:pt x="179750" y="556049"/>
                  </a:lnTo>
                  <a:lnTo>
                    <a:pt x="184090" y="546186"/>
                  </a:lnTo>
                  <a:lnTo>
                    <a:pt x="188692" y="537769"/>
                  </a:lnTo>
                  <a:lnTo>
                    <a:pt x="191717" y="528695"/>
                  </a:lnTo>
                  <a:lnTo>
                    <a:pt x="193690" y="521201"/>
                  </a:lnTo>
                  <a:lnTo>
                    <a:pt x="193701" y="515569"/>
                  </a:lnTo>
                  <a:lnTo>
                    <a:pt x="190817" y="511079"/>
                  </a:lnTo>
                  <a:lnTo>
                    <a:pt x="185631" y="506420"/>
                  </a:lnTo>
                  <a:lnTo>
                    <a:pt x="179519" y="502367"/>
                  </a:lnTo>
                  <a:lnTo>
                    <a:pt x="172950" y="497847"/>
                  </a:lnTo>
                  <a:lnTo>
                    <a:pt x="166609" y="493640"/>
                  </a:lnTo>
                  <a:lnTo>
                    <a:pt x="161652" y="489211"/>
                  </a:lnTo>
                  <a:lnTo>
                    <a:pt x="157010" y="483707"/>
                  </a:lnTo>
                  <a:lnTo>
                    <a:pt x="151621" y="475192"/>
                  </a:lnTo>
                  <a:lnTo>
                    <a:pt x="148431" y="470547"/>
                  </a:lnTo>
                  <a:lnTo>
                    <a:pt x="145323" y="465210"/>
                  </a:lnTo>
                  <a:lnTo>
                    <a:pt x="137036" y="443813"/>
                  </a:lnTo>
                  <a:lnTo>
                    <a:pt x="132349" y="433995"/>
                  </a:lnTo>
                  <a:lnTo>
                    <a:pt x="130062" y="431665"/>
                  </a:lnTo>
                  <a:lnTo>
                    <a:pt x="124525" y="433087"/>
                  </a:lnTo>
                  <a:lnTo>
                    <a:pt x="120900" y="435368"/>
                  </a:lnTo>
                  <a:lnTo>
                    <a:pt x="116886" y="438339"/>
                  </a:lnTo>
                  <a:lnTo>
                    <a:pt x="112270" y="441525"/>
                  </a:lnTo>
                  <a:lnTo>
                    <a:pt x="107080" y="445915"/>
                  </a:lnTo>
                  <a:lnTo>
                    <a:pt x="103886" y="449505"/>
                  </a:lnTo>
                  <a:lnTo>
                    <a:pt x="99095" y="454299"/>
                  </a:lnTo>
                  <a:lnTo>
                    <a:pt x="94704" y="458293"/>
                  </a:lnTo>
                  <a:lnTo>
                    <a:pt x="89514" y="462680"/>
                  </a:lnTo>
                  <a:lnTo>
                    <a:pt x="81130" y="467473"/>
                  </a:lnTo>
                  <a:lnTo>
                    <a:pt x="57176" y="473063"/>
                  </a:lnTo>
                  <a:lnTo>
                    <a:pt x="46398" y="473460"/>
                  </a:lnTo>
                  <a:lnTo>
                    <a:pt x="40808" y="471866"/>
                  </a:lnTo>
                  <a:lnTo>
                    <a:pt x="30428" y="466273"/>
                  </a:lnTo>
                  <a:lnTo>
                    <a:pt x="23404" y="455696"/>
                  </a:lnTo>
                  <a:lnTo>
                    <a:pt x="19694" y="449420"/>
                  </a:lnTo>
                  <a:lnTo>
                    <a:pt x="12274" y="443712"/>
                  </a:lnTo>
                  <a:lnTo>
                    <a:pt x="5710" y="440319"/>
                  </a:lnTo>
                  <a:lnTo>
                    <a:pt x="2856" y="438573"/>
                  </a:lnTo>
                  <a:lnTo>
                    <a:pt x="3293" y="434910"/>
                  </a:lnTo>
                  <a:lnTo>
                    <a:pt x="6566" y="434007"/>
                  </a:lnTo>
                  <a:lnTo>
                    <a:pt x="8564" y="428299"/>
                  </a:lnTo>
                  <a:lnTo>
                    <a:pt x="8564" y="422592"/>
                  </a:lnTo>
                  <a:lnTo>
                    <a:pt x="5680" y="413056"/>
                  </a:lnTo>
                  <a:lnTo>
                    <a:pt x="4967" y="405030"/>
                  </a:lnTo>
                  <a:lnTo>
                    <a:pt x="4874" y="404752"/>
                  </a:lnTo>
                  <a:lnTo>
                    <a:pt x="5007" y="404567"/>
                  </a:lnTo>
                  <a:lnTo>
                    <a:pt x="5502" y="400112"/>
                  </a:lnTo>
                  <a:lnTo>
                    <a:pt x="4489" y="396395"/>
                  </a:lnTo>
                  <a:lnTo>
                    <a:pt x="4018" y="394668"/>
                  </a:lnTo>
                  <a:lnTo>
                    <a:pt x="3801" y="394420"/>
                  </a:lnTo>
                  <a:lnTo>
                    <a:pt x="3" y="387584"/>
                  </a:lnTo>
                  <a:lnTo>
                    <a:pt x="1280" y="388773"/>
                  </a:lnTo>
                  <a:lnTo>
                    <a:pt x="2646" y="390259"/>
                  </a:lnTo>
                  <a:lnTo>
                    <a:pt x="7355" y="387011"/>
                  </a:lnTo>
                  <a:lnTo>
                    <a:pt x="9349" y="386173"/>
                  </a:lnTo>
                  <a:lnTo>
                    <a:pt x="10379" y="384514"/>
                  </a:lnTo>
                  <a:lnTo>
                    <a:pt x="12276" y="383139"/>
                  </a:lnTo>
                  <a:lnTo>
                    <a:pt x="13802" y="382312"/>
                  </a:lnTo>
                  <a:lnTo>
                    <a:pt x="14657" y="382285"/>
                  </a:lnTo>
                  <a:lnTo>
                    <a:pt x="16128" y="382084"/>
                  </a:lnTo>
                  <a:lnTo>
                    <a:pt x="17361" y="381731"/>
                  </a:lnTo>
                  <a:lnTo>
                    <a:pt x="19102" y="380361"/>
                  </a:lnTo>
                  <a:lnTo>
                    <a:pt x="21371" y="378509"/>
                  </a:lnTo>
                  <a:lnTo>
                    <a:pt x="23143" y="375820"/>
                  </a:lnTo>
                  <a:lnTo>
                    <a:pt x="25794" y="373798"/>
                  </a:lnTo>
                  <a:lnTo>
                    <a:pt x="28635" y="370532"/>
                  </a:lnTo>
                  <a:lnTo>
                    <a:pt x="29673" y="369107"/>
                  </a:lnTo>
                  <a:lnTo>
                    <a:pt x="29658" y="366476"/>
                  </a:lnTo>
                  <a:lnTo>
                    <a:pt x="29531" y="365088"/>
                  </a:lnTo>
                  <a:lnTo>
                    <a:pt x="29457" y="363001"/>
                  </a:lnTo>
                  <a:lnTo>
                    <a:pt x="29291" y="360532"/>
                  </a:lnTo>
                  <a:lnTo>
                    <a:pt x="29284" y="358132"/>
                  </a:lnTo>
                  <a:lnTo>
                    <a:pt x="29279" y="355811"/>
                  </a:lnTo>
                  <a:lnTo>
                    <a:pt x="29252" y="355039"/>
                  </a:lnTo>
                  <a:lnTo>
                    <a:pt x="29222" y="352023"/>
                  </a:lnTo>
                  <a:lnTo>
                    <a:pt x="29506" y="349074"/>
                  </a:lnTo>
                  <a:lnTo>
                    <a:pt x="29338" y="346525"/>
                  </a:lnTo>
                  <a:lnTo>
                    <a:pt x="29002" y="345838"/>
                  </a:lnTo>
                  <a:lnTo>
                    <a:pt x="28134" y="343314"/>
                  </a:lnTo>
                  <a:lnTo>
                    <a:pt x="27741" y="341006"/>
                  </a:lnTo>
                  <a:lnTo>
                    <a:pt x="27428" y="338773"/>
                  </a:lnTo>
                  <a:lnTo>
                    <a:pt x="27223" y="337388"/>
                  </a:lnTo>
                  <a:lnTo>
                    <a:pt x="26857" y="335851"/>
                  </a:lnTo>
                  <a:lnTo>
                    <a:pt x="25797" y="334493"/>
                  </a:lnTo>
                  <a:lnTo>
                    <a:pt x="24992" y="333746"/>
                  </a:lnTo>
                  <a:lnTo>
                    <a:pt x="23744" y="331464"/>
                  </a:lnTo>
                  <a:lnTo>
                    <a:pt x="23387" y="330161"/>
                  </a:lnTo>
                  <a:lnTo>
                    <a:pt x="22788" y="328633"/>
                  </a:lnTo>
                  <a:lnTo>
                    <a:pt x="22913" y="327779"/>
                  </a:lnTo>
                  <a:lnTo>
                    <a:pt x="23191" y="326841"/>
                  </a:lnTo>
                  <a:lnTo>
                    <a:pt x="23477" y="326136"/>
                  </a:lnTo>
                  <a:lnTo>
                    <a:pt x="23994" y="325343"/>
                  </a:lnTo>
                  <a:lnTo>
                    <a:pt x="24874" y="323846"/>
                  </a:lnTo>
                  <a:lnTo>
                    <a:pt x="26427" y="321553"/>
                  </a:lnTo>
                  <a:lnTo>
                    <a:pt x="27324" y="320516"/>
                  </a:lnTo>
                  <a:lnTo>
                    <a:pt x="28376" y="319475"/>
                  </a:lnTo>
                  <a:lnTo>
                    <a:pt x="29731" y="318193"/>
                  </a:lnTo>
                  <a:lnTo>
                    <a:pt x="31378" y="316361"/>
                  </a:lnTo>
                  <a:lnTo>
                    <a:pt x="33194" y="314909"/>
                  </a:lnTo>
                  <a:lnTo>
                    <a:pt x="34177" y="314104"/>
                  </a:lnTo>
                  <a:lnTo>
                    <a:pt x="36220" y="312488"/>
                  </a:lnTo>
                  <a:lnTo>
                    <a:pt x="37431" y="311522"/>
                  </a:lnTo>
                  <a:lnTo>
                    <a:pt x="38256" y="310644"/>
                  </a:lnTo>
                  <a:lnTo>
                    <a:pt x="39933" y="309660"/>
                  </a:lnTo>
                  <a:lnTo>
                    <a:pt x="42015" y="309128"/>
                  </a:lnTo>
                  <a:lnTo>
                    <a:pt x="43225" y="308159"/>
                  </a:lnTo>
                  <a:lnTo>
                    <a:pt x="44547" y="308116"/>
                  </a:lnTo>
                  <a:lnTo>
                    <a:pt x="46082" y="307524"/>
                  </a:lnTo>
                  <a:lnTo>
                    <a:pt x="47314" y="307175"/>
                  </a:lnTo>
                  <a:lnTo>
                    <a:pt x="48406" y="307217"/>
                  </a:lnTo>
                  <a:lnTo>
                    <a:pt x="49571" y="307178"/>
                  </a:lnTo>
                  <a:lnTo>
                    <a:pt x="50668" y="307375"/>
                  </a:lnTo>
                  <a:lnTo>
                    <a:pt x="52294" y="307166"/>
                  </a:lnTo>
                  <a:lnTo>
                    <a:pt x="53760" y="306811"/>
                  </a:lnTo>
                  <a:lnTo>
                    <a:pt x="56331" y="306880"/>
                  </a:lnTo>
                  <a:lnTo>
                    <a:pt x="57652" y="306838"/>
                  </a:lnTo>
                  <a:lnTo>
                    <a:pt x="58363" y="307123"/>
                  </a:lnTo>
                  <a:lnTo>
                    <a:pt x="60092" y="307609"/>
                  </a:lnTo>
                  <a:lnTo>
                    <a:pt x="61038" y="307965"/>
                  </a:lnTo>
                  <a:lnTo>
                    <a:pt x="63395" y="308584"/>
                  </a:lnTo>
                  <a:lnTo>
                    <a:pt x="66323" y="309961"/>
                  </a:lnTo>
                  <a:lnTo>
                    <a:pt x="68293" y="310668"/>
                  </a:lnTo>
                  <a:lnTo>
                    <a:pt x="71052" y="311662"/>
                  </a:lnTo>
                  <a:lnTo>
                    <a:pt x="72937" y="312142"/>
                  </a:lnTo>
                  <a:lnTo>
                    <a:pt x="75854" y="313208"/>
                  </a:lnTo>
                  <a:lnTo>
                    <a:pt x="78457" y="314207"/>
                  </a:lnTo>
                  <a:lnTo>
                    <a:pt x="80217" y="315541"/>
                  </a:lnTo>
                  <a:lnTo>
                    <a:pt x="81724" y="316343"/>
                  </a:lnTo>
                  <a:lnTo>
                    <a:pt x="83128" y="316452"/>
                  </a:lnTo>
                  <a:lnTo>
                    <a:pt x="84441" y="316179"/>
                  </a:lnTo>
                  <a:lnTo>
                    <a:pt x="86110" y="314964"/>
                  </a:lnTo>
                  <a:lnTo>
                    <a:pt x="87781" y="313824"/>
                  </a:lnTo>
                  <a:lnTo>
                    <a:pt x="89941" y="313290"/>
                  </a:lnTo>
                  <a:lnTo>
                    <a:pt x="91637" y="312846"/>
                  </a:lnTo>
                  <a:lnTo>
                    <a:pt x="93650" y="312549"/>
                  </a:lnTo>
                  <a:lnTo>
                    <a:pt x="94888" y="312354"/>
                  </a:lnTo>
                  <a:lnTo>
                    <a:pt x="96292" y="312463"/>
                  </a:lnTo>
                  <a:lnTo>
                    <a:pt x="97905" y="311868"/>
                  </a:lnTo>
                  <a:lnTo>
                    <a:pt x="100467" y="311707"/>
                  </a:lnTo>
                  <a:lnTo>
                    <a:pt x="101703" y="311437"/>
                  </a:lnTo>
                  <a:lnTo>
                    <a:pt x="103863" y="310902"/>
                  </a:lnTo>
                  <a:lnTo>
                    <a:pt x="106789" y="310033"/>
                  </a:lnTo>
                  <a:lnTo>
                    <a:pt x="111939" y="308238"/>
                  </a:lnTo>
                  <a:lnTo>
                    <a:pt x="114312" y="307157"/>
                  </a:lnTo>
                  <a:lnTo>
                    <a:pt x="119906" y="304730"/>
                  </a:lnTo>
                  <a:lnTo>
                    <a:pt x="123785" y="302205"/>
                  </a:lnTo>
                  <a:lnTo>
                    <a:pt x="125884" y="299970"/>
                  </a:lnTo>
                  <a:lnTo>
                    <a:pt x="127989" y="297889"/>
                  </a:lnTo>
                  <a:lnTo>
                    <a:pt x="129253" y="296224"/>
                  </a:lnTo>
                  <a:lnTo>
                    <a:pt x="131416" y="293600"/>
                  </a:lnTo>
                  <a:lnTo>
                    <a:pt x="132985" y="291768"/>
                  </a:lnTo>
                  <a:lnTo>
                    <a:pt x="134485" y="290173"/>
                  </a:lnTo>
                  <a:lnTo>
                    <a:pt x="135385" y="289216"/>
                  </a:lnTo>
                  <a:lnTo>
                    <a:pt x="138057" y="285568"/>
                  </a:lnTo>
                  <a:lnTo>
                    <a:pt x="140286" y="282634"/>
                  </a:lnTo>
                  <a:lnTo>
                    <a:pt x="142564" y="278846"/>
                  </a:lnTo>
                  <a:lnTo>
                    <a:pt x="143173" y="276273"/>
                  </a:lnTo>
                  <a:lnTo>
                    <a:pt x="145234" y="272956"/>
                  </a:lnTo>
                  <a:lnTo>
                    <a:pt x="146667" y="269505"/>
                  </a:lnTo>
                  <a:lnTo>
                    <a:pt x="148006" y="267758"/>
                  </a:lnTo>
                  <a:lnTo>
                    <a:pt x="149261" y="265859"/>
                  </a:lnTo>
                  <a:lnTo>
                    <a:pt x="150500" y="263499"/>
                  </a:lnTo>
                  <a:lnTo>
                    <a:pt x="152355" y="260963"/>
                  </a:lnTo>
                  <a:lnTo>
                    <a:pt x="153975" y="258356"/>
                  </a:lnTo>
                  <a:lnTo>
                    <a:pt x="155991" y="255969"/>
                  </a:lnTo>
                  <a:lnTo>
                    <a:pt x="158318" y="253572"/>
                  </a:lnTo>
                  <a:lnTo>
                    <a:pt x="159945" y="251197"/>
                  </a:lnTo>
                  <a:lnTo>
                    <a:pt x="162958" y="248390"/>
                  </a:lnTo>
                  <a:lnTo>
                    <a:pt x="165068" y="246467"/>
                  </a:lnTo>
                  <a:lnTo>
                    <a:pt x="166854" y="244165"/>
                  </a:lnTo>
                  <a:lnTo>
                    <a:pt x="169053" y="242545"/>
                  </a:lnTo>
                  <a:lnTo>
                    <a:pt x="170370" y="240179"/>
                  </a:lnTo>
                  <a:lnTo>
                    <a:pt x="172616" y="237709"/>
                  </a:lnTo>
                  <a:lnTo>
                    <a:pt x="174188" y="235954"/>
                  </a:lnTo>
                  <a:lnTo>
                    <a:pt x="176659" y="233244"/>
                  </a:lnTo>
                  <a:lnTo>
                    <a:pt x="178440" y="230786"/>
                  </a:lnTo>
                  <a:lnTo>
                    <a:pt x="180956" y="227147"/>
                  </a:lnTo>
                  <a:lnTo>
                    <a:pt x="181681" y="225653"/>
                  </a:lnTo>
                  <a:lnTo>
                    <a:pt x="183611" y="223034"/>
                  </a:lnTo>
                  <a:lnTo>
                    <a:pt x="186552" y="220386"/>
                  </a:lnTo>
                  <a:lnTo>
                    <a:pt x="188265" y="218241"/>
                  </a:lnTo>
                  <a:lnTo>
                    <a:pt x="189934" y="217026"/>
                  </a:lnTo>
                  <a:lnTo>
                    <a:pt x="192397" y="214082"/>
                  </a:lnTo>
                  <a:lnTo>
                    <a:pt x="195121" y="211904"/>
                  </a:lnTo>
                  <a:lnTo>
                    <a:pt x="197654" y="208727"/>
                  </a:lnTo>
                  <a:lnTo>
                    <a:pt x="198468" y="207542"/>
                  </a:lnTo>
                  <a:lnTo>
                    <a:pt x="200025" y="205401"/>
                  </a:lnTo>
                  <a:lnTo>
                    <a:pt x="203697" y="201412"/>
                  </a:lnTo>
                  <a:lnTo>
                    <a:pt x="205657" y="199647"/>
                  </a:lnTo>
                  <a:lnTo>
                    <a:pt x="207526" y="197497"/>
                  </a:lnTo>
                  <a:lnTo>
                    <a:pt x="209131" y="196671"/>
                  </a:lnTo>
                  <a:lnTo>
                    <a:pt x="210860" y="194990"/>
                  </a:lnTo>
                  <a:lnTo>
                    <a:pt x="213882" y="192414"/>
                  </a:lnTo>
                  <a:lnTo>
                    <a:pt x="215911" y="190416"/>
                  </a:lnTo>
                  <a:lnTo>
                    <a:pt x="217878" y="188803"/>
                  </a:lnTo>
                  <a:lnTo>
                    <a:pt x="220435" y="186321"/>
                  </a:lnTo>
                  <a:lnTo>
                    <a:pt x="222823" y="183457"/>
                  </a:lnTo>
                  <a:lnTo>
                    <a:pt x="225264" y="182062"/>
                  </a:lnTo>
                  <a:lnTo>
                    <a:pt x="226247" y="181258"/>
                  </a:lnTo>
                  <a:lnTo>
                    <a:pt x="227763" y="180124"/>
                  </a:lnTo>
                  <a:lnTo>
                    <a:pt x="229803" y="178432"/>
                  </a:lnTo>
                  <a:lnTo>
                    <a:pt x="232597" y="176020"/>
                  </a:lnTo>
                  <a:lnTo>
                    <a:pt x="235016" y="174007"/>
                  </a:lnTo>
                  <a:lnTo>
                    <a:pt x="236585" y="172177"/>
                  </a:lnTo>
                  <a:lnTo>
                    <a:pt x="238106" y="171199"/>
                  </a:lnTo>
                  <a:lnTo>
                    <a:pt x="239592" y="169216"/>
                  </a:lnTo>
                  <a:lnTo>
                    <a:pt x="240688" y="167244"/>
                  </a:lnTo>
                  <a:lnTo>
                    <a:pt x="241175" y="166169"/>
                  </a:lnTo>
                  <a:lnTo>
                    <a:pt x="244600" y="163019"/>
                  </a:lnTo>
                  <a:lnTo>
                    <a:pt x="246505" y="160310"/>
                  </a:lnTo>
                  <a:lnTo>
                    <a:pt x="249354" y="156090"/>
                  </a:lnTo>
                  <a:lnTo>
                    <a:pt x="252973" y="151686"/>
                  </a:lnTo>
                  <a:lnTo>
                    <a:pt x="257120" y="146871"/>
                  </a:lnTo>
                  <a:lnTo>
                    <a:pt x="260010" y="143578"/>
                  </a:lnTo>
                  <a:lnTo>
                    <a:pt x="264399" y="142466"/>
                  </a:lnTo>
                  <a:lnTo>
                    <a:pt x="268735" y="141977"/>
                  </a:lnTo>
                  <a:lnTo>
                    <a:pt x="273012" y="141880"/>
                  </a:lnTo>
                  <a:lnTo>
                    <a:pt x="277217" y="140157"/>
                  </a:lnTo>
                  <a:lnTo>
                    <a:pt x="282000" y="139185"/>
                  </a:lnTo>
                  <a:lnTo>
                    <a:pt x="286104" y="138709"/>
                  </a:lnTo>
                  <a:lnTo>
                    <a:pt x="302922" y="135307"/>
                  </a:lnTo>
                  <a:lnTo>
                    <a:pt x="309488" y="134182"/>
                  </a:lnTo>
                  <a:lnTo>
                    <a:pt x="320214" y="133818"/>
                  </a:lnTo>
                  <a:lnTo>
                    <a:pt x="324257" y="133727"/>
                  </a:lnTo>
                  <a:lnTo>
                    <a:pt x="327845" y="133891"/>
                  </a:lnTo>
                  <a:lnTo>
                    <a:pt x="330122" y="134337"/>
                  </a:lnTo>
                  <a:lnTo>
                    <a:pt x="335159" y="135601"/>
                  </a:lnTo>
                  <a:lnTo>
                    <a:pt x="336513" y="136318"/>
                  </a:lnTo>
                  <a:lnTo>
                    <a:pt x="342263" y="136081"/>
                  </a:lnTo>
                  <a:lnTo>
                    <a:pt x="347887" y="134766"/>
                  </a:lnTo>
                  <a:lnTo>
                    <a:pt x="355945" y="130407"/>
                  </a:lnTo>
                  <a:lnTo>
                    <a:pt x="359154" y="129036"/>
                  </a:lnTo>
                  <a:lnTo>
                    <a:pt x="363936" y="126284"/>
                  </a:lnTo>
                  <a:lnTo>
                    <a:pt x="366759" y="123228"/>
                  </a:lnTo>
                  <a:lnTo>
                    <a:pt x="370082" y="120923"/>
                  </a:lnTo>
                  <a:lnTo>
                    <a:pt x="374480" y="118265"/>
                  </a:lnTo>
                  <a:lnTo>
                    <a:pt x="377172" y="117536"/>
                  </a:lnTo>
                  <a:lnTo>
                    <a:pt x="380262" y="117023"/>
                  </a:lnTo>
                  <a:lnTo>
                    <a:pt x="384350" y="116157"/>
                  </a:lnTo>
                  <a:lnTo>
                    <a:pt x="387984" y="115619"/>
                  </a:lnTo>
                  <a:lnTo>
                    <a:pt x="390419" y="114359"/>
                  </a:lnTo>
                  <a:lnTo>
                    <a:pt x="395006" y="112466"/>
                  </a:lnTo>
                  <a:lnTo>
                    <a:pt x="399724" y="110027"/>
                  </a:lnTo>
                  <a:lnTo>
                    <a:pt x="403878" y="107147"/>
                  </a:lnTo>
                  <a:lnTo>
                    <a:pt x="406073" y="105741"/>
                  </a:lnTo>
                  <a:lnTo>
                    <a:pt x="410569" y="103542"/>
                  </a:lnTo>
                  <a:lnTo>
                    <a:pt x="414598" y="101363"/>
                  </a:lnTo>
                  <a:lnTo>
                    <a:pt x="417266" y="100093"/>
                  </a:lnTo>
                  <a:lnTo>
                    <a:pt x="420184" y="99198"/>
                  </a:lnTo>
                  <a:lnTo>
                    <a:pt x="428601" y="94131"/>
                  </a:lnTo>
                  <a:lnTo>
                    <a:pt x="431836" y="91597"/>
                  </a:lnTo>
                  <a:lnTo>
                    <a:pt x="434824" y="88766"/>
                  </a:lnTo>
                  <a:lnTo>
                    <a:pt x="437084" y="87047"/>
                  </a:lnTo>
                  <a:lnTo>
                    <a:pt x="440984" y="83712"/>
                  </a:lnTo>
                  <a:lnTo>
                    <a:pt x="445249" y="79823"/>
                  </a:lnTo>
                  <a:lnTo>
                    <a:pt x="447725" y="77709"/>
                  </a:lnTo>
                  <a:lnTo>
                    <a:pt x="450166" y="74820"/>
                  </a:lnTo>
                  <a:lnTo>
                    <a:pt x="462077" y="66047"/>
                  </a:lnTo>
                  <a:lnTo>
                    <a:pt x="465647" y="64042"/>
                  </a:lnTo>
                  <a:lnTo>
                    <a:pt x="470990" y="61655"/>
                  </a:lnTo>
                  <a:lnTo>
                    <a:pt x="477692" y="58283"/>
                  </a:lnTo>
                  <a:lnTo>
                    <a:pt x="481434" y="56658"/>
                  </a:lnTo>
                  <a:lnTo>
                    <a:pt x="485949" y="54923"/>
                  </a:lnTo>
                  <a:lnTo>
                    <a:pt x="488694" y="53572"/>
                  </a:lnTo>
                  <a:lnTo>
                    <a:pt x="491434" y="52220"/>
                  </a:lnTo>
                  <a:lnTo>
                    <a:pt x="496531" y="49534"/>
                  </a:lnTo>
                  <a:lnTo>
                    <a:pt x="501280" y="47791"/>
                  </a:lnTo>
                  <a:lnTo>
                    <a:pt x="504951" y="46324"/>
                  </a:lnTo>
                  <a:lnTo>
                    <a:pt x="513051" y="44674"/>
                  </a:lnTo>
                  <a:lnTo>
                    <a:pt x="515551" y="44881"/>
                  </a:lnTo>
                  <a:lnTo>
                    <a:pt x="518828" y="45054"/>
                  </a:lnTo>
                  <a:lnTo>
                    <a:pt x="523266" y="45103"/>
                  </a:lnTo>
                  <a:lnTo>
                    <a:pt x="525293" y="45176"/>
                  </a:lnTo>
                  <a:lnTo>
                    <a:pt x="527797" y="45458"/>
                  </a:lnTo>
                  <a:lnTo>
                    <a:pt x="533019" y="45628"/>
                  </a:lnTo>
                  <a:lnTo>
                    <a:pt x="537079" y="45926"/>
                  </a:lnTo>
                  <a:lnTo>
                    <a:pt x="546579" y="45998"/>
                  </a:lnTo>
                  <a:lnTo>
                    <a:pt x="556142" y="47539"/>
                  </a:lnTo>
                  <a:lnTo>
                    <a:pt x="568064" y="49601"/>
                  </a:lnTo>
                  <a:lnTo>
                    <a:pt x="574415" y="50655"/>
                  </a:lnTo>
                  <a:lnTo>
                    <a:pt x="577982" y="52132"/>
                  </a:lnTo>
                  <a:lnTo>
                    <a:pt x="585523" y="53678"/>
                  </a:lnTo>
                  <a:lnTo>
                    <a:pt x="589624" y="54902"/>
                  </a:lnTo>
                  <a:lnTo>
                    <a:pt x="593894" y="54650"/>
                  </a:lnTo>
                  <a:lnTo>
                    <a:pt x="602774" y="53043"/>
                  </a:lnTo>
                  <a:lnTo>
                    <a:pt x="606925" y="51867"/>
                  </a:lnTo>
                  <a:lnTo>
                    <a:pt x="624911" y="44933"/>
                  </a:lnTo>
                  <a:lnTo>
                    <a:pt x="629464" y="42268"/>
                  </a:lnTo>
                  <a:lnTo>
                    <a:pt x="631479" y="40328"/>
                  </a:lnTo>
                  <a:lnTo>
                    <a:pt x="635991" y="36737"/>
                  </a:lnTo>
                  <a:lnTo>
                    <a:pt x="639861" y="32706"/>
                  </a:lnTo>
                  <a:lnTo>
                    <a:pt x="645335" y="27991"/>
                  </a:lnTo>
                  <a:lnTo>
                    <a:pt x="649395" y="24729"/>
                  </a:lnTo>
                  <a:lnTo>
                    <a:pt x="651660" y="23164"/>
                  </a:lnTo>
                  <a:lnTo>
                    <a:pt x="656169" y="19495"/>
                  </a:lnTo>
                  <a:lnTo>
                    <a:pt x="660945" y="17584"/>
                  </a:lnTo>
                  <a:lnTo>
                    <a:pt x="665866" y="16354"/>
                  </a:lnTo>
                  <a:lnTo>
                    <a:pt x="670665" y="13997"/>
                  </a:lnTo>
                  <a:lnTo>
                    <a:pt x="676190" y="9760"/>
                  </a:lnTo>
                  <a:lnTo>
                    <a:pt x="682084" y="7918"/>
                  </a:lnTo>
                  <a:lnTo>
                    <a:pt x="689819" y="5892"/>
                  </a:lnTo>
                  <a:lnTo>
                    <a:pt x="696265" y="4052"/>
                  </a:lnTo>
                  <a:lnTo>
                    <a:pt x="702343" y="0"/>
                  </a:lnTo>
                  <a:lnTo>
                    <a:pt x="711552" y="5710"/>
                  </a:lnTo>
                  <a:lnTo>
                    <a:pt x="722233" y="9392"/>
                  </a:lnTo>
                  <a:lnTo>
                    <a:pt x="733284" y="15838"/>
                  </a:lnTo>
                  <a:lnTo>
                    <a:pt x="734390" y="20075"/>
                  </a:lnTo>
                  <a:lnTo>
                    <a:pt x="736415" y="25968"/>
                  </a:lnTo>
                  <a:lnTo>
                    <a:pt x="736968" y="32600"/>
                  </a:lnTo>
                  <a:lnTo>
                    <a:pt x="742970" y="37505"/>
                  </a:lnTo>
                  <a:lnTo>
                    <a:pt x="748308" y="38526"/>
                  </a:lnTo>
                  <a:lnTo>
                    <a:pt x="752375" y="38975"/>
                  </a:lnTo>
                  <a:lnTo>
                    <a:pt x="759164" y="39392"/>
                  </a:lnTo>
                  <a:lnTo>
                    <a:pt x="764103" y="38414"/>
                  </a:lnTo>
                  <a:lnTo>
                    <a:pt x="767933" y="37019"/>
                  </a:lnTo>
                  <a:lnTo>
                    <a:pt x="771517" y="35321"/>
                  </a:lnTo>
                  <a:lnTo>
                    <a:pt x="772803" y="34495"/>
                  </a:lnTo>
                  <a:lnTo>
                    <a:pt x="775032" y="32080"/>
                  </a:lnTo>
                  <a:lnTo>
                    <a:pt x="776552" y="31245"/>
                  </a:lnTo>
                  <a:lnTo>
                    <a:pt x="778775" y="30458"/>
                  </a:lnTo>
                  <a:lnTo>
                    <a:pt x="781132" y="29197"/>
                  </a:lnTo>
                  <a:lnTo>
                    <a:pt x="784699" y="28897"/>
                  </a:lnTo>
                  <a:lnTo>
                    <a:pt x="787766" y="29622"/>
                  </a:lnTo>
                  <a:lnTo>
                    <a:pt x="790831" y="30269"/>
                  </a:lnTo>
                  <a:lnTo>
                    <a:pt x="792827" y="31424"/>
                  </a:lnTo>
                  <a:lnTo>
                    <a:pt x="795932" y="33001"/>
                  </a:lnTo>
                  <a:lnTo>
                    <a:pt x="798473" y="34133"/>
                  </a:lnTo>
                  <a:lnTo>
                    <a:pt x="801605" y="36324"/>
                  </a:lnTo>
                  <a:lnTo>
                    <a:pt x="804446" y="37214"/>
                  </a:lnTo>
                  <a:lnTo>
                    <a:pt x="810254" y="40069"/>
                  </a:lnTo>
                  <a:lnTo>
                    <a:pt x="815177" y="42265"/>
                  </a:lnTo>
                  <a:lnTo>
                    <a:pt x="819444" y="43714"/>
                  </a:lnTo>
                  <a:lnTo>
                    <a:pt x="823595" y="44319"/>
                  </a:lnTo>
                  <a:lnTo>
                    <a:pt x="827730" y="44534"/>
                  </a:lnTo>
                  <a:lnTo>
                    <a:pt x="830034" y="45601"/>
                  </a:lnTo>
                  <a:lnTo>
                    <a:pt x="833642" y="46226"/>
                  </a:lnTo>
                  <a:lnTo>
                    <a:pt x="838013" y="46509"/>
                  </a:lnTo>
                  <a:lnTo>
                    <a:pt x="839885" y="46588"/>
                  </a:lnTo>
                  <a:lnTo>
                    <a:pt x="842918" y="46540"/>
                  </a:lnTo>
                  <a:lnTo>
                    <a:pt x="845699" y="46524"/>
                  </a:lnTo>
                  <a:lnTo>
                    <a:pt x="845412" y="48371"/>
                  </a:lnTo>
                  <a:lnTo>
                    <a:pt x="844710" y="51199"/>
                  </a:lnTo>
                  <a:lnTo>
                    <a:pt x="843605" y="54517"/>
                  </a:lnTo>
                  <a:lnTo>
                    <a:pt x="840074" y="56175"/>
                  </a:lnTo>
                  <a:lnTo>
                    <a:pt x="837679" y="58365"/>
                  </a:lnTo>
                  <a:lnTo>
                    <a:pt x="835133" y="62065"/>
                  </a:lnTo>
                  <a:lnTo>
                    <a:pt x="834580" y="67961"/>
                  </a:lnTo>
                  <a:lnTo>
                    <a:pt x="834631" y="72189"/>
                  </a:lnTo>
                  <a:lnTo>
                    <a:pt x="835255" y="72405"/>
                  </a:lnTo>
                  <a:lnTo>
                    <a:pt x="840401" y="74194"/>
                  </a:lnTo>
                  <a:lnTo>
                    <a:pt x="845263" y="69984"/>
                  </a:lnTo>
                  <a:lnTo>
                    <a:pt x="851525" y="68696"/>
                  </a:lnTo>
                  <a:lnTo>
                    <a:pt x="857234" y="68328"/>
                  </a:lnTo>
                  <a:lnTo>
                    <a:pt x="863128" y="71643"/>
                  </a:lnTo>
                  <a:lnTo>
                    <a:pt x="866811" y="73669"/>
                  </a:lnTo>
                  <a:lnTo>
                    <a:pt x="868100" y="77536"/>
                  </a:lnTo>
                  <a:lnTo>
                    <a:pt x="866811" y="82508"/>
                  </a:lnTo>
                  <a:lnTo>
                    <a:pt x="864417" y="89140"/>
                  </a:lnTo>
                  <a:lnTo>
                    <a:pt x="859916" y="94905"/>
                  </a:lnTo>
                  <a:lnTo>
                    <a:pt x="857928" y="99243"/>
                  </a:lnTo>
                  <a:lnTo>
                    <a:pt x="856599" y="104407"/>
                  </a:lnTo>
                  <a:lnTo>
                    <a:pt x="854580" y="108049"/>
                  </a:lnTo>
                  <a:lnTo>
                    <a:pt x="854969" y="109814"/>
                  </a:lnTo>
                  <a:lnTo>
                    <a:pt x="856979" y="111279"/>
                  </a:lnTo>
                  <a:lnTo>
                    <a:pt x="859382" y="112807"/>
                  </a:lnTo>
                  <a:lnTo>
                    <a:pt x="863516" y="113022"/>
                  </a:lnTo>
                  <a:lnTo>
                    <a:pt x="864837" y="112968"/>
                  </a:lnTo>
                  <a:lnTo>
                    <a:pt x="868317" y="112436"/>
                  </a:lnTo>
                  <a:lnTo>
                    <a:pt x="872130" y="112432"/>
                  </a:lnTo>
                  <a:lnTo>
                    <a:pt x="874738" y="111552"/>
                  </a:lnTo>
                  <a:lnTo>
                    <a:pt x="879277" y="110358"/>
                  </a:lnTo>
                  <a:lnTo>
                    <a:pt x="882145" y="110085"/>
                  </a:lnTo>
                  <a:lnTo>
                    <a:pt x="885419" y="110182"/>
                  </a:lnTo>
                  <a:lnTo>
                    <a:pt x="888044" y="111467"/>
                  </a:lnTo>
                  <a:lnTo>
                    <a:pt x="894914" y="112445"/>
                  </a:lnTo>
                  <a:lnTo>
                    <a:pt x="906777" y="113268"/>
                  </a:lnTo>
                  <a:lnTo>
                    <a:pt x="915617" y="116397"/>
                  </a:lnTo>
                  <a:lnTo>
                    <a:pt x="926484" y="120267"/>
                  </a:lnTo>
                  <a:lnTo>
                    <a:pt x="938455" y="121369"/>
                  </a:lnTo>
                  <a:lnTo>
                    <a:pt x="944165" y="123764"/>
                  </a:lnTo>
                  <a:lnTo>
                    <a:pt x="947663" y="129474"/>
                  </a:lnTo>
                  <a:lnTo>
                    <a:pt x="957319" y="152493"/>
                  </a:lnTo>
                  <a:lnTo>
                    <a:pt x="963274" y="154930"/>
                  </a:lnTo>
                  <a:lnTo>
                    <a:pt x="969464" y="158751"/>
                  </a:lnTo>
                  <a:lnTo>
                    <a:pt x="975201" y="161722"/>
                  </a:lnTo>
                  <a:lnTo>
                    <a:pt x="993516" y="176576"/>
                  </a:lnTo>
                  <a:lnTo>
                    <a:pt x="998392" y="181698"/>
                  </a:lnTo>
                  <a:lnTo>
                    <a:pt x="1003589" y="184817"/>
                  </a:lnTo>
                  <a:lnTo>
                    <a:pt x="1024644" y="192293"/>
                  </a:lnTo>
                  <a:lnTo>
                    <a:pt x="1024877" y="195091"/>
                  </a:lnTo>
                  <a:lnTo>
                    <a:pt x="1026741" y="200449"/>
                  </a:lnTo>
                  <a:lnTo>
                    <a:pt x="1026508" y="205109"/>
                  </a:lnTo>
                  <a:lnTo>
                    <a:pt x="1025576" y="210003"/>
                  </a:lnTo>
                  <a:lnTo>
                    <a:pt x="1015556" y="218627"/>
                  </a:lnTo>
                  <a:lnTo>
                    <a:pt x="1014624" y="221191"/>
                  </a:lnTo>
                  <a:lnTo>
                    <a:pt x="1014857" y="224219"/>
                  </a:lnTo>
                  <a:lnTo>
                    <a:pt x="1014857" y="227713"/>
                  </a:lnTo>
                  <a:lnTo>
                    <a:pt x="1013083" y="230024"/>
                  </a:lnTo>
                  <a:lnTo>
                    <a:pt x="1008333" y="253463"/>
                  </a:lnTo>
                  <a:lnTo>
                    <a:pt x="1003356" y="268761"/>
                  </a:lnTo>
                  <a:lnTo>
                    <a:pt x="1001746" y="278760"/>
                  </a:lnTo>
                  <a:lnTo>
                    <a:pt x="1003832" y="285744"/>
                  </a:lnTo>
                  <a:lnTo>
                    <a:pt x="1006576" y="291920"/>
                  </a:lnTo>
                  <a:lnTo>
                    <a:pt x="1008177" y="299010"/>
                  </a:lnTo>
                  <a:lnTo>
                    <a:pt x="1008177" y="303812"/>
                  </a:lnTo>
                  <a:lnTo>
                    <a:pt x="1006201" y="309833"/>
                  </a:lnTo>
                  <a:lnTo>
                    <a:pt x="999080" y="317786"/>
                  </a:lnTo>
                  <a:lnTo>
                    <a:pt x="992367" y="326844"/>
                  </a:lnTo>
                  <a:lnTo>
                    <a:pt x="988237" y="335742"/>
                  </a:lnTo>
                  <a:lnTo>
                    <a:pt x="985060" y="344636"/>
                  </a:lnTo>
                  <a:lnTo>
                    <a:pt x="983154" y="353852"/>
                  </a:lnTo>
                  <a:lnTo>
                    <a:pt x="982518" y="363065"/>
                  </a:lnTo>
                  <a:lnTo>
                    <a:pt x="980612" y="374821"/>
                  </a:lnTo>
                  <a:lnTo>
                    <a:pt x="978388" y="389751"/>
                  </a:lnTo>
                  <a:lnTo>
                    <a:pt x="977753" y="397695"/>
                  </a:lnTo>
                  <a:lnTo>
                    <a:pt x="982077" y="404423"/>
                  </a:lnTo>
                  <a:lnTo>
                    <a:pt x="984988" y="414123"/>
                  </a:lnTo>
                  <a:lnTo>
                    <a:pt x="985959" y="423345"/>
                  </a:lnTo>
                  <a:lnTo>
                    <a:pt x="985958" y="434502"/>
                  </a:lnTo>
                  <a:lnTo>
                    <a:pt x="984503" y="444211"/>
                  </a:lnTo>
                  <a:lnTo>
                    <a:pt x="981592" y="457309"/>
                  </a:lnTo>
                  <a:lnTo>
                    <a:pt x="971611" y="471787"/>
                  </a:lnTo>
                  <a:lnTo>
                    <a:pt x="979817" y="478354"/>
                  </a:lnTo>
                  <a:lnTo>
                    <a:pt x="982866" y="481168"/>
                  </a:lnTo>
                  <a:lnTo>
                    <a:pt x="997637" y="495706"/>
                  </a:lnTo>
                  <a:lnTo>
                    <a:pt x="1001389" y="499220"/>
                  </a:lnTo>
                  <a:lnTo>
                    <a:pt x="1008189" y="504615"/>
                  </a:lnTo>
                  <a:lnTo>
                    <a:pt x="1012878" y="509773"/>
                  </a:lnTo>
                  <a:lnTo>
                    <a:pt x="1016630" y="512586"/>
                  </a:lnTo>
                  <a:lnTo>
                    <a:pt x="1021788" y="513992"/>
                  </a:lnTo>
                  <a:lnTo>
                    <a:pt x="1027416" y="515870"/>
                  </a:lnTo>
                  <a:lnTo>
                    <a:pt x="1028822" y="517978"/>
                  </a:lnTo>
                  <a:lnTo>
                    <a:pt x="1031636" y="521729"/>
                  </a:lnTo>
                  <a:lnTo>
                    <a:pt x="1033512" y="526891"/>
                  </a:lnTo>
                  <a:lnTo>
                    <a:pt x="1034450" y="530642"/>
                  </a:lnTo>
                  <a:lnTo>
                    <a:pt x="1036794" y="532283"/>
                  </a:lnTo>
                  <a:lnTo>
                    <a:pt x="1043789" y="533637"/>
                  </a:lnTo>
                  <a:lnTo>
                    <a:pt x="1049613" y="541699"/>
                  </a:lnTo>
                  <a:lnTo>
                    <a:pt x="1050957" y="550661"/>
                  </a:lnTo>
                  <a:lnTo>
                    <a:pt x="1049225" y="559795"/>
                  </a:lnTo>
                  <a:lnTo>
                    <a:pt x="1048514" y="566669"/>
                  </a:lnTo>
                  <a:lnTo>
                    <a:pt x="1048717" y="575746"/>
                  </a:lnTo>
                  <a:lnTo>
                    <a:pt x="1047821" y="590083"/>
                  </a:lnTo>
                  <a:lnTo>
                    <a:pt x="1046477" y="599488"/>
                  </a:lnTo>
                  <a:lnTo>
                    <a:pt x="1046477" y="606657"/>
                  </a:lnTo>
                  <a:lnTo>
                    <a:pt x="1046925" y="613826"/>
                  </a:lnTo>
                  <a:lnTo>
                    <a:pt x="1048717" y="622337"/>
                  </a:lnTo>
                  <a:lnTo>
                    <a:pt x="1050509" y="627711"/>
                  </a:lnTo>
                  <a:lnTo>
                    <a:pt x="1054093" y="633534"/>
                  </a:lnTo>
                  <a:lnTo>
                    <a:pt x="1058124" y="636672"/>
                  </a:lnTo>
                  <a:lnTo>
                    <a:pt x="1063948" y="640253"/>
                  </a:lnTo>
                  <a:lnTo>
                    <a:pt x="1072459" y="640253"/>
                  </a:lnTo>
                  <a:lnTo>
                    <a:pt x="1079627" y="638911"/>
                  </a:lnTo>
                  <a:lnTo>
                    <a:pt x="1093067" y="631295"/>
                  </a:lnTo>
                  <a:lnTo>
                    <a:pt x="1104266" y="628610"/>
                  </a:lnTo>
                  <a:lnTo>
                    <a:pt x="1118153" y="628158"/>
                  </a:lnTo>
                  <a:lnTo>
                    <a:pt x="1126214" y="630457"/>
                  </a:lnTo>
                  <a:lnTo>
                    <a:pt x="1130026" y="632477"/>
                  </a:lnTo>
                  <a:lnTo>
                    <a:pt x="1138638" y="634777"/>
                  </a:lnTo>
                  <a:lnTo>
                    <a:pt x="1151842" y="645970"/>
                  </a:lnTo>
                  <a:lnTo>
                    <a:pt x="1172509" y="661754"/>
                  </a:lnTo>
                  <a:lnTo>
                    <a:pt x="1197196" y="678404"/>
                  </a:lnTo>
                  <a:lnTo>
                    <a:pt x="1203223" y="682137"/>
                  </a:lnTo>
                  <a:lnTo>
                    <a:pt x="1210973" y="687016"/>
                  </a:lnTo>
                  <a:lnTo>
                    <a:pt x="1220733" y="693905"/>
                  </a:lnTo>
                  <a:lnTo>
                    <a:pt x="1237094" y="706251"/>
                  </a:lnTo>
                  <a:lnTo>
                    <a:pt x="1243409" y="714573"/>
                  </a:lnTo>
                  <a:lnTo>
                    <a:pt x="1244557" y="721174"/>
                  </a:lnTo>
                  <a:lnTo>
                    <a:pt x="1245132" y="730934"/>
                  </a:lnTo>
                  <a:lnTo>
                    <a:pt x="1246488" y="739953"/>
                  </a:lnTo>
                  <a:lnTo>
                    <a:pt x="1248998" y="749157"/>
                  </a:lnTo>
                  <a:lnTo>
                    <a:pt x="1246478" y="756630"/>
                  </a:lnTo>
                  <a:lnTo>
                    <a:pt x="1247046" y="761150"/>
                  </a:lnTo>
                  <a:lnTo>
                    <a:pt x="1248719" y="763662"/>
                  </a:lnTo>
                  <a:lnTo>
                    <a:pt x="1254179" y="763787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7" name="object 100">
              <a:extLst>
                <a:ext uri="{FF2B5EF4-FFF2-40B4-BE49-F238E27FC236}">
                  <a16:creationId xmlns:a16="http://schemas.microsoft.com/office/drawing/2014/main" id="{C291E547-0EA4-4E1B-993A-3715B3F3EA4A}"/>
                </a:ext>
              </a:extLst>
            </p:cNvPr>
            <p:cNvSpPr/>
            <p:nvPr/>
          </p:nvSpPr>
          <p:spPr>
            <a:xfrm>
              <a:off x="8251795" y="4785415"/>
              <a:ext cx="594005" cy="572290"/>
            </a:xfrm>
            <a:custGeom>
              <a:avLst/>
              <a:gdLst/>
              <a:ahLst/>
              <a:cxnLst/>
              <a:rect l="l" t="t" r="r" b="b"/>
              <a:pathLst>
                <a:path w="919699" h="886077">
                  <a:moveTo>
                    <a:pt x="5158" y="33405"/>
                  </a:moveTo>
                  <a:lnTo>
                    <a:pt x="6734" y="33536"/>
                  </a:lnTo>
                  <a:lnTo>
                    <a:pt x="7270" y="35144"/>
                  </a:lnTo>
                  <a:lnTo>
                    <a:pt x="8744" y="35815"/>
                  </a:lnTo>
                  <a:lnTo>
                    <a:pt x="9951" y="35279"/>
                  </a:lnTo>
                  <a:lnTo>
                    <a:pt x="12632" y="32866"/>
                  </a:lnTo>
                  <a:lnTo>
                    <a:pt x="14240" y="29783"/>
                  </a:lnTo>
                  <a:lnTo>
                    <a:pt x="16385" y="25359"/>
                  </a:lnTo>
                  <a:lnTo>
                    <a:pt x="17323" y="22410"/>
                  </a:lnTo>
                  <a:lnTo>
                    <a:pt x="18395" y="20400"/>
                  </a:lnTo>
                  <a:lnTo>
                    <a:pt x="19333" y="18121"/>
                  </a:lnTo>
                  <a:lnTo>
                    <a:pt x="19199" y="15708"/>
                  </a:lnTo>
                  <a:lnTo>
                    <a:pt x="19468" y="14099"/>
                  </a:lnTo>
                  <a:lnTo>
                    <a:pt x="19601" y="10480"/>
                  </a:lnTo>
                  <a:lnTo>
                    <a:pt x="19735" y="5252"/>
                  </a:lnTo>
                  <a:lnTo>
                    <a:pt x="19735" y="4716"/>
                  </a:lnTo>
                  <a:lnTo>
                    <a:pt x="20807" y="3912"/>
                  </a:lnTo>
                  <a:lnTo>
                    <a:pt x="20808" y="3763"/>
                  </a:lnTo>
                  <a:lnTo>
                    <a:pt x="27941" y="5434"/>
                  </a:lnTo>
                  <a:lnTo>
                    <a:pt x="32621" y="6065"/>
                  </a:lnTo>
                  <a:lnTo>
                    <a:pt x="36224" y="5309"/>
                  </a:lnTo>
                  <a:lnTo>
                    <a:pt x="40017" y="3411"/>
                  </a:lnTo>
                  <a:lnTo>
                    <a:pt x="44569" y="1327"/>
                  </a:lnTo>
                  <a:lnTo>
                    <a:pt x="51017" y="0"/>
                  </a:lnTo>
                  <a:lnTo>
                    <a:pt x="54241" y="567"/>
                  </a:lnTo>
                  <a:lnTo>
                    <a:pt x="57466" y="3982"/>
                  </a:lnTo>
                  <a:lnTo>
                    <a:pt x="60500" y="10051"/>
                  </a:lnTo>
                  <a:lnTo>
                    <a:pt x="66189" y="16892"/>
                  </a:lnTo>
                  <a:lnTo>
                    <a:pt x="75351" y="19920"/>
                  </a:lnTo>
                  <a:lnTo>
                    <a:pt x="97456" y="19043"/>
                  </a:lnTo>
                  <a:lnTo>
                    <a:pt x="106208" y="14450"/>
                  </a:lnTo>
                  <a:lnTo>
                    <a:pt x="114322" y="12032"/>
                  </a:lnTo>
                  <a:lnTo>
                    <a:pt x="122450" y="10231"/>
                  </a:lnTo>
                  <a:lnTo>
                    <a:pt x="132379" y="11755"/>
                  </a:lnTo>
                  <a:lnTo>
                    <a:pt x="141673" y="15741"/>
                  </a:lnTo>
                  <a:lnTo>
                    <a:pt x="150966" y="19152"/>
                  </a:lnTo>
                  <a:lnTo>
                    <a:pt x="166006" y="28116"/>
                  </a:lnTo>
                  <a:lnTo>
                    <a:pt x="179206" y="29128"/>
                  </a:lnTo>
                  <a:lnTo>
                    <a:pt x="188394" y="29921"/>
                  </a:lnTo>
                  <a:lnTo>
                    <a:pt x="200703" y="32415"/>
                  </a:lnTo>
                  <a:lnTo>
                    <a:pt x="208383" y="31239"/>
                  </a:lnTo>
                  <a:lnTo>
                    <a:pt x="217504" y="29034"/>
                  </a:lnTo>
                  <a:lnTo>
                    <a:pt x="224849" y="23168"/>
                  </a:lnTo>
                  <a:lnTo>
                    <a:pt x="234780" y="13150"/>
                  </a:lnTo>
                  <a:lnTo>
                    <a:pt x="244867" y="12011"/>
                  </a:lnTo>
                  <a:lnTo>
                    <a:pt x="252068" y="17007"/>
                  </a:lnTo>
                  <a:lnTo>
                    <a:pt x="256992" y="23521"/>
                  </a:lnTo>
                  <a:lnTo>
                    <a:pt x="263564" y="31382"/>
                  </a:lnTo>
                  <a:lnTo>
                    <a:pt x="274621" y="45325"/>
                  </a:lnTo>
                  <a:lnTo>
                    <a:pt x="285146" y="31589"/>
                  </a:lnTo>
                  <a:lnTo>
                    <a:pt x="291937" y="25119"/>
                  </a:lnTo>
                  <a:lnTo>
                    <a:pt x="299514" y="19326"/>
                  </a:lnTo>
                  <a:lnTo>
                    <a:pt x="304397" y="17445"/>
                  </a:lnTo>
                  <a:lnTo>
                    <a:pt x="308569" y="17445"/>
                  </a:lnTo>
                  <a:lnTo>
                    <a:pt x="313121" y="15550"/>
                  </a:lnTo>
                  <a:lnTo>
                    <a:pt x="317673" y="13463"/>
                  </a:lnTo>
                  <a:lnTo>
                    <a:pt x="322035" y="10808"/>
                  </a:lnTo>
                  <a:lnTo>
                    <a:pt x="327914" y="9860"/>
                  </a:lnTo>
                  <a:lnTo>
                    <a:pt x="333035" y="11756"/>
                  </a:lnTo>
                  <a:lnTo>
                    <a:pt x="336638" y="14791"/>
                  </a:lnTo>
                  <a:lnTo>
                    <a:pt x="340431" y="17637"/>
                  </a:lnTo>
                  <a:lnTo>
                    <a:pt x="342518" y="20103"/>
                  </a:lnTo>
                  <a:lnTo>
                    <a:pt x="344983" y="23326"/>
                  </a:lnTo>
                  <a:lnTo>
                    <a:pt x="346344" y="30781"/>
                  </a:lnTo>
                  <a:lnTo>
                    <a:pt x="351233" y="35201"/>
                  </a:lnTo>
                  <a:lnTo>
                    <a:pt x="352863" y="40559"/>
                  </a:lnTo>
                  <a:lnTo>
                    <a:pt x="354959" y="43819"/>
                  </a:lnTo>
                  <a:lnTo>
                    <a:pt x="357520" y="46848"/>
                  </a:lnTo>
                  <a:lnTo>
                    <a:pt x="361479" y="49405"/>
                  </a:lnTo>
                  <a:lnTo>
                    <a:pt x="362410" y="54530"/>
                  </a:lnTo>
                  <a:lnTo>
                    <a:pt x="384764" y="69430"/>
                  </a:lnTo>
                  <a:lnTo>
                    <a:pt x="384065" y="64776"/>
                  </a:lnTo>
                  <a:lnTo>
                    <a:pt x="385229" y="61283"/>
                  </a:lnTo>
                  <a:lnTo>
                    <a:pt x="387558" y="58023"/>
                  </a:lnTo>
                  <a:lnTo>
                    <a:pt x="390585" y="56158"/>
                  </a:lnTo>
                  <a:lnTo>
                    <a:pt x="394543" y="55927"/>
                  </a:lnTo>
                  <a:lnTo>
                    <a:pt x="398967" y="55693"/>
                  </a:lnTo>
                  <a:lnTo>
                    <a:pt x="402693" y="54296"/>
                  </a:lnTo>
                  <a:lnTo>
                    <a:pt x="408048" y="54761"/>
                  </a:lnTo>
                  <a:lnTo>
                    <a:pt x="410609" y="51966"/>
                  </a:lnTo>
                  <a:lnTo>
                    <a:pt x="417362" y="47546"/>
                  </a:lnTo>
                  <a:lnTo>
                    <a:pt x="421554" y="49405"/>
                  </a:lnTo>
                  <a:lnTo>
                    <a:pt x="430402" y="47774"/>
                  </a:lnTo>
                  <a:lnTo>
                    <a:pt x="436688" y="46149"/>
                  </a:lnTo>
                  <a:lnTo>
                    <a:pt x="439242" y="35654"/>
                  </a:lnTo>
                  <a:lnTo>
                    <a:pt x="439425" y="31377"/>
                  </a:lnTo>
                  <a:lnTo>
                    <a:pt x="447400" y="36628"/>
                  </a:lnTo>
                  <a:lnTo>
                    <a:pt x="455394" y="42607"/>
                  </a:lnTo>
                  <a:lnTo>
                    <a:pt x="463864" y="49193"/>
                  </a:lnTo>
                  <a:lnTo>
                    <a:pt x="471925" y="58175"/>
                  </a:lnTo>
                  <a:lnTo>
                    <a:pt x="476027" y="65860"/>
                  </a:lnTo>
                  <a:lnTo>
                    <a:pt x="478483" y="75739"/>
                  </a:lnTo>
                  <a:lnTo>
                    <a:pt x="477890" y="83686"/>
                  </a:lnTo>
                  <a:lnTo>
                    <a:pt x="473646" y="93792"/>
                  </a:lnTo>
                  <a:lnTo>
                    <a:pt x="468868" y="100675"/>
                  </a:lnTo>
                  <a:lnTo>
                    <a:pt x="466173" y="109810"/>
                  </a:lnTo>
                  <a:lnTo>
                    <a:pt x="466173" y="118343"/>
                  </a:lnTo>
                  <a:lnTo>
                    <a:pt x="467880" y="127067"/>
                  </a:lnTo>
                  <a:lnTo>
                    <a:pt x="469208" y="133704"/>
                  </a:lnTo>
                  <a:lnTo>
                    <a:pt x="469208" y="137119"/>
                  </a:lnTo>
                  <a:lnTo>
                    <a:pt x="466173" y="142428"/>
                  </a:lnTo>
                  <a:lnTo>
                    <a:pt x="467311" y="146223"/>
                  </a:lnTo>
                  <a:lnTo>
                    <a:pt x="470535" y="148310"/>
                  </a:lnTo>
                  <a:lnTo>
                    <a:pt x="473000" y="152860"/>
                  </a:lnTo>
                  <a:lnTo>
                    <a:pt x="473570" y="157793"/>
                  </a:lnTo>
                  <a:lnTo>
                    <a:pt x="483786" y="167620"/>
                  </a:lnTo>
                  <a:lnTo>
                    <a:pt x="486296" y="163127"/>
                  </a:lnTo>
                  <a:lnTo>
                    <a:pt x="488674" y="160749"/>
                  </a:lnTo>
                  <a:lnTo>
                    <a:pt x="493035" y="158371"/>
                  </a:lnTo>
                  <a:lnTo>
                    <a:pt x="497263" y="155069"/>
                  </a:lnTo>
                  <a:lnTo>
                    <a:pt x="499112" y="153085"/>
                  </a:lnTo>
                  <a:lnTo>
                    <a:pt x="499906" y="144719"/>
                  </a:lnTo>
                  <a:lnTo>
                    <a:pt x="503345" y="141293"/>
                  </a:lnTo>
                  <a:lnTo>
                    <a:pt x="507912" y="140840"/>
                  </a:lnTo>
                  <a:lnTo>
                    <a:pt x="511501" y="142429"/>
                  </a:lnTo>
                  <a:lnTo>
                    <a:pt x="514439" y="146700"/>
                  </a:lnTo>
                  <a:lnTo>
                    <a:pt x="518139" y="148878"/>
                  </a:lnTo>
                  <a:lnTo>
                    <a:pt x="522450" y="149984"/>
                  </a:lnTo>
                  <a:lnTo>
                    <a:pt x="523260" y="153808"/>
                  </a:lnTo>
                  <a:lnTo>
                    <a:pt x="523070" y="158170"/>
                  </a:lnTo>
                  <a:lnTo>
                    <a:pt x="526863" y="165758"/>
                  </a:lnTo>
                  <a:lnTo>
                    <a:pt x="533690" y="168602"/>
                  </a:lnTo>
                  <a:lnTo>
                    <a:pt x="537863" y="168601"/>
                  </a:lnTo>
                  <a:lnTo>
                    <a:pt x="540708" y="168602"/>
                  </a:lnTo>
                  <a:lnTo>
                    <a:pt x="543174" y="169549"/>
                  </a:lnTo>
                  <a:lnTo>
                    <a:pt x="544311" y="176190"/>
                  </a:lnTo>
                  <a:lnTo>
                    <a:pt x="544311" y="181880"/>
                  </a:lnTo>
                  <a:lnTo>
                    <a:pt x="544902" y="188952"/>
                  </a:lnTo>
                  <a:lnTo>
                    <a:pt x="548040" y="192539"/>
                  </a:lnTo>
                  <a:lnTo>
                    <a:pt x="551329" y="194966"/>
                  </a:lnTo>
                  <a:lnTo>
                    <a:pt x="553225" y="193068"/>
                  </a:lnTo>
                  <a:lnTo>
                    <a:pt x="554553" y="189653"/>
                  </a:lnTo>
                  <a:lnTo>
                    <a:pt x="555122" y="186621"/>
                  </a:lnTo>
                  <a:lnTo>
                    <a:pt x="556449" y="184343"/>
                  </a:lnTo>
                  <a:lnTo>
                    <a:pt x="557208" y="183015"/>
                  </a:lnTo>
                  <a:lnTo>
                    <a:pt x="559294" y="183016"/>
                  </a:lnTo>
                  <a:lnTo>
                    <a:pt x="567070" y="183964"/>
                  </a:lnTo>
                  <a:lnTo>
                    <a:pt x="571622" y="182068"/>
                  </a:lnTo>
                  <a:lnTo>
                    <a:pt x="574467" y="178465"/>
                  </a:lnTo>
                  <a:lnTo>
                    <a:pt x="578449" y="176758"/>
                  </a:lnTo>
                  <a:lnTo>
                    <a:pt x="582242" y="173155"/>
                  </a:lnTo>
                  <a:lnTo>
                    <a:pt x="589639" y="164052"/>
                  </a:lnTo>
                  <a:lnTo>
                    <a:pt x="599880" y="156086"/>
                  </a:lnTo>
                  <a:lnTo>
                    <a:pt x="602157" y="150777"/>
                  </a:lnTo>
                  <a:lnTo>
                    <a:pt x="604825" y="145831"/>
                  </a:lnTo>
                  <a:lnTo>
                    <a:pt x="612129" y="142371"/>
                  </a:lnTo>
                  <a:lnTo>
                    <a:pt x="621312" y="133136"/>
                  </a:lnTo>
                  <a:lnTo>
                    <a:pt x="625199" y="121806"/>
                  </a:lnTo>
                  <a:lnTo>
                    <a:pt x="632118" y="116617"/>
                  </a:lnTo>
                  <a:lnTo>
                    <a:pt x="636863" y="108862"/>
                  </a:lnTo>
                  <a:lnTo>
                    <a:pt x="638380" y="105448"/>
                  </a:lnTo>
                  <a:lnTo>
                    <a:pt x="642743" y="102033"/>
                  </a:lnTo>
                  <a:lnTo>
                    <a:pt x="651864" y="99394"/>
                  </a:lnTo>
                  <a:lnTo>
                    <a:pt x="661209" y="103504"/>
                  </a:lnTo>
                  <a:lnTo>
                    <a:pt x="671597" y="112711"/>
                  </a:lnTo>
                  <a:lnTo>
                    <a:pt x="677645" y="121648"/>
                  </a:lnTo>
                  <a:lnTo>
                    <a:pt x="686718" y="133483"/>
                  </a:lnTo>
                  <a:lnTo>
                    <a:pt x="695265" y="144659"/>
                  </a:lnTo>
                  <a:lnTo>
                    <a:pt x="698157" y="141372"/>
                  </a:lnTo>
                  <a:lnTo>
                    <a:pt x="701839" y="139006"/>
                  </a:lnTo>
                  <a:lnTo>
                    <a:pt x="703285" y="136903"/>
                  </a:lnTo>
                  <a:lnTo>
                    <a:pt x="703679" y="134534"/>
                  </a:lnTo>
                  <a:lnTo>
                    <a:pt x="701838" y="131381"/>
                  </a:lnTo>
                  <a:lnTo>
                    <a:pt x="702101" y="128881"/>
                  </a:lnTo>
                  <a:lnTo>
                    <a:pt x="703416" y="127040"/>
                  </a:lnTo>
                  <a:lnTo>
                    <a:pt x="704731" y="125068"/>
                  </a:lnTo>
                  <a:lnTo>
                    <a:pt x="707229" y="122568"/>
                  </a:lnTo>
                  <a:lnTo>
                    <a:pt x="708743" y="122137"/>
                  </a:lnTo>
                  <a:lnTo>
                    <a:pt x="713146" y="122304"/>
                  </a:lnTo>
                  <a:lnTo>
                    <a:pt x="714856" y="122438"/>
                  </a:lnTo>
                  <a:lnTo>
                    <a:pt x="716959" y="121912"/>
                  </a:lnTo>
                  <a:lnTo>
                    <a:pt x="720247" y="118626"/>
                  </a:lnTo>
                  <a:lnTo>
                    <a:pt x="723156" y="117016"/>
                  </a:lnTo>
                  <a:lnTo>
                    <a:pt x="725812" y="115120"/>
                  </a:lnTo>
                  <a:lnTo>
                    <a:pt x="725812" y="112845"/>
                  </a:lnTo>
                  <a:lnTo>
                    <a:pt x="725053" y="110946"/>
                  </a:lnTo>
                  <a:lnTo>
                    <a:pt x="726656" y="103358"/>
                  </a:lnTo>
                  <a:lnTo>
                    <a:pt x="729794" y="107155"/>
                  </a:lnTo>
                  <a:lnTo>
                    <a:pt x="736243" y="108291"/>
                  </a:lnTo>
                  <a:lnTo>
                    <a:pt x="741932" y="108103"/>
                  </a:lnTo>
                  <a:lnTo>
                    <a:pt x="753122" y="105257"/>
                  </a:lnTo>
                  <a:lnTo>
                    <a:pt x="757484" y="105069"/>
                  </a:lnTo>
                  <a:lnTo>
                    <a:pt x="759570" y="106016"/>
                  </a:lnTo>
                  <a:lnTo>
                    <a:pt x="760329" y="108291"/>
                  </a:lnTo>
                  <a:lnTo>
                    <a:pt x="763933" y="113225"/>
                  </a:lnTo>
                  <a:lnTo>
                    <a:pt x="766587" y="117775"/>
                  </a:lnTo>
                  <a:lnTo>
                    <a:pt x="769476" y="119665"/>
                  </a:lnTo>
                  <a:lnTo>
                    <a:pt x="772526" y="121776"/>
                  </a:lnTo>
                  <a:lnTo>
                    <a:pt x="775370" y="124166"/>
                  </a:lnTo>
                  <a:lnTo>
                    <a:pt x="778983" y="125424"/>
                  </a:lnTo>
                  <a:lnTo>
                    <a:pt x="781496" y="126050"/>
                  </a:lnTo>
                  <a:lnTo>
                    <a:pt x="786366" y="124950"/>
                  </a:lnTo>
                  <a:lnTo>
                    <a:pt x="791856" y="125138"/>
                  </a:lnTo>
                  <a:lnTo>
                    <a:pt x="795496" y="127262"/>
                  </a:lnTo>
                  <a:lnTo>
                    <a:pt x="799778" y="127827"/>
                  </a:lnTo>
                  <a:lnTo>
                    <a:pt x="802320" y="130145"/>
                  </a:lnTo>
                  <a:lnTo>
                    <a:pt x="804519" y="131621"/>
                  </a:lnTo>
                  <a:lnTo>
                    <a:pt x="807780" y="132265"/>
                  </a:lnTo>
                  <a:lnTo>
                    <a:pt x="809615" y="133119"/>
                  </a:lnTo>
                  <a:lnTo>
                    <a:pt x="812295" y="133137"/>
                  </a:lnTo>
                  <a:lnTo>
                    <a:pt x="813812" y="132949"/>
                  </a:lnTo>
                  <a:lnTo>
                    <a:pt x="815686" y="133200"/>
                  </a:lnTo>
                  <a:lnTo>
                    <a:pt x="819502" y="136739"/>
                  </a:lnTo>
                  <a:lnTo>
                    <a:pt x="824053" y="139018"/>
                  </a:lnTo>
                  <a:lnTo>
                    <a:pt x="831071" y="142241"/>
                  </a:lnTo>
                  <a:lnTo>
                    <a:pt x="839795" y="143380"/>
                  </a:lnTo>
                  <a:lnTo>
                    <a:pt x="850416" y="145275"/>
                  </a:lnTo>
                  <a:lnTo>
                    <a:pt x="857069" y="144728"/>
                  </a:lnTo>
                  <a:lnTo>
                    <a:pt x="867229" y="142104"/>
                  </a:lnTo>
                  <a:lnTo>
                    <a:pt x="878044" y="141448"/>
                  </a:lnTo>
                  <a:lnTo>
                    <a:pt x="885253" y="127356"/>
                  </a:lnTo>
                  <a:lnTo>
                    <a:pt x="887875" y="124406"/>
                  </a:lnTo>
                  <a:lnTo>
                    <a:pt x="896396" y="124082"/>
                  </a:lnTo>
                  <a:lnTo>
                    <a:pt x="901053" y="117775"/>
                  </a:lnTo>
                  <a:lnTo>
                    <a:pt x="902950" y="110318"/>
                  </a:lnTo>
                  <a:lnTo>
                    <a:pt x="900001" y="105071"/>
                  </a:lnTo>
                  <a:lnTo>
                    <a:pt x="900001" y="102122"/>
                  </a:lnTo>
                  <a:lnTo>
                    <a:pt x="903934" y="102122"/>
                  </a:lnTo>
                  <a:lnTo>
                    <a:pt x="907692" y="103173"/>
                  </a:lnTo>
                  <a:lnTo>
                    <a:pt x="910347" y="104309"/>
                  </a:lnTo>
                  <a:lnTo>
                    <a:pt x="912812" y="106584"/>
                  </a:lnTo>
                  <a:lnTo>
                    <a:pt x="913571" y="114552"/>
                  </a:lnTo>
                  <a:lnTo>
                    <a:pt x="915352" y="125925"/>
                  </a:lnTo>
                  <a:lnTo>
                    <a:pt x="914459" y="127265"/>
                  </a:lnTo>
                  <a:lnTo>
                    <a:pt x="914305" y="129112"/>
                  </a:lnTo>
                  <a:lnTo>
                    <a:pt x="913689" y="130804"/>
                  </a:lnTo>
                  <a:lnTo>
                    <a:pt x="914459" y="132035"/>
                  </a:lnTo>
                  <a:lnTo>
                    <a:pt x="915536" y="133881"/>
                  </a:lnTo>
                  <a:lnTo>
                    <a:pt x="915536" y="136343"/>
                  </a:lnTo>
                  <a:lnTo>
                    <a:pt x="915690" y="138035"/>
                  </a:lnTo>
                  <a:lnTo>
                    <a:pt x="916767" y="138804"/>
                  </a:lnTo>
                  <a:lnTo>
                    <a:pt x="917537" y="139574"/>
                  </a:lnTo>
                  <a:lnTo>
                    <a:pt x="918768" y="141574"/>
                  </a:lnTo>
                  <a:lnTo>
                    <a:pt x="918614" y="142650"/>
                  </a:lnTo>
                  <a:lnTo>
                    <a:pt x="915845" y="142497"/>
                  </a:lnTo>
                  <a:lnTo>
                    <a:pt x="914768" y="145112"/>
                  </a:lnTo>
                  <a:lnTo>
                    <a:pt x="913691" y="146035"/>
                  </a:lnTo>
                  <a:lnTo>
                    <a:pt x="911691" y="146958"/>
                  </a:lnTo>
                  <a:lnTo>
                    <a:pt x="911537" y="148189"/>
                  </a:lnTo>
                  <a:lnTo>
                    <a:pt x="909998" y="149727"/>
                  </a:lnTo>
                  <a:lnTo>
                    <a:pt x="908152" y="152343"/>
                  </a:lnTo>
                  <a:lnTo>
                    <a:pt x="906768" y="153727"/>
                  </a:lnTo>
                  <a:lnTo>
                    <a:pt x="906922" y="155574"/>
                  </a:lnTo>
                  <a:lnTo>
                    <a:pt x="904614" y="158651"/>
                  </a:lnTo>
                  <a:lnTo>
                    <a:pt x="903075" y="158497"/>
                  </a:lnTo>
                  <a:lnTo>
                    <a:pt x="901999" y="160036"/>
                  </a:lnTo>
                  <a:lnTo>
                    <a:pt x="901384" y="162343"/>
                  </a:lnTo>
                  <a:lnTo>
                    <a:pt x="900460" y="162497"/>
                  </a:lnTo>
                  <a:lnTo>
                    <a:pt x="898922" y="165574"/>
                  </a:lnTo>
                  <a:lnTo>
                    <a:pt x="897999" y="167266"/>
                  </a:lnTo>
                  <a:lnTo>
                    <a:pt x="898307" y="169112"/>
                  </a:lnTo>
                  <a:lnTo>
                    <a:pt x="897384" y="169420"/>
                  </a:lnTo>
                  <a:lnTo>
                    <a:pt x="895538" y="169882"/>
                  </a:lnTo>
                  <a:lnTo>
                    <a:pt x="895384" y="171882"/>
                  </a:lnTo>
                  <a:lnTo>
                    <a:pt x="896769" y="173882"/>
                  </a:lnTo>
                  <a:lnTo>
                    <a:pt x="898615" y="180189"/>
                  </a:lnTo>
                  <a:lnTo>
                    <a:pt x="898770" y="181574"/>
                  </a:lnTo>
                  <a:lnTo>
                    <a:pt x="896462" y="182959"/>
                  </a:lnTo>
                  <a:lnTo>
                    <a:pt x="895692" y="184497"/>
                  </a:lnTo>
                  <a:lnTo>
                    <a:pt x="896154" y="186805"/>
                  </a:lnTo>
                  <a:lnTo>
                    <a:pt x="896462" y="188190"/>
                  </a:lnTo>
                  <a:lnTo>
                    <a:pt x="897232" y="189882"/>
                  </a:lnTo>
                  <a:lnTo>
                    <a:pt x="898155" y="190343"/>
                  </a:lnTo>
                  <a:lnTo>
                    <a:pt x="898770" y="189882"/>
                  </a:lnTo>
                  <a:lnTo>
                    <a:pt x="900463" y="190036"/>
                  </a:lnTo>
                  <a:lnTo>
                    <a:pt x="900616" y="191728"/>
                  </a:lnTo>
                  <a:lnTo>
                    <a:pt x="899540" y="192959"/>
                  </a:lnTo>
                  <a:lnTo>
                    <a:pt x="898309" y="194344"/>
                  </a:lnTo>
                  <a:lnTo>
                    <a:pt x="897694" y="196497"/>
                  </a:lnTo>
                  <a:lnTo>
                    <a:pt x="898617" y="198189"/>
                  </a:lnTo>
                  <a:lnTo>
                    <a:pt x="898618" y="200343"/>
                  </a:lnTo>
                  <a:lnTo>
                    <a:pt x="900310" y="202497"/>
                  </a:lnTo>
                  <a:lnTo>
                    <a:pt x="900310" y="203574"/>
                  </a:lnTo>
                  <a:lnTo>
                    <a:pt x="901695" y="205113"/>
                  </a:lnTo>
                  <a:lnTo>
                    <a:pt x="902311" y="208805"/>
                  </a:lnTo>
                  <a:lnTo>
                    <a:pt x="903388" y="211728"/>
                  </a:lnTo>
                  <a:lnTo>
                    <a:pt x="905542" y="213574"/>
                  </a:lnTo>
                  <a:lnTo>
                    <a:pt x="910005" y="216036"/>
                  </a:lnTo>
                  <a:lnTo>
                    <a:pt x="912313" y="216805"/>
                  </a:lnTo>
                  <a:lnTo>
                    <a:pt x="914313" y="218959"/>
                  </a:lnTo>
                  <a:lnTo>
                    <a:pt x="919545" y="227267"/>
                  </a:lnTo>
                  <a:lnTo>
                    <a:pt x="919699" y="228652"/>
                  </a:lnTo>
                  <a:lnTo>
                    <a:pt x="918930" y="230652"/>
                  </a:lnTo>
                  <a:lnTo>
                    <a:pt x="918314" y="231575"/>
                  </a:lnTo>
                  <a:lnTo>
                    <a:pt x="917083" y="231575"/>
                  </a:lnTo>
                  <a:lnTo>
                    <a:pt x="915083" y="232190"/>
                  </a:lnTo>
                  <a:lnTo>
                    <a:pt x="913545" y="233267"/>
                  </a:lnTo>
                  <a:lnTo>
                    <a:pt x="913545" y="235883"/>
                  </a:lnTo>
                  <a:lnTo>
                    <a:pt x="913237" y="237882"/>
                  </a:lnTo>
                  <a:lnTo>
                    <a:pt x="912007" y="238498"/>
                  </a:lnTo>
                  <a:lnTo>
                    <a:pt x="910930" y="241729"/>
                  </a:lnTo>
                  <a:lnTo>
                    <a:pt x="911546" y="249267"/>
                  </a:lnTo>
                  <a:lnTo>
                    <a:pt x="910777" y="250344"/>
                  </a:lnTo>
                  <a:lnTo>
                    <a:pt x="909546" y="251113"/>
                  </a:lnTo>
                  <a:lnTo>
                    <a:pt x="909546" y="252344"/>
                  </a:lnTo>
                  <a:lnTo>
                    <a:pt x="907700" y="254805"/>
                  </a:lnTo>
                  <a:lnTo>
                    <a:pt x="907238" y="256344"/>
                  </a:lnTo>
                  <a:lnTo>
                    <a:pt x="907392" y="260190"/>
                  </a:lnTo>
                  <a:lnTo>
                    <a:pt x="908778" y="264036"/>
                  </a:lnTo>
                  <a:lnTo>
                    <a:pt x="908470" y="265575"/>
                  </a:lnTo>
                  <a:lnTo>
                    <a:pt x="907547" y="267267"/>
                  </a:lnTo>
                  <a:lnTo>
                    <a:pt x="904778" y="267883"/>
                  </a:lnTo>
                  <a:lnTo>
                    <a:pt x="903239" y="268498"/>
                  </a:lnTo>
                  <a:lnTo>
                    <a:pt x="902162" y="270960"/>
                  </a:lnTo>
                  <a:lnTo>
                    <a:pt x="901393" y="273114"/>
                  </a:lnTo>
                  <a:lnTo>
                    <a:pt x="902470" y="274498"/>
                  </a:lnTo>
                  <a:lnTo>
                    <a:pt x="901086" y="275883"/>
                  </a:lnTo>
                  <a:lnTo>
                    <a:pt x="900778" y="276806"/>
                  </a:lnTo>
                  <a:lnTo>
                    <a:pt x="901701" y="278191"/>
                  </a:lnTo>
                  <a:lnTo>
                    <a:pt x="901701" y="279421"/>
                  </a:lnTo>
                  <a:lnTo>
                    <a:pt x="900471" y="280652"/>
                  </a:lnTo>
                  <a:lnTo>
                    <a:pt x="898471" y="281883"/>
                  </a:lnTo>
                  <a:lnTo>
                    <a:pt x="897086" y="281268"/>
                  </a:lnTo>
                  <a:lnTo>
                    <a:pt x="896163" y="282960"/>
                  </a:lnTo>
                  <a:lnTo>
                    <a:pt x="895394" y="284191"/>
                  </a:lnTo>
                  <a:lnTo>
                    <a:pt x="893547" y="282191"/>
                  </a:lnTo>
                  <a:lnTo>
                    <a:pt x="889855" y="281883"/>
                  </a:lnTo>
                  <a:lnTo>
                    <a:pt x="888008" y="281883"/>
                  </a:lnTo>
                  <a:lnTo>
                    <a:pt x="887547" y="282806"/>
                  </a:lnTo>
                  <a:lnTo>
                    <a:pt x="888008" y="285422"/>
                  </a:lnTo>
                  <a:lnTo>
                    <a:pt x="889855" y="288191"/>
                  </a:lnTo>
                  <a:lnTo>
                    <a:pt x="890624" y="290806"/>
                  </a:lnTo>
                  <a:lnTo>
                    <a:pt x="890625" y="292345"/>
                  </a:lnTo>
                  <a:lnTo>
                    <a:pt x="891702" y="294345"/>
                  </a:lnTo>
                  <a:lnTo>
                    <a:pt x="892164" y="297268"/>
                  </a:lnTo>
                  <a:lnTo>
                    <a:pt x="891548" y="299268"/>
                  </a:lnTo>
                  <a:lnTo>
                    <a:pt x="889549" y="301268"/>
                  </a:lnTo>
                  <a:lnTo>
                    <a:pt x="888163" y="303268"/>
                  </a:lnTo>
                  <a:lnTo>
                    <a:pt x="888164" y="305114"/>
                  </a:lnTo>
                  <a:lnTo>
                    <a:pt x="887548" y="306191"/>
                  </a:lnTo>
                  <a:lnTo>
                    <a:pt x="886318" y="307883"/>
                  </a:lnTo>
                  <a:lnTo>
                    <a:pt x="886010" y="310499"/>
                  </a:lnTo>
                  <a:lnTo>
                    <a:pt x="884164" y="311575"/>
                  </a:lnTo>
                  <a:lnTo>
                    <a:pt x="881549" y="312806"/>
                  </a:lnTo>
                  <a:lnTo>
                    <a:pt x="879394" y="314807"/>
                  </a:lnTo>
                  <a:lnTo>
                    <a:pt x="879241" y="315883"/>
                  </a:lnTo>
                  <a:lnTo>
                    <a:pt x="879241" y="317114"/>
                  </a:lnTo>
                  <a:lnTo>
                    <a:pt x="880011" y="319729"/>
                  </a:lnTo>
                  <a:lnTo>
                    <a:pt x="878472" y="320806"/>
                  </a:lnTo>
                  <a:lnTo>
                    <a:pt x="878165" y="321883"/>
                  </a:lnTo>
                  <a:lnTo>
                    <a:pt x="879395" y="323268"/>
                  </a:lnTo>
                  <a:lnTo>
                    <a:pt x="878164" y="324037"/>
                  </a:lnTo>
                  <a:lnTo>
                    <a:pt x="876472" y="325730"/>
                  </a:lnTo>
                  <a:lnTo>
                    <a:pt x="876472" y="327730"/>
                  </a:lnTo>
                  <a:lnTo>
                    <a:pt x="876934" y="328961"/>
                  </a:lnTo>
                  <a:lnTo>
                    <a:pt x="878627" y="329268"/>
                  </a:lnTo>
                  <a:lnTo>
                    <a:pt x="878627" y="330191"/>
                  </a:lnTo>
                  <a:lnTo>
                    <a:pt x="877088" y="330345"/>
                  </a:lnTo>
                  <a:lnTo>
                    <a:pt x="876319" y="331730"/>
                  </a:lnTo>
                  <a:lnTo>
                    <a:pt x="875858" y="334191"/>
                  </a:lnTo>
                  <a:lnTo>
                    <a:pt x="876781" y="336191"/>
                  </a:lnTo>
                  <a:lnTo>
                    <a:pt x="878320" y="337268"/>
                  </a:lnTo>
                  <a:lnTo>
                    <a:pt x="881859" y="340960"/>
                  </a:lnTo>
                  <a:lnTo>
                    <a:pt x="881090" y="342191"/>
                  </a:lnTo>
                  <a:lnTo>
                    <a:pt x="881243" y="343268"/>
                  </a:lnTo>
                  <a:lnTo>
                    <a:pt x="883090" y="345268"/>
                  </a:lnTo>
                  <a:lnTo>
                    <a:pt x="883705" y="346961"/>
                  </a:lnTo>
                  <a:lnTo>
                    <a:pt x="882475" y="350499"/>
                  </a:lnTo>
                  <a:lnTo>
                    <a:pt x="881860" y="352345"/>
                  </a:lnTo>
                  <a:lnTo>
                    <a:pt x="881860" y="354191"/>
                  </a:lnTo>
                  <a:lnTo>
                    <a:pt x="883091" y="356191"/>
                  </a:lnTo>
                  <a:lnTo>
                    <a:pt x="882783" y="358345"/>
                  </a:lnTo>
                  <a:lnTo>
                    <a:pt x="881245" y="360037"/>
                  </a:lnTo>
                  <a:lnTo>
                    <a:pt x="878937" y="361730"/>
                  </a:lnTo>
                  <a:lnTo>
                    <a:pt x="877706" y="363114"/>
                  </a:lnTo>
                  <a:lnTo>
                    <a:pt x="879092" y="365268"/>
                  </a:lnTo>
                  <a:lnTo>
                    <a:pt x="878937" y="366961"/>
                  </a:lnTo>
                  <a:lnTo>
                    <a:pt x="878784" y="368807"/>
                  </a:lnTo>
                  <a:lnTo>
                    <a:pt x="879246" y="369730"/>
                  </a:lnTo>
                  <a:lnTo>
                    <a:pt x="881707" y="372192"/>
                  </a:lnTo>
                  <a:lnTo>
                    <a:pt x="882785" y="373115"/>
                  </a:lnTo>
                  <a:lnTo>
                    <a:pt x="882785" y="374346"/>
                  </a:lnTo>
                  <a:lnTo>
                    <a:pt x="879554" y="378500"/>
                  </a:lnTo>
                  <a:lnTo>
                    <a:pt x="876938" y="378653"/>
                  </a:lnTo>
                  <a:lnTo>
                    <a:pt x="875246" y="379423"/>
                  </a:lnTo>
                  <a:lnTo>
                    <a:pt x="874785" y="382653"/>
                  </a:lnTo>
                  <a:lnTo>
                    <a:pt x="871708" y="387731"/>
                  </a:lnTo>
                  <a:lnTo>
                    <a:pt x="870324" y="389730"/>
                  </a:lnTo>
                  <a:lnTo>
                    <a:pt x="869708" y="390807"/>
                  </a:lnTo>
                  <a:lnTo>
                    <a:pt x="870324" y="393423"/>
                  </a:lnTo>
                  <a:lnTo>
                    <a:pt x="871093" y="394961"/>
                  </a:lnTo>
                  <a:lnTo>
                    <a:pt x="872016" y="396038"/>
                  </a:lnTo>
                  <a:lnTo>
                    <a:pt x="871401" y="397115"/>
                  </a:lnTo>
                  <a:lnTo>
                    <a:pt x="869093" y="398346"/>
                  </a:lnTo>
                  <a:lnTo>
                    <a:pt x="865247" y="401884"/>
                  </a:lnTo>
                  <a:lnTo>
                    <a:pt x="864940" y="404499"/>
                  </a:lnTo>
                  <a:lnTo>
                    <a:pt x="864017" y="405884"/>
                  </a:lnTo>
                  <a:lnTo>
                    <a:pt x="863863" y="407885"/>
                  </a:lnTo>
                  <a:lnTo>
                    <a:pt x="867249" y="415269"/>
                  </a:lnTo>
                  <a:lnTo>
                    <a:pt x="867249" y="420500"/>
                  </a:lnTo>
                  <a:lnTo>
                    <a:pt x="864941" y="420653"/>
                  </a:lnTo>
                  <a:lnTo>
                    <a:pt x="862787" y="419577"/>
                  </a:lnTo>
                  <a:lnTo>
                    <a:pt x="862325" y="420346"/>
                  </a:lnTo>
                  <a:lnTo>
                    <a:pt x="862479" y="421884"/>
                  </a:lnTo>
                  <a:lnTo>
                    <a:pt x="861710" y="424500"/>
                  </a:lnTo>
                  <a:lnTo>
                    <a:pt x="861095" y="425115"/>
                  </a:lnTo>
                  <a:lnTo>
                    <a:pt x="859095" y="424654"/>
                  </a:lnTo>
                  <a:lnTo>
                    <a:pt x="859710" y="425731"/>
                  </a:lnTo>
                  <a:lnTo>
                    <a:pt x="860326" y="427577"/>
                  </a:lnTo>
                  <a:lnTo>
                    <a:pt x="861557" y="428962"/>
                  </a:lnTo>
                  <a:lnTo>
                    <a:pt x="861711" y="430192"/>
                  </a:lnTo>
                  <a:lnTo>
                    <a:pt x="860787" y="430961"/>
                  </a:lnTo>
                  <a:lnTo>
                    <a:pt x="859865" y="432346"/>
                  </a:lnTo>
                  <a:lnTo>
                    <a:pt x="859865" y="434039"/>
                  </a:lnTo>
                  <a:lnTo>
                    <a:pt x="861250" y="435884"/>
                  </a:lnTo>
                  <a:lnTo>
                    <a:pt x="861250" y="437116"/>
                  </a:lnTo>
                  <a:lnTo>
                    <a:pt x="861250" y="438808"/>
                  </a:lnTo>
                  <a:lnTo>
                    <a:pt x="859403" y="439731"/>
                  </a:lnTo>
                  <a:lnTo>
                    <a:pt x="858942" y="441116"/>
                  </a:lnTo>
                  <a:lnTo>
                    <a:pt x="859865" y="442193"/>
                  </a:lnTo>
                  <a:lnTo>
                    <a:pt x="861712" y="444192"/>
                  </a:lnTo>
                  <a:lnTo>
                    <a:pt x="862019" y="445885"/>
                  </a:lnTo>
                  <a:lnTo>
                    <a:pt x="862636" y="448192"/>
                  </a:lnTo>
                  <a:lnTo>
                    <a:pt x="864944" y="452192"/>
                  </a:lnTo>
                  <a:lnTo>
                    <a:pt x="865713" y="454038"/>
                  </a:lnTo>
                  <a:lnTo>
                    <a:pt x="865559" y="456039"/>
                  </a:lnTo>
                  <a:lnTo>
                    <a:pt x="862329" y="461731"/>
                  </a:lnTo>
                  <a:lnTo>
                    <a:pt x="862329" y="464654"/>
                  </a:lnTo>
                  <a:lnTo>
                    <a:pt x="863560" y="465578"/>
                  </a:lnTo>
                  <a:lnTo>
                    <a:pt x="864175" y="466500"/>
                  </a:lnTo>
                  <a:lnTo>
                    <a:pt x="863868" y="467885"/>
                  </a:lnTo>
                  <a:lnTo>
                    <a:pt x="864022" y="468654"/>
                  </a:lnTo>
                  <a:lnTo>
                    <a:pt x="863868" y="470193"/>
                  </a:lnTo>
                  <a:lnTo>
                    <a:pt x="862945" y="471731"/>
                  </a:lnTo>
                  <a:lnTo>
                    <a:pt x="864945" y="473731"/>
                  </a:lnTo>
                  <a:lnTo>
                    <a:pt x="864176" y="474346"/>
                  </a:lnTo>
                  <a:lnTo>
                    <a:pt x="862330" y="473116"/>
                  </a:lnTo>
                  <a:lnTo>
                    <a:pt x="860176" y="473578"/>
                  </a:lnTo>
                  <a:lnTo>
                    <a:pt x="858483" y="475116"/>
                  </a:lnTo>
                  <a:lnTo>
                    <a:pt x="856022" y="475885"/>
                  </a:lnTo>
                  <a:lnTo>
                    <a:pt x="853098" y="473731"/>
                  </a:lnTo>
                  <a:lnTo>
                    <a:pt x="848636" y="473885"/>
                  </a:lnTo>
                  <a:lnTo>
                    <a:pt x="846944" y="473116"/>
                  </a:lnTo>
                  <a:lnTo>
                    <a:pt x="846021" y="474808"/>
                  </a:lnTo>
                  <a:lnTo>
                    <a:pt x="843098" y="474808"/>
                  </a:lnTo>
                  <a:lnTo>
                    <a:pt x="841866" y="472808"/>
                  </a:lnTo>
                  <a:lnTo>
                    <a:pt x="841559" y="471885"/>
                  </a:lnTo>
                  <a:lnTo>
                    <a:pt x="839404" y="471731"/>
                  </a:lnTo>
                  <a:lnTo>
                    <a:pt x="838789" y="470501"/>
                  </a:lnTo>
                  <a:lnTo>
                    <a:pt x="837712" y="470039"/>
                  </a:lnTo>
                  <a:lnTo>
                    <a:pt x="835404" y="470347"/>
                  </a:lnTo>
                  <a:lnTo>
                    <a:pt x="834481" y="470962"/>
                  </a:lnTo>
                  <a:lnTo>
                    <a:pt x="834327" y="473116"/>
                  </a:lnTo>
                  <a:lnTo>
                    <a:pt x="832635" y="474039"/>
                  </a:lnTo>
                  <a:lnTo>
                    <a:pt x="829711" y="476962"/>
                  </a:lnTo>
                  <a:lnTo>
                    <a:pt x="823711" y="476501"/>
                  </a:lnTo>
                  <a:lnTo>
                    <a:pt x="821711" y="477424"/>
                  </a:lnTo>
                  <a:lnTo>
                    <a:pt x="820634" y="478808"/>
                  </a:lnTo>
                  <a:lnTo>
                    <a:pt x="819557" y="479885"/>
                  </a:lnTo>
                  <a:lnTo>
                    <a:pt x="818019" y="479885"/>
                  </a:lnTo>
                  <a:lnTo>
                    <a:pt x="816480" y="481423"/>
                  </a:lnTo>
                  <a:lnTo>
                    <a:pt x="814018" y="481423"/>
                  </a:lnTo>
                  <a:lnTo>
                    <a:pt x="812479" y="480500"/>
                  </a:lnTo>
                  <a:lnTo>
                    <a:pt x="811556" y="480039"/>
                  </a:lnTo>
                  <a:lnTo>
                    <a:pt x="810941" y="481270"/>
                  </a:lnTo>
                  <a:lnTo>
                    <a:pt x="810941" y="482501"/>
                  </a:lnTo>
                  <a:lnTo>
                    <a:pt x="810172" y="483885"/>
                  </a:lnTo>
                  <a:lnTo>
                    <a:pt x="808787" y="483270"/>
                  </a:lnTo>
                  <a:lnTo>
                    <a:pt x="808633" y="481577"/>
                  </a:lnTo>
                  <a:lnTo>
                    <a:pt x="807556" y="482962"/>
                  </a:lnTo>
                  <a:lnTo>
                    <a:pt x="806941" y="484654"/>
                  </a:lnTo>
                  <a:lnTo>
                    <a:pt x="805095" y="485270"/>
                  </a:lnTo>
                  <a:lnTo>
                    <a:pt x="799248" y="486808"/>
                  </a:lnTo>
                  <a:lnTo>
                    <a:pt x="798017" y="487731"/>
                  </a:lnTo>
                  <a:lnTo>
                    <a:pt x="797709" y="489116"/>
                  </a:lnTo>
                  <a:lnTo>
                    <a:pt x="797556" y="491885"/>
                  </a:lnTo>
                  <a:lnTo>
                    <a:pt x="797248" y="495116"/>
                  </a:lnTo>
                  <a:lnTo>
                    <a:pt x="796633" y="497885"/>
                  </a:lnTo>
                  <a:lnTo>
                    <a:pt x="795249" y="500809"/>
                  </a:lnTo>
                  <a:lnTo>
                    <a:pt x="792172" y="502808"/>
                  </a:lnTo>
                  <a:lnTo>
                    <a:pt x="790018" y="505116"/>
                  </a:lnTo>
                  <a:lnTo>
                    <a:pt x="788787" y="507270"/>
                  </a:lnTo>
                  <a:lnTo>
                    <a:pt x="786941" y="508655"/>
                  </a:lnTo>
                  <a:lnTo>
                    <a:pt x="785248" y="510039"/>
                  </a:lnTo>
                  <a:lnTo>
                    <a:pt x="783710" y="512655"/>
                  </a:lnTo>
                  <a:lnTo>
                    <a:pt x="782172" y="513117"/>
                  </a:lnTo>
                  <a:lnTo>
                    <a:pt x="773709" y="513424"/>
                  </a:lnTo>
                  <a:lnTo>
                    <a:pt x="772478" y="512347"/>
                  </a:lnTo>
                  <a:lnTo>
                    <a:pt x="770786" y="512039"/>
                  </a:lnTo>
                  <a:lnTo>
                    <a:pt x="769555" y="513578"/>
                  </a:lnTo>
                  <a:lnTo>
                    <a:pt x="769247" y="515270"/>
                  </a:lnTo>
                  <a:lnTo>
                    <a:pt x="769555" y="516347"/>
                  </a:lnTo>
                  <a:lnTo>
                    <a:pt x="770786" y="518655"/>
                  </a:lnTo>
                  <a:lnTo>
                    <a:pt x="770633" y="520963"/>
                  </a:lnTo>
                  <a:lnTo>
                    <a:pt x="770787" y="522501"/>
                  </a:lnTo>
                  <a:lnTo>
                    <a:pt x="772018" y="524347"/>
                  </a:lnTo>
                  <a:lnTo>
                    <a:pt x="771095" y="528809"/>
                  </a:lnTo>
                  <a:lnTo>
                    <a:pt x="771403" y="532194"/>
                  </a:lnTo>
                  <a:lnTo>
                    <a:pt x="769711" y="533270"/>
                  </a:lnTo>
                  <a:lnTo>
                    <a:pt x="769095" y="534501"/>
                  </a:lnTo>
                  <a:lnTo>
                    <a:pt x="769557" y="536809"/>
                  </a:lnTo>
                  <a:lnTo>
                    <a:pt x="772480" y="541424"/>
                  </a:lnTo>
                  <a:lnTo>
                    <a:pt x="774173" y="544040"/>
                  </a:lnTo>
                  <a:lnTo>
                    <a:pt x="775250" y="546040"/>
                  </a:lnTo>
                  <a:lnTo>
                    <a:pt x="776020" y="549116"/>
                  </a:lnTo>
                  <a:lnTo>
                    <a:pt x="775866" y="551732"/>
                  </a:lnTo>
                  <a:lnTo>
                    <a:pt x="776790" y="553117"/>
                  </a:lnTo>
                  <a:lnTo>
                    <a:pt x="776175" y="553732"/>
                  </a:lnTo>
                  <a:lnTo>
                    <a:pt x="776021" y="554963"/>
                  </a:lnTo>
                  <a:lnTo>
                    <a:pt x="775251" y="555886"/>
                  </a:lnTo>
                  <a:lnTo>
                    <a:pt x="770329" y="564502"/>
                  </a:lnTo>
                  <a:lnTo>
                    <a:pt x="768482" y="566040"/>
                  </a:lnTo>
                  <a:lnTo>
                    <a:pt x="758174" y="569271"/>
                  </a:lnTo>
                  <a:lnTo>
                    <a:pt x="755866" y="569732"/>
                  </a:lnTo>
                  <a:lnTo>
                    <a:pt x="754020" y="571271"/>
                  </a:lnTo>
                  <a:lnTo>
                    <a:pt x="752482" y="572348"/>
                  </a:lnTo>
                  <a:lnTo>
                    <a:pt x="749558" y="572809"/>
                  </a:lnTo>
                  <a:lnTo>
                    <a:pt x="747404" y="573732"/>
                  </a:lnTo>
                  <a:lnTo>
                    <a:pt x="746481" y="574963"/>
                  </a:lnTo>
                  <a:lnTo>
                    <a:pt x="745404" y="576194"/>
                  </a:lnTo>
                  <a:lnTo>
                    <a:pt x="743096" y="577578"/>
                  </a:lnTo>
                  <a:lnTo>
                    <a:pt x="742173" y="579117"/>
                  </a:lnTo>
                  <a:lnTo>
                    <a:pt x="741250" y="581733"/>
                  </a:lnTo>
                  <a:lnTo>
                    <a:pt x="742328" y="582502"/>
                  </a:lnTo>
                  <a:lnTo>
                    <a:pt x="742943" y="582963"/>
                  </a:lnTo>
                  <a:lnTo>
                    <a:pt x="741712" y="584348"/>
                  </a:lnTo>
                  <a:lnTo>
                    <a:pt x="739712" y="585733"/>
                  </a:lnTo>
                  <a:lnTo>
                    <a:pt x="739712" y="587886"/>
                  </a:lnTo>
                  <a:lnTo>
                    <a:pt x="739559" y="589579"/>
                  </a:lnTo>
                  <a:lnTo>
                    <a:pt x="737251" y="590810"/>
                  </a:lnTo>
                  <a:lnTo>
                    <a:pt x="736635" y="592502"/>
                  </a:lnTo>
                  <a:lnTo>
                    <a:pt x="735097" y="597886"/>
                  </a:lnTo>
                  <a:lnTo>
                    <a:pt x="725404" y="604194"/>
                  </a:lnTo>
                  <a:lnTo>
                    <a:pt x="730483" y="613733"/>
                  </a:lnTo>
                  <a:lnTo>
                    <a:pt x="732176" y="614963"/>
                  </a:lnTo>
                  <a:lnTo>
                    <a:pt x="732791" y="615579"/>
                  </a:lnTo>
                  <a:lnTo>
                    <a:pt x="732791" y="617425"/>
                  </a:lnTo>
                  <a:lnTo>
                    <a:pt x="733253" y="618502"/>
                  </a:lnTo>
                  <a:lnTo>
                    <a:pt x="733868" y="621271"/>
                  </a:lnTo>
                  <a:lnTo>
                    <a:pt x="734484" y="623579"/>
                  </a:lnTo>
                  <a:lnTo>
                    <a:pt x="733869" y="625117"/>
                  </a:lnTo>
                  <a:lnTo>
                    <a:pt x="733869" y="626348"/>
                  </a:lnTo>
                  <a:lnTo>
                    <a:pt x="734792" y="628041"/>
                  </a:lnTo>
                  <a:lnTo>
                    <a:pt x="734638" y="629271"/>
                  </a:lnTo>
                  <a:lnTo>
                    <a:pt x="732638" y="629733"/>
                  </a:lnTo>
                  <a:lnTo>
                    <a:pt x="730330" y="628502"/>
                  </a:lnTo>
                  <a:lnTo>
                    <a:pt x="728330" y="628810"/>
                  </a:lnTo>
                  <a:lnTo>
                    <a:pt x="726792" y="629733"/>
                  </a:lnTo>
                  <a:lnTo>
                    <a:pt x="725561" y="630810"/>
                  </a:lnTo>
                  <a:lnTo>
                    <a:pt x="725715" y="632503"/>
                  </a:lnTo>
                  <a:lnTo>
                    <a:pt x="726484" y="633271"/>
                  </a:lnTo>
                  <a:lnTo>
                    <a:pt x="729100" y="634502"/>
                  </a:lnTo>
                  <a:lnTo>
                    <a:pt x="730485" y="635272"/>
                  </a:lnTo>
                  <a:lnTo>
                    <a:pt x="731100" y="636502"/>
                  </a:lnTo>
                  <a:lnTo>
                    <a:pt x="730793" y="640810"/>
                  </a:lnTo>
                  <a:lnTo>
                    <a:pt x="730024" y="642964"/>
                  </a:lnTo>
                  <a:lnTo>
                    <a:pt x="729408" y="645271"/>
                  </a:lnTo>
                  <a:lnTo>
                    <a:pt x="728947" y="646810"/>
                  </a:lnTo>
                  <a:lnTo>
                    <a:pt x="729870" y="647734"/>
                  </a:lnTo>
                  <a:lnTo>
                    <a:pt x="732178" y="647425"/>
                  </a:lnTo>
                  <a:lnTo>
                    <a:pt x="732794" y="648656"/>
                  </a:lnTo>
                  <a:lnTo>
                    <a:pt x="732178" y="648964"/>
                  </a:lnTo>
                  <a:lnTo>
                    <a:pt x="730332" y="650503"/>
                  </a:lnTo>
                  <a:lnTo>
                    <a:pt x="730332" y="652195"/>
                  </a:lnTo>
                  <a:lnTo>
                    <a:pt x="731871" y="652502"/>
                  </a:lnTo>
                  <a:lnTo>
                    <a:pt x="734179" y="652964"/>
                  </a:lnTo>
                  <a:lnTo>
                    <a:pt x="735718" y="654041"/>
                  </a:lnTo>
                  <a:lnTo>
                    <a:pt x="737718" y="655118"/>
                  </a:lnTo>
                  <a:lnTo>
                    <a:pt x="739256" y="654964"/>
                  </a:lnTo>
                  <a:lnTo>
                    <a:pt x="740795" y="654810"/>
                  </a:lnTo>
                  <a:lnTo>
                    <a:pt x="744641" y="656503"/>
                  </a:lnTo>
                  <a:lnTo>
                    <a:pt x="746027" y="657734"/>
                  </a:lnTo>
                  <a:lnTo>
                    <a:pt x="747719" y="657733"/>
                  </a:lnTo>
                  <a:lnTo>
                    <a:pt x="748796" y="658348"/>
                  </a:lnTo>
                  <a:lnTo>
                    <a:pt x="748950" y="660349"/>
                  </a:lnTo>
                  <a:lnTo>
                    <a:pt x="750335" y="661118"/>
                  </a:lnTo>
                  <a:lnTo>
                    <a:pt x="751412" y="660195"/>
                  </a:lnTo>
                  <a:lnTo>
                    <a:pt x="752951" y="661272"/>
                  </a:lnTo>
                  <a:lnTo>
                    <a:pt x="756182" y="659887"/>
                  </a:lnTo>
                  <a:lnTo>
                    <a:pt x="756951" y="660041"/>
                  </a:lnTo>
                  <a:lnTo>
                    <a:pt x="758643" y="660964"/>
                  </a:lnTo>
                  <a:lnTo>
                    <a:pt x="760490" y="661426"/>
                  </a:lnTo>
                  <a:lnTo>
                    <a:pt x="761105" y="662195"/>
                  </a:lnTo>
                  <a:lnTo>
                    <a:pt x="760336" y="663272"/>
                  </a:lnTo>
                  <a:lnTo>
                    <a:pt x="759721" y="664349"/>
                  </a:lnTo>
                  <a:lnTo>
                    <a:pt x="759721" y="666964"/>
                  </a:lnTo>
                  <a:lnTo>
                    <a:pt x="761106" y="669272"/>
                  </a:lnTo>
                  <a:lnTo>
                    <a:pt x="761106" y="671887"/>
                  </a:lnTo>
                  <a:lnTo>
                    <a:pt x="760799" y="673888"/>
                  </a:lnTo>
                  <a:lnTo>
                    <a:pt x="759722" y="676810"/>
                  </a:lnTo>
                  <a:lnTo>
                    <a:pt x="758799" y="678657"/>
                  </a:lnTo>
                  <a:lnTo>
                    <a:pt x="758799" y="681272"/>
                  </a:lnTo>
                  <a:lnTo>
                    <a:pt x="758491" y="682810"/>
                  </a:lnTo>
                  <a:lnTo>
                    <a:pt x="757261" y="683734"/>
                  </a:lnTo>
                  <a:lnTo>
                    <a:pt x="756645" y="685733"/>
                  </a:lnTo>
                  <a:lnTo>
                    <a:pt x="755107" y="687580"/>
                  </a:lnTo>
                  <a:lnTo>
                    <a:pt x="754338" y="689118"/>
                  </a:lnTo>
                  <a:lnTo>
                    <a:pt x="753569" y="689888"/>
                  </a:lnTo>
                  <a:lnTo>
                    <a:pt x="751568" y="689888"/>
                  </a:lnTo>
                  <a:lnTo>
                    <a:pt x="750953" y="690657"/>
                  </a:lnTo>
                  <a:lnTo>
                    <a:pt x="751107" y="692349"/>
                  </a:lnTo>
                  <a:lnTo>
                    <a:pt x="752338" y="694503"/>
                  </a:lnTo>
                  <a:lnTo>
                    <a:pt x="753415" y="694657"/>
                  </a:lnTo>
                  <a:lnTo>
                    <a:pt x="754954" y="693580"/>
                  </a:lnTo>
                  <a:lnTo>
                    <a:pt x="756184" y="693119"/>
                  </a:lnTo>
                  <a:lnTo>
                    <a:pt x="757262" y="694503"/>
                  </a:lnTo>
                  <a:lnTo>
                    <a:pt x="757570" y="696657"/>
                  </a:lnTo>
                  <a:lnTo>
                    <a:pt x="757570" y="698964"/>
                  </a:lnTo>
                  <a:lnTo>
                    <a:pt x="756955" y="701888"/>
                  </a:lnTo>
                  <a:lnTo>
                    <a:pt x="758494" y="702965"/>
                  </a:lnTo>
                  <a:lnTo>
                    <a:pt x="760647" y="700042"/>
                  </a:lnTo>
                  <a:lnTo>
                    <a:pt x="762801" y="698503"/>
                  </a:lnTo>
                  <a:lnTo>
                    <a:pt x="765570" y="698042"/>
                  </a:lnTo>
                  <a:lnTo>
                    <a:pt x="766802" y="698195"/>
                  </a:lnTo>
                  <a:lnTo>
                    <a:pt x="767571" y="699426"/>
                  </a:lnTo>
                  <a:lnTo>
                    <a:pt x="767417" y="700504"/>
                  </a:lnTo>
                  <a:lnTo>
                    <a:pt x="765263" y="701426"/>
                  </a:lnTo>
                  <a:lnTo>
                    <a:pt x="764494" y="703119"/>
                  </a:lnTo>
                  <a:lnTo>
                    <a:pt x="763571" y="705119"/>
                  </a:lnTo>
                  <a:lnTo>
                    <a:pt x="763879" y="707118"/>
                  </a:lnTo>
                  <a:lnTo>
                    <a:pt x="765264" y="708196"/>
                  </a:lnTo>
                  <a:lnTo>
                    <a:pt x="767418" y="709273"/>
                  </a:lnTo>
                  <a:lnTo>
                    <a:pt x="769110" y="710965"/>
                  </a:lnTo>
                  <a:lnTo>
                    <a:pt x="770188" y="712350"/>
                  </a:lnTo>
                  <a:lnTo>
                    <a:pt x="770803" y="714504"/>
                  </a:lnTo>
                  <a:lnTo>
                    <a:pt x="772034" y="714657"/>
                  </a:lnTo>
                  <a:lnTo>
                    <a:pt x="772804" y="714965"/>
                  </a:lnTo>
                  <a:lnTo>
                    <a:pt x="773573" y="715888"/>
                  </a:lnTo>
                  <a:lnTo>
                    <a:pt x="773265" y="717119"/>
                  </a:lnTo>
                  <a:lnTo>
                    <a:pt x="771419" y="717734"/>
                  </a:lnTo>
                  <a:lnTo>
                    <a:pt x="770496" y="718965"/>
                  </a:lnTo>
                  <a:lnTo>
                    <a:pt x="769265" y="722196"/>
                  </a:lnTo>
                  <a:lnTo>
                    <a:pt x="768650" y="725273"/>
                  </a:lnTo>
                  <a:lnTo>
                    <a:pt x="771266" y="728042"/>
                  </a:lnTo>
                  <a:lnTo>
                    <a:pt x="772036" y="729734"/>
                  </a:lnTo>
                  <a:lnTo>
                    <a:pt x="772036" y="730658"/>
                  </a:lnTo>
                  <a:lnTo>
                    <a:pt x="772805" y="731427"/>
                  </a:lnTo>
                  <a:lnTo>
                    <a:pt x="772805" y="732503"/>
                  </a:lnTo>
                  <a:lnTo>
                    <a:pt x="772651" y="733580"/>
                  </a:lnTo>
                  <a:lnTo>
                    <a:pt x="772497" y="734503"/>
                  </a:lnTo>
                  <a:lnTo>
                    <a:pt x="773113" y="735734"/>
                  </a:lnTo>
                  <a:lnTo>
                    <a:pt x="773728" y="736504"/>
                  </a:lnTo>
                  <a:lnTo>
                    <a:pt x="772959" y="737735"/>
                  </a:lnTo>
                  <a:lnTo>
                    <a:pt x="772498" y="738504"/>
                  </a:lnTo>
                  <a:lnTo>
                    <a:pt x="772498" y="741119"/>
                  </a:lnTo>
                  <a:lnTo>
                    <a:pt x="772037" y="742657"/>
                  </a:lnTo>
                  <a:lnTo>
                    <a:pt x="771113" y="743581"/>
                  </a:lnTo>
                  <a:lnTo>
                    <a:pt x="768652" y="743888"/>
                  </a:lnTo>
                  <a:lnTo>
                    <a:pt x="768652" y="745734"/>
                  </a:lnTo>
                  <a:lnTo>
                    <a:pt x="768498" y="746504"/>
                  </a:lnTo>
                  <a:lnTo>
                    <a:pt x="767113" y="746504"/>
                  </a:lnTo>
                  <a:lnTo>
                    <a:pt x="767114" y="747119"/>
                  </a:lnTo>
                  <a:lnTo>
                    <a:pt x="768037" y="748196"/>
                  </a:lnTo>
                  <a:lnTo>
                    <a:pt x="768652" y="748812"/>
                  </a:lnTo>
                  <a:lnTo>
                    <a:pt x="768652" y="749888"/>
                  </a:lnTo>
                  <a:lnTo>
                    <a:pt x="769114" y="750812"/>
                  </a:lnTo>
                  <a:lnTo>
                    <a:pt x="770499" y="751273"/>
                  </a:lnTo>
                  <a:lnTo>
                    <a:pt x="770961" y="752042"/>
                  </a:lnTo>
                  <a:lnTo>
                    <a:pt x="771730" y="753119"/>
                  </a:lnTo>
                  <a:lnTo>
                    <a:pt x="772499" y="753581"/>
                  </a:lnTo>
                  <a:lnTo>
                    <a:pt x="772653" y="754504"/>
                  </a:lnTo>
                  <a:lnTo>
                    <a:pt x="773269" y="757427"/>
                  </a:lnTo>
                  <a:lnTo>
                    <a:pt x="773269" y="758350"/>
                  </a:lnTo>
                  <a:lnTo>
                    <a:pt x="774192" y="759581"/>
                  </a:lnTo>
                  <a:lnTo>
                    <a:pt x="775423" y="760196"/>
                  </a:lnTo>
                  <a:lnTo>
                    <a:pt x="776346" y="760350"/>
                  </a:lnTo>
                  <a:lnTo>
                    <a:pt x="777115" y="760196"/>
                  </a:lnTo>
                  <a:lnTo>
                    <a:pt x="777269" y="758966"/>
                  </a:lnTo>
                  <a:lnTo>
                    <a:pt x="777885" y="758196"/>
                  </a:lnTo>
                  <a:lnTo>
                    <a:pt x="778808" y="757581"/>
                  </a:lnTo>
                  <a:lnTo>
                    <a:pt x="779423" y="757581"/>
                  </a:lnTo>
                  <a:lnTo>
                    <a:pt x="779731" y="758196"/>
                  </a:lnTo>
                  <a:lnTo>
                    <a:pt x="779885" y="758658"/>
                  </a:lnTo>
                  <a:lnTo>
                    <a:pt x="778962" y="759581"/>
                  </a:lnTo>
                  <a:lnTo>
                    <a:pt x="778346" y="760504"/>
                  </a:lnTo>
                  <a:lnTo>
                    <a:pt x="778193" y="761889"/>
                  </a:lnTo>
                  <a:lnTo>
                    <a:pt x="777578" y="763273"/>
                  </a:lnTo>
                  <a:lnTo>
                    <a:pt x="777270" y="764811"/>
                  </a:lnTo>
                  <a:lnTo>
                    <a:pt x="777732" y="765735"/>
                  </a:lnTo>
                  <a:lnTo>
                    <a:pt x="778501" y="765889"/>
                  </a:lnTo>
                  <a:lnTo>
                    <a:pt x="779117" y="766658"/>
                  </a:lnTo>
                  <a:lnTo>
                    <a:pt x="779424" y="767735"/>
                  </a:lnTo>
                  <a:lnTo>
                    <a:pt x="779732" y="768504"/>
                  </a:lnTo>
                  <a:lnTo>
                    <a:pt x="779732" y="770350"/>
                  </a:lnTo>
                  <a:lnTo>
                    <a:pt x="780262" y="772939"/>
                  </a:lnTo>
                  <a:lnTo>
                    <a:pt x="780262" y="775027"/>
                  </a:lnTo>
                  <a:lnTo>
                    <a:pt x="780262" y="777116"/>
                  </a:lnTo>
                  <a:lnTo>
                    <a:pt x="781456" y="779652"/>
                  </a:lnTo>
                  <a:lnTo>
                    <a:pt x="781456" y="781144"/>
                  </a:lnTo>
                  <a:lnTo>
                    <a:pt x="781157" y="784276"/>
                  </a:lnTo>
                  <a:lnTo>
                    <a:pt x="780859" y="787110"/>
                  </a:lnTo>
                  <a:lnTo>
                    <a:pt x="780860" y="789348"/>
                  </a:lnTo>
                  <a:lnTo>
                    <a:pt x="778921" y="791287"/>
                  </a:lnTo>
                  <a:lnTo>
                    <a:pt x="778026" y="795166"/>
                  </a:lnTo>
                  <a:lnTo>
                    <a:pt x="776534" y="798000"/>
                  </a:lnTo>
                  <a:lnTo>
                    <a:pt x="776982" y="800386"/>
                  </a:lnTo>
                  <a:lnTo>
                    <a:pt x="777878" y="802326"/>
                  </a:lnTo>
                  <a:lnTo>
                    <a:pt x="778027" y="803668"/>
                  </a:lnTo>
                  <a:lnTo>
                    <a:pt x="778325" y="805906"/>
                  </a:lnTo>
                  <a:lnTo>
                    <a:pt x="777580" y="810381"/>
                  </a:lnTo>
                  <a:lnTo>
                    <a:pt x="776536" y="820226"/>
                  </a:lnTo>
                  <a:lnTo>
                    <a:pt x="776537" y="823657"/>
                  </a:lnTo>
                  <a:lnTo>
                    <a:pt x="776985" y="826044"/>
                  </a:lnTo>
                  <a:lnTo>
                    <a:pt x="778327" y="827834"/>
                  </a:lnTo>
                  <a:lnTo>
                    <a:pt x="780117" y="829475"/>
                  </a:lnTo>
                  <a:lnTo>
                    <a:pt x="780715" y="831265"/>
                  </a:lnTo>
                  <a:lnTo>
                    <a:pt x="780714" y="833801"/>
                  </a:lnTo>
                  <a:lnTo>
                    <a:pt x="781610" y="834845"/>
                  </a:lnTo>
                  <a:lnTo>
                    <a:pt x="783698" y="835591"/>
                  </a:lnTo>
                  <a:lnTo>
                    <a:pt x="785489" y="836933"/>
                  </a:lnTo>
                  <a:lnTo>
                    <a:pt x="787428" y="839767"/>
                  </a:lnTo>
                  <a:lnTo>
                    <a:pt x="786981" y="841558"/>
                  </a:lnTo>
                  <a:lnTo>
                    <a:pt x="788473" y="843944"/>
                  </a:lnTo>
                  <a:lnTo>
                    <a:pt x="788175" y="844989"/>
                  </a:lnTo>
                  <a:lnTo>
                    <a:pt x="787727" y="846480"/>
                  </a:lnTo>
                  <a:lnTo>
                    <a:pt x="788920" y="848420"/>
                  </a:lnTo>
                  <a:lnTo>
                    <a:pt x="791606" y="849911"/>
                  </a:lnTo>
                  <a:lnTo>
                    <a:pt x="793844" y="851850"/>
                  </a:lnTo>
                  <a:lnTo>
                    <a:pt x="794590" y="855132"/>
                  </a:lnTo>
                  <a:lnTo>
                    <a:pt x="795187" y="856624"/>
                  </a:lnTo>
                  <a:lnTo>
                    <a:pt x="797424" y="856325"/>
                  </a:lnTo>
                  <a:lnTo>
                    <a:pt x="799960" y="854536"/>
                  </a:lnTo>
                  <a:lnTo>
                    <a:pt x="802496" y="852447"/>
                  </a:lnTo>
                  <a:lnTo>
                    <a:pt x="804286" y="853491"/>
                  </a:lnTo>
                  <a:lnTo>
                    <a:pt x="805629" y="856176"/>
                  </a:lnTo>
                  <a:lnTo>
                    <a:pt x="806972" y="857967"/>
                  </a:lnTo>
                  <a:lnTo>
                    <a:pt x="808762" y="859607"/>
                  </a:lnTo>
                  <a:lnTo>
                    <a:pt x="810701" y="861994"/>
                  </a:lnTo>
                  <a:lnTo>
                    <a:pt x="811000" y="863187"/>
                  </a:lnTo>
                  <a:lnTo>
                    <a:pt x="809658" y="864828"/>
                  </a:lnTo>
                  <a:lnTo>
                    <a:pt x="808762" y="866171"/>
                  </a:lnTo>
                  <a:lnTo>
                    <a:pt x="809210" y="868259"/>
                  </a:lnTo>
                  <a:lnTo>
                    <a:pt x="808465" y="870646"/>
                  </a:lnTo>
                  <a:lnTo>
                    <a:pt x="808763" y="871988"/>
                  </a:lnTo>
                  <a:lnTo>
                    <a:pt x="811448" y="873182"/>
                  </a:lnTo>
                  <a:lnTo>
                    <a:pt x="813835" y="874076"/>
                  </a:lnTo>
                  <a:lnTo>
                    <a:pt x="808928" y="874774"/>
                  </a:lnTo>
                  <a:lnTo>
                    <a:pt x="808181" y="875661"/>
                  </a:lnTo>
                  <a:lnTo>
                    <a:pt x="801961" y="875229"/>
                  </a:lnTo>
                  <a:lnTo>
                    <a:pt x="793716" y="874795"/>
                  </a:lnTo>
                  <a:lnTo>
                    <a:pt x="780986" y="873349"/>
                  </a:lnTo>
                  <a:lnTo>
                    <a:pt x="774910" y="874215"/>
                  </a:lnTo>
                  <a:lnTo>
                    <a:pt x="771531" y="876381"/>
                  </a:lnTo>
                  <a:lnTo>
                    <a:pt x="767316" y="876943"/>
                  </a:lnTo>
                  <a:lnTo>
                    <a:pt x="762181" y="879568"/>
                  </a:lnTo>
                  <a:lnTo>
                    <a:pt x="758998" y="882317"/>
                  </a:lnTo>
                  <a:lnTo>
                    <a:pt x="753501" y="885065"/>
                  </a:lnTo>
                  <a:lnTo>
                    <a:pt x="745690" y="886077"/>
                  </a:lnTo>
                  <a:lnTo>
                    <a:pt x="739759" y="884051"/>
                  </a:lnTo>
                  <a:lnTo>
                    <a:pt x="733410" y="883550"/>
                  </a:lnTo>
                  <a:lnTo>
                    <a:pt x="729307" y="883413"/>
                  </a:lnTo>
                  <a:lnTo>
                    <a:pt x="724450" y="882241"/>
                  </a:lnTo>
                  <a:lnTo>
                    <a:pt x="720771" y="881460"/>
                  </a:lnTo>
                  <a:lnTo>
                    <a:pt x="713134" y="880381"/>
                  </a:lnTo>
                  <a:lnTo>
                    <a:pt x="708895" y="880564"/>
                  </a:lnTo>
                  <a:lnTo>
                    <a:pt x="700616" y="880300"/>
                  </a:lnTo>
                  <a:lnTo>
                    <a:pt x="693720" y="880233"/>
                  </a:lnTo>
                  <a:lnTo>
                    <a:pt x="688551" y="882751"/>
                  </a:lnTo>
                  <a:lnTo>
                    <a:pt x="684935" y="885500"/>
                  </a:lnTo>
                  <a:lnTo>
                    <a:pt x="679727" y="885500"/>
                  </a:lnTo>
                  <a:lnTo>
                    <a:pt x="676689" y="882751"/>
                  </a:lnTo>
                  <a:lnTo>
                    <a:pt x="670469" y="878699"/>
                  </a:lnTo>
                  <a:lnTo>
                    <a:pt x="668444" y="877253"/>
                  </a:lnTo>
                  <a:lnTo>
                    <a:pt x="666381" y="875068"/>
                  </a:lnTo>
                  <a:lnTo>
                    <a:pt x="663006" y="872960"/>
                  </a:lnTo>
                  <a:lnTo>
                    <a:pt x="658854" y="870746"/>
                  </a:lnTo>
                  <a:lnTo>
                    <a:pt x="654101" y="867565"/>
                  </a:lnTo>
                  <a:lnTo>
                    <a:pt x="646294" y="865725"/>
                  </a:lnTo>
                  <a:lnTo>
                    <a:pt x="639187" y="862881"/>
                  </a:lnTo>
                  <a:lnTo>
                    <a:pt x="634213" y="861223"/>
                  </a:lnTo>
                  <a:lnTo>
                    <a:pt x="630186" y="860511"/>
                  </a:lnTo>
                  <a:lnTo>
                    <a:pt x="626632" y="860038"/>
                  </a:lnTo>
                  <a:lnTo>
                    <a:pt x="624737" y="860275"/>
                  </a:lnTo>
                  <a:lnTo>
                    <a:pt x="622368" y="859327"/>
                  </a:lnTo>
                  <a:lnTo>
                    <a:pt x="619762" y="860275"/>
                  </a:lnTo>
                  <a:lnTo>
                    <a:pt x="616683" y="862404"/>
                  </a:lnTo>
                  <a:lnTo>
                    <a:pt x="613367" y="865248"/>
                  </a:lnTo>
                  <a:lnTo>
                    <a:pt x="609576" y="868328"/>
                  </a:lnTo>
                  <a:lnTo>
                    <a:pt x="604839" y="867857"/>
                  </a:lnTo>
                  <a:lnTo>
                    <a:pt x="602233" y="866198"/>
                  </a:lnTo>
                  <a:lnTo>
                    <a:pt x="599864" y="863826"/>
                  </a:lnTo>
                  <a:lnTo>
                    <a:pt x="596873" y="860630"/>
                  </a:lnTo>
                  <a:lnTo>
                    <a:pt x="591572" y="858643"/>
                  </a:lnTo>
                  <a:lnTo>
                    <a:pt x="590389" y="858619"/>
                  </a:lnTo>
                  <a:lnTo>
                    <a:pt x="581730" y="850770"/>
                  </a:lnTo>
                  <a:lnTo>
                    <a:pt x="578356" y="847507"/>
                  </a:lnTo>
                  <a:lnTo>
                    <a:pt x="575829" y="844114"/>
                  </a:lnTo>
                  <a:lnTo>
                    <a:pt x="574638" y="837392"/>
                  </a:lnTo>
                  <a:lnTo>
                    <a:pt x="573326" y="833692"/>
                  </a:lnTo>
                  <a:lnTo>
                    <a:pt x="571668" y="829394"/>
                  </a:lnTo>
                  <a:lnTo>
                    <a:pt x="569433" y="824594"/>
                  </a:lnTo>
                  <a:lnTo>
                    <a:pt x="567410" y="821900"/>
                  </a:lnTo>
                  <a:lnTo>
                    <a:pt x="564568" y="818345"/>
                  </a:lnTo>
                  <a:lnTo>
                    <a:pt x="559593" y="812659"/>
                  </a:lnTo>
                  <a:lnTo>
                    <a:pt x="555092" y="811237"/>
                  </a:lnTo>
                  <a:lnTo>
                    <a:pt x="552724" y="813846"/>
                  </a:lnTo>
                  <a:lnTo>
                    <a:pt x="549407" y="813609"/>
                  </a:lnTo>
                  <a:lnTo>
                    <a:pt x="546802" y="811714"/>
                  </a:lnTo>
                  <a:lnTo>
                    <a:pt x="545143" y="808160"/>
                  </a:lnTo>
                  <a:lnTo>
                    <a:pt x="543757" y="806774"/>
                  </a:lnTo>
                  <a:lnTo>
                    <a:pt x="540643" y="803658"/>
                  </a:lnTo>
                  <a:lnTo>
                    <a:pt x="538747" y="800578"/>
                  </a:lnTo>
                  <a:lnTo>
                    <a:pt x="537285" y="796586"/>
                  </a:lnTo>
                  <a:lnTo>
                    <a:pt x="533290" y="790894"/>
                  </a:lnTo>
                  <a:lnTo>
                    <a:pt x="531467" y="788925"/>
                  </a:lnTo>
                  <a:lnTo>
                    <a:pt x="528954" y="787154"/>
                  </a:lnTo>
                  <a:lnTo>
                    <a:pt x="525657" y="785125"/>
                  </a:lnTo>
                  <a:lnTo>
                    <a:pt x="523812" y="782925"/>
                  </a:lnTo>
                  <a:lnTo>
                    <a:pt x="520295" y="778670"/>
                  </a:lnTo>
                  <a:lnTo>
                    <a:pt x="517818" y="776203"/>
                  </a:lnTo>
                  <a:lnTo>
                    <a:pt x="512155" y="769845"/>
                  </a:lnTo>
                  <a:lnTo>
                    <a:pt x="508225" y="766464"/>
                  </a:lnTo>
                  <a:lnTo>
                    <a:pt x="504843" y="763129"/>
                  </a:lnTo>
                  <a:lnTo>
                    <a:pt x="500338" y="757333"/>
                  </a:lnTo>
                  <a:lnTo>
                    <a:pt x="498747" y="754875"/>
                  </a:lnTo>
                  <a:lnTo>
                    <a:pt x="498024" y="754007"/>
                  </a:lnTo>
                  <a:lnTo>
                    <a:pt x="496866" y="753861"/>
                  </a:lnTo>
                  <a:lnTo>
                    <a:pt x="495275" y="754441"/>
                  </a:lnTo>
                  <a:lnTo>
                    <a:pt x="493828" y="754441"/>
                  </a:lnTo>
                  <a:lnTo>
                    <a:pt x="492816" y="754007"/>
                  </a:lnTo>
                  <a:lnTo>
                    <a:pt x="492526" y="752126"/>
                  </a:lnTo>
                  <a:lnTo>
                    <a:pt x="494117" y="750969"/>
                  </a:lnTo>
                  <a:lnTo>
                    <a:pt x="494117" y="750246"/>
                  </a:lnTo>
                  <a:lnTo>
                    <a:pt x="493683" y="748800"/>
                  </a:lnTo>
                  <a:lnTo>
                    <a:pt x="490791" y="746197"/>
                  </a:lnTo>
                  <a:lnTo>
                    <a:pt x="488365" y="742560"/>
                  </a:lnTo>
                  <a:lnTo>
                    <a:pt x="486623" y="732415"/>
                  </a:lnTo>
                  <a:lnTo>
                    <a:pt x="485166" y="725859"/>
                  </a:lnTo>
                  <a:lnTo>
                    <a:pt x="480067" y="720759"/>
                  </a:lnTo>
                  <a:lnTo>
                    <a:pt x="477122" y="714319"/>
                  </a:lnTo>
                  <a:lnTo>
                    <a:pt x="476425" y="693080"/>
                  </a:lnTo>
                  <a:lnTo>
                    <a:pt x="479338" y="681424"/>
                  </a:lnTo>
                  <a:lnTo>
                    <a:pt x="474968" y="670497"/>
                  </a:lnTo>
                  <a:lnTo>
                    <a:pt x="472783" y="662487"/>
                  </a:lnTo>
                  <a:lnTo>
                    <a:pt x="475202" y="654898"/>
                  </a:lnTo>
                  <a:lnTo>
                    <a:pt x="472219" y="649792"/>
                  </a:lnTo>
                  <a:lnTo>
                    <a:pt x="470403" y="649567"/>
                  </a:lnTo>
                  <a:lnTo>
                    <a:pt x="466833" y="646262"/>
                  </a:lnTo>
                  <a:lnTo>
                    <a:pt x="459984" y="642477"/>
                  </a:lnTo>
                  <a:lnTo>
                    <a:pt x="458526" y="641377"/>
                  </a:lnTo>
                  <a:lnTo>
                    <a:pt x="458336" y="640825"/>
                  </a:lnTo>
                  <a:lnTo>
                    <a:pt x="458153" y="639604"/>
                  </a:lnTo>
                  <a:lnTo>
                    <a:pt x="458245" y="638419"/>
                  </a:lnTo>
                  <a:lnTo>
                    <a:pt x="459721" y="636481"/>
                  </a:lnTo>
                  <a:lnTo>
                    <a:pt x="461604" y="633364"/>
                  </a:lnTo>
                  <a:lnTo>
                    <a:pt x="463607" y="629616"/>
                  </a:lnTo>
                  <a:lnTo>
                    <a:pt x="464950" y="626262"/>
                  </a:lnTo>
                  <a:lnTo>
                    <a:pt x="467495" y="622847"/>
                  </a:lnTo>
                  <a:lnTo>
                    <a:pt x="467962" y="622471"/>
                  </a:lnTo>
                  <a:lnTo>
                    <a:pt x="469122" y="622173"/>
                  </a:lnTo>
                  <a:lnTo>
                    <a:pt x="470566" y="621074"/>
                  </a:lnTo>
                  <a:lnTo>
                    <a:pt x="471727" y="620709"/>
                  </a:lnTo>
                  <a:lnTo>
                    <a:pt x="472558" y="619853"/>
                  </a:lnTo>
                  <a:lnTo>
                    <a:pt x="473374" y="618243"/>
                  </a:lnTo>
                  <a:lnTo>
                    <a:pt x="473373" y="617629"/>
                  </a:lnTo>
                  <a:lnTo>
                    <a:pt x="474100" y="614682"/>
                  </a:lnTo>
                  <a:lnTo>
                    <a:pt x="474065" y="611031"/>
                  </a:lnTo>
                  <a:lnTo>
                    <a:pt x="473820" y="610472"/>
                  </a:lnTo>
                  <a:lnTo>
                    <a:pt x="472826" y="609797"/>
                  </a:lnTo>
                  <a:lnTo>
                    <a:pt x="472697" y="609196"/>
                  </a:lnTo>
                  <a:lnTo>
                    <a:pt x="471281" y="608103"/>
                  </a:lnTo>
                  <a:lnTo>
                    <a:pt x="468858" y="605362"/>
                  </a:lnTo>
                  <a:lnTo>
                    <a:pt x="467919" y="603151"/>
                  </a:lnTo>
                  <a:lnTo>
                    <a:pt x="466630" y="601103"/>
                  </a:lnTo>
                  <a:lnTo>
                    <a:pt x="466455" y="599931"/>
                  </a:lnTo>
                  <a:lnTo>
                    <a:pt x="465852" y="598862"/>
                  </a:lnTo>
                  <a:lnTo>
                    <a:pt x="465800" y="597045"/>
                  </a:lnTo>
                  <a:lnTo>
                    <a:pt x="465111" y="595363"/>
                  </a:lnTo>
                  <a:lnTo>
                    <a:pt x="464871" y="594214"/>
                  </a:lnTo>
                  <a:lnTo>
                    <a:pt x="464513" y="593710"/>
                  </a:lnTo>
                  <a:lnTo>
                    <a:pt x="464509" y="593102"/>
                  </a:lnTo>
                  <a:lnTo>
                    <a:pt x="464123" y="592634"/>
                  </a:lnTo>
                  <a:lnTo>
                    <a:pt x="462674" y="591796"/>
                  </a:lnTo>
                  <a:lnTo>
                    <a:pt x="462080" y="591675"/>
                  </a:lnTo>
                  <a:lnTo>
                    <a:pt x="454215" y="584973"/>
                  </a:lnTo>
                  <a:lnTo>
                    <a:pt x="453553" y="583303"/>
                  </a:lnTo>
                  <a:lnTo>
                    <a:pt x="452868" y="582306"/>
                  </a:lnTo>
                  <a:lnTo>
                    <a:pt x="452824" y="580471"/>
                  </a:lnTo>
                  <a:lnTo>
                    <a:pt x="453488" y="578163"/>
                  </a:lnTo>
                  <a:lnTo>
                    <a:pt x="455282" y="574997"/>
                  </a:lnTo>
                  <a:lnTo>
                    <a:pt x="455651" y="573242"/>
                  </a:lnTo>
                  <a:lnTo>
                    <a:pt x="457064" y="570550"/>
                  </a:lnTo>
                  <a:lnTo>
                    <a:pt x="458704" y="566626"/>
                  </a:lnTo>
                  <a:lnTo>
                    <a:pt x="458870" y="565429"/>
                  </a:lnTo>
                  <a:lnTo>
                    <a:pt x="460328" y="562774"/>
                  </a:lnTo>
                  <a:lnTo>
                    <a:pt x="462860" y="556590"/>
                  </a:lnTo>
                  <a:lnTo>
                    <a:pt x="463128" y="555411"/>
                  </a:lnTo>
                  <a:lnTo>
                    <a:pt x="463025" y="553582"/>
                  </a:lnTo>
                  <a:lnTo>
                    <a:pt x="463194" y="552992"/>
                  </a:lnTo>
                  <a:lnTo>
                    <a:pt x="463058" y="552507"/>
                  </a:lnTo>
                  <a:lnTo>
                    <a:pt x="461872" y="551103"/>
                  </a:lnTo>
                  <a:lnTo>
                    <a:pt x="459328" y="548503"/>
                  </a:lnTo>
                  <a:lnTo>
                    <a:pt x="457167" y="544846"/>
                  </a:lnTo>
                  <a:lnTo>
                    <a:pt x="456773" y="543728"/>
                  </a:lnTo>
                  <a:lnTo>
                    <a:pt x="455690" y="542446"/>
                  </a:lnTo>
                  <a:lnTo>
                    <a:pt x="453298" y="542215"/>
                  </a:lnTo>
                  <a:lnTo>
                    <a:pt x="452745" y="541942"/>
                  </a:lnTo>
                  <a:lnTo>
                    <a:pt x="451560" y="541808"/>
                  </a:lnTo>
                  <a:lnTo>
                    <a:pt x="448300" y="540197"/>
                  </a:lnTo>
                  <a:lnTo>
                    <a:pt x="447433" y="538958"/>
                  </a:lnTo>
                  <a:lnTo>
                    <a:pt x="445123" y="536553"/>
                  </a:lnTo>
                  <a:lnTo>
                    <a:pt x="444459" y="535538"/>
                  </a:lnTo>
                  <a:lnTo>
                    <a:pt x="444418" y="533108"/>
                  </a:lnTo>
                  <a:lnTo>
                    <a:pt x="444150" y="531297"/>
                  </a:lnTo>
                  <a:lnTo>
                    <a:pt x="444554" y="530173"/>
                  </a:lnTo>
                  <a:lnTo>
                    <a:pt x="444561" y="527749"/>
                  </a:lnTo>
                  <a:lnTo>
                    <a:pt x="444897" y="526595"/>
                  </a:lnTo>
                  <a:lnTo>
                    <a:pt x="444723" y="518691"/>
                  </a:lnTo>
                  <a:lnTo>
                    <a:pt x="445010" y="516899"/>
                  </a:lnTo>
                  <a:lnTo>
                    <a:pt x="444945" y="515070"/>
                  </a:lnTo>
                  <a:lnTo>
                    <a:pt x="445323" y="513302"/>
                  </a:lnTo>
                  <a:lnTo>
                    <a:pt x="445294" y="511485"/>
                  </a:lnTo>
                  <a:lnTo>
                    <a:pt x="445609" y="510957"/>
                  </a:lnTo>
                  <a:lnTo>
                    <a:pt x="445658" y="509754"/>
                  </a:lnTo>
                  <a:lnTo>
                    <a:pt x="445997" y="508593"/>
                  </a:lnTo>
                  <a:lnTo>
                    <a:pt x="445879" y="501910"/>
                  </a:lnTo>
                  <a:lnTo>
                    <a:pt x="445262" y="500197"/>
                  </a:lnTo>
                  <a:lnTo>
                    <a:pt x="443853" y="497518"/>
                  </a:lnTo>
                  <a:lnTo>
                    <a:pt x="443704" y="496844"/>
                  </a:lnTo>
                  <a:lnTo>
                    <a:pt x="443273" y="496005"/>
                  </a:lnTo>
                  <a:lnTo>
                    <a:pt x="442461" y="496029"/>
                  </a:lnTo>
                  <a:lnTo>
                    <a:pt x="441859" y="496470"/>
                  </a:lnTo>
                  <a:lnTo>
                    <a:pt x="441675" y="496242"/>
                  </a:lnTo>
                  <a:lnTo>
                    <a:pt x="441358" y="495823"/>
                  </a:lnTo>
                  <a:lnTo>
                    <a:pt x="441041" y="495361"/>
                  </a:lnTo>
                  <a:lnTo>
                    <a:pt x="440765" y="494984"/>
                  </a:lnTo>
                  <a:lnTo>
                    <a:pt x="440606" y="494717"/>
                  </a:lnTo>
                  <a:lnTo>
                    <a:pt x="440330" y="494377"/>
                  </a:lnTo>
                  <a:lnTo>
                    <a:pt x="440132" y="494067"/>
                  </a:lnTo>
                  <a:lnTo>
                    <a:pt x="439700" y="493654"/>
                  </a:lnTo>
                  <a:lnTo>
                    <a:pt x="439385" y="493271"/>
                  </a:lnTo>
                  <a:lnTo>
                    <a:pt x="439149" y="493046"/>
                  </a:lnTo>
                  <a:lnTo>
                    <a:pt x="438913" y="492779"/>
                  </a:lnTo>
                  <a:lnTo>
                    <a:pt x="438558" y="492360"/>
                  </a:lnTo>
                  <a:lnTo>
                    <a:pt x="438283" y="492062"/>
                  </a:lnTo>
                  <a:lnTo>
                    <a:pt x="438006" y="491680"/>
                  </a:lnTo>
                  <a:lnTo>
                    <a:pt x="437769" y="491333"/>
                  </a:lnTo>
                  <a:lnTo>
                    <a:pt x="437571" y="491072"/>
                  </a:lnTo>
                  <a:lnTo>
                    <a:pt x="437254" y="490610"/>
                  </a:lnTo>
                  <a:lnTo>
                    <a:pt x="436938" y="490234"/>
                  </a:lnTo>
                  <a:lnTo>
                    <a:pt x="436661" y="489814"/>
                  </a:lnTo>
                  <a:lnTo>
                    <a:pt x="436423" y="489468"/>
                  </a:lnTo>
                  <a:lnTo>
                    <a:pt x="436145" y="489012"/>
                  </a:lnTo>
                  <a:lnTo>
                    <a:pt x="435867" y="488557"/>
                  </a:lnTo>
                  <a:lnTo>
                    <a:pt x="435551" y="488174"/>
                  </a:lnTo>
                  <a:lnTo>
                    <a:pt x="435354" y="487907"/>
                  </a:lnTo>
                  <a:lnTo>
                    <a:pt x="435078" y="487603"/>
                  </a:lnTo>
                  <a:lnTo>
                    <a:pt x="434764" y="487263"/>
                  </a:lnTo>
                  <a:lnTo>
                    <a:pt x="434525" y="486886"/>
                  </a:lnTo>
                  <a:lnTo>
                    <a:pt x="434326" y="486540"/>
                  </a:lnTo>
                  <a:lnTo>
                    <a:pt x="434205" y="486236"/>
                  </a:lnTo>
                  <a:lnTo>
                    <a:pt x="434004" y="485774"/>
                  </a:lnTo>
                  <a:lnTo>
                    <a:pt x="433844" y="485470"/>
                  </a:lnTo>
                  <a:lnTo>
                    <a:pt x="433605" y="485051"/>
                  </a:lnTo>
                  <a:lnTo>
                    <a:pt x="433483" y="484668"/>
                  </a:lnTo>
                  <a:lnTo>
                    <a:pt x="433361" y="484359"/>
                  </a:lnTo>
                  <a:lnTo>
                    <a:pt x="433161" y="483939"/>
                  </a:lnTo>
                  <a:lnTo>
                    <a:pt x="432763" y="483253"/>
                  </a:lnTo>
                  <a:lnTo>
                    <a:pt x="432448" y="482870"/>
                  </a:lnTo>
                  <a:lnTo>
                    <a:pt x="432132" y="482493"/>
                  </a:lnTo>
                  <a:lnTo>
                    <a:pt x="431934" y="482226"/>
                  </a:lnTo>
                  <a:lnTo>
                    <a:pt x="431620" y="481922"/>
                  </a:lnTo>
                  <a:lnTo>
                    <a:pt x="431307" y="481661"/>
                  </a:lnTo>
                  <a:lnTo>
                    <a:pt x="431071" y="481394"/>
                  </a:lnTo>
                  <a:lnTo>
                    <a:pt x="430719" y="481127"/>
                  </a:lnTo>
                  <a:lnTo>
                    <a:pt x="430407" y="480902"/>
                  </a:lnTo>
                  <a:lnTo>
                    <a:pt x="430134" y="480756"/>
                  </a:lnTo>
                  <a:lnTo>
                    <a:pt x="429784" y="480568"/>
                  </a:lnTo>
                  <a:lnTo>
                    <a:pt x="429394" y="480306"/>
                  </a:lnTo>
                  <a:lnTo>
                    <a:pt x="429120" y="480155"/>
                  </a:lnTo>
                  <a:lnTo>
                    <a:pt x="428729" y="479814"/>
                  </a:lnTo>
                  <a:lnTo>
                    <a:pt x="428338" y="479516"/>
                  </a:lnTo>
                  <a:lnTo>
                    <a:pt x="427946" y="479176"/>
                  </a:lnTo>
                  <a:lnTo>
                    <a:pt x="427633" y="478909"/>
                  </a:lnTo>
                  <a:lnTo>
                    <a:pt x="427321" y="478727"/>
                  </a:lnTo>
                  <a:lnTo>
                    <a:pt x="426969" y="478460"/>
                  </a:lnTo>
                  <a:lnTo>
                    <a:pt x="426501" y="478162"/>
                  </a:lnTo>
                  <a:lnTo>
                    <a:pt x="426150" y="477937"/>
                  </a:lnTo>
                  <a:lnTo>
                    <a:pt x="425799" y="477712"/>
                  </a:lnTo>
                  <a:lnTo>
                    <a:pt x="425526" y="477523"/>
                  </a:lnTo>
                  <a:lnTo>
                    <a:pt x="425289" y="477257"/>
                  </a:lnTo>
                  <a:lnTo>
                    <a:pt x="425015" y="477032"/>
                  </a:lnTo>
                  <a:lnTo>
                    <a:pt x="424701" y="476728"/>
                  </a:lnTo>
                  <a:lnTo>
                    <a:pt x="424386" y="476309"/>
                  </a:lnTo>
                  <a:lnTo>
                    <a:pt x="424226" y="476005"/>
                  </a:lnTo>
                  <a:lnTo>
                    <a:pt x="424182" y="475695"/>
                  </a:lnTo>
                  <a:lnTo>
                    <a:pt x="424136" y="475312"/>
                  </a:lnTo>
                  <a:lnTo>
                    <a:pt x="424246" y="475002"/>
                  </a:lnTo>
                  <a:lnTo>
                    <a:pt x="424316" y="474577"/>
                  </a:lnTo>
                  <a:lnTo>
                    <a:pt x="424462" y="474146"/>
                  </a:lnTo>
                  <a:lnTo>
                    <a:pt x="424494" y="473800"/>
                  </a:lnTo>
                  <a:lnTo>
                    <a:pt x="424414" y="469480"/>
                  </a:lnTo>
                  <a:lnTo>
                    <a:pt x="424367" y="468982"/>
                  </a:lnTo>
                  <a:lnTo>
                    <a:pt x="424319" y="468484"/>
                  </a:lnTo>
                  <a:lnTo>
                    <a:pt x="424233" y="467979"/>
                  </a:lnTo>
                  <a:lnTo>
                    <a:pt x="424147" y="467518"/>
                  </a:lnTo>
                  <a:lnTo>
                    <a:pt x="424100" y="467056"/>
                  </a:lnTo>
                  <a:lnTo>
                    <a:pt x="423977" y="466673"/>
                  </a:lnTo>
                  <a:lnTo>
                    <a:pt x="423893" y="466254"/>
                  </a:lnTo>
                  <a:lnTo>
                    <a:pt x="423771" y="465944"/>
                  </a:lnTo>
                  <a:lnTo>
                    <a:pt x="423726" y="465597"/>
                  </a:lnTo>
                  <a:lnTo>
                    <a:pt x="423529" y="465331"/>
                  </a:lnTo>
                  <a:lnTo>
                    <a:pt x="423369" y="465026"/>
                  </a:lnTo>
                  <a:lnTo>
                    <a:pt x="423132" y="464687"/>
                  </a:lnTo>
                  <a:lnTo>
                    <a:pt x="422896" y="464455"/>
                  </a:lnTo>
                  <a:lnTo>
                    <a:pt x="422582" y="464152"/>
                  </a:lnTo>
                  <a:lnTo>
                    <a:pt x="422269" y="463891"/>
                  </a:lnTo>
                  <a:lnTo>
                    <a:pt x="421759" y="463435"/>
                  </a:lnTo>
                  <a:lnTo>
                    <a:pt x="421096" y="462985"/>
                  </a:lnTo>
                  <a:lnTo>
                    <a:pt x="420785" y="462839"/>
                  </a:lnTo>
                  <a:lnTo>
                    <a:pt x="420433" y="462615"/>
                  </a:lnTo>
                  <a:lnTo>
                    <a:pt x="420081" y="462311"/>
                  </a:lnTo>
                  <a:lnTo>
                    <a:pt x="419730" y="462123"/>
                  </a:lnTo>
                  <a:lnTo>
                    <a:pt x="419301" y="461825"/>
                  </a:lnTo>
                  <a:lnTo>
                    <a:pt x="419027" y="461637"/>
                  </a:lnTo>
                  <a:lnTo>
                    <a:pt x="418715" y="461412"/>
                  </a:lnTo>
                  <a:lnTo>
                    <a:pt x="418363" y="461145"/>
                  </a:lnTo>
                  <a:lnTo>
                    <a:pt x="418010" y="460804"/>
                  </a:lnTo>
                  <a:lnTo>
                    <a:pt x="417656" y="460428"/>
                  </a:lnTo>
                  <a:lnTo>
                    <a:pt x="417497" y="460160"/>
                  </a:lnTo>
                  <a:lnTo>
                    <a:pt x="417334" y="459698"/>
                  </a:lnTo>
                  <a:lnTo>
                    <a:pt x="417095" y="459243"/>
                  </a:lnTo>
                  <a:lnTo>
                    <a:pt x="416932" y="458745"/>
                  </a:lnTo>
                  <a:lnTo>
                    <a:pt x="416807" y="458283"/>
                  </a:lnTo>
                  <a:lnTo>
                    <a:pt x="416801" y="457900"/>
                  </a:lnTo>
                  <a:lnTo>
                    <a:pt x="416795" y="457590"/>
                  </a:lnTo>
                  <a:lnTo>
                    <a:pt x="416787" y="457165"/>
                  </a:lnTo>
                  <a:lnTo>
                    <a:pt x="416780" y="456819"/>
                  </a:lnTo>
                  <a:lnTo>
                    <a:pt x="416773" y="456393"/>
                  </a:lnTo>
                  <a:lnTo>
                    <a:pt x="416844" y="456084"/>
                  </a:lnTo>
                  <a:lnTo>
                    <a:pt x="416915" y="455738"/>
                  </a:lnTo>
                  <a:lnTo>
                    <a:pt x="416909" y="455427"/>
                  </a:lnTo>
                  <a:lnTo>
                    <a:pt x="417562" y="451096"/>
                  </a:lnTo>
                  <a:lnTo>
                    <a:pt x="417631" y="450671"/>
                  </a:lnTo>
                  <a:lnTo>
                    <a:pt x="417664" y="450324"/>
                  </a:lnTo>
                  <a:lnTo>
                    <a:pt x="417812" y="450008"/>
                  </a:lnTo>
                  <a:lnTo>
                    <a:pt x="417957" y="449504"/>
                  </a:lnTo>
                  <a:lnTo>
                    <a:pt x="418101" y="448964"/>
                  </a:lnTo>
                  <a:lnTo>
                    <a:pt x="418284" y="448459"/>
                  </a:lnTo>
                  <a:lnTo>
                    <a:pt x="418354" y="448034"/>
                  </a:lnTo>
                  <a:lnTo>
                    <a:pt x="418426" y="447724"/>
                  </a:lnTo>
                  <a:lnTo>
                    <a:pt x="418496" y="447335"/>
                  </a:lnTo>
                  <a:lnTo>
                    <a:pt x="418566" y="446989"/>
                  </a:lnTo>
                  <a:lnTo>
                    <a:pt x="418715" y="446679"/>
                  </a:lnTo>
                  <a:lnTo>
                    <a:pt x="418863" y="446363"/>
                  </a:lnTo>
                  <a:lnTo>
                    <a:pt x="419048" y="445938"/>
                  </a:lnTo>
                  <a:lnTo>
                    <a:pt x="419273" y="445586"/>
                  </a:lnTo>
                  <a:lnTo>
                    <a:pt x="419458" y="445160"/>
                  </a:lnTo>
                  <a:lnTo>
                    <a:pt x="419642" y="444729"/>
                  </a:lnTo>
                  <a:lnTo>
                    <a:pt x="419751" y="444346"/>
                  </a:lnTo>
                  <a:lnTo>
                    <a:pt x="419823" y="444036"/>
                  </a:lnTo>
                  <a:lnTo>
                    <a:pt x="420008" y="443647"/>
                  </a:lnTo>
                  <a:lnTo>
                    <a:pt x="420080" y="443337"/>
                  </a:lnTo>
                  <a:lnTo>
                    <a:pt x="420149" y="442912"/>
                  </a:lnTo>
                  <a:lnTo>
                    <a:pt x="420258" y="442560"/>
                  </a:lnTo>
                  <a:lnTo>
                    <a:pt x="420330" y="442250"/>
                  </a:lnTo>
                  <a:lnTo>
                    <a:pt x="420400" y="441904"/>
                  </a:lnTo>
                  <a:lnTo>
                    <a:pt x="420393" y="441515"/>
                  </a:lnTo>
                  <a:lnTo>
                    <a:pt x="420426" y="441169"/>
                  </a:lnTo>
                  <a:lnTo>
                    <a:pt x="420418" y="440743"/>
                  </a:lnTo>
                  <a:lnTo>
                    <a:pt x="420408" y="440245"/>
                  </a:lnTo>
                  <a:lnTo>
                    <a:pt x="420402" y="439899"/>
                  </a:lnTo>
                  <a:lnTo>
                    <a:pt x="420396" y="439546"/>
                  </a:lnTo>
                  <a:lnTo>
                    <a:pt x="420273" y="439163"/>
                  </a:lnTo>
                  <a:lnTo>
                    <a:pt x="420264" y="438702"/>
                  </a:lnTo>
                  <a:lnTo>
                    <a:pt x="420259" y="438392"/>
                  </a:lnTo>
                  <a:lnTo>
                    <a:pt x="420252" y="438046"/>
                  </a:lnTo>
                  <a:lnTo>
                    <a:pt x="420245" y="437663"/>
                  </a:lnTo>
                  <a:lnTo>
                    <a:pt x="420389" y="437122"/>
                  </a:lnTo>
                  <a:lnTo>
                    <a:pt x="420459" y="436691"/>
                  </a:lnTo>
                  <a:lnTo>
                    <a:pt x="420489" y="436272"/>
                  </a:lnTo>
                  <a:lnTo>
                    <a:pt x="420521" y="435883"/>
                  </a:lnTo>
                  <a:lnTo>
                    <a:pt x="420513" y="435421"/>
                  </a:lnTo>
                  <a:lnTo>
                    <a:pt x="420544" y="435032"/>
                  </a:lnTo>
                  <a:lnTo>
                    <a:pt x="420575" y="434607"/>
                  </a:lnTo>
                  <a:lnTo>
                    <a:pt x="420605" y="434182"/>
                  </a:lnTo>
                  <a:lnTo>
                    <a:pt x="420599" y="433799"/>
                  </a:lnTo>
                  <a:lnTo>
                    <a:pt x="420589" y="433295"/>
                  </a:lnTo>
                  <a:lnTo>
                    <a:pt x="420581" y="432833"/>
                  </a:lnTo>
                  <a:lnTo>
                    <a:pt x="420498" y="432487"/>
                  </a:lnTo>
                  <a:lnTo>
                    <a:pt x="419096" y="429662"/>
                  </a:lnTo>
                  <a:lnTo>
                    <a:pt x="418820" y="429322"/>
                  </a:lnTo>
                  <a:lnTo>
                    <a:pt x="418622" y="429054"/>
                  </a:lnTo>
                  <a:lnTo>
                    <a:pt x="418268" y="428635"/>
                  </a:lnTo>
                  <a:lnTo>
                    <a:pt x="417991" y="428252"/>
                  </a:lnTo>
                  <a:lnTo>
                    <a:pt x="417755" y="428027"/>
                  </a:lnTo>
                  <a:lnTo>
                    <a:pt x="417441" y="427687"/>
                  </a:lnTo>
                  <a:lnTo>
                    <a:pt x="417088" y="427347"/>
                  </a:lnTo>
                  <a:lnTo>
                    <a:pt x="416852" y="427116"/>
                  </a:lnTo>
                  <a:lnTo>
                    <a:pt x="416498" y="426703"/>
                  </a:lnTo>
                  <a:lnTo>
                    <a:pt x="416183" y="426357"/>
                  </a:lnTo>
                  <a:lnTo>
                    <a:pt x="415908" y="426096"/>
                  </a:lnTo>
                  <a:lnTo>
                    <a:pt x="415594" y="425756"/>
                  </a:lnTo>
                  <a:lnTo>
                    <a:pt x="415317" y="425409"/>
                  </a:lnTo>
                  <a:lnTo>
                    <a:pt x="415002" y="425032"/>
                  </a:lnTo>
                  <a:lnTo>
                    <a:pt x="414647" y="424613"/>
                  </a:lnTo>
                  <a:lnTo>
                    <a:pt x="414293" y="424194"/>
                  </a:lnTo>
                  <a:lnTo>
                    <a:pt x="413978" y="423854"/>
                  </a:lnTo>
                  <a:lnTo>
                    <a:pt x="413704" y="423587"/>
                  </a:lnTo>
                  <a:lnTo>
                    <a:pt x="413390" y="423325"/>
                  </a:lnTo>
                  <a:lnTo>
                    <a:pt x="413076" y="423021"/>
                  </a:lnTo>
                  <a:lnTo>
                    <a:pt x="412762" y="422717"/>
                  </a:lnTo>
                  <a:lnTo>
                    <a:pt x="412488" y="422493"/>
                  </a:lnTo>
                  <a:lnTo>
                    <a:pt x="412213" y="422226"/>
                  </a:lnTo>
                  <a:lnTo>
                    <a:pt x="411991" y="421980"/>
                  </a:lnTo>
                  <a:lnTo>
                    <a:pt x="423002" y="416043"/>
                  </a:lnTo>
                  <a:lnTo>
                    <a:pt x="429125" y="409829"/>
                  </a:lnTo>
                  <a:lnTo>
                    <a:pt x="435166" y="402954"/>
                  </a:lnTo>
                  <a:lnTo>
                    <a:pt x="437458" y="396080"/>
                  </a:lnTo>
                  <a:lnTo>
                    <a:pt x="439124" y="392954"/>
                  </a:lnTo>
                  <a:lnTo>
                    <a:pt x="439750" y="389622"/>
                  </a:lnTo>
                  <a:lnTo>
                    <a:pt x="441833" y="385664"/>
                  </a:lnTo>
                  <a:lnTo>
                    <a:pt x="442458" y="382331"/>
                  </a:lnTo>
                  <a:lnTo>
                    <a:pt x="440791" y="378789"/>
                  </a:lnTo>
                  <a:lnTo>
                    <a:pt x="439749" y="375873"/>
                  </a:lnTo>
                  <a:lnTo>
                    <a:pt x="434958" y="372957"/>
                  </a:lnTo>
                  <a:lnTo>
                    <a:pt x="434542" y="369831"/>
                  </a:lnTo>
                  <a:lnTo>
                    <a:pt x="434542" y="363167"/>
                  </a:lnTo>
                  <a:lnTo>
                    <a:pt x="433708" y="358792"/>
                  </a:lnTo>
                  <a:lnTo>
                    <a:pt x="431201" y="357835"/>
                  </a:lnTo>
                  <a:lnTo>
                    <a:pt x="428292" y="356708"/>
                  </a:lnTo>
                  <a:lnTo>
                    <a:pt x="427667" y="355044"/>
                  </a:lnTo>
                  <a:lnTo>
                    <a:pt x="428740" y="349226"/>
                  </a:lnTo>
                  <a:lnTo>
                    <a:pt x="433323" y="336815"/>
                  </a:lnTo>
                  <a:lnTo>
                    <a:pt x="431233" y="323919"/>
                  </a:lnTo>
                  <a:lnTo>
                    <a:pt x="428890" y="320666"/>
                  </a:lnTo>
                  <a:lnTo>
                    <a:pt x="421400" y="314600"/>
                  </a:lnTo>
                  <a:lnTo>
                    <a:pt x="408942" y="308631"/>
                  </a:lnTo>
                  <a:lnTo>
                    <a:pt x="399284" y="308946"/>
                  </a:lnTo>
                  <a:lnTo>
                    <a:pt x="395643" y="305307"/>
                  </a:lnTo>
                  <a:lnTo>
                    <a:pt x="390102" y="299448"/>
                  </a:lnTo>
                  <a:lnTo>
                    <a:pt x="382328" y="302328"/>
                  </a:lnTo>
                  <a:lnTo>
                    <a:pt x="380818" y="304216"/>
                  </a:lnTo>
                  <a:lnTo>
                    <a:pt x="379497" y="306856"/>
                  </a:lnTo>
                  <a:lnTo>
                    <a:pt x="376666" y="308934"/>
                  </a:lnTo>
                  <a:lnTo>
                    <a:pt x="374968" y="311577"/>
                  </a:lnTo>
                  <a:lnTo>
                    <a:pt x="375157" y="314029"/>
                  </a:lnTo>
                  <a:lnTo>
                    <a:pt x="375911" y="317616"/>
                  </a:lnTo>
                  <a:lnTo>
                    <a:pt x="377799" y="321012"/>
                  </a:lnTo>
                  <a:lnTo>
                    <a:pt x="379309" y="323278"/>
                  </a:lnTo>
                  <a:lnTo>
                    <a:pt x="379309" y="325165"/>
                  </a:lnTo>
                  <a:lnTo>
                    <a:pt x="376100" y="326483"/>
                  </a:lnTo>
                  <a:lnTo>
                    <a:pt x="371760" y="326298"/>
                  </a:lnTo>
                  <a:lnTo>
                    <a:pt x="367985" y="327239"/>
                  </a:lnTo>
                  <a:lnTo>
                    <a:pt x="365909" y="326483"/>
                  </a:lnTo>
                  <a:lnTo>
                    <a:pt x="364966" y="327239"/>
                  </a:lnTo>
                  <a:lnTo>
                    <a:pt x="364022" y="329694"/>
                  </a:lnTo>
                  <a:lnTo>
                    <a:pt x="363644" y="333093"/>
                  </a:lnTo>
                  <a:lnTo>
                    <a:pt x="362323" y="333844"/>
                  </a:lnTo>
                  <a:lnTo>
                    <a:pt x="358737" y="333658"/>
                  </a:lnTo>
                  <a:lnTo>
                    <a:pt x="355906" y="331769"/>
                  </a:lnTo>
                  <a:lnTo>
                    <a:pt x="351943" y="331580"/>
                  </a:lnTo>
                  <a:lnTo>
                    <a:pt x="342696" y="334791"/>
                  </a:lnTo>
                  <a:lnTo>
                    <a:pt x="339298" y="336674"/>
                  </a:lnTo>
                  <a:lnTo>
                    <a:pt x="336069" y="334363"/>
                  </a:lnTo>
                  <a:lnTo>
                    <a:pt x="336090" y="332146"/>
                  </a:lnTo>
                  <a:lnTo>
                    <a:pt x="336090" y="328938"/>
                  </a:lnTo>
                  <a:lnTo>
                    <a:pt x="334362" y="325638"/>
                  </a:lnTo>
                  <a:lnTo>
                    <a:pt x="330806" y="324031"/>
                  </a:lnTo>
                  <a:lnTo>
                    <a:pt x="326277" y="320447"/>
                  </a:lnTo>
                  <a:lnTo>
                    <a:pt x="322502" y="317616"/>
                  </a:lnTo>
                  <a:lnTo>
                    <a:pt x="321370" y="315918"/>
                  </a:lnTo>
                  <a:lnTo>
                    <a:pt x="322879" y="311762"/>
                  </a:lnTo>
                  <a:lnTo>
                    <a:pt x="323446" y="307989"/>
                  </a:lnTo>
                  <a:lnTo>
                    <a:pt x="323931" y="302688"/>
                  </a:lnTo>
                  <a:lnTo>
                    <a:pt x="321936" y="299687"/>
                  </a:lnTo>
                  <a:lnTo>
                    <a:pt x="319671" y="295535"/>
                  </a:lnTo>
                  <a:lnTo>
                    <a:pt x="314069" y="290741"/>
                  </a:lnTo>
                  <a:lnTo>
                    <a:pt x="308725" y="289116"/>
                  </a:lnTo>
                  <a:lnTo>
                    <a:pt x="307052" y="288086"/>
                  </a:lnTo>
                  <a:lnTo>
                    <a:pt x="305517" y="285343"/>
                  </a:lnTo>
                  <a:lnTo>
                    <a:pt x="301742" y="278739"/>
                  </a:lnTo>
                  <a:lnTo>
                    <a:pt x="299289" y="275152"/>
                  </a:lnTo>
                  <a:lnTo>
                    <a:pt x="296269" y="271564"/>
                  </a:lnTo>
                  <a:lnTo>
                    <a:pt x="292872" y="269490"/>
                  </a:lnTo>
                  <a:lnTo>
                    <a:pt x="289475" y="270246"/>
                  </a:lnTo>
                  <a:lnTo>
                    <a:pt x="287588" y="271944"/>
                  </a:lnTo>
                  <a:lnTo>
                    <a:pt x="284672" y="275947"/>
                  </a:lnTo>
                  <a:lnTo>
                    <a:pt x="284190" y="279304"/>
                  </a:lnTo>
                  <a:lnTo>
                    <a:pt x="283813" y="280623"/>
                  </a:lnTo>
                  <a:lnTo>
                    <a:pt x="282115" y="281571"/>
                  </a:lnTo>
                  <a:lnTo>
                    <a:pt x="279850" y="281756"/>
                  </a:lnTo>
                  <a:lnTo>
                    <a:pt x="277019" y="281191"/>
                  </a:lnTo>
                  <a:lnTo>
                    <a:pt x="273244" y="282321"/>
                  </a:lnTo>
                  <a:lnTo>
                    <a:pt x="265517" y="288654"/>
                  </a:lnTo>
                  <a:lnTo>
                    <a:pt x="248153" y="290094"/>
                  </a:lnTo>
                  <a:lnTo>
                    <a:pt x="240362" y="289733"/>
                  </a:lnTo>
                  <a:lnTo>
                    <a:pt x="232680" y="290829"/>
                  </a:lnTo>
                  <a:lnTo>
                    <a:pt x="220540" y="282093"/>
                  </a:lnTo>
                  <a:lnTo>
                    <a:pt x="216555" y="270759"/>
                  </a:lnTo>
                  <a:lnTo>
                    <a:pt x="216293" y="260316"/>
                  </a:lnTo>
                  <a:lnTo>
                    <a:pt x="215510" y="253268"/>
                  </a:lnTo>
                  <a:lnTo>
                    <a:pt x="213161" y="245698"/>
                  </a:lnTo>
                  <a:lnTo>
                    <a:pt x="210812" y="240218"/>
                  </a:lnTo>
                  <a:lnTo>
                    <a:pt x="207418" y="239435"/>
                  </a:lnTo>
                  <a:lnTo>
                    <a:pt x="206896" y="227165"/>
                  </a:lnTo>
                  <a:lnTo>
                    <a:pt x="199327" y="221682"/>
                  </a:lnTo>
                  <a:lnTo>
                    <a:pt x="191741" y="217153"/>
                  </a:lnTo>
                  <a:lnTo>
                    <a:pt x="183776" y="219619"/>
                  </a:lnTo>
                  <a:lnTo>
                    <a:pt x="178967" y="225598"/>
                  </a:lnTo>
                  <a:lnTo>
                    <a:pt x="176356" y="232126"/>
                  </a:lnTo>
                  <a:lnTo>
                    <a:pt x="169570" y="236822"/>
                  </a:lnTo>
                  <a:lnTo>
                    <a:pt x="168244" y="245887"/>
                  </a:lnTo>
                  <a:lnTo>
                    <a:pt x="159187" y="245631"/>
                  </a:lnTo>
                  <a:lnTo>
                    <a:pt x="154379" y="245604"/>
                  </a:lnTo>
                  <a:lnTo>
                    <a:pt x="150565" y="247879"/>
                  </a:lnTo>
                  <a:lnTo>
                    <a:pt x="147753" y="249753"/>
                  </a:lnTo>
                  <a:lnTo>
                    <a:pt x="145305" y="229422"/>
                  </a:lnTo>
                  <a:lnTo>
                    <a:pt x="136857" y="221752"/>
                  </a:lnTo>
                  <a:lnTo>
                    <a:pt x="131259" y="219577"/>
                  </a:lnTo>
                  <a:lnTo>
                    <a:pt x="122888" y="220117"/>
                  </a:lnTo>
                  <a:lnTo>
                    <a:pt x="116451" y="217326"/>
                  </a:lnTo>
                  <a:lnTo>
                    <a:pt x="110189" y="220299"/>
                  </a:lnTo>
                  <a:lnTo>
                    <a:pt x="103331" y="220889"/>
                  </a:lnTo>
                  <a:lnTo>
                    <a:pt x="99493" y="218802"/>
                  </a:lnTo>
                  <a:lnTo>
                    <a:pt x="97078" y="214880"/>
                  </a:lnTo>
                  <a:lnTo>
                    <a:pt x="94210" y="213222"/>
                  </a:lnTo>
                  <a:lnTo>
                    <a:pt x="91342" y="210354"/>
                  </a:lnTo>
                  <a:lnTo>
                    <a:pt x="89229" y="207787"/>
                  </a:lnTo>
                  <a:lnTo>
                    <a:pt x="85606" y="204167"/>
                  </a:lnTo>
                  <a:lnTo>
                    <a:pt x="88625" y="197827"/>
                  </a:lnTo>
                  <a:lnTo>
                    <a:pt x="87620" y="192878"/>
                  </a:lnTo>
                  <a:lnTo>
                    <a:pt x="88568" y="188516"/>
                  </a:lnTo>
                  <a:lnTo>
                    <a:pt x="90276" y="183015"/>
                  </a:lnTo>
                  <a:lnTo>
                    <a:pt x="92931" y="176757"/>
                  </a:lnTo>
                  <a:lnTo>
                    <a:pt x="104120" y="164619"/>
                  </a:lnTo>
                  <a:lnTo>
                    <a:pt x="101086" y="159497"/>
                  </a:lnTo>
                  <a:lnTo>
                    <a:pt x="99379" y="154379"/>
                  </a:lnTo>
                  <a:lnTo>
                    <a:pt x="99759" y="147550"/>
                  </a:lnTo>
                  <a:lnTo>
                    <a:pt x="100328" y="141672"/>
                  </a:lnTo>
                  <a:lnTo>
                    <a:pt x="99569" y="137498"/>
                  </a:lnTo>
                  <a:lnTo>
                    <a:pt x="94448" y="134843"/>
                  </a:lnTo>
                  <a:lnTo>
                    <a:pt x="89896" y="133135"/>
                  </a:lnTo>
                  <a:lnTo>
                    <a:pt x="85913" y="133704"/>
                  </a:lnTo>
                  <a:lnTo>
                    <a:pt x="70362" y="132376"/>
                  </a:lnTo>
                  <a:lnTo>
                    <a:pt x="64672" y="133515"/>
                  </a:lnTo>
                  <a:lnTo>
                    <a:pt x="62206" y="135602"/>
                  </a:lnTo>
                  <a:lnTo>
                    <a:pt x="56327" y="135791"/>
                  </a:lnTo>
                  <a:lnTo>
                    <a:pt x="48172" y="132568"/>
                  </a:lnTo>
                  <a:lnTo>
                    <a:pt x="44189" y="128774"/>
                  </a:lnTo>
                  <a:lnTo>
                    <a:pt x="36034" y="123084"/>
                  </a:lnTo>
                  <a:lnTo>
                    <a:pt x="28629" y="119007"/>
                  </a:lnTo>
                  <a:lnTo>
                    <a:pt x="23706" y="117394"/>
                  </a:lnTo>
                  <a:lnTo>
                    <a:pt x="18775" y="116067"/>
                  </a:lnTo>
                  <a:lnTo>
                    <a:pt x="11758" y="112652"/>
                  </a:lnTo>
                  <a:lnTo>
                    <a:pt x="6827" y="105826"/>
                  </a:lnTo>
                  <a:lnTo>
                    <a:pt x="1138" y="99220"/>
                  </a:lnTo>
                  <a:lnTo>
                    <a:pt x="0" y="92169"/>
                  </a:lnTo>
                  <a:lnTo>
                    <a:pt x="379" y="84775"/>
                  </a:lnTo>
                  <a:lnTo>
                    <a:pt x="1138" y="76999"/>
                  </a:lnTo>
                  <a:lnTo>
                    <a:pt x="1896" y="68843"/>
                  </a:lnTo>
                  <a:lnTo>
                    <a:pt x="1358" y="57321"/>
                  </a:lnTo>
                  <a:lnTo>
                    <a:pt x="1458" y="48001"/>
                  </a:lnTo>
                  <a:lnTo>
                    <a:pt x="5158" y="33405"/>
                  </a:lnTo>
                  <a:close/>
                </a:path>
              </a:pathLst>
            </a:custGeom>
            <a:solidFill>
              <a:srgbClr val="0AAAA6"/>
            </a:solidFill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8" name="object 102">
              <a:extLst>
                <a:ext uri="{FF2B5EF4-FFF2-40B4-BE49-F238E27FC236}">
                  <a16:creationId xmlns:a16="http://schemas.microsoft.com/office/drawing/2014/main" id="{E6489812-6890-4ECF-9610-A0853B5EBF9D}"/>
                </a:ext>
              </a:extLst>
            </p:cNvPr>
            <p:cNvSpPr/>
            <p:nvPr/>
          </p:nvSpPr>
          <p:spPr>
            <a:xfrm>
              <a:off x="8221086" y="5193007"/>
              <a:ext cx="584132" cy="496405"/>
            </a:xfrm>
            <a:custGeom>
              <a:avLst/>
              <a:gdLst/>
              <a:ahLst/>
              <a:cxnLst/>
              <a:rect l="l" t="t" r="r" b="b"/>
              <a:pathLst>
                <a:path w="904412" h="768585">
                  <a:moveTo>
                    <a:pt x="0" y="276828"/>
                  </a:moveTo>
                  <a:lnTo>
                    <a:pt x="157" y="276727"/>
                  </a:lnTo>
                  <a:lnTo>
                    <a:pt x="386" y="276649"/>
                  </a:lnTo>
                  <a:lnTo>
                    <a:pt x="615" y="276564"/>
                  </a:lnTo>
                  <a:lnTo>
                    <a:pt x="726" y="276509"/>
                  </a:lnTo>
                  <a:lnTo>
                    <a:pt x="816" y="276430"/>
                  </a:lnTo>
                  <a:lnTo>
                    <a:pt x="876" y="276327"/>
                  </a:lnTo>
                  <a:lnTo>
                    <a:pt x="908" y="276212"/>
                  </a:lnTo>
                  <a:lnTo>
                    <a:pt x="921" y="276090"/>
                  </a:lnTo>
                  <a:lnTo>
                    <a:pt x="927" y="275968"/>
                  </a:lnTo>
                  <a:lnTo>
                    <a:pt x="930" y="275847"/>
                  </a:lnTo>
                  <a:lnTo>
                    <a:pt x="946" y="275604"/>
                  </a:lnTo>
                  <a:lnTo>
                    <a:pt x="976" y="275482"/>
                  </a:lnTo>
                  <a:lnTo>
                    <a:pt x="1025" y="275373"/>
                  </a:lnTo>
                  <a:lnTo>
                    <a:pt x="1092" y="275269"/>
                  </a:lnTo>
                  <a:lnTo>
                    <a:pt x="1164" y="275172"/>
                  </a:lnTo>
                  <a:lnTo>
                    <a:pt x="1236" y="275075"/>
                  </a:lnTo>
                  <a:lnTo>
                    <a:pt x="1365" y="274868"/>
                  </a:lnTo>
                  <a:lnTo>
                    <a:pt x="1407" y="274759"/>
                  </a:lnTo>
                  <a:lnTo>
                    <a:pt x="1431" y="274638"/>
                  </a:lnTo>
                  <a:lnTo>
                    <a:pt x="1443" y="274516"/>
                  </a:lnTo>
                  <a:lnTo>
                    <a:pt x="1449" y="274395"/>
                  </a:lnTo>
                  <a:lnTo>
                    <a:pt x="1442" y="274152"/>
                  </a:lnTo>
                  <a:lnTo>
                    <a:pt x="1432" y="274030"/>
                  </a:lnTo>
                  <a:lnTo>
                    <a:pt x="1417" y="273908"/>
                  </a:lnTo>
                  <a:lnTo>
                    <a:pt x="1396" y="273787"/>
                  </a:lnTo>
                  <a:lnTo>
                    <a:pt x="1370" y="273672"/>
                  </a:lnTo>
                  <a:lnTo>
                    <a:pt x="1355" y="273601"/>
                  </a:lnTo>
                  <a:lnTo>
                    <a:pt x="1714" y="273241"/>
                  </a:lnTo>
                  <a:lnTo>
                    <a:pt x="1014" y="269917"/>
                  </a:lnTo>
                  <a:lnTo>
                    <a:pt x="1197" y="269771"/>
                  </a:lnTo>
                  <a:lnTo>
                    <a:pt x="1389" y="269625"/>
                  </a:lnTo>
                  <a:lnTo>
                    <a:pt x="1466" y="269528"/>
                  </a:lnTo>
                  <a:lnTo>
                    <a:pt x="1527" y="269425"/>
                  </a:lnTo>
                  <a:lnTo>
                    <a:pt x="1580" y="269316"/>
                  </a:lnTo>
                  <a:lnTo>
                    <a:pt x="1625" y="269200"/>
                  </a:lnTo>
                  <a:lnTo>
                    <a:pt x="1662" y="269085"/>
                  </a:lnTo>
                  <a:lnTo>
                    <a:pt x="1693" y="268964"/>
                  </a:lnTo>
                  <a:lnTo>
                    <a:pt x="1718" y="268848"/>
                  </a:lnTo>
                  <a:lnTo>
                    <a:pt x="1736" y="268726"/>
                  </a:lnTo>
                  <a:lnTo>
                    <a:pt x="1740" y="268605"/>
                  </a:lnTo>
                  <a:lnTo>
                    <a:pt x="1711" y="268368"/>
                  </a:lnTo>
                  <a:lnTo>
                    <a:pt x="1688" y="268193"/>
                  </a:lnTo>
                  <a:lnTo>
                    <a:pt x="2196" y="267939"/>
                  </a:lnTo>
                  <a:lnTo>
                    <a:pt x="2196" y="266905"/>
                  </a:lnTo>
                  <a:lnTo>
                    <a:pt x="2273" y="266861"/>
                  </a:lnTo>
                  <a:lnTo>
                    <a:pt x="2382" y="266806"/>
                  </a:lnTo>
                  <a:lnTo>
                    <a:pt x="2495" y="266758"/>
                  </a:lnTo>
                  <a:lnTo>
                    <a:pt x="2611" y="266722"/>
                  </a:lnTo>
                  <a:lnTo>
                    <a:pt x="2727" y="266691"/>
                  </a:lnTo>
                  <a:lnTo>
                    <a:pt x="2845" y="266661"/>
                  </a:lnTo>
                  <a:lnTo>
                    <a:pt x="2964" y="266636"/>
                  </a:lnTo>
                  <a:lnTo>
                    <a:pt x="3085" y="266618"/>
                  </a:lnTo>
                  <a:lnTo>
                    <a:pt x="3206" y="266612"/>
                  </a:lnTo>
                  <a:lnTo>
                    <a:pt x="3449" y="266612"/>
                  </a:lnTo>
                  <a:lnTo>
                    <a:pt x="3692" y="266606"/>
                  </a:lnTo>
                  <a:lnTo>
                    <a:pt x="3935" y="266606"/>
                  </a:lnTo>
                  <a:lnTo>
                    <a:pt x="4178" y="266600"/>
                  </a:lnTo>
                  <a:lnTo>
                    <a:pt x="4420" y="266564"/>
                  </a:lnTo>
                  <a:lnTo>
                    <a:pt x="4537" y="266375"/>
                  </a:lnTo>
                  <a:lnTo>
                    <a:pt x="4519" y="266132"/>
                  </a:lnTo>
                  <a:lnTo>
                    <a:pt x="4552" y="265895"/>
                  </a:lnTo>
                  <a:lnTo>
                    <a:pt x="4720" y="265719"/>
                  </a:lnTo>
                  <a:lnTo>
                    <a:pt x="4901" y="265555"/>
                  </a:lnTo>
                  <a:lnTo>
                    <a:pt x="5071" y="265385"/>
                  </a:lnTo>
                  <a:lnTo>
                    <a:pt x="5228" y="265197"/>
                  </a:lnTo>
                  <a:lnTo>
                    <a:pt x="5389" y="265014"/>
                  </a:lnTo>
                  <a:lnTo>
                    <a:pt x="5479" y="264929"/>
                  </a:lnTo>
                  <a:lnTo>
                    <a:pt x="5580" y="264863"/>
                  </a:lnTo>
                  <a:lnTo>
                    <a:pt x="5690" y="264814"/>
                  </a:lnTo>
                  <a:lnTo>
                    <a:pt x="5811" y="264807"/>
                  </a:lnTo>
                  <a:lnTo>
                    <a:pt x="6054" y="264832"/>
                  </a:lnTo>
                  <a:lnTo>
                    <a:pt x="6297" y="264844"/>
                  </a:lnTo>
                  <a:lnTo>
                    <a:pt x="6539" y="264844"/>
                  </a:lnTo>
                  <a:lnTo>
                    <a:pt x="6783" y="264838"/>
                  </a:lnTo>
                  <a:lnTo>
                    <a:pt x="7026" y="264838"/>
                  </a:lnTo>
                  <a:lnTo>
                    <a:pt x="7268" y="264838"/>
                  </a:lnTo>
                  <a:lnTo>
                    <a:pt x="7512" y="264851"/>
                  </a:lnTo>
                  <a:lnTo>
                    <a:pt x="7754" y="264850"/>
                  </a:lnTo>
                  <a:lnTo>
                    <a:pt x="7873" y="264826"/>
                  </a:lnTo>
                  <a:lnTo>
                    <a:pt x="7986" y="264784"/>
                  </a:lnTo>
                  <a:lnTo>
                    <a:pt x="8081" y="264704"/>
                  </a:lnTo>
                  <a:lnTo>
                    <a:pt x="8158" y="264613"/>
                  </a:lnTo>
                  <a:lnTo>
                    <a:pt x="8228" y="264510"/>
                  </a:lnTo>
                  <a:lnTo>
                    <a:pt x="8292" y="264407"/>
                  </a:lnTo>
                  <a:lnTo>
                    <a:pt x="8352" y="264303"/>
                  </a:lnTo>
                  <a:lnTo>
                    <a:pt x="8411" y="264200"/>
                  </a:lnTo>
                  <a:lnTo>
                    <a:pt x="8468" y="264091"/>
                  </a:lnTo>
                  <a:lnTo>
                    <a:pt x="8524" y="263981"/>
                  </a:lnTo>
                  <a:lnTo>
                    <a:pt x="8575" y="263872"/>
                  </a:lnTo>
                  <a:lnTo>
                    <a:pt x="8621" y="263757"/>
                  </a:lnTo>
                  <a:lnTo>
                    <a:pt x="8662" y="263648"/>
                  </a:lnTo>
                  <a:lnTo>
                    <a:pt x="8690" y="263526"/>
                  </a:lnTo>
                  <a:lnTo>
                    <a:pt x="8703" y="263404"/>
                  </a:lnTo>
                  <a:lnTo>
                    <a:pt x="8944" y="263360"/>
                  </a:lnTo>
                  <a:lnTo>
                    <a:pt x="9165" y="262258"/>
                  </a:lnTo>
                  <a:lnTo>
                    <a:pt x="9306" y="262031"/>
                  </a:lnTo>
                  <a:lnTo>
                    <a:pt x="9426" y="261812"/>
                  </a:lnTo>
                  <a:lnTo>
                    <a:pt x="9534" y="261600"/>
                  </a:lnTo>
                  <a:lnTo>
                    <a:pt x="9577" y="261485"/>
                  </a:lnTo>
                  <a:lnTo>
                    <a:pt x="9610" y="261369"/>
                  </a:lnTo>
                  <a:lnTo>
                    <a:pt x="9633" y="261248"/>
                  </a:lnTo>
                  <a:lnTo>
                    <a:pt x="9646" y="261126"/>
                  </a:lnTo>
                  <a:lnTo>
                    <a:pt x="9649" y="261004"/>
                  </a:lnTo>
                  <a:lnTo>
                    <a:pt x="9651" y="260883"/>
                  </a:lnTo>
                  <a:lnTo>
                    <a:pt x="10149" y="260468"/>
                  </a:lnTo>
                  <a:lnTo>
                    <a:pt x="9185" y="256130"/>
                  </a:lnTo>
                  <a:lnTo>
                    <a:pt x="9184" y="255436"/>
                  </a:lnTo>
                  <a:lnTo>
                    <a:pt x="9319" y="255239"/>
                  </a:lnTo>
                  <a:lnTo>
                    <a:pt x="9464" y="255039"/>
                  </a:lnTo>
                  <a:lnTo>
                    <a:pt x="9613" y="254850"/>
                  </a:lnTo>
                  <a:lnTo>
                    <a:pt x="9765" y="254662"/>
                  </a:lnTo>
                  <a:lnTo>
                    <a:pt x="9915" y="254468"/>
                  </a:lnTo>
                  <a:lnTo>
                    <a:pt x="10060" y="254273"/>
                  </a:lnTo>
                  <a:lnTo>
                    <a:pt x="10125" y="254170"/>
                  </a:lnTo>
                  <a:lnTo>
                    <a:pt x="10179" y="254060"/>
                  </a:lnTo>
                  <a:lnTo>
                    <a:pt x="10222" y="253951"/>
                  </a:lnTo>
                  <a:lnTo>
                    <a:pt x="10255" y="253830"/>
                  </a:lnTo>
                  <a:lnTo>
                    <a:pt x="10280" y="253708"/>
                  </a:lnTo>
                  <a:lnTo>
                    <a:pt x="10300" y="253593"/>
                  </a:lnTo>
                  <a:lnTo>
                    <a:pt x="10314" y="253471"/>
                  </a:lnTo>
                  <a:lnTo>
                    <a:pt x="10325" y="253350"/>
                  </a:lnTo>
                  <a:lnTo>
                    <a:pt x="10334" y="253228"/>
                  </a:lnTo>
                  <a:lnTo>
                    <a:pt x="10342" y="253106"/>
                  </a:lnTo>
                  <a:lnTo>
                    <a:pt x="10345" y="253041"/>
                  </a:lnTo>
                  <a:lnTo>
                    <a:pt x="11353" y="252033"/>
                  </a:lnTo>
                  <a:lnTo>
                    <a:pt x="10441" y="250390"/>
                  </a:lnTo>
                  <a:lnTo>
                    <a:pt x="10494" y="250221"/>
                  </a:lnTo>
                  <a:lnTo>
                    <a:pt x="10546" y="249984"/>
                  </a:lnTo>
                  <a:lnTo>
                    <a:pt x="10544" y="249741"/>
                  </a:lnTo>
                  <a:lnTo>
                    <a:pt x="10522" y="249503"/>
                  </a:lnTo>
                  <a:lnTo>
                    <a:pt x="11112" y="248899"/>
                  </a:lnTo>
                  <a:lnTo>
                    <a:pt x="10148" y="247212"/>
                  </a:lnTo>
                  <a:lnTo>
                    <a:pt x="8460" y="245043"/>
                  </a:lnTo>
                  <a:lnTo>
                    <a:pt x="7176" y="243209"/>
                  </a:lnTo>
                  <a:lnTo>
                    <a:pt x="7237" y="243107"/>
                  </a:lnTo>
                  <a:lnTo>
                    <a:pt x="7312" y="243009"/>
                  </a:lnTo>
                  <a:lnTo>
                    <a:pt x="7397" y="242924"/>
                  </a:lnTo>
                  <a:lnTo>
                    <a:pt x="7484" y="242839"/>
                  </a:lnTo>
                  <a:lnTo>
                    <a:pt x="7576" y="242760"/>
                  </a:lnTo>
                  <a:lnTo>
                    <a:pt x="7668" y="242681"/>
                  </a:lnTo>
                  <a:lnTo>
                    <a:pt x="7762" y="242602"/>
                  </a:lnTo>
                  <a:lnTo>
                    <a:pt x="7860" y="242529"/>
                  </a:lnTo>
                  <a:lnTo>
                    <a:pt x="7964" y="242469"/>
                  </a:lnTo>
                  <a:lnTo>
                    <a:pt x="8070" y="242408"/>
                  </a:lnTo>
                  <a:lnTo>
                    <a:pt x="8178" y="242353"/>
                  </a:lnTo>
                  <a:lnTo>
                    <a:pt x="8391" y="242232"/>
                  </a:lnTo>
                  <a:lnTo>
                    <a:pt x="8483" y="242152"/>
                  </a:lnTo>
                  <a:lnTo>
                    <a:pt x="8556" y="242061"/>
                  </a:lnTo>
                  <a:lnTo>
                    <a:pt x="8603" y="241946"/>
                  </a:lnTo>
                  <a:lnTo>
                    <a:pt x="8633" y="241831"/>
                  </a:lnTo>
                  <a:lnTo>
                    <a:pt x="8649" y="241709"/>
                  </a:lnTo>
                  <a:lnTo>
                    <a:pt x="8659" y="241588"/>
                  </a:lnTo>
                  <a:lnTo>
                    <a:pt x="8665" y="241466"/>
                  </a:lnTo>
                  <a:lnTo>
                    <a:pt x="8645" y="241223"/>
                  </a:lnTo>
                  <a:lnTo>
                    <a:pt x="8600" y="240986"/>
                  </a:lnTo>
                  <a:lnTo>
                    <a:pt x="8559" y="240749"/>
                  </a:lnTo>
                  <a:lnTo>
                    <a:pt x="8554" y="240622"/>
                  </a:lnTo>
                  <a:lnTo>
                    <a:pt x="8727" y="240360"/>
                  </a:lnTo>
                  <a:lnTo>
                    <a:pt x="8833" y="240299"/>
                  </a:lnTo>
                  <a:lnTo>
                    <a:pt x="8941" y="240245"/>
                  </a:lnTo>
                  <a:lnTo>
                    <a:pt x="9051" y="240197"/>
                  </a:lnTo>
                  <a:lnTo>
                    <a:pt x="9165" y="240154"/>
                  </a:lnTo>
                  <a:lnTo>
                    <a:pt x="9280" y="240111"/>
                  </a:lnTo>
                  <a:lnTo>
                    <a:pt x="9399" y="240087"/>
                  </a:lnTo>
                  <a:lnTo>
                    <a:pt x="9520" y="240075"/>
                  </a:lnTo>
                  <a:lnTo>
                    <a:pt x="9642" y="240069"/>
                  </a:lnTo>
                  <a:lnTo>
                    <a:pt x="9884" y="240050"/>
                  </a:lnTo>
                  <a:lnTo>
                    <a:pt x="10127" y="240038"/>
                  </a:lnTo>
                  <a:lnTo>
                    <a:pt x="10369" y="240020"/>
                  </a:lnTo>
                  <a:lnTo>
                    <a:pt x="10611" y="239990"/>
                  </a:lnTo>
                  <a:lnTo>
                    <a:pt x="10730" y="239965"/>
                  </a:lnTo>
                  <a:lnTo>
                    <a:pt x="10847" y="239935"/>
                  </a:lnTo>
                  <a:lnTo>
                    <a:pt x="10963" y="239899"/>
                  </a:lnTo>
                  <a:lnTo>
                    <a:pt x="11079" y="239862"/>
                  </a:lnTo>
                  <a:lnTo>
                    <a:pt x="11310" y="239789"/>
                  </a:lnTo>
                  <a:lnTo>
                    <a:pt x="11541" y="239710"/>
                  </a:lnTo>
                  <a:lnTo>
                    <a:pt x="11774" y="239643"/>
                  </a:lnTo>
                  <a:lnTo>
                    <a:pt x="12009" y="239583"/>
                  </a:lnTo>
                  <a:lnTo>
                    <a:pt x="12249" y="239534"/>
                  </a:lnTo>
                  <a:lnTo>
                    <a:pt x="12364" y="239497"/>
                  </a:lnTo>
                  <a:lnTo>
                    <a:pt x="12467" y="239437"/>
                  </a:lnTo>
                  <a:lnTo>
                    <a:pt x="12560" y="239358"/>
                  </a:lnTo>
                  <a:lnTo>
                    <a:pt x="12649" y="239273"/>
                  </a:lnTo>
                  <a:lnTo>
                    <a:pt x="12734" y="239188"/>
                  </a:lnTo>
                  <a:lnTo>
                    <a:pt x="12814" y="239097"/>
                  </a:lnTo>
                  <a:lnTo>
                    <a:pt x="12894" y="239006"/>
                  </a:lnTo>
                  <a:lnTo>
                    <a:pt x="12971" y="238914"/>
                  </a:lnTo>
                  <a:lnTo>
                    <a:pt x="13049" y="238817"/>
                  </a:lnTo>
                  <a:lnTo>
                    <a:pt x="13206" y="238635"/>
                  </a:lnTo>
                  <a:lnTo>
                    <a:pt x="13373" y="238459"/>
                  </a:lnTo>
                  <a:lnTo>
                    <a:pt x="13536" y="238276"/>
                  </a:lnTo>
                  <a:lnTo>
                    <a:pt x="13608" y="238179"/>
                  </a:lnTo>
                  <a:lnTo>
                    <a:pt x="13671" y="238070"/>
                  </a:lnTo>
                  <a:lnTo>
                    <a:pt x="13716" y="237960"/>
                  </a:lnTo>
                  <a:lnTo>
                    <a:pt x="13731" y="237839"/>
                  </a:lnTo>
                  <a:lnTo>
                    <a:pt x="13719" y="237674"/>
                  </a:lnTo>
                  <a:lnTo>
                    <a:pt x="14726" y="236849"/>
                  </a:lnTo>
                  <a:lnTo>
                    <a:pt x="12316" y="234198"/>
                  </a:lnTo>
                  <a:lnTo>
                    <a:pt x="11593" y="232511"/>
                  </a:lnTo>
                  <a:lnTo>
                    <a:pt x="11340" y="232258"/>
                  </a:lnTo>
                  <a:lnTo>
                    <a:pt x="11439" y="232055"/>
                  </a:lnTo>
                  <a:lnTo>
                    <a:pt x="11534" y="231831"/>
                  </a:lnTo>
                  <a:lnTo>
                    <a:pt x="11623" y="231606"/>
                  </a:lnTo>
                  <a:lnTo>
                    <a:pt x="11665" y="231490"/>
                  </a:lnTo>
                  <a:lnTo>
                    <a:pt x="11704" y="231375"/>
                  </a:lnTo>
                  <a:lnTo>
                    <a:pt x="11739" y="231259"/>
                  </a:lnTo>
                  <a:lnTo>
                    <a:pt x="11759" y="231138"/>
                  </a:lnTo>
                  <a:lnTo>
                    <a:pt x="11764" y="231016"/>
                  </a:lnTo>
                  <a:lnTo>
                    <a:pt x="11744" y="230779"/>
                  </a:lnTo>
                  <a:lnTo>
                    <a:pt x="11730" y="230530"/>
                  </a:lnTo>
                  <a:lnTo>
                    <a:pt x="11780" y="230299"/>
                  </a:lnTo>
                  <a:lnTo>
                    <a:pt x="11880" y="230075"/>
                  </a:lnTo>
                  <a:lnTo>
                    <a:pt x="11982" y="229856"/>
                  </a:lnTo>
                  <a:lnTo>
                    <a:pt x="12078" y="229631"/>
                  </a:lnTo>
                  <a:lnTo>
                    <a:pt x="12102" y="229510"/>
                  </a:lnTo>
                  <a:lnTo>
                    <a:pt x="12119" y="229388"/>
                  </a:lnTo>
                  <a:lnTo>
                    <a:pt x="12128" y="229267"/>
                  </a:lnTo>
                  <a:lnTo>
                    <a:pt x="12129" y="229151"/>
                  </a:lnTo>
                  <a:lnTo>
                    <a:pt x="12123" y="228908"/>
                  </a:lnTo>
                  <a:lnTo>
                    <a:pt x="12112" y="228746"/>
                  </a:lnTo>
                  <a:lnTo>
                    <a:pt x="13039" y="227450"/>
                  </a:lnTo>
                  <a:lnTo>
                    <a:pt x="11979" y="226391"/>
                  </a:lnTo>
                  <a:lnTo>
                    <a:pt x="12009" y="226253"/>
                  </a:lnTo>
                  <a:lnTo>
                    <a:pt x="12035" y="226138"/>
                  </a:lnTo>
                  <a:lnTo>
                    <a:pt x="12059" y="226016"/>
                  </a:lnTo>
                  <a:lnTo>
                    <a:pt x="12080" y="225895"/>
                  </a:lnTo>
                  <a:lnTo>
                    <a:pt x="12098" y="225773"/>
                  </a:lnTo>
                  <a:lnTo>
                    <a:pt x="12114" y="225652"/>
                  </a:lnTo>
                  <a:lnTo>
                    <a:pt x="12125" y="225530"/>
                  </a:lnTo>
                  <a:lnTo>
                    <a:pt x="12133" y="225415"/>
                  </a:lnTo>
                  <a:lnTo>
                    <a:pt x="12138" y="225329"/>
                  </a:lnTo>
                  <a:lnTo>
                    <a:pt x="12315" y="224799"/>
                  </a:lnTo>
                  <a:lnTo>
                    <a:pt x="13279" y="223353"/>
                  </a:lnTo>
                  <a:lnTo>
                    <a:pt x="12556" y="221906"/>
                  </a:lnTo>
                  <a:lnTo>
                    <a:pt x="12074" y="219017"/>
                  </a:lnTo>
                  <a:lnTo>
                    <a:pt x="12234" y="219023"/>
                  </a:lnTo>
                  <a:lnTo>
                    <a:pt x="12476" y="219011"/>
                  </a:lnTo>
                  <a:lnTo>
                    <a:pt x="12597" y="218987"/>
                  </a:lnTo>
                  <a:lnTo>
                    <a:pt x="12711" y="218950"/>
                  </a:lnTo>
                  <a:lnTo>
                    <a:pt x="12821" y="218896"/>
                  </a:lnTo>
                  <a:lnTo>
                    <a:pt x="12929" y="218841"/>
                  </a:lnTo>
                  <a:lnTo>
                    <a:pt x="13037" y="218781"/>
                  </a:lnTo>
                  <a:lnTo>
                    <a:pt x="13256" y="218677"/>
                  </a:lnTo>
                  <a:lnTo>
                    <a:pt x="13481" y="218586"/>
                  </a:lnTo>
                  <a:lnTo>
                    <a:pt x="13707" y="218495"/>
                  </a:lnTo>
                  <a:lnTo>
                    <a:pt x="13817" y="218440"/>
                  </a:lnTo>
                  <a:lnTo>
                    <a:pt x="13912" y="218367"/>
                  </a:lnTo>
                  <a:lnTo>
                    <a:pt x="14001" y="218282"/>
                  </a:lnTo>
                  <a:lnTo>
                    <a:pt x="14081" y="218191"/>
                  </a:lnTo>
                  <a:lnTo>
                    <a:pt x="14148" y="218088"/>
                  </a:lnTo>
                  <a:lnTo>
                    <a:pt x="14205" y="217985"/>
                  </a:lnTo>
                  <a:lnTo>
                    <a:pt x="14253" y="217869"/>
                  </a:lnTo>
                  <a:lnTo>
                    <a:pt x="14271" y="217753"/>
                  </a:lnTo>
                  <a:lnTo>
                    <a:pt x="14265" y="217562"/>
                  </a:lnTo>
                  <a:lnTo>
                    <a:pt x="15207" y="217327"/>
                  </a:lnTo>
                  <a:lnTo>
                    <a:pt x="15206" y="215399"/>
                  </a:lnTo>
                  <a:lnTo>
                    <a:pt x="14001" y="213712"/>
                  </a:lnTo>
                  <a:lnTo>
                    <a:pt x="14200" y="213050"/>
                  </a:lnTo>
                  <a:lnTo>
                    <a:pt x="14242" y="212966"/>
                  </a:lnTo>
                  <a:lnTo>
                    <a:pt x="14288" y="212857"/>
                  </a:lnTo>
                  <a:lnTo>
                    <a:pt x="14323" y="212741"/>
                  </a:lnTo>
                  <a:lnTo>
                    <a:pt x="14354" y="212620"/>
                  </a:lnTo>
                  <a:lnTo>
                    <a:pt x="14379" y="212504"/>
                  </a:lnTo>
                  <a:lnTo>
                    <a:pt x="14399" y="212386"/>
                  </a:lnTo>
                  <a:lnTo>
                    <a:pt x="14724" y="211302"/>
                  </a:lnTo>
                  <a:lnTo>
                    <a:pt x="15206" y="209615"/>
                  </a:lnTo>
                  <a:lnTo>
                    <a:pt x="14118" y="209252"/>
                  </a:lnTo>
                  <a:lnTo>
                    <a:pt x="14307" y="209066"/>
                  </a:lnTo>
                  <a:lnTo>
                    <a:pt x="14505" y="208920"/>
                  </a:lnTo>
                  <a:lnTo>
                    <a:pt x="14726" y="208823"/>
                  </a:lnTo>
                  <a:lnTo>
                    <a:pt x="14955" y="208737"/>
                  </a:lnTo>
                  <a:lnTo>
                    <a:pt x="15058" y="208671"/>
                  </a:lnTo>
                  <a:lnTo>
                    <a:pt x="15137" y="208580"/>
                  </a:lnTo>
                  <a:lnTo>
                    <a:pt x="15188" y="208471"/>
                  </a:lnTo>
                  <a:lnTo>
                    <a:pt x="15228" y="208355"/>
                  </a:lnTo>
                  <a:lnTo>
                    <a:pt x="15265" y="208239"/>
                  </a:lnTo>
                  <a:lnTo>
                    <a:pt x="15346" y="208009"/>
                  </a:lnTo>
                  <a:lnTo>
                    <a:pt x="15452" y="207790"/>
                  </a:lnTo>
                  <a:lnTo>
                    <a:pt x="15929" y="207687"/>
                  </a:lnTo>
                  <a:lnTo>
                    <a:pt x="15993" y="207451"/>
                  </a:lnTo>
                  <a:lnTo>
                    <a:pt x="19069" y="208331"/>
                  </a:lnTo>
                  <a:lnTo>
                    <a:pt x="19754" y="215475"/>
                  </a:lnTo>
                  <a:lnTo>
                    <a:pt x="22820" y="218094"/>
                  </a:lnTo>
                  <a:lnTo>
                    <a:pt x="26750" y="229868"/>
                  </a:lnTo>
                  <a:lnTo>
                    <a:pt x="29206" y="232851"/>
                  </a:lnTo>
                  <a:lnTo>
                    <a:pt x="32624" y="234027"/>
                  </a:lnTo>
                  <a:lnTo>
                    <a:pt x="35731" y="233228"/>
                  </a:lnTo>
                  <a:lnTo>
                    <a:pt x="38256" y="231867"/>
                  </a:lnTo>
                  <a:lnTo>
                    <a:pt x="39006" y="228616"/>
                  </a:lnTo>
                  <a:lnTo>
                    <a:pt x="40007" y="226113"/>
                  </a:lnTo>
                  <a:lnTo>
                    <a:pt x="41508" y="224865"/>
                  </a:lnTo>
                  <a:lnTo>
                    <a:pt x="43453" y="224649"/>
                  </a:lnTo>
                  <a:lnTo>
                    <a:pt x="54168" y="223890"/>
                  </a:lnTo>
                  <a:lnTo>
                    <a:pt x="61509" y="218076"/>
                  </a:lnTo>
                  <a:lnTo>
                    <a:pt x="68211" y="215384"/>
                  </a:lnTo>
                  <a:lnTo>
                    <a:pt x="68774" y="213106"/>
                  </a:lnTo>
                  <a:lnTo>
                    <a:pt x="70274" y="210105"/>
                  </a:lnTo>
                  <a:lnTo>
                    <a:pt x="74133" y="208805"/>
                  </a:lnTo>
                  <a:lnTo>
                    <a:pt x="78399" y="207583"/>
                  </a:lnTo>
                  <a:lnTo>
                    <a:pt x="82506" y="208768"/>
                  </a:lnTo>
                  <a:lnTo>
                    <a:pt x="91065" y="206687"/>
                  </a:lnTo>
                  <a:lnTo>
                    <a:pt x="93090" y="202926"/>
                  </a:lnTo>
                  <a:lnTo>
                    <a:pt x="96638" y="196855"/>
                  </a:lnTo>
                  <a:lnTo>
                    <a:pt x="101191" y="195396"/>
                  </a:lnTo>
                  <a:lnTo>
                    <a:pt x="103127" y="192978"/>
                  </a:lnTo>
                  <a:lnTo>
                    <a:pt x="104579" y="190801"/>
                  </a:lnTo>
                  <a:lnTo>
                    <a:pt x="111840" y="184023"/>
                  </a:lnTo>
                  <a:lnTo>
                    <a:pt x="114745" y="183780"/>
                  </a:lnTo>
                  <a:lnTo>
                    <a:pt x="117649" y="181116"/>
                  </a:lnTo>
                  <a:lnTo>
                    <a:pt x="137002" y="179497"/>
                  </a:lnTo>
                  <a:lnTo>
                    <a:pt x="140280" y="177692"/>
                  </a:lnTo>
                  <a:lnTo>
                    <a:pt x="143336" y="175691"/>
                  </a:lnTo>
                  <a:lnTo>
                    <a:pt x="143525" y="173804"/>
                  </a:lnTo>
                  <a:lnTo>
                    <a:pt x="143336" y="171918"/>
                  </a:lnTo>
                  <a:lnTo>
                    <a:pt x="142015" y="170408"/>
                  </a:lnTo>
                  <a:lnTo>
                    <a:pt x="140505" y="168330"/>
                  </a:lnTo>
                  <a:lnTo>
                    <a:pt x="141638" y="165500"/>
                  </a:lnTo>
                  <a:lnTo>
                    <a:pt x="142770" y="164746"/>
                  </a:lnTo>
                  <a:lnTo>
                    <a:pt x="146168" y="164934"/>
                  </a:lnTo>
                  <a:lnTo>
                    <a:pt x="148622" y="164934"/>
                  </a:lnTo>
                  <a:lnTo>
                    <a:pt x="151642" y="164555"/>
                  </a:lnTo>
                  <a:lnTo>
                    <a:pt x="154095" y="162292"/>
                  </a:lnTo>
                  <a:lnTo>
                    <a:pt x="155475" y="160007"/>
                  </a:lnTo>
                  <a:lnTo>
                    <a:pt x="158248" y="155120"/>
                  </a:lnTo>
                  <a:lnTo>
                    <a:pt x="160702" y="155120"/>
                  </a:lnTo>
                  <a:lnTo>
                    <a:pt x="163533" y="155496"/>
                  </a:lnTo>
                  <a:lnTo>
                    <a:pt x="165798" y="156817"/>
                  </a:lnTo>
                  <a:lnTo>
                    <a:pt x="172027" y="153798"/>
                  </a:lnTo>
                  <a:lnTo>
                    <a:pt x="175236" y="153041"/>
                  </a:lnTo>
                  <a:lnTo>
                    <a:pt x="177501" y="151155"/>
                  </a:lnTo>
                  <a:lnTo>
                    <a:pt x="178634" y="149266"/>
                  </a:lnTo>
                  <a:lnTo>
                    <a:pt x="180144" y="147568"/>
                  </a:lnTo>
                  <a:lnTo>
                    <a:pt x="182220" y="145113"/>
                  </a:lnTo>
                  <a:lnTo>
                    <a:pt x="183873" y="143491"/>
                  </a:lnTo>
                  <a:lnTo>
                    <a:pt x="188260" y="145493"/>
                  </a:lnTo>
                  <a:lnTo>
                    <a:pt x="189393" y="147568"/>
                  </a:lnTo>
                  <a:lnTo>
                    <a:pt x="189393" y="150211"/>
                  </a:lnTo>
                  <a:lnTo>
                    <a:pt x="191280" y="155120"/>
                  </a:lnTo>
                  <a:lnTo>
                    <a:pt x="192371" y="155937"/>
                  </a:lnTo>
                  <a:lnTo>
                    <a:pt x="194867" y="156438"/>
                  </a:lnTo>
                  <a:lnTo>
                    <a:pt x="196943" y="157383"/>
                  </a:lnTo>
                  <a:lnTo>
                    <a:pt x="199208" y="159272"/>
                  </a:lnTo>
                  <a:lnTo>
                    <a:pt x="200718" y="161912"/>
                  </a:lnTo>
                  <a:lnTo>
                    <a:pt x="202228" y="163613"/>
                  </a:lnTo>
                  <a:lnTo>
                    <a:pt x="204493" y="167577"/>
                  </a:lnTo>
                  <a:lnTo>
                    <a:pt x="207224" y="168355"/>
                  </a:lnTo>
                  <a:lnTo>
                    <a:pt x="213009" y="166909"/>
                  </a:lnTo>
                  <a:lnTo>
                    <a:pt x="216337" y="164883"/>
                  </a:lnTo>
                  <a:lnTo>
                    <a:pt x="222846" y="156927"/>
                  </a:lnTo>
                  <a:lnTo>
                    <a:pt x="229356" y="150129"/>
                  </a:lnTo>
                  <a:lnTo>
                    <a:pt x="235431" y="148027"/>
                  </a:lnTo>
                  <a:lnTo>
                    <a:pt x="245702" y="145499"/>
                  </a:lnTo>
                  <a:lnTo>
                    <a:pt x="251488" y="141738"/>
                  </a:lnTo>
                  <a:lnTo>
                    <a:pt x="256406" y="136675"/>
                  </a:lnTo>
                  <a:lnTo>
                    <a:pt x="258884" y="132741"/>
                  </a:lnTo>
                  <a:lnTo>
                    <a:pt x="259784" y="130760"/>
                  </a:lnTo>
                  <a:lnTo>
                    <a:pt x="264073" y="126404"/>
                  </a:lnTo>
                  <a:lnTo>
                    <a:pt x="266446" y="127881"/>
                  </a:lnTo>
                  <a:lnTo>
                    <a:pt x="269507" y="129499"/>
                  </a:lnTo>
                  <a:lnTo>
                    <a:pt x="270407" y="131660"/>
                  </a:lnTo>
                  <a:lnTo>
                    <a:pt x="270582" y="134071"/>
                  </a:lnTo>
                  <a:lnTo>
                    <a:pt x="274343" y="136674"/>
                  </a:lnTo>
                  <a:lnTo>
                    <a:pt x="279407" y="136675"/>
                  </a:lnTo>
                  <a:lnTo>
                    <a:pt x="282010" y="134795"/>
                  </a:lnTo>
                  <a:lnTo>
                    <a:pt x="285591" y="132765"/>
                  </a:lnTo>
                  <a:lnTo>
                    <a:pt x="288954" y="133349"/>
                  </a:lnTo>
                  <a:lnTo>
                    <a:pt x="290834" y="137544"/>
                  </a:lnTo>
                  <a:lnTo>
                    <a:pt x="288086" y="164160"/>
                  </a:lnTo>
                  <a:lnTo>
                    <a:pt x="292715" y="165317"/>
                  </a:lnTo>
                  <a:lnTo>
                    <a:pt x="295319" y="167921"/>
                  </a:lnTo>
                  <a:lnTo>
                    <a:pt x="298356" y="171827"/>
                  </a:lnTo>
                  <a:lnTo>
                    <a:pt x="299513" y="176022"/>
                  </a:lnTo>
                  <a:lnTo>
                    <a:pt x="306022" y="182529"/>
                  </a:lnTo>
                  <a:lnTo>
                    <a:pt x="310218" y="182098"/>
                  </a:lnTo>
                  <a:lnTo>
                    <a:pt x="314123" y="178337"/>
                  </a:lnTo>
                  <a:lnTo>
                    <a:pt x="320922" y="177468"/>
                  </a:lnTo>
                  <a:lnTo>
                    <a:pt x="328878" y="179060"/>
                  </a:lnTo>
                  <a:lnTo>
                    <a:pt x="337524" y="183039"/>
                  </a:lnTo>
                  <a:lnTo>
                    <a:pt x="339744" y="186630"/>
                  </a:lnTo>
                  <a:lnTo>
                    <a:pt x="344520" y="186903"/>
                  </a:lnTo>
                  <a:lnTo>
                    <a:pt x="352921" y="180244"/>
                  </a:lnTo>
                  <a:lnTo>
                    <a:pt x="361209" y="179984"/>
                  </a:lnTo>
                  <a:lnTo>
                    <a:pt x="372664" y="188106"/>
                  </a:lnTo>
                  <a:lnTo>
                    <a:pt x="392237" y="224046"/>
                  </a:lnTo>
                  <a:lnTo>
                    <a:pt x="394257" y="223277"/>
                  </a:lnTo>
                  <a:lnTo>
                    <a:pt x="411521" y="224935"/>
                  </a:lnTo>
                  <a:lnTo>
                    <a:pt x="423353" y="227202"/>
                  </a:lnTo>
                  <a:lnTo>
                    <a:pt x="426741" y="228435"/>
                  </a:lnTo>
                  <a:lnTo>
                    <a:pt x="428590" y="230437"/>
                  </a:lnTo>
                  <a:lnTo>
                    <a:pt x="431516" y="230747"/>
                  </a:lnTo>
                  <a:lnTo>
                    <a:pt x="432440" y="233210"/>
                  </a:lnTo>
                  <a:lnTo>
                    <a:pt x="433518" y="235212"/>
                  </a:lnTo>
                  <a:lnTo>
                    <a:pt x="435521" y="236445"/>
                  </a:lnTo>
                  <a:lnTo>
                    <a:pt x="436599" y="238754"/>
                  </a:lnTo>
                  <a:lnTo>
                    <a:pt x="438139" y="242606"/>
                  </a:lnTo>
                  <a:lnTo>
                    <a:pt x="440296" y="238754"/>
                  </a:lnTo>
                  <a:lnTo>
                    <a:pt x="441682" y="237062"/>
                  </a:lnTo>
                  <a:lnTo>
                    <a:pt x="446457" y="231515"/>
                  </a:lnTo>
                  <a:lnTo>
                    <a:pt x="451232" y="228897"/>
                  </a:lnTo>
                  <a:lnTo>
                    <a:pt x="451232" y="227512"/>
                  </a:lnTo>
                  <a:lnTo>
                    <a:pt x="450923" y="222120"/>
                  </a:lnTo>
                  <a:lnTo>
                    <a:pt x="450770" y="220886"/>
                  </a:lnTo>
                  <a:lnTo>
                    <a:pt x="449229" y="217654"/>
                  </a:lnTo>
                  <a:lnTo>
                    <a:pt x="447689" y="215649"/>
                  </a:lnTo>
                  <a:lnTo>
                    <a:pt x="444520" y="209984"/>
                  </a:lnTo>
                  <a:lnTo>
                    <a:pt x="443172" y="204097"/>
                  </a:lnTo>
                  <a:lnTo>
                    <a:pt x="443620" y="201342"/>
                  </a:lnTo>
                  <a:lnTo>
                    <a:pt x="445781" y="197922"/>
                  </a:lnTo>
                  <a:lnTo>
                    <a:pt x="448121" y="194322"/>
                  </a:lnTo>
                  <a:lnTo>
                    <a:pt x="448301" y="190360"/>
                  </a:lnTo>
                  <a:lnTo>
                    <a:pt x="446680" y="184057"/>
                  </a:lnTo>
                  <a:lnTo>
                    <a:pt x="448081" y="177244"/>
                  </a:lnTo>
                  <a:lnTo>
                    <a:pt x="452576" y="167052"/>
                  </a:lnTo>
                  <a:lnTo>
                    <a:pt x="458506" y="165026"/>
                  </a:lnTo>
                  <a:lnTo>
                    <a:pt x="463499" y="160518"/>
                  </a:lnTo>
                  <a:lnTo>
                    <a:pt x="463066" y="156150"/>
                  </a:lnTo>
                  <a:lnTo>
                    <a:pt x="461805" y="153628"/>
                  </a:lnTo>
                  <a:lnTo>
                    <a:pt x="460905" y="149847"/>
                  </a:lnTo>
                  <a:lnTo>
                    <a:pt x="460365" y="145527"/>
                  </a:lnTo>
                  <a:lnTo>
                    <a:pt x="459645" y="143546"/>
                  </a:lnTo>
                  <a:lnTo>
                    <a:pt x="458924" y="139944"/>
                  </a:lnTo>
                  <a:lnTo>
                    <a:pt x="460365" y="137963"/>
                  </a:lnTo>
                  <a:lnTo>
                    <a:pt x="462267" y="137687"/>
                  </a:lnTo>
                  <a:lnTo>
                    <a:pt x="463581" y="130524"/>
                  </a:lnTo>
                  <a:lnTo>
                    <a:pt x="463426" y="127881"/>
                  </a:lnTo>
                  <a:lnTo>
                    <a:pt x="465947" y="123738"/>
                  </a:lnTo>
                  <a:lnTo>
                    <a:pt x="469187" y="119776"/>
                  </a:lnTo>
                  <a:lnTo>
                    <a:pt x="470088" y="117258"/>
                  </a:lnTo>
                  <a:lnTo>
                    <a:pt x="471709" y="113834"/>
                  </a:lnTo>
                  <a:lnTo>
                    <a:pt x="475287" y="107832"/>
                  </a:lnTo>
                  <a:lnTo>
                    <a:pt x="475573" y="101963"/>
                  </a:lnTo>
                  <a:lnTo>
                    <a:pt x="477637" y="94333"/>
                  </a:lnTo>
                  <a:lnTo>
                    <a:pt x="477252" y="84691"/>
                  </a:lnTo>
                  <a:lnTo>
                    <a:pt x="475090" y="78712"/>
                  </a:lnTo>
                  <a:lnTo>
                    <a:pt x="469950" y="77923"/>
                  </a:lnTo>
                  <a:lnTo>
                    <a:pt x="469100" y="75894"/>
                  </a:lnTo>
                  <a:lnTo>
                    <a:pt x="478612" y="64089"/>
                  </a:lnTo>
                  <a:lnTo>
                    <a:pt x="476390" y="63512"/>
                  </a:lnTo>
                  <a:lnTo>
                    <a:pt x="476210" y="60629"/>
                  </a:lnTo>
                  <a:lnTo>
                    <a:pt x="475489" y="58828"/>
                  </a:lnTo>
                  <a:lnTo>
                    <a:pt x="474769" y="58290"/>
                  </a:lnTo>
                  <a:lnTo>
                    <a:pt x="474410" y="55590"/>
                  </a:lnTo>
                  <a:lnTo>
                    <a:pt x="474909" y="51632"/>
                  </a:lnTo>
                  <a:lnTo>
                    <a:pt x="472522" y="49894"/>
                  </a:lnTo>
                  <a:lnTo>
                    <a:pt x="470570" y="48160"/>
                  </a:lnTo>
                  <a:lnTo>
                    <a:pt x="467533" y="46640"/>
                  </a:lnTo>
                  <a:lnTo>
                    <a:pt x="465797" y="44687"/>
                  </a:lnTo>
                  <a:lnTo>
                    <a:pt x="465580" y="40784"/>
                  </a:lnTo>
                  <a:lnTo>
                    <a:pt x="464279" y="34708"/>
                  </a:lnTo>
                  <a:lnTo>
                    <a:pt x="469268" y="17138"/>
                  </a:lnTo>
                  <a:lnTo>
                    <a:pt x="473607" y="10413"/>
                  </a:lnTo>
                  <a:lnTo>
                    <a:pt x="479893" y="4860"/>
                  </a:lnTo>
                  <a:lnTo>
                    <a:pt x="488337" y="1299"/>
                  </a:lnTo>
                  <a:lnTo>
                    <a:pt x="491396" y="0"/>
                  </a:lnTo>
                  <a:lnTo>
                    <a:pt x="496169" y="431"/>
                  </a:lnTo>
                  <a:lnTo>
                    <a:pt x="500074" y="2384"/>
                  </a:lnTo>
                  <a:lnTo>
                    <a:pt x="504514" y="8450"/>
                  </a:lnTo>
                  <a:lnTo>
                    <a:pt x="505298" y="9659"/>
                  </a:lnTo>
                  <a:lnTo>
                    <a:pt x="505721" y="10337"/>
                  </a:lnTo>
                  <a:lnTo>
                    <a:pt x="506314" y="10823"/>
                  </a:lnTo>
                  <a:lnTo>
                    <a:pt x="507112" y="11084"/>
                  </a:lnTo>
                  <a:lnTo>
                    <a:pt x="507533" y="11403"/>
                  </a:lnTo>
                  <a:lnTo>
                    <a:pt x="514381" y="15188"/>
                  </a:lnTo>
                  <a:lnTo>
                    <a:pt x="517952" y="18493"/>
                  </a:lnTo>
                  <a:lnTo>
                    <a:pt x="519767" y="18718"/>
                  </a:lnTo>
                  <a:lnTo>
                    <a:pt x="522750" y="23824"/>
                  </a:lnTo>
                  <a:lnTo>
                    <a:pt x="520331" y="31413"/>
                  </a:lnTo>
                  <a:lnTo>
                    <a:pt x="522516" y="39423"/>
                  </a:lnTo>
                  <a:lnTo>
                    <a:pt x="526887" y="50350"/>
                  </a:lnTo>
                  <a:lnTo>
                    <a:pt x="523973" y="62005"/>
                  </a:lnTo>
                  <a:lnTo>
                    <a:pt x="524671" y="83245"/>
                  </a:lnTo>
                  <a:lnTo>
                    <a:pt x="527615" y="89685"/>
                  </a:lnTo>
                  <a:lnTo>
                    <a:pt x="532714" y="94785"/>
                  </a:lnTo>
                  <a:lnTo>
                    <a:pt x="534171" y="101341"/>
                  </a:lnTo>
                  <a:lnTo>
                    <a:pt x="535914" y="111486"/>
                  </a:lnTo>
                  <a:lnTo>
                    <a:pt x="538339" y="115123"/>
                  </a:lnTo>
                  <a:lnTo>
                    <a:pt x="541232" y="117726"/>
                  </a:lnTo>
                  <a:lnTo>
                    <a:pt x="541666" y="119172"/>
                  </a:lnTo>
                  <a:lnTo>
                    <a:pt x="541666" y="119895"/>
                  </a:lnTo>
                  <a:lnTo>
                    <a:pt x="540075" y="121052"/>
                  </a:lnTo>
                  <a:lnTo>
                    <a:pt x="540364" y="122933"/>
                  </a:lnTo>
                  <a:lnTo>
                    <a:pt x="541377" y="123367"/>
                  </a:lnTo>
                  <a:lnTo>
                    <a:pt x="542823" y="123367"/>
                  </a:lnTo>
                  <a:lnTo>
                    <a:pt x="544414" y="122787"/>
                  </a:lnTo>
                  <a:lnTo>
                    <a:pt x="545572" y="122933"/>
                  </a:lnTo>
                  <a:lnTo>
                    <a:pt x="546295" y="123801"/>
                  </a:lnTo>
                  <a:lnTo>
                    <a:pt x="547886" y="126259"/>
                  </a:lnTo>
                  <a:lnTo>
                    <a:pt x="552392" y="132055"/>
                  </a:lnTo>
                  <a:lnTo>
                    <a:pt x="555773" y="135390"/>
                  </a:lnTo>
                  <a:lnTo>
                    <a:pt x="559704" y="138771"/>
                  </a:lnTo>
                  <a:lnTo>
                    <a:pt x="565366" y="145129"/>
                  </a:lnTo>
                  <a:lnTo>
                    <a:pt x="567844" y="147596"/>
                  </a:lnTo>
                  <a:lnTo>
                    <a:pt x="571361" y="151851"/>
                  </a:lnTo>
                  <a:lnTo>
                    <a:pt x="573205" y="154051"/>
                  </a:lnTo>
                  <a:lnTo>
                    <a:pt x="576502" y="156080"/>
                  </a:lnTo>
                  <a:lnTo>
                    <a:pt x="579015" y="157851"/>
                  </a:lnTo>
                  <a:lnTo>
                    <a:pt x="580839" y="159820"/>
                  </a:lnTo>
                  <a:lnTo>
                    <a:pt x="584833" y="165512"/>
                  </a:lnTo>
                  <a:lnTo>
                    <a:pt x="586295" y="169504"/>
                  </a:lnTo>
                  <a:lnTo>
                    <a:pt x="588191" y="172584"/>
                  </a:lnTo>
                  <a:lnTo>
                    <a:pt x="591306" y="175700"/>
                  </a:lnTo>
                  <a:lnTo>
                    <a:pt x="592691" y="177086"/>
                  </a:lnTo>
                  <a:lnTo>
                    <a:pt x="594350" y="180640"/>
                  </a:lnTo>
                  <a:lnTo>
                    <a:pt x="596956" y="182535"/>
                  </a:lnTo>
                  <a:lnTo>
                    <a:pt x="600272" y="182772"/>
                  </a:lnTo>
                  <a:lnTo>
                    <a:pt x="602641" y="180163"/>
                  </a:lnTo>
                  <a:lnTo>
                    <a:pt x="607142" y="181584"/>
                  </a:lnTo>
                  <a:lnTo>
                    <a:pt x="612117" y="187271"/>
                  </a:lnTo>
                  <a:lnTo>
                    <a:pt x="614959" y="190826"/>
                  </a:lnTo>
                  <a:lnTo>
                    <a:pt x="616982" y="193520"/>
                  </a:lnTo>
                  <a:lnTo>
                    <a:pt x="619216" y="198320"/>
                  </a:lnTo>
                  <a:lnTo>
                    <a:pt x="620875" y="202618"/>
                  </a:lnTo>
                  <a:lnTo>
                    <a:pt x="622186" y="206318"/>
                  </a:lnTo>
                  <a:lnTo>
                    <a:pt x="623377" y="213040"/>
                  </a:lnTo>
                  <a:lnTo>
                    <a:pt x="625905" y="216433"/>
                  </a:lnTo>
                  <a:lnTo>
                    <a:pt x="629278" y="219696"/>
                  </a:lnTo>
                  <a:lnTo>
                    <a:pt x="637694" y="227324"/>
                  </a:lnTo>
                  <a:lnTo>
                    <a:pt x="637937" y="227545"/>
                  </a:lnTo>
                  <a:lnTo>
                    <a:pt x="639121" y="227569"/>
                  </a:lnTo>
                  <a:lnTo>
                    <a:pt x="644421" y="229556"/>
                  </a:lnTo>
                  <a:lnTo>
                    <a:pt x="647412" y="232752"/>
                  </a:lnTo>
                  <a:lnTo>
                    <a:pt x="649781" y="235124"/>
                  </a:lnTo>
                  <a:lnTo>
                    <a:pt x="652387" y="236783"/>
                  </a:lnTo>
                  <a:lnTo>
                    <a:pt x="657125" y="237254"/>
                  </a:lnTo>
                  <a:lnTo>
                    <a:pt x="660915" y="234174"/>
                  </a:lnTo>
                  <a:lnTo>
                    <a:pt x="664232" y="231330"/>
                  </a:lnTo>
                  <a:lnTo>
                    <a:pt x="667311" y="229201"/>
                  </a:lnTo>
                  <a:lnTo>
                    <a:pt x="669917" y="228253"/>
                  </a:lnTo>
                  <a:lnTo>
                    <a:pt x="672285" y="229201"/>
                  </a:lnTo>
                  <a:lnTo>
                    <a:pt x="674181" y="228964"/>
                  </a:lnTo>
                  <a:lnTo>
                    <a:pt x="677734" y="229437"/>
                  </a:lnTo>
                  <a:lnTo>
                    <a:pt x="681761" y="230149"/>
                  </a:lnTo>
                  <a:lnTo>
                    <a:pt x="686736" y="231807"/>
                  </a:lnTo>
                  <a:lnTo>
                    <a:pt x="693842" y="234651"/>
                  </a:lnTo>
                  <a:lnTo>
                    <a:pt x="701649" y="236491"/>
                  </a:lnTo>
                  <a:lnTo>
                    <a:pt x="706403" y="239672"/>
                  </a:lnTo>
                  <a:lnTo>
                    <a:pt x="710554" y="241886"/>
                  </a:lnTo>
                  <a:lnTo>
                    <a:pt x="713929" y="243994"/>
                  </a:lnTo>
                  <a:lnTo>
                    <a:pt x="715993" y="246178"/>
                  </a:lnTo>
                  <a:lnTo>
                    <a:pt x="718018" y="247625"/>
                  </a:lnTo>
                  <a:lnTo>
                    <a:pt x="724237" y="251677"/>
                  </a:lnTo>
                  <a:lnTo>
                    <a:pt x="727275" y="254426"/>
                  </a:lnTo>
                  <a:lnTo>
                    <a:pt x="732483" y="254426"/>
                  </a:lnTo>
                  <a:lnTo>
                    <a:pt x="736100" y="251677"/>
                  </a:lnTo>
                  <a:lnTo>
                    <a:pt x="741269" y="249159"/>
                  </a:lnTo>
                  <a:lnTo>
                    <a:pt x="748164" y="249226"/>
                  </a:lnTo>
                  <a:lnTo>
                    <a:pt x="756443" y="249489"/>
                  </a:lnTo>
                  <a:lnTo>
                    <a:pt x="760683" y="249307"/>
                  </a:lnTo>
                  <a:lnTo>
                    <a:pt x="768319" y="250386"/>
                  </a:lnTo>
                  <a:lnTo>
                    <a:pt x="771998" y="251167"/>
                  </a:lnTo>
                  <a:lnTo>
                    <a:pt x="776855" y="252339"/>
                  </a:lnTo>
                  <a:lnTo>
                    <a:pt x="780958" y="252476"/>
                  </a:lnTo>
                  <a:lnTo>
                    <a:pt x="787307" y="252977"/>
                  </a:lnTo>
                  <a:lnTo>
                    <a:pt x="793238" y="255003"/>
                  </a:lnTo>
                  <a:lnTo>
                    <a:pt x="801050" y="253991"/>
                  </a:lnTo>
                  <a:lnTo>
                    <a:pt x="806546" y="251242"/>
                  </a:lnTo>
                  <a:lnTo>
                    <a:pt x="809729" y="248494"/>
                  </a:lnTo>
                  <a:lnTo>
                    <a:pt x="814865" y="245869"/>
                  </a:lnTo>
                  <a:lnTo>
                    <a:pt x="819079" y="245307"/>
                  </a:lnTo>
                  <a:lnTo>
                    <a:pt x="822459" y="243141"/>
                  </a:lnTo>
                  <a:lnTo>
                    <a:pt x="828534" y="242275"/>
                  </a:lnTo>
                  <a:lnTo>
                    <a:pt x="841264" y="243721"/>
                  </a:lnTo>
                  <a:lnTo>
                    <a:pt x="849509" y="244155"/>
                  </a:lnTo>
                  <a:lnTo>
                    <a:pt x="855729" y="244587"/>
                  </a:lnTo>
                  <a:lnTo>
                    <a:pt x="856476" y="243700"/>
                  </a:lnTo>
                  <a:lnTo>
                    <a:pt x="861384" y="243002"/>
                  </a:lnTo>
                  <a:lnTo>
                    <a:pt x="861384" y="243748"/>
                  </a:lnTo>
                  <a:lnTo>
                    <a:pt x="860190" y="244793"/>
                  </a:lnTo>
                  <a:lnTo>
                    <a:pt x="860041" y="245986"/>
                  </a:lnTo>
                  <a:lnTo>
                    <a:pt x="860191" y="247776"/>
                  </a:lnTo>
                  <a:lnTo>
                    <a:pt x="859445" y="248821"/>
                  </a:lnTo>
                  <a:lnTo>
                    <a:pt x="857804" y="250461"/>
                  </a:lnTo>
                  <a:lnTo>
                    <a:pt x="856611" y="251953"/>
                  </a:lnTo>
                  <a:lnTo>
                    <a:pt x="855716" y="253743"/>
                  </a:lnTo>
                  <a:lnTo>
                    <a:pt x="854225" y="256876"/>
                  </a:lnTo>
                  <a:lnTo>
                    <a:pt x="854224" y="258218"/>
                  </a:lnTo>
                  <a:lnTo>
                    <a:pt x="853329" y="259411"/>
                  </a:lnTo>
                  <a:lnTo>
                    <a:pt x="851838" y="260754"/>
                  </a:lnTo>
                  <a:lnTo>
                    <a:pt x="850794" y="262097"/>
                  </a:lnTo>
                  <a:lnTo>
                    <a:pt x="850645" y="263737"/>
                  </a:lnTo>
                  <a:lnTo>
                    <a:pt x="851540" y="265080"/>
                  </a:lnTo>
                  <a:lnTo>
                    <a:pt x="852882" y="266572"/>
                  </a:lnTo>
                  <a:lnTo>
                    <a:pt x="852585" y="271494"/>
                  </a:lnTo>
                  <a:lnTo>
                    <a:pt x="850646" y="273583"/>
                  </a:lnTo>
                  <a:lnTo>
                    <a:pt x="849751" y="275373"/>
                  </a:lnTo>
                  <a:lnTo>
                    <a:pt x="849453" y="277461"/>
                  </a:lnTo>
                  <a:lnTo>
                    <a:pt x="847066" y="279997"/>
                  </a:lnTo>
                  <a:lnTo>
                    <a:pt x="846619" y="282384"/>
                  </a:lnTo>
                  <a:lnTo>
                    <a:pt x="846321" y="284771"/>
                  </a:lnTo>
                  <a:lnTo>
                    <a:pt x="844680" y="286113"/>
                  </a:lnTo>
                  <a:lnTo>
                    <a:pt x="842144" y="287754"/>
                  </a:lnTo>
                  <a:lnTo>
                    <a:pt x="842144" y="290737"/>
                  </a:lnTo>
                  <a:lnTo>
                    <a:pt x="841846" y="292527"/>
                  </a:lnTo>
                  <a:lnTo>
                    <a:pt x="840354" y="294019"/>
                  </a:lnTo>
                  <a:lnTo>
                    <a:pt x="841100" y="294616"/>
                  </a:lnTo>
                  <a:lnTo>
                    <a:pt x="841249" y="297002"/>
                  </a:lnTo>
                  <a:lnTo>
                    <a:pt x="841399" y="298494"/>
                  </a:lnTo>
                  <a:lnTo>
                    <a:pt x="843040" y="299091"/>
                  </a:lnTo>
                  <a:lnTo>
                    <a:pt x="845277" y="299090"/>
                  </a:lnTo>
                  <a:lnTo>
                    <a:pt x="846471" y="299688"/>
                  </a:lnTo>
                  <a:lnTo>
                    <a:pt x="848261" y="299837"/>
                  </a:lnTo>
                  <a:lnTo>
                    <a:pt x="849604" y="301179"/>
                  </a:lnTo>
                  <a:lnTo>
                    <a:pt x="848709" y="302522"/>
                  </a:lnTo>
                  <a:lnTo>
                    <a:pt x="851245" y="305803"/>
                  </a:lnTo>
                  <a:lnTo>
                    <a:pt x="853781" y="307146"/>
                  </a:lnTo>
                  <a:lnTo>
                    <a:pt x="854826" y="307742"/>
                  </a:lnTo>
                  <a:lnTo>
                    <a:pt x="852290" y="309234"/>
                  </a:lnTo>
                  <a:lnTo>
                    <a:pt x="850052" y="311323"/>
                  </a:lnTo>
                  <a:lnTo>
                    <a:pt x="850052" y="313262"/>
                  </a:lnTo>
                  <a:lnTo>
                    <a:pt x="850948" y="315201"/>
                  </a:lnTo>
                  <a:lnTo>
                    <a:pt x="850799" y="316395"/>
                  </a:lnTo>
                  <a:lnTo>
                    <a:pt x="849158" y="319378"/>
                  </a:lnTo>
                  <a:lnTo>
                    <a:pt x="849009" y="321914"/>
                  </a:lnTo>
                  <a:lnTo>
                    <a:pt x="850053" y="324599"/>
                  </a:lnTo>
                  <a:lnTo>
                    <a:pt x="852292" y="328328"/>
                  </a:lnTo>
                  <a:lnTo>
                    <a:pt x="853783" y="329223"/>
                  </a:lnTo>
                  <a:lnTo>
                    <a:pt x="856319" y="328776"/>
                  </a:lnTo>
                  <a:lnTo>
                    <a:pt x="857960" y="330119"/>
                  </a:lnTo>
                  <a:lnTo>
                    <a:pt x="859154" y="332207"/>
                  </a:lnTo>
                  <a:lnTo>
                    <a:pt x="860049" y="332356"/>
                  </a:lnTo>
                  <a:lnTo>
                    <a:pt x="861392" y="333549"/>
                  </a:lnTo>
                  <a:lnTo>
                    <a:pt x="863182" y="335041"/>
                  </a:lnTo>
                  <a:lnTo>
                    <a:pt x="862436" y="336085"/>
                  </a:lnTo>
                  <a:lnTo>
                    <a:pt x="860795" y="337427"/>
                  </a:lnTo>
                  <a:lnTo>
                    <a:pt x="859304" y="339516"/>
                  </a:lnTo>
                  <a:lnTo>
                    <a:pt x="858260" y="341754"/>
                  </a:lnTo>
                  <a:lnTo>
                    <a:pt x="853188" y="344140"/>
                  </a:lnTo>
                  <a:lnTo>
                    <a:pt x="851547" y="345781"/>
                  </a:lnTo>
                  <a:lnTo>
                    <a:pt x="851995" y="347124"/>
                  </a:lnTo>
                  <a:lnTo>
                    <a:pt x="853934" y="349660"/>
                  </a:lnTo>
                  <a:lnTo>
                    <a:pt x="855426" y="350704"/>
                  </a:lnTo>
                  <a:lnTo>
                    <a:pt x="856470" y="351300"/>
                  </a:lnTo>
                  <a:lnTo>
                    <a:pt x="856023" y="353836"/>
                  </a:lnTo>
                  <a:lnTo>
                    <a:pt x="854531" y="354433"/>
                  </a:lnTo>
                  <a:lnTo>
                    <a:pt x="852443" y="356074"/>
                  </a:lnTo>
                  <a:lnTo>
                    <a:pt x="852294" y="358162"/>
                  </a:lnTo>
                  <a:lnTo>
                    <a:pt x="853637" y="359654"/>
                  </a:lnTo>
                  <a:lnTo>
                    <a:pt x="855427" y="361742"/>
                  </a:lnTo>
                  <a:lnTo>
                    <a:pt x="856621" y="363085"/>
                  </a:lnTo>
                  <a:lnTo>
                    <a:pt x="856471" y="364129"/>
                  </a:lnTo>
                  <a:lnTo>
                    <a:pt x="854533" y="365919"/>
                  </a:lnTo>
                  <a:lnTo>
                    <a:pt x="851251" y="369649"/>
                  </a:lnTo>
                  <a:lnTo>
                    <a:pt x="848864" y="371737"/>
                  </a:lnTo>
                  <a:lnTo>
                    <a:pt x="847522" y="373378"/>
                  </a:lnTo>
                  <a:lnTo>
                    <a:pt x="847074" y="375317"/>
                  </a:lnTo>
                  <a:lnTo>
                    <a:pt x="845732" y="377405"/>
                  </a:lnTo>
                  <a:lnTo>
                    <a:pt x="844688" y="379494"/>
                  </a:lnTo>
                  <a:lnTo>
                    <a:pt x="844539" y="382179"/>
                  </a:lnTo>
                  <a:lnTo>
                    <a:pt x="844539" y="384416"/>
                  </a:lnTo>
                  <a:lnTo>
                    <a:pt x="845434" y="386057"/>
                  </a:lnTo>
                  <a:lnTo>
                    <a:pt x="846479" y="386952"/>
                  </a:lnTo>
                  <a:lnTo>
                    <a:pt x="848418" y="385759"/>
                  </a:lnTo>
                  <a:lnTo>
                    <a:pt x="850656" y="384864"/>
                  </a:lnTo>
                  <a:lnTo>
                    <a:pt x="852147" y="385162"/>
                  </a:lnTo>
                  <a:lnTo>
                    <a:pt x="851849" y="389637"/>
                  </a:lnTo>
                  <a:lnTo>
                    <a:pt x="851104" y="392919"/>
                  </a:lnTo>
                  <a:lnTo>
                    <a:pt x="849762" y="395157"/>
                  </a:lnTo>
                  <a:lnTo>
                    <a:pt x="850209" y="396946"/>
                  </a:lnTo>
                  <a:lnTo>
                    <a:pt x="850508" y="399930"/>
                  </a:lnTo>
                  <a:lnTo>
                    <a:pt x="849165" y="403062"/>
                  </a:lnTo>
                  <a:lnTo>
                    <a:pt x="845288" y="407239"/>
                  </a:lnTo>
                  <a:lnTo>
                    <a:pt x="845437" y="410969"/>
                  </a:lnTo>
                  <a:lnTo>
                    <a:pt x="844542" y="412610"/>
                  </a:lnTo>
                  <a:lnTo>
                    <a:pt x="842603" y="413206"/>
                  </a:lnTo>
                  <a:lnTo>
                    <a:pt x="838873" y="416488"/>
                  </a:lnTo>
                  <a:lnTo>
                    <a:pt x="837830" y="417980"/>
                  </a:lnTo>
                  <a:lnTo>
                    <a:pt x="837233" y="420814"/>
                  </a:lnTo>
                  <a:lnTo>
                    <a:pt x="837084" y="423350"/>
                  </a:lnTo>
                  <a:lnTo>
                    <a:pt x="834847" y="428571"/>
                  </a:lnTo>
                  <a:lnTo>
                    <a:pt x="834400" y="430659"/>
                  </a:lnTo>
                  <a:lnTo>
                    <a:pt x="834847" y="432747"/>
                  </a:lnTo>
                  <a:lnTo>
                    <a:pt x="835892" y="434985"/>
                  </a:lnTo>
                  <a:lnTo>
                    <a:pt x="837234" y="436775"/>
                  </a:lnTo>
                  <a:lnTo>
                    <a:pt x="839025" y="439460"/>
                  </a:lnTo>
                  <a:lnTo>
                    <a:pt x="841561" y="444084"/>
                  </a:lnTo>
                  <a:lnTo>
                    <a:pt x="841561" y="445278"/>
                  </a:lnTo>
                  <a:lnTo>
                    <a:pt x="838876" y="447665"/>
                  </a:lnTo>
                  <a:lnTo>
                    <a:pt x="837236" y="449753"/>
                  </a:lnTo>
                  <a:lnTo>
                    <a:pt x="837236" y="452587"/>
                  </a:lnTo>
                  <a:lnTo>
                    <a:pt x="835446" y="453930"/>
                  </a:lnTo>
                  <a:lnTo>
                    <a:pt x="832910" y="457211"/>
                  </a:lnTo>
                  <a:lnTo>
                    <a:pt x="830971" y="459151"/>
                  </a:lnTo>
                  <a:lnTo>
                    <a:pt x="830679" y="463062"/>
                  </a:lnTo>
                  <a:lnTo>
                    <a:pt x="829486" y="463957"/>
                  </a:lnTo>
                  <a:lnTo>
                    <a:pt x="826354" y="464554"/>
                  </a:lnTo>
                  <a:lnTo>
                    <a:pt x="825161" y="466194"/>
                  </a:lnTo>
                  <a:lnTo>
                    <a:pt x="825161" y="467835"/>
                  </a:lnTo>
                  <a:lnTo>
                    <a:pt x="823072" y="470371"/>
                  </a:lnTo>
                  <a:lnTo>
                    <a:pt x="821730" y="472460"/>
                  </a:lnTo>
                  <a:lnTo>
                    <a:pt x="820537" y="474399"/>
                  </a:lnTo>
                  <a:lnTo>
                    <a:pt x="817852" y="475294"/>
                  </a:lnTo>
                  <a:lnTo>
                    <a:pt x="814868" y="475443"/>
                  </a:lnTo>
                  <a:lnTo>
                    <a:pt x="813824" y="477532"/>
                  </a:lnTo>
                  <a:lnTo>
                    <a:pt x="814570" y="478725"/>
                  </a:lnTo>
                  <a:lnTo>
                    <a:pt x="815913" y="479769"/>
                  </a:lnTo>
                  <a:lnTo>
                    <a:pt x="816659" y="481111"/>
                  </a:lnTo>
                  <a:lnTo>
                    <a:pt x="815465" y="483349"/>
                  </a:lnTo>
                  <a:lnTo>
                    <a:pt x="812333" y="486631"/>
                  </a:lnTo>
                  <a:lnTo>
                    <a:pt x="813974" y="489316"/>
                  </a:lnTo>
                  <a:lnTo>
                    <a:pt x="819793" y="491703"/>
                  </a:lnTo>
                  <a:lnTo>
                    <a:pt x="821732" y="492001"/>
                  </a:lnTo>
                  <a:lnTo>
                    <a:pt x="824268" y="492001"/>
                  </a:lnTo>
                  <a:lnTo>
                    <a:pt x="825312" y="492597"/>
                  </a:lnTo>
                  <a:lnTo>
                    <a:pt x="825760" y="495581"/>
                  </a:lnTo>
                  <a:lnTo>
                    <a:pt x="826805" y="499907"/>
                  </a:lnTo>
                  <a:lnTo>
                    <a:pt x="824716" y="503935"/>
                  </a:lnTo>
                  <a:lnTo>
                    <a:pt x="824866" y="505725"/>
                  </a:lnTo>
                  <a:lnTo>
                    <a:pt x="825910" y="507366"/>
                  </a:lnTo>
                  <a:lnTo>
                    <a:pt x="827849" y="508857"/>
                  </a:lnTo>
                  <a:lnTo>
                    <a:pt x="830087" y="509901"/>
                  </a:lnTo>
                  <a:lnTo>
                    <a:pt x="833966" y="509752"/>
                  </a:lnTo>
                  <a:lnTo>
                    <a:pt x="835010" y="508559"/>
                  </a:lnTo>
                  <a:lnTo>
                    <a:pt x="836352" y="507962"/>
                  </a:lnTo>
                  <a:lnTo>
                    <a:pt x="837844" y="507813"/>
                  </a:lnTo>
                  <a:lnTo>
                    <a:pt x="839038" y="507067"/>
                  </a:lnTo>
                  <a:lnTo>
                    <a:pt x="839485" y="505128"/>
                  </a:lnTo>
                  <a:lnTo>
                    <a:pt x="840081" y="504084"/>
                  </a:lnTo>
                  <a:lnTo>
                    <a:pt x="841722" y="503487"/>
                  </a:lnTo>
                  <a:lnTo>
                    <a:pt x="843960" y="503487"/>
                  </a:lnTo>
                  <a:lnTo>
                    <a:pt x="847540" y="500802"/>
                  </a:lnTo>
                  <a:lnTo>
                    <a:pt x="849031" y="500504"/>
                  </a:lnTo>
                  <a:lnTo>
                    <a:pt x="852015" y="501100"/>
                  </a:lnTo>
                  <a:lnTo>
                    <a:pt x="855595" y="502741"/>
                  </a:lnTo>
                  <a:lnTo>
                    <a:pt x="857386" y="502742"/>
                  </a:lnTo>
                  <a:lnTo>
                    <a:pt x="860369" y="502294"/>
                  </a:lnTo>
                  <a:lnTo>
                    <a:pt x="863949" y="503487"/>
                  </a:lnTo>
                  <a:lnTo>
                    <a:pt x="868873" y="504233"/>
                  </a:lnTo>
                  <a:lnTo>
                    <a:pt x="870066" y="504233"/>
                  </a:lnTo>
                  <a:lnTo>
                    <a:pt x="871856" y="505426"/>
                  </a:lnTo>
                  <a:lnTo>
                    <a:pt x="873199" y="506918"/>
                  </a:lnTo>
                  <a:lnTo>
                    <a:pt x="873647" y="509007"/>
                  </a:lnTo>
                  <a:lnTo>
                    <a:pt x="874243" y="510648"/>
                  </a:lnTo>
                  <a:lnTo>
                    <a:pt x="875884" y="512139"/>
                  </a:lnTo>
                  <a:lnTo>
                    <a:pt x="877973" y="511841"/>
                  </a:lnTo>
                  <a:lnTo>
                    <a:pt x="879017" y="512288"/>
                  </a:lnTo>
                  <a:lnTo>
                    <a:pt x="879167" y="513780"/>
                  </a:lnTo>
                  <a:lnTo>
                    <a:pt x="879614" y="514675"/>
                  </a:lnTo>
                  <a:lnTo>
                    <a:pt x="881106" y="516018"/>
                  </a:lnTo>
                  <a:lnTo>
                    <a:pt x="882747" y="516166"/>
                  </a:lnTo>
                  <a:lnTo>
                    <a:pt x="884984" y="515868"/>
                  </a:lnTo>
                  <a:lnTo>
                    <a:pt x="887004" y="514722"/>
                  </a:lnTo>
                  <a:lnTo>
                    <a:pt x="889161" y="513631"/>
                  </a:lnTo>
                  <a:lnTo>
                    <a:pt x="891846" y="512885"/>
                  </a:lnTo>
                  <a:lnTo>
                    <a:pt x="898708" y="515868"/>
                  </a:lnTo>
                  <a:lnTo>
                    <a:pt x="898559" y="518106"/>
                  </a:lnTo>
                  <a:lnTo>
                    <a:pt x="899104" y="518872"/>
                  </a:lnTo>
                  <a:lnTo>
                    <a:pt x="901239" y="519415"/>
                  </a:lnTo>
                  <a:lnTo>
                    <a:pt x="901387" y="520907"/>
                  </a:lnTo>
                  <a:lnTo>
                    <a:pt x="903775" y="523741"/>
                  </a:lnTo>
                  <a:lnTo>
                    <a:pt x="904073" y="525084"/>
                  </a:lnTo>
                  <a:lnTo>
                    <a:pt x="903178" y="526277"/>
                  </a:lnTo>
                  <a:lnTo>
                    <a:pt x="902581" y="527769"/>
                  </a:lnTo>
                  <a:lnTo>
                    <a:pt x="903477" y="529112"/>
                  </a:lnTo>
                  <a:lnTo>
                    <a:pt x="904412" y="531545"/>
                  </a:lnTo>
                  <a:lnTo>
                    <a:pt x="903368" y="532291"/>
                  </a:lnTo>
                  <a:lnTo>
                    <a:pt x="900235" y="533037"/>
                  </a:lnTo>
                  <a:lnTo>
                    <a:pt x="898594" y="534081"/>
                  </a:lnTo>
                  <a:lnTo>
                    <a:pt x="897699" y="535722"/>
                  </a:lnTo>
                  <a:lnTo>
                    <a:pt x="894865" y="535722"/>
                  </a:lnTo>
                  <a:lnTo>
                    <a:pt x="893225" y="537065"/>
                  </a:lnTo>
                  <a:lnTo>
                    <a:pt x="893225" y="539004"/>
                  </a:lnTo>
                  <a:lnTo>
                    <a:pt x="895164" y="540793"/>
                  </a:lnTo>
                  <a:lnTo>
                    <a:pt x="896805" y="541987"/>
                  </a:lnTo>
                  <a:lnTo>
                    <a:pt x="897402" y="543628"/>
                  </a:lnTo>
                  <a:lnTo>
                    <a:pt x="896059" y="544374"/>
                  </a:lnTo>
                  <a:lnTo>
                    <a:pt x="897999" y="546313"/>
                  </a:lnTo>
                  <a:lnTo>
                    <a:pt x="898745" y="547954"/>
                  </a:lnTo>
                  <a:lnTo>
                    <a:pt x="898297" y="549744"/>
                  </a:lnTo>
                  <a:lnTo>
                    <a:pt x="898148" y="551683"/>
                  </a:lnTo>
                  <a:lnTo>
                    <a:pt x="898298" y="553921"/>
                  </a:lnTo>
                  <a:lnTo>
                    <a:pt x="895911" y="555413"/>
                  </a:lnTo>
                  <a:lnTo>
                    <a:pt x="894867" y="556606"/>
                  </a:lnTo>
                  <a:lnTo>
                    <a:pt x="894569" y="557949"/>
                  </a:lnTo>
                  <a:lnTo>
                    <a:pt x="893674" y="559887"/>
                  </a:lnTo>
                  <a:lnTo>
                    <a:pt x="893226" y="561976"/>
                  </a:lnTo>
                  <a:lnTo>
                    <a:pt x="892630" y="564512"/>
                  </a:lnTo>
                  <a:lnTo>
                    <a:pt x="891437" y="568987"/>
                  </a:lnTo>
                  <a:lnTo>
                    <a:pt x="890841" y="571224"/>
                  </a:lnTo>
                  <a:lnTo>
                    <a:pt x="890542" y="573462"/>
                  </a:lnTo>
                  <a:lnTo>
                    <a:pt x="889647" y="575103"/>
                  </a:lnTo>
                  <a:lnTo>
                    <a:pt x="887559" y="576147"/>
                  </a:lnTo>
                  <a:lnTo>
                    <a:pt x="885471" y="576147"/>
                  </a:lnTo>
                  <a:lnTo>
                    <a:pt x="882785" y="574805"/>
                  </a:lnTo>
                  <a:lnTo>
                    <a:pt x="878758" y="574208"/>
                  </a:lnTo>
                  <a:lnTo>
                    <a:pt x="876927" y="573266"/>
                  </a:lnTo>
                  <a:lnTo>
                    <a:pt x="876331" y="571774"/>
                  </a:lnTo>
                  <a:lnTo>
                    <a:pt x="874392" y="571775"/>
                  </a:lnTo>
                  <a:lnTo>
                    <a:pt x="870513" y="569388"/>
                  </a:lnTo>
                  <a:lnTo>
                    <a:pt x="869021" y="569686"/>
                  </a:lnTo>
                  <a:lnTo>
                    <a:pt x="866037" y="569686"/>
                  </a:lnTo>
                  <a:lnTo>
                    <a:pt x="864247" y="571029"/>
                  </a:lnTo>
                  <a:lnTo>
                    <a:pt x="863800" y="572371"/>
                  </a:lnTo>
                  <a:lnTo>
                    <a:pt x="861562" y="573714"/>
                  </a:lnTo>
                  <a:lnTo>
                    <a:pt x="859922" y="574907"/>
                  </a:lnTo>
                  <a:lnTo>
                    <a:pt x="859027" y="577443"/>
                  </a:lnTo>
                  <a:lnTo>
                    <a:pt x="858878" y="580277"/>
                  </a:lnTo>
                  <a:lnTo>
                    <a:pt x="860370" y="583260"/>
                  </a:lnTo>
                  <a:lnTo>
                    <a:pt x="859326" y="585199"/>
                  </a:lnTo>
                  <a:lnTo>
                    <a:pt x="858730" y="586990"/>
                  </a:lnTo>
                  <a:lnTo>
                    <a:pt x="859177" y="589078"/>
                  </a:lnTo>
                  <a:lnTo>
                    <a:pt x="859923" y="589973"/>
                  </a:lnTo>
                  <a:lnTo>
                    <a:pt x="860432" y="593332"/>
                  </a:lnTo>
                  <a:lnTo>
                    <a:pt x="859388" y="593928"/>
                  </a:lnTo>
                  <a:lnTo>
                    <a:pt x="859835" y="595420"/>
                  </a:lnTo>
                  <a:lnTo>
                    <a:pt x="862521" y="598701"/>
                  </a:lnTo>
                  <a:lnTo>
                    <a:pt x="863864" y="600193"/>
                  </a:lnTo>
                  <a:lnTo>
                    <a:pt x="864162" y="601536"/>
                  </a:lnTo>
                  <a:lnTo>
                    <a:pt x="864162" y="603475"/>
                  </a:lnTo>
                  <a:lnTo>
                    <a:pt x="863715" y="605415"/>
                  </a:lnTo>
                  <a:lnTo>
                    <a:pt x="863417" y="606757"/>
                  </a:lnTo>
                  <a:lnTo>
                    <a:pt x="862671" y="608249"/>
                  </a:lnTo>
                  <a:lnTo>
                    <a:pt x="861776" y="608845"/>
                  </a:lnTo>
                  <a:lnTo>
                    <a:pt x="861776" y="611232"/>
                  </a:lnTo>
                  <a:lnTo>
                    <a:pt x="861030" y="611680"/>
                  </a:lnTo>
                  <a:lnTo>
                    <a:pt x="859240" y="612127"/>
                  </a:lnTo>
                  <a:lnTo>
                    <a:pt x="857749" y="613469"/>
                  </a:lnTo>
                  <a:lnTo>
                    <a:pt x="856257" y="612276"/>
                  </a:lnTo>
                  <a:lnTo>
                    <a:pt x="855362" y="612276"/>
                  </a:lnTo>
                  <a:lnTo>
                    <a:pt x="855362" y="614513"/>
                  </a:lnTo>
                  <a:lnTo>
                    <a:pt x="854914" y="615707"/>
                  </a:lnTo>
                  <a:lnTo>
                    <a:pt x="853423" y="617497"/>
                  </a:lnTo>
                  <a:lnTo>
                    <a:pt x="853125" y="618989"/>
                  </a:lnTo>
                  <a:lnTo>
                    <a:pt x="854318" y="619735"/>
                  </a:lnTo>
                  <a:lnTo>
                    <a:pt x="855362" y="620332"/>
                  </a:lnTo>
                  <a:lnTo>
                    <a:pt x="855512" y="621972"/>
                  </a:lnTo>
                  <a:lnTo>
                    <a:pt x="855064" y="622718"/>
                  </a:lnTo>
                  <a:lnTo>
                    <a:pt x="853572" y="622420"/>
                  </a:lnTo>
                  <a:lnTo>
                    <a:pt x="851783" y="621525"/>
                  </a:lnTo>
                  <a:lnTo>
                    <a:pt x="851036" y="622121"/>
                  </a:lnTo>
                  <a:lnTo>
                    <a:pt x="851186" y="623464"/>
                  </a:lnTo>
                  <a:lnTo>
                    <a:pt x="850141" y="624508"/>
                  </a:lnTo>
                  <a:lnTo>
                    <a:pt x="850142" y="626149"/>
                  </a:lnTo>
                  <a:lnTo>
                    <a:pt x="851335" y="627342"/>
                  </a:lnTo>
                  <a:lnTo>
                    <a:pt x="850738" y="628535"/>
                  </a:lnTo>
                  <a:lnTo>
                    <a:pt x="851783" y="629879"/>
                  </a:lnTo>
                  <a:lnTo>
                    <a:pt x="852976" y="630922"/>
                  </a:lnTo>
                  <a:lnTo>
                    <a:pt x="852679" y="633309"/>
                  </a:lnTo>
                  <a:lnTo>
                    <a:pt x="851336" y="634652"/>
                  </a:lnTo>
                  <a:lnTo>
                    <a:pt x="851784" y="636591"/>
                  </a:lnTo>
                  <a:lnTo>
                    <a:pt x="849844" y="636889"/>
                  </a:lnTo>
                  <a:lnTo>
                    <a:pt x="848651" y="637785"/>
                  </a:lnTo>
                  <a:lnTo>
                    <a:pt x="848353" y="639724"/>
                  </a:lnTo>
                  <a:lnTo>
                    <a:pt x="848055" y="641066"/>
                  </a:lnTo>
                  <a:lnTo>
                    <a:pt x="847906" y="643154"/>
                  </a:lnTo>
                  <a:lnTo>
                    <a:pt x="847906" y="645392"/>
                  </a:lnTo>
                  <a:lnTo>
                    <a:pt x="849398" y="647331"/>
                  </a:lnTo>
                  <a:lnTo>
                    <a:pt x="849846" y="647928"/>
                  </a:lnTo>
                  <a:lnTo>
                    <a:pt x="848951" y="649718"/>
                  </a:lnTo>
                  <a:lnTo>
                    <a:pt x="848951" y="651060"/>
                  </a:lnTo>
                  <a:lnTo>
                    <a:pt x="849100" y="655983"/>
                  </a:lnTo>
                  <a:lnTo>
                    <a:pt x="849697" y="658220"/>
                  </a:lnTo>
                  <a:lnTo>
                    <a:pt x="851487" y="660011"/>
                  </a:lnTo>
                  <a:lnTo>
                    <a:pt x="854173" y="661801"/>
                  </a:lnTo>
                  <a:lnTo>
                    <a:pt x="856262" y="662994"/>
                  </a:lnTo>
                  <a:lnTo>
                    <a:pt x="857007" y="664187"/>
                  </a:lnTo>
                  <a:lnTo>
                    <a:pt x="856858" y="665381"/>
                  </a:lnTo>
                  <a:lnTo>
                    <a:pt x="855068" y="667171"/>
                  </a:lnTo>
                  <a:lnTo>
                    <a:pt x="853129" y="667768"/>
                  </a:lnTo>
                  <a:lnTo>
                    <a:pt x="850145" y="666574"/>
                  </a:lnTo>
                  <a:lnTo>
                    <a:pt x="847311" y="666425"/>
                  </a:lnTo>
                  <a:lnTo>
                    <a:pt x="844327" y="665083"/>
                  </a:lnTo>
                  <a:lnTo>
                    <a:pt x="842239" y="664486"/>
                  </a:lnTo>
                  <a:lnTo>
                    <a:pt x="838957" y="665679"/>
                  </a:lnTo>
                  <a:lnTo>
                    <a:pt x="837913" y="666873"/>
                  </a:lnTo>
                  <a:lnTo>
                    <a:pt x="835974" y="668215"/>
                  </a:lnTo>
                  <a:lnTo>
                    <a:pt x="832842" y="670005"/>
                  </a:lnTo>
                  <a:lnTo>
                    <a:pt x="831350" y="671049"/>
                  </a:lnTo>
                  <a:lnTo>
                    <a:pt x="830455" y="674182"/>
                  </a:lnTo>
                  <a:lnTo>
                    <a:pt x="828814" y="677911"/>
                  </a:lnTo>
                  <a:lnTo>
                    <a:pt x="827472" y="680149"/>
                  </a:lnTo>
                  <a:lnTo>
                    <a:pt x="827025" y="681790"/>
                  </a:lnTo>
                  <a:lnTo>
                    <a:pt x="825085" y="684326"/>
                  </a:lnTo>
                  <a:lnTo>
                    <a:pt x="823594" y="685817"/>
                  </a:lnTo>
                  <a:lnTo>
                    <a:pt x="821804" y="687756"/>
                  </a:lnTo>
                  <a:lnTo>
                    <a:pt x="820163" y="688503"/>
                  </a:lnTo>
                  <a:lnTo>
                    <a:pt x="818970" y="687607"/>
                  </a:lnTo>
                  <a:lnTo>
                    <a:pt x="817179" y="686861"/>
                  </a:lnTo>
                  <a:lnTo>
                    <a:pt x="815390" y="687756"/>
                  </a:lnTo>
                  <a:lnTo>
                    <a:pt x="813301" y="688204"/>
                  </a:lnTo>
                  <a:lnTo>
                    <a:pt x="810765" y="687607"/>
                  </a:lnTo>
                  <a:lnTo>
                    <a:pt x="808080" y="686563"/>
                  </a:lnTo>
                  <a:lnTo>
                    <a:pt x="803157" y="684475"/>
                  </a:lnTo>
                  <a:lnTo>
                    <a:pt x="800471" y="683878"/>
                  </a:lnTo>
                  <a:lnTo>
                    <a:pt x="797339" y="684177"/>
                  </a:lnTo>
                  <a:lnTo>
                    <a:pt x="793461" y="687757"/>
                  </a:lnTo>
                  <a:lnTo>
                    <a:pt x="792566" y="688950"/>
                  </a:lnTo>
                  <a:lnTo>
                    <a:pt x="792267" y="690591"/>
                  </a:lnTo>
                  <a:lnTo>
                    <a:pt x="790477" y="691336"/>
                  </a:lnTo>
                  <a:lnTo>
                    <a:pt x="786897" y="692083"/>
                  </a:lnTo>
                  <a:lnTo>
                    <a:pt x="784510" y="695066"/>
                  </a:lnTo>
                  <a:lnTo>
                    <a:pt x="782124" y="696409"/>
                  </a:lnTo>
                  <a:lnTo>
                    <a:pt x="780334" y="696110"/>
                  </a:lnTo>
                  <a:lnTo>
                    <a:pt x="778096" y="694170"/>
                  </a:lnTo>
                  <a:lnTo>
                    <a:pt x="775858" y="693425"/>
                  </a:lnTo>
                  <a:lnTo>
                    <a:pt x="773173" y="692828"/>
                  </a:lnTo>
                  <a:lnTo>
                    <a:pt x="770786" y="691933"/>
                  </a:lnTo>
                  <a:lnTo>
                    <a:pt x="767952" y="691784"/>
                  </a:lnTo>
                  <a:lnTo>
                    <a:pt x="765714" y="691038"/>
                  </a:lnTo>
                  <a:lnTo>
                    <a:pt x="763626" y="691038"/>
                  </a:lnTo>
                  <a:lnTo>
                    <a:pt x="762581" y="691933"/>
                  </a:lnTo>
                  <a:lnTo>
                    <a:pt x="761090" y="692381"/>
                  </a:lnTo>
                  <a:lnTo>
                    <a:pt x="760195" y="693574"/>
                  </a:lnTo>
                  <a:lnTo>
                    <a:pt x="759002" y="694917"/>
                  </a:lnTo>
                  <a:lnTo>
                    <a:pt x="756913" y="694767"/>
                  </a:lnTo>
                  <a:lnTo>
                    <a:pt x="755421" y="694170"/>
                  </a:lnTo>
                  <a:lnTo>
                    <a:pt x="753780" y="692381"/>
                  </a:lnTo>
                  <a:lnTo>
                    <a:pt x="752139" y="690740"/>
                  </a:lnTo>
                  <a:lnTo>
                    <a:pt x="751990" y="689397"/>
                  </a:lnTo>
                  <a:lnTo>
                    <a:pt x="750647" y="687906"/>
                  </a:lnTo>
                  <a:lnTo>
                    <a:pt x="749453" y="686414"/>
                  </a:lnTo>
                  <a:lnTo>
                    <a:pt x="747812" y="686116"/>
                  </a:lnTo>
                  <a:lnTo>
                    <a:pt x="746619" y="684475"/>
                  </a:lnTo>
                  <a:lnTo>
                    <a:pt x="746619" y="683281"/>
                  </a:lnTo>
                  <a:lnTo>
                    <a:pt x="747215" y="682088"/>
                  </a:lnTo>
                  <a:lnTo>
                    <a:pt x="747216" y="681491"/>
                  </a:lnTo>
                  <a:lnTo>
                    <a:pt x="746171" y="681641"/>
                  </a:lnTo>
                  <a:lnTo>
                    <a:pt x="743784" y="681641"/>
                  </a:lnTo>
                  <a:lnTo>
                    <a:pt x="741248" y="681043"/>
                  </a:lnTo>
                  <a:lnTo>
                    <a:pt x="738861" y="679254"/>
                  </a:lnTo>
                  <a:lnTo>
                    <a:pt x="736773" y="678209"/>
                  </a:lnTo>
                  <a:lnTo>
                    <a:pt x="734685" y="677613"/>
                  </a:lnTo>
                  <a:lnTo>
                    <a:pt x="733640" y="676121"/>
                  </a:lnTo>
                  <a:lnTo>
                    <a:pt x="733788" y="669408"/>
                  </a:lnTo>
                  <a:lnTo>
                    <a:pt x="732297" y="667320"/>
                  </a:lnTo>
                  <a:lnTo>
                    <a:pt x="731252" y="666574"/>
                  </a:lnTo>
                  <a:lnTo>
                    <a:pt x="728866" y="665828"/>
                  </a:lnTo>
                  <a:lnTo>
                    <a:pt x="726180" y="664337"/>
                  </a:lnTo>
                  <a:lnTo>
                    <a:pt x="720660" y="661801"/>
                  </a:lnTo>
                  <a:lnTo>
                    <a:pt x="716036" y="660011"/>
                  </a:lnTo>
                  <a:lnTo>
                    <a:pt x="713052" y="659115"/>
                  </a:lnTo>
                  <a:lnTo>
                    <a:pt x="709173" y="658967"/>
                  </a:lnTo>
                  <a:lnTo>
                    <a:pt x="706936" y="659712"/>
                  </a:lnTo>
                  <a:lnTo>
                    <a:pt x="704550" y="662099"/>
                  </a:lnTo>
                  <a:lnTo>
                    <a:pt x="704102" y="663889"/>
                  </a:lnTo>
                  <a:lnTo>
                    <a:pt x="704251" y="665679"/>
                  </a:lnTo>
                  <a:lnTo>
                    <a:pt x="704848" y="668364"/>
                  </a:lnTo>
                  <a:lnTo>
                    <a:pt x="704252" y="670303"/>
                  </a:lnTo>
                  <a:lnTo>
                    <a:pt x="703208" y="672243"/>
                  </a:lnTo>
                  <a:lnTo>
                    <a:pt x="703506" y="674182"/>
                  </a:lnTo>
                  <a:lnTo>
                    <a:pt x="704402" y="675972"/>
                  </a:lnTo>
                  <a:lnTo>
                    <a:pt x="705595" y="676867"/>
                  </a:lnTo>
                  <a:lnTo>
                    <a:pt x="706788" y="678358"/>
                  </a:lnTo>
                  <a:lnTo>
                    <a:pt x="708728" y="679254"/>
                  </a:lnTo>
                  <a:lnTo>
                    <a:pt x="710369" y="680298"/>
                  </a:lnTo>
                  <a:lnTo>
                    <a:pt x="710966" y="682684"/>
                  </a:lnTo>
                  <a:lnTo>
                    <a:pt x="711563" y="685071"/>
                  </a:lnTo>
                  <a:lnTo>
                    <a:pt x="712010" y="688353"/>
                  </a:lnTo>
                  <a:lnTo>
                    <a:pt x="713204" y="689696"/>
                  </a:lnTo>
                  <a:lnTo>
                    <a:pt x="713204" y="690740"/>
                  </a:lnTo>
                  <a:lnTo>
                    <a:pt x="714995" y="692381"/>
                  </a:lnTo>
                  <a:lnTo>
                    <a:pt x="714547" y="694022"/>
                  </a:lnTo>
                  <a:lnTo>
                    <a:pt x="715293" y="695663"/>
                  </a:lnTo>
                  <a:lnTo>
                    <a:pt x="716337" y="697154"/>
                  </a:lnTo>
                  <a:lnTo>
                    <a:pt x="716934" y="698944"/>
                  </a:lnTo>
                  <a:lnTo>
                    <a:pt x="716636" y="700137"/>
                  </a:lnTo>
                  <a:lnTo>
                    <a:pt x="716636" y="701182"/>
                  </a:lnTo>
                  <a:lnTo>
                    <a:pt x="718427" y="702375"/>
                  </a:lnTo>
                  <a:lnTo>
                    <a:pt x="719620" y="703569"/>
                  </a:lnTo>
                  <a:lnTo>
                    <a:pt x="721261" y="704165"/>
                  </a:lnTo>
                  <a:lnTo>
                    <a:pt x="721261" y="705955"/>
                  </a:lnTo>
                  <a:lnTo>
                    <a:pt x="722306" y="707895"/>
                  </a:lnTo>
                  <a:lnTo>
                    <a:pt x="723350" y="709983"/>
                  </a:lnTo>
                  <a:lnTo>
                    <a:pt x="723350" y="711624"/>
                  </a:lnTo>
                  <a:lnTo>
                    <a:pt x="723947" y="713115"/>
                  </a:lnTo>
                  <a:lnTo>
                    <a:pt x="725588" y="714906"/>
                  </a:lnTo>
                  <a:lnTo>
                    <a:pt x="726185" y="717143"/>
                  </a:lnTo>
                  <a:lnTo>
                    <a:pt x="726036" y="718187"/>
                  </a:lnTo>
                  <a:lnTo>
                    <a:pt x="726484" y="720276"/>
                  </a:lnTo>
                  <a:lnTo>
                    <a:pt x="724246" y="721618"/>
                  </a:lnTo>
                  <a:lnTo>
                    <a:pt x="722456" y="723259"/>
                  </a:lnTo>
                  <a:lnTo>
                    <a:pt x="721860" y="724750"/>
                  </a:lnTo>
                  <a:lnTo>
                    <a:pt x="721860" y="727286"/>
                  </a:lnTo>
                  <a:lnTo>
                    <a:pt x="721561" y="729076"/>
                  </a:lnTo>
                  <a:lnTo>
                    <a:pt x="718218" y="729447"/>
                  </a:lnTo>
                  <a:lnTo>
                    <a:pt x="717920" y="731237"/>
                  </a:lnTo>
                  <a:lnTo>
                    <a:pt x="717324" y="734221"/>
                  </a:lnTo>
                  <a:lnTo>
                    <a:pt x="715141" y="738351"/>
                  </a:lnTo>
                  <a:lnTo>
                    <a:pt x="712903" y="738500"/>
                  </a:lnTo>
                  <a:lnTo>
                    <a:pt x="711114" y="739843"/>
                  </a:lnTo>
                  <a:lnTo>
                    <a:pt x="709025" y="741335"/>
                  </a:lnTo>
                  <a:lnTo>
                    <a:pt x="707683" y="741484"/>
                  </a:lnTo>
                  <a:lnTo>
                    <a:pt x="706489" y="742230"/>
                  </a:lnTo>
                  <a:lnTo>
                    <a:pt x="705445" y="743423"/>
                  </a:lnTo>
                  <a:lnTo>
                    <a:pt x="703805" y="744318"/>
                  </a:lnTo>
                  <a:lnTo>
                    <a:pt x="702015" y="745809"/>
                  </a:lnTo>
                  <a:lnTo>
                    <a:pt x="700672" y="745810"/>
                  </a:lnTo>
                  <a:lnTo>
                    <a:pt x="698136" y="747301"/>
                  </a:lnTo>
                  <a:lnTo>
                    <a:pt x="697838" y="748644"/>
                  </a:lnTo>
                  <a:lnTo>
                    <a:pt x="695749" y="749986"/>
                  </a:lnTo>
                  <a:lnTo>
                    <a:pt x="693065" y="751776"/>
                  </a:lnTo>
                  <a:lnTo>
                    <a:pt x="691573" y="752970"/>
                  </a:lnTo>
                  <a:lnTo>
                    <a:pt x="688589" y="755804"/>
                  </a:lnTo>
                  <a:lnTo>
                    <a:pt x="685457" y="756849"/>
                  </a:lnTo>
                  <a:lnTo>
                    <a:pt x="680535" y="760876"/>
                  </a:lnTo>
                  <a:lnTo>
                    <a:pt x="682243" y="763649"/>
                  </a:lnTo>
                  <a:lnTo>
                    <a:pt x="681651" y="764037"/>
                  </a:lnTo>
                  <a:lnTo>
                    <a:pt x="673744" y="768585"/>
                  </a:lnTo>
                  <a:lnTo>
                    <a:pt x="661211" y="760735"/>
                  </a:lnTo>
                  <a:lnTo>
                    <a:pt x="651504" y="760368"/>
                  </a:lnTo>
                  <a:lnTo>
                    <a:pt x="642803" y="756969"/>
                  </a:lnTo>
                  <a:lnTo>
                    <a:pt x="636462" y="751586"/>
                  </a:lnTo>
                  <a:lnTo>
                    <a:pt x="632247" y="749071"/>
                  </a:lnTo>
                  <a:lnTo>
                    <a:pt x="624010" y="746525"/>
                  </a:lnTo>
                  <a:lnTo>
                    <a:pt x="623546" y="744779"/>
                  </a:lnTo>
                  <a:lnTo>
                    <a:pt x="624088" y="741944"/>
                  </a:lnTo>
                  <a:lnTo>
                    <a:pt x="620073" y="726923"/>
                  </a:lnTo>
                  <a:lnTo>
                    <a:pt x="615031" y="723502"/>
                  </a:lnTo>
                  <a:lnTo>
                    <a:pt x="613591" y="722242"/>
                  </a:lnTo>
                  <a:lnTo>
                    <a:pt x="612330" y="720261"/>
                  </a:lnTo>
                  <a:lnTo>
                    <a:pt x="610890" y="716658"/>
                  </a:lnTo>
                  <a:lnTo>
                    <a:pt x="607469" y="714860"/>
                  </a:lnTo>
                  <a:lnTo>
                    <a:pt x="601167" y="712518"/>
                  </a:lnTo>
                  <a:lnTo>
                    <a:pt x="595765" y="710359"/>
                  </a:lnTo>
                  <a:lnTo>
                    <a:pt x="588864" y="709526"/>
                  </a:lnTo>
                  <a:lnTo>
                    <a:pt x="584879" y="712794"/>
                  </a:lnTo>
                  <a:lnTo>
                    <a:pt x="579617" y="724720"/>
                  </a:lnTo>
                  <a:lnTo>
                    <a:pt x="574350" y="726409"/>
                  </a:lnTo>
                  <a:lnTo>
                    <a:pt x="571830" y="728041"/>
                  </a:lnTo>
                  <a:lnTo>
                    <a:pt x="569458" y="728338"/>
                  </a:lnTo>
                  <a:lnTo>
                    <a:pt x="568865" y="727005"/>
                  </a:lnTo>
                  <a:lnTo>
                    <a:pt x="567530" y="727151"/>
                  </a:lnTo>
                  <a:lnTo>
                    <a:pt x="566344" y="728189"/>
                  </a:lnTo>
                  <a:lnTo>
                    <a:pt x="564417" y="729672"/>
                  </a:lnTo>
                  <a:lnTo>
                    <a:pt x="563231" y="730264"/>
                  </a:lnTo>
                  <a:lnTo>
                    <a:pt x="560711" y="731303"/>
                  </a:lnTo>
                  <a:lnTo>
                    <a:pt x="558043" y="731303"/>
                  </a:lnTo>
                  <a:lnTo>
                    <a:pt x="555671" y="732637"/>
                  </a:lnTo>
                  <a:lnTo>
                    <a:pt x="554337" y="732488"/>
                  </a:lnTo>
                  <a:lnTo>
                    <a:pt x="551668" y="731005"/>
                  </a:lnTo>
                  <a:lnTo>
                    <a:pt x="549889" y="726115"/>
                  </a:lnTo>
                  <a:lnTo>
                    <a:pt x="548407" y="725668"/>
                  </a:lnTo>
                  <a:lnTo>
                    <a:pt x="547517" y="723742"/>
                  </a:lnTo>
                  <a:lnTo>
                    <a:pt x="546331" y="721370"/>
                  </a:lnTo>
                  <a:lnTo>
                    <a:pt x="544997" y="720777"/>
                  </a:lnTo>
                  <a:lnTo>
                    <a:pt x="543663" y="719295"/>
                  </a:lnTo>
                  <a:lnTo>
                    <a:pt x="543960" y="717220"/>
                  </a:lnTo>
                  <a:lnTo>
                    <a:pt x="542773" y="714997"/>
                  </a:lnTo>
                  <a:lnTo>
                    <a:pt x="540550" y="714401"/>
                  </a:lnTo>
                  <a:lnTo>
                    <a:pt x="538474" y="714256"/>
                  </a:lnTo>
                  <a:lnTo>
                    <a:pt x="537437" y="715143"/>
                  </a:lnTo>
                  <a:lnTo>
                    <a:pt x="536251" y="716330"/>
                  </a:lnTo>
                  <a:lnTo>
                    <a:pt x="535509" y="716032"/>
                  </a:lnTo>
                  <a:lnTo>
                    <a:pt x="533137" y="713366"/>
                  </a:lnTo>
                  <a:lnTo>
                    <a:pt x="531507" y="711142"/>
                  </a:lnTo>
                  <a:lnTo>
                    <a:pt x="530024" y="709067"/>
                  </a:lnTo>
                  <a:lnTo>
                    <a:pt x="530024" y="705954"/>
                  </a:lnTo>
                  <a:lnTo>
                    <a:pt x="528838" y="703876"/>
                  </a:lnTo>
                  <a:lnTo>
                    <a:pt x="527504" y="701652"/>
                  </a:lnTo>
                  <a:lnTo>
                    <a:pt x="525873" y="700765"/>
                  </a:lnTo>
                  <a:lnTo>
                    <a:pt x="522909" y="701357"/>
                  </a:lnTo>
                  <a:lnTo>
                    <a:pt x="518516" y="701084"/>
                  </a:lnTo>
                  <a:lnTo>
                    <a:pt x="515964" y="701166"/>
                  </a:lnTo>
                  <a:lnTo>
                    <a:pt x="506375" y="700316"/>
                  </a:lnTo>
                  <a:lnTo>
                    <a:pt x="505800" y="696290"/>
                  </a:lnTo>
                  <a:lnTo>
                    <a:pt x="504362" y="694276"/>
                  </a:lnTo>
                  <a:lnTo>
                    <a:pt x="503212" y="692408"/>
                  </a:lnTo>
                  <a:lnTo>
                    <a:pt x="503355" y="689674"/>
                  </a:lnTo>
                  <a:lnTo>
                    <a:pt x="504650" y="687806"/>
                  </a:lnTo>
                  <a:lnTo>
                    <a:pt x="504362" y="686223"/>
                  </a:lnTo>
                  <a:lnTo>
                    <a:pt x="504506" y="684786"/>
                  </a:lnTo>
                  <a:lnTo>
                    <a:pt x="505944" y="683204"/>
                  </a:lnTo>
                  <a:lnTo>
                    <a:pt x="508532" y="678605"/>
                  </a:lnTo>
                  <a:lnTo>
                    <a:pt x="509538" y="675297"/>
                  </a:lnTo>
                  <a:lnTo>
                    <a:pt x="509358" y="671138"/>
                  </a:lnTo>
                  <a:lnTo>
                    <a:pt x="508391" y="669625"/>
                  </a:lnTo>
                  <a:lnTo>
                    <a:pt x="504757" y="666916"/>
                  </a:lnTo>
                  <a:lnTo>
                    <a:pt x="502115" y="662432"/>
                  </a:lnTo>
                  <a:lnTo>
                    <a:pt x="497598" y="659671"/>
                  </a:lnTo>
                  <a:lnTo>
                    <a:pt x="491827" y="656412"/>
                  </a:lnTo>
                  <a:lnTo>
                    <a:pt x="487310" y="655406"/>
                  </a:lnTo>
                  <a:lnTo>
                    <a:pt x="482021" y="649774"/>
                  </a:lnTo>
                  <a:lnTo>
                    <a:pt x="481304" y="646545"/>
                  </a:lnTo>
                  <a:lnTo>
                    <a:pt x="480945" y="642960"/>
                  </a:lnTo>
                  <a:lnTo>
                    <a:pt x="476642" y="639014"/>
                  </a:lnTo>
                  <a:lnTo>
                    <a:pt x="474489" y="634710"/>
                  </a:lnTo>
                  <a:lnTo>
                    <a:pt x="474131" y="630767"/>
                  </a:lnTo>
                  <a:lnTo>
                    <a:pt x="473056" y="628255"/>
                  </a:lnTo>
                  <a:lnTo>
                    <a:pt x="473055" y="622517"/>
                  </a:lnTo>
                  <a:lnTo>
                    <a:pt x="474128" y="617201"/>
                  </a:lnTo>
                  <a:lnTo>
                    <a:pt x="475086" y="613774"/>
                  </a:lnTo>
                  <a:lnTo>
                    <a:pt x="474765" y="610840"/>
                  </a:lnTo>
                  <a:lnTo>
                    <a:pt x="475469" y="609254"/>
                  </a:lnTo>
                  <a:lnTo>
                    <a:pt x="475381" y="607933"/>
                  </a:lnTo>
                  <a:lnTo>
                    <a:pt x="473972" y="606347"/>
                  </a:lnTo>
                  <a:lnTo>
                    <a:pt x="471980" y="603510"/>
                  </a:lnTo>
                  <a:lnTo>
                    <a:pt x="470186" y="600642"/>
                  </a:lnTo>
                  <a:lnTo>
                    <a:pt x="468752" y="596696"/>
                  </a:lnTo>
                  <a:lnTo>
                    <a:pt x="465883" y="592036"/>
                  </a:lnTo>
                  <a:lnTo>
                    <a:pt x="463731" y="588090"/>
                  </a:lnTo>
                  <a:lnTo>
                    <a:pt x="462513" y="585490"/>
                  </a:lnTo>
                  <a:lnTo>
                    <a:pt x="461579" y="582710"/>
                  </a:lnTo>
                  <a:lnTo>
                    <a:pt x="460907" y="578907"/>
                  </a:lnTo>
                  <a:lnTo>
                    <a:pt x="461514" y="574318"/>
                  </a:lnTo>
                  <a:lnTo>
                    <a:pt x="459798" y="574038"/>
                  </a:lnTo>
                  <a:lnTo>
                    <a:pt x="458017" y="573284"/>
                  </a:lnTo>
                  <a:lnTo>
                    <a:pt x="455852" y="575429"/>
                  </a:lnTo>
                  <a:lnTo>
                    <a:pt x="455026" y="577528"/>
                  </a:lnTo>
                  <a:lnTo>
                    <a:pt x="454427" y="581325"/>
                  </a:lnTo>
                  <a:lnTo>
                    <a:pt x="454027" y="584925"/>
                  </a:lnTo>
                  <a:lnTo>
                    <a:pt x="452427" y="588522"/>
                  </a:lnTo>
                  <a:lnTo>
                    <a:pt x="450629" y="590922"/>
                  </a:lnTo>
                  <a:lnTo>
                    <a:pt x="449505" y="593200"/>
                  </a:lnTo>
                  <a:lnTo>
                    <a:pt x="447738" y="594002"/>
                  </a:lnTo>
                  <a:lnTo>
                    <a:pt x="445956" y="592960"/>
                  </a:lnTo>
                  <a:lnTo>
                    <a:pt x="444824" y="590925"/>
                  </a:lnTo>
                  <a:lnTo>
                    <a:pt x="444032" y="589339"/>
                  </a:lnTo>
                  <a:lnTo>
                    <a:pt x="441202" y="587300"/>
                  </a:lnTo>
                  <a:lnTo>
                    <a:pt x="438147" y="586171"/>
                  </a:lnTo>
                  <a:lnTo>
                    <a:pt x="434638" y="585378"/>
                  </a:lnTo>
                  <a:lnTo>
                    <a:pt x="427395" y="584244"/>
                  </a:lnTo>
                  <a:lnTo>
                    <a:pt x="424678" y="582662"/>
                  </a:lnTo>
                  <a:lnTo>
                    <a:pt x="420647" y="580526"/>
                  </a:lnTo>
                  <a:lnTo>
                    <a:pt x="416049" y="575128"/>
                  </a:lnTo>
                  <a:lnTo>
                    <a:pt x="414863" y="574208"/>
                  </a:lnTo>
                  <a:lnTo>
                    <a:pt x="411652" y="571933"/>
                  </a:lnTo>
                  <a:lnTo>
                    <a:pt x="406855" y="571130"/>
                  </a:lnTo>
                  <a:lnTo>
                    <a:pt x="403657" y="572732"/>
                  </a:lnTo>
                  <a:lnTo>
                    <a:pt x="402492" y="572859"/>
                  </a:lnTo>
                  <a:lnTo>
                    <a:pt x="402247" y="573841"/>
                  </a:lnTo>
                  <a:lnTo>
                    <a:pt x="402458" y="575529"/>
                  </a:lnTo>
                  <a:lnTo>
                    <a:pt x="402258" y="578728"/>
                  </a:lnTo>
                  <a:lnTo>
                    <a:pt x="399859" y="581325"/>
                  </a:lnTo>
                  <a:lnTo>
                    <a:pt x="396661" y="583926"/>
                  </a:lnTo>
                  <a:lnTo>
                    <a:pt x="393064" y="584925"/>
                  </a:lnTo>
                  <a:lnTo>
                    <a:pt x="390065" y="588120"/>
                  </a:lnTo>
                  <a:lnTo>
                    <a:pt x="388666" y="591921"/>
                  </a:lnTo>
                  <a:lnTo>
                    <a:pt x="384668" y="594718"/>
                  </a:lnTo>
                  <a:lnTo>
                    <a:pt x="383384" y="595153"/>
                  </a:lnTo>
                  <a:lnTo>
                    <a:pt x="382282" y="596255"/>
                  </a:lnTo>
                  <a:lnTo>
                    <a:pt x="380934" y="596866"/>
                  </a:lnTo>
                  <a:lnTo>
                    <a:pt x="379587" y="596991"/>
                  </a:lnTo>
                  <a:lnTo>
                    <a:pt x="378607" y="597847"/>
                  </a:lnTo>
                  <a:lnTo>
                    <a:pt x="377995" y="598704"/>
                  </a:lnTo>
                  <a:lnTo>
                    <a:pt x="377698" y="599795"/>
                  </a:lnTo>
                  <a:lnTo>
                    <a:pt x="377516" y="599925"/>
                  </a:lnTo>
                  <a:lnTo>
                    <a:pt x="372035" y="600831"/>
                  </a:lnTo>
                  <a:lnTo>
                    <a:pt x="366977" y="603285"/>
                  </a:lnTo>
                  <a:lnTo>
                    <a:pt x="365340" y="603045"/>
                  </a:lnTo>
                  <a:lnTo>
                    <a:pt x="362255" y="599810"/>
                  </a:lnTo>
                  <a:lnTo>
                    <a:pt x="360420" y="599379"/>
                  </a:lnTo>
                  <a:lnTo>
                    <a:pt x="353277" y="600284"/>
                  </a:lnTo>
                  <a:lnTo>
                    <a:pt x="349043" y="598151"/>
                  </a:lnTo>
                  <a:lnTo>
                    <a:pt x="343970" y="597161"/>
                  </a:lnTo>
                  <a:lnTo>
                    <a:pt x="341172" y="594889"/>
                  </a:lnTo>
                  <a:lnTo>
                    <a:pt x="339235" y="594642"/>
                  </a:lnTo>
                  <a:lnTo>
                    <a:pt x="338718" y="594624"/>
                  </a:lnTo>
                  <a:lnTo>
                    <a:pt x="336182" y="596241"/>
                  </a:lnTo>
                  <a:lnTo>
                    <a:pt x="335239" y="597537"/>
                  </a:lnTo>
                  <a:lnTo>
                    <a:pt x="334649" y="599190"/>
                  </a:lnTo>
                  <a:lnTo>
                    <a:pt x="332998" y="600721"/>
                  </a:lnTo>
                  <a:lnTo>
                    <a:pt x="330639" y="601428"/>
                  </a:lnTo>
                  <a:lnTo>
                    <a:pt x="327573" y="601547"/>
                  </a:lnTo>
                  <a:lnTo>
                    <a:pt x="323799" y="603081"/>
                  </a:lnTo>
                  <a:lnTo>
                    <a:pt x="320968" y="604260"/>
                  </a:lnTo>
                  <a:lnTo>
                    <a:pt x="319789" y="604497"/>
                  </a:lnTo>
                  <a:lnTo>
                    <a:pt x="318054" y="603989"/>
                  </a:lnTo>
                  <a:lnTo>
                    <a:pt x="316432" y="602237"/>
                  </a:lnTo>
                  <a:lnTo>
                    <a:pt x="315362" y="602204"/>
                  </a:lnTo>
                  <a:lnTo>
                    <a:pt x="314914" y="602188"/>
                  </a:lnTo>
                  <a:lnTo>
                    <a:pt x="311954" y="604451"/>
                  </a:lnTo>
                  <a:lnTo>
                    <a:pt x="309728" y="608868"/>
                  </a:lnTo>
                  <a:lnTo>
                    <a:pt x="308117" y="610332"/>
                  </a:lnTo>
                  <a:lnTo>
                    <a:pt x="306709" y="609776"/>
                  </a:lnTo>
                  <a:lnTo>
                    <a:pt x="305714" y="608361"/>
                  </a:lnTo>
                  <a:lnTo>
                    <a:pt x="305356" y="602905"/>
                  </a:lnTo>
                  <a:lnTo>
                    <a:pt x="303291" y="603045"/>
                  </a:lnTo>
                  <a:lnTo>
                    <a:pt x="300253" y="602319"/>
                  </a:lnTo>
                  <a:lnTo>
                    <a:pt x="298517" y="601307"/>
                  </a:lnTo>
                  <a:lnTo>
                    <a:pt x="298662" y="599138"/>
                  </a:lnTo>
                  <a:lnTo>
                    <a:pt x="298315" y="597920"/>
                  </a:lnTo>
                  <a:lnTo>
                    <a:pt x="296347" y="597692"/>
                  </a:lnTo>
                  <a:lnTo>
                    <a:pt x="292855" y="599533"/>
                  </a:lnTo>
                  <a:lnTo>
                    <a:pt x="290444" y="599539"/>
                  </a:lnTo>
                  <a:lnTo>
                    <a:pt x="273224" y="597802"/>
                  </a:lnTo>
                  <a:lnTo>
                    <a:pt x="270166" y="595681"/>
                  </a:lnTo>
                  <a:lnTo>
                    <a:pt x="268602" y="593315"/>
                  </a:lnTo>
                  <a:lnTo>
                    <a:pt x="269273" y="591480"/>
                  </a:lnTo>
                  <a:lnTo>
                    <a:pt x="268677" y="590638"/>
                  </a:lnTo>
                  <a:lnTo>
                    <a:pt x="261649" y="591428"/>
                  </a:lnTo>
                  <a:lnTo>
                    <a:pt x="260190" y="590177"/>
                  </a:lnTo>
                  <a:lnTo>
                    <a:pt x="262229" y="586265"/>
                  </a:lnTo>
                  <a:lnTo>
                    <a:pt x="263631" y="581434"/>
                  </a:lnTo>
                  <a:lnTo>
                    <a:pt x="263077" y="580864"/>
                  </a:lnTo>
                  <a:lnTo>
                    <a:pt x="260405" y="584050"/>
                  </a:lnTo>
                  <a:lnTo>
                    <a:pt x="257290" y="585684"/>
                  </a:lnTo>
                  <a:lnTo>
                    <a:pt x="254831" y="586264"/>
                  </a:lnTo>
                  <a:lnTo>
                    <a:pt x="253819" y="585250"/>
                  </a:lnTo>
                  <a:lnTo>
                    <a:pt x="252372" y="584815"/>
                  </a:lnTo>
                  <a:lnTo>
                    <a:pt x="248536" y="586207"/>
                  </a:lnTo>
                  <a:lnTo>
                    <a:pt x="246760" y="587631"/>
                  </a:lnTo>
                  <a:lnTo>
                    <a:pt x="246323" y="590684"/>
                  </a:lnTo>
                  <a:lnTo>
                    <a:pt x="246542" y="594828"/>
                  </a:lnTo>
                  <a:lnTo>
                    <a:pt x="245887" y="597993"/>
                  </a:lnTo>
                  <a:lnTo>
                    <a:pt x="243924" y="598537"/>
                  </a:lnTo>
                  <a:lnTo>
                    <a:pt x="241851" y="598427"/>
                  </a:lnTo>
                  <a:lnTo>
                    <a:pt x="239779" y="597555"/>
                  </a:lnTo>
                  <a:lnTo>
                    <a:pt x="237816" y="596903"/>
                  </a:lnTo>
                  <a:lnTo>
                    <a:pt x="235416" y="596575"/>
                  </a:lnTo>
                  <a:lnTo>
                    <a:pt x="233235" y="597665"/>
                  </a:lnTo>
                  <a:lnTo>
                    <a:pt x="232362" y="599408"/>
                  </a:lnTo>
                  <a:lnTo>
                    <a:pt x="231162" y="599518"/>
                  </a:lnTo>
                  <a:lnTo>
                    <a:pt x="226614" y="600733"/>
                  </a:lnTo>
                  <a:lnTo>
                    <a:pt x="222433" y="601951"/>
                  </a:lnTo>
                  <a:lnTo>
                    <a:pt x="218949" y="603172"/>
                  </a:lnTo>
                  <a:lnTo>
                    <a:pt x="214768" y="603694"/>
                  </a:lnTo>
                  <a:lnTo>
                    <a:pt x="210587" y="604041"/>
                  </a:lnTo>
                  <a:lnTo>
                    <a:pt x="205332" y="605368"/>
                  </a:lnTo>
                  <a:lnTo>
                    <a:pt x="201469" y="608500"/>
                  </a:lnTo>
                  <a:lnTo>
                    <a:pt x="201340" y="614245"/>
                  </a:lnTo>
                  <a:lnTo>
                    <a:pt x="187520" y="618212"/>
                  </a:lnTo>
                  <a:lnTo>
                    <a:pt x="184442" y="619278"/>
                  </a:lnTo>
                  <a:lnTo>
                    <a:pt x="180630" y="618695"/>
                  </a:lnTo>
                  <a:lnTo>
                    <a:pt x="177683" y="618285"/>
                  </a:lnTo>
                  <a:lnTo>
                    <a:pt x="174951" y="617704"/>
                  </a:lnTo>
                  <a:lnTo>
                    <a:pt x="172974" y="616915"/>
                  </a:lnTo>
                  <a:lnTo>
                    <a:pt x="169103" y="616568"/>
                  </a:lnTo>
                  <a:lnTo>
                    <a:pt x="164870" y="615399"/>
                  </a:lnTo>
                  <a:lnTo>
                    <a:pt x="160191" y="614490"/>
                  </a:lnTo>
                  <a:lnTo>
                    <a:pt x="156652" y="614512"/>
                  </a:lnTo>
                  <a:lnTo>
                    <a:pt x="150977" y="614755"/>
                  </a:lnTo>
                  <a:lnTo>
                    <a:pt x="146581" y="615684"/>
                  </a:lnTo>
                  <a:lnTo>
                    <a:pt x="141965" y="616787"/>
                  </a:lnTo>
                  <a:lnTo>
                    <a:pt x="138389" y="617349"/>
                  </a:lnTo>
                  <a:lnTo>
                    <a:pt x="135115" y="616729"/>
                  </a:lnTo>
                  <a:lnTo>
                    <a:pt x="132110" y="616635"/>
                  </a:lnTo>
                  <a:lnTo>
                    <a:pt x="129887" y="616863"/>
                  </a:lnTo>
                  <a:lnTo>
                    <a:pt x="128668" y="616186"/>
                  </a:lnTo>
                  <a:lnTo>
                    <a:pt x="127449" y="614427"/>
                  </a:lnTo>
                  <a:lnTo>
                    <a:pt x="126367" y="612665"/>
                  </a:lnTo>
                  <a:lnTo>
                    <a:pt x="126231" y="611040"/>
                  </a:lnTo>
                  <a:lnTo>
                    <a:pt x="126254" y="609123"/>
                  </a:lnTo>
                  <a:lnTo>
                    <a:pt x="126773" y="606167"/>
                  </a:lnTo>
                  <a:lnTo>
                    <a:pt x="127585" y="604542"/>
                  </a:lnTo>
                  <a:lnTo>
                    <a:pt x="128262" y="601833"/>
                  </a:lnTo>
                  <a:lnTo>
                    <a:pt x="127314" y="600073"/>
                  </a:lnTo>
                  <a:lnTo>
                    <a:pt x="126502" y="597908"/>
                  </a:lnTo>
                  <a:lnTo>
                    <a:pt x="126081" y="593992"/>
                  </a:lnTo>
                  <a:lnTo>
                    <a:pt x="126816" y="592336"/>
                  </a:lnTo>
                  <a:lnTo>
                    <a:pt x="129481" y="591407"/>
                  </a:lnTo>
                  <a:lnTo>
                    <a:pt x="132912" y="590529"/>
                  </a:lnTo>
                  <a:lnTo>
                    <a:pt x="136928" y="588697"/>
                  </a:lnTo>
                  <a:lnTo>
                    <a:pt x="140720" y="589104"/>
                  </a:lnTo>
                  <a:lnTo>
                    <a:pt x="143834" y="588697"/>
                  </a:lnTo>
                  <a:lnTo>
                    <a:pt x="146415" y="587616"/>
                  </a:lnTo>
                  <a:lnTo>
                    <a:pt x="152097" y="586984"/>
                  </a:lnTo>
                  <a:lnTo>
                    <a:pt x="156516" y="587616"/>
                  </a:lnTo>
                  <a:lnTo>
                    <a:pt x="162830" y="585723"/>
                  </a:lnTo>
                  <a:lnTo>
                    <a:pt x="169144" y="582564"/>
                  </a:lnTo>
                  <a:lnTo>
                    <a:pt x="175457" y="580672"/>
                  </a:lnTo>
                  <a:lnTo>
                    <a:pt x="182402" y="579408"/>
                  </a:lnTo>
                  <a:lnTo>
                    <a:pt x="188716" y="576252"/>
                  </a:lnTo>
                  <a:lnTo>
                    <a:pt x="195029" y="571200"/>
                  </a:lnTo>
                  <a:lnTo>
                    <a:pt x="198818" y="565520"/>
                  </a:lnTo>
                  <a:lnTo>
                    <a:pt x="196292" y="560468"/>
                  </a:lnTo>
                  <a:lnTo>
                    <a:pt x="192895" y="558630"/>
                  </a:lnTo>
                  <a:lnTo>
                    <a:pt x="189314" y="559192"/>
                  </a:lnTo>
                  <a:lnTo>
                    <a:pt x="186899" y="558742"/>
                  </a:lnTo>
                  <a:lnTo>
                    <a:pt x="185413" y="557300"/>
                  </a:lnTo>
                  <a:lnTo>
                    <a:pt x="183882" y="554086"/>
                  </a:lnTo>
                  <a:lnTo>
                    <a:pt x="183336" y="549487"/>
                  </a:lnTo>
                  <a:lnTo>
                    <a:pt x="182879" y="546194"/>
                  </a:lnTo>
                  <a:lnTo>
                    <a:pt x="181636" y="545037"/>
                  </a:lnTo>
                  <a:lnTo>
                    <a:pt x="179345" y="543597"/>
                  </a:lnTo>
                  <a:lnTo>
                    <a:pt x="176606" y="543138"/>
                  </a:lnTo>
                  <a:lnTo>
                    <a:pt x="173563" y="543597"/>
                  </a:lnTo>
                  <a:lnTo>
                    <a:pt x="171128" y="542378"/>
                  </a:lnTo>
                  <a:lnTo>
                    <a:pt x="168085" y="541009"/>
                  </a:lnTo>
                  <a:lnTo>
                    <a:pt x="166868" y="539638"/>
                  </a:lnTo>
                  <a:lnTo>
                    <a:pt x="166352" y="536534"/>
                  </a:lnTo>
                  <a:lnTo>
                    <a:pt x="164613" y="534727"/>
                  </a:lnTo>
                  <a:lnTo>
                    <a:pt x="162373" y="529271"/>
                  </a:lnTo>
                  <a:lnTo>
                    <a:pt x="158594" y="528120"/>
                  </a:lnTo>
                  <a:lnTo>
                    <a:pt x="157115" y="528612"/>
                  </a:lnTo>
                  <a:lnTo>
                    <a:pt x="155308" y="527791"/>
                  </a:lnTo>
                  <a:lnTo>
                    <a:pt x="153829" y="526640"/>
                  </a:lnTo>
                  <a:lnTo>
                    <a:pt x="151693" y="526804"/>
                  </a:lnTo>
                  <a:lnTo>
                    <a:pt x="150379" y="527132"/>
                  </a:lnTo>
                  <a:lnTo>
                    <a:pt x="149065" y="527132"/>
                  </a:lnTo>
                  <a:lnTo>
                    <a:pt x="146600" y="526640"/>
                  </a:lnTo>
                  <a:lnTo>
                    <a:pt x="145450" y="526148"/>
                  </a:lnTo>
                  <a:lnTo>
                    <a:pt x="143149" y="524340"/>
                  </a:lnTo>
                  <a:lnTo>
                    <a:pt x="141506" y="522041"/>
                  </a:lnTo>
                  <a:lnTo>
                    <a:pt x="137805" y="518131"/>
                  </a:lnTo>
                  <a:lnTo>
                    <a:pt x="133265" y="515683"/>
                  </a:lnTo>
                  <a:lnTo>
                    <a:pt x="130744" y="511351"/>
                  </a:lnTo>
                  <a:lnTo>
                    <a:pt x="130352" y="508796"/>
                  </a:lnTo>
                  <a:lnTo>
                    <a:pt x="131923" y="505850"/>
                  </a:lnTo>
                  <a:lnTo>
                    <a:pt x="134044" y="503374"/>
                  </a:lnTo>
                  <a:lnTo>
                    <a:pt x="138239" y="498602"/>
                  </a:lnTo>
                  <a:lnTo>
                    <a:pt x="139386" y="494458"/>
                  </a:lnTo>
                  <a:lnTo>
                    <a:pt x="141133" y="491224"/>
                  </a:lnTo>
                  <a:lnTo>
                    <a:pt x="141154" y="489550"/>
                  </a:lnTo>
                  <a:lnTo>
                    <a:pt x="139975" y="488331"/>
                  </a:lnTo>
                  <a:lnTo>
                    <a:pt x="139386" y="486603"/>
                  </a:lnTo>
                  <a:lnTo>
                    <a:pt x="137226" y="487174"/>
                  </a:lnTo>
                  <a:lnTo>
                    <a:pt x="129566" y="490336"/>
                  </a:lnTo>
                  <a:lnTo>
                    <a:pt x="126227" y="493872"/>
                  </a:lnTo>
                  <a:lnTo>
                    <a:pt x="123477" y="497211"/>
                  </a:lnTo>
                  <a:lnTo>
                    <a:pt x="119942" y="500549"/>
                  </a:lnTo>
                  <a:lnTo>
                    <a:pt x="118567" y="499173"/>
                  </a:lnTo>
                  <a:lnTo>
                    <a:pt x="118764" y="497013"/>
                  </a:lnTo>
                  <a:lnTo>
                    <a:pt x="118371" y="495835"/>
                  </a:lnTo>
                  <a:lnTo>
                    <a:pt x="116397" y="492815"/>
                  </a:lnTo>
                  <a:lnTo>
                    <a:pt x="116211" y="487979"/>
                  </a:lnTo>
                  <a:lnTo>
                    <a:pt x="117585" y="483854"/>
                  </a:lnTo>
                  <a:lnTo>
                    <a:pt x="119549" y="477766"/>
                  </a:lnTo>
                  <a:lnTo>
                    <a:pt x="120925" y="467748"/>
                  </a:lnTo>
                  <a:lnTo>
                    <a:pt x="120728" y="464410"/>
                  </a:lnTo>
                  <a:lnTo>
                    <a:pt x="121514" y="459501"/>
                  </a:lnTo>
                  <a:lnTo>
                    <a:pt x="119942" y="458322"/>
                  </a:lnTo>
                  <a:lnTo>
                    <a:pt x="119943" y="454589"/>
                  </a:lnTo>
                  <a:lnTo>
                    <a:pt x="118371" y="452235"/>
                  </a:lnTo>
                  <a:lnTo>
                    <a:pt x="115032" y="447322"/>
                  </a:lnTo>
                  <a:lnTo>
                    <a:pt x="113068" y="446931"/>
                  </a:lnTo>
                  <a:lnTo>
                    <a:pt x="111104" y="444181"/>
                  </a:lnTo>
                  <a:lnTo>
                    <a:pt x="103273" y="437106"/>
                  </a:lnTo>
                  <a:lnTo>
                    <a:pt x="98579" y="434500"/>
                  </a:lnTo>
                  <a:lnTo>
                    <a:pt x="95266" y="431660"/>
                  </a:lnTo>
                  <a:lnTo>
                    <a:pt x="93951" y="429163"/>
                  </a:lnTo>
                  <a:lnTo>
                    <a:pt x="92242" y="426666"/>
                  </a:lnTo>
                  <a:lnTo>
                    <a:pt x="90007" y="424430"/>
                  </a:lnTo>
                  <a:lnTo>
                    <a:pt x="86326" y="421013"/>
                  </a:lnTo>
                  <a:lnTo>
                    <a:pt x="84617" y="419564"/>
                  </a:lnTo>
                  <a:lnTo>
                    <a:pt x="81881" y="419178"/>
                  </a:lnTo>
                  <a:lnTo>
                    <a:pt x="79492" y="415256"/>
                  </a:lnTo>
                  <a:lnTo>
                    <a:pt x="78860" y="407680"/>
                  </a:lnTo>
                  <a:lnTo>
                    <a:pt x="77597" y="402628"/>
                  </a:lnTo>
                  <a:lnTo>
                    <a:pt x="74441" y="398840"/>
                  </a:lnTo>
                  <a:lnTo>
                    <a:pt x="75314" y="389387"/>
                  </a:lnTo>
                  <a:lnTo>
                    <a:pt x="75459" y="388518"/>
                  </a:lnTo>
                  <a:lnTo>
                    <a:pt x="74302" y="387653"/>
                  </a:lnTo>
                  <a:lnTo>
                    <a:pt x="72855" y="387073"/>
                  </a:lnTo>
                  <a:lnTo>
                    <a:pt x="69383" y="387073"/>
                  </a:lnTo>
                  <a:lnTo>
                    <a:pt x="65622" y="386204"/>
                  </a:lnTo>
                  <a:lnTo>
                    <a:pt x="61521" y="385447"/>
                  </a:lnTo>
                  <a:lnTo>
                    <a:pt x="58314" y="382662"/>
                  </a:lnTo>
                  <a:lnTo>
                    <a:pt x="55070" y="380496"/>
                  </a:lnTo>
                  <a:lnTo>
                    <a:pt x="49933" y="376614"/>
                  </a:lnTo>
                  <a:lnTo>
                    <a:pt x="46976" y="375204"/>
                  </a:lnTo>
                  <a:lnTo>
                    <a:pt x="43375" y="373375"/>
                  </a:lnTo>
                  <a:lnTo>
                    <a:pt x="42757" y="373183"/>
                  </a:lnTo>
                  <a:lnTo>
                    <a:pt x="43178" y="366994"/>
                  </a:lnTo>
                  <a:lnTo>
                    <a:pt x="42213" y="357836"/>
                  </a:lnTo>
                  <a:lnTo>
                    <a:pt x="41248" y="347232"/>
                  </a:lnTo>
                  <a:lnTo>
                    <a:pt x="39560" y="335904"/>
                  </a:lnTo>
                  <a:lnTo>
                    <a:pt x="35944" y="324817"/>
                  </a:lnTo>
                  <a:lnTo>
                    <a:pt x="34256" y="321925"/>
                  </a:lnTo>
                  <a:lnTo>
                    <a:pt x="32569" y="321203"/>
                  </a:lnTo>
                  <a:lnTo>
                    <a:pt x="28231" y="321925"/>
                  </a:lnTo>
                  <a:lnTo>
                    <a:pt x="24856" y="320961"/>
                  </a:lnTo>
                  <a:lnTo>
                    <a:pt x="21241" y="319274"/>
                  </a:lnTo>
                  <a:lnTo>
                    <a:pt x="20938" y="318364"/>
                  </a:lnTo>
                  <a:lnTo>
                    <a:pt x="21012" y="318198"/>
                  </a:lnTo>
                  <a:lnTo>
                    <a:pt x="21101" y="317973"/>
                  </a:lnTo>
                  <a:lnTo>
                    <a:pt x="21132" y="317858"/>
                  </a:lnTo>
                  <a:lnTo>
                    <a:pt x="21158" y="317736"/>
                  </a:lnTo>
                  <a:lnTo>
                    <a:pt x="21182" y="317615"/>
                  </a:lnTo>
                  <a:lnTo>
                    <a:pt x="21204" y="317500"/>
                  </a:lnTo>
                  <a:lnTo>
                    <a:pt x="21223" y="317378"/>
                  </a:lnTo>
                  <a:lnTo>
                    <a:pt x="21235" y="317257"/>
                  </a:lnTo>
                  <a:lnTo>
                    <a:pt x="21237" y="317135"/>
                  </a:lnTo>
                  <a:lnTo>
                    <a:pt x="21203" y="316898"/>
                  </a:lnTo>
                  <a:lnTo>
                    <a:pt x="21723" y="315659"/>
                  </a:lnTo>
                  <a:lnTo>
                    <a:pt x="20517" y="314936"/>
                  </a:lnTo>
                  <a:lnTo>
                    <a:pt x="19103" y="314936"/>
                  </a:lnTo>
                  <a:lnTo>
                    <a:pt x="19091" y="314693"/>
                  </a:lnTo>
                  <a:lnTo>
                    <a:pt x="19075" y="314571"/>
                  </a:lnTo>
                  <a:lnTo>
                    <a:pt x="19055" y="314450"/>
                  </a:lnTo>
                  <a:lnTo>
                    <a:pt x="19033" y="314328"/>
                  </a:lnTo>
                  <a:lnTo>
                    <a:pt x="19011" y="314213"/>
                  </a:lnTo>
                  <a:lnTo>
                    <a:pt x="18965" y="313970"/>
                  </a:lnTo>
                  <a:lnTo>
                    <a:pt x="18855" y="313093"/>
                  </a:lnTo>
                  <a:lnTo>
                    <a:pt x="18866" y="312888"/>
                  </a:lnTo>
                  <a:lnTo>
                    <a:pt x="18880" y="312646"/>
                  </a:lnTo>
                  <a:lnTo>
                    <a:pt x="18880" y="312524"/>
                  </a:lnTo>
                  <a:lnTo>
                    <a:pt x="18869" y="312403"/>
                  </a:lnTo>
                  <a:lnTo>
                    <a:pt x="18851" y="312281"/>
                  </a:lnTo>
                  <a:lnTo>
                    <a:pt x="18817" y="312166"/>
                  </a:lnTo>
                  <a:lnTo>
                    <a:pt x="18769" y="312050"/>
                  </a:lnTo>
                  <a:lnTo>
                    <a:pt x="18719" y="311947"/>
                  </a:lnTo>
                  <a:lnTo>
                    <a:pt x="18589" y="310839"/>
                  </a:lnTo>
                  <a:lnTo>
                    <a:pt x="17235" y="309871"/>
                  </a:lnTo>
                  <a:lnTo>
                    <a:pt x="17228" y="309772"/>
                  </a:lnTo>
                  <a:lnTo>
                    <a:pt x="17220" y="309650"/>
                  </a:lnTo>
                  <a:lnTo>
                    <a:pt x="17214" y="309529"/>
                  </a:lnTo>
                  <a:lnTo>
                    <a:pt x="17208" y="309408"/>
                  </a:lnTo>
                  <a:lnTo>
                    <a:pt x="17204" y="309286"/>
                  </a:lnTo>
                  <a:lnTo>
                    <a:pt x="17202" y="309164"/>
                  </a:lnTo>
                  <a:lnTo>
                    <a:pt x="17214" y="308922"/>
                  </a:lnTo>
                  <a:lnTo>
                    <a:pt x="17241" y="308685"/>
                  </a:lnTo>
                  <a:lnTo>
                    <a:pt x="17246" y="308441"/>
                  </a:lnTo>
                  <a:lnTo>
                    <a:pt x="17205" y="308198"/>
                  </a:lnTo>
                  <a:lnTo>
                    <a:pt x="17175" y="308083"/>
                  </a:lnTo>
                  <a:lnTo>
                    <a:pt x="17139" y="307967"/>
                  </a:lnTo>
                  <a:lnTo>
                    <a:pt x="17101" y="307852"/>
                  </a:lnTo>
                  <a:lnTo>
                    <a:pt x="17058" y="307736"/>
                  </a:lnTo>
                  <a:lnTo>
                    <a:pt x="17014" y="307621"/>
                  </a:lnTo>
                  <a:lnTo>
                    <a:pt x="16968" y="307512"/>
                  </a:lnTo>
                  <a:lnTo>
                    <a:pt x="16919" y="307402"/>
                  </a:lnTo>
                  <a:lnTo>
                    <a:pt x="16902" y="307223"/>
                  </a:lnTo>
                  <a:lnTo>
                    <a:pt x="15993" y="304046"/>
                  </a:lnTo>
                  <a:lnTo>
                    <a:pt x="15935" y="303812"/>
                  </a:lnTo>
                  <a:lnTo>
                    <a:pt x="15214" y="301198"/>
                  </a:lnTo>
                  <a:lnTo>
                    <a:pt x="14507" y="299076"/>
                  </a:lnTo>
                  <a:lnTo>
                    <a:pt x="14491" y="298933"/>
                  </a:lnTo>
                  <a:lnTo>
                    <a:pt x="14491" y="297468"/>
                  </a:lnTo>
                  <a:lnTo>
                    <a:pt x="14514" y="297262"/>
                  </a:lnTo>
                  <a:lnTo>
                    <a:pt x="14528" y="297141"/>
                  </a:lnTo>
                  <a:lnTo>
                    <a:pt x="14544" y="297020"/>
                  </a:lnTo>
                  <a:lnTo>
                    <a:pt x="14560" y="296904"/>
                  </a:lnTo>
                  <a:lnTo>
                    <a:pt x="14579" y="296783"/>
                  </a:lnTo>
                  <a:lnTo>
                    <a:pt x="14602" y="296661"/>
                  </a:lnTo>
                  <a:lnTo>
                    <a:pt x="14631" y="296540"/>
                  </a:lnTo>
                  <a:lnTo>
                    <a:pt x="14664" y="296424"/>
                  </a:lnTo>
                  <a:lnTo>
                    <a:pt x="14703" y="296309"/>
                  </a:lnTo>
                  <a:lnTo>
                    <a:pt x="14762" y="296206"/>
                  </a:lnTo>
                  <a:lnTo>
                    <a:pt x="14846" y="296114"/>
                  </a:lnTo>
                  <a:lnTo>
                    <a:pt x="14935" y="296035"/>
                  </a:lnTo>
                  <a:lnTo>
                    <a:pt x="15107" y="295859"/>
                  </a:lnTo>
                  <a:lnTo>
                    <a:pt x="15198" y="295640"/>
                  </a:lnTo>
                  <a:lnTo>
                    <a:pt x="15201" y="295397"/>
                  </a:lnTo>
                  <a:lnTo>
                    <a:pt x="15197" y="295155"/>
                  </a:lnTo>
                  <a:lnTo>
                    <a:pt x="15209" y="294911"/>
                  </a:lnTo>
                  <a:lnTo>
                    <a:pt x="15240" y="294669"/>
                  </a:lnTo>
                  <a:lnTo>
                    <a:pt x="15235" y="294426"/>
                  </a:lnTo>
                  <a:lnTo>
                    <a:pt x="15203" y="294310"/>
                  </a:lnTo>
                  <a:lnTo>
                    <a:pt x="15164" y="294195"/>
                  </a:lnTo>
                  <a:lnTo>
                    <a:pt x="15115" y="294079"/>
                  </a:lnTo>
                  <a:lnTo>
                    <a:pt x="15063" y="293970"/>
                  </a:lnTo>
                  <a:lnTo>
                    <a:pt x="15008" y="293860"/>
                  </a:lnTo>
                  <a:lnTo>
                    <a:pt x="14954" y="293751"/>
                  </a:lnTo>
                  <a:lnTo>
                    <a:pt x="14856" y="293532"/>
                  </a:lnTo>
                  <a:lnTo>
                    <a:pt x="14789" y="293301"/>
                  </a:lnTo>
                  <a:lnTo>
                    <a:pt x="14972" y="291317"/>
                  </a:lnTo>
                  <a:lnTo>
                    <a:pt x="13885" y="290541"/>
                  </a:lnTo>
                  <a:lnTo>
                    <a:pt x="13859" y="290428"/>
                  </a:lnTo>
                  <a:lnTo>
                    <a:pt x="13819" y="290313"/>
                  </a:lnTo>
                  <a:lnTo>
                    <a:pt x="13770" y="290197"/>
                  </a:lnTo>
                  <a:lnTo>
                    <a:pt x="13708" y="290094"/>
                  </a:lnTo>
                  <a:lnTo>
                    <a:pt x="13632" y="290002"/>
                  </a:lnTo>
                  <a:lnTo>
                    <a:pt x="13542" y="289917"/>
                  </a:lnTo>
                  <a:lnTo>
                    <a:pt x="13442" y="289851"/>
                  </a:lnTo>
                  <a:lnTo>
                    <a:pt x="13337" y="289784"/>
                  </a:lnTo>
                  <a:lnTo>
                    <a:pt x="13285" y="289757"/>
                  </a:lnTo>
                  <a:lnTo>
                    <a:pt x="13285" y="288425"/>
                  </a:lnTo>
                  <a:lnTo>
                    <a:pt x="12080" y="288425"/>
                  </a:lnTo>
                  <a:lnTo>
                    <a:pt x="9429" y="289630"/>
                  </a:lnTo>
                  <a:lnTo>
                    <a:pt x="7741" y="288666"/>
                  </a:lnTo>
                  <a:lnTo>
                    <a:pt x="6250" y="288666"/>
                  </a:lnTo>
                  <a:lnTo>
                    <a:pt x="6062" y="288617"/>
                  </a:lnTo>
                  <a:lnTo>
                    <a:pt x="5813" y="287461"/>
                  </a:lnTo>
                  <a:lnTo>
                    <a:pt x="4367" y="286979"/>
                  </a:lnTo>
                  <a:lnTo>
                    <a:pt x="3162" y="285292"/>
                  </a:lnTo>
                  <a:lnTo>
                    <a:pt x="2198" y="283605"/>
                  </a:lnTo>
                  <a:lnTo>
                    <a:pt x="2357" y="280564"/>
                  </a:lnTo>
                  <a:lnTo>
                    <a:pt x="2369" y="280434"/>
                  </a:lnTo>
                  <a:lnTo>
                    <a:pt x="2438" y="279026"/>
                  </a:lnTo>
                  <a:lnTo>
                    <a:pt x="1233" y="278062"/>
                  </a:lnTo>
                  <a:lnTo>
                    <a:pt x="0" y="276828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89" name="object 104">
              <a:extLst>
                <a:ext uri="{FF2B5EF4-FFF2-40B4-BE49-F238E27FC236}">
                  <a16:creationId xmlns:a16="http://schemas.microsoft.com/office/drawing/2014/main" id="{1C191199-A6D1-488B-967A-8243AD798DCF}"/>
                </a:ext>
              </a:extLst>
            </p:cNvPr>
            <p:cNvSpPr/>
            <p:nvPr/>
          </p:nvSpPr>
          <p:spPr>
            <a:xfrm>
              <a:off x="8092328" y="5561882"/>
              <a:ext cx="573522" cy="536702"/>
            </a:xfrm>
            <a:custGeom>
              <a:avLst/>
              <a:gdLst/>
              <a:ahLst/>
              <a:cxnLst/>
              <a:rect l="l" t="t" r="r" b="b"/>
              <a:pathLst>
                <a:path w="887985" h="830977">
                  <a:moveTo>
                    <a:pt x="0" y="362807"/>
                  </a:moveTo>
                  <a:lnTo>
                    <a:pt x="15297" y="355307"/>
                  </a:lnTo>
                  <a:lnTo>
                    <a:pt x="16665" y="352105"/>
                  </a:lnTo>
                  <a:lnTo>
                    <a:pt x="18220" y="347269"/>
                  </a:lnTo>
                  <a:lnTo>
                    <a:pt x="18817" y="343977"/>
                  </a:lnTo>
                  <a:lnTo>
                    <a:pt x="19510" y="341911"/>
                  </a:lnTo>
                  <a:lnTo>
                    <a:pt x="20082" y="338308"/>
                  </a:lnTo>
                  <a:lnTo>
                    <a:pt x="18887" y="328721"/>
                  </a:lnTo>
                  <a:lnTo>
                    <a:pt x="17694" y="322157"/>
                  </a:lnTo>
                  <a:lnTo>
                    <a:pt x="15605" y="318278"/>
                  </a:lnTo>
                  <a:lnTo>
                    <a:pt x="14412" y="313208"/>
                  </a:lnTo>
                  <a:lnTo>
                    <a:pt x="12920" y="307239"/>
                  </a:lnTo>
                  <a:lnTo>
                    <a:pt x="14710" y="299778"/>
                  </a:lnTo>
                  <a:lnTo>
                    <a:pt x="18255" y="291555"/>
                  </a:lnTo>
                  <a:lnTo>
                    <a:pt x="19302" y="285279"/>
                  </a:lnTo>
                  <a:lnTo>
                    <a:pt x="22788" y="281792"/>
                  </a:lnTo>
                  <a:lnTo>
                    <a:pt x="26622" y="280747"/>
                  </a:lnTo>
                  <a:lnTo>
                    <a:pt x="35687" y="282141"/>
                  </a:lnTo>
                  <a:lnTo>
                    <a:pt x="39173" y="281791"/>
                  </a:lnTo>
                  <a:lnTo>
                    <a:pt x="42310" y="279699"/>
                  </a:lnTo>
                  <a:lnTo>
                    <a:pt x="44053" y="277609"/>
                  </a:lnTo>
                  <a:lnTo>
                    <a:pt x="46217" y="274055"/>
                  </a:lnTo>
                  <a:lnTo>
                    <a:pt x="48206" y="269881"/>
                  </a:lnTo>
                  <a:lnTo>
                    <a:pt x="51997" y="267195"/>
                  </a:lnTo>
                  <a:lnTo>
                    <a:pt x="55788" y="267603"/>
                  </a:lnTo>
                  <a:lnTo>
                    <a:pt x="60436" y="267174"/>
                  </a:lnTo>
                  <a:lnTo>
                    <a:pt x="64096" y="267903"/>
                  </a:lnTo>
                  <a:lnTo>
                    <a:pt x="69191" y="270458"/>
                  </a:lnTo>
                  <a:lnTo>
                    <a:pt x="74049" y="272093"/>
                  </a:lnTo>
                  <a:lnTo>
                    <a:pt x="74908" y="272378"/>
                  </a:lnTo>
                  <a:lnTo>
                    <a:pt x="87669" y="276646"/>
                  </a:lnTo>
                  <a:lnTo>
                    <a:pt x="92581" y="276664"/>
                  </a:lnTo>
                  <a:lnTo>
                    <a:pt x="97153" y="276242"/>
                  </a:lnTo>
                  <a:lnTo>
                    <a:pt x="101267" y="274851"/>
                  </a:lnTo>
                  <a:lnTo>
                    <a:pt x="106268" y="272931"/>
                  </a:lnTo>
                  <a:lnTo>
                    <a:pt x="112668" y="271291"/>
                  </a:lnTo>
                  <a:lnTo>
                    <a:pt x="117040" y="270267"/>
                  </a:lnTo>
                  <a:lnTo>
                    <a:pt x="122597" y="269699"/>
                  </a:lnTo>
                  <a:lnTo>
                    <a:pt x="128205" y="269820"/>
                  </a:lnTo>
                  <a:lnTo>
                    <a:pt x="133413" y="271831"/>
                  </a:lnTo>
                  <a:lnTo>
                    <a:pt x="138766" y="273751"/>
                  </a:lnTo>
                  <a:lnTo>
                    <a:pt x="143517" y="275796"/>
                  </a:lnTo>
                  <a:lnTo>
                    <a:pt x="149201" y="276999"/>
                  </a:lnTo>
                  <a:lnTo>
                    <a:pt x="152596" y="278293"/>
                  </a:lnTo>
                  <a:lnTo>
                    <a:pt x="155949" y="280130"/>
                  </a:lnTo>
                  <a:lnTo>
                    <a:pt x="159434" y="280646"/>
                  </a:lnTo>
                  <a:lnTo>
                    <a:pt x="163431" y="281819"/>
                  </a:lnTo>
                  <a:lnTo>
                    <a:pt x="168046" y="280939"/>
                  </a:lnTo>
                  <a:lnTo>
                    <a:pt x="171703" y="278502"/>
                  </a:lnTo>
                  <a:lnTo>
                    <a:pt x="174550" y="275431"/>
                  </a:lnTo>
                  <a:lnTo>
                    <a:pt x="177832" y="273098"/>
                  </a:lnTo>
                  <a:lnTo>
                    <a:pt x="179948" y="270546"/>
                  </a:lnTo>
                  <a:lnTo>
                    <a:pt x="182533" y="267029"/>
                  </a:lnTo>
                  <a:lnTo>
                    <a:pt x="185325" y="262108"/>
                  </a:lnTo>
                  <a:lnTo>
                    <a:pt x="188355" y="257323"/>
                  </a:lnTo>
                  <a:lnTo>
                    <a:pt x="190697" y="254675"/>
                  </a:lnTo>
                  <a:lnTo>
                    <a:pt x="194161" y="251637"/>
                  </a:lnTo>
                  <a:lnTo>
                    <a:pt x="195884" y="248957"/>
                  </a:lnTo>
                  <a:lnTo>
                    <a:pt x="198419" y="246357"/>
                  </a:lnTo>
                  <a:lnTo>
                    <a:pt x="200580" y="245816"/>
                  </a:lnTo>
                  <a:lnTo>
                    <a:pt x="203101" y="247077"/>
                  </a:lnTo>
                  <a:lnTo>
                    <a:pt x="207422" y="247979"/>
                  </a:lnTo>
                  <a:lnTo>
                    <a:pt x="210843" y="248159"/>
                  </a:lnTo>
                  <a:lnTo>
                    <a:pt x="211743" y="246719"/>
                  </a:lnTo>
                  <a:lnTo>
                    <a:pt x="212463" y="243477"/>
                  </a:lnTo>
                  <a:lnTo>
                    <a:pt x="212823" y="239337"/>
                  </a:lnTo>
                  <a:lnTo>
                    <a:pt x="212644" y="236816"/>
                  </a:lnTo>
                  <a:lnTo>
                    <a:pt x="212463" y="233933"/>
                  </a:lnTo>
                  <a:lnTo>
                    <a:pt x="210483" y="232134"/>
                  </a:lnTo>
                  <a:lnTo>
                    <a:pt x="207782" y="230513"/>
                  </a:lnTo>
                  <a:lnTo>
                    <a:pt x="205981" y="228893"/>
                  </a:lnTo>
                  <a:lnTo>
                    <a:pt x="204361" y="227633"/>
                  </a:lnTo>
                  <a:lnTo>
                    <a:pt x="201840" y="224571"/>
                  </a:lnTo>
                  <a:lnTo>
                    <a:pt x="200940" y="219890"/>
                  </a:lnTo>
                  <a:lnTo>
                    <a:pt x="200400" y="215209"/>
                  </a:lnTo>
                  <a:lnTo>
                    <a:pt x="199319" y="211788"/>
                  </a:lnTo>
                  <a:lnTo>
                    <a:pt x="198239" y="207827"/>
                  </a:lnTo>
                  <a:lnTo>
                    <a:pt x="198779" y="203686"/>
                  </a:lnTo>
                  <a:lnTo>
                    <a:pt x="198599" y="199185"/>
                  </a:lnTo>
                  <a:lnTo>
                    <a:pt x="197006" y="189394"/>
                  </a:lnTo>
                  <a:lnTo>
                    <a:pt x="197741" y="186669"/>
                  </a:lnTo>
                  <a:lnTo>
                    <a:pt x="199733" y="184658"/>
                  </a:lnTo>
                  <a:lnTo>
                    <a:pt x="206409" y="181320"/>
                  </a:lnTo>
                  <a:lnTo>
                    <a:pt x="211918" y="175369"/>
                  </a:lnTo>
                  <a:lnTo>
                    <a:pt x="211609" y="170572"/>
                  </a:lnTo>
                  <a:lnTo>
                    <a:pt x="212559" y="169160"/>
                  </a:lnTo>
                  <a:lnTo>
                    <a:pt x="215106" y="167836"/>
                  </a:lnTo>
                  <a:lnTo>
                    <a:pt x="215651" y="162942"/>
                  </a:lnTo>
                  <a:lnTo>
                    <a:pt x="218634" y="157194"/>
                  </a:lnTo>
                  <a:lnTo>
                    <a:pt x="218830" y="149792"/>
                  </a:lnTo>
                  <a:lnTo>
                    <a:pt x="219650" y="147528"/>
                  </a:lnTo>
                  <a:lnTo>
                    <a:pt x="220858" y="145612"/>
                  </a:lnTo>
                  <a:lnTo>
                    <a:pt x="223027" y="144166"/>
                  </a:lnTo>
                  <a:lnTo>
                    <a:pt x="226354" y="143732"/>
                  </a:lnTo>
                  <a:lnTo>
                    <a:pt x="243858" y="146623"/>
                  </a:lnTo>
                  <a:lnTo>
                    <a:pt x="242767" y="143309"/>
                  </a:lnTo>
                  <a:lnTo>
                    <a:pt x="240483" y="136572"/>
                  </a:lnTo>
                  <a:lnTo>
                    <a:pt x="240165" y="128673"/>
                  </a:lnTo>
                  <a:lnTo>
                    <a:pt x="237017" y="121210"/>
                  </a:lnTo>
                  <a:lnTo>
                    <a:pt x="235653" y="117367"/>
                  </a:lnTo>
                  <a:lnTo>
                    <a:pt x="234150" y="112242"/>
                  </a:lnTo>
                  <a:lnTo>
                    <a:pt x="233918" y="109560"/>
                  </a:lnTo>
                  <a:lnTo>
                    <a:pt x="232858" y="102677"/>
                  </a:lnTo>
                  <a:lnTo>
                    <a:pt x="237989" y="103998"/>
                  </a:lnTo>
                  <a:lnTo>
                    <a:pt x="238344" y="101862"/>
                  </a:lnTo>
                  <a:lnTo>
                    <a:pt x="235520" y="95444"/>
                  </a:lnTo>
                  <a:lnTo>
                    <a:pt x="235263" y="93937"/>
                  </a:lnTo>
                  <a:lnTo>
                    <a:pt x="235974" y="92142"/>
                  </a:lnTo>
                  <a:lnTo>
                    <a:pt x="237049" y="92470"/>
                  </a:lnTo>
                  <a:lnTo>
                    <a:pt x="239034" y="92470"/>
                  </a:lnTo>
                  <a:lnTo>
                    <a:pt x="240866" y="92928"/>
                  </a:lnTo>
                  <a:lnTo>
                    <a:pt x="243155" y="93080"/>
                  </a:lnTo>
                  <a:lnTo>
                    <a:pt x="245293" y="91707"/>
                  </a:lnTo>
                  <a:lnTo>
                    <a:pt x="247888" y="90335"/>
                  </a:lnTo>
                  <a:lnTo>
                    <a:pt x="250025" y="89569"/>
                  </a:lnTo>
                  <a:lnTo>
                    <a:pt x="252314" y="89724"/>
                  </a:lnTo>
                  <a:lnTo>
                    <a:pt x="254451" y="88503"/>
                  </a:lnTo>
                  <a:lnTo>
                    <a:pt x="256669" y="87190"/>
                  </a:lnTo>
                  <a:lnTo>
                    <a:pt x="258290" y="86425"/>
                  </a:lnTo>
                  <a:lnTo>
                    <a:pt x="260710" y="83922"/>
                  </a:lnTo>
                  <a:lnTo>
                    <a:pt x="264374" y="82397"/>
                  </a:lnTo>
                  <a:lnTo>
                    <a:pt x="267426" y="81939"/>
                  </a:lnTo>
                  <a:lnTo>
                    <a:pt x="275376" y="82084"/>
                  </a:lnTo>
                  <a:lnTo>
                    <a:pt x="279638" y="81021"/>
                  </a:lnTo>
                  <a:lnTo>
                    <a:pt x="278570" y="79189"/>
                  </a:lnTo>
                  <a:lnTo>
                    <a:pt x="278723" y="77053"/>
                  </a:lnTo>
                  <a:lnTo>
                    <a:pt x="279943" y="75070"/>
                  </a:lnTo>
                  <a:lnTo>
                    <a:pt x="280860" y="72780"/>
                  </a:lnTo>
                  <a:lnTo>
                    <a:pt x="279791" y="69879"/>
                  </a:lnTo>
                  <a:lnTo>
                    <a:pt x="280096" y="66826"/>
                  </a:lnTo>
                  <a:lnTo>
                    <a:pt x="281928" y="64994"/>
                  </a:lnTo>
                  <a:lnTo>
                    <a:pt x="282844" y="60568"/>
                  </a:lnTo>
                  <a:lnTo>
                    <a:pt x="283760" y="56753"/>
                  </a:lnTo>
                  <a:lnTo>
                    <a:pt x="284371" y="52934"/>
                  </a:lnTo>
                  <a:lnTo>
                    <a:pt x="284065" y="49423"/>
                  </a:lnTo>
                  <a:lnTo>
                    <a:pt x="282844" y="46370"/>
                  </a:lnTo>
                  <a:lnTo>
                    <a:pt x="281936" y="43997"/>
                  </a:lnTo>
                  <a:lnTo>
                    <a:pt x="282067" y="42409"/>
                  </a:lnTo>
                  <a:lnTo>
                    <a:pt x="283418" y="41761"/>
                  </a:lnTo>
                  <a:lnTo>
                    <a:pt x="285641" y="40586"/>
                  </a:lnTo>
                  <a:lnTo>
                    <a:pt x="286590" y="40723"/>
                  </a:lnTo>
                  <a:lnTo>
                    <a:pt x="292954" y="40179"/>
                  </a:lnTo>
                  <a:lnTo>
                    <a:pt x="295255" y="39908"/>
                  </a:lnTo>
                  <a:lnTo>
                    <a:pt x="298911" y="39368"/>
                  </a:lnTo>
                  <a:lnTo>
                    <a:pt x="301349" y="39908"/>
                  </a:lnTo>
                  <a:lnTo>
                    <a:pt x="305276" y="40045"/>
                  </a:lnTo>
                  <a:lnTo>
                    <a:pt x="305953" y="40316"/>
                  </a:lnTo>
                  <a:lnTo>
                    <a:pt x="307578" y="42618"/>
                  </a:lnTo>
                  <a:lnTo>
                    <a:pt x="308254" y="42619"/>
                  </a:lnTo>
                  <a:lnTo>
                    <a:pt x="309473" y="41670"/>
                  </a:lnTo>
                  <a:lnTo>
                    <a:pt x="310286" y="40723"/>
                  </a:lnTo>
                  <a:lnTo>
                    <a:pt x="311911" y="40045"/>
                  </a:lnTo>
                  <a:lnTo>
                    <a:pt x="313129" y="39098"/>
                  </a:lnTo>
                  <a:lnTo>
                    <a:pt x="313671" y="37473"/>
                  </a:lnTo>
                  <a:lnTo>
                    <a:pt x="315025" y="35984"/>
                  </a:lnTo>
                  <a:lnTo>
                    <a:pt x="316244" y="36254"/>
                  </a:lnTo>
                  <a:lnTo>
                    <a:pt x="317056" y="36932"/>
                  </a:lnTo>
                  <a:lnTo>
                    <a:pt x="318952" y="37609"/>
                  </a:lnTo>
                  <a:lnTo>
                    <a:pt x="320712" y="38150"/>
                  </a:lnTo>
                  <a:lnTo>
                    <a:pt x="325227" y="37792"/>
                  </a:lnTo>
                  <a:lnTo>
                    <a:pt x="325610" y="37992"/>
                  </a:lnTo>
                  <a:lnTo>
                    <a:pt x="325587" y="39909"/>
                  </a:lnTo>
                  <a:lnTo>
                    <a:pt x="325722" y="41534"/>
                  </a:lnTo>
                  <a:lnTo>
                    <a:pt x="326805" y="43296"/>
                  </a:lnTo>
                  <a:lnTo>
                    <a:pt x="328024" y="45055"/>
                  </a:lnTo>
                  <a:lnTo>
                    <a:pt x="329243" y="45732"/>
                  </a:lnTo>
                  <a:lnTo>
                    <a:pt x="331466" y="45504"/>
                  </a:lnTo>
                  <a:lnTo>
                    <a:pt x="334471" y="45598"/>
                  </a:lnTo>
                  <a:lnTo>
                    <a:pt x="337744" y="46218"/>
                  </a:lnTo>
                  <a:lnTo>
                    <a:pt x="341321" y="45656"/>
                  </a:lnTo>
                  <a:lnTo>
                    <a:pt x="345937" y="44553"/>
                  </a:lnTo>
                  <a:lnTo>
                    <a:pt x="350332" y="43624"/>
                  </a:lnTo>
                  <a:lnTo>
                    <a:pt x="356008" y="43381"/>
                  </a:lnTo>
                  <a:lnTo>
                    <a:pt x="359546" y="43359"/>
                  </a:lnTo>
                  <a:lnTo>
                    <a:pt x="364225" y="44268"/>
                  </a:lnTo>
                  <a:lnTo>
                    <a:pt x="368459" y="45437"/>
                  </a:lnTo>
                  <a:lnTo>
                    <a:pt x="372329" y="45784"/>
                  </a:lnTo>
                  <a:lnTo>
                    <a:pt x="374307" y="46573"/>
                  </a:lnTo>
                  <a:lnTo>
                    <a:pt x="377039" y="47154"/>
                  </a:lnTo>
                  <a:lnTo>
                    <a:pt x="379986" y="47564"/>
                  </a:lnTo>
                  <a:lnTo>
                    <a:pt x="383798" y="48147"/>
                  </a:lnTo>
                  <a:lnTo>
                    <a:pt x="386876" y="47081"/>
                  </a:lnTo>
                  <a:lnTo>
                    <a:pt x="400696" y="43114"/>
                  </a:lnTo>
                  <a:lnTo>
                    <a:pt x="400824" y="37369"/>
                  </a:lnTo>
                  <a:lnTo>
                    <a:pt x="404688" y="34237"/>
                  </a:lnTo>
                  <a:lnTo>
                    <a:pt x="409943" y="32910"/>
                  </a:lnTo>
                  <a:lnTo>
                    <a:pt x="414124" y="32563"/>
                  </a:lnTo>
                  <a:lnTo>
                    <a:pt x="418305" y="32041"/>
                  </a:lnTo>
                  <a:lnTo>
                    <a:pt x="421789" y="30820"/>
                  </a:lnTo>
                  <a:lnTo>
                    <a:pt x="425970" y="29602"/>
                  </a:lnTo>
                  <a:lnTo>
                    <a:pt x="430518" y="28387"/>
                  </a:lnTo>
                  <a:lnTo>
                    <a:pt x="431718" y="28278"/>
                  </a:lnTo>
                  <a:lnTo>
                    <a:pt x="432590" y="26534"/>
                  </a:lnTo>
                  <a:lnTo>
                    <a:pt x="434772" y="25444"/>
                  </a:lnTo>
                  <a:lnTo>
                    <a:pt x="437172" y="25772"/>
                  </a:lnTo>
                  <a:lnTo>
                    <a:pt x="439135" y="26424"/>
                  </a:lnTo>
                  <a:lnTo>
                    <a:pt x="441207" y="27296"/>
                  </a:lnTo>
                  <a:lnTo>
                    <a:pt x="443279" y="27406"/>
                  </a:lnTo>
                  <a:lnTo>
                    <a:pt x="445243" y="26862"/>
                  </a:lnTo>
                  <a:lnTo>
                    <a:pt x="445897" y="23697"/>
                  </a:lnTo>
                  <a:lnTo>
                    <a:pt x="445679" y="19553"/>
                  </a:lnTo>
                  <a:lnTo>
                    <a:pt x="446115" y="16500"/>
                  </a:lnTo>
                  <a:lnTo>
                    <a:pt x="447891" y="15076"/>
                  </a:lnTo>
                  <a:lnTo>
                    <a:pt x="451727" y="13684"/>
                  </a:lnTo>
                  <a:lnTo>
                    <a:pt x="453174" y="14119"/>
                  </a:lnTo>
                  <a:lnTo>
                    <a:pt x="454187" y="15133"/>
                  </a:lnTo>
                  <a:lnTo>
                    <a:pt x="456646" y="14553"/>
                  </a:lnTo>
                  <a:lnTo>
                    <a:pt x="459760" y="12919"/>
                  </a:lnTo>
                  <a:lnTo>
                    <a:pt x="462433" y="9733"/>
                  </a:lnTo>
                  <a:lnTo>
                    <a:pt x="462987" y="10303"/>
                  </a:lnTo>
                  <a:lnTo>
                    <a:pt x="461585" y="15134"/>
                  </a:lnTo>
                  <a:lnTo>
                    <a:pt x="459546" y="19046"/>
                  </a:lnTo>
                  <a:lnTo>
                    <a:pt x="461004" y="20297"/>
                  </a:lnTo>
                  <a:lnTo>
                    <a:pt x="468032" y="19507"/>
                  </a:lnTo>
                  <a:lnTo>
                    <a:pt x="468629" y="20349"/>
                  </a:lnTo>
                  <a:lnTo>
                    <a:pt x="467958" y="22184"/>
                  </a:lnTo>
                  <a:lnTo>
                    <a:pt x="469522" y="24550"/>
                  </a:lnTo>
                  <a:lnTo>
                    <a:pt x="472579" y="26671"/>
                  </a:lnTo>
                  <a:lnTo>
                    <a:pt x="489799" y="28408"/>
                  </a:lnTo>
                  <a:lnTo>
                    <a:pt x="492211" y="28402"/>
                  </a:lnTo>
                  <a:lnTo>
                    <a:pt x="495703" y="26561"/>
                  </a:lnTo>
                  <a:lnTo>
                    <a:pt x="497670" y="26789"/>
                  </a:lnTo>
                  <a:lnTo>
                    <a:pt x="498018" y="28007"/>
                  </a:lnTo>
                  <a:lnTo>
                    <a:pt x="497873" y="30176"/>
                  </a:lnTo>
                  <a:lnTo>
                    <a:pt x="499609" y="31188"/>
                  </a:lnTo>
                  <a:lnTo>
                    <a:pt x="502647" y="31914"/>
                  </a:lnTo>
                  <a:lnTo>
                    <a:pt x="504712" y="31774"/>
                  </a:lnTo>
                  <a:lnTo>
                    <a:pt x="505070" y="37230"/>
                  </a:lnTo>
                  <a:lnTo>
                    <a:pt x="506064" y="38645"/>
                  </a:lnTo>
                  <a:lnTo>
                    <a:pt x="507473" y="39201"/>
                  </a:lnTo>
                  <a:lnTo>
                    <a:pt x="509084" y="37737"/>
                  </a:lnTo>
                  <a:lnTo>
                    <a:pt x="511310" y="33320"/>
                  </a:lnTo>
                  <a:lnTo>
                    <a:pt x="514270" y="31057"/>
                  </a:lnTo>
                  <a:lnTo>
                    <a:pt x="514718" y="31073"/>
                  </a:lnTo>
                  <a:lnTo>
                    <a:pt x="515787" y="31106"/>
                  </a:lnTo>
                  <a:lnTo>
                    <a:pt x="517409" y="32858"/>
                  </a:lnTo>
                  <a:lnTo>
                    <a:pt x="519145" y="33366"/>
                  </a:lnTo>
                  <a:lnTo>
                    <a:pt x="520324" y="33129"/>
                  </a:lnTo>
                  <a:lnTo>
                    <a:pt x="523155" y="31950"/>
                  </a:lnTo>
                  <a:lnTo>
                    <a:pt x="526929" y="30416"/>
                  </a:lnTo>
                  <a:lnTo>
                    <a:pt x="529995" y="30297"/>
                  </a:lnTo>
                  <a:lnTo>
                    <a:pt x="532354" y="29590"/>
                  </a:lnTo>
                  <a:lnTo>
                    <a:pt x="534004" y="28059"/>
                  </a:lnTo>
                  <a:lnTo>
                    <a:pt x="534594" y="26406"/>
                  </a:lnTo>
                  <a:lnTo>
                    <a:pt x="535538" y="25110"/>
                  </a:lnTo>
                  <a:lnTo>
                    <a:pt x="538074" y="23493"/>
                  </a:lnTo>
                  <a:lnTo>
                    <a:pt x="538591" y="23511"/>
                  </a:lnTo>
                  <a:lnTo>
                    <a:pt x="540528" y="23758"/>
                  </a:lnTo>
                  <a:lnTo>
                    <a:pt x="543326" y="26030"/>
                  </a:lnTo>
                  <a:lnTo>
                    <a:pt x="548398" y="27020"/>
                  </a:lnTo>
                  <a:lnTo>
                    <a:pt x="552632" y="29153"/>
                  </a:lnTo>
                  <a:lnTo>
                    <a:pt x="559776" y="28248"/>
                  </a:lnTo>
                  <a:lnTo>
                    <a:pt x="561611" y="28679"/>
                  </a:lnTo>
                  <a:lnTo>
                    <a:pt x="564696" y="31914"/>
                  </a:lnTo>
                  <a:lnTo>
                    <a:pt x="566333" y="32154"/>
                  </a:lnTo>
                  <a:lnTo>
                    <a:pt x="571390" y="29700"/>
                  </a:lnTo>
                  <a:lnTo>
                    <a:pt x="576872" y="28794"/>
                  </a:lnTo>
                  <a:lnTo>
                    <a:pt x="577053" y="28664"/>
                  </a:lnTo>
                  <a:lnTo>
                    <a:pt x="577350" y="27573"/>
                  </a:lnTo>
                  <a:lnTo>
                    <a:pt x="577963" y="26716"/>
                  </a:lnTo>
                  <a:lnTo>
                    <a:pt x="578943" y="25860"/>
                  </a:lnTo>
                  <a:lnTo>
                    <a:pt x="580290" y="25735"/>
                  </a:lnTo>
                  <a:lnTo>
                    <a:pt x="581637" y="25124"/>
                  </a:lnTo>
                  <a:lnTo>
                    <a:pt x="582740" y="24022"/>
                  </a:lnTo>
                  <a:lnTo>
                    <a:pt x="584024" y="23587"/>
                  </a:lnTo>
                  <a:lnTo>
                    <a:pt x="588021" y="20790"/>
                  </a:lnTo>
                  <a:lnTo>
                    <a:pt x="589421" y="16989"/>
                  </a:lnTo>
                  <a:lnTo>
                    <a:pt x="592419" y="13794"/>
                  </a:lnTo>
                  <a:lnTo>
                    <a:pt x="596017" y="12795"/>
                  </a:lnTo>
                  <a:lnTo>
                    <a:pt x="599215" y="10194"/>
                  </a:lnTo>
                  <a:lnTo>
                    <a:pt x="601614" y="7597"/>
                  </a:lnTo>
                  <a:lnTo>
                    <a:pt x="601814" y="4398"/>
                  </a:lnTo>
                  <a:lnTo>
                    <a:pt x="601603" y="2710"/>
                  </a:lnTo>
                  <a:lnTo>
                    <a:pt x="601848" y="1728"/>
                  </a:lnTo>
                  <a:lnTo>
                    <a:pt x="603013" y="1601"/>
                  </a:lnTo>
                  <a:lnTo>
                    <a:pt x="606211" y="0"/>
                  </a:lnTo>
                  <a:lnTo>
                    <a:pt x="611008" y="802"/>
                  </a:lnTo>
                  <a:lnTo>
                    <a:pt x="614218" y="3077"/>
                  </a:lnTo>
                  <a:lnTo>
                    <a:pt x="615405" y="3997"/>
                  </a:lnTo>
                  <a:lnTo>
                    <a:pt x="620003" y="9395"/>
                  </a:lnTo>
                  <a:lnTo>
                    <a:pt x="624034" y="11531"/>
                  </a:lnTo>
                  <a:lnTo>
                    <a:pt x="626751" y="13113"/>
                  </a:lnTo>
                  <a:lnTo>
                    <a:pt x="633994" y="14247"/>
                  </a:lnTo>
                  <a:lnTo>
                    <a:pt x="637503" y="15040"/>
                  </a:lnTo>
                  <a:lnTo>
                    <a:pt x="640558" y="16169"/>
                  </a:lnTo>
                  <a:lnTo>
                    <a:pt x="643387" y="18208"/>
                  </a:lnTo>
                  <a:lnTo>
                    <a:pt x="644180" y="19794"/>
                  </a:lnTo>
                  <a:lnTo>
                    <a:pt x="645312" y="21829"/>
                  </a:lnTo>
                  <a:lnTo>
                    <a:pt x="647094" y="22871"/>
                  </a:lnTo>
                  <a:lnTo>
                    <a:pt x="648861" y="22069"/>
                  </a:lnTo>
                  <a:lnTo>
                    <a:pt x="649984" y="19791"/>
                  </a:lnTo>
                  <a:lnTo>
                    <a:pt x="651783" y="17391"/>
                  </a:lnTo>
                  <a:lnTo>
                    <a:pt x="653382" y="13794"/>
                  </a:lnTo>
                  <a:lnTo>
                    <a:pt x="653782" y="10195"/>
                  </a:lnTo>
                  <a:lnTo>
                    <a:pt x="654382" y="6397"/>
                  </a:lnTo>
                  <a:lnTo>
                    <a:pt x="655207" y="4298"/>
                  </a:lnTo>
                  <a:lnTo>
                    <a:pt x="657372" y="2153"/>
                  </a:lnTo>
                  <a:lnTo>
                    <a:pt x="659153" y="2907"/>
                  </a:lnTo>
                  <a:lnTo>
                    <a:pt x="660869" y="3187"/>
                  </a:lnTo>
                  <a:lnTo>
                    <a:pt x="660263" y="7776"/>
                  </a:lnTo>
                  <a:lnTo>
                    <a:pt x="660935" y="11579"/>
                  </a:lnTo>
                  <a:lnTo>
                    <a:pt x="661869" y="14359"/>
                  </a:lnTo>
                  <a:lnTo>
                    <a:pt x="663087" y="16959"/>
                  </a:lnTo>
                  <a:lnTo>
                    <a:pt x="665238" y="20905"/>
                  </a:lnTo>
                  <a:lnTo>
                    <a:pt x="668108" y="25565"/>
                  </a:lnTo>
                  <a:lnTo>
                    <a:pt x="669542" y="29511"/>
                  </a:lnTo>
                  <a:lnTo>
                    <a:pt x="671335" y="32379"/>
                  </a:lnTo>
                  <a:lnTo>
                    <a:pt x="673327" y="35216"/>
                  </a:lnTo>
                  <a:lnTo>
                    <a:pt x="674737" y="36802"/>
                  </a:lnTo>
                  <a:lnTo>
                    <a:pt x="674825" y="38123"/>
                  </a:lnTo>
                  <a:lnTo>
                    <a:pt x="674120" y="39709"/>
                  </a:lnTo>
                  <a:lnTo>
                    <a:pt x="674441" y="42643"/>
                  </a:lnTo>
                  <a:lnTo>
                    <a:pt x="673484" y="46070"/>
                  </a:lnTo>
                  <a:lnTo>
                    <a:pt x="672411" y="51386"/>
                  </a:lnTo>
                  <a:lnTo>
                    <a:pt x="672411" y="57124"/>
                  </a:lnTo>
                  <a:lnTo>
                    <a:pt x="673487" y="59636"/>
                  </a:lnTo>
                  <a:lnTo>
                    <a:pt x="673845" y="63579"/>
                  </a:lnTo>
                  <a:lnTo>
                    <a:pt x="675997" y="67883"/>
                  </a:lnTo>
                  <a:lnTo>
                    <a:pt x="680301" y="71829"/>
                  </a:lnTo>
                  <a:lnTo>
                    <a:pt x="680660" y="75414"/>
                  </a:lnTo>
                  <a:lnTo>
                    <a:pt x="681376" y="78643"/>
                  </a:lnTo>
                  <a:lnTo>
                    <a:pt x="686666" y="84275"/>
                  </a:lnTo>
                  <a:lnTo>
                    <a:pt x="691182" y="85281"/>
                  </a:lnTo>
                  <a:lnTo>
                    <a:pt x="696954" y="88540"/>
                  </a:lnTo>
                  <a:lnTo>
                    <a:pt x="701470" y="91301"/>
                  </a:lnTo>
                  <a:lnTo>
                    <a:pt x="704112" y="95785"/>
                  </a:lnTo>
                  <a:lnTo>
                    <a:pt x="707747" y="98494"/>
                  </a:lnTo>
                  <a:lnTo>
                    <a:pt x="708714" y="100007"/>
                  </a:lnTo>
                  <a:lnTo>
                    <a:pt x="708894" y="104166"/>
                  </a:lnTo>
                  <a:lnTo>
                    <a:pt x="707887" y="107474"/>
                  </a:lnTo>
                  <a:lnTo>
                    <a:pt x="705299" y="112073"/>
                  </a:lnTo>
                  <a:lnTo>
                    <a:pt x="703862" y="113655"/>
                  </a:lnTo>
                  <a:lnTo>
                    <a:pt x="703718" y="115093"/>
                  </a:lnTo>
                  <a:lnTo>
                    <a:pt x="704005" y="116675"/>
                  </a:lnTo>
                  <a:lnTo>
                    <a:pt x="702711" y="118543"/>
                  </a:lnTo>
                  <a:lnTo>
                    <a:pt x="702567" y="121277"/>
                  </a:lnTo>
                  <a:lnTo>
                    <a:pt x="703718" y="123145"/>
                  </a:lnTo>
                  <a:lnTo>
                    <a:pt x="705155" y="125160"/>
                  </a:lnTo>
                  <a:lnTo>
                    <a:pt x="705730" y="129185"/>
                  </a:lnTo>
                  <a:lnTo>
                    <a:pt x="715319" y="130035"/>
                  </a:lnTo>
                  <a:lnTo>
                    <a:pt x="717872" y="129953"/>
                  </a:lnTo>
                  <a:lnTo>
                    <a:pt x="722264" y="130226"/>
                  </a:lnTo>
                  <a:lnTo>
                    <a:pt x="725229" y="129634"/>
                  </a:lnTo>
                  <a:lnTo>
                    <a:pt x="726860" y="130521"/>
                  </a:lnTo>
                  <a:lnTo>
                    <a:pt x="728194" y="132745"/>
                  </a:lnTo>
                  <a:lnTo>
                    <a:pt x="729380" y="134823"/>
                  </a:lnTo>
                  <a:lnTo>
                    <a:pt x="729380" y="137936"/>
                  </a:lnTo>
                  <a:lnTo>
                    <a:pt x="730863" y="140011"/>
                  </a:lnTo>
                  <a:lnTo>
                    <a:pt x="732493" y="142235"/>
                  </a:lnTo>
                  <a:lnTo>
                    <a:pt x="734865" y="144901"/>
                  </a:lnTo>
                  <a:lnTo>
                    <a:pt x="735606" y="145199"/>
                  </a:lnTo>
                  <a:lnTo>
                    <a:pt x="736792" y="144012"/>
                  </a:lnTo>
                  <a:lnTo>
                    <a:pt x="737830" y="143125"/>
                  </a:lnTo>
                  <a:lnTo>
                    <a:pt x="739905" y="143270"/>
                  </a:lnTo>
                  <a:lnTo>
                    <a:pt x="742129" y="143866"/>
                  </a:lnTo>
                  <a:lnTo>
                    <a:pt x="743315" y="146089"/>
                  </a:lnTo>
                  <a:lnTo>
                    <a:pt x="743019" y="148164"/>
                  </a:lnTo>
                  <a:lnTo>
                    <a:pt x="744353" y="149646"/>
                  </a:lnTo>
                  <a:lnTo>
                    <a:pt x="745687" y="150239"/>
                  </a:lnTo>
                  <a:lnTo>
                    <a:pt x="746873" y="152611"/>
                  </a:lnTo>
                  <a:lnTo>
                    <a:pt x="747762" y="154537"/>
                  </a:lnTo>
                  <a:lnTo>
                    <a:pt x="749245" y="154984"/>
                  </a:lnTo>
                  <a:lnTo>
                    <a:pt x="751024" y="159874"/>
                  </a:lnTo>
                  <a:lnTo>
                    <a:pt x="753692" y="161357"/>
                  </a:lnTo>
                  <a:lnTo>
                    <a:pt x="755026" y="161506"/>
                  </a:lnTo>
                  <a:lnTo>
                    <a:pt x="757399" y="160172"/>
                  </a:lnTo>
                  <a:lnTo>
                    <a:pt x="760067" y="160172"/>
                  </a:lnTo>
                  <a:lnTo>
                    <a:pt x="762587" y="159133"/>
                  </a:lnTo>
                  <a:lnTo>
                    <a:pt x="763773" y="158541"/>
                  </a:lnTo>
                  <a:lnTo>
                    <a:pt x="765700" y="157058"/>
                  </a:lnTo>
                  <a:lnTo>
                    <a:pt x="766886" y="156020"/>
                  </a:lnTo>
                  <a:lnTo>
                    <a:pt x="768220" y="155874"/>
                  </a:lnTo>
                  <a:lnTo>
                    <a:pt x="768813" y="157207"/>
                  </a:lnTo>
                  <a:lnTo>
                    <a:pt x="771185" y="156910"/>
                  </a:lnTo>
                  <a:lnTo>
                    <a:pt x="773705" y="155278"/>
                  </a:lnTo>
                  <a:lnTo>
                    <a:pt x="778972" y="153589"/>
                  </a:lnTo>
                  <a:lnTo>
                    <a:pt x="784235" y="141663"/>
                  </a:lnTo>
                  <a:lnTo>
                    <a:pt x="788219" y="138395"/>
                  </a:lnTo>
                  <a:lnTo>
                    <a:pt x="795121" y="139228"/>
                  </a:lnTo>
                  <a:lnTo>
                    <a:pt x="800523" y="141387"/>
                  </a:lnTo>
                  <a:lnTo>
                    <a:pt x="806825" y="143729"/>
                  </a:lnTo>
                  <a:lnTo>
                    <a:pt x="810246" y="145527"/>
                  </a:lnTo>
                  <a:lnTo>
                    <a:pt x="811686" y="149130"/>
                  </a:lnTo>
                  <a:lnTo>
                    <a:pt x="812946" y="151111"/>
                  </a:lnTo>
                  <a:lnTo>
                    <a:pt x="814387" y="152371"/>
                  </a:lnTo>
                  <a:lnTo>
                    <a:pt x="819429" y="155792"/>
                  </a:lnTo>
                  <a:lnTo>
                    <a:pt x="823444" y="170813"/>
                  </a:lnTo>
                  <a:lnTo>
                    <a:pt x="822902" y="173648"/>
                  </a:lnTo>
                  <a:lnTo>
                    <a:pt x="823365" y="175394"/>
                  </a:lnTo>
                  <a:lnTo>
                    <a:pt x="831602" y="177940"/>
                  </a:lnTo>
                  <a:lnTo>
                    <a:pt x="835817" y="180455"/>
                  </a:lnTo>
                  <a:lnTo>
                    <a:pt x="842159" y="185838"/>
                  </a:lnTo>
                  <a:lnTo>
                    <a:pt x="850860" y="189237"/>
                  </a:lnTo>
                  <a:lnTo>
                    <a:pt x="860567" y="189604"/>
                  </a:lnTo>
                  <a:lnTo>
                    <a:pt x="873100" y="197454"/>
                  </a:lnTo>
                  <a:lnTo>
                    <a:pt x="881007" y="192907"/>
                  </a:lnTo>
                  <a:lnTo>
                    <a:pt x="881599" y="192518"/>
                  </a:lnTo>
                  <a:lnTo>
                    <a:pt x="886941" y="201187"/>
                  </a:lnTo>
                  <a:lnTo>
                    <a:pt x="887985" y="203126"/>
                  </a:lnTo>
                  <a:lnTo>
                    <a:pt x="887687" y="204916"/>
                  </a:lnTo>
                  <a:lnTo>
                    <a:pt x="887090" y="207302"/>
                  </a:lnTo>
                  <a:lnTo>
                    <a:pt x="885748" y="209092"/>
                  </a:lnTo>
                  <a:lnTo>
                    <a:pt x="884256" y="210286"/>
                  </a:lnTo>
                  <a:lnTo>
                    <a:pt x="883063" y="211032"/>
                  </a:lnTo>
                  <a:lnTo>
                    <a:pt x="882168" y="212673"/>
                  </a:lnTo>
                  <a:lnTo>
                    <a:pt x="880975" y="213419"/>
                  </a:lnTo>
                  <a:lnTo>
                    <a:pt x="880826" y="214463"/>
                  </a:lnTo>
                  <a:lnTo>
                    <a:pt x="881572" y="216402"/>
                  </a:lnTo>
                  <a:lnTo>
                    <a:pt x="882765" y="217446"/>
                  </a:lnTo>
                  <a:lnTo>
                    <a:pt x="882616" y="218043"/>
                  </a:lnTo>
                  <a:lnTo>
                    <a:pt x="880826" y="218192"/>
                  </a:lnTo>
                  <a:lnTo>
                    <a:pt x="878589" y="218938"/>
                  </a:lnTo>
                  <a:lnTo>
                    <a:pt x="878141" y="220281"/>
                  </a:lnTo>
                  <a:lnTo>
                    <a:pt x="878738" y="221921"/>
                  </a:lnTo>
                  <a:lnTo>
                    <a:pt x="880528" y="223861"/>
                  </a:lnTo>
                  <a:lnTo>
                    <a:pt x="881722" y="225949"/>
                  </a:lnTo>
                  <a:lnTo>
                    <a:pt x="882468" y="228634"/>
                  </a:lnTo>
                  <a:lnTo>
                    <a:pt x="878441" y="231319"/>
                  </a:lnTo>
                  <a:lnTo>
                    <a:pt x="874413" y="233855"/>
                  </a:lnTo>
                  <a:lnTo>
                    <a:pt x="872921" y="235645"/>
                  </a:lnTo>
                  <a:lnTo>
                    <a:pt x="872474" y="237137"/>
                  </a:lnTo>
                  <a:lnTo>
                    <a:pt x="873071" y="239672"/>
                  </a:lnTo>
                  <a:lnTo>
                    <a:pt x="873370" y="241761"/>
                  </a:lnTo>
                  <a:lnTo>
                    <a:pt x="872624" y="243253"/>
                  </a:lnTo>
                  <a:lnTo>
                    <a:pt x="870834" y="245192"/>
                  </a:lnTo>
                  <a:lnTo>
                    <a:pt x="865165" y="249816"/>
                  </a:lnTo>
                  <a:lnTo>
                    <a:pt x="864868" y="255336"/>
                  </a:lnTo>
                  <a:lnTo>
                    <a:pt x="864719" y="257424"/>
                  </a:lnTo>
                  <a:lnTo>
                    <a:pt x="866211" y="259065"/>
                  </a:lnTo>
                  <a:lnTo>
                    <a:pt x="865614" y="260407"/>
                  </a:lnTo>
                  <a:lnTo>
                    <a:pt x="862332" y="264286"/>
                  </a:lnTo>
                  <a:lnTo>
                    <a:pt x="862333" y="266374"/>
                  </a:lnTo>
                  <a:lnTo>
                    <a:pt x="859797" y="268164"/>
                  </a:lnTo>
                  <a:lnTo>
                    <a:pt x="855322" y="270849"/>
                  </a:lnTo>
                  <a:lnTo>
                    <a:pt x="854427" y="272490"/>
                  </a:lnTo>
                  <a:lnTo>
                    <a:pt x="854577" y="278159"/>
                  </a:lnTo>
                  <a:lnTo>
                    <a:pt x="854694" y="280241"/>
                  </a:lnTo>
                  <a:lnTo>
                    <a:pt x="852903" y="282777"/>
                  </a:lnTo>
                  <a:lnTo>
                    <a:pt x="852009" y="284418"/>
                  </a:lnTo>
                  <a:lnTo>
                    <a:pt x="850666" y="286953"/>
                  </a:lnTo>
                  <a:lnTo>
                    <a:pt x="851114" y="288445"/>
                  </a:lnTo>
                  <a:lnTo>
                    <a:pt x="851114" y="290832"/>
                  </a:lnTo>
                  <a:lnTo>
                    <a:pt x="850219" y="292025"/>
                  </a:lnTo>
                  <a:lnTo>
                    <a:pt x="850816" y="293070"/>
                  </a:lnTo>
                  <a:lnTo>
                    <a:pt x="850667" y="294114"/>
                  </a:lnTo>
                  <a:lnTo>
                    <a:pt x="848728" y="294859"/>
                  </a:lnTo>
                  <a:lnTo>
                    <a:pt x="848429" y="299036"/>
                  </a:lnTo>
                  <a:lnTo>
                    <a:pt x="849176" y="300080"/>
                  </a:lnTo>
                  <a:lnTo>
                    <a:pt x="849176" y="304705"/>
                  </a:lnTo>
                  <a:lnTo>
                    <a:pt x="849922" y="305898"/>
                  </a:lnTo>
                  <a:lnTo>
                    <a:pt x="851265" y="306495"/>
                  </a:lnTo>
                  <a:lnTo>
                    <a:pt x="854099" y="306644"/>
                  </a:lnTo>
                  <a:lnTo>
                    <a:pt x="855292" y="307240"/>
                  </a:lnTo>
                  <a:lnTo>
                    <a:pt x="855442" y="308881"/>
                  </a:lnTo>
                  <a:lnTo>
                    <a:pt x="854995" y="310224"/>
                  </a:lnTo>
                  <a:lnTo>
                    <a:pt x="853801" y="311865"/>
                  </a:lnTo>
                  <a:lnTo>
                    <a:pt x="853503" y="313058"/>
                  </a:lnTo>
                  <a:lnTo>
                    <a:pt x="852011" y="313804"/>
                  </a:lnTo>
                  <a:lnTo>
                    <a:pt x="848133" y="313953"/>
                  </a:lnTo>
                  <a:lnTo>
                    <a:pt x="847387" y="315445"/>
                  </a:lnTo>
                  <a:lnTo>
                    <a:pt x="847387" y="318279"/>
                  </a:lnTo>
                  <a:lnTo>
                    <a:pt x="847089" y="320964"/>
                  </a:lnTo>
                  <a:lnTo>
                    <a:pt x="846134" y="323001"/>
                  </a:lnTo>
                  <a:lnTo>
                    <a:pt x="845686" y="324492"/>
                  </a:lnTo>
                  <a:lnTo>
                    <a:pt x="845388" y="326432"/>
                  </a:lnTo>
                  <a:lnTo>
                    <a:pt x="844195" y="328818"/>
                  </a:lnTo>
                  <a:lnTo>
                    <a:pt x="845090" y="330459"/>
                  </a:lnTo>
                  <a:lnTo>
                    <a:pt x="846134" y="332399"/>
                  </a:lnTo>
                  <a:lnTo>
                    <a:pt x="846433" y="337023"/>
                  </a:lnTo>
                  <a:lnTo>
                    <a:pt x="847478" y="339260"/>
                  </a:lnTo>
                  <a:lnTo>
                    <a:pt x="848074" y="341050"/>
                  </a:lnTo>
                  <a:lnTo>
                    <a:pt x="850014" y="343885"/>
                  </a:lnTo>
                  <a:lnTo>
                    <a:pt x="852103" y="347166"/>
                  </a:lnTo>
                  <a:lnTo>
                    <a:pt x="849567" y="349255"/>
                  </a:lnTo>
                  <a:lnTo>
                    <a:pt x="847479" y="350597"/>
                  </a:lnTo>
                  <a:lnTo>
                    <a:pt x="843302" y="353581"/>
                  </a:lnTo>
                  <a:lnTo>
                    <a:pt x="841512" y="355669"/>
                  </a:lnTo>
                  <a:lnTo>
                    <a:pt x="841513" y="356862"/>
                  </a:lnTo>
                  <a:lnTo>
                    <a:pt x="839872" y="358056"/>
                  </a:lnTo>
                  <a:lnTo>
                    <a:pt x="838082" y="360144"/>
                  </a:lnTo>
                  <a:lnTo>
                    <a:pt x="838380" y="361785"/>
                  </a:lnTo>
                  <a:lnTo>
                    <a:pt x="836739" y="363873"/>
                  </a:lnTo>
                  <a:lnTo>
                    <a:pt x="836591" y="367453"/>
                  </a:lnTo>
                  <a:lnTo>
                    <a:pt x="836292" y="370735"/>
                  </a:lnTo>
                  <a:lnTo>
                    <a:pt x="837570" y="374594"/>
                  </a:lnTo>
                  <a:lnTo>
                    <a:pt x="837570" y="376682"/>
                  </a:lnTo>
                  <a:lnTo>
                    <a:pt x="836675" y="378770"/>
                  </a:lnTo>
                  <a:lnTo>
                    <a:pt x="836675" y="380859"/>
                  </a:lnTo>
                  <a:lnTo>
                    <a:pt x="837123" y="383693"/>
                  </a:lnTo>
                  <a:lnTo>
                    <a:pt x="835930" y="385334"/>
                  </a:lnTo>
                  <a:lnTo>
                    <a:pt x="833692" y="386676"/>
                  </a:lnTo>
                  <a:lnTo>
                    <a:pt x="831156" y="385632"/>
                  </a:lnTo>
                  <a:lnTo>
                    <a:pt x="829814" y="386676"/>
                  </a:lnTo>
                  <a:lnTo>
                    <a:pt x="828023" y="388764"/>
                  </a:lnTo>
                  <a:lnTo>
                    <a:pt x="827726" y="389808"/>
                  </a:lnTo>
                  <a:lnTo>
                    <a:pt x="827129" y="391748"/>
                  </a:lnTo>
                  <a:lnTo>
                    <a:pt x="827129" y="394284"/>
                  </a:lnTo>
                  <a:lnTo>
                    <a:pt x="826532" y="395627"/>
                  </a:lnTo>
                  <a:lnTo>
                    <a:pt x="826533" y="396820"/>
                  </a:lnTo>
                  <a:lnTo>
                    <a:pt x="828174" y="397864"/>
                  </a:lnTo>
                  <a:lnTo>
                    <a:pt x="830262" y="398908"/>
                  </a:lnTo>
                  <a:lnTo>
                    <a:pt x="831605" y="399803"/>
                  </a:lnTo>
                  <a:lnTo>
                    <a:pt x="833246" y="401743"/>
                  </a:lnTo>
                  <a:lnTo>
                    <a:pt x="834887" y="404875"/>
                  </a:lnTo>
                  <a:lnTo>
                    <a:pt x="834589" y="406367"/>
                  </a:lnTo>
                  <a:lnTo>
                    <a:pt x="832203" y="409052"/>
                  </a:lnTo>
                  <a:lnTo>
                    <a:pt x="833694" y="410693"/>
                  </a:lnTo>
                  <a:lnTo>
                    <a:pt x="834142" y="412333"/>
                  </a:lnTo>
                  <a:lnTo>
                    <a:pt x="833397" y="418897"/>
                  </a:lnTo>
                  <a:lnTo>
                    <a:pt x="831756" y="420836"/>
                  </a:lnTo>
                  <a:lnTo>
                    <a:pt x="831159" y="422178"/>
                  </a:lnTo>
                  <a:lnTo>
                    <a:pt x="831010" y="423671"/>
                  </a:lnTo>
                  <a:lnTo>
                    <a:pt x="829966" y="424864"/>
                  </a:lnTo>
                  <a:lnTo>
                    <a:pt x="827728" y="425908"/>
                  </a:lnTo>
                  <a:lnTo>
                    <a:pt x="825192" y="426355"/>
                  </a:lnTo>
                  <a:lnTo>
                    <a:pt x="824447" y="427847"/>
                  </a:lnTo>
                  <a:lnTo>
                    <a:pt x="824447" y="429339"/>
                  </a:lnTo>
                  <a:lnTo>
                    <a:pt x="824447" y="432322"/>
                  </a:lnTo>
                  <a:lnTo>
                    <a:pt x="824448" y="435455"/>
                  </a:lnTo>
                  <a:lnTo>
                    <a:pt x="821763" y="436798"/>
                  </a:lnTo>
                  <a:lnTo>
                    <a:pt x="821530" y="440398"/>
                  </a:lnTo>
                  <a:lnTo>
                    <a:pt x="820337" y="442486"/>
                  </a:lnTo>
                  <a:lnTo>
                    <a:pt x="820337" y="444127"/>
                  </a:lnTo>
                  <a:lnTo>
                    <a:pt x="819442" y="446514"/>
                  </a:lnTo>
                  <a:lnTo>
                    <a:pt x="819890" y="449497"/>
                  </a:lnTo>
                  <a:lnTo>
                    <a:pt x="819741" y="451436"/>
                  </a:lnTo>
                  <a:lnTo>
                    <a:pt x="819144" y="452928"/>
                  </a:lnTo>
                  <a:lnTo>
                    <a:pt x="817802" y="454122"/>
                  </a:lnTo>
                  <a:lnTo>
                    <a:pt x="817802" y="455464"/>
                  </a:lnTo>
                  <a:lnTo>
                    <a:pt x="818399" y="457552"/>
                  </a:lnTo>
                  <a:lnTo>
                    <a:pt x="818101" y="458447"/>
                  </a:lnTo>
                  <a:lnTo>
                    <a:pt x="818101" y="460984"/>
                  </a:lnTo>
                  <a:lnTo>
                    <a:pt x="817504" y="464265"/>
                  </a:lnTo>
                  <a:lnTo>
                    <a:pt x="816162" y="465160"/>
                  </a:lnTo>
                  <a:lnTo>
                    <a:pt x="814521" y="466801"/>
                  </a:lnTo>
                  <a:lnTo>
                    <a:pt x="814969" y="468292"/>
                  </a:lnTo>
                  <a:lnTo>
                    <a:pt x="814671" y="469337"/>
                  </a:lnTo>
                  <a:lnTo>
                    <a:pt x="812332" y="473987"/>
                  </a:lnTo>
                  <a:lnTo>
                    <a:pt x="812333" y="475927"/>
                  </a:lnTo>
                  <a:lnTo>
                    <a:pt x="812482" y="477717"/>
                  </a:lnTo>
                  <a:lnTo>
                    <a:pt x="811587" y="479059"/>
                  </a:lnTo>
                  <a:lnTo>
                    <a:pt x="809349" y="480402"/>
                  </a:lnTo>
                  <a:lnTo>
                    <a:pt x="808604" y="482938"/>
                  </a:lnTo>
                  <a:lnTo>
                    <a:pt x="808604" y="484728"/>
                  </a:lnTo>
                  <a:lnTo>
                    <a:pt x="808902" y="486518"/>
                  </a:lnTo>
                  <a:lnTo>
                    <a:pt x="812483" y="491142"/>
                  </a:lnTo>
                  <a:lnTo>
                    <a:pt x="813032" y="493652"/>
                  </a:lnTo>
                  <a:lnTo>
                    <a:pt x="813861" y="495925"/>
                  </a:lnTo>
                  <a:lnTo>
                    <a:pt x="813563" y="500400"/>
                  </a:lnTo>
                  <a:lnTo>
                    <a:pt x="816994" y="503830"/>
                  </a:lnTo>
                  <a:lnTo>
                    <a:pt x="823707" y="506068"/>
                  </a:lnTo>
                  <a:lnTo>
                    <a:pt x="824752" y="508455"/>
                  </a:lnTo>
                  <a:lnTo>
                    <a:pt x="825796" y="510394"/>
                  </a:lnTo>
                  <a:lnTo>
                    <a:pt x="826990" y="512930"/>
                  </a:lnTo>
                  <a:lnTo>
                    <a:pt x="826095" y="516958"/>
                  </a:lnTo>
                  <a:lnTo>
                    <a:pt x="825498" y="519195"/>
                  </a:lnTo>
                  <a:lnTo>
                    <a:pt x="824454" y="520687"/>
                  </a:lnTo>
                  <a:lnTo>
                    <a:pt x="824007" y="522924"/>
                  </a:lnTo>
                  <a:lnTo>
                    <a:pt x="822516" y="525460"/>
                  </a:lnTo>
                  <a:lnTo>
                    <a:pt x="821471" y="527549"/>
                  </a:lnTo>
                  <a:lnTo>
                    <a:pt x="821620" y="529339"/>
                  </a:lnTo>
                  <a:lnTo>
                    <a:pt x="823113" y="529936"/>
                  </a:lnTo>
                  <a:lnTo>
                    <a:pt x="824902" y="529786"/>
                  </a:lnTo>
                  <a:lnTo>
                    <a:pt x="825648" y="531576"/>
                  </a:lnTo>
                  <a:lnTo>
                    <a:pt x="825052" y="532471"/>
                  </a:lnTo>
                  <a:lnTo>
                    <a:pt x="824605" y="534560"/>
                  </a:lnTo>
                  <a:lnTo>
                    <a:pt x="826395" y="536499"/>
                  </a:lnTo>
                  <a:lnTo>
                    <a:pt x="826843" y="539184"/>
                  </a:lnTo>
                  <a:lnTo>
                    <a:pt x="825351" y="541869"/>
                  </a:lnTo>
                  <a:lnTo>
                    <a:pt x="824307" y="544703"/>
                  </a:lnTo>
                  <a:lnTo>
                    <a:pt x="824904" y="545896"/>
                  </a:lnTo>
                  <a:lnTo>
                    <a:pt x="826545" y="546494"/>
                  </a:lnTo>
                  <a:lnTo>
                    <a:pt x="828186" y="546792"/>
                  </a:lnTo>
                  <a:lnTo>
                    <a:pt x="829827" y="547687"/>
                  </a:lnTo>
                  <a:lnTo>
                    <a:pt x="831318" y="546345"/>
                  </a:lnTo>
                  <a:lnTo>
                    <a:pt x="832512" y="545002"/>
                  </a:lnTo>
                  <a:lnTo>
                    <a:pt x="836540" y="545748"/>
                  </a:lnTo>
                  <a:lnTo>
                    <a:pt x="837435" y="547538"/>
                  </a:lnTo>
                  <a:lnTo>
                    <a:pt x="838330" y="548432"/>
                  </a:lnTo>
                  <a:lnTo>
                    <a:pt x="840120" y="551118"/>
                  </a:lnTo>
                  <a:lnTo>
                    <a:pt x="840121" y="557234"/>
                  </a:lnTo>
                  <a:lnTo>
                    <a:pt x="841165" y="558427"/>
                  </a:lnTo>
                  <a:lnTo>
                    <a:pt x="841016" y="561112"/>
                  </a:lnTo>
                  <a:lnTo>
                    <a:pt x="840271" y="560963"/>
                  </a:lnTo>
                  <a:lnTo>
                    <a:pt x="838182" y="562306"/>
                  </a:lnTo>
                  <a:lnTo>
                    <a:pt x="835348" y="563052"/>
                  </a:lnTo>
                  <a:lnTo>
                    <a:pt x="833409" y="561858"/>
                  </a:lnTo>
                  <a:lnTo>
                    <a:pt x="831618" y="561261"/>
                  </a:lnTo>
                  <a:lnTo>
                    <a:pt x="830425" y="561858"/>
                  </a:lnTo>
                  <a:lnTo>
                    <a:pt x="828486" y="563200"/>
                  </a:lnTo>
                  <a:lnTo>
                    <a:pt x="826248" y="563499"/>
                  </a:lnTo>
                  <a:lnTo>
                    <a:pt x="822668" y="563051"/>
                  </a:lnTo>
                  <a:lnTo>
                    <a:pt x="818789" y="561709"/>
                  </a:lnTo>
                  <a:lnTo>
                    <a:pt x="816402" y="561112"/>
                  </a:lnTo>
                  <a:lnTo>
                    <a:pt x="811330" y="560814"/>
                  </a:lnTo>
                  <a:lnTo>
                    <a:pt x="809391" y="563648"/>
                  </a:lnTo>
                  <a:lnTo>
                    <a:pt x="808944" y="564991"/>
                  </a:lnTo>
                  <a:lnTo>
                    <a:pt x="808944" y="567377"/>
                  </a:lnTo>
                  <a:lnTo>
                    <a:pt x="807453" y="568571"/>
                  </a:lnTo>
                  <a:lnTo>
                    <a:pt x="807452" y="570062"/>
                  </a:lnTo>
                  <a:lnTo>
                    <a:pt x="807602" y="572002"/>
                  </a:lnTo>
                  <a:lnTo>
                    <a:pt x="809094" y="573792"/>
                  </a:lnTo>
                  <a:lnTo>
                    <a:pt x="809774" y="575376"/>
                  </a:lnTo>
                  <a:lnTo>
                    <a:pt x="807387" y="575376"/>
                  </a:lnTo>
                  <a:lnTo>
                    <a:pt x="805895" y="575675"/>
                  </a:lnTo>
                  <a:lnTo>
                    <a:pt x="803210" y="577316"/>
                  </a:lnTo>
                  <a:lnTo>
                    <a:pt x="801420" y="578211"/>
                  </a:lnTo>
                  <a:lnTo>
                    <a:pt x="799182" y="580001"/>
                  </a:lnTo>
                  <a:lnTo>
                    <a:pt x="798138" y="580896"/>
                  </a:lnTo>
                  <a:lnTo>
                    <a:pt x="798735" y="582387"/>
                  </a:lnTo>
                  <a:lnTo>
                    <a:pt x="799481" y="583730"/>
                  </a:lnTo>
                  <a:lnTo>
                    <a:pt x="798288" y="584774"/>
                  </a:lnTo>
                  <a:lnTo>
                    <a:pt x="796200" y="587012"/>
                  </a:lnTo>
                  <a:lnTo>
                    <a:pt x="794708" y="589249"/>
                  </a:lnTo>
                  <a:lnTo>
                    <a:pt x="794559" y="591487"/>
                  </a:lnTo>
                  <a:lnTo>
                    <a:pt x="793366" y="593128"/>
                  </a:lnTo>
                  <a:lnTo>
                    <a:pt x="791576" y="593426"/>
                  </a:lnTo>
                  <a:lnTo>
                    <a:pt x="790233" y="595217"/>
                  </a:lnTo>
                  <a:lnTo>
                    <a:pt x="789786" y="598498"/>
                  </a:lnTo>
                  <a:lnTo>
                    <a:pt x="787996" y="599691"/>
                  </a:lnTo>
                  <a:lnTo>
                    <a:pt x="786504" y="601929"/>
                  </a:lnTo>
                  <a:lnTo>
                    <a:pt x="785311" y="604017"/>
                  </a:lnTo>
                  <a:lnTo>
                    <a:pt x="783969" y="608343"/>
                  </a:lnTo>
                  <a:lnTo>
                    <a:pt x="784566" y="610431"/>
                  </a:lnTo>
                  <a:lnTo>
                    <a:pt x="786505" y="611327"/>
                  </a:lnTo>
                  <a:lnTo>
                    <a:pt x="787699" y="612968"/>
                  </a:lnTo>
                  <a:lnTo>
                    <a:pt x="787699" y="614758"/>
                  </a:lnTo>
                  <a:lnTo>
                    <a:pt x="786953" y="616249"/>
                  </a:lnTo>
                  <a:lnTo>
                    <a:pt x="787550" y="618189"/>
                  </a:lnTo>
                  <a:lnTo>
                    <a:pt x="786655" y="619978"/>
                  </a:lnTo>
                  <a:lnTo>
                    <a:pt x="787103" y="621172"/>
                  </a:lnTo>
                  <a:lnTo>
                    <a:pt x="788893" y="622216"/>
                  </a:lnTo>
                  <a:lnTo>
                    <a:pt x="788744" y="623410"/>
                  </a:lnTo>
                  <a:lnTo>
                    <a:pt x="787103" y="625199"/>
                  </a:lnTo>
                  <a:lnTo>
                    <a:pt x="786805" y="626691"/>
                  </a:lnTo>
                  <a:lnTo>
                    <a:pt x="782330" y="630868"/>
                  </a:lnTo>
                  <a:lnTo>
                    <a:pt x="781584" y="632360"/>
                  </a:lnTo>
                  <a:lnTo>
                    <a:pt x="781286" y="634597"/>
                  </a:lnTo>
                  <a:lnTo>
                    <a:pt x="780092" y="635343"/>
                  </a:lnTo>
                  <a:lnTo>
                    <a:pt x="778601" y="635194"/>
                  </a:lnTo>
                  <a:lnTo>
                    <a:pt x="776363" y="635045"/>
                  </a:lnTo>
                  <a:lnTo>
                    <a:pt x="773827" y="636089"/>
                  </a:lnTo>
                  <a:lnTo>
                    <a:pt x="770695" y="638923"/>
                  </a:lnTo>
                  <a:lnTo>
                    <a:pt x="769651" y="641906"/>
                  </a:lnTo>
                  <a:lnTo>
                    <a:pt x="767861" y="643995"/>
                  </a:lnTo>
                  <a:lnTo>
                    <a:pt x="766519" y="645636"/>
                  </a:lnTo>
                  <a:lnTo>
                    <a:pt x="765027" y="646233"/>
                  </a:lnTo>
                  <a:lnTo>
                    <a:pt x="763237" y="645338"/>
                  </a:lnTo>
                  <a:lnTo>
                    <a:pt x="761446" y="643249"/>
                  </a:lnTo>
                  <a:lnTo>
                    <a:pt x="760700" y="641906"/>
                  </a:lnTo>
                  <a:lnTo>
                    <a:pt x="759954" y="640713"/>
                  </a:lnTo>
                  <a:lnTo>
                    <a:pt x="758910" y="639371"/>
                  </a:lnTo>
                  <a:lnTo>
                    <a:pt x="758463" y="637879"/>
                  </a:lnTo>
                  <a:lnTo>
                    <a:pt x="758761" y="636835"/>
                  </a:lnTo>
                  <a:lnTo>
                    <a:pt x="759805" y="634896"/>
                  </a:lnTo>
                  <a:lnTo>
                    <a:pt x="760252" y="633255"/>
                  </a:lnTo>
                  <a:lnTo>
                    <a:pt x="759655" y="631912"/>
                  </a:lnTo>
                  <a:lnTo>
                    <a:pt x="758909" y="629973"/>
                  </a:lnTo>
                  <a:lnTo>
                    <a:pt x="758312" y="626095"/>
                  </a:lnTo>
                  <a:lnTo>
                    <a:pt x="757566" y="623410"/>
                  </a:lnTo>
                  <a:lnTo>
                    <a:pt x="754732" y="620874"/>
                  </a:lnTo>
                  <a:lnTo>
                    <a:pt x="753090" y="618935"/>
                  </a:lnTo>
                  <a:lnTo>
                    <a:pt x="751897" y="616995"/>
                  </a:lnTo>
                  <a:lnTo>
                    <a:pt x="752046" y="615951"/>
                  </a:lnTo>
                  <a:lnTo>
                    <a:pt x="750852" y="614161"/>
                  </a:lnTo>
                  <a:lnTo>
                    <a:pt x="749509" y="610283"/>
                  </a:lnTo>
                  <a:lnTo>
                    <a:pt x="748913" y="608045"/>
                  </a:lnTo>
                  <a:lnTo>
                    <a:pt x="748017" y="605807"/>
                  </a:lnTo>
                  <a:lnTo>
                    <a:pt x="747420" y="603122"/>
                  </a:lnTo>
                  <a:lnTo>
                    <a:pt x="746973" y="601332"/>
                  </a:lnTo>
                  <a:lnTo>
                    <a:pt x="745481" y="599393"/>
                  </a:lnTo>
                  <a:lnTo>
                    <a:pt x="743690" y="597155"/>
                  </a:lnTo>
                  <a:lnTo>
                    <a:pt x="741900" y="595365"/>
                  </a:lnTo>
                  <a:lnTo>
                    <a:pt x="739364" y="594470"/>
                  </a:lnTo>
                  <a:lnTo>
                    <a:pt x="737574" y="593128"/>
                  </a:lnTo>
                  <a:lnTo>
                    <a:pt x="735635" y="591188"/>
                  </a:lnTo>
                  <a:lnTo>
                    <a:pt x="734590" y="588504"/>
                  </a:lnTo>
                  <a:lnTo>
                    <a:pt x="734291" y="587459"/>
                  </a:lnTo>
                  <a:lnTo>
                    <a:pt x="733546" y="588056"/>
                  </a:lnTo>
                  <a:lnTo>
                    <a:pt x="733397" y="588951"/>
                  </a:lnTo>
                  <a:lnTo>
                    <a:pt x="732054" y="591039"/>
                  </a:lnTo>
                  <a:lnTo>
                    <a:pt x="731309" y="592829"/>
                  </a:lnTo>
                  <a:lnTo>
                    <a:pt x="731010" y="595514"/>
                  </a:lnTo>
                  <a:lnTo>
                    <a:pt x="729966" y="598199"/>
                  </a:lnTo>
                  <a:lnTo>
                    <a:pt x="728773" y="600736"/>
                  </a:lnTo>
                  <a:lnTo>
                    <a:pt x="728624" y="602227"/>
                  </a:lnTo>
                  <a:lnTo>
                    <a:pt x="727879" y="603122"/>
                  </a:lnTo>
                  <a:lnTo>
                    <a:pt x="726536" y="604465"/>
                  </a:lnTo>
                  <a:lnTo>
                    <a:pt x="724597" y="607895"/>
                  </a:lnTo>
                  <a:lnTo>
                    <a:pt x="724149" y="608045"/>
                  </a:lnTo>
                  <a:lnTo>
                    <a:pt x="722061" y="611028"/>
                  </a:lnTo>
                  <a:lnTo>
                    <a:pt x="719823" y="611476"/>
                  </a:lnTo>
                  <a:lnTo>
                    <a:pt x="715348" y="611625"/>
                  </a:lnTo>
                  <a:lnTo>
                    <a:pt x="710127" y="615354"/>
                  </a:lnTo>
                  <a:lnTo>
                    <a:pt x="709680" y="616697"/>
                  </a:lnTo>
                  <a:lnTo>
                    <a:pt x="709979" y="618636"/>
                  </a:lnTo>
                  <a:lnTo>
                    <a:pt x="711172" y="621321"/>
                  </a:lnTo>
                  <a:lnTo>
                    <a:pt x="711471" y="623410"/>
                  </a:lnTo>
                  <a:lnTo>
                    <a:pt x="710576" y="626094"/>
                  </a:lnTo>
                  <a:lnTo>
                    <a:pt x="708189" y="629675"/>
                  </a:lnTo>
                  <a:lnTo>
                    <a:pt x="706549" y="629675"/>
                  </a:lnTo>
                  <a:lnTo>
                    <a:pt x="704908" y="630719"/>
                  </a:lnTo>
                  <a:lnTo>
                    <a:pt x="703118" y="632658"/>
                  </a:lnTo>
                  <a:lnTo>
                    <a:pt x="702820" y="634448"/>
                  </a:lnTo>
                  <a:lnTo>
                    <a:pt x="703864" y="636238"/>
                  </a:lnTo>
                  <a:lnTo>
                    <a:pt x="701477" y="641459"/>
                  </a:lnTo>
                  <a:lnTo>
                    <a:pt x="699539" y="643398"/>
                  </a:lnTo>
                  <a:lnTo>
                    <a:pt x="698942" y="645039"/>
                  </a:lnTo>
                  <a:lnTo>
                    <a:pt x="699390" y="647575"/>
                  </a:lnTo>
                  <a:lnTo>
                    <a:pt x="699987" y="649813"/>
                  </a:lnTo>
                  <a:lnTo>
                    <a:pt x="698495" y="651453"/>
                  </a:lnTo>
                  <a:lnTo>
                    <a:pt x="696854" y="654138"/>
                  </a:lnTo>
                  <a:lnTo>
                    <a:pt x="696258" y="656525"/>
                  </a:lnTo>
                  <a:lnTo>
                    <a:pt x="695298" y="658970"/>
                  </a:lnTo>
                  <a:lnTo>
                    <a:pt x="694254" y="660910"/>
                  </a:lnTo>
                  <a:lnTo>
                    <a:pt x="695148" y="661506"/>
                  </a:lnTo>
                  <a:lnTo>
                    <a:pt x="697088" y="661507"/>
                  </a:lnTo>
                  <a:lnTo>
                    <a:pt x="698281" y="661954"/>
                  </a:lnTo>
                  <a:lnTo>
                    <a:pt x="698431" y="663297"/>
                  </a:lnTo>
                  <a:lnTo>
                    <a:pt x="699475" y="664639"/>
                  </a:lnTo>
                  <a:lnTo>
                    <a:pt x="700370" y="665087"/>
                  </a:lnTo>
                  <a:lnTo>
                    <a:pt x="700520" y="666279"/>
                  </a:lnTo>
                  <a:lnTo>
                    <a:pt x="699773" y="668070"/>
                  </a:lnTo>
                  <a:lnTo>
                    <a:pt x="698730" y="669561"/>
                  </a:lnTo>
                  <a:lnTo>
                    <a:pt x="699177" y="672247"/>
                  </a:lnTo>
                  <a:lnTo>
                    <a:pt x="698282" y="674037"/>
                  </a:lnTo>
                  <a:lnTo>
                    <a:pt x="698282" y="675230"/>
                  </a:lnTo>
                  <a:lnTo>
                    <a:pt x="697984" y="677169"/>
                  </a:lnTo>
                  <a:lnTo>
                    <a:pt x="697090" y="679258"/>
                  </a:lnTo>
                  <a:lnTo>
                    <a:pt x="697089" y="680600"/>
                  </a:lnTo>
                  <a:lnTo>
                    <a:pt x="698880" y="683285"/>
                  </a:lnTo>
                  <a:lnTo>
                    <a:pt x="698880" y="685075"/>
                  </a:lnTo>
                  <a:lnTo>
                    <a:pt x="699179" y="686716"/>
                  </a:lnTo>
                  <a:lnTo>
                    <a:pt x="699924" y="688804"/>
                  </a:lnTo>
                  <a:lnTo>
                    <a:pt x="699477" y="690595"/>
                  </a:lnTo>
                  <a:lnTo>
                    <a:pt x="697836" y="691191"/>
                  </a:lnTo>
                  <a:lnTo>
                    <a:pt x="693958" y="693429"/>
                  </a:lnTo>
                  <a:lnTo>
                    <a:pt x="693809" y="694622"/>
                  </a:lnTo>
                  <a:lnTo>
                    <a:pt x="690676" y="697755"/>
                  </a:lnTo>
                  <a:lnTo>
                    <a:pt x="690527" y="699097"/>
                  </a:lnTo>
                  <a:lnTo>
                    <a:pt x="691572" y="700440"/>
                  </a:lnTo>
                  <a:lnTo>
                    <a:pt x="692914" y="700887"/>
                  </a:lnTo>
                  <a:lnTo>
                    <a:pt x="693810" y="701932"/>
                  </a:lnTo>
                  <a:lnTo>
                    <a:pt x="694705" y="703722"/>
                  </a:lnTo>
                  <a:lnTo>
                    <a:pt x="694705" y="706108"/>
                  </a:lnTo>
                  <a:lnTo>
                    <a:pt x="693512" y="707898"/>
                  </a:lnTo>
                  <a:lnTo>
                    <a:pt x="693512" y="709689"/>
                  </a:lnTo>
                  <a:lnTo>
                    <a:pt x="693959" y="711479"/>
                  </a:lnTo>
                  <a:lnTo>
                    <a:pt x="693512" y="713269"/>
                  </a:lnTo>
                  <a:lnTo>
                    <a:pt x="692170" y="716550"/>
                  </a:lnTo>
                  <a:lnTo>
                    <a:pt x="692170" y="718192"/>
                  </a:lnTo>
                  <a:lnTo>
                    <a:pt x="693811" y="719981"/>
                  </a:lnTo>
                  <a:lnTo>
                    <a:pt x="693812" y="721622"/>
                  </a:lnTo>
                  <a:lnTo>
                    <a:pt x="692021" y="723561"/>
                  </a:lnTo>
                  <a:lnTo>
                    <a:pt x="691574" y="724606"/>
                  </a:lnTo>
                  <a:lnTo>
                    <a:pt x="691872" y="727290"/>
                  </a:lnTo>
                  <a:lnTo>
                    <a:pt x="690083" y="727290"/>
                  </a:lnTo>
                  <a:lnTo>
                    <a:pt x="688889" y="728186"/>
                  </a:lnTo>
                  <a:lnTo>
                    <a:pt x="688591" y="730423"/>
                  </a:lnTo>
                  <a:lnTo>
                    <a:pt x="686950" y="733108"/>
                  </a:lnTo>
                  <a:lnTo>
                    <a:pt x="686950" y="735345"/>
                  </a:lnTo>
                  <a:lnTo>
                    <a:pt x="686503" y="736838"/>
                  </a:lnTo>
                  <a:lnTo>
                    <a:pt x="684564" y="738031"/>
                  </a:lnTo>
                  <a:lnTo>
                    <a:pt x="683371" y="739671"/>
                  </a:lnTo>
                  <a:lnTo>
                    <a:pt x="683299" y="740897"/>
                  </a:lnTo>
                  <a:lnTo>
                    <a:pt x="679574" y="740165"/>
                  </a:lnTo>
                  <a:lnTo>
                    <a:pt x="677352" y="742847"/>
                  </a:lnTo>
                  <a:lnTo>
                    <a:pt x="675432" y="744047"/>
                  </a:lnTo>
                  <a:lnTo>
                    <a:pt x="674471" y="743087"/>
                  </a:lnTo>
                  <a:lnTo>
                    <a:pt x="673751" y="739484"/>
                  </a:lnTo>
                  <a:lnTo>
                    <a:pt x="671830" y="732762"/>
                  </a:lnTo>
                  <a:lnTo>
                    <a:pt x="669962" y="733023"/>
                  </a:lnTo>
                  <a:lnTo>
                    <a:pt x="666308" y="733962"/>
                  </a:lnTo>
                  <a:lnTo>
                    <a:pt x="664388" y="731082"/>
                  </a:lnTo>
                  <a:lnTo>
                    <a:pt x="662227" y="728920"/>
                  </a:lnTo>
                  <a:lnTo>
                    <a:pt x="660066" y="725799"/>
                  </a:lnTo>
                  <a:lnTo>
                    <a:pt x="656313" y="725955"/>
                  </a:lnTo>
                  <a:lnTo>
                    <a:pt x="653887" y="725393"/>
                  </a:lnTo>
                  <a:lnTo>
                    <a:pt x="651460" y="726140"/>
                  </a:lnTo>
                  <a:lnTo>
                    <a:pt x="649383" y="728200"/>
                  </a:lnTo>
                  <a:lnTo>
                    <a:pt x="647462" y="730122"/>
                  </a:lnTo>
                  <a:lnTo>
                    <a:pt x="645061" y="734922"/>
                  </a:lnTo>
                  <a:lnTo>
                    <a:pt x="644821" y="738045"/>
                  </a:lnTo>
                  <a:lnTo>
                    <a:pt x="644341" y="739724"/>
                  </a:lnTo>
                  <a:lnTo>
                    <a:pt x="640271" y="741690"/>
                  </a:lnTo>
                  <a:lnTo>
                    <a:pt x="616003" y="759063"/>
                  </a:lnTo>
                  <a:lnTo>
                    <a:pt x="599643" y="766553"/>
                  </a:lnTo>
                  <a:lnTo>
                    <a:pt x="586017" y="769017"/>
                  </a:lnTo>
                  <a:lnTo>
                    <a:pt x="584207" y="770335"/>
                  </a:lnTo>
                  <a:lnTo>
                    <a:pt x="580159" y="773282"/>
                  </a:lnTo>
                  <a:lnTo>
                    <a:pt x="578661" y="772571"/>
                  </a:lnTo>
                  <a:lnTo>
                    <a:pt x="575784" y="769367"/>
                  </a:lnTo>
                  <a:lnTo>
                    <a:pt x="574119" y="769321"/>
                  </a:lnTo>
                  <a:lnTo>
                    <a:pt x="570963" y="771577"/>
                  </a:lnTo>
                  <a:lnTo>
                    <a:pt x="567891" y="774731"/>
                  </a:lnTo>
                  <a:lnTo>
                    <a:pt x="566270" y="774190"/>
                  </a:lnTo>
                  <a:lnTo>
                    <a:pt x="565370" y="772750"/>
                  </a:lnTo>
                  <a:lnTo>
                    <a:pt x="565370" y="770229"/>
                  </a:lnTo>
                  <a:lnTo>
                    <a:pt x="565550" y="766626"/>
                  </a:lnTo>
                  <a:lnTo>
                    <a:pt x="564469" y="764287"/>
                  </a:lnTo>
                  <a:lnTo>
                    <a:pt x="563750" y="762665"/>
                  </a:lnTo>
                  <a:lnTo>
                    <a:pt x="563290" y="760800"/>
                  </a:lnTo>
                  <a:lnTo>
                    <a:pt x="561409" y="760505"/>
                  </a:lnTo>
                  <a:lnTo>
                    <a:pt x="561413" y="759333"/>
                  </a:lnTo>
                  <a:lnTo>
                    <a:pt x="559443" y="759375"/>
                  </a:lnTo>
                  <a:lnTo>
                    <a:pt x="557087" y="761225"/>
                  </a:lnTo>
                  <a:lnTo>
                    <a:pt x="555647" y="763385"/>
                  </a:lnTo>
                  <a:lnTo>
                    <a:pt x="554566" y="765548"/>
                  </a:lnTo>
                  <a:lnTo>
                    <a:pt x="555287" y="768070"/>
                  </a:lnTo>
                  <a:lnTo>
                    <a:pt x="551866" y="772210"/>
                  </a:lnTo>
                  <a:lnTo>
                    <a:pt x="550965" y="774011"/>
                  </a:lnTo>
                  <a:lnTo>
                    <a:pt x="551146" y="776171"/>
                  </a:lnTo>
                  <a:lnTo>
                    <a:pt x="550605" y="778331"/>
                  </a:lnTo>
                  <a:lnTo>
                    <a:pt x="547725" y="778871"/>
                  </a:lnTo>
                  <a:lnTo>
                    <a:pt x="545384" y="779412"/>
                  </a:lnTo>
                  <a:lnTo>
                    <a:pt x="543223" y="781210"/>
                  </a:lnTo>
                  <a:lnTo>
                    <a:pt x="542143" y="782471"/>
                  </a:lnTo>
                  <a:lnTo>
                    <a:pt x="541062" y="783552"/>
                  </a:lnTo>
                  <a:lnTo>
                    <a:pt x="541005" y="785980"/>
                  </a:lnTo>
                  <a:lnTo>
                    <a:pt x="538722" y="787152"/>
                  </a:lnTo>
                  <a:lnTo>
                    <a:pt x="537101" y="788054"/>
                  </a:lnTo>
                  <a:lnTo>
                    <a:pt x="536201" y="788413"/>
                  </a:lnTo>
                  <a:lnTo>
                    <a:pt x="536021" y="790575"/>
                  </a:lnTo>
                  <a:lnTo>
                    <a:pt x="535301" y="792556"/>
                  </a:lnTo>
                  <a:lnTo>
                    <a:pt x="532960" y="793276"/>
                  </a:lnTo>
                  <a:lnTo>
                    <a:pt x="530924" y="794756"/>
                  </a:lnTo>
                  <a:lnTo>
                    <a:pt x="532006" y="797571"/>
                  </a:lnTo>
                  <a:lnTo>
                    <a:pt x="533780" y="801426"/>
                  </a:lnTo>
                  <a:lnTo>
                    <a:pt x="534020" y="812952"/>
                  </a:lnTo>
                  <a:lnTo>
                    <a:pt x="529459" y="818474"/>
                  </a:lnTo>
                  <a:lnTo>
                    <a:pt x="520613" y="820555"/>
                  </a:lnTo>
                  <a:lnTo>
                    <a:pt x="518615" y="821797"/>
                  </a:lnTo>
                  <a:lnTo>
                    <a:pt x="514506" y="830050"/>
                  </a:lnTo>
                  <a:lnTo>
                    <a:pt x="512688" y="830977"/>
                  </a:lnTo>
                  <a:lnTo>
                    <a:pt x="510895" y="830628"/>
                  </a:lnTo>
                  <a:lnTo>
                    <a:pt x="504151" y="824064"/>
                  </a:lnTo>
                  <a:lnTo>
                    <a:pt x="502328" y="823756"/>
                  </a:lnTo>
                  <a:lnTo>
                    <a:pt x="498247" y="820633"/>
                  </a:lnTo>
                  <a:lnTo>
                    <a:pt x="496326" y="817994"/>
                  </a:lnTo>
                  <a:lnTo>
                    <a:pt x="494886" y="817034"/>
                  </a:lnTo>
                  <a:lnTo>
                    <a:pt x="492005" y="815111"/>
                  </a:lnTo>
                  <a:lnTo>
                    <a:pt x="490136" y="813823"/>
                  </a:lnTo>
                  <a:lnTo>
                    <a:pt x="486002" y="814391"/>
                  </a:lnTo>
                  <a:lnTo>
                    <a:pt x="482401" y="810552"/>
                  </a:lnTo>
                  <a:lnTo>
                    <a:pt x="482401" y="803589"/>
                  </a:lnTo>
                  <a:lnTo>
                    <a:pt x="482401" y="801426"/>
                  </a:lnTo>
                  <a:lnTo>
                    <a:pt x="482401" y="800226"/>
                  </a:lnTo>
                  <a:lnTo>
                    <a:pt x="482641" y="797826"/>
                  </a:lnTo>
                  <a:lnTo>
                    <a:pt x="483602" y="790864"/>
                  </a:lnTo>
                  <a:lnTo>
                    <a:pt x="483361" y="778859"/>
                  </a:lnTo>
                  <a:lnTo>
                    <a:pt x="483866" y="776882"/>
                  </a:lnTo>
                  <a:lnTo>
                    <a:pt x="482882" y="774536"/>
                  </a:lnTo>
                  <a:lnTo>
                    <a:pt x="480721" y="773816"/>
                  </a:lnTo>
                  <a:lnTo>
                    <a:pt x="479520" y="774057"/>
                  </a:lnTo>
                  <a:lnTo>
                    <a:pt x="477600" y="774776"/>
                  </a:lnTo>
                  <a:lnTo>
                    <a:pt x="475679" y="776699"/>
                  </a:lnTo>
                  <a:lnTo>
                    <a:pt x="473518" y="775976"/>
                  </a:lnTo>
                  <a:lnTo>
                    <a:pt x="472798" y="773336"/>
                  </a:lnTo>
                  <a:lnTo>
                    <a:pt x="471837" y="769977"/>
                  </a:lnTo>
                  <a:lnTo>
                    <a:pt x="470877" y="765894"/>
                  </a:lnTo>
                  <a:lnTo>
                    <a:pt x="470877" y="762775"/>
                  </a:lnTo>
                  <a:lnTo>
                    <a:pt x="471838" y="760132"/>
                  </a:lnTo>
                  <a:lnTo>
                    <a:pt x="469815" y="758634"/>
                  </a:lnTo>
                  <a:lnTo>
                    <a:pt x="466013" y="755508"/>
                  </a:lnTo>
                  <a:lnTo>
                    <a:pt x="464096" y="754968"/>
                  </a:lnTo>
                  <a:lnTo>
                    <a:pt x="462301" y="755508"/>
                  </a:lnTo>
                  <a:lnTo>
                    <a:pt x="460433" y="755569"/>
                  </a:lnTo>
                  <a:lnTo>
                    <a:pt x="459473" y="756772"/>
                  </a:lnTo>
                  <a:lnTo>
                    <a:pt x="456276" y="759473"/>
                  </a:lnTo>
                  <a:lnTo>
                    <a:pt x="454191" y="760132"/>
                  </a:lnTo>
                  <a:lnTo>
                    <a:pt x="452511" y="759891"/>
                  </a:lnTo>
                  <a:lnTo>
                    <a:pt x="451310" y="758932"/>
                  </a:lnTo>
                  <a:lnTo>
                    <a:pt x="450382" y="756237"/>
                  </a:lnTo>
                  <a:lnTo>
                    <a:pt x="448181" y="756328"/>
                  </a:lnTo>
                  <a:lnTo>
                    <a:pt x="444347" y="760132"/>
                  </a:lnTo>
                  <a:lnTo>
                    <a:pt x="442426" y="761331"/>
                  </a:lnTo>
                  <a:lnTo>
                    <a:pt x="439785" y="763254"/>
                  </a:lnTo>
                  <a:lnTo>
                    <a:pt x="436490" y="762619"/>
                  </a:lnTo>
                  <a:lnTo>
                    <a:pt x="432776" y="761614"/>
                  </a:lnTo>
                  <a:lnTo>
                    <a:pt x="430245" y="762146"/>
                  </a:lnTo>
                  <a:lnTo>
                    <a:pt x="425997" y="769825"/>
                  </a:lnTo>
                  <a:lnTo>
                    <a:pt x="423591" y="771511"/>
                  </a:lnTo>
                  <a:lnTo>
                    <a:pt x="420339" y="773576"/>
                  </a:lnTo>
                  <a:lnTo>
                    <a:pt x="416779" y="774193"/>
                  </a:lnTo>
                  <a:lnTo>
                    <a:pt x="414353" y="778200"/>
                  </a:lnTo>
                  <a:lnTo>
                    <a:pt x="411455" y="780779"/>
                  </a:lnTo>
                  <a:lnTo>
                    <a:pt x="410975" y="783182"/>
                  </a:lnTo>
                  <a:lnTo>
                    <a:pt x="411455" y="786782"/>
                  </a:lnTo>
                  <a:lnTo>
                    <a:pt x="411083" y="790867"/>
                  </a:lnTo>
                  <a:lnTo>
                    <a:pt x="405329" y="797681"/>
                  </a:lnTo>
                  <a:lnTo>
                    <a:pt x="403503" y="799342"/>
                  </a:lnTo>
                  <a:lnTo>
                    <a:pt x="401354" y="799743"/>
                  </a:lnTo>
                  <a:lnTo>
                    <a:pt x="393708" y="798127"/>
                  </a:lnTo>
                  <a:lnTo>
                    <a:pt x="391427" y="797179"/>
                  </a:lnTo>
                  <a:lnTo>
                    <a:pt x="389575" y="795402"/>
                  </a:lnTo>
                  <a:lnTo>
                    <a:pt x="388167" y="793744"/>
                  </a:lnTo>
                  <a:lnTo>
                    <a:pt x="386246" y="790624"/>
                  </a:lnTo>
                  <a:lnTo>
                    <a:pt x="384566" y="787741"/>
                  </a:lnTo>
                  <a:lnTo>
                    <a:pt x="382885" y="785102"/>
                  </a:lnTo>
                  <a:lnTo>
                    <a:pt x="380149" y="781486"/>
                  </a:lnTo>
                  <a:lnTo>
                    <a:pt x="376883" y="778139"/>
                  </a:lnTo>
                  <a:lnTo>
                    <a:pt x="374002" y="775976"/>
                  </a:lnTo>
                  <a:lnTo>
                    <a:pt x="371712" y="772829"/>
                  </a:lnTo>
                  <a:lnTo>
                    <a:pt x="371696" y="768652"/>
                  </a:lnTo>
                  <a:lnTo>
                    <a:pt x="369878" y="765827"/>
                  </a:lnTo>
                  <a:lnTo>
                    <a:pt x="369943" y="765204"/>
                  </a:lnTo>
                  <a:lnTo>
                    <a:pt x="370078" y="763901"/>
                  </a:lnTo>
                  <a:lnTo>
                    <a:pt x="371131" y="756765"/>
                  </a:lnTo>
                  <a:lnTo>
                    <a:pt x="370621" y="753771"/>
                  </a:lnTo>
                  <a:lnTo>
                    <a:pt x="368195" y="750235"/>
                  </a:lnTo>
                  <a:lnTo>
                    <a:pt x="367147" y="742583"/>
                  </a:lnTo>
                  <a:lnTo>
                    <a:pt x="364995" y="739156"/>
                  </a:lnTo>
                  <a:lnTo>
                    <a:pt x="362611" y="731944"/>
                  </a:lnTo>
                  <a:lnTo>
                    <a:pt x="360317" y="728679"/>
                  </a:lnTo>
                  <a:lnTo>
                    <a:pt x="357676" y="726039"/>
                  </a:lnTo>
                  <a:lnTo>
                    <a:pt x="353835" y="725799"/>
                  </a:lnTo>
                  <a:lnTo>
                    <a:pt x="350473" y="724599"/>
                  </a:lnTo>
                  <a:lnTo>
                    <a:pt x="347352" y="718837"/>
                  </a:lnTo>
                  <a:lnTo>
                    <a:pt x="345431" y="714514"/>
                  </a:lnTo>
                  <a:lnTo>
                    <a:pt x="345296" y="708575"/>
                  </a:lnTo>
                  <a:lnTo>
                    <a:pt x="344871" y="706698"/>
                  </a:lnTo>
                  <a:lnTo>
                    <a:pt x="347475" y="701370"/>
                  </a:lnTo>
                  <a:lnTo>
                    <a:pt x="348671" y="694705"/>
                  </a:lnTo>
                  <a:lnTo>
                    <a:pt x="347686" y="692388"/>
                  </a:lnTo>
                  <a:lnTo>
                    <a:pt x="345312" y="690127"/>
                  </a:lnTo>
                  <a:lnTo>
                    <a:pt x="341625" y="688852"/>
                  </a:lnTo>
                  <a:lnTo>
                    <a:pt x="340489" y="687546"/>
                  </a:lnTo>
                  <a:lnTo>
                    <a:pt x="340800" y="681925"/>
                  </a:lnTo>
                  <a:lnTo>
                    <a:pt x="339410" y="680088"/>
                  </a:lnTo>
                  <a:lnTo>
                    <a:pt x="335711" y="677575"/>
                  </a:lnTo>
                  <a:lnTo>
                    <a:pt x="333034" y="677378"/>
                  </a:lnTo>
                  <a:lnTo>
                    <a:pt x="330856" y="676114"/>
                  </a:lnTo>
                  <a:lnTo>
                    <a:pt x="327500" y="672542"/>
                  </a:lnTo>
                  <a:lnTo>
                    <a:pt x="324967" y="671138"/>
                  </a:lnTo>
                  <a:lnTo>
                    <a:pt x="321626" y="670762"/>
                  </a:lnTo>
                  <a:lnTo>
                    <a:pt x="319723" y="670546"/>
                  </a:lnTo>
                  <a:lnTo>
                    <a:pt x="314461" y="669859"/>
                  </a:lnTo>
                  <a:lnTo>
                    <a:pt x="311820" y="669860"/>
                  </a:lnTo>
                  <a:lnTo>
                    <a:pt x="308218" y="670339"/>
                  </a:lnTo>
                  <a:lnTo>
                    <a:pt x="300295" y="669619"/>
                  </a:lnTo>
                  <a:lnTo>
                    <a:pt x="295733" y="668900"/>
                  </a:lnTo>
                  <a:lnTo>
                    <a:pt x="293333" y="667697"/>
                  </a:lnTo>
                  <a:lnTo>
                    <a:pt x="290211" y="666977"/>
                  </a:lnTo>
                  <a:lnTo>
                    <a:pt x="286412" y="668265"/>
                  </a:lnTo>
                  <a:lnTo>
                    <a:pt x="283687" y="667836"/>
                  </a:lnTo>
                  <a:lnTo>
                    <a:pt x="281088" y="668176"/>
                  </a:lnTo>
                  <a:lnTo>
                    <a:pt x="277007" y="668417"/>
                  </a:lnTo>
                  <a:lnTo>
                    <a:pt x="274126" y="669620"/>
                  </a:lnTo>
                  <a:lnTo>
                    <a:pt x="271485" y="671060"/>
                  </a:lnTo>
                  <a:lnTo>
                    <a:pt x="269316" y="673906"/>
                  </a:lnTo>
                  <a:lnTo>
                    <a:pt x="266848" y="673994"/>
                  </a:lnTo>
                  <a:lnTo>
                    <a:pt x="259960" y="672980"/>
                  </a:lnTo>
                  <a:lnTo>
                    <a:pt x="253958" y="670340"/>
                  </a:lnTo>
                  <a:lnTo>
                    <a:pt x="251557" y="666257"/>
                  </a:lnTo>
                  <a:lnTo>
                    <a:pt x="249397" y="660735"/>
                  </a:lnTo>
                  <a:lnTo>
                    <a:pt x="247956" y="656894"/>
                  </a:lnTo>
                  <a:lnTo>
                    <a:pt x="252132" y="645178"/>
                  </a:lnTo>
                  <a:lnTo>
                    <a:pt x="246909" y="638286"/>
                  </a:lnTo>
                  <a:lnTo>
                    <a:pt x="251798" y="636967"/>
                  </a:lnTo>
                  <a:lnTo>
                    <a:pt x="254199" y="637207"/>
                  </a:lnTo>
                  <a:lnTo>
                    <a:pt x="255159" y="635767"/>
                  </a:lnTo>
                  <a:lnTo>
                    <a:pt x="256119" y="633364"/>
                  </a:lnTo>
                  <a:lnTo>
                    <a:pt x="259314" y="632663"/>
                  </a:lnTo>
                  <a:lnTo>
                    <a:pt x="258239" y="628562"/>
                  </a:lnTo>
                  <a:lnTo>
                    <a:pt x="259876" y="620597"/>
                  </a:lnTo>
                  <a:lnTo>
                    <a:pt x="257814" y="612808"/>
                  </a:lnTo>
                  <a:lnTo>
                    <a:pt x="258820" y="601168"/>
                  </a:lnTo>
                  <a:lnTo>
                    <a:pt x="259927" y="599506"/>
                  </a:lnTo>
                  <a:lnTo>
                    <a:pt x="257074" y="596766"/>
                  </a:lnTo>
                  <a:lnTo>
                    <a:pt x="253196" y="594539"/>
                  </a:lnTo>
                  <a:lnTo>
                    <a:pt x="253661" y="589260"/>
                  </a:lnTo>
                  <a:lnTo>
                    <a:pt x="253821" y="584636"/>
                  </a:lnTo>
                  <a:lnTo>
                    <a:pt x="254618" y="580329"/>
                  </a:lnTo>
                  <a:lnTo>
                    <a:pt x="255256" y="577777"/>
                  </a:lnTo>
                  <a:lnTo>
                    <a:pt x="257489" y="573789"/>
                  </a:lnTo>
                  <a:lnTo>
                    <a:pt x="259403" y="569804"/>
                  </a:lnTo>
                  <a:lnTo>
                    <a:pt x="259882" y="566134"/>
                  </a:lnTo>
                  <a:lnTo>
                    <a:pt x="260041" y="561188"/>
                  </a:lnTo>
                  <a:lnTo>
                    <a:pt x="260201" y="556723"/>
                  </a:lnTo>
                  <a:lnTo>
                    <a:pt x="259084" y="551462"/>
                  </a:lnTo>
                  <a:lnTo>
                    <a:pt x="257020" y="542546"/>
                  </a:lnTo>
                  <a:lnTo>
                    <a:pt x="257021" y="537482"/>
                  </a:lnTo>
                  <a:lnTo>
                    <a:pt x="255430" y="533287"/>
                  </a:lnTo>
                  <a:lnTo>
                    <a:pt x="249065" y="527935"/>
                  </a:lnTo>
                  <a:lnTo>
                    <a:pt x="243278" y="525331"/>
                  </a:lnTo>
                  <a:lnTo>
                    <a:pt x="237782" y="523739"/>
                  </a:lnTo>
                  <a:lnTo>
                    <a:pt x="233660" y="519754"/>
                  </a:lnTo>
                  <a:lnTo>
                    <a:pt x="229830" y="517138"/>
                  </a:lnTo>
                  <a:lnTo>
                    <a:pt x="229055" y="514301"/>
                  </a:lnTo>
                  <a:lnTo>
                    <a:pt x="230639" y="512712"/>
                  </a:lnTo>
                  <a:lnTo>
                    <a:pt x="232224" y="509942"/>
                  </a:lnTo>
                  <a:lnTo>
                    <a:pt x="232280" y="507223"/>
                  </a:lnTo>
                  <a:lnTo>
                    <a:pt x="231135" y="505620"/>
                  </a:lnTo>
                  <a:lnTo>
                    <a:pt x="229990" y="503101"/>
                  </a:lnTo>
                  <a:lnTo>
                    <a:pt x="227986" y="501075"/>
                  </a:lnTo>
                  <a:lnTo>
                    <a:pt x="226840" y="500042"/>
                  </a:lnTo>
                  <a:lnTo>
                    <a:pt x="225489" y="498851"/>
                  </a:lnTo>
                  <a:lnTo>
                    <a:pt x="224436" y="498326"/>
                  </a:lnTo>
                  <a:lnTo>
                    <a:pt x="223062" y="498326"/>
                  </a:lnTo>
                  <a:lnTo>
                    <a:pt x="221925" y="498851"/>
                  </a:lnTo>
                  <a:lnTo>
                    <a:pt x="220085" y="498666"/>
                  </a:lnTo>
                  <a:lnTo>
                    <a:pt x="218825" y="497864"/>
                  </a:lnTo>
                  <a:lnTo>
                    <a:pt x="217567" y="496871"/>
                  </a:lnTo>
                  <a:lnTo>
                    <a:pt x="216650" y="495692"/>
                  </a:lnTo>
                  <a:lnTo>
                    <a:pt x="216307" y="493973"/>
                  </a:lnTo>
                  <a:lnTo>
                    <a:pt x="216379" y="492117"/>
                  </a:lnTo>
                  <a:lnTo>
                    <a:pt x="216307" y="490884"/>
                  </a:lnTo>
                  <a:lnTo>
                    <a:pt x="216879" y="489395"/>
                  </a:lnTo>
                  <a:lnTo>
                    <a:pt x="217567" y="487758"/>
                  </a:lnTo>
                  <a:lnTo>
                    <a:pt x="216234" y="485239"/>
                  </a:lnTo>
                  <a:lnTo>
                    <a:pt x="214520" y="484383"/>
                  </a:lnTo>
                  <a:lnTo>
                    <a:pt x="213021" y="483310"/>
                  </a:lnTo>
                  <a:lnTo>
                    <a:pt x="212378" y="480528"/>
                  </a:lnTo>
                  <a:lnTo>
                    <a:pt x="211950" y="478599"/>
                  </a:lnTo>
                  <a:lnTo>
                    <a:pt x="209892" y="476652"/>
                  </a:lnTo>
                  <a:lnTo>
                    <a:pt x="208577" y="475747"/>
                  </a:lnTo>
                  <a:lnTo>
                    <a:pt x="207269" y="473499"/>
                  </a:lnTo>
                  <a:lnTo>
                    <a:pt x="206476" y="471916"/>
                  </a:lnTo>
                  <a:lnTo>
                    <a:pt x="200013" y="466789"/>
                  </a:lnTo>
                  <a:lnTo>
                    <a:pt x="196211" y="463842"/>
                  </a:lnTo>
                  <a:lnTo>
                    <a:pt x="195163" y="470412"/>
                  </a:lnTo>
                  <a:lnTo>
                    <a:pt x="193582" y="473213"/>
                  </a:lnTo>
                  <a:lnTo>
                    <a:pt x="190134" y="475802"/>
                  </a:lnTo>
                  <a:lnTo>
                    <a:pt x="182067" y="473672"/>
                  </a:lnTo>
                  <a:lnTo>
                    <a:pt x="178425" y="472387"/>
                  </a:lnTo>
                  <a:lnTo>
                    <a:pt x="175494" y="472509"/>
                  </a:lnTo>
                  <a:lnTo>
                    <a:pt x="172030" y="473310"/>
                  </a:lnTo>
                  <a:lnTo>
                    <a:pt x="168571" y="474528"/>
                  </a:lnTo>
                  <a:lnTo>
                    <a:pt x="167071" y="476457"/>
                  </a:lnTo>
                  <a:lnTo>
                    <a:pt x="166429" y="477742"/>
                  </a:lnTo>
                  <a:lnTo>
                    <a:pt x="164715" y="477743"/>
                  </a:lnTo>
                  <a:lnTo>
                    <a:pt x="160859" y="477098"/>
                  </a:lnTo>
                  <a:lnTo>
                    <a:pt x="159146" y="477527"/>
                  </a:lnTo>
                  <a:lnTo>
                    <a:pt x="154472" y="480996"/>
                  </a:lnTo>
                  <a:lnTo>
                    <a:pt x="146821" y="488061"/>
                  </a:lnTo>
                  <a:lnTo>
                    <a:pt x="143028" y="489538"/>
                  </a:lnTo>
                  <a:lnTo>
                    <a:pt x="136701" y="480473"/>
                  </a:lnTo>
                  <a:lnTo>
                    <a:pt x="134940" y="479243"/>
                  </a:lnTo>
                  <a:lnTo>
                    <a:pt x="134297" y="477742"/>
                  </a:lnTo>
                  <a:lnTo>
                    <a:pt x="132154" y="476886"/>
                  </a:lnTo>
                  <a:lnTo>
                    <a:pt x="128941" y="476029"/>
                  </a:lnTo>
                  <a:lnTo>
                    <a:pt x="125728" y="474744"/>
                  </a:lnTo>
                  <a:lnTo>
                    <a:pt x="123586" y="474316"/>
                  </a:lnTo>
                  <a:lnTo>
                    <a:pt x="122729" y="471959"/>
                  </a:lnTo>
                  <a:lnTo>
                    <a:pt x="118017" y="470485"/>
                  </a:lnTo>
                  <a:lnTo>
                    <a:pt x="112510" y="468046"/>
                  </a:lnTo>
                  <a:lnTo>
                    <a:pt x="107706" y="463386"/>
                  </a:lnTo>
                  <a:lnTo>
                    <a:pt x="106161" y="459018"/>
                  </a:lnTo>
                  <a:lnTo>
                    <a:pt x="105771" y="454716"/>
                  </a:lnTo>
                  <a:lnTo>
                    <a:pt x="103267" y="451888"/>
                  </a:lnTo>
                  <a:lnTo>
                    <a:pt x="100545" y="450236"/>
                  </a:lnTo>
                  <a:lnTo>
                    <a:pt x="97129" y="448483"/>
                  </a:lnTo>
                  <a:lnTo>
                    <a:pt x="95121" y="447165"/>
                  </a:lnTo>
                  <a:lnTo>
                    <a:pt x="94682" y="440160"/>
                  </a:lnTo>
                  <a:lnTo>
                    <a:pt x="93502" y="435534"/>
                  </a:lnTo>
                  <a:lnTo>
                    <a:pt x="91080" y="431693"/>
                  </a:lnTo>
                  <a:lnTo>
                    <a:pt x="88518" y="426007"/>
                  </a:lnTo>
                  <a:lnTo>
                    <a:pt x="86846" y="421958"/>
                  </a:lnTo>
                  <a:lnTo>
                    <a:pt x="86674" y="417562"/>
                  </a:lnTo>
                  <a:lnTo>
                    <a:pt x="86857" y="412753"/>
                  </a:lnTo>
                  <a:lnTo>
                    <a:pt x="86587" y="406973"/>
                  </a:lnTo>
                  <a:lnTo>
                    <a:pt x="86125" y="401748"/>
                  </a:lnTo>
                  <a:lnTo>
                    <a:pt x="82187" y="397094"/>
                  </a:lnTo>
                  <a:lnTo>
                    <a:pt x="79057" y="395165"/>
                  </a:lnTo>
                  <a:lnTo>
                    <a:pt x="76645" y="393570"/>
                  </a:lnTo>
                  <a:lnTo>
                    <a:pt x="75550" y="390171"/>
                  </a:lnTo>
                  <a:lnTo>
                    <a:pt x="74441" y="387549"/>
                  </a:lnTo>
                  <a:lnTo>
                    <a:pt x="72390" y="384323"/>
                  </a:lnTo>
                  <a:lnTo>
                    <a:pt x="71347" y="385265"/>
                  </a:lnTo>
                  <a:lnTo>
                    <a:pt x="69278" y="387592"/>
                  </a:lnTo>
                  <a:lnTo>
                    <a:pt x="66950" y="387072"/>
                  </a:lnTo>
                  <a:lnTo>
                    <a:pt x="63587" y="389403"/>
                  </a:lnTo>
                  <a:lnTo>
                    <a:pt x="60477" y="390308"/>
                  </a:lnTo>
                  <a:lnTo>
                    <a:pt x="56818" y="392598"/>
                  </a:lnTo>
                  <a:lnTo>
                    <a:pt x="53228" y="394804"/>
                  </a:lnTo>
                  <a:lnTo>
                    <a:pt x="48692" y="394530"/>
                  </a:lnTo>
                  <a:lnTo>
                    <a:pt x="43200" y="393786"/>
                  </a:lnTo>
                  <a:lnTo>
                    <a:pt x="39407" y="393224"/>
                  </a:lnTo>
                  <a:lnTo>
                    <a:pt x="34178" y="392926"/>
                  </a:lnTo>
                  <a:lnTo>
                    <a:pt x="31410" y="395845"/>
                  </a:lnTo>
                  <a:lnTo>
                    <a:pt x="28852" y="397510"/>
                  </a:lnTo>
                  <a:lnTo>
                    <a:pt x="24359" y="394761"/>
                  </a:lnTo>
                  <a:lnTo>
                    <a:pt x="22191" y="391368"/>
                  </a:lnTo>
                  <a:lnTo>
                    <a:pt x="21168" y="387850"/>
                  </a:lnTo>
                  <a:lnTo>
                    <a:pt x="20133" y="383455"/>
                  </a:lnTo>
                  <a:lnTo>
                    <a:pt x="18322" y="380089"/>
                  </a:lnTo>
                  <a:lnTo>
                    <a:pt x="15994" y="376729"/>
                  </a:lnTo>
                  <a:lnTo>
                    <a:pt x="11597" y="374919"/>
                  </a:lnTo>
                  <a:lnTo>
                    <a:pt x="7459" y="375435"/>
                  </a:lnTo>
                  <a:lnTo>
                    <a:pt x="3456" y="376761"/>
                  </a:lnTo>
                  <a:lnTo>
                    <a:pt x="4186" y="375448"/>
                  </a:lnTo>
                  <a:lnTo>
                    <a:pt x="5391" y="372075"/>
                  </a:lnTo>
                  <a:lnTo>
                    <a:pt x="4427" y="371352"/>
                  </a:lnTo>
                  <a:lnTo>
                    <a:pt x="4668" y="370147"/>
                  </a:lnTo>
                  <a:lnTo>
                    <a:pt x="6595" y="367978"/>
                  </a:lnTo>
                  <a:lnTo>
                    <a:pt x="6354" y="366050"/>
                  </a:lnTo>
                  <a:lnTo>
                    <a:pt x="3704" y="365568"/>
                  </a:lnTo>
                  <a:lnTo>
                    <a:pt x="1535" y="364123"/>
                  </a:lnTo>
                  <a:lnTo>
                    <a:pt x="0" y="362807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0" name="object 106">
              <a:extLst>
                <a:ext uri="{FF2B5EF4-FFF2-40B4-BE49-F238E27FC236}">
                  <a16:creationId xmlns:a16="http://schemas.microsoft.com/office/drawing/2014/main" id="{23701207-B392-4D98-93E2-E288A0ABABE3}"/>
                </a:ext>
              </a:extLst>
            </p:cNvPr>
            <p:cNvSpPr/>
            <p:nvPr/>
          </p:nvSpPr>
          <p:spPr>
            <a:xfrm>
              <a:off x="8154535" y="5973818"/>
              <a:ext cx="508338" cy="490568"/>
            </a:xfrm>
            <a:custGeom>
              <a:avLst/>
              <a:gdLst/>
              <a:ahLst/>
              <a:cxnLst/>
              <a:rect l="l" t="t" r="r" b="b"/>
              <a:pathLst>
                <a:path w="787061" h="759547">
                  <a:moveTo>
                    <a:pt x="0" y="320360"/>
                  </a:moveTo>
                  <a:lnTo>
                    <a:pt x="400" y="319949"/>
                  </a:lnTo>
                  <a:lnTo>
                    <a:pt x="1605" y="317085"/>
                  </a:lnTo>
                  <a:lnTo>
                    <a:pt x="2694" y="313613"/>
                  </a:lnTo>
                  <a:lnTo>
                    <a:pt x="4841" y="310921"/>
                  </a:lnTo>
                  <a:lnTo>
                    <a:pt x="7454" y="308196"/>
                  </a:lnTo>
                  <a:lnTo>
                    <a:pt x="11117" y="305016"/>
                  </a:lnTo>
                  <a:lnTo>
                    <a:pt x="15749" y="302392"/>
                  </a:lnTo>
                  <a:lnTo>
                    <a:pt x="21244" y="299940"/>
                  </a:lnTo>
                  <a:lnTo>
                    <a:pt x="25310" y="299287"/>
                  </a:lnTo>
                  <a:lnTo>
                    <a:pt x="30939" y="296519"/>
                  </a:lnTo>
                  <a:lnTo>
                    <a:pt x="34718" y="295034"/>
                  </a:lnTo>
                  <a:lnTo>
                    <a:pt x="37740" y="291434"/>
                  </a:lnTo>
                  <a:lnTo>
                    <a:pt x="37891" y="290146"/>
                  </a:lnTo>
                  <a:lnTo>
                    <a:pt x="38236" y="287151"/>
                  </a:lnTo>
                  <a:lnTo>
                    <a:pt x="37365" y="284502"/>
                  </a:lnTo>
                  <a:lnTo>
                    <a:pt x="35846" y="280274"/>
                  </a:lnTo>
                  <a:lnTo>
                    <a:pt x="34239" y="276981"/>
                  </a:lnTo>
                  <a:lnTo>
                    <a:pt x="31638" y="273982"/>
                  </a:lnTo>
                  <a:lnTo>
                    <a:pt x="29172" y="269429"/>
                  </a:lnTo>
                  <a:lnTo>
                    <a:pt x="27399" y="267230"/>
                  </a:lnTo>
                  <a:lnTo>
                    <a:pt x="25211" y="264590"/>
                  </a:lnTo>
                  <a:lnTo>
                    <a:pt x="22465" y="260520"/>
                  </a:lnTo>
                  <a:lnTo>
                    <a:pt x="19042" y="254411"/>
                  </a:lnTo>
                  <a:lnTo>
                    <a:pt x="20431" y="247658"/>
                  </a:lnTo>
                  <a:lnTo>
                    <a:pt x="19952" y="243335"/>
                  </a:lnTo>
                  <a:lnTo>
                    <a:pt x="19231" y="240215"/>
                  </a:lnTo>
                  <a:lnTo>
                    <a:pt x="17551" y="237332"/>
                  </a:lnTo>
                  <a:lnTo>
                    <a:pt x="14910" y="233493"/>
                  </a:lnTo>
                  <a:lnTo>
                    <a:pt x="11308" y="229410"/>
                  </a:lnTo>
                  <a:lnTo>
                    <a:pt x="9628" y="225567"/>
                  </a:lnTo>
                  <a:lnTo>
                    <a:pt x="7997" y="221983"/>
                  </a:lnTo>
                  <a:lnTo>
                    <a:pt x="8733" y="215519"/>
                  </a:lnTo>
                  <a:lnTo>
                    <a:pt x="8900" y="209790"/>
                  </a:lnTo>
                  <a:lnTo>
                    <a:pt x="10117" y="204686"/>
                  </a:lnTo>
                  <a:lnTo>
                    <a:pt x="11536" y="200263"/>
                  </a:lnTo>
                  <a:lnTo>
                    <a:pt x="12783" y="196782"/>
                  </a:lnTo>
                  <a:lnTo>
                    <a:pt x="15040" y="192149"/>
                  </a:lnTo>
                  <a:lnTo>
                    <a:pt x="18327" y="181885"/>
                  </a:lnTo>
                  <a:lnTo>
                    <a:pt x="19782" y="179164"/>
                  </a:lnTo>
                  <a:lnTo>
                    <a:pt x="23406" y="175214"/>
                  </a:lnTo>
                  <a:lnTo>
                    <a:pt x="30390" y="169270"/>
                  </a:lnTo>
                  <a:lnTo>
                    <a:pt x="33284" y="165989"/>
                  </a:lnTo>
                  <a:lnTo>
                    <a:pt x="34586" y="160955"/>
                  </a:lnTo>
                  <a:lnTo>
                    <a:pt x="33801" y="158458"/>
                  </a:lnTo>
                  <a:lnTo>
                    <a:pt x="31395" y="156065"/>
                  </a:lnTo>
                  <a:lnTo>
                    <a:pt x="27103" y="155728"/>
                  </a:lnTo>
                  <a:lnTo>
                    <a:pt x="24456" y="153276"/>
                  </a:lnTo>
                  <a:lnTo>
                    <a:pt x="24518" y="152513"/>
                  </a:lnTo>
                  <a:lnTo>
                    <a:pt x="24802" y="149078"/>
                  </a:lnTo>
                  <a:lnTo>
                    <a:pt x="27498" y="146350"/>
                  </a:lnTo>
                  <a:lnTo>
                    <a:pt x="31875" y="143206"/>
                  </a:lnTo>
                  <a:lnTo>
                    <a:pt x="32411" y="142729"/>
                  </a:lnTo>
                  <a:lnTo>
                    <a:pt x="33692" y="131726"/>
                  </a:lnTo>
                  <a:lnTo>
                    <a:pt x="31272" y="126784"/>
                  </a:lnTo>
                  <a:lnTo>
                    <a:pt x="26203" y="120548"/>
                  </a:lnTo>
                  <a:lnTo>
                    <a:pt x="24036" y="117133"/>
                  </a:lnTo>
                  <a:lnTo>
                    <a:pt x="20313" y="110113"/>
                  </a:lnTo>
                  <a:lnTo>
                    <a:pt x="20061" y="106267"/>
                  </a:lnTo>
                  <a:lnTo>
                    <a:pt x="22628" y="100302"/>
                  </a:lnTo>
                  <a:lnTo>
                    <a:pt x="26110" y="97677"/>
                  </a:lnTo>
                  <a:lnTo>
                    <a:pt x="29436" y="90158"/>
                  </a:lnTo>
                  <a:lnTo>
                    <a:pt x="32077" y="86319"/>
                  </a:lnTo>
                  <a:lnTo>
                    <a:pt x="31837" y="82956"/>
                  </a:lnTo>
                  <a:lnTo>
                    <a:pt x="34477" y="78636"/>
                  </a:lnTo>
                  <a:lnTo>
                    <a:pt x="35437" y="75753"/>
                  </a:lnTo>
                  <a:lnTo>
                    <a:pt x="36398" y="71914"/>
                  </a:lnTo>
                  <a:lnTo>
                    <a:pt x="38079" y="66152"/>
                  </a:lnTo>
                  <a:lnTo>
                    <a:pt x="37118" y="58469"/>
                  </a:lnTo>
                  <a:lnTo>
                    <a:pt x="36225" y="56057"/>
                  </a:lnTo>
                  <a:lnTo>
                    <a:pt x="33727" y="51121"/>
                  </a:lnTo>
                  <a:lnTo>
                    <a:pt x="34557" y="48363"/>
                  </a:lnTo>
                  <a:lnTo>
                    <a:pt x="36398" y="43341"/>
                  </a:lnTo>
                  <a:lnTo>
                    <a:pt x="39279" y="40702"/>
                  </a:lnTo>
                  <a:lnTo>
                    <a:pt x="39279" y="36859"/>
                  </a:lnTo>
                  <a:lnTo>
                    <a:pt x="41200" y="31340"/>
                  </a:lnTo>
                  <a:lnTo>
                    <a:pt x="41440" y="27257"/>
                  </a:lnTo>
                  <a:lnTo>
                    <a:pt x="41441" y="25337"/>
                  </a:lnTo>
                  <a:lnTo>
                    <a:pt x="39863" y="23441"/>
                  </a:lnTo>
                  <a:lnTo>
                    <a:pt x="41297" y="19176"/>
                  </a:lnTo>
                  <a:lnTo>
                    <a:pt x="44101" y="19225"/>
                  </a:lnTo>
                  <a:lnTo>
                    <a:pt x="49328" y="20586"/>
                  </a:lnTo>
                  <a:lnTo>
                    <a:pt x="50257" y="15264"/>
                  </a:lnTo>
                  <a:lnTo>
                    <a:pt x="53695" y="15048"/>
                  </a:lnTo>
                  <a:lnTo>
                    <a:pt x="56566" y="16931"/>
                  </a:lnTo>
                  <a:lnTo>
                    <a:pt x="58966" y="20054"/>
                  </a:lnTo>
                  <a:lnTo>
                    <a:pt x="60407" y="22934"/>
                  </a:lnTo>
                  <a:lnTo>
                    <a:pt x="63181" y="23818"/>
                  </a:lnTo>
                  <a:lnTo>
                    <a:pt x="65359" y="25082"/>
                  </a:lnTo>
                  <a:lnTo>
                    <a:pt x="67881" y="25285"/>
                  </a:lnTo>
                  <a:lnTo>
                    <a:pt x="72444" y="22463"/>
                  </a:lnTo>
                  <a:lnTo>
                    <a:pt x="71932" y="20534"/>
                  </a:lnTo>
                  <a:lnTo>
                    <a:pt x="73372" y="15972"/>
                  </a:lnTo>
                  <a:lnTo>
                    <a:pt x="75052" y="13092"/>
                  </a:lnTo>
                  <a:lnTo>
                    <a:pt x="77213" y="12852"/>
                  </a:lnTo>
                  <a:lnTo>
                    <a:pt x="80094" y="12132"/>
                  </a:lnTo>
                  <a:lnTo>
                    <a:pt x="81295" y="14052"/>
                  </a:lnTo>
                  <a:lnTo>
                    <a:pt x="83215" y="15252"/>
                  </a:lnTo>
                  <a:lnTo>
                    <a:pt x="86817" y="16212"/>
                  </a:lnTo>
                  <a:lnTo>
                    <a:pt x="89549" y="15216"/>
                  </a:lnTo>
                  <a:lnTo>
                    <a:pt x="99301" y="10449"/>
                  </a:lnTo>
                  <a:lnTo>
                    <a:pt x="105784" y="7810"/>
                  </a:lnTo>
                  <a:lnTo>
                    <a:pt x="108905" y="7330"/>
                  </a:lnTo>
                  <a:lnTo>
                    <a:pt x="111721" y="7096"/>
                  </a:lnTo>
                  <a:lnTo>
                    <a:pt x="116863" y="7074"/>
                  </a:lnTo>
                  <a:lnTo>
                    <a:pt x="127010" y="4598"/>
                  </a:lnTo>
                  <a:lnTo>
                    <a:pt x="135679" y="7740"/>
                  </a:lnTo>
                  <a:lnTo>
                    <a:pt x="135864" y="6473"/>
                  </a:lnTo>
                  <a:lnTo>
                    <a:pt x="141461" y="1521"/>
                  </a:lnTo>
                  <a:lnTo>
                    <a:pt x="143706" y="616"/>
                  </a:lnTo>
                  <a:lnTo>
                    <a:pt x="149210" y="0"/>
                  </a:lnTo>
                  <a:lnTo>
                    <a:pt x="150593" y="486"/>
                  </a:lnTo>
                  <a:lnTo>
                    <a:pt x="155816" y="7378"/>
                  </a:lnTo>
                  <a:lnTo>
                    <a:pt x="151640" y="19094"/>
                  </a:lnTo>
                  <a:lnTo>
                    <a:pt x="153081" y="22935"/>
                  </a:lnTo>
                  <a:lnTo>
                    <a:pt x="155241" y="28457"/>
                  </a:lnTo>
                  <a:lnTo>
                    <a:pt x="157642" y="32540"/>
                  </a:lnTo>
                  <a:lnTo>
                    <a:pt x="163644" y="35180"/>
                  </a:lnTo>
                  <a:lnTo>
                    <a:pt x="170532" y="36194"/>
                  </a:lnTo>
                  <a:lnTo>
                    <a:pt x="173001" y="36106"/>
                  </a:lnTo>
                  <a:lnTo>
                    <a:pt x="175169" y="33260"/>
                  </a:lnTo>
                  <a:lnTo>
                    <a:pt x="177810" y="31820"/>
                  </a:lnTo>
                  <a:lnTo>
                    <a:pt x="180691" y="30617"/>
                  </a:lnTo>
                  <a:lnTo>
                    <a:pt x="184773" y="30377"/>
                  </a:lnTo>
                  <a:lnTo>
                    <a:pt x="187371" y="30036"/>
                  </a:lnTo>
                  <a:lnTo>
                    <a:pt x="190096" y="30465"/>
                  </a:lnTo>
                  <a:lnTo>
                    <a:pt x="193895" y="29177"/>
                  </a:lnTo>
                  <a:lnTo>
                    <a:pt x="197017" y="29897"/>
                  </a:lnTo>
                  <a:lnTo>
                    <a:pt x="199418" y="31100"/>
                  </a:lnTo>
                  <a:lnTo>
                    <a:pt x="203979" y="31820"/>
                  </a:lnTo>
                  <a:lnTo>
                    <a:pt x="211902" y="32539"/>
                  </a:lnTo>
                  <a:lnTo>
                    <a:pt x="215504" y="32060"/>
                  </a:lnTo>
                  <a:lnTo>
                    <a:pt x="218145" y="32060"/>
                  </a:lnTo>
                  <a:lnTo>
                    <a:pt x="223407" y="32746"/>
                  </a:lnTo>
                  <a:lnTo>
                    <a:pt x="225310" y="32962"/>
                  </a:lnTo>
                  <a:lnTo>
                    <a:pt x="228651" y="33338"/>
                  </a:lnTo>
                  <a:lnTo>
                    <a:pt x="231184" y="34742"/>
                  </a:lnTo>
                  <a:lnTo>
                    <a:pt x="234540" y="38314"/>
                  </a:lnTo>
                  <a:lnTo>
                    <a:pt x="236718" y="39578"/>
                  </a:lnTo>
                  <a:lnTo>
                    <a:pt x="239395" y="39776"/>
                  </a:lnTo>
                  <a:lnTo>
                    <a:pt x="243094" y="42288"/>
                  </a:lnTo>
                  <a:lnTo>
                    <a:pt x="244484" y="44125"/>
                  </a:lnTo>
                  <a:lnTo>
                    <a:pt x="244173" y="49746"/>
                  </a:lnTo>
                  <a:lnTo>
                    <a:pt x="245309" y="51052"/>
                  </a:lnTo>
                  <a:lnTo>
                    <a:pt x="248996" y="52327"/>
                  </a:lnTo>
                  <a:lnTo>
                    <a:pt x="251371" y="54588"/>
                  </a:lnTo>
                  <a:lnTo>
                    <a:pt x="252355" y="56905"/>
                  </a:lnTo>
                  <a:lnTo>
                    <a:pt x="251159" y="63570"/>
                  </a:lnTo>
                  <a:lnTo>
                    <a:pt x="248555" y="68898"/>
                  </a:lnTo>
                  <a:lnTo>
                    <a:pt x="248980" y="70775"/>
                  </a:lnTo>
                  <a:lnTo>
                    <a:pt x="249116" y="76714"/>
                  </a:lnTo>
                  <a:lnTo>
                    <a:pt x="251036" y="81037"/>
                  </a:lnTo>
                  <a:lnTo>
                    <a:pt x="254158" y="86799"/>
                  </a:lnTo>
                  <a:lnTo>
                    <a:pt x="257519" y="87999"/>
                  </a:lnTo>
                  <a:lnTo>
                    <a:pt x="261360" y="88240"/>
                  </a:lnTo>
                  <a:lnTo>
                    <a:pt x="264001" y="90879"/>
                  </a:lnTo>
                  <a:lnTo>
                    <a:pt x="266295" y="94144"/>
                  </a:lnTo>
                  <a:lnTo>
                    <a:pt x="268679" y="101356"/>
                  </a:lnTo>
                  <a:lnTo>
                    <a:pt x="270831" y="104783"/>
                  </a:lnTo>
                  <a:lnTo>
                    <a:pt x="271879" y="112435"/>
                  </a:lnTo>
                  <a:lnTo>
                    <a:pt x="274306" y="115971"/>
                  </a:lnTo>
                  <a:lnTo>
                    <a:pt x="274815" y="118965"/>
                  </a:lnTo>
                  <a:lnTo>
                    <a:pt x="273762" y="126101"/>
                  </a:lnTo>
                  <a:lnTo>
                    <a:pt x="273627" y="127404"/>
                  </a:lnTo>
                  <a:lnTo>
                    <a:pt x="273562" y="128027"/>
                  </a:lnTo>
                  <a:lnTo>
                    <a:pt x="275380" y="130852"/>
                  </a:lnTo>
                  <a:lnTo>
                    <a:pt x="275396" y="135029"/>
                  </a:lnTo>
                  <a:lnTo>
                    <a:pt x="277686" y="138176"/>
                  </a:lnTo>
                  <a:lnTo>
                    <a:pt x="280567" y="140339"/>
                  </a:lnTo>
                  <a:lnTo>
                    <a:pt x="283833" y="143686"/>
                  </a:lnTo>
                  <a:lnTo>
                    <a:pt x="286569" y="147302"/>
                  </a:lnTo>
                  <a:lnTo>
                    <a:pt x="288250" y="149941"/>
                  </a:lnTo>
                  <a:lnTo>
                    <a:pt x="289930" y="152824"/>
                  </a:lnTo>
                  <a:lnTo>
                    <a:pt x="291851" y="155944"/>
                  </a:lnTo>
                  <a:lnTo>
                    <a:pt x="293259" y="157603"/>
                  </a:lnTo>
                  <a:lnTo>
                    <a:pt x="295111" y="159379"/>
                  </a:lnTo>
                  <a:lnTo>
                    <a:pt x="297392" y="160327"/>
                  </a:lnTo>
                  <a:lnTo>
                    <a:pt x="305038" y="161943"/>
                  </a:lnTo>
                  <a:lnTo>
                    <a:pt x="307187" y="161542"/>
                  </a:lnTo>
                  <a:lnTo>
                    <a:pt x="309013" y="159881"/>
                  </a:lnTo>
                  <a:lnTo>
                    <a:pt x="314767" y="153067"/>
                  </a:lnTo>
                  <a:lnTo>
                    <a:pt x="315140" y="148982"/>
                  </a:lnTo>
                  <a:lnTo>
                    <a:pt x="314659" y="145382"/>
                  </a:lnTo>
                  <a:lnTo>
                    <a:pt x="315139" y="142979"/>
                  </a:lnTo>
                  <a:lnTo>
                    <a:pt x="318037" y="140400"/>
                  </a:lnTo>
                  <a:lnTo>
                    <a:pt x="320463" y="136393"/>
                  </a:lnTo>
                  <a:lnTo>
                    <a:pt x="324023" y="135776"/>
                  </a:lnTo>
                  <a:lnTo>
                    <a:pt x="327275" y="133711"/>
                  </a:lnTo>
                  <a:lnTo>
                    <a:pt x="329681" y="132025"/>
                  </a:lnTo>
                  <a:lnTo>
                    <a:pt x="333929" y="124346"/>
                  </a:lnTo>
                  <a:lnTo>
                    <a:pt x="336460" y="123814"/>
                  </a:lnTo>
                  <a:lnTo>
                    <a:pt x="340175" y="124819"/>
                  </a:lnTo>
                  <a:lnTo>
                    <a:pt x="343470" y="125454"/>
                  </a:lnTo>
                  <a:lnTo>
                    <a:pt x="346111" y="123531"/>
                  </a:lnTo>
                  <a:lnTo>
                    <a:pt x="348031" y="122332"/>
                  </a:lnTo>
                  <a:lnTo>
                    <a:pt x="351865" y="118528"/>
                  </a:lnTo>
                  <a:lnTo>
                    <a:pt x="354066" y="118437"/>
                  </a:lnTo>
                  <a:lnTo>
                    <a:pt x="354994" y="121132"/>
                  </a:lnTo>
                  <a:lnTo>
                    <a:pt x="356195" y="122091"/>
                  </a:lnTo>
                  <a:lnTo>
                    <a:pt x="357875" y="122332"/>
                  </a:lnTo>
                  <a:lnTo>
                    <a:pt x="359960" y="121673"/>
                  </a:lnTo>
                  <a:lnTo>
                    <a:pt x="363157" y="118972"/>
                  </a:lnTo>
                  <a:lnTo>
                    <a:pt x="364117" y="117769"/>
                  </a:lnTo>
                  <a:lnTo>
                    <a:pt x="365985" y="117709"/>
                  </a:lnTo>
                  <a:lnTo>
                    <a:pt x="367780" y="117168"/>
                  </a:lnTo>
                  <a:lnTo>
                    <a:pt x="369697" y="117708"/>
                  </a:lnTo>
                  <a:lnTo>
                    <a:pt x="373499" y="120834"/>
                  </a:lnTo>
                  <a:lnTo>
                    <a:pt x="375522" y="122332"/>
                  </a:lnTo>
                  <a:lnTo>
                    <a:pt x="374561" y="124975"/>
                  </a:lnTo>
                  <a:lnTo>
                    <a:pt x="374561" y="128094"/>
                  </a:lnTo>
                  <a:lnTo>
                    <a:pt x="375521" y="132177"/>
                  </a:lnTo>
                  <a:lnTo>
                    <a:pt x="376482" y="135536"/>
                  </a:lnTo>
                  <a:lnTo>
                    <a:pt x="377202" y="138176"/>
                  </a:lnTo>
                  <a:lnTo>
                    <a:pt x="379363" y="138899"/>
                  </a:lnTo>
                  <a:lnTo>
                    <a:pt x="381284" y="136976"/>
                  </a:lnTo>
                  <a:lnTo>
                    <a:pt x="383204" y="136257"/>
                  </a:lnTo>
                  <a:lnTo>
                    <a:pt x="384405" y="136016"/>
                  </a:lnTo>
                  <a:lnTo>
                    <a:pt x="386566" y="136737"/>
                  </a:lnTo>
                  <a:lnTo>
                    <a:pt x="387550" y="139082"/>
                  </a:lnTo>
                  <a:lnTo>
                    <a:pt x="387045" y="141059"/>
                  </a:lnTo>
                  <a:lnTo>
                    <a:pt x="387286" y="153064"/>
                  </a:lnTo>
                  <a:lnTo>
                    <a:pt x="386325" y="160026"/>
                  </a:lnTo>
                  <a:lnTo>
                    <a:pt x="386085" y="162426"/>
                  </a:lnTo>
                  <a:lnTo>
                    <a:pt x="386085" y="163626"/>
                  </a:lnTo>
                  <a:lnTo>
                    <a:pt x="386085" y="165789"/>
                  </a:lnTo>
                  <a:lnTo>
                    <a:pt x="386085" y="172752"/>
                  </a:lnTo>
                  <a:lnTo>
                    <a:pt x="389686" y="176591"/>
                  </a:lnTo>
                  <a:lnTo>
                    <a:pt x="393820" y="176023"/>
                  </a:lnTo>
                  <a:lnTo>
                    <a:pt x="395689" y="177311"/>
                  </a:lnTo>
                  <a:lnTo>
                    <a:pt x="398570" y="179234"/>
                  </a:lnTo>
                  <a:lnTo>
                    <a:pt x="400010" y="180194"/>
                  </a:lnTo>
                  <a:lnTo>
                    <a:pt x="401931" y="182833"/>
                  </a:lnTo>
                  <a:lnTo>
                    <a:pt x="406013" y="185956"/>
                  </a:lnTo>
                  <a:lnTo>
                    <a:pt x="407835" y="186264"/>
                  </a:lnTo>
                  <a:lnTo>
                    <a:pt x="414579" y="192828"/>
                  </a:lnTo>
                  <a:lnTo>
                    <a:pt x="416372" y="193177"/>
                  </a:lnTo>
                  <a:lnTo>
                    <a:pt x="418190" y="192250"/>
                  </a:lnTo>
                  <a:lnTo>
                    <a:pt x="422299" y="183997"/>
                  </a:lnTo>
                  <a:lnTo>
                    <a:pt x="424297" y="182755"/>
                  </a:lnTo>
                  <a:lnTo>
                    <a:pt x="433143" y="180674"/>
                  </a:lnTo>
                  <a:lnTo>
                    <a:pt x="437704" y="175152"/>
                  </a:lnTo>
                  <a:lnTo>
                    <a:pt x="437464" y="163626"/>
                  </a:lnTo>
                  <a:lnTo>
                    <a:pt x="435690" y="159771"/>
                  </a:lnTo>
                  <a:lnTo>
                    <a:pt x="434608" y="156956"/>
                  </a:lnTo>
                  <a:lnTo>
                    <a:pt x="436644" y="155476"/>
                  </a:lnTo>
                  <a:lnTo>
                    <a:pt x="438985" y="154756"/>
                  </a:lnTo>
                  <a:lnTo>
                    <a:pt x="439705" y="152775"/>
                  </a:lnTo>
                  <a:lnTo>
                    <a:pt x="439885" y="150613"/>
                  </a:lnTo>
                  <a:lnTo>
                    <a:pt x="440785" y="150254"/>
                  </a:lnTo>
                  <a:lnTo>
                    <a:pt x="442406" y="149352"/>
                  </a:lnTo>
                  <a:lnTo>
                    <a:pt x="444689" y="148180"/>
                  </a:lnTo>
                  <a:lnTo>
                    <a:pt x="444746" y="145752"/>
                  </a:lnTo>
                  <a:lnTo>
                    <a:pt x="445827" y="144671"/>
                  </a:lnTo>
                  <a:lnTo>
                    <a:pt x="446907" y="143410"/>
                  </a:lnTo>
                  <a:lnTo>
                    <a:pt x="449068" y="141612"/>
                  </a:lnTo>
                  <a:lnTo>
                    <a:pt x="451409" y="141071"/>
                  </a:lnTo>
                  <a:lnTo>
                    <a:pt x="454289" y="140531"/>
                  </a:lnTo>
                  <a:lnTo>
                    <a:pt x="454830" y="138371"/>
                  </a:lnTo>
                  <a:lnTo>
                    <a:pt x="454649" y="136211"/>
                  </a:lnTo>
                  <a:lnTo>
                    <a:pt x="455550" y="134410"/>
                  </a:lnTo>
                  <a:lnTo>
                    <a:pt x="458971" y="130270"/>
                  </a:lnTo>
                  <a:lnTo>
                    <a:pt x="458250" y="127748"/>
                  </a:lnTo>
                  <a:lnTo>
                    <a:pt x="459331" y="125585"/>
                  </a:lnTo>
                  <a:lnTo>
                    <a:pt x="460772" y="123425"/>
                  </a:lnTo>
                  <a:lnTo>
                    <a:pt x="463127" y="121575"/>
                  </a:lnTo>
                  <a:lnTo>
                    <a:pt x="465097" y="121533"/>
                  </a:lnTo>
                  <a:lnTo>
                    <a:pt x="465093" y="122705"/>
                  </a:lnTo>
                  <a:lnTo>
                    <a:pt x="466975" y="123000"/>
                  </a:lnTo>
                  <a:lnTo>
                    <a:pt x="467434" y="124865"/>
                  </a:lnTo>
                  <a:lnTo>
                    <a:pt x="468153" y="126487"/>
                  </a:lnTo>
                  <a:lnTo>
                    <a:pt x="469234" y="128826"/>
                  </a:lnTo>
                  <a:lnTo>
                    <a:pt x="469054" y="132429"/>
                  </a:lnTo>
                  <a:lnTo>
                    <a:pt x="469054" y="134950"/>
                  </a:lnTo>
                  <a:lnTo>
                    <a:pt x="469954" y="136390"/>
                  </a:lnTo>
                  <a:lnTo>
                    <a:pt x="471575" y="136931"/>
                  </a:lnTo>
                  <a:lnTo>
                    <a:pt x="474647" y="133778"/>
                  </a:lnTo>
                  <a:lnTo>
                    <a:pt x="477803" y="131521"/>
                  </a:lnTo>
                  <a:lnTo>
                    <a:pt x="479468" y="131567"/>
                  </a:lnTo>
                  <a:lnTo>
                    <a:pt x="482345" y="134771"/>
                  </a:lnTo>
                  <a:lnTo>
                    <a:pt x="483843" y="135482"/>
                  </a:lnTo>
                  <a:lnTo>
                    <a:pt x="487891" y="132536"/>
                  </a:lnTo>
                  <a:lnTo>
                    <a:pt x="489701" y="131217"/>
                  </a:lnTo>
                  <a:lnTo>
                    <a:pt x="503328" y="128753"/>
                  </a:lnTo>
                  <a:lnTo>
                    <a:pt x="519687" y="121263"/>
                  </a:lnTo>
                  <a:lnTo>
                    <a:pt x="543955" y="103890"/>
                  </a:lnTo>
                  <a:lnTo>
                    <a:pt x="548025" y="101925"/>
                  </a:lnTo>
                  <a:lnTo>
                    <a:pt x="548505" y="100245"/>
                  </a:lnTo>
                  <a:lnTo>
                    <a:pt x="548745" y="97122"/>
                  </a:lnTo>
                  <a:lnTo>
                    <a:pt x="551146" y="92323"/>
                  </a:lnTo>
                  <a:lnTo>
                    <a:pt x="553067" y="90400"/>
                  </a:lnTo>
                  <a:lnTo>
                    <a:pt x="555144" y="88340"/>
                  </a:lnTo>
                  <a:lnTo>
                    <a:pt x="557571" y="87593"/>
                  </a:lnTo>
                  <a:lnTo>
                    <a:pt x="559997" y="88155"/>
                  </a:lnTo>
                  <a:lnTo>
                    <a:pt x="563750" y="87999"/>
                  </a:lnTo>
                  <a:lnTo>
                    <a:pt x="565911" y="91120"/>
                  </a:lnTo>
                  <a:lnTo>
                    <a:pt x="568072" y="93283"/>
                  </a:lnTo>
                  <a:lnTo>
                    <a:pt x="569992" y="96162"/>
                  </a:lnTo>
                  <a:lnTo>
                    <a:pt x="573646" y="95223"/>
                  </a:lnTo>
                  <a:lnTo>
                    <a:pt x="575514" y="94962"/>
                  </a:lnTo>
                  <a:lnTo>
                    <a:pt x="577435" y="101684"/>
                  </a:lnTo>
                  <a:lnTo>
                    <a:pt x="578155" y="105287"/>
                  </a:lnTo>
                  <a:lnTo>
                    <a:pt x="579116" y="106247"/>
                  </a:lnTo>
                  <a:lnTo>
                    <a:pt x="581037" y="105047"/>
                  </a:lnTo>
                  <a:lnTo>
                    <a:pt x="583258" y="102365"/>
                  </a:lnTo>
                  <a:lnTo>
                    <a:pt x="586983" y="103097"/>
                  </a:lnTo>
                  <a:lnTo>
                    <a:pt x="586906" y="104408"/>
                  </a:lnTo>
                  <a:lnTo>
                    <a:pt x="586458" y="106347"/>
                  </a:lnTo>
                  <a:lnTo>
                    <a:pt x="586310" y="107838"/>
                  </a:lnTo>
                  <a:lnTo>
                    <a:pt x="588398" y="110225"/>
                  </a:lnTo>
                  <a:lnTo>
                    <a:pt x="588249" y="112612"/>
                  </a:lnTo>
                  <a:lnTo>
                    <a:pt x="588448" y="116900"/>
                  </a:lnTo>
                  <a:lnTo>
                    <a:pt x="588597" y="118392"/>
                  </a:lnTo>
                  <a:lnTo>
                    <a:pt x="590835" y="120779"/>
                  </a:lnTo>
                  <a:lnTo>
                    <a:pt x="589195" y="123613"/>
                  </a:lnTo>
                  <a:lnTo>
                    <a:pt x="589642" y="125552"/>
                  </a:lnTo>
                  <a:lnTo>
                    <a:pt x="593670" y="128685"/>
                  </a:lnTo>
                  <a:lnTo>
                    <a:pt x="594864" y="129580"/>
                  </a:lnTo>
                  <a:lnTo>
                    <a:pt x="595342" y="135073"/>
                  </a:lnTo>
                  <a:lnTo>
                    <a:pt x="595342" y="137758"/>
                  </a:lnTo>
                  <a:lnTo>
                    <a:pt x="595044" y="139995"/>
                  </a:lnTo>
                  <a:lnTo>
                    <a:pt x="597132" y="140742"/>
                  </a:lnTo>
                  <a:lnTo>
                    <a:pt x="598027" y="141488"/>
                  </a:lnTo>
                  <a:lnTo>
                    <a:pt x="598326" y="142830"/>
                  </a:lnTo>
                  <a:lnTo>
                    <a:pt x="597580" y="144918"/>
                  </a:lnTo>
                  <a:lnTo>
                    <a:pt x="596685" y="147604"/>
                  </a:lnTo>
                  <a:lnTo>
                    <a:pt x="595940" y="150139"/>
                  </a:lnTo>
                  <a:lnTo>
                    <a:pt x="593554" y="153570"/>
                  </a:lnTo>
                  <a:lnTo>
                    <a:pt x="592808" y="154913"/>
                  </a:lnTo>
                  <a:lnTo>
                    <a:pt x="591316" y="156554"/>
                  </a:lnTo>
                  <a:lnTo>
                    <a:pt x="591764" y="159985"/>
                  </a:lnTo>
                  <a:lnTo>
                    <a:pt x="593107" y="164012"/>
                  </a:lnTo>
                  <a:lnTo>
                    <a:pt x="594599" y="166697"/>
                  </a:lnTo>
                  <a:lnTo>
                    <a:pt x="595643" y="168786"/>
                  </a:lnTo>
                  <a:lnTo>
                    <a:pt x="595792" y="170874"/>
                  </a:lnTo>
                  <a:lnTo>
                    <a:pt x="594450" y="172217"/>
                  </a:lnTo>
                  <a:lnTo>
                    <a:pt x="590571" y="171023"/>
                  </a:lnTo>
                  <a:lnTo>
                    <a:pt x="585798" y="171172"/>
                  </a:lnTo>
                  <a:lnTo>
                    <a:pt x="582367" y="173858"/>
                  </a:lnTo>
                  <a:lnTo>
                    <a:pt x="582665" y="175797"/>
                  </a:lnTo>
                  <a:lnTo>
                    <a:pt x="579682" y="178631"/>
                  </a:lnTo>
                  <a:lnTo>
                    <a:pt x="579384" y="180123"/>
                  </a:lnTo>
                  <a:lnTo>
                    <a:pt x="580876" y="182659"/>
                  </a:lnTo>
                  <a:lnTo>
                    <a:pt x="582368" y="184449"/>
                  </a:lnTo>
                  <a:lnTo>
                    <a:pt x="584606" y="185343"/>
                  </a:lnTo>
                  <a:lnTo>
                    <a:pt x="585501" y="185940"/>
                  </a:lnTo>
                  <a:lnTo>
                    <a:pt x="585501" y="187581"/>
                  </a:lnTo>
                  <a:lnTo>
                    <a:pt x="587142" y="189073"/>
                  </a:lnTo>
                  <a:lnTo>
                    <a:pt x="587142" y="190266"/>
                  </a:lnTo>
                  <a:lnTo>
                    <a:pt x="585054" y="192056"/>
                  </a:lnTo>
                  <a:lnTo>
                    <a:pt x="584755" y="193249"/>
                  </a:lnTo>
                  <a:lnTo>
                    <a:pt x="585502" y="194443"/>
                  </a:lnTo>
                  <a:lnTo>
                    <a:pt x="586546" y="196531"/>
                  </a:lnTo>
                  <a:lnTo>
                    <a:pt x="586695" y="198471"/>
                  </a:lnTo>
                  <a:lnTo>
                    <a:pt x="585800" y="201007"/>
                  </a:lnTo>
                  <a:lnTo>
                    <a:pt x="584309" y="202797"/>
                  </a:lnTo>
                  <a:lnTo>
                    <a:pt x="580281" y="204437"/>
                  </a:lnTo>
                  <a:lnTo>
                    <a:pt x="578492" y="206973"/>
                  </a:lnTo>
                  <a:lnTo>
                    <a:pt x="574912" y="214731"/>
                  </a:lnTo>
                  <a:lnTo>
                    <a:pt x="574763" y="216819"/>
                  </a:lnTo>
                  <a:lnTo>
                    <a:pt x="575807" y="218608"/>
                  </a:lnTo>
                  <a:lnTo>
                    <a:pt x="577299" y="219056"/>
                  </a:lnTo>
                  <a:lnTo>
                    <a:pt x="578791" y="220697"/>
                  </a:lnTo>
                  <a:lnTo>
                    <a:pt x="578493" y="222636"/>
                  </a:lnTo>
                  <a:lnTo>
                    <a:pt x="577747" y="224277"/>
                  </a:lnTo>
                  <a:lnTo>
                    <a:pt x="577747" y="225918"/>
                  </a:lnTo>
                  <a:lnTo>
                    <a:pt x="577747" y="227410"/>
                  </a:lnTo>
                  <a:lnTo>
                    <a:pt x="577449" y="228305"/>
                  </a:lnTo>
                  <a:lnTo>
                    <a:pt x="576703" y="230841"/>
                  </a:lnTo>
                  <a:lnTo>
                    <a:pt x="576555" y="233526"/>
                  </a:lnTo>
                  <a:lnTo>
                    <a:pt x="581627" y="238747"/>
                  </a:lnTo>
                  <a:lnTo>
                    <a:pt x="582224" y="239343"/>
                  </a:lnTo>
                  <a:lnTo>
                    <a:pt x="584014" y="239343"/>
                  </a:lnTo>
                  <a:lnTo>
                    <a:pt x="584909" y="239791"/>
                  </a:lnTo>
                  <a:lnTo>
                    <a:pt x="585208" y="241283"/>
                  </a:lnTo>
                  <a:lnTo>
                    <a:pt x="584760" y="242774"/>
                  </a:lnTo>
                  <a:lnTo>
                    <a:pt x="583268" y="244564"/>
                  </a:lnTo>
                  <a:lnTo>
                    <a:pt x="582224" y="245608"/>
                  </a:lnTo>
                  <a:lnTo>
                    <a:pt x="582374" y="247100"/>
                  </a:lnTo>
                  <a:lnTo>
                    <a:pt x="582523" y="248890"/>
                  </a:lnTo>
                  <a:lnTo>
                    <a:pt x="582523" y="251128"/>
                  </a:lnTo>
                  <a:lnTo>
                    <a:pt x="583120" y="253664"/>
                  </a:lnTo>
                  <a:lnTo>
                    <a:pt x="583120" y="255006"/>
                  </a:lnTo>
                  <a:lnTo>
                    <a:pt x="582375" y="256498"/>
                  </a:lnTo>
                  <a:lnTo>
                    <a:pt x="582374" y="258437"/>
                  </a:lnTo>
                  <a:lnTo>
                    <a:pt x="581151" y="258463"/>
                  </a:lnTo>
                  <a:lnTo>
                    <a:pt x="581300" y="260402"/>
                  </a:lnTo>
                  <a:lnTo>
                    <a:pt x="582046" y="261446"/>
                  </a:lnTo>
                  <a:lnTo>
                    <a:pt x="582047" y="262640"/>
                  </a:lnTo>
                  <a:lnTo>
                    <a:pt x="581151" y="264728"/>
                  </a:lnTo>
                  <a:lnTo>
                    <a:pt x="581152" y="267264"/>
                  </a:lnTo>
                  <a:lnTo>
                    <a:pt x="580853" y="268309"/>
                  </a:lnTo>
                  <a:lnTo>
                    <a:pt x="579810" y="270546"/>
                  </a:lnTo>
                  <a:lnTo>
                    <a:pt x="579874" y="274220"/>
                  </a:lnTo>
                  <a:lnTo>
                    <a:pt x="582125" y="283448"/>
                  </a:lnTo>
                  <a:lnTo>
                    <a:pt x="581081" y="285386"/>
                  </a:lnTo>
                  <a:lnTo>
                    <a:pt x="580037" y="287027"/>
                  </a:lnTo>
                  <a:lnTo>
                    <a:pt x="577800" y="289116"/>
                  </a:lnTo>
                  <a:lnTo>
                    <a:pt x="577501" y="290458"/>
                  </a:lnTo>
                  <a:lnTo>
                    <a:pt x="578098" y="293740"/>
                  </a:lnTo>
                  <a:lnTo>
                    <a:pt x="578695" y="295232"/>
                  </a:lnTo>
                  <a:lnTo>
                    <a:pt x="580933" y="297320"/>
                  </a:lnTo>
                  <a:lnTo>
                    <a:pt x="579441" y="298812"/>
                  </a:lnTo>
                  <a:lnTo>
                    <a:pt x="577950" y="300005"/>
                  </a:lnTo>
                  <a:lnTo>
                    <a:pt x="577801" y="301199"/>
                  </a:lnTo>
                  <a:lnTo>
                    <a:pt x="578397" y="302093"/>
                  </a:lnTo>
                  <a:lnTo>
                    <a:pt x="580933" y="302989"/>
                  </a:lnTo>
                  <a:lnTo>
                    <a:pt x="582426" y="303436"/>
                  </a:lnTo>
                  <a:lnTo>
                    <a:pt x="584216" y="304481"/>
                  </a:lnTo>
                  <a:lnTo>
                    <a:pt x="585707" y="304480"/>
                  </a:lnTo>
                  <a:lnTo>
                    <a:pt x="588840" y="304779"/>
                  </a:lnTo>
                  <a:lnTo>
                    <a:pt x="589884" y="305972"/>
                  </a:lnTo>
                  <a:lnTo>
                    <a:pt x="590630" y="307911"/>
                  </a:lnTo>
                  <a:lnTo>
                    <a:pt x="590481" y="309552"/>
                  </a:lnTo>
                  <a:lnTo>
                    <a:pt x="591228" y="311790"/>
                  </a:lnTo>
                  <a:lnTo>
                    <a:pt x="591675" y="313580"/>
                  </a:lnTo>
                  <a:lnTo>
                    <a:pt x="593018" y="316115"/>
                  </a:lnTo>
                  <a:lnTo>
                    <a:pt x="594659" y="318353"/>
                  </a:lnTo>
                  <a:lnTo>
                    <a:pt x="595704" y="320143"/>
                  </a:lnTo>
                  <a:lnTo>
                    <a:pt x="597196" y="321486"/>
                  </a:lnTo>
                  <a:lnTo>
                    <a:pt x="598091" y="323126"/>
                  </a:lnTo>
                  <a:lnTo>
                    <a:pt x="598091" y="325663"/>
                  </a:lnTo>
                  <a:lnTo>
                    <a:pt x="599433" y="326856"/>
                  </a:lnTo>
                  <a:lnTo>
                    <a:pt x="600477" y="327602"/>
                  </a:lnTo>
                  <a:lnTo>
                    <a:pt x="601672" y="328795"/>
                  </a:lnTo>
                  <a:lnTo>
                    <a:pt x="603611" y="329988"/>
                  </a:lnTo>
                  <a:lnTo>
                    <a:pt x="605550" y="330585"/>
                  </a:lnTo>
                  <a:lnTo>
                    <a:pt x="607191" y="331928"/>
                  </a:lnTo>
                  <a:lnTo>
                    <a:pt x="609279" y="332823"/>
                  </a:lnTo>
                  <a:lnTo>
                    <a:pt x="610921" y="334464"/>
                  </a:lnTo>
                  <a:lnTo>
                    <a:pt x="612711" y="335956"/>
                  </a:lnTo>
                  <a:lnTo>
                    <a:pt x="613308" y="337149"/>
                  </a:lnTo>
                  <a:lnTo>
                    <a:pt x="613755" y="338342"/>
                  </a:lnTo>
                  <a:lnTo>
                    <a:pt x="614502" y="339834"/>
                  </a:lnTo>
                  <a:lnTo>
                    <a:pt x="614651" y="340579"/>
                  </a:lnTo>
                  <a:lnTo>
                    <a:pt x="613756" y="341325"/>
                  </a:lnTo>
                  <a:lnTo>
                    <a:pt x="612115" y="341773"/>
                  </a:lnTo>
                  <a:lnTo>
                    <a:pt x="611518" y="342817"/>
                  </a:lnTo>
                  <a:lnTo>
                    <a:pt x="611071" y="344757"/>
                  </a:lnTo>
                  <a:lnTo>
                    <a:pt x="610325" y="348038"/>
                  </a:lnTo>
                  <a:lnTo>
                    <a:pt x="609729" y="351022"/>
                  </a:lnTo>
                  <a:lnTo>
                    <a:pt x="610325" y="352811"/>
                  </a:lnTo>
                  <a:lnTo>
                    <a:pt x="611221" y="352662"/>
                  </a:lnTo>
                  <a:lnTo>
                    <a:pt x="612563" y="352961"/>
                  </a:lnTo>
                  <a:lnTo>
                    <a:pt x="614353" y="353408"/>
                  </a:lnTo>
                  <a:lnTo>
                    <a:pt x="616740" y="353557"/>
                  </a:lnTo>
                  <a:lnTo>
                    <a:pt x="618083" y="353707"/>
                  </a:lnTo>
                  <a:lnTo>
                    <a:pt x="619276" y="354453"/>
                  </a:lnTo>
                  <a:lnTo>
                    <a:pt x="620619" y="355049"/>
                  </a:lnTo>
                  <a:lnTo>
                    <a:pt x="621961" y="356541"/>
                  </a:lnTo>
                  <a:lnTo>
                    <a:pt x="622857" y="356541"/>
                  </a:lnTo>
                  <a:lnTo>
                    <a:pt x="623752" y="355795"/>
                  </a:lnTo>
                  <a:lnTo>
                    <a:pt x="624796" y="355646"/>
                  </a:lnTo>
                  <a:lnTo>
                    <a:pt x="625989" y="356243"/>
                  </a:lnTo>
                  <a:lnTo>
                    <a:pt x="626288" y="357883"/>
                  </a:lnTo>
                  <a:lnTo>
                    <a:pt x="629271" y="359375"/>
                  </a:lnTo>
                  <a:lnTo>
                    <a:pt x="629570" y="360270"/>
                  </a:lnTo>
                  <a:lnTo>
                    <a:pt x="629272" y="362060"/>
                  </a:lnTo>
                  <a:lnTo>
                    <a:pt x="630018" y="363552"/>
                  </a:lnTo>
                  <a:lnTo>
                    <a:pt x="631211" y="364000"/>
                  </a:lnTo>
                  <a:lnTo>
                    <a:pt x="634195" y="364298"/>
                  </a:lnTo>
                  <a:lnTo>
                    <a:pt x="635836" y="365491"/>
                  </a:lnTo>
                  <a:lnTo>
                    <a:pt x="636284" y="367580"/>
                  </a:lnTo>
                  <a:lnTo>
                    <a:pt x="635986" y="369817"/>
                  </a:lnTo>
                  <a:lnTo>
                    <a:pt x="635389" y="372204"/>
                  </a:lnTo>
                  <a:lnTo>
                    <a:pt x="636732" y="375336"/>
                  </a:lnTo>
                  <a:lnTo>
                    <a:pt x="638373" y="376530"/>
                  </a:lnTo>
                  <a:lnTo>
                    <a:pt x="638074" y="377425"/>
                  </a:lnTo>
                  <a:lnTo>
                    <a:pt x="636732" y="378916"/>
                  </a:lnTo>
                  <a:lnTo>
                    <a:pt x="637180" y="380707"/>
                  </a:lnTo>
                  <a:lnTo>
                    <a:pt x="639119" y="384287"/>
                  </a:lnTo>
                  <a:lnTo>
                    <a:pt x="640611" y="386823"/>
                  </a:lnTo>
                  <a:lnTo>
                    <a:pt x="641656" y="389657"/>
                  </a:lnTo>
                  <a:lnTo>
                    <a:pt x="641059" y="390254"/>
                  </a:lnTo>
                  <a:lnTo>
                    <a:pt x="640314" y="391894"/>
                  </a:lnTo>
                  <a:lnTo>
                    <a:pt x="640313" y="393684"/>
                  </a:lnTo>
                  <a:lnTo>
                    <a:pt x="639568" y="395176"/>
                  </a:lnTo>
                  <a:lnTo>
                    <a:pt x="639419" y="397563"/>
                  </a:lnTo>
                  <a:lnTo>
                    <a:pt x="638375" y="398159"/>
                  </a:lnTo>
                  <a:lnTo>
                    <a:pt x="636734" y="399055"/>
                  </a:lnTo>
                  <a:lnTo>
                    <a:pt x="635784" y="402542"/>
                  </a:lnTo>
                  <a:lnTo>
                    <a:pt x="635634" y="404780"/>
                  </a:lnTo>
                  <a:lnTo>
                    <a:pt x="633397" y="406420"/>
                  </a:lnTo>
                  <a:lnTo>
                    <a:pt x="633845" y="408061"/>
                  </a:lnTo>
                  <a:lnTo>
                    <a:pt x="635784" y="409105"/>
                  </a:lnTo>
                  <a:lnTo>
                    <a:pt x="635784" y="410597"/>
                  </a:lnTo>
                  <a:lnTo>
                    <a:pt x="635635" y="412835"/>
                  </a:lnTo>
                  <a:lnTo>
                    <a:pt x="636083" y="416116"/>
                  </a:lnTo>
                  <a:lnTo>
                    <a:pt x="636531" y="418205"/>
                  </a:lnTo>
                  <a:lnTo>
                    <a:pt x="638172" y="420443"/>
                  </a:lnTo>
                  <a:lnTo>
                    <a:pt x="639216" y="422232"/>
                  </a:lnTo>
                  <a:lnTo>
                    <a:pt x="638023" y="424172"/>
                  </a:lnTo>
                  <a:lnTo>
                    <a:pt x="638769" y="425813"/>
                  </a:lnTo>
                  <a:lnTo>
                    <a:pt x="638918" y="427752"/>
                  </a:lnTo>
                  <a:lnTo>
                    <a:pt x="638769" y="429243"/>
                  </a:lnTo>
                  <a:lnTo>
                    <a:pt x="640858" y="431332"/>
                  </a:lnTo>
                  <a:lnTo>
                    <a:pt x="642947" y="432675"/>
                  </a:lnTo>
                  <a:lnTo>
                    <a:pt x="641903" y="436255"/>
                  </a:lnTo>
                  <a:lnTo>
                    <a:pt x="640709" y="437895"/>
                  </a:lnTo>
                  <a:lnTo>
                    <a:pt x="640709" y="439238"/>
                  </a:lnTo>
                  <a:lnTo>
                    <a:pt x="643246" y="440431"/>
                  </a:lnTo>
                  <a:lnTo>
                    <a:pt x="645931" y="441326"/>
                  </a:lnTo>
                  <a:lnTo>
                    <a:pt x="646080" y="442221"/>
                  </a:lnTo>
                  <a:lnTo>
                    <a:pt x="645036" y="443415"/>
                  </a:lnTo>
                  <a:lnTo>
                    <a:pt x="644141" y="445503"/>
                  </a:lnTo>
                  <a:lnTo>
                    <a:pt x="643992" y="447741"/>
                  </a:lnTo>
                  <a:lnTo>
                    <a:pt x="643097" y="449530"/>
                  </a:lnTo>
                  <a:lnTo>
                    <a:pt x="642949" y="451321"/>
                  </a:lnTo>
                  <a:lnTo>
                    <a:pt x="641606" y="453558"/>
                  </a:lnTo>
                  <a:lnTo>
                    <a:pt x="641159" y="455796"/>
                  </a:lnTo>
                  <a:lnTo>
                    <a:pt x="641755" y="457884"/>
                  </a:lnTo>
                  <a:lnTo>
                    <a:pt x="641458" y="459824"/>
                  </a:lnTo>
                  <a:lnTo>
                    <a:pt x="640861" y="462210"/>
                  </a:lnTo>
                  <a:lnTo>
                    <a:pt x="640563" y="464000"/>
                  </a:lnTo>
                  <a:lnTo>
                    <a:pt x="640861" y="464895"/>
                  </a:lnTo>
                  <a:lnTo>
                    <a:pt x="642651" y="465343"/>
                  </a:lnTo>
                  <a:lnTo>
                    <a:pt x="643696" y="466089"/>
                  </a:lnTo>
                  <a:lnTo>
                    <a:pt x="643695" y="467133"/>
                  </a:lnTo>
                  <a:lnTo>
                    <a:pt x="644144" y="468177"/>
                  </a:lnTo>
                  <a:lnTo>
                    <a:pt x="646530" y="468177"/>
                  </a:lnTo>
                  <a:lnTo>
                    <a:pt x="647276" y="469072"/>
                  </a:lnTo>
                  <a:lnTo>
                    <a:pt x="649066" y="470116"/>
                  </a:lnTo>
                  <a:lnTo>
                    <a:pt x="650409" y="469669"/>
                  </a:lnTo>
                  <a:lnTo>
                    <a:pt x="651901" y="468624"/>
                  </a:lnTo>
                  <a:lnTo>
                    <a:pt x="654436" y="469370"/>
                  </a:lnTo>
                  <a:lnTo>
                    <a:pt x="656376" y="471011"/>
                  </a:lnTo>
                  <a:lnTo>
                    <a:pt x="658017" y="471757"/>
                  </a:lnTo>
                  <a:lnTo>
                    <a:pt x="659359" y="471608"/>
                  </a:lnTo>
                  <a:lnTo>
                    <a:pt x="660404" y="472652"/>
                  </a:lnTo>
                  <a:lnTo>
                    <a:pt x="661896" y="474591"/>
                  </a:lnTo>
                  <a:lnTo>
                    <a:pt x="663686" y="475934"/>
                  </a:lnTo>
                  <a:lnTo>
                    <a:pt x="665626" y="476680"/>
                  </a:lnTo>
                  <a:lnTo>
                    <a:pt x="668162" y="478917"/>
                  </a:lnTo>
                  <a:lnTo>
                    <a:pt x="669803" y="479962"/>
                  </a:lnTo>
                  <a:lnTo>
                    <a:pt x="671593" y="480857"/>
                  </a:lnTo>
                  <a:lnTo>
                    <a:pt x="672040" y="482050"/>
                  </a:lnTo>
                  <a:lnTo>
                    <a:pt x="672787" y="483840"/>
                  </a:lnTo>
                  <a:lnTo>
                    <a:pt x="674129" y="485033"/>
                  </a:lnTo>
                  <a:lnTo>
                    <a:pt x="676516" y="485481"/>
                  </a:lnTo>
                  <a:lnTo>
                    <a:pt x="681141" y="488464"/>
                  </a:lnTo>
                  <a:lnTo>
                    <a:pt x="682931" y="487569"/>
                  </a:lnTo>
                  <a:lnTo>
                    <a:pt x="685317" y="487569"/>
                  </a:lnTo>
                  <a:lnTo>
                    <a:pt x="687406" y="488315"/>
                  </a:lnTo>
                  <a:lnTo>
                    <a:pt x="688451" y="489210"/>
                  </a:lnTo>
                  <a:lnTo>
                    <a:pt x="689345" y="491149"/>
                  </a:lnTo>
                  <a:lnTo>
                    <a:pt x="690092" y="492343"/>
                  </a:lnTo>
                  <a:lnTo>
                    <a:pt x="693075" y="489658"/>
                  </a:lnTo>
                  <a:lnTo>
                    <a:pt x="695611" y="489061"/>
                  </a:lnTo>
                  <a:lnTo>
                    <a:pt x="697252" y="488912"/>
                  </a:lnTo>
                  <a:lnTo>
                    <a:pt x="698296" y="489210"/>
                  </a:lnTo>
                  <a:lnTo>
                    <a:pt x="700385" y="490851"/>
                  </a:lnTo>
                  <a:lnTo>
                    <a:pt x="701280" y="491895"/>
                  </a:lnTo>
                  <a:lnTo>
                    <a:pt x="703070" y="494133"/>
                  </a:lnTo>
                  <a:lnTo>
                    <a:pt x="704711" y="494133"/>
                  </a:lnTo>
                  <a:lnTo>
                    <a:pt x="705457" y="495177"/>
                  </a:lnTo>
                  <a:lnTo>
                    <a:pt x="706799" y="494282"/>
                  </a:lnTo>
                  <a:lnTo>
                    <a:pt x="707098" y="493536"/>
                  </a:lnTo>
                  <a:lnTo>
                    <a:pt x="708142" y="492492"/>
                  </a:lnTo>
                  <a:lnTo>
                    <a:pt x="710082" y="492045"/>
                  </a:lnTo>
                  <a:lnTo>
                    <a:pt x="710976" y="492641"/>
                  </a:lnTo>
                  <a:lnTo>
                    <a:pt x="712021" y="492194"/>
                  </a:lnTo>
                  <a:lnTo>
                    <a:pt x="712617" y="492194"/>
                  </a:lnTo>
                  <a:lnTo>
                    <a:pt x="713811" y="491149"/>
                  </a:lnTo>
                  <a:lnTo>
                    <a:pt x="714706" y="490702"/>
                  </a:lnTo>
                  <a:lnTo>
                    <a:pt x="717689" y="491149"/>
                  </a:lnTo>
                  <a:lnTo>
                    <a:pt x="723059" y="489061"/>
                  </a:lnTo>
                  <a:lnTo>
                    <a:pt x="724551" y="488315"/>
                  </a:lnTo>
                  <a:lnTo>
                    <a:pt x="726192" y="488315"/>
                  </a:lnTo>
                  <a:lnTo>
                    <a:pt x="728430" y="489807"/>
                  </a:lnTo>
                  <a:lnTo>
                    <a:pt x="729474" y="491149"/>
                  </a:lnTo>
                  <a:lnTo>
                    <a:pt x="736933" y="490851"/>
                  </a:lnTo>
                  <a:lnTo>
                    <a:pt x="738872" y="489956"/>
                  </a:lnTo>
                  <a:lnTo>
                    <a:pt x="741259" y="489210"/>
                  </a:lnTo>
                  <a:lnTo>
                    <a:pt x="743944" y="489807"/>
                  </a:lnTo>
                  <a:lnTo>
                    <a:pt x="745138" y="491299"/>
                  </a:lnTo>
                  <a:lnTo>
                    <a:pt x="747226" y="492940"/>
                  </a:lnTo>
                  <a:lnTo>
                    <a:pt x="748867" y="494282"/>
                  </a:lnTo>
                  <a:lnTo>
                    <a:pt x="748867" y="495625"/>
                  </a:lnTo>
                  <a:lnTo>
                    <a:pt x="749912" y="497265"/>
                  </a:lnTo>
                  <a:lnTo>
                    <a:pt x="751404" y="499652"/>
                  </a:lnTo>
                  <a:lnTo>
                    <a:pt x="751404" y="500697"/>
                  </a:lnTo>
                  <a:lnTo>
                    <a:pt x="750957" y="502337"/>
                  </a:lnTo>
                  <a:lnTo>
                    <a:pt x="751553" y="503382"/>
                  </a:lnTo>
                  <a:lnTo>
                    <a:pt x="753194" y="505172"/>
                  </a:lnTo>
                  <a:lnTo>
                    <a:pt x="753344" y="506514"/>
                  </a:lnTo>
                  <a:lnTo>
                    <a:pt x="754538" y="508752"/>
                  </a:lnTo>
                  <a:lnTo>
                    <a:pt x="757074" y="509349"/>
                  </a:lnTo>
                  <a:lnTo>
                    <a:pt x="759460" y="510989"/>
                  </a:lnTo>
                  <a:lnTo>
                    <a:pt x="761101" y="510989"/>
                  </a:lnTo>
                  <a:lnTo>
                    <a:pt x="762444" y="510989"/>
                  </a:lnTo>
                  <a:lnTo>
                    <a:pt x="763786" y="511735"/>
                  </a:lnTo>
                  <a:lnTo>
                    <a:pt x="766472" y="512332"/>
                  </a:lnTo>
                  <a:lnTo>
                    <a:pt x="767814" y="512929"/>
                  </a:lnTo>
                  <a:lnTo>
                    <a:pt x="768113" y="515315"/>
                  </a:lnTo>
                  <a:lnTo>
                    <a:pt x="769008" y="516210"/>
                  </a:lnTo>
                  <a:lnTo>
                    <a:pt x="771246" y="516956"/>
                  </a:lnTo>
                  <a:lnTo>
                    <a:pt x="773185" y="518000"/>
                  </a:lnTo>
                  <a:lnTo>
                    <a:pt x="772589" y="519641"/>
                  </a:lnTo>
                  <a:lnTo>
                    <a:pt x="774230" y="522177"/>
                  </a:lnTo>
                  <a:lnTo>
                    <a:pt x="774677" y="523221"/>
                  </a:lnTo>
                  <a:lnTo>
                    <a:pt x="775423" y="525458"/>
                  </a:lnTo>
                  <a:lnTo>
                    <a:pt x="775424" y="527398"/>
                  </a:lnTo>
                  <a:lnTo>
                    <a:pt x="776915" y="529337"/>
                  </a:lnTo>
                  <a:lnTo>
                    <a:pt x="778407" y="532321"/>
                  </a:lnTo>
                  <a:lnTo>
                    <a:pt x="783480" y="535304"/>
                  </a:lnTo>
                  <a:lnTo>
                    <a:pt x="783182" y="537094"/>
                  </a:lnTo>
                  <a:lnTo>
                    <a:pt x="784674" y="538735"/>
                  </a:lnTo>
                  <a:lnTo>
                    <a:pt x="785718" y="540525"/>
                  </a:lnTo>
                  <a:lnTo>
                    <a:pt x="785420" y="541868"/>
                  </a:lnTo>
                  <a:lnTo>
                    <a:pt x="785121" y="544254"/>
                  </a:lnTo>
                  <a:lnTo>
                    <a:pt x="785122" y="545895"/>
                  </a:lnTo>
                  <a:lnTo>
                    <a:pt x="785718" y="549028"/>
                  </a:lnTo>
                  <a:lnTo>
                    <a:pt x="787061" y="552160"/>
                  </a:lnTo>
                  <a:lnTo>
                    <a:pt x="785719" y="553950"/>
                  </a:lnTo>
                  <a:lnTo>
                    <a:pt x="784526" y="553951"/>
                  </a:lnTo>
                  <a:lnTo>
                    <a:pt x="782736" y="555143"/>
                  </a:lnTo>
                  <a:lnTo>
                    <a:pt x="780946" y="555740"/>
                  </a:lnTo>
                  <a:lnTo>
                    <a:pt x="778857" y="555740"/>
                  </a:lnTo>
                  <a:lnTo>
                    <a:pt x="775426" y="554696"/>
                  </a:lnTo>
                  <a:lnTo>
                    <a:pt x="774531" y="556188"/>
                  </a:lnTo>
                  <a:lnTo>
                    <a:pt x="771548" y="559022"/>
                  </a:lnTo>
                  <a:lnTo>
                    <a:pt x="771399" y="561110"/>
                  </a:lnTo>
                  <a:lnTo>
                    <a:pt x="768565" y="562304"/>
                  </a:lnTo>
                  <a:lnTo>
                    <a:pt x="765283" y="562006"/>
                  </a:lnTo>
                  <a:lnTo>
                    <a:pt x="763194" y="562751"/>
                  </a:lnTo>
                  <a:lnTo>
                    <a:pt x="762747" y="563796"/>
                  </a:lnTo>
                  <a:lnTo>
                    <a:pt x="762896" y="564690"/>
                  </a:lnTo>
                  <a:lnTo>
                    <a:pt x="763940" y="567226"/>
                  </a:lnTo>
                  <a:lnTo>
                    <a:pt x="764687" y="570359"/>
                  </a:lnTo>
                  <a:lnTo>
                    <a:pt x="762748" y="572000"/>
                  </a:lnTo>
                  <a:lnTo>
                    <a:pt x="762449" y="573193"/>
                  </a:lnTo>
                  <a:lnTo>
                    <a:pt x="762897" y="575133"/>
                  </a:lnTo>
                  <a:lnTo>
                    <a:pt x="763942" y="575879"/>
                  </a:lnTo>
                  <a:lnTo>
                    <a:pt x="763559" y="580488"/>
                  </a:lnTo>
                  <a:lnTo>
                    <a:pt x="764471" y="584525"/>
                  </a:lnTo>
                  <a:lnTo>
                    <a:pt x="761189" y="585270"/>
                  </a:lnTo>
                  <a:lnTo>
                    <a:pt x="758951" y="586165"/>
                  </a:lnTo>
                  <a:lnTo>
                    <a:pt x="758354" y="587060"/>
                  </a:lnTo>
                  <a:lnTo>
                    <a:pt x="758205" y="588253"/>
                  </a:lnTo>
                  <a:lnTo>
                    <a:pt x="757161" y="589596"/>
                  </a:lnTo>
                  <a:lnTo>
                    <a:pt x="757758" y="590939"/>
                  </a:lnTo>
                  <a:lnTo>
                    <a:pt x="758057" y="592729"/>
                  </a:lnTo>
                  <a:lnTo>
                    <a:pt x="756714" y="594369"/>
                  </a:lnTo>
                  <a:lnTo>
                    <a:pt x="755223" y="594071"/>
                  </a:lnTo>
                  <a:lnTo>
                    <a:pt x="754029" y="592729"/>
                  </a:lnTo>
                  <a:lnTo>
                    <a:pt x="752388" y="591834"/>
                  </a:lnTo>
                  <a:lnTo>
                    <a:pt x="750001" y="592729"/>
                  </a:lnTo>
                  <a:lnTo>
                    <a:pt x="747465" y="594071"/>
                  </a:lnTo>
                  <a:lnTo>
                    <a:pt x="745377" y="594071"/>
                  </a:lnTo>
                  <a:lnTo>
                    <a:pt x="744631" y="594817"/>
                  </a:lnTo>
                  <a:lnTo>
                    <a:pt x="744184" y="598994"/>
                  </a:lnTo>
                  <a:lnTo>
                    <a:pt x="743438" y="601828"/>
                  </a:lnTo>
                  <a:lnTo>
                    <a:pt x="741648" y="603022"/>
                  </a:lnTo>
                  <a:lnTo>
                    <a:pt x="740007" y="603320"/>
                  </a:lnTo>
                  <a:lnTo>
                    <a:pt x="738516" y="604215"/>
                  </a:lnTo>
                  <a:lnTo>
                    <a:pt x="737322" y="603618"/>
                  </a:lnTo>
                  <a:lnTo>
                    <a:pt x="736576" y="602425"/>
                  </a:lnTo>
                  <a:lnTo>
                    <a:pt x="735831" y="602425"/>
                  </a:lnTo>
                  <a:lnTo>
                    <a:pt x="733294" y="601679"/>
                  </a:lnTo>
                  <a:lnTo>
                    <a:pt x="729415" y="601082"/>
                  </a:lnTo>
                  <a:lnTo>
                    <a:pt x="725835" y="600933"/>
                  </a:lnTo>
                  <a:lnTo>
                    <a:pt x="722404" y="602425"/>
                  </a:lnTo>
                  <a:lnTo>
                    <a:pt x="720316" y="601977"/>
                  </a:lnTo>
                  <a:lnTo>
                    <a:pt x="718377" y="601381"/>
                  </a:lnTo>
                  <a:lnTo>
                    <a:pt x="717929" y="599889"/>
                  </a:lnTo>
                  <a:lnTo>
                    <a:pt x="715244" y="599590"/>
                  </a:lnTo>
                  <a:lnTo>
                    <a:pt x="713454" y="599590"/>
                  </a:lnTo>
                  <a:lnTo>
                    <a:pt x="712260" y="598248"/>
                  </a:lnTo>
                  <a:lnTo>
                    <a:pt x="710619" y="598099"/>
                  </a:lnTo>
                  <a:lnTo>
                    <a:pt x="708530" y="595861"/>
                  </a:lnTo>
                  <a:lnTo>
                    <a:pt x="708381" y="593176"/>
                  </a:lnTo>
                  <a:lnTo>
                    <a:pt x="707784" y="591237"/>
                  </a:lnTo>
                  <a:lnTo>
                    <a:pt x="707038" y="589895"/>
                  </a:lnTo>
                  <a:lnTo>
                    <a:pt x="706441" y="587657"/>
                  </a:lnTo>
                  <a:lnTo>
                    <a:pt x="705248" y="586911"/>
                  </a:lnTo>
                  <a:lnTo>
                    <a:pt x="703905" y="586911"/>
                  </a:lnTo>
                  <a:lnTo>
                    <a:pt x="702115" y="586762"/>
                  </a:lnTo>
                  <a:lnTo>
                    <a:pt x="696446" y="586165"/>
                  </a:lnTo>
                  <a:lnTo>
                    <a:pt x="694656" y="586315"/>
                  </a:lnTo>
                  <a:lnTo>
                    <a:pt x="693314" y="587209"/>
                  </a:lnTo>
                  <a:lnTo>
                    <a:pt x="692568" y="586762"/>
                  </a:lnTo>
                  <a:lnTo>
                    <a:pt x="691225" y="586165"/>
                  </a:lnTo>
                  <a:lnTo>
                    <a:pt x="689584" y="587209"/>
                  </a:lnTo>
                  <a:lnTo>
                    <a:pt x="688689" y="588254"/>
                  </a:lnTo>
                  <a:lnTo>
                    <a:pt x="688839" y="590044"/>
                  </a:lnTo>
                  <a:lnTo>
                    <a:pt x="689585" y="591833"/>
                  </a:lnTo>
                  <a:lnTo>
                    <a:pt x="689286" y="592728"/>
                  </a:lnTo>
                  <a:lnTo>
                    <a:pt x="687645" y="593773"/>
                  </a:lnTo>
                  <a:lnTo>
                    <a:pt x="686452" y="595116"/>
                  </a:lnTo>
                  <a:lnTo>
                    <a:pt x="686453" y="596607"/>
                  </a:lnTo>
                  <a:lnTo>
                    <a:pt x="685558" y="598099"/>
                  </a:lnTo>
                  <a:lnTo>
                    <a:pt x="684662" y="599143"/>
                  </a:lnTo>
                  <a:lnTo>
                    <a:pt x="684663" y="600336"/>
                  </a:lnTo>
                  <a:lnTo>
                    <a:pt x="685856" y="600784"/>
                  </a:lnTo>
                  <a:lnTo>
                    <a:pt x="686751" y="601232"/>
                  </a:lnTo>
                  <a:lnTo>
                    <a:pt x="688691" y="603767"/>
                  </a:lnTo>
                  <a:lnTo>
                    <a:pt x="689884" y="604811"/>
                  </a:lnTo>
                  <a:lnTo>
                    <a:pt x="691227" y="605259"/>
                  </a:lnTo>
                  <a:lnTo>
                    <a:pt x="692868" y="606452"/>
                  </a:lnTo>
                  <a:lnTo>
                    <a:pt x="695851" y="606602"/>
                  </a:lnTo>
                  <a:lnTo>
                    <a:pt x="697493" y="606602"/>
                  </a:lnTo>
                  <a:lnTo>
                    <a:pt x="698387" y="607944"/>
                  </a:lnTo>
                  <a:lnTo>
                    <a:pt x="699730" y="608541"/>
                  </a:lnTo>
                  <a:lnTo>
                    <a:pt x="701968" y="608392"/>
                  </a:lnTo>
                  <a:lnTo>
                    <a:pt x="703609" y="610033"/>
                  </a:lnTo>
                  <a:lnTo>
                    <a:pt x="705548" y="610927"/>
                  </a:lnTo>
                  <a:lnTo>
                    <a:pt x="707786" y="611226"/>
                  </a:lnTo>
                  <a:lnTo>
                    <a:pt x="710620" y="613612"/>
                  </a:lnTo>
                  <a:lnTo>
                    <a:pt x="711814" y="614806"/>
                  </a:lnTo>
                  <a:lnTo>
                    <a:pt x="714648" y="615701"/>
                  </a:lnTo>
                  <a:lnTo>
                    <a:pt x="715395" y="617193"/>
                  </a:lnTo>
                  <a:lnTo>
                    <a:pt x="715246" y="620474"/>
                  </a:lnTo>
                  <a:lnTo>
                    <a:pt x="714948" y="621071"/>
                  </a:lnTo>
                  <a:lnTo>
                    <a:pt x="714052" y="622413"/>
                  </a:lnTo>
                  <a:lnTo>
                    <a:pt x="713605" y="623906"/>
                  </a:lnTo>
                  <a:lnTo>
                    <a:pt x="712114" y="625397"/>
                  </a:lnTo>
                  <a:lnTo>
                    <a:pt x="711069" y="626292"/>
                  </a:lnTo>
                  <a:lnTo>
                    <a:pt x="708235" y="626441"/>
                  </a:lnTo>
                  <a:lnTo>
                    <a:pt x="707638" y="627336"/>
                  </a:lnTo>
                  <a:lnTo>
                    <a:pt x="707639" y="630021"/>
                  </a:lnTo>
                  <a:lnTo>
                    <a:pt x="708235" y="631066"/>
                  </a:lnTo>
                  <a:lnTo>
                    <a:pt x="708683" y="632109"/>
                  </a:lnTo>
                  <a:lnTo>
                    <a:pt x="710324" y="632856"/>
                  </a:lnTo>
                  <a:lnTo>
                    <a:pt x="711070" y="633751"/>
                  </a:lnTo>
                  <a:lnTo>
                    <a:pt x="710772" y="635690"/>
                  </a:lnTo>
                  <a:lnTo>
                    <a:pt x="711219" y="636585"/>
                  </a:lnTo>
                  <a:lnTo>
                    <a:pt x="712413" y="636585"/>
                  </a:lnTo>
                  <a:lnTo>
                    <a:pt x="713755" y="637032"/>
                  </a:lnTo>
                  <a:lnTo>
                    <a:pt x="714203" y="637778"/>
                  </a:lnTo>
                  <a:lnTo>
                    <a:pt x="713756" y="639270"/>
                  </a:lnTo>
                  <a:lnTo>
                    <a:pt x="711966" y="642254"/>
                  </a:lnTo>
                  <a:lnTo>
                    <a:pt x="712712" y="643596"/>
                  </a:lnTo>
                  <a:lnTo>
                    <a:pt x="714651" y="646281"/>
                  </a:lnTo>
                  <a:lnTo>
                    <a:pt x="716143" y="647176"/>
                  </a:lnTo>
                  <a:lnTo>
                    <a:pt x="716591" y="647475"/>
                  </a:lnTo>
                  <a:lnTo>
                    <a:pt x="717038" y="648817"/>
                  </a:lnTo>
                  <a:lnTo>
                    <a:pt x="719724" y="652546"/>
                  </a:lnTo>
                  <a:lnTo>
                    <a:pt x="720321" y="653590"/>
                  </a:lnTo>
                  <a:lnTo>
                    <a:pt x="720321" y="654933"/>
                  </a:lnTo>
                  <a:lnTo>
                    <a:pt x="722707" y="654187"/>
                  </a:lnTo>
                  <a:lnTo>
                    <a:pt x="724050" y="655828"/>
                  </a:lnTo>
                  <a:lnTo>
                    <a:pt x="725393" y="657767"/>
                  </a:lnTo>
                  <a:lnTo>
                    <a:pt x="726139" y="657022"/>
                  </a:lnTo>
                  <a:lnTo>
                    <a:pt x="728078" y="656872"/>
                  </a:lnTo>
                  <a:lnTo>
                    <a:pt x="728973" y="657469"/>
                  </a:lnTo>
                  <a:lnTo>
                    <a:pt x="731360" y="658065"/>
                  </a:lnTo>
                  <a:lnTo>
                    <a:pt x="733300" y="659856"/>
                  </a:lnTo>
                  <a:lnTo>
                    <a:pt x="734344" y="661198"/>
                  </a:lnTo>
                  <a:lnTo>
                    <a:pt x="734045" y="662839"/>
                  </a:lnTo>
                  <a:lnTo>
                    <a:pt x="733300" y="664182"/>
                  </a:lnTo>
                  <a:lnTo>
                    <a:pt x="730764" y="666568"/>
                  </a:lnTo>
                  <a:lnTo>
                    <a:pt x="727482" y="668806"/>
                  </a:lnTo>
                  <a:lnTo>
                    <a:pt x="726438" y="670297"/>
                  </a:lnTo>
                  <a:lnTo>
                    <a:pt x="726289" y="672236"/>
                  </a:lnTo>
                  <a:lnTo>
                    <a:pt x="727483" y="675220"/>
                  </a:lnTo>
                  <a:lnTo>
                    <a:pt x="728527" y="677905"/>
                  </a:lnTo>
                  <a:lnTo>
                    <a:pt x="729423" y="679696"/>
                  </a:lnTo>
                  <a:lnTo>
                    <a:pt x="729125" y="680590"/>
                  </a:lnTo>
                  <a:lnTo>
                    <a:pt x="727484" y="681634"/>
                  </a:lnTo>
                  <a:lnTo>
                    <a:pt x="728229" y="682828"/>
                  </a:lnTo>
                  <a:lnTo>
                    <a:pt x="728677" y="684469"/>
                  </a:lnTo>
                  <a:lnTo>
                    <a:pt x="728230" y="685065"/>
                  </a:lnTo>
                  <a:lnTo>
                    <a:pt x="728230" y="685811"/>
                  </a:lnTo>
                  <a:lnTo>
                    <a:pt x="727484" y="687005"/>
                  </a:lnTo>
                  <a:lnTo>
                    <a:pt x="727036" y="688347"/>
                  </a:lnTo>
                  <a:lnTo>
                    <a:pt x="727932" y="690734"/>
                  </a:lnTo>
                  <a:lnTo>
                    <a:pt x="729573" y="692226"/>
                  </a:lnTo>
                  <a:lnTo>
                    <a:pt x="731065" y="692226"/>
                  </a:lnTo>
                  <a:lnTo>
                    <a:pt x="731065" y="693718"/>
                  </a:lnTo>
                  <a:lnTo>
                    <a:pt x="732109" y="694911"/>
                  </a:lnTo>
                  <a:lnTo>
                    <a:pt x="731363" y="695955"/>
                  </a:lnTo>
                  <a:lnTo>
                    <a:pt x="730916" y="697298"/>
                  </a:lnTo>
                  <a:lnTo>
                    <a:pt x="731961" y="698491"/>
                  </a:lnTo>
                  <a:lnTo>
                    <a:pt x="731662" y="698938"/>
                  </a:lnTo>
                  <a:lnTo>
                    <a:pt x="731662" y="700430"/>
                  </a:lnTo>
                  <a:lnTo>
                    <a:pt x="730767" y="702220"/>
                  </a:lnTo>
                  <a:lnTo>
                    <a:pt x="731215" y="702519"/>
                  </a:lnTo>
                  <a:lnTo>
                    <a:pt x="733303" y="703413"/>
                  </a:lnTo>
                  <a:lnTo>
                    <a:pt x="734348" y="704010"/>
                  </a:lnTo>
                  <a:lnTo>
                    <a:pt x="734795" y="705502"/>
                  </a:lnTo>
                  <a:lnTo>
                    <a:pt x="735691" y="706248"/>
                  </a:lnTo>
                  <a:lnTo>
                    <a:pt x="736138" y="706844"/>
                  </a:lnTo>
                  <a:lnTo>
                    <a:pt x="736138" y="708485"/>
                  </a:lnTo>
                  <a:lnTo>
                    <a:pt x="735243" y="709082"/>
                  </a:lnTo>
                  <a:lnTo>
                    <a:pt x="735392" y="710723"/>
                  </a:lnTo>
                  <a:lnTo>
                    <a:pt x="733603" y="712363"/>
                  </a:lnTo>
                  <a:lnTo>
                    <a:pt x="732260" y="713856"/>
                  </a:lnTo>
                  <a:lnTo>
                    <a:pt x="731663" y="716242"/>
                  </a:lnTo>
                  <a:lnTo>
                    <a:pt x="730470" y="717734"/>
                  </a:lnTo>
                  <a:lnTo>
                    <a:pt x="730470" y="719076"/>
                  </a:lnTo>
                  <a:lnTo>
                    <a:pt x="731217" y="721314"/>
                  </a:lnTo>
                  <a:lnTo>
                    <a:pt x="732709" y="723700"/>
                  </a:lnTo>
                  <a:lnTo>
                    <a:pt x="734051" y="724894"/>
                  </a:lnTo>
                  <a:lnTo>
                    <a:pt x="735245" y="725043"/>
                  </a:lnTo>
                  <a:lnTo>
                    <a:pt x="734648" y="728026"/>
                  </a:lnTo>
                  <a:lnTo>
                    <a:pt x="732709" y="729369"/>
                  </a:lnTo>
                  <a:lnTo>
                    <a:pt x="731366" y="731160"/>
                  </a:lnTo>
                  <a:lnTo>
                    <a:pt x="730024" y="733397"/>
                  </a:lnTo>
                  <a:lnTo>
                    <a:pt x="729726" y="735187"/>
                  </a:lnTo>
                  <a:lnTo>
                    <a:pt x="729129" y="737275"/>
                  </a:lnTo>
                  <a:lnTo>
                    <a:pt x="727787" y="740109"/>
                  </a:lnTo>
                  <a:lnTo>
                    <a:pt x="725848" y="745479"/>
                  </a:lnTo>
                  <a:lnTo>
                    <a:pt x="725998" y="748762"/>
                  </a:lnTo>
                  <a:lnTo>
                    <a:pt x="724141" y="750215"/>
                  </a:lnTo>
                  <a:lnTo>
                    <a:pt x="722827" y="752335"/>
                  </a:lnTo>
                  <a:lnTo>
                    <a:pt x="721281" y="753684"/>
                  </a:lnTo>
                  <a:lnTo>
                    <a:pt x="719890" y="754687"/>
                  </a:lnTo>
                  <a:lnTo>
                    <a:pt x="717920" y="754917"/>
                  </a:lnTo>
                  <a:lnTo>
                    <a:pt x="716375" y="754912"/>
                  </a:lnTo>
                  <a:lnTo>
                    <a:pt x="715371" y="753872"/>
                  </a:lnTo>
                  <a:lnTo>
                    <a:pt x="712783" y="752129"/>
                  </a:lnTo>
                  <a:lnTo>
                    <a:pt x="711200" y="750738"/>
                  </a:lnTo>
                  <a:lnTo>
                    <a:pt x="709771" y="748302"/>
                  </a:lnTo>
                  <a:lnTo>
                    <a:pt x="709385" y="746868"/>
                  </a:lnTo>
                  <a:lnTo>
                    <a:pt x="708883" y="745482"/>
                  </a:lnTo>
                  <a:lnTo>
                    <a:pt x="707880" y="744012"/>
                  </a:lnTo>
                  <a:lnTo>
                    <a:pt x="706721" y="743162"/>
                  </a:lnTo>
                  <a:lnTo>
                    <a:pt x="705601" y="742232"/>
                  </a:lnTo>
                  <a:lnTo>
                    <a:pt x="704326" y="741381"/>
                  </a:lnTo>
                  <a:lnTo>
                    <a:pt x="701931" y="740604"/>
                  </a:lnTo>
                  <a:lnTo>
                    <a:pt x="700270" y="740598"/>
                  </a:lnTo>
                  <a:lnTo>
                    <a:pt x="698918" y="741679"/>
                  </a:lnTo>
                  <a:lnTo>
                    <a:pt x="698029" y="742529"/>
                  </a:lnTo>
                  <a:lnTo>
                    <a:pt x="696754" y="743952"/>
                  </a:lnTo>
                  <a:lnTo>
                    <a:pt x="695209" y="745768"/>
                  </a:lnTo>
                  <a:lnTo>
                    <a:pt x="693663" y="747001"/>
                  </a:lnTo>
                  <a:lnTo>
                    <a:pt x="691229" y="748350"/>
                  </a:lnTo>
                  <a:lnTo>
                    <a:pt x="690147" y="749079"/>
                  </a:lnTo>
                  <a:lnTo>
                    <a:pt x="688563" y="749620"/>
                  </a:lnTo>
                  <a:lnTo>
                    <a:pt x="687365" y="750543"/>
                  </a:lnTo>
                  <a:lnTo>
                    <a:pt x="683502" y="752232"/>
                  </a:lnTo>
                  <a:lnTo>
                    <a:pt x="680836" y="752809"/>
                  </a:lnTo>
                  <a:lnTo>
                    <a:pt x="679445" y="753235"/>
                  </a:lnTo>
                  <a:lnTo>
                    <a:pt x="677939" y="753769"/>
                  </a:lnTo>
                  <a:lnTo>
                    <a:pt x="676779" y="754808"/>
                  </a:lnTo>
                  <a:lnTo>
                    <a:pt x="674268" y="756698"/>
                  </a:lnTo>
                  <a:lnTo>
                    <a:pt x="672916" y="757816"/>
                  </a:lnTo>
                  <a:lnTo>
                    <a:pt x="671602" y="758781"/>
                  </a:lnTo>
                  <a:lnTo>
                    <a:pt x="670173" y="759359"/>
                  </a:lnTo>
                  <a:lnTo>
                    <a:pt x="669563" y="759419"/>
                  </a:lnTo>
                  <a:lnTo>
                    <a:pt x="668395" y="759547"/>
                  </a:lnTo>
                  <a:lnTo>
                    <a:pt x="667198" y="758696"/>
                  </a:lnTo>
                  <a:lnTo>
                    <a:pt x="666117" y="757882"/>
                  </a:lnTo>
                  <a:lnTo>
                    <a:pt x="665229" y="756995"/>
                  </a:lnTo>
                  <a:lnTo>
                    <a:pt x="663955" y="756145"/>
                  </a:lnTo>
                  <a:lnTo>
                    <a:pt x="663569" y="754985"/>
                  </a:lnTo>
                  <a:lnTo>
                    <a:pt x="661714" y="752815"/>
                  </a:lnTo>
                  <a:lnTo>
                    <a:pt x="660170" y="752469"/>
                  </a:lnTo>
                  <a:lnTo>
                    <a:pt x="658779" y="752390"/>
                  </a:lnTo>
                  <a:lnTo>
                    <a:pt x="657504" y="751959"/>
                  </a:lnTo>
                  <a:lnTo>
                    <a:pt x="657507" y="742189"/>
                  </a:lnTo>
                  <a:lnTo>
                    <a:pt x="657314" y="740257"/>
                  </a:lnTo>
                  <a:lnTo>
                    <a:pt x="658087" y="737675"/>
                  </a:lnTo>
                  <a:lnTo>
                    <a:pt x="658127" y="733696"/>
                  </a:lnTo>
                  <a:lnTo>
                    <a:pt x="658901" y="731108"/>
                  </a:lnTo>
                  <a:lnTo>
                    <a:pt x="658902" y="726940"/>
                  </a:lnTo>
                  <a:lnTo>
                    <a:pt x="659249" y="725203"/>
                  </a:lnTo>
                  <a:lnTo>
                    <a:pt x="659134" y="723969"/>
                  </a:lnTo>
                  <a:lnTo>
                    <a:pt x="658324" y="722997"/>
                  </a:lnTo>
                  <a:lnTo>
                    <a:pt x="656624" y="722609"/>
                  </a:lnTo>
                  <a:lnTo>
                    <a:pt x="655233" y="722220"/>
                  </a:lnTo>
                  <a:lnTo>
                    <a:pt x="652181" y="721751"/>
                  </a:lnTo>
                  <a:lnTo>
                    <a:pt x="650791" y="721016"/>
                  </a:lnTo>
                  <a:lnTo>
                    <a:pt x="649324" y="720670"/>
                  </a:lnTo>
                  <a:lnTo>
                    <a:pt x="648203" y="719814"/>
                  </a:lnTo>
                  <a:lnTo>
                    <a:pt x="647083" y="718890"/>
                  </a:lnTo>
                  <a:lnTo>
                    <a:pt x="646273" y="717730"/>
                  </a:lnTo>
                  <a:lnTo>
                    <a:pt x="645694" y="715992"/>
                  </a:lnTo>
                  <a:lnTo>
                    <a:pt x="645693" y="715676"/>
                  </a:lnTo>
                  <a:lnTo>
                    <a:pt x="645694" y="713866"/>
                  </a:lnTo>
                  <a:lnTo>
                    <a:pt x="645385" y="712511"/>
                  </a:lnTo>
                  <a:lnTo>
                    <a:pt x="645424" y="710622"/>
                  </a:lnTo>
                  <a:lnTo>
                    <a:pt x="645811" y="709157"/>
                  </a:lnTo>
                  <a:lnTo>
                    <a:pt x="646198" y="707881"/>
                  </a:lnTo>
                  <a:lnTo>
                    <a:pt x="646662" y="706721"/>
                  </a:lnTo>
                  <a:lnTo>
                    <a:pt x="647164" y="704443"/>
                  </a:lnTo>
                  <a:lnTo>
                    <a:pt x="647745" y="702711"/>
                  </a:lnTo>
                  <a:lnTo>
                    <a:pt x="648093" y="700621"/>
                  </a:lnTo>
                  <a:lnTo>
                    <a:pt x="648596" y="698963"/>
                  </a:lnTo>
                  <a:lnTo>
                    <a:pt x="648673" y="696800"/>
                  </a:lnTo>
                  <a:lnTo>
                    <a:pt x="648673" y="695567"/>
                  </a:lnTo>
                  <a:lnTo>
                    <a:pt x="648327" y="693598"/>
                  </a:lnTo>
                  <a:lnTo>
                    <a:pt x="647671" y="691818"/>
                  </a:lnTo>
                  <a:lnTo>
                    <a:pt x="646859" y="690463"/>
                  </a:lnTo>
                  <a:lnTo>
                    <a:pt x="646435" y="688999"/>
                  </a:lnTo>
                  <a:lnTo>
                    <a:pt x="645470" y="687298"/>
                  </a:lnTo>
                  <a:lnTo>
                    <a:pt x="644118" y="686058"/>
                  </a:lnTo>
                  <a:lnTo>
                    <a:pt x="641993" y="685518"/>
                  </a:lnTo>
                  <a:lnTo>
                    <a:pt x="639753" y="685281"/>
                  </a:lnTo>
                  <a:lnTo>
                    <a:pt x="638362" y="684892"/>
                  </a:lnTo>
                  <a:lnTo>
                    <a:pt x="636817" y="684886"/>
                  </a:lnTo>
                  <a:lnTo>
                    <a:pt x="634809" y="684655"/>
                  </a:lnTo>
                  <a:lnTo>
                    <a:pt x="632645" y="684649"/>
                  </a:lnTo>
                  <a:lnTo>
                    <a:pt x="630405" y="684837"/>
                  </a:lnTo>
                  <a:lnTo>
                    <a:pt x="628434" y="685378"/>
                  </a:lnTo>
                  <a:lnTo>
                    <a:pt x="626889" y="685372"/>
                  </a:lnTo>
                  <a:lnTo>
                    <a:pt x="625306" y="685487"/>
                  </a:lnTo>
                  <a:lnTo>
                    <a:pt x="624030" y="685487"/>
                  </a:lnTo>
                  <a:lnTo>
                    <a:pt x="622795" y="685098"/>
                  </a:lnTo>
                  <a:lnTo>
                    <a:pt x="621018" y="683859"/>
                  </a:lnTo>
                  <a:lnTo>
                    <a:pt x="620091" y="682893"/>
                  </a:lnTo>
                  <a:lnTo>
                    <a:pt x="619741" y="678263"/>
                  </a:lnTo>
                  <a:lnTo>
                    <a:pt x="619435" y="677632"/>
                  </a:lnTo>
                  <a:lnTo>
                    <a:pt x="618765" y="676247"/>
                  </a:lnTo>
                  <a:lnTo>
                    <a:pt x="618307" y="676308"/>
                  </a:lnTo>
                  <a:lnTo>
                    <a:pt x="617765" y="676769"/>
                  </a:lnTo>
                  <a:lnTo>
                    <a:pt x="617049" y="676733"/>
                  </a:lnTo>
                  <a:lnTo>
                    <a:pt x="615017" y="677863"/>
                  </a:lnTo>
                  <a:lnTo>
                    <a:pt x="610228" y="674345"/>
                  </a:lnTo>
                  <a:lnTo>
                    <a:pt x="608951" y="673719"/>
                  </a:lnTo>
                  <a:lnTo>
                    <a:pt x="608267" y="673525"/>
                  </a:lnTo>
                  <a:lnTo>
                    <a:pt x="607095" y="673446"/>
                  </a:lnTo>
                  <a:lnTo>
                    <a:pt x="603777" y="672170"/>
                  </a:lnTo>
                  <a:lnTo>
                    <a:pt x="602512" y="671526"/>
                  </a:lnTo>
                  <a:lnTo>
                    <a:pt x="601849" y="671462"/>
                  </a:lnTo>
                  <a:lnTo>
                    <a:pt x="601141" y="671192"/>
                  </a:lnTo>
                  <a:lnTo>
                    <a:pt x="600436" y="671259"/>
                  </a:lnTo>
                  <a:lnTo>
                    <a:pt x="599761" y="671490"/>
                  </a:lnTo>
                  <a:lnTo>
                    <a:pt x="598581" y="671562"/>
                  </a:lnTo>
                  <a:lnTo>
                    <a:pt x="598163" y="671781"/>
                  </a:lnTo>
                  <a:lnTo>
                    <a:pt x="597888" y="672431"/>
                  </a:lnTo>
                  <a:lnTo>
                    <a:pt x="598041" y="674077"/>
                  </a:lnTo>
                  <a:lnTo>
                    <a:pt x="598267" y="674746"/>
                  </a:lnTo>
                  <a:lnTo>
                    <a:pt x="599434" y="676805"/>
                  </a:lnTo>
                  <a:lnTo>
                    <a:pt x="600677" y="678537"/>
                  </a:lnTo>
                  <a:lnTo>
                    <a:pt x="602014" y="679886"/>
                  </a:lnTo>
                  <a:lnTo>
                    <a:pt x="602393" y="680749"/>
                  </a:lnTo>
                  <a:lnTo>
                    <a:pt x="602272" y="682164"/>
                  </a:lnTo>
                  <a:lnTo>
                    <a:pt x="602307" y="683106"/>
                  </a:lnTo>
                  <a:lnTo>
                    <a:pt x="601839" y="685183"/>
                  </a:lnTo>
                  <a:lnTo>
                    <a:pt x="600646" y="687231"/>
                  </a:lnTo>
                  <a:lnTo>
                    <a:pt x="600092" y="687644"/>
                  </a:lnTo>
                  <a:lnTo>
                    <a:pt x="599374" y="687644"/>
                  </a:lnTo>
                  <a:lnTo>
                    <a:pt x="598485" y="687942"/>
                  </a:lnTo>
                  <a:lnTo>
                    <a:pt x="595163" y="688015"/>
                  </a:lnTo>
                  <a:lnTo>
                    <a:pt x="593556" y="687626"/>
                  </a:lnTo>
                  <a:lnTo>
                    <a:pt x="592135" y="687705"/>
                  </a:lnTo>
                  <a:lnTo>
                    <a:pt x="590984" y="687432"/>
                  </a:lnTo>
                  <a:lnTo>
                    <a:pt x="590336" y="687146"/>
                  </a:lnTo>
                  <a:lnTo>
                    <a:pt x="588712" y="686168"/>
                  </a:lnTo>
                  <a:lnTo>
                    <a:pt x="588006" y="685536"/>
                  </a:lnTo>
                  <a:lnTo>
                    <a:pt x="586721" y="684928"/>
                  </a:lnTo>
                  <a:lnTo>
                    <a:pt x="585915" y="684430"/>
                  </a:lnTo>
                  <a:lnTo>
                    <a:pt x="583110" y="682249"/>
                  </a:lnTo>
                  <a:lnTo>
                    <a:pt x="580437" y="681277"/>
                  </a:lnTo>
                  <a:lnTo>
                    <a:pt x="577841" y="681283"/>
                  </a:lnTo>
                  <a:lnTo>
                    <a:pt x="577388" y="681435"/>
                  </a:lnTo>
                  <a:lnTo>
                    <a:pt x="576395" y="682079"/>
                  </a:lnTo>
                  <a:lnTo>
                    <a:pt x="575530" y="682468"/>
                  </a:lnTo>
                  <a:lnTo>
                    <a:pt x="574609" y="682687"/>
                  </a:lnTo>
                  <a:lnTo>
                    <a:pt x="573186" y="682729"/>
                  </a:lnTo>
                  <a:lnTo>
                    <a:pt x="572492" y="682583"/>
                  </a:lnTo>
                  <a:lnTo>
                    <a:pt x="571004" y="681854"/>
                  </a:lnTo>
                  <a:lnTo>
                    <a:pt x="568395" y="680226"/>
                  </a:lnTo>
                  <a:lnTo>
                    <a:pt x="567686" y="680159"/>
                  </a:lnTo>
                  <a:lnTo>
                    <a:pt x="565412" y="679503"/>
                  </a:lnTo>
                  <a:lnTo>
                    <a:pt x="563280" y="679540"/>
                  </a:lnTo>
                  <a:lnTo>
                    <a:pt x="562063" y="679570"/>
                  </a:lnTo>
                  <a:lnTo>
                    <a:pt x="561363" y="679460"/>
                  </a:lnTo>
                  <a:lnTo>
                    <a:pt x="560461" y="679157"/>
                  </a:lnTo>
                  <a:lnTo>
                    <a:pt x="559880" y="678756"/>
                  </a:lnTo>
                  <a:lnTo>
                    <a:pt x="559379" y="678245"/>
                  </a:lnTo>
                  <a:lnTo>
                    <a:pt x="558975" y="677656"/>
                  </a:lnTo>
                  <a:lnTo>
                    <a:pt x="558850" y="677213"/>
                  </a:lnTo>
                  <a:lnTo>
                    <a:pt x="558859" y="676726"/>
                  </a:lnTo>
                  <a:lnTo>
                    <a:pt x="558185" y="674971"/>
                  </a:lnTo>
                  <a:lnTo>
                    <a:pt x="557500" y="673719"/>
                  </a:lnTo>
                  <a:lnTo>
                    <a:pt x="556932" y="672966"/>
                  </a:lnTo>
                  <a:lnTo>
                    <a:pt x="556216" y="672346"/>
                  </a:lnTo>
                  <a:lnTo>
                    <a:pt x="555453" y="671453"/>
                  </a:lnTo>
                  <a:lnTo>
                    <a:pt x="551363" y="669053"/>
                  </a:lnTo>
                  <a:lnTo>
                    <a:pt x="550467" y="668750"/>
                  </a:lnTo>
                  <a:lnTo>
                    <a:pt x="549525" y="668792"/>
                  </a:lnTo>
                  <a:lnTo>
                    <a:pt x="547899" y="668458"/>
                  </a:lnTo>
                  <a:lnTo>
                    <a:pt x="545062" y="668464"/>
                  </a:lnTo>
                  <a:lnTo>
                    <a:pt x="543509" y="667875"/>
                  </a:lnTo>
                  <a:lnTo>
                    <a:pt x="541456" y="667304"/>
                  </a:lnTo>
                  <a:lnTo>
                    <a:pt x="536797" y="665560"/>
                  </a:lnTo>
                  <a:lnTo>
                    <a:pt x="535332" y="664782"/>
                  </a:lnTo>
                  <a:lnTo>
                    <a:pt x="533513" y="663640"/>
                  </a:lnTo>
                  <a:lnTo>
                    <a:pt x="533391" y="663215"/>
                  </a:lnTo>
                  <a:lnTo>
                    <a:pt x="533369" y="661781"/>
                  </a:lnTo>
                  <a:lnTo>
                    <a:pt x="532613" y="659284"/>
                  </a:lnTo>
                  <a:lnTo>
                    <a:pt x="532492" y="658348"/>
                  </a:lnTo>
                  <a:lnTo>
                    <a:pt x="532355" y="653366"/>
                  </a:lnTo>
                  <a:lnTo>
                    <a:pt x="532693" y="652243"/>
                  </a:lnTo>
                  <a:lnTo>
                    <a:pt x="532781" y="651544"/>
                  </a:lnTo>
                  <a:lnTo>
                    <a:pt x="532598" y="645141"/>
                  </a:lnTo>
                  <a:lnTo>
                    <a:pt x="532166" y="644308"/>
                  </a:lnTo>
                  <a:lnTo>
                    <a:pt x="532040" y="643379"/>
                  </a:lnTo>
                  <a:lnTo>
                    <a:pt x="530656" y="641167"/>
                  </a:lnTo>
                  <a:lnTo>
                    <a:pt x="530428" y="640499"/>
                  </a:lnTo>
                  <a:lnTo>
                    <a:pt x="530411" y="635292"/>
                  </a:lnTo>
                  <a:lnTo>
                    <a:pt x="530750" y="633913"/>
                  </a:lnTo>
                  <a:lnTo>
                    <a:pt x="530806" y="632734"/>
                  </a:lnTo>
                  <a:lnTo>
                    <a:pt x="530928" y="632273"/>
                  </a:lnTo>
                  <a:lnTo>
                    <a:pt x="531982" y="630153"/>
                  </a:lnTo>
                  <a:lnTo>
                    <a:pt x="532705" y="628931"/>
                  </a:lnTo>
                  <a:lnTo>
                    <a:pt x="533280" y="628178"/>
                  </a:lnTo>
                  <a:lnTo>
                    <a:pt x="533792" y="627679"/>
                  </a:lnTo>
                  <a:lnTo>
                    <a:pt x="536843" y="625426"/>
                  </a:lnTo>
                  <a:lnTo>
                    <a:pt x="536948" y="624976"/>
                  </a:lnTo>
                  <a:lnTo>
                    <a:pt x="536945" y="624010"/>
                  </a:lnTo>
                  <a:lnTo>
                    <a:pt x="536490" y="623196"/>
                  </a:lnTo>
                  <a:lnTo>
                    <a:pt x="536423" y="622485"/>
                  </a:lnTo>
                  <a:lnTo>
                    <a:pt x="536096" y="621853"/>
                  </a:lnTo>
                  <a:lnTo>
                    <a:pt x="535240" y="620717"/>
                  </a:lnTo>
                  <a:lnTo>
                    <a:pt x="533661" y="619290"/>
                  </a:lnTo>
                  <a:lnTo>
                    <a:pt x="532294" y="618348"/>
                  </a:lnTo>
                  <a:lnTo>
                    <a:pt x="531960" y="617716"/>
                  </a:lnTo>
                  <a:lnTo>
                    <a:pt x="531192" y="617181"/>
                  </a:lnTo>
                  <a:lnTo>
                    <a:pt x="530621" y="615887"/>
                  </a:lnTo>
                  <a:lnTo>
                    <a:pt x="529775" y="615031"/>
                  </a:lnTo>
                  <a:lnTo>
                    <a:pt x="529618" y="614618"/>
                  </a:lnTo>
                  <a:lnTo>
                    <a:pt x="529641" y="612704"/>
                  </a:lnTo>
                  <a:lnTo>
                    <a:pt x="529550" y="612242"/>
                  </a:lnTo>
                  <a:lnTo>
                    <a:pt x="528861" y="610711"/>
                  </a:lnTo>
                  <a:lnTo>
                    <a:pt x="528527" y="610426"/>
                  </a:lnTo>
                  <a:lnTo>
                    <a:pt x="528109" y="610416"/>
                  </a:lnTo>
                  <a:lnTo>
                    <a:pt x="527090" y="610389"/>
                  </a:lnTo>
                  <a:lnTo>
                    <a:pt x="525696" y="610638"/>
                  </a:lnTo>
                  <a:lnTo>
                    <a:pt x="524774" y="611154"/>
                  </a:lnTo>
                  <a:lnTo>
                    <a:pt x="523216" y="612029"/>
                  </a:lnTo>
                  <a:lnTo>
                    <a:pt x="521891" y="613025"/>
                  </a:lnTo>
                  <a:lnTo>
                    <a:pt x="521231" y="613293"/>
                  </a:lnTo>
                  <a:lnTo>
                    <a:pt x="519808" y="613269"/>
                  </a:lnTo>
                  <a:lnTo>
                    <a:pt x="518441" y="612904"/>
                  </a:lnTo>
                  <a:lnTo>
                    <a:pt x="516551" y="612959"/>
                  </a:lnTo>
                  <a:lnTo>
                    <a:pt x="515171" y="612643"/>
                  </a:lnTo>
                  <a:lnTo>
                    <a:pt x="513072" y="613038"/>
                  </a:lnTo>
                  <a:lnTo>
                    <a:pt x="511712" y="614727"/>
                  </a:lnTo>
                  <a:lnTo>
                    <a:pt x="511315" y="614994"/>
                  </a:lnTo>
                  <a:lnTo>
                    <a:pt x="510610" y="615085"/>
                  </a:lnTo>
                  <a:lnTo>
                    <a:pt x="510137" y="614988"/>
                  </a:lnTo>
                  <a:lnTo>
                    <a:pt x="509748" y="614745"/>
                  </a:lnTo>
                  <a:lnTo>
                    <a:pt x="508713" y="612874"/>
                  </a:lnTo>
                  <a:lnTo>
                    <a:pt x="508407" y="611731"/>
                  </a:lnTo>
                  <a:lnTo>
                    <a:pt x="508333" y="609125"/>
                  </a:lnTo>
                  <a:lnTo>
                    <a:pt x="508428" y="608420"/>
                  </a:lnTo>
                  <a:lnTo>
                    <a:pt x="508758" y="607789"/>
                  </a:lnTo>
                  <a:lnTo>
                    <a:pt x="508781" y="607321"/>
                  </a:lnTo>
                  <a:lnTo>
                    <a:pt x="508497" y="606166"/>
                  </a:lnTo>
                  <a:lnTo>
                    <a:pt x="508388" y="604988"/>
                  </a:lnTo>
                  <a:lnTo>
                    <a:pt x="508059" y="603852"/>
                  </a:lnTo>
                  <a:lnTo>
                    <a:pt x="508011" y="602661"/>
                  </a:lnTo>
                  <a:lnTo>
                    <a:pt x="507547" y="601853"/>
                  </a:lnTo>
                  <a:lnTo>
                    <a:pt x="507356" y="600686"/>
                  </a:lnTo>
                  <a:lnTo>
                    <a:pt x="506770" y="599392"/>
                  </a:lnTo>
                  <a:lnTo>
                    <a:pt x="505750" y="598080"/>
                  </a:lnTo>
                  <a:lnTo>
                    <a:pt x="505487" y="597181"/>
                  </a:lnTo>
                  <a:lnTo>
                    <a:pt x="505265" y="596762"/>
                  </a:lnTo>
                  <a:lnTo>
                    <a:pt x="504065" y="595298"/>
                  </a:lnTo>
                  <a:lnTo>
                    <a:pt x="502361" y="594009"/>
                  </a:lnTo>
                  <a:lnTo>
                    <a:pt x="501435" y="593827"/>
                  </a:lnTo>
                  <a:lnTo>
                    <a:pt x="498855" y="592643"/>
                  </a:lnTo>
                  <a:lnTo>
                    <a:pt x="491276" y="592806"/>
                  </a:lnTo>
                  <a:lnTo>
                    <a:pt x="490346" y="592637"/>
                  </a:lnTo>
                  <a:lnTo>
                    <a:pt x="489321" y="592047"/>
                  </a:lnTo>
                  <a:lnTo>
                    <a:pt x="488389" y="591974"/>
                  </a:lnTo>
                  <a:lnTo>
                    <a:pt x="488000" y="591682"/>
                  </a:lnTo>
                  <a:lnTo>
                    <a:pt x="487575" y="590589"/>
                  </a:lnTo>
                  <a:lnTo>
                    <a:pt x="485647" y="587606"/>
                  </a:lnTo>
                  <a:lnTo>
                    <a:pt x="485101" y="587150"/>
                  </a:lnTo>
                  <a:lnTo>
                    <a:pt x="484074" y="586549"/>
                  </a:lnTo>
                  <a:lnTo>
                    <a:pt x="483631" y="586427"/>
                  </a:lnTo>
                  <a:lnTo>
                    <a:pt x="482202" y="586494"/>
                  </a:lnTo>
                  <a:lnTo>
                    <a:pt x="481517" y="586664"/>
                  </a:lnTo>
                  <a:lnTo>
                    <a:pt x="479474" y="587867"/>
                  </a:lnTo>
                  <a:lnTo>
                    <a:pt x="475988" y="590322"/>
                  </a:lnTo>
                  <a:lnTo>
                    <a:pt x="475338" y="590613"/>
                  </a:lnTo>
                  <a:lnTo>
                    <a:pt x="474400" y="591683"/>
                  </a:lnTo>
                  <a:lnTo>
                    <a:pt x="473925" y="591883"/>
                  </a:lnTo>
                  <a:lnTo>
                    <a:pt x="473539" y="592047"/>
                  </a:lnTo>
                  <a:lnTo>
                    <a:pt x="472439" y="592952"/>
                  </a:lnTo>
                  <a:lnTo>
                    <a:pt x="468232" y="595613"/>
                  </a:lnTo>
                  <a:lnTo>
                    <a:pt x="465608" y="598663"/>
                  </a:lnTo>
                  <a:lnTo>
                    <a:pt x="464814" y="599179"/>
                  </a:lnTo>
                  <a:lnTo>
                    <a:pt x="463735" y="599672"/>
                  </a:lnTo>
                  <a:lnTo>
                    <a:pt x="462315" y="599720"/>
                  </a:lnTo>
                  <a:lnTo>
                    <a:pt x="461215" y="600115"/>
                  </a:lnTo>
                  <a:lnTo>
                    <a:pt x="459315" y="600140"/>
                  </a:lnTo>
                  <a:lnTo>
                    <a:pt x="457719" y="600577"/>
                  </a:lnTo>
                  <a:lnTo>
                    <a:pt x="455117" y="600650"/>
                  </a:lnTo>
                  <a:lnTo>
                    <a:pt x="453084" y="601288"/>
                  </a:lnTo>
                  <a:lnTo>
                    <a:pt x="452478" y="601658"/>
                  </a:lnTo>
                  <a:lnTo>
                    <a:pt x="451580" y="602442"/>
                  </a:lnTo>
                  <a:lnTo>
                    <a:pt x="451159" y="602643"/>
                  </a:lnTo>
                  <a:lnTo>
                    <a:pt x="450686" y="602685"/>
                  </a:lnTo>
                  <a:lnTo>
                    <a:pt x="449998" y="602496"/>
                  </a:lnTo>
                  <a:lnTo>
                    <a:pt x="449285" y="602497"/>
                  </a:lnTo>
                  <a:lnTo>
                    <a:pt x="448658" y="602156"/>
                  </a:lnTo>
                  <a:lnTo>
                    <a:pt x="448296" y="601549"/>
                  </a:lnTo>
                  <a:lnTo>
                    <a:pt x="447858" y="600194"/>
                  </a:lnTo>
                  <a:lnTo>
                    <a:pt x="447875" y="599489"/>
                  </a:lnTo>
                  <a:lnTo>
                    <a:pt x="447784" y="599028"/>
                  </a:lnTo>
                  <a:lnTo>
                    <a:pt x="447039" y="596774"/>
                  </a:lnTo>
                  <a:lnTo>
                    <a:pt x="446705" y="596124"/>
                  </a:lnTo>
                  <a:lnTo>
                    <a:pt x="446339" y="595899"/>
                  </a:lnTo>
                  <a:lnTo>
                    <a:pt x="445132" y="595965"/>
                  </a:lnTo>
                  <a:lnTo>
                    <a:pt x="443788" y="596409"/>
                  </a:lnTo>
                  <a:lnTo>
                    <a:pt x="442320" y="597187"/>
                  </a:lnTo>
                  <a:lnTo>
                    <a:pt x="439395" y="599593"/>
                  </a:lnTo>
                  <a:lnTo>
                    <a:pt x="436916" y="601792"/>
                  </a:lnTo>
                  <a:lnTo>
                    <a:pt x="435859" y="602326"/>
                  </a:lnTo>
                  <a:lnTo>
                    <a:pt x="434930" y="603056"/>
                  </a:lnTo>
                  <a:lnTo>
                    <a:pt x="433865" y="603572"/>
                  </a:lnTo>
                  <a:lnTo>
                    <a:pt x="433279" y="603973"/>
                  </a:lnTo>
                  <a:lnTo>
                    <a:pt x="430800" y="605802"/>
                  </a:lnTo>
                  <a:lnTo>
                    <a:pt x="428678" y="606859"/>
                  </a:lnTo>
                  <a:lnTo>
                    <a:pt x="427499" y="607649"/>
                  </a:lnTo>
                  <a:lnTo>
                    <a:pt x="426634" y="608031"/>
                  </a:lnTo>
                  <a:lnTo>
                    <a:pt x="425477" y="608281"/>
                  </a:lnTo>
                  <a:lnTo>
                    <a:pt x="424053" y="608287"/>
                  </a:lnTo>
                  <a:lnTo>
                    <a:pt x="423152" y="608566"/>
                  </a:lnTo>
                  <a:lnTo>
                    <a:pt x="421256" y="608609"/>
                  </a:lnTo>
                  <a:lnTo>
                    <a:pt x="420157" y="609022"/>
                  </a:lnTo>
                  <a:lnTo>
                    <a:pt x="415176" y="609088"/>
                  </a:lnTo>
                  <a:lnTo>
                    <a:pt x="413807" y="609459"/>
                  </a:lnTo>
                  <a:lnTo>
                    <a:pt x="412635" y="609514"/>
                  </a:lnTo>
                  <a:lnTo>
                    <a:pt x="411288" y="609963"/>
                  </a:lnTo>
                  <a:lnTo>
                    <a:pt x="410361" y="610705"/>
                  </a:lnTo>
                  <a:lnTo>
                    <a:pt x="409507" y="611106"/>
                  </a:lnTo>
                  <a:lnTo>
                    <a:pt x="407506" y="612776"/>
                  </a:lnTo>
                  <a:lnTo>
                    <a:pt x="406512" y="613420"/>
                  </a:lnTo>
                  <a:lnTo>
                    <a:pt x="405661" y="613833"/>
                  </a:lnTo>
                  <a:lnTo>
                    <a:pt x="403865" y="614441"/>
                  </a:lnTo>
                  <a:lnTo>
                    <a:pt x="402584" y="615066"/>
                  </a:lnTo>
                  <a:lnTo>
                    <a:pt x="401418" y="615231"/>
                  </a:lnTo>
                  <a:lnTo>
                    <a:pt x="399838" y="615747"/>
                  </a:lnTo>
                  <a:lnTo>
                    <a:pt x="399375" y="615832"/>
                  </a:lnTo>
                  <a:lnTo>
                    <a:pt x="398183" y="615808"/>
                  </a:lnTo>
                  <a:lnTo>
                    <a:pt x="397105" y="616240"/>
                  </a:lnTo>
                  <a:lnTo>
                    <a:pt x="395910" y="616209"/>
                  </a:lnTo>
                  <a:lnTo>
                    <a:pt x="395110" y="616695"/>
                  </a:lnTo>
                  <a:lnTo>
                    <a:pt x="393501" y="617090"/>
                  </a:lnTo>
                  <a:lnTo>
                    <a:pt x="391848" y="618014"/>
                  </a:lnTo>
                  <a:lnTo>
                    <a:pt x="391145" y="618129"/>
                  </a:lnTo>
                  <a:lnTo>
                    <a:pt x="389827" y="618670"/>
                  </a:lnTo>
                  <a:lnTo>
                    <a:pt x="387940" y="618706"/>
                  </a:lnTo>
                  <a:lnTo>
                    <a:pt x="386820" y="618323"/>
                  </a:lnTo>
                  <a:lnTo>
                    <a:pt x="385878" y="618281"/>
                  </a:lnTo>
                  <a:lnTo>
                    <a:pt x="383878" y="617552"/>
                  </a:lnTo>
                  <a:lnTo>
                    <a:pt x="381746" y="617673"/>
                  </a:lnTo>
                  <a:lnTo>
                    <a:pt x="381150" y="618056"/>
                  </a:lnTo>
                  <a:lnTo>
                    <a:pt x="380226" y="618214"/>
                  </a:lnTo>
                  <a:lnTo>
                    <a:pt x="378228" y="619484"/>
                  </a:lnTo>
                  <a:lnTo>
                    <a:pt x="375903" y="621853"/>
                  </a:lnTo>
                  <a:lnTo>
                    <a:pt x="375372" y="622637"/>
                  </a:lnTo>
                  <a:lnTo>
                    <a:pt x="374410" y="624538"/>
                  </a:lnTo>
                  <a:lnTo>
                    <a:pt x="373677" y="625753"/>
                  </a:lnTo>
                  <a:lnTo>
                    <a:pt x="372323" y="627722"/>
                  </a:lnTo>
                  <a:lnTo>
                    <a:pt x="371901" y="627843"/>
                  </a:lnTo>
                  <a:lnTo>
                    <a:pt x="371413" y="627765"/>
                  </a:lnTo>
                  <a:lnTo>
                    <a:pt x="370984" y="627558"/>
                  </a:lnTo>
                  <a:lnTo>
                    <a:pt x="369321" y="626227"/>
                  </a:lnTo>
                  <a:lnTo>
                    <a:pt x="368840" y="625704"/>
                  </a:lnTo>
                  <a:lnTo>
                    <a:pt x="367777" y="624137"/>
                  </a:lnTo>
                  <a:lnTo>
                    <a:pt x="367467" y="622995"/>
                  </a:lnTo>
                  <a:lnTo>
                    <a:pt x="367434" y="621337"/>
                  </a:lnTo>
                  <a:lnTo>
                    <a:pt x="367063" y="620219"/>
                  </a:lnTo>
                  <a:lnTo>
                    <a:pt x="366993" y="617612"/>
                  </a:lnTo>
                  <a:lnTo>
                    <a:pt x="366794" y="616926"/>
                  </a:lnTo>
                  <a:lnTo>
                    <a:pt x="366543" y="616531"/>
                  </a:lnTo>
                  <a:lnTo>
                    <a:pt x="365871" y="615850"/>
                  </a:lnTo>
                  <a:lnTo>
                    <a:pt x="365231" y="615522"/>
                  </a:lnTo>
                  <a:lnTo>
                    <a:pt x="364786" y="615565"/>
                  </a:lnTo>
                  <a:lnTo>
                    <a:pt x="364151" y="615899"/>
                  </a:lnTo>
                  <a:lnTo>
                    <a:pt x="362244" y="615960"/>
                  </a:lnTo>
                  <a:lnTo>
                    <a:pt x="361804" y="615838"/>
                  </a:lnTo>
                  <a:lnTo>
                    <a:pt x="360827" y="615127"/>
                  </a:lnTo>
                  <a:lnTo>
                    <a:pt x="360702" y="614696"/>
                  </a:lnTo>
                  <a:lnTo>
                    <a:pt x="360569" y="609945"/>
                  </a:lnTo>
                  <a:lnTo>
                    <a:pt x="360157" y="608584"/>
                  </a:lnTo>
                  <a:lnTo>
                    <a:pt x="360090" y="607412"/>
                  </a:lnTo>
                  <a:lnTo>
                    <a:pt x="359508" y="605595"/>
                  </a:lnTo>
                  <a:lnTo>
                    <a:pt x="357728" y="604987"/>
                  </a:lnTo>
                  <a:lnTo>
                    <a:pt x="356547" y="604982"/>
                  </a:lnTo>
                  <a:lnTo>
                    <a:pt x="355411" y="604641"/>
                  </a:lnTo>
                  <a:lnTo>
                    <a:pt x="354234" y="604635"/>
                  </a:lnTo>
                  <a:lnTo>
                    <a:pt x="352851" y="604307"/>
                  </a:lnTo>
                  <a:lnTo>
                    <a:pt x="351197" y="604283"/>
                  </a:lnTo>
                  <a:lnTo>
                    <a:pt x="348434" y="603621"/>
                  </a:lnTo>
                  <a:lnTo>
                    <a:pt x="348238" y="603578"/>
                  </a:lnTo>
                  <a:lnTo>
                    <a:pt x="347342" y="603377"/>
                  </a:lnTo>
                  <a:lnTo>
                    <a:pt x="346410" y="603523"/>
                  </a:lnTo>
                  <a:lnTo>
                    <a:pt x="344992" y="603590"/>
                  </a:lnTo>
                  <a:lnTo>
                    <a:pt x="344392" y="603973"/>
                  </a:lnTo>
                  <a:lnTo>
                    <a:pt x="343690" y="604095"/>
                  </a:lnTo>
                  <a:lnTo>
                    <a:pt x="346053" y="597816"/>
                  </a:lnTo>
                  <a:lnTo>
                    <a:pt x="347876" y="587156"/>
                  </a:lnTo>
                  <a:lnTo>
                    <a:pt x="349137" y="583377"/>
                  </a:lnTo>
                  <a:lnTo>
                    <a:pt x="350217" y="577435"/>
                  </a:lnTo>
                  <a:lnTo>
                    <a:pt x="350937" y="574194"/>
                  </a:lnTo>
                  <a:lnTo>
                    <a:pt x="350397" y="571852"/>
                  </a:lnTo>
                  <a:lnTo>
                    <a:pt x="348956" y="570051"/>
                  </a:lnTo>
                  <a:lnTo>
                    <a:pt x="348021" y="567678"/>
                  </a:lnTo>
                  <a:lnTo>
                    <a:pt x="346255" y="560868"/>
                  </a:lnTo>
                  <a:lnTo>
                    <a:pt x="347516" y="559625"/>
                  </a:lnTo>
                  <a:lnTo>
                    <a:pt x="347876" y="554206"/>
                  </a:lnTo>
                  <a:lnTo>
                    <a:pt x="348776" y="552046"/>
                  </a:lnTo>
                  <a:lnTo>
                    <a:pt x="348597" y="550066"/>
                  </a:lnTo>
                  <a:lnTo>
                    <a:pt x="348236" y="548446"/>
                  </a:lnTo>
                  <a:lnTo>
                    <a:pt x="348456" y="541730"/>
                  </a:lnTo>
                  <a:lnTo>
                    <a:pt x="347153" y="537787"/>
                  </a:lnTo>
                  <a:lnTo>
                    <a:pt x="342474" y="535661"/>
                  </a:lnTo>
                  <a:lnTo>
                    <a:pt x="339773" y="534042"/>
                  </a:lnTo>
                  <a:lnTo>
                    <a:pt x="337433" y="531520"/>
                  </a:lnTo>
                  <a:lnTo>
                    <a:pt x="333000" y="529446"/>
                  </a:lnTo>
                  <a:lnTo>
                    <a:pt x="315397" y="521967"/>
                  </a:lnTo>
                  <a:lnTo>
                    <a:pt x="310426" y="513564"/>
                  </a:lnTo>
                  <a:lnTo>
                    <a:pt x="296342" y="513528"/>
                  </a:lnTo>
                  <a:lnTo>
                    <a:pt x="288122" y="510581"/>
                  </a:lnTo>
                  <a:lnTo>
                    <a:pt x="283963" y="508030"/>
                  </a:lnTo>
                  <a:lnTo>
                    <a:pt x="282152" y="500970"/>
                  </a:lnTo>
                  <a:lnTo>
                    <a:pt x="277531" y="495284"/>
                  </a:lnTo>
                  <a:lnTo>
                    <a:pt x="269282" y="495429"/>
                  </a:lnTo>
                  <a:lnTo>
                    <a:pt x="261781" y="495229"/>
                  </a:lnTo>
                  <a:lnTo>
                    <a:pt x="251755" y="498309"/>
                  </a:lnTo>
                  <a:lnTo>
                    <a:pt x="244841" y="500909"/>
                  </a:lnTo>
                  <a:lnTo>
                    <a:pt x="241912" y="502392"/>
                  </a:lnTo>
                  <a:lnTo>
                    <a:pt x="238740" y="509342"/>
                  </a:lnTo>
                  <a:lnTo>
                    <a:pt x="234707" y="509992"/>
                  </a:lnTo>
                  <a:lnTo>
                    <a:pt x="231501" y="508461"/>
                  </a:lnTo>
                  <a:lnTo>
                    <a:pt x="228354" y="506189"/>
                  </a:lnTo>
                  <a:lnTo>
                    <a:pt x="226786" y="501672"/>
                  </a:lnTo>
                  <a:lnTo>
                    <a:pt x="224042" y="496535"/>
                  </a:lnTo>
                  <a:lnTo>
                    <a:pt x="221024" y="493986"/>
                  </a:lnTo>
                  <a:lnTo>
                    <a:pt x="217464" y="492926"/>
                  </a:lnTo>
                  <a:lnTo>
                    <a:pt x="216284" y="489250"/>
                  </a:lnTo>
                  <a:lnTo>
                    <a:pt x="209525" y="486116"/>
                  </a:lnTo>
                  <a:lnTo>
                    <a:pt x="206190" y="482653"/>
                  </a:lnTo>
                  <a:lnTo>
                    <a:pt x="205899" y="479342"/>
                  </a:lnTo>
                  <a:lnTo>
                    <a:pt x="204960" y="475617"/>
                  </a:lnTo>
                  <a:lnTo>
                    <a:pt x="203498" y="474782"/>
                  </a:lnTo>
                  <a:lnTo>
                    <a:pt x="201337" y="475982"/>
                  </a:lnTo>
                  <a:lnTo>
                    <a:pt x="198548" y="476832"/>
                  </a:lnTo>
                  <a:lnTo>
                    <a:pt x="196022" y="474700"/>
                  </a:lnTo>
                  <a:lnTo>
                    <a:pt x="192256" y="462361"/>
                  </a:lnTo>
                  <a:lnTo>
                    <a:pt x="191225" y="461395"/>
                  </a:lnTo>
                  <a:lnTo>
                    <a:pt x="185127" y="461243"/>
                  </a:lnTo>
                  <a:lnTo>
                    <a:pt x="176171" y="455350"/>
                  </a:lnTo>
                  <a:lnTo>
                    <a:pt x="170914" y="449268"/>
                  </a:lnTo>
                  <a:lnTo>
                    <a:pt x="161302" y="431880"/>
                  </a:lnTo>
                  <a:lnTo>
                    <a:pt x="142104" y="419613"/>
                  </a:lnTo>
                  <a:lnTo>
                    <a:pt x="140121" y="416193"/>
                  </a:lnTo>
                  <a:lnTo>
                    <a:pt x="138079" y="403386"/>
                  </a:lnTo>
                  <a:lnTo>
                    <a:pt x="139873" y="391205"/>
                  </a:lnTo>
                  <a:lnTo>
                    <a:pt x="135263" y="377614"/>
                  </a:lnTo>
                  <a:lnTo>
                    <a:pt x="129191" y="373945"/>
                  </a:lnTo>
                  <a:lnTo>
                    <a:pt x="124149" y="370822"/>
                  </a:lnTo>
                  <a:lnTo>
                    <a:pt x="121988" y="368902"/>
                  </a:lnTo>
                  <a:lnTo>
                    <a:pt x="119588" y="367942"/>
                  </a:lnTo>
                  <a:lnTo>
                    <a:pt x="116619" y="365397"/>
                  </a:lnTo>
                  <a:lnTo>
                    <a:pt x="113434" y="363486"/>
                  </a:lnTo>
                  <a:lnTo>
                    <a:pt x="109931" y="358389"/>
                  </a:lnTo>
                  <a:lnTo>
                    <a:pt x="106428" y="354251"/>
                  </a:lnTo>
                  <a:lnTo>
                    <a:pt x="103542" y="350564"/>
                  </a:lnTo>
                  <a:lnTo>
                    <a:pt x="102101" y="348945"/>
                  </a:lnTo>
                  <a:lnTo>
                    <a:pt x="101021" y="348224"/>
                  </a:lnTo>
                  <a:lnTo>
                    <a:pt x="98681" y="347505"/>
                  </a:lnTo>
                  <a:lnTo>
                    <a:pt x="97420" y="346963"/>
                  </a:lnTo>
                  <a:lnTo>
                    <a:pt x="96556" y="345014"/>
                  </a:lnTo>
                  <a:lnTo>
                    <a:pt x="95600" y="342468"/>
                  </a:lnTo>
                  <a:lnTo>
                    <a:pt x="94963" y="337051"/>
                  </a:lnTo>
                  <a:lnTo>
                    <a:pt x="95281" y="333230"/>
                  </a:lnTo>
                  <a:lnTo>
                    <a:pt x="94138" y="331927"/>
                  </a:lnTo>
                  <a:lnTo>
                    <a:pt x="92415" y="330685"/>
                  </a:lnTo>
                  <a:lnTo>
                    <a:pt x="88594" y="332596"/>
                  </a:lnTo>
                  <a:lnTo>
                    <a:pt x="83817" y="333549"/>
                  </a:lnTo>
                  <a:lnTo>
                    <a:pt x="79358" y="333230"/>
                  </a:lnTo>
                  <a:lnTo>
                    <a:pt x="73043" y="331623"/>
                  </a:lnTo>
                  <a:lnTo>
                    <a:pt x="72464" y="330466"/>
                  </a:lnTo>
                  <a:lnTo>
                    <a:pt x="71740" y="327139"/>
                  </a:lnTo>
                  <a:lnTo>
                    <a:pt x="71162" y="324825"/>
                  </a:lnTo>
                  <a:lnTo>
                    <a:pt x="68992" y="322221"/>
                  </a:lnTo>
                  <a:lnTo>
                    <a:pt x="66099" y="321930"/>
                  </a:lnTo>
                  <a:lnTo>
                    <a:pt x="62483" y="321498"/>
                  </a:lnTo>
                  <a:lnTo>
                    <a:pt x="59879" y="319907"/>
                  </a:lnTo>
                  <a:lnTo>
                    <a:pt x="58143" y="317303"/>
                  </a:lnTo>
                  <a:lnTo>
                    <a:pt x="54382" y="314266"/>
                  </a:lnTo>
                  <a:lnTo>
                    <a:pt x="49320" y="313108"/>
                  </a:lnTo>
                  <a:lnTo>
                    <a:pt x="45124" y="312962"/>
                  </a:lnTo>
                  <a:lnTo>
                    <a:pt x="41794" y="313786"/>
                  </a:lnTo>
                  <a:lnTo>
                    <a:pt x="37987" y="313057"/>
                  </a:lnTo>
                  <a:lnTo>
                    <a:pt x="33647" y="313032"/>
                  </a:lnTo>
                  <a:lnTo>
                    <a:pt x="27332" y="311951"/>
                  </a:lnTo>
                  <a:lnTo>
                    <a:pt x="22558" y="312093"/>
                  </a:lnTo>
                  <a:lnTo>
                    <a:pt x="18652" y="313539"/>
                  </a:lnTo>
                  <a:lnTo>
                    <a:pt x="13552" y="318458"/>
                  </a:lnTo>
                  <a:lnTo>
                    <a:pt x="7470" y="325718"/>
                  </a:lnTo>
                  <a:lnTo>
                    <a:pt x="7429" y="325523"/>
                  </a:lnTo>
                  <a:lnTo>
                    <a:pt x="7435" y="325280"/>
                  </a:lnTo>
                  <a:lnTo>
                    <a:pt x="7438" y="325038"/>
                  </a:lnTo>
                  <a:lnTo>
                    <a:pt x="7381" y="324800"/>
                  </a:lnTo>
                  <a:lnTo>
                    <a:pt x="7318" y="324563"/>
                  </a:lnTo>
                  <a:lnTo>
                    <a:pt x="7254" y="324333"/>
                  </a:lnTo>
                  <a:lnTo>
                    <a:pt x="7189" y="324096"/>
                  </a:lnTo>
                  <a:lnTo>
                    <a:pt x="7124" y="323865"/>
                  </a:lnTo>
                  <a:lnTo>
                    <a:pt x="7059" y="323628"/>
                  </a:lnTo>
                  <a:lnTo>
                    <a:pt x="6858" y="323688"/>
                  </a:lnTo>
                  <a:lnTo>
                    <a:pt x="6645" y="323810"/>
                  </a:lnTo>
                  <a:lnTo>
                    <a:pt x="6455" y="323956"/>
                  </a:lnTo>
                  <a:lnTo>
                    <a:pt x="6282" y="324132"/>
                  </a:lnTo>
                  <a:lnTo>
                    <a:pt x="6202" y="324223"/>
                  </a:lnTo>
                  <a:lnTo>
                    <a:pt x="6128" y="324320"/>
                  </a:lnTo>
                  <a:lnTo>
                    <a:pt x="6057" y="324418"/>
                  </a:lnTo>
                  <a:lnTo>
                    <a:pt x="5986" y="324515"/>
                  </a:lnTo>
                  <a:lnTo>
                    <a:pt x="5918" y="324618"/>
                  </a:lnTo>
                  <a:lnTo>
                    <a:pt x="5791" y="324825"/>
                  </a:lnTo>
                  <a:lnTo>
                    <a:pt x="5751" y="324940"/>
                  </a:lnTo>
                  <a:lnTo>
                    <a:pt x="5717" y="325056"/>
                  </a:lnTo>
                  <a:lnTo>
                    <a:pt x="5701" y="325177"/>
                  </a:lnTo>
                  <a:lnTo>
                    <a:pt x="5694" y="325298"/>
                  </a:lnTo>
                  <a:lnTo>
                    <a:pt x="5690" y="325420"/>
                  </a:lnTo>
                  <a:lnTo>
                    <a:pt x="5687" y="325542"/>
                  </a:lnTo>
                  <a:lnTo>
                    <a:pt x="5686" y="325663"/>
                  </a:lnTo>
                  <a:lnTo>
                    <a:pt x="5684" y="325784"/>
                  </a:lnTo>
                  <a:lnTo>
                    <a:pt x="5683" y="325906"/>
                  </a:lnTo>
                  <a:lnTo>
                    <a:pt x="5655" y="326198"/>
                  </a:lnTo>
                  <a:lnTo>
                    <a:pt x="5570" y="326429"/>
                  </a:lnTo>
                  <a:lnTo>
                    <a:pt x="5403" y="326599"/>
                  </a:lnTo>
                  <a:lnTo>
                    <a:pt x="4068" y="325463"/>
                  </a:lnTo>
                  <a:lnTo>
                    <a:pt x="2379" y="322569"/>
                  </a:lnTo>
                  <a:lnTo>
                    <a:pt x="0" y="320360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1" name="object 108">
              <a:extLst>
                <a:ext uri="{FF2B5EF4-FFF2-40B4-BE49-F238E27FC236}">
                  <a16:creationId xmlns:a16="http://schemas.microsoft.com/office/drawing/2014/main" id="{659B311B-5D53-43F8-99C0-0E3FBC3FA49F}"/>
                </a:ext>
              </a:extLst>
            </p:cNvPr>
            <p:cNvSpPr/>
            <p:nvPr/>
          </p:nvSpPr>
          <p:spPr>
            <a:xfrm>
              <a:off x="8173362" y="6452147"/>
              <a:ext cx="579141" cy="405852"/>
            </a:xfrm>
            <a:custGeom>
              <a:avLst/>
              <a:gdLst/>
              <a:ahLst/>
              <a:cxnLst/>
              <a:rect l="l" t="t" r="r" b="b"/>
              <a:pathLst>
                <a:path w="896685" h="628381">
                  <a:moveTo>
                    <a:pt x="0" y="475115"/>
                  </a:moveTo>
                  <a:lnTo>
                    <a:pt x="206" y="474926"/>
                  </a:lnTo>
                  <a:lnTo>
                    <a:pt x="387" y="474763"/>
                  </a:lnTo>
                  <a:lnTo>
                    <a:pt x="534" y="474568"/>
                  </a:lnTo>
                  <a:lnTo>
                    <a:pt x="603" y="474338"/>
                  </a:lnTo>
                  <a:lnTo>
                    <a:pt x="588" y="474094"/>
                  </a:lnTo>
                  <a:lnTo>
                    <a:pt x="579" y="473851"/>
                  </a:lnTo>
                  <a:lnTo>
                    <a:pt x="597" y="473608"/>
                  </a:lnTo>
                  <a:lnTo>
                    <a:pt x="623" y="473487"/>
                  </a:lnTo>
                  <a:lnTo>
                    <a:pt x="655" y="473371"/>
                  </a:lnTo>
                  <a:lnTo>
                    <a:pt x="689" y="473256"/>
                  </a:lnTo>
                  <a:lnTo>
                    <a:pt x="726" y="473134"/>
                  </a:lnTo>
                  <a:lnTo>
                    <a:pt x="775" y="473025"/>
                  </a:lnTo>
                  <a:lnTo>
                    <a:pt x="847" y="472934"/>
                  </a:lnTo>
                  <a:lnTo>
                    <a:pt x="948" y="472867"/>
                  </a:lnTo>
                  <a:lnTo>
                    <a:pt x="1061" y="472806"/>
                  </a:lnTo>
                  <a:lnTo>
                    <a:pt x="1261" y="472672"/>
                  </a:lnTo>
                  <a:lnTo>
                    <a:pt x="1469" y="472539"/>
                  </a:lnTo>
                  <a:lnTo>
                    <a:pt x="1665" y="472405"/>
                  </a:lnTo>
                  <a:lnTo>
                    <a:pt x="1697" y="472162"/>
                  </a:lnTo>
                  <a:lnTo>
                    <a:pt x="1776" y="471943"/>
                  </a:lnTo>
                  <a:lnTo>
                    <a:pt x="1989" y="471816"/>
                  </a:lnTo>
                  <a:lnTo>
                    <a:pt x="2137" y="471616"/>
                  </a:lnTo>
                  <a:lnTo>
                    <a:pt x="2203" y="471402"/>
                  </a:lnTo>
                  <a:lnTo>
                    <a:pt x="2066" y="470512"/>
                  </a:lnTo>
                  <a:lnTo>
                    <a:pt x="2046" y="470431"/>
                  </a:lnTo>
                  <a:lnTo>
                    <a:pt x="2018" y="470315"/>
                  </a:lnTo>
                  <a:lnTo>
                    <a:pt x="1992" y="470194"/>
                  </a:lnTo>
                  <a:lnTo>
                    <a:pt x="1965" y="470073"/>
                  </a:lnTo>
                  <a:lnTo>
                    <a:pt x="1910" y="469835"/>
                  </a:lnTo>
                  <a:lnTo>
                    <a:pt x="1832" y="469605"/>
                  </a:lnTo>
                  <a:lnTo>
                    <a:pt x="1783" y="469374"/>
                  </a:lnTo>
                  <a:lnTo>
                    <a:pt x="1787" y="469246"/>
                  </a:lnTo>
                  <a:lnTo>
                    <a:pt x="1776" y="469003"/>
                  </a:lnTo>
                  <a:lnTo>
                    <a:pt x="1748" y="468760"/>
                  </a:lnTo>
                  <a:lnTo>
                    <a:pt x="1722" y="468523"/>
                  </a:lnTo>
                  <a:lnTo>
                    <a:pt x="1700" y="468280"/>
                  </a:lnTo>
                  <a:lnTo>
                    <a:pt x="1695" y="468152"/>
                  </a:lnTo>
                  <a:lnTo>
                    <a:pt x="1673" y="468037"/>
                  </a:lnTo>
                  <a:lnTo>
                    <a:pt x="1613" y="467934"/>
                  </a:lnTo>
                  <a:lnTo>
                    <a:pt x="1531" y="467843"/>
                  </a:lnTo>
                  <a:lnTo>
                    <a:pt x="1466" y="467782"/>
                  </a:lnTo>
                  <a:lnTo>
                    <a:pt x="1429" y="467557"/>
                  </a:lnTo>
                  <a:lnTo>
                    <a:pt x="1601" y="466521"/>
                  </a:lnTo>
                  <a:lnTo>
                    <a:pt x="1701" y="466421"/>
                  </a:lnTo>
                  <a:lnTo>
                    <a:pt x="1795" y="466342"/>
                  </a:lnTo>
                  <a:lnTo>
                    <a:pt x="1896" y="466269"/>
                  </a:lnTo>
                  <a:lnTo>
                    <a:pt x="2003" y="466215"/>
                  </a:lnTo>
                  <a:lnTo>
                    <a:pt x="2117" y="466178"/>
                  </a:lnTo>
                  <a:lnTo>
                    <a:pt x="2238" y="466166"/>
                  </a:lnTo>
                  <a:lnTo>
                    <a:pt x="2361" y="466159"/>
                  </a:lnTo>
                  <a:lnTo>
                    <a:pt x="2483" y="466154"/>
                  </a:lnTo>
                  <a:lnTo>
                    <a:pt x="2604" y="466154"/>
                  </a:lnTo>
                  <a:lnTo>
                    <a:pt x="2847" y="466160"/>
                  </a:lnTo>
                  <a:lnTo>
                    <a:pt x="3091" y="466154"/>
                  </a:lnTo>
                  <a:lnTo>
                    <a:pt x="3333" y="466153"/>
                  </a:lnTo>
                  <a:lnTo>
                    <a:pt x="3577" y="466160"/>
                  </a:lnTo>
                  <a:lnTo>
                    <a:pt x="3819" y="466154"/>
                  </a:lnTo>
                  <a:lnTo>
                    <a:pt x="4058" y="466111"/>
                  </a:lnTo>
                  <a:lnTo>
                    <a:pt x="4294" y="466051"/>
                  </a:lnTo>
                  <a:lnTo>
                    <a:pt x="4529" y="465990"/>
                  </a:lnTo>
                  <a:lnTo>
                    <a:pt x="4760" y="465911"/>
                  </a:lnTo>
                  <a:lnTo>
                    <a:pt x="4989" y="465832"/>
                  </a:lnTo>
                  <a:lnTo>
                    <a:pt x="5217" y="465747"/>
                  </a:lnTo>
                  <a:lnTo>
                    <a:pt x="5418" y="465607"/>
                  </a:lnTo>
                  <a:lnTo>
                    <a:pt x="5628" y="465503"/>
                  </a:lnTo>
                  <a:lnTo>
                    <a:pt x="5876" y="465510"/>
                  </a:lnTo>
                  <a:lnTo>
                    <a:pt x="6114" y="465558"/>
                  </a:lnTo>
                  <a:lnTo>
                    <a:pt x="6344" y="465637"/>
                  </a:lnTo>
                  <a:lnTo>
                    <a:pt x="6582" y="465698"/>
                  </a:lnTo>
                  <a:lnTo>
                    <a:pt x="6770" y="465844"/>
                  </a:lnTo>
                  <a:lnTo>
                    <a:pt x="6926" y="466032"/>
                  </a:lnTo>
                  <a:lnTo>
                    <a:pt x="7113" y="466190"/>
                  </a:lnTo>
                  <a:lnTo>
                    <a:pt x="7293" y="466354"/>
                  </a:lnTo>
                  <a:lnTo>
                    <a:pt x="7455" y="466531"/>
                  </a:lnTo>
                  <a:lnTo>
                    <a:pt x="7592" y="466743"/>
                  </a:lnTo>
                  <a:lnTo>
                    <a:pt x="7802" y="466834"/>
                  </a:lnTo>
                  <a:lnTo>
                    <a:pt x="8052" y="466853"/>
                  </a:lnTo>
                  <a:lnTo>
                    <a:pt x="8294" y="466888"/>
                  </a:lnTo>
                  <a:lnTo>
                    <a:pt x="8525" y="466956"/>
                  </a:lnTo>
                  <a:lnTo>
                    <a:pt x="8635" y="467010"/>
                  </a:lnTo>
                  <a:lnTo>
                    <a:pt x="8742" y="467065"/>
                  </a:lnTo>
                  <a:lnTo>
                    <a:pt x="8850" y="467126"/>
                  </a:lnTo>
                  <a:lnTo>
                    <a:pt x="8953" y="467187"/>
                  </a:lnTo>
                  <a:lnTo>
                    <a:pt x="9055" y="467253"/>
                  </a:lnTo>
                  <a:lnTo>
                    <a:pt x="9275" y="467356"/>
                  </a:lnTo>
                  <a:lnTo>
                    <a:pt x="9499" y="467448"/>
                  </a:lnTo>
                  <a:lnTo>
                    <a:pt x="9689" y="467606"/>
                  </a:lnTo>
                  <a:lnTo>
                    <a:pt x="9905" y="467709"/>
                  </a:lnTo>
                  <a:lnTo>
                    <a:pt x="10145" y="467757"/>
                  </a:lnTo>
                  <a:lnTo>
                    <a:pt x="10387" y="467776"/>
                  </a:lnTo>
                  <a:lnTo>
                    <a:pt x="10630" y="467764"/>
                  </a:lnTo>
                  <a:lnTo>
                    <a:pt x="10872" y="467739"/>
                  </a:lnTo>
                  <a:lnTo>
                    <a:pt x="11117" y="467709"/>
                  </a:lnTo>
                  <a:lnTo>
                    <a:pt x="11237" y="467685"/>
                  </a:lnTo>
                  <a:lnTo>
                    <a:pt x="11343" y="467630"/>
                  </a:lnTo>
                  <a:lnTo>
                    <a:pt x="11440" y="467563"/>
                  </a:lnTo>
                  <a:lnTo>
                    <a:pt x="11535" y="467490"/>
                  </a:lnTo>
                  <a:lnTo>
                    <a:pt x="11628" y="467412"/>
                  </a:lnTo>
                  <a:lnTo>
                    <a:pt x="11721" y="467333"/>
                  </a:lnTo>
                  <a:lnTo>
                    <a:pt x="11813" y="467253"/>
                  </a:lnTo>
                  <a:lnTo>
                    <a:pt x="11996" y="467089"/>
                  </a:lnTo>
                  <a:lnTo>
                    <a:pt x="12179" y="466925"/>
                  </a:lnTo>
                  <a:lnTo>
                    <a:pt x="12271" y="466846"/>
                  </a:lnTo>
                  <a:lnTo>
                    <a:pt x="12365" y="466768"/>
                  </a:lnTo>
                  <a:lnTo>
                    <a:pt x="12460" y="466694"/>
                  </a:lnTo>
                  <a:lnTo>
                    <a:pt x="12563" y="466628"/>
                  </a:lnTo>
                  <a:lnTo>
                    <a:pt x="12669" y="466567"/>
                  </a:lnTo>
                  <a:lnTo>
                    <a:pt x="12856" y="466415"/>
                  </a:lnTo>
                  <a:lnTo>
                    <a:pt x="12940" y="466330"/>
                  </a:lnTo>
                  <a:lnTo>
                    <a:pt x="13022" y="466239"/>
                  </a:lnTo>
                  <a:lnTo>
                    <a:pt x="13104" y="466148"/>
                  </a:lnTo>
                  <a:lnTo>
                    <a:pt x="13186" y="466057"/>
                  </a:lnTo>
                  <a:lnTo>
                    <a:pt x="13264" y="465965"/>
                  </a:lnTo>
                  <a:lnTo>
                    <a:pt x="13340" y="465868"/>
                  </a:lnTo>
                  <a:lnTo>
                    <a:pt x="13408" y="465777"/>
                  </a:lnTo>
                  <a:lnTo>
                    <a:pt x="15653" y="464654"/>
                  </a:lnTo>
                  <a:lnTo>
                    <a:pt x="16814" y="462622"/>
                  </a:lnTo>
                  <a:lnTo>
                    <a:pt x="17685" y="460009"/>
                  </a:lnTo>
                  <a:lnTo>
                    <a:pt x="19427" y="459138"/>
                  </a:lnTo>
                  <a:lnTo>
                    <a:pt x="20683" y="459390"/>
                  </a:lnTo>
                  <a:lnTo>
                    <a:pt x="20878" y="459519"/>
                  </a:lnTo>
                  <a:lnTo>
                    <a:pt x="21086" y="459647"/>
                  </a:lnTo>
                  <a:lnTo>
                    <a:pt x="21291" y="459781"/>
                  </a:lnTo>
                  <a:lnTo>
                    <a:pt x="21501" y="459902"/>
                  </a:lnTo>
                  <a:lnTo>
                    <a:pt x="21715" y="460018"/>
                  </a:lnTo>
                  <a:lnTo>
                    <a:pt x="21823" y="460078"/>
                  </a:lnTo>
                  <a:lnTo>
                    <a:pt x="21934" y="460121"/>
                  </a:lnTo>
                  <a:lnTo>
                    <a:pt x="22053" y="460145"/>
                  </a:lnTo>
                  <a:lnTo>
                    <a:pt x="22176" y="460151"/>
                  </a:lnTo>
                  <a:lnTo>
                    <a:pt x="22298" y="460157"/>
                  </a:lnTo>
                  <a:lnTo>
                    <a:pt x="22540" y="460158"/>
                  </a:lnTo>
                  <a:lnTo>
                    <a:pt x="22662" y="460151"/>
                  </a:lnTo>
                  <a:lnTo>
                    <a:pt x="22782" y="460139"/>
                  </a:lnTo>
                  <a:lnTo>
                    <a:pt x="22903" y="460121"/>
                  </a:lnTo>
                  <a:lnTo>
                    <a:pt x="23023" y="460097"/>
                  </a:lnTo>
                  <a:lnTo>
                    <a:pt x="23263" y="460054"/>
                  </a:lnTo>
                  <a:lnTo>
                    <a:pt x="23477" y="459944"/>
                  </a:lnTo>
                  <a:lnTo>
                    <a:pt x="23702" y="459853"/>
                  </a:lnTo>
                  <a:lnTo>
                    <a:pt x="23945" y="459817"/>
                  </a:lnTo>
                  <a:lnTo>
                    <a:pt x="24041" y="459750"/>
                  </a:lnTo>
                  <a:lnTo>
                    <a:pt x="24133" y="459677"/>
                  </a:lnTo>
                  <a:lnTo>
                    <a:pt x="24223" y="459598"/>
                  </a:lnTo>
                  <a:lnTo>
                    <a:pt x="24310" y="459513"/>
                  </a:lnTo>
                  <a:lnTo>
                    <a:pt x="24396" y="459422"/>
                  </a:lnTo>
                  <a:lnTo>
                    <a:pt x="24567" y="459246"/>
                  </a:lnTo>
                  <a:lnTo>
                    <a:pt x="24737" y="459070"/>
                  </a:lnTo>
                  <a:lnTo>
                    <a:pt x="25750" y="458705"/>
                  </a:lnTo>
                  <a:lnTo>
                    <a:pt x="25724" y="458493"/>
                  </a:lnTo>
                  <a:lnTo>
                    <a:pt x="25707" y="458250"/>
                  </a:lnTo>
                  <a:lnTo>
                    <a:pt x="25738" y="458006"/>
                  </a:lnTo>
                  <a:lnTo>
                    <a:pt x="25760" y="457885"/>
                  </a:lnTo>
                  <a:lnTo>
                    <a:pt x="25788" y="457770"/>
                  </a:lnTo>
                  <a:lnTo>
                    <a:pt x="25821" y="457654"/>
                  </a:lnTo>
                  <a:lnTo>
                    <a:pt x="25858" y="457539"/>
                  </a:lnTo>
                  <a:lnTo>
                    <a:pt x="25871" y="457502"/>
                  </a:lnTo>
                  <a:lnTo>
                    <a:pt x="26394" y="457397"/>
                  </a:lnTo>
                  <a:lnTo>
                    <a:pt x="26394" y="454861"/>
                  </a:lnTo>
                  <a:lnTo>
                    <a:pt x="26429" y="454707"/>
                  </a:lnTo>
                  <a:lnTo>
                    <a:pt x="26457" y="454465"/>
                  </a:lnTo>
                  <a:lnTo>
                    <a:pt x="26450" y="454221"/>
                  </a:lnTo>
                  <a:lnTo>
                    <a:pt x="26476" y="453979"/>
                  </a:lnTo>
                  <a:lnTo>
                    <a:pt x="26525" y="453742"/>
                  </a:lnTo>
                  <a:lnTo>
                    <a:pt x="26565" y="453505"/>
                  </a:lnTo>
                  <a:lnTo>
                    <a:pt x="26556" y="453262"/>
                  </a:lnTo>
                  <a:lnTo>
                    <a:pt x="26602" y="453019"/>
                  </a:lnTo>
                  <a:lnTo>
                    <a:pt x="26639" y="452782"/>
                  </a:lnTo>
                  <a:lnTo>
                    <a:pt x="26632" y="452538"/>
                  </a:lnTo>
                  <a:lnTo>
                    <a:pt x="26630" y="452296"/>
                  </a:lnTo>
                  <a:lnTo>
                    <a:pt x="26628" y="452052"/>
                  </a:lnTo>
                  <a:lnTo>
                    <a:pt x="26626" y="451810"/>
                  </a:lnTo>
                  <a:lnTo>
                    <a:pt x="26628" y="451566"/>
                  </a:lnTo>
                  <a:lnTo>
                    <a:pt x="26604" y="451324"/>
                  </a:lnTo>
                  <a:lnTo>
                    <a:pt x="26579" y="451081"/>
                  </a:lnTo>
                  <a:lnTo>
                    <a:pt x="26581" y="450837"/>
                  </a:lnTo>
                  <a:lnTo>
                    <a:pt x="26580" y="450622"/>
                  </a:lnTo>
                  <a:lnTo>
                    <a:pt x="45813" y="449844"/>
                  </a:lnTo>
                  <a:lnTo>
                    <a:pt x="53305" y="448735"/>
                  </a:lnTo>
                  <a:lnTo>
                    <a:pt x="53937" y="448641"/>
                  </a:lnTo>
                  <a:lnTo>
                    <a:pt x="56946" y="447134"/>
                  </a:lnTo>
                  <a:lnTo>
                    <a:pt x="59955" y="444729"/>
                  </a:lnTo>
                  <a:lnTo>
                    <a:pt x="62964" y="441718"/>
                  </a:lnTo>
                  <a:lnTo>
                    <a:pt x="66629" y="440072"/>
                  </a:lnTo>
                  <a:lnTo>
                    <a:pt x="67770" y="438775"/>
                  </a:lnTo>
                  <a:lnTo>
                    <a:pt x="70973" y="436320"/>
                  </a:lnTo>
                  <a:lnTo>
                    <a:pt x="73224" y="434549"/>
                  </a:lnTo>
                  <a:lnTo>
                    <a:pt x="76072" y="431345"/>
                  </a:lnTo>
                  <a:lnTo>
                    <a:pt x="79261" y="428659"/>
                  </a:lnTo>
                  <a:lnTo>
                    <a:pt x="82489" y="423270"/>
                  </a:lnTo>
                  <a:lnTo>
                    <a:pt x="87842" y="417918"/>
                  </a:lnTo>
                  <a:lnTo>
                    <a:pt x="90815" y="416430"/>
                  </a:lnTo>
                  <a:lnTo>
                    <a:pt x="94086" y="416430"/>
                  </a:lnTo>
                  <a:lnTo>
                    <a:pt x="97654" y="417025"/>
                  </a:lnTo>
                  <a:lnTo>
                    <a:pt x="102412" y="416429"/>
                  </a:lnTo>
                  <a:lnTo>
                    <a:pt x="105980" y="415540"/>
                  </a:lnTo>
                  <a:lnTo>
                    <a:pt x="108954" y="412566"/>
                  </a:lnTo>
                  <a:lnTo>
                    <a:pt x="111036" y="408106"/>
                  </a:lnTo>
                  <a:lnTo>
                    <a:pt x="113712" y="405132"/>
                  </a:lnTo>
                  <a:lnTo>
                    <a:pt x="116983" y="404834"/>
                  </a:lnTo>
                  <a:lnTo>
                    <a:pt x="122911" y="396873"/>
                  </a:lnTo>
                  <a:lnTo>
                    <a:pt x="122930" y="393832"/>
                  </a:lnTo>
                  <a:lnTo>
                    <a:pt x="124120" y="389965"/>
                  </a:lnTo>
                  <a:lnTo>
                    <a:pt x="126498" y="386696"/>
                  </a:lnTo>
                  <a:lnTo>
                    <a:pt x="128811" y="383965"/>
                  </a:lnTo>
                  <a:lnTo>
                    <a:pt x="131669" y="379604"/>
                  </a:lnTo>
                  <a:lnTo>
                    <a:pt x="134311" y="377884"/>
                  </a:lnTo>
                  <a:lnTo>
                    <a:pt x="137335" y="373744"/>
                  </a:lnTo>
                  <a:lnTo>
                    <a:pt x="141210" y="369782"/>
                  </a:lnTo>
                  <a:lnTo>
                    <a:pt x="143151" y="368258"/>
                  </a:lnTo>
                  <a:lnTo>
                    <a:pt x="143238" y="365554"/>
                  </a:lnTo>
                  <a:lnTo>
                    <a:pt x="143312" y="362942"/>
                  </a:lnTo>
                  <a:lnTo>
                    <a:pt x="140623" y="359637"/>
                  </a:lnTo>
                  <a:lnTo>
                    <a:pt x="138542" y="354579"/>
                  </a:lnTo>
                  <a:lnTo>
                    <a:pt x="139136" y="351903"/>
                  </a:lnTo>
                  <a:lnTo>
                    <a:pt x="141515" y="347740"/>
                  </a:lnTo>
                  <a:lnTo>
                    <a:pt x="139731" y="344469"/>
                  </a:lnTo>
                  <a:lnTo>
                    <a:pt x="136758" y="342984"/>
                  </a:lnTo>
                  <a:lnTo>
                    <a:pt x="134081" y="343579"/>
                  </a:lnTo>
                  <a:lnTo>
                    <a:pt x="132892" y="341793"/>
                  </a:lnTo>
                  <a:lnTo>
                    <a:pt x="132892" y="339712"/>
                  </a:lnTo>
                  <a:lnTo>
                    <a:pt x="133487" y="337036"/>
                  </a:lnTo>
                  <a:lnTo>
                    <a:pt x="135270" y="333467"/>
                  </a:lnTo>
                  <a:lnTo>
                    <a:pt x="134973" y="329900"/>
                  </a:lnTo>
                  <a:lnTo>
                    <a:pt x="136460" y="328114"/>
                  </a:lnTo>
                  <a:lnTo>
                    <a:pt x="138839" y="326331"/>
                  </a:lnTo>
                  <a:lnTo>
                    <a:pt x="142287" y="324244"/>
                  </a:lnTo>
                  <a:lnTo>
                    <a:pt x="147530" y="321699"/>
                  </a:lnTo>
                  <a:lnTo>
                    <a:pt x="150162" y="318727"/>
                  </a:lnTo>
                  <a:lnTo>
                    <a:pt x="152844" y="314232"/>
                  </a:lnTo>
                  <a:lnTo>
                    <a:pt x="153841" y="308418"/>
                  </a:lnTo>
                  <a:lnTo>
                    <a:pt x="151649" y="305167"/>
                  </a:lnTo>
                  <a:lnTo>
                    <a:pt x="146880" y="303424"/>
                  </a:lnTo>
                  <a:lnTo>
                    <a:pt x="143113" y="300550"/>
                  </a:lnTo>
                  <a:lnTo>
                    <a:pt x="138878" y="297622"/>
                  </a:lnTo>
                  <a:lnTo>
                    <a:pt x="135747" y="293253"/>
                  </a:lnTo>
                  <a:lnTo>
                    <a:pt x="134880" y="287825"/>
                  </a:lnTo>
                  <a:lnTo>
                    <a:pt x="138474" y="284693"/>
                  </a:lnTo>
                  <a:lnTo>
                    <a:pt x="138737" y="284428"/>
                  </a:lnTo>
                  <a:lnTo>
                    <a:pt x="139628" y="284198"/>
                  </a:lnTo>
                  <a:lnTo>
                    <a:pt x="143354" y="283168"/>
                  </a:lnTo>
                  <a:lnTo>
                    <a:pt x="145126" y="279182"/>
                  </a:lnTo>
                  <a:lnTo>
                    <a:pt x="147558" y="276132"/>
                  </a:lnTo>
                  <a:lnTo>
                    <a:pt x="149544" y="271318"/>
                  </a:lnTo>
                  <a:lnTo>
                    <a:pt x="148950" y="267156"/>
                  </a:lnTo>
                  <a:lnTo>
                    <a:pt x="151626" y="265373"/>
                  </a:lnTo>
                  <a:lnTo>
                    <a:pt x="155455" y="264529"/>
                  </a:lnTo>
                  <a:lnTo>
                    <a:pt x="159969" y="262985"/>
                  </a:lnTo>
                  <a:lnTo>
                    <a:pt x="165007" y="262992"/>
                  </a:lnTo>
                  <a:lnTo>
                    <a:pt x="167981" y="260316"/>
                  </a:lnTo>
                  <a:lnTo>
                    <a:pt x="168575" y="258234"/>
                  </a:lnTo>
                  <a:lnTo>
                    <a:pt x="169765" y="254963"/>
                  </a:lnTo>
                  <a:lnTo>
                    <a:pt x="171549" y="251396"/>
                  </a:lnTo>
                  <a:lnTo>
                    <a:pt x="173631" y="246342"/>
                  </a:lnTo>
                  <a:lnTo>
                    <a:pt x="177199" y="243368"/>
                  </a:lnTo>
                  <a:lnTo>
                    <a:pt x="182848" y="242772"/>
                  </a:lnTo>
                  <a:lnTo>
                    <a:pt x="187606" y="242773"/>
                  </a:lnTo>
                  <a:lnTo>
                    <a:pt x="191770" y="243070"/>
                  </a:lnTo>
                  <a:lnTo>
                    <a:pt x="196028" y="241770"/>
                  </a:lnTo>
                  <a:lnTo>
                    <a:pt x="196282" y="242046"/>
                  </a:lnTo>
                  <a:lnTo>
                    <a:pt x="200541" y="241880"/>
                  </a:lnTo>
                  <a:lnTo>
                    <a:pt x="205002" y="239501"/>
                  </a:lnTo>
                  <a:lnTo>
                    <a:pt x="208799" y="238602"/>
                  </a:lnTo>
                  <a:lnTo>
                    <a:pt x="209708" y="238383"/>
                  </a:lnTo>
                  <a:lnTo>
                    <a:pt x="212734" y="236229"/>
                  </a:lnTo>
                  <a:lnTo>
                    <a:pt x="215707" y="235935"/>
                  </a:lnTo>
                  <a:lnTo>
                    <a:pt x="218680" y="238313"/>
                  </a:lnTo>
                  <a:lnTo>
                    <a:pt x="223141" y="241880"/>
                  </a:lnTo>
                  <a:lnTo>
                    <a:pt x="227006" y="245151"/>
                  </a:lnTo>
                  <a:lnTo>
                    <a:pt x="228494" y="245746"/>
                  </a:lnTo>
                  <a:lnTo>
                    <a:pt x="230364" y="247888"/>
                  </a:lnTo>
                  <a:lnTo>
                    <a:pt x="232954" y="248422"/>
                  </a:lnTo>
                  <a:lnTo>
                    <a:pt x="239088" y="251379"/>
                  </a:lnTo>
                  <a:lnTo>
                    <a:pt x="243451" y="252831"/>
                  </a:lnTo>
                  <a:lnTo>
                    <a:pt x="246561" y="252640"/>
                  </a:lnTo>
                  <a:lnTo>
                    <a:pt x="251201" y="253150"/>
                  </a:lnTo>
                  <a:lnTo>
                    <a:pt x="257992" y="252542"/>
                  </a:lnTo>
                  <a:lnTo>
                    <a:pt x="261203" y="250503"/>
                  </a:lnTo>
                  <a:lnTo>
                    <a:pt x="260906" y="248125"/>
                  </a:lnTo>
                  <a:lnTo>
                    <a:pt x="262393" y="242475"/>
                  </a:lnTo>
                  <a:lnTo>
                    <a:pt x="261482" y="240907"/>
                  </a:lnTo>
                  <a:lnTo>
                    <a:pt x="261501" y="239203"/>
                  </a:lnTo>
                  <a:lnTo>
                    <a:pt x="262095" y="237123"/>
                  </a:lnTo>
                  <a:lnTo>
                    <a:pt x="263879" y="235935"/>
                  </a:lnTo>
                  <a:lnTo>
                    <a:pt x="269529" y="234149"/>
                  </a:lnTo>
                  <a:lnTo>
                    <a:pt x="272800" y="234446"/>
                  </a:lnTo>
                  <a:lnTo>
                    <a:pt x="275797" y="235483"/>
                  </a:lnTo>
                  <a:lnTo>
                    <a:pt x="278626" y="240200"/>
                  </a:lnTo>
                  <a:lnTo>
                    <a:pt x="277212" y="246801"/>
                  </a:lnTo>
                  <a:lnTo>
                    <a:pt x="276269" y="251515"/>
                  </a:lnTo>
                  <a:lnTo>
                    <a:pt x="281608" y="259702"/>
                  </a:lnTo>
                  <a:lnTo>
                    <a:pt x="289720" y="259377"/>
                  </a:lnTo>
                  <a:lnTo>
                    <a:pt x="293729" y="257852"/>
                  </a:lnTo>
                  <a:lnTo>
                    <a:pt x="294341" y="253873"/>
                  </a:lnTo>
                  <a:lnTo>
                    <a:pt x="296284" y="250343"/>
                  </a:lnTo>
                  <a:lnTo>
                    <a:pt x="300352" y="249206"/>
                  </a:lnTo>
                  <a:lnTo>
                    <a:pt x="306269" y="253702"/>
                  </a:lnTo>
                  <a:lnTo>
                    <a:pt x="309759" y="256904"/>
                  </a:lnTo>
                  <a:lnTo>
                    <a:pt x="312990" y="257341"/>
                  </a:lnTo>
                  <a:lnTo>
                    <a:pt x="316664" y="259754"/>
                  </a:lnTo>
                  <a:lnTo>
                    <a:pt x="320642" y="259359"/>
                  </a:lnTo>
                  <a:lnTo>
                    <a:pt x="325739" y="257791"/>
                  </a:lnTo>
                  <a:lnTo>
                    <a:pt x="329802" y="257549"/>
                  </a:lnTo>
                  <a:lnTo>
                    <a:pt x="333810" y="257809"/>
                  </a:lnTo>
                  <a:lnTo>
                    <a:pt x="335933" y="256904"/>
                  </a:lnTo>
                  <a:lnTo>
                    <a:pt x="338841" y="254866"/>
                  </a:lnTo>
                  <a:lnTo>
                    <a:pt x="342331" y="252250"/>
                  </a:lnTo>
                  <a:lnTo>
                    <a:pt x="344948" y="250795"/>
                  </a:lnTo>
                  <a:lnTo>
                    <a:pt x="346743" y="251704"/>
                  </a:lnTo>
                  <a:lnTo>
                    <a:pt x="352438" y="252360"/>
                  </a:lnTo>
                  <a:lnTo>
                    <a:pt x="355999" y="250504"/>
                  </a:lnTo>
                  <a:lnTo>
                    <a:pt x="361234" y="246725"/>
                  </a:lnTo>
                  <a:lnTo>
                    <a:pt x="364433" y="244398"/>
                  </a:lnTo>
                  <a:lnTo>
                    <a:pt x="367341" y="243526"/>
                  </a:lnTo>
                  <a:lnTo>
                    <a:pt x="369890" y="245756"/>
                  </a:lnTo>
                  <a:lnTo>
                    <a:pt x="373742" y="245057"/>
                  </a:lnTo>
                  <a:lnTo>
                    <a:pt x="378244" y="246965"/>
                  </a:lnTo>
                  <a:lnTo>
                    <a:pt x="383263" y="247305"/>
                  </a:lnTo>
                  <a:lnTo>
                    <a:pt x="387037" y="249365"/>
                  </a:lnTo>
                  <a:lnTo>
                    <a:pt x="393887" y="251685"/>
                  </a:lnTo>
                  <a:lnTo>
                    <a:pt x="398292" y="254025"/>
                  </a:lnTo>
                  <a:lnTo>
                    <a:pt x="403368" y="253934"/>
                  </a:lnTo>
                  <a:lnTo>
                    <a:pt x="407828" y="255689"/>
                  </a:lnTo>
                  <a:lnTo>
                    <a:pt x="414358" y="248842"/>
                  </a:lnTo>
                  <a:lnTo>
                    <a:pt x="424132" y="246558"/>
                  </a:lnTo>
                  <a:lnTo>
                    <a:pt x="428329" y="241661"/>
                  </a:lnTo>
                  <a:lnTo>
                    <a:pt x="428329" y="237463"/>
                  </a:lnTo>
                  <a:lnTo>
                    <a:pt x="429728" y="232569"/>
                  </a:lnTo>
                  <a:lnTo>
                    <a:pt x="428329" y="226971"/>
                  </a:lnTo>
                  <a:lnTo>
                    <a:pt x="429029" y="222773"/>
                  </a:lnTo>
                  <a:lnTo>
                    <a:pt x="429029" y="218577"/>
                  </a:lnTo>
                  <a:lnTo>
                    <a:pt x="428592" y="210907"/>
                  </a:lnTo>
                  <a:lnTo>
                    <a:pt x="428949" y="207797"/>
                  </a:lnTo>
                  <a:lnTo>
                    <a:pt x="429272" y="202909"/>
                  </a:lnTo>
                  <a:lnTo>
                    <a:pt x="429892" y="199088"/>
                  </a:lnTo>
                  <a:lnTo>
                    <a:pt x="432531" y="198386"/>
                  </a:lnTo>
                  <a:lnTo>
                    <a:pt x="435438" y="196976"/>
                  </a:lnTo>
                  <a:lnTo>
                    <a:pt x="437829" y="193283"/>
                  </a:lnTo>
                  <a:lnTo>
                    <a:pt x="439167" y="191269"/>
                  </a:lnTo>
                  <a:lnTo>
                    <a:pt x="441073" y="187216"/>
                  </a:lnTo>
                  <a:lnTo>
                    <a:pt x="444450" y="183383"/>
                  </a:lnTo>
                  <a:lnTo>
                    <a:pt x="446403" y="183960"/>
                  </a:lnTo>
                  <a:lnTo>
                    <a:pt x="448922" y="183811"/>
                  </a:lnTo>
                  <a:lnTo>
                    <a:pt x="452025" y="184473"/>
                  </a:lnTo>
                  <a:lnTo>
                    <a:pt x="457908" y="184892"/>
                  </a:lnTo>
                  <a:lnTo>
                    <a:pt x="460877" y="185102"/>
                  </a:lnTo>
                  <a:lnTo>
                    <a:pt x="463094" y="182423"/>
                  </a:lnTo>
                  <a:lnTo>
                    <a:pt x="464597" y="179246"/>
                  </a:lnTo>
                  <a:lnTo>
                    <a:pt x="466614" y="174337"/>
                  </a:lnTo>
                  <a:lnTo>
                    <a:pt x="469531" y="169142"/>
                  </a:lnTo>
                  <a:lnTo>
                    <a:pt x="472243" y="167322"/>
                  </a:lnTo>
                  <a:lnTo>
                    <a:pt x="476935" y="164193"/>
                  </a:lnTo>
                  <a:lnTo>
                    <a:pt x="477717" y="163805"/>
                  </a:lnTo>
                  <a:lnTo>
                    <a:pt x="485147" y="161068"/>
                  </a:lnTo>
                  <a:lnTo>
                    <a:pt x="495314" y="157939"/>
                  </a:lnTo>
                  <a:lnTo>
                    <a:pt x="504308" y="154418"/>
                  </a:lnTo>
                  <a:lnTo>
                    <a:pt x="511543" y="147945"/>
                  </a:lnTo>
                  <a:lnTo>
                    <a:pt x="510422" y="139883"/>
                  </a:lnTo>
                  <a:lnTo>
                    <a:pt x="513969" y="139765"/>
                  </a:lnTo>
                  <a:lnTo>
                    <a:pt x="514525" y="135396"/>
                  </a:lnTo>
                  <a:lnTo>
                    <a:pt x="518373" y="131866"/>
                  </a:lnTo>
                  <a:lnTo>
                    <a:pt x="520358" y="128300"/>
                  </a:lnTo>
                  <a:lnTo>
                    <a:pt x="522666" y="122346"/>
                  </a:lnTo>
                  <a:lnTo>
                    <a:pt x="524881" y="118688"/>
                  </a:lnTo>
                  <a:lnTo>
                    <a:pt x="526940" y="114108"/>
                  </a:lnTo>
                  <a:lnTo>
                    <a:pt x="526353" y="108506"/>
                  </a:lnTo>
                  <a:lnTo>
                    <a:pt x="527532" y="104272"/>
                  </a:lnTo>
                  <a:lnTo>
                    <a:pt x="529309" y="99430"/>
                  </a:lnTo>
                  <a:lnTo>
                    <a:pt x="528386" y="94934"/>
                  </a:lnTo>
                  <a:lnTo>
                    <a:pt x="527426" y="90590"/>
                  </a:lnTo>
                  <a:lnTo>
                    <a:pt x="526856" y="83439"/>
                  </a:lnTo>
                  <a:lnTo>
                    <a:pt x="529816" y="80097"/>
                  </a:lnTo>
                  <a:lnTo>
                    <a:pt x="533068" y="77096"/>
                  </a:lnTo>
                  <a:lnTo>
                    <a:pt x="537105" y="77127"/>
                  </a:lnTo>
                  <a:lnTo>
                    <a:pt x="541521" y="81641"/>
                  </a:lnTo>
                  <a:lnTo>
                    <a:pt x="545393" y="83263"/>
                  </a:lnTo>
                  <a:lnTo>
                    <a:pt x="549661" y="85146"/>
                  </a:lnTo>
                  <a:lnTo>
                    <a:pt x="551954" y="80596"/>
                  </a:lnTo>
                  <a:lnTo>
                    <a:pt x="557007" y="78913"/>
                  </a:lnTo>
                  <a:lnTo>
                    <a:pt x="562381" y="80322"/>
                  </a:lnTo>
                  <a:lnTo>
                    <a:pt x="566836" y="79211"/>
                  </a:lnTo>
                  <a:lnTo>
                    <a:pt x="570918" y="72521"/>
                  </a:lnTo>
                  <a:lnTo>
                    <a:pt x="572953" y="68743"/>
                  </a:lnTo>
                  <a:lnTo>
                    <a:pt x="576078" y="68330"/>
                  </a:lnTo>
                  <a:lnTo>
                    <a:pt x="580871" y="67005"/>
                  </a:lnTo>
                  <a:lnTo>
                    <a:pt x="585547" y="68408"/>
                  </a:lnTo>
                  <a:lnTo>
                    <a:pt x="591944" y="68773"/>
                  </a:lnTo>
                  <a:lnTo>
                    <a:pt x="592157" y="68798"/>
                  </a:lnTo>
                  <a:lnTo>
                    <a:pt x="592472" y="68834"/>
                  </a:lnTo>
                  <a:lnTo>
                    <a:pt x="593459" y="68986"/>
                  </a:lnTo>
                  <a:lnTo>
                    <a:pt x="594246" y="68985"/>
                  </a:lnTo>
                  <a:lnTo>
                    <a:pt x="595572" y="68986"/>
                  </a:lnTo>
                  <a:lnTo>
                    <a:pt x="596506" y="69083"/>
                  </a:lnTo>
                  <a:lnTo>
                    <a:pt x="597243" y="69083"/>
                  </a:lnTo>
                  <a:lnTo>
                    <a:pt x="597445" y="69046"/>
                  </a:lnTo>
                  <a:lnTo>
                    <a:pt x="598053" y="69113"/>
                  </a:lnTo>
                  <a:lnTo>
                    <a:pt x="598903" y="69132"/>
                  </a:lnTo>
                  <a:lnTo>
                    <a:pt x="599715" y="69156"/>
                  </a:lnTo>
                  <a:lnTo>
                    <a:pt x="600872" y="69137"/>
                  </a:lnTo>
                  <a:lnTo>
                    <a:pt x="601571" y="69314"/>
                  </a:lnTo>
                  <a:lnTo>
                    <a:pt x="602423" y="69453"/>
                  </a:lnTo>
                  <a:lnTo>
                    <a:pt x="603084" y="69751"/>
                  </a:lnTo>
                  <a:lnTo>
                    <a:pt x="603826" y="70201"/>
                  </a:lnTo>
                  <a:lnTo>
                    <a:pt x="604682" y="70571"/>
                  </a:lnTo>
                  <a:lnTo>
                    <a:pt x="605453" y="70480"/>
                  </a:lnTo>
                  <a:lnTo>
                    <a:pt x="606332" y="70000"/>
                  </a:lnTo>
                  <a:lnTo>
                    <a:pt x="606824" y="69490"/>
                  </a:lnTo>
                  <a:lnTo>
                    <a:pt x="607197" y="68791"/>
                  </a:lnTo>
                  <a:lnTo>
                    <a:pt x="607298" y="67941"/>
                  </a:lnTo>
                  <a:lnTo>
                    <a:pt x="607631" y="67199"/>
                  </a:lnTo>
                  <a:lnTo>
                    <a:pt x="608042" y="66464"/>
                  </a:lnTo>
                  <a:lnTo>
                    <a:pt x="608412" y="65607"/>
                  </a:lnTo>
                  <a:lnTo>
                    <a:pt x="608670" y="64946"/>
                  </a:lnTo>
                  <a:lnTo>
                    <a:pt x="608884" y="64016"/>
                  </a:lnTo>
                  <a:lnTo>
                    <a:pt x="609063" y="63245"/>
                  </a:lnTo>
                  <a:lnTo>
                    <a:pt x="609048" y="62436"/>
                  </a:lnTo>
                  <a:lnTo>
                    <a:pt x="609071" y="61550"/>
                  </a:lnTo>
                  <a:lnTo>
                    <a:pt x="609289" y="60851"/>
                  </a:lnTo>
                  <a:lnTo>
                    <a:pt x="609468" y="60073"/>
                  </a:lnTo>
                  <a:lnTo>
                    <a:pt x="609684" y="59259"/>
                  </a:lnTo>
                  <a:lnTo>
                    <a:pt x="609978" y="58445"/>
                  </a:lnTo>
                  <a:lnTo>
                    <a:pt x="610465" y="57630"/>
                  </a:lnTo>
                  <a:lnTo>
                    <a:pt x="610995" y="57121"/>
                  </a:lnTo>
                  <a:lnTo>
                    <a:pt x="611123" y="56977"/>
                  </a:lnTo>
                  <a:lnTo>
                    <a:pt x="613513" y="55756"/>
                  </a:lnTo>
                  <a:lnTo>
                    <a:pt x="615701" y="55027"/>
                  </a:lnTo>
                  <a:lnTo>
                    <a:pt x="618132" y="54785"/>
                  </a:lnTo>
                  <a:lnTo>
                    <a:pt x="623723" y="55027"/>
                  </a:lnTo>
                  <a:lnTo>
                    <a:pt x="626154" y="55270"/>
                  </a:lnTo>
                  <a:lnTo>
                    <a:pt x="627613" y="55271"/>
                  </a:lnTo>
                  <a:lnTo>
                    <a:pt x="628828" y="54542"/>
                  </a:lnTo>
                  <a:lnTo>
                    <a:pt x="629557" y="52355"/>
                  </a:lnTo>
                  <a:lnTo>
                    <a:pt x="630044" y="50167"/>
                  </a:lnTo>
                  <a:lnTo>
                    <a:pt x="630044" y="48466"/>
                  </a:lnTo>
                  <a:lnTo>
                    <a:pt x="630287" y="46519"/>
                  </a:lnTo>
                  <a:lnTo>
                    <a:pt x="631745" y="42631"/>
                  </a:lnTo>
                  <a:lnTo>
                    <a:pt x="633447" y="40687"/>
                  </a:lnTo>
                  <a:lnTo>
                    <a:pt x="634906" y="38742"/>
                  </a:lnTo>
                  <a:lnTo>
                    <a:pt x="636364" y="37041"/>
                  </a:lnTo>
                  <a:lnTo>
                    <a:pt x="637579" y="36066"/>
                  </a:lnTo>
                  <a:lnTo>
                    <a:pt x="638309" y="34122"/>
                  </a:lnTo>
                  <a:lnTo>
                    <a:pt x="639524" y="32178"/>
                  </a:lnTo>
                  <a:lnTo>
                    <a:pt x="641226" y="29991"/>
                  </a:lnTo>
                  <a:lnTo>
                    <a:pt x="641469" y="28047"/>
                  </a:lnTo>
                  <a:lnTo>
                    <a:pt x="641226" y="25370"/>
                  </a:lnTo>
                  <a:lnTo>
                    <a:pt x="641226" y="22454"/>
                  </a:lnTo>
                  <a:lnTo>
                    <a:pt x="641024" y="18760"/>
                  </a:lnTo>
                  <a:lnTo>
                    <a:pt x="642454" y="18183"/>
                  </a:lnTo>
                  <a:lnTo>
                    <a:pt x="643767" y="17217"/>
                  </a:lnTo>
                  <a:lnTo>
                    <a:pt x="645119" y="16099"/>
                  </a:lnTo>
                  <a:lnTo>
                    <a:pt x="647631" y="14210"/>
                  </a:lnTo>
                  <a:lnTo>
                    <a:pt x="648790" y="13171"/>
                  </a:lnTo>
                  <a:lnTo>
                    <a:pt x="650297" y="12636"/>
                  </a:lnTo>
                  <a:lnTo>
                    <a:pt x="651688" y="12211"/>
                  </a:lnTo>
                  <a:lnTo>
                    <a:pt x="654354" y="11634"/>
                  </a:lnTo>
                  <a:lnTo>
                    <a:pt x="658217" y="9945"/>
                  </a:lnTo>
                  <a:lnTo>
                    <a:pt x="659415" y="9021"/>
                  </a:lnTo>
                  <a:lnTo>
                    <a:pt x="660999" y="8481"/>
                  </a:lnTo>
                  <a:lnTo>
                    <a:pt x="662080" y="7751"/>
                  </a:lnTo>
                  <a:lnTo>
                    <a:pt x="664515" y="6403"/>
                  </a:lnTo>
                  <a:lnTo>
                    <a:pt x="666060" y="5170"/>
                  </a:lnTo>
                  <a:lnTo>
                    <a:pt x="667606" y="3353"/>
                  </a:lnTo>
                  <a:lnTo>
                    <a:pt x="668881" y="1931"/>
                  </a:lnTo>
                  <a:lnTo>
                    <a:pt x="669769" y="1080"/>
                  </a:lnTo>
                  <a:lnTo>
                    <a:pt x="671122" y="0"/>
                  </a:lnTo>
                  <a:lnTo>
                    <a:pt x="672783" y="5"/>
                  </a:lnTo>
                  <a:lnTo>
                    <a:pt x="675178" y="783"/>
                  </a:lnTo>
                  <a:lnTo>
                    <a:pt x="676452" y="1634"/>
                  </a:lnTo>
                  <a:lnTo>
                    <a:pt x="677573" y="2563"/>
                  </a:lnTo>
                  <a:lnTo>
                    <a:pt x="678731" y="3414"/>
                  </a:lnTo>
                  <a:lnTo>
                    <a:pt x="679735" y="4884"/>
                  </a:lnTo>
                  <a:lnTo>
                    <a:pt x="680237" y="6269"/>
                  </a:lnTo>
                  <a:lnTo>
                    <a:pt x="680622" y="7703"/>
                  </a:lnTo>
                  <a:lnTo>
                    <a:pt x="682052" y="10139"/>
                  </a:lnTo>
                  <a:lnTo>
                    <a:pt x="683635" y="11531"/>
                  </a:lnTo>
                  <a:lnTo>
                    <a:pt x="686222" y="13274"/>
                  </a:lnTo>
                  <a:lnTo>
                    <a:pt x="687227" y="14313"/>
                  </a:lnTo>
                  <a:lnTo>
                    <a:pt x="688772" y="14319"/>
                  </a:lnTo>
                  <a:lnTo>
                    <a:pt x="690742" y="14088"/>
                  </a:lnTo>
                  <a:lnTo>
                    <a:pt x="692133" y="13086"/>
                  </a:lnTo>
                  <a:lnTo>
                    <a:pt x="693679" y="11737"/>
                  </a:lnTo>
                  <a:lnTo>
                    <a:pt x="694992" y="9617"/>
                  </a:lnTo>
                  <a:lnTo>
                    <a:pt x="696849" y="8163"/>
                  </a:lnTo>
                  <a:lnTo>
                    <a:pt x="698789" y="9505"/>
                  </a:lnTo>
                  <a:lnTo>
                    <a:pt x="701922" y="10997"/>
                  </a:lnTo>
                  <a:lnTo>
                    <a:pt x="705651" y="12638"/>
                  </a:lnTo>
                  <a:lnTo>
                    <a:pt x="709679" y="14279"/>
                  </a:lnTo>
                  <a:lnTo>
                    <a:pt x="711768" y="16666"/>
                  </a:lnTo>
                  <a:lnTo>
                    <a:pt x="712067" y="18903"/>
                  </a:lnTo>
                  <a:lnTo>
                    <a:pt x="712813" y="20843"/>
                  </a:lnTo>
                  <a:lnTo>
                    <a:pt x="714155" y="22334"/>
                  </a:lnTo>
                  <a:lnTo>
                    <a:pt x="716393" y="23826"/>
                  </a:lnTo>
                  <a:lnTo>
                    <a:pt x="719227" y="24124"/>
                  </a:lnTo>
                  <a:lnTo>
                    <a:pt x="720868" y="24124"/>
                  </a:lnTo>
                  <a:lnTo>
                    <a:pt x="723255" y="24124"/>
                  </a:lnTo>
                  <a:lnTo>
                    <a:pt x="725343" y="24124"/>
                  </a:lnTo>
                  <a:lnTo>
                    <a:pt x="727133" y="23378"/>
                  </a:lnTo>
                  <a:lnTo>
                    <a:pt x="729073" y="23677"/>
                  </a:lnTo>
                  <a:lnTo>
                    <a:pt x="729968" y="24273"/>
                  </a:lnTo>
                  <a:lnTo>
                    <a:pt x="729819" y="26212"/>
                  </a:lnTo>
                  <a:lnTo>
                    <a:pt x="730416" y="27704"/>
                  </a:lnTo>
                  <a:lnTo>
                    <a:pt x="731460" y="28301"/>
                  </a:lnTo>
                  <a:lnTo>
                    <a:pt x="732355" y="29345"/>
                  </a:lnTo>
                  <a:lnTo>
                    <a:pt x="734593" y="31732"/>
                  </a:lnTo>
                  <a:lnTo>
                    <a:pt x="736085" y="32329"/>
                  </a:lnTo>
                  <a:lnTo>
                    <a:pt x="737278" y="33522"/>
                  </a:lnTo>
                  <a:lnTo>
                    <a:pt x="738770" y="35610"/>
                  </a:lnTo>
                  <a:lnTo>
                    <a:pt x="739665" y="37699"/>
                  </a:lnTo>
                  <a:lnTo>
                    <a:pt x="741157" y="38743"/>
                  </a:lnTo>
                  <a:lnTo>
                    <a:pt x="742799" y="40981"/>
                  </a:lnTo>
                  <a:lnTo>
                    <a:pt x="746080" y="41129"/>
                  </a:lnTo>
                  <a:lnTo>
                    <a:pt x="748020" y="42174"/>
                  </a:lnTo>
                  <a:lnTo>
                    <a:pt x="750407" y="43516"/>
                  </a:lnTo>
                  <a:lnTo>
                    <a:pt x="751899" y="45307"/>
                  </a:lnTo>
                  <a:lnTo>
                    <a:pt x="753689" y="47694"/>
                  </a:lnTo>
                  <a:lnTo>
                    <a:pt x="754734" y="48887"/>
                  </a:lnTo>
                  <a:lnTo>
                    <a:pt x="755778" y="50975"/>
                  </a:lnTo>
                  <a:lnTo>
                    <a:pt x="754904" y="53248"/>
                  </a:lnTo>
                  <a:lnTo>
                    <a:pt x="754421" y="54939"/>
                  </a:lnTo>
                  <a:lnTo>
                    <a:pt x="754663" y="57837"/>
                  </a:lnTo>
                  <a:lnTo>
                    <a:pt x="754663" y="60252"/>
                  </a:lnTo>
                  <a:lnTo>
                    <a:pt x="752731" y="63875"/>
                  </a:lnTo>
                  <a:lnTo>
                    <a:pt x="749832" y="69430"/>
                  </a:lnTo>
                  <a:lnTo>
                    <a:pt x="749591" y="71121"/>
                  </a:lnTo>
                  <a:lnTo>
                    <a:pt x="750557" y="73054"/>
                  </a:lnTo>
                  <a:lnTo>
                    <a:pt x="751281" y="74744"/>
                  </a:lnTo>
                  <a:lnTo>
                    <a:pt x="751764" y="77643"/>
                  </a:lnTo>
                  <a:lnTo>
                    <a:pt x="753938" y="81266"/>
                  </a:lnTo>
                  <a:lnTo>
                    <a:pt x="756112" y="83681"/>
                  </a:lnTo>
                  <a:lnTo>
                    <a:pt x="755146" y="85130"/>
                  </a:lnTo>
                  <a:lnTo>
                    <a:pt x="753938" y="87062"/>
                  </a:lnTo>
                  <a:lnTo>
                    <a:pt x="752972" y="88512"/>
                  </a:lnTo>
                  <a:lnTo>
                    <a:pt x="751523" y="89961"/>
                  </a:lnTo>
                  <a:lnTo>
                    <a:pt x="748624" y="89478"/>
                  </a:lnTo>
                  <a:lnTo>
                    <a:pt x="747658" y="89478"/>
                  </a:lnTo>
                  <a:lnTo>
                    <a:pt x="747175" y="91410"/>
                  </a:lnTo>
                  <a:lnTo>
                    <a:pt x="747175" y="94067"/>
                  </a:lnTo>
                  <a:lnTo>
                    <a:pt x="746451" y="95758"/>
                  </a:lnTo>
                  <a:lnTo>
                    <a:pt x="744277" y="98898"/>
                  </a:lnTo>
                  <a:lnTo>
                    <a:pt x="744519" y="101555"/>
                  </a:lnTo>
                  <a:lnTo>
                    <a:pt x="745726" y="104695"/>
                  </a:lnTo>
                  <a:lnTo>
                    <a:pt x="745726" y="105661"/>
                  </a:lnTo>
                  <a:lnTo>
                    <a:pt x="745484" y="109525"/>
                  </a:lnTo>
                  <a:lnTo>
                    <a:pt x="745967" y="110975"/>
                  </a:lnTo>
                  <a:lnTo>
                    <a:pt x="747658" y="112182"/>
                  </a:lnTo>
                  <a:lnTo>
                    <a:pt x="748625" y="113390"/>
                  </a:lnTo>
                  <a:lnTo>
                    <a:pt x="749591" y="116530"/>
                  </a:lnTo>
                  <a:lnTo>
                    <a:pt x="753697" y="116530"/>
                  </a:lnTo>
                  <a:lnTo>
                    <a:pt x="755629" y="116772"/>
                  </a:lnTo>
                  <a:lnTo>
                    <a:pt x="756836" y="118221"/>
                  </a:lnTo>
                  <a:lnTo>
                    <a:pt x="758527" y="120877"/>
                  </a:lnTo>
                  <a:lnTo>
                    <a:pt x="759977" y="122568"/>
                  </a:lnTo>
                  <a:lnTo>
                    <a:pt x="762150" y="123534"/>
                  </a:lnTo>
                  <a:lnTo>
                    <a:pt x="766015" y="123534"/>
                  </a:lnTo>
                  <a:lnTo>
                    <a:pt x="767705" y="125708"/>
                  </a:lnTo>
                  <a:lnTo>
                    <a:pt x="769638" y="128365"/>
                  </a:lnTo>
                  <a:lnTo>
                    <a:pt x="770846" y="129331"/>
                  </a:lnTo>
                  <a:lnTo>
                    <a:pt x="776884" y="129090"/>
                  </a:lnTo>
                  <a:lnTo>
                    <a:pt x="779782" y="131022"/>
                  </a:lnTo>
                  <a:lnTo>
                    <a:pt x="782681" y="130781"/>
                  </a:lnTo>
                  <a:lnTo>
                    <a:pt x="786545" y="133196"/>
                  </a:lnTo>
                  <a:lnTo>
                    <a:pt x="787994" y="134645"/>
                  </a:lnTo>
                  <a:lnTo>
                    <a:pt x="791376" y="137060"/>
                  </a:lnTo>
                  <a:lnTo>
                    <a:pt x="793791" y="138510"/>
                  </a:lnTo>
                  <a:lnTo>
                    <a:pt x="794033" y="139717"/>
                  </a:lnTo>
                  <a:lnTo>
                    <a:pt x="795241" y="141649"/>
                  </a:lnTo>
                  <a:lnTo>
                    <a:pt x="795723" y="143099"/>
                  </a:lnTo>
                  <a:lnTo>
                    <a:pt x="797414" y="145031"/>
                  </a:lnTo>
                  <a:lnTo>
                    <a:pt x="799346" y="146722"/>
                  </a:lnTo>
                  <a:lnTo>
                    <a:pt x="799105" y="149620"/>
                  </a:lnTo>
                  <a:lnTo>
                    <a:pt x="799830" y="152277"/>
                  </a:lnTo>
                  <a:lnTo>
                    <a:pt x="801037" y="153485"/>
                  </a:lnTo>
                  <a:lnTo>
                    <a:pt x="803452" y="154451"/>
                  </a:lnTo>
                  <a:lnTo>
                    <a:pt x="803694" y="156625"/>
                  </a:lnTo>
                  <a:lnTo>
                    <a:pt x="802004" y="158315"/>
                  </a:lnTo>
                  <a:lnTo>
                    <a:pt x="800554" y="160731"/>
                  </a:lnTo>
                  <a:lnTo>
                    <a:pt x="800313" y="162663"/>
                  </a:lnTo>
                  <a:lnTo>
                    <a:pt x="801521" y="164354"/>
                  </a:lnTo>
                  <a:lnTo>
                    <a:pt x="801762" y="166045"/>
                  </a:lnTo>
                  <a:lnTo>
                    <a:pt x="803694" y="168218"/>
                  </a:lnTo>
                  <a:lnTo>
                    <a:pt x="804902" y="170875"/>
                  </a:lnTo>
                  <a:lnTo>
                    <a:pt x="805627" y="174257"/>
                  </a:lnTo>
                  <a:lnTo>
                    <a:pt x="806351" y="176431"/>
                  </a:lnTo>
                  <a:lnTo>
                    <a:pt x="807076" y="179571"/>
                  </a:lnTo>
                  <a:lnTo>
                    <a:pt x="808766" y="182228"/>
                  </a:lnTo>
                  <a:lnTo>
                    <a:pt x="810216" y="185126"/>
                  </a:lnTo>
                  <a:lnTo>
                    <a:pt x="810940" y="187300"/>
                  </a:lnTo>
                  <a:lnTo>
                    <a:pt x="810699" y="188991"/>
                  </a:lnTo>
                  <a:lnTo>
                    <a:pt x="810215" y="191164"/>
                  </a:lnTo>
                  <a:lnTo>
                    <a:pt x="810941" y="192130"/>
                  </a:lnTo>
                  <a:lnTo>
                    <a:pt x="810216" y="193580"/>
                  </a:lnTo>
                  <a:lnTo>
                    <a:pt x="809250" y="194787"/>
                  </a:lnTo>
                  <a:lnTo>
                    <a:pt x="808767" y="197203"/>
                  </a:lnTo>
                  <a:lnTo>
                    <a:pt x="808283" y="198410"/>
                  </a:lnTo>
                  <a:lnTo>
                    <a:pt x="809491" y="199860"/>
                  </a:lnTo>
                  <a:lnTo>
                    <a:pt x="809491" y="200826"/>
                  </a:lnTo>
                  <a:lnTo>
                    <a:pt x="808766" y="202275"/>
                  </a:lnTo>
                  <a:lnTo>
                    <a:pt x="808042" y="204690"/>
                  </a:lnTo>
                  <a:lnTo>
                    <a:pt x="808042" y="206381"/>
                  </a:lnTo>
                  <a:lnTo>
                    <a:pt x="809491" y="210487"/>
                  </a:lnTo>
                  <a:lnTo>
                    <a:pt x="809491" y="212661"/>
                  </a:lnTo>
                  <a:lnTo>
                    <a:pt x="809008" y="214110"/>
                  </a:lnTo>
                  <a:lnTo>
                    <a:pt x="807559" y="215076"/>
                  </a:lnTo>
                  <a:lnTo>
                    <a:pt x="805626" y="215076"/>
                  </a:lnTo>
                  <a:lnTo>
                    <a:pt x="804177" y="214593"/>
                  </a:lnTo>
                  <a:lnTo>
                    <a:pt x="802970" y="216042"/>
                  </a:lnTo>
                  <a:lnTo>
                    <a:pt x="800313" y="217250"/>
                  </a:lnTo>
                  <a:lnTo>
                    <a:pt x="797656" y="217250"/>
                  </a:lnTo>
                  <a:lnTo>
                    <a:pt x="795482" y="217009"/>
                  </a:lnTo>
                  <a:lnTo>
                    <a:pt x="794516" y="219907"/>
                  </a:lnTo>
                  <a:lnTo>
                    <a:pt x="792584" y="222081"/>
                  </a:lnTo>
                  <a:lnTo>
                    <a:pt x="791376" y="224013"/>
                  </a:lnTo>
                  <a:lnTo>
                    <a:pt x="788961" y="227153"/>
                  </a:lnTo>
                  <a:lnTo>
                    <a:pt x="788719" y="230534"/>
                  </a:lnTo>
                  <a:lnTo>
                    <a:pt x="788477" y="233433"/>
                  </a:lnTo>
                  <a:lnTo>
                    <a:pt x="787270" y="235123"/>
                  </a:lnTo>
                  <a:lnTo>
                    <a:pt x="786545" y="238264"/>
                  </a:lnTo>
                  <a:lnTo>
                    <a:pt x="787270" y="241404"/>
                  </a:lnTo>
                  <a:lnTo>
                    <a:pt x="785579" y="242611"/>
                  </a:lnTo>
                  <a:lnTo>
                    <a:pt x="783888" y="243819"/>
                  </a:lnTo>
                  <a:lnTo>
                    <a:pt x="783164" y="245993"/>
                  </a:lnTo>
                  <a:lnTo>
                    <a:pt x="784613" y="248649"/>
                  </a:lnTo>
                  <a:lnTo>
                    <a:pt x="787028" y="249133"/>
                  </a:lnTo>
                  <a:lnTo>
                    <a:pt x="789926" y="249857"/>
                  </a:lnTo>
                  <a:lnTo>
                    <a:pt x="792584" y="251306"/>
                  </a:lnTo>
                  <a:lnTo>
                    <a:pt x="794274" y="254205"/>
                  </a:lnTo>
                  <a:lnTo>
                    <a:pt x="794999" y="256137"/>
                  </a:lnTo>
                  <a:lnTo>
                    <a:pt x="794757" y="259035"/>
                  </a:lnTo>
                  <a:lnTo>
                    <a:pt x="794758" y="260968"/>
                  </a:lnTo>
                  <a:lnTo>
                    <a:pt x="797656" y="263624"/>
                  </a:lnTo>
                  <a:lnTo>
                    <a:pt x="797897" y="265074"/>
                  </a:lnTo>
                  <a:lnTo>
                    <a:pt x="797414" y="267006"/>
                  </a:lnTo>
                  <a:lnTo>
                    <a:pt x="796448" y="268938"/>
                  </a:lnTo>
                  <a:lnTo>
                    <a:pt x="798139" y="270146"/>
                  </a:lnTo>
                  <a:lnTo>
                    <a:pt x="798622" y="272079"/>
                  </a:lnTo>
                  <a:lnTo>
                    <a:pt x="798863" y="274977"/>
                  </a:lnTo>
                  <a:lnTo>
                    <a:pt x="798864" y="279324"/>
                  </a:lnTo>
                  <a:lnTo>
                    <a:pt x="798863" y="280774"/>
                  </a:lnTo>
                  <a:lnTo>
                    <a:pt x="800313" y="284638"/>
                  </a:lnTo>
                  <a:lnTo>
                    <a:pt x="800313" y="295024"/>
                  </a:lnTo>
                  <a:lnTo>
                    <a:pt x="799588" y="296715"/>
                  </a:lnTo>
                  <a:lnTo>
                    <a:pt x="799105" y="298888"/>
                  </a:lnTo>
                  <a:lnTo>
                    <a:pt x="798381" y="302270"/>
                  </a:lnTo>
                  <a:lnTo>
                    <a:pt x="799588" y="303961"/>
                  </a:lnTo>
                  <a:lnTo>
                    <a:pt x="800312" y="308550"/>
                  </a:lnTo>
                  <a:lnTo>
                    <a:pt x="799588" y="313864"/>
                  </a:lnTo>
                  <a:lnTo>
                    <a:pt x="800795" y="316279"/>
                  </a:lnTo>
                  <a:lnTo>
                    <a:pt x="803936" y="318936"/>
                  </a:lnTo>
                  <a:lnTo>
                    <a:pt x="805385" y="321835"/>
                  </a:lnTo>
                  <a:lnTo>
                    <a:pt x="804902" y="324491"/>
                  </a:lnTo>
                  <a:lnTo>
                    <a:pt x="805868" y="326665"/>
                  </a:lnTo>
                  <a:lnTo>
                    <a:pt x="809008" y="330530"/>
                  </a:lnTo>
                  <a:lnTo>
                    <a:pt x="809249" y="333428"/>
                  </a:lnTo>
                  <a:lnTo>
                    <a:pt x="809249" y="335844"/>
                  </a:lnTo>
                  <a:lnTo>
                    <a:pt x="811181" y="338500"/>
                  </a:lnTo>
                  <a:lnTo>
                    <a:pt x="813356" y="340433"/>
                  </a:lnTo>
                  <a:lnTo>
                    <a:pt x="816737" y="342607"/>
                  </a:lnTo>
                  <a:lnTo>
                    <a:pt x="818428" y="344297"/>
                  </a:lnTo>
                  <a:lnTo>
                    <a:pt x="818669" y="347437"/>
                  </a:lnTo>
                  <a:lnTo>
                    <a:pt x="819636" y="349370"/>
                  </a:lnTo>
                  <a:lnTo>
                    <a:pt x="819152" y="351785"/>
                  </a:lnTo>
                  <a:lnTo>
                    <a:pt x="820360" y="353476"/>
                  </a:lnTo>
                  <a:lnTo>
                    <a:pt x="822051" y="355408"/>
                  </a:lnTo>
                  <a:lnTo>
                    <a:pt x="822051" y="359272"/>
                  </a:lnTo>
                  <a:lnTo>
                    <a:pt x="821568" y="363620"/>
                  </a:lnTo>
                  <a:lnTo>
                    <a:pt x="822292" y="366277"/>
                  </a:lnTo>
                  <a:lnTo>
                    <a:pt x="825674" y="365552"/>
                  </a:lnTo>
                  <a:lnTo>
                    <a:pt x="830746" y="367001"/>
                  </a:lnTo>
                  <a:lnTo>
                    <a:pt x="834611" y="369900"/>
                  </a:lnTo>
                  <a:lnTo>
                    <a:pt x="834611" y="372074"/>
                  </a:lnTo>
                  <a:lnTo>
                    <a:pt x="836784" y="374731"/>
                  </a:lnTo>
                  <a:lnTo>
                    <a:pt x="838233" y="376663"/>
                  </a:lnTo>
                  <a:lnTo>
                    <a:pt x="838475" y="378354"/>
                  </a:lnTo>
                  <a:lnTo>
                    <a:pt x="839683" y="380286"/>
                  </a:lnTo>
                  <a:lnTo>
                    <a:pt x="841615" y="381011"/>
                  </a:lnTo>
                  <a:lnTo>
                    <a:pt x="844513" y="382460"/>
                  </a:lnTo>
                  <a:lnTo>
                    <a:pt x="847653" y="383909"/>
                  </a:lnTo>
                  <a:lnTo>
                    <a:pt x="850794" y="386325"/>
                  </a:lnTo>
                  <a:lnTo>
                    <a:pt x="852726" y="387532"/>
                  </a:lnTo>
                  <a:lnTo>
                    <a:pt x="853692" y="390431"/>
                  </a:lnTo>
                  <a:lnTo>
                    <a:pt x="853209" y="392363"/>
                  </a:lnTo>
                  <a:lnTo>
                    <a:pt x="852726" y="399368"/>
                  </a:lnTo>
                  <a:lnTo>
                    <a:pt x="851518" y="402266"/>
                  </a:lnTo>
                  <a:lnTo>
                    <a:pt x="852243" y="403956"/>
                  </a:lnTo>
                  <a:lnTo>
                    <a:pt x="853933" y="405647"/>
                  </a:lnTo>
                  <a:lnTo>
                    <a:pt x="856349" y="408062"/>
                  </a:lnTo>
                  <a:lnTo>
                    <a:pt x="857315" y="409270"/>
                  </a:lnTo>
                  <a:lnTo>
                    <a:pt x="858281" y="410720"/>
                  </a:lnTo>
                  <a:lnTo>
                    <a:pt x="860455" y="412411"/>
                  </a:lnTo>
                  <a:lnTo>
                    <a:pt x="864078" y="414101"/>
                  </a:lnTo>
                  <a:lnTo>
                    <a:pt x="867459" y="415550"/>
                  </a:lnTo>
                  <a:lnTo>
                    <a:pt x="869875" y="415551"/>
                  </a:lnTo>
                  <a:lnTo>
                    <a:pt x="871565" y="417241"/>
                  </a:lnTo>
                  <a:lnTo>
                    <a:pt x="873981" y="418449"/>
                  </a:lnTo>
                  <a:lnTo>
                    <a:pt x="877845" y="419173"/>
                  </a:lnTo>
                  <a:lnTo>
                    <a:pt x="880985" y="419173"/>
                  </a:lnTo>
                  <a:lnTo>
                    <a:pt x="882918" y="419898"/>
                  </a:lnTo>
                  <a:lnTo>
                    <a:pt x="889439" y="429076"/>
                  </a:lnTo>
                  <a:lnTo>
                    <a:pt x="889680" y="431491"/>
                  </a:lnTo>
                  <a:lnTo>
                    <a:pt x="889439" y="433665"/>
                  </a:lnTo>
                  <a:lnTo>
                    <a:pt x="888956" y="435598"/>
                  </a:lnTo>
                  <a:lnTo>
                    <a:pt x="888473" y="438254"/>
                  </a:lnTo>
                  <a:lnTo>
                    <a:pt x="888231" y="440428"/>
                  </a:lnTo>
                  <a:lnTo>
                    <a:pt x="886299" y="442360"/>
                  </a:lnTo>
                  <a:lnTo>
                    <a:pt x="882918" y="444534"/>
                  </a:lnTo>
                  <a:lnTo>
                    <a:pt x="881710" y="447674"/>
                  </a:lnTo>
                  <a:lnTo>
                    <a:pt x="881710" y="450090"/>
                  </a:lnTo>
                  <a:lnTo>
                    <a:pt x="880260" y="452747"/>
                  </a:lnTo>
                  <a:lnTo>
                    <a:pt x="880261" y="454921"/>
                  </a:lnTo>
                  <a:lnTo>
                    <a:pt x="880744" y="456611"/>
                  </a:lnTo>
                  <a:lnTo>
                    <a:pt x="880502" y="458544"/>
                  </a:lnTo>
                  <a:lnTo>
                    <a:pt x="882193" y="460718"/>
                  </a:lnTo>
                  <a:lnTo>
                    <a:pt x="881951" y="462166"/>
                  </a:lnTo>
                  <a:lnTo>
                    <a:pt x="881468" y="464823"/>
                  </a:lnTo>
                  <a:lnTo>
                    <a:pt x="880260" y="466031"/>
                  </a:lnTo>
                  <a:lnTo>
                    <a:pt x="879777" y="467963"/>
                  </a:lnTo>
                  <a:lnTo>
                    <a:pt x="880502" y="469171"/>
                  </a:lnTo>
                  <a:lnTo>
                    <a:pt x="882676" y="469654"/>
                  </a:lnTo>
                  <a:lnTo>
                    <a:pt x="885091" y="470379"/>
                  </a:lnTo>
                  <a:lnTo>
                    <a:pt x="885091" y="471587"/>
                  </a:lnTo>
                  <a:lnTo>
                    <a:pt x="886782" y="475693"/>
                  </a:lnTo>
                  <a:lnTo>
                    <a:pt x="888714" y="479074"/>
                  </a:lnTo>
                  <a:lnTo>
                    <a:pt x="890647" y="481006"/>
                  </a:lnTo>
                  <a:lnTo>
                    <a:pt x="892579" y="481972"/>
                  </a:lnTo>
                  <a:lnTo>
                    <a:pt x="894753" y="482939"/>
                  </a:lnTo>
                  <a:lnTo>
                    <a:pt x="895960" y="484388"/>
                  </a:lnTo>
                  <a:lnTo>
                    <a:pt x="896685" y="486562"/>
                  </a:lnTo>
                  <a:lnTo>
                    <a:pt x="895477" y="488252"/>
                  </a:lnTo>
                  <a:lnTo>
                    <a:pt x="895477" y="489943"/>
                  </a:lnTo>
                  <a:lnTo>
                    <a:pt x="894511" y="493566"/>
                  </a:lnTo>
                  <a:lnTo>
                    <a:pt x="893062" y="496465"/>
                  </a:lnTo>
                  <a:lnTo>
                    <a:pt x="891854" y="497430"/>
                  </a:lnTo>
                  <a:lnTo>
                    <a:pt x="889680" y="497431"/>
                  </a:lnTo>
                  <a:lnTo>
                    <a:pt x="886299" y="495981"/>
                  </a:lnTo>
                  <a:lnTo>
                    <a:pt x="880260" y="495015"/>
                  </a:lnTo>
                  <a:lnTo>
                    <a:pt x="878570" y="495498"/>
                  </a:lnTo>
                  <a:lnTo>
                    <a:pt x="876879" y="497430"/>
                  </a:lnTo>
                  <a:lnTo>
                    <a:pt x="876396" y="499846"/>
                  </a:lnTo>
                  <a:lnTo>
                    <a:pt x="874464" y="501537"/>
                  </a:lnTo>
                  <a:lnTo>
                    <a:pt x="872773" y="503711"/>
                  </a:lnTo>
                  <a:lnTo>
                    <a:pt x="870357" y="505884"/>
                  </a:lnTo>
                  <a:lnTo>
                    <a:pt x="869150" y="507575"/>
                  </a:lnTo>
                  <a:lnTo>
                    <a:pt x="867459" y="511198"/>
                  </a:lnTo>
                  <a:lnTo>
                    <a:pt x="865044" y="514580"/>
                  </a:lnTo>
                  <a:lnTo>
                    <a:pt x="862628" y="515063"/>
                  </a:lnTo>
                  <a:lnTo>
                    <a:pt x="859730" y="516753"/>
                  </a:lnTo>
                  <a:lnTo>
                    <a:pt x="856832" y="517961"/>
                  </a:lnTo>
                  <a:lnTo>
                    <a:pt x="852484" y="518203"/>
                  </a:lnTo>
                  <a:lnTo>
                    <a:pt x="849103" y="518686"/>
                  </a:lnTo>
                  <a:lnTo>
                    <a:pt x="844755" y="519169"/>
                  </a:lnTo>
                  <a:lnTo>
                    <a:pt x="840166" y="519652"/>
                  </a:lnTo>
                  <a:lnTo>
                    <a:pt x="837992" y="521584"/>
                  </a:lnTo>
                  <a:lnTo>
                    <a:pt x="837750" y="522792"/>
                  </a:lnTo>
                  <a:lnTo>
                    <a:pt x="836543" y="524241"/>
                  </a:lnTo>
                  <a:lnTo>
                    <a:pt x="834852" y="525690"/>
                  </a:lnTo>
                  <a:lnTo>
                    <a:pt x="834852" y="527623"/>
                  </a:lnTo>
                  <a:lnTo>
                    <a:pt x="835577" y="529796"/>
                  </a:lnTo>
                  <a:lnTo>
                    <a:pt x="833886" y="531245"/>
                  </a:lnTo>
                  <a:lnTo>
                    <a:pt x="832437" y="531970"/>
                  </a:lnTo>
                  <a:lnTo>
                    <a:pt x="831471" y="533661"/>
                  </a:lnTo>
                  <a:lnTo>
                    <a:pt x="831127" y="534014"/>
                  </a:lnTo>
                  <a:lnTo>
                    <a:pt x="830935" y="534334"/>
                  </a:lnTo>
                  <a:lnTo>
                    <a:pt x="830125" y="534832"/>
                  </a:lnTo>
                  <a:lnTo>
                    <a:pt x="829660" y="535451"/>
                  </a:lnTo>
                  <a:lnTo>
                    <a:pt x="828039" y="536254"/>
                  </a:lnTo>
                  <a:lnTo>
                    <a:pt x="827460" y="536254"/>
                  </a:lnTo>
                  <a:lnTo>
                    <a:pt x="826494" y="537061"/>
                  </a:lnTo>
                  <a:lnTo>
                    <a:pt x="825837" y="537523"/>
                  </a:lnTo>
                  <a:lnTo>
                    <a:pt x="825451" y="537985"/>
                  </a:lnTo>
                  <a:lnTo>
                    <a:pt x="824909" y="538526"/>
                  </a:lnTo>
                  <a:lnTo>
                    <a:pt x="824908" y="539094"/>
                  </a:lnTo>
                  <a:lnTo>
                    <a:pt x="824908" y="539255"/>
                  </a:lnTo>
                  <a:lnTo>
                    <a:pt x="824366" y="540372"/>
                  </a:lnTo>
                  <a:lnTo>
                    <a:pt x="823910" y="541013"/>
                  </a:lnTo>
                  <a:lnTo>
                    <a:pt x="823708" y="541296"/>
                  </a:lnTo>
                  <a:lnTo>
                    <a:pt x="823073" y="542058"/>
                  </a:lnTo>
                  <a:lnTo>
                    <a:pt x="822934" y="542225"/>
                  </a:lnTo>
                  <a:lnTo>
                    <a:pt x="822432" y="542687"/>
                  </a:lnTo>
                  <a:lnTo>
                    <a:pt x="821659" y="543222"/>
                  </a:lnTo>
                  <a:lnTo>
                    <a:pt x="821272" y="543684"/>
                  </a:lnTo>
                  <a:lnTo>
                    <a:pt x="820943" y="544051"/>
                  </a:lnTo>
                  <a:lnTo>
                    <a:pt x="820308" y="544145"/>
                  </a:lnTo>
                  <a:lnTo>
                    <a:pt x="819420" y="544644"/>
                  </a:lnTo>
                  <a:lnTo>
                    <a:pt x="818647" y="545184"/>
                  </a:lnTo>
                  <a:lnTo>
                    <a:pt x="817991" y="545221"/>
                  </a:lnTo>
                  <a:lnTo>
                    <a:pt x="817180" y="545682"/>
                  </a:lnTo>
                  <a:lnTo>
                    <a:pt x="816253" y="546259"/>
                  </a:lnTo>
                  <a:lnTo>
                    <a:pt x="815789" y="546642"/>
                  </a:lnTo>
                  <a:lnTo>
                    <a:pt x="815403" y="547067"/>
                  </a:lnTo>
                  <a:lnTo>
                    <a:pt x="815401" y="547760"/>
                  </a:lnTo>
                  <a:lnTo>
                    <a:pt x="815014" y="548496"/>
                  </a:lnTo>
                  <a:lnTo>
                    <a:pt x="815013" y="549036"/>
                  </a:lnTo>
                  <a:lnTo>
                    <a:pt x="814586" y="549844"/>
                  </a:lnTo>
                  <a:lnTo>
                    <a:pt x="814199" y="550804"/>
                  </a:lnTo>
                  <a:lnTo>
                    <a:pt x="814198" y="551424"/>
                  </a:lnTo>
                  <a:lnTo>
                    <a:pt x="813346" y="552730"/>
                  </a:lnTo>
                  <a:lnTo>
                    <a:pt x="812535" y="553422"/>
                  </a:lnTo>
                  <a:lnTo>
                    <a:pt x="812071" y="553926"/>
                  </a:lnTo>
                  <a:lnTo>
                    <a:pt x="811722" y="554461"/>
                  </a:lnTo>
                  <a:lnTo>
                    <a:pt x="811721" y="555081"/>
                  </a:lnTo>
                  <a:lnTo>
                    <a:pt x="811719" y="556083"/>
                  </a:lnTo>
                  <a:lnTo>
                    <a:pt x="811782" y="556709"/>
                  </a:lnTo>
                  <a:lnTo>
                    <a:pt x="811870" y="557584"/>
                  </a:lnTo>
                  <a:lnTo>
                    <a:pt x="811869" y="558125"/>
                  </a:lnTo>
                  <a:lnTo>
                    <a:pt x="811867" y="558939"/>
                  </a:lnTo>
                  <a:lnTo>
                    <a:pt x="812136" y="559783"/>
                  </a:lnTo>
                  <a:lnTo>
                    <a:pt x="812133" y="560865"/>
                  </a:lnTo>
                  <a:lnTo>
                    <a:pt x="812172" y="560993"/>
                  </a:lnTo>
                  <a:lnTo>
                    <a:pt x="812516" y="562135"/>
                  </a:lnTo>
                  <a:lnTo>
                    <a:pt x="812515" y="562490"/>
                  </a:lnTo>
                  <a:lnTo>
                    <a:pt x="812514" y="563022"/>
                  </a:lnTo>
                  <a:lnTo>
                    <a:pt x="812126" y="563988"/>
                  </a:lnTo>
                  <a:lnTo>
                    <a:pt x="812125" y="564492"/>
                  </a:lnTo>
                  <a:lnTo>
                    <a:pt x="812124" y="565415"/>
                  </a:lnTo>
                  <a:lnTo>
                    <a:pt x="811618" y="566995"/>
                  </a:lnTo>
                  <a:lnTo>
                    <a:pt x="810922" y="567882"/>
                  </a:lnTo>
                  <a:lnTo>
                    <a:pt x="810304" y="568301"/>
                  </a:lnTo>
                  <a:lnTo>
                    <a:pt x="809570" y="568684"/>
                  </a:lnTo>
                  <a:lnTo>
                    <a:pt x="808567" y="569110"/>
                  </a:lnTo>
                  <a:lnTo>
                    <a:pt x="807987" y="569492"/>
                  </a:lnTo>
                  <a:lnTo>
                    <a:pt x="807253" y="569881"/>
                  </a:lnTo>
                  <a:lnTo>
                    <a:pt x="806559" y="569875"/>
                  </a:lnTo>
                  <a:lnTo>
                    <a:pt x="805904" y="569875"/>
                  </a:lnTo>
                  <a:lnTo>
                    <a:pt x="805325" y="569875"/>
                  </a:lnTo>
                  <a:lnTo>
                    <a:pt x="804514" y="570336"/>
                  </a:lnTo>
                  <a:lnTo>
                    <a:pt x="803743" y="570373"/>
                  </a:lnTo>
                  <a:lnTo>
                    <a:pt x="802970" y="570713"/>
                  </a:lnTo>
                  <a:lnTo>
                    <a:pt x="802777" y="570798"/>
                  </a:lnTo>
                  <a:lnTo>
                    <a:pt x="802776" y="571297"/>
                  </a:lnTo>
                  <a:lnTo>
                    <a:pt x="802350" y="572184"/>
                  </a:lnTo>
                  <a:lnTo>
                    <a:pt x="801963" y="573107"/>
                  </a:lnTo>
                  <a:lnTo>
                    <a:pt x="801962" y="573654"/>
                  </a:lnTo>
                  <a:lnTo>
                    <a:pt x="801960" y="574304"/>
                  </a:lnTo>
                  <a:lnTo>
                    <a:pt x="801958" y="575075"/>
                  </a:lnTo>
                  <a:lnTo>
                    <a:pt x="801455" y="575847"/>
                  </a:lnTo>
                  <a:lnTo>
                    <a:pt x="801030" y="576424"/>
                  </a:lnTo>
                  <a:lnTo>
                    <a:pt x="800527" y="577038"/>
                  </a:lnTo>
                  <a:lnTo>
                    <a:pt x="799960" y="577603"/>
                  </a:lnTo>
                  <a:lnTo>
                    <a:pt x="798672" y="578575"/>
                  </a:lnTo>
                  <a:lnTo>
                    <a:pt x="798247" y="578963"/>
                  </a:lnTo>
                  <a:lnTo>
                    <a:pt x="797825" y="579085"/>
                  </a:lnTo>
                  <a:lnTo>
                    <a:pt x="797591" y="579152"/>
                  </a:lnTo>
                  <a:lnTo>
                    <a:pt x="797052" y="579152"/>
                  </a:lnTo>
                  <a:lnTo>
                    <a:pt x="796511" y="579152"/>
                  </a:lnTo>
                  <a:lnTo>
                    <a:pt x="795740" y="579152"/>
                  </a:lnTo>
                  <a:lnTo>
                    <a:pt x="794892" y="578763"/>
                  </a:lnTo>
                  <a:lnTo>
                    <a:pt x="794198" y="578763"/>
                  </a:lnTo>
                  <a:lnTo>
                    <a:pt x="793736" y="578302"/>
                  </a:lnTo>
                  <a:lnTo>
                    <a:pt x="793158" y="578295"/>
                  </a:lnTo>
                  <a:lnTo>
                    <a:pt x="792734" y="577913"/>
                  </a:lnTo>
                  <a:lnTo>
                    <a:pt x="792311" y="577524"/>
                  </a:lnTo>
                  <a:lnTo>
                    <a:pt x="791810" y="577444"/>
                  </a:lnTo>
                  <a:lnTo>
                    <a:pt x="791232" y="576946"/>
                  </a:lnTo>
                  <a:lnTo>
                    <a:pt x="790655" y="576290"/>
                  </a:lnTo>
                  <a:lnTo>
                    <a:pt x="789808" y="575324"/>
                  </a:lnTo>
                  <a:lnTo>
                    <a:pt x="789424" y="574705"/>
                  </a:lnTo>
                  <a:lnTo>
                    <a:pt x="789040" y="573818"/>
                  </a:lnTo>
                  <a:lnTo>
                    <a:pt x="788655" y="573435"/>
                  </a:lnTo>
                  <a:lnTo>
                    <a:pt x="788271" y="572548"/>
                  </a:lnTo>
                  <a:lnTo>
                    <a:pt x="787848" y="572195"/>
                  </a:lnTo>
                  <a:lnTo>
                    <a:pt x="787502" y="571466"/>
                  </a:lnTo>
                  <a:lnTo>
                    <a:pt x="787003" y="570810"/>
                  </a:lnTo>
                  <a:lnTo>
                    <a:pt x="786656" y="570227"/>
                  </a:lnTo>
                  <a:lnTo>
                    <a:pt x="786118" y="569534"/>
                  </a:lnTo>
                  <a:lnTo>
                    <a:pt x="785733" y="569031"/>
                  </a:lnTo>
                  <a:lnTo>
                    <a:pt x="784924" y="568799"/>
                  </a:lnTo>
                  <a:lnTo>
                    <a:pt x="784421" y="569340"/>
                  </a:lnTo>
                  <a:lnTo>
                    <a:pt x="783610" y="570069"/>
                  </a:lnTo>
                  <a:lnTo>
                    <a:pt x="783069" y="570452"/>
                  </a:lnTo>
                  <a:lnTo>
                    <a:pt x="781988" y="571071"/>
                  </a:lnTo>
                  <a:lnTo>
                    <a:pt x="781486" y="571066"/>
                  </a:lnTo>
                  <a:lnTo>
                    <a:pt x="781175" y="571196"/>
                  </a:lnTo>
                  <a:lnTo>
                    <a:pt x="780559" y="571455"/>
                  </a:lnTo>
                  <a:lnTo>
                    <a:pt x="779806" y="571448"/>
                  </a:lnTo>
                  <a:lnTo>
                    <a:pt x="779055" y="571448"/>
                  </a:lnTo>
                  <a:lnTo>
                    <a:pt x="777936" y="571715"/>
                  </a:lnTo>
                  <a:lnTo>
                    <a:pt x="777396" y="571715"/>
                  </a:lnTo>
                  <a:lnTo>
                    <a:pt x="776701" y="572177"/>
                  </a:lnTo>
                  <a:lnTo>
                    <a:pt x="776045" y="572603"/>
                  </a:lnTo>
                  <a:lnTo>
                    <a:pt x="774462" y="573064"/>
                  </a:lnTo>
                  <a:lnTo>
                    <a:pt x="773612" y="573830"/>
                  </a:lnTo>
                  <a:lnTo>
                    <a:pt x="773034" y="573981"/>
                  </a:lnTo>
                  <a:lnTo>
                    <a:pt x="772338" y="574522"/>
                  </a:lnTo>
                  <a:lnTo>
                    <a:pt x="771565" y="575100"/>
                  </a:lnTo>
                  <a:lnTo>
                    <a:pt x="771563" y="575871"/>
                  </a:lnTo>
                  <a:lnTo>
                    <a:pt x="771870" y="576527"/>
                  </a:lnTo>
                  <a:lnTo>
                    <a:pt x="771869" y="577141"/>
                  </a:lnTo>
                  <a:lnTo>
                    <a:pt x="772676" y="578417"/>
                  </a:lnTo>
                  <a:lnTo>
                    <a:pt x="773228" y="578821"/>
                  </a:lnTo>
                  <a:lnTo>
                    <a:pt x="773524" y="579037"/>
                  </a:lnTo>
                  <a:lnTo>
                    <a:pt x="774023" y="579887"/>
                  </a:lnTo>
                  <a:lnTo>
                    <a:pt x="774600" y="580500"/>
                  </a:lnTo>
                  <a:lnTo>
                    <a:pt x="775217" y="581157"/>
                  </a:lnTo>
                  <a:lnTo>
                    <a:pt x="775600" y="581813"/>
                  </a:lnTo>
                  <a:lnTo>
                    <a:pt x="775599" y="582317"/>
                  </a:lnTo>
                  <a:lnTo>
                    <a:pt x="775328" y="582779"/>
                  </a:lnTo>
                  <a:lnTo>
                    <a:pt x="775327" y="583617"/>
                  </a:lnTo>
                  <a:lnTo>
                    <a:pt x="775326" y="583976"/>
                  </a:lnTo>
                  <a:lnTo>
                    <a:pt x="774977" y="584358"/>
                  </a:lnTo>
                  <a:lnTo>
                    <a:pt x="774553" y="584705"/>
                  </a:lnTo>
                  <a:lnTo>
                    <a:pt x="773510" y="585088"/>
                  </a:lnTo>
                  <a:lnTo>
                    <a:pt x="772662" y="584972"/>
                  </a:lnTo>
                  <a:lnTo>
                    <a:pt x="771544" y="584972"/>
                  </a:lnTo>
                  <a:lnTo>
                    <a:pt x="770580" y="584966"/>
                  </a:lnTo>
                  <a:lnTo>
                    <a:pt x="769384" y="585002"/>
                  </a:lnTo>
                  <a:lnTo>
                    <a:pt x="768690" y="585003"/>
                  </a:lnTo>
                  <a:lnTo>
                    <a:pt x="768072" y="585385"/>
                  </a:lnTo>
                  <a:lnTo>
                    <a:pt x="766953" y="585385"/>
                  </a:lnTo>
                  <a:lnTo>
                    <a:pt x="766105" y="585422"/>
                  </a:lnTo>
                  <a:lnTo>
                    <a:pt x="764986" y="585805"/>
                  </a:lnTo>
                  <a:lnTo>
                    <a:pt x="764213" y="586230"/>
                  </a:lnTo>
                  <a:lnTo>
                    <a:pt x="763441" y="586613"/>
                  </a:lnTo>
                  <a:lnTo>
                    <a:pt x="762437" y="586807"/>
                  </a:lnTo>
                  <a:lnTo>
                    <a:pt x="761548" y="587500"/>
                  </a:lnTo>
                  <a:lnTo>
                    <a:pt x="760854" y="587688"/>
                  </a:lnTo>
                  <a:lnTo>
                    <a:pt x="760197" y="588308"/>
                  </a:lnTo>
                  <a:lnTo>
                    <a:pt x="759811" y="588769"/>
                  </a:lnTo>
                  <a:lnTo>
                    <a:pt x="759231" y="589304"/>
                  </a:lnTo>
                  <a:lnTo>
                    <a:pt x="758186" y="590653"/>
                  </a:lnTo>
                  <a:lnTo>
                    <a:pt x="757259" y="591576"/>
                  </a:lnTo>
                  <a:lnTo>
                    <a:pt x="756988" y="592001"/>
                  </a:lnTo>
                  <a:lnTo>
                    <a:pt x="756022" y="592961"/>
                  </a:lnTo>
                  <a:lnTo>
                    <a:pt x="755564" y="593338"/>
                  </a:lnTo>
                  <a:lnTo>
                    <a:pt x="754901" y="593885"/>
                  </a:lnTo>
                  <a:lnTo>
                    <a:pt x="754514" y="594462"/>
                  </a:lnTo>
                  <a:lnTo>
                    <a:pt x="753508" y="595616"/>
                  </a:lnTo>
                  <a:lnTo>
                    <a:pt x="753507" y="596199"/>
                  </a:lnTo>
                  <a:lnTo>
                    <a:pt x="753583" y="596855"/>
                  </a:lnTo>
                  <a:lnTo>
                    <a:pt x="753968" y="597275"/>
                  </a:lnTo>
                  <a:lnTo>
                    <a:pt x="753966" y="597858"/>
                  </a:lnTo>
                  <a:lnTo>
                    <a:pt x="754506" y="598284"/>
                  </a:lnTo>
                  <a:lnTo>
                    <a:pt x="755083" y="598709"/>
                  </a:lnTo>
                  <a:lnTo>
                    <a:pt x="756007" y="599596"/>
                  </a:lnTo>
                  <a:lnTo>
                    <a:pt x="756391" y="600058"/>
                  </a:lnTo>
                  <a:lnTo>
                    <a:pt x="756391" y="600404"/>
                  </a:lnTo>
                  <a:lnTo>
                    <a:pt x="756391" y="600561"/>
                  </a:lnTo>
                  <a:lnTo>
                    <a:pt x="756736" y="601370"/>
                  </a:lnTo>
                  <a:lnTo>
                    <a:pt x="757120" y="602336"/>
                  </a:lnTo>
                  <a:lnTo>
                    <a:pt x="757118" y="603374"/>
                  </a:lnTo>
                  <a:lnTo>
                    <a:pt x="757116" y="603952"/>
                  </a:lnTo>
                  <a:lnTo>
                    <a:pt x="756729" y="604377"/>
                  </a:lnTo>
                  <a:lnTo>
                    <a:pt x="756653" y="604854"/>
                  </a:lnTo>
                  <a:lnTo>
                    <a:pt x="756612" y="605106"/>
                  </a:lnTo>
                  <a:lnTo>
                    <a:pt x="755722" y="606418"/>
                  </a:lnTo>
                  <a:lnTo>
                    <a:pt x="755297" y="606801"/>
                  </a:lnTo>
                  <a:lnTo>
                    <a:pt x="755093" y="607004"/>
                  </a:lnTo>
                  <a:lnTo>
                    <a:pt x="754408" y="607688"/>
                  </a:lnTo>
                  <a:lnTo>
                    <a:pt x="753558" y="608763"/>
                  </a:lnTo>
                  <a:lnTo>
                    <a:pt x="752939" y="609456"/>
                  </a:lnTo>
                  <a:lnTo>
                    <a:pt x="752705" y="610343"/>
                  </a:lnTo>
                  <a:lnTo>
                    <a:pt x="752240" y="611424"/>
                  </a:lnTo>
                  <a:lnTo>
                    <a:pt x="751854" y="611850"/>
                  </a:lnTo>
                  <a:lnTo>
                    <a:pt x="751774" y="612810"/>
                  </a:lnTo>
                  <a:lnTo>
                    <a:pt x="751077" y="614274"/>
                  </a:lnTo>
                  <a:lnTo>
                    <a:pt x="750651" y="615124"/>
                  </a:lnTo>
                  <a:lnTo>
                    <a:pt x="750649" y="616084"/>
                  </a:lnTo>
                  <a:lnTo>
                    <a:pt x="750261" y="617050"/>
                  </a:lnTo>
                  <a:lnTo>
                    <a:pt x="750258" y="618132"/>
                  </a:lnTo>
                  <a:lnTo>
                    <a:pt x="750257" y="618861"/>
                  </a:lnTo>
                  <a:lnTo>
                    <a:pt x="749869" y="619596"/>
                  </a:lnTo>
                  <a:lnTo>
                    <a:pt x="749868" y="620440"/>
                  </a:lnTo>
                  <a:lnTo>
                    <a:pt x="749670" y="620853"/>
                  </a:lnTo>
                  <a:lnTo>
                    <a:pt x="749481" y="621249"/>
                  </a:lnTo>
                  <a:lnTo>
                    <a:pt x="749479" y="621868"/>
                  </a:lnTo>
                  <a:lnTo>
                    <a:pt x="749092" y="622907"/>
                  </a:lnTo>
                  <a:lnTo>
                    <a:pt x="748394" y="624220"/>
                  </a:lnTo>
                  <a:lnTo>
                    <a:pt x="747737" y="624833"/>
                  </a:lnTo>
                  <a:lnTo>
                    <a:pt x="747736" y="625453"/>
                  </a:lnTo>
                  <a:lnTo>
                    <a:pt x="747733" y="626643"/>
                  </a:lnTo>
                  <a:lnTo>
                    <a:pt x="747731" y="627804"/>
                  </a:lnTo>
                  <a:lnTo>
                    <a:pt x="747729" y="628381"/>
                  </a:lnTo>
                  <a:lnTo>
                    <a:pt x="747382" y="628338"/>
                  </a:lnTo>
                  <a:lnTo>
                    <a:pt x="747071" y="628029"/>
                  </a:lnTo>
                  <a:lnTo>
                    <a:pt x="746613" y="627530"/>
                  </a:lnTo>
                  <a:lnTo>
                    <a:pt x="746111" y="627530"/>
                  </a:lnTo>
                  <a:lnTo>
                    <a:pt x="745379" y="627105"/>
                  </a:lnTo>
                  <a:lnTo>
                    <a:pt x="744878" y="627105"/>
                  </a:lnTo>
                  <a:lnTo>
                    <a:pt x="744339" y="626753"/>
                  </a:lnTo>
                  <a:lnTo>
                    <a:pt x="743683" y="626753"/>
                  </a:lnTo>
                  <a:lnTo>
                    <a:pt x="743091" y="626683"/>
                  </a:lnTo>
                  <a:lnTo>
                    <a:pt x="742950" y="626674"/>
                  </a:lnTo>
                  <a:lnTo>
                    <a:pt x="742449" y="626674"/>
                  </a:lnTo>
                  <a:lnTo>
                    <a:pt x="741369" y="626826"/>
                  </a:lnTo>
                  <a:lnTo>
                    <a:pt x="740829" y="626826"/>
                  </a:lnTo>
                  <a:lnTo>
                    <a:pt x="739842" y="627027"/>
                  </a:lnTo>
                  <a:lnTo>
                    <a:pt x="739517" y="627093"/>
                  </a:lnTo>
                  <a:lnTo>
                    <a:pt x="738977" y="627093"/>
                  </a:lnTo>
                  <a:lnTo>
                    <a:pt x="738013" y="627014"/>
                  </a:lnTo>
                  <a:lnTo>
                    <a:pt x="737589" y="626510"/>
                  </a:lnTo>
                  <a:lnTo>
                    <a:pt x="737630" y="625550"/>
                  </a:lnTo>
                  <a:lnTo>
                    <a:pt x="737787" y="624663"/>
                  </a:lnTo>
                  <a:lnTo>
                    <a:pt x="737788" y="623739"/>
                  </a:lnTo>
                  <a:lnTo>
                    <a:pt x="737790" y="623041"/>
                  </a:lnTo>
                  <a:lnTo>
                    <a:pt x="737985" y="622348"/>
                  </a:lnTo>
                  <a:lnTo>
                    <a:pt x="737986" y="621461"/>
                  </a:lnTo>
                  <a:lnTo>
                    <a:pt x="737989" y="619882"/>
                  </a:lnTo>
                  <a:lnTo>
                    <a:pt x="737991" y="619305"/>
                  </a:lnTo>
                  <a:lnTo>
                    <a:pt x="737645" y="618496"/>
                  </a:lnTo>
                  <a:lnTo>
                    <a:pt x="737647" y="617840"/>
                  </a:lnTo>
                  <a:lnTo>
                    <a:pt x="737649" y="616722"/>
                  </a:lnTo>
                  <a:lnTo>
                    <a:pt x="737264" y="616370"/>
                  </a:lnTo>
                  <a:lnTo>
                    <a:pt x="736882" y="615063"/>
                  </a:lnTo>
                  <a:lnTo>
                    <a:pt x="736420" y="614596"/>
                  </a:lnTo>
                  <a:lnTo>
                    <a:pt x="736344" y="613788"/>
                  </a:lnTo>
                  <a:lnTo>
                    <a:pt x="735882" y="613478"/>
                  </a:lnTo>
                  <a:lnTo>
                    <a:pt x="735498" y="612743"/>
                  </a:lnTo>
                  <a:lnTo>
                    <a:pt x="735075" y="611856"/>
                  </a:lnTo>
                  <a:lnTo>
                    <a:pt x="734691" y="611315"/>
                  </a:lnTo>
                  <a:lnTo>
                    <a:pt x="734230" y="610702"/>
                  </a:lnTo>
                  <a:lnTo>
                    <a:pt x="733884" y="610003"/>
                  </a:lnTo>
                  <a:lnTo>
                    <a:pt x="733345" y="609116"/>
                  </a:lnTo>
                  <a:lnTo>
                    <a:pt x="732692" y="608345"/>
                  </a:lnTo>
                  <a:lnTo>
                    <a:pt x="732616" y="607767"/>
                  </a:lnTo>
                  <a:lnTo>
                    <a:pt x="732194" y="606650"/>
                  </a:lnTo>
                  <a:lnTo>
                    <a:pt x="731772" y="605647"/>
                  </a:lnTo>
                  <a:lnTo>
                    <a:pt x="731350" y="604796"/>
                  </a:lnTo>
                  <a:lnTo>
                    <a:pt x="731352" y="603642"/>
                  </a:lnTo>
                  <a:lnTo>
                    <a:pt x="731353" y="603101"/>
                  </a:lnTo>
                  <a:lnTo>
                    <a:pt x="731354" y="602560"/>
                  </a:lnTo>
                  <a:lnTo>
                    <a:pt x="731357" y="601595"/>
                  </a:lnTo>
                  <a:lnTo>
                    <a:pt x="731744" y="600592"/>
                  </a:lnTo>
                  <a:lnTo>
                    <a:pt x="731746" y="599632"/>
                  </a:lnTo>
                  <a:lnTo>
                    <a:pt x="732134" y="598551"/>
                  </a:lnTo>
                  <a:lnTo>
                    <a:pt x="732561" y="597591"/>
                  </a:lnTo>
                  <a:lnTo>
                    <a:pt x="732563" y="596473"/>
                  </a:lnTo>
                  <a:lnTo>
                    <a:pt x="732951" y="595276"/>
                  </a:lnTo>
                  <a:lnTo>
                    <a:pt x="733377" y="594662"/>
                  </a:lnTo>
                  <a:lnTo>
                    <a:pt x="733379" y="594043"/>
                  </a:lnTo>
                  <a:lnTo>
                    <a:pt x="733380" y="593077"/>
                  </a:lnTo>
                  <a:lnTo>
                    <a:pt x="733267" y="591922"/>
                  </a:lnTo>
                  <a:lnTo>
                    <a:pt x="732844" y="591303"/>
                  </a:lnTo>
                  <a:lnTo>
                    <a:pt x="732460" y="590841"/>
                  </a:lnTo>
                  <a:lnTo>
                    <a:pt x="732460" y="590343"/>
                  </a:lnTo>
                  <a:lnTo>
                    <a:pt x="731651" y="589954"/>
                  </a:lnTo>
                  <a:lnTo>
                    <a:pt x="731190" y="589644"/>
                  </a:lnTo>
                  <a:lnTo>
                    <a:pt x="730649" y="589832"/>
                  </a:lnTo>
                  <a:lnTo>
                    <a:pt x="729530" y="590064"/>
                  </a:lnTo>
                  <a:lnTo>
                    <a:pt x="728411" y="590258"/>
                  </a:lnTo>
                  <a:lnTo>
                    <a:pt x="727601" y="590251"/>
                  </a:lnTo>
                  <a:lnTo>
                    <a:pt x="725335" y="589823"/>
                  </a:lnTo>
                  <a:lnTo>
                    <a:pt x="722886" y="589823"/>
                  </a:lnTo>
                  <a:lnTo>
                    <a:pt x="720892" y="589732"/>
                  </a:lnTo>
                  <a:lnTo>
                    <a:pt x="719441" y="589189"/>
                  </a:lnTo>
                  <a:lnTo>
                    <a:pt x="718807" y="587375"/>
                  </a:lnTo>
                  <a:lnTo>
                    <a:pt x="716924" y="584173"/>
                  </a:lnTo>
                  <a:lnTo>
                    <a:pt x="716357" y="582098"/>
                  </a:lnTo>
                  <a:lnTo>
                    <a:pt x="716011" y="581442"/>
                  </a:lnTo>
                  <a:lnTo>
                    <a:pt x="715896" y="580901"/>
                  </a:lnTo>
                  <a:lnTo>
                    <a:pt x="715396" y="580094"/>
                  </a:lnTo>
                  <a:lnTo>
                    <a:pt x="714819" y="579322"/>
                  </a:lnTo>
                  <a:lnTo>
                    <a:pt x="714242" y="578781"/>
                  </a:lnTo>
                  <a:lnTo>
                    <a:pt x="713819" y="578320"/>
                  </a:lnTo>
                  <a:lnTo>
                    <a:pt x="712895" y="577505"/>
                  </a:lnTo>
                  <a:lnTo>
                    <a:pt x="712047" y="577116"/>
                  </a:lnTo>
                  <a:lnTo>
                    <a:pt x="711083" y="576733"/>
                  </a:lnTo>
                  <a:lnTo>
                    <a:pt x="710196" y="576734"/>
                  </a:lnTo>
                  <a:lnTo>
                    <a:pt x="709503" y="576345"/>
                  </a:lnTo>
                  <a:lnTo>
                    <a:pt x="708616" y="576345"/>
                  </a:lnTo>
                  <a:lnTo>
                    <a:pt x="707498" y="575798"/>
                  </a:lnTo>
                  <a:lnTo>
                    <a:pt x="706999" y="575142"/>
                  </a:lnTo>
                  <a:lnTo>
                    <a:pt x="706306" y="574413"/>
                  </a:lnTo>
                  <a:lnTo>
                    <a:pt x="705767" y="574024"/>
                  </a:lnTo>
                  <a:lnTo>
                    <a:pt x="705575" y="573447"/>
                  </a:lnTo>
                  <a:lnTo>
                    <a:pt x="704960" y="572517"/>
                  </a:lnTo>
                  <a:lnTo>
                    <a:pt x="704344" y="572056"/>
                  </a:lnTo>
                  <a:lnTo>
                    <a:pt x="703534" y="572056"/>
                  </a:lnTo>
                  <a:lnTo>
                    <a:pt x="703034" y="571667"/>
                  </a:lnTo>
                  <a:lnTo>
                    <a:pt x="701671" y="570783"/>
                  </a:lnTo>
                  <a:lnTo>
                    <a:pt x="700091" y="568997"/>
                  </a:lnTo>
                  <a:lnTo>
                    <a:pt x="697997" y="567949"/>
                  </a:lnTo>
                  <a:lnTo>
                    <a:pt x="696369" y="567918"/>
                  </a:lnTo>
                  <a:lnTo>
                    <a:pt x="694857" y="567688"/>
                  </a:lnTo>
                  <a:lnTo>
                    <a:pt x="690409" y="568386"/>
                  </a:lnTo>
                  <a:lnTo>
                    <a:pt x="687296" y="572335"/>
                  </a:lnTo>
                  <a:lnTo>
                    <a:pt x="686252" y="573180"/>
                  </a:lnTo>
                  <a:lnTo>
                    <a:pt x="685517" y="573988"/>
                  </a:lnTo>
                  <a:lnTo>
                    <a:pt x="684528" y="574370"/>
                  </a:lnTo>
                  <a:lnTo>
                    <a:pt x="683897" y="574413"/>
                  </a:lnTo>
                  <a:lnTo>
                    <a:pt x="682700" y="574832"/>
                  </a:lnTo>
                  <a:lnTo>
                    <a:pt x="681620" y="575215"/>
                  </a:lnTo>
                  <a:lnTo>
                    <a:pt x="680925" y="575215"/>
                  </a:lnTo>
                  <a:lnTo>
                    <a:pt x="680038" y="575215"/>
                  </a:lnTo>
                  <a:lnTo>
                    <a:pt x="679074" y="575215"/>
                  </a:lnTo>
                  <a:lnTo>
                    <a:pt x="678187" y="575209"/>
                  </a:lnTo>
                  <a:lnTo>
                    <a:pt x="676837" y="575209"/>
                  </a:lnTo>
                  <a:lnTo>
                    <a:pt x="676259" y="575130"/>
                  </a:lnTo>
                  <a:lnTo>
                    <a:pt x="675409" y="575130"/>
                  </a:lnTo>
                  <a:lnTo>
                    <a:pt x="674021" y="575130"/>
                  </a:lnTo>
                  <a:lnTo>
                    <a:pt x="673405" y="574741"/>
                  </a:lnTo>
                  <a:lnTo>
                    <a:pt x="671862" y="574741"/>
                  </a:lnTo>
                  <a:lnTo>
                    <a:pt x="671631" y="574620"/>
                  </a:lnTo>
                  <a:lnTo>
                    <a:pt x="671536" y="574471"/>
                  </a:lnTo>
                  <a:lnTo>
                    <a:pt x="671093" y="573775"/>
                  </a:lnTo>
                  <a:lnTo>
                    <a:pt x="671096" y="572657"/>
                  </a:lnTo>
                  <a:lnTo>
                    <a:pt x="670710" y="572347"/>
                  </a:lnTo>
                  <a:lnTo>
                    <a:pt x="670712" y="571576"/>
                  </a:lnTo>
                  <a:lnTo>
                    <a:pt x="670250" y="571035"/>
                  </a:lnTo>
                  <a:lnTo>
                    <a:pt x="669867" y="569917"/>
                  </a:lnTo>
                  <a:lnTo>
                    <a:pt x="669485" y="568568"/>
                  </a:lnTo>
                  <a:lnTo>
                    <a:pt x="669370" y="567560"/>
                  </a:lnTo>
                  <a:lnTo>
                    <a:pt x="669333" y="567025"/>
                  </a:lnTo>
                  <a:lnTo>
                    <a:pt x="668719" y="565980"/>
                  </a:lnTo>
                  <a:lnTo>
                    <a:pt x="667872" y="565015"/>
                  </a:lnTo>
                  <a:lnTo>
                    <a:pt x="667335" y="563896"/>
                  </a:lnTo>
                  <a:lnTo>
                    <a:pt x="666642" y="562857"/>
                  </a:lnTo>
                  <a:lnTo>
                    <a:pt x="666142" y="562080"/>
                  </a:lnTo>
                  <a:lnTo>
                    <a:pt x="665450" y="561041"/>
                  </a:lnTo>
                  <a:lnTo>
                    <a:pt x="664719" y="560422"/>
                  </a:lnTo>
                  <a:lnTo>
                    <a:pt x="664567" y="559577"/>
                  </a:lnTo>
                  <a:lnTo>
                    <a:pt x="663836" y="558416"/>
                  </a:lnTo>
                  <a:lnTo>
                    <a:pt x="663146" y="556758"/>
                  </a:lnTo>
                  <a:lnTo>
                    <a:pt x="662684" y="555870"/>
                  </a:lnTo>
                  <a:lnTo>
                    <a:pt x="661839" y="554674"/>
                  </a:lnTo>
                  <a:lnTo>
                    <a:pt x="661725" y="553902"/>
                  </a:lnTo>
                  <a:lnTo>
                    <a:pt x="661015" y="552338"/>
                  </a:lnTo>
                  <a:lnTo>
                    <a:pt x="660230" y="551290"/>
                  </a:lnTo>
                  <a:lnTo>
                    <a:pt x="658955" y="550579"/>
                  </a:lnTo>
                  <a:lnTo>
                    <a:pt x="658531" y="550154"/>
                  </a:lnTo>
                  <a:lnTo>
                    <a:pt x="658031" y="549807"/>
                  </a:lnTo>
                  <a:lnTo>
                    <a:pt x="657491" y="549807"/>
                  </a:lnTo>
                  <a:lnTo>
                    <a:pt x="656913" y="549498"/>
                  </a:lnTo>
                  <a:lnTo>
                    <a:pt x="655988" y="549498"/>
                  </a:lnTo>
                  <a:lnTo>
                    <a:pt x="654869" y="549497"/>
                  </a:lnTo>
                  <a:lnTo>
                    <a:pt x="654445" y="549109"/>
                  </a:lnTo>
                  <a:lnTo>
                    <a:pt x="653868" y="548416"/>
                  </a:lnTo>
                  <a:lnTo>
                    <a:pt x="653408" y="547104"/>
                  </a:lnTo>
                  <a:lnTo>
                    <a:pt x="653564" y="546332"/>
                  </a:lnTo>
                  <a:lnTo>
                    <a:pt x="653565" y="545639"/>
                  </a:lnTo>
                  <a:lnTo>
                    <a:pt x="653606" y="544941"/>
                  </a:lnTo>
                  <a:lnTo>
                    <a:pt x="654031" y="544595"/>
                  </a:lnTo>
                  <a:lnTo>
                    <a:pt x="654187" y="543866"/>
                  </a:lnTo>
                  <a:lnTo>
                    <a:pt x="654922" y="542596"/>
                  </a:lnTo>
                  <a:lnTo>
                    <a:pt x="655890" y="540937"/>
                  </a:lnTo>
                  <a:lnTo>
                    <a:pt x="656703" y="539588"/>
                  </a:lnTo>
                  <a:lnTo>
                    <a:pt x="657129" y="538780"/>
                  </a:lnTo>
                  <a:lnTo>
                    <a:pt x="657555" y="537815"/>
                  </a:lnTo>
                  <a:lnTo>
                    <a:pt x="657944" y="536660"/>
                  </a:lnTo>
                  <a:lnTo>
                    <a:pt x="658409" y="535816"/>
                  </a:lnTo>
                  <a:lnTo>
                    <a:pt x="658874" y="534583"/>
                  </a:lnTo>
                  <a:lnTo>
                    <a:pt x="659339" y="533191"/>
                  </a:lnTo>
                  <a:lnTo>
                    <a:pt x="659341" y="532383"/>
                  </a:lnTo>
                  <a:lnTo>
                    <a:pt x="659729" y="531539"/>
                  </a:lnTo>
                  <a:lnTo>
                    <a:pt x="659731" y="530573"/>
                  </a:lnTo>
                  <a:lnTo>
                    <a:pt x="659465" y="528489"/>
                  </a:lnTo>
                  <a:lnTo>
                    <a:pt x="658965" y="527717"/>
                  </a:lnTo>
                  <a:lnTo>
                    <a:pt x="658466" y="527219"/>
                  </a:lnTo>
                  <a:lnTo>
                    <a:pt x="657658" y="526369"/>
                  </a:lnTo>
                  <a:lnTo>
                    <a:pt x="656772" y="525554"/>
                  </a:lnTo>
                  <a:lnTo>
                    <a:pt x="656311" y="524898"/>
                  </a:lnTo>
                  <a:lnTo>
                    <a:pt x="655502" y="524242"/>
                  </a:lnTo>
                  <a:lnTo>
                    <a:pt x="654809" y="523702"/>
                  </a:lnTo>
                  <a:lnTo>
                    <a:pt x="653692" y="522887"/>
                  </a:lnTo>
                  <a:lnTo>
                    <a:pt x="652844" y="522347"/>
                  </a:lnTo>
                  <a:lnTo>
                    <a:pt x="651882" y="521691"/>
                  </a:lnTo>
                  <a:lnTo>
                    <a:pt x="650879" y="521612"/>
                  </a:lnTo>
                  <a:lnTo>
                    <a:pt x="650378" y="521150"/>
                  </a:lnTo>
                  <a:lnTo>
                    <a:pt x="649454" y="520725"/>
                  </a:lnTo>
                  <a:lnTo>
                    <a:pt x="648722" y="520336"/>
                  </a:lnTo>
                  <a:lnTo>
                    <a:pt x="647604" y="519946"/>
                  </a:lnTo>
                  <a:lnTo>
                    <a:pt x="646872" y="519448"/>
                  </a:lnTo>
                  <a:lnTo>
                    <a:pt x="646101" y="519370"/>
                  </a:lnTo>
                  <a:lnTo>
                    <a:pt x="644945" y="518981"/>
                  </a:lnTo>
                  <a:lnTo>
                    <a:pt x="643942" y="518981"/>
                  </a:lnTo>
                  <a:lnTo>
                    <a:pt x="643056" y="518628"/>
                  </a:lnTo>
                  <a:lnTo>
                    <a:pt x="641474" y="518628"/>
                  </a:lnTo>
                  <a:lnTo>
                    <a:pt x="640954" y="518671"/>
                  </a:lnTo>
                  <a:lnTo>
                    <a:pt x="640163" y="518780"/>
                  </a:lnTo>
                  <a:lnTo>
                    <a:pt x="639160" y="518780"/>
                  </a:lnTo>
                  <a:lnTo>
                    <a:pt x="638735" y="519163"/>
                  </a:lnTo>
                  <a:lnTo>
                    <a:pt x="637616" y="519278"/>
                  </a:lnTo>
                  <a:lnTo>
                    <a:pt x="636882" y="519661"/>
                  </a:lnTo>
                  <a:lnTo>
                    <a:pt x="636303" y="520275"/>
                  </a:lnTo>
                  <a:lnTo>
                    <a:pt x="635685" y="520816"/>
                  </a:lnTo>
                  <a:lnTo>
                    <a:pt x="635142" y="521551"/>
                  </a:lnTo>
                  <a:lnTo>
                    <a:pt x="634679" y="522279"/>
                  </a:lnTo>
                  <a:lnTo>
                    <a:pt x="633943" y="523398"/>
                  </a:lnTo>
                  <a:lnTo>
                    <a:pt x="633054" y="524284"/>
                  </a:lnTo>
                  <a:lnTo>
                    <a:pt x="631624" y="525511"/>
                  </a:lnTo>
                  <a:lnTo>
                    <a:pt x="630927" y="526593"/>
                  </a:lnTo>
                  <a:lnTo>
                    <a:pt x="630154" y="527669"/>
                  </a:lnTo>
                  <a:lnTo>
                    <a:pt x="629419" y="528671"/>
                  </a:lnTo>
                  <a:lnTo>
                    <a:pt x="628955" y="529327"/>
                  </a:lnTo>
                  <a:lnTo>
                    <a:pt x="628104" y="530287"/>
                  </a:lnTo>
                  <a:lnTo>
                    <a:pt x="627176" y="531484"/>
                  </a:lnTo>
                  <a:lnTo>
                    <a:pt x="626557" y="532061"/>
                  </a:lnTo>
                  <a:lnTo>
                    <a:pt x="625592" y="532790"/>
                  </a:lnTo>
                  <a:lnTo>
                    <a:pt x="624895" y="533750"/>
                  </a:lnTo>
                  <a:lnTo>
                    <a:pt x="624778" y="534522"/>
                  </a:lnTo>
                  <a:lnTo>
                    <a:pt x="624120" y="535603"/>
                  </a:lnTo>
                  <a:lnTo>
                    <a:pt x="623654" y="536721"/>
                  </a:lnTo>
                  <a:lnTo>
                    <a:pt x="622919" y="538185"/>
                  </a:lnTo>
                  <a:lnTo>
                    <a:pt x="622454" y="539030"/>
                  </a:lnTo>
                  <a:lnTo>
                    <a:pt x="621912" y="540069"/>
                  </a:lnTo>
                  <a:lnTo>
                    <a:pt x="621369" y="541071"/>
                  </a:lnTo>
                  <a:lnTo>
                    <a:pt x="620750" y="542456"/>
                  </a:lnTo>
                  <a:lnTo>
                    <a:pt x="620207" y="543574"/>
                  </a:lnTo>
                  <a:lnTo>
                    <a:pt x="619588" y="544461"/>
                  </a:lnTo>
                  <a:lnTo>
                    <a:pt x="618930" y="545773"/>
                  </a:lnTo>
                  <a:lnTo>
                    <a:pt x="618194" y="547006"/>
                  </a:lnTo>
                  <a:lnTo>
                    <a:pt x="617229" y="547505"/>
                  </a:lnTo>
                  <a:lnTo>
                    <a:pt x="616495" y="547967"/>
                  </a:lnTo>
                  <a:lnTo>
                    <a:pt x="615722" y="548349"/>
                  </a:lnTo>
                  <a:lnTo>
                    <a:pt x="614640" y="549619"/>
                  </a:lnTo>
                  <a:lnTo>
                    <a:pt x="614253" y="550044"/>
                  </a:lnTo>
                  <a:lnTo>
                    <a:pt x="613866" y="550773"/>
                  </a:lnTo>
                  <a:lnTo>
                    <a:pt x="613285" y="551812"/>
                  </a:lnTo>
                  <a:lnTo>
                    <a:pt x="612511" y="553277"/>
                  </a:lnTo>
                  <a:lnTo>
                    <a:pt x="611582" y="554546"/>
                  </a:lnTo>
                  <a:lnTo>
                    <a:pt x="610769" y="555664"/>
                  </a:lnTo>
                  <a:lnTo>
                    <a:pt x="609958" y="556745"/>
                  </a:lnTo>
                  <a:lnTo>
                    <a:pt x="609223" y="557590"/>
                  </a:lnTo>
                  <a:lnTo>
                    <a:pt x="608642" y="558325"/>
                  </a:lnTo>
                  <a:lnTo>
                    <a:pt x="607676" y="559285"/>
                  </a:lnTo>
                  <a:lnTo>
                    <a:pt x="606711" y="559784"/>
                  </a:lnTo>
                  <a:lnTo>
                    <a:pt x="605707" y="560360"/>
                  </a:lnTo>
                  <a:lnTo>
                    <a:pt x="604432" y="561320"/>
                  </a:lnTo>
                  <a:lnTo>
                    <a:pt x="603428" y="561782"/>
                  </a:lnTo>
                  <a:lnTo>
                    <a:pt x="602232" y="562323"/>
                  </a:lnTo>
                  <a:lnTo>
                    <a:pt x="601075" y="562317"/>
                  </a:lnTo>
                  <a:lnTo>
                    <a:pt x="599139" y="563498"/>
                  </a:lnTo>
                  <a:lnTo>
                    <a:pt x="595036" y="562375"/>
                  </a:lnTo>
                  <a:lnTo>
                    <a:pt x="594274" y="562165"/>
                  </a:lnTo>
                  <a:lnTo>
                    <a:pt x="593543" y="560458"/>
                  </a:lnTo>
                  <a:lnTo>
                    <a:pt x="592627" y="558948"/>
                  </a:lnTo>
                  <a:lnTo>
                    <a:pt x="590722" y="556943"/>
                  </a:lnTo>
                  <a:lnTo>
                    <a:pt x="589968" y="555582"/>
                  </a:lnTo>
                  <a:lnTo>
                    <a:pt x="589773" y="554664"/>
                  </a:lnTo>
                  <a:lnTo>
                    <a:pt x="588705" y="552310"/>
                  </a:lnTo>
                  <a:lnTo>
                    <a:pt x="587304" y="550323"/>
                  </a:lnTo>
                  <a:lnTo>
                    <a:pt x="586267" y="548705"/>
                  </a:lnTo>
                  <a:lnTo>
                    <a:pt x="585165" y="546469"/>
                  </a:lnTo>
                  <a:lnTo>
                    <a:pt x="584823" y="544822"/>
                  </a:lnTo>
                  <a:lnTo>
                    <a:pt x="584783" y="543896"/>
                  </a:lnTo>
                  <a:lnTo>
                    <a:pt x="584100" y="540597"/>
                  </a:lnTo>
                  <a:lnTo>
                    <a:pt x="583559" y="539731"/>
                  </a:lnTo>
                  <a:lnTo>
                    <a:pt x="581762" y="537526"/>
                  </a:lnTo>
                  <a:lnTo>
                    <a:pt x="579383" y="535272"/>
                  </a:lnTo>
                  <a:lnTo>
                    <a:pt x="578698" y="534643"/>
                  </a:lnTo>
                  <a:lnTo>
                    <a:pt x="575067" y="531165"/>
                  </a:lnTo>
                  <a:lnTo>
                    <a:pt x="574528" y="530339"/>
                  </a:lnTo>
                  <a:lnTo>
                    <a:pt x="574770" y="528780"/>
                  </a:lnTo>
                  <a:lnTo>
                    <a:pt x="576014" y="527100"/>
                  </a:lnTo>
                  <a:lnTo>
                    <a:pt x="577218" y="525424"/>
                  </a:lnTo>
                  <a:lnTo>
                    <a:pt x="577864" y="523346"/>
                  </a:lnTo>
                  <a:lnTo>
                    <a:pt x="577619" y="521268"/>
                  </a:lnTo>
                  <a:lnTo>
                    <a:pt x="577272" y="520393"/>
                  </a:lnTo>
                  <a:lnTo>
                    <a:pt x="576200" y="518853"/>
                  </a:lnTo>
                  <a:lnTo>
                    <a:pt x="574530" y="516915"/>
                  </a:lnTo>
                  <a:lnTo>
                    <a:pt x="573992" y="516086"/>
                  </a:lnTo>
                  <a:lnTo>
                    <a:pt x="572455" y="513640"/>
                  </a:lnTo>
                  <a:lnTo>
                    <a:pt x="571530" y="511010"/>
                  </a:lnTo>
                  <a:lnTo>
                    <a:pt x="571300" y="510168"/>
                  </a:lnTo>
                  <a:lnTo>
                    <a:pt x="570350" y="507890"/>
                  </a:lnTo>
                  <a:lnTo>
                    <a:pt x="569714" y="506705"/>
                  </a:lnTo>
                  <a:lnTo>
                    <a:pt x="568555" y="506295"/>
                  </a:lnTo>
                  <a:lnTo>
                    <a:pt x="568385" y="505602"/>
                  </a:lnTo>
                  <a:lnTo>
                    <a:pt x="568157" y="505189"/>
                  </a:lnTo>
                  <a:lnTo>
                    <a:pt x="566774" y="503270"/>
                  </a:lnTo>
                  <a:lnTo>
                    <a:pt x="563383" y="499302"/>
                  </a:lnTo>
                  <a:lnTo>
                    <a:pt x="562933" y="497978"/>
                  </a:lnTo>
                  <a:lnTo>
                    <a:pt x="561603" y="496015"/>
                  </a:lnTo>
                  <a:lnTo>
                    <a:pt x="559486" y="493786"/>
                  </a:lnTo>
                  <a:lnTo>
                    <a:pt x="558837" y="493500"/>
                  </a:lnTo>
                  <a:lnTo>
                    <a:pt x="558275" y="493069"/>
                  </a:lnTo>
                  <a:lnTo>
                    <a:pt x="557078" y="491307"/>
                  </a:lnTo>
                  <a:lnTo>
                    <a:pt x="555690" y="489691"/>
                  </a:lnTo>
                  <a:lnTo>
                    <a:pt x="554394" y="488658"/>
                  </a:lnTo>
                  <a:lnTo>
                    <a:pt x="550897" y="486665"/>
                  </a:lnTo>
                  <a:lnTo>
                    <a:pt x="549784" y="486258"/>
                  </a:lnTo>
                  <a:lnTo>
                    <a:pt x="548612" y="486137"/>
                  </a:lnTo>
                  <a:lnTo>
                    <a:pt x="547471" y="485772"/>
                  </a:lnTo>
                  <a:lnTo>
                    <a:pt x="547127" y="485468"/>
                  </a:lnTo>
                  <a:lnTo>
                    <a:pt x="546960" y="485019"/>
                  </a:lnTo>
                  <a:lnTo>
                    <a:pt x="547214" y="484351"/>
                  </a:lnTo>
                  <a:lnTo>
                    <a:pt x="547286" y="483409"/>
                  </a:lnTo>
                  <a:lnTo>
                    <a:pt x="548037" y="481665"/>
                  </a:lnTo>
                  <a:lnTo>
                    <a:pt x="548045" y="480730"/>
                  </a:lnTo>
                  <a:lnTo>
                    <a:pt x="548356" y="480086"/>
                  </a:lnTo>
                  <a:lnTo>
                    <a:pt x="548437" y="479624"/>
                  </a:lnTo>
                  <a:lnTo>
                    <a:pt x="548372" y="477959"/>
                  </a:lnTo>
                  <a:lnTo>
                    <a:pt x="547981" y="477115"/>
                  </a:lnTo>
                  <a:lnTo>
                    <a:pt x="547964" y="476404"/>
                  </a:lnTo>
                  <a:lnTo>
                    <a:pt x="546552" y="474806"/>
                  </a:lnTo>
                  <a:lnTo>
                    <a:pt x="545774" y="473342"/>
                  </a:lnTo>
                  <a:lnTo>
                    <a:pt x="544966" y="472170"/>
                  </a:lnTo>
                  <a:lnTo>
                    <a:pt x="544026" y="469496"/>
                  </a:lnTo>
                  <a:lnTo>
                    <a:pt x="543430" y="468470"/>
                  </a:lnTo>
                  <a:lnTo>
                    <a:pt x="543106" y="468129"/>
                  </a:lnTo>
                  <a:lnTo>
                    <a:pt x="542429" y="467899"/>
                  </a:lnTo>
                  <a:lnTo>
                    <a:pt x="541814" y="467200"/>
                  </a:lnTo>
                  <a:lnTo>
                    <a:pt x="540765" y="466640"/>
                  </a:lnTo>
                  <a:lnTo>
                    <a:pt x="539361" y="465790"/>
                  </a:lnTo>
                  <a:lnTo>
                    <a:pt x="538719" y="466118"/>
                  </a:lnTo>
                  <a:lnTo>
                    <a:pt x="538026" y="466282"/>
                  </a:lnTo>
                  <a:lnTo>
                    <a:pt x="537624" y="466543"/>
                  </a:lnTo>
                  <a:lnTo>
                    <a:pt x="537336" y="466908"/>
                  </a:lnTo>
                  <a:lnTo>
                    <a:pt x="536416" y="468834"/>
                  </a:lnTo>
                  <a:lnTo>
                    <a:pt x="535663" y="470043"/>
                  </a:lnTo>
                  <a:lnTo>
                    <a:pt x="535409" y="470711"/>
                  </a:lnTo>
                  <a:lnTo>
                    <a:pt x="535063" y="471021"/>
                  </a:lnTo>
                  <a:lnTo>
                    <a:pt x="533433" y="471975"/>
                  </a:lnTo>
                  <a:lnTo>
                    <a:pt x="532486" y="471884"/>
                  </a:lnTo>
                  <a:lnTo>
                    <a:pt x="530996" y="471161"/>
                  </a:lnTo>
                  <a:lnTo>
                    <a:pt x="530052" y="471179"/>
                  </a:lnTo>
                  <a:lnTo>
                    <a:pt x="529218" y="470784"/>
                  </a:lnTo>
                  <a:lnTo>
                    <a:pt x="528503" y="470827"/>
                  </a:lnTo>
                  <a:lnTo>
                    <a:pt x="527125" y="470475"/>
                  </a:lnTo>
                  <a:lnTo>
                    <a:pt x="525940" y="470456"/>
                  </a:lnTo>
                  <a:lnTo>
                    <a:pt x="525059" y="470116"/>
                  </a:lnTo>
                  <a:lnTo>
                    <a:pt x="522930" y="470164"/>
                  </a:lnTo>
                  <a:lnTo>
                    <a:pt x="520140" y="469630"/>
                  </a:lnTo>
                  <a:lnTo>
                    <a:pt x="517767" y="469606"/>
                  </a:lnTo>
                  <a:lnTo>
                    <a:pt x="517308" y="469678"/>
                  </a:lnTo>
                  <a:lnTo>
                    <a:pt x="516683" y="470025"/>
                  </a:lnTo>
                  <a:lnTo>
                    <a:pt x="515015" y="471355"/>
                  </a:lnTo>
                  <a:lnTo>
                    <a:pt x="513440" y="472801"/>
                  </a:lnTo>
                  <a:lnTo>
                    <a:pt x="512990" y="472874"/>
                  </a:lnTo>
                  <a:lnTo>
                    <a:pt x="509944" y="472771"/>
                  </a:lnTo>
                  <a:lnTo>
                    <a:pt x="509207" y="472716"/>
                  </a:lnTo>
                  <a:lnTo>
                    <a:pt x="507794" y="472886"/>
                  </a:lnTo>
                  <a:lnTo>
                    <a:pt x="505892" y="473852"/>
                  </a:lnTo>
                  <a:lnTo>
                    <a:pt x="505069" y="474678"/>
                  </a:lnTo>
                  <a:lnTo>
                    <a:pt x="503981" y="475158"/>
                  </a:lnTo>
                  <a:lnTo>
                    <a:pt x="503423" y="475596"/>
                  </a:lnTo>
                  <a:lnTo>
                    <a:pt x="502560" y="475985"/>
                  </a:lnTo>
                  <a:lnTo>
                    <a:pt x="502096" y="476088"/>
                  </a:lnTo>
                  <a:lnTo>
                    <a:pt x="501155" y="476106"/>
                  </a:lnTo>
                  <a:lnTo>
                    <a:pt x="500515" y="476422"/>
                  </a:lnTo>
                  <a:lnTo>
                    <a:pt x="497666" y="476538"/>
                  </a:lnTo>
                  <a:lnTo>
                    <a:pt x="496829" y="476137"/>
                  </a:lnTo>
                  <a:lnTo>
                    <a:pt x="495637" y="476197"/>
                  </a:lnTo>
                  <a:lnTo>
                    <a:pt x="494749" y="475894"/>
                  </a:lnTo>
                  <a:lnTo>
                    <a:pt x="493811" y="475808"/>
                  </a:lnTo>
                  <a:lnTo>
                    <a:pt x="492078" y="475019"/>
                  </a:lnTo>
                  <a:lnTo>
                    <a:pt x="491621" y="474952"/>
                  </a:lnTo>
                  <a:lnTo>
                    <a:pt x="490433" y="475043"/>
                  </a:lnTo>
                  <a:lnTo>
                    <a:pt x="489739" y="475207"/>
                  </a:lnTo>
                  <a:lnTo>
                    <a:pt x="489171" y="475638"/>
                  </a:lnTo>
                  <a:lnTo>
                    <a:pt x="488265" y="475851"/>
                  </a:lnTo>
                  <a:lnTo>
                    <a:pt x="487717" y="476312"/>
                  </a:lnTo>
                  <a:lnTo>
                    <a:pt x="487068" y="476598"/>
                  </a:lnTo>
                  <a:lnTo>
                    <a:pt x="486357" y="476592"/>
                  </a:lnTo>
                  <a:lnTo>
                    <a:pt x="485434" y="476386"/>
                  </a:lnTo>
                  <a:lnTo>
                    <a:pt x="484246" y="476373"/>
                  </a:lnTo>
                  <a:lnTo>
                    <a:pt x="482637" y="476756"/>
                  </a:lnTo>
                  <a:lnTo>
                    <a:pt x="480269" y="476768"/>
                  </a:lnTo>
                  <a:lnTo>
                    <a:pt x="479570" y="476641"/>
                  </a:lnTo>
                  <a:lnTo>
                    <a:pt x="477783" y="476021"/>
                  </a:lnTo>
                  <a:lnTo>
                    <a:pt x="476450" y="475037"/>
                  </a:lnTo>
                  <a:lnTo>
                    <a:pt x="475198" y="473950"/>
                  </a:lnTo>
                  <a:lnTo>
                    <a:pt x="474707" y="473606"/>
                  </a:lnTo>
                  <a:lnTo>
                    <a:pt x="474190" y="473244"/>
                  </a:lnTo>
                  <a:lnTo>
                    <a:pt x="473698" y="472722"/>
                  </a:lnTo>
                  <a:lnTo>
                    <a:pt x="473524" y="471804"/>
                  </a:lnTo>
                  <a:lnTo>
                    <a:pt x="473144" y="470942"/>
                  </a:lnTo>
                  <a:lnTo>
                    <a:pt x="472989" y="469290"/>
                  </a:lnTo>
                  <a:lnTo>
                    <a:pt x="473123" y="468111"/>
                  </a:lnTo>
                  <a:lnTo>
                    <a:pt x="473011" y="464089"/>
                  </a:lnTo>
                  <a:lnTo>
                    <a:pt x="472760" y="461974"/>
                  </a:lnTo>
                  <a:lnTo>
                    <a:pt x="472152" y="460183"/>
                  </a:lnTo>
                  <a:lnTo>
                    <a:pt x="470603" y="458104"/>
                  </a:lnTo>
                  <a:lnTo>
                    <a:pt x="468599" y="456835"/>
                  </a:lnTo>
                  <a:lnTo>
                    <a:pt x="468162" y="456665"/>
                  </a:lnTo>
                  <a:lnTo>
                    <a:pt x="467686" y="456610"/>
                  </a:lnTo>
                  <a:lnTo>
                    <a:pt x="466883" y="456118"/>
                  </a:lnTo>
                  <a:lnTo>
                    <a:pt x="465778" y="455650"/>
                  </a:lnTo>
                  <a:lnTo>
                    <a:pt x="464911" y="455918"/>
                  </a:lnTo>
                  <a:lnTo>
                    <a:pt x="463657" y="455905"/>
                  </a:lnTo>
                  <a:lnTo>
                    <a:pt x="462289" y="456300"/>
                  </a:lnTo>
                  <a:lnTo>
                    <a:pt x="461572" y="456294"/>
                  </a:lnTo>
                  <a:lnTo>
                    <a:pt x="460846" y="456884"/>
                  </a:lnTo>
                  <a:lnTo>
                    <a:pt x="459809" y="457461"/>
                  </a:lnTo>
                  <a:lnTo>
                    <a:pt x="458441" y="458403"/>
                  </a:lnTo>
                  <a:lnTo>
                    <a:pt x="454887" y="458414"/>
                  </a:lnTo>
                  <a:lnTo>
                    <a:pt x="453061" y="458882"/>
                  </a:lnTo>
                  <a:lnTo>
                    <a:pt x="449167" y="461556"/>
                  </a:lnTo>
                  <a:lnTo>
                    <a:pt x="448254" y="462297"/>
                  </a:lnTo>
                  <a:lnTo>
                    <a:pt x="447536" y="462303"/>
                  </a:lnTo>
                  <a:lnTo>
                    <a:pt x="446157" y="462625"/>
                  </a:lnTo>
                  <a:lnTo>
                    <a:pt x="445494" y="462363"/>
                  </a:lnTo>
                  <a:lnTo>
                    <a:pt x="443355" y="462509"/>
                  </a:lnTo>
                  <a:lnTo>
                    <a:pt x="442577" y="462023"/>
                  </a:lnTo>
                  <a:lnTo>
                    <a:pt x="441872" y="461944"/>
                  </a:lnTo>
                  <a:lnTo>
                    <a:pt x="441137" y="461343"/>
                  </a:lnTo>
                  <a:lnTo>
                    <a:pt x="440390" y="460414"/>
                  </a:lnTo>
                  <a:lnTo>
                    <a:pt x="439698" y="460268"/>
                  </a:lnTo>
                  <a:lnTo>
                    <a:pt x="439009" y="459630"/>
                  </a:lnTo>
                  <a:lnTo>
                    <a:pt x="437328" y="458730"/>
                  </a:lnTo>
                  <a:lnTo>
                    <a:pt x="436876" y="458676"/>
                  </a:lnTo>
                  <a:lnTo>
                    <a:pt x="435454" y="458797"/>
                  </a:lnTo>
                  <a:lnTo>
                    <a:pt x="434758" y="458663"/>
                  </a:lnTo>
                  <a:lnTo>
                    <a:pt x="433640" y="458256"/>
                  </a:lnTo>
                  <a:lnTo>
                    <a:pt x="432303" y="457291"/>
                  </a:lnTo>
                  <a:lnTo>
                    <a:pt x="431292" y="456276"/>
                  </a:lnTo>
                  <a:lnTo>
                    <a:pt x="430130" y="456221"/>
                  </a:lnTo>
                  <a:lnTo>
                    <a:pt x="428413" y="455419"/>
                  </a:lnTo>
                  <a:lnTo>
                    <a:pt x="427233" y="455486"/>
                  </a:lnTo>
                  <a:lnTo>
                    <a:pt x="426316" y="455729"/>
                  </a:lnTo>
                  <a:lnTo>
                    <a:pt x="425261" y="456264"/>
                  </a:lnTo>
                  <a:lnTo>
                    <a:pt x="424319" y="456986"/>
                  </a:lnTo>
                  <a:lnTo>
                    <a:pt x="423407" y="457218"/>
                  </a:lnTo>
                  <a:lnTo>
                    <a:pt x="422118" y="457813"/>
                  </a:lnTo>
                  <a:lnTo>
                    <a:pt x="420708" y="457959"/>
                  </a:lnTo>
                  <a:lnTo>
                    <a:pt x="419795" y="458208"/>
                  </a:lnTo>
                  <a:lnTo>
                    <a:pt x="417666" y="458287"/>
                  </a:lnTo>
                  <a:lnTo>
                    <a:pt x="416980" y="458099"/>
                  </a:lnTo>
                  <a:lnTo>
                    <a:pt x="415571" y="457904"/>
                  </a:lnTo>
                  <a:lnTo>
                    <a:pt x="414892" y="457685"/>
                  </a:lnTo>
                  <a:lnTo>
                    <a:pt x="413239" y="457637"/>
                  </a:lnTo>
                  <a:lnTo>
                    <a:pt x="410542" y="456732"/>
                  </a:lnTo>
                  <a:lnTo>
                    <a:pt x="409974" y="456300"/>
                  </a:lnTo>
                  <a:lnTo>
                    <a:pt x="409278" y="456233"/>
                  </a:lnTo>
                  <a:lnTo>
                    <a:pt x="408852" y="456069"/>
                  </a:lnTo>
                  <a:lnTo>
                    <a:pt x="407854" y="455413"/>
                  </a:lnTo>
                  <a:lnTo>
                    <a:pt x="406570" y="454374"/>
                  </a:lnTo>
                  <a:lnTo>
                    <a:pt x="404563" y="453669"/>
                  </a:lnTo>
                  <a:lnTo>
                    <a:pt x="403173" y="453979"/>
                  </a:lnTo>
                  <a:lnTo>
                    <a:pt x="402511" y="454240"/>
                  </a:lnTo>
                  <a:lnTo>
                    <a:pt x="400674" y="455729"/>
                  </a:lnTo>
                  <a:lnTo>
                    <a:pt x="399251" y="456579"/>
                  </a:lnTo>
                  <a:lnTo>
                    <a:pt x="396506" y="458833"/>
                  </a:lnTo>
                  <a:lnTo>
                    <a:pt x="395385" y="459216"/>
                  </a:lnTo>
                  <a:lnTo>
                    <a:pt x="394596" y="459745"/>
                  </a:lnTo>
                  <a:lnTo>
                    <a:pt x="393895" y="459842"/>
                  </a:lnTo>
                  <a:lnTo>
                    <a:pt x="393078" y="460297"/>
                  </a:lnTo>
                  <a:lnTo>
                    <a:pt x="391713" y="460687"/>
                  </a:lnTo>
                  <a:lnTo>
                    <a:pt x="390291" y="460729"/>
                  </a:lnTo>
                  <a:lnTo>
                    <a:pt x="389620" y="460960"/>
                  </a:lnTo>
                  <a:lnTo>
                    <a:pt x="388681" y="461027"/>
                  </a:lnTo>
                  <a:lnTo>
                    <a:pt x="386674" y="461756"/>
                  </a:lnTo>
                  <a:lnTo>
                    <a:pt x="384310" y="461834"/>
                  </a:lnTo>
                  <a:lnTo>
                    <a:pt x="382952" y="462248"/>
                  </a:lnTo>
                  <a:lnTo>
                    <a:pt x="382014" y="462345"/>
                  </a:lnTo>
                  <a:lnTo>
                    <a:pt x="381356" y="462606"/>
                  </a:lnTo>
                  <a:lnTo>
                    <a:pt x="378430" y="464630"/>
                  </a:lnTo>
                  <a:lnTo>
                    <a:pt x="377769" y="464897"/>
                  </a:lnTo>
                  <a:lnTo>
                    <a:pt x="377069" y="464824"/>
                  </a:lnTo>
                  <a:lnTo>
                    <a:pt x="375945" y="464447"/>
                  </a:lnTo>
                  <a:lnTo>
                    <a:pt x="374355" y="463414"/>
                  </a:lnTo>
                  <a:lnTo>
                    <a:pt x="373893" y="463384"/>
                  </a:lnTo>
                  <a:lnTo>
                    <a:pt x="372239" y="463609"/>
                  </a:lnTo>
                  <a:lnTo>
                    <a:pt x="371797" y="463773"/>
                  </a:lnTo>
                  <a:lnTo>
                    <a:pt x="371206" y="464161"/>
                  </a:lnTo>
                  <a:lnTo>
                    <a:pt x="369403" y="466057"/>
                  </a:lnTo>
                  <a:lnTo>
                    <a:pt x="368480" y="466172"/>
                  </a:lnTo>
                  <a:lnTo>
                    <a:pt x="367872" y="466549"/>
                  </a:lnTo>
                  <a:lnTo>
                    <a:pt x="367326" y="467321"/>
                  </a:lnTo>
                  <a:lnTo>
                    <a:pt x="366657" y="468840"/>
                  </a:lnTo>
                  <a:lnTo>
                    <a:pt x="365788" y="470250"/>
                  </a:lnTo>
                  <a:lnTo>
                    <a:pt x="365267" y="471300"/>
                  </a:lnTo>
                  <a:lnTo>
                    <a:pt x="364653" y="471664"/>
                  </a:lnTo>
                  <a:lnTo>
                    <a:pt x="363952" y="471799"/>
                  </a:lnTo>
                  <a:lnTo>
                    <a:pt x="363011" y="471829"/>
                  </a:lnTo>
                  <a:lnTo>
                    <a:pt x="362093" y="472127"/>
                  </a:lnTo>
                  <a:lnTo>
                    <a:pt x="361732" y="472394"/>
                  </a:lnTo>
                  <a:lnTo>
                    <a:pt x="361518" y="472831"/>
                  </a:lnTo>
                  <a:lnTo>
                    <a:pt x="361227" y="473980"/>
                  </a:lnTo>
                  <a:lnTo>
                    <a:pt x="360347" y="475389"/>
                  </a:lnTo>
                  <a:lnTo>
                    <a:pt x="360261" y="476319"/>
                  </a:lnTo>
                  <a:lnTo>
                    <a:pt x="359903" y="477193"/>
                  </a:lnTo>
                  <a:lnTo>
                    <a:pt x="358472" y="479375"/>
                  </a:lnTo>
                  <a:lnTo>
                    <a:pt x="357728" y="480292"/>
                  </a:lnTo>
                  <a:lnTo>
                    <a:pt x="354751" y="484861"/>
                  </a:lnTo>
                  <a:lnTo>
                    <a:pt x="354151" y="485590"/>
                  </a:lnTo>
                  <a:lnTo>
                    <a:pt x="352144" y="487606"/>
                  </a:lnTo>
                  <a:lnTo>
                    <a:pt x="351580" y="488032"/>
                  </a:lnTo>
                  <a:lnTo>
                    <a:pt x="350740" y="488475"/>
                  </a:lnTo>
                  <a:lnTo>
                    <a:pt x="350286" y="488603"/>
                  </a:lnTo>
                  <a:lnTo>
                    <a:pt x="349338" y="488658"/>
                  </a:lnTo>
                  <a:lnTo>
                    <a:pt x="347934" y="488463"/>
                  </a:lnTo>
                  <a:lnTo>
                    <a:pt x="346039" y="488512"/>
                  </a:lnTo>
                  <a:lnTo>
                    <a:pt x="344431" y="488129"/>
                  </a:lnTo>
                  <a:lnTo>
                    <a:pt x="342536" y="488220"/>
                  </a:lnTo>
                  <a:lnTo>
                    <a:pt x="340172" y="488081"/>
                  </a:lnTo>
                  <a:lnTo>
                    <a:pt x="339058" y="488469"/>
                  </a:lnTo>
                  <a:lnTo>
                    <a:pt x="338592" y="488555"/>
                  </a:lnTo>
                  <a:lnTo>
                    <a:pt x="337882" y="488524"/>
                  </a:lnTo>
                  <a:lnTo>
                    <a:pt x="336775" y="488949"/>
                  </a:lnTo>
                  <a:lnTo>
                    <a:pt x="335616" y="489162"/>
                  </a:lnTo>
                  <a:lnTo>
                    <a:pt x="332036" y="491021"/>
                  </a:lnTo>
                  <a:lnTo>
                    <a:pt x="331358" y="491185"/>
                  </a:lnTo>
                  <a:lnTo>
                    <a:pt x="328270" y="491240"/>
                  </a:lnTo>
                  <a:lnTo>
                    <a:pt x="327158" y="490888"/>
                  </a:lnTo>
                  <a:lnTo>
                    <a:pt x="325967" y="490936"/>
                  </a:lnTo>
                  <a:lnTo>
                    <a:pt x="325281" y="490760"/>
                  </a:lnTo>
                  <a:lnTo>
                    <a:pt x="324235" y="490243"/>
                  </a:lnTo>
                  <a:lnTo>
                    <a:pt x="323753" y="490292"/>
                  </a:lnTo>
                  <a:lnTo>
                    <a:pt x="322871" y="490620"/>
                  </a:lnTo>
                  <a:lnTo>
                    <a:pt x="321212" y="490639"/>
                  </a:lnTo>
                  <a:lnTo>
                    <a:pt x="320113" y="491076"/>
                  </a:lnTo>
                  <a:lnTo>
                    <a:pt x="319645" y="491137"/>
                  </a:lnTo>
                  <a:lnTo>
                    <a:pt x="314669" y="491203"/>
                  </a:lnTo>
                  <a:lnTo>
                    <a:pt x="313969" y="491094"/>
                  </a:lnTo>
                  <a:lnTo>
                    <a:pt x="313311" y="490827"/>
                  </a:lnTo>
                  <a:lnTo>
                    <a:pt x="311179" y="490899"/>
                  </a:lnTo>
                  <a:lnTo>
                    <a:pt x="309535" y="490693"/>
                  </a:lnTo>
                  <a:lnTo>
                    <a:pt x="309306" y="490690"/>
                  </a:lnTo>
                  <a:lnTo>
                    <a:pt x="308113" y="490681"/>
                  </a:lnTo>
                  <a:lnTo>
                    <a:pt x="307965" y="491112"/>
                  </a:lnTo>
                  <a:lnTo>
                    <a:pt x="307477" y="491628"/>
                  </a:lnTo>
                  <a:lnTo>
                    <a:pt x="306768" y="491713"/>
                  </a:lnTo>
                  <a:lnTo>
                    <a:pt x="306417" y="492023"/>
                  </a:lnTo>
                  <a:lnTo>
                    <a:pt x="305927" y="492838"/>
                  </a:lnTo>
                  <a:lnTo>
                    <a:pt x="305418" y="493336"/>
                  </a:lnTo>
                  <a:lnTo>
                    <a:pt x="305196" y="494235"/>
                  </a:lnTo>
                  <a:lnTo>
                    <a:pt x="304308" y="495353"/>
                  </a:lnTo>
                  <a:lnTo>
                    <a:pt x="303999" y="496969"/>
                  </a:lnTo>
                  <a:lnTo>
                    <a:pt x="303365" y="497972"/>
                  </a:lnTo>
                  <a:lnTo>
                    <a:pt x="303394" y="498919"/>
                  </a:lnTo>
                  <a:lnTo>
                    <a:pt x="303184" y="500802"/>
                  </a:lnTo>
                  <a:lnTo>
                    <a:pt x="303174" y="501750"/>
                  </a:lnTo>
                  <a:lnTo>
                    <a:pt x="302764" y="502686"/>
                  </a:lnTo>
                  <a:lnTo>
                    <a:pt x="302786" y="503403"/>
                  </a:lnTo>
                  <a:lnTo>
                    <a:pt x="302615" y="504333"/>
                  </a:lnTo>
                  <a:lnTo>
                    <a:pt x="302794" y="510730"/>
                  </a:lnTo>
                  <a:lnTo>
                    <a:pt x="302681" y="511301"/>
                  </a:lnTo>
                  <a:lnTo>
                    <a:pt x="302524" y="511878"/>
                  </a:lnTo>
                  <a:lnTo>
                    <a:pt x="302418" y="513895"/>
                  </a:lnTo>
                  <a:lnTo>
                    <a:pt x="302944" y="515341"/>
                  </a:lnTo>
                  <a:lnTo>
                    <a:pt x="304058" y="516957"/>
                  </a:lnTo>
                  <a:lnTo>
                    <a:pt x="304479" y="517753"/>
                  </a:lnTo>
                  <a:lnTo>
                    <a:pt x="305509" y="520104"/>
                  </a:lnTo>
                  <a:lnTo>
                    <a:pt x="305839" y="525080"/>
                  </a:lnTo>
                  <a:lnTo>
                    <a:pt x="307039" y="528704"/>
                  </a:lnTo>
                  <a:lnTo>
                    <a:pt x="307229" y="529509"/>
                  </a:lnTo>
                  <a:lnTo>
                    <a:pt x="309870" y="536046"/>
                  </a:lnTo>
                  <a:lnTo>
                    <a:pt x="312154" y="538771"/>
                  </a:lnTo>
                  <a:lnTo>
                    <a:pt x="314361" y="544205"/>
                  </a:lnTo>
                  <a:lnTo>
                    <a:pt x="312924" y="546785"/>
                  </a:lnTo>
                  <a:lnTo>
                    <a:pt x="311710" y="548227"/>
                  </a:lnTo>
                  <a:lnTo>
                    <a:pt x="310243" y="550111"/>
                  </a:lnTo>
                  <a:lnTo>
                    <a:pt x="308816" y="552921"/>
                  </a:lnTo>
                  <a:lnTo>
                    <a:pt x="307101" y="555315"/>
                  </a:lnTo>
                  <a:lnTo>
                    <a:pt x="304734" y="557854"/>
                  </a:lnTo>
                  <a:lnTo>
                    <a:pt x="304375" y="558489"/>
                  </a:lnTo>
                  <a:lnTo>
                    <a:pt x="301553" y="562131"/>
                  </a:lnTo>
                  <a:lnTo>
                    <a:pt x="301082" y="562887"/>
                  </a:lnTo>
                  <a:lnTo>
                    <a:pt x="299834" y="565339"/>
                  </a:lnTo>
                  <a:lnTo>
                    <a:pt x="299826" y="566964"/>
                  </a:lnTo>
                  <a:lnTo>
                    <a:pt x="300318" y="567517"/>
                  </a:lnTo>
                  <a:lnTo>
                    <a:pt x="300261" y="567723"/>
                  </a:lnTo>
                  <a:lnTo>
                    <a:pt x="300187" y="568082"/>
                  </a:lnTo>
                  <a:lnTo>
                    <a:pt x="300078" y="568562"/>
                  </a:lnTo>
                  <a:lnTo>
                    <a:pt x="300003" y="569467"/>
                  </a:lnTo>
                  <a:lnTo>
                    <a:pt x="298921" y="571684"/>
                  </a:lnTo>
                  <a:lnTo>
                    <a:pt x="298755" y="572049"/>
                  </a:lnTo>
                  <a:lnTo>
                    <a:pt x="298466" y="572487"/>
                  </a:lnTo>
                  <a:lnTo>
                    <a:pt x="297307" y="573616"/>
                  </a:lnTo>
                  <a:lnTo>
                    <a:pt x="296921" y="573769"/>
                  </a:lnTo>
                  <a:lnTo>
                    <a:pt x="296565" y="573872"/>
                  </a:lnTo>
                  <a:lnTo>
                    <a:pt x="296154" y="573933"/>
                  </a:lnTo>
                  <a:lnTo>
                    <a:pt x="295689" y="574060"/>
                  </a:lnTo>
                  <a:lnTo>
                    <a:pt x="295303" y="574230"/>
                  </a:lnTo>
                  <a:lnTo>
                    <a:pt x="293340" y="575074"/>
                  </a:lnTo>
                  <a:lnTo>
                    <a:pt x="292991" y="575160"/>
                  </a:lnTo>
                  <a:lnTo>
                    <a:pt x="292140" y="575378"/>
                  </a:lnTo>
                  <a:lnTo>
                    <a:pt x="290535" y="575591"/>
                  </a:lnTo>
                  <a:lnTo>
                    <a:pt x="290084" y="575634"/>
                  </a:lnTo>
                  <a:lnTo>
                    <a:pt x="289617" y="575567"/>
                  </a:lnTo>
                  <a:lnTo>
                    <a:pt x="289112" y="575524"/>
                  </a:lnTo>
                  <a:lnTo>
                    <a:pt x="288568" y="575536"/>
                  </a:lnTo>
                  <a:lnTo>
                    <a:pt x="286582" y="575743"/>
                  </a:lnTo>
                  <a:lnTo>
                    <a:pt x="286000" y="575803"/>
                  </a:lnTo>
                  <a:lnTo>
                    <a:pt x="285581" y="575882"/>
                  </a:lnTo>
                  <a:lnTo>
                    <a:pt x="285132" y="575974"/>
                  </a:lnTo>
                  <a:lnTo>
                    <a:pt x="284776" y="576053"/>
                  </a:lnTo>
                  <a:lnTo>
                    <a:pt x="283310" y="576891"/>
                  </a:lnTo>
                  <a:lnTo>
                    <a:pt x="282886" y="577068"/>
                  </a:lnTo>
                  <a:lnTo>
                    <a:pt x="282140" y="577073"/>
                  </a:lnTo>
                  <a:lnTo>
                    <a:pt x="281346" y="576977"/>
                  </a:lnTo>
                  <a:lnTo>
                    <a:pt x="279283" y="575439"/>
                  </a:lnTo>
                  <a:lnTo>
                    <a:pt x="278698" y="574753"/>
                  </a:lnTo>
                  <a:lnTo>
                    <a:pt x="277682" y="574224"/>
                  </a:lnTo>
                  <a:lnTo>
                    <a:pt x="277161" y="574206"/>
                  </a:lnTo>
                  <a:lnTo>
                    <a:pt x="276644" y="574455"/>
                  </a:lnTo>
                  <a:lnTo>
                    <a:pt x="276174" y="574747"/>
                  </a:lnTo>
                  <a:lnTo>
                    <a:pt x="275719" y="575020"/>
                  </a:lnTo>
                  <a:lnTo>
                    <a:pt x="275280" y="575330"/>
                  </a:lnTo>
                  <a:lnTo>
                    <a:pt x="273547" y="576454"/>
                  </a:lnTo>
                  <a:lnTo>
                    <a:pt x="273169" y="576684"/>
                  </a:lnTo>
                  <a:lnTo>
                    <a:pt x="272746" y="577013"/>
                  </a:lnTo>
                  <a:lnTo>
                    <a:pt x="272077" y="577565"/>
                  </a:lnTo>
                  <a:lnTo>
                    <a:pt x="270781" y="578853"/>
                  </a:lnTo>
                  <a:lnTo>
                    <a:pt x="270371" y="579011"/>
                  </a:lnTo>
                  <a:lnTo>
                    <a:pt x="269677" y="579461"/>
                  </a:lnTo>
                  <a:lnTo>
                    <a:pt x="269238" y="579723"/>
                  </a:lnTo>
                  <a:lnTo>
                    <a:pt x="268017" y="580239"/>
                  </a:lnTo>
                  <a:lnTo>
                    <a:pt x="267490" y="580323"/>
                  </a:lnTo>
                  <a:lnTo>
                    <a:pt x="267154" y="580743"/>
                  </a:lnTo>
                  <a:lnTo>
                    <a:pt x="266591" y="581065"/>
                  </a:lnTo>
                  <a:lnTo>
                    <a:pt x="266106" y="581448"/>
                  </a:lnTo>
                  <a:lnTo>
                    <a:pt x="264657" y="582395"/>
                  </a:lnTo>
                  <a:lnTo>
                    <a:pt x="264273" y="582681"/>
                  </a:lnTo>
                  <a:lnTo>
                    <a:pt x="263856" y="582863"/>
                  </a:lnTo>
                  <a:lnTo>
                    <a:pt x="263478" y="583094"/>
                  </a:lnTo>
                  <a:lnTo>
                    <a:pt x="263132" y="583331"/>
                  </a:lnTo>
                  <a:lnTo>
                    <a:pt x="262000" y="584115"/>
                  </a:lnTo>
                  <a:lnTo>
                    <a:pt x="261660" y="584327"/>
                  </a:lnTo>
                  <a:lnTo>
                    <a:pt x="261028" y="584649"/>
                  </a:lnTo>
                  <a:lnTo>
                    <a:pt x="260641" y="584783"/>
                  </a:lnTo>
                  <a:lnTo>
                    <a:pt x="260055" y="585190"/>
                  </a:lnTo>
                  <a:lnTo>
                    <a:pt x="258554" y="586180"/>
                  </a:lnTo>
                  <a:lnTo>
                    <a:pt x="258254" y="586466"/>
                  </a:lnTo>
                  <a:lnTo>
                    <a:pt x="257862" y="586818"/>
                  </a:lnTo>
                  <a:lnTo>
                    <a:pt x="257470" y="587153"/>
                  </a:lnTo>
                  <a:lnTo>
                    <a:pt x="257118" y="587462"/>
                  </a:lnTo>
                  <a:lnTo>
                    <a:pt x="255403" y="588884"/>
                  </a:lnTo>
                  <a:lnTo>
                    <a:pt x="254779" y="589242"/>
                  </a:lnTo>
                  <a:lnTo>
                    <a:pt x="254221" y="589382"/>
                  </a:lnTo>
                  <a:lnTo>
                    <a:pt x="251295" y="588434"/>
                  </a:lnTo>
                  <a:lnTo>
                    <a:pt x="250856" y="588088"/>
                  </a:lnTo>
                  <a:lnTo>
                    <a:pt x="248474" y="587183"/>
                  </a:lnTo>
                  <a:lnTo>
                    <a:pt x="248145" y="587529"/>
                  </a:lnTo>
                  <a:lnTo>
                    <a:pt x="247878" y="587900"/>
                  </a:lnTo>
                  <a:lnTo>
                    <a:pt x="247509" y="588203"/>
                  </a:lnTo>
                  <a:lnTo>
                    <a:pt x="247102" y="588556"/>
                  </a:lnTo>
                  <a:lnTo>
                    <a:pt x="245412" y="589570"/>
                  </a:lnTo>
                  <a:lnTo>
                    <a:pt x="244859" y="589984"/>
                  </a:lnTo>
                  <a:lnTo>
                    <a:pt x="244250" y="590336"/>
                  </a:lnTo>
                  <a:lnTo>
                    <a:pt x="243647" y="590561"/>
                  </a:lnTo>
                  <a:lnTo>
                    <a:pt x="241959" y="591016"/>
                  </a:lnTo>
                  <a:lnTo>
                    <a:pt x="241518" y="591150"/>
                  </a:lnTo>
                  <a:lnTo>
                    <a:pt x="241169" y="591229"/>
                  </a:lnTo>
                  <a:lnTo>
                    <a:pt x="240807" y="591484"/>
                  </a:lnTo>
                  <a:lnTo>
                    <a:pt x="240507" y="591697"/>
                  </a:lnTo>
                  <a:lnTo>
                    <a:pt x="239770" y="593003"/>
                  </a:lnTo>
                  <a:lnTo>
                    <a:pt x="239596" y="593921"/>
                  </a:lnTo>
                  <a:lnTo>
                    <a:pt x="239553" y="594261"/>
                  </a:lnTo>
                  <a:lnTo>
                    <a:pt x="239406" y="594862"/>
                  </a:lnTo>
                  <a:lnTo>
                    <a:pt x="239460" y="596618"/>
                  </a:lnTo>
                  <a:lnTo>
                    <a:pt x="239561" y="597213"/>
                  </a:lnTo>
                  <a:lnTo>
                    <a:pt x="239600" y="597809"/>
                  </a:lnTo>
                  <a:lnTo>
                    <a:pt x="239604" y="598137"/>
                  </a:lnTo>
                  <a:lnTo>
                    <a:pt x="240108" y="599802"/>
                  </a:lnTo>
                  <a:lnTo>
                    <a:pt x="240344" y="600063"/>
                  </a:lnTo>
                  <a:lnTo>
                    <a:pt x="240736" y="600397"/>
                  </a:lnTo>
                  <a:lnTo>
                    <a:pt x="240954" y="601035"/>
                  </a:lnTo>
                  <a:lnTo>
                    <a:pt x="240402" y="601582"/>
                  </a:lnTo>
                  <a:lnTo>
                    <a:pt x="240104" y="601758"/>
                  </a:lnTo>
                  <a:lnTo>
                    <a:pt x="239983" y="601782"/>
                  </a:lnTo>
                  <a:lnTo>
                    <a:pt x="238473" y="602025"/>
                  </a:lnTo>
                  <a:lnTo>
                    <a:pt x="238077" y="602031"/>
                  </a:lnTo>
                  <a:lnTo>
                    <a:pt x="237720" y="602007"/>
                  </a:lnTo>
                  <a:lnTo>
                    <a:pt x="237013" y="602019"/>
                  </a:lnTo>
                  <a:lnTo>
                    <a:pt x="235886" y="602025"/>
                  </a:lnTo>
                  <a:lnTo>
                    <a:pt x="235559" y="601953"/>
                  </a:lnTo>
                  <a:lnTo>
                    <a:pt x="235202" y="601989"/>
                  </a:lnTo>
                  <a:lnTo>
                    <a:pt x="234783" y="602043"/>
                  </a:lnTo>
                  <a:lnTo>
                    <a:pt x="234216" y="602056"/>
                  </a:lnTo>
                  <a:lnTo>
                    <a:pt x="233822" y="602219"/>
                  </a:lnTo>
                  <a:lnTo>
                    <a:pt x="232819" y="602772"/>
                  </a:lnTo>
                  <a:lnTo>
                    <a:pt x="231983" y="603641"/>
                  </a:lnTo>
                  <a:lnTo>
                    <a:pt x="231754" y="603884"/>
                  </a:lnTo>
                  <a:lnTo>
                    <a:pt x="231197" y="604759"/>
                  </a:lnTo>
                  <a:lnTo>
                    <a:pt x="230703" y="605573"/>
                  </a:lnTo>
                  <a:lnTo>
                    <a:pt x="230167" y="606150"/>
                  </a:lnTo>
                  <a:lnTo>
                    <a:pt x="229828" y="606333"/>
                  </a:lnTo>
                  <a:lnTo>
                    <a:pt x="228704" y="606606"/>
                  </a:lnTo>
                  <a:lnTo>
                    <a:pt x="227767" y="606800"/>
                  </a:lnTo>
                  <a:lnTo>
                    <a:pt x="226516" y="606788"/>
                  </a:lnTo>
                  <a:lnTo>
                    <a:pt x="225461" y="606284"/>
                  </a:lnTo>
                  <a:lnTo>
                    <a:pt x="224463" y="606065"/>
                  </a:lnTo>
                  <a:lnTo>
                    <a:pt x="222927" y="605591"/>
                  </a:lnTo>
                  <a:lnTo>
                    <a:pt x="221990" y="605300"/>
                  </a:lnTo>
                  <a:lnTo>
                    <a:pt x="221516" y="605257"/>
                  </a:lnTo>
                  <a:lnTo>
                    <a:pt x="221167" y="605294"/>
                  </a:lnTo>
                  <a:lnTo>
                    <a:pt x="220802" y="605330"/>
                  </a:lnTo>
                  <a:lnTo>
                    <a:pt x="220062" y="605779"/>
                  </a:lnTo>
                  <a:lnTo>
                    <a:pt x="219636" y="605877"/>
                  </a:lnTo>
                  <a:lnTo>
                    <a:pt x="218115" y="606011"/>
                  </a:lnTo>
                  <a:lnTo>
                    <a:pt x="216896" y="606065"/>
                  </a:lnTo>
                  <a:lnTo>
                    <a:pt x="216523" y="606029"/>
                  </a:lnTo>
                  <a:lnTo>
                    <a:pt x="214718" y="606466"/>
                  </a:lnTo>
                  <a:lnTo>
                    <a:pt x="214846" y="607390"/>
                  </a:lnTo>
                  <a:lnTo>
                    <a:pt x="215093" y="608386"/>
                  </a:lnTo>
                  <a:lnTo>
                    <a:pt x="215260" y="608672"/>
                  </a:lnTo>
                  <a:lnTo>
                    <a:pt x="215586" y="609869"/>
                  </a:lnTo>
                  <a:lnTo>
                    <a:pt x="215262" y="610707"/>
                  </a:lnTo>
                  <a:lnTo>
                    <a:pt x="214460" y="611126"/>
                  </a:lnTo>
                  <a:lnTo>
                    <a:pt x="214127" y="611248"/>
                  </a:lnTo>
                  <a:lnTo>
                    <a:pt x="213172" y="611278"/>
                  </a:lnTo>
                  <a:lnTo>
                    <a:pt x="212867" y="611132"/>
                  </a:lnTo>
                  <a:lnTo>
                    <a:pt x="212006" y="611211"/>
                  </a:lnTo>
                  <a:lnTo>
                    <a:pt x="210912" y="611940"/>
                  </a:lnTo>
                  <a:lnTo>
                    <a:pt x="210227" y="612456"/>
                  </a:lnTo>
                  <a:lnTo>
                    <a:pt x="209503" y="612930"/>
                  </a:lnTo>
                  <a:lnTo>
                    <a:pt x="209379" y="614176"/>
                  </a:lnTo>
                  <a:lnTo>
                    <a:pt x="209654" y="615002"/>
                  </a:lnTo>
                  <a:lnTo>
                    <a:pt x="209674" y="615367"/>
                  </a:lnTo>
                  <a:lnTo>
                    <a:pt x="209285" y="616442"/>
                  </a:lnTo>
                  <a:lnTo>
                    <a:pt x="208705" y="617268"/>
                  </a:lnTo>
                  <a:lnTo>
                    <a:pt x="207443" y="617602"/>
                  </a:lnTo>
                  <a:lnTo>
                    <a:pt x="206612" y="617645"/>
                  </a:lnTo>
                  <a:lnTo>
                    <a:pt x="206279" y="617718"/>
                  </a:lnTo>
                  <a:lnTo>
                    <a:pt x="205821" y="617888"/>
                  </a:lnTo>
                  <a:lnTo>
                    <a:pt x="205350" y="617426"/>
                  </a:lnTo>
                  <a:lnTo>
                    <a:pt x="205197" y="616989"/>
                  </a:lnTo>
                  <a:lnTo>
                    <a:pt x="205030" y="616649"/>
                  </a:lnTo>
                  <a:lnTo>
                    <a:pt x="204949" y="615847"/>
                  </a:lnTo>
                  <a:lnTo>
                    <a:pt x="204773" y="615458"/>
                  </a:lnTo>
                  <a:lnTo>
                    <a:pt x="204601" y="614710"/>
                  </a:lnTo>
                  <a:lnTo>
                    <a:pt x="204518" y="614352"/>
                  </a:lnTo>
                  <a:lnTo>
                    <a:pt x="203522" y="613064"/>
                  </a:lnTo>
                  <a:lnTo>
                    <a:pt x="203160" y="612706"/>
                  </a:lnTo>
                  <a:lnTo>
                    <a:pt x="203025" y="612420"/>
                  </a:lnTo>
                  <a:lnTo>
                    <a:pt x="202947" y="611837"/>
                  </a:lnTo>
                  <a:lnTo>
                    <a:pt x="202568" y="611332"/>
                  </a:lnTo>
                  <a:lnTo>
                    <a:pt x="202284" y="611005"/>
                  </a:lnTo>
                  <a:lnTo>
                    <a:pt x="201969" y="610713"/>
                  </a:lnTo>
                  <a:lnTo>
                    <a:pt x="201617" y="610549"/>
                  </a:lnTo>
                  <a:lnTo>
                    <a:pt x="200890" y="610191"/>
                  </a:lnTo>
                  <a:lnTo>
                    <a:pt x="200342" y="609856"/>
                  </a:lnTo>
                  <a:lnTo>
                    <a:pt x="200267" y="609480"/>
                  </a:lnTo>
                  <a:lnTo>
                    <a:pt x="200209" y="609164"/>
                  </a:lnTo>
                  <a:lnTo>
                    <a:pt x="199882" y="608550"/>
                  </a:lnTo>
                  <a:lnTo>
                    <a:pt x="199620" y="608094"/>
                  </a:lnTo>
                  <a:lnTo>
                    <a:pt x="199402" y="607523"/>
                  </a:lnTo>
                  <a:lnTo>
                    <a:pt x="199310" y="607013"/>
                  </a:lnTo>
                  <a:lnTo>
                    <a:pt x="198885" y="606582"/>
                  </a:lnTo>
                  <a:lnTo>
                    <a:pt x="198594" y="606272"/>
                  </a:lnTo>
                  <a:lnTo>
                    <a:pt x="198295" y="605974"/>
                  </a:lnTo>
                  <a:lnTo>
                    <a:pt x="198036" y="605737"/>
                  </a:lnTo>
                  <a:lnTo>
                    <a:pt x="197636" y="605457"/>
                  </a:lnTo>
                  <a:lnTo>
                    <a:pt x="197369" y="605227"/>
                  </a:lnTo>
                  <a:lnTo>
                    <a:pt x="197040" y="605033"/>
                  </a:lnTo>
                  <a:lnTo>
                    <a:pt x="196522" y="604698"/>
                  </a:lnTo>
                  <a:lnTo>
                    <a:pt x="196202" y="604552"/>
                  </a:lnTo>
                  <a:lnTo>
                    <a:pt x="195702" y="604334"/>
                  </a:lnTo>
                  <a:lnTo>
                    <a:pt x="195304" y="604188"/>
                  </a:lnTo>
                  <a:lnTo>
                    <a:pt x="194617" y="603963"/>
                  </a:lnTo>
                  <a:lnTo>
                    <a:pt x="194268" y="603957"/>
                  </a:lnTo>
                  <a:lnTo>
                    <a:pt x="193608" y="604030"/>
                  </a:lnTo>
                  <a:lnTo>
                    <a:pt x="193228" y="604085"/>
                  </a:lnTo>
                  <a:lnTo>
                    <a:pt x="192748" y="604206"/>
                  </a:lnTo>
                  <a:lnTo>
                    <a:pt x="192020" y="604352"/>
                  </a:lnTo>
                  <a:lnTo>
                    <a:pt x="191516" y="604461"/>
                  </a:lnTo>
                  <a:lnTo>
                    <a:pt x="191044" y="604631"/>
                  </a:lnTo>
                  <a:lnTo>
                    <a:pt x="190381" y="604984"/>
                  </a:lnTo>
                  <a:lnTo>
                    <a:pt x="189993" y="605026"/>
                  </a:lnTo>
                  <a:lnTo>
                    <a:pt x="189419" y="605111"/>
                  </a:lnTo>
                  <a:lnTo>
                    <a:pt x="188833" y="604892"/>
                  </a:lnTo>
                  <a:lnTo>
                    <a:pt x="188301" y="604583"/>
                  </a:lnTo>
                  <a:lnTo>
                    <a:pt x="187974" y="604510"/>
                  </a:lnTo>
                  <a:lnTo>
                    <a:pt x="187640" y="604474"/>
                  </a:lnTo>
                  <a:lnTo>
                    <a:pt x="187206" y="604577"/>
                  </a:lnTo>
                  <a:lnTo>
                    <a:pt x="186734" y="604723"/>
                  </a:lnTo>
                  <a:lnTo>
                    <a:pt x="186559" y="605051"/>
                  </a:lnTo>
                  <a:lnTo>
                    <a:pt x="186376" y="605342"/>
                  </a:lnTo>
                  <a:lnTo>
                    <a:pt x="186056" y="605810"/>
                  </a:lnTo>
                  <a:lnTo>
                    <a:pt x="185827" y="606114"/>
                  </a:lnTo>
                  <a:lnTo>
                    <a:pt x="185549" y="606315"/>
                  </a:lnTo>
                  <a:lnTo>
                    <a:pt x="185133" y="606485"/>
                  </a:lnTo>
                  <a:lnTo>
                    <a:pt x="184823" y="606618"/>
                  </a:lnTo>
                  <a:lnTo>
                    <a:pt x="184482" y="606631"/>
                  </a:lnTo>
                  <a:lnTo>
                    <a:pt x="183879" y="606891"/>
                  </a:lnTo>
                  <a:lnTo>
                    <a:pt x="183407" y="607049"/>
                  </a:lnTo>
                  <a:lnTo>
                    <a:pt x="183202" y="606788"/>
                  </a:lnTo>
                  <a:lnTo>
                    <a:pt x="182891" y="606247"/>
                  </a:lnTo>
                  <a:lnTo>
                    <a:pt x="182654" y="605889"/>
                  </a:lnTo>
                  <a:lnTo>
                    <a:pt x="182395" y="605694"/>
                  </a:lnTo>
                  <a:lnTo>
                    <a:pt x="182158" y="605354"/>
                  </a:lnTo>
                  <a:lnTo>
                    <a:pt x="181780" y="605002"/>
                  </a:lnTo>
                  <a:lnTo>
                    <a:pt x="181498" y="604795"/>
                  </a:lnTo>
                  <a:lnTo>
                    <a:pt x="181231" y="604565"/>
                  </a:lnTo>
                  <a:lnTo>
                    <a:pt x="180972" y="604364"/>
                  </a:lnTo>
                  <a:lnTo>
                    <a:pt x="180625" y="604036"/>
                  </a:lnTo>
                  <a:lnTo>
                    <a:pt x="180333" y="603678"/>
                  </a:lnTo>
                  <a:lnTo>
                    <a:pt x="180034" y="603319"/>
                  </a:lnTo>
                  <a:lnTo>
                    <a:pt x="179787" y="602949"/>
                  </a:lnTo>
                  <a:lnTo>
                    <a:pt x="179490" y="602736"/>
                  </a:lnTo>
                  <a:lnTo>
                    <a:pt x="179119" y="602329"/>
                  </a:lnTo>
                  <a:lnTo>
                    <a:pt x="178680" y="602000"/>
                  </a:lnTo>
                  <a:lnTo>
                    <a:pt x="178611" y="601448"/>
                  </a:lnTo>
                  <a:lnTo>
                    <a:pt x="178443" y="601029"/>
                  </a:lnTo>
                  <a:lnTo>
                    <a:pt x="178244" y="600780"/>
                  </a:lnTo>
                  <a:lnTo>
                    <a:pt x="178176" y="600306"/>
                  </a:lnTo>
                  <a:lnTo>
                    <a:pt x="177885" y="600014"/>
                  </a:lnTo>
                  <a:lnTo>
                    <a:pt x="177639" y="599643"/>
                  </a:lnTo>
                  <a:lnTo>
                    <a:pt x="177205" y="599115"/>
                  </a:lnTo>
                  <a:lnTo>
                    <a:pt x="176903" y="598622"/>
                  </a:lnTo>
                  <a:lnTo>
                    <a:pt x="176510" y="598210"/>
                  </a:lnTo>
                  <a:lnTo>
                    <a:pt x="176209" y="597839"/>
                  </a:lnTo>
                  <a:lnTo>
                    <a:pt x="175825" y="597487"/>
                  </a:lnTo>
                  <a:lnTo>
                    <a:pt x="175580" y="597243"/>
                  </a:lnTo>
                  <a:lnTo>
                    <a:pt x="174985" y="596848"/>
                  </a:lnTo>
                  <a:lnTo>
                    <a:pt x="174609" y="596606"/>
                  </a:lnTo>
                  <a:lnTo>
                    <a:pt x="173884" y="596399"/>
                  </a:lnTo>
                  <a:lnTo>
                    <a:pt x="173461" y="596162"/>
                  </a:lnTo>
                  <a:lnTo>
                    <a:pt x="172914" y="595883"/>
                  </a:lnTo>
                  <a:lnTo>
                    <a:pt x="172561" y="595646"/>
                  </a:lnTo>
                  <a:lnTo>
                    <a:pt x="172340" y="595385"/>
                  </a:lnTo>
                  <a:lnTo>
                    <a:pt x="171969" y="595026"/>
                  </a:lnTo>
                  <a:lnTo>
                    <a:pt x="171711" y="594808"/>
                  </a:lnTo>
                  <a:lnTo>
                    <a:pt x="171311" y="594467"/>
                  </a:lnTo>
                  <a:lnTo>
                    <a:pt x="171020" y="594260"/>
                  </a:lnTo>
                  <a:lnTo>
                    <a:pt x="170466" y="594090"/>
                  </a:lnTo>
                  <a:lnTo>
                    <a:pt x="169730" y="593647"/>
                  </a:lnTo>
                  <a:lnTo>
                    <a:pt x="169528" y="593027"/>
                  </a:lnTo>
                  <a:lnTo>
                    <a:pt x="169228" y="592681"/>
                  </a:lnTo>
                  <a:lnTo>
                    <a:pt x="168883" y="592414"/>
                  </a:lnTo>
                  <a:lnTo>
                    <a:pt x="168267" y="592244"/>
                  </a:lnTo>
                  <a:lnTo>
                    <a:pt x="167737" y="592165"/>
                  </a:lnTo>
                  <a:lnTo>
                    <a:pt x="167211" y="591752"/>
                  </a:lnTo>
                  <a:lnTo>
                    <a:pt x="166788" y="591454"/>
                  </a:lnTo>
                  <a:lnTo>
                    <a:pt x="166107" y="591059"/>
                  </a:lnTo>
                  <a:lnTo>
                    <a:pt x="165364" y="590712"/>
                  </a:lnTo>
                  <a:lnTo>
                    <a:pt x="163048" y="588270"/>
                  </a:lnTo>
                  <a:lnTo>
                    <a:pt x="161450" y="584276"/>
                  </a:lnTo>
                  <a:lnTo>
                    <a:pt x="160385" y="582146"/>
                  </a:lnTo>
                  <a:lnTo>
                    <a:pt x="160695" y="578790"/>
                  </a:lnTo>
                  <a:lnTo>
                    <a:pt x="160992" y="574330"/>
                  </a:lnTo>
                  <a:lnTo>
                    <a:pt x="159803" y="569867"/>
                  </a:lnTo>
                  <a:lnTo>
                    <a:pt x="155639" y="567192"/>
                  </a:lnTo>
                  <a:lnTo>
                    <a:pt x="153855" y="563625"/>
                  </a:lnTo>
                  <a:lnTo>
                    <a:pt x="150287" y="559758"/>
                  </a:lnTo>
                  <a:lnTo>
                    <a:pt x="142537" y="554445"/>
                  </a:lnTo>
                  <a:lnTo>
                    <a:pt x="137742" y="549649"/>
                  </a:lnTo>
                  <a:lnTo>
                    <a:pt x="132682" y="544855"/>
                  </a:lnTo>
                  <a:lnTo>
                    <a:pt x="131083" y="542990"/>
                  </a:lnTo>
                  <a:lnTo>
                    <a:pt x="128992" y="542474"/>
                  </a:lnTo>
                  <a:lnTo>
                    <a:pt x="128807" y="542468"/>
                  </a:lnTo>
                  <a:lnTo>
                    <a:pt x="128321" y="542394"/>
                  </a:lnTo>
                  <a:lnTo>
                    <a:pt x="128108" y="542364"/>
                  </a:lnTo>
                  <a:lnTo>
                    <a:pt x="127853" y="542316"/>
                  </a:lnTo>
                  <a:lnTo>
                    <a:pt x="127703" y="542243"/>
                  </a:lnTo>
                  <a:lnTo>
                    <a:pt x="127524" y="542127"/>
                  </a:lnTo>
                  <a:lnTo>
                    <a:pt x="127349" y="542005"/>
                  </a:lnTo>
                  <a:lnTo>
                    <a:pt x="127212" y="541878"/>
                  </a:lnTo>
                  <a:lnTo>
                    <a:pt x="127056" y="541750"/>
                  </a:lnTo>
                  <a:lnTo>
                    <a:pt x="126834" y="541678"/>
                  </a:lnTo>
                  <a:lnTo>
                    <a:pt x="126612" y="541532"/>
                  </a:lnTo>
                  <a:lnTo>
                    <a:pt x="126405" y="541447"/>
                  </a:lnTo>
                  <a:lnTo>
                    <a:pt x="126238" y="541331"/>
                  </a:lnTo>
                  <a:lnTo>
                    <a:pt x="125972" y="541185"/>
                  </a:lnTo>
                  <a:lnTo>
                    <a:pt x="125820" y="541100"/>
                  </a:lnTo>
                  <a:lnTo>
                    <a:pt x="125559" y="540906"/>
                  </a:lnTo>
                  <a:lnTo>
                    <a:pt x="125399" y="540858"/>
                  </a:lnTo>
                  <a:lnTo>
                    <a:pt x="125248" y="540779"/>
                  </a:lnTo>
                  <a:lnTo>
                    <a:pt x="125084" y="540730"/>
                  </a:lnTo>
                  <a:lnTo>
                    <a:pt x="124915" y="540754"/>
                  </a:lnTo>
                  <a:lnTo>
                    <a:pt x="124747" y="540797"/>
                  </a:lnTo>
                  <a:lnTo>
                    <a:pt x="124597" y="540827"/>
                  </a:lnTo>
                  <a:lnTo>
                    <a:pt x="124376" y="540967"/>
                  </a:lnTo>
                  <a:lnTo>
                    <a:pt x="124204" y="541076"/>
                  </a:lnTo>
                  <a:lnTo>
                    <a:pt x="124119" y="541216"/>
                  </a:lnTo>
                  <a:lnTo>
                    <a:pt x="123843" y="541544"/>
                  </a:lnTo>
                  <a:lnTo>
                    <a:pt x="123738" y="541757"/>
                  </a:lnTo>
                  <a:lnTo>
                    <a:pt x="123604" y="541884"/>
                  </a:lnTo>
                  <a:lnTo>
                    <a:pt x="123509" y="542042"/>
                  </a:lnTo>
                  <a:lnTo>
                    <a:pt x="123376" y="542121"/>
                  </a:lnTo>
                  <a:lnTo>
                    <a:pt x="123195" y="542194"/>
                  </a:lnTo>
                  <a:lnTo>
                    <a:pt x="123053" y="542243"/>
                  </a:lnTo>
                  <a:lnTo>
                    <a:pt x="122841" y="542230"/>
                  </a:lnTo>
                  <a:lnTo>
                    <a:pt x="122572" y="542127"/>
                  </a:lnTo>
                  <a:lnTo>
                    <a:pt x="122413" y="542091"/>
                  </a:lnTo>
                  <a:lnTo>
                    <a:pt x="122246" y="542012"/>
                  </a:lnTo>
                  <a:lnTo>
                    <a:pt x="122045" y="541878"/>
                  </a:lnTo>
                  <a:lnTo>
                    <a:pt x="121775" y="541739"/>
                  </a:lnTo>
                  <a:lnTo>
                    <a:pt x="121575" y="541647"/>
                  </a:lnTo>
                  <a:lnTo>
                    <a:pt x="121403" y="541526"/>
                  </a:lnTo>
                  <a:lnTo>
                    <a:pt x="121258" y="541386"/>
                  </a:lnTo>
                  <a:lnTo>
                    <a:pt x="121118" y="541198"/>
                  </a:lnTo>
                  <a:lnTo>
                    <a:pt x="120896" y="540943"/>
                  </a:lnTo>
                  <a:lnTo>
                    <a:pt x="120802" y="540779"/>
                  </a:lnTo>
                  <a:lnTo>
                    <a:pt x="120675" y="540639"/>
                  </a:lnTo>
                  <a:lnTo>
                    <a:pt x="120501" y="540438"/>
                  </a:lnTo>
                  <a:lnTo>
                    <a:pt x="120386" y="540244"/>
                  </a:lnTo>
                  <a:lnTo>
                    <a:pt x="120246" y="540044"/>
                  </a:lnTo>
                  <a:lnTo>
                    <a:pt x="120126" y="539873"/>
                  </a:lnTo>
                  <a:lnTo>
                    <a:pt x="119956" y="539715"/>
                  </a:lnTo>
                  <a:lnTo>
                    <a:pt x="119913" y="539582"/>
                  </a:lnTo>
                  <a:lnTo>
                    <a:pt x="119714" y="539326"/>
                  </a:lnTo>
                  <a:lnTo>
                    <a:pt x="119616" y="539163"/>
                  </a:lnTo>
                  <a:lnTo>
                    <a:pt x="119534" y="539023"/>
                  </a:lnTo>
                  <a:lnTo>
                    <a:pt x="119386" y="538731"/>
                  </a:lnTo>
                  <a:lnTo>
                    <a:pt x="119189" y="538348"/>
                  </a:lnTo>
                  <a:lnTo>
                    <a:pt x="119064" y="538172"/>
                  </a:lnTo>
                  <a:lnTo>
                    <a:pt x="118907" y="538026"/>
                  </a:lnTo>
                  <a:lnTo>
                    <a:pt x="118822" y="537881"/>
                  </a:lnTo>
                  <a:lnTo>
                    <a:pt x="118607" y="537613"/>
                  </a:lnTo>
                  <a:lnTo>
                    <a:pt x="118498" y="537437"/>
                  </a:lnTo>
                  <a:lnTo>
                    <a:pt x="118405" y="537297"/>
                  </a:lnTo>
                  <a:lnTo>
                    <a:pt x="118241" y="537073"/>
                  </a:lnTo>
                  <a:lnTo>
                    <a:pt x="118186" y="537012"/>
                  </a:lnTo>
                  <a:lnTo>
                    <a:pt x="118023" y="536854"/>
                  </a:lnTo>
                  <a:lnTo>
                    <a:pt x="117820" y="536684"/>
                  </a:lnTo>
                  <a:lnTo>
                    <a:pt x="117637" y="536562"/>
                  </a:lnTo>
                  <a:lnTo>
                    <a:pt x="117275" y="536380"/>
                  </a:lnTo>
                  <a:lnTo>
                    <a:pt x="116858" y="536337"/>
                  </a:lnTo>
                  <a:lnTo>
                    <a:pt x="116614" y="536270"/>
                  </a:lnTo>
                  <a:lnTo>
                    <a:pt x="116392" y="536204"/>
                  </a:lnTo>
                  <a:lnTo>
                    <a:pt x="116200" y="536119"/>
                  </a:lnTo>
                  <a:lnTo>
                    <a:pt x="116064" y="536051"/>
                  </a:lnTo>
                  <a:lnTo>
                    <a:pt x="115766" y="535784"/>
                  </a:lnTo>
                  <a:lnTo>
                    <a:pt x="115539" y="535602"/>
                  </a:lnTo>
                  <a:lnTo>
                    <a:pt x="115272" y="535347"/>
                  </a:lnTo>
                  <a:lnTo>
                    <a:pt x="114876" y="535092"/>
                  </a:lnTo>
                  <a:lnTo>
                    <a:pt x="114740" y="534995"/>
                  </a:lnTo>
                  <a:lnTo>
                    <a:pt x="114367" y="534733"/>
                  </a:lnTo>
                  <a:lnTo>
                    <a:pt x="113963" y="534381"/>
                  </a:lnTo>
                  <a:lnTo>
                    <a:pt x="113825" y="534247"/>
                  </a:lnTo>
                  <a:lnTo>
                    <a:pt x="113647" y="534132"/>
                  </a:lnTo>
                  <a:lnTo>
                    <a:pt x="113478" y="533998"/>
                  </a:lnTo>
                  <a:lnTo>
                    <a:pt x="113106" y="533761"/>
                  </a:lnTo>
                  <a:lnTo>
                    <a:pt x="112869" y="533579"/>
                  </a:lnTo>
                  <a:lnTo>
                    <a:pt x="112701" y="533445"/>
                  </a:lnTo>
                  <a:lnTo>
                    <a:pt x="112425" y="533282"/>
                  </a:lnTo>
                  <a:lnTo>
                    <a:pt x="112119" y="533075"/>
                  </a:lnTo>
                  <a:lnTo>
                    <a:pt x="111906" y="532954"/>
                  </a:lnTo>
                  <a:lnTo>
                    <a:pt x="111727" y="532911"/>
                  </a:lnTo>
                  <a:lnTo>
                    <a:pt x="111482" y="532929"/>
                  </a:lnTo>
                  <a:lnTo>
                    <a:pt x="111351" y="532929"/>
                  </a:lnTo>
                  <a:lnTo>
                    <a:pt x="110851" y="532929"/>
                  </a:lnTo>
                  <a:lnTo>
                    <a:pt x="110689" y="532911"/>
                  </a:lnTo>
                  <a:lnTo>
                    <a:pt x="110524" y="532844"/>
                  </a:lnTo>
                  <a:lnTo>
                    <a:pt x="110364" y="532820"/>
                  </a:lnTo>
                  <a:lnTo>
                    <a:pt x="110234" y="532783"/>
                  </a:lnTo>
                  <a:lnTo>
                    <a:pt x="109795" y="532650"/>
                  </a:lnTo>
                  <a:lnTo>
                    <a:pt x="109618" y="532576"/>
                  </a:lnTo>
                  <a:lnTo>
                    <a:pt x="109411" y="532503"/>
                  </a:lnTo>
                  <a:lnTo>
                    <a:pt x="109221" y="532388"/>
                  </a:lnTo>
                  <a:lnTo>
                    <a:pt x="108862" y="532121"/>
                  </a:lnTo>
                  <a:lnTo>
                    <a:pt x="108639" y="531926"/>
                  </a:lnTo>
                  <a:lnTo>
                    <a:pt x="108468" y="531811"/>
                  </a:lnTo>
                  <a:lnTo>
                    <a:pt x="108313" y="531793"/>
                  </a:lnTo>
                  <a:lnTo>
                    <a:pt x="108148" y="531720"/>
                  </a:lnTo>
                  <a:lnTo>
                    <a:pt x="107816" y="531659"/>
                  </a:lnTo>
                  <a:lnTo>
                    <a:pt x="107631" y="531556"/>
                  </a:lnTo>
                  <a:lnTo>
                    <a:pt x="107398" y="531513"/>
                  </a:lnTo>
                  <a:lnTo>
                    <a:pt x="107266" y="531429"/>
                  </a:lnTo>
                  <a:lnTo>
                    <a:pt x="107119" y="531343"/>
                  </a:lnTo>
                  <a:lnTo>
                    <a:pt x="106783" y="531155"/>
                  </a:lnTo>
                  <a:lnTo>
                    <a:pt x="106562" y="531100"/>
                  </a:lnTo>
                  <a:lnTo>
                    <a:pt x="106236" y="530979"/>
                  </a:lnTo>
                  <a:lnTo>
                    <a:pt x="105705" y="530833"/>
                  </a:lnTo>
                  <a:lnTo>
                    <a:pt x="105409" y="530687"/>
                  </a:lnTo>
                  <a:lnTo>
                    <a:pt x="105129" y="530602"/>
                  </a:lnTo>
                  <a:lnTo>
                    <a:pt x="104728" y="530407"/>
                  </a:lnTo>
                  <a:lnTo>
                    <a:pt x="104511" y="530268"/>
                  </a:lnTo>
                  <a:lnTo>
                    <a:pt x="104318" y="530074"/>
                  </a:lnTo>
                  <a:lnTo>
                    <a:pt x="104180" y="529922"/>
                  </a:lnTo>
                  <a:lnTo>
                    <a:pt x="103858" y="529648"/>
                  </a:lnTo>
                  <a:lnTo>
                    <a:pt x="103668" y="529502"/>
                  </a:lnTo>
                  <a:lnTo>
                    <a:pt x="102954" y="529047"/>
                  </a:lnTo>
                  <a:lnTo>
                    <a:pt x="102781" y="528974"/>
                  </a:lnTo>
                  <a:lnTo>
                    <a:pt x="102611" y="528901"/>
                  </a:lnTo>
                  <a:lnTo>
                    <a:pt x="102478" y="528871"/>
                  </a:lnTo>
                  <a:lnTo>
                    <a:pt x="102095" y="528743"/>
                  </a:lnTo>
                  <a:lnTo>
                    <a:pt x="101916" y="528652"/>
                  </a:lnTo>
                  <a:lnTo>
                    <a:pt x="101717" y="528537"/>
                  </a:lnTo>
                  <a:lnTo>
                    <a:pt x="101438" y="528300"/>
                  </a:lnTo>
                  <a:lnTo>
                    <a:pt x="101285" y="528232"/>
                  </a:lnTo>
                  <a:lnTo>
                    <a:pt x="100879" y="528002"/>
                  </a:lnTo>
                  <a:lnTo>
                    <a:pt x="100700" y="527892"/>
                  </a:lnTo>
                  <a:lnTo>
                    <a:pt x="100568" y="527801"/>
                  </a:lnTo>
                  <a:lnTo>
                    <a:pt x="100437" y="527729"/>
                  </a:lnTo>
                  <a:lnTo>
                    <a:pt x="100296" y="527631"/>
                  </a:lnTo>
                  <a:lnTo>
                    <a:pt x="100215" y="527485"/>
                  </a:lnTo>
                  <a:lnTo>
                    <a:pt x="100129" y="527139"/>
                  </a:lnTo>
                  <a:lnTo>
                    <a:pt x="100076" y="526969"/>
                  </a:lnTo>
                  <a:lnTo>
                    <a:pt x="100067" y="526842"/>
                  </a:lnTo>
                  <a:lnTo>
                    <a:pt x="100011" y="526677"/>
                  </a:lnTo>
                  <a:lnTo>
                    <a:pt x="99952" y="526544"/>
                  </a:lnTo>
                  <a:lnTo>
                    <a:pt x="99577" y="526052"/>
                  </a:lnTo>
                  <a:lnTo>
                    <a:pt x="99372" y="525857"/>
                  </a:lnTo>
                  <a:lnTo>
                    <a:pt x="99237" y="525699"/>
                  </a:lnTo>
                  <a:lnTo>
                    <a:pt x="99096" y="525486"/>
                  </a:lnTo>
                  <a:lnTo>
                    <a:pt x="98966" y="525092"/>
                  </a:lnTo>
                  <a:lnTo>
                    <a:pt x="98899" y="524836"/>
                  </a:lnTo>
                  <a:lnTo>
                    <a:pt x="98866" y="524691"/>
                  </a:lnTo>
                  <a:lnTo>
                    <a:pt x="98812" y="524472"/>
                  </a:lnTo>
                  <a:lnTo>
                    <a:pt x="98700" y="524065"/>
                  </a:lnTo>
                  <a:lnTo>
                    <a:pt x="98638" y="523938"/>
                  </a:lnTo>
                  <a:lnTo>
                    <a:pt x="98518" y="523773"/>
                  </a:lnTo>
                  <a:lnTo>
                    <a:pt x="98372" y="523621"/>
                  </a:lnTo>
                  <a:lnTo>
                    <a:pt x="98131" y="523384"/>
                  </a:lnTo>
                  <a:lnTo>
                    <a:pt x="97810" y="523287"/>
                  </a:lnTo>
                  <a:lnTo>
                    <a:pt x="97611" y="523208"/>
                  </a:lnTo>
                  <a:lnTo>
                    <a:pt x="97418" y="523196"/>
                  </a:lnTo>
                  <a:lnTo>
                    <a:pt x="97251" y="523190"/>
                  </a:lnTo>
                  <a:lnTo>
                    <a:pt x="97067" y="523208"/>
                  </a:lnTo>
                  <a:lnTo>
                    <a:pt x="96653" y="523329"/>
                  </a:lnTo>
                  <a:lnTo>
                    <a:pt x="96309" y="523415"/>
                  </a:lnTo>
                  <a:lnTo>
                    <a:pt x="96172" y="523470"/>
                  </a:lnTo>
                  <a:lnTo>
                    <a:pt x="95973" y="523488"/>
                  </a:lnTo>
                  <a:lnTo>
                    <a:pt x="95822" y="523488"/>
                  </a:lnTo>
                  <a:lnTo>
                    <a:pt x="95618" y="523476"/>
                  </a:lnTo>
                  <a:lnTo>
                    <a:pt x="95411" y="523494"/>
                  </a:lnTo>
                  <a:lnTo>
                    <a:pt x="95270" y="523457"/>
                  </a:lnTo>
                  <a:lnTo>
                    <a:pt x="95008" y="523439"/>
                  </a:lnTo>
                  <a:lnTo>
                    <a:pt x="94751" y="523421"/>
                  </a:lnTo>
                  <a:lnTo>
                    <a:pt x="94595" y="523390"/>
                  </a:lnTo>
                  <a:lnTo>
                    <a:pt x="94077" y="523360"/>
                  </a:lnTo>
                  <a:lnTo>
                    <a:pt x="93911" y="523366"/>
                  </a:lnTo>
                  <a:lnTo>
                    <a:pt x="93695" y="523372"/>
                  </a:lnTo>
                  <a:lnTo>
                    <a:pt x="93404" y="523348"/>
                  </a:lnTo>
                  <a:lnTo>
                    <a:pt x="92989" y="523257"/>
                  </a:lnTo>
                  <a:lnTo>
                    <a:pt x="92802" y="523202"/>
                  </a:lnTo>
                  <a:lnTo>
                    <a:pt x="92614" y="523136"/>
                  </a:lnTo>
                  <a:lnTo>
                    <a:pt x="92439" y="523105"/>
                  </a:lnTo>
                  <a:lnTo>
                    <a:pt x="92252" y="523056"/>
                  </a:lnTo>
                  <a:lnTo>
                    <a:pt x="91795" y="522959"/>
                  </a:lnTo>
                  <a:lnTo>
                    <a:pt x="91630" y="522923"/>
                  </a:lnTo>
                  <a:lnTo>
                    <a:pt x="91460" y="522886"/>
                  </a:lnTo>
                  <a:lnTo>
                    <a:pt x="91242" y="522826"/>
                  </a:lnTo>
                  <a:lnTo>
                    <a:pt x="91072" y="522819"/>
                  </a:lnTo>
                  <a:lnTo>
                    <a:pt x="90726" y="522856"/>
                  </a:lnTo>
                  <a:lnTo>
                    <a:pt x="90577" y="522898"/>
                  </a:lnTo>
                  <a:lnTo>
                    <a:pt x="90138" y="523050"/>
                  </a:lnTo>
                  <a:lnTo>
                    <a:pt x="89992" y="523069"/>
                  </a:lnTo>
                  <a:lnTo>
                    <a:pt x="89560" y="523129"/>
                  </a:lnTo>
                  <a:lnTo>
                    <a:pt x="89391" y="523142"/>
                  </a:lnTo>
                  <a:lnTo>
                    <a:pt x="89224" y="523135"/>
                  </a:lnTo>
                  <a:lnTo>
                    <a:pt x="88987" y="523123"/>
                  </a:lnTo>
                  <a:lnTo>
                    <a:pt x="88872" y="523111"/>
                  </a:lnTo>
                  <a:lnTo>
                    <a:pt x="88685" y="523051"/>
                  </a:lnTo>
                  <a:lnTo>
                    <a:pt x="88617" y="523002"/>
                  </a:lnTo>
                  <a:lnTo>
                    <a:pt x="87988" y="521738"/>
                  </a:lnTo>
                  <a:lnTo>
                    <a:pt x="87417" y="521131"/>
                  </a:lnTo>
                  <a:lnTo>
                    <a:pt x="86552" y="521100"/>
                  </a:lnTo>
                  <a:lnTo>
                    <a:pt x="85670" y="521513"/>
                  </a:lnTo>
                  <a:lnTo>
                    <a:pt x="85068" y="521617"/>
                  </a:lnTo>
                  <a:lnTo>
                    <a:pt x="84248" y="521368"/>
                  </a:lnTo>
                  <a:lnTo>
                    <a:pt x="83638" y="521070"/>
                  </a:lnTo>
                  <a:lnTo>
                    <a:pt x="82882" y="520626"/>
                  </a:lnTo>
                  <a:lnTo>
                    <a:pt x="82341" y="520681"/>
                  </a:lnTo>
                  <a:lnTo>
                    <a:pt x="81985" y="520930"/>
                  </a:lnTo>
                  <a:lnTo>
                    <a:pt x="80957" y="520584"/>
                  </a:lnTo>
                  <a:lnTo>
                    <a:pt x="80038" y="520316"/>
                  </a:lnTo>
                  <a:lnTo>
                    <a:pt x="79412" y="520232"/>
                  </a:lnTo>
                  <a:lnTo>
                    <a:pt x="78532" y="519873"/>
                  </a:lnTo>
                  <a:lnTo>
                    <a:pt x="77883" y="519690"/>
                  </a:lnTo>
                  <a:lnTo>
                    <a:pt x="77003" y="519696"/>
                  </a:lnTo>
                  <a:lnTo>
                    <a:pt x="76183" y="519715"/>
                  </a:lnTo>
                  <a:lnTo>
                    <a:pt x="75179" y="519338"/>
                  </a:lnTo>
                  <a:lnTo>
                    <a:pt x="74755" y="518694"/>
                  </a:lnTo>
                  <a:lnTo>
                    <a:pt x="74493" y="518002"/>
                  </a:lnTo>
                  <a:lnTo>
                    <a:pt x="74315" y="517491"/>
                  </a:lnTo>
                  <a:lnTo>
                    <a:pt x="74139" y="516987"/>
                  </a:lnTo>
                  <a:lnTo>
                    <a:pt x="73770" y="516458"/>
                  </a:lnTo>
                  <a:lnTo>
                    <a:pt x="73479" y="515675"/>
                  </a:lnTo>
                  <a:lnTo>
                    <a:pt x="73241" y="515650"/>
                  </a:lnTo>
                  <a:lnTo>
                    <a:pt x="72683" y="515699"/>
                  </a:lnTo>
                  <a:lnTo>
                    <a:pt x="72380" y="515584"/>
                  </a:lnTo>
                  <a:lnTo>
                    <a:pt x="72107" y="515462"/>
                  </a:lnTo>
                  <a:lnTo>
                    <a:pt x="71970" y="515389"/>
                  </a:lnTo>
                  <a:lnTo>
                    <a:pt x="71741" y="515298"/>
                  </a:lnTo>
                  <a:lnTo>
                    <a:pt x="71508" y="515140"/>
                  </a:lnTo>
                  <a:lnTo>
                    <a:pt x="71334" y="515019"/>
                  </a:lnTo>
                  <a:lnTo>
                    <a:pt x="71062" y="514903"/>
                  </a:lnTo>
                  <a:lnTo>
                    <a:pt x="70591" y="514764"/>
                  </a:lnTo>
                  <a:lnTo>
                    <a:pt x="70007" y="514666"/>
                  </a:lnTo>
                  <a:lnTo>
                    <a:pt x="69814" y="514557"/>
                  </a:lnTo>
                  <a:lnTo>
                    <a:pt x="69678" y="514435"/>
                  </a:lnTo>
                  <a:lnTo>
                    <a:pt x="67126" y="513776"/>
                  </a:lnTo>
                  <a:lnTo>
                    <a:pt x="67135" y="513946"/>
                  </a:lnTo>
                  <a:lnTo>
                    <a:pt x="67212" y="514298"/>
                  </a:lnTo>
                  <a:lnTo>
                    <a:pt x="66911" y="514584"/>
                  </a:lnTo>
                  <a:lnTo>
                    <a:pt x="66524" y="514882"/>
                  </a:lnTo>
                  <a:lnTo>
                    <a:pt x="66031" y="515104"/>
                  </a:lnTo>
                  <a:lnTo>
                    <a:pt x="65503" y="515140"/>
                  </a:lnTo>
                  <a:lnTo>
                    <a:pt x="64862" y="515204"/>
                  </a:lnTo>
                  <a:lnTo>
                    <a:pt x="64281" y="515265"/>
                  </a:lnTo>
                  <a:lnTo>
                    <a:pt x="63742" y="515286"/>
                  </a:lnTo>
                  <a:lnTo>
                    <a:pt x="63365" y="515304"/>
                  </a:lnTo>
                  <a:lnTo>
                    <a:pt x="62762" y="515274"/>
                  </a:lnTo>
                  <a:lnTo>
                    <a:pt x="62353" y="515197"/>
                  </a:lnTo>
                  <a:lnTo>
                    <a:pt x="62006" y="514995"/>
                  </a:lnTo>
                  <a:lnTo>
                    <a:pt x="61763" y="514797"/>
                  </a:lnTo>
                  <a:lnTo>
                    <a:pt x="61543" y="514490"/>
                  </a:lnTo>
                  <a:lnTo>
                    <a:pt x="61316" y="514214"/>
                  </a:lnTo>
                  <a:lnTo>
                    <a:pt x="61062" y="513903"/>
                  </a:lnTo>
                  <a:lnTo>
                    <a:pt x="60776" y="513551"/>
                  </a:lnTo>
                  <a:lnTo>
                    <a:pt x="60509" y="513254"/>
                  </a:lnTo>
                  <a:lnTo>
                    <a:pt x="60155" y="512941"/>
                  </a:lnTo>
                  <a:lnTo>
                    <a:pt x="59863" y="512682"/>
                  </a:lnTo>
                  <a:lnTo>
                    <a:pt x="59573" y="512518"/>
                  </a:lnTo>
                  <a:lnTo>
                    <a:pt x="59309" y="512345"/>
                  </a:lnTo>
                  <a:lnTo>
                    <a:pt x="59153" y="511987"/>
                  </a:lnTo>
                  <a:lnTo>
                    <a:pt x="58973" y="511492"/>
                  </a:lnTo>
                  <a:lnTo>
                    <a:pt x="58805" y="511179"/>
                  </a:lnTo>
                  <a:lnTo>
                    <a:pt x="58636" y="510790"/>
                  </a:lnTo>
                  <a:lnTo>
                    <a:pt x="58515" y="510428"/>
                  </a:lnTo>
                  <a:lnTo>
                    <a:pt x="58350" y="510052"/>
                  </a:lnTo>
                  <a:lnTo>
                    <a:pt x="58115" y="509669"/>
                  </a:lnTo>
                  <a:lnTo>
                    <a:pt x="57739" y="509155"/>
                  </a:lnTo>
                  <a:lnTo>
                    <a:pt x="57526" y="508925"/>
                  </a:lnTo>
                  <a:lnTo>
                    <a:pt x="57259" y="508639"/>
                  </a:lnTo>
                  <a:lnTo>
                    <a:pt x="56945" y="508378"/>
                  </a:lnTo>
                  <a:lnTo>
                    <a:pt x="56669" y="508247"/>
                  </a:lnTo>
                  <a:lnTo>
                    <a:pt x="56407" y="508165"/>
                  </a:lnTo>
                  <a:lnTo>
                    <a:pt x="56137" y="508117"/>
                  </a:lnTo>
                  <a:lnTo>
                    <a:pt x="55816" y="508111"/>
                  </a:lnTo>
                  <a:lnTo>
                    <a:pt x="55517" y="508092"/>
                  </a:lnTo>
                  <a:lnTo>
                    <a:pt x="55181" y="508001"/>
                  </a:lnTo>
                  <a:lnTo>
                    <a:pt x="54902" y="507923"/>
                  </a:lnTo>
                  <a:lnTo>
                    <a:pt x="54584" y="507704"/>
                  </a:lnTo>
                  <a:lnTo>
                    <a:pt x="54384" y="507482"/>
                  </a:lnTo>
                  <a:lnTo>
                    <a:pt x="54170" y="507224"/>
                  </a:lnTo>
                  <a:lnTo>
                    <a:pt x="53940" y="507014"/>
                  </a:lnTo>
                  <a:lnTo>
                    <a:pt x="53538" y="506889"/>
                  </a:lnTo>
                  <a:lnTo>
                    <a:pt x="53285" y="506841"/>
                  </a:lnTo>
                  <a:lnTo>
                    <a:pt x="53025" y="506649"/>
                  </a:lnTo>
                  <a:lnTo>
                    <a:pt x="52817" y="506464"/>
                  </a:lnTo>
                  <a:lnTo>
                    <a:pt x="52585" y="506176"/>
                  </a:lnTo>
                  <a:lnTo>
                    <a:pt x="52352" y="505833"/>
                  </a:lnTo>
                  <a:lnTo>
                    <a:pt x="52201" y="505517"/>
                  </a:lnTo>
                  <a:lnTo>
                    <a:pt x="51960" y="505228"/>
                  </a:lnTo>
                  <a:lnTo>
                    <a:pt x="51632" y="504918"/>
                  </a:lnTo>
                  <a:lnTo>
                    <a:pt x="51355" y="504727"/>
                  </a:lnTo>
                  <a:lnTo>
                    <a:pt x="51015" y="504468"/>
                  </a:lnTo>
                  <a:lnTo>
                    <a:pt x="50732" y="504262"/>
                  </a:lnTo>
                  <a:lnTo>
                    <a:pt x="50431" y="504192"/>
                  </a:lnTo>
                  <a:lnTo>
                    <a:pt x="50086" y="504231"/>
                  </a:lnTo>
                  <a:lnTo>
                    <a:pt x="49831" y="504268"/>
                  </a:lnTo>
                  <a:lnTo>
                    <a:pt x="49485" y="504313"/>
                  </a:lnTo>
                  <a:lnTo>
                    <a:pt x="49256" y="504323"/>
                  </a:lnTo>
                  <a:lnTo>
                    <a:pt x="49068" y="504259"/>
                  </a:lnTo>
                  <a:lnTo>
                    <a:pt x="48800" y="504107"/>
                  </a:lnTo>
                  <a:lnTo>
                    <a:pt x="48516" y="504025"/>
                  </a:lnTo>
                  <a:lnTo>
                    <a:pt x="48303" y="503991"/>
                  </a:lnTo>
                  <a:lnTo>
                    <a:pt x="48147" y="504025"/>
                  </a:lnTo>
                  <a:lnTo>
                    <a:pt x="47840" y="504058"/>
                  </a:lnTo>
                  <a:lnTo>
                    <a:pt x="47474" y="504119"/>
                  </a:lnTo>
                  <a:lnTo>
                    <a:pt x="47297" y="504192"/>
                  </a:lnTo>
                  <a:lnTo>
                    <a:pt x="47039" y="504268"/>
                  </a:lnTo>
                  <a:lnTo>
                    <a:pt x="46859" y="504332"/>
                  </a:lnTo>
                  <a:lnTo>
                    <a:pt x="46657" y="504429"/>
                  </a:lnTo>
                  <a:lnTo>
                    <a:pt x="46443" y="504359"/>
                  </a:lnTo>
                  <a:lnTo>
                    <a:pt x="46093" y="504213"/>
                  </a:lnTo>
                  <a:lnTo>
                    <a:pt x="46061" y="503955"/>
                  </a:lnTo>
                  <a:lnTo>
                    <a:pt x="45967" y="503651"/>
                  </a:lnTo>
                  <a:lnTo>
                    <a:pt x="45849" y="503436"/>
                  </a:lnTo>
                  <a:lnTo>
                    <a:pt x="45673" y="503132"/>
                  </a:lnTo>
                  <a:lnTo>
                    <a:pt x="45540" y="502850"/>
                  </a:lnTo>
                  <a:lnTo>
                    <a:pt x="45232" y="502628"/>
                  </a:lnTo>
                  <a:lnTo>
                    <a:pt x="44982" y="502536"/>
                  </a:lnTo>
                  <a:lnTo>
                    <a:pt x="44756" y="502673"/>
                  </a:lnTo>
                  <a:lnTo>
                    <a:pt x="44627" y="502703"/>
                  </a:lnTo>
                  <a:lnTo>
                    <a:pt x="44416" y="502776"/>
                  </a:lnTo>
                  <a:lnTo>
                    <a:pt x="44145" y="502870"/>
                  </a:lnTo>
                  <a:lnTo>
                    <a:pt x="43925" y="502934"/>
                  </a:lnTo>
                  <a:lnTo>
                    <a:pt x="43654" y="503038"/>
                  </a:lnTo>
                  <a:lnTo>
                    <a:pt x="43474" y="503080"/>
                  </a:lnTo>
                  <a:lnTo>
                    <a:pt x="43253" y="503083"/>
                  </a:lnTo>
                  <a:lnTo>
                    <a:pt x="43101" y="503071"/>
                  </a:lnTo>
                  <a:lnTo>
                    <a:pt x="42937" y="502922"/>
                  </a:lnTo>
                  <a:lnTo>
                    <a:pt x="42837" y="502737"/>
                  </a:lnTo>
                  <a:lnTo>
                    <a:pt x="42588" y="502633"/>
                  </a:lnTo>
                  <a:lnTo>
                    <a:pt x="42470" y="502415"/>
                  </a:lnTo>
                  <a:lnTo>
                    <a:pt x="42482" y="502202"/>
                  </a:lnTo>
                  <a:lnTo>
                    <a:pt x="42498" y="501969"/>
                  </a:lnTo>
                  <a:lnTo>
                    <a:pt x="42497" y="501725"/>
                  </a:lnTo>
                  <a:lnTo>
                    <a:pt x="42425" y="501461"/>
                  </a:lnTo>
                  <a:lnTo>
                    <a:pt x="42381" y="501230"/>
                  </a:lnTo>
                  <a:lnTo>
                    <a:pt x="42274" y="500938"/>
                  </a:lnTo>
                  <a:lnTo>
                    <a:pt x="42113" y="500735"/>
                  </a:lnTo>
                  <a:lnTo>
                    <a:pt x="42001" y="500562"/>
                  </a:lnTo>
                  <a:lnTo>
                    <a:pt x="41884" y="500380"/>
                  </a:lnTo>
                  <a:lnTo>
                    <a:pt x="41746" y="500215"/>
                  </a:lnTo>
                  <a:lnTo>
                    <a:pt x="41542" y="500009"/>
                  </a:lnTo>
                  <a:lnTo>
                    <a:pt x="41304" y="499845"/>
                  </a:lnTo>
                  <a:lnTo>
                    <a:pt x="40962" y="499702"/>
                  </a:lnTo>
                  <a:lnTo>
                    <a:pt x="40646" y="499556"/>
                  </a:lnTo>
                  <a:lnTo>
                    <a:pt x="40476" y="499478"/>
                  </a:lnTo>
                  <a:lnTo>
                    <a:pt x="40141" y="499268"/>
                  </a:lnTo>
                  <a:lnTo>
                    <a:pt x="39934" y="499147"/>
                  </a:lnTo>
                  <a:lnTo>
                    <a:pt x="39711" y="499058"/>
                  </a:lnTo>
                  <a:lnTo>
                    <a:pt x="39341" y="498967"/>
                  </a:lnTo>
                  <a:lnTo>
                    <a:pt x="39035" y="498885"/>
                  </a:lnTo>
                  <a:lnTo>
                    <a:pt x="38798" y="498770"/>
                  </a:lnTo>
                  <a:lnTo>
                    <a:pt x="38546" y="498575"/>
                  </a:lnTo>
                  <a:lnTo>
                    <a:pt x="38331" y="498448"/>
                  </a:lnTo>
                  <a:lnTo>
                    <a:pt x="37981" y="498320"/>
                  </a:lnTo>
                  <a:lnTo>
                    <a:pt x="37825" y="498150"/>
                  </a:lnTo>
                  <a:lnTo>
                    <a:pt x="37606" y="498019"/>
                  </a:lnTo>
                  <a:lnTo>
                    <a:pt x="35402" y="496710"/>
                  </a:lnTo>
                  <a:lnTo>
                    <a:pt x="30378" y="493630"/>
                  </a:lnTo>
                  <a:lnTo>
                    <a:pt x="28141" y="492196"/>
                  </a:lnTo>
                  <a:lnTo>
                    <a:pt x="26667" y="491145"/>
                  </a:lnTo>
                  <a:lnTo>
                    <a:pt x="25908" y="490583"/>
                  </a:lnTo>
                  <a:lnTo>
                    <a:pt x="24932" y="489818"/>
                  </a:lnTo>
                  <a:lnTo>
                    <a:pt x="24218" y="489508"/>
                  </a:lnTo>
                  <a:lnTo>
                    <a:pt x="23920" y="489186"/>
                  </a:lnTo>
                  <a:lnTo>
                    <a:pt x="23609" y="488709"/>
                  </a:lnTo>
                  <a:lnTo>
                    <a:pt x="23323" y="488198"/>
                  </a:lnTo>
                  <a:lnTo>
                    <a:pt x="22681" y="487785"/>
                  </a:lnTo>
                  <a:lnTo>
                    <a:pt x="21774" y="487415"/>
                  </a:lnTo>
                  <a:lnTo>
                    <a:pt x="21014" y="487184"/>
                  </a:lnTo>
                  <a:lnTo>
                    <a:pt x="19633" y="486768"/>
                  </a:lnTo>
                  <a:lnTo>
                    <a:pt x="5934" y="481190"/>
                  </a:lnTo>
                  <a:lnTo>
                    <a:pt x="5436" y="480883"/>
                  </a:lnTo>
                  <a:lnTo>
                    <a:pt x="4794" y="480525"/>
                  </a:lnTo>
                  <a:lnTo>
                    <a:pt x="4393" y="480264"/>
                  </a:lnTo>
                  <a:lnTo>
                    <a:pt x="4021" y="480100"/>
                  </a:lnTo>
                  <a:lnTo>
                    <a:pt x="3517" y="479908"/>
                  </a:lnTo>
                  <a:lnTo>
                    <a:pt x="3170" y="479694"/>
                  </a:lnTo>
                  <a:lnTo>
                    <a:pt x="3170" y="479169"/>
                  </a:lnTo>
                  <a:lnTo>
                    <a:pt x="1719" y="478008"/>
                  </a:lnTo>
                  <a:lnTo>
                    <a:pt x="1138" y="475685"/>
                  </a:lnTo>
                  <a:lnTo>
                    <a:pt x="0" y="475115"/>
                  </a:lnTo>
                  <a:close/>
                </a:path>
              </a:pathLst>
            </a:custGeom>
            <a:noFill/>
            <a:ln w="9358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3" name="object 114">
              <a:extLst>
                <a:ext uri="{FF2B5EF4-FFF2-40B4-BE49-F238E27FC236}">
                  <a16:creationId xmlns:a16="http://schemas.microsoft.com/office/drawing/2014/main" id="{F5812958-49ED-4C96-A7A8-2AA162F48176}"/>
                </a:ext>
              </a:extLst>
            </p:cNvPr>
            <p:cNvSpPr/>
            <p:nvPr/>
          </p:nvSpPr>
          <p:spPr>
            <a:xfrm>
              <a:off x="8827184" y="46138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635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5" name="object 116">
              <a:extLst>
                <a:ext uri="{FF2B5EF4-FFF2-40B4-BE49-F238E27FC236}">
                  <a16:creationId xmlns:a16="http://schemas.microsoft.com/office/drawing/2014/main" id="{3C2FFD5C-A32F-40D5-BE4E-E7B826BC9228}"/>
                </a:ext>
              </a:extLst>
            </p:cNvPr>
            <p:cNvSpPr/>
            <p:nvPr/>
          </p:nvSpPr>
          <p:spPr>
            <a:xfrm>
              <a:off x="8856632" y="46432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6" name="object 117">
              <a:extLst>
                <a:ext uri="{FF2B5EF4-FFF2-40B4-BE49-F238E27FC236}">
                  <a16:creationId xmlns:a16="http://schemas.microsoft.com/office/drawing/2014/main" id="{F659DB1C-C73B-4810-B768-A327362C094B}"/>
                </a:ext>
              </a:extLst>
            </p:cNvPr>
            <p:cNvSpPr/>
            <p:nvPr/>
          </p:nvSpPr>
          <p:spPr>
            <a:xfrm>
              <a:off x="8210175" y="4778708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7" name="object 120">
              <a:extLst>
                <a:ext uri="{FF2B5EF4-FFF2-40B4-BE49-F238E27FC236}">
                  <a16:creationId xmlns:a16="http://schemas.microsoft.com/office/drawing/2014/main" id="{E0EF8A7F-BB14-497F-94FA-3329596A3630}"/>
                </a:ext>
              </a:extLst>
            </p:cNvPr>
            <p:cNvSpPr/>
            <p:nvPr/>
          </p:nvSpPr>
          <p:spPr>
            <a:xfrm>
              <a:off x="8236911" y="4805444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8" name="object 121">
              <a:extLst>
                <a:ext uri="{FF2B5EF4-FFF2-40B4-BE49-F238E27FC236}">
                  <a16:creationId xmlns:a16="http://schemas.microsoft.com/office/drawing/2014/main" id="{229EAAA0-A8AB-42F0-90DC-A8D7EDD91851}"/>
                </a:ext>
              </a:extLst>
            </p:cNvPr>
            <p:cNvSpPr/>
            <p:nvPr/>
          </p:nvSpPr>
          <p:spPr>
            <a:xfrm>
              <a:off x="8819440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299" name="object 122">
              <a:extLst>
                <a:ext uri="{FF2B5EF4-FFF2-40B4-BE49-F238E27FC236}">
                  <a16:creationId xmlns:a16="http://schemas.microsoft.com/office/drawing/2014/main" id="{32384A6B-DC9A-4C88-9032-D12E2A55B311}"/>
                </a:ext>
              </a:extLst>
            </p:cNvPr>
            <p:cNvSpPr/>
            <p:nvPr/>
          </p:nvSpPr>
          <p:spPr>
            <a:xfrm>
              <a:off x="8819440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0" name="object 123">
              <a:extLst>
                <a:ext uri="{FF2B5EF4-FFF2-40B4-BE49-F238E27FC236}">
                  <a16:creationId xmlns:a16="http://schemas.microsoft.com/office/drawing/2014/main" id="{5018479B-605F-421E-B6A1-C8218E5DC187}"/>
                </a:ext>
              </a:extLst>
            </p:cNvPr>
            <p:cNvSpPr/>
            <p:nvPr/>
          </p:nvSpPr>
          <p:spPr>
            <a:xfrm>
              <a:off x="8848888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1" name="object 124">
              <a:extLst>
                <a:ext uri="{FF2B5EF4-FFF2-40B4-BE49-F238E27FC236}">
                  <a16:creationId xmlns:a16="http://schemas.microsoft.com/office/drawing/2014/main" id="{E1DCF2BC-1B36-46A9-B7FF-09705F969EDB}"/>
                </a:ext>
              </a:extLst>
            </p:cNvPr>
            <p:cNvSpPr/>
            <p:nvPr/>
          </p:nvSpPr>
          <p:spPr>
            <a:xfrm>
              <a:off x="8848888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2" name="object 153">
              <a:extLst>
                <a:ext uri="{FF2B5EF4-FFF2-40B4-BE49-F238E27FC236}">
                  <a16:creationId xmlns:a16="http://schemas.microsoft.com/office/drawing/2014/main" id="{D8E52C2A-E59F-46E1-9D2C-295107191F11}"/>
                </a:ext>
              </a:extLst>
            </p:cNvPr>
            <p:cNvSpPr/>
            <p:nvPr/>
          </p:nvSpPr>
          <p:spPr>
            <a:xfrm>
              <a:off x="8819439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3" name="object 154">
              <a:extLst>
                <a:ext uri="{FF2B5EF4-FFF2-40B4-BE49-F238E27FC236}">
                  <a16:creationId xmlns:a16="http://schemas.microsoft.com/office/drawing/2014/main" id="{454DC759-11AD-4A20-9FB2-8BBBA99B280E}"/>
                </a:ext>
              </a:extLst>
            </p:cNvPr>
            <p:cNvSpPr/>
            <p:nvPr/>
          </p:nvSpPr>
          <p:spPr>
            <a:xfrm>
              <a:off x="8819439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4" name="object 155">
              <a:extLst>
                <a:ext uri="{FF2B5EF4-FFF2-40B4-BE49-F238E27FC236}">
                  <a16:creationId xmlns:a16="http://schemas.microsoft.com/office/drawing/2014/main" id="{F3FBC6FF-7146-442D-A347-5241D832534D}"/>
                </a:ext>
              </a:extLst>
            </p:cNvPr>
            <p:cNvSpPr/>
            <p:nvPr/>
          </p:nvSpPr>
          <p:spPr>
            <a:xfrm>
              <a:off x="8848887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5" name="object 156">
              <a:extLst>
                <a:ext uri="{FF2B5EF4-FFF2-40B4-BE49-F238E27FC236}">
                  <a16:creationId xmlns:a16="http://schemas.microsoft.com/office/drawing/2014/main" id="{F83D6C39-A0D3-4D6E-B146-2159C94F3ED7}"/>
                </a:ext>
              </a:extLst>
            </p:cNvPr>
            <p:cNvSpPr/>
            <p:nvPr/>
          </p:nvSpPr>
          <p:spPr>
            <a:xfrm>
              <a:off x="8848887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6" name="object 193">
              <a:extLst>
                <a:ext uri="{FF2B5EF4-FFF2-40B4-BE49-F238E27FC236}">
                  <a16:creationId xmlns:a16="http://schemas.microsoft.com/office/drawing/2014/main" id="{886B2572-8699-4FBB-8DD9-BE9C0F3911AB}"/>
                </a:ext>
              </a:extLst>
            </p:cNvPr>
            <p:cNvSpPr/>
            <p:nvPr/>
          </p:nvSpPr>
          <p:spPr>
            <a:xfrm>
              <a:off x="8819436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7" name="object 194">
              <a:extLst>
                <a:ext uri="{FF2B5EF4-FFF2-40B4-BE49-F238E27FC236}">
                  <a16:creationId xmlns:a16="http://schemas.microsoft.com/office/drawing/2014/main" id="{13EDAE45-4C09-4C73-A7A0-74160932166D}"/>
                </a:ext>
              </a:extLst>
            </p:cNvPr>
            <p:cNvSpPr/>
            <p:nvPr/>
          </p:nvSpPr>
          <p:spPr>
            <a:xfrm>
              <a:off x="8819436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8" name="object 195">
              <a:extLst>
                <a:ext uri="{FF2B5EF4-FFF2-40B4-BE49-F238E27FC236}">
                  <a16:creationId xmlns:a16="http://schemas.microsoft.com/office/drawing/2014/main" id="{2619927E-DD7E-44C7-831C-730E927C05F4}"/>
                </a:ext>
              </a:extLst>
            </p:cNvPr>
            <p:cNvSpPr/>
            <p:nvPr/>
          </p:nvSpPr>
          <p:spPr>
            <a:xfrm>
              <a:off x="8848885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09" name="object 196">
              <a:extLst>
                <a:ext uri="{FF2B5EF4-FFF2-40B4-BE49-F238E27FC236}">
                  <a16:creationId xmlns:a16="http://schemas.microsoft.com/office/drawing/2014/main" id="{E9F5CEF7-AE4E-47DF-9DD7-1E29EBD3FA71}"/>
                </a:ext>
              </a:extLst>
            </p:cNvPr>
            <p:cNvSpPr/>
            <p:nvPr/>
          </p:nvSpPr>
          <p:spPr>
            <a:xfrm>
              <a:off x="8848885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2" name="object 217">
              <a:extLst>
                <a:ext uri="{FF2B5EF4-FFF2-40B4-BE49-F238E27FC236}">
                  <a16:creationId xmlns:a16="http://schemas.microsoft.com/office/drawing/2014/main" id="{8FC36B21-9902-41B8-9879-0563872BD66F}"/>
                </a:ext>
              </a:extLst>
            </p:cNvPr>
            <p:cNvSpPr/>
            <p:nvPr/>
          </p:nvSpPr>
          <p:spPr>
            <a:xfrm>
              <a:off x="8819435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5" name="object 218">
              <a:extLst>
                <a:ext uri="{FF2B5EF4-FFF2-40B4-BE49-F238E27FC236}">
                  <a16:creationId xmlns:a16="http://schemas.microsoft.com/office/drawing/2014/main" id="{9AB0B1B9-113A-4303-96D7-CC46824C4762}"/>
                </a:ext>
              </a:extLst>
            </p:cNvPr>
            <p:cNvSpPr/>
            <p:nvPr/>
          </p:nvSpPr>
          <p:spPr>
            <a:xfrm>
              <a:off x="8819435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28" name="object 219">
              <a:extLst>
                <a:ext uri="{FF2B5EF4-FFF2-40B4-BE49-F238E27FC236}">
                  <a16:creationId xmlns:a16="http://schemas.microsoft.com/office/drawing/2014/main" id="{28FCAF79-1E86-4B09-B41B-88966DE44511}"/>
                </a:ext>
              </a:extLst>
            </p:cNvPr>
            <p:cNvSpPr/>
            <p:nvPr/>
          </p:nvSpPr>
          <p:spPr>
            <a:xfrm>
              <a:off x="8848883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0" name="object 220">
              <a:extLst>
                <a:ext uri="{FF2B5EF4-FFF2-40B4-BE49-F238E27FC236}">
                  <a16:creationId xmlns:a16="http://schemas.microsoft.com/office/drawing/2014/main" id="{1907B387-6A57-4474-AB58-8EA8C87D98A0}"/>
                </a:ext>
              </a:extLst>
            </p:cNvPr>
            <p:cNvSpPr/>
            <p:nvPr/>
          </p:nvSpPr>
          <p:spPr>
            <a:xfrm>
              <a:off x="8848883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8" name="object 237">
              <a:extLst>
                <a:ext uri="{FF2B5EF4-FFF2-40B4-BE49-F238E27FC236}">
                  <a16:creationId xmlns:a16="http://schemas.microsoft.com/office/drawing/2014/main" id="{A958D39C-4B67-4E52-A73D-A9DDF0F44B65}"/>
                </a:ext>
              </a:extLst>
            </p:cNvPr>
            <p:cNvSpPr/>
            <p:nvPr/>
          </p:nvSpPr>
          <p:spPr>
            <a:xfrm>
              <a:off x="8819435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39" name="object 238">
              <a:extLst>
                <a:ext uri="{FF2B5EF4-FFF2-40B4-BE49-F238E27FC236}">
                  <a16:creationId xmlns:a16="http://schemas.microsoft.com/office/drawing/2014/main" id="{62EA3B2B-04D3-41CE-84D7-95BDB34EEF66}"/>
                </a:ext>
              </a:extLst>
            </p:cNvPr>
            <p:cNvSpPr/>
            <p:nvPr/>
          </p:nvSpPr>
          <p:spPr>
            <a:xfrm>
              <a:off x="8819435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0" name="object 239">
              <a:extLst>
                <a:ext uri="{FF2B5EF4-FFF2-40B4-BE49-F238E27FC236}">
                  <a16:creationId xmlns:a16="http://schemas.microsoft.com/office/drawing/2014/main" id="{13A43600-25F9-4675-B0A9-53211070BEEA}"/>
                </a:ext>
              </a:extLst>
            </p:cNvPr>
            <p:cNvSpPr/>
            <p:nvPr/>
          </p:nvSpPr>
          <p:spPr>
            <a:xfrm>
              <a:off x="8848883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1" name="object 240">
              <a:extLst>
                <a:ext uri="{FF2B5EF4-FFF2-40B4-BE49-F238E27FC236}">
                  <a16:creationId xmlns:a16="http://schemas.microsoft.com/office/drawing/2014/main" id="{AA729B49-E607-4670-B091-0A9C36D317B5}"/>
                </a:ext>
              </a:extLst>
            </p:cNvPr>
            <p:cNvSpPr/>
            <p:nvPr/>
          </p:nvSpPr>
          <p:spPr>
            <a:xfrm>
              <a:off x="8848883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2" name="object 253">
              <a:extLst>
                <a:ext uri="{FF2B5EF4-FFF2-40B4-BE49-F238E27FC236}">
                  <a16:creationId xmlns:a16="http://schemas.microsoft.com/office/drawing/2014/main" id="{3A74C1BA-32A9-4F71-87CF-F51BFAC5250B}"/>
                </a:ext>
              </a:extLst>
            </p:cNvPr>
            <p:cNvSpPr/>
            <p:nvPr/>
          </p:nvSpPr>
          <p:spPr>
            <a:xfrm>
              <a:off x="8819434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3" name="object 254">
              <a:extLst>
                <a:ext uri="{FF2B5EF4-FFF2-40B4-BE49-F238E27FC236}">
                  <a16:creationId xmlns:a16="http://schemas.microsoft.com/office/drawing/2014/main" id="{2147B99C-E846-4217-945F-950C88BEABB2}"/>
                </a:ext>
              </a:extLst>
            </p:cNvPr>
            <p:cNvSpPr/>
            <p:nvPr/>
          </p:nvSpPr>
          <p:spPr>
            <a:xfrm>
              <a:off x="8819434" y="1638117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4" name="object 255">
              <a:extLst>
                <a:ext uri="{FF2B5EF4-FFF2-40B4-BE49-F238E27FC236}">
                  <a16:creationId xmlns:a16="http://schemas.microsoft.com/office/drawing/2014/main" id="{BA03221A-9E9B-4641-B61D-07BA927FDDBB}"/>
                </a:ext>
              </a:extLst>
            </p:cNvPr>
            <p:cNvSpPr/>
            <p:nvPr/>
          </p:nvSpPr>
          <p:spPr>
            <a:xfrm>
              <a:off x="8848883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5" name="object 256">
              <a:extLst>
                <a:ext uri="{FF2B5EF4-FFF2-40B4-BE49-F238E27FC236}">
                  <a16:creationId xmlns:a16="http://schemas.microsoft.com/office/drawing/2014/main" id="{E736E4AD-57FF-4B04-A32F-B1194B20F394}"/>
                </a:ext>
              </a:extLst>
            </p:cNvPr>
            <p:cNvSpPr/>
            <p:nvPr/>
          </p:nvSpPr>
          <p:spPr>
            <a:xfrm>
              <a:off x="8848883" y="1667565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6" name="object 261">
              <a:extLst>
                <a:ext uri="{FF2B5EF4-FFF2-40B4-BE49-F238E27FC236}">
                  <a16:creationId xmlns:a16="http://schemas.microsoft.com/office/drawing/2014/main" id="{6E8F954E-15CC-42E8-8253-413EB91CBCCA}"/>
                </a:ext>
              </a:extLst>
            </p:cNvPr>
            <p:cNvSpPr/>
            <p:nvPr/>
          </p:nvSpPr>
          <p:spPr>
            <a:xfrm>
              <a:off x="8987454" y="11195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7" name="object 262">
              <a:extLst>
                <a:ext uri="{FF2B5EF4-FFF2-40B4-BE49-F238E27FC236}">
                  <a16:creationId xmlns:a16="http://schemas.microsoft.com/office/drawing/2014/main" id="{1708EE3D-A72C-4329-A66B-F3EF6975D8B1}"/>
                </a:ext>
              </a:extLst>
            </p:cNvPr>
            <p:cNvSpPr/>
            <p:nvPr/>
          </p:nvSpPr>
          <p:spPr>
            <a:xfrm>
              <a:off x="8987453" y="11195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48" name="object 263">
              <a:extLst>
                <a:ext uri="{FF2B5EF4-FFF2-40B4-BE49-F238E27FC236}">
                  <a16:creationId xmlns:a16="http://schemas.microsoft.com/office/drawing/2014/main" id="{64276D80-84FE-4F57-BE71-8C1FB5FF12BB}"/>
                </a:ext>
              </a:extLst>
            </p:cNvPr>
            <p:cNvSpPr/>
            <p:nvPr/>
          </p:nvSpPr>
          <p:spPr>
            <a:xfrm>
              <a:off x="9016900" y="11490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4" name="object 264">
              <a:extLst>
                <a:ext uri="{FF2B5EF4-FFF2-40B4-BE49-F238E27FC236}">
                  <a16:creationId xmlns:a16="http://schemas.microsoft.com/office/drawing/2014/main" id="{B3BA12EB-0EBF-4384-B98B-FE3911C6F09B}"/>
                </a:ext>
              </a:extLst>
            </p:cNvPr>
            <p:cNvSpPr/>
            <p:nvPr/>
          </p:nvSpPr>
          <p:spPr>
            <a:xfrm>
              <a:off x="9016900" y="11490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rgbClr val="020B13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5" name="object 265">
              <a:extLst>
                <a:ext uri="{FF2B5EF4-FFF2-40B4-BE49-F238E27FC236}">
                  <a16:creationId xmlns:a16="http://schemas.microsoft.com/office/drawing/2014/main" id="{CA8D73C9-5DD8-465A-88C3-2F3B7250C728}"/>
                </a:ext>
              </a:extLst>
            </p:cNvPr>
            <p:cNvSpPr/>
            <p:nvPr/>
          </p:nvSpPr>
          <p:spPr>
            <a:xfrm>
              <a:off x="8987451" y="11195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020B13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6" name="object 266">
              <a:extLst>
                <a:ext uri="{FF2B5EF4-FFF2-40B4-BE49-F238E27FC236}">
                  <a16:creationId xmlns:a16="http://schemas.microsoft.com/office/drawing/2014/main" id="{22088DAD-FAB0-446A-8DF8-48CEDD773234}"/>
                </a:ext>
              </a:extLst>
            </p:cNvPr>
            <p:cNvSpPr/>
            <p:nvPr/>
          </p:nvSpPr>
          <p:spPr>
            <a:xfrm>
              <a:off x="8987450" y="11195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CC3030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7" name="object 267">
              <a:extLst>
                <a:ext uri="{FF2B5EF4-FFF2-40B4-BE49-F238E27FC236}">
                  <a16:creationId xmlns:a16="http://schemas.microsoft.com/office/drawing/2014/main" id="{362D5833-F761-4D36-A58C-A19A6BD7AC55}"/>
                </a:ext>
              </a:extLst>
            </p:cNvPr>
            <p:cNvSpPr/>
            <p:nvPr/>
          </p:nvSpPr>
          <p:spPr>
            <a:xfrm>
              <a:off x="9016898" y="11490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8" name="object 268">
              <a:extLst>
                <a:ext uri="{FF2B5EF4-FFF2-40B4-BE49-F238E27FC236}">
                  <a16:creationId xmlns:a16="http://schemas.microsoft.com/office/drawing/2014/main" id="{2537C14D-7BCC-469E-874D-FE55AF103819}"/>
                </a:ext>
              </a:extLst>
            </p:cNvPr>
            <p:cNvSpPr/>
            <p:nvPr/>
          </p:nvSpPr>
          <p:spPr>
            <a:xfrm>
              <a:off x="9016899" y="11490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69" name="CuadroTexto 368">
              <a:extLst>
                <a:ext uri="{FF2B5EF4-FFF2-40B4-BE49-F238E27FC236}">
                  <a16:creationId xmlns:a16="http://schemas.microsoft.com/office/drawing/2014/main" id="{F59E26A3-7F5A-4B2C-B145-B1D2B19393F5}"/>
                </a:ext>
              </a:extLst>
            </p:cNvPr>
            <p:cNvSpPr txBox="1"/>
            <p:nvPr/>
          </p:nvSpPr>
          <p:spPr>
            <a:xfrm>
              <a:off x="8813741" y="925449"/>
              <a:ext cx="60814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s-CL"/>
              </a:defPPr>
              <a:lvl1pPr>
                <a:defRPr sz="900" b="1">
                  <a:ln w="12700" cmpd="sng">
                    <a:noFill/>
                    <a:prstDash val="solid"/>
                  </a:ln>
                  <a:effectLst>
                    <a:glow rad="114300">
                      <a:schemeClr val="bg1"/>
                    </a:glow>
                  </a:effectLst>
                </a:defRPr>
              </a:lvl1pPr>
            </a:lstStyle>
            <a:p>
              <a:r>
                <a:rPr lang="es-CL" dirty="0"/>
                <a:t>D-2</a:t>
              </a:r>
            </a:p>
          </p:txBody>
        </p:sp>
      </p:grpSp>
      <p:sp>
        <p:nvSpPr>
          <p:cNvPr id="371" name="CuadroTexto 370">
            <a:extLst>
              <a:ext uri="{FF2B5EF4-FFF2-40B4-BE49-F238E27FC236}">
                <a16:creationId xmlns:a16="http://schemas.microsoft.com/office/drawing/2014/main" id="{E2C1D68F-CB2F-4099-8BE4-F73D8D975313}"/>
              </a:ext>
            </a:extLst>
          </p:cNvPr>
          <p:cNvSpPr txBox="1"/>
          <p:nvPr/>
        </p:nvSpPr>
        <p:spPr>
          <a:xfrm>
            <a:off x="7613000" y="5159725"/>
            <a:ext cx="62959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R-5|R-6</a:t>
            </a:r>
          </a:p>
        </p:txBody>
      </p:sp>
      <p:sp>
        <p:nvSpPr>
          <p:cNvPr id="372" name="CuadroTexto 371">
            <a:extLst>
              <a:ext uri="{FF2B5EF4-FFF2-40B4-BE49-F238E27FC236}">
                <a16:creationId xmlns:a16="http://schemas.microsoft.com/office/drawing/2014/main" id="{743D5434-7E83-4954-ABFD-4E8F032959B0}"/>
              </a:ext>
            </a:extLst>
          </p:cNvPr>
          <p:cNvSpPr txBox="1"/>
          <p:nvPr/>
        </p:nvSpPr>
        <p:spPr>
          <a:xfrm>
            <a:off x="6468379" y="4606687"/>
            <a:ext cx="111139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i="1" dirty="0"/>
              <a:t>R-7|R-8|R-9|R-10</a:t>
            </a:r>
            <a:endParaRPr lang="es-CL" dirty="0"/>
          </a:p>
        </p:txBody>
      </p:sp>
      <p:sp>
        <p:nvSpPr>
          <p:cNvPr id="373" name="CuadroTexto 372">
            <a:extLst>
              <a:ext uri="{FF2B5EF4-FFF2-40B4-BE49-F238E27FC236}">
                <a16:creationId xmlns:a16="http://schemas.microsoft.com/office/drawing/2014/main" id="{2BA1A953-0D80-4BE6-8D1C-991DFA8B64CC}"/>
              </a:ext>
            </a:extLst>
          </p:cNvPr>
          <p:cNvSpPr txBox="1"/>
          <p:nvPr/>
        </p:nvSpPr>
        <p:spPr>
          <a:xfrm>
            <a:off x="7338817" y="2683465"/>
            <a:ext cx="43241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R-12</a:t>
            </a:r>
          </a:p>
        </p:txBody>
      </p:sp>
      <p:sp>
        <p:nvSpPr>
          <p:cNvPr id="210" name="CuadroTexto 209">
            <a:extLst>
              <a:ext uri="{FF2B5EF4-FFF2-40B4-BE49-F238E27FC236}">
                <a16:creationId xmlns:a16="http://schemas.microsoft.com/office/drawing/2014/main" id="{60E9D23D-62DA-4D61-92A4-ABEF01B4F969}"/>
              </a:ext>
            </a:extLst>
          </p:cNvPr>
          <p:cNvSpPr txBox="1"/>
          <p:nvPr/>
        </p:nvSpPr>
        <p:spPr>
          <a:xfrm>
            <a:off x="7796006" y="1644067"/>
            <a:ext cx="7010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R-3|R-11</a:t>
            </a:r>
          </a:p>
        </p:txBody>
      </p:sp>
      <p:sp>
        <p:nvSpPr>
          <p:cNvPr id="374" name="CuadroTexto 373">
            <a:extLst>
              <a:ext uri="{FF2B5EF4-FFF2-40B4-BE49-F238E27FC236}">
                <a16:creationId xmlns:a16="http://schemas.microsoft.com/office/drawing/2014/main" id="{0CC8F2F1-B24D-4F3A-9559-451248906F57}"/>
              </a:ext>
            </a:extLst>
          </p:cNvPr>
          <p:cNvSpPr txBox="1"/>
          <p:nvPr/>
        </p:nvSpPr>
        <p:spPr>
          <a:xfrm>
            <a:off x="6976539" y="6165954"/>
            <a:ext cx="35529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R-4</a:t>
            </a:r>
          </a:p>
        </p:txBody>
      </p:sp>
      <p:grpSp>
        <p:nvGrpSpPr>
          <p:cNvPr id="62" name="Grupo 61">
            <a:extLst>
              <a:ext uri="{FF2B5EF4-FFF2-40B4-BE49-F238E27FC236}">
                <a16:creationId xmlns:a16="http://schemas.microsoft.com/office/drawing/2014/main" id="{804D3193-197E-4AC5-8524-E92BE133ACDF}"/>
              </a:ext>
            </a:extLst>
          </p:cNvPr>
          <p:cNvGrpSpPr/>
          <p:nvPr/>
        </p:nvGrpSpPr>
        <p:grpSpPr>
          <a:xfrm>
            <a:off x="7264423" y="6237503"/>
            <a:ext cx="74394" cy="74394"/>
            <a:chOff x="7534038" y="5299453"/>
            <a:chExt cx="74394" cy="74394"/>
          </a:xfrm>
        </p:grpSpPr>
        <p:sp>
          <p:nvSpPr>
            <p:cNvPr id="375" name="object 114">
              <a:extLst>
                <a:ext uri="{FF2B5EF4-FFF2-40B4-BE49-F238E27FC236}">
                  <a16:creationId xmlns:a16="http://schemas.microsoft.com/office/drawing/2014/main" id="{12438F34-3887-4E29-9673-913AB395C2FB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6" name="object 116">
              <a:extLst>
                <a:ext uri="{FF2B5EF4-FFF2-40B4-BE49-F238E27FC236}">
                  <a16:creationId xmlns:a16="http://schemas.microsoft.com/office/drawing/2014/main" id="{8129DC11-A312-4FAE-B9E7-034F8FEF69DD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grpSp>
        <p:nvGrpSpPr>
          <p:cNvPr id="64" name="Grupo 63">
            <a:extLst>
              <a:ext uri="{FF2B5EF4-FFF2-40B4-BE49-F238E27FC236}">
                <a16:creationId xmlns:a16="http://schemas.microsoft.com/office/drawing/2014/main" id="{7B8A525D-A955-4B3D-A167-4941146C862B}"/>
              </a:ext>
            </a:extLst>
          </p:cNvPr>
          <p:cNvGrpSpPr/>
          <p:nvPr/>
        </p:nvGrpSpPr>
        <p:grpSpPr>
          <a:xfrm>
            <a:off x="7792887" y="5139528"/>
            <a:ext cx="74394" cy="74394"/>
            <a:chOff x="7534038" y="5299453"/>
            <a:chExt cx="74394" cy="74394"/>
          </a:xfrm>
          <a:solidFill>
            <a:srgbClr val="1C90E8"/>
          </a:solidFill>
        </p:grpSpPr>
        <p:sp>
          <p:nvSpPr>
            <p:cNvPr id="377" name="object 114">
              <a:extLst>
                <a:ext uri="{FF2B5EF4-FFF2-40B4-BE49-F238E27FC236}">
                  <a16:creationId xmlns:a16="http://schemas.microsoft.com/office/drawing/2014/main" id="{D4E0E360-DAB0-45DB-AABA-9309200EBCF1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78" name="object 116">
              <a:extLst>
                <a:ext uri="{FF2B5EF4-FFF2-40B4-BE49-F238E27FC236}">
                  <a16:creationId xmlns:a16="http://schemas.microsoft.com/office/drawing/2014/main" id="{63C9E5B1-DCBF-4E34-9767-D01942DB59B5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grpSp>
        <p:nvGrpSpPr>
          <p:cNvPr id="379" name="Grupo 378">
            <a:extLst>
              <a:ext uri="{FF2B5EF4-FFF2-40B4-BE49-F238E27FC236}">
                <a16:creationId xmlns:a16="http://schemas.microsoft.com/office/drawing/2014/main" id="{5AACA556-789C-4FC4-9422-5690A9A211A2}"/>
              </a:ext>
            </a:extLst>
          </p:cNvPr>
          <p:cNvGrpSpPr/>
          <p:nvPr/>
        </p:nvGrpSpPr>
        <p:grpSpPr>
          <a:xfrm>
            <a:off x="7649813" y="2677840"/>
            <a:ext cx="74394" cy="74394"/>
            <a:chOff x="7534038" y="5299453"/>
            <a:chExt cx="74394" cy="74394"/>
          </a:xfrm>
        </p:grpSpPr>
        <p:sp>
          <p:nvSpPr>
            <p:cNvPr id="380" name="object 114">
              <a:extLst>
                <a:ext uri="{FF2B5EF4-FFF2-40B4-BE49-F238E27FC236}">
                  <a16:creationId xmlns:a16="http://schemas.microsoft.com/office/drawing/2014/main" id="{03A8A109-7D79-483B-A231-F39B983EB4FD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1" name="object 116">
              <a:extLst>
                <a:ext uri="{FF2B5EF4-FFF2-40B4-BE49-F238E27FC236}">
                  <a16:creationId xmlns:a16="http://schemas.microsoft.com/office/drawing/2014/main" id="{A59DE886-5895-440E-B1EC-4A2F572CEBF4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grpSp>
        <p:nvGrpSpPr>
          <p:cNvPr id="382" name="Grupo 381">
            <a:extLst>
              <a:ext uri="{FF2B5EF4-FFF2-40B4-BE49-F238E27FC236}">
                <a16:creationId xmlns:a16="http://schemas.microsoft.com/office/drawing/2014/main" id="{C5E7BE86-763A-42B2-9742-FDFEBF7AFBFC}"/>
              </a:ext>
            </a:extLst>
          </p:cNvPr>
          <p:cNvGrpSpPr/>
          <p:nvPr/>
        </p:nvGrpSpPr>
        <p:grpSpPr>
          <a:xfrm>
            <a:off x="7647152" y="2622781"/>
            <a:ext cx="74394" cy="74394"/>
            <a:chOff x="7534038" y="5299453"/>
            <a:chExt cx="74394" cy="74394"/>
          </a:xfrm>
        </p:grpSpPr>
        <p:sp>
          <p:nvSpPr>
            <p:cNvPr id="383" name="object 114">
              <a:extLst>
                <a:ext uri="{FF2B5EF4-FFF2-40B4-BE49-F238E27FC236}">
                  <a16:creationId xmlns:a16="http://schemas.microsoft.com/office/drawing/2014/main" id="{06BEA2C4-5A39-4F51-9C29-6D8ED4945643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4" name="object 116">
              <a:extLst>
                <a:ext uri="{FF2B5EF4-FFF2-40B4-BE49-F238E27FC236}">
                  <a16:creationId xmlns:a16="http://schemas.microsoft.com/office/drawing/2014/main" id="{B0FF4A22-4418-485A-AFDB-4B802548BA66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385" name="CuadroTexto 384">
            <a:extLst>
              <a:ext uri="{FF2B5EF4-FFF2-40B4-BE49-F238E27FC236}">
                <a16:creationId xmlns:a16="http://schemas.microsoft.com/office/drawing/2014/main" id="{B1DF16DC-C924-4F3F-A7D2-E6999AFD7CE2}"/>
              </a:ext>
            </a:extLst>
          </p:cNvPr>
          <p:cNvSpPr txBox="1"/>
          <p:nvPr/>
        </p:nvSpPr>
        <p:spPr>
          <a:xfrm>
            <a:off x="7649706" y="2504484"/>
            <a:ext cx="43241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R-13</a:t>
            </a:r>
          </a:p>
        </p:txBody>
      </p:sp>
      <p:grpSp>
        <p:nvGrpSpPr>
          <p:cNvPr id="386" name="Grupo 385">
            <a:extLst>
              <a:ext uri="{FF2B5EF4-FFF2-40B4-BE49-F238E27FC236}">
                <a16:creationId xmlns:a16="http://schemas.microsoft.com/office/drawing/2014/main" id="{32286B45-D5CC-46FF-A11A-115E5EB28336}"/>
              </a:ext>
            </a:extLst>
          </p:cNvPr>
          <p:cNvGrpSpPr/>
          <p:nvPr/>
        </p:nvGrpSpPr>
        <p:grpSpPr>
          <a:xfrm>
            <a:off x="8084139" y="2448170"/>
            <a:ext cx="74394" cy="74394"/>
            <a:chOff x="7534038" y="5299453"/>
            <a:chExt cx="74394" cy="74394"/>
          </a:xfrm>
        </p:grpSpPr>
        <p:sp>
          <p:nvSpPr>
            <p:cNvPr id="387" name="object 114">
              <a:extLst>
                <a:ext uri="{FF2B5EF4-FFF2-40B4-BE49-F238E27FC236}">
                  <a16:creationId xmlns:a16="http://schemas.microsoft.com/office/drawing/2014/main" id="{2390ACF6-A11B-42E8-83A3-F0C4CFF316B3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88" name="object 116">
              <a:extLst>
                <a:ext uri="{FF2B5EF4-FFF2-40B4-BE49-F238E27FC236}">
                  <a16:creationId xmlns:a16="http://schemas.microsoft.com/office/drawing/2014/main" id="{3E3E3241-9641-4B74-8BFA-ED2D729915E3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389" name="CuadroTexto 388">
            <a:extLst>
              <a:ext uri="{FF2B5EF4-FFF2-40B4-BE49-F238E27FC236}">
                <a16:creationId xmlns:a16="http://schemas.microsoft.com/office/drawing/2014/main" id="{56E47A4D-663C-47CB-8503-DBE48327284A}"/>
              </a:ext>
            </a:extLst>
          </p:cNvPr>
          <p:cNvSpPr txBox="1"/>
          <p:nvPr/>
        </p:nvSpPr>
        <p:spPr>
          <a:xfrm>
            <a:off x="8042243" y="2269343"/>
            <a:ext cx="43241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R-14</a:t>
            </a:r>
          </a:p>
        </p:txBody>
      </p:sp>
      <p:sp>
        <p:nvSpPr>
          <p:cNvPr id="393" name="CuadroTexto 392">
            <a:extLst>
              <a:ext uri="{FF2B5EF4-FFF2-40B4-BE49-F238E27FC236}">
                <a16:creationId xmlns:a16="http://schemas.microsoft.com/office/drawing/2014/main" id="{C7BE0348-ADCC-4FCD-B6AD-DEE023562E56}"/>
              </a:ext>
            </a:extLst>
          </p:cNvPr>
          <p:cNvSpPr txBox="1"/>
          <p:nvPr/>
        </p:nvSpPr>
        <p:spPr>
          <a:xfrm>
            <a:off x="7501916" y="4894232"/>
            <a:ext cx="62959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S-3|S-10</a:t>
            </a:r>
          </a:p>
        </p:txBody>
      </p:sp>
      <p:grpSp>
        <p:nvGrpSpPr>
          <p:cNvPr id="398" name="Grupo 397">
            <a:extLst>
              <a:ext uri="{FF2B5EF4-FFF2-40B4-BE49-F238E27FC236}">
                <a16:creationId xmlns:a16="http://schemas.microsoft.com/office/drawing/2014/main" id="{45A1714E-FCC8-4D04-94E0-2E3B4B1B8A60}"/>
              </a:ext>
            </a:extLst>
          </p:cNvPr>
          <p:cNvGrpSpPr/>
          <p:nvPr/>
        </p:nvGrpSpPr>
        <p:grpSpPr>
          <a:xfrm>
            <a:off x="8237208" y="1555069"/>
            <a:ext cx="74394" cy="74394"/>
            <a:chOff x="7534038" y="5299453"/>
            <a:chExt cx="74394" cy="74394"/>
          </a:xfrm>
        </p:grpSpPr>
        <p:sp>
          <p:nvSpPr>
            <p:cNvPr id="399" name="object 114">
              <a:extLst>
                <a:ext uri="{FF2B5EF4-FFF2-40B4-BE49-F238E27FC236}">
                  <a16:creationId xmlns:a16="http://schemas.microsoft.com/office/drawing/2014/main" id="{637CC106-EC06-47BB-AFBE-770727201A2A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0" name="object 116">
              <a:extLst>
                <a:ext uri="{FF2B5EF4-FFF2-40B4-BE49-F238E27FC236}">
                  <a16:creationId xmlns:a16="http://schemas.microsoft.com/office/drawing/2014/main" id="{B6B8F6BC-2A89-46EA-A334-CEE5F9341EF2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401" name="CuadroTexto 400">
            <a:extLst>
              <a:ext uri="{FF2B5EF4-FFF2-40B4-BE49-F238E27FC236}">
                <a16:creationId xmlns:a16="http://schemas.microsoft.com/office/drawing/2014/main" id="{B6CA939D-7ABA-4AD4-9D21-CDBD18364285}"/>
              </a:ext>
            </a:extLst>
          </p:cNvPr>
          <p:cNvSpPr txBox="1"/>
          <p:nvPr/>
        </p:nvSpPr>
        <p:spPr>
          <a:xfrm>
            <a:off x="8106340" y="1400014"/>
            <a:ext cx="43241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S-4</a:t>
            </a:r>
          </a:p>
        </p:txBody>
      </p:sp>
      <p:grpSp>
        <p:nvGrpSpPr>
          <p:cNvPr id="402" name="Grupo 401">
            <a:extLst>
              <a:ext uri="{FF2B5EF4-FFF2-40B4-BE49-F238E27FC236}">
                <a16:creationId xmlns:a16="http://schemas.microsoft.com/office/drawing/2014/main" id="{230D70C9-F20F-4755-BEE0-2627EE918CA8}"/>
              </a:ext>
            </a:extLst>
          </p:cNvPr>
          <p:cNvGrpSpPr/>
          <p:nvPr/>
        </p:nvGrpSpPr>
        <p:grpSpPr>
          <a:xfrm>
            <a:off x="8227817" y="3726750"/>
            <a:ext cx="74394" cy="74394"/>
            <a:chOff x="7534038" y="5299453"/>
            <a:chExt cx="74394" cy="74394"/>
          </a:xfrm>
        </p:grpSpPr>
        <p:sp>
          <p:nvSpPr>
            <p:cNvPr id="403" name="object 114">
              <a:extLst>
                <a:ext uri="{FF2B5EF4-FFF2-40B4-BE49-F238E27FC236}">
                  <a16:creationId xmlns:a16="http://schemas.microsoft.com/office/drawing/2014/main" id="{CE8BDC4E-321A-49F0-BA00-2A68327D5340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04" name="object 116">
              <a:extLst>
                <a:ext uri="{FF2B5EF4-FFF2-40B4-BE49-F238E27FC236}">
                  <a16:creationId xmlns:a16="http://schemas.microsoft.com/office/drawing/2014/main" id="{66279385-C0E6-4E22-BA86-929106434228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405" name="CuadroTexto 404">
            <a:extLst>
              <a:ext uri="{FF2B5EF4-FFF2-40B4-BE49-F238E27FC236}">
                <a16:creationId xmlns:a16="http://schemas.microsoft.com/office/drawing/2014/main" id="{E562A8AE-08AF-42B5-B664-8A71102FE2AF}"/>
              </a:ext>
            </a:extLst>
          </p:cNvPr>
          <p:cNvSpPr txBox="1"/>
          <p:nvPr/>
        </p:nvSpPr>
        <p:spPr>
          <a:xfrm>
            <a:off x="8180778" y="3541136"/>
            <a:ext cx="6501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S-6|S-9</a:t>
            </a:r>
          </a:p>
        </p:txBody>
      </p:sp>
      <p:grpSp>
        <p:nvGrpSpPr>
          <p:cNvPr id="68" name="Grupo 67">
            <a:extLst>
              <a:ext uri="{FF2B5EF4-FFF2-40B4-BE49-F238E27FC236}">
                <a16:creationId xmlns:a16="http://schemas.microsoft.com/office/drawing/2014/main" id="{EB18CFA8-AD4E-4756-AE44-416CE0BA43D9}"/>
              </a:ext>
            </a:extLst>
          </p:cNvPr>
          <p:cNvGrpSpPr/>
          <p:nvPr/>
        </p:nvGrpSpPr>
        <p:grpSpPr>
          <a:xfrm>
            <a:off x="7938849" y="1625065"/>
            <a:ext cx="74394" cy="74394"/>
            <a:chOff x="8097262" y="1775393"/>
            <a:chExt cx="74394" cy="74394"/>
          </a:xfrm>
        </p:grpSpPr>
        <p:sp>
          <p:nvSpPr>
            <p:cNvPr id="409" name="object 254">
              <a:extLst>
                <a:ext uri="{FF2B5EF4-FFF2-40B4-BE49-F238E27FC236}">
                  <a16:creationId xmlns:a16="http://schemas.microsoft.com/office/drawing/2014/main" id="{0EAD9529-9EF1-4824-837B-72926467CCEE}"/>
                </a:ext>
              </a:extLst>
            </p:cNvPr>
            <p:cNvSpPr/>
            <p:nvPr/>
          </p:nvSpPr>
          <p:spPr>
            <a:xfrm>
              <a:off x="8097262" y="177539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0" name="object 256">
              <a:extLst>
                <a:ext uri="{FF2B5EF4-FFF2-40B4-BE49-F238E27FC236}">
                  <a16:creationId xmlns:a16="http://schemas.microsoft.com/office/drawing/2014/main" id="{1C366727-8D6F-4768-A5A0-61535A1D3E96}"/>
                </a:ext>
              </a:extLst>
            </p:cNvPr>
            <p:cNvSpPr/>
            <p:nvPr/>
          </p:nvSpPr>
          <p:spPr>
            <a:xfrm>
              <a:off x="8126711" y="180484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411" name="CuadroTexto 410">
            <a:extLst>
              <a:ext uri="{FF2B5EF4-FFF2-40B4-BE49-F238E27FC236}">
                <a16:creationId xmlns:a16="http://schemas.microsoft.com/office/drawing/2014/main" id="{4B171121-83F1-4760-8749-C470C26552CE}"/>
              </a:ext>
            </a:extLst>
          </p:cNvPr>
          <p:cNvSpPr txBox="1"/>
          <p:nvPr/>
        </p:nvSpPr>
        <p:spPr>
          <a:xfrm>
            <a:off x="7806359" y="1457304"/>
            <a:ext cx="43241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S-7</a:t>
            </a:r>
          </a:p>
        </p:txBody>
      </p:sp>
      <p:sp>
        <p:nvSpPr>
          <p:cNvPr id="412" name="CuadroTexto 411">
            <a:extLst>
              <a:ext uri="{FF2B5EF4-FFF2-40B4-BE49-F238E27FC236}">
                <a16:creationId xmlns:a16="http://schemas.microsoft.com/office/drawing/2014/main" id="{F2ACFE97-AEF3-4933-B1F9-206EF70F361E}"/>
              </a:ext>
            </a:extLst>
          </p:cNvPr>
          <p:cNvSpPr txBox="1"/>
          <p:nvPr/>
        </p:nvSpPr>
        <p:spPr>
          <a:xfrm>
            <a:off x="7829325" y="4422030"/>
            <a:ext cx="34102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S-8</a:t>
            </a:r>
          </a:p>
        </p:txBody>
      </p:sp>
      <p:grpSp>
        <p:nvGrpSpPr>
          <p:cNvPr id="413" name="Grupo 412">
            <a:extLst>
              <a:ext uri="{FF2B5EF4-FFF2-40B4-BE49-F238E27FC236}">
                <a16:creationId xmlns:a16="http://schemas.microsoft.com/office/drawing/2014/main" id="{2E53CFA1-AEC0-485F-A530-80CA2DF5F126}"/>
              </a:ext>
            </a:extLst>
          </p:cNvPr>
          <p:cNvGrpSpPr/>
          <p:nvPr/>
        </p:nvGrpSpPr>
        <p:grpSpPr>
          <a:xfrm>
            <a:off x="7728198" y="1237795"/>
            <a:ext cx="74394" cy="74394"/>
            <a:chOff x="7534038" y="5299453"/>
            <a:chExt cx="74394" cy="74394"/>
          </a:xfrm>
        </p:grpSpPr>
        <p:sp>
          <p:nvSpPr>
            <p:cNvPr id="414" name="object 114">
              <a:extLst>
                <a:ext uri="{FF2B5EF4-FFF2-40B4-BE49-F238E27FC236}">
                  <a16:creationId xmlns:a16="http://schemas.microsoft.com/office/drawing/2014/main" id="{7A111AFA-32E9-4648-BCB6-619D69249F96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1C90E8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5" name="object 116">
              <a:extLst>
                <a:ext uri="{FF2B5EF4-FFF2-40B4-BE49-F238E27FC236}">
                  <a16:creationId xmlns:a16="http://schemas.microsoft.com/office/drawing/2014/main" id="{BE210871-69AB-45B7-A20C-CD7E15F3F19A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416" name="CuadroTexto 415">
            <a:extLst>
              <a:ext uri="{FF2B5EF4-FFF2-40B4-BE49-F238E27FC236}">
                <a16:creationId xmlns:a16="http://schemas.microsoft.com/office/drawing/2014/main" id="{03956CD1-2844-4218-A2FB-BBE60878CC6A}"/>
              </a:ext>
            </a:extLst>
          </p:cNvPr>
          <p:cNvSpPr txBox="1"/>
          <p:nvPr/>
        </p:nvSpPr>
        <p:spPr>
          <a:xfrm>
            <a:off x="7598936" y="1078387"/>
            <a:ext cx="43241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S-11</a:t>
            </a:r>
          </a:p>
        </p:txBody>
      </p:sp>
      <p:grpSp>
        <p:nvGrpSpPr>
          <p:cNvPr id="417" name="Grupo 416">
            <a:extLst>
              <a:ext uri="{FF2B5EF4-FFF2-40B4-BE49-F238E27FC236}">
                <a16:creationId xmlns:a16="http://schemas.microsoft.com/office/drawing/2014/main" id="{82C2238F-D6AE-40AF-B35B-E72965C61839}"/>
              </a:ext>
            </a:extLst>
          </p:cNvPr>
          <p:cNvGrpSpPr/>
          <p:nvPr/>
        </p:nvGrpSpPr>
        <p:grpSpPr>
          <a:xfrm>
            <a:off x="7824570" y="5137845"/>
            <a:ext cx="74394" cy="74394"/>
            <a:chOff x="7534038" y="5299453"/>
            <a:chExt cx="74394" cy="74394"/>
          </a:xfrm>
          <a:solidFill>
            <a:srgbClr val="C50BA6"/>
          </a:solidFill>
        </p:grpSpPr>
        <p:sp>
          <p:nvSpPr>
            <p:cNvPr id="418" name="object 114">
              <a:extLst>
                <a:ext uri="{FF2B5EF4-FFF2-40B4-BE49-F238E27FC236}">
                  <a16:creationId xmlns:a16="http://schemas.microsoft.com/office/drawing/2014/main" id="{0E43AE3C-5E81-49B7-AFBB-C2F17A7A701B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grpFill/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419" name="object 116">
              <a:extLst>
                <a:ext uri="{FF2B5EF4-FFF2-40B4-BE49-F238E27FC236}">
                  <a16:creationId xmlns:a16="http://schemas.microsoft.com/office/drawing/2014/main" id="{8F7A2295-8103-4DB3-9B35-01D4FB1F88BF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grpFill/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grpSp>
        <p:nvGrpSpPr>
          <p:cNvPr id="390" name="Grupo 389">
            <a:extLst>
              <a:ext uri="{FF2B5EF4-FFF2-40B4-BE49-F238E27FC236}">
                <a16:creationId xmlns:a16="http://schemas.microsoft.com/office/drawing/2014/main" id="{A2379AD0-F909-4E84-B8CB-B36F35E3283C}"/>
              </a:ext>
            </a:extLst>
          </p:cNvPr>
          <p:cNvGrpSpPr/>
          <p:nvPr/>
        </p:nvGrpSpPr>
        <p:grpSpPr>
          <a:xfrm>
            <a:off x="7810104" y="5133896"/>
            <a:ext cx="74394" cy="74394"/>
            <a:chOff x="7534038" y="5299453"/>
            <a:chExt cx="74394" cy="74394"/>
          </a:xfrm>
        </p:grpSpPr>
        <p:sp>
          <p:nvSpPr>
            <p:cNvPr id="391" name="object 114">
              <a:extLst>
                <a:ext uri="{FF2B5EF4-FFF2-40B4-BE49-F238E27FC236}">
                  <a16:creationId xmlns:a16="http://schemas.microsoft.com/office/drawing/2014/main" id="{5655DF88-F125-4669-A441-D5B943E35DC6}"/>
                </a:ext>
              </a:extLst>
            </p:cNvPr>
            <p:cNvSpPr/>
            <p:nvPr/>
          </p:nvSpPr>
          <p:spPr>
            <a:xfrm>
              <a:off x="7534038" y="5299453"/>
              <a:ext cx="74394" cy="74394"/>
            </a:xfrm>
            <a:custGeom>
              <a:avLst/>
              <a:gdLst/>
              <a:ahLst/>
              <a:cxnLst/>
              <a:rect l="l" t="t" r="r" b="b"/>
              <a:pathLst>
                <a:path w="115185" h="115185">
                  <a:moveTo>
                    <a:pt x="115185" y="57592"/>
                  </a:moveTo>
                  <a:lnTo>
                    <a:pt x="113379" y="71957"/>
                  </a:lnTo>
                  <a:lnTo>
                    <a:pt x="108261" y="84994"/>
                  </a:lnTo>
                  <a:lnTo>
                    <a:pt x="100281" y="96253"/>
                  </a:lnTo>
                  <a:lnTo>
                    <a:pt x="89888" y="105285"/>
                  </a:lnTo>
                  <a:lnTo>
                    <a:pt x="77531" y="111640"/>
                  </a:lnTo>
                  <a:lnTo>
                    <a:pt x="63661" y="114869"/>
                  </a:lnTo>
                  <a:lnTo>
                    <a:pt x="57592" y="115185"/>
                  </a:lnTo>
                  <a:lnTo>
                    <a:pt x="43227" y="113379"/>
                  </a:lnTo>
                  <a:lnTo>
                    <a:pt x="30191" y="108261"/>
                  </a:lnTo>
                  <a:lnTo>
                    <a:pt x="18932" y="100281"/>
                  </a:lnTo>
                  <a:lnTo>
                    <a:pt x="9900" y="89888"/>
                  </a:lnTo>
                  <a:lnTo>
                    <a:pt x="3544" y="77531"/>
                  </a:lnTo>
                  <a:lnTo>
                    <a:pt x="315" y="63661"/>
                  </a:lnTo>
                  <a:lnTo>
                    <a:pt x="0" y="57592"/>
                  </a:lnTo>
                  <a:lnTo>
                    <a:pt x="1805" y="43227"/>
                  </a:lnTo>
                  <a:lnTo>
                    <a:pt x="6923" y="30191"/>
                  </a:lnTo>
                  <a:lnTo>
                    <a:pt x="14903" y="18932"/>
                  </a:lnTo>
                  <a:lnTo>
                    <a:pt x="25297" y="9900"/>
                  </a:lnTo>
                  <a:lnTo>
                    <a:pt x="37653" y="3544"/>
                  </a:lnTo>
                  <a:lnTo>
                    <a:pt x="51524" y="315"/>
                  </a:lnTo>
                  <a:lnTo>
                    <a:pt x="57592" y="0"/>
                  </a:lnTo>
                  <a:lnTo>
                    <a:pt x="71957" y="1805"/>
                  </a:lnTo>
                  <a:lnTo>
                    <a:pt x="84994" y="6923"/>
                  </a:lnTo>
                  <a:lnTo>
                    <a:pt x="96253" y="14903"/>
                  </a:lnTo>
                  <a:lnTo>
                    <a:pt x="105285" y="25297"/>
                  </a:lnTo>
                  <a:lnTo>
                    <a:pt x="111640" y="37653"/>
                  </a:lnTo>
                  <a:lnTo>
                    <a:pt x="114869" y="51524"/>
                  </a:lnTo>
                  <a:lnTo>
                    <a:pt x="115185" y="57592"/>
                  </a:lnTo>
                  <a:close/>
                </a:path>
              </a:pathLst>
            </a:custGeom>
            <a:solidFill>
              <a:srgbClr val="E3E92A"/>
            </a:solidFill>
            <a:ln w="0">
              <a:solidFill>
                <a:schemeClr val="bg1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  <p:sp>
          <p:nvSpPr>
            <p:cNvPr id="392" name="object 116">
              <a:extLst>
                <a:ext uri="{FF2B5EF4-FFF2-40B4-BE49-F238E27FC236}">
                  <a16:creationId xmlns:a16="http://schemas.microsoft.com/office/drawing/2014/main" id="{069893DE-6A59-4D69-A53F-32E0B17F9948}"/>
                </a:ext>
              </a:extLst>
            </p:cNvPr>
            <p:cNvSpPr/>
            <p:nvPr/>
          </p:nvSpPr>
          <p:spPr>
            <a:xfrm>
              <a:off x="7563486" y="5328901"/>
              <a:ext cx="15498" cy="15498"/>
            </a:xfrm>
            <a:custGeom>
              <a:avLst/>
              <a:gdLst/>
              <a:ahLst/>
              <a:cxnLst/>
              <a:rect l="l" t="t" r="r" b="b"/>
              <a:pathLst>
                <a:path w="23996" h="23996">
                  <a:moveTo>
                    <a:pt x="23996" y="11998"/>
                  </a:moveTo>
                  <a:lnTo>
                    <a:pt x="23996" y="18625"/>
                  </a:lnTo>
                  <a:lnTo>
                    <a:pt x="18625" y="23996"/>
                  </a:lnTo>
                  <a:lnTo>
                    <a:pt x="11998" y="23996"/>
                  </a:lnTo>
                  <a:lnTo>
                    <a:pt x="5371" y="23996"/>
                  </a:lnTo>
                  <a:lnTo>
                    <a:pt x="0" y="18625"/>
                  </a:lnTo>
                  <a:lnTo>
                    <a:pt x="0" y="11998"/>
                  </a:lnTo>
                  <a:lnTo>
                    <a:pt x="0" y="5371"/>
                  </a:lnTo>
                  <a:lnTo>
                    <a:pt x="5371" y="0"/>
                  </a:lnTo>
                  <a:lnTo>
                    <a:pt x="11998" y="0"/>
                  </a:lnTo>
                  <a:lnTo>
                    <a:pt x="18625" y="0"/>
                  </a:lnTo>
                  <a:lnTo>
                    <a:pt x="23996" y="5371"/>
                  </a:lnTo>
                  <a:lnTo>
                    <a:pt x="23996" y="1199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solidFill>
                <a:schemeClr val="bg1">
                  <a:lumMod val="50000"/>
                </a:schemeClr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endParaRPr/>
            </a:p>
          </p:txBody>
        </p:sp>
      </p:grpSp>
      <p:sp>
        <p:nvSpPr>
          <p:cNvPr id="420" name="CuadroTexto 419">
            <a:extLst>
              <a:ext uri="{FF2B5EF4-FFF2-40B4-BE49-F238E27FC236}">
                <a16:creationId xmlns:a16="http://schemas.microsoft.com/office/drawing/2014/main" id="{378832CA-B888-49C8-A010-08AB6CDDF499}"/>
              </a:ext>
            </a:extLst>
          </p:cNvPr>
          <p:cNvSpPr txBox="1"/>
          <p:nvPr/>
        </p:nvSpPr>
        <p:spPr>
          <a:xfrm>
            <a:off x="7806539" y="5043486"/>
            <a:ext cx="39867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CL"/>
            </a:defPPr>
            <a:lvl1pPr>
              <a:defRPr sz="900" b="1">
                <a:ln w="12700" cmpd="sng">
                  <a:noFill/>
                  <a:prstDash val="solid"/>
                </a:ln>
                <a:effectLst>
                  <a:glow rad="114300">
                    <a:schemeClr val="bg1"/>
                  </a:glow>
                </a:effectLst>
              </a:defRPr>
            </a:lvl1pPr>
          </a:lstStyle>
          <a:p>
            <a:r>
              <a:rPr lang="es-CL" dirty="0"/>
              <a:t>S-5</a:t>
            </a:r>
          </a:p>
        </p:txBody>
      </p:sp>
      <p:grpSp>
        <p:nvGrpSpPr>
          <p:cNvPr id="240" name="Grupo 239">
            <a:extLst>
              <a:ext uri="{FF2B5EF4-FFF2-40B4-BE49-F238E27FC236}">
                <a16:creationId xmlns:a16="http://schemas.microsoft.com/office/drawing/2014/main" id="{0EBBFDC0-C93E-4E75-A276-0C7AFF8953D8}"/>
              </a:ext>
            </a:extLst>
          </p:cNvPr>
          <p:cNvGrpSpPr/>
          <p:nvPr/>
        </p:nvGrpSpPr>
        <p:grpSpPr>
          <a:xfrm>
            <a:off x="10461800" y="230977"/>
            <a:ext cx="973186" cy="364107"/>
            <a:chOff x="11203059" y="6709445"/>
            <a:chExt cx="3796633" cy="1420470"/>
          </a:xfrm>
          <a:solidFill>
            <a:schemeClr val="bg1"/>
          </a:solidFill>
        </p:grpSpPr>
        <p:grpSp>
          <p:nvGrpSpPr>
            <p:cNvPr id="241" name="Grupo 240">
              <a:extLst>
                <a:ext uri="{FF2B5EF4-FFF2-40B4-BE49-F238E27FC236}">
                  <a16:creationId xmlns:a16="http://schemas.microsoft.com/office/drawing/2014/main" id="{0612E830-6050-494C-BA1E-65D41578BA52}"/>
                </a:ext>
              </a:extLst>
            </p:cNvPr>
            <p:cNvGrpSpPr/>
            <p:nvPr/>
          </p:nvGrpSpPr>
          <p:grpSpPr>
            <a:xfrm>
              <a:off x="11203059" y="6930654"/>
              <a:ext cx="2016957" cy="987205"/>
              <a:chOff x="9134476" y="289491"/>
              <a:chExt cx="2098957" cy="1027340"/>
            </a:xfrm>
            <a:grpFill/>
          </p:grpSpPr>
          <p:sp>
            <p:nvSpPr>
              <p:cNvPr id="432" name="Forma libre: forma 431">
                <a:extLst>
                  <a:ext uri="{FF2B5EF4-FFF2-40B4-BE49-F238E27FC236}">
                    <a16:creationId xmlns:a16="http://schemas.microsoft.com/office/drawing/2014/main" id="{D5367B86-6388-453A-9706-E647A883CDBD}"/>
                  </a:ext>
                </a:extLst>
              </p:cNvPr>
              <p:cNvSpPr/>
              <p:nvPr/>
            </p:nvSpPr>
            <p:spPr>
              <a:xfrm>
                <a:off x="9134476" y="289491"/>
                <a:ext cx="569224" cy="1017815"/>
              </a:xfrm>
              <a:custGeom>
                <a:avLst/>
                <a:gdLst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97631 w 569119"/>
                  <a:gd name="connsiteY2" fmla="*/ 154781 h 973931"/>
                  <a:gd name="connsiteX3" fmla="*/ 185738 w 569119"/>
                  <a:gd name="connsiteY3" fmla="*/ 78581 h 973931"/>
                  <a:gd name="connsiteX4" fmla="*/ 235744 w 569119"/>
                  <a:gd name="connsiteY4" fmla="*/ 2381 h 973931"/>
                  <a:gd name="connsiteX5" fmla="*/ 414338 w 569119"/>
                  <a:gd name="connsiteY5" fmla="*/ 0 h 973931"/>
                  <a:gd name="connsiteX6" fmla="*/ 409575 w 569119"/>
                  <a:gd name="connsiteY6" fmla="*/ 802481 h 973931"/>
                  <a:gd name="connsiteX7" fmla="*/ 564356 w 569119"/>
                  <a:gd name="connsiteY7" fmla="*/ 807244 h 973931"/>
                  <a:gd name="connsiteX8" fmla="*/ 569119 w 569119"/>
                  <a:gd name="connsiteY8" fmla="*/ 971550 h 973931"/>
                  <a:gd name="connsiteX9" fmla="*/ 78581 w 569119"/>
                  <a:gd name="connsiteY9" fmla="*/ 973931 h 973931"/>
                  <a:gd name="connsiteX10" fmla="*/ 76200 w 569119"/>
                  <a:gd name="connsiteY10" fmla="*/ 807244 h 973931"/>
                  <a:gd name="connsiteX11" fmla="*/ 200025 w 569119"/>
                  <a:gd name="connsiteY11" fmla="*/ 809625 h 973931"/>
                  <a:gd name="connsiteX12" fmla="*/ 195263 w 569119"/>
                  <a:gd name="connsiteY12" fmla="*/ 302419 h 973931"/>
                  <a:gd name="connsiteX13" fmla="*/ 157163 w 569119"/>
                  <a:gd name="connsiteY13" fmla="*/ 326231 h 973931"/>
                  <a:gd name="connsiteX14" fmla="*/ 126206 w 569119"/>
                  <a:gd name="connsiteY14" fmla="*/ 352425 h 973931"/>
                  <a:gd name="connsiteX15" fmla="*/ 95250 w 569119"/>
                  <a:gd name="connsiteY15" fmla="*/ 373856 h 973931"/>
                  <a:gd name="connsiteX16" fmla="*/ 54769 w 569119"/>
                  <a:gd name="connsiteY16" fmla="*/ 373856 h 973931"/>
                  <a:gd name="connsiteX17" fmla="*/ 0 w 569119"/>
                  <a:gd name="connsiteY17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185738 w 569119"/>
                  <a:gd name="connsiteY2" fmla="*/ 78581 h 973931"/>
                  <a:gd name="connsiteX3" fmla="*/ 235744 w 569119"/>
                  <a:gd name="connsiteY3" fmla="*/ 2381 h 973931"/>
                  <a:gd name="connsiteX4" fmla="*/ 414338 w 569119"/>
                  <a:gd name="connsiteY4" fmla="*/ 0 h 973931"/>
                  <a:gd name="connsiteX5" fmla="*/ 409575 w 569119"/>
                  <a:gd name="connsiteY5" fmla="*/ 802481 h 973931"/>
                  <a:gd name="connsiteX6" fmla="*/ 564356 w 569119"/>
                  <a:gd name="connsiteY6" fmla="*/ 807244 h 973931"/>
                  <a:gd name="connsiteX7" fmla="*/ 569119 w 569119"/>
                  <a:gd name="connsiteY7" fmla="*/ 971550 h 973931"/>
                  <a:gd name="connsiteX8" fmla="*/ 78581 w 569119"/>
                  <a:gd name="connsiteY8" fmla="*/ 973931 h 973931"/>
                  <a:gd name="connsiteX9" fmla="*/ 76200 w 569119"/>
                  <a:gd name="connsiteY9" fmla="*/ 807244 h 973931"/>
                  <a:gd name="connsiteX10" fmla="*/ 200025 w 569119"/>
                  <a:gd name="connsiteY10" fmla="*/ 809625 h 973931"/>
                  <a:gd name="connsiteX11" fmla="*/ 195263 w 569119"/>
                  <a:gd name="connsiteY11" fmla="*/ 302419 h 973931"/>
                  <a:gd name="connsiteX12" fmla="*/ 157163 w 569119"/>
                  <a:gd name="connsiteY12" fmla="*/ 326231 h 973931"/>
                  <a:gd name="connsiteX13" fmla="*/ 126206 w 569119"/>
                  <a:gd name="connsiteY13" fmla="*/ 352425 h 973931"/>
                  <a:gd name="connsiteX14" fmla="*/ 95250 w 569119"/>
                  <a:gd name="connsiteY14" fmla="*/ 373856 h 973931"/>
                  <a:gd name="connsiteX15" fmla="*/ 54769 w 569119"/>
                  <a:gd name="connsiteY15" fmla="*/ 373856 h 973931"/>
                  <a:gd name="connsiteX16" fmla="*/ 0 w 569119"/>
                  <a:gd name="connsiteY16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54769 w 569119"/>
                  <a:gd name="connsiteY14" fmla="*/ 373856 h 973931"/>
                  <a:gd name="connsiteX15" fmla="*/ 0 w 569119"/>
                  <a:gd name="connsiteY15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95250 w 569119"/>
                  <a:gd name="connsiteY13" fmla="*/ 373856 h 973931"/>
                  <a:gd name="connsiteX14" fmla="*/ 0 w 569119"/>
                  <a:gd name="connsiteY14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126206 w 569119"/>
                  <a:gd name="connsiteY12" fmla="*/ 352425 h 973931"/>
                  <a:gd name="connsiteX13" fmla="*/ 0 w 569119"/>
                  <a:gd name="connsiteY13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157163 w 569119"/>
                  <a:gd name="connsiteY11" fmla="*/ 326231 h 973931"/>
                  <a:gd name="connsiteX12" fmla="*/ 0 w 569119"/>
                  <a:gd name="connsiteY12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7244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200025 w 569119"/>
                  <a:gd name="connsiteY9" fmla="*/ 809625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69119"/>
                  <a:gd name="connsiteY0" fmla="*/ 342900 h 973931"/>
                  <a:gd name="connsiteX1" fmla="*/ 0 w 569119"/>
                  <a:gd name="connsiteY1" fmla="*/ 183356 h 973931"/>
                  <a:gd name="connsiteX2" fmla="*/ 235744 w 569119"/>
                  <a:gd name="connsiteY2" fmla="*/ 2381 h 973931"/>
                  <a:gd name="connsiteX3" fmla="*/ 414338 w 569119"/>
                  <a:gd name="connsiteY3" fmla="*/ 0 h 973931"/>
                  <a:gd name="connsiteX4" fmla="*/ 409575 w 569119"/>
                  <a:gd name="connsiteY4" fmla="*/ 802481 h 973931"/>
                  <a:gd name="connsiteX5" fmla="*/ 564356 w 569119"/>
                  <a:gd name="connsiteY5" fmla="*/ 800100 h 973931"/>
                  <a:gd name="connsiteX6" fmla="*/ 569119 w 569119"/>
                  <a:gd name="connsiteY6" fmla="*/ 971550 h 973931"/>
                  <a:gd name="connsiteX7" fmla="*/ 78581 w 569119"/>
                  <a:gd name="connsiteY7" fmla="*/ 973931 h 973931"/>
                  <a:gd name="connsiteX8" fmla="*/ 76200 w 569119"/>
                  <a:gd name="connsiteY8" fmla="*/ 807244 h 973931"/>
                  <a:gd name="connsiteX9" fmla="*/ 197644 w 569119"/>
                  <a:gd name="connsiteY9" fmla="*/ 807244 h 973931"/>
                  <a:gd name="connsiteX10" fmla="*/ 195263 w 569119"/>
                  <a:gd name="connsiteY10" fmla="*/ 302419 h 973931"/>
                  <a:gd name="connsiteX11" fmla="*/ 0 w 569119"/>
                  <a:gd name="connsiteY11" fmla="*/ 342900 h 973931"/>
                  <a:gd name="connsiteX0" fmla="*/ 0 w 571500"/>
                  <a:gd name="connsiteY0" fmla="*/ 342900 h 973931"/>
                  <a:gd name="connsiteX1" fmla="*/ 0 w 571500"/>
                  <a:gd name="connsiteY1" fmla="*/ 183356 h 973931"/>
                  <a:gd name="connsiteX2" fmla="*/ 235744 w 571500"/>
                  <a:gd name="connsiteY2" fmla="*/ 2381 h 973931"/>
                  <a:gd name="connsiteX3" fmla="*/ 414338 w 571500"/>
                  <a:gd name="connsiteY3" fmla="*/ 0 h 973931"/>
                  <a:gd name="connsiteX4" fmla="*/ 409575 w 571500"/>
                  <a:gd name="connsiteY4" fmla="*/ 802481 h 973931"/>
                  <a:gd name="connsiteX5" fmla="*/ 571500 w 571500"/>
                  <a:gd name="connsiteY5" fmla="*/ 797719 h 973931"/>
                  <a:gd name="connsiteX6" fmla="*/ 569119 w 571500"/>
                  <a:gd name="connsiteY6" fmla="*/ 971550 h 973931"/>
                  <a:gd name="connsiteX7" fmla="*/ 78581 w 571500"/>
                  <a:gd name="connsiteY7" fmla="*/ 973931 h 973931"/>
                  <a:gd name="connsiteX8" fmla="*/ 76200 w 571500"/>
                  <a:gd name="connsiteY8" fmla="*/ 807244 h 973931"/>
                  <a:gd name="connsiteX9" fmla="*/ 197644 w 571500"/>
                  <a:gd name="connsiteY9" fmla="*/ 807244 h 973931"/>
                  <a:gd name="connsiteX10" fmla="*/ 195263 w 571500"/>
                  <a:gd name="connsiteY10" fmla="*/ 302419 h 973931"/>
                  <a:gd name="connsiteX11" fmla="*/ 0 w 571500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09575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4337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  <a:gd name="connsiteX0" fmla="*/ 0 w 569224"/>
                  <a:gd name="connsiteY0" fmla="*/ 342900 h 973931"/>
                  <a:gd name="connsiteX1" fmla="*/ 0 w 569224"/>
                  <a:gd name="connsiteY1" fmla="*/ 183356 h 973931"/>
                  <a:gd name="connsiteX2" fmla="*/ 235744 w 569224"/>
                  <a:gd name="connsiteY2" fmla="*/ 2381 h 973931"/>
                  <a:gd name="connsiteX3" fmla="*/ 414338 w 569224"/>
                  <a:gd name="connsiteY3" fmla="*/ 0 h 973931"/>
                  <a:gd name="connsiteX4" fmla="*/ 411956 w 569224"/>
                  <a:gd name="connsiteY4" fmla="*/ 802481 h 973931"/>
                  <a:gd name="connsiteX5" fmla="*/ 566738 w 569224"/>
                  <a:gd name="connsiteY5" fmla="*/ 800100 h 973931"/>
                  <a:gd name="connsiteX6" fmla="*/ 569119 w 569224"/>
                  <a:gd name="connsiteY6" fmla="*/ 971550 h 973931"/>
                  <a:gd name="connsiteX7" fmla="*/ 78581 w 569224"/>
                  <a:gd name="connsiteY7" fmla="*/ 973931 h 973931"/>
                  <a:gd name="connsiteX8" fmla="*/ 76200 w 569224"/>
                  <a:gd name="connsiteY8" fmla="*/ 807244 h 973931"/>
                  <a:gd name="connsiteX9" fmla="*/ 197644 w 569224"/>
                  <a:gd name="connsiteY9" fmla="*/ 807244 h 973931"/>
                  <a:gd name="connsiteX10" fmla="*/ 195263 w 569224"/>
                  <a:gd name="connsiteY10" fmla="*/ 302419 h 973931"/>
                  <a:gd name="connsiteX11" fmla="*/ 0 w 569224"/>
                  <a:gd name="connsiteY11" fmla="*/ 342900 h 97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9224" h="973931">
                    <a:moveTo>
                      <a:pt x="0" y="342900"/>
                    </a:moveTo>
                    <a:lnTo>
                      <a:pt x="0" y="183356"/>
                    </a:lnTo>
                    <a:cubicBezTo>
                      <a:pt x="152400" y="146843"/>
                      <a:pt x="188119" y="69850"/>
                      <a:pt x="235744" y="2381"/>
                    </a:cubicBezTo>
                    <a:lnTo>
                      <a:pt x="414338" y="0"/>
                    </a:lnTo>
                    <a:cubicBezTo>
                      <a:pt x="412750" y="267494"/>
                      <a:pt x="413544" y="534987"/>
                      <a:pt x="411956" y="802481"/>
                    </a:cubicBezTo>
                    <a:lnTo>
                      <a:pt x="566738" y="800100"/>
                    </a:lnTo>
                    <a:cubicBezTo>
                      <a:pt x="565944" y="858044"/>
                      <a:pt x="569913" y="913606"/>
                      <a:pt x="569119" y="971550"/>
                    </a:cubicBezTo>
                    <a:lnTo>
                      <a:pt x="78581" y="973931"/>
                    </a:lnTo>
                    <a:cubicBezTo>
                      <a:pt x="77787" y="918369"/>
                      <a:pt x="76994" y="862806"/>
                      <a:pt x="76200" y="807244"/>
                    </a:cubicBezTo>
                    <a:lnTo>
                      <a:pt x="197644" y="807244"/>
                    </a:lnTo>
                    <a:cubicBezTo>
                      <a:pt x="196057" y="638175"/>
                      <a:pt x="196850" y="471488"/>
                      <a:pt x="195263" y="302419"/>
                    </a:cubicBezTo>
                    <a:cubicBezTo>
                      <a:pt x="142081" y="346869"/>
                      <a:pt x="103186" y="410368"/>
                      <a:pt x="0" y="3429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433" name="Forma libre: forma 432">
                <a:extLst>
                  <a:ext uri="{FF2B5EF4-FFF2-40B4-BE49-F238E27FC236}">
                    <a16:creationId xmlns:a16="http://schemas.microsoft.com/office/drawing/2014/main" id="{8D9A6C40-755D-47F8-B649-88BC246B3F04}"/>
                  </a:ext>
                </a:extLst>
              </p:cNvPr>
              <p:cNvSpPr/>
              <p:nvPr/>
            </p:nvSpPr>
            <p:spPr>
              <a:xfrm>
                <a:off x="9672638" y="290512"/>
                <a:ext cx="726281" cy="1026319"/>
              </a:xfrm>
              <a:custGeom>
                <a:avLst/>
                <a:gdLst>
                  <a:gd name="connsiteX0" fmla="*/ 0 w 726281"/>
                  <a:gd name="connsiteY0" fmla="*/ 180975 h 1021556"/>
                  <a:gd name="connsiteX1" fmla="*/ 0 w 726281"/>
                  <a:gd name="connsiteY1" fmla="*/ 2381 h 1021556"/>
                  <a:gd name="connsiteX2" fmla="*/ 726281 w 726281"/>
                  <a:gd name="connsiteY2" fmla="*/ 0 h 1021556"/>
                  <a:gd name="connsiteX3" fmla="*/ 726281 w 726281"/>
                  <a:gd name="connsiteY3" fmla="*/ 185737 h 1021556"/>
                  <a:gd name="connsiteX4" fmla="*/ 471487 w 726281"/>
                  <a:gd name="connsiteY4" fmla="*/ 190500 h 1021556"/>
                  <a:gd name="connsiteX5" fmla="*/ 471487 w 726281"/>
                  <a:gd name="connsiteY5" fmla="*/ 1014412 h 1021556"/>
                  <a:gd name="connsiteX6" fmla="*/ 266700 w 726281"/>
                  <a:gd name="connsiteY6" fmla="*/ 1021556 h 1021556"/>
                  <a:gd name="connsiteX7" fmla="*/ 250031 w 726281"/>
                  <a:gd name="connsiteY7" fmla="*/ 183356 h 1021556"/>
                  <a:gd name="connsiteX8" fmla="*/ 0 w 726281"/>
                  <a:gd name="connsiteY8" fmla="*/ 180975 h 1021556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7175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5737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0975 h 1014413"/>
                  <a:gd name="connsiteX1" fmla="*/ 0 w 726281"/>
                  <a:gd name="connsiteY1" fmla="*/ 2381 h 1014413"/>
                  <a:gd name="connsiteX2" fmla="*/ 726281 w 726281"/>
                  <a:gd name="connsiteY2" fmla="*/ 0 h 1014413"/>
                  <a:gd name="connsiteX3" fmla="*/ 726281 w 726281"/>
                  <a:gd name="connsiteY3" fmla="*/ 188119 h 1014413"/>
                  <a:gd name="connsiteX4" fmla="*/ 471487 w 726281"/>
                  <a:gd name="connsiteY4" fmla="*/ 190500 h 1014413"/>
                  <a:gd name="connsiteX5" fmla="*/ 471487 w 726281"/>
                  <a:gd name="connsiteY5" fmla="*/ 1014412 h 1014413"/>
                  <a:gd name="connsiteX6" fmla="*/ 252412 w 726281"/>
                  <a:gd name="connsiteY6" fmla="*/ 1014413 h 1014413"/>
                  <a:gd name="connsiteX7" fmla="*/ 250031 w 726281"/>
                  <a:gd name="connsiteY7" fmla="*/ 183356 h 1014413"/>
                  <a:gd name="connsiteX8" fmla="*/ 0 w 726281"/>
                  <a:gd name="connsiteY8" fmla="*/ 180975 h 1014413"/>
                  <a:gd name="connsiteX0" fmla="*/ 0 w 726281"/>
                  <a:gd name="connsiteY0" fmla="*/ 185737 h 1019175"/>
                  <a:gd name="connsiteX1" fmla="*/ 0 w 726281"/>
                  <a:gd name="connsiteY1" fmla="*/ 7143 h 1019175"/>
                  <a:gd name="connsiteX2" fmla="*/ 726281 w 726281"/>
                  <a:gd name="connsiteY2" fmla="*/ 0 h 1019175"/>
                  <a:gd name="connsiteX3" fmla="*/ 726281 w 726281"/>
                  <a:gd name="connsiteY3" fmla="*/ 192881 h 1019175"/>
                  <a:gd name="connsiteX4" fmla="*/ 471487 w 726281"/>
                  <a:gd name="connsiteY4" fmla="*/ 195262 h 1019175"/>
                  <a:gd name="connsiteX5" fmla="*/ 471487 w 726281"/>
                  <a:gd name="connsiteY5" fmla="*/ 1019174 h 1019175"/>
                  <a:gd name="connsiteX6" fmla="*/ 252412 w 726281"/>
                  <a:gd name="connsiteY6" fmla="*/ 1019175 h 1019175"/>
                  <a:gd name="connsiteX7" fmla="*/ 250031 w 726281"/>
                  <a:gd name="connsiteY7" fmla="*/ 188118 h 1019175"/>
                  <a:gd name="connsiteX8" fmla="*/ 0 w 726281"/>
                  <a:gd name="connsiteY8" fmla="*/ 185737 h 1019175"/>
                  <a:gd name="connsiteX0" fmla="*/ 0 w 726281"/>
                  <a:gd name="connsiteY0" fmla="*/ 188119 h 1021557"/>
                  <a:gd name="connsiteX1" fmla="*/ 0 w 726281"/>
                  <a:gd name="connsiteY1" fmla="*/ 0 h 1021557"/>
                  <a:gd name="connsiteX2" fmla="*/ 726281 w 726281"/>
                  <a:gd name="connsiteY2" fmla="*/ 2382 h 1021557"/>
                  <a:gd name="connsiteX3" fmla="*/ 726281 w 726281"/>
                  <a:gd name="connsiteY3" fmla="*/ 195263 h 1021557"/>
                  <a:gd name="connsiteX4" fmla="*/ 471487 w 726281"/>
                  <a:gd name="connsiteY4" fmla="*/ 197644 h 1021557"/>
                  <a:gd name="connsiteX5" fmla="*/ 471487 w 726281"/>
                  <a:gd name="connsiteY5" fmla="*/ 1021556 h 1021557"/>
                  <a:gd name="connsiteX6" fmla="*/ 252412 w 726281"/>
                  <a:gd name="connsiteY6" fmla="*/ 1021557 h 1021557"/>
                  <a:gd name="connsiteX7" fmla="*/ 250031 w 726281"/>
                  <a:gd name="connsiteY7" fmla="*/ 190500 h 1021557"/>
                  <a:gd name="connsiteX8" fmla="*/ 0 w 726281"/>
                  <a:gd name="connsiteY8" fmla="*/ 188119 h 1021557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6281 w 726281"/>
                  <a:gd name="connsiteY2" fmla="*/ 7144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  <a:gd name="connsiteX0" fmla="*/ 0 w 726281"/>
                  <a:gd name="connsiteY0" fmla="*/ 192881 h 1026319"/>
                  <a:gd name="connsiteX1" fmla="*/ 0 w 726281"/>
                  <a:gd name="connsiteY1" fmla="*/ 0 h 1026319"/>
                  <a:gd name="connsiteX2" fmla="*/ 721519 w 726281"/>
                  <a:gd name="connsiteY2" fmla="*/ 2382 h 1026319"/>
                  <a:gd name="connsiteX3" fmla="*/ 726281 w 726281"/>
                  <a:gd name="connsiteY3" fmla="*/ 200025 h 1026319"/>
                  <a:gd name="connsiteX4" fmla="*/ 471487 w 726281"/>
                  <a:gd name="connsiteY4" fmla="*/ 202406 h 1026319"/>
                  <a:gd name="connsiteX5" fmla="*/ 471487 w 726281"/>
                  <a:gd name="connsiteY5" fmla="*/ 1026318 h 1026319"/>
                  <a:gd name="connsiteX6" fmla="*/ 252412 w 726281"/>
                  <a:gd name="connsiteY6" fmla="*/ 1026319 h 1026319"/>
                  <a:gd name="connsiteX7" fmla="*/ 250031 w 726281"/>
                  <a:gd name="connsiteY7" fmla="*/ 195262 h 1026319"/>
                  <a:gd name="connsiteX8" fmla="*/ 0 w 726281"/>
                  <a:gd name="connsiteY8" fmla="*/ 192881 h 102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6281" h="1026319">
                    <a:moveTo>
                      <a:pt x="0" y="192881"/>
                    </a:moveTo>
                    <a:lnTo>
                      <a:pt x="0" y="0"/>
                    </a:lnTo>
                    <a:lnTo>
                      <a:pt x="721519" y="2382"/>
                    </a:lnTo>
                    <a:lnTo>
                      <a:pt x="726281" y="200025"/>
                    </a:lnTo>
                    <a:lnTo>
                      <a:pt x="471487" y="202406"/>
                    </a:lnTo>
                    <a:lnTo>
                      <a:pt x="471487" y="1026318"/>
                    </a:lnTo>
                    <a:lnTo>
                      <a:pt x="252412" y="1026319"/>
                    </a:lnTo>
                    <a:cubicBezTo>
                      <a:pt x="250031" y="749300"/>
                      <a:pt x="252412" y="472281"/>
                      <a:pt x="250031" y="195262"/>
                    </a:cubicBezTo>
                    <a:lnTo>
                      <a:pt x="0" y="192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434" name="Grupo 433">
                <a:extLst>
                  <a:ext uri="{FF2B5EF4-FFF2-40B4-BE49-F238E27FC236}">
                    <a16:creationId xmlns:a16="http://schemas.microsoft.com/office/drawing/2014/main" id="{EBB89601-D337-4D28-B255-76A993FB1925}"/>
                  </a:ext>
                </a:extLst>
              </p:cNvPr>
              <p:cNvGrpSpPr/>
              <p:nvPr/>
            </p:nvGrpSpPr>
            <p:grpSpPr>
              <a:xfrm>
                <a:off x="10330939" y="294083"/>
                <a:ext cx="902494" cy="1019174"/>
                <a:chOff x="10330939" y="294083"/>
                <a:chExt cx="902494" cy="1019174"/>
              </a:xfrm>
              <a:grpFill/>
            </p:grpSpPr>
            <p:sp>
              <p:nvSpPr>
                <p:cNvPr id="435" name="Forma libre: forma 434">
                  <a:extLst>
                    <a:ext uri="{FF2B5EF4-FFF2-40B4-BE49-F238E27FC236}">
                      <a16:creationId xmlns:a16="http://schemas.microsoft.com/office/drawing/2014/main" id="{A70FC5DE-351F-40C8-9F41-1E62016DDEB6}"/>
                    </a:ext>
                  </a:extLst>
                </p:cNvPr>
                <p:cNvSpPr/>
                <p:nvPr/>
              </p:nvSpPr>
              <p:spPr>
                <a:xfrm>
                  <a:off x="10330939" y="294083"/>
                  <a:ext cx="902494" cy="1019174"/>
                </a:xfrm>
                <a:custGeom>
                  <a:avLst/>
                  <a:gdLst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09550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0050 w 897731"/>
                    <a:gd name="connsiteY6" fmla="*/ 204787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4412"/>
                    <a:gd name="connsiteX1" fmla="*/ 276225 w 897731"/>
                    <a:gd name="connsiteY1" fmla="*/ 0 h 1014412"/>
                    <a:gd name="connsiteX2" fmla="*/ 635794 w 897731"/>
                    <a:gd name="connsiteY2" fmla="*/ 0 h 1014412"/>
                    <a:gd name="connsiteX3" fmla="*/ 897731 w 897731"/>
                    <a:gd name="connsiteY3" fmla="*/ 1012031 h 1014412"/>
                    <a:gd name="connsiteX4" fmla="*/ 659606 w 897731"/>
                    <a:gd name="connsiteY4" fmla="*/ 1014412 h 1014412"/>
                    <a:gd name="connsiteX5" fmla="*/ 469106 w 897731"/>
                    <a:gd name="connsiteY5" fmla="*/ 204787 h 1014412"/>
                    <a:gd name="connsiteX6" fmla="*/ 404813 w 897731"/>
                    <a:gd name="connsiteY6" fmla="*/ 200025 h 1014412"/>
                    <a:gd name="connsiteX7" fmla="*/ 219075 w 897731"/>
                    <a:gd name="connsiteY7" fmla="*/ 1014412 h 1014412"/>
                    <a:gd name="connsiteX8" fmla="*/ 0 w 897731"/>
                    <a:gd name="connsiteY8" fmla="*/ 1007269 h 1014412"/>
                    <a:gd name="connsiteX0" fmla="*/ 0 w 897731"/>
                    <a:gd name="connsiteY0" fmla="*/ 1007269 h 1016793"/>
                    <a:gd name="connsiteX1" fmla="*/ 276225 w 897731"/>
                    <a:gd name="connsiteY1" fmla="*/ 0 h 1016793"/>
                    <a:gd name="connsiteX2" fmla="*/ 635794 w 897731"/>
                    <a:gd name="connsiteY2" fmla="*/ 0 h 1016793"/>
                    <a:gd name="connsiteX3" fmla="*/ 897731 w 897731"/>
                    <a:gd name="connsiteY3" fmla="*/ 1012031 h 1016793"/>
                    <a:gd name="connsiteX4" fmla="*/ 654844 w 897731"/>
                    <a:gd name="connsiteY4" fmla="*/ 1016793 h 1016793"/>
                    <a:gd name="connsiteX5" fmla="*/ 469106 w 897731"/>
                    <a:gd name="connsiteY5" fmla="*/ 204787 h 1016793"/>
                    <a:gd name="connsiteX6" fmla="*/ 404813 w 897731"/>
                    <a:gd name="connsiteY6" fmla="*/ 200025 h 1016793"/>
                    <a:gd name="connsiteX7" fmla="*/ 219075 w 897731"/>
                    <a:gd name="connsiteY7" fmla="*/ 1014412 h 1016793"/>
                    <a:gd name="connsiteX8" fmla="*/ 0 w 897731"/>
                    <a:gd name="connsiteY8" fmla="*/ 1007269 h 1016793"/>
                    <a:gd name="connsiteX0" fmla="*/ 0 w 895350"/>
                    <a:gd name="connsiteY0" fmla="*/ 1007269 h 1016793"/>
                    <a:gd name="connsiteX1" fmla="*/ 276225 w 895350"/>
                    <a:gd name="connsiteY1" fmla="*/ 0 h 1016793"/>
                    <a:gd name="connsiteX2" fmla="*/ 635794 w 895350"/>
                    <a:gd name="connsiteY2" fmla="*/ 0 h 1016793"/>
                    <a:gd name="connsiteX3" fmla="*/ 895350 w 895350"/>
                    <a:gd name="connsiteY3" fmla="*/ 1016793 h 1016793"/>
                    <a:gd name="connsiteX4" fmla="*/ 654844 w 895350"/>
                    <a:gd name="connsiteY4" fmla="*/ 1016793 h 1016793"/>
                    <a:gd name="connsiteX5" fmla="*/ 469106 w 895350"/>
                    <a:gd name="connsiteY5" fmla="*/ 204787 h 1016793"/>
                    <a:gd name="connsiteX6" fmla="*/ 404813 w 895350"/>
                    <a:gd name="connsiteY6" fmla="*/ 200025 h 1016793"/>
                    <a:gd name="connsiteX7" fmla="*/ 219075 w 895350"/>
                    <a:gd name="connsiteY7" fmla="*/ 1014412 h 1016793"/>
                    <a:gd name="connsiteX8" fmla="*/ 0 w 895350"/>
                    <a:gd name="connsiteY8" fmla="*/ 1007269 h 1016793"/>
                    <a:gd name="connsiteX0" fmla="*/ 0 w 902494"/>
                    <a:gd name="connsiteY0" fmla="*/ 1007269 h 1019174"/>
                    <a:gd name="connsiteX1" fmla="*/ 276225 w 902494"/>
                    <a:gd name="connsiteY1" fmla="*/ 0 h 1019174"/>
                    <a:gd name="connsiteX2" fmla="*/ 635794 w 902494"/>
                    <a:gd name="connsiteY2" fmla="*/ 0 h 1019174"/>
                    <a:gd name="connsiteX3" fmla="*/ 902494 w 902494"/>
                    <a:gd name="connsiteY3" fmla="*/ 1019174 h 1019174"/>
                    <a:gd name="connsiteX4" fmla="*/ 654844 w 902494"/>
                    <a:gd name="connsiteY4" fmla="*/ 1016793 h 1019174"/>
                    <a:gd name="connsiteX5" fmla="*/ 469106 w 902494"/>
                    <a:gd name="connsiteY5" fmla="*/ 204787 h 1019174"/>
                    <a:gd name="connsiteX6" fmla="*/ 404813 w 902494"/>
                    <a:gd name="connsiteY6" fmla="*/ 200025 h 1019174"/>
                    <a:gd name="connsiteX7" fmla="*/ 219075 w 902494"/>
                    <a:gd name="connsiteY7" fmla="*/ 1014412 h 1019174"/>
                    <a:gd name="connsiteX8" fmla="*/ 0 w 902494"/>
                    <a:gd name="connsiteY8" fmla="*/ 1007269 h 1019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2494" h="1019174">
                      <a:moveTo>
                        <a:pt x="0" y="1007269"/>
                      </a:moveTo>
                      <a:lnTo>
                        <a:pt x="276225" y="0"/>
                      </a:lnTo>
                      <a:lnTo>
                        <a:pt x="635794" y="0"/>
                      </a:lnTo>
                      <a:lnTo>
                        <a:pt x="902494" y="1019174"/>
                      </a:lnTo>
                      <a:lnTo>
                        <a:pt x="654844" y="1016793"/>
                      </a:lnTo>
                      <a:lnTo>
                        <a:pt x="469106" y="204787"/>
                      </a:lnTo>
                      <a:lnTo>
                        <a:pt x="404813" y="200025"/>
                      </a:lnTo>
                      <a:lnTo>
                        <a:pt x="219075" y="1014412"/>
                      </a:lnTo>
                      <a:lnTo>
                        <a:pt x="0" y="10072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6" name="Rectángulo 435">
                  <a:extLst>
                    <a:ext uri="{FF2B5EF4-FFF2-40B4-BE49-F238E27FC236}">
                      <a16:creationId xmlns:a16="http://schemas.microsoft.com/office/drawing/2014/main" id="{91D8F7B8-92D4-45B2-B54E-FB8A3F996B74}"/>
                    </a:ext>
                  </a:extLst>
                </p:cNvPr>
                <p:cNvSpPr/>
                <p:nvPr/>
              </p:nvSpPr>
              <p:spPr>
                <a:xfrm>
                  <a:off x="10598944" y="924129"/>
                  <a:ext cx="402431" cy="17002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242" name="Grupo 241">
              <a:extLst>
                <a:ext uri="{FF2B5EF4-FFF2-40B4-BE49-F238E27FC236}">
                  <a16:creationId xmlns:a16="http://schemas.microsoft.com/office/drawing/2014/main" id="{8E3229F1-0708-444A-86EB-51994C9A14CE}"/>
                </a:ext>
              </a:extLst>
            </p:cNvPr>
            <p:cNvGrpSpPr/>
            <p:nvPr/>
          </p:nvGrpSpPr>
          <p:grpSpPr>
            <a:xfrm>
              <a:off x="13446672" y="6709445"/>
              <a:ext cx="1553020" cy="1420470"/>
              <a:chOff x="4472073" y="2818787"/>
              <a:chExt cx="2784843" cy="2547157"/>
            </a:xfrm>
            <a:grpFill/>
          </p:grpSpPr>
          <p:grpSp>
            <p:nvGrpSpPr>
              <p:cNvPr id="243" name="Grupo 242">
                <a:extLst>
                  <a:ext uri="{FF2B5EF4-FFF2-40B4-BE49-F238E27FC236}">
                    <a16:creationId xmlns:a16="http://schemas.microsoft.com/office/drawing/2014/main" id="{C139B56C-1FCA-4276-9F7A-9557C5A9D4FE}"/>
                  </a:ext>
                </a:extLst>
              </p:cNvPr>
              <p:cNvGrpSpPr/>
              <p:nvPr/>
            </p:nvGrpSpPr>
            <p:grpSpPr>
              <a:xfrm>
                <a:off x="4842173" y="2962206"/>
                <a:ext cx="2293128" cy="1909647"/>
                <a:chOff x="4842173" y="2962206"/>
                <a:chExt cx="2293128" cy="1909647"/>
              </a:xfrm>
              <a:grpFill/>
            </p:grpSpPr>
            <p:grpSp>
              <p:nvGrpSpPr>
                <p:cNvPr id="394" name="Grupo 393">
                  <a:extLst>
                    <a:ext uri="{FF2B5EF4-FFF2-40B4-BE49-F238E27FC236}">
                      <a16:creationId xmlns:a16="http://schemas.microsoft.com/office/drawing/2014/main" id="{6DD58A4B-8CF9-4E57-AF64-D275579D8594}"/>
                    </a:ext>
                  </a:extLst>
                </p:cNvPr>
                <p:cNvGrpSpPr/>
                <p:nvPr/>
              </p:nvGrpSpPr>
              <p:grpSpPr>
                <a:xfrm>
                  <a:off x="4842173" y="2962206"/>
                  <a:ext cx="2027276" cy="1909647"/>
                  <a:chOff x="4842173" y="2962206"/>
                  <a:chExt cx="2027276" cy="1909647"/>
                </a:xfrm>
                <a:grpFill/>
              </p:grpSpPr>
              <p:grpSp>
                <p:nvGrpSpPr>
                  <p:cNvPr id="396" name="Grupo 395">
                    <a:extLst>
                      <a:ext uri="{FF2B5EF4-FFF2-40B4-BE49-F238E27FC236}">
                        <a16:creationId xmlns:a16="http://schemas.microsoft.com/office/drawing/2014/main" id="{16FD9F47-3057-496E-9164-216C93345A1D}"/>
                      </a:ext>
                    </a:extLst>
                  </p:cNvPr>
                  <p:cNvGrpSpPr/>
                  <p:nvPr/>
                </p:nvGrpSpPr>
                <p:grpSpPr>
                  <a:xfrm>
                    <a:off x="4842173" y="2962206"/>
                    <a:ext cx="2027276" cy="1909647"/>
                    <a:chOff x="4842173" y="2962206"/>
                    <a:chExt cx="2027276" cy="1909647"/>
                  </a:xfrm>
                  <a:grpFill/>
                </p:grpSpPr>
                <p:sp>
                  <p:nvSpPr>
                    <p:cNvPr id="406" name="Forma libre: forma 405">
                      <a:extLst>
                        <a:ext uri="{FF2B5EF4-FFF2-40B4-BE49-F238E27FC236}">
                          <a16:creationId xmlns:a16="http://schemas.microsoft.com/office/drawing/2014/main" id="{C93E4F3D-5A56-439F-90AB-F2166A7A5F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92" y="4259896"/>
                      <a:ext cx="372252" cy="113680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07" name="Forma libre: forma 406">
                      <a:extLst>
                        <a:ext uri="{FF2B5EF4-FFF2-40B4-BE49-F238E27FC236}">
                          <a16:creationId xmlns:a16="http://schemas.microsoft.com/office/drawing/2014/main" id="{A47FF83A-6EB8-4428-B31B-2F9E7F8EA0EE}"/>
                        </a:ext>
                      </a:extLst>
                    </p:cNvPr>
                    <p:cNvSpPr/>
                    <p:nvPr/>
                  </p:nvSpPr>
                  <p:spPr>
                    <a:xfrm rot="18585001" flipV="1">
                      <a:off x="4748939" y="3757648"/>
                      <a:ext cx="392642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08" name="Forma libre: forma 407">
                      <a:extLst>
                        <a:ext uri="{FF2B5EF4-FFF2-40B4-BE49-F238E27FC236}">
                          <a16:creationId xmlns:a16="http://schemas.microsoft.com/office/drawing/2014/main" id="{FF15031F-A344-4E4A-8996-BBAE46FD24F3}"/>
                        </a:ext>
                      </a:extLst>
                    </p:cNvPr>
                    <p:cNvSpPr/>
                    <p:nvPr/>
                  </p:nvSpPr>
                  <p:spPr>
                    <a:xfrm rot="21335326">
                      <a:off x="5300747" y="3655222"/>
                      <a:ext cx="181381" cy="396843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21" name="Rectángulo 420">
                      <a:extLst>
                        <a:ext uri="{FF2B5EF4-FFF2-40B4-BE49-F238E27FC236}">
                          <a16:creationId xmlns:a16="http://schemas.microsoft.com/office/drawing/2014/main" id="{2AC66C64-C704-439B-92EC-E462423D4C01}"/>
                        </a:ext>
                      </a:extLst>
                    </p:cNvPr>
                    <p:cNvSpPr/>
                    <p:nvPr/>
                  </p:nvSpPr>
                  <p:spPr>
                    <a:xfrm rot="1300841">
                      <a:off x="5391885" y="4557199"/>
                      <a:ext cx="83352" cy="314654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22" name="Forma libre: forma 421">
                      <a:extLst>
                        <a:ext uri="{FF2B5EF4-FFF2-40B4-BE49-F238E27FC236}">
                          <a16:creationId xmlns:a16="http://schemas.microsoft.com/office/drawing/2014/main" id="{6CD4003C-E204-4B6B-A7B7-239B00D1BF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58263" y="4483202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23" name="Forma libre: forma 422">
                      <a:extLst>
                        <a:ext uri="{FF2B5EF4-FFF2-40B4-BE49-F238E27FC236}">
                          <a16:creationId xmlns:a16="http://schemas.microsoft.com/office/drawing/2014/main" id="{81A390E6-EBDB-433C-9CAE-95366EE117CC}"/>
                        </a:ext>
                      </a:extLst>
                    </p:cNvPr>
                    <p:cNvSpPr/>
                    <p:nvPr/>
                  </p:nvSpPr>
                  <p:spPr>
                    <a:xfrm rot="14248479">
                      <a:off x="6383531" y="4242755"/>
                      <a:ext cx="396183" cy="31860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183" h="318608">
                          <a:moveTo>
                            <a:pt x="18031" y="71966"/>
                          </a:moveTo>
                          <a:cubicBezTo>
                            <a:pt x="63671" y="122766"/>
                            <a:pt x="250996" y="289056"/>
                            <a:pt x="351406" y="312472"/>
                          </a:cubicBezTo>
                          <a:cubicBezTo>
                            <a:pt x="408953" y="338269"/>
                            <a:pt x="408953" y="277547"/>
                            <a:pt x="363313" y="226747"/>
                          </a:cubicBezTo>
                          <a:cubicBezTo>
                            <a:pt x="277192" y="185472"/>
                            <a:pt x="141062" y="82284"/>
                            <a:pt x="77563" y="7672"/>
                          </a:cubicBezTo>
                          <a:cubicBezTo>
                            <a:pt x="21207" y="-16934"/>
                            <a:pt x="-27609" y="21166"/>
                            <a:pt x="18031" y="7196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24" name="Forma libre: forma 423">
                      <a:extLst>
                        <a:ext uri="{FF2B5EF4-FFF2-40B4-BE49-F238E27FC236}">
                          <a16:creationId xmlns:a16="http://schemas.microsoft.com/office/drawing/2014/main" id="{039A563E-A614-4C8A-9840-BD65D7F423A1}"/>
                        </a:ext>
                      </a:extLst>
                    </p:cNvPr>
                    <p:cNvSpPr/>
                    <p:nvPr/>
                  </p:nvSpPr>
                  <p:spPr>
                    <a:xfrm rot="16698033">
                      <a:off x="6651650" y="3604511"/>
                      <a:ext cx="274281" cy="161317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08844"/>
                        <a:gd name="connsiteY0" fmla="*/ 71966 h 316635"/>
                        <a:gd name="connsiteX1" fmla="*/ 351406 w 408844"/>
                        <a:gd name="connsiteY1" fmla="*/ 312472 h 316635"/>
                        <a:gd name="connsiteX2" fmla="*/ 383893 w 408844"/>
                        <a:gd name="connsiteY2" fmla="*/ 186989 h 316635"/>
                        <a:gd name="connsiteX3" fmla="*/ 77563 w 408844"/>
                        <a:gd name="connsiteY3" fmla="*/ 7672 h 316635"/>
                        <a:gd name="connsiteX4" fmla="*/ 18031 w 408844"/>
                        <a:gd name="connsiteY4" fmla="*/ 71966 h 316635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18031 w 430332"/>
                        <a:gd name="connsiteY0" fmla="*/ 71966 h 297990"/>
                        <a:gd name="connsiteX1" fmla="*/ 396866 w 430332"/>
                        <a:gd name="connsiteY1" fmla="*/ 293045 h 297990"/>
                        <a:gd name="connsiteX2" fmla="*/ 383893 w 430332"/>
                        <a:gd name="connsiteY2" fmla="*/ 186989 h 297990"/>
                        <a:gd name="connsiteX3" fmla="*/ 77563 w 430332"/>
                        <a:gd name="connsiteY3" fmla="*/ 7672 h 297990"/>
                        <a:gd name="connsiteX4" fmla="*/ 18031 w 430332"/>
                        <a:gd name="connsiteY4" fmla="*/ 71966 h 297990"/>
                        <a:gd name="connsiteX0" fmla="*/ 20322 w 421612"/>
                        <a:gd name="connsiteY0" fmla="*/ 123323 h 294384"/>
                        <a:gd name="connsiteX1" fmla="*/ 388146 w 421612"/>
                        <a:gd name="connsiteY1" fmla="*/ 289439 h 294384"/>
                        <a:gd name="connsiteX2" fmla="*/ 375173 w 421612"/>
                        <a:gd name="connsiteY2" fmla="*/ 183383 h 294384"/>
                        <a:gd name="connsiteX3" fmla="*/ 68843 w 421612"/>
                        <a:gd name="connsiteY3" fmla="*/ 4066 h 294384"/>
                        <a:gd name="connsiteX4" fmla="*/ 20322 w 421612"/>
                        <a:gd name="connsiteY4" fmla="*/ 123323 h 294384"/>
                        <a:gd name="connsiteX0" fmla="*/ 20322 w 421612"/>
                        <a:gd name="connsiteY0" fmla="*/ 123321 h 294382"/>
                        <a:gd name="connsiteX1" fmla="*/ 388146 w 421612"/>
                        <a:gd name="connsiteY1" fmla="*/ 289437 h 294382"/>
                        <a:gd name="connsiteX2" fmla="*/ 375173 w 421612"/>
                        <a:gd name="connsiteY2" fmla="*/ 183381 h 294382"/>
                        <a:gd name="connsiteX3" fmla="*/ 68843 w 421612"/>
                        <a:gd name="connsiteY3" fmla="*/ 4064 h 294382"/>
                        <a:gd name="connsiteX4" fmla="*/ 20322 w 421612"/>
                        <a:gd name="connsiteY4" fmla="*/ 123321 h 294382"/>
                        <a:gd name="connsiteX0" fmla="*/ 19963 w 421253"/>
                        <a:gd name="connsiteY0" fmla="*/ 111890 h 282951"/>
                        <a:gd name="connsiteX1" fmla="*/ 387787 w 421253"/>
                        <a:gd name="connsiteY1" fmla="*/ 278006 h 282951"/>
                        <a:gd name="connsiteX2" fmla="*/ 374814 w 421253"/>
                        <a:gd name="connsiteY2" fmla="*/ 171950 h 282951"/>
                        <a:gd name="connsiteX3" fmla="*/ 70068 w 421253"/>
                        <a:gd name="connsiteY3" fmla="*/ 4536 h 282951"/>
                        <a:gd name="connsiteX4" fmla="*/ 19963 w 421253"/>
                        <a:gd name="connsiteY4" fmla="*/ 111890 h 28295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0494"/>
                        <a:gd name="connsiteY0" fmla="*/ 92586 h 284061"/>
                        <a:gd name="connsiteX1" fmla="*/ 387028 w 420494"/>
                        <a:gd name="connsiteY1" fmla="*/ 279116 h 284061"/>
                        <a:gd name="connsiteX2" fmla="*/ 374055 w 420494"/>
                        <a:gd name="connsiteY2" fmla="*/ 173060 h 284061"/>
                        <a:gd name="connsiteX3" fmla="*/ 69309 w 420494"/>
                        <a:gd name="connsiteY3" fmla="*/ 5646 h 284061"/>
                        <a:gd name="connsiteX4" fmla="*/ 20184 w 420494"/>
                        <a:gd name="connsiteY4" fmla="*/ 92586 h 284061"/>
                        <a:gd name="connsiteX0" fmla="*/ 20184 w 421787"/>
                        <a:gd name="connsiteY0" fmla="*/ 92586 h 272252"/>
                        <a:gd name="connsiteX1" fmla="*/ 389062 w 421787"/>
                        <a:gd name="connsiteY1" fmla="*/ 266634 h 272252"/>
                        <a:gd name="connsiteX2" fmla="*/ 374055 w 421787"/>
                        <a:gd name="connsiteY2" fmla="*/ 173060 h 272252"/>
                        <a:gd name="connsiteX3" fmla="*/ 69309 w 421787"/>
                        <a:gd name="connsiteY3" fmla="*/ 5646 h 272252"/>
                        <a:gd name="connsiteX4" fmla="*/ 20184 w 421787"/>
                        <a:gd name="connsiteY4" fmla="*/ 92586 h 272252"/>
                        <a:gd name="connsiteX0" fmla="*/ 20184 w 421226"/>
                        <a:gd name="connsiteY0" fmla="*/ 92586 h 271607"/>
                        <a:gd name="connsiteX1" fmla="*/ 389062 w 421226"/>
                        <a:gd name="connsiteY1" fmla="*/ 266634 h 271607"/>
                        <a:gd name="connsiteX2" fmla="*/ 372471 w 421226"/>
                        <a:gd name="connsiteY2" fmla="*/ 161158 h 271607"/>
                        <a:gd name="connsiteX3" fmla="*/ 69309 w 421226"/>
                        <a:gd name="connsiteY3" fmla="*/ 5646 h 271607"/>
                        <a:gd name="connsiteX4" fmla="*/ 20184 w 421226"/>
                        <a:gd name="connsiteY4" fmla="*/ 92586 h 271607"/>
                        <a:gd name="connsiteX0" fmla="*/ 20184 w 421228"/>
                        <a:gd name="connsiteY0" fmla="*/ 92586 h 271607"/>
                        <a:gd name="connsiteX1" fmla="*/ 389062 w 421228"/>
                        <a:gd name="connsiteY1" fmla="*/ 266634 h 271607"/>
                        <a:gd name="connsiteX2" fmla="*/ 372471 w 421228"/>
                        <a:gd name="connsiteY2" fmla="*/ 161158 h 271607"/>
                        <a:gd name="connsiteX3" fmla="*/ 69309 w 421228"/>
                        <a:gd name="connsiteY3" fmla="*/ 5646 h 271607"/>
                        <a:gd name="connsiteX4" fmla="*/ 20184 w 421228"/>
                        <a:gd name="connsiteY4" fmla="*/ 92586 h 2716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1228" h="271607">
                          <a:moveTo>
                            <a:pt x="20184" y="92586"/>
                          </a:moveTo>
                          <a:cubicBezTo>
                            <a:pt x="53990" y="165537"/>
                            <a:pt x="233392" y="272314"/>
                            <a:pt x="389062" y="266634"/>
                          </a:cubicBezTo>
                          <a:cubicBezTo>
                            <a:pt x="446609" y="292431"/>
                            <a:pt x="418111" y="211958"/>
                            <a:pt x="372471" y="161158"/>
                          </a:cubicBezTo>
                          <a:cubicBezTo>
                            <a:pt x="279716" y="153356"/>
                            <a:pt x="138538" y="95553"/>
                            <a:pt x="69309" y="5646"/>
                          </a:cubicBezTo>
                          <a:cubicBezTo>
                            <a:pt x="12953" y="-18960"/>
                            <a:pt x="-25456" y="41786"/>
                            <a:pt x="20184" y="92586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25" name="Forma libre: forma 424">
                      <a:extLst>
                        <a:ext uri="{FF2B5EF4-FFF2-40B4-BE49-F238E27FC236}">
                          <a16:creationId xmlns:a16="http://schemas.microsoft.com/office/drawing/2014/main" id="{9760A360-09CF-4FF3-8366-0516E3C72E09}"/>
                        </a:ext>
                      </a:extLst>
                    </p:cNvPr>
                    <p:cNvSpPr/>
                    <p:nvPr/>
                  </p:nvSpPr>
                  <p:spPr>
                    <a:xfrm rot="11874946">
                      <a:off x="6172662" y="3365332"/>
                      <a:ext cx="359911" cy="302018"/>
                    </a:xfrm>
                    <a:custGeom>
                      <a:avLst/>
                      <a:gdLst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6183"/>
                        <a:gd name="connsiteY0" fmla="*/ 71966 h 318608"/>
                        <a:gd name="connsiteX1" fmla="*/ 351406 w 396183"/>
                        <a:gd name="connsiteY1" fmla="*/ 312472 h 318608"/>
                        <a:gd name="connsiteX2" fmla="*/ 363313 w 396183"/>
                        <a:gd name="connsiteY2" fmla="*/ 226747 h 318608"/>
                        <a:gd name="connsiteX3" fmla="*/ 77563 w 396183"/>
                        <a:gd name="connsiteY3" fmla="*/ 7672 h 318608"/>
                        <a:gd name="connsiteX4" fmla="*/ 18031 w 396183"/>
                        <a:gd name="connsiteY4" fmla="*/ 71966 h 318608"/>
                        <a:gd name="connsiteX0" fmla="*/ 18031 w 399622"/>
                        <a:gd name="connsiteY0" fmla="*/ 71966 h 321207"/>
                        <a:gd name="connsiteX1" fmla="*/ 351406 w 399622"/>
                        <a:gd name="connsiteY1" fmla="*/ 312472 h 321207"/>
                        <a:gd name="connsiteX2" fmla="*/ 369394 w 399622"/>
                        <a:gd name="connsiteY2" fmla="*/ 252721 h 321207"/>
                        <a:gd name="connsiteX3" fmla="*/ 77563 w 399622"/>
                        <a:gd name="connsiteY3" fmla="*/ 7672 h 321207"/>
                        <a:gd name="connsiteX4" fmla="*/ 18031 w 399622"/>
                        <a:gd name="connsiteY4" fmla="*/ 71966 h 321207"/>
                        <a:gd name="connsiteX0" fmla="*/ 23816 w 405405"/>
                        <a:gd name="connsiteY0" fmla="*/ 80385 h 329624"/>
                        <a:gd name="connsiteX1" fmla="*/ 357191 w 405405"/>
                        <a:gd name="connsiteY1" fmla="*/ 320891 h 329624"/>
                        <a:gd name="connsiteX2" fmla="*/ 375179 w 405405"/>
                        <a:gd name="connsiteY2" fmla="*/ 261140 h 329624"/>
                        <a:gd name="connsiteX3" fmla="*/ 59003 w 405405"/>
                        <a:gd name="connsiteY3" fmla="*/ 6689 h 329624"/>
                        <a:gd name="connsiteX4" fmla="*/ 23816 w 405405"/>
                        <a:gd name="connsiteY4" fmla="*/ 80385 h 329624"/>
                        <a:gd name="connsiteX0" fmla="*/ 15812 w 435036"/>
                        <a:gd name="connsiteY0" fmla="*/ 48129 h 336150"/>
                        <a:gd name="connsiteX1" fmla="*/ 386820 w 435036"/>
                        <a:gd name="connsiteY1" fmla="*/ 327416 h 336150"/>
                        <a:gd name="connsiteX2" fmla="*/ 404808 w 435036"/>
                        <a:gd name="connsiteY2" fmla="*/ 267665 h 336150"/>
                        <a:gd name="connsiteX3" fmla="*/ 88632 w 435036"/>
                        <a:gd name="connsiteY3" fmla="*/ 13214 h 336150"/>
                        <a:gd name="connsiteX4" fmla="*/ 15812 w 435036"/>
                        <a:gd name="connsiteY4" fmla="*/ 48129 h 336150"/>
                        <a:gd name="connsiteX0" fmla="*/ 15813 w 432563"/>
                        <a:gd name="connsiteY0" fmla="*/ 48129 h 335385"/>
                        <a:gd name="connsiteX1" fmla="*/ 380493 w 432563"/>
                        <a:gd name="connsiteY1" fmla="*/ 326528 h 335385"/>
                        <a:gd name="connsiteX2" fmla="*/ 404809 w 432563"/>
                        <a:gd name="connsiteY2" fmla="*/ 267665 h 335385"/>
                        <a:gd name="connsiteX3" fmla="*/ 88633 w 432563"/>
                        <a:gd name="connsiteY3" fmla="*/ 13214 h 335385"/>
                        <a:gd name="connsiteX4" fmla="*/ 15813 w 432563"/>
                        <a:gd name="connsiteY4" fmla="*/ 48129 h 3353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32563" h="335385">
                          <a:moveTo>
                            <a:pt x="15813" y="48129"/>
                          </a:moveTo>
                          <a:cubicBezTo>
                            <a:pt x="61453" y="98929"/>
                            <a:pt x="280083" y="303112"/>
                            <a:pt x="380493" y="326528"/>
                          </a:cubicBezTo>
                          <a:cubicBezTo>
                            <a:pt x="438040" y="352325"/>
                            <a:pt x="450449" y="318465"/>
                            <a:pt x="404809" y="267665"/>
                          </a:cubicBezTo>
                          <a:cubicBezTo>
                            <a:pt x="318688" y="226390"/>
                            <a:pt x="152132" y="87826"/>
                            <a:pt x="88633" y="13214"/>
                          </a:cubicBezTo>
                          <a:cubicBezTo>
                            <a:pt x="32277" y="-11392"/>
                            <a:pt x="-29827" y="-2671"/>
                            <a:pt x="15813" y="4812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26" name="Forma libre: forma 425">
                      <a:extLst>
                        <a:ext uri="{FF2B5EF4-FFF2-40B4-BE49-F238E27FC236}">
                          <a16:creationId xmlns:a16="http://schemas.microsoft.com/office/drawing/2014/main" id="{7BCD0E33-7B2C-4DAF-9E82-B60360B39ED4}"/>
                        </a:ext>
                      </a:extLst>
                    </p:cNvPr>
                    <p:cNvSpPr/>
                    <p:nvPr/>
                  </p:nvSpPr>
                  <p:spPr>
                    <a:xfrm rot="921035" flipV="1">
                      <a:off x="6249402" y="3213098"/>
                      <a:ext cx="433142" cy="6955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75037"/>
                        <a:gd name="connsiteY0" fmla="*/ 61912 h 106446"/>
                        <a:gd name="connsiteX1" fmla="*/ 375037 w 375037"/>
                        <a:gd name="connsiteY1" fmla="*/ 92601 h 106446"/>
                        <a:gd name="connsiteX2" fmla="*/ 352425 w 375037"/>
                        <a:gd name="connsiteY2" fmla="*/ 28574 h 106446"/>
                        <a:gd name="connsiteX3" fmla="*/ 73818 w 375037"/>
                        <a:gd name="connsiteY3" fmla="*/ 0 h 106446"/>
                        <a:gd name="connsiteX4" fmla="*/ 0 w 375037"/>
                        <a:gd name="connsiteY4" fmla="*/ 61912 h 106446"/>
                        <a:gd name="connsiteX0" fmla="*/ 0 w 375037"/>
                        <a:gd name="connsiteY0" fmla="*/ 61912 h 112019"/>
                        <a:gd name="connsiteX1" fmla="*/ 375037 w 375037"/>
                        <a:gd name="connsiteY1" fmla="*/ 92601 h 112019"/>
                        <a:gd name="connsiteX2" fmla="*/ 352425 w 375037"/>
                        <a:gd name="connsiteY2" fmla="*/ 28574 h 112019"/>
                        <a:gd name="connsiteX3" fmla="*/ 73818 w 375037"/>
                        <a:gd name="connsiteY3" fmla="*/ 0 h 112019"/>
                        <a:gd name="connsiteX4" fmla="*/ 0 w 375037"/>
                        <a:gd name="connsiteY4" fmla="*/ 61912 h 112019"/>
                        <a:gd name="connsiteX0" fmla="*/ 0 w 375037"/>
                        <a:gd name="connsiteY0" fmla="*/ 61912 h 115860"/>
                        <a:gd name="connsiteX1" fmla="*/ 375037 w 375037"/>
                        <a:gd name="connsiteY1" fmla="*/ 92601 h 115860"/>
                        <a:gd name="connsiteX2" fmla="*/ 352425 w 375037"/>
                        <a:gd name="connsiteY2" fmla="*/ 28574 h 115860"/>
                        <a:gd name="connsiteX3" fmla="*/ 73818 w 375037"/>
                        <a:gd name="connsiteY3" fmla="*/ 0 h 115860"/>
                        <a:gd name="connsiteX4" fmla="*/ 0 w 375037"/>
                        <a:gd name="connsiteY4" fmla="*/ 61912 h 1158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5037" h="115860">
                          <a:moveTo>
                            <a:pt x="0" y="61912"/>
                          </a:moveTo>
                          <a:cubicBezTo>
                            <a:pt x="55517" y="123758"/>
                            <a:pt x="301004" y="130206"/>
                            <a:pt x="375037" y="92601"/>
                          </a:cubicBezTo>
                          <a:cubicBezTo>
                            <a:pt x="372258" y="58073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27" name="Rectángulo 426">
                      <a:extLst>
                        <a:ext uri="{FF2B5EF4-FFF2-40B4-BE49-F238E27FC236}">
                          <a16:creationId xmlns:a16="http://schemas.microsoft.com/office/drawing/2014/main" id="{31C8CDB2-14B4-4F81-B051-C8E0AC905389}"/>
                        </a:ext>
                      </a:extLst>
                    </p:cNvPr>
                    <p:cNvSpPr/>
                    <p:nvPr/>
                  </p:nvSpPr>
                  <p:spPr>
                    <a:xfrm rot="1848189">
                      <a:off x="6188765" y="2962206"/>
                      <a:ext cx="45719" cy="134015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28" name="Forma libre: forma 427">
                      <a:extLst>
                        <a:ext uri="{FF2B5EF4-FFF2-40B4-BE49-F238E27FC236}">
                          <a16:creationId xmlns:a16="http://schemas.microsoft.com/office/drawing/2014/main" id="{E3D34E70-F09B-4193-BD17-451FD74D8D0D}"/>
                        </a:ext>
                      </a:extLst>
                    </p:cNvPr>
                    <p:cNvSpPr/>
                    <p:nvPr/>
                  </p:nvSpPr>
                  <p:spPr>
                    <a:xfrm rot="18069118" flipV="1">
                      <a:off x="5196457" y="3164951"/>
                      <a:ext cx="244988" cy="7506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29" name="Forma libre: forma 428">
                      <a:extLst>
                        <a:ext uri="{FF2B5EF4-FFF2-40B4-BE49-F238E27FC236}">
                          <a16:creationId xmlns:a16="http://schemas.microsoft.com/office/drawing/2014/main" id="{58CF84BB-8CA4-4733-9E18-FB33995A27BB}"/>
                        </a:ext>
                      </a:extLst>
                    </p:cNvPr>
                    <p:cNvSpPr/>
                    <p:nvPr/>
                  </p:nvSpPr>
                  <p:spPr>
                    <a:xfrm rot="1384792" flipV="1">
                      <a:off x="5635913" y="2989672"/>
                      <a:ext cx="335572" cy="71346"/>
                    </a:xfrm>
                    <a:custGeom>
                      <a:avLst/>
                      <a:gdLst>
                        <a:gd name="connsiteX0" fmla="*/ 18429 w 434669"/>
                        <a:gd name="connsiteY0" fmla="*/ 67243 h 115262"/>
                        <a:gd name="connsiteX1" fmla="*/ 392285 w 434669"/>
                        <a:gd name="connsiteY1" fmla="*/ 114868 h 115262"/>
                        <a:gd name="connsiteX2" fmla="*/ 392285 w 434669"/>
                        <a:gd name="connsiteY2" fmla="*/ 41049 h 115262"/>
                        <a:gd name="connsiteX3" fmla="*/ 89866 w 434669"/>
                        <a:gd name="connsiteY3" fmla="*/ 568 h 115262"/>
                        <a:gd name="connsiteX4" fmla="*/ 18429 w 434669"/>
                        <a:gd name="connsiteY4" fmla="*/ 67243 h 115262"/>
                        <a:gd name="connsiteX0" fmla="*/ 18429 w 440406"/>
                        <a:gd name="connsiteY0" fmla="*/ 67243 h 120815"/>
                        <a:gd name="connsiteX1" fmla="*/ 392285 w 440406"/>
                        <a:gd name="connsiteY1" fmla="*/ 114868 h 120815"/>
                        <a:gd name="connsiteX2" fmla="*/ 392285 w 440406"/>
                        <a:gd name="connsiteY2" fmla="*/ 41049 h 120815"/>
                        <a:gd name="connsiteX3" fmla="*/ 89866 w 440406"/>
                        <a:gd name="connsiteY3" fmla="*/ 568 h 120815"/>
                        <a:gd name="connsiteX4" fmla="*/ 18429 w 440406"/>
                        <a:gd name="connsiteY4" fmla="*/ 67243 h 120815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7243 h 124039"/>
                        <a:gd name="connsiteX1" fmla="*/ 394317 w 442438"/>
                        <a:gd name="connsiteY1" fmla="*/ 114868 h 124039"/>
                        <a:gd name="connsiteX2" fmla="*/ 394317 w 442438"/>
                        <a:gd name="connsiteY2" fmla="*/ 41049 h 124039"/>
                        <a:gd name="connsiteX3" fmla="*/ 91898 w 442438"/>
                        <a:gd name="connsiteY3" fmla="*/ 568 h 124039"/>
                        <a:gd name="connsiteX4" fmla="*/ 20461 w 442438"/>
                        <a:gd name="connsiteY4" fmla="*/ 67243 h 124039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970 h 123766"/>
                        <a:gd name="connsiteX1" fmla="*/ 394317 w 442438"/>
                        <a:gd name="connsiteY1" fmla="*/ 114595 h 123766"/>
                        <a:gd name="connsiteX2" fmla="*/ 394317 w 442438"/>
                        <a:gd name="connsiteY2" fmla="*/ 40776 h 123766"/>
                        <a:gd name="connsiteX3" fmla="*/ 91898 w 442438"/>
                        <a:gd name="connsiteY3" fmla="*/ 295 h 123766"/>
                        <a:gd name="connsiteX4" fmla="*/ 20461 w 442438"/>
                        <a:gd name="connsiteY4" fmla="*/ 66970 h 123766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20461 w 442438"/>
                        <a:gd name="connsiteY0" fmla="*/ 66675 h 123471"/>
                        <a:gd name="connsiteX1" fmla="*/ 394317 w 442438"/>
                        <a:gd name="connsiteY1" fmla="*/ 114300 h 123471"/>
                        <a:gd name="connsiteX2" fmla="*/ 394317 w 442438"/>
                        <a:gd name="connsiteY2" fmla="*/ 40481 h 123471"/>
                        <a:gd name="connsiteX3" fmla="*/ 91898 w 442438"/>
                        <a:gd name="connsiteY3" fmla="*/ 0 h 123471"/>
                        <a:gd name="connsiteX4" fmla="*/ 20461 w 442438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66675 h 123471"/>
                        <a:gd name="connsiteX1" fmla="*/ 373856 w 421977"/>
                        <a:gd name="connsiteY1" fmla="*/ 114300 h 123471"/>
                        <a:gd name="connsiteX2" fmla="*/ 373856 w 421977"/>
                        <a:gd name="connsiteY2" fmla="*/ 40481 h 123471"/>
                        <a:gd name="connsiteX3" fmla="*/ 71437 w 421977"/>
                        <a:gd name="connsiteY3" fmla="*/ 0 h 123471"/>
                        <a:gd name="connsiteX4" fmla="*/ 0 w 421977"/>
                        <a:gd name="connsiteY4" fmla="*/ 66675 h 123471"/>
                        <a:gd name="connsiteX0" fmla="*/ 0 w 421977"/>
                        <a:gd name="connsiteY0" fmla="*/ 59531 h 116327"/>
                        <a:gd name="connsiteX1" fmla="*/ 373856 w 421977"/>
                        <a:gd name="connsiteY1" fmla="*/ 107156 h 116327"/>
                        <a:gd name="connsiteX2" fmla="*/ 373856 w 421977"/>
                        <a:gd name="connsiteY2" fmla="*/ 33337 h 116327"/>
                        <a:gd name="connsiteX3" fmla="*/ 90487 w 421977"/>
                        <a:gd name="connsiteY3" fmla="*/ 0 h 116327"/>
                        <a:gd name="connsiteX4" fmla="*/ 0 w 421977"/>
                        <a:gd name="connsiteY4" fmla="*/ 59531 h 116327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95947"/>
                        <a:gd name="connsiteY0" fmla="*/ 69056 h 110553"/>
                        <a:gd name="connsiteX1" fmla="*/ 354806 w 395947"/>
                        <a:gd name="connsiteY1" fmla="*/ 107156 h 110553"/>
                        <a:gd name="connsiteX2" fmla="*/ 354806 w 395947"/>
                        <a:gd name="connsiteY2" fmla="*/ 33337 h 110553"/>
                        <a:gd name="connsiteX3" fmla="*/ 71437 w 395947"/>
                        <a:gd name="connsiteY3" fmla="*/ 0 h 110553"/>
                        <a:gd name="connsiteX4" fmla="*/ 0 w 395947"/>
                        <a:gd name="connsiteY4" fmla="*/ 69056 h 110553"/>
                        <a:gd name="connsiteX0" fmla="*/ 0 w 376602"/>
                        <a:gd name="connsiteY0" fmla="*/ 69056 h 110553"/>
                        <a:gd name="connsiteX1" fmla="*/ 354806 w 376602"/>
                        <a:gd name="connsiteY1" fmla="*/ 107156 h 110553"/>
                        <a:gd name="connsiteX2" fmla="*/ 354806 w 376602"/>
                        <a:gd name="connsiteY2" fmla="*/ 33337 h 110553"/>
                        <a:gd name="connsiteX3" fmla="*/ 71437 w 376602"/>
                        <a:gd name="connsiteY3" fmla="*/ 0 h 110553"/>
                        <a:gd name="connsiteX4" fmla="*/ 0 w 376602"/>
                        <a:gd name="connsiteY4" fmla="*/ 69056 h 110553"/>
                        <a:gd name="connsiteX0" fmla="*/ 0 w 354806"/>
                        <a:gd name="connsiteY0" fmla="*/ 69056 h 110553"/>
                        <a:gd name="connsiteX1" fmla="*/ 354806 w 354806"/>
                        <a:gd name="connsiteY1" fmla="*/ 107156 h 110553"/>
                        <a:gd name="connsiteX2" fmla="*/ 354806 w 354806"/>
                        <a:gd name="connsiteY2" fmla="*/ 33337 h 110553"/>
                        <a:gd name="connsiteX3" fmla="*/ 71437 w 354806"/>
                        <a:gd name="connsiteY3" fmla="*/ 0 h 110553"/>
                        <a:gd name="connsiteX4" fmla="*/ 0 w 354806"/>
                        <a:gd name="connsiteY4" fmla="*/ 69056 h 110553"/>
                        <a:gd name="connsiteX0" fmla="*/ 0 w 354806"/>
                        <a:gd name="connsiteY0" fmla="*/ 69056 h 118996"/>
                        <a:gd name="connsiteX1" fmla="*/ 354806 w 354806"/>
                        <a:gd name="connsiteY1" fmla="*/ 107156 h 118996"/>
                        <a:gd name="connsiteX2" fmla="*/ 354806 w 354806"/>
                        <a:gd name="connsiteY2" fmla="*/ 33337 h 118996"/>
                        <a:gd name="connsiteX3" fmla="*/ 71437 w 354806"/>
                        <a:gd name="connsiteY3" fmla="*/ 0 h 118996"/>
                        <a:gd name="connsiteX4" fmla="*/ 0 w 354806"/>
                        <a:gd name="connsiteY4" fmla="*/ 69056 h 118996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6675 h 118443"/>
                        <a:gd name="connsiteX1" fmla="*/ 352425 w 352425"/>
                        <a:gd name="connsiteY1" fmla="*/ 107156 h 118443"/>
                        <a:gd name="connsiteX2" fmla="*/ 352425 w 352425"/>
                        <a:gd name="connsiteY2" fmla="*/ 33337 h 118443"/>
                        <a:gd name="connsiteX3" fmla="*/ 69056 w 352425"/>
                        <a:gd name="connsiteY3" fmla="*/ 0 h 118443"/>
                        <a:gd name="connsiteX4" fmla="*/ 0 w 352425"/>
                        <a:gd name="connsiteY4" fmla="*/ 66675 h 118443"/>
                        <a:gd name="connsiteX0" fmla="*/ 0 w 352425"/>
                        <a:gd name="connsiteY0" fmla="*/ 64294 h 116062"/>
                        <a:gd name="connsiteX1" fmla="*/ 352425 w 352425"/>
                        <a:gd name="connsiteY1" fmla="*/ 104775 h 116062"/>
                        <a:gd name="connsiteX2" fmla="*/ 352425 w 352425"/>
                        <a:gd name="connsiteY2" fmla="*/ 30956 h 116062"/>
                        <a:gd name="connsiteX3" fmla="*/ 66675 w 352425"/>
                        <a:gd name="connsiteY3" fmla="*/ 0 h 116062"/>
                        <a:gd name="connsiteX4" fmla="*/ 0 w 352425"/>
                        <a:gd name="connsiteY4" fmla="*/ 64294 h 116062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  <a:gd name="connsiteX0" fmla="*/ 0 w 352425"/>
                        <a:gd name="connsiteY0" fmla="*/ 61912 h 113680"/>
                        <a:gd name="connsiteX1" fmla="*/ 352425 w 352425"/>
                        <a:gd name="connsiteY1" fmla="*/ 102393 h 113680"/>
                        <a:gd name="connsiteX2" fmla="*/ 352425 w 352425"/>
                        <a:gd name="connsiteY2" fmla="*/ 28574 h 113680"/>
                        <a:gd name="connsiteX3" fmla="*/ 73818 w 352425"/>
                        <a:gd name="connsiteY3" fmla="*/ 0 h 113680"/>
                        <a:gd name="connsiteX4" fmla="*/ 0 w 352425"/>
                        <a:gd name="connsiteY4" fmla="*/ 61912 h 11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25" h="113680">
                          <a:moveTo>
                            <a:pt x="0" y="61912"/>
                          </a:moveTo>
                          <a:cubicBezTo>
                            <a:pt x="55166" y="109537"/>
                            <a:pt x="288528" y="127396"/>
                            <a:pt x="352425" y="102393"/>
                          </a:cubicBezTo>
                          <a:cubicBezTo>
                            <a:pt x="349646" y="67865"/>
                            <a:pt x="348059" y="57149"/>
                            <a:pt x="352425" y="28574"/>
                          </a:cubicBezTo>
                          <a:cubicBezTo>
                            <a:pt x="232965" y="38099"/>
                            <a:pt x="152003" y="47625"/>
                            <a:pt x="73818" y="0"/>
                          </a:cubicBezTo>
                          <a:cubicBezTo>
                            <a:pt x="50403" y="28576"/>
                            <a:pt x="54372" y="45243"/>
                            <a:pt x="0" y="61912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30" name="Forma libre: forma 429">
                      <a:extLst>
                        <a:ext uri="{FF2B5EF4-FFF2-40B4-BE49-F238E27FC236}">
                          <a16:creationId xmlns:a16="http://schemas.microsoft.com/office/drawing/2014/main" id="{00A64DE1-DA0C-4CD9-8B1B-6D4FDEAFEBB7}"/>
                        </a:ext>
                      </a:extLst>
                    </p:cNvPr>
                    <p:cNvSpPr/>
                    <p:nvPr/>
                  </p:nvSpPr>
                  <p:spPr>
                    <a:xfrm rot="6991877">
                      <a:off x="4898981" y="3316020"/>
                      <a:ext cx="118757" cy="232374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431" name="Forma libre: forma 430">
                      <a:extLst>
                        <a:ext uri="{FF2B5EF4-FFF2-40B4-BE49-F238E27FC236}">
                          <a16:creationId xmlns:a16="http://schemas.microsoft.com/office/drawing/2014/main" id="{C188898D-731B-403A-8D02-61827BC3ABCA}"/>
                        </a:ext>
                      </a:extLst>
                    </p:cNvPr>
                    <p:cNvSpPr/>
                    <p:nvPr/>
                  </p:nvSpPr>
                  <p:spPr>
                    <a:xfrm rot="15664287">
                      <a:off x="6025676" y="3900780"/>
                      <a:ext cx="159511" cy="472640"/>
                    </a:xfrm>
                    <a:custGeom>
                      <a:avLst/>
                      <a:gdLst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795 w 208925"/>
                        <a:gd name="connsiteY0" fmla="*/ 56012 h 404291"/>
                        <a:gd name="connsiteX1" fmla="*/ 134145 w 208925"/>
                        <a:gd name="connsiteY1" fmla="*/ 379862 h 404291"/>
                        <a:gd name="connsiteX2" fmla="*/ 207964 w 208925"/>
                        <a:gd name="connsiteY2" fmla="*/ 341762 h 404291"/>
                        <a:gd name="connsiteX3" fmla="*/ 84139 w 208925"/>
                        <a:gd name="connsiteY3" fmla="*/ 27437 h 404291"/>
                        <a:gd name="connsiteX4" fmla="*/ 795 w 208925"/>
                        <a:gd name="connsiteY4" fmla="*/ 56012 h 404291"/>
                        <a:gd name="connsiteX0" fmla="*/ 0 w 208130"/>
                        <a:gd name="connsiteY0" fmla="*/ 46545 h 394824"/>
                        <a:gd name="connsiteX1" fmla="*/ 133350 w 208130"/>
                        <a:gd name="connsiteY1" fmla="*/ 370395 h 394824"/>
                        <a:gd name="connsiteX2" fmla="*/ 207169 w 208130"/>
                        <a:gd name="connsiteY2" fmla="*/ 332295 h 394824"/>
                        <a:gd name="connsiteX3" fmla="*/ 83344 w 208130"/>
                        <a:gd name="connsiteY3" fmla="*/ 17970 h 394824"/>
                        <a:gd name="connsiteX4" fmla="*/ 0 w 208130"/>
                        <a:gd name="connsiteY4" fmla="*/ 46545 h 394824"/>
                        <a:gd name="connsiteX0" fmla="*/ 0 w 208130"/>
                        <a:gd name="connsiteY0" fmla="*/ 28575 h 376854"/>
                        <a:gd name="connsiteX1" fmla="*/ 133350 w 208130"/>
                        <a:gd name="connsiteY1" fmla="*/ 352425 h 376854"/>
                        <a:gd name="connsiteX2" fmla="*/ 207169 w 208130"/>
                        <a:gd name="connsiteY2" fmla="*/ 314325 h 376854"/>
                        <a:gd name="connsiteX3" fmla="*/ 83344 w 208130"/>
                        <a:gd name="connsiteY3" fmla="*/ 0 h 376854"/>
                        <a:gd name="connsiteX4" fmla="*/ 0 w 208130"/>
                        <a:gd name="connsiteY4" fmla="*/ 28575 h 376854"/>
                        <a:gd name="connsiteX0" fmla="*/ 0 w 207962"/>
                        <a:gd name="connsiteY0" fmla="*/ 28575 h 352425"/>
                        <a:gd name="connsiteX1" fmla="*/ 133350 w 207962"/>
                        <a:gd name="connsiteY1" fmla="*/ 352425 h 352425"/>
                        <a:gd name="connsiteX2" fmla="*/ 207169 w 207962"/>
                        <a:gd name="connsiteY2" fmla="*/ 314325 h 352425"/>
                        <a:gd name="connsiteX3" fmla="*/ 83344 w 207962"/>
                        <a:gd name="connsiteY3" fmla="*/ 0 h 352425"/>
                        <a:gd name="connsiteX4" fmla="*/ 0 w 207962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  <a:gd name="connsiteX0" fmla="*/ 0 w 207169"/>
                        <a:gd name="connsiteY0" fmla="*/ 28575 h 352425"/>
                        <a:gd name="connsiteX1" fmla="*/ 133350 w 207169"/>
                        <a:gd name="connsiteY1" fmla="*/ 352425 h 352425"/>
                        <a:gd name="connsiteX2" fmla="*/ 207169 w 207169"/>
                        <a:gd name="connsiteY2" fmla="*/ 314325 h 352425"/>
                        <a:gd name="connsiteX3" fmla="*/ 83344 w 207169"/>
                        <a:gd name="connsiteY3" fmla="*/ 0 h 352425"/>
                        <a:gd name="connsiteX4" fmla="*/ 0 w 207169"/>
                        <a:gd name="connsiteY4" fmla="*/ 28575 h 352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169" h="352425">
                          <a:moveTo>
                            <a:pt x="0" y="28575"/>
                          </a:moveTo>
                          <a:cubicBezTo>
                            <a:pt x="8334" y="87312"/>
                            <a:pt x="98822" y="304800"/>
                            <a:pt x="133350" y="352425"/>
                          </a:cubicBezTo>
                          <a:cubicBezTo>
                            <a:pt x="155972" y="335757"/>
                            <a:pt x="177403" y="337343"/>
                            <a:pt x="207169" y="314325"/>
                          </a:cubicBezTo>
                          <a:cubicBezTo>
                            <a:pt x="148829" y="200819"/>
                            <a:pt x="108744" y="85725"/>
                            <a:pt x="83344" y="0"/>
                          </a:cubicBezTo>
                          <a:cubicBezTo>
                            <a:pt x="50800" y="2381"/>
                            <a:pt x="22622" y="12700"/>
                            <a:pt x="0" y="2857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s-CL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397" name="Forma libre: forma 396">
                    <a:extLst>
                      <a:ext uri="{FF2B5EF4-FFF2-40B4-BE49-F238E27FC236}">
                        <a16:creationId xmlns:a16="http://schemas.microsoft.com/office/drawing/2014/main" id="{F0A1A449-FED7-441C-9AED-7D0D5143337E}"/>
                      </a:ext>
                    </a:extLst>
                  </p:cNvPr>
                  <p:cNvSpPr/>
                  <p:nvPr/>
                </p:nvSpPr>
                <p:spPr>
                  <a:xfrm rot="20640057" flipV="1">
                    <a:off x="5436782" y="3279071"/>
                    <a:ext cx="437297" cy="75066"/>
                  </a:xfrm>
                  <a:custGeom>
                    <a:avLst/>
                    <a:gdLst>
                      <a:gd name="connsiteX0" fmla="*/ 18429 w 434669"/>
                      <a:gd name="connsiteY0" fmla="*/ 67243 h 115262"/>
                      <a:gd name="connsiteX1" fmla="*/ 392285 w 434669"/>
                      <a:gd name="connsiteY1" fmla="*/ 114868 h 115262"/>
                      <a:gd name="connsiteX2" fmla="*/ 392285 w 434669"/>
                      <a:gd name="connsiteY2" fmla="*/ 41049 h 115262"/>
                      <a:gd name="connsiteX3" fmla="*/ 89866 w 434669"/>
                      <a:gd name="connsiteY3" fmla="*/ 568 h 115262"/>
                      <a:gd name="connsiteX4" fmla="*/ 18429 w 434669"/>
                      <a:gd name="connsiteY4" fmla="*/ 67243 h 115262"/>
                      <a:gd name="connsiteX0" fmla="*/ 18429 w 440406"/>
                      <a:gd name="connsiteY0" fmla="*/ 67243 h 120815"/>
                      <a:gd name="connsiteX1" fmla="*/ 392285 w 440406"/>
                      <a:gd name="connsiteY1" fmla="*/ 114868 h 120815"/>
                      <a:gd name="connsiteX2" fmla="*/ 392285 w 440406"/>
                      <a:gd name="connsiteY2" fmla="*/ 41049 h 120815"/>
                      <a:gd name="connsiteX3" fmla="*/ 89866 w 440406"/>
                      <a:gd name="connsiteY3" fmla="*/ 568 h 120815"/>
                      <a:gd name="connsiteX4" fmla="*/ 18429 w 440406"/>
                      <a:gd name="connsiteY4" fmla="*/ 67243 h 120815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7243 h 124039"/>
                      <a:gd name="connsiteX1" fmla="*/ 394317 w 442438"/>
                      <a:gd name="connsiteY1" fmla="*/ 114868 h 124039"/>
                      <a:gd name="connsiteX2" fmla="*/ 394317 w 442438"/>
                      <a:gd name="connsiteY2" fmla="*/ 41049 h 124039"/>
                      <a:gd name="connsiteX3" fmla="*/ 91898 w 442438"/>
                      <a:gd name="connsiteY3" fmla="*/ 568 h 124039"/>
                      <a:gd name="connsiteX4" fmla="*/ 20461 w 442438"/>
                      <a:gd name="connsiteY4" fmla="*/ 67243 h 124039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970 h 123766"/>
                      <a:gd name="connsiteX1" fmla="*/ 394317 w 442438"/>
                      <a:gd name="connsiteY1" fmla="*/ 114595 h 123766"/>
                      <a:gd name="connsiteX2" fmla="*/ 394317 w 442438"/>
                      <a:gd name="connsiteY2" fmla="*/ 40776 h 123766"/>
                      <a:gd name="connsiteX3" fmla="*/ 91898 w 442438"/>
                      <a:gd name="connsiteY3" fmla="*/ 295 h 123766"/>
                      <a:gd name="connsiteX4" fmla="*/ 20461 w 442438"/>
                      <a:gd name="connsiteY4" fmla="*/ 66970 h 123766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20461 w 442438"/>
                      <a:gd name="connsiteY0" fmla="*/ 66675 h 123471"/>
                      <a:gd name="connsiteX1" fmla="*/ 394317 w 442438"/>
                      <a:gd name="connsiteY1" fmla="*/ 114300 h 123471"/>
                      <a:gd name="connsiteX2" fmla="*/ 394317 w 442438"/>
                      <a:gd name="connsiteY2" fmla="*/ 40481 h 123471"/>
                      <a:gd name="connsiteX3" fmla="*/ 91898 w 442438"/>
                      <a:gd name="connsiteY3" fmla="*/ 0 h 123471"/>
                      <a:gd name="connsiteX4" fmla="*/ 20461 w 442438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66675 h 123471"/>
                      <a:gd name="connsiteX1" fmla="*/ 373856 w 421977"/>
                      <a:gd name="connsiteY1" fmla="*/ 114300 h 123471"/>
                      <a:gd name="connsiteX2" fmla="*/ 373856 w 421977"/>
                      <a:gd name="connsiteY2" fmla="*/ 40481 h 123471"/>
                      <a:gd name="connsiteX3" fmla="*/ 71437 w 421977"/>
                      <a:gd name="connsiteY3" fmla="*/ 0 h 123471"/>
                      <a:gd name="connsiteX4" fmla="*/ 0 w 421977"/>
                      <a:gd name="connsiteY4" fmla="*/ 66675 h 123471"/>
                      <a:gd name="connsiteX0" fmla="*/ 0 w 421977"/>
                      <a:gd name="connsiteY0" fmla="*/ 59531 h 116327"/>
                      <a:gd name="connsiteX1" fmla="*/ 373856 w 421977"/>
                      <a:gd name="connsiteY1" fmla="*/ 107156 h 116327"/>
                      <a:gd name="connsiteX2" fmla="*/ 373856 w 421977"/>
                      <a:gd name="connsiteY2" fmla="*/ 33337 h 116327"/>
                      <a:gd name="connsiteX3" fmla="*/ 90487 w 421977"/>
                      <a:gd name="connsiteY3" fmla="*/ 0 h 116327"/>
                      <a:gd name="connsiteX4" fmla="*/ 0 w 421977"/>
                      <a:gd name="connsiteY4" fmla="*/ 59531 h 116327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95947"/>
                      <a:gd name="connsiteY0" fmla="*/ 69056 h 110553"/>
                      <a:gd name="connsiteX1" fmla="*/ 354806 w 395947"/>
                      <a:gd name="connsiteY1" fmla="*/ 107156 h 110553"/>
                      <a:gd name="connsiteX2" fmla="*/ 354806 w 395947"/>
                      <a:gd name="connsiteY2" fmla="*/ 33337 h 110553"/>
                      <a:gd name="connsiteX3" fmla="*/ 71437 w 395947"/>
                      <a:gd name="connsiteY3" fmla="*/ 0 h 110553"/>
                      <a:gd name="connsiteX4" fmla="*/ 0 w 395947"/>
                      <a:gd name="connsiteY4" fmla="*/ 69056 h 110553"/>
                      <a:gd name="connsiteX0" fmla="*/ 0 w 376602"/>
                      <a:gd name="connsiteY0" fmla="*/ 69056 h 110553"/>
                      <a:gd name="connsiteX1" fmla="*/ 354806 w 376602"/>
                      <a:gd name="connsiteY1" fmla="*/ 107156 h 110553"/>
                      <a:gd name="connsiteX2" fmla="*/ 354806 w 376602"/>
                      <a:gd name="connsiteY2" fmla="*/ 33337 h 110553"/>
                      <a:gd name="connsiteX3" fmla="*/ 71437 w 376602"/>
                      <a:gd name="connsiteY3" fmla="*/ 0 h 110553"/>
                      <a:gd name="connsiteX4" fmla="*/ 0 w 376602"/>
                      <a:gd name="connsiteY4" fmla="*/ 69056 h 110553"/>
                      <a:gd name="connsiteX0" fmla="*/ 0 w 354806"/>
                      <a:gd name="connsiteY0" fmla="*/ 69056 h 110553"/>
                      <a:gd name="connsiteX1" fmla="*/ 354806 w 354806"/>
                      <a:gd name="connsiteY1" fmla="*/ 107156 h 110553"/>
                      <a:gd name="connsiteX2" fmla="*/ 354806 w 354806"/>
                      <a:gd name="connsiteY2" fmla="*/ 33337 h 110553"/>
                      <a:gd name="connsiteX3" fmla="*/ 71437 w 354806"/>
                      <a:gd name="connsiteY3" fmla="*/ 0 h 110553"/>
                      <a:gd name="connsiteX4" fmla="*/ 0 w 354806"/>
                      <a:gd name="connsiteY4" fmla="*/ 69056 h 110553"/>
                      <a:gd name="connsiteX0" fmla="*/ 0 w 354806"/>
                      <a:gd name="connsiteY0" fmla="*/ 69056 h 118996"/>
                      <a:gd name="connsiteX1" fmla="*/ 354806 w 354806"/>
                      <a:gd name="connsiteY1" fmla="*/ 107156 h 118996"/>
                      <a:gd name="connsiteX2" fmla="*/ 354806 w 354806"/>
                      <a:gd name="connsiteY2" fmla="*/ 33337 h 118996"/>
                      <a:gd name="connsiteX3" fmla="*/ 71437 w 354806"/>
                      <a:gd name="connsiteY3" fmla="*/ 0 h 118996"/>
                      <a:gd name="connsiteX4" fmla="*/ 0 w 354806"/>
                      <a:gd name="connsiteY4" fmla="*/ 69056 h 118996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6675 h 118443"/>
                      <a:gd name="connsiteX1" fmla="*/ 352425 w 352425"/>
                      <a:gd name="connsiteY1" fmla="*/ 107156 h 118443"/>
                      <a:gd name="connsiteX2" fmla="*/ 352425 w 352425"/>
                      <a:gd name="connsiteY2" fmla="*/ 33337 h 118443"/>
                      <a:gd name="connsiteX3" fmla="*/ 69056 w 352425"/>
                      <a:gd name="connsiteY3" fmla="*/ 0 h 118443"/>
                      <a:gd name="connsiteX4" fmla="*/ 0 w 352425"/>
                      <a:gd name="connsiteY4" fmla="*/ 66675 h 118443"/>
                      <a:gd name="connsiteX0" fmla="*/ 0 w 352425"/>
                      <a:gd name="connsiteY0" fmla="*/ 64294 h 116062"/>
                      <a:gd name="connsiteX1" fmla="*/ 352425 w 352425"/>
                      <a:gd name="connsiteY1" fmla="*/ 104775 h 116062"/>
                      <a:gd name="connsiteX2" fmla="*/ 352425 w 352425"/>
                      <a:gd name="connsiteY2" fmla="*/ 30956 h 116062"/>
                      <a:gd name="connsiteX3" fmla="*/ 66675 w 352425"/>
                      <a:gd name="connsiteY3" fmla="*/ 0 h 116062"/>
                      <a:gd name="connsiteX4" fmla="*/ 0 w 352425"/>
                      <a:gd name="connsiteY4" fmla="*/ 64294 h 116062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  <a:gd name="connsiteX0" fmla="*/ 0 w 352425"/>
                      <a:gd name="connsiteY0" fmla="*/ 61912 h 113680"/>
                      <a:gd name="connsiteX1" fmla="*/ 352425 w 352425"/>
                      <a:gd name="connsiteY1" fmla="*/ 102393 h 113680"/>
                      <a:gd name="connsiteX2" fmla="*/ 352425 w 352425"/>
                      <a:gd name="connsiteY2" fmla="*/ 28574 h 113680"/>
                      <a:gd name="connsiteX3" fmla="*/ 73818 w 352425"/>
                      <a:gd name="connsiteY3" fmla="*/ 0 h 113680"/>
                      <a:gd name="connsiteX4" fmla="*/ 0 w 352425"/>
                      <a:gd name="connsiteY4" fmla="*/ 61912 h 113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2425" h="113680">
                        <a:moveTo>
                          <a:pt x="0" y="61912"/>
                        </a:moveTo>
                        <a:cubicBezTo>
                          <a:pt x="55166" y="109537"/>
                          <a:pt x="288528" y="127396"/>
                          <a:pt x="352425" y="102393"/>
                        </a:cubicBezTo>
                        <a:cubicBezTo>
                          <a:pt x="349646" y="67865"/>
                          <a:pt x="348059" y="57149"/>
                          <a:pt x="352425" y="28574"/>
                        </a:cubicBezTo>
                        <a:cubicBezTo>
                          <a:pt x="232965" y="38099"/>
                          <a:pt x="152003" y="47625"/>
                          <a:pt x="73818" y="0"/>
                        </a:cubicBezTo>
                        <a:cubicBezTo>
                          <a:pt x="50403" y="28576"/>
                          <a:pt x="54372" y="45243"/>
                          <a:pt x="0" y="6191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s-CL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95" name="Forma libre: forma 394">
                  <a:extLst>
                    <a:ext uri="{FF2B5EF4-FFF2-40B4-BE49-F238E27FC236}">
                      <a16:creationId xmlns:a16="http://schemas.microsoft.com/office/drawing/2014/main" id="{B72A4217-00D8-4268-862A-221F9EA861CE}"/>
                    </a:ext>
                  </a:extLst>
                </p:cNvPr>
                <p:cNvSpPr/>
                <p:nvPr/>
              </p:nvSpPr>
              <p:spPr>
                <a:xfrm rot="7940955">
                  <a:off x="6825102" y="3890118"/>
                  <a:ext cx="147758" cy="472640"/>
                </a:xfrm>
                <a:custGeom>
                  <a:avLst/>
                  <a:gdLst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795 w 208925"/>
                    <a:gd name="connsiteY0" fmla="*/ 56012 h 404291"/>
                    <a:gd name="connsiteX1" fmla="*/ 134145 w 208925"/>
                    <a:gd name="connsiteY1" fmla="*/ 379862 h 404291"/>
                    <a:gd name="connsiteX2" fmla="*/ 207964 w 208925"/>
                    <a:gd name="connsiteY2" fmla="*/ 341762 h 404291"/>
                    <a:gd name="connsiteX3" fmla="*/ 84139 w 208925"/>
                    <a:gd name="connsiteY3" fmla="*/ 27437 h 404291"/>
                    <a:gd name="connsiteX4" fmla="*/ 795 w 208925"/>
                    <a:gd name="connsiteY4" fmla="*/ 56012 h 404291"/>
                    <a:gd name="connsiteX0" fmla="*/ 0 w 208130"/>
                    <a:gd name="connsiteY0" fmla="*/ 46545 h 394824"/>
                    <a:gd name="connsiteX1" fmla="*/ 133350 w 208130"/>
                    <a:gd name="connsiteY1" fmla="*/ 370395 h 394824"/>
                    <a:gd name="connsiteX2" fmla="*/ 207169 w 208130"/>
                    <a:gd name="connsiteY2" fmla="*/ 332295 h 394824"/>
                    <a:gd name="connsiteX3" fmla="*/ 83344 w 208130"/>
                    <a:gd name="connsiteY3" fmla="*/ 17970 h 394824"/>
                    <a:gd name="connsiteX4" fmla="*/ 0 w 208130"/>
                    <a:gd name="connsiteY4" fmla="*/ 46545 h 394824"/>
                    <a:gd name="connsiteX0" fmla="*/ 0 w 208130"/>
                    <a:gd name="connsiteY0" fmla="*/ 28575 h 376854"/>
                    <a:gd name="connsiteX1" fmla="*/ 133350 w 208130"/>
                    <a:gd name="connsiteY1" fmla="*/ 352425 h 376854"/>
                    <a:gd name="connsiteX2" fmla="*/ 207169 w 208130"/>
                    <a:gd name="connsiteY2" fmla="*/ 314325 h 376854"/>
                    <a:gd name="connsiteX3" fmla="*/ 83344 w 208130"/>
                    <a:gd name="connsiteY3" fmla="*/ 0 h 376854"/>
                    <a:gd name="connsiteX4" fmla="*/ 0 w 208130"/>
                    <a:gd name="connsiteY4" fmla="*/ 28575 h 376854"/>
                    <a:gd name="connsiteX0" fmla="*/ 0 w 207962"/>
                    <a:gd name="connsiteY0" fmla="*/ 28575 h 352425"/>
                    <a:gd name="connsiteX1" fmla="*/ 133350 w 207962"/>
                    <a:gd name="connsiteY1" fmla="*/ 352425 h 352425"/>
                    <a:gd name="connsiteX2" fmla="*/ 207169 w 207962"/>
                    <a:gd name="connsiteY2" fmla="*/ 314325 h 352425"/>
                    <a:gd name="connsiteX3" fmla="*/ 83344 w 207962"/>
                    <a:gd name="connsiteY3" fmla="*/ 0 h 352425"/>
                    <a:gd name="connsiteX4" fmla="*/ 0 w 207962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  <a:gd name="connsiteX0" fmla="*/ 0 w 207169"/>
                    <a:gd name="connsiteY0" fmla="*/ 28575 h 352425"/>
                    <a:gd name="connsiteX1" fmla="*/ 133350 w 207169"/>
                    <a:gd name="connsiteY1" fmla="*/ 352425 h 352425"/>
                    <a:gd name="connsiteX2" fmla="*/ 207169 w 207169"/>
                    <a:gd name="connsiteY2" fmla="*/ 314325 h 352425"/>
                    <a:gd name="connsiteX3" fmla="*/ 83344 w 207169"/>
                    <a:gd name="connsiteY3" fmla="*/ 0 h 352425"/>
                    <a:gd name="connsiteX4" fmla="*/ 0 w 207169"/>
                    <a:gd name="connsiteY4" fmla="*/ 28575 h 352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169" h="352425">
                      <a:moveTo>
                        <a:pt x="0" y="28575"/>
                      </a:moveTo>
                      <a:cubicBezTo>
                        <a:pt x="8334" y="87312"/>
                        <a:pt x="98822" y="304800"/>
                        <a:pt x="133350" y="352425"/>
                      </a:cubicBezTo>
                      <a:cubicBezTo>
                        <a:pt x="155972" y="335757"/>
                        <a:pt x="177403" y="337343"/>
                        <a:pt x="207169" y="314325"/>
                      </a:cubicBezTo>
                      <a:cubicBezTo>
                        <a:pt x="148829" y="200819"/>
                        <a:pt x="108744" y="85725"/>
                        <a:pt x="83344" y="0"/>
                      </a:cubicBezTo>
                      <a:cubicBezTo>
                        <a:pt x="50800" y="2381"/>
                        <a:pt x="22622" y="12700"/>
                        <a:pt x="0" y="285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s-CL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256" name="Elipse 255">
                <a:extLst>
                  <a:ext uri="{FF2B5EF4-FFF2-40B4-BE49-F238E27FC236}">
                    <a16:creationId xmlns:a16="http://schemas.microsoft.com/office/drawing/2014/main" id="{3B327FB9-3B10-4C1A-B2C2-8D9CCDA09044}"/>
                  </a:ext>
                </a:extLst>
              </p:cNvPr>
              <p:cNvSpPr/>
              <p:nvPr/>
            </p:nvSpPr>
            <p:spPr>
              <a:xfrm rot="19528455">
                <a:off x="5287860" y="3982765"/>
                <a:ext cx="649640" cy="63579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57" name="Elipse 256">
                <a:extLst>
                  <a:ext uri="{FF2B5EF4-FFF2-40B4-BE49-F238E27FC236}">
                    <a16:creationId xmlns:a16="http://schemas.microsoft.com/office/drawing/2014/main" id="{1F2AFB85-1D68-451B-B715-E369D4E95245}"/>
                  </a:ext>
                </a:extLst>
              </p:cNvPr>
              <p:cNvSpPr/>
              <p:nvPr/>
            </p:nvSpPr>
            <p:spPr>
              <a:xfrm>
                <a:off x="6092448" y="4448011"/>
                <a:ext cx="512522" cy="5203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58" name="Elipse 257">
                <a:extLst>
                  <a:ext uri="{FF2B5EF4-FFF2-40B4-BE49-F238E27FC236}">
                    <a16:creationId xmlns:a16="http://schemas.microsoft.com/office/drawing/2014/main" id="{A9DA7366-5D17-4A11-A7F8-AAD9C263BF97}"/>
                  </a:ext>
                </a:extLst>
              </p:cNvPr>
              <p:cNvSpPr/>
              <p:nvPr/>
            </p:nvSpPr>
            <p:spPr>
              <a:xfrm rot="2245573">
                <a:off x="6201534" y="3665998"/>
                <a:ext cx="620102" cy="52803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59" name="Elipse 258">
                <a:extLst>
                  <a:ext uri="{FF2B5EF4-FFF2-40B4-BE49-F238E27FC236}">
                    <a16:creationId xmlns:a16="http://schemas.microsoft.com/office/drawing/2014/main" id="{B4A103BF-DE0A-4545-B1BE-FE2BA84D4A33}"/>
                  </a:ext>
                </a:extLst>
              </p:cNvPr>
              <p:cNvSpPr/>
              <p:nvPr/>
            </p:nvSpPr>
            <p:spPr>
              <a:xfrm rot="18347581">
                <a:off x="4633835" y="3930709"/>
                <a:ext cx="474002" cy="39887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64" name="Elipse 263">
                <a:extLst>
                  <a:ext uri="{FF2B5EF4-FFF2-40B4-BE49-F238E27FC236}">
                    <a16:creationId xmlns:a16="http://schemas.microsoft.com/office/drawing/2014/main" id="{C0E90F7C-A65D-4FF7-9237-1E0394A84593}"/>
                  </a:ext>
                </a:extLst>
              </p:cNvPr>
              <p:cNvSpPr/>
              <p:nvPr/>
            </p:nvSpPr>
            <p:spPr>
              <a:xfrm rot="20053029">
                <a:off x="4991046" y="3295454"/>
                <a:ext cx="574760" cy="4104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65" name="Elipse 264">
                <a:extLst>
                  <a:ext uri="{FF2B5EF4-FFF2-40B4-BE49-F238E27FC236}">
                    <a16:creationId xmlns:a16="http://schemas.microsoft.com/office/drawing/2014/main" id="{14D97447-D52D-4858-B8A4-5E4736475D4F}"/>
                  </a:ext>
                </a:extLst>
              </p:cNvPr>
              <p:cNvSpPr/>
              <p:nvPr/>
            </p:nvSpPr>
            <p:spPr>
              <a:xfrm rot="514851">
                <a:off x="5827588" y="3058327"/>
                <a:ext cx="533885" cy="33635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66" name="Elipse 265">
                <a:extLst>
                  <a:ext uri="{FF2B5EF4-FFF2-40B4-BE49-F238E27FC236}">
                    <a16:creationId xmlns:a16="http://schemas.microsoft.com/office/drawing/2014/main" id="{71DC02B5-D04E-441F-ABB3-437E7EBB6177}"/>
                  </a:ext>
                </a:extLst>
              </p:cNvPr>
              <p:cNvSpPr/>
              <p:nvPr/>
            </p:nvSpPr>
            <p:spPr>
              <a:xfrm rot="2032607">
                <a:off x="6558601" y="3311546"/>
                <a:ext cx="419444" cy="24804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67" name="Elipse 266">
                <a:extLst>
                  <a:ext uri="{FF2B5EF4-FFF2-40B4-BE49-F238E27FC236}">
                    <a16:creationId xmlns:a16="http://schemas.microsoft.com/office/drawing/2014/main" id="{F8BBD7E8-7D3F-4C47-88D8-0FBC71D19402}"/>
                  </a:ext>
                </a:extLst>
              </p:cNvPr>
              <p:cNvSpPr/>
              <p:nvPr/>
            </p:nvSpPr>
            <p:spPr>
              <a:xfrm rot="4254409">
                <a:off x="6945387" y="4113353"/>
                <a:ext cx="361455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68" name="Elipse 267">
                <a:extLst>
                  <a:ext uri="{FF2B5EF4-FFF2-40B4-BE49-F238E27FC236}">
                    <a16:creationId xmlns:a16="http://schemas.microsoft.com/office/drawing/2014/main" id="{B2BA0385-BF39-401C-B413-74D3D315492D}"/>
                  </a:ext>
                </a:extLst>
              </p:cNvPr>
              <p:cNvSpPr/>
              <p:nvPr/>
            </p:nvSpPr>
            <p:spPr>
              <a:xfrm rot="3363619">
                <a:off x="7012955" y="3655498"/>
                <a:ext cx="269064" cy="14458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69" name="Elipse 268">
                <a:extLst>
                  <a:ext uri="{FF2B5EF4-FFF2-40B4-BE49-F238E27FC236}">
                    <a16:creationId xmlns:a16="http://schemas.microsoft.com/office/drawing/2014/main" id="{12B63600-6F7A-443C-862C-14BDAC26EC31}"/>
                  </a:ext>
                </a:extLst>
              </p:cNvPr>
              <p:cNvSpPr/>
              <p:nvPr/>
            </p:nvSpPr>
            <p:spPr>
              <a:xfrm rot="1974097">
                <a:off x="6614768" y="3091064"/>
                <a:ext cx="240953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70" name="Elipse 269">
                <a:extLst>
                  <a:ext uri="{FF2B5EF4-FFF2-40B4-BE49-F238E27FC236}">
                    <a16:creationId xmlns:a16="http://schemas.microsoft.com/office/drawing/2014/main" id="{2722A47D-0E32-45FD-BB8D-ACBB336409F5}"/>
                  </a:ext>
                </a:extLst>
              </p:cNvPr>
              <p:cNvSpPr/>
              <p:nvPr/>
            </p:nvSpPr>
            <p:spPr>
              <a:xfrm rot="715556">
                <a:off x="6127217" y="2873992"/>
                <a:ext cx="289582" cy="1096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71" name="Elipse 270">
                <a:extLst>
                  <a:ext uri="{FF2B5EF4-FFF2-40B4-BE49-F238E27FC236}">
                    <a16:creationId xmlns:a16="http://schemas.microsoft.com/office/drawing/2014/main" id="{32474008-CDF6-4D97-BF98-C959B531D986}"/>
                  </a:ext>
                </a:extLst>
              </p:cNvPr>
              <p:cNvSpPr/>
              <p:nvPr/>
            </p:nvSpPr>
            <p:spPr>
              <a:xfrm rot="21439050">
                <a:off x="5680790" y="2818787"/>
                <a:ext cx="207170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78" name="Elipse 277">
                <a:extLst>
                  <a:ext uri="{FF2B5EF4-FFF2-40B4-BE49-F238E27FC236}">
                    <a16:creationId xmlns:a16="http://schemas.microsoft.com/office/drawing/2014/main" id="{6841576A-C8E5-4C82-AB4D-E037C0FAEABD}"/>
                  </a:ext>
                </a:extLst>
              </p:cNvPr>
              <p:cNvSpPr/>
              <p:nvPr/>
            </p:nvSpPr>
            <p:spPr>
              <a:xfrm rot="20039878">
                <a:off x="5000644" y="3019145"/>
                <a:ext cx="230364" cy="7210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92" name="Elipse 291">
                <a:extLst>
                  <a:ext uri="{FF2B5EF4-FFF2-40B4-BE49-F238E27FC236}">
                    <a16:creationId xmlns:a16="http://schemas.microsoft.com/office/drawing/2014/main" id="{7438691A-0B36-4C84-94A0-50415013AC94}"/>
                  </a:ext>
                </a:extLst>
              </p:cNvPr>
              <p:cNvSpPr/>
              <p:nvPr/>
            </p:nvSpPr>
            <p:spPr>
              <a:xfrm rot="18960564">
                <a:off x="4620826" y="3333913"/>
                <a:ext cx="305734" cy="15151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294" name="Elipse 293">
                <a:extLst>
                  <a:ext uri="{FF2B5EF4-FFF2-40B4-BE49-F238E27FC236}">
                    <a16:creationId xmlns:a16="http://schemas.microsoft.com/office/drawing/2014/main" id="{0ED35896-14D0-4BC1-8C44-2A8AC931D746}"/>
                  </a:ext>
                </a:extLst>
              </p:cNvPr>
              <p:cNvSpPr/>
              <p:nvPr/>
            </p:nvSpPr>
            <p:spPr>
              <a:xfrm rot="18293511">
                <a:off x="4413891" y="3808799"/>
                <a:ext cx="273519" cy="15715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10" name="Elipse 309">
                <a:extLst>
                  <a:ext uri="{FF2B5EF4-FFF2-40B4-BE49-F238E27FC236}">
                    <a16:creationId xmlns:a16="http://schemas.microsoft.com/office/drawing/2014/main" id="{070901C4-B2AE-4D23-80B1-C29E6CB2C929}"/>
                  </a:ext>
                </a:extLst>
              </p:cNvPr>
              <p:cNvSpPr/>
              <p:nvPr/>
            </p:nvSpPr>
            <p:spPr>
              <a:xfrm rot="461863">
                <a:off x="5679131" y="3509118"/>
                <a:ext cx="393331" cy="32036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11" name="Elipse 310">
                <a:extLst>
                  <a:ext uri="{FF2B5EF4-FFF2-40B4-BE49-F238E27FC236}">
                    <a16:creationId xmlns:a16="http://schemas.microsoft.com/office/drawing/2014/main" id="{1D9A474D-4B81-42DD-8321-9D9C635C36EF}"/>
                  </a:ext>
                </a:extLst>
              </p:cNvPr>
              <p:cNvSpPr/>
              <p:nvPr/>
            </p:nvSpPr>
            <p:spPr>
              <a:xfrm rot="20864984">
                <a:off x="5317575" y="2936783"/>
                <a:ext cx="393331" cy="18293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13" name="Elipse 312">
                <a:extLst>
                  <a:ext uri="{FF2B5EF4-FFF2-40B4-BE49-F238E27FC236}">
                    <a16:creationId xmlns:a16="http://schemas.microsoft.com/office/drawing/2014/main" id="{5FD91AB6-B8EB-4F26-83FF-64146691DED1}"/>
                  </a:ext>
                </a:extLst>
              </p:cNvPr>
              <p:cNvSpPr/>
              <p:nvPr/>
            </p:nvSpPr>
            <p:spPr>
              <a:xfrm rot="5111713">
                <a:off x="6720953" y="4676776"/>
                <a:ext cx="315709" cy="261602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16" name="Elipse 315">
                <a:extLst>
                  <a:ext uri="{FF2B5EF4-FFF2-40B4-BE49-F238E27FC236}">
                    <a16:creationId xmlns:a16="http://schemas.microsoft.com/office/drawing/2014/main" id="{F2B518FB-498C-4431-A755-06F58124ECCB}"/>
                  </a:ext>
                </a:extLst>
              </p:cNvPr>
              <p:cNvSpPr/>
              <p:nvPr/>
            </p:nvSpPr>
            <p:spPr>
              <a:xfrm rot="5111713">
                <a:off x="5847579" y="5041291"/>
                <a:ext cx="315709" cy="33359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60" name="Elipse 359">
                <a:extLst>
                  <a:ext uri="{FF2B5EF4-FFF2-40B4-BE49-F238E27FC236}">
                    <a16:creationId xmlns:a16="http://schemas.microsoft.com/office/drawing/2014/main" id="{B9DC3F4F-F502-4956-84A7-F8956759A982}"/>
                  </a:ext>
                </a:extLst>
              </p:cNvPr>
              <p:cNvSpPr/>
              <p:nvPr/>
            </p:nvSpPr>
            <p:spPr>
              <a:xfrm rot="5111713">
                <a:off x="5111754" y="4844584"/>
                <a:ext cx="400621" cy="37882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  <p:sp>
            <p:nvSpPr>
              <p:cNvPr id="370" name="Elipse 369">
                <a:extLst>
                  <a:ext uri="{FF2B5EF4-FFF2-40B4-BE49-F238E27FC236}">
                    <a16:creationId xmlns:a16="http://schemas.microsoft.com/office/drawing/2014/main" id="{AFD30B87-3F0A-4E13-B5A0-B6589EB53DCE}"/>
                  </a:ext>
                </a:extLst>
              </p:cNvPr>
              <p:cNvSpPr/>
              <p:nvPr/>
            </p:nvSpPr>
            <p:spPr>
              <a:xfrm rot="5400000">
                <a:off x="4604010" y="4546358"/>
                <a:ext cx="306218" cy="2381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CL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936727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" grpId="0"/>
      <p:bldP spid="361" grpId="0"/>
    </p:bldLst>
  </p:timing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21784</TotalTime>
  <Words>2159</Words>
  <Application>Microsoft Macintosh PowerPoint</Application>
  <PresentationFormat>Panorámica</PresentationFormat>
  <Paragraphs>942</Paragraphs>
  <Slides>14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5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14</vt:i4>
      </vt:variant>
    </vt:vector>
  </HeadingPairs>
  <TitlesOfParts>
    <vt:vector size="20" baseType="lpstr">
      <vt:lpstr>Arial</vt:lpstr>
      <vt:lpstr>Calibri</vt:lpstr>
      <vt:lpstr>Calibri Light</vt:lpstr>
      <vt:lpstr>Raleway ExtraBold</vt:lpstr>
      <vt:lpstr>Times New Roman</vt:lpstr>
      <vt:lpstr>Tema de Office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16.0016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Cristiàn Lòpez Montecinos</dc:creator>
  <cp:lastModifiedBy>Microsoft Office User</cp:lastModifiedBy>
  <cp:revision>178</cp:revision>
  <dcterms:created xsi:type="dcterms:W3CDTF">2019-08-01T13:46:36Z</dcterms:created>
  <dcterms:modified xsi:type="dcterms:W3CDTF">2019-11-20T17:57:33Z</dcterms:modified>
</cp:coreProperties>
</file>